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0" r:id="rId1"/>
  </p:sldMasterIdLst>
  <p:notesMasterIdLst>
    <p:notesMasterId r:id="rId40"/>
  </p:notesMasterIdLst>
  <p:handoutMasterIdLst>
    <p:handoutMasterId r:id="rId41"/>
  </p:handoutMasterIdLst>
  <p:sldIdLst>
    <p:sldId id="265" r:id="rId2"/>
    <p:sldId id="266" r:id="rId3"/>
    <p:sldId id="267" r:id="rId4"/>
    <p:sldId id="268" r:id="rId5"/>
    <p:sldId id="288" r:id="rId6"/>
    <p:sldId id="269" r:id="rId7"/>
    <p:sldId id="289" r:id="rId8"/>
    <p:sldId id="290" r:id="rId9"/>
    <p:sldId id="291" r:id="rId10"/>
    <p:sldId id="294" r:id="rId11"/>
    <p:sldId id="296" r:id="rId12"/>
    <p:sldId id="271" r:id="rId13"/>
    <p:sldId id="295" r:id="rId14"/>
    <p:sldId id="292"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58" r:id="rId32"/>
    <p:sldId id="257" r:id="rId33"/>
    <p:sldId id="256" r:id="rId34"/>
    <p:sldId id="259" r:id="rId35"/>
    <p:sldId id="261" r:id="rId36"/>
    <p:sldId id="263" r:id="rId37"/>
    <p:sldId id="262" r:id="rId38"/>
    <p:sldId id="264" r:id="rId39"/>
  </p:sldIdLst>
  <p:sldSz cx="12192000" cy="6858000"/>
  <p:notesSz cx="6858000" cy="9144000"/>
  <p:embeddedFontLst>
    <p:embeddedFont>
      <p:font typeface="Calibri" panose="020F0502020204030204" pitchFamily="34" charset="0"/>
      <p:regular r:id="rId42"/>
      <p:bold r:id="rId43"/>
      <p:italic r:id="rId44"/>
      <p:boldItalic r:id="rId45"/>
    </p:embeddedFont>
    <p:embeddedFont>
      <p:font typeface="Comfortaa" pitchFamily="2" charset="0"/>
      <p:regular r:id="rId46"/>
      <p:bold r:id="rId47"/>
    </p:embeddedFont>
    <p:embeddedFont>
      <p:font typeface="Saira SemiCondensed" pitchFamily="2" charset="77"/>
      <p:regular r:id="rId4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71C30"/>
    <a:srgbClr val="1BA09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865" autoAdjust="0"/>
    <p:restoredTop sz="95915" autoAdjust="0"/>
  </p:normalViewPr>
  <p:slideViewPr>
    <p:cSldViewPr snapToGrid="0" showGuides="1">
      <p:cViewPr varScale="1">
        <p:scale>
          <a:sx n="121" d="100"/>
          <a:sy n="121" d="100"/>
        </p:scale>
        <p:origin x="184" y="312"/>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2784"/>
    </p:cViewPr>
  </p:sorterViewPr>
  <p:notesViewPr>
    <p:cSldViewPr snapToGrid="0" showGuides="1">
      <p:cViewPr varScale="1">
        <p:scale>
          <a:sx n="96" d="100"/>
          <a:sy n="96" d="100"/>
        </p:scale>
        <p:origin x="4022" y="6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1.fntdata"/><Relationship Id="rId47" Type="http://schemas.openxmlformats.org/officeDocument/2006/relationships/font" Target="fonts/font6.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3.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2.fntdata"/><Relationship Id="rId48" Type="http://schemas.openxmlformats.org/officeDocument/2006/relationships/font" Target="fonts/font7.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5.fntdata"/><Relationship Id="rId20" Type="http://schemas.openxmlformats.org/officeDocument/2006/relationships/slide" Target="slides/slide19.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E1A1361-5A10-42B7-ADD3-47FE2D7F3776}" type="datetimeFigureOut">
              <a:rPr lang="en-US" smtClean="0"/>
              <a:t>3/19/22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94E6517-05A8-4D75-BBF6-4EF094986123}" type="slidenum">
              <a:rPr lang="en-US" smtClean="0"/>
              <a:t>‹#›</a:t>
            </a:fld>
            <a:endParaRPr lang="en-US"/>
          </a:p>
        </p:txBody>
      </p:sp>
    </p:spTree>
    <p:extLst>
      <p:ext uri="{BB962C8B-B14F-4D97-AF65-F5344CB8AC3E}">
        <p14:creationId xmlns:p14="http://schemas.microsoft.com/office/powerpoint/2010/main" val="132051707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eg>
</file>

<file path=ppt/media/image3.jpe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90617A-1473-43F1-83DB-27473EEF4395}" type="datetimeFigureOut">
              <a:rPr lang="en-US" smtClean="0"/>
              <a:t>3/19/22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B57B54-2007-47D3-81A7-57056B178984}" type="slidenum">
              <a:rPr lang="en-US" smtClean="0"/>
              <a:t>‹#›</a:t>
            </a:fld>
            <a:endParaRPr lang="en-US"/>
          </a:p>
        </p:txBody>
      </p:sp>
    </p:spTree>
    <p:extLst>
      <p:ext uri="{BB962C8B-B14F-4D97-AF65-F5344CB8AC3E}">
        <p14:creationId xmlns:p14="http://schemas.microsoft.com/office/powerpoint/2010/main" val="3225614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78707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4879988" y="728802"/>
            <a:ext cx="2428156" cy="5252591"/>
          </a:xfrm>
          <a:custGeom>
            <a:avLst/>
            <a:gdLst>
              <a:gd name="connsiteX0" fmla="*/ 214585 w 2428156"/>
              <a:gd name="connsiteY0" fmla="*/ 0 h 5252591"/>
              <a:gd name="connsiteX1" fmla="*/ 512499 w 2428156"/>
              <a:gd name="connsiteY1" fmla="*/ 0 h 5252591"/>
              <a:gd name="connsiteX2" fmla="*/ 531347 w 2428156"/>
              <a:gd name="connsiteY2" fmla="*/ 13894 h 5252591"/>
              <a:gd name="connsiteX3" fmla="*/ 537013 w 2428156"/>
              <a:gd name="connsiteY3" fmla="*/ 40928 h 5252591"/>
              <a:gd name="connsiteX4" fmla="*/ 538631 w 2428156"/>
              <a:gd name="connsiteY4" fmla="*/ 66815 h 5252591"/>
              <a:gd name="connsiteX5" fmla="*/ 676797 w 2428156"/>
              <a:gd name="connsiteY5" fmla="*/ 189247 h 5252591"/>
              <a:gd name="connsiteX6" fmla="*/ 1741646 w 2428156"/>
              <a:gd name="connsiteY6" fmla="*/ 189787 h 5252591"/>
              <a:gd name="connsiteX7" fmla="*/ 1873874 w 2428156"/>
              <a:gd name="connsiteY7" fmla="*/ 113739 h 5252591"/>
              <a:gd name="connsiteX8" fmla="*/ 1888987 w 2428156"/>
              <a:gd name="connsiteY8" fmla="*/ 40928 h 5252591"/>
              <a:gd name="connsiteX9" fmla="*/ 1895126 w 2428156"/>
              <a:gd name="connsiteY9" fmla="*/ 13894 h 5252591"/>
              <a:gd name="connsiteX10" fmla="*/ 1914032 w 2428156"/>
              <a:gd name="connsiteY10" fmla="*/ 0 h 5252591"/>
              <a:gd name="connsiteX11" fmla="*/ 2216078 w 2428156"/>
              <a:gd name="connsiteY11" fmla="*/ 0 h 5252591"/>
              <a:gd name="connsiteX12" fmla="*/ 2218748 w 2428156"/>
              <a:gd name="connsiteY12" fmla="*/ 478 h 5252591"/>
              <a:gd name="connsiteX13" fmla="*/ 2428156 w 2428156"/>
              <a:gd name="connsiteY13" fmla="*/ 249115 h 5252591"/>
              <a:gd name="connsiteX14" fmla="*/ 2428156 w 2428156"/>
              <a:gd name="connsiteY14" fmla="*/ 5001261 h 5252591"/>
              <a:gd name="connsiteX15" fmla="*/ 2425458 w 2428156"/>
              <a:gd name="connsiteY15" fmla="*/ 5042250 h 5252591"/>
              <a:gd name="connsiteX16" fmla="*/ 2267138 w 2428156"/>
              <a:gd name="connsiteY16" fmla="*/ 5237020 h 5252591"/>
              <a:gd name="connsiteX17" fmla="*/ 2178825 w 2428156"/>
              <a:gd name="connsiteY17" fmla="*/ 5252591 h 5252591"/>
              <a:gd name="connsiteX18" fmla="*/ 247173 w 2428156"/>
              <a:gd name="connsiteY18" fmla="*/ 5252591 h 5252591"/>
              <a:gd name="connsiteX19" fmla="*/ 166805 w 2428156"/>
              <a:gd name="connsiteY19" fmla="*/ 5239113 h 5252591"/>
              <a:gd name="connsiteX20" fmla="*/ 8635 w 2428156"/>
              <a:gd name="connsiteY20" fmla="*/ 5069220 h 5252591"/>
              <a:gd name="connsiteX21" fmla="*/ 0 w 2428156"/>
              <a:gd name="connsiteY21" fmla="*/ 5028229 h 5252591"/>
              <a:gd name="connsiteX22" fmla="*/ 0 w 2428156"/>
              <a:gd name="connsiteY22" fmla="*/ 222148 h 5252591"/>
              <a:gd name="connsiteX23" fmla="*/ 2158 w 2428156"/>
              <a:gd name="connsiteY23" fmla="*/ 215137 h 5252591"/>
              <a:gd name="connsiteX24" fmla="*/ 178644 w 2428156"/>
              <a:gd name="connsiteY24" fmla="*/ 8028 h 5252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428156" h="5252591">
                <a:moveTo>
                  <a:pt x="214585" y="0"/>
                </a:moveTo>
                <a:lnTo>
                  <a:pt x="512499" y="0"/>
                </a:lnTo>
                <a:lnTo>
                  <a:pt x="531347" y="13894"/>
                </a:lnTo>
                <a:cubicBezTo>
                  <a:pt x="535799" y="21108"/>
                  <a:pt x="537553" y="30142"/>
                  <a:pt x="537013" y="40928"/>
                </a:cubicBezTo>
                <a:cubicBezTo>
                  <a:pt x="536475" y="49558"/>
                  <a:pt x="537553" y="58188"/>
                  <a:pt x="538631" y="66815"/>
                </a:cubicBezTo>
                <a:cubicBezTo>
                  <a:pt x="544569" y="131538"/>
                  <a:pt x="602318" y="189247"/>
                  <a:pt x="676797" y="189247"/>
                </a:cubicBezTo>
                <a:cubicBezTo>
                  <a:pt x="1031927" y="189787"/>
                  <a:pt x="1387056" y="189787"/>
                  <a:pt x="1741646" y="189787"/>
                </a:cubicBezTo>
                <a:cubicBezTo>
                  <a:pt x="1800476" y="189787"/>
                  <a:pt x="1844731" y="164976"/>
                  <a:pt x="1873874" y="113739"/>
                </a:cubicBezTo>
                <a:cubicBezTo>
                  <a:pt x="1886828" y="90547"/>
                  <a:pt x="1888987" y="65739"/>
                  <a:pt x="1888987" y="40928"/>
                </a:cubicBezTo>
                <a:cubicBezTo>
                  <a:pt x="1888987" y="30142"/>
                  <a:pt x="1890741" y="21108"/>
                  <a:pt x="1895126" y="13894"/>
                </a:cubicBezTo>
                <a:lnTo>
                  <a:pt x="1914032" y="0"/>
                </a:lnTo>
                <a:lnTo>
                  <a:pt x="2216078" y="0"/>
                </a:lnTo>
                <a:lnTo>
                  <a:pt x="2218748" y="478"/>
                </a:lnTo>
                <a:cubicBezTo>
                  <a:pt x="2342344" y="21513"/>
                  <a:pt x="2428156" y="122909"/>
                  <a:pt x="2428156" y="249115"/>
                </a:cubicBezTo>
                <a:cubicBezTo>
                  <a:pt x="2428156" y="1833162"/>
                  <a:pt x="2428156" y="3417212"/>
                  <a:pt x="2428156" y="5001261"/>
                </a:cubicBezTo>
                <a:cubicBezTo>
                  <a:pt x="2428156" y="5015286"/>
                  <a:pt x="2427616" y="5028768"/>
                  <a:pt x="2425458" y="5042250"/>
                </a:cubicBezTo>
                <a:cubicBezTo>
                  <a:pt x="2410480" y="5134479"/>
                  <a:pt x="2349359" y="5206683"/>
                  <a:pt x="2267138" y="5237020"/>
                </a:cubicBezTo>
                <a:lnTo>
                  <a:pt x="2178825" y="5252591"/>
                </a:lnTo>
                <a:lnTo>
                  <a:pt x="247173" y="5252591"/>
                </a:lnTo>
                <a:lnTo>
                  <a:pt x="166805" y="5239113"/>
                </a:lnTo>
                <a:cubicBezTo>
                  <a:pt x="90706" y="5212819"/>
                  <a:pt x="30088" y="5150120"/>
                  <a:pt x="8635" y="5069220"/>
                </a:cubicBezTo>
                <a:cubicBezTo>
                  <a:pt x="4858" y="5055735"/>
                  <a:pt x="2698" y="5041712"/>
                  <a:pt x="0" y="5028229"/>
                </a:cubicBezTo>
                <a:cubicBezTo>
                  <a:pt x="0" y="3426381"/>
                  <a:pt x="0" y="1823995"/>
                  <a:pt x="0" y="222148"/>
                </a:cubicBezTo>
                <a:cubicBezTo>
                  <a:pt x="539" y="219990"/>
                  <a:pt x="1620" y="217293"/>
                  <a:pt x="2158" y="215137"/>
                </a:cubicBezTo>
                <a:cubicBezTo>
                  <a:pt x="18889" y="109964"/>
                  <a:pt x="77719" y="40928"/>
                  <a:pt x="178644" y="8028"/>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2101991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169750" y="2213192"/>
            <a:ext cx="5184051" cy="3237512"/>
          </a:xfrm>
          <a:custGeom>
            <a:avLst/>
            <a:gdLst>
              <a:gd name="connsiteX0" fmla="*/ 5469 w 5184051"/>
              <a:gd name="connsiteY0" fmla="*/ 0 h 3237512"/>
              <a:gd name="connsiteX1" fmla="*/ 5183152 w 5184051"/>
              <a:gd name="connsiteY1" fmla="*/ 0 h 3237512"/>
              <a:gd name="connsiteX2" fmla="*/ 5184051 w 5184051"/>
              <a:gd name="connsiteY2" fmla="*/ 899 h 3237512"/>
              <a:gd name="connsiteX3" fmla="*/ 5184051 w 5184051"/>
              <a:gd name="connsiteY3" fmla="*/ 3236615 h 3237512"/>
              <a:gd name="connsiteX4" fmla="*/ 5183152 w 5184051"/>
              <a:gd name="connsiteY4" fmla="*/ 3237512 h 3237512"/>
              <a:gd name="connsiteX5" fmla="*/ 5468 w 5184051"/>
              <a:gd name="connsiteY5" fmla="*/ 3237512 h 3237512"/>
              <a:gd name="connsiteX6" fmla="*/ 0 w 5184051"/>
              <a:gd name="connsiteY6" fmla="*/ 3232044 h 3237512"/>
              <a:gd name="connsiteX7" fmla="*/ 0 w 5184051"/>
              <a:gd name="connsiteY7" fmla="*/ 5470 h 3237512"/>
              <a:gd name="connsiteX8" fmla="*/ 5469 w 5184051"/>
              <a:gd name="connsiteY8" fmla="*/ 0 h 323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4051" h="3237512">
                <a:moveTo>
                  <a:pt x="5469" y="0"/>
                </a:moveTo>
                <a:lnTo>
                  <a:pt x="5183152" y="0"/>
                </a:lnTo>
                <a:lnTo>
                  <a:pt x="5184051" y="899"/>
                </a:lnTo>
                <a:lnTo>
                  <a:pt x="5184051" y="3236615"/>
                </a:lnTo>
                <a:lnTo>
                  <a:pt x="5183152" y="3237512"/>
                </a:lnTo>
                <a:lnTo>
                  <a:pt x="5468" y="3237512"/>
                </a:lnTo>
                <a:lnTo>
                  <a:pt x="0" y="3232044"/>
                </a:lnTo>
                <a:lnTo>
                  <a:pt x="0" y="5470"/>
                </a:lnTo>
                <a:cubicBezTo>
                  <a:pt x="0" y="2449"/>
                  <a:pt x="2449" y="0"/>
                  <a:pt x="5469"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12490490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838200" y="739684"/>
            <a:ext cx="5486400" cy="5378632"/>
          </a:xfrm>
          <a:custGeom>
            <a:avLst/>
            <a:gdLst>
              <a:gd name="connsiteX0" fmla="*/ 2743200 w 5486400"/>
              <a:gd name="connsiteY0" fmla="*/ 0 h 5378632"/>
              <a:gd name="connsiteX1" fmla="*/ 5486400 w 5486400"/>
              <a:gd name="connsiteY1" fmla="*/ 2689316 h 5378632"/>
              <a:gd name="connsiteX2" fmla="*/ 2743200 w 5486400"/>
              <a:gd name="connsiteY2" fmla="*/ 5378632 h 5378632"/>
              <a:gd name="connsiteX3" fmla="*/ 0 w 5486400"/>
              <a:gd name="connsiteY3" fmla="*/ 2689316 h 5378632"/>
              <a:gd name="connsiteX4" fmla="*/ 2743200 w 5486400"/>
              <a:gd name="connsiteY4" fmla="*/ 0 h 5378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6400" h="5378632">
                <a:moveTo>
                  <a:pt x="2743200" y="0"/>
                </a:moveTo>
                <a:cubicBezTo>
                  <a:pt x="4258228" y="0"/>
                  <a:pt x="5486400" y="1204048"/>
                  <a:pt x="5486400" y="2689316"/>
                </a:cubicBezTo>
                <a:cubicBezTo>
                  <a:pt x="5486400" y="4174584"/>
                  <a:pt x="4258228" y="5378632"/>
                  <a:pt x="2743200" y="5378632"/>
                </a:cubicBezTo>
                <a:cubicBezTo>
                  <a:pt x="1228172" y="5378632"/>
                  <a:pt x="0" y="4174584"/>
                  <a:pt x="0" y="2689316"/>
                </a:cubicBezTo>
                <a:cubicBezTo>
                  <a:pt x="0" y="1204048"/>
                  <a:pt x="1228172" y="0"/>
                  <a:pt x="27432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2493713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9861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54" name="Picture Placeholder 53"/>
          <p:cNvSpPr>
            <a:spLocks noGrp="1"/>
          </p:cNvSpPr>
          <p:nvPr>
            <p:ph type="pic" sz="quarter" idx="10" hasCustomPrompt="1"/>
          </p:nvPr>
        </p:nvSpPr>
        <p:spPr>
          <a:xfrm>
            <a:off x="5867400" y="739685"/>
            <a:ext cx="5486400" cy="5378631"/>
          </a:xfrm>
          <a:custGeom>
            <a:avLst/>
            <a:gdLst>
              <a:gd name="connsiteX0" fmla="*/ 2743200 w 5486400"/>
              <a:gd name="connsiteY0" fmla="*/ 0 h 5378631"/>
              <a:gd name="connsiteX1" fmla="*/ 5486400 w 5486400"/>
              <a:gd name="connsiteY1" fmla="*/ 2689316 h 5378631"/>
              <a:gd name="connsiteX2" fmla="*/ 3023676 w 5486400"/>
              <a:gd name="connsiteY2" fmla="*/ 5364748 h 5378631"/>
              <a:gd name="connsiteX3" fmla="*/ 2743219 w 5486400"/>
              <a:gd name="connsiteY3" fmla="*/ 5378631 h 5378631"/>
              <a:gd name="connsiteX4" fmla="*/ 2743181 w 5486400"/>
              <a:gd name="connsiteY4" fmla="*/ 5378631 h 5378631"/>
              <a:gd name="connsiteX5" fmla="*/ 2462724 w 5486400"/>
              <a:gd name="connsiteY5" fmla="*/ 5364748 h 5378631"/>
              <a:gd name="connsiteX6" fmla="*/ 0 w 5486400"/>
              <a:gd name="connsiteY6" fmla="*/ 2689316 h 5378631"/>
              <a:gd name="connsiteX7" fmla="*/ 2743200 w 5486400"/>
              <a:gd name="connsiteY7" fmla="*/ 0 h 5378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6400" h="5378631">
                <a:moveTo>
                  <a:pt x="2743200" y="0"/>
                </a:moveTo>
                <a:cubicBezTo>
                  <a:pt x="4258228" y="0"/>
                  <a:pt x="5486400" y="1204048"/>
                  <a:pt x="5486400" y="2689316"/>
                </a:cubicBezTo>
                <a:cubicBezTo>
                  <a:pt x="5486400" y="4081755"/>
                  <a:pt x="4406952" y="5227028"/>
                  <a:pt x="3023676" y="5364748"/>
                </a:cubicBezTo>
                <a:lnTo>
                  <a:pt x="2743219" y="5378631"/>
                </a:lnTo>
                <a:lnTo>
                  <a:pt x="2743181" y="5378631"/>
                </a:lnTo>
                <a:lnTo>
                  <a:pt x="2462724" y="5364748"/>
                </a:lnTo>
                <a:cubicBezTo>
                  <a:pt x="1079448" y="5227028"/>
                  <a:pt x="0" y="4081755"/>
                  <a:pt x="0" y="2689316"/>
                </a:cubicBezTo>
                <a:cubicBezTo>
                  <a:pt x="0" y="1204048"/>
                  <a:pt x="1228172" y="0"/>
                  <a:pt x="27432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570084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838200" y="800103"/>
            <a:ext cx="5257800" cy="5257799"/>
          </a:xfrm>
          <a:custGeom>
            <a:avLst/>
            <a:gdLst>
              <a:gd name="connsiteX0" fmla="*/ 876298 w 5257800"/>
              <a:gd name="connsiteY0" fmla="*/ 0 h 5257799"/>
              <a:gd name="connsiteX1" fmla="*/ 4381502 w 5257800"/>
              <a:gd name="connsiteY1" fmla="*/ 0 h 5257799"/>
              <a:gd name="connsiteX2" fmla="*/ 4471081 w 5257800"/>
              <a:gd name="connsiteY2" fmla="*/ 4523 h 5257799"/>
              <a:gd name="connsiteX3" fmla="*/ 5257800 w 5257800"/>
              <a:gd name="connsiteY3" fmla="*/ 876317 h 5257799"/>
              <a:gd name="connsiteX4" fmla="*/ 5257800 w 5257800"/>
              <a:gd name="connsiteY4" fmla="*/ 4381481 h 5257799"/>
              <a:gd name="connsiteX5" fmla="*/ 4381482 w 5257800"/>
              <a:gd name="connsiteY5" fmla="*/ 5257799 h 5257799"/>
              <a:gd name="connsiteX6" fmla="*/ 876318 w 5257800"/>
              <a:gd name="connsiteY6" fmla="*/ 5257799 h 5257799"/>
              <a:gd name="connsiteX7" fmla="*/ 0 w 5257800"/>
              <a:gd name="connsiteY7" fmla="*/ 4381481 h 5257799"/>
              <a:gd name="connsiteX8" fmla="*/ 0 w 5257800"/>
              <a:gd name="connsiteY8" fmla="*/ 876317 h 5257799"/>
              <a:gd name="connsiteX9" fmla="*/ 786720 w 5257800"/>
              <a:gd name="connsiteY9" fmla="*/ 4523 h 525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7800" h="5257799">
                <a:moveTo>
                  <a:pt x="876298" y="0"/>
                </a:moveTo>
                <a:lnTo>
                  <a:pt x="4381502" y="0"/>
                </a:lnTo>
                <a:lnTo>
                  <a:pt x="4471081" y="4523"/>
                </a:lnTo>
                <a:cubicBezTo>
                  <a:pt x="4912969" y="49400"/>
                  <a:pt x="5257800" y="422589"/>
                  <a:pt x="5257800" y="876317"/>
                </a:cubicBezTo>
                <a:lnTo>
                  <a:pt x="5257800" y="4381481"/>
                </a:lnTo>
                <a:cubicBezTo>
                  <a:pt x="5257800" y="4865458"/>
                  <a:pt x="4865459" y="5257799"/>
                  <a:pt x="4381482" y="5257799"/>
                </a:cubicBezTo>
                <a:lnTo>
                  <a:pt x="876318" y="5257799"/>
                </a:lnTo>
                <a:cubicBezTo>
                  <a:pt x="392341" y="5257799"/>
                  <a:pt x="0" y="4865458"/>
                  <a:pt x="0" y="4381481"/>
                </a:cubicBezTo>
                <a:lnTo>
                  <a:pt x="0" y="876317"/>
                </a:lnTo>
                <a:cubicBezTo>
                  <a:pt x="0" y="422589"/>
                  <a:pt x="344831" y="49400"/>
                  <a:pt x="786720" y="4523"/>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1330602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096000" y="2"/>
            <a:ext cx="6096000" cy="6857998"/>
          </a:xfrm>
          <a:custGeom>
            <a:avLst/>
            <a:gdLst>
              <a:gd name="connsiteX0" fmla="*/ 0 w 6096000"/>
              <a:gd name="connsiteY0" fmla="*/ 0 h 6857998"/>
              <a:gd name="connsiteX1" fmla="*/ 6096000 w 6096000"/>
              <a:gd name="connsiteY1" fmla="*/ 0 h 6857998"/>
              <a:gd name="connsiteX2" fmla="*/ 6096000 w 6096000"/>
              <a:gd name="connsiteY2" fmla="*/ 6857998 h 6857998"/>
              <a:gd name="connsiteX3" fmla="*/ 0 w 6096000"/>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6096000" h="6857998">
                <a:moveTo>
                  <a:pt x="0" y="0"/>
                </a:moveTo>
                <a:lnTo>
                  <a:pt x="6096000" y="0"/>
                </a:lnTo>
                <a:lnTo>
                  <a:pt x="6096000" y="6857998"/>
                </a:lnTo>
                <a:lnTo>
                  <a:pt x="0" y="6857998"/>
                </a:ln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2530172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849035" y="838200"/>
            <a:ext cx="5246967" cy="5290008"/>
          </a:xfrm>
          <a:custGeom>
            <a:avLst/>
            <a:gdLst>
              <a:gd name="connsiteX0" fmla="*/ 0 w 5246967"/>
              <a:gd name="connsiteY0" fmla="*/ 0 h 5290008"/>
              <a:gd name="connsiteX1" fmla="*/ 5246967 w 5246967"/>
              <a:gd name="connsiteY1" fmla="*/ 0 h 5290008"/>
              <a:gd name="connsiteX2" fmla="*/ 5246967 w 5246967"/>
              <a:gd name="connsiteY2" fmla="*/ 5290008 h 5290008"/>
              <a:gd name="connsiteX3" fmla="*/ 0 w 5246967"/>
              <a:gd name="connsiteY3" fmla="*/ 5290008 h 5290008"/>
            </a:gdLst>
            <a:ahLst/>
            <a:cxnLst>
              <a:cxn ang="0">
                <a:pos x="connsiteX0" y="connsiteY0"/>
              </a:cxn>
              <a:cxn ang="0">
                <a:pos x="connsiteX1" y="connsiteY1"/>
              </a:cxn>
              <a:cxn ang="0">
                <a:pos x="connsiteX2" y="connsiteY2"/>
              </a:cxn>
              <a:cxn ang="0">
                <a:pos x="connsiteX3" y="connsiteY3"/>
              </a:cxn>
            </a:cxnLst>
            <a:rect l="l" t="t" r="r" b="b"/>
            <a:pathLst>
              <a:path w="5246967" h="5290008">
                <a:moveTo>
                  <a:pt x="0" y="0"/>
                </a:moveTo>
                <a:lnTo>
                  <a:pt x="5246967" y="0"/>
                </a:lnTo>
                <a:lnTo>
                  <a:pt x="5246967" y="5290008"/>
                </a:lnTo>
                <a:lnTo>
                  <a:pt x="0" y="5290008"/>
                </a:ln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822348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1593130"/>
            <a:ext cx="12192000" cy="2960017"/>
          </a:xfrm>
          <a:custGeom>
            <a:avLst/>
            <a:gdLst>
              <a:gd name="connsiteX0" fmla="*/ 0 w 12192000"/>
              <a:gd name="connsiteY0" fmla="*/ 0 h 2960017"/>
              <a:gd name="connsiteX1" fmla="*/ 12192000 w 12192000"/>
              <a:gd name="connsiteY1" fmla="*/ 0 h 2960017"/>
              <a:gd name="connsiteX2" fmla="*/ 12192000 w 12192000"/>
              <a:gd name="connsiteY2" fmla="*/ 2960017 h 2960017"/>
              <a:gd name="connsiteX3" fmla="*/ 0 w 12192000"/>
              <a:gd name="connsiteY3" fmla="*/ 2960017 h 2960017"/>
            </a:gdLst>
            <a:ahLst/>
            <a:cxnLst>
              <a:cxn ang="0">
                <a:pos x="connsiteX0" y="connsiteY0"/>
              </a:cxn>
              <a:cxn ang="0">
                <a:pos x="connsiteX1" y="connsiteY1"/>
              </a:cxn>
              <a:cxn ang="0">
                <a:pos x="connsiteX2" y="connsiteY2"/>
              </a:cxn>
              <a:cxn ang="0">
                <a:pos x="connsiteX3" y="connsiteY3"/>
              </a:cxn>
            </a:cxnLst>
            <a:rect l="l" t="t" r="r" b="b"/>
            <a:pathLst>
              <a:path w="12192000" h="2960017">
                <a:moveTo>
                  <a:pt x="0" y="0"/>
                </a:moveTo>
                <a:lnTo>
                  <a:pt x="12192000" y="0"/>
                </a:lnTo>
                <a:lnTo>
                  <a:pt x="12192000" y="2960017"/>
                </a:lnTo>
                <a:lnTo>
                  <a:pt x="0" y="2960017"/>
                </a:ln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1400916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838200" y="1705420"/>
            <a:ext cx="2286000" cy="22860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8" name="Picture Placeholder 7"/>
          <p:cNvSpPr>
            <a:spLocks noGrp="1"/>
          </p:cNvSpPr>
          <p:nvPr>
            <p:ph type="pic" sz="quarter" idx="11" hasCustomPrompt="1"/>
          </p:nvPr>
        </p:nvSpPr>
        <p:spPr>
          <a:xfrm>
            <a:off x="3581400" y="1705420"/>
            <a:ext cx="2286000" cy="22860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9" name="Picture Placeholder 8"/>
          <p:cNvSpPr>
            <a:spLocks noGrp="1"/>
          </p:cNvSpPr>
          <p:nvPr>
            <p:ph type="pic" sz="quarter" idx="12" hasCustomPrompt="1"/>
          </p:nvPr>
        </p:nvSpPr>
        <p:spPr>
          <a:xfrm>
            <a:off x="6324600" y="1705420"/>
            <a:ext cx="2286000" cy="22860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10" name="Picture Placeholder 9"/>
          <p:cNvSpPr>
            <a:spLocks noGrp="1"/>
          </p:cNvSpPr>
          <p:nvPr>
            <p:ph type="pic" sz="quarter" idx="13" hasCustomPrompt="1"/>
          </p:nvPr>
        </p:nvSpPr>
        <p:spPr>
          <a:xfrm>
            <a:off x="9067800" y="1705420"/>
            <a:ext cx="2286000" cy="22860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694989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838200" y="1678178"/>
            <a:ext cx="3200400" cy="3200400"/>
          </a:xfrm>
          <a:custGeom>
            <a:avLst/>
            <a:gdLst>
              <a:gd name="connsiteX0" fmla="*/ 533411 w 3200400"/>
              <a:gd name="connsiteY0" fmla="*/ 0 h 3200400"/>
              <a:gd name="connsiteX1" fmla="*/ 2666989 w 3200400"/>
              <a:gd name="connsiteY1" fmla="*/ 0 h 3200400"/>
              <a:gd name="connsiteX2" fmla="*/ 3200400 w 3200400"/>
              <a:gd name="connsiteY2" fmla="*/ 533411 h 3200400"/>
              <a:gd name="connsiteX3" fmla="*/ 3200400 w 3200400"/>
              <a:gd name="connsiteY3" fmla="*/ 2666989 h 3200400"/>
              <a:gd name="connsiteX4" fmla="*/ 2666989 w 3200400"/>
              <a:gd name="connsiteY4" fmla="*/ 3200400 h 3200400"/>
              <a:gd name="connsiteX5" fmla="*/ 533411 w 3200400"/>
              <a:gd name="connsiteY5" fmla="*/ 3200400 h 3200400"/>
              <a:gd name="connsiteX6" fmla="*/ 0 w 3200400"/>
              <a:gd name="connsiteY6" fmla="*/ 2666989 h 3200400"/>
              <a:gd name="connsiteX7" fmla="*/ 0 w 3200400"/>
              <a:gd name="connsiteY7" fmla="*/ 533411 h 3200400"/>
              <a:gd name="connsiteX8" fmla="*/ 533411 w 3200400"/>
              <a:gd name="connsiteY8" fmla="*/ 0 h 320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0400" h="3200400">
                <a:moveTo>
                  <a:pt x="533411" y="0"/>
                </a:moveTo>
                <a:lnTo>
                  <a:pt x="2666989" y="0"/>
                </a:lnTo>
                <a:cubicBezTo>
                  <a:pt x="2961584" y="0"/>
                  <a:pt x="3200400" y="238816"/>
                  <a:pt x="3200400" y="533411"/>
                </a:cubicBezTo>
                <a:lnTo>
                  <a:pt x="3200400" y="2666989"/>
                </a:lnTo>
                <a:cubicBezTo>
                  <a:pt x="3200400" y="2961584"/>
                  <a:pt x="2961584" y="3200400"/>
                  <a:pt x="2666989" y="3200400"/>
                </a:cubicBezTo>
                <a:lnTo>
                  <a:pt x="533411" y="3200400"/>
                </a:lnTo>
                <a:cubicBezTo>
                  <a:pt x="238816" y="3200400"/>
                  <a:pt x="0" y="2961584"/>
                  <a:pt x="0" y="2666989"/>
                </a:cubicBezTo>
                <a:lnTo>
                  <a:pt x="0" y="533411"/>
                </a:lnTo>
                <a:cubicBezTo>
                  <a:pt x="0" y="238816"/>
                  <a:pt x="238816" y="0"/>
                  <a:pt x="533411"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10" name="Picture Placeholder 9"/>
          <p:cNvSpPr>
            <a:spLocks noGrp="1"/>
          </p:cNvSpPr>
          <p:nvPr>
            <p:ph type="pic" sz="quarter" idx="11" hasCustomPrompt="1"/>
          </p:nvPr>
        </p:nvSpPr>
        <p:spPr>
          <a:xfrm>
            <a:off x="4495800" y="1678178"/>
            <a:ext cx="3200400" cy="3200400"/>
          </a:xfrm>
          <a:custGeom>
            <a:avLst/>
            <a:gdLst>
              <a:gd name="connsiteX0" fmla="*/ 533411 w 3200400"/>
              <a:gd name="connsiteY0" fmla="*/ 0 h 3200400"/>
              <a:gd name="connsiteX1" fmla="*/ 2666989 w 3200400"/>
              <a:gd name="connsiteY1" fmla="*/ 0 h 3200400"/>
              <a:gd name="connsiteX2" fmla="*/ 3200400 w 3200400"/>
              <a:gd name="connsiteY2" fmla="*/ 533411 h 3200400"/>
              <a:gd name="connsiteX3" fmla="*/ 3200400 w 3200400"/>
              <a:gd name="connsiteY3" fmla="*/ 2666989 h 3200400"/>
              <a:gd name="connsiteX4" fmla="*/ 2666989 w 3200400"/>
              <a:gd name="connsiteY4" fmla="*/ 3200400 h 3200400"/>
              <a:gd name="connsiteX5" fmla="*/ 533411 w 3200400"/>
              <a:gd name="connsiteY5" fmla="*/ 3200400 h 3200400"/>
              <a:gd name="connsiteX6" fmla="*/ 0 w 3200400"/>
              <a:gd name="connsiteY6" fmla="*/ 2666989 h 3200400"/>
              <a:gd name="connsiteX7" fmla="*/ 0 w 3200400"/>
              <a:gd name="connsiteY7" fmla="*/ 533411 h 3200400"/>
              <a:gd name="connsiteX8" fmla="*/ 533411 w 3200400"/>
              <a:gd name="connsiteY8" fmla="*/ 0 h 320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0400" h="3200400">
                <a:moveTo>
                  <a:pt x="533411" y="0"/>
                </a:moveTo>
                <a:lnTo>
                  <a:pt x="2666989" y="0"/>
                </a:lnTo>
                <a:cubicBezTo>
                  <a:pt x="2961584" y="0"/>
                  <a:pt x="3200400" y="238816"/>
                  <a:pt x="3200400" y="533411"/>
                </a:cubicBezTo>
                <a:lnTo>
                  <a:pt x="3200400" y="2666989"/>
                </a:lnTo>
                <a:cubicBezTo>
                  <a:pt x="3200400" y="2961584"/>
                  <a:pt x="2961584" y="3200400"/>
                  <a:pt x="2666989" y="3200400"/>
                </a:cubicBezTo>
                <a:lnTo>
                  <a:pt x="533411" y="3200400"/>
                </a:lnTo>
                <a:cubicBezTo>
                  <a:pt x="238816" y="3200400"/>
                  <a:pt x="0" y="2961584"/>
                  <a:pt x="0" y="2666989"/>
                </a:cubicBezTo>
                <a:lnTo>
                  <a:pt x="0" y="533411"/>
                </a:lnTo>
                <a:cubicBezTo>
                  <a:pt x="0" y="238816"/>
                  <a:pt x="238816" y="0"/>
                  <a:pt x="533411"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11" name="Picture Placeholder 10"/>
          <p:cNvSpPr>
            <a:spLocks noGrp="1"/>
          </p:cNvSpPr>
          <p:nvPr>
            <p:ph type="pic" sz="quarter" idx="12" hasCustomPrompt="1"/>
          </p:nvPr>
        </p:nvSpPr>
        <p:spPr>
          <a:xfrm>
            <a:off x="8153400" y="1678178"/>
            <a:ext cx="3200400" cy="3200400"/>
          </a:xfrm>
          <a:custGeom>
            <a:avLst/>
            <a:gdLst>
              <a:gd name="connsiteX0" fmla="*/ 533411 w 3200400"/>
              <a:gd name="connsiteY0" fmla="*/ 0 h 3200400"/>
              <a:gd name="connsiteX1" fmla="*/ 2666989 w 3200400"/>
              <a:gd name="connsiteY1" fmla="*/ 0 h 3200400"/>
              <a:gd name="connsiteX2" fmla="*/ 3200400 w 3200400"/>
              <a:gd name="connsiteY2" fmla="*/ 533411 h 3200400"/>
              <a:gd name="connsiteX3" fmla="*/ 3200400 w 3200400"/>
              <a:gd name="connsiteY3" fmla="*/ 2666989 h 3200400"/>
              <a:gd name="connsiteX4" fmla="*/ 2666989 w 3200400"/>
              <a:gd name="connsiteY4" fmla="*/ 3200400 h 3200400"/>
              <a:gd name="connsiteX5" fmla="*/ 533411 w 3200400"/>
              <a:gd name="connsiteY5" fmla="*/ 3200400 h 3200400"/>
              <a:gd name="connsiteX6" fmla="*/ 0 w 3200400"/>
              <a:gd name="connsiteY6" fmla="*/ 2666989 h 3200400"/>
              <a:gd name="connsiteX7" fmla="*/ 0 w 3200400"/>
              <a:gd name="connsiteY7" fmla="*/ 533411 h 3200400"/>
              <a:gd name="connsiteX8" fmla="*/ 533411 w 3200400"/>
              <a:gd name="connsiteY8" fmla="*/ 0 h 320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0400" h="3200400">
                <a:moveTo>
                  <a:pt x="533411" y="0"/>
                </a:moveTo>
                <a:lnTo>
                  <a:pt x="2666989" y="0"/>
                </a:lnTo>
                <a:cubicBezTo>
                  <a:pt x="2961584" y="0"/>
                  <a:pt x="3200400" y="238816"/>
                  <a:pt x="3200400" y="533411"/>
                </a:cubicBezTo>
                <a:lnTo>
                  <a:pt x="3200400" y="2666989"/>
                </a:lnTo>
                <a:cubicBezTo>
                  <a:pt x="3200400" y="2961584"/>
                  <a:pt x="2961584" y="3200400"/>
                  <a:pt x="2666989" y="3200400"/>
                </a:cubicBezTo>
                <a:lnTo>
                  <a:pt x="533411" y="3200400"/>
                </a:lnTo>
                <a:cubicBezTo>
                  <a:pt x="238816" y="3200400"/>
                  <a:pt x="0" y="2961584"/>
                  <a:pt x="0" y="2666989"/>
                </a:cubicBezTo>
                <a:lnTo>
                  <a:pt x="0" y="533411"/>
                </a:lnTo>
                <a:cubicBezTo>
                  <a:pt x="0" y="238816"/>
                  <a:pt x="238816" y="0"/>
                  <a:pt x="533411"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17556108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Freeform 235"/>
          <p:cNvSpPr>
            <a:spLocks/>
          </p:cNvSpPr>
          <p:nvPr userDrawn="1"/>
        </p:nvSpPr>
        <p:spPr bwMode="auto">
          <a:xfrm>
            <a:off x="-506671" y="-405356"/>
            <a:ext cx="987851" cy="2706492"/>
          </a:xfrm>
          <a:custGeom>
            <a:avLst/>
            <a:gdLst>
              <a:gd name="T0" fmla="*/ 864 w 1438"/>
              <a:gd name="T1" fmla="*/ 2285 h 3939"/>
              <a:gd name="T2" fmla="*/ 1438 w 1438"/>
              <a:gd name="T3" fmla="*/ 1653 h 3939"/>
              <a:gd name="T4" fmla="*/ 812 w 1438"/>
              <a:gd name="T5" fmla="*/ 2149 h 3939"/>
              <a:gd name="T6" fmla="*/ 853 w 1438"/>
              <a:gd name="T7" fmla="*/ 1903 h 3939"/>
              <a:gd name="T8" fmla="*/ 1283 w 1438"/>
              <a:gd name="T9" fmla="*/ 1325 h 3939"/>
              <a:gd name="T10" fmla="*/ 1278 w 1438"/>
              <a:gd name="T11" fmla="*/ 1125 h 3939"/>
              <a:gd name="T12" fmla="*/ 864 w 1438"/>
              <a:gd name="T13" fmla="*/ 1804 h 3939"/>
              <a:gd name="T14" fmla="*/ 861 w 1438"/>
              <a:gd name="T15" fmla="*/ 1412 h 3939"/>
              <a:gd name="T16" fmla="*/ 973 w 1438"/>
              <a:gd name="T17" fmla="*/ 1294 h 3939"/>
              <a:gd name="T18" fmla="*/ 1145 w 1438"/>
              <a:gd name="T19" fmla="*/ 840 h 3939"/>
              <a:gd name="T20" fmla="*/ 1177 w 1438"/>
              <a:gd name="T21" fmla="*/ 596 h 3939"/>
              <a:gd name="T22" fmla="*/ 932 w 1438"/>
              <a:gd name="T23" fmla="*/ 1040 h 3939"/>
              <a:gd name="T24" fmla="*/ 831 w 1438"/>
              <a:gd name="T25" fmla="*/ 1176 h 3939"/>
              <a:gd name="T26" fmla="*/ 838 w 1438"/>
              <a:gd name="T27" fmla="*/ 1002 h 3939"/>
              <a:gd name="T28" fmla="*/ 660 w 1438"/>
              <a:gd name="T29" fmla="*/ 261 h 3939"/>
              <a:gd name="T30" fmla="*/ 557 w 1438"/>
              <a:gd name="T31" fmla="*/ 265 h 3939"/>
              <a:gd name="T32" fmla="*/ 767 w 1438"/>
              <a:gd name="T33" fmla="*/ 1087 h 3939"/>
              <a:gd name="T34" fmla="*/ 814 w 1438"/>
              <a:gd name="T35" fmla="*/ 1544 h 3939"/>
              <a:gd name="T36" fmla="*/ 788 w 1438"/>
              <a:gd name="T37" fmla="*/ 1471 h 3939"/>
              <a:gd name="T38" fmla="*/ 306 w 1438"/>
              <a:gd name="T39" fmla="*/ 845 h 3939"/>
              <a:gd name="T40" fmla="*/ 573 w 1438"/>
              <a:gd name="T41" fmla="*/ 1340 h 3939"/>
              <a:gd name="T42" fmla="*/ 802 w 1438"/>
              <a:gd name="T43" fmla="*/ 1873 h 3939"/>
              <a:gd name="T44" fmla="*/ 784 w 1438"/>
              <a:gd name="T45" fmla="*/ 1827 h 3939"/>
              <a:gd name="T46" fmla="*/ 444 w 1438"/>
              <a:gd name="T47" fmla="*/ 1522 h 3939"/>
              <a:gd name="T48" fmla="*/ 539 w 1438"/>
              <a:gd name="T49" fmla="*/ 1820 h 3939"/>
              <a:gd name="T50" fmla="*/ 761 w 1438"/>
              <a:gd name="T51" fmla="*/ 2065 h 3939"/>
              <a:gd name="T52" fmla="*/ 686 w 1438"/>
              <a:gd name="T53" fmla="*/ 2312 h 3939"/>
              <a:gd name="T54" fmla="*/ 299 w 1438"/>
              <a:gd name="T55" fmla="*/ 1866 h 3939"/>
              <a:gd name="T56" fmla="*/ 512 w 1438"/>
              <a:gd name="T57" fmla="*/ 2242 h 3939"/>
              <a:gd name="T58" fmla="*/ 632 w 1438"/>
              <a:gd name="T59" fmla="*/ 2467 h 3939"/>
              <a:gd name="T60" fmla="*/ 536 w 1438"/>
              <a:gd name="T61" fmla="*/ 2676 h 3939"/>
              <a:gd name="T62" fmla="*/ 144 w 1438"/>
              <a:gd name="T63" fmla="*/ 2126 h 3939"/>
              <a:gd name="T64" fmla="*/ 526 w 1438"/>
              <a:gd name="T65" fmla="*/ 2758 h 3939"/>
              <a:gd name="T66" fmla="*/ 0 w 1438"/>
              <a:gd name="T67" fmla="*/ 2415 h 3939"/>
              <a:gd name="T68" fmla="*/ 434 w 1438"/>
              <a:gd name="T69" fmla="*/ 2996 h 3939"/>
              <a:gd name="T70" fmla="*/ 332 w 1438"/>
              <a:gd name="T71" fmla="*/ 3253 h 3939"/>
              <a:gd name="T72" fmla="*/ 44 w 1438"/>
              <a:gd name="T73" fmla="*/ 2893 h 3939"/>
              <a:gd name="T74" fmla="*/ 322 w 1438"/>
              <a:gd name="T75" fmla="*/ 3278 h 3939"/>
              <a:gd name="T76" fmla="*/ 63 w 1438"/>
              <a:gd name="T77" fmla="*/ 3915 h 3939"/>
              <a:gd name="T78" fmla="*/ 315 w 1438"/>
              <a:gd name="T79" fmla="*/ 3400 h 3939"/>
              <a:gd name="T80" fmla="*/ 717 w 1438"/>
              <a:gd name="T81" fmla="*/ 3176 h 3939"/>
              <a:gd name="T82" fmla="*/ 1144 w 1438"/>
              <a:gd name="T83" fmla="*/ 2968 h 3939"/>
              <a:gd name="T84" fmla="*/ 763 w 1438"/>
              <a:gd name="T85" fmla="*/ 3011 h 3939"/>
              <a:gd name="T86" fmla="*/ 492 w 1438"/>
              <a:gd name="T87" fmla="*/ 2973 h 3939"/>
              <a:gd name="T88" fmla="*/ 597 w 1438"/>
              <a:gd name="T89" fmla="*/ 2951 h 3939"/>
              <a:gd name="T90" fmla="*/ 855 w 1438"/>
              <a:gd name="T91" fmla="*/ 2933 h 3939"/>
              <a:gd name="T92" fmla="*/ 1189 w 1438"/>
              <a:gd name="T93" fmla="*/ 2703 h 3939"/>
              <a:gd name="T94" fmla="*/ 784 w 1438"/>
              <a:gd name="T95" fmla="*/ 2696 h 3939"/>
              <a:gd name="T96" fmla="*/ 606 w 1438"/>
              <a:gd name="T97" fmla="*/ 2685 h 3939"/>
              <a:gd name="T98" fmla="*/ 1130 w 1438"/>
              <a:gd name="T99" fmla="*/ 2478 h 3939"/>
              <a:gd name="T100" fmla="*/ 821 w 1438"/>
              <a:gd name="T101" fmla="*/ 2422 h 3939"/>
              <a:gd name="T102" fmla="*/ 721 w 1438"/>
              <a:gd name="T103" fmla="*/ 2372 h 3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38" h="3939">
                <a:moveTo>
                  <a:pt x="742" y="2312"/>
                </a:moveTo>
                <a:cubicBezTo>
                  <a:pt x="776" y="2304"/>
                  <a:pt x="834" y="2291"/>
                  <a:pt x="864" y="2285"/>
                </a:cubicBezTo>
                <a:cubicBezTo>
                  <a:pt x="965" y="2267"/>
                  <a:pt x="1025" y="2202"/>
                  <a:pt x="1090" y="2125"/>
                </a:cubicBezTo>
                <a:cubicBezTo>
                  <a:pt x="1216" y="1980"/>
                  <a:pt x="1281" y="1773"/>
                  <a:pt x="1438" y="1653"/>
                </a:cubicBezTo>
                <a:cubicBezTo>
                  <a:pt x="1288" y="1693"/>
                  <a:pt x="1100" y="1817"/>
                  <a:pt x="991" y="1922"/>
                </a:cubicBezTo>
                <a:cubicBezTo>
                  <a:pt x="924" y="1989"/>
                  <a:pt x="865" y="2070"/>
                  <a:pt x="812" y="2149"/>
                </a:cubicBezTo>
                <a:cubicBezTo>
                  <a:pt x="804" y="2162"/>
                  <a:pt x="794" y="2175"/>
                  <a:pt x="783" y="2189"/>
                </a:cubicBezTo>
                <a:cubicBezTo>
                  <a:pt x="812" y="2095"/>
                  <a:pt x="838" y="2000"/>
                  <a:pt x="853" y="1903"/>
                </a:cubicBezTo>
                <a:cubicBezTo>
                  <a:pt x="943" y="1773"/>
                  <a:pt x="1136" y="1640"/>
                  <a:pt x="1199" y="1531"/>
                </a:cubicBezTo>
                <a:cubicBezTo>
                  <a:pt x="1235" y="1466"/>
                  <a:pt x="1261" y="1395"/>
                  <a:pt x="1283" y="1325"/>
                </a:cubicBezTo>
                <a:cubicBezTo>
                  <a:pt x="1307" y="1245"/>
                  <a:pt x="1277" y="1117"/>
                  <a:pt x="1327" y="1054"/>
                </a:cubicBezTo>
                <a:cubicBezTo>
                  <a:pt x="1310" y="1075"/>
                  <a:pt x="1295" y="1103"/>
                  <a:pt x="1278" y="1125"/>
                </a:cubicBezTo>
                <a:cubicBezTo>
                  <a:pt x="1185" y="1261"/>
                  <a:pt x="1068" y="1389"/>
                  <a:pt x="991" y="1536"/>
                </a:cubicBezTo>
                <a:cubicBezTo>
                  <a:pt x="950" y="1611"/>
                  <a:pt x="902" y="1707"/>
                  <a:pt x="864" y="1804"/>
                </a:cubicBezTo>
                <a:cubicBezTo>
                  <a:pt x="875" y="1675"/>
                  <a:pt x="872" y="1545"/>
                  <a:pt x="861" y="1417"/>
                </a:cubicBezTo>
                <a:cubicBezTo>
                  <a:pt x="861" y="1415"/>
                  <a:pt x="861" y="1414"/>
                  <a:pt x="861" y="1412"/>
                </a:cubicBezTo>
                <a:cubicBezTo>
                  <a:pt x="864" y="1403"/>
                  <a:pt x="864" y="1403"/>
                  <a:pt x="864" y="1403"/>
                </a:cubicBezTo>
                <a:cubicBezTo>
                  <a:pt x="887" y="1356"/>
                  <a:pt x="941" y="1332"/>
                  <a:pt x="973" y="1294"/>
                </a:cubicBezTo>
                <a:cubicBezTo>
                  <a:pt x="1017" y="1241"/>
                  <a:pt x="1043" y="1171"/>
                  <a:pt x="1069" y="1108"/>
                </a:cubicBezTo>
                <a:cubicBezTo>
                  <a:pt x="1103" y="1022"/>
                  <a:pt x="1138" y="934"/>
                  <a:pt x="1145" y="840"/>
                </a:cubicBezTo>
                <a:cubicBezTo>
                  <a:pt x="1148" y="793"/>
                  <a:pt x="1153" y="748"/>
                  <a:pt x="1160" y="702"/>
                </a:cubicBezTo>
                <a:cubicBezTo>
                  <a:pt x="1165" y="668"/>
                  <a:pt x="1158" y="628"/>
                  <a:pt x="1177" y="596"/>
                </a:cubicBezTo>
                <a:cubicBezTo>
                  <a:pt x="1134" y="669"/>
                  <a:pt x="1102" y="745"/>
                  <a:pt x="1059" y="818"/>
                </a:cubicBezTo>
                <a:cubicBezTo>
                  <a:pt x="1011" y="891"/>
                  <a:pt x="966" y="962"/>
                  <a:pt x="932" y="1040"/>
                </a:cubicBezTo>
                <a:cubicBezTo>
                  <a:pt x="901" y="1108"/>
                  <a:pt x="863" y="1191"/>
                  <a:pt x="847" y="1286"/>
                </a:cubicBezTo>
                <a:cubicBezTo>
                  <a:pt x="842" y="1249"/>
                  <a:pt x="837" y="1213"/>
                  <a:pt x="831" y="1176"/>
                </a:cubicBezTo>
                <a:cubicBezTo>
                  <a:pt x="825" y="1137"/>
                  <a:pt x="821" y="1099"/>
                  <a:pt x="817" y="1060"/>
                </a:cubicBezTo>
                <a:cubicBezTo>
                  <a:pt x="824" y="1041"/>
                  <a:pt x="832" y="1021"/>
                  <a:pt x="838" y="1002"/>
                </a:cubicBezTo>
                <a:cubicBezTo>
                  <a:pt x="880" y="839"/>
                  <a:pt x="832" y="681"/>
                  <a:pt x="761" y="532"/>
                </a:cubicBezTo>
                <a:cubicBezTo>
                  <a:pt x="718" y="444"/>
                  <a:pt x="691" y="353"/>
                  <a:pt x="660" y="261"/>
                </a:cubicBezTo>
                <a:cubicBezTo>
                  <a:pt x="633" y="178"/>
                  <a:pt x="599" y="90"/>
                  <a:pt x="601" y="0"/>
                </a:cubicBezTo>
                <a:cubicBezTo>
                  <a:pt x="569" y="81"/>
                  <a:pt x="571" y="179"/>
                  <a:pt x="557" y="265"/>
                </a:cubicBezTo>
                <a:cubicBezTo>
                  <a:pt x="532" y="438"/>
                  <a:pt x="530" y="628"/>
                  <a:pt x="601" y="793"/>
                </a:cubicBezTo>
                <a:cubicBezTo>
                  <a:pt x="648" y="895"/>
                  <a:pt x="713" y="989"/>
                  <a:pt x="767" y="1087"/>
                </a:cubicBezTo>
                <a:cubicBezTo>
                  <a:pt x="772" y="1138"/>
                  <a:pt x="782" y="1189"/>
                  <a:pt x="789" y="1241"/>
                </a:cubicBezTo>
                <a:cubicBezTo>
                  <a:pt x="801" y="1341"/>
                  <a:pt x="810" y="1442"/>
                  <a:pt x="814" y="1544"/>
                </a:cubicBezTo>
                <a:cubicBezTo>
                  <a:pt x="814" y="1546"/>
                  <a:pt x="814" y="1548"/>
                  <a:pt x="814" y="1550"/>
                </a:cubicBezTo>
                <a:cubicBezTo>
                  <a:pt x="788" y="1471"/>
                  <a:pt x="788" y="1471"/>
                  <a:pt x="788" y="1471"/>
                </a:cubicBezTo>
                <a:cubicBezTo>
                  <a:pt x="756" y="1318"/>
                  <a:pt x="682" y="1192"/>
                  <a:pt x="559" y="1097"/>
                </a:cubicBezTo>
                <a:cubicBezTo>
                  <a:pt x="455" y="1019"/>
                  <a:pt x="376" y="954"/>
                  <a:pt x="306" y="845"/>
                </a:cubicBezTo>
                <a:cubicBezTo>
                  <a:pt x="307" y="891"/>
                  <a:pt x="311" y="938"/>
                  <a:pt x="318" y="987"/>
                </a:cubicBezTo>
                <a:cubicBezTo>
                  <a:pt x="340" y="1138"/>
                  <a:pt x="451" y="1257"/>
                  <a:pt x="573" y="1340"/>
                </a:cubicBezTo>
                <a:cubicBezTo>
                  <a:pt x="634" y="1383"/>
                  <a:pt x="752" y="1512"/>
                  <a:pt x="815" y="1594"/>
                </a:cubicBezTo>
                <a:cubicBezTo>
                  <a:pt x="818" y="1687"/>
                  <a:pt x="814" y="1781"/>
                  <a:pt x="802" y="1873"/>
                </a:cubicBezTo>
                <a:cubicBezTo>
                  <a:pt x="800" y="1890"/>
                  <a:pt x="797" y="1907"/>
                  <a:pt x="794" y="1924"/>
                </a:cubicBezTo>
                <a:cubicBezTo>
                  <a:pt x="794" y="1890"/>
                  <a:pt x="792" y="1857"/>
                  <a:pt x="784" y="1827"/>
                </a:cubicBezTo>
                <a:cubicBezTo>
                  <a:pt x="763" y="1757"/>
                  <a:pt x="698" y="1702"/>
                  <a:pt x="645" y="1658"/>
                </a:cubicBezTo>
                <a:cubicBezTo>
                  <a:pt x="586" y="1605"/>
                  <a:pt x="509" y="1569"/>
                  <a:pt x="444" y="1522"/>
                </a:cubicBezTo>
                <a:cubicBezTo>
                  <a:pt x="381" y="1476"/>
                  <a:pt x="339" y="1409"/>
                  <a:pt x="280" y="1359"/>
                </a:cubicBezTo>
                <a:cubicBezTo>
                  <a:pt x="331" y="1531"/>
                  <a:pt x="395" y="1703"/>
                  <a:pt x="539" y="1820"/>
                </a:cubicBezTo>
                <a:cubicBezTo>
                  <a:pt x="600" y="1867"/>
                  <a:pt x="678" y="1909"/>
                  <a:pt x="726" y="1970"/>
                </a:cubicBezTo>
                <a:cubicBezTo>
                  <a:pt x="748" y="1999"/>
                  <a:pt x="753" y="2032"/>
                  <a:pt x="761" y="2065"/>
                </a:cubicBezTo>
                <a:cubicBezTo>
                  <a:pt x="760" y="2069"/>
                  <a:pt x="759" y="2073"/>
                  <a:pt x="758" y="2076"/>
                </a:cubicBezTo>
                <a:cubicBezTo>
                  <a:pt x="737" y="2156"/>
                  <a:pt x="712" y="2234"/>
                  <a:pt x="686" y="2312"/>
                </a:cubicBezTo>
                <a:cubicBezTo>
                  <a:pt x="633" y="2067"/>
                  <a:pt x="412" y="1881"/>
                  <a:pt x="261" y="1690"/>
                </a:cubicBezTo>
                <a:cubicBezTo>
                  <a:pt x="261" y="1748"/>
                  <a:pt x="290" y="1809"/>
                  <a:pt x="299" y="1866"/>
                </a:cubicBezTo>
                <a:cubicBezTo>
                  <a:pt x="313" y="1937"/>
                  <a:pt x="332" y="1999"/>
                  <a:pt x="367" y="2060"/>
                </a:cubicBezTo>
                <a:cubicBezTo>
                  <a:pt x="405" y="2125"/>
                  <a:pt x="459" y="2190"/>
                  <a:pt x="512" y="2242"/>
                </a:cubicBezTo>
                <a:cubicBezTo>
                  <a:pt x="547" y="2272"/>
                  <a:pt x="634" y="2325"/>
                  <a:pt x="674" y="2349"/>
                </a:cubicBezTo>
                <a:cubicBezTo>
                  <a:pt x="660" y="2388"/>
                  <a:pt x="646" y="2428"/>
                  <a:pt x="632" y="2467"/>
                </a:cubicBezTo>
                <a:cubicBezTo>
                  <a:pt x="601" y="2555"/>
                  <a:pt x="569" y="2642"/>
                  <a:pt x="536" y="2729"/>
                </a:cubicBezTo>
                <a:cubicBezTo>
                  <a:pt x="536" y="2676"/>
                  <a:pt x="536" y="2676"/>
                  <a:pt x="536" y="2676"/>
                </a:cubicBezTo>
                <a:cubicBezTo>
                  <a:pt x="549" y="2561"/>
                  <a:pt x="449" y="2404"/>
                  <a:pt x="382" y="2317"/>
                </a:cubicBezTo>
                <a:cubicBezTo>
                  <a:pt x="337" y="2257"/>
                  <a:pt x="221" y="2133"/>
                  <a:pt x="144" y="2126"/>
                </a:cubicBezTo>
                <a:cubicBezTo>
                  <a:pt x="153" y="2245"/>
                  <a:pt x="222" y="2375"/>
                  <a:pt x="283" y="2473"/>
                </a:cubicBezTo>
                <a:cubicBezTo>
                  <a:pt x="348" y="2575"/>
                  <a:pt x="472" y="2650"/>
                  <a:pt x="526" y="2758"/>
                </a:cubicBezTo>
                <a:cubicBezTo>
                  <a:pt x="499" y="2830"/>
                  <a:pt x="471" y="2901"/>
                  <a:pt x="443" y="2973"/>
                </a:cubicBezTo>
                <a:cubicBezTo>
                  <a:pt x="386" y="2730"/>
                  <a:pt x="225" y="2525"/>
                  <a:pt x="0" y="2415"/>
                </a:cubicBezTo>
                <a:cubicBezTo>
                  <a:pt x="67" y="2537"/>
                  <a:pt x="93" y="2672"/>
                  <a:pt x="167" y="2789"/>
                </a:cubicBezTo>
                <a:cubicBezTo>
                  <a:pt x="225" y="2881"/>
                  <a:pt x="384" y="2969"/>
                  <a:pt x="434" y="2996"/>
                </a:cubicBezTo>
                <a:cubicBezTo>
                  <a:pt x="415" y="3046"/>
                  <a:pt x="395" y="3097"/>
                  <a:pt x="374" y="3148"/>
                </a:cubicBezTo>
                <a:cubicBezTo>
                  <a:pt x="360" y="3183"/>
                  <a:pt x="346" y="3218"/>
                  <a:pt x="332" y="3253"/>
                </a:cubicBezTo>
                <a:cubicBezTo>
                  <a:pt x="326" y="3185"/>
                  <a:pt x="307" y="3056"/>
                  <a:pt x="247" y="3000"/>
                </a:cubicBezTo>
                <a:cubicBezTo>
                  <a:pt x="200" y="2954"/>
                  <a:pt x="44" y="2893"/>
                  <a:pt x="44" y="2893"/>
                </a:cubicBezTo>
                <a:cubicBezTo>
                  <a:pt x="44" y="2893"/>
                  <a:pt x="143" y="3078"/>
                  <a:pt x="174" y="3123"/>
                </a:cubicBezTo>
                <a:cubicBezTo>
                  <a:pt x="216" y="3182"/>
                  <a:pt x="278" y="3220"/>
                  <a:pt x="322" y="3278"/>
                </a:cubicBezTo>
                <a:cubicBezTo>
                  <a:pt x="292" y="3353"/>
                  <a:pt x="262" y="3427"/>
                  <a:pt x="232" y="3501"/>
                </a:cubicBezTo>
                <a:cubicBezTo>
                  <a:pt x="175" y="3638"/>
                  <a:pt x="113" y="3775"/>
                  <a:pt x="63" y="3915"/>
                </a:cubicBezTo>
                <a:cubicBezTo>
                  <a:pt x="58" y="3929"/>
                  <a:pt x="77" y="3939"/>
                  <a:pt x="84" y="3925"/>
                </a:cubicBezTo>
                <a:cubicBezTo>
                  <a:pt x="170" y="3755"/>
                  <a:pt x="240" y="3575"/>
                  <a:pt x="315" y="3400"/>
                </a:cubicBezTo>
                <a:cubicBezTo>
                  <a:pt x="346" y="3327"/>
                  <a:pt x="376" y="3254"/>
                  <a:pt x="407" y="3182"/>
                </a:cubicBezTo>
                <a:cubicBezTo>
                  <a:pt x="465" y="3187"/>
                  <a:pt x="632" y="3198"/>
                  <a:pt x="717" y="3176"/>
                </a:cubicBezTo>
                <a:cubicBezTo>
                  <a:pt x="785" y="3158"/>
                  <a:pt x="862" y="3135"/>
                  <a:pt x="930" y="3105"/>
                </a:cubicBezTo>
                <a:cubicBezTo>
                  <a:pt x="1007" y="3069"/>
                  <a:pt x="1069" y="3008"/>
                  <a:pt x="1144" y="2968"/>
                </a:cubicBezTo>
                <a:cubicBezTo>
                  <a:pt x="1086" y="2975"/>
                  <a:pt x="1026" y="3004"/>
                  <a:pt x="964" y="3013"/>
                </a:cubicBezTo>
                <a:cubicBezTo>
                  <a:pt x="895" y="3020"/>
                  <a:pt x="831" y="3009"/>
                  <a:pt x="763" y="3011"/>
                </a:cubicBezTo>
                <a:cubicBezTo>
                  <a:pt x="667" y="3016"/>
                  <a:pt x="523" y="3030"/>
                  <a:pt x="433" y="3117"/>
                </a:cubicBezTo>
                <a:cubicBezTo>
                  <a:pt x="453" y="3069"/>
                  <a:pt x="473" y="3021"/>
                  <a:pt x="492" y="2973"/>
                </a:cubicBezTo>
                <a:cubicBezTo>
                  <a:pt x="501" y="2951"/>
                  <a:pt x="510" y="2929"/>
                  <a:pt x="518" y="2908"/>
                </a:cubicBezTo>
                <a:cubicBezTo>
                  <a:pt x="543" y="2920"/>
                  <a:pt x="583" y="2942"/>
                  <a:pt x="597" y="2951"/>
                </a:cubicBezTo>
                <a:cubicBezTo>
                  <a:pt x="615" y="2967"/>
                  <a:pt x="649" y="2973"/>
                  <a:pt x="675" y="2974"/>
                </a:cubicBezTo>
                <a:cubicBezTo>
                  <a:pt x="735" y="2978"/>
                  <a:pt x="798" y="2956"/>
                  <a:pt x="855" y="2933"/>
                </a:cubicBezTo>
                <a:cubicBezTo>
                  <a:pt x="931" y="2904"/>
                  <a:pt x="1006" y="2858"/>
                  <a:pt x="1075" y="2811"/>
                </a:cubicBezTo>
                <a:cubicBezTo>
                  <a:pt x="1115" y="2779"/>
                  <a:pt x="1153" y="2743"/>
                  <a:pt x="1189" y="2703"/>
                </a:cubicBezTo>
                <a:cubicBezTo>
                  <a:pt x="1215" y="2678"/>
                  <a:pt x="1240" y="2637"/>
                  <a:pt x="1273" y="2633"/>
                </a:cubicBezTo>
                <a:cubicBezTo>
                  <a:pt x="1111" y="2647"/>
                  <a:pt x="946" y="2665"/>
                  <a:pt x="784" y="2696"/>
                </a:cubicBezTo>
                <a:cubicBezTo>
                  <a:pt x="722" y="2707"/>
                  <a:pt x="615" y="2765"/>
                  <a:pt x="549" y="2832"/>
                </a:cubicBezTo>
                <a:cubicBezTo>
                  <a:pt x="568" y="2783"/>
                  <a:pt x="588" y="2734"/>
                  <a:pt x="606" y="2685"/>
                </a:cubicBezTo>
                <a:cubicBezTo>
                  <a:pt x="675" y="2675"/>
                  <a:pt x="842" y="2647"/>
                  <a:pt x="913" y="2610"/>
                </a:cubicBezTo>
                <a:cubicBezTo>
                  <a:pt x="989" y="2574"/>
                  <a:pt x="1061" y="2525"/>
                  <a:pt x="1130" y="2478"/>
                </a:cubicBezTo>
                <a:cubicBezTo>
                  <a:pt x="1205" y="2425"/>
                  <a:pt x="1257" y="2330"/>
                  <a:pt x="1334" y="2288"/>
                </a:cubicBezTo>
                <a:cubicBezTo>
                  <a:pt x="1166" y="2314"/>
                  <a:pt x="977" y="2334"/>
                  <a:pt x="821" y="2422"/>
                </a:cubicBezTo>
                <a:cubicBezTo>
                  <a:pt x="745" y="2464"/>
                  <a:pt x="692" y="2519"/>
                  <a:pt x="644" y="2586"/>
                </a:cubicBezTo>
                <a:cubicBezTo>
                  <a:pt x="671" y="2515"/>
                  <a:pt x="697" y="2444"/>
                  <a:pt x="721" y="2372"/>
                </a:cubicBezTo>
                <a:cubicBezTo>
                  <a:pt x="728" y="2352"/>
                  <a:pt x="735" y="2332"/>
                  <a:pt x="742" y="2312"/>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Freeform 236"/>
          <p:cNvSpPr>
            <a:spLocks/>
          </p:cNvSpPr>
          <p:nvPr userDrawn="1"/>
        </p:nvSpPr>
        <p:spPr bwMode="auto">
          <a:xfrm>
            <a:off x="-618869" y="5674523"/>
            <a:ext cx="1117853" cy="2150721"/>
          </a:xfrm>
          <a:custGeom>
            <a:avLst/>
            <a:gdLst>
              <a:gd name="T0" fmla="*/ 1055 w 1627"/>
              <a:gd name="T1" fmla="*/ 735 h 3130"/>
              <a:gd name="T2" fmla="*/ 1550 w 1627"/>
              <a:gd name="T3" fmla="*/ 214 h 3130"/>
              <a:gd name="T4" fmla="*/ 1475 w 1627"/>
              <a:gd name="T5" fmla="*/ 168 h 3130"/>
              <a:gd name="T6" fmla="*/ 1038 w 1627"/>
              <a:gd name="T7" fmla="*/ 643 h 3130"/>
              <a:gd name="T8" fmla="*/ 971 w 1627"/>
              <a:gd name="T9" fmla="*/ 774 h 3130"/>
              <a:gd name="T10" fmla="*/ 953 w 1627"/>
              <a:gd name="T11" fmla="*/ 632 h 3130"/>
              <a:gd name="T12" fmla="*/ 955 w 1627"/>
              <a:gd name="T13" fmla="*/ 203 h 3130"/>
              <a:gd name="T14" fmla="*/ 878 w 1627"/>
              <a:gd name="T15" fmla="*/ 397 h 3130"/>
              <a:gd name="T16" fmla="*/ 817 w 1627"/>
              <a:gd name="T17" fmla="*/ 803 h 3130"/>
              <a:gd name="T18" fmla="*/ 852 w 1627"/>
              <a:gd name="T19" fmla="*/ 937 h 3130"/>
              <a:gd name="T20" fmla="*/ 688 w 1627"/>
              <a:gd name="T21" fmla="*/ 1225 h 3130"/>
              <a:gd name="T22" fmla="*/ 662 w 1627"/>
              <a:gd name="T23" fmla="*/ 552 h 3130"/>
              <a:gd name="T24" fmla="*/ 576 w 1627"/>
              <a:gd name="T25" fmla="*/ 698 h 3130"/>
              <a:gd name="T26" fmla="*/ 655 w 1627"/>
              <a:gd name="T27" fmla="*/ 1304 h 3130"/>
              <a:gd name="T28" fmla="*/ 584 w 1627"/>
              <a:gd name="T29" fmla="*/ 1502 h 3130"/>
              <a:gd name="T30" fmla="*/ 325 w 1627"/>
              <a:gd name="T31" fmla="*/ 877 h 3130"/>
              <a:gd name="T32" fmla="*/ 489 w 1627"/>
              <a:gd name="T33" fmla="*/ 1582 h 3130"/>
              <a:gd name="T34" fmla="*/ 559 w 1627"/>
              <a:gd name="T35" fmla="*/ 1705 h 3130"/>
              <a:gd name="T36" fmla="*/ 465 w 1627"/>
              <a:gd name="T37" fmla="*/ 1700 h 3130"/>
              <a:gd name="T38" fmla="*/ 213 w 1627"/>
              <a:gd name="T39" fmla="*/ 1614 h 3130"/>
              <a:gd name="T40" fmla="*/ 514 w 1627"/>
              <a:gd name="T41" fmla="*/ 1983 h 3130"/>
              <a:gd name="T42" fmla="*/ 379 w 1627"/>
              <a:gd name="T43" fmla="*/ 1918 h 3130"/>
              <a:gd name="T44" fmla="*/ 76 w 1627"/>
              <a:gd name="T45" fmla="*/ 1756 h 3130"/>
              <a:gd name="T46" fmla="*/ 229 w 1627"/>
              <a:gd name="T47" fmla="*/ 2064 h 3130"/>
              <a:gd name="T48" fmla="*/ 412 w 1627"/>
              <a:gd name="T49" fmla="*/ 2184 h 3130"/>
              <a:gd name="T50" fmla="*/ 480 w 1627"/>
              <a:gd name="T51" fmla="*/ 2243 h 3130"/>
              <a:gd name="T52" fmla="*/ 264 w 1627"/>
              <a:gd name="T53" fmla="*/ 2159 h 3130"/>
              <a:gd name="T54" fmla="*/ 0 w 1627"/>
              <a:gd name="T55" fmla="*/ 1971 h 3130"/>
              <a:gd name="T56" fmla="*/ 230 w 1627"/>
              <a:gd name="T57" fmla="*/ 2301 h 3130"/>
              <a:gd name="T58" fmla="*/ 435 w 1627"/>
              <a:gd name="T59" fmla="*/ 2632 h 3130"/>
              <a:gd name="T60" fmla="*/ 409 w 1627"/>
              <a:gd name="T61" fmla="*/ 3117 h 3130"/>
              <a:gd name="T62" fmla="*/ 480 w 1627"/>
              <a:gd name="T63" fmla="*/ 2539 h 3130"/>
              <a:gd name="T64" fmla="*/ 845 w 1627"/>
              <a:gd name="T65" fmla="*/ 2369 h 3130"/>
              <a:gd name="T66" fmla="*/ 483 w 1627"/>
              <a:gd name="T67" fmla="*/ 2517 h 3130"/>
              <a:gd name="T68" fmla="*/ 513 w 1627"/>
              <a:gd name="T69" fmla="*/ 2284 h 3130"/>
              <a:gd name="T70" fmla="*/ 1075 w 1627"/>
              <a:gd name="T71" fmla="*/ 2034 h 3130"/>
              <a:gd name="T72" fmla="*/ 544 w 1627"/>
              <a:gd name="T73" fmla="*/ 2070 h 3130"/>
              <a:gd name="T74" fmla="*/ 1087 w 1627"/>
              <a:gd name="T75" fmla="*/ 1761 h 3130"/>
              <a:gd name="T76" fmla="*/ 570 w 1627"/>
              <a:gd name="T77" fmla="*/ 2006 h 3130"/>
              <a:gd name="T78" fmla="*/ 586 w 1627"/>
              <a:gd name="T79" fmla="*/ 1811 h 3130"/>
              <a:gd name="T80" fmla="*/ 767 w 1627"/>
              <a:gd name="T81" fmla="*/ 1694 h 3130"/>
              <a:gd name="T82" fmla="*/ 1080 w 1627"/>
              <a:gd name="T83" fmla="*/ 1504 h 3130"/>
              <a:gd name="T84" fmla="*/ 610 w 1627"/>
              <a:gd name="T85" fmla="*/ 1675 h 3130"/>
              <a:gd name="T86" fmla="*/ 656 w 1627"/>
              <a:gd name="T87" fmla="*/ 1461 h 3130"/>
              <a:gd name="T88" fmla="*/ 922 w 1627"/>
              <a:gd name="T89" fmla="*/ 1371 h 3130"/>
              <a:gd name="T90" fmla="*/ 1115 w 1627"/>
              <a:gd name="T91" fmla="*/ 1190 h 3130"/>
              <a:gd name="T92" fmla="*/ 737 w 1627"/>
              <a:gd name="T93" fmla="*/ 1275 h 3130"/>
              <a:gd name="T94" fmla="*/ 705 w 1627"/>
              <a:gd name="T95" fmla="*/ 1302 h 3130"/>
              <a:gd name="T96" fmla="*/ 1094 w 1627"/>
              <a:gd name="T97" fmla="*/ 1002 h 3130"/>
              <a:gd name="T98" fmla="*/ 1497 w 1627"/>
              <a:gd name="T99" fmla="*/ 746 h 3130"/>
              <a:gd name="T100" fmla="*/ 882 w 1627"/>
              <a:gd name="T101" fmla="*/ 1010 h 3130"/>
              <a:gd name="T102" fmla="*/ 832 w 1627"/>
              <a:gd name="T103" fmla="*/ 1054 h 3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27" h="3130">
                <a:moveTo>
                  <a:pt x="976" y="840"/>
                </a:moveTo>
                <a:cubicBezTo>
                  <a:pt x="1002" y="805"/>
                  <a:pt x="1031" y="771"/>
                  <a:pt x="1055" y="735"/>
                </a:cubicBezTo>
                <a:cubicBezTo>
                  <a:pt x="1136" y="685"/>
                  <a:pt x="1223" y="642"/>
                  <a:pt x="1300" y="586"/>
                </a:cubicBezTo>
                <a:cubicBezTo>
                  <a:pt x="1421" y="493"/>
                  <a:pt x="1497" y="352"/>
                  <a:pt x="1550" y="214"/>
                </a:cubicBezTo>
                <a:cubicBezTo>
                  <a:pt x="1576" y="144"/>
                  <a:pt x="1617" y="73"/>
                  <a:pt x="1627" y="0"/>
                </a:cubicBezTo>
                <a:cubicBezTo>
                  <a:pt x="1592" y="67"/>
                  <a:pt x="1530" y="118"/>
                  <a:pt x="1475" y="168"/>
                </a:cubicBezTo>
                <a:cubicBezTo>
                  <a:pt x="1415" y="223"/>
                  <a:pt x="1357" y="280"/>
                  <a:pt x="1289" y="327"/>
                </a:cubicBezTo>
                <a:cubicBezTo>
                  <a:pt x="1175" y="408"/>
                  <a:pt x="1075" y="505"/>
                  <a:pt x="1038" y="643"/>
                </a:cubicBezTo>
                <a:cubicBezTo>
                  <a:pt x="1034" y="659"/>
                  <a:pt x="1033" y="678"/>
                  <a:pt x="1030" y="695"/>
                </a:cubicBezTo>
                <a:cubicBezTo>
                  <a:pt x="1011" y="722"/>
                  <a:pt x="991" y="748"/>
                  <a:pt x="971" y="774"/>
                </a:cubicBezTo>
                <a:cubicBezTo>
                  <a:pt x="952" y="799"/>
                  <a:pt x="933" y="824"/>
                  <a:pt x="914" y="849"/>
                </a:cubicBezTo>
                <a:cubicBezTo>
                  <a:pt x="941" y="772"/>
                  <a:pt x="948" y="696"/>
                  <a:pt x="953" y="632"/>
                </a:cubicBezTo>
                <a:cubicBezTo>
                  <a:pt x="960" y="561"/>
                  <a:pt x="956" y="489"/>
                  <a:pt x="951" y="416"/>
                </a:cubicBezTo>
                <a:cubicBezTo>
                  <a:pt x="949" y="344"/>
                  <a:pt x="957" y="274"/>
                  <a:pt x="955" y="203"/>
                </a:cubicBezTo>
                <a:cubicBezTo>
                  <a:pt x="956" y="234"/>
                  <a:pt x="934" y="261"/>
                  <a:pt x="924" y="288"/>
                </a:cubicBezTo>
                <a:cubicBezTo>
                  <a:pt x="910" y="325"/>
                  <a:pt x="895" y="361"/>
                  <a:pt x="878" y="397"/>
                </a:cubicBezTo>
                <a:cubicBezTo>
                  <a:pt x="844" y="468"/>
                  <a:pt x="834" y="548"/>
                  <a:pt x="823" y="626"/>
                </a:cubicBezTo>
                <a:cubicBezTo>
                  <a:pt x="817" y="683"/>
                  <a:pt x="807" y="746"/>
                  <a:pt x="817" y="803"/>
                </a:cubicBezTo>
                <a:cubicBezTo>
                  <a:pt x="826" y="844"/>
                  <a:pt x="856" y="885"/>
                  <a:pt x="853" y="929"/>
                </a:cubicBezTo>
                <a:cubicBezTo>
                  <a:pt x="852" y="937"/>
                  <a:pt x="852" y="937"/>
                  <a:pt x="852" y="937"/>
                </a:cubicBezTo>
                <a:cubicBezTo>
                  <a:pt x="851" y="938"/>
                  <a:pt x="850" y="939"/>
                  <a:pt x="850" y="940"/>
                </a:cubicBezTo>
                <a:cubicBezTo>
                  <a:pt x="789" y="1031"/>
                  <a:pt x="733" y="1126"/>
                  <a:pt x="688" y="1225"/>
                </a:cubicBezTo>
                <a:cubicBezTo>
                  <a:pt x="700" y="1138"/>
                  <a:pt x="703" y="1047"/>
                  <a:pt x="704" y="975"/>
                </a:cubicBezTo>
                <a:cubicBezTo>
                  <a:pt x="708" y="834"/>
                  <a:pt x="675" y="691"/>
                  <a:pt x="662" y="552"/>
                </a:cubicBezTo>
                <a:cubicBezTo>
                  <a:pt x="659" y="529"/>
                  <a:pt x="659" y="502"/>
                  <a:pt x="655" y="479"/>
                </a:cubicBezTo>
                <a:cubicBezTo>
                  <a:pt x="666" y="546"/>
                  <a:pt x="591" y="629"/>
                  <a:pt x="576" y="698"/>
                </a:cubicBezTo>
                <a:cubicBezTo>
                  <a:pt x="563" y="759"/>
                  <a:pt x="553" y="822"/>
                  <a:pt x="553" y="885"/>
                </a:cubicBezTo>
                <a:cubicBezTo>
                  <a:pt x="554" y="992"/>
                  <a:pt x="642" y="1170"/>
                  <a:pt x="655" y="1304"/>
                </a:cubicBezTo>
                <a:cubicBezTo>
                  <a:pt x="626" y="1381"/>
                  <a:pt x="606" y="1462"/>
                  <a:pt x="589" y="1543"/>
                </a:cubicBezTo>
                <a:cubicBezTo>
                  <a:pt x="587" y="1528"/>
                  <a:pt x="585" y="1515"/>
                  <a:pt x="584" y="1502"/>
                </a:cubicBezTo>
                <a:cubicBezTo>
                  <a:pt x="577" y="1422"/>
                  <a:pt x="567" y="1337"/>
                  <a:pt x="545" y="1260"/>
                </a:cubicBezTo>
                <a:cubicBezTo>
                  <a:pt x="508" y="1137"/>
                  <a:pt x="420" y="968"/>
                  <a:pt x="325" y="877"/>
                </a:cubicBezTo>
                <a:cubicBezTo>
                  <a:pt x="392" y="1030"/>
                  <a:pt x="355" y="1211"/>
                  <a:pt x="388" y="1370"/>
                </a:cubicBezTo>
                <a:cubicBezTo>
                  <a:pt x="405" y="1453"/>
                  <a:pt x="422" y="1526"/>
                  <a:pt x="489" y="1582"/>
                </a:cubicBezTo>
                <a:cubicBezTo>
                  <a:pt x="509" y="1598"/>
                  <a:pt x="546" y="1632"/>
                  <a:pt x="568" y="1651"/>
                </a:cubicBezTo>
                <a:cubicBezTo>
                  <a:pt x="565" y="1669"/>
                  <a:pt x="562" y="1687"/>
                  <a:pt x="559" y="1705"/>
                </a:cubicBezTo>
                <a:cubicBezTo>
                  <a:pt x="547" y="1767"/>
                  <a:pt x="537" y="1831"/>
                  <a:pt x="527" y="1894"/>
                </a:cubicBezTo>
                <a:cubicBezTo>
                  <a:pt x="519" y="1825"/>
                  <a:pt x="504" y="1762"/>
                  <a:pt x="465" y="1700"/>
                </a:cubicBezTo>
                <a:cubicBezTo>
                  <a:pt x="385" y="1571"/>
                  <a:pt x="254" y="1478"/>
                  <a:pt x="141" y="1389"/>
                </a:cubicBezTo>
                <a:cubicBezTo>
                  <a:pt x="180" y="1452"/>
                  <a:pt x="179" y="1544"/>
                  <a:pt x="213" y="1614"/>
                </a:cubicBezTo>
                <a:cubicBezTo>
                  <a:pt x="245" y="1677"/>
                  <a:pt x="278" y="1744"/>
                  <a:pt x="318" y="1801"/>
                </a:cubicBezTo>
                <a:cubicBezTo>
                  <a:pt x="356" y="1858"/>
                  <a:pt x="468" y="1947"/>
                  <a:pt x="514" y="1983"/>
                </a:cubicBezTo>
                <a:cubicBezTo>
                  <a:pt x="508" y="2027"/>
                  <a:pt x="502" y="2071"/>
                  <a:pt x="497" y="2115"/>
                </a:cubicBezTo>
                <a:cubicBezTo>
                  <a:pt x="475" y="2039"/>
                  <a:pt x="420" y="1952"/>
                  <a:pt x="379" y="1918"/>
                </a:cubicBezTo>
                <a:cubicBezTo>
                  <a:pt x="272" y="1828"/>
                  <a:pt x="157" y="1747"/>
                  <a:pt x="43" y="1669"/>
                </a:cubicBezTo>
                <a:cubicBezTo>
                  <a:pt x="66" y="1686"/>
                  <a:pt x="68" y="1727"/>
                  <a:pt x="76" y="1756"/>
                </a:cubicBezTo>
                <a:cubicBezTo>
                  <a:pt x="86" y="1800"/>
                  <a:pt x="100" y="1842"/>
                  <a:pt x="116" y="1883"/>
                </a:cubicBezTo>
                <a:cubicBezTo>
                  <a:pt x="148" y="1946"/>
                  <a:pt x="184" y="2011"/>
                  <a:pt x="229" y="2064"/>
                </a:cubicBezTo>
                <a:cubicBezTo>
                  <a:pt x="261" y="2104"/>
                  <a:pt x="298" y="2146"/>
                  <a:pt x="345" y="2169"/>
                </a:cubicBezTo>
                <a:cubicBezTo>
                  <a:pt x="365" y="2179"/>
                  <a:pt x="392" y="2188"/>
                  <a:pt x="412" y="2184"/>
                </a:cubicBezTo>
                <a:cubicBezTo>
                  <a:pt x="425" y="2183"/>
                  <a:pt x="464" y="2184"/>
                  <a:pt x="488" y="2184"/>
                </a:cubicBezTo>
                <a:cubicBezTo>
                  <a:pt x="485" y="2204"/>
                  <a:pt x="483" y="2223"/>
                  <a:pt x="480" y="2243"/>
                </a:cubicBezTo>
                <a:cubicBezTo>
                  <a:pt x="475" y="2287"/>
                  <a:pt x="469" y="2330"/>
                  <a:pt x="464" y="2374"/>
                </a:cubicBezTo>
                <a:cubicBezTo>
                  <a:pt x="433" y="2273"/>
                  <a:pt x="333" y="2203"/>
                  <a:pt x="264" y="2159"/>
                </a:cubicBezTo>
                <a:cubicBezTo>
                  <a:pt x="214" y="2130"/>
                  <a:pt x="163" y="2112"/>
                  <a:pt x="115" y="2078"/>
                </a:cubicBezTo>
                <a:cubicBezTo>
                  <a:pt x="73" y="2046"/>
                  <a:pt x="41" y="2000"/>
                  <a:pt x="0" y="1971"/>
                </a:cubicBezTo>
                <a:cubicBezTo>
                  <a:pt x="39" y="2031"/>
                  <a:pt x="60" y="2102"/>
                  <a:pt x="102" y="2160"/>
                </a:cubicBezTo>
                <a:cubicBezTo>
                  <a:pt x="140" y="2211"/>
                  <a:pt x="187" y="2259"/>
                  <a:pt x="230" y="2301"/>
                </a:cubicBezTo>
                <a:cubicBezTo>
                  <a:pt x="284" y="2352"/>
                  <a:pt x="412" y="2413"/>
                  <a:pt x="457" y="2433"/>
                </a:cubicBezTo>
                <a:cubicBezTo>
                  <a:pt x="449" y="2499"/>
                  <a:pt x="442" y="2566"/>
                  <a:pt x="435" y="2632"/>
                </a:cubicBezTo>
                <a:cubicBezTo>
                  <a:pt x="418" y="2793"/>
                  <a:pt x="395" y="2954"/>
                  <a:pt x="389" y="3116"/>
                </a:cubicBezTo>
                <a:cubicBezTo>
                  <a:pt x="388" y="3129"/>
                  <a:pt x="407" y="3130"/>
                  <a:pt x="409" y="3117"/>
                </a:cubicBezTo>
                <a:cubicBezTo>
                  <a:pt x="429" y="2993"/>
                  <a:pt x="440" y="2867"/>
                  <a:pt x="455" y="2741"/>
                </a:cubicBezTo>
                <a:cubicBezTo>
                  <a:pt x="463" y="2674"/>
                  <a:pt x="471" y="2607"/>
                  <a:pt x="480" y="2539"/>
                </a:cubicBezTo>
                <a:cubicBezTo>
                  <a:pt x="536" y="2514"/>
                  <a:pt x="598" y="2512"/>
                  <a:pt x="654" y="2486"/>
                </a:cubicBezTo>
                <a:cubicBezTo>
                  <a:pt x="695" y="2465"/>
                  <a:pt x="845" y="2369"/>
                  <a:pt x="845" y="2369"/>
                </a:cubicBezTo>
                <a:cubicBezTo>
                  <a:pt x="845" y="2369"/>
                  <a:pt x="704" y="2350"/>
                  <a:pt x="650" y="2364"/>
                </a:cubicBezTo>
                <a:cubicBezTo>
                  <a:pt x="583" y="2381"/>
                  <a:pt x="515" y="2469"/>
                  <a:pt x="483" y="2517"/>
                </a:cubicBezTo>
                <a:cubicBezTo>
                  <a:pt x="487" y="2485"/>
                  <a:pt x="491" y="2453"/>
                  <a:pt x="495" y="2421"/>
                </a:cubicBezTo>
                <a:cubicBezTo>
                  <a:pt x="501" y="2375"/>
                  <a:pt x="507" y="2330"/>
                  <a:pt x="513" y="2284"/>
                </a:cubicBezTo>
                <a:cubicBezTo>
                  <a:pt x="562" y="2285"/>
                  <a:pt x="716" y="2285"/>
                  <a:pt x="796" y="2241"/>
                </a:cubicBezTo>
                <a:cubicBezTo>
                  <a:pt x="900" y="2186"/>
                  <a:pt x="974" y="2097"/>
                  <a:pt x="1075" y="2034"/>
                </a:cubicBezTo>
                <a:cubicBezTo>
                  <a:pt x="863" y="2023"/>
                  <a:pt x="659" y="2107"/>
                  <a:pt x="516" y="2263"/>
                </a:cubicBezTo>
                <a:cubicBezTo>
                  <a:pt x="525" y="2199"/>
                  <a:pt x="535" y="2135"/>
                  <a:pt x="544" y="2070"/>
                </a:cubicBezTo>
                <a:cubicBezTo>
                  <a:pt x="628" y="2013"/>
                  <a:pt x="751" y="2008"/>
                  <a:pt x="841" y="1960"/>
                </a:cubicBezTo>
                <a:cubicBezTo>
                  <a:pt x="927" y="1912"/>
                  <a:pt x="1031" y="1845"/>
                  <a:pt x="1087" y="1761"/>
                </a:cubicBezTo>
                <a:cubicBezTo>
                  <a:pt x="1027" y="1734"/>
                  <a:pt x="891" y="1778"/>
                  <a:pt x="832" y="1804"/>
                </a:cubicBezTo>
                <a:cubicBezTo>
                  <a:pt x="747" y="1840"/>
                  <a:pt x="608" y="1915"/>
                  <a:pt x="570" y="2006"/>
                </a:cubicBezTo>
                <a:cubicBezTo>
                  <a:pt x="548" y="2045"/>
                  <a:pt x="548" y="2045"/>
                  <a:pt x="548" y="2045"/>
                </a:cubicBezTo>
                <a:cubicBezTo>
                  <a:pt x="560" y="1967"/>
                  <a:pt x="572" y="1889"/>
                  <a:pt x="586" y="1811"/>
                </a:cubicBezTo>
                <a:cubicBezTo>
                  <a:pt x="591" y="1776"/>
                  <a:pt x="597" y="1742"/>
                  <a:pt x="604" y="1707"/>
                </a:cubicBezTo>
                <a:cubicBezTo>
                  <a:pt x="643" y="1706"/>
                  <a:pt x="729" y="1703"/>
                  <a:pt x="767" y="1694"/>
                </a:cubicBezTo>
                <a:cubicBezTo>
                  <a:pt x="828" y="1678"/>
                  <a:pt x="895" y="1652"/>
                  <a:pt x="949" y="1620"/>
                </a:cubicBezTo>
                <a:cubicBezTo>
                  <a:pt x="1001" y="1589"/>
                  <a:pt x="1040" y="1551"/>
                  <a:pt x="1080" y="1504"/>
                </a:cubicBezTo>
                <a:cubicBezTo>
                  <a:pt x="1111" y="1466"/>
                  <a:pt x="1157" y="1433"/>
                  <a:pt x="1181" y="1390"/>
                </a:cubicBezTo>
                <a:cubicBezTo>
                  <a:pt x="990" y="1469"/>
                  <a:pt x="750" y="1515"/>
                  <a:pt x="610" y="1675"/>
                </a:cubicBezTo>
                <a:cubicBezTo>
                  <a:pt x="622" y="1606"/>
                  <a:pt x="637" y="1538"/>
                  <a:pt x="653" y="1470"/>
                </a:cubicBezTo>
                <a:cubicBezTo>
                  <a:pt x="654" y="1467"/>
                  <a:pt x="655" y="1464"/>
                  <a:pt x="656" y="1461"/>
                </a:cubicBezTo>
                <a:cubicBezTo>
                  <a:pt x="675" y="1440"/>
                  <a:pt x="693" y="1418"/>
                  <a:pt x="721" y="1405"/>
                </a:cubicBezTo>
                <a:cubicBezTo>
                  <a:pt x="782" y="1379"/>
                  <a:pt x="857" y="1381"/>
                  <a:pt x="922" y="1371"/>
                </a:cubicBezTo>
                <a:cubicBezTo>
                  <a:pt x="1076" y="1345"/>
                  <a:pt x="1194" y="1244"/>
                  <a:pt x="1304" y="1137"/>
                </a:cubicBezTo>
                <a:cubicBezTo>
                  <a:pt x="1239" y="1150"/>
                  <a:pt x="1180" y="1182"/>
                  <a:pt x="1115" y="1190"/>
                </a:cubicBezTo>
                <a:cubicBezTo>
                  <a:pt x="1047" y="1198"/>
                  <a:pt x="976" y="1193"/>
                  <a:pt x="910" y="1208"/>
                </a:cubicBezTo>
                <a:cubicBezTo>
                  <a:pt x="852" y="1218"/>
                  <a:pt x="781" y="1232"/>
                  <a:pt x="737" y="1275"/>
                </a:cubicBezTo>
                <a:cubicBezTo>
                  <a:pt x="719" y="1294"/>
                  <a:pt x="704" y="1318"/>
                  <a:pt x="690" y="1343"/>
                </a:cubicBezTo>
                <a:cubicBezTo>
                  <a:pt x="695" y="1329"/>
                  <a:pt x="700" y="1315"/>
                  <a:pt x="705" y="1302"/>
                </a:cubicBezTo>
                <a:cubicBezTo>
                  <a:pt x="734" y="1229"/>
                  <a:pt x="770" y="1158"/>
                  <a:pt x="810" y="1090"/>
                </a:cubicBezTo>
                <a:cubicBezTo>
                  <a:pt x="891" y="1055"/>
                  <a:pt x="1031" y="1009"/>
                  <a:pt x="1094" y="1002"/>
                </a:cubicBezTo>
                <a:cubicBezTo>
                  <a:pt x="1219" y="991"/>
                  <a:pt x="1350" y="949"/>
                  <a:pt x="1429" y="846"/>
                </a:cubicBezTo>
                <a:cubicBezTo>
                  <a:pt x="1454" y="813"/>
                  <a:pt x="1477" y="780"/>
                  <a:pt x="1497" y="746"/>
                </a:cubicBezTo>
                <a:cubicBezTo>
                  <a:pt x="1399" y="799"/>
                  <a:pt x="1314" y="814"/>
                  <a:pt x="1205" y="828"/>
                </a:cubicBezTo>
                <a:cubicBezTo>
                  <a:pt x="1075" y="848"/>
                  <a:pt x="969" y="910"/>
                  <a:pt x="882" y="1010"/>
                </a:cubicBezTo>
                <a:cubicBezTo>
                  <a:pt x="830" y="1058"/>
                  <a:pt x="830" y="1058"/>
                  <a:pt x="830" y="1058"/>
                </a:cubicBezTo>
                <a:cubicBezTo>
                  <a:pt x="831" y="1056"/>
                  <a:pt x="831" y="1055"/>
                  <a:pt x="832" y="1054"/>
                </a:cubicBezTo>
                <a:cubicBezTo>
                  <a:pt x="877" y="980"/>
                  <a:pt x="925" y="909"/>
                  <a:pt x="976" y="840"/>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Freeform 238"/>
          <p:cNvSpPr>
            <a:spLocks/>
          </p:cNvSpPr>
          <p:nvPr userDrawn="1"/>
        </p:nvSpPr>
        <p:spPr bwMode="auto">
          <a:xfrm rot="689437">
            <a:off x="-333812" y="2926842"/>
            <a:ext cx="827136" cy="2418299"/>
          </a:xfrm>
          <a:custGeom>
            <a:avLst/>
            <a:gdLst>
              <a:gd name="T0" fmla="*/ 1185 w 1204"/>
              <a:gd name="T1" fmla="*/ 1395 h 3520"/>
              <a:gd name="T2" fmla="*/ 633 w 1204"/>
              <a:gd name="T3" fmla="*/ 1701 h 3520"/>
              <a:gd name="T4" fmla="*/ 917 w 1204"/>
              <a:gd name="T5" fmla="*/ 1445 h 3520"/>
              <a:gd name="T6" fmla="*/ 1204 w 1204"/>
              <a:gd name="T7" fmla="*/ 1222 h 3520"/>
              <a:gd name="T8" fmla="*/ 675 w 1204"/>
              <a:gd name="T9" fmla="*/ 1443 h 3520"/>
              <a:gd name="T10" fmla="*/ 766 w 1204"/>
              <a:gd name="T11" fmla="*/ 1249 h 3520"/>
              <a:gd name="T12" fmla="*/ 674 w 1204"/>
              <a:gd name="T13" fmla="*/ 1213 h 3520"/>
              <a:gd name="T14" fmla="*/ 673 w 1204"/>
              <a:gd name="T15" fmla="*/ 1194 h 3520"/>
              <a:gd name="T16" fmla="*/ 1084 w 1204"/>
              <a:gd name="T17" fmla="*/ 517 h 3520"/>
              <a:gd name="T18" fmla="*/ 654 w 1204"/>
              <a:gd name="T19" fmla="*/ 966 h 3520"/>
              <a:gd name="T20" fmla="*/ 919 w 1204"/>
              <a:gd name="T21" fmla="*/ 168 h 3520"/>
              <a:gd name="T22" fmla="*/ 637 w 1204"/>
              <a:gd name="T23" fmla="*/ 811 h 3520"/>
              <a:gd name="T24" fmla="*/ 612 w 1204"/>
              <a:gd name="T25" fmla="*/ 761 h 3520"/>
              <a:gd name="T26" fmla="*/ 374 w 1204"/>
              <a:gd name="T27" fmla="*/ 356 h 3520"/>
              <a:gd name="T28" fmla="*/ 622 w 1204"/>
              <a:gd name="T29" fmla="*/ 991 h 3520"/>
              <a:gd name="T30" fmla="*/ 637 w 1204"/>
              <a:gd name="T31" fmla="*/ 1127 h 3520"/>
              <a:gd name="T32" fmla="*/ 640 w 1204"/>
              <a:gd name="T33" fmla="*/ 1168 h 3520"/>
              <a:gd name="T34" fmla="*/ 646 w 1204"/>
              <a:gd name="T35" fmla="*/ 1429 h 3520"/>
              <a:gd name="T36" fmla="*/ 645 w 1204"/>
              <a:gd name="T37" fmla="*/ 1449 h 3520"/>
              <a:gd name="T38" fmla="*/ 504 w 1204"/>
              <a:gd name="T39" fmla="*/ 1340 h 3520"/>
              <a:gd name="T40" fmla="*/ 624 w 1204"/>
              <a:gd name="T41" fmla="*/ 1616 h 3520"/>
              <a:gd name="T42" fmla="*/ 492 w 1204"/>
              <a:gd name="T43" fmla="*/ 1539 h 3520"/>
              <a:gd name="T44" fmla="*/ 455 w 1204"/>
              <a:gd name="T45" fmla="*/ 1658 h 3520"/>
              <a:gd name="T46" fmla="*/ 539 w 1204"/>
              <a:gd name="T47" fmla="*/ 1903 h 3520"/>
              <a:gd name="T48" fmla="*/ 244 w 1204"/>
              <a:gd name="T49" fmla="*/ 1530 h 3520"/>
              <a:gd name="T50" fmla="*/ 360 w 1204"/>
              <a:gd name="T51" fmla="*/ 1797 h 3520"/>
              <a:gd name="T52" fmla="*/ 536 w 1204"/>
              <a:gd name="T53" fmla="*/ 1909 h 3520"/>
              <a:gd name="T54" fmla="*/ 222 w 1204"/>
              <a:gd name="T55" fmla="*/ 1744 h 3520"/>
              <a:gd name="T56" fmla="*/ 417 w 1204"/>
              <a:gd name="T57" fmla="*/ 2080 h 3520"/>
              <a:gd name="T58" fmla="*/ 415 w 1204"/>
              <a:gd name="T59" fmla="*/ 2224 h 3520"/>
              <a:gd name="T60" fmla="*/ 414 w 1204"/>
              <a:gd name="T61" fmla="*/ 2226 h 3520"/>
              <a:gd name="T62" fmla="*/ 254 w 1204"/>
              <a:gd name="T63" fmla="*/ 1957 h 3520"/>
              <a:gd name="T64" fmla="*/ 401 w 1204"/>
              <a:gd name="T65" fmla="*/ 2259 h 3520"/>
              <a:gd name="T66" fmla="*/ 205 w 1204"/>
              <a:gd name="T67" fmla="*/ 2117 h 3520"/>
              <a:gd name="T68" fmla="*/ 185 w 1204"/>
              <a:gd name="T69" fmla="*/ 2221 h 3520"/>
              <a:gd name="T70" fmla="*/ 311 w 1204"/>
              <a:gd name="T71" fmla="*/ 2462 h 3520"/>
              <a:gd name="T72" fmla="*/ 307 w 1204"/>
              <a:gd name="T73" fmla="*/ 2464 h 3520"/>
              <a:gd name="T74" fmla="*/ 113 w 1204"/>
              <a:gd name="T75" fmla="*/ 2925 h 3520"/>
              <a:gd name="T76" fmla="*/ 54 w 1204"/>
              <a:gd name="T77" fmla="*/ 3511 h 3520"/>
              <a:gd name="T78" fmla="*/ 305 w 1204"/>
              <a:gd name="T79" fmla="*/ 2542 h 3520"/>
              <a:gd name="T80" fmla="*/ 605 w 1204"/>
              <a:gd name="T81" fmla="*/ 2411 h 3520"/>
              <a:gd name="T82" fmla="*/ 922 w 1204"/>
              <a:gd name="T83" fmla="*/ 2247 h 3520"/>
              <a:gd name="T84" fmla="*/ 385 w 1204"/>
              <a:gd name="T85" fmla="*/ 2421 h 3520"/>
              <a:gd name="T86" fmla="*/ 443 w 1204"/>
              <a:gd name="T87" fmla="*/ 2231 h 3520"/>
              <a:gd name="T88" fmla="*/ 921 w 1204"/>
              <a:gd name="T89" fmla="*/ 2047 h 3520"/>
              <a:gd name="T90" fmla="*/ 501 w 1204"/>
              <a:gd name="T91" fmla="*/ 2088 h 3520"/>
              <a:gd name="T92" fmla="*/ 656 w 1204"/>
              <a:gd name="T93" fmla="*/ 1975 h 3520"/>
              <a:gd name="T94" fmla="*/ 529 w 1204"/>
              <a:gd name="T95" fmla="*/ 2015 h 3520"/>
              <a:gd name="T96" fmla="*/ 814 w 1204"/>
              <a:gd name="T97" fmla="*/ 1861 h 3520"/>
              <a:gd name="T98" fmla="*/ 741 w 1204"/>
              <a:gd name="T99" fmla="*/ 1775 h 3520"/>
              <a:gd name="T100" fmla="*/ 622 w 1204"/>
              <a:gd name="T101" fmla="*/ 1742 h 3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04" h="3520">
                <a:moveTo>
                  <a:pt x="968" y="1570"/>
                </a:moveTo>
                <a:cubicBezTo>
                  <a:pt x="1043" y="1515"/>
                  <a:pt x="1120" y="1460"/>
                  <a:pt x="1185" y="1395"/>
                </a:cubicBezTo>
                <a:cubicBezTo>
                  <a:pt x="1074" y="1415"/>
                  <a:pt x="969" y="1463"/>
                  <a:pt x="870" y="1516"/>
                </a:cubicBezTo>
                <a:cubicBezTo>
                  <a:pt x="796" y="1558"/>
                  <a:pt x="689" y="1622"/>
                  <a:pt x="633" y="1701"/>
                </a:cubicBezTo>
                <a:cubicBezTo>
                  <a:pt x="648" y="1641"/>
                  <a:pt x="660" y="1580"/>
                  <a:pt x="668" y="1518"/>
                </a:cubicBezTo>
                <a:cubicBezTo>
                  <a:pt x="710" y="1505"/>
                  <a:pt x="847" y="1465"/>
                  <a:pt x="917" y="1445"/>
                </a:cubicBezTo>
                <a:cubicBezTo>
                  <a:pt x="978" y="1427"/>
                  <a:pt x="1040" y="1384"/>
                  <a:pt x="1090" y="1339"/>
                </a:cubicBezTo>
                <a:cubicBezTo>
                  <a:pt x="1128" y="1300"/>
                  <a:pt x="1156" y="1251"/>
                  <a:pt x="1204" y="1222"/>
                </a:cubicBezTo>
                <a:cubicBezTo>
                  <a:pt x="1009" y="1241"/>
                  <a:pt x="808" y="1377"/>
                  <a:pt x="669" y="1508"/>
                </a:cubicBezTo>
                <a:cubicBezTo>
                  <a:pt x="672" y="1487"/>
                  <a:pt x="674" y="1465"/>
                  <a:pt x="675" y="1443"/>
                </a:cubicBezTo>
                <a:cubicBezTo>
                  <a:pt x="720" y="1405"/>
                  <a:pt x="1021" y="1143"/>
                  <a:pt x="1102" y="987"/>
                </a:cubicBezTo>
                <a:cubicBezTo>
                  <a:pt x="973" y="1047"/>
                  <a:pt x="860" y="1146"/>
                  <a:pt x="766" y="1249"/>
                </a:cubicBezTo>
                <a:cubicBezTo>
                  <a:pt x="735" y="1285"/>
                  <a:pt x="695" y="1336"/>
                  <a:pt x="677" y="1387"/>
                </a:cubicBezTo>
                <a:cubicBezTo>
                  <a:pt x="679" y="1329"/>
                  <a:pt x="677" y="1271"/>
                  <a:pt x="674" y="1213"/>
                </a:cubicBezTo>
                <a:cubicBezTo>
                  <a:pt x="1200" y="699"/>
                  <a:pt x="1200" y="699"/>
                  <a:pt x="1200" y="699"/>
                </a:cubicBezTo>
                <a:cubicBezTo>
                  <a:pt x="920" y="833"/>
                  <a:pt x="775" y="1002"/>
                  <a:pt x="673" y="1194"/>
                </a:cubicBezTo>
                <a:cubicBezTo>
                  <a:pt x="672" y="1172"/>
                  <a:pt x="670" y="1150"/>
                  <a:pt x="668" y="1128"/>
                </a:cubicBezTo>
                <a:cubicBezTo>
                  <a:pt x="738" y="1027"/>
                  <a:pt x="981" y="673"/>
                  <a:pt x="1084" y="517"/>
                </a:cubicBezTo>
                <a:cubicBezTo>
                  <a:pt x="897" y="608"/>
                  <a:pt x="708" y="816"/>
                  <a:pt x="660" y="1033"/>
                </a:cubicBezTo>
                <a:cubicBezTo>
                  <a:pt x="658" y="1011"/>
                  <a:pt x="656" y="988"/>
                  <a:pt x="654" y="966"/>
                </a:cubicBezTo>
                <a:cubicBezTo>
                  <a:pt x="699" y="857"/>
                  <a:pt x="895" y="378"/>
                  <a:pt x="925" y="169"/>
                </a:cubicBezTo>
                <a:cubicBezTo>
                  <a:pt x="919" y="168"/>
                  <a:pt x="919" y="168"/>
                  <a:pt x="919" y="168"/>
                </a:cubicBezTo>
                <a:cubicBezTo>
                  <a:pt x="786" y="307"/>
                  <a:pt x="662" y="615"/>
                  <a:pt x="642" y="847"/>
                </a:cubicBezTo>
                <a:cubicBezTo>
                  <a:pt x="640" y="835"/>
                  <a:pt x="639" y="823"/>
                  <a:pt x="637" y="811"/>
                </a:cubicBezTo>
                <a:cubicBezTo>
                  <a:pt x="655" y="619"/>
                  <a:pt x="679" y="209"/>
                  <a:pt x="605" y="0"/>
                </a:cubicBezTo>
                <a:cubicBezTo>
                  <a:pt x="546" y="254"/>
                  <a:pt x="583" y="508"/>
                  <a:pt x="612" y="761"/>
                </a:cubicBezTo>
                <a:cubicBezTo>
                  <a:pt x="611" y="799"/>
                  <a:pt x="613" y="837"/>
                  <a:pt x="615" y="875"/>
                </a:cubicBezTo>
                <a:cubicBezTo>
                  <a:pt x="552" y="602"/>
                  <a:pt x="374" y="356"/>
                  <a:pt x="374" y="356"/>
                </a:cubicBezTo>
                <a:cubicBezTo>
                  <a:pt x="374" y="356"/>
                  <a:pt x="428" y="562"/>
                  <a:pt x="465" y="645"/>
                </a:cubicBezTo>
                <a:cubicBezTo>
                  <a:pt x="515" y="762"/>
                  <a:pt x="551" y="889"/>
                  <a:pt x="622" y="991"/>
                </a:cubicBezTo>
                <a:cubicBezTo>
                  <a:pt x="624" y="995"/>
                  <a:pt x="624" y="995"/>
                  <a:pt x="624" y="995"/>
                </a:cubicBezTo>
                <a:cubicBezTo>
                  <a:pt x="628" y="1039"/>
                  <a:pt x="633" y="1083"/>
                  <a:pt x="637" y="1127"/>
                </a:cubicBezTo>
                <a:cubicBezTo>
                  <a:pt x="558" y="948"/>
                  <a:pt x="407" y="701"/>
                  <a:pt x="242" y="645"/>
                </a:cubicBezTo>
                <a:cubicBezTo>
                  <a:pt x="309" y="785"/>
                  <a:pt x="561" y="1077"/>
                  <a:pt x="640" y="1168"/>
                </a:cubicBezTo>
                <a:cubicBezTo>
                  <a:pt x="644" y="1217"/>
                  <a:pt x="647" y="1266"/>
                  <a:pt x="648" y="1315"/>
                </a:cubicBezTo>
                <a:cubicBezTo>
                  <a:pt x="648" y="1353"/>
                  <a:pt x="648" y="1391"/>
                  <a:pt x="646" y="1429"/>
                </a:cubicBezTo>
                <a:cubicBezTo>
                  <a:pt x="590" y="1227"/>
                  <a:pt x="526" y="1035"/>
                  <a:pt x="342" y="913"/>
                </a:cubicBezTo>
                <a:cubicBezTo>
                  <a:pt x="334" y="1025"/>
                  <a:pt x="588" y="1373"/>
                  <a:pt x="645" y="1449"/>
                </a:cubicBezTo>
                <a:cubicBezTo>
                  <a:pt x="641" y="1499"/>
                  <a:pt x="636" y="1548"/>
                  <a:pt x="628" y="1597"/>
                </a:cubicBezTo>
                <a:cubicBezTo>
                  <a:pt x="612" y="1505"/>
                  <a:pt x="553" y="1413"/>
                  <a:pt x="504" y="1340"/>
                </a:cubicBezTo>
                <a:cubicBezTo>
                  <a:pt x="472" y="1292"/>
                  <a:pt x="346" y="1189"/>
                  <a:pt x="346" y="1189"/>
                </a:cubicBezTo>
                <a:cubicBezTo>
                  <a:pt x="399" y="1390"/>
                  <a:pt x="586" y="1579"/>
                  <a:pt x="624" y="1616"/>
                </a:cubicBezTo>
                <a:cubicBezTo>
                  <a:pt x="616" y="1656"/>
                  <a:pt x="606" y="1696"/>
                  <a:pt x="595" y="1736"/>
                </a:cubicBezTo>
                <a:cubicBezTo>
                  <a:pt x="563" y="1666"/>
                  <a:pt x="540" y="1606"/>
                  <a:pt x="492" y="1539"/>
                </a:cubicBezTo>
                <a:cubicBezTo>
                  <a:pt x="458" y="1491"/>
                  <a:pt x="401" y="1393"/>
                  <a:pt x="338" y="1380"/>
                </a:cubicBezTo>
                <a:cubicBezTo>
                  <a:pt x="364" y="1478"/>
                  <a:pt x="408" y="1567"/>
                  <a:pt x="455" y="1658"/>
                </a:cubicBezTo>
                <a:cubicBezTo>
                  <a:pt x="477" y="1699"/>
                  <a:pt x="556" y="1737"/>
                  <a:pt x="590" y="1752"/>
                </a:cubicBezTo>
                <a:cubicBezTo>
                  <a:pt x="574" y="1803"/>
                  <a:pt x="556" y="1853"/>
                  <a:pt x="539" y="1903"/>
                </a:cubicBezTo>
                <a:cubicBezTo>
                  <a:pt x="522" y="1871"/>
                  <a:pt x="445" y="1727"/>
                  <a:pt x="403" y="1659"/>
                </a:cubicBezTo>
                <a:cubicBezTo>
                  <a:pt x="368" y="1602"/>
                  <a:pt x="244" y="1530"/>
                  <a:pt x="244" y="1530"/>
                </a:cubicBezTo>
                <a:cubicBezTo>
                  <a:pt x="244" y="1530"/>
                  <a:pt x="282" y="1627"/>
                  <a:pt x="298" y="1664"/>
                </a:cubicBezTo>
                <a:cubicBezTo>
                  <a:pt x="316" y="1710"/>
                  <a:pt x="337" y="1753"/>
                  <a:pt x="360" y="1797"/>
                </a:cubicBezTo>
                <a:cubicBezTo>
                  <a:pt x="395" y="1852"/>
                  <a:pt x="468" y="1889"/>
                  <a:pt x="537" y="1908"/>
                </a:cubicBezTo>
                <a:cubicBezTo>
                  <a:pt x="537" y="1908"/>
                  <a:pt x="537" y="1909"/>
                  <a:pt x="536" y="1909"/>
                </a:cubicBezTo>
                <a:cubicBezTo>
                  <a:pt x="515" y="1971"/>
                  <a:pt x="492" y="2033"/>
                  <a:pt x="468" y="2095"/>
                </a:cubicBezTo>
                <a:cubicBezTo>
                  <a:pt x="438" y="1961"/>
                  <a:pt x="222" y="1744"/>
                  <a:pt x="222" y="1744"/>
                </a:cubicBezTo>
                <a:cubicBezTo>
                  <a:pt x="222" y="1744"/>
                  <a:pt x="275" y="1849"/>
                  <a:pt x="298" y="1896"/>
                </a:cubicBezTo>
                <a:cubicBezTo>
                  <a:pt x="332" y="1964"/>
                  <a:pt x="364" y="2023"/>
                  <a:pt x="417" y="2080"/>
                </a:cubicBezTo>
                <a:cubicBezTo>
                  <a:pt x="459" y="2116"/>
                  <a:pt x="459" y="2116"/>
                  <a:pt x="459" y="2116"/>
                </a:cubicBezTo>
                <a:cubicBezTo>
                  <a:pt x="445" y="2152"/>
                  <a:pt x="430" y="2188"/>
                  <a:pt x="415" y="2224"/>
                </a:cubicBezTo>
                <a:cubicBezTo>
                  <a:pt x="413" y="2225"/>
                  <a:pt x="411" y="2226"/>
                  <a:pt x="411" y="2226"/>
                </a:cubicBezTo>
                <a:cubicBezTo>
                  <a:pt x="412" y="2226"/>
                  <a:pt x="413" y="2226"/>
                  <a:pt x="414" y="2226"/>
                </a:cubicBezTo>
                <a:cubicBezTo>
                  <a:pt x="412" y="2232"/>
                  <a:pt x="410" y="2238"/>
                  <a:pt x="407" y="2243"/>
                </a:cubicBezTo>
                <a:cubicBezTo>
                  <a:pt x="377" y="2179"/>
                  <a:pt x="297" y="2012"/>
                  <a:pt x="254" y="1957"/>
                </a:cubicBezTo>
                <a:cubicBezTo>
                  <a:pt x="221" y="1917"/>
                  <a:pt x="133" y="1871"/>
                  <a:pt x="133" y="1871"/>
                </a:cubicBezTo>
                <a:cubicBezTo>
                  <a:pt x="133" y="1871"/>
                  <a:pt x="318" y="2199"/>
                  <a:pt x="401" y="2259"/>
                </a:cubicBezTo>
                <a:cubicBezTo>
                  <a:pt x="389" y="2286"/>
                  <a:pt x="377" y="2313"/>
                  <a:pt x="366" y="2340"/>
                </a:cubicBezTo>
                <a:cubicBezTo>
                  <a:pt x="334" y="2295"/>
                  <a:pt x="244" y="2163"/>
                  <a:pt x="205" y="2117"/>
                </a:cubicBezTo>
                <a:cubicBezTo>
                  <a:pt x="163" y="2067"/>
                  <a:pt x="49" y="2003"/>
                  <a:pt x="49" y="2003"/>
                </a:cubicBezTo>
                <a:cubicBezTo>
                  <a:pt x="49" y="2003"/>
                  <a:pt x="130" y="2164"/>
                  <a:pt x="185" y="2221"/>
                </a:cubicBezTo>
                <a:cubicBezTo>
                  <a:pt x="229" y="2268"/>
                  <a:pt x="291" y="2338"/>
                  <a:pt x="360" y="2354"/>
                </a:cubicBezTo>
                <a:cubicBezTo>
                  <a:pt x="344" y="2390"/>
                  <a:pt x="327" y="2426"/>
                  <a:pt x="311" y="2462"/>
                </a:cubicBezTo>
                <a:cubicBezTo>
                  <a:pt x="311" y="2462"/>
                  <a:pt x="311" y="2462"/>
                  <a:pt x="311" y="2462"/>
                </a:cubicBezTo>
                <a:cubicBezTo>
                  <a:pt x="307" y="2464"/>
                  <a:pt x="307" y="2464"/>
                  <a:pt x="307" y="2464"/>
                </a:cubicBezTo>
                <a:cubicBezTo>
                  <a:pt x="308" y="2464"/>
                  <a:pt x="309" y="2464"/>
                  <a:pt x="310" y="2464"/>
                </a:cubicBezTo>
                <a:cubicBezTo>
                  <a:pt x="239" y="2616"/>
                  <a:pt x="168" y="2768"/>
                  <a:pt x="113" y="2925"/>
                </a:cubicBezTo>
                <a:cubicBezTo>
                  <a:pt x="47" y="3112"/>
                  <a:pt x="0" y="3315"/>
                  <a:pt x="42" y="3512"/>
                </a:cubicBezTo>
                <a:cubicBezTo>
                  <a:pt x="44" y="3520"/>
                  <a:pt x="56" y="3519"/>
                  <a:pt x="54" y="3511"/>
                </a:cubicBezTo>
                <a:cubicBezTo>
                  <a:pt x="26" y="3346"/>
                  <a:pt x="61" y="3173"/>
                  <a:pt x="111" y="3016"/>
                </a:cubicBezTo>
                <a:cubicBezTo>
                  <a:pt x="162" y="2853"/>
                  <a:pt x="232" y="2697"/>
                  <a:pt x="305" y="2542"/>
                </a:cubicBezTo>
                <a:cubicBezTo>
                  <a:pt x="317" y="2516"/>
                  <a:pt x="329" y="2489"/>
                  <a:pt x="341" y="2462"/>
                </a:cubicBezTo>
                <a:cubicBezTo>
                  <a:pt x="433" y="2457"/>
                  <a:pt x="517" y="2454"/>
                  <a:pt x="605" y="2411"/>
                </a:cubicBezTo>
                <a:cubicBezTo>
                  <a:pt x="663" y="2384"/>
                  <a:pt x="720" y="2351"/>
                  <a:pt x="777" y="2315"/>
                </a:cubicBezTo>
                <a:cubicBezTo>
                  <a:pt x="822" y="2286"/>
                  <a:pt x="922" y="2247"/>
                  <a:pt x="922" y="2247"/>
                </a:cubicBezTo>
                <a:cubicBezTo>
                  <a:pt x="922" y="2247"/>
                  <a:pt x="771" y="2266"/>
                  <a:pt x="715" y="2282"/>
                </a:cubicBezTo>
                <a:cubicBezTo>
                  <a:pt x="597" y="2310"/>
                  <a:pt x="489" y="2360"/>
                  <a:pt x="385" y="2421"/>
                </a:cubicBezTo>
                <a:cubicBezTo>
                  <a:pt x="352" y="2440"/>
                  <a:pt x="352" y="2440"/>
                  <a:pt x="352" y="2440"/>
                </a:cubicBezTo>
                <a:cubicBezTo>
                  <a:pt x="383" y="2371"/>
                  <a:pt x="413" y="2301"/>
                  <a:pt x="443" y="2231"/>
                </a:cubicBezTo>
                <a:cubicBezTo>
                  <a:pt x="519" y="2243"/>
                  <a:pt x="591" y="2246"/>
                  <a:pt x="669" y="2225"/>
                </a:cubicBezTo>
                <a:cubicBezTo>
                  <a:pt x="755" y="2203"/>
                  <a:pt x="881" y="2131"/>
                  <a:pt x="921" y="2047"/>
                </a:cubicBezTo>
                <a:cubicBezTo>
                  <a:pt x="831" y="2054"/>
                  <a:pt x="556" y="2166"/>
                  <a:pt x="452" y="2209"/>
                </a:cubicBezTo>
                <a:cubicBezTo>
                  <a:pt x="469" y="2169"/>
                  <a:pt x="485" y="2129"/>
                  <a:pt x="501" y="2088"/>
                </a:cubicBezTo>
                <a:cubicBezTo>
                  <a:pt x="660" y="2079"/>
                  <a:pt x="815" y="2002"/>
                  <a:pt x="939" y="1905"/>
                </a:cubicBezTo>
                <a:cubicBezTo>
                  <a:pt x="855" y="1904"/>
                  <a:pt x="746" y="1932"/>
                  <a:pt x="656" y="1975"/>
                </a:cubicBezTo>
                <a:cubicBezTo>
                  <a:pt x="599" y="2002"/>
                  <a:pt x="544" y="2040"/>
                  <a:pt x="510" y="2064"/>
                </a:cubicBezTo>
                <a:cubicBezTo>
                  <a:pt x="517" y="2048"/>
                  <a:pt x="523" y="2031"/>
                  <a:pt x="529" y="2015"/>
                </a:cubicBezTo>
                <a:cubicBezTo>
                  <a:pt x="544" y="1976"/>
                  <a:pt x="558" y="1938"/>
                  <a:pt x="572" y="1899"/>
                </a:cubicBezTo>
                <a:cubicBezTo>
                  <a:pt x="654" y="1904"/>
                  <a:pt x="737" y="1893"/>
                  <a:pt x="814" y="1861"/>
                </a:cubicBezTo>
                <a:cubicBezTo>
                  <a:pt x="908" y="1823"/>
                  <a:pt x="1113" y="1596"/>
                  <a:pt x="1113" y="1596"/>
                </a:cubicBezTo>
                <a:cubicBezTo>
                  <a:pt x="1113" y="1596"/>
                  <a:pt x="898" y="1670"/>
                  <a:pt x="741" y="1775"/>
                </a:cubicBezTo>
                <a:cubicBezTo>
                  <a:pt x="580" y="1874"/>
                  <a:pt x="580" y="1874"/>
                  <a:pt x="580" y="1874"/>
                </a:cubicBezTo>
                <a:cubicBezTo>
                  <a:pt x="595" y="1830"/>
                  <a:pt x="609" y="1786"/>
                  <a:pt x="622" y="1742"/>
                </a:cubicBezTo>
                <a:cubicBezTo>
                  <a:pt x="683" y="1716"/>
                  <a:pt x="901" y="1619"/>
                  <a:pt x="968" y="1570"/>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Freeform 239"/>
          <p:cNvSpPr>
            <a:spLocks noEditPoints="1"/>
          </p:cNvSpPr>
          <p:nvPr userDrawn="1"/>
        </p:nvSpPr>
        <p:spPr bwMode="auto">
          <a:xfrm>
            <a:off x="-131271" y="1937940"/>
            <a:ext cx="416513" cy="1281513"/>
          </a:xfrm>
          <a:custGeom>
            <a:avLst/>
            <a:gdLst>
              <a:gd name="T0" fmla="*/ 514 w 606"/>
              <a:gd name="T1" fmla="*/ 798 h 1865"/>
              <a:gd name="T2" fmla="*/ 521 w 606"/>
              <a:gd name="T3" fmla="*/ 748 h 1865"/>
              <a:gd name="T4" fmla="*/ 369 w 606"/>
              <a:gd name="T5" fmla="*/ 740 h 1865"/>
              <a:gd name="T6" fmla="*/ 479 w 606"/>
              <a:gd name="T7" fmla="*/ 636 h 1865"/>
              <a:gd name="T8" fmla="*/ 451 w 606"/>
              <a:gd name="T9" fmla="*/ 620 h 1865"/>
              <a:gd name="T10" fmla="*/ 468 w 606"/>
              <a:gd name="T11" fmla="*/ 591 h 1865"/>
              <a:gd name="T12" fmla="*/ 405 w 606"/>
              <a:gd name="T13" fmla="*/ 563 h 1865"/>
              <a:gd name="T14" fmla="*/ 461 w 606"/>
              <a:gd name="T15" fmla="*/ 533 h 1865"/>
              <a:gd name="T16" fmla="*/ 398 w 606"/>
              <a:gd name="T17" fmla="*/ 472 h 1865"/>
              <a:gd name="T18" fmla="*/ 351 w 606"/>
              <a:gd name="T19" fmla="*/ 498 h 1865"/>
              <a:gd name="T20" fmla="*/ 312 w 606"/>
              <a:gd name="T21" fmla="*/ 516 h 1865"/>
              <a:gd name="T22" fmla="*/ 370 w 606"/>
              <a:gd name="T23" fmla="*/ 424 h 1865"/>
              <a:gd name="T24" fmla="*/ 293 w 606"/>
              <a:gd name="T25" fmla="*/ 451 h 1865"/>
              <a:gd name="T26" fmla="*/ 349 w 606"/>
              <a:gd name="T27" fmla="*/ 253 h 1865"/>
              <a:gd name="T28" fmla="*/ 272 w 606"/>
              <a:gd name="T29" fmla="*/ 384 h 1865"/>
              <a:gd name="T30" fmla="*/ 267 w 606"/>
              <a:gd name="T31" fmla="*/ 298 h 1865"/>
              <a:gd name="T32" fmla="*/ 251 w 606"/>
              <a:gd name="T33" fmla="*/ 305 h 1865"/>
              <a:gd name="T34" fmla="*/ 278 w 606"/>
              <a:gd name="T35" fmla="*/ 75 h 1865"/>
              <a:gd name="T36" fmla="*/ 230 w 606"/>
              <a:gd name="T37" fmla="*/ 3 h 1865"/>
              <a:gd name="T38" fmla="*/ 152 w 606"/>
              <a:gd name="T39" fmla="*/ 7 h 1865"/>
              <a:gd name="T40" fmla="*/ 114 w 606"/>
              <a:gd name="T41" fmla="*/ 104 h 1865"/>
              <a:gd name="T42" fmla="*/ 29 w 606"/>
              <a:gd name="T43" fmla="*/ 66 h 1865"/>
              <a:gd name="T44" fmla="*/ 79 w 606"/>
              <a:gd name="T45" fmla="*/ 238 h 1865"/>
              <a:gd name="T46" fmla="*/ 238 w 606"/>
              <a:gd name="T47" fmla="*/ 383 h 1865"/>
              <a:gd name="T48" fmla="*/ 138 w 606"/>
              <a:gd name="T49" fmla="*/ 314 h 1865"/>
              <a:gd name="T50" fmla="*/ 172 w 606"/>
              <a:gd name="T51" fmla="*/ 352 h 1865"/>
              <a:gd name="T52" fmla="*/ 253 w 606"/>
              <a:gd name="T53" fmla="*/ 450 h 1865"/>
              <a:gd name="T54" fmla="*/ 273 w 606"/>
              <a:gd name="T55" fmla="*/ 488 h 1865"/>
              <a:gd name="T56" fmla="*/ 230 w 606"/>
              <a:gd name="T57" fmla="*/ 494 h 1865"/>
              <a:gd name="T58" fmla="*/ 48 w 606"/>
              <a:gd name="T59" fmla="*/ 533 h 1865"/>
              <a:gd name="T60" fmla="*/ 282 w 606"/>
              <a:gd name="T61" fmla="*/ 542 h 1865"/>
              <a:gd name="T62" fmla="*/ 30 w 606"/>
              <a:gd name="T63" fmla="*/ 583 h 1865"/>
              <a:gd name="T64" fmla="*/ 286 w 606"/>
              <a:gd name="T65" fmla="*/ 557 h 1865"/>
              <a:gd name="T66" fmla="*/ 102 w 606"/>
              <a:gd name="T67" fmla="*/ 607 h 1865"/>
              <a:gd name="T68" fmla="*/ 183 w 606"/>
              <a:gd name="T69" fmla="*/ 619 h 1865"/>
              <a:gd name="T70" fmla="*/ 243 w 606"/>
              <a:gd name="T71" fmla="*/ 648 h 1865"/>
              <a:gd name="T72" fmla="*/ 130 w 606"/>
              <a:gd name="T73" fmla="*/ 686 h 1865"/>
              <a:gd name="T74" fmla="*/ 325 w 606"/>
              <a:gd name="T75" fmla="*/ 680 h 1865"/>
              <a:gd name="T76" fmla="*/ 328 w 606"/>
              <a:gd name="T77" fmla="*/ 692 h 1865"/>
              <a:gd name="T78" fmla="*/ 339 w 606"/>
              <a:gd name="T79" fmla="*/ 746 h 1865"/>
              <a:gd name="T80" fmla="*/ 183 w 606"/>
              <a:gd name="T81" fmla="*/ 767 h 1865"/>
              <a:gd name="T82" fmla="*/ 170 w 606"/>
              <a:gd name="T83" fmla="*/ 801 h 1865"/>
              <a:gd name="T84" fmla="*/ 208 w 606"/>
              <a:gd name="T85" fmla="*/ 871 h 1865"/>
              <a:gd name="T86" fmla="*/ 366 w 606"/>
              <a:gd name="T87" fmla="*/ 932 h 1865"/>
              <a:gd name="T88" fmla="*/ 369 w 606"/>
              <a:gd name="T89" fmla="*/ 990 h 1865"/>
              <a:gd name="T90" fmla="*/ 318 w 606"/>
              <a:gd name="T91" fmla="*/ 1022 h 1865"/>
              <a:gd name="T92" fmla="*/ 303 w 606"/>
              <a:gd name="T93" fmla="*/ 1059 h 1865"/>
              <a:gd name="T94" fmla="*/ 288 w 606"/>
              <a:gd name="T95" fmla="*/ 1078 h 1865"/>
              <a:gd name="T96" fmla="*/ 266 w 606"/>
              <a:gd name="T97" fmla="*/ 1857 h 1865"/>
              <a:gd name="T98" fmla="*/ 458 w 606"/>
              <a:gd name="T99" fmla="*/ 996 h 1865"/>
              <a:gd name="T100" fmla="*/ 398 w 606"/>
              <a:gd name="T101" fmla="*/ 989 h 1865"/>
              <a:gd name="T102" fmla="*/ 483 w 606"/>
              <a:gd name="T103" fmla="*/ 895 h 1865"/>
              <a:gd name="T104" fmla="*/ 601 w 606"/>
              <a:gd name="T105" fmla="*/ 835 h 1865"/>
              <a:gd name="T106" fmla="*/ 417 w 606"/>
              <a:gd name="T107" fmla="*/ 600 h 1865"/>
              <a:gd name="T108" fmla="*/ 382 w 606"/>
              <a:gd name="T109" fmla="*/ 567 h 1865"/>
              <a:gd name="T110" fmla="*/ 243 w 606"/>
              <a:gd name="T111" fmla="*/ 233 h 1865"/>
              <a:gd name="T112" fmla="*/ 300 w 606"/>
              <a:gd name="T113" fmla="*/ 582 h 1865"/>
              <a:gd name="T114" fmla="*/ 269 w 606"/>
              <a:gd name="T115" fmla="*/ 656 h 1865"/>
              <a:gd name="T116" fmla="*/ 218 w 606"/>
              <a:gd name="T117" fmla="*/ 76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6" h="1865">
                <a:moveTo>
                  <a:pt x="601" y="835"/>
                </a:moveTo>
                <a:cubicBezTo>
                  <a:pt x="534" y="821"/>
                  <a:pt x="449" y="848"/>
                  <a:pt x="392" y="889"/>
                </a:cubicBezTo>
                <a:cubicBezTo>
                  <a:pt x="391" y="881"/>
                  <a:pt x="390" y="872"/>
                  <a:pt x="389" y="864"/>
                </a:cubicBezTo>
                <a:cubicBezTo>
                  <a:pt x="415" y="822"/>
                  <a:pt x="474" y="824"/>
                  <a:pt x="515" y="806"/>
                </a:cubicBezTo>
                <a:cubicBezTo>
                  <a:pt x="519" y="804"/>
                  <a:pt x="518" y="798"/>
                  <a:pt x="514" y="798"/>
                </a:cubicBezTo>
                <a:cubicBezTo>
                  <a:pt x="477" y="799"/>
                  <a:pt x="413" y="815"/>
                  <a:pt x="387" y="850"/>
                </a:cubicBezTo>
                <a:cubicBezTo>
                  <a:pt x="386" y="841"/>
                  <a:pt x="385" y="831"/>
                  <a:pt x="383" y="822"/>
                </a:cubicBezTo>
                <a:cubicBezTo>
                  <a:pt x="400" y="809"/>
                  <a:pt x="416" y="795"/>
                  <a:pt x="434" y="784"/>
                </a:cubicBezTo>
                <a:cubicBezTo>
                  <a:pt x="461" y="768"/>
                  <a:pt x="492" y="761"/>
                  <a:pt x="522" y="754"/>
                </a:cubicBezTo>
                <a:cubicBezTo>
                  <a:pt x="525" y="753"/>
                  <a:pt x="524" y="748"/>
                  <a:pt x="521" y="748"/>
                </a:cubicBezTo>
                <a:cubicBezTo>
                  <a:pt x="473" y="748"/>
                  <a:pt x="414" y="772"/>
                  <a:pt x="381" y="810"/>
                </a:cubicBezTo>
                <a:cubicBezTo>
                  <a:pt x="379" y="793"/>
                  <a:pt x="376" y="776"/>
                  <a:pt x="372" y="759"/>
                </a:cubicBezTo>
                <a:cubicBezTo>
                  <a:pt x="403" y="687"/>
                  <a:pt x="490" y="692"/>
                  <a:pt x="561" y="677"/>
                </a:cubicBezTo>
                <a:cubicBezTo>
                  <a:pt x="564" y="676"/>
                  <a:pt x="564" y="671"/>
                  <a:pt x="561" y="670"/>
                </a:cubicBezTo>
                <a:cubicBezTo>
                  <a:pt x="500" y="662"/>
                  <a:pt x="402" y="682"/>
                  <a:pt x="369" y="740"/>
                </a:cubicBezTo>
                <a:cubicBezTo>
                  <a:pt x="367" y="733"/>
                  <a:pt x="366" y="726"/>
                  <a:pt x="364" y="718"/>
                </a:cubicBezTo>
                <a:cubicBezTo>
                  <a:pt x="366" y="713"/>
                  <a:pt x="368" y="708"/>
                  <a:pt x="372" y="703"/>
                </a:cubicBezTo>
                <a:cubicBezTo>
                  <a:pt x="382" y="691"/>
                  <a:pt x="397" y="682"/>
                  <a:pt x="410" y="675"/>
                </a:cubicBezTo>
                <a:cubicBezTo>
                  <a:pt x="433" y="662"/>
                  <a:pt x="458" y="655"/>
                  <a:pt x="481" y="642"/>
                </a:cubicBezTo>
                <a:cubicBezTo>
                  <a:pt x="484" y="640"/>
                  <a:pt x="483" y="635"/>
                  <a:pt x="479" y="636"/>
                </a:cubicBezTo>
                <a:cubicBezTo>
                  <a:pt x="448" y="640"/>
                  <a:pt x="415" y="658"/>
                  <a:pt x="389" y="674"/>
                </a:cubicBezTo>
                <a:cubicBezTo>
                  <a:pt x="383" y="678"/>
                  <a:pt x="370" y="689"/>
                  <a:pt x="360" y="700"/>
                </a:cubicBezTo>
                <a:cubicBezTo>
                  <a:pt x="359" y="693"/>
                  <a:pt x="357" y="686"/>
                  <a:pt x="356" y="679"/>
                </a:cubicBezTo>
                <a:cubicBezTo>
                  <a:pt x="356" y="679"/>
                  <a:pt x="356" y="679"/>
                  <a:pt x="356" y="679"/>
                </a:cubicBezTo>
                <a:cubicBezTo>
                  <a:pt x="380" y="647"/>
                  <a:pt x="420" y="641"/>
                  <a:pt x="451" y="620"/>
                </a:cubicBezTo>
                <a:cubicBezTo>
                  <a:pt x="454" y="617"/>
                  <a:pt x="452" y="612"/>
                  <a:pt x="449" y="613"/>
                </a:cubicBezTo>
                <a:cubicBezTo>
                  <a:pt x="429" y="614"/>
                  <a:pt x="409" y="627"/>
                  <a:pt x="393" y="636"/>
                </a:cubicBezTo>
                <a:cubicBezTo>
                  <a:pt x="379" y="643"/>
                  <a:pt x="362" y="652"/>
                  <a:pt x="352" y="666"/>
                </a:cubicBezTo>
                <a:cubicBezTo>
                  <a:pt x="352" y="664"/>
                  <a:pt x="351" y="662"/>
                  <a:pt x="351" y="660"/>
                </a:cubicBezTo>
                <a:cubicBezTo>
                  <a:pt x="376" y="624"/>
                  <a:pt x="427" y="606"/>
                  <a:pt x="468" y="591"/>
                </a:cubicBezTo>
                <a:cubicBezTo>
                  <a:pt x="483" y="590"/>
                  <a:pt x="498" y="590"/>
                  <a:pt x="513" y="589"/>
                </a:cubicBezTo>
                <a:cubicBezTo>
                  <a:pt x="519" y="588"/>
                  <a:pt x="520" y="581"/>
                  <a:pt x="514" y="579"/>
                </a:cubicBezTo>
                <a:cubicBezTo>
                  <a:pt x="455" y="564"/>
                  <a:pt x="386" y="587"/>
                  <a:pt x="344" y="631"/>
                </a:cubicBezTo>
                <a:cubicBezTo>
                  <a:pt x="343" y="627"/>
                  <a:pt x="342" y="622"/>
                  <a:pt x="340" y="618"/>
                </a:cubicBezTo>
                <a:cubicBezTo>
                  <a:pt x="352" y="594"/>
                  <a:pt x="378" y="577"/>
                  <a:pt x="405" y="563"/>
                </a:cubicBezTo>
                <a:cubicBezTo>
                  <a:pt x="431" y="560"/>
                  <a:pt x="458" y="559"/>
                  <a:pt x="476" y="554"/>
                </a:cubicBezTo>
                <a:cubicBezTo>
                  <a:pt x="480" y="553"/>
                  <a:pt x="480" y="546"/>
                  <a:pt x="476" y="545"/>
                </a:cubicBezTo>
                <a:cubicBezTo>
                  <a:pt x="468" y="544"/>
                  <a:pt x="460" y="543"/>
                  <a:pt x="450" y="543"/>
                </a:cubicBezTo>
                <a:cubicBezTo>
                  <a:pt x="455" y="541"/>
                  <a:pt x="459" y="539"/>
                  <a:pt x="463" y="537"/>
                </a:cubicBezTo>
                <a:cubicBezTo>
                  <a:pt x="465" y="536"/>
                  <a:pt x="464" y="532"/>
                  <a:pt x="461" y="533"/>
                </a:cubicBezTo>
                <a:cubicBezTo>
                  <a:pt x="451" y="536"/>
                  <a:pt x="440" y="539"/>
                  <a:pt x="430" y="544"/>
                </a:cubicBezTo>
                <a:cubicBezTo>
                  <a:pt x="394" y="547"/>
                  <a:pt x="352" y="559"/>
                  <a:pt x="331" y="583"/>
                </a:cubicBezTo>
                <a:cubicBezTo>
                  <a:pt x="331" y="582"/>
                  <a:pt x="330" y="580"/>
                  <a:pt x="330" y="579"/>
                </a:cubicBezTo>
                <a:cubicBezTo>
                  <a:pt x="346" y="541"/>
                  <a:pt x="376" y="509"/>
                  <a:pt x="403" y="477"/>
                </a:cubicBezTo>
                <a:cubicBezTo>
                  <a:pt x="405" y="474"/>
                  <a:pt x="402" y="470"/>
                  <a:pt x="398" y="472"/>
                </a:cubicBezTo>
                <a:cubicBezTo>
                  <a:pt x="377" y="487"/>
                  <a:pt x="360" y="509"/>
                  <a:pt x="345" y="531"/>
                </a:cubicBezTo>
                <a:cubicBezTo>
                  <a:pt x="338" y="540"/>
                  <a:pt x="331" y="551"/>
                  <a:pt x="325" y="562"/>
                </a:cubicBezTo>
                <a:cubicBezTo>
                  <a:pt x="325" y="562"/>
                  <a:pt x="325" y="562"/>
                  <a:pt x="325" y="562"/>
                </a:cubicBezTo>
                <a:cubicBezTo>
                  <a:pt x="323" y="555"/>
                  <a:pt x="321" y="548"/>
                  <a:pt x="319" y="541"/>
                </a:cubicBezTo>
                <a:cubicBezTo>
                  <a:pt x="328" y="526"/>
                  <a:pt x="338" y="512"/>
                  <a:pt x="351" y="498"/>
                </a:cubicBezTo>
                <a:cubicBezTo>
                  <a:pt x="374" y="473"/>
                  <a:pt x="403" y="461"/>
                  <a:pt x="430" y="442"/>
                </a:cubicBezTo>
                <a:cubicBezTo>
                  <a:pt x="433" y="439"/>
                  <a:pt x="432" y="433"/>
                  <a:pt x="427" y="434"/>
                </a:cubicBezTo>
                <a:cubicBezTo>
                  <a:pt x="394" y="436"/>
                  <a:pt x="363" y="466"/>
                  <a:pt x="341" y="488"/>
                </a:cubicBezTo>
                <a:cubicBezTo>
                  <a:pt x="331" y="498"/>
                  <a:pt x="322" y="509"/>
                  <a:pt x="314" y="521"/>
                </a:cubicBezTo>
                <a:cubicBezTo>
                  <a:pt x="313" y="519"/>
                  <a:pt x="313" y="518"/>
                  <a:pt x="312" y="516"/>
                </a:cubicBezTo>
                <a:cubicBezTo>
                  <a:pt x="346" y="461"/>
                  <a:pt x="396" y="426"/>
                  <a:pt x="461" y="410"/>
                </a:cubicBezTo>
                <a:cubicBezTo>
                  <a:pt x="465" y="409"/>
                  <a:pt x="464" y="404"/>
                  <a:pt x="460" y="404"/>
                </a:cubicBezTo>
                <a:cubicBezTo>
                  <a:pt x="430" y="403"/>
                  <a:pt x="399" y="413"/>
                  <a:pt x="372" y="431"/>
                </a:cubicBezTo>
                <a:cubicBezTo>
                  <a:pt x="373" y="430"/>
                  <a:pt x="373" y="430"/>
                  <a:pt x="374" y="429"/>
                </a:cubicBezTo>
                <a:cubicBezTo>
                  <a:pt x="376" y="426"/>
                  <a:pt x="373" y="422"/>
                  <a:pt x="370" y="424"/>
                </a:cubicBezTo>
                <a:cubicBezTo>
                  <a:pt x="346" y="440"/>
                  <a:pt x="323" y="466"/>
                  <a:pt x="306" y="494"/>
                </a:cubicBezTo>
                <a:cubicBezTo>
                  <a:pt x="304" y="487"/>
                  <a:pt x="302" y="480"/>
                  <a:pt x="300" y="473"/>
                </a:cubicBezTo>
                <a:cubicBezTo>
                  <a:pt x="321" y="418"/>
                  <a:pt x="364" y="377"/>
                  <a:pt x="398" y="328"/>
                </a:cubicBezTo>
                <a:cubicBezTo>
                  <a:pt x="400" y="325"/>
                  <a:pt x="396" y="320"/>
                  <a:pt x="393" y="323"/>
                </a:cubicBezTo>
                <a:cubicBezTo>
                  <a:pt x="355" y="354"/>
                  <a:pt x="313" y="401"/>
                  <a:pt x="293" y="451"/>
                </a:cubicBezTo>
                <a:cubicBezTo>
                  <a:pt x="292" y="447"/>
                  <a:pt x="290" y="442"/>
                  <a:pt x="289" y="437"/>
                </a:cubicBezTo>
                <a:cubicBezTo>
                  <a:pt x="292" y="405"/>
                  <a:pt x="294" y="375"/>
                  <a:pt x="300" y="346"/>
                </a:cubicBezTo>
                <a:cubicBezTo>
                  <a:pt x="300" y="346"/>
                  <a:pt x="300" y="345"/>
                  <a:pt x="300" y="345"/>
                </a:cubicBezTo>
                <a:cubicBezTo>
                  <a:pt x="315" y="314"/>
                  <a:pt x="339" y="288"/>
                  <a:pt x="355" y="258"/>
                </a:cubicBezTo>
                <a:cubicBezTo>
                  <a:pt x="358" y="253"/>
                  <a:pt x="352" y="250"/>
                  <a:pt x="349" y="253"/>
                </a:cubicBezTo>
                <a:cubicBezTo>
                  <a:pt x="340" y="261"/>
                  <a:pt x="332" y="269"/>
                  <a:pt x="324" y="279"/>
                </a:cubicBezTo>
                <a:cubicBezTo>
                  <a:pt x="334" y="261"/>
                  <a:pt x="348" y="243"/>
                  <a:pt x="366" y="228"/>
                </a:cubicBezTo>
                <a:cubicBezTo>
                  <a:pt x="369" y="226"/>
                  <a:pt x="366" y="222"/>
                  <a:pt x="363" y="223"/>
                </a:cubicBezTo>
                <a:cubicBezTo>
                  <a:pt x="316" y="241"/>
                  <a:pt x="291" y="298"/>
                  <a:pt x="282" y="354"/>
                </a:cubicBezTo>
                <a:cubicBezTo>
                  <a:pt x="278" y="364"/>
                  <a:pt x="275" y="374"/>
                  <a:pt x="272" y="384"/>
                </a:cubicBezTo>
                <a:cubicBezTo>
                  <a:pt x="270" y="376"/>
                  <a:pt x="267" y="368"/>
                  <a:pt x="265" y="360"/>
                </a:cubicBezTo>
                <a:cubicBezTo>
                  <a:pt x="265" y="359"/>
                  <a:pt x="265" y="357"/>
                  <a:pt x="265" y="355"/>
                </a:cubicBezTo>
                <a:cubicBezTo>
                  <a:pt x="278" y="308"/>
                  <a:pt x="305" y="268"/>
                  <a:pt x="326" y="221"/>
                </a:cubicBezTo>
                <a:cubicBezTo>
                  <a:pt x="327" y="218"/>
                  <a:pt x="323" y="214"/>
                  <a:pt x="319" y="217"/>
                </a:cubicBezTo>
                <a:cubicBezTo>
                  <a:pt x="300" y="238"/>
                  <a:pt x="281" y="267"/>
                  <a:pt x="267" y="298"/>
                </a:cubicBezTo>
                <a:cubicBezTo>
                  <a:pt x="268" y="282"/>
                  <a:pt x="269" y="265"/>
                  <a:pt x="268" y="248"/>
                </a:cubicBezTo>
                <a:cubicBezTo>
                  <a:pt x="268" y="245"/>
                  <a:pt x="263" y="244"/>
                  <a:pt x="262" y="248"/>
                </a:cubicBezTo>
                <a:cubicBezTo>
                  <a:pt x="258" y="271"/>
                  <a:pt x="255" y="296"/>
                  <a:pt x="253" y="321"/>
                </a:cubicBezTo>
                <a:cubicBezTo>
                  <a:pt x="251" y="316"/>
                  <a:pt x="250" y="311"/>
                  <a:pt x="248" y="306"/>
                </a:cubicBezTo>
                <a:cubicBezTo>
                  <a:pt x="249" y="306"/>
                  <a:pt x="250" y="306"/>
                  <a:pt x="251" y="305"/>
                </a:cubicBezTo>
                <a:cubicBezTo>
                  <a:pt x="254" y="304"/>
                  <a:pt x="252" y="299"/>
                  <a:pt x="249" y="300"/>
                </a:cubicBezTo>
                <a:cubicBezTo>
                  <a:pt x="254" y="298"/>
                  <a:pt x="253" y="263"/>
                  <a:pt x="254" y="260"/>
                </a:cubicBezTo>
                <a:cubicBezTo>
                  <a:pt x="256" y="237"/>
                  <a:pt x="260" y="214"/>
                  <a:pt x="263" y="191"/>
                </a:cubicBezTo>
                <a:cubicBezTo>
                  <a:pt x="270" y="153"/>
                  <a:pt x="280" y="115"/>
                  <a:pt x="284" y="77"/>
                </a:cubicBezTo>
                <a:cubicBezTo>
                  <a:pt x="285" y="73"/>
                  <a:pt x="280" y="72"/>
                  <a:pt x="278" y="75"/>
                </a:cubicBezTo>
                <a:cubicBezTo>
                  <a:pt x="272" y="84"/>
                  <a:pt x="268" y="96"/>
                  <a:pt x="265" y="107"/>
                </a:cubicBezTo>
                <a:cubicBezTo>
                  <a:pt x="248" y="140"/>
                  <a:pt x="235" y="177"/>
                  <a:pt x="228" y="215"/>
                </a:cubicBezTo>
                <a:cubicBezTo>
                  <a:pt x="224" y="188"/>
                  <a:pt x="219" y="160"/>
                  <a:pt x="218" y="132"/>
                </a:cubicBezTo>
                <a:cubicBezTo>
                  <a:pt x="216" y="88"/>
                  <a:pt x="224" y="48"/>
                  <a:pt x="237" y="6"/>
                </a:cubicBezTo>
                <a:cubicBezTo>
                  <a:pt x="238" y="2"/>
                  <a:pt x="232" y="0"/>
                  <a:pt x="230" y="3"/>
                </a:cubicBezTo>
                <a:cubicBezTo>
                  <a:pt x="206" y="38"/>
                  <a:pt x="203" y="82"/>
                  <a:pt x="203" y="123"/>
                </a:cubicBezTo>
                <a:cubicBezTo>
                  <a:pt x="203" y="139"/>
                  <a:pt x="203" y="156"/>
                  <a:pt x="205" y="173"/>
                </a:cubicBezTo>
                <a:cubicBezTo>
                  <a:pt x="201" y="162"/>
                  <a:pt x="196" y="151"/>
                  <a:pt x="192" y="141"/>
                </a:cubicBezTo>
                <a:cubicBezTo>
                  <a:pt x="191" y="140"/>
                  <a:pt x="191" y="139"/>
                  <a:pt x="190" y="139"/>
                </a:cubicBezTo>
                <a:cubicBezTo>
                  <a:pt x="175" y="95"/>
                  <a:pt x="163" y="52"/>
                  <a:pt x="152" y="7"/>
                </a:cubicBezTo>
                <a:cubicBezTo>
                  <a:pt x="151" y="3"/>
                  <a:pt x="145" y="5"/>
                  <a:pt x="146" y="8"/>
                </a:cubicBezTo>
                <a:cubicBezTo>
                  <a:pt x="148" y="53"/>
                  <a:pt x="158" y="99"/>
                  <a:pt x="177" y="141"/>
                </a:cubicBezTo>
                <a:cubicBezTo>
                  <a:pt x="176" y="142"/>
                  <a:pt x="176" y="142"/>
                  <a:pt x="177" y="143"/>
                </a:cubicBezTo>
                <a:cubicBezTo>
                  <a:pt x="179" y="160"/>
                  <a:pt x="182" y="177"/>
                  <a:pt x="185" y="193"/>
                </a:cubicBezTo>
                <a:cubicBezTo>
                  <a:pt x="165" y="161"/>
                  <a:pt x="142" y="131"/>
                  <a:pt x="114" y="104"/>
                </a:cubicBezTo>
                <a:cubicBezTo>
                  <a:pt x="113" y="103"/>
                  <a:pt x="112" y="105"/>
                  <a:pt x="113" y="106"/>
                </a:cubicBezTo>
                <a:cubicBezTo>
                  <a:pt x="144" y="140"/>
                  <a:pt x="168" y="179"/>
                  <a:pt x="192" y="219"/>
                </a:cubicBezTo>
                <a:cubicBezTo>
                  <a:pt x="196" y="237"/>
                  <a:pt x="201" y="255"/>
                  <a:pt x="207" y="273"/>
                </a:cubicBezTo>
                <a:cubicBezTo>
                  <a:pt x="190" y="243"/>
                  <a:pt x="169" y="214"/>
                  <a:pt x="151" y="188"/>
                </a:cubicBezTo>
                <a:cubicBezTo>
                  <a:pt x="118" y="143"/>
                  <a:pt x="77" y="94"/>
                  <a:pt x="29" y="66"/>
                </a:cubicBezTo>
                <a:cubicBezTo>
                  <a:pt x="26" y="65"/>
                  <a:pt x="23" y="69"/>
                  <a:pt x="26" y="71"/>
                </a:cubicBezTo>
                <a:cubicBezTo>
                  <a:pt x="69" y="113"/>
                  <a:pt x="109" y="155"/>
                  <a:pt x="144" y="204"/>
                </a:cubicBezTo>
                <a:cubicBezTo>
                  <a:pt x="169" y="238"/>
                  <a:pt x="188" y="275"/>
                  <a:pt x="208" y="312"/>
                </a:cubicBezTo>
                <a:cubicBezTo>
                  <a:pt x="173" y="273"/>
                  <a:pt x="129" y="233"/>
                  <a:pt x="80" y="233"/>
                </a:cubicBezTo>
                <a:cubicBezTo>
                  <a:pt x="77" y="233"/>
                  <a:pt x="76" y="238"/>
                  <a:pt x="79" y="238"/>
                </a:cubicBezTo>
                <a:cubicBezTo>
                  <a:pt x="142" y="247"/>
                  <a:pt x="181" y="306"/>
                  <a:pt x="226" y="345"/>
                </a:cubicBezTo>
                <a:cubicBezTo>
                  <a:pt x="228" y="348"/>
                  <a:pt x="230" y="352"/>
                  <a:pt x="232" y="356"/>
                </a:cubicBezTo>
                <a:cubicBezTo>
                  <a:pt x="236" y="368"/>
                  <a:pt x="240" y="380"/>
                  <a:pt x="243" y="392"/>
                </a:cubicBezTo>
                <a:cubicBezTo>
                  <a:pt x="241" y="390"/>
                  <a:pt x="238" y="388"/>
                  <a:pt x="236" y="386"/>
                </a:cubicBezTo>
                <a:cubicBezTo>
                  <a:pt x="237" y="386"/>
                  <a:pt x="239" y="384"/>
                  <a:pt x="238" y="383"/>
                </a:cubicBezTo>
                <a:cubicBezTo>
                  <a:pt x="220" y="357"/>
                  <a:pt x="199" y="333"/>
                  <a:pt x="177" y="312"/>
                </a:cubicBezTo>
                <a:cubicBezTo>
                  <a:pt x="157" y="293"/>
                  <a:pt x="132" y="272"/>
                  <a:pt x="103" y="271"/>
                </a:cubicBezTo>
                <a:cubicBezTo>
                  <a:pt x="101" y="271"/>
                  <a:pt x="101" y="274"/>
                  <a:pt x="103" y="274"/>
                </a:cubicBezTo>
                <a:cubicBezTo>
                  <a:pt x="156" y="291"/>
                  <a:pt x="187" y="341"/>
                  <a:pt x="226" y="378"/>
                </a:cubicBezTo>
                <a:cubicBezTo>
                  <a:pt x="198" y="355"/>
                  <a:pt x="170" y="334"/>
                  <a:pt x="138" y="314"/>
                </a:cubicBezTo>
                <a:cubicBezTo>
                  <a:pt x="114" y="299"/>
                  <a:pt x="88" y="285"/>
                  <a:pt x="63" y="270"/>
                </a:cubicBezTo>
                <a:cubicBezTo>
                  <a:pt x="45" y="259"/>
                  <a:pt x="26" y="248"/>
                  <a:pt x="4" y="248"/>
                </a:cubicBezTo>
                <a:cubicBezTo>
                  <a:pt x="1" y="247"/>
                  <a:pt x="0" y="252"/>
                  <a:pt x="3" y="254"/>
                </a:cubicBezTo>
                <a:cubicBezTo>
                  <a:pt x="51" y="276"/>
                  <a:pt x="97" y="303"/>
                  <a:pt x="142" y="332"/>
                </a:cubicBezTo>
                <a:cubicBezTo>
                  <a:pt x="152" y="338"/>
                  <a:pt x="162" y="345"/>
                  <a:pt x="172" y="352"/>
                </a:cubicBezTo>
                <a:cubicBezTo>
                  <a:pt x="156" y="346"/>
                  <a:pt x="139" y="342"/>
                  <a:pt x="122" y="343"/>
                </a:cubicBezTo>
                <a:cubicBezTo>
                  <a:pt x="118" y="343"/>
                  <a:pt x="118" y="350"/>
                  <a:pt x="123" y="349"/>
                </a:cubicBezTo>
                <a:cubicBezTo>
                  <a:pt x="174" y="349"/>
                  <a:pt x="217" y="391"/>
                  <a:pt x="254" y="428"/>
                </a:cubicBezTo>
                <a:cubicBezTo>
                  <a:pt x="258" y="440"/>
                  <a:pt x="261" y="451"/>
                  <a:pt x="265" y="462"/>
                </a:cubicBezTo>
                <a:cubicBezTo>
                  <a:pt x="261" y="458"/>
                  <a:pt x="257" y="454"/>
                  <a:pt x="253" y="450"/>
                </a:cubicBezTo>
                <a:cubicBezTo>
                  <a:pt x="238" y="436"/>
                  <a:pt x="221" y="426"/>
                  <a:pt x="204" y="416"/>
                </a:cubicBezTo>
                <a:cubicBezTo>
                  <a:pt x="173" y="398"/>
                  <a:pt x="135" y="380"/>
                  <a:pt x="98" y="382"/>
                </a:cubicBezTo>
                <a:cubicBezTo>
                  <a:pt x="96" y="382"/>
                  <a:pt x="95" y="386"/>
                  <a:pt x="98" y="387"/>
                </a:cubicBezTo>
                <a:cubicBezTo>
                  <a:pt x="142" y="394"/>
                  <a:pt x="179" y="409"/>
                  <a:pt x="215" y="435"/>
                </a:cubicBezTo>
                <a:cubicBezTo>
                  <a:pt x="235" y="450"/>
                  <a:pt x="251" y="475"/>
                  <a:pt x="273" y="488"/>
                </a:cubicBezTo>
                <a:cubicBezTo>
                  <a:pt x="277" y="502"/>
                  <a:pt x="281" y="516"/>
                  <a:pt x="285" y="529"/>
                </a:cubicBezTo>
                <a:cubicBezTo>
                  <a:pt x="284" y="529"/>
                  <a:pt x="283" y="529"/>
                  <a:pt x="282" y="529"/>
                </a:cubicBezTo>
                <a:cubicBezTo>
                  <a:pt x="226" y="468"/>
                  <a:pt x="163" y="412"/>
                  <a:pt x="79" y="402"/>
                </a:cubicBezTo>
                <a:cubicBezTo>
                  <a:pt x="76" y="402"/>
                  <a:pt x="74" y="407"/>
                  <a:pt x="78" y="407"/>
                </a:cubicBezTo>
                <a:cubicBezTo>
                  <a:pt x="139" y="417"/>
                  <a:pt x="185" y="455"/>
                  <a:pt x="230" y="494"/>
                </a:cubicBezTo>
                <a:cubicBezTo>
                  <a:pt x="182" y="465"/>
                  <a:pt x="130" y="447"/>
                  <a:pt x="75" y="466"/>
                </a:cubicBezTo>
                <a:cubicBezTo>
                  <a:pt x="70" y="468"/>
                  <a:pt x="72" y="476"/>
                  <a:pt x="78" y="475"/>
                </a:cubicBezTo>
                <a:cubicBezTo>
                  <a:pt x="143" y="454"/>
                  <a:pt x="195" y="488"/>
                  <a:pt x="248" y="521"/>
                </a:cubicBezTo>
                <a:cubicBezTo>
                  <a:pt x="226" y="517"/>
                  <a:pt x="204" y="517"/>
                  <a:pt x="182" y="516"/>
                </a:cubicBezTo>
                <a:cubicBezTo>
                  <a:pt x="138" y="515"/>
                  <a:pt x="90" y="519"/>
                  <a:pt x="48" y="533"/>
                </a:cubicBezTo>
                <a:cubicBezTo>
                  <a:pt x="45" y="534"/>
                  <a:pt x="46" y="539"/>
                  <a:pt x="49" y="538"/>
                </a:cubicBezTo>
                <a:cubicBezTo>
                  <a:pt x="94" y="533"/>
                  <a:pt x="137" y="528"/>
                  <a:pt x="183" y="529"/>
                </a:cubicBezTo>
                <a:cubicBezTo>
                  <a:pt x="208" y="529"/>
                  <a:pt x="233" y="532"/>
                  <a:pt x="257" y="536"/>
                </a:cubicBezTo>
                <a:cubicBezTo>
                  <a:pt x="266" y="537"/>
                  <a:pt x="274" y="540"/>
                  <a:pt x="282" y="541"/>
                </a:cubicBezTo>
                <a:cubicBezTo>
                  <a:pt x="282" y="541"/>
                  <a:pt x="282" y="542"/>
                  <a:pt x="282" y="542"/>
                </a:cubicBezTo>
                <a:cubicBezTo>
                  <a:pt x="281" y="546"/>
                  <a:pt x="279" y="550"/>
                  <a:pt x="278" y="554"/>
                </a:cubicBezTo>
                <a:cubicBezTo>
                  <a:pt x="278" y="555"/>
                  <a:pt x="278" y="556"/>
                  <a:pt x="278" y="557"/>
                </a:cubicBezTo>
                <a:cubicBezTo>
                  <a:pt x="241" y="540"/>
                  <a:pt x="195" y="542"/>
                  <a:pt x="157" y="545"/>
                </a:cubicBezTo>
                <a:cubicBezTo>
                  <a:pt x="113" y="548"/>
                  <a:pt x="68" y="560"/>
                  <a:pt x="29" y="579"/>
                </a:cubicBezTo>
                <a:cubicBezTo>
                  <a:pt x="27" y="580"/>
                  <a:pt x="28" y="583"/>
                  <a:pt x="30" y="583"/>
                </a:cubicBezTo>
                <a:cubicBezTo>
                  <a:pt x="72" y="568"/>
                  <a:pt x="114" y="561"/>
                  <a:pt x="157" y="557"/>
                </a:cubicBezTo>
                <a:cubicBezTo>
                  <a:pt x="202" y="554"/>
                  <a:pt x="243" y="562"/>
                  <a:pt x="286" y="569"/>
                </a:cubicBezTo>
                <a:cubicBezTo>
                  <a:pt x="291" y="570"/>
                  <a:pt x="293" y="564"/>
                  <a:pt x="289" y="562"/>
                </a:cubicBezTo>
                <a:cubicBezTo>
                  <a:pt x="287" y="561"/>
                  <a:pt x="286" y="560"/>
                  <a:pt x="284" y="559"/>
                </a:cubicBezTo>
                <a:cubicBezTo>
                  <a:pt x="285" y="559"/>
                  <a:pt x="286" y="559"/>
                  <a:pt x="286" y="557"/>
                </a:cubicBezTo>
                <a:cubicBezTo>
                  <a:pt x="288" y="554"/>
                  <a:pt x="289" y="552"/>
                  <a:pt x="290" y="549"/>
                </a:cubicBezTo>
                <a:cubicBezTo>
                  <a:pt x="292" y="554"/>
                  <a:pt x="293" y="559"/>
                  <a:pt x="295" y="564"/>
                </a:cubicBezTo>
                <a:cubicBezTo>
                  <a:pt x="294" y="566"/>
                  <a:pt x="294" y="568"/>
                  <a:pt x="294" y="570"/>
                </a:cubicBezTo>
                <a:cubicBezTo>
                  <a:pt x="257" y="573"/>
                  <a:pt x="224" y="580"/>
                  <a:pt x="192" y="601"/>
                </a:cubicBezTo>
                <a:cubicBezTo>
                  <a:pt x="163" y="600"/>
                  <a:pt x="133" y="602"/>
                  <a:pt x="102" y="607"/>
                </a:cubicBezTo>
                <a:cubicBezTo>
                  <a:pt x="99" y="607"/>
                  <a:pt x="99" y="612"/>
                  <a:pt x="102" y="612"/>
                </a:cubicBezTo>
                <a:cubicBezTo>
                  <a:pt x="108" y="613"/>
                  <a:pt x="113" y="613"/>
                  <a:pt x="119" y="613"/>
                </a:cubicBezTo>
                <a:cubicBezTo>
                  <a:pt x="88" y="620"/>
                  <a:pt x="59" y="633"/>
                  <a:pt x="34" y="654"/>
                </a:cubicBezTo>
                <a:cubicBezTo>
                  <a:pt x="32" y="656"/>
                  <a:pt x="34" y="658"/>
                  <a:pt x="36" y="657"/>
                </a:cubicBezTo>
                <a:cubicBezTo>
                  <a:pt x="81" y="630"/>
                  <a:pt x="131" y="622"/>
                  <a:pt x="183" y="619"/>
                </a:cubicBezTo>
                <a:cubicBezTo>
                  <a:pt x="208" y="617"/>
                  <a:pt x="235" y="620"/>
                  <a:pt x="261" y="621"/>
                </a:cubicBezTo>
                <a:cubicBezTo>
                  <a:pt x="274" y="624"/>
                  <a:pt x="286" y="628"/>
                  <a:pt x="298" y="634"/>
                </a:cubicBezTo>
                <a:cubicBezTo>
                  <a:pt x="305" y="637"/>
                  <a:pt x="310" y="639"/>
                  <a:pt x="315" y="639"/>
                </a:cubicBezTo>
                <a:cubicBezTo>
                  <a:pt x="315" y="640"/>
                  <a:pt x="316" y="641"/>
                  <a:pt x="316" y="642"/>
                </a:cubicBezTo>
                <a:cubicBezTo>
                  <a:pt x="292" y="638"/>
                  <a:pt x="267" y="643"/>
                  <a:pt x="243" y="648"/>
                </a:cubicBezTo>
                <a:cubicBezTo>
                  <a:pt x="238" y="649"/>
                  <a:pt x="233" y="650"/>
                  <a:pt x="228" y="652"/>
                </a:cubicBezTo>
                <a:cubicBezTo>
                  <a:pt x="210" y="651"/>
                  <a:pt x="191" y="651"/>
                  <a:pt x="171" y="655"/>
                </a:cubicBezTo>
                <a:cubicBezTo>
                  <a:pt x="167" y="655"/>
                  <a:pt x="167" y="661"/>
                  <a:pt x="171" y="661"/>
                </a:cubicBezTo>
                <a:cubicBezTo>
                  <a:pt x="178" y="662"/>
                  <a:pt x="184" y="662"/>
                  <a:pt x="190" y="663"/>
                </a:cubicBezTo>
                <a:cubicBezTo>
                  <a:pt x="170" y="669"/>
                  <a:pt x="149" y="677"/>
                  <a:pt x="130" y="686"/>
                </a:cubicBezTo>
                <a:cubicBezTo>
                  <a:pt x="128" y="687"/>
                  <a:pt x="129" y="690"/>
                  <a:pt x="131" y="689"/>
                </a:cubicBezTo>
                <a:cubicBezTo>
                  <a:pt x="159" y="681"/>
                  <a:pt x="187" y="671"/>
                  <a:pt x="216" y="664"/>
                </a:cubicBezTo>
                <a:cubicBezTo>
                  <a:pt x="236" y="664"/>
                  <a:pt x="255" y="665"/>
                  <a:pt x="275" y="668"/>
                </a:cubicBezTo>
                <a:cubicBezTo>
                  <a:pt x="292" y="670"/>
                  <a:pt x="308" y="676"/>
                  <a:pt x="324" y="675"/>
                </a:cubicBezTo>
                <a:cubicBezTo>
                  <a:pt x="324" y="676"/>
                  <a:pt x="325" y="678"/>
                  <a:pt x="325" y="680"/>
                </a:cubicBezTo>
                <a:cubicBezTo>
                  <a:pt x="251" y="667"/>
                  <a:pt x="163" y="691"/>
                  <a:pt x="132" y="764"/>
                </a:cubicBezTo>
                <a:cubicBezTo>
                  <a:pt x="131" y="767"/>
                  <a:pt x="134" y="768"/>
                  <a:pt x="135" y="766"/>
                </a:cubicBezTo>
                <a:cubicBezTo>
                  <a:pt x="159" y="729"/>
                  <a:pt x="188" y="706"/>
                  <a:pt x="230" y="694"/>
                </a:cubicBezTo>
                <a:cubicBezTo>
                  <a:pt x="251" y="688"/>
                  <a:pt x="272" y="688"/>
                  <a:pt x="293" y="688"/>
                </a:cubicBezTo>
                <a:cubicBezTo>
                  <a:pt x="306" y="689"/>
                  <a:pt x="316" y="692"/>
                  <a:pt x="328" y="692"/>
                </a:cubicBezTo>
                <a:cubicBezTo>
                  <a:pt x="331" y="707"/>
                  <a:pt x="334" y="721"/>
                  <a:pt x="337" y="736"/>
                </a:cubicBezTo>
                <a:cubicBezTo>
                  <a:pt x="312" y="724"/>
                  <a:pt x="282" y="718"/>
                  <a:pt x="255" y="723"/>
                </a:cubicBezTo>
                <a:cubicBezTo>
                  <a:pt x="252" y="724"/>
                  <a:pt x="252" y="729"/>
                  <a:pt x="255" y="730"/>
                </a:cubicBezTo>
                <a:cubicBezTo>
                  <a:pt x="282" y="734"/>
                  <a:pt x="310" y="742"/>
                  <a:pt x="337" y="746"/>
                </a:cubicBezTo>
                <a:cubicBezTo>
                  <a:pt x="338" y="746"/>
                  <a:pt x="339" y="746"/>
                  <a:pt x="339" y="746"/>
                </a:cubicBezTo>
                <a:cubicBezTo>
                  <a:pt x="342" y="758"/>
                  <a:pt x="344" y="770"/>
                  <a:pt x="346" y="782"/>
                </a:cubicBezTo>
                <a:cubicBezTo>
                  <a:pt x="309" y="756"/>
                  <a:pt x="255" y="732"/>
                  <a:pt x="216" y="757"/>
                </a:cubicBezTo>
                <a:cubicBezTo>
                  <a:pt x="214" y="758"/>
                  <a:pt x="214" y="759"/>
                  <a:pt x="215" y="760"/>
                </a:cubicBezTo>
                <a:cubicBezTo>
                  <a:pt x="204" y="758"/>
                  <a:pt x="192" y="759"/>
                  <a:pt x="182" y="763"/>
                </a:cubicBezTo>
                <a:cubicBezTo>
                  <a:pt x="180" y="764"/>
                  <a:pt x="181" y="767"/>
                  <a:pt x="183" y="767"/>
                </a:cubicBezTo>
                <a:cubicBezTo>
                  <a:pt x="219" y="765"/>
                  <a:pt x="250" y="781"/>
                  <a:pt x="280" y="800"/>
                </a:cubicBezTo>
                <a:cubicBezTo>
                  <a:pt x="308" y="816"/>
                  <a:pt x="336" y="835"/>
                  <a:pt x="358" y="859"/>
                </a:cubicBezTo>
                <a:cubicBezTo>
                  <a:pt x="359" y="868"/>
                  <a:pt x="360" y="876"/>
                  <a:pt x="361" y="885"/>
                </a:cubicBezTo>
                <a:cubicBezTo>
                  <a:pt x="340" y="859"/>
                  <a:pt x="309" y="836"/>
                  <a:pt x="284" y="819"/>
                </a:cubicBezTo>
                <a:cubicBezTo>
                  <a:pt x="254" y="798"/>
                  <a:pt x="203" y="769"/>
                  <a:pt x="170" y="801"/>
                </a:cubicBezTo>
                <a:cubicBezTo>
                  <a:pt x="169" y="803"/>
                  <a:pt x="171" y="806"/>
                  <a:pt x="173" y="805"/>
                </a:cubicBezTo>
                <a:cubicBezTo>
                  <a:pt x="216" y="785"/>
                  <a:pt x="256" y="812"/>
                  <a:pt x="289" y="839"/>
                </a:cubicBezTo>
                <a:cubicBezTo>
                  <a:pt x="315" y="859"/>
                  <a:pt x="342" y="882"/>
                  <a:pt x="364" y="907"/>
                </a:cubicBezTo>
                <a:cubicBezTo>
                  <a:pt x="364" y="911"/>
                  <a:pt x="364" y="914"/>
                  <a:pt x="365" y="918"/>
                </a:cubicBezTo>
                <a:cubicBezTo>
                  <a:pt x="321" y="884"/>
                  <a:pt x="262" y="859"/>
                  <a:pt x="208" y="871"/>
                </a:cubicBezTo>
                <a:cubicBezTo>
                  <a:pt x="206" y="872"/>
                  <a:pt x="207" y="875"/>
                  <a:pt x="209" y="875"/>
                </a:cubicBezTo>
                <a:cubicBezTo>
                  <a:pt x="254" y="874"/>
                  <a:pt x="290" y="890"/>
                  <a:pt x="326" y="909"/>
                </a:cubicBezTo>
                <a:cubicBezTo>
                  <a:pt x="295" y="902"/>
                  <a:pt x="264" y="900"/>
                  <a:pt x="232" y="899"/>
                </a:cubicBezTo>
                <a:cubicBezTo>
                  <a:pt x="230" y="899"/>
                  <a:pt x="229" y="904"/>
                  <a:pt x="232" y="904"/>
                </a:cubicBezTo>
                <a:cubicBezTo>
                  <a:pt x="276" y="913"/>
                  <a:pt x="323" y="916"/>
                  <a:pt x="366" y="932"/>
                </a:cubicBezTo>
                <a:cubicBezTo>
                  <a:pt x="367" y="942"/>
                  <a:pt x="367" y="952"/>
                  <a:pt x="368" y="961"/>
                </a:cubicBezTo>
                <a:cubicBezTo>
                  <a:pt x="331" y="923"/>
                  <a:pt x="248" y="922"/>
                  <a:pt x="203" y="935"/>
                </a:cubicBezTo>
                <a:cubicBezTo>
                  <a:pt x="202" y="935"/>
                  <a:pt x="203" y="937"/>
                  <a:pt x="204" y="937"/>
                </a:cubicBezTo>
                <a:cubicBezTo>
                  <a:pt x="264" y="927"/>
                  <a:pt x="317" y="943"/>
                  <a:pt x="369" y="973"/>
                </a:cubicBezTo>
                <a:cubicBezTo>
                  <a:pt x="369" y="979"/>
                  <a:pt x="369" y="984"/>
                  <a:pt x="369" y="990"/>
                </a:cubicBezTo>
                <a:cubicBezTo>
                  <a:pt x="313" y="965"/>
                  <a:pt x="241" y="955"/>
                  <a:pt x="188" y="994"/>
                </a:cubicBezTo>
                <a:cubicBezTo>
                  <a:pt x="186" y="996"/>
                  <a:pt x="188" y="999"/>
                  <a:pt x="191" y="998"/>
                </a:cubicBezTo>
                <a:cubicBezTo>
                  <a:pt x="250" y="970"/>
                  <a:pt x="310" y="981"/>
                  <a:pt x="370" y="1001"/>
                </a:cubicBezTo>
                <a:cubicBezTo>
                  <a:pt x="370" y="1016"/>
                  <a:pt x="370" y="1032"/>
                  <a:pt x="370" y="1047"/>
                </a:cubicBezTo>
                <a:cubicBezTo>
                  <a:pt x="353" y="1038"/>
                  <a:pt x="335" y="1031"/>
                  <a:pt x="318" y="1022"/>
                </a:cubicBezTo>
                <a:cubicBezTo>
                  <a:pt x="298" y="1012"/>
                  <a:pt x="278" y="1003"/>
                  <a:pt x="257" y="997"/>
                </a:cubicBezTo>
                <a:cubicBezTo>
                  <a:pt x="255" y="996"/>
                  <a:pt x="253" y="1000"/>
                  <a:pt x="256" y="1001"/>
                </a:cubicBezTo>
                <a:cubicBezTo>
                  <a:pt x="291" y="1019"/>
                  <a:pt x="329" y="1050"/>
                  <a:pt x="369" y="1054"/>
                </a:cubicBezTo>
                <a:cubicBezTo>
                  <a:pt x="369" y="1065"/>
                  <a:pt x="369" y="1076"/>
                  <a:pt x="368" y="1087"/>
                </a:cubicBezTo>
                <a:cubicBezTo>
                  <a:pt x="351" y="1070"/>
                  <a:pt x="326" y="1063"/>
                  <a:pt x="303" y="1059"/>
                </a:cubicBezTo>
                <a:cubicBezTo>
                  <a:pt x="300" y="1059"/>
                  <a:pt x="298" y="1063"/>
                  <a:pt x="301" y="1064"/>
                </a:cubicBezTo>
                <a:cubicBezTo>
                  <a:pt x="325" y="1074"/>
                  <a:pt x="347" y="1086"/>
                  <a:pt x="368" y="1100"/>
                </a:cubicBezTo>
                <a:cubicBezTo>
                  <a:pt x="367" y="1108"/>
                  <a:pt x="367" y="1116"/>
                  <a:pt x="366" y="1123"/>
                </a:cubicBezTo>
                <a:cubicBezTo>
                  <a:pt x="349" y="1098"/>
                  <a:pt x="317" y="1081"/>
                  <a:pt x="290" y="1073"/>
                </a:cubicBezTo>
                <a:cubicBezTo>
                  <a:pt x="287" y="1072"/>
                  <a:pt x="285" y="1077"/>
                  <a:pt x="288" y="1078"/>
                </a:cubicBezTo>
                <a:cubicBezTo>
                  <a:pt x="304" y="1089"/>
                  <a:pt x="320" y="1097"/>
                  <a:pt x="335" y="1108"/>
                </a:cubicBezTo>
                <a:cubicBezTo>
                  <a:pt x="347" y="1117"/>
                  <a:pt x="356" y="1128"/>
                  <a:pt x="365" y="1139"/>
                </a:cubicBezTo>
                <a:cubicBezTo>
                  <a:pt x="358" y="1229"/>
                  <a:pt x="344" y="1319"/>
                  <a:pt x="330" y="1407"/>
                </a:cubicBezTo>
                <a:cubicBezTo>
                  <a:pt x="308" y="1557"/>
                  <a:pt x="281" y="1706"/>
                  <a:pt x="254" y="1855"/>
                </a:cubicBezTo>
                <a:cubicBezTo>
                  <a:pt x="252" y="1862"/>
                  <a:pt x="264" y="1865"/>
                  <a:pt x="266" y="1857"/>
                </a:cubicBezTo>
                <a:cubicBezTo>
                  <a:pt x="303" y="1711"/>
                  <a:pt x="334" y="1563"/>
                  <a:pt x="357" y="1414"/>
                </a:cubicBezTo>
                <a:cubicBezTo>
                  <a:pt x="376" y="1295"/>
                  <a:pt x="395" y="1173"/>
                  <a:pt x="398" y="1052"/>
                </a:cubicBezTo>
                <a:cubicBezTo>
                  <a:pt x="446" y="1003"/>
                  <a:pt x="514" y="985"/>
                  <a:pt x="577" y="960"/>
                </a:cubicBezTo>
                <a:cubicBezTo>
                  <a:pt x="580" y="958"/>
                  <a:pt x="580" y="952"/>
                  <a:pt x="576" y="953"/>
                </a:cubicBezTo>
                <a:cubicBezTo>
                  <a:pt x="535" y="959"/>
                  <a:pt x="494" y="978"/>
                  <a:pt x="458" y="996"/>
                </a:cubicBezTo>
                <a:cubicBezTo>
                  <a:pt x="438" y="1007"/>
                  <a:pt x="416" y="1019"/>
                  <a:pt x="398" y="1036"/>
                </a:cubicBezTo>
                <a:cubicBezTo>
                  <a:pt x="399" y="1025"/>
                  <a:pt x="399" y="1015"/>
                  <a:pt x="398" y="1004"/>
                </a:cubicBezTo>
                <a:cubicBezTo>
                  <a:pt x="432" y="971"/>
                  <a:pt x="471" y="959"/>
                  <a:pt x="514" y="939"/>
                </a:cubicBezTo>
                <a:cubicBezTo>
                  <a:pt x="516" y="938"/>
                  <a:pt x="516" y="933"/>
                  <a:pt x="513" y="933"/>
                </a:cubicBezTo>
                <a:cubicBezTo>
                  <a:pt x="476" y="939"/>
                  <a:pt x="426" y="959"/>
                  <a:pt x="398" y="989"/>
                </a:cubicBezTo>
                <a:cubicBezTo>
                  <a:pt x="398" y="984"/>
                  <a:pt x="398" y="978"/>
                  <a:pt x="398" y="973"/>
                </a:cubicBezTo>
                <a:cubicBezTo>
                  <a:pt x="398" y="967"/>
                  <a:pt x="397" y="962"/>
                  <a:pt x="397" y="956"/>
                </a:cubicBezTo>
                <a:cubicBezTo>
                  <a:pt x="411" y="947"/>
                  <a:pt x="424" y="936"/>
                  <a:pt x="439" y="927"/>
                </a:cubicBezTo>
                <a:cubicBezTo>
                  <a:pt x="454" y="917"/>
                  <a:pt x="471" y="911"/>
                  <a:pt x="486" y="902"/>
                </a:cubicBezTo>
                <a:cubicBezTo>
                  <a:pt x="490" y="899"/>
                  <a:pt x="487" y="894"/>
                  <a:pt x="483" y="895"/>
                </a:cubicBezTo>
                <a:cubicBezTo>
                  <a:pt x="454" y="901"/>
                  <a:pt x="418" y="923"/>
                  <a:pt x="397" y="945"/>
                </a:cubicBezTo>
                <a:cubicBezTo>
                  <a:pt x="396" y="931"/>
                  <a:pt x="395" y="916"/>
                  <a:pt x="393" y="902"/>
                </a:cubicBezTo>
                <a:cubicBezTo>
                  <a:pt x="423" y="885"/>
                  <a:pt x="453" y="870"/>
                  <a:pt x="487" y="860"/>
                </a:cubicBezTo>
                <a:cubicBezTo>
                  <a:pt x="524" y="848"/>
                  <a:pt x="562" y="849"/>
                  <a:pt x="600" y="843"/>
                </a:cubicBezTo>
                <a:cubicBezTo>
                  <a:pt x="605" y="843"/>
                  <a:pt x="606" y="836"/>
                  <a:pt x="601" y="835"/>
                </a:cubicBezTo>
                <a:close/>
                <a:moveTo>
                  <a:pt x="417" y="600"/>
                </a:moveTo>
                <a:cubicBezTo>
                  <a:pt x="409" y="603"/>
                  <a:pt x="401" y="607"/>
                  <a:pt x="394" y="611"/>
                </a:cubicBezTo>
                <a:cubicBezTo>
                  <a:pt x="379" y="619"/>
                  <a:pt x="360" y="630"/>
                  <a:pt x="347" y="645"/>
                </a:cubicBezTo>
                <a:cubicBezTo>
                  <a:pt x="347" y="644"/>
                  <a:pt x="347" y="644"/>
                  <a:pt x="347" y="643"/>
                </a:cubicBezTo>
                <a:cubicBezTo>
                  <a:pt x="367" y="623"/>
                  <a:pt x="389" y="609"/>
                  <a:pt x="417" y="600"/>
                </a:cubicBezTo>
                <a:close/>
                <a:moveTo>
                  <a:pt x="382" y="567"/>
                </a:moveTo>
                <a:cubicBezTo>
                  <a:pt x="379" y="569"/>
                  <a:pt x="376" y="571"/>
                  <a:pt x="373" y="573"/>
                </a:cubicBezTo>
                <a:cubicBezTo>
                  <a:pt x="361" y="580"/>
                  <a:pt x="346" y="591"/>
                  <a:pt x="337" y="604"/>
                </a:cubicBezTo>
                <a:cubicBezTo>
                  <a:pt x="336" y="601"/>
                  <a:pt x="335" y="597"/>
                  <a:pt x="334" y="594"/>
                </a:cubicBezTo>
                <a:cubicBezTo>
                  <a:pt x="344" y="579"/>
                  <a:pt x="362" y="572"/>
                  <a:pt x="382" y="567"/>
                </a:cubicBezTo>
                <a:close/>
                <a:moveTo>
                  <a:pt x="243" y="233"/>
                </a:moveTo>
                <a:cubicBezTo>
                  <a:pt x="243" y="236"/>
                  <a:pt x="240" y="261"/>
                  <a:pt x="240" y="281"/>
                </a:cubicBezTo>
                <a:cubicBezTo>
                  <a:pt x="238" y="272"/>
                  <a:pt x="235" y="263"/>
                  <a:pt x="232" y="254"/>
                </a:cubicBezTo>
                <a:cubicBezTo>
                  <a:pt x="237" y="221"/>
                  <a:pt x="245" y="188"/>
                  <a:pt x="255" y="156"/>
                </a:cubicBezTo>
                <a:cubicBezTo>
                  <a:pt x="250" y="182"/>
                  <a:pt x="246" y="207"/>
                  <a:pt x="243" y="233"/>
                </a:cubicBezTo>
                <a:close/>
                <a:moveTo>
                  <a:pt x="300" y="582"/>
                </a:moveTo>
                <a:cubicBezTo>
                  <a:pt x="302" y="591"/>
                  <a:pt x="305" y="599"/>
                  <a:pt x="307" y="608"/>
                </a:cubicBezTo>
                <a:cubicBezTo>
                  <a:pt x="286" y="607"/>
                  <a:pt x="264" y="606"/>
                  <a:pt x="243" y="605"/>
                </a:cubicBezTo>
                <a:cubicBezTo>
                  <a:pt x="231" y="604"/>
                  <a:pt x="219" y="602"/>
                  <a:pt x="207" y="601"/>
                </a:cubicBezTo>
                <a:cubicBezTo>
                  <a:pt x="237" y="590"/>
                  <a:pt x="268" y="585"/>
                  <a:pt x="300" y="582"/>
                </a:cubicBezTo>
                <a:close/>
                <a:moveTo>
                  <a:pt x="302" y="620"/>
                </a:moveTo>
                <a:cubicBezTo>
                  <a:pt x="304" y="620"/>
                  <a:pt x="307" y="619"/>
                  <a:pt x="310" y="619"/>
                </a:cubicBezTo>
                <a:cubicBezTo>
                  <a:pt x="310" y="620"/>
                  <a:pt x="311" y="622"/>
                  <a:pt x="311" y="624"/>
                </a:cubicBezTo>
                <a:cubicBezTo>
                  <a:pt x="308" y="622"/>
                  <a:pt x="305" y="621"/>
                  <a:pt x="302" y="620"/>
                </a:cubicBezTo>
                <a:close/>
                <a:moveTo>
                  <a:pt x="269" y="656"/>
                </a:moveTo>
                <a:cubicBezTo>
                  <a:pt x="285" y="654"/>
                  <a:pt x="302" y="654"/>
                  <a:pt x="318" y="652"/>
                </a:cubicBezTo>
                <a:cubicBezTo>
                  <a:pt x="319" y="656"/>
                  <a:pt x="320" y="660"/>
                  <a:pt x="321" y="664"/>
                </a:cubicBezTo>
                <a:cubicBezTo>
                  <a:pt x="304" y="661"/>
                  <a:pt x="286" y="658"/>
                  <a:pt x="269" y="656"/>
                </a:cubicBezTo>
                <a:close/>
                <a:moveTo>
                  <a:pt x="285" y="791"/>
                </a:moveTo>
                <a:cubicBezTo>
                  <a:pt x="267" y="780"/>
                  <a:pt x="242" y="766"/>
                  <a:pt x="218" y="761"/>
                </a:cubicBezTo>
                <a:cubicBezTo>
                  <a:pt x="261" y="750"/>
                  <a:pt x="311" y="769"/>
                  <a:pt x="348" y="794"/>
                </a:cubicBezTo>
                <a:cubicBezTo>
                  <a:pt x="351" y="809"/>
                  <a:pt x="354" y="825"/>
                  <a:pt x="356" y="841"/>
                </a:cubicBezTo>
                <a:cubicBezTo>
                  <a:pt x="336" y="820"/>
                  <a:pt x="310" y="805"/>
                  <a:pt x="285" y="791"/>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240"/>
          <p:cNvSpPr>
            <a:spLocks noEditPoints="1"/>
          </p:cNvSpPr>
          <p:nvPr userDrawn="1"/>
        </p:nvSpPr>
        <p:spPr bwMode="auto">
          <a:xfrm>
            <a:off x="-268645" y="4601143"/>
            <a:ext cx="592374" cy="1172126"/>
          </a:xfrm>
          <a:custGeom>
            <a:avLst/>
            <a:gdLst>
              <a:gd name="T0" fmla="*/ 680 w 862"/>
              <a:gd name="T1" fmla="*/ 510 h 1706"/>
              <a:gd name="T2" fmla="*/ 691 w 862"/>
              <a:gd name="T3" fmla="*/ 451 h 1706"/>
              <a:gd name="T4" fmla="*/ 795 w 862"/>
              <a:gd name="T5" fmla="*/ 327 h 1706"/>
              <a:gd name="T6" fmla="*/ 705 w 862"/>
              <a:gd name="T7" fmla="*/ 372 h 1706"/>
              <a:gd name="T8" fmla="*/ 760 w 862"/>
              <a:gd name="T9" fmla="*/ 274 h 1706"/>
              <a:gd name="T10" fmla="*/ 719 w 862"/>
              <a:gd name="T11" fmla="*/ 311 h 1706"/>
              <a:gd name="T12" fmla="*/ 822 w 862"/>
              <a:gd name="T13" fmla="*/ 148 h 1706"/>
              <a:gd name="T14" fmla="*/ 760 w 862"/>
              <a:gd name="T15" fmla="*/ 133 h 1706"/>
              <a:gd name="T16" fmla="*/ 762 w 862"/>
              <a:gd name="T17" fmla="*/ 5 h 1706"/>
              <a:gd name="T18" fmla="*/ 688 w 862"/>
              <a:gd name="T19" fmla="*/ 76 h 1706"/>
              <a:gd name="T20" fmla="*/ 627 w 862"/>
              <a:gd name="T21" fmla="*/ 5 h 1706"/>
              <a:gd name="T22" fmla="*/ 678 w 862"/>
              <a:gd name="T23" fmla="*/ 340 h 1706"/>
              <a:gd name="T24" fmla="*/ 650 w 862"/>
              <a:gd name="T25" fmla="*/ 288 h 1706"/>
              <a:gd name="T26" fmla="*/ 568 w 862"/>
              <a:gd name="T27" fmla="*/ 199 h 1706"/>
              <a:gd name="T28" fmla="*/ 587 w 862"/>
              <a:gd name="T29" fmla="*/ 291 h 1706"/>
              <a:gd name="T30" fmla="*/ 626 w 862"/>
              <a:gd name="T31" fmla="*/ 393 h 1706"/>
              <a:gd name="T32" fmla="*/ 645 w 862"/>
              <a:gd name="T33" fmla="*/ 531 h 1706"/>
              <a:gd name="T34" fmla="*/ 488 w 862"/>
              <a:gd name="T35" fmla="*/ 378 h 1706"/>
              <a:gd name="T36" fmla="*/ 432 w 862"/>
              <a:gd name="T37" fmla="*/ 430 h 1706"/>
              <a:gd name="T38" fmla="*/ 627 w 862"/>
              <a:gd name="T39" fmla="*/ 550 h 1706"/>
              <a:gd name="T40" fmla="*/ 519 w 862"/>
              <a:gd name="T41" fmla="*/ 497 h 1706"/>
              <a:gd name="T42" fmla="*/ 641 w 862"/>
              <a:gd name="T43" fmla="*/ 551 h 1706"/>
              <a:gd name="T44" fmla="*/ 445 w 862"/>
              <a:gd name="T45" fmla="*/ 520 h 1706"/>
              <a:gd name="T46" fmla="*/ 582 w 862"/>
              <a:gd name="T47" fmla="*/ 602 h 1706"/>
              <a:gd name="T48" fmla="*/ 538 w 862"/>
              <a:gd name="T49" fmla="*/ 613 h 1706"/>
              <a:gd name="T50" fmla="*/ 435 w 862"/>
              <a:gd name="T51" fmla="*/ 602 h 1706"/>
              <a:gd name="T52" fmla="*/ 401 w 862"/>
              <a:gd name="T53" fmla="*/ 669 h 1706"/>
              <a:gd name="T54" fmla="*/ 596 w 862"/>
              <a:gd name="T55" fmla="*/ 738 h 1706"/>
              <a:gd name="T56" fmla="*/ 582 w 862"/>
              <a:gd name="T57" fmla="*/ 784 h 1706"/>
              <a:gd name="T58" fmla="*/ 516 w 862"/>
              <a:gd name="T59" fmla="*/ 769 h 1706"/>
              <a:gd name="T60" fmla="*/ 418 w 862"/>
              <a:gd name="T61" fmla="*/ 724 h 1706"/>
              <a:gd name="T62" fmla="*/ 418 w 862"/>
              <a:gd name="T63" fmla="*/ 802 h 1706"/>
              <a:gd name="T64" fmla="*/ 519 w 862"/>
              <a:gd name="T65" fmla="*/ 953 h 1706"/>
              <a:gd name="T66" fmla="*/ 345 w 862"/>
              <a:gd name="T67" fmla="*/ 899 h 1706"/>
              <a:gd name="T68" fmla="*/ 404 w 862"/>
              <a:gd name="T69" fmla="*/ 933 h 1706"/>
              <a:gd name="T70" fmla="*/ 412 w 862"/>
              <a:gd name="T71" fmla="*/ 1013 h 1706"/>
              <a:gd name="T72" fmla="*/ 422 w 862"/>
              <a:gd name="T73" fmla="*/ 1068 h 1706"/>
              <a:gd name="T74" fmla="*/ 300 w 862"/>
              <a:gd name="T75" fmla="*/ 1349 h 1706"/>
              <a:gd name="T76" fmla="*/ 511 w 862"/>
              <a:gd name="T77" fmla="*/ 1033 h 1706"/>
              <a:gd name="T78" fmla="*/ 540 w 862"/>
              <a:gd name="T79" fmla="*/ 977 h 1706"/>
              <a:gd name="T80" fmla="*/ 552 w 862"/>
              <a:gd name="T81" fmla="*/ 952 h 1706"/>
              <a:gd name="T82" fmla="*/ 574 w 862"/>
              <a:gd name="T83" fmla="*/ 900 h 1706"/>
              <a:gd name="T84" fmla="*/ 597 w 862"/>
              <a:gd name="T85" fmla="*/ 837 h 1706"/>
              <a:gd name="T86" fmla="*/ 617 w 862"/>
              <a:gd name="T87" fmla="*/ 775 h 1706"/>
              <a:gd name="T88" fmla="*/ 642 w 862"/>
              <a:gd name="T89" fmla="*/ 726 h 1706"/>
              <a:gd name="T90" fmla="*/ 633 w 862"/>
              <a:gd name="T91" fmla="*/ 718 h 1706"/>
              <a:gd name="T92" fmla="*/ 691 w 862"/>
              <a:gd name="T93" fmla="*/ 675 h 1706"/>
              <a:gd name="T94" fmla="*/ 825 w 862"/>
              <a:gd name="T95" fmla="*/ 682 h 1706"/>
              <a:gd name="T96" fmla="*/ 807 w 862"/>
              <a:gd name="T97" fmla="*/ 634 h 1706"/>
              <a:gd name="T98" fmla="*/ 661 w 862"/>
              <a:gd name="T99" fmla="*/ 600 h 1706"/>
              <a:gd name="T100" fmla="*/ 666 w 862"/>
              <a:gd name="T101" fmla="*/ 579 h 1706"/>
              <a:gd name="T102" fmla="*/ 815 w 862"/>
              <a:gd name="T103" fmla="*/ 512 h 1706"/>
              <a:gd name="T104" fmla="*/ 859 w 862"/>
              <a:gd name="T105" fmla="*/ 501 h 1706"/>
              <a:gd name="T106" fmla="*/ 791 w 862"/>
              <a:gd name="T107" fmla="*/ 187 h 1706"/>
              <a:gd name="T108" fmla="*/ 634 w 862"/>
              <a:gd name="T109" fmla="*/ 585 h 1706"/>
              <a:gd name="T110" fmla="*/ 573 w 862"/>
              <a:gd name="T111" fmla="*/ 636 h 1706"/>
              <a:gd name="T112" fmla="*/ 479 w 862"/>
              <a:gd name="T113" fmla="*/ 706 h 1706"/>
              <a:gd name="T114" fmla="*/ 704 w 862"/>
              <a:gd name="T115" fmla="*/ 654 h 1706"/>
              <a:gd name="T116" fmla="*/ 703 w 862"/>
              <a:gd name="T117" fmla="*/ 611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1706">
                <a:moveTo>
                  <a:pt x="859" y="501"/>
                </a:moveTo>
                <a:cubicBezTo>
                  <a:pt x="832" y="486"/>
                  <a:pt x="800" y="481"/>
                  <a:pt x="768" y="484"/>
                </a:cubicBezTo>
                <a:cubicBezTo>
                  <a:pt x="769" y="484"/>
                  <a:pt x="770" y="484"/>
                  <a:pt x="771" y="483"/>
                </a:cubicBezTo>
                <a:cubicBezTo>
                  <a:pt x="774" y="482"/>
                  <a:pt x="773" y="477"/>
                  <a:pt x="769" y="477"/>
                </a:cubicBezTo>
                <a:cubicBezTo>
                  <a:pt x="740" y="480"/>
                  <a:pt x="708" y="493"/>
                  <a:pt x="680" y="510"/>
                </a:cubicBezTo>
                <a:cubicBezTo>
                  <a:pt x="681" y="502"/>
                  <a:pt x="683" y="495"/>
                  <a:pt x="684" y="488"/>
                </a:cubicBezTo>
                <a:cubicBezTo>
                  <a:pt x="728" y="449"/>
                  <a:pt x="786" y="433"/>
                  <a:pt x="839" y="405"/>
                </a:cubicBezTo>
                <a:cubicBezTo>
                  <a:pt x="842" y="403"/>
                  <a:pt x="840" y="397"/>
                  <a:pt x="836" y="398"/>
                </a:cubicBezTo>
                <a:cubicBezTo>
                  <a:pt x="788" y="408"/>
                  <a:pt x="729" y="430"/>
                  <a:pt x="688" y="466"/>
                </a:cubicBezTo>
                <a:cubicBezTo>
                  <a:pt x="689" y="461"/>
                  <a:pt x="690" y="456"/>
                  <a:pt x="691" y="451"/>
                </a:cubicBezTo>
                <a:cubicBezTo>
                  <a:pt x="708" y="425"/>
                  <a:pt x="725" y="399"/>
                  <a:pt x="743" y="376"/>
                </a:cubicBezTo>
                <a:cubicBezTo>
                  <a:pt x="743" y="376"/>
                  <a:pt x="744" y="375"/>
                  <a:pt x="744" y="375"/>
                </a:cubicBezTo>
                <a:cubicBezTo>
                  <a:pt x="772" y="354"/>
                  <a:pt x="805" y="342"/>
                  <a:pt x="833" y="323"/>
                </a:cubicBezTo>
                <a:cubicBezTo>
                  <a:pt x="837" y="320"/>
                  <a:pt x="834" y="315"/>
                  <a:pt x="830" y="316"/>
                </a:cubicBezTo>
                <a:cubicBezTo>
                  <a:pt x="818" y="319"/>
                  <a:pt x="807" y="322"/>
                  <a:pt x="795" y="327"/>
                </a:cubicBezTo>
                <a:cubicBezTo>
                  <a:pt x="813" y="316"/>
                  <a:pt x="833" y="307"/>
                  <a:pt x="857" y="301"/>
                </a:cubicBezTo>
                <a:cubicBezTo>
                  <a:pt x="860" y="301"/>
                  <a:pt x="859" y="296"/>
                  <a:pt x="856" y="296"/>
                </a:cubicBezTo>
                <a:cubicBezTo>
                  <a:pt x="806" y="291"/>
                  <a:pt x="758" y="329"/>
                  <a:pt x="724" y="374"/>
                </a:cubicBezTo>
                <a:cubicBezTo>
                  <a:pt x="716" y="381"/>
                  <a:pt x="708" y="389"/>
                  <a:pt x="701" y="397"/>
                </a:cubicBezTo>
                <a:cubicBezTo>
                  <a:pt x="702" y="389"/>
                  <a:pt x="704" y="380"/>
                  <a:pt x="705" y="372"/>
                </a:cubicBezTo>
                <a:cubicBezTo>
                  <a:pt x="706" y="371"/>
                  <a:pt x="707" y="369"/>
                  <a:pt x="708" y="368"/>
                </a:cubicBezTo>
                <a:cubicBezTo>
                  <a:pt x="741" y="332"/>
                  <a:pt x="784" y="308"/>
                  <a:pt x="824" y="277"/>
                </a:cubicBezTo>
                <a:cubicBezTo>
                  <a:pt x="827" y="274"/>
                  <a:pt x="824" y="269"/>
                  <a:pt x="820" y="270"/>
                </a:cubicBezTo>
                <a:cubicBezTo>
                  <a:pt x="793" y="280"/>
                  <a:pt x="763" y="297"/>
                  <a:pt x="736" y="318"/>
                </a:cubicBezTo>
                <a:cubicBezTo>
                  <a:pt x="745" y="304"/>
                  <a:pt x="753" y="290"/>
                  <a:pt x="760" y="274"/>
                </a:cubicBezTo>
                <a:cubicBezTo>
                  <a:pt x="762" y="271"/>
                  <a:pt x="757" y="268"/>
                  <a:pt x="755" y="271"/>
                </a:cubicBezTo>
                <a:cubicBezTo>
                  <a:pt x="741" y="290"/>
                  <a:pt x="726" y="311"/>
                  <a:pt x="713" y="332"/>
                </a:cubicBezTo>
                <a:cubicBezTo>
                  <a:pt x="714" y="327"/>
                  <a:pt x="715" y="321"/>
                  <a:pt x="716" y="316"/>
                </a:cubicBezTo>
                <a:cubicBezTo>
                  <a:pt x="717" y="317"/>
                  <a:pt x="718" y="317"/>
                  <a:pt x="719" y="317"/>
                </a:cubicBezTo>
                <a:cubicBezTo>
                  <a:pt x="722" y="317"/>
                  <a:pt x="723" y="311"/>
                  <a:pt x="719" y="311"/>
                </a:cubicBezTo>
                <a:cubicBezTo>
                  <a:pt x="724" y="312"/>
                  <a:pt x="740" y="281"/>
                  <a:pt x="742" y="278"/>
                </a:cubicBezTo>
                <a:cubicBezTo>
                  <a:pt x="755" y="258"/>
                  <a:pt x="769" y="240"/>
                  <a:pt x="783" y="221"/>
                </a:cubicBezTo>
                <a:cubicBezTo>
                  <a:pt x="806" y="190"/>
                  <a:pt x="832" y="162"/>
                  <a:pt x="854" y="130"/>
                </a:cubicBezTo>
                <a:cubicBezTo>
                  <a:pt x="856" y="127"/>
                  <a:pt x="853" y="123"/>
                  <a:pt x="849" y="125"/>
                </a:cubicBezTo>
                <a:cubicBezTo>
                  <a:pt x="839" y="130"/>
                  <a:pt x="830" y="139"/>
                  <a:pt x="822" y="148"/>
                </a:cubicBezTo>
                <a:cubicBezTo>
                  <a:pt x="792" y="169"/>
                  <a:pt x="764" y="196"/>
                  <a:pt x="740" y="226"/>
                </a:cubicBezTo>
                <a:cubicBezTo>
                  <a:pt x="749" y="200"/>
                  <a:pt x="758" y="173"/>
                  <a:pt x="769" y="148"/>
                </a:cubicBezTo>
                <a:cubicBezTo>
                  <a:pt x="788" y="109"/>
                  <a:pt x="814" y="76"/>
                  <a:pt x="844" y="45"/>
                </a:cubicBezTo>
                <a:cubicBezTo>
                  <a:pt x="848" y="42"/>
                  <a:pt x="843" y="38"/>
                  <a:pt x="840" y="40"/>
                </a:cubicBezTo>
                <a:cubicBezTo>
                  <a:pt x="802" y="59"/>
                  <a:pt x="779" y="97"/>
                  <a:pt x="760" y="133"/>
                </a:cubicBezTo>
                <a:cubicBezTo>
                  <a:pt x="753" y="147"/>
                  <a:pt x="745" y="162"/>
                  <a:pt x="739" y="178"/>
                </a:cubicBezTo>
                <a:cubicBezTo>
                  <a:pt x="740" y="167"/>
                  <a:pt x="741" y="155"/>
                  <a:pt x="742" y="143"/>
                </a:cubicBezTo>
                <a:cubicBezTo>
                  <a:pt x="742" y="143"/>
                  <a:pt x="742" y="142"/>
                  <a:pt x="742" y="141"/>
                </a:cubicBezTo>
                <a:cubicBezTo>
                  <a:pt x="749" y="96"/>
                  <a:pt x="758" y="52"/>
                  <a:pt x="769" y="7"/>
                </a:cubicBezTo>
                <a:cubicBezTo>
                  <a:pt x="770" y="3"/>
                  <a:pt x="764" y="1"/>
                  <a:pt x="762" y="5"/>
                </a:cubicBezTo>
                <a:cubicBezTo>
                  <a:pt x="744" y="46"/>
                  <a:pt x="731" y="91"/>
                  <a:pt x="729" y="137"/>
                </a:cubicBezTo>
                <a:cubicBezTo>
                  <a:pt x="728" y="137"/>
                  <a:pt x="728" y="138"/>
                  <a:pt x="728" y="139"/>
                </a:cubicBezTo>
                <a:cubicBezTo>
                  <a:pt x="722" y="155"/>
                  <a:pt x="717" y="171"/>
                  <a:pt x="712" y="188"/>
                </a:cubicBezTo>
                <a:cubicBezTo>
                  <a:pt x="709" y="149"/>
                  <a:pt x="703" y="112"/>
                  <a:pt x="691" y="75"/>
                </a:cubicBezTo>
                <a:cubicBezTo>
                  <a:pt x="690" y="74"/>
                  <a:pt x="688" y="75"/>
                  <a:pt x="688" y="76"/>
                </a:cubicBezTo>
                <a:cubicBezTo>
                  <a:pt x="700" y="121"/>
                  <a:pt x="703" y="167"/>
                  <a:pt x="706" y="213"/>
                </a:cubicBezTo>
                <a:cubicBezTo>
                  <a:pt x="702" y="231"/>
                  <a:pt x="698" y="249"/>
                  <a:pt x="694" y="268"/>
                </a:cubicBezTo>
                <a:cubicBezTo>
                  <a:pt x="693" y="233"/>
                  <a:pt x="689" y="198"/>
                  <a:pt x="684" y="167"/>
                </a:cubicBezTo>
                <a:cubicBezTo>
                  <a:pt x="676" y="112"/>
                  <a:pt x="662" y="49"/>
                  <a:pt x="632" y="2"/>
                </a:cubicBezTo>
                <a:cubicBezTo>
                  <a:pt x="630" y="0"/>
                  <a:pt x="626" y="2"/>
                  <a:pt x="627" y="5"/>
                </a:cubicBezTo>
                <a:cubicBezTo>
                  <a:pt x="646" y="62"/>
                  <a:pt x="662" y="118"/>
                  <a:pt x="671" y="178"/>
                </a:cubicBezTo>
                <a:cubicBezTo>
                  <a:pt x="677" y="220"/>
                  <a:pt x="676" y="261"/>
                  <a:pt x="677" y="303"/>
                </a:cubicBezTo>
                <a:cubicBezTo>
                  <a:pt x="664" y="252"/>
                  <a:pt x="644" y="196"/>
                  <a:pt x="600" y="174"/>
                </a:cubicBezTo>
                <a:cubicBezTo>
                  <a:pt x="597" y="173"/>
                  <a:pt x="595" y="176"/>
                  <a:pt x="597" y="178"/>
                </a:cubicBezTo>
                <a:cubicBezTo>
                  <a:pt x="649" y="215"/>
                  <a:pt x="656" y="285"/>
                  <a:pt x="678" y="340"/>
                </a:cubicBezTo>
                <a:cubicBezTo>
                  <a:pt x="678" y="345"/>
                  <a:pt x="678" y="349"/>
                  <a:pt x="679" y="353"/>
                </a:cubicBezTo>
                <a:cubicBezTo>
                  <a:pt x="676" y="365"/>
                  <a:pt x="674" y="378"/>
                  <a:pt x="672" y="391"/>
                </a:cubicBezTo>
                <a:cubicBezTo>
                  <a:pt x="670" y="388"/>
                  <a:pt x="669" y="385"/>
                  <a:pt x="668" y="381"/>
                </a:cubicBezTo>
                <a:cubicBezTo>
                  <a:pt x="669" y="382"/>
                  <a:pt x="671" y="381"/>
                  <a:pt x="671" y="379"/>
                </a:cubicBezTo>
                <a:cubicBezTo>
                  <a:pt x="668" y="348"/>
                  <a:pt x="660" y="318"/>
                  <a:pt x="650" y="288"/>
                </a:cubicBezTo>
                <a:cubicBezTo>
                  <a:pt x="641" y="262"/>
                  <a:pt x="628" y="232"/>
                  <a:pt x="604" y="218"/>
                </a:cubicBezTo>
                <a:cubicBezTo>
                  <a:pt x="602" y="217"/>
                  <a:pt x="600" y="219"/>
                  <a:pt x="602" y="221"/>
                </a:cubicBezTo>
                <a:cubicBezTo>
                  <a:pt x="641" y="261"/>
                  <a:pt x="645" y="319"/>
                  <a:pt x="663" y="370"/>
                </a:cubicBezTo>
                <a:cubicBezTo>
                  <a:pt x="649" y="337"/>
                  <a:pt x="634" y="305"/>
                  <a:pt x="615" y="273"/>
                </a:cubicBezTo>
                <a:cubicBezTo>
                  <a:pt x="600" y="248"/>
                  <a:pt x="583" y="224"/>
                  <a:pt x="568" y="199"/>
                </a:cubicBezTo>
                <a:cubicBezTo>
                  <a:pt x="557" y="181"/>
                  <a:pt x="545" y="162"/>
                  <a:pt x="526" y="151"/>
                </a:cubicBezTo>
                <a:cubicBezTo>
                  <a:pt x="524" y="150"/>
                  <a:pt x="520" y="154"/>
                  <a:pt x="522" y="156"/>
                </a:cubicBezTo>
                <a:cubicBezTo>
                  <a:pt x="555" y="199"/>
                  <a:pt x="583" y="243"/>
                  <a:pt x="610" y="290"/>
                </a:cubicBezTo>
                <a:cubicBezTo>
                  <a:pt x="616" y="300"/>
                  <a:pt x="622" y="311"/>
                  <a:pt x="627" y="322"/>
                </a:cubicBezTo>
                <a:cubicBezTo>
                  <a:pt x="616" y="309"/>
                  <a:pt x="602" y="298"/>
                  <a:pt x="587" y="291"/>
                </a:cubicBezTo>
                <a:cubicBezTo>
                  <a:pt x="583" y="289"/>
                  <a:pt x="581" y="295"/>
                  <a:pt x="584" y="297"/>
                </a:cubicBezTo>
                <a:cubicBezTo>
                  <a:pt x="630" y="320"/>
                  <a:pt x="649" y="377"/>
                  <a:pt x="665" y="428"/>
                </a:cubicBezTo>
                <a:cubicBezTo>
                  <a:pt x="663" y="439"/>
                  <a:pt x="660" y="451"/>
                  <a:pt x="658" y="463"/>
                </a:cubicBezTo>
                <a:cubicBezTo>
                  <a:pt x="657" y="457"/>
                  <a:pt x="656" y="452"/>
                  <a:pt x="654" y="446"/>
                </a:cubicBezTo>
                <a:cubicBezTo>
                  <a:pt x="647" y="427"/>
                  <a:pt x="636" y="410"/>
                  <a:pt x="626" y="393"/>
                </a:cubicBezTo>
                <a:cubicBezTo>
                  <a:pt x="607" y="363"/>
                  <a:pt x="581" y="330"/>
                  <a:pt x="548" y="314"/>
                </a:cubicBezTo>
                <a:cubicBezTo>
                  <a:pt x="545" y="313"/>
                  <a:pt x="543" y="317"/>
                  <a:pt x="545" y="318"/>
                </a:cubicBezTo>
                <a:cubicBezTo>
                  <a:pt x="580" y="345"/>
                  <a:pt x="607" y="375"/>
                  <a:pt x="626" y="415"/>
                </a:cubicBezTo>
                <a:cubicBezTo>
                  <a:pt x="637" y="438"/>
                  <a:pt x="640" y="468"/>
                  <a:pt x="653" y="489"/>
                </a:cubicBezTo>
                <a:cubicBezTo>
                  <a:pt x="651" y="503"/>
                  <a:pt x="648" y="517"/>
                  <a:pt x="645" y="531"/>
                </a:cubicBezTo>
                <a:cubicBezTo>
                  <a:pt x="644" y="531"/>
                  <a:pt x="643" y="530"/>
                  <a:pt x="643" y="529"/>
                </a:cubicBezTo>
                <a:cubicBezTo>
                  <a:pt x="621" y="450"/>
                  <a:pt x="591" y="370"/>
                  <a:pt x="521" y="323"/>
                </a:cubicBezTo>
                <a:cubicBezTo>
                  <a:pt x="519" y="321"/>
                  <a:pt x="515" y="325"/>
                  <a:pt x="518" y="327"/>
                </a:cubicBezTo>
                <a:cubicBezTo>
                  <a:pt x="568" y="364"/>
                  <a:pt x="591" y="419"/>
                  <a:pt x="613" y="475"/>
                </a:cubicBezTo>
                <a:cubicBezTo>
                  <a:pt x="584" y="427"/>
                  <a:pt x="546" y="386"/>
                  <a:pt x="488" y="378"/>
                </a:cubicBezTo>
                <a:cubicBezTo>
                  <a:pt x="483" y="377"/>
                  <a:pt x="481" y="386"/>
                  <a:pt x="487" y="387"/>
                </a:cubicBezTo>
                <a:cubicBezTo>
                  <a:pt x="554" y="398"/>
                  <a:pt x="585" y="453"/>
                  <a:pt x="616" y="507"/>
                </a:cubicBezTo>
                <a:cubicBezTo>
                  <a:pt x="598" y="494"/>
                  <a:pt x="579" y="482"/>
                  <a:pt x="560" y="472"/>
                </a:cubicBezTo>
                <a:cubicBezTo>
                  <a:pt x="521" y="450"/>
                  <a:pt x="478" y="432"/>
                  <a:pt x="433" y="425"/>
                </a:cubicBezTo>
                <a:cubicBezTo>
                  <a:pt x="430" y="424"/>
                  <a:pt x="429" y="429"/>
                  <a:pt x="432" y="430"/>
                </a:cubicBezTo>
                <a:cubicBezTo>
                  <a:pt x="474" y="446"/>
                  <a:pt x="515" y="461"/>
                  <a:pt x="555" y="483"/>
                </a:cubicBezTo>
                <a:cubicBezTo>
                  <a:pt x="577" y="495"/>
                  <a:pt x="597" y="510"/>
                  <a:pt x="618" y="524"/>
                </a:cubicBezTo>
                <a:cubicBezTo>
                  <a:pt x="625" y="529"/>
                  <a:pt x="631" y="535"/>
                  <a:pt x="637" y="540"/>
                </a:cubicBezTo>
                <a:cubicBezTo>
                  <a:pt x="637" y="541"/>
                  <a:pt x="637" y="541"/>
                  <a:pt x="637" y="541"/>
                </a:cubicBezTo>
                <a:cubicBezTo>
                  <a:pt x="634" y="544"/>
                  <a:pt x="630" y="547"/>
                  <a:pt x="627" y="550"/>
                </a:cubicBezTo>
                <a:cubicBezTo>
                  <a:pt x="627" y="551"/>
                  <a:pt x="627" y="552"/>
                  <a:pt x="626" y="552"/>
                </a:cubicBezTo>
                <a:cubicBezTo>
                  <a:pt x="601" y="521"/>
                  <a:pt x="560" y="501"/>
                  <a:pt x="524" y="486"/>
                </a:cubicBezTo>
                <a:cubicBezTo>
                  <a:pt x="484" y="468"/>
                  <a:pt x="439" y="458"/>
                  <a:pt x="395" y="457"/>
                </a:cubicBezTo>
                <a:cubicBezTo>
                  <a:pt x="393" y="457"/>
                  <a:pt x="393" y="460"/>
                  <a:pt x="395" y="461"/>
                </a:cubicBezTo>
                <a:cubicBezTo>
                  <a:pt x="438" y="467"/>
                  <a:pt x="479" y="480"/>
                  <a:pt x="519" y="497"/>
                </a:cubicBezTo>
                <a:cubicBezTo>
                  <a:pt x="560" y="514"/>
                  <a:pt x="593" y="541"/>
                  <a:pt x="628" y="567"/>
                </a:cubicBezTo>
                <a:cubicBezTo>
                  <a:pt x="631" y="570"/>
                  <a:pt x="636" y="566"/>
                  <a:pt x="634" y="562"/>
                </a:cubicBezTo>
                <a:cubicBezTo>
                  <a:pt x="633" y="561"/>
                  <a:pt x="631" y="559"/>
                  <a:pt x="630" y="558"/>
                </a:cubicBezTo>
                <a:cubicBezTo>
                  <a:pt x="631" y="558"/>
                  <a:pt x="632" y="558"/>
                  <a:pt x="633" y="557"/>
                </a:cubicBezTo>
                <a:cubicBezTo>
                  <a:pt x="636" y="555"/>
                  <a:pt x="639" y="553"/>
                  <a:pt x="641" y="551"/>
                </a:cubicBezTo>
                <a:cubicBezTo>
                  <a:pt x="640" y="556"/>
                  <a:pt x="639" y="561"/>
                  <a:pt x="638" y="566"/>
                </a:cubicBezTo>
                <a:cubicBezTo>
                  <a:pt x="637" y="568"/>
                  <a:pt x="635" y="570"/>
                  <a:pt x="634" y="572"/>
                </a:cubicBezTo>
                <a:cubicBezTo>
                  <a:pt x="600" y="557"/>
                  <a:pt x="567" y="548"/>
                  <a:pt x="530" y="552"/>
                </a:cubicBezTo>
                <a:cubicBezTo>
                  <a:pt x="504" y="537"/>
                  <a:pt x="477" y="526"/>
                  <a:pt x="447" y="516"/>
                </a:cubicBezTo>
                <a:cubicBezTo>
                  <a:pt x="444" y="514"/>
                  <a:pt x="442" y="519"/>
                  <a:pt x="445" y="520"/>
                </a:cubicBezTo>
                <a:cubicBezTo>
                  <a:pt x="450" y="523"/>
                  <a:pt x="454" y="526"/>
                  <a:pt x="459" y="529"/>
                </a:cubicBezTo>
                <a:cubicBezTo>
                  <a:pt x="429" y="521"/>
                  <a:pt x="397" y="519"/>
                  <a:pt x="365" y="526"/>
                </a:cubicBezTo>
                <a:cubicBezTo>
                  <a:pt x="362" y="526"/>
                  <a:pt x="363" y="530"/>
                  <a:pt x="366" y="530"/>
                </a:cubicBezTo>
                <a:cubicBezTo>
                  <a:pt x="418" y="526"/>
                  <a:pt x="466" y="542"/>
                  <a:pt x="513" y="563"/>
                </a:cubicBezTo>
                <a:cubicBezTo>
                  <a:pt x="536" y="574"/>
                  <a:pt x="558" y="589"/>
                  <a:pt x="582" y="602"/>
                </a:cubicBezTo>
                <a:cubicBezTo>
                  <a:pt x="591" y="610"/>
                  <a:pt x="601" y="620"/>
                  <a:pt x="608" y="630"/>
                </a:cubicBezTo>
                <a:cubicBezTo>
                  <a:pt x="613" y="636"/>
                  <a:pt x="616" y="640"/>
                  <a:pt x="621" y="643"/>
                </a:cubicBezTo>
                <a:cubicBezTo>
                  <a:pt x="621" y="644"/>
                  <a:pt x="621" y="645"/>
                  <a:pt x="620" y="646"/>
                </a:cubicBezTo>
                <a:cubicBezTo>
                  <a:pt x="601" y="630"/>
                  <a:pt x="576" y="624"/>
                  <a:pt x="553" y="617"/>
                </a:cubicBezTo>
                <a:cubicBezTo>
                  <a:pt x="548" y="616"/>
                  <a:pt x="543" y="615"/>
                  <a:pt x="538" y="613"/>
                </a:cubicBezTo>
                <a:cubicBezTo>
                  <a:pt x="522" y="604"/>
                  <a:pt x="505" y="596"/>
                  <a:pt x="486" y="590"/>
                </a:cubicBezTo>
                <a:cubicBezTo>
                  <a:pt x="482" y="588"/>
                  <a:pt x="480" y="593"/>
                  <a:pt x="483" y="596"/>
                </a:cubicBezTo>
                <a:cubicBezTo>
                  <a:pt x="489" y="599"/>
                  <a:pt x="494" y="602"/>
                  <a:pt x="499" y="606"/>
                </a:cubicBezTo>
                <a:cubicBezTo>
                  <a:pt x="478" y="602"/>
                  <a:pt x="457" y="600"/>
                  <a:pt x="435" y="598"/>
                </a:cubicBezTo>
                <a:cubicBezTo>
                  <a:pt x="433" y="598"/>
                  <a:pt x="432" y="602"/>
                  <a:pt x="435" y="602"/>
                </a:cubicBezTo>
                <a:cubicBezTo>
                  <a:pt x="464" y="608"/>
                  <a:pt x="493" y="612"/>
                  <a:pt x="522" y="618"/>
                </a:cubicBezTo>
                <a:cubicBezTo>
                  <a:pt x="539" y="628"/>
                  <a:pt x="556" y="638"/>
                  <a:pt x="573" y="649"/>
                </a:cubicBezTo>
                <a:cubicBezTo>
                  <a:pt x="586" y="659"/>
                  <a:pt x="598" y="671"/>
                  <a:pt x="612" y="678"/>
                </a:cubicBezTo>
                <a:cubicBezTo>
                  <a:pt x="612" y="680"/>
                  <a:pt x="611" y="682"/>
                  <a:pt x="611" y="683"/>
                </a:cubicBezTo>
                <a:cubicBezTo>
                  <a:pt x="552" y="638"/>
                  <a:pt x="462" y="619"/>
                  <a:pt x="401" y="669"/>
                </a:cubicBezTo>
                <a:cubicBezTo>
                  <a:pt x="399" y="670"/>
                  <a:pt x="401" y="673"/>
                  <a:pt x="403" y="672"/>
                </a:cubicBezTo>
                <a:cubicBezTo>
                  <a:pt x="441" y="651"/>
                  <a:pt x="477" y="643"/>
                  <a:pt x="521" y="652"/>
                </a:cubicBezTo>
                <a:cubicBezTo>
                  <a:pt x="541" y="656"/>
                  <a:pt x="560" y="666"/>
                  <a:pt x="578" y="676"/>
                </a:cubicBezTo>
                <a:cubicBezTo>
                  <a:pt x="590" y="682"/>
                  <a:pt x="598" y="690"/>
                  <a:pt x="608" y="695"/>
                </a:cubicBezTo>
                <a:cubicBezTo>
                  <a:pt x="604" y="710"/>
                  <a:pt x="600" y="724"/>
                  <a:pt x="596" y="738"/>
                </a:cubicBezTo>
                <a:cubicBezTo>
                  <a:pt x="579" y="717"/>
                  <a:pt x="555" y="697"/>
                  <a:pt x="529" y="689"/>
                </a:cubicBezTo>
                <a:cubicBezTo>
                  <a:pt x="526" y="688"/>
                  <a:pt x="524" y="693"/>
                  <a:pt x="526" y="695"/>
                </a:cubicBezTo>
                <a:cubicBezTo>
                  <a:pt x="548" y="712"/>
                  <a:pt x="569" y="732"/>
                  <a:pt x="591" y="747"/>
                </a:cubicBezTo>
                <a:cubicBezTo>
                  <a:pt x="592" y="748"/>
                  <a:pt x="593" y="748"/>
                  <a:pt x="593" y="748"/>
                </a:cubicBezTo>
                <a:cubicBezTo>
                  <a:pt x="590" y="760"/>
                  <a:pt x="586" y="772"/>
                  <a:pt x="582" y="784"/>
                </a:cubicBezTo>
                <a:cubicBezTo>
                  <a:pt x="562" y="744"/>
                  <a:pt x="524" y="697"/>
                  <a:pt x="478" y="701"/>
                </a:cubicBezTo>
                <a:cubicBezTo>
                  <a:pt x="477" y="701"/>
                  <a:pt x="476" y="703"/>
                  <a:pt x="476" y="704"/>
                </a:cubicBezTo>
                <a:cubicBezTo>
                  <a:pt x="467" y="697"/>
                  <a:pt x="457" y="692"/>
                  <a:pt x="446" y="691"/>
                </a:cubicBezTo>
                <a:cubicBezTo>
                  <a:pt x="444" y="691"/>
                  <a:pt x="443" y="694"/>
                  <a:pt x="445" y="694"/>
                </a:cubicBezTo>
                <a:cubicBezTo>
                  <a:pt x="478" y="710"/>
                  <a:pt x="498" y="738"/>
                  <a:pt x="516" y="769"/>
                </a:cubicBezTo>
                <a:cubicBezTo>
                  <a:pt x="533" y="796"/>
                  <a:pt x="549" y="826"/>
                  <a:pt x="558" y="857"/>
                </a:cubicBezTo>
                <a:cubicBezTo>
                  <a:pt x="555" y="866"/>
                  <a:pt x="552" y="874"/>
                  <a:pt x="548" y="882"/>
                </a:cubicBezTo>
                <a:cubicBezTo>
                  <a:pt x="541" y="849"/>
                  <a:pt x="524" y="814"/>
                  <a:pt x="510" y="788"/>
                </a:cubicBezTo>
                <a:cubicBezTo>
                  <a:pt x="493" y="755"/>
                  <a:pt x="462" y="706"/>
                  <a:pt x="418" y="719"/>
                </a:cubicBezTo>
                <a:cubicBezTo>
                  <a:pt x="416" y="720"/>
                  <a:pt x="416" y="724"/>
                  <a:pt x="418" y="724"/>
                </a:cubicBezTo>
                <a:cubicBezTo>
                  <a:pt x="466" y="726"/>
                  <a:pt x="488" y="768"/>
                  <a:pt x="506" y="808"/>
                </a:cubicBezTo>
                <a:cubicBezTo>
                  <a:pt x="519" y="838"/>
                  <a:pt x="533" y="870"/>
                  <a:pt x="540" y="903"/>
                </a:cubicBezTo>
                <a:cubicBezTo>
                  <a:pt x="539" y="906"/>
                  <a:pt x="538" y="909"/>
                  <a:pt x="536" y="913"/>
                </a:cubicBezTo>
                <a:cubicBezTo>
                  <a:pt x="513" y="862"/>
                  <a:pt x="473" y="813"/>
                  <a:pt x="419" y="799"/>
                </a:cubicBezTo>
                <a:cubicBezTo>
                  <a:pt x="417" y="798"/>
                  <a:pt x="416" y="801"/>
                  <a:pt x="418" y="802"/>
                </a:cubicBezTo>
                <a:cubicBezTo>
                  <a:pt x="458" y="823"/>
                  <a:pt x="483" y="853"/>
                  <a:pt x="506" y="887"/>
                </a:cubicBezTo>
                <a:cubicBezTo>
                  <a:pt x="482" y="867"/>
                  <a:pt x="455" y="850"/>
                  <a:pt x="427" y="835"/>
                </a:cubicBezTo>
                <a:cubicBezTo>
                  <a:pt x="425" y="834"/>
                  <a:pt x="423" y="837"/>
                  <a:pt x="425" y="839"/>
                </a:cubicBezTo>
                <a:cubicBezTo>
                  <a:pt x="460" y="868"/>
                  <a:pt x="500" y="892"/>
                  <a:pt x="531" y="926"/>
                </a:cubicBezTo>
                <a:cubicBezTo>
                  <a:pt x="527" y="935"/>
                  <a:pt x="523" y="944"/>
                  <a:pt x="519" y="953"/>
                </a:cubicBezTo>
                <a:cubicBezTo>
                  <a:pt x="504" y="902"/>
                  <a:pt x="431" y="862"/>
                  <a:pt x="385" y="853"/>
                </a:cubicBezTo>
                <a:cubicBezTo>
                  <a:pt x="384" y="853"/>
                  <a:pt x="384" y="855"/>
                  <a:pt x="385" y="855"/>
                </a:cubicBezTo>
                <a:cubicBezTo>
                  <a:pt x="443" y="874"/>
                  <a:pt x="482" y="913"/>
                  <a:pt x="514" y="963"/>
                </a:cubicBezTo>
                <a:cubicBezTo>
                  <a:pt x="512" y="968"/>
                  <a:pt x="510" y="973"/>
                  <a:pt x="507" y="978"/>
                </a:cubicBezTo>
                <a:cubicBezTo>
                  <a:pt x="468" y="930"/>
                  <a:pt x="409" y="888"/>
                  <a:pt x="345" y="899"/>
                </a:cubicBezTo>
                <a:cubicBezTo>
                  <a:pt x="342" y="899"/>
                  <a:pt x="342" y="903"/>
                  <a:pt x="345" y="903"/>
                </a:cubicBezTo>
                <a:cubicBezTo>
                  <a:pt x="410" y="906"/>
                  <a:pt x="459" y="944"/>
                  <a:pt x="502" y="989"/>
                </a:cubicBezTo>
                <a:cubicBezTo>
                  <a:pt x="495" y="1002"/>
                  <a:pt x="488" y="1016"/>
                  <a:pt x="481" y="1030"/>
                </a:cubicBezTo>
                <a:cubicBezTo>
                  <a:pt x="470" y="1014"/>
                  <a:pt x="457" y="999"/>
                  <a:pt x="446" y="984"/>
                </a:cubicBezTo>
                <a:cubicBezTo>
                  <a:pt x="434" y="966"/>
                  <a:pt x="420" y="948"/>
                  <a:pt x="404" y="933"/>
                </a:cubicBezTo>
                <a:cubicBezTo>
                  <a:pt x="402" y="931"/>
                  <a:pt x="400" y="934"/>
                  <a:pt x="401" y="936"/>
                </a:cubicBezTo>
                <a:cubicBezTo>
                  <a:pt x="424" y="968"/>
                  <a:pt x="444" y="1013"/>
                  <a:pt x="477" y="1036"/>
                </a:cubicBezTo>
                <a:cubicBezTo>
                  <a:pt x="472" y="1045"/>
                  <a:pt x="467" y="1055"/>
                  <a:pt x="461" y="1064"/>
                </a:cubicBezTo>
                <a:cubicBezTo>
                  <a:pt x="453" y="1042"/>
                  <a:pt x="435" y="1024"/>
                  <a:pt x="416" y="1010"/>
                </a:cubicBezTo>
                <a:cubicBezTo>
                  <a:pt x="414" y="1008"/>
                  <a:pt x="410" y="1011"/>
                  <a:pt x="412" y="1013"/>
                </a:cubicBezTo>
                <a:cubicBezTo>
                  <a:pt x="429" y="1033"/>
                  <a:pt x="443" y="1053"/>
                  <a:pt x="454" y="1076"/>
                </a:cubicBezTo>
                <a:cubicBezTo>
                  <a:pt x="451" y="1082"/>
                  <a:pt x="447" y="1089"/>
                  <a:pt x="443" y="1095"/>
                </a:cubicBezTo>
                <a:cubicBezTo>
                  <a:pt x="439" y="1065"/>
                  <a:pt x="419" y="1035"/>
                  <a:pt x="398" y="1016"/>
                </a:cubicBezTo>
                <a:cubicBezTo>
                  <a:pt x="396" y="1013"/>
                  <a:pt x="392" y="1017"/>
                  <a:pt x="394" y="1020"/>
                </a:cubicBezTo>
                <a:cubicBezTo>
                  <a:pt x="403" y="1036"/>
                  <a:pt x="414" y="1051"/>
                  <a:pt x="422" y="1068"/>
                </a:cubicBezTo>
                <a:cubicBezTo>
                  <a:pt x="428" y="1081"/>
                  <a:pt x="432" y="1095"/>
                  <a:pt x="434" y="1109"/>
                </a:cubicBezTo>
                <a:cubicBezTo>
                  <a:pt x="386" y="1186"/>
                  <a:pt x="332" y="1259"/>
                  <a:pt x="279" y="1331"/>
                </a:cubicBezTo>
                <a:cubicBezTo>
                  <a:pt x="190" y="1453"/>
                  <a:pt x="97" y="1573"/>
                  <a:pt x="5" y="1692"/>
                </a:cubicBezTo>
                <a:cubicBezTo>
                  <a:pt x="0" y="1698"/>
                  <a:pt x="9" y="1706"/>
                  <a:pt x="14" y="1700"/>
                </a:cubicBezTo>
                <a:cubicBezTo>
                  <a:pt x="115" y="1587"/>
                  <a:pt x="210" y="1471"/>
                  <a:pt x="300" y="1349"/>
                </a:cubicBezTo>
                <a:cubicBezTo>
                  <a:pt x="372" y="1252"/>
                  <a:pt x="445" y="1153"/>
                  <a:pt x="504" y="1047"/>
                </a:cubicBezTo>
                <a:cubicBezTo>
                  <a:pt x="569" y="1026"/>
                  <a:pt x="637" y="1041"/>
                  <a:pt x="705" y="1048"/>
                </a:cubicBezTo>
                <a:cubicBezTo>
                  <a:pt x="709" y="1048"/>
                  <a:pt x="711" y="1043"/>
                  <a:pt x="707" y="1041"/>
                </a:cubicBezTo>
                <a:cubicBezTo>
                  <a:pt x="668" y="1028"/>
                  <a:pt x="624" y="1026"/>
                  <a:pt x="582" y="1025"/>
                </a:cubicBezTo>
                <a:cubicBezTo>
                  <a:pt x="560" y="1025"/>
                  <a:pt x="534" y="1026"/>
                  <a:pt x="511" y="1033"/>
                </a:cubicBezTo>
                <a:cubicBezTo>
                  <a:pt x="516" y="1024"/>
                  <a:pt x="521" y="1014"/>
                  <a:pt x="526" y="1005"/>
                </a:cubicBezTo>
                <a:cubicBezTo>
                  <a:pt x="571" y="991"/>
                  <a:pt x="611" y="998"/>
                  <a:pt x="658" y="1000"/>
                </a:cubicBezTo>
                <a:cubicBezTo>
                  <a:pt x="661" y="1000"/>
                  <a:pt x="664" y="996"/>
                  <a:pt x="660" y="995"/>
                </a:cubicBezTo>
                <a:cubicBezTo>
                  <a:pt x="625" y="983"/>
                  <a:pt x="572" y="978"/>
                  <a:pt x="533" y="992"/>
                </a:cubicBezTo>
                <a:cubicBezTo>
                  <a:pt x="535" y="987"/>
                  <a:pt x="538" y="982"/>
                  <a:pt x="540" y="977"/>
                </a:cubicBezTo>
                <a:cubicBezTo>
                  <a:pt x="543" y="972"/>
                  <a:pt x="545" y="967"/>
                  <a:pt x="547" y="962"/>
                </a:cubicBezTo>
                <a:cubicBezTo>
                  <a:pt x="564" y="960"/>
                  <a:pt x="581" y="956"/>
                  <a:pt x="598" y="955"/>
                </a:cubicBezTo>
                <a:cubicBezTo>
                  <a:pt x="616" y="954"/>
                  <a:pt x="634" y="956"/>
                  <a:pt x="652" y="954"/>
                </a:cubicBezTo>
                <a:cubicBezTo>
                  <a:pt x="656" y="954"/>
                  <a:pt x="656" y="948"/>
                  <a:pt x="652" y="947"/>
                </a:cubicBezTo>
                <a:cubicBezTo>
                  <a:pt x="623" y="939"/>
                  <a:pt x="582" y="942"/>
                  <a:pt x="552" y="952"/>
                </a:cubicBezTo>
                <a:cubicBezTo>
                  <a:pt x="558" y="938"/>
                  <a:pt x="563" y="925"/>
                  <a:pt x="569" y="911"/>
                </a:cubicBezTo>
                <a:cubicBezTo>
                  <a:pt x="603" y="910"/>
                  <a:pt x="637" y="911"/>
                  <a:pt x="671" y="917"/>
                </a:cubicBezTo>
                <a:cubicBezTo>
                  <a:pt x="710" y="925"/>
                  <a:pt x="743" y="943"/>
                  <a:pt x="780" y="955"/>
                </a:cubicBezTo>
                <a:cubicBezTo>
                  <a:pt x="784" y="957"/>
                  <a:pt x="788" y="952"/>
                  <a:pt x="784" y="948"/>
                </a:cubicBezTo>
                <a:cubicBezTo>
                  <a:pt x="731" y="905"/>
                  <a:pt x="643" y="890"/>
                  <a:pt x="574" y="900"/>
                </a:cubicBezTo>
                <a:cubicBezTo>
                  <a:pt x="577" y="892"/>
                  <a:pt x="580" y="884"/>
                  <a:pt x="583" y="876"/>
                </a:cubicBezTo>
                <a:cubicBezTo>
                  <a:pt x="625" y="851"/>
                  <a:pt x="676" y="880"/>
                  <a:pt x="721" y="883"/>
                </a:cubicBezTo>
                <a:cubicBezTo>
                  <a:pt x="725" y="883"/>
                  <a:pt x="728" y="877"/>
                  <a:pt x="724" y="875"/>
                </a:cubicBezTo>
                <a:cubicBezTo>
                  <a:pt x="691" y="859"/>
                  <a:pt x="627" y="844"/>
                  <a:pt x="588" y="863"/>
                </a:cubicBezTo>
                <a:cubicBezTo>
                  <a:pt x="591" y="854"/>
                  <a:pt x="594" y="845"/>
                  <a:pt x="597" y="837"/>
                </a:cubicBezTo>
                <a:cubicBezTo>
                  <a:pt x="618" y="833"/>
                  <a:pt x="638" y="828"/>
                  <a:pt x="660" y="826"/>
                </a:cubicBezTo>
                <a:cubicBezTo>
                  <a:pt x="691" y="825"/>
                  <a:pt x="721" y="832"/>
                  <a:pt x="751" y="840"/>
                </a:cubicBezTo>
                <a:cubicBezTo>
                  <a:pt x="754" y="840"/>
                  <a:pt x="756" y="836"/>
                  <a:pt x="753" y="834"/>
                </a:cubicBezTo>
                <a:cubicBezTo>
                  <a:pt x="711" y="812"/>
                  <a:pt x="648" y="806"/>
                  <a:pt x="601" y="825"/>
                </a:cubicBezTo>
                <a:cubicBezTo>
                  <a:pt x="606" y="808"/>
                  <a:pt x="612" y="792"/>
                  <a:pt x="617" y="775"/>
                </a:cubicBezTo>
                <a:cubicBezTo>
                  <a:pt x="677" y="725"/>
                  <a:pt x="752" y="770"/>
                  <a:pt x="822" y="789"/>
                </a:cubicBezTo>
                <a:cubicBezTo>
                  <a:pt x="825" y="790"/>
                  <a:pt x="827" y="785"/>
                  <a:pt x="824" y="783"/>
                </a:cubicBezTo>
                <a:cubicBezTo>
                  <a:pt x="774" y="748"/>
                  <a:pt x="679" y="721"/>
                  <a:pt x="622" y="757"/>
                </a:cubicBezTo>
                <a:cubicBezTo>
                  <a:pt x="624" y="750"/>
                  <a:pt x="626" y="743"/>
                  <a:pt x="628" y="735"/>
                </a:cubicBezTo>
                <a:cubicBezTo>
                  <a:pt x="632" y="732"/>
                  <a:pt x="636" y="728"/>
                  <a:pt x="642" y="726"/>
                </a:cubicBezTo>
                <a:cubicBezTo>
                  <a:pt x="657" y="720"/>
                  <a:pt x="673" y="719"/>
                  <a:pt x="689" y="718"/>
                </a:cubicBezTo>
                <a:cubicBezTo>
                  <a:pt x="715" y="717"/>
                  <a:pt x="741" y="723"/>
                  <a:pt x="767" y="722"/>
                </a:cubicBezTo>
                <a:cubicBezTo>
                  <a:pt x="770" y="722"/>
                  <a:pt x="771" y="717"/>
                  <a:pt x="768" y="715"/>
                </a:cubicBezTo>
                <a:cubicBezTo>
                  <a:pt x="739" y="704"/>
                  <a:pt x="701" y="705"/>
                  <a:pt x="671" y="708"/>
                </a:cubicBezTo>
                <a:cubicBezTo>
                  <a:pt x="663" y="709"/>
                  <a:pt x="647" y="712"/>
                  <a:pt x="633" y="718"/>
                </a:cubicBezTo>
                <a:cubicBezTo>
                  <a:pt x="635" y="711"/>
                  <a:pt x="637" y="704"/>
                  <a:pt x="638" y="697"/>
                </a:cubicBezTo>
                <a:cubicBezTo>
                  <a:pt x="639" y="697"/>
                  <a:pt x="639" y="697"/>
                  <a:pt x="639" y="697"/>
                </a:cubicBezTo>
                <a:cubicBezTo>
                  <a:pt x="675" y="680"/>
                  <a:pt x="713" y="693"/>
                  <a:pt x="750" y="688"/>
                </a:cubicBezTo>
                <a:cubicBezTo>
                  <a:pt x="754" y="687"/>
                  <a:pt x="755" y="682"/>
                  <a:pt x="752" y="681"/>
                </a:cubicBezTo>
                <a:cubicBezTo>
                  <a:pt x="734" y="673"/>
                  <a:pt x="710" y="675"/>
                  <a:pt x="691" y="675"/>
                </a:cubicBezTo>
                <a:cubicBezTo>
                  <a:pt x="676" y="675"/>
                  <a:pt x="657" y="676"/>
                  <a:pt x="642" y="683"/>
                </a:cubicBezTo>
                <a:cubicBezTo>
                  <a:pt x="642" y="682"/>
                  <a:pt x="643" y="680"/>
                  <a:pt x="643" y="678"/>
                </a:cubicBezTo>
                <a:cubicBezTo>
                  <a:pt x="682" y="657"/>
                  <a:pt x="736" y="664"/>
                  <a:pt x="779" y="671"/>
                </a:cubicBezTo>
                <a:cubicBezTo>
                  <a:pt x="793" y="677"/>
                  <a:pt x="806" y="684"/>
                  <a:pt x="820" y="690"/>
                </a:cubicBezTo>
                <a:cubicBezTo>
                  <a:pt x="825" y="692"/>
                  <a:pt x="829" y="685"/>
                  <a:pt x="825" y="682"/>
                </a:cubicBezTo>
                <a:cubicBezTo>
                  <a:pt x="780" y="641"/>
                  <a:pt x="708" y="629"/>
                  <a:pt x="650" y="649"/>
                </a:cubicBezTo>
                <a:cubicBezTo>
                  <a:pt x="651" y="644"/>
                  <a:pt x="652" y="640"/>
                  <a:pt x="653" y="635"/>
                </a:cubicBezTo>
                <a:cubicBezTo>
                  <a:pt x="675" y="620"/>
                  <a:pt x="706" y="616"/>
                  <a:pt x="736" y="617"/>
                </a:cubicBezTo>
                <a:cubicBezTo>
                  <a:pt x="760" y="626"/>
                  <a:pt x="785" y="638"/>
                  <a:pt x="803" y="642"/>
                </a:cubicBezTo>
                <a:cubicBezTo>
                  <a:pt x="808" y="642"/>
                  <a:pt x="810" y="636"/>
                  <a:pt x="807" y="634"/>
                </a:cubicBezTo>
                <a:cubicBezTo>
                  <a:pt x="801" y="629"/>
                  <a:pt x="794" y="624"/>
                  <a:pt x="786" y="620"/>
                </a:cubicBezTo>
                <a:cubicBezTo>
                  <a:pt x="790" y="620"/>
                  <a:pt x="795" y="620"/>
                  <a:pt x="799" y="621"/>
                </a:cubicBezTo>
                <a:cubicBezTo>
                  <a:pt x="802" y="621"/>
                  <a:pt x="803" y="617"/>
                  <a:pt x="800" y="616"/>
                </a:cubicBezTo>
                <a:cubicBezTo>
                  <a:pt x="789" y="614"/>
                  <a:pt x="778" y="612"/>
                  <a:pt x="767" y="611"/>
                </a:cubicBezTo>
                <a:cubicBezTo>
                  <a:pt x="733" y="597"/>
                  <a:pt x="691" y="589"/>
                  <a:pt x="661" y="600"/>
                </a:cubicBezTo>
                <a:cubicBezTo>
                  <a:pt x="662" y="599"/>
                  <a:pt x="662" y="598"/>
                  <a:pt x="662" y="596"/>
                </a:cubicBezTo>
                <a:cubicBezTo>
                  <a:pt x="694" y="570"/>
                  <a:pt x="736" y="556"/>
                  <a:pt x="774" y="539"/>
                </a:cubicBezTo>
                <a:cubicBezTo>
                  <a:pt x="777" y="538"/>
                  <a:pt x="776" y="532"/>
                  <a:pt x="772" y="533"/>
                </a:cubicBezTo>
                <a:cubicBezTo>
                  <a:pt x="746" y="537"/>
                  <a:pt x="721" y="548"/>
                  <a:pt x="698" y="560"/>
                </a:cubicBezTo>
                <a:cubicBezTo>
                  <a:pt x="687" y="566"/>
                  <a:pt x="676" y="572"/>
                  <a:pt x="666" y="579"/>
                </a:cubicBezTo>
                <a:cubicBezTo>
                  <a:pt x="666" y="579"/>
                  <a:pt x="666" y="579"/>
                  <a:pt x="666" y="579"/>
                </a:cubicBezTo>
                <a:cubicBezTo>
                  <a:pt x="667" y="572"/>
                  <a:pt x="669" y="565"/>
                  <a:pt x="670" y="557"/>
                </a:cubicBezTo>
                <a:cubicBezTo>
                  <a:pt x="685" y="548"/>
                  <a:pt x="701" y="540"/>
                  <a:pt x="718" y="534"/>
                </a:cubicBezTo>
                <a:cubicBezTo>
                  <a:pt x="750" y="523"/>
                  <a:pt x="781" y="526"/>
                  <a:pt x="814" y="521"/>
                </a:cubicBezTo>
                <a:cubicBezTo>
                  <a:pt x="818" y="520"/>
                  <a:pt x="820" y="514"/>
                  <a:pt x="815" y="512"/>
                </a:cubicBezTo>
                <a:cubicBezTo>
                  <a:pt x="785" y="499"/>
                  <a:pt x="743" y="511"/>
                  <a:pt x="714" y="521"/>
                </a:cubicBezTo>
                <a:cubicBezTo>
                  <a:pt x="701" y="525"/>
                  <a:pt x="687" y="530"/>
                  <a:pt x="675" y="537"/>
                </a:cubicBezTo>
                <a:cubicBezTo>
                  <a:pt x="675" y="535"/>
                  <a:pt x="675" y="534"/>
                  <a:pt x="676" y="532"/>
                </a:cubicBezTo>
                <a:cubicBezTo>
                  <a:pt x="731" y="499"/>
                  <a:pt x="791" y="491"/>
                  <a:pt x="857" y="507"/>
                </a:cubicBezTo>
                <a:cubicBezTo>
                  <a:pt x="861" y="508"/>
                  <a:pt x="862" y="503"/>
                  <a:pt x="859" y="501"/>
                </a:cubicBezTo>
                <a:close/>
                <a:moveTo>
                  <a:pt x="791" y="187"/>
                </a:moveTo>
                <a:cubicBezTo>
                  <a:pt x="775" y="207"/>
                  <a:pt x="760" y="228"/>
                  <a:pt x="745" y="249"/>
                </a:cubicBezTo>
                <a:cubicBezTo>
                  <a:pt x="743" y="252"/>
                  <a:pt x="729" y="272"/>
                  <a:pt x="721" y="290"/>
                </a:cubicBezTo>
                <a:cubicBezTo>
                  <a:pt x="722" y="281"/>
                  <a:pt x="724" y="272"/>
                  <a:pt x="726" y="263"/>
                </a:cubicBezTo>
                <a:cubicBezTo>
                  <a:pt x="745" y="236"/>
                  <a:pt x="768" y="211"/>
                  <a:pt x="791" y="187"/>
                </a:cubicBezTo>
                <a:close/>
                <a:moveTo>
                  <a:pt x="634" y="585"/>
                </a:moveTo>
                <a:cubicBezTo>
                  <a:pt x="632" y="594"/>
                  <a:pt x="630" y="602"/>
                  <a:pt x="628" y="611"/>
                </a:cubicBezTo>
                <a:cubicBezTo>
                  <a:pt x="610" y="601"/>
                  <a:pt x="591" y="590"/>
                  <a:pt x="572" y="579"/>
                </a:cubicBezTo>
                <a:cubicBezTo>
                  <a:pt x="563" y="572"/>
                  <a:pt x="553" y="565"/>
                  <a:pt x="542" y="559"/>
                </a:cubicBezTo>
                <a:cubicBezTo>
                  <a:pt x="574" y="563"/>
                  <a:pt x="604" y="573"/>
                  <a:pt x="634" y="585"/>
                </a:cubicBezTo>
                <a:close/>
                <a:moveTo>
                  <a:pt x="618" y="619"/>
                </a:moveTo>
                <a:cubicBezTo>
                  <a:pt x="620" y="620"/>
                  <a:pt x="623" y="621"/>
                  <a:pt x="626" y="622"/>
                </a:cubicBezTo>
                <a:cubicBezTo>
                  <a:pt x="625" y="624"/>
                  <a:pt x="625" y="625"/>
                  <a:pt x="625" y="627"/>
                </a:cubicBezTo>
                <a:cubicBezTo>
                  <a:pt x="622" y="624"/>
                  <a:pt x="620" y="622"/>
                  <a:pt x="618" y="619"/>
                </a:cubicBezTo>
                <a:close/>
                <a:moveTo>
                  <a:pt x="573" y="636"/>
                </a:moveTo>
                <a:cubicBezTo>
                  <a:pt x="588" y="642"/>
                  <a:pt x="603" y="649"/>
                  <a:pt x="618" y="655"/>
                </a:cubicBezTo>
                <a:cubicBezTo>
                  <a:pt x="617" y="659"/>
                  <a:pt x="616" y="663"/>
                  <a:pt x="615" y="668"/>
                </a:cubicBezTo>
                <a:cubicBezTo>
                  <a:pt x="601" y="657"/>
                  <a:pt x="587" y="646"/>
                  <a:pt x="573" y="636"/>
                </a:cubicBezTo>
                <a:close/>
                <a:moveTo>
                  <a:pt x="524" y="763"/>
                </a:moveTo>
                <a:cubicBezTo>
                  <a:pt x="513" y="745"/>
                  <a:pt x="498" y="721"/>
                  <a:pt x="479" y="706"/>
                </a:cubicBezTo>
                <a:cubicBezTo>
                  <a:pt x="522" y="716"/>
                  <a:pt x="558" y="756"/>
                  <a:pt x="579" y="795"/>
                </a:cubicBezTo>
                <a:cubicBezTo>
                  <a:pt x="574" y="810"/>
                  <a:pt x="569" y="825"/>
                  <a:pt x="564" y="841"/>
                </a:cubicBezTo>
                <a:cubicBezTo>
                  <a:pt x="556" y="813"/>
                  <a:pt x="540" y="788"/>
                  <a:pt x="524" y="763"/>
                </a:cubicBezTo>
                <a:close/>
                <a:moveTo>
                  <a:pt x="730" y="655"/>
                </a:moveTo>
                <a:cubicBezTo>
                  <a:pt x="721" y="654"/>
                  <a:pt x="713" y="654"/>
                  <a:pt x="704" y="654"/>
                </a:cubicBezTo>
                <a:cubicBezTo>
                  <a:pt x="687" y="654"/>
                  <a:pt x="665" y="656"/>
                  <a:pt x="647" y="663"/>
                </a:cubicBezTo>
                <a:cubicBezTo>
                  <a:pt x="647" y="662"/>
                  <a:pt x="647" y="661"/>
                  <a:pt x="647" y="661"/>
                </a:cubicBezTo>
                <a:cubicBezTo>
                  <a:pt x="675" y="653"/>
                  <a:pt x="701" y="650"/>
                  <a:pt x="730" y="655"/>
                </a:cubicBezTo>
                <a:close/>
                <a:moveTo>
                  <a:pt x="714" y="610"/>
                </a:moveTo>
                <a:cubicBezTo>
                  <a:pt x="710" y="610"/>
                  <a:pt x="707" y="610"/>
                  <a:pt x="703" y="611"/>
                </a:cubicBezTo>
                <a:cubicBezTo>
                  <a:pt x="689" y="612"/>
                  <a:pt x="671" y="615"/>
                  <a:pt x="656" y="622"/>
                </a:cubicBezTo>
                <a:cubicBezTo>
                  <a:pt x="657" y="618"/>
                  <a:pt x="658" y="615"/>
                  <a:pt x="659" y="611"/>
                </a:cubicBezTo>
                <a:cubicBezTo>
                  <a:pt x="675" y="603"/>
                  <a:pt x="694" y="604"/>
                  <a:pt x="714" y="610"/>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241"/>
          <p:cNvSpPr>
            <a:spLocks/>
          </p:cNvSpPr>
          <p:nvPr userDrawn="1"/>
        </p:nvSpPr>
        <p:spPr bwMode="auto">
          <a:xfrm rot="181862">
            <a:off x="11454958" y="3404107"/>
            <a:ext cx="2361501" cy="2857530"/>
          </a:xfrm>
          <a:custGeom>
            <a:avLst/>
            <a:gdLst>
              <a:gd name="T0" fmla="*/ 2961 w 3437"/>
              <a:gd name="T1" fmla="*/ 3759 h 4159"/>
              <a:gd name="T2" fmla="*/ 2782 w 3437"/>
              <a:gd name="T3" fmla="*/ 3289 h 4159"/>
              <a:gd name="T4" fmla="*/ 2619 w 3437"/>
              <a:gd name="T5" fmla="*/ 3196 h 4159"/>
              <a:gd name="T6" fmla="*/ 2569 w 3437"/>
              <a:gd name="T7" fmla="*/ 3448 h 4159"/>
              <a:gd name="T8" fmla="*/ 2573 w 3437"/>
              <a:gd name="T9" fmla="*/ 2904 h 4159"/>
              <a:gd name="T10" fmla="*/ 2377 w 3437"/>
              <a:gd name="T11" fmla="*/ 3293 h 4159"/>
              <a:gd name="T12" fmla="*/ 2236 w 3437"/>
              <a:gd name="T13" fmla="*/ 2618 h 4159"/>
              <a:gd name="T14" fmla="*/ 2023 w 3437"/>
              <a:gd name="T15" fmla="*/ 2504 h 4159"/>
              <a:gd name="T16" fmla="*/ 2113 w 3437"/>
              <a:gd name="T17" fmla="*/ 3075 h 4159"/>
              <a:gd name="T18" fmla="*/ 1710 w 3437"/>
              <a:gd name="T19" fmla="*/ 2729 h 4159"/>
              <a:gd name="T20" fmla="*/ 1873 w 3437"/>
              <a:gd name="T21" fmla="*/ 2201 h 4159"/>
              <a:gd name="T22" fmla="*/ 1754 w 3437"/>
              <a:gd name="T23" fmla="*/ 1709 h 4159"/>
              <a:gd name="T24" fmla="*/ 1437 w 3437"/>
              <a:gd name="T25" fmla="*/ 2473 h 4159"/>
              <a:gd name="T26" fmla="*/ 1405 w 3437"/>
              <a:gd name="T27" fmla="*/ 2331 h 4159"/>
              <a:gd name="T28" fmla="*/ 1519 w 3437"/>
              <a:gd name="T29" fmla="*/ 1343 h 4159"/>
              <a:gd name="T30" fmla="*/ 1296 w 3437"/>
              <a:gd name="T31" fmla="*/ 1922 h 4159"/>
              <a:gd name="T32" fmla="*/ 1298 w 3437"/>
              <a:gd name="T33" fmla="*/ 2322 h 4159"/>
              <a:gd name="T34" fmla="*/ 1059 w 3437"/>
              <a:gd name="T35" fmla="*/ 1959 h 4159"/>
              <a:gd name="T36" fmla="*/ 1234 w 3437"/>
              <a:gd name="T37" fmla="*/ 943 h 4159"/>
              <a:gd name="T38" fmla="*/ 1030 w 3437"/>
              <a:gd name="T39" fmla="*/ 1226 h 4159"/>
              <a:gd name="T40" fmla="*/ 1032 w 3437"/>
              <a:gd name="T41" fmla="*/ 1907 h 4159"/>
              <a:gd name="T42" fmla="*/ 861 w 3437"/>
              <a:gd name="T43" fmla="*/ 1538 h 4159"/>
              <a:gd name="T44" fmla="*/ 785 w 3437"/>
              <a:gd name="T45" fmla="*/ 905 h 4159"/>
              <a:gd name="T46" fmla="*/ 272 w 3437"/>
              <a:gd name="T47" fmla="*/ 0 h 4159"/>
              <a:gd name="T48" fmla="*/ 433 w 3437"/>
              <a:gd name="T49" fmla="*/ 710 h 4159"/>
              <a:gd name="T50" fmla="*/ 712 w 3437"/>
              <a:gd name="T51" fmla="*/ 1350 h 4159"/>
              <a:gd name="T52" fmla="*/ 824 w 3437"/>
              <a:gd name="T53" fmla="*/ 1628 h 4159"/>
              <a:gd name="T54" fmla="*/ 279 w 3437"/>
              <a:gd name="T55" fmla="*/ 1230 h 4159"/>
              <a:gd name="T56" fmla="*/ 88 w 3437"/>
              <a:gd name="T57" fmla="*/ 1163 h 4159"/>
              <a:gd name="T58" fmla="*/ 454 w 3437"/>
              <a:gd name="T59" fmla="*/ 1568 h 4159"/>
              <a:gd name="T60" fmla="*/ 880 w 3437"/>
              <a:gd name="T61" fmla="*/ 1773 h 4159"/>
              <a:gd name="T62" fmla="*/ 892 w 3437"/>
              <a:gd name="T63" fmla="*/ 1786 h 4159"/>
              <a:gd name="T64" fmla="*/ 822 w 3437"/>
              <a:gd name="T65" fmla="*/ 2007 h 4159"/>
              <a:gd name="T66" fmla="*/ 125 w 3437"/>
              <a:gd name="T67" fmla="*/ 1673 h 4159"/>
              <a:gd name="T68" fmla="*/ 580 w 3437"/>
              <a:gd name="T69" fmla="*/ 2135 h 4159"/>
              <a:gd name="T70" fmla="*/ 1481 w 3437"/>
              <a:gd name="T71" fmla="*/ 2617 h 4159"/>
              <a:gd name="T72" fmla="*/ 1071 w 3437"/>
              <a:gd name="T73" fmla="*/ 2448 h 4159"/>
              <a:gd name="T74" fmla="*/ 1090 w 3437"/>
              <a:gd name="T75" fmla="*/ 2743 h 4159"/>
              <a:gd name="T76" fmla="*/ 1608 w 3437"/>
              <a:gd name="T77" fmla="*/ 2732 h 4159"/>
              <a:gd name="T78" fmla="*/ 1897 w 3437"/>
              <a:gd name="T79" fmla="*/ 2981 h 4159"/>
              <a:gd name="T80" fmla="*/ 916 w 3437"/>
              <a:gd name="T81" fmla="*/ 3087 h 4159"/>
              <a:gd name="T82" fmla="*/ 1606 w 3437"/>
              <a:gd name="T83" fmla="*/ 3183 h 4159"/>
              <a:gd name="T84" fmla="*/ 2165 w 3437"/>
              <a:gd name="T85" fmla="*/ 3200 h 4159"/>
              <a:gd name="T86" fmla="*/ 1209 w 3437"/>
              <a:gd name="T87" fmla="*/ 3442 h 4159"/>
              <a:gd name="T88" fmla="*/ 1551 w 3437"/>
              <a:gd name="T89" fmla="*/ 3517 h 4159"/>
              <a:gd name="T90" fmla="*/ 2113 w 3437"/>
              <a:gd name="T91" fmla="*/ 3444 h 4159"/>
              <a:gd name="T92" fmla="*/ 2249 w 3437"/>
              <a:gd name="T93" fmla="*/ 3267 h 4159"/>
              <a:gd name="T94" fmla="*/ 2482 w 3437"/>
              <a:gd name="T95" fmla="*/ 3451 h 4159"/>
              <a:gd name="T96" fmla="*/ 1808 w 3437"/>
              <a:gd name="T97" fmla="*/ 3675 h 4159"/>
              <a:gd name="T98" fmla="*/ 1907 w 3437"/>
              <a:gd name="T99" fmla="*/ 3758 h 4159"/>
              <a:gd name="T100" fmla="*/ 2554 w 3437"/>
              <a:gd name="T101" fmla="*/ 3508 h 4159"/>
              <a:gd name="T102" fmla="*/ 3404 w 3437"/>
              <a:gd name="T103" fmla="*/ 4148 h 4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37" h="4159">
                <a:moveTo>
                  <a:pt x="3422" y="4123"/>
                </a:moveTo>
                <a:cubicBezTo>
                  <a:pt x="3274" y="3995"/>
                  <a:pt x="3115" y="3879"/>
                  <a:pt x="2961" y="3759"/>
                </a:cubicBezTo>
                <a:cubicBezTo>
                  <a:pt x="2878" y="3694"/>
                  <a:pt x="2796" y="3628"/>
                  <a:pt x="2713" y="3563"/>
                </a:cubicBezTo>
                <a:cubicBezTo>
                  <a:pt x="2725" y="3468"/>
                  <a:pt x="2772" y="3384"/>
                  <a:pt x="2782" y="3289"/>
                </a:cubicBezTo>
                <a:cubicBezTo>
                  <a:pt x="2788" y="3219"/>
                  <a:pt x="2781" y="2943"/>
                  <a:pt x="2781" y="2943"/>
                </a:cubicBezTo>
                <a:cubicBezTo>
                  <a:pt x="2781" y="2943"/>
                  <a:pt x="2644" y="3114"/>
                  <a:pt x="2619" y="3196"/>
                </a:cubicBezTo>
                <a:cubicBezTo>
                  <a:pt x="2587" y="3299"/>
                  <a:pt x="2649" y="3460"/>
                  <a:pt x="2686" y="3541"/>
                </a:cubicBezTo>
                <a:cubicBezTo>
                  <a:pt x="2647" y="3510"/>
                  <a:pt x="2608" y="3479"/>
                  <a:pt x="2569" y="3448"/>
                </a:cubicBezTo>
                <a:cubicBezTo>
                  <a:pt x="2513" y="3403"/>
                  <a:pt x="2458" y="3358"/>
                  <a:pt x="2402" y="3313"/>
                </a:cubicBezTo>
                <a:cubicBezTo>
                  <a:pt x="2443" y="3250"/>
                  <a:pt x="2567" y="3046"/>
                  <a:pt x="2573" y="2904"/>
                </a:cubicBezTo>
                <a:cubicBezTo>
                  <a:pt x="2583" y="2722"/>
                  <a:pt x="2525" y="2551"/>
                  <a:pt x="2522" y="2368"/>
                </a:cubicBezTo>
                <a:cubicBezTo>
                  <a:pt x="2337" y="2640"/>
                  <a:pt x="2285" y="2978"/>
                  <a:pt x="2377" y="3293"/>
                </a:cubicBezTo>
                <a:cubicBezTo>
                  <a:pt x="2299" y="3229"/>
                  <a:pt x="2221" y="3165"/>
                  <a:pt x="2144" y="3100"/>
                </a:cubicBezTo>
                <a:cubicBezTo>
                  <a:pt x="2135" y="2943"/>
                  <a:pt x="2229" y="2776"/>
                  <a:pt x="2236" y="2618"/>
                </a:cubicBezTo>
                <a:cubicBezTo>
                  <a:pt x="2242" y="2466"/>
                  <a:pt x="2238" y="2274"/>
                  <a:pt x="2171" y="2132"/>
                </a:cubicBezTo>
                <a:cubicBezTo>
                  <a:pt x="2087" y="2190"/>
                  <a:pt x="2035" y="2406"/>
                  <a:pt x="2023" y="2504"/>
                </a:cubicBezTo>
                <a:cubicBezTo>
                  <a:pt x="2002" y="2646"/>
                  <a:pt x="1990" y="2891"/>
                  <a:pt x="2080" y="3014"/>
                </a:cubicBezTo>
                <a:cubicBezTo>
                  <a:pt x="2113" y="3075"/>
                  <a:pt x="2113" y="3075"/>
                  <a:pt x="2113" y="3075"/>
                </a:cubicBezTo>
                <a:cubicBezTo>
                  <a:pt x="2020" y="2996"/>
                  <a:pt x="1926" y="2917"/>
                  <a:pt x="1834" y="2837"/>
                </a:cubicBezTo>
                <a:cubicBezTo>
                  <a:pt x="1792" y="2801"/>
                  <a:pt x="1751" y="2765"/>
                  <a:pt x="1710" y="2729"/>
                </a:cubicBezTo>
                <a:cubicBezTo>
                  <a:pt x="1740" y="2676"/>
                  <a:pt x="1805" y="2560"/>
                  <a:pt x="1825" y="2502"/>
                </a:cubicBezTo>
                <a:cubicBezTo>
                  <a:pt x="1852" y="2409"/>
                  <a:pt x="1872" y="2300"/>
                  <a:pt x="1873" y="2201"/>
                </a:cubicBezTo>
                <a:cubicBezTo>
                  <a:pt x="1873" y="2108"/>
                  <a:pt x="1855" y="2025"/>
                  <a:pt x="1825" y="1935"/>
                </a:cubicBezTo>
                <a:cubicBezTo>
                  <a:pt x="1799" y="1864"/>
                  <a:pt x="1793" y="1776"/>
                  <a:pt x="1754" y="1709"/>
                </a:cubicBezTo>
                <a:cubicBezTo>
                  <a:pt x="1706" y="2026"/>
                  <a:pt x="1574" y="2381"/>
                  <a:pt x="1672" y="2695"/>
                </a:cubicBezTo>
                <a:cubicBezTo>
                  <a:pt x="1592" y="2623"/>
                  <a:pt x="1513" y="2549"/>
                  <a:pt x="1437" y="2473"/>
                </a:cubicBezTo>
                <a:cubicBezTo>
                  <a:pt x="1433" y="2469"/>
                  <a:pt x="1430" y="2466"/>
                  <a:pt x="1426" y="2462"/>
                </a:cubicBezTo>
                <a:cubicBezTo>
                  <a:pt x="1414" y="2419"/>
                  <a:pt x="1399" y="2378"/>
                  <a:pt x="1405" y="2331"/>
                </a:cubicBezTo>
                <a:cubicBezTo>
                  <a:pt x="1420" y="2230"/>
                  <a:pt x="1482" y="2131"/>
                  <a:pt x="1522" y="2037"/>
                </a:cubicBezTo>
                <a:cubicBezTo>
                  <a:pt x="1611" y="1811"/>
                  <a:pt x="1572" y="1574"/>
                  <a:pt x="1519" y="1343"/>
                </a:cubicBezTo>
                <a:cubicBezTo>
                  <a:pt x="1483" y="1438"/>
                  <a:pt x="1479" y="1543"/>
                  <a:pt x="1437" y="1636"/>
                </a:cubicBezTo>
                <a:cubicBezTo>
                  <a:pt x="1393" y="1732"/>
                  <a:pt x="1329" y="1822"/>
                  <a:pt x="1296" y="1922"/>
                </a:cubicBezTo>
                <a:cubicBezTo>
                  <a:pt x="1263" y="2006"/>
                  <a:pt x="1225" y="2112"/>
                  <a:pt x="1246" y="2205"/>
                </a:cubicBezTo>
                <a:cubicBezTo>
                  <a:pt x="1256" y="2244"/>
                  <a:pt x="1275" y="2283"/>
                  <a:pt x="1298" y="2322"/>
                </a:cubicBezTo>
                <a:cubicBezTo>
                  <a:pt x="1283" y="2305"/>
                  <a:pt x="1269" y="2287"/>
                  <a:pt x="1255" y="2269"/>
                </a:cubicBezTo>
                <a:cubicBezTo>
                  <a:pt x="1181" y="2172"/>
                  <a:pt x="1117" y="2067"/>
                  <a:pt x="1059" y="1959"/>
                </a:cubicBezTo>
                <a:cubicBezTo>
                  <a:pt x="1078" y="1824"/>
                  <a:pt x="1129" y="1601"/>
                  <a:pt x="1172" y="1512"/>
                </a:cubicBezTo>
                <a:cubicBezTo>
                  <a:pt x="1257" y="1338"/>
                  <a:pt x="1307" y="1130"/>
                  <a:pt x="1234" y="943"/>
                </a:cubicBezTo>
                <a:cubicBezTo>
                  <a:pt x="1210" y="883"/>
                  <a:pt x="1185" y="827"/>
                  <a:pt x="1156" y="773"/>
                </a:cubicBezTo>
                <a:cubicBezTo>
                  <a:pt x="1147" y="944"/>
                  <a:pt x="1099" y="1069"/>
                  <a:pt x="1030" y="1226"/>
                </a:cubicBezTo>
                <a:cubicBezTo>
                  <a:pt x="952" y="1414"/>
                  <a:pt x="948" y="1605"/>
                  <a:pt x="1011" y="1800"/>
                </a:cubicBezTo>
                <a:cubicBezTo>
                  <a:pt x="1032" y="1907"/>
                  <a:pt x="1032" y="1907"/>
                  <a:pt x="1032" y="1907"/>
                </a:cubicBezTo>
                <a:cubicBezTo>
                  <a:pt x="1031" y="1905"/>
                  <a:pt x="1030" y="1903"/>
                  <a:pt x="1029" y="1901"/>
                </a:cubicBezTo>
                <a:cubicBezTo>
                  <a:pt x="968" y="1782"/>
                  <a:pt x="912" y="1661"/>
                  <a:pt x="861" y="1538"/>
                </a:cubicBezTo>
                <a:cubicBezTo>
                  <a:pt x="835" y="1475"/>
                  <a:pt x="814" y="1410"/>
                  <a:pt x="786" y="1349"/>
                </a:cubicBezTo>
                <a:cubicBezTo>
                  <a:pt x="784" y="1201"/>
                  <a:pt x="798" y="1052"/>
                  <a:pt x="785" y="905"/>
                </a:cubicBezTo>
                <a:cubicBezTo>
                  <a:pt x="760" y="670"/>
                  <a:pt x="634" y="455"/>
                  <a:pt x="494" y="273"/>
                </a:cubicBezTo>
                <a:cubicBezTo>
                  <a:pt x="422" y="184"/>
                  <a:pt x="361" y="71"/>
                  <a:pt x="272" y="0"/>
                </a:cubicBezTo>
                <a:cubicBezTo>
                  <a:pt x="333" y="101"/>
                  <a:pt x="350" y="223"/>
                  <a:pt x="373" y="336"/>
                </a:cubicBezTo>
                <a:cubicBezTo>
                  <a:pt x="397" y="461"/>
                  <a:pt x="426" y="583"/>
                  <a:pt x="433" y="710"/>
                </a:cubicBezTo>
                <a:cubicBezTo>
                  <a:pt x="449" y="927"/>
                  <a:pt x="497" y="1138"/>
                  <a:pt x="651" y="1297"/>
                </a:cubicBezTo>
                <a:cubicBezTo>
                  <a:pt x="669" y="1315"/>
                  <a:pt x="692" y="1332"/>
                  <a:pt x="712" y="1350"/>
                </a:cubicBezTo>
                <a:cubicBezTo>
                  <a:pt x="732" y="1397"/>
                  <a:pt x="752" y="1444"/>
                  <a:pt x="770" y="1491"/>
                </a:cubicBezTo>
                <a:cubicBezTo>
                  <a:pt x="787" y="1537"/>
                  <a:pt x="805" y="1583"/>
                  <a:pt x="824" y="1628"/>
                </a:cubicBezTo>
                <a:cubicBezTo>
                  <a:pt x="743" y="1530"/>
                  <a:pt x="648" y="1460"/>
                  <a:pt x="567" y="1402"/>
                </a:cubicBezTo>
                <a:cubicBezTo>
                  <a:pt x="478" y="1334"/>
                  <a:pt x="380" y="1283"/>
                  <a:pt x="279" y="1230"/>
                </a:cubicBezTo>
                <a:cubicBezTo>
                  <a:pt x="182" y="1175"/>
                  <a:pt x="97" y="1109"/>
                  <a:pt x="0" y="1054"/>
                </a:cubicBezTo>
                <a:cubicBezTo>
                  <a:pt x="42" y="1077"/>
                  <a:pt x="61" y="1128"/>
                  <a:pt x="88" y="1163"/>
                </a:cubicBezTo>
                <a:cubicBezTo>
                  <a:pt x="126" y="1212"/>
                  <a:pt x="161" y="1260"/>
                  <a:pt x="195" y="1311"/>
                </a:cubicBezTo>
                <a:cubicBezTo>
                  <a:pt x="263" y="1414"/>
                  <a:pt x="360" y="1491"/>
                  <a:pt x="454" y="1568"/>
                </a:cubicBezTo>
                <a:cubicBezTo>
                  <a:pt x="525" y="1623"/>
                  <a:pt x="600" y="1687"/>
                  <a:pt x="685" y="1719"/>
                </a:cubicBezTo>
                <a:cubicBezTo>
                  <a:pt x="746" y="1741"/>
                  <a:pt x="824" y="1734"/>
                  <a:pt x="880" y="1773"/>
                </a:cubicBezTo>
                <a:cubicBezTo>
                  <a:pt x="890" y="1781"/>
                  <a:pt x="890" y="1781"/>
                  <a:pt x="890" y="1781"/>
                </a:cubicBezTo>
                <a:cubicBezTo>
                  <a:pt x="891" y="1783"/>
                  <a:pt x="891" y="1784"/>
                  <a:pt x="892" y="1786"/>
                </a:cubicBezTo>
                <a:cubicBezTo>
                  <a:pt x="963" y="1940"/>
                  <a:pt x="1044" y="2090"/>
                  <a:pt x="1140" y="2230"/>
                </a:cubicBezTo>
                <a:cubicBezTo>
                  <a:pt x="1034" y="2143"/>
                  <a:pt x="917" y="2066"/>
                  <a:pt x="822" y="2007"/>
                </a:cubicBezTo>
                <a:cubicBezTo>
                  <a:pt x="638" y="1888"/>
                  <a:pt x="422" y="1817"/>
                  <a:pt x="228" y="1722"/>
                </a:cubicBezTo>
                <a:cubicBezTo>
                  <a:pt x="194" y="1709"/>
                  <a:pt x="159" y="1687"/>
                  <a:pt x="125" y="1673"/>
                </a:cubicBezTo>
                <a:cubicBezTo>
                  <a:pt x="223" y="1713"/>
                  <a:pt x="272" y="1878"/>
                  <a:pt x="351" y="1955"/>
                </a:cubicBezTo>
                <a:cubicBezTo>
                  <a:pt x="422" y="2021"/>
                  <a:pt x="497" y="2084"/>
                  <a:pt x="580" y="2135"/>
                </a:cubicBezTo>
                <a:cubicBezTo>
                  <a:pt x="722" y="2220"/>
                  <a:pt x="1029" y="2246"/>
                  <a:pt x="1217" y="2336"/>
                </a:cubicBezTo>
                <a:cubicBezTo>
                  <a:pt x="1296" y="2437"/>
                  <a:pt x="1387" y="2529"/>
                  <a:pt x="1481" y="2617"/>
                </a:cubicBezTo>
                <a:cubicBezTo>
                  <a:pt x="1460" y="2608"/>
                  <a:pt x="1440" y="2600"/>
                  <a:pt x="1423" y="2591"/>
                </a:cubicBezTo>
                <a:cubicBezTo>
                  <a:pt x="1312" y="2535"/>
                  <a:pt x="1191" y="2481"/>
                  <a:pt x="1071" y="2448"/>
                </a:cubicBezTo>
                <a:cubicBezTo>
                  <a:pt x="878" y="2398"/>
                  <a:pt x="584" y="2378"/>
                  <a:pt x="386" y="2430"/>
                </a:cubicBezTo>
                <a:cubicBezTo>
                  <a:pt x="644" y="2465"/>
                  <a:pt x="852" y="2660"/>
                  <a:pt x="1090" y="2743"/>
                </a:cubicBezTo>
                <a:cubicBezTo>
                  <a:pt x="1214" y="2789"/>
                  <a:pt x="1325" y="2824"/>
                  <a:pt x="1452" y="2780"/>
                </a:cubicBezTo>
                <a:cubicBezTo>
                  <a:pt x="1490" y="2767"/>
                  <a:pt x="1564" y="2745"/>
                  <a:pt x="1608" y="2732"/>
                </a:cubicBezTo>
                <a:cubicBezTo>
                  <a:pt x="1629" y="2750"/>
                  <a:pt x="1650" y="2769"/>
                  <a:pt x="1671" y="2787"/>
                </a:cubicBezTo>
                <a:cubicBezTo>
                  <a:pt x="1745" y="2853"/>
                  <a:pt x="1820" y="2917"/>
                  <a:pt x="1897" y="2981"/>
                </a:cubicBezTo>
                <a:cubicBezTo>
                  <a:pt x="1798" y="2936"/>
                  <a:pt x="1703" y="2906"/>
                  <a:pt x="1589" y="2908"/>
                </a:cubicBezTo>
                <a:cubicBezTo>
                  <a:pt x="1354" y="2909"/>
                  <a:pt x="1125" y="3009"/>
                  <a:pt x="916" y="3087"/>
                </a:cubicBezTo>
                <a:cubicBezTo>
                  <a:pt x="1031" y="3086"/>
                  <a:pt x="1153" y="3161"/>
                  <a:pt x="1273" y="3172"/>
                </a:cubicBezTo>
                <a:cubicBezTo>
                  <a:pt x="1382" y="3181"/>
                  <a:pt x="1496" y="3191"/>
                  <a:pt x="1606" y="3183"/>
                </a:cubicBezTo>
                <a:cubicBezTo>
                  <a:pt x="1711" y="3178"/>
                  <a:pt x="1919" y="3102"/>
                  <a:pt x="2005" y="3070"/>
                </a:cubicBezTo>
                <a:cubicBezTo>
                  <a:pt x="2058" y="3113"/>
                  <a:pt x="2112" y="3157"/>
                  <a:pt x="2165" y="3200"/>
                </a:cubicBezTo>
                <a:cubicBezTo>
                  <a:pt x="2046" y="3167"/>
                  <a:pt x="1887" y="3170"/>
                  <a:pt x="1809" y="3197"/>
                </a:cubicBezTo>
                <a:cubicBezTo>
                  <a:pt x="1604" y="3266"/>
                  <a:pt x="1404" y="3353"/>
                  <a:pt x="1209" y="3442"/>
                </a:cubicBezTo>
                <a:cubicBezTo>
                  <a:pt x="1249" y="3425"/>
                  <a:pt x="1305" y="3456"/>
                  <a:pt x="1351" y="3468"/>
                </a:cubicBezTo>
                <a:cubicBezTo>
                  <a:pt x="1418" y="3490"/>
                  <a:pt x="1484" y="3506"/>
                  <a:pt x="1551" y="3517"/>
                </a:cubicBezTo>
                <a:cubicBezTo>
                  <a:pt x="1660" y="3526"/>
                  <a:pt x="1775" y="3530"/>
                  <a:pt x="1882" y="3514"/>
                </a:cubicBezTo>
                <a:cubicBezTo>
                  <a:pt x="1961" y="3503"/>
                  <a:pt x="2047" y="3488"/>
                  <a:pt x="2113" y="3444"/>
                </a:cubicBezTo>
                <a:cubicBezTo>
                  <a:pt x="2143" y="3425"/>
                  <a:pt x="2177" y="3397"/>
                  <a:pt x="2188" y="3367"/>
                </a:cubicBezTo>
                <a:cubicBezTo>
                  <a:pt x="2197" y="3348"/>
                  <a:pt x="2230" y="3297"/>
                  <a:pt x="2249" y="3267"/>
                </a:cubicBezTo>
                <a:cubicBezTo>
                  <a:pt x="2273" y="3286"/>
                  <a:pt x="2297" y="3305"/>
                  <a:pt x="2321" y="3324"/>
                </a:cubicBezTo>
                <a:cubicBezTo>
                  <a:pt x="2375" y="3367"/>
                  <a:pt x="2428" y="3409"/>
                  <a:pt x="2482" y="3451"/>
                </a:cubicBezTo>
                <a:cubicBezTo>
                  <a:pt x="2323" y="3410"/>
                  <a:pt x="2150" y="3487"/>
                  <a:pt x="2036" y="3543"/>
                </a:cubicBezTo>
                <a:cubicBezTo>
                  <a:pt x="1958" y="3586"/>
                  <a:pt x="1892" y="3639"/>
                  <a:pt x="1808" y="3675"/>
                </a:cubicBezTo>
                <a:cubicBezTo>
                  <a:pt x="1732" y="3705"/>
                  <a:pt x="1645" y="3711"/>
                  <a:pt x="1574" y="3741"/>
                </a:cubicBezTo>
                <a:cubicBezTo>
                  <a:pt x="1685" y="3738"/>
                  <a:pt x="1796" y="3767"/>
                  <a:pt x="1907" y="3758"/>
                </a:cubicBezTo>
                <a:cubicBezTo>
                  <a:pt x="2004" y="3749"/>
                  <a:pt x="2107" y="3726"/>
                  <a:pt x="2196" y="3701"/>
                </a:cubicBezTo>
                <a:cubicBezTo>
                  <a:pt x="2308" y="3672"/>
                  <a:pt x="2491" y="3551"/>
                  <a:pt x="2554" y="3508"/>
                </a:cubicBezTo>
                <a:cubicBezTo>
                  <a:pt x="2636" y="3571"/>
                  <a:pt x="2718" y="3634"/>
                  <a:pt x="2800" y="3697"/>
                </a:cubicBezTo>
                <a:cubicBezTo>
                  <a:pt x="2999" y="3849"/>
                  <a:pt x="3195" y="4009"/>
                  <a:pt x="3404" y="4148"/>
                </a:cubicBezTo>
                <a:cubicBezTo>
                  <a:pt x="3421" y="4159"/>
                  <a:pt x="3437" y="4136"/>
                  <a:pt x="3422" y="4123"/>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243"/>
          <p:cNvSpPr>
            <a:spLocks/>
          </p:cNvSpPr>
          <p:nvPr userDrawn="1"/>
        </p:nvSpPr>
        <p:spPr bwMode="auto">
          <a:xfrm rot="1028400">
            <a:off x="11187741" y="1216828"/>
            <a:ext cx="2008517" cy="1376175"/>
          </a:xfrm>
          <a:custGeom>
            <a:avLst/>
            <a:gdLst>
              <a:gd name="T0" fmla="*/ 2578 w 2923"/>
              <a:gd name="T1" fmla="*/ 1622 h 2003"/>
              <a:gd name="T2" fmla="*/ 2537 w 2923"/>
              <a:gd name="T3" fmla="*/ 1231 h 2003"/>
              <a:gd name="T4" fmla="*/ 2518 w 2923"/>
              <a:gd name="T5" fmla="*/ 825 h 2003"/>
              <a:gd name="T6" fmla="*/ 2423 w 2923"/>
              <a:gd name="T7" fmla="*/ 1139 h 2003"/>
              <a:gd name="T8" fmla="*/ 2302 w 2923"/>
              <a:gd name="T9" fmla="*/ 1339 h 2003"/>
              <a:gd name="T10" fmla="*/ 2320 w 2923"/>
              <a:gd name="T11" fmla="*/ 1250 h 2003"/>
              <a:gd name="T12" fmla="*/ 2393 w 2923"/>
              <a:gd name="T13" fmla="*/ 1041 h 2003"/>
              <a:gd name="T14" fmla="*/ 2325 w 2923"/>
              <a:gd name="T15" fmla="*/ 700 h 2003"/>
              <a:gd name="T16" fmla="*/ 2183 w 2923"/>
              <a:gd name="T17" fmla="*/ 1017 h 2003"/>
              <a:gd name="T18" fmla="*/ 2114 w 2923"/>
              <a:gd name="T19" fmla="*/ 1152 h 2003"/>
              <a:gd name="T20" fmla="*/ 2127 w 2923"/>
              <a:gd name="T21" fmla="*/ 671 h 2003"/>
              <a:gd name="T22" fmla="*/ 1979 w 2923"/>
              <a:gd name="T23" fmla="*/ 895 h 2003"/>
              <a:gd name="T24" fmla="*/ 1907 w 2923"/>
              <a:gd name="T25" fmla="*/ 957 h 2003"/>
              <a:gd name="T26" fmla="*/ 1887 w 2923"/>
              <a:gd name="T27" fmla="*/ 816 h 2003"/>
              <a:gd name="T28" fmla="*/ 1583 w 2923"/>
              <a:gd name="T29" fmla="*/ 151 h 2003"/>
              <a:gd name="T30" fmla="*/ 1762 w 2923"/>
              <a:gd name="T31" fmla="*/ 811 h 2003"/>
              <a:gd name="T32" fmla="*/ 1582 w 2923"/>
              <a:gd name="T33" fmla="*/ 696 h 2003"/>
              <a:gd name="T34" fmla="*/ 1272 w 2923"/>
              <a:gd name="T35" fmla="*/ 163 h 2003"/>
              <a:gd name="T36" fmla="*/ 1113 w 2923"/>
              <a:gd name="T37" fmla="*/ 99 h 2003"/>
              <a:gd name="T38" fmla="*/ 1508 w 2923"/>
              <a:gd name="T39" fmla="*/ 653 h 2003"/>
              <a:gd name="T40" fmla="*/ 1199 w 2923"/>
              <a:gd name="T41" fmla="*/ 524 h 2003"/>
              <a:gd name="T42" fmla="*/ 1144 w 2923"/>
              <a:gd name="T43" fmla="*/ 396 h 2003"/>
              <a:gd name="T44" fmla="*/ 844 w 2923"/>
              <a:gd name="T45" fmla="*/ 108 h 2003"/>
              <a:gd name="T46" fmla="*/ 663 w 2923"/>
              <a:gd name="T47" fmla="*/ 0 h 2003"/>
              <a:gd name="T48" fmla="*/ 930 w 2923"/>
              <a:gd name="T49" fmla="*/ 343 h 2003"/>
              <a:gd name="T50" fmla="*/ 1003 w 2923"/>
              <a:gd name="T51" fmla="*/ 468 h 2003"/>
              <a:gd name="T52" fmla="*/ 868 w 2923"/>
              <a:gd name="T53" fmla="*/ 404 h 2003"/>
              <a:gd name="T54" fmla="*/ 226 w 2923"/>
              <a:gd name="T55" fmla="*/ 294 h 2003"/>
              <a:gd name="T56" fmla="*/ 194 w 2923"/>
              <a:gd name="T57" fmla="*/ 377 h 2003"/>
              <a:gd name="T58" fmla="*/ 911 w 2923"/>
              <a:gd name="T59" fmla="*/ 488 h 2003"/>
              <a:gd name="T60" fmla="*/ 1286 w 2923"/>
              <a:gd name="T61" fmla="*/ 605 h 2003"/>
              <a:gd name="T62" fmla="*/ 1220 w 2923"/>
              <a:gd name="T63" fmla="*/ 601 h 2003"/>
              <a:gd name="T64" fmla="*/ 565 w 2923"/>
              <a:gd name="T65" fmla="*/ 770 h 2003"/>
              <a:gd name="T66" fmla="*/ 1045 w 2923"/>
              <a:gd name="T67" fmla="*/ 726 h 2003"/>
              <a:gd name="T68" fmla="*/ 1541 w 2923"/>
              <a:gd name="T69" fmla="*/ 725 h 2003"/>
              <a:gd name="T70" fmla="*/ 1499 w 2923"/>
              <a:gd name="T71" fmla="*/ 724 h 2003"/>
              <a:gd name="T72" fmla="*/ 1144 w 2923"/>
              <a:gd name="T73" fmla="*/ 889 h 2003"/>
              <a:gd name="T74" fmla="*/ 1411 w 2923"/>
              <a:gd name="T75" fmla="*/ 915 h 2003"/>
              <a:gd name="T76" fmla="*/ 1679 w 2923"/>
              <a:gd name="T77" fmla="*/ 822 h 2003"/>
              <a:gd name="T78" fmla="*/ 1848 w 2923"/>
              <a:gd name="T79" fmla="*/ 964 h 2003"/>
              <a:gd name="T80" fmla="*/ 1367 w 2923"/>
              <a:gd name="T81" fmla="*/ 1118 h 2003"/>
              <a:gd name="T82" fmla="*/ 1734 w 2923"/>
              <a:gd name="T83" fmla="*/ 1077 h 2003"/>
              <a:gd name="T84" fmla="*/ 1951 w 2923"/>
              <a:gd name="T85" fmla="*/ 1059 h 2003"/>
              <a:gd name="T86" fmla="*/ 2084 w 2923"/>
              <a:gd name="T87" fmla="*/ 1205 h 2003"/>
              <a:gd name="T88" fmla="*/ 1519 w 2923"/>
              <a:gd name="T89" fmla="*/ 1328 h 2003"/>
              <a:gd name="T90" fmla="*/ 2144 w 2923"/>
              <a:gd name="T91" fmla="*/ 1241 h 2003"/>
              <a:gd name="T92" fmla="*/ 1698 w 2923"/>
              <a:gd name="T93" fmla="*/ 1539 h 2003"/>
              <a:gd name="T94" fmla="*/ 2301 w 2923"/>
              <a:gd name="T95" fmla="*/ 1392 h 2003"/>
              <a:gd name="T96" fmla="*/ 2469 w 2923"/>
              <a:gd name="T97" fmla="*/ 1559 h 2003"/>
              <a:gd name="T98" fmla="*/ 2089 w 2923"/>
              <a:gd name="T99" fmla="*/ 1665 h 2003"/>
              <a:gd name="T100" fmla="*/ 2485 w 2923"/>
              <a:gd name="T101" fmla="*/ 1576 h 2003"/>
              <a:gd name="T102" fmla="*/ 2899 w 2923"/>
              <a:gd name="T103" fmla="*/ 1994 h 2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923" h="2003">
                <a:moveTo>
                  <a:pt x="2914" y="1981"/>
                </a:moveTo>
                <a:cubicBezTo>
                  <a:pt x="2809" y="1855"/>
                  <a:pt x="2692" y="1740"/>
                  <a:pt x="2578" y="1622"/>
                </a:cubicBezTo>
                <a:cubicBezTo>
                  <a:pt x="2532" y="1573"/>
                  <a:pt x="2485" y="1525"/>
                  <a:pt x="2438" y="1477"/>
                </a:cubicBezTo>
                <a:cubicBezTo>
                  <a:pt x="2462" y="1432"/>
                  <a:pt x="2527" y="1305"/>
                  <a:pt x="2537" y="1231"/>
                </a:cubicBezTo>
                <a:cubicBezTo>
                  <a:pt x="2547" y="1171"/>
                  <a:pt x="2555" y="1103"/>
                  <a:pt x="2553" y="1039"/>
                </a:cubicBezTo>
                <a:cubicBezTo>
                  <a:pt x="2551" y="967"/>
                  <a:pt x="2524" y="897"/>
                  <a:pt x="2518" y="825"/>
                </a:cubicBezTo>
                <a:cubicBezTo>
                  <a:pt x="2503" y="873"/>
                  <a:pt x="2506" y="930"/>
                  <a:pt x="2492" y="981"/>
                </a:cubicBezTo>
                <a:cubicBezTo>
                  <a:pt x="2475" y="1038"/>
                  <a:pt x="2445" y="1085"/>
                  <a:pt x="2423" y="1139"/>
                </a:cubicBezTo>
                <a:cubicBezTo>
                  <a:pt x="2395" y="1216"/>
                  <a:pt x="2358" y="1334"/>
                  <a:pt x="2396" y="1434"/>
                </a:cubicBezTo>
                <a:cubicBezTo>
                  <a:pt x="2365" y="1402"/>
                  <a:pt x="2334" y="1371"/>
                  <a:pt x="2302" y="1339"/>
                </a:cubicBezTo>
                <a:cubicBezTo>
                  <a:pt x="2288" y="1325"/>
                  <a:pt x="2274" y="1311"/>
                  <a:pt x="2260" y="1297"/>
                </a:cubicBezTo>
                <a:cubicBezTo>
                  <a:pt x="2278" y="1282"/>
                  <a:pt x="2309" y="1257"/>
                  <a:pt x="2320" y="1250"/>
                </a:cubicBezTo>
                <a:cubicBezTo>
                  <a:pt x="2339" y="1241"/>
                  <a:pt x="2355" y="1216"/>
                  <a:pt x="2365" y="1196"/>
                </a:cubicBezTo>
                <a:cubicBezTo>
                  <a:pt x="2388" y="1149"/>
                  <a:pt x="2392" y="1093"/>
                  <a:pt x="2393" y="1041"/>
                </a:cubicBezTo>
                <a:cubicBezTo>
                  <a:pt x="2396" y="970"/>
                  <a:pt x="2385" y="896"/>
                  <a:pt x="2371" y="826"/>
                </a:cubicBezTo>
                <a:cubicBezTo>
                  <a:pt x="2359" y="784"/>
                  <a:pt x="2344" y="742"/>
                  <a:pt x="2325" y="700"/>
                </a:cubicBezTo>
                <a:cubicBezTo>
                  <a:pt x="2314" y="672"/>
                  <a:pt x="2290" y="638"/>
                  <a:pt x="2298" y="611"/>
                </a:cubicBezTo>
                <a:cubicBezTo>
                  <a:pt x="2255" y="743"/>
                  <a:pt x="2213" y="879"/>
                  <a:pt x="2183" y="1017"/>
                </a:cubicBezTo>
                <a:cubicBezTo>
                  <a:pt x="2171" y="1069"/>
                  <a:pt x="2180" y="1172"/>
                  <a:pt x="2210" y="1247"/>
                </a:cubicBezTo>
                <a:cubicBezTo>
                  <a:pt x="2179" y="1215"/>
                  <a:pt x="2147" y="1184"/>
                  <a:pt x="2114" y="1152"/>
                </a:cubicBezTo>
                <a:cubicBezTo>
                  <a:pt x="2129" y="1095"/>
                  <a:pt x="2163" y="954"/>
                  <a:pt x="2159" y="886"/>
                </a:cubicBezTo>
                <a:cubicBezTo>
                  <a:pt x="2156" y="814"/>
                  <a:pt x="2141" y="741"/>
                  <a:pt x="2127" y="671"/>
                </a:cubicBezTo>
                <a:cubicBezTo>
                  <a:pt x="2112" y="594"/>
                  <a:pt x="2054" y="521"/>
                  <a:pt x="2047" y="446"/>
                </a:cubicBezTo>
                <a:cubicBezTo>
                  <a:pt x="2011" y="587"/>
                  <a:pt x="1963" y="743"/>
                  <a:pt x="1979" y="895"/>
                </a:cubicBezTo>
                <a:cubicBezTo>
                  <a:pt x="1987" y="969"/>
                  <a:pt x="2013" y="1029"/>
                  <a:pt x="2049" y="1089"/>
                </a:cubicBezTo>
                <a:cubicBezTo>
                  <a:pt x="2002" y="1044"/>
                  <a:pt x="1955" y="1000"/>
                  <a:pt x="1907" y="957"/>
                </a:cubicBezTo>
                <a:cubicBezTo>
                  <a:pt x="1894" y="945"/>
                  <a:pt x="1880" y="932"/>
                  <a:pt x="1867" y="920"/>
                </a:cubicBezTo>
                <a:cubicBezTo>
                  <a:pt x="1872" y="891"/>
                  <a:pt x="1881" y="841"/>
                  <a:pt x="1887" y="816"/>
                </a:cubicBezTo>
                <a:cubicBezTo>
                  <a:pt x="1906" y="730"/>
                  <a:pt x="1875" y="661"/>
                  <a:pt x="1837" y="584"/>
                </a:cubicBezTo>
                <a:cubicBezTo>
                  <a:pt x="1765" y="436"/>
                  <a:pt x="1624" y="315"/>
                  <a:pt x="1583" y="151"/>
                </a:cubicBezTo>
                <a:cubicBezTo>
                  <a:pt x="1563" y="282"/>
                  <a:pt x="1598" y="472"/>
                  <a:pt x="1644" y="593"/>
                </a:cubicBezTo>
                <a:cubicBezTo>
                  <a:pt x="1674" y="668"/>
                  <a:pt x="1718" y="743"/>
                  <a:pt x="1762" y="811"/>
                </a:cubicBezTo>
                <a:cubicBezTo>
                  <a:pt x="1769" y="821"/>
                  <a:pt x="1776" y="833"/>
                  <a:pt x="1783" y="846"/>
                </a:cubicBezTo>
                <a:cubicBezTo>
                  <a:pt x="1719" y="792"/>
                  <a:pt x="1653" y="740"/>
                  <a:pt x="1582" y="696"/>
                </a:cubicBezTo>
                <a:cubicBezTo>
                  <a:pt x="1510" y="581"/>
                  <a:pt x="1471" y="384"/>
                  <a:pt x="1406" y="298"/>
                </a:cubicBezTo>
                <a:cubicBezTo>
                  <a:pt x="1367" y="248"/>
                  <a:pt x="1320" y="204"/>
                  <a:pt x="1272" y="163"/>
                </a:cubicBezTo>
                <a:cubicBezTo>
                  <a:pt x="1217" y="117"/>
                  <a:pt x="1106" y="97"/>
                  <a:pt x="1073" y="37"/>
                </a:cubicBezTo>
                <a:cubicBezTo>
                  <a:pt x="1085" y="57"/>
                  <a:pt x="1101" y="79"/>
                  <a:pt x="1113" y="99"/>
                </a:cubicBezTo>
                <a:cubicBezTo>
                  <a:pt x="1188" y="218"/>
                  <a:pt x="1250" y="353"/>
                  <a:pt x="1340" y="464"/>
                </a:cubicBezTo>
                <a:cubicBezTo>
                  <a:pt x="1385" y="521"/>
                  <a:pt x="1444" y="591"/>
                  <a:pt x="1508" y="653"/>
                </a:cubicBezTo>
                <a:cubicBezTo>
                  <a:pt x="1410" y="602"/>
                  <a:pt x="1307" y="560"/>
                  <a:pt x="1202" y="525"/>
                </a:cubicBezTo>
                <a:cubicBezTo>
                  <a:pt x="1201" y="525"/>
                  <a:pt x="1200" y="524"/>
                  <a:pt x="1199" y="524"/>
                </a:cubicBezTo>
                <a:cubicBezTo>
                  <a:pt x="1193" y="518"/>
                  <a:pt x="1193" y="518"/>
                  <a:pt x="1193" y="518"/>
                </a:cubicBezTo>
                <a:cubicBezTo>
                  <a:pt x="1163" y="485"/>
                  <a:pt x="1162" y="434"/>
                  <a:pt x="1144" y="396"/>
                </a:cubicBezTo>
                <a:cubicBezTo>
                  <a:pt x="1117" y="343"/>
                  <a:pt x="1070" y="299"/>
                  <a:pt x="1029" y="258"/>
                </a:cubicBezTo>
                <a:cubicBezTo>
                  <a:pt x="973" y="202"/>
                  <a:pt x="915" y="145"/>
                  <a:pt x="844" y="108"/>
                </a:cubicBezTo>
                <a:cubicBezTo>
                  <a:pt x="808" y="90"/>
                  <a:pt x="775" y="71"/>
                  <a:pt x="740" y="50"/>
                </a:cubicBezTo>
                <a:cubicBezTo>
                  <a:pt x="716" y="35"/>
                  <a:pt x="682" y="26"/>
                  <a:pt x="663" y="0"/>
                </a:cubicBezTo>
                <a:cubicBezTo>
                  <a:pt x="706" y="59"/>
                  <a:pt x="755" y="110"/>
                  <a:pt x="798" y="169"/>
                </a:cubicBezTo>
                <a:cubicBezTo>
                  <a:pt x="839" y="230"/>
                  <a:pt x="880" y="290"/>
                  <a:pt x="930" y="343"/>
                </a:cubicBezTo>
                <a:cubicBezTo>
                  <a:pt x="973" y="391"/>
                  <a:pt x="1025" y="448"/>
                  <a:pt x="1095" y="492"/>
                </a:cubicBezTo>
                <a:cubicBezTo>
                  <a:pt x="1064" y="484"/>
                  <a:pt x="1034" y="476"/>
                  <a:pt x="1003" y="468"/>
                </a:cubicBezTo>
                <a:cubicBezTo>
                  <a:pt x="971" y="459"/>
                  <a:pt x="939" y="450"/>
                  <a:pt x="907" y="440"/>
                </a:cubicBezTo>
                <a:cubicBezTo>
                  <a:pt x="894" y="428"/>
                  <a:pt x="881" y="415"/>
                  <a:pt x="868" y="404"/>
                </a:cubicBezTo>
                <a:cubicBezTo>
                  <a:pt x="754" y="316"/>
                  <a:pt x="614" y="301"/>
                  <a:pt x="472" y="306"/>
                </a:cubicBezTo>
                <a:cubicBezTo>
                  <a:pt x="389" y="310"/>
                  <a:pt x="308" y="301"/>
                  <a:pt x="226" y="294"/>
                </a:cubicBezTo>
                <a:cubicBezTo>
                  <a:pt x="151" y="287"/>
                  <a:pt x="70" y="285"/>
                  <a:pt x="0" y="253"/>
                </a:cubicBezTo>
                <a:cubicBezTo>
                  <a:pt x="53" y="305"/>
                  <a:pt x="131" y="337"/>
                  <a:pt x="194" y="377"/>
                </a:cubicBezTo>
                <a:cubicBezTo>
                  <a:pt x="321" y="455"/>
                  <a:pt x="470" y="521"/>
                  <a:pt x="624" y="520"/>
                </a:cubicBezTo>
                <a:cubicBezTo>
                  <a:pt x="720" y="518"/>
                  <a:pt x="816" y="498"/>
                  <a:pt x="911" y="488"/>
                </a:cubicBezTo>
                <a:cubicBezTo>
                  <a:pt x="953" y="502"/>
                  <a:pt x="997" y="511"/>
                  <a:pt x="1039" y="523"/>
                </a:cubicBezTo>
                <a:cubicBezTo>
                  <a:pt x="1123" y="547"/>
                  <a:pt x="1205" y="574"/>
                  <a:pt x="1286" y="605"/>
                </a:cubicBezTo>
                <a:cubicBezTo>
                  <a:pt x="1288" y="606"/>
                  <a:pt x="1289" y="606"/>
                  <a:pt x="1291" y="607"/>
                </a:cubicBezTo>
                <a:cubicBezTo>
                  <a:pt x="1220" y="601"/>
                  <a:pt x="1220" y="601"/>
                  <a:pt x="1220" y="601"/>
                </a:cubicBezTo>
                <a:cubicBezTo>
                  <a:pt x="1089" y="575"/>
                  <a:pt x="965" y="591"/>
                  <a:pt x="849" y="655"/>
                </a:cubicBezTo>
                <a:cubicBezTo>
                  <a:pt x="753" y="711"/>
                  <a:pt x="675" y="752"/>
                  <a:pt x="565" y="770"/>
                </a:cubicBezTo>
                <a:cubicBezTo>
                  <a:pt x="602" y="785"/>
                  <a:pt x="641" y="797"/>
                  <a:pt x="681" y="808"/>
                </a:cubicBezTo>
                <a:cubicBezTo>
                  <a:pt x="808" y="841"/>
                  <a:pt x="938" y="794"/>
                  <a:pt x="1045" y="726"/>
                </a:cubicBezTo>
                <a:cubicBezTo>
                  <a:pt x="1099" y="692"/>
                  <a:pt x="1240" y="643"/>
                  <a:pt x="1327" y="621"/>
                </a:cubicBezTo>
                <a:cubicBezTo>
                  <a:pt x="1400" y="651"/>
                  <a:pt x="1473" y="685"/>
                  <a:pt x="1541" y="725"/>
                </a:cubicBezTo>
                <a:cubicBezTo>
                  <a:pt x="1554" y="733"/>
                  <a:pt x="1566" y="741"/>
                  <a:pt x="1579" y="749"/>
                </a:cubicBezTo>
                <a:cubicBezTo>
                  <a:pt x="1552" y="737"/>
                  <a:pt x="1525" y="728"/>
                  <a:pt x="1499" y="724"/>
                </a:cubicBezTo>
                <a:cubicBezTo>
                  <a:pt x="1437" y="717"/>
                  <a:pt x="1372" y="750"/>
                  <a:pt x="1319" y="777"/>
                </a:cubicBezTo>
                <a:cubicBezTo>
                  <a:pt x="1257" y="805"/>
                  <a:pt x="1204" y="854"/>
                  <a:pt x="1144" y="889"/>
                </a:cubicBezTo>
                <a:cubicBezTo>
                  <a:pt x="1087" y="923"/>
                  <a:pt x="1020" y="933"/>
                  <a:pt x="961" y="963"/>
                </a:cubicBezTo>
                <a:cubicBezTo>
                  <a:pt x="1114" y="981"/>
                  <a:pt x="1271" y="989"/>
                  <a:pt x="1411" y="915"/>
                </a:cubicBezTo>
                <a:cubicBezTo>
                  <a:pt x="1469" y="882"/>
                  <a:pt x="1528" y="835"/>
                  <a:pt x="1592" y="818"/>
                </a:cubicBezTo>
                <a:cubicBezTo>
                  <a:pt x="1623" y="810"/>
                  <a:pt x="1650" y="817"/>
                  <a:pt x="1679" y="822"/>
                </a:cubicBezTo>
                <a:cubicBezTo>
                  <a:pt x="1681" y="824"/>
                  <a:pt x="1684" y="826"/>
                  <a:pt x="1687" y="828"/>
                </a:cubicBezTo>
                <a:cubicBezTo>
                  <a:pt x="1742" y="872"/>
                  <a:pt x="1795" y="918"/>
                  <a:pt x="1848" y="964"/>
                </a:cubicBezTo>
                <a:cubicBezTo>
                  <a:pt x="1637" y="924"/>
                  <a:pt x="1416" y="1035"/>
                  <a:pt x="1215" y="1089"/>
                </a:cubicBezTo>
                <a:cubicBezTo>
                  <a:pt x="1261" y="1109"/>
                  <a:pt x="1318" y="1107"/>
                  <a:pt x="1367" y="1118"/>
                </a:cubicBezTo>
                <a:cubicBezTo>
                  <a:pt x="1427" y="1131"/>
                  <a:pt x="1482" y="1137"/>
                  <a:pt x="1542" y="1130"/>
                </a:cubicBezTo>
                <a:cubicBezTo>
                  <a:pt x="1606" y="1123"/>
                  <a:pt x="1675" y="1102"/>
                  <a:pt x="1734" y="1077"/>
                </a:cubicBezTo>
                <a:cubicBezTo>
                  <a:pt x="1770" y="1061"/>
                  <a:pt x="1840" y="1010"/>
                  <a:pt x="1872" y="986"/>
                </a:cubicBezTo>
                <a:cubicBezTo>
                  <a:pt x="1899" y="1010"/>
                  <a:pt x="1925" y="1035"/>
                  <a:pt x="1951" y="1059"/>
                </a:cubicBezTo>
                <a:cubicBezTo>
                  <a:pt x="2010" y="1113"/>
                  <a:pt x="2068" y="1168"/>
                  <a:pt x="2126" y="1223"/>
                </a:cubicBezTo>
                <a:cubicBezTo>
                  <a:pt x="2084" y="1205"/>
                  <a:pt x="2084" y="1205"/>
                  <a:pt x="2084" y="1205"/>
                </a:cubicBezTo>
                <a:cubicBezTo>
                  <a:pt x="1997" y="1156"/>
                  <a:pt x="1840" y="1182"/>
                  <a:pt x="1749" y="1205"/>
                </a:cubicBezTo>
                <a:cubicBezTo>
                  <a:pt x="1687" y="1221"/>
                  <a:pt x="1550" y="1270"/>
                  <a:pt x="1519" y="1328"/>
                </a:cubicBezTo>
                <a:cubicBezTo>
                  <a:pt x="1616" y="1361"/>
                  <a:pt x="1741" y="1350"/>
                  <a:pt x="1839" y="1335"/>
                </a:cubicBezTo>
                <a:cubicBezTo>
                  <a:pt x="1941" y="1319"/>
                  <a:pt x="2042" y="1246"/>
                  <a:pt x="2144" y="1241"/>
                </a:cubicBezTo>
                <a:cubicBezTo>
                  <a:pt x="2192" y="1286"/>
                  <a:pt x="2239" y="1332"/>
                  <a:pt x="2286" y="1378"/>
                </a:cubicBezTo>
                <a:cubicBezTo>
                  <a:pt x="2075" y="1341"/>
                  <a:pt x="1860" y="1399"/>
                  <a:pt x="1698" y="1539"/>
                </a:cubicBezTo>
                <a:cubicBezTo>
                  <a:pt x="1817" y="1527"/>
                  <a:pt x="1931" y="1552"/>
                  <a:pt x="2049" y="1533"/>
                </a:cubicBezTo>
                <a:cubicBezTo>
                  <a:pt x="2140" y="1518"/>
                  <a:pt x="2263" y="1423"/>
                  <a:pt x="2301" y="1392"/>
                </a:cubicBezTo>
                <a:cubicBezTo>
                  <a:pt x="2334" y="1425"/>
                  <a:pt x="2367" y="1458"/>
                  <a:pt x="2400" y="1491"/>
                </a:cubicBezTo>
                <a:cubicBezTo>
                  <a:pt x="2423" y="1514"/>
                  <a:pt x="2446" y="1536"/>
                  <a:pt x="2469" y="1559"/>
                </a:cubicBezTo>
                <a:cubicBezTo>
                  <a:pt x="2414" y="1541"/>
                  <a:pt x="2305" y="1513"/>
                  <a:pt x="2241" y="1541"/>
                </a:cubicBezTo>
                <a:cubicBezTo>
                  <a:pt x="2189" y="1563"/>
                  <a:pt x="2089" y="1665"/>
                  <a:pt x="2089" y="1665"/>
                </a:cubicBezTo>
                <a:cubicBezTo>
                  <a:pt x="2089" y="1665"/>
                  <a:pt x="2268" y="1649"/>
                  <a:pt x="2313" y="1640"/>
                </a:cubicBezTo>
                <a:cubicBezTo>
                  <a:pt x="2374" y="1626"/>
                  <a:pt x="2425" y="1590"/>
                  <a:pt x="2485" y="1576"/>
                </a:cubicBezTo>
                <a:cubicBezTo>
                  <a:pt x="2534" y="1624"/>
                  <a:pt x="2582" y="1673"/>
                  <a:pt x="2630" y="1722"/>
                </a:cubicBezTo>
                <a:cubicBezTo>
                  <a:pt x="2719" y="1813"/>
                  <a:pt x="2806" y="1907"/>
                  <a:pt x="2899" y="1994"/>
                </a:cubicBezTo>
                <a:cubicBezTo>
                  <a:pt x="2909" y="2003"/>
                  <a:pt x="2923" y="1991"/>
                  <a:pt x="2914" y="1981"/>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244"/>
          <p:cNvSpPr>
            <a:spLocks/>
          </p:cNvSpPr>
          <p:nvPr userDrawn="1"/>
        </p:nvSpPr>
        <p:spPr bwMode="auto">
          <a:xfrm>
            <a:off x="11573183" y="5692251"/>
            <a:ext cx="1878094" cy="1692977"/>
          </a:xfrm>
          <a:custGeom>
            <a:avLst/>
            <a:gdLst>
              <a:gd name="T0" fmla="*/ 2318 w 2733"/>
              <a:gd name="T1" fmla="*/ 2027 h 2464"/>
              <a:gd name="T2" fmla="*/ 1884 w 2733"/>
              <a:gd name="T3" fmla="*/ 1778 h 2464"/>
              <a:gd name="T4" fmla="*/ 1880 w 2733"/>
              <a:gd name="T5" fmla="*/ 1779 h 2464"/>
              <a:gd name="T6" fmla="*/ 1833 w 2733"/>
              <a:gd name="T7" fmla="*/ 1511 h 2464"/>
              <a:gd name="T8" fmla="*/ 1754 w 2733"/>
              <a:gd name="T9" fmla="*/ 1441 h 2464"/>
              <a:gd name="T10" fmla="*/ 1685 w 2733"/>
              <a:gd name="T11" fmla="*/ 1672 h 2464"/>
              <a:gd name="T12" fmla="*/ 1618 w 2733"/>
              <a:gd name="T13" fmla="*/ 1343 h 2464"/>
              <a:gd name="T14" fmla="*/ 1654 w 2733"/>
              <a:gd name="T15" fmla="*/ 1654 h 2464"/>
              <a:gd name="T16" fmla="*/ 1652 w 2733"/>
              <a:gd name="T17" fmla="*/ 1653 h 2464"/>
              <a:gd name="T18" fmla="*/ 1564 w 2733"/>
              <a:gd name="T19" fmla="*/ 1539 h 2464"/>
              <a:gd name="T20" fmla="*/ 1514 w 2733"/>
              <a:gd name="T21" fmla="*/ 1154 h 2464"/>
              <a:gd name="T22" fmla="*/ 1365 w 2733"/>
              <a:gd name="T23" fmla="*/ 1476 h 2464"/>
              <a:gd name="T24" fmla="*/ 1436 w 2733"/>
              <a:gd name="T25" fmla="*/ 1280 h 2464"/>
              <a:gd name="T26" fmla="*/ 1367 w 2733"/>
              <a:gd name="T27" fmla="*/ 998 h 2464"/>
              <a:gd name="T28" fmla="*/ 1359 w 2733"/>
              <a:gd name="T29" fmla="*/ 1472 h 2464"/>
              <a:gd name="T30" fmla="*/ 1277 w 2733"/>
              <a:gd name="T31" fmla="*/ 1227 h 2464"/>
              <a:gd name="T32" fmla="*/ 1176 w 2733"/>
              <a:gd name="T33" fmla="*/ 1155 h 2464"/>
              <a:gd name="T34" fmla="*/ 1117 w 2733"/>
              <a:gd name="T35" fmla="*/ 1296 h 2464"/>
              <a:gd name="T36" fmla="*/ 1046 w 2733"/>
              <a:gd name="T37" fmla="*/ 1004 h 2464"/>
              <a:gd name="T38" fmla="*/ 1000 w 2733"/>
              <a:gd name="T39" fmla="*/ 1176 h 2464"/>
              <a:gd name="T40" fmla="*/ 986 w 2733"/>
              <a:gd name="T41" fmla="*/ 1160 h 2464"/>
              <a:gd name="T42" fmla="*/ 833 w 2733"/>
              <a:gd name="T43" fmla="*/ 950 h 2464"/>
              <a:gd name="T44" fmla="*/ 811 w 2733"/>
              <a:gd name="T45" fmla="*/ 915 h 2464"/>
              <a:gd name="T46" fmla="*/ 739 w 2733"/>
              <a:gd name="T47" fmla="*/ 798 h 2464"/>
              <a:gd name="T48" fmla="*/ 551 w 2733"/>
              <a:gd name="T49" fmla="*/ 143 h 2464"/>
              <a:gd name="T50" fmla="*/ 609 w 2733"/>
              <a:gd name="T51" fmla="*/ 609 h 2464"/>
              <a:gd name="T52" fmla="*/ 618 w 2733"/>
              <a:gd name="T53" fmla="*/ 664 h 2464"/>
              <a:gd name="T54" fmla="*/ 5 w 2733"/>
              <a:gd name="T55" fmla="*/ 324 h 2464"/>
              <a:gd name="T56" fmla="*/ 699 w 2733"/>
              <a:gd name="T57" fmla="*/ 797 h 2464"/>
              <a:gd name="T58" fmla="*/ 85 w 2733"/>
              <a:gd name="T59" fmla="*/ 701 h 2464"/>
              <a:gd name="T60" fmla="*/ 822 w 2733"/>
              <a:gd name="T61" fmla="*/ 991 h 2464"/>
              <a:gd name="T62" fmla="*/ 833 w 2733"/>
              <a:gd name="T63" fmla="*/ 1006 h 2464"/>
              <a:gd name="T64" fmla="*/ 782 w 2733"/>
              <a:gd name="T65" fmla="*/ 1091 h 2464"/>
              <a:gd name="T66" fmla="*/ 972 w 2733"/>
              <a:gd name="T67" fmla="*/ 1190 h 2464"/>
              <a:gd name="T68" fmla="*/ 418 w 2733"/>
              <a:gd name="T69" fmla="*/ 1335 h 2464"/>
              <a:gd name="T70" fmla="*/ 780 w 2733"/>
              <a:gd name="T71" fmla="*/ 1338 h 2464"/>
              <a:gd name="T72" fmla="*/ 1162 w 2733"/>
              <a:gd name="T73" fmla="*/ 1369 h 2464"/>
              <a:gd name="T74" fmla="*/ 537 w 2733"/>
              <a:gd name="T75" fmla="*/ 1461 h 2464"/>
              <a:gd name="T76" fmla="*/ 1195 w 2733"/>
              <a:gd name="T77" fmla="*/ 1395 h 2464"/>
              <a:gd name="T78" fmla="*/ 1121 w 2733"/>
              <a:gd name="T79" fmla="*/ 1493 h 2464"/>
              <a:gd name="T80" fmla="*/ 1115 w 2733"/>
              <a:gd name="T81" fmla="*/ 1606 h 2464"/>
              <a:gd name="T82" fmla="*/ 1435 w 2733"/>
              <a:gd name="T83" fmla="*/ 1556 h 2464"/>
              <a:gd name="T84" fmla="*/ 1310 w 2733"/>
              <a:gd name="T85" fmla="*/ 1601 h 2464"/>
              <a:gd name="T86" fmla="*/ 1502 w 2733"/>
              <a:gd name="T87" fmla="*/ 1597 h 2464"/>
              <a:gd name="T88" fmla="*/ 1143 w 2733"/>
              <a:gd name="T89" fmla="*/ 1819 h 2464"/>
              <a:gd name="T90" fmla="*/ 1634 w 2733"/>
              <a:gd name="T91" fmla="*/ 1675 h 2464"/>
              <a:gd name="T92" fmla="*/ 1796 w 2733"/>
              <a:gd name="T93" fmla="*/ 1791 h 2464"/>
              <a:gd name="T94" fmla="*/ 1263 w 2733"/>
              <a:gd name="T95" fmla="*/ 1978 h 2464"/>
              <a:gd name="T96" fmla="*/ 1614 w 2733"/>
              <a:gd name="T97" fmla="*/ 1916 h 2464"/>
              <a:gd name="T98" fmla="*/ 1933 w 2733"/>
              <a:gd name="T99" fmla="*/ 1839 h 2464"/>
              <a:gd name="T100" fmla="*/ 2719 w 2733"/>
              <a:gd name="T101" fmla="*/ 2457 h 2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33" h="2464">
                <a:moveTo>
                  <a:pt x="2730" y="2451"/>
                </a:moveTo>
                <a:cubicBezTo>
                  <a:pt x="2644" y="2269"/>
                  <a:pt x="2483" y="2135"/>
                  <a:pt x="2318" y="2027"/>
                </a:cubicBezTo>
                <a:cubicBezTo>
                  <a:pt x="2178" y="1935"/>
                  <a:pt x="2030" y="1858"/>
                  <a:pt x="1882" y="1780"/>
                </a:cubicBezTo>
                <a:cubicBezTo>
                  <a:pt x="1882" y="1779"/>
                  <a:pt x="1883" y="1779"/>
                  <a:pt x="1884" y="1778"/>
                </a:cubicBezTo>
                <a:cubicBezTo>
                  <a:pt x="1880" y="1779"/>
                  <a:pt x="1880" y="1779"/>
                  <a:pt x="1880" y="1779"/>
                </a:cubicBezTo>
                <a:cubicBezTo>
                  <a:pt x="1880" y="1779"/>
                  <a:pt x="1880" y="1779"/>
                  <a:pt x="1880" y="1779"/>
                </a:cubicBezTo>
                <a:cubicBezTo>
                  <a:pt x="1845" y="1760"/>
                  <a:pt x="1810" y="1741"/>
                  <a:pt x="1775" y="1722"/>
                </a:cubicBezTo>
                <a:cubicBezTo>
                  <a:pt x="1820" y="1668"/>
                  <a:pt x="1827" y="1575"/>
                  <a:pt x="1833" y="1511"/>
                </a:cubicBezTo>
                <a:cubicBezTo>
                  <a:pt x="1843" y="1432"/>
                  <a:pt x="1808" y="1255"/>
                  <a:pt x="1808" y="1255"/>
                </a:cubicBezTo>
                <a:cubicBezTo>
                  <a:pt x="1808" y="1255"/>
                  <a:pt x="1758" y="1375"/>
                  <a:pt x="1754" y="1441"/>
                </a:cubicBezTo>
                <a:cubicBezTo>
                  <a:pt x="1751" y="1501"/>
                  <a:pt x="1759" y="1660"/>
                  <a:pt x="1762" y="1715"/>
                </a:cubicBezTo>
                <a:cubicBezTo>
                  <a:pt x="1736" y="1701"/>
                  <a:pt x="1711" y="1687"/>
                  <a:pt x="1685" y="1672"/>
                </a:cubicBezTo>
                <a:cubicBezTo>
                  <a:pt x="1714" y="1574"/>
                  <a:pt x="1662" y="1201"/>
                  <a:pt x="1662" y="1201"/>
                </a:cubicBezTo>
                <a:cubicBezTo>
                  <a:pt x="1662" y="1201"/>
                  <a:pt x="1620" y="1292"/>
                  <a:pt x="1618" y="1343"/>
                </a:cubicBezTo>
                <a:cubicBezTo>
                  <a:pt x="1617" y="1413"/>
                  <a:pt x="1655" y="1595"/>
                  <a:pt x="1670" y="1663"/>
                </a:cubicBezTo>
                <a:cubicBezTo>
                  <a:pt x="1665" y="1660"/>
                  <a:pt x="1659" y="1657"/>
                  <a:pt x="1654" y="1654"/>
                </a:cubicBezTo>
                <a:cubicBezTo>
                  <a:pt x="1655" y="1654"/>
                  <a:pt x="1656" y="1653"/>
                  <a:pt x="1656" y="1652"/>
                </a:cubicBezTo>
                <a:cubicBezTo>
                  <a:pt x="1656" y="1652"/>
                  <a:pt x="1655" y="1653"/>
                  <a:pt x="1652" y="1653"/>
                </a:cubicBezTo>
                <a:cubicBezTo>
                  <a:pt x="1619" y="1634"/>
                  <a:pt x="1585" y="1614"/>
                  <a:pt x="1552" y="1594"/>
                </a:cubicBezTo>
                <a:cubicBezTo>
                  <a:pt x="1564" y="1539"/>
                  <a:pt x="1564" y="1539"/>
                  <a:pt x="1564" y="1539"/>
                </a:cubicBezTo>
                <a:cubicBezTo>
                  <a:pt x="1571" y="1462"/>
                  <a:pt x="1560" y="1395"/>
                  <a:pt x="1546" y="1321"/>
                </a:cubicBezTo>
                <a:cubicBezTo>
                  <a:pt x="1536" y="1270"/>
                  <a:pt x="1514" y="1154"/>
                  <a:pt x="1514" y="1154"/>
                </a:cubicBezTo>
                <a:cubicBezTo>
                  <a:pt x="1514" y="1154"/>
                  <a:pt x="1475" y="1458"/>
                  <a:pt x="1532" y="1582"/>
                </a:cubicBezTo>
                <a:cubicBezTo>
                  <a:pt x="1475" y="1548"/>
                  <a:pt x="1420" y="1512"/>
                  <a:pt x="1365" y="1476"/>
                </a:cubicBezTo>
                <a:cubicBezTo>
                  <a:pt x="1364" y="1476"/>
                  <a:pt x="1364" y="1476"/>
                  <a:pt x="1363" y="1475"/>
                </a:cubicBezTo>
                <a:cubicBezTo>
                  <a:pt x="1407" y="1419"/>
                  <a:pt x="1443" y="1345"/>
                  <a:pt x="1436" y="1280"/>
                </a:cubicBezTo>
                <a:cubicBezTo>
                  <a:pt x="1429" y="1231"/>
                  <a:pt x="1419" y="1184"/>
                  <a:pt x="1406" y="1137"/>
                </a:cubicBezTo>
                <a:cubicBezTo>
                  <a:pt x="1396" y="1097"/>
                  <a:pt x="1367" y="998"/>
                  <a:pt x="1367" y="998"/>
                </a:cubicBezTo>
                <a:cubicBezTo>
                  <a:pt x="1367" y="998"/>
                  <a:pt x="1313" y="1130"/>
                  <a:pt x="1319" y="1197"/>
                </a:cubicBezTo>
                <a:cubicBezTo>
                  <a:pt x="1327" y="1276"/>
                  <a:pt x="1353" y="1437"/>
                  <a:pt x="1359" y="1472"/>
                </a:cubicBezTo>
                <a:cubicBezTo>
                  <a:pt x="1315" y="1443"/>
                  <a:pt x="1270" y="1414"/>
                  <a:pt x="1227" y="1384"/>
                </a:cubicBezTo>
                <a:cubicBezTo>
                  <a:pt x="1245" y="1351"/>
                  <a:pt x="1285" y="1273"/>
                  <a:pt x="1277" y="1227"/>
                </a:cubicBezTo>
                <a:cubicBezTo>
                  <a:pt x="1259" y="1127"/>
                  <a:pt x="1240" y="1029"/>
                  <a:pt x="1201" y="935"/>
                </a:cubicBezTo>
                <a:cubicBezTo>
                  <a:pt x="1160" y="984"/>
                  <a:pt x="1173" y="1096"/>
                  <a:pt x="1176" y="1155"/>
                </a:cubicBezTo>
                <a:cubicBezTo>
                  <a:pt x="1179" y="1237"/>
                  <a:pt x="1196" y="1299"/>
                  <a:pt x="1213" y="1374"/>
                </a:cubicBezTo>
                <a:cubicBezTo>
                  <a:pt x="1180" y="1349"/>
                  <a:pt x="1148" y="1324"/>
                  <a:pt x="1117" y="1296"/>
                </a:cubicBezTo>
                <a:cubicBezTo>
                  <a:pt x="1125" y="1244"/>
                  <a:pt x="1159" y="980"/>
                  <a:pt x="1079" y="787"/>
                </a:cubicBezTo>
                <a:cubicBezTo>
                  <a:pt x="1079" y="787"/>
                  <a:pt x="1042" y="947"/>
                  <a:pt x="1046" y="1004"/>
                </a:cubicBezTo>
                <a:cubicBezTo>
                  <a:pt x="1051" y="1092"/>
                  <a:pt x="1060" y="1200"/>
                  <a:pt x="1103" y="1283"/>
                </a:cubicBezTo>
                <a:cubicBezTo>
                  <a:pt x="1066" y="1249"/>
                  <a:pt x="1032" y="1213"/>
                  <a:pt x="1000" y="1176"/>
                </a:cubicBezTo>
                <a:cubicBezTo>
                  <a:pt x="999" y="1081"/>
                  <a:pt x="989" y="651"/>
                  <a:pt x="915" y="567"/>
                </a:cubicBezTo>
                <a:cubicBezTo>
                  <a:pt x="843" y="775"/>
                  <a:pt x="909" y="966"/>
                  <a:pt x="986" y="1160"/>
                </a:cubicBezTo>
                <a:cubicBezTo>
                  <a:pt x="962" y="1132"/>
                  <a:pt x="938" y="1102"/>
                  <a:pt x="916" y="1071"/>
                </a:cubicBezTo>
                <a:cubicBezTo>
                  <a:pt x="887" y="1032"/>
                  <a:pt x="859" y="991"/>
                  <a:pt x="833" y="950"/>
                </a:cubicBezTo>
                <a:cubicBezTo>
                  <a:pt x="841" y="829"/>
                  <a:pt x="863" y="444"/>
                  <a:pt x="832" y="293"/>
                </a:cubicBezTo>
                <a:cubicBezTo>
                  <a:pt x="735" y="437"/>
                  <a:pt x="764" y="725"/>
                  <a:pt x="811" y="915"/>
                </a:cubicBezTo>
                <a:cubicBezTo>
                  <a:pt x="787" y="878"/>
                  <a:pt x="764" y="840"/>
                  <a:pt x="741" y="803"/>
                </a:cubicBezTo>
                <a:cubicBezTo>
                  <a:pt x="739" y="798"/>
                  <a:pt x="739" y="798"/>
                  <a:pt x="739" y="798"/>
                </a:cubicBezTo>
                <a:cubicBezTo>
                  <a:pt x="735" y="674"/>
                  <a:pt x="686" y="551"/>
                  <a:pt x="655" y="428"/>
                </a:cubicBezTo>
                <a:cubicBezTo>
                  <a:pt x="634" y="340"/>
                  <a:pt x="551" y="143"/>
                  <a:pt x="551" y="143"/>
                </a:cubicBezTo>
                <a:cubicBezTo>
                  <a:pt x="551" y="143"/>
                  <a:pt x="559" y="446"/>
                  <a:pt x="675" y="702"/>
                </a:cubicBezTo>
                <a:cubicBezTo>
                  <a:pt x="654" y="670"/>
                  <a:pt x="632" y="639"/>
                  <a:pt x="609" y="609"/>
                </a:cubicBezTo>
                <a:cubicBezTo>
                  <a:pt x="478" y="391"/>
                  <a:pt x="354" y="166"/>
                  <a:pt x="152" y="0"/>
                </a:cubicBezTo>
                <a:cubicBezTo>
                  <a:pt x="220" y="211"/>
                  <a:pt x="488" y="522"/>
                  <a:pt x="618" y="664"/>
                </a:cubicBezTo>
                <a:cubicBezTo>
                  <a:pt x="624" y="675"/>
                  <a:pt x="631" y="685"/>
                  <a:pt x="637" y="696"/>
                </a:cubicBezTo>
                <a:cubicBezTo>
                  <a:pt x="480" y="523"/>
                  <a:pt x="195" y="354"/>
                  <a:pt x="5" y="324"/>
                </a:cubicBezTo>
                <a:cubicBezTo>
                  <a:pt x="0" y="329"/>
                  <a:pt x="0" y="329"/>
                  <a:pt x="0" y="329"/>
                </a:cubicBezTo>
                <a:cubicBezTo>
                  <a:pt x="151" y="476"/>
                  <a:pt x="597" y="738"/>
                  <a:pt x="699" y="797"/>
                </a:cubicBezTo>
                <a:cubicBezTo>
                  <a:pt x="711" y="817"/>
                  <a:pt x="723" y="836"/>
                  <a:pt x="735" y="855"/>
                </a:cubicBezTo>
                <a:cubicBezTo>
                  <a:pt x="566" y="711"/>
                  <a:pt x="289" y="660"/>
                  <a:pt x="85" y="701"/>
                </a:cubicBezTo>
                <a:cubicBezTo>
                  <a:pt x="261" y="763"/>
                  <a:pt x="669" y="897"/>
                  <a:pt x="786" y="936"/>
                </a:cubicBezTo>
                <a:cubicBezTo>
                  <a:pt x="798" y="954"/>
                  <a:pt x="810" y="973"/>
                  <a:pt x="822" y="991"/>
                </a:cubicBezTo>
                <a:cubicBezTo>
                  <a:pt x="625" y="900"/>
                  <a:pt x="407" y="853"/>
                  <a:pt x="103" y="916"/>
                </a:cubicBezTo>
                <a:cubicBezTo>
                  <a:pt x="833" y="1006"/>
                  <a:pt x="833" y="1006"/>
                  <a:pt x="833" y="1006"/>
                </a:cubicBezTo>
                <a:cubicBezTo>
                  <a:pt x="866" y="1054"/>
                  <a:pt x="900" y="1102"/>
                  <a:pt x="936" y="1147"/>
                </a:cubicBezTo>
                <a:cubicBezTo>
                  <a:pt x="891" y="1116"/>
                  <a:pt x="828" y="1100"/>
                  <a:pt x="782" y="1091"/>
                </a:cubicBezTo>
                <a:cubicBezTo>
                  <a:pt x="645" y="1066"/>
                  <a:pt x="494" y="1055"/>
                  <a:pt x="355" y="1086"/>
                </a:cubicBezTo>
                <a:cubicBezTo>
                  <a:pt x="515" y="1161"/>
                  <a:pt x="913" y="1186"/>
                  <a:pt x="972" y="1190"/>
                </a:cubicBezTo>
                <a:cubicBezTo>
                  <a:pt x="986" y="1206"/>
                  <a:pt x="1001" y="1222"/>
                  <a:pt x="1016" y="1238"/>
                </a:cubicBezTo>
                <a:cubicBezTo>
                  <a:pt x="826" y="1218"/>
                  <a:pt x="584" y="1231"/>
                  <a:pt x="418" y="1335"/>
                </a:cubicBezTo>
                <a:cubicBezTo>
                  <a:pt x="473" y="1329"/>
                  <a:pt x="525" y="1351"/>
                  <a:pt x="578" y="1359"/>
                </a:cubicBezTo>
                <a:cubicBezTo>
                  <a:pt x="646" y="1364"/>
                  <a:pt x="721" y="1361"/>
                  <a:pt x="780" y="1338"/>
                </a:cubicBezTo>
                <a:cubicBezTo>
                  <a:pt x="848" y="1312"/>
                  <a:pt x="982" y="1260"/>
                  <a:pt x="1023" y="1245"/>
                </a:cubicBezTo>
                <a:cubicBezTo>
                  <a:pt x="1066" y="1289"/>
                  <a:pt x="1113" y="1330"/>
                  <a:pt x="1162" y="1369"/>
                </a:cubicBezTo>
                <a:cubicBezTo>
                  <a:pt x="1069" y="1341"/>
                  <a:pt x="945" y="1355"/>
                  <a:pt x="862" y="1366"/>
                </a:cubicBezTo>
                <a:cubicBezTo>
                  <a:pt x="750" y="1384"/>
                  <a:pt x="638" y="1410"/>
                  <a:pt x="537" y="1461"/>
                </a:cubicBezTo>
                <a:cubicBezTo>
                  <a:pt x="628" y="1473"/>
                  <a:pt x="723" y="1470"/>
                  <a:pt x="816" y="1468"/>
                </a:cubicBezTo>
                <a:cubicBezTo>
                  <a:pt x="899" y="1467"/>
                  <a:pt x="1131" y="1411"/>
                  <a:pt x="1195" y="1395"/>
                </a:cubicBezTo>
                <a:cubicBezTo>
                  <a:pt x="1232" y="1423"/>
                  <a:pt x="1270" y="1449"/>
                  <a:pt x="1309" y="1475"/>
                </a:cubicBezTo>
                <a:cubicBezTo>
                  <a:pt x="1121" y="1493"/>
                  <a:pt x="1121" y="1493"/>
                  <a:pt x="1121" y="1493"/>
                </a:cubicBezTo>
                <a:cubicBezTo>
                  <a:pt x="933" y="1505"/>
                  <a:pt x="716" y="1577"/>
                  <a:pt x="716" y="1577"/>
                </a:cubicBezTo>
                <a:cubicBezTo>
                  <a:pt x="716" y="1577"/>
                  <a:pt x="1017" y="1633"/>
                  <a:pt x="1115" y="1606"/>
                </a:cubicBezTo>
                <a:cubicBezTo>
                  <a:pt x="1196" y="1585"/>
                  <a:pt x="1268" y="1544"/>
                  <a:pt x="1331" y="1490"/>
                </a:cubicBezTo>
                <a:cubicBezTo>
                  <a:pt x="1365" y="1512"/>
                  <a:pt x="1400" y="1534"/>
                  <a:pt x="1435" y="1556"/>
                </a:cubicBezTo>
                <a:cubicBezTo>
                  <a:pt x="1450" y="1565"/>
                  <a:pt x="1464" y="1574"/>
                  <a:pt x="1479" y="1584"/>
                </a:cubicBezTo>
                <a:cubicBezTo>
                  <a:pt x="1438" y="1584"/>
                  <a:pt x="1371" y="1588"/>
                  <a:pt x="1310" y="1601"/>
                </a:cubicBezTo>
                <a:cubicBezTo>
                  <a:pt x="1212" y="1622"/>
                  <a:pt x="1109" y="1665"/>
                  <a:pt x="1042" y="1717"/>
                </a:cubicBezTo>
                <a:cubicBezTo>
                  <a:pt x="1200" y="1719"/>
                  <a:pt x="1369" y="1686"/>
                  <a:pt x="1502" y="1597"/>
                </a:cubicBezTo>
                <a:cubicBezTo>
                  <a:pt x="1539" y="1620"/>
                  <a:pt x="1576" y="1642"/>
                  <a:pt x="1613" y="1663"/>
                </a:cubicBezTo>
                <a:cubicBezTo>
                  <a:pt x="1504" y="1692"/>
                  <a:pt x="1219" y="1770"/>
                  <a:pt x="1143" y="1819"/>
                </a:cubicBezTo>
                <a:cubicBezTo>
                  <a:pt x="1225" y="1861"/>
                  <a:pt x="1369" y="1842"/>
                  <a:pt x="1450" y="1808"/>
                </a:cubicBezTo>
                <a:cubicBezTo>
                  <a:pt x="1526" y="1777"/>
                  <a:pt x="1581" y="1731"/>
                  <a:pt x="1634" y="1675"/>
                </a:cubicBezTo>
                <a:cubicBezTo>
                  <a:pt x="1700" y="1713"/>
                  <a:pt x="1767" y="1750"/>
                  <a:pt x="1833" y="1786"/>
                </a:cubicBezTo>
                <a:cubicBezTo>
                  <a:pt x="1796" y="1791"/>
                  <a:pt x="1796" y="1791"/>
                  <a:pt x="1796" y="1791"/>
                </a:cubicBezTo>
                <a:cubicBezTo>
                  <a:pt x="1676" y="1806"/>
                  <a:pt x="1560" y="1832"/>
                  <a:pt x="1449" y="1881"/>
                </a:cubicBezTo>
                <a:cubicBezTo>
                  <a:pt x="1395" y="1903"/>
                  <a:pt x="1263" y="1978"/>
                  <a:pt x="1263" y="1978"/>
                </a:cubicBezTo>
                <a:cubicBezTo>
                  <a:pt x="1263" y="1978"/>
                  <a:pt x="1367" y="1949"/>
                  <a:pt x="1420" y="1945"/>
                </a:cubicBezTo>
                <a:cubicBezTo>
                  <a:pt x="1487" y="1939"/>
                  <a:pt x="1552" y="1931"/>
                  <a:pt x="1614" y="1916"/>
                </a:cubicBezTo>
                <a:cubicBezTo>
                  <a:pt x="1710" y="1897"/>
                  <a:pt x="1779" y="1849"/>
                  <a:pt x="1855" y="1798"/>
                </a:cubicBezTo>
                <a:cubicBezTo>
                  <a:pt x="1881" y="1811"/>
                  <a:pt x="1907" y="1825"/>
                  <a:pt x="1933" y="1839"/>
                </a:cubicBezTo>
                <a:cubicBezTo>
                  <a:pt x="2084" y="1918"/>
                  <a:pt x="2235" y="1999"/>
                  <a:pt x="2375" y="2098"/>
                </a:cubicBezTo>
                <a:cubicBezTo>
                  <a:pt x="2509" y="2193"/>
                  <a:pt x="2642" y="2309"/>
                  <a:pt x="2719" y="2457"/>
                </a:cubicBezTo>
                <a:cubicBezTo>
                  <a:pt x="2723" y="2464"/>
                  <a:pt x="2733" y="2458"/>
                  <a:pt x="2730" y="2451"/>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245"/>
          <p:cNvSpPr>
            <a:spLocks/>
          </p:cNvSpPr>
          <p:nvPr userDrawn="1"/>
        </p:nvSpPr>
        <p:spPr bwMode="auto">
          <a:xfrm>
            <a:off x="11342731" y="2013739"/>
            <a:ext cx="2668627" cy="2297973"/>
          </a:xfrm>
          <a:custGeom>
            <a:avLst/>
            <a:gdLst>
              <a:gd name="T0" fmla="*/ 3290 w 3883"/>
              <a:gd name="T1" fmla="*/ 2749 h 3345"/>
              <a:gd name="T2" fmla="*/ 2676 w 3883"/>
              <a:gd name="T3" fmla="*/ 2418 h 3345"/>
              <a:gd name="T4" fmla="*/ 2670 w 3883"/>
              <a:gd name="T5" fmla="*/ 2419 h 3345"/>
              <a:gd name="T6" fmla="*/ 2596 w 3883"/>
              <a:gd name="T7" fmla="*/ 2047 h 3345"/>
              <a:gd name="T8" fmla="*/ 2483 w 3883"/>
              <a:gd name="T9" fmla="*/ 1952 h 3345"/>
              <a:gd name="T10" fmla="*/ 2395 w 3883"/>
              <a:gd name="T11" fmla="*/ 2277 h 3345"/>
              <a:gd name="T12" fmla="*/ 2290 w 3883"/>
              <a:gd name="T13" fmla="*/ 1820 h 3345"/>
              <a:gd name="T14" fmla="*/ 2351 w 3883"/>
              <a:gd name="T15" fmla="*/ 2253 h 3345"/>
              <a:gd name="T16" fmla="*/ 2348 w 3883"/>
              <a:gd name="T17" fmla="*/ 2252 h 3345"/>
              <a:gd name="T18" fmla="*/ 2221 w 3883"/>
              <a:gd name="T19" fmla="*/ 2096 h 3345"/>
              <a:gd name="T20" fmla="*/ 2139 w 3883"/>
              <a:gd name="T21" fmla="*/ 1561 h 3345"/>
              <a:gd name="T22" fmla="*/ 1942 w 3883"/>
              <a:gd name="T23" fmla="*/ 2015 h 3345"/>
              <a:gd name="T24" fmla="*/ 2035 w 3883"/>
              <a:gd name="T25" fmla="*/ 1739 h 3345"/>
              <a:gd name="T26" fmla="*/ 1928 w 3883"/>
              <a:gd name="T27" fmla="*/ 1348 h 3345"/>
              <a:gd name="T28" fmla="*/ 1934 w 3883"/>
              <a:gd name="T29" fmla="*/ 2010 h 3345"/>
              <a:gd name="T30" fmla="*/ 1811 w 3883"/>
              <a:gd name="T31" fmla="*/ 1670 h 3345"/>
              <a:gd name="T32" fmla="*/ 1667 w 3883"/>
              <a:gd name="T33" fmla="*/ 1574 h 3345"/>
              <a:gd name="T34" fmla="*/ 1591 w 3883"/>
              <a:gd name="T35" fmla="*/ 1773 h 3345"/>
              <a:gd name="T36" fmla="*/ 1481 w 3883"/>
              <a:gd name="T37" fmla="*/ 1368 h 3345"/>
              <a:gd name="T38" fmla="*/ 1422 w 3883"/>
              <a:gd name="T39" fmla="*/ 1610 h 3345"/>
              <a:gd name="T40" fmla="*/ 1403 w 3883"/>
              <a:gd name="T41" fmla="*/ 1588 h 3345"/>
              <a:gd name="T42" fmla="*/ 1182 w 3883"/>
              <a:gd name="T43" fmla="*/ 1300 h 3345"/>
              <a:gd name="T44" fmla="*/ 1150 w 3883"/>
              <a:gd name="T45" fmla="*/ 1252 h 3345"/>
              <a:gd name="T46" fmla="*/ 1046 w 3883"/>
              <a:gd name="T47" fmla="*/ 1092 h 3345"/>
              <a:gd name="T48" fmla="*/ 761 w 3883"/>
              <a:gd name="T49" fmla="*/ 185 h 3345"/>
              <a:gd name="T50" fmla="*/ 857 w 3883"/>
              <a:gd name="T51" fmla="*/ 832 h 3345"/>
              <a:gd name="T52" fmla="*/ 873 w 3883"/>
              <a:gd name="T53" fmla="*/ 909 h 3345"/>
              <a:gd name="T54" fmla="*/ 6 w 3883"/>
              <a:gd name="T55" fmla="*/ 457 h 3345"/>
              <a:gd name="T56" fmla="*/ 990 w 3883"/>
              <a:gd name="T57" fmla="*/ 1092 h 3345"/>
              <a:gd name="T58" fmla="*/ 131 w 3883"/>
              <a:gd name="T59" fmla="*/ 980 h 3345"/>
              <a:gd name="T60" fmla="*/ 1169 w 3883"/>
              <a:gd name="T61" fmla="*/ 1357 h 3345"/>
              <a:gd name="T62" fmla="*/ 1184 w 3883"/>
              <a:gd name="T63" fmla="*/ 1379 h 3345"/>
              <a:gd name="T64" fmla="*/ 1116 w 3883"/>
              <a:gd name="T65" fmla="*/ 1498 h 3345"/>
              <a:gd name="T66" fmla="*/ 1384 w 3883"/>
              <a:gd name="T67" fmla="*/ 1629 h 3345"/>
              <a:gd name="T68" fmla="*/ 617 w 3883"/>
              <a:gd name="T69" fmla="*/ 1851 h 3345"/>
              <a:gd name="T70" fmla="*/ 1122 w 3883"/>
              <a:gd name="T71" fmla="*/ 1843 h 3345"/>
              <a:gd name="T72" fmla="*/ 1655 w 3883"/>
              <a:gd name="T73" fmla="*/ 1872 h 3345"/>
              <a:gd name="T74" fmla="*/ 788 w 3883"/>
              <a:gd name="T75" fmla="*/ 2022 h 3345"/>
              <a:gd name="T76" fmla="*/ 1703 w 3883"/>
              <a:gd name="T77" fmla="*/ 1908 h 3345"/>
              <a:gd name="T78" fmla="*/ 1602 w 3883"/>
              <a:gd name="T79" fmla="*/ 2047 h 3345"/>
              <a:gd name="T80" fmla="*/ 1598 w 3883"/>
              <a:gd name="T81" fmla="*/ 2204 h 3345"/>
              <a:gd name="T82" fmla="*/ 2042 w 3883"/>
              <a:gd name="T83" fmla="*/ 2124 h 3345"/>
              <a:gd name="T84" fmla="*/ 1870 w 3883"/>
              <a:gd name="T85" fmla="*/ 2191 h 3345"/>
              <a:gd name="T86" fmla="*/ 2137 w 3883"/>
              <a:gd name="T87" fmla="*/ 2178 h 3345"/>
              <a:gd name="T88" fmla="*/ 1644 w 3883"/>
              <a:gd name="T89" fmla="*/ 2500 h 3345"/>
              <a:gd name="T90" fmla="*/ 2324 w 3883"/>
              <a:gd name="T91" fmla="*/ 2283 h 3345"/>
              <a:gd name="T92" fmla="*/ 2553 w 3883"/>
              <a:gd name="T93" fmla="*/ 2439 h 3345"/>
              <a:gd name="T94" fmla="*/ 1818 w 3883"/>
              <a:gd name="T95" fmla="*/ 2718 h 3345"/>
              <a:gd name="T96" fmla="*/ 2305 w 3883"/>
              <a:gd name="T97" fmla="*/ 2620 h 3345"/>
              <a:gd name="T98" fmla="*/ 2746 w 3883"/>
              <a:gd name="T99" fmla="*/ 2500 h 3345"/>
              <a:gd name="T100" fmla="*/ 3864 w 3883"/>
              <a:gd name="T101" fmla="*/ 3335 h 3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883" h="3345">
                <a:moveTo>
                  <a:pt x="3878" y="3325"/>
                </a:moveTo>
                <a:cubicBezTo>
                  <a:pt x="3752" y="3075"/>
                  <a:pt x="3524" y="2894"/>
                  <a:pt x="3290" y="2749"/>
                </a:cubicBezTo>
                <a:cubicBezTo>
                  <a:pt x="3091" y="2626"/>
                  <a:pt x="2882" y="2523"/>
                  <a:pt x="2673" y="2420"/>
                </a:cubicBezTo>
                <a:cubicBezTo>
                  <a:pt x="2674" y="2419"/>
                  <a:pt x="2675" y="2419"/>
                  <a:pt x="2676" y="2418"/>
                </a:cubicBezTo>
                <a:cubicBezTo>
                  <a:pt x="2670" y="2419"/>
                  <a:pt x="2670" y="2419"/>
                  <a:pt x="2670" y="2419"/>
                </a:cubicBezTo>
                <a:cubicBezTo>
                  <a:pt x="2670" y="2419"/>
                  <a:pt x="2670" y="2419"/>
                  <a:pt x="2670" y="2419"/>
                </a:cubicBezTo>
                <a:cubicBezTo>
                  <a:pt x="2620" y="2394"/>
                  <a:pt x="2571" y="2369"/>
                  <a:pt x="2522" y="2344"/>
                </a:cubicBezTo>
                <a:cubicBezTo>
                  <a:pt x="2582" y="2266"/>
                  <a:pt x="2589" y="2137"/>
                  <a:pt x="2596" y="2047"/>
                </a:cubicBezTo>
                <a:cubicBezTo>
                  <a:pt x="2606" y="1936"/>
                  <a:pt x="2552" y="1691"/>
                  <a:pt x="2552" y="1691"/>
                </a:cubicBezTo>
                <a:cubicBezTo>
                  <a:pt x="2552" y="1691"/>
                  <a:pt x="2486" y="1861"/>
                  <a:pt x="2483" y="1952"/>
                </a:cubicBezTo>
                <a:cubicBezTo>
                  <a:pt x="2481" y="2036"/>
                  <a:pt x="2498" y="2257"/>
                  <a:pt x="2504" y="2334"/>
                </a:cubicBezTo>
                <a:cubicBezTo>
                  <a:pt x="2467" y="2315"/>
                  <a:pt x="2431" y="2296"/>
                  <a:pt x="2395" y="2277"/>
                </a:cubicBezTo>
                <a:cubicBezTo>
                  <a:pt x="2432" y="2140"/>
                  <a:pt x="2347" y="1621"/>
                  <a:pt x="2347" y="1621"/>
                </a:cubicBezTo>
                <a:cubicBezTo>
                  <a:pt x="2347" y="1621"/>
                  <a:pt x="2291" y="1749"/>
                  <a:pt x="2290" y="1820"/>
                </a:cubicBezTo>
                <a:cubicBezTo>
                  <a:pt x="2291" y="1918"/>
                  <a:pt x="2350" y="2170"/>
                  <a:pt x="2374" y="2265"/>
                </a:cubicBezTo>
                <a:cubicBezTo>
                  <a:pt x="2366" y="2261"/>
                  <a:pt x="2359" y="2257"/>
                  <a:pt x="2351" y="2253"/>
                </a:cubicBezTo>
                <a:cubicBezTo>
                  <a:pt x="2352" y="2252"/>
                  <a:pt x="2353" y="2251"/>
                  <a:pt x="2354" y="2250"/>
                </a:cubicBezTo>
                <a:cubicBezTo>
                  <a:pt x="2354" y="2250"/>
                  <a:pt x="2352" y="2251"/>
                  <a:pt x="2348" y="2252"/>
                </a:cubicBezTo>
                <a:cubicBezTo>
                  <a:pt x="2301" y="2226"/>
                  <a:pt x="2253" y="2199"/>
                  <a:pt x="2206" y="2172"/>
                </a:cubicBezTo>
                <a:cubicBezTo>
                  <a:pt x="2221" y="2096"/>
                  <a:pt x="2221" y="2096"/>
                  <a:pt x="2221" y="2096"/>
                </a:cubicBezTo>
                <a:cubicBezTo>
                  <a:pt x="2228" y="1988"/>
                  <a:pt x="2212" y="1895"/>
                  <a:pt x="2189" y="1792"/>
                </a:cubicBezTo>
                <a:cubicBezTo>
                  <a:pt x="2173" y="1721"/>
                  <a:pt x="2139" y="1561"/>
                  <a:pt x="2139" y="1561"/>
                </a:cubicBezTo>
                <a:cubicBezTo>
                  <a:pt x="2139" y="1561"/>
                  <a:pt x="2094" y="1986"/>
                  <a:pt x="2178" y="2156"/>
                </a:cubicBezTo>
                <a:cubicBezTo>
                  <a:pt x="2099" y="2111"/>
                  <a:pt x="2020" y="2063"/>
                  <a:pt x="1942" y="2015"/>
                </a:cubicBezTo>
                <a:cubicBezTo>
                  <a:pt x="1941" y="2015"/>
                  <a:pt x="1940" y="2014"/>
                  <a:pt x="1940" y="2014"/>
                </a:cubicBezTo>
                <a:cubicBezTo>
                  <a:pt x="1999" y="1933"/>
                  <a:pt x="2046" y="1829"/>
                  <a:pt x="2035" y="1739"/>
                </a:cubicBezTo>
                <a:cubicBezTo>
                  <a:pt x="2022" y="1670"/>
                  <a:pt x="2007" y="1605"/>
                  <a:pt x="1987" y="1540"/>
                </a:cubicBezTo>
                <a:cubicBezTo>
                  <a:pt x="1973" y="1486"/>
                  <a:pt x="1928" y="1348"/>
                  <a:pt x="1928" y="1348"/>
                </a:cubicBezTo>
                <a:cubicBezTo>
                  <a:pt x="1928" y="1348"/>
                  <a:pt x="1857" y="1534"/>
                  <a:pt x="1868" y="1627"/>
                </a:cubicBezTo>
                <a:cubicBezTo>
                  <a:pt x="1882" y="1737"/>
                  <a:pt x="1924" y="1961"/>
                  <a:pt x="1934" y="2010"/>
                </a:cubicBezTo>
                <a:cubicBezTo>
                  <a:pt x="1871" y="1971"/>
                  <a:pt x="1808" y="1932"/>
                  <a:pt x="1747" y="1891"/>
                </a:cubicBezTo>
                <a:cubicBezTo>
                  <a:pt x="1770" y="1845"/>
                  <a:pt x="1823" y="1734"/>
                  <a:pt x="1811" y="1670"/>
                </a:cubicBezTo>
                <a:cubicBezTo>
                  <a:pt x="1783" y="1531"/>
                  <a:pt x="1752" y="1395"/>
                  <a:pt x="1695" y="1267"/>
                </a:cubicBezTo>
                <a:cubicBezTo>
                  <a:pt x="1639" y="1336"/>
                  <a:pt x="1662" y="1492"/>
                  <a:pt x="1667" y="1574"/>
                </a:cubicBezTo>
                <a:cubicBezTo>
                  <a:pt x="1674" y="1689"/>
                  <a:pt x="1700" y="1774"/>
                  <a:pt x="1727" y="1877"/>
                </a:cubicBezTo>
                <a:cubicBezTo>
                  <a:pt x="1680" y="1845"/>
                  <a:pt x="1634" y="1810"/>
                  <a:pt x="1591" y="1773"/>
                </a:cubicBezTo>
                <a:cubicBezTo>
                  <a:pt x="1600" y="1699"/>
                  <a:pt x="1637" y="1331"/>
                  <a:pt x="1520" y="1065"/>
                </a:cubicBezTo>
                <a:cubicBezTo>
                  <a:pt x="1520" y="1065"/>
                  <a:pt x="1473" y="1289"/>
                  <a:pt x="1481" y="1368"/>
                </a:cubicBezTo>
                <a:cubicBezTo>
                  <a:pt x="1491" y="1491"/>
                  <a:pt x="1507" y="1641"/>
                  <a:pt x="1570" y="1755"/>
                </a:cubicBezTo>
                <a:cubicBezTo>
                  <a:pt x="1518" y="1709"/>
                  <a:pt x="1469" y="1660"/>
                  <a:pt x="1422" y="1610"/>
                </a:cubicBezTo>
                <a:cubicBezTo>
                  <a:pt x="1418" y="1478"/>
                  <a:pt x="1390" y="878"/>
                  <a:pt x="1283" y="763"/>
                </a:cubicBezTo>
                <a:cubicBezTo>
                  <a:pt x="1190" y="1056"/>
                  <a:pt x="1288" y="1320"/>
                  <a:pt x="1403" y="1588"/>
                </a:cubicBezTo>
                <a:cubicBezTo>
                  <a:pt x="1368" y="1549"/>
                  <a:pt x="1334" y="1508"/>
                  <a:pt x="1302" y="1466"/>
                </a:cubicBezTo>
                <a:cubicBezTo>
                  <a:pt x="1260" y="1412"/>
                  <a:pt x="1220" y="1356"/>
                  <a:pt x="1182" y="1300"/>
                </a:cubicBezTo>
                <a:cubicBezTo>
                  <a:pt x="1189" y="1132"/>
                  <a:pt x="1207" y="595"/>
                  <a:pt x="1158" y="384"/>
                </a:cubicBezTo>
                <a:cubicBezTo>
                  <a:pt x="1028" y="589"/>
                  <a:pt x="1079" y="989"/>
                  <a:pt x="1150" y="1252"/>
                </a:cubicBezTo>
                <a:cubicBezTo>
                  <a:pt x="1116" y="1201"/>
                  <a:pt x="1082" y="1149"/>
                  <a:pt x="1048" y="1098"/>
                </a:cubicBezTo>
                <a:cubicBezTo>
                  <a:pt x="1046" y="1092"/>
                  <a:pt x="1046" y="1092"/>
                  <a:pt x="1046" y="1092"/>
                </a:cubicBezTo>
                <a:cubicBezTo>
                  <a:pt x="1036" y="919"/>
                  <a:pt x="963" y="749"/>
                  <a:pt x="916" y="579"/>
                </a:cubicBezTo>
                <a:cubicBezTo>
                  <a:pt x="883" y="457"/>
                  <a:pt x="761" y="185"/>
                  <a:pt x="761" y="185"/>
                </a:cubicBezTo>
                <a:cubicBezTo>
                  <a:pt x="761" y="185"/>
                  <a:pt x="783" y="608"/>
                  <a:pt x="954" y="960"/>
                </a:cubicBezTo>
                <a:cubicBezTo>
                  <a:pt x="923" y="916"/>
                  <a:pt x="891" y="874"/>
                  <a:pt x="857" y="832"/>
                </a:cubicBezTo>
                <a:cubicBezTo>
                  <a:pt x="668" y="533"/>
                  <a:pt x="487" y="225"/>
                  <a:pt x="200" y="0"/>
                </a:cubicBezTo>
                <a:cubicBezTo>
                  <a:pt x="301" y="291"/>
                  <a:pt x="687" y="715"/>
                  <a:pt x="873" y="909"/>
                </a:cubicBezTo>
                <a:cubicBezTo>
                  <a:pt x="882" y="924"/>
                  <a:pt x="891" y="938"/>
                  <a:pt x="900" y="953"/>
                </a:cubicBezTo>
                <a:cubicBezTo>
                  <a:pt x="675" y="717"/>
                  <a:pt x="272" y="492"/>
                  <a:pt x="6" y="457"/>
                </a:cubicBezTo>
                <a:cubicBezTo>
                  <a:pt x="0" y="464"/>
                  <a:pt x="0" y="464"/>
                  <a:pt x="0" y="464"/>
                </a:cubicBezTo>
                <a:cubicBezTo>
                  <a:pt x="215" y="664"/>
                  <a:pt x="845" y="1013"/>
                  <a:pt x="990" y="1092"/>
                </a:cubicBezTo>
                <a:cubicBezTo>
                  <a:pt x="1007" y="1118"/>
                  <a:pt x="1025" y="1145"/>
                  <a:pt x="1042" y="1171"/>
                </a:cubicBezTo>
                <a:cubicBezTo>
                  <a:pt x="801" y="976"/>
                  <a:pt x="414" y="915"/>
                  <a:pt x="131" y="980"/>
                </a:cubicBezTo>
                <a:cubicBezTo>
                  <a:pt x="379" y="1060"/>
                  <a:pt x="952" y="1232"/>
                  <a:pt x="1117" y="1282"/>
                </a:cubicBezTo>
                <a:cubicBezTo>
                  <a:pt x="1134" y="1307"/>
                  <a:pt x="1151" y="1332"/>
                  <a:pt x="1169" y="1357"/>
                </a:cubicBezTo>
                <a:cubicBezTo>
                  <a:pt x="891" y="1237"/>
                  <a:pt x="586" y="1180"/>
                  <a:pt x="164" y="1278"/>
                </a:cubicBezTo>
                <a:cubicBezTo>
                  <a:pt x="1184" y="1379"/>
                  <a:pt x="1184" y="1379"/>
                  <a:pt x="1184" y="1379"/>
                </a:cubicBezTo>
                <a:cubicBezTo>
                  <a:pt x="1231" y="1445"/>
                  <a:pt x="1281" y="1509"/>
                  <a:pt x="1333" y="1571"/>
                </a:cubicBezTo>
                <a:cubicBezTo>
                  <a:pt x="1269" y="1530"/>
                  <a:pt x="1180" y="1510"/>
                  <a:pt x="1116" y="1498"/>
                </a:cubicBezTo>
                <a:cubicBezTo>
                  <a:pt x="924" y="1468"/>
                  <a:pt x="714" y="1459"/>
                  <a:pt x="521" y="1507"/>
                </a:cubicBezTo>
                <a:cubicBezTo>
                  <a:pt x="747" y="1605"/>
                  <a:pt x="1302" y="1627"/>
                  <a:pt x="1384" y="1629"/>
                </a:cubicBezTo>
                <a:cubicBezTo>
                  <a:pt x="1405" y="1652"/>
                  <a:pt x="1426" y="1674"/>
                  <a:pt x="1447" y="1695"/>
                </a:cubicBezTo>
                <a:cubicBezTo>
                  <a:pt x="1182" y="1674"/>
                  <a:pt x="845" y="1701"/>
                  <a:pt x="617" y="1851"/>
                </a:cubicBezTo>
                <a:cubicBezTo>
                  <a:pt x="693" y="1841"/>
                  <a:pt x="767" y="1869"/>
                  <a:pt x="842" y="1878"/>
                </a:cubicBezTo>
                <a:cubicBezTo>
                  <a:pt x="936" y="1884"/>
                  <a:pt x="1041" y="1876"/>
                  <a:pt x="1122" y="1843"/>
                </a:cubicBezTo>
                <a:cubicBezTo>
                  <a:pt x="1216" y="1803"/>
                  <a:pt x="1401" y="1727"/>
                  <a:pt x="1457" y="1704"/>
                </a:cubicBezTo>
                <a:cubicBezTo>
                  <a:pt x="1519" y="1765"/>
                  <a:pt x="1586" y="1821"/>
                  <a:pt x="1655" y="1872"/>
                </a:cubicBezTo>
                <a:cubicBezTo>
                  <a:pt x="1525" y="1836"/>
                  <a:pt x="1353" y="1860"/>
                  <a:pt x="1237" y="1879"/>
                </a:cubicBezTo>
                <a:cubicBezTo>
                  <a:pt x="1081" y="1908"/>
                  <a:pt x="927" y="1947"/>
                  <a:pt x="788" y="2022"/>
                </a:cubicBezTo>
                <a:cubicBezTo>
                  <a:pt x="915" y="2036"/>
                  <a:pt x="1047" y="2028"/>
                  <a:pt x="1177" y="2023"/>
                </a:cubicBezTo>
                <a:cubicBezTo>
                  <a:pt x="1292" y="2018"/>
                  <a:pt x="1614" y="1932"/>
                  <a:pt x="1703" y="1908"/>
                </a:cubicBezTo>
                <a:cubicBezTo>
                  <a:pt x="1755" y="1945"/>
                  <a:pt x="1809" y="1981"/>
                  <a:pt x="1863" y="2015"/>
                </a:cubicBezTo>
                <a:cubicBezTo>
                  <a:pt x="1602" y="2047"/>
                  <a:pt x="1602" y="2047"/>
                  <a:pt x="1602" y="2047"/>
                </a:cubicBezTo>
                <a:cubicBezTo>
                  <a:pt x="1341" y="2071"/>
                  <a:pt x="1041" y="2178"/>
                  <a:pt x="1041" y="2178"/>
                </a:cubicBezTo>
                <a:cubicBezTo>
                  <a:pt x="1041" y="2178"/>
                  <a:pt x="1463" y="2246"/>
                  <a:pt x="1598" y="2204"/>
                </a:cubicBezTo>
                <a:cubicBezTo>
                  <a:pt x="1710" y="2173"/>
                  <a:pt x="1810" y="2113"/>
                  <a:pt x="1895" y="2035"/>
                </a:cubicBezTo>
                <a:cubicBezTo>
                  <a:pt x="1943" y="2065"/>
                  <a:pt x="1992" y="2094"/>
                  <a:pt x="2042" y="2124"/>
                </a:cubicBezTo>
                <a:cubicBezTo>
                  <a:pt x="2063" y="2136"/>
                  <a:pt x="2084" y="2148"/>
                  <a:pt x="2105" y="2160"/>
                </a:cubicBezTo>
                <a:cubicBezTo>
                  <a:pt x="2047" y="2163"/>
                  <a:pt x="1954" y="2171"/>
                  <a:pt x="1870" y="2191"/>
                </a:cubicBezTo>
                <a:cubicBezTo>
                  <a:pt x="1734" y="2223"/>
                  <a:pt x="1592" y="2288"/>
                  <a:pt x="1500" y="2362"/>
                </a:cubicBezTo>
                <a:cubicBezTo>
                  <a:pt x="1720" y="2359"/>
                  <a:pt x="1955" y="2308"/>
                  <a:pt x="2137" y="2178"/>
                </a:cubicBezTo>
                <a:cubicBezTo>
                  <a:pt x="2189" y="2209"/>
                  <a:pt x="2242" y="2238"/>
                  <a:pt x="2295" y="2267"/>
                </a:cubicBezTo>
                <a:cubicBezTo>
                  <a:pt x="2144" y="2311"/>
                  <a:pt x="1749" y="2430"/>
                  <a:pt x="1644" y="2500"/>
                </a:cubicBezTo>
                <a:cubicBezTo>
                  <a:pt x="1761" y="2556"/>
                  <a:pt x="1960" y="2525"/>
                  <a:pt x="2073" y="2474"/>
                </a:cubicBezTo>
                <a:cubicBezTo>
                  <a:pt x="2177" y="2429"/>
                  <a:pt x="2252" y="2362"/>
                  <a:pt x="2324" y="2283"/>
                </a:cubicBezTo>
                <a:cubicBezTo>
                  <a:pt x="2417" y="2333"/>
                  <a:pt x="2511" y="2382"/>
                  <a:pt x="2606" y="2430"/>
                </a:cubicBezTo>
                <a:cubicBezTo>
                  <a:pt x="2553" y="2439"/>
                  <a:pt x="2553" y="2439"/>
                  <a:pt x="2553" y="2439"/>
                </a:cubicBezTo>
                <a:cubicBezTo>
                  <a:pt x="2386" y="2463"/>
                  <a:pt x="2226" y="2503"/>
                  <a:pt x="2074" y="2576"/>
                </a:cubicBezTo>
                <a:cubicBezTo>
                  <a:pt x="1998" y="2608"/>
                  <a:pt x="1818" y="2718"/>
                  <a:pt x="1818" y="2718"/>
                </a:cubicBezTo>
                <a:cubicBezTo>
                  <a:pt x="1818" y="2718"/>
                  <a:pt x="1961" y="2674"/>
                  <a:pt x="2035" y="2667"/>
                </a:cubicBezTo>
                <a:cubicBezTo>
                  <a:pt x="2128" y="2655"/>
                  <a:pt x="2218" y="2642"/>
                  <a:pt x="2305" y="2620"/>
                </a:cubicBezTo>
                <a:cubicBezTo>
                  <a:pt x="2438" y="2589"/>
                  <a:pt x="2532" y="2520"/>
                  <a:pt x="2637" y="2446"/>
                </a:cubicBezTo>
                <a:cubicBezTo>
                  <a:pt x="2673" y="2464"/>
                  <a:pt x="2710" y="2482"/>
                  <a:pt x="2746" y="2500"/>
                </a:cubicBezTo>
                <a:cubicBezTo>
                  <a:pt x="2960" y="2605"/>
                  <a:pt x="3173" y="2714"/>
                  <a:pt x="3371" y="2846"/>
                </a:cubicBezTo>
                <a:cubicBezTo>
                  <a:pt x="3562" y="2974"/>
                  <a:pt x="3751" y="3131"/>
                  <a:pt x="3864" y="3335"/>
                </a:cubicBezTo>
                <a:cubicBezTo>
                  <a:pt x="3869" y="3345"/>
                  <a:pt x="3883" y="3335"/>
                  <a:pt x="3878" y="3325"/>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246"/>
          <p:cNvSpPr>
            <a:spLocks noEditPoints="1"/>
          </p:cNvSpPr>
          <p:nvPr userDrawn="1"/>
        </p:nvSpPr>
        <p:spPr bwMode="auto">
          <a:xfrm>
            <a:off x="11777652" y="-59665"/>
            <a:ext cx="592374" cy="1172126"/>
          </a:xfrm>
          <a:custGeom>
            <a:avLst/>
            <a:gdLst>
              <a:gd name="T0" fmla="*/ 468 w 862"/>
              <a:gd name="T1" fmla="*/ 1020 h 1706"/>
              <a:gd name="T2" fmla="*/ 446 w 862"/>
              <a:gd name="T3" fmla="*/ 1010 h 1706"/>
              <a:gd name="T4" fmla="*/ 416 w 862"/>
              <a:gd name="T5" fmla="*/ 984 h 1706"/>
              <a:gd name="T6" fmla="*/ 355 w 862"/>
              <a:gd name="T7" fmla="*/ 979 h 1706"/>
              <a:gd name="T8" fmla="*/ 331 w 862"/>
              <a:gd name="T9" fmla="*/ 926 h 1706"/>
              <a:gd name="T10" fmla="*/ 442 w 862"/>
              <a:gd name="T11" fmla="*/ 799 h 1706"/>
              <a:gd name="T12" fmla="*/ 444 w 862"/>
              <a:gd name="T13" fmla="*/ 719 h 1706"/>
              <a:gd name="T14" fmla="*/ 417 w 862"/>
              <a:gd name="T15" fmla="*/ 695 h 1706"/>
              <a:gd name="T16" fmla="*/ 268 w 862"/>
              <a:gd name="T17" fmla="*/ 749 h 1706"/>
              <a:gd name="T18" fmla="*/ 254 w 862"/>
              <a:gd name="T19" fmla="*/ 696 h 1706"/>
              <a:gd name="T20" fmla="*/ 251 w 862"/>
              <a:gd name="T21" fmla="*/ 684 h 1706"/>
              <a:gd name="T22" fmla="*/ 426 w 862"/>
              <a:gd name="T23" fmla="*/ 599 h 1706"/>
              <a:gd name="T24" fmla="*/ 309 w 862"/>
              <a:gd name="T25" fmla="*/ 618 h 1706"/>
              <a:gd name="T26" fmla="*/ 349 w 862"/>
              <a:gd name="T27" fmla="*/ 564 h 1706"/>
              <a:gd name="T28" fmla="*/ 414 w 862"/>
              <a:gd name="T29" fmla="*/ 516 h 1706"/>
              <a:gd name="T30" fmla="*/ 228 w 862"/>
              <a:gd name="T31" fmla="*/ 557 h 1706"/>
              <a:gd name="T32" fmla="*/ 467 w 862"/>
              <a:gd name="T33" fmla="*/ 461 h 1706"/>
              <a:gd name="T34" fmla="*/ 225 w 862"/>
              <a:gd name="T35" fmla="*/ 541 h 1706"/>
              <a:gd name="T36" fmla="*/ 428 w 862"/>
              <a:gd name="T37" fmla="*/ 425 h 1706"/>
              <a:gd name="T38" fmla="*/ 249 w 862"/>
              <a:gd name="T39" fmla="*/ 475 h 1706"/>
              <a:gd name="T40" fmla="*/ 208 w 862"/>
              <a:gd name="T41" fmla="*/ 490 h 1706"/>
              <a:gd name="T42" fmla="*/ 208 w 862"/>
              <a:gd name="T43" fmla="*/ 447 h 1706"/>
              <a:gd name="T44" fmla="*/ 234 w 862"/>
              <a:gd name="T45" fmla="*/ 322 h 1706"/>
              <a:gd name="T46" fmla="*/ 247 w 862"/>
              <a:gd name="T47" fmla="*/ 273 h 1706"/>
              <a:gd name="T48" fmla="*/ 191 w 862"/>
              <a:gd name="T49" fmla="*/ 380 h 1706"/>
              <a:gd name="T50" fmla="*/ 265 w 862"/>
              <a:gd name="T51" fmla="*/ 179 h 1706"/>
              <a:gd name="T52" fmla="*/ 230 w 862"/>
              <a:gd name="T53" fmla="*/ 3 h 1706"/>
              <a:gd name="T54" fmla="*/ 171 w 862"/>
              <a:gd name="T55" fmla="*/ 76 h 1706"/>
              <a:gd name="T56" fmla="*/ 93 w 862"/>
              <a:gd name="T57" fmla="*/ 7 h 1706"/>
              <a:gd name="T58" fmla="*/ 22 w 862"/>
              <a:gd name="T59" fmla="*/ 40 h 1706"/>
              <a:gd name="T60" fmla="*/ 13 w 862"/>
              <a:gd name="T61" fmla="*/ 126 h 1706"/>
              <a:gd name="T62" fmla="*/ 143 w 862"/>
              <a:gd name="T63" fmla="*/ 317 h 1706"/>
              <a:gd name="T64" fmla="*/ 125 w 862"/>
              <a:gd name="T65" fmla="*/ 319 h 1706"/>
              <a:gd name="T66" fmla="*/ 161 w 862"/>
              <a:gd name="T67" fmla="*/ 397 h 1706"/>
              <a:gd name="T68" fmla="*/ 32 w 862"/>
              <a:gd name="T69" fmla="*/ 316 h 1706"/>
              <a:gd name="T70" fmla="*/ 173 w 862"/>
              <a:gd name="T71" fmla="*/ 466 h 1706"/>
              <a:gd name="T72" fmla="*/ 93 w 862"/>
              <a:gd name="T73" fmla="*/ 478 h 1706"/>
              <a:gd name="T74" fmla="*/ 186 w 862"/>
              <a:gd name="T75" fmla="*/ 532 h 1706"/>
              <a:gd name="T76" fmla="*/ 143 w 862"/>
              <a:gd name="T77" fmla="*/ 534 h 1706"/>
              <a:gd name="T78" fmla="*/ 89 w 862"/>
              <a:gd name="T79" fmla="*/ 533 h 1706"/>
              <a:gd name="T80" fmla="*/ 62 w 862"/>
              <a:gd name="T81" fmla="*/ 617 h 1706"/>
              <a:gd name="T82" fmla="*/ 126 w 862"/>
              <a:gd name="T83" fmla="*/ 617 h 1706"/>
              <a:gd name="T84" fmla="*/ 83 w 862"/>
              <a:gd name="T85" fmla="*/ 671 h 1706"/>
              <a:gd name="T86" fmla="*/ 111 w 862"/>
              <a:gd name="T87" fmla="*/ 688 h 1706"/>
              <a:gd name="T88" fmla="*/ 93 w 862"/>
              <a:gd name="T89" fmla="*/ 716 h 1706"/>
              <a:gd name="T90" fmla="*/ 240 w 862"/>
              <a:gd name="T91" fmla="*/ 757 h 1706"/>
              <a:gd name="T92" fmla="*/ 109 w 862"/>
              <a:gd name="T93" fmla="*/ 835 h 1706"/>
              <a:gd name="T94" fmla="*/ 138 w 862"/>
              <a:gd name="T95" fmla="*/ 876 h 1706"/>
              <a:gd name="T96" fmla="*/ 82 w 862"/>
              <a:gd name="T97" fmla="*/ 956 h 1706"/>
              <a:gd name="T98" fmla="*/ 210 w 862"/>
              <a:gd name="T99" fmla="*/ 955 h 1706"/>
              <a:gd name="T100" fmla="*/ 202 w 862"/>
              <a:gd name="T101" fmla="*/ 995 h 1706"/>
              <a:gd name="T102" fmla="*/ 154 w 862"/>
              <a:gd name="T103" fmla="*/ 1042 h 1706"/>
              <a:gd name="T104" fmla="*/ 857 w 862"/>
              <a:gd name="T105" fmla="*/ 1692 h 1706"/>
              <a:gd name="T106" fmla="*/ 383 w 862"/>
              <a:gd name="T107" fmla="*/ 706 h 1706"/>
              <a:gd name="T108" fmla="*/ 237 w 862"/>
              <a:gd name="T109" fmla="*/ 627 h 1706"/>
              <a:gd name="T110" fmla="*/ 289 w 862"/>
              <a:gd name="T111" fmla="*/ 580 h 1706"/>
              <a:gd name="T112" fmla="*/ 70 w 862"/>
              <a:gd name="T113" fmla="*/ 187 h 1706"/>
              <a:gd name="T114" fmla="*/ 148 w 862"/>
              <a:gd name="T115" fmla="*/ 610 h 1706"/>
              <a:gd name="T116" fmla="*/ 131 w 862"/>
              <a:gd name="T117" fmla="*/ 655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1706">
                <a:moveTo>
                  <a:pt x="857" y="1692"/>
                </a:moveTo>
                <a:cubicBezTo>
                  <a:pt x="764" y="1573"/>
                  <a:pt x="671" y="1453"/>
                  <a:pt x="582" y="1331"/>
                </a:cubicBezTo>
                <a:cubicBezTo>
                  <a:pt x="530" y="1259"/>
                  <a:pt x="476" y="1186"/>
                  <a:pt x="428" y="1110"/>
                </a:cubicBezTo>
                <a:cubicBezTo>
                  <a:pt x="430" y="1095"/>
                  <a:pt x="433" y="1081"/>
                  <a:pt x="440" y="1068"/>
                </a:cubicBezTo>
                <a:cubicBezTo>
                  <a:pt x="448" y="1051"/>
                  <a:pt x="459" y="1036"/>
                  <a:pt x="468" y="1020"/>
                </a:cubicBezTo>
                <a:cubicBezTo>
                  <a:pt x="469" y="1017"/>
                  <a:pt x="466" y="1014"/>
                  <a:pt x="463" y="1016"/>
                </a:cubicBezTo>
                <a:cubicBezTo>
                  <a:pt x="443" y="1036"/>
                  <a:pt x="423" y="1066"/>
                  <a:pt x="419" y="1096"/>
                </a:cubicBezTo>
                <a:cubicBezTo>
                  <a:pt x="415" y="1089"/>
                  <a:pt x="411" y="1083"/>
                  <a:pt x="407" y="1076"/>
                </a:cubicBezTo>
                <a:cubicBezTo>
                  <a:pt x="419" y="1054"/>
                  <a:pt x="433" y="1034"/>
                  <a:pt x="449" y="1013"/>
                </a:cubicBezTo>
                <a:cubicBezTo>
                  <a:pt x="451" y="1011"/>
                  <a:pt x="448" y="1008"/>
                  <a:pt x="446" y="1010"/>
                </a:cubicBezTo>
                <a:cubicBezTo>
                  <a:pt x="427" y="1024"/>
                  <a:pt x="408" y="1042"/>
                  <a:pt x="400" y="1064"/>
                </a:cubicBezTo>
                <a:cubicBezTo>
                  <a:pt x="395" y="1055"/>
                  <a:pt x="390" y="1046"/>
                  <a:pt x="384" y="1036"/>
                </a:cubicBezTo>
                <a:cubicBezTo>
                  <a:pt x="418" y="1014"/>
                  <a:pt x="438" y="969"/>
                  <a:pt x="461" y="937"/>
                </a:cubicBezTo>
                <a:cubicBezTo>
                  <a:pt x="462" y="935"/>
                  <a:pt x="459" y="932"/>
                  <a:pt x="457" y="934"/>
                </a:cubicBezTo>
                <a:cubicBezTo>
                  <a:pt x="441" y="949"/>
                  <a:pt x="428" y="966"/>
                  <a:pt x="416" y="984"/>
                </a:cubicBezTo>
                <a:cubicBezTo>
                  <a:pt x="404" y="1000"/>
                  <a:pt x="392" y="1014"/>
                  <a:pt x="381" y="1030"/>
                </a:cubicBezTo>
                <a:cubicBezTo>
                  <a:pt x="374" y="1017"/>
                  <a:pt x="366" y="1003"/>
                  <a:pt x="360" y="989"/>
                </a:cubicBezTo>
                <a:cubicBezTo>
                  <a:pt x="403" y="944"/>
                  <a:pt x="451" y="906"/>
                  <a:pt x="517" y="904"/>
                </a:cubicBezTo>
                <a:cubicBezTo>
                  <a:pt x="520" y="903"/>
                  <a:pt x="520" y="899"/>
                  <a:pt x="517" y="899"/>
                </a:cubicBezTo>
                <a:cubicBezTo>
                  <a:pt x="453" y="888"/>
                  <a:pt x="394" y="931"/>
                  <a:pt x="355" y="979"/>
                </a:cubicBezTo>
                <a:cubicBezTo>
                  <a:pt x="352" y="974"/>
                  <a:pt x="350" y="969"/>
                  <a:pt x="348" y="964"/>
                </a:cubicBezTo>
                <a:cubicBezTo>
                  <a:pt x="379" y="914"/>
                  <a:pt x="419" y="874"/>
                  <a:pt x="477" y="855"/>
                </a:cubicBezTo>
                <a:cubicBezTo>
                  <a:pt x="478" y="855"/>
                  <a:pt x="477" y="853"/>
                  <a:pt x="476" y="853"/>
                </a:cubicBezTo>
                <a:cubicBezTo>
                  <a:pt x="430" y="863"/>
                  <a:pt x="358" y="902"/>
                  <a:pt x="343" y="953"/>
                </a:cubicBezTo>
                <a:cubicBezTo>
                  <a:pt x="339" y="944"/>
                  <a:pt x="335" y="935"/>
                  <a:pt x="331" y="926"/>
                </a:cubicBezTo>
                <a:cubicBezTo>
                  <a:pt x="362" y="892"/>
                  <a:pt x="402" y="868"/>
                  <a:pt x="437" y="839"/>
                </a:cubicBezTo>
                <a:cubicBezTo>
                  <a:pt x="439" y="838"/>
                  <a:pt x="437" y="834"/>
                  <a:pt x="434" y="836"/>
                </a:cubicBezTo>
                <a:cubicBezTo>
                  <a:pt x="407" y="851"/>
                  <a:pt x="380" y="867"/>
                  <a:pt x="356" y="887"/>
                </a:cubicBezTo>
                <a:cubicBezTo>
                  <a:pt x="379" y="854"/>
                  <a:pt x="403" y="823"/>
                  <a:pt x="444" y="803"/>
                </a:cubicBezTo>
                <a:cubicBezTo>
                  <a:pt x="445" y="802"/>
                  <a:pt x="445" y="799"/>
                  <a:pt x="442" y="799"/>
                </a:cubicBezTo>
                <a:cubicBezTo>
                  <a:pt x="389" y="813"/>
                  <a:pt x="348" y="863"/>
                  <a:pt x="325" y="913"/>
                </a:cubicBezTo>
                <a:cubicBezTo>
                  <a:pt x="324" y="910"/>
                  <a:pt x="323" y="906"/>
                  <a:pt x="321" y="903"/>
                </a:cubicBezTo>
                <a:cubicBezTo>
                  <a:pt x="329" y="871"/>
                  <a:pt x="343" y="838"/>
                  <a:pt x="356" y="809"/>
                </a:cubicBezTo>
                <a:cubicBezTo>
                  <a:pt x="373" y="769"/>
                  <a:pt x="395" y="726"/>
                  <a:pt x="443" y="724"/>
                </a:cubicBezTo>
                <a:cubicBezTo>
                  <a:pt x="446" y="724"/>
                  <a:pt x="446" y="720"/>
                  <a:pt x="444" y="719"/>
                </a:cubicBezTo>
                <a:cubicBezTo>
                  <a:pt x="400" y="707"/>
                  <a:pt x="369" y="756"/>
                  <a:pt x="351" y="788"/>
                </a:cubicBezTo>
                <a:cubicBezTo>
                  <a:pt x="337" y="815"/>
                  <a:pt x="321" y="849"/>
                  <a:pt x="313" y="883"/>
                </a:cubicBezTo>
                <a:cubicBezTo>
                  <a:pt x="310" y="874"/>
                  <a:pt x="307" y="866"/>
                  <a:pt x="304" y="858"/>
                </a:cubicBezTo>
                <a:cubicBezTo>
                  <a:pt x="312" y="826"/>
                  <a:pt x="329" y="797"/>
                  <a:pt x="346" y="769"/>
                </a:cubicBezTo>
                <a:cubicBezTo>
                  <a:pt x="364" y="739"/>
                  <a:pt x="384" y="710"/>
                  <a:pt x="417" y="695"/>
                </a:cubicBezTo>
                <a:cubicBezTo>
                  <a:pt x="419" y="694"/>
                  <a:pt x="418" y="691"/>
                  <a:pt x="416" y="691"/>
                </a:cubicBezTo>
                <a:cubicBezTo>
                  <a:pt x="405" y="692"/>
                  <a:pt x="395" y="697"/>
                  <a:pt x="385" y="704"/>
                </a:cubicBezTo>
                <a:cubicBezTo>
                  <a:pt x="386" y="703"/>
                  <a:pt x="385" y="702"/>
                  <a:pt x="384" y="702"/>
                </a:cubicBezTo>
                <a:cubicBezTo>
                  <a:pt x="337" y="698"/>
                  <a:pt x="300" y="744"/>
                  <a:pt x="279" y="784"/>
                </a:cubicBezTo>
                <a:cubicBezTo>
                  <a:pt x="275" y="773"/>
                  <a:pt x="272" y="761"/>
                  <a:pt x="268" y="749"/>
                </a:cubicBezTo>
                <a:cubicBezTo>
                  <a:pt x="269" y="748"/>
                  <a:pt x="270" y="748"/>
                  <a:pt x="270" y="748"/>
                </a:cubicBezTo>
                <a:cubicBezTo>
                  <a:pt x="293" y="732"/>
                  <a:pt x="314" y="712"/>
                  <a:pt x="336" y="695"/>
                </a:cubicBezTo>
                <a:cubicBezTo>
                  <a:pt x="338" y="693"/>
                  <a:pt x="336" y="689"/>
                  <a:pt x="333" y="690"/>
                </a:cubicBezTo>
                <a:cubicBezTo>
                  <a:pt x="307" y="697"/>
                  <a:pt x="283" y="717"/>
                  <a:pt x="266" y="739"/>
                </a:cubicBezTo>
                <a:cubicBezTo>
                  <a:pt x="261" y="724"/>
                  <a:pt x="258" y="710"/>
                  <a:pt x="254" y="696"/>
                </a:cubicBezTo>
                <a:cubicBezTo>
                  <a:pt x="264" y="690"/>
                  <a:pt x="272" y="683"/>
                  <a:pt x="283" y="676"/>
                </a:cubicBezTo>
                <a:cubicBezTo>
                  <a:pt x="301" y="666"/>
                  <a:pt x="320" y="656"/>
                  <a:pt x="341" y="652"/>
                </a:cubicBezTo>
                <a:cubicBezTo>
                  <a:pt x="384" y="643"/>
                  <a:pt x="421" y="651"/>
                  <a:pt x="459" y="672"/>
                </a:cubicBezTo>
                <a:cubicBezTo>
                  <a:pt x="461" y="674"/>
                  <a:pt x="463" y="671"/>
                  <a:pt x="461" y="669"/>
                </a:cubicBezTo>
                <a:cubicBezTo>
                  <a:pt x="399" y="619"/>
                  <a:pt x="310" y="638"/>
                  <a:pt x="251" y="684"/>
                </a:cubicBezTo>
                <a:cubicBezTo>
                  <a:pt x="250" y="682"/>
                  <a:pt x="250" y="680"/>
                  <a:pt x="249" y="679"/>
                </a:cubicBezTo>
                <a:cubicBezTo>
                  <a:pt x="264" y="672"/>
                  <a:pt x="276" y="659"/>
                  <a:pt x="289" y="650"/>
                </a:cubicBezTo>
                <a:cubicBezTo>
                  <a:pt x="306" y="638"/>
                  <a:pt x="323" y="629"/>
                  <a:pt x="340" y="619"/>
                </a:cubicBezTo>
                <a:cubicBezTo>
                  <a:pt x="369" y="612"/>
                  <a:pt x="398" y="608"/>
                  <a:pt x="427" y="603"/>
                </a:cubicBezTo>
                <a:cubicBezTo>
                  <a:pt x="430" y="602"/>
                  <a:pt x="429" y="599"/>
                  <a:pt x="426" y="599"/>
                </a:cubicBezTo>
                <a:cubicBezTo>
                  <a:pt x="405" y="600"/>
                  <a:pt x="384" y="602"/>
                  <a:pt x="362" y="606"/>
                </a:cubicBezTo>
                <a:cubicBezTo>
                  <a:pt x="368" y="603"/>
                  <a:pt x="373" y="599"/>
                  <a:pt x="378" y="596"/>
                </a:cubicBezTo>
                <a:cubicBezTo>
                  <a:pt x="382" y="594"/>
                  <a:pt x="380" y="589"/>
                  <a:pt x="375" y="590"/>
                </a:cubicBezTo>
                <a:cubicBezTo>
                  <a:pt x="357" y="596"/>
                  <a:pt x="340" y="604"/>
                  <a:pt x="323" y="614"/>
                </a:cubicBezTo>
                <a:cubicBezTo>
                  <a:pt x="319" y="615"/>
                  <a:pt x="314" y="616"/>
                  <a:pt x="309" y="618"/>
                </a:cubicBezTo>
                <a:cubicBezTo>
                  <a:pt x="285" y="624"/>
                  <a:pt x="261" y="631"/>
                  <a:pt x="241" y="646"/>
                </a:cubicBezTo>
                <a:cubicBezTo>
                  <a:pt x="241" y="645"/>
                  <a:pt x="241" y="644"/>
                  <a:pt x="241" y="643"/>
                </a:cubicBezTo>
                <a:cubicBezTo>
                  <a:pt x="245" y="640"/>
                  <a:pt x="249" y="636"/>
                  <a:pt x="253" y="630"/>
                </a:cubicBezTo>
                <a:cubicBezTo>
                  <a:pt x="261" y="620"/>
                  <a:pt x="270" y="611"/>
                  <a:pt x="280" y="602"/>
                </a:cubicBezTo>
                <a:cubicBezTo>
                  <a:pt x="303" y="589"/>
                  <a:pt x="326" y="574"/>
                  <a:pt x="349" y="564"/>
                </a:cubicBezTo>
                <a:cubicBezTo>
                  <a:pt x="395" y="543"/>
                  <a:pt x="444" y="527"/>
                  <a:pt x="496" y="530"/>
                </a:cubicBezTo>
                <a:cubicBezTo>
                  <a:pt x="498" y="530"/>
                  <a:pt x="499" y="527"/>
                  <a:pt x="497" y="526"/>
                </a:cubicBezTo>
                <a:cubicBezTo>
                  <a:pt x="465" y="519"/>
                  <a:pt x="433" y="521"/>
                  <a:pt x="403" y="529"/>
                </a:cubicBezTo>
                <a:cubicBezTo>
                  <a:pt x="408" y="527"/>
                  <a:pt x="412" y="524"/>
                  <a:pt x="417" y="521"/>
                </a:cubicBezTo>
                <a:cubicBezTo>
                  <a:pt x="420" y="519"/>
                  <a:pt x="418" y="515"/>
                  <a:pt x="414" y="516"/>
                </a:cubicBezTo>
                <a:cubicBezTo>
                  <a:pt x="385" y="526"/>
                  <a:pt x="358" y="538"/>
                  <a:pt x="332" y="552"/>
                </a:cubicBezTo>
                <a:cubicBezTo>
                  <a:pt x="295" y="548"/>
                  <a:pt x="262" y="558"/>
                  <a:pt x="228" y="572"/>
                </a:cubicBezTo>
                <a:cubicBezTo>
                  <a:pt x="226" y="570"/>
                  <a:pt x="225" y="569"/>
                  <a:pt x="224" y="567"/>
                </a:cubicBezTo>
                <a:cubicBezTo>
                  <a:pt x="223" y="562"/>
                  <a:pt x="222" y="556"/>
                  <a:pt x="221" y="551"/>
                </a:cubicBezTo>
                <a:cubicBezTo>
                  <a:pt x="223" y="553"/>
                  <a:pt x="226" y="555"/>
                  <a:pt x="228" y="557"/>
                </a:cubicBezTo>
                <a:cubicBezTo>
                  <a:pt x="229" y="558"/>
                  <a:pt x="230" y="558"/>
                  <a:pt x="231" y="558"/>
                </a:cubicBezTo>
                <a:cubicBezTo>
                  <a:pt x="230" y="559"/>
                  <a:pt x="229" y="561"/>
                  <a:pt x="228" y="563"/>
                </a:cubicBezTo>
                <a:cubicBezTo>
                  <a:pt x="226" y="566"/>
                  <a:pt x="230" y="570"/>
                  <a:pt x="234" y="568"/>
                </a:cubicBezTo>
                <a:cubicBezTo>
                  <a:pt x="269" y="541"/>
                  <a:pt x="302" y="515"/>
                  <a:pt x="343" y="497"/>
                </a:cubicBezTo>
                <a:cubicBezTo>
                  <a:pt x="383" y="480"/>
                  <a:pt x="424" y="468"/>
                  <a:pt x="467" y="461"/>
                </a:cubicBezTo>
                <a:cubicBezTo>
                  <a:pt x="469" y="461"/>
                  <a:pt x="469" y="458"/>
                  <a:pt x="467" y="458"/>
                </a:cubicBezTo>
                <a:cubicBezTo>
                  <a:pt x="423" y="458"/>
                  <a:pt x="378" y="469"/>
                  <a:pt x="337" y="486"/>
                </a:cubicBezTo>
                <a:cubicBezTo>
                  <a:pt x="302" y="501"/>
                  <a:pt x="260" y="521"/>
                  <a:pt x="235" y="553"/>
                </a:cubicBezTo>
                <a:cubicBezTo>
                  <a:pt x="235" y="552"/>
                  <a:pt x="235" y="551"/>
                  <a:pt x="234" y="551"/>
                </a:cubicBezTo>
                <a:cubicBezTo>
                  <a:pt x="231" y="547"/>
                  <a:pt x="228" y="544"/>
                  <a:pt x="225" y="541"/>
                </a:cubicBezTo>
                <a:cubicBezTo>
                  <a:pt x="225" y="541"/>
                  <a:pt x="225" y="541"/>
                  <a:pt x="225" y="541"/>
                </a:cubicBezTo>
                <a:cubicBezTo>
                  <a:pt x="231" y="536"/>
                  <a:pt x="237" y="530"/>
                  <a:pt x="244" y="525"/>
                </a:cubicBezTo>
                <a:cubicBezTo>
                  <a:pt x="264" y="510"/>
                  <a:pt x="285" y="496"/>
                  <a:pt x="307" y="484"/>
                </a:cubicBezTo>
                <a:cubicBezTo>
                  <a:pt x="347" y="462"/>
                  <a:pt x="388" y="447"/>
                  <a:pt x="430" y="430"/>
                </a:cubicBezTo>
                <a:cubicBezTo>
                  <a:pt x="433" y="429"/>
                  <a:pt x="431" y="425"/>
                  <a:pt x="428" y="425"/>
                </a:cubicBezTo>
                <a:cubicBezTo>
                  <a:pt x="384" y="432"/>
                  <a:pt x="341" y="451"/>
                  <a:pt x="302" y="472"/>
                </a:cubicBezTo>
                <a:cubicBezTo>
                  <a:pt x="282" y="483"/>
                  <a:pt x="263" y="494"/>
                  <a:pt x="246" y="507"/>
                </a:cubicBezTo>
                <a:cubicBezTo>
                  <a:pt x="277" y="453"/>
                  <a:pt x="307" y="399"/>
                  <a:pt x="375" y="387"/>
                </a:cubicBezTo>
                <a:cubicBezTo>
                  <a:pt x="381" y="386"/>
                  <a:pt x="379" y="378"/>
                  <a:pt x="374" y="379"/>
                </a:cubicBezTo>
                <a:cubicBezTo>
                  <a:pt x="316" y="387"/>
                  <a:pt x="278" y="427"/>
                  <a:pt x="249" y="475"/>
                </a:cubicBezTo>
                <a:cubicBezTo>
                  <a:pt x="271" y="420"/>
                  <a:pt x="294" y="364"/>
                  <a:pt x="344" y="328"/>
                </a:cubicBezTo>
                <a:cubicBezTo>
                  <a:pt x="347" y="326"/>
                  <a:pt x="343" y="322"/>
                  <a:pt x="340" y="324"/>
                </a:cubicBezTo>
                <a:cubicBezTo>
                  <a:pt x="270" y="371"/>
                  <a:pt x="240" y="451"/>
                  <a:pt x="219" y="529"/>
                </a:cubicBezTo>
                <a:cubicBezTo>
                  <a:pt x="218" y="530"/>
                  <a:pt x="217" y="531"/>
                  <a:pt x="217" y="532"/>
                </a:cubicBezTo>
                <a:cubicBezTo>
                  <a:pt x="214" y="518"/>
                  <a:pt x="211" y="504"/>
                  <a:pt x="208" y="490"/>
                </a:cubicBezTo>
                <a:cubicBezTo>
                  <a:pt x="221" y="468"/>
                  <a:pt x="224" y="438"/>
                  <a:pt x="235" y="416"/>
                </a:cubicBezTo>
                <a:cubicBezTo>
                  <a:pt x="255" y="376"/>
                  <a:pt x="281" y="346"/>
                  <a:pt x="317" y="319"/>
                </a:cubicBezTo>
                <a:cubicBezTo>
                  <a:pt x="319" y="317"/>
                  <a:pt x="316" y="314"/>
                  <a:pt x="314" y="315"/>
                </a:cubicBezTo>
                <a:cubicBezTo>
                  <a:pt x="280" y="330"/>
                  <a:pt x="255" y="363"/>
                  <a:pt x="236" y="393"/>
                </a:cubicBezTo>
                <a:cubicBezTo>
                  <a:pt x="225" y="410"/>
                  <a:pt x="215" y="428"/>
                  <a:pt x="208" y="447"/>
                </a:cubicBezTo>
                <a:cubicBezTo>
                  <a:pt x="206" y="452"/>
                  <a:pt x="205" y="458"/>
                  <a:pt x="203" y="463"/>
                </a:cubicBezTo>
                <a:cubicBezTo>
                  <a:pt x="201" y="451"/>
                  <a:pt x="199" y="440"/>
                  <a:pt x="197" y="428"/>
                </a:cubicBezTo>
                <a:cubicBezTo>
                  <a:pt x="212" y="377"/>
                  <a:pt x="232" y="320"/>
                  <a:pt x="277" y="297"/>
                </a:cubicBezTo>
                <a:cubicBezTo>
                  <a:pt x="281" y="295"/>
                  <a:pt x="278" y="290"/>
                  <a:pt x="275" y="291"/>
                </a:cubicBezTo>
                <a:cubicBezTo>
                  <a:pt x="259" y="298"/>
                  <a:pt x="246" y="309"/>
                  <a:pt x="234" y="322"/>
                </a:cubicBezTo>
                <a:cubicBezTo>
                  <a:pt x="240" y="312"/>
                  <a:pt x="246" y="301"/>
                  <a:pt x="252" y="290"/>
                </a:cubicBezTo>
                <a:cubicBezTo>
                  <a:pt x="279" y="244"/>
                  <a:pt x="307" y="199"/>
                  <a:pt x="339" y="157"/>
                </a:cubicBezTo>
                <a:cubicBezTo>
                  <a:pt x="341" y="154"/>
                  <a:pt x="338" y="150"/>
                  <a:pt x="335" y="152"/>
                </a:cubicBezTo>
                <a:cubicBezTo>
                  <a:pt x="316" y="162"/>
                  <a:pt x="305" y="181"/>
                  <a:pt x="294" y="199"/>
                </a:cubicBezTo>
                <a:cubicBezTo>
                  <a:pt x="279" y="224"/>
                  <a:pt x="262" y="248"/>
                  <a:pt x="247" y="273"/>
                </a:cubicBezTo>
                <a:cubicBezTo>
                  <a:pt x="228" y="305"/>
                  <a:pt x="213" y="337"/>
                  <a:pt x="199" y="370"/>
                </a:cubicBezTo>
                <a:cubicBezTo>
                  <a:pt x="217" y="320"/>
                  <a:pt x="221" y="261"/>
                  <a:pt x="260" y="221"/>
                </a:cubicBezTo>
                <a:cubicBezTo>
                  <a:pt x="261" y="220"/>
                  <a:pt x="260" y="217"/>
                  <a:pt x="258" y="218"/>
                </a:cubicBezTo>
                <a:cubicBezTo>
                  <a:pt x="233" y="232"/>
                  <a:pt x="220" y="263"/>
                  <a:pt x="212" y="289"/>
                </a:cubicBezTo>
                <a:cubicBezTo>
                  <a:pt x="202" y="318"/>
                  <a:pt x="194" y="349"/>
                  <a:pt x="191" y="380"/>
                </a:cubicBezTo>
                <a:cubicBezTo>
                  <a:pt x="191" y="382"/>
                  <a:pt x="193" y="383"/>
                  <a:pt x="194" y="382"/>
                </a:cubicBezTo>
                <a:cubicBezTo>
                  <a:pt x="193" y="385"/>
                  <a:pt x="191" y="388"/>
                  <a:pt x="190" y="391"/>
                </a:cubicBezTo>
                <a:cubicBezTo>
                  <a:pt x="188" y="378"/>
                  <a:pt x="185" y="366"/>
                  <a:pt x="183" y="353"/>
                </a:cubicBezTo>
                <a:cubicBezTo>
                  <a:pt x="183" y="349"/>
                  <a:pt x="184" y="345"/>
                  <a:pt x="184" y="341"/>
                </a:cubicBezTo>
                <a:cubicBezTo>
                  <a:pt x="206" y="285"/>
                  <a:pt x="213" y="216"/>
                  <a:pt x="265" y="179"/>
                </a:cubicBezTo>
                <a:cubicBezTo>
                  <a:pt x="267" y="177"/>
                  <a:pt x="264" y="173"/>
                  <a:pt x="262" y="174"/>
                </a:cubicBezTo>
                <a:cubicBezTo>
                  <a:pt x="218" y="197"/>
                  <a:pt x="197" y="253"/>
                  <a:pt x="185" y="303"/>
                </a:cubicBezTo>
                <a:cubicBezTo>
                  <a:pt x="185" y="262"/>
                  <a:pt x="185" y="220"/>
                  <a:pt x="191" y="178"/>
                </a:cubicBezTo>
                <a:cubicBezTo>
                  <a:pt x="200" y="118"/>
                  <a:pt x="215" y="63"/>
                  <a:pt x="235" y="5"/>
                </a:cubicBezTo>
                <a:cubicBezTo>
                  <a:pt x="236" y="2"/>
                  <a:pt x="231" y="0"/>
                  <a:pt x="230" y="3"/>
                </a:cubicBezTo>
                <a:cubicBezTo>
                  <a:pt x="199" y="50"/>
                  <a:pt x="186" y="112"/>
                  <a:pt x="178" y="167"/>
                </a:cubicBezTo>
                <a:cubicBezTo>
                  <a:pt x="173" y="199"/>
                  <a:pt x="168" y="233"/>
                  <a:pt x="167" y="268"/>
                </a:cubicBezTo>
                <a:cubicBezTo>
                  <a:pt x="164" y="250"/>
                  <a:pt x="160" y="231"/>
                  <a:pt x="156" y="213"/>
                </a:cubicBezTo>
                <a:cubicBezTo>
                  <a:pt x="158" y="167"/>
                  <a:pt x="161" y="121"/>
                  <a:pt x="173" y="77"/>
                </a:cubicBezTo>
                <a:cubicBezTo>
                  <a:pt x="174" y="75"/>
                  <a:pt x="172" y="74"/>
                  <a:pt x="171" y="76"/>
                </a:cubicBezTo>
                <a:cubicBezTo>
                  <a:pt x="159" y="113"/>
                  <a:pt x="152" y="150"/>
                  <a:pt x="149" y="188"/>
                </a:cubicBezTo>
                <a:cubicBezTo>
                  <a:pt x="145" y="172"/>
                  <a:pt x="140" y="155"/>
                  <a:pt x="134" y="139"/>
                </a:cubicBezTo>
                <a:cubicBezTo>
                  <a:pt x="134" y="138"/>
                  <a:pt x="133" y="138"/>
                  <a:pt x="133" y="137"/>
                </a:cubicBezTo>
                <a:cubicBezTo>
                  <a:pt x="131" y="92"/>
                  <a:pt x="118" y="46"/>
                  <a:pt x="99" y="5"/>
                </a:cubicBezTo>
                <a:cubicBezTo>
                  <a:pt x="98" y="2"/>
                  <a:pt x="92" y="4"/>
                  <a:pt x="93" y="7"/>
                </a:cubicBezTo>
                <a:cubicBezTo>
                  <a:pt x="104" y="52"/>
                  <a:pt x="113" y="96"/>
                  <a:pt x="120" y="142"/>
                </a:cubicBezTo>
                <a:cubicBezTo>
                  <a:pt x="120" y="142"/>
                  <a:pt x="120" y="143"/>
                  <a:pt x="120" y="144"/>
                </a:cubicBezTo>
                <a:cubicBezTo>
                  <a:pt x="120" y="155"/>
                  <a:pt x="122" y="167"/>
                  <a:pt x="123" y="179"/>
                </a:cubicBezTo>
                <a:cubicBezTo>
                  <a:pt x="116" y="163"/>
                  <a:pt x="109" y="148"/>
                  <a:pt x="102" y="133"/>
                </a:cubicBezTo>
                <a:cubicBezTo>
                  <a:pt x="83" y="97"/>
                  <a:pt x="59" y="59"/>
                  <a:pt x="22" y="40"/>
                </a:cubicBezTo>
                <a:cubicBezTo>
                  <a:pt x="19" y="38"/>
                  <a:pt x="14" y="42"/>
                  <a:pt x="17" y="45"/>
                </a:cubicBezTo>
                <a:cubicBezTo>
                  <a:pt x="48" y="76"/>
                  <a:pt x="73" y="109"/>
                  <a:pt x="92" y="149"/>
                </a:cubicBezTo>
                <a:cubicBezTo>
                  <a:pt x="104" y="174"/>
                  <a:pt x="112" y="200"/>
                  <a:pt x="122" y="226"/>
                </a:cubicBezTo>
                <a:cubicBezTo>
                  <a:pt x="98" y="196"/>
                  <a:pt x="69" y="169"/>
                  <a:pt x="39" y="148"/>
                </a:cubicBezTo>
                <a:cubicBezTo>
                  <a:pt x="31" y="139"/>
                  <a:pt x="23" y="131"/>
                  <a:pt x="13" y="126"/>
                </a:cubicBezTo>
                <a:cubicBezTo>
                  <a:pt x="9" y="124"/>
                  <a:pt x="6" y="127"/>
                  <a:pt x="8" y="131"/>
                </a:cubicBezTo>
                <a:cubicBezTo>
                  <a:pt x="29" y="162"/>
                  <a:pt x="56" y="191"/>
                  <a:pt x="79" y="221"/>
                </a:cubicBezTo>
                <a:cubicBezTo>
                  <a:pt x="93" y="240"/>
                  <a:pt x="107" y="259"/>
                  <a:pt x="120" y="278"/>
                </a:cubicBezTo>
                <a:cubicBezTo>
                  <a:pt x="121" y="281"/>
                  <a:pt x="137" y="312"/>
                  <a:pt x="142" y="312"/>
                </a:cubicBezTo>
                <a:cubicBezTo>
                  <a:pt x="139" y="312"/>
                  <a:pt x="139" y="317"/>
                  <a:pt x="143" y="317"/>
                </a:cubicBezTo>
                <a:cubicBezTo>
                  <a:pt x="144" y="317"/>
                  <a:pt x="145" y="317"/>
                  <a:pt x="146" y="317"/>
                </a:cubicBezTo>
                <a:cubicBezTo>
                  <a:pt x="147" y="322"/>
                  <a:pt x="148" y="327"/>
                  <a:pt x="149" y="332"/>
                </a:cubicBezTo>
                <a:cubicBezTo>
                  <a:pt x="136" y="311"/>
                  <a:pt x="121" y="291"/>
                  <a:pt x="107" y="272"/>
                </a:cubicBezTo>
                <a:cubicBezTo>
                  <a:pt x="105" y="269"/>
                  <a:pt x="100" y="272"/>
                  <a:pt x="102" y="275"/>
                </a:cubicBezTo>
                <a:cubicBezTo>
                  <a:pt x="109" y="290"/>
                  <a:pt x="117" y="304"/>
                  <a:pt x="125" y="319"/>
                </a:cubicBezTo>
                <a:cubicBezTo>
                  <a:pt x="99" y="297"/>
                  <a:pt x="68" y="280"/>
                  <a:pt x="42" y="271"/>
                </a:cubicBezTo>
                <a:cubicBezTo>
                  <a:pt x="37" y="269"/>
                  <a:pt x="35" y="275"/>
                  <a:pt x="38" y="277"/>
                </a:cubicBezTo>
                <a:cubicBezTo>
                  <a:pt x="78" y="309"/>
                  <a:pt x="121" y="332"/>
                  <a:pt x="154" y="368"/>
                </a:cubicBezTo>
                <a:cubicBezTo>
                  <a:pt x="155" y="370"/>
                  <a:pt x="156" y="371"/>
                  <a:pt x="156" y="372"/>
                </a:cubicBezTo>
                <a:cubicBezTo>
                  <a:pt x="158" y="381"/>
                  <a:pt x="159" y="389"/>
                  <a:pt x="161" y="397"/>
                </a:cubicBezTo>
                <a:cubicBezTo>
                  <a:pt x="154" y="389"/>
                  <a:pt x="146" y="382"/>
                  <a:pt x="138" y="375"/>
                </a:cubicBezTo>
                <a:cubicBezTo>
                  <a:pt x="104" y="329"/>
                  <a:pt x="56" y="291"/>
                  <a:pt x="5" y="296"/>
                </a:cubicBezTo>
                <a:cubicBezTo>
                  <a:pt x="2" y="296"/>
                  <a:pt x="2" y="301"/>
                  <a:pt x="5" y="302"/>
                </a:cubicBezTo>
                <a:cubicBezTo>
                  <a:pt x="29" y="307"/>
                  <a:pt x="49" y="316"/>
                  <a:pt x="66" y="328"/>
                </a:cubicBezTo>
                <a:cubicBezTo>
                  <a:pt x="55" y="323"/>
                  <a:pt x="43" y="319"/>
                  <a:pt x="32" y="316"/>
                </a:cubicBezTo>
                <a:cubicBezTo>
                  <a:pt x="28" y="316"/>
                  <a:pt x="25" y="321"/>
                  <a:pt x="29" y="323"/>
                </a:cubicBezTo>
                <a:cubicBezTo>
                  <a:pt x="57" y="343"/>
                  <a:pt x="90" y="355"/>
                  <a:pt x="118" y="376"/>
                </a:cubicBezTo>
                <a:cubicBezTo>
                  <a:pt x="118" y="376"/>
                  <a:pt x="118" y="376"/>
                  <a:pt x="119" y="376"/>
                </a:cubicBezTo>
                <a:cubicBezTo>
                  <a:pt x="137" y="399"/>
                  <a:pt x="153" y="425"/>
                  <a:pt x="171" y="452"/>
                </a:cubicBezTo>
                <a:cubicBezTo>
                  <a:pt x="171" y="457"/>
                  <a:pt x="172" y="461"/>
                  <a:pt x="173" y="466"/>
                </a:cubicBezTo>
                <a:cubicBezTo>
                  <a:pt x="132" y="431"/>
                  <a:pt x="74" y="408"/>
                  <a:pt x="25" y="398"/>
                </a:cubicBezTo>
                <a:cubicBezTo>
                  <a:pt x="22" y="397"/>
                  <a:pt x="19" y="404"/>
                  <a:pt x="23" y="405"/>
                </a:cubicBezTo>
                <a:cubicBezTo>
                  <a:pt x="76" y="433"/>
                  <a:pt x="133" y="450"/>
                  <a:pt x="178" y="489"/>
                </a:cubicBezTo>
                <a:cubicBezTo>
                  <a:pt x="179" y="496"/>
                  <a:pt x="180" y="503"/>
                  <a:pt x="182" y="510"/>
                </a:cubicBezTo>
                <a:cubicBezTo>
                  <a:pt x="153" y="493"/>
                  <a:pt x="121" y="481"/>
                  <a:pt x="93" y="478"/>
                </a:cubicBezTo>
                <a:cubicBezTo>
                  <a:pt x="89" y="477"/>
                  <a:pt x="88" y="482"/>
                  <a:pt x="91" y="484"/>
                </a:cubicBezTo>
                <a:cubicBezTo>
                  <a:pt x="92" y="484"/>
                  <a:pt x="93" y="484"/>
                  <a:pt x="93" y="485"/>
                </a:cubicBezTo>
                <a:cubicBezTo>
                  <a:pt x="61" y="482"/>
                  <a:pt x="29" y="487"/>
                  <a:pt x="3" y="501"/>
                </a:cubicBezTo>
                <a:cubicBezTo>
                  <a:pt x="0" y="503"/>
                  <a:pt x="1" y="509"/>
                  <a:pt x="5" y="508"/>
                </a:cubicBezTo>
                <a:cubicBezTo>
                  <a:pt x="70" y="492"/>
                  <a:pt x="131" y="499"/>
                  <a:pt x="186" y="532"/>
                </a:cubicBezTo>
                <a:cubicBezTo>
                  <a:pt x="186" y="534"/>
                  <a:pt x="187" y="536"/>
                  <a:pt x="187" y="537"/>
                </a:cubicBezTo>
                <a:cubicBezTo>
                  <a:pt x="174" y="530"/>
                  <a:pt x="161" y="525"/>
                  <a:pt x="148" y="521"/>
                </a:cubicBezTo>
                <a:cubicBezTo>
                  <a:pt x="118" y="511"/>
                  <a:pt x="77" y="500"/>
                  <a:pt x="46" y="513"/>
                </a:cubicBezTo>
                <a:cubicBezTo>
                  <a:pt x="42" y="514"/>
                  <a:pt x="44" y="520"/>
                  <a:pt x="48" y="521"/>
                </a:cubicBezTo>
                <a:cubicBezTo>
                  <a:pt x="80" y="526"/>
                  <a:pt x="111" y="523"/>
                  <a:pt x="143" y="534"/>
                </a:cubicBezTo>
                <a:cubicBezTo>
                  <a:pt x="161" y="541"/>
                  <a:pt x="177" y="548"/>
                  <a:pt x="191" y="558"/>
                </a:cubicBezTo>
                <a:cubicBezTo>
                  <a:pt x="193" y="565"/>
                  <a:pt x="194" y="572"/>
                  <a:pt x="196" y="579"/>
                </a:cubicBezTo>
                <a:cubicBezTo>
                  <a:pt x="196" y="579"/>
                  <a:pt x="196" y="579"/>
                  <a:pt x="196" y="579"/>
                </a:cubicBezTo>
                <a:cubicBezTo>
                  <a:pt x="185" y="572"/>
                  <a:pt x="174" y="566"/>
                  <a:pt x="164" y="561"/>
                </a:cubicBezTo>
                <a:cubicBezTo>
                  <a:pt x="141" y="548"/>
                  <a:pt x="116" y="537"/>
                  <a:pt x="89" y="533"/>
                </a:cubicBezTo>
                <a:cubicBezTo>
                  <a:pt x="86" y="533"/>
                  <a:pt x="85" y="538"/>
                  <a:pt x="88" y="540"/>
                </a:cubicBezTo>
                <a:cubicBezTo>
                  <a:pt x="126" y="556"/>
                  <a:pt x="168" y="570"/>
                  <a:pt x="200" y="597"/>
                </a:cubicBezTo>
                <a:cubicBezTo>
                  <a:pt x="200" y="598"/>
                  <a:pt x="200" y="599"/>
                  <a:pt x="200" y="601"/>
                </a:cubicBezTo>
                <a:cubicBezTo>
                  <a:pt x="171" y="589"/>
                  <a:pt x="128" y="597"/>
                  <a:pt x="95" y="611"/>
                </a:cubicBezTo>
                <a:cubicBezTo>
                  <a:pt x="84" y="612"/>
                  <a:pt x="73" y="614"/>
                  <a:pt x="62" y="617"/>
                </a:cubicBezTo>
                <a:cubicBezTo>
                  <a:pt x="59" y="617"/>
                  <a:pt x="60" y="621"/>
                  <a:pt x="63" y="621"/>
                </a:cubicBezTo>
                <a:cubicBezTo>
                  <a:pt x="67" y="621"/>
                  <a:pt x="71" y="620"/>
                  <a:pt x="76" y="620"/>
                </a:cubicBezTo>
                <a:cubicBezTo>
                  <a:pt x="68" y="625"/>
                  <a:pt x="61" y="629"/>
                  <a:pt x="55" y="634"/>
                </a:cubicBezTo>
                <a:cubicBezTo>
                  <a:pt x="51" y="637"/>
                  <a:pt x="54" y="643"/>
                  <a:pt x="59" y="642"/>
                </a:cubicBezTo>
                <a:cubicBezTo>
                  <a:pt x="77" y="638"/>
                  <a:pt x="101" y="626"/>
                  <a:pt x="126" y="617"/>
                </a:cubicBezTo>
                <a:cubicBezTo>
                  <a:pt x="156" y="617"/>
                  <a:pt x="187" y="620"/>
                  <a:pt x="208" y="636"/>
                </a:cubicBezTo>
                <a:cubicBezTo>
                  <a:pt x="209" y="640"/>
                  <a:pt x="210" y="645"/>
                  <a:pt x="212" y="649"/>
                </a:cubicBezTo>
                <a:cubicBezTo>
                  <a:pt x="154" y="629"/>
                  <a:pt x="82" y="641"/>
                  <a:pt x="36" y="682"/>
                </a:cubicBezTo>
                <a:cubicBezTo>
                  <a:pt x="32" y="686"/>
                  <a:pt x="37" y="692"/>
                  <a:pt x="42" y="690"/>
                </a:cubicBezTo>
                <a:cubicBezTo>
                  <a:pt x="56" y="684"/>
                  <a:pt x="69" y="677"/>
                  <a:pt x="83" y="671"/>
                </a:cubicBezTo>
                <a:cubicBezTo>
                  <a:pt x="126" y="665"/>
                  <a:pt x="179" y="657"/>
                  <a:pt x="219" y="678"/>
                </a:cubicBezTo>
                <a:cubicBezTo>
                  <a:pt x="219" y="680"/>
                  <a:pt x="219" y="682"/>
                  <a:pt x="220" y="684"/>
                </a:cubicBezTo>
                <a:cubicBezTo>
                  <a:pt x="205" y="677"/>
                  <a:pt x="185" y="676"/>
                  <a:pt x="170" y="676"/>
                </a:cubicBezTo>
                <a:cubicBezTo>
                  <a:pt x="152" y="675"/>
                  <a:pt x="127" y="673"/>
                  <a:pt x="110" y="681"/>
                </a:cubicBezTo>
                <a:cubicBezTo>
                  <a:pt x="106" y="683"/>
                  <a:pt x="108" y="688"/>
                  <a:pt x="111" y="688"/>
                </a:cubicBezTo>
                <a:cubicBezTo>
                  <a:pt x="148" y="693"/>
                  <a:pt x="187" y="680"/>
                  <a:pt x="223" y="697"/>
                </a:cubicBezTo>
                <a:cubicBezTo>
                  <a:pt x="223" y="697"/>
                  <a:pt x="223" y="697"/>
                  <a:pt x="223" y="697"/>
                </a:cubicBezTo>
                <a:cubicBezTo>
                  <a:pt x="225" y="704"/>
                  <a:pt x="227" y="711"/>
                  <a:pt x="229" y="718"/>
                </a:cubicBezTo>
                <a:cubicBezTo>
                  <a:pt x="215" y="712"/>
                  <a:pt x="199" y="709"/>
                  <a:pt x="191" y="708"/>
                </a:cubicBezTo>
                <a:cubicBezTo>
                  <a:pt x="160" y="706"/>
                  <a:pt x="123" y="705"/>
                  <a:pt x="93" y="716"/>
                </a:cubicBezTo>
                <a:cubicBezTo>
                  <a:pt x="90" y="717"/>
                  <a:pt x="91" y="722"/>
                  <a:pt x="95" y="722"/>
                </a:cubicBezTo>
                <a:cubicBezTo>
                  <a:pt x="121" y="723"/>
                  <a:pt x="147" y="717"/>
                  <a:pt x="173" y="718"/>
                </a:cubicBezTo>
                <a:cubicBezTo>
                  <a:pt x="188" y="719"/>
                  <a:pt x="205" y="720"/>
                  <a:pt x="220" y="726"/>
                </a:cubicBezTo>
                <a:cubicBezTo>
                  <a:pt x="226" y="728"/>
                  <a:pt x="230" y="732"/>
                  <a:pt x="234" y="736"/>
                </a:cubicBezTo>
                <a:cubicBezTo>
                  <a:pt x="236" y="743"/>
                  <a:pt x="238" y="750"/>
                  <a:pt x="240" y="757"/>
                </a:cubicBezTo>
                <a:cubicBezTo>
                  <a:pt x="183" y="721"/>
                  <a:pt x="87" y="749"/>
                  <a:pt x="37" y="784"/>
                </a:cubicBezTo>
                <a:cubicBezTo>
                  <a:pt x="35" y="786"/>
                  <a:pt x="37" y="791"/>
                  <a:pt x="40" y="790"/>
                </a:cubicBezTo>
                <a:cubicBezTo>
                  <a:pt x="110" y="770"/>
                  <a:pt x="184" y="726"/>
                  <a:pt x="245" y="776"/>
                </a:cubicBezTo>
                <a:cubicBezTo>
                  <a:pt x="250" y="792"/>
                  <a:pt x="255" y="809"/>
                  <a:pt x="261" y="825"/>
                </a:cubicBezTo>
                <a:cubicBezTo>
                  <a:pt x="214" y="807"/>
                  <a:pt x="151" y="813"/>
                  <a:pt x="109" y="835"/>
                </a:cubicBezTo>
                <a:cubicBezTo>
                  <a:pt x="106" y="836"/>
                  <a:pt x="107" y="841"/>
                  <a:pt x="110" y="840"/>
                </a:cubicBezTo>
                <a:cubicBezTo>
                  <a:pt x="140" y="832"/>
                  <a:pt x="171" y="825"/>
                  <a:pt x="202" y="827"/>
                </a:cubicBezTo>
                <a:cubicBezTo>
                  <a:pt x="224" y="828"/>
                  <a:pt x="244" y="833"/>
                  <a:pt x="265" y="837"/>
                </a:cubicBezTo>
                <a:cubicBezTo>
                  <a:pt x="268" y="846"/>
                  <a:pt x="271" y="854"/>
                  <a:pt x="274" y="863"/>
                </a:cubicBezTo>
                <a:cubicBezTo>
                  <a:pt x="235" y="844"/>
                  <a:pt x="171" y="859"/>
                  <a:pt x="138" y="876"/>
                </a:cubicBezTo>
                <a:cubicBezTo>
                  <a:pt x="134" y="878"/>
                  <a:pt x="136" y="883"/>
                  <a:pt x="140" y="883"/>
                </a:cubicBezTo>
                <a:cubicBezTo>
                  <a:pt x="186" y="881"/>
                  <a:pt x="237" y="851"/>
                  <a:pt x="279" y="876"/>
                </a:cubicBezTo>
                <a:cubicBezTo>
                  <a:pt x="282" y="884"/>
                  <a:pt x="285" y="892"/>
                  <a:pt x="288" y="900"/>
                </a:cubicBezTo>
                <a:cubicBezTo>
                  <a:pt x="219" y="890"/>
                  <a:pt x="131" y="906"/>
                  <a:pt x="78" y="949"/>
                </a:cubicBezTo>
                <a:cubicBezTo>
                  <a:pt x="74" y="952"/>
                  <a:pt x="78" y="957"/>
                  <a:pt x="82" y="956"/>
                </a:cubicBezTo>
                <a:cubicBezTo>
                  <a:pt x="119" y="943"/>
                  <a:pt x="152" y="925"/>
                  <a:pt x="191" y="918"/>
                </a:cubicBezTo>
                <a:cubicBezTo>
                  <a:pt x="225" y="911"/>
                  <a:pt x="258" y="911"/>
                  <a:pt x="293" y="912"/>
                </a:cubicBezTo>
                <a:cubicBezTo>
                  <a:pt x="298" y="925"/>
                  <a:pt x="304" y="939"/>
                  <a:pt x="310" y="952"/>
                </a:cubicBezTo>
                <a:cubicBezTo>
                  <a:pt x="280" y="942"/>
                  <a:pt x="239" y="939"/>
                  <a:pt x="210" y="948"/>
                </a:cubicBezTo>
                <a:cubicBezTo>
                  <a:pt x="206" y="949"/>
                  <a:pt x="206" y="955"/>
                  <a:pt x="210" y="955"/>
                </a:cubicBezTo>
                <a:cubicBezTo>
                  <a:pt x="228" y="956"/>
                  <a:pt x="246" y="954"/>
                  <a:pt x="264" y="955"/>
                </a:cubicBezTo>
                <a:cubicBezTo>
                  <a:pt x="281" y="957"/>
                  <a:pt x="298" y="960"/>
                  <a:pt x="315" y="962"/>
                </a:cubicBezTo>
                <a:cubicBezTo>
                  <a:pt x="317" y="967"/>
                  <a:pt x="319" y="972"/>
                  <a:pt x="321" y="977"/>
                </a:cubicBezTo>
                <a:cubicBezTo>
                  <a:pt x="324" y="982"/>
                  <a:pt x="326" y="987"/>
                  <a:pt x="329" y="992"/>
                </a:cubicBezTo>
                <a:cubicBezTo>
                  <a:pt x="290" y="978"/>
                  <a:pt x="237" y="983"/>
                  <a:pt x="202" y="995"/>
                </a:cubicBezTo>
                <a:cubicBezTo>
                  <a:pt x="198" y="996"/>
                  <a:pt x="200" y="1001"/>
                  <a:pt x="203" y="1001"/>
                </a:cubicBezTo>
                <a:cubicBezTo>
                  <a:pt x="250" y="999"/>
                  <a:pt x="291" y="991"/>
                  <a:pt x="335" y="1005"/>
                </a:cubicBezTo>
                <a:cubicBezTo>
                  <a:pt x="340" y="1015"/>
                  <a:pt x="345" y="1024"/>
                  <a:pt x="350" y="1034"/>
                </a:cubicBezTo>
                <a:cubicBezTo>
                  <a:pt x="327" y="1027"/>
                  <a:pt x="301" y="1026"/>
                  <a:pt x="279" y="1026"/>
                </a:cubicBezTo>
                <a:cubicBezTo>
                  <a:pt x="238" y="1026"/>
                  <a:pt x="194" y="1028"/>
                  <a:pt x="154" y="1042"/>
                </a:cubicBezTo>
                <a:cubicBezTo>
                  <a:pt x="151" y="1043"/>
                  <a:pt x="153" y="1049"/>
                  <a:pt x="156" y="1048"/>
                </a:cubicBezTo>
                <a:cubicBezTo>
                  <a:pt x="224" y="1042"/>
                  <a:pt x="293" y="1026"/>
                  <a:pt x="358" y="1048"/>
                </a:cubicBezTo>
                <a:cubicBezTo>
                  <a:pt x="417" y="1153"/>
                  <a:pt x="490" y="1252"/>
                  <a:pt x="561" y="1349"/>
                </a:cubicBezTo>
                <a:cubicBezTo>
                  <a:pt x="651" y="1471"/>
                  <a:pt x="747" y="1587"/>
                  <a:pt x="848" y="1700"/>
                </a:cubicBezTo>
                <a:cubicBezTo>
                  <a:pt x="853" y="1706"/>
                  <a:pt x="862" y="1699"/>
                  <a:pt x="857" y="1692"/>
                </a:cubicBezTo>
                <a:close/>
                <a:moveTo>
                  <a:pt x="383" y="706"/>
                </a:moveTo>
                <a:cubicBezTo>
                  <a:pt x="364" y="722"/>
                  <a:pt x="349" y="746"/>
                  <a:pt x="337" y="763"/>
                </a:cubicBezTo>
                <a:cubicBezTo>
                  <a:pt x="322" y="788"/>
                  <a:pt x="306" y="813"/>
                  <a:pt x="298" y="841"/>
                </a:cubicBezTo>
                <a:cubicBezTo>
                  <a:pt x="293" y="826"/>
                  <a:pt x="288" y="811"/>
                  <a:pt x="283" y="795"/>
                </a:cubicBezTo>
                <a:cubicBezTo>
                  <a:pt x="304" y="756"/>
                  <a:pt x="340" y="716"/>
                  <a:pt x="383" y="706"/>
                </a:cubicBezTo>
                <a:close/>
                <a:moveTo>
                  <a:pt x="289" y="636"/>
                </a:moveTo>
                <a:cubicBezTo>
                  <a:pt x="275" y="646"/>
                  <a:pt x="261" y="657"/>
                  <a:pt x="247" y="668"/>
                </a:cubicBezTo>
                <a:cubicBezTo>
                  <a:pt x="246" y="664"/>
                  <a:pt x="245" y="660"/>
                  <a:pt x="244" y="655"/>
                </a:cubicBezTo>
                <a:cubicBezTo>
                  <a:pt x="259" y="650"/>
                  <a:pt x="274" y="643"/>
                  <a:pt x="289" y="636"/>
                </a:cubicBezTo>
                <a:close/>
                <a:moveTo>
                  <a:pt x="237" y="627"/>
                </a:moveTo>
                <a:cubicBezTo>
                  <a:pt x="237" y="626"/>
                  <a:pt x="236" y="624"/>
                  <a:pt x="236" y="623"/>
                </a:cubicBezTo>
                <a:cubicBezTo>
                  <a:pt x="239" y="622"/>
                  <a:pt x="241" y="621"/>
                  <a:pt x="244" y="620"/>
                </a:cubicBezTo>
                <a:cubicBezTo>
                  <a:pt x="242" y="622"/>
                  <a:pt x="239" y="625"/>
                  <a:pt x="237" y="627"/>
                </a:cubicBezTo>
                <a:close/>
                <a:moveTo>
                  <a:pt x="319" y="560"/>
                </a:moveTo>
                <a:cubicBezTo>
                  <a:pt x="309" y="566"/>
                  <a:pt x="299" y="572"/>
                  <a:pt x="289" y="580"/>
                </a:cubicBezTo>
                <a:cubicBezTo>
                  <a:pt x="270" y="590"/>
                  <a:pt x="252" y="601"/>
                  <a:pt x="233" y="612"/>
                </a:cubicBezTo>
                <a:cubicBezTo>
                  <a:pt x="231" y="603"/>
                  <a:pt x="229" y="594"/>
                  <a:pt x="228" y="585"/>
                </a:cubicBezTo>
                <a:cubicBezTo>
                  <a:pt x="258" y="573"/>
                  <a:pt x="287" y="563"/>
                  <a:pt x="319" y="560"/>
                </a:cubicBezTo>
                <a:close/>
                <a:moveTo>
                  <a:pt x="117" y="250"/>
                </a:moveTo>
                <a:cubicBezTo>
                  <a:pt x="102" y="228"/>
                  <a:pt x="86" y="207"/>
                  <a:pt x="70" y="187"/>
                </a:cubicBezTo>
                <a:cubicBezTo>
                  <a:pt x="94" y="211"/>
                  <a:pt x="116" y="236"/>
                  <a:pt x="136" y="263"/>
                </a:cubicBezTo>
                <a:cubicBezTo>
                  <a:pt x="138" y="272"/>
                  <a:pt x="139" y="282"/>
                  <a:pt x="141" y="291"/>
                </a:cubicBezTo>
                <a:cubicBezTo>
                  <a:pt x="132" y="273"/>
                  <a:pt x="118" y="252"/>
                  <a:pt x="117" y="250"/>
                </a:cubicBezTo>
                <a:close/>
                <a:moveTo>
                  <a:pt x="158" y="611"/>
                </a:moveTo>
                <a:cubicBezTo>
                  <a:pt x="155" y="611"/>
                  <a:pt x="151" y="610"/>
                  <a:pt x="148" y="610"/>
                </a:cubicBezTo>
                <a:cubicBezTo>
                  <a:pt x="168" y="605"/>
                  <a:pt x="187" y="603"/>
                  <a:pt x="203" y="611"/>
                </a:cubicBezTo>
                <a:cubicBezTo>
                  <a:pt x="204" y="615"/>
                  <a:pt x="204" y="619"/>
                  <a:pt x="205" y="622"/>
                </a:cubicBezTo>
                <a:cubicBezTo>
                  <a:pt x="191" y="615"/>
                  <a:pt x="172" y="612"/>
                  <a:pt x="158" y="611"/>
                </a:cubicBezTo>
                <a:close/>
                <a:moveTo>
                  <a:pt x="158" y="655"/>
                </a:moveTo>
                <a:cubicBezTo>
                  <a:pt x="149" y="655"/>
                  <a:pt x="140" y="655"/>
                  <a:pt x="131" y="655"/>
                </a:cubicBezTo>
                <a:cubicBezTo>
                  <a:pt x="160" y="651"/>
                  <a:pt x="187" y="653"/>
                  <a:pt x="214" y="661"/>
                </a:cubicBezTo>
                <a:cubicBezTo>
                  <a:pt x="214" y="662"/>
                  <a:pt x="215" y="662"/>
                  <a:pt x="215" y="663"/>
                </a:cubicBezTo>
                <a:cubicBezTo>
                  <a:pt x="197" y="656"/>
                  <a:pt x="174" y="655"/>
                  <a:pt x="158" y="655"/>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251"/>
          <p:cNvSpPr>
            <a:spLocks/>
          </p:cNvSpPr>
          <p:nvPr userDrawn="1"/>
        </p:nvSpPr>
        <p:spPr bwMode="auto">
          <a:xfrm>
            <a:off x="521173" y="6322073"/>
            <a:ext cx="958781" cy="3159358"/>
          </a:xfrm>
          <a:custGeom>
            <a:avLst/>
            <a:gdLst>
              <a:gd name="T0" fmla="*/ 815 w 1080"/>
              <a:gd name="T1" fmla="*/ 1775 h 3559"/>
              <a:gd name="T2" fmla="*/ 725 w 1080"/>
              <a:gd name="T3" fmla="*/ 1707 h 3559"/>
              <a:gd name="T4" fmla="*/ 602 w 1080"/>
              <a:gd name="T5" fmla="*/ 1700 h 3559"/>
              <a:gd name="T6" fmla="*/ 1080 w 1080"/>
              <a:gd name="T7" fmla="*/ 1242 h 3559"/>
              <a:gd name="T8" fmla="*/ 605 w 1080"/>
              <a:gd name="T9" fmla="*/ 1657 h 3559"/>
              <a:gd name="T10" fmla="*/ 829 w 1080"/>
              <a:gd name="T11" fmla="*/ 1347 h 3559"/>
              <a:gd name="T12" fmla="*/ 1062 w 1080"/>
              <a:gd name="T13" fmla="*/ 1069 h 3559"/>
              <a:gd name="T14" fmla="*/ 591 w 1080"/>
              <a:gd name="T15" fmla="*/ 1396 h 3559"/>
              <a:gd name="T16" fmla="*/ 639 w 1080"/>
              <a:gd name="T17" fmla="*/ 1188 h 3559"/>
              <a:gd name="T18" fmla="*/ 542 w 1080"/>
              <a:gd name="T19" fmla="*/ 1172 h 3559"/>
              <a:gd name="T20" fmla="*/ 537 w 1080"/>
              <a:gd name="T21" fmla="*/ 1154 h 3559"/>
              <a:gd name="T22" fmla="*/ 796 w 1080"/>
              <a:gd name="T23" fmla="*/ 405 h 3559"/>
              <a:gd name="T24" fmla="*/ 471 w 1080"/>
              <a:gd name="T25" fmla="*/ 934 h 3559"/>
              <a:gd name="T26" fmla="*/ 561 w 1080"/>
              <a:gd name="T27" fmla="*/ 99 h 3559"/>
              <a:gd name="T28" fmla="*/ 422 w 1080"/>
              <a:gd name="T29" fmla="*/ 786 h 3559"/>
              <a:gd name="T30" fmla="*/ 386 w 1080"/>
              <a:gd name="T31" fmla="*/ 742 h 3559"/>
              <a:gd name="T32" fmla="*/ 69 w 1080"/>
              <a:gd name="T33" fmla="*/ 396 h 3559"/>
              <a:gd name="T34" fmla="*/ 445 w 1080"/>
              <a:gd name="T35" fmla="*/ 965 h 3559"/>
              <a:gd name="T36" fmla="*/ 487 w 1080"/>
              <a:gd name="T37" fmla="*/ 1095 h 3559"/>
              <a:gd name="T38" fmla="*/ 499 w 1080"/>
              <a:gd name="T39" fmla="*/ 1135 h 3559"/>
              <a:gd name="T40" fmla="*/ 560 w 1080"/>
              <a:gd name="T41" fmla="*/ 1388 h 3559"/>
              <a:gd name="T42" fmla="*/ 563 w 1080"/>
              <a:gd name="T43" fmla="*/ 1409 h 3559"/>
              <a:gd name="T44" fmla="*/ 402 w 1080"/>
              <a:gd name="T45" fmla="*/ 1332 h 3559"/>
              <a:gd name="T46" fmla="*/ 578 w 1080"/>
              <a:gd name="T47" fmla="*/ 1576 h 3559"/>
              <a:gd name="T48" fmla="*/ 433 w 1080"/>
              <a:gd name="T49" fmla="*/ 1529 h 3559"/>
              <a:gd name="T50" fmla="*/ 422 w 1080"/>
              <a:gd name="T51" fmla="*/ 1652 h 3559"/>
              <a:gd name="T52" fmla="*/ 555 w 1080"/>
              <a:gd name="T53" fmla="*/ 1874 h 3559"/>
              <a:gd name="T54" fmla="*/ 189 w 1080"/>
              <a:gd name="T55" fmla="*/ 1572 h 3559"/>
              <a:gd name="T56" fmla="*/ 358 w 1080"/>
              <a:gd name="T57" fmla="*/ 1808 h 3559"/>
              <a:gd name="T58" fmla="*/ 554 w 1080"/>
              <a:gd name="T59" fmla="*/ 1881 h 3559"/>
              <a:gd name="T60" fmla="*/ 212 w 1080"/>
              <a:gd name="T61" fmla="*/ 1786 h 3559"/>
              <a:gd name="T62" fmla="*/ 473 w 1080"/>
              <a:gd name="T63" fmla="*/ 2073 h 3559"/>
              <a:gd name="T64" fmla="*/ 502 w 1080"/>
              <a:gd name="T65" fmla="*/ 2215 h 3559"/>
              <a:gd name="T66" fmla="*/ 502 w 1080"/>
              <a:gd name="T67" fmla="*/ 2217 h 3559"/>
              <a:gd name="T68" fmla="*/ 288 w 1080"/>
              <a:gd name="T69" fmla="*/ 1987 h 3559"/>
              <a:gd name="T70" fmla="*/ 495 w 1080"/>
              <a:gd name="T71" fmla="*/ 2252 h 3559"/>
              <a:gd name="T72" fmla="*/ 274 w 1080"/>
              <a:gd name="T73" fmla="*/ 2154 h 3559"/>
              <a:gd name="T74" fmla="*/ 276 w 1080"/>
              <a:gd name="T75" fmla="*/ 2260 h 3559"/>
              <a:gd name="T76" fmla="*/ 450 w 1080"/>
              <a:gd name="T77" fmla="*/ 2469 h 3559"/>
              <a:gd name="T78" fmla="*/ 447 w 1080"/>
              <a:gd name="T79" fmla="*/ 2472 h 3559"/>
              <a:gd name="T80" fmla="*/ 354 w 1080"/>
              <a:gd name="T81" fmla="*/ 2964 h 3559"/>
              <a:gd name="T82" fmla="*/ 420 w 1080"/>
              <a:gd name="T83" fmla="*/ 3548 h 3559"/>
              <a:gd name="T84" fmla="*/ 461 w 1080"/>
              <a:gd name="T85" fmla="*/ 2549 h 3559"/>
              <a:gd name="T86" fmla="*/ 727 w 1080"/>
              <a:gd name="T87" fmla="*/ 2357 h 3559"/>
              <a:gd name="T88" fmla="*/ 1002 w 1080"/>
              <a:gd name="T89" fmla="*/ 2130 h 3559"/>
              <a:gd name="T90" fmla="*/ 514 w 1080"/>
              <a:gd name="T91" fmla="*/ 2413 h 3559"/>
              <a:gd name="T92" fmla="*/ 530 w 1080"/>
              <a:gd name="T93" fmla="*/ 2215 h 3559"/>
              <a:gd name="T94" fmla="*/ 959 w 1080"/>
              <a:gd name="T95" fmla="*/ 1935 h 3559"/>
              <a:gd name="T96" fmla="*/ 557 w 1080"/>
              <a:gd name="T97" fmla="*/ 2064 h 3559"/>
              <a:gd name="T98" fmla="*/ 684 w 1080"/>
              <a:gd name="T99" fmla="*/ 1921 h 3559"/>
              <a:gd name="T100" fmla="*/ 569 w 1080"/>
              <a:gd name="T101" fmla="*/ 1986 h 3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0" h="3559">
                <a:moveTo>
                  <a:pt x="586" y="1864"/>
                </a:moveTo>
                <a:cubicBezTo>
                  <a:pt x="668" y="1852"/>
                  <a:pt x="747" y="1824"/>
                  <a:pt x="815" y="1775"/>
                </a:cubicBezTo>
                <a:cubicBezTo>
                  <a:pt x="899" y="1719"/>
                  <a:pt x="1052" y="1453"/>
                  <a:pt x="1052" y="1453"/>
                </a:cubicBezTo>
                <a:cubicBezTo>
                  <a:pt x="1052" y="1453"/>
                  <a:pt x="857" y="1572"/>
                  <a:pt x="725" y="1707"/>
                </a:cubicBezTo>
                <a:cubicBezTo>
                  <a:pt x="590" y="1838"/>
                  <a:pt x="590" y="1838"/>
                  <a:pt x="590" y="1838"/>
                </a:cubicBezTo>
                <a:cubicBezTo>
                  <a:pt x="595" y="1792"/>
                  <a:pt x="600" y="1746"/>
                  <a:pt x="602" y="1700"/>
                </a:cubicBezTo>
                <a:cubicBezTo>
                  <a:pt x="656" y="1661"/>
                  <a:pt x="850" y="1521"/>
                  <a:pt x="905" y="1459"/>
                </a:cubicBezTo>
                <a:cubicBezTo>
                  <a:pt x="966" y="1389"/>
                  <a:pt x="1030" y="1319"/>
                  <a:pt x="1080" y="1242"/>
                </a:cubicBezTo>
                <a:cubicBezTo>
                  <a:pt x="975" y="1285"/>
                  <a:pt x="883" y="1353"/>
                  <a:pt x="797" y="1427"/>
                </a:cubicBezTo>
                <a:cubicBezTo>
                  <a:pt x="734" y="1483"/>
                  <a:pt x="643" y="1568"/>
                  <a:pt x="605" y="1657"/>
                </a:cubicBezTo>
                <a:cubicBezTo>
                  <a:pt x="607" y="1595"/>
                  <a:pt x="606" y="1533"/>
                  <a:pt x="600" y="1471"/>
                </a:cubicBezTo>
                <a:cubicBezTo>
                  <a:pt x="639" y="1450"/>
                  <a:pt x="764" y="1382"/>
                  <a:pt x="829" y="1347"/>
                </a:cubicBezTo>
                <a:cubicBezTo>
                  <a:pt x="884" y="1317"/>
                  <a:pt x="936" y="1262"/>
                  <a:pt x="975" y="1207"/>
                </a:cubicBezTo>
                <a:cubicBezTo>
                  <a:pt x="1004" y="1161"/>
                  <a:pt x="1021" y="1107"/>
                  <a:pt x="1062" y="1069"/>
                </a:cubicBezTo>
                <a:cubicBezTo>
                  <a:pt x="875" y="1128"/>
                  <a:pt x="708" y="1304"/>
                  <a:pt x="600" y="1461"/>
                </a:cubicBezTo>
                <a:cubicBezTo>
                  <a:pt x="597" y="1440"/>
                  <a:pt x="595" y="1418"/>
                  <a:pt x="591" y="1396"/>
                </a:cubicBezTo>
                <a:cubicBezTo>
                  <a:pt x="627" y="1349"/>
                  <a:pt x="866" y="1030"/>
                  <a:pt x="913" y="860"/>
                </a:cubicBezTo>
                <a:cubicBezTo>
                  <a:pt x="799" y="946"/>
                  <a:pt x="710" y="1067"/>
                  <a:pt x="639" y="1188"/>
                </a:cubicBezTo>
                <a:cubicBezTo>
                  <a:pt x="617" y="1229"/>
                  <a:pt x="588" y="1287"/>
                  <a:pt x="582" y="1341"/>
                </a:cubicBezTo>
                <a:cubicBezTo>
                  <a:pt x="571" y="1284"/>
                  <a:pt x="558" y="1228"/>
                  <a:pt x="542" y="1172"/>
                </a:cubicBezTo>
                <a:cubicBezTo>
                  <a:pt x="948" y="558"/>
                  <a:pt x="948" y="558"/>
                  <a:pt x="948" y="558"/>
                </a:cubicBezTo>
                <a:cubicBezTo>
                  <a:pt x="702" y="748"/>
                  <a:pt x="596" y="944"/>
                  <a:pt x="537" y="1154"/>
                </a:cubicBezTo>
                <a:cubicBezTo>
                  <a:pt x="531" y="1132"/>
                  <a:pt x="525" y="1111"/>
                  <a:pt x="519" y="1090"/>
                </a:cubicBezTo>
                <a:cubicBezTo>
                  <a:pt x="565" y="976"/>
                  <a:pt x="729" y="579"/>
                  <a:pt x="796" y="405"/>
                </a:cubicBezTo>
                <a:cubicBezTo>
                  <a:pt x="632" y="533"/>
                  <a:pt x="491" y="776"/>
                  <a:pt x="491" y="998"/>
                </a:cubicBezTo>
                <a:cubicBezTo>
                  <a:pt x="484" y="977"/>
                  <a:pt x="477" y="955"/>
                  <a:pt x="471" y="934"/>
                </a:cubicBezTo>
                <a:cubicBezTo>
                  <a:pt x="492" y="818"/>
                  <a:pt x="582" y="309"/>
                  <a:pt x="568" y="99"/>
                </a:cubicBezTo>
                <a:cubicBezTo>
                  <a:pt x="561" y="99"/>
                  <a:pt x="561" y="99"/>
                  <a:pt x="561" y="99"/>
                </a:cubicBezTo>
                <a:cubicBezTo>
                  <a:pt x="460" y="263"/>
                  <a:pt x="404" y="589"/>
                  <a:pt x="434" y="821"/>
                </a:cubicBezTo>
                <a:cubicBezTo>
                  <a:pt x="430" y="809"/>
                  <a:pt x="426" y="798"/>
                  <a:pt x="422" y="786"/>
                </a:cubicBezTo>
                <a:cubicBezTo>
                  <a:pt x="398" y="595"/>
                  <a:pt x="336" y="188"/>
                  <a:pt x="219" y="0"/>
                </a:cubicBezTo>
                <a:cubicBezTo>
                  <a:pt x="215" y="262"/>
                  <a:pt x="305" y="501"/>
                  <a:pt x="386" y="742"/>
                </a:cubicBezTo>
                <a:cubicBezTo>
                  <a:pt x="394" y="780"/>
                  <a:pt x="403" y="817"/>
                  <a:pt x="413" y="854"/>
                </a:cubicBezTo>
                <a:cubicBezTo>
                  <a:pt x="294" y="600"/>
                  <a:pt x="69" y="396"/>
                  <a:pt x="69" y="396"/>
                </a:cubicBezTo>
                <a:cubicBezTo>
                  <a:pt x="69" y="396"/>
                  <a:pt x="165" y="587"/>
                  <a:pt x="218" y="660"/>
                </a:cubicBezTo>
                <a:cubicBezTo>
                  <a:pt x="292" y="764"/>
                  <a:pt x="353" y="881"/>
                  <a:pt x="445" y="965"/>
                </a:cubicBezTo>
                <a:cubicBezTo>
                  <a:pt x="447" y="969"/>
                  <a:pt x="447" y="969"/>
                  <a:pt x="447" y="969"/>
                </a:cubicBezTo>
                <a:cubicBezTo>
                  <a:pt x="461" y="1011"/>
                  <a:pt x="474" y="1053"/>
                  <a:pt x="487" y="1095"/>
                </a:cubicBezTo>
                <a:cubicBezTo>
                  <a:pt x="373" y="937"/>
                  <a:pt x="173" y="728"/>
                  <a:pt x="0" y="707"/>
                </a:cubicBezTo>
                <a:cubicBezTo>
                  <a:pt x="95" y="830"/>
                  <a:pt x="403" y="1063"/>
                  <a:pt x="499" y="1135"/>
                </a:cubicBezTo>
                <a:cubicBezTo>
                  <a:pt x="513" y="1182"/>
                  <a:pt x="527" y="1229"/>
                  <a:pt x="538" y="1277"/>
                </a:cubicBezTo>
                <a:cubicBezTo>
                  <a:pt x="547" y="1314"/>
                  <a:pt x="554" y="1351"/>
                  <a:pt x="560" y="1388"/>
                </a:cubicBezTo>
                <a:cubicBezTo>
                  <a:pt x="463" y="1203"/>
                  <a:pt x="360" y="1029"/>
                  <a:pt x="155" y="948"/>
                </a:cubicBezTo>
                <a:cubicBezTo>
                  <a:pt x="170" y="1060"/>
                  <a:pt x="492" y="1347"/>
                  <a:pt x="563" y="1409"/>
                </a:cubicBezTo>
                <a:cubicBezTo>
                  <a:pt x="570" y="1458"/>
                  <a:pt x="575" y="1507"/>
                  <a:pt x="577" y="1557"/>
                </a:cubicBezTo>
                <a:cubicBezTo>
                  <a:pt x="542" y="1470"/>
                  <a:pt x="466" y="1393"/>
                  <a:pt x="402" y="1332"/>
                </a:cubicBezTo>
                <a:cubicBezTo>
                  <a:pt x="362" y="1292"/>
                  <a:pt x="216" y="1217"/>
                  <a:pt x="216" y="1217"/>
                </a:cubicBezTo>
                <a:cubicBezTo>
                  <a:pt x="311" y="1402"/>
                  <a:pt x="533" y="1548"/>
                  <a:pt x="578" y="1576"/>
                </a:cubicBezTo>
                <a:cubicBezTo>
                  <a:pt x="579" y="1617"/>
                  <a:pt x="578" y="1658"/>
                  <a:pt x="574" y="1699"/>
                </a:cubicBezTo>
                <a:cubicBezTo>
                  <a:pt x="529" y="1638"/>
                  <a:pt x="494" y="1585"/>
                  <a:pt x="433" y="1529"/>
                </a:cubicBezTo>
                <a:cubicBezTo>
                  <a:pt x="389" y="1489"/>
                  <a:pt x="313" y="1406"/>
                  <a:pt x="249" y="1405"/>
                </a:cubicBezTo>
                <a:cubicBezTo>
                  <a:pt x="295" y="1496"/>
                  <a:pt x="357" y="1574"/>
                  <a:pt x="422" y="1652"/>
                </a:cubicBezTo>
                <a:cubicBezTo>
                  <a:pt x="452" y="1688"/>
                  <a:pt x="537" y="1709"/>
                  <a:pt x="573" y="1716"/>
                </a:cubicBezTo>
                <a:cubicBezTo>
                  <a:pt x="569" y="1769"/>
                  <a:pt x="562" y="1822"/>
                  <a:pt x="555" y="1874"/>
                </a:cubicBezTo>
                <a:cubicBezTo>
                  <a:pt x="532" y="1847"/>
                  <a:pt x="426" y="1722"/>
                  <a:pt x="372" y="1665"/>
                </a:cubicBezTo>
                <a:cubicBezTo>
                  <a:pt x="325" y="1617"/>
                  <a:pt x="189" y="1572"/>
                  <a:pt x="189" y="1572"/>
                </a:cubicBezTo>
                <a:cubicBezTo>
                  <a:pt x="189" y="1572"/>
                  <a:pt x="246" y="1659"/>
                  <a:pt x="269" y="1692"/>
                </a:cubicBezTo>
                <a:cubicBezTo>
                  <a:pt x="296" y="1732"/>
                  <a:pt x="326" y="1770"/>
                  <a:pt x="358" y="1808"/>
                </a:cubicBezTo>
                <a:cubicBezTo>
                  <a:pt x="404" y="1855"/>
                  <a:pt x="483" y="1876"/>
                  <a:pt x="554" y="1879"/>
                </a:cubicBezTo>
                <a:cubicBezTo>
                  <a:pt x="554" y="1880"/>
                  <a:pt x="554" y="1881"/>
                  <a:pt x="554" y="1881"/>
                </a:cubicBezTo>
                <a:cubicBezTo>
                  <a:pt x="546" y="1947"/>
                  <a:pt x="536" y="2012"/>
                  <a:pt x="526" y="2077"/>
                </a:cubicBezTo>
                <a:cubicBezTo>
                  <a:pt x="469" y="1953"/>
                  <a:pt x="212" y="1786"/>
                  <a:pt x="212" y="1786"/>
                </a:cubicBezTo>
                <a:cubicBezTo>
                  <a:pt x="212" y="1786"/>
                  <a:pt x="286" y="1877"/>
                  <a:pt x="318" y="1918"/>
                </a:cubicBezTo>
                <a:cubicBezTo>
                  <a:pt x="366" y="1977"/>
                  <a:pt x="410" y="2029"/>
                  <a:pt x="473" y="2073"/>
                </a:cubicBezTo>
                <a:cubicBezTo>
                  <a:pt x="522" y="2100"/>
                  <a:pt x="522" y="2100"/>
                  <a:pt x="522" y="2100"/>
                </a:cubicBezTo>
                <a:cubicBezTo>
                  <a:pt x="516" y="2138"/>
                  <a:pt x="509" y="2176"/>
                  <a:pt x="502" y="2215"/>
                </a:cubicBezTo>
                <a:cubicBezTo>
                  <a:pt x="500" y="2216"/>
                  <a:pt x="499" y="2217"/>
                  <a:pt x="499" y="2217"/>
                </a:cubicBezTo>
                <a:cubicBezTo>
                  <a:pt x="500" y="2217"/>
                  <a:pt x="501" y="2217"/>
                  <a:pt x="502" y="2217"/>
                </a:cubicBezTo>
                <a:cubicBezTo>
                  <a:pt x="501" y="2223"/>
                  <a:pt x="500" y="2229"/>
                  <a:pt x="498" y="2235"/>
                </a:cubicBezTo>
                <a:cubicBezTo>
                  <a:pt x="456" y="2179"/>
                  <a:pt x="342" y="2032"/>
                  <a:pt x="288" y="1987"/>
                </a:cubicBezTo>
                <a:cubicBezTo>
                  <a:pt x="248" y="1955"/>
                  <a:pt x="152" y="1929"/>
                  <a:pt x="152" y="1929"/>
                </a:cubicBezTo>
                <a:cubicBezTo>
                  <a:pt x="152" y="1929"/>
                  <a:pt x="402" y="2211"/>
                  <a:pt x="495" y="2252"/>
                </a:cubicBezTo>
                <a:cubicBezTo>
                  <a:pt x="490" y="2281"/>
                  <a:pt x="484" y="2310"/>
                  <a:pt x="478" y="2339"/>
                </a:cubicBezTo>
                <a:cubicBezTo>
                  <a:pt x="438" y="2301"/>
                  <a:pt x="322" y="2191"/>
                  <a:pt x="274" y="2154"/>
                </a:cubicBezTo>
                <a:cubicBezTo>
                  <a:pt x="222" y="2114"/>
                  <a:pt x="98" y="2075"/>
                  <a:pt x="98" y="2075"/>
                </a:cubicBezTo>
                <a:cubicBezTo>
                  <a:pt x="98" y="2075"/>
                  <a:pt x="210" y="2216"/>
                  <a:pt x="276" y="2260"/>
                </a:cubicBezTo>
                <a:cubicBezTo>
                  <a:pt x="329" y="2297"/>
                  <a:pt x="405" y="2352"/>
                  <a:pt x="475" y="2353"/>
                </a:cubicBezTo>
                <a:cubicBezTo>
                  <a:pt x="467" y="2392"/>
                  <a:pt x="459" y="2431"/>
                  <a:pt x="450" y="2469"/>
                </a:cubicBezTo>
                <a:cubicBezTo>
                  <a:pt x="450" y="2469"/>
                  <a:pt x="450" y="2469"/>
                  <a:pt x="450" y="2469"/>
                </a:cubicBezTo>
                <a:cubicBezTo>
                  <a:pt x="447" y="2472"/>
                  <a:pt x="447" y="2472"/>
                  <a:pt x="447" y="2472"/>
                </a:cubicBezTo>
                <a:cubicBezTo>
                  <a:pt x="448" y="2472"/>
                  <a:pt x="448" y="2472"/>
                  <a:pt x="449" y="2471"/>
                </a:cubicBezTo>
                <a:cubicBezTo>
                  <a:pt x="412" y="2635"/>
                  <a:pt x="375" y="2798"/>
                  <a:pt x="354" y="2964"/>
                </a:cubicBezTo>
                <a:cubicBezTo>
                  <a:pt x="329" y="3160"/>
                  <a:pt x="326" y="3369"/>
                  <a:pt x="409" y="3552"/>
                </a:cubicBezTo>
                <a:cubicBezTo>
                  <a:pt x="412" y="3559"/>
                  <a:pt x="423" y="3556"/>
                  <a:pt x="420" y="3548"/>
                </a:cubicBezTo>
                <a:cubicBezTo>
                  <a:pt x="358" y="3393"/>
                  <a:pt x="356" y="3217"/>
                  <a:pt x="371" y="3053"/>
                </a:cubicBezTo>
                <a:cubicBezTo>
                  <a:pt x="387" y="2883"/>
                  <a:pt x="423" y="2715"/>
                  <a:pt x="461" y="2549"/>
                </a:cubicBezTo>
                <a:cubicBezTo>
                  <a:pt x="467" y="2520"/>
                  <a:pt x="474" y="2491"/>
                  <a:pt x="480" y="2463"/>
                </a:cubicBezTo>
                <a:cubicBezTo>
                  <a:pt x="569" y="2438"/>
                  <a:pt x="650" y="2417"/>
                  <a:pt x="727" y="2357"/>
                </a:cubicBezTo>
                <a:cubicBezTo>
                  <a:pt x="778" y="2318"/>
                  <a:pt x="827" y="2274"/>
                  <a:pt x="875" y="2228"/>
                </a:cubicBezTo>
                <a:cubicBezTo>
                  <a:pt x="912" y="2190"/>
                  <a:pt x="1002" y="2130"/>
                  <a:pt x="1002" y="2130"/>
                </a:cubicBezTo>
                <a:cubicBezTo>
                  <a:pt x="1002" y="2130"/>
                  <a:pt x="859" y="2181"/>
                  <a:pt x="807" y="2208"/>
                </a:cubicBezTo>
                <a:cubicBezTo>
                  <a:pt x="698" y="2260"/>
                  <a:pt x="603" y="2331"/>
                  <a:pt x="514" y="2413"/>
                </a:cubicBezTo>
                <a:cubicBezTo>
                  <a:pt x="485" y="2439"/>
                  <a:pt x="485" y="2439"/>
                  <a:pt x="485" y="2439"/>
                </a:cubicBezTo>
                <a:cubicBezTo>
                  <a:pt x="501" y="2364"/>
                  <a:pt x="516" y="2290"/>
                  <a:pt x="530" y="2215"/>
                </a:cubicBezTo>
                <a:cubicBezTo>
                  <a:pt x="607" y="2211"/>
                  <a:pt x="678" y="2199"/>
                  <a:pt x="751" y="2162"/>
                </a:cubicBezTo>
                <a:cubicBezTo>
                  <a:pt x="830" y="2122"/>
                  <a:pt x="938" y="2025"/>
                  <a:pt x="959" y="1935"/>
                </a:cubicBezTo>
                <a:cubicBezTo>
                  <a:pt x="872" y="1961"/>
                  <a:pt x="628" y="2128"/>
                  <a:pt x="535" y="2192"/>
                </a:cubicBezTo>
                <a:cubicBezTo>
                  <a:pt x="543" y="2149"/>
                  <a:pt x="550" y="2106"/>
                  <a:pt x="557" y="2064"/>
                </a:cubicBezTo>
                <a:cubicBezTo>
                  <a:pt x="711" y="2021"/>
                  <a:pt x="846" y="1914"/>
                  <a:pt x="947" y="1792"/>
                </a:cubicBezTo>
                <a:cubicBezTo>
                  <a:pt x="864" y="1810"/>
                  <a:pt x="764" y="1859"/>
                  <a:pt x="684" y="1921"/>
                </a:cubicBezTo>
                <a:cubicBezTo>
                  <a:pt x="635" y="1959"/>
                  <a:pt x="589" y="2007"/>
                  <a:pt x="561" y="2038"/>
                </a:cubicBezTo>
                <a:cubicBezTo>
                  <a:pt x="564" y="2021"/>
                  <a:pt x="567" y="2003"/>
                  <a:pt x="569" y="1986"/>
                </a:cubicBezTo>
                <a:cubicBezTo>
                  <a:pt x="576" y="1945"/>
                  <a:pt x="581" y="1905"/>
                  <a:pt x="586" y="1864"/>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252"/>
          <p:cNvSpPr>
            <a:spLocks noEditPoints="1"/>
          </p:cNvSpPr>
          <p:nvPr userDrawn="1"/>
        </p:nvSpPr>
        <p:spPr bwMode="auto">
          <a:xfrm>
            <a:off x="10760393" y="6538739"/>
            <a:ext cx="538330" cy="1655730"/>
          </a:xfrm>
          <a:custGeom>
            <a:avLst/>
            <a:gdLst>
              <a:gd name="T0" fmla="*/ 514 w 606"/>
              <a:gd name="T1" fmla="*/ 798 h 1865"/>
              <a:gd name="T2" fmla="*/ 521 w 606"/>
              <a:gd name="T3" fmla="*/ 748 h 1865"/>
              <a:gd name="T4" fmla="*/ 369 w 606"/>
              <a:gd name="T5" fmla="*/ 740 h 1865"/>
              <a:gd name="T6" fmla="*/ 479 w 606"/>
              <a:gd name="T7" fmla="*/ 636 h 1865"/>
              <a:gd name="T8" fmla="*/ 451 w 606"/>
              <a:gd name="T9" fmla="*/ 620 h 1865"/>
              <a:gd name="T10" fmla="*/ 468 w 606"/>
              <a:gd name="T11" fmla="*/ 591 h 1865"/>
              <a:gd name="T12" fmla="*/ 405 w 606"/>
              <a:gd name="T13" fmla="*/ 563 h 1865"/>
              <a:gd name="T14" fmla="*/ 461 w 606"/>
              <a:gd name="T15" fmla="*/ 533 h 1865"/>
              <a:gd name="T16" fmla="*/ 398 w 606"/>
              <a:gd name="T17" fmla="*/ 472 h 1865"/>
              <a:gd name="T18" fmla="*/ 351 w 606"/>
              <a:gd name="T19" fmla="*/ 498 h 1865"/>
              <a:gd name="T20" fmla="*/ 312 w 606"/>
              <a:gd name="T21" fmla="*/ 516 h 1865"/>
              <a:gd name="T22" fmla="*/ 370 w 606"/>
              <a:gd name="T23" fmla="*/ 424 h 1865"/>
              <a:gd name="T24" fmla="*/ 293 w 606"/>
              <a:gd name="T25" fmla="*/ 451 h 1865"/>
              <a:gd name="T26" fmla="*/ 349 w 606"/>
              <a:gd name="T27" fmla="*/ 253 h 1865"/>
              <a:gd name="T28" fmla="*/ 272 w 606"/>
              <a:gd name="T29" fmla="*/ 384 h 1865"/>
              <a:gd name="T30" fmla="*/ 267 w 606"/>
              <a:gd name="T31" fmla="*/ 298 h 1865"/>
              <a:gd name="T32" fmla="*/ 251 w 606"/>
              <a:gd name="T33" fmla="*/ 305 h 1865"/>
              <a:gd name="T34" fmla="*/ 278 w 606"/>
              <a:gd name="T35" fmla="*/ 75 h 1865"/>
              <a:gd name="T36" fmla="*/ 230 w 606"/>
              <a:gd name="T37" fmla="*/ 3 h 1865"/>
              <a:gd name="T38" fmla="*/ 152 w 606"/>
              <a:gd name="T39" fmla="*/ 7 h 1865"/>
              <a:gd name="T40" fmla="*/ 114 w 606"/>
              <a:gd name="T41" fmla="*/ 104 h 1865"/>
              <a:gd name="T42" fmla="*/ 29 w 606"/>
              <a:gd name="T43" fmla="*/ 66 h 1865"/>
              <a:gd name="T44" fmla="*/ 79 w 606"/>
              <a:gd name="T45" fmla="*/ 238 h 1865"/>
              <a:gd name="T46" fmla="*/ 238 w 606"/>
              <a:gd name="T47" fmla="*/ 383 h 1865"/>
              <a:gd name="T48" fmla="*/ 138 w 606"/>
              <a:gd name="T49" fmla="*/ 314 h 1865"/>
              <a:gd name="T50" fmla="*/ 172 w 606"/>
              <a:gd name="T51" fmla="*/ 352 h 1865"/>
              <a:gd name="T52" fmla="*/ 253 w 606"/>
              <a:gd name="T53" fmla="*/ 450 h 1865"/>
              <a:gd name="T54" fmla="*/ 273 w 606"/>
              <a:gd name="T55" fmla="*/ 488 h 1865"/>
              <a:gd name="T56" fmla="*/ 230 w 606"/>
              <a:gd name="T57" fmla="*/ 494 h 1865"/>
              <a:gd name="T58" fmla="*/ 48 w 606"/>
              <a:gd name="T59" fmla="*/ 533 h 1865"/>
              <a:gd name="T60" fmla="*/ 282 w 606"/>
              <a:gd name="T61" fmla="*/ 542 h 1865"/>
              <a:gd name="T62" fmla="*/ 30 w 606"/>
              <a:gd name="T63" fmla="*/ 583 h 1865"/>
              <a:gd name="T64" fmla="*/ 286 w 606"/>
              <a:gd name="T65" fmla="*/ 557 h 1865"/>
              <a:gd name="T66" fmla="*/ 102 w 606"/>
              <a:gd name="T67" fmla="*/ 607 h 1865"/>
              <a:gd name="T68" fmla="*/ 183 w 606"/>
              <a:gd name="T69" fmla="*/ 619 h 1865"/>
              <a:gd name="T70" fmla="*/ 243 w 606"/>
              <a:gd name="T71" fmla="*/ 648 h 1865"/>
              <a:gd name="T72" fmla="*/ 130 w 606"/>
              <a:gd name="T73" fmla="*/ 686 h 1865"/>
              <a:gd name="T74" fmla="*/ 325 w 606"/>
              <a:gd name="T75" fmla="*/ 680 h 1865"/>
              <a:gd name="T76" fmla="*/ 328 w 606"/>
              <a:gd name="T77" fmla="*/ 692 h 1865"/>
              <a:gd name="T78" fmla="*/ 339 w 606"/>
              <a:gd name="T79" fmla="*/ 746 h 1865"/>
              <a:gd name="T80" fmla="*/ 183 w 606"/>
              <a:gd name="T81" fmla="*/ 767 h 1865"/>
              <a:gd name="T82" fmla="*/ 170 w 606"/>
              <a:gd name="T83" fmla="*/ 801 h 1865"/>
              <a:gd name="T84" fmla="*/ 208 w 606"/>
              <a:gd name="T85" fmla="*/ 871 h 1865"/>
              <a:gd name="T86" fmla="*/ 366 w 606"/>
              <a:gd name="T87" fmla="*/ 932 h 1865"/>
              <a:gd name="T88" fmla="*/ 369 w 606"/>
              <a:gd name="T89" fmla="*/ 990 h 1865"/>
              <a:gd name="T90" fmla="*/ 318 w 606"/>
              <a:gd name="T91" fmla="*/ 1022 h 1865"/>
              <a:gd name="T92" fmla="*/ 303 w 606"/>
              <a:gd name="T93" fmla="*/ 1059 h 1865"/>
              <a:gd name="T94" fmla="*/ 288 w 606"/>
              <a:gd name="T95" fmla="*/ 1078 h 1865"/>
              <a:gd name="T96" fmla="*/ 266 w 606"/>
              <a:gd name="T97" fmla="*/ 1857 h 1865"/>
              <a:gd name="T98" fmla="*/ 458 w 606"/>
              <a:gd name="T99" fmla="*/ 996 h 1865"/>
              <a:gd name="T100" fmla="*/ 398 w 606"/>
              <a:gd name="T101" fmla="*/ 989 h 1865"/>
              <a:gd name="T102" fmla="*/ 483 w 606"/>
              <a:gd name="T103" fmla="*/ 895 h 1865"/>
              <a:gd name="T104" fmla="*/ 601 w 606"/>
              <a:gd name="T105" fmla="*/ 835 h 1865"/>
              <a:gd name="T106" fmla="*/ 417 w 606"/>
              <a:gd name="T107" fmla="*/ 600 h 1865"/>
              <a:gd name="T108" fmla="*/ 382 w 606"/>
              <a:gd name="T109" fmla="*/ 567 h 1865"/>
              <a:gd name="T110" fmla="*/ 243 w 606"/>
              <a:gd name="T111" fmla="*/ 233 h 1865"/>
              <a:gd name="T112" fmla="*/ 300 w 606"/>
              <a:gd name="T113" fmla="*/ 582 h 1865"/>
              <a:gd name="T114" fmla="*/ 269 w 606"/>
              <a:gd name="T115" fmla="*/ 656 h 1865"/>
              <a:gd name="T116" fmla="*/ 218 w 606"/>
              <a:gd name="T117" fmla="*/ 76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6" h="1865">
                <a:moveTo>
                  <a:pt x="601" y="835"/>
                </a:moveTo>
                <a:cubicBezTo>
                  <a:pt x="534" y="821"/>
                  <a:pt x="449" y="848"/>
                  <a:pt x="392" y="889"/>
                </a:cubicBezTo>
                <a:cubicBezTo>
                  <a:pt x="391" y="881"/>
                  <a:pt x="390" y="872"/>
                  <a:pt x="389" y="864"/>
                </a:cubicBezTo>
                <a:cubicBezTo>
                  <a:pt x="415" y="822"/>
                  <a:pt x="474" y="824"/>
                  <a:pt x="515" y="806"/>
                </a:cubicBezTo>
                <a:cubicBezTo>
                  <a:pt x="519" y="804"/>
                  <a:pt x="518" y="798"/>
                  <a:pt x="514" y="798"/>
                </a:cubicBezTo>
                <a:cubicBezTo>
                  <a:pt x="477" y="799"/>
                  <a:pt x="413" y="815"/>
                  <a:pt x="387" y="850"/>
                </a:cubicBezTo>
                <a:cubicBezTo>
                  <a:pt x="386" y="841"/>
                  <a:pt x="385" y="831"/>
                  <a:pt x="383" y="822"/>
                </a:cubicBezTo>
                <a:cubicBezTo>
                  <a:pt x="400" y="809"/>
                  <a:pt x="416" y="795"/>
                  <a:pt x="434" y="784"/>
                </a:cubicBezTo>
                <a:cubicBezTo>
                  <a:pt x="461" y="768"/>
                  <a:pt x="492" y="761"/>
                  <a:pt x="522" y="754"/>
                </a:cubicBezTo>
                <a:cubicBezTo>
                  <a:pt x="525" y="753"/>
                  <a:pt x="524" y="748"/>
                  <a:pt x="521" y="748"/>
                </a:cubicBezTo>
                <a:cubicBezTo>
                  <a:pt x="473" y="748"/>
                  <a:pt x="414" y="772"/>
                  <a:pt x="381" y="810"/>
                </a:cubicBezTo>
                <a:cubicBezTo>
                  <a:pt x="379" y="793"/>
                  <a:pt x="376" y="776"/>
                  <a:pt x="372" y="759"/>
                </a:cubicBezTo>
                <a:cubicBezTo>
                  <a:pt x="403" y="687"/>
                  <a:pt x="490" y="692"/>
                  <a:pt x="561" y="677"/>
                </a:cubicBezTo>
                <a:cubicBezTo>
                  <a:pt x="564" y="676"/>
                  <a:pt x="564" y="671"/>
                  <a:pt x="561" y="670"/>
                </a:cubicBezTo>
                <a:cubicBezTo>
                  <a:pt x="500" y="662"/>
                  <a:pt x="402" y="682"/>
                  <a:pt x="369" y="740"/>
                </a:cubicBezTo>
                <a:cubicBezTo>
                  <a:pt x="367" y="733"/>
                  <a:pt x="366" y="726"/>
                  <a:pt x="364" y="718"/>
                </a:cubicBezTo>
                <a:cubicBezTo>
                  <a:pt x="366" y="713"/>
                  <a:pt x="368" y="708"/>
                  <a:pt x="372" y="703"/>
                </a:cubicBezTo>
                <a:cubicBezTo>
                  <a:pt x="382" y="691"/>
                  <a:pt x="397" y="682"/>
                  <a:pt x="410" y="675"/>
                </a:cubicBezTo>
                <a:cubicBezTo>
                  <a:pt x="433" y="662"/>
                  <a:pt x="458" y="655"/>
                  <a:pt x="481" y="642"/>
                </a:cubicBezTo>
                <a:cubicBezTo>
                  <a:pt x="484" y="640"/>
                  <a:pt x="483" y="635"/>
                  <a:pt x="479" y="636"/>
                </a:cubicBezTo>
                <a:cubicBezTo>
                  <a:pt x="448" y="640"/>
                  <a:pt x="415" y="658"/>
                  <a:pt x="389" y="674"/>
                </a:cubicBezTo>
                <a:cubicBezTo>
                  <a:pt x="383" y="678"/>
                  <a:pt x="370" y="689"/>
                  <a:pt x="360" y="700"/>
                </a:cubicBezTo>
                <a:cubicBezTo>
                  <a:pt x="359" y="693"/>
                  <a:pt x="357" y="686"/>
                  <a:pt x="356" y="679"/>
                </a:cubicBezTo>
                <a:cubicBezTo>
                  <a:pt x="356" y="679"/>
                  <a:pt x="356" y="679"/>
                  <a:pt x="356" y="679"/>
                </a:cubicBezTo>
                <a:cubicBezTo>
                  <a:pt x="380" y="647"/>
                  <a:pt x="420" y="641"/>
                  <a:pt x="451" y="620"/>
                </a:cubicBezTo>
                <a:cubicBezTo>
                  <a:pt x="454" y="617"/>
                  <a:pt x="452" y="612"/>
                  <a:pt x="449" y="613"/>
                </a:cubicBezTo>
                <a:cubicBezTo>
                  <a:pt x="429" y="614"/>
                  <a:pt x="409" y="627"/>
                  <a:pt x="393" y="636"/>
                </a:cubicBezTo>
                <a:cubicBezTo>
                  <a:pt x="379" y="643"/>
                  <a:pt x="362" y="652"/>
                  <a:pt x="352" y="666"/>
                </a:cubicBezTo>
                <a:cubicBezTo>
                  <a:pt x="352" y="664"/>
                  <a:pt x="351" y="662"/>
                  <a:pt x="351" y="660"/>
                </a:cubicBezTo>
                <a:cubicBezTo>
                  <a:pt x="376" y="624"/>
                  <a:pt x="427" y="606"/>
                  <a:pt x="468" y="591"/>
                </a:cubicBezTo>
                <a:cubicBezTo>
                  <a:pt x="483" y="590"/>
                  <a:pt x="498" y="590"/>
                  <a:pt x="513" y="589"/>
                </a:cubicBezTo>
                <a:cubicBezTo>
                  <a:pt x="519" y="588"/>
                  <a:pt x="520" y="581"/>
                  <a:pt x="514" y="579"/>
                </a:cubicBezTo>
                <a:cubicBezTo>
                  <a:pt x="455" y="564"/>
                  <a:pt x="386" y="587"/>
                  <a:pt x="344" y="631"/>
                </a:cubicBezTo>
                <a:cubicBezTo>
                  <a:pt x="343" y="627"/>
                  <a:pt x="342" y="622"/>
                  <a:pt x="340" y="618"/>
                </a:cubicBezTo>
                <a:cubicBezTo>
                  <a:pt x="352" y="594"/>
                  <a:pt x="378" y="577"/>
                  <a:pt x="405" y="563"/>
                </a:cubicBezTo>
                <a:cubicBezTo>
                  <a:pt x="431" y="560"/>
                  <a:pt x="458" y="559"/>
                  <a:pt x="476" y="554"/>
                </a:cubicBezTo>
                <a:cubicBezTo>
                  <a:pt x="480" y="553"/>
                  <a:pt x="480" y="546"/>
                  <a:pt x="476" y="545"/>
                </a:cubicBezTo>
                <a:cubicBezTo>
                  <a:pt x="468" y="544"/>
                  <a:pt x="460" y="543"/>
                  <a:pt x="450" y="543"/>
                </a:cubicBezTo>
                <a:cubicBezTo>
                  <a:pt x="455" y="541"/>
                  <a:pt x="459" y="539"/>
                  <a:pt x="463" y="537"/>
                </a:cubicBezTo>
                <a:cubicBezTo>
                  <a:pt x="465" y="536"/>
                  <a:pt x="464" y="532"/>
                  <a:pt x="461" y="533"/>
                </a:cubicBezTo>
                <a:cubicBezTo>
                  <a:pt x="451" y="536"/>
                  <a:pt x="440" y="539"/>
                  <a:pt x="430" y="544"/>
                </a:cubicBezTo>
                <a:cubicBezTo>
                  <a:pt x="394" y="547"/>
                  <a:pt x="352" y="559"/>
                  <a:pt x="331" y="583"/>
                </a:cubicBezTo>
                <a:cubicBezTo>
                  <a:pt x="331" y="582"/>
                  <a:pt x="330" y="580"/>
                  <a:pt x="330" y="579"/>
                </a:cubicBezTo>
                <a:cubicBezTo>
                  <a:pt x="346" y="541"/>
                  <a:pt x="376" y="509"/>
                  <a:pt x="403" y="477"/>
                </a:cubicBezTo>
                <a:cubicBezTo>
                  <a:pt x="405" y="474"/>
                  <a:pt x="402" y="470"/>
                  <a:pt x="398" y="472"/>
                </a:cubicBezTo>
                <a:cubicBezTo>
                  <a:pt x="377" y="487"/>
                  <a:pt x="360" y="509"/>
                  <a:pt x="345" y="531"/>
                </a:cubicBezTo>
                <a:cubicBezTo>
                  <a:pt x="338" y="540"/>
                  <a:pt x="331" y="551"/>
                  <a:pt x="325" y="562"/>
                </a:cubicBezTo>
                <a:cubicBezTo>
                  <a:pt x="325" y="562"/>
                  <a:pt x="325" y="562"/>
                  <a:pt x="325" y="562"/>
                </a:cubicBezTo>
                <a:cubicBezTo>
                  <a:pt x="323" y="555"/>
                  <a:pt x="321" y="548"/>
                  <a:pt x="319" y="541"/>
                </a:cubicBezTo>
                <a:cubicBezTo>
                  <a:pt x="328" y="526"/>
                  <a:pt x="338" y="512"/>
                  <a:pt x="351" y="498"/>
                </a:cubicBezTo>
                <a:cubicBezTo>
                  <a:pt x="374" y="473"/>
                  <a:pt x="403" y="461"/>
                  <a:pt x="430" y="442"/>
                </a:cubicBezTo>
                <a:cubicBezTo>
                  <a:pt x="433" y="439"/>
                  <a:pt x="432" y="433"/>
                  <a:pt x="427" y="434"/>
                </a:cubicBezTo>
                <a:cubicBezTo>
                  <a:pt x="394" y="436"/>
                  <a:pt x="363" y="466"/>
                  <a:pt x="341" y="488"/>
                </a:cubicBezTo>
                <a:cubicBezTo>
                  <a:pt x="331" y="498"/>
                  <a:pt x="322" y="509"/>
                  <a:pt x="314" y="521"/>
                </a:cubicBezTo>
                <a:cubicBezTo>
                  <a:pt x="313" y="519"/>
                  <a:pt x="313" y="518"/>
                  <a:pt x="312" y="516"/>
                </a:cubicBezTo>
                <a:cubicBezTo>
                  <a:pt x="346" y="461"/>
                  <a:pt x="396" y="426"/>
                  <a:pt x="461" y="410"/>
                </a:cubicBezTo>
                <a:cubicBezTo>
                  <a:pt x="465" y="409"/>
                  <a:pt x="464" y="404"/>
                  <a:pt x="460" y="404"/>
                </a:cubicBezTo>
                <a:cubicBezTo>
                  <a:pt x="430" y="403"/>
                  <a:pt x="399" y="413"/>
                  <a:pt x="372" y="431"/>
                </a:cubicBezTo>
                <a:cubicBezTo>
                  <a:pt x="373" y="430"/>
                  <a:pt x="373" y="430"/>
                  <a:pt x="374" y="429"/>
                </a:cubicBezTo>
                <a:cubicBezTo>
                  <a:pt x="376" y="426"/>
                  <a:pt x="373" y="422"/>
                  <a:pt x="370" y="424"/>
                </a:cubicBezTo>
                <a:cubicBezTo>
                  <a:pt x="346" y="440"/>
                  <a:pt x="323" y="466"/>
                  <a:pt x="306" y="494"/>
                </a:cubicBezTo>
                <a:cubicBezTo>
                  <a:pt x="304" y="487"/>
                  <a:pt x="302" y="480"/>
                  <a:pt x="300" y="473"/>
                </a:cubicBezTo>
                <a:cubicBezTo>
                  <a:pt x="321" y="418"/>
                  <a:pt x="364" y="377"/>
                  <a:pt x="398" y="328"/>
                </a:cubicBezTo>
                <a:cubicBezTo>
                  <a:pt x="400" y="325"/>
                  <a:pt x="396" y="320"/>
                  <a:pt x="393" y="323"/>
                </a:cubicBezTo>
                <a:cubicBezTo>
                  <a:pt x="355" y="354"/>
                  <a:pt x="313" y="401"/>
                  <a:pt x="293" y="451"/>
                </a:cubicBezTo>
                <a:cubicBezTo>
                  <a:pt x="292" y="447"/>
                  <a:pt x="290" y="442"/>
                  <a:pt x="289" y="437"/>
                </a:cubicBezTo>
                <a:cubicBezTo>
                  <a:pt x="292" y="405"/>
                  <a:pt x="294" y="375"/>
                  <a:pt x="300" y="346"/>
                </a:cubicBezTo>
                <a:cubicBezTo>
                  <a:pt x="300" y="346"/>
                  <a:pt x="300" y="345"/>
                  <a:pt x="300" y="345"/>
                </a:cubicBezTo>
                <a:cubicBezTo>
                  <a:pt x="315" y="314"/>
                  <a:pt x="339" y="288"/>
                  <a:pt x="355" y="258"/>
                </a:cubicBezTo>
                <a:cubicBezTo>
                  <a:pt x="358" y="253"/>
                  <a:pt x="352" y="250"/>
                  <a:pt x="349" y="253"/>
                </a:cubicBezTo>
                <a:cubicBezTo>
                  <a:pt x="340" y="261"/>
                  <a:pt x="332" y="269"/>
                  <a:pt x="324" y="279"/>
                </a:cubicBezTo>
                <a:cubicBezTo>
                  <a:pt x="334" y="261"/>
                  <a:pt x="348" y="243"/>
                  <a:pt x="366" y="228"/>
                </a:cubicBezTo>
                <a:cubicBezTo>
                  <a:pt x="369" y="226"/>
                  <a:pt x="366" y="222"/>
                  <a:pt x="363" y="223"/>
                </a:cubicBezTo>
                <a:cubicBezTo>
                  <a:pt x="316" y="241"/>
                  <a:pt x="291" y="298"/>
                  <a:pt x="282" y="354"/>
                </a:cubicBezTo>
                <a:cubicBezTo>
                  <a:pt x="278" y="364"/>
                  <a:pt x="275" y="374"/>
                  <a:pt x="272" y="384"/>
                </a:cubicBezTo>
                <a:cubicBezTo>
                  <a:pt x="270" y="376"/>
                  <a:pt x="267" y="368"/>
                  <a:pt x="265" y="360"/>
                </a:cubicBezTo>
                <a:cubicBezTo>
                  <a:pt x="265" y="359"/>
                  <a:pt x="265" y="357"/>
                  <a:pt x="265" y="355"/>
                </a:cubicBezTo>
                <a:cubicBezTo>
                  <a:pt x="278" y="308"/>
                  <a:pt x="305" y="268"/>
                  <a:pt x="326" y="221"/>
                </a:cubicBezTo>
                <a:cubicBezTo>
                  <a:pt x="327" y="218"/>
                  <a:pt x="323" y="214"/>
                  <a:pt x="319" y="217"/>
                </a:cubicBezTo>
                <a:cubicBezTo>
                  <a:pt x="300" y="238"/>
                  <a:pt x="281" y="267"/>
                  <a:pt x="267" y="298"/>
                </a:cubicBezTo>
                <a:cubicBezTo>
                  <a:pt x="268" y="282"/>
                  <a:pt x="269" y="265"/>
                  <a:pt x="268" y="248"/>
                </a:cubicBezTo>
                <a:cubicBezTo>
                  <a:pt x="268" y="245"/>
                  <a:pt x="263" y="244"/>
                  <a:pt x="262" y="248"/>
                </a:cubicBezTo>
                <a:cubicBezTo>
                  <a:pt x="258" y="271"/>
                  <a:pt x="255" y="296"/>
                  <a:pt x="253" y="321"/>
                </a:cubicBezTo>
                <a:cubicBezTo>
                  <a:pt x="251" y="316"/>
                  <a:pt x="250" y="311"/>
                  <a:pt x="248" y="306"/>
                </a:cubicBezTo>
                <a:cubicBezTo>
                  <a:pt x="249" y="306"/>
                  <a:pt x="250" y="306"/>
                  <a:pt x="251" y="305"/>
                </a:cubicBezTo>
                <a:cubicBezTo>
                  <a:pt x="254" y="304"/>
                  <a:pt x="252" y="299"/>
                  <a:pt x="249" y="300"/>
                </a:cubicBezTo>
                <a:cubicBezTo>
                  <a:pt x="254" y="298"/>
                  <a:pt x="253" y="263"/>
                  <a:pt x="254" y="260"/>
                </a:cubicBezTo>
                <a:cubicBezTo>
                  <a:pt x="256" y="237"/>
                  <a:pt x="260" y="214"/>
                  <a:pt x="263" y="191"/>
                </a:cubicBezTo>
                <a:cubicBezTo>
                  <a:pt x="270" y="153"/>
                  <a:pt x="280" y="115"/>
                  <a:pt x="284" y="77"/>
                </a:cubicBezTo>
                <a:cubicBezTo>
                  <a:pt x="285" y="73"/>
                  <a:pt x="280" y="72"/>
                  <a:pt x="278" y="75"/>
                </a:cubicBezTo>
                <a:cubicBezTo>
                  <a:pt x="272" y="84"/>
                  <a:pt x="268" y="96"/>
                  <a:pt x="265" y="107"/>
                </a:cubicBezTo>
                <a:cubicBezTo>
                  <a:pt x="248" y="140"/>
                  <a:pt x="235" y="177"/>
                  <a:pt x="228" y="215"/>
                </a:cubicBezTo>
                <a:cubicBezTo>
                  <a:pt x="224" y="188"/>
                  <a:pt x="219" y="160"/>
                  <a:pt x="218" y="132"/>
                </a:cubicBezTo>
                <a:cubicBezTo>
                  <a:pt x="216" y="88"/>
                  <a:pt x="224" y="48"/>
                  <a:pt x="237" y="6"/>
                </a:cubicBezTo>
                <a:cubicBezTo>
                  <a:pt x="238" y="2"/>
                  <a:pt x="232" y="0"/>
                  <a:pt x="230" y="3"/>
                </a:cubicBezTo>
                <a:cubicBezTo>
                  <a:pt x="206" y="38"/>
                  <a:pt x="203" y="82"/>
                  <a:pt x="203" y="123"/>
                </a:cubicBezTo>
                <a:cubicBezTo>
                  <a:pt x="203" y="139"/>
                  <a:pt x="203" y="156"/>
                  <a:pt x="205" y="173"/>
                </a:cubicBezTo>
                <a:cubicBezTo>
                  <a:pt x="201" y="162"/>
                  <a:pt x="196" y="151"/>
                  <a:pt x="192" y="141"/>
                </a:cubicBezTo>
                <a:cubicBezTo>
                  <a:pt x="191" y="140"/>
                  <a:pt x="191" y="139"/>
                  <a:pt x="190" y="139"/>
                </a:cubicBezTo>
                <a:cubicBezTo>
                  <a:pt x="175" y="95"/>
                  <a:pt x="163" y="52"/>
                  <a:pt x="152" y="7"/>
                </a:cubicBezTo>
                <a:cubicBezTo>
                  <a:pt x="151" y="3"/>
                  <a:pt x="145" y="5"/>
                  <a:pt x="146" y="8"/>
                </a:cubicBezTo>
                <a:cubicBezTo>
                  <a:pt x="148" y="53"/>
                  <a:pt x="158" y="99"/>
                  <a:pt x="177" y="141"/>
                </a:cubicBezTo>
                <a:cubicBezTo>
                  <a:pt x="176" y="142"/>
                  <a:pt x="176" y="142"/>
                  <a:pt x="177" y="143"/>
                </a:cubicBezTo>
                <a:cubicBezTo>
                  <a:pt x="179" y="160"/>
                  <a:pt x="182" y="177"/>
                  <a:pt x="185" y="193"/>
                </a:cubicBezTo>
                <a:cubicBezTo>
                  <a:pt x="165" y="161"/>
                  <a:pt x="142" y="131"/>
                  <a:pt x="114" y="104"/>
                </a:cubicBezTo>
                <a:cubicBezTo>
                  <a:pt x="113" y="103"/>
                  <a:pt x="112" y="105"/>
                  <a:pt x="113" y="106"/>
                </a:cubicBezTo>
                <a:cubicBezTo>
                  <a:pt x="144" y="140"/>
                  <a:pt x="168" y="179"/>
                  <a:pt x="192" y="219"/>
                </a:cubicBezTo>
                <a:cubicBezTo>
                  <a:pt x="196" y="237"/>
                  <a:pt x="201" y="255"/>
                  <a:pt x="207" y="273"/>
                </a:cubicBezTo>
                <a:cubicBezTo>
                  <a:pt x="190" y="243"/>
                  <a:pt x="169" y="214"/>
                  <a:pt x="151" y="188"/>
                </a:cubicBezTo>
                <a:cubicBezTo>
                  <a:pt x="118" y="143"/>
                  <a:pt x="77" y="94"/>
                  <a:pt x="29" y="66"/>
                </a:cubicBezTo>
                <a:cubicBezTo>
                  <a:pt x="26" y="65"/>
                  <a:pt x="23" y="69"/>
                  <a:pt x="26" y="71"/>
                </a:cubicBezTo>
                <a:cubicBezTo>
                  <a:pt x="69" y="113"/>
                  <a:pt x="109" y="155"/>
                  <a:pt x="144" y="204"/>
                </a:cubicBezTo>
                <a:cubicBezTo>
                  <a:pt x="169" y="238"/>
                  <a:pt x="188" y="275"/>
                  <a:pt x="208" y="312"/>
                </a:cubicBezTo>
                <a:cubicBezTo>
                  <a:pt x="173" y="273"/>
                  <a:pt x="129" y="233"/>
                  <a:pt x="80" y="233"/>
                </a:cubicBezTo>
                <a:cubicBezTo>
                  <a:pt x="77" y="233"/>
                  <a:pt x="76" y="238"/>
                  <a:pt x="79" y="238"/>
                </a:cubicBezTo>
                <a:cubicBezTo>
                  <a:pt x="142" y="247"/>
                  <a:pt x="181" y="306"/>
                  <a:pt x="226" y="345"/>
                </a:cubicBezTo>
                <a:cubicBezTo>
                  <a:pt x="228" y="348"/>
                  <a:pt x="230" y="352"/>
                  <a:pt x="232" y="356"/>
                </a:cubicBezTo>
                <a:cubicBezTo>
                  <a:pt x="236" y="368"/>
                  <a:pt x="240" y="380"/>
                  <a:pt x="243" y="392"/>
                </a:cubicBezTo>
                <a:cubicBezTo>
                  <a:pt x="241" y="390"/>
                  <a:pt x="238" y="388"/>
                  <a:pt x="236" y="386"/>
                </a:cubicBezTo>
                <a:cubicBezTo>
                  <a:pt x="237" y="386"/>
                  <a:pt x="239" y="384"/>
                  <a:pt x="238" y="383"/>
                </a:cubicBezTo>
                <a:cubicBezTo>
                  <a:pt x="220" y="357"/>
                  <a:pt x="199" y="333"/>
                  <a:pt x="177" y="312"/>
                </a:cubicBezTo>
                <a:cubicBezTo>
                  <a:pt x="157" y="293"/>
                  <a:pt x="132" y="272"/>
                  <a:pt x="103" y="271"/>
                </a:cubicBezTo>
                <a:cubicBezTo>
                  <a:pt x="101" y="271"/>
                  <a:pt x="101" y="274"/>
                  <a:pt x="103" y="274"/>
                </a:cubicBezTo>
                <a:cubicBezTo>
                  <a:pt x="156" y="291"/>
                  <a:pt x="187" y="341"/>
                  <a:pt x="226" y="378"/>
                </a:cubicBezTo>
                <a:cubicBezTo>
                  <a:pt x="198" y="355"/>
                  <a:pt x="170" y="334"/>
                  <a:pt x="138" y="314"/>
                </a:cubicBezTo>
                <a:cubicBezTo>
                  <a:pt x="114" y="299"/>
                  <a:pt x="88" y="285"/>
                  <a:pt x="63" y="270"/>
                </a:cubicBezTo>
                <a:cubicBezTo>
                  <a:pt x="45" y="259"/>
                  <a:pt x="26" y="248"/>
                  <a:pt x="4" y="248"/>
                </a:cubicBezTo>
                <a:cubicBezTo>
                  <a:pt x="1" y="247"/>
                  <a:pt x="0" y="252"/>
                  <a:pt x="3" y="254"/>
                </a:cubicBezTo>
                <a:cubicBezTo>
                  <a:pt x="51" y="276"/>
                  <a:pt x="97" y="303"/>
                  <a:pt x="142" y="332"/>
                </a:cubicBezTo>
                <a:cubicBezTo>
                  <a:pt x="152" y="338"/>
                  <a:pt x="162" y="345"/>
                  <a:pt x="172" y="352"/>
                </a:cubicBezTo>
                <a:cubicBezTo>
                  <a:pt x="156" y="346"/>
                  <a:pt x="139" y="342"/>
                  <a:pt x="122" y="343"/>
                </a:cubicBezTo>
                <a:cubicBezTo>
                  <a:pt x="118" y="343"/>
                  <a:pt x="118" y="350"/>
                  <a:pt x="123" y="349"/>
                </a:cubicBezTo>
                <a:cubicBezTo>
                  <a:pt x="174" y="349"/>
                  <a:pt x="217" y="391"/>
                  <a:pt x="254" y="428"/>
                </a:cubicBezTo>
                <a:cubicBezTo>
                  <a:pt x="258" y="440"/>
                  <a:pt x="261" y="451"/>
                  <a:pt x="265" y="462"/>
                </a:cubicBezTo>
                <a:cubicBezTo>
                  <a:pt x="261" y="458"/>
                  <a:pt x="257" y="454"/>
                  <a:pt x="253" y="450"/>
                </a:cubicBezTo>
                <a:cubicBezTo>
                  <a:pt x="238" y="436"/>
                  <a:pt x="221" y="426"/>
                  <a:pt x="204" y="416"/>
                </a:cubicBezTo>
                <a:cubicBezTo>
                  <a:pt x="173" y="398"/>
                  <a:pt x="135" y="380"/>
                  <a:pt x="98" y="382"/>
                </a:cubicBezTo>
                <a:cubicBezTo>
                  <a:pt x="96" y="382"/>
                  <a:pt x="95" y="386"/>
                  <a:pt x="98" y="387"/>
                </a:cubicBezTo>
                <a:cubicBezTo>
                  <a:pt x="142" y="394"/>
                  <a:pt x="179" y="409"/>
                  <a:pt x="215" y="435"/>
                </a:cubicBezTo>
                <a:cubicBezTo>
                  <a:pt x="235" y="450"/>
                  <a:pt x="251" y="475"/>
                  <a:pt x="273" y="488"/>
                </a:cubicBezTo>
                <a:cubicBezTo>
                  <a:pt x="277" y="502"/>
                  <a:pt x="281" y="516"/>
                  <a:pt x="285" y="529"/>
                </a:cubicBezTo>
                <a:cubicBezTo>
                  <a:pt x="284" y="529"/>
                  <a:pt x="283" y="529"/>
                  <a:pt x="282" y="529"/>
                </a:cubicBezTo>
                <a:cubicBezTo>
                  <a:pt x="226" y="468"/>
                  <a:pt x="163" y="412"/>
                  <a:pt x="79" y="402"/>
                </a:cubicBezTo>
                <a:cubicBezTo>
                  <a:pt x="76" y="402"/>
                  <a:pt x="74" y="407"/>
                  <a:pt x="78" y="407"/>
                </a:cubicBezTo>
                <a:cubicBezTo>
                  <a:pt x="139" y="417"/>
                  <a:pt x="185" y="455"/>
                  <a:pt x="230" y="494"/>
                </a:cubicBezTo>
                <a:cubicBezTo>
                  <a:pt x="182" y="465"/>
                  <a:pt x="130" y="447"/>
                  <a:pt x="75" y="466"/>
                </a:cubicBezTo>
                <a:cubicBezTo>
                  <a:pt x="70" y="468"/>
                  <a:pt x="72" y="476"/>
                  <a:pt x="78" y="475"/>
                </a:cubicBezTo>
                <a:cubicBezTo>
                  <a:pt x="143" y="454"/>
                  <a:pt x="195" y="488"/>
                  <a:pt x="248" y="521"/>
                </a:cubicBezTo>
                <a:cubicBezTo>
                  <a:pt x="226" y="517"/>
                  <a:pt x="204" y="517"/>
                  <a:pt x="182" y="516"/>
                </a:cubicBezTo>
                <a:cubicBezTo>
                  <a:pt x="138" y="515"/>
                  <a:pt x="90" y="519"/>
                  <a:pt x="48" y="533"/>
                </a:cubicBezTo>
                <a:cubicBezTo>
                  <a:pt x="45" y="534"/>
                  <a:pt x="46" y="539"/>
                  <a:pt x="49" y="538"/>
                </a:cubicBezTo>
                <a:cubicBezTo>
                  <a:pt x="94" y="533"/>
                  <a:pt x="137" y="528"/>
                  <a:pt x="183" y="529"/>
                </a:cubicBezTo>
                <a:cubicBezTo>
                  <a:pt x="208" y="529"/>
                  <a:pt x="233" y="532"/>
                  <a:pt x="257" y="536"/>
                </a:cubicBezTo>
                <a:cubicBezTo>
                  <a:pt x="266" y="537"/>
                  <a:pt x="274" y="540"/>
                  <a:pt x="282" y="541"/>
                </a:cubicBezTo>
                <a:cubicBezTo>
                  <a:pt x="282" y="541"/>
                  <a:pt x="282" y="542"/>
                  <a:pt x="282" y="542"/>
                </a:cubicBezTo>
                <a:cubicBezTo>
                  <a:pt x="281" y="546"/>
                  <a:pt x="279" y="550"/>
                  <a:pt x="278" y="554"/>
                </a:cubicBezTo>
                <a:cubicBezTo>
                  <a:pt x="278" y="555"/>
                  <a:pt x="278" y="556"/>
                  <a:pt x="278" y="557"/>
                </a:cubicBezTo>
                <a:cubicBezTo>
                  <a:pt x="241" y="540"/>
                  <a:pt x="195" y="542"/>
                  <a:pt x="157" y="545"/>
                </a:cubicBezTo>
                <a:cubicBezTo>
                  <a:pt x="113" y="548"/>
                  <a:pt x="68" y="560"/>
                  <a:pt x="29" y="579"/>
                </a:cubicBezTo>
                <a:cubicBezTo>
                  <a:pt x="27" y="580"/>
                  <a:pt x="28" y="583"/>
                  <a:pt x="30" y="583"/>
                </a:cubicBezTo>
                <a:cubicBezTo>
                  <a:pt x="72" y="568"/>
                  <a:pt x="114" y="561"/>
                  <a:pt x="157" y="557"/>
                </a:cubicBezTo>
                <a:cubicBezTo>
                  <a:pt x="202" y="554"/>
                  <a:pt x="243" y="562"/>
                  <a:pt x="286" y="569"/>
                </a:cubicBezTo>
                <a:cubicBezTo>
                  <a:pt x="291" y="570"/>
                  <a:pt x="293" y="564"/>
                  <a:pt x="289" y="562"/>
                </a:cubicBezTo>
                <a:cubicBezTo>
                  <a:pt x="287" y="561"/>
                  <a:pt x="286" y="560"/>
                  <a:pt x="284" y="559"/>
                </a:cubicBezTo>
                <a:cubicBezTo>
                  <a:pt x="285" y="559"/>
                  <a:pt x="286" y="559"/>
                  <a:pt x="286" y="557"/>
                </a:cubicBezTo>
                <a:cubicBezTo>
                  <a:pt x="288" y="554"/>
                  <a:pt x="289" y="552"/>
                  <a:pt x="290" y="549"/>
                </a:cubicBezTo>
                <a:cubicBezTo>
                  <a:pt x="292" y="554"/>
                  <a:pt x="293" y="559"/>
                  <a:pt x="295" y="564"/>
                </a:cubicBezTo>
                <a:cubicBezTo>
                  <a:pt x="294" y="566"/>
                  <a:pt x="294" y="568"/>
                  <a:pt x="294" y="570"/>
                </a:cubicBezTo>
                <a:cubicBezTo>
                  <a:pt x="257" y="573"/>
                  <a:pt x="224" y="580"/>
                  <a:pt x="192" y="601"/>
                </a:cubicBezTo>
                <a:cubicBezTo>
                  <a:pt x="163" y="600"/>
                  <a:pt x="133" y="602"/>
                  <a:pt x="102" y="607"/>
                </a:cubicBezTo>
                <a:cubicBezTo>
                  <a:pt x="99" y="607"/>
                  <a:pt x="99" y="612"/>
                  <a:pt x="102" y="612"/>
                </a:cubicBezTo>
                <a:cubicBezTo>
                  <a:pt x="108" y="613"/>
                  <a:pt x="113" y="613"/>
                  <a:pt x="119" y="613"/>
                </a:cubicBezTo>
                <a:cubicBezTo>
                  <a:pt x="88" y="620"/>
                  <a:pt x="59" y="633"/>
                  <a:pt x="34" y="654"/>
                </a:cubicBezTo>
                <a:cubicBezTo>
                  <a:pt x="32" y="656"/>
                  <a:pt x="34" y="658"/>
                  <a:pt x="36" y="657"/>
                </a:cubicBezTo>
                <a:cubicBezTo>
                  <a:pt x="81" y="630"/>
                  <a:pt x="131" y="622"/>
                  <a:pt x="183" y="619"/>
                </a:cubicBezTo>
                <a:cubicBezTo>
                  <a:pt x="208" y="617"/>
                  <a:pt x="235" y="620"/>
                  <a:pt x="261" y="621"/>
                </a:cubicBezTo>
                <a:cubicBezTo>
                  <a:pt x="274" y="624"/>
                  <a:pt x="286" y="628"/>
                  <a:pt x="298" y="634"/>
                </a:cubicBezTo>
                <a:cubicBezTo>
                  <a:pt x="305" y="637"/>
                  <a:pt x="310" y="639"/>
                  <a:pt x="315" y="639"/>
                </a:cubicBezTo>
                <a:cubicBezTo>
                  <a:pt x="315" y="640"/>
                  <a:pt x="316" y="641"/>
                  <a:pt x="316" y="642"/>
                </a:cubicBezTo>
                <a:cubicBezTo>
                  <a:pt x="292" y="638"/>
                  <a:pt x="267" y="643"/>
                  <a:pt x="243" y="648"/>
                </a:cubicBezTo>
                <a:cubicBezTo>
                  <a:pt x="238" y="649"/>
                  <a:pt x="233" y="650"/>
                  <a:pt x="228" y="652"/>
                </a:cubicBezTo>
                <a:cubicBezTo>
                  <a:pt x="210" y="651"/>
                  <a:pt x="191" y="651"/>
                  <a:pt x="171" y="655"/>
                </a:cubicBezTo>
                <a:cubicBezTo>
                  <a:pt x="167" y="655"/>
                  <a:pt x="167" y="661"/>
                  <a:pt x="171" y="661"/>
                </a:cubicBezTo>
                <a:cubicBezTo>
                  <a:pt x="178" y="662"/>
                  <a:pt x="184" y="662"/>
                  <a:pt x="190" y="663"/>
                </a:cubicBezTo>
                <a:cubicBezTo>
                  <a:pt x="170" y="669"/>
                  <a:pt x="149" y="677"/>
                  <a:pt x="130" y="686"/>
                </a:cubicBezTo>
                <a:cubicBezTo>
                  <a:pt x="128" y="687"/>
                  <a:pt x="129" y="690"/>
                  <a:pt x="131" y="689"/>
                </a:cubicBezTo>
                <a:cubicBezTo>
                  <a:pt x="159" y="681"/>
                  <a:pt x="187" y="671"/>
                  <a:pt x="216" y="664"/>
                </a:cubicBezTo>
                <a:cubicBezTo>
                  <a:pt x="236" y="664"/>
                  <a:pt x="255" y="665"/>
                  <a:pt x="275" y="668"/>
                </a:cubicBezTo>
                <a:cubicBezTo>
                  <a:pt x="292" y="670"/>
                  <a:pt x="308" y="676"/>
                  <a:pt x="324" y="675"/>
                </a:cubicBezTo>
                <a:cubicBezTo>
                  <a:pt x="324" y="676"/>
                  <a:pt x="325" y="678"/>
                  <a:pt x="325" y="680"/>
                </a:cubicBezTo>
                <a:cubicBezTo>
                  <a:pt x="251" y="667"/>
                  <a:pt x="163" y="691"/>
                  <a:pt x="132" y="764"/>
                </a:cubicBezTo>
                <a:cubicBezTo>
                  <a:pt x="131" y="767"/>
                  <a:pt x="134" y="768"/>
                  <a:pt x="135" y="766"/>
                </a:cubicBezTo>
                <a:cubicBezTo>
                  <a:pt x="159" y="729"/>
                  <a:pt x="188" y="706"/>
                  <a:pt x="230" y="694"/>
                </a:cubicBezTo>
                <a:cubicBezTo>
                  <a:pt x="251" y="688"/>
                  <a:pt x="272" y="688"/>
                  <a:pt x="293" y="688"/>
                </a:cubicBezTo>
                <a:cubicBezTo>
                  <a:pt x="306" y="689"/>
                  <a:pt x="316" y="692"/>
                  <a:pt x="328" y="692"/>
                </a:cubicBezTo>
                <a:cubicBezTo>
                  <a:pt x="331" y="707"/>
                  <a:pt x="334" y="721"/>
                  <a:pt x="337" y="736"/>
                </a:cubicBezTo>
                <a:cubicBezTo>
                  <a:pt x="312" y="724"/>
                  <a:pt x="282" y="718"/>
                  <a:pt x="255" y="723"/>
                </a:cubicBezTo>
                <a:cubicBezTo>
                  <a:pt x="252" y="724"/>
                  <a:pt x="252" y="729"/>
                  <a:pt x="255" y="730"/>
                </a:cubicBezTo>
                <a:cubicBezTo>
                  <a:pt x="282" y="734"/>
                  <a:pt x="310" y="742"/>
                  <a:pt x="337" y="746"/>
                </a:cubicBezTo>
                <a:cubicBezTo>
                  <a:pt x="338" y="746"/>
                  <a:pt x="339" y="746"/>
                  <a:pt x="339" y="746"/>
                </a:cubicBezTo>
                <a:cubicBezTo>
                  <a:pt x="342" y="758"/>
                  <a:pt x="344" y="770"/>
                  <a:pt x="346" y="782"/>
                </a:cubicBezTo>
                <a:cubicBezTo>
                  <a:pt x="309" y="756"/>
                  <a:pt x="255" y="732"/>
                  <a:pt x="216" y="757"/>
                </a:cubicBezTo>
                <a:cubicBezTo>
                  <a:pt x="214" y="758"/>
                  <a:pt x="214" y="759"/>
                  <a:pt x="215" y="760"/>
                </a:cubicBezTo>
                <a:cubicBezTo>
                  <a:pt x="204" y="758"/>
                  <a:pt x="192" y="759"/>
                  <a:pt x="182" y="763"/>
                </a:cubicBezTo>
                <a:cubicBezTo>
                  <a:pt x="180" y="764"/>
                  <a:pt x="181" y="767"/>
                  <a:pt x="183" y="767"/>
                </a:cubicBezTo>
                <a:cubicBezTo>
                  <a:pt x="219" y="765"/>
                  <a:pt x="250" y="781"/>
                  <a:pt x="280" y="800"/>
                </a:cubicBezTo>
                <a:cubicBezTo>
                  <a:pt x="308" y="816"/>
                  <a:pt x="336" y="835"/>
                  <a:pt x="358" y="859"/>
                </a:cubicBezTo>
                <a:cubicBezTo>
                  <a:pt x="359" y="868"/>
                  <a:pt x="360" y="876"/>
                  <a:pt x="361" y="885"/>
                </a:cubicBezTo>
                <a:cubicBezTo>
                  <a:pt x="340" y="859"/>
                  <a:pt x="309" y="836"/>
                  <a:pt x="284" y="819"/>
                </a:cubicBezTo>
                <a:cubicBezTo>
                  <a:pt x="254" y="798"/>
                  <a:pt x="203" y="769"/>
                  <a:pt x="170" y="801"/>
                </a:cubicBezTo>
                <a:cubicBezTo>
                  <a:pt x="169" y="803"/>
                  <a:pt x="171" y="806"/>
                  <a:pt x="173" y="805"/>
                </a:cubicBezTo>
                <a:cubicBezTo>
                  <a:pt x="216" y="785"/>
                  <a:pt x="256" y="812"/>
                  <a:pt x="289" y="839"/>
                </a:cubicBezTo>
                <a:cubicBezTo>
                  <a:pt x="315" y="859"/>
                  <a:pt x="342" y="882"/>
                  <a:pt x="364" y="907"/>
                </a:cubicBezTo>
                <a:cubicBezTo>
                  <a:pt x="364" y="911"/>
                  <a:pt x="364" y="914"/>
                  <a:pt x="365" y="918"/>
                </a:cubicBezTo>
                <a:cubicBezTo>
                  <a:pt x="321" y="884"/>
                  <a:pt x="262" y="859"/>
                  <a:pt x="208" y="871"/>
                </a:cubicBezTo>
                <a:cubicBezTo>
                  <a:pt x="206" y="872"/>
                  <a:pt x="207" y="875"/>
                  <a:pt x="209" y="875"/>
                </a:cubicBezTo>
                <a:cubicBezTo>
                  <a:pt x="254" y="874"/>
                  <a:pt x="290" y="890"/>
                  <a:pt x="326" y="909"/>
                </a:cubicBezTo>
                <a:cubicBezTo>
                  <a:pt x="295" y="902"/>
                  <a:pt x="264" y="900"/>
                  <a:pt x="232" y="899"/>
                </a:cubicBezTo>
                <a:cubicBezTo>
                  <a:pt x="230" y="899"/>
                  <a:pt x="229" y="904"/>
                  <a:pt x="232" y="904"/>
                </a:cubicBezTo>
                <a:cubicBezTo>
                  <a:pt x="276" y="913"/>
                  <a:pt x="323" y="916"/>
                  <a:pt x="366" y="932"/>
                </a:cubicBezTo>
                <a:cubicBezTo>
                  <a:pt x="367" y="942"/>
                  <a:pt x="367" y="952"/>
                  <a:pt x="368" y="961"/>
                </a:cubicBezTo>
                <a:cubicBezTo>
                  <a:pt x="331" y="923"/>
                  <a:pt x="248" y="922"/>
                  <a:pt x="203" y="935"/>
                </a:cubicBezTo>
                <a:cubicBezTo>
                  <a:pt x="202" y="935"/>
                  <a:pt x="203" y="937"/>
                  <a:pt x="204" y="937"/>
                </a:cubicBezTo>
                <a:cubicBezTo>
                  <a:pt x="264" y="927"/>
                  <a:pt x="317" y="943"/>
                  <a:pt x="369" y="973"/>
                </a:cubicBezTo>
                <a:cubicBezTo>
                  <a:pt x="369" y="979"/>
                  <a:pt x="369" y="984"/>
                  <a:pt x="369" y="990"/>
                </a:cubicBezTo>
                <a:cubicBezTo>
                  <a:pt x="313" y="965"/>
                  <a:pt x="241" y="955"/>
                  <a:pt x="188" y="994"/>
                </a:cubicBezTo>
                <a:cubicBezTo>
                  <a:pt x="186" y="996"/>
                  <a:pt x="188" y="999"/>
                  <a:pt x="191" y="998"/>
                </a:cubicBezTo>
                <a:cubicBezTo>
                  <a:pt x="250" y="970"/>
                  <a:pt x="310" y="981"/>
                  <a:pt x="370" y="1001"/>
                </a:cubicBezTo>
                <a:cubicBezTo>
                  <a:pt x="370" y="1016"/>
                  <a:pt x="370" y="1032"/>
                  <a:pt x="370" y="1047"/>
                </a:cubicBezTo>
                <a:cubicBezTo>
                  <a:pt x="353" y="1038"/>
                  <a:pt x="335" y="1031"/>
                  <a:pt x="318" y="1022"/>
                </a:cubicBezTo>
                <a:cubicBezTo>
                  <a:pt x="298" y="1012"/>
                  <a:pt x="278" y="1003"/>
                  <a:pt x="257" y="997"/>
                </a:cubicBezTo>
                <a:cubicBezTo>
                  <a:pt x="255" y="996"/>
                  <a:pt x="253" y="1000"/>
                  <a:pt x="256" y="1001"/>
                </a:cubicBezTo>
                <a:cubicBezTo>
                  <a:pt x="291" y="1019"/>
                  <a:pt x="329" y="1050"/>
                  <a:pt x="369" y="1054"/>
                </a:cubicBezTo>
                <a:cubicBezTo>
                  <a:pt x="369" y="1065"/>
                  <a:pt x="369" y="1076"/>
                  <a:pt x="368" y="1087"/>
                </a:cubicBezTo>
                <a:cubicBezTo>
                  <a:pt x="351" y="1070"/>
                  <a:pt x="326" y="1063"/>
                  <a:pt x="303" y="1059"/>
                </a:cubicBezTo>
                <a:cubicBezTo>
                  <a:pt x="300" y="1059"/>
                  <a:pt x="298" y="1063"/>
                  <a:pt x="301" y="1064"/>
                </a:cubicBezTo>
                <a:cubicBezTo>
                  <a:pt x="325" y="1074"/>
                  <a:pt x="347" y="1086"/>
                  <a:pt x="368" y="1100"/>
                </a:cubicBezTo>
                <a:cubicBezTo>
                  <a:pt x="367" y="1108"/>
                  <a:pt x="367" y="1116"/>
                  <a:pt x="366" y="1123"/>
                </a:cubicBezTo>
                <a:cubicBezTo>
                  <a:pt x="349" y="1098"/>
                  <a:pt x="317" y="1081"/>
                  <a:pt x="290" y="1073"/>
                </a:cubicBezTo>
                <a:cubicBezTo>
                  <a:pt x="287" y="1072"/>
                  <a:pt x="285" y="1077"/>
                  <a:pt x="288" y="1078"/>
                </a:cubicBezTo>
                <a:cubicBezTo>
                  <a:pt x="304" y="1089"/>
                  <a:pt x="320" y="1097"/>
                  <a:pt x="335" y="1108"/>
                </a:cubicBezTo>
                <a:cubicBezTo>
                  <a:pt x="347" y="1117"/>
                  <a:pt x="356" y="1128"/>
                  <a:pt x="365" y="1139"/>
                </a:cubicBezTo>
                <a:cubicBezTo>
                  <a:pt x="358" y="1229"/>
                  <a:pt x="344" y="1319"/>
                  <a:pt x="330" y="1407"/>
                </a:cubicBezTo>
                <a:cubicBezTo>
                  <a:pt x="308" y="1557"/>
                  <a:pt x="281" y="1706"/>
                  <a:pt x="254" y="1855"/>
                </a:cubicBezTo>
                <a:cubicBezTo>
                  <a:pt x="252" y="1862"/>
                  <a:pt x="264" y="1865"/>
                  <a:pt x="266" y="1857"/>
                </a:cubicBezTo>
                <a:cubicBezTo>
                  <a:pt x="303" y="1711"/>
                  <a:pt x="334" y="1563"/>
                  <a:pt x="357" y="1414"/>
                </a:cubicBezTo>
                <a:cubicBezTo>
                  <a:pt x="376" y="1295"/>
                  <a:pt x="395" y="1173"/>
                  <a:pt x="398" y="1052"/>
                </a:cubicBezTo>
                <a:cubicBezTo>
                  <a:pt x="446" y="1003"/>
                  <a:pt x="514" y="985"/>
                  <a:pt x="577" y="960"/>
                </a:cubicBezTo>
                <a:cubicBezTo>
                  <a:pt x="580" y="958"/>
                  <a:pt x="580" y="952"/>
                  <a:pt x="576" y="953"/>
                </a:cubicBezTo>
                <a:cubicBezTo>
                  <a:pt x="535" y="959"/>
                  <a:pt x="494" y="978"/>
                  <a:pt x="458" y="996"/>
                </a:cubicBezTo>
                <a:cubicBezTo>
                  <a:pt x="438" y="1007"/>
                  <a:pt x="416" y="1019"/>
                  <a:pt x="398" y="1036"/>
                </a:cubicBezTo>
                <a:cubicBezTo>
                  <a:pt x="399" y="1025"/>
                  <a:pt x="399" y="1015"/>
                  <a:pt x="398" y="1004"/>
                </a:cubicBezTo>
                <a:cubicBezTo>
                  <a:pt x="432" y="971"/>
                  <a:pt x="471" y="959"/>
                  <a:pt x="514" y="939"/>
                </a:cubicBezTo>
                <a:cubicBezTo>
                  <a:pt x="516" y="938"/>
                  <a:pt x="516" y="933"/>
                  <a:pt x="513" y="933"/>
                </a:cubicBezTo>
                <a:cubicBezTo>
                  <a:pt x="476" y="939"/>
                  <a:pt x="426" y="959"/>
                  <a:pt x="398" y="989"/>
                </a:cubicBezTo>
                <a:cubicBezTo>
                  <a:pt x="398" y="984"/>
                  <a:pt x="398" y="978"/>
                  <a:pt x="398" y="973"/>
                </a:cubicBezTo>
                <a:cubicBezTo>
                  <a:pt x="398" y="967"/>
                  <a:pt x="397" y="962"/>
                  <a:pt x="397" y="956"/>
                </a:cubicBezTo>
                <a:cubicBezTo>
                  <a:pt x="411" y="947"/>
                  <a:pt x="424" y="936"/>
                  <a:pt x="439" y="927"/>
                </a:cubicBezTo>
                <a:cubicBezTo>
                  <a:pt x="454" y="917"/>
                  <a:pt x="471" y="911"/>
                  <a:pt x="486" y="902"/>
                </a:cubicBezTo>
                <a:cubicBezTo>
                  <a:pt x="490" y="899"/>
                  <a:pt x="487" y="894"/>
                  <a:pt x="483" y="895"/>
                </a:cubicBezTo>
                <a:cubicBezTo>
                  <a:pt x="454" y="901"/>
                  <a:pt x="418" y="923"/>
                  <a:pt x="397" y="945"/>
                </a:cubicBezTo>
                <a:cubicBezTo>
                  <a:pt x="396" y="931"/>
                  <a:pt x="395" y="916"/>
                  <a:pt x="393" y="902"/>
                </a:cubicBezTo>
                <a:cubicBezTo>
                  <a:pt x="423" y="885"/>
                  <a:pt x="453" y="870"/>
                  <a:pt x="487" y="860"/>
                </a:cubicBezTo>
                <a:cubicBezTo>
                  <a:pt x="524" y="848"/>
                  <a:pt x="562" y="849"/>
                  <a:pt x="600" y="843"/>
                </a:cubicBezTo>
                <a:cubicBezTo>
                  <a:pt x="605" y="843"/>
                  <a:pt x="606" y="836"/>
                  <a:pt x="601" y="835"/>
                </a:cubicBezTo>
                <a:close/>
                <a:moveTo>
                  <a:pt x="417" y="600"/>
                </a:moveTo>
                <a:cubicBezTo>
                  <a:pt x="409" y="603"/>
                  <a:pt x="401" y="607"/>
                  <a:pt x="394" y="611"/>
                </a:cubicBezTo>
                <a:cubicBezTo>
                  <a:pt x="379" y="619"/>
                  <a:pt x="360" y="630"/>
                  <a:pt x="347" y="645"/>
                </a:cubicBezTo>
                <a:cubicBezTo>
                  <a:pt x="347" y="644"/>
                  <a:pt x="347" y="644"/>
                  <a:pt x="347" y="643"/>
                </a:cubicBezTo>
                <a:cubicBezTo>
                  <a:pt x="367" y="623"/>
                  <a:pt x="389" y="609"/>
                  <a:pt x="417" y="600"/>
                </a:cubicBezTo>
                <a:close/>
                <a:moveTo>
                  <a:pt x="382" y="567"/>
                </a:moveTo>
                <a:cubicBezTo>
                  <a:pt x="379" y="569"/>
                  <a:pt x="376" y="571"/>
                  <a:pt x="373" y="573"/>
                </a:cubicBezTo>
                <a:cubicBezTo>
                  <a:pt x="361" y="580"/>
                  <a:pt x="346" y="591"/>
                  <a:pt x="337" y="604"/>
                </a:cubicBezTo>
                <a:cubicBezTo>
                  <a:pt x="336" y="601"/>
                  <a:pt x="335" y="597"/>
                  <a:pt x="334" y="594"/>
                </a:cubicBezTo>
                <a:cubicBezTo>
                  <a:pt x="344" y="579"/>
                  <a:pt x="362" y="572"/>
                  <a:pt x="382" y="567"/>
                </a:cubicBezTo>
                <a:close/>
                <a:moveTo>
                  <a:pt x="243" y="233"/>
                </a:moveTo>
                <a:cubicBezTo>
                  <a:pt x="243" y="236"/>
                  <a:pt x="240" y="261"/>
                  <a:pt x="240" y="281"/>
                </a:cubicBezTo>
                <a:cubicBezTo>
                  <a:pt x="238" y="272"/>
                  <a:pt x="235" y="263"/>
                  <a:pt x="232" y="254"/>
                </a:cubicBezTo>
                <a:cubicBezTo>
                  <a:pt x="237" y="221"/>
                  <a:pt x="245" y="188"/>
                  <a:pt x="255" y="156"/>
                </a:cubicBezTo>
                <a:cubicBezTo>
                  <a:pt x="250" y="182"/>
                  <a:pt x="246" y="207"/>
                  <a:pt x="243" y="233"/>
                </a:cubicBezTo>
                <a:close/>
                <a:moveTo>
                  <a:pt x="300" y="582"/>
                </a:moveTo>
                <a:cubicBezTo>
                  <a:pt x="302" y="591"/>
                  <a:pt x="305" y="599"/>
                  <a:pt x="307" y="608"/>
                </a:cubicBezTo>
                <a:cubicBezTo>
                  <a:pt x="286" y="607"/>
                  <a:pt x="264" y="606"/>
                  <a:pt x="243" y="605"/>
                </a:cubicBezTo>
                <a:cubicBezTo>
                  <a:pt x="231" y="604"/>
                  <a:pt x="219" y="602"/>
                  <a:pt x="207" y="601"/>
                </a:cubicBezTo>
                <a:cubicBezTo>
                  <a:pt x="237" y="590"/>
                  <a:pt x="268" y="585"/>
                  <a:pt x="300" y="582"/>
                </a:cubicBezTo>
                <a:close/>
                <a:moveTo>
                  <a:pt x="302" y="620"/>
                </a:moveTo>
                <a:cubicBezTo>
                  <a:pt x="304" y="620"/>
                  <a:pt x="307" y="619"/>
                  <a:pt x="310" y="619"/>
                </a:cubicBezTo>
                <a:cubicBezTo>
                  <a:pt x="310" y="620"/>
                  <a:pt x="311" y="622"/>
                  <a:pt x="311" y="624"/>
                </a:cubicBezTo>
                <a:cubicBezTo>
                  <a:pt x="308" y="622"/>
                  <a:pt x="305" y="621"/>
                  <a:pt x="302" y="620"/>
                </a:cubicBezTo>
                <a:close/>
                <a:moveTo>
                  <a:pt x="269" y="656"/>
                </a:moveTo>
                <a:cubicBezTo>
                  <a:pt x="285" y="654"/>
                  <a:pt x="302" y="654"/>
                  <a:pt x="318" y="652"/>
                </a:cubicBezTo>
                <a:cubicBezTo>
                  <a:pt x="319" y="656"/>
                  <a:pt x="320" y="660"/>
                  <a:pt x="321" y="664"/>
                </a:cubicBezTo>
                <a:cubicBezTo>
                  <a:pt x="304" y="661"/>
                  <a:pt x="286" y="658"/>
                  <a:pt x="269" y="656"/>
                </a:cubicBezTo>
                <a:close/>
                <a:moveTo>
                  <a:pt x="285" y="791"/>
                </a:moveTo>
                <a:cubicBezTo>
                  <a:pt x="267" y="780"/>
                  <a:pt x="242" y="766"/>
                  <a:pt x="218" y="761"/>
                </a:cubicBezTo>
                <a:cubicBezTo>
                  <a:pt x="261" y="750"/>
                  <a:pt x="311" y="769"/>
                  <a:pt x="348" y="794"/>
                </a:cubicBezTo>
                <a:cubicBezTo>
                  <a:pt x="351" y="809"/>
                  <a:pt x="354" y="825"/>
                  <a:pt x="356" y="841"/>
                </a:cubicBezTo>
                <a:cubicBezTo>
                  <a:pt x="336" y="820"/>
                  <a:pt x="310" y="805"/>
                  <a:pt x="285" y="791"/>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253"/>
          <p:cNvSpPr>
            <a:spLocks noEditPoints="1"/>
          </p:cNvSpPr>
          <p:nvPr userDrawn="1"/>
        </p:nvSpPr>
        <p:spPr bwMode="auto">
          <a:xfrm>
            <a:off x="11307901" y="6360174"/>
            <a:ext cx="765938" cy="1514493"/>
          </a:xfrm>
          <a:custGeom>
            <a:avLst/>
            <a:gdLst>
              <a:gd name="T0" fmla="*/ 468 w 862"/>
              <a:gd name="T1" fmla="*/ 1020 h 1706"/>
              <a:gd name="T2" fmla="*/ 446 w 862"/>
              <a:gd name="T3" fmla="*/ 1010 h 1706"/>
              <a:gd name="T4" fmla="*/ 416 w 862"/>
              <a:gd name="T5" fmla="*/ 984 h 1706"/>
              <a:gd name="T6" fmla="*/ 355 w 862"/>
              <a:gd name="T7" fmla="*/ 979 h 1706"/>
              <a:gd name="T8" fmla="*/ 331 w 862"/>
              <a:gd name="T9" fmla="*/ 926 h 1706"/>
              <a:gd name="T10" fmla="*/ 442 w 862"/>
              <a:gd name="T11" fmla="*/ 799 h 1706"/>
              <a:gd name="T12" fmla="*/ 444 w 862"/>
              <a:gd name="T13" fmla="*/ 719 h 1706"/>
              <a:gd name="T14" fmla="*/ 417 w 862"/>
              <a:gd name="T15" fmla="*/ 695 h 1706"/>
              <a:gd name="T16" fmla="*/ 268 w 862"/>
              <a:gd name="T17" fmla="*/ 749 h 1706"/>
              <a:gd name="T18" fmla="*/ 254 w 862"/>
              <a:gd name="T19" fmla="*/ 696 h 1706"/>
              <a:gd name="T20" fmla="*/ 251 w 862"/>
              <a:gd name="T21" fmla="*/ 684 h 1706"/>
              <a:gd name="T22" fmla="*/ 426 w 862"/>
              <a:gd name="T23" fmla="*/ 599 h 1706"/>
              <a:gd name="T24" fmla="*/ 309 w 862"/>
              <a:gd name="T25" fmla="*/ 618 h 1706"/>
              <a:gd name="T26" fmla="*/ 349 w 862"/>
              <a:gd name="T27" fmla="*/ 564 h 1706"/>
              <a:gd name="T28" fmla="*/ 414 w 862"/>
              <a:gd name="T29" fmla="*/ 516 h 1706"/>
              <a:gd name="T30" fmla="*/ 228 w 862"/>
              <a:gd name="T31" fmla="*/ 557 h 1706"/>
              <a:gd name="T32" fmla="*/ 467 w 862"/>
              <a:gd name="T33" fmla="*/ 461 h 1706"/>
              <a:gd name="T34" fmla="*/ 225 w 862"/>
              <a:gd name="T35" fmla="*/ 541 h 1706"/>
              <a:gd name="T36" fmla="*/ 428 w 862"/>
              <a:gd name="T37" fmla="*/ 425 h 1706"/>
              <a:gd name="T38" fmla="*/ 249 w 862"/>
              <a:gd name="T39" fmla="*/ 475 h 1706"/>
              <a:gd name="T40" fmla="*/ 208 w 862"/>
              <a:gd name="T41" fmla="*/ 490 h 1706"/>
              <a:gd name="T42" fmla="*/ 208 w 862"/>
              <a:gd name="T43" fmla="*/ 447 h 1706"/>
              <a:gd name="T44" fmla="*/ 234 w 862"/>
              <a:gd name="T45" fmla="*/ 322 h 1706"/>
              <a:gd name="T46" fmla="*/ 247 w 862"/>
              <a:gd name="T47" fmla="*/ 273 h 1706"/>
              <a:gd name="T48" fmla="*/ 191 w 862"/>
              <a:gd name="T49" fmla="*/ 380 h 1706"/>
              <a:gd name="T50" fmla="*/ 265 w 862"/>
              <a:gd name="T51" fmla="*/ 179 h 1706"/>
              <a:gd name="T52" fmla="*/ 230 w 862"/>
              <a:gd name="T53" fmla="*/ 3 h 1706"/>
              <a:gd name="T54" fmla="*/ 171 w 862"/>
              <a:gd name="T55" fmla="*/ 76 h 1706"/>
              <a:gd name="T56" fmla="*/ 93 w 862"/>
              <a:gd name="T57" fmla="*/ 7 h 1706"/>
              <a:gd name="T58" fmla="*/ 22 w 862"/>
              <a:gd name="T59" fmla="*/ 40 h 1706"/>
              <a:gd name="T60" fmla="*/ 13 w 862"/>
              <a:gd name="T61" fmla="*/ 126 h 1706"/>
              <a:gd name="T62" fmla="*/ 143 w 862"/>
              <a:gd name="T63" fmla="*/ 317 h 1706"/>
              <a:gd name="T64" fmla="*/ 125 w 862"/>
              <a:gd name="T65" fmla="*/ 319 h 1706"/>
              <a:gd name="T66" fmla="*/ 161 w 862"/>
              <a:gd name="T67" fmla="*/ 397 h 1706"/>
              <a:gd name="T68" fmla="*/ 32 w 862"/>
              <a:gd name="T69" fmla="*/ 316 h 1706"/>
              <a:gd name="T70" fmla="*/ 173 w 862"/>
              <a:gd name="T71" fmla="*/ 466 h 1706"/>
              <a:gd name="T72" fmla="*/ 93 w 862"/>
              <a:gd name="T73" fmla="*/ 478 h 1706"/>
              <a:gd name="T74" fmla="*/ 186 w 862"/>
              <a:gd name="T75" fmla="*/ 532 h 1706"/>
              <a:gd name="T76" fmla="*/ 143 w 862"/>
              <a:gd name="T77" fmla="*/ 534 h 1706"/>
              <a:gd name="T78" fmla="*/ 89 w 862"/>
              <a:gd name="T79" fmla="*/ 533 h 1706"/>
              <a:gd name="T80" fmla="*/ 62 w 862"/>
              <a:gd name="T81" fmla="*/ 617 h 1706"/>
              <a:gd name="T82" fmla="*/ 126 w 862"/>
              <a:gd name="T83" fmla="*/ 617 h 1706"/>
              <a:gd name="T84" fmla="*/ 83 w 862"/>
              <a:gd name="T85" fmla="*/ 671 h 1706"/>
              <a:gd name="T86" fmla="*/ 111 w 862"/>
              <a:gd name="T87" fmla="*/ 688 h 1706"/>
              <a:gd name="T88" fmla="*/ 93 w 862"/>
              <a:gd name="T89" fmla="*/ 716 h 1706"/>
              <a:gd name="T90" fmla="*/ 240 w 862"/>
              <a:gd name="T91" fmla="*/ 757 h 1706"/>
              <a:gd name="T92" fmla="*/ 109 w 862"/>
              <a:gd name="T93" fmla="*/ 835 h 1706"/>
              <a:gd name="T94" fmla="*/ 138 w 862"/>
              <a:gd name="T95" fmla="*/ 876 h 1706"/>
              <a:gd name="T96" fmla="*/ 82 w 862"/>
              <a:gd name="T97" fmla="*/ 956 h 1706"/>
              <a:gd name="T98" fmla="*/ 210 w 862"/>
              <a:gd name="T99" fmla="*/ 955 h 1706"/>
              <a:gd name="T100" fmla="*/ 202 w 862"/>
              <a:gd name="T101" fmla="*/ 995 h 1706"/>
              <a:gd name="T102" fmla="*/ 154 w 862"/>
              <a:gd name="T103" fmla="*/ 1042 h 1706"/>
              <a:gd name="T104" fmla="*/ 857 w 862"/>
              <a:gd name="T105" fmla="*/ 1692 h 1706"/>
              <a:gd name="T106" fmla="*/ 383 w 862"/>
              <a:gd name="T107" fmla="*/ 706 h 1706"/>
              <a:gd name="T108" fmla="*/ 237 w 862"/>
              <a:gd name="T109" fmla="*/ 627 h 1706"/>
              <a:gd name="T110" fmla="*/ 289 w 862"/>
              <a:gd name="T111" fmla="*/ 580 h 1706"/>
              <a:gd name="T112" fmla="*/ 70 w 862"/>
              <a:gd name="T113" fmla="*/ 187 h 1706"/>
              <a:gd name="T114" fmla="*/ 148 w 862"/>
              <a:gd name="T115" fmla="*/ 610 h 1706"/>
              <a:gd name="T116" fmla="*/ 131 w 862"/>
              <a:gd name="T117" fmla="*/ 655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1706">
                <a:moveTo>
                  <a:pt x="857" y="1692"/>
                </a:moveTo>
                <a:cubicBezTo>
                  <a:pt x="764" y="1573"/>
                  <a:pt x="671" y="1453"/>
                  <a:pt x="582" y="1331"/>
                </a:cubicBezTo>
                <a:cubicBezTo>
                  <a:pt x="530" y="1259"/>
                  <a:pt x="476" y="1186"/>
                  <a:pt x="428" y="1110"/>
                </a:cubicBezTo>
                <a:cubicBezTo>
                  <a:pt x="430" y="1095"/>
                  <a:pt x="433" y="1081"/>
                  <a:pt x="440" y="1068"/>
                </a:cubicBezTo>
                <a:cubicBezTo>
                  <a:pt x="448" y="1051"/>
                  <a:pt x="459" y="1036"/>
                  <a:pt x="468" y="1020"/>
                </a:cubicBezTo>
                <a:cubicBezTo>
                  <a:pt x="469" y="1017"/>
                  <a:pt x="466" y="1014"/>
                  <a:pt x="463" y="1016"/>
                </a:cubicBezTo>
                <a:cubicBezTo>
                  <a:pt x="443" y="1036"/>
                  <a:pt x="423" y="1066"/>
                  <a:pt x="419" y="1096"/>
                </a:cubicBezTo>
                <a:cubicBezTo>
                  <a:pt x="415" y="1089"/>
                  <a:pt x="411" y="1083"/>
                  <a:pt x="407" y="1076"/>
                </a:cubicBezTo>
                <a:cubicBezTo>
                  <a:pt x="419" y="1054"/>
                  <a:pt x="433" y="1034"/>
                  <a:pt x="449" y="1013"/>
                </a:cubicBezTo>
                <a:cubicBezTo>
                  <a:pt x="451" y="1011"/>
                  <a:pt x="448" y="1008"/>
                  <a:pt x="446" y="1010"/>
                </a:cubicBezTo>
                <a:cubicBezTo>
                  <a:pt x="427" y="1024"/>
                  <a:pt x="408" y="1042"/>
                  <a:pt x="400" y="1064"/>
                </a:cubicBezTo>
                <a:cubicBezTo>
                  <a:pt x="395" y="1055"/>
                  <a:pt x="390" y="1046"/>
                  <a:pt x="384" y="1036"/>
                </a:cubicBezTo>
                <a:cubicBezTo>
                  <a:pt x="418" y="1014"/>
                  <a:pt x="438" y="969"/>
                  <a:pt x="461" y="937"/>
                </a:cubicBezTo>
                <a:cubicBezTo>
                  <a:pt x="462" y="935"/>
                  <a:pt x="459" y="932"/>
                  <a:pt x="457" y="934"/>
                </a:cubicBezTo>
                <a:cubicBezTo>
                  <a:pt x="441" y="949"/>
                  <a:pt x="428" y="966"/>
                  <a:pt x="416" y="984"/>
                </a:cubicBezTo>
                <a:cubicBezTo>
                  <a:pt x="404" y="1000"/>
                  <a:pt x="392" y="1014"/>
                  <a:pt x="381" y="1030"/>
                </a:cubicBezTo>
                <a:cubicBezTo>
                  <a:pt x="374" y="1017"/>
                  <a:pt x="366" y="1003"/>
                  <a:pt x="360" y="989"/>
                </a:cubicBezTo>
                <a:cubicBezTo>
                  <a:pt x="403" y="944"/>
                  <a:pt x="451" y="906"/>
                  <a:pt x="517" y="904"/>
                </a:cubicBezTo>
                <a:cubicBezTo>
                  <a:pt x="520" y="903"/>
                  <a:pt x="520" y="899"/>
                  <a:pt x="517" y="899"/>
                </a:cubicBezTo>
                <a:cubicBezTo>
                  <a:pt x="453" y="888"/>
                  <a:pt x="394" y="931"/>
                  <a:pt x="355" y="979"/>
                </a:cubicBezTo>
                <a:cubicBezTo>
                  <a:pt x="352" y="974"/>
                  <a:pt x="350" y="969"/>
                  <a:pt x="348" y="964"/>
                </a:cubicBezTo>
                <a:cubicBezTo>
                  <a:pt x="379" y="914"/>
                  <a:pt x="419" y="874"/>
                  <a:pt x="477" y="855"/>
                </a:cubicBezTo>
                <a:cubicBezTo>
                  <a:pt x="478" y="855"/>
                  <a:pt x="477" y="853"/>
                  <a:pt x="476" y="853"/>
                </a:cubicBezTo>
                <a:cubicBezTo>
                  <a:pt x="430" y="863"/>
                  <a:pt x="358" y="902"/>
                  <a:pt x="343" y="953"/>
                </a:cubicBezTo>
                <a:cubicBezTo>
                  <a:pt x="339" y="944"/>
                  <a:pt x="335" y="935"/>
                  <a:pt x="331" y="926"/>
                </a:cubicBezTo>
                <a:cubicBezTo>
                  <a:pt x="362" y="892"/>
                  <a:pt x="402" y="868"/>
                  <a:pt x="437" y="839"/>
                </a:cubicBezTo>
                <a:cubicBezTo>
                  <a:pt x="439" y="838"/>
                  <a:pt x="437" y="834"/>
                  <a:pt x="434" y="836"/>
                </a:cubicBezTo>
                <a:cubicBezTo>
                  <a:pt x="407" y="851"/>
                  <a:pt x="380" y="867"/>
                  <a:pt x="356" y="887"/>
                </a:cubicBezTo>
                <a:cubicBezTo>
                  <a:pt x="379" y="854"/>
                  <a:pt x="403" y="823"/>
                  <a:pt x="444" y="803"/>
                </a:cubicBezTo>
                <a:cubicBezTo>
                  <a:pt x="445" y="802"/>
                  <a:pt x="445" y="799"/>
                  <a:pt x="442" y="799"/>
                </a:cubicBezTo>
                <a:cubicBezTo>
                  <a:pt x="389" y="813"/>
                  <a:pt x="348" y="863"/>
                  <a:pt x="325" y="913"/>
                </a:cubicBezTo>
                <a:cubicBezTo>
                  <a:pt x="324" y="910"/>
                  <a:pt x="323" y="906"/>
                  <a:pt x="321" y="903"/>
                </a:cubicBezTo>
                <a:cubicBezTo>
                  <a:pt x="329" y="871"/>
                  <a:pt x="343" y="838"/>
                  <a:pt x="356" y="809"/>
                </a:cubicBezTo>
                <a:cubicBezTo>
                  <a:pt x="373" y="769"/>
                  <a:pt x="395" y="726"/>
                  <a:pt x="443" y="724"/>
                </a:cubicBezTo>
                <a:cubicBezTo>
                  <a:pt x="446" y="724"/>
                  <a:pt x="446" y="720"/>
                  <a:pt x="444" y="719"/>
                </a:cubicBezTo>
                <a:cubicBezTo>
                  <a:pt x="400" y="707"/>
                  <a:pt x="369" y="756"/>
                  <a:pt x="351" y="788"/>
                </a:cubicBezTo>
                <a:cubicBezTo>
                  <a:pt x="337" y="815"/>
                  <a:pt x="321" y="849"/>
                  <a:pt x="313" y="883"/>
                </a:cubicBezTo>
                <a:cubicBezTo>
                  <a:pt x="310" y="874"/>
                  <a:pt x="307" y="866"/>
                  <a:pt x="304" y="858"/>
                </a:cubicBezTo>
                <a:cubicBezTo>
                  <a:pt x="312" y="826"/>
                  <a:pt x="329" y="797"/>
                  <a:pt x="346" y="769"/>
                </a:cubicBezTo>
                <a:cubicBezTo>
                  <a:pt x="364" y="739"/>
                  <a:pt x="384" y="710"/>
                  <a:pt x="417" y="695"/>
                </a:cubicBezTo>
                <a:cubicBezTo>
                  <a:pt x="419" y="694"/>
                  <a:pt x="418" y="691"/>
                  <a:pt x="416" y="691"/>
                </a:cubicBezTo>
                <a:cubicBezTo>
                  <a:pt x="405" y="692"/>
                  <a:pt x="395" y="697"/>
                  <a:pt x="385" y="704"/>
                </a:cubicBezTo>
                <a:cubicBezTo>
                  <a:pt x="386" y="703"/>
                  <a:pt x="385" y="702"/>
                  <a:pt x="384" y="702"/>
                </a:cubicBezTo>
                <a:cubicBezTo>
                  <a:pt x="337" y="698"/>
                  <a:pt x="300" y="744"/>
                  <a:pt x="279" y="784"/>
                </a:cubicBezTo>
                <a:cubicBezTo>
                  <a:pt x="275" y="773"/>
                  <a:pt x="272" y="761"/>
                  <a:pt x="268" y="749"/>
                </a:cubicBezTo>
                <a:cubicBezTo>
                  <a:pt x="269" y="748"/>
                  <a:pt x="270" y="748"/>
                  <a:pt x="270" y="748"/>
                </a:cubicBezTo>
                <a:cubicBezTo>
                  <a:pt x="293" y="732"/>
                  <a:pt x="314" y="712"/>
                  <a:pt x="336" y="695"/>
                </a:cubicBezTo>
                <a:cubicBezTo>
                  <a:pt x="338" y="693"/>
                  <a:pt x="336" y="689"/>
                  <a:pt x="333" y="690"/>
                </a:cubicBezTo>
                <a:cubicBezTo>
                  <a:pt x="307" y="697"/>
                  <a:pt x="283" y="717"/>
                  <a:pt x="266" y="739"/>
                </a:cubicBezTo>
                <a:cubicBezTo>
                  <a:pt x="261" y="724"/>
                  <a:pt x="258" y="710"/>
                  <a:pt x="254" y="696"/>
                </a:cubicBezTo>
                <a:cubicBezTo>
                  <a:pt x="264" y="690"/>
                  <a:pt x="272" y="683"/>
                  <a:pt x="283" y="676"/>
                </a:cubicBezTo>
                <a:cubicBezTo>
                  <a:pt x="301" y="666"/>
                  <a:pt x="320" y="656"/>
                  <a:pt x="341" y="652"/>
                </a:cubicBezTo>
                <a:cubicBezTo>
                  <a:pt x="384" y="643"/>
                  <a:pt x="421" y="651"/>
                  <a:pt x="459" y="672"/>
                </a:cubicBezTo>
                <a:cubicBezTo>
                  <a:pt x="461" y="674"/>
                  <a:pt x="463" y="671"/>
                  <a:pt x="461" y="669"/>
                </a:cubicBezTo>
                <a:cubicBezTo>
                  <a:pt x="399" y="619"/>
                  <a:pt x="310" y="638"/>
                  <a:pt x="251" y="684"/>
                </a:cubicBezTo>
                <a:cubicBezTo>
                  <a:pt x="250" y="682"/>
                  <a:pt x="250" y="680"/>
                  <a:pt x="249" y="679"/>
                </a:cubicBezTo>
                <a:cubicBezTo>
                  <a:pt x="264" y="672"/>
                  <a:pt x="276" y="659"/>
                  <a:pt x="289" y="650"/>
                </a:cubicBezTo>
                <a:cubicBezTo>
                  <a:pt x="306" y="638"/>
                  <a:pt x="323" y="629"/>
                  <a:pt x="340" y="619"/>
                </a:cubicBezTo>
                <a:cubicBezTo>
                  <a:pt x="369" y="612"/>
                  <a:pt x="398" y="608"/>
                  <a:pt x="427" y="603"/>
                </a:cubicBezTo>
                <a:cubicBezTo>
                  <a:pt x="430" y="602"/>
                  <a:pt x="429" y="599"/>
                  <a:pt x="426" y="599"/>
                </a:cubicBezTo>
                <a:cubicBezTo>
                  <a:pt x="405" y="600"/>
                  <a:pt x="384" y="602"/>
                  <a:pt x="362" y="606"/>
                </a:cubicBezTo>
                <a:cubicBezTo>
                  <a:pt x="368" y="603"/>
                  <a:pt x="373" y="599"/>
                  <a:pt x="378" y="596"/>
                </a:cubicBezTo>
                <a:cubicBezTo>
                  <a:pt x="382" y="594"/>
                  <a:pt x="380" y="589"/>
                  <a:pt x="375" y="590"/>
                </a:cubicBezTo>
                <a:cubicBezTo>
                  <a:pt x="357" y="596"/>
                  <a:pt x="340" y="604"/>
                  <a:pt x="323" y="614"/>
                </a:cubicBezTo>
                <a:cubicBezTo>
                  <a:pt x="319" y="615"/>
                  <a:pt x="314" y="616"/>
                  <a:pt x="309" y="618"/>
                </a:cubicBezTo>
                <a:cubicBezTo>
                  <a:pt x="285" y="624"/>
                  <a:pt x="261" y="631"/>
                  <a:pt x="241" y="646"/>
                </a:cubicBezTo>
                <a:cubicBezTo>
                  <a:pt x="241" y="645"/>
                  <a:pt x="241" y="644"/>
                  <a:pt x="241" y="643"/>
                </a:cubicBezTo>
                <a:cubicBezTo>
                  <a:pt x="245" y="640"/>
                  <a:pt x="249" y="636"/>
                  <a:pt x="253" y="630"/>
                </a:cubicBezTo>
                <a:cubicBezTo>
                  <a:pt x="261" y="620"/>
                  <a:pt x="270" y="611"/>
                  <a:pt x="280" y="602"/>
                </a:cubicBezTo>
                <a:cubicBezTo>
                  <a:pt x="303" y="589"/>
                  <a:pt x="326" y="574"/>
                  <a:pt x="349" y="564"/>
                </a:cubicBezTo>
                <a:cubicBezTo>
                  <a:pt x="395" y="543"/>
                  <a:pt x="444" y="527"/>
                  <a:pt x="496" y="530"/>
                </a:cubicBezTo>
                <a:cubicBezTo>
                  <a:pt x="498" y="530"/>
                  <a:pt x="499" y="527"/>
                  <a:pt x="497" y="526"/>
                </a:cubicBezTo>
                <a:cubicBezTo>
                  <a:pt x="465" y="519"/>
                  <a:pt x="433" y="521"/>
                  <a:pt x="403" y="529"/>
                </a:cubicBezTo>
                <a:cubicBezTo>
                  <a:pt x="408" y="527"/>
                  <a:pt x="412" y="524"/>
                  <a:pt x="417" y="521"/>
                </a:cubicBezTo>
                <a:cubicBezTo>
                  <a:pt x="420" y="519"/>
                  <a:pt x="418" y="515"/>
                  <a:pt x="414" y="516"/>
                </a:cubicBezTo>
                <a:cubicBezTo>
                  <a:pt x="385" y="526"/>
                  <a:pt x="358" y="538"/>
                  <a:pt x="332" y="552"/>
                </a:cubicBezTo>
                <a:cubicBezTo>
                  <a:pt x="295" y="548"/>
                  <a:pt x="262" y="558"/>
                  <a:pt x="228" y="572"/>
                </a:cubicBezTo>
                <a:cubicBezTo>
                  <a:pt x="226" y="570"/>
                  <a:pt x="225" y="569"/>
                  <a:pt x="224" y="567"/>
                </a:cubicBezTo>
                <a:cubicBezTo>
                  <a:pt x="223" y="562"/>
                  <a:pt x="222" y="556"/>
                  <a:pt x="221" y="551"/>
                </a:cubicBezTo>
                <a:cubicBezTo>
                  <a:pt x="223" y="553"/>
                  <a:pt x="226" y="555"/>
                  <a:pt x="228" y="557"/>
                </a:cubicBezTo>
                <a:cubicBezTo>
                  <a:pt x="229" y="558"/>
                  <a:pt x="230" y="558"/>
                  <a:pt x="231" y="558"/>
                </a:cubicBezTo>
                <a:cubicBezTo>
                  <a:pt x="230" y="559"/>
                  <a:pt x="229" y="561"/>
                  <a:pt x="228" y="563"/>
                </a:cubicBezTo>
                <a:cubicBezTo>
                  <a:pt x="226" y="566"/>
                  <a:pt x="230" y="570"/>
                  <a:pt x="234" y="568"/>
                </a:cubicBezTo>
                <a:cubicBezTo>
                  <a:pt x="269" y="541"/>
                  <a:pt x="302" y="515"/>
                  <a:pt x="343" y="497"/>
                </a:cubicBezTo>
                <a:cubicBezTo>
                  <a:pt x="383" y="480"/>
                  <a:pt x="424" y="468"/>
                  <a:pt x="467" y="461"/>
                </a:cubicBezTo>
                <a:cubicBezTo>
                  <a:pt x="469" y="461"/>
                  <a:pt x="469" y="458"/>
                  <a:pt x="467" y="458"/>
                </a:cubicBezTo>
                <a:cubicBezTo>
                  <a:pt x="423" y="458"/>
                  <a:pt x="378" y="469"/>
                  <a:pt x="337" y="486"/>
                </a:cubicBezTo>
                <a:cubicBezTo>
                  <a:pt x="302" y="501"/>
                  <a:pt x="260" y="521"/>
                  <a:pt x="235" y="553"/>
                </a:cubicBezTo>
                <a:cubicBezTo>
                  <a:pt x="235" y="552"/>
                  <a:pt x="235" y="551"/>
                  <a:pt x="234" y="551"/>
                </a:cubicBezTo>
                <a:cubicBezTo>
                  <a:pt x="231" y="547"/>
                  <a:pt x="228" y="544"/>
                  <a:pt x="225" y="541"/>
                </a:cubicBezTo>
                <a:cubicBezTo>
                  <a:pt x="225" y="541"/>
                  <a:pt x="225" y="541"/>
                  <a:pt x="225" y="541"/>
                </a:cubicBezTo>
                <a:cubicBezTo>
                  <a:pt x="231" y="536"/>
                  <a:pt x="237" y="530"/>
                  <a:pt x="244" y="525"/>
                </a:cubicBezTo>
                <a:cubicBezTo>
                  <a:pt x="264" y="510"/>
                  <a:pt x="285" y="496"/>
                  <a:pt x="307" y="484"/>
                </a:cubicBezTo>
                <a:cubicBezTo>
                  <a:pt x="347" y="462"/>
                  <a:pt x="388" y="447"/>
                  <a:pt x="430" y="430"/>
                </a:cubicBezTo>
                <a:cubicBezTo>
                  <a:pt x="433" y="429"/>
                  <a:pt x="431" y="425"/>
                  <a:pt x="428" y="425"/>
                </a:cubicBezTo>
                <a:cubicBezTo>
                  <a:pt x="384" y="432"/>
                  <a:pt x="341" y="451"/>
                  <a:pt x="302" y="472"/>
                </a:cubicBezTo>
                <a:cubicBezTo>
                  <a:pt x="282" y="483"/>
                  <a:pt x="263" y="494"/>
                  <a:pt x="246" y="507"/>
                </a:cubicBezTo>
                <a:cubicBezTo>
                  <a:pt x="277" y="453"/>
                  <a:pt x="307" y="399"/>
                  <a:pt x="375" y="387"/>
                </a:cubicBezTo>
                <a:cubicBezTo>
                  <a:pt x="381" y="386"/>
                  <a:pt x="379" y="378"/>
                  <a:pt x="374" y="379"/>
                </a:cubicBezTo>
                <a:cubicBezTo>
                  <a:pt x="316" y="387"/>
                  <a:pt x="278" y="427"/>
                  <a:pt x="249" y="475"/>
                </a:cubicBezTo>
                <a:cubicBezTo>
                  <a:pt x="271" y="420"/>
                  <a:pt x="294" y="364"/>
                  <a:pt x="344" y="328"/>
                </a:cubicBezTo>
                <a:cubicBezTo>
                  <a:pt x="347" y="326"/>
                  <a:pt x="343" y="322"/>
                  <a:pt x="340" y="324"/>
                </a:cubicBezTo>
                <a:cubicBezTo>
                  <a:pt x="270" y="371"/>
                  <a:pt x="240" y="451"/>
                  <a:pt x="219" y="529"/>
                </a:cubicBezTo>
                <a:cubicBezTo>
                  <a:pt x="218" y="530"/>
                  <a:pt x="217" y="531"/>
                  <a:pt x="217" y="532"/>
                </a:cubicBezTo>
                <a:cubicBezTo>
                  <a:pt x="214" y="518"/>
                  <a:pt x="211" y="504"/>
                  <a:pt x="208" y="490"/>
                </a:cubicBezTo>
                <a:cubicBezTo>
                  <a:pt x="221" y="468"/>
                  <a:pt x="224" y="438"/>
                  <a:pt x="235" y="416"/>
                </a:cubicBezTo>
                <a:cubicBezTo>
                  <a:pt x="255" y="376"/>
                  <a:pt x="281" y="346"/>
                  <a:pt x="317" y="319"/>
                </a:cubicBezTo>
                <a:cubicBezTo>
                  <a:pt x="319" y="317"/>
                  <a:pt x="316" y="314"/>
                  <a:pt x="314" y="315"/>
                </a:cubicBezTo>
                <a:cubicBezTo>
                  <a:pt x="280" y="330"/>
                  <a:pt x="255" y="363"/>
                  <a:pt x="236" y="393"/>
                </a:cubicBezTo>
                <a:cubicBezTo>
                  <a:pt x="225" y="410"/>
                  <a:pt x="215" y="428"/>
                  <a:pt x="208" y="447"/>
                </a:cubicBezTo>
                <a:cubicBezTo>
                  <a:pt x="206" y="452"/>
                  <a:pt x="205" y="458"/>
                  <a:pt x="203" y="463"/>
                </a:cubicBezTo>
                <a:cubicBezTo>
                  <a:pt x="201" y="451"/>
                  <a:pt x="199" y="440"/>
                  <a:pt x="197" y="428"/>
                </a:cubicBezTo>
                <a:cubicBezTo>
                  <a:pt x="212" y="377"/>
                  <a:pt x="232" y="320"/>
                  <a:pt x="277" y="297"/>
                </a:cubicBezTo>
                <a:cubicBezTo>
                  <a:pt x="281" y="295"/>
                  <a:pt x="278" y="290"/>
                  <a:pt x="275" y="291"/>
                </a:cubicBezTo>
                <a:cubicBezTo>
                  <a:pt x="259" y="298"/>
                  <a:pt x="246" y="309"/>
                  <a:pt x="234" y="322"/>
                </a:cubicBezTo>
                <a:cubicBezTo>
                  <a:pt x="240" y="312"/>
                  <a:pt x="246" y="301"/>
                  <a:pt x="252" y="290"/>
                </a:cubicBezTo>
                <a:cubicBezTo>
                  <a:pt x="279" y="244"/>
                  <a:pt x="307" y="199"/>
                  <a:pt x="339" y="157"/>
                </a:cubicBezTo>
                <a:cubicBezTo>
                  <a:pt x="341" y="154"/>
                  <a:pt x="338" y="150"/>
                  <a:pt x="335" y="152"/>
                </a:cubicBezTo>
                <a:cubicBezTo>
                  <a:pt x="316" y="162"/>
                  <a:pt x="305" y="181"/>
                  <a:pt x="294" y="199"/>
                </a:cubicBezTo>
                <a:cubicBezTo>
                  <a:pt x="279" y="224"/>
                  <a:pt x="262" y="248"/>
                  <a:pt x="247" y="273"/>
                </a:cubicBezTo>
                <a:cubicBezTo>
                  <a:pt x="228" y="305"/>
                  <a:pt x="213" y="337"/>
                  <a:pt x="199" y="370"/>
                </a:cubicBezTo>
                <a:cubicBezTo>
                  <a:pt x="217" y="320"/>
                  <a:pt x="221" y="261"/>
                  <a:pt x="260" y="221"/>
                </a:cubicBezTo>
                <a:cubicBezTo>
                  <a:pt x="261" y="220"/>
                  <a:pt x="260" y="217"/>
                  <a:pt x="258" y="218"/>
                </a:cubicBezTo>
                <a:cubicBezTo>
                  <a:pt x="233" y="232"/>
                  <a:pt x="220" y="263"/>
                  <a:pt x="212" y="289"/>
                </a:cubicBezTo>
                <a:cubicBezTo>
                  <a:pt x="202" y="318"/>
                  <a:pt x="194" y="349"/>
                  <a:pt x="191" y="380"/>
                </a:cubicBezTo>
                <a:cubicBezTo>
                  <a:pt x="191" y="382"/>
                  <a:pt x="193" y="383"/>
                  <a:pt x="194" y="382"/>
                </a:cubicBezTo>
                <a:cubicBezTo>
                  <a:pt x="193" y="385"/>
                  <a:pt x="191" y="388"/>
                  <a:pt x="190" y="391"/>
                </a:cubicBezTo>
                <a:cubicBezTo>
                  <a:pt x="188" y="378"/>
                  <a:pt x="185" y="366"/>
                  <a:pt x="183" y="353"/>
                </a:cubicBezTo>
                <a:cubicBezTo>
                  <a:pt x="183" y="349"/>
                  <a:pt x="184" y="345"/>
                  <a:pt x="184" y="341"/>
                </a:cubicBezTo>
                <a:cubicBezTo>
                  <a:pt x="206" y="285"/>
                  <a:pt x="213" y="216"/>
                  <a:pt x="265" y="179"/>
                </a:cubicBezTo>
                <a:cubicBezTo>
                  <a:pt x="267" y="177"/>
                  <a:pt x="264" y="173"/>
                  <a:pt x="262" y="174"/>
                </a:cubicBezTo>
                <a:cubicBezTo>
                  <a:pt x="218" y="197"/>
                  <a:pt x="197" y="253"/>
                  <a:pt x="185" y="303"/>
                </a:cubicBezTo>
                <a:cubicBezTo>
                  <a:pt x="185" y="262"/>
                  <a:pt x="185" y="220"/>
                  <a:pt x="191" y="178"/>
                </a:cubicBezTo>
                <a:cubicBezTo>
                  <a:pt x="200" y="118"/>
                  <a:pt x="215" y="63"/>
                  <a:pt x="235" y="5"/>
                </a:cubicBezTo>
                <a:cubicBezTo>
                  <a:pt x="236" y="2"/>
                  <a:pt x="231" y="0"/>
                  <a:pt x="230" y="3"/>
                </a:cubicBezTo>
                <a:cubicBezTo>
                  <a:pt x="199" y="50"/>
                  <a:pt x="186" y="112"/>
                  <a:pt x="178" y="167"/>
                </a:cubicBezTo>
                <a:cubicBezTo>
                  <a:pt x="173" y="199"/>
                  <a:pt x="168" y="233"/>
                  <a:pt x="167" y="268"/>
                </a:cubicBezTo>
                <a:cubicBezTo>
                  <a:pt x="164" y="250"/>
                  <a:pt x="160" y="231"/>
                  <a:pt x="156" y="213"/>
                </a:cubicBezTo>
                <a:cubicBezTo>
                  <a:pt x="158" y="167"/>
                  <a:pt x="161" y="121"/>
                  <a:pt x="173" y="77"/>
                </a:cubicBezTo>
                <a:cubicBezTo>
                  <a:pt x="174" y="75"/>
                  <a:pt x="172" y="74"/>
                  <a:pt x="171" y="76"/>
                </a:cubicBezTo>
                <a:cubicBezTo>
                  <a:pt x="159" y="113"/>
                  <a:pt x="152" y="150"/>
                  <a:pt x="149" y="188"/>
                </a:cubicBezTo>
                <a:cubicBezTo>
                  <a:pt x="145" y="172"/>
                  <a:pt x="140" y="155"/>
                  <a:pt x="134" y="139"/>
                </a:cubicBezTo>
                <a:cubicBezTo>
                  <a:pt x="134" y="138"/>
                  <a:pt x="133" y="138"/>
                  <a:pt x="133" y="137"/>
                </a:cubicBezTo>
                <a:cubicBezTo>
                  <a:pt x="131" y="92"/>
                  <a:pt x="118" y="46"/>
                  <a:pt x="99" y="5"/>
                </a:cubicBezTo>
                <a:cubicBezTo>
                  <a:pt x="98" y="2"/>
                  <a:pt x="92" y="4"/>
                  <a:pt x="93" y="7"/>
                </a:cubicBezTo>
                <a:cubicBezTo>
                  <a:pt x="104" y="52"/>
                  <a:pt x="113" y="96"/>
                  <a:pt x="120" y="142"/>
                </a:cubicBezTo>
                <a:cubicBezTo>
                  <a:pt x="120" y="142"/>
                  <a:pt x="120" y="143"/>
                  <a:pt x="120" y="144"/>
                </a:cubicBezTo>
                <a:cubicBezTo>
                  <a:pt x="120" y="155"/>
                  <a:pt x="122" y="167"/>
                  <a:pt x="123" y="179"/>
                </a:cubicBezTo>
                <a:cubicBezTo>
                  <a:pt x="116" y="163"/>
                  <a:pt x="109" y="148"/>
                  <a:pt x="102" y="133"/>
                </a:cubicBezTo>
                <a:cubicBezTo>
                  <a:pt x="83" y="97"/>
                  <a:pt x="59" y="59"/>
                  <a:pt x="22" y="40"/>
                </a:cubicBezTo>
                <a:cubicBezTo>
                  <a:pt x="19" y="38"/>
                  <a:pt x="14" y="42"/>
                  <a:pt x="17" y="45"/>
                </a:cubicBezTo>
                <a:cubicBezTo>
                  <a:pt x="48" y="76"/>
                  <a:pt x="73" y="109"/>
                  <a:pt x="92" y="149"/>
                </a:cubicBezTo>
                <a:cubicBezTo>
                  <a:pt x="104" y="174"/>
                  <a:pt x="112" y="200"/>
                  <a:pt x="122" y="226"/>
                </a:cubicBezTo>
                <a:cubicBezTo>
                  <a:pt x="98" y="196"/>
                  <a:pt x="69" y="169"/>
                  <a:pt x="39" y="148"/>
                </a:cubicBezTo>
                <a:cubicBezTo>
                  <a:pt x="31" y="139"/>
                  <a:pt x="23" y="131"/>
                  <a:pt x="13" y="126"/>
                </a:cubicBezTo>
                <a:cubicBezTo>
                  <a:pt x="9" y="124"/>
                  <a:pt x="6" y="127"/>
                  <a:pt x="8" y="131"/>
                </a:cubicBezTo>
                <a:cubicBezTo>
                  <a:pt x="29" y="162"/>
                  <a:pt x="56" y="191"/>
                  <a:pt x="79" y="221"/>
                </a:cubicBezTo>
                <a:cubicBezTo>
                  <a:pt x="93" y="240"/>
                  <a:pt x="107" y="259"/>
                  <a:pt x="120" y="278"/>
                </a:cubicBezTo>
                <a:cubicBezTo>
                  <a:pt x="121" y="281"/>
                  <a:pt x="137" y="312"/>
                  <a:pt x="142" y="312"/>
                </a:cubicBezTo>
                <a:cubicBezTo>
                  <a:pt x="139" y="312"/>
                  <a:pt x="139" y="317"/>
                  <a:pt x="143" y="317"/>
                </a:cubicBezTo>
                <a:cubicBezTo>
                  <a:pt x="144" y="317"/>
                  <a:pt x="145" y="317"/>
                  <a:pt x="146" y="317"/>
                </a:cubicBezTo>
                <a:cubicBezTo>
                  <a:pt x="147" y="322"/>
                  <a:pt x="148" y="327"/>
                  <a:pt x="149" y="332"/>
                </a:cubicBezTo>
                <a:cubicBezTo>
                  <a:pt x="136" y="311"/>
                  <a:pt x="121" y="291"/>
                  <a:pt x="107" y="272"/>
                </a:cubicBezTo>
                <a:cubicBezTo>
                  <a:pt x="105" y="269"/>
                  <a:pt x="100" y="272"/>
                  <a:pt x="102" y="275"/>
                </a:cubicBezTo>
                <a:cubicBezTo>
                  <a:pt x="109" y="290"/>
                  <a:pt x="117" y="304"/>
                  <a:pt x="125" y="319"/>
                </a:cubicBezTo>
                <a:cubicBezTo>
                  <a:pt x="99" y="297"/>
                  <a:pt x="68" y="280"/>
                  <a:pt x="42" y="271"/>
                </a:cubicBezTo>
                <a:cubicBezTo>
                  <a:pt x="37" y="269"/>
                  <a:pt x="35" y="275"/>
                  <a:pt x="38" y="277"/>
                </a:cubicBezTo>
                <a:cubicBezTo>
                  <a:pt x="78" y="309"/>
                  <a:pt x="121" y="332"/>
                  <a:pt x="154" y="368"/>
                </a:cubicBezTo>
                <a:cubicBezTo>
                  <a:pt x="155" y="370"/>
                  <a:pt x="156" y="371"/>
                  <a:pt x="156" y="372"/>
                </a:cubicBezTo>
                <a:cubicBezTo>
                  <a:pt x="158" y="381"/>
                  <a:pt x="159" y="389"/>
                  <a:pt x="161" y="397"/>
                </a:cubicBezTo>
                <a:cubicBezTo>
                  <a:pt x="154" y="389"/>
                  <a:pt x="146" y="382"/>
                  <a:pt x="138" y="375"/>
                </a:cubicBezTo>
                <a:cubicBezTo>
                  <a:pt x="104" y="329"/>
                  <a:pt x="56" y="291"/>
                  <a:pt x="5" y="296"/>
                </a:cubicBezTo>
                <a:cubicBezTo>
                  <a:pt x="2" y="296"/>
                  <a:pt x="2" y="301"/>
                  <a:pt x="5" y="302"/>
                </a:cubicBezTo>
                <a:cubicBezTo>
                  <a:pt x="29" y="307"/>
                  <a:pt x="49" y="316"/>
                  <a:pt x="66" y="328"/>
                </a:cubicBezTo>
                <a:cubicBezTo>
                  <a:pt x="55" y="323"/>
                  <a:pt x="43" y="319"/>
                  <a:pt x="32" y="316"/>
                </a:cubicBezTo>
                <a:cubicBezTo>
                  <a:pt x="28" y="316"/>
                  <a:pt x="25" y="321"/>
                  <a:pt x="29" y="323"/>
                </a:cubicBezTo>
                <a:cubicBezTo>
                  <a:pt x="57" y="343"/>
                  <a:pt x="90" y="355"/>
                  <a:pt x="118" y="376"/>
                </a:cubicBezTo>
                <a:cubicBezTo>
                  <a:pt x="118" y="376"/>
                  <a:pt x="118" y="376"/>
                  <a:pt x="119" y="376"/>
                </a:cubicBezTo>
                <a:cubicBezTo>
                  <a:pt x="137" y="399"/>
                  <a:pt x="153" y="425"/>
                  <a:pt x="171" y="452"/>
                </a:cubicBezTo>
                <a:cubicBezTo>
                  <a:pt x="171" y="457"/>
                  <a:pt x="172" y="461"/>
                  <a:pt x="173" y="466"/>
                </a:cubicBezTo>
                <a:cubicBezTo>
                  <a:pt x="132" y="431"/>
                  <a:pt x="74" y="408"/>
                  <a:pt x="25" y="398"/>
                </a:cubicBezTo>
                <a:cubicBezTo>
                  <a:pt x="22" y="397"/>
                  <a:pt x="19" y="404"/>
                  <a:pt x="23" y="405"/>
                </a:cubicBezTo>
                <a:cubicBezTo>
                  <a:pt x="76" y="433"/>
                  <a:pt x="133" y="450"/>
                  <a:pt x="178" y="489"/>
                </a:cubicBezTo>
                <a:cubicBezTo>
                  <a:pt x="179" y="496"/>
                  <a:pt x="180" y="503"/>
                  <a:pt x="182" y="510"/>
                </a:cubicBezTo>
                <a:cubicBezTo>
                  <a:pt x="153" y="493"/>
                  <a:pt x="121" y="481"/>
                  <a:pt x="93" y="478"/>
                </a:cubicBezTo>
                <a:cubicBezTo>
                  <a:pt x="89" y="477"/>
                  <a:pt x="88" y="482"/>
                  <a:pt x="91" y="484"/>
                </a:cubicBezTo>
                <a:cubicBezTo>
                  <a:pt x="92" y="484"/>
                  <a:pt x="93" y="484"/>
                  <a:pt x="93" y="485"/>
                </a:cubicBezTo>
                <a:cubicBezTo>
                  <a:pt x="61" y="482"/>
                  <a:pt x="29" y="487"/>
                  <a:pt x="3" y="501"/>
                </a:cubicBezTo>
                <a:cubicBezTo>
                  <a:pt x="0" y="503"/>
                  <a:pt x="1" y="509"/>
                  <a:pt x="5" y="508"/>
                </a:cubicBezTo>
                <a:cubicBezTo>
                  <a:pt x="70" y="492"/>
                  <a:pt x="131" y="499"/>
                  <a:pt x="186" y="532"/>
                </a:cubicBezTo>
                <a:cubicBezTo>
                  <a:pt x="186" y="534"/>
                  <a:pt x="187" y="536"/>
                  <a:pt x="187" y="537"/>
                </a:cubicBezTo>
                <a:cubicBezTo>
                  <a:pt x="174" y="530"/>
                  <a:pt x="161" y="525"/>
                  <a:pt x="148" y="521"/>
                </a:cubicBezTo>
                <a:cubicBezTo>
                  <a:pt x="118" y="511"/>
                  <a:pt x="77" y="500"/>
                  <a:pt x="46" y="513"/>
                </a:cubicBezTo>
                <a:cubicBezTo>
                  <a:pt x="42" y="514"/>
                  <a:pt x="44" y="520"/>
                  <a:pt x="48" y="521"/>
                </a:cubicBezTo>
                <a:cubicBezTo>
                  <a:pt x="80" y="526"/>
                  <a:pt x="111" y="523"/>
                  <a:pt x="143" y="534"/>
                </a:cubicBezTo>
                <a:cubicBezTo>
                  <a:pt x="161" y="541"/>
                  <a:pt x="177" y="548"/>
                  <a:pt x="191" y="558"/>
                </a:cubicBezTo>
                <a:cubicBezTo>
                  <a:pt x="193" y="565"/>
                  <a:pt x="194" y="572"/>
                  <a:pt x="196" y="579"/>
                </a:cubicBezTo>
                <a:cubicBezTo>
                  <a:pt x="196" y="579"/>
                  <a:pt x="196" y="579"/>
                  <a:pt x="196" y="579"/>
                </a:cubicBezTo>
                <a:cubicBezTo>
                  <a:pt x="185" y="572"/>
                  <a:pt x="174" y="566"/>
                  <a:pt x="164" y="561"/>
                </a:cubicBezTo>
                <a:cubicBezTo>
                  <a:pt x="141" y="548"/>
                  <a:pt x="116" y="537"/>
                  <a:pt x="89" y="533"/>
                </a:cubicBezTo>
                <a:cubicBezTo>
                  <a:pt x="86" y="533"/>
                  <a:pt x="85" y="538"/>
                  <a:pt x="88" y="540"/>
                </a:cubicBezTo>
                <a:cubicBezTo>
                  <a:pt x="126" y="556"/>
                  <a:pt x="168" y="570"/>
                  <a:pt x="200" y="597"/>
                </a:cubicBezTo>
                <a:cubicBezTo>
                  <a:pt x="200" y="598"/>
                  <a:pt x="200" y="599"/>
                  <a:pt x="200" y="601"/>
                </a:cubicBezTo>
                <a:cubicBezTo>
                  <a:pt x="171" y="589"/>
                  <a:pt x="128" y="597"/>
                  <a:pt x="95" y="611"/>
                </a:cubicBezTo>
                <a:cubicBezTo>
                  <a:pt x="84" y="612"/>
                  <a:pt x="73" y="614"/>
                  <a:pt x="62" y="617"/>
                </a:cubicBezTo>
                <a:cubicBezTo>
                  <a:pt x="59" y="617"/>
                  <a:pt x="60" y="621"/>
                  <a:pt x="63" y="621"/>
                </a:cubicBezTo>
                <a:cubicBezTo>
                  <a:pt x="67" y="621"/>
                  <a:pt x="71" y="620"/>
                  <a:pt x="76" y="620"/>
                </a:cubicBezTo>
                <a:cubicBezTo>
                  <a:pt x="68" y="625"/>
                  <a:pt x="61" y="629"/>
                  <a:pt x="55" y="634"/>
                </a:cubicBezTo>
                <a:cubicBezTo>
                  <a:pt x="51" y="637"/>
                  <a:pt x="54" y="643"/>
                  <a:pt x="59" y="642"/>
                </a:cubicBezTo>
                <a:cubicBezTo>
                  <a:pt x="77" y="638"/>
                  <a:pt x="101" y="626"/>
                  <a:pt x="126" y="617"/>
                </a:cubicBezTo>
                <a:cubicBezTo>
                  <a:pt x="156" y="617"/>
                  <a:pt x="187" y="620"/>
                  <a:pt x="208" y="636"/>
                </a:cubicBezTo>
                <a:cubicBezTo>
                  <a:pt x="209" y="640"/>
                  <a:pt x="210" y="645"/>
                  <a:pt x="212" y="649"/>
                </a:cubicBezTo>
                <a:cubicBezTo>
                  <a:pt x="154" y="629"/>
                  <a:pt x="82" y="641"/>
                  <a:pt x="36" y="682"/>
                </a:cubicBezTo>
                <a:cubicBezTo>
                  <a:pt x="32" y="686"/>
                  <a:pt x="37" y="692"/>
                  <a:pt x="42" y="690"/>
                </a:cubicBezTo>
                <a:cubicBezTo>
                  <a:pt x="56" y="684"/>
                  <a:pt x="69" y="677"/>
                  <a:pt x="83" y="671"/>
                </a:cubicBezTo>
                <a:cubicBezTo>
                  <a:pt x="126" y="665"/>
                  <a:pt x="179" y="657"/>
                  <a:pt x="219" y="678"/>
                </a:cubicBezTo>
                <a:cubicBezTo>
                  <a:pt x="219" y="680"/>
                  <a:pt x="219" y="682"/>
                  <a:pt x="220" y="684"/>
                </a:cubicBezTo>
                <a:cubicBezTo>
                  <a:pt x="205" y="677"/>
                  <a:pt x="185" y="676"/>
                  <a:pt x="170" y="676"/>
                </a:cubicBezTo>
                <a:cubicBezTo>
                  <a:pt x="152" y="675"/>
                  <a:pt x="127" y="673"/>
                  <a:pt x="110" y="681"/>
                </a:cubicBezTo>
                <a:cubicBezTo>
                  <a:pt x="106" y="683"/>
                  <a:pt x="108" y="688"/>
                  <a:pt x="111" y="688"/>
                </a:cubicBezTo>
                <a:cubicBezTo>
                  <a:pt x="148" y="693"/>
                  <a:pt x="187" y="680"/>
                  <a:pt x="223" y="697"/>
                </a:cubicBezTo>
                <a:cubicBezTo>
                  <a:pt x="223" y="697"/>
                  <a:pt x="223" y="697"/>
                  <a:pt x="223" y="697"/>
                </a:cubicBezTo>
                <a:cubicBezTo>
                  <a:pt x="225" y="704"/>
                  <a:pt x="227" y="711"/>
                  <a:pt x="229" y="718"/>
                </a:cubicBezTo>
                <a:cubicBezTo>
                  <a:pt x="215" y="712"/>
                  <a:pt x="199" y="709"/>
                  <a:pt x="191" y="708"/>
                </a:cubicBezTo>
                <a:cubicBezTo>
                  <a:pt x="160" y="706"/>
                  <a:pt x="123" y="705"/>
                  <a:pt x="93" y="716"/>
                </a:cubicBezTo>
                <a:cubicBezTo>
                  <a:pt x="90" y="717"/>
                  <a:pt x="91" y="722"/>
                  <a:pt x="95" y="722"/>
                </a:cubicBezTo>
                <a:cubicBezTo>
                  <a:pt x="121" y="723"/>
                  <a:pt x="147" y="717"/>
                  <a:pt x="173" y="718"/>
                </a:cubicBezTo>
                <a:cubicBezTo>
                  <a:pt x="188" y="719"/>
                  <a:pt x="205" y="720"/>
                  <a:pt x="220" y="726"/>
                </a:cubicBezTo>
                <a:cubicBezTo>
                  <a:pt x="226" y="728"/>
                  <a:pt x="230" y="732"/>
                  <a:pt x="234" y="736"/>
                </a:cubicBezTo>
                <a:cubicBezTo>
                  <a:pt x="236" y="743"/>
                  <a:pt x="238" y="750"/>
                  <a:pt x="240" y="757"/>
                </a:cubicBezTo>
                <a:cubicBezTo>
                  <a:pt x="183" y="721"/>
                  <a:pt x="87" y="749"/>
                  <a:pt x="37" y="784"/>
                </a:cubicBezTo>
                <a:cubicBezTo>
                  <a:pt x="35" y="786"/>
                  <a:pt x="37" y="791"/>
                  <a:pt x="40" y="790"/>
                </a:cubicBezTo>
                <a:cubicBezTo>
                  <a:pt x="110" y="770"/>
                  <a:pt x="184" y="726"/>
                  <a:pt x="245" y="776"/>
                </a:cubicBezTo>
                <a:cubicBezTo>
                  <a:pt x="250" y="792"/>
                  <a:pt x="255" y="809"/>
                  <a:pt x="261" y="825"/>
                </a:cubicBezTo>
                <a:cubicBezTo>
                  <a:pt x="214" y="807"/>
                  <a:pt x="151" y="813"/>
                  <a:pt x="109" y="835"/>
                </a:cubicBezTo>
                <a:cubicBezTo>
                  <a:pt x="106" y="836"/>
                  <a:pt x="107" y="841"/>
                  <a:pt x="110" y="840"/>
                </a:cubicBezTo>
                <a:cubicBezTo>
                  <a:pt x="140" y="832"/>
                  <a:pt x="171" y="825"/>
                  <a:pt x="202" y="827"/>
                </a:cubicBezTo>
                <a:cubicBezTo>
                  <a:pt x="224" y="828"/>
                  <a:pt x="244" y="833"/>
                  <a:pt x="265" y="837"/>
                </a:cubicBezTo>
                <a:cubicBezTo>
                  <a:pt x="268" y="846"/>
                  <a:pt x="271" y="854"/>
                  <a:pt x="274" y="863"/>
                </a:cubicBezTo>
                <a:cubicBezTo>
                  <a:pt x="235" y="844"/>
                  <a:pt x="171" y="859"/>
                  <a:pt x="138" y="876"/>
                </a:cubicBezTo>
                <a:cubicBezTo>
                  <a:pt x="134" y="878"/>
                  <a:pt x="136" y="883"/>
                  <a:pt x="140" y="883"/>
                </a:cubicBezTo>
                <a:cubicBezTo>
                  <a:pt x="186" y="881"/>
                  <a:pt x="237" y="851"/>
                  <a:pt x="279" y="876"/>
                </a:cubicBezTo>
                <a:cubicBezTo>
                  <a:pt x="282" y="884"/>
                  <a:pt x="285" y="892"/>
                  <a:pt x="288" y="900"/>
                </a:cubicBezTo>
                <a:cubicBezTo>
                  <a:pt x="219" y="890"/>
                  <a:pt x="131" y="906"/>
                  <a:pt x="78" y="949"/>
                </a:cubicBezTo>
                <a:cubicBezTo>
                  <a:pt x="74" y="952"/>
                  <a:pt x="78" y="957"/>
                  <a:pt x="82" y="956"/>
                </a:cubicBezTo>
                <a:cubicBezTo>
                  <a:pt x="119" y="943"/>
                  <a:pt x="152" y="925"/>
                  <a:pt x="191" y="918"/>
                </a:cubicBezTo>
                <a:cubicBezTo>
                  <a:pt x="225" y="911"/>
                  <a:pt x="258" y="911"/>
                  <a:pt x="293" y="912"/>
                </a:cubicBezTo>
                <a:cubicBezTo>
                  <a:pt x="298" y="925"/>
                  <a:pt x="304" y="939"/>
                  <a:pt x="310" y="952"/>
                </a:cubicBezTo>
                <a:cubicBezTo>
                  <a:pt x="280" y="942"/>
                  <a:pt x="239" y="939"/>
                  <a:pt x="210" y="948"/>
                </a:cubicBezTo>
                <a:cubicBezTo>
                  <a:pt x="206" y="949"/>
                  <a:pt x="206" y="955"/>
                  <a:pt x="210" y="955"/>
                </a:cubicBezTo>
                <a:cubicBezTo>
                  <a:pt x="228" y="956"/>
                  <a:pt x="246" y="954"/>
                  <a:pt x="264" y="955"/>
                </a:cubicBezTo>
                <a:cubicBezTo>
                  <a:pt x="281" y="957"/>
                  <a:pt x="298" y="960"/>
                  <a:pt x="315" y="962"/>
                </a:cubicBezTo>
                <a:cubicBezTo>
                  <a:pt x="317" y="967"/>
                  <a:pt x="319" y="972"/>
                  <a:pt x="321" y="977"/>
                </a:cubicBezTo>
                <a:cubicBezTo>
                  <a:pt x="324" y="982"/>
                  <a:pt x="326" y="987"/>
                  <a:pt x="329" y="992"/>
                </a:cubicBezTo>
                <a:cubicBezTo>
                  <a:pt x="290" y="978"/>
                  <a:pt x="237" y="983"/>
                  <a:pt x="202" y="995"/>
                </a:cubicBezTo>
                <a:cubicBezTo>
                  <a:pt x="198" y="996"/>
                  <a:pt x="200" y="1001"/>
                  <a:pt x="203" y="1001"/>
                </a:cubicBezTo>
                <a:cubicBezTo>
                  <a:pt x="250" y="999"/>
                  <a:pt x="291" y="991"/>
                  <a:pt x="335" y="1005"/>
                </a:cubicBezTo>
                <a:cubicBezTo>
                  <a:pt x="340" y="1015"/>
                  <a:pt x="345" y="1024"/>
                  <a:pt x="350" y="1034"/>
                </a:cubicBezTo>
                <a:cubicBezTo>
                  <a:pt x="327" y="1027"/>
                  <a:pt x="301" y="1026"/>
                  <a:pt x="279" y="1026"/>
                </a:cubicBezTo>
                <a:cubicBezTo>
                  <a:pt x="238" y="1026"/>
                  <a:pt x="194" y="1028"/>
                  <a:pt x="154" y="1042"/>
                </a:cubicBezTo>
                <a:cubicBezTo>
                  <a:pt x="151" y="1043"/>
                  <a:pt x="153" y="1049"/>
                  <a:pt x="156" y="1048"/>
                </a:cubicBezTo>
                <a:cubicBezTo>
                  <a:pt x="224" y="1042"/>
                  <a:pt x="293" y="1026"/>
                  <a:pt x="358" y="1048"/>
                </a:cubicBezTo>
                <a:cubicBezTo>
                  <a:pt x="417" y="1153"/>
                  <a:pt x="490" y="1252"/>
                  <a:pt x="561" y="1349"/>
                </a:cubicBezTo>
                <a:cubicBezTo>
                  <a:pt x="651" y="1471"/>
                  <a:pt x="747" y="1587"/>
                  <a:pt x="848" y="1700"/>
                </a:cubicBezTo>
                <a:cubicBezTo>
                  <a:pt x="853" y="1706"/>
                  <a:pt x="862" y="1699"/>
                  <a:pt x="857" y="1692"/>
                </a:cubicBezTo>
                <a:close/>
                <a:moveTo>
                  <a:pt x="383" y="706"/>
                </a:moveTo>
                <a:cubicBezTo>
                  <a:pt x="364" y="722"/>
                  <a:pt x="349" y="746"/>
                  <a:pt x="337" y="763"/>
                </a:cubicBezTo>
                <a:cubicBezTo>
                  <a:pt x="322" y="788"/>
                  <a:pt x="306" y="813"/>
                  <a:pt x="298" y="841"/>
                </a:cubicBezTo>
                <a:cubicBezTo>
                  <a:pt x="293" y="826"/>
                  <a:pt x="288" y="811"/>
                  <a:pt x="283" y="795"/>
                </a:cubicBezTo>
                <a:cubicBezTo>
                  <a:pt x="304" y="756"/>
                  <a:pt x="340" y="716"/>
                  <a:pt x="383" y="706"/>
                </a:cubicBezTo>
                <a:close/>
                <a:moveTo>
                  <a:pt x="289" y="636"/>
                </a:moveTo>
                <a:cubicBezTo>
                  <a:pt x="275" y="646"/>
                  <a:pt x="261" y="657"/>
                  <a:pt x="247" y="668"/>
                </a:cubicBezTo>
                <a:cubicBezTo>
                  <a:pt x="246" y="664"/>
                  <a:pt x="245" y="660"/>
                  <a:pt x="244" y="655"/>
                </a:cubicBezTo>
                <a:cubicBezTo>
                  <a:pt x="259" y="650"/>
                  <a:pt x="274" y="643"/>
                  <a:pt x="289" y="636"/>
                </a:cubicBezTo>
                <a:close/>
                <a:moveTo>
                  <a:pt x="237" y="627"/>
                </a:moveTo>
                <a:cubicBezTo>
                  <a:pt x="237" y="626"/>
                  <a:pt x="236" y="624"/>
                  <a:pt x="236" y="623"/>
                </a:cubicBezTo>
                <a:cubicBezTo>
                  <a:pt x="239" y="622"/>
                  <a:pt x="241" y="621"/>
                  <a:pt x="244" y="620"/>
                </a:cubicBezTo>
                <a:cubicBezTo>
                  <a:pt x="242" y="622"/>
                  <a:pt x="239" y="625"/>
                  <a:pt x="237" y="627"/>
                </a:cubicBezTo>
                <a:close/>
                <a:moveTo>
                  <a:pt x="319" y="560"/>
                </a:moveTo>
                <a:cubicBezTo>
                  <a:pt x="309" y="566"/>
                  <a:pt x="299" y="572"/>
                  <a:pt x="289" y="580"/>
                </a:cubicBezTo>
                <a:cubicBezTo>
                  <a:pt x="270" y="590"/>
                  <a:pt x="252" y="601"/>
                  <a:pt x="233" y="612"/>
                </a:cubicBezTo>
                <a:cubicBezTo>
                  <a:pt x="231" y="603"/>
                  <a:pt x="229" y="594"/>
                  <a:pt x="228" y="585"/>
                </a:cubicBezTo>
                <a:cubicBezTo>
                  <a:pt x="258" y="573"/>
                  <a:pt x="287" y="563"/>
                  <a:pt x="319" y="560"/>
                </a:cubicBezTo>
                <a:close/>
                <a:moveTo>
                  <a:pt x="117" y="250"/>
                </a:moveTo>
                <a:cubicBezTo>
                  <a:pt x="102" y="228"/>
                  <a:pt x="86" y="207"/>
                  <a:pt x="70" y="187"/>
                </a:cubicBezTo>
                <a:cubicBezTo>
                  <a:pt x="94" y="211"/>
                  <a:pt x="116" y="236"/>
                  <a:pt x="136" y="263"/>
                </a:cubicBezTo>
                <a:cubicBezTo>
                  <a:pt x="138" y="272"/>
                  <a:pt x="139" y="282"/>
                  <a:pt x="141" y="291"/>
                </a:cubicBezTo>
                <a:cubicBezTo>
                  <a:pt x="132" y="273"/>
                  <a:pt x="118" y="252"/>
                  <a:pt x="117" y="250"/>
                </a:cubicBezTo>
                <a:close/>
                <a:moveTo>
                  <a:pt x="158" y="611"/>
                </a:moveTo>
                <a:cubicBezTo>
                  <a:pt x="155" y="611"/>
                  <a:pt x="151" y="610"/>
                  <a:pt x="148" y="610"/>
                </a:cubicBezTo>
                <a:cubicBezTo>
                  <a:pt x="168" y="605"/>
                  <a:pt x="187" y="603"/>
                  <a:pt x="203" y="611"/>
                </a:cubicBezTo>
                <a:cubicBezTo>
                  <a:pt x="204" y="615"/>
                  <a:pt x="204" y="619"/>
                  <a:pt x="205" y="622"/>
                </a:cubicBezTo>
                <a:cubicBezTo>
                  <a:pt x="191" y="615"/>
                  <a:pt x="172" y="612"/>
                  <a:pt x="158" y="611"/>
                </a:cubicBezTo>
                <a:close/>
                <a:moveTo>
                  <a:pt x="158" y="655"/>
                </a:moveTo>
                <a:cubicBezTo>
                  <a:pt x="149" y="655"/>
                  <a:pt x="140" y="655"/>
                  <a:pt x="131" y="655"/>
                </a:cubicBezTo>
                <a:cubicBezTo>
                  <a:pt x="160" y="651"/>
                  <a:pt x="187" y="653"/>
                  <a:pt x="214" y="661"/>
                </a:cubicBezTo>
                <a:cubicBezTo>
                  <a:pt x="214" y="662"/>
                  <a:pt x="215" y="662"/>
                  <a:pt x="215" y="663"/>
                </a:cubicBezTo>
                <a:cubicBezTo>
                  <a:pt x="197" y="656"/>
                  <a:pt x="174" y="655"/>
                  <a:pt x="158" y="655"/>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68164452"/>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unsplash.com/" TargetMode="External"/><Relationship Id="rId2" Type="http://schemas.openxmlformats.org/officeDocument/2006/relationships/hyperlink" Target="https://slidewin.com/" TargetMode="External"/><Relationship Id="rId1" Type="http://schemas.openxmlformats.org/officeDocument/2006/relationships/slideLayout" Target="../slideLayouts/slideLayout2.xml"/><Relationship Id="rId5" Type="http://schemas.openxmlformats.org/officeDocument/2006/relationships/hyperlink" Target="https://freepik.com/" TargetMode="External"/><Relationship Id="rId4" Type="http://schemas.openxmlformats.org/officeDocument/2006/relationships/hyperlink" Target="https://www.flaticon.com/"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s://fonts.google.com/specimen/Comfortaa?preview.text_type=custom" TargetMode="External"/><Relationship Id="rId2" Type="http://schemas.openxmlformats.org/officeDocument/2006/relationships/hyperlink" Target="https://fonts.google.com/specimen/Saira+Semi+Condensed?preview.text_type=custom"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slidewin.com/"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a:off x="250616" y="1352598"/>
            <a:ext cx="5845384" cy="5230508"/>
          </a:xfrm>
          <a:custGeom>
            <a:avLst/>
            <a:gdLst>
              <a:gd name="T0" fmla="*/ 6371 w 7030"/>
              <a:gd name="T1" fmla="*/ 5990 h 6292"/>
              <a:gd name="T2" fmla="*/ 6808 w 7030"/>
              <a:gd name="T3" fmla="*/ 5577 h 6292"/>
              <a:gd name="T4" fmla="*/ 6621 w 7030"/>
              <a:gd name="T5" fmla="*/ 4488 h 6292"/>
              <a:gd name="T6" fmla="*/ 6821 w 7030"/>
              <a:gd name="T7" fmla="*/ 3981 h 6292"/>
              <a:gd name="T8" fmla="*/ 6998 w 7030"/>
              <a:gd name="T9" fmla="*/ 3154 h 6292"/>
              <a:gd name="T10" fmla="*/ 6690 w 7030"/>
              <a:gd name="T11" fmla="*/ 2164 h 6292"/>
              <a:gd name="T12" fmla="*/ 5723 w 7030"/>
              <a:gd name="T13" fmla="*/ 1778 h 6292"/>
              <a:gd name="T14" fmla="*/ 5008 w 7030"/>
              <a:gd name="T15" fmla="*/ 852 h 6292"/>
              <a:gd name="T16" fmla="*/ 3264 w 7030"/>
              <a:gd name="T17" fmla="*/ 756 h 6292"/>
              <a:gd name="T18" fmla="*/ 1365 w 7030"/>
              <a:gd name="T19" fmla="*/ 293 h 6292"/>
              <a:gd name="T20" fmla="*/ 622 w 7030"/>
              <a:gd name="T21" fmla="*/ 1794 h 6292"/>
              <a:gd name="T22" fmla="*/ 782 w 7030"/>
              <a:gd name="T23" fmla="*/ 3709 h 6292"/>
              <a:gd name="T24" fmla="*/ 60 w 7030"/>
              <a:gd name="T25" fmla="*/ 4954 h 6292"/>
              <a:gd name="T26" fmla="*/ 455 w 7030"/>
              <a:gd name="T27" fmla="*/ 5624 h 6292"/>
              <a:gd name="T28" fmla="*/ 1010 w 7030"/>
              <a:gd name="T29" fmla="*/ 6105 h 6292"/>
              <a:gd name="T30" fmla="*/ 1806 w 7030"/>
              <a:gd name="T31" fmla="*/ 6175 h 6292"/>
              <a:gd name="T32" fmla="*/ 3512 w 7030"/>
              <a:gd name="T33" fmla="*/ 6175 h 6292"/>
              <a:gd name="T34" fmla="*/ 5042 w 7030"/>
              <a:gd name="T35" fmla="*/ 6176 h 6292"/>
              <a:gd name="T36" fmla="*/ 6276 w 7030"/>
              <a:gd name="T37" fmla="*/ 6052 h 6292"/>
              <a:gd name="T38" fmla="*/ 6371 w 7030"/>
              <a:gd name="T39" fmla="*/ 5990 h 6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30" h="6292">
                <a:moveTo>
                  <a:pt x="6371" y="5990"/>
                </a:moveTo>
                <a:cubicBezTo>
                  <a:pt x="6542" y="5879"/>
                  <a:pt x="6742" y="5742"/>
                  <a:pt x="6808" y="5577"/>
                </a:cubicBezTo>
                <a:cubicBezTo>
                  <a:pt x="6959" y="5201"/>
                  <a:pt x="6692" y="4840"/>
                  <a:pt x="6621" y="4488"/>
                </a:cubicBezTo>
                <a:cubicBezTo>
                  <a:pt x="6580" y="4290"/>
                  <a:pt x="6733" y="4146"/>
                  <a:pt x="6821" y="3981"/>
                </a:cubicBezTo>
                <a:cubicBezTo>
                  <a:pt x="6954" y="3732"/>
                  <a:pt x="6972" y="3424"/>
                  <a:pt x="6998" y="3154"/>
                </a:cubicBezTo>
                <a:cubicBezTo>
                  <a:pt x="7030" y="2836"/>
                  <a:pt x="6963" y="2395"/>
                  <a:pt x="6690" y="2164"/>
                </a:cubicBezTo>
                <a:cubicBezTo>
                  <a:pt x="6414" y="1929"/>
                  <a:pt x="6049" y="1924"/>
                  <a:pt x="5723" y="1778"/>
                </a:cubicBezTo>
                <a:cubicBezTo>
                  <a:pt x="5267" y="1573"/>
                  <a:pt x="5297" y="1164"/>
                  <a:pt x="5008" y="852"/>
                </a:cubicBezTo>
                <a:cubicBezTo>
                  <a:pt x="4567" y="375"/>
                  <a:pt x="3841" y="987"/>
                  <a:pt x="3264" y="756"/>
                </a:cubicBezTo>
                <a:cubicBezTo>
                  <a:pt x="2689" y="527"/>
                  <a:pt x="2028" y="0"/>
                  <a:pt x="1365" y="293"/>
                </a:cubicBezTo>
                <a:cubicBezTo>
                  <a:pt x="746" y="568"/>
                  <a:pt x="581" y="1235"/>
                  <a:pt x="622" y="1794"/>
                </a:cubicBezTo>
                <a:cubicBezTo>
                  <a:pt x="668" y="2433"/>
                  <a:pt x="1019" y="3065"/>
                  <a:pt x="782" y="3709"/>
                </a:cubicBezTo>
                <a:cubicBezTo>
                  <a:pt x="607" y="4186"/>
                  <a:pt x="0" y="4412"/>
                  <a:pt x="60" y="4954"/>
                </a:cubicBezTo>
                <a:cubicBezTo>
                  <a:pt x="89" y="5216"/>
                  <a:pt x="293" y="5414"/>
                  <a:pt x="455" y="5624"/>
                </a:cubicBezTo>
                <a:cubicBezTo>
                  <a:pt x="583" y="5791"/>
                  <a:pt x="787" y="6034"/>
                  <a:pt x="1010" y="6105"/>
                </a:cubicBezTo>
                <a:cubicBezTo>
                  <a:pt x="1235" y="6178"/>
                  <a:pt x="1566" y="6175"/>
                  <a:pt x="1806" y="6175"/>
                </a:cubicBezTo>
                <a:cubicBezTo>
                  <a:pt x="2374" y="6175"/>
                  <a:pt x="2943" y="6175"/>
                  <a:pt x="3512" y="6175"/>
                </a:cubicBezTo>
                <a:cubicBezTo>
                  <a:pt x="4022" y="6176"/>
                  <a:pt x="4532" y="6175"/>
                  <a:pt x="5042" y="6176"/>
                </a:cubicBezTo>
                <a:cubicBezTo>
                  <a:pt x="5452" y="6176"/>
                  <a:pt x="5915" y="6292"/>
                  <a:pt x="6276" y="6052"/>
                </a:cubicBezTo>
                <a:cubicBezTo>
                  <a:pt x="6306" y="6033"/>
                  <a:pt x="6338" y="6012"/>
                  <a:pt x="6371" y="599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p:cNvSpPr>
          <p:nvPr/>
        </p:nvSpPr>
        <p:spPr bwMode="auto">
          <a:xfrm>
            <a:off x="891067" y="5705788"/>
            <a:ext cx="5689121" cy="386333"/>
          </a:xfrm>
          <a:custGeom>
            <a:avLst/>
            <a:gdLst>
              <a:gd name="T0" fmla="*/ 3742 w 6842"/>
              <a:gd name="T1" fmla="*/ 272 h 465"/>
              <a:gd name="T2" fmla="*/ 5813 w 6842"/>
              <a:gd name="T3" fmla="*/ 374 h 465"/>
              <a:gd name="T4" fmla="*/ 6842 w 6842"/>
              <a:gd name="T5" fmla="*/ 448 h 465"/>
              <a:gd name="T6" fmla="*/ 6842 w 6842"/>
              <a:gd name="T7" fmla="*/ 448 h 465"/>
              <a:gd name="T8" fmla="*/ 5030 w 6842"/>
              <a:gd name="T9" fmla="*/ 137 h 465"/>
              <a:gd name="T10" fmla="*/ 3579 w 6842"/>
              <a:gd name="T11" fmla="*/ 34 h 465"/>
              <a:gd name="T12" fmla="*/ 211 w 6842"/>
              <a:gd name="T13" fmla="*/ 402 h 465"/>
              <a:gd name="T14" fmla="*/ 0 w 6842"/>
              <a:gd name="T15" fmla="*/ 465 h 465"/>
              <a:gd name="T16" fmla="*/ 3742 w 6842"/>
              <a:gd name="T17" fmla="*/ 272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42" h="465">
                <a:moveTo>
                  <a:pt x="3742" y="272"/>
                </a:moveTo>
                <a:cubicBezTo>
                  <a:pt x="4436" y="286"/>
                  <a:pt x="5123" y="332"/>
                  <a:pt x="5813" y="374"/>
                </a:cubicBezTo>
                <a:cubicBezTo>
                  <a:pt x="6157" y="396"/>
                  <a:pt x="6501" y="418"/>
                  <a:pt x="6842" y="448"/>
                </a:cubicBezTo>
                <a:cubicBezTo>
                  <a:pt x="6842" y="448"/>
                  <a:pt x="6842" y="448"/>
                  <a:pt x="6842" y="448"/>
                </a:cubicBezTo>
                <a:cubicBezTo>
                  <a:pt x="6374" y="350"/>
                  <a:pt x="5513" y="179"/>
                  <a:pt x="5030" y="137"/>
                </a:cubicBezTo>
                <a:cubicBezTo>
                  <a:pt x="4547" y="94"/>
                  <a:pt x="4065" y="49"/>
                  <a:pt x="3579" y="34"/>
                </a:cubicBezTo>
                <a:cubicBezTo>
                  <a:pt x="2430" y="0"/>
                  <a:pt x="1287" y="102"/>
                  <a:pt x="211" y="402"/>
                </a:cubicBezTo>
                <a:cubicBezTo>
                  <a:pt x="138" y="422"/>
                  <a:pt x="69" y="443"/>
                  <a:pt x="0" y="465"/>
                </a:cubicBezTo>
                <a:cubicBezTo>
                  <a:pt x="1216" y="300"/>
                  <a:pt x="2476" y="246"/>
                  <a:pt x="3742" y="272"/>
                </a:cubicBezTo>
                <a:close/>
              </a:path>
            </a:pathLst>
          </a:custGeom>
          <a:solidFill>
            <a:schemeClr val="accent1">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35" name="Group 234"/>
          <p:cNvGrpSpPr/>
          <p:nvPr/>
        </p:nvGrpSpPr>
        <p:grpSpPr>
          <a:xfrm>
            <a:off x="838782" y="857893"/>
            <a:ext cx="4669051" cy="5725213"/>
            <a:chOff x="1251807" y="754701"/>
            <a:chExt cx="4669051" cy="5725213"/>
          </a:xfrm>
        </p:grpSpPr>
        <p:sp>
          <p:nvSpPr>
            <p:cNvPr id="88" name="Freeform 86"/>
            <p:cNvSpPr>
              <a:spLocks/>
            </p:cNvSpPr>
            <p:nvPr/>
          </p:nvSpPr>
          <p:spPr bwMode="auto">
            <a:xfrm>
              <a:off x="3867490" y="1986468"/>
              <a:ext cx="1970954" cy="2672738"/>
            </a:xfrm>
            <a:custGeom>
              <a:avLst/>
              <a:gdLst>
                <a:gd name="T0" fmla="*/ 971 w 1903"/>
                <a:gd name="T1" fmla="*/ 1334 h 2581"/>
                <a:gd name="T2" fmla="*/ 854 w 1903"/>
                <a:gd name="T3" fmla="*/ 1138 h 2581"/>
                <a:gd name="T4" fmla="*/ 925 w 1903"/>
                <a:gd name="T5" fmla="*/ 935 h 2581"/>
                <a:gd name="T6" fmla="*/ 1314 w 1903"/>
                <a:gd name="T7" fmla="*/ 843 h 2581"/>
                <a:gd name="T8" fmla="*/ 1542 w 1903"/>
                <a:gd name="T9" fmla="*/ 534 h 2581"/>
                <a:gd name="T10" fmla="*/ 880 w 1903"/>
                <a:gd name="T11" fmla="*/ 872 h 2581"/>
                <a:gd name="T12" fmla="*/ 852 w 1903"/>
                <a:gd name="T13" fmla="*/ 917 h 2581"/>
                <a:gd name="T14" fmla="*/ 982 w 1903"/>
                <a:gd name="T15" fmla="*/ 504 h 2581"/>
                <a:gd name="T16" fmla="*/ 830 w 1903"/>
                <a:gd name="T17" fmla="*/ 0 h 2581"/>
                <a:gd name="T18" fmla="*/ 820 w 1903"/>
                <a:gd name="T19" fmla="*/ 904 h 2581"/>
                <a:gd name="T20" fmla="*/ 691 w 1903"/>
                <a:gd name="T21" fmla="*/ 1610 h 2581"/>
                <a:gd name="T22" fmla="*/ 684 w 1903"/>
                <a:gd name="T23" fmla="*/ 1630 h 2581"/>
                <a:gd name="T24" fmla="*/ 593 w 1903"/>
                <a:gd name="T25" fmla="*/ 1480 h 2581"/>
                <a:gd name="T26" fmla="*/ 311 w 1903"/>
                <a:gd name="T27" fmla="*/ 948 h 2581"/>
                <a:gd name="T28" fmla="*/ 250 w 1903"/>
                <a:gd name="T29" fmla="*/ 1164 h 2581"/>
                <a:gd name="T30" fmla="*/ 563 w 1903"/>
                <a:gd name="T31" fmla="*/ 1483 h 2581"/>
                <a:gd name="T32" fmla="*/ 595 w 1903"/>
                <a:gd name="T33" fmla="*/ 1862 h 2581"/>
                <a:gd name="T34" fmla="*/ 477 w 1903"/>
                <a:gd name="T35" fmla="*/ 1985 h 2581"/>
                <a:gd name="T36" fmla="*/ 37 w 1903"/>
                <a:gd name="T37" fmla="*/ 1414 h 2581"/>
                <a:gd name="T38" fmla="*/ 190 w 1903"/>
                <a:gd name="T39" fmla="*/ 1782 h 2581"/>
                <a:gd name="T40" fmla="*/ 513 w 1903"/>
                <a:gd name="T41" fmla="*/ 2154 h 2581"/>
                <a:gd name="T42" fmla="*/ 527 w 1903"/>
                <a:gd name="T43" fmla="*/ 2562 h 2581"/>
                <a:gd name="T44" fmla="*/ 531 w 1903"/>
                <a:gd name="T45" fmla="*/ 2240 h 2581"/>
                <a:gd name="T46" fmla="*/ 544 w 1903"/>
                <a:gd name="T47" fmla="*/ 2170 h 2581"/>
                <a:gd name="T48" fmla="*/ 646 w 1903"/>
                <a:gd name="T49" fmla="*/ 1990 h 2581"/>
                <a:gd name="T50" fmla="*/ 1288 w 1903"/>
                <a:gd name="T51" fmla="*/ 1811 h 2581"/>
                <a:gd name="T52" fmla="*/ 935 w 1903"/>
                <a:gd name="T53" fmla="*/ 1713 h 2581"/>
                <a:gd name="T54" fmla="*/ 626 w 1903"/>
                <a:gd name="T55" fmla="*/ 1968 h 2581"/>
                <a:gd name="T56" fmla="*/ 633 w 1903"/>
                <a:gd name="T57" fmla="*/ 1843 h 2581"/>
                <a:gd name="T58" fmla="*/ 1010 w 1903"/>
                <a:gd name="T59" fmla="*/ 1344 h 2581"/>
                <a:gd name="T60" fmla="*/ 1318 w 1903"/>
                <a:gd name="T61" fmla="*/ 1349 h 2581"/>
                <a:gd name="T62" fmla="*/ 1903 w 1903"/>
                <a:gd name="T63" fmla="*/ 1034 h 2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3" h="2581">
                  <a:moveTo>
                    <a:pt x="1483" y="1040"/>
                  </a:moveTo>
                  <a:cubicBezTo>
                    <a:pt x="1340" y="1072"/>
                    <a:pt x="1094" y="1170"/>
                    <a:pt x="971" y="1334"/>
                  </a:cubicBezTo>
                  <a:cubicBezTo>
                    <a:pt x="890" y="1387"/>
                    <a:pt x="818" y="1452"/>
                    <a:pt x="755" y="1526"/>
                  </a:cubicBezTo>
                  <a:cubicBezTo>
                    <a:pt x="801" y="1400"/>
                    <a:pt x="840" y="1272"/>
                    <a:pt x="854" y="1138"/>
                  </a:cubicBezTo>
                  <a:cubicBezTo>
                    <a:pt x="861" y="1077"/>
                    <a:pt x="862" y="1015"/>
                    <a:pt x="856" y="954"/>
                  </a:cubicBezTo>
                  <a:cubicBezTo>
                    <a:pt x="875" y="940"/>
                    <a:pt x="901" y="936"/>
                    <a:pt x="925" y="935"/>
                  </a:cubicBezTo>
                  <a:cubicBezTo>
                    <a:pt x="993" y="930"/>
                    <a:pt x="1061" y="928"/>
                    <a:pt x="1127" y="917"/>
                  </a:cubicBezTo>
                  <a:cubicBezTo>
                    <a:pt x="1194" y="906"/>
                    <a:pt x="1260" y="884"/>
                    <a:pt x="1314" y="843"/>
                  </a:cubicBezTo>
                  <a:cubicBezTo>
                    <a:pt x="1364" y="805"/>
                    <a:pt x="1400" y="752"/>
                    <a:pt x="1430" y="696"/>
                  </a:cubicBezTo>
                  <a:cubicBezTo>
                    <a:pt x="1461" y="638"/>
                    <a:pt x="1488" y="573"/>
                    <a:pt x="1542" y="534"/>
                  </a:cubicBezTo>
                  <a:cubicBezTo>
                    <a:pt x="1412" y="526"/>
                    <a:pt x="1281" y="553"/>
                    <a:pt x="1165" y="613"/>
                  </a:cubicBezTo>
                  <a:cubicBezTo>
                    <a:pt x="1049" y="672"/>
                    <a:pt x="950" y="762"/>
                    <a:pt x="880" y="872"/>
                  </a:cubicBezTo>
                  <a:cubicBezTo>
                    <a:pt x="870" y="889"/>
                    <a:pt x="860" y="906"/>
                    <a:pt x="853" y="926"/>
                  </a:cubicBezTo>
                  <a:cubicBezTo>
                    <a:pt x="853" y="923"/>
                    <a:pt x="852" y="920"/>
                    <a:pt x="852" y="917"/>
                  </a:cubicBezTo>
                  <a:cubicBezTo>
                    <a:pt x="873" y="836"/>
                    <a:pt x="899" y="755"/>
                    <a:pt x="929" y="677"/>
                  </a:cubicBezTo>
                  <a:cubicBezTo>
                    <a:pt x="951" y="620"/>
                    <a:pt x="976" y="564"/>
                    <a:pt x="982" y="504"/>
                  </a:cubicBezTo>
                  <a:cubicBezTo>
                    <a:pt x="991" y="412"/>
                    <a:pt x="956" y="322"/>
                    <a:pt x="923" y="235"/>
                  </a:cubicBezTo>
                  <a:cubicBezTo>
                    <a:pt x="892" y="157"/>
                    <a:pt x="861" y="79"/>
                    <a:pt x="830" y="0"/>
                  </a:cubicBezTo>
                  <a:cubicBezTo>
                    <a:pt x="750" y="145"/>
                    <a:pt x="704" y="310"/>
                    <a:pt x="704" y="475"/>
                  </a:cubicBezTo>
                  <a:cubicBezTo>
                    <a:pt x="704" y="625"/>
                    <a:pt x="744" y="776"/>
                    <a:pt x="820" y="904"/>
                  </a:cubicBezTo>
                  <a:cubicBezTo>
                    <a:pt x="850" y="1090"/>
                    <a:pt x="808" y="1284"/>
                    <a:pt x="747" y="1460"/>
                  </a:cubicBezTo>
                  <a:cubicBezTo>
                    <a:pt x="730" y="1511"/>
                    <a:pt x="711" y="1560"/>
                    <a:pt x="691" y="1610"/>
                  </a:cubicBezTo>
                  <a:cubicBezTo>
                    <a:pt x="690" y="1613"/>
                    <a:pt x="688" y="1616"/>
                    <a:pt x="686" y="1618"/>
                  </a:cubicBezTo>
                  <a:cubicBezTo>
                    <a:pt x="683" y="1622"/>
                    <a:pt x="683" y="1627"/>
                    <a:pt x="684" y="1630"/>
                  </a:cubicBezTo>
                  <a:cubicBezTo>
                    <a:pt x="665" y="1678"/>
                    <a:pt x="646" y="1725"/>
                    <a:pt x="628" y="1773"/>
                  </a:cubicBezTo>
                  <a:cubicBezTo>
                    <a:pt x="630" y="1674"/>
                    <a:pt x="618" y="1575"/>
                    <a:pt x="593" y="1480"/>
                  </a:cubicBezTo>
                  <a:cubicBezTo>
                    <a:pt x="607" y="1384"/>
                    <a:pt x="594" y="1283"/>
                    <a:pt x="554" y="1194"/>
                  </a:cubicBezTo>
                  <a:cubicBezTo>
                    <a:pt x="505" y="1087"/>
                    <a:pt x="417" y="998"/>
                    <a:pt x="311" y="948"/>
                  </a:cubicBezTo>
                  <a:cubicBezTo>
                    <a:pt x="220" y="905"/>
                    <a:pt x="112" y="886"/>
                    <a:pt x="49" y="807"/>
                  </a:cubicBezTo>
                  <a:cubicBezTo>
                    <a:pt x="74" y="944"/>
                    <a:pt x="146" y="1072"/>
                    <a:pt x="250" y="1164"/>
                  </a:cubicBezTo>
                  <a:cubicBezTo>
                    <a:pt x="329" y="1235"/>
                    <a:pt x="426" y="1285"/>
                    <a:pt x="494" y="1366"/>
                  </a:cubicBezTo>
                  <a:cubicBezTo>
                    <a:pt x="524" y="1401"/>
                    <a:pt x="547" y="1441"/>
                    <a:pt x="563" y="1483"/>
                  </a:cubicBezTo>
                  <a:cubicBezTo>
                    <a:pt x="595" y="1603"/>
                    <a:pt x="606" y="1729"/>
                    <a:pt x="593" y="1853"/>
                  </a:cubicBezTo>
                  <a:cubicBezTo>
                    <a:pt x="592" y="1856"/>
                    <a:pt x="593" y="1859"/>
                    <a:pt x="595" y="1862"/>
                  </a:cubicBezTo>
                  <a:cubicBezTo>
                    <a:pt x="567" y="1938"/>
                    <a:pt x="543" y="2016"/>
                    <a:pt x="525" y="2095"/>
                  </a:cubicBezTo>
                  <a:cubicBezTo>
                    <a:pt x="511" y="2057"/>
                    <a:pt x="495" y="2021"/>
                    <a:pt x="477" y="1985"/>
                  </a:cubicBezTo>
                  <a:cubicBezTo>
                    <a:pt x="496" y="1861"/>
                    <a:pt x="437" y="1735"/>
                    <a:pt x="352" y="1643"/>
                  </a:cubicBezTo>
                  <a:cubicBezTo>
                    <a:pt x="263" y="1548"/>
                    <a:pt x="147" y="1483"/>
                    <a:pt x="37" y="1414"/>
                  </a:cubicBezTo>
                  <a:cubicBezTo>
                    <a:pt x="22" y="1405"/>
                    <a:pt x="5" y="1394"/>
                    <a:pt x="0" y="1377"/>
                  </a:cubicBezTo>
                  <a:cubicBezTo>
                    <a:pt x="4" y="1530"/>
                    <a:pt x="75" y="1681"/>
                    <a:pt x="190" y="1782"/>
                  </a:cubicBezTo>
                  <a:cubicBezTo>
                    <a:pt x="262" y="1845"/>
                    <a:pt x="349" y="1890"/>
                    <a:pt x="424" y="1949"/>
                  </a:cubicBezTo>
                  <a:cubicBezTo>
                    <a:pt x="461" y="2013"/>
                    <a:pt x="492" y="2082"/>
                    <a:pt x="513" y="2154"/>
                  </a:cubicBezTo>
                  <a:cubicBezTo>
                    <a:pt x="512" y="2159"/>
                    <a:pt x="511" y="2163"/>
                    <a:pt x="511" y="2168"/>
                  </a:cubicBezTo>
                  <a:cubicBezTo>
                    <a:pt x="489" y="2299"/>
                    <a:pt x="489" y="2434"/>
                    <a:pt x="527" y="2562"/>
                  </a:cubicBezTo>
                  <a:cubicBezTo>
                    <a:pt x="532" y="2581"/>
                    <a:pt x="562" y="2576"/>
                    <a:pt x="556" y="2557"/>
                  </a:cubicBezTo>
                  <a:cubicBezTo>
                    <a:pt x="525" y="2453"/>
                    <a:pt x="520" y="2346"/>
                    <a:pt x="531" y="2240"/>
                  </a:cubicBezTo>
                  <a:cubicBezTo>
                    <a:pt x="535" y="2238"/>
                    <a:pt x="538" y="2235"/>
                    <a:pt x="538" y="2229"/>
                  </a:cubicBezTo>
                  <a:cubicBezTo>
                    <a:pt x="538" y="2209"/>
                    <a:pt x="540" y="2190"/>
                    <a:pt x="544" y="2170"/>
                  </a:cubicBezTo>
                  <a:cubicBezTo>
                    <a:pt x="546" y="2169"/>
                    <a:pt x="546" y="2166"/>
                    <a:pt x="546" y="2164"/>
                  </a:cubicBezTo>
                  <a:cubicBezTo>
                    <a:pt x="561" y="2098"/>
                    <a:pt x="598" y="2038"/>
                    <a:pt x="646" y="1990"/>
                  </a:cubicBezTo>
                  <a:cubicBezTo>
                    <a:pt x="758" y="1998"/>
                    <a:pt x="869" y="2016"/>
                    <a:pt x="978" y="1995"/>
                  </a:cubicBezTo>
                  <a:cubicBezTo>
                    <a:pt x="1098" y="1972"/>
                    <a:pt x="1206" y="1902"/>
                    <a:pt x="1288" y="1811"/>
                  </a:cubicBezTo>
                  <a:cubicBezTo>
                    <a:pt x="1342" y="1751"/>
                    <a:pt x="1390" y="1678"/>
                    <a:pt x="1465" y="1650"/>
                  </a:cubicBezTo>
                  <a:cubicBezTo>
                    <a:pt x="1287" y="1627"/>
                    <a:pt x="1103" y="1648"/>
                    <a:pt x="935" y="1713"/>
                  </a:cubicBezTo>
                  <a:cubicBezTo>
                    <a:pt x="896" y="1728"/>
                    <a:pt x="858" y="1745"/>
                    <a:pt x="822" y="1767"/>
                  </a:cubicBezTo>
                  <a:cubicBezTo>
                    <a:pt x="740" y="1815"/>
                    <a:pt x="672" y="1886"/>
                    <a:pt x="626" y="1968"/>
                  </a:cubicBezTo>
                  <a:cubicBezTo>
                    <a:pt x="606" y="1989"/>
                    <a:pt x="587" y="2011"/>
                    <a:pt x="571" y="2035"/>
                  </a:cubicBezTo>
                  <a:cubicBezTo>
                    <a:pt x="588" y="1970"/>
                    <a:pt x="610" y="1906"/>
                    <a:pt x="633" y="1843"/>
                  </a:cubicBezTo>
                  <a:cubicBezTo>
                    <a:pt x="660" y="1770"/>
                    <a:pt x="689" y="1698"/>
                    <a:pt x="718" y="1625"/>
                  </a:cubicBezTo>
                  <a:cubicBezTo>
                    <a:pt x="794" y="1512"/>
                    <a:pt x="894" y="1416"/>
                    <a:pt x="1010" y="1344"/>
                  </a:cubicBezTo>
                  <a:cubicBezTo>
                    <a:pt x="1026" y="1341"/>
                    <a:pt x="1042" y="1339"/>
                    <a:pt x="1059" y="1339"/>
                  </a:cubicBezTo>
                  <a:cubicBezTo>
                    <a:pt x="1145" y="1334"/>
                    <a:pt x="1231" y="1346"/>
                    <a:pt x="1318" y="1349"/>
                  </a:cubicBezTo>
                  <a:cubicBezTo>
                    <a:pt x="1404" y="1352"/>
                    <a:pt x="1493" y="1347"/>
                    <a:pt x="1572" y="1311"/>
                  </a:cubicBezTo>
                  <a:cubicBezTo>
                    <a:pt x="1704" y="1251"/>
                    <a:pt x="1784" y="1116"/>
                    <a:pt x="1903" y="1034"/>
                  </a:cubicBezTo>
                  <a:cubicBezTo>
                    <a:pt x="1765" y="1007"/>
                    <a:pt x="1621" y="1009"/>
                    <a:pt x="1483" y="1040"/>
                  </a:cubicBezTo>
                  <a:close/>
                </a:path>
              </a:pathLst>
            </a:custGeom>
            <a:solidFill>
              <a:schemeClr val="accent1">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87"/>
            <p:cNvSpPr>
              <a:spLocks noEditPoints="1"/>
            </p:cNvSpPr>
            <p:nvPr/>
          </p:nvSpPr>
          <p:spPr bwMode="auto">
            <a:xfrm>
              <a:off x="4491298" y="3077498"/>
              <a:ext cx="1429560" cy="1635594"/>
            </a:xfrm>
            <a:custGeom>
              <a:avLst/>
              <a:gdLst>
                <a:gd name="T0" fmla="*/ 1142 w 1381"/>
                <a:gd name="T1" fmla="*/ 1109 h 1579"/>
                <a:gd name="T2" fmla="*/ 858 w 1381"/>
                <a:gd name="T3" fmla="*/ 1242 h 1579"/>
                <a:gd name="T4" fmla="*/ 575 w 1381"/>
                <a:gd name="T5" fmla="*/ 1157 h 1579"/>
                <a:gd name="T6" fmla="*/ 1142 w 1381"/>
                <a:gd name="T7" fmla="*/ 1109 h 1579"/>
                <a:gd name="T8" fmla="*/ 838 w 1381"/>
                <a:gd name="T9" fmla="*/ 898 h 1579"/>
                <a:gd name="T10" fmla="*/ 961 w 1381"/>
                <a:gd name="T11" fmla="*/ 713 h 1579"/>
                <a:gd name="T12" fmla="*/ 962 w 1381"/>
                <a:gd name="T13" fmla="*/ 716 h 1579"/>
                <a:gd name="T14" fmla="*/ 1166 w 1381"/>
                <a:gd name="T15" fmla="*/ 387 h 1579"/>
                <a:gd name="T16" fmla="*/ 1138 w 1381"/>
                <a:gd name="T17" fmla="*/ 0 h 1579"/>
                <a:gd name="T18" fmla="*/ 955 w 1381"/>
                <a:gd name="T19" fmla="*/ 548 h 1579"/>
                <a:gd name="T20" fmla="*/ 945 w 1381"/>
                <a:gd name="T21" fmla="*/ 657 h 1579"/>
                <a:gd name="T22" fmla="*/ 940 w 1381"/>
                <a:gd name="T23" fmla="*/ 664 h 1579"/>
                <a:gd name="T24" fmla="*/ 870 w 1381"/>
                <a:gd name="T25" fmla="*/ 790 h 1579"/>
                <a:gd name="T26" fmla="*/ 767 w 1381"/>
                <a:gd name="T27" fmla="*/ 244 h 1579"/>
                <a:gd name="T28" fmla="*/ 817 w 1381"/>
                <a:gd name="T29" fmla="*/ 860 h 1579"/>
                <a:gd name="T30" fmla="*/ 734 w 1381"/>
                <a:gd name="T31" fmla="*/ 952 h 1579"/>
                <a:gd name="T32" fmla="*/ 619 w 1381"/>
                <a:gd name="T33" fmla="*/ 1062 h 1579"/>
                <a:gd name="T34" fmla="*/ 582 w 1381"/>
                <a:gd name="T35" fmla="*/ 451 h 1579"/>
                <a:gd name="T36" fmla="*/ 504 w 1381"/>
                <a:gd name="T37" fmla="*/ 837 h 1579"/>
                <a:gd name="T38" fmla="*/ 539 w 1381"/>
                <a:gd name="T39" fmla="*/ 1131 h 1579"/>
                <a:gd name="T40" fmla="*/ 465 w 1381"/>
                <a:gd name="T41" fmla="*/ 1190 h 1579"/>
                <a:gd name="T42" fmla="*/ 321 w 1381"/>
                <a:gd name="T43" fmla="*/ 1296 h 1579"/>
                <a:gd name="T44" fmla="*/ 304 w 1381"/>
                <a:gd name="T45" fmla="*/ 673 h 1579"/>
                <a:gd name="T46" fmla="*/ 248 w 1381"/>
                <a:gd name="T47" fmla="*/ 1002 h 1579"/>
                <a:gd name="T48" fmla="*/ 230 w 1381"/>
                <a:gd name="T49" fmla="*/ 1177 h 1579"/>
                <a:gd name="T50" fmla="*/ 274 w 1381"/>
                <a:gd name="T51" fmla="*/ 1327 h 1579"/>
                <a:gd name="T52" fmla="*/ 170 w 1381"/>
                <a:gd name="T53" fmla="*/ 1393 h 1579"/>
                <a:gd name="T54" fmla="*/ 0 w 1381"/>
                <a:gd name="T55" fmla="*/ 1493 h 1579"/>
                <a:gd name="T56" fmla="*/ 13 w 1381"/>
                <a:gd name="T57" fmla="*/ 1532 h 1579"/>
                <a:gd name="T58" fmla="*/ 169 w 1381"/>
                <a:gd name="T59" fmla="*/ 1440 h 1579"/>
                <a:gd name="T60" fmla="*/ 274 w 1381"/>
                <a:gd name="T61" fmla="*/ 1375 h 1579"/>
                <a:gd name="T62" fmla="*/ 308 w 1381"/>
                <a:gd name="T63" fmla="*/ 1419 h 1579"/>
                <a:gd name="T64" fmla="*/ 396 w 1381"/>
                <a:gd name="T65" fmla="*/ 1472 h 1579"/>
                <a:gd name="T66" fmla="*/ 770 w 1381"/>
                <a:gd name="T67" fmla="*/ 1579 h 1579"/>
                <a:gd name="T68" fmla="*/ 559 w 1381"/>
                <a:gd name="T69" fmla="*/ 1385 h 1579"/>
                <a:gd name="T70" fmla="*/ 343 w 1381"/>
                <a:gd name="T71" fmla="*/ 1329 h 1579"/>
                <a:gd name="T72" fmla="*/ 738 w 1381"/>
                <a:gd name="T73" fmla="*/ 1006 h 1579"/>
                <a:gd name="T74" fmla="*/ 833 w 1381"/>
                <a:gd name="T75" fmla="*/ 903 h 1579"/>
                <a:gd name="T76" fmla="*/ 1136 w 1381"/>
                <a:gd name="T77" fmla="*/ 918 h 1579"/>
                <a:gd name="T78" fmla="*/ 1381 w 1381"/>
                <a:gd name="T79" fmla="*/ 712 h 1579"/>
                <a:gd name="T80" fmla="*/ 838 w 1381"/>
                <a:gd name="T81" fmla="*/ 898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81" h="1579">
                  <a:moveTo>
                    <a:pt x="1142" y="1109"/>
                  </a:moveTo>
                  <a:cubicBezTo>
                    <a:pt x="1069" y="1187"/>
                    <a:pt x="965" y="1236"/>
                    <a:pt x="858" y="1242"/>
                  </a:cubicBezTo>
                  <a:cubicBezTo>
                    <a:pt x="758" y="1249"/>
                    <a:pt x="655" y="1218"/>
                    <a:pt x="575" y="1157"/>
                  </a:cubicBezTo>
                  <a:cubicBezTo>
                    <a:pt x="749" y="1073"/>
                    <a:pt x="956" y="1055"/>
                    <a:pt x="1142" y="1109"/>
                  </a:cubicBezTo>
                  <a:close/>
                  <a:moveTo>
                    <a:pt x="838" y="898"/>
                  </a:moveTo>
                  <a:cubicBezTo>
                    <a:pt x="886" y="841"/>
                    <a:pt x="928" y="780"/>
                    <a:pt x="961" y="713"/>
                  </a:cubicBezTo>
                  <a:cubicBezTo>
                    <a:pt x="961" y="714"/>
                    <a:pt x="962" y="715"/>
                    <a:pt x="962" y="716"/>
                  </a:cubicBezTo>
                  <a:cubicBezTo>
                    <a:pt x="1062" y="631"/>
                    <a:pt x="1135" y="514"/>
                    <a:pt x="1166" y="387"/>
                  </a:cubicBezTo>
                  <a:cubicBezTo>
                    <a:pt x="1197" y="259"/>
                    <a:pt x="1187" y="122"/>
                    <a:pt x="1138" y="0"/>
                  </a:cubicBezTo>
                  <a:cubicBezTo>
                    <a:pt x="1056" y="175"/>
                    <a:pt x="995" y="359"/>
                    <a:pt x="955" y="548"/>
                  </a:cubicBezTo>
                  <a:cubicBezTo>
                    <a:pt x="948" y="583"/>
                    <a:pt x="942" y="621"/>
                    <a:pt x="945" y="657"/>
                  </a:cubicBezTo>
                  <a:cubicBezTo>
                    <a:pt x="943" y="658"/>
                    <a:pt x="941" y="661"/>
                    <a:pt x="940" y="664"/>
                  </a:cubicBezTo>
                  <a:cubicBezTo>
                    <a:pt x="921" y="708"/>
                    <a:pt x="897" y="750"/>
                    <a:pt x="870" y="790"/>
                  </a:cubicBezTo>
                  <a:cubicBezTo>
                    <a:pt x="903" y="603"/>
                    <a:pt x="867" y="405"/>
                    <a:pt x="767" y="244"/>
                  </a:cubicBezTo>
                  <a:cubicBezTo>
                    <a:pt x="708" y="446"/>
                    <a:pt x="727" y="670"/>
                    <a:pt x="817" y="860"/>
                  </a:cubicBezTo>
                  <a:cubicBezTo>
                    <a:pt x="791" y="892"/>
                    <a:pt x="763" y="922"/>
                    <a:pt x="734" y="952"/>
                  </a:cubicBezTo>
                  <a:cubicBezTo>
                    <a:pt x="697" y="990"/>
                    <a:pt x="658" y="1026"/>
                    <a:pt x="619" y="1062"/>
                  </a:cubicBezTo>
                  <a:cubicBezTo>
                    <a:pt x="694" y="866"/>
                    <a:pt x="682" y="637"/>
                    <a:pt x="582" y="451"/>
                  </a:cubicBezTo>
                  <a:cubicBezTo>
                    <a:pt x="550" y="579"/>
                    <a:pt x="518" y="706"/>
                    <a:pt x="504" y="837"/>
                  </a:cubicBezTo>
                  <a:cubicBezTo>
                    <a:pt x="493" y="936"/>
                    <a:pt x="494" y="1043"/>
                    <a:pt x="539" y="1131"/>
                  </a:cubicBezTo>
                  <a:cubicBezTo>
                    <a:pt x="515" y="1151"/>
                    <a:pt x="490" y="1171"/>
                    <a:pt x="465" y="1190"/>
                  </a:cubicBezTo>
                  <a:cubicBezTo>
                    <a:pt x="418" y="1227"/>
                    <a:pt x="370" y="1262"/>
                    <a:pt x="321" y="1296"/>
                  </a:cubicBezTo>
                  <a:cubicBezTo>
                    <a:pt x="418" y="1103"/>
                    <a:pt x="413" y="861"/>
                    <a:pt x="304" y="673"/>
                  </a:cubicBezTo>
                  <a:cubicBezTo>
                    <a:pt x="285" y="783"/>
                    <a:pt x="267" y="893"/>
                    <a:pt x="248" y="1002"/>
                  </a:cubicBezTo>
                  <a:cubicBezTo>
                    <a:pt x="238" y="1060"/>
                    <a:pt x="228" y="1118"/>
                    <a:pt x="230" y="1177"/>
                  </a:cubicBezTo>
                  <a:cubicBezTo>
                    <a:pt x="232" y="1230"/>
                    <a:pt x="245" y="1283"/>
                    <a:pt x="274" y="1327"/>
                  </a:cubicBezTo>
                  <a:cubicBezTo>
                    <a:pt x="240" y="1349"/>
                    <a:pt x="205" y="1372"/>
                    <a:pt x="170" y="1393"/>
                  </a:cubicBezTo>
                  <a:cubicBezTo>
                    <a:pt x="113" y="1427"/>
                    <a:pt x="56" y="1459"/>
                    <a:pt x="0" y="1493"/>
                  </a:cubicBezTo>
                  <a:cubicBezTo>
                    <a:pt x="4" y="1506"/>
                    <a:pt x="8" y="1519"/>
                    <a:pt x="13" y="1532"/>
                  </a:cubicBezTo>
                  <a:cubicBezTo>
                    <a:pt x="65" y="1501"/>
                    <a:pt x="117" y="1471"/>
                    <a:pt x="169" y="1440"/>
                  </a:cubicBezTo>
                  <a:cubicBezTo>
                    <a:pt x="204" y="1419"/>
                    <a:pt x="239" y="1397"/>
                    <a:pt x="274" y="1375"/>
                  </a:cubicBezTo>
                  <a:cubicBezTo>
                    <a:pt x="282" y="1391"/>
                    <a:pt x="294" y="1406"/>
                    <a:pt x="308" y="1419"/>
                  </a:cubicBezTo>
                  <a:cubicBezTo>
                    <a:pt x="334" y="1442"/>
                    <a:pt x="365" y="1457"/>
                    <a:pt x="396" y="1472"/>
                  </a:cubicBezTo>
                  <a:cubicBezTo>
                    <a:pt x="514" y="1526"/>
                    <a:pt x="641" y="1562"/>
                    <a:pt x="770" y="1579"/>
                  </a:cubicBezTo>
                  <a:cubicBezTo>
                    <a:pt x="706" y="1508"/>
                    <a:pt x="641" y="1435"/>
                    <a:pt x="559" y="1385"/>
                  </a:cubicBezTo>
                  <a:cubicBezTo>
                    <a:pt x="494" y="1346"/>
                    <a:pt x="417" y="1322"/>
                    <a:pt x="343" y="1329"/>
                  </a:cubicBezTo>
                  <a:cubicBezTo>
                    <a:pt x="483" y="1233"/>
                    <a:pt x="616" y="1125"/>
                    <a:pt x="738" y="1006"/>
                  </a:cubicBezTo>
                  <a:cubicBezTo>
                    <a:pt x="771" y="973"/>
                    <a:pt x="803" y="939"/>
                    <a:pt x="833" y="903"/>
                  </a:cubicBezTo>
                  <a:cubicBezTo>
                    <a:pt x="922" y="958"/>
                    <a:pt x="1039" y="958"/>
                    <a:pt x="1136" y="918"/>
                  </a:cubicBezTo>
                  <a:cubicBezTo>
                    <a:pt x="1236" y="877"/>
                    <a:pt x="1317" y="799"/>
                    <a:pt x="1381" y="712"/>
                  </a:cubicBezTo>
                  <a:cubicBezTo>
                    <a:pt x="1186" y="706"/>
                    <a:pt x="989" y="773"/>
                    <a:pt x="838" y="898"/>
                  </a:cubicBez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88"/>
            <p:cNvSpPr>
              <a:spLocks noEditPoints="1"/>
            </p:cNvSpPr>
            <p:nvPr/>
          </p:nvSpPr>
          <p:spPr bwMode="auto">
            <a:xfrm>
              <a:off x="1352605" y="2633732"/>
              <a:ext cx="1187391" cy="1824511"/>
            </a:xfrm>
            <a:custGeom>
              <a:avLst/>
              <a:gdLst>
                <a:gd name="T0" fmla="*/ 377 w 1147"/>
                <a:gd name="T1" fmla="*/ 1273 h 1762"/>
                <a:gd name="T2" fmla="*/ 135 w 1147"/>
                <a:gd name="T3" fmla="*/ 1074 h 1762"/>
                <a:gd name="T4" fmla="*/ 673 w 1147"/>
                <a:gd name="T5" fmla="*/ 1261 h 1762"/>
                <a:gd name="T6" fmla="*/ 377 w 1147"/>
                <a:gd name="T7" fmla="*/ 1273 h 1762"/>
                <a:gd name="T8" fmla="*/ 1007 w 1147"/>
                <a:gd name="T9" fmla="*/ 1588 h 1762"/>
                <a:gd name="T10" fmla="*/ 922 w 1147"/>
                <a:gd name="T11" fmla="*/ 1499 h 1762"/>
                <a:gd name="T12" fmla="*/ 1002 w 1147"/>
                <a:gd name="T13" fmla="*/ 1364 h 1762"/>
                <a:gd name="T14" fmla="*/ 1028 w 1147"/>
                <a:gd name="T15" fmla="*/ 1191 h 1762"/>
                <a:gd name="T16" fmla="*/ 1054 w 1147"/>
                <a:gd name="T17" fmla="*/ 858 h 1762"/>
                <a:gd name="T18" fmla="*/ 885 w 1147"/>
                <a:gd name="T19" fmla="*/ 1457 h 1762"/>
                <a:gd name="T20" fmla="*/ 771 w 1147"/>
                <a:gd name="T21" fmla="*/ 1319 h 1762"/>
                <a:gd name="T22" fmla="*/ 714 w 1147"/>
                <a:gd name="T23" fmla="*/ 1244 h 1762"/>
                <a:gd name="T24" fmla="*/ 820 w 1147"/>
                <a:gd name="T25" fmla="*/ 967 h 1762"/>
                <a:gd name="T26" fmla="*/ 839 w 1147"/>
                <a:gd name="T27" fmla="*/ 574 h 1762"/>
                <a:gd name="T28" fmla="*/ 654 w 1147"/>
                <a:gd name="T29" fmla="*/ 1157 h 1762"/>
                <a:gd name="T30" fmla="*/ 568 w 1147"/>
                <a:gd name="T31" fmla="*/ 1022 h 1762"/>
                <a:gd name="T32" fmla="*/ 511 w 1147"/>
                <a:gd name="T33" fmla="*/ 912 h 1762"/>
                <a:gd name="T34" fmla="*/ 711 w 1147"/>
                <a:gd name="T35" fmla="*/ 328 h 1762"/>
                <a:gd name="T36" fmla="*/ 477 w 1147"/>
                <a:gd name="T37" fmla="*/ 831 h 1762"/>
                <a:gd name="T38" fmla="*/ 440 w 1147"/>
                <a:gd name="T39" fmla="*/ 693 h 1762"/>
                <a:gd name="T40" fmla="*/ 437 w 1147"/>
                <a:gd name="T41" fmla="*/ 684 h 1762"/>
                <a:gd name="T42" fmla="*/ 453 w 1147"/>
                <a:gd name="T43" fmla="*/ 576 h 1762"/>
                <a:gd name="T44" fmla="*/ 412 w 1147"/>
                <a:gd name="T45" fmla="*/ 0 h 1762"/>
                <a:gd name="T46" fmla="*/ 289 w 1147"/>
                <a:gd name="T47" fmla="*/ 368 h 1762"/>
                <a:gd name="T48" fmla="*/ 406 w 1147"/>
                <a:gd name="T49" fmla="*/ 737 h 1762"/>
                <a:gd name="T50" fmla="*/ 408 w 1147"/>
                <a:gd name="T51" fmla="*/ 735 h 1762"/>
                <a:gd name="T52" fmla="*/ 481 w 1147"/>
                <a:gd name="T53" fmla="*/ 944 h 1762"/>
                <a:gd name="T54" fmla="*/ 0 w 1147"/>
                <a:gd name="T55" fmla="*/ 631 h 1762"/>
                <a:gd name="T56" fmla="*/ 187 w 1147"/>
                <a:gd name="T57" fmla="*/ 890 h 1762"/>
                <a:gd name="T58" fmla="*/ 484 w 1147"/>
                <a:gd name="T59" fmla="*/ 951 h 1762"/>
                <a:gd name="T60" fmla="*/ 552 w 1147"/>
                <a:gd name="T61" fmla="*/ 1073 h 1762"/>
                <a:gd name="T62" fmla="*/ 856 w 1147"/>
                <a:gd name="T63" fmla="*/ 1484 h 1762"/>
                <a:gd name="T64" fmla="*/ 632 w 1147"/>
                <a:gd name="T65" fmla="*/ 1485 h 1762"/>
                <a:gd name="T66" fmla="*/ 380 w 1147"/>
                <a:gd name="T67" fmla="*/ 1621 h 1762"/>
                <a:gd name="T68" fmla="*/ 769 w 1147"/>
                <a:gd name="T69" fmla="*/ 1609 h 1762"/>
                <a:gd name="T70" fmla="*/ 867 w 1147"/>
                <a:gd name="T71" fmla="*/ 1579 h 1762"/>
                <a:gd name="T72" fmla="*/ 911 w 1147"/>
                <a:gd name="T73" fmla="*/ 1545 h 1762"/>
                <a:gd name="T74" fmla="*/ 997 w 1147"/>
                <a:gd name="T75" fmla="*/ 1635 h 1762"/>
                <a:gd name="T76" fmla="*/ 1125 w 1147"/>
                <a:gd name="T77" fmla="*/ 1762 h 1762"/>
                <a:gd name="T78" fmla="*/ 1147 w 1147"/>
                <a:gd name="T79" fmla="*/ 1727 h 1762"/>
                <a:gd name="T80" fmla="*/ 1007 w 1147"/>
                <a:gd name="T81" fmla="*/ 1588 h 1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47" h="1762">
                  <a:moveTo>
                    <a:pt x="377" y="1273"/>
                  </a:moveTo>
                  <a:cubicBezTo>
                    <a:pt x="275" y="1241"/>
                    <a:pt x="187" y="1168"/>
                    <a:pt x="135" y="1074"/>
                  </a:cubicBezTo>
                  <a:cubicBezTo>
                    <a:pt x="329" y="1067"/>
                    <a:pt x="524" y="1135"/>
                    <a:pt x="673" y="1261"/>
                  </a:cubicBezTo>
                  <a:cubicBezTo>
                    <a:pt x="580" y="1299"/>
                    <a:pt x="473" y="1304"/>
                    <a:pt x="377" y="1273"/>
                  </a:cubicBezTo>
                  <a:close/>
                  <a:moveTo>
                    <a:pt x="1007" y="1588"/>
                  </a:moveTo>
                  <a:cubicBezTo>
                    <a:pt x="978" y="1559"/>
                    <a:pt x="950" y="1529"/>
                    <a:pt x="922" y="1499"/>
                  </a:cubicBezTo>
                  <a:cubicBezTo>
                    <a:pt x="961" y="1463"/>
                    <a:pt x="987" y="1415"/>
                    <a:pt x="1002" y="1364"/>
                  </a:cubicBezTo>
                  <a:cubicBezTo>
                    <a:pt x="1019" y="1308"/>
                    <a:pt x="1023" y="1249"/>
                    <a:pt x="1028" y="1191"/>
                  </a:cubicBezTo>
                  <a:cubicBezTo>
                    <a:pt x="1036" y="1080"/>
                    <a:pt x="1045" y="969"/>
                    <a:pt x="1054" y="858"/>
                  </a:cubicBezTo>
                  <a:cubicBezTo>
                    <a:pt x="903" y="1013"/>
                    <a:pt x="838" y="1246"/>
                    <a:pt x="885" y="1457"/>
                  </a:cubicBezTo>
                  <a:cubicBezTo>
                    <a:pt x="845" y="1413"/>
                    <a:pt x="807" y="1367"/>
                    <a:pt x="771" y="1319"/>
                  </a:cubicBezTo>
                  <a:cubicBezTo>
                    <a:pt x="751" y="1295"/>
                    <a:pt x="732" y="1269"/>
                    <a:pt x="714" y="1244"/>
                  </a:cubicBezTo>
                  <a:cubicBezTo>
                    <a:pt x="779" y="1169"/>
                    <a:pt x="806" y="1066"/>
                    <a:pt x="820" y="967"/>
                  </a:cubicBezTo>
                  <a:cubicBezTo>
                    <a:pt x="838" y="837"/>
                    <a:pt x="838" y="705"/>
                    <a:pt x="839" y="574"/>
                  </a:cubicBezTo>
                  <a:cubicBezTo>
                    <a:pt x="696" y="729"/>
                    <a:pt x="629" y="949"/>
                    <a:pt x="654" y="1157"/>
                  </a:cubicBezTo>
                  <a:cubicBezTo>
                    <a:pt x="624" y="1113"/>
                    <a:pt x="595" y="1068"/>
                    <a:pt x="568" y="1022"/>
                  </a:cubicBezTo>
                  <a:cubicBezTo>
                    <a:pt x="548" y="986"/>
                    <a:pt x="528" y="950"/>
                    <a:pt x="511" y="912"/>
                  </a:cubicBezTo>
                  <a:cubicBezTo>
                    <a:pt x="645" y="751"/>
                    <a:pt x="718" y="539"/>
                    <a:pt x="711" y="328"/>
                  </a:cubicBezTo>
                  <a:cubicBezTo>
                    <a:pt x="575" y="459"/>
                    <a:pt x="490" y="643"/>
                    <a:pt x="477" y="831"/>
                  </a:cubicBezTo>
                  <a:cubicBezTo>
                    <a:pt x="461" y="786"/>
                    <a:pt x="448" y="740"/>
                    <a:pt x="440" y="693"/>
                  </a:cubicBezTo>
                  <a:cubicBezTo>
                    <a:pt x="440" y="689"/>
                    <a:pt x="438" y="686"/>
                    <a:pt x="437" y="684"/>
                  </a:cubicBezTo>
                  <a:cubicBezTo>
                    <a:pt x="448" y="650"/>
                    <a:pt x="452" y="612"/>
                    <a:pt x="453" y="576"/>
                  </a:cubicBezTo>
                  <a:cubicBezTo>
                    <a:pt x="462" y="384"/>
                    <a:pt x="448" y="190"/>
                    <a:pt x="412" y="0"/>
                  </a:cubicBezTo>
                  <a:cubicBezTo>
                    <a:pt x="334" y="106"/>
                    <a:pt x="290" y="237"/>
                    <a:pt x="289" y="368"/>
                  </a:cubicBezTo>
                  <a:cubicBezTo>
                    <a:pt x="288" y="499"/>
                    <a:pt x="330" y="631"/>
                    <a:pt x="406" y="737"/>
                  </a:cubicBezTo>
                  <a:cubicBezTo>
                    <a:pt x="406" y="737"/>
                    <a:pt x="407" y="736"/>
                    <a:pt x="408" y="735"/>
                  </a:cubicBezTo>
                  <a:cubicBezTo>
                    <a:pt x="423" y="808"/>
                    <a:pt x="449" y="878"/>
                    <a:pt x="481" y="944"/>
                  </a:cubicBezTo>
                  <a:cubicBezTo>
                    <a:pt x="366" y="786"/>
                    <a:pt x="191" y="673"/>
                    <a:pt x="0" y="631"/>
                  </a:cubicBezTo>
                  <a:cubicBezTo>
                    <a:pt x="41" y="730"/>
                    <a:pt x="101" y="826"/>
                    <a:pt x="187" y="890"/>
                  </a:cubicBezTo>
                  <a:cubicBezTo>
                    <a:pt x="271" y="953"/>
                    <a:pt x="384" y="982"/>
                    <a:pt x="484" y="951"/>
                  </a:cubicBezTo>
                  <a:cubicBezTo>
                    <a:pt x="505" y="993"/>
                    <a:pt x="528" y="1033"/>
                    <a:pt x="552" y="1073"/>
                  </a:cubicBezTo>
                  <a:cubicBezTo>
                    <a:pt x="641" y="1219"/>
                    <a:pt x="743" y="1356"/>
                    <a:pt x="856" y="1484"/>
                  </a:cubicBezTo>
                  <a:cubicBezTo>
                    <a:pt x="785" y="1459"/>
                    <a:pt x="704" y="1463"/>
                    <a:pt x="632" y="1485"/>
                  </a:cubicBezTo>
                  <a:cubicBezTo>
                    <a:pt x="540" y="1514"/>
                    <a:pt x="459" y="1568"/>
                    <a:pt x="380" y="1621"/>
                  </a:cubicBezTo>
                  <a:cubicBezTo>
                    <a:pt x="509" y="1636"/>
                    <a:pt x="641" y="1632"/>
                    <a:pt x="769" y="1609"/>
                  </a:cubicBezTo>
                  <a:cubicBezTo>
                    <a:pt x="802" y="1603"/>
                    <a:pt x="836" y="1595"/>
                    <a:pt x="867" y="1579"/>
                  </a:cubicBezTo>
                  <a:cubicBezTo>
                    <a:pt x="883" y="1571"/>
                    <a:pt x="898" y="1559"/>
                    <a:pt x="911" y="1545"/>
                  </a:cubicBezTo>
                  <a:cubicBezTo>
                    <a:pt x="939" y="1575"/>
                    <a:pt x="967" y="1605"/>
                    <a:pt x="997" y="1635"/>
                  </a:cubicBezTo>
                  <a:cubicBezTo>
                    <a:pt x="1039" y="1677"/>
                    <a:pt x="1083" y="1719"/>
                    <a:pt x="1125" y="1762"/>
                  </a:cubicBezTo>
                  <a:cubicBezTo>
                    <a:pt x="1133" y="1750"/>
                    <a:pt x="1140" y="1739"/>
                    <a:pt x="1147" y="1727"/>
                  </a:cubicBezTo>
                  <a:cubicBezTo>
                    <a:pt x="1101" y="1681"/>
                    <a:pt x="1054" y="1635"/>
                    <a:pt x="1007" y="1588"/>
                  </a:cubicBez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89"/>
            <p:cNvSpPr>
              <a:spLocks/>
            </p:cNvSpPr>
            <p:nvPr/>
          </p:nvSpPr>
          <p:spPr bwMode="auto">
            <a:xfrm>
              <a:off x="4001253" y="3858526"/>
              <a:ext cx="1567761" cy="1567127"/>
            </a:xfrm>
            <a:custGeom>
              <a:avLst/>
              <a:gdLst>
                <a:gd name="T0" fmla="*/ 1394 w 1514"/>
                <a:gd name="T1" fmla="*/ 1300 h 1513"/>
                <a:gd name="T2" fmla="*/ 1489 w 1514"/>
                <a:gd name="T3" fmla="*/ 1449 h 1513"/>
                <a:gd name="T4" fmla="*/ 1483 w 1514"/>
                <a:gd name="T5" fmla="*/ 1497 h 1513"/>
                <a:gd name="T6" fmla="*/ 1458 w 1514"/>
                <a:gd name="T7" fmla="*/ 1507 h 1513"/>
                <a:gd name="T8" fmla="*/ 1340 w 1514"/>
                <a:gd name="T9" fmla="*/ 1473 h 1513"/>
                <a:gd name="T10" fmla="*/ 1295 w 1514"/>
                <a:gd name="T11" fmla="*/ 1403 h 1513"/>
                <a:gd name="T12" fmla="*/ 370 w 1514"/>
                <a:gd name="T13" fmla="*/ 1468 h 1513"/>
                <a:gd name="T14" fmla="*/ 177 w 1514"/>
                <a:gd name="T15" fmla="*/ 1418 h 1513"/>
                <a:gd name="T16" fmla="*/ 140 w 1514"/>
                <a:gd name="T17" fmla="*/ 1445 h 1513"/>
                <a:gd name="T18" fmla="*/ 64 w 1514"/>
                <a:gd name="T19" fmla="*/ 1482 h 1513"/>
                <a:gd name="T20" fmla="*/ 1 w 1514"/>
                <a:gd name="T21" fmla="*/ 1437 h 1513"/>
                <a:gd name="T22" fmla="*/ 39 w 1514"/>
                <a:gd name="T23" fmla="*/ 1378 h 1513"/>
                <a:gd name="T24" fmla="*/ 119 w 1514"/>
                <a:gd name="T25" fmla="*/ 1325 h 1513"/>
                <a:gd name="T26" fmla="*/ 185 w 1514"/>
                <a:gd name="T27" fmla="*/ 297 h 1513"/>
                <a:gd name="T28" fmla="*/ 182 w 1514"/>
                <a:gd name="T29" fmla="*/ 295 h 1513"/>
                <a:gd name="T30" fmla="*/ 19 w 1514"/>
                <a:gd name="T31" fmla="*/ 84 h 1513"/>
                <a:gd name="T32" fmla="*/ 26 w 1514"/>
                <a:gd name="T33" fmla="*/ 54 h 1513"/>
                <a:gd name="T34" fmla="*/ 61 w 1514"/>
                <a:gd name="T35" fmla="*/ 42 h 1513"/>
                <a:gd name="T36" fmla="*/ 296 w 1514"/>
                <a:gd name="T37" fmla="*/ 192 h 1513"/>
                <a:gd name="T38" fmla="*/ 1237 w 1514"/>
                <a:gd name="T39" fmla="*/ 197 h 1513"/>
                <a:gd name="T40" fmla="*/ 1388 w 1514"/>
                <a:gd name="T41" fmla="*/ 21 h 1513"/>
                <a:gd name="T42" fmla="*/ 1483 w 1514"/>
                <a:gd name="T43" fmla="*/ 23 h 1513"/>
                <a:gd name="T44" fmla="*/ 1483 w 1514"/>
                <a:gd name="T45" fmla="*/ 137 h 1513"/>
                <a:gd name="T46" fmla="*/ 1345 w 1514"/>
                <a:gd name="T47" fmla="*/ 275 h 1513"/>
                <a:gd name="T48" fmla="*/ 1394 w 1514"/>
                <a:gd name="T49" fmla="*/ 1300 h 1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4" h="1513">
                  <a:moveTo>
                    <a:pt x="1394" y="1300"/>
                  </a:moveTo>
                  <a:cubicBezTo>
                    <a:pt x="1441" y="1337"/>
                    <a:pt x="1475" y="1391"/>
                    <a:pt x="1489" y="1449"/>
                  </a:cubicBezTo>
                  <a:cubicBezTo>
                    <a:pt x="1493" y="1465"/>
                    <a:pt x="1495" y="1485"/>
                    <a:pt x="1483" y="1497"/>
                  </a:cubicBezTo>
                  <a:cubicBezTo>
                    <a:pt x="1476" y="1503"/>
                    <a:pt x="1467" y="1506"/>
                    <a:pt x="1458" y="1507"/>
                  </a:cubicBezTo>
                  <a:cubicBezTo>
                    <a:pt x="1416" y="1513"/>
                    <a:pt x="1372" y="1501"/>
                    <a:pt x="1340" y="1473"/>
                  </a:cubicBezTo>
                  <a:cubicBezTo>
                    <a:pt x="1319" y="1455"/>
                    <a:pt x="1303" y="1430"/>
                    <a:pt x="1295" y="1403"/>
                  </a:cubicBezTo>
                  <a:cubicBezTo>
                    <a:pt x="995" y="1484"/>
                    <a:pt x="679" y="1506"/>
                    <a:pt x="370" y="1468"/>
                  </a:cubicBezTo>
                  <a:cubicBezTo>
                    <a:pt x="304" y="1459"/>
                    <a:pt x="236" y="1448"/>
                    <a:pt x="177" y="1418"/>
                  </a:cubicBezTo>
                  <a:cubicBezTo>
                    <a:pt x="165" y="1427"/>
                    <a:pt x="153" y="1436"/>
                    <a:pt x="140" y="1445"/>
                  </a:cubicBezTo>
                  <a:cubicBezTo>
                    <a:pt x="117" y="1461"/>
                    <a:pt x="93" y="1479"/>
                    <a:pt x="64" y="1482"/>
                  </a:cubicBezTo>
                  <a:cubicBezTo>
                    <a:pt x="36" y="1484"/>
                    <a:pt x="3" y="1466"/>
                    <a:pt x="1" y="1437"/>
                  </a:cubicBezTo>
                  <a:cubicBezTo>
                    <a:pt x="0" y="1413"/>
                    <a:pt x="20" y="1393"/>
                    <a:pt x="39" y="1378"/>
                  </a:cubicBezTo>
                  <a:cubicBezTo>
                    <a:pt x="64" y="1359"/>
                    <a:pt x="91" y="1341"/>
                    <a:pt x="119" y="1325"/>
                  </a:cubicBezTo>
                  <a:cubicBezTo>
                    <a:pt x="46" y="985"/>
                    <a:pt x="69" y="625"/>
                    <a:pt x="185" y="297"/>
                  </a:cubicBezTo>
                  <a:cubicBezTo>
                    <a:pt x="182" y="295"/>
                    <a:pt x="182" y="295"/>
                    <a:pt x="182" y="295"/>
                  </a:cubicBezTo>
                  <a:cubicBezTo>
                    <a:pt x="92" y="267"/>
                    <a:pt x="24" y="179"/>
                    <a:pt x="19" y="84"/>
                  </a:cubicBezTo>
                  <a:cubicBezTo>
                    <a:pt x="19" y="74"/>
                    <a:pt x="20" y="62"/>
                    <a:pt x="26" y="54"/>
                  </a:cubicBezTo>
                  <a:cubicBezTo>
                    <a:pt x="34" y="44"/>
                    <a:pt x="49" y="42"/>
                    <a:pt x="61" y="42"/>
                  </a:cubicBezTo>
                  <a:cubicBezTo>
                    <a:pt x="159" y="41"/>
                    <a:pt x="255" y="103"/>
                    <a:pt x="296" y="192"/>
                  </a:cubicBezTo>
                  <a:cubicBezTo>
                    <a:pt x="604" y="119"/>
                    <a:pt x="930" y="121"/>
                    <a:pt x="1237" y="197"/>
                  </a:cubicBezTo>
                  <a:cubicBezTo>
                    <a:pt x="1274" y="127"/>
                    <a:pt x="1317" y="55"/>
                    <a:pt x="1388" y="21"/>
                  </a:cubicBezTo>
                  <a:cubicBezTo>
                    <a:pt x="1418" y="6"/>
                    <a:pt x="1458" y="0"/>
                    <a:pt x="1483" y="23"/>
                  </a:cubicBezTo>
                  <a:cubicBezTo>
                    <a:pt x="1514" y="51"/>
                    <a:pt x="1502" y="101"/>
                    <a:pt x="1483" y="137"/>
                  </a:cubicBezTo>
                  <a:cubicBezTo>
                    <a:pt x="1451" y="195"/>
                    <a:pt x="1403" y="243"/>
                    <a:pt x="1345" y="275"/>
                  </a:cubicBezTo>
                  <a:cubicBezTo>
                    <a:pt x="1440" y="607"/>
                    <a:pt x="1457" y="961"/>
                    <a:pt x="1394" y="130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90"/>
            <p:cNvSpPr>
              <a:spLocks/>
            </p:cNvSpPr>
            <p:nvPr/>
          </p:nvSpPr>
          <p:spPr bwMode="auto">
            <a:xfrm>
              <a:off x="4601605" y="4172332"/>
              <a:ext cx="457079" cy="699248"/>
            </a:xfrm>
            <a:custGeom>
              <a:avLst/>
              <a:gdLst>
                <a:gd name="T0" fmla="*/ 437 w 441"/>
                <a:gd name="T1" fmla="*/ 659 h 675"/>
                <a:gd name="T2" fmla="*/ 124 w 441"/>
                <a:gd name="T3" fmla="*/ 140 h 675"/>
                <a:gd name="T4" fmla="*/ 17 w 441"/>
                <a:gd name="T5" fmla="*/ 8 h 675"/>
                <a:gd name="T6" fmla="*/ 6 w 441"/>
                <a:gd name="T7" fmla="*/ 18 h 675"/>
                <a:gd name="T8" fmla="*/ 348 w 441"/>
                <a:gd name="T9" fmla="*/ 515 h 675"/>
                <a:gd name="T10" fmla="*/ 424 w 441"/>
                <a:gd name="T11" fmla="*/ 667 h 675"/>
                <a:gd name="T12" fmla="*/ 437 w 441"/>
                <a:gd name="T13" fmla="*/ 659 h 675"/>
              </a:gdLst>
              <a:ahLst/>
              <a:cxnLst>
                <a:cxn ang="0">
                  <a:pos x="T0" y="T1"/>
                </a:cxn>
                <a:cxn ang="0">
                  <a:pos x="T2" y="T3"/>
                </a:cxn>
                <a:cxn ang="0">
                  <a:pos x="T4" y="T5"/>
                </a:cxn>
                <a:cxn ang="0">
                  <a:pos x="T6" y="T7"/>
                </a:cxn>
                <a:cxn ang="0">
                  <a:pos x="T8" y="T9"/>
                </a:cxn>
                <a:cxn ang="0">
                  <a:pos x="T10" y="T11"/>
                </a:cxn>
                <a:cxn ang="0">
                  <a:pos x="T12" y="T13"/>
                </a:cxn>
              </a:cxnLst>
              <a:rect l="0" t="0" r="r" b="b"/>
              <a:pathLst>
                <a:path w="441" h="675">
                  <a:moveTo>
                    <a:pt x="437" y="659"/>
                  </a:moveTo>
                  <a:cubicBezTo>
                    <a:pt x="352" y="475"/>
                    <a:pt x="247" y="301"/>
                    <a:pt x="124" y="140"/>
                  </a:cubicBezTo>
                  <a:cubicBezTo>
                    <a:pt x="90" y="95"/>
                    <a:pt x="54" y="50"/>
                    <a:pt x="17" y="8"/>
                  </a:cubicBezTo>
                  <a:cubicBezTo>
                    <a:pt x="11" y="0"/>
                    <a:pt x="0" y="11"/>
                    <a:pt x="6" y="18"/>
                  </a:cubicBezTo>
                  <a:cubicBezTo>
                    <a:pt x="138" y="171"/>
                    <a:pt x="252" y="337"/>
                    <a:pt x="348" y="515"/>
                  </a:cubicBezTo>
                  <a:cubicBezTo>
                    <a:pt x="375" y="565"/>
                    <a:pt x="400" y="615"/>
                    <a:pt x="424" y="667"/>
                  </a:cubicBezTo>
                  <a:cubicBezTo>
                    <a:pt x="428" y="675"/>
                    <a:pt x="441" y="668"/>
                    <a:pt x="437" y="65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91"/>
            <p:cNvSpPr>
              <a:spLocks/>
            </p:cNvSpPr>
            <p:nvPr/>
          </p:nvSpPr>
          <p:spPr bwMode="auto">
            <a:xfrm>
              <a:off x="4954716" y="4201494"/>
              <a:ext cx="217445" cy="410800"/>
            </a:xfrm>
            <a:custGeom>
              <a:avLst/>
              <a:gdLst>
                <a:gd name="T0" fmla="*/ 192 w 210"/>
                <a:gd name="T1" fmla="*/ 8 h 397"/>
                <a:gd name="T2" fmla="*/ 3 w 210"/>
                <a:gd name="T3" fmla="*/ 384 h 397"/>
                <a:gd name="T4" fmla="*/ 17 w 210"/>
                <a:gd name="T5" fmla="*/ 388 h 397"/>
                <a:gd name="T6" fmla="*/ 205 w 210"/>
                <a:gd name="T7" fmla="*/ 15 h 397"/>
                <a:gd name="T8" fmla="*/ 192 w 210"/>
                <a:gd name="T9" fmla="*/ 8 h 397"/>
              </a:gdLst>
              <a:ahLst/>
              <a:cxnLst>
                <a:cxn ang="0">
                  <a:pos x="T0" y="T1"/>
                </a:cxn>
                <a:cxn ang="0">
                  <a:pos x="T2" y="T3"/>
                </a:cxn>
                <a:cxn ang="0">
                  <a:pos x="T4" y="T5"/>
                </a:cxn>
                <a:cxn ang="0">
                  <a:pos x="T6" y="T7"/>
                </a:cxn>
                <a:cxn ang="0">
                  <a:pos x="T8" y="T9"/>
                </a:cxn>
              </a:cxnLst>
              <a:rect l="0" t="0" r="r" b="b"/>
              <a:pathLst>
                <a:path w="210" h="397">
                  <a:moveTo>
                    <a:pt x="192" y="8"/>
                  </a:moveTo>
                  <a:cubicBezTo>
                    <a:pt x="112" y="124"/>
                    <a:pt x="48" y="251"/>
                    <a:pt x="3" y="384"/>
                  </a:cubicBezTo>
                  <a:cubicBezTo>
                    <a:pt x="0" y="393"/>
                    <a:pt x="14" y="397"/>
                    <a:pt x="17" y="388"/>
                  </a:cubicBezTo>
                  <a:cubicBezTo>
                    <a:pt x="62" y="256"/>
                    <a:pt x="126" y="130"/>
                    <a:pt x="205" y="15"/>
                  </a:cubicBezTo>
                  <a:cubicBezTo>
                    <a:pt x="210" y="7"/>
                    <a:pt x="197" y="0"/>
                    <a:pt x="192" y="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92"/>
            <p:cNvSpPr>
              <a:spLocks/>
            </p:cNvSpPr>
            <p:nvPr/>
          </p:nvSpPr>
          <p:spPr bwMode="auto">
            <a:xfrm>
              <a:off x="5400384" y="4896304"/>
              <a:ext cx="41207" cy="212374"/>
            </a:xfrm>
            <a:custGeom>
              <a:avLst/>
              <a:gdLst>
                <a:gd name="T0" fmla="*/ 34 w 40"/>
                <a:gd name="T1" fmla="*/ 9 h 205"/>
                <a:gd name="T2" fmla="*/ 19 w 40"/>
                <a:gd name="T3" fmla="*/ 9 h 205"/>
                <a:gd name="T4" fmla="*/ 2 w 40"/>
                <a:gd name="T5" fmla="*/ 192 h 205"/>
                <a:gd name="T6" fmla="*/ 17 w 40"/>
                <a:gd name="T7" fmla="*/ 196 h 205"/>
                <a:gd name="T8" fmla="*/ 34 w 40"/>
                <a:gd name="T9" fmla="*/ 9 h 205"/>
              </a:gdLst>
              <a:ahLst/>
              <a:cxnLst>
                <a:cxn ang="0">
                  <a:pos x="T0" y="T1"/>
                </a:cxn>
                <a:cxn ang="0">
                  <a:pos x="T2" y="T3"/>
                </a:cxn>
                <a:cxn ang="0">
                  <a:pos x="T4" y="T5"/>
                </a:cxn>
                <a:cxn ang="0">
                  <a:pos x="T6" y="T7"/>
                </a:cxn>
                <a:cxn ang="0">
                  <a:pos x="T8" y="T9"/>
                </a:cxn>
              </a:cxnLst>
              <a:rect l="0" t="0" r="r" b="b"/>
              <a:pathLst>
                <a:path w="40" h="205">
                  <a:moveTo>
                    <a:pt x="34" y="9"/>
                  </a:moveTo>
                  <a:cubicBezTo>
                    <a:pt x="33" y="0"/>
                    <a:pt x="18" y="0"/>
                    <a:pt x="19" y="9"/>
                  </a:cubicBezTo>
                  <a:cubicBezTo>
                    <a:pt x="25" y="71"/>
                    <a:pt x="19" y="133"/>
                    <a:pt x="2" y="192"/>
                  </a:cubicBezTo>
                  <a:cubicBezTo>
                    <a:pt x="0" y="201"/>
                    <a:pt x="14" y="205"/>
                    <a:pt x="17" y="196"/>
                  </a:cubicBezTo>
                  <a:cubicBezTo>
                    <a:pt x="34" y="135"/>
                    <a:pt x="40" y="72"/>
                    <a:pt x="34"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93"/>
            <p:cNvSpPr>
              <a:spLocks/>
            </p:cNvSpPr>
            <p:nvPr/>
          </p:nvSpPr>
          <p:spPr bwMode="auto">
            <a:xfrm>
              <a:off x="5357909" y="4976816"/>
              <a:ext cx="41207" cy="155318"/>
            </a:xfrm>
            <a:custGeom>
              <a:avLst/>
              <a:gdLst>
                <a:gd name="T0" fmla="*/ 24 w 40"/>
                <a:gd name="T1" fmla="*/ 10 h 150"/>
                <a:gd name="T2" fmla="*/ 1 w 40"/>
                <a:gd name="T3" fmla="*/ 137 h 150"/>
                <a:gd name="T4" fmla="*/ 16 w 40"/>
                <a:gd name="T5" fmla="*/ 141 h 150"/>
                <a:gd name="T6" fmla="*/ 38 w 40"/>
                <a:gd name="T7" fmla="*/ 14 h 150"/>
                <a:gd name="T8" fmla="*/ 24 w 40"/>
                <a:gd name="T9" fmla="*/ 10 h 150"/>
              </a:gdLst>
              <a:ahLst/>
              <a:cxnLst>
                <a:cxn ang="0">
                  <a:pos x="T0" y="T1"/>
                </a:cxn>
                <a:cxn ang="0">
                  <a:pos x="T2" y="T3"/>
                </a:cxn>
                <a:cxn ang="0">
                  <a:pos x="T4" y="T5"/>
                </a:cxn>
                <a:cxn ang="0">
                  <a:pos x="T6" y="T7"/>
                </a:cxn>
                <a:cxn ang="0">
                  <a:pos x="T8" y="T9"/>
                </a:cxn>
              </a:cxnLst>
              <a:rect l="0" t="0" r="r" b="b"/>
              <a:pathLst>
                <a:path w="40" h="150">
                  <a:moveTo>
                    <a:pt x="24" y="10"/>
                  </a:moveTo>
                  <a:cubicBezTo>
                    <a:pt x="16" y="52"/>
                    <a:pt x="9" y="94"/>
                    <a:pt x="1" y="137"/>
                  </a:cubicBezTo>
                  <a:cubicBezTo>
                    <a:pt x="0" y="146"/>
                    <a:pt x="14" y="150"/>
                    <a:pt x="16" y="141"/>
                  </a:cubicBezTo>
                  <a:cubicBezTo>
                    <a:pt x="23" y="98"/>
                    <a:pt x="31" y="56"/>
                    <a:pt x="38" y="14"/>
                  </a:cubicBezTo>
                  <a:cubicBezTo>
                    <a:pt x="40" y="4"/>
                    <a:pt x="25" y="0"/>
                    <a:pt x="24" y="1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94"/>
            <p:cNvSpPr>
              <a:spLocks/>
            </p:cNvSpPr>
            <p:nvPr/>
          </p:nvSpPr>
          <p:spPr bwMode="auto">
            <a:xfrm>
              <a:off x="4389231" y="4057587"/>
              <a:ext cx="164827" cy="39939"/>
            </a:xfrm>
            <a:custGeom>
              <a:avLst/>
              <a:gdLst>
                <a:gd name="T0" fmla="*/ 149 w 159"/>
                <a:gd name="T1" fmla="*/ 4 h 39"/>
                <a:gd name="T2" fmla="*/ 9 w 159"/>
                <a:gd name="T3" fmla="*/ 21 h 39"/>
                <a:gd name="T4" fmla="*/ 13 w 159"/>
                <a:gd name="T5" fmla="*/ 36 h 39"/>
                <a:gd name="T6" fmla="*/ 149 w 159"/>
                <a:gd name="T7" fmla="*/ 19 h 39"/>
                <a:gd name="T8" fmla="*/ 149 w 159"/>
                <a:gd name="T9" fmla="*/ 4 h 39"/>
              </a:gdLst>
              <a:ahLst/>
              <a:cxnLst>
                <a:cxn ang="0">
                  <a:pos x="T0" y="T1"/>
                </a:cxn>
                <a:cxn ang="0">
                  <a:pos x="T2" y="T3"/>
                </a:cxn>
                <a:cxn ang="0">
                  <a:pos x="T4" y="T5"/>
                </a:cxn>
                <a:cxn ang="0">
                  <a:pos x="T6" y="T7"/>
                </a:cxn>
                <a:cxn ang="0">
                  <a:pos x="T8" y="T9"/>
                </a:cxn>
              </a:cxnLst>
              <a:rect l="0" t="0" r="r" b="b"/>
              <a:pathLst>
                <a:path w="159" h="39">
                  <a:moveTo>
                    <a:pt x="149" y="4"/>
                  </a:moveTo>
                  <a:cubicBezTo>
                    <a:pt x="102" y="0"/>
                    <a:pt x="54" y="6"/>
                    <a:pt x="9" y="21"/>
                  </a:cubicBezTo>
                  <a:cubicBezTo>
                    <a:pt x="0" y="24"/>
                    <a:pt x="4" y="39"/>
                    <a:pt x="13" y="36"/>
                  </a:cubicBezTo>
                  <a:cubicBezTo>
                    <a:pt x="57" y="20"/>
                    <a:pt x="103" y="15"/>
                    <a:pt x="149" y="19"/>
                  </a:cubicBezTo>
                  <a:cubicBezTo>
                    <a:pt x="159" y="19"/>
                    <a:pt x="158" y="4"/>
                    <a:pt x="149" y="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95"/>
            <p:cNvSpPr>
              <a:spLocks/>
            </p:cNvSpPr>
            <p:nvPr/>
          </p:nvSpPr>
          <p:spPr bwMode="auto">
            <a:xfrm>
              <a:off x="4434876" y="4095624"/>
              <a:ext cx="105870" cy="50716"/>
            </a:xfrm>
            <a:custGeom>
              <a:avLst/>
              <a:gdLst>
                <a:gd name="T0" fmla="*/ 89 w 102"/>
                <a:gd name="T1" fmla="*/ 3 h 49"/>
                <a:gd name="T2" fmla="*/ 9 w 102"/>
                <a:gd name="T3" fmla="*/ 31 h 49"/>
                <a:gd name="T4" fmla="*/ 13 w 102"/>
                <a:gd name="T5" fmla="*/ 45 h 49"/>
                <a:gd name="T6" fmla="*/ 93 w 102"/>
                <a:gd name="T7" fmla="*/ 18 h 49"/>
                <a:gd name="T8" fmla="*/ 89 w 102"/>
                <a:gd name="T9" fmla="*/ 3 h 49"/>
              </a:gdLst>
              <a:ahLst/>
              <a:cxnLst>
                <a:cxn ang="0">
                  <a:pos x="T0" y="T1"/>
                </a:cxn>
                <a:cxn ang="0">
                  <a:pos x="T2" y="T3"/>
                </a:cxn>
                <a:cxn ang="0">
                  <a:pos x="T4" y="T5"/>
                </a:cxn>
                <a:cxn ang="0">
                  <a:pos x="T6" y="T7"/>
                </a:cxn>
                <a:cxn ang="0">
                  <a:pos x="T8" y="T9"/>
                </a:cxn>
              </a:cxnLst>
              <a:rect l="0" t="0" r="r" b="b"/>
              <a:pathLst>
                <a:path w="102" h="49">
                  <a:moveTo>
                    <a:pt x="89" y="3"/>
                  </a:moveTo>
                  <a:cubicBezTo>
                    <a:pt x="62" y="13"/>
                    <a:pt x="36" y="22"/>
                    <a:pt x="9" y="31"/>
                  </a:cubicBezTo>
                  <a:cubicBezTo>
                    <a:pt x="0" y="34"/>
                    <a:pt x="4" y="49"/>
                    <a:pt x="13" y="45"/>
                  </a:cubicBezTo>
                  <a:cubicBezTo>
                    <a:pt x="40" y="36"/>
                    <a:pt x="66" y="27"/>
                    <a:pt x="93" y="18"/>
                  </a:cubicBezTo>
                  <a:cubicBezTo>
                    <a:pt x="102" y="15"/>
                    <a:pt x="98" y="0"/>
                    <a:pt x="89" y="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96"/>
            <p:cNvSpPr>
              <a:spLocks/>
            </p:cNvSpPr>
            <p:nvPr/>
          </p:nvSpPr>
          <p:spPr bwMode="auto">
            <a:xfrm>
              <a:off x="5320506" y="3916849"/>
              <a:ext cx="189551" cy="164193"/>
            </a:xfrm>
            <a:custGeom>
              <a:avLst/>
              <a:gdLst>
                <a:gd name="T0" fmla="*/ 174 w 183"/>
                <a:gd name="T1" fmla="*/ 0 h 159"/>
                <a:gd name="T2" fmla="*/ 2 w 183"/>
                <a:gd name="T3" fmla="*/ 145 h 159"/>
                <a:gd name="T4" fmla="*/ 16 w 183"/>
                <a:gd name="T5" fmla="*/ 149 h 159"/>
                <a:gd name="T6" fmla="*/ 174 w 183"/>
                <a:gd name="T7" fmla="*/ 15 h 159"/>
                <a:gd name="T8" fmla="*/ 174 w 183"/>
                <a:gd name="T9" fmla="*/ 0 h 159"/>
              </a:gdLst>
              <a:ahLst/>
              <a:cxnLst>
                <a:cxn ang="0">
                  <a:pos x="T0" y="T1"/>
                </a:cxn>
                <a:cxn ang="0">
                  <a:pos x="T2" y="T3"/>
                </a:cxn>
                <a:cxn ang="0">
                  <a:pos x="T4" y="T5"/>
                </a:cxn>
                <a:cxn ang="0">
                  <a:pos x="T6" y="T7"/>
                </a:cxn>
                <a:cxn ang="0">
                  <a:pos x="T8" y="T9"/>
                </a:cxn>
              </a:cxnLst>
              <a:rect l="0" t="0" r="r" b="b"/>
              <a:pathLst>
                <a:path w="183" h="159">
                  <a:moveTo>
                    <a:pt x="174" y="0"/>
                  </a:moveTo>
                  <a:cubicBezTo>
                    <a:pt x="89" y="0"/>
                    <a:pt x="15" y="62"/>
                    <a:pt x="2" y="145"/>
                  </a:cubicBezTo>
                  <a:cubicBezTo>
                    <a:pt x="0" y="155"/>
                    <a:pt x="15" y="159"/>
                    <a:pt x="16" y="149"/>
                  </a:cubicBezTo>
                  <a:cubicBezTo>
                    <a:pt x="29" y="72"/>
                    <a:pt x="95" y="15"/>
                    <a:pt x="174" y="15"/>
                  </a:cubicBezTo>
                  <a:cubicBezTo>
                    <a:pt x="183" y="15"/>
                    <a:pt x="183" y="0"/>
                    <a:pt x="174" y="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97"/>
            <p:cNvSpPr>
              <a:spLocks/>
            </p:cNvSpPr>
            <p:nvPr/>
          </p:nvSpPr>
          <p:spPr bwMode="auto">
            <a:xfrm>
              <a:off x="5417500" y="5249415"/>
              <a:ext cx="87485" cy="134398"/>
            </a:xfrm>
            <a:custGeom>
              <a:avLst/>
              <a:gdLst>
                <a:gd name="T0" fmla="*/ 13 w 84"/>
                <a:gd name="T1" fmla="*/ 4 h 130"/>
                <a:gd name="T2" fmla="*/ 9 w 84"/>
                <a:gd name="T3" fmla="*/ 18 h 130"/>
                <a:gd name="T4" fmla="*/ 53 w 84"/>
                <a:gd name="T5" fmla="*/ 117 h 130"/>
                <a:gd name="T6" fmla="*/ 67 w 84"/>
                <a:gd name="T7" fmla="*/ 121 h 130"/>
                <a:gd name="T8" fmla="*/ 13 w 84"/>
                <a:gd name="T9" fmla="*/ 4 h 130"/>
              </a:gdLst>
              <a:ahLst/>
              <a:cxnLst>
                <a:cxn ang="0">
                  <a:pos x="T0" y="T1"/>
                </a:cxn>
                <a:cxn ang="0">
                  <a:pos x="T2" y="T3"/>
                </a:cxn>
                <a:cxn ang="0">
                  <a:pos x="T4" y="T5"/>
                </a:cxn>
                <a:cxn ang="0">
                  <a:pos x="T6" y="T7"/>
                </a:cxn>
                <a:cxn ang="0">
                  <a:pos x="T8" y="T9"/>
                </a:cxn>
              </a:cxnLst>
              <a:rect l="0" t="0" r="r" b="b"/>
              <a:pathLst>
                <a:path w="84" h="130">
                  <a:moveTo>
                    <a:pt x="13" y="4"/>
                  </a:moveTo>
                  <a:cubicBezTo>
                    <a:pt x="4" y="0"/>
                    <a:pt x="0" y="15"/>
                    <a:pt x="9" y="18"/>
                  </a:cubicBezTo>
                  <a:cubicBezTo>
                    <a:pt x="47" y="32"/>
                    <a:pt x="67" y="79"/>
                    <a:pt x="53" y="117"/>
                  </a:cubicBezTo>
                  <a:cubicBezTo>
                    <a:pt x="49" y="126"/>
                    <a:pt x="64" y="130"/>
                    <a:pt x="67" y="121"/>
                  </a:cubicBezTo>
                  <a:cubicBezTo>
                    <a:pt x="84" y="75"/>
                    <a:pt x="58" y="21"/>
                    <a:pt x="13" y="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98"/>
            <p:cNvSpPr>
              <a:spLocks/>
            </p:cNvSpPr>
            <p:nvPr/>
          </p:nvSpPr>
          <p:spPr bwMode="auto">
            <a:xfrm>
              <a:off x="1251807" y="3868035"/>
              <a:ext cx="2577645" cy="1759214"/>
            </a:xfrm>
            <a:custGeom>
              <a:avLst/>
              <a:gdLst>
                <a:gd name="T0" fmla="*/ 2395 w 2489"/>
                <a:gd name="T1" fmla="*/ 1685 h 1699"/>
                <a:gd name="T2" fmla="*/ 2240 w 2489"/>
                <a:gd name="T3" fmla="*/ 1641 h 1699"/>
                <a:gd name="T4" fmla="*/ 2165 w 2489"/>
                <a:gd name="T5" fmla="*/ 1517 h 1699"/>
                <a:gd name="T6" fmla="*/ 289 w 2489"/>
                <a:gd name="T7" fmla="*/ 1555 h 1699"/>
                <a:gd name="T8" fmla="*/ 217 w 2489"/>
                <a:gd name="T9" fmla="*/ 1541 h 1699"/>
                <a:gd name="T10" fmla="*/ 132 w 2489"/>
                <a:gd name="T11" fmla="*/ 1593 h 1699"/>
                <a:gd name="T12" fmla="*/ 73 w 2489"/>
                <a:gd name="T13" fmla="*/ 1614 h 1699"/>
                <a:gd name="T14" fmla="*/ 16 w 2489"/>
                <a:gd name="T15" fmla="*/ 1594 h 1699"/>
                <a:gd name="T16" fmla="*/ 14 w 2489"/>
                <a:gd name="T17" fmla="*/ 1536 h 1699"/>
                <a:gd name="T18" fmla="*/ 158 w 2489"/>
                <a:gd name="T19" fmla="*/ 1437 h 1699"/>
                <a:gd name="T20" fmla="*/ 105 w 2489"/>
                <a:gd name="T21" fmla="*/ 855 h 1699"/>
                <a:gd name="T22" fmla="*/ 186 w 2489"/>
                <a:gd name="T23" fmla="*/ 291 h 1699"/>
                <a:gd name="T24" fmla="*/ 73 w 2489"/>
                <a:gd name="T25" fmla="*/ 239 h 1699"/>
                <a:gd name="T26" fmla="*/ 11 w 2489"/>
                <a:gd name="T27" fmla="*/ 171 h 1699"/>
                <a:gd name="T28" fmla="*/ 29 w 2489"/>
                <a:gd name="T29" fmla="*/ 90 h 1699"/>
                <a:gd name="T30" fmla="*/ 60 w 2489"/>
                <a:gd name="T31" fmla="*/ 74 h 1699"/>
                <a:gd name="T32" fmla="*/ 204 w 2489"/>
                <a:gd name="T33" fmla="*/ 108 h 1699"/>
                <a:gd name="T34" fmla="*/ 272 w 2489"/>
                <a:gd name="T35" fmla="*/ 212 h 1699"/>
                <a:gd name="T36" fmla="*/ 689 w 2489"/>
                <a:gd name="T37" fmla="*/ 131 h 1699"/>
                <a:gd name="T38" fmla="*/ 991 w 2489"/>
                <a:gd name="T39" fmla="*/ 102 h 1699"/>
                <a:gd name="T40" fmla="*/ 2230 w 2489"/>
                <a:gd name="T41" fmla="*/ 169 h 1699"/>
                <a:gd name="T42" fmla="*/ 2246 w 2489"/>
                <a:gd name="T43" fmla="*/ 131 h 1699"/>
                <a:gd name="T44" fmla="*/ 2318 w 2489"/>
                <a:gd name="T45" fmla="*/ 42 h 1699"/>
                <a:gd name="T46" fmla="*/ 2422 w 2489"/>
                <a:gd name="T47" fmla="*/ 20 h 1699"/>
                <a:gd name="T48" fmla="*/ 2450 w 2489"/>
                <a:gd name="T49" fmla="*/ 80 h 1699"/>
                <a:gd name="T50" fmla="*/ 2446 w 2489"/>
                <a:gd name="T51" fmla="*/ 148 h 1699"/>
                <a:gd name="T52" fmla="*/ 2380 w 2489"/>
                <a:gd name="T53" fmla="*/ 220 h 1699"/>
                <a:gd name="T54" fmla="*/ 2321 w 2489"/>
                <a:gd name="T55" fmla="*/ 248 h 1699"/>
                <a:gd name="T56" fmla="*/ 2390 w 2489"/>
                <a:gd name="T57" fmla="*/ 546 h 1699"/>
                <a:gd name="T58" fmla="*/ 2357 w 2489"/>
                <a:gd name="T59" fmla="*/ 978 h 1699"/>
                <a:gd name="T60" fmla="*/ 2263 w 2489"/>
                <a:gd name="T61" fmla="*/ 1423 h 1699"/>
                <a:gd name="T62" fmla="*/ 2432 w 2489"/>
                <a:gd name="T63" fmla="*/ 1533 h 1699"/>
                <a:gd name="T64" fmla="*/ 2463 w 2489"/>
                <a:gd name="T65" fmla="*/ 1567 h 1699"/>
                <a:gd name="T66" fmla="*/ 2395 w 2489"/>
                <a:gd name="T67" fmla="*/ 1685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89" h="1699">
                  <a:moveTo>
                    <a:pt x="2395" y="1685"/>
                  </a:moveTo>
                  <a:cubicBezTo>
                    <a:pt x="2340" y="1699"/>
                    <a:pt x="2279" y="1677"/>
                    <a:pt x="2240" y="1641"/>
                  </a:cubicBezTo>
                  <a:cubicBezTo>
                    <a:pt x="2203" y="1607"/>
                    <a:pt x="2181" y="1562"/>
                    <a:pt x="2165" y="1517"/>
                  </a:cubicBezTo>
                  <a:cubicBezTo>
                    <a:pt x="1552" y="1643"/>
                    <a:pt x="908" y="1657"/>
                    <a:pt x="289" y="1555"/>
                  </a:cubicBezTo>
                  <a:cubicBezTo>
                    <a:pt x="265" y="1551"/>
                    <a:pt x="241" y="1547"/>
                    <a:pt x="217" y="1541"/>
                  </a:cubicBezTo>
                  <a:cubicBezTo>
                    <a:pt x="190" y="1560"/>
                    <a:pt x="162" y="1578"/>
                    <a:pt x="132" y="1593"/>
                  </a:cubicBezTo>
                  <a:cubicBezTo>
                    <a:pt x="113" y="1603"/>
                    <a:pt x="94" y="1612"/>
                    <a:pt x="73" y="1614"/>
                  </a:cubicBezTo>
                  <a:cubicBezTo>
                    <a:pt x="52" y="1616"/>
                    <a:pt x="28" y="1610"/>
                    <a:pt x="16" y="1594"/>
                  </a:cubicBezTo>
                  <a:cubicBezTo>
                    <a:pt x="3" y="1578"/>
                    <a:pt x="6" y="1555"/>
                    <a:pt x="14" y="1536"/>
                  </a:cubicBezTo>
                  <a:cubicBezTo>
                    <a:pt x="37" y="1483"/>
                    <a:pt x="94" y="1444"/>
                    <a:pt x="158" y="1437"/>
                  </a:cubicBezTo>
                  <a:cubicBezTo>
                    <a:pt x="105" y="1248"/>
                    <a:pt x="93" y="1050"/>
                    <a:pt x="105" y="855"/>
                  </a:cubicBezTo>
                  <a:cubicBezTo>
                    <a:pt x="116" y="666"/>
                    <a:pt x="150" y="478"/>
                    <a:pt x="186" y="291"/>
                  </a:cubicBezTo>
                  <a:cubicBezTo>
                    <a:pt x="145" y="280"/>
                    <a:pt x="107" y="262"/>
                    <a:pt x="73" y="239"/>
                  </a:cubicBezTo>
                  <a:cubicBezTo>
                    <a:pt x="46" y="221"/>
                    <a:pt x="22" y="199"/>
                    <a:pt x="11" y="171"/>
                  </a:cubicBezTo>
                  <a:cubicBezTo>
                    <a:pt x="0" y="144"/>
                    <a:pt x="5" y="110"/>
                    <a:pt x="29" y="90"/>
                  </a:cubicBezTo>
                  <a:cubicBezTo>
                    <a:pt x="38" y="83"/>
                    <a:pt x="48" y="78"/>
                    <a:pt x="60" y="74"/>
                  </a:cubicBezTo>
                  <a:cubicBezTo>
                    <a:pt x="109" y="58"/>
                    <a:pt x="167" y="76"/>
                    <a:pt x="204" y="108"/>
                  </a:cubicBezTo>
                  <a:cubicBezTo>
                    <a:pt x="237" y="137"/>
                    <a:pt x="258" y="174"/>
                    <a:pt x="272" y="212"/>
                  </a:cubicBezTo>
                  <a:cubicBezTo>
                    <a:pt x="408" y="177"/>
                    <a:pt x="548" y="149"/>
                    <a:pt x="689" y="131"/>
                  </a:cubicBezTo>
                  <a:cubicBezTo>
                    <a:pt x="789" y="118"/>
                    <a:pt x="890" y="110"/>
                    <a:pt x="991" y="102"/>
                  </a:cubicBezTo>
                  <a:cubicBezTo>
                    <a:pt x="1406" y="70"/>
                    <a:pt x="1840" y="53"/>
                    <a:pt x="2230" y="169"/>
                  </a:cubicBezTo>
                  <a:cubicBezTo>
                    <a:pt x="2234" y="156"/>
                    <a:pt x="2240" y="143"/>
                    <a:pt x="2246" y="131"/>
                  </a:cubicBezTo>
                  <a:cubicBezTo>
                    <a:pt x="2263" y="98"/>
                    <a:pt x="2287" y="67"/>
                    <a:pt x="2318" y="42"/>
                  </a:cubicBezTo>
                  <a:cubicBezTo>
                    <a:pt x="2346" y="19"/>
                    <a:pt x="2391" y="0"/>
                    <a:pt x="2422" y="20"/>
                  </a:cubicBezTo>
                  <a:cubicBezTo>
                    <a:pt x="2443" y="33"/>
                    <a:pt x="2448" y="58"/>
                    <a:pt x="2450" y="80"/>
                  </a:cubicBezTo>
                  <a:cubicBezTo>
                    <a:pt x="2453" y="103"/>
                    <a:pt x="2454" y="126"/>
                    <a:pt x="2446" y="148"/>
                  </a:cubicBezTo>
                  <a:cubicBezTo>
                    <a:pt x="2436" y="179"/>
                    <a:pt x="2411" y="202"/>
                    <a:pt x="2380" y="220"/>
                  </a:cubicBezTo>
                  <a:cubicBezTo>
                    <a:pt x="2362" y="231"/>
                    <a:pt x="2341" y="240"/>
                    <a:pt x="2321" y="248"/>
                  </a:cubicBezTo>
                  <a:cubicBezTo>
                    <a:pt x="2364" y="342"/>
                    <a:pt x="2384" y="445"/>
                    <a:pt x="2390" y="546"/>
                  </a:cubicBezTo>
                  <a:cubicBezTo>
                    <a:pt x="2398" y="690"/>
                    <a:pt x="2377" y="834"/>
                    <a:pt x="2357" y="978"/>
                  </a:cubicBezTo>
                  <a:cubicBezTo>
                    <a:pt x="2336" y="1128"/>
                    <a:pt x="2314" y="1280"/>
                    <a:pt x="2263" y="1423"/>
                  </a:cubicBezTo>
                  <a:cubicBezTo>
                    <a:pt x="2329" y="1445"/>
                    <a:pt x="2382" y="1489"/>
                    <a:pt x="2432" y="1533"/>
                  </a:cubicBezTo>
                  <a:cubicBezTo>
                    <a:pt x="2443" y="1543"/>
                    <a:pt x="2455" y="1554"/>
                    <a:pt x="2463" y="1567"/>
                  </a:cubicBezTo>
                  <a:cubicBezTo>
                    <a:pt x="2489" y="1612"/>
                    <a:pt x="2450" y="1671"/>
                    <a:pt x="2395" y="1685"/>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99"/>
            <p:cNvSpPr>
              <a:spLocks/>
            </p:cNvSpPr>
            <p:nvPr/>
          </p:nvSpPr>
          <p:spPr bwMode="auto">
            <a:xfrm>
              <a:off x="1499682" y="4285175"/>
              <a:ext cx="95727" cy="446302"/>
            </a:xfrm>
            <a:custGeom>
              <a:avLst/>
              <a:gdLst>
                <a:gd name="T0" fmla="*/ 90 w 93"/>
                <a:gd name="T1" fmla="*/ 418 h 431"/>
                <a:gd name="T2" fmla="*/ 16 w 93"/>
                <a:gd name="T3" fmla="*/ 10 h 431"/>
                <a:gd name="T4" fmla="*/ 1 w 93"/>
                <a:gd name="T5" fmla="*/ 10 h 431"/>
                <a:gd name="T6" fmla="*/ 75 w 93"/>
                <a:gd name="T7" fmla="*/ 422 h 431"/>
                <a:gd name="T8" fmla="*/ 90 w 93"/>
                <a:gd name="T9" fmla="*/ 418 h 431"/>
              </a:gdLst>
              <a:ahLst/>
              <a:cxnLst>
                <a:cxn ang="0">
                  <a:pos x="T0" y="T1"/>
                </a:cxn>
                <a:cxn ang="0">
                  <a:pos x="T2" y="T3"/>
                </a:cxn>
                <a:cxn ang="0">
                  <a:pos x="T4" y="T5"/>
                </a:cxn>
                <a:cxn ang="0">
                  <a:pos x="T6" y="T7"/>
                </a:cxn>
                <a:cxn ang="0">
                  <a:pos x="T8" y="T9"/>
                </a:cxn>
              </a:cxnLst>
              <a:rect l="0" t="0" r="r" b="b"/>
              <a:pathLst>
                <a:path w="93" h="431">
                  <a:moveTo>
                    <a:pt x="90" y="418"/>
                  </a:moveTo>
                  <a:cubicBezTo>
                    <a:pt x="47" y="286"/>
                    <a:pt x="22" y="149"/>
                    <a:pt x="16" y="10"/>
                  </a:cubicBezTo>
                  <a:cubicBezTo>
                    <a:pt x="15" y="1"/>
                    <a:pt x="0" y="0"/>
                    <a:pt x="1" y="10"/>
                  </a:cubicBezTo>
                  <a:cubicBezTo>
                    <a:pt x="7" y="150"/>
                    <a:pt x="32" y="288"/>
                    <a:pt x="75" y="422"/>
                  </a:cubicBezTo>
                  <a:cubicBezTo>
                    <a:pt x="78" y="431"/>
                    <a:pt x="93" y="427"/>
                    <a:pt x="90" y="41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00"/>
            <p:cNvSpPr>
              <a:spLocks/>
            </p:cNvSpPr>
            <p:nvPr/>
          </p:nvSpPr>
          <p:spPr bwMode="auto">
            <a:xfrm>
              <a:off x="1473690" y="4585668"/>
              <a:ext cx="70369" cy="155952"/>
            </a:xfrm>
            <a:custGeom>
              <a:avLst/>
              <a:gdLst>
                <a:gd name="T0" fmla="*/ 65 w 68"/>
                <a:gd name="T1" fmla="*/ 139 h 151"/>
                <a:gd name="T2" fmla="*/ 18 w 68"/>
                <a:gd name="T3" fmla="*/ 9 h 151"/>
                <a:gd name="T4" fmla="*/ 3 w 68"/>
                <a:gd name="T5" fmla="*/ 13 h 151"/>
                <a:gd name="T6" fmla="*/ 51 w 68"/>
                <a:gd name="T7" fmla="*/ 143 h 151"/>
                <a:gd name="T8" fmla="*/ 65 w 68"/>
                <a:gd name="T9" fmla="*/ 139 h 151"/>
              </a:gdLst>
              <a:ahLst/>
              <a:cxnLst>
                <a:cxn ang="0">
                  <a:pos x="T0" y="T1"/>
                </a:cxn>
                <a:cxn ang="0">
                  <a:pos x="T2" y="T3"/>
                </a:cxn>
                <a:cxn ang="0">
                  <a:pos x="T4" y="T5"/>
                </a:cxn>
                <a:cxn ang="0">
                  <a:pos x="T6" y="T7"/>
                </a:cxn>
                <a:cxn ang="0">
                  <a:pos x="T8" y="T9"/>
                </a:cxn>
              </a:cxnLst>
              <a:rect l="0" t="0" r="r" b="b"/>
              <a:pathLst>
                <a:path w="68" h="151">
                  <a:moveTo>
                    <a:pt x="65" y="139"/>
                  </a:moveTo>
                  <a:cubicBezTo>
                    <a:pt x="49" y="95"/>
                    <a:pt x="33" y="52"/>
                    <a:pt x="18" y="9"/>
                  </a:cubicBezTo>
                  <a:cubicBezTo>
                    <a:pt x="14" y="0"/>
                    <a:pt x="0" y="4"/>
                    <a:pt x="3" y="13"/>
                  </a:cubicBezTo>
                  <a:cubicBezTo>
                    <a:pt x="19" y="56"/>
                    <a:pt x="35" y="99"/>
                    <a:pt x="51" y="143"/>
                  </a:cubicBezTo>
                  <a:cubicBezTo>
                    <a:pt x="54" y="151"/>
                    <a:pt x="68" y="148"/>
                    <a:pt x="65" y="13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1"/>
            <p:cNvSpPr>
              <a:spLocks/>
            </p:cNvSpPr>
            <p:nvPr/>
          </p:nvSpPr>
          <p:spPr bwMode="auto">
            <a:xfrm>
              <a:off x="1552300" y="5381911"/>
              <a:ext cx="269429" cy="88119"/>
            </a:xfrm>
            <a:custGeom>
              <a:avLst/>
              <a:gdLst>
                <a:gd name="T0" fmla="*/ 250 w 260"/>
                <a:gd name="T1" fmla="*/ 70 h 85"/>
                <a:gd name="T2" fmla="*/ 16 w 260"/>
                <a:gd name="T3" fmla="*/ 5 h 85"/>
                <a:gd name="T4" fmla="*/ 8 w 260"/>
                <a:gd name="T5" fmla="*/ 17 h 85"/>
                <a:gd name="T6" fmla="*/ 250 w 260"/>
                <a:gd name="T7" fmla="*/ 85 h 85"/>
                <a:gd name="T8" fmla="*/ 250 w 260"/>
                <a:gd name="T9" fmla="*/ 70 h 85"/>
              </a:gdLst>
              <a:ahLst/>
              <a:cxnLst>
                <a:cxn ang="0">
                  <a:pos x="T0" y="T1"/>
                </a:cxn>
                <a:cxn ang="0">
                  <a:pos x="T2" y="T3"/>
                </a:cxn>
                <a:cxn ang="0">
                  <a:pos x="T4" y="T5"/>
                </a:cxn>
                <a:cxn ang="0">
                  <a:pos x="T6" y="T7"/>
                </a:cxn>
                <a:cxn ang="0">
                  <a:pos x="T8" y="T9"/>
                </a:cxn>
              </a:cxnLst>
              <a:rect l="0" t="0" r="r" b="b"/>
              <a:pathLst>
                <a:path w="260" h="85">
                  <a:moveTo>
                    <a:pt x="250" y="70"/>
                  </a:moveTo>
                  <a:cubicBezTo>
                    <a:pt x="168" y="64"/>
                    <a:pt x="89" y="42"/>
                    <a:pt x="16" y="5"/>
                  </a:cubicBezTo>
                  <a:cubicBezTo>
                    <a:pt x="7" y="0"/>
                    <a:pt x="0" y="13"/>
                    <a:pt x="8" y="17"/>
                  </a:cubicBezTo>
                  <a:cubicBezTo>
                    <a:pt x="83" y="56"/>
                    <a:pt x="166" y="79"/>
                    <a:pt x="250" y="85"/>
                  </a:cubicBezTo>
                  <a:cubicBezTo>
                    <a:pt x="260" y="85"/>
                    <a:pt x="260" y="70"/>
                    <a:pt x="250" y="7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02"/>
            <p:cNvSpPr>
              <a:spLocks/>
            </p:cNvSpPr>
            <p:nvPr/>
          </p:nvSpPr>
          <p:spPr bwMode="auto">
            <a:xfrm>
              <a:off x="1724101" y="5380643"/>
              <a:ext cx="142639" cy="32332"/>
            </a:xfrm>
            <a:custGeom>
              <a:avLst/>
              <a:gdLst>
                <a:gd name="T0" fmla="*/ 128 w 138"/>
                <a:gd name="T1" fmla="*/ 14 h 31"/>
                <a:gd name="T2" fmla="*/ 10 w 138"/>
                <a:gd name="T3" fmla="*/ 1 h 31"/>
                <a:gd name="T4" fmla="*/ 10 w 138"/>
                <a:gd name="T5" fmla="*/ 16 h 31"/>
                <a:gd name="T6" fmla="*/ 128 w 138"/>
                <a:gd name="T7" fmla="*/ 29 h 31"/>
                <a:gd name="T8" fmla="*/ 128 w 138"/>
                <a:gd name="T9" fmla="*/ 14 h 31"/>
              </a:gdLst>
              <a:ahLst/>
              <a:cxnLst>
                <a:cxn ang="0">
                  <a:pos x="T0" y="T1"/>
                </a:cxn>
                <a:cxn ang="0">
                  <a:pos x="T2" y="T3"/>
                </a:cxn>
                <a:cxn ang="0">
                  <a:pos x="T4" y="T5"/>
                </a:cxn>
                <a:cxn ang="0">
                  <a:pos x="T6" y="T7"/>
                </a:cxn>
                <a:cxn ang="0">
                  <a:pos x="T8" y="T9"/>
                </a:cxn>
              </a:cxnLst>
              <a:rect l="0" t="0" r="r" b="b"/>
              <a:pathLst>
                <a:path w="138" h="31">
                  <a:moveTo>
                    <a:pt x="128" y="14"/>
                  </a:moveTo>
                  <a:cubicBezTo>
                    <a:pt x="89" y="10"/>
                    <a:pt x="49" y="5"/>
                    <a:pt x="10" y="1"/>
                  </a:cubicBezTo>
                  <a:cubicBezTo>
                    <a:pt x="0" y="0"/>
                    <a:pt x="0" y="15"/>
                    <a:pt x="10" y="16"/>
                  </a:cubicBezTo>
                  <a:cubicBezTo>
                    <a:pt x="49" y="20"/>
                    <a:pt x="89" y="25"/>
                    <a:pt x="128" y="29"/>
                  </a:cubicBezTo>
                  <a:cubicBezTo>
                    <a:pt x="138" y="31"/>
                    <a:pt x="138" y="16"/>
                    <a:pt x="128" y="1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03"/>
            <p:cNvSpPr>
              <a:spLocks/>
            </p:cNvSpPr>
            <p:nvPr/>
          </p:nvSpPr>
          <p:spPr bwMode="auto">
            <a:xfrm>
              <a:off x="1291112" y="5392054"/>
              <a:ext cx="128692" cy="112209"/>
            </a:xfrm>
            <a:custGeom>
              <a:avLst/>
              <a:gdLst>
                <a:gd name="T0" fmla="*/ 115 w 124"/>
                <a:gd name="T1" fmla="*/ 0 h 108"/>
                <a:gd name="T2" fmla="*/ 1 w 124"/>
                <a:gd name="T3" fmla="*/ 98 h 108"/>
                <a:gd name="T4" fmla="*/ 6 w 124"/>
                <a:gd name="T5" fmla="*/ 107 h 108"/>
                <a:gd name="T6" fmla="*/ 15 w 124"/>
                <a:gd name="T7" fmla="*/ 102 h 108"/>
                <a:gd name="T8" fmla="*/ 115 w 124"/>
                <a:gd name="T9" fmla="*/ 15 h 108"/>
                <a:gd name="T10" fmla="*/ 115 w 124"/>
                <a:gd name="T11" fmla="*/ 0 h 108"/>
              </a:gdLst>
              <a:ahLst/>
              <a:cxnLst>
                <a:cxn ang="0">
                  <a:pos x="T0" y="T1"/>
                </a:cxn>
                <a:cxn ang="0">
                  <a:pos x="T2" y="T3"/>
                </a:cxn>
                <a:cxn ang="0">
                  <a:pos x="T4" y="T5"/>
                </a:cxn>
                <a:cxn ang="0">
                  <a:pos x="T6" y="T7"/>
                </a:cxn>
                <a:cxn ang="0">
                  <a:pos x="T8" y="T9"/>
                </a:cxn>
                <a:cxn ang="0">
                  <a:pos x="T10" y="T11"/>
                </a:cxn>
              </a:cxnLst>
              <a:rect l="0" t="0" r="r" b="b"/>
              <a:pathLst>
                <a:path w="124" h="108">
                  <a:moveTo>
                    <a:pt x="115" y="0"/>
                  </a:moveTo>
                  <a:cubicBezTo>
                    <a:pt x="60" y="0"/>
                    <a:pt x="9" y="44"/>
                    <a:pt x="1" y="98"/>
                  </a:cubicBezTo>
                  <a:cubicBezTo>
                    <a:pt x="0" y="102"/>
                    <a:pt x="2" y="106"/>
                    <a:pt x="6" y="107"/>
                  </a:cubicBezTo>
                  <a:cubicBezTo>
                    <a:pt x="9" y="108"/>
                    <a:pt x="14" y="106"/>
                    <a:pt x="15" y="102"/>
                  </a:cubicBezTo>
                  <a:cubicBezTo>
                    <a:pt x="22" y="54"/>
                    <a:pt x="66" y="15"/>
                    <a:pt x="115" y="15"/>
                  </a:cubicBezTo>
                  <a:cubicBezTo>
                    <a:pt x="124" y="14"/>
                    <a:pt x="124" y="0"/>
                    <a:pt x="115" y="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04"/>
            <p:cNvSpPr>
              <a:spLocks/>
            </p:cNvSpPr>
            <p:nvPr/>
          </p:nvSpPr>
          <p:spPr bwMode="auto">
            <a:xfrm>
              <a:off x="1302523" y="3975807"/>
              <a:ext cx="120451" cy="131228"/>
            </a:xfrm>
            <a:custGeom>
              <a:avLst/>
              <a:gdLst>
                <a:gd name="T0" fmla="*/ 107 w 116"/>
                <a:gd name="T1" fmla="*/ 112 h 127"/>
                <a:gd name="T2" fmla="*/ 40 w 116"/>
                <a:gd name="T3" fmla="*/ 80 h 127"/>
                <a:gd name="T4" fmla="*/ 19 w 116"/>
                <a:gd name="T5" fmla="*/ 7 h 127"/>
                <a:gd name="T6" fmla="*/ 11 w 116"/>
                <a:gd name="T7" fmla="*/ 0 h 127"/>
                <a:gd name="T8" fmla="*/ 4 w 116"/>
                <a:gd name="T9" fmla="*/ 7 h 127"/>
                <a:gd name="T10" fmla="*/ 29 w 116"/>
                <a:gd name="T11" fmla="*/ 91 h 127"/>
                <a:gd name="T12" fmla="*/ 107 w 116"/>
                <a:gd name="T13" fmla="*/ 127 h 127"/>
                <a:gd name="T14" fmla="*/ 107 w 116"/>
                <a:gd name="T15" fmla="*/ 112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27">
                  <a:moveTo>
                    <a:pt x="107" y="112"/>
                  </a:moveTo>
                  <a:cubicBezTo>
                    <a:pt x="81" y="111"/>
                    <a:pt x="57" y="99"/>
                    <a:pt x="40" y="80"/>
                  </a:cubicBezTo>
                  <a:cubicBezTo>
                    <a:pt x="23" y="60"/>
                    <a:pt x="16" y="33"/>
                    <a:pt x="19" y="7"/>
                  </a:cubicBezTo>
                  <a:cubicBezTo>
                    <a:pt x="19" y="3"/>
                    <a:pt x="15" y="0"/>
                    <a:pt x="11" y="0"/>
                  </a:cubicBezTo>
                  <a:cubicBezTo>
                    <a:pt x="7" y="0"/>
                    <a:pt x="5" y="3"/>
                    <a:pt x="4" y="7"/>
                  </a:cubicBezTo>
                  <a:cubicBezTo>
                    <a:pt x="0" y="37"/>
                    <a:pt x="10" y="68"/>
                    <a:pt x="29" y="91"/>
                  </a:cubicBezTo>
                  <a:cubicBezTo>
                    <a:pt x="49" y="113"/>
                    <a:pt x="77" y="126"/>
                    <a:pt x="107" y="127"/>
                  </a:cubicBezTo>
                  <a:cubicBezTo>
                    <a:pt x="116" y="127"/>
                    <a:pt x="116" y="112"/>
                    <a:pt x="107" y="112"/>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05"/>
            <p:cNvSpPr>
              <a:spLocks/>
            </p:cNvSpPr>
            <p:nvPr/>
          </p:nvSpPr>
          <p:spPr bwMode="auto">
            <a:xfrm>
              <a:off x="2924170" y="1344276"/>
              <a:ext cx="1257125" cy="1478374"/>
            </a:xfrm>
            <a:custGeom>
              <a:avLst/>
              <a:gdLst>
                <a:gd name="T0" fmla="*/ 1148 w 1214"/>
                <a:gd name="T1" fmla="*/ 458 h 1428"/>
                <a:gd name="T2" fmla="*/ 960 w 1214"/>
                <a:gd name="T3" fmla="*/ 803 h 1428"/>
                <a:gd name="T4" fmla="*/ 800 w 1214"/>
                <a:gd name="T5" fmla="*/ 962 h 1428"/>
                <a:gd name="T6" fmla="*/ 567 w 1214"/>
                <a:gd name="T7" fmla="*/ 1014 h 1428"/>
                <a:gd name="T8" fmla="*/ 511 w 1214"/>
                <a:gd name="T9" fmla="*/ 1004 h 1428"/>
                <a:gd name="T10" fmla="*/ 281 w 1214"/>
                <a:gd name="T11" fmla="*/ 825 h 1428"/>
                <a:gd name="T12" fmla="*/ 567 w 1214"/>
                <a:gd name="T13" fmla="*/ 1097 h 1428"/>
                <a:gd name="T14" fmla="*/ 648 w 1214"/>
                <a:gd name="T15" fmla="*/ 1146 h 1428"/>
                <a:gd name="T16" fmla="*/ 475 w 1214"/>
                <a:gd name="T17" fmla="*/ 1417 h 1428"/>
                <a:gd name="T18" fmla="*/ 0 w 1214"/>
                <a:gd name="T19" fmla="*/ 977 h 1428"/>
                <a:gd name="T20" fmla="*/ 1 w 1214"/>
                <a:gd name="T21" fmla="*/ 977 h 1428"/>
                <a:gd name="T22" fmla="*/ 104 w 1214"/>
                <a:gd name="T23" fmla="*/ 742 h 1428"/>
                <a:gd name="T24" fmla="*/ 261 w 1214"/>
                <a:gd name="T25" fmla="*/ 383 h 1428"/>
                <a:gd name="T26" fmla="*/ 227 w 1214"/>
                <a:gd name="T27" fmla="*/ 121 h 1428"/>
                <a:gd name="T28" fmla="*/ 459 w 1214"/>
                <a:gd name="T29" fmla="*/ 179 h 1428"/>
                <a:gd name="T30" fmla="*/ 788 w 1214"/>
                <a:gd name="T31" fmla="*/ 214 h 1428"/>
                <a:gd name="T32" fmla="*/ 1179 w 1214"/>
                <a:gd name="T33" fmla="*/ 129 h 1428"/>
                <a:gd name="T34" fmla="*/ 1148 w 1214"/>
                <a:gd name="T35" fmla="*/ 458 h 1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4" h="1428">
                  <a:moveTo>
                    <a:pt x="1148" y="458"/>
                  </a:moveTo>
                  <a:cubicBezTo>
                    <a:pt x="1102" y="581"/>
                    <a:pt x="1039" y="698"/>
                    <a:pt x="960" y="803"/>
                  </a:cubicBezTo>
                  <a:cubicBezTo>
                    <a:pt x="916" y="864"/>
                    <a:pt x="865" y="922"/>
                    <a:pt x="800" y="962"/>
                  </a:cubicBezTo>
                  <a:cubicBezTo>
                    <a:pt x="731" y="1004"/>
                    <a:pt x="648" y="1022"/>
                    <a:pt x="567" y="1014"/>
                  </a:cubicBezTo>
                  <a:cubicBezTo>
                    <a:pt x="548" y="1012"/>
                    <a:pt x="530" y="1009"/>
                    <a:pt x="511" y="1004"/>
                  </a:cubicBezTo>
                  <a:cubicBezTo>
                    <a:pt x="415" y="979"/>
                    <a:pt x="329" y="913"/>
                    <a:pt x="281" y="825"/>
                  </a:cubicBezTo>
                  <a:cubicBezTo>
                    <a:pt x="281" y="825"/>
                    <a:pt x="270" y="1041"/>
                    <a:pt x="567" y="1097"/>
                  </a:cubicBezTo>
                  <a:cubicBezTo>
                    <a:pt x="567" y="1097"/>
                    <a:pt x="599" y="1116"/>
                    <a:pt x="648" y="1146"/>
                  </a:cubicBezTo>
                  <a:cubicBezTo>
                    <a:pt x="648" y="1146"/>
                    <a:pt x="660" y="1405"/>
                    <a:pt x="475" y="1417"/>
                  </a:cubicBezTo>
                  <a:cubicBezTo>
                    <a:pt x="291" y="1428"/>
                    <a:pt x="3" y="1198"/>
                    <a:pt x="0" y="977"/>
                  </a:cubicBezTo>
                  <a:cubicBezTo>
                    <a:pt x="1" y="977"/>
                    <a:pt x="1" y="977"/>
                    <a:pt x="1" y="977"/>
                  </a:cubicBezTo>
                  <a:cubicBezTo>
                    <a:pt x="104" y="742"/>
                    <a:pt x="104" y="742"/>
                    <a:pt x="104" y="742"/>
                  </a:cubicBezTo>
                  <a:cubicBezTo>
                    <a:pt x="261" y="383"/>
                    <a:pt x="261" y="383"/>
                    <a:pt x="261" y="383"/>
                  </a:cubicBezTo>
                  <a:cubicBezTo>
                    <a:pt x="261" y="383"/>
                    <a:pt x="127" y="242"/>
                    <a:pt x="227" y="121"/>
                  </a:cubicBezTo>
                  <a:cubicBezTo>
                    <a:pt x="326" y="0"/>
                    <a:pt x="445" y="78"/>
                    <a:pt x="459" y="179"/>
                  </a:cubicBezTo>
                  <a:cubicBezTo>
                    <a:pt x="459" y="179"/>
                    <a:pt x="559" y="130"/>
                    <a:pt x="788" y="214"/>
                  </a:cubicBezTo>
                  <a:cubicBezTo>
                    <a:pt x="987" y="288"/>
                    <a:pt x="1142" y="162"/>
                    <a:pt x="1179" y="129"/>
                  </a:cubicBezTo>
                  <a:cubicBezTo>
                    <a:pt x="1214" y="235"/>
                    <a:pt x="1187" y="353"/>
                    <a:pt x="1148" y="458"/>
                  </a:cubicBezTo>
                </a:path>
              </a:pathLst>
            </a:custGeom>
            <a:solidFill>
              <a:srgbClr val="FF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06"/>
            <p:cNvSpPr>
              <a:spLocks/>
            </p:cNvSpPr>
            <p:nvPr/>
          </p:nvSpPr>
          <p:spPr bwMode="auto">
            <a:xfrm>
              <a:off x="2013182" y="2347820"/>
              <a:ext cx="2507911" cy="2515518"/>
            </a:xfrm>
            <a:custGeom>
              <a:avLst/>
              <a:gdLst>
                <a:gd name="T0" fmla="*/ 2262 w 2422"/>
                <a:gd name="T1" fmla="*/ 2091 h 2429"/>
                <a:gd name="T2" fmla="*/ 2262 w 2422"/>
                <a:gd name="T3" fmla="*/ 2091 h 2429"/>
                <a:gd name="T4" fmla="*/ 2170 w 2422"/>
                <a:gd name="T5" fmla="*/ 2321 h 2429"/>
                <a:gd name="T6" fmla="*/ 2159 w 2422"/>
                <a:gd name="T7" fmla="*/ 2306 h 2429"/>
                <a:gd name="T8" fmla="*/ 2169 w 2422"/>
                <a:gd name="T9" fmla="*/ 2272 h 2429"/>
                <a:gd name="T10" fmla="*/ 1890 w 2422"/>
                <a:gd name="T11" fmla="*/ 2308 h 2429"/>
                <a:gd name="T12" fmla="*/ 1620 w 2422"/>
                <a:gd name="T13" fmla="*/ 2400 h 2429"/>
                <a:gd name="T14" fmla="*/ 1125 w 2422"/>
                <a:gd name="T15" fmla="*/ 2091 h 2429"/>
                <a:gd name="T16" fmla="*/ 884 w 2422"/>
                <a:gd name="T17" fmla="*/ 2360 h 2429"/>
                <a:gd name="T18" fmla="*/ 671 w 2422"/>
                <a:gd name="T19" fmla="*/ 2304 h 2429"/>
                <a:gd name="T20" fmla="*/ 343 w 2422"/>
                <a:gd name="T21" fmla="*/ 2177 h 2429"/>
                <a:gd name="T22" fmla="*/ 257 w 2422"/>
                <a:gd name="T23" fmla="*/ 2043 h 2429"/>
                <a:gd name="T24" fmla="*/ 145 w 2422"/>
                <a:gd name="T25" fmla="*/ 1520 h 2429"/>
                <a:gd name="T26" fmla="*/ 199 w 2422"/>
                <a:gd name="T27" fmla="*/ 296 h 2429"/>
                <a:gd name="T28" fmla="*/ 880 w 2422"/>
                <a:gd name="T29" fmla="*/ 0 h 2429"/>
                <a:gd name="T30" fmla="*/ 880 w 2422"/>
                <a:gd name="T31" fmla="*/ 8 h 2429"/>
                <a:gd name="T32" fmla="*/ 1355 w 2422"/>
                <a:gd name="T33" fmla="*/ 448 h 2429"/>
                <a:gd name="T34" fmla="*/ 1528 w 2422"/>
                <a:gd name="T35" fmla="*/ 177 h 2429"/>
                <a:gd name="T36" fmla="*/ 1967 w 2422"/>
                <a:gd name="T37" fmla="*/ 564 h 2429"/>
                <a:gd name="T38" fmla="*/ 1974 w 2422"/>
                <a:gd name="T39" fmla="*/ 935 h 2429"/>
                <a:gd name="T40" fmla="*/ 1992 w 2422"/>
                <a:gd name="T41" fmla="*/ 1268 h 2429"/>
                <a:gd name="T42" fmla="*/ 2262 w 2422"/>
                <a:gd name="T43" fmla="*/ 209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22" h="2429">
                  <a:moveTo>
                    <a:pt x="2262" y="2091"/>
                  </a:moveTo>
                  <a:cubicBezTo>
                    <a:pt x="2262" y="2091"/>
                    <a:pt x="2262" y="2091"/>
                    <a:pt x="2262" y="2091"/>
                  </a:cubicBezTo>
                  <a:cubicBezTo>
                    <a:pt x="2242" y="2163"/>
                    <a:pt x="2212" y="2239"/>
                    <a:pt x="2170" y="2321"/>
                  </a:cubicBezTo>
                  <a:cubicBezTo>
                    <a:pt x="2168" y="2315"/>
                    <a:pt x="2164" y="2310"/>
                    <a:pt x="2159" y="2306"/>
                  </a:cubicBezTo>
                  <a:cubicBezTo>
                    <a:pt x="2159" y="2306"/>
                    <a:pt x="2181" y="2288"/>
                    <a:pt x="2169" y="2272"/>
                  </a:cubicBezTo>
                  <a:cubicBezTo>
                    <a:pt x="2158" y="2255"/>
                    <a:pt x="1890" y="2308"/>
                    <a:pt x="1890" y="2308"/>
                  </a:cubicBezTo>
                  <a:cubicBezTo>
                    <a:pt x="1890" y="2308"/>
                    <a:pt x="1677" y="2238"/>
                    <a:pt x="1620" y="2400"/>
                  </a:cubicBezTo>
                  <a:cubicBezTo>
                    <a:pt x="1125" y="2091"/>
                    <a:pt x="1125" y="2091"/>
                    <a:pt x="1125" y="2091"/>
                  </a:cubicBezTo>
                  <a:cubicBezTo>
                    <a:pt x="884" y="2360"/>
                    <a:pt x="884" y="2360"/>
                    <a:pt x="884" y="2360"/>
                  </a:cubicBezTo>
                  <a:cubicBezTo>
                    <a:pt x="750" y="2429"/>
                    <a:pt x="671" y="2304"/>
                    <a:pt x="671" y="2304"/>
                  </a:cubicBezTo>
                  <a:cubicBezTo>
                    <a:pt x="505" y="2296"/>
                    <a:pt x="404" y="2237"/>
                    <a:pt x="343" y="2177"/>
                  </a:cubicBezTo>
                  <a:cubicBezTo>
                    <a:pt x="275" y="2111"/>
                    <a:pt x="257" y="2043"/>
                    <a:pt x="257" y="2043"/>
                  </a:cubicBezTo>
                  <a:cubicBezTo>
                    <a:pt x="106" y="2030"/>
                    <a:pt x="139" y="1825"/>
                    <a:pt x="145" y="1520"/>
                  </a:cubicBezTo>
                  <a:cubicBezTo>
                    <a:pt x="152" y="1215"/>
                    <a:pt x="0" y="479"/>
                    <a:pt x="199" y="296"/>
                  </a:cubicBezTo>
                  <a:cubicBezTo>
                    <a:pt x="398" y="114"/>
                    <a:pt x="880" y="0"/>
                    <a:pt x="880" y="0"/>
                  </a:cubicBezTo>
                  <a:cubicBezTo>
                    <a:pt x="880" y="8"/>
                    <a:pt x="880" y="8"/>
                    <a:pt x="880" y="8"/>
                  </a:cubicBezTo>
                  <a:cubicBezTo>
                    <a:pt x="883" y="229"/>
                    <a:pt x="1171" y="459"/>
                    <a:pt x="1355" y="448"/>
                  </a:cubicBezTo>
                  <a:cubicBezTo>
                    <a:pt x="1540" y="436"/>
                    <a:pt x="1528" y="177"/>
                    <a:pt x="1528" y="177"/>
                  </a:cubicBezTo>
                  <a:cubicBezTo>
                    <a:pt x="1664" y="263"/>
                    <a:pt x="1926" y="441"/>
                    <a:pt x="1967" y="564"/>
                  </a:cubicBezTo>
                  <a:cubicBezTo>
                    <a:pt x="1997" y="655"/>
                    <a:pt x="1988" y="864"/>
                    <a:pt x="1974" y="935"/>
                  </a:cubicBezTo>
                  <a:cubicBezTo>
                    <a:pt x="1963" y="994"/>
                    <a:pt x="1992" y="1268"/>
                    <a:pt x="1992" y="1268"/>
                  </a:cubicBezTo>
                  <a:cubicBezTo>
                    <a:pt x="2003" y="1275"/>
                    <a:pt x="2422" y="1531"/>
                    <a:pt x="2262" y="2091"/>
                  </a:cubicBezTo>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Oval 107"/>
            <p:cNvSpPr>
              <a:spLocks noChangeArrowheads="1"/>
            </p:cNvSpPr>
            <p:nvPr/>
          </p:nvSpPr>
          <p:spPr bwMode="auto">
            <a:xfrm>
              <a:off x="3236708" y="1801988"/>
              <a:ext cx="212374" cy="212374"/>
            </a:xfrm>
            <a:prstGeom prst="ellipse">
              <a:avLst/>
            </a:pr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08"/>
            <p:cNvSpPr>
              <a:spLocks/>
            </p:cNvSpPr>
            <p:nvPr/>
          </p:nvSpPr>
          <p:spPr bwMode="auto">
            <a:xfrm>
              <a:off x="3370472" y="3235352"/>
              <a:ext cx="800680" cy="544564"/>
            </a:xfrm>
            <a:custGeom>
              <a:avLst/>
              <a:gdLst>
                <a:gd name="T0" fmla="*/ 681 w 773"/>
                <a:gd name="T1" fmla="*/ 411 h 526"/>
                <a:gd name="T2" fmla="*/ 638 w 773"/>
                <a:gd name="T3" fmla="*/ 418 h 526"/>
                <a:gd name="T4" fmla="*/ 274 w 773"/>
                <a:gd name="T5" fmla="*/ 496 h 526"/>
                <a:gd name="T6" fmla="*/ 287 w 773"/>
                <a:gd name="T7" fmla="*/ 438 h 526"/>
                <a:gd name="T8" fmla="*/ 79 w 773"/>
                <a:gd name="T9" fmla="*/ 443 h 526"/>
                <a:gd name="T10" fmla="*/ 112 w 773"/>
                <a:gd name="T11" fmla="*/ 385 h 526"/>
                <a:gd name="T12" fmla="*/ 46 w 773"/>
                <a:gd name="T13" fmla="*/ 366 h 526"/>
                <a:gd name="T14" fmla="*/ 82 w 773"/>
                <a:gd name="T15" fmla="*/ 302 h 526"/>
                <a:gd name="T16" fmla="*/ 69 w 773"/>
                <a:gd name="T17" fmla="*/ 236 h 526"/>
                <a:gd name="T18" fmla="*/ 257 w 773"/>
                <a:gd name="T19" fmla="*/ 124 h 526"/>
                <a:gd name="T20" fmla="*/ 264 w 773"/>
                <a:gd name="T21" fmla="*/ 26 h 526"/>
                <a:gd name="T22" fmla="*/ 639 w 773"/>
                <a:gd name="T23" fmla="*/ 68 h 526"/>
                <a:gd name="T24" fmla="*/ 771 w 773"/>
                <a:gd name="T25" fmla="*/ 233 h 526"/>
                <a:gd name="T26" fmla="*/ 681 w 773"/>
                <a:gd name="T27" fmla="*/ 411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3" h="526">
                  <a:moveTo>
                    <a:pt x="681" y="411"/>
                  </a:moveTo>
                  <a:cubicBezTo>
                    <a:pt x="668" y="415"/>
                    <a:pt x="654" y="417"/>
                    <a:pt x="638" y="418"/>
                  </a:cubicBezTo>
                  <a:cubicBezTo>
                    <a:pt x="638" y="418"/>
                    <a:pt x="298" y="526"/>
                    <a:pt x="274" y="496"/>
                  </a:cubicBezTo>
                  <a:cubicBezTo>
                    <a:pt x="249" y="465"/>
                    <a:pt x="287" y="438"/>
                    <a:pt x="287" y="438"/>
                  </a:cubicBezTo>
                  <a:cubicBezTo>
                    <a:pt x="287" y="438"/>
                    <a:pt x="79" y="470"/>
                    <a:pt x="79" y="443"/>
                  </a:cubicBezTo>
                  <a:cubicBezTo>
                    <a:pt x="79" y="417"/>
                    <a:pt x="112" y="385"/>
                    <a:pt x="112" y="385"/>
                  </a:cubicBezTo>
                  <a:cubicBezTo>
                    <a:pt x="112" y="385"/>
                    <a:pt x="57" y="385"/>
                    <a:pt x="46" y="366"/>
                  </a:cubicBezTo>
                  <a:cubicBezTo>
                    <a:pt x="35" y="346"/>
                    <a:pt x="82" y="302"/>
                    <a:pt x="82" y="302"/>
                  </a:cubicBezTo>
                  <a:cubicBezTo>
                    <a:pt x="82" y="302"/>
                    <a:pt x="0" y="275"/>
                    <a:pt x="69" y="236"/>
                  </a:cubicBezTo>
                  <a:cubicBezTo>
                    <a:pt x="138" y="197"/>
                    <a:pt x="257" y="124"/>
                    <a:pt x="257" y="124"/>
                  </a:cubicBezTo>
                  <a:cubicBezTo>
                    <a:pt x="257" y="124"/>
                    <a:pt x="192" y="52"/>
                    <a:pt x="264" y="26"/>
                  </a:cubicBezTo>
                  <a:cubicBezTo>
                    <a:pt x="335" y="0"/>
                    <a:pt x="639" y="68"/>
                    <a:pt x="639" y="68"/>
                  </a:cubicBezTo>
                  <a:cubicBezTo>
                    <a:pt x="639" y="68"/>
                    <a:pt x="768" y="110"/>
                    <a:pt x="771" y="233"/>
                  </a:cubicBezTo>
                  <a:cubicBezTo>
                    <a:pt x="773" y="336"/>
                    <a:pt x="747" y="391"/>
                    <a:pt x="681" y="411"/>
                  </a:cubicBezTo>
                </a:path>
              </a:pathLst>
            </a:custGeom>
            <a:solidFill>
              <a:srgbClr val="FF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09"/>
            <p:cNvSpPr>
              <a:spLocks/>
            </p:cNvSpPr>
            <p:nvPr/>
          </p:nvSpPr>
          <p:spPr bwMode="auto">
            <a:xfrm>
              <a:off x="2928608" y="4512764"/>
              <a:ext cx="1385183" cy="620638"/>
            </a:xfrm>
            <a:custGeom>
              <a:avLst/>
              <a:gdLst>
                <a:gd name="T0" fmla="*/ 1286 w 1338"/>
                <a:gd name="T1" fmla="*/ 230 h 599"/>
                <a:gd name="T2" fmla="*/ 1278 w 1338"/>
                <a:gd name="T3" fmla="*/ 354 h 599"/>
                <a:gd name="T4" fmla="*/ 1245 w 1338"/>
                <a:gd name="T5" fmla="*/ 504 h 599"/>
                <a:gd name="T6" fmla="*/ 593 w 1338"/>
                <a:gd name="T7" fmla="*/ 504 h 599"/>
                <a:gd name="T8" fmla="*/ 0 w 1338"/>
                <a:gd name="T9" fmla="*/ 269 h 599"/>
                <a:gd name="T10" fmla="*/ 241 w 1338"/>
                <a:gd name="T11" fmla="*/ 0 h 599"/>
                <a:gd name="T12" fmla="*/ 736 w 1338"/>
                <a:gd name="T13" fmla="*/ 309 h 599"/>
                <a:gd name="T14" fmla="*/ 1006 w 1338"/>
                <a:gd name="T15" fmla="*/ 217 h 599"/>
                <a:gd name="T16" fmla="*/ 1285 w 1338"/>
                <a:gd name="T17" fmla="*/ 181 h 599"/>
                <a:gd name="T18" fmla="*/ 1275 w 1338"/>
                <a:gd name="T19" fmla="*/ 215 h 599"/>
                <a:gd name="T20" fmla="*/ 1286 w 1338"/>
                <a:gd name="T21" fmla="*/ 23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8" h="599">
                  <a:moveTo>
                    <a:pt x="1286" y="230"/>
                  </a:moveTo>
                  <a:cubicBezTo>
                    <a:pt x="1304" y="270"/>
                    <a:pt x="1278" y="354"/>
                    <a:pt x="1278" y="354"/>
                  </a:cubicBezTo>
                  <a:cubicBezTo>
                    <a:pt x="1278" y="354"/>
                    <a:pt x="1338" y="408"/>
                    <a:pt x="1245" y="504"/>
                  </a:cubicBezTo>
                  <a:cubicBezTo>
                    <a:pt x="1151" y="599"/>
                    <a:pt x="593" y="504"/>
                    <a:pt x="593" y="504"/>
                  </a:cubicBezTo>
                  <a:cubicBezTo>
                    <a:pt x="0" y="269"/>
                    <a:pt x="0" y="269"/>
                    <a:pt x="0" y="269"/>
                  </a:cubicBezTo>
                  <a:cubicBezTo>
                    <a:pt x="241" y="0"/>
                    <a:pt x="241" y="0"/>
                    <a:pt x="241" y="0"/>
                  </a:cubicBezTo>
                  <a:cubicBezTo>
                    <a:pt x="736" y="309"/>
                    <a:pt x="736" y="309"/>
                    <a:pt x="736" y="309"/>
                  </a:cubicBezTo>
                  <a:cubicBezTo>
                    <a:pt x="793" y="147"/>
                    <a:pt x="1006" y="217"/>
                    <a:pt x="1006" y="217"/>
                  </a:cubicBezTo>
                  <a:cubicBezTo>
                    <a:pt x="1006" y="217"/>
                    <a:pt x="1274" y="164"/>
                    <a:pt x="1285" y="181"/>
                  </a:cubicBezTo>
                  <a:cubicBezTo>
                    <a:pt x="1297" y="197"/>
                    <a:pt x="1275" y="215"/>
                    <a:pt x="1275" y="215"/>
                  </a:cubicBezTo>
                  <a:cubicBezTo>
                    <a:pt x="1280" y="219"/>
                    <a:pt x="1284" y="224"/>
                    <a:pt x="1286" y="230"/>
                  </a:cubicBezTo>
                </a:path>
              </a:pathLst>
            </a:custGeom>
            <a:solidFill>
              <a:srgbClr val="FF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0"/>
            <p:cNvSpPr>
              <a:spLocks/>
            </p:cNvSpPr>
            <p:nvPr/>
          </p:nvSpPr>
          <p:spPr bwMode="auto">
            <a:xfrm>
              <a:off x="3448448" y="2073953"/>
              <a:ext cx="183846" cy="172435"/>
            </a:xfrm>
            <a:custGeom>
              <a:avLst/>
              <a:gdLst>
                <a:gd name="T0" fmla="*/ 131 w 178"/>
                <a:gd name="T1" fmla="*/ 34 h 166"/>
                <a:gd name="T2" fmla="*/ 155 w 178"/>
                <a:gd name="T3" fmla="*/ 139 h 166"/>
                <a:gd name="T4" fmla="*/ 48 w 178"/>
                <a:gd name="T5" fmla="*/ 132 h 166"/>
                <a:gd name="T6" fmla="*/ 23 w 178"/>
                <a:gd name="T7" fmla="*/ 27 h 166"/>
                <a:gd name="T8" fmla="*/ 131 w 178"/>
                <a:gd name="T9" fmla="*/ 34 h 166"/>
              </a:gdLst>
              <a:ahLst/>
              <a:cxnLst>
                <a:cxn ang="0">
                  <a:pos x="T0" y="T1"/>
                </a:cxn>
                <a:cxn ang="0">
                  <a:pos x="T2" y="T3"/>
                </a:cxn>
                <a:cxn ang="0">
                  <a:pos x="T4" y="T5"/>
                </a:cxn>
                <a:cxn ang="0">
                  <a:pos x="T6" y="T7"/>
                </a:cxn>
                <a:cxn ang="0">
                  <a:pos x="T8" y="T9"/>
                </a:cxn>
              </a:cxnLst>
              <a:rect l="0" t="0" r="r" b="b"/>
              <a:pathLst>
                <a:path w="178" h="166">
                  <a:moveTo>
                    <a:pt x="131" y="34"/>
                  </a:moveTo>
                  <a:cubicBezTo>
                    <a:pt x="167" y="65"/>
                    <a:pt x="178" y="112"/>
                    <a:pt x="155" y="139"/>
                  </a:cubicBezTo>
                  <a:cubicBezTo>
                    <a:pt x="132" y="166"/>
                    <a:pt x="84" y="163"/>
                    <a:pt x="48" y="132"/>
                  </a:cubicBezTo>
                  <a:cubicBezTo>
                    <a:pt x="11" y="101"/>
                    <a:pt x="0" y="54"/>
                    <a:pt x="23" y="27"/>
                  </a:cubicBezTo>
                  <a:cubicBezTo>
                    <a:pt x="46" y="0"/>
                    <a:pt x="94" y="3"/>
                    <a:pt x="131" y="34"/>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11"/>
            <p:cNvSpPr>
              <a:spLocks/>
            </p:cNvSpPr>
            <p:nvPr/>
          </p:nvSpPr>
          <p:spPr bwMode="auto">
            <a:xfrm>
              <a:off x="3442108" y="3663903"/>
              <a:ext cx="673256" cy="938248"/>
            </a:xfrm>
            <a:custGeom>
              <a:avLst/>
              <a:gdLst>
                <a:gd name="T0" fmla="*/ 608 w 650"/>
                <a:gd name="T1" fmla="*/ 250 h 906"/>
                <a:gd name="T2" fmla="*/ 378 w 650"/>
                <a:gd name="T3" fmla="*/ 906 h 906"/>
                <a:gd name="T4" fmla="*/ 118 w 650"/>
                <a:gd name="T5" fmla="*/ 239 h 906"/>
                <a:gd name="T6" fmla="*/ 378 w 650"/>
                <a:gd name="T7" fmla="*/ 416 h 906"/>
                <a:gd name="T8" fmla="*/ 608 w 650"/>
                <a:gd name="T9" fmla="*/ 250 h 906"/>
              </a:gdLst>
              <a:ahLst/>
              <a:cxnLst>
                <a:cxn ang="0">
                  <a:pos x="T0" y="T1"/>
                </a:cxn>
                <a:cxn ang="0">
                  <a:pos x="T2" y="T3"/>
                </a:cxn>
                <a:cxn ang="0">
                  <a:pos x="T4" y="T5"/>
                </a:cxn>
                <a:cxn ang="0">
                  <a:pos x="T6" y="T7"/>
                </a:cxn>
                <a:cxn ang="0">
                  <a:pos x="T8" y="T9"/>
                </a:cxn>
              </a:cxnLst>
              <a:rect l="0" t="0" r="r" b="b"/>
              <a:pathLst>
                <a:path w="650" h="906">
                  <a:moveTo>
                    <a:pt x="608" y="250"/>
                  </a:moveTo>
                  <a:cubicBezTo>
                    <a:pt x="650" y="501"/>
                    <a:pt x="378" y="906"/>
                    <a:pt x="378" y="906"/>
                  </a:cubicBezTo>
                  <a:cubicBezTo>
                    <a:pt x="176" y="652"/>
                    <a:pt x="0" y="300"/>
                    <a:pt x="118" y="239"/>
                  </a:cubicBezTo>
                  <a:cubicBezTo>
                    <a:pt x="236" y="179"/>
                    <a:pt x="378" y="416"/>
                    <a:pt x="378" y="416"/>
                  </a:cubicBezTo>
                  <a:cubicBezTo>
                    <a:pt x="389" y="363"/>
                    <a:pt x="565" y="0"/>
                    <a:pt x="608" y="250"/>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2"/>
            <p:cNvSpPr>
              <a:spLocks/>
            </p:cNvSpPr>
            <p:nvPr/>
          </p:nvSpPr>
          <p:spPr bwMode="auto">
            <a:xfrm>
              <a:off x="4819050" y="5527085"/>
              <a:ext cx="812091" cy="534421"/>
            </a:xfrm>
            <a:custGeom>
              <a:avLst/>
              <a:gdLst>
                <a:gd name="T0" fmla="*/ 33 w 784"/>
                <a:gd name="T1" fmla="*/ 81 h 516"/>
                <a:gd name="T2" fmla="*/ 34 w 784"/>
                <a:gd name="T3" fmla="*/ 50 h 516"/>
                <a:gd name="T4" fmla="*/ 35 w 784"/>
                <a:gd name="T5" fmla="*/ 50 h 516"/>
                <a:gd name="T6" fmla="*/ 417 w 784"/>
                <a:gd name="T7" fmla="*/ 1 h 516"/>
                <a:gd name="T8" fmla="*/ 724 w 784"/>
                <a:gd name="T9" fmla="*/ 131 h 516"/>
                <a:gd name="T10" fmla="*/ 589 w 784"/>
                <a:gd name="T11" fmla="*/ 509 h 516"/>
                <a:gd name="T12" fmla="*/ 0 w 784"/>
                <a:gd name="T13" fmla="*/ 394 h 516"/>
                <a:gd name="T14" fmla="*/ 33 w 784"/>
                <a:gd name="T15" fmla="*/ 81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4" h="516">
                  <a:moveTo>
                    <a:pt x="33" y="81"/>
                  </a:moveTo>
                  <a:cubicBezTo>
                    <a:pt x="33" y="81"/>
                    <a:pt x="35" y="67"/>
                    <a:pt x="34" y="50"/>
                  </a:cubicBezTo>
                  <a:cubicBezTo>
                    <a:pt x="35" y="50"/>
                    <a:pt x="35" y="50"/>
                    <a:pt x="35" y="50"/>
                  </a:cubicBezTo>
                  <a:cubicBezTo>
                    <a:pt x="35" y="50"/>
                    <a:pt x="232" y="2"/>
                    <a:pt x="417" y="1"/>
                  </a:cubicBezTo>
                  <a:cubicBezTo>
                    <a:pt x="561" y="0"/>
                    <a:pt x="698" y="28"/>
                    <a:pt x="724" y="131"/>
                  </a:cubicBezTo>
                  <a:cubicBezTo>
                    <a:pt x="784" y="364"/>
                    <a:pt x="762" y="502"/>
                    <a:pt x="589" y="509"/>
                  </a:cubicBezTo>
                  <a:cubicBezTo>
                    <a:pt x="416" y="516"/>
                    <a:pt x="0" y="394"/>
                    <a:pt x="0" y="394"/>
                  </a:cubicBezTo>
                  <a:lnTo>
                    <a:pt x="33" y="81"/>
                  </a:lnTo>
                  <a:close/>
                </a:path>
              </a:pathLst>
            </a:custGeom>
            <a:solidFill>
              <a:srgbClr val="96A3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3"/>
            <p:cNvSpPr>
              <a:spLocks/>
            </p:cNvSpPr>
            <p:nvPr/>
          </p:nvSpPr>
          <p:spPr bwMode="auto">
            <a:xfrm>
              <a:off x="3108650" y="5906822"/>
              <a:ext cx="907818" cy="573092"/>
            </a:xfrm>
            <a:custGeom>
              <a:avLst/>
              <a:gdLst>
                <a:gd name="T0" fmla="*/ 877 w 877"/>
                <a:gd name="T1" fmla="*/ 32 h 553"/>
                <a:gd name="T2" fmla="*/ 180 w 877"/>
                <a:gd name="T3" fmla="*/ 322 h 553"/>
                <a:gd name="T4" fmla="*/ 314 w 877"/>
                <a:gd name="T5" fmla="*/ 0 h 553"/>
                <a:gd name="T6" fmla="*/ 314 w 877"/>
                <a:gd name="T7" fmla="*/ 0 h 553"/>
                <a:gd name="T8" fmla="*/ 877 w 877"/>
                <a:gd name="T9" fmla="*/ 32 h 553"/>
              </a:gdLst>
              <a:ahLst/>
              <a:cxnLst>
                <a:cxn ang="0">
                  <a:pos x="T0" y="T1"/>
                </a:cxn>
                <a:cxn ang="0">
                  <a:pos x="T2" y="T3"/>
                </a:cxn>
                <a:cxn ang="0">
                  <a:pos x="T4" y="T5"/>
                </a:cxn>
                <a:cxn ang="0">
                  <a:pos x="T6" y="T7"/>
                </a:cxn>
                <a:cxn ang="0">
                  <a:pos x="T8" y="T9"/>
                </a:cxn>
              </a:cxnLst>
              <a:rect l="0" t="0" r="r" b="b"/>
              <a:pathLst>
                <a:path w="877" h="553">
                  <a:moveTo>
                    <a:pt x="877" y="32"/>
                  </a:moveTo>
                  <a:cubicBezTo>
                    <a:pt x="763" y="248"/>
                    <a:pt x="362" y="553"/>
                    <a:pt x="180" y="322"/>
                  </a:cubicBezTo>
                  <a:cubicBezTo>
                    <a:pt x="0" y="94"/>
                    <a:pt x="306" y="2"/>
                    <a:pt x="314" y="0"/>
                  </a:cubicBezTo>
                  <a:cubicBezTo>
                    <a:pt x="314" y="0"/>
                    <a:pt x="314" y="0"/>
                    <a:pt x="314" y="0"/>
                  </a:cubicBezTo>
                  <a:cubicBezTo>
                    <a:pt x="517" y="19"/>
                    <a:pt x="713" y="28"/>
                    <a:pt x="877" y="32"/>
                  </a:cubicBezTo>
                </a:path>
              </a:pathLst>
            </a:custGeom>
            <a:solidFill>
              <a:srgbClr val="96A3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4"/>
            <p:cNvSpPr>
              <a:spLocks/>
            </p:cNvSpPr>
            <p:nvPr/>
          </p:nvSpPr>
          <p:spPr bwMode="auto">
            <a:xfrm>
              <a:off x="1866106" y="4278836"/>
              <a:ext cx="3791662" cy="1787742"/>
            </a:xfrm>
            <a:custGeom>
              <a:avLst/>
              <a:gdLst>
                <a:gd name="T0" fmla="*/ 2887 w 3662"/>
                <a:gd name="T1" fmla="*/ 1255 h 1726"/>
                <a:gd name="T2" fmla="*/ 2885 w 3662"/>
                <a:gd name="T3" fmla="*/ 1286 h 1726"/>
                <a:gd name="T4" fmla="*/ 2852 w 3662"/>
                <a:gd name="T5" fmla="*/ 1599 h 1726"/>
                <a:gd name="T6" fmla="*/ 2847 w 3662"/>
                <a:gd name="T7" fmla="*/ 1640 h 1726"/>
                <a:gd name="T8" fmla="*/ 2727 w 3662"/>
                <a:gd name="T9" fmla="*/ 1649 h 1726"/>
                <a:gd name="T10" fmla="*/ 2515 w 3662"/>
                <a:gd name="T11" fmla="*/ 1605 h 1726"/>
                <a:gd name="T12" fmla="*/ 2077 w 3662"/>
                <a:gd name="T13" fmla="*/ 1604 h 1726"/>
                <a:gd name="T14" fmla="*/ 1514 w 3662"/>
                <a:gd name="T15" fmla="*/ 1572 h 1726"/>
                <a:gd name="T16" fmla="*/ 1514 w 3662"/>
                <a:gd name="T17" fmla="*/ 1572 h 1726"/>
                <a:gd name="T18" fmla="*/ 182 w 3662"/>
                <a:gd name="T19" fmla="*/ 1056 h 1726"/>
                <a:gd name="T20" fmla="*/ 485 w 3662"/>
                <a:gd name="T21" fmla="*/ 312 h 1726"/>
                <a:gd name="T22" fmla="*/ 813 w 3662"/>
                <a:gd name="T23" fmla="*/ 439 h 1726"/>
                <a:gd name="T24" fmla="*/ 1026 w 3662"/>
                <a:gd name="T25" fmla="*/ 495 h 1726"/>
                <a:gd name="T26" fmla="*/ 1619 w 3662"/>
                <a:gd name="T27" fmla="*/ 730 h 1726"/>
                <a:gd name="T28" fmla="*/ 2271 w 3662"/>
                <a:gd name="T29" fmla="*/ 730 h 1726"/>
                <a:gd name="T30" fmla="*/ 2304 w 3662"/>
                <a:gd name="T31" fmla="*/ 580 h 1726"/>
                <a:gd name="T32" fmla="*/ 2312 w 3662"/>
                <a:gd name="T33" fmla="*/ 456 h 1726"/>
                <a:gd name="T34" fmla="*/ 2404 w 3662"/>
                <a:gd name="T35" fmla="*/ 226 h 1726"/>
                <a:gd name="T36" fmla="*/ 2404 w 3662"/>
                <a:gd name="T37" fmla="*/ 226 h 1726"/>
                <a:gd name="T38" fmla="*/ 3324 w 3662"/>
                <a:gd name="T39" fmla="*/ 312 h 1726"/>
                <a:gd name="T40" fmla="*/ 3269 w 3662"/>
                <a:gd name="T41" fmla="*/ 1206 h 1726"/>
                <a:gd name="T42" fmla="*/ 2887 w 3662"/>
                <a:gd name="T43" fmla="*/ 1255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62" h="1726">
                  <a:moveTo>
                    <a:pt x="2887" y="1255"/>
                  </a:moveTo>
                  <a:cubicBezTo>
                    <a:pt x="2887" y="1272"/>
                    <a:pt x="2885" y="1286"/>
                    <a:pt x="2885" y="1286"/>
                  </a:cubicBezTo>
                  <a:cubicBezTo>
                    <a:pt x="2852" y="1599"/>
                    <a:pt x="2852" y="1599"/>
                    <a:pt x="2852" y="1599"/>
                  </a:cubicBezTo>
                  <a:cubicBezTo>
                    <a:pt x="2847" y="1640"/>
                    <a:pt x="2847" y="1640"/>
                    <a:pt x="2847" y="1640"/>
                  </a:cubicBezTo>
                  <a:cubicBezTo>
                    <a:pt x="2810" y="1723"/>
                    <a:pt x="2727" y="1649"/>
                    <a:pt x="2727" y="1649"/>
                  </a:cubicBezTo>
                  <a:cubicBezTo>
                    <a:pt x="2613" y="1726"/>
                    <a:pt x="2515" y="1605"/>
                    <a:pt x="2515" y="1605"/>
                  </a:cubicBezTo>
                  <a:cubicBezTo>
                    <a:pt x="2515" y="1605"/>
                    <a:pt x="2336" y="1611"/>
                    <a:pt x="2077" y="1604"/>
                  </a:cubicBezTo>
                  <a:cubicBezTo>
                    <a:pt x="1913" y="1600"/>
                    <a:pt x="1717" y="1591"/>
                    <a:pt x="1514" y="1572"/>
                  </a:cubicBezTo>
                  <a:cubicBezTo>
                    <a:pt x="1514" y="1572"/>
                    <a:pt x="1514" y="1572"/>
                    <a:pt x="1514" y="1572"/>
                  </a:cubicBezTo>
                  <a:cubicBezTo>
                    <a:pt x="926" y="1517"/>
                    <a:pt x="279" y="1382"/>
                    <a:pt x="182" y="1056"/>
                  </a:cubicBezTo>
                  <a:cubicBezTo>
                    <a:pt x="0" y="439"/>
                    <a:pt x="485" y="312"/>
                    <a:pt x="485" y="312"/>
                  </a:cubicBezTo>
                  <a:cubicBezTo>
                    <a:pt x="546" y="372"/>
                    <a:pt x="647" y="431"/>
                    <a:pt x="813" y="439"/>
                  </a:cubicBezTo>
                  <a:cubicBezTo>
                    <a:pt x="813" y="439"/>
                    <a:pt x="892" y="564"/>
                    <a:pt x="1026" y="495"/>
                  </a:cubicBezTo>
                  <a:cubicBezTo>
                    <a:pt x="1619" y="730"/>
                    <a:pt x="1619" y="730"/>
                    <a:pt x="1619" y="730"/>
                  </a:cubicBezTo>
                  <a:cubicBezTo>
                    <a:pt x="1619" y="730"/>
                    <a:pt x="2177" y="825"/>
                    <a:pt x="2271" y="730"/>
                  </a:cubicBezTo>
                  <a:cubicBezTo>
                    <a:pt x="2364" y="634"/>
                    <a:pt x="2304" y="580"/>
                    <a:pt x="2304" y="580"/>
                  </a:cubicBezTo>
                  <a:cubicBezTo>
                    <a:pt x="2304" y="580"/>
                    <a:pt x="2330" y="496"/>
                    <a:pt x="2312" y="456"/>
                  </a:cubicBezTo>
                  <a:cubicBezTo>
                    <a:pt x="2354" y="374"/>
                    <a:pt x="2384" y="298"/>
                    <a:pt x="2404" y="226"/>
                  </a:cubicBezTo>
                  <a:cubicBezTo>
                    <a:pt x="2404" y="226"/>
                    <a:pt x="2404" y="226"/>
                    <a:pt x="2404" y="226"/>
                  </a:cubicBezTo>
                  <a:cubicBezTo>
                    <a:pt x="2415" y="222"/>
                    <a:pt x="2963" y="0"/>
                    <a:pt x="3324" y="312"/>
                  </a:cubicBezTo>
                  <a:cubicBezTo>
                    <a:pt x="3662" y="603"/>
                    <a:pt x="3374" y="1048"/>
                    <a:pt x="3269" y="1206"/>
                  </a:cubicBezTo>
                  <a:cubicBezTo>
                    <a:pt x="3084" y="1207"/>
                    <a:pt x="2887" y="1255"/>
                    <a:pt x="2887" y="1255"/>
                  </a:cubicBezTo>
                  <a:close/>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5"/>
            <p:cNvSpPr>
              <a:spLocks/>
            </p:cNvSpPr>
            <p:nvPr/>
          </p:nvSpPr>
          <p:spPr bwMode="auto">
            <a:xfrm>
              <a:off x="3203743" y="2198208"/>
              <a:ext cx="307466" cy="282108"/>
            </a:xfrm>
            <a:custGeom>
              <a:avLst/>
              <a:gdLst>
                <a:gd name="T0" fmla="*/ 297 w 297"/>
                <a:gd name="T1" fmla="*/ 189 h 272"/>
                <a:gd name="T2" fmla="*/ 297 w 297"/>
                <a:gd name="T3" fmla="*/ 272 h 272"/>
                <a:gd name="T4" fmla="*/ 10 w 297"/>
                <a:gd name="T5" fmla="*/ 0 h 272"/>
                <a:gd name="T6" fmla="*/ 241 w 297"/>
                <a:gd name="T7" fmla="*/ 179 h 272"/>
                <a:gd name="T8" fmla="*/ 297 w 297"/>
                <a:gd name="T9" fmla="*/ 189 h 272"/>
              </a:gdLst>
              <a:ahLst/>
              <a:cxnLst>
                <a:cxn ang="0">
                  <a:pos x="T0" y="T1"/>
                </a:cxn>
                <a:cxn ang="0">
                  <a:pos x="T2" y="T3"/>
                </a:cxn>
                <a:cxn ang="0">
                  <a:pos x="T4" y="T5"/>
                </a:cxn>
                <a:cxn ang="0">
                  <a:pos x="T6" y="T7"/>
                </a:cxn>
                <a:cxn ang="0">
                  <a:pos x="T8" y="T9"/>
                </a:cxn>
              </a:cxnLst>
              <a:rect l="0" t="0" r="r" b="b"/>
              <a:pathLst>
                <a:path w="297" h="272">
                  <a:moveTo>
                    <a:pt x="297" y="189"/>
                  </a:moveTo>
                  <a:cubicBezTo>
                    <a:pt x="297" y="272"/>
                    <a:pt x="297" y="272"/>
                    <a:pt x="297" y="272"/>
                  </a:cubicBezTo>
                  <a:cubicBezTo>
                    <a:pt x="0" y="216"/>
                    <a:pt x="10" y="0"/>
                    <a:pt x="10" y="0"/>
                  </a:cubicBezTo>
                  <a:cubicBezTo>
                    <a:pt x="59" y="88"/>
                    <a:pt x="145" y="154"/>
                    <a:pt x="241" y="179"/>
                  </a:cubicBezTo>
                  <a:cubicBezTo>
                    <a:pt x="260" y="184"/>
                    <a:pt x="278" y="187"/>
                    <a:pt x="297" y="18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6"/>
            <p:cNvSpPr>
              <a:spLocks noEditPoints="1"/>
            </p:cNvSpPr>
            <p:nvPr/>
          </p:nvSpPr>
          <p:spPr bwMode="auto">
            <a:xfrm>
              <a:off x="2804987" y="754701"/>
              <a:ext cx="1930381" cy="2539608"/>
            </a:xfrm>
            <a:custGeom>
              <a:avLst/>
              <a:gdLst>
                <a:gd name="T0" fmla="*/ 1783 w 1864"/>
                <a:gd name="T1" fmla="*/ 1119 h 2452"/>
                <a:gd name="T2" fmla="*/ 1820 w 1864"/>
                <a:gd name="T3" fmla="*/ 809 h 2452"/>
                <a:gd name="T4" fmla="*/ 1483 w 1864"/>
                <a:gd name="T5" fmla="*/ 546 h 2452"/>
                <a:gd name="T6" fmla="*/ 1293 w 1864"/>
                <a:gd name="T7" fmla="*/ 290 h 2452"/>
                <a:gd name="T8" fmla="*/ 786 w 1864"/>
                <a:gd name="T9" fmla="*/ 3 h 2452"/>
                <a:gd name="T10" fmla="*/ 299 w 1864"/>
                <a:gd name="T11" fmla="*/ 348 h 2452"/>
                <a:gd name="T12" fmla="*/ 137 w 1864"/>
                <a:gd name="T13" fmla="*/ 429 h 2452"/>
                <a:gd name="T14" fmla="*/ 126 w 1864"/>
                <a:gd name="T15" fmla="*/ 988 h 2452"/>
                <a:gd name="T16" fmla="*/ 209 w 1864"/>
                <a:gd name="T17" fmla="*/ 1307 h 2452"/>
                <a:gd name="T18" fmla="*/ 376 w 1864"/>
                <a:gd name="T19" fmla="*/ 952 h 2452"/>
                <a:gd name="T20" fmla="*/ 574 w 1864"/>
                <a:gd name="T21" fmla="*/ 748 h 2452"/>
                <a:gd name="T22" fmla="*/ 903 w 1864"/>
                <a:gd name="T23" fmla="*/ 835 h 2452"/>
                <a:gd name="T24" fmla="*/ 1296 w 1864"/>
                <a:gd name="T25" fmla="*/ 706 h 2452"/>
                <a:gd name="T26" fmla="*/ 1076 w 1864"/>
                <a:gd name="T27" fmla="*/ 1372 h 2452"/>
                <a:gd name="T28" fmla="*/ 682 w 1864"/>
                <a:gd name="T29" fmla="*/ 1583 h 2452"/>
                <a:gd name="T30" fmla="*/ 763 w 1864"/>
                <a:gd name="T31" fmla="*/ 1715 h 2452"/>
                <a:gd name="T32" fmla="*/ 1211 w 1864"/>
                <a:gd name="T33" fmla="*/ 2364 h 2452"/>
                <a:gd name="T34" fmla="*/ 1214 w 1864"/>
                <a:gd name="T35" fmla="*/ 2370 h 2452"/>
                <a:gd name="T36" fmla="*/ 1569 w 1864"/>
                <a:gd name="T37" fmla="*/ 2316 h 2452"/>
                <a:gd name="T38" fmla="*/ 1587 w 1864"/>
                <a:gd name="T39" fmla="*/ 2068 h 2452"/>
                <a:gd name="T40" fmla="*/ 1643 w 1864"/>
                <a:gd name="T41" fmla="*/ 1957 h 2452"/>
                <a:gd name="T42" fmla="*/ 1698 w 1864"/>
                <a:gd name="T43" fmla="*/ 1819 h 2452"/>
                <a:gd name="T44" fmla="*/ 1630 w 1864"/>
                <a:gd name="T45" fmla="*/ 1547 h 2452"/>
                <a:gd name="T46" fmla="*/ 1839 w 1864"/>
                <a:gd name="T47" fmla="*/ 1400 h 2452"/>
                <a:gd name="T48" fmla="*/ 157 w 1864"/>
                <a:gd name="T49" fmla="*/ 1017 h 2452"/>
                <a:gd name="T50" fmla="*/ 118 w 1864"/>
                <a:gd name="T51" fmla="*/ 463 h 2452"/>
                <a:gd name="T52" fmla="*/ 91 w 1864"/>
                <a:gd name="T53" fmla="*/ 542 h 2452"/>
                <a:gd name="T54" fmla="*/ 193 w 1864"/>
                <a:gd name="T55" fmla="*/ 1093 h 2452"/>
                <a:gd name="T56" fmla="*/ 1059 w 1864"/>
                <a:gd name="T57" fmla="*/ 822 h 2452"/>
                <a:gd name="T58" fmla="*/ 754 w 1864"/>
                <a:gd name="T59" fmla="*/ 772 h 2452"/>
                <a:gd name="T60" fmla="*/ 903 w 1864"/>
                <a:gd name="T61" fmla="*/ 783 h 2452"/>
                <a:gd name="T62" fmla="*/ 1059 w 1864"/>
                <a:gd name="T63" fmla="*/ 822 h 2452"/>
                <a:gd name="T64" fmla="*/ 1581 w 1864"/>
                <a:gd name="T65" fmla="*/ 2030 h 2452"/>
                <a:gd name="T66" fmla="*/ 1439 w 1864"/>
                <a:gd name="T67" fmla="*/ 2418 h 2452"/>
                <a:gd name="T68" fmla="*/ 1504 w 1864"/>
                <a:gd name="T69" fmla="*/ 2280 h 2452"/>
                <a:gd name="T70" fmla="*/ 1664 w 1864"/>
                <a:gd name="T71" fmla="*/ 1897 h 2452"/>
                <a:gd name="T72" fmla="*/ 1637 w 1864"/>
                <a:gd name="T73" fmla="*/ 747 h 2452"/>
                <a:gd name="T74" fmla="*/ 1726 w 1864"/>
                <a:gd name="T75" fmla="*/ 944 h 2452"/>
                <a:gd name="T76" fmla="*/ 1666 w 1864"/>
                <a:gd name="T77" fmla="*/ 1154 h 2452"/>
                <a:gd name="T78" fmla="*/ 1643 w 1864"/>
                <a:gd name="T79" fmla="*/ 1377 h 2452"/>
                <a:gd name="T80" fmla="*/ 1606 w 1864"/>
                <a:gd name="T81" fmla="*/ 1492 h 2452"/>
                <a:gd name="T82" fmla="*/ 1702 w 1864"/>
                <a:gd name="T83" fmla="*/ 976 h 2452"/>
                <a:gd name="T84" fmla="*/ 1764 w 1864"/>
                <a:gd name="T85" fmla="*/ 1456 h 2452"/>
                <a:gd name="T86" fmla="*/ 1612 w 1864"/>
                <a:gd name="T87" fmla="*/ 1508 h 2452"/>
                <a:gd name="T88" fmla="*/ 1650 w 1864"/>
                <a:gd name="T89" fmla="*/ 1294 h 2452"/>
                <a:gd name="T90" fmla="*/ 1741 w 1864"/>
                <a:gd name="T91" fmla="*/ 962 h 2452"/>
                <a:gd name="T92" fmla="*/ 1559 w 1864"/>
                <a:gd name="T93" fmla="*/ 679 h 2452"/>
                <a:gd name="T94" fmla="*/ 1218 w 1864"/>
                <a:gd name="T95" fmla="*/ 373 h 2452"/>
                <a:gd name="T96" fmla="*/ 480 w 1864"/>
                <a:gd name="T97" fmla="*/ 147 h 2452"/>
                <a:gd name="T98" fmla="*/ 442 w 1864"/>
                <a:gd name="T99" fmla="*/ 152 h 2452"/>
                <a:gd name="T100" fmla="*/ 1033 w 1864"/>
                <a:gd name="T101" fmla="*/ 69 h 2452"/>
                <a:gd name="T102" fmla="*/ 1328 w 1864"/>
                <a:gd name="T103" fmla="*/ 399 h 2452"/>
                <a:gd name="T104" fmla="*/ 1698 w 1864"/>
                <a:gd name="T105" fmla="*/ 655 h 2452"/>
                <a:gd name="T106" fmla="*/ 1795 w 1864"/>
                <a:gd name="T107" fmla="*/ 910 h 2452"/>
                <a:gd name="T108" fmla="*/ 1771 w 1864"/>
                <a:gd name="T109" fmla="*/ 1135 h 2452"/>
                <a:gd name="T110" fmla="*/ 1842 w 1864"/>
                <a:gd name="T111" fmla="*/ 1349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64" h="2452">
                  <a:moveTo>
                    <a:pt x="1843" y="1263"/>
                  </a:moveTo>
                  <a:cubicBezTo>
                    <a:pt x="1824" y="1215"/>
                    <a:pt x="1793" y="1171"/>
                    <a:pt x="1783" y="1119"/>
                  </a:cubicBezTo>
                  <a:cubicBezTo>
                    <a:pt x="1772" y="1066"/>
                    <a:pt x="1785" y="1012"/>
                    <a:pt x="1798" y="961"/>
                  </a:cubicBezTo>
                  <a:cubicBezTo>
                    <a:pt x="1810" y="911"/>
                    <a:pt x="1824" y="860"/>
                    <a:pt x="1820" y="809"/>
                  </a:cubicBezTo>
                  <a:cubicBezTo>
                    <a:pt x="1816" y="759"/>
                    <a:pt x="1794" y="716"/>
                    <a:pt x="1758" y="682"/>
                  </a:cubicBezTo>
                  <a:cubicBezTo>
                    <a:pt x="1682" y="609"/>
                    <a:pt x="1574" y="592"/>
                    <a:pt x="1483" y="546"/>
                  </a:cubicBezTo>
                  <a:cubicBezTo>
                    <a:pt x="1433" y="522"/>
                    <a:pt x="1393" y="487"/>
                    <a:pt x="1365" y="439"/>
                  </a:cubicBezTo>
                  <a:cubicBezTo>
                    <a:pt x="1337" y="391"/>
                    <a:pt x="1320" y="338"/>
                    <a:pt x="1293" y="290"/>
                  </a:cubicBezTo>
                  <a:cubicBezTo>
                    <a:pt x="1244" y="203"/>
                    <a:pt x="1170" y="129"/>
                    <a:pt x="1082" y="78"/>
                  </a:cubicBezTo>
                  <a:cubicBezTo>
                    <a:pt x="993" y="26"/>
                    <a:pt x="890" y="0"/>
                    <a:pt x="786" y="3"/>
                  </a:cubicBezTo>
                  <a:cubicBezTo>
                    <a:pt x="679" y="7"/>
                    <a:pt x="573" y="41"/>
                    <a:pt x="484" y="101"/>
                  </a:cubicBezTo>
                  <a:cubicBezTo>
                    <a:pt x="398" y="160"/>
                    <a:pt x="324" y="246"/>
                    <a:pt x="299" y="348"/>
                  </a:cubicBezTo>
                  <a:cubicBezTo>
                    <a:pt x="295" y="366"/>
                    <a:pt x="292" y="384"/>
                    <a:pt x="291" y="402"/>
                  </a:cubicBezTo>
                  <a:cubicBezTo>
                    <a:pt x="239" y="388"/>
                    <a:pt x="182" y="398"/>
                    <a:pt x="137" y="429"/>
                  </a:cubicBezTo>
                  <a:cubicBezTo>
                    <a:pt x="87" y="462"/>
                    <a:pt x="53" y="516"/>
                    <a:pt x="38" y="574"/>
                  </a:cubicBezTo>
                  <a:cubicBezTo>
                    <a:pt x="0" y="717"/>
                    <a:pt x="65" y="861"/>
                    <a:pt x="126" y="988"/>
                  </a:cubicBezTo>
                  <a:cubicBezTo>
                    <a:pt x="153" y="1043"/>
                    <a:pt x="179" y="1098"/>
                    <a:pt x="206" y="1153"/>
                  </a:cubicBezTo>
                  <a:cubicBezTo>
                    <a:pt x="215" y="1204"/>
                    <a:pt x="217" y="1255"/>
                    <a:pt x="209" y="1307"/>
                  </a:cubicBezTo>
                  <a:cubicBezTo>
                    <a:pt x="219" y="1311"/>
                    <a:pt x="219" y="1311"/>
                    <a:pt x="219" y="1311"/>
                  </a:cubicBezTo>
                  <a:cubicBezTo>
                    <a:pt x="376" y="952"/>
                    <a:pt x="376" y="952"/>
                    <a:pt x="376" y="952"/>
                  </a:cubicBezTo>
                  <a:cubicBezTo>
                    <a:pt x="376" y="952"/>
                    <a:pt x="240" y="809"/>
                    <a:pt x="342" y="690"/>
                  </a:cubicBezTo>
                  <a:cubicBezTo>
                    <a:pt x="476" y="533"/>
                    <a:pt x="573" y="747"/>
                    <a:pt x="574" y="748"/>
                  </a:cubicBezTo>
                  <a:cubicBezTo>
                    <a:pt x="574" y="748"/>
                    <a:pt x="577" y="747"/>
                    <a:pt x="582" y="745"/>
                  </a:cubicBezTo>
                  <a:cubicBezTo>
                    <a:pt x="694" y="753"/>
                    <a:pt x="794" y="813"/>
                    <a:pt x="903" y="835"/>
                  </a:cubicBezTo>
                  <a:cubicBezTo>
                    <a:pt x="1001" y="855"/>
                    <a:pt x="1105" y="838"/>
                    <a:pt x="1192" y="789"/>
                  </a:cubicBezTo>
                  <a:cubicBezTo>
                    <a:pt x="1231" y="767"/>
                    <a:pt x="1266" y="739"/>
                    <a:pt x="1296" y="706"/>
                  </a:cubicBezTo>
                  <a:cubicBezTo>
                    <a:pt x="1327" y="810"/>
                    <a:pt x="1301" y="925"/>
                    <a:pt x="1263" y="1027"/>
                  </a:cubicBezTo>
                  <a:cubicBezTo>
                    <a:pt x="1217" y="1150"/>
                    <a:pt x="1154" y="1267"/>
                    <a:pt x="1076" y="1372"/>
                  </a:cubicBezTo>
                  <a:cubicBezTo>
                    <a:pt x="1031" y="1433"/>
                    <a:pt x="980" y="1491"/>
                    <a:pt x="915" y="1531"/>
                  </a:cubicBezTo>
                  <a:cubicBezTo>
                    <a:pt x="846" y="1573"/>
                    <a:pt x="763" y="1591"/>
                    <a:pt x="682" y="1583"/>
                  </a:cubicBezTo>
                  <a:cubicBezTo>
                    <a:pt x="682" y="1666"/>
                    <a:pt x="682" y="1666"/>
                    <a:pt x="682" y="1666"/>
                  </a:cubicBezTo>
                  <a:cubicBezTo>
                    <a:pt x="682" y="1666"/>
                    <a:pt x="714" y="1685"/>
                    <a:pt x="763" y="1715"/>
                  </a:cubicBezTo>
                  <a:cubicBezTo>
                    <a:pt x="899" y="1801"/>
                    <a:pt x="1161" y="1979"/>
                    <a:pt x="1202" y="2102"/>
                  </a:cubicBezTo>
                  <a:cubicBezTo>
                    <a:pt x="1232" y="2193"/>
                    <a:pt x="1224" y="2292"/>
                    <a:pt x="1211" y="2364"/>
                  </a:cubicBezTo>
                  <a:cubicBezTo>
                    <a:pt x="1211" y="2364"/>
                    <a:pt x="1211" y="2364"/>
                    <a:pt x="1212" y="2364"/>
                  </a:cubicBezTo>
                  <a:cubicBezTo>
                    <a:pt x="1212" y="2366"/>
                    <a:pt x="1212" y="2368"/>
                    <a:pt x="1214" y="2370"/>
                  </a:cubicBezTo>
                  <a:cubicBezTo>
                    <a:pt x="1262" y="2425"/>
                    <a:pt x="1339" y="2452"/>
                    <a:pt x="1411" y="2440"/>
                  </a:cubicBezTo>
                  <a:cubicBezTo>
                    <a:pt x="1480" y="2429"/>
                    <a:pt x="1541" y="2379"/>
                    <a:pt x="1569" y="2316"/>
                  </a:cubicBezTo>
                  <a:cubicBezTo>
                    <a:pt x="1585" y="2279"/>
                    <a:pt x="1589" y="2239"/>
                    <a:pt x="1588" y="2199"/>
                  </a:cubicBezTo>
                  <a:cubicBezTo>
                    <a:pt x="1587" y="2156"/>
                    <a:pt x="1581" y="2111"/>
                    <a:pt x="1587" y="2068"/>
                  </a:cubicBezTo>
                  <a:cubicBezTo>
                    <a:pt x="1590" y="2047"/>
                    <a:pt x="1597" y="2026"/>
                    <a:pt x="1607" y="2007"/>
                  </a:cubicBezTo>
                  <a:cubicBezTo>
                    <a:pt x="1617" y="1989"/>
                    <a:pt x="1630" y="1973"/>
                    <a:pt x="1643" y="1957"/>
                  </a:cubicBezTo>
                  <a:cubicBezTo>
                    <a:pt x="1665" y="1927"/>
                    <a:pt x="1685" y="1897"/>
                    <a:pt x="1693" y="1860"/>
                  </a:cubicBezTo>
                  <a:cubicBezTo>
                    <a:pt x="1696" y="1846"/>
                    <a:pt x="1698" y="1833"/>
                    <a:pt x="1698" y="1819"/>
                  </a:cubicBezTo>
                  <a:cubicBezTo>
                    <a:pt x="1714" y="1744"/>
                    <a:pt x="1686" y="1664"/>
                    <a:pt x="1653" y="1594"/>
                  </a:cubicBezTo>
                  <a:cubicBezTo>
                    <a:pt x="1645" y="1578"/>
                    <a:pt x="1638" y="1563"/>
                    <a:pt x="1630" y="1547"/>
                  </a:cubicBezTo>
                  <a:cubicBezTo>
                    <a:pt x="1664" y="1526"/>
                    <a:pt x="1701" y="1510"/>
                    <a:pt x="1735" y="1491"/>
                  </a:cubicBezTo>
                  <a:cubicBezTo>
                    <a:pt x="1775" y="1469"/>
                    <a:pt x="1816" y="1441"/>
                    <a:pt x="1839" y="1400"/>
                  </a:cubicBezTo>
                  <a:cubicBezTo>
                    <a:pt x="1864" y="1357"/>
                    <a:pt x="1861" y="1308"/>
                    <a:pt x="1843" y="1263"/>
                  </a:cubicBezTo>
                  <a:moveTo>
                    <a:pt x="157" y="1017"/>
                  </a:moveTo>
                  <a:cubicBezTo>
                    <a:pt x="127" y="955"/>
                    <a:pt x="95" y="893"/>
                    <a:pt x="73" y="828"/>
                  </a:cubicBezTo>
                  <a:cubicBezTo>
                    <a:pt x="32" y="709"/>
                    <a:pt x="19" y="558"/>
                    <a:pt x="118" y="463"/>
                  </a:cubicBezTo>
                  <a:cubicBezTo>
                    <a:pt x="128" y="454"/>
                    <a:pt x="138" y="446"/>
                    <a:pt x="150" y="439"/>
                  </a:cubicBezTo>
                  <a:cubicBezTo>
                    <a:pt x="121" y="466"/>
                    <a:pt x="101" y="504"/>
                    <a:pt x="91" y="542"/>
                  </a:cubicBezTo>
                  <a:cubicBezTo>
                    <a:pt x="58" y="669"/>
                    <a:pt x="98" y="802"/>
                    <a:pt x="140" y="925"/>
                  </a:cubicBezTo>
                  <a:cubicBezTo>
                    <a:pt x="159" y="980"/>
                    <a:pt x="179" y="1036"/>
                    <a:pt x="193" y="1093"/>
                  </a:cubicBezTo>
                  <a:lnTo>
                    <a:pt x="157" y="1017"/>
                  </a:lnTo>
                  <a:close/>
                  <a:moveTo>
                    <a:pt x="1059" y="822"/>
                  </a:moveTo>
                  <a:cubicBezTo>
                    <a:pt x="1010" y="831"/>
                    <a:pt x="960" y="831"/>
                    <a:pt x="911" y="822"/>
                  </a:cubicBezTo>
                  <a:cubicBezTo>
                    <a:pt x="857" y="811"/>
                    <a:pt x="805" y="791"/>
                    <a:pt x="754" y="772"/>
                  </a:cubicBezTo>
                  <a:cubicBezTo>
                    <a:pt x="712" y="758"/>
                    <a:pt x="670" y="744"/>
                    <a:pt x="627" y="736"/>
                  </a:cubicBezTo>
                  <a:cubicBezTo>
                    <a:pt x="679" y="730"/>
                    <a:pt x="769" y="734"/>
                    <a:pt x="903" y="783"/>
                  </a:cubicBezTo>
                  <a:cubicBezTo>
                    <a:pt x="1045" y="835"/>
                    <a:pt x="1164" y="787"/>
                    <a:pt x="1234" y="743"/>
                  </a:cubicBezTo>
                  <a:cubicBezTo>
                    <a:pt x="1183" y="782"/>
                    <a:pt x="1123" y="810"/>
                    <a:pt x="1059" y="822"/>
                  </a:cubicBezTo>
                  <a:moveTo>
                    <a:pt x="1642" y="1933"/>
                  </a:moveTo>
                  <a:cubicBezTo>
                    <a:pt x="1619" y="1964"/>
                    <a:pt x="1594" y="1993"/>
                    <a:pt x="1581" y="2030"/>
                  </a:cubicBezTo>
                  <a:cubicBezTo>
                    <a:pt x="1554" y="2108"/>
                    <a:pt x="1585" y="2192"/>
                    <a:pt x="1568" y="2272"/>
                  </a:cubicBezTo>
                  <a:cubicBezTo>
                    <a:pt x="1554" y="2338"/>
                    <a:pt x="1503" y="2396"/>
                    <a:pt x="1439" y="2418"/>
                  </a:cubicBezTo>
                  <a:cubicBezTo>
                    <a:pt x="1390" y="2435"/>
                    <a:pt x="1336" y="2430"/>
                    <a:pt x="1290" y="2409"/>
                  </a:cubicBezTo>
                  <a:cubicBezTo>
                    <a:pt x="1394" y="2438"/>
                    <a:pt x="1485" y="2354"/>
                    <a:pt x="1504" y="2280"/>
                  </a:cubicBezTo>
                  <a:cubicBezTo>
                    <a:pt x="1520" y="2223"/>
                    <a:pt x="1506" y="2161"/>
                    <a:pt x="1521" y="2103"/>
                  </a:cubicBezTo>
                  <a:cubicBezTo>
                    <a:pt x="1543" y="2022"/>
                    <a:pt x="1618" y="1967"/>
                    <a:pt x="1664" y="1897"/>
                  </a:cubicBezTo>
                  <a:cubicBezTo>
                    <a:pt x="1658" y="1910"/>
                    <a:pt x="1650" y="1922"/>
                    <a:pt x="1642" y="1933"/>
                  </a:cubicBezTo>
                  <a:moveTo>
                    <a:pt x="1637" y="747"/>
                  </a:moveTo>
                  <a:cubicBezTo>
                    <a:pt x="1639" y="749"/>
                    <a:pt x="1641" y="750"/>
                    <a:pt x="1643" y="752"/>
                  </a:cubicBezTo>
                  <a:cubicBezTo>
                    <a:pt x="1694" y="802"/>
                    <a:pt x="1724" y="872"/>
                    <a:pt x="1726" y="944"/>
                  </a:cubicBezTo>
                  <a:cubicBezTo>
                    <a:pt x="1727" y="980"/>
                    <a:pt x="1721" y="1016"/>
                    <a:pt x="1709" y="1050"/>
                  </a:cubicBezTo>
                  <a:cubicBezTo>
                    <a:pt x="1697" y="1086"/>
                    <a:pt x="1680" y="1119"/>
                    <a:pt x="1666" y="1154"/>
                  </a:cubicBezTo>
                  <a:cubicBezTo>
                    <a:pt x="1652" y="1186"/>
                    <a:pt x="1640" y="1219"/>
                    <a:pt x="1636" y="1253"/>
                  </a:cubicBezTo>
                  <a:cubicBezTo>
                    <a:pt x="1631" y="1295"/>
                    <a:pt x="1641" y="1336"/>
                    <a:pt x="1643" y="1377"/>
                  </a:cubicBezTo>
                  <a:cubicBezTo>
                    <a:pt x="1645" y="1417"/>
                    <a:pt x="1635" y="1454"/>
                    <a:pt x="1611" y="1486"/>
                  </a:cubicBezTo>
                  <a:cubicBezTo>
                    <a:pt x="1610" y="1488"/>
                    <a:pt x="1608" y="1490"/>
                    <a:pt x="1606" y="1492"/>
                  </a:cubicBezTo>
                  <a:cubicBezTo>
                    <a:pt x="1587" y="1448"/>
                    <a:pt x="1574" y="1402"/>
                    <a:pt x="1574" y="1354"/>
                  </a:cubicBezTo>
                  <a:cubicBezTo>
                    <a:pt x="1575" y="1220"/>
                    <a:pt x="1682" y="1108"/>
                    <a:pt x="1702" y="976"/>
                  </a:cubicBezTo>
                  <a:cubicBezTo>
                    <a:pt x="1714" y="895"/>
                    <a:pt x="1689" y="810"/>
                    <a:pt x="1637" y="747"/>
                  </a:cubicBezTo>
                  <a:moveTo>
                    <a:pt x="1764" y="1456"/>
                  </a:moveTo>
                  <a:cubicBezTo>
                    <a:pt x="1721" y="1485"/>
                    <a:pt x="1669" y="1505"/>
                    <a:pt x="1624" y="1533"/>
                  </a:cubicBezTo>
                  <a:cubicBezTo>
                    <a:pt x="1620" y="1525"/>
                    <a:pt x="1616" y="1516"/>
                    <a:pt x="1612" y="1508"/>
                  </a:cubicBezTo>
                  <a:cubicBezTo>
                    <a:pt x="1634" y="1484"/>
                    <a:pt x="1650" y="1454"/>
                    <a:pt x="1655" y="1421"/>
                  </a:cubicBezTo>
                  <a:cubicBezTo>
                    <a:pt x="1663" y="1379"/>
                    <a:pt x="1652" y="1337"/>
                    <a:pt x="1650" y="1294"/>
                  </a:cubicBezTo>
                  <a:cubicBezTo>
                    <a:pt x="1648" y="1254"/>
                    <a:pt x="1657" y="1216"/>
                    <a:pt x="1671" y="1179"/>
                  </a:cubicBezTo>
                  <a:cubicBezTo>
                    <a:pt x="1699" y="1108"/>
                    <a:pt x="1739" y="1041"/>
                    <a:pt x="1741" y="962"/>
                  </a:cubicBezTo>
                  <a:cubicBezTo>
                    <a:pt x="1743" y="888"/>
                    <a:pt x="1717" y="813"/>
                    <a:pt x="1668" y="757"/>
                  </a:cubicBezTo>
                  <a:cubicBezTo>
                    <a:pt x="1639" y="723"/>
                    <a:pt x="1601" y="697"/>
                    <a:pt x="1559" y="679"/>
                  </a:cubicBezTo>
                  <a:cubicBezTo>
                    <a:pt x="1467" y="621"/>
                    <a:pt x="1352" y="592"/>
                    <a:pt x="1287" y="506"/>
                  </a:cubicBezTo>
                  <a:cubicBezTo>
                    <a:pt x="1256" y="466"/>
                    <a:pt x="1240" y="418"/>
                    <a:pt x="1218" y="373"/>
                  </a:cubicBezTo>
                  <a:cubicBezTo>
                    <a:pt x="1153" y="244"/>
                    <a:pt x="1035" y="144"/>
                    <a:pt x="897" y="102"/>
                  </a:cubicBezTo>
                  <a:cubicBezTo>
                    <a:pt x="760" y="60"/>
                    <a:pt x="606" y="76"/>
                    <a:pt x="480" y="147"/>
                  </a:cubicBezTo>
                  <a:cubicBezTo>
                    <a:pt x="431" y="175"/>
                    <a:pt x="385" y="214"/>
                    <a:pt x="352" y="260"/>
                  </a:cubicBezTo>
                  <a:cubicBezTo>
                    <a:pt x="375" y="220"/>
                    <a:pt x="407" y="183"/>
                    <a:pt x="442" y="152"/>
                  </a:cubicBezTo>
                  <a:cubicBezTo>
                    <a:pt x="522" y="82"/>
                    <a:pt x="624" y="38"/>
                    <a:pt x="729" y="23"/>
                  </a:cubicBezTo>
                  <a:cubicBezTo>
                    <a:pt x="832" y="9"/>
                    <a:pt x="938" y="24"/>
                    <a:pt x="1033" y="69"/>
                  </a:cubicBezTo>
                  <a:cubicBezTo>
                    <a:pt x="1122" y="111"/>
                    <a:pt x="1201" y="178"/>
                    <a:pt x="1257" y="260"/>
                  </a:cubicBezTo>
                  <a:cubicBezTo>
                    <a:pt x="1286" y="304"/>
                    <a:pt x="1306" y="351"/>
                    <a:pt x="1328" y="399"/>
                  </a:cubicBezTo>
                  <a:cubicBezTo>
                    <a:pt x="1350" y="448"/>
                    <a:pt x="1377" y="493"/>
                    <a:pt x="1421" y="526"/>
                  </a:cubicBezTo>
                  <a:cubicBezTo>
                    <a:pt x="1503" y="589"/>
                    <a:pt x="1610" y="602"/>
                    <a:pt x="1698" y="655"/>
                  </a:cubicBezTo>
                  <a:cubicBezTo>
                    <a:pt x="1739" y="680"/>
                    <a:pt x="1777" y="714"/>
                    <a:pt x="1794" y="760"/>
                  </a:cubicBezTo>
                  <a:cubicBezTo>
                    <a:pt x="1812" y="808"/>
                    <a:pt x="1805" y="861"/>
                    <a:pt x="1795" y="910"/>
                  </a:cubicBezTo>
                  <a:cubicBezTo>
                    <a:pt x="1783" y="960"/>
                    <a:pt x="1768" y="1010"/>
                    <a:pt x="1765" y="1061"/>
                  </a:cubicBezTo>
                  <a:cubicBezTo>
                    <a:pt x="1763" y="1086"/>
                    <a:pt x="1765" y="1111"/>
                    <a:pt x="1771" y="1135"/>
                  </a:cubicBezTo>
                  <a:cubicBezTo>
                    <a:pt x="1778" y="1160"/>
                    <a:pt x="1789" y="1183"/>
                    <a:pt x="1800" y="1206"/>
                  </a:cubicBezTo>
                  <a:cubicBezTo>
                    <a:pt x="1821" y="1250"/>
                    <a:pt x="1849" y="1298"/>
                    <a:pt x="1842" y="1349"/>
                  </a:cubicBezTo>
                  <a:cubicBezTo>
                    <a:pt x="1835" y="1396"/>
                    <a:pt x="1801" y="1431"/>
                    <a:pt x="1764" y="145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7"/>
            <p:cNvSpPr>
              <a:spLocks/>
            </p:cNvSpPr>
            <p:nvPr/>
          </p:nvSpPr>
          <p:spPr bwMode="auto">
            <a:xfrm>
              <a:off x="3069345" y="826337"/>
              <a:ext cx="153416" cy="327119"/>
            </a:xfrm>
            <a:custGeom>
              <a:avLst/>
              <a:gdLst>
                <a:gd name="T0" fmla="*/ 131 w 148"/>
                <a:gd name="T1" fmla="*/ 8 h 316"/>
                <a:gd name="T2" fmla="*/ 1 w 148"/>
                <a:gd name="T3" fmla="*/ 306 h 316"/>
                <a:gd name="T4" fmla="*/ 16 w 148"/>
                <a:gd name="T5" fmla="*/ 306 h 316"/>
                <a:gd name="T6" fmla="*/ 142 w 148"/>
                <a:gd name="T7" fmla="*/ 18 h 316"/>
                <a:gd name="T8" fmla="*/ 131 w 148"/>
                <a:gd name="T9" fmla="*/ 8 h 316"/>
              </a:gdLst>
              <a:ahLst/>
              <a:cxnLst>
                <a:cxn ang="0">
                  <a:pos x="T0" y="T1"/>
                </a:cxn>
                <a:cxn ang="0">
                  <a:pos x="T2" y="T3"/>
                </a:cxn>
                <a:cxn ang="0">
                  <a:pos x="T4" y="T5"/>
                </a:cxn>
                <a:cxn ang="0">
                  <a:pos x="T6" y="T7"/>
                </a:cxn>
                <a:cxn ang="0">
                  <a:pos x="T8" y="T9"/>
                </a:cxn>
              </a:cxnLst>
              <a:rect l="0" t="0" r="r" b="b"/>
              <a:pathLst>
                <a:path w="148" h="316">
                  <a:moveTo>
                    <a:pt x="131" y="8"/>
                  </a:moveTo>
                  <a:cubicBezTo>
                    <a:pt x="58" y="91"/>
                    <a:pt x="13" y="196"/>
                    <a:pt x="1" y="306"/>
                  </a:cubicBezTo>
                  <a:cubicBezTo>
                    <a:pt x="0" y="316"/>
                    <a:pt x="15" y="316"/>
                    <a:pt x="16" y="306"/>
                  </a:cubicBezTo>
                  <a:cubicBezTo>
                    <a:pt x="27" y="200"/>
                    <a:pt x="72" y="99"/>
                    <a:pt x="142" y="18"/>
                  </a:cubicBezTo>
                  <a:cubicBezTo>
                    <a:pt x="148" y="11"/>
                    <a:pt x="138" y="0"/>
                    <a:pt x="131" y="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8"/>
            <p:cNvSpPr>
              <a:spLocks/>
            </p:cNvSpPr>
            <p:nvPr/>
          </p:nvSpPr>
          <p:spPr bwMode="auto">
            <a:xfrm>
              <a:off x="3043353" y="980388"/>
              <a:ext cx="40573" cy="156586"/>
            </a:xfrm>
            <a:custGeom>
              <a:avLst/>
              <a:gdLst>
                <a:gd name="T0" fmla="*/ 21 w 39"/>
                <a:gd name="T1" fmla="*/ 9 h 151"/>
                <a:gd name="T2" fmla="*/ 4 w 39"/>
                <a:gd name="T3" fmla="*/ 141 h 151"/>
                <a:gd name="T4" fmla="*/ 19 w 39"/>
                <a:gd name="T5" fmla="*/ 141 h 151"/>
                <a:gd name="T6" fmla="*/ 36 w 39"/>
                <a:gd name="T7" fmla="*/ 13 h 151"/>
                <a:gd name="T8" fmla="*/ 21 w 39"/>
                <a:gd name="T9" fmla="*/ 9 h 151"/>
              </a:gdLst>
              <a:ahLst/>
              <a:cxnLst>
                <a:cxn ang="0">
                  <a:pos x="T0" y="T1"/>
                </a:cxn>
                <a:cxn ang="0">
                  <a:pos x="T2" y="T3"/>
                </a:cxn>
                <a:cxn ang="0">
                  <a:pos x="T4" y="T5"/>
                </a:cxn>
                <a:cxn ang="0">
                  <a:pos x="T6" y="T7"/>
                </a:cxn>
                <a:cxn ang="0">
                  <a:pos x="T8" y="T9"/>
                </a:cxn>
              </a:cxnLst>
              <a:rect l="0" t="0" r="r" b="b"/>
              <a:pathLst>
                <a:path w="39" h="151">
                  <a:moveTo>
                    <a:pt x="21" y="9"/>
                  </a:moveTo>
                  <a:cubicBezTo>
                    <a:pt x="6" y="51"/>
                    <a:pt x="0" y="96"/>
                    <a:pt x="4" y="141"/>
                  </a:cubicBezTo>
                  <a:cubicBezTo>
                    <a:pt x="4" y="151"/>
                    <a:pt x="19" y="151"/>
                    <a:pt x="19" y="141"/>
                  </a:cubicBezTo>
                  <a:cubicBezTo>
                    <a:pt x="15" y="98"/>
                    <a:pt x="21" y="54"/>
                    <a:pt x="36" y="13"/>
                  </a:cubicBezTo>
                  <a:cubicBezTo>
                    <a:pt x="39" y="4"/>
                    <a:pt x="25" y="0"/>
                    <a:pt x="21"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9"/>
            <p:cNvSpPr>
              <a:spLocks/>
            </p:cNvSpPr>
            <p:nvPr/>
          </p:nvSpPr>
          <p:spPr bwMode="auto">
            <a:xfrm>
              <a:off x="4514754" y="2374446"/>
              <a:ext cx="107772" cy="197159"/>
            </a:xfrm>
            <a:custGeom>
              <a:avLst/>
              <a:gdLst>
                <a:gd name="T0" fmla="*/ 102 w 104"/>
                <a:gd name="T1" fmla="*/ 177 h 190"/>
                <a:gd name="T2" fmla="*/ 17 w 104"/>
                <a:gd name="T3" fmla="*/ 8 h 190"/>
                <a:gd name="T4" fmla="*/ 6 w 104"/>
                <a:gd name="T5" fmla="*/ 18 h 190"/>
                <a:gd name="T6" fmla="*/ 87 w 104"/>
                <a:gd name="T7" fmla="*/ 181 h 190"/>
                <a:gd name="T8" fmla="*/ 102 w 104"/>
                <a:gd name="T9" fmla="*/ 177 h 190"/>
              </a:gdLst>
              <a:ahLst/>
              <a:cxnLst>
                <a:cxn ang="0">
                  <a:pos x="T0" y="T1"/>
                </a:cxn>
                <a:cxn ang="0">
                  <a:pos x="T2" y="T3"/>
                </a:cxn>
                <a:cxn ang="0">
                  <a:pos x="T4" y="T5"/>
                </a:cxn>
                <a:cxn ang="0">
                  <a:pos x="T6" y="T7"/>
                </a:cxn>
                <a:cxn ang="0">
                  <a:pos x="T8" y="T9"/>
                </a:cxn>
              </a:cxnLst>
              <a:rect l="0" t="0" r="r" b="b"/>
              <a:pathLst>
                <a:path w="104" h="190">
                  <a:moveTo>
                    <a:pt x="102" y="177"/>
                  </a:moveTo>
                  <a:cubicBezTo>
                    <a:pt x="88" y="114"/>
                    <a:pt x="59" y="56"/>
                    <a:pt x="17" y="8"/>
                  </a:cubicBezTo>
                  <a:cubicBezTo>
                    <a:pt x="10" y="0"/>
                    <a:pt x="0" y="11"/>
                    <a:pt x="6" y="18"/>
                  </a:cubicBezTo>
                  <a:cubicBezTo>
                    <a:pt x="47" y="64"/>
                    <a:pt x="74" y="121"/>
                    <a:pt x="87" y="181"/>
                  </a:cubicBezTo>
                  <a:cubicBezTo>
                    <a:pt x="89" y="190"/>
                    <a:pt x="104" y="186"/>
                    <a:pt x="102" y="177"/>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20"/>
            <p:cNvSpPr>
              <a:spLocks/>
            </p:cNvSpPr>
            <p:nvPr/>
          </p:nvSpPr>
          <p:spPr bwMode="auto">
            <a:xfrm>
              <a:off x="4542014" y="2364937"/>
              <a:ext cx="90021" cy="120451"/>
            </a:xfrm>
            <a:custGeom>
              <a:avLst/>
              <a:gdLst>
                <a:gd name="T0" fmla="*/ 84 w 87"/>
                <a:gd name="T1" fmla="*/ 103 h 116"/>
                <a:gd name="T2" fmla="*/ 16 w 87"/>
                <a:gd name="T3" fmla="*/ 6 h 116"/>
                <a:gd name="T4" fmla="*/ 8 w 87"/>
                <a:gd name="T5" fmla="*/ 19 h 116"/>
                <a:gd name="T6" fmla="*/ 70 w 87"/>
                <a:gd name="T7" fmla="*/ 107 h 116"/>
                <a:gd name="T8" fmla="*/ 84 w 87"/>
                <a:gd name="T9" fmla="*/ 103 h 116"/>
              </a:gdLst>
              <a:ahLst/>
              <a:cxnLst>
                <a:cxn ang="0">
                  <a:pos x="T0" y="T1"/>
                </a:cxn>
                <a:cxn ang="0">
                  <a:pos x="T2" y="T3"/>
                </a:cxn>
                <a:cxn ang="0">
                  <a:pos x="T4" y="T5"/>
                </a:cxn>
                <a:cxn ang="0">
                  <a:pos x="T6" y="T7"/>
                </a:cxn>
                <a:cxn ang="0">
                  <a:pos x="T8" y="T9"/>
                </a:cxn>
              </a:cxnLst>
              <a:rect l="0" t="0" r="r" b="b"/>
              <a:pathLst>
                <a:path w="87" h="116">
                  <a:moveTo>
                    <a:pt x="84" y="103"/>
                  </a:moveTo>
                  <a:cubicBezTo>
                    <a:pt x="74" y="63"/>
                    <a:pt x="50" y="29"/>
                    <a:pt x="16" y="6"/>
                  </a:cubicBezTo>
                  <a:cubicBezTo>
                    <a:pt x="8" y="0"/>
                    <a:pt x="0" y="13"/>
                    <a:pt x="8" y="19"/>
                  </a:cubicBezTo>
                  <a:cubicBezTo>
                    <a:pt x="39" y="39"/>
                    <a:pt x="61" y="71"/>
                    <a:pt x="70" y="107"/>
                  </a:cubicBezTo>
                  <a:cubicBezTo>
                    <a:pt x="72" y="116"/>
                    <a:pt x="87" y="112"/>
                    <a:pt x="84" y="10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21"/>
            <p:cNvSpPr>
              <a:spLocks/>
            </p:cNvSpPr>
            <p:nvPr/>
          </p:nvSpPr>
          <p:spPr bwMode="auto">
            <a:xfrm>
              <a:off x="2914027" y="1237138"/>
              <a:ext cx="106504" cy="264358"/>
            </a:xfrm>
            <a:custGeom>
              <a:avLst/>
              <a:gdLst>
                <a:gd name="T0" fmla="*/ 86 w 103"/>
                <a:gd name="T1" fmla="*/ 7 h 255"/>
                <a:gd name="T2" fmla="*/ 19 w 103"/>
                <a:gd name="T3" fmla="*/ 246 h 255"/>
                <a:gd name="T4" fmla="*/ 34 w 103"/>
                <a:gd name="T5" fmla="*/ 242 h 255"/>
                <a:gd name="T6" fmla="*/ 97 w 103"/>
                <a:gd name="T7" fmla="*/ 17 h 255"/>
                <a:gd name="T8" fmla="*/ 86 w 103"/>
                <a:gd name="T9" fmla="*/ 7 h 255"/>
              </a:gdLst>
              <a:ahLst/>
              <a:cxnLst>
                <a:cxn ang="0">
                  <a:pos x="T0" y="T1"/>
                </a:cxn>
                <a:cxn ang="0">
                  <a:pos x="T2" y="T3"/>
                </a:cxn>
                <a:cxn ang="0">
                  <a:pos x="T4" y="T5"/>
                </a:cxn>
                <a:cxn ang="0">
                  <a:pos x="T6" y="T7"/>
                </a:cxn>
                <a:cxn ang="0">
                  <a:pos x="T8" y="T9"/>
                </a:cxn>
              </a:cxnLst>
              <a:rect l="0" t="0" r="r" b="b"/>
              <a:pathLst>
                <a:path w="103" h="255">
                  <a:moveTo>
                    <a:pt x="86" y="7"/>
                  </a:moveTo>
                  <a:cubicBezTo>
                    <a:pt x="26" y="69"/>
                    <a:pt x="0" y="161"/>
                    <a:pt x="19" y="246"/>
                  </a:cubicBezTo>
                  <a:cubicBezTo>
                    <a:pt x="21" y="255"/>
                    <a:pt x="36" y="251"/>
                    <a:pt x="34" y="242"/>
                  </a:cubicBezTo>
                  <a:cubicBezTo>
                    <a:pt x="16" y="162"/>
                    <a:pt x="40" y="76"/>
                    <a:pt x="97" y="17"/>
                  </a:cubicBezTo>
                  <a:cubicBezTo>
                    <a:pt x="103" y="11"/>
                    <a:pt x="93" y="0"/>
                    <a:pt x="86" y="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22"/>
            <p:cNvSpPr>
              <a:spLocks/>
            </p:cNvSpPr>
            <p:nvPr/>
          </p:nvSpPr>
          <p:spPr bwMode="auto">
            <a:xfrm>
              <a:off x="2943823" y="1548408"/>
              <a:ext cx="47546" cy="96995"/>
            </a:xfrm>
            <a:custGeom>
              <a:avLst/>
              <a:gdLst>
                <a:gd name="T0" fmla="*/ 45 w 46"/>
                <a:gd name="T1" fmla="*/ 83 h 94"/>
                <a:gd name="T2" fmla="*/ 16 w 46"/>
                <a:gd name="T3" fmla="*/ 7 h 94"/>
                <a:gd name="T4" fmla="*/ 7 w 46"/>
                <a:gd name="T5" fmla="*/ 1 h 94"/>
                <a:gd name="T6" fmla="*/ 1 w 46"/>
                <a:gd name="T7" fmla="*/ 11 h 94"/>
                <a:gd name="T8" fmla="*/ 30 w 46"/>
                <a:gd name="T9" fmla="*/ 87 h 94"/>
                <a:gd name="T10" fmla="*/ 40 w 46"/>
                <a:gd name="T11" fmla="*/ 92 h 94"/>
                <a:gd name="T12" fmla="*/ 45 w 46"/>
                <a:gd name="T13" fmla="*/ 83 h 94"/>
              </a:gdLst>
              <a:ahLst/>
              <a:cxnLst>
                <a:cxn ang="0">
                  <a:pos x="T0" y="T1"/>
                </a:cxn>
                <a:cxn ang="0">
                  <a:pos x="T2" y="T3"/>
                </a:cxn>
                <a:cxn ang="0">
                  <a:pos x="T4" y="T5"/>
                </a:cxn>
                <a:cxn ang="0">
                  <a:pos x="T6" y="T7"/>
                </a:cxn>
                <a:cxn ang="0">
                  <a:pos x="T8" y="T9"/>
                </a:cxn>
                <a:cxn ang="0">
                  <a:pos x="T10" y="T11"/>
                </a:cxn>
                <a:cxn ang="0">
                  <a:pos x="T12" y="T13"/>
                </a:cxn>
              </a:cxnLst>
              <a:rect l="0" t="0" r="r" b="b"/>
              <a:pathLst>
                <a:path w="46" h="94">
                  <a:moveTo>
                    <a:pt x="45" y="83"/>
                  </a:moveTo>
                  <a:cubicBezTo>
                    <a:pt x="35" y="58"/>
                    <a:pt x="25" y="32"/>
                    <a:pt x="16" y="7"/>
                  </a:cubicBezTo>
                  <a:cubicBezTo>
                    <a:pt x="14" y="3"/>
                    <a:pt x="11" y="0"/>
                    <a:pt x="7" y="1"/>
                  </a:cubicBezTo>
                  <a:cubicBezTo>
                    <a:pt x="3" y="2"/>
                    <a:pt x="0" y="7"/>
                    <a:pt x="1" y="11"/>
                  </a:cubicBezTo>
                  <a:cubicBezTo>
                    <a:pt x="30" y="87"/>
                    <a:pt x="30" y="87"/>
                    <a:pt x="30" y="87"/>
                  </a:cubicBezTo>
                  <a:cubicBezTo>
                    <a:pt x="32" y="91"/>
                    <a:pt x="35" y="94"/>
                    <a:pt x="40" y="92"/>
                  </a:cubicBezTo>
                  <a:cubicBezTo>
                    <a:pt x="43" y="91"/>
                    <a:pt x="46" y="87"/>
                    <a:pt x="45" y="8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23"/>
            <p:cNvSpPr>
              <a:spLocks/>
            </p:cNvSpPr>
            <p:nvPr/>
          </p:nvSpPr>
          <p:spPr bwMode="auto">
            <a:xfrm>
              <a:off x="2979958" y="1473602"/>
              <a:ext cx="29162" cy="83048"/>
            </a:xfrm>
            <a:custGeom>
              <a:avLst/>
              <a:gdLst>
                <a:gd name="T0" fmla="*/ 27 w 28"/>
                <a:gd name="T1" fmla="*/ 70 h 80"/>
                <a:gd name="T2" fmla="*/ 15 w 28"/>
                <a:gd name="T3" fmla="*/ 6 h 80"/>
                <a:gd name="T4" fmla="*/ 6 w 28"/>
                <a:gd name="T5" fmla="*/ 1 h 80"/>
                <a:gd name="T6" fmla="*/ 1 w 28"/>
                <a:gd name="T7" fmla="*/ 10 h 80"/>
                <a:gd name="T8" fmla="*/ 13 w 28"/>
                <a:gd name="T9" fmla="*/ 74 h 80"/>
                <a:gd name="T10" fmla="*/ 22 w 28"/>
                <a:gd name="T11" fmla="*/ 79 h 80"/>
                <a:gd name="T12" fmla="*/ 27 w 28"/>
                <a:gd name="T13" fmla="*/ 70 h 80"/>
              </a:gdLst>
              <a:ahLst/>
              <a:cxnLst>
                <a:cxn ang="0">
                  <a:pos x="T0" y="T1"/>
                </a:cxn>
                <a:cxn ang="0">
                  <a:pos x="T2" y="T3"/>
                </a:cxn>
                <a:cxn ang="0">
                  <a:pos x="T4" y="T5"/>
                </a:cxn>
                <a:cxn ang="0">
                  <a:pos x="T6" y="T7"/>
                </a:cxn>
                <a:cxn ang="0">
                  <a:pos x="T8" y="T9"/>
                </a:cxn>
                <a:cxn ang="0">
                  <a:pos x="T10" y="T11"/>
                </a:cxn>
                <a:cxn ang="0">
                  <a:pos x="T12" y="T13"/>
                </a:cxn>
              </a:cxnLst>
              <a:rect l="0" t="0" r="r" b="b"/>
              <a:pathLst>
                <a:path w="28" h="80">
                  <a:moveTo>
                    <a:pt x="27" y="70"/>
                  </a:moveTo>
                  <a:cubicBezTo>
                    <a:pt x="23" y="49"/>
                    <a:pt x="19" y="27"/>
                    <a:pt x="15" y="6"/>
                  </a:cubicBezTo>
                  <a:cubicBezTo>
                    <a:pt x="14" y="2"/>
                    <a:pt x="9" y="0"/>
                    <a:pt x="6" y="1"/>
                  </a:cubicBezTo>
                  <a:cubicBezTo>
                    <a:pt x="2" y="2"/>
                    <a:pt x="0" y="6"/>
                    <a:pt x="1" y="10"/>
                  </a:cubicBezTo>
                  <a:cubicBezTo>
                    <a:pt x="5" y="31"/>
                    <a:pt x="9" y="53"/>
                    <a:pt x="13" y="74"/>
                  </a:cubicBezTo>
                  <a:cubicBezTo>
                    <a:pt x="13" y="78"/>
                    <a:pt x="18" y="80"/>
                    <a:pt x="22" y="79"/>
                  </a:cubicBezTo>
                  <a:cubicBezTo>
                    <a:pt x="26" y="78"/>
                    <a:pt x="28" y="74"/>
                    <a:pt x="27" y="7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24"/>
            <p:cNvSpPr>
              <a:spLocks/>
            </p:cNvSpPr>
            <p:nvPr/>
          </p:nvSpPr>
          <p:spPr bwMode="auto">
            <a:xfrm>
              <a:off x="4406348" y="1628920"/>
              <a:ext cx="108406" cy="323949"/>
            </a:xfrm>
            <a:custGeom>
              <a:avLst/>
              <a:gdLst>
                <a:gd name="T0" fmla="*/ 83 w 105"/>
                <a:gd name="T1" fmla="*/ 10 h 313"/>
                <a:gd name="T2" fmla="*/ 69 w 105"/>
                <a:gd name="T3" fmla="*/ 14 h 313"/>
                <a:gd name="T4" fmla="*/ 6 w 105"/>
                <a:gd name="T5" fmla="*/ 298 h 313"/>
                <a:gd name="T6" fmla="*/ 19 w 105"/>
                <a:gd name="T7" fmla="*/ 306 h 313"/>
                <a:gd name="T8" fmla="*/ 83 w 105"/>
                <a:gd name="T9" fmla="*/ 10 h 313"/>
              </a:gdLst>
              <a:ahLst/>
              <a:cxnLst>
                <a:cxn ang="0">
                  <a:pos x="T0" y="T1"/>
                </a:cxn>
                <a:cxn ang="0">
                  <a:pos x="T2" y="T3"/>
                </a:cxn>
                <a:cxn ang="0">
                  <a:pos x="T4" y="T5"/>
                </a:cxn>
                <a:cxn ang="0">
                  <a:pos x="T6" y="T7"/>
                </a:cxn>
                <a:cxn ang="0">
                  <a:pos x="T8" y="T9"/>
                </a:cxn>
              </a:cxnLst>
              <a:rect l="0" t="0" r="r" b="b"/>
              <a:pathLst>
                <a:path w="105" h="313">
                  <a:moveTo>
                    <a:pt x="83" y="10"/>
                  </a:moveTo>
                  <a:cubicBezTo>
                    <a:pt x="81" y="0"/>
                    <a:pt x="67" y="4"/>
                    <a:pt x="69" y="14"/>
                  </a:cubicBezTo>
                  <a:cubicBezTo>
                    <a:pt x="90" y="112"/>
                    <a:pt x="67" y="218"/>
                    <a:pt x="6" y="298"/>
                  </a:cubicBezTo>
                  <a:cubicBezTo>
                    <a:pt x="0" y="306"/>
                    <a:pt x="13" y="313"/>
                    <a:pt x="19" y="306"/>
                  </a:cubicBezTo>
                  <a:cubicBezTo>
                    <a:pt x="82" y="222"/>
                    <a:pt x="105" y="112"/>
                    <a:pt x="83"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25"/>
            <p:cNvSpPr>
              <a:spLocks/>
            </p:cNvSpPr>
            <p:nvPr/>
          </p:nvSpPr>
          <p:spPr bwMode="auto">
            <a:xfrm>
              <a:off x="4368945" y="1847633"/>
              <a:ext cx="46278" cy="85583"/>
            </a:xfrm>
            <a:custGeom>
              <a:avLst/>
              <a:gdLst>
                <a:gd name="T0" fmla="*/ 41 w 45"/>
                <a:gd name="T1" fmla="*/ 1 h 83"/>
                <a:gd name="T2" fmla="*/ 31 w 45"/>
                <a:gd name="T3" fmla="*/ 4 h 83"/>
                <a:gd name="T4" fmla="*/ 2 w 45"/>
                <a:gd name="T5" fmla="*/ 70 h 83"/>
                <a:gd name="T6" fmla="*/ 4 w 45"/>
                <a:gd name="T7" fmla="*/ 81 h 83"/>
                <a:gd name="T8" fmla="*/ 15 w 45"/>
                <a:gd name="T9" fmla="*/ 78 h 83"/>
                <a:gd name="T10" fmla="*/ 44 w 45"/>
                <a:gd name="T11" fmla="*/ 12 h 83"/>
                <a:gd name="T12" fmla="*/ 41 w 45"/>
                <a:gd name="T13" fmla="*/ 1 h 83"/>
              </a:gdLst>
              <a:ahLst/>
              <a:cxnLst>
                <a:cxn ang="0">
                  <a:pos x="T0" y="T1"/>
                </a:cxn>
                <a:cxn ang="0">
                  <a:pos x="T2" y="T3"/>
                </a:cxn>
                <a:cxn ang="0">
                  <a:pos x="T4" y="T5"/>
                </a:cxn>
                <a:cxn ang="0">
                  <a:pos x="T6" y="T7"/>
                </a:cxn>
                <a:cxn ang="0">
                  <a:pos x="T8" y="T9"/>
                </a:cxn>
                <a:cxn ang="0">
                  <a:pos x="T10" y="T11"/>
                </a:cxn>
                <a:cxn ang="0">
                  <a:pos x="T12" y="T13"/>
                </a:cxn>
              </a:cxnLst>
              <a:rect l="0" t="0" r="r" b="b"/>
              <a:pathLst>
                <a:path w="45" h="83">
                  <a:moveTo>
                    <a:pt x="41" y="1"/>
                  </a:moveTo>
                  <a:cubicBezTo>
                    <a:pt x="38" y="0"/>
                    <a:pt x="32" y="0"/>
                    <a:pt x="31" y="4"/>
                  </a:cubicBezTo>
                  <a:cubicBezTo>
                    <a:pt x="2" y="70"/>
                    <a:pt x="2" y="70"/>
                    <a:pt x="2" y="70"/>
                  </a:cubicBezTo>
                  <a:cubicBezTo>
                    <a:pt x="0" y="74"/>
                    <a:pt x="1" y="78"/>
                    <a:pt x="4" y="81"/>
                  </a:cubicBezTo>
                  <a:cubicBezTo>
                    <a:pt x="7" y="83"/>
                    <a:pt x="13" y="82"/>
                    <a:pt x="15" y="78"/>
                  </a:cubicBezTo>
                  <a:cubicBezTo>
                    <a:pt x="44" y="12"/>
                    <a:pt x="44" y="12"/>
                    <a:pt x="44" y="12"/>
                  </a:cubicBezTo>
                  <a:cubicBezTo>
                    <a:pt x="45" y="8"/>
                    <a:pt x="45" y="4"/>
                    <a:pt x="41"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26"/>
            <p:cNvSpPr>
              <a:spLocks/>
            </p:cNvSpPr>
            <p:nvPr/>
          </p:nvSpPr>
          <p:spPr bwMode="auto">
            <a:xfrm>
              <a:off x="3433867" y="2031479"/>
              <a:ext cx="204766" cy="207302"/>
            </a:xfrm>
            <a:custGeom>
              <a:avLst/>
              <a:gdLst>
                <a:gd name="T0" fmla="*/ 189 w 198"/>
                <a:gd name="T1" fmla="*/ 183 h 200"/>
                <a:gd name="T2" fmla="*/ 17 w 198"/>
                <a:gd name="T3" fmla="*/ 8 h 200"/>
                <a:gd name="T4" fmla="*/ 4 w 198"/>
                <a:gd name="T5" fmla="*/ 16 h 200"/>
                <a:gd name="T6" fmla="*/ 182 w 198"/>
                <a:gd name="T7" fmla="*/ 196 h 200"/>
                <a:gd name="T8" fmla="*/ 189 w 198"/>
                <a:gd name="T9" fmla="*/ 183 h 200"/>
              </a:gdLst>
              <a:ahLst/>
              <a:cxnLst>
                <a:cxn ang="0">
                  <a:pos x="T0" y="T1"/>
                </a:cxn>
                <a:cxn ang="0">
                  <a:pos x="T2" y="T3"/>
                </a:cxn>
                <a:cxn ang="0">
                  <a:pos x="T4" y="T5"/>
                </a:cxn>
                <a:cxn ang="0">
                  <a:pos x="T6" y="T7"/>
                </a:cxn>
                <a:cxn ang="0">
                  <a:pos x="T8" y="T9"/>
                </a:cxn>
              </a:cxnLst>
              <a:rect l="0" t="0" r="r" b="b"/>
              <a:pathLst>
                <a:path w="198" h="200">
                  <a:moveTo>
                    <a:pt x="189" y="183"/>
                  </a:moveTo>
                  <a:cubicBezTo>
                    <a:pt x="114" y="146"/>
                    <a:pt x="53" y="84"/>
                    <a:pt x="17" y="8"/>
                  </a:cubicBezTo>
                  <a:cubicBezTo>
                    <a:pt x="13" y="0"/>
                    <a:pt x="0" y="7"/>
                    <a:pt x="4" y="16"/>
                  </a:cubicBezTo>
                  <a:cubicBezTo>
                    <a:pt x="41" y="93"/>
                    <a:pt x="105" y="158"/>
                    <a:pt x="182" y="196"/>
                  </a:cubicBezTo>
                  <a:cubicBezTo>
                    <a:pt x="190" y="200"/>
                    <a:pt x="198" y="187"/>
                    <a:pt x="189" y="18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27"/>
            <p:cNvSpPr>
              <a:spLocks/>
            </p:cNvSpPr>
            <p:nvPr/>
          </p:nvSpPr>
          <p:spPr bwMode="auto">
            <a:xfrm>
              <a:off x="3177751" y="1441270"/>
              <a:ext cx="140737" cy="249777"/>
            </a:xfrm>
            <a:custGeom>
              <a:avLst/>
              <a:gdLst>
                <a:gd name="T0" fmla="*/ 102 w 136"/>
                <a:gd name="T1" fmla="*/ 11 h 241"/>
                <a:gd name="T2" fmla="*/ 46 w 136"/>
                <a:gd name="T3" fmla="*/ 14 h 241"/>
                <a:gd name="T4" fmla="*/ 12 w 136"/>
                <a:gd name="T5" fmla="*/ 72 h 241"/>
                <a:gd name="T6" fmla="*/ 26 w 136"/>
                <a:gd name="T7" fmla="*/ 76 h 241"/>
                <a:gd name="T8" fmla="*/ 81 w 136"/>
                <a:gd name="T9" fmla="*/ 19 h 241"/>
                <a:gd name="T10" fmla="*/ 114 w 136"/>
                <a:gd name="T11" fmla="*/ 79 h 241"/>
                <a:gd name="T12" fmla="*/ 91 w 136"/>
                <a:gd name="T13" fmla="*/ 166 h 241"/>
                <a:gd name="T14" fmla="*/ 67 w 136"/>
                <a:gd name="T15" fmla="*/ 204 h 241"/>
                <a:gd name="T16" fmla="*/ 27 w 136"/>
                <a:gd name="T17" fmla="*/ 217 h 241"/>
                <a:gd name="T18" fmla="*/ 22 w 136"/>
                <a:gd name="T19" fmla="*/ 170 h 241"/>
                <a:gd name="T20" fmla="*/ 34 w 136"/>
                <a:gd name="T21" fmla="*/ 150 h 241"/>
                <a:gd name="T22" fmla="*/ 50 w 136"/>
                <a:gd name="T23" fmla="*/ 158 h 241"/>
                <a:gd name="T24" fmla="*/ 65 w 136"/>
                <a:gd name="T25" fmla="*/ 162 h 241"/>
                <a:gd name="T26" fmla="*/ 39 w 136"/>
                <a:gd name="T27" fmla="*/ 132 h 241"/>
                <a:gd name="T28" fmla="*/ 6 w 136"/>
                <a:gd name="T29" fmla="*/ 171 h 241"/>
                <a:gd name="T30" fmla="*/ 15 w 136"/>
                <a:gd name="T31" fmla="*/ 227 h 241"/>
                <a:gd name="T32" fmla="*/ 66 w 136"/>
                <a:gd name="T33" fmla="*/ 226 h 241"/>
                <a:gd name="T34" fmla="*/ 104 w 136"/>
                <a:gd name="T35" fmla="*/ 175 h 241"/>
                <a:gd name="T36" fmla="*/ 125 w 136"/>
                <a:gd name="T37" fmla="*/ 114 h 241"/>
                <a:gd name="T38" fmla="*/ 102 w 136"/>
                <a:gd name="T39" fmla="*/ 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6" h="241">
                  <a:moveTo>
                    <a:pt x="102" y="11"/>
                  </a:moveTo>
                  <a:cubicBezTo>
                    <a:pt x="85" y="0"/>
                    <a:pt x="62" y="3"/>
                    <a:pt x="46" y="14"/>
                  </a:cubicBezTo>
                  <a:cubicBezTo>
                    <a:pt x="27" y="28"/>
                    <a:pt x="17" y="50"/>
                    <a:pt x="12" y="72"/>
                  </a:cubicBezTo>
                  <a:cubicBezTo>
                    <a:pt x="9" y="81"/>
                    <a:pt x="24" y="85"/>
                    <a:pt x="26" y="76"/>
                  </a:cubicBezTo>
                  <a:cubicBezTo>
                    <a:pt x="33" y="50"/>
                    <a:pt x="49" y="17"/>
                    <a:pt x="81" y="19"/>
                  </a:cubicBezTo>
                  <a:cubicBezTo>
                    <a:pt x="110" y="21"/>
                    <a:pt x="114" y="56"/>
                    <a:pt x="114" y="79"/>
                  </a:cubicBezTo>
                  <a:cubicBezTo>
                    <a:pt x="113" y="109"/>
                    <a:pt x="105" y="139"/>
                    <a:pt x="91" y="166"/>
                  </a:cubicBezTo>
                  <a:cubicBezTo>
                    <a:pt x="85" y="180"/>
                    <a:pt x="77" y="193"/>
                    <a:pt x="67" y="204"/>
                  </a:cubicBezTo>
                  <a:cubicBezTo>
                    <a:pt x="58" y="215"/>
                    <a:pt x="40" y="229"/>
                    <a:pt x="27" y="217"/>
                  </a:cubicBezTo>
                  <a:cubicBezTo>
                    <a:pt x="13" y="206"/>
                    <a:pt x="18" y="184"/>
                    <a:pt x="22" y="170"/>
                  </a:cubicBezTo>
                  <a:cubicBezTo>
                    <a:pt x="24" y="162"/>
                    <a:pt x="27" y="154"/>
                    <a:pt x="34" y="150"/>
                  </a:cubicBezTo>
                  <a:cubicBezTo>
                    <a:pt x="41" y="145"/>
                    <a:pt x="55" y="147"/>
                    <a:pt x="50" y="158"/>
                  </a:cubicBezTo>
                  <a:cubicBezTo>
                    <a:pt x="47" y="167"/>
                    <a:pt x="61" y="171"/>
                    <a:pt x="65" y="162"/>
                  </a:cubicBezTo>
                  <a:cubicBezTo>
                    <a:pt x="71" y="145"/>
                    <a:pt x="55" y="130"/>
                    <a:pt x="39" y="132"/>
                  </a:cubicBezTo>
                  <a:cubicBezTo>
                    <a:pt x="19" y="134"/>
                    <a:pt x="10" y="154"/>
                    <a:pt x="6" y="171"/>
                  </a:cubicBezTo>
                  <a:cubicBezTo>
                    <a:pt x="2" y="190"/>
                    <a:pt x="0" y="212"/>
                    <a:pt x="15" y="227"/>
                  </a:cubicBezTo>
                  <a:cubicBezTo>
                    <a:pt x="29" y="241"/>
                    <a:pt x="51" y="238"/>
                    <a:pt x="66" y="226"/>
                  </a:cubicBezTo>
                  <a:cubicBezTo>
                    <a:pt x="82" y="214"/>
                    <a:pt x="94" y="194"/>
                    <a:pt x="104" y="175"/>
                  </a:cubicBezTo>
                  <a:cubicBezTo>
                    <a:pt x="113" y="156"/>
                    <a:pt x="121" y="135"/>
                    <a:pt x="125" y="114"/>
                  </a:cubicBezTo>
                  <a:cubicBezTo>
                    <a:pt x="131" y="81"/>
                    <a:pt x="136" y="31"/>
                    <a:pt x="102" y="1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28"/>
            <p:cNvSpPr>
              <a:spLocks/>
            </p:cNvSpPr>
            <p:nvPr/>
          </p:nvSpPr>
          <p:spPr bwMode="auto">
            <a:xfrm>
              <a:off x="3651946" y="1808962"/>
              <a:ext cx="215543" cy="273233"/>
            </a:xfrm>
            <a:custGeom>
              <a:avLst/>
              <a:gdLst>
                <a:gd name="T0" fmla="*/ 191 w 208"/>
                <a:gd name="T1" fmla="*/ 9 h 264"/>
                <a:gd name="T2" fmla="*/ 118 w 208"/>
                <a:gd name="T3" fmla="*/ 249 h 264"/>
                <a:gd name="T4" fmla="*/ 16 w 208"/>
                <a:gd name="T5" fmla="*/ 221 h 264"/>
                <a:gd name="T6" fmla="*/ 8 w 208"/>
                <a:gd name="T7" fmla="*/ 234 h 264"/>
                <a:gd name="T8" fmla="*/ 123 w 208"/>
                <a:gd name="T9" fmla="*/ 264 h 264"/>
                <a:gd name="T10" fmla="*/ 130 w 208"/>
                <a:gd name="T11" fmla="*/ 259 h 264"/>
                <a:gd name="T12" fmla="*/ 205 w 208"/>
                <a:gd name="T13" fmla="*/ 13 h 264"/>
                <a:gd name="T14" fmla="*/ 191 w 208"/>
                <a:gd name="T15" fmla="*/ 9 h 2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64">
                  <a:moveTo>
                    <a:pt x="191" y="9"/>
                  </a:moveTo>
                  <a:cubicBezTo>
                    <a:pt x="166" y="89"/>
                    <a:pt x="142" y="169"/>
                    <a:pt x="118" y="249"/>
                  </a:cubicBezTo>
                  <a:cubicBezTo>
                    <a:pt x="82" y="246"/>
                    <a:pt x="48" y="237"/>
                    <a:pt x="16" y="221"/>
                  </a:cubicBezTo>
                  <a:cubicBezTo>
                    <a:pt x="7" y="217"/>
                    <a:pt x="0" y="230"/>
                    <a:pt x="8" y="234"/>
                  </a:cubicBezTo>
                  <a:cubicBezTo>
                    <a:pt x="44" y="252"/>
                    <a:pt x="83" y="262"/>
                    <a:pt x="123" y="264"/>
                  </a:cubicBezTo>
                  <a:cubicBezTo>
                    <a:pt x="126" y="264"/>
                    <a:pt x="129" y="262"/>
                    <a:pt x="130" y="259"/>
                  </a:cubicBezTo>
                  <a:cubicBezTo>
                    <a:pt x="155" y="177"/>
                    <a:pt x="180" y="95"/>
                    <a:pt x="205" y="13"/>
                  </a:cubicBezTo>
                  <a:cubicBezTo>
                    <a:pt x="208" y="4"/>
                    <a:pt x="193" y="0"/>
                    <a:pt x="191"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129"/>
            <p:cNvSpPr>
              <a:spLocks/>
            </p:cNvSpPr>
            <p:nvPr/>
          </p:nvSpPr>
          <p:spPr bwMode="auto">
            <a:xfrm>
              <a:off x="3553050" y="1724012"/>
              <a:ext cx="143907" cy="122353"/>
            </a:xfrm>
            <a:custGeom>
              <a:avLst/>
              <a:gdLst>
                <a:gd name="T0" fmla="*/ 129 w 139"/>
                <a:gd name="T1" fmla="*/ 102 h 118"/>
                <a:gd name="T2" fmla="*/ 17 w 139"/>
                <a:gd name="T3" fmla="*/ 9 h 118"/>
                <a:gd name="T4" fmla="*/ 2 w 139"/>
                <a:gd name="T5" fmla="*/ 13 h 118"/>
                <a:gd name="T6" fmla="*/ 129 w 139"/>
                <a:gd name="T7" fmla="*/ 117 h 118"/>
                <a:gd name="T8" fmla="*/ 129 w 139"/>
                <a:gd name="T9" fmla="*/ 102 h 118"/>
              </a:gdLst>
              <a:ahLst/>
              <a:cxnLst>
                <a:cxn ang="0">
                  <a:pos x="T0" y="T1"/>
                </a:cxn>
                <a:cxn ang="0">
                  <a:pos x="T2" y="T3"/>
                </a:cxn>
                <a:cxn ang="0">
                  <a:pos x="T4" y="T5"/>
                </a:cxn>
                <a:cxn ang="0">
                  <a:pos x="T6" y="T7"/>
                </a:cxn>
                <a:cxn ang="0">
                  <a:pos x="T8" y="T9"/>
                </a:cxn>
              </a:cxnLst>
              <a:rect l="0" t="0" r="r" b="b"/>
              <a:pathLst>
                <a:path w="139" h="118">
                  <a:moveTo>
                    <a:pt x="129" y="102"/>
                  </a:moveTo>
                  <a:cubicBezTo>
                    <a:pt x="76" y="98"/>
                    <a:pt x="31" y="61"/>
                    <a:pt x="17" y="9"/>
                  </a:cubicBezTo>
                  <a:cubicBezTo>
                    <a:pt x="14" y="0"/>
                    <a:pt x="0" y="4"/>
                    <a:pt x="2" y="13"/>
                  </a:cubicBezTo>
                  <a:cubicBezTo>
                    <a:pt x="18" y="71"/>
                    <a:pt x="69" y="113"/>
                    <a:pt x="129" y="117"/>
                  </a:cubicBezTo>
                  <a:cubicBezTo>
                    <a:pt x="139" y="118"/>
                    <a:pt x="139" y="103"/>
                    <a:pt x="129" y="102"/>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30"/>
            <p:cNvSpPr>
              <a:spLocks/>
            </p:cNvSpPr>
            <p:nvPr/>
          </p:nvSpPr>
          <p:spPr bwMode="auto">
            <a:xfrm>
              <a:off x="3859248" y="1900251"/>
              <a:ext cx="140737" cy="69101"/>
            </a:xfrm>
            <a:custGeom>
              <a:avLst/>
              <a:gdLst>
                <a:gd name="T0" fmla="*/ 127 w 136"/>
                <a:gd name="T1" fmla="*/ 47 h 67"/>
                <a:gd name="T2" fmla="*/ 17 w 136"/>
                <a:gd name="T3" fmla="*/ 7 h 67"/>
                <a:gd name="T4" fmla="*/ 7 w 136"/>
                <a:gd name="T5" fmla="*/ 17 h 67"/>
                <a:gd name="T6" fmla="*/ 127 w 136"/>
                <a:gd name="T7" fmla="*/ 62 h 67"/>
                <a:gd name="T8" fmla="*/ 127 w 136"/>
                <a:gd name="T9" fmla="*/ 47 h 67"/>
              </a:gdLst>
              <a:ahLst/>
              <a:cxnLst>
                <a:cxn ang="0">
                  <a:pos x="T0" y="T1"/>
                </a:cxn>
                <a:cxn ang="0">
                  <a:pos x="T2" y="T3"/>
                </a:cxn>
                <a:cxn ang="0">
                  <a:pos x="T4" y="T5"/>
                </a:cxn>
                <a:cxn ang="0">
                  <a:pos x="T6" y="T7"/>
                </a:cxn>
                <a:cxn ang="0">
                  <a:pos x="T8" y="T9"/>
                </a:cxn>
              </a:cxnLst>
              <a:rect l="0" t="0" r="r" b="b"/>
              <a:pathLst>
                <a:path w="136" h="67">
                  <a:moveTo>
                    <a:pt x="127" y="47"/>
                  </a:moveTo>
                  <a:cubicBezTo>
                    <a:pt x="86" y="51"/>
                    <a:pt x="45" y="36"/>
                    <a:pt x="17" y="7"/>
                  </a:cubicBezTo>
                  <a:cubicBezTo>
                    <a:pt x="11" y="0"/>
                    <a:pt x="0" y="10"/>
                    <a:pt x="7" y="17"/>
                  </a:cubicBezTo>
                  <a:cubicBezTo>
                    <a:pt x="37" y="50"/>
                    <a:pt x="83" y="67"/>
                    <a:pt x="127" y="62"/>
                  </a:cubicBezTo>
                  <a:cubicBezTo>
                    <a:pt x="136" y="61"/>
                    <a:pt x="136" y="46"/>
                    <a:pt x="127" y="47"/>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31"/>
            <p:cNvSpPr>
              <a:spLocks/>
            </p:cNvSpPr>
            <p:nvPr/>
          </p:nvSpPr>
          <p:spPr bwMode="auto">
            <a:xfrm>
              <a:off x="2810059" y="2382688"/>
              <a:ext cx="879290" cy="588307"/>
            </a:xfrm>
            <a:custGeom>
              <a:avLst/>
              <a:gdLst>
                <a:gd name="T0" fmla="*/ 833 w 849"/>
                <a:gd name="T1" fmla="*/ 255 h 568"/>
                <a:gd name="T2" fmla="*/ 725 w 849"/>
                <a:gd name="T3" fmla="*/ 477 h 568"/>
                <a:gd name="T4" fmla="*/ 514 w 849"/>
                <a:gd name="T5" fmla="*/ 549 h 568"/>
                <a:gd name="T6" fmla="*/ 129 w 849"/>
                <a:gd name="T7" fmla="*/ 294 h 568"/>
                <a:gd name="T8" fmla="*/ 17 w 849"/>
                <a:gd name="T9" fmla="*/ 10 h 568"/>
                <a:gd name="T10" fmla="*/ 3 w 849"/>
                <a:gd name="T11" fmla="*/ 14 h 568"/>
                <a:gd name="T12" fmla="*/ 269 w 849"/>
                <a:gd name="T13" fmla="*/ 475 h 568"/>
                <a:gd name="T14" fmla="*/ 495 w 849"/>
                <a:gd name="T15" fmla="*/ 563 h 568"/>
                <a:gd name="T16" fmla="*/ 717 w 849"/>
                <a:gd name="T17" fmla="*/ 502 h 568"/>
                <a:gd name="T18" fmla="*/ 848 w 849"/>
                <a:gd name="T19" fmla="*/ 255 h 568"/>
                <a:gd name="T20" fmla="*/ 833 w 849"/>
                <a:gd name="T21" fmla="*/ 255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9" h="568">
                  <a:moveTo>
                    <a:pt x="833" y="255"/>
                  </a:moveTo>
                  <a:cubicBezTo>
                    <a:pt x="822" y="338"/>
                    <a:pt x="790" y="422"/>
                    <a:pt x="725" y="477"/>
                  </a:cubicBezTo>
                  <a:cubicBezTo>
                    <a:pt x="667" y="526"/>
                    <a:pt x="590" y="549"/>
                    <a:pt x="514" y="549"/>
                  </a:cubicBezTo>
                  <a:cubicBezTo>
                    <a:pt x="349" y="548"/>
                    <a:pt x="211" y="430"/>
                    <a:pt x="129" y="294"/>
                  </a:cubicBezTo>
                  <a:cubicBezTo>
                    <a:pt x="77" y="206"/>
                    <a:pt x="44" y="108"/>
                    <a:pt x="17" y="10"/>
                  </a:cubicBezTo>
                  <a:cubicBezTo>
                    <a:pt x="15" y="0"/>
                    <a:pt x="0" y="4"/>
                    <a:pt x="3" y="14"/>
                  </a:cubicBezTo>
                  <a:cubicBezTo>
                    <a:pt x="49" y="187"/>
                    <a:pt x="122" y="363"/>
                    <a:pt x="269" y="475"/>
                  </a:cubicBezTo>
                  <a:cubicBezTo>
                    <a:pt x="335" y="524"/>
                    <a:pt x="413" y="558"/>
                    <a:pt x="495" y="563"/>
                  </a:cubicBezTo>
                  <a:cubicBezTo>
                    <a:pt x="573" y="568"/>
                    <a:pt x="654" y="548"/>
                    <a:pt x="717" y="502"/>
                  </a:cubicBezTo>
                  <a:cubicBezTo>
                    <a:pt x="797" y="444"/>
                    <a:pt x="836" y="351"/>
                    <a:pt x="848" y="255"/>
                  </a:cubicBezTo>
                  <a:cubicBezTo>
                    <a:pt x="849" y="246"/>
                    <a:pt x="834" y="246"/>
                    <a:pt x="833" y="255"/>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132"/>
            <p:cNvSpPr>
              <a:spLocks/>
            </p:cNvSpPr>
            <p:nvPr/>
          </p:nvSpPr>
          <p:spPr bwMode="auto">
            <a:xfrm>
              <a:off x="2815765" y="3121241"/>
              <a:ext cx="371495" cy="1382647"/>
            </a:xfrm>
            <a:custGeom>
              <a:avLst/>
              <a:gdLst>
                <a:gd name="T0" fmla="*/ 183 w 359"/>
                <a:gd name="T1" fmla="*/ 1044 h 1335"/>
                <a:gd name="T2" fmla="*/ 115 w 359"/>
                <a:gd name="T3" fmla="*/ 1025 h 1335"/>
                <a:gd name="T4" fmla="*/ 136 w 359"/>
                <a:gd name="T5" fmla="*/ 954 h 1335"/>
                <a:gd name="T6" fmla="*/ 73 w 359"/>
                <a:gd name="T7" fmla="*/ 913 h 1335"/>
                <a:gd name="T8" fmla="*/ 75 w 359"/>
                <a:gd name="T9" fmla="*/ 829 h 1335"/>
                <a:gd name="T10" fmla="*/ 17 w 359"/>
                <a:gd name="T11" fmla="*/ 820 h 1335"/>
                <a:gd name="T12" fmla="*/ 53 w 359"/>
                <a:gd name="T13" fmla="*/ 194 h 1335"/>
                <a:gd name="T14" fmla="*/ 64 w 359"/>
                <a:gd name="T15" fmla="*/ 10 h 1335"/>
                <a:gd name="T16" fmla="*/ 49 w 359"/>
                <a:gd name="T17" fmla="*/ 10 h 1335"/>
                <a:gd name="T18" fmla="*/ 11 w 359"/>
                <a:gd name="T19" fmla="*/ 662 h 1335"/>
                <a:gd name="T20" fmla="*/ 0 w 359"/>
                <a:gd name="T21" fmla="*/ 845 h 1335"/>
                <a:gd name="T22" fmla="*/ 15 w 359"/>
                <a:gd name="T23" fmla="*/ 847 h 1335"/>
                <a:gd name="T24" fmla="*/ 39 w 359"/>
                <a:gd name="T25" fmla="*/ 828 h 1335"/>
                <a:gd name="T26" fmla="*/ 68 w 359"/>
                <a:gd name="T27" fmla="*/ 845 h 1335"/>
                <a:gd name="T28" fmla="*/ 48 w 359"/>
                <a:gd name="T29" fmla="*/ 919 h 1335"/>
                <a:gd name="T30" fmla="*/ 56 w 359"/>
                <a:gd name="T31" fmla="*/ 931 h 1335"/>
                <a:gd name="T32" fmla="*/ 122 w 359"/>
                <a:gd name="T33" fmla="*/ 958 h 1335"/>
                <a:gd name="T34" fmla="*/ 89 w 359"/>
                <a:gd name="T35" fmla="*/ 1023 h 1335"/>
                <a:gd name="T36" fmla="*/ 91 w 359"/>
                <a:gd name="T37" fmla="*/ 1037 h 1335"/>
                <a:gd name="T38" fmla="*/ 324 w 359"/>
                <a:gd name="T39" fmla="*/ 1232 h 1335"/>
                <a:gd name="T40" fmla="*/ 330 w 359"/>
                <a:gd name="T41" fmla="*/ 1325 h 1335"/>
                <a:gd name="T42" fmla="*/ 345 w 359"/>
                <a:gd name="T43" fmla="*/ 1325 h 1335"/>
                <a:gd name="T44" fmla="*/ 183 w 359"/>
                <a:gd name="T45" fmla="*/ 1044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9" h="1335">
                  <a:moveTo>
                    <a:pt x="183" y="1044"/>
                  </a:moveTo>
                  <a:cubicBezTo>
                    <a:pt x="161" y="1035"/>
                    <a:pt x="139" y="1029"/>
                    <a:pt x="115" y="1025"/>
                  </a:cubicBezTo>
                  <a:cubicBezTo>
                    <a:pt x="135" y="1008"/>
                    <a:pt x="146" y="979"/>
                    <a:pt x="136" y="954"/>
                  </a:cubicBezTo>
                  <a:cubicBezTo>
                    <a:pt x="127" y="928"/>
                    <a:pt x="100" y="912"/>
                    <a:pt x="73" y="913"/>
                  </a:cubicBezTo>
                  <a:cubicBezTo>
                    <a:pt x="90" y="887"/>
                    <a:pt x="97" y="855"/>
                    <a:pt x="75" y="829"/>
                  </a:cubicBezTo>
                  <a:cubicBezTo>
                    <a:pt x="61" y="812"/>
                    <a:pt x="34" y="809"/>
                    <a:pt x="17" y="820"/>
                  </a:cubicBezTo>
                  <a:cubicBezTo>
                    <a:pt x="29" y="611"/>
                    <a:pt x="41" y="403"/>
                    <a:pt x="53" y="194"/>
                  </a:cubicBezTo>
                  <a:cubicBezTo>
                    <a:pt x="56" y="133"/>
                    <a:pt x="60" y="71"/>
                    <a:pt x="64" y="10"/>
                  </a:cubicBezTo>
                  <a:cubicBezTo>
                    <a:pt x="64" y="0"/>
                    <a:pt x="49" y="0"/>
                    <a:pt x="49" y="10"/>
                  </a:cubicBezTo>
                  <a:cubicBezTo>
                    <a:pt x="36" y="227"/>
                    <a:pt x="24" y="444"/>
                    <a:pt x="11" y="662"/>
                  </a:cubicBezTo>
                  <a:cubicBezTo>
                    <a:pt x="7" y="723"/>
                    <a:pt x="4" y="784"/>
                    <a:pt x="0" y="845"/>
                  </a:cubicBezTo>
                  <a:cubicBezTo>
                    <a:pt x="0" y="854"/>
                    <a:pt x="13" y="856"/>
                    <a:pt x="15" y="847"/>
                  </a:cubicBezTo>
                  <a:cubicBezTo>
                    <a:pt x="18" y="836"/>
                    <a:pt x="28" y="829"/>
                    <a:pt x="39" y="828"/>
                  </a:cubicBezTo>
                  <a:cubicBezTo>
                    <a:pt x="51" y="827"/>
                    <a:pt x="62" y="834"/>
                    <a:pt x="68" y="845"/>
                  </a:cubicBezTo>
                  <a:cubicBezTo>
                    <a:pt x="83" y="871"/>
                    <a:pt x="68" y="900"/>
                    <a:pt x="48" y="919"/>
                  </a:cubicBezTo>
                  <a:cubicBezTo>
                    <a:pt x="43" y="924"/>
                    <a:pt x="49" y="934"/>
                    <a:pt x="56" y="931"/>
                  </a:cubicBezTo>
                  <a:cubicBezTo>
                    <a:pt x="80" y="921"/>
                    <a:pt x="112" y="932"/>
                    <a:pt x="122" y="958"/>
                  </a:cubicBezTo>
                  <a:cubicBezTo>
                    <a:pt x="132" y="984"/>
                    <a:pt x="115" y="1015"/>
                    <a:pt x="89" y="1023"/>
                  </a:cubicBezTo>
                  <a:cubicBezTo>
                    <a:pt x="81" y="1025"/>
                    <a:pt x="83" y="1037"/>
                    <a:pt x="91" y="1037"/>
                  </a:cubicBezTo>
                  <a:cubicBezTo>
                    <a:pt x="202" y="1044"/>
                    <a:pt x="298" y="1124"/>
                    <a:pt x="324" y="1232"/>
                  </a:cubicBezTo>
                  <a:cubicBezTo>
                    <a:pt x="332" y="1263"/>
                    <a:pt x="334" y="1294"/>
                    <a:pt x="330" y="1325"/>
                  </a:cubicBezTo>
                  <a:cubicBezTo>
                    <a:pt x="329" y="1335"/>
                    <a:pt x="344" y="1334"/>
                    <a:pt x="345" y="1325"/>
                  </a:cubicBezTo>
                  <a:cubicBezTo>
                    <a:pt x="359" y="1207"/>
                    <a:pt x="292" y="1091"/>
                    <a:pt x="183" y="104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33"/>
            <p:cNvSpPr>
              <a:spLocks/>
            </p:cNvSpPr>
            <p:nvPr/>
          </p:nvSpPr>
          <p:spPr bwMode="auto">
            <a:xfrm>
              <a:off x="2824640" y="4398018"/>
              <a:ext cx="279572" cy="383540"/>
            </a:xfrm>
            <a:custGeom>
              <a:avLst/>
              <a:gdLst>
                <a:gd name="T0" fmla="*/ 251 w 270"/>
                <a:gd name="T1" fmla="*/ 7 h 370"/>
                <a:gd name="T2" fmla="*/ 5 w 270"/>
                <a:gd name="T3" fmla="*/ 355 h 370"/>
                <a:gd name="T4" fmla="*/ 18 w 270"/>
                <a:gd name="T5" fmla="*/ 363 h 370"/>
                <a:gd name="T6" fmla="*/ 264 w 270"/>
                <a:gd name="T7" fmla="*/ 15 h 370"/>
                <a:gd name="T8" fmla="*/ 251 w 270"/>
                <a:gd name="T9" fmla="*/ 7 h 370"/>
              </a:gdLst>
              <a:ahLst/>
              <a:cxnLst>
                <a:cxn ang="0">
                  <a:pos x="T0" y="T1"/>
                </a:cxn>
                <a:cxn ang="0">
                  <a:pos x="T2" y="T3"/>
                </a:cxn>
                <a:cxn ang="0">
                  <a:pos x="T4" y="T5"/>
                </a:cxn>
                <a:cxn ang="0">
                  <a:pos x="T6" y="T7"/>
                </a:cxn>
                <a:cxn ang="0">
                  <a:pos x="T8" y="T9"/>
                </a:cxn>
              </a:cxnLst>
              <a:rect l="0" t="0" r="r" b="b"/>
              <a:pathLst>
                <a:path w="270" h="370">
                  <a:moveTo>
                    <a:pt x="251" y="7"/>
                  </a:moveTo>
                  <a:cubicBezTo>
                    <a:pt x="169" y="123"/>
                    <a:pt x="87" y="239"/>
                    <a:pt x="5" y="355"/>
                  </a:cubicBezTo>
                  <a:cubicBezTo>
                    <a:pt x="0" y="363"/>
                    <a:pt x="13" y="370"/>
                    <a:pt x="18" y="363"/>
                  </a:cubicBezTo>
                  <a:cubicBezTo>
                    <a:pt x="100" y="247"/>
                    <a:pt x="182" y="131"/>
                    <a:pt x="264" y="15"/>
                  </a:cubicBezTo>
                  <a:cubicBezTo>
                    <a:pt x="270" y="7"/>
                    <a:pt x="257" y="0"/>
                    <a:pt x="251" y="7"/>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34"/>
            <p:cNvSpPr>
              <a:spLocks/>
            </p:cNvSpPr>
            <p:nvPr/>
          </p:nvSpPr>
          <p:spPr bwMode="auto">
            <a:xfrm>
              <a:off x="2882963" y="4718164"/>
              <a:ext cx="50716" cy="65297"/>
            </a:xfrm>
            <a:custGeom>
              <a:avLst/>
              <a:gdLst>
                <a:gd name="T0" fmla="*/ 46 w 49"/>
                <a:gd name="T1" fmla="*/ 51 h 63"/>
                <a:gd name="T2" fmla="*/ 15 w 49"/>
                <a:gd name="T3" fmla="*/ 5 h 63"/>
                <a:gd name="T4" fmla="*/ 5 w 49"/>
                <a:gd name="T5" fmla="*/ 3 h 63"/>
                <a:gd name="T6" fmla="*/ 2 w 49"/>
                <a:gd name="T7" fmla="*/ 13 h 63"/>
                <a:gd name="T8" fmla="*/ 33 w 49"/>
                <a:gd name="T9" fmla="*/ 58 h 63"/>
                <a:gd name="T10" fmla="*/ 44 w 49"/>
                <a:gd name="T11" fmla="*/ 61 h 63"/>
                <a:gd name="T12" fmla="*/ 46 w 49"/>
                <a:gd name="T13" fmla="*/ 51 h 63"/>
              </a:gdLst>
              <a:ahLst/>
              <a:cxnLst>
                <a:cxn ang="0">
                  <a:pos x="T0" y="T1"/>
                </a:cxn>
                <a:cxn ang="0">
                  <a:pos x="T2" y="T3"/>
                </a:cxn>
                <a:cxn ang="0">
                  <a:pos x="T4" y="T5"/>
                </a:cxn>
                <a:cxn ang="0">
                  <a:pos x="T6" y="T7"/>
                </a:cxn>
                <a:cxn ang="0">
                  <a:pos x="T8" y="T9"/>
                </a:cxn>
                <a:cxn ang="0">
                  <a:pos x="T10" y="T11"/>
                </a:cxn>
                <a:cxn ang="0">
                  <a:pos x="T12" y="T13"/>
                </a:cxn>
              </a:cxnLst>
              <a:rect l="0" t="0" r="r" b="b"/>
              <a:pathLst>
                <a:path w="49" h="63">
                  <a:moveTo>
                    <a:pt x="46" y="51"/>
                  </a:moveTo>
                  <a:cubicBezTo>
                    <a:pt x="36" y="36"/>
                    <a:pt x="26" y="20"/>
                    <a:pt x="15" y="5"/>
                  </a:cubicBezTo>
                  <a:cubicBezTo>
                    <a:pt x="13" y="2"/>
                    <a:pt x="8" y="0"/>
                    <a:pt x="5" y="3"/>
                  </a:cubicBezTo>
                  <a:cubicBezTo>
                    <a:pt x="2" y="5"/>
                    <a:pt x="0" y="9"/>
                    <a:pt x="2" y="13"/>
                  </a:cubicBezTo>
                  <a:cubicBezTo>
                    <a:pt x="33" y="58"/>
                    <a:pt x="33" y="58"/>
                    <a:pt x="33" y="58"/>
                  </a:cubicBezTo>
                  <a:cubicBezTo>
                    <a:pt x="36" y="62"/>
                    <a:pt x="40" y="63"/>
                    <a:pt x="44" y="61"/>
                  </a:cubicBezTo>
                  <a:cubicBezTo>
                    <a:pt x="47" y="59"/>
                    <a:pt x="49" y="54"/>
                    <a:pt x="46" y="5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35"/>
            <p:cNvSpPr>
              <a:spLocks/>
            </p:cNvSpPr>
            <p:nvPr/>
          </p:nvSpPr>
          <p:spPr bwMode="auto">
            <a:xfrm>
              <a:off x="2917831" y="4692172"/>
              <a:ext cx="65297" cy="32965"/>
            </a:xfrm>
            <a:custGeom>
              <a:avLst/>
              <a:gdLst>
                <a:gd name="T0" fmla="*/ 57 w 63"/>
                <a:gd name="T1" fmla="*/ 16 h 32"/>
                <a:gd name="T2" fmla="*/ 10 w 63"/>
                <a:gd name="T3" fmla="*/ 1 h 32"/>
                <a:gd name="T4" fmla="*/ 1 w 63"/>
                <a:gd name="T5" fmla="*/ 7 h 32"/>
                <a:gd name="T6" fmla="*/ 6 w 63"/>
                <a:gd name="T7" fmla="*/ 16 h 32"/>
                <a:gd name="T8" fmla="*/ 53 w 63"/>
                <a:gd name="T9" fmla="*/ 30 h 32"/>
                <a:gd name="T10" fmla="*/ 62 w 63"/>
                <a:gd name="T11" fmla="*/ 25 h 32"/>
                <a:gd name="T12" fmla="*/ 57 w 63"/>
                <a:gd name="T13" fmla="*/ 16 h 32"/>
              </a:gdLst>
              <a:ahLst/>
              <a:cxnLst>
                <a:cxn ang="0">
                  <a:pos x="T0" y="T1"/>
                </a:cxn>
                <a:cxn ang="0">
                  <a:pos x="T2" y="T3"/>
                </a:cxn>
                <a:cxn ang="0">
                  <a:pos x="T4" y="T5"/>
                </a:cxn>
                <a:cxn ang="0">
                  <a:pos x="T6" y="T7"/>
                </a:cxn>
                <a:cxn ang="0">
                  <a:pos x="T8" y="T9"/>
                </a:cxn>
                <a:cxn ang="0">
                  <a:pos x="T10" y="T11"/>
                </a:cxn>
                <a:cxn ang="0">
                  <a:pos x="T12" y="T13"/>
                </a:cxn>
              </a:cxnLst>
              <a:rect l="0" t="0" r="r" b="b"/>
              <a:pathLst>
                <a:path w="63" h="32">
                  <a:moveTo>
                    <a:pt x="57" y="16"/>
                  </a:moveTo>
                  <a:cubicBezTo>
                    <a:pt x="41" y="11"/>
                    <a:pt x="26" y="6"/>
                    <a:pt x="10" y="1"/>
                  </a:cubicBezTo>
                  <a:cubicBezTo>
                    <a:pt x="6" y="0"/>
                    <a:pt x="2" y="3"/>
                    <a:pt x="1" y="7"/>
                  </a:cubicBezTo>
                  <a:cubicBezTo>
                    <a:pt x="0" y="11"/>
                    <a:pt x="2" y="14"/>
                    <a:pt x="6" y="16"/>
                  </a:cubicBezTo>
                  <a:cubicBezTo>
                    <a:pt x="22" y="21"/>
                    <a:pt x="37" y="25"/>
                    <a:pt x="53" y="30"/>
                  </a:cubicBezTo>
                  <a:cubicBezTo>
                    <a:pt x="57" y="32"/>
                    <a:pt x="61" y="29"/>
                    <a:pt x="62" y="25"/>
                  </a:cubicBezTo>
                  <a:cubicBezTo>
                    <a:pt x="63" y="21"/>
                    <a:pt x="61" y="17"/>
                    <a:pt x="57" y="1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136"/>
            <p:cNvSpPr>
              <a:spLocks/>
            </p:cNvSpPr>
            <p:nvPr/>
          </p:nvSpPr>
          <p:spPr bwMode="auto">
            <a:xfrm>
              <a:off x="2956502" y="4618633"/>
              <a:ext cx="62127" cy="51984"/>
            </a:xfrm>
            <a:custGeom>
              <a:avLst/>
              <a:gdLst>
                <a:gd name="T0" fmla="*/ 55 w 60"/>
                <a:gd name="T1" fmla="*/ 34 h 50"/>
                <a:gd name="T2" fmla="*/ 12 w 60"/>
                <a:gd name="T3" fmla="*/ 3 h 50"/>
                <a:gd name="T4" fmla="*/ 2 w 60"/>
                <a:gd name="T5" fmla="*/ 5 h 50"/>
                <a:gd name="T6" fmla="*/ 5 w 60"/>
                <a:gd name="T7" fmla="*/ 16 h 50"/>
                <a:gd name="T8" fmla="*/ 48 w 60"/>
                <a:gd name="T9" fmla="*/ 47 h 50"/>
                <a:gd name="T10" fmla="*/ 58 w 60"/>
                <a:gd name="T11" fmla="*/ 45 h 50"/>
                <a:gd name="T12" fmla="*/ 55 w 60"/>
                <a:gd name="T13" fmla="*/ 34 h 50"/>
              </a:gdLst>
              <a:ahLst/>
              <a:cxnLst>
                <a:cxn ang="0">
                  <a:pos x="T0" y="T1"/>
                </a:cxn>
                <a:cxn ang="0">
                  <a:pos x="T2" y="T3"/>
                </a:cxn>
                <a:cxn ang="0">
                  <a:pos x="T4" y="T5"/>
                </a:cxn>
                <a:cxn ang="0">
                  <a:pos x="T6" y="T7"/>
                </a:cxn>
                <a:cxn ang="0">
                  <a:pos x="T8" y="T9"/>
                </a:cxn>
                <a:cxn ang="0">
                  <a:pos x="T10" y="T11"/>
                </a:cxn>
                <a:cxn ang="0">
                  <a:pos x="T12" y="T13"/>
                </a:cxn>
              </a:cxnLst>
              <a:rect l="0" t="0" r="r" b="b"/>
              <a:pathLst>
                <a:path w="60" h="50">
                  <a:moveTo>
                    <a:pt x="55" y="34"/>
                  </a:moveTo>
                  <a:cubicBezTo>
                    <a:pt x="41" y="24"/>
                    <a:pt x="27" y="13"/>
                    <a:pt x="12" y="3"/>
                  </a:cubicBezTo>
                  <a:cubicBezTo>
                    <a:pt x="9" y="0"/>
                    <a:pt x="4" y="2"/>
                    <a:pt x="2" y="5"/>
                  </a:cubicBezTo>
                  <a:cubicBezTo>
                    <a:pt x="0" y="9"/>
                    <a:pt x="1" y="13"/>
                    <a:pt x="5" y="16"/>
                  </a:cubicBezTo>
                  <a:cubicBezTo>
                    <a:pt x="19" y="26"/>
                    <a:pt x="34" y="37"/>
                    <a:pt x="48" y="47"/>
                  </a:cubicBezTo>
                  <a:cubicBezTo>
                    <a:pt x="51" y="50"/>
                    <a:pt x="56" y="48"/>
                    <a:pt x="58" y="45"/>
                  </a:cubicBezTo>
                  <a:cubicBezTo>
                    <a:pt x="60" y="41"/>
                    <a:pt x="59" y="37"/>
                    <a:pt x="55" y="3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37"/>
            <p:cNvSpPr>
              <a:spLocks/>
            </p:cNvSpPr>
            <p:nvPr/>
          </p:nvSpPr>
          <p:spPr bwMode="auto">
            <a:xfrm>
              <a:off x="3004048" y="4564114"/>
              <a:ext cx="50716" cy="53252"/>
            </a:xfrm>
            <a:custGeom>
              <a:avLst/>
              <a:gdLst>
                <a:gd name="T0" fmla="*/ 46 w 49"/>
                <a:gd name="T1" fmla="*/ 39 h 52"/>
                <a:gd name="T2" fmla="*/ 13 w 49"/>
                <a:gd name="T3" fmla="*/ 3 h 52"/>
                <a:gd name="T4" fmla="*/ 3 w 49"/>
                <a:gd name="T5" fmla="*/ 3 h 52"/>
                <a:gd name="T6" fmla="*/ 3 w 49"/>
                <a:gd name="T7" fmla="*/ 14 h 52"/>
                <a:gd name="T8" fmla="*/ 36 w 49"/>
                <a:gd name="T9" fmla="*/ 49 h 52"/>
                <a:gd name="T10" fmla="*/ 46 w 49"/>
                <a:gd name="T11" fmla="*/ 49 h 52"/>
                <a:gd name="T12" fmla="*/ 46 w 49"/>
                <a:gd name="T13" fmla="*/ 39 h 52"/>
              </a:gdLst>
              <a:ahLst/>
              <a:cxnLst>
                <a:cxn ang="0">
                  <a:pos x="T0" y="T1"/>
                </a:cxn>
                <a:cxn ang="0">
                  <a:pos x="T2" y="T3"/>
                </a:cxn>
                <a:cxn ang="0">
                  <a:pos x="T4" y="T5"/>
                </a:cxn>
                <a:cxn ang="0">
                  <a:pos x="T6" y="T7"/>
                </a:cxn>
                <a:cxn ang="0">
                  <a:pos x="T8" y="T9"/>
                </a:cxn>
                <a:cxn ang="0">
                  <a:pos x="T10" y="T11"/>
                </a:cxn>
                <a:cxn ang="0">
                  <a:pos x="T12" y="T13"/>
                </a:cxn>
              </a:cxnLst>
              <a:rect l="0" t="0" r="r" b="b"/>
              <a:pathLst>
                <a:path w="49" h="52">
                  <a:moveTo>
                    <a:pt x="46" y="39"/>
                  </a:moveTo>
                  <a:cubicBezTo>
                    <a:pt x="35" y="27"/>
                    <a:pt x="24" y="15"/>
                    <a:pt x="13" y="3"/>
                  </a:cubicBezTo>
                  <a:cubicBezTo>
                    <a:pt x="11" y="0"/>
                    <a:pt x="5" y="0"/>
                    <a:pt x="3" y="3"/>
                  </a:cubicBezTo>
                  <a:cubicBezTo>
                    <a:pt x="0" y="6"/>
                    <a:pt x="0" y="11"/>
                    <a:pt x="3" y="14"/>
                  </a:cubicBezTo>
                  <a:cubicBezTo>
                    <a:pt x="14" y="26"/>
                    <a:pt x="25" y="37"/>
                    <a:pt x="36" y="49"/>
                  </a:cubicBezTo>
                  <a:cubicBezTo>
                    <a:pt x="38" y="52"/>
                    <a:pt x="44" y="52"/>
                    <a:pt x="46" y="49"/>
                  </a:cubicBezTo>
                  <a:cubicBezTo>
                    <a:pt x="49" y="46"/>
                    <a:pt x="49" y="42"/>
                    <a:pt x="46" y="3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38"/>
            <p:cNvSpPr>
              <a:spLocks/>
            </p:cNvSpPr>
            <p:nvPr/>
          </p:nvSpPr>
          <p:spPr bwMode="auto">
            <a:xfrm>
              <a:off x="3040183" y="4515299"/>
              <a:ext cx="64029" cy="42475"/>
            </a:xfrm>
            <a:custGeom>
              <a:avLst/>
              <a:gdLst>
                <a:gd name="T0" fmla="*/ 58 w 62"/>
                <a:gd name="T1" fmla="*/ 26 h 41"/>
                <a:gd name="T2" fmla="*/ 12 w 62"/>
                <a:gd name="T3" fmla="*/ 2 h 41"/>
                <a:gd name="T4" fmla="*/ 1 w 62"/>
                <a:gd name="T5" fmla="*/ 4 h 41"/>
                <a:gd name="T6" fmla="*/ 4 w 62"/>
                <a:gd name="T7" fmla="*/ 15 h 41"/>
                <a:gd name="T8" fmla="*/ 50 w 62"/>
                <a:gd name="T9" fmla="*/ 39 h 41"/>
                <a:gd name="T10" fmla="*/ 60 w 62"/>
                <a:gd name="T11" fmla="*/ 37 h 41"/>
                <a:gd name="T12" fmla="*/ 58 w 62"/>
                <a:gd name="T13" fmla="*/ 26 h 41"/>
              </a:gdLst>
              <a:ahLst/>
              <a:cxnLst>
                <a:cxn ang="0">
                  <a:pos x="T0" y="T1"/>
                </a:cxn>
                <a:cxn ang="0">
                  <a:pos x="T2" y="T3"/>
                </a:cxn>
                <a:cxn ang="0">
                  <a:pos x="T4" y="T5"/>
                </a:cxn>
                <a:cxn ang="0">
                  <a:pos x="T6" y="T7"/>
                </a:cxn>
                <a:cxn ang="0">
                  <a:pos x="T8" y="T9"/>
                </a:cxn>
                <a:cxn ang="0">
                  <a:pos x="T10" y="T11"/>
                </a:cxn>
                <a:cxn ang="0">
                  <a:pos x="T12" y="T13"/>
                </a:cxn>
              </a:cxnLst>
              <a:rect l="0" t="0" r="r" b="b"/>
              <a:pathLst>
                <a:path w="62" h="41">
                  <a:moveTo>
                    <a:pt x="58" y="26"/>
                  </a:moveTo>
                  <a:cubicBezTo>
                    <a:pt x="42" y="18"/>
                    <a:pt x="27" y="10"/>
                    <a:pt x="12" y="2"/>
                  </a:cubicBezTo>
                  <a:cubicBezTo>
                    <a:pt x="8" y="0"/>
                    <a:pt x="3" y="1"/>
                    <a:pt x="1" y="4"/>
                  </a:cubicBezTo>
                  <a:cubicBezTo>
                    <a:pt x="0" y="8"/>
                    <a:pt x="0" y="13"/>
                    <a:pt x="4" y="15"/>
                  </a:cubicBezTo>
                  <a:cubicBezTo>
                    <a:pt x="19" y="23"/>
                    <a:pt x="35" y="31"/>
                    <a:pt x="50" y="39"/>
                  </a:cubicBezTo>
                  <a:cubicBezTo>
                    <a:pt x="53" y="41"/>
                    <a:pt x="58" y="40"/>
                    <a:pt x="60" y="37"/>
                  </a:cubicBezTo>
                  <a:cubicBezTo>
                    <a:pt x="62" y="33"/>
                    <a:pt x="61" y="28"/>
                    <a:pt x="58" y="2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39"/>
            <p:cNvSpPr>
              <a:spLocks/>
            </p:cNvSpPr>
            <p:nvPr/>
          </p:nvSpPr>
          <p:spPr bwMode="auto">
            <a:xfrm>
              <a:off x="3084560" y="4448734"/>
              <a:ext cx="60225" cy="64029"/>
            </a:xfrm>
            <a:custGeom>
              <a:avLst/>
              <a:gdLst>
                <a:gd name="T0" fmla="*/ 55 w 58"/>
                <a:gd name="T1" fmla="*/ 48 h 62"/>
                <a:gd name="T2" fmla="*/ 14 w 58"/>
                <a:gd name="T3" fmla="*/ 3 h 62"/>
                <a:gd name="T4" fmla="*/ 3 w 58"/>
                <a:gd name="T5" fmla="*/ 3 h 62"/>
                <a:gd name="T6" fmla="*/ 3 w 58"/>
                <a:gd name="T7" fmla="*/ 13 h 62"/>
                <a:gd name="T8" fmla="*/ 44 w 58"/>
                <a:gd name="T9" fmla="*/ 59 h 62"/>
                <a:gd name="T10" fmla="*/ 55 w 58"/>
                <a:gd name="T11" fmla="*/ 59 h 62"/>
                <a:gd name="T12" fmla="*/ 55 w 58"/>
                <a:gd name="T13" fmla="*/ 48 h 62"/>
              </a:gdLst>
              <a:ahLst/>
              <a:cxnLst>
                <a:cxn ang="0">
                  <a:pos x="T0" y="T1"/>
                </a:cxn>
                <a:cxn ang="0">
                  <a:pos x="T2" y="T3"/>
                </a:cxn>
                <a:cxn ang="0">
                  <a:pos x="T4" y="T5"/>
                </a:cxn>
                <a:cxn ang="0">
                  <a:pos x="T6" y="T7"/>
                </a:cxn>
                <a:cxn ang="0">
                  <a:pos x="T8" y="T9"/>
                </a:cxn>
                <a:cxn ang="0">
                  <a:pos x="T10" y="T11"/>
                </a:cxn>
                <a:cxn ang="0">
                  <a:pos x="T12" y="T13"/>
                </a:cxn>
              </a:cxnLst>
              <a:rect l="0" t="0" r="r" b="b"/>
              <a:pathLst>
                <a:path w="58" h="62">
                  <a:moveTo>
                    <a:pt x="55" y="48"/>
                  </a:moveTo>
                  <a:cubicBezTo>
                    <a:pt x="14" y="3"/>
                    <a:pt x="14" y="3"/>
                    <a:pt x="14" y="3"/>
                  </a:cubicBezTo>
                  <a:cubicBezTo>
                    <a:pt x="11" y="0"/>
                    <a:pt x="6" y="0"/>
                    <a:pt x="3" y="3"/>
                  </a:cubicBezTo>
                  <a:cubicBezTo>
                    <a:pt x="0" y="6"/>
                    <a:pt x="0" y="10"/>
                    <a:pt x="3" y="13"/>
                  </a:cubicBezTo>
                  <a:cubicBezTo>
                    <a:pt x="17" y="29"/>
                    <a:pt x="31" y="44"/>
                    <a:pt x="44" y="59"/>
                  </a:cubicBezTo>
                  <a:cubicBezTo>
                    <a:pt x="47" y="62"/>
                    <a:pt x="52" y="62"/>
                    <a:pt x="55" y="59"/>
                  </a:cubicBezTo>
                  <a:cubicBezTo>
                    <a:pt x="58" y="56"/>
                    <a:pt x="58" y="52"/>
                    <a:pt x="55" y="4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40"/>
            <p:cNvSpPr>
              <a:spLocks/>
            </p:cNvSpPr>
            <p:nvPr/>
          </p:nvSpPr>
          <p:spPr bwMode="auto">
            <a:xfrm>
              <a:off x="2861409" y="3516826"/>
              <a:ext cx="499554" cy="134398"/>
            </a:xfrm>
            <a:custGeom>
              <a:avLst/>
              <a:gdLst>
                <a:gd name="T0" fmla="*/ 473 w 483"/>
                <a:gd name="T1" fmla="*/ 109 h 130"/>
                <a:gd name="T2" fmla="*/ 109 w 483"/>
                <a:gd name="T3" fmla="*/ 55 h 130"/>
                <a:gd name="T4" fmla="*/ 16 w 483"/>
                <a:gd name="T5" fmla="*/ 5 h 130"/>
                <a:gd name="T6" fmla="*/ 9 w 483"/>
                <a:gd name="T7" fmla="*/ 18 h 130"/>
                <a:gd name="T8" fmla="*/ 365 w 483"/>
                <a:gd name="T9" fmla="*/ 128 h 130"/>
                <a:gd name="T10" fmla="*/ 473 w 483"/>
                <a:gd name="T11" fmla="*/ 124 h 130"/>
                <a:gd name="T12" fmla="*/ 473 w 483"/>
                <a:gd name="T13" fmla="*/ 109 h 130"/>
              </a:gdLst>
              <a:ahLst/>
              <a:cxnLst>
                <a:cxn ang="0">
                  <a:pos x="T0" y="T1"/>
                </a:cxn>
                <a:cxn ang="0">
                  <a:pos x="T2" y="T3"/>
                </a:cxn>
                <a:cxn ang="0">
                  <a:pos x="T4" y="T5"/>
                </a:cxn>
                <a:cxn ang="0">
                  <a:pos x="T6" y="T7"/>
                </a:cxn>
                <a:cxn ang="0">
                  <a:pos x="T8" y="T9"/>
                </a:cxn>
                <a:cxn ang="0">
                  <a:pos x="T10" y="T11"/>
                </a:cxn>
                <a:cxn ang="0">
                  <a:pos x="T12" y="T13"/>
                </a:cxn>
              </a:cxnLst>
              <a:rect l="0" t="0" r="r" b="b"/>
              <a:pathLst>
                <a:path w="483" h="130">
                  <a:moveTo>
                    <a:pt x="473" y="109"/>
                  </a:moveTo>
                  <a:cubicBezTo>
                    <a:pt x="350" y="124"/>
                    <a:pt x="223" y="105"/>
                    <a:pt x="109" y="55"/>
                  </a:cubicBezTo>
                  <a:cubicBezTo>
                    <a:pt x="77" y="41"/>
                    <a:pt x="46" y="24"/>
                    <a:pt x="16" y="5"/>
                  </a:cubicBezTo>
                  <a:cubicBezTo>
                    <a:pt x="8" y="0"/>
                    <a:pt x="0" y="13"/>
                    <a:pt x="9" y="18"/>
                  </a:cubicBezTo>
                  <a:cubicBezTo>
                    <a:pt x="115" y="86"/>
                    <a:pt x="239" y="124"/>
                    <a:pt x="365" y="128"/>
                  </a:cubicBezTo>
                  <a:cubicBezTo>
                    <a:pt x="401" y="130"/>
                    <a:pt x="437" y="128"/>
                    <a:pt x="473" y="124"/>
                  </a:cubicBezTo>
                  <a:cubicBezTo>
                    <a:pt x="483" y="123"/>
                    <a:pt x="483" y="108"/>
                    <a:pt x="473" y="10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41"/>
            <p:cNvSpPr>
              <a:spLocks/>
            </p:cNvSpPr>
            <p:nvPr/>
          </p:nvSpPr>
          <p:spPr bwMode="auto">
            <a:xfrm>
              <a:off x="2941921" y="3652492"/>
              <a:ext cx="255482" cy="110941"/>
            </a:xfrm>
            <a:custGeom>
              <a:avLst/>
              <a:gdLst>
                <a:gd name="T0" fmla="*/ 234 w 247"/>
                <a:gd name="T1" fmla="*/ 1 h 107"/>
                <a:gd name="T2" fmla="*/ 8 w 247"/>
                <a:gd name="T3" fmla="*/ 90 h 107"/>
                <a:gd name="T4" fmla="*/ 15 w 247"/>
                <a:gd name="T5" fmla="*/ 102 h 107"/>
                <a:gd name="T6" fmla="*/ 238 w 247"/>
                <a:gd name="T7" fmla="*/ 16 h 107"/>
                <a:gd name="T8" fmla="*/ 234 w 247"/>
                <a:gd name="T9" fmla="*/ 1 h 107"/>
              </a:gdLst>
              <a:ahLst/>
              <a:cxnLst>
                <a:cxn ang="0">
                  <a:pos x="T0" y="T1"/>
                </a:cxn>
                <a:cxn ang="0">
                  <a:pos x="T2" y="T3"/>
                </a:cxn>
                <a:cxn ang="0">
                  <a:pos x="T4" y="T5"/>
                </a:cxn>
                <a:cxn ang="0">
                  <a:pos x="T6" y="T7"/>
                </a:cxn>
                <a:cxn ang="0">
                  <a:pos x="T8" y="T9"/>
                </a:cxn>
              </a:cxnLst>
              <a:rect l="0" t="0" r="r" b="b"/>
              <a:pathLst>
                <a:path w="247" h="107">
                  <a:moveTo>
                    <a:pt x="234" y="1"/>
                  </a:moveTo>
                  <a:cubicBezTo>
                    <a:pt x="154" y="18"/>
                    <a:pt x="77" y="47"/>
                    <a:pt x="8" y="90"/>
                  </a:cubicBezTo>
                  <a:cubicBezTo>
                    <a:pt x="0" y="94"/>
                    <a:pt x="7" y="107"/>
                    <a:pt x="15" y="102"/>
                  </a:cubicBezTo>
                  <a:cubicBezTo>
                    <a:pt x="84" y="61"/>
                    <a:pt x="159" y="32"/>
                    <a:pt x="238" y="16"/>
                  </a:cubicBezTo>
                  <a:cubicBezTo>
                    <a:pt x="247" y="14"/>
                    <a:pt x="243" y="0"/>
                    <a:pt x="234" y="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42"/>
            <p:cNvSpPr>
              <a:spLocks/>
            </p:cNvSpPr>
            <p:nvPr/>
          </p:nvSpPr>
          <p:spPr bwMode="auto">
            <a:xfrm>
              <a:off x="4280826" y="4264255"/>
              <a:ext cx="48814" cy="258018"/>
            </a:xfrm>
            <a:custGeom>
              <a:avLst/>
              <a:gdLst>
                <a:gd name="T0" fmla="*/ 31 w 47"/>
                <a:gd name="T1" fmla="*/ 9 h 249"/>
                <a:gd name="T2" fmla="*/ 2 w 47"/>
                <a:gd name="T3" fmla="*/ 236 h 249"/>
                <a:gd name="T4" fmla="*/ 17 w 47"/>
                <a:gd name="T5" fmla="*/ 240 h 249"/>
                <a:gd name="T6" fmla="*/ 46 w 47"/>
                <a:gd name="T7" fmla="*/ 9 h 249"/>
                <a:gd name="T8" fmla="*/ 31 w 47"/>
                <a:gd name="T9" fmla="*/ 9 h 249"/>
              </a:gdLst>
              <a:ahLst/>
              <a:cxnLst>
                <a:cxn ang="0">
                  <a:pos x="T0" y="T1"/>
                </a:cxn>
                <a:cxn ang="0">
                  <a:pos x="T2" y="T3"/>
                </a:cxn>
                <a:cxn ang="0">
                  <a:pos x="T4" y="T5"/>
                </a:cxn>
                <a:cxn ang="0">
                  <a:pos x="T6" y="T7"/>
                </a:cxn>
                <a:cxn ang="0">
                  <a:pos x="T8" y="T9"/>
                </a:cxn>
              </a:cxnLst>
              <a:rect l="0" t="0" r="r" b="b"/>
              <a:pathLst>
                <a:path w="47" h="249">
                  <a:moveTo>
                    <a:pt x="31" y="9"/>
                  </a:moveTo>
                  <a:cubicBezTo>
                    <a:pt x="32" y="86"/>
                    <a:pt x="22" y="162"/>
                    <a:pt x="2" y="236"/>
                  </a:cubicBezTo>
                  <a:cubicBezTo>
                    <a:pt x="0" y="245"/>
                    <a:pt x="14" y="249"/>
                    <a:pt x="17" y="240"/>
                  </a:cubicBezTo>
                  <a:cubicBezTo>
                    <a:pt x="37" y="165"/>
                    <a:pt x="47" y="87"/>
                    <a:pt x="46" y="9"/>
                  </a:cubicBezTo>
                  <a:cubicBezTo>
                    <a:pt x="46" y="0"/>
                    <a:pt x="31" y="0"/>
                    <a:pt x="31"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43"/>
            <p:cNvSpPr>
              <a:spLocks/>
            </p:cNvSpPr>
            <p:nvPr/>
          </p:nvSpPr>
          <p:spPr bwMode="auto">
            <a:xfrm>
              <a:off x="4222502" y="4456342"/>
              <a:ext cx="38671" cy="102066"/>
            </a:xfrm>
            <a:custGeom>
              <a:avLst/>
              <a:gdLst>
                <a:gd name="T0" fmla="*/ 20 w 37"/>
                <a:gd name="T1" fmla="*/ 9 h 99"/>
                <a:gd name="T2" fmla="*/ 2 w 37"/>
                <a:gd name="T3" fmla="*/ 86 h 99"/>
                <a:gd name="T4" fmla="*/ 16 w 37"/>
                <a:gd name="T5" fmla="*/ 90 h 99"/>
                <a:gd name="T6" fmla="*/ 35 w 37"/>
                <a:gd name="T7" fmla="*/ 13 h 99"/>
                <a:gd name="T8" fmla="*/ 20 w 37"/>
                <a:gd name="T9" fmla="*/ 9 h 99"/>
              </a:gdLst>
              <a:ahLst/>
              <a:cxnLst>
                <a:cxn ang="0">
                  <a:pos x="T0" y="T1"/>
                </a:cxn>
                <a:cxn ang="0">
                  <a:pos x="T2" y="T3"/>
                </a:cxn>
                <a:cxn ang="0">
                  <a:pos x="T4" y="T5"/>
                </a:cxn>
                <a:cxn ang="0">
                  <a:pos x="T6" y="T7"/>
                </a:cxn>
                <a:cxn ang="0">
                  <a:pos x="T8" y="T9"/>
                </a:cxn>
              </a:cxnLst>
              <a:rect l="0" t="0" r="r" b="b"/>
              <a:pathLst>
                <a:path w="37" h="99">
                  <a:moveTo>
                    <a:pt x="20" y="9"/>
                  </a:moveTo>
                  <a:cubicBezTo>
                    <a:pt x="2" y="86"/>
                    <a:pt x="2" y="86"/>
                    <a:pt x="2" y="86"/>
                  </a:cubicBezTo>
                  <a:cubicBezTo>
                    <a:pt x="0" y="95"/>
                    <a:pt x="14" y="99"/>
                    <a:pt x="16" y="90"/>
                  </a:cubicBezTo>
                  <a:cubicBezTo>
                    <a:pt x="22" y="64"/>
                    <a:pt x="29" y="39"/>
                    <a:pt x="35" y="13"/>
                  </a:cubicBezTo>
                  <a:cubicBezTo>
                    <a:pt x="37" y="4"/>
                    <a:pt x="23" y="0"/>
                    <a:pt x="20"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44"/>
            <p:cNvSpPr>
              <a:spLocks noEditPoints="1"/>
            </p:cNvSpPr>
            <p:nvPr/>
          </p:nvSpPr>
          <p:spPr bwMode="auto">
            <a:xfrm>
              <a:off x="3256361" y="5914430"/>
              <a:ext cx="639023" cy="399389"/>
            </a:xfrm>
            <a:custGeom>
              <a:avLst/>
              <a:gdLst>
                <a:gd name="T0" fmla="*/ 258 w 617"/>
                <a:gd name="T1" fmla="*/ 368 h 386"/>
                <a:gd name="T2" fmla="*/ 247 w 617"/>
                <a:gd name="T3" fmla="*/ 378 h 386"/>
                <a:gd name="T4" fmla="*/ 7 w 617"/>
                <a:gd name="T5" fmla="*/ 108 h 386"/>
                <a:gd name="T6" fmla="*/ 17 w 617"/>
                <a:gd name="T7" fmla="*/ 97 h 386"/>
                <a:gd name="T8" fmla="*/ 258 w 617"/>
                <a:gd name="T9" fmla="*/ 368 h 386"/>
                <a:gd name="T10" fmla="*/ 137 w 617"/>
                <a:gd name="T11" fmla="*/ 21 h 386"/>
                <a:gd name="T12" fmla="*/ 127 w 617"/>
                <a:gd name="T13" fmla="*/ 32 h 386"/>
                <a:gd name="T14" fmla="*/ 412 w 617"/>
                <a:gd name="T15" fmla="*/ 341 h 386"/>
                <a:gd name="T16" fmla="*/ 422 w 617"/>
                <a:gd name="T17" fmla="*/ 331 h 386"/>
                <a:gd name="T18" fmla="*/ 137 w 617"/>
                <a:gd name="T19" fmla="*/ 21 h 386"/>
                <a:gd name="T20" fmla="*/ 312 w 617"/>
                <a:gd name="T21" fmla="*/ 7 h 386"/>
                <a:gd name="T22" fmla="*/ 302 w 617"/>
                <a:gd name="T23" fmla="*/ 17 h 386"/>
                <a:gd name="T24" fmla="*/ 519 w 617"/>
                <a:gd name="T25" fmla="*/ 248 h 386"/>
                <a:gd name="T26" fmla="*/ 530 w 617"/>
                <a:gd name="T27" fmla="*/ 237 h 386"/>
                <a:gd name="T28" fmla="*/ 312 w 617"/>
                <a:gd name="T29" fmla="*/ 7 h 386"/>
                <a:gd name="T30" fmla="*/ 610 w 617"/>
                <a:gd name="T31" fmla="*/ 138 h 386"/>
                <a:gd name="T32" fmla="*/ 501 w 617"/>
                <a:gd name="T33" fmla="*/ 31 h 386"/>
                <a:gd name="T34" fmla="*/ 491 w 617"/>
                <a:gd name="T35" fmla="*/ 41 h 386"/>
                <a:gd name="T36" fmla="*/ 600 w 617"/>
                <a:gd name="T37" fmla="*/ 148 h 386"/>
                <a:gd name="T38" fmla="*/ 610 w 617"/>
                <a:gd name="T39" fmla="*/ 138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7" h="386">
                  <a:moveTo>
                    <a:pt x="258" y="368"/>
                  </a:moveTo>
                  <a:cubicBezTo>
                    <a:pt x="264" y="375"/>
                    <a:pt x="254" y="386"/>
                    <a:pt x="247" y="378"/>
                  </a:cubicBezTo>
                  <a:cubicBezTo>
                    <a:pt x="167" y="288"/>
                    <a:pt x="87" y="198"/>
                    <a:pt x="7" y="108"/>
                  </a:cubicBezTo>
                  <a:cubicBezTo>
                    <a:pt x="0" y="100"/>
                    <a:pt x="11" y="90"/>
                    <a:pt x="17" y="97"/>
                  </a:cubicBezTo>
                  <a:cubicBezTo>
                    <a:pt x="97" y="187"/>
                    <a:pt x="178" y="278"/>
                    <a:pt x="258" y="368"/>
                  </a:cubicBezTo>
                  <a:close/>
                  <a:moveTo>
                    <a:pt x="137" y="21"/>
                  </a:moveTo>
                  <a:cubicBezTo>
                    <a:pt x="131" y="14"/>
                    <a:pt x="120" y="25"/>
                    <a:pt x="127" y="32"/>
                  </a:cubicBezTo>
                  <a:cubicBezTo>
                    <a:pt x="222" y="135"/>
                    <a:pt x="317" y="238"/>
                    <a:pt x="412" y="341"/>
                  </a:cubicBezTo>
                  <a:cubicBezTo>
                    <a:pt x="418" y="349"/>
                    <a:pt x="429" y="338"/>
                    <a:pt x="422" y="331"/>
                  </a:cubicBezTo>
                  <a:cubicBezTo>
                    <a:pt x="327" y="228"/>
                    <a:pt x="232" y="125"/>
                    <a:pt x="137" y="21"/>
                  </a:cubicBezTo>
                  <a:close/>
                  <a:moveTo>
                    <a:pt x="312" y="7"/>
                  </a:moveTo>
                  <a:cubicBezTo>
                    <a:pt x="306" y="0"/>
                    <a:pt x="295" y="10"/>
                    <a:pt x="302" y="17"/>
                  </a:cubicBezTo>
                  <a:cubicBezTo>
                    <a:pt x="374" y="94"/>
                    <a:pt x="447" y="171"/>
                    <a:pt x="519" y="248"/>
                  </a:cubicBezTo>
                  <a:cubicBezTo>
                    <a:pt x="526" y="255"/>
                    <a:pt x="536" y="244"/>
                    <a:pt x="530" y="237"/>
                  </a:cubicBezTo>
                  <a:cubicBezTo>
                    <a:pt x="457" y="160"/>
                    <a:pt x="385" y="84"/>
                    <a:pt x="312" y="7"/>
                  </a:cubicBezTo>
                  <a:close/>
                  <a:moveTo>
                    <a:pt x="610" y="138"/>
                  </a:moveTo>
                  <a:cubicBezTo>
                    <a:pt x="574" y="102"/>
                    <a:pt x="537" y="66"/>
                    <a:pt x="501" y="31"/>
                  </a:cubicBezTo>
                  <a:cubicBezTo>
                    <a:pt x="494" y="24"/>
                    <a:pt x="484" y="35"/>
                    <a:pt x="491" y="41"/>
                  </a:cubicBezTo>
                  <a:cubicBezTo>
                    <a:pt x="600" y="148"/>
                    <a:pt x="600" y="148"/>
                    <a:pt x="600" y="148"/>
                  </a:cubicBezTo>
                  <a:cubicBezTo>
                    <a:pt x="606" y="155"/>
                    <a:pt x="617" y="144"/>
                    <a:pt x="610" y="1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45"/>
            <p:cNvSpPr>
              <a:spLocks noEditPoints="1"/>
            </p:cNvSpPr>
            <p:nvPr/>
          </p:nvSpPr>
          <p:spPr bwMode="auto">
            <a:xfrm>
              <a:off x="4895124" y="5540398"/>
              <a:ext cx="638389" cy="504625"/>
            </a:xfrm>
            <a:custGeom>
              <a:avLst/>
              <a:gdLst>
                <a:gd name="T0" fmla="*/ 27 w 617"/>
                <a:gd name="T1" fmla="*/ 29 h 487"/>
                <a:gd name="T2" fmla="*/ 15 w 617"/>
                <a:gd name="T3" fmla="*/ 391 h 487"/>
                <a:gd name="T4" fmla="*/ 0 w 617"/>
                <a:gd name="T5" fmla="*/ 391 h 487"/>
                <a:gd name="T6" fmla="*/ 12 w 617"/>
                <a:gd name="T7" fmla="*/ 29 h 487"/>
                <a:gd name="T8" fmla="*/ 27 w 617"/>
                <a:gd name="T9" fmla="*/ 29 h 487"/>
                <a:gd name="T10" fmla="*/ 184 w 617"/>
                <a:gd name="T11" fmla="*/ 13 h 487"/>
                <a:gd name="T12" fmla="*/ 152 w 617"/>
                <a:gd name="T13" fmla="*/ 436 h 487"/>
                <a:gd name="T14" fmla="*/ 167 w 617"/>
                <a:gd name="T15" fmla="*/ 436 h 487"/>
                <a:gd name="T16" fmla="*/ 199 w 617"/>
                <a:gd name="T17" fmla="*/ 13 h 487"/>
                <a:gd name="T18" fmla="*/ 184 w 617"/>
                <a:gd name="T19" fmla="*/ 13 h 487"/>
                <a:gd name="T20" fmla="*/ 327 w 617"/>
                <a:gd name="T21" fmla="*/ 10 h 487"/>
                <a:gd name="T22" fmla="*/ 286 w 617"/>
                <a:gd name="T23" fmla="*/ 452 h 487"/>
                <a:gd name="T24" fmla="*/ 301 w 617"/>
                <a:gd name="T25" fmla="*/ 452 h 487"/>
                <a:gd name="T26" fmla="*/ 342 w 617"/>
                <a:gd name="T27" fmla="*/ 10 h 487"/>
                <a:gd name="T28" fmla="*/ 327 w 617"/>
                <a:gd name="T29" fmla="*/ 10 h 487"/>
                <a:gd name="T30" fmla="*/ 475 w 617"/>
                <a:gd name="T31" fmla="*/ 21 h 487"/>
                <a:gd name="T32" fmla="*/ 443 w 617"/>
                <a:gd name="T33" fmla="*/ 477 h 487"/>
                <a:gd name="T34" fmla="*/ 458 w 617"/>
                <a:gd name="T35" fmla="*/ 477 h 487"/>
                <a:gd name="T36" fmla="*/ 490 w 617"/>
                <a:gd name="T37" fmla="*/ 21 h 487"/>
                <a:gd name="T38" fmla="*/ 475 w 617"/>
                <a:gd name="T39" fmla="*/ 21 h 487"/>
                <a:gd name="T40" fmla="*/ 601 w 617"/>
                <a:gd name="T41" fmla="*/ 82 h 487"/>
                <a:gd name="T42" fmla="*/ 574 w 617"/>
                <a:gd name="T43" fmla="*/ 477 h 487"/>
                <a:gd name="T44" fmla="*/ 589 w 617"/>
                <a:gd name="T45" fmla="*/ 477 h 487"/>
                <a:gd name="T46" fmla="*/ 616 w 617"/>
                <a:gd name="T47" fmla="*/ 82 h 487"/>
                <a:gd name="T48" fmla="*/ 601 w 617"/>
                <a:gd name="T49" fmla="*/ 8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7" h="487">
                  <a:moveTo>
                    <a:pt x="27" y="29"/>
                  </a:moveTo>
                  <a:cubicBezTo>
                    <a:pt x="15" y="391"/>
                    <a:pt x="15" y="391"/>
                    <a:pt x="15" y="391"/>
                  </a:cubicBezTo>
                  <a:cubicBezTo>
                    <a:pt x="15" y="401"/>
                    <a:pt x="0" y="401"/>
                    <a:pt x="0" y="391"/>
                  </a:cubicBezTo>
                  <a:cubicBezTo>
                    <a:pt x="12" y="29"/>
                    <a:pt x="12" y="29"/>
                    <a:pt x="12" y="29"/>
                  </a:cubicBezTo>
                  <a:cubicBezTo>
                    <a:pt x="12" y="19"/>
                    <a:pt x="27" y="19"/>
                    <a:pt x="27" y="29"/>
                  </a:cubicBezTo>
                  <a:close/>
                  <a:moveTo>
                    <a:pt x="184" y="13"/>
                  </a:moveTo>
                  <a:cubicBezTo>
                    <a:pt x="173" y="154"/>
                    <a:pt x="162" y="295"/>
                    <a:pt x="152" y="436"/>
                  </a:cubicBezTo>
                  <a:cubicBezTo>
                    <a:pt x="151" y="445"/>
                    <a:pt x="166" y="445"/>
                    <a:pt x="167" y="436"/>
                  </a:cubicBezTo>
                  <a:cubicBezTo>
                    <a:pt x="177" y="295"/>
                    <a:pt x="188" y="154"/>
                    <a:pt x="199" y="13"/>
                  </a:cubicBezTo>
                  <a:cubicBezTo>
                    <a:pt x="199" y="3"/>
                    <a:pt x="184" y="3"/>
                    <a:pt x="184" y="13"/>
                  </a:cubicBezTo>
                  <a:close/>
                  <a:moveTo>
                    <a:pt x="327" y="10"/>
                  </a:moveTo>
                  <a:cubicBezTo>
                    <a:pt x="314" y="157"/>
                    <a:pt x="300" y="305"/>
                    <a:pt x="286" y="452"/>
                  </a:cubicBezTo>
                  <a:cubicBezTo>
                    <a:pt x="286" y="462"/>
                    <a:pt x="300" y="462"/>
                    <a:pt x="301" y="452"/>
                  </a:cubicBezTo>
                  <a:cubicBezTo>
                    <a:pt x="315" y="305"/>
                    <a:pt x="329" y="157"/>
                    <a:pt x="342" y="10"/>
                  </a:cubicBezTo>
                  <a:cubicBezTo>
                    <a:pt x="343" y="0"/>
                    <a:pt x="328" y="0"/>
                    <a:pt x="327" y="10"/>
                  </a:cubicBezTo>
                  <a:close/>
                  <a:moveTo>
                    <a:pt x="475" y="21"/>
                  </a:moveTo>
                  <a:cubicBezTo>
                    <a:pt x="464" y="173"/>
                    <a:pt x="454" y="325"/>
                    <a:pt x="443" y="477"/>
                  </a:cubicBezTo>
                  <a:cubicBezTo>
                    <a:pt x="442" y="487"/>
                    <a:pt x="457" y="487"/>
                    <a:pt x="458" y="477"/>
                  </a:cubicBezTo>
                  <a:cubicBezTo>
                    <a:pt x="469" y="325"/>
                    <a:pt x="479" y="173"/>
                    <a:pt x="490" y="21"/>
                  </a:cubicBezTo>
                  <a:cubicBezTo>
                    <a:pt x="491" y="11"/>
                    <a:pt x="476" y="11"/>
                    <a:pt x="475" y="21"/>
                  </a:cubicBezTo>
                  <a:close/>
                  <a:moveTo>
                    <a:pt x="601" y="82"/>
                  </a:moveTo>
                  <a:cubicBezTo>
                    <a:pt x="574" y="477"/>
                    <a:pt x="574" y="477"/>
                    <a:pt x="574" y="477"/>
                  </a:cubicBezTo>
                  <a:cubicBezTo>
                    <a:pt x="573" y="487"/>
                    <a:pt x="588" y="487"/>
                    <a:pt x="589" y="477"/>
                  </a:cubicBezTo>
                  <a:cubicBezTo>
                    <a:pt x="616" y="82"/>
                    <a:pt x="616" y="82"/>
                    <a:pt x="616" y="82"/>
                  </a:cubicBezTo>
                  <a:cubicBezTo>
                    <a:pt x="617" y="72"/>
                    <a:pt x="602" y="72"/>
                    <a:pt x="601"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46"/>
            <p:cNvSpPr>
              <a:spLocks/>
            </p:cNvSpPr>
            <p:nvPr/>
          </p:nvSpPr>
          <p:spPr bwMode="auto">
            <a:xfrm>
              <a:off x="2897544" y="4871580"/>
              <a:ext cx="1972222" cy="694810"/>
            </a:xfrm>
            <a:custGeom>
              <a:avLst/>
              <a:gdLst>
                <a:gd name="T0" fmla="*/ 1853 w 1905"/>
                <a:gd name="T1" fmla="*/ 571 h 671"/>
                <a:gd name="T2" fmla="*/ 1765 w 1905"/>
                <a:gd name="T3" fmla="*/ 571 h 671"/>
                <a:gd name="T4" fmla="*/ 1685 w 1905"/>
                <a:gd name="T5" fmla="*/ 488 h 671"/>
                <a:gd name="T6" fmla="*/ 1590 w 1905"/>
                <a:gd name="T7" fmla="*/ 491 h 671"/>
                <a:gd name="T8" fmla="*/ 1497 w 1905"/>
                <a:gd name="T9" fmla="*/ 488 h 671"/>
                <a:gd name="T10" fmla="*/ 1316 w 1905"/>
                <a:gd name="T11" fmla="*/ 430 h 671"/>
                <a:gd name="T12" fmla="*/ 1283 w 1905"/>
                <a:gd name="T13" fmla="*/ 415 h 671"/>
                <a:gd name="T14" fmla="*/ 1609 w 1905"/>
                <a:gd name="T15" fmla="*/ 106 h 671"/>
                <a:gd name="T16" fmla="*/ 1703 w 1905"/>
                <a:gd name="T17" fmla="*/ 17 h 671"/>
                <a:gd name="T18" fmla="*/ 1693 w 1905"/>
                <a:gd name="T19" fmla="*/ 6 h 671"/>
                <a:gd name="T20" fmla="*/ 1361 w 1905"/>
                <a:gd name="T21" fmla="*/ 321 h 671"/>
                <a:gd name="T22" fmla="*/ 1268 w 1905"/>
                <a:gd name="T23" fmla="*/ 409 h 671"/>
                <a:gd name="T24" fmla="*/ 1138 w 1905"/>
                <a:gd name="T25" fmla="*/ 351 h 671"/>
                <a:gd name="T26" fmla="*/ 772 w 1905"/>
                <a:gd name="T27" fmla="*/ 208 h 671"/>
                <a:gd name="T28" fmla="*/ 397 w 1905"/>
                <a:gd name="T29" fmla="*/ 85 h 671"/>
                <a:gd name="T30" fmla="*/ 48 w 1905"/>
                <a:gd name="T31" fmla="*/ 59 h 671"/>
                <a:gd name="T32" fmla="*/ 9 w 1905"/>
                <a:gd name="T33" fmla="*/ 74 h 671"/>
                <a:gd name="T34" fmla="*/ 16 w 1905"/>
                <a:gd name="T35" fmla="*/ 87 h 671"/>
                <a:gd name="T36" fmla="*/ 357 w 1905"/>
                <a:gd name="T37" fmla="*/ 90 h 671"/>
                <a:gd name="T38" fmla="*/ 719 w 1905"/>
                <a:gd name="T39" fmla="*/ 205 h 671"/>
                <a:gd name="T40" fmla="*/ 1076 w 1905"/>
                <a:gd name="T41" fmla="*/ 341 h 671"/>
                <a:gd name="T42" fmla="*/ 1252 w 1905"/>
                <a:gd name="T43" fmla="*/ 418 h 671"/>
                <a:gd name="T44" fmla="*/ 1420 w 1905"/>
                <a:gd name="T45" fmla="*/ 486 h 671"/>
                <a:gd name="T46" fmla="*/ 1597 w 1905"/>
                <a:gd name="T47" fmla="*/ 506 h 671"/>
                <a:gd name="T48" fmla="*/ 1691 w 1905"/>
                <a:gd name="T49" fmla="*/ 505 h 671"/>
                <a:gd name="T50" fmla="*/ 1747 w 1905"/>
                <a:gd name="T51" fmla="*/ 552 h 671"/>
                <a:gd name="T52" fmla="*/ 1747 w 1905"/>
                <a:gd name="T53" fmla="*/ 585 h 671"/>
                <a:gd name="T54" fmla="*/ 1759 w 1905"/>
                <a:gd name="T55" fmla="*/ 592 h 671"/>
                <a:gd name="T56" fmla="*/ 1848 w 1905"/>
                <a:gd name="T57" fmla="*/ 585 h 671"/>
                <a:gd name="T58" fmla="*/ 1887 w 1905"/>
                <a:gd name="T59" fmla="*/ 661 h 671"/>
                <a:gd name="T60" fmla="*/ 1902 w 1905"/>
                <a:gd name="T61" fmla="*/ 661 h 671"/>
                <a:gd name="T62" fmla="*/ 1853 w 1905"/>
                <a:gd name="T63" fmla="*/ 5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5" h="671">
                  <a:moveTo>
                    <a:pt x="1853" y="571"/>
                  </a:moveTo>
                  <a:cubicBezTo>
                    <a:pt x="1825" y="556"/>
                    <a:pt x="1792" y="557"/>
                    <a:pt x="1765" y="571"/>
                  </a:cubicBezTo>
                  <a:cubicBezTo>
                    <a:pt x="1768" y="529"/>
                    <a:pt x="1724" y="495"/>
                    <a:pt x="1685" y="488"/>
                  </a:cubicBezTo>
                  <a:cubicBezTo>
                    <a:pt x="1653" y="483"/>
                    <a:pt x="1622" y="489"/>
                    <a:pt x="1590" y="491"/>
                  </a:cubicBezTo>
                  <a:cubicBezTo>
                    <a:pt x="1559" y="494"/>
                    <a:pt x="1528" y="493"/>
                    <a:pt x="1497" y="488"/>
                  </a:cubicBezTo>
                  <a:cubicBezTo>
                    <a:pt x="1434" y="478"/>
                    <a:pt x="1374" y="455"/>
                    <a:pt x="1316" y="430"/>
                  </a:cubicBezTo>
                  <a:cubicBezTo>
                    <a:pt x="1305" y="425"/>
                    <a:pt x="1294" y="420"/>
                    <a:pt x="1283" y="415"/>
                  </a:cubicBezTo>
                  <a:cubicBezTo>
                    <a:pt x="1392" y="312"/>
                    <a:pt x="1500" y="209"/>
                    <a:pt x="1609" y="106"/>
                  </a:cubicBezTo>
                  <a:cubicBezTo>
                    <a:pt x="1640" y="77"/>
                    <a:pt x="1672" y="47"/>
                    <a:pt x="1703" y="17"/>
                  </a:cubicBezTo>
                  <a:cubicBezTo>
                    <a:pt x="1710" y="10"/>
                    <a:pt x="1700" y="0"/>
                    <a:pt x="1693" y="6"/>
                  </a:cubicBezTo>
                  <a:cubicBezTo>
                    <a:pt x="1582" y="111"/>
                    <a:pt x="1472" y="216"/>
                    <a:pt x="1361" y="321"/>
                  </a:cubicBezTo>
                  <a:cubicBezTo>
                    <a:pt x="1330" y="350"/>
                    <a:pt x="1299" y="379"/>
                    <a:pt x="1268" y="409"/>
                  </a:cubicBezTo>
                  <a:cubicBezTo>
                    <a:pt x="1225" y="389"/>
                    <a:pt x="1181" y="370"/>
                    <a:pt x="1138" y="351"/>
                  </a:cubicBezTo>
                  <a:cubicBezTo>
                    <a:pt x="1017" y="300"/>
                    <a:pt x="895" y="252"/>
                    <a:pt x="772" y="208"/>
                  </a:cubicBezTo>
                  <a:cubicBezTo>
                    <a:pt x="648" y="163"/>
                    <a:pt x="523" y="122"/>
                    <a:pt x="397" y="85"/>
                  </a:cubicBezTo>
                  <a:cubicBezTo>
                    <a:pt x="286" y="53"/>
                    <a:pt x="162" y="22"/>
                    <a:pt x="48" y="59"/>
                  </a:cubicBezTo>
                  <a:cubicBezTo>
                    <a:pt x="34" y="63"/>
                    <a:pt x="21" y="68"/>
                    <a:pt x="9" y="74"/>
                  </a:cubicBezTo>
                  <a:cubicBezTo>
                    <a:pt x="0" y="79"/>
                    <a:pt x="7" y="91"/>
                    <a:pt x="16" y="87"/>
                  </a:cubicBezTo>
                  <a:cubicBezTo>
                    <a:pt x="123" y="36"/>
                    <a:pt x="247" y="59"/>
                    <a:pt x="357" y="90"/>
                  </a:cubicBezTo>
                  <a:cubicBezTo>
                    <a:pt x="479" y="123"/>
                    <a:pt x="600" y="163"/>
                    <a:pt x="719" y="205"/>
                  </a:cubicBezTo>
                  <a:cubicBezTo>
                    <a:pt x="839" y="247"/>
                    <a:pt x="958" y="292"/>
                    <a:pt x="1076" y="341"/>
                  </a:cubicBezTo>
                  <a:cubicBezTo>
                    <a:pt x="1135" y="366"/>
                    <a:pt x="1194" y="391"/>
                    <a:pt x="1252" y="418"/>
                  </a:cubicBezTo>
                  <a:cubicBezTo>
                    <a:pt x="1307" y="443"/>
                    <a:pt x="1362" y="468"/>
                    <a:pt x="1420" y="486"/>
                  </a:cubicBezTo>
                  <a:cubicBezTo>
                    <a:pt x="1478" y="503"/>
                    <a:pt x="1537" y="512"/>
                    <a:pt x="1597" y="506"/>
                  </a:cubicBezTo>
                  <a:cubicBezTo>
                    <a:pt x="1628" y="503"/>
                    <a:pt x="1660" y="497"/>
                    <a:pt x="1691" y="505"/>
                  </a:cubicBezTo>
                  <a:cubicBezTo>
                    <a:pt x="1715" y="511"/>
                    <a:pt x="1738" y="528"/>
                    <a:pt x="1747" y="552"/>
                  </a:cubicBezTo>
                  <a:cubicBezTo>
                    <a:pt x="1751" y="563"/>
                    <a:pt x="1751" y="574"/>
                    <a:pt x="1747" y="585"/>
                  </a:cubicBezTo>
                  <a:cubicBezTo>
                    <a:pt x="1744" y="592"/>
                    <a:pt x="1754" y="596"/>
                    <a:pt x="1759" y="592"/>
                  </a:cubicBezTo>
                  <a:cubicBezTo>
                    <a:pt x="1784" y="572"/>
                    <a:pt x="1820" y="569"/>
                    <a:pt x="1848" y="585"/>
                  </a:cubicBezTo>
                  <a:cubicBezTo>
                    <a:pt x="1874" y="600"/>
                    <a:pt x="1889" y="631"/>
                    <a:pt x="1887" y="661"/>
                  </a:cubicBezTo>
                  <a:cubicBezTo>
                    <a:pt x="1886" y="671"/>
                    <a:pt x="1901" y="671"/>
                    <a:pt x="1902" y="661"/>
                  </a:cubicBezTo>
                  <a:cubicBezTo>
                    <a:pt x="1905" y="625"/>
                    <a:pt x="1885" y="588"/>
                    <a:pt x="1853" y="57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47"/>
            <p:cNvSpPr>
              <a:spLocks/>
            </p:cNvSpPr>
            <p:nvPr/>
          </p:nvSpPr>
          <p:spPr bwMode="auto">
            <a:xfrm>
              <a:off x="3618347" y="1638429"/>
              <a:ext cx="139469" cy="67833"/>
            </a:xfrm>
            <a:custGeom>
              <a:avLst/>
              <a:gdLst>
                <a:gd name="T0" fmla="*/ 117 w 135"/>
                <a:gd name="T1" fmla="*/ 20 h 66"/>
                <a:gd name="T2" fmla="*/ 30 w 135"/>
                <a:gd name="T3" fmla="*/ 2 h 66"/>
                <a:gd name="T4" fmla="*/ 3 w 135"/>
                <a:gd name="T5" fmla="*/ 18 h 66"/>
                <a:gd name="T6" fmla="*/ 18 w 135"/>
                <a:gd name="T7" fmla="*/ 45 h 66"/>
                <a:gd name="T8" fmla="*/ 105 w 135"/>
                <a:gd name="T9" fmla="*/ 63 h 66"/>
                <a:gd name="T10" fmla="*/ 133 w 135"/>
                <a:gd name="T11" fmla="*/ 48 h 66"/>
                <a:gd name="T12" fmla="*/ 117 w 135"/>
                <a:gd name="T13" fmla="*/ 20 h 66"/>
              </a:gdLst>
              <a:ahLst/>
              <a:cxnLst>
                <a:cxn ang="0">
                  <a:pos x="T0" y="T1"/>
                </a:cxn>
                <a:cxn ang="0">
                  <a:pos x="T2" y="T3"/>
                </a:cxn>
                <a:cxn ang="0">
                  <a:pos x="T4" y="T5"/>
                </a:cxn>
                <a:cxn ang="0">
                  <a:pos x="T6" y="T7"/>
                </a:cxn>
                <a:cxn ang="0">
                  <a:pos x="T8" y="T9"/>
                </a:cxn>
                <a:cxn ang="0">
                  <a:pos x="T10" y="T11"/>
                </a:cxn>
                <a:cxn ang="0">
                  <a:pos x="T12" y="T13"/>
                </a:cxn>
              </a:cxnLst>
              <a:rect l="0" t="0" r="r" b="b"/>
              <a:pathLst>
                <a:path w="135" h="66">
                  <a:moveTo>
                    <a:pt x="117" y="20"/>
                  </a:moveTo>
                  <a:cubicBezTo>
                    <a:pt x="30" y="2"/>
                    <a:pt x="30" y="2"/>
                    <a:pt x="30" y="2"/>
                  </a:cubicBezTo>
                  <a:cubicBezTo>
                    <a:pt x="19" y="0"/>
                    <a:pt x="5" y="5"/>
                    <a:pt x="3" y="18"/>
                  </a:cubicBezTo>
                  <a:cubicBezTo>
                    <a:pt x="0" y="29"/>
                    <a:pt x="6" y="43"/>
                    <a:pt x="18" y="45"/>
                  </a:cubicBezTo>
                  <a:cubicBezTo>
                    <a:pt x="105" y="63"/>
                    <a:pt x="105" y="63"/>
                    <a:pt x="105" y="63"/>
                  </a:cubicBezTo>
                  <a:cubicBezTo>
                    <a:pt x="117" y="66"/>
                    <a:pt x="130" y="60"/>
                    <a:pt x="133" y="48"/>
                  </a:cubicBezTo>
                  <a:cubicBezTo>
                    <a:pt x="135" y="36"/>
                    <a:pt x="129" y="23"/>
                    <a:pt x="117" y="2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48"/>
            <p:cNvSpPr>
              <a:spLocks/>
            </p:cNvSpPr>
            <p:nvPr/>
          </p:nvSpPr>
          <p:spPr bwMode="auto">
            <a:xfrm>
              <a:off x="3940394" y="1767755"/>
              <a:ext cx="98896" cy="95093"/>
            </a:xfrm>
            <a:custGeom>
              <a:avLst/>
              <a:gdLst>
                <a:gd name="T0" fmla="*/ 89 w 96"/>
                <a:gd name="T1" fmla="*/ 54 h 92"/>
                <a:gd name="T2" fmla="*/ 38 w 96"/>
                <a:gd name="T3" fmla="*/ 7 h 92"/>
                <a:gd name="T4" fmla="*/ 22 w 96"/>
                <a:gd name="T5" fmla="*/ 0 h 92"/>
                <a:gd name="T6" fmla="*/ 7 w 96"/>
                <a:gd name="T7" fmla="*/ 7 h 92"/>
                <a:gd name="T8" fmla="*/ 0 w 96"/>
                <a:gd name="T9" fmla="*/ 23 h 92"/>
                <a:gd name="T10" fmla="*/ 7 w 96"/>
                <a:gd name="T11" fmla="*/ 38 h 92"/>
                <a:gd name="T12" fmla="*/ 58 w 96"/>
                <a:gd name="T13" fmla="*/ 86 h 92"/>
                <a:gd name="T14" fmla="*/ 73 w 96"/>
                <a:gd name="T15" fmla="*/ 92 h 92"/>
                <a:gd name="T16" fmla="*/ 89 w 96"/>
                <a:gd name="T17" fmla="*/ 86 h 92"/>
                <a:gd name="T18" fmla="*/ 96 w 96"/>
                <a:gd name="T19" fmla="*/ 70 h 92"/>
                <a:gd name="T20" fmla="*/ 89 w 96"/>
                <a:gd name="T21" fmla="*/ 5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92">
                  <a:moveTo>
                    <a:pt x="89" y="54"/>
                  </a:moveTo>
                  <a:cubicBezTo>
                    <a:pt x="72" y="38"/>
                    <a:pt x="55" y="23"/>
                    <a:pt x="38" y="7"/>
                  </a:cubicBezTo>
                  <a:cubicBezTo>
                    <a:pt x="34" y="3"/>
                    <a:pt x="28" y="0"/>
                    <a:pt x="22" y="0"/>
                  </a:cubicBezTo>
                  <a:cubicBezTo>
                    <a:pt x="17" y="0"/>
                    <a:pt x="10" y="3"/>
                    <a:pt x="7" y="7"/>
                  </a:cubicBezTo>
                  <a:cubicBezTo>
                    <a:pt x="3" y="11"/>
                    <a:pt x="0" y="17"/>
                    <a:pt x="0" y="23"/>
                  </a:cubicBezTo>
                  <a:cubicBezTo>
                    <a:pt x="0" y="28"/>
                    <a:pt x="2" y="34"/>
                    <a:pt x="7" y="38"/>
                  </a:cubicBezTo>
                  <a:cubicBezTo>
                    <a:pt x="24" y="54"/>
                    <a:pt x="41" y="70"/>
                    <a:pt x="58" y="86"/>
                  </a:cubicBezTo>
                  <a:cubicBezTo>
                    <a:pt x="62" y="90"/>
                    <a:pt x="67" y="92"/>
                    <a:pt x="73" y="92"/>
                  </a:cubicBezTo>
                  <a:cubicBezTo>
                    <a:pt x="79" y="92"/>
                    <a:pt x="85" y="90"/>
                    <a:pt x="89" y="86"/>
                  </a:cubicBezTo>
                  <a:cubicBezTo>
                    <a:pt x="93" y="81"/>
                    <a:pt x="96" y="76"/>
                    <a:pt x="96" y="70"/>
                  </a:cubicBezTo>
                  <a:cubicBezTo>
                    <a:pt x="96" y="64"/>
                    <a:pt x="94" y="58"/>
                    <a:pt x="89" y="5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49"/>
            <p:cNvSpPr>
              <a:spLocks/>
            </p:cNvSpPr>
            <p:nvPr/>
          </p:nvSpPr>
          <p:spPr bwMode="auto">
            <a:xfrm>
              <a:off x="3674768" y="3603044"/>
              <a:ext cx="252947" cy="86851"/>
            </a:xfrm>
            <a:custGeom>
              <a:avLst/>
              <a:gdLst>
                <a:gd name="T0" fmla="*/ 231 w 244"/>
                <a:gd name="T1" fmla="*/ 3 h 84"/>
                <a:gd name="T2" fmla="*/ 9 w 244"/>
                <a:gd name="T3" fmla="*/ 67 h 84"/>
                <a:gd name="T4" fmla="*/ 13 w 244"/>
                <a:gd name="T5" fmla="*/ 82 h 84"/>
                <a:gd name="T6" fmla="*/ 235 w 244"/>
                <a:gd name="T7" fmla="*/ 17 h 84"/>
                <a:gd name="T8" fmla="*/ 231 w 244"/>
                <a:gd name="T9" fmla="*/ 3 h 84"/>
              </a:gdLst>
              <a:ahLst/>
              <a:cxnLst>
                <a:cxn ang="0">
                  <a:pos x="T0" y="T1"/>
                </a:cxn>
                <a:cxn ang="0">
                  <a:pos x="T2" y="T3"/>
                </a:cxn>
                <a:cxn ang="0">
                  <a:pos x="T4" y="T5"/>
                </a:cxn>
                <a:cxn ang="0">
                  <a:pos x="T6" y="T7"/>
                </a:cxn>
                <a:cxn ang="0">
                  <a:pos x="T8" y="T9"/>
                </a:cxn>
              </a:cxnLst>
              <a:rect l="0" t="0" r="r" b="b"/>
              <a:pathLst>
                <a:path w="244" h="84">
                  <a:moveTo>
                    <a:pt x="231" y="3"/>
                  </a:moveTo>
                  <a:cubicBezTo>
                    <a:pt x="157" y="24"/>
                    <a:pt x="83" y="46"/>
                    <a:pt x="9" y="67"/>
                  </a:cubicBezTo>
                  <a:cubicBezTo>
                    <a:pt x="0" y="70"/>
                    <a:pt x="4" y="84"/>
                    <a:pt x="13" y="82"/>
                  </a:cubicBezTo>
                  <a:cubicBezTo>
                    <a:pt x="235" y="17"/>
                    <a:pt x="235" y="17"/>
                    <a:pt x="235" y="17"/>
                  </a:cubicBezTo>
                  <a:cubicBezTo>
                    <a:pt x="244" y="15"/>
                    <a:pt x="240" y="0"/>
                    <a:pt x="231" y="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50"/>
            <p:cNvSpPr>
              <a:spLocks/>
            </p:cNvSpPr>
            <p:nvPr/>
          </p:nvSpPr>
          <p:spPr bwMode="auto">
            <a:xfrm>
              <a:off x="3506137" y="3536479"/>
              <a:ext cx="298591" cy="94459"/>
            </a:xfrm>
            <a:custGeom>
              <a:avLst/>
              <a:gdLst>
                <a:gd name="T0" fmla="*/ 275 w 288"/>
                <a:gd name="T1" fmla="*/ 2 h 91"/>
                <a:gd name="T2" fmla="*/ 9 w 288"/>
                <a:gd name="T3" fmla="*/ 74 h 91"/>
                <a:gd name="T4" fmla="*/ 13 w 288"/>
                <a:gd name="T5" fmla="*/ 89 h 91"/>
                <a:gd name="T6" fmla="*/ 279 w 288"/>
                <a:gd name="T7" fmla="*/ 17 h 91"/>
                <a:gd name="T8" fmla="*/ 275 w 288"/>
                <a:gd name="T9" fmla="*/ 2 h 91"/>
              </a:gdLst>
              <a:ahLst/>
              <a:cxnLst>
                <a:cxn ang="0">
                  <a:pos x="T0" y="T1"/>
                </a:cxn>
                <a:cxn ang="0">
                  <a:pos x="T2" y="T3"/>
                </a:cxn>
                <a:cxn ang="0">
                  <a:pos x="T4" y="T5"/>
                </a:cxn>
                <a:cxn ang="0">
                  <a:pos x="T6" y="T7"/>
                </a:cxn>
                <a:cxn ang="0">
                  <a:pos x="T8" y="T9"/>
                </a:cxn>
              </a:cxnLst>
              <a:rect l="0" t="0" r="r" b="b"/>
              <a:pathLst>
                <a:path w="288" h="91">
                  <a:moveTo>
                    <a:pt x="275" y="2"/>
                  </a:moveTo>
                  <a:cubicBezTo>
                    <a:pt x="186" y="26"/>
                    <a:pt x="98" y="50"/>
                    <a:pt x="9" y="74"/>
                  </a:cubicBezTo>
                  <a:cubicBezTo>
                    <a:pt x="0" y="77"/>
                    <a:pt x="4" y="91"/>
                    <a:pt x="13" y="89"/>
                  </a:cubicBezTo>
                  <a:cubicBezTo>
                    <a:pt x="102" y="65"/>
                    <a:pt x="190" y="41"/>
                    <a:pt x="279" y="17"/>
                  </a:cubicBezTo>
                  <a:cubicBezTo>
                    <a:pt x="288" y="14"/>
                    <a:pt x="284" y="0"/>
                    <a:pt x="275" y="2"/>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51"/>
            <p:cNvSpPr>
              <a:spLocks/>
            </p:cNvSpPr>
            <p:nvPr/>
          </p:nvSpPr>
          <p:spPr bwMode="auto">
            <a:xfrm>
              <a:off x="3468734" y="3436948"/>
              <a:ext cx="272599" cy="103968"/>
            </a:xfrm>
            <a:custGeom>
              <a:avLst/>
              <a:gdLst>
                <a:gd name="T0" fmla="*/ 250 w 263"/>
                <a:gd name="T1" fmla="*/ 3 h 100"/>
                <a:gd name="T2" fmla="*/ 9 w 263"/>
                <a:gd name="T3" fmla="*/ 82 h 100"/>
                <a:gd name="T4" fmla="*/ 13 w 263"/>
                <a:gd name="T5" fmla="*/ 97 h 100"/>
                <a:gd name="T6" fmla="*/ 254 w 263"/>
                <a:gd name="T7" fmla="*/ 17 h 100"/>
                <a:gd name="T8" fmla="*/ 250 w 263"/>
                <a:gd name="T9" fmla="*/ 3 h 100"/>
              </a:gdLst>
              <a:ahLst/>
              <a:cxnLst>
                <a:cxn ang="0">
                  <a:pos x="T0" y="T1"/>
                </a:cxn>
                <a:cxn ang="0">
                  <a:pos x="T2" y="T3"/>
                </a:cxn>
                <a:cxn ang="0">
                  <a:pos x="T4" y="T5"/>
                </a:cxn>
                <a:cxn ang="0">
                  <a:pos x="T6" y="T7"/>
                </a:cxn>
                <a:cxn ang="0">
                  <a:pos x="T8" y="T9"/>
                </a:cxn>
              </a:cxnLst>
              <a:rect l="0" t="0" r="r" b="b"/>
              <a:pathLst>
                <a:path w="263" h="100">
                  <a:moveTo>
                    <a:pt x="250" y="3"/>
                  </a:moveTo>
                  <a:cubicBezTo>
                    <a:pt x="170" y="29"/>
                    <a:pt x="90" y="56"/>
                    <a:pt x="9" y="82"/>
                  </a:cubicBezTo>
                  <a:cubicBezTo>
                    <a:pt x="0" y="85"/>
                    <a:pt x="4" y="100"/>
                    <a:pt x="13" y="97"/>
                  </a:cubicBezTo>
                  <a:cubicBezTo>
                    <a:pt x="94" y="70"/>
                    <a:pt x="174" y="44"/>
                    <a:pt x="254" y="17"/>
                  </a:cubicBezTo>
                  <a:cubicBezTo>
                    <a:pt x="263" y="14"/>
                    <a:pt x="259" y="0"/>
                    <a:pt x="250" y="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52"/>
            <p:cNvSpPr>
              <a:spLocks/>
            </p:cNvSpPr>
            <p:nvPr/>
          </p:nvSpPr>
          <p:spPr bwMode="auto">
            <a:xfrm>
              <a:off x="3629758" y="3302551"/>
              <a:ext cx="175604" cy="62127"/>
            </a:xfrm>
            <a:custGeom>
              <a:avLst/>
              <a:gdLst>
                <a:gd name="T0" fmla="*/ 156 w 170"/>
                <a:gd name="T1" fmla="*/ 1 h 60"/>
                <a:gd name="T2" fmla="*/ 9 w 170"/>
                <a:gd name="T3" fmla="*/ 44 h 60"/>
                <a:gd name="T4" fmla="*/ 17 w 170"/>
                <a:gd name="T5" fmla="*/ 56 h 60"/>
                <a:gd name="T6" fmla="*/ 160 w 170"/>
                <a:gd name="T7" fmla="*/ 15 h 60"/>
                <a:gd name="T8" fmla="*/ 156 w 170"/>
                <a:gd name="T9" fmla="*/ 1 h 60"/>
              </a:gdLst>
              <a:ahLst/>
              <a:cxnLst>
                <a:cxn ang="0">
                  <a:pos x="T0" y="T1"/>
                </a:cxn>
                <a:cxn ang="0">
                  <a:pos x="T2" y="T3"/>
                </a:cxn>
                <a:cxn ang="0">
                  <a:pos x="T4" y="T5"/>
                </a:cxn>
                <a:cxn ang="0">
                  <a:pos x="T6" y="T7"/>
                </a:cxn>
                <a:cxn ang="0">
                  <a:pos x="T8" y="T9"/>
                </a:cxn>
              </a:cxnLst>
              <a:rect l="0" t="0" r="r" b="b"/>
              <a:pathLst>
                <a:path w="170" h="60">
                  <a:moveTo>
                    <a:pt x="156" y="1"/>
                  </a:moveTo>
                  <a:cubicBezTo>
                    <a:pt x="106" y="9"/>
                    <a:pt x="56" y="23"/>
                    <a:pt x="9" y="44"/>
                  </a:cubicBezTo>
                  <a:cubicBezTo>
                    <a:pt x="0" y="47"/>
                    <a:pt x="8" y="60"/>
                    <a:pt x="17" y="56"/>
                  </a:cubicBezTo>
                  <a:cubicBezTo>
                    <a:pt x="62" y="37"/>
                    <a:pt x="111" y="23"/>
                    <a:pt x="160" y="15"/>
                  </a:cubicBezTo>
                  <a:cubicBezTo>
                    <a:pt x="170" y="14"/>
                    <a:pt x="166" y="0"/>
                    <a:pt x="156" y="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53"/>
            <p:cNvSpPr>
              <a:spLocks/>
            </p:cNvSpPr>
            <p:nvPr/>
          </p:nvSpPr>
          <p:spPr bwMode="auto">
            <a:xfrm>
              <a:off x="4066550" y="4737816"/>
              <a:ext cx="181310" cy="138835"/>
            </a:xfrm>
            <a:custGeom>
              <a:avLst/>
              <a:gdLst>
                <a:gd name="T0" fmla="*/ 160 w 175"/>
                <a:gd name="T1" fmla="*/ 6 h 134"/>
                <a:gd name="T2" fmla="*/ 8 w 175"/>
                <a:gd name="T3" fmla="*/ 116 h 134"/>
                <a:gd name="T4" fmla="*/ 16 w 175"/>
                <a:gd name="T5" fmla="*/ 129 h 134"/>
                <a:gd name="T6" fmla="*/ 167 w 175"/>
                <a:gd name="T7" fmla="*/ 19 h 134"/>
                <a:gd name="T8" fmla="*/ 160 w 175"/>
                <a:gd name="T9" fmla="*/ 6 h 134"/>
              </a:gdLst>
              <a:ahLst/>
              <a:cxnLst>
                <a:cxn ang="0">
                  <a:pos x="T0" y="T1"/>
                </a:cxn>
                <a:cxn ang="0">
                  <a:pos x="T2" y="T3"/>
                </a:cxn>
                <a:cxn ang="0">
                  <a:pos x="T4" y="T5"/>
                </a:cxn>
                <a:cxn ang="0">
                  <a:pos x="T6" y="T7"/>
                </a:cxn>
                <a:cxn ang="0">
                  <a:pos x="T8" y="T9"/>
                </a:cxn>
              </a:cxnLst>
              <a:rect l="0" t="0" r="r" b="b"/>
              <a:pathLst>
                <a:path w="175" h="134">
                  <a:moveTo>
                    <a:pt x="160" y="6"/>
                  </a:moveTo>
                  <a:cubicBezTo>
                    <a:pt x="109" y="43"/>
                    <a:pt x="59" y="79"/>
                    <a:pt x="8" y="116"/>
                  </a:cubicBezTo>
                  <a:cubicBezTo>
                    <a:pt x="0" y="121"/>
                    <a:pt x="8" y="134"/>
                    <a:pt x="16" y="129"/>
                  </a:cubicBezTo>
                  <a:cubicBezTo>
                    <a:pt x="66" y="92"/>
                    <a:pt x="117" y="55"/>
                    <a:pt x="167" y="19"/>
                  </a:cubicBezTo>
                  <a:cubicBezTo>
                    <a:pt x="175" y="13"/>
                    <a:pt x="167" y="0"/>
                    <a:pt x="160" y="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54"/>
            <p:cNvSpPr>
              <a:spLocks/>
            </p:cNvSpPr>
            <p:nvPr/>
          </p:nvSpPr>
          <p:spPr bwMode="auto">
            <a:xfrm>
              <a:off x="4130579" y="4865240"/>
              <a:ext cx="124254" cy="60225"/>
            </a:xfrm>
            <a:custGeom>
              <a:avLst/>
              <a:gdLst>
                <a:gd name="T0" fmla="*/ 104 w 120"/>
                <a:gd name="T1" fmla="*/ 5 h 58"/>
                <a:gd name="T2" fmla="*/ 9 w 120"/>
                <a:gd name="T3" fmla="*/ 42 h 58"/>
                <a:gd name="T4" fmla="*/ 13 w 120"/>
                <a:gd name="T5" fmla="*/ 57 h 58"/>
                <a:gd name="T6" fmla="*/ 111 w 120"/>
                <a:gd name="T7" fmla="*/ 18 h 58"/>
                <a:gd name="T8" fmla="*/ 104 w 120"/>
                <a:gd name="T9" fmla="*/ 5 h 58"/>
              </a:gdLst>
              <a:ahLst/>
              <a:cxnLst>
                <a:cxn ang="0">
                  <a:pos x="T0" y="T1"/>
                </a:cxn>
                <a:cxn ang="0">
                  <a:pos x="T2" y="T3"/>
                </a:cxn>
                <a:cxn ang="0">
                  <a:pos x="T4" y="T5"/>
                </a:cxn>
                <a:cxn ang="0">
                  <a:pos x="T6" y="T7"/>
                </a:cxn>
                <a:cxn ang="0">
                  <a:pos x="T8" y="T9"/>
                </a:cxn>
              </a:cxnLst>
              <a:rect l="0" t="0" r="r" b="b"/>
              <a:pathLst>
                <a:path w="120" h="58">
                  <a:moveTo>
                    <a:pt x="104" y="5"/>
                  </a:moveTo>
                  <a:cubicBezTo>
                    <a:pt x="75" y="23"/>
                    <a:pt x="43" y="35"/>
                    <a:pt x="9" y="42"/>
                  </a:cubicBezTo>
                  <a:cubicBezTo>
                    <a:pt x="0" y="44"/>
                    <a:pt x="4" y="58"/>
                    <a:pt x="13" y="57"/>
                  </a:cubicBezTo>
                  <a:cubicBezTo>
                    <a:pt x="48" y="50"/>
                    <a:pt x="81" y="36"/>
                    <a:pt x="111" y="18"/>
                  </a:cubicBezTo>
                  <a:cubicBezTo>
                    <a:pt x="120" y="13"/>
                    <a:pt x="112" y="0"/>
                    <a:pt x="104" y="5"/>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55"/>
            <p:cNvSpPr>
              <a:spLocks/>
            </p:cNvSpPr>
            <p:nvPr/>
          </p:nvSpPr>
          <p:spPr bwMode="auto">
            <a:xfrm>
              <a:off x="4154669" y="4999638"/>
              <a:ext cx="81780" cy="20920"/>
            </a:xfrm>
            <a:custGeom>
              <a:avLst/>
              <a:gdLst>
                <a:gd name="T0" fmla="*/ 72 w 79"/>
                <a:gd name="T1" fmla="*/ 0 h 20"/>
                <a:gd name="T2" fmla="*/ 8 w 79"/>
                <a:gd name="T3" fmla="*/ 5 h 20"/>
                <a:gd name="T4" fmla="*/ 0 w 79"/>
                <a:gd name="T5" fmla="*/ 12 h 20"/>
                <a:gd name="T6" fmla="*/ 8 w 79"/>
                <a:gd name="T7" fmla="*/ 19 h 20"/>
                <a:gd name="T8" fmla="*/ 72 w 79"/>
                <a:gd name="T9" fmla="*/ 15 h 20"/>
                <a:gd name="T10" fmla="*/ 79 w 79"/>
                <a:gd name="T11" fmla="*/ 8 h 20"/>
                <a:gd name="T12" fmla="*/ 72 w 7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79" h="20">
                  <a:moveTo>
                    <a:pt x="72" y="0"/>
                  </a:moveTo>
                  <a:cubicBezTo>
                    <a:pt x="51" y="2"/>
                    <a:pt x="29" y="3"/>
                    <a:pt x="8" y="5"/>
                  </a:cubicBezTo>
                  <a:cubicBezTo>
                    <a:pt x="4" y="5"/>
                    <a:pt x="0" y="8"/>
                    <a:pt x="0" y="12"/>
                  </a:cubicBezTo>
                  <a:cubicBezTo>
                    <a:pt x="0" y="16"/>
                    <a:pt x="4" y="20"/>
                    <a:pt x="8" y="19"/>
                  </a:cubicBezTo>
                  <a:cubicBezTo>
                    <a:pt x="29" y="18"/>
                    <a:pt x="51" y="17"/>
                    <a:pt x="72" y="15"/>
                  </a:cubicBezTo>
                  <a:cubicBezTo>
                    <a:pt x="76" y="15"/>
                    <a:pt x="79" y="12"/>
                    <a:pt x="79" y="8"/>
                  </a:cubicBezTo>
                  <a:cubicBezTo>
                    <a:pt x="79" y="4"/>
                    <a:pt x="76" y="0"/>
                    <a:pt x="72" y="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56"/>
            <p:cNvSpPr>
              <a:spLocks noEditPoints="1"/>
            </p:cNvSpPr>
            <p:nvPr/>
          </p:nvSpPr>
          <p:spPr bwMode="auto">
            <a:xfrm>
              <a:off x="2160893" y="2571605"/>
              <a:ext cx="2106620" cy="2115495"/>
            </a:xfrm>
            <a:custGeom>
              <a:avLst/>
              <a:gdLst>
                <a:gd name="T0" fmla="*/ 463 w 2034"/>
                <a:gd name="T1" fmla="*/ 1960 h 2043"/>
                <a:gd name="T2" fmla="*/ 437 w 2034"/>
                <a:gd name="T3" fmla="*/ 1892 h 2043"/>
                <a:gd name="T4" fmla="*/ 683 w 2034"/>
                <a:gd name="T5" fmla="*/ 1831 h 2043"/>
                <a:gd name="T6" fmla="*/ 255 w 2034"/>
                <a:gd name="T7" fmla="*/ 1761 h 2043"/>
                <a:gd name="T8" fmla="*/ 280 w 2034"/>
                <a:gd name="T9" fmla="*/ 1433 h 2043"/>
                <a:gd name="T10" fmla="*/ 133 w 2034"/>
                <a:gd name="T11" fmla="*/ 1219 h 2043"/>
                <a:gd name="T12" fmla="*/ 151 w 2034"/>
                <a:gd name="T13" fmla="*/ 1291 h 2043"/>
                <a:gd name="T14" fmla="*/ 185 w 2034"/>
                <a:gd name="T15" fmla="*/ 1219 h 2043"/>
                <a:gd name="T16" fmla="*/ 37 w 2034"/>
                <a:gd name="T17" fmla="*/ 1576 h 2043"/>
                <a:gd name="T18" fmla="*/ 96 w 2034"/>
                <a:gd name="T19" fmla="*/ 1627 h 2043"/>
                <a:gd name="T20" fmla="*/ 235 w 2034"/>
                <a:gd name="T21" fmla="*/ 997 h 2043"/>
                <a:gd name="T22" fmla="*/ 304 w 2034"/>
                <a:gd name="T23" fmla="*/ 1016 h 2043"/>
                <a:gd name="T24" fmla="*/ 262 w 2034"/>
                <a:gd name="T25" fmla="*/ 957 h 2043"/>
                <a:gd name="T26" fmla="*/ 567 w 2034"/>
                <a:gd name="T27" fmla="*/ 640 h 2043"/>
                <a:gd name="T28" fmla="*/ 206 w 2034"/>
                <a:gd name="T29" fmla="*/ 653 h 2043"/>
                <a:gd name="T30" fmla="*/ 59 w 2034"/>
                <a:gd name="T31" fmla="*/ 917 h 2043"/>
                <a:gd name="T32" fmla="*/ 94 w 2034"/>
                <a:gd name="T33" fmla="*/ 988 h 2043"/>
                <a:gd name="T34" fmla="*/ 382 w 2034"/>
                <a:gd name="T35" fmla="*/ 585 h 2043"/>
                <a:gd name="T36" fmla="*/ 386 w 2034"/>
                <a:gd name="T37" fmla="*/ 511 h 2043"/>
                <a:gd name="T38" fmla="*/ 337 w 2034"/>
                <a:gd name="T39" fmla="*/ 563 h 2043"/>
                <a:gd name="T40" fmla="*/ 94 w 2034"/>
                <a:gd name="T41" fmla="*/ 337 h 2043"/>
                <a:gd name="T42" fmla="*/ 124 w 2034"/>
                <a:gd name="T43" fmla="*/ 274 h 2043"/>
                <a:gd name="T44" fmla="*/ 56 w 2034"/>
                <a:gd name="T45" fmla="*/ 300 h 2043"/>
                <a:gd name="T46" fmla="*/ 390 w 2034"/>
                <a:gd name="T47" fmla="*/ 78 h 2043"/>
                <a:gd name="T48" fmla="*/ 393 w 2034"/>
                <a:gd name="T49" fmla="*/ 2 h 2043"/>
                <a:gd name="T50" fmla="*/ 339 w 2034"/>
                <a:gd name="T51" fmla="*/ 65 h 2043"/>
                <a:gd name="T52" fmla="*/ 334 w 2034"/>
                <a:gd name="T53" fmla="*/ 242 h 2043"/>
                <a:gd name="T54" fmla="*/ 295 w 2034"/>
                <a:gd name="T55" fmla="*/ 306 h 2043"/>
                <a:gd name="T56" fmla="*/ 558 w 2034"/>
                <a:gd name="T57" fmla="*/ 379 h 2043"/>
                <a:gd name="T58" fmla="*/ 48 w 2034"/>
                <a:gd name="T59" fmla="*/ 727 h 2043"/>
                <a:gd name="T60" fmla="*/ 836 w 2034"/>
                <a:gd name="T61" fmla="*/ 918 h 2043"/>
                <a:gd name="T62" fmla="*/ 1002 w 2034"/>
                <a:gd name="T63" fmla="*/ 665 h 2043"/>
                <a:gd name="T64" fmla="*/ 1105 w 2034"/>
                <a:gd name="T65" fmla="*/ 477 h 2043"/>
                <a:gd name="T66" fmla="*/ 1139 w 2034"/>
                <a:gd name="T67" fmla="*/ 541 h 2043"/>
                <a:gd name="T68" fmla="*/ 1260 w 2034"/>
                <a:gd name="T69" fmla="*/ 748 h 2043"/>
                <a:gd name="T70" fmla="*/ 1545 w 2034"/>
                <a:gd name="T71" fmla="*/ 331 h 2043"/>
                <a:gd name="T72" fmla="*/ 1494 w 2034"/>
                <a:gd name="T73" fmla="*/ 274 h 2043"/>
                <a:gd name="T74" fmla="*/ 1498 w 2034"/>
                <a:gd name="T75" fmla="*/ 347 h 2043"/>
                <a:gd name="T76" fmla="*/ 1663 w 2034"/>
                <a:gd name="T77" fmla="*/ 498 h 2043"/>
                <a:gd name="T78" fmla="*/ 1596 w 2034"/>
                <a:gd name="T79" fmla="*/ 528 h 2043"/>
                <a:gd name="T80" fmla="*/ 1663 w 2034"/>
                <a:gd name="T81" fmla="*/ 550 h 2043"/>
                <a:gd name="T82" fmla="*/ 1052 w 2034"/>
                <a:gd name="T83" fmla="*/ 1196 h 2043"/>
                <a:gd name="T84" fmla="*/ 961 w 2034"/>
                <a:gd name="T85" fmla="*/ 1528 h 2043"/>
                <a:gd name="T86" fmla="*/ 942 w 2034"/>
                <a:gd name="T87" fmla="*/ 1598 h 2043"/>
                <a:gd name="T88" fmla="*/ 1001 w 2034"/>
                <a:gd name="T89" fmla="*/ 1556 h 2043"/>
                <a:gd name="T90" fmla="*/ 1233 w 2034"/>
                <a:gd name="T91" fmla="*/ 1522 h 2043"/>
                <a:gd name="T92" fmla="*/ 1192 w 2034"/>
                <a:gd name="T93" fmla="*/ 1583 h 2043"/>
                <a:gd name="T94" fmla="*/ 1264 w 2034"/>
                <a:gd name="T95" fmla="*/ 1565 h 2043"/>
                <a:gd name="T96" fmla="*/ 1063 w 2034"/>
                <a:gd name="T97" fmla="*/ 1759 h 2043"/>
                <a:gd name="T98" fmla="*/ 1085 w 2034"/>
                <a:gd name="T99" fmla="*/ 1827 h 2043"/>
                <a:gd name="T100" fmla="*/ 1116 w 2034"/>
                <a:gd name="T101" fmla="*/ 1759 h 2043"/>
                <a:gd name="T102" fmla="*/ 1356 w 2034"/>
                <a:gd name="T103" fmla="*/ 1779 h 2043"/>
                <a:gd name="T104" fmla="*/ 1283 w 2034"/>
                <a:gd name="T105" fmla="*/ 1783 h 2043"/>
                <a:gd name="T106" fmla="*/ 1334 w 2034"/>
                <a:gd name="T107" fmla="*/ 2014 h 2043"/>
                <a:gd name="T108" fmla="*/ 1562 w 2034"/>
                <a:gd name="T109" fmla="*/ 1184 h 2043"/>
                <a:gd name="T110" fmla="*/ 1536 w 2034"/>
                <a:gd name="T111" fmla="*/ 1252 h 2043"/>
                <a:gd name="T112" fmla="*/ 1600 w 2034"/>
                <a:gd name="T113" fmla="*/ 1221 h 2043"/>
                <a:gd name="T114" fmla="*/ 1911 w 2034"/>
                <a:gd name="T115" fmla="*/ 1545 h 2043"/>
                <a:gd name="T116" fmla="*/ 1808 w 2034"/>
                <a:gd name="T117" fmla="*/ 1775 h 2043"/>
                <a:gd name="T118" fmla="*/ 1850 w 2034"/>
                <a:gd name="T119" fmla="*/ 1834 h 2043"/>
                <a:gd name="T120" fmla="*/ 1716 w 2034"/>
                <a:gd name="T121" fmla="*/ 1968 h 2043"/>
                <a:gd name="T122" fmla="*/ 1986 w 2034"/>
                <a:gd name="T123" fmla="*/ 1719 h 2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34" h="2043">
                  <a:moveTo>
                    <a:pt x="497" y="1904"/>
                  </a:moveTo>
                  <a:cubicBezTo>
                    <a:pt x="499" y="1908"/>
                    <a:pt x="500" y="1913"/>
                    <a:pt x="500" y="1918"/>
                  </a:cubicBezTo>
                  <a:cubicBezTo>
                    <a:pt x="500" y="1922"/>
                    <a:pt x="500" y="1922"/>
                    <a:pt x="500" y="1922"/>
                  </a:cubicBezTo>
                  <a:cubicBezTo>
                    <a:pt x="500" y="1929"/>
                    <a:pt x="498" y="1935"/>
                    <a:pt x="495" y="1941"/>
                  </a:cubicBezTo>
                  <a:cubicBezTo>
                    <a:pt x="489" y="1949"/>
                    <a:pt x="489" y="1949"/>
                    <a:pt x="489" y="1949"/>
                  </a:cubicBezTo>
                  <a:cubicBezTo>
                    <a:pt x="485" y="1953"/>
                    <a:pt x="479" y="1957"/>
                    <a:pt x="473" y="1958"/>
                  </a:cubicBezTo>
                  <a:cubicBezTo>
                    <a:pt x="470" y="1959"/>
                    <a:pt x="466" y="1959"/>
                    <a:pt x="463" y="1960"/>
                  </a:cubicBezTo>
                  <a:cubicBezTo>
                    <a:pt x="458" y="1960"/>
                    <a:pt x="453" y="1959"/>
                    <a:pt x="449" y="1956"/>
                  </a:cubicBezTo>
                  <a:cubicBezTo>
                    <a:pt x="444" y="1955"/>
                    <a:pt x="440" y="1952"/>
                    <a:pt x="437" y="1949"/>
                  </a:cubicBezTo>
                  <a:cubicBezTo>
                    <a:pt x="433" y="1945"/>
                    <a:pt x="430" y="1941"/>
                    <a:pt x="429" y="1937"/>
                  </a:cubicBezTo>
                  <a:cubicBezTo>
                    <a:pt x="426" y="1932"/>
                    <a:pt x="425" y="1927"/>
                    <a:pt x="426" y="1922"/>
                  </a:cubicBezTo>
                  <a:cubicBezTo>
                    <a:pt x="426" y="1918"/>
                    <a:pt x="426" y="1918"/>
                    <a:pt x="426" y="1918"/>
                  </a:cubicBezTo>
                  <a:cubicBezTo>
                    <a:pt x="426" y="1911"/>
                    <a:pt x="427" y="1905"/>
                    <a:pt x="431" y="1899"/>
                  </a:cubicBezTo>
                  <a:cubicBezTo>
                    <a:pt x="437" y="1892"/>
                    <a:pt x="437" y="1892"/>
                    <a:pt x="437" y="1892"/>
                  </a:cubicBezTo>
                  <a:cubicBezTo>
                    <a:pt x="441" y="1887"/>
                    <a:pt x="447" y="1884"/>
                    <a:pt x="453" y="1882"/>
                  </a:cubicBezTo>
                  <a:cubicBezTo>
                    <a:pt x="456" y="1882"/>
                    <a:pt x="460" y="1881"/>
                    <a:pt x="463" y="1881"/>
                  </a:cubicBezTo>
                  <a:cubicBezTo>
                    <a:pt x="468" y="1881"/>
                    <a:pt x="473" y="1882"/>
                    <a:pt x="477" y="1884"/>
                  </a:cubicBezTo>
                  <a:cubicBezTo>
                    <a:pt x="482" y="1886"/>
                    <a:pt x="486" y="1888"/>
                    <a:pt x="489" y="1892"/>
                  </a:cubicBezTo>
                  <a:cubicBezTo>
                    <a:pt x="493" y="1895"/>
                    <a:pt x="495" y="1899"/>
                    <a:pt x="497" y="1904"/>
                  </a:cubicBezTo>
                  <a:close/>
                  <a:moveTo>
                    <a:pt x="683" y="1756"/>
                  </a:moveTo>
                  <a:cubicBezTo>
                    <a:pt x="635" y="1756"/>
                    <a:pt x="635" y="1831"/>
                    <a:pt x="683" y="1831"/>
                  </a:cubicBezTo>
                  <a:cubicBezTo>
                    <a:pt x="731" y="1831"/>
                    <a:pt x="731" y="1756"/>
                    <a:pt x="683" y="1756"/>
                  </a:cubicBezTo>
                  <a:close/>
                  <a:moveTo>
                    <a:pt x="455" y="1702"/>
                  </a:moveTo>
                  <a:cubicBezTo>
                    <a:pt x="503" y="1702"/>
                    <a:pt x="503" y="1628"/>
                    <a:pt x="455" y="1628"/>
                  </a:cubicBezTo>
                  <a:cubicBezTo>
                    <a:pt x="407" y="1628"/>
                    <a:pt x="407" y="1702"/>
                    <a:pt x="455" y="1702"/>
                  </a:cubicBezTo>
                  <a:close/>
                  <a:moveTo>
                    <a:pt x="255" y="1761"/>
                  </a:moveTo>
                  <a:cubicBezTo>
                    <a:pt x="207" y="1761"/>
                    <a:pt x="207" y="1835"/>
                    <a:pt x="255" y="1835"/>
                  </a:cubicBezTo>
                  <a:cubicBezTo>
                    <a:pt x="303" y="1835"/>
                    <a:pt x="304" y="1761"/>
                    <a:pt x="255" y="1761"/>
                  </a:cubicBezTo>
                  <a:close/>
                  <a:moveTo>
                    <a:pt x="600" y="1420"/>
                  </a:moveTo>
                  <a:cubicBezTo>
                    <a:pt x="552" y="1420"/>
                    <a:pt x="552" y="1495"/>
                    <a:pt x="600" y="1495"/>
                  </a:cubicBezTo>
                  <a:cubicBezTo>
                    <a:pt x="648" y="1495"/>
                    <a:pt x="648" y="1420"/>
                    <a:pt x="600" y="1420"/>
                  </a:cubicBezTo>
                  <a:close/>
                  <a:moveTo>
                    <a:pt x="434" y="1159"/>
                  </a:moveTo>
                  <a:cubicBezTo>
                    <a:pt x="386" y="1159"/>
                    <a:pt x="386" y="1234"/>
                    <a:pt x="434" y="1234"/>
                  </a:cubicBezTo>
                  <a:cubicBezTo>
                    <a:pt x="482" y="1234"/>
                    <a:pt x="482" y="1159"/>
                    <a:pt x="434" y="1159"/>
                  </a:cubicBezTo>
                  <a:close/>
                  <a:moveTo>
                    <a:pt x="280" y="1433"/>
                  </a:moveTo>
                  <a:cubicBezTo>
                    <a:pt x="232" y="1433"/>
                    <a:pt x="232" y="1507"/>
                    <a:pt x="280" y="1507"/>
                  </a:cubicBezTo>
                  <a:cubicBezTo>
                    <a:pt x="328" y="1507"/>
                    <a:pt x="328" y="1433"/>
                    <a:pt x="280" y="1433"/>
                  </a:cubicBezTo>
                  <a:close/>
                  <a:moveTo>
                    <a:pt x="185" y="1219"/>
                  </a:moveTo>
                  <a:cubicBezTo>
                    <a:pt x="183" y="1217"/>
                    <a:pt x="180" y="1215"/>
                    <a:pt x="178" y="1213"/>
                  </a:cubicBezTo>
                  <a:cubicBezTo>
                    <a:pt x="172" y="1209"/>
                    <a:pt x="166" y="1208"/>
                    <a:pt x="159" y="1208"/>
                  </a:cubicBezTo>
                  <a:cubicBezTo>
                    <a:pt x="156" y="1208"/>
                    <a:pt x="152" y="1209"/>
                    <a:pt x="149" y="1209"/>
                  </a:cubicBezTo>
                  <a:cubicBezTo>
                    <a:pt x="143" y="1211"/>
                    <a:pt x="137" y="1214"/>
                    <a:pt x="133" y="1219"/>
                  </a:cubicBezTo>
                  <a:cubicBezTo>
                    <a:pt x="130" y="1221"/>
                    <a:pt x="127" y="1224"/>
                    <a:pt x="124" y="1227"/>
                  </a:cubicBezTo>
                  <a:cubicBezTo>
                    <a:pt x="121" y="1230"/>
                    <a:pt x="118" y="1234"/>
                    <a:pt x="117" y="1239"/>
                  </a:cubicBezTo>
                  <a:cubicBezTo>
                    <a:pt x="114" y="1243"/>
                    <a:pt x="113" y="1248"/>
                    <a:pt x="113" y="1253"/>
                  </a:cubicBezTo>
                  <a:cubicBezTo>
                    <a:pt x="113" y="1258"/>
                    <a:pt x="114" y="1263"/>
                    <a:pt x="117" y="1268"/>
                  </a:cubicBezTo>
                  <a:cubicBezTo>
                    <a:pt x="118" y="1272"/>
                    <a:pt x="121" y="1276"/>
                    <a:pt x="124" y="1280"/>
                  </a:cubicBezTo>
                  <a:cubicBezTo>
                    <a:pt x="127" y="1282"/>
                    <a:pt x="129" y="1284"/>
                    <a:pt x="132" y="1285"/>
                  </a:cubicBezTo>
                  <a:cubicBezTo>
                    <a:pt x="138" y="1289"/>
                    <a:pt x="144" y="1291"/>
                    <a:pt x="151" y="1291"/>
                  </a:cubicBezTo>
                  <a:cubicBezTo>
                    <a:pt x="154" y="1290"/>
                    <a:pt x="157" y="1290"/>
                    <a:pt x="161" y="1289"/>
                  </a:cubicBezTo>
                  <a:cubicBezTo>
                    <a:pt x="167" y="1287"/>
                    <a:pt x="172" y="1284"/>
                    <a:pt x="177" y="1280"/>
                  </a:cubicBezTo>
                  <a:cubicBezTo>
                    <a:pt x="180" y="1277"/>
                    <a:pt x="183" y="1274"/>
                    <a:pt x="185" y="1271"/>
                  </a:cubicBezTo>
                  <a:cubicBezTo>
                    <a:pt x="189" y="1268"/>
                    <a:pt x="192" y="1264"/>
                    <a:pt x="193" y="1259"/>
                  </a:cubicBezTo>
                  <a:cubicBezTo>
                    <a:pt x="195" y="1255"/>
                    <a:pt x="196" y="1250"/>
                    <a:pt x="196" y="1245"/>
                  </a:cubicBezTo>
                  <a:cubicBezTo>
                    <a:pt x="196" y="1240"/>
                    <a:pt x="195" y="1235"/>
                    <a:pt x="193" y="1231"/>
                  </a:cubicBezTo>
                  <a:cubicBezTo>
                    <a:pt x="192" y="1226"/>
                    <a:pt x="189" y="1222"/>
                    <a:pt x="185" y="1219"/>
                  </a:cubicBezTo>
                  <a:close/>
                  <a:moveTo>
                    <a:pt x="105" y="1567"/>
                  </a:moveTo>
                  <a:cubicBezTo>
                    <a:pt x="103" y="1563"/>
                    <a:pt x="100" y="1560"/>
                    <a:pt x="95" y="1557"/>
                  </a:cubicBezTo>
                  <a:cubicBezTo>
                    <a:pt x="92" y="1554"/>
                    <a:pt x="88" y="1551"/>
                    <a:pt x="83" y="1550"/>
                  </a:cubicBezTo>
                  <a:cubicBezTo>
                    <a:pt x="78" y="1549"/>
                    <a:pt x="73" y="1549"/>
                    <a:pt x="68" y="1550"/>
                  </a:cubicBezTo>
                  <a:cubicBezTo>
                    <a:pt x="63" y="1550"/>
                    <a:pt x="58" y="1551"/>
                    <a:pt x="54" y="1554"/>
                  </a:cubicBezTo>
                  <a:cubicBezTo>
                    <a:pt x="52" y="1556"/>
                    <a:pt x="49" y="1558"/>
                    <a:pt x="46" y="1560"/>
                  </a:cubicBezTo>
                  <a:cubicBezTo>
                    <a:pt x="42" y="1565"/>
                    <a:pt x="39" y="1570"/>
                    <a:pt x="37" y="1576"/>
                  </a:cubicBezTo>
                  <a:cubicBezTo>
                    <a:pt x="36" y="1580"/>
                    <a:pt x="36" y="1583"/>
                    <a:pt x="36" y="1586"/>
                  </a:cubicBezTo>
                  <a:cubicBezTo>
                    <a:pt x="36" y="1593"/>
                    <a:pt x="37" y="1599"/>
                    <a:pt x="41" y="1605"/>
                  </a:cubicBezTo>
                  <a:cubicBezTo>
                    <a:pt x="42" y="1608"/>
                    <a:pt x="43" y="1611"/>
                    <a:pt x="45" y="1613"/>
                  </a:cubicBezTo>
                  <a:cubicBezTo>
                    <a:pt x="47" y="1618"/>
                    <a:pt x="50" y="1621"/>
                    <a:pt x="54" y="1624"/>
                  </a:cubicBezTo>
                  <a:cubicBezTo>
                    <a:pt x="58" y="1627"/>
                    <a:pt x="62" y="1629"/>
                    <a:pt x="67" y="1631"/>
                  </a:cubicBezTo>
                  <a:cubicBezTo>
                    <a:pt x="72" y="1632"/>
                    <a:pt x="77" y="1632"/>
                    <a:pt x="82" y="1631"/>
                  </a:cubicBezTo>
                  <a:cubicBezTo>
                    <a:pt x="87" y="1631"/>
                    <a:pt x="92" y="1630"/>
                    <a:pt x="96" y="1627"/>
                  </a:cubicBezTo>
                  <a:cubicBezTo>
                    <a:pt x="98" y="1625"/>
                    <a:pt x="101" y="1623"/>
                    <a:pt x="103" y="1621"/>
                  </a:cubicBezTo>
                  <a:cubicBezTo>
                    <a:pt x="108" y="1616"/>
                    <a:pt x="111" y="1611"/>
                    <a:pt x="113" y="1604"/>
                  </a:cubicBezTo>
                  <a:cubicBezTo>
                    <a:pt x="113" y="1601"/>
                    <a:pt x="114" y="1598"/>
                    <a:pt x="114" y="1595"/>
                  </a:cubicBezTo>
                  <a:cubicBezTo>
                    <a:pt x="114" y="1588"/>
                    <a:pt x="113" y="1582"/>
                    <a:pt x="109" y="1576"/>
                  </a:cubicBezTo>
                  <a:lnTo>
                    <a:pt x="105" y="1567"/>
                  </a:lnTo>
                  <a:close/>
                  <a:moveTo>
                    <a:pt x="235" y="993"/>
                  </a:moveTo>
                  <a:cubicBezTo>
                    <a:pt x="235" y="997"/>
                    <a:pt x="235" y="997"/>
                    <a:pt x="235" y="997"/>
                  </a:cubicBezTo>
                  <a:cubicBezTo>
                    <a:pt x="235" y="1002"/>
                    <a:pt x="236" y="1007"/>
                    <a:pt x="238" y="1011"/>
                  </a:cubicBezTo>
                  <a:cubicBezTo>
                    <a:pt x="239" y="1016"/>
                    <a:pt x="242" y="1020"/>
                    <a:pt x="246" y="1023"/>
                  </a:cubicBezTo>
                  <a:cubicBezTo>
                    <a:pt x="249" y="1027"/>
                    <a:pt x="253" y="1030"/>
                    <a:pt x="258" y="1031"/>
                  </a:cubicBezTo>
                  <a:cubicBezTo>
                    <a:pt x="262" y="1034"/>
                    <a:pt x="267" y="1035"/>
                    <a:pt x="272" y="1034"/>
                  </a:cubicBezTo>
                  <a:cubicBezTo>
                    <a:pt x="275" y="1034"/>
                    <a:pt x="279" y="1034"/>
                    <a:pt x="282" y="1033"/>
                  </a:cubicBezTo>
                  <a:cubicBezTo>
                    <a:pt x="288" y="1031"/>
                    <a:pt x="294" y="1028"/>
                    <a:pt x="298" y="1023"/>
                  </a:cubicBezTo>
                  <a:cubicBezTo>
                    <a:pt x="300" y="1021"/>
                    <a:pt x="302" y="1018"/>
                    <a:pt x="304" y="1016"/>
                  </a:cubicBezTo>
                  <a:cubicBezTo>
                    <a:pt x="308" y="1010"/>
                    <a:pt x="309" y="1004"/>
                    <a:pt x="309" y="997"/>
                  </a:cubicBezTo>
                  <a:cubicBezTo>
                    <a:pt x="309" y="993"/>
                    <a:pt x="309" y="993"/>
                    <a:pt x="309" y="993"/>
                  </a:cubicBezTo>
                  <a:cubicBezTo>
                    <a:pt x="310" y="988"/>
                    <a:pt x="308" y="983"/>
                    <a:pt x="306" y="979"/>
                  </a:cubicBezTo>
                  <a:cubicBezTo>
                    <a:pt x="305" y="974"/>
                    <a:pt x="302" y="970"/>
                    <a:pt x="298" y="967"/>
                  </a:cubicBezTo>
                  <a:cubicBezTo>
                    <a:pt x="295" y="963"/>
                    <a:pt x="291" y="960"/>
                    <a:pt x="286" y="959"/>
                  </a:cubicBezTo>
                  <a:cubicBezTo>
                    <a:pt x="282" y="957"/>
                    <a:pt x="277" y="955"/>
                    <a:pt x="272" y="956"/>
                  </a:cubicBezTo>
                  <a:cubicBezTo>
                    <a:pt x="269" y="956"/>
                    <a:pt x="265" y="957"/>
                    <a:pt x="262" y="957"/>
                  </a:cubicBezTo>
                  <a:cubicBezTo>
                    <a:pt x="256" y="959"/>
                    <a:pt x="250" y="962"/>
                    <a:pt x="246" y="967"/>
                  </a:cubicBezTo>
                  <a:cubicBezTo>
                    <a:pt x="244" y="969"/>
                    <a:pt x="242" y="972"/>
                    <a:pt x="240" y="974"/>
                  </a:cubicBezTo>
                  <a:cubicBezTo>
                    <a:pt x="236" y="980"/>
                    <a:pt x="235" y="986"/>
                    <a:pt x="235" y="993"/>
                  </a:cubicBezTo>
                  <a:close/>
                  <a:moveTo>
                    <a:pt x="558" y="972"/>
                  </a:moveTo>
                  <a:cubicBezTo>
                    <a:pt x="510" y="972"/>
                    <a:pt x="510" y="1047"/>
                    <a:pt x="558" y="1047"/>
                  </a:cubicBezTo>
                  <a:cubicBezTo>
                    <a:pt x="606" y="1047"/>
                    <a:pt x="606" y="972"/>
                    <a:pt x="558" y="972"/>
                  </a:cubicBezTo>
                  <a:close/>
                  <a:moveTo>
                    <a:pt x="567" y="640"/>
                  </a:moveTo>
                  <a:cubicBezTo>
                    <a:pt x="519" y="640"/>
                    <a:pt x="519" y="715"/>
                    <a:pt x="567" y="715"/>
                  </a:cubicBezTo>
                  <a:cubicBezTo>
                    <a:pt x="615" y="715"/>
                    <a:pt x="615" y="640"/>
                    <a:pt x="567" y="640"/>
                  </a:cubicBezTo>
                  <a:close/>
                  <a:moveTo>
                    <a:pt x="397" y="794"/>
                  </a:moveTo>
                  <a:cubicBezTo>
                    <a:pt x="348" y="794"/>
                    <a:pt x="348" y="868"/>
                    <a:pt x="397" y="868"/>
                  </a:cubicBezTo>
                  <a:cubicBezTo>
                    <a:pt x="445" y="868"/>
                    <a:pt x="445" y="794"/>
                    <a:pt x="397" y="794"/>
                  </a:cubicBezTo>
                  <a:close/>
                  <a:moveTo>
                    <a:pt x="206" y="578"/>
                  </a:moveTo>
                  <a:cubicBezTo>
                    <a:pt x="158" y="578"/>
                    <a:pt x="158" y="653"/>
                    <a:pt x="206" y="653"/>
                  </a:cubicBezTo>
                  <a:cubicBezTo>
                    <a:pt x="254" y="653"/>
                    <a:pt x="254" y="578"/>
                    <a:pt x="206" y="578"/>
                  </a:cubicBezTo>
                  <a:close/>
                  <a:moveTo>
                    <a:pt x="117" y="925"/>
                  </a:moveTo>
                  <a:cubicBezTo>
                    <a:pt x="115" y="920"/>
                    <a:pt x="112" y="917"/>
                    <a:pt x="108" y="914"/>
                  </a:cubicBezTo>
                  <a:cubicBezTo>
                    <a:pt x="104" y="911"/>
                    <a:pt x="100" y="909"/>
                    <a:pt x="95" y="907"/>
                  </a:cubicBezTo>
                  <a:cubicBezTo>
                    <a:pt x="90" y="906"/>
                    <a:pt x="85" y="906"/>
                    <a:pt x="80" y="907"/>
                  </a:cubicBezTo>
                  <a:cubicBezTo>
                    <a:pt x="75" y="907"/>
                    <a:pt x="70" y="908"/>
                    <a:pt x="66" y="911"/>
                  </a:cubicBezTo>
                  <a:cubicBezTo>
                    <a:pt x="64" y="913"/>
                    <a:pt x="61" y="915"/>
                    <a:pt x="59" y="917"/>
                  </a:cubicBezTo>
                  <a:cubicBezTo>
                    <a:pt x="54" y="922"/>
                    <a:pt x="51" y="927"/>
                    <a:pt x="49" y="933"/>
                  </a:cubicBezTo>
                  <a:cubicBezTo>
                    <a:pt x="49" y="937"/>
                    <a:pt x="48" y="940"/>
                    <a:pt x="48" y="943"/>
                  </a:cubicBezTo>
                  <a:cubicBezTo>
                    <a:pt x="48" y="950"/>
                    <a:pt x="49" y="956"/>
                    <a:pt x="53" y="962"/>
                  </a:cubicBezTo>
                  <a:cubicBezTo>
                    <a:pt x="54" y="965"/>
                    <a:pt x="56" y="968"/>
                    <a:pt x="57" y="970"/>
                  </a:cubicBezTo>
                  <a:cubicBezTo>
                    <a:pt x="59" y="975"/>
                    <a:pt x="62" y="978"/>
                    <a:pt x="67" y="981"/>
                  </a:cubicBezTo>
                  <a:cubicBezTo>
                    <a:pt x="70" y="984"/>
                    <a:pt x="74" y="986"/>
                    <a:pt x="79" y="988"/>
                  </a:cubicBezTo>
                  <a:cubicBezTo>
                    <a:pt x="84" y="989"/>
                    <a:pt x="89" y="989"/>
                    <a:pt x="94" y="988"/>
                  </a:cubicBezTo>
                  <a:cubicBezTo>
                    <a:pt x="99" y="988"/>
                    <a:pt x="104" y="987"/>
                    <a:pt x="108" y="984"/>
                  </a:cubicBezTo>
                  <a:cubicBezTo>
                    <a:pt x="110" y="982"/>
                    <a:pt x="113" y="980"/>
                    <a:pt x="116" y="978"/>
                  </a:cubicBezTo>
                  <a:cubicBezTo>
                    <a:pt x="120" y="973"/>
                    <a:pt x="123" y="968"/>
                    <a:pt x="125" y="962"/>
                  </a:cubicBezTo>
                  <a:cubicBezTo>
                    <a:pt x="126" y="958"/>
                    <a:pt x="126" y="955"/>
                    <a:pt x="126" y="952"/>
                  </a:cubicBezTo>
                  <a:cubicBezTo>
                    <a:pt x="126" y="945"/>
                    <a:pt x="125" y="939"/>
                    <a:pt x="121" y="933"/>
                  </a:cubicBezTo>
                  <a:lnTo>
                    <a:pt x="117" y="925"/>
                  </a:lnTo>
                  <a:close/>
                  <a:moveTo>
                    <a:pt x="382" y="585"/>
                  </a:moveTo>
                  <a:cubicBezTo>
                    <a:pt x="388" y="583"/>
                    <a:pt x="393" y="580"/>
                    <a:pt x="398" y="575"/>
                  </a:cubicBezTo>
                  <a:cubicBezTo>
                    <a:pt x="404" y="568"/>
                    <a:pt x="404" y="568"/>
                    <a:pt x="404" y="568"/>
                  </a:cubicBezTo>
                  <a:cubicBezTo>
                    <a:pt x="407" y="562"/>
                    <a:pt x="409" y="556"/>
                    <a:pt x="409" y="549"/>
                  </a:cubicBezTo>
                  <a:cubicBezTo>
                    <a:pt x="409" y="545"/>
                    <a:pt x="409" y="545"/>
                    <a:pt x="409" y="545"/>
                  </a:cubicBezTo>
                  <a:cubicBezTo>
                    <a:pt x="409" y="540"/>
                    <a:pt x="408" y="535"/>
                    <a:pt x="406" y="530"/>
                  </a:cubicBezTo>
                  <a:cubicBezTo>
                    <a:pt x="404" y="526"/>
                    <a:pt x="402" y="522"/>
                    <a:pt x="398" y="518"/>
                  </a:cubicBezTo>
                  <a:cubicBezTo>
                    <a:pt x="395" y="515"/>
                    <a:pt x="391" y="512"/>
                    <a:pt x="386" y="511"/>
                  </a:cubicBezTo>
                  <a:cubicBezTo>
                    <a:pt x="382" y="508"/>
                    <a:pt x="377" y="507"/>
                    <a:pt x="372" y="508"/>
                  </a:cubicBezTo>
                  <a:cubicBezTo>
                    <a:pt x="368" y="508"/>
                    <a:pt x="365" y="508"/>
                    <a:pt x="362" y="509"/>
                  </a:cubicBezTo>
                  <a:cubicBezTo>
                    <a:pt x="355" y="511"/>
                    <a:pt x="350" y="514"/>
                    <a:pt x="345" y="518"/>
                  </a:cubicBezTo>
                  <a:cubicBezTo>
                    <a:pt x="343" y="521"/>
                    <a:pt x="341" y="524"/>
                    <a:pt x="339" y="526"/>
                  </a:cubicBezTo>
                  <a:cubicBezTo>
                    <a:pt x="336" y="532"/>
                    <a:pt x="334" y="538"/>
                    <a:pt x="334" y="545"/>
                  </a:cubicBezTo>
                  <a:cubicBezTo>
                    <a:pt x="334" y="549"/>
                    <a:pt x="334" y="549"/>
                    <a:pt x="334" y="549"/>
                  </a:cubicBezTo>
                  <a:cubicBezTo>
                    <a:pt x="334" y="554"/>
                    <a:pt x="335" y="559"/>
                    <a:pt x="337" y="563"/>
                  </a:cubicBezTo>
                  <a:cubicBezTo>
                    <a:pt x="339" y="568"/>
                    <a:pt x="342" y="572"/>
                    <a:pt x="345" y="575"/>
                  </a:cubicBezTo>
                  <a:cubicBezTo>
                    <a:pt x="349" y="579"/>
                    <a:pt x="353" y="582"/>
                    <a:pt x="357" y="583"/>
                  </a:cubicBezTo>
                  <a:cubicBezTo>
                    <a:pt x="362" y="585"/>
                    <a:pt x="366" y="587"/>
                    <a:pt x="372" y="586"/>
                  </a:cubicBezTo>
                  <a:cubicBezTo>
                    <a:pt x="375" y="586"/>
                    <a:pt x="378" y="585"/>
                    <a:pt x="382" y="585"/>
                  </a:cubicBezTo>
                  <a:close/>
                  <a:moveTo>
                    <a:pt x="67" y="326"/>
                  </a:moveTo>
                  <a:cubicBezTo>
                    <a:pt x="70" y="328"/>
                    <a:pt x="72" y="330"/>
                    <a:pt x="75" y="332"/>
                  </a:cubicBezTo>
                  <a:cubicBezTo>
                    <a:pt x="81" y="336"/>
                    <a:pt x="87" y="337"/>
                    <a:pt x="94" y="337"/>
                  </a:cubicBezTo>
                  <a:cubicBezTo>
                    <a:pt x="98" y="337"/>
                    <a:pt x="98" y="337"/>
                    <a:pt x="98" y="337"/>
                  </a:cubicBezTo>
                  <a:cubicBezTo>
                    <a:pt x="103" y="338"/>
                    <a:pt x="108" y="336"/>
                    <a:pt x="112" y="334"/>
                  </a:cubicBezTo>
                  <a:cubicBezTo>
                    <a:pt x="117" y="333"/>
                    <a:pt x="121" y="330"/>
                    <a:pt x="124" y="326"/>
                  </a:cubicBezTo>
                  <a:cubicBezTo>
                    <a:pt x="128" y="323"/>
                    <a:pt x="130" y="319"/>
                    <a:pt x="132" y="314"/>
                  </a:cubicBezTo>
                  <a:cubicBezTo>
                    <a:pt x="134" y="310"/>
                    <a:pt x="135" y="305"/>
                    <a:pt x="135" y="300"/>
                  </a:cubicBezTo>
                  <a:cubicBezTo>
                    <a:pt x="135" y="297"/>
                    <a:pt x="134" y="293"/>
                    <a:pt x="134" y="290"/>
                  </a:cubicBezTo>
                  <a:cubicBezTo>
                    <a:pt x="132" y="284"/>
                    <a:pt x="129" y="278"/>
                    <a:pt x="124" y="274"/>
                  </a:cubicBezTo>
                  <a:cubicBezTo>
                    <a:pt x="122" y="272"/>
                    <a:pt x="119" y="270"/>
                    <a:pt x="117" y="268"/>
                  </a:cubicBezTo>
                  <a:cubicBezTo>
                    <a:pt x="111" y="264"/>
                    <a:pt x="105" y="263"/>
                    <a:pt x="98" y="263"/>
                  </a:cubicBezTo>
                  <a:cubicBezTo>
                    <a:pt x="94" y="263"/>
                    <a:pt x="94" y="263"/>
                    <a:pt x="94" y="263"/>
                  </a:cubicBezTo>
                  <a:cubicBezTo>
                    <a:pt x="88" y="263"/>
                    <a:pt x="84" y="264"/>
                    <a:pt x="79" y="266"/>
                  </a:cubicBezTo>
                  <a:cubicBezTo>
                    <a:pt x="75" y="267"/>
                    <a:pt x="71" y="270"/>
                    <a:pt x="67" y="274"/>
                  </a:cubicBezTo>
                  <a:cubicBezTo>
                    <a:pt x="64" y="277"/>
                    <a:pt x="61" y="281"/>
                    <a:pt x="60" y="286"/>
                  </a:cubicBezTo>
                  <a:cubicBezTo>
                    <a:pt x="57" y="290"/>
                    <a:pt x="56" y="295"/>
                    <a:pt x="56" y="300"/>
                  </a:cubicBezTo>
                  <a:cubicBezTo>
                    <a:pt x="57" y="303"/>
                    <a:pt x="57" y="307"/>
                    <a:pt x="58" y="310"/>
                  </a:cubicBezTo>
                  <a:cubicBezTo>
                    <a:pt x="59" y="316"/>
                    <a:pt x="63" y="322"/>
                    <a:pt x="67" y="326"/>
                  </a:cubicBezTo>
                  <a:close/>
                  <a:moveTo>
                    <a:pt x="339" y="65"/>
                  </a:moveTo>
                  <a:cubicBezTo>
                    <a:pt x="344" y="72"/>
                    <a:pt x="344" y="72"/>
                    <a:pt x="344" y="72"/>
                  </a:cubicBezTo>
                  <a:cubicBezTo>
                    <a:pt x="349" y="77"/>
                    <a:pt x="355" y="80"/>
                    <a:pt x="361" y="82"/>
                  </a:cubicBezTo>
                  <a:cubicBezTo>
                    <a:pt x="364" y="82"/>
                    <a:pt x="368" y="83"/>
                    <a:pt x="371" y="83"/>
                  </a:cubicBezTo>
                  <a:cubicBezTo>
                    <a:pt x="378" y="83"/>
                    <a:pt x="384" y="81"/>
                    <a:pt x="390" y="78"/>
                  </a:cubicBezTo>
                  <a:cubicBezTo>
                    <a:pt x="394" y="75"/>
                    <a:pt x="398" y="72"/>
                    <a:pt x="402" y="70"/>
                  </a:cubicBezTo>
                  <a:cubicBezTo>
                    <a:pt x="406" y="67"/>
                    <a:pt x="410" y="64"/>
                    <a:pt x="413" y="60"/>
                  </a:cubicBezTo>
                  <a:cubicBezTo>
                    <a:pt x="416" y="56"/>
                    <a:pt x="418" y="52"/>
                    <a:pt x="419" y="47"/>
                  </a:cubicBezTo>
                  <a:cubicBezTo>
                    <a:pt x="421" y="42"/>
                    <a:pt x="421" y="37"/>
                    <a:pt x="420" y="33"/>
                  </a:cubicBezTo>
                  <a:cubicBezTo>
                    <a:pt x="420" y="28"/>
                    <a:pt x="418" y="23"/>
                    <a:pt x="415" y="19"/>
                  </a:cubicBezTo>
                  <a:cubicBezTo>
                    <a:pt x="414" y="16"/>
                    <a:pt x="412" y="14"/>
                    <a:pt x="410" y="11"/>
                  </a:cubicBezTo>
                  <a:cubicBezTo>
                    <a:pt x="405" y="6"/>
                    <a:pt x="400" y="3"/>
                    <a:pt x="393" y="2"/>
                  </a:cubicBezTo>
                  <a:cubicBezTo>
                    <a:pt x="390" y="1"/>
                    <a:pt x="387" y="1"/>
                    <a:pt x="383" y="0"/>
                  </a:cubicBezTo>
                  <a:cubicBezTo>
                    <a:pt x="377" y="0"/>
                    <a:pt x="370" y="2"/>
                    <a:pt x="364" y="5"/>
                  </a:cubicBezTo>
                  <a:cubicBezTo>
                    <a:pt x="360" y="8"/>
                    <a:pt x="356" y="11"/>
                    <a:pt x="352" y="14"/>
                  </a:cubicBezTo>
                  <a:cubicBezTo>
                    <a:pt x="348" y="16"/>
                    <a:pt x="344" y="19"/>
                    <a:pt x="342" y="23"/>
                  </a:cubicBezTo>
                  <a:cubicBezTo>
                    <a:pt x="338" y="27"/>
                    <a:pt x="336" y="31"/>
                    <a:pt x="335" y="36"/>
                  </a:cubicBezTo>
                  <a:cubicBezTo>
                    <a:pt x="333" y="41"/>
                    <a:pt x="333" y="46"/>
                    <a:pt x="334" y="51"/>
                  </a:cubicBezTo>
                  <a:cubicBezTo>
                    <a:pt x="334" y="56"/>
                    <a:pt x="336" y="60"/>
                    <a:pt x="339" y="65"/>
                  </a:cubicBezTo>
                  <a:close/>
                  <a:moveTo>
                    <a:pt x="361" y="306"/>
                  </a:moveTo>
                  <a:cubicBezTo>
                    <a:pt x="364" y="302"/>
                    <a:pt x="367" y="298"/>
                    <a:pt x="368" y="294"/>
                  </a:cubicBezTo>
                  <a:cubicBezTo>
                    <a:pt x="371" y="289"/>
                    <a:pt x="372" y="284"/>
                    <a:pt x="372" y="279"/>
                  </a:cubicBezTo>
                  <a:cubicBezTo>
                    <a:pt x="371" y="276"/>
                    <a:pt x="371" y="273"/>
                    <a:pt x="370" y="269"/>
                  </a:cubicBezTo>
                  <a:cubicBezTo>
                    <a:pt x="368" y="263"/>
                    <a:pt x="365" y="258"/>
                    <a:pt x="361" y="253"/>
                  </a:cubicBezTo>
                  <a:cubicBezTo>
                    <a:pt x="358" y="251"/>
                    <a:pt x="356" y="249"/>
                    <a:pt x="353" y="247"/>
                  </a:cubicBezTo>
                  <a:cubicBezTo>
                    <a:pt x="347" y="244"/>
                    <a:pt x="341" y="242"/>
                    <a:pt x="334" y="242"/>
                  </a:cubicBezTo>
                  <a:cubicBezTo>
                    <a:pt x="322" y="242"/>
                    <a:pt x="322" y="242"/>
                    <a:pt x="322" y="242"/>
                  </a:cubicBezTo>
                  <a:cubicBezTo>
                    <a:pt x="317" y="242"/>
                    <a:pt x="312" y="243"/>
                    <a:pt x="307" y="245"/>
                  </a:cubicBezTo>
                  <a:cubicBezTo>
                    <a:pt x="303" y="247"/>
                    <a:pt x="299" y="249"/>
                    <a:pt x="295" y="253"/>
                  </a:cubicBezTo>
                  <a:cubicBezTo>
                    <a:pt x="292" y="256"/>
                    <a:pt x="289" y="260"/>
                    <a:pt x="288" y="265"/>
                  </a:cubicBezTo>
                  <a:cubicBezTo>
                    <a:pt x="285" y="269"/>
                    <a:pt x="284" y="274"/>
                    <a:pt x="285" y="279"/>
                  </a:cubicBezTo>
                  <a:cubicBezTo>
                    <a:pt x="285" y="283"/>
                    <a:pt x="285" y="286"/>
                    <a:pt x="286" y="289"/>
                  </a:cubicBezTo>
                  <a:cubicBezTo>
                    <a:pt x="288" y="296"/>
                    <a:pt x="291" y="301"/>
                    <a:pt x="295" y="306"/>
                  </a:cubicBezTo>
                  <a:cubicBezTo>
                    <a:pt x="298" y="308"/>
                    <a:pt x="300" y="310"/>
                    <a:pt x="303" y="312"/>
                  </a:cubicBezTo>
                  <a:cubicBezTo>
                    <a:pt x="309" y="315"/>
                    <a:pt x="315" y="317"/>
                    <a:pt x="322" y="317"/>
                  </a:cubicBezTo>
                  <a:cubicBezTo>
                    <a:pt x="334" y="317"/>
                    <a:pt x="334" y="317"/>
                    <a:pt x="334" y="317"/>
                  </a:cubicBezTo>
                  <a:cubicBezTo>
                    <a:pt x="339" y="317"/>
                    <a:pt x="344" y="316"/>
                    <a:pt x="349" y="313"/>
                  </a:cubicBezTo>
                  <a:cubicBezTo>
                    <a:pt x="353" y="312"/>
                    <a:pt x="357" y="309"/>
                    <a:pt x="361" y="306"/>
                  </a:cubicBezTo>
                  <a:close/>
                  <a:moveTo>
                    <a:pt x="558" y="454"/>
                  </a:moveTo>
                  <a:cubicBezTo>
                    <a:pt x="606" y="454"/>
                    <a:pt x="606" y="379"/>
                    <a:pt x="558" y="379"/>
                  </a:cubicBezTo>
                  <a:cubicBezTo>
                    <a:pt x="510" y="379"/>
                    <a:pt x="510" y="454"/>
                    <a:pt x="558" y="454"/>
                  </a:cubicBezTo>
                  <a:close/>
                  <a:moveTo>
                    <a:pt x="625" y="196"/>
                  </a:moveTo>
                  <a:cubicBezTo>
                    <a:pt x="673" y="196"/>
                    <a:pt x="673" y="122"/>
                    <a:pt x="625" y="122"/>
                  </a:cubicBezTo>
                  <a:cubicBezTo>
                    <a:pt x="577" y="122"/>
                    <a:pt x="577" y="196"/>
                    <a:pt x="625" y="196"/>
                  </a:cubicBezTo>
                  <a:close/>
                  <a:moveTo>
                    <a:pt x="48" y="727"/>
                  </a:moveTo>
                  <a:cubicBezTo>
                    <a:pt x="0" y="727"/>
                    <a:pt x="0" y="802"/>
                    <a:pt x="48" y="802"/>
                  </a:cubicBezTo>
                  <a:cubicBezTo>
                    <a:pt x="96" y="802"/>
                    <a:pt x="96" y="727"/>
                    <a:pt x="48" y="727"/>
                  </a:cubicBezTo>
                  <a:close/>
                  <a:moveTo>
                    <a:pt x="791" y="337"/>
                  </a:moveTo>
                  <a:cubicBezTo>
                    <a:pt x="743" y="337"/>
                    <a:pt x="743" y="412"/>
                    <a:pt x="791" y="412"/>
                  </a:cubicBezTo>
                  <a:cubicBezTo>
                    <a:pt x="839" y="412"/>
                    <a:pt x="839" y="337"/>
                    <a:pt x="791" y="337"/>
                  </a:cubicBezTo>
                  <a:close/>
                  <a:moveTo>
                    <a:pt x="807" y="599"/>
                  </a:moveTo>
                  <a:cubicBezTo>
                    <a:pt x="759" y="599"/>
                    <a:pt x="759" y="673"/>
                    <a:pt x="807" y="673"/>
                  </a:cubicBezTo>
                  <a:cubicBezTo>
                    <a:pt x="855" y="673"/>
                    <a:pt x="855" y="599"/>
                    <a:pt x="807" y="599"/>
                  </a:cubicBezTo>
                  <a:close/>
                  <a:moveTo>
                    <a:pt x="836" y="918"/>
                  </a:moveTo>
                  <a:cubicBezTo>
                    <a:pt x="884" y="918"/>
                    <a:pt x="884" y="844"/>
                    <a:pt x="836" y="844"/>
                  </a:cubicBezTo>
                  <a:cubicBezTo>
                    <a:pt x="788" y="844"/>
                    <a:pt x="788" y="918"/>
                    <a:pt x="836" y="918"/>
                  </a:cubicBezTo>
                  <a:close/>
                  <a:moveTo>
                    <a:pt x="1040" y="798"/>
                  </a:moveTo>
                  <a:cubicBezTo>
                    <a:pt x="992" y="798"/>
                    <a:pt x="992" y="873"/>
                    <a:pt x="1040" y="873"/>
                  </a:cubicBezTo>
                  <a:cubicBezTo>
                    <a:pt x="1088" y="873"/>
                    <a:pt x="1088" y="798"/>
                    <a:pt x="1040" y="798"/>
                  </a:cubicBezTo>
                  <a:close/>
                  <a:moveTo>
                    <a:pt x="1002" y="591"/>
                  </a:moveTo>
                  <a:cubicBezTo>
                    <a:pt x="954" y="591"/>
                    <a:pt x="954" y="665"/>
                    <a:pt x="1002" y="665"/>
                  </a:cubicBezTo>
                  <a:cubicBezTo>
                    <a:pt x="1050" y="665"/>
                    <a:pt x="1050" y="591"/>
                    <a:pt x="1002" y="591"/>
                  </a:cubicBezTo>
                  <a:close/>
                  <a:moveTo>
                    <a:pt x="1166" y="477"/>
                  </a:moveTo>
                  <a:cubicBezTo>
                    <a:pt x="1163" y="475"/>
                    <a:pt x="1161" y="473"/>
                    <a:pt x="1158" y="471"/>
                  </a:cubicBezTo>
                  <a:cubicBezTo>
                    <a:pt x="1152" y="468"/>
                    <a:pt x="1146" y="466"/>
                    <a:pt x="1139" y="466"/>
                  </a:cubicBezTo>
                  <a:cubicBezTo>
                    <a:pt x="1131" y="466"/>
                    <a:pt x="1131" y="466"/>
                    <a:pt x="1131" y="466"/>
                  </a:cubicBezTo>
                  <a:cubicBezTo>
                    <a:pt x="1126" y="466"/>
                    <a:pt x="1121" y="467"/>
                    <a:pt x="1117" y="469"/>
                  </a:cubicBezTo>
                  <a:cubicBezTo>
                    <a:pt x="1112" y="471"/>
                    <a:pt x="1108" y="473"/>
                    <a:pt x="1105" y="477"/>
                  </a:cubicBezTo>
                  <a:cubicBezTo>
                    <a:pt x="1101" y="480"/>
                    <a:pt x="1098" y="484"/>
                    <a:pt x="1097" y="489"/>
                  </a:cubicBezTo>
                  <a:cubicBezTo>
                    <a:pt x="1094" y="493"/>
                    <a:pt x="1093" y="498"/>
                    <a:pt x="1094" y="503"/>
                  </a:cubicBezTo>
                  <a:cubicBezTo>
                    <a:pt x="1094" y="507"/>
                    <a:pt x="1094" y="510"/>
                    <a:pt x="1095" y="513"/>
                  </a:cubicBezTo>
                  <a:cubicBezTo>
                    <a:pt x="1097" y="520"/>
                    <a:pt x="1100" y="525"/>
                    <a:pt x="1105" y="530"/>
                  </a:cubicBezTo>
                  <a:cubicBezTo>
                    <a:pt x="1112" y="536"/>
                    <a:pt x="1112" y="536"/>
                    <a:pt x="1112" y="536"/>
                  </a:cubicBezTo>
                  <a:cubicBezTo>
                    <a:pt x="1118" y="539"/>
                    <a:pt x="1124" y="541"/>
                    <a:pt x="1131" y="541"/>
                  </a:cubicBezTo>
                  <a:cubicBezTo>
                    <a:pt x="1139" y="541"/>
                    <a:pt x="1139" y="541"/>
                    <a:pt x="1139" y="541"/>
                  </a:cubicBezTo>
                  <a:cubicBezTo>
                    <a:pt x="1144" y="541"/>
                    <a:pt x="1149" y="540"/>
                    <a:pt x="1154" y="537"/>
                  </a:cubicBezTo>
                  <a:cubicBezTo>
                    <a:pt x="1158" y="536"/>
                    <a:pt x="1162" y="533"/>
                    <a:pt x="1166" y="530"/>
                  </a:cubicBezTo>
                  <a:cubicBezTo>
                    <a:pt x="1169" y="526"/>
                    <a:pt x="1172" y="522"/>
                    <a:pt x="1173" y="518"/>
                  </a:cubicBezTo>
                  <a:cubicBezTo>
                    <a:pt x="1176" y="513"/>
                    <a:pt x="1177" y="508"/>
                    <a:pt x="1176" y="503"/>
                  </a:cubicBezTo>
                  <a:cubicBezTo>
                    <a:pt x="1176" y="500"/>
                    <a:pt x="1176" y="497"/>
                    <a:pt x="1175" y="493"/>
                  </a:cubicBezTo>
                  <a:cubicBezTo>
                    <a:pt x="1173" y="487"/>
                    <a:pt x="1170" y="482"/>
                    <a:pt x="1166" y="477"/>
                  </a:cubicBezTo>
                  <a:close/>
                  <a:moveTo>
                    <a:pt x="1260" y="748"/>
                  </a:moveTo>
                  <a:cubicBezTo>
                    <a:pt x="1308" y="748"/>
                    <a:pt x="1308" y="674"/>
                    <a:pt x="1260" y="674"/>
                  </a:cubicBezTo>
                  <a:cubicBezTo>
                    <a:pt x="1211" y="674"/>
                    <a:pt x="1211" y="748"/>
                    <a:pt x="1260" y="748"/>
                  </a:cubicBezTo>
                  <a:close/>
                  <a:moveTo>
                    <a:pt x="1438" y="499"/>
                  </a:moveTo>
                  <a:cubicBezTo>
                    <a:pt x="1390" y="499"/>
                    <a:pt x="1390" y="574"/>
                    <a:pt x="1438" y="574"/>
                  </a:cubicBezTo>
                  <a:cubicBezTo>
                    <a:pt x="1486" y="574"/>
                    <a:pt x="1486" y="499"/>
                    <a:pt x="1438" y="499"/>
                  </a:cubicBezTo>
                  <a:close/>
                  <a:moveTo>
                    <a:pt x="1539" y="339"/>
                  </a:moveTo>
                  <a:cubicBezTo>
                    <a:pt x="1541" y="336"/>
                    <a:pt x="1543" y="334"/>
                    <a:pt x="1545" y="331"/>
                  </a:cubicBezTo>
                  <a:cubicBezTo>
                    <a:pt x="1548" y="326"/>
                    <a:pt x="1550" y="319"/>
                    <a:pt x="1550" y="312"/>
                  </a:cubicBezTo>
                  <a:cubicBezTo>
                    <a:pt x="1549" y="309"/>
                    <a:pt x="1549" y="306"/>
                    <a:pt x="1549" y="303"/>
                  </a:cubicBezTo>
                  <a:cubicBezTo>
                    <a:pt x="1547" y="296"/>
                    <a:pt x="1544" y="291"/>
                    <a:pt x="1539" y="286"/>
                  </a:cubicBezTo>
                  <a:cubicBezTo>
                    <a:pt x="1535" y="282"/>
                    <a:pt x="1535" y="282"/>
                    <a:pt x="1535" y="282"/>
                  </a:cubicBezTo>
                  <a:cubicBezTo>
                    <a:pt x="1531" y="278"/>
                    <a:pt x="1527" y="276"/>
                    <a:pt x="1523" y="274"/>
                  </a:cubicBezTo>
                  <a:cubicBezTo>
                    <a:pt x="1518" y="272"/>
                    <a:pt x="1514" y="271"/>
                    <a:pt x="1508" y="271"/>
                  </a:cubicBezTo>
                  <a:cubicBezTo>
                    <a:pt x="1503" y="271"/>
                    <a:pt x="1499" y="272"/>
                    <a:pt x="1494" y="274"/>
                  </a:cubicBezTo>
                  <a:cubicBezTo>
                    <a:pt x="1489" y="276"/>
                    <a:pt x="1485" y="278"/>
                    <a:pt x="1482" y="282"/>
                  </a:cubicBezTo>
                  <a:cubicBezTo>
                    <a:pt x="1480" y="284"/>
                    <a:pt x="1478" y="287"/>
                    <a:pt x="1476" y="290"/>
                  </a:cubicBezTo>
                  <a:cubicBezTo>
                    <a:pt x="1473" y="295"/>
                    <a:pt x="1471" y="302"/>
                    <a:pt x="1471" y="308"/>
                  </a:cubicBezTo>
                  <a:cubicBezTo>
                    <a:pt x="1472" y="312"/>
                    <a:pt x="1472" y="315"/>
                    <a:pt x="1472" y="318"/>
                  </a:cubicBezTo>
                  <a:cubicBezTo>
                    <a:pt x="1474" y="325"/>
                    <a:pt x="1477" y="330"/>
                    <a:pt x="1482" y="335"/>
                  </a:cubicBezTo>
                  <a:cubicBezTo>
                    <a:pt x="1483" y="336"/>
                    <a:pt x="1485" y="338"/>
                    <a:pt x="1486" y="339"/>
                  </a:cubicBezTo>
                  <a:cubicBezTo>
                    <a:pt x="1490" y="343"/>
                    <a:pt x="1494" y="345"/>
                    <a:pt x="1498" y="347"/>
                  </a:cubicBezTo>
                  <a:cubicBezTo>
                    <a:pt x="1503" y="349"/>
                    <a:pt x="1507" y="350"/>
                    <a:pt x="1513" y="350"/>
                  </a:cubicBezTo>
                  <a:cubicBezTo>
                    <a:pt x="1518" y="350"/>
                    <a:pt x="1523" y="349"/>
                    <a:pt x="1527" y="347"/>
                  </a:cubicBezTo>
                  <a:cubicBezTo>
                    <a:pt x="1532" y="345"/>
                    <a:pt x="1536" y="343"/>
                    <a:pt x="1539" y="339"/>
                  </a:cubicBezTo>
                  <a:close/>
                  <a:moveTo>
                    <a:pt x="1716" y="275"/>
                  </a:moveTo>
                  <a:cubicBezTo>
                    <a:pt x="1668" y="275"/>
                    <a:pt x="1668" y="350"/>
                    <a:pt x="1716" y="350"/>
                  </a:cubicBezTo>
                  <a:cubicBezTo>
                    <a:pt x="1764" y="350"/>
                    <a:pt x="1764" y="275"/>
                    <a:pt x="1716" y="275"/>
                  </a:cubicBezTo>
                  <a:close/>
                  <a:moveTo>
                    <a:pt x="1663" y="498"/>
                  </a:moveTo>
                  <a:cubicBezTo>
                    <a:pt x="1661" y="496"/>
                    <a:pt x="1658" y="494"/>
                    <a:pt x="1656" y="492"/>
                  </a:cubicBezTo>
                  <a:cubicBezTo>
                    <a:pt x="1650" y="489"/>
                    <a:pt x="1644" y="487"/>
                    <a:pt x="1637" y="487"/>
                  </a:cubicBezTo>
                  <a:cubicBezTo>
                    <a:pt x="1634" y="487"/>
                    <a:pt x="1630" y="488"/>
                    <a:pt x="1627" y="488"/>
                  </a:cubicBezTo>
                  <a:cubicBezTo>
                    <a:pt x="1621" y="490"/>
                    <a:pt x="1615" y="493"/>
                    <a:pt x="1611" y="498"/>
                  </a:cubicBezTo>
                  <a:cubicBezTo>
                    <a:pt x="1609" y="499"/>
                    <a:pt x="1608" y="500"/>
                    <a:pt x="1607" y="502"/>
                  </a:cubicBezTo>
                  <a:cubicBezTo>
                    <a:pt x="1603" y="505"/>
                    <a:pt x="1600" y="509"/>
                    <a:pt x="1599" y="514"/>
                  </a:cubicBezTo>
                  <a:cubicBezTo>
                    <a:pt x="1597" y="518"/>
                    <a:pt x="1595" y="523"/>
                    <a:pt x="1596" y="528"/>
                  </a:cubicBezTo>
                  <a:cubicBezTo>
                    <a:pt x="1595" y="533"/>
                    <a:pt x="1597" y="538"/>
                    <a:pt x="1599" y="543"/>
                  </a:cubicBezTo>
                  <a:cubicBezTo>
                    <a:pt x="1600" y="547"/>
                    <a:pt x="1603" y="551"/>
                    <a:pt x="1607" y="555"/>
                  </a:cubicBezTo>
                  <a:cubicBezTo>
                    <a:pt x="1614" y="560"/>
                    <a:pt x="1614" y="560"/>
                    <a:pt x="1614" y="560"/>
                  </a:cubicBezTo>
                  <a:cubicBezTo>
                    <a:pt x="1620" y="564"/>
                    <a:pt x="1626" y="566"/>
                    <a:pt x="1633" y="566"/>
                  </a:cubicBezTo>
                  <a:cubicBezTo>
                    <a:pt x="1636" y="565"/>
                    <a:pt x="1640" y="565"/>
                    <a:pt x="1643" y="564"/>
                  </a:cubicBezTo>
                  <a:cubicBezTo>
                    <a:pt x="1649" y="562"/>
                    <a:pt x="1655" y="559"/>
                    <a:pt x="1659" y="555"/>
                  </a:cubicBezTo>
                  <a:cubicBezTo>
                    <a:pt x="1661" y="553"/>
                    <a:pt x="1662" y="552"/>
                    <a:pt x="1663" y="550"/>
                  </a:cubicBezTo>
                  <a:cubicBezTo>
                    <a:pt x="1667" y="547"/>
                    <a:pt x="1670" y="543"/>
                    <a:pt x="1671" y="538"/>
                  </a:cubicBezTo>
                  <a:cubicBezTo>
                    <a:pt x="1674" y="534"/>
                    <a:pt x="1675" y="529"/>
                    <a:pt x="1674" y="524"/>
                  </a:cubicBezTo>
                  <a:cubicBezTo>
                    <a:pt x="1675" y="519"/>
                    <a:pt x="1674" y="514"/>
                    <a:pt x="1671" y="510"/>
                  </a:cubicBezTo>
                  <a:cubicBezTo>
                    <a:pt x="1670" y="505"/>
                    <a:pt x="1667" y="501"/>
                    <a:pt x="1663" y="498"/>
                  </a:cubicBezTo>
                  <a:close/>
                  <a:moveTo>
                    <a:pt x="1052" y="1196"/>
                  </a:moveTo>
                  <a:cubicBezTo>
                    <a:pt x="1100" y="1196"/>
                    <a:pt x="1100" y="1122"/>
                    <a:pt x="1052" y="1122"/>
                  </a:cubicBezTo>
                  <a:cubicBezTo>
                    <a:pt x="1004" y="1122"/>
                    <a:pt x="1004" y="1196"/>
                    <a:pt x="1052" y="1196"/>
                  </a:cubicBezTo>
                  <a:close/>
                  <a:moveTo>
                    <a:pt x="840" y="1259"/>
                  </a:moveTo>
                  <a:cubicBezTo>
                    <a:pt x="792" y="1259"/>
                    <a:pt x="792" y="1333"/>
                    <a:pt x="840" y="1333"/>
                  </a:cubicBezTo>
                  <a:cubicBezTo>
                    <a:pt x="888" y="1333"/>
                    <a:pt x="889" y="1259"/>
                    <a:pt x="840" y="1259"/>
                  </a:cubicBezTo>
                  <a:close/>
                  <a:moveTo>
                    <a:pt x="991" y="1539"/>
                  </a:moveTo>
                  <a:cubicBezTo>
                    <a:pt x="989" y="1537"/>
                    <a:pt x="986" y="1535"/>
                    <a:pt x="984" y="1533"/>
                  </a:cubicBezTo>
                  <a:cubicBezTo>
                    <a:pt x="978" y="1530"/>
                    <a:pt x="972" y="1528"/>
                    <a:pt x="965" y="1528"/>
                  </a:cubicBezTo>
                  <a:cubicBezTo>
                    <a:pt x="961" y="1528"/>
                    <a:pt x="961" y="1528"/>
                    <a:pt x="961" y="1528"/>
                  </a:cubicBezTo>
                  <a:cubicBezTo>
                    <a:pt x="956" y="1528"/>
                    <a:pt x="951" y="1529"/>
                    <a:pt x="946" y="1531"/>
                  </a:cubicBezTo>
                  <a:cubicBezTo>
                    <a:pt x="942" y="1533"/>
                    <a:pt x="938" y="1536"/>
                    <a:pt x="934" y="1539"/>
                  </a:cubicBezTo>
                  <a:cubicBezTo>
                    <a:pt x="931" y="1543"/>
                    <a:pt x="928" y="1547"/>
                    <a:pt x="927" y="1551"/>
                  </a:cubicBezTo>
                  <a:cubicBezTo>
                    <a:pt x="924" y="1556"/>
                    <a:pt x="923" y="1560"/>
                    <a:pt x="923" y="1566"/>
                  </a:cubicBezTo>
                  <a:cubicBezTo>
                    <a:pt x="924" y="1569"/>
                    <a:pt x="924" y="1572"/>
                    <a:pt x="925" y="1575"/>
                  </a:cubicBezTo>
                  <a:cubicBezTo>
                    <a:pt x="927" y="1582"/>
                    <a:pt x="930" y="1587"/>
                    <a:pt x="934" y="1592"/>
                  </a:cubicBezTo>
                  <a:cubicBezTo>
                    <a:pt x="937" y="1594"/>
                    <a:pt x="939" y="1596"/>
                    <a:pt x="942" y="1598"/>
                  </a:cubicBezTo>
                  <a:cubicBezTo>
                    <a:pt x="948" y="1601"/>
                    <a:pt x="954" y="1603"/>
                    <a:pt x="961" y="1603"/>
                  </a:cubicBezTo>
                  <a:cubicBezTo>
                    <a:pt x="965" y="1603"/>
                    <a:pt x="965" y="1603"/>
                    <a:pt x="965" y="1603"/>
                  </a:cubicBezTo>
                  <a:cubicBezTo>
                    <a:pt x="970" y="1603"/>
                    <a:pt x="975" y="1602"/>
                    <a:pt x="979" y="1600"/>
                  </a:cubicBezTo>
                  <a:cubicBezTo>
                    <a:pt x="984" y="1598"/>
                    <a:pt x="988" y="1596"/>
                    <a:pt x="991" y="1592"/>
                  </a:cubicBezTo>
                  <a:cubicBezTo>
                    <a:pt x="995" y="1589"/>
                    <a:pt x="998" y="1585"/>
                    <a:pt x="999" y="1580"/>
                  </a:cubicBezTo>
                  <a:cubicBezTo>
                    <a:pt x="1001" y="1575"/>
                    <a:pt x="1002" y="1571"/>
                    <a:pt x="1002" y="1566"/>
                  </a:cubicBezTo>
                  <a:cubicBezTo>
                    <a:pt x="1002" y="1562"/>
                    <a:pt x="1001" y="1559"/>
                    <a:pt x="1001" y="1556"/>
                  </a:cubicBezTo>
                  <a:cubicBezTo>
                    <a:pt x="999" y="1549"/>
                    <a:pt x="996" y="1544"/>
                    <a:pt x="991" y="1539"/>
                  </a:cubicBezTo>
                  <a:close/>
                  <a:moveTo>
                    <a:pt x="1052" y="1317"/>
                  </a:moveTo>
                  <a:cubicBezTo>
                    <a:pt x="1004" y="1317"/>
                    <a:pt x="1004" y="1391"/>
                    <a:pt x="1052" y="1391"/>
                  </a:cubicBezTo>
                  <a:cubicBezTo>
                    <a:pt x="1100" y="1391"/>
                    <a:pt x="1100" y="1317"/>
                    <a:pt x="1052" y="1317"/>
                  </a:cubicBezTo>
                  <a:close/>
                  <a:moveTo>
                    <a:pt x="1253" y="1539"/>
                  </a:moveTo>
                  <a:cubicBezTo>
                    <a:pt x="1251" y="1536"/>
                    <a:pt x="1248" y="1533"/>
                    <a:pt x="1245" y="1530"/>
                  </a:cubicBezTo>
                  <a:cubicBezTo>
                    <a:pt x="1242" y="1527"/>
                    <a:pt x="1238" y="1524"/>
                    <a:pt x="1233" y="1522"/>
                  </a:cubicBezTo>
                  <a:cubicBezTo>
                    <a:pt x="1229" y="1520"/>
                    <a:pt x="1224" y="1519"/>
                    <a:pt x="1219" y="1519"/>
                  </a:cubicBezTo>
                  <a:cubicBezTo>
                    <a:pt x="1214" y="1519"/>
                    <a:pt x="1209" y="1520"/>
                    <a:pt x="1204" y="1522"/>
                  </a:cubicBezTo>
                  <a:cubicBezTo>
                    <a:pt x="1200" y="1524"/>
                    <a:pt x="1196" y="1527"/>
                    <a:pt x="1192" y="1530"/>
                  </a:cubicBezTo>
                  <a:cubicBezTo>
                    <a:pt x="1190" y="1533"/>
                    <a:pt x="1188" y="1535"/>
                    <a:pt x="1186" y="1538"/>
                  </a:cubicBezTo>
                  <a:cubicBezTo>
                    <a:pt x="1183" y="1544"/>
                    <a:pt x="1181" y="1550"/>
                    <a:pt x="1181" y="1557"/>
                  </a:cubicBezTo>
                  <a:cubicBezTo>
                    <a:pt x="1182" y="1560"/>
                    <a:pt x="1182" y="1563"/>
                    <a:pt x="1183" y="1567"/>
                  </a:cubicBezTo>
                  <a:cubicBezTo>
                    <a:pt x="1184" y="1573"/>
                    <a:pt x="1188" y="1578"/>
                    <a:pt x="1192" y="1583"/>
                  </a:cubicBezTo>
                  <a:cubicBezTo>
                    <a:pt x="1201" y="1591"/>
                    <a:pt x="1201" y="1591"/>
                    <a:pt x="1201" y="1591"/>
                  </a:cubicBezTo>
                  <a:cubicBezTo>
                    <a:pt x="1204" y="1595"/>
                    <a:pt x="1208" y="1597"/>
                    <a:pt x="1213" y="1599"/>
                  </a:cubicBezTo>
                  <a:cubicBezTo>
                    <a:pt x="1217" y="1601"/>
                    <a:pt x="1222" y="1602"/>
                    <a:pt x="1227" y="1602"/>
                  </a:cubicBezTo>
                  <a:cubicBezTo>
                    <a:pt x="1232" y="1602"/>
                    <a:pt x="1237" y="1601"/>
                    <a:pt x="1241" y="1599"/>
                  </a:cubicBezTo>
                  <a:cubicBezTo>
                    <a:pt x="1246" y="1597"/>
                    <a:pt x="1250" y="1595"/>
                    <a:pt x="1253" y="1591"/>
                  </a:cubicBezTo>
                  <a:cubicBezTo>
                    <a:pt x="1255" y="1589"/>
                    <a:pt x="1257" y="1586"/>
                    <a:pt x="1259" y="1584"/>
                  </a:cubicBezTo>
                  <a:cubicBezTo>
                    <a:pt x="1263" y="1578"/>
                    <a:pt x="1264" y="1572"/>
                    <a:pt x="1264" y="1565"/>
                  </a:cubicBezTo>
                  <a:cubicBezTo>
                    <a:pt x="1264" y="1562"/>
                    <a:pt x="1263" y="1558"/>
                    <a:pt x="1263" y="1555"/>
                  </a:cubicBezTo>
                  <a:cubicBezTo>
                    <a:pt x="1261" y="1549"/>
                    <a:pt x="1258" y="1543"/>
                    <a:pt x="1253" y="1539"/>
                  </a:cubicBezTo>
                  <a:close/>
                  <a:moveTo>
                    <a:pt x="1116" y="1759"/>
                  </a:moveTo>
                  <a:cubicBezTo>
                    <a:pt x="1113" y="1757"/>
                    <a:pt x="1111" y="1755"/>
                    <a:pt x="1108" y="1753"/>
                  </a:cubicBezTo>
                  <a:cubicBezTo>
                    <a:pt x="1102" y="1750"/>
                    <a:pt x="1096" y="1748"/>
                    <a:pt x="1089" y="1748"/>
                  </a:cubicBezTo>
                  <a:cubicBezTo>
                    <a:pt x="1086" y="1749"/>
                    <a:pt x="1083" y="1749"/>
                    <a:pt x="1079" y="1749"/>
                  </a:cubicBezTo>
                  <a:cubicBezTo>
                    <a:pt x="1073" y="1751"/>
                    <a:pt x="1068" y="1754"/>
                    <a:pt x="1063" y="1759"/>
                  </a:cubicBezTo>
                  <a:cubicBezTo>
                    <a:pt x="1059" y="1763"/>
                    <a:pt x="1059" y="1763"/>
                    <a:pt x="1059" y="1763"/>
                  </a:cubicBezTo>
                  <a:cubicBezTo>
                    <a:pt x="1055" y="1767"/>
                    <a:pt x="1053" y="1771"/>
                    <a:pt x="1051" y="1775"/>
                  </a:cubicBezTo>
                  <a:cubicBezTo>
                    <a:pt x="1049" y="1780"/>
                    <a:pt x="1048" y="1784"/>
                    <a:pt x="1048" y="1790"/>
                  </a:cubicBezTo>
                  <a:cubicBezTo>
                    <a:pt x="1048" y="1795"/>
                    <a:pt x="1049" y="1800"/>
                    <a:pt x="1051" y="1804"/>
                  </a:cubicBezTo>
                  <a:cubicBezTo>
                    <a:pt x="1053" y="1809"/>
                    <a:pt x="1055" y="1813"/>
                    <a:pt x="1059" y="1816"/>
                  </a:cubicBezTo>
                  <a:cubicBezTo>
                    <a:pt x="1066" y="1822"/>
                    <a:pt x="1066" y="1822"/>
                    <a:pt x="1066" y="1822"/>
                  </a:cubicBezTo>
                  <a:cubicBezTo>
                    <a:pt x="1072" y="1825"/>
                    <a:pt x="1079" y="1827"/>
                    <a:pt x="1085" y="1827"/>
                  </a:cubicBezTo>
                  <a:cubicBezTo>
                    <a:pt x="1089" y="1826"/>
                    <a:pt x="1092" y="1826"/>
                    <a:pt x="1095" y="1826"/>
                  </a:cubicBezTo>
                  <a:cubicBezTo>
                    <a:pt x="1101" y="1824"/>
                    <a:pt x="1107" y="1821"/>
                    <a:pt x="1112" y="1816"/>
                  </a:cubicBezTo>
                  <a:cubicBezTo>
                    <a:pt x="1113" y="1815"/>
                    <a:pt x="1114" y="1813"/>
                    <a:pt x="1116" y="1812"/>
                  </a:cubicBezTo>
                  <a:cubicBezTo>
                    <a:pt x="1119" y="1808"/>
                    <a:pt x="1122" y="1804"/>
                    <a:pt x="1123" y="1800"/>
                  </a:cubicBezTo>
                  <a:cubicBezTo>
                    <a:pt x="1126" y="1795"/>
                    <a:pt x="1127" y="1791"/>
                    <a:pt x="1127" y="1785"/>
                  </a:cubicBezTo>
                  <a:cubicBezTo>
                    <a:pt x="1127" y="1780"/>
                    <a:pt x="1126" y="1775"/>
                    <a:pt x="1123" y="1771"/>
                  </a:cubicBezTo>
                  <a:cubicBezTo>
                    <a:pt x="1122" y="1766"/>
                    <a:pt x="1119" y="1762"/>
                    <a:pt x="1116" y="1759"/>
                  </a:cubicBezTo>
                  <a:close/>
                  <a:moveTo>
                    <a:pt x="1318" y="1835"/>
                  </a:moveTo>
                  <a:cubicBezTo>
                    <a:pt x="1321" y="1835"/>
                    <a:pt x="1324" y="1834"/>
                    <a:pt x="1328" y="1834"/>
                  </a:cubicBezTo>
                  <a:cubicBezTo>
                    <a:pt x="1334" y="1832"/>
                    <a:pt x="1339" y="1829"/>
                    <a:pt x="1344" y="1824"/>
                  </a:cubicBezTo>
                  <a:cubicBezTo>
                    <a:pt x="1345" y="1823"/>
                    <a:pt x="1347" y="1821"/>
                    <a:pt x="1348" y="1820"/>
                  </a:cubicBezTo>
                  <a:cubicBezTo>
                    <a:pt x="1352" y="1817"/>
                    <a:pt x="1354" y="1813"/>
                    <a:pt x="1356" y="1808"/>
                  </a:cubicBezTo>
                  <a:cubicBezTo>
                    <a:pt x="1358" y="1804"/>
                    <a:pt x="1359" y="1799"/>
                    <a:pt x="1359" y="1794"/>
                  </a:cubicBezTo>
                  <a:cubicBezTo>
                    <a:pt x="1359" y="1789"/>
                    <a:pt x="1358" y="1784"/>
                    <a:pt x="1356" y="1779"/>
                  </a:cubicBezTo>
                  <a:cubicBezTo>
                    <a:pt x="1354" y="1775"/>
                    <a:pt x="1352" y="1771"/>
                    <a:pt x="1348" y="1767"/>
                  </a:cubicBezTo>
                  <a:cubicBezTo>
                    <a:pt x="1346" y="1765"/>
                    <a:pt x="1343" y="1763"/>
                    <a:pt x="1341" y="1762"/>
                  </a:cubicBezTo>
                  <a:cubicBezTo>
                    <a:pt x="1335" y="1758"/>
                    <a:pt x="1328" y="1756"/>
                    <a:pt x="1322" y="1756"/>
                  </a:cubicBezTo>
                  <a:cubicBezTo>
                    <a:pt x="1318" y="1757"/>
                    <a:pt x="1315" y="1757"/>
                    <a:pt x="1312" y="1758"/>
                  </a:cubicBezTo>
                  <a:cubicBezTo>
                    <a:pt x="1306" y="1760"/>
                    <a:pt x="1300" y="1763"/>
                    <a:pt x="1295" y="1767"/>
                  </a:cubicBezTo>
                  <a:cubicBezTo>
                    <a:pt x="1291" y="1771"/>
                    <a:pt x="1291" y="1771"/>
                    <a:pt x="1291" y="1771"/>
                  </a:cubicBezTo>
                  <a:cubicBezTo>
                    <a:pt x="1288" y="1775"/>
                    <a:pt x="1285" y="1779"/>
                    <a:pt x="1283" y="1783"/>
                  </a:cubicBezTo>
                  <a:cubicBezTo>
                    <a:pt x="1281" y="1788"/>
                    <a:pt x="1280" y="1793"/>
                    <a:pt x="1280" y="1798"/>
                  </a:cubicBezTo>
                  <a:cubicBezTo>
                    <a:pt x="1280" y="1803"/>
                    <a:pt x="1281" y="1808"/>
                    <a:pt x="1283" y="1812"/>
                  </a:cubicBezTo>
                  <a:cubicBezTo>
                    <a:pt x="1285" y="1817"/>
                    <a:pt x="1288" y="1821"/>
                    <a:pt x="1291" y="1824"/>
                  </a:cubicBezTo>
                  <a:cubicBezTo>
                    <a:pt x="1294" y="1826"/>
                    <a:pt x="1296" y="1828"/>
                    <a:pt x="1299" y="1830"/>
                  </a:cubicBezTo>
                  <a:cubicBezTo>
                    <a:pt x="1305" y="1833"/>
                    <a:pt x="1311" y="1835"/>
                    <a:pt x="1318" y="1835"/>
                  </a:cubicBezTo>
                  <a:close/>
                  <a:moveTo>
                    <a:pt x="1334" y="1939"/>
                  </a:moveTo>
                  <a:cubicBezTo>
                    <a:pt x="1286" y="1939"/>
                    <a:pt x="1286" y="2014"/>
                    <a:pt x="1334" y="2014"/>
                  </a:cubicBezTo>
                  <a:cubicBezTo>
                    <a:pt x="1382" y="2014"/>
                    <a:pt x="1382" y="1939"/>
                    <a:pt x="1334" y="1939"/>
                  </a:cubicBezTo>
                  <a:close/>
                  <a:moveTo>
                    <a:pt x="1230" y="1159"/>
                  </a:moveTo>
                  <a:cubicBezTo>
                    <a:pt x="1182" y="1159"/>
                    <a:pt x="1182" y="1234"/>
                    <a:pt x="1230" y="1234"/>
                  </a:cubicBezTo>
                  <a:cubicBezTo>
                    <a:pt x="1278" y="1234"/>
                    <a:pt x="1279" y="1159"/>
                    <a:pt x="1230" y="1159"/>
                  </a:cubicBezTo>
                  <a:close/>
                  <a:moveTo>
                    <a:pt x="1589" y="1195"/>
                  </a:moveTo>
                  <a:cubicBezTo>
                    <a:pt x="1585" y="1191"/>
                    <a:pt x="1581" y="1189"/>
                    <a:pt x="1577" y="1187"/>
                  </a:cubicBezTo>
                  <a:cubicBezTo>
                    <a:pt x="1572" y="1185"/>
                    <a:pt x="1568" y="1184"/>
                    <a:pt x="1562" y="1184"/>
                  </a:cubicBezTo>
                  <a:cubicBezTo>
                    <a:pt x="1559" y="1184"/>
                    <a:pt x="1556" y="1185"/>
                    <a:pt x="1552" y="1185"/>
                  </a:cubicBezTo>
                  <a:cubicBezTo>
                    <a:pt x="1546" y="1187"/>
                    <a:pt x="1541" y="1190"/>
                    <a:pt x="1536" y="1195"/>
                  </a:cubicBezTo>
                  <a:cubicBezTo>
                    <a:pt x="1534" y="1197"/>
                    <a:pt x="1532" y="1200"/>
                    <a:pt x="1530" y="1202"/>
                  </a:cubicBezTo>
                  <a:cubicBezTo>
                    <a:pt x="1527" y="1208"/>
                    <a:pt x="1525" y="1214"/>
                    <a:pt x="1525" y="1221"/>
                  </a:cubicBezTo>
                  <a:cubicBezTo>
                    <a:pt x="1525" y="1225"/>
                    <a:pt x="1525" y="1225"/>
                    <a:pt x="1525" y="1225"/>
                  </a:cubicBezTo>
                  <a:cubicBezTo>
                    <a:pt x="1525" y="1230"/>
                    <a:pt x="1526" y="1235"/>
                    <a:pt x="1528" y="1240"/>
                  </a:cubicBezTo>
                  <a:cubicBezTo>
                    <a:pt x="1530" y="1244"/>
                    <a:pt x="1532" y="1248"/>
                    <a:pt x="1536" y="1252"/>
                  </a:cubicBezTo>
                  <a:cubicBezTo>
                    <a:pt x="1539" y="1255"/>
                    <a:pt x="1543" y="1258"/>
                    <a:pt x="1548" y="1259"/>
                  </a:cubicBezTo>
                  <a:cubicBezTo>
                    <a:pt x="1552" y="1262"/>
                    <a:pt x="1557" y="1263"/>
                    <a:pt x="1562" y="1263"/>
                  </a:cubicBezTo>
                  <a:cubicBezTo>
                    <a:pt x="1566" y="1262"/>
                    <a:pt x="1569" y="1262"/>
                    <a:pt x="1572" y="1261"/>
                  </a:cubicBezTo>
                  <a:cubicBezTo>
                    <a:pt x="1579" y="1260"/>
                    <a:pt x="1584" y="1256"/>
                    <a:pt x="1589" y="1252"/>
                  </a:cubicBezTo>
                  <a:cubicBezTo>
                    <a:pt x="1591" y="1249"/>
                    <a:pt x="1593" y="1247"/>
                    <a:pt x="1595" y="1244"/>
                  </a:cubicBezTo>
                  <a:cubicBezTo>
                    <a:pt x="1598" y="1238"/>
                    <a:pt x="1600" y="1232"/>
                    <a:pt x="1600" y="1225"/>
                  </a:cubicBezTo>
                  <a:cubicBezTo>
                    <a:pt x="1600" y="1221"/>
                    <a:pt x="1600" y="1221"/>
                    <a:pt x="1600" y="1221"/>
                  </a:cubicBezTo>
                  <a:cubicBezTo>
                    <a:pt x="1600" y="1216"/>
                    <a:pt x="1599" y="1211"/>
                    <a:pt x="1596" y="1207"/>
                  </a:cubicBezTo>
                  <a:cubicBezTo>
                    <a:pt x="1595" y="1202"/>
                    <a:pt x="1592" y="1198"/>
                    <a:pt x="1589" y="1195"/>
                  </a:cubicBezTo>
                  <a:close/>
                  <a:moveTo>
                    <a:pt x="1944" y="1279"/>
                  </a:moveTo>
                  <a:cubicBezTo>
                    <a:pt x="1992" y="1279"/>
                    <a:pt x="1992" y="1205"/>
                    <a:pt x="1944" y="1205"/>
                  </a:cubicBezTo>
                  <a:cubicBezTo>
                    <a:pt x="1896" y="1205"/>
                    <a:pt x="1896" y="1279"/>
                    <a:pt x="1944" y="1279"/>
                  </a:cubicBezTo>
                  <a:close/>
                  <a:moveTo>
                    <a:pt x="1911" y="1470"/>
                  </a:moveTo>
                  <a:cubicBezTo>
                    <a:pt x="1863" y="1470"/>
                    <a:pt x="1863" y="1545"/>
                    <a:pt x="1911" y="1545"/>
                  </a:cubicBezTo>
                  <a:cubicBezTo>
                    <a:pt x="1959" y="1545"/>
                    <a:pt x="1959" y="1470"/>
                    <a:pt x="1911" y="1470"/>
                  </a:cubicBezTo>
                  <a:close/>
                  <a:moveTo>
                    <a:pt x="1867" y="1767"/>
                  </a:moveTo>
                  <a:cubicBezTo>
                    <a:pt x="1863" y="1764"/>
                    <a:pt x="1859" y="1761"/>
                    <a:pt x="1855" y="1760"/>
                  </a:cubicBezTo>
                  <a:cubicBezTo>
                    <a:pt x="1850" y="1757"/>
                    <a:pt x="1846" y="1756"/>
                    <a:pt x="1840" y="1756"/>
                  </a:cubicBezTo>
                  <a:cubicBezTo>
                    <a:pt x="1837" y="1757"/>
                    <a:pt x="1834" y="1757"/>
                    <a:pt x="1830" y="1758"/>
                  </a:cubicBezTo>
                  <a:cubicBezTo>
                    <a:pt x="1824" y="1760"/>
                    <a:pt x="1819" y="1763"/>
                    <a:pt x="1814" y="1767"/>
                  </a:cubicBezTo>
                  <a:cubicBezTo>
                    <a:pt x="1812" y="1770"/>
                    <a:pt x="1810" y="1772"/>
                    <a:pt x="1808" y="1775"/>
                  </a:cubicBezTo>
                  <a:cubicBezTo>
                    <a:pt x="1805" y="1781"/>
                    <a:pt x="1803" y="1787"/>
                    <a:pt x="1803" y="1794"/>
                  </a:cubicBezTo>
                  <a:cubicBezTo>
                    <a:pt x="1803" y="1798"/>
                    <a:pt x="1803" y="1798"/>
                    <a:pt x="1803" y="1798"/>
                  </a:cubicBezTo>
                  <a:cubicBezTo>
                    <a:pt x="1803" y="1803"/>
                    <a:pt x="1804" y="1808"/>
                    <a:pt x="1806" y="1812"/>
                  </a:cubicBezTo>
                  <a:cubicBezTo>
                    <a:pt x="1808" y="1817"/>
                    <a:pt x="1810" y="1821"/>
                    <a:pt x="1814" y="1824"/>
                  </a:cubicBezTo>
                  <a:cubicBezTo>
                    <a:pt x="1817" y="1828"/>
                    <a:pt x="1821" y="1830"/>
                    <a:pt x="1826" y="1832"/>
                  </a:cubicBezTo>
                  <a:cubicBezTo>
                    <a:pt x="1830" y="1834"/>
                    <a:pt x="1835" y="1835"/>
                    <a:pt x="1840" y="1835"/>
                  </a:cubicBezTo>
                  <a:cubicBezTo>
                    <a:pt x="1844" y="1835"/>
                    <a:pt x="1847" y="1834"/>
                    <a:pt x="1850" y="1834"/>
                  </a:cubicBezTo>
                  <a:cubicBezTo>
                    <a:pt x="1857" y="1832"/>
                    <a:pt x="1862" y="1829"/>
                    <a:pt x="1867" y="1824"/>
                  </a:cubicBezTo>
                  <a:cubicBezTo>
                    <a:pt x="1869" y="1822"/>
                    <a:pt x="1871" y="1819"/>
                    <a:pt x="1873" y="1817"/>
                  </a:cubicBezTo>
                  <a:cubicBezTo>
                    <a:pt x="1876" y="1811"/>
                    <a:pt x="1878" y="1805"/>
                    <a:pt x="1878" y="1798"/>
                  </a:cubicBezTo>
                  <a:cubicBezTo>
                    <a:pt x="1878" y="1794"/>
                    <a:pt x="1878" y="1794"/>
                    <a:pt x="1878" y="1794"/>
                  </a:cubicBezTo>
                  <a:cubicBezTo>
                    <a:pt x="1878" y="1789"/>
                    <a:pt x="1877" y="1784"/>
                    <a:pt x="1874" y="1779"/>
                  </a:cubicBezTo>
                  <a:cubicBezTo>
                    <a:pt x="1873" y="1775"/>
                    <a:pt x="1870" y="1771"/>
                    <a:pt x="1867" y="1767"/>
                  </a:cubicBezTo>
                  <a:close/>
                  <a:moveTo>
                    <a:pt x="1716" y="1968"/>
                  </a:moveTo>
                  <a:cubicBezTo>
                    <a:pt x="1668" y="1968"/>
                    <a:pt x="1668" y="2043"/>
                    <a:pt x="1716" y="2043"/>
                  </a:cubicBezTo>
                  <a:cubicBezTo>
                    <a:pt x="1764" y="2043"/>
                    <a:pt x="1764" y="1968"/>
                    <a:pt x="1716" y="1968"/>
                  </a:cubicBezTo>
                  <a:close/>
                  <a:moveTo>
                    <a:pt x="1936" y="1964"/>
                  </a:moveTo>
                  <a:cubicBezTo>
                    <a:pt x="1888" y="1964"/>
                    <a:pt x="1888" y="2038"/>
                    <a:pt x="1936" y="2038"/>
                  </a:cubicBezTo>
                  <a:cubicBezTo>
                    <a:pt x="1984" y="2038"/>
                    <a:pt x="1984" y="1964"/>
                    <a:pt x="1936" y="1964"/>
                  </a:cubicBezTo>
                  <a:close/>
                  <a:moveTo>
                    <a:pt x="1986" y="1644"/>
                  </a:moveTo>
                  <a:cubicBezTo>
                    <a:pt x="1938" y="1644"/>
                    <a:pt x="1938" y="1719"/>
                    <a:pt x="1986" y="1719"/>
                  </a:cubicBezTo>
                  <a:cubicBezTo>
                    <a:pt x="2034" y="1719"/>
                    <a:pt x="2034" y="1644"/>
                    <a:pt x="1986" y="1644"/>
                  </a:cubicBezTo>
                  <a:close/>
                </a:path>
              </a:pathLst>
            </a:cu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57"/>
            <p:cNvSpPr>
              <a:spLocks/>
            </p:cNvSpPr>
            <p:nvPr/>
          </p:nvSpPr>
          <p:spPr bwMode="auto">
            <a:xfrm>
              <a:off x="3836426" y="2922180"/>
              <a:ext cx="243437" cy="400023"/>
            </a:xfrm>
            <a:custGeom>
              <a:avLst/>
              <a:gdLst>
                <a:gd name="T0" fmla="*/ 97 w 235"/>
                <a:gd name="T1" fmla="*/ 61 h 386"/>
                <a:gd name="T2" fmla="*/ 16 w 235"/>
                <a:gd name="T3" fmla="*/ 4 h 386"/>
                <a:gd name="T4" fmla="*/ 8 w 235"/>
                <a:gd name="T5" fmla="*/ 17 h 386"/>
                <a:gd name="T6" fmla="*/ 206 w 235"/>
                <a:gd name="T7" fmla="*/ 279 h 386"/>
                <a:gd name="T8" fmla="*/ 213 w 235"/>
                <a:gd name="T9" fmla="*/ 376 h 386"/>
                <a:gd name="T10" fmla="*/ 228 w 235"/>
                <a:gd name="T11" fmla="*/ 376 h 386"/>
                <a:gd name="T12" fmla="*/ 97 w 235"/>
                <a:gd name="T13" fmla="*/ 61 h 386"/>
              </a:gdLst>
              <a:ahLst/>
              <a:cxnLst>
                <a:cxn ang="0">
                  <a:pos x="T0" y="T1"/>
                </a:cxn>
                <a:cxn ang="0">
                  <a:pos x="T2" y="T3"/>
                </a:cxn>
                <a:cxn ang="0">
                  <a:pos x="T4" y="T5"/>
                </a:cxn>
                <a:cxn ang="0">
                  <a:pos x="T6" y="T7"/>
                </a:cxn>
                <a:cxn ang="0">
                  <a:pos x="T8" y="T9"/>
                </a:cxn>
                <a:cxn ang="0">
                  <a:pos x="T10" y="T11"/>
                </a:cxn>
                <a:cxn ang="0">
                  <a:pos x="T12" y="T13"/>
                </a:cxn>
              </a:cxnLst>
              <a:rect l="0" t="0" r="r" b="b"/>
              <a:pathLst>
                <a:path w="235" h="386">
                  <a:moveTo>
                    <a:pt x="97" y="61"/>
                  </a:moveTo>
                  <a:cubicBezTo>
                    <a:pt x="73" y="39"/>
                    <a:pt x="45" y="19"/>
                    <a:pt x="16" y="4"/>
                  </a:cubicBezTo>
                  <a:cubicBezTo>
                    <a:pt x="7" y="0"/>
                    <a:pt x="0" y="13"/>
                    <a:pt x="8" y="17"/>
                  </a:cubicBezTo>
                  <a:cubicBezTo>
                    <a:pt x="109" y="69"/>
                    <a:pt x="182" y="169"/>
                    <a:pt x="206" y="279"/>
                  </a:cubicBezTo>
                  <a:cubicBezTo>
                    <a:pt x="213" y="311"/>
                    <a:pt x="215" y="344"/>
                    <a:pt x="213" y="376"/>
                  </a:cubicBezTo>
                  <a:cubicBezTo>
                    <a:pt x="213" y="386"/>
                    <a:pt x="228" y="386"/>
                    <a:pt x="228" y="376"/>
                  </a:cubicBezTo>
                  <a:cubicBezTo>
                    <a:pt x="235" y="258"/>
                    <a:pt x="184" y="140"/>
                    <a:pt x="97" y="6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58" name="TextBox 257"/>
          <p:cNvSpPr txBox="1"/>
          <p:nvPr/>
        </p:nvSpPr>
        <p:spPr>
          <a:xfrm>
            <a:off x="3658134" y="-24692"/>
            <a:ext cx="8018829" cy="1107996"/>
          </a:xfrm>
          <a:prstGeom prst="rect">
            <a:avLst/>
          </a:prstGeom>
          <a:noFill/>
        </p:spPr>
        <p:txBody>
          <a:bodyPr wrap="square" lIns="91440" tIns="45720" rIns="91440" bIns="45720" rtlCol="0">
            <a:spAutoFit/>
          </a:bodyPr>
          <a:lstStyle/>
          <a:p>
            <a:r>
              <a:rPr lang="en-US" sz="6600" b="1" dirty="0">
                <a:solidFill>
                  <a:schemeClr val="tx2"/>
                </a:solidFill>
                <a:latin typeface="+mj-lt"/>
              </a:rPr>
              <a:t>U.S. TEEN BIRTH RATE  </a:t>
            </a:r>
          </a:p>
        </p:txBody>
      </p:sp>
      <p:sp>
        <p:nvSpPr>
          <p:cNvPr id="259" name="TextBox 258"/>
          <p:cNvSpPr txBox="1"/>
          <p:nvPr/>
        </p:nvSpPr>
        <p:spPr>
          <a:xfrm>
            <a:off x="7565670" y="3441253"/>
            <a:ext cx="4111293" cy="964816"/>
          </a:xfrm>
          <a:prstGeom prst="rect">
            <a:avLst/>
          </a:prstGeom>
          <a:noFill/>
        </p:spPr>
        <p:txBody>
          <a:bodyPr wrap="square" lIns="91440" tIns="45720" rIns="91440" bIns="45720" rtlCol="0">
            <a:spAutoFit/>
          </a:bodyPr>
          <a:lstStyle/>
          <a:p>
            <a:pPr>
              <a:lnSpc>
                <a:spcPct val="150000"/>
              </a:lnSpc>
            </a:pPr>
            <a:r>
              <a:rPr lang="en-US" sz="2000" dirty="0">
                <a:solidFill>
                  <a:schemeClr val="tx2"/>
                </a:solidFill>
              </a:rPr>
              <a:t>By : Lucy </a:t>
            </a:r>
            <a:r>
              <a:rPr lang="en-US" sz="2000" dirty="0" err="1">
                <a:solidFill>
                  <a:schemeClr val="tx2"/>
                </a:solidFill>
              </a:rPr>
              <a:t>Thuku</a:t>
            </a:r>
            <a:endParaRPr lang="en-US" sz="2000" dirty="0">
              <a:solidFill>
                <a:schemeClr val="tx2"/>
              </a:solidFill>
            </a:endParaRPr>
          </a:p>
          <a:p>
            <a:pPr>
              <a:lnSpc>
                <a:spcPct val="150000"/>
              </a:lnSpc>
            </a:pPr>
            <a:r>
              <a:rPr lang="en-US" sz="2000" dirty="0">
                <a:solidFill>
                  <a:schemeClr val="tx2"/>
                </a:solidFill>
              </a:rPr>
              <a:t>      : Virginia Mburu </a:t>
            </a:r>
            <a:r>
              <a:rPr lang="en-US" sz="2000" dirty="0" err="1">
                <a:solidFill>
                  <a:schemeClr val="tx2"/>
                </a:solidFill>
              </a:rPr>
              <a:t>Brovont</a:t>
            </a:r>
            <a:endParaRPr lang="en-US" sz="2000" dirty="0">
              <a:solidFill>
                <a:schemeClr val="tx2"/>
              </a:solidFill>
            </a:endParaRPr>
          </a:p>
        </p:txBody>
      </p:sp>
      <p:sp>
        <p:nvSpPr>
          <p:cNvPr id="260" name="Freeform 175"/>
          <p:cNvSpPr>
            <a:spLocks/>
          </p:cNvSpPr>
          <p:nvPr/>
        </p:nvSpPr>
        <p:spPr bwMode="auto">
          <a:xfrm rot="4316734">
            <a:off x="8649701" y="1615527"/>
            <a:ext cx="675406" cy="704147"/>
          </a:xfrm>
          <a:custGeom>
            <a:avLst/>
            <a:gdLst>
              <a:gd name="T0" fmla="*/ 249 w 460"/>
              <a:gd name="T1" fmla="*/ 241 h 480"/>
              <a:gd name="T2" fmla="*/ 206 w 460"/>
              <a:gd name="T3" fmla="*/ 123 h 480"/>
              <a:gd name="T4" fmla="*/ 204 w 460"/>
              <a:gd name="T5" fmla="*/ 46 h 480"/>
              <a:gd name="T6" fmla="*/ 215 w 460"/>
              <a:gd name="T7" fmla="*/ 15 h 480"/>
              <a:gd name="T8" fmla="*/ 243 w 460"/>
              <a:gd name="T9" fmla="*/ 0 h 480"/>
              <a:gd name="T10" fmla="*/ 275 w 460"/>
              <a:gd name="T11" fmla="*/ 15 h 480"/>
              <a:gd name="T12" fmla="*/ 340 w 460"/>
              <a:gd name="T13" fmla="*/ 112 h 480"/>
              <a:gd name="T14" fmla="*/ 386 w 460"/>
              <a:gd name="T15" fmla="*/ 243 h 480"/>
              <a:gd name="T16" fmla="*/ 460 w 460"/>
              <a:gd name="T17" fmla="*/ 480 h 480"/>
              <a:gd name="T18" fmla="*/ 89 w 460"/>
              <a:gd name="T19" fmla="*/ 386 h 480"/>
              <a:gd name="T20" fmla="*/ 15 w 460"/>
              <a:gd name="T21" fmla="*/ 333 h 480"/>
              <a:gd name="T22" fmla="*/ 2 w 460"/>
              <a:gd name="T23" fmla="*/ 308 h 480"/>
              <a:gd name="T24" fmla="*/ 15 w 460"/>
              <a:gd name="T25" fmla="*/ 277 h 480"/>
              <a:gd name="T26" fmla="*/ 45 w 460"/>
              <a:gd name="T27" fmla="*/ 259 h 480"/>
              <a:gd name="T28" fmla="*/ 249 w 460"/>
              <a:gd name="T29" fmla="*/ 241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0" h="480">
                <a:moveTo>
                  <a:pt x="249" y="241"/>
                </a:moveTo>
                <a:cubicBezTo>
                  <a:pt x="228" y="205"/>
                  <a:pt x="214" y="165"/>
                  <a:pt x="206" y="123"/>
                </a:cubicBezTo>
                <a:cubicBezTo>
                  <a:pt x="201" y="98"/>
                  <a:pt x="199" y="71"/>
                  <a:pt x="204" y="46"/>
                </a:cubicBezTo>
                <a:cubicBezTo>
                  <a:pt x="206" y="35"/>
                  <a:pt x="209" y="24"/>
                  <a:pt x="215" y="15"/>
                </a:cubicBezTo>
                <a:cubicBezTo>
                  <a:pt x="222" y="7"/>
                  <a:pt x="232" y="0"/>
                  <a:pt x="243" y="0"/>
                </a:cubicBezTo>
                <a:cubicBezTo>
                  <a:pt x="255" y="0"/>
                  <a:pt x="266" y="7"/>
                  <a:pt x="275" y="15"/>
                </a:cubicBezTo>
                <a:cubicBezTo>
                  <a:pt x="304" y="41"/>
                  <a:pt x="324" y="76"/>
                  <a:pt x="340" y="112"/>
                </a:cubicBezTo>
                <a:cubicBezTo>
                  <a:pt x="359" y="154"/>
                  <a:pt x="372" y="199"/>
                  <a:pt x="386" y="243"/>
                </a:cubicBezTo>
                <a:cubicBezTo>
                  <a:pt x="411" y="322"/>
                  <a:pt x="435" y="401"/>
                  <a:pt x="460" y="480"/>
                </a:cubicBezTo>
                <a:cubicBezTo>
                  <a:pt x="332" y="465"/>
                  <a:pt x="203" y="445"/>
                  <a:pt x="89" y="386"/>
                </a:cubicBezTo>
                <a:cubicBezTo>
                  <a:pt x="62" y="372"/>
                  <a:pt x="36" y="355"/>
                  <a:pt x="15" y="333"/>
                </a:cubicBezTo>
                <a:cubicBezTo>
                  <a:pt x="9" y="326"/>
                  <a:pt x="3" y="318"/>
                  <a:pt x="2" y="308"/>
                </a:cubicBezTo>
                <a:cubicBezTo>
                  <a:pt x="0" y="296"/>
                  <a:pt x="6" y="285"/>
                  <a:pt x="15" y="277"/>
                </a:cubicBezTo>
                <a:cubicBezTo>
                  <a:pt x="23" y="269"/>
                  <a:pt x="34" y="264"/>
                  <a:pt x="45" y="259"/>
                </a:cubicBezTo>
                <a:cubicBezTo>
                  <a:pt x="110" y="235"/>
                  <a:pt x="182" y="228"/>
                  <a:pt x="249" y="241"/>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175"/>
          <p:cNvSpPr>
            <a:spLocks/>
          </p:cNvSpPr>
          <p:nvPr/>
        </p:nvSpPr>
        <p:spPr bwMode="auto">
          <a:xfrm rot="4316734">
            <a:off x="9451277" y="1379601"/>
            <a:ext cx="340080" cy="354552"/>
          </a:xfrm>
          <a:custGeom>
            <a:avLst/>
            <a:gdLst>
              <a:gd name="T0" fmla="*/ 249 w 460"/>
              <a:gd name="T1" fmla="*/ 241 h 480"/>
              <a:gd name="T2" fmla="*/ 206 w 460"/>
              <a:gd name="T3" fmla="*/ 123 h 480"/>
              <a:gd name="T4" fmla="*/ 204 w 460"/>
              <a:gd name="T5" fmla="*/ 46 h 480"/>
              <a:gd name="T6" fmla="*/ 215 w 460"/>
              <a:gd name="T7" fmla="*/ 15 h 480"/>
              <a:gd name="T8" fmla="*/ 243 w 460"/>
              <a:gd name="T9" fmla="*/ 0 h 480"/>
              <a:gd name="T10" fmla="*/ 275 w 460"/>
              <a:gd name="T11" fmla="*/ 15 h 480"/>
              <a:gd name="T12" fmla="*/ 340 w 460"/>
              <a:gd name="T13" fmla="*/ 112 h 480"/>
              <a:gd name="T14" fmla="*/ 386 w 460"/>
              <a:gd name="T15" fmla="*/ 243 h 480"/>
              <a:gd name="T16" fmla="*/ 460 w 460"/>
              <a:gd name="T17" fmla="*/ 480 h 480"/>
              <a:gd name="T18" fmla="*/ 89 w 460"/>
              <a:gd name="T19" fmla="*/ 386 h 480"/>
              <a:gd name="T20" fmla="*/ 15 w 460"/>
              <a:gd name="T21" fmla="*/ 333 h 480"/>
              <a:gd name="T22" fmla="*/ 2 w 460"/>
              <a:gd name="T23" fmla="*/ 308 h 480"/>
              <a:gd name="T24" fmla="*/ 15 w 460"/>
              <a:gd name="T25" fmla="*/ 277 h 480"/>
              <a:gd name="T26" fmla="*/ 45 w 460"/>
              <a:gd name="T27" fmla="*/ 259 h 480"/>
              <a:gd name="T28" fmla="*/ 249 w 460"/>
              <a:gd name="T29" fmla="*/ 241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0" h="480">
                <a:moveTo>
                  <a:pt x="249" y="241"/>
                </a:moveTo>
                <a:cubicBezTo>
                  <a:pt x="228" y="205"/>
                  <a:pt x="214" y="165"/>
                  <a:pt x="206" y="123"/>
                </a:cubicBezTo>
                <a:cubicBezTo>
                  <a:pt x="201" y="98"/>
                  <a:pt x="199" y="71"/>
                  <a:pt x="204" y="46"/>
                </a:cubicBezTo>
                <a:cubicBezTo>
                  <a:pt x="206" y="35"/>
                  <a:pt x="209" y="24"/>
                  <a:pt x="215" y="15"/>
                </a:cubicBezTo>
                <a:cubicBezTo>
                  <a:pt x="222" y="7"/>
                  <a:pt x="232" y="0"/>
                  <a:pt x="243" y="0"/>
                </a:cubicBezTo>
                <a:cubicBezTo>
                  <a:pt x="255" y="0"/>
                  <a:pt x="266" y="7"/>
                  <a:pt x="275" y="15"/>
                </a:cubicBezTo>
                <a:cubicBezTo>
                  <a:pt x="304" y="41"/>
                  <a:pt x="324" y="76"/>
                  <a:pt x="340" y="112"/>
                </a:cubicBezTo>
                <a:cubicBezTo>
                  <a:pt x="359" y="154"/>
                  <a:pt x="372" y="199"/>
                  <a:pt x="386" y="243"/>
                </a:cubicBezTo>
                <a:cubicBezTo>
                  <a:pt x="411" y="322"/>
                  <a:pt x="435" y="401"/>
                  <a:pt x="460" y="480"/>
                </a:cubicBezTo>
                <a:cubicBezTo>
                  <a:pt x="332" y="465"/>
                  <a:pt x="203" y="445"/>
                  <a:pt x="89" y="386"/>
                </a:cubicBezTo>
                <a:cubicBezTo>
                  <a:pt x="62" y="372"/>
                  <a:pt x="36" y="355"/>
                  <a:pt x="15" y="333"/>
                </a:cubicBezTo>
                <a:cubicBezTo>
                  <a:pt x="9" y="326"/>
                  <a:pt x="3" y="318"/>
                  <a:pt x="2" y="308"/>
                </a:cubicBezTo>
                <a:cubicBezTo>
                  <a:pt x="0" y="296"/>
                  <a:pt x="6" y="285"/>
                  <a:pt x="15" y="277"/>
                </a:cubicBezTo>
                <a:cubicBezTo>
                  <a:pt x="23" y="269"/>
                  <a:pt x="34" y="264"/>
                  <a:pt x="45" y="259"/>
                </a:cubicBezTo>
                <a:cubicBezTo>
                  <a:pt x="110" y="235"/>
                  <a:pt x="182" y="228"/>
                  <a:pt x="249" y="241"/>
                </a:cubicBezTo>
              </a:path>
            </a:pathLst>
          </a:cu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30905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35"/>
                                        </p:tgtEl>
                                        <p:attrNameLst>
                                          <p:attrName>style.visibility</p:attrName>
                                        </p:attrNameLst>
                                      </p:cBhvr>
                                      <p:to>
                                        <p:strVal val="visible"/>
                                      </p:to>
                                    </p:set>
                                    <p:anim calcmode="lin" valueType="num">
                                      <p:cBhvr additive="base">
                                        <p:cTn id="7" dur="500"/>
                                        <p:tgtEl>
                                          <p:spTgt spid="235"/>
                                        </p:tgtEl>
                                        <p:attrNameLst>
                                          <p:attrName>ppt_y</p:attrName>
                                        </p:attrNameLst>
                                      </p:cBhvr>
                                      <p:tavLst>
                                        <p:tav tm="0">
                                          <p:val>
                                            <p:strVal val="#ppt_y+#ppt_h*1.125000"/>
                                          </p:val>
                                        </p:tav>
                                        <p:tav tm="100000">
                                          <p:val>
                                            <p:strVal val="#ppt_y"/>
                                          </p:val>
                                        </p:tav>
                                      </p:tavLst>
                                    </p:anim>
                                    <p:animEffect transition="in" filter="wipe(up)">
                                      <p:cBhvr>
                                        <p:cTn id="8" dur="500"/>
                                        <p:tgtEl>
                                          <p:spTgt spid="235"/>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58"/>
                                        </p:tgtEl>
                                        <p:attrNameLst>
                                          <p:attrName>style.visibility</p:attrName>
                                        </p:attrNameLst>
                                      </p:cBhvr>
                                      <p:to>
                                        <p:strVal val="visible"/>
                                      </p:to>
                                    </p:set>
                                    <p:animEffect transition="in" filter="fade">
                                      <p:cBhvr>
                                        <p:cTn id="18" dur="500"/>
                                        <p:tgtEl>
                                          <p:spTgt spid="258"/>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59"/>
                                        </p:tgtEl>
                                        <p:attrNameLst>
                                          <p:attrName>style.visibility</p:attrName>
                                        </p:attrNameLst>
                                      </p:cBhvr>
                                      <p:to>
                                        <p:strVal val="visible"/>
                                      </p:to>
                                    </p:set>
                                    <p:animEffect transition="in" filter="fade">
                                      <p:cBhvr>
                                        <p:cTn id="22" dur="500"/>
                                        <p:tgtEl>
                                          <p:spTgt spid="25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60"/>
                                        </p:tgtEl>
                                        <p:attrNameLst>
                                          <p:attrName>style.visibility</p:attrName>
                                        </p:attrNameLst>
                                      </p:cBhvr>
                                      <p:to>
                                        <p:strVal val="visible"/>
                                      </p:to>
                                    </p:set>
                                    <p:anim calcmode="lin" valueType="num">
                                      <p:cBhvr>
                                        <p:cTn id="25" dur="500" fill="hold"/>
                                        <p:tgtEl>
                                          <p:spTgt spid="260"/>
                                        </p:tgtEl>
                                        <p:attrNameLst>
                                          <p:attrName>ppt_w</p:attrName>
                                        </p:attrNameLst>
                                      </p:cBhvr>
                                      <p:tavLst>
                                        <p:tav tm="0">
                                          <p:val>
                                            <p:fltVal val="0"/>
                                          </p:val>
                                        </p:tav>
                                        <p:tav tm="100000">
                                          <p:val>
                                            <p:strVal val="#ppt_w"/>
                                          </p:val>
                                        </p:tav>
                                      </p:tavLst>
                                    </p:anim>
                                    <p:anim calcmode="lin" valueType="num">
                                      <p:cBhvr>
                                        <p:cTn id="26" dur="500" fill="hold"/>
                                        <p:tgtEl>
                                          <p:spTgt spid="260"/>
                                        </p:tgtEl>
                                        <p:attrNameLst>
                                          <p:attrName>ppt_h</p:attrName>
                                        </p:attrNameLst>
                                      </p:cBhvr>
                                      <p:tavLst>
                                        <p:tav tm="0">
                                          <p:val>
                                            <p:fltVal val="0"/>
                                          </p:val>
                                        </p:tav>
                                        <p:tav tm="100000">
                                          <p:val>
                                            <p:strVal val="#ppt_h"/>
                                          </p:val>
                                        </p:tav>
                                      </p:tavLst>
                                    </p:anim>
                                    <p:animEffect transition="in" filter="fade">
                                      <p:cBhvr>
                                        <p:cTn id="27" dur="500"/>
                                        <p:tgtEl>
                                          <p:spTgt spid="260"/>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261"/>
                                        </p:tgtEl>
                                        <p:attrNameLst>
                                          <p:attrName>style.visibility</p:attrName>
                                        </p:attrNameLst>
                                      </p:cBhvr>
                                      <p:to>
                                        <p:strVal val="visible"/>
                                      </p:to>
                                    </p:set>
                                    <p:anim calcmode="lin" valueType="num">
                                      <p:cBhvr>
                                        <p:cTn id="30" dur="500" fill="hold"/>
                                        <p:tgtEl>
                                          <p:spTgt spid="261"/>
                                        </p:tgtEl>
                                        <p:attrNameLst>
                                          <p:attrName>ppt_w</p:attrName>
                                        </p:attrNameLst>
                                      </p:cBhvr>
                                      <p:tavLst>
                                        <p:tav tm="0">
                                          <p:val>
                                            <p:fltVal val="0"/>
                                          </p:val>
                                        </p:tav>
                                        <p:tav tm="100000">
                                          <p:val>
                                            <p:strVal val="#ppt_w"/>
                                          </p:val>
                                        </p:tav>
                                      </p:tavLst>
                                    </p:anim>
                                    <p:anim calcmode="lin" valueType="num">
                                      <p:cBhvr>
                                        <p:cTn id="31" dur="500" fill="hold"/>
                                        <p:tgtEl>
                                          <p:spTgt spid="261"/>
                                        </p:tgtEl>
                                        <p:attrNameLst>
                                          <p:attrName>ppt_h</p:attrName>
                                        </p:attrNameLst>
                                      </p:cBhvr>
                                      <p:tavLst>
                                        <p:tav tm="0">
                                          <p:val>
                                            <p:fltVal val="0"/>
                                          </p:val>
                                        </p:tav>
                                        <p:tav tm="100000">
                                          <p:val>
                                            <p:strVal val="#ppt_h"/>
                                          </p:val>
                                        </p:tav>
                                      </p:tavLst>
                                    </p:anim>
                                    <p:animEffect transition="in" filter="fade">
                                      <p:cBhvr>
                                        <p:cTn id="32" dur="500"/>
                                        <p:tgtEl>
                                          <p:spTgt spid="2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258" grpId="0"/>
      <p:bldP spid="259" grpId="0"/>
      <p:bldP spid="260" grpId="0" animBg="1"/>
      <p:bldP spid="26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B70D67-4BE0-2746-AF64-AE0E1DF1471C}"/>
              </a:ext>
            </a:extLst>
          </p:cNvPr>
          <p:cNvSpPr txBox="1"/>
          <p:nvPr/>
        </p:nvSpPr>
        <p:spPr>
          <a:xfrm>
            <a:off x="572670" y="675923"/>
            <a:ext cx="4371278" cy="6542176"/>
          </a:xfrm>
          <a:prstGeom prst="rect">
            <a:avLst/>
          </a:prstGeom>
          <a:noFill/>
        </p:spPr>
        <p:txBody>
          <a:bodyPr wrap="square" lIns="91440" tIns="45720" rIns="91440" bIns="45720" rtlCol="0">
            <a:spAutoFit/>
          </a:bodyPr>
          <a:lstStyle/>
          <a:p>
            <a:pPr>
              <a:lnSpc>
                <a:spcPct val="130000"/>
              </a:lnSpc>
            </a:pPr>
            <a:r>
              <a:rPr lang="en-US" dirty="0"/>
              <a:t>The number of teen births in Arkansas has slowly declined throughout the past 6 years. Even so, Arkansas continues to have the highest teen birth rate in the United States. For the past six consecutive years, Arkansas has come in last place — 50th out of the 50 states. The teen birth rate in Arkansas was  </a:t>
            </a:r>
            <a:r>
              <a:rPr lang="en-US" b="1" dirty="0"/>
              <a:t>36.53 per 1,000 females ages 15-19</a:t>
            </a:r>
            <a:r>
              <a:rPr lang="en-US" dirty="0"/>
              <a:t>, almost double the national average of 17 per 1,000.</a:t>
            </a:r>
          </a:p>
          <a:p>
            <a:pPr>
              <a:lnSpc>
                <a:spcPct val="130000"/>
              </a:lnSpc>
            </a:pPr>
            <a:r>
              <a:rPr lang="en-US" dirty="0"/>
              <a:t>The county with the highest teen birth rate in Arkansas was St. Francis with a rate of 87.23 and Clark county coming at the bottom with a rate of 24.79</a:t>
            </a:r>
          </a:p>
        </p:txBody>
      </p:sp>
      <p:pic>
        <p:nvPicPr>
          <p:cNvPr id="6" name="Picture 5">
            <a:extLst>
              <a:ext uri="{FF2B5EF4-FFF2-40B4-BE49-F238E27FC236}">
                <a16:creationId xmlns:a16="http://schemas.microsoft.com/office/drawing/2014/main" id="{C97D205E-5A60-7543-8813-0ED1395091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6038" y="0"/>
            <a:ext cx="6805961" cy="6858000"/>
          </a:xfrm>
          <a:prstGeom prst="rect">
            <a:avLst/>
          </a:prstGeom>
        </p:spPr>
      </p:pic>
      <p:sp>
        <p:nvSpPr>
          <p:cNvPr id="7" name="TextBox 6">
            <a:extLst>
              <a:ext uri="{FF2B5EF4-FFF2-40B4-BE49-F238E27FC236}">
                <a16:creationId xmlns:a16="http://schemas.microsoft.com/office/drawing/2014/main" id="{B1F26C93-2AB7-BF4A-927C-4BEC98CB400D}"/>
              </a:ext>
            </a:extLst>
          </p:cNvPr>
          <p:cNvSpPr txBox="1"/>
          <p:nvPr/>
        </p:nvSpPr>
        <p:spPr>
          <a:xfrm>
            <a:off x="1276237" y="0"/>
            <a:ext cx="2101857" cy="695575"/>
          </a:xfrm>
          <a:prstGeom prst="rect">
            <a:avLst/>
          </a:prstGeom>
          <a:noFill/>
        </p:spPr>
        <p:txBody>
          <a:bodyPr wrap="none" lIns="91440" tIns="45720" rIns="91440" bIns="45720" rtlCol="0">
            <a:spAutoFit/>
          </a:bodyPr>
          <a:lstStyle/>
          <a:p>
            <a:pPr algn="ctr">
              <a:lnSpc>
                <a:spcPct val="130000"/>
              </a:lnSpc>
            </a:pPr>
            <a:r>
              <a:rPr lang="en-US" sz="3200" b="1" dirty="0">
                <a:solidFill>
                  <a:schemeClr val="tx2"/>
                </a:solidFill>
                <a:latin typeface="+mj-lt"/>
              </a:rPr>
              <a:t>ARKANSAS</a:t>
            </a:r>
          </a:p>
        </p:txBody>
      </p:sp>
    </p:spTree>
    <p:extLst>
      <p:ext uri="{BB962C8B-B14F-4D97-AF65-F5344CB8AC3E}">
        <p14:creationId xmlns:p14="http://schemas.microsoft.com/office/powerpoint/2010/main" val="38536714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4EE604B-CA99-3C4D-A5E8-E3A341D68CAE}"/>
              </a:ext>
            </a:extLst>
          </p:cNvPr>
          <p:cNvPicPr>
            <a:picLocks noChangeAspect="1"/>
          </p:cNvPicPr>
          <p:nvPr/>
        </p:nvPicPr>
        <p:blipFill>
          <a:blip r:embed="rId2"/>
          <a:stretch>
            <a:fillRect/>
          </a:stretch>
        </p:blipFill>
        <p:spPr>
          <a:xfrm>
            <a:off x="560114" y="0"/>
            <a:ext cx="5897835" cy="6858000"/>
          </a:xfrm>
          <a:prstGeom prst="rect">
            <a:avLst/>
          </a:prstGeom>
        </p:spPr>
      </p:pic>
      <p:pic>
        <p:nvPicPr>
          <p:cNvPr id="3" name="Picture 2">
            <a:extLst>
              <a:ext uri="{FF2B5EF4-FFF2-40B4-BE49-F238E27FC236}">
                <a16:creationId xmlns:a16="http://schemas.microsoft.com/office/drawing/2014/main" id="{71456227-C71A-6A47-93C8-4F83B8F3222A}"/>
              </a:ext>
            </a:extLst>
          </p:cNvPr>
          <p:cNvPicPr>
            <a:picLocks noChangeAspect="1"/>
          </p:cNvPicPr>
          <p:nvPr/>
        </p:nvPicPr>
        <p:blipFill>
          <a:blip r:embed="rId3"/>
          <a:stretch>
            <a:fillRect/>
          </a:stretch>
        </p:blipFill>
        <p:spPr>
          <a:xfrm>
            <a:off x="6457950" y="0"/>
            <a:ext cx="5173935" cy="6858000"/>
          </a:xfrm>
          <a:prstGeom prst="rect">
            <a:avLst/>
          </a:prstGeom>
        </p:spPr>
      </p:pic>
    </p:spTree>
    <p:extLst>
      <p:ext uri="{BB962C8B-B14F-4D97-AF65-F5344CB8AC3E}">
        <p14:creationId xmlns:p14="http://schemas.microsoft.com/office/powerpoint/2010/main" val="57593539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361077-3EF2-F84C-9E18-EBF6F4ED18EB}"/>
              </a:ext>
            </a:extLst>
          </p:cNvPr>
          <p:cNvSpPr txBox="1"/>
          <p:nvPr/>
        </p:nvSpPr>
        <p:spPr>
          <a:xfrm>
            <a:off x="734961" y="1076576"/>
            <a:ext cx="4886632" cy="5020157"/>
          </a:xfrm>
          <a:prstGeom prst="rect">
            <a:avLst/>
          </a:prstGeom>
          <a:noFill/>
        </p:spPr>
        <p:txBody>
          <a:bodyPr wrap="square" lIns="91440" tIns="45720" rIns="91440" bIns="45720" rtlCol="0">
            <a:spAutoFit/>
          </a:bodyPr>
          <a:lstStyle/>
          <a:p>
            <a:r>
              <a:rPr lang="en-US" dirty="0"/>
              <a:t>The teen birth rate in Massachusetts continued to decline in 2014, but the rates for Hispanic and black teenagers remained far higher than the those for whites and Asians.</a:t>
            </a:r>
          </a:p>
          <a:p>
            <a:endParaRPr lang="en-US" dirty="0"/>
          </a:p>
          <a:p>
            <a:r>
              <a:rPr lang="en-US" dirty="0"/>
              <a:t>The overall teen birth rate in Massachusetts in 2014 was 10.6 births per 1,000 girls and women ages 15-19, and 6.1 in 2020.</a:t>
            </a:r>
          </a:p>
          <a:p>
            <a:endParaRPr lang="en-US" dirty="0"/>
          </a:p>
          <a:p>
            <a:r>
              <a:rPr lang="en-US" dirty="0"/>
              <a:t>The county with the highest teen birth rate in Massachusetts from 2014-2020 was Hampden with a birth rate of 32.91 and Hampshire county coming at the bottom with a birth rate of 4.28.</a:t>
            </a:r>
          </a:p>
          <a:p>
            <a:endParaRPr lang="en-US" dirty="0"/>
          </a:p>
          <a:p>
            <a:pPr>
              <a:lnSpc>
                <a:spcPct val="130000"/>
              </a:lnSpc>
            </a:pPr>
            <a:endParaRPr lang="en-US" sz="1200" dirty="0">
              <a:solidFill>
                <a:schemeClr val="tx2"/>
              </a:solidFill>
            </a:endParaRPr>
          </a:p>
        </p:txBody>
      </p:sp>
      <p:pic>
        <p:nvPicPr>
          <p:cNvPr id="5" name="Picture 4" descr="Map&#10;&#10;Description automatically generated">
            <a:extLst>
              <a:ext uri="{FF2B5EF4-FFF2-40B4-BE49-F238E27FC236}">
                <a16:creationId xmlns:a16="http://schemas.microsoft.com/office/drawing/2014/main" id="{6F384DD8-30C6-A142-867E-1CCDF1082F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0168" y="0"/>
            <a:ext cx="10005934" cy="6858000"/>
          </a:xfrm>
          <a:prstGeom prst="rect">
            <a:avLst/>
          </a:prstGeom>
        </p:spPr>
      </p:pic>
      <p:sp>
        <p:nvSpPr>
          <p:cNvPr id="6" name="TextBox 5">
            <a:extLst>
              <a:ext uri="{FF2B5EF4-FFF2-40B4-BE49-F238E27FC236}">
                <a16:creationId xmlns:a16="http://schemas.microsoft.com/office/drawing/2014/main" id="{C1639414-80EB-3041-BA23-8BC94262F10B}"/>
              </a:ext>
            </a:extLst>
          </p:cNvPr>
          <p:cNvSpPr txBox="1"/>
          <p:nvPr/>
        </p:nvSpPr>
        <p:spPr>
          <a:xfrm>
            <a:off x="1327355" y="223346"/>
            <a:ext cx="3701845" cy="695575"/>
          </a:xfrm>
          <a:prstGeom prst="rect">
            <a:avLst/>
          </a:prstGeom>
          <a:noFill/>
        </p:spPr>
        <p:txBody>
          <a:bodyPr wrap="square" lIns="91440" tIns="45720" rIns="91440" bIns="45720" rtlCol="0">
            <a:spAutoFit/>
          </a:bodyPr>
          <a:lstStyle/>
          <a:p>
            <a:pPr algn="ctr">
              <a:lnSpc>
                <a:spcPct val="130000"/>
              </a:lnSpc>
            </a:pPr>
            <a:r>
              <a:rPr lang="en-US" sz="3200" b="1" dirty="0">
                <a:solidFill>
                  <a:schemeClr val="tx2"/>
                </a:solidFill>
                <a:latin typeface="+mj-lt"/>
              </a:rPr>
              <a:t>MASSACHUSSETTS</a:t>
            </a:r>
          </a:p>
        </p:txBody>
      </p:sp>
    </p:spTree>
    <p:extLst>
      <p:ext uri="{BB962C8B-B14F-4D97-AF65-F5344CB8AC3E}">
        <p14:creationId xmlns:p14="http://schemas.microsoft.com/office/powerpoint/2010/main" val="479509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B71819-BFDF-3046-A85C-45979F1EEFC3}"/>
              </a:ext>
            </a:extLst>
          </p:cNvPr>
          <p:cNvSpPr txBox="1"/>
          <p:nvPr/>
        </p:nvSpPr>
        <p:spPr>
          <a:xfrm>
            <a:off x="619432" y="840658"/>
            <a:ext cx="7580671" cy="4985980"/>
          </a:xfrm>
          <a:prstGeom prst="rect">
            <a:avLst/>
          </a:prstGeom>
          <a:noFill/>
        </p:spPr>
        <p:txBody>
          <a:bodyPr wrap="square" lIns="91440" tIns="45720" rIns="91440" bIns="45720" rtlCol="0">
            <a:spAutoFit/>
          </a:bodyPr>
          <a:lstStyle/>
          <a:p>
            <a:r>
              <a:rPr lang="en-US" dirty="0"/>
              <a:t>Teen birth rates declined from 2014 to 2020  for several racial groups and for Hispanics. Among 15- to 19-year-olds, teen birth rates were:</a:t>
            </a:r>
          </a:p>
          <a:p>
            <a:r>
              <a:rPr lang="en-US" dirty="0"/>
              <a:t>73.42 for Hispanic females.</a:t>
            </a:r>
          </a:p>
          <a:p>
            <a:r>
              <a:rPr lang="en-US" dirty="0"/>
              <a:t>70.10 for non-Hispanic Black females.</a:t>
            </a:r>
          </a:p>
          <a:p>
            <a:r>
              <a:rPr lang="en-US" dirty="0"/>
              <a:t>52.34 for American Indian/Alaska Native</a:t>
            </a:r>
          </a:p>
          <a:p>
            <a:r>
              <a:rPr lang="en-US" dirty="0"/>
              <a:t>28.91 for non-Hispanic White females.</a:t>
            </a:r>
          </a:p>
          <a:p>
            <a:r>
              <a:rPr lang="en-US" dirty="0"/>
              <a:t>16.95 for Asian/Pacific Islander</a:t>
            </a:r>
          </a:p>
          <a:p>
            <a:endParaRPr lang="en-US" dirty="0"/>
          </a:p>
          <a:p>
            <a:r>
              <a:rPr lang="en-US" dirty="0"/>
              <a:t>Among 10- to 14-year-olds, teen birth rates </a:t>
            </a:r>
          </a:p>
          <a:p>
            <a:r>
              <a:rPr lang="en-US" dirty="0"/>
              <a:t>were:</a:t>
            </a:r>
          </a:p>
          <a:p>
            <a:r>
              <a:rPr lang="en-US" dirty="0"/>
              <a:t>1.437 for Hispanic females.</a:t>
            </a:r>
          </a:p>
          <a:p>
            <a:r>
              <a:rPr lang="en-US" dirty="0"/>
              <a:t>2.28 for non-Hispanic Black females.</a:t>
            </a:r>
          </a:p>
          <a:p>
            <a:r>
              <a:rPr lang="en-US" dirty="0"/>
              <a:t>0.947 for American Indian/Alaska Native</a:t>
            </a:r>
          </a:p>
          <a:p>
            <a:r>
              <a:rPr lang="en-US" dirty="0"/>
              <a:t>0.27 for non-Hispanic White females.</a:t>
            </a:r>
          </a:p>
          <a:p>
            <a:r>
              <a:rPr lang="en-US" dirty="0"/>
              <a:t>0.327 for Asian/Pacific Islander</a:t>
            </a:r>
          </a:p>
          <a:p>
            <a:endParaRPr lang="en-US" dirty="0"/>
          </a:p>
          <a:p>
            <a:endParaRPr lang="en-US" sz="1200" dirty="0">
              <a:solidFill>
                <a:schemeClr val="tx2"/>
              </a:solidFill>
            </a:endParaRPr>
          </a:p>
        </p:txBody>
      </p:sp>
      <p:pic>
        <p:nvPicPr>
          <p:cNvPr id="5" name="Picture 4" descr="Chart, bar chart&#10;&#10;Description automatically generated">
            <a:extLst>
              <a:ext uri="{FF2B5EF4-FFF2-40B4-BE49-F238E27FC236}">
                <a16:creationId xmlns:a16="http://schemas.microsoft.com/office/drawing/2014/main" id="{4BCCBE95-D1E7-E54C-B5C9-684BD3068B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1821" y="1534038"/>
            <a:ext cx="6552336" cy="4292600"/>
          </a:xfrm>
          <a:prstGeom prst="rect">
            <a:avLst/>
          </a:prstGeom>
        </p:spPr>
      </p:pic>
      <p:sp>
        <p:nvSpPr>
          <p:cNvPr id="6" name="TextBox 5">
            <a:extLst>
              <a:ext uri="{FF2B5EF4-FFF2-40B4-BE49-F238E27FC236}">
                <a16:creationId xmlns:a16="http://schemas.microsoft.com/office/drawing/2014/main" id="{872F939C-10C7-6244-BB66-10B55F2317FC}"/>
              </a:ext>
            </a:extLst>
          </p:cNvPr>
          <p:cNvSpPr txBox="1"/>
          <p:nvPr/>
        </p:nvSpPr>
        <p:spPr>
          <a:xfrm>
            <a:off x="1566042" y="0"/>
            <a:ext cx="4939862" cy="695575"/>
          </a:xfrm>
          <a:prstGeom prst="rect">
            <a:avLst/>
          </a:prstGeom>
          <a:noFill/>
        </p:spPr>
        <p:txBody>
          <a:bodyPr wrap="square" lIns="91440" tIns="45720" rIns="91440" bIns="45720" rtlCol="0">
            <a:spAutoFit/>
          </a:bodyPr>
          <a:lstStyle/>
          <a:p>
            <a:pPr algn="ctr">
              <a:lnSpc>
                <a:spcPct val="130000"/>
              </a:lnSpc>
            </a:pPr>
            <a:r>
              <a:rPr lang="en-US" sz="3200" b="1" dirty="0">
                <a:solidFill>
                  <a:schemeClr val="tx2"/>
                </a:solidFill>
                <a:latin typeface="+mj-lt"/>
              </a:rPr>
              <a:t>Teen Birth Rate by Race</a:t>
            </a:r>
          </a:p>
        </p:txBody>
      </p:sp>
    </p:spTree>
    <p:extLst>
      <p:ext uri="{BB962C8B-B14F-4D97-AF65-F5344CB8AC3E}">
        <p14:creationId xmlns:p14="http://schemas.microsoft.com/office/powerpoint/2010/main" val="15550761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C09CE3F7-AB75-014D-BC14-F861A20163AA}"/>
              </a:ext>
            </a:extLst>
          </p:cNvPr>
          <p:cNvSpPr>
            <a:spLocks noGrp="1"/>
          </p:cNvSpPr>
          <p:nvPr>
            <p:ph type="pic" sz="quarter" idx="10"/>
          </p:nvPr>
        </p:nvSpPr>
        <p:spPr/>
      </p:sp>
    </p:spTree>
    <p:extLst>
      <p:ext uri="{BB962C8B-B14F-4D97-AF65-F5344CB8AC3E}">
        <p14:creationId xmlns:p14="http://schemas.microsoft.com/office/powerpoint/2010/main" val="2022584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Pregnancy Signs &amp; Symptons</a:t>
            </a:r>
          </a:p>
        </p:txBody>
      </p:sp>
      <p:grpSp>
        <p:nvGrpSpPr>
          <p:cNvPr id="18" name="Group 17"/>
          <p:cNvGrpSpPr/>
          <p:nvPr/>
        </p:nvGrpSpPr>
        <p:grpSpPr>
          <a:xfrm>
            <a:off x="1981200" y="1960775"/>
            <a:ext cx="3886200" cy="1035034"/>
            <a:chOff x="1981200" y="1960775"/>
            <a:chExt cx="3886200" cy="1035034"/>
          </a:xfrm>
        </p:grpSpPr>
        <p:sp>
          <p:nvSpPr>
            <p:cNvPr id="4" name="Rectangle 3"/>
            <p:cNvSpPr/>
            <p:nvPr/>
          </p:nvSpPr>
          <p:spPr>
            <a:xfrm>
              <a:off x="1981200" y="2292731"/>
              <a:ext cx="3886200" cy="703078"/>
            </a:xfrm>
            <a:prstGeom prst="rect">
              <a:avLst/>
            </a:prstGeom>
          </p:spPr>
          <p:txBody>
            <a:bodyPr wrap="square">
              <a:spAutoFit/>
            </a:bodyPr>
            <a:lstStyle/>
            <a:p>
              <a:pPr>
                <a:lnSpc>
                  <a:spcPct val="150000"/>
                </a:lnSpc>
              </a:pPr>
              <a:r>
                <a:rPr lang="en-US" sz="1400">
                  <a:solidFill>
                    <a:schemeClr val="tx2"/>
                  </a:solidFill>
                </a:rPr>
                <a:t>Lorem ipsum dolor sit amet, massa consectetur adipiscing sollicitudin.</a:t>
              </a:r>
            </a:p>
          </p:txBody>
        </p:sp>
        <p:sp>
          <p:nvSpPr>
            <p:cNvPr id="5" name="TextBox 4"/>
            <p:cNvSpPr txBox="1"/>
            <p:nvPr/>
          </p:nvSpPr>
          <p:spPr>
            <a:xfrm>
              <a:off x="1981200" y="1960775"/>
              <a:ext cx="3886200" cy="400110"/>
            </a:xfrm>
            <a:prstGeom prst="rect">
              <a:avLst/>
            </a:prstGeom>
            <a:noFill/>
          </p:spPr>
          <p:txBody>
            <a:bodyPr wrap="square" lIns="91440" tIns="45720" rIns="91440" bIns="45720" rtlCol="0">
              <a:spAutoFit/>
            </a:bodyPr>
            <a:lstStyle/>
            <a:p>
              <a:r>
                <a:rPr lang="en-US" sz="2000" b="1">
                  <a:solidFill>
                    <a:schemeClr val="tx2"/>
                  </a:solidFill>
                  <a:latin typeface="+mj-lt"/>
                </a:rPr>
                <a:t>Classic Signs &amp; Symptoms</a:t>
              </a:r>
            </a:p>
          </p:txBody>
        </p:sp>
      </p:grpSp>
      <p:grpSp>
        <p:nvGrpSpPr>
          <p:cNvPr id="17" name="Group 16"/>
          <p:cNvGrpSpPr/>
          <p:nvPr/>
        </p:nvGrpSpPr>
        <p:grpSpPr>
          <a:xfrm>
            <a:off x="7467600" y="1960775"/>
            <a:ext cx="3886200" cy="1035034"/>
            <a:chOff x="7467600" y="1960775"/>
            <a:chExt cx="3886200" cy="1035034"/>
          </a:xfrm>
        </p:grpSpPr>
        <p:sp>
          <p:nvSpPr>
            <p:cNvPr id="7" name="Rectangle 6"/>
            <p:cNvSpPr/>
            <p:nvPr/>
          </p:nvSpPr>
          <p:spPr>
            <a:xfrm>
              <a:off x="7467600" y="2292731"/>
              <a:ext cx="3886200" cy="703078"/>
            </a:xfrm>
            <a:prstGeom prst="rect">
              <a:avLst/>
            </a:prstGeom>
          </p:spPr>
          <p:txBody>
            <a:bodyPr wrap="square">
              <a:spAutoFit/>
            </a:bodyPr>
            <a:lstStyle/>
            <a:p>
              <a:pPr>
                <a:lnSpc>
                  <a:spcPct val="150000"/>
                </a:lnSpc>
              </a:pPr>
              <a:r>
                <a:rPr lang="en-US" sz="1400">
                  <a:solidFill>
                    <a:schemeClr val="tx2"/>
                  </a:solidFill>
                </a:rPr>
                <a:t>Lorem ipsum dolor sit amet, massa consectetur adipiscing sollicitudin.</a:t>
              </a:r>
            </a:p>
          </p:txBody>
        </p:sp>
        <p:sp>
          <p:nvSpPr>
            <p:cNvPr id="8" name="TextBox 7"/>
            <p:cNvSpPr txBox="1"/>
            <p:nvPr/>
          </p:nvSpPr>
          <p:spPr>
            <a:xfrm>
              <a:off x="7467600" y="1960775"/>
              <a:ext cx="3886200" cy="400110"/>
            </a:xfrm>
            <a:prstGeom prst="rect">
              <a:avLst/>
            </a:prstGeom>
            <a:noFill/>
          </p:spPr>
          <p:txBody>
            <a:bodyPr wrap="square" lIns="91440" tIns="45720" rIns="91440" bIns="45720" rtlCol="0">
              <a:spAutoFit/>
            </a:bodyPr>
            <a:lstStyle/>
            <a:p>
              <a:r>
                <a:rPr lang="en-US" sz="2000" b="1">
                  <a:solidFill>
                    <a:schemeClr val="tx2"/>
                  </a:solidFill>
                  <a:latin typeface="+mj-lt"/>
                </a:rPr>
                <a:t>Other Signs &amp; Symptoms</a:t>
              </a:r>
            </a:p>
          </p:txBody>
        </p:sp>
      </p:grpSp>
      <p:sp>
        <p:nvSpPr>
          <p:cNvPr id="9" name="Rectangle 8"/>
          <p:cNvSpPr/>
          <p:nvPr/>
        </p:nvSpPr>
        <p:spPr>
          <a:xfrm>
            <a:off x="838200" y="3207131"/>
            <a:ext cx="5029200" cy="3000821"/>
          </a:xfrm>
          <a:prstGeom prst="rect">
            <a:avLst/>
          </a:prstGeom>
        </p:spPr>
        <p:txBody>
          <a:bodyPr wrap="square">
            <a:spAutoFit/>
          </a:bodyPr>
          <a:lstStyle/>
          <a:p>
            <a:pPr marL="285750" indent="-285750">
              <a:lnSpc>
                <a:spcPct val="150000"/>
              </a:lnSpc>
              <a:buFont typeface="Arial" panose="020B0604020202020204" pitchFamily="34" charset="0"/>
              <a:buChar char="•"/>
            </a:pPr>
            <a:r>
              <a:rPr lang="en-US" sz="1400">
                <a:solidFill>
                  <a:schemeClr val="tx2"/>
                </a:solidFill>
              </a:rPr>
              <a:t>Nam nec leo sed risus vehicula vestibulum.</a:t>
            </a:r>
          </a:p>
          <a:p>
            <a:pPr marL="285750" indent="-285750">
              <a:lnSpc>
                <a:spcPct val="150000"/>
              </a:lnSpc>
              <a:buFont typeface="Arial" panose="020B0604020202020204" pitchFamily="34" charset="0"/>
              <a:buChar char="•"/>
            </a:pPr>
            <a:r>
              <a:rPr lang="en-US" sz="1400">
                <a:solidFill>
                  <a:schemeClr val="tx2"/>
                </a:solidFill>
              </a:rPr>
              <a:t>Nunc fermentum consequat risus, eget venenatis augue hendrerit at.</a:t>
            </a:r>
          </a:p>
          <a:p>
            <a:pPr marL="285750" indent="-285750">
              <a:lnSpc>
                <a:spcPct val="150000"/>
              </a:lnSpc>
              <a:buFont typeface="Arial" panose="020B0604020202020204" pitchFamily="34" charset="0"/>
              <a:buChar char="•"/>
            </a:pPr>
            <a:r>
              <a:rPr lang="en-US" sz="1400">
                <a:solidFill>
                  <a:schemeClr val="tx2"/>
                </a:solidFill>
              </a:rPr>
              <a:t>Vestibulum luctus egestas ultrices.</a:t>
            </a:r>
          </a:p>
          <a:p>
            <a:pPr marL="285750" indent="-285750">
              <a:lnSpc>
                <a:spcPct val="150000"/>
              </a:lnSpc>
              <a:buFont typeface="Arial" panose="020B0604020202020204" pitchFamily="34" charset="0"/>
              <a:buChar char="•"/>
            </a:pPr>
            <a:r>
              <a:rPr lang="en-US" sz="1400">
                <a:solidFill>
                  <a:schemeClr val="tx2"/>
                </a:solidFill>
              </a:rPr>
              <a:t>Quisque condimentum sollicitudin diam, id bibendum felis vehicula ac.</a:t>
            </a:r>
          </a:p>
          <a:p>
            <a:pPr marL="285750" indent="-285750">
              <a:lnSpc>
                <a:spcPct val="150000"/>
              </a:lnSpc>
              <a:buFont typeface="Arial" panose="020B0604020202020204" pitchFamily="34" charset="0"/>
              <a:buChar char="•"/>
            </a:pPr>
            <a:r>
              <a:rPr lang="en-US" sz="1400">
                <a:solidFill>
                  <a:schemeClr val="tx2"/>
                </a:solidFill>
              </a:rPr>
              <a:t>Praesent auctor magna non lacinia congue.</a:t>
            </a:r>
          </a:p>
          <a:p>
            <a:pPr marL="285750" indent="-285750">
              <a:lnSpc>
                <a:spcPct val="150000"/>
              </a:lnSpc>
              <a:buFont typeface="Arial" panose="020B0604020202020204" pitchFamily="34" charset="0"/>
              <a:buChar char="•"/>
            </a:pPr>
            <a:r>
              <a:rPr lang="en-US" sz="1400">
                <a:solidFill>
                  <a:schemeClr val="tx2"/>
                </a:solidFill>
              </a:rPr>
              <a:t>Praesent condimentum fermentum neque at mollis. Donec efficitur orci nisl, non interdum.</a:t>
            </a:r>
          </a:p>
        </p:txBody>
      </p:sp>
      <p:sp>
        <p:nvSpPr>
          <p:cNvPr id="10" name="Rectangle 9"/>
          <p:cNvSpPr/>
          <p:nvPr/>
        </p:nvSpPr>
        <p:spPr>
          <a:xfrm>
            <a:off x="6324600" y="3207131"/>
            <a:ext cx="5029200" cy="3000821"/>
          </a:xfrm>
          <a:prstGeom prst="rect">
            <a:avLst/>
          </a:prstGeom>
        </p:spPr>
        <p:txBody>
          <a:bodyPr wrap="square">
            <a:spAutoFit/>
          </a:bodyPr>
          <a:lstStyle/>
          <a:p>
            <a:pPr marL="285750" indent="-285750">
              <a:lnSpc>
                <a:spcPct val="150000"/>
              </a:lnSpc>
              <a:buFont typeface="Arial" panose="020B0604020202020204" pitchFamily="34" charset="0"/>
              <a:buChar char="•"/>
            </a:pPr>
            <a:r>
              <a:rPr lang="en-US" sz="1400">
                <a:solidFill>
                  <a:schemeClr val="tx2"/>
                </a:solidFill>
              </a:rPr>
              <a:t>Nam nec leo sed risus vehicula vestibulum.</a:t>
            </a:r>
          </a:p>
          <a:p>
            <a:pPr marL="285750" indent="-285750">
              <a:lnSpc>
                <a:spcPct val="150000"/>
              </a:lnSpc>
              <a:buFont typeface="Arial" panose="020B0604020202020204" pitchFamily="34" charset="0"/>
              <a:buChar char="•"/>
            </a:pPr>
            <a:r>
              <a:rPr lang="en-US" sz="1400">
                <a:solidFill>
                  <a:schemeClr val="tx2"/>
                </a:solidFill>
              </a:rPr>
              <a:t>Nunc fermentum consequat risus, eget venenatis augue hendrerit at.</a:t>
            </a:r>
          </a:p>
          <a:p>
            <a:pPr marL="285750" indent="-285750">
              <a:lnSpc>
                <a:spcPct val="150000"/>
              </a:lnSpc>
              <a:buFont typeface="Arial" panose="020B0604020202020204" pitchFamily="34" charset="0"/>
              <a:buChar char="•"/>
            </a:pPr>
            <a:r>
              <a:rPr lang="en-US" sz="1400">
                <a:solidFill>
                  <a:schemeClr val="tx2"/>
                </a:solidFill>
              </a:rPr>
              <a:t>Vestibulum luctus egestas ultrices.</a:t>
            </a:r>
          </a:p>
          <a:p>
            <a:pPr marL="285750" indent="-285750">
              <a:lnSpc>
                <a:spcPct val="150000"/>
              </a:lnSpc>
              <a:buFont typeface="Arial" panose="020B0604020202020204" pitchFamily="34" charset="0"/>
              <a:buChar char="•"/>
            </a:pPr>
            <a:r>
              <a:rPr lang="en-US" sz="1400">
                <a:solidFill>
                  <a:schemeClr val="tx2"/>
                </a:solidFill>
              </a:rPr>
              <a:t>Quisque condimentum sollicitudin diam, id bibendum felis vehicula ac.</a:t>
            </a:r>
          </a:p>
          <a:p>
            <a:pPr marL="285750" indent="-285750">
              <a:lnSpc>
                <a:spcPct val="150000"/>
              </a:lnSpc>
              <a:buFont typeface="Arial" panose="020B0604020202020204" pitchFamily="34" charset="0"/>
              <a:buChar char="•"/>
            </a:pPr>
            <a:r>
              <a:rPr lang="en-US" sz="1400">
                <a:solidFill>
                  <a:schemeClr val="tx2"/>
                </a:solidFill>
              </a:rPr>
              <a:t>Praesent auctor magna non lacinia congue.</a:t>
            </a:r>
          </a:p>
          <a:p>
            <a:pPr marL="285750" indent="-285750">
              <a:lnSpc>
                <a:spcPct val="150000"/>
              </a:lnSpc>
              <a:buFont typeface="Arial" panose="020B0604020202020204" pitchFamily="34" charset="0"/>
              <a:buChar char="•"/>
            </a:pPr>
            <a:r>
              <a:rPr lang="en-US" sz="1400">
                <a:solidFill>
                  <a:schemeClr val="tx2"/>
                </a:solidFill>
              </a:rPr>
              <a:t>Praesent condimentum fermentum neque at mollis. Donec efficitur orci nisl, non interdum.</a:t>
            </a:r>
          </a:p>
        </p:txBody>
      </p:sp>
      <p:grpSp>
        <p:nvGrpSpPr>
          <p:cNvPr id="16" name="Group 15"/>
          <p:cNvGrpSpPr/>
          <p:nvPr/>
        </p:nvGrpSpPr>
        <p:grpSpPr>
          <a:xfrm>
            <a:off x="6324600" y="1960775"/>
            <a:ext cx="914400" cy="914400"/>
            <a:chOff x="6324600" y="1960775"/>
            <a:chExt cx="914400" cy="914400"/>
          </a:xfrm>
        </p:grpSpPr>
        <p:sp>
          <p:nvSpPr>
            <p:cNvPr id="6" name="Oval 5"/>
            <p:cNvSpPr/>
            <p:nvPr/>
          </p:nvSpPr>
          <p:spPr>
            <a:xfrm>
              <a:off x="6324600" y="1960775"/>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29"/>
            <p:cNvSpPr>
              <a:spLocks noEditPoints="1"/>
            </p:cNvSpPr>
            <p:nvPr/>
          </p:nvSpPr>
          <p:spPr bwMode="auto">
            <a:xfrm>
              <a:off x="6566617" y="2174217"/>
              <a:ext cx="430367" cy="487516"/>
            </a:xfrm>
            <a:custGeom>
              <a:avLst/>
              <a:gdLst>
                <a:gd name="T0" fmla="*/ 317 w 1356"/>
                <a:gd name="T1" fmla="*/ 1536 h 1536"/>
                <a:gd name="T2" fmla="*/ 491 w 1356"/>
                <a:gd name="T3" fmla="*/ 858 h 1536"/>
                <a:gd name="T4" fmla="*/ 317 w 1356"/>
                <a:gd name="T5" fmla="*/ 601 h 1536"/>
                <a:gd name="T6" fmla="*/ 142 w 1356"/>
                <a:gd name="T7" fmla="*/ 858 h 1536"/>
                <a:gd name="T8" fmla="*/ 317 w 1356"/>
                <a:gd name="T9" fmla="*/ 756 h 1536"/>
                <a:gd name="T10" fmla="*/ 543 w 1356"/>
                <a:gd name="T11" fmla="*/ 1204 h 1536"/>
                <a:gd name="T12" fmla="*/ 91 w 1356"/>
                <a:gd name="T13" fmla="*/ 1204 h 1536"/>
                <a:gd name="T14" fmla="*/ 317 w 1356"/>
                <a:gd name="T15" fmla="*/ 756 h 1536"/>
                <a:gd name="T16" fmla="*/ 181 w 1356"/>
                <a:gd name="T17" fmla="*/ 1219 h 1536"/>
                <a:gd name="T18" fmla="*/ 271 w 1356"/>
                <a:gd name="T19" fmla="*/ 1129 h 1536"/>
                <a:gd name="T20" fmla="*/ 362 w 1356"/>
                <a:gd name="T21" fmla="*/ 1039 h 1536"/>
                <a:gd name="T22" fmla="*/ 452 w 1356"/>
                <a:gd name="T23" fmla="*/ 1129 h 1536"/>
                <a:gd name="T24" fmla="*/ 362 w 1356"/>
                <a:gd name="T25" fmla="*/ 1219 h 1536"/>
                <a:gd name="T26" fmla="*/ 271 w 1356"/>
                <a:gd name="T27" fmla="*/ 1310 h 1536"/>
                <a:gd name="T28" fmla="*/ 1039 w 1356"/>
                <a:gd name="T29" fmla="*/ 601 h 1536"/>
                <a:gd name="T30" fmla="*/ 865 w 1356"/>
                <a:gd name="T31" fmla="*/ 858 h 1536"/>
                <a:gd name="T32" fmla="*/ 1039 w 1356"/>
                <a:gd name="T33" fmla="*/ 1536 h 1536"/>
                <a:gd name="T34" fmla="*/ 1214 w 1356"/>
                <a:gd name="T35" fmla="*/ 858 h 1536"/>
                <a:gd name="T36" fmla="*/ 1039 w 1356"/>
                <a:gd name="T37" fmla="*/ 601 h 1536"/>
                <a:gd name="T38" fmla="*/ 1039 w 1356"/>
                <a:gd name="T39" fmla="*/ 1445 h 1536"/>
                <a:gd name="T40" fmla="*/ 942 w 1356"/>
                <a:gd name="T41" fmla="*/ 905 h 1536"/>
                <a:gd name="T42" fmla="*/ 1136 w 1356"/>
                <a:gd name="T43" fmla="*/ 905 h 1536"/>
                <a:gd name="T44" fmla="*/ 904 w 1356"/>
                <a:gd name="T45" fmla="*/ 1129 h 1536"/>
                <a:gd name="T46" fmla="*/ 1175 w 1356"/>
                <a:gd name="T47" fmla="*/ 1219 h 1536"/>
                <a:gd name="T48" fmla="*/ 904 w 1356"/>
                <a:gd name="T49" fmla="*/ 1129 h 1536"/>
                <a:gd name="T50" fmla="*/ 475 w 1356"/>
                <a:gd name="T51" fmla="*/ 0 h 1536"/>
                <a:gd name="T52" fmla="*/ 271 w 1356"/>
                <a:gd name="T53" fmla="*/ 497 h 1536"/>
                <a:gd name="T54" fmla="*/ 362 w 1356"/>
                <a:gd name="T55" fmla="*/ 360 h 1536"/>
                <a:gd name="T56" fmla="*/ 497 w 1356"/>
                <a:gd name="T57" fmla="*/ 497 h 1536"/>
                <a:gd name="T58" fmla="*/ 588 w 1356"/>
                <a:gd name="T59" fmla="*/ 497 h 1536"/>
                <a:gd name="T60" fmla="*/ 451 w 1356"/>
                <a:gd name="T61" fmla="*/ 316 h 1536"/>
                <a:gd name="T62" fmla="*/ 633 w 1356"/>
                <a:gd name="T63" fmla="*/ 158 h 1536"/>
                <a:gd name="T64" fmla="*/ 362 w 1356"/>
                <a:gd name="T65" fmla="*/ 90 h 1536"/>
                <a:gd name="T66" fmla="*/ 543 w 1356"/>
                <a:gd name="T67" fmla="*/ 158 h 1536"/>
                <a:gd name="T68" fmla="*/ 362 w 1356"/>
                <a:gd name="T69" fmla="*/ 226 h 1536"/>
                <a:gd name="T70" fmla="*/ 814 w 1356"/>
                <a:gd name="T71" fmla="*/ 180 h 1536"/>
                <a:gd name="T72" fmla="*/ 1085 w 1356"/>
                <a:gd name="T73" fmla="*/ 497 h 1536"/>
                <a:gd name="T74" fmla="*/ 994 w 1356"/>
                <a:gd name="T75" fmla="*/ 271 h 1536"/>
                <a:gd name="T76" fmla="*/ 814 w 1356"/>
                <a:gd name="T77" fmla="*/ 497 h 1536"/>
                <a:gd name="T78" fmla="*/ 723 w 1356"/>
                <a:gd name="T79" fmla="*/ 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56" h="1536">
                  <a:moveTo>
                    <a:pt x="0" y="1204"/>
                  </a:moveTo>
                  <a:cubicBezTo>
                    <a:pt x="0" y="1389"/>
                    <a:pt x="135" y="1536"/>
                    <a:pt x="317" y="1536"/>
                  </a:cubicBezTo>
                  <a:cubicBezTo>
                    <a:pt x="499" y="1536"/>
                    <a:pt x="633" y="1388"/>
                    <a:pt x="633" y="1204"/>
                  </a:cubicBezTo>
                  <a:cubicBezTo>
                    <a:pt x="633" y="1129"/>
                    <a:pt x="586" y="1016"/>
                    <a:pt x="491" y="858"/>
                  </a:cubicBezTo>
                  <a:cubicBezTo>
                    <a:pt x="423" y="746"/>
                    <a:pt x="356" y="654"/>
                    <a:pt x="353" y="651"/>
                  </a:cubicBezTo>
                  <a:cubicBezTo>
                    <a:pt x="317" y="601"/>
                    <a:pt x="317" y="601"/>
                    <a:pt x="317" y="601"/>
                  </a:cubicBezTo>
                  <a:cubicBezTo>
                    <a:pt x="280" y="651"/>
                    <a:pt x="280" y="651"/>
                    <a:pt x="280" y="651"/>
                  </a:cubicBezTo>
                  <a:cubicBezTo>
                    <a:pt x="277" y="654"/>
                    <a:pt x="211" y="746"/>
                    <a:pt x="142" y="858"/>
                  </a:cubicBezTo>
                  <a:cubicBezTo>
                    <a:pt x="47" y="1016"/>
                    <a:pt x="0" y="1129"/>
                    <a:pt x="0" y="1204"/>
                  </a:cubicBezTo>
                  <a:close/>
                  <a:moveTo>
                    <a:pt x="317" y="756"/>
                  </a:moveTo>
                  <a:cubicBezTo>
                    <a:pt x="342" y="793"/>
                    <a:pt x="378" y="846"/>
                    <a:pt x="414" y="905"/>
                  </a:cubicBezTo>
                  <a:cubicBezTo>
                    <a:pt x="526" y="1090"/>
                    <a:pt x="543" y="1172"/>
                    <a:pt x="543" y="1204"/>
                  </a:cubicBezTo>
                  <a:cubicBezTo>
                    <a:pt x="543" y="1342"/>
                    <a:pt x="445" y="1445"/>
                    <a:pt x="317" y="1445"/>
                  </a:cubicBezTo>
                  <a:cubicBezTo>
                    <a:pt x="188" y="1445"/>
                    <a:pt x="91" y="1342"/>
                    <a:pt x="91" y="1204"/>
                  </a:cubicBezTo>
                  <a:cubicBezTo>
                    <a:pt x="91" y="1172"/>
                    <a:pt x="107" y="1091"/>
                    <a:pt x="219" y="905"/>
                  </a:cubicBezTo>
                  <a:cubicBezTo>
                    <a:pt x="255" y="847"/>
                    <a:pt x="291" y="793"/>
                    <a:pt x="317" y="756"/>
                  </a:cubicBezTo>
                  <a:close/>
                  <a:moveTo>
                    <a:pt x="271" y="1219"/>
                  </a:moveTo>
                  <a:cubicBezTo>
                    <a:pt x="181" y="1219"/>
                    <a:pt x="181" y="1219"/>
                    <a:pt x="181" y="1219"/>
                  </a:cubicBezTo>
                  <a:cubicBezTo>
                    <a:pt x="181" y="1129"/>
                    <a:pt x="181" y="1129"/>
                    <a:pt x="181" y="1129"/>
                  </a:cubicBezTo>
                  <a:cubicBezTo>
                    <a:pt x="271" y="1129"/>
                    <a:pt x="271" y="1129"/>
                    <a:pt x="271" y="1129"/>
                  </a:cubicBezTo>
                  <a:cubicBezTo>
                    <a:pt x="271" y="1039"/>
                    <a:pt x="271" y="1039"/>
                    <a:pt x="271" y="1039"/>
                  </a:cubicBezTo>
                  <a:cubicBezTo>
                    <a:pt x="362" y="1039"/>
                    <a:pt x="362" y="1039"/>
                    <a:pt x="362" y="1039"/>
                  </a:cubicBezTo>
                  <a:cubicBezTo>
                    <a:pt x="362" y="1129"/>
                    <a:pt x="362" y="1129"/>
                    <a:pt x="362" y="1129"/>
                  </a:cubicBezTo>
                  <a:cubicBezTo>
                    <a:pt x="452" y="1129"/>
                    <a:pt x="452" y="1129"/>
                    <a:pt x="452" y="1129"/>
                  </a:cubicBezTo>
                  <a:cubicBezTo>
                    <a:pt x="452" y="1219"/>
                    <a:pt x="452" y="1219"/>
                    <a:pt x="452" y="1219"/>
                  </a:cubicBezTo>
                  <a:cubicBezTo>
                    <a:pt x="362" y="1219"/>
                    <a:pt x="362" y="1219"/>
                    <a:pt x="362" y="1219"/>
                  </a:cubicBezTo>
                  <a:cubicBezTo>
                    <a:pt x="362" y="1310"/>
                    <a:pt x="362" y="1310"/>
                    <a:pt x="362" y="1310"/>
                  </a:cubicBezTo>
                  <a:cubicBezTo>
                    <a:pt x="271" y="1310"/>
                    <a:pt x="271" y="1310"/>
                    <a:pt x="271" y="1310"/>
                  </a:cubicBezTo>
                  <a:lnTo>
                    <a:pt x="271" y="1219"/>
                  </a:lnTo>
                  <a:close/>
                  <a:moveTo>
                    <a:pt x="1039" y="601"/>
                  </a:moveTo>
                  <a:cubicBezTo>
                    <a:pt x="1003" y="651"/>
                    <a:pt x="1003" y="651"/>
                    <a:pt x="1003" y="651"/>
                  </a:cubicBezTo>
                  <a:cubicBezTo>
                    <a:pt x="1000" y="654"/>
                    <a:pt x="933" y="746"/>
                    <a:pt x="865" y="858"/>
                  </a:cubicBezTo>
                  <a:cubicBezTo>
                    <a:pt x="770" y="1016"/>
                    <a:pt x="723" y="1129"/>
                    <a:pt x="723" y="1204"/>
                  </a:cubicBezTo>
                  <a:cubicBezTo>
                    <a:pt x="723" y="1389"/>
                    <a:pt x="858" y="1536"/>
                    <a:pt x="1039" y="1536"/>
                  </a:cubicBezTo>
                  <a:cubicBezTo>
                    <a:pt x="1221" y="1536"/>
                    <a:pt x="1356" y="1388"/>
                    <a:pt x="1356" y="1204"/>
                  </a:cubicBezTo>
                  <a:cubicBezTo>
                    <a:pt x="1356" y="1129"/>
                    <a:pt x="1309" y="1016"/>
                    <a:pt x="1214" y="858"/>
                  </a:cubicBezTo>
                  <a:cubicBezTo>
                    <a:pt x="1146" y="746"/>
                    <a:pt x="1079" y="654"/>
                    <a:pt x="1076" y="651"/>
                  </a:cubicBezTo>
                  <a:lnTo>
                    <a:pt x="1039" y="601"/>
                  </a:lnTo>
                  <a:close/>
                  <a:moveTo>
                    <a:pt x="1265" y="1204"/>
                  </a:moveTo>
                  <a:cubicBezTo>
                    <a:pt x="1265" y="1342"/>
                    <a:pt x="1168" y="1445"/>
                    <a:pt x="1039" y="1445"/>
                  </a:cubicBezTo>
                  <a:cubicBezTo>
                    <a:pt x="911" y="1445"/>
                    <a:pt x="814" y="1342"/>
                    <a:pt x="814" y="1204"/>
                  </a:cubicBezTo>
                  <a:cubicBezTo>
                    <a:pt x="814" y="1172"/>
                    <a:pt x="830" y="1091"/>
                    <a:pt x="942" y="905"/>
                  </a:cubicBezTo>
                  <a:cubicBezTo>
                    <a:pt x="978" y="847"/>
                    <a:pt x="1014" y="793"/>
                    <a:pt x="1039" y="756"/>
                  </a:cubicBezTo>
                  <a:cubicBezTo>
                    <a:pt x="1065" y="793"/>
                    <a:pt x="1101" y="846"/>
                    <a:pt x="1136" y="905"/>
                  </a:cubicBezTo>
                  <a:cubicBezTo>
                    <a:pt x="1249" y="1090"/>
                    <a:pt x="1265" y="1172"/>
                    <a:pt x="1265" y="1204"/>
                  </a:cubicBezTo>
                  <a:close/>
                  <a:moveTo>
                    <a:pt x="904" y="1129"/>
                  </a:moveTo>
                  <a:cubicBezTo>
                    <a:pt x="1175" y="1129"/>
                    <a:pt x="1175" y="1129"/>
                    <a:pt x="1175" y="1129"/>
                  </a:cubicBezTo>
                  <a:cubicBezTo>
                    <a:pt x="1175" y="1219"/>
                    <a:pt x="1175" y="1219"/>
                    <a:pt x="1175" y="1219"/>
                  </a:cubicBezTo>
                  <a:cubicBezTo>
                    <a:pt x="904" y="1219"/>
                    <a:pt x="904" y="1219"/>
                    <a:pt x="904" y="1219"/>
                  </a:cubicBezTo>
                  <a:lnTo>
                    <a:pt x="904" y="1129"/>
                  </a:lnTo>
                  <a:close/>
                  <a:moveTo>
                    <a:pt x="633" y="158"/>
                  </a:moveTo>
                  <a:cubicBezTo>
                    <a:pt x="633" y="71"/>
                    <a:pt x="562" y="0"/>
                    <a:pt x="475" y="0"/>
                  </a:cubicBezTo>
                  <a:cubicBezTo>
                    <a:pt x="271" y="0"/>
                    <a:pt x="271" y="0"/>
                    <a:pt x="271" y="0"/>
                  </a:cubicBezTo>
                  <a:cubicBezTo>
                    <a:pt x="271" y="497"/>
                    <a:pt x="271" y="497"/>
                    <a:pt x="271" y="497"/>
                  </a:cubicBezTo>
                  <a:cubicBezTo>
                    <a:pt x="362" y="497"/>
                    <a:pt x="362" y="497"/>
                    <a:pt x="362" y="497"/>
                  </a:cubicBezTo>
                  <a:cubicBezTo>
                    <a:pt x="362" y="360"/>
                    <a:pt x="362" y="360"/>
                    <a:pt x="362" y="360"/>
                  </a:cubicBezTo>
                  <a:cubicBezTo>
                    <a:pt x="373" y="368"/>
                    <a:pt x="384" y="378"/>
                    <a:pt x="396" y="387"/>
                  </a:cubicBezTo>
                  <a:cubicBezTo>
                    <a:pt x="492" y="467"/>
                    <a:pt x="497" y="497"/>
                    <a:pt x="497" y="497"/>
                  </a:cubicBezTo>
                  <a:cubicBezTo>
                    <a:pt x="497" y="497"/>
                    <a:pt x="497" y="497"/>
                    <a:pt x="497" y="497"/>
                  </a:cubicBezTo>
                  <a:cubicBezTo>
                    <a:pt x="588" y="497"/>
                    <a:pt x="588" y="497"/>
                    <a:pt x="588" y="497"/>
                  </a:cubicBezTo>
                  <a:cubicBezTo>
                    <a:pt x="588" y="466"/>
                    <a:pt x="573" y="418"/>
                    <a:pt x="459" y="322"/>
                  </a:cubicBezTo>
                  <a:cubicBezTo>
                    <a:pt x="456" y="320"/>
                    <a:pt x="454" y="318"/>
                    <a:pt x="451" y="316"/>
                  </a:cubicBezTo>
                  <a:cubicBezTo>
                    <a:pt x="475" y="316"/>
                    <a:pt x="475" y="316"/>
                    <a:pt x="475" y="316"/>
                  </a:cubicBezTo>
                  <a:cubicBezTo>
                    <a:pt x="562" y="316"/>
                    <a:pt x="633" y="245"/>
                    <a:pt x="633" y="158"/>
                  </a:cubicBezTo>
                  <a:close/>
                  <a:moveTo>
                    <a:pt x="362" y="226"/>
                  </a:moveTo>
                  <a:cubicBezTo>
                    <a:pt x="362" y="90"/>
                    <a:pt x="362" y="90"/>
                    <a:pt x="362" y="90"/>
                  </a:cubicBezTo>
                  <a:cubicBezTo>
                    <a:pt x="475" y="90"/>
                    <a:pt x="475" y="90"/>
                    <a:pt x="475" y="90"/>
                  </a:cubicBezTo>
                  <a:cubicBezTo>
                    <a:pt x="512" y="90"/>
                    <a:pt x="543" y="120"/>
                    <a:pt x="543" y="158"/>
                  </a:cubicBezTo>
                  <a:cubicBezTo>
                    <a:pt x="543" y="195"/>
                    <a:pt x="512" y="226"/>
                    <a:pt x="475" y="226"/>
                  </a:cubicBezTo>
                  <a:lnTo>
                    <a:pt x="362" y="226"/>
                  </a:lnTo>
                  <a:close/>
                  <a:moveTo>
                    <a:pt x="814" y="0"/>
                  </a:moveTo>
                  <a:cubicBezTo>
                    <a:pt x="814" y="180"/>
                    <a:pt x="814" y="180"/>
                    <a:pt x="814" y="180"/>
                  </a:cubicBezTo>
                  <a:cubicBezTo>
                    <a:pt x="1085" y="180"/>
                    <a:pt x="1085" y="180"/>
                    <a:pt x="1085" y="180"/>
                  </a:cubicBezTo>
                  <a:cubicBezTo>
                    <a:pt x="1085" y="497"/>
                    <a:pt x="1085" y="497"/>
                    <a:pt x="1085" y="497"/>
                  </a:cubicBezTo>
                  <a:cubicBezTo>
                    <a:pt x="994" y="497"/>
                    <a:pt x="994" y="497"/>
                    <a:pt x="994" y="497"/>
                  </a:cubicBezTo>
                  <a:cubicBezTo>
                    <a:pt x="994" y="271"/>
                    <a:pt x="994" y="271"/>
                    <a:pt x="994" y="271"/>
                  </a:cubicBezTo>
                  <a:cubicBezTo>
                    <a:pt x="814" y="271"/>
                    <a:pt x="814" y="271"/>
                    <a:pt x="814" y="271"/>
                  </a:cubicBezTo>
                  <a:cubicBezTo>
                    <a:pt x="814" y="497"/>
                    <a:pt x="814" y="497"/>
                    <a:pt x="814" y="497"/>
                  </a:cubicBezTo>
                  <a:cubicBezTo>
                    <a:pt x="723" y="497"/>
                    <a:pt x="723" y="497"/>
                    <a:pt x="723" y="497"/>
                  </a:cubicBezTo>
                  <a:cubicBezTo>
                    <a:pt x="723" y="0"/>
                    <a:pt x="723" y="0"/>
                    <a:pt x="723" y="0"/>
                  </a:cubicBezTo>
                  <a:lnTo>
                    <a:pt x="814" y="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15" name="Group 14"/>
          <p:cNvGrpSpPr/>
          <p:nvPr/>
        </p:nvGrpSpPr>
        <p:grpSpPr>
          <a:xfrm>
            <a:off x="838200" y="1960775"/>
            <a:ext cx="914400" cy="914400"/>
            <a:chOff x="838200" y="1960775"/>
            <a:chExt cx="914400" cy="914400"/>
          </a:xfrm>
        </p:grpSpPr>
        <p:sp>
          <p:nvSpPr>
            <p:cNvPr id="3" name="Oval 2"/>
            <p:cNvSpPr/>
            <p:nvPr/>
          </p:nvSpPr>
          <p:spPr>
            <a:xfrm>
              <a:off x="838200" y="1960775"/>
              <a:ext cx="914400" cy="9144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49"/>
            <p:cNvSpPr>
              <a:spLocks noEditPoints="1"/>
            </p:cNvSpPr>
            <p:nvPr/>
          </p:nvSpPr>
          <p:spPr bwMode="auto">
            <a:xfrm>
              <a:off x="1046686" y="2169455"/>
              <a:ext cx="497429" cy="497040"/>
            </a:xfrm>
            <a:custGeom>
              <a:avLst/>
              <a:gdLst>
                <a:gd name="T0" fmla="*/ 93 w 1567"/>
                <a:gd name="T1" fmla="*/ 1027 h 1566"/>
                <a:gd name="T2" fmla="*/ 316 w 1567"/>
                <a:gd name="T3" fmla="*/ 1566 h 1566"/>
                <a:gd name="T4" fmla="*/ 1444 w 1567"/>
                <a:gd name="T5" fmla="*/ 570 h 1566"/>
                <a:gd name="T6" fmla="*/ 996 w 1567"/>
                <a:gd name="T7" fmla="*/ 123 h 1566"/>
                <a:gd name="T8" fmla="*/ 316 w 1567"/>
                <a:gd name="T9" fmla="*/ 1476 h 1566"/>
                <a:gd name="T10" fmla="*/ 157 w 1567"/>
                <a:gd name="T11" fmla="*/ 1090 h 1566"/>
                <a:gd name="T12" fmla="*/ 901 w 1567"/>
                <a:gd name="T13" fmla="*/ 986 h 1566"/>
                <a:gd name="T14" fmla="*/ 1380 w 1567"/>
                <a:gd name="T15" fmla="*/ 506 h 1566"/>
                <a:gd name="T16" fmla="*/ 964 w 1567"/>
                <a:gd name="T17" fmla="*/ 922 h 1566"/>
                <a:gd name="T18" fmla="*/ 1060 w 1567"/>
                <a:gd name="T19" fmla="*/ 187 h 1566"/>
                <a:gd name="T20" fmla="*/ 1446 w 1567"/>
                <a:gd name="T21" fmla="*/ 347 h 1566"/>
                <a:gd name="T22" fmla="*/ 1124 w 1567"/>
                <a:gd name="T23" fmla="*/ 251 h 1566"/>
                <a:gd name="T24" fmla="*/ 869 w 1567"/>
                <a:gd name="T25" fmla="*/ 698 h 1566"/>
                <a:gd name="T26" fmla="*/ 1316 w 1567"/>
                <a:gd name="T27" fmla="*/ 443 h 1566"/>
                <a:gd name="T28" fmla="*/ 1124 w 1567"/>
                <a:gd name="T29" fmla="*/ 251 h 1566"/>
                <a:gd name="T30" fmla="*/ 932 w 1567"/>
                <a:gd name="T31" fmla="*/ 634 h 1566"/>
                <a:gd name="T32" fmla="*/ 964 w 1567"/>
                <a:gd name="T33" fmla="*/ 538 h 1566"/>
                <a:gd name="T34" fmla="*/ 996 w 1567"/>
                <a:gd name="T35" fmla="*/ 634 h 1566"/>
                <a:gd name="T36" fmla="*/ 1028 w 1567"/>
                <a:gd name="T37" fmla="*/ 474 h 1566"/>
                <a:gd name="T38" fmla="*/ 1156 w 1567"/>
                <a:gd name="T39" fmla="*/ 474 h 1566"/>
                <a:gd name="T40" fmla="*/ 1252 w 1567"/>
                <a:gd name="T41" fmla="*/ 379 h 1566"/>
                <a:gd name="T42" fmla="*/ 1156 w 1567"/>
                <a:gd name="T43" fmla="*/ 347 h 1566"/>
                <a:gd name="T44" fmla="*/ 1252 w 1567"/>
                <a:gd name="T45" fmla="*/ 315 h 1566"/>
                <a:gd name="T46" fmla="*/ 1252 w 1567"/>
                <a:gd name="T47" fmla="*/ 379 h 1566"/>
                <a:gd name="T48" fmla="*/ 221 w 1567"/>
                <a:gd name="T49" fmla="*/ 1154 h 1566"/>
                <a:gd name="T50" fmla="*/ 412 w 1567"/>
                <a:gd name="T51" fmla="*/ 1346 h 1566"/>
                <a:gd name="T52" fmla="*/ 601 w 1567"/>
                <a:gd name="T53" fmla="*/ 966 h 1566"/>
                <a:gd name="T54" fmla="*/ 537 w 1567"/>
                <a:gd name="T55" fmla="*/ 1094 h 1566"/>
                <a:gd name="T56" fmla="*/ 285 w 1567"/>
                <a:gd name="T57" fmla="*/ 1282 h 1566"/>
                <a:gd name="T58" fmla="*/ 473 w 1567"/>
                <a:gd name="T59" fmla="*/ 1030 h 1566"/>
                <a:gd name="T60" fmla="*/ 537 w 1567"/>
                <a:gd name="T61" fmla="*/ 1094 h 1566"/>
                <a:gd name="T62" fmla="*/ 191 w 1567"/>
                <a:gd name="T63" fmla="*/ 285 h 1566"/>
                <a:gd name="T64" fmla="*/ 383 w 1567"/>
                <a:gd name="T65" fmla="*/ 349 h 1566"/>
                <a:gd name="T66" fmla="*/ 592 w 1567"/>
                <a:gd name="T67" fmla="*/ 262 h 1566"/>
                <a:gd name="T68" fmla="*/ 682 w 1567"/>
                <a:gd name="T69" fmla="*/ 82 h 1566"/>
                <a:gd name="T70" fmla="*/ 592 w 1567"/>
                <a:gd name="T71" fmla="*/ 262 h 1566"/>
                <a:gd name="T72" fmla="*/ 232 w 1567"/>
                <a:gd name="T73" fmla="*/ 622 h 1566"/>
                <a:gd name="T74" fmla="*/ 51 w 1567"/>
                <a:gd name="T75" fmla="*/ 713 h 1566"/>
                <a:gd name="T76" fmla="*/ 1217 w 1567"/>
                <a:gd name="T77" fmla="*/ 1184 h 1566"/>
                <a:gd name="T78" fmla="*/ 1281 w 1567"/>
                <a:gd name="T79" fmla="*/ 1376 h 1566"/>
                <a:gd name="T80" fmla="*/ 1217 w 1567"/>
                <a:gd name="T81" fmla="*/ 1184 h 1566"/>
                <a:gd name="T82" fmla="*/ 1485 w 1567"/>
                <a:gd name="T83" fmla="*/ 884 h 1566"/>
                <a:gd name="T84" fmla="*/ 1304 w 1567"/>
                <a:gd name="T85" fmla="*/ 975 h 1566"/>
                <a:gd name="T86" fmla="*/ 854 w 1567"/>
                <a:gd name="T87" fmla="*/ 1334 h 1566"/>
                <a:gd name="T88" fmla="*/ 944 w 1567"/>
                <a:gd name="T89" fmla="*/ 1515 h 1566"/>
                <a:gd name="T90" fmla="*/ 854 w 1567"/>
                <a:gd name="T91" fmla="*/ 1334 h 1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67" h="1566">
                  <a:moveTo>
                    <a:pt x="996" y="123"/>
                  </a:moveTo>
                  <a:cubicBezTo>
                    <a:pt x="93" y="1027"/>
                    <a:pt x="93" y="1027"/>
                    <a:pt x="93" y="1027"/>
                  </a:cubicBezTo>
                  <a:cubicBezTo>
                    <a:pt x="33" y="1086"/>
                    <a:pt x="0" y="1166"/>
                    <a:pt x="0" y="1250"/>
                  </a:cubicBezTo>
                  <a:cubicBezTo>
                    <a:pt x="0" y="1425"/>
                    <a:pt x="142" y="1566"/>
                    <a:pt x="316" y="1566"/>
                  </a:cubicBezTo>
                  <a:cubicBezTo>
                    <a:pt x="401" y="1566"/>
                    <a:pt x="480" y="1534"/>
                    <a:pt x="540" y="1474"/>
                  </a:cubicBezTo>
                  <a:cubicBezTo>
                    <a:pt x="1444" y="570"/>
                    <a:pt x="1444" y="570"/>
                    <a:pt x="1444" y="570"/>
                  </a:cubicBezTo>
                  <a:cubicBezTo>
                    <a:pt x="1567" y="447"/>
                    <a:pt x="1567" y="247"/>
                    <a:pt x="1444" y="123"/>
                  </a:cubicBezTo>
                  <a:cubicBezTo>
                    <a:pt x="1320" y="0"/>
                    <a:pt x="1120" y="0"/>
                    <a:pt x="996" y="123"/>
                  </a:cubicBezTo>
                  <a:close/>
                  <a:moveTo>
                    <a:pt x="476" y="1410"/>
                  </a:moveTo>
                  <a:cubicBezTo>
                    <a:pt x="434" y="1453"/>
                    <a:pt x="377" y="1476"/>
                    <a:pt x="316" y="1476"/>
                  </a:cubicBezTo>
                  <a:cubicBezTo>
                    <a:pt x="192" y="1476"/>
                    <a:pt x="91" y="1375"/>
                    <a:pt x="91" y="1250"/>
                  </a:cubicBezTo>
                  <a:cubicBezTo>
                    <a:pt x="91" y="1190"/>
                    <a:pt x="114" y="1133"/>
                    <a:pt x="157" y="1090"/>
                  </a:cubicBezTo>
                  <a:cubicBezTo>
                    <a:pt x="581" y="666"/>
                    <a:pt x="581" y="666"/>
                    <a:pt x="581" y="666"/>
                  </a:cubicBezTo>
                  <a:cubicBezTo>
                    <a:pt x="901" y="986"/>
                    <a:pt x="901" y="986"/>
                    <a:pt x="901" y="986"/>
                  </a:cubicBezTo>
                  <a:lnTo>
                    <a:pt x="476" y="1410"/>
                  </a:lnTo>
                  <a:close/>
                  <a:moveTo>
                    <a:pt x="1380" y="506"/>
                  </a:moveTo>
                  <a:cubicBezTo>
                    <a:pt x="937" y="949"/>
                    <a:pt x="937" y="949"/>
                    <a:pt x="937" y="949"/>
                  </a:cubicBezTo>
                  <a:cubicBezTo>
                    <a:pt x="964" y="922"/>
                    <a:pt x="964" y="922"/>
                    <a:pt x="964" y="922"/>
                  </a:cubicBezTo>
                  <a:cubicBezTo>
                    <a:pt x="645" y="602"/>
                    <a:pt x="645" y="602"/>
                    <a:pt x="645" y="602"/>
                  </a:cubicBezTo>
                  <a:cubicBezTo>
                    <a:pt x="1060" y="187"/>
                    <a:pt x="1060" y="187"/>
                    <a:pt x="1060" y="187"/>
                  </a:cubicBezTo>
                  <a:cubicBezTo>
                    <a:pt x="1103" y="144"/>
                    <a:pt x="1160" y="121"/>
                    <a:pt x="1220" y="121"/>
                  </a:cubicBezTo>
                  <a:cubicBezTo>
                    <a:pt x="1345" y="121"/>
                    <a:pt x="1446" y="222"/>
                    <a:pt x="1446" y="347"/>
                  </a:cubicBezTo>
                  <a:cubicBezTo>
                    <a:pt x="1446" y="407"/>
                    <a:pt x="1422" y="464"/>
                    <a:pt x="1380" y="506"/>
                  </a:cubicBezTo>
                  <a:close/>
                  <a:moveTo>
                    <a:pt x="1124" y="251"/>
                  </a:moveTo>
                  <a:cubicBezTo>
                    <a:pt x="869" y="506"/>
                    <a:pt x="869" y="506"/>
                    <a:pt x="869" y="506"/>
                  </a:cubicBezTo>
                  <a:cubicBezTo>
                    <a:pt x="816" y="559"/>
                    <a:pt x="816" y="645"/>
                    <a:pt x="869" y="698"/>
                  </a:cubicBezTo>
                  <a:cubicBezTo>
                    <a:pt x="922" y="751"/>
                    <a:pt x="1007" y="751"/>
                    <a:pt x="1060" y="698"/>
                  </a:cubicBezTo>
                  <a:cubicBezTo>
                    <a:pt x="1316" y="443"/>
                    <a:pt x="1316" y="443"/>
                    <a:pt x="1316" y="443"/>
                  </a:cubicBezTo>
                  <a:cubicBezTo>
                    <a:pt x="1369" y="390"/>
                    <a:pt x="1369" y="304"/>
                    <a:pt x="1316" y="251"/>
                  </a:cubicBezTo>
                  <a:cubicBezTo>
                    <a:pt x="1263" y="198"/>
                    <a:pt x="1177" y="198"/>
                    <a:pt x="1124" y="251"/>
                  </a:cubicBezTo>
                  <a:close/>
                  <a:moveTo>
                    <a:pt x="996" y="634"/>
                  </a:moveTo>
                  <a:cubicBezTo>
                    <a:pt x="979" y="652"/>
                    <a:pt x="950" y="652"/>
                    <a:pt x="932" y="634"/>
                  </a:cubicBezTo>
                  <a:cubicBezTo>
                    <a:pt x="915" y="617"/>
                    <a:pt x="915" y="588"/>
                    <a:pt x="932" y="570"/>
                  </a:cubicBezTo>
                  <a:cubicBezTo>
                    <a:pt x="964" y="538"/>
                    <a:pt x="964" y="538"/>
                    <a:pt x="964" y="538"/>
                  </a:cubicBezTo>
                  <a:cubicBezTo>
                    <a:pt x="1028" y="602"/>
                    <a:pt x="1028" y="602"/>
                    <a:pt x="1028" y="602"/>
                  </a:cubicBezTo>
                  <a:lnTo>
                    <a:pt x="996" y="634"/>
                  </a:lnTo>
                  <a:close/>
                  <a:moveTo>
                    <a:pt x="1092" y="538"/>
                  </a:moveTo>
                  <a:cubicBezTo>
                    <a:pt x="1028" y="474"/>
                    <a:pt x="1028" y="474"/>
                    <a:pt x="1028" y="474"/>
                  </a:cubicBezTo>
                  <a:cubicBezTo>
                    <a:pt x="1092" y="411"/>
                    <a:pt x="1092" y="411"/>
                    <a:pt x="1092" y="411"/>
                  </a:cubicBezTo>
                  <a:cubicBezTo>
                    <a:pt x="1156" y="474"/>
                    <a:pt x="1156" y="474"/>
                    <a:pt x="1156" y="474"/>
                  </a:cubicBezTo>
                  <a:lnTo>
                    <a:pt x="1092" y="538"/>
                  </a:lnTo>
                  <a:close/>
                  <a:moveTo>
                    <a:pt x="1252" y="379"/>
                  </a:moveTo>
                  <a:cubicBezTo>
                    <a:pt x="1220" y="411"/>
                    <a:pt x="1220" y="411"/>
                    <a:pt x="1220" y="411"/>
                  </a:cubicBezTo>
                  <a:cubicBezTo>
                    <a:pt x="1156" y="347"/>
                    <a:pt x="1156" y="347"/>
                    <a:pt x="1156" y="347"/>
                  </a:cubicBezTo>
                  <a:cubicBezTo>
                    <a:pt x="1188" y="315"/>
                    <a:pt x="1188" y="315"/>
                    <a:pt x="1188" y="315"/>
                  </a:cubicBezTo>
                  <a:cubicBezTo>
                    <a:pt x="1206" y="297"/>
                    <a:pt x="1234" y="297"/>
                    <a:pt x="1252" y="315"/>
                  </a:cubicBezTo>
                  <a:cubicBezTo>
                    <a:pt x="1260" y="323"/>
                    <a:pt x="1265" y="335"/>
                    <a:pt x="1265" y="347"/>
                  </a:cubicBezTo>
                  <a:cubicBezTo>
                    <a:pt x="1265" y="359"/>
                    <a:pt x="1260" y="370"/>
                    <a:pt x="1252" y="379"/>
                  </a:cubicBezTo>
                  <a:close/>
                  <a:moveTo>
                    <a:pt x="409" y="966"/>
                  </a:moveTo>
                  <a:cubicBezTo>
                    <a:pt x="221" y="1154"/>
                    <a:pt x="221" y="1154"/>
                    <a:pt x="221" y="1154"/>
                  </a:cubicBezTo>
                  <a:cubicBezTo>
                    <a:pt x="168" y="1207"/>
                    <a:pt x="168" y="1293"/>
                    <a:pt x="221" y="1346"/>
                  </a:cubicBezTo>
                  <a:cubicBezTo>
                    <a:pt x="274" y="1399"/>
                    <a:pt x="359" y="1399"/>
                    <a:pt x="412" y="1346"/>
                  </a:cubicBezTo>
                  <a:cubicBezTo>
                    <a:pt x="601" y="1158"/>
                    <a:pt x="601" y="1158"/>
                    <a:pt x="601" y="1158"/>
                  </a:cubicBezTo>
                  <a:cubicBezTo>
                    <a:pt x="654" y="1105"/>
                    <a:pt x="654" y="1019"/>
                    <a:pt x="601" y="966"/>
                  </a:cubicBezTo>
                  <a:cubicBezTo>
                    <a:pt x="548" y="913"/>
                    <a:pt x="462" y="913"/>
                    <a:pt x="409" y="966"/>
                  </a:cubicBezTo>
                  <a:close/>
                  <a:moveTo>
                    <a:pt x="537" y="1094"/>
                  </a:moveTo>
                  <a:cubicBezTo>
                    <a:pt x="348" y="1282"/>
                    <a:pt x="348" y="1282"/>
                    <a:pt x="348" y="1282"/>
                  </a:cubicBezTo>
                  <a:cubicBezTo>
                    <a:pt x="331" y="1300"/>
                    <a:pt x="302" y="1300"/>
                    <a:pt x="285" y="1282"/>
                  </a:cubicBezTo>
                  <a:cubicBezTo>
                    <a:pt x="267" y="1264"/>
                    <a:pt x="267" y="1236"/>
                    <a:pt x="285" y="1218"/>
                  </a:cubicBezTo>
                  <a:cubicBezTo>
                    <a:pt x="473" y="1030"/>
                    <a:pt x="473" y="1030"/>
                    <a:pt x="473" y="1030"/>
                  </a:cubicBezTo>
                  <a:cubicBezTo>
                    <a:pt x="491" y="1012"/>
                    <a:pt x="519" y="1012"/>
                    <a:pt x="537" y="1030"/>
                  </a:cubicBezTo>
                  <a:cubicBezTo>
                    <a:pt x="554" y="1047"/>
                    <a:pt x="554" y="1076"/>
                    <a:pt x="537" y="1094"/>
                  </a:cubicBezTo>
                  <a:close/>
                  <a:moveTo>
                    <a:pt x="319" y="413"/>
                  </a:moveTo>
                  <a:cubicBezTo>
                    <a:pt x="191" y="285"/>
                    <a:pt x="191" y="285"/>
                    <a:pt x="191" y="285"/>
                  </a:cubicBezTo>
                  <a:cubicBezTo>
                    <a:pt x="255" y="221"/>
                    <a:pt x="255" y="221"/>
                    <a:pt x="255" y="221"/>
                  </a:cubicBezTo>
                  <a:cubicBezTo>
                    <a:pt x="383" y="349"/>
                    <a:pt x="383" y="349"/>
                    <a:pt x="383" y="349"/>
                  </a:cubicBezTo>
                  <a:lnTo>
                    <a:pt x="319" y="413"/>
                  </a:lnTo>
                  <a:close/>
                  <a:moveTo>
                    <a:pt x="592" y="262"/>
                  </a:moveTo>
                  <a:cubicBezTo>
                    <a:pt x="592" y="82"/>
                    <a:pt x="592" y="82"/>
                    <a:pt x="592" y="82"/>
                  </a:cubicBezTo>
                  <a:cubicBezTo>
                    <a:pt x="682" y="82"/>
                    <a:pt x="682" y="82"/>
                    <a:pt x="682" y="82"/>
                  </a:cubicBezTo>
                  <a:cubicBezTo>
                    <a:pt x="682" y="262"/>
                    <a:pt x="682" y="262"/>
                    <a:pt x="682" y="262"/>
                  </a:cubicBezTo>
                  <a:lnTo>
                    <a:pt x="592" y="262"/>
                  </a:lnTo>
                  <a:close/>
                  <a:moveTo>
                    <a:pt x="51" y="622"/>
                  </a:moveTo>
                  <a:cubicBezTo>
                    <a:pt x="232" y="622"/>
                    <a:pt x="232" y="622"/>
                    <a:pt x="232" y="622"/>
                  </a:cubicBezTo>
                  <a:cubicBezTo>
                    <a:pt x="232" y="713"/>
                    <a:pt x="232" y="713"/>
                    <a:pt x="232" y="713"/>
                  </a:cubicBezTo>
                  <a:cubicBezTo>
                    <a:pt x="51" y="713"/>
                    <a:pt x="51" y="713"/>
                    <a:pt x="51" y="713"/>
                  </a:cubicBezTo>
                  <a:lnTo>
                    <a:pt x="51" y="622"/>
                  </a:lnTo>
                  <a:close/>
                  <a:moveTo>
                    <a:pt x="1217" y="1184"/>
                  </a:moveTo>
                  <a:cubicBezTo>
                    <a:pt x="1345" y="1312"/>
                    <a:pt x="1345" y="1312"/>
                    <a:pt x="1345" y="1312"/>
                  </a:cubicBezTo>
                  <a:cubicBezTo>
                    <a:pt x="1281" y="1376"/>
                    <a:pt x="1281" y="1376"/>
                    <a:pt x="1281" y="1376"/>
                  </a:cubicBezTo>
                  <a:cubicBezTo>
                    <a:pt x="1153" y="1248"/>
                    <a:pt x="1153" y="1248"/>
                    <a:pt x="1153" y="1248"/>
                  </a:cubicBezTo>
                  <a:lnTo>
                    <a:pt x="1217" y="1184"/>
                  </a:lnTo>
                  <a:close/>
                  <a:moveTo>
                    <a:pt x="1304" y="884"/>
                  </a:moveTo>
                  <a:cubicBezTo>
                    <a:pt x="1485" y="884"/>
                    <a:pt x="1485" y="884"/>
                    <a:pt x="1485" y="884"/>
                  </a:cubicBezTo>
                  <a:cubicBezTo>
                    <a:pt x="1485" y="975"/>
                    <a:pt x="1485" y="975"/>
                    <a:pt x="1485" y="975"/>
                  </a:cubicBezTo>
                  <a:cubicBezTo>
                    <a:pt x="1304" y="975"/>
                    <a:pt x="1304" y="975"/>
                    <a:pt x="1304" y="975"/>
                  </a:cubicBezTo>
                  <a:lnTo>
                    <a:pt x="1304" y="884"/>
                  </a:lnTo>
                  <a:close/>
                  <a:moveTo>
                    <a:pt x="854" y="1334"/>
                  </a:moveTo>
                  <a:cubicBezTo>
                    <a:pt x="944" y="1334"/>
                    <a:pt x="944" y="1334"/>
                    <a:pt x="944" y="1334"/>
                  </a:cubicBezTo>
                  <a:cubicBezTo>
                    <a:pt x="944" y="1515"/>
                    <a:pt x="944" y="1515"/>
                    <a:pt x="944" y="1515"/>
                  </a:cubicBezTo>
                  <a:cubicBezTo>
                    <a:pt x="854" y="1515"/>
                    <a:pt x="854" y="1515"/>
                    <a:pt x="854" y="1515"/>
                  </a:cubicBezTo>
                  <a:lnTo>
                    <a:pt x="854" y="13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6476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 calcmode="lin" valueType="num">
                                      <p:cBhvr>
                                        <p:cTn id="11" dur="500" fill="hold"/>
                                        <p:tgtEl>
                                          <p:spTgt spid="15"/>
                                        </p:tgtEl>
                                        <p:attrNameLst>
                                          <p:attrName>ppt_w</p:attrName>
                                        </p:attrNameLst>
                                      </p:cBhvr>
                                      <p:tavLst>
                                        <p:tav tm="0">
                                          <p:val>
                                            <p:fltVal val="0"/>
                                          </p:val>
                                        </p:tav>
                                        <p:tav tm="100000">
                                          <p:val>
                                            <p:strVal val="#ppt_w"/>
                                          </p:val>
                                        </p:tav>
                                      </p:tavLst>
                                    </p:anim>
                                    <p:anim calcmode="lin" valueType="num">
                                      <p:cBhvr>
                                        <p:cTn id="12" dur="500" fill="hold"/>
                                        <p:tgtEl>
                                          <p:spTgt spid="15"/>
                                        </p:tgtEl>
                                        <p:attrNameLst>
                                          <p:attrName>ppt_h</p:attrName>
                                        </p:attrNameLst>
                                      </p:cBhvr>
                                      <p:tavLst>
                                        <p:tav tm="0">
                                          <p:val>
                                            <p:fltVal val="0"/>
                                          </p:val>
                                        </p:tav>
                                        <p:tav tm="100000">
                                          <p:val>
                                            <p:strVal val="#ppt_h"/>
                                          </p:val>
                                        </p:tav>
                                      </p:tavLst>
                                    </p:anim>
                                    <p:animEffect transition="in" filter="fade">
                                      <p:cBhvr>
                                        <p:cTn id="13" dur="500"/>
                                        <p:tgtEl>
                                          <p:spTgt spid="15"/>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8"/>
                                        </p:tgtEl>
                                        <p:attrNameLst>
                                          <p:attrName>style.visibility</p:attrName>
                                        </p:attrNameLst>
                                      </p:cBhvr>
                                      <p:to>
                                        <p:strVal val="visible"/>
                                      </p:to>
                                    </p:set>
                                    <p:animEffect transition="in" filter="fade">
                                      <p:cBhvr>
                                        <p:cTn id="17" dur="500"/>
                                        <p:tgtEl>
                                          <p:spTgt spid="18"/>
                                        </p:tgtEl>
                                      </p:cBhvr>
                                    </p:animEffect>
                                  </p:childTnLst>
                                </p:cTn>
                              </p:par>
                            </p:childTnLst>
                          </p:cTn>
                        </p:par>
                        <p:par>
                          <p:cTn id="18" fill="hold">
                            <p:stCondLst>
                              <p:cond delay="1500"/>
                            </p:stCondLst>
                            <p:childTnLst>
                              <p:par>
                                <p:cTn id="19" presetID="10" presetClass="entr" presetSubtype="0"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p:cTn id="25" dur="500" fill="hold"/>
                                        <p:tgtEl>
                                          <p:spTgt spid="16"/>
                                        </p:tgtEl>
                                        <p:attrNameLst>
                                          <p:attrName>ppt_w</p:attrName>
                                        </p:attrNameLst>
                                      </p:cBhvr>
                                      <p:tavLst>
                                        <p:tav tm="0">
                                          <p:val>
                                            <p:fltVal val="0"/>
                                          </p:val>
                                        </p:tav>
                                        <p:tav tm="100000">
                                          <p:val>
                                            <p:strVal val="#ppt_w"/>
                                          </p:val>
                                        </p:tav>
                                      </p:tavLst>
                                    </p:anim>
                                    <p:anim calcmode="lin" valueType="num">
                                      <p:cBhvr>
                                        <p:cTn id="26" dur="500" fill="hold"/>
                                        <p:tgtEl>
                                          <p:spTgt spid="16"/>
                                        </p:tgtEl>
                                        <p:attrNameLst>
                                          <p:attrName>ppt_h</p:attrName>
                                        </p:attrNameLst>
                                      </p:cBhvr>
                                      <p:tavLst>
                                        <p:tav tm="0">
                                          <p:val>
                                            <p:fltVal val="0"/>
                                          </p:val>
                                        </p:tav>
                                        <p:tav tm="100000">
                                          <p:val>
                                            <p:strVal val="#ppt_h"/>
                                          </p:val>
                                        </p:tav>
                                      </p:tavLst>
                                    </p:anim>
                                    <p:animEffect transition="in" filter="fade">
                                      <p:cBhvr>
                                        <p:cTn id="27" dur="500"/>
                                        <p:tgtEl>
                                          <p:spTgt spid="16"/>
                                        </p:tgtEl>
                                      </p:cBhvr>
                                    </p:animEffect>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childTnLst>
                          </p:cTn>
                        </p:par>
                        <p:par>
                          <p:cTn id="32" fill="hold">
                            <p:stCondLst>
                              <p:cond delay="3000"/>
                            </p:stCondLst>
                            <p:childTnLst>
                              <p:par>
                                <p:cTn id="33" presetID="10" presetClass="entr" presetSubtype="0"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9" grpId="0"/>
      <p:bldP spid="1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Meet Our Team</a:t>
            </a:r>
          </a:p>
        </p:txBody>
      </p:sp>
      <p:grpSp>
        <p:nvGrpSpPr>
          <p:cNvPr id="7" name="Group 6"/>
          <p:cNvGrpSpPr/>
          <p:nvPr/>
        </p:nvGrpSpPr>
        <p:grpSpPr>
          <a:xfrm>
            <a:off x="838200" y="4288424"/>
            <a:ext cx="2286000" cy="1814348"/>
            <a:chOff x="838200" y="4288424"/>
            <a:chExt cx="2286000" cy="1814348"/>
          </a:xfrm>
        </p:grpSpPr>
        <p:sp>
          <p:nvSpPr>
            <p:cNvPr id="8" name="Rectangle 7"/>
            <p:cNvSpPr/>
            <p:nvPr/>
          </p:nvSpPr>
          <p:spPr>
            <a:xfrm>
              <a:off x="838200" y="5076529"/>
              <a:ext cx="2286000" cy="1026243"/>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9" name="TextBox 8"/>
            <p:cNvSpPr txBox="1"/>
            <p:nvPr/>
          </p:nvSpPr>
          <p:spPr>
            <a:xfrm>
              <a:off x="838200" y="4288424"/>
              <a:ext cx="22860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Jennifer Doe</a:t>
              </a:r>
            </a:p>
          </p:txBody>
        </p:sp>
        <p:sp>
          <p:nvSpPr>
            <p:cNvPr id="10" name="Rectangle 9"/>
            <p:cNvSpPr/>
            <p:nvPr/>
          </p:nvSpPr>
          <p:spPr>
            <a:xfrm>
              <a:off x="838200" y="4586335"/>
              <a:ext cx="2286000" cy="379912"/>
            </a:xfrm>
            <a:prstGeom prst="rect">
              <a:avLst/>
            </a:prstGeom>
          </p:spPr>
          <p:txBody>
            <a:bodyPr wrap="square">
              <a:spAutoFit/>
            </a:bodyPr>
            <a:lstStyle/>
            <a:p>
              <a:pPr algn="ctr">
                <a:lnSpc>
                  <a:spcPct val="150000"/>
                </a:lnSpc>
              </a:pPr>
              <a:r>
                <a:rPr lang="en-US" sz="1400" i="1">
                  <a:solidFill>
                    <a:schemeClr val="tx2"/>
                  </a:solidFill>
                </a:rPr>
                <a:t>9 Years of Experience</a:t>
              </a:r>
              <a:endParaRPr lang="en-US" sz="1400" i="1"/>
            </a:p>
          </p:txBody>
        </p:sp>
      </p:grpSp>
      <p:grpSp>
        <p:nvGrpSpPr>
          <p:cNvPr id="21" name="Group 20"/>
          <p:cNvGrpSpPr/>
          <p:nvPr/>
        </p:nvGrpSpPr>
        <p:grpSpPr>
          <a:xfrm>
            <a:off x="3581400" y="4288424"/>
            <a:ext cx="2286000" cy="1814348"/>
            <a:chOff x="3581400" y="4288424"/>
            <a:chExt cx="2286000" cy="1814348"/>
          </a:xfrm>
        </p:grpSpPr>
        <p:sp>
          <p:nvSpPr>
            <p:cNvPr id="11" name="Rectangle 10"/>
            <p:cNvSpPr/>
            <p:nvPr/>
          </p:nvSpPr>
          <p:spPr>
            <a:xfrm>
              <a:off x="3581400" y="5076529"/>
              <a:ext cx="2286000" cy="1026243"/>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2" name="TextBox 11"/>
            <p:cNvSpPr txBox="1"/>
            <p:nvPr/>
          </p:nvSpPr>
          <p:spPr>
            <a:xfrm>
              <a:off x="3581400" y="4288424"/>
              <a:ext cx="22860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Jennifer Doe</a:t>
              </a:r>
            </a:p>
          </p:txBody>
        </p:sp>
        <p:sp>
          <p:nvSpPr>
            <p:cNvPr id="13" name="Rectangle 12"/>
            <p:cNvSpPr/>
            <p:nvPr/>
          </p:nvSpPr>
          <p:spPr>
            <a:xfrm>
              <a:off x="3581400" y="4586335"/>
              <a:ext cx="2286000" cy="379912"/>
            </a:xfrm>
            <a:prstGeom prst="rect">
              <a:avLst/>
            </a:prstGeom>
          </p:spPr>
          <p:txBody>
            <a:bodyPr wrap="square">
              <a:spAutoFit/>
            </a:bodyPr>
            <a:lstStyle/>
            <a:p>
              <a:pPr algn="ctr">
                <a:lnSpc>
                  <a:spcPct val="150000"/>
                </a:lnSpc>
              </a:pPr>
              <a:r>
                <a:rPr lang="en-US" sz="1400" i="1">
                  <a:solidFill>
                    <a:schemeClr val="tx2"/>
                  </a:solidFill>
                </a:rPr>
                <a:t>9 Years of Experience</a:t>
              </a:r>
              <a:endParaRPr lang="en-US" sz="1400" i="1"/>
            </a:p>
          </p:txBody>
        </p:sp>
      </p:grpSp>
      <p:grpSp>
        <p:nvGrpSpPr>
          <p:cNvPr id="23" name="Group 22"/>
          <p:cNvGrpSpPr/>
          <p:nvPr/>
        </p:nvGrpSpPr>
        <p:grpSpPr>
          <a:xfrm>
            <a:off x="6324600" y="4288424"/>
            <a:ext cx="2286000" cy="1814348"/>
            <a:chOff x="6324600" y="4288424"/>
            <a:chExt cx="2286000" cy="1814348"/>
          </a:xfrm>
        </p:grpSpPr>
        <p:sp>
          <p:nvSpPr>
            <p:cNvPr id="14" name="Rectangle 13"/>
            <p:cNvSpPr/>
            <p:nvPr/>
          </p:nvSpPr>
          <p:spPr>
            <a:xfrm>
              <a:off x="6324600" y="5076529"/>
              <a:ext cx="2286000" cy="1026243"/>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5" name="TextBox 14"/>
            <p:cNvSpPr txBox="1"/>
            <p:nvPr/>
          </p:nvSpPr>
          <p:spPr>
            <a:xfrm>
              <a:off x="6324600" y="4288424"/>
              <a:ext cx="22860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Jennifer Doe</a:t>
              </a:r>
            </a:p>
          </p:txBody>
        </p:sp>
        <p:sp>
          <p:nvSpPr>
            <p:cNvPr id="16" name="Rectangle 15"/>
            <p:cNvSpPr/>
            <p:nvPr/>
          </p:nvSpPr>
          <p:spPr>
            <a:xfrm>
              <a:off x="6324600" y="4586335"/>
              <a:ext cx="2286000" cy="379912"/>
            </a:xfrm>
            <a:prstGeom prst="rect">
              <a:avLst/>
            </a:prstGeom>
          </p:spPr>
          <p:txBody>
            <a:bodyPr wrap="square">
              <a:spAutoFit/>
            </a:bodyPr>
            <a:lstStyle/>
            <a:p>
              <a:pPr algn="ctr">
                <a:lnSpc>
                  <a:spcPct val="150000"/>
                </a:lnSpc>
              </a:pPr>
              <a:r>
                <a:rPr lang="en-US" sz="1400" i="1">
                  <a:solidFill>
                    <a:schemeClr val="tx2"/>
                  </a:solidFill>
                </a:rPr>
                <a:t>9 Years of Experience</a:t>
              </a:r>
              <a:endParaRPr lang="en-US" sz="1400" i="1"/>
            </a:p>
          </p:txBody>
        </p:sp>
      </p:grpSp>
      <p:grpSp>
        <p:nvGrpSpPr>
          <p:cNvPr id="25" name="Group 24"/>
          <p:cNvGrpSpPr/>
          <p:nvPr/>
        </p:nvGrpSpPr>
        <p:grpSpPr>
          <a:xfrm>
            <a:off x="9067800" y="4288424"/>
            <a:ext cx="2286000" cy="1814348"/>
            <a:chOff x="9067800" y="4288424"/>
            <a:chExt cx="2286000" cy="1814348"/>
          </a:xfrm>
        </p:grpSpPr>
        <p:sp>
          <p:nvSpPr>
            <p:cNvPr id="17" name="Rectangle 16"/>
            <p:cNvSpPr/>
            <p:nvPr/>
          </p:nvSpPr>
          <p:spPr>
            <a:xfrm>
              <a:off x="9067800" y="5076529"/>
              <a:ext cx="2286000" cy="1026243"/>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8" name="TextBox 17"/>
            <p:cNvSpPr txBox="1"/>
            <p:nvPr/>
          </p:nvSpPr>
          <p:spPr>
            <a:xfrm>
              <a:off x="9067800" y="4288424"/>
              <a:ext cx="22860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Jennifer Doe</a:t>
              </a:r>
            </a:p>
          </p:txBody>
        </p:sp>
        <p:sp>
          <p:nvSpPr>
            <p:cNvPr id="19" name="Rectangle 18"/>
            <p:cNvSpPr/>
            <p:nvPr/>
          </p:nvSpPr>
          <p:spPr>
            <a:xfrm>
              <a:off x="9067800" y="4586335"/>
              <a:ext cx="2286000" cy="379912"/>
            </a:xfrm>
            <a:prstGeom prst="rect">
              <a:avLst/>
            </a:prstGeom>
          </p:spPr>
          <p:txBody>
            <a:bodyPr wrap="square">
              <a:spAutoFit/>
            </a:bodyPr>
            <a:lstStyle/>
            <a:p>
              <a:pPr algn="ctr">
                <a:lnSpc>
                  <a:spcPct val="150000"/>
                </a:lnSpc>
              </a:pPr>
              <a:r>
                <a:rPr lang="en-US" sz="1400" i="1">
                  <a:solidFill>
                    <a:schemeClr val="tx2"/>
                  </a:solidFill>
                </a:rPr>
                <a:t>9 Years of Experience</a:t>
              </a:r>
              <a:endParaRPr lang="en-US" sz="1400" i="1"/>
            </a:p>
          </p:txBody>
        </p:sp>
      </p:grpSp>
      <p:sp>
        <p:nvSpPr>
          <p:cNvPr id="3" name="Picture Placeholder 2"/>
          <p:cNvSpPr>
            <a:spLocks noGrp="1"/>
          </p:cNvSpPr>
          <p:nvPr>
            <p:ph type="pic" sz="quarter" idx="10"/>
          </p:nvPr>
        </p:nvSpPr>
        <p:spPr/>
      </p:sp>
      <p:sp>
        <p:nvSpPr>
          <p:cNvPr id="4" name="Picture Placeholder 3"/>
          <p:cNvSpPr>
            <a:spLocks noGrp="1"/>
          </p:cNvSpPr>
          <p:nvPr>
            <p:ph type="pic" sz="quarter" idx="11"/>
          </p:nvPr>
        </p:nvSpPr>
        <p:spPr/>
      </p:sp>
      <p:sp>
        <p:nvSpPr>
          <p:cNvPr id="5" name="Picture Placeholder 4"/>
          <p:cNvSpPr>
            <a:spLocks noGrp="1"/>
          </p:cNvSpPr>
          <p:nvPr>
            <p:ph type="pic" sz="quarter" idx="12"/>
          </p:nvPr>
        </p:nvSpPr>
        <p:spPr/>
      </p:sp>
      <p:sp>
        <p:nvSpPr>
          <p:cNvPr id="6" name="Picture Placeholder 5"/>
          <p:cNvSpPr>
            <a:spLocks noGrp="1"/>
          </p:cNvSpPr>
          <p:nvPr>
            <p:ph type="pic" sz="quarter" idx="13"/>
          </p:nvPr>
        </p:nvSpPr>
        <p:spPr/>
      </p:sp>
    </p:spTree>
    <p:extLst>
      <p:ext uri="{BB962C8B-B14F-4D97-AF65-F5344CB8AC3E}">
        <p14:creationId xmlns:p14="http://schemas.microsoft.com/office/powerpoint/2010/main" val="3559154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fade">
                                      <p:cBhvr>
                                        <p:cTn id="15" dur="500"/>
                                        <p:tgtEl>
                                          <p:spTgt spid="21"/>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Our Activities</a:t>
            </a:r>
          </a:p>
        </p:txBody>
      </p:sp>
      <p:grpSp>
        <p:nvGrpSpPr>
          <p:cNvPr id="6" name="Group 5"/>
          <p:cNvGrpSpPr/>
          <p:nvPr/>
        </p:nvGrpSpPr>
        <p:grpSpPr>
          <a:xfrm>
            <a:off x="838200" y="5148340"/>
            <a:ext cx="3200400" cy="1070620"/>
            <a:chOff x="7239000" y="2268456"/>
            <a:chExt cx="4114800" cy="1070620"/>
          </a:xfrm>
        </p:grpSpPr>
        <p:sp>
          <p:nvSpPr>
            <p:cNvPr id="7" name="Rectangle 6"/>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8" name="TextBox 7"/>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9" name="Group 8"/>
          <p:cNvGrpSpPr/>
          <p:nvPr/>
        </p:nvGrpSpPr>
        <p:grpSpPr>
          <a:xfrm>
            <a:off x="4495800" y="5148340"/>
            <a:ext cx="3200400" cy="1070620"/>
            <a:chOff x="7239000" y="2268456"/>
            <a:chExt cx="4114800" cy="1070620"/>
          </a:xfrm>
        </p:grpSpPr>
        <p:sp>
          <p:nvSpPr>
            <p:cNvPr id="10" name="Rectangle 9"/>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1" name="TextBox 10"/>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12" name="Group 11"/>
          <p:cNvGrpSpPr/>
          <p:nvPr/>
        </p:nvGrpSpPr>
        <p:grpSpPr>
          <a:xfrm>
            <a:off x="8153400" y="5148340"/>
            <a:ext cx="3200400" cy="1070620"/>
            <a:chOff x="7239000" y="2268456"/>
            <a:chExt cx="4114800" cy="1070620"/>
          </a:xfrm>
        </p:grpSpPr>
        <p:sp>
          <p:nvSpPr>
            <p:cNvPr id="13" name="Rectangle 12"/>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4" name="TextBox 13"/>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sp>
        <p:nvSpPr>
          <p:cNvPr id="3" name="Picture Placeholder 2"/>
          <p:cNvSpPr>
            <a:spLocks noGrp="1"/>
          </p:cNvSpPr>
          <p:nvPr>
            <p:ph type="pic" sz="quarter" idx="10"/>
          </p:nvPr>
        </p:nvSpPr>
        <p:spPr/>
      </p:sp>
      <p:sp>
        <p:nvSpPr>
          <p:cNvPr id="4" name="Picture Placeholder 3"/>
          <p:cNvSpPr>
            <a:spLocks noGrp="1"/>
          </p:cNvSpPr>
          <p:nvPr>
            <p:ph type="pic" sz="quarter" idx="11"/>
          </p:nvPr>
        </p:nvSpPr>
        <p:spPr/>
      </p:sp>
      <p:sp>
        <p:nvSpPr>
          <p:cNvPr id="5" name="Picture Placeholder 4"/>
          <p:cNvSpPr>
            <a:spLocks noGrp="1"/>
          </p:cNvSpPr>
          <p:nvPr>
            <p:ph type="pic" sz="quarter" idx="12"/>
          </p:nvPr>
        </p:nvSpPr>
        <p:spPr/>
      </p:sp>
    </p:spTree>
    <p:extLst>
      <p:ext uri="{BB962C8B-B14F-4D97-AF65-F5344CB8AC3E}">
        <p14:creationId xmlns:p14="http://schemas.microsoft.com/office/powerpoint/2010/main" val="2366317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2"/>
                                        </p:tgtEl>
                                        <p:attrNameLst>
                                          <p:attrName>style.visibility</p:attrName>
                                        </p:attrNameLst>
                                      </p:cBhvr>
                                      <p:to>
                                        <p:strVal val="visible"/>
                                      </p:to>
                                    </p:set>
                                    <p:animEffect transition="in" filter="fade">
                                      <p:cBhvr>
                                        <p:cTn id="19"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714292" y="577419"/>
            <a:ext cx="2763416" cy="5545177"/>
          </a:xfrm>
          <a:prstGeom prst="rect">
            <a:avLst/>
          </a:prstGeom>
        </p:spPr>
      </p:pic>
      <p:sp>
        <p:nvSpPr>
          <p:cNvPr id="7" name="TextBox 6"/>
          <p:cNvSpPr txBox="1"/>
          <p:nvPr/>
        </p:nvSpPr>
        <p:spPr>
          <a:xfrm>
            <a:off x="838200" y="1017910"/>
            <a:ext cx="3200400" cy="1569660"/>
          </a:xfrm>
          <a:prstGeom prst="rect">
            <a:avLst/>
          </a:prstGeom>
          <a:noFill/>
        </p:spPr>
        <p:txBody>
          <a:bodyPr wrap="square" lIns="91440" tIns="45720" rIns="91440" bIns="45720" rtlCol="0">
            <a:spAutoFit/>
          </a:bodyPr>
          <a:lstStyle/>
          <a:p>
            <a:pPr algn="ctr"/>
            <a:r>
              <a:rPr lang="en-US" sz="4800" b="1">
                <a:solidFill>
                  <a:schemeClr val="tx2"/>
                </a:solidFill>
                <a:latin typeface="+mj-lt"/>
              </a:rPr>
              <a:t>iPhone Mockup</a:t>
            </a:r>
          </a:p>
        </p:txBody>
      </p:sp>
      <p:grpSp>
        <p:nvGrpSpPr>
          <p:cNvPr id="8" name="Group 7"/>
          <p:cNvGrpSpPr/>
          <p:nvPr/>
        </p:nvGrpSpPr>
        <p:grpSpPr>
          <a:xfrm>
            <a:off x="838200" y="2866065"/>
            <a:ext cx="3200400" cy="2974026"/>
            <a:chOff x="7239000" y="3436549"/>
            <a:chExt cx="4114800" cy="2974026"/>
          </a:xfrm>
        </p:grpSpPr>
        <p:sp>
          <p:nvSpPr>
            <p:cNvPr id="12" name="Rectangle 11"/>
            <p:cNvSpPr/>
            <p:nvPr/>
          </p:nvSpPr>
          <p:spPr>
            <a:xfrm>
              <a:off x="7239000" y="3768505"/>
              <a:ext cx="4114800" cy="2642070"/>
            </a:xfrm>
            <a:prstGeom prst="rect">
              <a:avLst/>
            </a:prstGeom>
          </p:spPr>
          <p:txBody>
            <a:bodyPr wrap="square">
              <a:spAutoFit/>
            </a:bodyPr>
            <a:lstStyle/>
            <a:p>
              <a:pPr algn="ctr">
                <a:lnSpc>
                  <a:spcPct val="150000"/>
                </a:lnSpc>
              </a:pPr>
              <a:r>
                <a:rPr lang="en-US" sz="1400">
                  <a:solidFill>
                    <a:schemeClr val="tx2"/>
                  </a:solidFill>
                </a:rPr>
                <a:t>Quisque faucibus ligula quis leo feugiat, vel ultrices risus varius. Suspendisse in rutrum justo. Sed lacinia condimentum ante, tempus aliquam velit efficitur vel. Lorem ipsum dolor sit amet, consectetur adipiscing elit. Morbi imperdiet tellus metus.</a:t>
              </a:r>
            </a:p>
          </p:txBody>
        </p:sp>
        <p:sp>
          <p:nvSpPr>
            <p:cNvPr id="13" name="TextBox 12"/>
            <p:cNvSpPr txBox="1"/>
            <p:nvPr/>
          </p:nvSpPr>
          <p:spPr>
            <a:xfrm>
              <a:off x="7239000" y="3436549"/>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23" name="Group 22"/>
          <p:cNvGrpSpPr/>
          <p:nvPr/>
        </p:nvGrpSpPr>
        <p:grpSpPr>
          <a:xfrm>
            <a:off x="8153400" y="2195555"/>
            <a:ext cx="3200400" cy="1070620"/>
            <a:chOff x="7239000" y="2268456"/>
            <a:chExt cx="4114800" cy="1070620"/>
          </a:xfrm>
        </p:grpSpPr>
        <p:sp>
          <p:nvSpPr>
            <p:cNvPr id="24" name="Rectangle 23"/>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 </a:t>
              </a:r>
              <a:endParaRPr lang="en-US" sz="1400"/>
            </a:p>
          </p:txBody>
        </p:sp>
        <p:sp>
          <p:nvSpPr>
            <p:cNvPr id="25" name="TextBox 24"/>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31" name="Group 30"/>
          <p:cNvGrpSpPr/>
          <p:nvPr/>
        </p:nvGrpSpPr>
        <p:grpSpPr>
          <a:xfrm>
            <a:off x="8153400" y="4769471"/>
            <a:ext cx="3200400" cy="1070620"/>
            <a:chOff x="7239000" y="2268456"/>
            <a:chExt cx="4114800" cy="1070620"/>
          </a:xfrm>
        </p:grpSpPr>
        <p:sp>
          <p:nvSpPr>
            <p:cNvPr id="32" name="Rectangle 31"/>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 </a:t>
              </a:r>
              <a:endParaRPr lang="en-US" sz="1400"/>
            </a:p>
          </p:txBody>
        </p:sp>
        <p:sp>
          <p:nvSpPr>
            <p:cNvPr id="33" name="TextBox 32"/>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2" name="Group 1"/>
          <p:cNvGrpSpPr/>
          <p:nvPr/>
        </p:nvGrpSpPr>
        <p:grpSpPr>
          <a:xfrm>
            <a:off x="9296400" y="1096200"/>
            <a:ext cx="914400" cy="914400"/>
            <a:chOff x="9182100" y="1096200"/>
            <a:chExt cx="914400" cy="914400"/>
          </a:xfrm>
        </p:grpSpPr>
        <p:sp>
          <p:nvSpPr>
            <p:cNvPr id="22" name="Oval 21"/>
            <p:cNvSpPr/>
            <p:nvPr/>
          </p:nvSpPr>
          <p:spPr>
            <a:xfrm>
              <a:off x="9182100" y="1096200"/>
              <a:ext cx="914400" cy="9144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23"/>
            <p:cNvSpPr>
              <a:spLocks noEditPoints="1"/>
            </p:cNvSpPr>
            <p:nvPr/>
          </p:nvSpPr>
          <p:spPr bwMode="auto">
            <a:xfrm>
              <a:off x="9452983" y="1309642"/>
              <a:ext cx="372634" cy="487516"/>
            </a:xfrm>
            <a:custGeom>
              <a:avLst/>
              <a:gdLst>
                <a:gd name="T0" fmla="*/ 1174 w 1174"/>
                <a:gd name="T1" fmla="*/ 135 h 1536"/>
                <a:gd name="T2" fmla="*/ 903 w 1174"/>
                <a:gd name="T3" fmla="*/ 135 h 1536"/>
                <a:gd name="T4" fmla="*/ 903 w 1174"/>
                <a:gd name="T5" fmla="*/ 0 h 1536"/>
                <a:gd name="T6" fmla="*/ 271 w 1174"/>
                <a:gd name="T7" fmla="*/ 0 h 1536"/>
                <a:gd name="T8" fmla="*/ 271 w 1174"/>
                <a:gd name="T9" fmla="*/ 135 h 1536"/>
                <a:gd name="T10" fmla="*/ 0 w 1174"/>
                <a:gd name="T11" fmla="*/ 135 h 1536"/>
                <a:gd name="T12" fmla="*/ 0 w 1174"/>
                <a:gd name="T13" fmla="*/ 1536 h 1536"/>
                <a:gd name="T14" fmla="*/ 1174 w 1174"/>
                <a:gd name="T15" fmla="*/ 1536 h 1536"/>
                <a:gd name="T16" fmla="*/ 1174 w 1174"/>
                <a:gd name="T17" fmla="*/ 135 h 1536"/>
                <a:gd name="T18" fmla="*/ 361 w 1174"/>
                <a:gd name="T19" fmla="*/ 90 h 1536"/>
                <a:gd name="T20" fmla="*/ 813 w 1174"/>
                <a:gd name="T21" fmla="*/ 90 h 1536"/>
                <a:gd name="T22" fmla="*/ 813 w 1174"/>
                <a:gd name="T23" fmla="*/ 271 h 1536"/>
                <a:gd name="T24" fmla="*/ 361 w 1174"/>
                <a:gd name="T25" fmla="*/ 271 h 1536"/>
                <a:gd name="T26" fmla="*/ 361 w 1174"/>
                <a:gd name="T27" fmla="*/ 90 h 1536"/>
                <a:gd name="T28" fmla="*/ 1084 w 1174"/>
                <a:gd name="T29" fmla="*/ 1445 h 1536"/>
                <a:gd name="T30" fmla="*/ 90 w 1174"/>
                <a:gd name="T31" fmla="*/ 1445 h 1536"/>
                <a:gd name="T32" fmla="*/ 90 w 1174"/>
                <a:gd name="T33" fmla="*/ 226 h 1536"/>
                <a:gd name="T34" fmla="*/ 271 w 1174"/>
                <a:gd name="T35" fmla="*/ 226 h 1536"/>
                <a:gd name="T36" fmla="*/ 271 w 1174"/>
                <a:gd name="T37" fmla="*/ 361 h 1536"/>
                <a:gd name="T38" fmla="*/ 903 w 1174"/>
                <a:gd name="T39" fmla="*/ 361 h 1536"/>
                <a:gd name="T40" fmla="*/ 903 w 1174"/>
                <a:gd name="T41" fmla="*/ 226 h 1536"/>
                <a:gd name="T42" fmla="*/ 1084 w 1174"/>
                <a:gd name="T43" fmla="*/ 226 h 1536"/>
                <a:gd name="T44" fmla="*/ 1084 w 1174"/>
                <a:gd name="T45" fmla="*/ 1445 h 1536"/>
                <a:gd name="T46" fmla="*/ 632 w 1174"/>
                <a:gd name="T47" fmla="*/ 632 h 1536"/>
                <a:gd name="T48" fmla="*/ 768 w 1174"/>
                <a:gd name="T49" fmla="*/ 807 h 1536"/>
                <a:gd name="T50" fmla="*/ 768 w 1174"/>
                <a:gd name="T51" fmla="*/ 954 h 1536"/>
                <a:gd name="T52" fmla="*/ 702 w 1174"/>
                <a:gd name="T53" fmla="*/ 911 h 1536"/>
                <a:gd name="T54" fmla="*/ 652 w 1174"/>
                <a:gd name="T55" fmla="*/ 986 h 1536"/>
                <a:gd name="T56" fmla="*/ 813 w 1174"/>
                <a:gd name="T57" fmla="*/ 1093 h 1536"/>
                <a:gd name="T58" fmla="*/ 973 w 1174"/>
                <a:gd name="T59" fmla="*/ 986 h 1536"/>
                <a:gd name="T60" fmla="*/ 923 w 1174"/>
                <a:gd name="T61" fmla="*/ 911 h 1536"/>
                <a:gd name="T62" fmla="*/ 858 w 1174"/>
                <a:gd name="T63" fmla="*/ 954 h 1536"/>
                <a:gd name="T64" fmla="*/ 858 w 1174"/>
                <a:gd name="T65" fmla="*/ 807 h 1536"/>
                <a:gd name="T66" fmla="*/ 994 w 1174"/>
                <a:gd name="T67" fmla="*/ 632 h 1536"/>
                <a:gd name="T68" fmla="*/ 813 w 1174"/>
                <a:gd name="T69" fmla="*/ 451 h 1536"/>
                <a:gd name="T70" fmla="*/ 632 w 1174"/>
                <a:gd name="T71" fmla="*/ 632 h 1536"/>
                <a:gd name="T72" fmla="*/ 903 w 1174"/>
                <a:gd name="T73" fmla="*/ 632 h 1536"/>
                <a:gd name="T74" fmla="*/ 813 w 1174"/>
                <a:gd name="T75" fmla="*/ 722 h 1536"/>
                <a:gd name="T76" fmla="*/ 723 w 1174"/>
                <a:gd name="T77" fmla="*/ 632 h 1536"/>
                <a:gd name="T78" fmla="*/ 813 w 1174"/>
                <a:gd name="T79" fmla="*/ 542 h 1536"/>
                <a:gd name="T80" fmla="*/ 903 w 1174"/>
                <a:gd name="T81" fmla="*/ 632 h 1536"/>
                <a:gd name="T82" fmla="*/ 180 w 1174"/>
                <a:gd name="T83" fmla="*/ 1219 h 1536"/>
                <a:gd name="T84" fmla="*/ 994 w 1174"/>
                <a:gd name="T85" fmla="*/ 1219 h 1536"/>
                <a:gd name="T86" fmla="*/ 994 w 1174"/>
                <a:gd name="T87" fmla="*/ 1310 h 1536"/>
                <a:gd name="T88" fmla="*/ 180 w 1174"/>
                <a:gd name="T89" fmla="*/ 1310 h 1536"/>
                <a:gd name="T90" fmla="*/ 180 w 1174"/>
                <a:gd name="T91" fmla="*/ 1219 h 1536"/>
                <a:gd name="T92" fmla="*/ 497 w 1174"/>
                <a:gd name="T93" fmla="*/ 632 h 1536"/>
                <a:gd name="T94" fmla="*/ 180 w 1174"/>
                <a:gd name="T95" fmla="*/ 632 h 1536"/>
                <a:gd name="T96" fmla="*/ 180 w 1174"/>
                <a:gd name="T97" fmla="*/ 542 h 1536"/>
                <a:gd name="T98" fmla="*/ 497 w 1174"/>
                <a:gd name="T99" fmla="*/ 542 h 1536"/>
                <a:gd name="T100" fmla="*/ 497 w 1174"/>
                <a:gd name="T101" fmla="*/ 632 h 1536"/>
                <a:gd name="T102" fmla="*/ 497 w 1174"/>
                <a:gd name="T103" fmla="*/ 858 h 1536"/>
                <a:gd name="T104" fmla="*/ 180 w 1174"/>
                <a:gd name="T105" fmla="*/ 858 h 1536"/>
                <a:gd name="T106" fmla="*/ 180 w 1174"/>
                <a:gd name="T107" fmla="*/ 768 h 1536"/>
                <a:gd name="T108" fmla="*/ 497 w 1174"/>
                <a:gd name="T109" fmla="*/ 768 h 1536"/>
                <a:gd name="T110" fmla="*/ 497 w 1174"/>
                <a:gd name="T111" fmla="*/ 858 h 1536"/>
                <a:gd name="T112" fmla="*/ 497 w 1174"/>
                <a:gd name="T113" fmla="*/ 1084 h 1536"/>
                <a:gd name="T114" fmla="*/ 180 w 1174"/>
                <a:gd name="T115" fmla="*/ 1084 h 1536"/>
                <a:gd name="T116" fmla="*/ 180 w 1174"/>
                <a:gd name="T117" fmla="*/ 994 h 1536"/>
                <a:gd name="T118" fmla="*/ 497 w 1174"/>
                <a:gd name="T119" fmla="*/ 994 h 1536"/>
                <a:gd name="T120" fmla="*/ 497 w 1174"/>
                <a:gd name="T121" fmla="*/ 108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4" h="1536">
                  <a:moveTo>
                    <a:pt x="1174" y="135"/>
                  </a:moveTo>
                  <a:cubicBezTo>
                    <a:pt x="903" y="135"/>
                    <a:pt x="903" y="135"/>
                    <a:pt x="903" y="135"/>
                  </a:cubicBezTo>
                  <a:cubicBezTo>
                    <a:pt x="903" y="0"/>
                    <a:pt x="903" y="0"/>
                    <a:pt x="903" y="0"/>
                  </a:cubicBezTo>
                  <a:cubicBezTo>
                    <a:pt x="271" y="0"/>
                    <a:pt x="271" y="0"/>
                    <a:pt x="271" y="0"/>
                  </a:cubicBezTo>
                  <a:cubicBezTo>
                    <a:pt x="271" y="135"/>
                    <a:pt x="271" y="135"/>
                    <a:pt x="271" y="135"/>
                  </a:cubicBezTo>
                  <a:cubicBezTo>
                    <a:pt x="0" y="135"/>
                    <a:pt x="0" y="135"/>
                    <a:pt x="0" y="135"/>
                  </a:cubicBezTo>
                  <a:cubicBezTo>
                    <a:pt x="0" y="1536"/>
                    <a:pt x="0" y="1536"/>
                    <a:pt x="0" y="1536"/>
                  </a:cubicBezTo>
                  <a:cubicBezTo>
                    <a:pt x="1174" y="1536"/>
                    <a:pt x="1174" y="1536"/>
                    <a:pt x="1174" y="1536"/>
                  </a:cubicBezTo>
                  <a:lnTo>
                    <a:pt x="1174" y="135"/>
                  </a:lnTo>
                  <a:close/>
                  <a:moveTo>
                    <a:pt x="361" y="90"/>
                  </a:moveTo>
                  <a:cubicBezTo>
                    <a:pt x="813" y="90"/>
                    <a:pt x="813" y="90"/>
                    <a:pt x="813" y="90"/>
                  </a:cubicBezTo>
                  <a:cubicBezTo>
                    <a:pt x="813" y="271"/>
                    <a:pt x="813" y="271"/>
                    <a:pt x="813" y="271"/>
                  </a:cubicBezTo>
                  <a:cubicBezTo>
                    <a:pt x="361" y="271"/>
                    <a:pt x="361" y="271"/>
                    <a:pt x="361" y="271"/>
                  </a:cubicBezTo>
                  <a:cubicBezTo>
                    <a:pt x="361" y="216"/>
                    <a:pt x="361" y="144"/>
                    <a:pt x="361" y="90"/>
                  </a:cubicBezTo>
                  <a:close/>
                  <a:moveTo>
                    <a:pt x="1084" y="1445"/>
                  </a:moveTo>
                  <a:cubicBezTo>
                    <a:pt x="90" y="1445"/>
                    <a:pt x="90" y="1445"/>
                    <a:pt x="90" y="1445"/>
                  </a:cubicBezTo>
                  <a:cubicBezTo>
                    <a:pt x="90" y="226"/>
                    <a:pt x="90" y="226"/>
                    <a:pt x="90" y="226"/>
                  </a:cubicBezTo>
                  <a:cubicBezTo>
                    <a:pt x="271" y="226"/>
                    <a:pt x="271" y="226"/>
                    <a:pt x="271" y="226"/>
                  </a:cubicBezTo>
                  <a:cubicBezTo>
                    <a:pt x="271" y="361"/>
                    <a:pt x="271" y="361"/>
                    <a:pt x="271" y="361"/>
                  </a:cubicBezTo>
                  <a:cubicBezTo>
                    <a:pt x="903" y="361"/>
                    <a:pt x="903" y="361"/>
                    <a:pt x="903" y="361"/>
                  </a:cubicBezTo>
                  <a:cubicBezTo>
                    <a:pt x="903" y="226"/>
                    <a:pt x="903" y="226"/>
                    <a:pt x="903" y="226"/>
                  </a:cubicBezTo>
                  <a:cubicBezTo>
                    <a:pt x="1084" y="226"/>
                    <a:pt x="1084" y="226"/>
                    <a:pt x="1084" y="226"/>
                  </a:cubicBezTo>
                  <a:lnTo>
                    <a:pt x="1084" y="1445"/>
                  </a:lnTo>
                  <a:close/>
                  <a:moveTo>
                    <a:pt x="632" y="632"/>
                  </a:moveTo>
                  <a:cubicBezTo>
                    <a:pt x="632" y="716"/>
                    <a:pt x="690" y="787"/>
                    <a:pt x="768" y="807"/>
                  </a:cubicBezTo>
                  <a:cubicBezTo>
                    <a:pt x="768" y="954"/>
                    <a:pt x="768" y="954"/>
                    <a:pt x="768" y="954"/>
                  </a:cubicBezTo>
                  <a:cubicBezTo>
                    <a:pt x="702" y="911"/>
                    <a:pt x="702" y="911"/>
                    <a:pt x="702" y="911"/>
                  </a:cubicBezTo>
                  <a:cubicBezTo>
                    <a:pt x="652" y="986"/>
                    <a:pt x="652" y="986"/>
                    <a:pt x="652" y="986"/>
                  </a:cubicBezTo>
                  <a:cubicBezTo>
                    <a:pt x="813" y="1093"/>
                    <a:pt x="813" y="1093"/>
                    <a:pt x="813" y="1093"/>
                  </a:cubicBezTo>
                  <a:cubicBezTo>
                    <a:pt x="973" y="986"/>
                    <a:pt x="973" y="986"/>
                    <a:pt x="973" y="986"/>
                  </a:cubicBezTo>
                  <a:cubicBezTo>
                    <a:pt x="923" y="911"/>
                    <a:pt x="923" y="911"/>
                    <a:pt x="923" y="911"/>
                  </a:cubicBezTo>
                  <a:cubicBezTo>
                    <a:pt x="858" y="954"/>
                    <a:pt x="858" y="954"/>
                    <a:pt x="858" y="954"/>
                  </a:cubicBezTo>
                  <a:cubicBezTo>
                    <a:pt x="858" y="807"/>
                    <a:pt x="858" y="807"/>
                    <a:pt x="858" y="807"/>
                  </a:cubicBezTo>
                  <a:cubicBezTo>
                    <a:pt x="936" y="787"/>
                    <a:pt x="994" y="716"/>
                    <a:pt x="994" y="632"/>
                  </a:cubicBezTo>
                  <a:cubicBezTo>
                    <a:pt x="994" y="532"/>
                    <a:pt x="913" y="451"/>
                    <a:pt x="813" y="451"/>
                  </a:cubicBezTo>
                  <a:cubicBezTo>
                    <a:pt x="713" y="451"/>
                    <a:pt x="632" y="532"/>
                    <a:pt x="632" y="632"/>
                  </a:cubicBezTo>
                  <a:close/>
                  <a:moveTo>
                    <a:pt x="903" y="632"/>
                  </a:moveTo>
                  <a:cubicBezTo>
                    <a:pt x="903" y="682"/>
                    <a:pt x="863" y="722"/>
                    <a:pt x="813" y="722"/>
                  </a:cubicBezTo>
                  <a:cubicBezTo>
                    <a:pt x="763" y="722"/>
                    <a:pt x="723" y="682"/>
                    <a:pt x="723" y="632"/>
                  </a:cubicBezTo>
                  <a:cubicBezTo>
                    <a:pt x="723" y="582"/>
                    <a:pt x="763" y="542"/>
                    <a:pt x="813" y="542"/>
                  </a:cubicBezTo>
                  <a:cubicBezTo>
                    <a:pt x="863" y="542"/>
                    <a:pt x="903" y="582"/>
                    <a:pt x="903" y="632"/>
                  </a:cubicBezTo>
                  <a:close/>
                  <a:moveTo>
                    <a:pt x="180" y="1219"/>
                  </a:moveTo>
                  <a:cubicBezTo>
                    <a:pt x="994" y="1219"/>
                    <a:pt x="994" y="1219"/>
                    <a:pt x="994" y="1219"/>
                  </a:cubicBezTo>
                  <a:cubicBezTo>
                    <a:pt x="994" y="1310"/>
                    <a:pt x="994" y="1310"/>
                    <a:pt x="994" y="1310"/>
                  </a:cubicBezTo>
                  <a:cubicBezTo>
                    <a:pt x="180" y="1310"/>
                    <a:pt x="180" y="1310"/>
                    <a:pt x="180" y="1310"/>
                  </a:cubicBezTo>
                  <a:lnTo>
                    <a:pt x="180" y="1219"/>
                  </a:lnTo>
                  <a:close/>
                  <a:moveTo>
                    <a:pt x="497" y="632"/>
                  </a:moveTo>
                  <a:cubicBezTo>
                    <a:pt x="180" y="632"/>
                    <a:pt x="180" y="632"/>
                    <a:pt x="180" y="632"/>
                  </a:cubicBezTo>
                  <a:cubicBezTo>
                    <a:pt x="180" y="542"/>
                    <a:pt x="180" y="542"/>
                    <a:pt x="180" y="542"/>
                  </a:cubicBezTo>
                  <a:cubicBezTo>
                    <a:pt x="497" y="542"/>
                    <a:pt x="497" y="542"/>
                    <a:pt x="497" y="542"/>
                  </a:cubicBezTo>
                  <a:lnTo>
                    <a:pt x="497" y="632"/>
                  </a:lnTo>
                  <a:close/>
                  <a:moveTo>
                    <a:pt x="497" y="858"/>
                  </a:moveTo>
                  <a:cubicBezTo>
                    <a:pt x="180" y="858"/>
                    <a:pt x="180" y="858"/>
                    <a:pt x="180" y="858"/>
                  </a:cubicBezTo>
                  <a:cubicBezTo>
                    <a:pt x="180" y="768"/>
                    <a:pt x="180" y="768"/>
                    <a:pt x="180" y="768"/>
                  </a:cubicBezTo>
                  <a:cubicBezTo>
                    <a:pt x="497" y="768"/>
                    <a:pt x="497" y="768"/>
                    <a:pt x="497" y="768"/>
                  </a:cubicBezTo>
                  <a:lnTo>
                    <a:pt x="497" y="858"/>
                  </a:lnTo>
                  <a:close/>
                  <a:moveTo>
                    <a:pt x="497" y="1084"/>
                  </a:moveTo>
                  <a:cubicBezTo>
                    <a:pt x="180" y="1084"/>
                    <a:pt x="180" y="1084"/>
                    <a:pt x="180" y="1084"/>
                  </a:cubicBezTo>
                  <a:cubicBezTo>
                    <a:pt x="180" y="994"/>
                    <a:pt x="180" y="994"/>
                    <a:pt x="180" y="994"/>
                  </a:cubicBezTo>
                  <a:cubicBezTo>
                    <a:pt x="497" y="994"/>
                    <a:pt x="497" y="994"/>
                    <a:pt x="497" y="994"/>
                  </a:cubicBezTo>
                  <a:lnTo>
                    <a:pt x="497" y="10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9" name="Group 8"/>
          <p:cNvGrpSpPr/>
          <p:nvPr/>
        </p:nvGrpSpPr>
        <p:grpSpPr>
          <a:xfrm>
            <a:off x="9296400" y="3670116"/>
            <a:ext cx="914400" cy="914400"/>
            <a:chOff x="9182100" y="3670116"/>
            <a:chExt cx="914400" cy="914400"/>
          </a:xfrm>
        </p:grpSpPr>
        <p:sp>
          <p:nvSpPr>
            <p:cNvPr id="30" name="Oval 29"/>
            <p:cNvSpPr/>
            <p:nvPr/>
          </p:nvSpPr>
          <p:spPr>
            <a:xfrm>
              <a:off x="9182100" y="3670116"/>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48"/>
            <p:cNvSpPr>
              <a:spLocks noEditPoints="1"/>
            </p:cNvSpPr>
            <p:nvPr/>
          </p:nvSpPr>
          <p:spPr bwMode="auto">
            <a:xfrm>
              <a:off x="9438696" y="3883558"/>
              <a:ext cx="401209" cy="487516"/>
            </a:xfrm>
            <a:custGeom>
              <a:avLst/>
              <a:gdLst>
                <a:gd name="T0" fmla="*/ 0 w 1264"/>
                <a:gd name="T1" fmla="*/ 1400 h 1536"/>
                <a:gd name="T2" fmla="*/ 1264 w 1264"/>
                <a:gd name="T3" fmla="*/ 1536 h 1536"/>
                <a:gd name="T4" fmla="*/ 137 w 1264"/>
                <a:gd name="T5" fmla="*/ 0 h 1536"/>
                <a:gd name="T6" fmla="*/ 1174 w 1264"/>
                <a:gd name="T7" fmla="*/ 1445 h 1536"/>
                <a:gd name="T8" fmla="*/ 90 w 1264"/>
                <a:gd name="T9" fmla="*/ 1400 h 1536"/>
                <a:gd name="T10" fmla="*/ 1174 w 1264"/>
                <a:gd name="T11" fmla="*/ 1355 h 1536"/>
                <a:gd name="T12" fmla="*/ 271 w 1264"/>
                <a:gd name="T13" fmla="*/ 90 h 1536"/>
                <a:gd name="T14" fmla="*/ 1174 w 1264"/>
                <a:gd name="T15" fmla="*/ 1264 h 1536"/>
                <a:gd name="T16" fmla="*/ 271 w 1264"/>
                <a:gd name="T17" fmla="*/ 90 h 1536"/>
                <a:gd name="T18" fmla="*/ 135 w 1264"/>
                <a:gd name="T19" fmla="*/ 1264 h 1536"/>
                <a:gd name="T20" fmla="*/ 90 w 1264"/>
                <a:gd name="T21" fmla="*/ 137 h 1536"/>
                <a:gd name="T22" fmla="*/ 180 w 1264"/>
                <a:gd name="T23" fmla="*/ 90 h 1536"/>
                <a:gd name="T24" fmla="*/ 361 w 1264"/>
                <a:gd name="T25" fmla="*/ 1174 h 1536"/>
                <a:gd name="T26" fmla="*/ 1084 w 1264"/>
                <a:gd name="T27" fmla="*/ 903 h 1536"/>
                <a:gd name="T28" fmla="*/ 361 w 1264"/>
                <a:gd name="T29" fmla="*/ 1174 h 1536"/>
                <a:gd name="T30" fmla="*/ 993 w 1264"/>
                <a:gd name="T31" fmla="*/ 993 h 1536"/>
                <a:gd name="T32" fmla="*/ 451 w 1264"/>
                <a:gd name="T33" fmla="*/ 1084 h 1536"/>
                <a:gd name="T34" fmla="*/ 1016 w 1264"/>
                <a:gd name="T35" fmla="*/ 379 h 1536"/>
                <a:gd name="T36" fmla="*/ 429 w 1264"/>
                <a:gd name="T37" fmla="*/ 379 h 1536"/>
                <a:gd name="T38" fmla="*/ 429 w 1264"/>
                <a:gd name="T39" fmla="*/ 614 h 1536"/>
                <a:gd name="T40" fmla="*/ 1016 w 1264"/>
                <a:gd name="T41" fmla="*/ 614 h 1536"/>
                <a:gd name="T42" fmla="*/ 1016 w 1264"/>
                <a:gd name="T43" fmla="*/ 379 h 1536"/>
                <a:gd name="T44" fmla="*/ 944 w 1264"/>
                <a:gd name="T45" fmla="*/ 546 h 1536"/>
                <a:gd name="T46" fmla="*/ 722 w 1264"/>
                <a:gd name="T47" fmla="*/ 722 h 1536"/>
                <a:gd name="T48" fmla="*/ 501 w 1264"/>
                <a:gd name="T49" fmla="*/ 546 h 1536"/>
                <a:gd name="T50" fmla="*/ 451 w 1264"/>
                <a:gd name="T51" fmla="*/ 496 h 1536"/>
                <a:gd name="T52" fmla="*/ 501 w 1264"/>
                <a:gd name="T53" fmla="*/ 447 h 1536"/>
                <a:gd name="T54" fmla="*/ 668 w 1264"/>
                <a:gd name="T55" fmla="*/ 277 h 1536"/>
                <a:gd name="T56" fmla="*/ 791 w 1264"/>
                <a:gd name="T57" fmla="*/ 368 h 1536"/>
                <a:gd name="T58" fmla="*/ 937 w 1264"/>
                <a:gd name="T59" fmla="*/ 426 h 1536"/>
                <a:gd name="T60" fmla="*/ 964 w 1264"/>
                <a:gd name="T61" fmla="*/ 454 h 1536"/>
                <a:gd name="T62" fmla="*/ 964 w 1264"/>
                <a:gd name="T63" fmla="*/ 539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64" h="1536">
                  <a:moveTo>
                    <a:pt x="0" y="137"/>
                  </a:moveTo>
                  <a:cubicBezTo>
                    <a:pt x="0" y="1400"/>
                    <a:pt x="0" y="1400"/>
                    <a:pt x="0" y="1400"/>
                  </a:cubicBezTo>
                  <a:cubicBezTo>
                    <a:pt x="0" y="1475"/>
                    <a:pt x="60" y="1536"/>
                    <a:pt x="135" y="1536"/>
                  </a:cubicBezTo>
                  <a:cubicBezTo>
                    <a:pt x="1264" y="1536"/>
                    <a:pt x="1264" y="1536"/>
                    <a:pt x="1264" y="1536"/>
                  </a:cubicBezTo>
                  <a:cubicBezTo>
                    <a:pt x="1264" y="1477"/>
                    <a:pt x="1264" y="105"/>
                    <a:pt x="1264" y="0"/>
                  </a:cubicBezTo>
                  <a:cubicBezTo>
                    <a:pt x="137" y="0"/>
                    <a:pt x="137" y="0"/>
                    <a:pt x="137" y="0"/>
                  </a:cubicBezTo>
                  <a:cubicBezTo>
                    <a:pt x="61" y="0"/>
                    <a:pt x="0" y="61"/>
                    <a:pt x="0" y="137"/>
                  </a:cubicBezTo>
                  <a:close/>
                  <a:moveTo>
                    <a:pt x="1174" y="1445"/>
                  </a:moveTo>
                  <a:cubicBezTo>
                    <a:pt x="135" y="1445"/>
                    <a:pt x="135" y="1445"/>
                    <a:pt x="135" y="1445"/>
                  </a:cubicBezTo>
                  <a:cubicBezTo>
                    <a:pt x="110" y="1445"/>
                    <a:pt x="90" y="1425"/>
                    <a:pt x="90" y="1400"/>
                  </a:cubicBezTo>
                  <a:cubicBezTo>
                    <a:pt x="90" y="1375"/>
                    <a:pt x="110" y="1355"/>
                    <a:pt x="135" y="1355"/>
                  </a:cubicBezTo>
                  <a:cubicBezTo>
                    <a:pt x="1174" y="1355"/>
                    <a:pt x="1174" y="1355"/>
                    <a:pt x="1174" y="1355"/>
                  </a:cubicBezTo>
                  <a:lnTo>
                    <a:pt x="1174" y="1445"/>
                  </a:lnTo>
                  <a:close/>
                  <a:moveTo>
                    <a:pt x="271" y="90"/>
                  </a:moveTo>
                  <a:cubicBezTo>
                    <a:pt x="1174" y="90"/>
                    <a:pt x="1174" y="90"/>
                    <a:pt x="1174" y="90"/>
                  </a:cubicBezTo>
                  <a:cubicBezTo>
                    <a:pt x="1174" y="1264"/>
                    <a:pt x="1174" y="1264"/>
                    <a:pt x="1174" y="1264"/>
                  </a:cubicBezTo>
                  <a:cubicBezTo>
                    <a:pt x="271" y="1264"/>
                    <a:pt x="271" y="1264"/>
                    <a:pt x="271" y="1264"/>
                  </a:cubicBezTo>
                  <a:lnTo>
                    <a:pt x="271" y="90"/>
                  </a:lnTo>
                  <a:close/>
                  <a:moveTo>
                    <a:pt x="180" y="1264"/>
                  </a:moveTo>
                  <a:cubicBezTo>
                    <a:pt x="135" y="1264"/>
                    <a:pt x="135" y="1264"/>
                    <a:pt x="135" y="1264"/>
                  </a:cubicBezTo>
                  <a:cubicBezTo>
                    <a:pt x="119" y="1264"/>
                    <a:pt x="104" y="1267"/>
                    <a:pt x="90" y="1272"/>
                  </a:cubicBezTo>
                  <a:cubicBezTo>
                    <a:pt x="90" y="137"/>
                    <a:pt x="90" y="137"/>
                    <a:pt x="90" y="137"/>
                  </a:cubicBezTo>
                  <a:cubicBezTo>
                    <a:pt x="90" y="111"/>
                    <a:pt x="111" y="90"/>
                    <a:pt x="137" y="90"/>
                  </a:cubicBezTo>
                  <a:cubicBezTo>
                    <a:pt x="180" y="90"/>
                    <a:pt x="180" y="90"/>
                    <a:pt x="180" y="90"/>
                  </a:cubicBezTo>
                  <a:lnTo>
                    <a:pt x="180" y="1264"/>
                  </a:lnTo>
                  <a:close/>
                  <a:moveTo>
                    <a:pt x="361" y="1174"/>
                  </a:moveTo>
                  <a:cubicBezTo>
                    <a:pt x="1084" y="1174"/>
                    <a:pt x="1084" y="1174"/>
                    <a:pt x="1084" y="1174"/>
                  </a:cubicBezTo>
                  <a:cubicBezTo>
                    <a:pt x="1084" y="903"/>
                    <a:pt x="1084" y="903"/>
                    <a:pt x="1084" y="903"/>
                  </a:cubicBezTo>
                  <a:cubicBezTo>
                    <a:pt x="361" y="903"/>
                    <a:pt x="361" y="903"/>
                    <a:pt x="361" y="903"/>
                  </a:cubicBezTo>
                  <a:lnTo>
                    <a:pt x="361" y="1174"/>
                  </a:lnTo>
                  <a:close/>
                  <a:moveTo>
                    <a:pt x="451" y="993"/>
                  </a:moveTo>
                  <a:cubicBezTo>
                    <a:pt x="993" y="993"/>
                    <a:pt x="993" y="993"/>
                    <a:pt x="993" y="993"/>
                  </a:cubicBezTo>
                  <a:cubicBezTo>
                    <a:pt x="993" y="1084"/>
                    <a:pt x="993" y="1084"/>
                    <a:pt x="993" y="1084"/>
                  </a:cubicBezTo>
                  <a:cubicBezTo>
                    <a:pt x="451" y="1084"/>
                    <a:pt x="451" y="1084"/>
                    <a:pt x="451" y="1084"/>
                  </a:cubicBezTo>
                  <a:lnTo>
                    <a:pt x="451" y="993"/>
                  </a:lnTo>
                  <a:close/>
                  <a:moveTo>
                    <a:pt x="1016" y="379"/>
                  </a:moveTo>
                  <a:cubicBezTo>
                    <a:pt x="968" y="259"/>
                    <a:pt x="853" y="180"/>
                    <a:pt x="722" y="180"/>
                  </a:cubicBezTo>
                  <a:cubicBezTo>
                    <a:pt x="592" y="180"/>
                    <a:pt x="476" y="259"/>
                    <a:pt x="429" y="379"/>
                  </a:cubicBezTo>
                  <a:cubicBezTo>
                    <a:pt x="387" y="403"/>
                    <a:pt x="361" y="448"/>
                    <a:pt x="361" y="496"/>
                  </a:cubicBezTo>
                  <a:cubicBezTo>
                    <a:pt x="361" y="545"/>
                    <a:pt x="387" y="590"/>
                    <a:pt x="429" y="614"/>
                  </a:cubicBezTo>
                  <a:cubicBezTo>
                    <a:pt x="476" y="734"/>
                    <a:pt x="592" y="813"/>
                    <a:pt x="722" y="813"/>
                  </a:cubicBezTo>
                  <a:cubicBezTo>
                    <a:pt x="853" y="813"/>
                    <a:pt x="968" y="734"/>
                    <a:pt x="1016" y="614"/>
                  </a:cubicBezTo>
                  <a:cubicBezTo>
                    <a:pt x="1057" y="590"/>
                    <a:pt x="1084" y="545"/>
                    <a:pt x="1084" y="496"/>
                  </a:cubicBezTo>
                  <a:cubicBezTo>
                    <a:pt x="1084" y="448"/>
                    <a:pt x="1057" y="403"/>
                    <a:pt x="1016" y="379"/>
                  </a:cubicBezTo>
                  <a:close/>
                  <a:moveTo>
                    <a:pt x="964" y="539"/>
                  </a:moveTo>
                  <a:cubicBezTo>
                    <a:pt x="944" y="546"/>
                    <a:pt x="944" y="546"/>
                    <a:pt x="944" y="546"/>
                  </a:cubicBezTo>
                  <a:cubicBezTo>
                    <a:pt x="937" y="567"/>
                    <a:pt x="937" y="567"/>
                    <a:pt x="937" y="567"/>
                  </a:cubicBezTo>
                  <a:cubicBezTo>
                    <a:pt x="906" y="660"/>
                    <a:pt x="820" y="722"/>
                    <a:pt x="722" y="722"/>
                  </a:cubicBezTo>
                  <a:cubicBezTo>
                    <a:pt x="624" y="722"/>
                    <a:pt x="538" y="660"/>
                    <a:pt x="508" y="567"/>
                  </a:cubicBezTo>
                  <a:cubicBezTo>
                    <a:pt x="501" y="546"/>
                    <a:pt x="501" y="546"/>
                    <a:pt x="501" y="546"/>
                  </a:cubicBezTo>
                  <a:cubicBezTo>
                    <a:pt x="481" y="539"/>
                    <a:pt x="481" y="539"/>
                    <a:pt x="481" y="539"/>
                  </a:cubicBezTo>
                  <a:cubicBezTo>
                    <a:pt x="463" y="532"/>
                    <a:pt x="451" y="515"/>
                    <a:pt x="451" y="496"/>
                  </a:cubicBezTo>
                  <a:cubicBezTo>
                    <a:pt x="451" y="478"/>
                    <a:pt x="463" y="461"/>
                    <a:pt x="481" y="454"/>
                  </a:cubicBezTo>
                  <a:cubicBezTo>
                    <a:pt x="501" y="447"/>
                    <a:pt x="501" y="447"/>
                    <a:pt x="501" y="447"/>
                  </a:cubicBezTo>
                  <a:cubicBezTo>
                    <a:pt x="508" y="426"/>
                    <a:pt x="508" y="426"/>
                    <a:pt x="508" y="426"/>
                  </a:cubicBezTo>
                  <a:cubicBezTo>
                    <a:pt x="532" y="351"/>
                    <a:pt x="594" y="295"/>
                    <a:pt x="668" y="277"/>
                  </a:cubicBezTo>
                  <a:cubicBezTo>
                    <a:pt x="665" y="346"/>
                    <a:pt x="686" y="408"/>
                    <a:pt x="744" y="444"/>
                  </a:cubicBezTo>
                  <a:cubicBezTo>
                    <a:pt x="791" y="368"/>
                    <a:pt x="791" y="368"/>
                    <a:pt x="791" y="368"/>
                  </a:cubicBezTo>
                  <a:cubicBezTo>
                    <a:pt x="759" y="347"/>
                    <a:pt x="756" y="304"/>
                    <a:pt x="759" y="274"/>
                  </a:cubicBezTo>
                  <a:cubicBezTo>
                    <a:pt x="841" y="287"/>
                    <a:pt x="910" y="345"/>
                    <a:pt x="937" y="426"/>
                  </a:cubicBezTo>
                  <a:cubicBezTo>
                    <a:pt x="944" y="447"/>
                    <a:pt x="944" y="447"/>
                    <a:pt x="944" y="447"/>
                  </a:cubicBezTo>
                  <a:cubicBezTo>
                    <a:pt x="964" y="454"/>
                    <a:pt x="964" y="454"/>
                    <a:pt x="964" y="454"/>
                  </a:cubicBezTo>
                  <a:cubicBezTo>
                    <a:pt x="982" y="461"/>
                    <a:pt x="993" y="478"/>
                    <a:pt x="993" y="496"/>
                  </a:cubicBezTo>
                  <a:cubicBezTo>
                    <a:pt x="993" y="515"/>
                    <a:pt x="982" y="532"/>
                    <a:pt x="964" y="53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4" name="Picture Placeholder 3"/>
          <p:cNvSpPr>
            <a:spLocks noGrp="1"/>
          </p:cNvSpPr>
          <p:nvPr>
            <p:ph type="pic" sz="quarter" idx="10"/>
          </p:nvPr>
        </p:nvSpPr>
        <p:spPr/>
      </p:sp>
    </p:spTree>
    <p:extLst>
      <p:ext uri="{BB962C8B-B14F-4D97-AF65-F5344CB8AC3E}">
        <p14:creationId xmlns:p14="http://schemas.microsoft.com/office/powerpoint/2010/main" val="4011999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500" fill="hold"/>
                                        <p:tgtEl>
                                          <p:spTgt spid="2"/>
                                        </p:tgtEl>
                                        <p:attrNameLst>
                                          <p:attrName>ppt_w</p:attrName>
                                        </p:attrNameLst>
                                      </p:cBhvr>
                                      <p:tavLst>
                                        <p:tav tm="0">
                                          <p:val>
                                            <p:fltVal val="0"/>
                                          </p:val>
                                        </p:tav>
                                        <p:tav tm="100000">
                                          <p:val>
                                            <p:strVal val="#ppt_w"/>
                                          </p:val>
                                        </p:tav>
                                      </p:tavLst>
                                    </p:anim>
                                    <p:anim calcmode="lin" valueType="num">
                                      <p:cBhvr>
                                        <p:cTn id="16" dur="500" fill="hold"/>
                                        <p:tgtEl>
                                          <p:spTgt spid="2"/>
                                        </p:tgtEl>
                                        <p:attrNameLst>
                                          <p:attrName>ppt_h</p:attrName>
                                        </p:attrNameLst>
                                      </p:cBhvr>
                                      <p:tavLst>
                                        <p:tav tm="0">
                                          <p:val>
                                            <p:fltVal val="0"/>
                                          </p:val>
                                        </p:tav>
                                        <p:tav tm="100000">
                                          <p:val>
                                            <p:strVal val="#ppt_h"/>
                                          </p:val>
                                        </p:tav>
                                      </p:tavLst>
                                    </p:anim>
                                    <p:animEffect transition="in" filter="fade">
                                      <p:cBhvr>
                                        <p:cTn id="17" dur="500"/>
                                        <p:tgtEl>
                                          <p:spTgt spid="2"/>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p:cTn id="25" dur="500" fill="hold"/>
                                        <p:tgtEl>
                                          <p:spTgt spid="9"/>
                                        </p:tgtEl>
                                        <p:attrNameLst>
                                          <p:attrName>ppt_w</p:attrName>
                                        </p:attrNameLst>
                                      </p:cBhvr>
                                      <p:tavLst>
                                        <p:tav tm="0">
                                          <p:val>
                                            <p:fltVal val="0"/>
                                          </p:val>
                                        </p:tav>
                                        <p:tav tm="100000">
                                          <p:val>
                                            <p:strVal val="#ppt_w"/>
                                          </p:val>
                                        </p:tav>
                                      </p:tavLst>
                                    </p:anim>
                                    <p:anim calcmode="lin" valueType="num">
                                      <p:cBhvr>
                                        <p:cTn id="26" dur="500" fill="hold"/>
                                        <p:tgtEl>
                                          <p:spTgt spid="9"/>
                                        </p:tgtEl>
                                        <p:attrNameLst>
                                          <p:attrName>ppt_h</p:attrName>
                                        </p:attrNameLst>
                                      </p:cBhvr>
                                      <p:tavLst>
                                        <p:tav tm="0">
                                          <p:val>
                                            <p:fltVal val="0"/>
                                          </p:val>
                                        </p:tav>
                                        <p:tav tm="100000">
                                          <p:val>
                                            <p:strVal val="#ppt_h"/>
                                          </p:val>
                                        </p:tav>
                                      </p:tavLst>
                                    </p:anim>
                                    <p:animEffect transition="in" filter="fade">
                                      <p:cBhvr>
                                        <p:cTn id="27" dur="500"/>
                                        <p:tgtEl>
                                          <p:spTgt spid="9"/>
                                        </p:tgtEl>
                                      </p:cBhvr>
                                    </p:animEffect>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fade">
                                      <p:cBhvr>
                                        <p:cTn id="31"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Macbook Mockup</a:t>
            </a:r>
          </a:p>
        </p:txBody>
      </p:sp>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730416" y="1987343"/>
            <a:ext cx="6029194" cy="3843049"/>
          </a:xfrm>
          <a:prstGeom prst="rect">
            <a:avLst/>
          </a:prstGeom>
        </p:spPr>
      </p:pic>
      <p:grpSp>
        <p:nvGrpSpPr>
          <p:cNvPr id="11" name="Group 10"/>
          <p:cNvGrpSpPr/>
          <p:nvPr/>
        </p:nvGrpSpPr>
        <p:grpSpPr>
          <a:xfrm>
            <a:off x="838200" y="2103820"/>
            <a:ext cx="4114800" cy="1716951"/>
            <a:chOff x="838200" y="2150370"/>
            <a:chExt cx="4114800" cy="1716951"/>
          </a:xfrm>
        </p:grpSpPr>
        <p:sp>
          <p:nvSpPr>
            <p:cNvPr id="5" name="Rectangle 4"/>
            <p:cNvSpPr/>
            <p:nvPr/>
          </p:nvSpPr>
          <p:spPr>
            <a:xfrm>
              <a:off x="838200" y="2482326"/>
              <a:ext cx="4114800" cy="1384995"/>
            </a:xfrm>
            <a:prstGeom prst="rect">
              <a:avLst/>
            </a:prstGeom>
          </p:spPr>
          <p:txBody>
            <a:bodyPr wrap="square">
              <a:spAutoFit/>
            </a:bodyPr>
            <a:lstStyle/>
            <a:p>
              <a:pPr>
                <a:lnSpc>
                  <a:spcPct val="150000"/>
                </a:lnSpc>
              </a:pPr>
              <a:r>
                <a:rPr lang="en-US" sz="1400">
                  <a:solidFill>
                    <a:schemeClr val="tx2"/>
                  </a:solidFill>
                </a:rPr>
                <a:t>Lorem ipsum dolor sit amet, consectetur adipiscing elit. Morbi imperdiet tellus metus, at bibendum massa consectetur non. Vivamus ullamcorper sollicitudin.</a:t>
              </a:r>
              <a:endParaRPr lang="en-US" sz="1400"/>
            </a:p>
          </p:txBody>
        </p:sp>
        <p:sp>
          <p:nvSpPr>
            <p:cNvPr id="6" name="TextBox 5"/>
            <p:cNvSpPr txBox="1"/>
            <p:nvPr/>
          </p:nvSpPr>
          <p:spPr>
            <a:xfrm>
              <a:off x="838200" y="2150370"/>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Your Great Description Here</a:t>
              </a:r>
            </a:p>
          </p:txBody>
        </p:sp>
      </p:grpSp>
      <p:grpSp>
        <p:nvGrpSpPr>
          <p:cNvPr id="12" name="Group 11"/>
          <p:cNvGrpSpPr/>
          <p:nvPr/>
        </p:nvGrpSpPr>
        <p:grpSpPr>
          <a:xfrm>
            <a:off x="838200" y="4083448"/>
            <a:ext cx="4114800" cy="1716951"/>
            <a:chOff x="838200" y="4129998"/>
            <a:chExt cx="4114800" cy="1716951"/>
          </a:xfrm>
        </p:grpSpPr>
        <p:sp>
          <p:nvSpPr>
            <p:cNvPr id="7" name="Rectangle 6"/>
            <p:cNvSpPr/>
            <p:nvPr/>
          </p:nvSpPr>
          <p:spPr>
            <a:xfrm>
              <a:off x="838200" y="4461954"/>
              <a:ext cx="4114800" cy="1384995"/>
            </a:xfrm>
            <a:prstGeom prst="rect">
              <a:avLst/>
            </a:prstGeom>
          </p:spPr>
          <p:txBody>
            <a:bodyPr wrap="square">
              <a:spAutoFit/>
            </a:bodyPr>
            <a:lstStyle/>
            <a:p>
              <a:pPr marL="285750" indent="-285750">
                <a:lnSpc>
                  <a:spcPct val="150000"/>
                </a:lnSpc>
                <a:buFont typeface="Arial" panose="020B0604020202020204" pitchFamily="34" charset="0"/>
                <a:buChar char="•"/>
              </a:pPr>
              <a:r>
                <a:rPr lang="en-US" sz="1400">
                  <a:solidFill>
                    <a:schemeClr val="tx2"/>
                  </a:solidFill>
                </a:rPr>
                <a:t>Praesent vel enim sit amet nibh.</a:t>
              </a:r>
            </a:p>
            <a:p>
              <a:pPr marL="285750" indent="-285750">
                <a:lnSpc>
                  <a:spcPct val="150000"/>
                </a:lnSpc>
                <a:buFont typeface="Arial" panose="020B0604020202020204" pitchFamily="34" charset="0"/>
                <a:buChar char="•"/>
              </a:pPr>
              <a:r>
                <a:rPr lang="en-US" sz="1400">
                  <a:solidFill>
                    <a:schemeClr val="tx2"/>
                  </a:solidFill>
                </a:rPr>
                <a:t>Vivamus dapibus urna vitae lacus. </a:t>
              </a:r>
            </a:p>
            <a:p>
              <a:pPr marL="285750" indent="-285750">
                <a:lnSpc>
                  <a:spcPct val="150000"/>
                </a:lnSpc>
                <a:buFont typeface="Arial" panose="020B0604020202020204" pitchFamily="34" charset="0"/>
                <a:buChar char="•"/>
              </a:pPr>
              <a:r>
                <a:rPr lang="en-US" sz="1400">
                  <a:solidFill>
                    <a:schemeClr val="tx2"/>
                  </a:solidFill>
                </a:rPr>
                <a:t>Vestibulum felis neque, cursus et.</a:t>
              </a:r>
            </a:p>
            <a:p>
              <a:pPr marL="285750" indent="-285750">
                <a:lnSpc>
                  <a:spcPct val="150000"/>
                </a:lnSpc>
                <a:buFont typeface="Arial" panose="020B0604020202020204" pitchFamily="34" charset="0"/>
                <a:buChar char="•"/>
              </a:pPr>
              <a:r>
                <a:rPr lang="en-US" sz="1400">
                  <a:solidFill>
                    <a:schemeClr val="tx2"/>
                  </a:solidFill>
                </a:rPr>
                <a:t>In sagittis odio ac neque sodales.</a:t>
              </a:r>
            </a:p>
          </p:txBody>
        </p:sp>
        <p:sp>
          <p:nvSpPr>
            <p:cNvPr id="8" name="TextBox 7"/>
            <p:cNvSpPr txBox="1"/>
            <p:nvPr/>
          </p:nvSpPr>
          <p:spPr>
            <a:xfrm>
              <a:off x="838200" y="4129998"/>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Your Great Description Here</a:t>
              </a:r>
            </a:p>
          </p:txBody>
        </p:sp>
      </p:grpSp>
      <p:sp>
        <p:nvSpPr>
          <p:cNvPr id="4" name="Picture Placeholder 3"/>
          <p:cNvSpPr>
            <a:spLocks noGrp="1"/>
          </p:cNvSpPr>
          <p:nvPr>
            <p:ph type="pic" sz="quarter" idx="10"/>
          </p:nvPr>
        </p:nvSpPr>
        <p:spPr/>
      </p:sp>
    </p:spTree>
    <p:extLst>
      <p:ext uri="{BB962C8B-B14F-4D97-AF65-F5344CB8AC3E}">
        <p14:creationId xmlns:p14="http://schemas.microsoft.com/office/powerpoint/2010/main" val="31214354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1626964"/>
            <a:ext cx="4114800" cy="1569660"/>
          </a:xfrm>
          <a:prstGeom prst="rect">
            <a:avLst/>
          </a:prstGeom>
          <a:noFill/>
        </p:spPr>
        <p:txBody>
          <a:bodyPr wrap="square" lIns="91440" tIns="45720" rIns="91440" bIns="45720" rtlCol="0">
            <a:spAutoFit/>
          </a:bodyPr>
          <a:lstStyle/>
          <a:p>
            <a:r>
              <a:rPr lang="en-US" sz="4800" b="1">
                <a:solidFill>
                  <a:schemeClr val="tx2"/>
                </a:solidFill>
                <a:latin typeface="+mj-lt"/>
              </a:rPr>
              <a:t>Table Of Contents</a:t>
            </a:r>
          </a:p>
        </p:txBody>
      </p:sp>
      <p:sp>
        <p:nvSpPr>
          <p:cNvPr id="3" name="Rectangle 2"/>
          <p:cNvSpPr/>
          <p:nvPr/>
        </p:nvSpPr>
        <p:spPr>
          <a:xfrm>
            <a:off x="838200" y="3199711"/>
            <a:ext cx="4114800" cy="2031325"/>
          </a:xfrm>
          <a:prstGeom prst="rect">
            <a:avLst/>
          </a:prstGeom>
        </p:spPr>
        <p:txBody>
          <a:bodyPr wrap="square">
            <a:spAutoFit/>
          </a:bodyPr>
          <a:lstStyle/>
          <a:p>
            <a:pPr>
              <a:lnSpc>
                <a:spcPct val="150000"/>
              </a:lnSpc>
            </a:pPr>
            <a:r>
              <a:rPr lang="en-US" sz="1400">
                <a:solidFill>
                  <a:schemeClr val="tx2"/>
                </a:solidFill>
              </a:rPr>
              <a:t>Lorem ipsum dolor sit amet, consectetur adipiscing elit. Morbi imperdiet tellus metus, at bibendum massa consectetur non. Vivamus ullamcorper sollicitudin elit nec semper. Etiam et semper libero, eget efficitur sapien. Suspendisse egestas. </a:t>
            </a:r>
            <a:endParaRPr lang="en-US" sz="1400"/>
          </a:p>
        </p:txBody>
      </p:sp>
      <p:grpSp>
        <p:nvGrpSpPr>
          <p:cNvPr id="11" name="Group 10"/>
          <p:cNvGrpSpPr/>
          <p:nvPr/>
        </p:nvGrpSpPr>
        <p:grpSpPr>
          <a:xfrm>
            <a:off x="7239000" y="2146813"/>
            <a:ext cx="4114800" cy="1070620"/>
            <a:chOff x="7239000" y="2268456"/>
            <a:chExt cx="4114800" cy="1070620"/>
          </a:xfrm>
        </p:grpSpPr>
        <p:sp>
          <p:nvSpPr>
            <p:cNvPr id="9" name="Rectangle 8"/>
            <p:cNvSpPr/>
            <p:nvPr/>
          </p:nvSpPr>
          <p:spPr>
            <a:xfrm>
              <a:off x="7239000" y="2600412"/>
              <a:ext cx="4114800" cy="738664"/>
            </a:xfrm>
            <a:prstGeom prst="rect">
              <a:avLst/>
            </a:prstGeom>
          </p:spPr>
          <p:txBody>
            <a:bodyPr wrap="square">
              <a:spAutoFit/>
            </a:bodyPr>
            <a:lstStyle/>
            <a:p>
              <a:pPr>
                <a:lnSpc>
                  <a:spcPct val="150000"/>
                </a:lnSpc>
              </a:pPr>
              <a:r>
                <a:rPr lang="en-US" sz="1400" dirty="0">
                  <a:solidFill>
                    <a:schemeClr val="tx2"/>
                  </a:solidFill>
                </a:rPr>
                <a:t>Lorem ipsum dolor sit </a:t>
              </a:r>
              <a:r>
                <a:rPr lang="en-US" sz="1400" dirty="0" err="1">
                  <a:solidFill>
                    <a:schemeClr val="tx2"/>
                  </a:solidFill>
                </a:rPr>
                <a:t>amet</a:t>
              </a:r>
              <a:r>
                <a:rPr lang="en-US" sz="1400" dirty="0">
                  <a:solidFill>
                    <a:schemeClr val="tx2"/>
                  </a:solidFill>
                </a:rPr>
                <a:t>, </a:t>
              </a:r>
              <a:r>
                <a:rPr lang="en-US" sz="1400" dirty="0" err="1">
                  <a:solidFill>
                    <a:schemeClr val="tx2"/>
                  </a:solidFill>
                </a:rPr>
                <a:t>consectetur</a:t>
              </a:r>
              <a:r>
                <a:rPr lang="en-US" sz="1400" dirty="0">
                  <a:solidFill>
                    <a:schemeClr val="tx2"/>
                  </a:solidFill>
                </a:rPr>
                <a:t> </a:t>
              </a:r>
              <a:r>
                <a:rPr lang="en-US" sz="1400" dirty="0" err="1">
                  <a:solidFill>
                    <a:schemeClr val="tx2"/>
                  </a:solidFill>
                </a:rPr>
                <a:t>adipiscing</a:t>
              </a:r>
              <a:r>
                <a:rPr lang="en-US" sz="1400" dirty="0">
                  <a:solidFill>
                    <a:schemeClr val="tx2"/>
                  </a:solidFill>
                </a:rPr>
                <a:t> </a:t>
              </a:r>
              <a:r>
                <a:rPr lang="en-US" sz="1400" dirty="0" err="1">
                  <a:solidFill>
                    <a:schemeClr val="tx2"/>
                  </a:solidFill>
                </a:rPr>
                <a:t>elit</a:t>
              </a:r>
              <a:r>
                <a:rPr lang="en-US" sz="1400" dirty="0">
                  <a:solidFill>
                    <a:schemeClr val="tx2"/>
                  </a:solidFill>
                </a:rPr>
                <a:t>. Morbi </a:t>
              </a:r>
              <a:r>
                <a:rPr lang="en-US" sz="1400" dirty="0" err="1">
                  <a:solidFill>
                    <a:schemeClr val="tx2"/>
                  </a:solidFill>
                </a:rPr>
                <a:t>imperdiet</a:t>
              </a:r>
              <a:r>
                <a:rPr lang="en-US" sz="1400" dirty="0">
                  <a:solidFill>
                    <a:schemeClr val="tx2"/>
                  </a:solidFill>
                </a:rPr>
                <a:t> </a:t>
              </a:r>
              <a:r>
                <a:rPr lang="en-US" sz="1400" dirty="0" err="1">
                  <a:solidFill>
                    <a:schemeClr val="tx2"/>
                  </a:solidFill>
                </a:rPr>
                <a:t>tellus</a:t>
              </a:r>
              <a:r>
                <a:rPr lang="en-US" sz="1400" dirty="0">
                  <a:solidFill>
                    <a:schemeClr val="tx2"/>
                  </a:solidFill>
                </a:rPr>
                <a:t>. </a:t>
              </a:r>
              <a:endParaRPr lang="en-US" sz="1400" dirty="0"/>
            </a:p>
          </p:txBody>
        </p:sp>
        <p:sp>
          <p:nvSpPr>
            <p:cNvPr id="10" name="TextBox 9"/>
            <p:cNvSpPr txBox="1"/>
            <p:nvPr/>
          </p:nvSpPr>
          <p:spPr>
            <a:xfrm>
              <a:off x="7239000" y="2268456"/>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Content Name Here</a:t>
              </a:r>
            </a:p>
          </p:txBody>
        </p:sp>
      </p:grpSp>
      <p:grpSp>
        <p:nvGrpSpPr>
          <p:cNvPr id="12" name="Group 11"/>
          <p:cNvGrpSpPr/>
          <p:nvPr/>
        </p:nvGrpSpPr>
        <p:grpSpPr>
          <a:xfrm>
            <a:off x="7239000" y="653059"/>
            <a:ext cx="4114800" cy="1070620"/>
            <a:chOff x="7239000" y="2268456"/>
            <a:chExt cx="4114800" cy="1070620"/>
          </a:xfrm>
        </p:grpSpPr>
        <p:sp>
          <p:nvSpPr>
            <p:cNvPr id="13" name="Rectangle 12"/>
            <p:cNvSpPr/>
            <p:nvPr/>
          </p:nvSpPr>
          <p:spPr>
            <a:xfrm>
              <a:off x="7239000" y="2600412"/>
              <a:ext cx="4114800" cy="738664"/>
            </a:xfrm>
            <a:prstGeom prst="rect">
              <a:avLst/>
            </a:prstGeom>
          </p:spPr>
          <p:txBody>
            <a:bodyPr wrap="square">
              <a:spAutoFit/>
            </a:bodyPr>
            <a:lstStyle/>
            <a:p>
              <a:pPr>
                <a:lnSpc>
                  <a:spcPct val="150000"/>
                </a:lnSpc>
              </a:pPr>
              <a:r>
                <a:rPr lang="en-US" sz="1400">
                  <a:solidFill>
                    <a:schemeClr val="tx2"/>
                  </a:solidFill>
                </a:rPr>
                <a:t>Lorem ipsum dolor sit amet, consectetur adipiscing elit. Morbi imperdiet tellus. </a:t>
              </a:r>
              <a:endParaRPr lang="en-US" sz="1400"/>
            </a:p>
          </p:txBody>
        </p:sp>
        <p:sp>
          <p:nvSpPr>
            <p:cNvPr id="14" name="TextBox 13"/>
            <p:cNvSpPr txBox="1"/>
            <p:nvPr/>
          </p:nvSpPr>
          <p:spPr>
            <a:xfrm>
              <a:off x="7239000" y="2268456"/>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Content Name Here</a:t>
              </a:r>
            </a:p>
          </p:txBody>
        </p:sp>
      </p:grpSp>
      <p:grpSp>
        <p:nvGrpSpPr>
          <p:cNvPr id="15" name="Group 14"/>
          <p:cNvGrpSpPr/>
          <p:nvPr/>
        </p:nvGrpSpPr>
        <p:grpSpPr>
          <a:xfrm>
            <a:off x="7239000" y="5134321"/>
            <a:ext cx="4114800" cy="1070620"/>
            <a:chOff x="7239000" y="2268456"/>
            <a:chExt cx="4114800" cy="1070620"/>
          </a:xfrm>
        </p:grpSpPr>
        <p:sp>
          <p:nvSpPr>
            <p:cNvPr id="16" name="Rectangle 15"/>
            <p:cNvSpPr/>
            <p:nvPr/>
          </p:nvSpPr>
          <p:spPr>
            <a:xfrm>
              <a:off x="7239000" y="2600412"/>
              <a:ext cx="4114800" cy="738664"/>
            </a:xfrm>
            <a:prstGeom prst="rect">
              <a:avLst/>
            </a:prstGeom>
          </p:spPr>
          <p:txBody>
            <a:bodyPr wrap="square">
              <a:spAutoFit/>
            </a:bodyPr>
            <a:lstStyle/>
            <a:p>
              <a:pPr>
                <a:lnSpc>
                  <a:spcPct val="150000"/>
                </a:lnSpc>
              </a:pPr>
              <a:r>
                <a:rPr lang="en-US" sz="1400">
                  <a:solidFill>
                    <a:schemeClr val="tx2"/>
                  </a:solidFill>
                </a:rPr>
                <a:t>Lorem ipsum dolor sit amet, consectetur adipiscing elit. Morbi imperdiet tellus. </a:t>
              </a:r>
              <a:endParaRPr lang="en-US" sz="1400"/>
            </a:p>
          </p:txBody>
        </p:sp>
        <p:sp>
          <p:nvSpPr>
            <p:cNvPr id="17" name="TextBox 16"/>
            <p:cNvSpPr txBox="1"/>
            <p:nvPr/>
          </p:nvSpPr>
          <p:spPr>
            <a:xfrm>
              <a:off x="7239000" y="2268456"/>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Content Name Here</a:t>
              </a:r>
            </a:p>
          </p:txBody>
        </p:sp>
      </p:grpSp>
      <p:grpSp>
        <p:nvGrpSpPr>
          <p:cNvPr id="18" name="Group 17"/>
          <p:cNvGrpSpPr/>
          <p:nvPr/>
        </p:nvGrpSpPr>
        <p:grpSpPr>
          <a:xfrm>
            <a:off x="7239000" y="3640567"/>
            <a:ext cx="4114800" cy="1070620"/>
            <a:chOff x="7239000" y="2268456"/>
            <a:chExt cx="4114800" cy="1070620"/>
          </a:xfrm>
        </p:grpSpPr>
        <p:sp>
          <p:nvSpPr>
            <p:cNvPr id="19" name="Rectangle 18"/>
            <p:cNvSpPr/>
            <p:nvPr/>
          </p:nvSpPr>
          <p:spPr>
            <a:xfrm>
              <a:off x="7239000" y="2600412"/>
              <a:ext cx="4114800" cy="738664"/>
            </a:xfrm>
            <a:prstGeom prst="rect">
              <a:avLst/>
            </a:prstGeom>
          </p:spPr>
          <p:txBody>
            <a:bodyPr wrap="square">
              <a:spAutoFit/>
            </a:bodyPr>
            <a:lstStyle/>
            <a:p>
              <a:pPr>
                <a:lnSpc>
                  <a:spcPct val="150000"/>
                </a:lnSpc>
              </a:pPr>
              <a:r>
                <a:rPr lang="en-US" sz="1400">
                  <a:solidFill>
                    <a:schemeClr val="tx2"/>
                  </a:solidFill>
                </a:rPr>
                <a:t>Lorem ipsum dolor sit amet, consectetur adipiscing elit. Morbi imperdiet tellus. </a:t>
              </a:r>
              <a:endParaRPr lang="en-US" sz="1400"/>
            </a:p>
          </p:txBody>
        </p:sp>
        <p:sp>
          <p:nvSpPr>
            <p:cNvPr id="20" name="TextBox 19"/>
            <p:cNvSpPr txBox="1"/>
            <p:nvPr/>
          </p:nvSpPr>
          <p:spPr>
            <a:xfrm>
              <a:off x="7239000" y="2268456"/>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Content Name Here</a:t>
              </a:r>
            </a:p>
          </p:txBody>
        </p:sp>
      </p:grpSp>
      <p:grpSp>
        <p:nvGrpSpPr>
          <p:cNvPr id="30" name="Group 29"/>
          <p:cNvGrpSpPr/>
          <p:nvPr/>
        </p:nvGrpSpPr>
        <p:grpSpPr>
          <a:xfrm>
            <a:off x="5867400" y="3640567"/>
            <a:ext cx="914400" cy="914400"/>
            <a:chOff x="5867400" y="3640567"/>
            <a:chExt cx="914400" cy="914400"/>
          </a:xfrm>
        </p:grpSpPr>
        <p:sp>
          <p:nvSpPr>
            <p:cNvPr id="7" name="Oval 6"/>
            <p:cNvSpPr/>
            <p:nvPr/>
          </p:nvSpPr>
          <p:spPr>
            <a:xfrm>
              <a:off x="5867400" y="3640567"/>
              <a:ext cx="914400" cy="914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6"/>
            <p:cNvSpPr>
              <a:spLocks noEditPoints="1"/>
            </p:cNvSpPr>
            <p:nvPr/>
          </p:nvSpPr>
          <p:spPr bwMode="auto">
            <a:xfrm>
              <a:off x="6080843" y="3854009"/>
              <a:ext cx="487515" cy="487516"/>
            </a:xfrm>
            <a:custGeom>
              <a:avLst/>
              <a:gdLst>
                <a:gd name="T0" fmla="*/ 491 w 1536"/>
                <a:gd name="T1" fmla="*/ 1401 h 1536"/>
                <a:gd name="T2" fmla="*/ 1174 w 1536"/>
                <a:gd name="T3" fmla="*/ 1401 h 1536"/>
                <a:gd name="T4" fmla="*/ 1310 w 1536"/>
                <a:gd name="T5" fmla="*/ 1265 h 1536"/>
                <a:gd name="T6" fmla="*/ 1174 w 1536"/>
                <a:gd name="T7" fmla="*/ 1130 h 1536"/>
                <a:gd name="T8" fmla="*/ 903 w 1536"/>
                <a:gd name="T9" fmla="*/ 1130 h 1536"/>
                <a:gd name="T10" fmla="*/ 775 w 1536"/>
                <a:gd name="T11" fmla="*/ 1039 h 1536"/>
                <a:gd name="T12" fmla="*/ 1536 w 1536"/>
                <a:gd name="T13" fmla="*/ 1039 h 1536"/>
                <a:gd name="T14" fmla="*/ 1536 w 1536"/>
                <a:gd name="T15" fmla="*/ 0 h 1536"/>
                <a:gd name="T16" fmla="*/ 0 w 1536"/>
                <a:gd name="T17" fmla="*/ 0 h 1536"/>
                <a:gd name="T18" fmla="*/ 0 w 1536"/>
                <a:gd name="T19" fmla="*/ 1039 h 1536"/>
                <a:gd name="T20" fmla="*/ 682 w 1536"/>
                <a:gd name="T21" fmla="*/ 1039 h 1536"/>
                <a:gd name="T22" fmla="*/ 903 w 1536"/>
                <a:gd name="T23" fmla="*/ 1220 h 1536"/>
                <a:gd name="T24" fmla="*/ 1174 w 1536"/>
                <a:gd name="T25" fmla="*/ 1220 h 1536"/>
                <a:gd name="T26" fmla="*/ 1219 w 1536"/>
                <a:gd name="T27" fmla="*/ 1265 h 1536"/>
                <a:gd name="T28" fmla="*/ 1174 w 1536"/>
                <a:gd name="T29" fmla="*/ 1311 h 1536"/>
                <a:gd name="T30" fmla="*/ 491 w 1536"/>
                <a:gd name="T31" fmla="*/ 1311 h 1536"/>
                <a:gd name="T32" fmla="*/ 316 w 1536"/>
                <a:gd name="T33" fmla="*/ 1175 h 1536"/>
                <a:gd name="T34" fmla="*/ 0 w 1536"/>
                <a:gd name="T35" fmla="*/ 1175 h 1536"/>
                <a:gd name="T36" fmla="*/ 0 w 1536"/>
                <a:gd name="T37" fmla="*/ 1536 h 1536"/>
                <a:gd name="T38" fmla="*/ 316 w 1536"/>
                <a:gd name="T39" fmla="*/ 1536 h 1536"/>
                <a:gd name="T40" fmla="*/ 491 w 1536"/>
                <a:gd name="T41" fmla="*/ 1401 h 1536"/>
                <a:gd name="T42" fmla="*/ 90 w 1536"/>
                <a:gd name="T43" fmla="*/ 949 h 1536"/>
                <a:gd name="T44" fmla="*/ 90 w 1536"/>
                <a:gd name="T45" fmla="*/ 91 h 1536"/>
                <a:gd name="T46" fmla="*/ 1445 w 1536"/>
                <a:gd name="T47" fmla="*/ 91 h 1536"/>
                <a:gd name="T48" fmla="*/ 1445 w 1536"/>
                <a:gd name="T49" fmla="*/ 949 h 1536"/>
                <a:gd name="T50" fmla="*/ 90 w 1536"/>
                <a:gd name="T51" fmla="*/ 949 h 1536"/>
                <a:gd name="T52" fmla="*/ 180 w 1536"/>
                <a:gd name="T53" fmla="*/ 1446 h 1536"/>
                <a:gd name="T54" fmla="*/ 90 w 1536"/>
                <a:gd name="T55" fmla="*/ 1446 h 1536"/>
                <a:gd name="T56" fmla="*/ 90 w 1536"/>
                <a:gd name="T57" fmla="*/ 1265 h 1536"/>
                <a:gd name="T58" fmla="*/ 180 w 1536"/>
                <a:gd name="T59" fmla="*/ 1265 h 1536"/>
                <a:gd name="T60" fmla="*/ 180 w 1536"/>
                <a:gd name="T61" fmla="*/ 1446 h 1536"/>
                <a:gd name="T62" fmla="*/ 271 w 1536"/>
                <a:gd name="T63" fmla="*/ 1265 h 1536"/>
                <a:gd name="T64" fmla="*/ 316 w 1536"/>
                <a:gd name="T65" fmla="*/ 1265 h 1536"/>
                <a:gd name="T66" fmla="*/ 406 w 1536"/>
                <a:gd name="T67" fmla="*/ 1356 h 1536"/>
                <a:gd name="T68" fmla="*/ 316 w 1536"/>
                <a:gd name="T69" fmla="*/ 1446 h 1536"/>
                <a:gd name="T70" fmla="*/ 271 w 1536"/>
                <a:gd name="T71" fmla="*/ 1446 h 1536"/>
                <a:gd name="T72" fmla="*/ 271 w 1536"/>
                <a:gd name="T73" fmla="*/ 1265 h 1536"/>
                <a:gd name="T74" fmla="*/ 853 w 1536"/>
                <a:gd name="T75" fmla="*/ 257 h 1536"/>
                <a:gd name="T76" fmla="*/ 768 w 1536"/>
                <a:gd name="T77" fmla="*/ 317 h 1536"/>
                <a:gd name="T78" fmla="*/ 681 w 1536"/>
                <a:gd name="T79" fmla="*/ 254 h 1536"/>
                <a:gd name="T80" fmla="*/ 667 w 1536"/>
                <a:gd name="T81" fmla="*/ 208 h 1536"/>
                <a:gd name="T82" fmla="*/ 215 w 1536"/>
                <a:gd name="T83" fmla="*/ 377 h 1536"/>
                <a:gd name="T84" fmla="*/ 228 w 1536"/>
                <a:gd name="T85" fmla="*/ 418 h 1536"/>
                <a:gd name="T86" fmla="*/ 768 w 1536"/>
                <a:gd name="T87" fmla="*/ 859 h 1536"/>
                <a:gd name="T88" fmla="*/ 1307 w 1536"/>
                <a:gd name="T89" fmla="*/ 442 h 1536"/>
                <a:gd name="T90" fmla="*/ 1322 w 1536"/>
                <a:gd name="T91" fmla="*/ 402 h 1536"/>
                <a:gd name="T92" fmla="*/ 869 w 1536"/>
                <a:gd name="T93" fmla="*/ 213 h 1536"/>
                <a:gd name="T94" fmla="*/ 853 w 1536"/>
                <a:gd name="T95" fmla="*/ 257 h 1536"/>
                <a:gd name="T96" fmla="*/ 915 w 1536"/>
                <a:gd name="T97" fmla="*/ 330 h 1536"/>
                <a:gd name="T98" fmla="*/ 1206 w 1536"/>
                <a:gd name="T99" fmla="*/ 452 h 1536"/>
                <a:gd name="T100" fmla="*/ 768 w 1536"/>
                <a:gd name="T101" fmla="*/ 768 h 1536"/>
                <a:gd name="T102" fmla="*/ 328 w 1536"/>
                <a:gd name="T103" fmla="*/ 431 h 1536"/>
                <a:gd name="T104" fmla="*/ 616 w 1536"/>
                <a:gd name="T105" fmla="*/ 324 h 1536"/>
                <a:gd name="T106" fmla="*/ 768 w 1536"/>
                <a:gd name="T107" fmla="*/ 407 h 1536"/>
                <a:gd name="T108" fmla="*/ 915 w 1536"/>
                <a:gd name="T109" fmla="*/ 33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6" h="1536">
                  <a:moveTo>
                    <a:pt x="491" y="1401"/>
                  </a:moveTo>
                  <a:cubicBezTo>
                    <a:pt x="1174" y="1401"/>
                    <a:pt x="1174" y="1401"/>
                    <a:pt x="1174" y="1401"/>
                  </a:cubicBezTo>
                  <a:cubicBezTo>
                    <a:pt x="1249" y="1401"/>
                    <a:pt x="1310" y="1340"/>
                    <a:pt x="1310" y="1265"/>
                  </a:cubicBezTo>
                  <a:cubicBezTo>
                    <a:pt x="1310" y="1191"/>
                    <a:pt x="1249" y="1130"/>
                    <a:pt x="1174" y="1130"/>
                  </a:cubicBezTo>
                  <a:cubicBezTo>
                    <a:pt x="903" y="1130"/>
                    <a:pt x="903" y="1130"/>
                    <a:pt x="903" y="1130"/>
                  </a:cubicBezTo>
                  <a:cubicBezTo>
                    <a:pt x="844" y="1130"/>
                    <a:pt x="794" y="1092"/>
                    <a:pt x="775" y="1039"/>
                  </a:cubicBezTo>
                  <a:cubicBezTo>
                    <a:pt x="1536" y="1039"/>
                    <a:pt x="1536" y="1039"/>
                    <a:pt x="1536" y="1039"/>
                  </a:cubicBezTo>
                  <a:cubicBezTo>
                    <a:pt x="1536" y="0"/>
                    <a:pt x="1536" y="0"/>
                    <a:pt x="1536" y="0"/>
                  </a:cubicBezTo>
                  <a:cubicBezTo>
                    <a:pt x="0" y="0"/>
                    <a:pt x="0" y="0"/>
                    <a:pt x="0" y="0"/>
                  </a:cubicBezTo>
                  <a:cubicBezTo>
                    <a:pt x="0" y="1039"/>
                    <a:pt x="0" y="1039"/>
                    <a:pt x="0" y="1039"/>
                  </a:cubicBezTo>
                  <a:cubicBezTo>
                    <a:pt x="682" y="1039"/>
                    <a:pt x="682" y="1039"/>
                    <a:pt x="682" y="1039"/>
                  </a:cubicBezTo>
                  <a:cubicBezTo>
                    <a:pt x="703" y="1142"/>
                    <a:pt x="794" y="1220"/>
                    <a:pt x="903" y="1220"/>
                  </a:cubicBezTo>
                  <a:cubicBezTo>
                    <a:pt x="1174" y="1220"/>
                    <a:pt x="1174" y="1220"/>
                    <a:pt x="1174" y="1220"/>
                  </a:cubicBezTo>
                  <a:cubicBezTo>
                    <a:pt x="1199" y="1220"/>
                    <a:pt x="1219" y="1240"/>
                    <a:pt x="1219" y="1265"/>
                  </a:cubicBezTo>
                  <a:cubicBezTo>
                    <a:pt x="1219" y="1290"/>
                    <a:pt x="1199" y="1311"/>
                    <a:pt x="1174" y="1311"/>
                  </a:cubicBezTo>
                  <a:cubicBezTo>
                    <a:pt x="491" y="1311"/>
                    <a:pt x="491" y="1311"/>
                    <a:pt x="491" y="1311"/>
                  </a:cubicBezTo>
                  <a:cubicBezTo>
                    <a:pt x="471" y="1233"/>
                    <a:pt x="400" y="1175"/>
                    <a:pt x="316" y="1175"/>
                  </a:cubicBezTo>
                  <a:cubicBezTo>
                    <a:pt x="0" y="1175"/>
                    <a:pt x="0" y="1175"/>
                    <a:pt x="0" y="1175"/>
                  </a:cubicBezTo>
                  <a:cubicBezTo>
                    <a:pt x="0" y="1536"/>
                    <a:pt x="0" y="1536"/>
                    <a:pt x="0" y="1536"/>
                  </a:cubicBezTo>
                  <a:cubicBezTo>
                    <a:pt x="316" y="1536"/>
                    <a:pt x="316" y="1536"/>
                    <a:pt x="316" y="1536"/>
                  </a:cubicBezTo>
                  <a:cubicBezTo>
                    <a:pt x="400" y="1536"/>
                    <a:pt x="471" y="1479"/>
                    <a:pt x="491" y="1401"/>
                  </a:cubicBezTo>
                  <a:close/>
                  <a:moveTo>
                    <a:pt x="90" y="949"/>
                  </a:moveTo>
                  <a:cubicBezTo>
                    <a:pt x="90" y="91"/>
                    <a:pt x="90" y="91"/>
                    <a:pt x="90" y="91"/>
                  </a:cubicBezTo>
                  <a:cubicBezTo>
                    <a:pt x="1445" y="91"/>
                    <a:pt x="1445" y="91"/>
                    <a:pt x="1445" y="91"/>
                  </a:cubicBezTo>
                  <a:cubicBezTo>
                    <a:pt x="1445" y="949"/>
                    <a:pt x="1445" y="949"/>
                    <a:pt x="1445" y="949"/>
                  </a:cubicBezTo>
                  <a:lnTo>
                    <a:pt x="90" y="949"/>
                  </a:lnTo>
                  <a:close/>
                  <a:moveTo>
                    <a:pt x="180" y="1446"/>
                  </a:moveTo>
                  <a:cubicBezTo>
                    <a:pt x="90" y="1446"/>
                    <a:pt x="90" y="1446"/>
                    <a:pt x="90" y="1446"/>
                  </a:cubicBezTo>
                  <a:cubicBezTo>
                    <a:pt x="90" y="1265"/>
                    <a:pt x="90" y="1265"/>
                    <a:pt x="90" y="1265"/>
                  </a:cubicBezTo>
                  <a:cubicBezTo>
                    <a:pt x="180" y="1265"/>
                    <a:pt x="180" y="1265"/>
                    <a:pt x="180" y="1265"/>
                  </a:cubicBezTo>
                  <a:lnTo>
                    <a:pt x="180" y="1446"/>
                  </a:lnTo>
                  <a:close/>
                  <a:moveTo>
                    <a:pt x="271" y="1265"/>
                  </a:moveTo>
                  <a:cubicBezTo>
                    <a:pt x="316" y="1265"/>
                    <a:pt x="316" y="1265"/>
                    <a:pt x="316" y="1265"/>
                  </a:cubicBezTo>
                  <a:cubicBezTo>
                    <a:pt x="366" y="1265"/>
                    <a:pt x="406" y="1306"/>
                    <a:pt x="406" y="1356"/>
                  </a:cubicBezTo>
                  <a:cubicBezTo>
                    <a:pt x="406" y="1406"/>
                    <a:pt x="366" y="1446"/>
                    <a:pt x="316" y="1446"/>
                  </a:cubicBezTo>
                  <a:cubicBezTo>
                    <a:pt x="271" y="1446"/>
                    <a:pt x="271" y="1446"/>
                    <a:pt x="271" y="1446"/>
                  </a:cubicBezTo>
                  <a:lnTo>
                    <a:pt x="271" y="1265"/>
                  </a:lnTo>
                  <a:close/>
                  <a:moveTo>
                    <a:pt x="853" y="257"/>
                  </a:moveTo>
                  <a:cubicBezTo>
                    <a:pt x="840" y="293"/>
                    <a:pt x="805" y="317"/>
                    <a:pt x="768" y="317"/>
                  </a:cubicBezTo>
                  <a:cubicBezTo>
                    <a:pt x="728" y="317"/>
                    <a:pt x="693" y="291"/>
                    <a:pt x="681" y="254"/>
                  </a:cubicBezTo>
                  <a:cubicBezTo>
                    <a:pt x="667" y="208"/>
                    <a:pt x="667" y="208"/>
                    <a:pt x="667" y="208"/>
                  </a:cubicBezTo>
                  <a:cubicBezTo>
                    <a:pt x="215" y="377"/>
                    <a:pt x="215" y="377"/>
                    <a:pt x="215" y="377"/>
                  </a:cubicBezTo>
                  <a:cubicBezTo>
                    <a:pt x="228" y="418"/>
                    <a:pt x="228" y="418"/>
                    <a:pt x="228" y="418"/>
                  </a:cubicBezTo>
                  <a:cubicBezTo>
                    <a:pt x="318" y="702"/>
                    <a:pt x="510" y="859"/>
                    <a:pt x="768" y="859"/>
                  </a:cubicBezTo>
                  <a:cubicBezTo>
                    <a:pt x="1018" y="859"/>
                    <a:pt x="1209" y="711"/>
                    <a:pt x="1307" y="442"/>
                  </a:cubicBezTo>
                  <a:cubicBezTo>
                    <a:pt x="1322" y="402"/>
                    <a:pt x="1322" y="402"/>
                    <a:pt x="1322" y="402"/>
                  </a:cubicBezTo>
                  <a:cubicBezTo>
                    <a:pt x="869" y="213"/>
                    <a:pt x="869" y="213"/>
                    <a:pt x="869" y="213"/>
                  </a:cubicBezTo>
                  <a:lnTo>
                    <a:pt x="853" y="257"/>
                  </a:lnTo>
                  <a:close/>
                  <a:moveTo>
                    <a:pt x="915" y="330"/>
                  </a:moveTo>
                  <a:cubicBezTo>
                    <a:pt x="1206" y="452"/>
                    <a:pt x="1206" y="452"/>
                    <a:pt x="1206" y="452"/>
                  </a:cubicBezTo>
                  <a:cubicBezTo>
                    <a:pt x="1141" y="605"/>
                    <a:pt x="1014" y="768"/>
                    <a:pt x="768" y="768"/>
                  </a:cubicBezTo>
                  <a:cubicBezTo>
                    <a:pt x="513" y="768"/>
                    <a:pt x="389" y="594"/>
                    <a:pt x="328" y="431"/>
                  </a:cubicBezTo>
                  <a:cubicBezTo>
                    <a:pt x="616" y="324"/>
                    <a:pt x="616" y="324"/>
                    <a:pt x="616" y="324"/>
                  </a:cubicBezTo>
                  <a:cubicBezTo>
                    <a:pt x="648" y="375"/>
                    <a:pt x="705" y="407"/>
                    <a:pt x="768" y="407"/>
                  </a:cubicBezTo>
                  <a:cubicBezTo>
                    <a:pt x="827" y="407"/>
                    <a:pt x="882" y="377"/>
                    <a:pt x="915" y="33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4" name="Group 3"/>
          <p:cNvGrpSpPr/>
          <p:nvPr/>
        </p:nvGrpSpPr>
        <p:grpSpPr>
          <a:xfrm>
            <a:off x="5867400" y="653059"/>
            <a:ext cx="914400" cy="914400"/>
            <a:chOff x="5867400" y="653059"/>
            <a:chExt cx="914400" cy="914400"/>
          </a:xfrm>
        </p:grpSpPr>
        <p:sp>
          <p:nvSpPr>
            <p:cNvPr id="5" name="Oval 4"/>
            <p:cNvSpPr/>
            <p:nvPr/>
          </p:nvSpPr>
          <p:spPr>
            <a:xfrm>
              <a:off x="5867400" y="653059"/>
              <a:ext cx="914400" cy="9144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12"/>
            <p:cNvSpPr>
              <a:spLocks noEditPoints="1"/>
            </p:cNvSpPr>
            <p:nvPr/>
          </p:nvSpPr>
          <p:spPr bwMode="auto">
            <a:xfrm>
              <a:off x="6113830" y="877011"/>
              <a:ext cx="484600" cy="487516"/>
            </a:xfrm>
            <a:custGeom>
              <a:avLst/>
              <a:gdLst>
                <a:gd name="T0" fmla="*/ 409 w 1527"/>
                <a:gd name="T1" fmla="*/ 591 h 1536"/>
                <a:gd name="T2" fmla="*/ 682 w 1527"/>
                <a:gd name="T3" fmla="*/ 591 h 1536"/>
                <a:gd name="T4" fmla="*/ 546 w 1527"/>
                <a:gd name="T5" fmla="*/ 637 h 1536"/>
                <a:gd name="T6" fmla="*/ 546 w 1527"/>
                <a:gd name="T7" fmla="*/ 546 h 1536"/>
                <a:gd name="T8" fmla="*/ 546 w 1527"/>
                <a:gd name="T9" fmla="*/ 637 h 1536"/>
                <a:gd name="T10" fmla="*/ 238 w 1527"/>
                <a:gd name="T11" fmla="*/ 1177 h 1536"/>
                <a:gd name="T12" fmla="*/ 91 w 1527"/>
                <a:gd name="T13" fmla="*/ 1356 h 1536"/>
                <a:gd name="T14" fmla="*/ 14 w 1527"/>
                <a:gd name="T15" fmla="*/ 1468 h 1536"/>
                <a:gd name="T16" fmla="*/ 131 w 1527"/>
                <a:gd name="T17" fmla="*/ 1479 h 1536"/>
                <a:gd name="T18" fmla="*/ 231 w 1527"/>
                <a:gd name="T19" fmla="*/ 1280 h 1536"/>
                <a:gd name="T20" fmla="*/ 475 w 1527"/>
                <a:gd name="T21" fmla="*/ 1252 h 1536"/>
                <a:gd name="T22" fmla="*/ 1169 w 1527"/>
                <a:gd name="T23" fmla="*/ 1097 h 1536"/>
                <a:gd name="T24" fmla="*/ 1273 w 1527"/>
                <a:gd name="T25" fmla="*/ 1264 h 1536"/>
                <a:gd name="T26" fmla="*/ 1473 w 1527"/>
                <a:gd name="T27" fmla="*/ 1536 h 1536"/>
                <a:gd name="T28" fmla="*/ 1425 w 1527"/>
                <a:gd name="T29" fmla="*/ 1387 h 1536"/>
                <a:gd name="T30" fmla="*/ 1292 w 1527"/>
                <a:gd name="T31" fmla="*/ 1092 h 1536"/>
                <a:gd name="T32" fmla="*/ 1230 w 1527"/>
                <a:gd name="T33" fmla="*/ 866 h 1536"/>
                <a:gd name="T34" fmla="*/ 636 w 1527"/>
                <a:gd name="T35" fmla="*/ 0 h 1536"/>
                <a:gd name="T36" fmla="*/ 227 w 1527"/>
                <a:gd name="T37" fmla="*/ 1124 h 1536"/>
                <a:gd name="T38" fmla="*/ 513 w 1527"/>
                <a:gd name="T39" fmla="*/ 1108 h 1536"/>
                <a:gd name="T40" fmla="*/ 335 w 1527"/>
                <a:gd name="T41" fmla="*/ 1164 h 1536"/>
                <a:gd name="T42" fmla="*/ 347 w 1527"/>
                <a:gd name="T43" fmla="*/ 1033 h 1536"/>
                <a:gd name="T44" fmla="*/ 480 w 1527"/>
                <a:gd name="T45" fmla="*/ 954 h 1536"/>
                <a:gd name="T46" fmla="*/ 852 w 1527"/>
                <a:gd name="T47" fmla="*/ 929 h 1536"/>
                <a:gd name="T48" fmla="*/ 376 w 1527"/>
                <a:gd name="T49" fmla="*/ 890 h 1536"/>
                <a:gd name="T50" fmla="*/ 636 w 1527"/>
                <a:gd name="T51" fmla="*/ 273 h 1536"/>
                <a:gd name="T52" fmla="*/ 852 w 1527"/>
                <a:gd name="T53" fmla="*/ 929 h 1536"/>
                <a:gd name="T54" fmla="*/ 624 w 1527"/>
                <a:gd name="T55" fmla="*/ 1091 h 1536"/>
                <a:gd name="T56" fmla="*/ 964 w 1527"/>
                <a:gd name="T57" fmla="*/ 1073 h 1536"/>
                <a:gd name="T58" fmla="*/ 1142 w 1527"/>
                <a:gd name="T59" fmla="*/ 1006 h 1536"/>
                <a:gd name="T60" fmla="*/ 956 w 1527"/>
                <a:gd name="T61" fmla="*/ 937 h 1536"/>
                <a:gd name="T62" fmla="*/ 949 w 1527"/>
                <a:gd name="T63" fmla="*/ 813 h 1536"/>
                <a:gd name="T64" fmla="*/ 1036 w 1527"/>
                <a:gd name="T65" fmla="*/ 802 h 1536"/>
                <a:gd name="T66" fmla="*/ 1141 w 1527"/>
                <a:gd name="T67" fmla="*/ 891 h 1536"/>
                <a:gd name="T68" fmla="*/ 636 w 1527"/>
                <a:gd name="T69" fmla="*/ 91 h 1536"/>
                <a:gd name="T70" fmla="*/ 1164 w 1527"/>
                <a:gd name="T71" fmla="*/ 775 h 1536"/>
                <a:gd name="T72" fmla="*/ 1135 w 1527"/>
                <a:gd name="T73" fmla="*/ 752 h 1536"/>
                <a:gd name="T74" fmla="*/ 636 w 1527"/>
                <a:gd name="T75" fmla="*/ 182 h 1536"/>
                <a:gd name="T76" fmla="*/ 302 w 1527"/>
                <a:gd name="T77" fmla="*/ 945 h 1536"/>
                <a:gd name="T78" fmla="*/ 91 w 1527"/>
                <a:gd name="T79" fmla="*/ 63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7" h="1536">
                  <a:moveTo>
                    <a:pt x="546" y="455"/>
                  </a:moveTo>
                  <a:cubicBezTo>
                    <a:pt x="470" y="455"/>
                    <a:pt x="409" y="516"/>
                    <a:pt x="409" y="591"/>
                  </a:cubicBezTo>
                  <a:cubicBezTo>
                    <a:pt x="409" y="666"/>
                    <a:pt x="470" y="727"/>
                    <a:pt x="546" y="727"/>
                  </a:cubicBezTo>
                  <a:cubicBezTo>
                    <a:pt x="621" y="727"/>
                    <a:pt x="682" y="666"/>
                    <a:pt x="682" y="591"/>
                  </a:cubicBezTo>
                  <a:cubicBezTo>
                    <a:pt x="682" y="516"/>
                    <a:pt x="621" y="455"/>
                    <a:pt x="546" y="455"/>
                  </a:cubicBezTo>
                  <a:close/>
                  <a:moveTo>
                    <a:pt x="546" y="637"/>
                  </a:moveTo>
                  <a:cubicBezTo>
                    <a:pt x="521" y="637"/>
                    <a:pt x="500" y="616"/>
                    <a:pt x="500" y="591"/>
                  </a:cubicBezTo>
                  <a:cubicBezTo>
                    <a:pt x="500" y="566"/>
                    <a:pt x="521" y="546"/>
                    <a:pt x="546" y="546"/>
                  </a:cubicBezTo>
                  <a:cubicBezTo>
                    <a:pt x="571" y="546"/>
                    <a:pt x="591" y="566"/>
                    <a:pt x="591" y="591"/>
                  </a:cubicBezTo>
                  <a:cubicBezTo>
                    <a:pt x="591" y="616"/>
                    <a:pt x="571" y="637"/>
                    <a:pt x="546" y="637"/>
                  </a:cubicBezTo>
                  <a:close/>
                  <a:moveTo>
                    <a:pt x="227" y="1124"/>
                  </a:moveTo>
                  <a:cubicBezTo>
                    <a:pt x="228" y="1142"/>
                    <a:pt x="231" y="1160"/>
                    <a:pt x="238" y="1177"/>
                  </a:cubicBezTo>
                  <a:cubicBezTo>
                    <a:pt x="193" y="1197"/>
                    <a:pt x="193" y="1197"/>
                    <a:pt x="193" y="1197"/>
                  </a:cubicBezTo>
                  <a:cubicBezTo>
                    <a:pt x="131" y="1225"/>
                    <a:pt x="91" y="1288"/>
                    <a:pt x="91" y="1356"/>
                  </a:cubicBezTo>
                  <a:cubicBezTo>
                    <a:pt x="91" y="1378"/>
                    <a:pt x="82" y="1399"/>
                    <a:pt x="67" y="1415"/>
                  </a:cubicBezTo>
                  <a:cubicBezTo>
                    <a:pt x="14" y="1468"/>
                    <a:pt x="14" y="1468"/>
                    <a:pt x="14" y="1468"/>
                  </a:cubicBezTo>
                  <a:cubicBezTo>
                    <a:pt x="78" y="1532"/>
                    <a:pt x="78" y="1532"/>
                    <a:pt x="78" y="1532"/>
                  </a:cubicBezTo>
                  <a:cubicBezTo>
                    <a:pt x="131" y="1479"/>
                    <a:pt x="131" y="1479"/>
                    <a:pt x="131" y="1479"/>
                  </a:cubicBezTo>
                  <a:cubicBezTo>
                    <a:pt x="164" y="1446"/>
                    <a:pt x="182" y="1402"/>
                    <a:pt x="182" y="1356"/>
                  </a:cubicBezTo>
                  <a:cubicBezTo>
                    <a:pt x="182" y="1323"/>
                    <a:pt x="201" y="1293"/>
                    <a:pt x="231" y="1280"/>
                  </a:cubicBezTo>
                  <a:cubicBezTo>
                    <a:pt x="297" y="1249"/>
                    <a:pt x="297" y="1249"/>
                    <a:pt x="297" y="1249"/>
                  </a:cubicBezTo>
                  <a:cubicBezTo>
                    <a:pt x="350" y="1282"/>
                    <a:pt x="418" y="1278"/>
                    <a:pt x="475" y="1252"/>
                  </a:cubicBezTo>
                  <a:cubicBezTo>
                    <a:pt x="674" y="1304"/>
                    <a:pt x="895" y="1259"/>
                    <a:pt x="1060" y="1111"/>
                  </a:cubicBezTo>
                  <a:cubicBezTo>
                    <a:pt x="1097" y="1118"/>
                    <a:pt x="1135" y="1114"/>
                    <a:pt x="1169" y="1097"/>
                  </a:cubicBezTo>
                  <a:cubicBezTo>
                    <a:pt x="1228" y="1156"/>
                    <a:pt x="1228" y="1156"/>
                    <a:pt x="1228" y="1156"/>
                  </a:cubicBezTo>
                  <a:cubicBezTo>
                    <a:pt x="1257" y="1185"/>
                    <a:pt x="1273" y="1223"/>
                    <a:pt x="1273" y="1264"/>
                  </a:cubicBezTo>
                  <a:cubicBezTo>
                    <a:pt x="1273" y="1341"/>
                    <a:pt x="1309" y="1414"/>
                    <a:pt x="1370" y="1460"/>
                  </a:cubicBezTo>
                  <a:cubicBezTo>
                    <a:pt x="1473" y="1536"/>
                    <a:pt x="1473" y="1536"/>
                    <a:pt x="1473" y="1536"/>
                  </a:cubicBezTo>
                  <a:cubicBezTo>
                    <a:pt x="1527" y="1464"/>
                    <a:pt x="1527" y="1464"/>
                    <a:pt x="1527" y="1464"/>
                  </a:cubicBezTo>
                  <a:cubicBezTo>
                    <a:pt x="1425" y="1387"/>
                    <a:pt x="1425" y="1387"/>
                    <a:pt x="1425" y="1387"/>
                  </a:cubicBezTo>
                  <a:cubicBezTo>
                    <a:pt x="1387" y="1358"/>
                    <a:pt x="1364" y="1312"/>
                    <a:pt x="1364" y="1264"/>
                  </a:cubicBezTo>
                  <a:cubicBezTo>
                    <a:pt x="1364" y="1199"/>
                    <a:pt x="1338" y="1138"/>
                    <a:pt x="1292" y="1092"/>
                  </a:cubicBezTo>
                  <a:cubicBezTo>
                    <a:pt x="1233" y="1033"/>
                    <a:pt x="1233" y="1033"/>
                    <a:pt x="1233" y="1033"/>
                  </a:cubicBezTo>
                  <a:cubicBezTo>
                    <a:pt x="1259" y="982"/>
                    <a:pt x="1254" y="921"/>
                    <a:pt x="1230" y="866"/>
                  </a:cubicBezTo>
                  <a:cubicBezTo>
                    <a:pt x="1258" y="793"/>
                    <a:pt x="1273" y="716"/>
                    <a:pt x="1273" y="637"/>
                  </a:cubicBezTo>
                  <a:cubicBezTo>
                    <a:pt x="1273" y="286"/>
                    <a:pt x="987" y="0"/>
                    <a:pt x="636" y="0"/>
                  </a:cubicBezTo>
                  <a:cubicBezTo>
                    <a:pt x="286" y="0"/>
                    <a:pt x="0" y="286"/>
                    <a:pt x="0" y="637"/>
                  </a:cubicBezTo>
                  <a:cubicBezTo>
                    <a:pt x="0" y="826"/>
                    <a:pt x="83" y="1002"/>
                    <a:pt x="227" y="1124"/>
                  </a:cubicBezTo>
                  <a:close/>
                  <a:moveTo>
                    <a:pt x="545" y="1030"/>
                  </a:moveTo>
                  <a:cubicBezTo>
                    <a:pt x="544" y="1033"/>
                    <a:pt x="543" y="1067"/>
                    <a:pt x="513" y="1108"/>
                  </a:cubicBezTo>
                  <a:cubicBezTo>
                    <a:pt x="484" y="1148"/>
                    <a:pt x="433" y="1182"/>
                    <a:pt x="384" y="1182"/>
                  </a:cubicBezTo>
                  <a:cubicBezTo>
                    <a:pt x="370" y="1182"/>
                    <a:pt x="350" y="1179"/>
                    <a:pt x="335" y="1164"/>
                  </a:cubicBezTo>
                  <a:cubicBezTo>
                    <a:pt x="323" y="1152"/>
                    <a:pt x="317" y="1134"/>
                    <a:pt x="317" y="1114"/>
                  </a:cubicBezTo>
                  <a:cubicBezTo>
                    <a:pt x="318" y="1108"/>
                    <a:pt x="318" y="1075"/>
                    <a:pt x="347" y="1033"/>
                  </a:cubicBezTo>
                  <a:cubicBezTo>
                    <a:pt x="354" y="1023"/>
                    <a:pt x="361" y="1014"/>
                    <a:pt x="369" y="1006"/>
                  </a:cubicBezTo>
                  <a:cubicBezTo>
                    <a:pt x="398" y="977"/>
                    <a:pt x="439" y="954"/>
                    <a:pt x="480" y="954"/>
                  </a:cubicBezTo>
                  <a:cubicBezTo>
                    <a:pt x="525" y="954"/>
                    <a:pt x="549" y="985"/>
                    <a:pt x="545" y="1030"/>
                  </a:cubicBezTo>
                  <a:close/>
                  <a:moveTo>
                    <a:pt x="852" y="929"/>
                  </a:moveTo>
                  <a:cubicBezTo>
                    <a:pt x="788" y="977"/>
                    <a:pt x="710" y="1001"/>
                    <a:pt x="635" y="1000"/>
                  </a:cubicBezTo>
                  <a:cubicBezTo>
                    <a:pt x="622" y="881"/>
                    <a:pt x="498" y="826"/>
                    <a:pt x="376" y="890"/>
                  </a:cubicBezTo>
                  <a:cubicBezTo>
                    <a:pt x="310" y="822"/>
                    <a:pt x="273" y="732"/>
                    <a:pt x="273" y="637"/>
                  </a:cubicBezTo>
                  <a:cubicBezTo>
                    <a:pt x="273" y="436"/>
                    <a:pt x="436" y="273"/>
                    <a:pt x="636" y="273"/>
                  </a:cubicBezTo>
                  <a:cubicBezTo>
                    <a:pt x="863" y="273"/>
                    <a:pt x="1036" y="480"/>
                    <a:pt x="994" y="705"/>
                  </a:cubicBezTo>
                  <a:cubicBezTo>
                    <a:pt x="880" y="707"/>
                    <a:pt x="812" y="810"/>
                    <a:pt x="852" y="929"/>
                  </a:cubicBezTo>
                  <a:close/>
                  <a:moveTo>
                    <a:pt x="573" y="1178"/>
                  </a:moveTo>
                  <a:cubicBezTo>
                    <a:pt x="595" y="1153"/>
                    <a:pt x="613" y="1122"/>
                    <a:pt x="624" y="1091"/>
                  </a:cubicBezTo>
                  <a:cubicBezTo>
                    <a:pt x="721" y="1094"/>
                    <a:pt x="816" y="1065"/>
                    <a:pt x="896" y="1010"/>
                  </a:cubicBezTo>
                  <a:cubicBezTo>
                    <a:pt x="916" y="1035"/>
                    <a:pt x="940" y="1056"/>
                    <a:pt x="964" y="1073"/>
                  </a:cubicBezTo>
                  <a:cubicBezTo>
                    <a:pt x="852" y="1157"/>
                    <a:pt x="712" y="1194"/>
                    <a:pt x="573" y="1178"/>
                  </a:cubicBezTo>
                  <a:close/>
                  <a:moveTo>
                    <a:pt x="1142" y="1006"/>
                  </a:moveTo>
                  <a:cubicBezTo>
                    <a:pt x="1117" y="1030"/>
                    <a:pt x="1075" y="1026"/>
                    <a:pt x="1043" y="1012"/>
                  </a:cubicBezTo>
                  <a:cubicBezTo>
                    <a:pt x="1007" y="997"/>
                    <a:pt x="976" y="969"/>
                    <a:pt x="956" y="937"/>
                  </a:cubicBezTo>
                  <a:cubicBezTo>
                    <a:pt x="951" y="929"/>
                    <a:pt x="947" y="921"/>
                    <a:pt x="946" y="920"/>
                  </a:cubicBezTo>
                  <a:cubicBezTo>
                    <a:pt x="926" y="879"/>
                    <a:pt x="926" y="836"/>
                    <a:pt x="949" y="813"/>
                  </a:cubicBezTo>
                  <a:cubicBezTo>
                    <a:pt x="967" y="795"/>
                    <a:pt x="993" y="793"/>
                    <a:pt x="1018" y="797"/>
                  </a:cubicBezTo>
                  <a:cubicBezTo>
                    <a:pt x="1019" y="798"/>
                    <a:pt x="1026" y="799"/>
                    <a:pt x="1036" y="802"/>
                  </a:cubicBezTo>
                  <a:cubicBezTo>
                    <a:pt x="1076" y="815"/>
                    <a:pt x="1111" y="845"/>
                    <a:pt x="1134" y="879"/>
                  </a:cubicBezTo>
                  <a:cubicBezTo>
                    <a:pt x="1138" y="886"/>
                    <a:pt x="1141" y="891"/>
                    <a:pt x="1141" y="891"/>
                  </a:cubicBezTo>
                  <a:cubicBezTo>
                    <a:pt x="1165" y="935"/>
                    <a:pt x="1167" y="981"/>
                    <a:pt x="1142" y="1006"/>
                  </a:cubicBezTo>
                  <a:close/>
                  <a:moveTo>
                    <a:pt x="636" y="91"/>
                  </a:moveTo>
                  <a:cubicBezTo>
                    <a:pt x="937" y="91"/>
                    <a:pt x="1182" y="336"/>
                    <a:pt x="1182" y="637"/>
                  </a:cubicBezTo>
                  <a:cubicBezTo>
                    <a:pt x="1182" y="684"/>
                    <a:pt x="1176" y="730"/>
                    <a:pt x="1164" y="775"/>
                  </a:cubicBezTo>
                  <a:cubicBezTo>
                    <a:pt x="1162" y="774"/>
                    <a:pt x="1158" y="770"/>
                    <a:pt x="1158" y="770"/>
                  </a:cubicBezTo>
                  <a:cubicBezTo>
                    <a:pt x="1151" y="764"/>
                    <a:pt x="1145" y="759"/>
                    <a:pt x="1135" y="752"/>
                  </a:cubicBezTo>
                  <a:cubicBezTo>
                    <a:pt x="1119" y="740"/>
                    <a:pt x="1101" y="730"/>
                    <a:pt x="1083" y="722"/>
                  </a:cubicBezTo>
                  <a:cubicBezTo>
                    <a:pt x="1137" y="441"/>
                    <a:pt x="920" y="182"/>
                    <a:pt x="636" y="182"/>
                  </a:cubicBezTo>
                  <a:cubicBezTo>
                    <a:pt x="386" y="182"/>
                    <a:pt x="182" y="386"/>
                    <a:pt x="182" y="637"/>
                  </a:cubicBezTo>
                  <a:cubicBezTo>
                    <a:pt x="182" y="751"/>
                    <a:pt x="225" y="861"/>
                    <a:pt x="302" y="945"/>
                  </a:cubicBezTo>
                  <a:cubicBezTo>
                    <a:pt x="282" y="966"/>
                    <a:pt x="263" y="992"/>
                    <a:pt x="249" y="1021"/>
                  </a:cubicBezTo>
                  <a:cubicBezTo>
                    <a:pt x="148" y="919"/>
                    <a:pt x="91" y="782"/>
                    <a:pt x="91" y="637"/>
                  </a:cubicBezTo>
                  <a:cubicBezTo>
                    <a:pt x="91" y="336"/>
                    <a:pt x="336" y="91"/>
                    <a:pt x="636" y="9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1" name="Group 30"/>
          <p:cNvGrpSpPr/>
          <p:nvPr/>
        </p:nvGrpSpPr>
        <p:grpSpPr>
          <a:xfrm>
            <a:off x="5867400" y="5134321"/>
            <a:ext cx="914400" cy="914400"/>
            <a:chOff x="5867400" y="5134321"/>
            <a:chExt cx="914400" cy="914400"/>
          </a:xfrm>
        </p:grpSpPr>
        <p:sp>
          <p:nvSpPr>
            <p:cNvPr id="8" name="Oval 7"/>
            <p:cNvSpPr/>
            <p:nvPr/>
          </p:nvSpPr>
          <p:spPr>
            <a:xfrm>
              <a:off x="5867400" y="5134321"/>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18"/>
            <p:cNvSpPr>
              <a:spLocks noEditPoints="1"/>
            </p:cNvSpPr>
            <p:nvPr/>
          </p:nvSpPr>
          <p:spPr bwMode="auto">
            <a:xfrm>
              <a:off x="6066458" y="5333671"/>
              <a:ext cx="516284" cy="515701"/>
            </a:xfrm>
            <a:custGeom>
              <a:avLst/>
              <a:gdLst>
                <a:gd name="T0" fmla="*/ 797 w 1626"/>
                <a:gd name="T1" fmla="*/ 179 h 1625"/>
                <a:gd name="T2" fmla="*/ 180 w 1626"/>
                <a:gd name="T3" fmla="*/ 796 h 1625"/>
                <a:gd name="T4" fmla="*/ 180 w 1626"/>
                <a:gd name="T5" fmla="*/ 1446 h 1625"/>
                <a:gd name="T6" fmla="*/ 830 w 1626"/>
                <a:gd name="T7" fmla="*/ 1446 h 1625"/>
                <a:gd name="T8" fmla="*/ 1447 w 1626"/>
                <a:gd name="T9" fmla="*/ 829 h 1625"/>
                <a:gd name="T10" fmla="*/ 1447 w 1626"/>
                <a:gd name="T11" fmla="*/ 179 h 1625"/>
                <a:gd name="T12" fmla="*/ 797 w 1626"/>
                <a:gd name="T13" fmla="*/ 179 h 1625"/>
                <a:gd name="T14" fmla="*/ 656 w 1626"/>
                <a:gd name="T15" fmla="*/ 450 h 1625"/>
                <a:gd name="T16" fmla="*/ 743 w 1626"/>
                <a:gd name="T17" fmla="*/ 807 h 1625"/>
                <a:gd name="T18" fmla="*/ 413 w 1626"/>
                <a:gd name="T19" fmla="*/ 693 h 1625"/>
                <a:gd name="T20" fmla="*/ 656 w 1626"/>
                <a:gd name="T21" fmla="*/ 450 h 1625"/>
                <a:gd name="T22" fmla="*/ 765 w 1626"/>
                <a:gd name="T23" fmla="*/ 1381 h 1625"/>
                <a:gd name="T24" fmla="*/ 245 w 1626"/>
                <a:gd name="T25" fmla="*/ 1381 h 1625"/>
                <a:gd name="T26" fmla="*/ 245 w 1626"/>
                <a:gd name="T27" fmla="*/ 861 h 1625"/>
                <a:gd name="T28" fmla="*/ 347 w 1626"/>
                <a:gd name="T29" fmla="*/ 759 h 1625"/>
                <a:gd name="T30" fmla="*/ 931 w 1626"/>
                <a:gd name="T31" fmla="*/ 927 h 1625"/>
                <a:gd name="T32" fmla="*/ 1205 w 1626"/>
                <a:gd name="T33" fmla="*/ 941 h 1625"/>
                <a:gd name="T34" fmla="*/ 765 w 1626"/>
                <a:gd name="T35" fmla="*/ 1381 h 1625"/>
                <a:gd name="T36" fmla="*/ 1382 w 1626"/>
                <a:gd name="T37" fmla="*/ 764 h 1625"/>
                <a:gd name="T38" fmla="*/ 1297 w 1626"/>
                <a:gd name="T39" fmla="*/ 848 h 1625"/>
                <a:gd name="T40" fmla="*/ 861 w 1626"/>
                <a:gd name="T41" fmla="*/ 826 h 1625"/>
                <a:gd name="T42" fmla="*/ 745 w 1626"/>
                <a:gd name="T43" fmla="*/ 361 h 1625"/>
                <a:gd name="T44" fmla="*/ 862 w 1626"/>
                <a:gd name="T45" fmla="*/ 244 h 1625"/>
                <a:gd name="T46" fmla="*/ 1382 w 1626"/>
                <a:gd name="T47" fmla="*/ 244 h 1625"/>
                <a:gd name="T48" fmla="*/ 1382 w 1626"/>
                <a:gd name="T49" fmla="*/ 764 h 1625"/>
                <a:gd name="T50" fmla="*/ 1154 w 1626"/>
                <a:gd name="T51" fmla="*/ 242 h 1625"/>
                <a:gd name="T52" fmla="*/ 1109 w 1626"/>
                <a:gd name="T53" fmla="*/ 246 h 1625"/>
                <a:gd name="T54" fmla="*/ 960 w 1626"/>
                <a:gd name="T55" fmla="*/ 277 h 1625"/>
                <a:gd name="T56" fmla="*/ 929 w 1626"/>
                <a:gd name="T57" fmla="*/ 426 h 1625"/>
                <a:gd name="T58" fmla="*/ 1154 w 1626"/>
                <a:gd name="T59" fmla="*/ 701 h 1625"/>
                <a:gd name="T60" fmla="*/ 1200 w 1626"/>
                <a:gd name="T61" fmla="*/ 697 h 1625"/>
                <a:gd name="T62" fmla="*/ 1349 w 1626"/>
                <a:gd name="T63" fmla="*/ 666 h 1625"/>
                <a:gd name="T64" fmla="*/ 1380 w 1626"/>
                <a:gd name="T65" fmla="*/ 517 h 1625"/>
                <a:gd name="T66" fmla="*/ 1154 w 1626"/>
                <a:gd name="T67" fmla="*/ 242 h 1625"/>
                <a:gd name="T68" fmla="*/ 1284 w 1626"/>
                <a:gd name="T69" fmla="*/ 601 h 1625"/>
                <a:gd name="T70" fmla="*/ 1229 w 1626"/>
                <a:gd name="T71" fmla="*/ 608 h 1625"/>
                <a:gd name="T72" fmla="*/ 1212 w 1626"/>
                <a:gd name="T73" fmla="*/ 598 h 1625"/>
                <a:gd name="T74" fmla="*/ 1193 w 1626"/>
                <a:gd name="T75" fmla="*/ 604 h 1625"/>
                <a:gd name="T76" fmla="*/ 1154 w 1626"/>
                <a:gd name="T77" fmla="*/ 609 h 1625"/>
                <a:gd name="T78" fmla="*/ 1022 w 1626"/>
                <a:gd name="T79" fmla="*/ 433 h 1625"/>
                <a:gd name="T80" fmla="*/ 1027 w 1626"/>
                <a:gd name="T81" fmla="*/ 414 h 1625"/>
                <a:gd name="T82" fmla="*/ 1017 w 1626"/>
                <a:gd name="T83" fmla="*/ 397 h 1625"/>
                <a:gd name="T84" fmla="*/ 1025 w 1626"/>
                <a:gd name="T85" fmla="*/ 341 h 1625"/>
                <a:gd name="T86" fmla="*/ 1080 w 1626"/>
                <a:gd name="T87" fmla="*/ 334 h 1625"/>
                <a:gd name="T88" fmla="*/ 1097 w 1626"/>
                <a:gd name="T89" fmla="*/ 344 h 1625"/>
                <a:gd name="T90" fmla="*/ 1116 w 1626"/>
                <a:gd name="T91" fmla="*/ 339 h 1625"/>
                <a:gd name="T92" fmla="*/ 1205 w 1626"/>
                <a:gd name="T93" fmla="*/ 343 h 1625"/>
                <a:gd name="T94" fmla="*/ 1147 w 1626"/>
                <a:gd name="T95" fmla="*/ 427 h 1625"/>
                <a:gd name="T96" fmla="*/ 1234 w 1626"/>
                <a:gd name="T97" fmla="*/ 458 h 1625"/>
                <a:gd name="T98" fmla="*/ 1275 w 1626"/>
                <a:gd name="T99" fmla="*/ 404 h 1625"/>
                <a:gd name="T100" fmla="*/ 1287 w 1626"/>
                <a:gd name="T101" fmla="*/ 510 h 1625"/>
                <a:gd name="T102" fmla="*/ 1281 w 1626"/>
                <a:gd name="T103" fmla="*/ 529 h 1625"/>
                <a:gd name="T104" fmla="*/ 1291 w 1626"/>
                <a:gd name="T105" fmla="*/ 546 h 1625"/>
                <a:gd name="T106" fmla="*/ 1284 w 1626"/>
                <a:gd name="T107" fmla="*/ 601 h 1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26" h="1625">
                  <a:moveTo>
                    <a:pt x="797" y="179"/>
                  </a:moveTo>
                  <a:cubicBezTo>
                    <a:pt x="180" y="796"/>
                    <a:pt x="180" y="796"/>
                    <a:pt x="180" y="796"/>
                  </a:cubicBezTo>
                  <a:cubicBezTo>
                    <a:pt x="1" y="976"/>
                    <a:pt x="0" y="1266"/>
                    <a:pt x="180" y="1446"/>
                  </a:cubicBezTo>
                  <a:cubicBezTo>
                    <a:pt x="360" y="1625"/>
                    <a:pt x="650" y="1625"/>
                    <a:pt x="830" y="1446"/>
                  </a:cubicBezTo>
                  <a:cubicBezTo>
                    <a:pt x="1447" y="829"/>
                    <a:pt x="1447" y="829"/>
                    <a:pt x="1447" y="829"/>
                  </a:cubicBezTo>
                  <a:cubicBezTo>
                    <a:pt x="1626" y="650"/>
                    <a:pt x="1626" y="358"/>
                    <a:pt x="1447" y="179"/>
                  </a:cubicBezTo>
                  <a:cubicBezTo>
                    <a:pt x="1267" y="0"/>
                    <a:pt x="977" y="0"/>
                    <a:pt x="797" y="179"/>
                  </a:cubicBezTo>
                  <a:close/>
                  <a:moveTo>
                    <a:pt x="656" y="450"/>
                  </a:moveTo>
                  <a:cubicBezTo>
                    <a:pt x="662" y="546"/>
                    <a:pt x="682" y="686"/>
                    <a:pt x="743" y="807"/>
                  </a:cubicBezTo>
                  <a:cubicBezTo>
                    <a:pt x="621" y="784"/>
                    <a:pt x="502" y="748"/>
                    <a:pt x="413" y="693"/>
                  </a:cubicBezTo>
                  <a:lnTo>
                    <a:pt x="656" y="450"/>
                  </a:lnTo>
                  <a:close/>
                  <a:moveTo>
                    <a:pt x="765" y="1381"/>
                  </a:moveTo>
                  <a:cubicBezTo>
                    <a:pt x="621" y="1524"/>
                    <a:pt x="389" y="1524"/>
                    <a:pt x="245" y="1381"/>
                  </a:cubicBezTo>
                  <a:cubicBezTo>
                    <a:pt x="101" y="1237"/>
                    <a:pt x="101" y="1005"/>
                    <a:pt x="245" y="861"/>
                  </a:cubicBezTo>
                  <a:cubicBezTo>
                    <a:pt x="347" y="759"/>
                    <a:pt x="347" y="759"/>
                    <a:pt x="347" y="759"/>
                  </a:cubicBezTo>
                  <a:cubicBezTo>
                    <a:pt x="474" y="845"/>
                    <a:pt x="670" y="901"/>
                    <a:pt x="931" y="927"/>
                  </a:cubicBezTo>
                  <a:cubicBezTo>
                    <a:pt x="1038" y="937"/>
                    <a:pt x="1134" y="940"/>
                    <a:pt x="1205" y="941"/>
                  </a:cubicBezTo>
                  <a:lnTo>
                    <a:pt x="765" y="1381"/>
                  </a:lnTo>
                  <a:close/>
                  <a:moveTo>
                    <a:pt x="1382" y="764"/>
                  </a:moveTo>
                  <a:cubicBezTo>
                    <a:pt x="1297" y="848"/>
                    <a:pt x="1297" y="848"/>
                    <a:pt x="1297" y="848"/>
                  </a:cubicBezTo>
                  <a:cubicBezTo>
                    <a:pt x="1241" y="850"/>
                    <a:pt x="1058" y="852"/>
                    <a:pt x="861" y="826"/>
                  </a:cubicBezTo>
                  <a:cubicBezTo>
                    <a:pt x="750" y="670"/>
                    <a:pt x="745" y="427"/>
                    <a:pt x="745" y="361"/>
                  </a:cubicBezTo>
                  <a:cubicBezTo>
                    <a:pt x="862" y="244"/>
                    <a:pt x="862" y="244"/>
                    <a:pt x="862" y="244"/>
                  </a:cubicBezTo>
                  <a:cubicBezTo>
                    <a:pt x="1006" y="100"/>
                    <a:pt x="1238" y="100"/>
                    <a:pt x="1382" y="244"/>
                  </a:cubicBezTo>
                  <a:cubicBezTo>
                    <a:pt x="1525" y="387"/>
                    <a:pt x="1525" y="620"/>
                    <a:pt x="1382" y="764"/>
                  </a:cubicBezTo>
                  <a:close/>
                  <a:moveTo>
                    <a:pt x="1154" y="242"/>
                  </a:moveTo>
                  <a:cubicBezTo>
                    <a:pt x="1139" y="242"/>
                    <a:pt x="1124" y="243"/>
                    <a:pt x="1109" y="246"/>
                  </a:cubicBezTo>
                  <a:cubicBezTo>
                    <a:pt x="1059" y="226"/>
                    <a:pt x="1000" y="236"/>
                    <a:pt x="960" y="277"/>
                  </a:cubicBezTo>
                  <a:cubicBezTo>
                    <a:pt x="920" y="316"/>
                    <a:pt x="909" y="375"/>
                    <a:pt x="929" y="426"/>
                  </a:cubicBezTo>
                  <a:cubicBezTo>
                    <a:pt x="901" y="568"/>
                    <a:pt x="1009" y="701"/>
                    <a:pt x="1154" y="701"/>
                  </a:cubicBezTo>
                  <a:cubicBezTo>
                    <a:pt x="1170" y="701"/>
                    <a:pt x="1185" y="700"/>
                    <a:pt x="1200" y="697"/>
                  </a:cubicBezTo>
                  <a:cubicBezTo>
                    <a:pt x="1250" y="717"/>
                    <a:pt x="1309" y="707"/>
                    <a:pt x="1349" y="666"/>
                  </a:cubicBezTo>
                  <a:cubicBezTo>
                    <a:pt x="1389" y="627"/>
                    <a:pt x="1400" y="568"/>
                    <a:pt x="1380" y="517"/>
                  </a:cubicBezTo>
                  <a:cubicBezTo>
                    <a:pt x="1408" y="375"/>
                    <a:pt x="1300" y="242"/>
                    <a:pt x="1154" y="242"/>
                  </a:cubicBezTo>
                  <a:close/>
                  <a:moveTo>
                    <a:pt x="1284" y="601"/>
                  </a:moveTo>
                  <a:cubicBezTo>
                    <a:pt x="1269" y="617"/>
                    <a:pt x="1246" y="619"/>
                    <a:pt x="1229" y="608"/>
                  </a:cubicBezTo>
                  <a:cubicBezTo>
                    <a:pt x="1212" y="598"/>
                    <a:pt x="1212" y="598"/>
                    <a:pt x="1212" y="598"/>
                  </a:cubicBezTo>
                  <a:cubicBezTo>
                    <a:pt x="1193" y="604"/>
                    <a:pt x="1193" y="604"/>
                    <a:pt x="1193" y="604"/>
                  </a:cubicBezTo>
                  <a:cubicBezTo>
                    <a:pt x="1180" y="607"/>
                    <a:pt x="1167" y="609"/>
                    <a:pt x="1154" y="609"/>
                  </a:cubicBezTo>
                  <a:cubicBezTo>
                    <a:pt x="1063" y="609"/>
                    <a:pt x="997" y="522"/>
                    <a:pt x="1022" y="433"/>
                  </a:cubicBezTo>
                  <a:cubicBezTo>
                    <a:pt x="1027" y="414"/>
                    <a:pt x="1027" y="414"/>
                    <a:pt x="1027" y="414"/>
                  </a:cubicBezTo>
                  <a:cubicBezTo>
                    <a:pt x="1017" y="397"/>
                    <a:pt x="1017" y="397"/>
                    <a:pt x="1017" y="397"/>
                  </a:cubicBezTo>
                  <a:cubicBezTo>
                    <a:pt x="1007" y="379"/>
                    <a:pt x="1010" y="356"/>
                    <a:pt x="1025" y="341"/>
                  </a:cubicBezTo>
                  <a:cubicBezTo>
                    <a:pt x="1040" y="326"/>
                    <a:pt x="1063" y="324"/>
                    <a:pt x="1080" y="334"/>
                  </a:cubicBezTo>
                  <a:cubicBezTo>
                    <a:pt x="1097" y="344"/>
                    <a:pt x="1097" y="344"/>
                    <a:pt x="1097" y="344"/>
                  </a:cubicBezTo>
                  <a:cubicBezTo>
                    <a:pt x="1116" y="339"/>
                    <a:pt x="1116" y="339"/>
                    <a:pt x="1116" y="339"/>
                  </a:cubicBezTo>
                  <a:cubicBezTo>
                    <a:pt x="1145" y="331"/>
                    <a:pt x="1176" y="332"/>
                    <a:pt x="1205" y="343"/>
                  </a:cubicBezTo>
                  <a:cubicBezTo>
                    <a:pt x="1182" y="364"/>
                    <a:pt x="1159" y="392"/>
                    <a:pt x="1147" y="427"/>
                  </a:cubicBezTo>
                  <a:cubicBezTo>
                    <a:pt x="1234" y="458"/>
                    <a:pt x="1234" y="458"/>
                    <a:pt x="1234" y="458"/>
                  </a:cubicBezTo>
                  <a:cubicBezTo>
                    <a:pt x="1241" y="437"/>
                    <a:pt x="1258" y="418"/>
                    <a:pt x="1275" y="404"/>
                  </a:cubicBezTo>
                  <a:cubicBezTo>
                    <a:pt x="1292" y="436"/>
                    <a:pt x="1297" y="474"/>
                    <a:pt x="1287" y="510"/>
                  </a:cubicBezTo>
                  <a:cubicBezTo>
                    <a:pt x="1281" y="529"/>
                    <a:pt x="1281" y="529"/>
                    <a:pt x="1281" y="529"/>
                  </a:cubicBezTo>
                  <a:cubicBezTo>
                    <a:pt x="1291" y="546"/>
                    <a:pt x="1291" y="546"/>
                    <a:pt x="1291" y="546"/>
                  </a:cubicBezTo>
                  <a:cubicBezTo>
                    <a:pt x="1302" y="564"/>
                    <a:pt x="1299" y="586"/>
                    <a:pt x="1284" y="6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22" name="Group 21"/>
          <p:cNvGrpSpPr/>
          <p:nvPr/>
        </p:nvGrpSpPr>
        <p:grpSpPr>
          <a:xfrm>
            <a:off x="5867400" y="2150055"/>
            <a:ext cx="914400" cy="914400"/>
            <a:chOff x="5867400" y="2150055"/>
            <a:chExt cx="914400" cy="914400"/>
          </a:xfrm>
        </p:grpSpPr>
        <p:sp>
          <p:nvSpPr>
            <p:cNvPr id="6" name="Oval 5"/>
            <p:cNvSpPr/>
            <p:nvPr/>
          </p:nvSpPr>
          <p:spPr>
            <a:xfrm>
              <a:off x="5867400" y="2150055"/>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34"/>
            <p:cNvSpPr>
              <a:spLocks noEditPoints="1"/>
            </p:cNvSpPr>
            <p:nvPr/>
          </p:nvSpPr>
          <p:spPr bwMode="auto">
            <a:xfrm>
              <a:off x="6129244" y="2363497"/>
              <a:ext cx="390712" cy="487516"/>
            </a:xfrm>
            <a:custGeom>
              <a:avLst/>
              <a:gdLst>
                <a:gd name="T0" fmla="*/ 921 w 1231"/>
                <a:gd name="T1" fmla="*/ 476 h 1536"/>
                <a:gd name="T2" fmla="*/ 762 w 1231"/>
                <a:gd name="T3" fmla="*/ 144 h 1536"/>
                <a:gd name="T4" fmla="*/ 756 w 1231"/>
                <a:gd name="T5" fmla="*/ 141 h 1536"/>
                <a:gd name="T6" fmla="*/ 570 w 1231"/>
                <a:gd name="T7" fmla="*/ 9 h 1536"/>
                <a:gd name="T8" fmla="*/ 557 w 1231"/>
                <a:gd name="T9" fmla="*/ 0 h 1536"/>
                <a:gd name="T10" fmla="*/ 0 w 1231"/>
                <a:gd name="T11" fmla="*/ 0 h 1536"/>
                <a:gd name="T12" fmla="*/ 0 w 1231"/>
                <a:gd name="T13" fmla="*/ 744 h 1536"/>
                <a:gd name="T14" fmla="*/ 134 w 1231"/>
                <a:gd name="T15" fmla="*/ 856 h 1536"/>
                <a:gd name="T16" fmla="*/ 124 w 1231"/>
                <a:gd name="T17" fmla="*/ 1257 h 1536"/>
                <a:gd name="T18" fmla="*/ 57 w 1231"/>
                <a:gd name="T19" fmla="*/ 1484 h 1536"/>
                <a:gd name="T20" fmla="*/ 49 w 1231"/>
                <a:gd name="T21" fmla="*/ 1536 h 1536"/>
                <a:gd name="T22" fmla="*/ 950 w 1231"/>
                <a:gd name="T23" fmla="*/ 1536 h 1536"/>
                <a:gd name="T24" fmla="*/ 1000 w 1231"/>
                <a:gd name="T25" fmla="*/ 1335 h 1536"/>
                <a:gd name="T26" fmla="*/ 1218 w 1231"/>
                <a:gd name="T27" fmla="*/ 907 h 1536"/>
                <a:gd name="T28" fmla="*/ 921 w 1231"/>
                <a:gd name="T29" fmla="*/ 476 h 1536"/>
                <a:gd name="T30" fmla="*/ 90 w 1231"/>
                <a:gd name="T31" fmla="*/ 702 h 1536"/>
                <a:gd name="T32" fmla="*/ 90 w 1231"/>
                <a:gd name="T33" fmla="*/ 90 h 1536"/>
                <a:gd name="T34" fmla="*/ 226 w 1231"/>
                <a:gd name="T35" fmla="*/ 90 h 1536"/>
                <a:gd name="T36" fmla="*/ 226 w 1231"/>
                <a:gd name="T37" fmla="*/ 654 h 1536"/>
                <a:gd name="T38" fmla="*/ 610 w 1231"/>
                <a:gd name="T39" fmla="*/ 961 h 1536"/>
                <a:gd name="T40" fmla="*/ 622 w 1231"/>
                <a:gd name="T41" fmla="*/ 1053 h 1536"/>
                <a:gd name="T42" fmla="*/ 576 w 1231"/>
                <a:gd name="T43" fmla="*/ 1079 h 1536"/>
                <a:gd name="T44" fmla="*/ 526 w 1231"/>
                <a:gd name="T45" fmla="*/ 1064 h 1536"/>
                <a:gd name="T46" fmla="*/ 90 w 1231"/>
                <a:gd name="T47" fmla="*/ 702 h 1536"/>
                <a:gd name="T48" fmla="*/ 879 w 1231"/>
                <a:gd name="T49" fmla="*/ 1446 h 1536"/>
                <a:gd name="T50" fmla="*/ 157 w 1231"/>
                <a:gd name="T51" fmla="*/ 1446 h 1536"/>
                <a:gd name="T52" fmla="*/ 182 w 1231"/>
                <a:gd name="T53" fmla="*/ 1355 h 1536"/>
                <a:gd name="T54" fmla="*/ 902 w 1231"/>
                <a:gd name="T55" fmla="*/ 1355 h 1536"/>
                <a:gd name="T56" fmla="*/ 879 w 1231"/>
                <a:gd name="T57" fmla="*/ 1446 h 1536"/>
                <a:gd name="T58" fmla="*/ 943 w 1231"/>
                <a:gd name="T59" fmla="*/ 1265 h 1536"/>
                <a:gd name="T60" fmla="*/ 219 w 1231"/>
                <a:gd name="T61" fmla="*/ 1265 h 1536"/>
                <a:gd name="T62" fmla="*/ 241 w 1231"/>
                <a:gd name="T63" fmla="*/ 944 h 1536"/>
                <a:gd name="T64" fmla="*/ 468 w 1231"/>
                <a:gd name="T65" fmla="*/ 1134 h 1536"/>
                <a:gd name="T66" fmla="*/ 587 w 1231"/>
                <a:gd name="T67" fmla="*/ 1169 h 1536"/>
                <a:gd name="T68" fmla="*/ 694 w 1231"/>
                <a:gd name="T69" fmla="*/ 1107 h 1536"/>
                <a:gd name="T70" fmla="*/ 666 w 1231"/>
                <a:gd name="T71" fmla="*/ 891 h 1536"/>
                <a:gd name="T72" fmla="*/ 316 w 1231"/>
                <a:gd name="T73" fmla="*/ 611 h 1536"/>
                <a:gd name="T74" fmla="*/ 316 w 1231"/>
                <a:gd name="T75" fmla="*/ 90 h 1536"/>
                <a:gd name="T76" fmla="*/ 527 w 1231"/>
                <a:gd name="T77" fmla="*/ 90 h 1536"/>
                <a:gd name="T78" fmla="*/ 712 w 1231"/>
                <a:gd name="T79" fmla="*/ 220 h 1536"/>
                <a:gd name="T80" fmla="*/ 717 w 1231"/>
                <a:gd name="T81" fmla="*/ 223 h 1536"/>
                <a:gd name="T82" fmla="*/ 826 w 1231"/>
                <a:gd name="T83" fmla="*/ 484 h 1536"/>
                <a:gd name="T84" fmla="*/ 817 w 1231"/>
                <a:gd name="T85" fmla="*/ 518 h 1536"/>
                <a:gd name="T86" fmla="*/ 847 w 1231"/>
                <a:gd name="T87" fmla="*/ 536 h 1536"/>
                <a:gd name="T88" fmla="*/ 1128 w 1231"/>
                <a:gd name="T89" fmla="*/ 915 h 1536"/>
                <a:gd name="T90" fmla="*/ 943 w 1231"/>
                <a:gd name="T91" fmla="*/ 126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1" h="1536">
                  <a:moveTo>
                    <a:pt x="921" y="476"/>
                  </a:moveTo>
                  <a:cubicBezTo>
                    <a:pt x="968" y="261"/>
                    <a:pt x="835" y="186"/>
                    <a:pt x="762" y="144"/>
                  </a:cubicBezTo>
                  <a:cubicBezTo>
                    <a:pt x="756" y="141"/>
                    <a:pt x="756" y="141"/>
                    <a:pt x="756" y="141"/>
                  </a:cubicBezTo>
                  <a:cubicBezTo>
                    <a:pt x="702" y="111"/>
                    <a:pt x="571" y="10"/>
                    <a:pt x="570" y="9"/>
                  </a:cubicBezTo>
                  <a:cubicBezTo>
                    <a:pt x="557" y="0"/>
                    <a:pt x="557" y="0"/>
                    <a:pt x="557" y="0"/>
                  </a:cubicBezTo>
                  <a:cubicBezTo>
                    <a:pt x="0" y="0"/>
                    <a:pt x="0" y="0"/>
                    <a:pt x="0" y="0"/>
                  </a:cubicBezTo>
                  <a:cubicBezTo>
                    <a:pt x="0" y="744"/>
                    <a:pt x="0" y="744"/>
                    <a:pt x="0" y="744"/>
                  </a:cubicBezTo>
                  <a:cubicBezTo>
                    <a:pt x="134" y="856"/>
                    <a:pt x="134" y="856"/>
                    <a:pt x="134" y="856"/>
                  </a:cubicBezTo>
                  <a:cubicBezTo>
                    <a:pt x="162" y="998"/>
                    <a:pt x="178" y="1143"/>
                    <a:pt x="124" y="1257"/>
                  </a:cubicBezTo>
                  <a:cubicBezTo>
                    <a:pt x="76" y="1360"/>
                    <a:pt x="58" y="1479"/>
                    <a:pt x="57" y="1484"/>
                  </a:cubicBezTo>
                  <a:cubicBezTo>
                    <a:pt x="49" y="1536"/>
                    <a:pt x="49" y="1536"/>
                    <a:pt x="49" y="1536"/>
                  </a:cubicBezTo>
                  <a:cubicBezTo>
                    <a:pt x="950" y="1536"/>
                    <a:pt x="950" y="1536"/>
                    <a:pt x="950" y="1536"/>
                  </a:cubicBezTo>
                  <a:cubicBezTo>
                    <a:pt x="1000" y="1335"/>
                    <a:pt x="1000" y="1335"/>
                    <a:pt x="1000" y="1335"/>
                  </a:cubicBezTo>
                  <a:cubicBezTo>
                    <a:pt x="1157" y="1199"/>
                    <a:pt x="1231" y="1056"/>
                    <a:pt x="1218" y="907"/>
                  </a:cubicBezTo>
                  <a:cubicBezTo>
                    <a:pt x="1200" y="687"/>
                    <a:pt x="998" y="529"/>
                    <a:pt x="921" y="476"/>
                  </a:cubicBezTo>
                  <a:close/>
                  <a:moveTo>
                    <a:pt x="90" y="702"/>
                  </a:moveTo>
                  <a:cubicBezTo>
                    <a:pt x="90" y="90"/>
                    <a:pt x="90" y="90"/>
                    <a:pt x="90" y="90"/>
                  </a:cubicBezTo>
                  <a:cubicBezTo>
                    <a:pt x="226" y="90"/>
                    <a:pt x="226" y="90"/>
                    <a:pt x="226" y="90"/>
                  </a:cubicBezTo>
                  <a:cubicBezTo>
                    <a:pt x="226" y="654"/>
                    <a:pt x="226" y="654"/>
                    <a:pt x="226" y="654"/>
                  </a:cubicBezTo>
                  <a:cubicBezTo>
                    <a:pt x="610" y="961"/>
                    <a:pt x="610" y="961"/>
                    <a:pt x="610" y="961"/>
                  </a:cubicBezTo>
                  <a:cubicBezTo>
                    <a:pt x="638" y="984"/>
                    <a:pt x="643" y="1024"/>
                    <a:pt x="622" y="1053"/>
                  </a:cubicBezTo>
                  <a:cubicBezTo>
                    <a:pt x="611" y="1068"/>
                    <a:pt x="594" y="1077"/>
                    <a:pt x="576" y="1079"/>
                  </a:cubicBezTo>
                  <a:cubicBezTo>
                    <a:pt x="558" y="1082"/>
                    <a:pt x="540" y="1076"/>
                    <a:pt x="526" y="1064"/>
                  </a:cubicBezTo>
                  <a:lnTo>
                    <a:pt x="90" y="702"/>
                  </a:lnTo>
                  <a:close/>
                  <a:moveTo>
                    <a:pt x="879" y="1446"/>
                  </a:moveTo>
                  <a:cubicBezTo>
                    <a:pt x="157" y="1446"/>
                    <a:pt x="157" y="1446"/>
                    <a:pt x="157" y="1446"/>
                  </a:cubicBezTo>
                  <a:cubicBezTo>
                    <a:pt x="162" y="1420"/>
                    <a:pt x="171" y="1388"/>
                    <a:pt x="182" y="1355"/>
                  </a:cubicBezTo>
                  <a:cubicBezTo>
                    <a:pt x="902" y="1355"/>
                    <a:pt x="902" y="1355"/>
                    <a:pt x="902" y="1355"/>
                  </a:cubicBezTo>
                  <a:lnTo>
                    <a:pt x="879" y="1446"/>
                  </a:lnTo>
                  <a:close/>
                  <a:moveTo>
                    <a:pt x="943" y="1265"/>
                  </a:moveTo>
                  <a:cubicBezTo>
                    <a:pt x="219" y="1265"/>
                    <a:pt x="219" y="1265"/>
                    <a:pt x="219" y="1265"/>
                  </a:cubicBezTo>
                  <a:cubicBezTo>
                    <a:pt x="256" y="1166"/>
                    <a:pt x="256" y="1055"/>
                    <a:pt x="241" y="944"/>
                  </a:cubicBezTo>
                  <a:cubicBezTo>
                    <a:pt x="468" y="1134"/>
                    <a:pt x="468" y="1134"/>
                    <a:pt x="468" y="1134"/>
                  </a:cubicBezTo>
                  <a:cubicBezTo>
                    <a:pt x="501" y="1162"/>
                    <a:pt x="544" y="1174"/>
                    <a:pt x="587" y="1169"/>
                  </a:cubicBezTo>
                  <a:cubicBezTo>
                    <a:pt x="630" y="1164"/>
                    <a:pt x="668" y="1142"/>
                    <a:pt x="694" y="1107"/>
                  </a:cubicBezTo>
                  <a:cubicBezTo>
                    <a:pt x="745" y="1039"/>
                    <a:pt x="733" y="944"/>
                    <a:pt x="666" y="891"/>
                  </a:cubicBezTo>
                  <a:cubicBezTo>
                    <a:pt x="316" y="611"/>
                    <a:pt x="316" y="611"/>
                    <a:pt x="316" y="611"/>
                  </a:cubicBezTo>
                  <a:cubicBezTo>
                    <a:pt x="316" y="90"/>
                    <a:pt x="316" y="90"/>
                    <a:pt x="316" y="90"/>
                  </a:cubicBezTo>
                  <a:cubicBezTo>
                    <a:pt x="527" y="90"/>
                    <a:pt x="527" y="90"/>
                    <a:pt x="527" y="90"/>
                  </a:cubicBezTo>
                  <a:cubicBezTo>
                    <a:pt x="562" y="117"/>
                    <a:pt x="662" y="192"/>
                    <a:pt x="712" y="220"/>
                  </a:cubicBezTo>
                  <a:cubicBezTo>
                    <a:pt x="717" y="223"/>
                    <a:pt x="717" y="223"/>
                    <a:pt x="717" y="223"/>
                  </a:cubicBezTo>
                  <a:cubicBezTo>
                    <a:pt x="791" y="265"/>
                    <a:pt x="875" y="313"/>
                    <a:pt x="826" y="484"/>
                  </a:cubicBezTo>
                  <a:cubicBezTo>
                    <a:pt x="817" y="518"/>
                    <a:pt x="817" y="518"/>
                    <a:pt x="817" y="518"/>
                  </a:cubicBezTo>
                  <a:cubicBezTo>
                    <a:pt x="847" y="536"/>
                    <a:pt x="847" y="536"/>
                    <a:pt x="847" y="536"/>
                  </a:cubicBezTo>
                  <a:cubicBezTo>
                    <a:pt x="849" y="537"/>
                    <a:pt x="1111" y="695"/>
                    <a:pt x="1128" y="915"/>
                  </a:cubicBezTo>
                  <a:cubicBezTo>
                    <a:pt x="1138" y="1032"/>
                    <a:pt x="1076" y="1150"/>
                    <a:pt x="943" y="1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44783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p:cTn id="15" dur="500" fill="hold"/>
                                        <p:tgtEl>
                                          <p:spTgt spid="4"/>
                                        </p:tgtEl>
                                        <p:attrNameLst>
                                          <p:attrName>ppt_w</p:attrName>
                                        </p:attrNameLst>
                                      </p:cBhvr>
                                      <p:tavLst>
                                        <p:tav tm="0">
                                          <p:val>
                                            <p:fltVal val="0"/>
                                          </p:val>
                                        </p:tav>
                                        <p:tav tm="100000">
                                          <p:val>
                                            <p:strVal val="#ppt_w"/>
                                          </p:val>
                                        </p:tav>
                                      </p:tavLst>
                                    </p:anim>
                                    <p:anim calcmode="lin" valueType="num">
                                      <p:cBhvr>
                                        <p:cTn id="16" dur="500" fill="hold"/>
                                        <p:tgtEl>
                                          <p:spTgt spid="4"/>
                                        </p:tgtEl>
                                        <p:attrNameLst>
                                          <p:attrName>ppt_h</p:attrName>
                                        </p:attrNameLst>
                                      </p:cBhvr>
                                      <p:tavLst>
                                        <p:tav tm="0">
                                          <p:val>
                                            <p:fltVal val="0"/>
                                          </p:val>
                                        </p:tav>
                                        <p:tav tm="100000">
                                          <p:val>
                                            <p:strVal val="#ppt_h"/>
                                          </p:val>
                                        </p:tav>
                                      </p:tavLst>
                                    </p:anim>
                                    <p:animEffect transition="in" filter="fade">
                                      <p:cBhvr>
                                        <p:cTn id="17" dur="500"/>
                                        <p:tgtEl>
                                          <p:spTgt spid="4"/>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22"/>
                                        </p:tgtEl>
                                        <p:attrNameLst>
                                          <p:attrName>style.visibility</p:attrName>
                                        </p:attrNameLst>
                                      </p:cBhvr>
                                      <p:to>
                                        <p:strVal val="visible"/>
                                      </p:to>
                                    </p:set>
                                    <p:anim calcmode="lin" valueType="num">
                                      <p:cBhvr>
                                        <p:cTn id="25" dur="500" fill="hold"/>
                                        <p:tgtEl>
                                          <p:spTgt spid="22"/>
                                        </p:tgtEl>
                                        <p:attrNameLst>
                                          <p:attrName>ppt_w</p:attrName>
                                        </p:attrNameLst>
                                      </p:cBhvr>
                                      <p:tavLst>
                                        <p:tav tm="0">
                                          <p:val>
                                            <p:fltVal val="0"/>
                                          </p:val>
                                        </p:tav>
                                        <p:tav tm="100000">
                                          <p:val>
                                            <p:strVal val="#ppt_w"/>
                                          </p:val>
                                        </p:tav>
                                      </p:tavLst>
                                    </p:anim>
                                    <p:anim calcmode="lin" valueType="num">
                                      <p:cBhvr>
                                        <p:cTn id="26" dur="500" fill="hold"/>
                                        <p:tgtEl>
                                          <p:spTgt spid="22"/>
                                        </p:tgtEl>
                                        <p:attrNameLst>
                                          <p:attrName>ppt_h</p:attrName>
                                        </p:attrNameLst>
                                      </p:cBhvr>
                                      <p:tavLst>
                                        <p:tav tm="0">
                                          <p:val>
                                            <p:fltVal val="0"/>
                                          </p:val>
                                        </p:tav>
                                        <p:tav tm="100000">
                                          <p:val>
                                            <p:strVal val="#ppt_h"/>
                                          </p:val>
                                        </p:tav>
                                      </p:tavLst>
                                    </p:anim>
                                    <p:animEffect transition="in" filter="fade">
                                      <p:cBhvr>
                                        <p:cTn id="27" dur="500"/>
                                        <p:tgtEl>
                                          <p:spTgt spid="22"/>
                                        </p:tgtEl>
                                      </p:cBhvr>
                                    </p:animEffect>
                                  </p:childTnLst>
                                </p:cTn>
                              </p:par>
                            </p:childTnLst>
                          </p:cTn>
                        </p:par>
                        <p:par>
                          <p:cTn id="28" fill="hold">
                            <p:stCondLst>
                              <p:cond delay="2500"/>
                            </p:stCondLst>
                            <p:childTnLst>
                              <p:par>
                                <p:cTn id="29" presetID="10" presetClass="entr" presetSubtype="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par>
                          <p:cTn id="32" fill="hold">
                            <p:stCondLst>
                              <p:cond delay="3000"/>
                            </p:stCondLst>
                            <p:childTnLst>
                              <p:par>
                                <p:cTn id="33" presetID="53" presetClass="entr" presetSubtype="16" fill="hold" nodeType="afterEffect">
                                  <p:stCondLst>
                                    <p:cond delay="0"/>
                                  </p:stCondLst>
                                  <p:childTnLst>
                                    <p:set>
                                      <p:cBhvr>
                                        <p:cTn id="34" dur="1" fill="hold">
                                          <p:stCondLst>
                                            <p:cond delay="0"/>
                                          </p:stCondLst>
                                        </p:cTn>
                                        <p:tgtEl>
                                          <p:spTgt spid="30"/>
                                        </p:tgtEl>
                                        <p:attrNameLst>
                                          <p:attrName>style.visibility</p:attrName>
                                        </p:attrNameLst>
                                      </p:cBhvr>
                                      <p:to>
                                        <p:strVal val="visible"/>
                                      </p:to>
                                    </p:set>
                                    <p:anim calcmode="lin" valueType="num">
                                      <p:cBhvr>
                                        <p:cTn id="35" dur="500" fill="hold"/>
                                        <p:tgtEl>
                                          <p:spTgt spid="30"/>
                                        </p:tgtEl>
                                        <p:attrNameLst>
                                          <p:attrName>ppt_w</p:attrName>
                                        </p:attrNameLst>
                                      </p:cBhvr>
                                      <p:tavLst>
                                        <p:tav tm="0">
                                          <p:val>
                                            <p:fltVal val="0"/>
                                          </p:val>
                                        </p:tav>
                                        <p:tav tm="100000">
                                          <p:val>
                                            <p:strVal val="#ppt_w"/>
                                          </p:val>
                                        </p:tav>
                                      </p:tavLst>
                                    </p:anim>
                                    <p:anim calcmode="lin" valueType="num">
                                      <p:cBhvr>
                                        <p:cTn id="36" dur="500" fill="hold"/>
                                        <p:tgtEl>
                                          <p:spTgt spid="30"/>
                                        </p:tgtEl>
                                        <p:attrNameLst>
                                          <p:attrName>ppt_h</p:attrName>
                                        </p:attrNameLst>
                                      </p:cBhvr>
                                      <p:tavLst>
                                        <p:tav tm="0">
                                          <p:val>
                                            <p:fltVal val="0"/>
                                          </p:val>
                                        </p:tav>
                                        <p:tav tm="100000">
                                          <p:val>
                                            <p:strVal val="#ppt_h"/>
                                          </p:val>
                                        </p:tav>
                                      </p:tavLst>
                                    </p:anim>
                                    <p:animEffect transition="in" filter="fade">
                                      <p:cBhvr>
                                        <p:cTn id="37" dur="500"/>
                                        <p:tgtEl>
                                          <p:spTgt spid="30"/>
                                        </p:tgtEl>
                                      </p:cBhvr>
                                    </p:animEffect>
                                  </p:childTnLst>
                                </p:cTn>
                              </p:par>
                            </p:childTnLst>
                          </p:cTn>
                        </p:par>
                        <p:par>
                          <p:cTn id="38" fill="hold">
                            <p:stCondLst>
                              <p:cond delay="3500"/>
                            </p:stCondLst>
                            <p:childTnLst>
                              <p:par>
                                <p:cTn id="39" presetID="10" presetClass="entr" presetSubtype="0" fill="hold" nodeType="after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fade">
                                      <p:cBhvr>
                                        <p:cTn id="41" dur="500"/>
                                        <p:tgtEl>
                                          <p:spTgt spid="18"/>
                                        </p:tgtEl>
                                      </p:cBhvr>
                                    </p:animEffect>
                                  </p:childTnLst>
                                </p:cTn>
                              </p:par>
                            </p:childTnLst>
                          </p:cTn>
                        </p:par>
                        <p:par>
                          <p:cTn id="42" fill="hold">
                            <p:stCondLst>
                              <p:cond delay="4000"/>
                            </p:stCondLst>
                            <p:childTnLst>
                              <p:par>
                                <p:cTn id="43" presetID="53" presetClass="entr" presetSubtype="16" fill="hold" nodeType="afterEffect">
                                  <p:stCondLst>
                                    <p:cond delay="0"/>
                                  </p:stCondLst>
                                  <p:childTnLst>
                                    <p:set>
                                      <p:cBhvr>
                                        <p:cTn id="44" dur="1" fill="hold">
                                          <p:stCondLst>
                                            <p:cond delay="0"/>
                                          </p:stCondLst>
                                        </p:cTn>
                                        <p:tgtEl>
                                          <p:spTgt spid="31"/>
                                        </p:tgtEl>
                                        <p:attrNameLst>
                                          <p:attrName>style.visibility</p:attrName>
                                        </p:attrNameLst>
                                      </p:cBhvr>
                                      <p:to>
                                        <p:strVal val="visible"/>
                                      </p:to>
                                    </p:set>
                                    <p:anim calcmode="lin" valueType="num">
                                      <p:cBhvr>
                                        <p:cTn id="45" dur="500" fill="hold"/>
                                        <p:tgtEl>
                                          <p:spTgt spid="31"/>
                                        </p:tgtEl>
                                        <p:attrNameLst>
                                          <p:attrName>ppt_w</p:attrName>
                                        </p:attrNameLst>
                                      </p:cBhvr>
                                      <p:tavLst>
                                        <p:tav tm="0">
                                          <p:val>
                                            <p:fltVal val="0"/>
                                          </p:val>
                                        </p:tav>
                                        <p:tav tm="100000">
                                          <p:val>
                                            <p:strVal val="#ppt_w"/>
                                          </p:val>
                                        </p:tav>
                                      </p:tavLst>
                                    </p:anim>
                                    <p:anim calcmode="lin" valueType="num">
                                      <p:cBhvr>
                                        <p:cTn id="46" dur="500" fill="hold"/>
                                        <p:tgtEl>
                                          <p:spTgt spid="31"/>
                                        </p:tgtEl>
                                        <p:attrNameLst>
                                          <p:attrName>ppt_h</p:attrName>
                                        </p:attrNameLst>
                                      </p:cBhvr>
                                      <p:tavLst>
                                        <p:tav tm="0">
                                          <p:val>
                                            <p:fltVal val="0"/>
                                          </p:val>
                                        </p:tav>
                                        <p:tav tm="100000">
                                          <p:val>
                                            <p:strVal val="#ppt_h"/>
                                          </p:val>
                                        </p:tav>
                                      </p:tavLst>
                                    </p:anim>
                                    <p:animEffect transition="in" filter="fade">
                                      <p:cBhvr>
                                        <p:cTn id="47" dur="500"/>
                                        <p:tgtEl>
                                          <p:spTgt spid="31"/>
                                        </p:tgtEl>
                                      </p:cBhvr>
                                    </p:animEffect>
                                  </p:childTnLst>
                                </p:cTn>
                              </p:par>
                            </p:childTnLst>
                          </p:cTn>
                        </p:par>
                        <p:par>
                          <p:cTn id="48" fill="hold">
                            <p:stCondLst>
                              <p:cond delay="4500"/>
                            </p:stCondLst>
                            <p:childTnLst>
                              <p:par>
                                <p:cTn id="49" presetID="10" presetClass="entr" presetSubtype="0" fill="hold" nodeType="afterEffect">
                                  <p:stCondLst>
                                    <p:cond delay="0"/>
                                  </p:stCondLst>
                                  <p:childTnLst>
                                    <p:set>
                                      <p:cBhvr>
                                        <p:cTn id="50" dur="1" fill="hold">
                                          <p:stCondLst>
                                            <p:cond delay="0"/>
                                          </p:stCondLst>
                                        </p:cTn>
                                        <p:tgtEl>
                                          <p:spTgt spid="15"/>
                                        </p:tgtEl>
                                        <p:attrNameLst>
                                          <p:attrName>style.visibility</p:attrName>
                                        </p:attrNameLst>
                                      </p:cBhvr>
                                      <p:to>
                                        <p:strVal val="visible"/>
                                      </p:to>
                                    </p:set>
                                    <p:animEffect transition="in" filter="fade">
                                      <p:cBhvr>
                                        <p:cTn id="5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Our Services</a:t>
            </a:r>
          </a:p>
        </p:txBody>
      </p:sp>
      <p:grpSp>
        <p:nvGrpSpPr>
          <p:cNvPr id="4" name="Group 3"/>
          <p:cNvGrpSpPr/>
          <p:nvPr/>
        </p:nvGrpSpPr>
        <p:grpSpPr>
          <a:xfrm>
            <a:off x="838200" y="2697370"/>
            <a:ext cx="3200400" cy="1070620"/>
            <a:chOff x="7239000" y="2268456"/>
            <a:chExt cx="4114800" cy="1070620"/>
          </a:xfrm>
        </p:grpSpPr>
        <p:sp>
          <p:nvSpPr>
            <p:cNvPr id="5" name="Rectangle 4"/>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6" name="TextBox 5"/>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8" name="Group 7"/>
          <p:cNvGrpSpPr/>
          <p:nvPr/>
        </p:nvGrpSpPr>
        <p:grpSpPr>
          <a:xfrm>
            <a:off x="4495800" y="2697370"/>
            <a:ext cx="3200400" cy="1070620"/>
            <a:chOff x="7239000" y="2268456"/>
            <a:chExt cx="4114800" cy="1070620"/>
          </a:xfrm>
        </p:grpSpPr>
        <p:sp>
          <p:nvSpPr>
            <p:cNvPr id="9" name="Rectangle 8"/>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0" name="TextBox 9"/>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12" name="Group 11"/>
          <p:cNvGrpSpPr/>
          <p:nvPr/>
        </p:nvGrpSpPr>
        <p:grpSpPr>
          <a:xfrm>
            <a:off x="8153400" y="2697370"/>
            <a:ext cx="3200400" cy="1070620"/>
            <a:chOff x="7239000" y="2268456"/>
            <a:chExt cx="4114800" cy="1070620"/>
          </a:xfrm>
        </p:grpSpPr>
        <p:sp>
          <p:nvSpPr>
            <p:cNvPr id="13" name="Rectangle 12"/>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4" name="TextBox 13"/>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16" name="Group 15"/>
          <p:cNvGrpSpPr/>
          <p:nvPr/>
        </p:nvGrpSpPr>
        <p:grpSpPr>
          <a:xfrm>
            <a:off x="838200" y="5148339"/>
            <a:ext cx="3200400" cy="1070620"/>
            <a:chOff x="7239000" y="2268456"/>
            <a:chExt cx="4114800" cy="1070620"/>
          </a:xfrm>
        </p:grpSpPr>
        <p:sp>
          <p:nvSpPr>
            <p:cNvPr id="17" name="Rectangle 16"/>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8" name="TextBox 17"/>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20" name="Group 19"/>
          <p:cNvGrpSpPr/>
          <p:nvPr/>
        </p:nvGrpSpPr>
        <p:grpSpPr>
          <a:xfrm>
            <a:off x="4495800" y="5148339"/>
            <a:ext cx="3200400" cy="1070620"/>
            <a:chOff x="7239000" y="2268456"/>
            <a:chExt cx="4114800" cy="1070620"/>
          </a:xfrm>
        </p:grpSpPr>
        <p:sp>
          <p:nvSpPr>
            <p:cNvPr id="21" name="Rectangle 20"/>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22" name="TextBox 21"/>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24" name="Group 23"/>
          <p:cNvGrpSpPr/>
          <p:nvPr/>
        </p:nvGrpSpPr>
        <p:grpSpPr>
          <a:xfrm>
            <a:off x="8153400" y="5148339"/>
            <a:ext cx="3200400" cy="1070620"/>
            <a:chOff x="7239000" y="2268456"/>
            <a:chExt cx="4114800" cy="1070620"/>
          </a:xfrm>
        </p:grpSpPr>
        <p:sp>
          <p:nvSpPr>
            <p:cNvPr id="25" name="Rectangle 24"/>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26" name="TextBox 25"/>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36" name="Group 35"/>
          <p:cNvGrpSpPr/>
          <p:nvPr/>
        </p:nvGrpSpPr>
        <p:grpSpPr>
          <a:xfrm>
            <a:off x="9296400" y="1616992"/>
            <a:ext cx="914400" cy="914400"/>
            <a:chOff x="9296400" y="1616992"/>
            <a:chExt cx="914400" cy="914400"/>
          </a:xfrm>
        </p:grpSpPr>
        <p:sp>
          <p:nvSpPr>
            <p:cNvPr id="11" name="Oval 10"/>
            <p:cNvSpPr/>
            <p:nvPr/>
          </p:nvSpPr>
          <p:spPr>
            <a:xfrm>
              <a:off x="9296400" y="1616992"/>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Freeform 6"/>
            <p:cNvSpPr>
              <a:spLocks noEditPoints="1"/>
            </p:cNvSpPr>
            <p:nvPr/>
          </p:nvSpPr>
          <p:spPr bwMode="auto">
            <a:xfrm>
              <a:off x="9509843" y="1830434"/>
              <a:ext cx="487515" cy="487516"/>
            </a:xfrm>
            <a:custGeom>
              <a:avLst/>
              <a:gdLst>
                <a:gd name="T0" fmla="*/ 491 w 1536"/>
                <a:gd name="T1" fmla="*/ 1401 h 1536"/>
                <a:gd name="T2" fmla="*/ 1174 w 1536"/>
                <a:gd name="T3" fmla="*/ 1401 h 1536"/>
                <a:gd name="T4" fmla="*/ 1310 w 1536"/>
                <a:gd name="T5" fmla="*/ 1265 h 1536"/>
                <a:gd name="T6" fmla="*/ 1174 w 1536"/>
                <a:gd name="T7" fmla="*/ 1130 h 1536"/>
                <a:gd name="T8" fmla="*/ 903 w 1536"/>
                <a:gd name="T9" fmla="*/ 1130 h 1536"/>
                <a:gd name="T10" fmla="*/ 775 w 1536"/>
                <a:gd name="T11" fmla="*/ 1039 h 1536"/>
                <a:gd name="T12" fmla="*/ 1536 w 1536"/>
                <a:gd name="T13" fmla="*/ 1039 h 1536"/>
                <a:gd name="T14" fmla="*/ 1536 w 1536"/>
                <a:gd name="T15" fmla="*/ 0 h 1536"/>
                <a:gd name="T16" fmla="*/ 0 w 1536"/>
                <a:gd name="T17" fmla="*/ 0 h 1536"/>
                <a:gd name="T18" fmla="*/ 0 w 1536"/>
                <a:gd name="T19" fmla="*/ 1039 h 1536"/>
                <a:gd name="T20" fmla="*/ 682 w 1536"/>
                <a:gd name="T21" fmla="*/ 1039 h 1536"/>
                <a:gd name="T22" fmla="*/ 903 w 1536"/>
                <a:gd name="T23" fmla="*/ 1220 h 1536"/>
                <a:gd name="T24" fmla="*/ 1174 w 1536"/>
                <a:gd name="T25" fmla="*/ 1220 h 1536"/>
                <a:gd name="T26" fmla="*/ 1219 w 1536"/>
                <a:gd name="T27" fmla="*/ 1265 h 1536"/>
                <a:gd name="T28" fmla="*/ 1174 w 1536"/>
                <a:gd name="T29" fmla="*/ 1311 h 1536"/>
                <a:gd name="T30" fmla="*/ 491 w 1536"/>
                <a:gd name="T31" fmla="*/ 1311 h 1536"/>
                <a:gd name="T32" fmla="*/ 316 w 1536"/>
                <a:gd name="T33" fmla="*/ 1175 h 1536"/>
                <a:gd name="T34" fmla="*/ 0 w 1536"/>
                <a:gd name="T35" fmla="*/ 1175 h 1536"/>
                <a:gd name="T36" fmla="*/ 0 w 1536"/>
                <a:gd name="T37" fmla="*/ 1536 h 1536"/>
                <a:gd name="T38" fmla="*/ 316 w 1536"/>
                <a:gd name="T39" fmla="*/ 1536 h 1536"/>
                <a:gd name="T40" fmla="*/ 491 w 1536"/>
                <a:gd name="T41" fmla="*/ 1401 h 1536"/>
                <a:gd name="T42" fmla="*/ 90 w 1536"/>
                <a:gd name="T43" fmla="*/ 949 h 1536"/>
                <a:gd name="T44" fmla="*/ 90 w 1536"/>
                <a:gd name="T45" fmla="*/ 91 h 1536"/>
                <a:gd name="T46" fmla="*/ 1445 w 1536"/>
                <a:gd name="T47" fmla="*/ 91 h 1536"/>
                <a:gd name="T48" fmla="*/ 1445 w 1536"/>
                <a:gd name="T49" fmla="*/ 949 h 1536"/>
                <a:gd name="T50" fmla="*/ 90 w 1536"/>
                <a:gd name="T51" fmla="*/ 949 h 1536"/>
                <a:gd name="T52" fmla="*/ 180 w 1536"/>
                <a:gd name="T53" fmla="*/ 1446 h 1536"/>
                <a:gd name="T54" fmla="*/ 90 w 1536"/>
                <a:gd name="T55" fmla="*/ 1446 h 1536"/>
                <a:gd name="T56" fmla="*/ 90 w 1536"/>
                <a:gd name="T57" fmla="*/ 1265 h 1536"/>
                <a:gd name="T58" fmla="*/ 180 w 1536"/>
                <a:gd name="T59" fmla="*/ 1265 h 1536"/>
                <a:gd name="T60" fmla="*/ 180 w 1536"/>
                <a:gd name="T61" fmla="*/ 1446 h 1536"/>
                <a:gd name="T62" fmla="*/ 271 w 1536"/>
                <a:gd name="T63" fmla="*/ 1265 h 1536"/>
                <a:gd name="T64" fmla="*/ 316 w 1536"/>
                <a:gd name="T65" fmla="*/ 1265 h 1536"/>
                <a:gd name="T66" fmla="*/ 406 w 1536"/>
                <a:gd name="T67" fmla="*/ 1356 h 1536"/>
                <a:gd name="T68" fmla="*/ 316 w 1536"/>
                <a:gd name="T69" fmla="*/ 1446 h 1536"/>
                <a:gd name="T70" fmla="*/ 271 w 1536"/>
                <a:gd name="T71" fmla="*/ 1446 h 1536"/>
                <a:gd name="T72" fmla="*/ 271 w 1536"/>
                <a:gd name="T73" fmla="*/ 1265 h 1536"/>
                <a:gd name="T74" fmla="*/ 853 w 1536"/>
                <a:gd name="T75" fmla="*/ 257 h 1536"/>
                <a:gd name="T76" fmla="*/ 768 w 1536"/>
                <a:gd name="T77" fmla="*/ 317 h 1536"/>
                <a:gd name="T78" fmla="*/ 681 w 1536"/>
                <a:gd name="T79" fmla="*/ 254 h 1536"/>
                <a:gd name="T80" fmla="*/ 667 w 1536"/>
                <a:gd name="T81" fmla="*/ 208 h 1536"/>
                <a:gd name="T82" fmla="*/ 215 w 1536"/>
                <a:gd name="T83" fmla="*/ 377 h 1536"/>
                <a:gd name="T84" fmla="*/ 228 w 1536"/>
                <a:gd name="T85" fmla="*/ 418 h 1536"/>
                <a:gd name="T86" fmla="*/ 768 w 1536"/>
                <a:gd name="T87" fmla="*/ 859 h 1536"/>
                <a:gd name="T88" fmla="*/ 1307 w 1536"/>
                <a:gd name="T89" fmla="*/ 442 h 1536"/>
                <a:gd name="T90" fmla="*/ 1322 w 1536"/>
                <a:gd name="T91" fmla="*/ 402 h 1536"/>
                <a:gd name="T92" fmla="*/ 869 w 1536"/>
                <a:gd name="T93" fmla="*/ 213 h 1536"/>
                <a:gd name="T94" fmla="*/ 853 w 1536"/>
                <a:gd name="T95" fmla="*/ 257 h 1536"/>
                <a:gd name="T96" fmla="*/ 915 w 1536"/>
                <a:gd name="T97" fmla="*/ 330 h 1536"/>
                <a:gd name="T98" fmla="*/ 1206 w 1536"/>
                <a:gd name="T99" fmla="*/ 452 h 1536"/>
                <a:gd name="T100" fmla="*/ 768 w 1536"/>
                <a:gd name="T101" fmla="*/ 768 h 1536"/>
                <a:gd name="T102" fmla="*/ 328 w 1536"/>
                <a:gd name="T103" fmla="*/ 431 h 1536"/>
                <a:gd name="T104" fmla="*/ 616 w 1536"/>
                <a:gd name="T105" fmla="*/ 324 h 1536"/>
                <a:gd name="T106" fmla="*/ 768 w 1536"/>
                <a:gd name="T107" fmla="*/ 407 h 1536"/>
                <a:gd name="T108" fmla="*/ 915 w 1536"/>
                <a:gd name="T109" fmla="*/ 33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6" h="1536">
                  <a:moveTo>
                    <a:pt x="491" y="1401"/>
                  </a:moveTo>
                  <a:cubicBezTo>
                    <a:pt x="1174" y="1401"/>
                    <a:pt x="1174" y="1401"/>
                    <a:pt x="1174" y="1401"/>
                  </a:cubicBezTo>
                  <a:cubicBezTo>
                    <a:pt x="1249" y="1401"/>
                    <a:pt x="1310" y="1340"/>
                    <a:pt x="1310" y="1265"/>
                  </a:cubicBezTo>
                  <a:cubicBezTo>
                    <a:pt x="1310" y="1191"/>
                    <a:pt x="1249" y="1130"/>
                    <a:pt x="1174" y="1130"/>
                  </a:cubicBezTo>
                  <a:cubicBezTo>
                    <a:pt x="903" y="1130"/>
                    <a:pt x="903" y="1130"/>
                    <a:pt x="903" y="1130"/>
                  </a:cubicBezTo>
                  <a:cubicBezTo>
                    <a:pt x="844" y="1130"/>
                    <a:pt x="794" y="1092"/>
                    <a:pt x="775" y="1039"/>
                  </a:cubicBezTo>
                  <a:cubicBezTo>
                    <a:pt x="1536" y="1039"/>
                    <a:pt x="1536" y="1039"/>
                    <a:pt x="1536" y="1039"/>
                  </a:cubicBezTo>
                  <a:cubicBezTo>
                    <a:pt x="1536" y="0"/>
                    <a:pt x="1536" y="0"/>
                    <a:pt x="1536" y="0"/>
                  </a:cubicBezTo>
                  <a:cubicBezTo>
                    <a:pt x="0" y="0"/>
                    <a:pt x="0" y="0"/>
                    <a:pt x="0" y="0"/>
                  </a:cubicBezTo>
                  <a:cubicBezTo>
                    <a:pt x="0" y="1039"/>
                    <a:pt x="0" y="1039"/>
                    <a:pt x="0" y="1039"/>
                  </a:cubicBezTo>
                  <a:cubicBezTo>
                    <a:pt x="682" y="1039"/>
                    <a:pt x="682" y="1039"/>
                    <a:pt x="682" y="1039"/>
                  </a:cubicBezTo>
                  <a:cubicBezTo>
                    <a:pt x="703" y="1142"/>
                    <a:pt x="794" y="1220"/>
                    <a:pt x="903" y="1220"/>
                  </a:cubicBezTo>
                  <a:cubicBezTo>
                    <a:pt x="1174" y="1220"/>
                    <a:pt x="1174" y="1220"/>
                    <a:pt x="1174" y="1220"/>
                  </a:cubicBezTo>
                  <a:cubicBezTo>
                    <a:pt x="1199" y="1220"/>
                    <a:pt x="1219" y="1240"/>
                    <a:pt x="1219" y="1265"/>
                  </a:cubicBezTo>
                  <a:cubicBezTo>
                    <a:pt x="1219" y="1290"/>
                    <a:pt x="1199" y="1311"/>
                    <a:pt x="1174" y="1311"/>
                  </a:cubicBezTo>
                  <a:cubicBezTo>
                    <a:pt x="491" y="1311"/>
                    <a:pt x="491" y="1311"/>
                    <a:pt x="491" y="1311"/>
                  </a:cubicBezTo>
                  <a:cubicBezTo>
                    <a:pt x="471" y="1233"/>
                    <a:pt x="400" y="1175"/>
                    <a:pt x="316" y="1175"/>
                  </a:cubicBezTo>
                  <a:cubicBezTo>
                    <a:pt x="0" y="1175"/>
                    <a:pt x="0" y="1175"/>
                    <a:pt x="0" y="1175"/>
                  </a:cubicBezTo>
                  <a:cubicBezTo>
                    <a:pt x="0" y="1536"/>
                    <a:pt x="0" y="1536"/>
                    <a:pt x="0" y="1536"/>
                  </a:cubicBezTo>
                  <a:cubicBezTo>
                    <a:pt x="316" y="1536"/>
                    <a:pt x="316" y="1536"/>
                    <a:pt x="316" y="1536"/>
                  </a:cubicBezTo>
                  <a:cubicBezTo>
                    <a:pt x="400" y="1536"/>
                    <a:pt x="471" y="1479"/>
                    <a:pt x="491" y="1401"/>
                  </a:cubicBezTo>
                  <a:close/>
                  <a:moveTo>
                    <a:pt x="90" y="949"/>
                  </a:moveTo>
                  <a:cubicBezTo>
                    <a:pt x="90" y="91"/>
                    <a:pt x="90" y="91"/>
                    <a:pt x="90" y="91"/>
                  </a:cubicBezTo>
                  <a:cubicBezTo>
                    <a:pt x="1445" y="91"/>
                    <a:pt x="1445" y="91"/>
                    <a:pt x="1445" y="91"/>
                  </a:cubicBezTo>
                  <a:cubicBezTo>
                    <a:pt x="1445" y="949"/>
                    <a:pt x="1445" y="949"/>
                    <a:pt x="1445" y="949"/>
                  </a:cubicBezTo>
                  <a:lnTo>
                    <a:pt x="90" y="949"/>
                  </a:lnTo>
                  <a:close/>
                  <a:moveTo>
                    <a:pt x="180" y="1446"/>
                  </a:moveTo>
                  <a:cubicBezTo>
                    <a:pt x="90" y="1446"/>
                    <a:pt x="90" y="1446"/>
                    <a:pt x="90" y="1446"/>
                  </a:cubicBezTo>
                  <a:cubicBezTo>
                    <a:pt x="90" y="1265"/>
                    <a:pt x="90" y="1265"/>
                    <a:pt x="90" y="1265"/>
                  </a:cubicBezTo>
                  <a:cubicBezTo>
                    <a:pt x="180" y="1265"/>
                    <a:pt x="180" y="1265"/>
                    <a:pt x="180" y="1265"/>
                  </a:cubicBezTo>
                  <a:lnTo>
                    <a:pt x="180" y="1446"/>
                  </a:lnTo>
                  <a:close/>
                  <a:moveTo>
                    <a:pt x="271" y="1265"/>
                  </a:moveTo>
                  <a:cubicBezTo>
                    <a:pt x="316" y="1265"/>
                    <a:pt x="316" y="1265"/>
                    <a:pt x="316" y="1265"/>
                  </a:cubicBezTo>
                  <a:cubicBezTo>
                    <a:pt x="366" y="1265"/>
                    <a:pt x="406" y="1306"/>
                    <a:pt x="406" y="1356"/>
                  </a:cubicBezTo>
                  <a:cubicBezTo>
                    <a:pt x="406" y="1406"/>
                    <a:pt x="366" y="1446"/>
                    <a:pt x="316" y="1446"/>
                  </a:cubicBezTo>
                  <a:cubicBezTo>
                    <a:pt x="271" y="1446"/>
                    <a:pt x="271" y="1446"/>
                    <a:pt x="271" y="1446"/>
                  </a:cubicBezTo>
                  <a:lnTo>
                    <a:pt x="271" y="1265"/>
                  </a:lnTo>
                  <a:close/>
                  <a:moveTo>
                    <a:pt x="853" y="257"/>
                  </a:moveTo>
                  <a:cubicBezTo>
                    <a:pt x="840" y="293"/>
                    <a:pt x="805" y="317"/>
                    <a:pt x="768" y="317"/>
                  </a:cubicBezTo>
                  <a:cubicBezTo>
                    <a:pt x="728" y="317"/>
                    <a:pt x="693" y="291"/>
                    <a:pt x="681" y="254"/>
                  </a:cubicBezTo>
                  <a:cubicBezTo>
                    <a:pt x="667" y="208"/>
                    <a:pt x="667" y="208"/>
                    <a:pt x="667" y="208"/>
                  </a:cubicBezTo>
                  <a:cubicBezTo>
                    <a:pt x="215" y="377"/>
                    <a:pt x="215" y="377"/>
                    <a:pt x="215" y="377"/>
                  </a:cubicBezTo>
                  <a:cubicBezTo>
                    <a:pt x="228" y="418"/>
                    <a:pt x="228" y="418"/>
                    <a:pt x="228" y="418"/>
                  </a:cubicBezTo>
                  <a:cubicBezTo>
                    <a:pt x="318" y="702"/>
                    <a:pt x="510" y="859"/>
                    <a:pt x="768" y="859"/>
                  </a:cubicBezTo>
                  <a:cubicBezTo>
                    <a:pt x="1018" y="859"/>
                    <a:pt x="1209" y="711"/>
                    <a:pt x="1307" y="442"/>
                  </a:cubicBezTo>
                  <a:cubicBezTo>
                    <a:pt x="1322" y="402"/>
                    <a:pt x="1322" y="402"/>
                    <a:pt x="1322" y="402"/>
                  </a:cubicBezTo>
                  <a:cubicBezTo>
                    <a:pt x="869" y="213"/>
                    <a:pt x="869" y="213"/>
                    <a:pt x="869" y="213"/>
                  </a:cubicBezTo>
                  <a:lnTo>
                    <a:pt x="853" y="257"/>
                  </a:lnTo>
                  <a:close/>
                  <a:moveTo>
                    <a:pt x="915" y="330"/>
                  </a:moveTo>
                  <a:cubicBezTo>
                    <a:pt x="1206" y="452"/>
                    <a:pt x="1206" y="452"/>
                    <a:pt x="1206" y="452"/>
                  </a:cubicBezTo>
                  <a:cubicBezTo>
                    <a:pt x="1141" y="605"/>
                    <a:pt x="1014" y="768"/>
                    <a:pt x="768" y="768"/>
                  </a:cubicBezTo>
                  <a:cubicBezTo>
                    <a:pt x="513" y="768"/>
                    <a:pt x="389" y="594"/>
                    <a:pt x="328" y="431"/>
                  </a:cubicBezTo>
                  <a:cubicBezTo>
                    <a:pt x="616" y="324"/>
                    <a:pt x="616" y="324"/>
                    <a:pt x="616" y="324"/>
                  </a:cubicBezTo>
                  <a:cubicBezTo>
                    <a:pt x="648" y="375"/>
                    <a:pt x="705" y="407"/>
                    <a:pt x="768" y="407"/>
                  </a:cubicBezTo>
                  <a:cubicBezTo>
                    <a:pt x="827" y="407"/>
                    <a:pt x="882" y="377"/>
                    <a:pt x="915" y="33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7" name="Group 36"/>
          <p:cNvGrpSpPr/>
          <p:nvPr/>
        </p:nvGrpSpPr>
        <p:grpSpPr>
          <a:xfrm>
            <a:off x="9296400" y="4067961"/>
            <a:ext cx="914400" cy="914400"/>
            <a:chOff x="9296400" y="4067961"/>
            <a:chExt cx="914400" cy="914400"/>
          </a:xfrm>
        </p:grpSpPr>
        <p:sp>
          <p:nvSpPr>
            <p:cNvPr id="23" name="Oval 22"/>
            <p:cNvSpPr/>
            <p:nvPr/>
          </p:nvSpPr>
          <p:spPr>
            <a:xfrm>
              <a:off x="9296400" y="4067961"/>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27"/>
            <p:cNvSpPr>
              <a:spLocks noEditPoints="1"/>
            </p:cNvSpPr>
            <p:nvPr/>
          </p:nvSpPr>
          <p:spPr bwMode="auto">
            <a:xfrm>
              <a:off x="9509843" y="4295885"/>
              <a:ext cx="487515" cy="458552"/>
            </a:xfrm>
            <a:custGeom>
              <a:avLst/>
              <a:gdLst>
                <a:gd name="T0" fmla="*/ 768 w 1536"/>
                <a:gd name="T1" fmla="*/ 813 h 1445"/>
                <a:gd name="T2" fmla="*/ 451 w 1536"/>
                <a:gd name="T3" fmla="*/ 1174 h 1445"/>
                <a:gd name="T4" fmla="*/ 1084 w 1536"/>
                <a:gd name="T5" fmla="*/ 1129 h 1445"/>
                <a:gd name="T6" fmla="*/ 813 w 1536"/>
                <a:gd name="T7" fmla="*/ 994 h 1445"/>
                <a:gd name="T8" fmla="*/ 722 w 1536"/>
                <a:gd name="T9" fmla="*/ 1084 h 1445"/>
                <a:gd name="T10" fmla="*/ 768 w 1536"/>
                <a:gd name="T11" fmla="*/ 903 h 1445"/>
                <a:gd name="T12" fmla="*/ 813 w 1536"/>
                <a:gd name="T13" fmla="*/ 1084 h 1445"/>
                <a:gd name="T14" fmla="*/ 90 w 1536"/>
                <a:gd name="T15" fmla="*/ 1355 h 1445"/>
                <a:gd name="T16" fmla="*/ 180 w 1536"/>
                <a:gd name="T17" fmla="*/ 1445 h 1445"/>
                <a:gd name="T18" fmla="*/ 271 w 1536"/>
                <a:gd name="T19" fmla="*/ 1355 h 1445"/>
                <a:gd name="T20" fmla="*/ 1265 w 1536"/>
                <a:gd name="T21" fmla="*/ 1445 h 1445"/>
                <a:gd name="T22" fmla="*/ 1355 w 1536"/>
                <a:gd name="T23" fmla="*/ 1355 h 1445"/>
                <a:gd name="T24" fmla="*/ 1445 w 1536"/>
                <a:gd name="T25" fmla="*/ 632 h 1445"/>
                <a:gd name="T26" fmla="*/ 1084 w 1536"/>
                <a:gd name="T27" fmla="*/ 451 h 1445"/>
                <a:gd name="T28" fmla="*/ 1536 w 1536"/>
                <a:gd name="T29" fmla="*/ 0 h 1445"/>
                <a:gd name="T30" fmla="*/ 1265 w 1536"/>
                <a:gd name="T31" fmla="*/ 180 h 1445"/>
                <a:gd name="T32" fmla="*/ 271 w 1536"/>
                <a:gd name="T33" fmla="*/ 0 h 1445"/>
                <a:gd name="T34" fmla="*/ 0 w 1536"/>
                <a:gd name="T35" fmla="*/ 451 h 1445"/>
                <a:gd name="T36" fmla="*/ 451 w 1536"/>
                <a:gd name="T37" fmla="*/ 632 h 1445"/>
                <a:gd name="T38" fmla="*/ 1265 w 1536"/>
                <a:gd name="T39" fmla="*/ 723 h 1445"/>
                <a:gd name="T40" fmla="*/ 1355 w 1536"/>
                <a:gd name="T41" fmla="*/ 1265 h 1445"/>
                <a:gd name="T42" fmla="*/ 1265 w 1536"/>
                <a:gd name="T43" fmla="*/ 723 h 1445"/>
                <a:gd name="T44" fmla="*/ 180 w 1536"/>
                <a:gd name="T45" fmla="*/ 1265 h 1445"/>
                <a:gd name="T46" fmla="*/ 271 w 1536"/>
                <a:gd name="T47" fmla="*/ 723 h 1445"/>
                <a:gd name="T48" fmla="*/ 90 w 1536"/>
                <a:gd name="T49" fmla="*/ 361 h 1445"/>
                <a:gd name="T50" fmla="*/ 180 w 1536"/>
                <a:gd name="T51" fmla="*/ 90 h 1445"/>
                <a:gd name="T52" fmla="*/ 1355 w 1536"/>
                <a:gd name="T53" fmla="*/ 271 h 1445"/>
                <a:gd name="T54" fmla="*/ 1445 w 1536"/>
                <a:gd name="T55" fmla="*/ 90 h 1445"/>
                <a:gd name="T56" fmla="*/ 90 w 1536"/>
                <a:gd name="T57" fmla="*/ 361 h 1445"/>
                <a:gd name="T58" fmla="*/ 994 w 1536"/>
                <a:gd name="T59" fmla="*/ 632 h 1445"/>
                <a:gd name="T60" fmla="*/ 542 w 1536"/>
                <a:gd name="T61" fmla="*/ 451 h 1445"/>
                <a:gd name="T62" fmla="*/ 1174 w 1536"/>
                <a:gd name="T63" fmla="*/ 723 h 1445"/>
                <a:gd name="T64" fmla="*/ 361 w 1536"/>
                <a:gd name="T65" fmla="*/ 1265 h 1445"/>
                <a:gd name="T66" fmla="*/ 1174 w 1536"/>
                <a:gd name="T67" fmla="*/ 723 h 1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36" h="1445">
                  <a:moveTo>
                    <a:pt x="1084" y="1129"/>
                  </a:moveTo>
                  <a:cubicBezTo>
                    <a:pt x="1084" y="955"/>
                    <a:pt x="942" y="813"/>
                    <a:pt x="768" y="813"/>
                  </a:cubicBezTo>
                  <a:cubicBezTo>
                    <a:pt x="593" y="813"/>
                    <a:pt x="451" y="955"/>
                    <a:pt x="451" y="1129"/>
                  </a:cubicBezTo>
                  <a:cubicBezTo>
                    <a:pt x="451" y="1174"/>
                    <a:pt x="451" y="1174"/>
                    <a:pt x="451" y="1174"/>
                  </a:cubicBezTo>
                  <a:cubicBezTo>
                    <a:pt x="1084" y="1174"/>
                    <a:pt x="1084" y="1174"/>
                    <a:pt x="1084" y="1174"/>
                  </a:cubicBezTo>
                  <a:lnTo>
                    <a:pt x="1084" y="1129"/>
                  </a:lnTo>
                  <a:close/>
                  <a:moveTo>
                    <a:pt x="813" y="1084"/>
                  </a:moveTo>
                  <a:cubicBezTo>
                    <a:pt x="813" y="994"/>
                    <a:pt x="813" y="994"/>
                    <a:pt x="813" y="994"/>
                  </a:cubicBezTo>
                  <a:cubicBezTo>
                    <a:pt x="722" y="994"/>
                    <a:pt x="722" y="994"/>
                    <a:pt x="722" y="994"/>
                  </a:cubicBezTo>
                  <a:cubicBezTo>
                    <a:pt x="722" y="1084"/>
                    <a:pt x="722" y="1084"/>
                    <a:pt x="722" y="1084"/>
                  </a:cubicBezTo>
                  <a:cubicBezTo>
                    <a:pt x="546" y="1084"/>
                    <a:pt x="546" y="1084"/>
                    <a:pt x="546" y="1084"/>
                  </a:cubicBezTo>
                  <a:cubicBezTo>
                    <a:pt x="567" y="981"/>
                    <a:pt x="659" y="903"/>
                    <a:pt x="768" y="903"/>
                  </a:cubicBezTo>
                  <a:cubicBezTo>
                    <a:pt x="877" y="903"/>
                    <a:pt x="968" y="981"/>
                    <a:pt x="989" y="1084"/>
                  </a:cubicBezTo>
                  <a:lnTo>
                    <a:pt x="813" y="1084"/>
                  </a:lnTo>
                  <a:close/>
                  <a:moveTo>
                    <a:pt x="90" y="632"/>
                  </a:moveTo>
                  <a:cubicBezTo>
                    <a:pt x="90" y="1355"/>
                    <a:pt x="90" y="1355"/>
                    <a:pt x="90" y="1355"/>
                  </a:cubicBezTo>
                  <a:cubicBezTo>
                    <a:pt x="180" y="1355"/>
                    <a:pt x="180" y="1355"/>
                    <a:pt x="180" y="1355"/>
                  </a:cubicBezTo>
                  <a:cubicBezTo>
                    <a:pt x="180" y="1445"/>
                    <a:pt x="180" y="1445"/>
                    <a:pt x="180" y="1445"/>
                  </a:cubicBezTo>
                  <a:cubicBezTo>
                    <a:pt x="271" y="1445"/>
                    <a:pt x="271" y="1445"/>
                    <a:pt x="271" y="1445"/>
                  </a:cubicBezTo>
                  <a:cubicBezTo>
                    <a:pt x="271" y="1355"/>
                    <a:pt x="271" y="1355"/>
                    <a:pt x="271" y="1355"/>
                  </a:cubicBezTo>
                  <a:cubicBezTo>
                    <a:pt x="1265" y="1355"/>
                    <a:pt x="1265" y="1355"/>
                    <a:pt x="1265" y="1355"/>
                  </a:cubicBezTo>
                  <a:cubicBezTo>
                    <a:pt x="1265" y="1445"/>
                    <a:pt x="1265" y="1445"/>
                    <a:pt x="1265" y="1445"/>
                  </a:cubicBezTo>
                  <a:cubicBezTo>
                    <a:pt x="1355" y="1445"/>
                    <a:pt x="1355" y="1445"/>
                    <a:pt x="1355" y="1445"/>
                  </a:cubicBezTo>
                  <a:cubicBezTo>
                    <a:pt x="1355" y="1355"/>
                    <a:pt x="1355" y="1355"/>
                    <a:pt x="1355" y="1355"/>
                  </a:cubicBezTo>
                  <a:cubicBezTo>
                    <a:pt x="1445" y="1355"/>
                    <a:pt x="1445" y="1355"/>
                    <a:pt x="1445" y="1355"/>
                  </a:cubicBezTo>
                  <a:cubicBezTo>
                    <a:pt x="1445" y="632"/>
                    <a:pt x="1445" y="632"/>
                    <a:pt x="1445" y="632"/>
                  </a:cubicBezTo>
                  <a:cubicBezTo>
                    <a:pt x="1084" y="632"/>
                    <a:pt x="1084" y="632"/>
                    <a:pt x="1084" y="632"/>
                  </a:cubicBezTo>
                  <a:cubicBezTo>
                    <a:pt x="1084" y="451"/>
                    <a:pt x="1084" y="451"/>
                    <a:pt x="1084" y="451"/>
                  </a:cubicBezTo>
                  <a:cubicBezTo>
                    <a:pt x="1536" y="451"/>
                    <a:pt x="1536" y="451"/>
                    <a:pt x="1536" y="451"/>
                  </a:cubicBezTo>
                  <a:cubicBezTo>
                    <a:pt x="1536" y="0"/>
                    <a:pt x="1536" y="0"/>
                    <a:pt x="1536" y="0"/>
                  </a:cubicBezTo>
                  <a:cubicBezTo>
                    <a:pt x="1265" y="0"/>
                    <a:pt x="1265" y="0"/>
                    <a:pt x="1265" y="0"/>
                  </a:cubicBezTo>
                  <a:cubicBezTo>
                    <a:pt x="1265" y="180"/>
                    <a:pt x="1265" y="180"/>
                    <a:pt x="1265" y="180"/>
                  </a:cubicBezTo>
                  <a:cubicBezTo>
                    <a:pt x="271" y="180"/>
                    <a:pt x="271" y="180"/>
                    <a:pt x="271" y="180"/>
                  </a:cubicBezTo>
                  <a:cubicBezTo>
                    <a:pt x="271" y="0"/>
                    <a:pt x="271" y="0"/>
                    <a:pt x="271" y="0"/>
                  </a:cubicBezTo>
                  <a:cubicBezTo>
                    <a:pt x="0" y="0"/>
                    <a:pt x="0" y="0"/>
                    <a:pt x="0" y="0"/>
                  </a:cubicBezTo>
                  <a:cubicBezTo>
                    <a:pt x="0" y="451"/>
                    <a:pt x="0" y="451"/>
                    <a:pt x="0" y="451"/>
                  </a:cubicBezTo>
                  <a:cubicBezTo>
                    <a:pt x="451" y="451"/>
                    <a:pt x="451" y="451"/>
                    <a:pt x="451" y="451"/>
                  </a:cubicBezTo>
                  <a:cubicBezTo>
                    <a:pt x="451" y="632"/>
                    <a:pt x="451" y="632"/>
                    <a:pt x="451" y="632"/>
                  </a:cubicBezTo>
                  <a:lnTo>
                    <a:pt x="90" y="632"/>
                  </a:lnTo>
                  <a:close/>
                  <a:moveTo>
                    <a:pt x="1265" y="723"/>
                  </a:moveTo>
                  <a:cubicBezTo>
                    <a:pt x="1355" y="723"/>
                    <a:pt x="1355" y="723"/>
                    <a:pt x="1355" y="723"/>
                  </a:cubicBezTo>
                  <a:cubicBezTo>
                    <a:pt x="1355" y="1265"/>
                    <a:pt x="1355" y="1265"/>
                    <a:pt x="1355" y="1265"/>
                  </a:cubicBezTo>
                  <a:cubicBezTo>
                    <a:pt x="1265" y="1265"/>
                    <a:pt x="1265" y="1265"/>
                    <a:pt x="1265" y="1265"/>
                  </a:cubicBezTo>
                  <a:lnTo>
                    <a:pt x="1265" y="723"/>
                  </a:lnTo>
                  <a:close/>
                  <a:moveTo>
                    <a:pt x="271" y="1265"/>
                  </a:moveTo>
                  <a:cubicBezTo>
                    <a:pt x="180" y="1265"/>
                    <a:pt x="180" y="1265"/>
                    <a:pt x="180" y="1265"/>
                  </a:cubicBezTo>
                  <a:cubicBezTo>
                    <a:pt x="180" y="723"/>
                    <a:pt x="180" y="723"/>
                    <a:pt x="180" y="723"/>
                  </a:cubicBezTo>
                  <a:cubicBezTo>
                    <a:pt x="271" y="723"/>
                    <a:pt x="271" y="723"/>
                    <a:pt x="271" y="723"/>
                  </a:cubicBezTo>
                  <a:lnTo>
                    <a:pt x="271" y="1265"/>
                  </a:lnTo>
                  <a:close/>
                  <a:moveTo>
                    <a:pt x="90" y="361"/>
                  </a:moveTo>
                  <a:cubicBezTo>
                    <a:pt x="90" y="90"/>
                    <a:pt x="90" y="90"/>
                    <a:pt x="90" y="90"/>
                  </a:cubicBezTo>
                  <a:cubicBezTo>
                    <a:pt x="180" y="90"/>
                    <a:pt x="180" y="90"/>
                    <a:pt x="180" y="90"/>
                  </a:cubicBezTo>
                  <a:cubicBezTo>
                    <a:pt x="180" y="271"/>
                    <a:pt x="180" y="271"/>
                    <a:pt x="180" y="271"/>
                  </a:cubicBezTo>
                  <a:cubicBezTo>
                    <a:pt x="1355" y="271"/>
                    <a:pt x="1355" y="271"/>
                    <a:pt x="1355" y="271"/>
                  </a:cubicBezTo>
                  <a:cubicBezTo>
                    <a:pt x="1355" y="90"/>
                    <a:pt x="1355" y="90"/>
                    <a:pt x="1355" y="90"/>
                  </a:cubicBezTo>
                  <a:cubicBezTo>
                    <a:pt x="1445" y="90"/>
                    <a:pt x="1445" y="90"/>
                    <a:pt x="1445" y="90"/>
                  </a:cubicBezTo>
                  <a:cubicBezTo>
                    <a:pt x="1445" y="361"/>
                    <a:pt x="1445" y="361"/>
                    <a:pt x="1445" y="361"/>
                  </a:cubicBezTo>
                  <a:lnTo>
                    <a:pt x="90" y="361"/>
                  </a:lnTo>
                  <a:close/>
                  <a:moveTo>
                    <a:pt x="994" y="451"/>
                  </a:moveTo>
                  <a:cubicBezTo>
                    <a:pt x="994" y="632"/>
                    <a:pt x="994" y="632"/>
                    <a:pt x="994" y="632"/>
                  </a:cubicBezTo>
                  <a:cubicBezTo>
                    <a:pt x="542" y="632"/>
                    <a:pt x="542" y="632"/>
                    <a:pt x="542" y="632"/>
                  </a:cubicBezTo>
                  <a:cubicBezTo>
                    <a:pt x="542" y="451"/>
                    <a:pt x="542" y="451"/>
                    <a:pt x="542" y="451"/>
                  </a:cubicBezTo>
                  <a:lnTo>
                    <a:pt x="994" y="451"/>
                  </a:lnTo>
                  <a:close/>
                  <a:moveTo>
                    <a:pt x="1174" y="723"/>
                  </a:moveTo>
                  <a:cubicBezTo>
                    <a:pt x="1174" y="1265"/>
                    <a:pt x="1174" y="1265"/>
                    <a:pt x="1174" y="1265"/>
                  </a:cubicBezTo>
                  <a:cubicBezTo>
                    <a:pt x="361" y="1265"/>
                    <a:pt x="361" y="1265"/>
                    <a:pt x="361" y="1265"/>
                  </a:cubicBezTo>
                  <a:cubicBezTo>
                    <a:pt x="361" y="723"/>
                    <a:pt x="361" y="723"/>
                    <a:pt x="361" y="723"/>
                  </a:cubicBezTo>
                  <a:lnTo>
                    <a:pt x="1174" y="72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4" name="Group 33"/>
          <p:cNvGrpSpPr/>
          <p:nvPr/>
        </p:nvGrpSpPr>
        <p:grpSpPr>
          <a:xfrm>
            <a:off x="1981200" y="1616992"/>
            <a:ext cx="914400" cy="914400"/>
            <a:chOff x="1981200" y="1616992"/>
            <a:chExt cx="914400" cy="914400"/>
          </a:xfrm>
        </p:grpSpPr>
        <p:sp>
          <p:nvSpPr>
            <p:cNvPr id="3" name="Oval 2"/>
            <p:cNvSpPr/>
            <p:nvPr/>
          </p:nvSpPr>
          <p:spPr>
            <a:xfrm>
              <a:off x="1981200" y="1616992"/>
              <a:ext cx="914400" cy="9144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31"/>
            <p:cNvSpPr>
              <a:spLocks noEditPoints="1"/>
            </p:cNvSpPr>
            <p:nvPr/>
          </p:nvSpPr>
          <p:spPr bwMode="auto">
            <a:xfrm>
              <a:off x="2194643" y="1830434"/>
              <a:ext cx="487515" cy="487516"/>
            </a:xfrm>
            <a:custGeom>
              <a:avLst/>
              <a:gdLst>
                <a:gd name="T0" fmla="*/ 1175 w 1536"/>
                <a:gd name="T1" fmla="*/ 723 h 1536"/>
                <a:gd name="T2" fmla="*/ 1265 w 1536"/>
                <a:gd name="T3" fmla="*/ 542 h 1536"/>
                <a:gd name="T4" fmla="*/ 970 w 1536"/>
                <a:gd name="T5" fmla="*/ 452 h 1536"/>
                <a:gd name="T6" fmla="*/ 1084 w 1536"/>
                <a:gd name="T7" fmla="*/ 271 h 1536"/>
                <a:gd name="T8" fmla="*/ 768 w 1536"/>
                <a:gd name="T9" fmla="*/ 0 h 1536"/>
                <a:gd name="T10" fmla="*/ 452 w 1536"/>
                <a:gd name="T11" fmla="*/ 271 h 1536"/>
                <a:gd name="T12" fmla="*/ 566 w 1536"/>
                <a:gd name="T13" fmla="*/ 452 h 1536"/>
                <a:gd name="T14" fmla="*/ 271 w 1536"/>
                <a:gd name="T15" fmla="*/ 542 h 1536"/>
                <a:gd name="T16" fmla="*/ 362 w 1536"/>
                <a:gd name="T17" fmla="*/ 723 h 1536"/>
                <a:gd name="T18" fmla="*/ 0 w 1536"/>
                <a:gd name="T19" fmla="*/ 1536 h 1536"/>
                <a:gd name="T20" fmla="*/ 1536 w 1536"/>
                <a:gd name="T21" fmla="*/ 723 h 1536"/>
                <a:gd name="T22" fmla="*/ 271 w 1536"/>
                <a:gd name="T23" fmla="*/ 1446 h 1536"/>
                <a:gd name="T24" fmla="*/ 181 w 1536"/>
                <a:gd name="T25" fmla="*/ 1265 h 1536"/>
                <a:gd name="T26" fmla="*/ 90 w 1536"/>
                <a:gd name="T27" fmla="*/ 1446 h 1536"/>
                <a:gd name="T28" fmla="*/ 362 w 1536"/>
                <a:gd name="T29" fmla="*/ 813 h 1536"/>
                <a:gd name="T30" fmla="*/ 542 w 1536"/>
                <a:gd name="T31" fmla="*/ 271 h 1536"/>
                <a:gd name="T32" fmla="*/ 593 w 1536"/>
                <a:gd name="T33" fmla="*/ 222 h 1536"/>
                <a:gd name="T34" fmla="*/ 714 w 1536"/>
                <a:gd name="T35" fmla="*/ 98 h 1536"/>
                <a:gd name="T36" fmla="*/ 793 w 1536"/>
                <a:gd name="T37" fmla="*/ 266 h 1536"/>
                <a:gd name="T38" fmla="*/ 806 w 1536"/>
                <a:gd name="T39" fmla="*/ 94 h 1536"/>
                <a:gd name="T40" fmla="*/ 943 w 1536"/>
                <a:gd name="T41" fmla="*/ 222 h 1536"/>
                <a:gd name="T42" fmla="*/ 994 w 1536"/>
                <a:gd name="T43" fmla="*/ 271 h 1536"/>
                <a:gd name="T44" fmla="*/ 943 w 1536"/>
                <a:gd name="T45" fmla="*/ 320 h 1536"/>
                <a:gd name="T46" fmla="*/ 768 w 1536"/>
                <a:gd name="T47" fmla="*/ 452 h 1536"/>
                <a:gd name="T48" fmla="*/ 593 w 1536"/>
                <a:gd name="T49" fmla="*/ 320 h 1536"/>
                <a:gd name="T50" fmla="*/ 542 w 1536"/>
                <a:gd name="T51" fmla="*/ 271 h 1536"/>
                <a:gd name="T52" fmla="*/ 678 w 1536"/>
                <a:gd name="T53" fmla="*/ 1446 h 1536"/>
                <a:gd name="T54" fmla="*/ 858 w 1536"/>
                <a:gd name="T55" fmla="*/ 1175 h 1536"/>
                <a:gd name="T56" fmla="*/ 1084 w 1536"/>
                <a:gd name="T57" fmla="*/ 1446 h 1536"/>
                <a:gd name="T58" fmla="*/ 949 w 1536"/>
                <a:gd name="T59" fmla="*/ 1084 h 1536"/>
                <a:gd name="T60" fmla="*/ 587 w 1536"/>
                <a:gd name="T61" fmla="*/ 1446 h 1536"/>
                <a:gd name="T62" fmla="*/ 452 w 1536"/>
                <a:gd name="T63" fmla="*/ 542 h 1536"/>
                <a:gd name="T64" fmla="*/ 1084 w 1536"/>
                <a:gd name="T65" fmla="*/ 1446 h 1536"/>
                <a:gd name="T66" fmla="*/ 1355 w 1536"/>
                <a:gd name="T67" fmla="*/ 1446 h 1536"/>
                <a:gd name="T68" fmla="*/ 1265 w 1536"/>
                <a:gd name="T69" fmla="*/ 1265 h 1536"/>
                <a:gd name="T70" fmla="*/ 1175 w 1536"/>
                <a:gd name="T71" fmla="*/ 1446 h 1536"/>
                <a:gd name="T72" fmla="*/ 1446 w 1536"/>
                <a:gd name="T73" fmla="*/ 813 h 1536"/>
                <a:gd name="T74" fmla="*/ 723 w 1536"/>
                <a:gd name="T75" fmla="*/ 858 h 1536"/>
                <a:gd name="T76" fmla="*/ 633 w 1536"/>
                <a:gd name="T77" fmla="*/ 768 h 1536"/>
                <a:gd name="T78" fmla="*/ 723 w 1536"/>
                <a:gd name="T79" fmla="*/ 678 h 1536"/>
                <a:gd name="T80" fmla="*/ 813 w 1536"/>
                <a:gd name="T81" fmla="*/ 768 h 1536"/>
                <a:gd name="T82" fmla="*/ 904 w 1536"/>
                <a:gd name="T83" fmla="*/ 858 h 1536"/>
                <a:gd name="T84" fmla="*/ 813 w 1536"/>
                <a:gd name="T85" fmla="*/ 949 h 1536"/>
                <a:gd name="T86" fmla="*/ 723 w 1536"/>
                <a:gd name="T87" fmla="*/ 85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6" h="1536">
                  <a:moveTo>
                    <a:pt x="1536" y="723"/>
                  </a:moveTo>
                  <a:cubicBezTo>
                    <a:pt x="1175" y="723"/>
                    <a:pt x="1175" y="723"/>
                    <a:pt x="1175" y="723"/>
                  </a:cubicBezTo>
                  <a:cubicBezTo>
                    <a:pt x="1175" y="542"/>
                    <a:pt x="1175" y="542"/>
                    <a:pt x="1175" y="542"/>
                  </a:cubicBezTo>
                  <a:cubicBezTo>
                    <a:pt x="1265" y="542"/>
                    <a:pt x="1265" y="542"/>
                    <a:pt x="1265" y="542"/>
                  </a:cubicBezTo>
                  <a:cubicBezTo>
                    <a:pt x="1265" y="452"/>
                    <a:pt x="1265" y="452"/>
                    <a:pt x="1265" y="452"/>
                  </a:cubicBezTo>
                  <a:cubicBezTo>
                    <a:pt x="1229" y="452"/>
                    <a:pt x="1004" y="452"/>
                    <a:pt x="970" y="452"/>
                  </a:cubicBezTo>
                  <a:cubicBezTo>
                    <a:pt x="986" y="434"/>
                    <a:pt x="1000" y="414"/>
                    <a:pt x="1011" y="391"/>
                  </a:cubicBezTo>
                  <a:cubicBezTo>
                    <a:pt x="1056" y="369"/>
                    <a:pt x="1084" y="322"/>
                    <a:pt x="1084" y="271"/>
                  </a:cubicBezTo>
                  <a:cubicBezTo>
                    <a:pt x="1084" y="220"/>
                    <a:pt x="1056" y="173"/>
                    <a:pt x="1011" y="151"/>
                  </a:cubicBezTo>
                  <a:cubicBezTo>
                    <a:pt x="965" y="58"/>
                    <a:pt x="872" y="0"/>
                    <a:pt x="768" y="0"/>
                  </a:cubicBezTo>
                  <a:cubicBezTo>
                    <a:pt x="664" y="0"/>
                    <a:pt x="571" y="58"/>
                    <a:pt x="525" y="151"/>
                  </a:cubicBezTo>
                  <a:cubicBezTo>
                    <a:pt x="481" y="173"/>
                    <a:pt x="452" y="220"/>
                    <a:pt x="452" y="271"/>
                  </a:cubicBezTo>
                  <a:cubicBezTo>
                    <a:pt x="452" y="322"/>
                    <a:pt x="481" y="369"/>
                    <a:pt x="525" y="391"/>
                  </a:cubicBezTo>
                  <a:cubicBezTo>
                    <a:pt x="536" y="414"/>
                    <a:pt x="550" y="434"/>
                    <a:pt x="566" y="452"/>
                  </a:cubicBezTo>
                  <a:cubicBezTo>
                    <a:pt x="532" y="452"/>
                    <a:pt x="307" y="452"/>
                    <a:pt x="271" y="452"/>
                  </a:cubicBezTo>
                  <a:cubicBezTo>
                    <a:pt x="271" y="542"/>
                    <a:pt x="271" y="542"/>
                    <a:pt x="271" y="542"/>
                  </a:cubicBezTo>
                  <a:cubicBezTo>
                    <a:pt x="362" y="542"/>
                    <a:pt x="362" y="542"/>
                    <a:pt x="362" y="542"/>
                  </a:cubicBezTo>
                  <a:cubicBezTo>
                    <a:pt x="362" y="723"/>
                    <a:pt x="362" y="723"/>
                    <a:pt x="362" y="723"/>
                  </a:cubicBezTo>
                  <a:cubicBezTo>
                    <a:pt x="0" y="723"/>
                    <a:pt x="0" y="723"/>
                    <a:pt x="0" y="723"/>
                  </a:cubicBezTo>
                  <a:cubicBezTo>
                    <a:pt x="0" y="1536"/>
                    <a:pt x="0" y="1536"/>
                    <a:pt x="0" y="1536"/>
                  </a:cubicBezTo>
                  <a:cubicBezTo>
                    <a:pt x="1536" y="1536"/>
                    <a:pt x="1536" y="1536"/>
                    <a:pt x="1536" y="1536"/>
                  </a:cubicBezTo>
                  <a:lnTo>
                    <a:pt x="1536" y="723"/>
                  </a:lnTo>
                  <a:close/>
                  <a:moveTo>
                    <a:pt x="362" y="1446"/>
                  </a:moveTo>
                  <a:cubicBezTo>
                    <a:pt x="271" y="1446"/>
                    <a:pt x="271" y="1446"/>
                    <a:pt x="271" y="1446"/>
                  </a:cubicBezTo>
                  <a:cubicBezTo>
                    <a:pt x="271" y="1265"/>
                    <a:pt x="271" y="1265"/>
                    <a:pt x="271" y="1265"/>
                  </a:cubicBezTo>
                  <a:cubicBezTo>
                    <a:pt x="181" y="1265"/>
                    <a:pt x="181" y="1265"/>
                    <a:pt x="181" y="1265"/>
                  </a:cubicBezTo>
                  <a:cubicBezTo>
                    <a:pt x="181" y="1446"/>
                    <a:pt x="181" y="1446"/>
                    <a:pt x="181" y="1446"/>
                  </a:cubicBezTo>
                  <a:cubicBezTo>
                    <a:pt x="90" y="1446"/>
                    <a:pt x="90" y="1446"/>
                    <a:pt x="90" y="1446"/>
                  </a:cubicBezTo>
                  <a:cubicBezTo>
                    <a:pt x="90" y="813"/>
                    <a:pt x="90" y="813"/>
                    <a:pt x="90" y="813"/>
                  </a:cubicBezTo>
                  <a:cubicBezTo>
                    <a:pt x="362" y="813"/>
                    <a:pt x="362" y="813"/>
                    <a:pt x="362" y="813"/>
                  </a:cubicBezTo>
                  <a:lnTo>
                    <a:pt x="362" y="1446"/>
                  </a:lnTo>
                  <a:close/>
                  <a:moveTo>
                    <a:pt x="542" y="271"/>
                  </a:moveTo>
                  <a:cubicBezTo>
                    <a:pt x="542" y="251"/>
                    <a:pt x="555" y="234"/>
                    <a:pt x="573" y="228"/>
                  </a:cubicBezTo>
                  <a:cubicBezTo>
                    <a:pt x="593" y="222"/>
                    <a:pt x="593" y="222"/>
                    <a:pt x="593" y="222"/>
                  </a:cubicBezTo>
                  <a:cubicBezTo>
                    <a:pt x="601" y="202"/>
                    <a:pt x="601" y="202"/>
                    <a:pt x="601" y="202"/>
                  </a:cubicBezTo>
                  <a:cubicBezTo>
                    <a:pt x="622" y="152"/>
                    <a:pt x="664" y="114"/>
                    <a:pt x="714" y="98"/>
                  </a:cubicBezTo>
                  <a:cubicBezTo>
                    <a:pt x="714" y="106"/>
                    <a:pt x="714" y="113"/>
                    <a:pt x="714" y="121"/>
                  </a:cubicBezTo>
                  <a:cubicBezTo>
                    <a:pt x="715" y="190"/>
                    <a:pt x="743" y="241"/>
                    <a:pt x="793" y="266"/>
                  </a:cubicBezTo>
                  <a:cubicBezTo>
                    <a:pt x="833" y="185"/>
                    <a:pt x="833" y="185"/>
                    <a:pt x="833" y="185"/>
                  </a:cubicBezTo>
                  <a:cubicBezTo>
                    <a:pt x="804" y="171"/>
                    <a:pt x="802" y="127"/>
                    <a:pt x="806" y="94"/>
                  </a:cubicBezTo>
                  <a:cubicBezTo>
                    <a:pt x="863" y="106"/>
                    <a:pt x="912" y="146"/>
                    <a:pt x="935" y="202"/>
                  </a:cubicBezTo>
                  <a:cubicBezTo>
                    <a:pt x="943" y="222"/>
                    <a:pt x="943" y="222"/>
                    <a:pt x="943" y="222"/>
                  </a:cubicBezTo>
                  <a:cubicBezTo>
                    <a:pt x="963" y="228"/>
                    <a:pt x="963" y="228"/>
                    <a:pt x="963" y="228"/>
                  </a:cubicBezTo>
                  <a:cubicBezTo>
                    <a:pt x="982" y="234"/>
                    <a:pt x="994" y="251"/>
                    <a:pt x="994" y="271"/>
                  </a:cubicBezTo>
                  <a:cubicBezTo>
                    <a:pt x="994" y="291"/>
                    <a:pt x="982" y="308"/>
                    <a:pt x="963" y="314"/>
                  </a:cubicBezTo>
                  <a:cubicBezTo>
                    <a:pt x="943" y="320"/>
                    <a:pt x="943" y="320"/>
                    <a:pt x="943" y="320"/>
                  </a:cubicBezTo>
                  <a:cubicBezTo>
                    <a:pt x="935" y="340"/>
                    <a:pt x="935" y="340"/>
                    <a:pt x="935" y="340"/>
                  </a:cubicBezTo>
                  <a:cubicBezTo>
                    <a:pt x="907" y="408"/>
                    <a:pt x="842" y="452"/>
                    <a:pt x="768" y="452"/>
                  </a:cubicBezTo>
                  <a:cubicBezTo>
                    <a:pt x="695" y="452"/>
                    <a:pt x="629" y="408"/>
                    <a:pt x="601" y="340"/>
                  </a:cubicBezTo>
                  <a:cubicBezTo>
                    <a:pt x="593" y="320"/>
                    <a:pt x="593" y="320"/>
                    <a:pt x="593" y="320"/>
                  </a:cubicBezTo>
                  <a:cubicBezTo>
                    <a:pt x="573" y="314"/>
                    <a:pt x="573" y="314"/>
                    <a:pt x="573" y="314"/>
                  </a:cubicBezTo>
                  <a:cubicBezTo>
                    <a:pt x="555" y="308"/>
                    <a:pt x="542" y="291"/>
                    <a:pt x="542" y="271"/>
                  </a:cubicBezTo>
                  <a:close/>
                  <a:moveTo>
                    <a:pt x="858" y="1446"/>
                  </a:moveTo>
                  <a:cubicBezTo>
                    <a:pt x="678" y="1446"/>
                    <a:pt x="678" y="1446"/>
                    <a:pt x="678" y="1446"/>
                  </a:cubicBezTo>
                  <a:cubicBezTo>
                    <a:pt x="678" y="1175"/>
                    <a:pt x="678" y="1175"/>
                    <a:pt x="678" y="1175"/>
                  </a:cubicBezTo>
                  <a:cubicBezTo>
                    <a:pt x="858" y="1175"/>
                    <a:pt x="858" y="1175"/>
                    <a:pt x="858" y="1175"/>
                  </a:cubicBezTo>
                  <a:lnTo>
                    <a:pt x="858" y="1446"/>
                  </a:lnTo>
                  <a:close/>
                  <a:moveTo>
                    <a:pt x="1084" y="1446"/>
                  </a:moveTo>
                  <a:cubicBezTo>
                    <a:pt x="949" y="1446"/>
                    <a:pt x="949" y="1446"/>
                    <a:pt x="949" y="1446"/>
                  </a:cubicBezTo>
                  <a:cubicBezTo>
                    <a:pt x="949" y="1084"/>
                    <a:pt x="949" y="1084"/>
                    <a:pt x="949" y="1084"/>
                  </a:cubicBezTo>
                  <a:cubicBezTo>
                    <a:pt x="587" y="1084"/>
                    <a:pt x="587" y="1084"/>
                    <a:pt x="587" y="1084"/>
                  </a:cubicBezTo>
                  <a:cubicBezTo>
                    <a:pt x="587" y="1446"/>
                    <a:pt x="587" y="1446"/>
                    <a:pt x="587" y="1446"/>
                  </a:cubicBezTo>
                  <a:cubicBezTo>
                    <a:pt x="452" y="1446"/>
                    <a:pt x="452" y="1446"/>
                    <a:pt x="452" y="1446"/>
                  </a:cubicBezTo>
                  <a:cubicBezTo>
                    <a:pt x="452" y="542"/>
                    <a:pt x="452" y="542"/>
                    <a:pt x="452" y="542"/>
                  </a:cubicBezTo>
                  <a:cubicBezTo>
                    <a:pt x="1084" y="542"/>
                    <a:pt x="1084" y="542"/>
                    <a:pt x="1084" y="542"/>
                  </a:cubicBezTo>
                  <a:lnTo>
                    <a:pt x="1084" y="1446"/>
                  </a:lnTo>
                  <a:close/>
                  <a:moveTo>
                    <a:pt x="1446" y="1446"/>
                  </a:moveTo>
                  <a:cubicBezTo>
                    <a:pt x="1355" y="1446"/>
                    <a:pt x="1355" y="1446"/>
                    <a:pt x="1355" y="1446"/>
                  </a:cubicBezTo>
                  <a:cubicBezTo>
                    <a:pt x="1355" y="1265"/>
                    <a:pt x="1355" y="1265"/>
                    <a:pt x="1355" y="1265"/>
                  </a:cubicBezTo>
                  <a:cubicBezTo>
                    <a:pt x="1265" y="1265"/>
                    <a:pt x="1265" y="1265"/>
                    <a:pt x="1265" y="1265"/>
                  </a:cubicBezTo>
                  <a:cubicBezTo>
                    <a:pt x="1265" y="1446"/>
                    <a:pt x="1265" y="1446"/>
                    <a:pt x="1265" y="1446"/>
                  </a:cubicBezTo>
                  <a:cubicBezTo>
                    <a:pt x="1175" y="1446"/>
                    <a:pt x="1175" y="1446"/>
                    <a:pt x="1175" y="1446"/>
                  </a:cubicBezTo>
                  <a:cubicBezTo>
                    <a:pt x="1175" y="813"/>
                    <a:pt x="1175" y="813"/>
                    <a:pt x="1175" y="813"/>
                  </a:cubicBezTo>
                  <a:cubicBezTo>
                    <a:pt x="1446" y="813"/>
                    <a:pt x="1446" y="813"/>
                    <a:pt x="1446" y="813"/>
                  </a:cubicBezTo>
                  <a:lnTo>
                    <a:pt x="1446" y="1446"/>
                  </a:lnTo>
                  <a:close/>
                  <a:moveTo>
                    <a:pt x="723" y="858"/>
                  </a:moveTo>
                  <a:cubicBezTo>
                    <a:pt x="633" y="858"/>
                    <a:pt x="633" y="858"/>
                    <a:pt x="633" y="858"/>
                  </a:cubicBezTo>
                  <a:cubicBezTo>
                    <a:pt x="633" y="768"/>
                    <a:pt x="633" y="768"/>
                    <a:pt x="633" y="768"/>
                  </a:cubicBezTo>
                  <a:cubicBezTo>
                    <a:pt x="723" y="768"/>
                    <a:pt x="723" y="768"/>
                    <a:pt x="723" y="768"/>
                  </a:cubicBezTo>
                  <a:cubicBezTo>
                    <a:pt x="723" y="678"/>
                    <a:pt x="723" y="678"/>
                    <a:pt x="723" y="678"/>
                  </a:cubicBezTo>
                  <a:cubicBezTo>
                    <a:pt x="813" y="678"/>
                    <a:pt x="813" y="678"/>
                    <a:pt x="813" y="678"/>
                  </a:cubicBezTo>
                  <a:cubicBezTo>
                    <a:pt x="813" y="768"/>
                    <a:pt x="813" y="768"/>
                    <a:pt x="813" y="768"/>
                  </a:cubicBezTo>
                  <a:cubicBezTo>
                    <a:pt x="904" y="768"/>
                    <a:pt x="904" y="768"/>
                    <a:pt x="904" y="768"/>
                  </a:cubicBezTo>
                  <a:cubicBezTo>
                    <a:pt x="904" y="858"/>
                    <a:pt x="904" y="858"/>
                    <a:pt x="904" y="858"/>
                  </a:cubicBezTo>
                  <a:cubicBezTo>
                    <a:pt x="813" y="858"/>
                    <a:pt x="813" y="858"/>
                    <a:pt x="813" y="858"/>
                  </a:cubicBezTo>
                  <a:cubicBezTo>
                    <a:pt x="813" y="949"/>
                    <a:pt x="813" y="949"/>
                    <a:pt x="813" y="949"/>
                  </a:cubicBezTo>
                  <a:cubicBezTo>
                    <a:pt x="723" y="949"/>
                    <a:pt x="723" y="949"/>
                    <a:pt x="723" y="949"/>
                  </a:cubicBezTo>
                  <a:lnTo>
                    <a:pt x="723" y="8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5" name="Group 34"/>
          <p:cNvGrpSpPr/>
          <p:nvPr/>
        </p:nvGrpSpPr>
        <p:grpSpPr>
          <a:xfrm>
            <a:off x="5638800" y="1616992"/>
            <a:ext cx="914400" cy="914400"/>
            <a:chOff x="5638800" y="1616992"/>
            <a:chExt cx="914400" cy="914400"/>
          </a:xfrm>
        </p:grpSpPr>
        <p:sp>
          <p:nvSpPr>
            <p:cNvPr id="7" name="Oval 6"/>
            <p:cNvSpPr/>
            <p:nvPr/>
          </p:nvSpPr>
          <p:spPr>
            <a:xfrm>
              <a:off x="5638800" y="1616992"/>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35"/>
            <p:cNvSpPr>
              <a:spLocks noEditPoints="1"/>
            </p:cNvSpPr>
            <p:nvPr/>
          </p:nvSpPr>
          <p:spPr bwMode="auto">
            <a:xfrm>
              <a:off x="5847091" y="1838987"/>
              <a:ext cx="497818" cy="470410"/>
            </a:xfrm>
            <a:custGeom>
              <a:avLst/>
              <a:gdLst>
                <a:gd name="T0" fmla="*/ 483 w 1568"/>
                <a:gd name="T1" fmla="*/ 850 h 1482"/>
                <a:gd name="T2" fmla="*/ 212 w 1568"/>
                <a:gd name="T3" fmla="*/ 985 h 1482"/>
                <a:gd name="T4" fmla="*/ 483 w 1568"/>
                <a:gd name="T5" fmla="*/ 1121 h 1482"/>
                <a:gd name="T6" fmla="*/ 346 w 1568"/>
                <a:gd name="T7" fmla="*/ 1211 h 1482"/>
                <a:gd name="T8" fmla="*/ 212 w 1568"/>
                <a:gd name="T9" fmla="*/ 1482 h 1482"/>
                <a:gd name="T10" fmla="*/ 1206 w 1568"/>
                <a:gd name="T11" fmla="*/ 1345 h 1482"/>
                <a:gd name="T12" fmla="*/ 845 w 1568"/>
                <a:gd name="T13" fmla="*/ 1211 h 1482"/>
                <a:gd name="T14" fmla="*/ 1251 w 1568"/>
                <a:gd name="T15" fmla="*/ 940 h 1482"/>
                <a:gd name="T16" fmla="*/ 1379 w 1568"/>
                <a:gd name="T17" fmla="*/ 759 h 1482"/>
                <a:gd name="T18" fmla="*/ 1568 w 1568"/>
                <a:gd name="T19" fmla="*/ 624 h 1482"/>
                <a:gd name="T20" fmla="*/ 1206 w 1568"/>
                <a:gd name="T21" fmla="*/ 488 h 1482"/>
                <a:gd name="T22" fmla="*/ 1297 w 1568"/>
                <a:gd name="T23" fmla="*/ 308 h 1482"/>
                <a:gd name="T24" fmla="*/ 845 w 1568"/>
                <a:gd name="T25" fmla="*/ 37 h 1482"/>
                <a:gd name="T26" fmla="*/ 619 w 1568"/>
                <a:gd name="T27" fmla="*/ 398 h 1482"/>
                <a:gd name="T28" fmla="*/ 554 w 1568"/>
                <a:gd name="T29" fmla="*/ 488 h 1482"/>
                <a:gd name="T30" fmla="*/ 155 w 1568"/>
                <a:gd name="T31" fmla="*/ 13 h 1482"/>
                <a:gd name="T32" fmla="*/ 368 w 1568"/>
                <a:gd name="T33" fmla="*/ 759 h 1482"/>
                <a:gd name="T34" fmla="*/ 348 w 1568"/>
                <a:gd name="T35" fmla="*/ 1031 h 1482"/>
                <a:gd name="T36" fmla="*/ 348 w 1568"/>
                <a:gd name="T37" fmla="*/ 940 h 1482"/>
                <a:gd name="T38" fmla="*/ 483 w 1568"/>
                <a:gd name="T39" fmla="*/ 1031 h 1482"/>
                <a:gd name="T40" fmla="*/ 1072 w 1568"/>
                <a:gd name="T41" fmla="*/ 1302 h 1482"/>
                <a:gd name="T42" fmla="*/ 1116 w 1568"/>
                <a:gd name="T43" fmla="*/ 1392 h 1482"/>
                <a:gd name="T44" fmla="*/ 303 w 1568"/>
                <a:gd name="T45" fmla="*/ 1345 h 1482"/>
                <a:gd name="T46" fmla="*/ 1072 w 1568"/>
                <a:gd name="T47" fmla="*/ 1302 h 1482"/>
                <a:gd name="T48" fmla="*/ 574 w 1568"/>
                <a:gd name="T49" fmla="*/ 759 h 1482"/>
                <a:gd name="T50" fmla="*/ 754 w 1568"/>
                <a:gd name="T51" fmla="*/ 1211 h 1482"/>
                <a:gd name="T52" fmla="*/ 1251 w 1568"/>
                <a:gd name="T53" fmla="*/ 850 h 1482"/>
                <a:gd name="T54" fmla="*/ 845 w 1568"/>
                <a:gd name="T55" fmla="*/ 759 h 1482"/>
                <a:gd name="T56" fmla="*/ 1297 w 1568"/>
                <a:gd name="T57" fmla="*/ 805 h 1482"/>
                <a:gd name="T58" fmla="*/ 935 w 1568"/>
                <a:gd name="T59" fmla="*/ 127 h 1482"/>
                <a:gd name="T60" fmla="*/ 1206 w 1568"/>
                <a:gd name="T61" fmla="*/ 217 h 1482"/>
                <a:gd name="T62" fmla="*/ 935 w 1568"/>
                <a:gd name="T63" fmla="*/ 127 h 1482"/>
                <a:gd name="T64" fmla="*/ 1116 w 1568"/>
                <a:gd name="T65" fmla="*/ 488 h 1482"/>
                <a:gd name="T66" fmla="*/ 1026 w 1568"/>
                <a:gd name="T67" fmla="*/ 308 h 1482"/>
                <a:gd name="T68" fmla="*/ 709 w 1568"/>
                <a:gd name="T69" fmla="*/ 398 h 1482"/>
                <a:gd name="T70" fmla="*/ 845 w 1568"/>
                <a:gd name="T71" fmla="*/ 308 h 1482"/>
                <a:gd name="T72" fmla="*/ 935 w 1568"/>
                <a:gd name="T73" fmla="*/ 488 h 1482"/>
                <a:gd name="T74" fmla="*/ 709 w 1568"/>
                <a:gd name="T75" fmla="*/ 398 h 1482"/>
                <a:gd name="T76" fmla="*/ 240 w 1568"/>
                <a:gd name="T77" fmla="*/ 132 h 1482"/>
                <a:gd name="T78" fmla="*/ 1432 w 1568"/>
                <a:gd name="T79" fmla="*/ 579 h 1482"/>
                <a:gd name="T80" fmla="*/ 1432 w 1568"/>
                <a:gd name="T81" fmla="*/ 669 h 1482"/>
                <a:gd name="T82" fmla="*/ 131 w 1568"/>
                <a:gd name="T83" fmla="*/ 194 h 1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68" h="1482">
                  <a:moveTo>
                    <a:pt x="483" y="759"/>
                  </a:moveTo>
                  <a:cubicBezTo>
                    <a:pt x="483" y="850"/>
                    <a:pt x="483" y="850"/>
                    <a:pt x="483" y="850"/>
                  </a:cubicBezTo>
                  <a:cubicBezTo>
                    <a:pt x="348" y="850"/>
                    <a:pt x="348" y="850"/>
                    <a:pt x="348" y="850"/>
                  </a:cubicBezTo>
                  <a:cubicBezTo>
                    <a:pt x="273" y="850"/>
                    <a:pt x="212" y="911"/>
                    <a:pt x="212" y="985"/>
                  </a:cubicBezTo>
                  <a:cubicBezTo>
                    <a:pt x="212" y="1060"/>
                    <a:pt x="273" y="1121"/>
                    <a:pt x="348" y="1121"/>
                  </a:cubicBezTo>
                  <a:cubicBezTo>
                    <a:pt x="483" y="1121"/>
                    <a:pt x="483" y="1121"/>
                    <a:pt x="483" y="1121"/>
                  </a:cubicBezTo>
                  <a:cubicBezTo>
                    <a:pt x="483" y="1211"/>
                    <a:pt x="483" y="1211"/>
                    <a:pt x="483" y="1211"/>
                  </a:cubicBezTo>
                  <a:cubicBezTo>
                    <a:pt x="346" y="1211"/>
                    <a:pt x="346" y="1211"/>
                    <a:pt x="346" y="1211"/>
                  </a:cubicBezTo>
                  <a:cubicBezTo>
                    <a:pt x="273" y="1211"/>
                    <a:pt x="212" y="1271"/>
                    <a:pt x="212" y="1345"/>
                  </a:cubicBezTo>
                  <a:cubicBezTo>
                    <a:pt x="212" y="1482"/>
                    <a:pt x="212" y="1482"/>
                    <a:pt x="212" y="1482"/>
                  </a:cubicBezTo>
                  <a:cubicBezTo>
                    <a:pt x="1206" y="1482"/>
                    <a:pt x="1206" y="1482"/>
                    <a:pt x="1206" y="1482"/>
                  </a:cubicBezTo>
                  <a:cubicBezTo>
                    <a:pt x="1206" y="1345"/>
                    <a:pt x="1206" y="1345"/>
                    <a:pt x="1206" y="1345"/>
                  </a:cubicBezTo>
                  <a:cubicBezTo>
                    <a:pt x="1206" y="1271"/>
                    <a:pt x="1146" y="1211"/>
                    <a:pt x="1072" y="1211"/>
                  </a:cubicBezTo>
                  <a:cubicBezTo>
                    <a:pt x="845" y="1211"/>
                    <a:pt x="845" y="1211"/>
                    <a:pt x="845" y="1211"/>
                  </a:cubicBezTo>
                  <a:cubicBezTo>
                    <a:pt x="845" y="940"/>
                    <a:pt x="845" y="940"/>
                    <a:pt x="845" y="940"/>
                  </a:cubicBezTo>
                  <a:cubicBezTo>
                    <a:pt x="1251" y="940"/>
                    <a:pt x="1251" y="940"/>
                    <a:pt x="1251" y="940"/>
                  </a:cubicBezTo>
                  <a:cubicBezTo>
                    <a:pt x="1326" y="940"/>
                    <a:pt x="1387" y="879"/>
                    <a:pt x="1387" y="805"/>
                  </a:cubicBezTo>
                  <a:cubicBezTo>
                    <a:pt x="1387" y="789"/>
                    <a:pt x="1384" y="774"/>
                    <a:pt x="1379" y="759"/>
                  </a:cubicBezTo>
                  <a:cubicBezTo>
                    <a:pt x="1432" y="759"/>
                    <a:pt x="1432" y="759"/>
                    <a:pt x="1432" y="759"/>
                  </a:cubicBezTo>
                  <a:cubicBezTo>
                    <a:pt x="1507" y="759"/>
                    <a:pt x="1568" y="699"/>
                    <a:pt x="1568" y="624"/>
                  </a:cubicBezTo>
                  <a:cubicBezTo>
                    <a:pt x="1568" y="549"/>
                    <a:pt x="1507" y="488"/>
                    <a:pt x="1432" y="488"/>
                  </a:cubicBezTo>
                  <a:cubicBezTo>
                    <a:pt x="1206" y="488"/>
                    <a:pt x="1206" y="488"/>
                    <a:pt x="1206" y="488"/>
                  </a:cubicBezTo>
                  <a:cubicBezTo>
                    <a:pt x="1206" y="308"/>
                    <a:pt x="1206" y="308"/>
                    <a:pt x="1206" y="308"/>
                  </a:cubicBezTo>
                  <a:cubicBezTo>
                    <a:pt x="1297" y="308"/>
                    <a:pt x="1297" y="308"/>
                    <a:pt x="1297" y="308"/>
                  </a:cubicBezTo>
                  <a:cubicBezTo>
                    <a:pt x="1297" y="37"/>
                    <a:pt x="1297" y="37"/>
                    <a:pt x="1297" y="37"/>
                  </a:cubicBezTo>
                  <a:cubicBezTo>
                    <a:pt x="845" y="37"/>
                    <a:pt x="845" y="37"/>
                    <a:pt x="845" y="37"/>
                  </a:cubicBezTo>
                  <a:cubicBezTo>
                    <a:pt x="845" y="131"/>
                    <a:pt x="845" y="131"/>
                    <a:pt x="845" y="131"/>
                  </a:cubicBezTo>
                  <a:cubicBezTo>
                    <a:pt x="717" y="152"/>
                    <a:pt x="619" y="264"/>
                    <a:pt x="619" y="398"/>
                  </a:cubicBezTo>
                  <a:cubicBezTo>
                    <a:pt x="619" y="488"/>
                    <a:pt x="619" y="488"/>
                    <a:pt x="619" y="488"/>
                  </a:cubicBezTo>
                  <a:cubicBezTo>
                    <a:pt x="554" y="488"/>
                    <a:pt x="554" y="488"/>
                    <a:pt x="554" y="488"/>
                  </a:cubicBezTo>
                  <a:cubicBezTo>
                    <a:pt x="319" y="88"/>
                    <a:pt x="319" y="88"/>
                    <a:pt x="319" y="88"/>
                  </a:cubicBezTo>
                  <a:cubicBezTo>
                    <a:pt x="286" y="30"/>
                    <a:pt x="220" y="0"/>
                    <a:pt x="155" y="13"/>
                  </a:cubicBezTo>
                  <a:cubicBezTo>
                    <a:pt x="52" y="33"/>
                    <a:pt x="0" y="149"/>
                    <a:pt x="53" y="240"/>
                  </a:cubicBezTo>
                  <a:cubicBezTo>
                    <a:pt x="368" y="759"/>
                    <a:pt x="368" y="759"/>
                    <a:pt x="368" y="759"/>
                  </a:cubicBezTo>
                  <a:lnTo>
                    <a:pt x="483" y="759"/>
                  </a:lnTo>
                  <a:close/>
                  <a:moveTo>
                    <a:pt x="348" y="1031"/>
                  </a:moveTo>
                  <a:cubicBezTo>
                    <a:pt x="323" y="1031"/>
                    <a:pt x="303" y="1010"/>
                    <a:pt x="303" y="985"/>
                  </a:cubicBezTo>
                  <a:cubicBezTo>
                    <a:pt x="303" y="960"/>
                    <a:pt x="323" y="940"/>
                    <a:pt x="348" y="940"/>
                  </a:cubicBezTo>
                  <a:cubicBezTo>
                    <a:pt x="483" y="940"/>
                    <a:pt x="483" y="940"/>
                    <a:pt x="483" y="940"/>
                  </a:cubicBezTo>
                  <a:cubicBezTo>
                    <a:pt x="483" y="1031"/>
                    <a:pt x="483" y="1031"/>
                    <a:pt x="483" y="1031"/>
                  </a:cubicBezTo>
                  <a:lnTo>
                    <a:pt x="348" y="1031"/>
                  </a:lnTo>
                  <a:close/>
                  <a:moveTo>
                    <a:pt x="1072" y="1302"/>
                  </a:moveTo>
                  <a:cubicBezTo>
                    <a:pt x="1096" y="1302"/>
                    <a:pt x="1116" y="1321"/>
                    <a:pt x="1116" y="1345"/>
                  </a:cubicBezTo>
                  <a:cubicBezTo>
                    <a:pt x="1116" y="1392"/>
                    <a:pt x="1116" y="1392"/>
                    <a:pt x="1116" y="1392"/>
                  </a:cubicBezTo>
                  <a:cubicBezTo>
                    <a:pt x="303" y="1392"/>
                    <a:pt x="303" y="1392"/>
                    <a:pt x="303" y="1392"/>
                  </a:cubicBezTo>
                  <a:cubicBezTo>
                    <a:pt x="303" y="1345"/>
                    <a:pt x="303" y="1345"/>
                    <a:pt x="303" y="1345"/>
                  </a:cubicBezTo>
                  <a:cubicBezTo>
                    <a:pt x="303" y="1321"/>
                    <a:pt x="322" y="1302"/>
                    <a:pt x="346" y="1302"/>
                  </a:cubicBezTo>
                  <a:lnTo>
                    <a:pt x="1072" y="1302"/>
                  </a:lnTo>
                  <a:close/>
                  <a:moveTo>
                    <a:pt x="574" y="1211"/>
                  </a:moveTo>
                  <a:cubicBezTo>
                    <a:pt x="574" y="759"/>
                    <a:pt x="574" y="759"/>
                    <a:pt x="574" y="759"/>
                  </a:cubicBezTo>
                  <a:cubicBezTo>
                    <a:pt x="754" y="759"/>
                    <a:pt x="754" y="759"/>
                    <a:pt x="754" y="759"/>
                  </a:cubicBezTo>
                  <a:cubicBezTo>
                    <a:pt x="754" y="1211"/>
                    <a:pt x="754" y="1211"/>
                    <a:pt x="754" y="1211"/>
                  </a:cubicBezTo>
                  <a:lnTo>
                    <a:pt x="574" y="1211"/>
                  </a:lnTo>
                  <a:close/>
                  <a:moveTo>
                    <a:pt x="1251" y="850"/>
                  </a:moveTo>
                  <a:cubicBezTo>
                    <a:pt x="845" y="850"/>
                    <a:pt x="845" y="850"/>
                    <a:pt x="845" y="850"/>
                  </a:cubicBezTo>
                  <a:cubicBezTo>
                    <a:pt x="845" y="759"/>
                    <a:pt x="845" y="759"/>
                    <a:pt x="845" y="759"/>
                  </a:cubicBezTo>
                  <a:cubicBezTo>
                    <a:pt x="1251" y="759"/>
                    <a:pt x="1251" y="759"/>
                    <a:pt x="1251" y="759"/>
                  </a:cubicBezTo>
                  <a:cubicBezTo>
                    <a:pt x="1276" y="759"/>
                    <a:pt x="1297" y="780"/>
                    <a:pt x="1297" y="805"/>
                  </a:cubicBezTo>
                  <a:cubicBezTo>
                    <a:pt x="1297" y="830"/>
                    <a:pt x="1276" y="850"/>
                    <a:pt x="1251" y="850"/>
                  </a:cubicBezTo>
                  <a:close/>
                  <a:moveTo>
                    <a:pt x="935" y="127"/>
                  </a:moveTo>
                  <a:cubicBezTo>
                    <a:pt x="1206" y="127"/>
                    <a:pt x="1206" y="127"/>
                    <a:pt x="1206" y="127"/>
                  </a:cubicBezTo>
                  <a:cubicBezTo>
                    <a:pt x="1206" y="217"/>
                    <a:pt x="1206" y="217"/>
                    <a:pt x="1206" y="217"/>
                  </a:cubicBezTo>
                  <a:cubicBezTo>
                    <a:pt x="935" y="217"/>
                    <a:pt x="935" y="217"/>
                    <a:pt x="935" y="217"/>
                  </a:cubicBezTo>
                  <a:lnTo>
                    <a:pt x="935" y="127"/>
                  </a:lnTo>
                  <a:close/>
                  <a:moveTo>
                    <a:pt x="1116" y="308"/>
                  </a:moveTo>
                  <a:cubicBezTo>
                    <a:pt x="1116" y="488"/>
                    <a:pt x="1116" y="488"/>
                    <a:pt x="1116" y="488"/>
                  </a:cubicBezTo>
                  <a:cubicBezTo>
                    <a:pt x="1026" y="488"/>
                    <a:pt x="1026" y="488"/>
                    <a:pt x="1026" y="488"/>
                  </a:cubicBezTo>
                  <a:cubicBezTo>
                    <a:pt x="1026" y="308"/>
                    <a:pt x="1026" y="308"/>
                    <a:pt x="1026" y="308"/>
                  </a:cubicBezTo>
                  <a:lnTo>
                    <a:pt x="1116" y="308"/>
                  </a:lnTo>
                  <a:close/>
                  <a:moveTo>
                    <a:pt x="709" y="398"/>
                  </a:moveTo>
                  <a:cubicBezTo>
                    <a:pt x="709" y="314"/>
                    <a:pt x="767" y="243"/>
                    <a:pt x="845" y="223"/>
                  </a:cubicBezTo>
                  <a:cubicBezTo>
                    <a:pt x="845" y="308"/>
                    <a:pt x="845" y="308"/>
                    <a:pt x="845" y="308"/>
                  </a:cubicBezTo>
                  <a:cubicBezTo>
                    <a:pt x="935" y="308"/>
                    <a:pt x="935" y="308"/>
                    <a:pt x="935" y="308"/>
                  </a:cubicBezTo>
                  <a:cubicBezTo>
                    <a:pt x="935" y="488"/>
                    <a:pt x="935" y="488"/>
                    <a:pt x="935" y="488"/>
                  </a:cubicBezTo>
                  <a:cubicBezTo>
                    <a:pt x="709" y="488"/>
                    <a:pt x="709" y="488"/>
                    <a:pt x="709" y="488"/>
                  </a:cubicBezTo>
                  <a:lnTo>
                    <a:pt x="709" y="398"/>
                  </a:lnTo>
                  <a:close/>
                  <a:moveTo>
                    <a:pt x="185" y="100"/>
                  </a:moveTo>
                  <a:cubicBezTo>
                    <a:pt x="208" y="100"/>
                    <a:pt x="229" y="112"/>
                    <a:pt x="240" y="132"/>
                  </a:cubicBezTo>
                  <a:cubicBezTo>
                    <a:pt x="503" y="579"/>
                    <a:pt x="503" y="579"/>
                    <a:pt x="503" y="579"/>
                  </a:cubicBezTo>
                  <a:cubicBezTo>
                    <a:pt x="1432" y="579"/>
                    <a:pt x="1432" y="579"/>
                    <a:pt x="1432" y="579"/>
                  </a:cubicBezTo>
                  <a:cubicBezTo>
                    <a:pt x="1457" y="579"/>
                    <a:pt x="1477" y="599"/>
                    <a:pt x="1477" y="624"/>
                  </a:cubicBezTo>
                  <a:cubicBezTo>
                    <a:pt x="1477" y="649"/>
                    <a:pt x="1457" y="669"/>
                    <a:pt x="1432" y="669"/>
                  </a:cubicBezTo>
                  <a:cubicBezTo>
                    <a:pt x="1405" y="669"/>
                    <a:pt x="446" y="669"/>
                    <a:pt x="419" y="669"/>
                  </a:cubicBezTo>
                  <a:cubicBezTo>
                    <a:pt x="131" y="194"/>
                    <a:pt x="131" y="194"/>
                    <a:pt x="131" y="194"/>
                  </a:cubicBezTo>
                  <a:cubicBezTo>
                    <a:pt x="106" y="153"/>
                    <a:pt x="136" y="100"/>
                    <a:pt x="185" y="10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3" name="Group 32"/>
          <p:cNvGrpSpPr/>
          <p:nvPr/>
        </p:nvGrpSpPr>
        <p:grpSpPr>
          <a:xfrm>
            <a:off x="1981200" y="4067961"/>
            <a:ext cx="914400" cy="914400"/>
            <a:chOff x="1981200" y="4067961"/>
            <a:chExt cx="914400" cy="914400"/>
          </a:xfrm>
        </p:grpSpPr>
        <p:sp>
          <p:nvSpPr>
            <p:cNvPr id="15" name="Oval 14"/>
            <p:cNvSpPr/>
            <p:nvPr/>
          </p:nvSpPr>
          <p:spPr>
            <a:xfrm>
              <a:off x="1981200" y="4067961"/>
              <a:ext cx="914400" cy="914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41"/>
            <p:cNvSpPr>
              <a:spLocks noEditPoints="1"/>
            </p:cNvSpPr>
            <p:nvPr/>
          </p:nvSpPr>
          <p:spPr bwMode="auto">
            <a:xfrm>
              <a:off x="2194545" y="4281403"/>
              <a:ext cx="487710" cy="487516"/>
            </a:xfrm>
            <a:custGeom>
              <a:avLst/>
              <a:gdLst>
                <a:gd name="T0" fmla="*/ 620 w 1536"/>
                <a:gd name="T1" fmla="*/ 259 h 1536"/>
                <a:gd name="T2" fmla="*/ 556 w 1536"/>
                <a:gd name="T3" fmla="*/ 259 h 1536"/>
                <a:gd name="T4" fmla="*/ 365 w 1536"/>
                <a:gd name="T5" fmla="*/ 451 h 1536"/>
                <a:gd name="T6" fmla="*/ 812 w 1536"/>
                <a:gd name="T7" fmla="*/ 451 h 1536"/>
                <a:gd name="T8" fmla="*/ 716 w 1536"/>
                <a:gd name="T9" fmla="*/ 219 h 1536"/>
                <a:gd name="T10" fmla="*/ 588 w 1536"/>
                <a:gd name="T11" fmla="*/ 547 h 1536"/>
                <a:gd name="T12" fmla="*/ 415 w 1536"/>
                <a:gd name="T13" fmla="*/ 355 h 1536"/>
                <a:gd name="T14" fmla="*/ 493 w 1536"/>
                <a:gd name="T15" fmla="*/ 323 h 1536"/>
                <a:gd name="T16" fmla="*/ 684 w 1536"/>
                <a:gd name="T17" fmla="*/ 323 h 1536"/>
                <a:gd name="T18" fmla="*/ 748 w 1536"/>
                <a:gd name="T19" fmla="*/ 387 h 1536"/>
                <a:gd name="T20" fmla="*/ 316 w 1536"/>
                <a:gd name="T21" fmla="*/ 1174 h 1536"/>
                <a:gd name="T22" fmla="*/ 813 w 1536"/>
                <a:gd name="T23" fmla="*/ 1264 h 1536"/>
                <a:gd name="T24" fmla="*/ 723 w 1536"/>
                <a:gd name="T25" fmla="*/ 1174 h 1536"/>
                <a:gd name="T26" fmla="*/ 1174 w 1536"/>
                <a:gd name="T27" fmla="*/ 1084 h 1536"/>
                <a:gd name="T28" fmla="*/ 1220 w 1536"/>
                <a:gd name="T29" fmla="*/ 496 h 1536"/>
                <a:gd name="T30" fmla="*/ 1445 w 1536"/>
                <a:gd name="T31" fmla="*/ 1129 h 1536"/>
                <a:gd name="T32" fmla="*/ 1265 w 1536"/>
                <a:gd name="T33" fmla="*/ 1264 h 1536"/>
                <a:gd name="T34" fmla="*/ 903 w 1536"/>
                <a:gd name="T35" fmla="*/ 1536 h 1536"/>
                <a:gd name="T36" fmla="*/ 1265 w 1536"/>
                <a:gd name="T37" fmla="*/ 1442 h 1536"/>
                <a:gd name="T38" fmla="*/ 1536 w 1536"/>
                <a:gd name="T39" fmla="*/ 722 h 1536"/>
                <a:gd name="T40" fmla="*/ 1174 w 1536"/>
                <a:gd name="T41" fmla="*/ 406 h 1536"/>
                <a:gd name="T42" fmla="*/ 0 w 1536"/>
                <a:gd name="T43" fmla="*/ 0 h 1536"/>
                <a:gd name="T44" fmla="*/ 406 w 1536"/>
                <a:gd name="T45" fmla="*/ 1084 h 1536"/>
                <a:gd name="T46" fmla="*/ 1174 w 1536"/>
                <a:gd name="T47" fmla="*/ 1445 h 1536"/>
                <a:gd name="T48" fmla="*/ 994 w 1536"/>
                <a:gd name="T49" fmla="*/ 1355 h 1536"/>
                <a:gd name="T50" fmla="*/ 1174 w 1536"/>
                <a:gd name="T51" fmla="*/ 1445 h 1536"/>
                <a:gd name="T52" fmla="*/ 497 w 1536"/>
                <a:gd name="T53" fmla="*/ 1174 h 1536"/>
                <a:gd name="T54" fmla="*/ 632 w 1536"/>
                <a:gd name="T55" fmla="*/ 1084 h 1536"/>
                <a:gd name="T56" fmla="*/ 90 w 1536"/>
                <a:gd name="T57" fmla="*/ 90 h 1536"/>
                <a:gd name="T58" fmla="*/ 1084 w 1536"/>
                <a:gd name="T59" fmla="*/ 813 h 1536"/>
                <a:gd name="T60" fmla="*/ 90 w 1536"/>
                <a:gd name="T61" fmla="*/ 90 h 1536"/>
                <a:gd name="T62" fmla="*/ 90 w 1536"/>
                <a:gd name="T63" fmla="*/ 903 h 1536"/>
                <a:gd name="T64" fmla="*/ 1084 w 1536"/>
                <a:gd name="T65" fmla="*/ 993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36" h="1536">
                  <a:moveTo>
                    <a:pt x="716" y="219"/>
                  </a:moveTo>
                  <a:cubicBezTo>
                    <a:pt x="680" y="219"/>
                    <a:pt x="646" y="234"/>
                    <a:pt x="620" y="259"/>
                  </a:cubicBezTo>
                  <a:cubicBezTo>
                    <a:pt x="588" y="291"/>
                    <a:pt x="588" y="291"/>
                    <a:pt x="588" y="291"/>
                  </a:cubicBezTo>
                  <a:cubicBezTo>
                    <a:pt x="556" y="259"/>
                    <a:pt x="556" y="259"/>
                    <a:pt x="556" y="259"/>
                  </a:cubicBezTo>
                  <a:cubicBezTo>
                    <a:pt x="503" y="206"/>
                    <a:pt x="418" y="206"/>
                    <a:pt x="365" y="259"/>
                  </a:cubicBezTo>
                  <a:cubicBezTo>
                    <a:pt x="312" y="312"/>
                    <a:pt x="312" y="398"/>
                    <a:pt x="365" y="451"/>
                  </a:cubicBezTo>
                  <a:cubicBezTo>
                    <a:pt x="588" y="674"/>
                    <a:pt x="588" y="674"/>
                    <a:pt x="588" y="674"/>
                  </a:cubicBezTo>
                  <a:cubicBezTo>
                    <a:pt x="812" y="451"/>
                    <a:pt x="812" y="451"/>
                    <a:pt x="812" y="451"/>
                  </a:cubicBezTo>
                  <a:cubicBezTo>
                    <a:pt x="838" y="425"/>
                    <a:pt x="852" y="391"/>
                    <a:pt x="852" y="355"/>
                  </a:cubicBezTo>
                  <a:cubicBezTo>
                    <a:pt x="852" y="280"/>
                    <a:pt x="791" y="219"/>
                    <a:pt x="716" y="219"/>
                  </a:cubicBezTo>
                  <a:close/>
                  <a:moveTo>
                    <a:pt x="748" y="387"/>
                  </a:moveTo>
                  <a:cubicBezTo>
                    <a:pt x="588" y="547"/>
                    <a:pt x="588" y="547"/>
                    <a:pt x="588" y="547"/>
                  </a:cubicBezTo>
                  <a:cubicBezTo>
                    <a:pt x="429" y="387"/>
                    <a:pt x="429" y="387"/>
                    <a:pt x="429" y="387"/>
                  </a:cubicBezTo>
                  <a:cubicBezTo>
                    <a:pt x="420" y="378"/>
                    <a:pt x="415" y="367"/>
                    <a:pt x="415" y="355"/>
                  </a:cubicBezTo>
                  <a:cubicBezTo>
                    <a:pt x="415" y="330"/>
                    <a:pt x="436" y="310"/>
                    <a:pt x="461" y="310"/>
                  </a:cubicBezTo>
                  <a:cubicBezTo>
                    <a:pt x="473" y="310"/>
                    <a:pt x="484" y="314"/>
                    <a:pt x="493" y="323"/>
                  </a:cubicBezTo>
                  <a:cubicBezTo>
                    <a:pt x="588" y="419"/>
                    <a:pt x="588" y="419"/>
                    <a:pt x="588" y="419"/>
                  </a:cubicBezTo>
                  <a:cubicBezTo>
                    <a:pt x="684" y="323"/>
                    <a:pt x="684" y="323"/>
                    <a:pt x="684" y="323"/>
                  </a:cubicBezTo>
                  <a:cubicBezTo>
                    <a:pt x="702" y="305"/>
                    <a:pt x="730" y="305"/>
                    <a:pt x="748" y="323"/>
                  </a:cubicBezTo>
                  <a:cubicBezTo>
                    <a:pt x="766" y="341"/>
                    <a:pt x="766" y="369"/>
                    <a:pt x="748" y="387"/>
                  </a:cubicBezTo>
                  <a:close/>
                  <a:moveTo>
                    <a:pt x="406" y="1174"/>
                  </a:moveTo>
                  <a:cubicBezTo>
                    <a:pt x="316" y="1174"/>
                    <a:pt x="316" y="1174"/>
                    <a:pt x="316" y="1174"/>
                  </a:cubicBezTo>
                  <a:cubicBezTo>
                    <a:pt x="316" y="1264"/>
                    <a:pt x="316" y="1264"/>
                    <a:pt x="316" y="1264"/>
                  </a:cubicBezTo>
                  <a:cubicBezTo>
                    <a:pt x="813" y="1264"/>
                    <a:pt x="813" y="1264"/>
                    <a:pt x="813" y="1264"/>
                  </a:cubicBezTo>
                  <a:cubicBezTo>
                    <a:pt x="813" y="1174"/>
                    <a:pt x="813" y="1174"/>
                    <a:pt x="813" y="1174"/>
                  </a:cubicBezTo>
                  <a:cubicBezTo>
                    <a:pt x="723" y="1174"/>
                    <a:pt x="723" y="1174"/>
                    <a:pt x="723" y="1174"/>
                  </a:cubicBezTo>
                  <a:cubicBezTo>
                    <a:pt x="723" y="1084"/>
                    <a:pt x="723" y="1084"/>
                    <a:pt x="723" y="1084"/>
                  </a:cubicBezTo>
                  <a:cubicBezTo>
                    <a:pt x="1174" y="1084"/>
                    <a:pt x="1174" y="1084"/>
                    <a:pt x="1174" y="1084"/>
                  </a:cubicBezTo>
                  <a:cubicBezTo>
                    <a:pt x="1174" y="496"/>
                    <a:pt x="1174" y="496"/>
                    <a:pt x="1174" y="496"/>
                  </a:cubicBezTo>
                  <a:cubicBezTo>
                    <a:pt x="1220" y="496"/>
                    <a:pt x="1220" y="496"/>
                    <a:pt x="1220" y="496"/>
                  </a:cubicBezTo>
                  <a:cubicBezTo>
                    <a:pt x="1344" y="496"/>
                    <a:pt x="1445" y="598"/>
                    <a:pt x="1445" y="722"/>
                  </a:cubicBezTo>
                  <a:cubicBezTo>
                    <a:pt x="1445" y="1129"/>
                    <a:pt x="1445" y="1129"/>
                    <a:pt x="1445" y="1129"/>
                  </a:cubicBezTo>
                  <a:cubicBezTo>
                    <a:pt x="1445" y="1238"/>
                    <a:pt x="1368" y="1329"/>
                    <a:pt x="1265" y="1350"/>
                  </a:cubicBezTo>
                  <a:cubicBezTo>
                    <a:pt x="1265" y="1264"/>
                    <a:pt x="1265" y="1264"/>
                    <a:pt x="1265" y="1264"/>
                  </a:cubicBezTo>
                  <a:cubicBezTo>
                    <a:pt x="903" y="1264"/>
                    <a:pt x="903" y="1264"/>
                    <a:pt x="903" y="1264"/>
                  </a:cubicBezTo>
                  <a:cubicBezTo>
                    <a:pt x="903" y="1536"/>
                    <a:pt x="903" y="1536"/>
                    <a:pt x="903" y="1536"/>
                  </a:cubicBezTo>
                  <a:cubicBezTo>
                    <a:pt x="1265" y="1536"/>
                    <a:pt x="1265" y="1536"/>
                    <a:pt x="1265" y="1536"/>
                  </a:cubicBezTo>
                  <a:cubicBezTo>
                    <a:pt x="1265" y="1442"/>
                    <a:pt x="1265" y="1442"/>
                    <a:pt x="1265" y="1442"/>
                  </a:cubicBezTo>
                  <a:cubicBezTo>
                    <a:pt x="1418" y="1420"/>
                    <a:pt x="1536" y="1288"/>
                    <a:pt x="1536" y="1129"/>
                  </a:cubicBezTo>
                  <a:cubicBezTo>
                    <a:pt x="1536" y="722"/>
                    <a:pt x="1536" y="722"/>
                    <a:pt x="1536" y="722"/>
                  </a:cubicBezTo>
                  <a:cubicBezTo>
                    <a:pt x="1536" y="548"/>
                    <a:pt x="1394" y="406"/>
                    <a:pt x="1220" y="406"/>
                  </a:cubicBezTo>
                  <a:cubicBezTo>
                    <a:pt x="1174" y="406"/>
                    <a:pt x="1174" y="406"/>
                    <a:pt x="1174" y="406"/>
                  </a:cubicBezTo>
                  <a:cubicBezTo>
                    <a:pt x="1174" y="0"/>
                    <a:pt x="1174" y="0"/>
                    <a:pt x="1174" y="0"/>
                  </a:cubicBezTo>
                  <a:cubicBezTo>
                    <a:pt x="0" y="0"/>
                    <a:pt x="0" y="0"/>
                    <a:pt x="0" y="0"/>
                  </a:cubicBezTo>
                  <a:cubicBezTo>
                    <a:pt x="0" y="1084"/>
                    <a:pt x="0" y="1084"/>
                    <a:pt x="0" y="1084"/>
                  </a:cubicBezTo>
                  <a:cubicBezTo>
                    <a:pt x="406" y="1084"/>
                    <a:pt x="406" y="1084"/>
                    <a:pt x="406" y="1084"/>
                  </a:cubicBezTo>
                  <a:lnTo>
                    <a:pt x="406" y="1174"/>
                  </a:lnTo>
                  <a:close/>
                  <a:moveTo>
                    <a:pt x="1174" y="1445"/>
                  </a:moveTo>
                  <a:cubicBezTo>
                    <a:pt x="994" y="1445"/>
                    <a:pt x="994" y="1445"/>
                    <a:pt x="994" y="1445"/>
                  </a:cubicBezTo>
                  <a:cubicBezTo>
                    <a:pt x="994" y="1355"/>
                    <a:pt x="994" y="1355"/>
                    <a:pt x="994" y="1355"/>
                  </a:cubicBezTo>
                  <a:cubicBezTo>
                    <a:pt x="1174" y="1355"/>
                    <a:pt x="1174" y="1355"/>
                    <a:pt x="1174" y="1355"/>
                  </a:cubicBezTo>
                  <a:lnTo>
                    <a:pt x="1174" y="1445"/>
                  </a:lnTo>
                  <a:close/>
                  <a:moveTo>
                    <a:pt x="632" y="1174"/>
                  </a:moveTo>
                  <a:cubicBezTo>
                    <a:pt x="497" y="1174"/>
                    <a:pt x="497" y="1174"/>
                    <a:pt x="497" y="1174"/>
                  </a:cubicBezTo>
                  <a:cubicBezTo>
                    <a:pt x="497" y="1084"/>
                    <a:pt x="497" y="1084"/>
                    <a:pt x="497" y="1084"/>
                  </a:cubicBezTo>
                  <a:cubicBezTo>
                    <a:pt x="632" y="1084"/>
                    <a:pt x="632" y="1084"/>
                    <a:pt x="632" y="1084"/>
                  </a:cubicBezTo>
                  <a:lnTo>
                    <a:pt x="632" y="1174"/>
                  </a:lnTo>
                  <a:close/>
                  <a:moveTo>
                    <a:pt x="90" y="90"/>
                  </a:moveTo>
                  <a:cubicBezTo>
                    <a:pt x="1084" y="90"/>
                    <a:pt x="1084" y="90"/>
                    <a:pt x="1084" y="90"/>
                  </a:cubicBezTo>
                  <a:cubicBezTo>
                    <a:pt x="1084" y="813"/>
                    <a:pt x="1084" y="813"/>
                    <a:pt x="1084" y="813"/>
                  </a:cubicBezTo>
                  <a:cubicBezTo>
                    <a:pt x="90" y="813"/>
                    <a:pt x="90" y="813"/>
                    <a:pt x="90" y="813"/>
                  </a:cubicBezTo>
                  <a:lnTo>
                    <a:pt x="90" y="90"/>
                  </a:lnTo>
                  <a:close/>
                  <a:moveTo>
                    <a:pt x="90" y="993"/>
                  </a:moveTo>
                  <a:cubicBezTo>
                    <a:pt x="90" y="903"/>
                    <a:pt x="90" y="903"/>
                    <a:pt x="90" y="903"/>
                  </a:cubicBezTo>
                  <a:cubicBezTo>
                    <a:pt x="1084" y="903"/>
                    <a:pt x="1084" y="903"/>
                    <a:pt x="1084" y="903"/>
                  </a:cubicBezTo>
                  <a:cubicBezTo>
                    <a:pt x="1084" y="993"/>
                    <a:pt x="1084" y="993"/>
                    <a:pt x="1084" y="993"/>
                  </a:cubicBezTo>
                  <a:lnTo>
                    <a:pt x="90" y="99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38" name="Group 37"/>
          <p:cNvGrpSpPr/>
          <p:nvPr/>
        </p:nvGrpSpPr>
        <p:grpSpPr>
          <a:xfrm>
            <a:off x="5638800" y="4067961"/>
            <a:ext cx="914400" cy="914400"/>
            <a:chOff x="5638800" y="4067961"/>
            <a:chExt cx="914400" cy="914400"/>
          </a:xfrm>
        </p:grpSpPr>
        <p:sp>
          <p:nvSpPr>
            <p:cNvPr id="19" name="Oval 18"/>
            <p:cNvSpPr/>
            <p:nvPr/>
          </p:nvSpPr>
          <p:spPr>
            <a:xfrm>
              <a:off x="5638800" y="4067961"/>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50"/>
            <p:cNvSpPr>
              <a:spLocks noEditPoints="1"/>
            </p:cNvSpPr>
            <p:nvPr/>
          </p:nvSpPr>
          <p:spPr bwMode="auto">
            <a:xfrm>
              <a:off x="5849521" y="4298995"/>
              <a:ext cx="492958" cy="452332"/>
            </a:xfrm>
            <a:custGeom>
              <a:avLst/>
              <a:gdLst>
                <a:gd name="T0" fmla="*/ 874 w 1553"/>
                <a:gd name="T1" fmla="*/ 0 h 1425"/>
                <a:gd name="T2" fmla="*/ 707 w 1553"/>
                <a:gd name="T3" fmla="*/ 62 h 1425"/>
                <a:gd name="T4" fmla="*/ 580 w 1553"/>
                <a:gd name="T5" fmla="*/ 190 h 1425"/>
                <a:gd name="T6" fmla="*/ 536 w 1553"/>
                <a:gd name="T7" fmla="*/ 473 h 1425"/>
                <a:gd name="T8" fmla="*/ 597 w 1553"/>
                <a:gd name="T9" fmla="*/ 614 h 1425"/>
                <a:gd name="T10" fmla="*/ 0 w 1553"/>
                <a:gd name="T11" fmla="*/ 928 h 1425"/>
                <a:gd name="T12" fmla="*/ 0 w 1553"/>
                <a:gd name="T13" fmla="*/ 1109 h 1425"/>
                <a:gd name="T14" fmla="*/ 542 w 1553"/>
                <a:gd name="T15" fmla="*/ 1425 h 1425"/>
                <a:gd name="T16" fmla="*/ 1084 w 1553"/>
                <a:gd name="T17" fmla="*/ 1109 h 1425"/>
                <a:gd name="T18" fmla="*/ 1084 w 1553"/>
                <a:gd name="T19" fmla="*/ 1006 h 1425"/>
                <a:gd name="T20" fmla="*/ 1346 w 1553"/>
                <a:gd name="T21" fmla="*/ 956 h 1425"/>
                <a:gd name="T22" fmla="*/ 1474 w 1553"/>
                <a:gd name="T23" fmla="*/ 829 h 1425"/>
                <a:gd name="T24" fmla="*/ 1518 w 1553"/>
                <a:gd name="T25" fmla="*/ 546 h 1425"/>
                <a:gd name="T26" fmla="*/ 874 w 1553"/>
                <a:gd name="T27" fmla="*/ 0 h 1425"/>
                <a:gd name="T28" fmla="*/ 771 w 1553"/>
                <a:gd name="T29" fmla="*/ 126 h 1425"/>
                <a:gd name="T30" fmla="*/ 874 w 1553"/>
                <a:gd name="T31" fmla="*/ 90 h 1425"/>
                <a:gd name="T32" fmla="*/ 1218 w 1553"/>
                <a:gd name="T33" fmla="*/ 255 h 1425"/>
                <a:gd name="T34" fmla="*/ 900 w 1553"/>
                <a:gd name="T35" fmla="*/ 572 h 1425"/>
                <a:gd name="T36" fmla="*/ 750 w 1553"/>
                <a:gd name="T37" fmla="*/ 320 h 1425"/>
                <a:gd name="T38" fmla="*/ 771 w 1553"/>
                <a:gd name="T39" fmla="*/ 126 h 1425"/>
                <a:gd name="T40" fmla="*/ 587 w 1553"/>
                <a:gd name="T41" fmla="*/ 704 h 1425"/>
                <a:gd name="T42" fmla="*/ 663 w 1553"/>
                <a:gd name="T43" fmla="*/ 711 h 1425"/>
                <a:gd name="T44" fmla="*/ 985 w 1553"/>
                <a:gd name="T45" fmla="*/ 971 h 1425"/>
                <a:gd name="T46" fmla="*/ 872 w 1553"/>
                <a:gd name="T47" fmla="*/ 1080 h 1425"/>
                <a:gd name="T48" fmla="*/ 587 w 1553"/>
                <a:gd name="T49" fmla="*/ 1153 h 1425"/>
                <a:gd name="T50" fmla="*/ 587 w 1553"/>
                <a:gd name="T51" fmla="*/ 704 h 1425"/>
                <a:gd name="T52" fmla="*/ 213 w 1553"/>
                <a:gd name="T53" fmla="*/ 776 h 1425"/>
                <a:gd name="T54" fmla="*/ 497 w 1553"/>
                <a:gd name="T55" fmla="*/ 704 h 1425"/>
                <a:gd name="T56" fmla="*/ 497 w 1553"/>
                <a:gd name="T57" fmla="*/ 1153 h 1425"/>
                <a:gd name="T58" fmla="*/ 213 w 1553"/>
                <a:gd name="T59" fmla="*/ 1080 h 1425"/>
                <a:gd name="T60" fmla="*/ 91 w 1553"/>
                <a:gd name="T61" fmla="*/ 928 h 1425"/>
                <a:gd name="T62" fmla="*/ 213 w 1553"/>
                <a:gd name="T63" fmla="*/ 776 h 1425"/>
                <a:gd name="T64" fmla="*/ 872 w 1553"/>
                <a:gd name="T65" fmla="*/ 1261 h 1425"/>
                <a:gd name="T66" fmla="*/ 213 w 1553"/>
                <a:gd name="T67" fmla="*/ 1261 h 1425"/>
                <a:gd name="T68" fmla="*/ 91 w 1553"/>
                <a:gd name="T69" fmla="*/ 1109 h 1425"/>
                <a:gd name="T70" fmla="*/ 91 w 1553"/>
                <a:gd name="T71" fmla="*/ 1105 h 1425"/>
                <a:gd name="T72" fmla="*/ 994 w 1553"/>
                <a:gd name="T73" fmla="*/ 1105 h 1425"/>
                <a:gd name="T74" fmla="*/ 872 w 1553"/>
                <a:gd name="T75" fmla="*/ 1261 h 1425"/>
                <a:gd name="T76" fmla="*/ 1282 w 1553"/>
                <a:gd name="T77" fmla="*/ 893 h 1425"/>
                <a:gd name="T78" fmla="*/ 1089 w 1553"/>
                <a:gd name="T79" fmla="*/ 914 h 1425"/>
                <a:gd name="T80" fmla="*/ 622 w 1553"/>
                <a:gd name="T81" fmla="*/ 447 h 1425"/>
                <a:gd name="T82" fmla="*/ 643 w 1553"/>
                <a:gd name="T83" fmla="*/ 254 h 1425"/>
                <a:gd name="T84" fmla="*/ 646 w 1553"/>
                <a:gd name="T85" fmla="*/ 251 h 1425"/>
                <a:gd name="T86" fmla="*/ 867 w 1553"/>
                <a:gd name="T87" fmla="*/ 669 h 1425"/>
                <a:gd name="T88" fmla="*/ 1285 w 1553"/>
                <a:gd name="T89" fmla="*/ 890 h 1425"/>
                <a:gd name="T90" fmla="*/ 1282 w 1553"/>
                <a:gd name="T91" fmla="*/ 893 h 1425"/>
                <a:gd name="T92" fmla="*/ 1410 w 1553"/>
                <a:gd name="T93" fmla="*/ 765 h 1425"/>
                <a:gd name="T94" fmla="*/ 1308 w 1553"/>
                <a:gd name="T95" fmla="*/ 801 h 1425"/>
                <a:gd name="T96" fmla="*/ 964 w 1553"/>
                <a:gd name="T97" fmla="*/ 636 h 1425"/>
                <a:gd name="T98" fmla="*/ 1281 w 1553"/>
                <a:gd name="T99" fmla="*/ 318 h 1425"/>
                <a:gd name="T100" fmla="*/ 1431 w 1553"/>
                <a:gd name="T101" fmla="*/ 571 h 1425"/>
                <a:gd name="T102" fmla="*/ 1410 w 1553"/>
                <a:gd name="T103" fmla="*/ 765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53" h="1425">
                  <a:moveTo>
                    <a:pt x="874" y="0"/>
                  </a:moveTo>
                  <a:cubicBezTo>
                    <a:pt x="760" y="0"/>
                    <a:pt x="712" y="59"/>
                    <a:pt x="707" y="62"/>
                  </a:cubicBezTo>
                  <a:cubicBezTo>
                    <a:pt x="580" y="190"/>
                    <a:pt x="580" y="190"/>
                    <a:pt x="580" y="190"/>
                  </a:cubicBezTo>
                  <a:cubicBezTo>
                    <a:pt x="516" y="253"/>
                    <a:pt x="501" y="354"/>
                    <a:pt x="536" y="473"/>
                  </a:cubicBezTo>
                  <a:cubicBezTo>
                    <a:pt x="549" y="519"/>
                    <a:pt x="570" y="567"/>
                    <a:pt x="597" y="614"/>
                  </a:cubicBezTo>
                  <a:cubicBezTo>
                    <a:pt x="281" y="596"/>
                    <a:pt x="0" y="734"/>
                    <a:pt x="0" y="928"/>
                  </a:cubicBezTo>
                  <a:cubicBezTo>
                    <a:pt x="0" y="1109"/>
                    <a:pt x="0" y="1109"/>
                    <a:pt x="0" y="1109"/>
                  </a:cubicBezTo>
                  <a:cubicBezTo>
                    <a:pt x="0" y="1286"/>
                    <a:pt x="238" y="1425"/>
                    <a:pt x="542" y="1425"/>
                  </a:cubicBezTo>
                  <a:cubicBezTo>
                    <a:pt x="846" y="1425"/>
                    <a:pt x="1084" y="1286"/>
                    <a:pt x="1084" y="1109"/>
                  </a:cubicBezTo>
                  <a:cubicBezTo>
                    <a:pt x="1084" y="1006"/>
                    <a:pt x="1084" y="1006"/>
                    <a:pt x="1084" y="1006"/>
                  </a:cubicBezTo>
                  <a:cubicBezTo>
                    <a:pt x="1178" y="1029"/>
                    <a:pt x="1278" y="1024"/>
                    <a:pt x="1346" y="956"/>
                  </a:cubicBezTo>
                  <a:cubicBezTo>
                    <a:pt x="1474" y="829"/>
                    <a:pt x="1474" y="829"/>
                    <a:pt x="1474" y="829"/>
                  </a:cubicBezTo>
                  <a:cubicBezTo>
                    <a:pt x="1537" y="765"/>
                    <a:pt x="1553" y="665"/>
                    <a:pt x="1518" y="546"/>
                  </a:cubicBezTo>
                  <a:cubicBezTo>
                    <a:pt x="1436" y="268"/>
                    <a:pt x="1117" y="0"/>
                    <a:pt x="874" y="0"/>
                  </a:cubicBezTo>
                  <a:close/>
                  <a:moveTo>
                    <a:pt x="771" y="126"/>
                  </a:moveTo>
                  <a:cubicBezTo>
                    <a:pt x="795" y="102"/>
                    <a:pt x="829" y="90"/>
                    <a:pt x="874" y="90"/>
                  </a:cubicBezTo>
                  <a:cubicBezTo>
                    <a:pt x="975" y="90"/>
                    <a:pt x="1104" y="152"/>
                    <a:pt x="1218" y="255"/>
                  </a:cubicBezTo>
                  <a:cubicBezTo>
                    <a:pt x="900" y="572"/>
                    <a:pt x="900" y="572"/>
                    <a:pt x="900" y="572"/>
                  </a:cubicBezTo>
                  <a:cubicBezTo>
                    <a:pt x="827" y="492"/>
                    <a:pt x="775" y="404"/>
                    <a:pt x="750" y="320"/>
                  </a:cubicBezTo>
                  <a:cubicBezTo>
                    <a:pt x="725" y="235"/>
                    <a:pt x="733" y="164"/>
                    <a:pt x="771" y="126"/>
                  </a:cubicBezTo>
                  <a:close/>
                  <a:moveTo>
                    <a:pt x="587" y="704"/>
                  </a:moveTo>
                  <a:cubicBezTo>
                    <a:pt x="613" y="705"/>
                    <a:pt x="638" y="707"/>
                    <a:pt x="663" y="711"/>
                  </a:cubicBezTo>
                  <a:cubicBezTo>
                    <a:pt x="746" y="817"/>
                    <a:pt x="861" y="915"/>
                    <a:pt x="985" y="971"/>
                  </a:cubicBezTo>
                  <a:cubicBezTo>
                    <a:pt x="968" y="1011"/>
                    <a:pt x="929" y="1049"/>
                    <a:pt x="872" y="1080"/>
                  </a:cubicBezTo>
                  <a:cubicBezTo>
                    <a:pt x="795" y="1122"/>
                    <a:pt x="696" y="1147"/>
                    <a:pt x="587" y="1153"/>
                  </a:cubicBezTo>
                  <a:lnTo>
                    <a:pt x="587" y="704"/>
                  </a:lnTo>
                  <a:close/>
                  <a:moveTo>
                    <a:pt x="213" y="776"/>
                  </a:moveTo>
                  <a:cubicBezTo>
                    <a:pt x="289" y="734"/>
                    <a:pt x="389" y="709"/>
                    <a:pt x="497" y="704"/>
                  </a:cubicBezTo>
                  <a:cubicBezTo>
                    <a:pt x="497" y="1153"/>
                    <a:pt x="497" y="1153"/>
                    <a:pt x="497" y="1153"/>
                  </a:cubicBezTo>
                  <a:cubicBezTo>
                    <a:pt x="389" y="1147"/>
                    <a:pt x="289" y="1122"/>
                    <a:pt x="213" y="1080"/>
                  </a:cubicBezTo>
                  <a:cubicBezTo>
                    <a:pt x="135" y="1038"/>
                    <a:pt x="91" y="983"/>
                    <a:pt x="91" y="928"/>
                  </a:cubicBezTo>
                  <a:cubicBezTo>
                    <a:pt x="91" y="874"/>
                    <a:pt x="135" y="819"/>
                    <a:pt x="213" y="776"/>
                  </a:cubicBezTo>
                  <a:close/>
                  <a:moveTo>
                    <a:pt x="872" y="1261"/>
                  </a:moveTo>
                  <a:cubicBezTo>
                    <a:pt x="691" y="1360"/>
                    <a:pt x="393" y="1360"/>
                    <a:pt x="213" y="1261"/>
                  </a:cubicBezTo>
                  <a:cubicBezTo>
                    <a:pt x="135" y="1219"/>
                    <a:pt x="91" y="1163"/>
                    <a:pt x="91" y="1109"/>
                  </a:cubicBezTo>
                  <a:cubicBezTo>
                    <a:pt x="91" y="1105"/>
                    <a:pt x="91" y="1105"/>
                    <a:pt x="91" y="1105"/>
                  </a:cubicBezTo>
                  <a:cubicBezTo>
                    <a:pt x="302" y="1291"/>
                    <a:pt x="782" y="1291"/>
                    <a:pt x="994" y="1105"/>
                  </a:cubicBezTo>
                  <a:cubicBezTo>
                    <a:pt x="993" y="1107"/>
                    <a:pt x="1006" y="1188"/>
                    <a:pt x="872" y="1261"/>
                  </a:cubicBezTo>
                  <a:close/>
                  <a:moveTo>
                    <a:pt x="1282" y="893"/>
                  </a:moveTo>
                  <a:cubicBezTo>
                    <a:pt x="1244" y="931"/>
                    <a:pt x="1173" y="939"/>
                    <a:pt x="1089" y="914"/>
                  </a:cubicBezTo>
                  <a:cubicBezTo>
                    <a:pt x="891" y="856"/>
                    <a:pt x="680" y="645"/>
                    <a:pt x="622" y="447"/>
                  </a:cubicBezTo>
                  <a:cubicBezTo>
                    <a:pt x="597" y="363"/>
                    <a:pt x="605" y="292"/>
                    <a:pt x="643" y="254"/>
                  </a:cubicBezTo>
                  <a:cubicBezTo>
                    <a:pt x="646" y="251"/>
                    <a:pt x="646" y="251"/>
                    <a:pt x="646" y="251"/>
                  </a:cubicBezTo>
                  <a:cubicBezTo>
                    <a:pt x="654" y="379"/>
                    <a:pt x="732" y="534"/>
                    <a:pt x="867" y="669"/>
                  </a:cubicBezTo>
                  <a:cubicBezTo>
                    <a:pt x="996" y="798"/>
                    <a:pt x="1154" y="881"/>
                    <a:pt x="1285" y="890"/>
                  </a:cubicBezTo>
                  <a:lnTo>
                    <a:pt x="1282" y="893"/>
                  </a:lnTo>
                  <a:close/>
                  <a:moveTo>
                    <a:pt x="1410" y="765"/>
                  </a:moveTo>
                  <a:cubicBezTo>
                    <a:pt x="1386" y="789"/>
                    <a:pt x="1352" y="801"/>
                    <a:pt x="1308" y="801"/>
                  </a:cubicBezTo>
                  <a:cubicBezTo>
                    <a:pt x="1206" y="801"/>
                    <a:pt x="1077" y="738"/>
                    <a:pt x="964" y="636"/>
                  </a:cubicBezTo>
                  <a:cubicBezTo>
                    <a:pt x="1281" y="318"/>
                    <a:pt x="1281" y="318"/>
                    <a:pt x="1281" y="318"/>
                  </a:cubicBezTo>
                  <a:cubicBezTo>
                    <a:pt x="1354" y="399"/>
                    <a:pt x="1407" y="487"/>
                    <a:pt x="1431" y="571"/>
                  </a:cubicBezTo>
                  <a:cubicBezTo>
                    <a:pt x="1456" y="656"/>
                    <a:pt x="1448" y="726"/>
                    <a:pt x="1410" y="7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663894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4"/>
                                        </p:tgtEl>
                                        <p:attrNameLst>
                                          <p:attrName>style.visibility</p:attrName>
                                        </p:attrNameLst>
                                      </p:cBhvr>
                                      <p:to>
                                        <p:strVal val="visible"/>
                                      </p:to>
                                    </p:set>
                                    <p:anim calcmode="lin" valueType="num">
                                      <p:cBhvr>
                                        <p:cTn id="11" dur="500" fill="hold"/>
                                        <p:tgtEl>
                                          <p:spTgt spid="34"/>
                                        </p:tgtEl>
                                        <p:attrNameLst>
                                          <p:attrName>ppt_w</p:attrName>
                                        </p:attrNameLst>
                                      </p:cBhvr>
                                      <p:tavLst>
                                        <p:tav tm="0">
                                          <p:val>
                                            <p:fltVal val="0"/>
                                          </p:val>
                                        </p:tav>
                                        <p:tav tm="100000">
                                          <p:val>
                                            <p:strVal val="#ppt_w"/>
                                          </p:val>
                                        </p:tav>
                                      </p:tavLst>
                                    </p:anim>
                                    <p:anim calcmode="lin" valueType="num">
                                      <p:cBhvr>
                                        <p:cTn id="12" dur="500" fill="hold"/>
                                        <p:tgtEl>
                                          <p:spTgt spid="34"/>
                                        </p:tgtEl>
                                        <p:attrNameLst>
                                          <p:attrName>ppt_h</p:attrName>
                                        </p:attrNameLst>
                                      </p:cBhvr>
                                      <p:tavLst>
                                        <p:tav tm="0">
                                          <p:val>
                                            <p:fltVal val="0"/>
                                          </p:val>
                                        </p:tav>
                                        <p:tav tm="100000">
                                          <p:val>
                                            <p:strVal val="#ppt_h"/>
                                          </p:val>
                                        </p:tav>
                                      </p:tavLst>
                                    </p:anim>
                                    <p:animEffect transition="in" filter="fade">
                                      <p:cBhvr>
                                        <p:cTn id="13" dur="500"/>
                                        <p:tgtEl>
                                          <p:spTgt spid="34"/>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500"/>
                                        <p:tgtEl>
                                          <p:spTgt spid="4"/>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35"/>
                                        </p:tgtEl>
                                        <p:attrNameLst>
                                          <p:attrName>style.visibility</p:attrName>
                                        </p:attrNameLst>
                                      </p:cBhvr>
                                      <p:to>
                                        <p:strVal val="visible"/>
                                      </p:to>
                                    </p:set>
                                    <p:anim calcmode="lin" valueType="num">
                                      <p:cBhvr>
                                        <p:cTn id="21" dur="500" fill="hold"/>
                                        <p:tgtEl>
                                          <p:spTgt spid="35"/>
                                        </p:tgtEl>
                                        <p:attrNameLst>
                                          <p:attrName>ppt_w</p:attrName>
                                        </p:attrNameLst>
                                      </p:cBhvr>
                                      <p:tavLst>
                                        <p:tav tm="0">
                                          <p:val>
                                            <p:fltVal val="0"/>
                                          </p:val>
                                        </p:tav>
                                        <p:tav tm="100000">
                                          <p:val>
                                            <p:strVal val="#ppt_w"/>
                                          </p:val>
                                        </p:tav>
                                      </p:tavLst>
                                    </p:anim>
                                    <p:anim calcmode="lin" valueType="num">
                                      <p:cBhvr>
                                        <p:cTn id="22" dur="500" fill="hold"/>
                                        <p:tgtEl>
                                          <p:spTgt spid="35"/>
                                        </p:tgtEl>
                                        <p:attrNameLst>
                                          <p:attrName>ppt_h</p:attrName>
                                        </p:attrNameLst>
                                      </p:cBhvr>
                                      <p:tavLst>
                                        <p:tav tm="0">
                                          <p:val>
                                            <p:fltVal val="0"/>
                                          </p:val>
                                        </p:tav>
                                        <p:tav tm="100000">
                                          <p:val>
                                            <p:strVal val="#ppt_h"/>
                                          </p:val>
                                        </p:tav>
                                      </p:tavLst>
                                    </p:anim>
                                    <p:animEffect transition="in" filter="fade">
                                      <p:cBhvr>
                                        <p:cTn id="23" dur="500"/>
                                        <p:tgtEl>
                                          <p:spTgt spid="35"/>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36"/>
                                        </p:tgtEl>
                                        <p:attrNameLst>
                                          <p:attrName>style.visibility</p:attrName>
                                        </p:attrNameLst>
                                      </p:cBhvr>
                                      <p:to>
                                        <p:strVal val="visible"/>
                                      </p:to>
                                    </p:set>
                                    <p:anim calcmode="lin" valueType="num">
                                      <p:cBhvr>
                                        <p:cTn id="31" dur="500" fill="hold"/>
                                        <p:tgtEl>
                                          <p:spTgt spid="36"/>
                                        </p:tgtEl>
                                        <p:attrNameLst>
                                          <p:attrName>ppt_w</p:attrName>
                                        </p:attrNameLst>
                                      </p:cBhvr>
                                      <p:tavLst>
                                        <p:tav tm="0">
                                          <p:val>
                                            <p:fltVal val="0"/>
                                          </p:val>
                                        </p:tav>
                                        <p:tav tm="100000">
                                          <p:val>
                                            <p:strVal val="#ppt_w"/>
                                          </p:val>
                                        </p:tav>
                                      </p:tavLst>
                                    </p:anim>
                                    <p:anim calcmode="lin" valueType="num">
                                      <p:cBhvr>
                                        <p:cTn id="32" dur="500" fill="hold"/>
                                        <p:tgtEl>
                                          <p:spTgt spid="36"/>
                                        </p:tgtEl>
                                        <p:attrNameLst>
                                          <p:attrName>ppt_h</p:attrName>
                                        </p:attrNameLst>
                                      </p:cBhvr>
                                      <p:tavLst>
                                        <p:tav tm="0">
                                          <p:val>
                                            <p:fltVal val="0"/>
                                          </p:val>
                                        </p:tav>
                                        <p:tav tm="100000">
                                          <p:val>
                                            <p:strVal val="#ppt_h"/>
                                          </p:val>
                                        </p:tav>
                                      </p:tavLst>
                                    </p:anim>
                                    <p:animEffect transition="in" filter="fade">
                                      <p:cBhvr>
                                        <p:cTn id="33" dur="500"/>
                                        <p:tgtEl>
                                          <p:spTgt spid="36"/>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33"/>
                                        </p:tgtEl>
                                        <p:attrNameLst>
                                          <p:attrName>style.visibility</p:attrName>
                                        </p:attrNameLst>
                                      </p:cBhvr>
                                      <p:to>
                                        <p:strVal val="visible"/>
                                      </p:to>
                                    </p:set>
                                    <p:anim calcmode="lin" valueType="num">
                                      <p:cBhvr>
                                        <p:cTn id="41" dur="500" fill="hold"/>
                                        <p:tgtEl>
                                          <p:spTgt spid="33"/>
                                        </p:tgtEl>
                                        <p:attrNameLst>
                                          <p:attrName>ppt_w</p:attrName>
                                        </p:attrNameLst>
                                      </p:cBhvr>
                                      <p:tavLst>
                                        <p:tav tm="0">
                                          <p:val>
                                            <p:fltVal val="0"/>
                                          </p:val>
                                        </p:tav>
                                        <p:tav tm="100000">
                                          <p:val>
                                            <p:strVal val="#ppt_w"/>
                                          </p:val>
                                        </p:tav>
                                      </p:tavLst>
                                    </p:anim>
                                    <p:anim calcmode="lin" valueType="num">
                                      <p:cBhvr>
                                        <p:cTn id="42" dur="500" fill="hold"/>
                                        <p:tgtEl>
                                          <p:spTgt spid="33"/>
                                        </p:tgtEl>
                                        <p:attrNameLst>
                                          <p:attrName>ppt_h</p:attrName>
                                        </p:attrNameLst>
                                      </p:cBhvr>
                                      <p:tavLst>
                                        <p:tav tm="0">
                                          <p:val>
                                            <p:fltVal val="0"/>
                                          </p:val>
                                        </p:tav>
                                        <p:tav tm="100000">
                                          <p:val>
                                            <p:strVal val="#ppt_h"/>
                                          </p:val>
                                        </p:tav>
                                      </p:tavLst>
                                    </p:anim>
                                    <p:animEffect transition="in" filter="fade">
                                      <p:cBhvr>
                                        <p:cTn id="43" dur="500"/>
                                        <p:tgtEl>
                                          <p:spTgt spid="33"/>
                                        </p:tgtEl>
                                      </p:cBhvr>
                                    </p:animEffect>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childTnLst>
                          </p:cTn>
                        </p:par>
                        <p:par>
                          <p:cTn id="48" fill="hold">
                            <p:stCondLst>
                              <p:cond delay="4500"/>
                            </p:stCondLst>
                            <p:childTnLst>
                              <p:par>
                                <p:cTn id="49" presetID="53" presetClass="entr" presetSubtype="16" fill="hold" nodeType="afterEffect">
                                  <p:stCondLst>
                                    <p:cond delay="0"/>
                                  </p:stCondLst>
                                  <p:childTnLst>
                                    <p:set>
                                      <p:cBhvr>
                                        <p:cTn id="50" dur="1" fill="hold">
                                          <p:stCondLst>
                                            <p:cond delay="0"/>
                                          </p:stCondLst>
                                        </p:cTn>
                                        <p:tgtEl>
                                          <p:spTgt spid="38"/>
                                        </p:tgtEl>
                                        <p:attrNameLst>
                                          <p:attrName>style.visibility</p:attrName>
                                        </p:attrNameLst>
                                      </p:cBhvr>
                                      <p:to>
                                        <p:strVal val="visible"/>
                                      </p:to>
                                    </p:set>
                                    <p:anim calcmode="lin" valueType="num">
                                      <p:cBhvr>
                                        <p:cTn id="51" dur="500" fill="hold"/>
                                        <p:tgtEl>
                                          <p:spTgt spid="38"/>
                                        </p:tgtEl>
                                        <p:attrNameLst>
                                          <p:attrName>ppt_w</p:attrName>
                                        </p:attrNameLst>
                                      </p:cBhvr>
                                      <p:tavLst>
                                        <p:tav tm="0">
                                          <p:val>
                                            <p:fltVal val="0"/>
                                          </p:val>
                                        </p:tav>
                                        <p:tav tm="100000">
                                          <p:val>
                                            <p:strVal val="#ppt_w"/>
                                          </p:val>
                                        </p:tav>
                                      </p:tavLst>
                                    </p:anim>
                                    <p:anim calcmode="lin" valueType="num">
                                      <p:cBhvr>
                                        <p:cTn id="52" dur="500" fill="hold"/>
                                        <p:tgtEl>
                                          <p:spTgt spid="38"/>
                                        </p:tgtEl>
                                        <p:attrNameLst>
                                          <p:attrName>ppt_h</p:attrName>
                                        </p:attrNameLst>
                                      </p:cBhvr>
                                      <p:tavLst>
                                        <p:tav tm="0">
                                          <p:val>
                                            <p:fltVal val="0"/>
                                          </p:val>
                                        </p:tav>
                                        <p:tav tm="100000">
                                          <p:val>
                                            <p:strVal val="#ppt_h"/>
                                          </p:val>
                                        </p:tav>
                                      </p:tavLst>
                                    </p:anim>
                                    <p:animEffect transition="in" filter="fade">
                                      <p:cBhvr>
                                        <p:cTn id="53" dur="500"/>
                                        <p:tgtEl>
                                          <p:spTgt spid="38"/>
                                        </p:tgtEl>
                                      </p:cBhvr>
                                    </p:animEffect>
                                  </p:childTnLst>
                                </p:cTn>
                              </p:par>
                            </p:childTnLst>
                          </p:cTn>
                        </p:par>
                        <p:par>
                          <p:cTn id="54" fill="hold">
                            <p:stCondLst>
                              <p:cond delay="5000"/>
                            </p:stCondLst>
                            <p:childTnLst>
                              <p:par>
                                <p:cTn id="55" presetID="10" presetClass="entr" presetSubtype="0" fill="hold" nodeType="afterEffect">
                                  <p:stCondLst>
                                    <p:cond delay="0"/>
                                  </p:stCondLst>
                                  <p:childTnLst>
                                    <p:set>
                                      <p:cBhvr>
                                        <p:cTn id="56" dur="1" fill="hold">
                                          <p:stCondLst>
                                            <p:cond delay="0"/>
                                          </p:stCondLst>
                                        </p:cTn>
                                        <p:tgtEl>
                                          <p:spTgt spid="20"/>
                                        </p:tgtEl>
                                        <p:attrNameLst>
                                          <p:attrName>style.visibility</p:attrName>
                                        </p:attrNameLst>
                                      </p:cBhvr>
                                      <p:to>
                                        <p:strVal val="visible"/>
                                      </p:to>
                                    </p:set>
                                    <p:animEffect transition="in" filter="fade">
                                      <p:cBhvr>
                                        <p:cTn id="57" dur="500"/>
                                        <p:tgtEl>
                                          <p:spTgt spid="20"/>
                                        </p:tgtEl>
                                      </p:cBhvr>
                                    </p:animEffect>
                                  </p:childTnLst>
                                </p:cTn>
                              </p:par>
                            </p:childTnLst>
                          </p:cTn>
                        </p:par>
                        <p:par>
                          <p:cTn id="58" fill="hold">
                            <p:stCondLst>
                              <p:cond delay="5500"/>
                            </p:stCondLst>
                            <p:childTnLst>
                              <p:par>
                                <p:cTn id="59" presetID="53" presetClass="entr" presetSubtype="16" fill="hold" nodeType="afterEffect">
                                  <p:stCondLst>
                                    <p:cond delay="0"/>
                                  </p:stCondLst>
                                  <p:childTnLst>
                                    <p:set>
                                      <p:cBhvr>
                                        <p:cTn id="60" dur="1" fill="hold">
                                          <p:stCondLst>
                                            <p:cond delay="0"/>
                                          </p:stCondLst>
                                        </p:cTn>
                                        <p:tgtEl>
                                          <p:spTgt spid="37"/>
                                        </p:tgtEl>
                                        <p:attrNameLst>
                                          <p:attrName>style.visibility</p:attrName>
                                        </p:attrNameLst>
                                      </p:cBhvr>
                                      <p:to>
                                        <p:strVal val="visible"/>
                                      </p:to>
                                    </p:set>
                                    <p:anim calcmode="lin" valueType="num">
                                      <p:cBhvr>
                                        <p:cTn id="61" dur="500" fill="hold"/>
                                        <p:tgtEl>
                                          <p:spTgt spid="37"/>
                                        </p:tgtEl>
                                        <p:attrNameLst>
                                          <p:attrName>ppt_w</p:attrName>
                                        </p:attrNameLst>
                                      </p:cBhvr>
                                      <p:tavLst>
                                        <p:tav tm="0">
                                          <p:val>
                                            <p:fltVal val="0"/>
                                          </p:val>
                                        </p:tav>
                                        <p:tav tm="100000">
                                          <p:val>
                                            <p:strVal val="#ppt_w"/>
                                          </p:val>
                                        </p:tav>
                                      </p:tavLst>
                                    </p:anim>
                                    <p:anim calcmode="lin" valueType="num">
                                      <p:cBhvr>
                                        <p:cTn id="62" dur="500" fill="hold"/>
                                        <p:tgtEl>
                                          <p:spTgt spid="37"/>
                                        </p:tgtEl>
                                        <p:attrNameLst>
                                          <p:attrName>ppt_h</p:attrName>
                                        </p:attrNameLst>
                                      </p:cBhvr>
                                      <p:tavLst>
                                        <p:tav tm="0">
                                          <p:val>
                                            <p:fltVal val="0"/>
                                          </p:val>
                                        </p:tav>
                                        <p:tav tm="100000">
                                          <p:val>
                                            <p:strVal val="#ppt_h"/>
                                          </p:val>
                                        </p:tav>
                                      </p:tavLst>
                                    </p:anim>
                                    <p:animEffect transition="in" filter="fade">
                                      <p:cBhvr>
                                        <p:cTn id="63" dur="500"/>
                                        <p:tgtEl>
                                          <p:spTgt spid="37"/>
                                        </p:tgtEl>
                                      </p:cBhvr>
                                    </p:animEffect>
                                  </p:childTnLst>
                                </p:cTn>
                              </p:par>
                            </p:childTnLst>
                          </p:cTn>
                        </p:par>
                        <p:par>
                          <p:cTn id="64" fill="hold">
                            <p:stCondLst>
                              <p:cond delay="6000"/>
                            </p:stCondLst>
                            <p:childTnLst>
                              <p:par>
                                <p:cTn id="65" presetID="10" presetClass="entr" presetSubtype="0" fill="hold" nodeType="afterEffect">
                                  <p:stCondLst>
                                    <p:cond delay="0"/>
                                  </p:stCondLst>
                                  <p:childTnLst>
                                    <p:set>
                                      <p:cBhvr>
                                        <p:cTn id="66" dur="1" fill="hold">
                                          <p:stCondLst>
                                            <p:cond delay="0"/>
                                          </p:stCondLst>
                                        </p:cTn>
                                        <p:tgtEl>
                                          <p:spTgt spid="24"/>
                                        </p:tgtEl>
                                        <p:attrNameLst>
                                          <p:attrName>style.visibility</p:attrName>
                                        </p:attrNameLst>
                                      </p:cBhvr>
                                      <p:to>
                                        <p:strVal val="visible"/>
                                      </p:to>
                                    </p:set>
                                    <p:animEffect transition="in" filter="fade">
                                      <p:cBhvr>
                                        <p:cTn id="6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The Numbers</a:t>
            </a:r>
          </a:p>
        </p:txBody>
      </p:sp>
      <p:grpSp>
        <p:nvGrpSpPr>
          <p:cNvPr id="9" name="Group 8"/>
          <p:cNvGrpSpPr/>
          <p:nvPr/>
        </p:nvGrpSpPr>
        <p:grpSpPr>
          <a:xfrm>
            <a:off x="838200" y="4421487"/>
            <a:ext cx="2286000" cy="1681364"/>
            <a:chOff x="838200" y="2866065"/>
            <a:chExt cx="3200400" cy="1681364"/>
          </a:xfrm>
        </p:grpSpPr>
        <p:sp>
          <p:nvSpPr>
            <p:cNvPr id="7" name="Rectangle 6"/>
            <p:cNvSpPr/>
            <p:nvPr/>
          </p:nvSpPr>
          <p:spPr>
            <a:xfrm>
              <a:off x="838200" y="3198021"/>
              <a:ext cx="3200400" cy="1349408"/>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 Morbi imperdiet tellus metus.</a:t>
              </a:r>
              <a:endParaRPr lang="en-US" sz="1400"/>
            </a:p>
          </p:txBody>
        </p:sp>
        <p:sp>
          <p:nvSpPr>
            <p:cNvPr id="8" name="TextBox 7"/>
            <p:cNvSpPr txBox="1"/>
            <p:nvPr/>
          </p:nvSpPr>
          <p:spPr>
            <a:xfrm>
              <a:off x="838200" y="2866065"/>
              <a:ext cx="32004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a:t>
              </a:r>
            </a:p>
          </p:txBody>
        </p:sp>
      </p:grpSp>
      <p:grpSp>
        <p:nvGrpSpPr>
          <p:cNvPr id="10" name="Group 9"/>
          <p:cNvGrpSpPr/>
          <p:nvPr/>
        </p:nvGrpSpPr>
        <p:grpSpPr>
          <a:xfrm>
            <a:off x="3581400" y="4421487"/>
            <a:ext cx="2286000" cy="1681364"/>
            <a:chOff x="838200" y="2866065"/>
            <a:chExt cx="3200400" cy="1681364"/>
          </a:xfrm>
        </p:grpSpPr>
        <p:sp>
          <p:nvSpPr>
            <p:cNvPr id="11" name="Rectangle 10"/>
            <p:cNvSpPr/>
            <p:nvPr/>
          </p:nvSpPr>
          <p:spPr>
            <a:xfrm>
              <a:off x="838200" y="3198021"/>
              <a:ext cx="3200400" cy="1349408"/>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 Morbi imperdiet tellus metus.</a:t>
              </a:r>
              <a:endParaRPr lang="en-US" sz="1400"/>
            </a:p>
          </p:txBody>
        </p:sp>
        <p:sp>
          <p:nvSpPr>
            <p:cNvPr id="12" name="TextBox 11"/>
            <p:cNvSpPr txBox="1"/>
            <p:nvPr/>
          </p:nvSpPr>
          <p:spPr>
            <a:xfrm>
              <a:off x="838200" y="2866065"/>
              <a:ext cx="32004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a:t>
              </a:r>
            </a:p>
          </p:txBody>
        </p:sp>
      </p:grpSp>
      <p:grpSp>
        <p:nvGrpSpPr>
          <p:cNvPr id="13" name="Group 12"/>
          <p:cNvGrpSpPr/>
          <p:nvPr/>
        </p:nvGrpSpPr>
        <p:grpSpPr>
          <a:xfrm>
            <a:off x="6324600" y="4421487"/>
            <a:ext cx="2286000" cy="1681364"/>
            <a:chOff x="838200" y="2866065"/>
            <a:chExt cx="3200400" cy="1681364"/>
          </a:xfrm>
        </p:grpSpPr>
        <p:sp>
          <p:nvSpPr>
            <p:cNvPr id="14" name="Rectangle 13"/>
            <p:cNvSpPr/>
            <p:nvPr/>
          </p:nvSpPr>
          <p:spPr>
            <a:xfrm>
              <a:off x="838200" y="3198021"/>
              <a:ext cx="3200400" cy="1349408"/>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 Morbi imperdiet tellus metus.</a:t>
              </a:r>
              <a:endParaRPr lang="en-US" sz="1400"/>
            </a:p>
          </p:txBody>
        </p:sp>
        <p:sp>
          <p:nvSpPr>
            <p:cNvPr id="15" name="TextBox 14"/>
            <p:cNvSpPr txBox="1"/>
            <p:nvPr/>
          </p:nvSpPr>
          <p:spPr>
            <a:xfrm>
              <a:off x="838200" y="2866065"/>
              <a:ext cx="32004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a:t>
              </a:r>
            </a:p>
          </p:txBody>
        </p:sp>
      </p:grpSp>
      <p:grpSp>
        <p:nvGrpSpPr>
          <p:cNvPr id="16" name="Group 15"/>
          <p:cNvGrpSpPr/>
          <p:nvPr/>
        </p:nvGrpSpPr>
        <p:grpSpPr>
          <a:xfrm>
            <a:off x="9067800" y="4421487"/>
            <a:ext cx="2286000" cy="1681364"/>
            <a:chOff x="838200" y="2866065"/>
            <a:chExt cx="3200400" cy="1681364"/>
          </a:xfrm>
        </p:grpSpPr>
        <p:sp>
          <p:nvSpPr>
            <p:cNvPr id="17" name="Rectangle 16"/>
            <p:cNvSpPr/>
            <p:nvPr/>
          </p:nvSpPr>
          <p:spPr>
            <a:xfrm>
              <a:off x="838200" y="3198021"/>
              <a:ext cx="3200400" cy="1349408"/>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 Morbi imperdiet tellus metus.</a:t>
              </a:r>
              <a:endParaRPr lang="en-US" sz="1400"/>
            </a:p>
          </p:txBody>
        </p:sp>
        <p:sp>
          <p:nvSpPr>
            <p:cNvPr id="18" name="TextBox 17"/>
            <p:cNvSpPr txBox="1"/>
            <p:nvPr/>
          </p:nvSpPr>
          <p:spPr>
            <a:xfrm>
              <a:off x="838200" y="2866065"/>
              <a:ext cx="32004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a:t>
              </a:r>
            </a:p>
          </p:txBody>
        </p:sp>
      </p:grpSp>
      <p:grpSp>
        <p:nvGrpSpPr>
          <p:cNvPr id="39" name="Group 38"/>
          <p:cNvGrpSpPr/>
          <p:nvPr/>
        </p:nvGrpSpPr>
        <p:grpSpPr>
          <a:xfrm>
            <a:off x="838200" y="1705420"/>
            <a:ext cx="2286000" cy="2286000"/>
            <a:chOff x="838200" y="1705420"/>
            <a:chExt cx="2286000" cy="2286000"/>
          </a:xfrm>
        </p:grpSpPr>
        <p:sp>
          <p:nvSpPr>
            <p:cNvPr id="3" name="Rounded Rectangle 2"/>
            <p:cNvSpPr/>
            <p:nvPr/>
          </p:nvSpPr>
          <p:spPr>
            <a:xfrm>
              <a:off x="838200" y="1705420"/>
              <a:ext cx="2286000" cy="2286000"/>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31"/>
            <p:cNvSpPr>
              <a:spLocks noEditPoints="1"/>
            </p:cNvSpPr>
            <p:nvPr/>
          </p:nvSpPr>
          <p:spPr bwMode="auto">
            <a:xfrm>
              <a:off x="1496501" y="2011304"/>
              <a:ext cx="969400" cy="969400"/>
            </a:xfrm>
            <a:custGeom>
              <a:avLst/>
              <a:gdLst>
                <a:gd name="T0" fmla="*/ 1175 w 1536"/>
                <a:gd name="T1" fmla="*/ 723 h 1536"/>
                <a:gd name="T2" fmla="*/ 1265 w 1536"/>
                <a:gd name="T3" fmla="*/ 542 h 1536"/>
                <a:gd name="T4" fmla="*/ 970 w 1536"/>
                <a:gd name="T5" fmla="*/ 452 h 1536"/>
                <a:gd name="T6" fmla="*/ 1084 w 1536"/>
                <a:gd name="T7" fmla="*/ 271 h 1536"/>
                <a:gd name="T8" fmla="*/ 768 w 1536"/>
                <a:gd name="T9" fmla="*/ 0 h 1536"/>
                <a:gd name="T10" fmla="*/ 452 w 1536"/>
                <a:gd name="T11" fmla="*/ 271 h 1536"/>
                <a:gd name="T12" fmla="*/ 566 w 1536"/>
                <a:gd name="T13" fmla="*/ 452 h 1536"/>
                <a:gd name="T14" fmla="*/ 271 w 1536"/>
                <a:gd name="T15" fmla="*/ 542 h 1536"/>
                <a:gd name="T16" fmla="*/ 362 w 1536"/>
                <a:gd name="T17" fmla="*/ 723 h 1536"/>
                <a:gd name="T18" fmla="*/ 0 w 1536"/>
                <a:gd name="T19" fmla="*/ 1536 h 1536"/>
                <a:gd name="T20" fmla="*/ 1536 w 1536"/>
                <a:gd name="T21" fmla="*/ 723 h 1536"/>
                <a:gd name="T22" fmla="*/ 271 w 1536"/>
                <a:gd name="T23" fmla="*/ 1446 h 1536"/>
                <a:gd name="T24" fmla="*/ 181 w 1536"/>
                <a:gd name="T25" fmla="*/ 1265 h 1536"/>
                <a:gd name="T26" fmla="*/ 90 w 1536"/>
                <a:gd name="T27" fmla="*/ 1446 h 1536"/>
                <a:gd name="T28" fmla="*/ 362 w 1536"/>
                <a:gd name="T29" fmla="*/ 813 h 1536"/>
                <a:gd name="T30" fmla="*/ 542 w 1536"/>
                <a:gd name="T31" fmla="*/ 271 h 1536"/>
                <a:gd name="T32" fmla="*/ 593 w 1536"/>
                <a:gd name="T33" fmla="*/ 222 h 1536"/>
                <a:gd name="T34" fmla="*/ 714 w 1536"/>
                <a:gd name="T35" fmla="*/ 98 h 1536"/>
                <a:gd name="T36" fmla="*/ 793 w 1536"/>
                <a:gd name="T37" fmla="*/ 266 h 1536"/>
                <a:gd name="T38" fmla="*/ 806 w 1536"/>
                <a:gd name="T39" fmla="*/ 94 h 1536"/>
                <a:gd name="T40" fmla="*/ 943 w 1536"/>
                <a:gd name="T41" fmla="*/ 222 h 1536"/>
                <a:gd name="T42" fmla="*/ 994 w 1536"/>
                <a:gd name="T43" fmla="*/ 271 h 1536"/>
                <a:gd name="T44" fmla="*/ 943 w 1536"/>
                <a:gd name="T45" fmla="*/ 320 h 1536"/>
                <a:gd name="T46" fmla="*/ 768 w 1536"/>
                <a:gd name="T47" fmla="*/ 452 h 1536"/>
                <a:gd name="T48" fmla="*/ 593 w 1536"/>
                <a:gd name="T49" fmla="*/ 320 h 1536"/>
                <a:gd name="T50" fmla="*/ 542 w 1536"/>
                <a:gd name="T51" fmla="*/ 271 h 1536"/>
                <a:gd name="T52" fmla="*/ 678 w 1536"/>
                <a:gd name="T53" fmla="*/ 1446 h 1536"/>
                <a:gd name="T54" fmla="*/ 858 w 1536"/>
                <a:gd name="T55" fmla="*/ 1175 h 1536"/>
                <a:gd name="T56" fmla="*/ 1084 w 1536"/>
                <a:gd name="T57" fmla="*/ 1446 h 1536"/>
                <a:gd name="T58" fmla="*/ 949 w 1536"/>
                <a:gd name="T59" fmla="*/ 1084 h 1536"/>
                <a:gd name="T60" fmla="*/ 587 w 1536"/>
                <a:gd name="T61" fmla="*/ 1446 h 1536"/>
                <a:gd name="T62" fmla="*/ 452 w 1536"/>
                <a:gd name="T63" fmla="*/ 542 h 1536"/>
                <a:gd name="T64" fmla="*/ 1084 w 1536"/>
                <a:gd name="T65" fmla="*/ 1446 h 1536"/>
                <a:gd name="T66" fmla="*/ 1355 w 1536"/>
                <a:gd name="T67" fmla="*/ 1446 h 1536"/>
                <a:gd name="T68" fmla="*/ 1265 w 1536"/>
                <a:gd name="T69" fmla="*/ 1265 h 1536"/>
                <a:gd name="T70" fmla="*/ 1175 w 1536"/>
                <a:gd name="T71" fmla="*/ 1446 h 1536"/>
                <a:gd name="T72" fmla="*/ 1446 w 1536"/>
                <a:gd name="T73" fmla="*/ 813 h 1536"/>
                <a:gd name="T74" fmla="*/ 723 w 1536"/>
                <a:gd name="T75" fmla="*/ 858 h 1536"/>
                <a:gd name="T76" fmla="*/ 633 w 1536"/>
                <a:gd name="T77" fmla="*/ 768 h 1536"/>
                <a:gd name="T78" fmla="*/ 723 w 1536"/>
                <a:gd name="T79" fmla="*/ 678 h 1536"/>
                <a:gd name="T80" fmla="*/ 813 w 1536"/>
                <a:gd name="T81" fmla="*/ 768 h 1536"/>
                <a:gd name="T82" fmla="*/ 904 w 1536"/>
                <a:gd name="T83" fmla="*/ 858 h 1536"/>
                <a:gd name="T84" fmla="*/ 813 w 1536"/>
                <a:gd name="T85" fmla="*/ 949 h 1536"/>
                <a:gd name="T86" fmla="*/ 723 w 1536"/>
                <a:gd name="T87" fmla="*/ 85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6" h="1536">
                  <a:moveTo>
                    <a:pt x="1536" y="723"/>
                  </a:moveTo>
                  <a:cubicBezTo>
                    <a:pt x="1175" y="723"/>
                    <a:pt x="1175" y="723"/>
                    <a:pt x="1175" y="723"/>
                  </a:cubicBezTo>
                  <a:cubicBezTo>
                    <a:pt x="1175" y="542"/>
                    <a:pt x="1175" y="542"/>
                    <a:pt x="1175" y="542"/>
                  </a:cubicBezTo>
                  <a:cubicBezTo>
                    <a:pt x="1265" y="542"/>
                    <a:pt x="1265" y="542"/>
                    <a:pt x="1265" y="542"/>
                  </a:cubicBezTo>
                  <a:cubicBezTo>
                    <a:pt x="1265" y="452"/>
                    <a:pt x="1265" y="452"/>
                    <a:pt x="1265" y="452"/>
                  </a:cubicBezTo>
                  <a:cubicBezTo>
                    <a:pt x="1229" y="452"/>
                    <a:pt x="1004" y="452"/>
                    <a:pt x="970" y="452"/>
                  </a:cubicBezTo>
                  <a:cubicBezTo>
                    <a:pt x="986" y="434"/>
                    <a:pt x="1000" y="414"/>
                    <a:pt x="1011" y="391"/>
                  </a:cubicBezTo>
                  <a:cubicBezTo>
                    <a:pt x="1056" y="369"/>
                    <a:pt x="1084" y="322"/>
                    <a:pt x="1084" y="271"/>
                  </a:cubicBezTo>
                  <a:cubicBezTo>
                    <a:pt x="1084" y="220"/>
                    <a:pt x="1056" y="173"/>
                    <a:pt x="1011" y="151"/>
                  </a:cubicBezTo>
                  <a:cubicBezTo>
                    <a:pt x="965" y="58"/>
                    <a:pt x="872" y="0"/>
                    <a:pt x="768" y="0"/>
                  </a:cubicBezTo>
                  <a:cubicBezTo>
                    <a:pt x="664" y="0"/>
                    <a:pt x="571" y="58"/>
                    <a:pt x="525" y="151"/>
                  </a:cubicBezTo>
                  <a:cubicBezTo>
                    <a:pt x="481" y="173"/>
                    <a:pt x="452" y="220"/>
                    <a:pt x="452" y="271"/>
                  </a:cubicBezTo>
                  <a:cubicBezTo>
                    <a:pt x="452" y="322"/>
                    <a:pt x="481" y="369"/>
                    <a:pt x="525" y="391"/>
                  </a:cubicBezTo>
                  <a:cubicBezTo>
                    <a:pt x="536" y="414"/>
                    <a:pt x="550" y="434"/>
                    <a:pt x="566" y="452"/>
                  </a:cubicBezTo>
                  <a:cubicBezTo>
                    <a:pt x="532" y="452"/>
                    <a:pt x="307" y="452"/>
                    <a:pt x="271" y="452"/>
                  </a:cubicBezTo>
                  <a:cubicBezTo>
                    <a:pt x="271" y="542"/>
                    <a:pt x="271" y="542"/>
                    <a:pt x="271" y="542"/>
                  </a:cubicBezTo>
                  <a:cubicBezTo>
                    <a:pt x="362" y="542"/>
                    <a:pt x="362" y="542"/>
                    <a:pt x="362" y="542"/>
                  </a:cubicBezTo>
                  <a:cubicBezTo>
                    <a:pt x="362" y="723"/>
                    <a:pt x="362" y="723"/>
                    <a:pt x="362" y="723"/>
                  </a:cubicBezTo>
                  <a:cubicBezTo>
                    <a:pt x="0" y="723"/>
                    <a:pt x="0" y="723"/>
                    <a:pt x="0" y="723"/>
                  </a:cubicBezTo>
                  <a:cubicBezTo>
                    <a:pt x="0" y="1536"/>
                    <a:pt x="0" y="1536"/>
                    <a:pt x="0" y="1536"/>
                  </a:cubicBezTo>
                  <a:cubicBezTo>
                    <a:pt x="1536" y="1536"/>
                    <a:pt x="1536" y="1536"/>
                    <a:pt x="1536" y="1536"/>
                  </a:cubicBezTo>
                  <a:lnTo>
                    <a:pt x="1536" y="723"/>
                  </a:lnTo>
                  <a:close/>
                  <a:moveTo>
                    <a:pt x="362" y="1446"/>
                  </a:moveTo>
                  <a:cubicBezTo>
                    <a:pt x="271" y="1446"/>
                    <a:pt x="271" y="1446"/>
                    <a:pt x="271" y="1446"/>
                  </a:cubicBezTo>
                  <a:cubicBezTo>
                    <a:pt x="271" y="1265"/>
                    <a:pt x="271" y="1265"/>
                    <a:pt x="271" y="1265"/>
                  </a:cubicBezTo>
                  <a:cubicBezTo>
                    <a:pt x="181" y="1265"/>
                    <a:pt x="181" y="1265"/>
                    <a:pt x="181" y="1265"/>
                  </a:cubicBezTo>
                  <a:cubicBezTo>
                    <a:pt x="181" y="1446"/>
                    <a:pt x="181" y="1446"/>
                    <a:pt x="181" y="1446"/>
                  </a:cubicBezTo>
                  <a:cubicBezTo>
                    <a:pt x="90" y="1446"/>
                    <a:pt x="90" y="1446"/>
                    <a:pt x="90" y="1446"/>
                  </a:cubicBezTo>
                  <a:cubicBezTo>
                    <a:pt x="90" y="813"/>
                    <a:pt x="90" y="813"/>
                    <a:pt x="90" y="813"/>
                  </a:cubicBezTo>
                  <a:cubicBezTo>
                    <a:pt x="362" y="813"/>
                    <a:pt x="362" y="813"/>
                    <a:pt x="362" y="813"/>
                  </a:cubicBezTo>
                  <a:lnTo>
                    <a:pt x="362" y="1446"/>
                  </a:lnTo>
                  <a:close/>
                  <a:moveTo>
                    <a:pt x="542" y="271"/>
                  </a:moveTo>
                  <a:cubicBezTo>
                    <a:pt x="542" y="251"/>
                    <a:pt x="555" y="234"/>
                    <a:pt x="573" y="228"/>
                  </a:cubicBezTo>
                  <a:cubicBezTo>
                    <a:pt x="593" y="222"/>
                    <a:pt x="593" y="222"/>
                    <a:pt x="593" y="222"/>
                  </a:cubicBezTo>
                  <a:cubicBezTo>
                    <a:pt x="601" y="202"/>
                    <a:pt x="601" y="202"/>
                    <a:pt x="601" y="202"/>
                  </a:cubicBezTo>
                  <a:cubicBezTo>
                    <a:pt x="622" y="152"/>
                    <a:pt x="664" y="114"/>
                    <a:pt x="714" y="98"/>
                  </a:cubicBezTo>
                  <a:cubicBezTo>
                    <a:pt x="714" y="106"/>
                    <a:pt x="714" y="113"/>
                    <a:pt x="714" y="121"/>
                  </a:cubicBezTo>
                  <a:cubicBezTo>
                    <a:pt x="715" y="190"/>
                    <a:pt x="743" y="241"/>
                    <a:pt x="793" y="266"/>
                  </a:cubicBezTo>
                  <a:cubicBezTo>
                    <a:pt x="833" y="185"/>
                    <a:pt x="833" y="185"/>
                    <a:pt x="833" y="185"/>
                  </a:cubicBezTo>
                  <a:cubicBezTo>
                    <a:pt x="804" y="171"/>
                    <a:pt x="802" y="127"/>
                    <a:pt x="806" y="94"/>
                  </a:cubicBezTo>
                  <a:cubicBezTo>
                    <a:pt x="863" y="106"/>
                    <a:pt x="912" y="146"/>
                    <a:pt x="935" y="202"/>
                  </a:cubicBezTo>
                  <a:cubicBezTo>
                    <a:pt x="943" y="222"/>
                    <a:pt x="943" y="222"/>
                    <a:pt x="943" y="222"/>
                  </a:cubicBezTo>
                  <a:cubicBezTo>
                    <a:pt x="963" y="228"/>
                    <a:pt x="963" y="228"/>
                    <a:pt x="963" y="228"/>
                  </a:cubicBezTo>
                  <a:cubicBezTo>
                    <a:pt x="982" y="234"/>
                    <a:pt x="994" y="251"/>
                    <a:pt x="994" y="271"/>
                  </a:cubicBezTo>
                  <a:cubicBezTo>
                    <a:pt x="994" y="291"/>
                    <a:pt x="982" y="308"/>
                    <a:pt x="963" y="314"/>
                  </a:cubicBezTo>
                  <a:cubicBezTo>
                    <a:pt x="943" y="320"/>
                    <a:pt x="943" y="320"/>
                    <a:pt x="943" y="320"/>
                  </a:cubicBezTo>
                  <a:cubicBezTo>
                    <a:pt x="935" y="340"/>
                    <a:pt x="935" y="340"/>
                    <a:pt x="935" y="340"/>
                  </a:cubicBezTo>
                  <a:cubicBezTo>
                    <a:pt x="907" y="408"/>
                    <a:pt x="842" y="452"/>
                    <a:pt x="768" y="452"/>
                  </a:cubicBezTo>
                  <a:cubicBezTo>
                    <a:pt x="695" y="452"/>
                    <a:pt x="629" y="408"/>
                    <a:pt x="601" y="340"/>
                  </a:cubicBezTo>
                  <a:cubicBezTo>
                    <a:pt x="593" y="320"/>
                    <a:pt x="593" y="320"/>
                    <a:pt x="593" y="320"/>
                  </a:cubicBezTo>
                  <a:cubicBezTo>
                    <a:pt x="573" y="314"/>
                    <a:pt x="573" y="314"/>
                    <a:pt x="573" y="314"/>
                  </a:cubicBezTo>
                  <a:cubicBezTo>
                    <a:pt x="555" y="308"/>
                    <a:pt x="542" y="291"/>
                    <a:pt x="542" y="271"/>
                  </a:cubicBezTo>
                  <a:close/>
                  <a:moveTo>
                    <a:pt x="858" y="1446"/>
                  </a:moveTo>
                  <a:cubicBezTo>
                    <a:pt x="678" y="1446"/>
                    <a:pt x="678" y="1446"/>
                    <a:pt x="678" y="1446"/>
                  </a:cubicBezTo>
                  <a:cubicBezTo>
                    <a:pt x="678" y="1175"/>
                    <a:pt x="678" y="1175"/>
                    <a:pt x="678" y="1175"/>
                  </a:cubicBezTo>
                  <a:cubicBezTo>
                    <a:pt x="858" y="1175"/>
                    <a:pt x="858" y="1175"/>
                    <a:pt x="858" y="1175"/>
                  </a:cubicBezTo>
                  <a:lnTo>
                    <a:pt x="858" y="1446"/>
                  </a:lnTo>
                  <a:close/>
                  <a:moveTo>
                    <a:pt x="1084" y="1446"/>
                  </a:moveTo>
                  <a:cubicBezTo>
                    <a:pt x="949" y="1446"/>
                    <a:pt x="949" y="1446"/>
                    <a:pt x="949" y="1446"/>
                  </a:cubicBezTo>
                  <a:cubicBezTo>
                    <a:pt x="949" y="1084"/>
                    <a:pt x="949" y="1084"/>
                    <a:pt x="949" y="1084"/>
                  </a:cubicBezTo>
                  <a:cubicBezTo>
                    <a:pt x="587" y="1084"/>
                    <a:pt x="587" y="1084"/>
                    <a:pt x="587" y="1084"/>
                  </a:cubicBezTo>
                  <a:cubicBezTo>
                    <a:pt x="587" y="1446"/>
                    <a:pt x="587" y="1446"/>
                    <a:pt x="587" y="1446"/>
                  </a:cubicBezTo>
                  <a:cubicBezTo>
                    <a:pt x="452" y="1446"/>
                    <a:pt x="452" y="1446"/>
                    <a:pt x="452" y="1446"/>
                  </a:cubicBezTo>
                  <a:cubicBezTo>
                    <a:pt x="452" y="542"/>
                    <a:pt x="452" y="542"/>
                    <a:pt x="452" y="542"/>
                  </a:cubicBezTo>
                  <a:cubicBezTo>
                    <a:pt x="1084" y="542"/>
                    <a:pt x="1084" y="542"/>
                    <a:pt x="1084" y="542"/>
                  </a:cubicBezTo>
                  <a:lnTo>
                    <a:pt x="1084" y="1446"/>
                  </a:lnTo>
                  <a:close/>
                  <a:moveTo>
                    <a:pt x="1446" y="1446"/>
                  </a:moveTo>
                  <a:cubicBezTo>
                    <a:pt x="1355" y="1446"/>
                    <a:pt x="1355" y="1446"/>
                    <a:pt x="1355" y="1446"/>
                  </a:cubicBezTo>
                  <a:cubicBezTo>
                    <a:pt x="1355" y="1265"/>
                    <a:pt x="1355" y="1265"/>
                    <a:pt x="1355" y="1265"/>
                  </a:cubicBezTo>
                  <a:cubicBezTo>
                    <a:pt x="1265" y="1265"/>
                    <a:pt x="1265" y="1265"/>
                    <a:pt x="1265" y="1265"/>
                  </a:cubicBezTo>
                  <a:cubicBezTo>
                    <a:pt x="1265" y="1446"/>
                    <a:pt x="1265" y="1446"/>
                    <a:pt x="1265" y="1446"/>
                  </a:cubicBezTo>
                  <a:cubicBezTo>
                    <a:pt x="1175" y="1446"/>
                    <a:pt x="1175" y="1446"/>
                    <a:pt x="1175" y="1446"/>
                  </a:cubicBezTo>
                  <a:cubicBezTo>
                    <a:pt x="1175" y="813"/>
                    <a:pt x="1175" y="813"/>
                    <a:pt x="1175" y="813"/>
                  </a:cubicBezTo>
                  <a:cubicBezTo>
                    <a:pt x="1446" y="813"/>
                    <a:pt x="1446" y="813"/>
                    <a:pt x="1446" y="813"/>
                  </a:cubicBezTo>
                  <a:lnTo>
                    <a:pt x="1446" y="1446"/>
                  </a:lnTo>
                  <a:close/>
                  <a:moveTo>
                    <a:pt x="723" y="858"/>
                  </a:moveTo>
                  <a:cubicBezTo>
                    <a:pt x="633" y="858"/>
                    <a:pt x="633" y="858"/>
                    <a:pt x="633" y="858"/>
                  </a:cubicBezTo>
                  <a:cubicBezTo>
                    <a:pt x="633" y="768"/>
                    <a:pt x="633" y="768"/>
                    <a:pt x="633" y="768"/>
                  </a:cubicBezTo>
                  <a:cubicBezTo>
                    <a:pt x="723" y="768"/>
                    <a:pt x="723" y="768"/>
                    <a:pt x="723" y="768"/>
                  </a:cubicBezTo>
                  <a:cubicBezTo>
                    <a:pt x="723" y="678"/>
                    <a:pt x="723" y="678"/>
                    <a:pt x="723" y="678"/>
                  </a:cubicBezTo>
                  <a:cubicBezTo>
                    <a:pt x="813" y="678"/>
                    <a:pt x="813" y="678"/>
                    <a:pt x="813" y="678"/>
                  </a:cubicBezTo>
                  <a:cubicBezTo>
                    <a:pt x="813" y="768"/>
                    <a:pt x="813" y="768"/>
                    <a:pt x="813" y="768"/>
                  </a:cubicBezTo>
                  <a:cubicBezTo>
                    <a:pt x="904" y="768"/>
                    <a:pt x="904" y="768"/>
                    <a:pt x="904" y="768"/>
                  </a:cubicBezTo>
                  <a:cubicBezTo>
                    <a:pt x="904" y="858"/>
                    <a:pt x="904" y="858"/>
                    <a:pt x="904" y="858"/>
                  </a:cubicBezTo>
                  <a:cubicBezTo>
                    <a:pt x="813" y="858"/>
                    <a:pt x="813" y="858"/>
                    <a:pt x="813" y="858"/>
                  </a:cubicBezTo>
                  <a:cubicBezTo>
                    <a:pt x="813" y="949"/>
                    <a:pt x="813" y="949"/>
                    <a:pt x="813" y="949"/>
                  </a:cubicBezTo>
                  <a:cubicBezTo>
                    <a:pt x="723" y="949"/>
                    <a:pt x="723" y="949"/>
                    <a:pt x="723" y="949"/>
                  </a:cubicBezTo>
                  <a:lnTo>
                    <a:pt x="723" y="8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TextBox 23"/>
            <p:cNvSpPr txBox="1"/>
            <p:nvPr/>
          </p:nvSpPr>
          <p:spPr>
            <a:xfrm>
              <a:off x="838200" y="3228945"/>
              <a:ext cx="2286000" cy="584775"/>
            </a:xfrm>
            <a:prstGeom prst="rect">
              <a:avLst/>
            </a:prstGeom>
            <a:noFill/>
          </p:spPr>
          <p:txBody>
            <a:bodyPr wrap="square" lIns="91440" tIns="45720" rIns="91440" bIns="45720" rtlCol="0">
              <a:spAutoFit/>
            </a:bodyPr>
            <a:lstStyle/>
            <a:p>
              <a:pPr algn="ctr"/>
              <a:r>
                <a:rPr lang="en-US" sz="3200" b="1">
                  <a:solidFill>
                    <a:schemeClr val="bg1"/>
                  </a:solidFill>
                  <a:latin typeface="+mj-lt"/>
                </a:rPr>
                <a:t>20.678</a:t>
              </a:r>
            </a:p>
          </p:txBody>
        </p:sp>
      </p:grpSp>
      <p:grpSp>
        <p:nvGrpSpPr>
          <p:cNvPr id="38" name="Group 37"/>
          <p:cNvGrpSpPr/>
          <p:nvPr/>
        </p:nvGrpSpPr>
        <p:grpSpPr>
          <a:xfrm>
            <a:off x="3581400" y="1705420"/>
            <a:ext cx="2286000" cy="2286000"/>
            <a:chOff x="3581400" y="1705420"/>
            <a:chExt cx="2286000" cy="2286000"/>
          </a:xfrm>
        </p:grpSpPr>
        <p:sp>
          <p:nvSpPr>
            <p:cNvPr id="4" name="Rounded Rectangle 3"/>
            <p:cNvSpPr/>
            <p:nvPr/>
          </p:nvSpPr>
          <p:spPr>
            <a:xfrm>
              <a:off x="3581400" y="1705420"/>
              <a:ext cx="2286000" cy="228600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34"/>
            <p:cNvSpPr>
              <a:spLocks noEditPoints="1"/>
            </p:cNvSpPr>
            <p:nvPr/>
          </p:nvSpPr>
          <p:spPr bwMode="auto">
            <a:xfrm>
              <a:off x="4335944" y="2011302"/>
              <a:ext cx="776912" cy="969402"/>
            </a:xfrm>
            <a:custGeom>
              <a:avLst/>
              <a:gdLst>
                <a:gd name="T0" fmla="*/ 921 w 1231"/>
                <a:gd name="T1" fmla="*/ 476 h 1536"/>
                <a:gd name="T2" fmla="*/ 762 w 1231"/>
                <a:gd name="T3" fmla="*/ 144 h 1536"/>
                <a:gd name="T4" fmla="*/ 756 w 1231"/>
                <a:gd name="T5" fmla="*/ 141 h 1536"/>
                <a:gd name="T6" fmla="*/ 570 w 1231"/>
                <a:gd name="T7" fmla="*/ 9 h 1536"/>
                <a:gd name="T8" fmla="*/ 557 w 1231"/>
                <a:gd name="T9" fmla="*/ 0 h 1536"/>
                <a:gd name="T10" fmla="*/ 0 w 1231"/>
                <a:gd name="T11" fmla="*/ 0 h 1536"/>
                <a:gd name="T12" fmla="*/ 0 w 1231"/>
                <a:gd name="T13" fmla="*/ 744 h 1536"/>
                <a:gd name="T14" fmla="*/ 134 w 1231"/>
                <a:gd name="T15" fmla="*/ 856 h 1536"/>
                <a:gd name="T16" fmla="*/ 124 w 1231"/>
                <a:gd name="T17" fmla="*/ 1257 h 1536"/>
                <a:gd name="T18" fmla="*/ 57 w 1231"/>
                <a:gd name="T19" fmla="*/ 1484 h 1536"/>
                <a:gd name="T20" fmla="*/ 49 w 1231"/>
                <a:gd name="T21" fmla="*/ 1536 h 1536"/>
                <a:gd name="T22" fmla="*/ 950 w 1231"/>
                <a:gd name="T23" fmla="*/ 1536 h 1536"/>
                <a:gd name="T24" fmla="*/ 1000 w 1231"/>
                <a:gd name="T25" fmla="*/ 1335 h 1536"/>
                <a:gd name="T26" fmla="*/ 1218 w 1231"/>
                <a:gd name="T27" fmla="*/ 907 h 1536"/>
                <a:gd name="T28" fmla="*/ 921 w 1231"/>
                <a:gd name="T29" fmla="*/ 476 h 1536"/>
                <a:gd name="T30" fmla="*/ 90 w 1231"/>
                <a:gd name="T31" fmla="*/ 702 h 1536"/>
                <a:gd name="T32" fmla="*/ 90 w 1231"/>
                <a:gd name="T33" fmla="*/ 90 h 1536"/>
                <a:gd name="T34" fmla="*/ 226 w 1231"/>
                <a:gd name="T35" fmla="*/ 90 h 1536"/>
                <a:gd name="T36" fmla="*/ 226 w 1231"/>
                <a:gd name="T37" fmla="*/ 654 h 1536"/>
                <a:gd name="T38" fmla="*/ 610 w 1231"/>
                <a:gd name="T39" fmla="*/ 961 h 1536"/>
                <a:gd name="T40" fmla="*/ 622 w 1231"/>
                <a:gd name="T41" fmla="*/ 1053 h 1536"/>
                <a:gd name="T42" fmla="*/ 576 w 1231"/>
                <a:gd name="T43" fmla="*/ 1079 h 1536"/>
                <a:gd name="T44" fmla="*/ 526 w 1231"/>
                <a:gd name="T45" fmla="*/ 1064 h 1536"/>
                <a:gd name="T46" fmla="*/ 90 w 1231"/>
                <a:gd name="T47" fmla="*/ 702 h 1536"/>
                <a:gd name="T48" fmla="*/ 879 w 1231"/>
                <a:gd name="T49" fmla="*/ 1446 h 1536"/>
                <a:gd name="T50" fmla="*/ 157 w 1231"/>
                <a:gd name="T51" fmla="*/ 1446 h 1536"/>
                <a:gd name="T52" fmla="*/ 182 w 1231"/>
                <a:gd name="T53" fmla="*/ 1355 h 1536"/>
                <a:gd name="T54" fmla="*/ 902 w 1231"/>
                <a:gd name="T55" fmla="*/ 1355 h 1536"/>
                <a:gd name="T56" fmla="*/ 879 w 1231"/>
                <a:gd name="T57" fmla="*/ 1446 h 1536"/>
                <a:gd name="T58" fmla="*/ 943 w 1231"/>
                <a:gd name="T59" fmla="*/ 1265 h 1536"/>
                <a:gd name="T60" fmla="*/ 219 w 1231"/>
                <a:gd name="T61" fmla="*/ 1265 h 1536"/>
                <a:gd name="T62" fmla="*/ 241 w 1231"/>
                <a:gd name="T63" fmla="*/ 944 h 1536"/>
                <a:gd name="T64" fmla="*/ 468 w 1231"/>
                <a:gd name="T65" fmla="*/ 1134 h 1536"/>
                <a:gd name="T66" fmla="*/ 587 w 1231"/>
                <a:gd name="T67" fmla="*/ 1169 h 1536"/>
                <a:gd name="T68" fmla="*/ 694 w 1231"/>
                <a:gd name="T69" fmla="*/ 1107 h 1536"/>
                <a:gd name="T70" fmla="*/ 666 w 1231"/>
                <a:gd name="T71" fmla="*/ 891 h 1536"/>
                <a:gd name="T72" fmla="*/ 316 w 1231"/>
                <a:gd name="T73" fmla="*/ 611 h 1536"/>
                <a:gd name="T74" fmla="*/ 316 w 1231"/>
                <a:gd name="T75" fmla="*/ 90 h 1536"/>
                <a:gd name="T76" fmla="*/ 527 w 1231"/>
                <a:gd name="T77" fmla="*/ 90 h 1536"/>
                <a:gd name="T78" fmla="*/ 712 w 1231"/>
                <a:gd name="T79" fmla="*/ 220 h 1536"/>
                <a:gd name="T80" fmla="*/ 717 w 1231"/>
                <a:gd name="T81" fmla="*/ 223 h 1536"/>
                <a:gd name="T82" fmla="*/ 826 w 1231"/>
                <a:gd name="T83" fmla="*/ 484 h 1536"/>
                <a:gd name="T84" fmla="*/ 817 w 1231"/>
                <a:gd name="T85" fmla="*/ 518 h 1536"/>
                <a:gd name="T86" fmla="*/ 847 w 1231"/>
                <a:gd name="T87" fmla="*/ 536 h 1536"/>
                <a:gd name="T88" fmla="*/ 1128 w 1231"/>
                <a:gd name="T89" fmla="*/ 915 h 1536"/>
                <a:gd name="T90" fmla="*/ 943 w 1231"/>
                <a:gd name="T91" fmla="*/ 126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1" h="1536">
                  <a:moveTo>
                    <a:pt x="921" y="476"/>
                  </a:moveTo>
                  <a:cubicBezTo>
                    <a:pt x="968" y="261"/>
                    <a:pt x="835" y="186"/>
                    <a:pt x="762" y="144"/>
                  </a:cubicBezTo>
                  <a:cubicBezTo>
                    <a:pt x="756" y="141"/>
                    <a:pt x="756" y="141"/>
                    <a:pt x="756" y="141"/>
                  </a:cubicBezTo>
                  <a:cubicBezTo>
                    <a:pt x="702" y="111"/>
                    <a:pt x="571" y="10"/>
                    <a:pt x="570" y="9"/>
                  </a:cubicBezTo>
                  <a:cubicBezTo>
                    <a:pt x="557" y="0"/>
                    <a:pt x="557" y="0"/>
                    <a:pt x="557" y="0"/>
                  </a:cubicBezTo>
                  <a:cubicBezTo>
                    <a:pt x="0" y="0"/>
                    <a:pt x="0" y="0"/>
                    <a:pt x="0" y="0"/>
                  </a:cubicBezTo>
                  <a:cubicBezTo>
                    <a:pt x="0" y="744"/>
                    <a:pt x="0" y="744"/>
                    <a:pt x="0" y="744"/>
                  </a:cubicBezTo>
                  <a:cubicBezTo>
                    <a:pt x="134" y="856"/>
                    <a:pt x="134" y="856"/>
                    <a:pt x="134" y="856"/>
                  </a:cubicBezTo>
                  <a:cubicBezTo>
                    <a:pt x="162" y="998"/>
                    <a:pt x="178" y="1143"/>
                    <a:pt x="124" y="1257"/>
                  </a:cubicBezTo>
                  <a:cubicBezTo>
                    <a:pt x="76" y="1360"/>
                    <a:pt x="58" y="1479"/>
                    <a:pt x="57" y="1484"/>
                  </a:cubicBezTo>
                  <a:cubicBezTo>
                    <a:pt x="49" y="1536"/>
                    <a:pt x="49" y="1536"/>
                    <a:pt x="49" y="1536"/>
                  </a:cubicBezTo>
                  <a:cubicBezTo>
                    <a:pt x="950" y="1536"/>
                    <a:pt x="950" y="1536"/>
                    <a:pt x="950" y="1536"/>
                  </a:cubicBezTo>
                  <a:cubicBezTo>
                    <a:pt x="1000" y="1335"/>
                    <a:pt x="1000" y="1335"/>
                    <a:pt x="1000" y="1335"/>
                  </a:cubicBezTo>
                  <a:cubicBezTo>
                    <a:pt x="1157" y="1199"/>
                    <a:pt x="1231" y="1056"/>
                    <a:pt x="1218" y="907"/>
                  </a:cubicBezTo>
                  <a:cubicBezTo>
                    <a:pt x="1200" y="687"/>
                    <a:pt x="998" y="529"/>
                    <a:pt x="921" y="476"/>
                  </a:cubicBezTo>
                  <a:close/>
                  <a:moveTo>
                    <a:pt x="90" y="702"/>
                  </a:moveTo>
                  <a:cubicBezTo>
                    <a:pt x="90" y="90"/>
                    <a:pt x="90" y="90"/>
                    <a:pt x="90" y="90"/>
                  </a:cubicBezTo>
                  <a:cubicBezTo>
                    <a:pt x="226" y="90"/>
                    <a:pt x="226" y="90"/>
                    <a:pt x="226" y="90"/>
                  </a:cubicBezTo>
                  <a:cubicBezTo>
                    <a:pt x="226" y="654"/>
                    <a:pt x="226" y="654"/>
                    <a:pt x="226" y="654"/>
                  </a:cubicBezTo>
                  <a:cubicBezTo>
                    <a:pt x="610" y="961"/>
                    <a:pt x="610" y="961"/>
                    <a:pt x="610" y="961"/>
                  </a:cubicBezTo>
                  <a:cubicBezTo>
                    <a:pt x="638" y="984"/>
                    <a:pt x="643" y="1024"/>
                    <a:pt x="622" y="1053"/>
                  </a:cubicBezTo>
                  <a:cubicBezTo>
                    <a:pt x="611" y="1068"/>
                    <a:pt x="594" y="1077"/>
                    <a:pt x="576" y="1079"/>
                  </a:cubicBezTo>
                  <a:cubicBezTo>
                    <a:pt x="558" y="1082"/>
                    <a:pt x="540" y="1076"/>
                    <a:pt x="526" y="1064"/>
                  </a:cubicBezTo>
                  <a:lnTo>
                    <a:pt x="90" y="702"/>
                  </a:lnTo>
                  <a:close/>
                  <a:moveTo>
                    <a:pt x="879" y="1446"/>
                  </a:moveTo>
                  <a:cubicBezTo>
                    <a:pt x="157" y="1446"/>
                    <a:pt x="157" y="1446"/>
                    <a:pt x="157" y="1446"/>
                  </a:cubicBezTo>
                  <a:cubicBezTo>
                    <a:pt x="162" y="1420"/>
                    <a:pt x="171" y="1388"/>
                    <a:pt x="182" y="1355"/>
                  </a:cubicBezTo>
                  <a:cubicBezTo>
                    <a:pt x="902" y="1355"/>
                    <a:pt x="902" y="1355"/>
                    <a:pt x="902" y="1355"/>
                  </a:cubicBezTo>
                  <a:lnTo>
                    <a:pt x="879" y="1446"/>
                  </a:lnTo>
                  <a:close/>
                  <a:moveTo>
                    <a:pt x="943" y="1265"/>
                  </a:moveTo>
                  <a:cubicBezTo>
                    <a:pt x="219" y="1265"/>
                    <a:pt x="219" y="1265"/>
                    <a:pt x="219" y="1265"/>
                  </a:cubicBezTo>
                  <a:cubicBezTo>
                    <a:pt x="256" y="1166"/>
                    <a:pt x="256" y="1055"/>
                    <a:pt x="241" y="944"/>
                  </a:cubicBezTo>
                  <a:cubicBezTo>
                    <a:pt x="468" y="1134"/>
                    <a:pt x="468" y="1134"/>
                    <a:pt x="468" y="1134"/>
                  </a:cubicBezTo>
                  <a:cubicBezTo>
                    <a:pt x="501" y="1162"/>
                    <a:pt x="544" y="1174"/>
                    <a:pt x="587" y="1169"/>
                  </a:cubicBezTo>
                  <a:cubicBezTo>
                    <a:pt x="630" y="1164"/>
                    <a:pt x="668" y="1142"/>
                    <a:pt x="694" y="1107"/>
                  </a:cubicBezTo>
                  <a:cubicBezTo>
                    <a:pt x="745" y="1039"/>
                    <a:pt x="733" y="944"/>
                    <a:pt x="666" y="891"/>
                  </a:cubicBezTo>
                  <a:cubicBezTo>
                    <a:pt x="316" y="611"/>
                    <a:pt x="316" y="611"/>
                    <a:pt x="316" y="611"/>
                  </a:cubicBezTo>
                  <a:cubicBezTo>
                    <a:pt x="316" y="90"/>
                    <a:pt x="316" y="90"/>
                    <a:pt x="316" y="90"/>
                  </a:cubicBezTo>
                  <a:cubicBezTo>
                    <a:pt x="527" y="90"/>
                    <a:pt x="527" y="90"/>
                    <a:pt x="527" y="90"/>
                  </a:cubicBezTo>
                  <a:cubicBezTo>
                    <a:pt x="562" y="117"/>
                    <a:pt x="662" y="192"/>
                    <a:pt x="712" y="220"/>
                  </a:cubicBezTo>
                  <a:cubicBezTo>
                    <a:pt x="717" y="223"/>
                    <a:pt x="717" y="223"/>
                    <a:pt x="717" y="223"/>
                  </a:cubicBezTo>
                  <a:cubicBezTo>
                    <a:pt x="791" y="265"/>
                    <a:pt x="875" y="313"/>
                    <a:pt x="826" y="484"/>
                  </a:cubicBezTo>
                  <a:cubicBezTo>
                    <a:pt x="817" y="518"/>
                    <a:pt x="817" y="518"/>
                    <a:pt x="817" y="518"/>
                  </a:cubicBezTo>
                  <a:cubicBezTo>
                    <a:pt x="847" y="536"/>
                    <a:pt x="847" y="536"/>
                    <a:pt x="847" y="536"/>
                  </a:cubicBezTo>
                  <a:cubicBezTo>
                    <a:pt x="849" y="537"/>
                    <a:pt x="1111" y="695"/>
                    <a:pt x="1128" y="915"/>
                  </a:cubicBezTo>
                  <a:cubicBezTo>
                    <a:pt x="1138" y="1032"/>
                    <a:pt x="1076" y="1150"/>
                    <a:pt x="943" y="126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TextBox 24"/>
            <p:cNvSpPr txBox="1"/>
            <p:nvPr/>
          </p:nvSpPr>
          <p:spPr>
            <a:xfrm>
              <a:off x="3581400" y="3228945"/>
              <a:ext cx="2286000" cy="584775"/>
            </a:xfrm>
            <a:prstGeom prst="rect">
              <a:avLst/>
            </a:prstGeom>
            <a:noFill/>
          </p:spPr>
          <p:txBody>
            <a:bodyPr wrap="square" lIns="91440" tIns="45720" rIns="91440" bIns="45720" rtlCol="0">
              <a:spAutoFit/>
            </a:bodyPr>
            <a:lstStyle/>
            <a:p>
              <a:pPr algn="ctr"/>
              <a:r>
                <a:rPr lang="en-US" sz="3200" b="1">
                  <a:solidFill>
                    <a:schemeClr val="bg1"/>
                  </a:solidFill>
                  <a:latin typeface="+mj-lt"/>
                </a:rPr>
                <a:t>20.678</a:t>
              </a:r>
            </a:p>
          </p:txBody>
        </p:sp>
      </p:grpSp>
      <p:grpSp>
        <p:nvGrpSpPr>
          <p:cNvPr id="37" name="Group 36"/>
          <p:cNvGrpSpPr/>
          <p:nvPr/>
        </p:nvGrpSpPr>
        <p:grpSpPr>
          <a:xfrm>
            <a:off x="6324600" y="1705420"/>
            <a:ext cx="2286000" cy="2286000"/>
            <a:chOff x="6324600" y="1705420"/>
            <a:chExt cx="2286000" cy="2286000"/>
          </a:xfrm>
        </p:grpSpPr>
        <p:sp>
          <p:nvSpPr>
            <p:cNvPr id="5" name="Rounded Rectangle 4"/>
            <p:cNvSpPr/>
            <p:nvPr/>
          </p:nvSpPr>
          <p:spPr>
            <a:xfrm>
              <a:off x="6324600" y="1705420"/>
              <a:ext cx="2286000" cy="2286000"/>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Freeform 15"/>
            <p:cNvSpPr>
              <a:spLocks noEditPoints="1"/>
            </p:cNvSpPr>
            <p:nvPr/>
          </p:nvSpPr>
          <p:spPr bwMode="auto">
            <a:xfrm>
              <a:off x="6982901" y="2011304"/>
              <a:ext cx="969400" cy="969400"/>
            </a:xfrm>
            <a:custGeom>
              <a:avLst/>
              <a:gdLst>
                <a:gd name="T0" fmla="*/ 452 w 1536"/>
                <a:gd name="T1" fmla="*/ 1311 h 1536"/>
                <a:gd name="T2" fmla="*/ 271 w 1536"/>
                <a:gd name="T3" fmla="*/ 497 h 1536"/>
                <a:gd name="T4" fmla="*/ 543 w 1536"/>
                <a:gd name="T5" fmla="*/ 497 h 1536"/>
                <a:gd name="T6" fmla="*/ 859 w 1536"/>
                <a:gd name="T7" fmla="*/ 1536 h 1536"/>
                <a:gd name="T8" fmla="*/ 1175 w 1536"/>
                <a:gd name="T9" fmla="*/ 1085 h 1536"/>
                <a:gd name="T10" fmla="*/ 1265 w 1536"/>
                <a:gd name="T11" fmla="*/ 926 h 1536"/>
                <a:gd name="T12" fmla="*/ 1536 w 1536"/>
                <a:gd name="T13" fmla="*/ 317 h 1536"/>
                <a:gd name="T14" fmla="*/ 1446 w 1536"/>
                <a:gd name="T15" fmla="*/ 0 h 1536"/>
                <a:gd name="T16" fmla="*/ 1265 w 1536"/>
                <a:gd name="T17" fmla="*/ 91 h 1536"/>
                <a:gd name="T18" fmla="*/ 1356 w 1536"/>
                <a:gd name="T19" fmla="*/ 317 h 1536"/>
                <a:gd name="T20" fmla="*/ 1265 w 1536"/>
                <a:gd name="T21" fmla="*/ 543 h 1536"/>
                <a:gd name="T22" fmla="*/ 994 w 1536"/>
                <a:gd name="T23" fmla="*/ 543 h 1536"/>
                <a:gd name="T24" fmla="*/ 904 w 1536"/>
                <a:gd name="T25" fmla="*/ 317 h 1536"/>
                <a:gd name="T26" fmla="*/ 994 w 1536"/>
                <a:gd name="T27" fmla="*/ 91 h 1536"/>
                <a:gd name="T28" fmla="*/ 814 w 1536"/>
                <a:gd name="T29" fmla="*/ 0 h 1536"/>
                <a:gd name="T30" fmla="*/ 723 w 1536"/>
                <a:gd name="T31" fmla="*/ 317 h 1536"/>
                <a:gd name="T32" fmla="*/ 994 w 1536"/>
                <a:gd name="T33" fmla="*/ 926 h 1536"/>
                <a:gd name="T34" fmla="*/ 1085 w 1536"/>
                <a:gd name="T35" fmla="*/ 1085 h 1536"/>
                <a:gd name="T36" fmla="*/ 859 w 1536"/>
                <a:gd name="T37" fmla="*/ 1446 h 1536"/>
                <a:gd name="T38" fmla="*/ 633 w 1536"/>
                <a:gd name="T39" fmla="*/ 497 h 1536"/>
                <a:gd name="T40" fmla="*/ 181 w 1536"/>
                <a:gd name="T41" fmla="*/ 497 h 1536"/>
                <a:gd name="T42" fmla="*/ 0 w 1536"/>
                <a:gd name="T43" fmla="*/ 1311 h 1536"/>
                <a:gd name="T44" fmla="*/ 1051 w 1536"/>
                <a:gd name="T45" fmla="*/ 849 h 1536"/>
                <a:gd name="T46" fmla="*/ 814 w 1536"/>
                <a:gd name="T47" fmla="*/ 407 h 1536"/>
                <a:gd name="T48" fmla="*/ 904 w 1536"/>
                <a:gd name="T49" fmla="*/ 543 h 1536"/>
                <a:gd name="T50" fmla="*/ 1356 w 1536"/>
                <a:gd name="T51" fmla="*/ 543 h 1536"/>
                <a:gd name="T52" fmla="*/ 1446 w 1536"/>
                <a:gd name="T53" fmla="*/ 407 h 1536"/>
                <a:gd name="T54" fmla="*/ 1209 w 1536"/>
                <a:gd name="T55" fmla="*/ 849 h 1536"/>
                <a:gd name="T56" fmla="*/ 1175 w 1536"/>
                <a:gd name="T57" fmla="*/ 994 h 1536"/>
                <a:gd name="T58" fmla="*/ 1085 w 1536"/>
                <a:gd name="T59" fmla="*/ 858 h 1536"/>
                <a:gd name="T60" fmla="*/ 226 w 1536"/>
                <a:gd name="T61" fmla="*/ 1175 h 1536"/>
                <a:gd name="T62" fmla="*/ 226 w 1536"/>
                <a:gd name="T63" fmla="*/ 1446 h 1536"/>
                <a:gd name="T64" fmla="*/ 226 w 1536"/>
                <a:gd name="T65" fmla="*/ 1175 h 1536"/>
                <a:gd name="T66" fmla="*/ 181 w 1536"/>
                <a:gd name="T67" fmla="*/ 1356 h 1536"/>
                <a:gd name="T68" fmla="*/ 271 w 1536"/>
                <a:gd name="T69" fmla="*/ 126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36" h="1536">
                  <a:moveTo>
                    <a:pt x="226" y="1536"/>
                  </a:moveTo>
                  <a:cubicBezTo>
                    <a:pt x="351" y="1536"/>
                    <a:pt x="452" y="1435"/>
                    <a:pt x="452" y="1311"/>
                  </a:cubicBezTo>
                  <a:cubicBezTo>
                    <a:pt x="452" y="1201"/>
                    <a:pt x="374" y="1110"/>
                    <a:pt x="271" y="1089"/>
                  </a:cubicBezTo>
                  <a:cubicBezTo>
                    <a:pt x="271" y="497"/>
                    <a:pt x="271" y="497"/>
                    <a:pt x="271" y="497"/>
                  </a:cubicBezTo>
                  <a:cubicBezTo>
                    <a:pt x="271" y="423"/>
                    <a:pt x="332" y="362"/>
                    <a:pt x="407" y="362"/>
                  </a:cubicBezTo>
                  <a:cubicBezTo>
                    <a:pt x="482" y="362"/>
                    <a:pt x="543" y="423"/>
                    <a:pt x="543" y="497"/>
                  </a:cubicBezTo>
                  <a:cubicBezTo>
                    <a:pt x="543" y="1220"/>
                    <a:pt x="543" y="1220"/>
                    <a:pt x="543" y="1220"/>
                  </a:cubicBezTo>
                  <a:cubicBezTo>
                    <a:pt x="543" y="1395"/>
                    <a:pt x="684" y="1536"/>
                    <a:pt x="859" y="1536"/>
                  </a:cubicBezTo>
                  <a:cubicBezTo>
                    <a:pt x="1033" y="1536"/>
                    <a:pt x="1175" y="1395"/>
                    <a:pt x="1175" y="1220"/>
                  </a:cubicBezTo>
                  <a:cubicBezTo>
                    <a:pt x="1175" y="1085"/>
                    <a:pt x="1175" y="1085"/>
                    <a:pt x="1175" y="1085"/>
                  </a:cubicBezTo>
                  <a:cubicBezTo>
                    <a:pt x="1265" y="1085"/>
                    <a:pt x="1265" y="1085"/>
                    <a:pt x="1265" y="1085"/>
                  </a:cubicBezTo>
                  <a:cubicBezTo>
                    <a:pt x="1265" y="926"/>
                    <a:pt x="1265" y="926"/>
                    <a:pt x="1265" y="926"/>
                  </a:cubicBezTo>
                  <a:cubicBezTo>
                    <a:pt x="1427" y="869"/>
                    <a:pt x="1536" y="716"/>
                    <a:pt x="1536" y="543"/>
                  </a:cubicBezTo>
                  <a:cubicBezTo>
                    <a:pt x="1536" y="317"/>
                    <a:pt x="1536" y="317"/>
                    <a:pt x="1536" y="317"/>
                  </a:cubicBezTo>
                  <a:cubicBezTo>
                    <a:pt x="1446" y="317"/>
                    <a:pt x="1446" y="317"/>
                    <a:pt x="1446" y="317"/>
                  </a:cubicBezTo>
                  <a:cubicBezTo>
                    <a:pt x="1446" y="0"/>
                    <a:pt x="1446" y="0"/>
                    <a:pt x="1446" y="0"/>
                  </a:cubicBezTo>
                  <a:cubicBezTo>
                    <a:pt x="1265" y="0"/>
                    <a:pt x="1265" y="0"/>
                    <a:pt x="1265" y="0"/>
                  </a:cubicBezTo>
                  <a:cubicBezTo>
                    <a:pt x="1265" y="91"/>
                    <a:pt x="1265" y="91"/>
                    <a:pt x="1265" y="91"/>
                  </a:cubicBezTo>
                  <a:cubicBezTo>
                    <a:pt x="1356" y="91"/>
                    <a:pt x="1356" y="91"/>
                    <a:pt x="1356" y="91"/>
                  </a:cubicBezTo>
                  <a:cubicBezTo>
                    <a:pt x="1356" y="317"/>
                    <a:pt x="1356" y="317"/>
                    <a:pt x="1356" y="317"/>
                  </a:cubicBezTo>
                  <a:cubicBezTo>
                    <a:pt x="1265" y="317"/>
                    <a:pt x="1265" y="317"/>
                    <a:pt x="1265" y="317"/>
                  </a:cubicBezTo>
                  <a:cubicBezTo>
                    <a:pt x="1265" y="543"/>
                    <a:pt x="1265" y="543"/>
                    <a:pt x="1265" y="543"/>
                  </a:cubicBezTo>
                  <a:cubicBezTo>
                    <a:pt x="1265" y="617"/>
                    <a:pt x="1205" y="678"/>
                    <a:pt x="1130" y="678"/>
                  </a:cubicBezTo>
                  <a:cubicBezTo>
                    <a:pt x="1055" y="678"/>
                    <a:pt x="994" y="617"/>
                    <a:pt x="994" y="543"/>
                  </a:cubicBezTo>
                  <a:cubicBezTo>
                    <a:pt x="994" y="317"/>
                    <a:pt x="994" y="317"/>
                    <a:pt x="994" y="317"/>
                  </a:cubicBezTo>
                  <a:cubicBezTo>
                    <a:pt x="904" y="317"/>
                    <a:pt x="904" y="317"/>
                    <a:pt x="904" y="317"/>
                  </a:cubicBezTo>
                  <a:cubicBezTo>
                    <a:pt x="904" y="91"/>
                    <a:pt x="904" y="91"/>
                    <a:pt x="904" y="91"/>
                  </a:cubicBezTo>
                  <a:cubicBezTo>
                    <a:pt x="994" y="91"/>
                    <a:pt x="994" y="91"/>
                    <a:pt x="994" y="91"/>
                  </a:cubicBezTo>
                  <a:cubicBezTo>
                    <a:pt x="994" y="0"/>
                    <a:pt x="994" y="0"/>
                    <a:pt x="994" y="0"/>
                  </a:cubicBezTo>
                  <a:cubicBezTo>
                    <a:pt x="814" y="0"/>
                    <a:pt x="814" y="0"/>
                    <a:pt x="814" y="0"/>
                  </a:cubicBezTo>
                  <a:cubicBezTo>
                    <a:pt x="814" y="317"/>
                    <a:pt x="814" y="317"/>
                    <a:pt x="814" y="317"/>
                  </a:cubicBezTo>
                  <a:cubicBezTo>
                    <a:pt x="723" y="317"/>
                    <a:pt x="723" y="317"/>
                    <a:pt x="723" y="317"/>
                  </a:cubicBezTo>
                  <a:cubicBezTo>
                    <a:pt x="723" y="543"/>
                    <a:pt x="723" y="543"/>
                    <a:pt x="723" y="543"/>
                  </a:cubicBezTo>
                  <a:cubicBezTo>
                    <a:pt x="723" y="716"/>
                    <a:pt x="833" y="869"/>
                    <a:pt x="994" y="926"/>
                  </a:cubicBezTo>
                  <a:cubicBezTo>
                    <a:pt x="994" y="1085"/>
                    <a:pt x="994" y="1085"/>
                    <a:pt x="994" y="1085"/>
                  </a:cubicBezTo>
                  <a:cubicBezTo>
                    <a:pt x="1085" y="1085"/>
                    <a:pt x="1085" y="1085"/>
                    <a:pt x="1085" y="1085"/>
                  </a:cubicBezTo>
                  <a:cubicBezTo>
                    <a:pt x="1085" y="1220"/>
                    <a:pt x="1085" y="1220"/>
                    <a:pt x="1085" y="1220"/>
                  </a:cubicBezTo>
                  <a:cubicBezTo>
                    <a:pt x="1085" y="1345"/>
                    <a:pt x="983" y="1446"/>
                    <a:pt x="859" y="1446"/>
                  </a:cubicBezTo>
                  <a:cubicBezTo>
                    <a:pt x="734" y="1446"/>
                    <a:pt x="633" y="1345"/>
                    <a:pt x="633" y="1220"/>
                  </a:cubicBezTo>
                  <a:cubicBezTo>
                    <a:pt x="633" y="497"/>
                    <a:pt x="633" y="497"/>
                    <a:pt x="633" y="497"/>
                  </a:cubicBezTo>
                  <a:cubicBezTo>
                    <a:pt x="633" y="373"/>
                    <a:pt x="532" y="272"/>
                    <a:pt x="407" y="272"/>
                  </a:cubicBezTo>
                  <a:cubicBezTo>
                    <a:pt x="282" y="272"/>
                    <a:pt x="181" y="373"/>
                    <a:pt x="181" y="497"/>
                  </a:cubicBezTo>
                  <a:cubicBezTo>
                    <a:pt x="181" y="1089"/>
                    <a:pt x="181" y="1089"/>
                    <a:pt x="181" y="1089"/>
                  </a:cubicBezTo>
                  <a:cubicBezTo>
                    <a:pt x="78" y="1110"/>
                    <a:pt x="0" y="1201"/>
                    <a:pt x="0" y="1311"/>
                  </a:cubicBezTo>
                  <a:cubicBezTo>
                    <a:pt x="0" y="1435"/>
                    <a:pt x="102" y="1536"/>
                    <a:pt x="226" y="1536"/>
                  </a:cubicBezTo>
                  <a:close/>
                  <a:moveTo>
                    <a:pt x="1051" y="849"/>
                  </a:moveTo>
                  <a:cubicBezTo>
                    <a:pt x="911" y="813"/>
                    <a:pt x="814" y="687"/>
                    <a:pt x="814" y="543"/>
                  </a:cubicBezTo>
                  <a:cubicBezTo>
                    <a:pt x="814" y="407"/>
                    <a:pt x="814" y="407"/>
                    <a:pt x="814" y="407"/>
                  </a:cubicBezTo>
                  <a:cubicBezTo>
                    <a:pt x="904" y="407"/>
                    <a:pt x="904" y="407"/>
                    <a:pt x="904" y="407"/>
                  </a:cubicBezTo>
                  <a:cubicBezTo>
                    <a:pt x="904" y="543"/>
                    <a:pt x="904" y="543"/>
                    <a:pt x="904" y="543"/>
                  </a:cubicBezTo>
                  <a:cubicBezTo>
                    <a:pt x="904" y="667"/>
                    <a:pt x="1005" y="768"/>
                    <a:pt x="1130" y="768"/>
                  </a:cubicBezTo>
                  <a:cubicBezTo>
                    <a:pt x="1254" y="768"/>
                    <a:pt x="1356" y="667"/>
                    <a:pt x="1356" y="543"/>
                  </a:cubicBezTo>
                  <a:cubicBezTo>
                    <a:pt x="1356" y="407"/>
                    <a:pt x="1356" y="407"/>
                    <a:pt x="1356" y="407"/>
                  </a:cubicBezTo>
                  <a:cubicBezTo>
                    <a:pt x="1446" y="407"/>
                    <a:pt x="1446" y="407"/>
                    <a:pt x="1446" y="407"/>
                  </a:cubicBezTo>
                  <a:cubicBezTo>
                    <a:pt x="1446" y="543"/>
                    <a:pt x="1446" y="543"/>
                    <a:pt x="1446" y="543"/>
                  </a:cubicBezTo>
                  <a:cubicBezTo>
                    <a:pt x="1446" y="687"/>
                    <a:pt x="1349" y="813"/>
                    <a:pt x="1209" y="849"/>
                  </a:cubicBezTo>
                  <a:cubicBezTo>
                    <a:pt x="1175" y="858"/>
                    <a:pt x="1175" y="858"/>
                    <a:pt x="1175" y="858"/>
                  </a:cubicBezTo>
                  <a:cubicBezTo>
                    <a:pt x="1175" y="994"/>
                    <a:pt x="1175" y="994"/>
                    <a:pt x="1175" y="994"/>
                  </a:cubicBezTo>
                  <a:cubicBezTo>
                    <a:pt x="1085" y="994"/>
                    <a:pt x="1085" y="994"/>
                    <a:pt x="1085" y="994"/>
                  </a:cubicBezTo>
                  <a:cubicBezTo>
                    <a:pt x="1085" y="858"/>
                    <a:pt x="1085" y="858"/>
                    <a:pt x="1085" y="858"/>
                  </a:cubicBezTo>
                  <a:lnTo>
                    <a:pt x="1051" y="849"/>
                  </a:lnTo>
                  <a:close/>
                  <a:moveTo>
                    <a:pt x="226" y="1175"/>
                  </a:moveTo>
                  <a:cubicBezTo>
                    <a:pt x="301" y="1175"/>
                    <a:pt x="362" y="1236"/>
                    <a:pt x="362" y="1311"/>
                  </a:cubicBezTo>
                  <a:cubicBezTo>
                    <a:pt x="362" y="1385"/>
                    <a:pt x="301" y="1446"/>
                    <a:pt x="226" y="1446"/>
                  </a:cubicBezTo>
                  <a:cubicBezTo>
                    <a:pt x="152" y="1446"/>
                    <a:pt x="91" y="1385"/>
                    <a:pt x="91" y="1311"/>
                  </a:cubicBezTo>
                  <a:cubicBezTo>
                    <a:pt x="91" y="1236"/>
                    <a:pt x="152" y="1175"/>
                    <a:pt x="226" y="1175"/>
                  </a:cubicBezTo>
                  <a:close/>
                  <a:moveTo>
                    <a:pt x="271" y="1356"/>
                  </a:moveTo>
                  <a:cubicBezTo>
                    <a:pt x="181" y="1356"/>
                    <a:pt x="181" y="1356"/>
                    <a:pt x="181" y="1356"/>
                  </a:cubicBezTo>
                  <a:cubicBezTo>
                    <a:pt x="181" y="1265"/>
                    <a:pt x="181" y="1265"/>
                    <a:pt x="181" y="1265"/>
                  </a:cubicBezTo>
                  <a:cubicBezTo>
                    <a:pt x="271" y="1265"/>
                    <a:pt x="271" y="1265"/>
                    <a:pt x="271" y="1265"/>
                  </a:cubicBezTo>
                  <a:lnTo>
                    <a:pt x="271" y="13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TextBox 25"/>
            <p:cNvSpPr txBox="1"/>
            <p:nvPr/>
          </p:nvSpPr>
          <p:spPr>
            <a:xfrm>
              <a:off x="6324600" y="3228945"/>
              <a:ext cx="2286000" cy="584775"/>
            </a:xfrm>
            <a:prstGeom prst="rect">
              <a:avLst/>
            </a:prstGeom>
            <a:noFill/>
          </p:spPr>
          <p:txBody>
            <a:bodyPr wrap="square" lIns="91440" tIns="45720" rIns="91440" bIns="45720" rtlCol="0">
              <a:spAutoFit/>
            </a:bodyPr>
            <a:lstStyle/>
            <a:p>
              <a:pPr algn="ctr"/>
              <a:r>
                <a:rPr lang="en-US" sz="3200" b="1">
                  <a:solidFill>
                    <a:schemeClr val="bg1"/>
                  </a:solidFill>
                  <a:latin typeface="+mj-lt"/>
                </a:rPr>
                <a:t>20.678</a:t>
              </a:r>
            </a:p>
          </p:txBody>
        </p:sp>
      </p:grpSp>
      <p:grpSp>
        <p:nvGrpSpPr>
          <p:cNvPr id="36" name="Group 35"/>
          <p:cNvGrpSpPr/>
          <p:nvPr/>
        </p:nvGrpSpPr>
        <p:grpSpPr>
          <a:xfrm>
            <a:off x="9067800" y="1705420"/>
            <a:ext cx="2286000" cy="2286000"/>
            <a:chOff x="9067800" y="1705420"/>
            <a:chExt cx="2286000" cy="2286000"/>
          </a:xfrm>
        </p:grpSpPr>
        <p:sp>
          <p:nvSpPr>
            <p:cNvPr id="6" name="Rounded Rectangle 5"/>
            <p:cNvSpPr/>
            <p:nvPr/>
          </p:nvSpPr>
          <p:spPr>
            <a:xfrm>
              <a:off x="9067800" y="1705420"/>
              <a:ext cx="2286000" cy="2286000"/>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23"/>
            <p:cNvSpPr>
              <a:spLocks noEditPoints="1"/>
            </p:cNvSpPr>
            <p:nvPr/>
          </p:nvSpPr>
          <p:spPr bwMode="auto">
            <a:xfrm>
              <a:off x="9840318" y="2011302"/>
              <a:ext cx="740964" cy="969402"/>
            </a:xfrm>
            <a:custGeom>
              <a:avLst/>
              <a:gdLst>
                <a:gd name="T0" fmla="*/ 1174 w 1174"/>
                <a:gd name="T1" fmla="*/ 135 h 1536"/>
                <a:gd name="T2" fmla="*/ 903 w 1174"/>
                <a:gd name="T3" fmla="*/ 135 h 1536"/>
                <a:gd name="T4" fmla="*/ 903 w 1174"/>
                <a:gd name="T5" fmla="*/ 0 h 1536"/>
                <a:gd name="T6" fmla="*/ 271 w 1174"/>
                <a:gd name="T7" fmla="*/ 0 h 1536"/>
                <a:gd name="T8" fmla="*/ 271 w 1174"/>
                <a:gd name="T9" fmla="*/ 135 h 1536"/>
                <a:gd name="T10" fmla="*/ 0 w 1174"/>
                <a:gd name="T11" fmla="*/ 135 h 1536"/>
                <a:gd name="T12" fmla="*/ 0 w 1174"/>
                <a:gd name="T13" fmla="*/ 1536 h 1536"/>
                <a:gd name="T14" fmla="*/ 1174 w 1174"/>
                <a:gd name="T15" fmla="*/ 1536 h 1536"/>
                <a:gd name="T16" fmla="*/ 1174 w 1174"/>
                <a:gd name="T17" fmla="*/ 135 h 1536"/>
                <a:gd name="T18" fmla="*/ 361 w 1174"/>
                <a:gd name="T19" fmla="*/ 90 h 1536"/>
                <a:gd name="T20" fmla="*/ 813 w 1174"/>
                <a:gd name="T21" fmla="*/ 90 h 1536"/>
                <a:gd name="T22" fmla="*/ 813 w 1174"/>
                <a:gd name="T23" fmla="*/ 271 h 1536"/>
                <a:gd name="T24" fmla="*/ 361 w 1174"/>
                <a:gd name="T25" fmla="*/ 271 h 1536"/>
                <a:gd name="T26" fmla="*/ 361 w 1174"/>
                <a:gd name="T27" fmla="*/ 90 h 1536"/>
                <a:gd name="T28" fmla="*/ 1084 w 1174"/>
                <a:gd name="T29" fmla="*/ 1445 h 1536"/>
                <a:gd name="T30" fmla="*/ 90 w 1174"/>
                <a:gd name="T31" fmla="*/ 1445 h 1536"/>
                <a:gd name="T32" fmla="*/ 90 w 1174"/>
                <a:gd name="T33" fmla="*/ 226 h 1536"/>
                <a:gd name="T34" fmla="*/ 271 w 1174"/>
                <a:gd name="T35" fmla="*/ 226 h 1536"/>
                <a:gd name="T36" fmla="*/ 271 w 1174"/>
                <a:gd name="T37" fmla="*/ 361 h 1536"/>
                <a:gd name="T38" fmla="*/ 903 w 1174"/>
                <a:gd name="T39" fmla="*/ 361 h 1536"/>
                <a:gd name="T40" fmla="*/ 903 w 1174"/>
                <a:gd name="T41" fmla="*/ 226 h 1536"/>
                <a:gd name="T42" fmla="*/ 1084 w 1174"/>
                <a:gd name="T43" fmla="*/ 226 h 1536"/>
                <a:gd name="T44" fmla="*/ 1084 w 1174"/>
                <a:gd name="T45" fmla="*/ 1445 h 1536"/>
                <a:gd name="T46" fmla="*/ 632 w 1174"/>
                <a:gd name="T47" fmla="*/ 632 h 1536"/>
                <a:gd name="T48" fmla="*/ 768 w 1174"/>
                <a:gd name="T49" fmla="*/ 807 h 1536"/>
                <a:gd name="T50" fmla="*/ 768 w 1174"/>
                <a:gd name="T51" fmla="*/ 954 h 1536"/>
                <a:gd name="T52" fmla="*/ 702 w 1174"/>
                <a:gd name="T53" fmla="*/ 911 h 1536"/>
                <a:gd name="T54" fmla="*/ 652 w 1174"/>
                <a:gd name="T55" fmla="*/ 986 h 1536"/>
                <a:gd name="T56" fmla="*/ 813 w 1174"/>
                <a:gd name="T57" fmla="*/ 1093 h 1536"/>
                <a:gd name="T58" fmla="*/ 973 w 1174"/>
                <a:gd name="T59" fmla="*/ 986 h 1536"/>
                <a:gd name="T60" fmla="*/ 923 w 1174"/>
                <a:gd name="T61" fmla="*/ 911 h 1536"/>
                <a:gd name="T62" fmla="*/ 858 w 1174"/>
                <a:gd name="T63" fmla="*/ 954 h 1536"/>
                <a:gd name="T64" fmla="*/ 858 w 1174"/>
                <a:gd name="T65" fmla="*/ 807 h 1536"/>
                <a:gd name="T66" fmla="*/ 994 w 1174"/>
                <a:gd name="T67" fmla="*/ 632 h 1536"/>
                <a:gd name="T68" fmla="*/ 813 w 1174"/>
                <a:gd name="T69" fmla="*/ 451 h 1536"/>
                <a:gd name="T70" fmla="*/ 632 w 1174"/>
                <a:gd name="T71" fmla="*/ 632 h 1536"/>
                <a:gd name="T72" fmla="*/ 903 w 1174"/>
                <a:gd name="T73" fmla="*/ 632 h 1536"/>
                <a:gd name="T74" fmla="*/ 813 w 1174"/>
                <a:gd name="T75" fmla="*/ 722 h 1536"/>
                <a:gd name="T76" fmla="*/ 723 w 1174"/>
                <a:gd name="T77" fmla="*/ 632 h 1536"/>
                <a:gd name="T78" fmla="*/ 813 w 1174"/>
                <a:gd name="T79" fmla="*/ 542 h 1536"/>
                <a:gd name="T80" fmla="*/ 903 w 1174"/>
                <a:gd name="T81" fmla="*/ 632 h 1536"/>
                <a:gd name="T82" fmla="*/ 180 w 1174"/>
                <a:gd name="T83" fmla="*/ 1219 h 1536"/>
                <a:gd name="T84" fmla="*/ 994 w 1174"/>
                <a:gd name="T85" fmla="*/ 1219 h 1536"/>
                <a:gd name="T86" fmla="*/ 994 w 1174"/>
                <a:gd name="T87" fmla="*/ 1310 h 1536"/>
                <a:gd name="T88" fmla="*/ 180 w 1174"/>
                <a:gd name="T89" fmla="*/ 1310 h 1536"/>
                <a:gd name="T90" fmla="*/ 180 w 1174"/>
                <a:gd name="T91" fmla="*/ 1219 h 1536"/>
                <a:gd name="T92" fmla="*/ 497 w 1174"/>
                <a:gd name="T93" fmla="*/ 632 h 1536"/>
                <a:gd name="T94" fmla="*/ 180 w 1174"/>
                <a:gd name="T95" fmla="*/ 632 h 1536"/>
                <a:gd name="T96" fmla="*/ 180 w 1174"/>
                <a:gd name="T97" fmla="*/ 542 h 1536"/>
                <a:gd name="T98" fmla="*/ 497 w 1174"/>
                <a:gd name="T99" fmla="*/ 542 h 1536"/>
                <a:gd name="T100" fmla="*/ 497 w 1174"/>
                <a:gd name="T101" fmla="*/ 632 h 1536"/>
                <a:gd name="T102" fmla="*/ 497 w 1174"/>
                <a:gd name="T103" fmla="*/ 858 h 1536"/>
                <a:gd name="T104" fmla="*/ 180 w 1174"/>
                <a:gd name="T105" fmla="*/ 858 h 1536"/>
                <a:gd name="T106" fmla="*/ 180 w 1174"/>
                <a:gd name="T107" fmla="*/ 768 h 1536"/>
                <a:gd name="T108" fmla="*/ 497 w 1174"/>
                <a:gd name="T109" fmla="*/ 768 h 1536"/>
                <a:gd name="T110" fmla="*/ 497 w 1174"/>
                <a:gd name="T111" fmla="*/ 858 h 1536"/>
                <a:gd name="T112" fmla="*/ 497 w 1174"/>
                <a:gd name="T113" fmla="*/ 1084 h 1536"/>
                <a:gd name="T114" fmla="*/ 180 w 1174"/>
                <a:gd name="T115" fmla="*/ 1084 h 1536"/>
                <a:gd name="T116" fmla="*/ 180 w 1174"/>
                <a:gd name="T117" fmla="*/ 994 h 1536"/>
                <a:gd name="T118" fmla="*/ 497 w 1174"/>
                <a:gd name="T119" fmla="*/ 994 h 1536"/>
                <a:gd name="T120" fmla="*/ 497 w 1174"/>
                <a:gd name="T121" fmla="*/ 108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4" h="1536">
                  <a:moveTo>
                    <a:pt x="1174" y="135"/>
                  </a:moveTo>
                  <a:cubicBezTo>
                    <a:pt x="903" y="135"/>
                    <a:pt x="903" y="135"/>
                    <a:pt x="903" y="135"/>
                  </a:cubicBezTo>
                  <a:cubicBezTo>
                    <a:pt x="903" y="0"/>
                    <a:pt x="903" y="0"/>
                    <a:pt x="903" y="0"/>
                  </a:cubicBezTo>
                  <a:cubicBezTo>
                    <a:pt x="271" y="0"/>
                    <a:pt x="271" y="0"/>
                    <a:pt x="271" y="0"/>
                  </a:cubicBezTo>
                  <a:cubicBezTo>
                    <a:pt x="271" y="135"/>
                    <a:pt x="271" y="135"/>
                    <a:pt x="271" y="135"/>
                  </a:cubicBezTo>
                  <a:cubicBezTo>
                    <a:pt x="0" y="135"/>
                    <a:pt x="0" y="135"/>
                    <a:pt x="0" y="135"/>
                  </a:cubicBezTo>
                  <a:cubicBezTo>
                    <a:pt x="0" y="1536"/>
                    <a:pt x="0" y="1536"/>
                    <a:pt x="0" y="1536"/>
                  </a:cubicBezTo>
                  <a:cubicBezTo>
                    <a:pt x="1174" y="1536"/>
                    <a:pt x="1174" y="1536"/>
                    <a:pt x="1174" y="1536"/>
                  </a:cubicBezTo>
                  <a:lnTo>
                    <a:pt x="1174" y="135"/>
                  </a:lnTo>
                  <a:close/>
                  <a:moveTo>
                    <a:pt x="361" y="90"/>
                  </a:moveTo>
                  <a:cubicBezTo>
                    <a:pt x="813" y="90"/>
                    <a:pt x="813" y="90"/>
                    <a:pt x="813" y="90"/>
                  </a:cubicBezTo>
                  <a:cubicBezTo>
                    <a:pt x="813" y="271"/>
                    <a:pt x="813" y="271"/>
                    <a:pt x="813" y="271"/>
                  </a:cubicBezTo>
                  <a:cubicBezTo>
                    <a:pt x="361" y="271"/>
                    <a:pt x="361" y="271"/>
                    <a:pt x="361" y="271"/>
                  </a:cubicBezTo>
                  <a:cubicBezTo>
                    <a:pt x="361" y="216"/>
                    <a:pt x="361" y="144"/>
                    <a:pt x="361" y="90"/>
                  </a:cubicBezTo>
                  <a:close/>
                  <a:moveTo>
                    <a:pt x="1084" y="1445"/>
                  </a:moveTo>
                  <a:cubicBezTo>
                    <a:pt x="90" y="1445"/>
                    <a:pt x="90" y="1445"/>
                    <a:pt x="90" y="1445"/>
                  </a:cubicBezTo>
                  <a:cubicBezTo>
                    <a:pt x="90" y="226"/>
                    <a:pt x="90" y="226"/>
                    <a:pt x="90" y="226"/>
                  </a:cubicBezTo>
                  <a:cubicBezTo>
                    <a:pt x="271" y="226"/>
                    <a:pt x="271" y="226"/>
                    <a:pt x="271" y="226"/>
                  </a:cubicBezTo>
                  <a:cubicBezTo>
                    <a:pt x="271" y="361"/>
                    <a:pt x="271" y="361"/>
                    <a:pt x="271" y="361"/>
                  </a:cubicBezTo>
                  <a:cubicBezTo>
                    <a:pt x="903" y="361"/>
                    <a:pt x="903" y="361"/>
                    <a:pt x="903" y="361"/>
                  </a:cubicBezTo>
                  <a:cubicBezTo>
                    <a:pt x="903" y="226"/>
                    <a:pt x="903" y="226"/>
                    <a:pt x="903" y="226"/>
                  </a:cubicBezTo>
                  <a:cubicBezTo>
                    <a:pt x="1084" y="226"/>
                    <a:pt x="1084" y="226"/>
                    <a:pt x="1084" y="226"/>
                  </a:cubicBezTo>
                  <a:lnTo>
                    <a:pt x="1084" y="1445"/>
                  </a:lnTo>
                  <a:close/>
                  <a:moveTo>
                    <a:pt x="632" y="632"/>
                  </a:moveTo>
                  <a:cubicBezTo>
                    <a:pt x="632" y="716"/>
                    <a:pt x="690" y="787"/>
                    <a:pt x="768" y="807"/>
                  </a:cubicBezTo>
                  <a:cubicBezTo>
                    <a:pt x="768" y="954"/>
                    <a:pt x="768" y="954"/>
                    <a:pt x="768" y="954"/>
                  </a:cubicBezTo>
                  <a:cubicBezTo>
                    <a:pt x="702" y="911"/>
                    <a:pt x="702" y="911"/>
                    <a:pt x="702" y="911"/>
                  </a:cubicBezTo>
                  <a:cubicBezTo>
                    <a:pt x="652" y="986"/>
                    <a:pt x="652" y="986"/>
                    <a:pt x="652" y="986"/>
                  </a:cubicBezTo>
                  <a:cubicBezTo>
                    <a:pt x="813" y="1093"/>
                    <a:pt x="813" y="1093"/>
                    <a:pt x="813" y="1093"/>
                  </a:cubicBezTo>
                  <a:cubicBezTo>
                    <a:pt x="973" y="986"/>
                    <a:pt x="973" y="986"/>
                    <a:pt x="973" y="986"/>
                  </a:cubicBezTo>
                  <a:cubicBezTo>
                    <a:pt x="923" y="911"/>
                    <a:pt x="923" y="911"/>
                    <a:pt x="923" y="911"/>
                  </a:cubicBezTo>
                  <a:cubicBezTo>
                    <a:pt x="858" y="954"/>
                    <a:pt x="858" y="954"/>
                    <a:pt x="858" y="954"/>
                  </a:cubicBezTo>
                  <a:cubicBezTo>
                    <a:pt x="858" y="807"/>
                    <a:pt x="858" y="807"/>
                    <a:pt x="858" y="807"/>
                  </a:cubicBezTo>
                  <a:cubicBezTo>
                    <a:pt x="936" y="787"/>
                    <a:pt x="994" y="716"/>
                    <a:pt x="994" y="632"/>
                  </a:cubicBezTo>
                  <a:cubicBezTo>
                    <a:pt x="994" y="532"/>
                    <a:pt x="913" y="451"/>
                    <a:pt x="813" y="451"/>
                  </a:cubicBezTo>
                  <a:cubicBezTo>
                    <a:pt x="713" y="451"/>
                    <a:pt x="632" y="532"/>
                    <a:pt x="632" y="632"/>
                  </a:cubicBezTo>
                  <a:close/>
                  <a:moveTo>
                    <a:pt x="903" y="632"/>
                  </a:moveTo>
                  <a:cubicBezTo>
                    <a:pt x="903" y="682"/>
                    <a:pt x="863" y="722"/>
                    <a:pt x="813" y="722"/>
                  </a:cubicBezTo>
                  <a:cubicBezTo>
                    <a:pt x="763" y="722"/>
                    <a:pt x="723" y="682"/>
                    <a:pt x="723" y="632"/>
                  </a:cubicBezTo>
                  <a:cubicBezTo>
                    <a:pt x="723" y="582"/>
                    <a:pt x="763" y="542"/>
                    <a:pt x="813" y="542"/>
                  </a:cubicBezTo>
                  <a:cubicBezTo>
                    <a:pt x="863" y="542"/>
                    <a:pt x="903" y="582"/>
                    <a:pt x="903" y="632"/>
                  </a:cubicBezTo>
                  <a:close/>
                  <a:moveTo>
                    <a:pt x="180" y="1219"/>
                  </a:moveTo>
                  <a:cubicBezTo>
                    <a:pt x="994" y="1219"/>
                    <a:pt x="994" y="1219"/>
                    <a:pt x="994" y="1219"/>
                  </a:cubicBezTo>
                  <a:cubicBezTo>
                    <a:pt x="994" y="1310"/>
                    <a:pt x="994" y="1310"/>
                    <a:pt x="994" y="1310"/>
                  </a:cubicBezTo>
                  <a:cubicBezTo>
                    <a:pt x="180" y="1310"/>
                    <a:pt x="180" y="1310"/>
                    <a:pt x="180" y="1310"/>
                  </a:cubicBezTo>
                  <a:lnTo>
                    <a:pt x="180" y="1219"/>
                  </a:lnTo>
                  <a:close/>
                  <a:moveTo>
                    <a:pt x="497" y="632"/>
                  </a:moveTo>
                  <a:cubicBezTo>
                    <a:pt x="180" y="632"/>
                    <a:pt x="180" y="632"/>
                    <a:pt x="180" y="632"/>
                  </a:cubicBezTo>
                  <a:cubicBezTo>
                    <a:pt x="180" y="542"/>
                    <a:pt x="180" y="542"/>
                    <a:pt x="180" y="542"/>
                  </a:cubicBezTo>
                  <a:cubicBezTo>
                    <a:pt x="497" y="542"/>
                    <a:pt x="497" y="542"/>
                    <a:pt x="497" y="542"/>
                  </a:cubicBezTo>
                  <a:lnTo>
                    <a:pt x="497" y="632"/>
                  </a:lnTo>
                  <a:close/>
                  <a:moveTo>
                    <a:pt x="497" y="858"/>
                  </a:moveTo>
                  <a:cubicBezTo>
                    <a:pt x="180" y="858"/>
                    <a:pt x="180" y="858"/>
                    <a:pt x="180" y="858"/>
                  </a:cubicBezTo>
                  <a:cubicBezTo>
                    <a:pt x="180" y="768"/>
                    <a:pt x="180" y="768"/>
                    <a:pt x="180" y="768"/>
                  </a:cubicBezTo>
                  <a:cubicBezTo>
                    <a:pt x="497" y="768"/>
                    <a:pt x="497" y="768"/>
                    <a:pt x="497" y="768"/>
                  </a:cubicBezTo>
                  <a:lnTo>
                    <a:pt x="497" y="858"/>
                  </a:lnTo>
                  <a:close/>
                  <a:moveTo>
                    <a:pt x="497" y="1084"/>
                  </a:moveTo>
                  <a:cubicBezTo>
                    <a:pt x="180" y="1084"/>
                    <a:pt x="180" y="1084"/>
                    <a:pt x="180" y="1084"/>
                  </a:cubicBezTo>
                  <a:cubicBezTo>
                    <a:pt x="180" y="994"/>
                    <a:pt x="180" y="994"/>
                    <a:pt x="180" y="994"/>
                  </a:cubicBezTo>
                  <a:cubicBezTo>
                    <a:pt x="497" y="994"/>
                    <a:pt x="497" y="994"/>
                    <a:pt x="497" y="994"/>
                  </a:cubicBezTo>
                  <a:lnTo>
                    <a:pt x="497" y="108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TextBox 26"/>
            <p:cNvSpPr txBox="1"/>
            <p:nvPr/>
          </p:nvSpPr>
          <p:spPr>
            <a:xfrm>
              <a:off x="9067800" y="3228945"/>
              <a:ext cx="2286000" cy="584775"/>
            </a:xfrm>
            <a:prstGeom prst="rect">
              <a:avLst/>
            </a:prstGeom>
            <a:noFill/>
          </p:spPr>
          <p:txBody>
            <a:bodyPr wrap="square" lIns="91440" tIns="45720" rIns="91440" bIns="45720" rtlCol="0">
              <a:spAutoFit/>
            </a:bodyPr>
            <a:lstStyle/>
            <a:p>
              <a:pPr algn="ctr"/>
              <a:r>
                <a:rPr lang="en-US" sz="3200" b="1">
                  <a:solidFill>
                    <a:schemeClr val="bg1"/>
                  </a:solidFill>
                  <a:latin typeface="+mj-lt"/>
                </a:rPr>
                <a:t>20.678</a:t>
              </a:r>
            </a:p>
          </p:txBody>
        </p:sp>
      </p:grpSp>
    </p:spTree>
    <p:extLst>
      <p:ext uri="{BB962C8B-B14F-4D97-AF65-F5344CB8AC3E}">
        <p14:creationId xmlns:p14="http://schemas.microsoft.com/office/powerpoint/2010/main" val="2580947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9"/>
                                        </p:tgtEl>
                                        <p:attrNameLst>
                                          <p:attrName>style.visibility</p:attrName>
                                        </p:attrNameLst>
                                      </p:cBhvr>
                                      <p:to>
                                        <p:strVal val="visible"/>
                                      </p:to>
                                    </p:set>
                                    <p:anim calcmode="lin" valueType="num">
                                      <p:cBhvr>
                                        <p:cTn id="11" dur="500" fill="hold"/>
                                        <p:tgtEl>
                                          <p:spTgt spid="39"/>
                                        </p:tgtEl>
                                        <p:attrNameLst>
                                          <p:attrName>ppt_w</p:attrName>
                                        </p:attrNameLst>
                                      </p:cBhvr>
                                      <p:tavLst>
                                        <p:tav tm="0">
                                          <p:val>
                                            <p:fltVal val="0"/>
                                          </p:val>
                                        </p:tav>
                                        <p:tav tm="100000">
                                          <p:val>
                                            <p:strVal val="#ppt_w"/>
                                          </p:val>
                                        </p:tav>
                                      </p:tavLst>
                                    </p:anim>
                                    <p:anim calcmode="lin" valueType="num">
                                      <p:cBhvr>
                                        <p:cTn id="12" dur="500" fill="hold"/>
                                        <p:tgtEl>
                                          <p:spTgt spid="39"/>
                                        </p:tgtEl>
                                        <p:attrNameLst>
                                          <p:attrName>ppt_h</p:attrName>
                                        </p:attrNameLst>
                                      </p:cBhvr>
                                      <p:tavLst>
                                        <p:tav tm="0">
                                          <p:val>
                                            <p:fltVal val="0"/>
                                          </p:val>
                                        </p:tav>
                                        <p:tav tm="100000">
                                          <p:val>
                                            <p:strVal val="#ppt_h"/>
                                          </p:val>
                                        </p:tav>
                                      </p:tavLst>
                                    </p:anim>
                                    <p:animEffect transition="in" filter="fade">
                                      <p:cBhvr>
                                        <p:cTn id="13" dur="500"/>
                                        <p:tgtEl>
                                          <p:spTgt spid="39"/>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500"/>
                                        <p:tgtEl>
                                          <p:spTgt spid="9"/>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38"/>
                                        </p:tgtEl>
                                        <p:attrNameLst>
                                          <p:attrName>style.visibility</p:attrName>
                                        </p:attrNameLst>
                                      </p:cBhvr>
                                      <p:to>
                                        <p:strVal val="visible"/>
                                      </p:to>
                                    </p:set>
                                    <p:anim calcmode="lin" valueType="num">
                                      <p:cBhvr>
                                        <p:cTn id="21" dur="500" fill="hold"/>
                                        <p:tgtEl>
                                          <p:spTgt spid="38"/>
                                        </p:tgtEl>
                                        <p:attrNameLst>
                                          <p:attrName>ppt_w</p:attrName>
                                        </p:attrNameLst>
                                      </p:cBhvr>
                                      <p:tavLst>
                                        <p:tav tm="0">
                                          <p:val>
                                            <p:fltVal val="0"/>
                                          </p:val>
                                        </p:tav>
                                        <p:tav tm="100000">
                                          <p:val>
                                            <p:strVal val="#ppt_w"/>
                                          </p:val>
                                        </p:tav>
                                      </p:tavLst>
                                    </p:anim>
                                    <p:anim calcmode="lin" valueType="num">
                                      <p:cBhvr>
                                        <p:cTn id="22" dur="500" fill="hold"/>
                                        <p:tgtEl>
                                          <p:spTgt spid="38"/>
                                        </p:tgtEl>
                                        <p:attrNameLst>
                                          <p:attrName>ppt_h</p:attrName>
                                        </p:attrNameLst>
                                      </p:cBhvr>
                                      <p:tavLst>
                                        <p:tav tm="0">
                                          <p:val>
                                            <p:fltVal val="0"/>
                                          </p:val>
                                        </p:tav>
                                        <p:tav tm="100000">
                                          <p:val>
                                            <p:strVal val="#ppt_h"/>
                                          </p:val>
                                        </p:tav>
                                      </p:tavLst>
                                    </p:anim>
                                    <p:animEffect transition="in" filter="fade">
                                      <p:cBhvr>
                                        <p:cTn id="23" dur="500"/>
                                        <p:tgtEl>
                                          <p:spTgt spid="38"/>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500"/>
                                        <p:tgtEl>
                                          <p:spTgt spid="10"/>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37"/>
                                        </p:tgtEl>
                                        <p:attrNameLst>
                                          <p:attrName>style.visibility</p:attrName>
                                        </p:attrNameLst>
                                      </p:cBhvr>
                                      <p:to>
                                        <p:strVal val="visible"/>
                                      </p:to>
                                    </p:set>
                                    <p:anim calcmode="lin" valueType="num">
                                      <p:cBhvr>
                                        <p:cTn id="31" dur="500" fill="hold"/>
                                        <p:tgtEl>
                                          <p:spTgt spid="37"/>
                                        </p:tgtEl>
                                        <p:attrNameLst>
                                          <p:attrName>ppt_w</p:attrName>
                                        </p:attrNameLst>
                                      </p:cBhvr>
                                      <p:tavLst>
                                        <p:tav tm="0">
                                          <p:val>
                                            <p:fltVal val="0"/>
                                          </p:val>
                                        </p:tav>
                                        <p:tav tm="100000">
                                          <p:val>
                                            <p:strVal val="#ppt_w"/>
                                          </p:val>
                                        </p:tav>
                                      </p:tavLst>
                                    </p:anim>
                                    <p:anim calcmode="lin" valueType="num">
                                      <p:cBhvr>
                                        <p:cTn id="32" dur="500" fill="hold"/>
                                        <p:tgtEl>
                                          <p:spTgt spid="37"/>
                                        </p:tgtEl>
                                        <p:attrNameLst>
                                          <p:attrName>ppt_h</p:attrName>
                                        </p:attrNameLst>
                                      </p:cBhvr>
                                      <p:tavLst>
                                        <p:tav tm="0">
                                          <p:val>
                                            <p:fltVal val="0"/>
                                          </p:val>
                                        </p:tav>
                                        <p:tav tm="100000">
                                          <p:val>
                                            <p:strVal val="#ppt_h"/>
                                          </p:val>
                                        </p:tav>
                                      </p:tavLst>
                                    </p:anim>
                                    <p:animEffect transition="in" filter="fade">
                                      <p:cBhvr>
                                        <p:cTn id="33" dur="500"/>
                                        <p:tgtEl>
                                          <p:spTgt spid="37"/>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13"/>
                                        </p:tgtEl>
                                        <p:attrNameLst>
                                          <p:attrName>style.visibility</p:attrName>
                                        </p:attrNameLst>
                                      </p:cBhvr>
                                      <p:to>
                                        <p:strVal val="visible"/>
                                      </p:to>
                                    </p:set>
                                    <p:animEffect transition="in" filter="fade">
                                      <p:cBhvr>
                                        <p:cTn id="37" dur="500"/>
                                        <p:tgtEl>
                                          <p:spTgt spid="13"/>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36"/>
                                        </p:tgtEl>
                                        <p:attrNameLst>
                                          <p:attrName>style.visibility</p:attrName>
                                        </p:attrNameLst>
                                      </p:cBhvr>
                                      <p:to>
                                        <p:strVal val="visible"/>
                                      </p:to>
                                    </p:set>
                                    <p:anim calcmode="lin" valueType="num">
                                      <p:cBhvr>
                                        <p:cTn id="41" dur="500" fill="hold"/>
                                        <p:tgtEl>
                                          <p:spTgt spid="36"/>
                                        </p:tgtEl>
                                        <p:attrNameLst>
                                          <p:attrName>ppt_w</p:attrName>
                                        </p:attrNameLst>
                                      </p:cBhvr>
                                      <p:tavLst>
                                        <p:tav tm="0">
                                          <p:val>
                                            <p:fltVal val="0"/>
                                          </p:val>
                                        </p:tav>
                                        <p:tav tm="100000">
                                          <p:val>
                                            <p:strVal val="#ppt_w"/>
                                          </p:val>
                                        </p:tav>
                                      </p:tavLst>
                                    </p:anim>
                                    <p:anim calcmode="lin" valueType="num">
                                      <p:cBhvr>
                                        <p:cTn id="42" dur="500" fill="hold"/>
                                        <p:tgtEl>
                                          <p:spTgt spid="36"/>
                                        </p:tgtEl>
                                        <p:attrNameLst>
                                          <p:attrName>ppt_h</p:attrName>
                                        </p:attrNameLst>
                                      </p:cBhvr>
                                      <p:tavLst>
                                        <p:tav tm="0">
                                          <p:val>
                                            <p:fltVal val="0"/>
                                          </p:val>
                                        </p:tav>
                                        <p:tav tm="100000">
                                          <p:val>
                                            <p:strVal val="#ppt_h"/>
                                          </p:val>
                                        </p:tav>
                                      </p:tavLst>
                                    </p:anim>
                                    <p:animEffect transition="in" filter="fade">
                                      <p:cBhvr>
                                        <p:cTn id="43" dur="500"/>
                                        <p:tgtEl>
                                          <p:spTgt spid="36"/>
                                        </p:tgtEl>
                                      </p:cBhvr>
                                    </p:animEffect>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fade">
                                      <p:cBhvr>
                                        <p:cTn id="4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The Table</a:t>
            </a:r>
          </a:p>
        </p:txBody>
      </p:sp>
      <p:sp>
        <p:nvSpPr>
          <p:cNvPr id="19" name="Rounded Rectangle 18"/>
          <p:cNvSpPr/>
          <p:nvPr/>
        </p:nvSpPr>
        <p:spPr>
          <a:xfrm>
            <a:off x="2985965" y="1844764"/>
            <a:ext cx="1924538" cy="63500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mj-lt"/>
              </a:rPr>
              <a:t>Description</a:t>
            </a:r>
          </a:p>
        </p:txBody>
      </p:sp>
      <p:sp>
        <p:nvSpPr>
          <p:cNvPr id="20" name="Rounded Rectangle 19"/>
          <p:cNvSpPr/>
          <p:nvPr/>
        </p:nvSpPr>
        <p:spPr>
          <a:xfrm>
            <a:off x="5133730" y="1844764"/>
            <a:ext cx="1924538" cy="63500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mj-lt"/>
              </a:rPr>
              <a:t>Description</a:t>
            </a:r>
          </a:p>
        </p:txBody>
      </p:sp>
      <p:sp>
        <p:nvSpPr>
          <p:cNvPr id="21" name="Rounded Rectangle 20"/>
          <p:cNvSpPr/>
          <p:nvPr/>
        </p:nvSpPr>
        <p:spPr>
          <a:xfrm>
            <a:off x="7281495" y="1844764"/>
            <a:ext cx="1924538" cy="63500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mj-lt"/>
              </a:rPr>
              <a:t>Description</a:t>
            </a:r>
          </a:p>
        </p:txBody>
      </p:sp>
      <p:sp>
        <p:nvSpPr>
          <p:cNvPr id="34" name="Rounded Rectangle 33"/>
          <p:cNvSpPr/>
          <p:nvPr/>
        </p:nvSpPr>
        <p:spPr>
          <a:xfrm>
            <a:off x="9429262" y="1844764"/>
            <a:ext cx="1924538" cy="635001"/>
          </a:xfrm>
          <a:prstGeom prst="round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mj-lt"/>
              </a:rPr>
              <a:t>Description</a:t>
            </a:r>
          </a:p>
        </p:txBody>
      </p:sp>
      <p:sp>
        <p:nvSpPr>
          <p:cNvPr id="22" name="Rounded Rectangle 21"/>
          <p:cNvSpPr/>
          <p:nvPr/>
        </p:nvSpPr>
        <p:spPr>
          <a:xfrm>
            <a:off x="838200" y="2727086"/>
            <a:ext cx="1924538" cy="63500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mj-lt"/>
              </a:rPr>
              <a:t>Description</a:t>
            </a:r>
          </a:p>
        </p:txBody>
      </p:sp>
      <p:sp>
        <p:nvSpPr>
          <p:cNvPr id="23" name="Rounded Rectangle 22"/>
          <p:cNvSpPr/>
          <p:nvPr/>
        </p:nvSpPr>
        <p:spPr>
          <a:xfrm>
            <a:off x="2985965" y="2727086"/>
            <a:ext cx="1924538" cy="63500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24" name="Rounded Rectangle 23"/>
          <p:cNvSpPr/>
          <p:nvPr/>
        </p:nvSpPr>
        <p:spPr>
          <a:xfrm>
            <a:off x="5133730" y="2727086"/>
            <a:ext cx="1924538" cy="63500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25" name="Rounded Rectangle 24"/>
          <p:cNvSpPr/>
          <p:nvPr/>
        </p:nvSpPr>
        <p:spPr>
          <a:xfrm>
            <a:off x="7281495" y="2727086"/>
            <a:ext cx="1924538" cy="63500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35" name="Rounded Rectangle 34"/>
          <p:cNvSpPr/>
          <p:nvPr/>
        </p:nvSpPr>
        <p:spPr>
          <a:xfrm>
            <a:off x="9429262" y="2727086"/>
            <a:ext cx="1924538" cy="635001"/>
          </a:xfrm>
          <a:prstGeom prst="round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26" name="Rounded Rectangle 25"/>
          <p:cNvSpPr/>
          <p:nvPr/>
        </p:nvSpPr>
        <p:spPr>
          <a:xfrm>
            <a:off x="838200" y="3609408"/>
            <a:ext cx="1924538" cy="63500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mj-lt"/>
              </a:rPr>
              <a:t>Description</a:t>
            </a:r>
          </a:p>
        </p:txBody>
      </p:sp>
      <p:sp>
        <p:nvSpPr>
          <p:cNvPr id="27" name="Rounded Rectangle 26"/>
          <p:cNvSpPr/>
          <p:nvPr/>
        </p:nvSpPr>
        <p:spPr>
          <a:xfrm>
            <a:off x="2985965" y="3609408"/>
            <a:ext cx="1924538" cy="63500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28" name="Rounded Rectangle 27"/>
          <p:cNvSpPr/>
          <p:nvPr/>
        </p:nvSpPr>
        <p:spPr>
          <a:xfrm>
            <a:off x="5133730" y="3609408"/>
            <a:ext cx="1924538" cy="63500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29" name="Rounded Rectangle 28"/>
          <p:cNvSpPr/>
          <p:nvPr/>
        </p:nvSpPr>
        <p:spPr>
          <a:xfrm>
            <a:off x="7281495" y="3609408"/>
            <a:ext cx="1924538" cy="63500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36" name="Rounded Rectangle 35"/>
          <p:cNvSpPr/>
          <p:nvPr/>
        </p:nvSpPr>
        <p:spPr>
          <a:xfrm>
            <a:off x="9429262" y="3609408"/>
            <a:ext cx="1924538" cy="635001"/>
          </a:xfrm>
          <a:prstGeom prst="round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30" name="Rounded Rectangle 29"/>
          <p:cNvSpPr/>
          <p:nvPr/>
        </p:nvSpPr>
        <p:spPr>
          <a:xfrm>
            <a:off x="838200" y="4491730"/>
            <a:ext cx="1924538" cy="63500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mj-lt"/>
              </a:rPr>
              <a:t>Description</a:t>
            </a:r>
          </a:p>
        </p:txBody>
      </p:sp>
      <p:sp>
        <p:nvSpPr>
          <p:cNvPr id="31" name="Rounded Rectangle 30"/>
          <p:cNvSpPr/>
          <p:nvPr/>
        </p:nvSpPr>
        <p:spPr>
          <a:xfrm>
            <a:off x="2985965" y="4491730"/>
            <a:ext cx="1924538" cy="63500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32" name="Rounded Rectangle 31"/>
          <p:cNvSpPr/>
          <p:nvPr/>
        </p:nvSpPr>
        <p:spPr>
          <a:xfrm>
            <a:off x="5133730" y="4491730"/>
            <a:ext cx="1924538" cy="63500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33" name="Rounded Rectangle 32"/>
          <p:cNvSpPr/>
          <p:nvPr/>
        </p:nvSpPr>
        <p:spPr>
          <a:xfrm>
            <a:off x="7281495" y="4491730"/>
            <a:ext cx="1924538" cy="63500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37" name="Rounded Rectangle 36"/>
          <p:cNvSpPr/>
          <p:nvPr/>
        </p:nvSpPr>
        <p:spPr>
          <a:xfrm>
            <a:off x="9429262" y="4491730"/>
            <a:ext cx="1924538" cy="635001"/>
          </a:xfrm>
          <a:prstGeom prst="round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49" name="Rounded Rectangle 48"/>
          <p:cNvSpPr/>
          <p:nvPr/>
        </p:nvSpPr>
        <p:spPr>
          <a:xfrm>
            <a:off x="838200" y="5374054"/>
            <a:ext cx="1924538" cy="635001"/>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latin typeface="+mj-lt"/>
              </a:rPr>
              <a:t>Description</a:t>
            </a:r>
          </a:p>
        </p:txBody>
      </p:sp>
      <p:sp>
        <p:nvSpPr>
          <p:cNvPr id="50" name="Rounded Rectangle 49"/>
          <p:cNvSpPr/>
          <p:nvPr/>
        </p:nvSpPr>
        <p:spPr>
          <a:xfrm>
            <a:off x="2985965" y="5374054"/>
            <a:ext cx="1924538" cy="635001"/>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51" name="Rounded Rectangle 50"/>
          <p:cNvSpPr/>
          <p:nvPr/>
        </p:nvSpPr>
        <p:spPr>
          <a:xfrm>
            <a:off x="5133730" y="5374054"/>
            <a:ext cx="1924538" cy="635001"/>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52" name="Rounded Rectangle 51"/>
          <p:cNvSpPr/>
          <p:nvPr/>
        </p:nvSpPr>
        <p:spPr>
          <a:xfrm>
            <a:off x="7281495" y="5374054"/>
            <a:ext cx="1924538" cy="635001"/>
          </a:xfrm>
          <a:prstGeom prst="round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
        <p:nvSpPr>
          <p:cNvPr id="53" name="Rounded Rectangle 52"/>
          <p:cNvSpPr/>
          <p:nvPr/>
        </p:nvSpPr>
        <p:spPr>
          <a:xfrm>
            <a:off x="9429262" y="5374054"/>
            <a:ext cx="1924538" cy="635001"/>
          </a:xfrm>
          <a:prstGeom prst="roundRect">
            <a:avLst/>
          </a:prstGeom>
          <a:solidFill>
            <a:schemeClr val="accent4">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Option Here</a:t>
            </a:r>
          </a:p>
        </p:txBody>
      </p:sp>
    </p:spTree>
    <p:extLst>
      <p:ext uri="{BB962C8B-B14F-4D97-AF65-F5344CB8AC3E}">
        <p14:creationId xmlns:p14="http://schemas.microsoft.com/office/powerpoint/2010/main" val="3067115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22"/>
                                        </p:tgtEl>
                                        <p:attrNameLst>
                                          <p:attrName>style.visibility</p:attrName>
                                        </p:attrNameLst>
                                      </p:cBhvr>
                                      <p:to>
                                        <p:strVal val="visible"/>
                                      </p:to>
                                    </p:set>
                                    <p:anim calcmode="lin" valueType="num">
                                      <p:cBhvr>
                                        <p:cTn id="11" dur="500" fill="hold"/>
                                        <p:tgtEl>
                                          <p:spTgt spid="22"/>
                                        </p:tgtEl>
                                        <p:attrNameLst>
                                          <p:attrName>ppt_w</p:attrName>
                                        </p:attrNameLst>
                                      </p:cBhvr>
                                      <p:tavLst>
                                        <p:tav tm="0">
                                          <p:val>
                                            <p:fltVal val="0"/>
                                          </p:val>
                                        </p:tav>
                                        <p:tav tm="100000">
                                          <p:val>
                                            <p:strVal val="#ppt_w"/>
                                          </p:val>
                                        </p:tav>
                                      </p:tavLst>
                                    </p:anim>
                                    <p:anim calcmode="lin" valueType="num">
                                      <p:cBhvr>
                                        <p:cTn id="12" dur="500" fill="hold"/>
                                        <p:tgtEl>
                                          <p:spTgt spid="22"/>
                                        </p:tgtEl>
                                        <p:attrNameLst>
                                          <p:attrName>ppt_h</p:attrName>
                                        </p:attrNameLst>
                                      </p:cBhvr>
                                      <p:tavLst>
                                        <p:tav tm="0">
                                          <p:val>
                                            <p:fltVal val="0"/>
                                          </p:val>
                                        </p:tav>
                                        <p:tav tm="100000">
                                          <p:val>
                                            <p:strVal val="#ppt_h"/>
                                          </p:val>
                                        </p:tav>
                                      </p:tavLst>
                                    </p:anim>
                                    <p:animEffect transition="in" filter="fade">
                                      <p:cBhvr>
                                        <p:cTn id="13" dur="500"/>
                                        <p:tgtEl>
                                          <p:spTgt spid="22"/>
                                        </p:tgtEl>
                                      </p:cBhvr>
                                    </p:animEffect>
                                  </p:childTnLst>
                                </p:cTn>
                              </p:par>
                              <p:par>
                                <p:cTn id="14" presetID="53" presetClass="entr" presetSubtype="16" fill="hold" grpId="0" nodeType="withEffect">
                                  <p:stCondLst>
                                    <p:cond delay="0"/>
                                  </p:stCondLst>
                                  <p:childTnLst>
                                    <p:set>
                                      <p:cBhvr>
                                        <p:cTn id="15" dur="1" fill="hold">
                                          <p:stCondLst>
                                            <p:cond delay="0"/>
                                          </p:stCondLst>
                                        </p:cTn>
                                        <p:tgtEl>
                                          <p:spTgt spid="26"/>
                                        </p:tgtEl>
                                        <p:attrNameLst>
                                          <p:attrName>style.visibility</p:attrName>
                                        </p:attrNameLst>
                                      </p:cBhvr>
                                      <p:to>
                                        <p:strVal val="visible"/>
                                      </p:to>
                                    </p:set>
                                    <p:anim calcmode="lin" valueType="num">
                                      <p:cBhvr>
                                        <p:cTn id="16" dur="500" fill="hold"/>
                                        <p:tgtEl>
                                          <p:spTgt spid="26"/>
                                        </p:tgtEl>
                                        <p:attrNameLst>
                                          <p:attrName>ppt_w</p:attrName>
                                        </p:attrNameLst>
                                      </p:cBhvr>
                                      <p:tavLst>
                                        <p:tav tm="0">
                                          <p:val>
                                            <p:fltVal val="0"/>
                                          </p:val>
                                        </p:tav>
                                        <p:tav tm="100000">
                                          <p:val>
                                            <p:strVal val="#ppt_w"/>
                                          </p:val>
                                        </p:tav>
                                      </p:tavLst>
                                    </p:anim>
                                    <p:anim calcmode="lin" valueType="num">
                                      <p:cBhvr>
                                        <p:cTn id="17" dur="500" fill="hold"/>
                                        <p:tgtEl>
                                          <p:spTgt spid="26"/>
                                        </p:tgtEl>
                                        <p:attrNameLst>
                                          <p:attrName>ppt_h</p:attrName>
                                        </p:attrNameLst>
                                      </p:cBhvr>
                                      <p:tavLst>
                                        <p:tav tm="0">
                                          <p:val>
                                            <p:fltVal val="0"/>
                                          </p:val>
                                        </p:tav>
                                        <p:tav tm="100000">
                                          <p:val>
                                            <p:strVal val="#ppt_h"/>
                                          </p:val>
                                        </p:tav>
                                      </p:tavLst>
                                    </p:anim>
                                    <p:animEffect transition="in" filter="fade">
                                      <p:cBhvr>
                                        <p:cTn id="18" dur="500"/>
                                        <p:tgtEl>
                                          <p:spTgt spid="26"/>
                                        </p:tgtEl>
                                      </p:cBhvr>
                                    </p:animEffect>
                                  </p:childTnLst>
                                </p:cTn>
                              </p:par>
                              <p:par>
                                <p:cTn id="19" presetID="53" presetClass="entr" presetSubtype="16" fill="hold" grpId="0" nodeType="withEffect">
                                  <p:stCondLst>
                                    <p:cond delay="0"/>
                                  </p:stCondLst>
                                  <p:childTnLst>
                                    <p:set>
                                      <p:cBhvr>
                                        <p:cTn id="20" dur="1" fill="hold">
                                          <p:stCondLst>
                                            <p:cond delay="0"/>
                                          </p:stCondLst>
                                        </p:cTn>
                                        <p:tgtEl>
                                          <p:spTgt spid="30"/>
                                        </p:tgtEl>
                                        <p:attrNameLst>
                                          <p:attrName>style.visibility</p:attrName>
                                        </p:attrNameLst>
                                      </p:cBhvr>
                                      <p:to>
                                        <p:strVal val="visible"/>
                                      </p:to>
                                    </p:set>
                                    <p:anim calcmode="lin" valueType="num">
                                      <p:cBhvr>
                                        <p:cTn id="21" dur="500" fill="hold"/>
                                        <p:tgtEl>
                                          <p:spTgt spid="30"/>
                                        </p:tgtEl>
                                        <p:attrNameLst>
                                          <p:attrName>ppt_w</p:attrName>
                                        </p:attrNameLst>
                                      </p:cBhvr>
                                      <p:tavLst>
                                        <p:tav tm="0">
                                          <p:val>
                                            <p:fltVal val="0"/>
                                          </p:val>
                                        </p:tav>
                                        <p:tav tm="100000">
                                          <p:val>
                                            <p:strVal val="#ppt_w"/>
                                          </p:val>
                                        </p:tav>
                                      </p:tavLst>
                                    </p:anim>
                                    <p:anim calcmode="lin" valueType="num">
                                      <p:cBhvr>
                                        <p:cTn id="22" dur="500" fill="hold"/>
                                        <p:tgtEl>
                                          <p:spTgt spid="30"/>
                                        </p:tgtEl>
                                        <p:attrNameLst>
                                          <p:attrName>ppt_h</p:attrName>
                                        </p:attrNameLst>
                                      </p:cBhvr>
                                      <p:tavLst>
                                        <p:tav tm="0">
                                          <p:val>
                                            <p:fltVal val="0"/>
                                          </p:val>
                                        </p:tav>
                                        <p:tav tm="100000">
                                          <p:val>
                                            <p:strVal val="#ppt_h"/>
                                          </p:val>
                                        </p:tav>
                                      </p:tavLst>
                                    </p:anim>
                                    <p:animEffect transition="in" filter="fade">
                                      <p:cBhvr>
                                        <p:cTn id="23" dur="500"/>
                                        <p:tgtEl>
                                          <p:spTgt spid="30"/>
                                        </p:tgtEl>
                                      </p:cBhvr>
                                    </p:animEffect>
                                  </p:childTnLst>
                                </p:cTn>
                              </p:par>
                              <p:par>
                                <p:cTn id="24" presetID="53" presetClass="entr" presetSubtype="16" fill="hold" grpId="0" nodeType="withEffect">
                                  <p:stCondLst>
                                    <p:cond delay="0"/>
                                  </p:stCondLst>
                                  <p:childTnLst>
                                    <p:set>
                                      <p:cBhvr>
                                        <p:cTn id="25" dur="1" fill="hold">
                                          <p:stCondLst>
                                            <p:cond delay="0"/>
                                          </p:stCondLst>
                                        </p:cTn>
                                        <p:tgtEl>
                                          <p:spTgt spid="49"/>
                                        </p:tgtEl>
                                        <p:attrNameLst>
                                          <p:attrName>style.visibility</p:attrName>
                                        </p:attrNameLst>
                                      </p:cBhvr>
                                      <p:to>
                                        <p:strVal val="visible"/>
                                      </p:to>
                                    </p:set>
                                    <p:anim calcmode="lin" valueType="num">
                                      <p:cBhvr>
                                        <p:cTn id="26" dur="500" fill="hold"/>
                                        <p:tgtEl>
                                          <p:spTgt spid="49"/>
                                        </p:tgtEl>
                                        <p:attrNameLst>
                                          <p:attrName>ppt_w</p:attrName>
                                        </p:attrNameLst>
                                      </p:cBhvr>
                                      <p:tavLst>
                                        <p:tav tm="0">
                                          <p:val>
                                            <p:fltVal val="0"/>
                                          </p:val>
                                        </p:tav>
                                        <p:tav tm="100000">
                                          <p:val>
                                            <p:strVal val="#ppt_w"/>
                                          </p:val>
                                        </p:tav>
                                      </p:tavLst>
                                    </p:anim>
                                    <p:anim calcmode="lin" valueType="num">
                                      <p:cBhvr>
                                        <p:cTn id="27" dur="500" fill="hold"/>
                                        <p:tgtEl>
                                          <p:spTgt spid="49"/>
                                        </p:tgtEl>
                                        <p:attrNameLst>
                                          <p:attrName>ppt_h</p:attrName>
                                        </p:attrNameLst>
                                      </p:cBhvr>
                                      <p:tavLst>
                                        <p:tav tm="0">
                                          <p:val>
                                            <p:fltVal val="0"/>
                                          </p:val>
                                        </p:tav>
                                        <p:tav tm="100000">
                                          <p:val>
                                            <p:strVal val="#ppt_h"/>
                                          </p:val>
                                        </p:tav>
                                      </p:tavLst>
                                    </p:anim>
                                    <p:animEffect transition="in" filter="fade">
                                      <p:cBhvr>
                                        <p:cTn id="28" dur="500"/>
                                        <p:tgtEl>
                                          <p:spTgt spid="49"/>
                                        </p:tgtEl>
                                      </p:cBhvr>
                                    </p:animEffect>
                                  </p:childTnLst>
                                </p:cTn>
                              </p:par>
                            </p:childTnLst>
                          </p:cTn>
                        </p:par>
                        <p:par>
                          <p:cTn id="29" fill="hold">
                            <p:stCondLst>
                              <p:cond delay="1000"/>
                            </p:stCondLst>
                            <p:childTnLst>
                              <p:par>
                                <p:cTn id="30" presetID="53" presetClass="entr" presetSubtype="16" fill="hold" grpId="0" nodeType="after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p:cTn id="32" dur="500" fill="hold"/>
                                        <p:tgtEl>
                                          <p:spTgt spid="19"/>
                                        </p:tgtEl>
                                        <p:attrNameLst>
                                          <p:attrName>ppt_w</p:attrName>
                                        </p:attrNameLst>
                                      </p:cBhvr>
                                      <p:tavLst>
                                        <p:tav tm="0">
                                          <p:val>
                                            <p:fltVal val="0"/>
                                          </p:val>
                                        </p:tav>
                                        <p:tav tm="100000">
                                          <p:val>
                                            <p:strVal val="#ppt_w"/>
                                          </p:val>
                                        </p:tav>
                                      </p:tavLst>
                                    </p:anim>
                                    <p:anim calcmode="lin" valueType="num">
                                      <p:cBhvr>
                                        <p:cTn id="33" dur="500" fill="hold"/>
                                        <p:tgtEl>
                                          <p:spTgt spid="19"/>
                                        </p:tgtEl>
                                        <p:attrNameLst>
                                          <p:attrName>ppt_h</p:attrName>
                                        </p:attrNameLst>
                                      </p:cBhvr>
                                      <p:tavLst>
                                        <p:tav tm="0">
                                          <p:val>
                                            <p:fltVal val="0"/>
                                          </p:val>
                                        </p:tav>
                                        <p:tav tm="100000">
                                          <p:val>
                                            <p:strVal val="#ppt_h"/>
                                          </p:val>
                                        </p:tav>
                                      </p:tavLst>
                                    </p:anim>
                                    <p:animEffect transition="in" filter="fade">
                                      <p:cBhvr>
                                        <p:cTn id="34" dur="500"/>
                                        <p:tgtEl>
                                          <p:spTgt spid="19"/>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 calcmode="lin" valueType="num">
                                      <p:cBhvr>
                                        <p:cTn id="37" dur="500" fill="hold"/>
                                        <p:tgtEl>
                                          <p:spTgt spid="23"/>
                                        </p:tgtEl>
                                        <p:attrNameLst>
                                          <p:attrName>ppt_w</p:attrName>
                                        </p:attrNameLst>
                                      </p:cBhvr>
                                      <p:tavLst>
                                        <p:tav tm="0">
                                          <p:val>
                                            <p:fltVal val="0"/>
                                          </p:val>
                                        </p:tav>
                                        <p:tav tm="100000">
                                          <p:val>
                                            <p:strVal val="#ppt_w"/>
                                          </p:val>
                                        </p:tav>
                                      </p:tavLst>
                                    </p:anim>
                                    <p:anim calcmode="lin" valueType="num">
                                      <p:cBhvr>
                                        <p:cTn id="38" dur="500" fill="hold"/>
                                        <p:tgtEl>
                                          <p:spTgt spid="23"/>
                                        </p:tgtEl>
                                        <p:attrNameLst>
                                          <p:attrName>ppt_h</p:attrName>
                                        </p:attrNameLst>
                                      </p:cBhvr>
                                      <p:tavLst>
                                        <p:tav tm="0">
                                          <p:val>
                                            <p:fltVal val="0"/>
                                          </p:val>
                                        </p:tav>
                                        <p:tav tm="100000">
                                          <p:val>
                                            <p:strVal val="#ppt_h"/>
                                          </p:val>
                                        </p:tav>
                                      </p:tavLst>
                                    </p:anim>
                                    <p:animEffect transition="in" filter="fade">
                                      <p:cBhvr>
                                        <p:cTn id="39" dur="500"/>
                                        <p:tgtEl>
                                          <p:spTgt spid="2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7"/>
                                        </p:tgtEl>
                                        <p:attrNameLst>
                                          <p:attrName>style.visibility</p:attrName>
                                        </p:attrNameLst>
                                      </p:cBhvr>
                                      <p:to>
                                        <p:strVal val="visible"/>
                                      </p:to>
                                    </p:set>
                                    <p:anim calcmode="lin" valueType="num">
                                      <p:cBhvr>
                                        <p:cTn id="42" dur="500" fill="hold"/>
                                        <p:tgtEl>
                                          <p:spTgt spid="27"/>
                                        </p:tgtEl>
                                        <p:attrNameLst>
                                          <p:attrName>ppt_w</p:attrName>
                                        </p:attrNameLst>
                                      </p:cBhvr>
                                      <p:tavLst>
                                        <p:tav tm="0">
                                          <p:val>
                                            <p:fltVal val="0"/>
                                          </p:val>
                                        </p:tav>
                                        <p:tav tm="100000">
                                          <p:val>
                                            <p:strVal val="#ppt_w"/>
                                          </p:val>
                                        </p:tav>
                                      </p:tavLst>
                                    </p:anim>
                                    <p:anim calcmode="lin" valueType="num">
                                      <p:cBhvr>
                                        <p:cTn id="43" dur="500" fill="hold"/>
                                        <p:tgtEl>
                                          <p:spTgt spid="27"/>
                                        </p:tgtEl>
                                        <p:attrNameLst>
                                          <p:attrName>ppt_h</p:attrName>
                                        </p:attrNameLst>
                                      </p:cBhvr>
                                      <p:tavLst>
                                        <p:tav tm="0">
                                          <p:val>
                                            <p:fltVal val="0"/>
                                          </p:val>
                                        </p:tav>
                                        <p:tav tm="100000">
                                          <p:val>
                                            <p:strVal val="#ppt_h"/>
                                          </p:val>
                                        </p:tav>
                                      </p:tavLst>
                                    </p:anim>
                                    <p:animEffect transition="in" filter="fade">
                                      <p:cBhvr>
                                        <p:cTn id="44" dur="500"/>
                                        <p:tgtEl>
                                          <p:spTgt spid="27"/>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31"/>
                                        </p:tgtEl>
                                        <p:attrNameLst>
                                          <p:attrName>style.visibility</p:attrName>
                                        </p:attrNameLst>
                                      </p:cBhvr>
                                      <p:to>
                                        <p:strVal val="visible"/>
                                      </p:to>
                                    </p:set>
                                    <p:anim calcmode="lin" valueType="num">
                                      <p:cBhvr>
                                        <p:cTn id="47" dur="500" fill="hold"/>
                                        <p:tgtEl>
                                          <p:spTgt spid="31"/>
                                        </p:tgtEl>
                                        <p:attrNameLst>
                                          <p:attrName>ppt_w</p:attrName>
                                        </p:attrNameLst>
                                      </p:cBhvr>
                                      <p:tavLst>
                                        <p:tav tm="0">
                                          <p:val>
                                            <p:fltVal val="0"/>
                                          </p:val>
                                        </p:tav>
                                        <p:tav tm="100000">
                                          <p:val>
                                            <p:strVal val="#ppt_w"/>
                                          </p:val>
                                        </p:tav>
                                      </p:tavLst>
                                    </p:anim>
                                    <p:anim calcmode="lin" valueType="num">
                                      <p:cBhvr>
                                        <p:cTn id="48" dur="500" fill="hold"/>
                                        <p:tgtEl>
                                          <p:spTgt spid="31"/>
                                        </p:tgtEl>
                                        <p:attrNameLst>
                                          <p:attrName>ppt_h</p:attrName>
                                        </p:attrNameLst>
                                      </p:cBhvr>
                                      <p:tavLst>
                                        <p:tav tm="0">
                                          <p:val>
                                            <p:fltVal val="0"/>
                                          </p:val>
                                        </p:tav>
                                        <p:tav tm="100000">
                                          <p:val>
                                            <p:strVal val="#ppt_h"/>
                                          </p:val>
                                        </p:tav>
                                      </p:tavLst>
                                    </p:anim>
                                    <p:animEffect transition="in" filter="fade">
                                      <p:cBhvr>
                                        <p:cTn id="49" dur="500"/>
                                        <p:tgtEl>
                                          <p:spTgt spid="31"/>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50"/>
                                        </p:tgtEl>
                                        <p:attrNameLst>
                                          <p:attrName>style.visibility</p:attrName>
                                        </p:attrNameLst>
                                      </p:cBhvr>
                                      <p:to>
                                        <p:strVal val="visible"/>
                                      </p:to>
                                    </p:set>
                                    <p:anim calcmode="lin" valueType="num">
                                      <p:cBhvr>
                                        <p:cTn id="52" dur="500" fill="hold"/>
                                        <p:tgtEl>
                                          <p:spTgt spid="50"/>
                                        </p:tgtEl>
                                        <p:attrNameLst>
                                          <p:attrName>ppt_w</p:attrName>
                                        </p:attrNameLst>
                                      </p:cBhvr>
                                      <p:tavLst>
                                        <p:tav tm="0">
                                          <p:val>
                                            <p:fltVal val="0"/>
                                          </p:val>
                                        </p:tav>
                                        <p:tav tm="100000">
                                          <p:val>
                                            <p:strVal val="#ppt_w"/>
                                          </p:val>
                                        </p:tav>
                                      </p:tavLst>
                                    </p:anim>
                                    <p:anim calcmode="lin" valueType="num">
                                      <p:cBhvr>
                                        <p:cTn id="53" dur="500" fill="hold"/>
                                        <p:tgtEl>
                                          <p:spTgt spid="50"/>
                                        </p:tgtEl>
                                        <p:attrNameLst>
                                          <p:attrName>ppt_h</p:attrName>
                                        </p:attrNameLst>
                                      </p:cBhvr>
                                      <p:tavLst>
                                        <p:tav tm="0">
                                          <p:val>
                                            <p:fltVal val="0"/>
                                          </p:val>
                                        </p:tav>
                                        <p:tav tm="100000">
                                          <p:val>
                                            <p:strVal val="#ppt_h"/>
                                          </p:val>
                                        </p:tav>
                                      </p:tavLst>
                                    </p:anim>
                                    <p:animEffect transition="in" filter="fade">
                                      <p:cBhvr>
                                        <p:cTn id="54" dur="500"/>
                                        <p:tgtEl>
                                          <p:spTgt spid="50"/>
                                        </p:tgtEl>
                                      </p:cBhvr>
                                    </p:animEffect>
                                  </p:childTnLst>
                                </p:cTn>
                              </p:par>
                            </p:childTnLst>
                          </p:cTn>
                        </p:par>
                        <p:par>
                          <p:cTn id="55" fill="hold">
                            <p:stCondLst>
                              <p:cond delay="1500"/>
                            </p:stCondLst>
                            <p:childTnLst>
                              <p:par>
                                <p:cTn id="56" presetID="53" presetClass="entr" presetSubtype="16" fill="hold" grpId="0" nodeType="afterEffect">
                                  <p:stCondLst>
                                    <p:cond delay="0"/>
                                  </p:stCondLst>
                                  <p:childTnLst>
                                    <p:set>
                                      <p:cBhvr>
                                        <p:cTn id="57" dur="1" fill="hold">
                                          <p:stCondLst>
                                            <p:cond delay="0"/>
                                          </p:stCondLst>
                                        </p:cTn>
                                        <p:tgtEl>
                                          <p:spTgt spid="20"/>
                                        </p:tgtEl>
                                        <p:attrNameLst>
                                          <p:attrName>style.visibility</p:attrName>
                                        </p:attrNameLst>
                                      </p:cBhvr>
                                      <p:to>
                                        <p:strVal val="visible"/>
                                      </p:to>
                                    </p:set>
                                    <p:anim calcmode="lin" valueType="num">
                                      <p:cBhvr>
                                        <p:cTn id="58" dur="500" fill="hold"/>
                                        <p:tgtEl>
                                          <p:spTgt spid="20"/>
                                        </p:tgtEl>
                                        <p:attrNameLst>
                                          <p:attrName>ppt_w</p:attrName>
                                        </p:attrNameLst>
                                      </p:cBhvr>
                                      <p:tavLst>
                                        <p:tav tm="0">
                                          <p:val>
                                            <p:fltVal val="0"/>
                                          </p:val>
                                        </p:tav>
                                        <p:tav tm="100000">
                                          <p:val>
                                            <p:strVal val="#ppt_w"/>
                                          </p:val>
                                        </p:tav>
                                      </p:tavLst>
                                    </p:anim>
                                    <p:anim calcmode="lin" valueType="num">
                                      <p:cBhvr>
                                        <p:cTn id="59" dur="500" fill="hold"/>
                                        <p:tgtEl>
                                          <p:spTgt spid="20"/>
                                        </p:tgtEl>
                                        <p:attrNameLst>
                                          <p:attrName>ppt_h</p:attrName>
                                        </p:attrNameLst>
                                      </p:cBhvr>
                                      <p:tavLst>
                                        <p:tav tm="0">
                                          <p:val>
                                            <p:fltVal val="0"/>
                                          </p:val>
                                        </p:tav>
                                        <p:tav tm="100000">
                                          <p:val>
                                            <p:strVal val="#ppt_h"/>
                                          </p:val>
                                        </p:tav>
                                      </p:tavLst>
                                    </p:anim>
                                    <p:animEffect transition="in" filter="fade">
                                      <p:cBhvr>
                                        <p:cTn id="60" dur="500"/>
                                        <p:tgtEl>
                                          <p:spTgt spid="20"/>
                                        </p:tgtEl>
                                      </p:cBhvr>
                                    </p:animEffect>
                                  </p:childTnLst>
                                </p:cTn>
                              </p:par>
                              <p:par>
                                <p:cTn id="61" presetID="53" presetClass="entr" presetSubtype="16" fill="hold" grpId="0" nodeType="withEffect">
                                  <p:stCondLst>
                                    <p:cond delay="0"/>
                                  </p:stCondLst>
                                  <p:childTnLst>
                                    <p:set>
                                      <p:cBhvr>
                                        <p:cTn id="62" dur="1" fill="hold">
                                          <p:stCondLst>
                                            <p:cond delay="0"/>
                                          </p:stCondLst>
                                        </p:cTn>
                                        <p:tgtEl>
                                          <p:spTgt spid="24"/>
                                        </p:tgtEl>
                                        <p:attrNameLst>
                                          <p:attrName>style.visibility</p:attrName>
                                        </p:attrNameLst>
                                      </p:cBhvr>
                                      <p:to>
                                        <p:strVal val="visible"/>
                                      </p:to>
                                    </p:set>
                                    <p:anim calcmode="lin" valueType="num">
                                      <p:cBhvr>
                                        <p:cTn id="63" dur="500" fill="hold"/>
                                        <p:tgtEl>
                                          <p:spTgt spid="24"/>
                                        </p:tgtEl>
                                        <p:attrNameLst>
                                          <p:attrName>ppt_w</p:attrName>
                                        </p:attrNameLst>
                                      </p:cBhvr>
                                      <p:tavLst>
                                        <p:tav tm="0">
                                          <p:val>
                                            <p:fltVal val="0"/>
                                          </p:val>
                                        </p:tav>
                                        <p:tav tm="100000">
                                          <p:val>
                                            <p:strVal val="#ppt_w"/>
                                          </p:val>
                                        </p:tav>
                                      </p:tavLst>
                                    </p:anim>
                                    <p:anim calcmode="lin" valueType="num">
                                      <p:cBhvr>
                                        <p:cTn id="64" dur="500" fill="hold"/>
                                        <p:tgtEl>
                                          <p:spTgt spid="24"/>
                                        </p:tgtEl>
                                        <p:attrNameLst>
                                          <p:attrName>ppt_h</p:attrName>
                                        </p:attrNameLst>
                                      </p:cBhvr>
                                      <p:tavLst>
                                        <p:tav tm="0">
                                          <p:val>
                                            <p:fltVal val="0"/>
                                          </p:val>
                                        </p:tav>
                                        <p:tav tm="100000">
                                          <p:val>
                                            <p:strVal val="#ppt_h"/>
                                          </p:val>
                                        </p:tav>
                                      </p:tavLst>
                                    </p:anim>
                                    <p:animEffect transition="in" filter="fade">
                                      <p:cBhvr>
                                        <p:cTn id="65" dur="500"/>
                                        <p:tgtEl>
                                          <p:spTgt spid="24"/>
                                        </p:tgtEl>
                                      </p:cBhvr>
                                    </p:animEffect>
                                  </p:childTnLst>
                                </p:cTn>
                              </p:par>
                              <p:par>
                                <p:cTn id="66" presetID="53" presetClass="entr" presetSubtype="16" fill="hold" grpId="0" nodeType="withEffect">
                                  <p:stCondLst>
                                    <p:cond delay="0"/>
                                  </p:stCondLst>
                                  <p:childTnLst>
                                    <p:set>
                                      <p:cBhvr>
                                        <p:cTn id="67" dur="1" fill="hold">
                                          <p:stCondLst>
                                            <p:cond delay="0"/>
                                          </p:stCondLst>
                                        </p:cTn>
                                        <p:tgtEl>
                                          <p:spTgt spid="28"/>
                                        </p:tgtEl>
                                        <p:attrNameLst>
                                          <p:attrName>style.visibility</p:attrName>
                                        </p:attrNameLst>
                                      </p:cBhvr>
                                      <p:to>
                                        <p:strVal val="visible"/>
                                      </p:to>
                                    </p:set>
                                    <p:anim calcmode="lin" valueType="num">
                                      <p:cBhvr>
                                        <p:cTn id="68" dur="500" fill="hold"/>
                                        <p:tgtEl>
                                          <p:spTgt spid="28"/>
                                        </p:tgtEl>
                                        <p:attrNameLst>
                                          <p:attrName>ppt_w</p:attrName>
                                        </p:attrNameLst>
                                      </p:cBhvr>
                                      <p:tavLst>
                                        <p:tav tm="0">
                                          <p:val>
                                            <p:fltVal val="0"/>
                                          </p:val>
                                        </p:tav>
                                        <p:tav tm="100000">
                                          <p:val>
                                            <p:strVal val="#ppt_w"/>
                                          </p:val>
                                        </p:tav>
                                      </p:tavLst>
                                    </p:anim>
                                    <p:anim calcmode="lin" valueType="num">
                                      <p:cBhvr>
                                        <p:cTn id="69" dur="500" fill="hold"/>
                                        <p:tgtEl>
                                          <p:spTgt spid="28"/>
                                        </p:tgtEl>
                                        <p:attrNameLst>
                                          <p:attrName>ppt_h</p:attrName>
                                        </p:attrNameLst>
                                      </p:cBhvr>
                                      <p:tavLst>
                                        <p:tav tm="0">
                                          <p:val>
                                            <p:fltVal val="0"/>
                                          </p:val>
                                        </p:tav>
                                        <p:tav tm="100000">
                                          <p:val>
                                            <p:strVal val="#ppt_h"/>
                                          </p:val>
                                        </p:tav>
                                      </p:tavLst>
                                    </p:anim>
                                    <p:animEffect transition="in" filter="fade">
                                      <p:cBhvr>
                                        <p:cTn id="70" dur="500"/>
                                        <p:tgtEl>
                                          <p:spTgt spid="28"/>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32"/>
                                        </p:tgtEl>
                                        <p:attrNameLst>
                                          <p:attrName>style.visibility</p:attrName>
                                        </p:attrNameLst>
                                      </p:cBhvr>
                                      <p:to>
                                        <p:strVal val="visible"/>
                                      </p:to>
                                    </p:set>
                                    <p:anim calcmode="lin" valueType="num">
                                      <p:cBhvr>
                                        <p:cTn id="73" dur="500" fill="hold"/>
                                        <p:tgtEl>
                                          <p:spTgt spid="32"/>
                                        </p:tgtEl>
                                        <p:attrNameLst>
                                          <p:attrName>ppt_w</p:attrName>
                                        </p:attrNameLst>
                                      </p:cBhvr>
                                      <p:tavLst>
                                        <p:tav tm="0">
                                          <p:val>
                                            <p:fltVal val="0"/>
                                          </p:val>
                                        </p:tav>
                                        <p:tav tm="100000">
                                          <p:val>
                                            <p:strVal val="#ppt_w"/>
                                          </p:val>
                                        </p:tav>
                                      </p:tavLst>
                                    </p:anim>
                                    <p:anim calcmode="lin" valueType="num">
                                      <p:cBhvr>
                                        <p:cTn id="74" dur="500" fill="hold"/>
                                        <p:tgtEl>
                                          <p:spTgt spid="32"/>
                                        </p:tgtEl>
                                        <p:attrNameLst>
                                          <p:attrName>ppt_h</p:attrName>
                                        </p:attrNameLst>
                                      </p:cBhvr>
                                      <p:tavLst>
                                        <p:tav tm="0">
                                          <p:val>
                                            <p:fltVal val="0"/>
                                          </p:val>
                                        </p:tav>
                                        <p:tav tm="100000">
                                          <p:val>
                                            <p:strVal val="#ppt_h"/>
                                          </p:val>
                                        </p:tav>
                                      </p:tavLst>
                                    </p:anim>
                                    <p:animEffect transition="in" filter="fade">
                                      <p:cBhvr>
                                        <p:cTn id="75" dur="500"/>
                                        <p:tgtEl>
                                          <p:spTgt spid="32"/>
                                        </p:tgtEl>
                                      </p:cBhvr>
                                    </p:animEffect>
                                  </p:childTnLst>
                                </p:cTn>
                              </p:par>
                              <p:par>
                                <p:cTn id="76" presetID="53" presetClass="entr" presetSubtype="16" fill="hold" grpId="0" nodeType="withEffect">
                                  <p:stCondLst>
                                    <p:cond delay="0"/>
                                  </p:stCondLst>
                                  <p:childTnLst>
                                    <p:set>
                                      <p:cBhvr>
                                        <p:cTn id="77" dur="1" fill="hold">
                                          <p:stCondLst>
                                            <p:cond delay="0"/>
                                          </p:stCondLst>
                                        </p:cTn>
                                        <p:tgtEl>
                                          <p:spTgt spid="51"/>
                                        </p:tgtEl>
                                        <p:attrNameLst>
                                          <p:attrName>style.visibility</p:attrName>
                                        </p:attrNameLst>
                                      </p:cBhvr>
                                      <p:to>
                                        <p:strVal val="visible"/>
                                      </p:to>
                                    </p:set>
                                    <p:anim calcmode="lin" valueType="num">
                                      <p:cBhvr>
                                        <p:cTn id="78" dur="500" fill="hold"/>
                                        <p:tgtEl>
                                          <p:spTgt spid="51"/>
                                        </p:tgtEl>
                                        <p:attrNameLst>
                                          <p:attrName>ppt_w</p:attrName>
                                        </p:attrNameLst>
                                      </p:cBhvr>
                                      <p:tavLst>
                                        <p:tav tm="0">
                                          <p:val>
                                            <p:fltVal val="0"/>
                                          </p:val>
                                        </p:tav>
                                        <p:tav tm="100000">
                                          <p:val>
                                            <p:strVal val="#ppt_w"/>
                                          </p:val>
                                        </p:tav>
                                      </p:tavLst>
                                    </p:anim>
                                    <p:anim calcmode="lin" valueType="num">
                                      <p:cBhvr>
                                        <p:cTn id="79" dur="500" fill="hold"/>
                                        <p:tgtEl>
                                          <p:spTgt spid="51"/>
                                        </p:tgtEl>
                                        <p:attrNameLst>
                                          <p:attrName>ppt_h</p:attrName>
                                        </p:attrNameLst>
                                      </p:cBhvr>
                                      <p:tavLst>
                                        <p:tav tm="0">
                                          <p:val>
                                            <p:fltVal val="0"/>
                                          </p:val>
                                        </p:tav>
                                        <p:tav tm="100000">
                                          <p:val>
                                            <p:strVal val="#ppt_h"/>
                                          </p:val>
                                        </p:tav>
                                      </p:tavLst>
                                    </p:anim>
                                    <p:animEffect transition="in" filter="fade">
                                      <p:cBhvr>
                                        <p:cTn id="80" dur="500"/>
                                        <p:tgtEl>
                                          <p:spTgt spid="51"/>
                                        </p:tgtEl>
                                      </p:cBhvr>
                                    </p:animEffect>
                                  </p:childTnLst>
                                </p:cTn>
                              </p:par>
                            </p:childTnLst>
                          </p:cTn>
                        </p:par>
                        <p:par>
                          <p:cTn id="81" fill="hold">
                            <p:stCondLst>
                              <p:cond delay="2000"/>
                            </p:stCondLst>
                            <p:childTnLst>
                              <p:par>
                                <p:cTn id="82" presetID="53" presetClass="entr" presetSubtype="16" fill="hold" grpId="0" nodeType="afterEffect">
                                  <p:stCondLst>
                                    <p:cond delay="0"/>
                                  </p:stCondLst>
                                  <p:childTnLst>
                                    <p:set>
                                      <p:cBhvr>
                                        <p:cTn id="83" dur="1" fill="hold">
                                          <p:stCondLst>
                                            <p:cond delay="0"/>
                                          </p:stCondLst>
                                        </p:cTn>
                                        <p:tgtEl>
                                          <p:spTgt spid="21"/>
                                        </p:tgtEl>
                                        <p:attrNameLst>
                                          <p:attrName>style.visibility</p:attrName>
                                        </p:attrNameLst>
                                      </p:cBhvr>
                                      <p:to>
                                        <p:strVal val="visible"/>
                                      </p:to>
                                    </p:set>
                                    <p:anim calcmode="lin" valueType="num">
                                      <p:cBhvr>
                                        <p:cTn id="84" dur="500" fill="hold"/>
                                        <p:tgtEl>
                                          <p:spTgt spid="21"/>
                                        </p:tgtEl>
                                        <p:attrNameLst>
                                          <p:attrName>ppt_w</p:attrName>
                                        </p:attrNameLst>
                                      </p:cBhvr>
                                      <p:tavLst>
                                        <p:tav tm="0">
                                          <p:val>
                                            <p:fltVal val="0"/>
                                          </p:val>
                                        </p:tav>
                                        <p:tav tm="100000">
                                          <p:val>
                                            <p:strVal val="#ppt_w"/>
                                          </p:val>
                                        </p:tav>
                                      </p:tavLst>
                                    </p:anim>
                                    <p:anim calcmode="lin" valueType="num">
                                      <p:cBhvr>
                                        <p:cTn id="85" dur="500" fill="hold"/>
                                        <p:tgtEl>
                                          <p:spTgt spid="21"/>
                                        </p:tgtEl>
                                        <p:attrNameLst>
                                          <p:attrName>ppt_h</p:attrName>
                                        </p:attrNameLst>
                                      </p:cBhvr>
                                      <p:tavLst>
                                        <p:tav tm="0">
                                          <p:val>
                                            <p:fltVal val="0"/>
                                          </p:val>
                                        </p:tav>
                                        <p:tav tm="100000">
                                          <p:val>
                                            <p:strVal val="#ppt_h"/>
                                          </p:val>
                                        </p:tav>
                                      </p:tavLst>
                                    </p:anim>
                                    <p:animEffect transition="in" filter="fade">
                                      <p:cBhvr>
                                        <p:cTn id="86" dur="500"/>
                                        <p:tgtEl>
                                          <p:spTgt spid="21"/>
                                        </p:tgtEl>
                                      </p:cBhvr>
                                    </p:animEffect>
                                  </p:childTnLst>
                                </p:cTn>
                              </p:par>
                              <p:par>
                                <p:cTn id="87" presetID="53" presetClass="entr" presetSubtype="16" fill="hold" grpId="0" nodeType="withEffect">
                                  <p:stCondLst>
                                    <p:cond delay="0"/>
                                  </p:stCondLst>
                                  <p:childTnLst>
                                    <p:set>
                                      <p:cBhvr>
                                        <p:cTn id="88" dur="1" fill="hold">
                                          <p:stCondLst>
                                            <p:cond delay="0"/>
                                          </p:stCondLst>
                                        </p:cTn>
                                        <p:tgtEl>
                                          <p:spTgt spid="25"/>
                                        </p:tgtEl>
                                        <p:attrNameLst>
                                          <p:attrName>style.visibility</p:attrName>
                                        </p:attrNameLst>
                                      </p:cBhvr>
                                      <p:to>
                                        <p:strVal val="visible"/>
                                      </p:to>
                                    </p:set>
                                    <p:anim calcmode="lin" valueType="num">
                                      <p:cBhvr>
                                        <p:cTn id="89" dur="500" fill="hold"/>
                                        <p:tgtEl>
                                          <p:spTgt spid="25"/>
                                        </p:tgtEl>
                                        <p:attrNameLst>
                                          <p:attrName>ppt_w</p:attrName>
                                        </p:attrNameLst>
                                      </p:cBhvr>
                                      <p:tavLst>
                                        <p:tav tm="0">
                                          <p:val>
                                            <p:fltVal val="0"/>
                                          </p:val>
                                        </p:tav>
                                        <p:tav tm="100000">
                                          <p:val>
                                            <p:strVal val="#ppt_w"/>
                                          </p:val>
                                        </p:tav>
                                      </p:tavLst>
                                    </p:anim>
                                    <p:anim calcmode="lin" valueType="num">
                                      <p:cBhvr>
                                        <p:cTn id="90" dur="500" fill="hold"/>
                                        <p:tgtEl>
                                          <p:spTgt spid="25"/>
                                        </p:tgtEl>
                                        <p:attrNameLst>
                                          <p:attrName>ppt_h</p:attrName>
                                        </p:attrNameLst>
                                      </p:cBhvr>
                                      <p:tavLst>
                                        <p:tav tm="0">
                                          <p:val>
                                            <p:fltVal val="0"/>
                                          </p:val>
                                        </p:tav>
                                        <p:tav tm="100000">
                                          <p:val>
                                            <p:strVal val="#ppt_h"/>
                                          </p:val>
                                        </p:tav>
                                      </p:tavLst>
                                    </p:anim>
                                    <p:animEffect transition="in" filter="fade">
                                      <p:cBhvr>
                                        <p:cTn id="91" dur="500"/>
                                        <p:tgtEl>
                                          <p:spTgt spid="25"/>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29"/>
                                        </p:tgtEl>
                                        <p:attrNameLst>
                                          <p:attrName>style.visibility</p:attrName>
                                        </p:attrNameLst>
                                      </p:cBhvr>
                                      <p:to>
                                        <p:strVal val="visible"/>
                                      </p:to>
                                    </p:set>
                                    <p:anim calcmode="lin" valueType="num">
                                      <p:cBhvr>
                                        <p:cTn id="94" dur="500" fill="hold"/>
                                        <p:tgtEl>
                                          <p:spTgt spid="29"/>
                                        </p:tgtEl>
                                        <p:attrNameLst>
                                          <p:attrName>ppt_w</p:attrName>
                                        </p:attrNameLst>
                                      </p:cBhvr>
                                      <p:tavLst>
                                        <p:tav tm="0">
                                          <p:val>
                                            <p:fltVal val="0"/>
                                          </p:val>
                                        </p:tav>
                                        <p:tav tm="100000">
                                          <p:val>
                                            <p:strVal val="#ppt_w"/>
                                          </p:val>
                                        </p:tav>
                                      </p:tavLst>
                                    </p:anim>
                                    <p:anim calcmode="lin" valueType="num">
                                      <p:cBhvr>
                                        <p:cTn id="95" dur="500" fill="hold"/>
                                        <p:tgtEl>
                                          <p:spTgt spid="29"/>
                                        </p:tgtEl>
                                        <p:attrNameLst>
                                          <p:attrName>ppt_h</p:attrName>
                                        </p:attrNameLst>
                                      </p:cBhvr>
                                      <p:tavLst>
                                        <p:tav tm="0">
                                          <p:val>
                                            <p:fltVal val="0"/>
                                          </p:val>
                                        </p:tav>
                                        <p:tav tm="100000">
                                          <p:val>
                                            <p:strVal val="#ppt_h"/>
                                          </p:val>
                                        </p:tav>
                                      </p:tavLst>
                                    </p:anim>
                                    <p:animEffect transition="in" filter="fade">
                                      <p:cBhvr>
                                        <p:cTn id="96" dur="500"/>
                                        <p:tgtEl>
                                          <p:spTgt spid="29"/>
                                        </p:tgtEl>
                                      </p:cBhvr>
                                    </p:animEffect>
                                  </p:childTnLst>
                                </p:cTn>
                              </p:par>
                              <p:par>
                                <p:cTn id="97" presetID="53" presetClass="entr" presetSubtype="16" fill="hold" grpId="0" nodeType="withEffect">
                                  <p:stCondLst>
                                    <p:cond delay="0"/>
                                  </p:stCondLst>
                                  <p:childTnLst>
                                    <p:set>
                                      <p:cBhvr>
                                        <p:cTn id="98" dur="1" fill="hold">
                                          <p:stCondLst>
                                            <p:cond delay="0"/>
                                          </p:stCondLst>
                                        </p:cTn>
                                        <p:tgtEl>
                                          <p:spTgt spid="33"/>
                                        </p:tgtEl>
                                        <p:attrNameLst>
                                          <p:attrName>style.visibility</p:attrName>
                                        </p:attrNameLst>
                                      </p:cBhvr>
                                      <p:to>
                                        <p:strVal val="visible"/>
                                      </p:to>
                                    </p:set>
                                    <p:anim calcmode="lin" valueType="num">
                                      <p:cBhvr>
                                        <p:cTn id="99" dur="500" fill="hold"/>
                                        <p:tgtEl>
                                          <p:spTgt spid="33"/>
                                        </p:tgtEl>
                                        <p:attrNameLst>
                                          <p:attrName>ppt_w</p:attrName>
                                        </p:attrNameLst>
                                      </p:cBhvr>
                                      <p:tavLst>
                                        <p:tav tm="0">
                                          <p:val>
                                            <p:fltVal val="0"/>
                                          </p:val>
                                        </p:tav>
                                        <p:tav tm="100000">
                                          <p:val>
                                            <p:strVal val="#ppt_w"/>
                                          </p:val>
                                        </p:tav>
                                      </p:tavLst>
                                    </p:anim>
                                    <p:anim calcmode="lin" valueType="num">
                                      <p:cBhvr>
                                        <p:cTn id="100" dur="500" fill="hold"/>
                                        <p:tgtEl>
                                          <p:spTgt spid="33"/>
                                        </p:tgtEl>
                                        <p:attrNameLst>
                                          <p:attrName>ppt_h</p:attrName>
                                        </p:attrNameLst>
                                      </p:cBhvr>
                                      <p:tavLst>
                                        <p:tav tm="0">
                                          <p:val>
                                            <p:fltVal val="0"/>
                                          </p:val>
                                        </p:tav>
                                        <p:tav tm="100000">
                                          <p:val>
                                            <p:strVal val="#ppt_h"/>
                                          </p:val>
                                        </p:tav>
                                      </p:tavLst>
                                    </p:anim>
                                    <p:animEffect transition="in" filter="fade">
                                      <p:cBhvr>
                                        <p:cTn id="101" dur="500"/>
                                        <p:tgtEl>
                                          <p:spTgt spid="33"/>
                                        </p:tgtEl>
                                      </p:cBhvr>
                                    </p:animEffect>
                                  </p:childTnLst>
                                </p:cTn>
                              </p:par>
                              <p:par>
                                <p:cTn id="102" presetID="53" presetClass="entr" presetSubtype="16" fill="hold" grpId="0" nodeType="withEffect">
                                  <p:stCondLst>
                                    <p:cond delay="0"/>
                                  </p:stCondLst>
                                  <p:childTnLst>
                                    <p:set>
                                      <p:cBhvr>
                                        <p:cTn id="103" dur="1" fill="hold">
                                          <p:stCondLst>
                                            <p:cond delay="0"/>
                                          </p:stCondLst>
                                        </p:cTn>
                                        <p:tgtEl>
                                          <p:spTgt spid="52"/>
                                        </p:tgtEl>
                                        <p:attrNameLst>
                                          <p:attrName>style.visibility</p:attrName>
                                        </p:attrNameLst>
                                      </p:cBhvr>
                                      <p:to>
                                        <p:strVal val="visible"/>
                                      </p:to>
                                    </p:set>
                                    <p:anim calcmode="lin" valueType="num">
                                      <p:cBhvr>
                                        <p:cTn id="104" dur="500" fill="hold"/>
                                        <p:tgtEl>
                                          <p:spTgt spid="52"/>
                                        </p:tgtEl>
                                        <p:attrNameLst>
                                          <p:attrName>ppt_w</p:attrName>
                                        </p:attrNameLst>
                                      </p:cBhvr>
                                      <p:tavLst>
                                        <p:tav tm="0">
                                          <p:val>
                                            <p:fltVal val="0"/>
                                          </p:val>
                                        </p:tav>
                                        <p:tav tm="100000">
                                          <p:val>
                                            <p:strVal val="#ppt_w"/>
                                          </p:val>
                                        </p:tav>
                                      </p:tavLst>
                                    </p:anim>
                                    <p:anim calcmode="lin" valueType="num">
                                      <p:cBhvr>
                                        <p:cTn id="105" dur="500" fill="hold"/>
                                        <p:tgtEl>
                                          <p:spTgt spid="52"/>
                                        </p:tgtEl>
                                        <p:attrNameLst>
                                          <p:attrName>ppt_h</p:attrName>
                                        </p:attrNameLst>
                                      </p:cBhvr>
                                      <p:tavLst>
                                        <p:tav tm="0">
                                          <p:val>
                                            <p:fltVal val="0"/>
                                          </p:val>
                                        </p:tav>
                                        <p:tav tm="100000">
                                          <p:val>
                                            <p:strVal val="#ppt_h"/>
                                          </p:val>
                                        </p:tav>
                                      </p:tavLst>
                                    </p:anim>
                                    <p:animEffect transition="in" filter="fade">
                                      <p:cBhvr>
                                        <p:cTn id="106" dur="500"/>
                                        <p:tgtEl>
                                          <p:spTgt spid="52"/>
                                        </p:tgtEl>
                                      </p:cBhvr>
                                    </p:animEffect>
                                  </p:childTnLst>
                                </p:cTn>
                              </p:par>
                            </p:childTnLst>
                          </p:cTn>
                        </p:par>
                        <p:par>
                          <p:cTn id="107" fill="hold">
                            <p:stCondLst>
                              <p:cond delay="2500"/>
                            </p:stCondLst>
                            <p:childTnLst>
                              <p:par>
                                <p:cTn id="108" presetID="53" presetClass="entr" presetSubtype="16" fill="hold" grpId="0" nodeType="afterEffect">
                                  <p:stCondLst>
                                    <p:cond delay="0"/>
                                  </p:stCondLst>
                                  <p:childTnLst>
                                    <p:set>
                                      <p:cBhvr>
                                        <p:cTn id="109" dur="1" fill="hold">
                                          <p:stCondLst>
                                            <p:cond delay="0"/>
                                          </p:stCondLst>
                                        </p:cTn>
                                        <p:tgtEl>
                                          <p:spTgt spid="34"/>
                                        </p:tgtEl>
                                        <p:attrNameLst>
                                          <p:attrName>style.visibility</p:attrName>
                                        </p:attrNameLst>
                                      </p:cBhvr>
                                      <p:to>
                                        <p:strVal val="visible"/>
                                      </p:to>
                                    </p:set>
                                    <p:anim calcmode="lin" valueType="num">
                                      <p:cBhvr>
                                        <p:cTn id="110" dur="500" fill="hold"/>
                                        <p:tgtEl>
                                          <p:spTgt spid="34"/>
                                        </p:tgtEl>
                                        <p:attrNameLst>
                                          <p:attrName>ppt_w</p:attrName>
                                        </p:attrNameLst>
                                      </p:cBhvr>
                                      <p:tavLst>
                                        <p:tav tm="0">
                                          <p:val>
                                            <p:fltVal val="0"/>
                                          </p:val>
                                        </p:tav>
                                        <p:tav tm="100000">
                                          <p:val>
                                            <p:strVal val="#ppt_w"/>
                                          </p:val>
                                        </p:tav>
                                      </p:tavLst>
                                    </p:anim>
                                    <p:anim calcmode="lin" valueType="num">
                                      <p:cBhvr>
                                        <p:cTn id="111" dur="500" fill="hold"/>
                                        <p:tgtEl>
                                          <p:spTgt spid="34"/>
                                        </p:tgtEl>
                                        <p:attrNameLst>
                                          <p:attrName>ppt_h</p:attrName>
                                        </p:attrNameLst>
                                      </p:cBhvr>
                                      <p:tavLst>
                                        <p:tav tm="0">
                                          <p:val>
                                            <p:fltVal val="0"/>
                                          </p:val>
                                        </p:tav>
                                        <p:tav tm="100000">
                                          <p:val>
                                            <p:strVal val="#ppt_h"/>
                                          </p:val>
                                        </p:tav>
                                      </p:tavLst>
                                    </p:anim>
                                    <p:animEffect transition="in" filter="fade">
                                      <p:cBhvr>
                                        <p:cTn id="112" dur="500"/>
                                        <p:tgtEl>
                                          <p:spTgt spid="34"/>
                                        </p:tgtEl>
                                      </p:cBhvr>
                                    </p:animEffect>
                                  </p:childTnLst>
                                </p:cTn>
                              </p:par>
                              <p:par>
                                <p:cTn id="113" presetID="53" presetClass="entr" presetSubtype="16" fill="hold" grpId="0" nodeType="withEffect">
                                  <p:stCondLst>
                                    <p:cond delay="0"/>
                                  </p:stCondLst>
                                  <p:childTnLst>
                                    <p:set>
                                      <p:cBhvr>
                                        <p:cTn id="114" dur="1" fill="hold">
                                          <p:stCondLst>
                                            <p:cond delay="0"/>
                                          </p:stCondLst>
                                        </p:cTn>
                                        <p:tgtEl>
                                          <p:spTgt spid="35"/>
                                        </p:tgtEl>
                                        <p:attrNameLst>
                                          <p:attrName>style.visibility</p:attrName>
                                        </p:attrNameLst>
                                      </p:cBhvr>
                                      <p:to>
                                        <p:strVal val="visible"/>
                                      </p:to>
                                    </p:set>
                                    <p:anim calcmode="lin" valueType="num">
                                      <p:cBhvr>
                                        <p:cTn id="115" dur="500" fill="hold"/>
                                        <p:tgtEl>
                                          <p:spTgt spid="35"/>
                                        </p:tgtEl>
                                        <p:attrNameLst>
                                          <p:attrName>ppt_w</p:attrName>
                                        </p:attrNameLst>
                                      </p:cBhvr>
                                      <p:tavLst>
                                        <p:tav tm="0">
                                          <p:val>
                                            <p:fltVal val="0"/>
                                          </p:val>
                                        </p:tav>
                                        <p:tav tm="100000">
                                          <p:val>
                                            <p:strVal val="#ppt_w"/>
                                          </p:val>
                                        </p:tav>
                                      </p:tavLst>
                                    </p:anim>
                                    <p:anim calcmode="lin" valueType="num">
                                      <p:cBhvr>
                                        <p:cTn id="116" dur="500" fill="hold"/>
                                        <p:tgtEl>
                                          <p:spTgt spid="35"/>
                                        </p:tgtEl>
                                        <p:attrNameLst>
                                          <p:attrName>ppt_h</p:attrName>
                                        </p:attrNameLst>
                                      </p:cBhvr>
                                      <p:tavLst>
                                        <p:tav tm="0">
                                          <p:val>
                                            <p:fltVal val="0"/>
                                          </p:val>
                                        </p:tav>
                                        <p:tav tm="100000">
                                          <p:val>
                                            <p:strVal val="#ppt_h"/>
                                          </p:val>
                                        </p:tav>
                                      </p:tavLst>
                                    </p:anim>
                                    <p:animEffect transition="in" filter="fade">
                                      <p:cBhvr>
                                        <p:cTn id="117" dur="500"/>
                                        <p:tgtEl>
                                          <p:spTgt spid="35"/>
                                        </p:tgtEl>
                                      </p:cBhvr>
                                    </p:animEffect>
                                  </p:childTnLst>
                                </p:cTn>
                              </p:par>
                              <p:par>
                                <p:cTn id="118" presetID="53" presetClass="entr" presetSubtype="16" fill="hold" grpId="0" nodeType="withEffect">
                                  <p:stCondLst>
                                    <p:cond delay="0"/>
                                  </p:stCondLst>
                                  <p:childTnLst>
                                    <p:set>
                                      <p:cBhvr>
                                        <p:cTn id="119" dur="1" fill="hold">
                                          <p:stCondLst>
                                            <p:cond delay="0"/>
                                          </p:stCondLst>
                                        </p:cTn>
                                        <p:tgtEl>
                                          <p:spTgt spid="36"/>
                                        </p:tgtEl>
                                        <p:attrNameLst>
                                          <p:attrName>style.visibility</p:attrName>
                                        </p:attrNameLst>
                                      </p:cBhvr>
                                      <p:to>
                                        <p:strVal val="visible"/>
                                      </p:to>
                                    </p:set>
                                    <p:anim calcmode="lin" valueType="num">
                                      <p:cBhvr>
                                        <p:cTn id="120" dur="500" fill="hold"/>
                                        <p:tgtEl>
                                          <p:spTgt spid="36"/>
                                        </p:tgtEl>
                                        <p:attrNameLst>
                                          <p:attrName>ppt_w</p:attrName>
                                        </p:attrNameLst>
                                      </p:cBhvr>
                                      <p:tavLst>
                                        <p:tav tm="0">
                                          <p:val>
                                            <p:fltVal val="0"/>
                                          </p:val>
                                        </p:tav>
                                        <p:tav tm="100000">
                                          <p:val>
                                            <p:strVal val="#ppt_w"/>
                                          </p:val>
                                        </p:tav>
                                      </p:tavLst>
                                    </p:anim>
                                    <p:anim calcmode="lin" valueType="num">
                                      <p:cBhvr>
                                        <p:cTn id="121" dur="500" fill="hold"/>
                                        <p:tgtEl>
                                          <p:spTgt spid="36"/>
                                        </p:tgtEl>
                                        <p:attrNameLst>
                                          <p:attrName>ppt_h</p:attrName>
                                        </p:attrNameLst>
                                      </p:cBhvr>
                                      <p:tavLst>
                                        <p:tav tm="0">
                                          <p:val>
                                            <p:fltVal val="0"/>
                                          </p:val>
                                        </p:tav>
                                        <p:tav tm="100000">
                                          <p:val>
                                            <p:strVal val="#ppt_h"/>
                                          </p:val>
                                        </p:tav>
                                      </p:tavLst>
                                    </p:anim>
                                    <p:animEffect transition="in" filter="fade">
                                      <p:cBhvr>
                                        <p:cTn id="122" dur="500"/>
                                        <p:tgtEl>
                                          <p:spTgt spid="36"/>
                                        </p:tgtEl>
                                      </p:cBhvr>
                                    </p:animEffect>
                                  </p:childTnLst>
                                </p:cTn>
                              </p:par>
                              <p:par>
                                <p:cTn id="123" presetID="53" presetClass="entr" presetSubtype="16" fill="hold" grpId="0" nodeType="withEffect">
                                  <p:stCondLst>
                                    <p:cond delay="0"/>
                                  </p:stCondLst>
                                  <p:childTnLst>
                                    <p:set>
                                      <p:cBhvr>
                                        <p:cTn id="124" dur="1" fill="hold">
                                          <p:stCondLst>
                                            <p:cond delay="0"/>
                                          </p:stCondLst>
                                        </p:cTn>
                                        <p:tgtEl>
                                          <p:spTgt spid="37"/>
                                        </p:tgtEl>
                                        <p:attrNameLst>
                                          <p:attrName>style.visibility</p:attrName>
                                        </p:attrNameLst>
                                      </p:cBhvr>
                                      <p:to>
                                        <p:strVal val="visible"/>
                                      </p:to>
                                    </p:set>
                                    <p:anim calcmode="lin" valueType="num">
                                      <p:cBhvr>
                                        <p:cTn id="125" dur="500" fill="hold"/>
                                        <p:tgtEl>
                                          <p:spTgt spid="37"/>
                                        </p:tgtEl>
                                        <p:attrNameLst>
                                          <p:attrName>ppt_w</p:attrName>
                                        </p:attrNameLst>
                                      </p:cBhvr>
                                      <p:tavLst>
                                        <p:tav tm="0">
                                          <p:val>
                                            <p:fltVal val="0"/>
                                          </p:val>
                                        </p:tav>
                                        <p:tav tm="100000">
                                          <p:val>
                                            <p:strVal val="#ppt_w"/>
                                          </p:val>
                                        </p:tav>
                                      </p:tavLst>
                                    </p:anim>
                                    <p:anim calcmode="lin" valueType="num">
                                      <p:cBhvr>
                                        <p:cTn id="126" dur="500" fill="hold"/>
                                        <p:tgtEl>
                                          <p:spTgt spid="37"/>
                                        </p:tgtEl>
                                        <p:attrNameLst>
                                          <p:attrName>ppt_h</p:attrName>
                                        </p:attrNameLst>
                                      </p:cBhvr>
                                      <p:tavLst>
                                        <p:tav tm="0">
                                          <p:val>
                                            <p:fltVal val="0"/>
                                          </p:val>
                                        </p:tav>
                                        <p:tav tm="100000">
                                          <p:val>
                                            <p:strVal val="#ppt_h"/>
                                          </p:val>
                                        </p:tav>
                                      </p:tavLst>
                                    </p:anim>
                                    <p:animEffect transition="in" filter="fade">
                                      <p:cBhvr>
                                        <p:cTn id="127" dur="500"/>
                                        <p:tgtEl>
                                          <p:spTgt spid="37"/>
                                        </p:tgtEl>
                                      </p:cBhvr>
                                    </p:animEffect>
                                  </p:childTnLst>
                                </p:cTn>
                              </p:par>
                              <p:par>
                                <p:cTn id="128" presetID="53" presetClass="entr" presetSubtype="16" fill="hold" grpId="0" nodeType="withEffect">
                                  <p:stCondLst>
                                    <p:cond delay="0"/>
                                  </p:stCondLst>
                                  <p:childTnLst>
                                    <p:set>
                                      <p:cBhvr>
                                        <p:cTn id="129" dur="1" fill="hold">
                                          <p:stCondLst>
                                            <p:cond delay="0"/>
                                          </p:stCondLst>
                                        </p:cTn>
                                        <p:tgtEl>
                                          <p:spTgt spid="53"/>
                                        </p:tgtEl>
                                        <p:attrNameLst>
                                          <p:attrName>style.visibility</p:attrName>
                                        </p:attrNameLst>
                                      </p:cBhvr>
                                      <p:to>
                                        <p:strVal val="visible"/>
                                      </p:to>
                                    </p:set>
                                    <p:anim calcmode="lin" valueType="num">
                                      <p:cBhvr>
                                        <p:cTn id="130" dur="500" fill="hold"/>
                                        <p:tgtEl>
                                          <p:spTgt spid="53"/>
                                        </p:tgtEl>
                                        <p:attrNameLst>
                                          <p:attrName>ppt_w</p:attrName>
                                        </p:attrNameLst>
                                      </p:cBhvr>
                                      <p:tavLst>
                                        <p:tav tm="0">
                                          <p:val>
                                            <p:fltVal val="0"/>
                                          </p:val>
                                        </p:tav>
                                        <p:tav tm="100000">
                                          <p:val>
                                            <p:strVal val="#ppt_w"/>
                                          </p:val>
                                        </p:tav>
                                      </p:tavLst>
                                    </p:anim>
                                    <p:anim calcmode="lin" valueType="num">
                                      <p:cBhvr>
                                        <p:cTn id="131" dur="500" fill="hold"/>
                                        <p:tgtEl>
                                          <p:spTgt spid="53"/>
                                        </p:tgtEl>
                                        <p:attrNameLst>
                                          <p:attrName>ppt_h</p:attrName>
                                        </p:attrNameLst>
                                      </p:cBhvr>
                                      <p:tavLst>
                                        <p:tav tm="0">
                                          <p:val>
                                            <p:fltVal val="0"/>
                                          </p:val>
                                        </p:tav>
                                        <p:tav tm="100000">
                                          <p:val>
                                            <p:strVal val="#ppt_h"/>
                                          </p:val>
                                        </p:tav>
                                      </p:tavLst>
                                    </p:anim>
                                    <p:animEffect transition="in" filter="fade">
                                      <p:cBhvr>
                                        <p:cTn id="132"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9" grpId="0" animBg="1"/>
      <p:bldP spid="20" grpId="0" animBg="1"/>
      <p:bldP spid="21" grpId="0" animBg="1"/>
      <p:bldP spid="34" grpId="0" animBg="1"/>
      <p:bldP spid="22" grpId="0" animBg="1"/>
      <p:bldP spid="23" grpId="0" animBg="1"/>
      <p:bldP spid="24" grpId="0" animBg="1"/>
      <p:bldP spid="25" grpId="0" animBg="1"/>
      <p:bldP spid="35" grpId="0" animBg="1"/>
      <p:bldP spid="26" grpId="0" animBg="1"/>
      <p:bldP spid="27" grpId="0" animBg="1"/>
      <p:bldP spid="28" grpId="0" animBg="1"/>
      <p:bldP spid="29" grpId="0" animBg="1"/>
      <p:bldP spid="36" grpId="0" animBg="1"/>
      <p:bldP spid="30" grpId="0" animBg="1"/>
      <p:bldP spid="31" grpId="0" animBg="1"/>
      <p:bldP spid="32" grpId="0" animBg="1"/>
      <p:bldP spid="33" grpId="0" animBg="1"/>
      <p:bldP spid="37" grpId="0" animBg="1"/>
      <p:bldP spid="49" grpId="0" animBg="1"/>
      <p:bldP spid="50" grpId="0" animBg="1"/>
      <p:bldP spid="51" grpId="0" animBg="1"/>
      <p:bldP spid="52" grpId="0" animBg="1"/>
      <p:bldP spid="5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Price Tables</a:t>
            </a:r>
          </a:p>
        </p:txBody>
      </p:sp>
      <p:grpSp>
        <p:nvGrpSpPr>
          <p:cNvPr id="10" name="Group 9"/>
          <p:cNvGrpSpPr/>
          <p:nvPr/>
        </p:nvGrpSpPr>
        <p:grpSpPr>
          <a:xfrm>
            <a:off x="838200" y="1840535"/>
            <a:ext cx="3200400" cy="4168520"/>
            <a:chOff x="838200" y="1840535"/>
            <a:chExt cx="3200400" cy="4168520"/>
          </a:xfrm>
        </p:grpSpPr>
        <p:sp>
          <p:nvSpPr>
            <p:cNvPr id="3" name="Rounded Rectangle 2"/>
            <p:cNvSpPr/>
            <p:nvPr/>
          </p:nvSpPr>
          <p:spPr>
            <a:xfrm>
              <a:off x="838200" y="1840535"/>
              <a:ext cx="3200400" cy="4168520"/>
            </a:xfrm>
            <a:prstGeom prst="roundRect">
              <a:avLst>
                <a:gd name="adj" fmla="val 8975"/>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mj-lt"/>
              </a:endParaRPr>
            </a:p>
          </p:txBody>
        </p:sp>
        <p:sp>
          <p:nvSpPr>
            <p:cNvPr id="6" name="TextBox 5"/>
            <p:cNvSpPr txBox="1"/>
            <p:nvPr/>
          </p:nvSpPr>
          <p:spPr>
            <a:xfrm>
              <a:off x="1066800" y="2151125"/>
              <a:ext cx="2743200" cy="400110"/>
            </a:xfrm>
            <a:prstGeom prst="rect">
              <a:avLst/>
            </a:prstGeom>
            <a:noFill/>
          </p:spPr>
          <p:txBody>
            <a:bodyPr wrap="square" lIns="91440" tIns="45720" rIns="91440" bIns="45720" rtlCol="0">
              <a:spAutoFit/>
            </a:bodyPr>
            <a:lstStyle/>
            <a:p>
              <a:pPr algn="ctr"/>
              <a:r>
                <a:rPr lang="en-US" sz="2000" b="1">
                  <a:solidFill>
                    <a:schemeClr val="bg1"/>
                  </a:solidFill>
                  <a:latin typeface="+mj-lt"/>
                </a:rPr>
                <a:t>Regular</a:t>
              </a:r>
            </a:p>
          </p:txBody>
        </p:sp>
        <p:sp>
          <p:nvSpPr>
            <p:cNvPr id="7" name="TextBox 6"/>
            <p:cNvSpPr txBox="1"/>
            <p:nvPr/>
          </p:nvSpPr>
          <p:spPr>
            <a:xfrm>
              <a:off x="1066800" y="2532190"/>
              <a:ext cx="2743200" cy="769441"/>
            </a:xfrm>
            <a:prstGeom prst="rect">
              <a:avLst/>
            </a:prstGeom>
            <a:noFill/>
          </p:spPr>
          <p:txBody>
            <a:bodyPr wrap="square" lIns="91440" tIns="45720" rIns="91440" bIns="45720" rtlCol="0">
              <a:spAutoFit/>
            </a:bodyPr>
            <a:lstStyle/>
            <a:p>
              <a:pPr algn="ctr"/>
              <a:r>
                <a:rPr lang="en-US" sz="4400" b="1">
                  <a:solidFill>
                    <a:schemeClr val="bg1"/>
                  </a:solidFill>
                  <a:latin typeface="+mj-lt"/>
                </a:rPr>
                <a:t>$1999</a:t>
              </a:r>
            </a:p>
          </p:txBody>
        </p:sp>
        <p:sp>
          <p:nvSpPr>
            <p:cNvPr id="8" name="Rectangle 7"/>
            <p:cNvSpPr/>
            <p:nvPr/>
          </p:nvSpPr>
          <p:spPr>
            <a:xfrm>
              <a:off x="1066800" y="3587576"/>
              <a:ext cx="2743200" cy="1384995"/>
            </a:xfrm>
            <a:prstGeom prst="rect">
              <a:avLst/>
            </a:prstGeom>
          </p:spPr>
          <p:txBody>
            <a:bodyPr wrap="square">
              <a:spAutoFit/>
            </a:bodyPr>
            <a:lstStyle/>
            <a:p>
              <a:pPr marL="285750" indent="-285750" algn="ctr">
                <a:lnSpc>
                  <a:spcPct val="150000"/>
                </a:lnSpc>
                <a:buFont typeface="Arial" panose="020B0604020202020204" pitchFamily="34" charset="0"/>
                <a:buChar char="•"/>
              </a:pPr>
              <a:r>
                <a:rPr lang="en-US" sz="1400">
                  <a:solidFill>
                    <a:schemeClr val="bg1"/>
                  </a:solidFill>
                </a:rPr>
                <a:t>Phasellus lobortis dui.</a:t>
              </a:r>
            </a:p>
            <a:p>
              <a:pPr marL="285750" indent="-285750" algn="ctr">
                <a:lnSpc>
                  <a:spcPct val="150000"/>
                </a:lnSpc>
                <a:buFont typeface="Arial" panose="020B0604020202020204" pitchFamily="34" charset="0"/>
                <a:buChar char="•"/>
              </a:pPr>
              <a:r>
                <a:rPr lang="en-US" sz="1400">
                  <a:solidFill>
                    <a:schemeClr val="bg1"/>
                  </a:solidFill>
                </a:rPr>
                <a:t>Tellus purus euismod.</a:t>
              </a:r>
            </a:p>
            <a:p>
              <a:pPr marL="285750" indent="-285750" algn="ctr">
                <a:lnSpc>
                  <a:spcPct val="150000"/>
                </a:lnSpc>
                <a:buFont typeface="Arial" panose="020B0604020202020204" pitchFamily="34" charset="0"/>
                <a:buChar char="•"/>
              </a:pPr>
              <a:r>
                <a:rPr lang="en-US" sz="1400">
                  <a:solidFill>
                    <a:schemeClr val="bg1"/>
                  </a:solidFill>
                </a:rPr>
                <a:t>Quisque faucibus ligula.</a:t>
              </a:r>
            </a:p>
            <a:p>
              <a:pPr marL="285750" indent="-285750" algn="ctr">
                <a:lnSpc>
                  <a:spcPct val="150000"/>
                </a:lnSpc>
                <a:buFont typeface="Arial" panose="020B0604020202020204" pitchFamily="34" charset="0"/>
                <a:buChar char="•"/>
              </a:pPr>
              <a:r>
                <a:rPr lang="en-US" sz="1400">
                  <a:solidFill>
                    <a:schemeClr val="bg1"/>
                  </a:solidFill>
                </a:rPr>
                <a:t>Suspendisse in rutrum.</a:t>
              </a:r>
            </a:p>
          </p:txBody>
        </p:sp>
        <p:sp>
          <p:nvSpPr>
            <p:cNvPr id="9" name="Rounded Rectangle 8"/>
            <p:cNvSpPr/>
            <p:nvPr/>
          </p:nvSpPr>
          <p:spPr>
            <a:xfrm>
              <a:off x="1752600" y="5188181"/>
              <a:ext cx="1371600" cy="438728"/>
            </a:xfrm>
            <a:prstGeom prst="roundRect">
              <a:avLst>
                <a:gd name="adj" fmla="val 89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accent1"/>
                  </a:solidFill>
                  <a:latin typeface="+mj-lt"/>
                </a:rPr>
                <a:t>Contact Now</a:t>
              </a:r>
            </a:p>
          </p:txBody>
        </p:sp>
        <p:cxnSp>
          <p:nvCxnSpPr>
            <p:cNvPr id="11" name="Straight Connector 10"/>
            <p:cNvCxnSpPr/>
            <p:nvPr/>
          </p:nvCxnSpPr>
          <p:spPr>
            <a:xfrm>
              <a:off x="2209800" y="3372348"/>
              <a:ext cx="457200" cy="0"/>
            </a:xfrm>
            <a:prstGeom prst="line">
              <a:avLst/>
            </a:prstGeom>
            <a:ln w="1905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nvGrpSpPr>
          <p:cNvPr id="12" name="Group 11"/>
          <p:cNvGrpSpPr/>
          <p:nvPr/>
        </p:nvGrpSpPr>
        <p:grpSpPr>
          <a:xfrm>
            <a:off x="4495800" y="1840535"/>
            <a:ext cx="3200400" cy="4168520"/>
            <a:chOff x="4495800" y="1840535"/>
            <a:chExt cx="3200400" cy="4168520"/>
          </a:xfrm>
        </p:grpSpPr>
        <p:sp>
          <p:nvSpPr>
            <p:cNvPr id="4" name="Rounded Rectangle 3"/>
            <p:cNvSpPr/>
            <p:nvPr/>
          </p:nvSpPr>
          <p:spPr>
            <a:xfrm>
              <a:off x="4495800" y="1840535"/>
              <a:ext cx="3200400" cy="4168520"/>
            </a:xfrm>
            <a:prstGeom prst="roundRect">
              <a:avLst>
                <a:gd name="adj" fmla="val 8975"/>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mj-lt"/>
              </a:endParaRPr>
            </a:p>
          </p:txBody>
        </p:sp>
        <p:sp>
          <p:nvSpPr>
            <p:cNvPr id="15" name="TextBox 14"/>
            <p:cNvSpPr txBox="1"/>
            <p:nvPr/>
          </p:nvSpPr>
          <p:spPr>
            <a:xfrm>
              <a:off x="4724400" y="2151125"/>
              <a:ext cx="2743200" cy="400110"/>
            </a:xfrm>
            <a:prstGeom prst="rect">
              <a:avLst/>
            </a:prstGeom>
            <a:noFill/>
          </p:spPr>
          <p:txBody>
            <a:bodyPr wrap="square" lIns="91440" tIns="45720" rIns="91440" bIns="45720" rtlCol="0">
              <a:spAutoFit/>
            </a:bodyPr>
            <a:lstStyle/>
            <a:p>
              <a:pPr algn="ctr"/>
              <a:r>
                <a:rPr lang="en-US" sz="2000" b="1">
                  <a:solidFill>
                    <a:schemeClr val="bg1"/>
                  </a:solidFill>
                  <a:latin typeface="+mj-lt"/>
                </a:rPr>
                <a:t>VIP</a:t>
              </a:r>
            </a:p>
          </p:txBody>
        </p:sp>
        <p:sp>
          <p:nvSpPr>
            <p:cNvPr id="16" name="TextBox 15"/>
            <p:cNvSpPr txBox="1"/>
            <p:nvPr/>
          </p:nvSpPr>
          <p:spPr>
            <a:xfrm>
              <a:off x="4724400" y="2532190"/>
              <a:ext cx="2743200" cy="769441"/>
            </a:xfrm>
            <a:prstGeom prst="rect">
              <a:avLst/>
            </a:prstGeom>
            <a:noFill/>
          </p:spPr>
          <p:txBody>
            <a:bodyPr wrap="square" lIns="91440" tIns="45720" rIns="91440" bIns="45720" rtlCol="0">
              <a:spAutoFit/>
            </a:bodyPr>
            <a:lstStyle/>
            <a:p>
              <a:pPr algn="ctr"/>
              <a:r>
                <a:rPr lang="en-US" sz="4400" b="1">
                  <a:solidFill>
                    <a:schemeClr val="bg1"/>
                  </a:solidFill>
                  <a:latin typeface="+mj-lt"/>
                </a:rPr>
                <a:t>$2999</a:t>
              </a:r>
            </a:p>
          </p:txBody>
        </p:sp>
        <p:sp>
          <p:nvSpPr>
            <p:cNvPr id="17" name="Rectangle 16"/>
            <p:cNvSpPr/>
            <p:nvPr/>
          </p:nvSpPr>
          <p:spPr>
            <a:xfrm>
              <a:off x="4724400" y="3587576"/>
              <a:ext cx="2743200" cy="1384995"/>
            </a:xfrm>
            <a:prstGeom prst="rect">
              <a:avLst/>
            </a:prstGeom>
          </p:spPr>
          <p:txBody>
            <a:bodyPr wrap="square">
              <a:spAutoFit/>
            </a:bodyPr>
            <a:lstStyle/>
            <a:p>
              <a:pPr marL="285750" indent="-285750" algn="ctr">
                <a:lnSpc>
                  <a:spcPct val="150000"/>
                </a:lnSpc>
                <a:buFont typeface="Arial" panose="020B0604020202020204" pitchFamily="34" charset="0"/>
                <a:buChar char="•"/>
              </a:pPr>
              <a:r>
                <a:rPr lang="en-US" sz="1400">
                  <a:solidFill>
                    <a:schemeClr val="bg1"/>
                  </a:solidFill>
                </a:rPr>
                <a:t>Phasellus lobortis dui.</a:t>
              </a:r>
            </a:p>
            <a:p>
              <a:pPr marL="285750" indent="-285750" algn="ctr">
                <a:lnSpc>
                  <a:spcPct val="150000"/>
                </a:lnSpc>
                <a:buFont typeface="Arial" panose="020B0604020202020204" pitchFamily="34" charset="0"/>
                <a:buChar char="•"/>
              </a:pPr>
              <a:r>
                <a:rPr lang="en-US" sz="1400">
                  <a:solidFill>
                    <a:schemeClr val="bg1"/>
                  </a:solidFill>
                </a:rPr>
                <a:t>Tellus purus euismod.</a:t>
              </a:r>
            </a:p>
            <a:p>
              <a:pPr marL="285750" indent="-285750" algn="ctr">
                <a:lnSpc>
                  <a:spcPct val="150000"/>
                </a:lnSpc>
                <a:buFont typeface="Arial" panose="020B0604020202020204" pitchFamily="34" charset="0"/>
                <a:buChar char="•"/>
              </a:pPr>
              <a:r>
                <a:rPr lang="en-US" sz="1400">
                  <a:solidFill>
                    <a:schemeClr val="bg1"/>
                  </a:solidFill>
                </a:rPr>
                <a:t>Quisque faucibus ligula.</a:t>
              </a:r>
            </a:p>
            <a:p>
              <a:pPr marL="285750" indent="-285750" algn="ctr">
                <a:lnSpc>
                  <a:spcPct val="150000"/>
                </a:lnSpc>
                <a:buFont typeface="Arial" panose="020B0604020202020204" pitchFamily="34" charset="0"/>
                <a:buChar char="•"/>
              </a:pPr>
              <a:r>
                <a:rPr lang="en-US" sz="1400">
                  <a:solidFill>
                    <a:schemeClr val="bg1"/>
                  </a:solidFill>
                </a:rPr>
                <a:t>Suspendisse in rutrum.</a:t>
              </a:r>
            </a:p>
          </p:txBody>
        </p:sp>
        <p:sp>
          <p:nvSpPr>
            <p:cNvPr id="18" name="Rounded Rectangle 17"/>
            <p:cNvSpPr/>
            <p:nvPr/>
          </p:nvSpPr>
          <p:spPr>
            <a:xfrm>
              <a:off x="5410200" y="5188181"/>
              <a:ext cx="1371600" cy="438728"/>
            </a:xfrm>
            <a:prstGeom prst="roundRect">
              <a:avLst>
                <a:gd name="adj" fmla="val 89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accent2"/>
                  </a:solidFill>
                  <a:latin typeface="+mj-lt"/>
                </a:rPr>
                <a:t>Contact Now</a:t>
              </a:r>
            </a:p>
          </p:txBody>
        </p:sp>
        <p:cxnSp>
          <p:nvCxnSpPr>
            <p:cNvPr id="19" name="Straight Connector 18"/>
            <p:cNvCxnSpPr/>
            <p:nvPr/>
          </p:nvCxnSpPr>
          <p:spPr>
            <a:xfrm>
              <a:off x="5867400" y="3372348"/>
              <a:ext cx="457200" cy="0"/>
            </a:xfrm>
            <a:prstGeom prst="line">
              <a:avLst/>
            </a:prstGeom>
            <a:ln w="19050" cap="rnd">
              <a:solidFill>
                <a:schemeClr val="bg1"/>
              </a:solidFill>
              <a:round/>
            </a:ln>
          </p:spPr>
          <p:style>
            <a:lnRef idx="1">
              <a:schemeClr val="accent1"/>
            </a:lnRef>
            <a:fillRef idx="0">
              <a:schemeClr val="accent1"/>
            </a:fillRef>
            <a:effectRef idx="0">
              <a:schemeClr val="accent1"/>
            </a:effectRef>
            <a:fontRef idx="minor">
              <a:schemeClr val="tx1"/>
            </a:fontRef>
          </p:style>
        </p:cxnSp>
      </p:grpSp>
      <p:grpSp>
        <p:nvGrpSpPr>
          <p:cNvPr id="13" name="Group 12"/>
          <p:cNvGrpSpPr/>
          <p:nvPr/>
        </p:nvGrpSpPr>
        <p:grpSpPr>
          <a:xfrm>
            <a:off x="8153400" y="1840535"/>
            <a:ext cx="3200400" cy="4168520"/>
            <a:chOff x="8153400" y="1840535"/>
            <a:chExt cx="3200400" cy="4168520"/>
          </a:xfrm>
        </p:grpSpPr>
        <p:sp>
          <p:nvSpPr>
            <p:cNvPr id="5" name="Rounded Rectangle 4"/>
            <p:cNvSpPr/>
            <p:nvPr/>
          </p:nvSpPr>
          <p:spPr>
            <a:xfrm>
              <a:off x="8153400" y="1840535"/>
              <a:ext cx="3200400" cy="4168520"/>
            </a:xfrm>
            <a:prstGeom prst="roundRect">
              <a:avLst>
                <a:gd name="adj" fmla="val 8975"/>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latin typeface="+mj-lt"/>
              </a:endParaRPr>
            </a:p>
          </p:txBody>
        </p:sp>
        <p:sp>
          <p:nvSpPr>
            <p:cNvPr id="20" name="TextBox 19"/>
            <p:cNvSpPr txBox="1"/>
            <p:nvPr/>
          </p:nvSpPr>
          <p:spPr>
            <a:xfrm>
              <a:off x="8382000" y="2151125"/>
              <a:ext cx="2743200" cy="400110"/>
            </a:xfrm>
            <a:prstGeom prst="rect">
              <a:avLst/>
            </a:prstGeom>
            <a:noFill/>
          </p:spPr>
          <p:txBody>
            <a:bodyPr wrap="square" lIns="91440" tIns="45720" rIns="91440" bIns="45720" rtlCol="0">
              <a:spAutoFit/>
            </a:bodyPr>
            <a:lstStyle/>
            <a:p>
              <a:pPr algn="ctr"/>
              <a:r>
                <a:rPr lang="en-US" sz="2000" b="1">
                  <a:solidFill>
                    <a:schemeClr val="bg1"/>
                  </a:solidFill>
                  <a:latin typeface="+mj-lt"/>
                </a:rPr>
                <a:t>Super VIP</a:t>
              </a:r>
            </a:p>
          </p:txBody>
        </p:sp>
        <p:sp>
          <p:nvSpPr>
            <p:cNvPr id="21" name="TextBox 20"/>
            <p:cNvSpPr txBox="1"/>
            <p:nvPr/>
          </p:nvSpPr>
          <p:spPr>
            <a:xfrm>
              <a:off x="8382000" y="2532190"/>
              <a:ext cx="2743200" cy="769441"/>
            </a:xfrm>
            <a:prstGeom prst="rect">
              <a:avLst/>
            </a:prstGeom>
            <a:noFill/>
          </p:spPr>
          <p:txBody>
            <a:bodyPr wrap="square" lIns="91440" tIns="45720" rIns="91440" bIns="45720" rtlCol="0">
              <a:spAutoFit/>
            </a:bodyPr>
            <a:lstStyle/>
            <a:p>
              <a:pPr algn="ctr"/>
              <a:r>
                <a:rPr lang="en-US" sz="4400" b="1">
                  <a:solidFill>
                    <a:schemeClr val="bg1"/>
                  </a:solidFill>
                  <a:latin typeface="+mj-lt"/>
                </a:rPr>
                <a:t>$3999</a:t>
              </a:r>
            </a:p>
          </p:txBody>
        </p:sp>
        <p:sp>
          <p:nvSpPr>
            <p:cNvPr id="22" name="Rectangle 21"/>
            <p:cNvSpPr/>
            <p:nvPr/>
          </p:nvSpPr>
          <p:spPr>
            <a:xfrm>
              <a:off x="8382000" y="3587576"/>
              <a:ext cx="2743200" cy="1384995"/>
            </a:xfrm>
            <a:prstGeom prst="rect">
              <a:avLst/>
            </a:prstGeom>
          </p:spPr>
          <p:txBody>
            <a:bodyPr wrap="square">
              <a:spAutoFit/>
            </a:bodyPr>
            <a:lstStyle/>
            <a:p>
              <a:pPr marL="285750" indent="-285750" algn="ctr">
                <a:lnSpc>
                  <a:spcPct val="150000"/>
                </a:lnSpc>
                <a:buFont typeface="Arial" panose="020B0604020202020204" pitchFamily="34" charset="0"/>
                <a:buChar char="•"/>
              </a:pPr>
              <a:r>
                <a:rPr lang="en-US" sz="1400">
                  <a:solidFill>
                    <a:schemeClr val="bg1"/>
                  </a:solidFill>
                </a:rPr>
                <a:t>Phasellus lobortis dui.</a:t>
              </a:r>
            </a:p>
            <a:p>
              <a:pPr marL="285750" indent="-285750" algn="ctr">
                <a:lnSpc>
                  <a:spcPct val="150000"/>
                </a:lnSpc>
                <a:buFont typeface="Arial" panose="020B0604020202020204" pitchFamily="34" charset="0"/>
                <a:buChar char="•"/>
              </a:pPr>
              <a:r>
                <a:rPr lang="en-US" sz="1400">
                  <a:solidFill>
                    <a:schemeClr val="bg1"/>
                  </a:solidFill>
                </a:rPr>
                <a:t>Tellus purus euismod.</a:t>
              </a:r>
            </a:p>
            <a:p>
              <a:pPr marL="285750" indent="-285750" algn="ctr">
                <a:lnSpc>
                  <a:spcPct val="150000"/>
                </a:lnSpc>
                <a:buFont typeface="Arial" panose="020B0604020202020204" pitchFamily="34" charset="0"/>
                <a:buChar char="•"/>
              </a:pPr>
              <a:r>
                <a:rPr lang="en-US" sz="1400">
                  <a:solidFill>
                    <a:schemeClr val="bg1"/>
                  </a:solidFill>
                </a:rPr>
                <a:t>Quisque faucibus ligula.</a:t>
              </a:r>
            </a:p>
            <a:p>
              <a:pPr marL="285750" indent="-285750" algn="ctr">
                <a:lnSpc>
                  <a:spcPct val="150000"/>
                </a:lnSpc>
                <a:buFont typeface="Arial" panose="020B0604020202020204" pitchFamily="34" charset="0"/>
                <a:buChar char="•"/>
              </a:pPr>
              <a:r>
                <a:rPr lang="en-US" sz="1400">
                  <a:solidFill>
                    <a:schemeClr val="bg1"/>
                  </a:solidFill>
                </a:rPr>
                <a:t>Suspendisse in rutrum.</a:t>
              </a:r>
            </a:p>
          </p:txBody>
        </p:sp>
        <p:sp>
          <p:nvSpPr>
            <p:cNvPr id="23" name="Rounded Rectangle 22"/>
            <p:cNvSpPr/>
            <p:nvPr/>
          </p:nvSpPr>
          <p:spPr>
            <a:xfrm>
              <a:off x="9067800" y="5188181"/>
              <a:ext cx="1371600" cy="438728"/>
            </a:xfrm>
            <a:prstGeom prst="roundRect">
              <a:avLst>
                <a:gd name="adj" fmla="val 89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b="1">
                  <a:solidFill>
                    <a:schemeClr val="accent4"/>
                  </a:solidFill>
                  <a:latin typeface="+mj-lt"/>
                </a:rPr>
                <a:t>Contact Now</a:t>
              </a:r>
            </a:p>
          </p:txBody>
        </p:sp>
        <p:cxnSp>
          <p:nvCxnSpPr>
            <p:cNvPr id="24" name="Straight Connector 23"/>
            <p:cNvCxnSpPr/>
            <p:nvPr/>
          </p:nvCxnSpPr>
          <p:spPr>
            <a:xfrm>
              <a:off x="9525000" y="3372348"/>
              <a:ext cx="457200" cy="0"/>
            </a:xfrm>
            <a:prstGeom prst="line">
              <a:avLst/>
            </a:prstGeom>
            <a:ln w="19050" cap="rnd">
              <a:solidFill>
                <a:schemeClr val="bg1"/>
              </a:solidFill>
              <a:round/>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08998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p:cTn id="11" dur="500" fill="hold"/>
                                        <p:tgtEl>
                                          <p:spTgt spid="10"/>
                                        </p:tgtEl>
                                        <p:attrNameLst>
                                          <p:attrName>ppt_w</p:attrName>
                                        </p:attrNameLst>
                                      </p:cBhvr>
                                      <p:tavLst>
                                        <p:tav tm="0">
                                          <p:val>
                                            <p:fltVal val="0"/>
                                          </p:val>
                                        </p:tav>
                                        <p:tav tm="100000">
                                          <p:val>
                                            <p:strVal val="#ppt_w"/>
                                          </p:val>
                                        </p:tav>
                                      </p:tavLst>
                                    </p:anim>
                                    <p:anim calcmode="lin" valueType="num">
                                      <p:cBhvr>
                                        <p:cTn id="12" dur="500" fill="hold"/>
                                        <p:tgtEl>
                                          <p:spTgt spid="10"/>
                                        </p:tgtEl>
                                        <p:attrNameLst>
                                          <p:attrName>ppt_h</p:attrName>
                                        </p:attrNameLst>
                                      </p:cBhvr>
                                      <p:tavLst>
                                        <p:tav tm="0">
                                          <p:val>
                                            <p:fltVal val="0"/>
                                          </p:val>
                                        </p:tav>
                                        <p:tav tm="100000">
                                          <p:val>
                                            <p:strVal val="#ppt_h"/>
                                          </p:val>
                                        </p:tav>
                                      </p:tavLst>
                                    </p:anim>
                                    <p:animEffect transition="in" filter="fade">
                                      <p:cBhvr>
                                        <p:cTn id="13" dur="500"/>
                                        <p:tgtEl>
                                          <p:spTgt spid="10"/>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13"/>
                                        </p:tgtEl>
                                        <p:attrNameLst>
                                          <p:attrName>style.visibility</p:attrName>
                                        </p:attrNameLst>
                                      </p:cBhvr>
                                      <p:to>
                                        <p:strVal val="visible"/>
                                      </p:to>
                                    </p:set>
                                    <p:anim calcmode="lin" valueType="num">
                                      <p:cBhvr>
                                        <p:cTn id="23" dur="500" fill="hold"/>
                                        <p:tgtEl>
                                          <p:spTgt spid="13"/>
                                        </p:tgtEl>
                                        <p:attrNameLst>
                                          <p:attrName>ppt_w</p:attrName>
                                        </p:attrNameLst>
                                      </p:cBhvr>
                                      <p:tavLst>
                                        <p:tav tm="0">
                                          <p:val>
                                            <p:fltVal val="0"/>
                                          </p:val>
                                        </p:tav>
                                        <p:tav tm="100000">
                                          <p:val>
                                            <p:strVal val="#ppt_w"/>
                                          </p:val>
                                        </p:tav>
                                      </p:tavLst>
                                    </p:anim>
                                    <p:anim calcmode="lin" valueType="num">
                                      <p:cBhvr>
                                        <p:cTn id="24" dur="500" fill="hold"/>
                                        <p:tgtEl>
                                          <p:spTgt spid="13"/>
                                        </p:tgtEl>
                                        <p:attrNameLst>
                                          <p:attrName>ppt_h</p:attrName>
                                        </p:attrNameLst>
                                      </p:cBhvr>
                                      <p:tavLst>
                                        <p:tav tm="0">
                                          <p:val>
                                            <p:fltVal val="0"/>
                                          </p:val>
                                        </p:tav>
                                        <p:tav tm="100000">
                                          <p:val>
                                            <p:strVal val="#ppt_h"/>
                                          </p:val>
                                        </p:tav>
                                      </p:tavLst>
                                    </p:anim>
                                    <p:animEffect transition="in" filter="fade">
                                      <p:cBhvr>
                                        <p:cTn id="25"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Diagram Infographic</a:t>
            </a:r>
          </a:p>
        </p:txBody>
      </p:sp>
      <p:grpSp>
        <p:nvGrpSpPr>
          <p:cNvPr id="55" name="Group 54"/>
          <p:cNvGrpSpPr/>
          <p:nvPr/>
        </p:nvGrpSpPr>
        <p:grpSpPr>
          <a:xfrm>
            <a:off x="1705707" y="1240889"/>
            <a:ext cx="3069494" cy="3046412"/>
            <a:chOff x="3540894" y="2547285"/>
            <a:chExt cx="2488167" cy="2469459"/>
          </a:xfrm>
        </p:grpSpPr>
        <p:sp>
          <p:nvSpPr>
            <p:cNvPr id="6" name="Oval 5"/>
            <p:cNvSpPr>
              <a:spLocks noChangeArrowheads="1"/>
            </p:cNvSpPr>
            <p:nvPr/>
          </p:nvSpPr>
          <p:spPr bwMode="auto">
            <a:xfrm>
              <a:off x="3581400" y="2827657"/>
              <a:ext cx="2285999" cy="2189087"/>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54" name="Group 53"/>
            <p:cNvGrpSpPr/>
            <p:nvPr/>
          </p:nvGrpSpPr>
          <p:grpSpPr>
            <a:xfrm>
              <a:off x="3540894" y="2547285"/>
              <a:ext cx="2488167" cy="2469459"/>
              <a:chOff x="3043260" y="2053393"/>
              <a:chExt cx="2985802" cy="2963352"/>
            </a:xfrm>
          </p:grpSpPr>
          <p:sp>
            <p:nvSpPr>
              <p:cNvPr id="10" name="Freeform 9"/>
              <p:cNvSpPr>
                <a:spLocks/>
              </p:cNvSpPr>
              <p:nvPr/>
            </p:nvSpPr>
            <p:spPr bwMode="auto">
              <a:xfrm>
                <a:off x="3043260" y="4027090"/>
                <a:ext cx="1008364" cy="989655"/>
              </a:xfrm>
              <a:custGeom>
                <a:avLst/>
                <a:gdLst>
                  <a:gd name="T0" fmla="*/ 199 w 247"/>
                  <a:gd name="T1" fmla="*/ 1 h 242"/>
                  <a:gd name="T2" fmla="*/ 40 w 247"/>
                  <a:gd name="T3" fmla="*/ 157 h 242"/>
                  <a:gd name="T4" fmla="*/ 18 w 247"/>
                  <a:gd name="T5" fmla="*/ 219 h 242"/>
                  <a:gd name="T6" fmla="*/ 80 w 247"/>
                  <a:gd name="T7" fmla="*/ 211 h 242"/>
                  <a:gd name="T8" fmla="*/ 247 w 247"/>
                  <a:gd name="T9" fmla="*/ 49 h 242"/>
                  <a:gd name="T10" fmla="*/ 199 w 247"/>
                  <a:gd name="T11" fmla="*/ 1 h 242"/>
                </a:gdLst>
                <a:ahLst/>
                <a:cxnLst>
                  <a:cxn ang="0">
                    <a:pos x="T0" y="T1"/>
                  </a:cxn>
                  <a:cxn ang="0">
                    <a:pos x="T2" y="T3"/>
                  </a:cxn>
                  <a:cxn ang="0">
                    <a:pos x="T4" y="T5"/>
                  </a:cxn>
                  <a:cxn ang="0">
                    <a:pos x="T6" y="T7"/>
                  </a:cxn>
                  <a:cxn ang="0">
                    <a:pos x="T8" y="T9"/>
                  </a:cxn>
                  <a:cxn ang="0">
                    <a:pos x="T10" y="T11"/>
                  </a:cxn>
                </a:cxnLst>
                <a:rect l="0" t="0" r="r" b="b"/>
                <a:pathLst>
                  <a:path w="247" h="242">
                    <a:moveTo>
                      <a:pt x="199" y="1"/>
                    </a:moveTo>
                    <a:cubicBezTo>
                      <a:pt x="201" y="0"/>
                      <a:pt x="178" y="19"/>
                      <a:pt x="40" y="157"/>
                    </a:cubicBezTo>
                    <a:cubicBezTo>
                      <a:pt x="25" y="171"/>
                      <a:pt x="0" y="195"/>
                      <a:pt x="18" y="219"/>
                    </a:cubicBezTo>
                    <a:cubicBezTo>
                      <a:pt x="36" y="242"/>
                      <a:pt x="65" y="225"/>
                      <a:pt x="80" y="211"/>
                    </a:cubicBezTo>
                    <a:cubicBezTo>
                      <a:pt x="225" y="70"/>
                      <a:pt x="247" y="49"/>
                      <a:pt x="247" y="49"/>
                    </a:cubicBezTo>
                    <a:lnTo>
                      <a:pt x="199" y="1"/>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6"/>
              <p:cNvSpPr>
                <a:spLocks/>
              </p:cNvSpPr>
              <p:nvPr/>
            </p:nvSpPr>
            <p:spPr bwMode="auto">
              <a:xfrm>
                <a:off x="3640046" y="2053393"/>
                <a:ext cx="2389016" cy="2379662"/>
              </a:xfrm>
              <a:custGeom>
                <a:avLst/>
                <a:gdLst>
                  <a:gd name="T0" fmla="*/ 0 w 585"/>
                  <a:gd name="T1" fmla="*/ 481 h 582"/>
                  <a:gd name="T2" fmla="*/ 196 w 585"/>
                  <a:gd name="T3" fmla="*/ 291 h 582"/>
                  <a:gd name="T4" fmla="*/ 334 w 585"/>
                  <a:gd name="T5" fmla="*/ 163 h 582"/>
                  <a:gd name="T6" fmla="*/ 531 w 585"/>
                  <a:gd name="T7" fmla="*/ 66 h 582"/>
                  <a:gd name="T8" fmla="*/ 415 w 585"/>
                  <a:gd name="T9" fmla="*/ 259 h 582"/>
                  <a:gd name="T10" fmla="*/ 285 w 585"/>
                  <a:gd name="T11" fmla="*/ 387 h 582"/>
                  <a:gd name="T12" fmla="*/ 95 w 585"/>
                  <a:gd name="T13" fmla="*/ 582 h 582"/>
                  <a:gd name="T14" fmla="*/ 0 w 585"/>
                  <a:gd name="T15" fmla="*/ 481 h 5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5" h="582">
                    <a:moveTo>
                      <a:pt x="0" y="481"/>
                    </a:moveTo>
                    <a:cubicBezTo>
                      <a:pt x="0" y="481"/>
                      <a:pt x="156" y="306"/>
                      <a:pt x="196" y="291"/>
                    </a:cubicBezTo>
                    <a:cubicBezTo>
                      <a:pt x="270" y="264"/>
                      <a:pt x="314" y="222"/>
                      <a:pt x="334" y="163"/>
                    </a:cubicBezTo>
                    <a:cubicBezTo>
                      <a:pt x="350" y="113"/>
                      <a:pt x="473" y="0"/>
                      <a:pt x="531" y="66"/>
                    </a:cubicBezTo>
                    <a:cubicBezTo>
                      <a:pt x="585" y="127"/>
                      <a:pt x="479" y="246"/>
                      <a:pt x="415" y="259"/>
                    </a:cubicBezTo>
                    <a:cubicBezTo>
                      <a:pt x="350" y="273"/>
                      <a:pt x="297" y="356"/>
                      <a:pt x="285" y="387"/>
                    </a:cubicBezTo>
                    <a:cubicBezTo>
                      <a:pt x="276" y="410"/>
                      <a:pt x="231" y="464"/>
                      <a:pt x="95" y="582"/>
                    </a:cubicBezTo>
                    <a:lnTo>
                      <a:pt x="0" y="48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7"/>
              <p:cNvSpPr>
                <a:spLocks/>
              </p:cNvSpPr>
              <p:nvPr/>
            </p:nvSpPr>
            <p:spPr bwMode="auto">
              <a:xfrm>
                <a:off x="5003862" y="2053393"/>
                <a:ext cx="1021459" cy="1058875"/>
              </a:xfrm>
              <a:custGeom>
                <a:avLst/>
                <a:gdLst>
                  <a:gd name="T0" fmla="*/ 197 w 250"/>
                  <a:gd name="T1" fmla="*/ 66 h 259"/>
                  <a:gd name="T2" fmla="*/ 0 w 250"/>
                  <a:gd name="T3" fmla="*/ 163 h 259"/>
                  <a:gd name="T4" fmla="*/ 0 w 250"/>
                  <a:gd name="T5" fmla="*/ 164 h 259"/>
                  <a:gd name="T6" fmla="*/ 85 w 250"/>
                  <a:gd name="T7" fmla="*/ 259 h 259"/>
                  <a:gd name="T8" fmla="*/ 197 w 250"/>
                  <a:gd name="T9" fmla="*/ 66 h 259"/>
                </a:gdLst>
                <a:ahLst/>
                <a:cxnLst>
                  <a:cxn ang="0">
                    <a:pos x="T0" y="T1"/>
                  </a:cxn>
                  <a:cxn ang="0">
                    <a:pos x="T2" y="T3"/>
                  </a:cxn>
                  <a:cxn ang="0">
                    <a:pos x="T4" y="T5"/>
                  </a:cxn>
                  <a:cxn ang="0">
                    <a:pos x="T6" y="T7"/>
                  </a:cxn>
                  <a:cxn ang="0">
                    <a:pos x="T8" y="T9"/>
                  </a:cxn>
                </a:cxnLst>
                <a:rect l="0" t="0" r="r" b="b"/>
                <a:pathLst>
                  <a:path w="250" h="259">
                    <a:moveTo>
                      <a:pt x="197" y="66"/>
                    </a:moveTo>
                    <a:cubicBezTo>
                      <a:pt x="139" y="0"/>
                      <a:pt x="16" y="113"/>
                      <a:pt x="0" y="163"/>
                    </a:cubicBezTo>
                    <a:cubicBezTo>
                      <a:pt x="0" y="163"/>
                      <a:pt x="0" y="163"/>
                      <a:pt x="0" y="164"/>
                    </a:cubicBezTo>
                    <a:cubicBezTo>
                      <a:pt x="85" y="259"/>
                      <a:pt x="85" y="259"/>
                      <a:pt x="85" y="259"/>
                    </a:cubicBezTo>
                    <a:cubicBezTo>
                      <a:pt x="149" y="242"/>
                      <a:pt x="250" y="126"/>
                      <a:pt x="197" y="66"/>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8"/>
              <p:cNvSpPr>
                <a:spLocks/>
              </p:cNvSpPr>
              <p:nvPr/>
            </p:nvSpPr>
            <p:spPr bwMode="auto">
              <a:xfrm>
                <a:off x="3684946" y="4191720"/>
                <a:ext cx="245076" cy="265655"/>
              </a:xfrm>
              <a:custGeom>
                <a:avLst/>
                <a:gdLst>
                  <a:gd name="T0" fmla="*/ 0 w 60"/>
                  <a:gd name="T1" fmla="*/ 0 h 65"/>
                  <a:gd name="T2" fmla="*/ 2 w 60"/>
                  <a:gd name="T3" fmla="*/ 5 h 65"/>
                  <a:gd name="T4" fmla="*/ 16 w 60"/>
                  <a:gd name="T5" fmla="*/ 21 h 65"/>
                  <a:gd name="T6" fmla="*/ 45 w 60"/>
                  <a:gd name="T7" fmla="*/ 52 h 65"/>
                  <a:gd name="T8" fmla="*/ 51 w 60"/>
                  <a:gd name="T9" fmla="*/ 58 h 65"/>
                  <a:gd name="T10" fmla="*/ 58 w 60"/>
                  <a:gd name="T11" fmla="*/ 64 h 65"/>
                  <a:gd name="T12" fmla="*/ 60 w 60"/>
                  <a:gd name="T13" fmla="*/ 64 h 65"/>
                  <a:gd name="T14" fmla="*/ 60 w 60"/>
                  <a:gd name="T15" fmla="*/ 63 h 65"/>
                  <a:gd name="T16" fmla="*/ 53 w 60"/>
                  <a:gd name="T17" fmla="*/ 55 h 65"/>
                  <a:gd name="T18" fmla="*/ 49 w 60"/>
                  <a:gd name="T19" fmla="*/ 49 h 65"/>
                  <a:gd name="T20" fmla="*/ 10 w 60"/>
                  <a:gd name="T21" fmla="*/ 10 h 65"/>
                  <a:gd name="T22" fmla="*/ 4 w 60"/>
                  <a:gd name="T23" fmla="*/ 4 h 65"/>
                  <a:gd name="T24" fmla="*/ 4 w 60"/>
                  <a:gd name="T25" fmla="*/ 3 h 65"/>
                  <a:gd name="T26" fmla="*/ 0 w 60"/>
                  <a:gd name="T27" fmla="*/ 0 h 65"/>
                  <a:gd name="T28" fmla="*/ 0 w 60"/>
                  <a:gd name="T29" fmla="*/ 0 h 65"/>
                  <a:gd name="T30" fmla="*/ 0 w 60"/>
                  <a:gd name="T3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 h="65">
                    <a:moveTo>
                      <a:pt x="0" y="0"/>
                    </a:moveTo>
                    <a:cubicBezTo>
                      <a:pt x="1" y="2"/>
                      <a:pt x="1" y="4"/>
                      <a:pt x="2" y="5"/>
                    </a:cubicBezTo>
                    <a:cubicBezTo>
                      <a:pt x="6" y="11"/>
                      <a:pt x="11" y="16"/>
                      <a:pt x="16" y="21"/>
                    </a:cubicBezTo>
                    <a:cubicBezTo>
                      <a:pt x="25" y="31"/>
                      <a:pt x="35" y="41"/>
                      <a:pt x="45" y="52"/>
                    </a:cubicBezTo>
                    <a:cubicBezTo>
                      <a:pt x="47" y="54"/>
                      <a:pt x="49" y="56"/>
                      <a:pt x="51" y="58"/>
                    </a:cubicBezTo>
                    <a:cubicBezTo>
                      <a:pt x="54" y="60"/>
                      <a:pt x="56" y="62"/>
                      <a:pt x="58" y="64"/>
                    </a:cubicBezTo>
                    <a:cubicBezTo>
                      <a:pt x="59" y="65"/>
                      <a:pt x="59" y="65"/>
                      <a:pt x="60" y="64"/>
                    </a:cubicBezTo>
                    <a:cubicBezTo>
                      <a:pt x="60" y="64"/>
                      <a:pt x="60" y="63"/>
                      <a:pt x="60" y="63"/>
                    </a:cubicBezTo>
                    <a:cubicBezTo>
                      <a:pt x="58" y="60"/>
                      <a:pt x="56" y="57"/>
                      <a:pt x="53" y="55"/>
                    </a:cubicBezTo>
                    <a:cubicBezTo>
                      <a:pt x="52" y="53"/>
                      <a:pt x="50" y="51"/>
                      <a:pt x="49" y="49"/>
                    </a:cubicBezTo>
                    <a:cubicBezTo>
                      <a:pt x="36" y="36"/>
                      <a:pt x="23" y="23"/>
                      <a:pt x="10" y="10"/>
                    </a:cubicBezTo>
                    <a:cubicBezTo>
                      <a:pt x="8" y="8"/>
                      <a:pt x="6" y="6"/>
                      <a:pt x="4" y="4"/>
                    </a:cubicBezTo>
                    <a:cubicBezTo>
                      <a:pt x="4" y="3"/>
                      <a:pt x="4" y="3"/>
                      <a:pt x="4" y="3"/>
                    </a:cubicBezTo>
                    <a:cubicBezTo>
                      <a:pt x="2" y="2"/>
                      <a:pt x="1" y="1"/>
                      <a:pt x="0" y="0"/>
                    </a:cubicBezTo>
                    <a:cubicBezTo>
                      <a:pt x="0" y="0"/>
                      <a:pt x="0" y="0"/>
                      <a:pt x="0" y="0"/>
                    </a:cubicBezTo>
                    <a:cubicBezTo>
                      <a:pt x="0" y="0"/>
                      <a:pt x="0" y="0"/>
                      <a:pt x="0" y="0"/>
                    </a:cubicBezTo>
                  </a:path>
                </a:pathLst>
              </a:custGeom>
              <a:solidFill>
                <a:srgbClr val="8719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0"/>
              <p:cNvSpPr>
                <a:spLocks/>
              </p:cNvSpPr>
              <p:nvPr/>
            </p:nvSpPr>
            <p:spPr bwMode="auto">
              <a:xfrm>
                <a:off x="3550248" y="3970966"/>
                <a:ext cx="535049" cy="542533"/>
              </a:xfrm>
              <a:custGeom>
                <a:avLst/>
                <a:gdLst>
                  <a:gd name="T0" fmla="*/ 4 w 131"/>
                  <a:gd name="T1" fmla="*/ 26 h 133"/>
                  <a:gd name="T2" fmla="*/ 3 w 131"/>
                  <a:gd name="T3" fmla="*/ 38 h 133"/>
                  <a:gd name="T4" fmla="*/ 93 w 131"/>
                  <a:gd name="T5" fmla="*/ 129 h 133"/>
                  <a:gd name="T6" fmla="*/ 105 w 131"/>
                  <a:gd name="T7" fmla="*/ 130 h 133"/>
                  <a:gd name="T8" fmla="*/ 127 w 131"/>
                  <a:gd name="T9" fmla="*/ 108 h 133"/>
                  <a:gd name="T10" fmla="*/ 127 w 131"/>
                  <a:gd name="T11" fmla="*/ 96 h 133"/>
                  <a:gd name="T12" fmla="*/ 38 w 131"/>
                  <a:gd name="T13" fmla="*/ 4 h 133"/>
                  <a:gd name="T14" fmla="*/ 26 w 131"/>
                  <a:gd name="T15" fmla="*/ 4 h 133"/>
                  <a:gd name="T16" fmla="*/ 4 w 131"/>
                  <a:gd name="T17" fmla="*/ 26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133">
                    <a:moveTo>
                      <a:pt x="4" y="26"/>
                    </a:moveTo>
                    <a:cubicBezTo>
                      <a:pt x="0" y="29"/>
                      <a:pt x="0" y="34"/>
                      <a:pt x="3" y="38"/>
                    </a:cubicBezTo>
                    <a:cubicBezTo>
                      <a:pt x="93" y="129"/>
                      <a:pt x="93" y="129"/>
                      <a:pt x="93" y="129"/>
                    </a:cubicBezTo>
                    <a:cubicBezTo>
                      <a:pt x="96" y="133"/>
                      <a:pt x="101" y="133"/>
                      <a:pt x="105" y="130"/>
                    </a:cubicBezTo>
                    <a:cubicBezTo>
                      <a:pt x="127" y="108"/>
                      <a:pt x="127" y="108"/>
                      <a:pt x="127" y="108"/>
                    </a:cubicBezTo>
                    <a:cubicBezTo>
                      <a:pt x="131" y="104"/>
                      <a:pt x="131" y="99"/>
                      <a:pt x="127" y="96"/>
                    </a:cubicBezTo>
                    <a:cubicBezTo>
                      <a:pt x="38" y="4"/>
                      <a:pt x="38" y="4"/>
                      <a:pt x="38" y="4"/>
                    </a:cubicBezTo>
                    <a:cubicBezTo>
                      <a:pt x="35" y="1"/>
                      <a:pt x="29" y="0"/>
                      <a:pt x="26" y="4"/>
                    </a:cubicBezTo>
                    <a:lnTo>
                      <a:pt x="4" y="26"/>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1"/>
              <p:cNvSpPr>
                <a:spLocks/>
              </p:cNvSpPr>
              <p:nvPr/>
            </p:nvSpPr>
            <p:spPr bwMode="auto">
              <a:xfrm>
                <a:off x="3885122" y="3606159"/>
                <a:ext cx="596786" cy="596786"/>
              </a:xfrm>
              <a:custGeom>
                <a:avLst/>
                <a:gdLst>
                  <a:gd name="T0" fmla="*/ 214 w 319"/>
                  <a:gd name="T1" fmla="*/ 0 h 319"/>
                  <a:gd name="T2" fmla="*/ 319 w 319"/>
                  <a:gd name="T3" fmla="*/ 103 h 319"/>
                  <a:gd name="T4" fmla="*/ 105 w 319"/>
                  <a:gd name="T5" fmla="*/ 319 h 319"/>
                  <a:gd name="T6" fmla="*/ 0 w 319"/>
                  <a:gd name="T7" fmla="*/ 214 h 319"/>
                  <a:gd name="T8" fmla="*/ 214 w 319"/>
                  <a:gd name="T9" fmla="*/ 0 h 319"/>
                </a:gdLst>
                <a:ahLst/>
                <a:cxnLst>
                  <a:cxn ang="0">
                    <a:pos x="T0" y="T1"/>
                  </a:cxn>
                  <a:cxn ang="0">
                    <a:pos x="T2" y="T3"/>
                  </a:cxn>
                  <a:cxn ang="0">
                    <a:pos x="T4" y="T5"/>
                  </a:cxn>
                  <a:cxn ang="0">
                    <a:pos x="T6" y="T7"/>
                  </a:cxn>
                  <a:cxn ang="0">
                    <a:pos x="T8" y="T9"/>
                  </a:cxn>
                </a:cxnLst>
                <a:rect l="0" t="0" r="r" b="b"/>
                <a:pathLst>
                  <a:path w="319" h="319">
                    <a:moveTo>
                      <a:pt x="214" y="0"/>
                    </a:moveTo>
                    <a:lnTo>
                      <a:pt x="319" y="103"/>
                    </a:lnTo>
                    <a:lnTo>
                      <a:pt x="105" y="319"/>
                    </a:lnTo>
                    <a:lnTo>
                      <a:pt x="0" y="214"/>
                    </a:lnTo>
                    <a:lnTo>
                      <a:pt x="214"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3926280" y="3643576"/>
                <a:ext cx="521954" cy="523824"/>
              </a:xfrm>
              <a:custGeom>
                <a:avLst/>
                <a:gdLst>
                  <a:gd name="T0" fmla="*/ 196 w 279"/>
                  <a:gd name="T1" fmla="*/ 0 h 280"/>
                  <a:gd name="T2" fmla="*/ 279 w 279"/>
                  <a:gd name="T3" fmla="*/ 81 h 280"/>
                  <a:gd name="T4" fmla="*/ 83 w 279"/>
                  <a:gd name="T5" fmla="*/ 280 h 280"/>
                  <a:gd name="T6" fmla="*/ 0 w 279"/>
                  <a:gd name="T7" fmla="*/ 199 h 280"/>
                  <a:gd name="T8" fmla="*/ 196 w 279"/>
                  <a:gd name="T9" fmla="*/ 0 h 280"/>
                </a:gdLst>
                <a:ahLst/>
                <a:cxnLst>
                  <a:cxn ang="0">
                    <a:pos x="T0" y="T1"/>
                  </a:cxn>
                  <a:cxn ang="0">
                    <a:pos x="T2" y="T3"/>
                  </a:cxn>
                  <a:cxn ang="0">
                    <a:pos x="T4" y="T5"/>
                  </a:cxn>
                  <a:cxn ang="0">
                    <a:pos x="T6" y="T7"/>
                  </a:cxn>
                  <a:cxn ang="0">
                    <a:pos x="T8" y="T9"/>
                  </a:cxn>
                </a:cxnLst>
                <a:rect l="0" t="0" r="r" b="b"/>
                <a:pathLst>
                  <a:path w="279" h="280">
                    <a:moveTo>
                      <a:pt x="196" y="0"/>
                    </a:moveTo>
                    <a:lnTo>
                      <a:pt x="279" y="81"/>
                    </a:lnTo>
                    <a:lnTo>
                      <a:pt x="83" y="280"/>
                    </a:lnTo>
                    <a:lnTo>
                      <a:pt x="0" y="199"/>
                    </a:lnTo>
                    <a:lnTo>
                      <a:pt x="19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4019820" y="3868071"/>
                <a:ext cx="200176" cy="203918"/>
              </a:xfrm>
              <a:custGeom>
                <a:avLst/>
                <a:gdLst>
                  <a:gd name="T0" fmla="*/ 24 w 107"/>
                  <a:gd name="T1" fmla="*/ 0 h 109"/>
                  <a:gd name="T2" fmla="*/ 107 w 107"/>
                  <a:gd name="T3" fmla="*/ 83 h 109"/>
                  <a:gd name="T4" fmla="*/ 83 w 107"/>
                  <a:gd name="T5" fmla="*/ 109 h 109"/>
                  <a:gd name="T6" fmla="*/ 0 w 107"/>
                  <a:gd name="T7" fmla="*/ 26 h 109"/>
                  <a:gd name="T8" fmla="*/ 24 w 107"/>
                  <a:gd name="T9" fmla="*/ 0 h 109"/>
                </a:gdLst>
                <a:ahLst/>
                <a:cxnLst>
                  <a:cxn ang="0">
                    <a:pos x="T0" y="T1"/>
                  </a:cxn>
                  <a:cxn ang="0">
                    <a:pos x="T2" y="T3"/>
                  </a:cxn>
                  <a:cxn ang="0">
                    <a:pos x="T4" y="T5"/>
                  </a:cxn>
                  <a:cxn ang="0">
                    <a:pos x="T6" y="T7"/>
                  </a:cxn>
                  <a:cxn ang="0">
                    <a:pos x="T8" y="T9"/>
                  </a:cxn>
                </a:cxnLst>
                <a:rect l="0" t="0" r="r" b="b"/>
                <a:pathLst>
                  <a:path w="107" h="109">
                    <a:moveTo>
                      <a:pt x="24" y="0"/>
                    </a:moveTo>
                    <a:lnTo>
                      <a:pt x="107" y="83"/>
                    </a:lnTo>
                    <a:lnTo>
                      <a:pt x="83" y="109"/>
                    </a:lnTo>
                    <a:lnTo>
                      <a:pt x="0" y="26"/>
                    </a:lnTo>
                    <a:lnTo>
                      <a:pt x="24" y="0"/>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4120842" y="3767049"/>
                <a:ext cx="205789" cy="203918"/>
              </a:xfrm>
              <a:custGeom>
                <a:avLst/>
                <a:gdLst>
                  <a:gd name="T0" fmla="*/ 27 w 110"/>
                  <a:gd name="T1" fmla="*/ 0 h 109"/>
                  <a:gd name="T2" fmla="*/ 110 w 110"/>
                  <a:gd name="T3" fmla="*/ 83 h 109"/>
                  <a:gd name="T4" fmla="*/ 83 w 110"/>
                  <a:gd name="T5" fmla="*/ 109 h 109"/>
                  <a:gd name="T6" fmla="*/ 0 w 110"/>
                  <a:gd name="T7" fmla="*/ 26 h 109"/>
                  <a:gd name="T8" fmla="*/ 27 w 110"/>
                  <a:gd name="T9" fmla="*/ 0 h 109"/>
                </a:gdLst>
                <a:ahLst/>
                <a:cxnLst>
                  <a:cxn ang="0">
                    <a:pos x="T0" y="T1"/>
                  </a:cxn>
                  <a:cxn ang="0">
                    <a:pos x="T2" y="T3"/>
                  </a:cxn>
                  <a:cxn ang="0">
                    <a:pos x="T4" y="T5"/>
                  </a:cxn>
                  <a:cxn ang="0">
                    <a:pos x="T6" y="T7"/>
                  </a:cxn>
                  <a:cxn ang="0">
                    <a:pos x="T8" y="T9"/>
                  </a:cxn>
                </a:cxnLst>
                <a:rect l="0" t="0" r="r" b="b"/>
                <a:pathLst>
                  <a:path w="110" h="109">
                    <a:moveTo>
                      <a:pt x="27" y="0"/>
                    </a:moveTo>
                    <a:lnTo>
                      <a:pt x="110" y="83"/>
                    </a:lnTo>
                    <a:lnTo>
                      <a:pt x="83" y="109"/>
                    </a:lnTo>
                    <a:lnTo>
                      <a:pt x="0" y="26"/>
                    </a:lnTo>
                    <a:lnTo>
                      <a:pt x="27" y="0"/>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4"/>
              <p:cNvSpPr>
                <a:spLocks noChangeArrowheads="1"/>
              </p:cNvSpPr>
              <p:nvPr/>
            </p:nvSpPr>
            <p:spPr bwMode="auto">
              <a:xfrm>
                <a:off x="5241454" y="2524835"/>
                <a:ext cx="338616" cy="342358"/>
              </a:xfrm>
              <a:custGeom>
                <a:avLst/>
                <a:gdLst>
                  <a:gd name="connsiteX0" fmla="*/ 123821 w 247641"/>
                  <a:gd name="connsiteY0" fmla="*/ 207964 h 250378"/>
                  <a:gd name="connsiteX1" fmla="*/ 143660 w 247641"/>
                  <a:gd name="connsiteY1" fmla="*/ 229171 h 250378"/>
                  <a:gd name="connsiteX2" fmla="*/ 123821 w 247641"/>
                  <a:gd name="connsiteY2" fmla="*/ 250378 h 250378"/>
                  <a:gd name="connsiteX3" fmla="*/ 103982 w 247641"/>
                  <a:gd name="connsiteY3" fmla="*/ 229171 h 250378"/>
                  <a:gd name="connsiteX4" fmla="*/ 123821 w 247641"/>
                  <a:gd name="connsiteY4" fmla="*/ 207964 h 250378"/>
                  <a:gd name="connsiteX5" fmla="*/ 177864 w 247641"/>
                  <a:gd name="connsiteY5" fmla="*/ 154605 h 250378"/>
                  <a:gd name="connsiteX6" fmla="*/ 197019 w 247641"/>
                  <a:gd name="connsiteY6" fmla="*/ 175812 h 250378"/>
                  <a:gd name="connsiteX7" fmla="*/ 177864 w 247641"/>
                  <a:gd name="connsiteY7" fmla="*/ 197019 h 250378"/>
                  <a:gd name="connsiteX8" fmla="*/ 158709 w 247641"/>
                  <a:gd name="connsiteY8" fmla="*/ 175812 h 250378"/>
                  <a:gd name="connsiteX9" fmla="*/ 177864 w 247641"/>
                  <a:gd name="connsiteY9" fmla="*/ 154605 h 250378"/>
                  <a:gd name="connsiteX10" fmla="*/ 71830 w 247641"/>
                  <a:gd name="connsiteY10" fmla="*/ 154605 h 250378"/>
                  <a:gd name="connsiteX11" fmla="*/ 93037 w 247641"/>
                  <a:gd name="connsiteY11" fmla="*/ 175812 h 250378"/>
                  <a:gd name="connsiteX12" fmla="*/ 71830 w 247641"/>
                  <a:gd name="connsiteY12" fmla="*/ 197019 h 250378"/>
                  <a:gd name="connsiteX13" fmla="*/ 50623 w 247641"/>
                  <a:gd name="connsiteY13" fmla="*/ 175812 h 250378"/>
                  <a:gd name="connsiteX14" fmla="*/ 71830 w 247641"/>
                  <a:gd name="connsiteY14" fmla="*/ 154605 h 250378"/>
                  <a:gd name="connsiteX15" fmla="*/ 227118 w 247641"/>
                  <a:gd name="connsiteY15" fmla="*/ 103982 h 250378"/>
                  <a:gd name="connsiteX16" fmla="*/ 247641 w 247641"/>
                  <a:gd name="connsiteY16" fmla="*/ 125189 h 250378"/>
                  <a:gd name="connsiteX17" fmla="*/ 227118 w 247641"/>
                  <a:gd name="connsiteY17" fmla="*/ 146396 h 250378"/>
                  <a:gd name="connsiteX18" fmla="*/ 206595 w 247641"/>
                  <a:gd name="connsiteY18" fmla="*/ 125189 h 250378"/>
                  <a:gd name="connsiteX19" fmla="*/ 227118 w 247641"/>
                  <a:gd name="connsiteY19" fmla="*/ 103982 h 250378"/>
                  <a:gd name="connsiteX20" fmla="*/ 123821 w 247641"/>
                  <a:gd name="connsiteY20" fmla="*/ 103982 h 250378"/>
                  <a:gd name="connsiteX21" fmla="*/ 143660 w 247641"/>
                  <a:gd name="connsiteY21" fmla="*/ 123137 h 250378"/>
                  <a:gd name="connsiteX22" fmla="*/ 123821 w 247641"/>
                  <a:gd name="connsiteY22" fmla="*/ 142292 h 250378"/>
                  <a:gd name="connsiteX23" fmla="*/ 103982 w 247641"/>
                  <a:gd name="connsiteY23" fmla="*/ 123137 h 250378"/>
                  <a:gd name="connsiteX24" fmla="*/ 123821 w 247641"/>
                  <a:gd name="connsiteY24" fmla="*/ 103982 h 250378"/>
                  <a:gd name="connsiteX25" fmla="*/ 19155 w 247641"/>
                  <a:gd name="connsiteY25" fmla="*/ 103982 h 250378"/>
                  <a:gd name="connsiteX26" fmla="*/ 38310 w 247641"/>
                  <a:gd name="connsiteY26" fmla="*/ 123137 h 250378"/>
                  <a:gd name="connsiteX27" fmla="*/ 19155 w 247641"/>
                  <a:gd name="connsiteY27" fmla="*/ 142292 h 250378"/>
                  <a:gd name="connsiteX28" fmla="*/ 0 w 247641"/>
                  <a:gd name="connsiteY28" fmla="*/ 123137 h 250378"/>
                  <a:gd name="connsiteX29" fmla="*/ 19155 w 247641"/>
                  <a:gd name="connsiteY29" fmla="*/ 103982 h 250378"/>
                  <a:gd name="connsiteX30" fmla="*/ 175127 w 247641"/>
                  <a:gd name="connsiteY30" fmla="*/ 53359 h 250378"/>
                  <a:gd name="connsiteX31" fmla="*/ 194282 w 247641"/>
                  <a:gd name="connsiteY31" fmla="*/ 72514 h 250378"/>
                  <a:gd name="connsiteX32" fmla="*/ 175127 w 247641"/>
                  <a:gd name="connsiteY32" fmla="*/ 91669 h 250378"/>
                  <a:gd name="connsiteX33" fmla="*/ 155972 w 247641"/>
                  <a:gd name="connsiteY33" fmla="*/ 72514 h 250378"/>
                  <a:gd name="connsiteX34" fmla="*/ 175127 w 247641"/>
                  <a:gd name="connsiteY34" fmla="*/ 53359 h 250378"/>
                  <a:gd name="connsiteX35" fmla="*/ 71830 w 247641"/>
                  <a:gd name="connsiteY35" fmla="*/ 50623 h 250378"/>
                  <a:gd name="connsiteX36" fmla="*/ 93037 w 247641"/>
                  <a:gd name="connsiteY36" fmla="*/ 71146 h 250378"/>
                  <a:gd name="connsiteX37" fmla="*/ 71830 w 247641"/>
                  <a:gd name="connsiteY37" fmla="*/ 91669 h 250378"/>
                  <a:gd name="connsiteX38" fmla="*/ 50623 w 247641"/>
                  <a:gd name="connsiteY38" fmla="*/ 71146 h 250378"/>
                  <a:gd name="connsiteX39" fmla="*/ 71830 w 247641"/>
                  <a:gd name="connsiteY39" fmla="*/ 50623 h 250378"/>
                  <a:gd name="connsiteX40" fmla="*/ 122452 w 247641"/>
                  <a:gd name="connsiteY40" fmla="*/ 0 h 250378"/>
                  <a:gd name="connsiteX41" fmla="*/ 143659 w 247641"/>
                  <a:gd name="connsiteY41" fmla="*/ 20523 h 250378"/>
                  <a:gd name="connsiteX42" fmla="*/ 122452 w 247641"/>
                  <a:gd name="connsiteY42" fmla="*/ 41046 h 250378"/>
                  <a:gd name="connsiteX43" fmla="*/ 101245 w 247641"/>
                  <a:gd name="connsiteY43" fmla="*/ 20523 h 250378"/>
                  <a:gd name="connsiteX44" fmla="*/ 122452 w 247641"/>
                  <a:gd name="connsiteY44" fmla="*/ 0 h 25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47641" h="250378">
                    <a:moveTo>
                      <a:pt x="123821" y="207964"/>
                    </a:moveTo>
                    <a:cubicBezTo>
                      <a:pt x="134778" y="207964"/>
                      <a:pt x="143660" y="217459"/>
                      <a:pt x="143660" y="229171"/>
                    </a:cubicBezTo>
                    <a:cubicBezTo>
                      <a:pt x="143660" y="240883"/>
                      <a:pt x="134778" y="250378"/>
                      <a:pt x="123821" y="250378"/>
                    </a:cubicBezTo>
                    <a:cubicBezTo>
                      <a:pt x="112864" y="250378"/>
                      <a:pt x="103982" y="240883"/>
                      <a:pt x="103982" y="229171"/>
                    </a:cubicBezTo>
                    <a:cubicBezTo>
                      <a:pt x="103982" y="217459"/>
                      <a:pt x="112864" y="207964"/>
                      <a:pt x="123821" y="207964"/>
                    </a:cubicBezTo>
                    <a:close/>
                    <a:moveTo>
                      <a:pt x="177864" y="154605"/>
                    </a:moveTo>
                    <a:cubicBezTo>
                      <a:pt x="188443" y="154605"/>
                      <a:pt x="197019" y="164100"/>
                      <a:pt x="197019" y="175812"/>
                    </a:cubicBezTo>
                    <a:cubicBezTo>
                      <a:pt x="197019" y="187524"/>
                      <a:pt x="188443" y="197019"/>
                      <a:pt x="177864" y="197019"/>
                    </a:cubicBezTo>
                    <a:cubicBezTo>
                      <a:pt x="167285" y="197019"/>
                      <a:pt x="158709" y="187524"/>
                      <a:pt x="158709" y="175812"/>
                    </a:cubicBezTo>
                    <a:cubicBezTo>
                      <a:pt x="158709" y="164100"/>
                      <a:pt x="167285" y="154605"/>
                      <a:pt x="177864" y="154605"/>
                    </a:cubicBezTo>
                    <a:close/>
                    <a:moveTo>
                      <a:pt x="71830" y="154605"/>
                    </a:moveTo>
                    <a:cubicBezTo>
                      <a:pt x="83542" y="154605"/>
                      <a:pt x="93037" y="164100"/>
                      <a:pt x="93037" y="175812"/>
                    </a:cubicBezTo>
                    <a:cubicBezTo>
                      <a:pt x="93037" y="187524"/>
                      <a:pt x="83542" y="197019"/>
                      <a:pt x="71830" y="197019"/>
                    </a:cubicBezTo>
                    <a:cubicBezTo>
                      <a:pt x="60118" y="197019"/>
                      <a:pt x="50623" y="187524"/>
                      <a:pt x="50623" y="175812"/>
                    </a:cubicBezTo>
                    <a:cubicBezTo>
                      <a:pt x="50623" y="164100"/>
                      <a:pt x="60118" y="154605"/>
                      <a:pt x="71830" y="154605"/>
                    </a:cubicBezTo>
                    <a:close/>
                    <a:moveTo>
                      <a:pt x="227118" y="103982"/>
                    </a:moveTo>
                    <a:cubicBezTo>
                      <a:pt x="238453" y="103982"/>
                      <a:pt x="247641" y="113477"/>
                      <a:pt x="247641" y="125189"/>
                    </a:cubicBezTo>
                    <a:cubicBezTo>
                      <a:pt x="247641" y="136901"/>
                      <a:pt x="238453" y="146396"/>
                      <a:pt x="227118" y="146396"/>
                    </a:cubicBezTo>
                    <a:cubicBezTo>
                      <a:pt x="215783" y="146396"/>
                      <a:pt x="206595" y="136901"/>
                      <a:pt x="206595" y="125189"/>
                    </a:cubicBezTo>
                    <a:cubicBezTo>
                      <a:pt x="206595" y="113477"/>
                      <a:pt x="215783" y="103982"/>
                      <a:pt x="227118" y="103982"/>
                    </a:cubicBezTo>
                    <a:close/>
                    <a:moveTo>
                      <a:pt x="123821" y="103982"/>
                    </a:moveTo>
                    <a:cubicBezTo>
                      <a:pt x="134778" y="103982"/>
                      <a:pt x="143660" y="112558"/>
                      <a:pt x="143660" y="123137"/>
                    </a:cubicBezTo>
                    <a:cubicBezTo>
                      <a:pt x="143660" y="133716"/>
                      <a:pt x="134778" y="142292"/>
                      <a:pt x="123821" y="142292"/>
                    </a:cubicBezTo>
                    <a:cubicBezTo>
                      <a:pt x="112864" y="142292"/>
                      <a:pt x="103982" y="133716"/>
                      <a:pt x="103982" y="123137"/>
                    </a:cubicBezTo>
                    <a:cubicBezTo>
                      <a:pt x="103982" y="112558"/>
                      <a:pt x="112864" y="103982"/>
                      <a:pt x="123821" y="103982"/>
                    </a:cubicBezTo>
                    <a:close/>
                    <a:moveTo>
                      <a:pt x="19155" y="103982"/>
                    </a:moveTo>
                    <a:cubicBezTo>
                      <a:pt x="29734" y="103982"/>
                      <a:pt x="38310" y="112558"/>
                      <a:pt x="38310" y="123137"/>
                    </a:cubicBezTo>
                    <a:cubicBezTo>
                      <a:pt x="38310" y="133716"/>
                      <a:pt x="29734" y="142292"/>
                      <a:pt x="19155" y="142292"/>
                    </a:cubicBezTo>
                    <a:cubicBezTo>
                      <a:pt x="8576" y="142292"/>
                      <a:pt x="0" y="133716"/>
                      <a:pt x="0" y="123137"/>
                    </a:cubicBezTo>
                    <a:cubicBezTo>
                      <a:pt x="0" y="112558"/>
                      <a:pt x="8576" y="103982"/>
                      <a:pt x="19155" y="103982"/>
                    </a:cubicBezTo>
                    <a:close/>
                    <a:moveTo>
                      <a:pt x="175127" y="53359"/>
                    </a:moveTo>
                    <a:cubicBezTo>
                      <a:pt x="185706" y="53359"/>
                      <a:pt x="194282" y="61935"/>
                      <a:pt x="194282" y="72514"/>
                    </a:cubicBezTo>
                    <a:cubicBezTo>
                      <a:pt x="194282" y="83093"/>
                      <a:pt x="185706" y="91669"/>
                      <a:pt x="175127" y="91669"/>
                    </a:cubicBezTo>
                    <a:cubicBezTo>
                      <a:pt x="164548" y="91669"/>
                      <a:pt x="155972" y="83093"/>
                      <a:pt x="155972" y="72514"/>
                    </a:cubicBezTo>
                    <a:cubicBezTo>
                      <a:pt x="155972" y="61935"/>
                      <a:pt x="164548" y="53359"/>
                      <a:pt x="175127" y="53359"/>
                    </a:cubicBezTo>
                    <a:close/>
                    <a:moveTo>
                      <a:pt x="71830" y="50623"/>
                    </a:moveTo>
                    <a:cubicBezTo>
                      <a:pt x="83542" y="50623"/>
                      <a:pt x="93037" y="59811"/>
                      <a:pt x="93037" y="71146"/>
                    </a:cubicBezTo>
                    <a:cubicBezTo>
                      <a:pt x="93037" y="82481"/>
                      <a:pt x="83542" y="91669"/>
                      <a:pt x="71830" y="91669"/>
                    </a:cubicBezTo>
                    <a:cubicBezTo>
                      <a:pt x="60118" y="91669"/>
                      <a:pt x="50623" y="82481"/>
                      <a:pt x="50623" y="71146"/>
                    </a:cubicBezTo>
                    <a:cubicBezTo>
                      <a:pt x="50623" y="59811"/>
                      <a:pt x="60118" y="50623"/>
                      <a:pt x="71830" y="50623"/>
                    </a:cubicBezTo>
                    <a:close/>
                    <a:moveTo>
                      <a:pt x="122452" y="0"/>
                    </a:moveTo>
                    <a:cubicBezTo>
                      <a:pt x="134164" y="0"/>
                      <a:pt x="143659" y="9188"/>
                      <a:pt x="143659" y="20523"/>
                    </a:cubicBezTo>
                    <a:cubicBezTo>
                      <a:pt x="143659" y="31858"/>
                      <a:pt x="134164" y="41046"/>
                      <a:pt x="122452" y="41046"/>
                    </a:cubicBezTo>
                    <a:cubicBezTo>
                      <a:pt x="110740" y="41046"/>
                      <a:pt x="101245" y="31858"/>
                      <a:pt x="101245" y="20523"/>
                    </a:cubicBezTo>
                    <a:cubicBezTo>
                      <a:pt x="101245" y="9188"/>
                      <a:pt x="110740" y="0"/>
                      <a:pt x="122452" y="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grpSp>
      </p:grpSp>
      <p:grpSp>
        <p:nvGrpSpPr>
          <p:cNvPr id="56" name="Group 55"/>
          <p:cNvGrpSpPr/>
          <p:nvPr/>
        </p:nvGrpSpPr>
        <p:grpSpPr>
          <a:xfrm>
            <a:off x="7416799" y="1240889"/>
            <a:ext cx="3069494" cy="3046412"/>
            <a:chOff x="6284095" y="2547285"/>
            <a:chExt cx="2488167" cy="2469459"/>
          </a:xfrm>
        </p:grpSpPr>
        <p:sp>
          <p:nvSpPr>
            <p:cNvPr id="26" name="Oval 25"/>
            <p:cNvSpPr>
              <a:spLocks noChangeArrowheads="1"/>
            </p:cNvSpPr>
            <p:nvPr/>
          </p:nvSpPr>
          <p:spPr bwMode="auto">
            <a:xfrm>
              <a:off x="6324601" y="2827657"/>
              <a:ext cx="2285999" cy="2189087"/>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53" name="Group 52"/>
            <p:cNvGrpSpPr/>
            <p:nvPr/>
          </p:nvGrpSpPr>
          <p:grpSpPr>
            <a:xfrm>
              <a:off x="6284095" y="2547285"/>
              <a:ext cx="2488167" cy="2469459"/>
              <a:chOff x="6243660" y="2053393"/>
              <a:chExt cx="2985802" cy="2963352"/>
            </a:xfrm>
          </p:grpSpPr>
          <p:sp>
            <p:nvSpPr>
              <p:cNvPr id="30" name="Freeform 29"/>
              <p:cNvSpPr>
                <a:spLocks/>
              </p:cNvSpPr>
              <p:nvPr/>
            </p:nvSpPr>
            <p:spPr bwMode="auto">
              <a:xfrm>
                <a:off x="6243660" y="4027090"/>
                <a:ext cx="1008364" cy="989655"/>
              </a:xfrm>
              <a:custGeom>
                <a:avLst/>
                <a:gdLst>
                  <a:gd name="T0" fmla="*/ 199 w 247"/>
                  <a:gd name="T1" fmla="*/ 1 h 242"/>
                  <a:gd name="T2" fmla="*/ 40 w 247"/>
                  <a:gd name="T3" fmla="*/ 157 h 242"/>
                  <a:gd name="T4" fmla="*/ 18 w 247"/>
                  <a:gd name="T5" fmla="*/ 219 h 242"/>
                  <a:gd name="T6" fmla="*/ 80 w 247"/>
                  <a:gd name="T7" fmla="*/ 211 h 242"/>
                  <a:gd name="T8" fmla="*/ 247 w 247"/>
                  <a:gd name="T9" fmla="*/ 49 h 242"/>
                  <a:gd name="T10" fmla="*/ 199 w 247"/>
                  <a:gd name="T11" fmla="*/ 1 h 242"/>
                </a:gdLst>
                <a:ahLst/>
                <a:cxnLst>
                  <a:cxn ang="0">
                    <a:pos x="T0" y="T1"/>
                  </a:cxn>
                  <a:cxn ang="0">
                    <a:pos x="T2" y="T3"/>
                  </a:cxn>
                  <a:cxn ang="0">
                    <a:pos x="T4" y="T5"/>
                  </a:cxn>
                  <a:cxn ang="0">
                    <a:pos x="T6" y="T7"/>
                  </a:cxn>
                  <a:cxn ang="0">
                    <a:pos x="T8" y="T9"/>
                  </a:cxn>
                  <a:cxn ang="0">
                    <a:pos x="T10" y="T11"/>
                  </a:cxn>
                </a:cxnLst>
                <a:rect l="0" t="0" r="r" b="b"/>
                <a:pathLst>
                  <a:path w="247" h="242">
                    <a:moveTo>
                      <a:pt x="199" y="1"/>
                    </a:moveTo>
                    <a:cubicBezTo>
                      <a:pt x="201" y="0"/>
                      <a:pt x="178" y="19"/>
                      <a:pt x="40" y="157"/>
                    </a:cubicBezTo>
                    <a:cubicBezTo>
                      <a:pt x="25" y="171"/>
                      <a:pt x="0" y="195"/>
                      <a:pt x="18" y="219"/>
                    </a:cubicBezTo>
                    <a:cubicBezTo>
                      <a:pt x="36" y="242"/>
                      <a:pt x="65" y="225"/>
                      <a:pt x="80" y="211"/>
                    </a:cubicBezTo>
                    <a:cubicBezTo>
                      <a:pt x="225" y="70"/>
                      <a:pt x="247" y="49"/>
                      <a:pt x="247" y="49"/>
                    </a:cubicBezTo>
                    <a:lnTo>
                      <a:pt x="199" y="1"/>
                    </a:ln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p:cNvSpPr>
              <p:nvPr/>
            </p:nvSpPr>
            <p:spPr bwMode="auto">
              <a:xfrm>
                <a:off x="6840446" y="2053393"/>
                <a:ext cx="2389016" cy="2379662"/>
              </a:xfrm>
              <a:custGeom>
                <a:avLst/>
                <a:gdLst>
                  <a:gd name="T0" fmla="*/ 0 w 585"/>
                  <a:gd name="T1" fmla="*/ 481 h 582"/>
                  <a:gd name="T2" fmla="*/ 196 w 585"/>
                  <a:gd name="T3" fmla="*/ 291 h 582"/>
                  <a:gd name="T4" fmla="*/ 334 w 585"/>
                  <a:gd name="T5" fmla="*/ 163 h 582"/>
                  <a:gd name="T6" fmla="*/ 531 w 585"/>
                  <a:gd name="T7" fmla="*/ 66 h 582"/>
                  <a:gd name="T8" fmla="*/ 415 w 585"/>
                  <a:gd name="T9" fmla="*/ 259 h 582"/>
                  <a:gd name="T10" fmla="*/ 285 w 585"/>
                  <a:gd name="T11" fmla="*/ 387 h 582"/>
                  <a:gd name="T12" fmla="*/ 95 w 585"/>
                  <a:gd name="T13" fmla="*/ 582 h 582"/>
                  <a:gd name="T14" fmla="*/ 0 w 585"/>
                  <a:gd name="T15" fmla="*/ 481 h 58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5" h="582">
                    <a:moveTo>
                      <a:pt x="0" y="481"/>
                    </a:moveTo>
                    <a:cubicBezTo>
                      <a:pt x="0" y="481"/>
                      <a:pt x="156" y="306"/>
                      <a:pt x="196" y="291"/>
                    </a:cubicBezTo>
                    <a:cubicBezTo>
                      <a:pt x="270" y="264"/>
                      <a:pt x="314" y="222"/>
                      <a:pt x="334" y="163"/>
                    </a:cubicBezTo>
                    <a:cubicBezTo>
                      <a:pt x="350" y="113"/>
                      <a:pt x="473" y="0"/>
                      <a:pt x="531" y="66"/>
                    </a:cubicBezTo>
                    <a:cubicBezTo>
                      <a:pt x="585" y="127"/>
                      <a:pt x="479" y="246"/>
                      <a:pt x="415" y="259"/>
                    </a:cubicBezTo>
                    <a:cubicBezTo>
                      <a:pt x="350" y="273"/>
                      <a:pt x="297" y="356"/>
                      <a:pt x="285" y="387"/>
                    </a:cubicBezTo>
                    <a:cubicBezTo>
                      <a:pt x="276" y="410"/>
                      <a:pt x="231" y="464"/>
                      <a:pt x="95" y="582"/>
                    </a:cubicBezTo>
                    <a:lnTo>
                      <a:pt x="0" y="48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7"/>
              <p:cNvSpPr>
                <a:spLocks/>
              </p:cNvSpPr>
              <p:nvPr/>
            </p:nvSpPr>
            <p:spPr bwMode="auto">
              <a:xfrm>
                <a:off x="8204262" y="2053393"/>
                <a:ext cx="1021459" cy="1058875"/>
              </a:xfrm>
              <a:custGeom>
                <a:avLst/>
                <a:gdLst>
                  <a:gd name="T0" fmla="*/ 197 w 250"/>
                  <a:gd name="T1" fmla="*/ 66 h 259"/>
                  <a:gd name="T2" fmla="*/ 0 w 250"/>
                  <a:gd name="T3" fmla="*/ 163 h 259"/>
                  <a:gd name="T4" fmla="*/ 0 w 250"/>
                  <a:gd name="T5" fmla="*/ 164 h 259"/>
                  <a:gd name="T6" fmla="*/ 85 w 250"/>
                  <a:gd name="T7" fmla="*/ 259 h 259"/>
                  <a:gd name="T8" fmla="*/ 197 w 250"/>
                  <a:gd name="T9" fmla="*/ 66 h 259"/>
                </a:gdLst>
                <a:ahLst/>
                <a:cxnLst>
                  <a:cxn ang="0">
                    <a:pos x="T0" y="T1"/>
                  </a:cxn>
                  <a:cxn ang="0">
                    <a:pos x="T2" y="T3"/>
                  </a:cxn>
                  <a:cxn ang="0">
                    <a:pos x="T4" y="T5"/>
                  </a:cxn>
                  <a:cxn ang="0">
                    <a:pos x="T6" y="T7"/>
                  </a:cxn>
                  <a:cxn ang="0">
                    <a:pos x="T8" y="T9"/>
                  </a:cxn>
                </a:cxnLst>
                <a:rect l="0" t="0" r="r" b="b"/>
                <a:pathLst>
                  <a:path w="250" h="259">
                    <a:moveTo>
                      <a:pt x="197" y="66"/>
                    </a:moveTo>
                    <a:cubicBezTo>
                      <a:pt x="139" y="0"/>
                      <a:pt x="16" y="113"/>
                      <a:pt x="0" y="163"/>
                    </a:cubicBezTo>
                    <a:cubicBezTo>
                      <a:pt x="0" y="163"/>
                      <a:pt x="0" y="163"/>
                      <a:pt x="0" y="164"/>
                    </a:cubicBezTo>
                    <a:cubicBezTo>
                      <a:pt x="85" y="259"/>
                      <a:pt x="85" y="259"/>
                      <a:pt x="85" y="259"/>
                    </a:cubicBezTo>
                    <a:cubicBezTo>
                      <a:pt x="149" y="242"/>
                      <a:pt x="250" y="126"/>
                      <a:pt x="197" y="66"/>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p:cNvSpPr>
              <p:nvPr/>
            </p:nvSpPr>
            <p:spPr bwMode="auto">
              <a:xfrm>
                <a:off x="6885346" y="4191720"/>
                <a:ext cx="245076" cy="265655"/>
              </a:xfrm>
              <a:custGeom>
                <a:avLst/>
                <a:gdLst>
                  <a:gd name="T0" fmla="*/ 0 w 60"/>
                  <a:gd name="T1" fmla="*/ 0 h 65"/>
                  <a:gd name="T2" fmla="*/ 2 w 60"/>
                  <a:gd name="T3" fmla="*/ 5 h 65"/>
                  <a:gd name="T4" fmla="*/ 16 w 60"/>
                  <a:gd name="T5" fmla="*/ 21 h 65"/>
                  <a:gd name="T6" fmla="*/ 45 w 60"/>
                  <a:gd name="T7" fmla="*/ 52 h 65"/>
                  <a:gd name="T8" fmla="*/ 51 w 60"/>
                  <a:gd name="T9" fmla="*/ 58 h 65"/>
                  <a:gd name="T10" fmla="*/ 58 w 60"/>
                  <a:gd name="T11" fmla="*/ 64 h 65"/>
                  <a:gd name="T12" fmla="*/ 60 w 60"/>
                  <a:gd name="T13" fmla="*/ 64 h 65"/>
                  <a:gd name="T14" fmla="*/ 60 w 60"/>
                  <a:gd name="T15" fmla="*/ 63 h 65"/>
                  <a:gd name="T16" fmla="*/ 53 w 60"/>
                  <a:gd name="T17" fmla="*/ 55 h 65"/>
                  <a:gd name="T18" fmla="*/ 49 w 60"/>
                  <a:gd name="T19" fmla="*/ 49 h 65"/>
                  <a:gd name="T20" fmla="*/ 10 w 60"/>
                  <a:gd name="T21" fmla="*/ 10 h 65"/>
                  <a:gd name="T22" fmla="*/ 4 w 60"/>
                  <a:gd name="T23" fmla="*/ 4 h 65"/>
                  <a:gd name="T24" fmla="*/ 4 w 60"/>
                  <a:gd name="T25" fmla="*/ 3 h 65"/>
                  <a:gd name="T26" fmla="*/ 0 w 60"/>
                  <a:gd name="T27" fmla="*/ 0 h 65"/>
                  <a:gd name="T28" fmla="*/ 0 w 60"/>
                  <a:gd name="T29" fmla="*/ 0 h 65"/>
                  <a:gd name="T30" fmla="*/ 0 w 60"/>
                  <a:gd name="T31" fmla="*/ 0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 h="65">
                    <a:moveTo>
                      <a:pt x="0" y="0"/>
                    </a:moveTo>
                    <a:cubicBezTo>
                      <a:pt x="1" y="2"/>
                      <a:pt x="1" y="4"/>
                      <a:pt x="2" y="5"/>
                    </a:cubicBezTo>
                    <a:cubicBezTo>
                      <a:pt x="6" y="11"/>
                      <a:pt x="11" y="16"/>
                      <a:pt x="16" y="21"/>
                    </a:cubicBezTo>
                    <a:cubicBezTo>
                      <a:pt x="25" y="31"/>
                      <a:pt x="35" y="41"/>
                      <a:pt x="45" y="52"/>
                    </a:cubicBezTo>
                    <a:cubicBezTo>
                      <a:pt x="47" y="54"/>
                      <a:pt x="49" y="56"/>
                      <a:pt x="51" y="58"/>
                    </a:cubicBezTo>
                    <a:cubicBezTo>
                      <a:pt x="54" y="60"/>
                      <a:pt x="56" y="62"/>
                      <a:pt x="58" y="64"/>
                    </a:cubicBezTo>
                    <a:cubicBezTo>
                      <a:pt x="59" y="65"/>
                      <a:pt x="59" y="65"/>
                      <a:pt x="60" y="64"/>
                    </a:cubicBezTo>
                    <a:cubicBezTo>
                      <a:pt x="60" y="64"/>
                      <a:pt x="60" y="63"/>
                      <a:pt x="60" y="63"/>
                    </a:cubicBezTo>
                    <a:cubicBezTo>
                      <a:pt x="58" y="60"/>
                      <a:pt x="56" y="57"/>
                      <a:pt x="53" y="55"/>
                    </a:cubicBezTo>
                    <a:cubicBezTo>
                      <a:pt x="52" y="53"/>
                      <a:pt x="50" y="51"/>
                      <a:pt x="49" y="49"/>
                    </a:cubicBezTo>
                    <a:cubicBezTo>
                      <a:pt x="36" y="36"/>
                      <a:pt x="23" y="23"/>
                      <a:pt x="10" y="10"/>
                    </a:cubicBezTo>
                    <a:cubicBezTo>
                      <a:pt x="8" y="8"/>
                      <a:pt x="6" y="6"/>
                      <a:pt x="4" y="4"/>
                    </a:cubicBezTo>
                    <a:cubicBezTo>
                      <a:pt x="4" y="3"/>
                      <a:pt x="4" y="3"/>
                      <a:pt x="4" y="3"/>
                    </a:cubicBezTo>
                    <a:cubicBezTo>
                      <a:pt x="2" y="2"/>
                      <a:pt x="1" y="1"/>
                      <a:pt x="0" y="0"/>
                    </a:cubicBezTo>
                    <a:cubicBezTo>
                      <a:pt x="0" y="0"/>
                      <a:pt x="0" y="0"/>
                      <a:pt x="0" y="0"/>
                    </a:cubicBezTo>
                    <a:cubicBezTo>
                      <a:pt x="0" y="0"/>
                      <a:pt x="0" y="0"/>
                      <a:pt x="0" y="0"/>
                    </a:cubicBezTo>
                  </a:path>
                </a:pathLst>
              </a:custGeom>
              <a:solidFill>
                <a:srgbClr val="87191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6750648" y="3970966"/>
                <a:ext cx="535049" cy="542533"/>
              </a:xfrm>
              <a:custGeom>
                <a:avLst/>
                <a:gdLst>
                  <a:gd name="T0" fmla="*/ 4 w 131"/>
                  <a:gd name="T1" fmla="*/ 26 h 133"/>
                  <a:gd name="T2" fmla="*/ 3 w 131"/>
                  <a:gd name="T3" fmla="*/ 38 h 133"/>
                  <a:gd name="T4" fmla="*/ 93 w 131"/>
                  <a:gd name="T5" fmla="*/ 129 h 133"/>
                  <a:gd name="T6" fmla="*/ 105 w 131"/>
                  <a:gd name="T7" fmla="*/ 130 h 133"/>
                  <a:gd name="T8" fmla="*/ 127 w 131"/>
                  <a:gd name="T9" fmla="*/ 108 h 133"/>
                  <a:gd name="T10" fmla="*/ 127 w 131"/>
                  <a:gd name="T11" fmla="*/ 96 h 133"/>
                  <a:gd name="T12" fmla="*/ 38 w 131"/>
                  <a:gd name="T13" fmla="*/ 4 h 133"/>
                  <a:gd name="T14" fmla="*/ 26 w 131"/>
                  <a:gd name="T15" fmla="*/ 4 h 133"/>
                  <a:gd name="T16" fmla="*/ 4 w 131"/>
                  <a:gd name="T17" fmla="*/ 26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1" h="133">
                    <a:moveTo>
                      <a:pt x="4" y="26"/>
                    </a:moveTo>
                    <a:cubicBezTo>
                      <a:pt x="0" y="29"/>
                      <a:pt x="0" y="34"/>
                      <a:pt x="3" y="38"/>
                    </a:cubicBezTo>
                    <a:cubicBezTo>
                      <a:pt x="93" y="129"/>
                      <a:pt x="93" y="129"/>
                      <a:pt x="93" y="129"/>
                    </a:cubicBezTo>
                    <a:cubicBezTo>
                      <a:pt x="96" y="133"/>
                      <a:pt x="101" y="133"/>
                      <a:pt x="105" y="130"/>
                    </a:cubicBezTo>
                    <a:cubicBezTo>
                      <a:pt x="127" y="108"/>
                      <a:pt x="127" y="108"/>
                      <a:pt x="127" y="108"/>
                    </a:cubicBezTo>
                    <a:cubicBezTo>
                      <a:pt x="131" y="104"/>
                      <a:pt x="131" y="99"/>
                      <a:pt x="127" y="96"/>
                    </a:cubicBezTo>
                    <a:cubicBezTo>
                      <a:pt x="38" y="4"/>
                      <a:pt x="38" y="4"/>
                      <a:pt x="38" y="4"/>
                    </a:cubicBezTo>
                    <a:cubicBezTo>
                      <a:pt x="35" y="1"/>
                      <a:pt x="29" y="0"/>
                      <a:pt x="26" y="4"/>
                    </a:cubicBezTo>
                    <a:lnTo>
                      <a:pt x="4" y="26"/>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p:cNvSpPr>
              <p:nvPr/>
            </p:nvSpPr>
            <p:spPr bwMode="auto">
              <a:xfrm>
                <a:off x="7085522" y="3606159"/>
                <a:ext cx="596786" cy="596786"/>
              </a:xfrm>
              <a:custGeom>
                <a:avLst/>
                <a:gdLst>
                  <a:gd name="T0" fmla="*/ 214 w 319"/>
                  <a:gd name="T1" fmla="*/ 0 h 319"/>
                  <a:gd name="T2" fmla="*/ 319 w 319"/>
                  <a:gd name="T3" fmla="*/ 103 h 319"/>
                  <a:gd name="T4" fmla="*/ 105 w 319"/>
                  <a:gd name="T5" fmla="*/ 319 h 319"/>
                  <a:gd name="T6" fmla="*/ 0 w 319"/>
                  <a:gd name="T7" fmla="*/ 214 h 319"/>
                  <a:gd name="T8" fmla="*/ 214 w 319"/>
                  <a:gd name="T9" fmla="*/ 0 h 319"/>
                </a:gdLst>
                <a:ahLst/>
                <a:cxnLst>
                  <a:cxn ang="0">
                    <a:pos x="T0" y="T1"/>
                  </a:cxn>
                  <a:cxn ang="0">
                    <a:pos x="T2" y="T3"/>
                  </a:cxn>
                  <a:cxn ang="0">
                    <a:pos x="T4" y="T5"/>
                  </a:cxn>
                  <a:cxn ang="0">
                    <a:pos x="T6" y="T7"/>
                  </a:cxn>
                  <a:cxn ang="0">
                    <a:pos x="T8" y="T9"/>
                  </a:cxn>
                </a:cxnLst>
                <a:rect l="0" t="0" r="r" b="b"/>
                <a:pathLst>
                  <a:path w="319" h="319">
                    <a:moveTo>
                      <a:pt x="214" y="0"/>
                    </a:moveTo>
                    <a:lnTo>
                      <a:pt x="319" y="103"/>
                    </a:lnTo>
                    <a:lnTo>
                      <a:pt x="105" y="319"/>
                    </a:lnTo>
                    <a:lnTo>
                      <a:pt x="0" y="214"/>
                    </a:lnTo>
                    <a:lnTo>
                      <a:pt x="214"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7126680" y="3643576"/>
                <a:ext cx="521954" cy="523824"/>
              </a:xfrm>
              <a:custGeom>
                <a:avLst/>
                <a:gdLst>
                  <a:gd name="T0" fmla="*/ 196 w 279"/>
                  <a:gd name="T1" fmla="*/ 0 h 280"/>
                  <a:gd name="T2" fmla="*/ 279 w 279"/>
                  <a:gd name="T3" fmla="*/ 81 h 280"/>
                  <a:gd name="T4" fmla="*/ 83 w 279"/>
                  <a:gd name="T5" fmla="*/ 280 h 280"/>
                  <a:gd name="T6" fmla="*/ 0 w 279"/>
                  <a:gd name="T7" fmla="*/ 199 h 280"/>
                  <a:gd name="T8" fmla="*/ 196 w 279"/>
                  <a:gd name="T9" fmla="*/ 0 h 280"/>
                </a:gdLst>
                <a:ahLst/>
                <a:cxnLst>
                  <a:cxn ang="0">
                    <a:pos x="T0" y="T1"/>
                  </a:cxn>
                  <a:cxn ang="0">
                    <a:pos x="T2" y="T3"/>
                  </a:cxn>
                  <a:cxn ang="0">
                    <a:pos x="T4" y="T5"/>
                  </a:cxn>
                  <a:cxn ang="0">
                    <a:pos x="T6" y="T7"/>
                  </a:cxn>
                  <a:cxn ang="0">
                    <a:pos x="T8" y="T9"/>
                  </a:cxn>
                </a:cxnLst>
                <a:rect l="0" t="0" r="r" b="b"/>
                <a:pathLst>
                  <a:path w="279" h="280">
                    <a:moveTo>
                      <a:pt x="196" y="0"/>
                    </a:moveTo>
                    <a:lnTo>
                      <a:pt x="279" y="81"/>
                    </a:lnTo>
                    <a:lnTo>
                      <a:pt x="83" y="280"/>
                    </a:lnTo>
                    <a:lnTo>
                      <a:pt x="0" y="199"/>
                    </a:lnTo>
                    <a:lnTo>
                      <a:pt x="19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4"/>
              <p:cNvSpPr>
                <a:spLocks/>
              </p:cNvSpPr>
              <p:nvPr/>
            </p:nvSpPr>
            <p:spPr bwMode="auto">
              <a:xfrm>
                <a:off x="7321242" y="3767049"/>
                <a:ext cx="205789" cy="203918"/>
              </a:xfrm>
              <a:custGeom>
                <a:avLst/>
                <a:gdLst>
                  <a:gd name="T0" fmla="*/ 27 w 110"/>
                  <a:gd name="T1" fmla="*/ 0 h 109"/>
                  <a:gd name="T2" fmla="*/ 110 w 110"/>
                  <a:gd name="T3" fmla="*/ 83 h 109"/>
                  <a:gd name="T4" fmla="*/ 83 w 110"/>
                  <a:gd name="T5" fmla="*/ 109 h 109"/>
                  <a:gd name="T6" fmla="*/ 0 w 110"/>
                  <a:gd name="T7" fmla="*/ 26 h 109"/>
                  <a:gd name="T8" fmla="*/ 27 w 110"/>
                  <a:gd name="T9" fmla="*/ 0 h 109"/>
                </a:gdLst>
                <a:ahLst/>
                <a:cxnLst>
                  <a:cxn ang="0">
                    <a:pos x="T0" y="T1"/>
                  </a:cxn>
                  <a:cxn ang="0">
                    <a:pos x="T2" y="T3"/>
                  </a:cxn>
                  <a:cxn ang="0">
                    <a:pos x="T4" y="T5"/>
                  </a:cxn>
                  <a:cxn ang="0">
                    <a:pos x="T6" y="T7"/>
                  </a:cxn>
                  <a:cxn ang="0">
                    <a:pos x="T8" y="T9"/>
                  </a:cxn>
                </a:cxnLst>
                <a:rect l="0" t="0" r="r" b="b"/>
                <a:pathLst>
                  <a:path w="110" h="109">
                    <a:moveTo>
                      <a:pt x="27" y="0"/>
                    </a:moveTo>
                    <a:lnTo>
                      <a:pt x="110" y="83"/>
                    </a:lnTo>
                    <a:lnTo>
                      <a:pt x="83" y="109"/>
                    </a:lnTo>
                    <a:lnTo>
                      <a:pt x="0" y="26"/>
                    </a:lnTo>
                    <a:lnTo>
                      <a:pt x="27" y="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5"/>
              <p:cNvSpPr>
                <a:spLocks noChangeArrowheads="1"/>
              </p:cNvSpPr>
              <p:nvPr/>
            </p:nvSpPr>
            <p:spPr bwMode="auto">
              <a:xfrm>
                <a:off x="8441854" y="2524835"/>
                <a:ext cx="338616" cy="342358"/>
              </a:xfrm>
              <a:custGeom>
                <a:avLst/>
                <a:gdLst>
                  <a:gd name="connsiteX0" fmla="*/ 123821 w 247641"/>
                  <a:gd name="connsiteY0" fmla="*/ 207964 h 250378"/>
                  <a:gd name="connsiteX1" fmla="*/ 143660 w 247641"/>
                  <a:gd name="connsiteY1" fmla="*/ 229171 h 250378"/>
                  <a:gd name="connsiteX2" fmla="*/ 123821 w 247641"/>
                  <a:gd name="connsiteY2" fmla="*/ 250378 h 250378"/>
                  <a:gd name="connsiteX3" fmla="*/ 103982 w 247641"/>
                  <a:gd name="connsiteY3" fmla="*/ 229171 h 250378"/>
                  <a:gd name="connsiteX4" fmla="*/ 123821 w 247641"/>
                  <a:gd name="connsiteY4" fmla="*/ 207964 h 250378"/>
                  <a:gd name="connsiteX5" fmla="*/ 177864 w 247641"/>
                  <a:gd name="connsiteY5" fmla="*/ 154605 h 250378"/>
                  <a:gd name="connsiteX6" fmla="*/ 197019 w 247641"/>
                  <a:gd name="connsiteY6" fmla="*/ 175812 h 250378"/>
                  <a:gd name="connsiteX7" fmla="*/ 177864 w 247641"/>
                  <a:gd name="connsiteY7" fmla="*/ 197019 h 250378"/>
                  <a:gd name="connsiteX8" fmla="*/ 158709 w 247641"/>
                  <a:gd name="connsiteY8" fmla="*/ 175812 h 250378"/>
                  <a:gd name="connsiteX9" fmla="*/ 177864 w 247641"/>
                  <a:gd name="connsiteY9" fmla="*/ 154605 h 250378"/>
                  <a:gd name="connsiteX10" fmla="*/ 71830 w 247641"/>
                  <a:gd name="connsiteY10" fmla="*/ 154605 h 250378"/>
                  <a:gd name="connsiteX11" fmla="*/ 93037 w 247641"/>
                  <a:gd name="connsiteY11" fmla="*/ 175812 h 250378"/>
                  <a:gd name="connsiteX12" fmla="*/ 71830 w 247641"/>
                  <a:gd name="connsiteY12" fmla="*/ 197019 h 250378"/>
                  <a:gd name="connsiteX13" fmla="*/ 50623 w 247641"/>
                  <a:gd name="connsiteY13" fmla="*/ 175812 h 250378"/>
                  <a:gd name="connsiteX14" fmla="*/ 71830 w 247641"/>
                  <a:gd name="connsiteY14" fmla="*/ 154605 h 250378"/>
                  <a:gd name="connsiteX15" fmla="*/ 227118 w 247641"/>
                  <a:gd name="connsiteY15" fmla="*/ 103982 h 250378"/>
                  <a:gd name="connsiteX16" fmla="*/ 247641 w 247641"/>
                  <a:gd name="connsiteY16" fmla="*/ 125189 h 250378"/>
                  <a:gd name="connsiteX17" fmla="*/ 227118 w 247641"/>
                  <a:gd name="connsiteY17" fmla="*/ 146396 h 250378"/>
                  <a:gd name="connsiteX18" fmla="*/ 206595 w 247641"/>
                  <a:gd name="connsiteY18" fmla="*/ 125189 h 250378"/>
                  <a:gd name="connsiteX19" fmla="*/ 227118 w 247641"/>
                  <a:gd name="connsiteY19" fmla="*/ 103982 h 250378"/>
                  <a:gd name="connsiteX20" fmla="*/ 123821 w 247641"/>
                  <a:gd name="connsiteY20" fmla="*/ 103982 h 250378"/>
                  <a:gd name="connsiteX21" fmla="*/ 143660 w 247641"/>
                  <a:gd name="connsiteY21" fmla="*/ 123137 h 250378"/>
                  <a:gd name="connsiteX22" fmla="*/ 123821 w 247641"/>
                  <a:gd name="connsiteY22" fmla="*/ 142292 h 250378"/>
                  <a:gd name="connsiteX23" fmla="*/ 103982 w 247641"/>
                  <a:gd name="connsiteY23" fmla="*/ 123137 h 250378"/>
                  <a:gd name="connsiteX24" fmla="*/ 123821 w 247641"/>
                  <a:gd name="connsiteY24" fmla="*/ 103982 h 250378"/>
                  <a:gd name="connsiteX25" fmla="*/ 19155 w 247641"/>
                  <a:gd name="connsiteY25" fmla="*/ 103982 h 250378"/>
                  <a:gd name="connsiteX26" fmla="*/ 38310 w 247641"/>
                  <a:gd name="connsiteY26" fmla="*/ 123137 h 250378"/>
                  <a:gd name="connsiteX27" fmla="*/ 19155 w 247641"/>
                  <a:gd name="connsiteY27" fmla="*/ 142292 h 250378"/>
                  <a:gd name="connsiteX28" fmla="*/ 0 w 247641"/>
                  <a:gd name="connsiteY28" fmla="*/ 123137 h 250378"/>
                  <a:gd name="connsiteX29" fmla="*/ 19155 w 247641"/>
                  <a:gd name="connsiteY29" fmla="*/ 103982 h 250378"/>
                  <a:gd name="connsiteX30" fmla="*/ 175127 w 247641"/>
                  <a:gd name="connsiteY30" fmla="*/ 53359 h 250378"/>
                  <a:gd name="connsiteX31" fmla="*/ 194282 w 247641"/>
                  <a:gd name="connsiteY31" fmla="*/ 72514 h 250378"/>
                  <a:gd name="connsiteX32" fmla="*/ 175127 w 247641"/>
                  <a:gd name="connsiteY32" fmla="*/ 91669 h 250378"/>
                  <a:gd name="connsiteX33" fmla="*/ 155972 w 247641"/>
                  <a:gd name="connsiteY33" fmla="*/ 72514 h 250378"/>
                  <a:gd name="connsiteX34" fmla="*/ 175127 w 247641"/>
                  <a:gd name="connsiteY34" fmla="*/ 53359 h 250378"/>
                  <a:gd name="connsiteX35" fmla="*/ 71830 w 247641"/>
                  <a:gd name="connsiteY35" fmla="*/ 50623 h 250378"/>
                  <a:gd name="connsiteX36" fmla="*/ 93037 w 247641"/>
                  <a:gd name="connsiteY36" fmla="*/ 71146 h 250378"/>
                  <a:gd name="connsiteX37" fmla="*/ 71830 w 247641"/>
                  <a:gd name="connsiteY37" fmla="*/ 91669 h 250378"/>
                  <a:gd name="connsiteX38" fmla="*/ 50623 w 247641"/>
                  <a:gd name="connsiteY38" fmla="*/ 71146 h 250378"/>
                  <a:gd name="connsiteX39" fmla="*/ 71830 w 247641"/>
                  <a:gd name="connsiteY39" fmla="*/ 50623 h 250378"/>
                  <a:gd name="connsiteX40" fmla="*/ 122452 w 247641"/>
                  <a:gd name="connsiteY40" fmla="*/ 0 h 250378"/>
                  <a:gd name="connsiteX41" fmla="*/ 143659 w 247641"/>
                  <a:gd name="connsiteY41" fmla="*/ 20523 h 250378"/>
                  <a:gd name="connsiteX42" fmla="*/ 122452 w 247641"/>
                  <a:gd name="connsiteY42" fmla="*/ 41046 h 250378"/>
                  <a:gd name="connsiteX43" fmla="*/ 101245 w 247641"/>
                  <a:gd name="connsiteY43" fmla="*/ 20523 h 250378"/>
                  <a:gd name="connsiteX44" fmla="*/ 122452 w 247641"/>
                  <a:gd name="connsiteY44" fmla="*/ 0 h 250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47641" h="250378">
                    <a:moveTo>
                      <a:pt x="123821" y="207964"/>
                    </a:moveTo>
                    <a:cubicBezTo>
                      <a:pt x="134778" y="207964"/>
                      <a:pt x="143660" y="217459"/>
                      <a:pt x="143660" y="229171"/>
                    </a:cubicBezTo>
                    <a:cubicBezTo>
                      <a:pt x="143660" y="240883"/>
                      <a:pt x="134778" y="250378"/>
                      <a:pt x="123821" y="250378"/>
                    </a:cubicBezTo>
                    <a:cubicBezTo>
                      <a:pt x="112864" y="250378"/>
                      <a:pt x="103982" y="240883"/>
                      <a:pt x="103982" y="229171"/>
                    </a:cubicBezTo>
                    <a:cubicBezTo>
                      <a:pt x="103982" y="217459"/>
                      <a:pt x="112864" y="207964"/>
                      <a:pt x="123821" y="207964"/>
                    </a:cubicBezTo>
                    <a:close/>
                    <a:moveTo>
                      <a:pt x="177864" y="154605"/>
                    </a:moveTo>
                    <a:cubicBezTo>
                      <a:pt x="188443" y="154605"/>
                      <a:pt x="197019" y="164100"/>
                      <a:pt x="197019" y="175812"/>
                    </a:cubicBezTo>
                    <a:cubicBezTo>
                      <a:pt x="197019" y="187524"/>
                      <a:pt x="188443" y="197019"/>
                      <a:pt x="177864" y="197019"/>
                    </a:cubicBezTo>
                    <a:cubicBezTo>
                      <a:pt x="167285" y="197019"/>
                      <a:pt x="158709" y="187524"/>
                      <a:pt x="158709" y="175812"/>
                    </a:cubicBezTo>
                    <a:cubicBezTo>
                      <a:pt x="158709" y="164100"/>
                      <a:pt x="167285" y="154605"/>
                      <a:pt x="177864" y="154605"/>
                    </a:cubicBezTo>
                    <a:close/>
                    <a:moveTo>
                      <a:pt x="71830" y="154605"/>
                    </a:moveTo>
                    <a:cubicBezTo>
                      <a:pt x="83542" y="154605"/>
                      <a:pt x="93037" y="164100"/>
                      <a:pt x="93037" y="175812"/>
                    </a:cubicBezTo>
                    <a:cubicBezTo>
                      <a:pt x="93037" y="187524"/>
                      <a:pt x="83542" y="197019"/>
                      <a:pt x="71830" y="197019"/>
                    </a:cubicBezTo>
                    <a:cubicBezTo>
                      <a:pt x="60118" y="197019"/>
                      <a:pt x="50623" y="187524"/>
                      <a:pt x="50623" y="175812"/>
                    </a:cubicBezTo>
                    <a:cubicBezTo>
                      <a:pt x="50623" y="164100"/>
                      <a:pt x="60118" y="154605"/>
                      <a:pt x="71830" y="154605"/>
                    </a:cubicBezTo>
                    <a:close/>
                    <a:moveTo>
                      <a:pt x="227118" y="103982"/>
                    </a:moveTo>
                    <a:cubicBezTo>
                      <a:pt x="238453" y="103982"/>
                      <a:pt x="247641" y="113477"/>
                      <a:pt x="247641" y="125189"/>
                    </a:cubicBezTo>
                    <a:cubicBezTo>
                      <a:pt x="247641" y="136901"/>
                      <a:pt x="238453" y="146396"/>
                      <a:pt x="227118" y="146396"/>
                    </a:cubicBezTo>
                    <a:cubicBezTo>
                      <a:pt x="215783" y="146396"/>
                      <a:pt x="206595" y="136901"/>
                      <a:pt x="206595" y="125189"/>
                    </a:cubicBezTo>
                    <a:cubicBezTo>
                      <a:pt x="206595" y="113477"/>
                      <a:pt x="215783" y="103982"/>
                      <a:pt x="227118" y="103982"/>
                    </a:cubicBezTo>
                    <a:close/>
                    <a:moveTo>
                      <a:pt x="123821" y="103982"/>
                    </a:moveTo>
                    <a:cubicBezTo>
                      <a:pt x="134778" y="103982"/>
                      <a:pt x="143660" y="112558"/>
                      <a:pt x="143660" y="123137"/>
                    </a:cubicBezTo>
                    <a:cubicBezTo>
                      <a:pt x="143660" y="133716"/>
                      <a:pt x="134778" y="142292"/>
                      <a:pt x="123821" y="142292"/>
                    </a:cubicBezTo>
                    <a:cubicBezTo>
                      <a:pt x="112864" y="142292"/>
                      <a:pt x="103982" y="133716"/>
                      <a:pt x="103982" y="123137"/>
                    </a:cubicBezTo>
                    <a:cubicBezTo>
                      <a:pt x="103982" y="112558"/>
                      <a:pt x="112864" y="103982"/>
                      <a:pt x="123821" y="103982"/>
                    </a:cubicBezTo>
                    <a:close/>
                    <a:moveTo>
                      <a:pt x="19155" y="103982"/>
                    </a:moveTo>
                    <a:cubicBezTo>
                      <a:pt x="29734" y="103982"/>
                      <a:pt x="38310" y="112558"/>
                      <a:pt x="38310" y="123137"/>
                    </a:cubicBezTo>
                    <a:cubicBezTo>
                      <a:pt x="38310" y="133716"/>
                      <a:pt x="29734" y="142292"/>
                      <a:pt x="19155" y="142292"/>
                    </a:cubicBezTo>
                    <a:cubicBezTo>
                      <a:pt x="8576" y="142292"/>
                      <a:pt x="0" y="133716"/>
                      <a:pt x="0" y="123137"/>
                    </a:cubicBezTo>
                    <a:cubicBezTo>
                      <a:pt x="0" y="112558"/>
                      <a:pt x="8576" y="103982"/>
                      <a:pt x="19155" y="103982"/>
                    </a:cubicBezTo>
                    <a:close/>
                    <a:moveTo>
                      <a:pt x="175127" y="53359"/>
                    </a:moveTo>
                    <a:cubicBezTo>
                      <a:pt x="185706" y="53359"/>
                      <a:pt x="194282" y="61935"/>
                      <a:pt x="194282" y="72514"/>
                    </a:cubicBezTo>
                    <a:cubicBezTo>
                      <a:pt x="194282" y="83093"/>
                      <a:pt x="185706" y="91669"/>
                      <a:pt x="175127" y="91669"/>
                    </a:cubicBezTo>
                    <a:cubicBezTo>
                      <a:pt x="164548" y="91669"/>
                      <a:pt x="155972" y="83093"/>
                      <a:pt x="155972" y="72514"/>
                    </a:cubicBezTo>
                    <a:cubicBezTo>
                      <a:pt x="155972" y="61935"/>
                      <a:pt x="164548" y="53359"/>
                      <a:pt x="175127" y="53359"/>
                    </a:cubicBezTo>
                    <a:close/>
                    <a:moveTo>
                      <a:pt x="71830" y="50623"/>
                    </a:moveTo>
                    <a:cubicBezTo>
                      <a:pt x="83542" y="50623"/>
                      <a:pt x="93037" y="59811"/>
                      <a:pt x="93037" y="71146"/>
                    </a:cubicBezTo>
                    <a:cubicBezTo>
                      <a:pt x="93037" y="82481"/>
                      <a:pt x="83542" y="91669"/>
                      <a:pt x="71830" y="91669"/>
                    </a:cubicBezTo>
                    <a:cubicBezTo>
                      <a:pt x="60118" y="91669"/>
                      <a:pt x="50623" y="82481"/>
                      <a:pt x="50623" y="71146"/>
                    </a:cubicBezTo>
                    <a:cubicBezTo>
                      <a:pt x="50623" y="59811"/>
                      <a:pt x="60118" y="50623"/>
                      <a:pt x="71830" y="50623"/>
                    </a:cubicBezTo>
                    <a:close/>
                    <a:moveTo>
                      <a:pt x="122452" y="0"/>
                    </a:moveTo>
                    <a:cubicBezTo>
                      <a:pt x="134164" y="0"/>
                      <a:pt x="143659" y="9188"/>
                      <a:pt x="143659" y="20523"/>
                    </a:cubicBezTo>
                    <a:cubicBezTo>
                      <a:pt x="143659" y="31858"/>
                      <a:pt x="134164" y="41046"/>
                      <a:pt x="122452" y="41046"/>
                    </a:cubicBezTo>
                    <a:cubicBezTo>
                      <a:pt x="110740" y="41046"/>
                      <a:pt x="101245" y="31858"/>
                      <a:pt x="101245" y="20523"/>
                    </a:cubicBezTo>
                    <a:cubicBezTo>
                      <a:pt x="101245" y="9188"/>
                      <a:pt x="110740" y="0"/>
                      <a:pt x="122452" y="0"/>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noAutofit/>
              </a:bodyPr>
              <a:lstStyle/>
              <a:p>
                <a:endParaRPr lang="en-US"/>
              </a:p>
            </p:txBody>
          </p:sp>
        </p:grpSp>
      </p:grpSp>
      <p:grpSp>
        <p:nvGrpSpPr>
          <p:cNvPr id="50" name="Group 49"/>
          <p:cNvGrpSpPr/>
          <p:nvPr/>
        </p:nvGrpSpPr>
        <p:grpSpPr>
          <a:xfrm>
            <a:off x="838200" y="4554192"/>
            <a:ext cx="4804508" cy="1716951"/>
            <a:chOff x="7239000" y="2268456"/>
            <a:chExt cx="4114800" cy="1716951"/>
          </a:xfrm>
        </p:grpSpPr>
        <p:sp>
          <p:nvSpPr>
            <p:cNvPr id="51" name="Rectangle 50"/>
            <p:cNvSpPr/>
            <p:nvPr/>
          </p:nvSpPr>
          <p:spPr>
            <a:xfrm>
              <a:off x="7239000" y="2600412"/>
              <a:ext cx="4114800" cy="1384995"/>
            </a:xfrm>
            <a:prstGeom prst="rect">
              <a:avLst/>
            </a:prstGeom>
          </p:spPr>
          <p:txBody>
            <a:bodyPr wrap="square">
              <a:spAutoFit/>
            </a:bodyPr>
            <a:lstStyle/>
            <a:p>
              <a:pPr marL="285750" indent="-285750" algn="ctr">
                <a:lnSpc>
                  <a:spcPct val="150000"/>
                </a:lnSpc>
                <a:buFont typeface="Arial" panose="020B0604020202020204" pitchFamily="34" charset="0"/>
                <a:buChar char="•"/>
              </a:pPr>
              <a:r>
                <a:rPr lang="en-US" sz="1400">
                  <a:solidFill>
                    <a:schemeClr val="tx2"/>
                  </a:solidFill>
                </a:rPr>
                <a:t>Phasellus lobortis, dui at consequat.</a:t>
              </a:r>
            </a:p>
            <a:p>
              <a:pPr marL="285750" indent="-285750" algn="ctr">
                <a:lnSpc>
                  <a:spcPct val="150000"/>
                </a:lnSpc>
                <a:buFont typeface="Arial" panose="020B0604020202020204" pitchFamily="34" charset="0"/>
                <a:buChar char="•"/>
              </a:pPr>
              <a:r>
                <a:rPr lang="en-US" sz="1400">
                  <a:solidFill>
                    <a:schemeClr val="tx2"/>
                  </a:solidFill>
                </a:rPr>
                <a:t>Tellus purus euismod libero, at vehicula ligula.</a:t>
              </a:r>
            </a:p>
            <a:p>
              <a:pPr marL="285750" indent="-285750" algn="ctr">
                <a:lnSpc>
                  <a:spcPct val="150000"/>
                </a:lnSpc>
                <a:buFont typeface="Arial" panose="020B0604020202020204" pitchFamily="34" charset="0"/>
                <a:buChar char="•"/>
              </a:pPr>
              <a:r>
                <a:rPr lang="en-US" sz="1400">
                  <a:solidFill>
                    <a:schemeClr val="tx2"/>
                  </a:solidFill>
                </a:rPr>
                <a:t>Quisque faucibus ligula quis leo feugiat, vel.</a:t>
              </a:r>
            </a:p>
            <a:p>
              <a:pPr marL="285750" indent="-285750" algn="ctr">
                <a:lnSpc>
                  <a:spcPct val="150000"/>
                </a:lnSpc>
                <a:buFont typeface="Arial" panose="020B0604020202020204" pitchFamily="34" charset="0"/>
                <a:buChar char="•"/>
              </a:pPr>
              <a:r>
                <a:rPr lang="en-US" sz="1400">
                  <a:solidFill>
                    <a:schemeClr val="tx2"/>
                  </a:solidFill>
                </a:rPr>
                <a:t>Suspendisse in rutrum justo.</a:t>
              </a:r>
            </a:p>
          </p:txBody>
        </p:sp>
        <p:sp>
          <p:nvSpPr>
            <p:cNvPr id="52" name="TextBox 51"/>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Pregnant</a:t>
              </a:r>
            </a:p>
          </p:txBody>
        </p:sp>
      </p:grpSp>
      <p:grpSp>
        <p:nvGrpSpPr>
          <p:cNvPr id="57" name="Group 56"/>
          <p:cNvGrpSpPr/>
          <p:nvPr/>
        </p:nvGrpSpPr>
        <p:grpSpPr>
          <a:xfrm>
            <a:off x="6549292" y="4554192"/>
            <a:ext cx="4804508" cy="1716951"/>
            <a:chOff x="7239000" y="2268456"/>
            <a:chExt cx="4114800" cy="1716951"/>
          </a:xfrm>
        </p:grpSpPr>
        <p:sp>
          <p:nvSpPr>
            <p:cNvPr id="58" name="Rectangle 57"/>
            <p:cNvSpPr/>
            <p:nvPr/>
          </p:nvSpPr>
          <p:spPr>
            <a:xfrm>
              <a:off x="7239000" y="2600412"/>
              <a:ext cx="4114800" cy="1384995"/>
            </a:xfrm>
            <a:prstGeom prst="rect">
              <a:avLst/>
            </a:prstGeom>
          </p:spPr>
          <p:txBody>
            <a:bodyPr wrap="square">
              <a:spAutoFit/>
            </a:bodyPr>
            <a:lstStyle/>
            <a:p>
              <a:pPr marL="285750" indent="-285750" algn="ctr">
                <a:lnSpc>
                  <a:spcPct val="150000"/>
                </a:lnSpc>
                <a:buFont typeface="Arial" panose="020B0604020202020204" pitchFamily="34" charset="0"/>
                <a:buChar char="•"/>
              </a:pPr>
              <a:r>
                <a:rPr lang="en-US" sz="1400">
                  <a:solidFill>
                    <a:schemeClr val="tx2"/>
                  </a:solidFill>
                </a:rPr>
                <a:t>Phasellus lobortis, dui at consequat.</a:t>
              </a:r>
            </a:p>
            <a:p>
              <a:pPr marL="285750" indent="-285750" algn="ctr">
                <a:lnSpc>
                  <a:spcPct val="150000"/>
                </a:lnSpc>
                <a:buFont typeface="Arial" panose="020B0604020202020204" pitchFamily="34" charset="0"/>
                <a:buChar char="•"/>
              </a:pPr>
              <a:r>
                <a:rPr lang="en-US" sz="1400">
                  <a:solidFill>
                    <a:schemeClr val="tx2"/>
                  </a:solidFill>
                </a:rPr>
                <a:t>Tellus purus euismod libero, at vehicula ligula.</a:t>
              </a:r>
            </a:p>
            <a:p>
              <a:pPr marL="285750" indent="-285750" algn="ctr">
                <a:lnSpc>
                  <a:spcPct val="150000"/>
                </a:lnSpc>
                <a:buFont typeface="Arial" panose="020B0604020202020204" pitchFamily="34" charset="0"/>
                <a:buChar char="•"/>
              </a:pPr>
              <a:r>
                <a:rPr lang="en-US" sz="1400">
                  <a:solidFill>
                    <a:schemeClr val="tx2"/>
                  </a:solidFill>
                </a:rPr>
                <a:t>Quisque faucibus ligula quis leo feugiat, vel.</a:t>
              </a:r>
            </a:p>
            <a:p>
              <a:pPr marL="285750" indent="-285750" algn="ctr">
                <a:lnSpc>
                  <a:spcPct val="150000"/>
                </a:lnSpc>
                <a:buFont typeface="Arial" panose="020B0604020202020204" pitchFamily="34" charset="0"/>
                <a:buChar char="•"/>
              </a:pPr>
              <a:r>
                <a:rPr lang="en-US" sz="1400">
                  <a:solidFill>
                    <a:schemeClr val="tx2"/>
                  </a:solidFill>
                </a:rPr>
                <a:t>Suspendisse in rutrum justo.</a:t>
              </a:r>
            </a:p>
          </p:txBody>
        </p:sp>
        <p:sp>
          <p:nvSpPr>
            <p:cNvPr id="59" name="TextBox 58"/>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Not Pregnant</a:t>
              </a:r>
            </a:p>
          </p:txBody>
        </p:sp>
      </p:grpSp>
    </p:spTree>
    <p:extLst>
      <p:ext uri="{BB962C8B-B14F-4D97-AF65-F5344CB8AC3E}">
        <p14:creationId xmlns:p14="http://schemas.microsoft.com/office/powerpoint/2010/main" val="286330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55"/>
                                        </p:tgtEl>
                                        <p:attrNameLst>
                                          <p:attrName>style.visibility</p:attrName>
                                        </p:attrNameLst>
                                      </p:cBhvr>
                                      <p:to>
                                        <p:strVal val="visible"/>
                                      </p:to>
                                    </p:set>
                                    <p:anim calcmode="lin" valueType="num">
                                      <p:cBhvr>
                                        <p:cTn id="11" dur="500" fill="hold"/>
                                        <p:tgtEl>
                                          <p:spTgt spid="55"/>
                                        </p:tgtEl>
                                        <p:attrNameLst>
                                          <p:attrName>ppt_w</p:attrName>
                                        </p:attrNameLst>
                                      </p:cBhvr>
                                      <p:tavLst>
                                        <p:tav tm="0">
                                          <p:val>
                                            <p:fltVal val="0"/>
                                          </p:val>
                                        </p:tav>
                                        <p:tav tm="100000">
                                          <p:val>
                                            <p:strVal val="#ppt_w"/>
                                          </p:val>
                                        </p:tav>
                                      </p:tavLst>
                                    </p:anim>
                                    <p:anim calcmode="lin" valueType="num">
                                      <p:cBhvr>
                                        <p:cTn id="12" dur="500" fill="hold"/>
                                        <p:tgtEl>
                                          <p:spTgt spid="55"/>
                                        </p:tgtEl>
                                        <p:attrNameLst>
                                          <p:attrName>ppt_h</p:attrName>
                                        </p:attrNameLst>
                                      </p:cBhvr>
                                      <p:tavLst>
                                        <p:tav tm="0">
                                          <p:val>
                                            <p:fltVal val="0"/>
                                          </p:val>
                                        </p:tav>
                                        <p:tav tm="100000">
                                          <p:val>
                                            <p:strVal val="#ppt_h"/>
                                          </p:val>
                                        </p:tav>
                                      </p:tavLst>
                                    </p:anim>
                                    <p:animEffect transition="in" filter="fade">
                                      <p:cBhvr>
                                        <p:cTn id="13" dur="500"/>
                                        <p:tgtEl>
                                          <p:spTgt spid="55"/>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50"/>
                                        </p:tgtEl>
                                        <p:attrNameLst>
                                          <p:attrName>style.visibility</p:attrName>
                                        </p:attrNameLst>
                                      </p:cBhvr>
                                      <p:to>
                                        <p:strVal val="visible"/>
                                      </p:to>
                                    </p:set>
                                    <p:animEffect transition="in" filter="fade">
                                      <p:cBhvr>
                                        <p:cTn id="17" dur="500"/>
                                        <p:tgtEl>
                                          <p:spTgt spid="50"/>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56"/>
                                        </p:tgtEl>
                                        <p:attrNameLst>
                                          <p:attrName>style.visibility</p:attrName>
                                        </p:attrNameLst>
                                      </p:cBhvr>
                                      <p:to>
                                        <p:strVal val="visible"/>
                                      </p:to>
                                    </p:set>
                                    <p:anim calcmode="lin" valueType="num">
                                      <p:cBhvr>
                                        <p:cTn id="21" dur="500" fill="hold"/>
                                        <p:tgtEl>
                                          <p:spTgt spid="56"/>
                                        </p:tgtEl>
                                        <p:attrNameLst>
                                          <p:attrName>ppt_w</p:attrName>
                                        </p:attrNameLst>
                                      </p:cBhvr>
                                      <p:tavLst>
                                        <p:tav tm="0">
                                          <p:val>
                                            <p:fltVal val="0"/>
                                          </p:val>
                                        </p:tav>
                                        <p:tav tm="100000">
                                          <p:val>
                                            <p:strVal val="#ppt_w"/>
                                          </p:val>
                                        </p:tav>
                                      </p:tavLst>
                                    </p:anim>
                                    <p:anim calcmode="lin" valueType="num">
                                      <p:cBhvr>
                                        <p:cTn id="22" dur="500" fill="hold"/>
                                        <p:tgtEl>
                                          <p:spTgt spid="56"/>
                                        </p:tgtEl>
                                        <p:attrNameLst>
                                          <p:attrName>ppt_h</p:attrName>
                                        </p:attrNameLst>
                                      </p:cBhvr>
                                      <p:tavLst>
                                        <p:tav tm="0">
                                          <p:val>
                                            <p:fltVal val="0"/>
                                          </p:val>
                                        </p:tav>
                                        <p:tav tm="100000">
                                          <p:val>
                                            <p:strVal val="#ppt_h"/>
                                          </p:val>
                                        </p:tav>
                                      </p:tavLst>
                                    </p:anim>
                                    <p:animEffect transition="in" filter="fade">
                                      <p:cBhvr>
                                        <p:cTn id="23" dur="500"/>
                                        <p:tgtEl>
                                          <p:spTgt spid="56"/>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57"/>
                                        </p:tgtEl>
                                        <p:attrNameLst>
                                          <p:attrName>style.visibility</p:attrName>
                                        </p:attrNameLst>
                                      </p:cBhvr>
                                      <p:to>
                                        <p:strVal val="visible"/>
                                      </p:to>
                                    </p:set>
                                    <p:animEffect transition="in" filter="fade">
                                      <p:cBhvr>
                                        <p:cTn id="27"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Process Infographic</a:t>
            </a:r>
          </a:p>
        </p:txBody>
      </p:sp>
      <p:grpSp>
        <p:nvGrpSpPr>
          <p:cNvPr id="97" name="Group 96"/>
          <p:cNvGrpSpPr/>
          <p:nvPr/>
        </p:nvGrpSpPr>
        <p:grpSpPr>
          <a:xfrm>
            <a:off x="9083146" y="1494060"/>
            <a:ext cx="2270654" cy="2646425"/>
            <a:chOff x="7964488" y="2087418"/>
            <a:chExt cx="1573213" cy="1833564"/>
          </a:xfrm>
        </p:grpSpPr>
        <p:sp>
          <p:nvSpPr>
            <p:cNvPr id="96" name="Oval 95"/>
            <p:cNvSpPr>
              <a:spLocks noChangeArrowheads="1"/>
            </p:cNvSpPr>
            <p:nvPr/>
          </p:nvSpPr>
          <p:spPr bwMode="auto">
            <a:xfrm>
              <a:off x="7964488" y="2349356"/>
              <a:ext cx="1573213" cy="1571625"/>
            </a:xfrm>
            <a:prstGeom prst="ellipse">
              <a:avLst/>
            </a:pr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9"/>
            <p:cNvSpPr>
              <a:spLocks/>
            </p:cNvSpPr>
            <p:nvPr/>
          </p:nvSpPr>
          <p:spPr bwMode="auto">
            <a:xfrm>
              <a:off x="8299450" y="2120756"/>
              <a:ext cx="723900" cy="555625"/>
            </a:xfrm>
            <a:custGeom>
              <a:avLst/>
              <a:gdLst>
                <a:gd name="T0" fmla="*/ 116 w 279"/>
                <a:gd name="T1" fmla="*/ 13 h 214"/>
                <a:gd name="T2" fmla="*/ 98 w 279"/>
                <a:gd name="T3" fmla="*/ 14 h 214"/>
                <a:gd name="T4" fmla="*/ 50 w 279"/>
                <a:gd name="T5" fmla="*/ 54 h 214"/>
                <a:gd name="T6" fmla="*/ 44 w 279"/>
                <a:gd name="T7" fmla="*/ 87 h 214"/>
                <a:gd name="T8" fmla="*/ 23 w 279"/>
                <a:gd name="T9" fmla="*/ 113 h 214"/>
                <a:gd name="T10" fmla="*/ 29 w 279"/>
                <a:gd name="T11" fmla="*/ 141 h 214"/>
                <a:gd name="T12" fmla="*/ 11 w 279"/>
                <a:gd name="T13" fmla="*/ 153 h 214"/>
                <a:gd name="T14" fmla="*/ 6 w 279"/>
                <a:gd name="T15" fmla="*/ 180 h 214"/>
                <a:gd name="T16" fmla="*/ 7 w 279"/>
                <a:gd name="T17" fmla="*/ 190 h 214"/>
                <a:gd name="T18" fmla="*/ 12 w 279"/>
                <a:gd name="T19" fmla="*/ 193 h 214"/>
                <a:gd name="T20" fmla="*/ 17 w 279"/>
                <a:gd name="T21" fmla="*/ 196 h 214"/>
                <a:gd name="T22" fmla="*/ 20 w 279"/>
                <a:gd name="T23" fmla="*/ 190 h 214"/>
                <a:gd name="T24" fmla="*/ 22 w 279"/>
                <a:gd name="T25" fmla="*/ 182 h 214"/>
                <a:gd name="T26" fmla="*/ 23 w 279"/>
                <a:gd name="T27" fmla="*/ 168 h 214"/>
                <a:gd name="T28" fmla="*/ 38 w 279"/>
                <a:gd name="T29" fmla="*/ 158 h 214"/>
                <a:gd name="T30" fmla="*/ 41 w 279"/>
                <a:gd name="T31" fmla="*/ 152 h 214"/>
                <a:gd name="T32" fmla="*/ 41 w 279"/>
                <a:gd name="T33" fmla="*/ 149 h 214"/>
                <a:gd name="T34" fmla="*/ 41 w 279"/>
                <a:gd name="T35" fmla="*/ 147 h 214"/>
                <a:gd name="T36" fmla="*/ 43 w 279"/>
                <a:gd name="T37" fmla="*/ 154 h 214"/>
                <a:gd name="T38" fmla="*/ 38 w 279"/>
                <a:gd name="T39" fmla="*/ 166 h 214"/>
                <a:gd name="T40" fmla="*/ 29 w 279"/>
                <a:gd name="T41" fmla="*/ 174 h 214"/>
                <a:gd name="T42" fmla="*/ 28 w 279"/>
                <a:gd name="T43" fmla="*/ 189 h 214"/>
                <a:gd name="T44" fmla="*/ 30 w 279"/>
                <a:gd name="T45" fmla="*/ 203 h 214"/>
                <a:gd name="T46" fmla="*/ 33 w 279"/>
                <a:gd name="T47" fmla="*/ 205 h 214"/>
                <a:gd name="T48" fmla="*/ 55 w 279"/>
                <a:gd name="T49" fmla="*/ 210 h 214"/>
                <a:gd name="T50" fmla="*/ 62 w 279"/>
                <a:gd name="T51" fmla="*/ 207 h 214"/>
                <a:gd name="T52" fmla="*/ 64 w 279"/>
                <a:gd name="T53" fmla="*/ 205 h 214"/>
                <a:gd name="T54" fmla="*/ 78 w 279"/>
                <a:gd name="T55" fmla="*/ 212 h 214"/>
                <a:gd name="T56" fmla="*/ 93 w 279"/>
                <a:gd name="T57" fmla="*/ 212 h 214"/>
                <a:gd name="T58" fmla="*/ 128 w 279"/>
                <a:gd name="T59" fmla="*/ 212 h 214"/>
                <a:gd name="T60" fmla="*/ 160 w 279"/>
                <a:gd name="T61" fmla="*/ 202 h 214"/>
                <a:gd name="T62" fmla="*/ 180 w 279"/>
                <a:gd name="T63" fmla="*/ 201 h 214"/>
                <a:gd name="T64" fmla="*/ 209 w 279"/>
                <a:gd name="T65" fmla="*/ 188 h 214"/>
                <a:gd name="T66" fmla="*/ 230 w 279"/>
                <a:gd name="T67" fmla="*/ 178 h 214"/>
                <a:gd name="T68" fmla="*/ 252 w 279"/>
                <a:gd name="T69" fmla="*/ 164 h 214"/>
                <a:gd name="T70" fmla="*/ 258 w 279"/>
                <a:gd name="T71" fmla="*/ 158 h 214"/>
                <a:gd name="T72" fmla="*/ 238 w 279"/>
                <a:gd name="T73" fmla="*/ 137 h 214"/>
                <a:gd name="T74" fmla="*/ 234 w 279"/>
                <a:gd name="T75" fmla="*/ 123 h 214"/>
                <a:gd name="T76" fmla="*/ 235 w 279"/>
                <a:gd name="T77" fmla="*/ 117 h 214"/>
                <a:gd name="T78" fmla="*/ 236 w 279"/>
                <a:gd name="T79" fmla="*/ 115 h 214"/>
                <a:gd name="T80" fmla="*/ 239 w 279"/>
                <a:gd name="T81" fmla="*/ 133 h 214"/>
                <a:gd name="T82" fmla="*/ 258 w 279"/>
                <a:gd name="T83" fmla="*/ 150 h 214"/>
                <a:gd name="T84" fmla="*/ 263 w 279"/>
                <a:gd name="T85" fmla="*/ 155 h 214"/>
                <a:gd name="T86" fmla="*/ 272 w 279"/>
                <a:gd name="T87" fmla="*/ 150 h 214"/>
                <a:gd name="T88" fmla="*/ 279 w 279"/>
                <a:gd name="T89" fmla="*/ 144 h 214"/>
                <a:gd name="T90" fmla="*/ 259 w 279"/>
                <a:gd name="T91" fmla="*/ 126 h 214"/>
                <a:gd name="T92" fmla="*/ 249 w 279"/>
                <a:gd name="T93" fmla="*/ 98 h 214"/>
                <a:gd name="T94" fmla="*/ 213 w 279"/>
                <a:gd name="T95" fmla="*/ 74 h 214"/>
                <a:gd name="T96" fmla="*/ 164 w 279"/>
                <a:gd name="T97" fmla="*/ 7 h 214"/>
                <a:gd name="T98" fmla="*/ 116 w 279"/>
                <a:gd name="T99" fmla="*/ 1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9" h="214">
                  <a:moveTo>
                    <a:pt x="116" y="13"/>
                  </a:moveTo>
                  <a:cubicBezTo>
                    <a:pt x="110" y="14"/>
                    <a:pt x="104" y="13"/>
                    <a:pt x="98" y="14"/>
                  </a:cubicBezTo>
                  <a:cubicBezTo>
                    <a:pt x="77" y="18"/>
                    <a:pt x="57" y="32"/>
                    <a:pt x="50" y="54"/>
                  </a:cubicBezTo>
                  <a:cubicBezTo>
                    <a:pt x="46" y="64"/>
                    <a:pt x="49" y="77"/>
                    <a:pt x="44" y="87"/>
                  </a:cubicBezTo>
                  <a:cubicBezTo>
                    <a:pt x="39" y="98"/>
                    <a:pt x="25" y="101"/>
                    <a:pt x="23" y="113"/>
                  </a:cubicBezTo>
                  <a:cubicBezTo>
                    <a:pt x="21" y="124"/>
                    <a:pt x="32" y="130"/>
                    <a:pt x="29" y="141"/>
                  </a:cubicBezTo>
                  <a:cubicBezTo>
                    <a:pt x="26" y="150"/>
                    <a:pt x="17" y="149"/>
                    <a:pt x="11" y="153"/>
                  </a:cubicBezTo>
                  <a:cubicBezTo>
                    <a:pt x="0" y="160"/>
                    <a:pt x="3" y="170"/>
                    <a:pt x="6" y="180"/>
                  </a:cubicBezTo>
                  <a:cubicBezTo>
                    <a:pt x="7" y="182"/>
                    <a:pt x="6" y="189"/>
                    <a:pt x="7" y="190"/>
                  </a:cubicBezTo>
                  <a:cubicBezTo>
                    <a:pt x="8" y="191"/>
                    <a:pt x="10" y="192"/>
                    <a:pt x="12" y="193"/>
                  </a:cubicBezTo>
                  <a:cubicBezTo>
                    <a:pt x="13" y="193"/>
                    <a:pt x="16" y="195"/>
                    <a:pt x="17" y="196"/>
                  </a:cubicBezTo>
                  <a:cubicBezTo>
                    <a:pt x="18" y="196"/>
                    <a:pt x="19" y="191"/>
                    <a:pt x="20" y="190"/>
                  </a:cubicBezTo>
                  <a:cubicBezTo>
                    <a:pt x="20" y="187"/>
                    <a:pt x="22" y="185"/>
                    <a:pt x="22" y="182"/>
                  </a:cubicBezTo>
                  <a:cubicBezTo>
                    <a:pt x="22" y="177"/>
                    <a:pt x="20" y="172"/>
                    <a:pt x="23" y="168"/>
                  </a:cubicBezTo>
                  <a:cubicBezTo>
                    <a:pt x="26" y="163"/>
                    <a:pt x="34" y="163"/>
                    <a:pt x="38" y="158"/>
                  </a:cubicBezTo>
                  <a:cubicBezTo>
                    <a:pt x="39" y="156"/>
                    <a:pt x="40" y="154"/>
                    <a:pt x="41" y="152"/>
                  </a:cubicBezTo>
                  <a:cubicBezTo>
                    <a:pt x="41" y="151"/>
                    <a:pt x="41" y="150"/>
                    <a:pt x="41" y="149"/>
                  </a:cubicBezTo>
                  <a:cubicBezTo>
                    <a:pt x="41" y="148"/>
                    <a:pt x="41" y="147"/>
                    <a:pt x="41" y="147"/>
                  </a:cubicBezTo>
                  <a:cubicBezTo>
                    <a:pt x="43" y="149"/>
                    <a:pt x="43" y="152"/>
                    <a:pt x="43" y="154"/>
                  </a:cubicBezTo>
                  <a:cubicBezTo>
                    <a:pt x="42" y="158"/>
                    <a:pt x="41" y="163"/>
                    <a:pt x="38" y="166"/>
                  </a:cubicBezTo>
                  <a:cubicBezTo>
                    <a:pt x="35" y="168"/>
                    <a:pt x="31" y="169"/>
                    <a:pt x="29" y="174"/>
                  </a:cubicBezTo>
                  <a:cubicBezTo>
                    <a:pt x="27" y="178"/>
                    <a:pt x="29" y="185"/>
                    <a:pt x="28" y="189"/>
                  </a:cubicBezTo>
                  <a:cubicBezTo>
                    <a:pt x="27" y="196"/>
                    <a:pt x="23" y="199"/>
                    <a:pt x="30" y="203"/>
                  </a:cubicBezTo>
                  <a:cubicBezTo>
                    <a:pt x="31" y="204"/>
                    <a:pt x="32" y="204"/>
                    <a:pt x="33" y="205"/>
                  </a:cubicBezTo>
                  <a:cubicBezTo>
                    <a:pt x="40" y="208"/>
                    <a:pt x="48" y="210"/>
                    <a:pt x="55" y="210"/>
                  </a:cubicBezTo>
                  <a:cubicBezTo>
                    <a:pt x="57" y="210"/>
                    <a:pt x="60" y="209"/>
                    <a:pt x="62" y="207"/>
                  </a:cubicBezTo>
                  <a:cubicBezTo>
                    <a:pt x="62" y="207"/>
                    <a:pt x="63" y="205"/>
                    <a:pt x="64" y="205"/>
                  </a:cubicBezTo>
                  <a:cubicBezTo>
                    <a:pt x="69" y="206"/>
                    <a:pt x="72" y="211"/>
                    <a:pt x="78" y="212"/>
                  </a:cubicBezTo>
                  <a:cubicBezTo>
                    <a:pt x="83" y="213"/>
                    <a:pt x="88" y="212"/>
                    <a:pt x="93" y="212"/>
                  </a:cubicBezTo>
                  <a:cubicBezTo>
                    <a:pt x="104" y="213"/>
                    <a:pt x="117" y="214"/>
                    <a:pt x="128" y="212"/>
                  </a:cubicBezTo>
                  <a:cubicBezTo>
                    <a:pt x="139" y="210"/>
                    <a:pt x="149" y="204"/>
                    <a:pt x="160" y="202"/>
                  </a:cubicBezTo>
                  <a:cubicBezTo>
                    <a:pt x="167" y="200"/>
                    <a:pt x="174" y="202"/>
                    <a:pt x="180" y="201"/>
                  </a:cubicBezTo>
                  <a:cubicBezTo>
                    <a:pt x="190" y="198"/>
                    <a:pt x="200" y="192"/>
                    <a:pt x="209" y="188"/>
                  </a:cubicBezTo>
                  <a:cubicBezTo>
                    <a:pt x="216" y="184"/>
                    <a:pt x="223" y="183"/>
                    <a:pt x="230" y="178"/>
                  </a:cubicBezTo>
                  <a:cubicBezTo>
                    <a:pt x="237" y="173"/>
                    <a:pt x="245" y="170"/>
                    <a:pt x="252" y="164"/>
                  </a:cubicBezTo>
                  <a:cubicBezTo>
                    <a:pt x="254" y="163"/>
                    <a:pt x="258" y="161"/>
                    <a:pt x="258" y="158"/>
                  </a:cubicBezTo>
                  <a:cubicBezTo>
                    <a:pt x="255" y="147"/>
                    <a:pt x="241" y="148"/>
                    <a:pt x="238" y="137"/>
                  </a:cubicBezTo>
                  <a:cubicBezTo>
                    <a:pt x="237" y="132"/>
                    <a:pt x="234" y="127"/>
                    <a:pt x="234" y="123"/>
                  </a:cubicBezTo>
                  <a:cubicBezTo>
                    <a:pt x="234" y="121"/>
                    <a:pt x="234" y="119"/>
                    <a:pt x="235" y="117"/>
                  </a:cubicBezTo>
                  <a:cubicBezTo>
                    <a:pt x="235" y="116"/>
                    <a:pt x="235" y="114"/>
                    <a:pt x="236" y="115"/>
                  </a:cubicBezTo>
                  <a:cubicBezTo>
                    <a:pt x="238" y="120"/>
                    <a:pt x="236" y="127"/>
                    <a:pt x="239" y="133"/>
                  </a:cubicBezTo>
                  <a:cubicBezTo>
                    <a:pt x="243" y="139"/>
                    <a:pt x="252" y="145"/>
                    <a:pt x="258" y="150"/>
                  </a:cubicBezTo>
                  <a:cubicBezTo>
                    <a:pt x="259" y="150"/>
                    <a:pt x="262" y="155"/>
                    <a:pt x="263" y="155"/>
                  </a:cubicBezTo>
                  <a:cubicBezTo>
                    <a:pt x="266" y="155"/>
                    <a:pt x="270" y="152"/>
                    <a:pt x="272" y="150"/>
                  </a:cubicBezTo>
                  <a:cubicBezTo>
                    <a:pt x="274" y="149"/>
                    <a:pt x="279" y="144"/>
                    <a:pt x="279" y="144"/>
                  </a:cubicBezTo>
                  <a:cubicBezTo>
                    <a:pt x="279" y="144"/>
                    <a:pt x="264" y="134"/>
                    <a:pt x="259" y="126"/>
                  </a:cubicBezTo>
                  <a:cubicBezTo>
                    <a:pt x="254" y="119"/>
                    <a:pt x="255" y="106"/>
                    <a:pt x="249" y="98"/>
                  </a:cubicBezTo>
                  <a:cubicBezTo>
                    <a:pt x="241" y="90"/>
                    <a:pt x="218" y="94"/>
                    <a:pt x="213" y="74"/>
                  </a:cubicBezTo>
                  <a:cubicBezTo>
                    <a:pt x="205" y="34"/>
                    <a:pt x="178" y="10"/>
                    <a:pt x="164" y="7"/>
                  </a:cubicBezTo>
                  <a:cubicBezTo>
                    <a:pt x="139" y="0"/>
                    <a:pt x="116" y="13"/>
                    <a:pt x="116" y="13"/>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2"/>
            <p:cNvSpPr>
              <a:spLocks/>
            </p:cNvSpPr>
            <p:nvPr/>
          </p:nvSpPr>
          <p:spPr bwMode="auto">
            <a:xfrm>
              <a:off x="8405813" y="2087418"/>
              <a:ext cx="469900" cy="539750"/>
            </a:xfrm>
            <a:custGeom>
              <a:avLst/>
              <a:gdLst>
                <a:gd name="T0" fmla="*/ 95 w 181"/>
                <a:gd name="T1" fmla="*/ 200 h 208"/>
                <a:gd name="T2" fmla="*/ 53 w 181"/>
                <a:gd name="T3" fmla="*/ 176 h 208"/>
                <a:gd name="T4" fmla="*/ 39 w 181"/>
                <a:gd name="T5" fmla="*/ 55 h 208"/>
                <a:gd name="T6" fmla="*/ 158 w 181"/>
                <a:gd name="T7" fmla="*/ 71 h 208"/>
                <a:gd name="T8" fmla="*/ 172 w 181"/>
                <a:gd name="T9" fmla="*/ 188 h 208"/>
                <a:gd name="T10" fmla="*/ 95 w 181"/>
                <a:gd name="T11" fmla="*/ 200 h 208"/>
              </a:gdLst>
              <a:ahLst/>
              <a:cxnLst>
                <a:cxn ang="0">
                  <a:pos x="T0" y="T1"/>
                </a:cxn>
                <a:cxn ang="0">
                  <a:pos x="T2" y="T3"/>
                </a:cxn>
                <a:cxn ang="0">
                  <a:pos x="T4" y="T5"/>
                </a:cxn>
                <a:cxn ang="0">
                  <a:pos x="T6" y="T7"/>
                </a:cxn>
                <a:cxn ang="0">
                  <a:pos x="T8" y="T9"/>
                </a:cxn>
                <a:cxn ang="0">
                  <a:pos x="T10" y="T11"/>
                </a:cxn>
              </a:cxnLst>
              <a:rect l="0" t="0" r="r" b="b"/>
              <a:pathLst>
                <a:path w="181" h="208">
                  <a:moveTo>
                    <a:pt x="95" y="200"/>
                  </a:moveTo>
                  <a:cubicBezTo>
                    <a:pt x="73" y="195"/>
                    <a:pt x="65" y="190"/>
                    <a:pt x="53" y="176"/>
                  </a:cubicBezTo>
                  <a:cubicBezTo>
                    <a:pt x="0" y="112"/>
                    <a:pt x="15" y="69"/>
                    <a:pt x="39" y="55"/>
                  </a:cubicBezTo>
                  <a:cubicBezTo>
                    <a:pt x="127" y="0"/>
                    <a:pt x="158" y="71"/>
                    <a:pt x="158" y="71"/>
                  </a:cubicBezTo>
                  <a:cubicBezTo>
                    <a:pt x="158" y="71"/>
                    <a:pt x="181" y="172"/>
                    <a:pt x="172" y="188"/>
                  </a:cubicBezTo>
                  <a:cubicBezTo>
                    <a:pt x="164" y="202"/>
                    <a:pt x="136" y="208"/>
                    <a:pt x="95" y="200"/>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p:cNvSpPr>
            <p:nvPr/>
          </p:nvSpPr>
          <p:spPr bwMode="auto">
            <a:xfrm>
              <a:off x="8450263" y="2495406"/>
              <a:ext cx="368300" cy="352425"/>
            </a:xfrm>
            <a:custGeom>
              <a:avLst/>
              <a:gdLst>
                <a:gd name="T0" fmla="*/ 48 w 142"/>
                <a:gd name="T1" fmla="*/ 0 h 136"/>
                <a:gd name="T2" fmla="*/ 46 w 142"/>
                <a:gd name="T3" fmla="*/ 26 h 136"/>
                <a:gd name="T4" fmla="*/ 25 w 142"/>
                <a:gd name="T5" fmla="*/ 83 h 136"/>
                <a:gd name="T6" fmla="*/ 142 w 142"/>
                <a:gd name="T7" fmla="*/ 115 h 136"/>
                <a:gd name="T8" fmla="*/ 123 w 142"/>
                <a:gd name="T9" fmla="*/ 78 h 136"/>
                <a:gd name="T10" fmla="*/ 121 w 142"/>
                <a:gd name="T11" fmla="*/ 26 h 136"/>
                <a:gd name="T12" fmla="*/ 48 w 142"/>
                <a:gd name="T13" fmla="*/ 0 h 136"/>
              </a:gdLst>
              <a:ahLst/>
              <a:cxnLst>
                <a:cxn ang="0">
                  <a:pos x="T0" y="T1"/>
                </a:cxn>
                <a:cxn ang="0">
                  <a:pos x="T2" y="T3"/>
                </a:cxn>
                <a:cxn ang="0">
                  <a:pos x="T4" y="T5"/>
                </a:cxn>
                <a:cxn ang="0">
                  <a:pos x="T6" y="T7"/>
                </a:cxn>
                <a:cxn ang="0">
                  <a:pos x="T8" y="T9"/>
                </a:cxn>
                <a:cxn ang="0">
                  <a:pos x="T10" y="T11"/>
                </a:cxn>
                <a:cxn ang="0">
                  <a:pos x="T12" y="T13"/>
                </a:cxn>
              </a:cxnLst>
              <a:rect l="0" t="0" r="r" b="b"/>
              <a:pathLst>
                <a:path w="142" h="136">
                  <a:moveTo>
                    <a:pt x="48" y="0"/>
                  </a:moveTo>
                  <a:cubicBezTo>
                    <a:pt x="48" y="0"/>
                    <a:pt x="44" y="13"/>
                    <a:pt x="46" y="26"/>
                  </a:cubicBezTo>
                  <a:cubicBezTo>
                    <a:pt x="47" y="40"/>
                    <a:pt x="54" y="59"/>
                    <a:pt x="25" y="83"/>
                  </a:cubicBezTo>
                  <a:cubicBezTo>
                    <a:pt x="0" y="103"/>
                    <a:pt x="128" y="136"/>
                    <a:pt x="142" y="115"/>
                  </a:cubicBezTo>
                  <a:cubicBezTo>
                    <a:pt x="142" y="115"/>
                    <a:pt x="125" y="90"/>
                    <a:pt x="123" y="78"/>
                  </a:cubicBezTo>
                  <a:cubicBezTo>
                    <a:pt x="119" y="63"/>
                    <a:pt x="121" y="26"/>
                    <a:pt x="121" y="26"/>
                  </a:cubicBezTo>
                  <a:cubicBezTo>
                    <a:pt x="121" y="26"/>
                    <a:pt x="122" y="12"/>
                    <a:pt x="48" y="0"/>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p:cNvSpPr>
            <p:nvPr/>
          </p:nvSpPr>
          <p:spPr bwMode="auto">
            <a:xfrm>
              <a:off x="8532813" y="2557318"/>
              <a:ext cx="384175" cy="114300"/>
            </a:xfrm>
            <a:custGeom>
              <a:avLst/>
              <a:gdLst>
                <a:gd name="T0" fmla="*/ 3 w 148"/>
                <a:gd name="T1" fmla="*/ 8 h 44"/>
                <a:gd name="T2" fmla="*/ 1 w 148"/>
                <a:gd name="T3" fmla="*/ 12 h 44"/>
                <a:gd name="T4" fmla="*/ 12 w 148"/>
                <a:gd name="T5" fmla="*/ 22 h 44"/>
                <a:gd name="T6" fmla="*/ 41 w 148"/>
                <a:gd name="T7" fmla="*/ 38 h 44"/>
                <a:gd name="T8" fmla="*/ 74 w 148"/>
                <a:gd name="T9" fmla="*/ 44 h 44"/>
                <a:gd name="T10" fmla="*/ 131 w 148"/>
                <a:gd name="T11" fmla="*/ 26 h 44"/>
                <a:gd name="T12" fmla="*/ 137 w 148"/>
                <a:gd name="T13" fmla="*/ 22 h 44"/>
                <a:gd name="T14" fmla="*/ 147 w 148"/>
                <a:gd name="T15" fmla="*/ 7 h 44"/>
                <a:gd name="T16" fmla="*/ 147 w 148"/>
                <a:gd name="T17" fmla="*/ 2 h 44"/>
                <a:gd name="T18" fmla="*/ 141 w 148"/>
                <a:gd name="T19" fmla="*/ 2 h 44"/>
                <a:gd name="T20" fmla="*/ 125 w 148"/>
                <a:gd name="T21" fmla="*/ 10 h 44"/>
                <a:gd name="T22" fmla="*/ 89 w 148"/>
                <a:gd name="T23" fmla="*/ 22 h 44"/>
                <a:gd name="T24" fmla="*/ 54 w 148"/>
                <a:gd name="T25" fmla="*/ 19 h 44"/>
                <a:gd name="T26" fmla="*/ 31 w 148"/>
                <a:gd name="T27" fmla="*/ 13 h 44"/>
                <a:gd name="T28" fmla="*/ 10 w 148"/>
                <a:gd name="T29" fmla="*/ 3 h 44"/>
                <a:gd name="T30" fmla="*/ 9 w 148"/>
                <a:gd name="T31" fmla="*/ 3 h 44"/>
                <a:gd name="T32" fmla="*/ 4 w 148"/>
                <a:gd name="T33" fmla="*/ 6 h 44"/>
                <a:gd name="T34" fmla="*/ 2 w 148"/>
                <a:gd name="T35" fmla="*/ 6 h 44"/>
                <a:gd name="T36" fmla="*/ 3 w 148"/>
                <a:gd name="T37"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8" h="44">
                  <a:moveTo>
                    <a:pt x="3" y="8"/>
                  </a:moveTo>
                  <a:cubicBezTo>
                    <a:pt x="1" y="13"/>
                    <a:pt x="0" y="7"/>
                    <a:pt x="1" y="12"/>
                  </a:cubicBezTo>
                  <a:cubicBezTo>
                    <a:pt x="2" y="17"/>
                    <a:pt x="8" y="19"/>
                    <a:pt x="12" y="22"/>
                  </a:cubicBezTo>
                  <a:cubicBezTo>
                    <a:pt x="21" y="29"/>
                    <a:pt x="31" y="34"/>
                    <a:pt x="41" y="38"/>
                  </a:cubicBezTo>
                  <a:cubicBezTo>
                    <a:pt x="52" y="42"/>
                    <a:pt x="63" y="44"/>
                    <a:pt x="74" y="44"/>
                  </a:cubicBezTo>
                  <a:cubicBezTo>
                    <a:pt x="95" y="44"/>
                    <a:pt x="115" y="39"/>
                    <a:pt x="131" y="26"/>
                  </a:cubicBezTo>
                  <a:cubicBezTo>
                    <a:pt x="133" y="25"/>
                    <a:pt x="135" y="23"/>
                    <a:pt x="137" y="22"/>
                  </a:cubicBezTo>
                  <a:cubicBezTo>
                    <a:pt x="141" y="17"/>
                    <a:pt x="144" y="13"/>
                    <a:pt x="147" y="7"/>
                  </a:cubicBezTo>
                  <a:cubicBezTo>
                    <a:pt x="148" y="6"/>
                    <a:pt x="148" y="3"/>
                    <a:pt x="147" y="2"/>
                  </a:cubicBezTo>
                  <a:cubicBezTo>
                    <a:pt x="145" y="0"/>
                    <a:pt x="142" y="1"/>
                    <a:pt x="141" y="2"/>
                  </a:cubicBezTo>
                  <a:cubicBezTo>
                    <a:pt x="136" y="6"/>
                    <a:pt x="130" y="8"/>
                    <a:pt x="125" y="10"/>
                  </a:cubicBezTo>
                  <a:cubicBezTo>
                    <a:pt x="113" y="16"/>
                    <a:pt x="101" y="21"/>
                    <a:pt x="89" y="22"/>
                  </a:cubicBezTo>
                  <a:cubicBezTo>
                    <a:pt x="77" y="23"/>
                    <a:pt x="66" y="22"/>
                    <a:pt x="54" y="19"/>
                  </a:cubicBezTo>
                  <a:cubicBezTo>
                    <a:pt x="47" y="17"/>
                    <a:pt x="39" y="15"/>
                    <a:pt x="31" y="13"/>
                  </a:cubicBezTo>
                  <a:cubicBezTo>
                    <a:pt x="24" y="10"/>
                    <a:pt x="17" y="7"/>
                    <a:pt x="10" y="3"/>
                  </a:cubicBezTo>
                  <a:cubicBezTo>
                    <a:pt x="9" y="3"/>
                    <a:pt x="9" y="3"/>
                    <a:pt x="9" y="3"/>
                  </a:cubicBezTo>
                  <a:cubicBezTo>
                    <a:pt x="3" y="3"/>
                    <a:pt x="9" y="3"/>
                    <a:pt x="4" y="6"/>
                  </a:cubicBezTo>
                  <a:cubicBezTo>
                    <a:pt x="4" y="5"/>
                    <a:pt x="3" y="6"/>
                    <a:pt x="2" y="6"/>
                  </a:cubicBezTo>
                  <a:cubicBezTo>
                    <a:pt x="2" y="7"/>
                    <a:pt x="2" y="7"/>
                    <a:pt x="3" y="8"/>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94"/>
            <p:cNvSpPr>
              <a:spLocks/>
            </p:cNvSpPr>
            <p:nvPr/>
          </p:nvSpPr>
          <p:spPr bwMode="auto">
            <a:xfrm>
              <a:off x="8276509" y="2658918"/>
              <a:ext cx="736609" cy="1262064"/>
            </a:xfrm>
            <a:custGeom>
              <a:avLst/>
              <a:gdLst>
                <a:gd name="connsiteX0" fmla="*/ 285225 w 736609"/>
                <a:gd name="connsiteY0" fmla="*/ 0 h 1262064"/>
                <a:gd name="connsiteX1" fmla="*/ 466718 w 736609"/>
                <a:gd name="connsiteY1" fmla="*/ 103871 h 1262064"/>
                <a:gd name="connsiteX2" fmla="*/ 487460 w 736609"/>
                <a:gd name="connsiteY2" fmla="*/ 28565 h 1262064"/>
                <a:gd name="connsiteX3" fmla="*/ 671547 w 736609"/>
                <a:gd name="connsiteY3" fmla="*/ 280452 h 1262064"/>
                <a:gd name="connsiteX4" fmla="*/ 622284 w 736609"/>
                <a:gd name="connsiteY4" fmla="*/ 483000 h 1262064"/>
                <a:gd name="connsiteX5" fmla="*/ 723402 w 736609"/>
                <a:gd name="connsiteY5" fmla="*/ 880306 h 1262064"/>
                <a:gd name="connsiteX6" fmla="*/ 721781 w 736609"/>
                <a:gd name="connsiteY6" fmla="*/ 1215614 h 1262064"/>
                <a:gd name="connsiteX7" fmla="*/ 721485 w 736609"/>
                <a:gd name="connsiteY7" fmla="*/ 1218695 h 1262064"/>
                <a:gd name="connsiteX8" fmla="*/ 633115 w 736609"/>
                <a:gd name="connsiteY8" fmla="*/ 1246099 h 1262064"/>
                <a:gd name="connsiteX9" fmla="*/ 474586 w 736609"/>
                <a:gd name="connsiteY9" fmla="*/ 1262064 h 1262064"/>
                <a:gd name="connsiteX10" fmla="*/ 34787 w 736609"/>
                <a:gd name="connsiteY10" fmla="*/ 1127860 h 1262064"/>
                <a:gd name="connsiteX11" fmla="*/ 0 w 736609"/>
                <a:gd name="connsiteY11" fmla="*/ 1099187 h 1262064"/>
                <a:gd name="connsiteX12" fmla="*/ 20115 w 736609"/>
                <a:gd name="connsiteY12" fmla="*/ 1059159 h 1262064"/>
                <a:gd name="connsiteX13" fmla="*/ 129659 w 736609"/>
                <a:gd name="connsiteY13" fmla="*/ 898483 h 1262064"/>
                <a:gd name="connsiteX14" fmla="*/ 191885 w 736609"/>
                <a:gd name="connsiteY14" fmla="*/ 581677 h 1262064"/>
                <a:gd name="connsiteX15" fmla="*/ 98546 w 736609"/>
                <a:gd name="connsiteY15" fmla="*/ 267468 h 1262064"/>
                <a:gd name="connsiteX16" fmla="*/ 285225 w 736609"/>
                <a:gd name="connsiteY16" fmla="*/ 0 h 12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36609" h="1262064">
                  <a:moveTo>
                    <a:pt x="285225" y="0"/>
                  </a:moveTo>
                  <a:cubicBezTo>
                    <a:pt x="285225" y="0"/>
                    <a:pt x="355229" y="135032"/>
                    <a:pt x="466718" y="103871"/>
                  </a:cubicBezTo>
                  <a:cubicBezTo>
                    <a:pt x="495239" y="96081"/>
                    <a:pt x="487460" y="28565"/>
                    <a:pt x="487460" y="28565"/>
                  </a:cubicBezTo>
                  <a:cubicBezTo>
                    <a:pt x="487460" y="28565"/>
                    <a:pt x="635248" y="220726"/>
                    <a:pt x="671547" y="280452"/>
                  </a:cubicBezTo>
                  <a:cubicBezTo>
                    <a:pt x="751922" y="407693"/>
                    <a:pt x="624877" y="467419"/>
                    <a:pt x="622284" y="483000"/>
                  </a:cubicBezTo>
                  <a:cubicBezTo>
                    <a:pt x="622284" y="495984"/>
                    <a:pt x="687103" y="688145"/>
                    <a:pt x="723402" y="880306"/>
                  </a:cubicBezTo>
                  <a:cubicBezTo>
                    <a:pt x="745441" y="999757"/>
                    <a:pt x="736366" y="1074415"/>
                    <a:pt x="721781" y="1215614"/>
                  </a:cubicBezTo>
                  <a:lnTo>
                    <a:pt x="721485" y="1218695"/>
                  </a:lnTo>
                  <a:lnTo>
                    <a:pt x="633115" y="1246099"/>
                  </a:lnTo>
                  <a:cubicBezTo>
                    <a:pt x="581909" y="1256567"/>
                    <a:pt x="528890" y="1262064"/>
                    <a:pt x="474586" y="1262064"/>
                  </a:cubicBezTo>
                  <a:cubicBezTo>
                    <a:pt x="311674" y="1262064"/>
                    <a:pt x="160330" y="1212589"/>
                    <a:pt x="34787" y="1127860"/>
                  </a:cubicBezTo>
                  <a:lnTo>
                    <a:pt x="0" y="1099187"/>
                  </a:lnTo>
                  <a:lnTo>
                    <a:pt x="20115" y="1059159"/>
                  </a:lnTo>
                  <a:cubicBezTo>
                    <a:pt x="60951" y="990669"/>
                    <a:pt x="102435" y="940032"/>
                    <a:pt x="129659" y="898483"/>
                  </a:cubicBezTo>
                  <a:cubicBezTo>
                    <a:pt x="207442" y="781629"/>
                    <a:pt x="194478" y="602451"/>
                    <a:pt x="191885" y="581677"/>
                  </a:cubicBezTo>
                  <a:cubicBezTo>
                    <a:pt x="171143" y="459629"/>
                    <a:pt x="121881" y="322000"/>
                    <a:pt x="98546" y="267468"/>
                  </a:cubicBezTo>
                  <a:cubicBezTo>
                    <a:pt x="62247" y="181774"/>
                    <a:pt x="176329" y="111661"/>
                    <a:pt x="285225" y="0"/>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17" name="Freeform 16"/>
            <p:cNvSpPr>
              <a:spLocks/>
            </p:cNvSpPr>
            <p:nvPr/>
          </p:nvSpPr>
          <p:spPr bwMode="auto">
            <a:xfrm>
              <a:off x="8302625" y="2679556"/>
              <a:ext cx="614363" cy="874713"/>
            </a:xfrm>
            <a:custGeom>
              <a:avLst/>
              <a:gdLst>
                <a:gd name="T0" fmla="*/ 236 w 237"/>
                <a:gd name="T1" fmla="*/ 165 h 337"/>
                <a:gd name="T2" fmla="*/ 214 w 237"/>
                <a:gd name="T3" fmla="*/ 209 h 337"/>
                <a:gd name="T4" fmla="*/ 21 w 237"/>
                <a:gd name="T5" fmla="*/ 317 h 337"/>
                <a:gd name="T6" fmla="*/ 2 w 237"/>
                <a:gd name="T7" fmla="*/ 82 h 337"/>
                <a:gd name="T8" fmla="*/ 91 w 237"/>
                <a:gd name="T9" fmla="*/ 0 h 337"/>
                <a:gd name="T10" fmla="*/ 67 w 237"/>
                <a:gd name="T11" fmla="*/ 236 h 337"/>
                <a:gd name="T12" fmla="*/ 182 w 237"/>
                <a:gd name="T13" fmla="*/ 183 h 337"/>
                <a:gd name="T14" fmla="*/ 236 w 237"/>
                <a:gd name="T15" fmla="*/ 165 h 33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7" h="337">
                  <a:moveTo>
                    <a:pt x="236" y="165"/>
                  </a:moveTo>
                  <a:cubicBezTo>
                    <a:pt x="237" y="170"/>
                    <a:pt x="232" y="191"/>
                    <a:pt x="214" y="209"/>
                  </a:cubicBezTo>
                  <a:cubicBezTo>
                    <a:pt x="157" y="260"/>
                    <a:pt x="38" y="337"/>
                    <a:pt x="21" y="317"/>
                  </a:cubicBezTo>
                  <a:cubicBezTo>
                    <a:pt x="5" y="297"/>
                    <a:pt x="0" y="101"/>
                    <a:pt x="2" y="82"/>
                  </a:cubicBezTo>
                  <a:cubicBezTo>
                    <a:pt x="6" y="1"/>
                    <a:pt x="87" y="6"/>
                    <a:pt x="91" y="0"/>
                  </a:cubicBezTo>
                  <a:cubicBezTo>
                    <a:pt x="91" y="0"/>
                    <a:pt x="66" y="189"/>
                    <a:pt x="67" y="236"/>
                  </a:cubicBezTo>
                  <a:cubicBezTo>
                    <a:pt x="67" y="238"/>
                    <a:pt x="135" y="207"/>
                    <a:pt x="182" y="183"/>
                  </a:cubicBezTo>
                  <a:cubicBezTo>
                    <a:pt x="218" y="165"/>
                    <a:pt x="234" y="157"/>
                    <a:pt x="236" y="165"/>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p:cNvSpPr>
            <p:nvPr/>
          </p:nvSpPr>
          <p:spPr bwMode="auto">
            <a:xfrm>
              <a:off x="8445500" y="2455718"/>
              <a:ext cx="100013" cy="98425"/>
            </a:xfrm>
            <a:custGeom>
              <a:avLst/>
              <a:gdLst>
                <a:gd name="T0" fmla="*/ 39 w 39"/>
                <a:gd name="T1" fmla="*/ 29 h 38"/>
                <a:gd name="T2" fmla="*/ 19 w 39"/>
                <a:gd name="T3" fmla="*/ 2 h 38"/>
                <a:gd name="T4" fmla="*/ 8 w 39"/>
                <a:gd name="T5" fmla="*/ 1 h 38"/>
                <a:gd name="T6" fmla="*/ 3 w 39"/>
                <a:gd name="T7" fmla="*/ 20 h 38"/>
                <a:gd name="T8" fmla="*/ 25 w 39"/>
                <a:gd name="T9" fmla="*/ 36 h 38"/>
                <a:gd name="T10" fmla="*/ 39 w 39"/>
                <a:gd name="T11" fmla="*/ 29 h 38"/>
              </a:gdLst>
              <a:ahLst/>
              <a:cxnLst>
                <a:cxn ang="0">
                  <a:pos x="T0" y="T1"/>
                </a:cxn>
                <a:cxn ang="0">
                  <a:pos x="T2" y="T3"/>
                </a:cxn>
                <a:cxn ang="0">
                  <a:pos x="T4" y="T5"/>
                </a:cxn>
                <a:cxn ang="0">
                  <a:pos x="T6" y="T7"/>
                </a:cxn>
                <a:cxn ang="0">
                  <a:pos x="T8" y="T9"/>
                </a:cxn>
                <a:cxn ang="0">
                  <a:pos x="T10" y="T11"/>
                </a:cxn>
              </a:cxnLst>
              <a:rect l="0" t="0" r="r" b="b"/>
              <a:pathLst>
                <a:path w="39" h="38">
                  <a:moveTo>
                    <a:pt x="39" y="29"/>
                  </a:moveTo>
                  <a:cubicBezTo>
                    <a:pt x="39" y="26"/>
                    <a:pt x="24" y="4"/>
                    <a:pt x="19" y="2"/>
                  </a:cubicBezTo>
                  <a:cubicBezTo>
                    <a:pt x="16" y="1"/>
                    <a:pt x="11" y="0"/>
                    <a:pt x="8" y="1"/>
                  </a:cubicBezTo>
                  <a:cubicBezTo>
                    <a:pt x="1" y="4"/>
                    <a:pt x="0" y="15"/>
                    <a:pt x="3" y="20"/>
                  </a:cubicBezTo>
                  <a:cubicBezTo>
                    <a:pt x="7" y="28"/>
                    <a:pt x="17" y="34"/>
                    <a:pt x="25" y="36"/>
                  </a:cubicBezTo>
                  <a:cubicBezTo>
                    <a:pt x="31" y="38"/>
                    <a:pt x="39" y="36"/>
                    <a:pt x="39" y="29"/>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p:cNvSpPr>
            <p:nvPr/>
          </p:nvSpPr>
          <p:spPr bwMode="auto">
            <a:xfrm>
              <a:off x="8585200" y="2674793"/>
              <a:ext cx="477838" cy="544513"/>
            </a:xfrm>
            <a:custGeom>
              <a:avLst/>
              <a:gdLst>
                <a:gd name="T0" fmla="*/ 18 w 184"/>
                <a:gd name="T1" fmla="*/ 26 h 210"/>
                <a:gd name="T2" fmla="*/ 30 w 184"/>
                <a:gd name="T3" fmla="*/ 77 h 210"/>
                <a:gd name="T4" fmla="*/ 64 w 184"/>
                <a:gd name="T5" fmla="*/ 136 h 210"/>
                <a:gd name="T6" fmla="*/ 32 w 184"/>
                <a:gd name="T7" fmla="*/ 175 h 210"/>
                <a:gd name="T8" fmla="*/ 0 w 184"/>
                <a:gd name="T9" fmla="*/ 173 h 210"/>
                <a:gd name="T10" fmla="*/ 23 w 184"/>
                <a:gd name="T11" fmla="*/ 210 h 210"/>
                <a:gd name="T12" fmla="*/ 96 w 184"/>
                <a:gd name="T13" fmla="*/ 181 h 210"/>
                <a:gd name="T14" fmla="*/ 127 w 184"/>
                <a:gd name="T15" fmla="*/ 165 h 210"/>
                <a:gd name="T16" fmla="*/ 171 w 184"/>
                <a:gd name="T17" fmla="*/ 135 h 210"/>
                <a:gd name="T18" fmla="*/ 145 w 184"/>
                <a:gd name="T19" fmla="*/ 56 h 210"/>
                <a:gd name="T20" fmla="*/ 66 w 184"/>
                <a:gd name="T21" fmla="*/ 0 h 210"/>
                <a:gd name="T22" fmla="*/ 18 w 184"/>
                <a:gd name="T23" fmla="*/ 2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84" h="210">
                  <a:moveTo>
                    <a:pt x="18" y="26"/>
                  </a:moveTo>
                  <a:cubicBezTo>
                    <a:pt x="18" y="26"/>
                    <a:pt x="22" y="61"/>
                    <a:pt x="30" y="77"/>
                  </a:cubicBezTo>
                  <a:cubicBezTo>
                    <a:pt x="38" y="94"/>
                    <a:pt x="41" y="126"/>
                    <a:pt x="64" y="136"/>
                  </a:cubicBezTo>
                  <a:cubicBezTo>
                    <a:pt x="32" y="175"/>
                    <a:pt x="32" y="175"/>
                    <a:pt x="32" y="175"/>
                  </a:cubicBezTo>
                  <a:cubicBezTo>
                    <a:pt x="32" y="175"/>
                    <a:pt x="0" y="167"/>
                    <a:pt x="0" y="173"/>
                  </a:cubicBezTo>
                  <a:cubicBezTo>
                    <a:pt x="1" y="178"/>
                    <a:pt x="14" y="205"/>
                    <a:pt x="23" y="210"/>
                  </a:cubicBezTo>
                  <a:cubicBezTo>
                    <a:pt x="23" y="210"/>
                    <a:pt x="65" y="191"/>
                    <a:pt x="96" y="181"/>
                  </a:cubicBezTo>
                  <a:cubicBezTo>
                    <a:pt x="119" y="173"/>
                    <a:pt x="125" y="167"/>
                    <a:pt x="127" y="165"/>
                  </a:cubicBezTo>
                  <a:cubicBezTo>
                    <a:pt x="142" y="155"/>
                    <a:pt x="164" y="149"/>
                    <a:pt x="171" y="135"/>
                  </a:cubicBezTo>
                  <a:cubicBezTo>
                    <a:pt x="180" y="117"/>
                    <a:pt x="184" y="79"/>
                    <a:pt x="145" y="56"/>
                  </a:cubicBezTo>
                  <a:cubicBezTo>
                    <a:pt x="114" y="39"/>
                    <a:pt x="66" y="0"/>
                    <a:pt x="66" y="0"/>
                  </a:cubicBezTo>
                  <a:lnTo>
                    <a:pt x="18" y="26"/>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9"/>
            <p:cNvSpPr>
              <a:spLocks/>
            </p:cNvSpPr>
            <p:nvPr/>
          </p:nvSpPr>
          <p:spPr bwMode="auto">
            <a:xfrm>
              <a:off x="8666163" y="2819256"/>
              <a:ext cx="198438" cy="187325"/>
            </a:xfrm>
            <a:custGeom>
              <a:avLst/>
              <a:gdLst>
                <a:gd name="T0" fmla="*/ 0 w 77"/>
                <a:gd name="T1" fmla="*/ 56 h 72"/>
                <a:gd name="T2" fmla="*/ 77 w 77"/>
                <a:gd name="T3" fmla="*/ 0 h 72"/>
                <a:gd name="T4" fmla="*/ 5 w 77"/>
                <a:gd name="T5" fmla="*/ 72 h 72"/>
              </a:gdLst>
              <a:ahLst/>
              <a:cxnLst>
                <a:cxn ang="0">
                  <a:pos x="T0" y="T1"/>
                </a:cxn>
                <a:cxn ang="0">
                  <a:pos x="T2" y="T3"/>
                </a:cxn>
                <a:cxn ang="0">
                  <a:pos x="T4" y="T5"/>
                </a:cxn>
              </a:cxnLst>
              <a:rect l="0" t="0" r="r" b="b"/>
              <a:pathLst>
                <a:path w="77" h="72">
                  <a:moveTo>
                    <a:pt x="0" y="56"/>
                  </a:moveTo>
                  <a:cubicBezTo>
                    <a:pt x="0" y="56"/>
                    <a:pt x="53" y="59"/>
                    <a:pt x="77" y="0"/>
                  </a:cubicBezTo>
                  <a:cubicBezTo>
                    <a:pt x="77" y="0"/>
                    <a:pt x="75" y="62"/>
                    <a:pt x="5" y="72"/>
                  </a:cubicBezTo>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0"/>
            <p:cNvSpPr>
              <a:spLocks/>
            </p:cNvSpPr>
            <p:nvPr/>
          </p:nvSpPr>
          <p:spPr bwMode="auto">
            <a:xfrm>
              <a:off x="8434388" y="2814493"/>
              <a:ext cx="122238" cy="117475"/>
            </a:xfrm>
            <a:custGeom>
              <a:avLst/>
              <a:gdLst>
                <a:gd name="T0" fmla="*/ 47 w 47"/>
                <a:gd name="T1" fmla="*/ 24 h 45"/>
                <a:gd name="T2" fmla="*/ 39 w 47"/>
                <a:gd name="T3" fmla="*/ 8 h 45"/>
                <a:gd name="T4" fmla="*/ 32 w 47"/>
                <a:gd name="T5" fmla="*/ 11 h 45"/>
                <a:gd name="T6" fmla="*/ 32 w 47"/>
                <a:gd name="T7" fmla="*/ 17 h 45"/>
                <a:gd name="T8" fmla="*/ 13 w 47"/>
                <a:gd name="T9" fmla="*/ 7 h 45"/>
                <a:gd name="T10" fmla="*/ 20 w 47"/>
                <a:gd name="T11" fmla="*/ 21 h 45"/>
                <a:gd name="T12" fmla="*/ 3 w 47"/>
                <a:gd name="T13" fmla="*/ 17 h 45"/>
                <a:gd name="T14" fmla="*/ 6 w 47"/>
                <a:gd name="T15" fmla="*/ 24 h 45"/>
                <a:gd name="T16" fmla="*/ 19 w 47"/>
                <a:gd name="T17" fmla="*/ 28 h 45"/>
                <a:gd name="T18" fmla="*/ 5 w 47"/>
                <a:gd name="T19" fmla="*/ 28 h 45"/>
                <a:gd name="T20" fmla="*/ 21 w 47"/>
                <a:gd name="T21" fmla="*/ 34 h 45"/>
                <a:gd name="T22" fmla="*/ 9 w 47"/>
                <a:gd name="T23" fmla="*/ 38 h 45"/>
                <a:gd name="T24" fmla="*/ 27 w 47"/>
                <a:gd name="T25" fmla="*/ 40 h 45"/>
                <a:gd name="T26" fmla="*/ 40 w 47"/>
                <a:gd name="T27" fmla="*/ 45 h 45"/>
                <a:gd name="T28" fmla="*/ 47 w 47"/>
                <a:gd name="T29" fmla="*/ 2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7" h="45">
                  <a:moveTo>
                    <a:pt x="47" y="24"/>
                  </a:moveTo>
                  <a:cubicBezTo>
                    <a:pt x="47" y="24"/>
                    <a:pt x="42" y="16"/>
                    <a:pt x="39" y="8"/>
                  </a:cubicBezTo>
                  <a:cubicBezTo>
                    <a:pt x="36" y="0"/>
                    <a:pt x="29" y="0"/>
                    <a:pt x="32" y="11"/>
                  </a:cubicBezTo>
                  <a:cubicBezTo>
                    <a:pt x="32" y="17"/>
                    <a:pt x="32" y="17"/>
                    <a:pt x="32" y="17"/>
                  </a:cubicBezTo>
                  <a:cubicBezTo>
                    <a:pt x="32" y="17"/>
                    <a:pt x="20" y="11"/>
                    <a:pt x="13" y="7"/>
                  </a:cubicBezTo>
                  <a:cubicBezTo>
                    <a:pt x="8" y="4"/>
                    <a:pt x="7" y="13"/>
                    <a:pt x="20" y="21"/>
                  </a:cubicBezTo>
                  <a:cubicBezTo>
                    <a:pt x="20" y="21"/>
                    <a:pt x="8" y="19"/>
                    <a:pt x="3" y="17"/>
                  </a:cubicBezTo>
                  <a:cubicBezTo>
                    <a:pt x="0" y="17"/>
                    <a:pt x="0" y="21"/>
                    <a:pt x="6" y="24"/>
                  </a:cubicBezTo>
                  <a:cubicBezTo>
                    <a:pt x="9" y="25"/>
                    <a:pt x="15" y="26"/>
                    <a:pt x="19" y="28"/>
                  </a:cubicBezTo>
                  <a:cubicBezTo>
                    <a:pt x="19" y="28"/>
                    <a:pt x="10" y="27"/>
                    <a:pt x="5" y="28"/>
                  </a:cubicBezTo>
                  <a:cubicBezTo>
                    <a:pt x="1" y="28"/>
                    <a:pt x="4" y="35"/>
                    <a:pt x="21" y="34"/>
                  </a:cubicBezTo>
                  <a:cubicBezTo>
                    <a:pt x="21" y="34"/>
                    <a:pt x="8" y="36"/>
                    <a:pt x="9" y="38"/>
                  </a:cubicBezTo>
                  <a:cubicBezTo>
                    <a:pt x="9" y="41"/>
                    <a:pt x="18" y="42"/>
                    <a:pt x="27" y="40"/>
                  </a:cubicBezTo>
                  <a:cubicBezTo>
                    <a:pt x="28" y="40"/>
                    <a:pt x="40" y="45"/>
                    <a:pt x="40" y="45"/>
                  </a:cubicBezTo>
                  <a:lnTo>
                    <a:pt x="47" y="24"/>
                  </a:lnTo>
                  <a:close/>
                </a:path>
              </a:pathLst>
            </a:custGeom>
            <a:solidFill>
              <a:srgbClr val="F0CC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p:cNvSpPr>
            <p:nvPr/>
          </p:nvSpPr>
          <p:spPr bwMode="auto">
            <a:xfrm>
              <a:off x="8515350" y="2708131"/>
              <a:ext cx="385763" cy="314325"/>
            </a:xfrm>
            <a:custGeom>
              <a:avLst/>
              <a:gdLst>
                <a:gd name="T0" fmla="*/ 92 w 149"/>
                <a:gd name="T1" fmla="*/ 18 h 121"/>
                <a:gd name="T2" fmla="*/ 15 w 149"/>
                <a:gd name="T3" fmla="*/ 59 h 121"/>
                <a:gd name="T4" fmla="*/ 5 w 149"/>
                <a:gd name="T5" fmla="*/ 85 h 121"/>
                <a:gd name="T6" fmla="*/ 121 w 149"/>
                <a:gd name="T7" fmla="*/ 71 h 121"/>
                <a:gd name="T8" fmla="*/ 92 w 149"/>
                <a:gd name="T9" fmla="*/ 18 h 121"/>
              </a:gdLst>
              <a:ahLst/>
              <a:cxnLst>
                <a:cxn ang="0">
                  <a:pos x="T0" y="T1"/>
                </a:cxn>
                <a:cxn ang="0">
                  <a:pos x="T2" y="T3"/>
                </a:cxn>
                <a:cxn ang="0">
                  <a:pos x="T4" y="T5"/>
                </a:cxn>
                <a:cxn ang="0">
                  <a:pos x="T6" y="T7"/>
                </a:cxn>
                <a:cxn ang="0">
                  <a:pos x="T8" y="T9"/>
                </a:cxn>
              </a:cxnLst>
              <a:rect l="0" t="0" r="r" b="b"/>
              <a:pathLst>
                <a:path w="149" h="121">
                  <a:moveTo>
                    <a:pt x="92" y="18"/>
                  </a:moveTo>
                  <a:cubicBezTo>
                    <a:pt x="78" y="29"/>
                    <a:pt x="63" y="56"/>
                    <a:pt x="15" y="59"/>
                  </a:cubicBezTo>
                  <a:cubicBezTo>
                    <a:pt x="15" y="59"/>
                    <a:pt x="0" y="76"/>
                    <a:pt x="5" y="85"/>
                  </a:cubicBezTo>
                  <a:cubicBezTo>
                    <a:pt x="10" y="94"/>
                    <a:pt x="80" y="121"/>
                    <a:pt x="121" y="71"/>
                  </a:cubicBezTo>
                  <a:cubicBezTo>
                    <a:pt x="149" y="36"/>
                    <a:pt x="116" y="0"/>
                    <a:pt x="92" y="18"/>
                  </a:cubicBezTo>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p:cNvSpPr>
            <p:nvPr/>
          </p:nvSpPr>
          <p:spPr bwMode="auto">
            <a:xfrm>
              <a:off x="8494713" y="2417618"/>
              <a:ext cx="315913" cy="336550"/>
            </a:xfrm>
            <a:custGeom>
              <a:avLst/>
              <a:gdLst>
                <a:gd name="T0" fmla="*/ 94 w 122"/>
                <a:gd name="T1" fmla="*/ 108 h 130"/>
                <a:gd name="T2" fmla="*/ 115 w 122"/>
                <a:gd name="T3" fmla="*/ 87 h 130"/>
                <a:gd name="T4" fmla="*/ 111 w 122"/>
                <a:gd name="T5" fmla="*/ 38 h 130"/>
                <a:gd name="T6" fmla="*/ 81 w 122"/>
                <a:gd name="T7" fmla="*/ 5 h 130"/>
                <a:gd name="T8" fmla="*/ 15 w 122"/>
                <a:gd name="T9" fmla="*/ 21 h 130"/>
                <a:gd name="T10" fmla="*/ 11 w 122"/>
                <a:gd name="T11" fmla="*/ 89 h 130"/>
                <a:gd name="T12" fmla="*/ 94 w 122"/>
                <a:gd name="T13" fmla="*/ 108 h 130"/>
              </a:gdLst>
              <a:ahLst/>
              <a:cxnLst>
                <a:cxn ang="0">
                  <a:pos x="T0" y="T1"/>
                </a:cxn>
                <a:cxn ang="0">
                  <a:pos x="T2" y="T3"/>
                </a:cxn>
                <a:cxn ang="0">
                  <a:pos x="T4" y="T5"/>
                </a:cxn>
                <a:cxn ang="0">
                  <a:pos x="T6" y="T7"/>
                </a:cxn>
                <a:cxn ang="0">
                  <a:pos x="T8" y="T9"/>
                </a:cxn>
                <a:cxn ang="0">
                  <a:pos x="T10" y="T11"/>
                </a:cxn>
                <a:cxn ang="0">
                  <a:pos x="T12" y="T13"/>
                </a:cxn>
              </a:cxnLst>
              <a:rect l="0" t="0" r="r" b="b"/>
              <a:pathLst>
                <a:path w="122" h="130">
                  <a:moveTo>
                    <a:pt x="94" y="108"/>
                  </a:moveTo>
                  <a:cubicBezTo>
                    <a:pt x="94" y="108"/>
                    <a:pt x="109" y="102"/>
                    <a:pt x="115" y="87"/>
                  </a:cubicBezTo>
                  <a:cubicBezTo>
                    <a:pt x="122" y="71"/>
                    <a:pt x="121" y="47"/>
                    <a:pt x="111" y="38"/>
                  </a:cubicBezTo>
                  <a:cubicBezTo>
                    <a:pt x="111" y="38"/>
                    <a:pt x="111" y="17"/>
                    <a:pt x="81" y="5"/>
                  </a:cubicBezTo>
                  <a:cubicBezTo>
                    <a:pt x="72" y="1"/>
                    <a:pt x="26" y="0"/>
                    <a:pt x="15" y="21"/>
                  </a:cubicBezTo>
                  <a:cubicBezTo>
                    <a:pt x="0" y="49"/>
                    <a:pt x="1" y="75"/>
                    <a:pt x="11" y="89"/>
                  </a:cubicBezTo>
                  <a:cubicBezTo>
                    <a:pt x="11" y="89"/>
                    <a:pt x="45" y="130"/>
                    <a:pt x="94" y="108"/>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Oval 23"/>
            <p:cNvSpPr>
              <a:spLocks noChangeArrowheads="1"/>
            </p:cNvSpPr>
            <p:nvPr/>
          </p:nvSpPr>
          <p:spPr bwMode="auto">
            <a:xfrm>
              <a:off x="8426450" y="2450956"/>
              <a:ext cx="153988" cy="152400"/>
            </a:xfrm>
            <a:prstGeom prst="ellipse">
              <a:avLst/>
            </a:pr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24"/>
            <p:cNvSpPr>
              <a:spLocks noChangeArrowheads="1"/>
            </p:cNvSpPr>
            <p:nvPr/>
          </p:nvSpPr>
          <p:spPr bwMode="auto">
            <a:xfrm>
              <a:off x="8737600" y="2425556"/>
              <a:ext cx="153988" cy="152400"/>
            </a:xfrm>
            <a:prstGeom prst="ellipse">
              <a:avLst/>
            </a:pr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5"/>
            <p:cNvSpPr>
              <a:spLocks/>
            </p:cNvSpPr>
            <p:nvPr/>
          </p:nvSpPr>
          <p:spPr bwMode="auto">
            <a:xfrm>
              <a:off x="8488363" y="2471593"/>
              <a:ext cx="322263" cy="306388"/>
            </a:xfrm>
            <a:custGeom>
              <a:avLst/>
              <a:gdLst>
                <a:gd name="T0" fmla="*/ 24 w 124"/>
                <a:gd name="T1" fmla="*/ 16 h 118"/>
                <a:gd name="T2" fmla="*/ 22 w 124"/>
                <a:gd name="T3" fmla="*/ 105 h 118"/>
                <a:gd name="T4" fmla="*/ 58 w 124"/>
                <a:gd name="T5" fmla="*/ 115 h 118"/>
                <a:gd name="T6" fmla="*/ 95 w 124"/>
                <a:gd name="T7" fmla="*/ 89 h 118"/>
                <a:gd name="T8" fmla="*/ 118 w 124"/>
                <a:gd name="T9" fmla="*/ 79 h 118"/>
                <a:gd name="T10" fmla="*/ 101 w 124"/>
                <a:gd name="T11" fmla="*/ 62 h 118"/>
                <a:gd name="T12" fmla="*/ 90 w 124"/>
                <a:gd name="T13" fmla="*/ 52 h 118"/>
                <a:gd name="T14" fmla="*/ 24 w 124"/>
                <a:gd name="T15" fmla="*/ 16 h 1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4" h="118">
                  <a:moveTo>
                    <a:pt x="24" y="16"/>
                  </a:moveTo>
                  <a:cubicBezTo>
                    <a:pt x="11" y="22"/>
                    <a:pt x="0" y="79"/>
                    <a:pt x="22" y="105"/>
                  </a:cubicBezTo>
                  <a:cubicBezTo>
                    <a:pt x="22" y="105"/>
                    <a:pt x="39" y="118"/>
                    <a:pt x="58" y="115"/>
                  </a:cubicBezTo>
                  <a:cubicBezTo>
                    <a:pt x="58" y="115"/>
                    <a:pt x="83" y="112"/>
                    <a:pt x="95" y="89"/>
                  </a:cubicBezTo>
                  <a:cubicBezTo>
                    <a:pt x="95" y="89"/>
                    <a:pt x="111" y="95"/>
                    <a:pt x="118" y="79"/>
                  </a:cubicBezTo>
                  <a:cubicBezTo>
                    <a:pt x="124" y="63"/>
                    <a:pt x="112" y="50"/>
                    <a:pt x="101" y="62"/>
                  </a:cubicBezTo>
                  <a:cubicBezTo>
                    <a:pt x="101" y="62"/>
                    <a:pt x="91" y="64"/>
                    <a:pt x="90" y="52"/>
                  </a:cubicBezTo>
                  <a:cubicBezTo>
                    <a:pt x="88" y="24"/>
                    <a:pt x="59" y="0"/>
                    <a:pt x="24" y="16"/>
                  </a:cubicBezTo>
                </a:path>
              </a:pathLst>
            </a:custGeom>
            <a:solidFill>
              <a:srgbClr val="F0CCC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p:cNvSpPr>
            <p:nvPr/>
          </p:nvSpPr>
          <p:spPr bwMode="auto">
            <a:xfrm>
              <a:off x="8486775" y="2654156"/>
              <a:ext cx="65088" cy="61913"/>
            </a:xfrm>
            <a:custGeom>
              <a:avLst/>
              <a:gdLst>
                <a:gd name="T0" fmla="*/ 11 w 25"/>
                <a:gd name="T1" fmla="*/ 0 h 24"/>
                <a:gd name="T2" fmla="*/ 24 w 25"/>
                <a:gd name="T3" fmla="*/ 10 h 24"/>
                <a:gd name="T4" fmla="*/ 14 w 25"/>
                <a:gd name="T5" fmla="*/ 23 h 24"/>
                <a:gd name="T6" fmla="*/ 1 w 25"/>
                <a:gd name="T7" fmla="*/ 13 h 24"/>
                <a:gd name="T8" fmla="*/ 11 w 25"/>
                <a:gd name="T9" fmla="*/ 0 h 24"/>
              </a:gdLst>
              <a:ahLst/>
              <a:cxnLst>
                <a:cxn ang="0">
                  <a:pos x="T0" y="T1"/>
                </a:cxn>
                <a:cxn ang="0">
                  <a:pos x="T2" y="T3"/>
                </a:cxn>
                <a:cxn ang="0">
                  <a:pos x="T4" y="T5"/>
                </a:cxn>
                <a:cxn ang="0">
                  <a:pos x="T6" y="T7"/>
                </a:cxn>
                <a:cxn ang="0">
                  <a:pos x="T8" y="T9"/>
                </a:cxn>
              </a:cxnLst>
              <a:rect l="0" t="0" r="r" b="b"/>
              <a:pathLst>
                <a:path w="25" h="24">
                  <a:moveTo>
                    <a:pt x="11" y="0"/>
                  </a:moveTo>
                  <a:cubicBezTo>
                    <a:pt x="18" y="0"/>
                    <a:pt x="24" y="4"/>
                    <a:pt x="24" y="10"/>
                  </a:cubicBezTo>
                  <a:cubicBezTo>
                    <a:pt x="25" y="16"/>
                    <a:pt x="20" y="22"/>
                    <a:pt x="14" y="23"/>
                  </a:cubicBezTo>
                  <a:cubicBezTo>
                    <a:pt x="7" y="24"/>
                    <a:pt x="1" y="19"/>
                    <a:pt x="1" y="13"/>
                  </a:cubicBezTo>
                  <a:cubicBezTo>
                    <a:pt x="0" y="7"/>
                    <a:pt x="5" y="1"/>
                    <a:pt x="11" y="0"/>
                  </a:cubicBezTo>
                </a:path>
              </a:pathLst>
            </a:custGeom>
            <a:solidFill>
              <a:srgbClr val="ECB7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7"/>
            <p:cNvSpPr>
              <a:spLocks/>
            </p:cNvSpPr>
            <p:nvPr/>
          </p:nvSpPr>
          <p:spPr bwMode="auto">
            <a:xfrm>
              <a:off x="8639175" y="2647806"/>
              <a:ext cx="69850" cy="68263"/>
            </a:xfrm>
            <a:custGeom>
              <a:avLst/>
              <a:gdLst>
                <a:gd name="T0" fmla="*/ 12 w 27"/>
                <a:gd name="T1" fmla="*/ 1 h 26"/>
                <a:gd name="T2" fmla="*/ 26 w 27"/>
                <a:gd name="T3" fmla="*/ 11 h 26"/>
                <a:gd name="T4" fmla="*/ 15 w 27"/>
                <a:gd name="T5" fmla="*/ 25 h 26"/>
                <a:gd name="T6" fmla="*/ 1 w 27"/>
                <a:gd name="T7" fmla="*/ 15 h 26"/>
                <a:gd name="T8" fmla="*/ 12 w 27"/>
                <a:gd name="T9" fmla="*/ 1 h 26"/>
              </a:gdLst>
              <a:ahLst/>
              <a:cxnLst>
                <a:cxn ang="0">
                  <a:pos x="T0" y="T1"/>
                </a:cxn>
                <a:cxn ang="0">
                  <a:pos x="T2" y="T3"/>
                </a:cxn>
                <a:cxn ang="0">
                  <a:pos x="T4" y="T5"/>
                </a:cxn>
                <a:cxn ang="0">
                  <a:pos x="T6" y="T7"/>
                </a:cxn>
                <a:cxn ang="0">
                  <a:pos x="T8" y="T9"/>
                </a:cxn>
              </a:cxnLst>
              <a:rect l="0" t="0" r="r" b="b"/>
              <a:pathLst>
                <a:path w="27" h="26">
                  <a:moveTo>
                    <a:pt x="12" y="1"/>
                  </a:moveTo>
                  <a:cubicBezTo>
                    <a:pt x="19" y="0"/>
                    <a:pt x="25" y="5"/>
                    <a:pt x="26" y="11"/>
                  </a:cubicBezTo>
                  <a:cubicBezTo>
                    <a:pt x="27" y="18"/>
                    <a:pt x="22" y="24"/>
                    <a:pt x="15" y="25"/>
                  </a:cubicBezTo>
                  <a:cubicBezTo>
                    <a:pt x="8" y="26"/>
                    <a:pt x="1" y="21"/>
                    <a:pt x="1" y="15"/>
                  </a:cubicBezTo>
                  <a:cubicBezTo>
                    <a:pt x="0" y="8"/>
                    <a:pt x="5" y="2"/>
                    <a:pt x="12" y="1"/>
                  </a:cubicBezTo>
                </a:path>
              </a:pathLst>
            </a:custGeom>
            <a:solidFill>
              <a:srgbClr val="ECB7B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p:cNvSpPr>
            <p:nvPr/>
          </p:nvSpPr>
          <p:spPr bwMode="auto">
            <a:xfrm>
              <a:off x="8545513" y="2689081"/>
              <a:ext cx="84138" cy="47625"/>
            </a:xfrm>
            <a:custGeom>
              <a:avLst/>
              <a:gdLst>
                <a:gd name="T0" fmla="*/ 25 w 32"/>
                <a:gd name="T1" fmla="*/ 2 h 18"/>
                <a:gd name="T2" fmla="*/ 11 w 32"/>
                <a:gd name="T3" fmla="*/ 4 h 18"/>
                <a:gd name="T4" fmla="*/ 6 w 32"/>
                <a:gd name="T5" fmla="*/ 12 h 18"/>
                <a:gd name="T6" fmla="*/ 22 w 32"/>
                <a:gd name="T7" fmla="*/ 16 h 18"/>
                <a:gd name="T8" fmla="*/ 25 w 32"/>
                <a:gd name="T9" fmla="*/ 2 h 18"/>
              </a:gdLst>
              <a:ahLst/>
              <a:cxnLst>
                <a:cxn ang="0">
                  <a:pos x="T0" y="T1"/>
                </a:cxn>
                <a:cxn ang="0">
                  <a:pos x="T2" y="T3"/>
                </a:cxn>
                <a:cxn ang="0">
                  <a:pos x="T4" y="T5"/>
                </a:cxn>
                <a:cxn ang="0">
                  <a:pos x="T6" y="T7"/>
                </a:cxn>
                <a:cxn ang="0">
                  <a:pos x="T8" y="T9"/>
                </a:cxn>
              </a:cxnLst>
              <a:rect l="0" t="0" r="r" b="b"/>
              <a:pathLst>
                <a:path w="32" h="18">
                  <a:moveTo>
                    <a:pt x="25" y="2"/>
                  </a:moveTo>
                  <a:cubicBezTo>
                    <a:pt x="22" y="3"/>
                    <a:pt x="19" y="7"/>
                    <a:pt x="11" y="4"/>
                  </a:cubicBezTo>
                  <a:cubicBezTo>
                    <a:pt x="3" y="0"/>
                    <a:pt x="0" y="7"/>
                    <a:pt x="6" y="12"/>
                  </a:cubicBezTo>
                  <a:cubicBezTo>
                    <a:pt x="11" y="17"/>
                    <a:pt x="16" y="18"/>
                    <a:pt x="22" y="16"/>
                  </a:cubicBezTo>
                  <a:cubicBezTo>
                    <a:pt x="30" y="12"/>
                    <a:pt x="32" y="2"/>
                    <a:pt x="25" y="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9"/>
            <p:cNvSpPr>
              <a:spLocks/>
            </p:cNvSpPr>
            <p:nvPr/>
          </p:nvSpPr>
          <p:spPr bwMode="auto">
            <a:xfrm>
              <a:off x="8748713" y="2643043"/>
              <a:ext cx="41275" cy="36513"/>
            </a:xfrm>
            <a:custGeom>
              <a:avLst/>
              <a:gdLst>
                <a:gd name="T0" fmla="*/ 15 w 16"/>
                <a:gd name="T1" fmla="*/ 9 h 14"/>
                <a:gd name="T2" fmla="*/ 15 w 16"/>
                <a:gd name="T3" fmla="*/ 9 h 14"/>
                <a:gd name="T4" fmla="*/ 15 w 16"/>
                <a:gd name="T5" fmla="*/ 8 h 14"/>
                <a:gd name="T6" fmla="*/ 13 w 16"/>
                <a:gd name="T7" fmla="*/ 2 h 14"/>
                <a:gd name="T8" fmla="*/ 9 w 16"/>
                <a:gd name="T9" fmla="*/ 0 h 14"/>
                <a:gd name="T10" fmla="*/ 6 w 16"/>
                <a:gd name="T11" fmla="*/ 1 h 14"/>
                <a:gd name="T12" fmla="*/ 2 w 16"/>
                <a:gd name="T13" fmla="*/ 6 h 14"/>
                <a:gd name="T14" fmla="*/ 0 w 16"/>
                <a:gd name="T15" fmla="*/ 14 h 14"/>
                <a:gd name="T16" fmla="*/ 0 w 16"/>
                <a:gd name="T17" fmla="*/ 14 h 14"/>
                <a:gd name="T18" fmla="*/ 0 w 16"/>
                <a:gd name="T19" fmla="*/ 14 h 14"/>
                <a:gd name="T20" fmla="*/ 2 w 16"/>
                <a:gd name="T21" fmla="*/ 7 h 14"/>
                <a:gd name="T22" fmla="*/ 6 w 16"/>
                <a:gd name="T23" fmla="*/ 3 h 14"/>
                <a:gd name="T24" fmla="*/ 9 w 16"/>
                <a:gd name="T25" fmla="*/ 2 h 14"/>
                <a:gd name="T26" fmla="*/ 12 w 16"/>
                <a:gd name="T27" fmla="*/ 3 h 14"/>
                <a:gd name="T28" fmla="*/ 14 w 16"/>
                <a:gd name="T29" fmla="*/ 8 h 14"/>
                <a:gd name="T30" fmla="*/ 14 w 16"/>
                <a:gd name="T31" fmla="*/ 9 h 14"/>
                <a:gd name="T32" fmla="*/ 14 w 16"/>
                <a:gd name="T33" fmla="*/ 9 h 14"/>
                <a:gd name="T34" fmla="*/ 14 w 16"/>
                <a:gd name="T35" fmla="*/ 9 h 14"/>
                <a:gd name="T36" fmla="*/ 15 w 16"/>
                <a:gd name="T3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14">
                  <a:moveTo>
                    <a:pt x="15" y="9"/>
                  </a:moveTo>
                  <a:cubicBezTo>
                    <a:pt x="15" y="9"/>
                    <a:pt x="15" y="9"/>
                    <a:pt x="15" y="9"/>
                  </a:cubicBezTo>
                  <a:cubicBezTo>
                    <a:pt x="15" y="9"/>
                    <a:pt x="15" y="9"/>
                    <a:pt x="15" y="8"/>
                  </a:cubicBezTo>
                  <a:cubicBezTo>
                    <a:pt x="16" y="6"/>
                    <a:pt x="15" y="4"/>
                    <a:pt x="13" y="2"/>
                  </a:cubicBezTo>
                  <a:cubicBezTo>
                    <a:pt x="12" y="1"/>
                    <a:pt x="11" y="1"/>
                    <a:pt x="9" y="0"/>
                  </a:cubicBezTo>
                  <a:cubicBezTo>
                    <a:pt x="8" y="0"/>
                    <a:pt x="7" y="1"/>
                    <a:pt x="6" y="1"/>
                  </a:cubicBezTo>
                  <a:cubicBezTo>
                    <a:pt x="4" y="2"/>
                    <a:pt x="3" y="4"/>
                    <a:pt x="2" y="6"/>
                  </a:cubicBezTo>
                  <a:cubicBezTo>
                    <a:pt x="0" y="8"/>
                    <a:pt x="0" y="11"/>
                    <a:pt x="0" y="14"/>
                  </a:cubicBezTo>
                  <a:cubicBezTo>
                    <a:pt x="0" y="14"/>
                    <a:pt x="0" y="14"/>
                    <a:pt x="0" y="14"/>
                  </a:cubicBezTo>
                  <a:cubicBezTo>
                    <a:pt x="0" y="14"/>
                    <a:pt x="0" y="14"/>
                    <a:pt x="0" y="14"/>
                  </a:cubicBezTo>
                  <a:cubicBezTo>
                    <a:pt x="0" y="12"/>
                    <a:pt x="1" y="9"/>
                    <a:pt x="2" y="7"/>
                  </a:cubicBezTo>
                  <a:cubicBezTo>
                    <a:pt x="3" y="5"/>
                    <a:pt x="5" y="4"/>
                    <a:pt x="6" y="3"/>
                  </a:cubicBezTo>
                  <a:cubicBezTo>
                    <a:pt x="7" y="2"/>
                    <a:pt x="8" y="2"/>
                    <a:pt x="9" y="2"/>
                  </a:cubicBezTo>
                  <a:cubicBezTo>
                    <a:pt x="10" y="2"/>
                    <a:pt x="11" y="3"/>
                    <a:pt x="12" y="3"/>
                  </a:cubicBezTo>
                  <a:cubicBezTo>
                    <a:pt x="13" y="4"/>
                    <a:pt x="14" y="6"/>
                    <a:pt x="14" y="8"/>
                  </a:cubicBezTo>
                  <a:cubicBezTo>
                    <a:pt x="14" y="8"/>
                    <a:pt x="14" y="8"/>
                    <a:pt x="14" y="9"/>
                  </a:cubicBezTo>
                  <a:cubicBezTo>
                    <a:pt x="14" y="9"/>
                    <a:pt x="14" y="9"/>
                    <a:pt x="14" y="9"/>
                  </a:cubicBezTo>
                  <a:cubicBezTo>
                    <a:pt x="14" y="9"/>
                    <a:pt x="14" y="9"/>
                    <a:pt x="14" y="9"/>
                  </a:cubicBezTo>
                  <a:cubicBezTo>
                    <a:pt x="14" y="9"/>
                    <a:pt x="15" y="9"/>
                    <a:pt x="15" y="9"/>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p:cNvSpPr>
            <p:nvPr/>
          </p:nvSpPr>
          <p:spPr bwMode="auto">
            <a:xfrm>
              <a:off x="8751888" y="2655743"/>
              <a:ext cx="20638" cy="28575"/>
            </a:xfrm>
            <a:custGeom>
              <a:avLst/>
              <a:gdLst>
                <a:gd name="T0" fmla="*/ 0 w 8"/>
                <a:gd name="T1" fmla="*/ 4 h 11"/>
                <a:gd name="T2" fmla="*/ 0 w 8"/>
                <a:gd name="T3" fmla="*/ 4 h 11"/>
                <a:gd name="T4" fmla="*/ 1 w 8"/>
                <a:gd name="T5" fmla="*/ 3 h 11"/>
                <a:gd name="T6" fmla="*/ 2 w 8"/>
                <a:gd name="T7" fmla="*/ 2 h 11"/>
                <a:gd name="T8" fmla="*/ 5 w 8"/>
                <a:gd name="T9" fmla="*/ 2 h 11"/>
                <a:gd name="T10" fmla="*/ 7 w 8"/>
                <a:gd name="T11" fmla="*/ 3 h 11"/>
                <a:gd name="T12" fmla="*/ 7 w 8"/>
                <a:gd name="T13" fmla="*/ 5 h 11"/>
                <a:gd name="T14" fmla="*/ 6 w 8"/>
                <a:gd name="T15" fmla="*/ 7 h 11"/>
                <a:gd name="T16" fmla="*/ 5 w 8"/>
                <a:gd name="T17" fmla="*/ 9 h 11"/>
                <a:gd name="T18" fmla="*/ 3 w 8"/>
                <a:gd name="T19" fmla="*/ 11 h 11"/>
                <a:gd name="T20" fmla="*/ 3 w 8"/>
                <a:gd name="T21" fmla="*/ 11 h 11"/>
                <a:gd name="T22" fmla="*/ 3 w 8"/>
                <a:gd name="T23" fmla="*/ 11 h 11"/>
                <a:gd name="T24" fmla="*/ 6 w 8"/>
                <a:gd name="T25" fmla="*/ 10 h 11"/>
                <a:gd name="T26" fmla="*/ 7 w 8"/>
                <a:gd name="T27" fmla="*/ 8 h 11"/>
                <a:gd name="T28" fmla="*/ 8 w 8"/>
                <a:gd name="T29" fmla="*/ 5 h 11"/>
                <a:gd name="T30" fmla="*/ 8 w 8"/>
                <a:gd name="T31" fmla="*/ 3 h 11"/>
                <a:gd name="T32" fmla="*/ 5 w 8"/>
                <a:gd name="T33" fmla="*/ 0 h 11"/>
                <a:gd name="T34" fmla="*/ 1 w 8"/>
                <a:gd name="T35" fmla="*/ 1 h 11"/>
                <a:gd name="T36" fmla="*/ 0 w 8"/>
                <a:gd name="T37" fmla="*/ 3 h 11"/>
                <a:gd name="T38" fmla="*/ 0 w 8"/>
                <a:gd name="T39" fmla="*/ 4 h 11"/>
                <a:gd name="T40" fmla="*/ 0 w 8"/>
                <a:gd name="T41" fmla="*/ 4 h 11"/>
                <a:gd name="T42" fmla="*/ 0 w 8"/>
                <a:gd name="T43" fmla="*/ 4 h 11"/>
                <a:gd name="T44" fmla="*/ 0 w 8"/>
                <a:gd name="T45"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 h="11">
                  <a:moveTo>
                    <a:pt x="0" y="4"/>
                  </a:moveTo>
                  <a:cubicBezTo>
                    <a:pt x="0" y="4"/>
                    <a:pt x="0" y="4"/>
                    <a:pt x="0" y="4"/>
                  </a:cubicBezTo>
                  <a:cubicBezTo>
                    <a:pt x="1" y="4"/>
                    <a:pt x="1" y="3"/>
                    <a:pt x="1" y="3"/>
                  </a:cubicBezTo>
                  <a:cubicBezTo>
                    <a:pt x="1" y="3"/>
                    <a:pt x="2" y="2"/>
                    <a:pt x="2" y="2"/>
                  </a:cubicBezTo>
                  <a:cubicBezTo>
                    <a:pt x="3" y="2"/>
                    <a:pt x="4" y="2"/>
                    <a:pt x="5" y="2"/>
                  </a:cubicBezTo>
                  <a:cubicBezTo>
                    <a:pt x="5" y="2"/>
                    <a:pt x="6" y="3"/>
                    <a:pt x="7" y="3"/>
                  </a:cubicBezTo>
                  <a:cubicBezTo>
                    <a:pt x="7" y="4"/>
                    <a:pt x="7" y="5"/>
                    <a:pt x="7" y="5"/>
                  </a:cubicBezTo>
                  <a:cubicBezTo>
                    <a:pt x="7" y="6"/>
                    <a:pt x="6" y="7"/>
                    <a:pt x="6" y="7"/>
                  </a:cubicBezTo>
                  <a:cubicBezTo>
                    <a:pt x="6" y="8"/>
                    <a:pt x="5" y="8"/>
                    <a:pt x="5" y="9"/>
                  </a:cubicBezTo>
                  <a:cubicBezTo>
                    <a:pt x="4" y="9"/>
                    <a:pt x="3" y="10"/>
                    <a:pt x="3" y="11"/>
                  </a:cubicBezTo>
                  <a:cubicBezTo>
                    <a:pt x="3" y="11"/>
                    <a:pt x="3" y="11"/>
                    <a:pt x="3" y="11"/>
                  </a:cubicBezTo>
                  <a:cubicBezTo>
                    <a:pt x="3" y="11"/>
                    <a:pt x="3" y="11"/>
                    <a:pt x="3" y="11"/>
                  </a:cubicBezTo>
                  <a:cubicBezTo>
                    <a:pt x="4" y="11"/>
                    <a:pt x="5" y="10"/>
                    <a:pt x="6" y="10"/>
                  </a:cubicBezTo>
                  <a:cubicBezTo>
                    <a:pt x="6" y="9"/>
                    <a:pt x="7" y="9"/>
                    <a:pt x="7" y="8"/>
                  </a:cubicBezTo>
                  <a:cubicBezTo>
                    <a:pt x="8" y="7"/>
                    <a:pt x="8" y="6"/>
                    <a:pt x="8" y="5"/>
                  </a:cubicBezTo>
                  <a:cubicBezTo>
                    <a:pt x="8" y="4"/>
                    <a:pt x="8" y="3"/>
                    <a:pt x="8" y="3"/>
                  </a:cubicBezTo>
                  <a:cubicBezTo>
                    <a:pt x="7" y="2"/>
                    <a:pt x="6" y="1"/>
                    <a:pt x="5" y="0"/>
                  </a:cubicBezTo>
                  <a:cubicBezTo>
                    <a:pt x="4" y="0"/>
                    <a:pt x="2" y="0"/>
                    <a:pt x="1" y="1"/>
                  </a:cubicBezTo>
                  <a:cubicBezTo>
                    <a:pt x="1" y="2"/>
                    <a:pt x="0" y="2"/>
                    <a:pt x="0" y="3"/>
                  </a:cubicBezTo>
                  <a:cubicBezTo>
                    <a:pt x="0" y="3"/>
                    <a:pt x="0" y="3"/>
                    <a:pt x="0" y="4"/>
                  </a:cubicBezTo>
                  <a:cubicBezTo>
                    <a:pt x="0" y="4"/>
                    <a:pt x="0" y="4"/>
                    <a:pt x="0" y="4"/>
                  </a:cubicBezTo>
                  <a:cubicBezTo>
                    <a:pt x="0" y="4"/>
                    <a:pt x="0" y="4"/>
                    <a:pt x="0" y="4"/>
                  </a:cubicBezTo>
                  <a:cubicBezTo>
                    <a:pt x="0" y="4"/>
                    <a:pt x="0" y="4"/>
                    <a:pt x="0" y="4"/>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p:cNvSpPr>
            <p:nvPr/>
          </p:nvSpPr>
          <p:spPr bwMode="auto">
            <a:xfrm>
              <a:off x="8532813" y="2622406"/>
              <a:ext cx="23813" cy="31750"/>
            </a:xfrm>
            <a:custGeom>
              <a:avLst/>
              <a:gdLst>
                <a:gd name="T0" fmla="*/ 3 w 9"/>
                <a:gd name="T1" fmla="*/ 1 h 12"/>
                <a:gd name="T2" fmla="*/ 8 w 9"/>
                <a:gd name="T3" fmla="*/ 6 h 12"/>
                <a:gd name="T4" fmla="*/ 5 w 9"/>
                <a:gd name="T5" fmla="*/ 12 h 12"/>
                <a:gd name="T6" fmla="*/ 0 w 9"/>
                <a:gd name="T7" fmla="*/ 7 h 12"/>
                <a:gd name="T8" fmla="*/ 3 w 9"/>
                <a:gd name="T9" fmla="*/ 1 h 12"/>
              </a:gdLst>
              <a:ahLst/>
              <a:cxnLst>
                <a:cxn ang="0">
                  <a:pos x="T0" y="T1"/>
                </a:cxn>
                <a:cxn ang="0">
                  <a:pos x="T2" y="T3"/>
                </a:cxn>
                <a:cxn ang="0">
                  <a:pos x="T4" y="T5"/>
                </a:cxn>
                <a:cxn ang="0">
                  <a:pos x="T6" y="T7"/>
                </a:cxn>
                <a:cxn ang="0">
                  <a:pos x="T8" y="T9"/>
                </a:cxn>
              </a:cxnLst>
              <a:rect l="0" t="0" r="r" b="b"/>
              <a:pathLst>
                <a:path w="9" h="12">
                  <a:moveTo>
                    <a:pt x="3" y="1"/>
                  </a:moveTo>
                  <a:cubicBezTo>
                    <a:pt x="6" y="0"/>
                    <a:pt x="8" y="3"/>
                    <a:pt x="8" y="6"/>
                  </a:cubicBezTo>
                  <a:cubicBezTo>
                    <a:pt x="9" y="9"/>
                    <a:pt x="7" y="12"/>
                    <a:pt x="5" y="12"/>
                  </a:cubicBezTo>
                  <a:cubicBezTo>
                    <a:pt x="3" y="12"/>
                    <a:pt x="0" y="10"/>
                    <a:pt x="0" y="7"/>
                  </a:cubicBezTo>
                  <a:cubicBezTo>
                    <a:pt x="0" y="4"/>
                    <a:pt x="1" y="1"/>
                    <a:pt x="3" y="1"/>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p:cNvSpPr>
            <p:nvPr/>
          </p:nvSpPr>
          <p:spPr bwMode="auto">
            <a:xfrm>
              <a:off x="8623300" y="2630343"/>
              <a:ext cx="23813" cy="30163"/>
            </a:xfrm>
            <a:custGeom>
              <a:avLst/>
              <a:gdLst>
                <a:gd name="T0" fmla="*/ 5 w 9"/>
                <a:gd name="T1" fmla="*/ 0 h 12"/>
                <a:gd name="T2" fmla="*/ 8 w 9"/>
                <a:gd name="T3" fmla="*/ 7 h 12"/>
                <a:gd name="T4" fmla="*/ 4 w 9"/>
                <a:gd name="T5" fmla="*/ 12 h 12"/>
                <a:gd name="T6" fmla="*/ 0 w 9"/>
                <a:gd name="T7" fmla="*/ 6 h 12"/>
                <a:gd name="T8" fmla="*/ 5 w 9"/>
                <a:gd name="T9" fmla="*/ 0 h 12"/>
              </a:gdLst>
              <a:ahLst/>
              <a:cxnLst>
                <a:cxn ang="0">
                  <a:pos x="T0" y="T1"/>
                </a:cxn>
                <a:cxn ang="0">
                  <a:pos x="T2" y="T3"/>
                </a:cxn>
                <a:cxn ang="0">
                  <a:pos x="T4" y="T5"/>
                </a:cxn>
                <a:cxn ang="0">
                  <a:pos x="T6" y="T7"/>
                </a:cxn>
                <a:cxn ang="0">
                  <a:pos x="T8" y="T9"/>
                </a:cxn>
              </a:cxnLst>
              <a:rect l="0" t="0" r="r" b="b"/>
              <a:pathLst>
                <a:path w="9" h="12">
                  <a:moveTo>
                    <a:pt x="5" y="0"/>
                  </a:moveTo>
                  <a:cubicBezTo>
                    <a:pt x="7" y="1"/>
                    <a:pt x="9" y="4"/>
                    <a:pt x="8" y="7"/>
                  </a:cubicBezTo>
                  <a:cubicBezTo>
                    <a:pt x="8" y="10"/>
                    <a:pt x="6" y="12"/>
                    <a:pt x="4" y="12"/>
                  </a:cubicBezTo>
                  <a:cubicBezTo>
                    <a:pt x="1" y="12"/>
                    <a:pt x="0" y="9"/>
                    <a:pt x="0" y="6"/>
                  </a:cubicBezTo>
                  <a:cubicBezTo>
                    <a:pt x="0" y="3"/>
                    <a:pt x="3" y="0"/>
                    <a:pt x="5" y="0"/>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3"/>
            <p:cNvSpPr>
              <a:spLocks/>
            </p:cNvSpPr>
            <p:nvPr/>
          </p:nvSpPr>
          <p:spPr bwMode="auto">
            <a:xfrm>
              <a:off x="8569325" y="2658918"/>
              <a:ext cx="31750" cy="25400"/>
            </a:xfrm>
            <a:custGeom>
              <a:avLst/>
              <a:gdLst>
                <a:gd name="T0" fmla="*/ 6 w 12"/>
                <a:gd name="T1" fmla="*/ 0 h 10"/>
                <a:gd name="T2" fmla="*/ 0 w 12"/>
                <a:gd name="T3" fmla="*/ 6 h 10"/>
                <a:gd name="T4" fmla="*/ 9 w 12"/>
                <a:gd name="T5" fmla="*/ 9 h 10"/>
                <a:gd name="T6" fmla="*/ 6 w 12"/>
                <a:gd name="T7" fmla="*/ 0 h 10"/>
              </a:gdLst>
              <a:ahLst/>
              <a:cxnLst>
                <a:cxn ang="0">
                  <a:pos x="T0" y="T1"/>
                </a:cxn>
                <a:cxn ang="0">
                  <a:pos x="T2" y="T3"/>
                </a:cxn>
                <a:cxn ang="0">
                  <a:pos x="T4" y="T5"/>
                </a:cxn>
                <a:cxn ang="0">
                  <a:pos x="T6" y="T7"/>
                </a:cxn>
              </a:cxnLst>
              <a:rect l="0" t="0" r="r" b="b"/>
              <a:pathLst>
                <a:path w="12" h="10">
                  <a:moveTo>
                    <a:pt x="6" y="0"/>
                  </a:moveTo>
                  <a:cubicBezTo>
                    <a:pt x="6" y="0"/>
                    <a:pt x="0" y="3"/>
                    <a:pt x="0" y="6"/>
                  </a:cubicBezTo>
                  <a:cubicBezTo>
                    <a:pt x="0" y="10"/>
                    <a:pt x="6" y="10"/>
                    <a:pt x="9" y="9"/>
                  </a:cubicBezTo>
                  <a:cubicBezTo>
                    <a:pt x="12" y="8"/>
                    <a:pt x="11" y="2"/>
                    <a:pt x="6" y="0"/>
                  </a:cubicBezTo>
                </a:path>
              </a:pathLst>
            </a:custGeom>
            <a:solidFill>
              <a:srgbClr val="E9A5A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4"/>
            <p:cNvSpPr>
              <a:spLocks/>
            </p:cNvSpPr>
            <p:nvPr/>
          </p:nvSpPr>
          <p:spPr bwMode="auto">
            <a:xfrm>
              <a:off x="8531225" y="2590656"/>
              <a:ext cx="28575" cy="15875"/>
            </a:xfrm>
            <a:custGeom>
              <a:avLst/>
              <a:gdLst>
                <a:gd name="T0" fmla="*/ 11 w 11"/>
                <a:gd name="T1" fmla="*/ 4 h 6"/>
                <a:gd name="T2" fmla="*/ 11 w 11"/>
                <a:gd name="T3" fmla="*/ 3 h 6"/>
                <a:gd name="T4" fmla="*/ 11 w 11"/>
                <a:gd name="T5" fmla="*/ 3 h 6"/>
                <a:gd name="T6" fmla="*/ 10 w 11"/>
                <a:gd name="T7" fmla="*/ 2 h 6"/>
                <a:gd name="T8" fmla="*/ 8 w 11"/>
                <a:gd name="T9" fmla="*/ 0 h 6"/>
                <a:gd name="T10" fmla="*/ 6 w 11"/>
                <a:gd name="T11" fmla="*/ 0 h 6"/>
                <a:gd name="T12" fmla="*/ 3 w 11"/>
                <a:gd name="T13" fmla="*/ 1 h 6"/>
                <a:gd name="T14" fmla="*/ 1 w 11"/>
                <a:gd name="T15" fmla="*/ 2 h 6"/>
                <a:gd name="T16" fmla="*/ 0 w 11"/>
                <a:gd name="T17" fmla="*/ 5 h 6"/>
                <a:gd name="T18" fmla="*/ 0 w 11"/>
                <a:gd name="T19" fmla="*/ 6 h 6"/>
                <a:gd name="T20" fmla="*/ 1 w 11"/>
                <a:gd name="T21" fmla="*/ 6 h 6"/>
                <a:gd name="T22" fmla="*/ 3 w 11"/>
                <a:gd name="T23" fmla="*/ 5 h 6"/>
                <a:gd name="T24" fmla="*/ 4 w 11"/>
                <a:gd name="T25" fmla="*/ 4 h 6"/>
                <a:gd name="T26" fmla="*/ 6 w 11"/>
                <a:gd name="T27" fmla="*/ 4 h 6"/>
                <a:gd name="T28" fmla="*/ 7 w 11"/>
                <a:gd name="T29" fmla="*/ 4 h 6"/>
                <a:gd name="T30" fmla="*/ 10 w 11"/>
                <a:gd name="T31" fmla="*/ 5 h 6"/>
                <a:gd name="T32" fmla="*/ 10 w 11"/>
                <a:gd name="T33" fmla="*/ 5 h 6"/>
                <a:gd name="T34" fmla="*/ 11 w 11"/>
                <a:gd name="T35" fmla="*/ 4 h 6"/>
                <a:gd name="T36" fmla="*/ 11 w 11"/>
                <a:gd name="T37" fmla="*/ 4 h 6"/>
                <a:gd name="T38" fmla="*/ 11 w 11"/>
                <a:gd name="T3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1" h="6">
                  <a:moveTo>
                    <a:pt x="11" y="4"/>
                  </a:moveTo>
                  <a:cubicBezTo>
                    <a:pt x="11" y="3"/>
                    <a:pt x="11" y="4"/>
                    <a:pt x="11" y="3"/>
                  </a:cubicBezTo>
                  <a:cubicBezTo>
                    <a:pt x="11" y="3"/>
                    <a:pt x="11" y="3"/>
                    <a:pt x="11" y="3"/>
                  </a:cubicBezTo>
                  <a:cubicBezTo>
                    <a:pt x="11" y="3"/>
                    <a:pt x="11" y="3"/>
                    <a:pt x="10" y="2"/>
                  </a:cubicBezTo>
                  <a:cubicBezTo>
                    <a:pt x="10" y="1"/>
                    <a:pt x="9" y="1"/>
                    <a:pt x="8" y="0"/>
                  </a:cubicBezTo>
                  <a:cubicBezTo>
                    <a:pt x="7" y="0"/>
                    <a:pt x="7" y="0"/>
                    <a:pt x="6" y="0"/>
                  </a:cubicBezTo>
                  <a:cubicBezTo>
                    <a:pt x="5" y="0"/>
                    <a:pt x="4" y="0"/>
                    <a:pt x="3" y="1"/>
                  </a:cubicBezTo>
                  <a:cubicBezTo>
                    <a:pt x="2" y="1"/>
                    <a:pt x="2" y="2"/>
                    <a:pt x="1" y="2"/>
                  </a:cubicBezTo>
                  <a:cubicBezTo>
                    <a:pt x="1" y="3"/>
                    <a:pt x="0" y="4"/>
                    <a:pt x="0" y="5"/>
                  </a:cubicBezTo>
                  <a:cubicBezTo>
                    <a:pt x="0" y="5"/>
                    <a:pt x="0" y="6"/>
                    <a:pt x="0" y="6"/>
                  </a:cubicBezTo>
                  <a:cubicBezTo>
                    <a:pt x="1" y="6"/>
                    <a:pt x="1" y="6"/>
                    <a:pt x="1" y="6"/>
                  </a:cubicBezTo>
                  <a:cubicBezTo>
                    <a:pt x="2" y="5"/>
                    <a:pt x="3" y="5"/>
                    <a:pt x="3" y="5"/>
                  </a:cubicBezTo>
                  <a:cubicBezTo>
                    <a:pt x="4" y="5"/>
                    <a:pt x="4" y="4"/>
                    <a:pt x="4" y="4"/>
                  </a:cubicBezTo>
                  <a:cubicBezTo>
                    <a:pt x="5" y="4"/>
                    <a:pt x="6" y="4"/>
                    <a:pt x="6" y="4"/>
                  </a:cubicBezTo>
                  <a:cubicBezTo>
                    <a:pt x="7" y="4"/>
                    <a:pt x="7" y="4"/>
                    <a:pt x="7" y="4"/>
                  </a:cubicBezTo>
                  <a:cubicBezTo>
                    <a:pt x="8" y="4"/>
                    <a:pt x="9" y="4"/>
                    <a:pt x="10" y="5"/>
                  </a:cubicBezTo>
                  <a:cubicBezTo>
                    <a:pt x="10" y="5"/>
                    <a:pt x="10" y="5"/>
                    <a:pt x="10" y="5"/>
                  </a:cubicBezTo>
                  <a:cubicBezTo>
                    <a:pt x="11" y="5"/>
                    <a:pt x="10" y="5"/>
                    <a:pt x="11" y="4"/>
                  </a:cubicBezTo>
                  <a:cubicBezTo>
                    <a:pt x="11" y="4"/>
                    <a:pt x="11" y="4"/>
                    <a:pt x="11" y="4"/>
                  </a:cubicBezTo>
                  <a:cubicBezTo>
                    <a:pt x="11" y="4"/>
                    <a:pt x="11" y="4"/>
                    <a:pt x="11" y="4"/>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5"/>
            <p:cNvSpPr>
              <a:spLocks/>
            </p:cNvSpPr>
            <p:nvPr/>
          </p:nvSpPr>
          <p:spPr bwMode="auto">
            <a:xfrm>
              <a:off x="8623300" y="2593831"/>
              <a:ext cx="34925" cy="15875"/>
            </a:xfrm>
            <a:custGeom>
              <a:avLst/>
              <a:gdLst>
                <a:gd name="T0" fmla="*/ 0 w 13"/>
                <a:gd name="T1" fmla="*/ 4 h 6"/>
                <a:gd name="T2" fmla="*/ 0 w 13"/>
                <a:gd name="T3" fmla="*/ 4 h 6"/>
                <a:gd name="T4" fmla="*/ 0 w 13"/>
                <a:gd name="T5" fmla="*/ 3 h 6"/>
                <a:gd name="T6" fmla="*/ 2 w 13"/>
                <a:gd name="T7" fmla="*/ 1 h 6"/>
                <a:gd name="T8" fmla="*/ 4 w 13"/>
                <a:gd name="T9" fmla="*/ 1 h 6"/>
                <a:gd name="T10" fmla="*/ 11 w 13"/>
                <a:gd name="T11" fmla="*/ 2 h 6"/>
                <a:gd name="T12" fmla="*/ 12 w 13"/>
                <a:gd name="T13" fmla="*/ 3 h 6"/>
                <a:gd name="T14" fmla="*/ 12 w 13"/>
                <a:gd name="T15" fmla="*/ 5 h 6"/>
                <a:gd name="T16" fmla="*/ 12 w 13"/>
                <a:gd name="T17" fmla="*/ 6 h 6"/>
                <a:gd name="T18" fmla="*/ 11 w 13"/>
                <a:gd name="T19" fmla="*/ 6 h 6"/>
                <a:gd name="T20" fmla="*/ 10 w 13"/>
                <a:gd name="T21" fmla="*/ 5 h 6"/>
                <a:gd name="T22" fmla="*/ 9 w 13"/>
                <a:gd name="T23" fmla="*/ 4 h 6"/>
                <a:gd name="T24" fmla="*/ 6 w 13"/>
                <a:gd name="T25" fmla="*/ 4 h 6"/>
                <a:gd name="T26" fmla="*/ 4 w 13"/>
                <a:gd name="T27" fmla="*/ 4 h 6"/>
                <a:gd name="T28" fmla="*/ 3 w 13"/>
                <a:gd name="T29" fmla="*/ 4 h 6"/>
                <a:gd name="T30" fmla="*/ 2 w 13"/>
                <a:gd name="T31" fmla="*/ 5 h 6"/>
                <a:gd name="T32" fmla="*/ 2 w 13"/>
                <a:gd name="T33" fmla="*/ 5 h 6"/>
                <a:gd name="T34" fmla="*/ 2 w 13"/>
                <a:gd name="T35" fmla="*/ 5 h 6"/>
                <a:gd name="T36" fmla="*/ 2 w 13"/>
                <a:gd name="T37" fmla="*/ 5 h 6"/>
                <a:gd name="T38" fmla="*/ 1 w 13"/>
                <a:gd name="T39" fmla="*/ 5 h 6"/>
                <a:gd name="T40" fmla="*/ 1 w 13"/>
                <a:gd name="T41" fmla="*/ 5 h 6"/>
                <a:gd name="T42" fmla="*/ 1 w 13"/>
                <a:gd name="T43" fmla="*/ 4 h 6"/>
                <a:gd name="T44" fmla="*/ 0 w 13"/>
                <a:gd name="T45"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3" h="6">
                  <a:moveTo>
                    <a:pt x="0" y="4"/>
                  </a:moveTo>
                  <a:cubicBezTo>
                    <a:pt x="0" y="4"/>
                    <a:pt x="0" y="4"/>
                    <a:pt x="0" y="4"/>
                  </a:cubicBezTo>
                  <a:cubicBezTo>
                    <a:pt x="0" y="4"/>
                    <a:pt x="0" y="4"/>
                    <a:pt x="0" y="3"/>
                  </a:cubicBezTo>
                  <a:cubicBezTo>
                    <a:pt x="1" y="3"/>
                    <a:pt x="1" y="2"/>
                    <a:pt x="2" y="1"/>
                  </a:cubicBezTo>
                  <a:cubicBezTo>
                    <a:pt x="2" y="1"/>
                    <a:pt x="3" y="1"/>
                    <a:pt x="4" y="1"/>
                  </a:cubicBezTo>
                  <a:cubicBezTo>
                    <a:pt x="6" y="0"/>
                    <a:pt x="9" y="1"/>
                    <a:pt x="11" y="2"/>
                  </a:cubicBezTo>
                  <a:cubicBezTo>
                    <a:pt x="11" y="2"/>
                    <a:pt x="12" y="2"/>
                    <a:pt x="12" y="3"/>
                  </a:cubicBezTo>
                  <a:cubicBezTo>
                    <a:pt x="12" y="3"/>
                    <a:pt x="12" y="4"/>
                    <a:pt x="12" y="5"/>
                  </a:cubicBezTo>
                  <a:cubicBezTo>
                    <a:pt x="13" y="5"/>
                    <a:pt x="13" y="6"/>
                    <a:pt x="12" y="6"/>
                  </a:cubicBezTo>
                  <a:cubicBezTo>
                    <a:pt x="12" y="6"/>
                    <a:pt x="12" y="6"/>
                    <a:pt x="11" y="6"/>
                  </a:cubicBezTo>
                  <a:cubicBezTo>
                    <a:pt x="11" y="5"/>
                    <a:pt x="11" y="5"/>
                    <a:pt x="10" y="5"/>
                  </a:cubicBezTo>
                  <a:cubicBezTo>
                    <a:pt x="10" y="5"/>
                    <a:pt x="10" y="4"/>
                    <a:pt x="9" y="4"/>
                  </a:cubicBezTo>
                  <a:cubicBezTo>
                    <a:pt x="8" y="4"/>
                    <a:pt x="7" y="4"/>
                    <a:pt x="6" y="4"/>
                  </a:cubicBezTo>
                  <a:cubicBezTo>
                    <a:pt x="5" y="4"/>
                    <a:pt x="5" y="4"/>
                    <a:pt x="4" y="4"/>
                  </a:cubicBezTo>
                  <a:cubicBezTo>
                    <a:pt x="4" y="4"/>
                    <a:pt x="3" y="4"/>
                    <a:pt x="3" y="4"/>
                  </a:cubicBezTo>
                  <a:cubicBezTo>
                    <a:pt x="3" y="5"/>
                    <a:pt x="2" y="5"/>
                    <a:pt x="2" y="5"/>
                  </a:cubicBezTo>
                  <a:cubicBezTo>
                    <a:pt x="2" y="5"/>
                    <a:pt x="2" y="5"/>
                    <a:pt x="2" y="5"/>
                  </a:cubicBezTo>
                  <a:cubicBezTo>
                    <a:pt x="2" y="5"/>
                    <a:pt x="2" y="5"/>
                    <a:pt x="2" y="5"/>
                  </a:cubicBezTo>
                  <a:cubicBezTo>
                    <a:pt x="2" y="5"/>
                    <a:pt x="2" y="5"/>
                    <a:pt x="2" y="5"/>
                  </a:cubicBezTo>
                  <a:cubicBezTo>
                    <a:pt x="2" y="5"/>
                    <a:pt x="1" y="5"/>
                    <a:pt x="1" y="5"/>
                  </a:cubicBezTo>
                  <a:cubicBezTo>
                    <a:pt x="1" y="4"/>
                    <a:pt x="1" y="5"/>
                    <a:pt x="1" y="5"/>
                  </a:cubicBezTo>
                  <a:cubicBezTo>
                    <a:pt x="1" y="4"/>
                    <a:pt x="1" y="4"/>
                    <a:pt x="1" y="4"/>
                  </a:cubicBezTo>
                  <a:cubicBezTo>
                    <a:pt x="1" y="4"/>
                    <a:pt x="1" y="4"/>
                    <a:pt x="0" y="4"/>
                  </a:cubicBezTo>
                  <a:close/>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6"/>
            <p:cNvSpPr>
              <a:spLocks/>
            </p:cNvSpPr>
            <p:nvPr/>
          </p:nvSpPr>
          <p:spPr bwMode="auto">
            <a:xfrm>
              <a:off x="8751888" y="2881168"/>
              <a:ext cx="279400" cy="350838"/>
            </a:xfrm>
            <a:custGeom>
              <a:avLst/>
              <a:gdLst>
                <a:gd name="T0" fmla="*/ 0 w 108"/>
                <a:gd name="T1" fmla="*/ 114 h 135"/>
                <a:gd name="T2" fmla="*/ 33 w 108"/>
                <a:gd name="T3" fmla="*/ 71 h 135"/>
                <a:gd name="T4" fmla="*/ 33 w 108"/>
                <a:gd name="T5" fmla="*/ 44 h 135"/>
                <a:gd name="T6" fmla="*/ 27 w 108"/>
                <a:gd name="T7" fmla="*/ 32 h 135"/>
                <a:gd name="T8" fmla="*/ 37 w 108"/>
                <a:gd name="T9" fmla="*/ 35 h 135"/>
                <a:gd name="T10" fmla="*/ 45 w 108"/>
                <a:gd name="T11" fmla="*/ 47 h 135"/>
                <a:gd name="T12" fmla="*/ 75 w 108"/>
                <a:gd name="T13" fmla="*/ 4 h 135"/>
                <a:gd name="T14" fmla="*/ 58 w 108"/>
                <a:gd name="T15" fmla="*/ 45 h 135"/>
                <a:gd name="T16" fmla="*/ 79 w 108"/>
                <a:gd name="T17" fmla="*/ 13 h 135"/>
                <a:gd name="T18" fmla="*/ 91 w 108"/>
                <a:gd name="T19" fmla="*/ 3 h 135"/>
                <a:gd name="T20" fmla="*/ 67 w 108"/>
                <a:gd name="T21" fmla="*/ 52 h 135"/>
                <a:gd name="T22" fmla="*/ 98 w 108"/>
                <a:gd name="T23" fmla="*/ 12 h 135"/>
                <a:gd name="T24" fmla="*/ 74 w 108"/>
                <a:gd name="T25" fmla="*/ 61 h 135"/>
                <a:gd name="T26" fmla="*/ 104 w 108"/>
                <a:gd name="T27" fmla="*/ 25 h 135"/>
                <a:gd name="T28" fmla="*/ 41 w 108"/>
                <a:gd name="T29" fmla="*/ 130 h 135"/>
                <a:gd name="T30" fmla="*/ 0 w 108"/>
                <a:gd name="T31" fmla="*/ 114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08" h="135">
                  <a:moveTo>
                    <a:pt x="0" y="114"/>
                  </a:moveTo>
                  <a:cubicBezTo>
                    <a:pt x="12" y="106"/>
                    <a:pt x="32" y="74"/>
                    <a:pt x="33" y="71"/>
                  </a:cubicBezTo>
                  <a:cubicBezTo>
                    <a:pt x="35" y="60"/>
                    <a:pt x="35" y="55"/>
                    <a:pt x="33" y="44"/>
                  </a:cubicBezTo>
                  <a:cubicBezTo>
                    <a:pt x="31" y="34"/>
                    <a:pt x="28" y="36"/>
                    <a:pt x="27" y="32"/>
                  </a:cubicBezTo>
                  <a:cubicBezTo>
                    <a:pt x="27" y="31"/>
                    <a:pt x="31" y="31"/>
                    <a:pt x="37" y="35"/>
                  </a:cubicBezTo>
                  <a:cubicBezTo>
                    <a:pt x="46" y="40"/>
                    <a:pt x="45" y="48"/>
                    <a:pt x="45" y="47"/>
                  </a:cubicBezTo>
                  <a:cubicBezTo>
                    <a:pt x="51" y="37"/>
                    <a:pt x="68" y="1"/>
                    <a:pt x="75" y="4"/>
                  </a:cubicBezTo>
                  <a:cubicBezTo>
                    <a:pt x="78" y="5"/>
                    <a:pt x="57" y="45"/>
                    <a:pt x="58" y="45"/>
                  </a:cubicBezTo>
                  <a:cubicBezTo>
                    <a:pt x="60" y="43"/>
                    <a:pt x="71" y="26"/>
                    <a:pt x="79" y="13"/>
                  </a:cubicBezTo>
                  <a:cubicBezTo>
                    <a:pt x="85" y="4"/>
                    <a:pt x="87" y="0"/>
                    <a:pt x="91" y="3"/>
                  </a:cubicBezTo>
                  <a:cubicBezTo>
                    <a:pt x="95" y="5"/>
                    <a:pt x="67" y="52"/>
                    <a:pt x="67" y="52"/>
                  </a:cubicBezTo>
                  <a:cubicBezTo>
                    <a:pt x="67" y="52"/>
                    <a:pt x="92" y="9"/>
                    <a:pt x="98" y="12"/>
                  </a:cubicBezTo>
                  <a:cubicBezTo>
                    <a:pt x="101" y="14"/>
                    <a:pt x="74" y="61"/>
                    <a:pt x="74" y="61"/>
                  </a:cubicBezTo>
                  <a:cubicBezTo>
                    <a:pt x="74" y="61"/>
                    <a:pt x="101" y="22"/>
                    <a:pt x="104" y="25"/>
                  </a:cubicBezTo>
                  <a:cubicBezTo>
                    <a:pt x="108" y="30"/>
                    <a:pt x="67" y="104"/>
                    <a:pt x="41" y="130"/>
                  </a:cubicBezTo>
                  <a:cubicBezTo>
                    <a:pt x="35" y="135"/>
                    <a:pt x="0" y="114"/>
                    <a:pt x="0" y="114"/>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7"/>
            <p:cNvSpPr>
              <a:spLocks/>
            </p:cNvSpPr>
            <p:nvPr/>
          </p:nvSpPr>
          <p:spPr bwMode="auto">
            <a:xfrm>
              <a:off x="8424863" y="2147743"/>
              <a:ext cx="417513" cy="347663"/>
            </a:xfrm>
            <a:custGeom>
              <a:avLst/>
              <a:gdLst>
                <a:gd name="T0" fmla="*/ 122 w 161"/>
                <a:gd name="T1" fmla="*/ 26 h 134"/>
                <a:gd name="T2" fmla="*/ 115 w 161"/>
                <a:gd name="T3" fmla="*/ 27 h 134"/>
                <a:gd name="T4" fmla="*/ 100 w 161"/>
                <a:gd name="T5" fmla="*/ 56 h 134"/>
                <a:gd name="T6" fmla="*/ 77 w 161"/>
                <a:gd name="T7" fmla="*/ 77 h 134"/>
                <a:gd name="T8" fmla="*/ 71 w 161"/>
                <a:gd name="T9" fmla="*/ 118 h 134"/>
                <a:gd name="T10" fmla="*/ 43 w 161"/>
                <a:gd name="T11" fmla="*/ 131 h 134"/>
                <a:gd name="T12" fmla="*/ 29 w 161"/>
                <a:gd name="T13" fmla="*/ 124 h 134"/>
                <a:gd name="T14" fmla="*/ 14 w 161"/>
                <a:gd name="T15" fmla="*/ 117 h 134"/>
                <a:gd name="T16" fmla="*/ 3 w 161"/>
                <a:gd name="T17" fmla="*/ 87 h 134"/>
                <a:gd name="T18" fmla="*/ 8 w 161"/>
                <a:gd name="T19" fmla="*/ 44 h 134"/>
                <a:gd name="T20" fmla="*/ 28 w 161"/>
                <a:gd name="T21" fmla="*/ 24 h 134"/>
                <a:gd name="T22" fmla="*/ 98 w 161"/>
                <a:gd name="T23" fmla="*/ 3 h 134"/>
                <a:gd name="T24" fmla="*/ 136 w 161"/>
                <a:gd name="T25" fmla="*/ 19 h 134"/>
                <a:gd name="T26" fmla="*/ 147 w 161"/>
                <a:gd name="T27" fmla="*/ 38 h 134"/>
                <a:gd name="T28" fmla="*/ 161 w 161"/>
                <a:gd name="T29" fmla="*/ 65 h 134"/>
                <a:gd name="T30" fmla="*/ 151 w 161"/>
                <a:gd name="T31" fmla="*/ 64 h 134"/>
                <a:gd name="T32" fmla="*/ 136 w 161"/>
                <a:gd name="T33" fmla="*/ 48 h 134"/>
                <a:gd name="T34" fmla="*/ 129 w 161"/>
                <a:gd name="T35" fmla="*/ 33 h 134"/>
                <a:gd name="T36" fmla="*/ 122 w 161"/>
                <a:gd name="T37" fmla="*/ 2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34">
                  <a:moveTo>
                    <a:pt x="122" y="26"/>
                  </a:moveTo>
                  <a:cubicBezTo>
                    <a:pt x="122" y="26"/>
                    <a:pt x="116" y="22"/>
                    <a:pt x="115" y="27"/>
                  </a:cubicBezTo>
                  <a:cubicBezTo>
                    <a:pt x="113" y="37"/>
                    <a:pt x="108" y="48"/>
                    <a:pt x="100" y="56"/>
                  </a:cubicBezTo>
                  <a:cubicBezTo>
                    <a:pt x="93" y="64"/>
                    <a:pt x="83" y="68"/>
                    <a:pt x="77" y="77"/>
                  </a:cubicBezTo>
                  <a:cubicBezTo>
                    <a:pt x="68" y="90"/>
                    <a:pt x="77" y="104"/>
                    <a:pt x="71" y="118"/>
                  </a:cubicBezTo>
                  <a:cubicBezTo>
                    <a:pt x="66" y="129"/>
                    <a:pt x="54" y="134"/>
                    <a:pt x="43" y="131"/>
                  </a:cubicBezTo>
                  <a:cubicBezTo>
                    <a:pt x="38" y="129"/>
                    <a:pt x="33" y="126"/>
                    <a:pt x="29" y="124"/>
                  </a:cubicBezTo>
                  <a:cubicBezTo>
                    <a:pt x="24" y="122"/>
                    <a:pt x="18" y="121"/>
                    <a:pt x="14" y="117"/>
                  </a:cubicBezTo>
                  <a:cubicBezTo>
                    <a:pt x="8" y="110"/>
                    <a:pt x="5" y="97"/>
                    <a:pt x="3" y="87"/>
                  </a:cubicBezTo>
                  <a:cubicBezTo>
                    <a:pt x="0" y="72"/>
                    <a:pt x="1" y="57"/>
                    <a:pt x="8" y="44"/>
                  </a:cubicBezTo>
                  <a:cubicBezTo>
                    <a:pt x="13" y="35"/>
                    <a:pt x="20" y="29"/>
                    <a:pt x="28" y="24"/>
                  </a:cubicBezTo>
                  <a:cubicBezTo>
                    <a:pt x="46" y="13"/>
                    <a:pt x="75" y="0"/>
                    <a:pt x="98" y="3"/>
                  </a:cubicBezTo>
                  <a:cubicBezTo>
                    <a:pt x="112" y="5"/>
                    <a:pt x="126" y="7"/>
                    <a:pt x="136" y="19"/>
                  </a:cubicBezTo>
                  <a:cubicBezTo>
                    <a:pt x="140" y="25"/>
                    <a:pt x="143" y="32"/>
                    <a:pt x="147" y="38"/>
                  </a:cubicBezTo>
                  <a:cubicBezTo>
                    <a:pt x="154" y="47"/>
                    <a:pt x="161" y="52"/>
                    <a:pt x="161" y="65"/>
                  </a:cubicBezTo>
                  <a:cubicBezTo>
                    <a:pt x="161" y="68"/>
                    <a:pt x="152" y="64"/>
                    <a:pt x="151" y="64"/>
                  </a:cubicBezTo>
                  <a:cubicBezTo>
                    <a:pt x="145" y="61"/>
                    <a:pt x="139" y="55"/>
                    <a:pt x="136" y="48"/>
                  </a:cubicBezTo>
                  <a:cubicBezTo>
                    <a:pt x="134" y="43"/>
                    <a:pt x="133" y="38"/>
                    <a:pt x="129" y="33"/>
                  </a:cubicBezTo>
                  <a:cubicBezTo>
                    <a:pt x="127" y="31"/>
                    <a:pt x="124" y="29"/>
                    <a:pt x="122" y="26"/>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8" name="Group 97"/>
          <p:cNvGrpSpPr/>
          <p:nvPr/>
        </p:nvGrpSpPr>
        <p:grpSpPr>
          <a:xfrm>
            <a:off x="6339946" y="1494060"/>
            <a:ext cx="2270654" cy="2646425"/>
            <a:chOff x="6194425" y="2087418"/>
            <a:chExt cx="1573213" cy="1833564"/>
          </a:xfrm>
        </p:grpSpPr>
        <p:sp>
          <p:nvSpPr>
            <p:cNvPr id="89" name="Oval 88"/>
            <p:cNvSpPr>
              <a:spLocks noChangeArrowheads="1"/>
            </p:cNvSpPr>
            <p:nvPr/>
          </p:nvSpPr>
          <p:spPr bwMode="auto">
            <a:xfrm>
              <a:off x="6194425" y="2349356"/>
              <a:ext cx="1573213" cy="1571625"/>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8"/>
            <p:cNvSpPr>
              <a:spLocks/>
            </p:cNvSpPr>
            <p:nvPr/>
          </p:nvSpPr>
          <p:spPr bwMode="auto">
            <a:xfrm>
              <a:off x="6604000" y="2120756"/>
              <a:ext cx="727075" cy="555625"/>
            </a:xfrm>
            <a:custGeom>
              <a:avLst/>
              <a:gdLst>
                <a:gd name="T0" fmla="*/ 116 w 280"/>
                <a:gd name="T1" fmla="*/ 13 h 214"/>
                <a:gd name="T2" fmla="*/ 98 w 280"/>
                <a:gd name="T3" fmla="*/ 14 h 214"/>
                <a:gd name="T4" fmla="*/ 50 w 280"/>
                <a:gd name="T5" fmla="*/ 54 h 214"/>
                <a:gd name="T6" fmla="*/ 44 w 280"/>
                <a:gd name="T7" fmla="*/ 87 h 214"/>
                <a:gd name="T8" fmla="*/ 23 w 280"/>
                <a:gd name="T9" fmla="*/ 113 h 214"/>
                <a:gd name="T10" fmla="*/ 29 w 280"/>
                <a:gd name="T11" fmla="*/ 141 h 214"/>
                <a:gd name="T12" fmla="*/ 11 w 280"/>
                <a:gd name="T13" fmla="*/ 153 h 214"/>
                <a:gd name="T14" fmla="*/ 6 w 280"/>
                <a:gd name="T15" fmla="*/ 180 h 214"/>
                <a:gd name="T16" fmla="*/ 8 w 280"/>
                <a:gd name="T17" fmla="*/ 190 h 214"/>
                <a:gd name="T18" fmla="*/ 12 w 280"/>
                <a:gd name="T19" fmla="*/ 193 h 214"/>
                <a:gd name="T20" fmla="*/ 18 w 280"/>
                <a:gd name="T21" fmla="*/ 196 h 214"/>
                <a:gd name="T22" fmla="*/ 20 w 280"/>
                <a:gd name="T23" fmla="*/ 190 h 214"/>
                <a:gd name="T24" fmla="*/ 22 w 280"/>
                <a:gd name="T25" fmla="*/ 182 h 214"/>
                <a:gd name="T26" fmla="*/ 23 w 280"/>
                <a:gd name="T27" fmla="*/ 168 h 214"/>
                <a:gd name="T28" fmla="*/ 38 w 280"/>
                <a:gd name="T29" fmla="*/ 158 h 214"/>
                <a:gd name="T30" fmla="*/ 41 w 280"/>
                <a:gd name="T31" fmla="*/ 152 h 214"/>
                <a:gd name="T32" fmla="*/ 42 w 280"/>
                <a:gd name="T33" fmla="*/ 149 h 214"/>
                <a:gd name="T34" fmla="*/ 42 w 280"/>
                <a:gd name="T35" fmla="*/ 147 h 214"/>
                <a:gd name="T36" fmla="*/ 43 w 280"/>
                <a:gd name="T37" fmla="*/ 154 h 214"/>
                <a:gd name="T38" fmla="*/ 39 w 280"/>
                <a:gd name="T39" fmla="*/ 166 h 214"/>
                <a:gd name="T40" fmla="*/ 29 w 280"/>
                <a:gd name="T41" fmla="*/ 174 h 214"/>
                <a:gd name="T42" fmla="*/ 29 w 280"/>
                <a:gd name="T43" fmla="*/ 189 h 214"/>
                <a:gd name="T44" fmla="*/ 30 w 280"/>
                <a:gd name="T45" fmla="*/ 203 h 214"/>
                <a:gd name="T46" fmla="*/ 34 w 280"/>
                <a:gd name="T47" fmla="*/ 205 h 214"/>
                <a:gd name="T48" fmla="*/ 56 w 280"/>
                <a:gd name="T49" fmla="*/ 210 h 214"/>
                <a:gd name="T50" fmla="*/ 62 w 280"/>
                <a:gd name="T51" fmla="*/ 207 h 214"/>
                <a:gd name="T52" fmla="*/ 65 w 280"/>
                <a:gd name="T53" fmla="*/ 205 h 214"/>
                <a:gd name="T54" fmla="*/ 78 w 280"/>
                <a:gd name="T55" fmla="*/ 212 h 214"/>
                <a:gd name="T56" fmla="*/ 93 w 280"/>
                <a:gd name="T57" fmla="*/ 212 h 214"/>
                <a:gd name="T58" fmla="*/ 128 w 280"/>
                <a:gd name="T59" fmla="*/ 212 h 214"/>
                <a:gd name="T60" fmla="*/ 161 w 280"/>
                <a:gd name="T61" fmla="*/ 202 h 214"/>
                <a:gd name="T62" fmla="*/ 181 w 280"/>
                <a:gd name="T63" fmla="*/ 201 h 214"/>
                <a:gd name="T64" fmla="*/ 209 w 280"/>
                <a:gd name="T65" fmla="*/ 188 h 214"/>
                <a:gd name="T66" fmla="*/ 230 w 280"/>
                <a:gd name="T67" fmla="*/ 178 h 214"/>
                <a:gd name="T68" fmla="*/ 253 w 280"/>
                <a:gd name="T69" fmla="*/ 164 h 214"/>
                <a:gd name="T70" fmla="*/ 258 w 280"/>
                <a:gd name="T71" fmla="*/ 158 h 214"/>
                <a:gd name="T72" fmla="*/ 238 w 280"/>
                <a:gd name="T73" fmla="*/ 137 h 214"/>
                <a:gd name="T74" fmla="*/ 234 w 280"/>
                <a:gd name="T75" fmla="*/ 123 h 214"/>
                <a:gd name="T76" fmla="*/ 235 w 280"/>
                <a:gd name="T77" fmla="*/ 117 h 214"/>
                <a:gd name="T78" fmla="*/ 236 w 280"/>
                <a:gd name="T79" fmla="*/ 115 h 214"/>
                <a:gd name="T80" fmla="*/ 240 w 280"/>
                <a:gd name="T81" fmla="*/ 133 h 214"/>
                <a:gd name="T82" fmla="*/ 258 w 280"/>
                <a:gd name="T83" fmla="*/ 150 h 214"/>
                <a:gd name="T84" fmla="*/ 264 w 280"/>
                <a:gd name="T85" fmla="*/ 155 h 214"/>
                <a:gd name="T86" fmla="*/ 272 w 280"/>
                <a:gd name="T87" fmla="*/ 150 h 214"/>
                <a:gd name="T88" fmla="*/ 280 w 280"/>
                <a:gd name="T89" fmla="*/ 144 h 214"/>
                <a:gd name="T90" fmla="*/ 260 w 280"/>
                <a:gd name="T91" fmla="*/ 126 h 214"/>
                <a:gd name="T92" fmla="*/ 249 w 280"/>
                <a:gd name="T93" fmla="*/ 98 h 214"/>
                <a:gd name="T94" fmla="*/ 214 w 280"/>
                <a:gd name="T95" fmla="*/ 74 h 214"/>
                <a:gd name="T96" fmla="*/ 165 w 280"/>
                <a:gd name="T97" fmla="*/ 7 h 214"/>
                <a:gd name="T98" fmla="*/ 116 w 280"/>
                <a:gd name="T99" fmla="*/ 1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0" h="214">
                  <a:moveTo>
                    <a:pt x="116" y="13"/>
                  </a:moveTo>
                  <a:cubicBezTo>
                    <a:pt x="110" y="14"/>
                    <a:pt x="105" y="13"/>
                    <a:pt x="98" y="14"/>
                  </a:cubicBezTo>
                  <a:cubicBezTo>
                    <a:pt x="77" y="18"/>
                    <a:pt x="58" y="32"/>
                    <a:pt x="50" y="54"/>
                  </a:cubicBezTo>
                  <a:cubicBezTo>
                    <a:pt x="47" y="64"/>
                    <a:pt x="49" y="77"/>
                    <a:pt x="44" y="87"/>
                  </a:cubicBezTo>
                  <a:cubicBezTo>
                    <a:pt x="39" y="98"/>
                    <a:pt x="25" y="101"/>
                    <a:pt x="23" y="113"/>
                  </a:cubicBezTo>
                  <a:cubicBezTo>
                    <a:pt x="21" y="124"/>
                    <a:pt x="32" y="130"/>
                    <a:pt x="29" y="141"/>
                  </a:cubicBezTo>
                  <a:cubicBezTo>
                    <a:pt x="27" y="150"/>
                    <a:pt x="17" y="149"/>
                    <a:pt x="11" y="153"/>
                  </a:cubicBezTo>
                  <a:cubicBezTo>
                    <a:pt x="0" y="160"/>
                    <a:pt x="3" y="170"/>
                    <a:pt x="6" y="180"/>
                  </a:cubicBezTo>
                  <a:cubicBezTo>
                    <a:pt x="7" y="182"/>
                    <a:pt x="6" y="189"/>
                    <a:pt x="8" y="190"/>
                  </a:cubicBezTo>
                  <a:cubicBezTo>
                    <a:pt x="9" y="191"/>
                    <a:pt x="10" y="192"/>
                    <a:pt x="12" y="193"/>
                  </a:cubicBezTo>
                  <a:cubicBezTo>
                    <a:pt x="13" y="193"/>
                    <a:pt x="16" y="195"/>
                    <a:pt x="18" y="196"/>
                  </a:cubicBezTo>
                  <a:cubicBezTo>
                    <a:pt x="18" y="196"/>
                    <a:pt x="20" y="191"/>
                    <a:pt x="20" y="190"/>
                  </a:cubicBezTo>
                  <a:cubicBezTo>
                    <a:pt x="21" y="187"/>
                    <a:pt x="22" y="185"/>
                    <a:pt x="22" y="182"/>
                  </a:cubicBezTo>
                  <a:cubicBezTo>
                    <a:pt x="22" y="177"/>
                    <a:pt x="20" y="172"/>
                    <a:pt x="23" y="168"/>
                  </a:cubicBezTo>
                  <a:cubicBezTo>
                    <a:pt x="26" y="163"/>
                    <a:pt x="34" y="163"/>
                    <a:pt x="38" y="158"/>
                  </a:cubicBezTo>
                  <a:cubicBezTo>
                    <a:pt x="39" y="156"/>
                    <a:pt x="41" y="154"/>
                    <a:pt x="41" y="152"/>
                  </a:cubicBezTo>
                  <a:cubicBezTo>
                    <a:pt x="41" y="151"/>
                    <a:pt x="42" y="150"/>
                    <a:pt x="42" y="149"/>
                  </a:cubicBezTo>
                  <a:cubicBezTo>
                    <a:pt x="42" y="148"/>
                    <a:pt x="42" y="147"/>
                    <a:pt x="42" y="147"/>
                  </a:cubicBezTo>
                  <a:cubicBezTo>
                    <a:pt x="43" y="149"/>
                    <a:pt x="43" y="152"/>
                    <a:pt x="43" y="154"/>
                  </a:cubicBezTo>
                  <a:cubicBezTo>
                    <a:pt x="43" y="158"/>
                    <a:pt x="42" y="163"/>
                    <a:pt x="39" y="166"/>
                  </a:cubicBezTo>
                  <a:cubicBezTo>
                    <a:pt x="35" y="168"/>
                    <a:pt x="31" y="169"/>
                    <a:pt x="29" y="174"/>
                  </a:cubicBezTo>
                  <a:cubicBezTo>
                    <a:pt x="27" y="178"/>
                    <a:pt x="29" y="185"/>
                    <a:pt x="29" y="189"/>
                  </a:cubicBezTo>
                  <a:cubicBezTo>
                    <a:pt x="28" y="196"/>
                    <a:pt x="23" y="199"/>
                    <a:pt x="30" y="203"/>
                  </a:cubicBezTo>
                  <a:cubicBezTo>
                    <a:pt x="31" y="204"/>
                    <a:pt x="33" y="204"/>
                    <a:pt x="34" y="205"/>
                  </a:cubicBezTo>
                  <a:cubicBezTo>
                    <a:pt x="40" y="208"/>
                    <a:pt x="49" y="210"/>
                    <a:pt x="56" y="210"/>
                  </a:cubicBezTo>
                  <a:cubicBezTo>
                    <a:pt x="58" y="210"/>
                    <a:pt x="60" y="209"/>
                    <a:pt x="62" y="207"/>
                  </a:cubicBezTo>
                  <a:cubicBezTo>
                    <a:pt x="63" y="207"/>
                    <a:pt x="64" y="205"/>
                    <a:pt x="65" y="205"/>
                  </a:cubicBezTo>
                  <a:cubicBezTo>
                    <a:pt x="69" y="206"/>
                    <a:pt x="73" y="211"/>
                    <a:pt x="78" y="212"/>
                  </a:cubicBezTo>
                  <a:cubicBezTo>
                    <a:pt x="83" y="213"/>
                    <a:pt x="88" y="212"/>
                    <a:pt x="93" y="212"/>
                  </a:cubicBezTo>
                  <a:cubicBezTo>
                    <a:pt x="104" y="213"/>
                    <a:pt x="117" y="214"/>
                    <a:pt x="128" y="212"/>
                  </a:cubicBezTo>
                  <a:cubicBezTo>
                    <a:pt x="139" y="210"/>
                    <a:pt x="150" y="204"/>
                    <a:pt x="161" y="202"/>
                  </a:cubicBezTo>
                  <a:cubicBezTo>
                    <a:pt x="167" y="200"/>
                    <a:pt x="174" y="202"/>
                    <a:pt x="181" y="201"/>
                  </a:cubicBezTo>
                  <a:cubicBezTo>
                    <a:pt x="191" y="198"/>
                    <a:pt x="200" y="192"/>
                    <a:pt x="209" y="188"/>
                  </a:cubicBezTo>
                  <a:cubicBezTo>
                    <a:pt x="216" y="184"/>
                    <a:pt x="224" y="183"/>
                    <a:pt x="230" y="178"/>
                  </a:cubicBezTo>
                  <a:cubicBezTo>
                    <a:pt x="237" y="173"/>
                    <a:pt x="246" y="170"/>
                    <a:pt x="253" y="164"/>
                  </a:cubicBezTo>
                  <a:cubicBezTo>
                    <a:pt x="255" y="163"/>
                    <a:pt x="258" y="161"/>
                    <a:pt x="258" y="158"/>
                  </a:cubicBezTo>
                  <a:cubicBezTo>
                    <a:pt x="255" y="147"/>
                    <a:pt x="241" y="148"/>
                    <a:pt x="238" y="137"/>
                  </a:cubicBezTo>
                  <a:cubicBezTo>
                    <a:pt x="237" y="132"/>
                    <a:pt x="234" y="127"/>
                    <a:pt x="234" y="123"/>
                  </a:cubicBezTo>
                  <a:cubicBezTo>
                    <a:pt x="234" y="121"/>
                    <a:pt x="235" y="119"/>
                    <a:pt x="235" y="117"/>
                  </a:cubicBezTo>
                  <a:cubicBezTo>
                    <a:pt x="236" y="116"/>
                    <a:pt x="236" y="114"/>
                    <a:pt x="236" y="115"/>
                  </a:cubicBezTo>
                  <a:cubicBezTo>
                    <a:pt x="239" y="120"/>
                    <a:pt x="237" y="127"/>
                    <a:pt x="240" y="133"/>
                  </a:cubicBezTo>
                  <a:cubicBezTo>
                    <a:pt x="244" y="139"/>
                    <a:pt x="252" y="145"/>
                    <a:pt x="258" y="150"/>
                  </a:cubicBezTo>
                  <a:cubicBezTo>
                    <a:pt x="259" y="150"/>
                    <a:pt x="263" y="155"/>
                    <a:pt x="264" y="155"/>
                  </a:cubicBezTo>
                  <a:cubicBezTo>
                    <a:pt x="266" y="155"/>
                    <a:pt x="270" y="152"/>
                    <a:pt x="272" y="150"/>
                  </a:cubicBezTo>
                  <a:cubicBezTo>
                    <a:pt x="274" y="149"/>
                    <a:pt x="280" y="144"/>
                    <a:pt x="280" y="144"/>
                  </a:cubicBezTo>
                  <a:cubicBezTo>
                    <a:pt x="280" y="144"/>
                    <a:pt x="265" y="134"/>
                    <a:pt x="260" y="126"/>
                  </a:cubicBezTo>
                  <a:cubicBezTo>
                    <a:pt x="255" y="119"/>
                    <a:pt x="256" y="106"/>
                    <a:pt x="249" y="98"/>
                  </a:cubicBezTo>
                  <a:cubicBezTo>
                    <a:pt x="242" y="90"/>
                    <a:pt x="218" y="94"/>
                    <a:pt x="214" y="74"/>
                  </a:cubicBezTo>
                  <a:cubicBezTo>
                    <a:pt x="206" y="34"/>
                    <a:pt x="179" y="10"/>
                    <a:pt x="165" y="7"/>
                  </a:cubicBezTo>
                  <a:cubicBezTo>
                    <a:pt x="139" y="0"/>
                    <a:pt x="116" y="13"/>
                    <a:pt x="116" y="13"/>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1"/>
            <p:cNvSpPr>
              <a:spLocks/>
            </p:cNvSpPr>
            <p:nvPr/>
          </p:nvSpPr>
          <p:spPr bwMode="auto">
            <a:xfrm>
              <a:off x="6710363" y="2087418"/>
              <a:ext cx="469900" cy="539750"/>
            </a:xfrm>
            <a:custGeom>
              <a:avLst/>
              <a:gdLst>
                <a:gd name="T0" fmla="*/ 95 w 181"/>
                <a:gd name="T1" fmla="*/ 200 h 208"/>
                <a:gd name="T2" fmla="*/ 53 w 181"/>
                <a:gd name="T3" fmla="*/ 176 h 208"/>
                <a:gd name="T4" fmla="*/ 38 w 181"/>
                <a:gd name="T5" fmla="*/ 55 h 208"/>
                <a:gd name="T6" fmla="*/ 158 w 181"/>
                <a:gd name="T7" fmla="*/ 71 h 208"/>
                <a:gd name="T8" fmla="*/ 172 w 181"/>
                <a:gd name="T9" fmla="*/ 188 h 208"/>
                <a:gd name="T10" fmla="*/ 95 w 181"/>
                <a:gd name="T11" fmla="*/ 200 h 208"/>
              </a:gdLst>
              <a:ahLst/>
              <a:cxnLst>
                <a:cxn ang="0">
                  <a:pos x="T0" y="T1"/>
                </a:cxn>
                <a:cxn ang="0">
                  <a:pos x="T2" y="T3"/>
                </a:cxn>
                <a:cxn ang="0">
                  <a:pos x="T4" y="T5"/>
                </a:cxn>
                <a:cxn ang="0">
                  <a:pos x="T6" y="T7"/>
                </a:cxn>
                <a:cxn ang="0">
                  <a:pos x="T8" y="T9"/>
                </a:cxn>
                <a:cxn ang="0">
                  <a:pos x="T10" y="T11"/>
                </a:cxn>
              </a:cxnLst>
              <a:rect l="0" t="0" r="r" b="b"/>
              <a:pathLst>
                <a:path w="181" h="208">
                  <a:moveTo>
                    <a:pt x="95" y="200"/>
                  </a:moveTo>
                  <a:cubicBezTo>
                    <a:pt x="73" y="195"/>
                    <a:pt x="64" y="190"/>
                    <a:pt x="53" y="176"/>
                  </a:cubicBezTo>
                  <a:cubicBezTo>
                    <a:pt x="0" y="112"/>
                    <a:pt x="15" y="69"/>
                    <a:pt x="38" y="55"/>
                  </a:cubicBezTo>
                  <a:cubicBezTo>
                    <a:pt x="126" y="0"/>
                    <a:pt x="158" y="71"/>
                    <a:pt x="158" y="71"/>
                  </a:cubicBezTo>
                  <a:cubicBezTo>
                    <a:pt x="158" y="71"/>
                    <a:pt x="181" y="172"/>
                    <a:pt x="172" y="188"/>
                  </a:cubicBezTo>
                  <a:cubicBezTo>
                    <a:pt x="163" y="202"/>
                    <a:pt x="135" y="208"/>
                    <a:pt x="95" y="200"/>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2"/>
            <p:cNvSpPr>
              <a:spLocks/>
            </p:cNvSpPr>
            <p:nvPr/>
          </p:nvSpPr>
          <p:spPr bwMode="auto">
            <a:xfrm>
              <a:off x="6754813" y="2495406"/>
              <a:ext cx="366713" cy="352425"/>
            </a:xfrm>
            <a:custGeom>
              <a:avLst/>
              <a:gdLst>
                <a:gd name="T0" fmla="*/ 47 w 141"/>
                <a:gd name="T1" fmla="*/ 0 h 136"/>
                <a:gd name="T2" fmla="*/ 45 w 141"/>
                <a:gd name="T3" fmla="*/ 26 h 136"/>
                <a:gd name="T4" fmla="*/ 24 w 141"/>
                <a:gd name="T5" fmla="*/ 83 h 136"/>
                <a:gd name="T6" fmla="*/ 141 w 141"/>
                <a:gd name="T7" fmla="*/ 115 h 136"/>
                <a:gd name="T8" fmla="*/ 122 w 141"/>
                <a:gd name="T9" fmla="*/ 78 h 136"/>
                <a:gd name="T10" fmla="*/ 121 w 141"/>
                <a:gd name="T11" fmla="*/ 26 h 136"/>
                <a:gd name="T12" fmla="*/ 47 w 141"/>
                <a:gd name="T13" fmla="*/ 0 h 136"/>
              </a:gdLst>
              <a:ahLst/>
              <a:cxnLst>
                <a:cxn ang="0">
                  <a:pos x="T0" y="T1"/>
                </a:cxn>
                <a:cxn ang="0">
                  <a:pos x="T2" y="T3"/>
                </a:cxn>
                <a:cxn ang="0">
                  <a:pos x="T4" y="T5"/>
                </a:cxn>
                <a:cxn ang="0">
                  <a:pos x="T6" y="T7"/>
                </a:cxn>
                <a:cxn ang="0">
                  <a:pos x="T8" y="T9"/>
                </a:cxn>
                <a:cxn ang="0">
                  <a:pos x="T10" y="T11"/>
                </a:cxn>
                <a:cxn ang="0">
                  <a:pos x="T12" y="T13"/>
                </a:cxn>
              </a:cxnLst>
              <a:rect l="0" t="0" r="r" b="b"/>
              <a:pathLst>
                <a:path w="141" h="136">
                  <a:moveTo>
                    <a:pt x="47" y="0"/>
                  </a:moveTo>
                  <a:cubicBezTo>
                    <a:pt x="47" y="0"/>
                    <a:pt x="44" y="13"/>
                    <a:pt x="45" y="26"/>
                  </a:cubicBezTo>
                  <a:cubicBezTo>
                    <a:pt x="47" y="40"/>
                    <a:pt x="54" y="59"/>
                    <a:pt x="24" y="83"/>
                  </a:cubicBezTo>
                  <a:cubicBezTo>
                    <a:pt x="0" y="103"/>
                    <a:pt x="127" y="136"/>
                    <a:pt x="141" y="115"/>
                  </a:cubicBezTo>
                  <a:cubicBezTo>
                    <a:pt x="141" y="115"/>
                    <a:pt x="125" y="90"/>
                    <a:pt x="122" y="78"/>
                  </a:cubicBezTo>
                  <a:cubicBezTo>
                    <a:pt x="119" y="63"/>
                    <a:pt x="121" y="26"/>
                    <a:pt x="121" y="26"/>
                  </a:cubicBezTo>
                  <a:cubicBezTo>
                    <a:pt x="121" y="26"/>
                    <a:pt x="121" y="12"/>
                    <a:pt x="47" y="0"/>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3"/>
            <p:cNvSpPr>
              <a:spLocks/>
            </p:cNvSpPr>
            <p:nvPr/>
          </p:nvSpPr>
          <p:spPr bwMode="auto">
            <a:xfrm>
              <a:off x="6835775" y="2557318"/>
              <a:ext cx="387350" cy="114300"/>
            </a:xfrm>
            <a:custGeom>
              <a:avLst/>
              <a:gdLst>
                <a:gd name="T0" fmla="*/ 3 w 149"/>
                <a:gd name="T1" fmla="*/ 8 h 44"/>
                <a:gd name="T2" fmla="*/ 2 w 149"/>
                <a:gd name="T3" fmla="*/ 12 h 44"/>
                <a:gd name="T4" fmla="*/ 12 w 149"/>
                <a:gd name="T5" fmla="*/ 22 h 44"/>
                <a:gd name="T6" fmla="*/ 41 w 149"/>
                <a:gd name="T7" fmla="*/ 38 h 44"/>
                <a:gd name="T8" fmla="*/ 75 w 149"/>
                <a:gd name="T9" fmla="*/ 44 h 44"/>
                <a:gd name="T10" fmla="*/ 132 w 149"/>
                <a:gd name="T11" fmla="*/ 26 h 44"/>
                <a:gd name="T12" fmla="*/ 138 w 149"/>
                <a:gd name="T13" fmla="*/ 22 h 44"/>
                <a:gd name="T14" fmla="*/ 147 w 149"/>
                <a:gd name="T15" fmla="*/ 7 h 44"/>
                <a:gd name="T16" fmla="*/ 147 w 149"/>
                <a:gd name="T17" fmla="*/ 2 h 44"/>
                <a:gd name="T18" fmla="*/ 141 w 149"/>
                <a:gd name="T19" fmla="*/ 2 h 44"/>
                <a:gd name="T20" fmla="*/ 126 w 149"/>
                <a:gd name="T21" fmla="*/ 10 h 44"/>
                <a:gd name="T22" fmla="*/ 89 w 149"/>
                <a:gd name="T23" fmla="*/ 22 h 44"/>
                <a:gd name="T24" fmla="*/ 55 w 149"/>
                <a:gd name="T25" fmla="*/ 19 h 44"/>
                <a:gd name="T26" fmla="*/ 32 w 149"/>
                <a:gd name="T27" fmla="*/ 13 h 44"/>
                <a:gd name="T28" fmla="*/ 10 w 149"/>
                <a:gd name="T29" fmla="*/ 3 h 44"/>
                <a:gd name="T30" fmla="*/ 9 w 149"/>
                <a:gd name="T31" fmla="*/ 3 h 44"/>
                <a:gd name="T32" fmla="*/ 5 w 149"/>
                <a:gd name="T33" fmla="*/ 6 h 44"/>
                <a:gd name="T34" fmla="*/ 3 w 149"/>
                <a:gd name="T35" fmla="*/ 6 h 44"/>
                <a:gd name="T36" fmla="*/ 3 w 149"/>
                <a:gd name="T37"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44">
                  <a:moveTo>
                    <a:pt x="3" y="8"/>
                  </a:moveTo>
                  <a:cubicBezTo>
                    <a:pt x="1" y="13"/>
                    <a:pt x="0" y="7"/>
                    <a:pt x="2" y="12"/>
                  </a:cubicBezTo>
                  <a:cubicBezTo>
                    <a:pt x="3" y="17"/>
                    <a:pt x="9" y="19"/>
                    <a:pt x="12" y="22"/>
                  </a:cubicBezTo>
                  <a:cubicBezTo>
                    <a:pt x="21" y="29"/>
                    <a:pt x="31" y="34"/>
                    <a:pt x="41" y="38"/>
                  </a:cubicBezTo>
                  <a:cubicBezTo>
                    <a:pt x="52" y="42"/>
                    <a:pt x="64" y="44"/>
                    <a:pt x="75" y="44"/>
                  </a:cubicBezTo>
                  <a:cubicBezTo>
                    <a:pt x="95" y="44"/>
                    <a:pt x="115" y="39"/>
                    <a:pt x="132" y="26"/>
                  </a:cubicBezTo>
                  <a:cubicBezTo>
                    <a:pt x="134" y="25"/>
                    <a:pt x="136" y="23"/>
                    <a:pt x="138" y="22"/>
                  </a:cubicBezTo>
                  <a:cubicBezTo>
                    <a:pt x="142" y="17"/>
                    <a:pt x="145" y="13"/>
                    <a:pt x="147" y="7"/>
                  </a:cubicBezTo>
                  <a:cubicBezTo>
                    <a:pt x="149" y="6"/>
                    <a:pt x="149" y="3"/>
                    <a:pt x="147" y="2"/>
                  </a:cubicBezTo>
                  <a:cubicBezTo>
                    <a:pt x="145" y="0"/>
                    <a:pt x="143" y="1"/>
                    <a:pt x="141" y="2"/>
                  </a:cubicBezTo>
                  <a:cubicBezTo>
                    <a:pt x="136" y="6"/>
                    <a:pt x="131" y="8"/>
                    <a:pt x="126" y="10"/>
                  </a:cubicBezTo>
                  <a:cubicBezTo>
                    <a:pt x="114" y="16"/>
                    <a:pt x="102" y="21"/>
                    <a:pt x="89" y="22"/>
                  </a:cubicBezTo>
                  <a:cubicBezTo>
                    <a:pt x="78" y="23"/>
                    <a:pt x="67" y="22"/>
                    <a:pt x="55" y="19"/>
                  </a:cubicBezTo>
                  <a:cubicBezTo>
                    <a:pt x="47" y="17"/>
                    <a:pt x="40" y="15"/>
                    <a:pt x="32" y="13"/>
                  </a:cubicBezTo>
                  <a:cubicBezTo>
                    <a:pt x="25" y="10"/>
                    <a:pt x="17" y="7"/>
                    <a:pt x="10" y="3"/>
                  </a:cubicBezTo>
                  <a:cubicBezTo>
                    <a:pt x="10" y="3"/>
                    <a:pt x="10" y="3"/>
                    <a:pt x="9" y="3"/>
                  </a:cubicBezTo>
                  <a:cubicBezTo>
                    <a:pt x="4" y="3"/>
                    <a:pt x="9" y="3"/>
                    <a:pt x="5" y="6"/>
                  </a:cubicBezTo>
                  <a:cubicBezTo>
                    <a:pt x="4" y="5"/>
                    <a:pt x="3" y="6"/>
                    <a:pt x="3" y="6"/>
                  </a:cubicBezTo>
                  <a:cubicBezTo>
                    <a:pt x="3" y="7"/>
                    <a:pt x="3" y="7"/>
                    <a:pt x="3" y="8"/>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87"/>
            <p:cNvSpPr>
              <a:spLocks/>
            </p:cNvSpPr>
            <p:nvPr/>
          </p:nvSpPr>
          <p:spPr bwMode="auto">
            <a:xfrm>
              <a:off x="6560102" y="2658918"/>
              <a:ext cx="943278" cy="1262064"/>
            </a:xfrm>
            <a:custGeom>
              <a:avLst/>
              <a:gdLst>
                <a:gd name="connsiteX0" fmla="*/ 303816 w 943278"/>
                <a:gd name="connsiteY0" fmla="*/ 0 h 1262064"/>
                <a:gd name="connsiteX1" fmla="*/ 488254 w 943278"/>
                <a:gd name="connsiteY1" fmla="*/ 103871 h 1262064"/>
                <a:gd name="connsiteX2" fmla="*/ 506438 w 943278"/>
                <a:gd name="connsiteY2" fmla="*/ 28565 h 1262064"/>
                <a:gd name="connsiteX3" fmla="*/ 693475 w 943278"/>
                <a:gd name="connsiteY3" fmla="*/ 280452 h 1262064"/>
                <a:gd name="connsiteX4" fmla="*/ 644118 w 943278"/>
                <a:gd name="connsiteY4" fmla="*/ 483000 h 1262064"/>
                <a:gd name="connsiteX5" fmla="*/ 935063 w 943278"/>
                <a:gd name="connsiteY5" fmla="*/ 872516 h 1262064"/>
                <a:gd name="connsiteX6" fmla="*/ 942506 w 943278"/>
                <a:gd name="connsiteY6" fmla="*/ 1005732 h 1262064"/>
                <a:gd name="connsiteX7" fmla="*/ 931395 w 943278"/>
                <a:gd name="connsiteY7" fmla="*/ 1069614 h 1262064"/>
                <a:gd name="connsiteX8" fmla="*/ 860730 w 943278"/>
                <a:gd name="connsiteY8" fmla="*/ 1127860 h 1262064"/>
                <a:gd name="connsiteX9" fmla="*/ 420930 w 943278"/>
                <a:gd name="connsiteY9" fmla="*/ 1262064 h 1262064"/>
                <a:gd name="connsiteX10" fmla="*/ 114747 w 943278"/>
                <a:gd name="connsiteY10" fmla="*/ 1200311 h 1262064"/>
                <a:gd name="connsiteX11" fmla="*/ 0 w 943278"/>
                <a:gd name="connsiteY11" fmla="*/ 1138091 h 1262064"/>
                <a:gd name="connsiteX12" fmla="*/ 39822 w 943278"/>
                <a:gd name="connsiteY12" fmla="*/ 1059159 h 1262064"/>
                <a:gd name="connsiteX13" fmla="*/ 150550 w 943278"/>
                <a:gd name="connsiteY13" fmla="*/ 898483 h 1262064"/>
                <a:gd name="connsiteX14" fmla="*/ 212895 w 943278"/>
                <a:gd name="connsiteY14" fmla="*/ 581677 h 1262064"/>
                <a:gd name="connsiteX15" fmla="*/ 119377 w 943278"/>
                <a:gd name="connsiteY15" fmla="*/ 267468 h 1262064"/>
                <a:gd name="connsiteX16" fmla="*/ 303816 w 943278"/>
                <a:gd name="connsiteY16" fmla="*/ 0 h 12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43278" h="1262064">
                  <a:moveTo>
                    <a:pt x="303816" y="0"/>
                  </a:moveTo>
                  <a:cubicBezTo>
                    <a:pt x="303816" y="0"/>
                    <a:pt x="376552" y="135032"/>
                    <a:pt x="488254" y="103871"/>
                  </a:cubicBezTo>
                  <a:cubicBezTo>
                    <a:pt x="516829" y="96081"/>
                    <a:pt x="506438" y="28565"/>
                    <a:pt x="506438" y="28565"/>
                  </a:cubicBezTo>
                  <a:cubicBezTo>
                    <a:pt x="506438" y="28565"/>
                    <a:pt x="654509" y="220726"/>
                    <a:pt x="693475" y="280452"/>
                  </a:cubicBezTo>
                  <a:cubicBezTo>
                    <a:pt x="771407" y="407693"/>
                    <a:pt x="646716" y="467419"/>
                    <a:pt x="644118" y="483000"/>
                  </a:cubicBezTo>
                  <a:cubicBezTo>
                    <a:pt x="641520" y="495984"/>
                    <a:pt x="906488" y="664774"/>
                    <a:pt x="935063" y="872516"/>
                  </a:cubicBezTo>
                  <a:cubicBezTo>
                    <a:pt x="942532" y="924126"/>
                    <a:pt x="944602" y="967622"/>
                    <a:pt x="942506" y="1005732"/>
                  </a:cubicBezTo>
                  <a:lnTo>
                    <a:pt x="931395" y="1069614"/>
                  </a:lnTo>
                  <a:lnTo>
                    <a:pt x="860730" y="1127860"/>
                  </a:lnTo>
                  <a:cubicBezTo>
                    <a:pt x="735186" y="1212589"/>
                    <a:pt x="583842" y="1262064"/>
                    <a:pt x="420930" y="1262064"/>
                  </a:cubicBezTo>
                  <a:cubicBezTo>
                    <a:pt x="312323" y="1262064"/>
                    <a:pt x="208856" y="1240075"/>
                    <a:pt x="114747" y="1200311"/>
                  </a:cubicBezTo>
                  <a:lnTo>
                    <a:pt x="0" y="1138091"/>
                  </a:lnTo>
                  <a:lnTo>
                    <a:pt x="39822" y="1059159"/>
                  </a:lnTo>
                  <a:cubicBezTo>
                    <a:pt x="81061" y="990669"/>
                    <a:pt x="123274" y="940032"/>
                    <a:pt x="150550" y="898483"/>
                  </a:cubicBezTo>
                  <a:cubicBezTo>
                    <a:pt x="225884" y="781629"/>
                    <a:pt x="215493" y="602451"/>
                    <a:pt x="212895" y="581677"/>
                  </a:cubicBezTo>
                  <a:cubicBezTo>
                    <a:pt x="192114" y="459629"/>
                    <a:pt x="142757" y="322000"/>
                    <a:pt x="119377" y="267468"/>
                  </a:cubicBezTo>
                  <a:cubicBezTo>
                    <a:pt x="80411" y="181774"/>
                    <a:pt x="194711" y="111661"/>
                    <a:pt x="303816" y="0"/>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46" name="Freeform 45"/>
            <p:cNvSpPr>
              <a:spLocks/>
            </p:cNvSpPr>
            <p:nvPr/>
          </p:nvSpPr>
          <p:spPr bwMode="auto">
            <a:xfrm>
              <a:off x="6615113" y="2703368"/>
              <a:ext cx="649288" cy="1185863"/>
            </a:xfrm>
            <a:custGeom>
              <a:avLst/>
              <a:gdLst>
                <a:gd name="T0" fmla="*/ 228 w 250"/>
                <a:gd name="T1" fmla="*/ 439 h 457"/>
                <a:gd name="T2" fmla="*/ 11 w 250"/>
                <a:gd name="T3" fmla="*/ 314 h 457"/>
                <a:gd name="T4" fmla="*/ 3 w 250"/>
                <a:gd name="T5" fmla="*/ 97 h 457"/>
                <a:gd name="T6" fmla="*/ 80 w 250"/>
                <a:gd name="T7" fmla="*/ 0 h 457"/>
                <a:gd name="T8" fmla="*/ 80 w 250"/>
                <a:gd name="T9" fmla="*/ 267 h 457"/>
                <a:gd name="T10" fmla="*/ 234 w 250"/>
                <a:gd name="T11" fmla="*/ 408 h 457"/>
                <a:gd name="T12" fmla="*/ 228 w 250"/>
                <a:gd name="T13" fmla="*/ 439 h 457"/>
              </a:gdLst>
              <a:ahLst/>
              <a:cxnLst>
                <a:cxn ang="0">
                  <a:pos x="T0" y="T1"/>
                </a:cxn>
                <a:cxn ang="0">
                  <a:pos x="T2" y="T3"/>
                </a:cxn>
                <a:cxn ang="0">
                  <a:pos x="T4" y="T5"/>
                </a:cxn>
                <a:cxn ang="0">
                  <a:pos x="T6" y="T7"/>
                </a:cxn>
                <a:cxn ang="0">
                  <a:pos x="T8" y="T9"/>
                </a:cxn>
                <a:cxn ang="0">
                  <a:pos x="T10" y="T11"/>
                </a:cxn>
                <a:cxn ang="0">
                  <a:pos x="T12" y="T13"/>
                </a:cxn>
              </a:cxnLst>
              <a:rect l="0" t="0" r="r" b="b"/>
              <a:pathLst>
                <a:path w="250" h="457">
                  <a:moveTo>
                    <a:pt x="228" y="439"/>
                  </a:moveTo>
                  <a:cubicBezTo>
                    <a:pt x="205" y="457"/>
                    <a:pt x="17" y="333"/>
                    <a:pt x="11" y="314"/>
                  </a:cubicBezTo>
                  <a:cubicBezTo>
                    <a:pt x="4" y="290"/>
                    <a:pt x="3" y="116"/>
                    <a:pt x="3" y="97"/>
                  </a:cubicBezTo>
                  <a:cubicBezTo>
                    <a:pt x="0" y="15"/>
                    <a:pt x="76" y="7"/>
                    <a:pt x="80" y="0"/>
                  </a:cubicBezTo>
                  <a:cubicBezTo>
                    <a:pt x="80" y="0"/>
                    <a:pt x="80" y="227"/>
                    <a:pt x="80" y="267"/>
                  </a:cubicBezTo>
                  <a:cubicBezTo>
                    <a:pt x="80" y="269"/>
                    <a:pt x="186" y="385"/>
                    <a:pt x="234" y="408"/>
                  </a:cubicBezTo>
                  <a:cubicBezTo>
                    <a:pt x="250" y="416"/>
                    <a:pt x="234" y="434"/>
                    <a:pt x="228" y="439"/>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6"/>
            <p:cNvSpPr>
              <a:spLocks/>
            </p:cNvSpPr>
            <p:nvPr/>
          </p:nvSpPr>
          <p:spPr bwMode="auto">
            <a:xfrm>
              <a:off x="7131050" y="3709843"/>
              <a:ext cx="346075" cy="171450"/>
            </a:xfrm>
            <a:custGeom>
              <a:avLst/>
              <a:gdLst>
                <a:gd name="T0" fmla="*/ 6 w 133"/>
                <a:gd name="T1" fmla="*/ 22 h 66"/>
                <a:gd name="T2" fmla="*/ 50 w 133"/>
                <a:gd name="T3" fmla="*/ 20 h 66"/>
                <a:gd name="T4" fmla="*/ 76 w 133"/>
                <a:gd name="T5" fmla="*/ 10 h 66"/>
                <a:gd name="T6" fmla="*/ 85 w 133"/>
                <a:gd name="T7" fmla="*/ 1 h 66"/>
                <a:gd name="T8" fmla="*/ 86 w 133"/>
                <a:gd name="T9" fmla="*/ 11 h 66"/>
                <a:gd name="T10" fmla="*/ 77 w 133"/>
                <a:gd name="T11" fmla="*/ 23 h 66"/>
                <a:gd name="T12" fmla="*/ 131 w 133"/>
                <a:gd name="T13" fmla="*/ 23 h 66"/>
                <a:gd name="T14" fmla="*/ 84 w 133"/>
                <a:gd name="T15" fmla="*/ 34 h 66"/>
                <a:gd name="T16" fmla="*/ 132 w 133"/>
                <a:gd name="T17" fmla="*/ 35 h 66"/>
                <a:gd name="T18" fmla="*/ 81 w 133"/>
                <a:gd name="T19" fmla="*/ 47 h 66"/>
                <a:gd name="T20" fmla="*/ 129 w 133"/>
                <a:gd name="T21" fmla="*/ 49 h 66"/>
                <a:gd name="T22" fmla="*/ 80 w 133"/>
                <a:gd name="T23" fmla="*/ 55 h 66"/>
                <a:gd name="T24" fmla="*/ 119 w 133"/>
                <a:gd name="T25" fmla="*/ 64 h 66"/>
                <a:gd name="T26" fmla="*/ 74 w 133"/>
                <a:gd name="T27" fmla="*/ 64 h 66"/>
                <a:gd name="T28" fmla="*/ 6 w 133"/>
                <a:gd name="T29" fmla="*/ 49 h 66"/>
                <a:gd name="T30" fmla="*/ 6 w 133"/>
                <a:gd name="T31" fmla="*/ 22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3" h="66">
                  <a:moveTo>
                    <a:pt x="6" y="22"/>
                  </a:moveTo>
                  <a:cubicBezTo>
                    <a:pt x="8" y="20"/>
                    <a:pt x="47" y="21"/>
                    <a:pt x="50" y="20"/>
                  </a:cubicBezTo>
                  <a:cubicBezTo>
                    <a:pt x="61" y="18"/>
                    <a:pt x="66" y="16"/>
                    <a:pt x="76" y="10"/>
                  </a:cubicBezTo>
                  <a:cubicBezTo>
                    <a:pt x="85" y="5"/>
                    <a:pt x="81" y="3"/>
                    <a:pt x="85" y="1"/>
                  </a:cubicBezTo>
                  <a:cubicBezTo>
                    <a:pt x="86" y="0"/>
                    <a:pt x="88" y="4"/>
                    <a:pt x="86" y="11"/>
                  </a:cubicBezTo>
                  <a:cubicBezTo>
                    <a:pt x="84" y="21"/>
                    <a:pt x="77" y="23"/>
                    <a:pt x="77" y="23"/>
                  </a:cubicBezTo>
                  <a:cubicBezTo>
                    <a:pt x="89" y="24"/>
                    <a:pt x="131" y="18"/>
                    <a:pt x="131" y="23"/>
                  </a:cubicBezTo>
                  <a:cubicBezTo>
                    <a:pt x="131" y="27"/>
                    <a:pt x="83" y="34"/>
                    <a:pt x="84" y="34"/>
                  </a:cubicBezTo>
                  <a:cubicBezTo>
                    <a:pt x="88" y="36"/>
                    <a:pt x="133" y="31"/>
                    <a:pt x="132" y="35"/>
                  </a:cubicBezTo>
                  <a:cubicBezTo>
                    <a:pt x="131" y="42"/>
                    <a:pt x="81" y="47"/>
                    <a:pt x="81" y="47"/>
                  </a:cubicBezTo>
                  <a:cubicBezTo>
                    <a:pt x="81" y="47"/>
                    <a:pt x="129" y="45"/>
                    <a:pt x="129" y="49"/>
                  </a:cubicBezTo>
                  <a:cubicBezTo>
                    <a:pt x="129" y="54"/>
                    <a:pt x="80" y="55"/>
                    <a:pt x="80" y="55"/>
                  </a:cubicBezTo>
                  <a:cubicBezTo>
                    <a:pt x="80" y="55"/>
                    <a:pt x="121" y="61"/>
                    <a:pt x="119" y="64"/>
                  </a:cubicBezTo>
                  <a:cubicBezTo>
                    <a:pt x="119" y="66"/>
                    <a:pt x="100" y="66"/>
                    <a:pt x="74" y="64"/>
                  </a:cubicBezTo>
                  <a:cubicBezTo>
                    <a:pt x="50" y="61"/>
                    <a:pt x="15" y="57"/>
                    <a:pt x="6" y="49"/>
                  </a:cubicBezTo>
                  <a:cubicBezTo>
                    <a:pt x="0" y="44"/>
                    <a:pt x="6" y="22"/>
                    <a:pt x="6" y="22"/>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7"/>
            <p:cNvSpPr>
              <a:spLocks/>
            </p:cNvSpPr>
            <p:nvPr/>
          </p:nvSpPr>
          <p:spPr bwMode="auto">
            <a:xfrm>
              <a:off x="7061200" y="3095481"/>
              <a:ext cx="282575" cy="220663"/>
            </a:xfrm>
            <a:custGeom>
              <a:avLst/>
              <a:gdLst>
                <a:gd name="T0" fmla="*/ 107 w 109"/>
                <a:gd name="T1" fmla="*/ 64 h 85"/>
                <a:gd name="T2" fmla="*/ 83 w 109"/>
                <a:gd name="T3" fmla="*/ 21 h 85"/>
                <a:gd name="T4" fmla="*/ 58 w 109"/>
                <a:gd name="T5" fmla="*/ 10 h 85"/>
                <a:gd name="T6" fmla="*/ 49 w 109"/>
                <a:gd name="T7" fmla="*/ 0 h 85"/>
                <a:gd name="T8" fmla="*/ 48 w 109"/>
                <a:gd name="T9" fmla="*/ 10 h 85"/>
                <a:gd name="T10" fmla="*/ 56 w 109"/>
                <a:gd name="T11" fmla="*/ 23 h 85"/>
                <a:gd name="T12" fmla="*/ 4 w 109"/>
                <a:gd name="T13" fmla="*/ 32 h 85"/>
                <a:gd name="T14" fmla="*/ 49 w 109"/>
                <a:gd name="T15" fmla="*/ 33 h 85"/>
                <a:gd name="T16" fmla="*/ 11 w 109"/>
                <a:gd name="T17" fmla="*/ 46 h 85"/>
                <a:gd name="T18" fmla="*/ 1 w 109"/>
                <a:gd name="T19" fmla="*/ 51 h 85"/>
                <a:gd name="T20" fmla="*/ 7 w 109"/>
                <a:gd name="T21" fmla="*/ 52 h 85"/>
                <a:gd name="T22" fmla="*/ 52 w 109"/>
                <a:gd name="T23" fmla="*/ 46 h 85"/>
                <a:gd name="T24" fmla="*/ 13 w 109"/>
                <a:gd name="T25" fmla="*/ 65 h 85"/>
                <a:gd name="T26" fmla="*/ 15 w 109"/>
                <a:gd name="T27" fmla="*/ 71 h 85"/>
                <a:gd name="T28" fmla="*/ 41 w 109"/>
                <a:gd name="T29" fmla="*/ 60 h 85"/>
                <a:gd name="T30" fmla="*/ 57 w 109"/>
                <a:gd name="T31" fmla="*/ 55 h 85"/>
                <a:gd name="T32" fmla="*/ 34 w 109"/>
                <a:gd name="T33" fmla="*/ 72 h 85"/>
                <a:gd name="T34" fmla="*/ 25 w 109"/>
                <a:gd name="T35" fmla="*/ 81 h 85"/>
                <a:gd name="T36" fmla="*/ 31 w 109"/>
                <a:gd name="T37" fmla="*/ 83 h 85"/>
                <a:gd name="T38" fmla="*/ 55 w 109"/>
                <a:gd name="T39" fmla="*/ 68 h 85"/>
                <a:gd name="T40" fmla="*/ 107 w 109"/>
                <a:gd name="T41" fmla="*/ 6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9" h="85">
                  <a:moveTo>
                    <a:pt x="107" y="64"/>
                  </a:moveTo>
                  <a:cubicBezTo>
                    <a:pt x="107" y="65"/>
                    <a:pt x="109" y="30"/>
                    <a:pt x="83" y="21"/>
                  </a:cubicBezTo>
                  <a:cubicBezTo>
                    <a:pt x="73" y="17"/>
                    <a:pt x="68" y="16"/>
                    <a:pt x="58" y="10"/>
                  </a:cubicBezTo>
                  <a:cubicBezTo>
                    <a:pt x="50" y="5"/>
                    <a:pt x="53" y="3"/>
                    <a:pt x="49" y="0"/>
                  </a:cubicBezTo>
                  <a:cubicBezTo>
                    <a:pt x="49" y="0"/>
                    <a:pt x="47" y="3"/>
                    <a:pt x="48" y="10"/>
                  </a:cubicBezTo>
                  <a:cubicBezTo>
                    <a:pt x="50" y="20"/>
                    <a:pt x="57" y="23"/>
                    <a:pt x="56" y="23"/>
                  </a:cubicBezTo>
                  <a:cubicBezTo>
                    <a:pt x="45" y="24"/>
                    <a:pt x="4" y="25"/>
                    <a:pt x="4" y="32"/>
                  </a:cubicBezTo>
                  <a:cubicBezTo>
                    <a:pt x="5" y="36"/>
                    <a:pt x="50" y="33"/>
                    <a:pt x="49" y="33"/>
                  </a:cubicBezTo>
                  <a:cubicBezTo>
                    <a:pt x="45" y="35"/>
                    <a:pt x="20" y="43"/>
                    <a:pt x="11" y="46"/>
                  </a:cubicBezTo>
                  <a:cubicBezTo>
                    <a:pt x="2" y="48"/>
                    <a:pt x="1" y="50"/>
                    <a:pt x="1" y="51"/>
                  </a:cubicBezTo>
                  <a:cubicBezTo>
                    <a:pt x="0" y="52"/>
                    <a:pt x="4" y="53"/>
                    <a:pt x="7" y="52"/>
                  </a:cubicBezTo>
                  <a:cubicBezTo>
                    <a:pt x="17" y="50"/>
                    <a:pt x="48" y="47"/>
                    <a:pt x="52" y="46"/>
                  </a:cubicBezTo>
                  <a:cubicBezTo>
                    <a:pt x="52" y="46"/>
                    <a:pt x="23" y="59"/>
                    <a:pt x="13" y="65"/>
                  </a:cubicBezTo>
                  <a:cubicBezTo>
                    <a:pt x="6" y="70"/>
                    <a:pt x="2" y="75"/>
                    <a:pt x="15" y="71"/>
                  </a:cubicBezTo>
                  <a:cubicBezTo>
                    <a:pt x="24" y="69"/>
                    <a:pt x="32" y="64"/>
                    <a:pt x="41" y="60"/>
                  </a:cubicBezTo>
                  <a:cubicBezTo>
                    <a:pt x="45" y="58"/>
                    <a:pt x="53" y="56"/>
                    <a:pt x="57" y="55"/>
                  </a:cubicBezTo>
                  <a:cubicBezTo>
                    <a:pt x="59" y="54"/>
                    <a:pt x="40" y="67"/>
                    <a:pt x="34" y="72"/>
                  </a:cubicBezTo>
                  <a:cubicBezTo>
                    <a:pt x="31" y="75"/>
                    <a:pt x="28" y="78"/>
                    <a:pt x="25" y="81"/>
                  </a:cubicBezTo>
                  <a:cubicBezTo>
                    <a:pt x="24" y="83"/>
                    <a:pt x="28" y="85"/>
                    <a:pt x="31" y="83"/>
                  </a:cubicBezTo>
                  <a:cubicBezTo>
                    <a:pt x="38" y="78"/>
                    <a:pt x="47" y="70"/>
                    <a:pt x="55" y="68"/>
                  </a:cubicBezTo>
                  <a:cubicBezTo>
                    <a:pt x="63" y="65"/>
                    <a:pt x="89" y="54"/>
                    <a:pt x="107" y="64"/>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8"/>
            <p:cNvSpPr>
              <a:spLocks/>
            </p:cNvSpPr>
            <p:nvPr/>
          </p:nvSpPr>
          <p:spPr bwMode="auto">
            <a:xfrm>
              <a:off x="6750050" y="2455718"/>
              <a:ext cx="101600" cy="98425"/>
            </a:xfrm>
            <a:custGeom>
              <a:avLst/>
              <a:gdLst>
                <a:gd name="T0" fmla="*/ 39 w 39"/>
                <a:gd name="T1" fmla="*/ 29 h 38"/>
                <a:gd name="T2" fmla="*/ 20 w 39"/>
                <a:gd name="T3" fmla="*/ 2 h 38"/>
                <a:gd name="T4" fmla="*/ 8 w 39"/>
                <a:gd name="T5" fmla="*/ 1 h 38"/>
                <a:gd name="T6" fmla="*/ 4 w 39"/>
                <a:gd name="T7" fmla="*/ 20 h 38"/>
                <a:gd name="T8" fmla="*/ 25 w 39"/>
                <a:gd name="T9" fmla="*/ 36 h 38"/>
                <a:gd name="T10" fmla="*/ 39 w 39"/>
                <a:gd name="T11" fmla="*/ 29 h 38"/>
              </a:gdLst>
              <a:ahLst/>
              <a:cxnLst>
                <a:cxn ang="0">
                  <a:pos x="T0" y="T1"/>
                </a:cxn>
                <a:cxn ang="0">
                  <a:pos x="T2" y="T3"/>
                </a:cxn>
                <a:cxn ang="0">
                  <a:pos x="T4" y="T5"/>
                </a:cxn>
                <a:cxn ang="0">
                  <a:pos x="T6" y="T7"/>
                </a:cxn>
                <a:cxn ang="0">
                  <a:pos x="T8" y="T9"/>
                </a:cxn>
                <a:cxn ang="0">
                  <a:pos x="T10" y="T11"/>
                </a:cxn>
              </a:cxnLst>
              <a:rect l="0" t="0" r="r" b="b"/>
              <a:pathLst>
                <a:path w="39" h="38">
                  <a:moveTo>
                    <a:pt x="39" y="29"/>
                  </a:moveTo>
                  <a:cubicBezTo>
                    <a:pt x="39" y="26"/>
                    <a:pt x="24" y="4"/>
                    <a:pt x="20" y="2"/>
                  </a:cubicBezTo>
                  <a:cubicBezTo>
                    <a:pt x="16" y="1"/>
                    <a:pt x="12" y="0"/>
                    <a:pt x="8" y="1"/>
                  </a:cubicBezTo>
                  <a:cubicBezTo>
                    <a:pt x="1" y="4"/>
                    <a:pt x="0" y="15"/>
                    <a:pt x="4" y="20"/>
                  </a:cubicBezTo>
                  <a:cubicBezTo>
                    <a:pt x="8" y="28"/>
                    <a:pt x="17" y="34"/>
                    <a:pt x="25" y="36"/>
                  </a:cubicBezTo>
                  <a:cubicBezTo>
                    <a:pt x="32" y="38"/>
                    <a:pt x="39" y="36"/>
                    <a:pt x="39" y="29"/>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9"/>
            <p:cNvSpPr>
              <a:spLocks/>
            </p:cNvSpPr>
            <p:nvPr/>
          </p:nvSpPr>
          <p:spPr bwMode="auto">
            <a:xfrm>
              <a:off x="6737350" y="2147743"/>
              <a:ext cx="417513" cy="347663"/>
            </a:xfrm>
            <a:custGeom>
              <a:avLst/>
              <a:gdLst>
                <a:gd name="T0" fmla="*/ 121 w 161"/>
                <a:gd name="T1" fmla="*/ 26 h 134"/>
                <a:gd name="T2" fmla="*/ 114 w 161"/>
                <a:gd name="T3" fmla="*/ 27 h 134"/>
                <a:gd name="T4" fmla="*/ 99 w 161"/>
                <a:gd name="T5" fmla="*/ 56 h 134"/>
                <a:gd name="T6" fmla="*/ 77 w 161"/>
                <a:gd name="T7" fmla="*/ 77 h 134"/>
                <a:gd name="T8" fmla="*/ 71 w 161"/>
                <a:gd name="T9" fmla="*/ 118 h 134"/>
                <a:gd name="T10" fmla="*/ 42 w 161"/>
                <a:gd name="T11" fmla="*/ 131 h 134"/>
                <a:gd name="T12" fmla="*/ 28 w 161"/>
                <a:gd name="T13" fmla="*/ 124 h 134"/>
                <a:gd name="T14" fmla="*/ 14 w 161"/>
                <a:gd name="T15" fmla="*/ 117 h 134"/>
                <a:gd name="T16" fmla="*/ 3 w 161"/>
                <a:gd name="T17" fmla="*/ 87 h 134"/>
                <a:gd name="T18" fmla="*/ 8 w 161"/>
                <a:gd name="T19" fmla="*/ 44 h 134"/>
                <a:gd name="T20" fmla="*/ 27 w 161"/>
                <a:gd name="T21" fmla="*/ 24 h 134"/>
                <a:gd name="T22" fmla="*/ 97 w 161"/>
                <a:gd name="T23" fmla="*/ 3 h 134"/>
                <a:gd name="T24" fmla="*/ 135 w 161"/>
                <a:gd name="T25" fmla="*/ 19 h 134"/>
                <a:gd name="T26" fmla="*/ 147 w 161"/>
                <a:gd name="T27" fmla="*/ 38 h 134"/>
                <a:gd name="T28" fmla="*/ 160 w 161"/>
                <a:gd name="T29" fmla="*/ 65 h 134"/>
                <a:gd name="T30" fmla="*/ 151 w 161"/>
                <a:gd name="T31" fmla="*/ 64 h 134"/>
                <a:gd name="T32" fmla="*/ 136 w 161"/>
                <a:gd name="T33" fmla="*/ 48 h 134"/>
                <a:gd name="T34" fmla="*/ 129 w 161"/>
                <a:gd name="T35" fmla="*/ 33 h 134"/>
                <a:gd name="T36" fmla="*/ 121 w 161"/>
                <a:gd name="T37" fmla="*/ 2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34">
                  <a:moveTo>
                    <a:pt x="121" y="26"/>
                  </a:moveTo>
                  <a:cubicBezTo>
                    <a:pt x="121" y="26"/>
                    <a:pt x="115" y="22"/>
                    <a:pt x="114" y="27"/>
                  </a:cubicBezTo>
                  <a:cubicBezTo>
                    <a:pt x="112" y="37"/>
                    <a:pt x="107" y="48"/>
                    <a:pt x="99" y="56"/>
                  </a:cubicBezTo>
                  <a:cubicBezTo>
                    <a:pt x="92" y="64"/>
                    <a:pt x="83" y="68"/>
                    <a:pt x="77" y="77"/>
                  </a:cubicBezTo>
                  <a:cubicBezTo>
                    <a:pt x="67" y="90"/>
                    <a:pt x="76" y="104"/>
                    <a:pt x="71" y="118"/>
                  </a:cubicBezTo>
                  <a:cubicBezTo>
                    <a:pt x="66" y="129"/>
                    <a:pt x="54" y="134"/>
                    <a:pt x="42" y="131"/>
                  </a:cubicBezTo>
                  <a:cubicBezTo>
                    <a:pt x="37" y="129"/>
                    <a:pt x="33" y="126"/>
                    <a:pt x="28" y="124"/>
                  </a:cubicBezTo>
                  <a:cubicBezTo>
                    <a:pt x="24" y="122"/>
                    <a:pt x="17" y="121"/>
                    <a:pt x="14" y="117"/>
                  </a:cubicBezTo>
                  <a:cubicBezTo>
                    <a:pt x="7" y="110"/>
                    <a:pt x="4" y="97"/>
                    <a:pt x="3" y="87"/>
                  </a:cubicBezTo>
                  <a:cubicBezTo>
                    <a:pt x="0" y="72"/>
                    <a:pt x="0" y="57"/>
                    <a:pt x="8" y="44"/>
                  </a:cubicBezTo>
                  <a:cubicBezTo>
                    <a:pt x="12" y="35"/>
                    <a:pt x="19" y="29"/>
                    <a:pt x="27" y="24"/>
                  </a:cubicBezTo>
                  <a:cubicBezTo>
                    <a:pt x="45" y="13"/>
                    <a:pt x="75" y="0"/>
                    <a:pt x="97" y="3"/>
                  </a:cubicBezTo>
                  <a:cubicBezTo>
                    <a:pt x="111" y="5"/>
                    <a:pt x="125" y="7"/>
                    <a:pt x="135" y="19"/>
                  </a:cubicBezTo>
                  <a:cubicBezTo>
                    <a:pt x="140" y="25"/>
                    <a:pt x="142" y="32"/>
                    <a:pt x="147" y="38"/>
                  </a:cubicBezTo>
                  <a:cubicBezTo>
                    <a:pt x="153" y="47"/>
                    <a:pt x="161" y="52"/>
                    <a:pt x="160" y="65"/>
                  </a:cubicBezTo>
                  <a:cubicBezTo>
                    <a:pt x="160" y="68"/>
                    <a:pt x="151" y="64"/>
                    <a:pt x="151" y="64"/>
                  </a:cubicBezTo>
                  <a:cubicBezTo>
                    <a:pt x="144" y="61"/>
                    <a:pt x="138" y="55"/>
                    <a:pt x="136" y="48"/>
                  </a:cubicBezTo>
                  <a:cubicBezTo>
                    <a:pt x="134" y="43"/>
                    <a:pt x="132" y="38"/>
                    <a:pt x="129" y="33"/>
                  </a:cubicBezTo>
                  <a:cubicBezTo>
                    <a:pt x="126" y="31"/>
                    <a:pt x="123" y="29"/>
                    <a:pt x="121" y="26"/>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9" name="Group 98"/>
          <p:cNvGrpSpPr/>
          <p:nvPr/>
        </p:nvGrpSpPr>
        <p:grpSpPr>
          <a:xfrm>
            <a:off x="3596746" y="1494060"/>
            <a:ext cx="2270654" cy="2646425"/>
            <a:chOff x="4424363" y="2087418"/>
            <a:chExt cx="1573213" cy="1833564"/>
          </a:xfrm>
        </p:grpSpPr>
        <p:sp>
          <p:nvSpPr>
            <p:cNvPr id="87" name="Oval 86"/>
            <p:cNvSpPr>
              <a:spLocks noChangeArrowheads="1"/>
            </p:cNvSpPr>
            <p:nvPr/>
          </p:nvSpPr>
          <p:spPr bwMode="auto">
            <a:xfrm>
              <a:off x="4424363" y="2349356"/>
              <a:ext cx="1573213" cy="1571625"/>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0"/>
            <p:cNvSpPr>
              <a:spLocks/>
            </p:cNvSpPr>
            <p:nvPr/>
          </p:nvSpPr>
          <p:spPr bwMode="auto">
            <a:xfrm>
              <a:off x="4935538" y="2120756"/>
              <a:ext cx="723900" cy="555625"/>
            </a:xfrm>
            <a:custGeom>
              <a:avLst/>
              <a:gdLst>
                <a:gd name="T0" fmla="*/ 116 w 279"/>
                <a:gd name="T1" fmla="*/ 13 h 214"/>
                <a:gd name="T2" fmla="*/ 98 w 279"/>
                <a:gd name="T3" fmla="*/ 14 h 214"/>
                <a:gd name="T4" fmla="*/ 50 w 279"/>
                <a:gd name="T5" fmla="*/ 54 h 214"/>
                <a:gd name="T6" fmla="*/ 44 w 279"/>
                <a:gd name="T7" fmla="*/ 87 h 214"/>
                <a:gd name="T8" fmla="*/ 23 w 279"/>
                <a:gd name="T9" fmla="*/ 113 h 214"/>
                <a:gd name="T10" fmla="*/ 29 w 279"/>
                <a:gd name="T11" fmla="*/ 141 h 214"/>
                <a:gd name="T12" fmla="*/ 11 w 279"/>
                <a:gd name="T13" fmla="*/ 153 h 214"/>
                <a:gd name="T14" fmla="*/ 6 w 279"/>
                <a:gd name="T15" fmla="*/ 180 h 214"/>
                <a:gd name="T16" fmla="*/ 7 w 279"/>
                <a:gd name="T17" fmla="*/ 190 h 214"/>
                <a:gd name="T18" fmla="*/ 12 w 279"/>
                <a:gd name="T19" fmla="*/ 193 h 214"/>
                <a:gd name="T20" fmla="*/ 17 w 279"/>
                <a:gd name="T21" fmla="*/ 196 h 214"/>
                <a:gd name="T22" fmla="*/ 20 w 279"/>
                <a:gd name="T23" fmla="*/ 190 h 214"/>
                <a:gd name="T24" fmla="*/ 22 w 279"/>
                <a:gd name="T25" fmla="*/ 182 h 214"/>
                <a:gd name="T26" fmla="*/ 23 w 279"/>
                <a:gd name="T27" fmla="*/ 168 h 214"/>
                <a:gd name="T28" fmla="*/ 38 w 279"/>
                <a:gd name="T29" fmla="*/ 158 h 214"/>
                <a:gd name="T30" fmla="*/ 41 w 279"/>
                <a:gd name="T31" fmla="*/ 152 h 214"/>
                <a:gd name="T32" fmla="*/ 41 w 279"/>
                <a:gd name="T33" fmla="*/ 149 h 214"/>
                <a:gd name="T34" fmla="*/ 41 w 279"/>
                <a:gd name="T35" fmla="*/ 147 h 214"/>
                <a:gd name="T36" fmla="*/ 43 w 279"/>
                <a:gd name="T37" fmla="*/ 154 h 214"/>
                <a:gd name="T38" fmla="*/ 38 w 279"/>
                <a:gd name="T39" fmla="*/ 166 h 214"/>
                <a:gd name="T40" fmla="*/ 29 w 279"/>
                <a:gd name="T41" fmla="*/ 174 h 214"/>
                <a:gd name="T42" fmla="*/ 28 w 279"/>
                <a:gd name="T43" fmla="*/ 189 h 214"/>
                <a:gd name="T44" fmla="*/ 30 w 279"/>
                <a:gd name="T45" fmla="*/ 203 h 214"/>
                <a:gd name="T46" fmla="*/ 33 w 279"/>
                <a:gd name="T47" fmla="*/ 205 h 214"/>
                <a:gd name="T48" fmla="*/ 55 w 279"/>
                <a:gd name="T49" fmla="*/ 210 h 214"/>
                <a:gd name="T50" fmla="*/ 62 w 279"/>
                <a:gd name="T51" fmla="*/ 207 h 214"/>
                <a:gd name="T52" fmla="*/ 64 w 279"/>
                <a:gd name="T53" fmla="*/ 205 h 214"/>
                <a:gd name="T54" fmla="*/ 78 w 279"/>
                <a:gd name="T55" fmla="*/ 212 h 214"/>
                <a:gd name="T56" fmla="*/ 93 w 279"/>
                <a:gd name="T57" fmla="*/ 212 h 214"/>
                <a:gd name="T58" fmla="*/ 128 w 279"/>
                <a:gd name="T59" fmla="*/ 212 h 214"/>
                <a:gd name="T60" fmla="*/ 160 w 279"/>
                <a:gd name="T61" fmla="*/ 202 h 214"/>
                <a:gd name="T62" fmla="*/ 180 w 279"/>
                <a:gd name="T63" fmla="*/ 201 h 214"/>
                <a:gd name="T64" fmla="*/ 209 w 279"/>
                <a:gd name="T65" fmla="*/ 188 h 214"/>
                <a:gd name="T66" fmla="*/ 230 w 279"/>
                <a:gd name="T67" fmla="*/ 178 h 214"/>
                <a:gd name="T68" fmla="*/ 252 w 279"/>
                <a:gd name="T69" fmla="*/ 164 h 214"/>
                <a:gd name="T70" fmla="*/ 258 w 279"/>
                <a:gd name="T71" fmla="*/ 158 h 214"/>
                <a:gd name="T72" fmla="*/ 238 w 279"/>
                <a:gd name="T73" fmla="*/ 137 h 214"/>
                <a:gd name="T74" fmla="*/ 234 w 279"/>
                <a:gd name="T75" fmla="*/ 123 h 214"/>
                <a:gd name="T76" fmla="*/ 235 w 279"/>
                <a:gd name="T77" fmla="*/ 117 h 214"/>
                <a:gd name="T78" fmla="*/ 236 w 279"/>
                <a:gd name="T79" fmla="*/ 115 h 214"/>
                <a:gd name="T80" fmla="*/ 239 w 279"/>
                <a:gd name="T81" fmla="*/ 133 h 214"/>
                <a:gd name="T82" fmla="*/ 258 w 279"/>
                <a:gd name="T83" fmla="*/ 150 h 214"/>
                <a:gd name="T84" fmla="*/ 263 w 279"/>
                <a:gd name="T85" fmla="*/ 155 h 214"/>
                <a:gd name="T86" fmla="*/ 272 w 279"/>
                <a:gd name="T87" fmla="*/ 150 h 214"/>
                <a:gd name="T88" fmla="*/ 279 w 279"/>
                <a:gd name="T89" fmla="*/ 144 h 214"/>
                <a:gd name="T90" fmla="*/ 259 w 279"/>
                <a:gd name="T91" fmla="*/ 126 h 214"/>
                <a:gd name="T92" fmla="*/ 249 w 279"/>
                <a:gd name="T93" fmla="*/ 98 h 214"/>
                <a:gd name="T94" fmla="*/ 213 w 279"/>
                <a:gd name="T95" fmla="*/ 74 h 214"/>
                <a:gd name="T96" fmla="*/ 164 w 279"/>
                <a:gd name="T97" fmla="*/ 7 h 214"/>
                <a:gd name="T98" fmla="*/ 116 w 279"/>
                <a:gd name="T99" fmla="*/ 1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79" h="214">
                  <a:moveTo>
                    <a:pt x="116" y="13"/>
                  </a:moveTo>
                  <a:cubicBezTo>
                    <a:pt x="110" y="14"/>
                    <a:pt x="104" y="13"/>
                    <a:pt x="98" y="14"/>
                  </a:cubicBezTo>
                  <a:cubicBezTo>
                    <a:pt x="77" y="18"/>
                    <a:pt x="57" y="32"/>
                    <a:pt x="50" y="54"/>
                  </a:cubicBezTo>
                  <a:cubicBezTo>
                    <a:pt x="46" y="64"/>
                    <a:pt x="49" y="77"/>
                    <a:pt x="44" y="87"/>
                  </a:cubicBezTo>
                  <a:cubicBezTo>
                    <a:pt x="39" y="98"/>
                    <a:pt x="25" y="101"/>
                    <a:pt x="23" y="113"/>
                  </a:cubicBezTo>
                  <a:cubicBezTo>
                    <a:pt x="21" y="124"/>
                    <a:pt x="32" y="130"/>
                    <a:pt x="29" y="141"/>
                  </a:cubicBezTo>
                  <a:cubicBezTo>
                    <a:pt x="26" y="150"/>
                    <a:pt x="17" y="149"/>
                    <a:pt x="11" y="153"/>
                  </a:cubicBezTo>
                  <a:cubicBezTo>
                    <a:pt x="0" y="160"/>
                    <a:pt x="3" y="170"/>
                    <a:pt x="6" y="180"/>
                  </a:cubicBezTo>
                  <a:cubicBezTo>
                    <a:pt x="7" y="182"/>
                    <a:pt x="6" y="189"/>
                    <a:pt x="7" y="190"/>
                  </a:cubicBezTo>
                  <a:cubicBezTo>
                    <a:pt x="8" y="191"/>
                    <a:pt x="10" y="192"/>
                    <a:pt x="12" y="193"/>
                  </a:cubicBezTo>
                  <a:cubicBezTo>
                    <a:pt x="13" y="193"/>
                    <a:pt x="16" y="195"/>
                    <a:pt x="17" y="196"/>
                  </a:cubicBezTo>
                  <a:cubicBezTo>
                    <a:pt x="18" y="196"/>
                    <a:pt x="19" y="191"/>
                    <a:pt x="20" y="190"/>
                  </a:cubicBezTo>
                  <a:cubicBezTo>
                    <a:pt x="20" y="187"/>
                    <a:pt x="22" y="185"/>
                    <a:pt x="22" y="182"/>
                  </a:cubicBezTo>
                  <a:cubicBezTo>
                    <a:pt x="22" y="177"/>
                    <a:pt x="20" y="172"/>
                    <a:pt x="23" y="168"/>
                  </a:cubicBezTo>
                  <a:cubicBezTo>
                    <a:pt x="26" y="163"/>
                    <a:pt x="34" y="163"/>
                    <a:pt x="38" y="158"/>
                  </a:cubicBezTo>
                  <a:cubicBezTo>
                    <a:pt x="39" y="156"/>
                    <a:pt x="40" y="154"/>
                    <a:pt x="41" y="152"/>
                  </a:cubicBezTo>
                  <a:cubicBezTo>
                    <a:pt x="41" y="151"/>
                    <a:pt x="41" y="150"/>
                    <a:pt x="41" y="149"/>
                  </a:cubicBezTo>
                  <a:cubicBezTo>
                    <a:pt x="41" y="148"/>
                    <a:pt x="41" y="147"/>
                    <a:pt x="41" y="147"/>
                  </a:cubicBezTo>
                  <a:cubicBezTo>
                    <a:pt x="43" y="149"/>
                    <a:pt x="43" y="152"/>
                    <a:pt x="43" y="154"/>
                  </a:cubicBezTo>
                  <a:cubicBezTo>
                    <a:pt x="43" y="158"/>
                    <a:pt x="41" y="163"/>
                    <a:pt x="38" y="166"/>
                  </a:cubicBezTo>
                  <a:cubicBezTo>
                    <a:pt x="35" y="168"/>
                    <a:pt x="31" y="169"/>
                    <a:pt x="29" y="174"/>
                  </a:cubicBezTo>
                  <a:cubicBezTo>
                    <a:pt x="27" y="178"/>
                    <a:pt x="29" y="185"/>
                    <a:pt x="28" y="189"/>
                  </a:cubicBezTo>
                  <a:cubicBezTo>
                    <a:pt x="27" y="196"/>
                    <a:pt x="23" y="199"/>
                    <a:pt x="30" y="203"/>
                  </a:cubicBezTo>
                  <a:cubicBezTo>
                    <a:pt x="31" y="204"/>
                    <a:pt x="32" y="204"/>
                    <a:pt x="33" y="205"/>
                  </a:cubicBezTo>
                  <a:cubicBezTo>
                    <a:pt x="40" y="208"/>
                    <a:pt x="48" y="210"/>
                    <a:pt x="55" y="210"/>
                  </a:cubicBezTo>
                  <a:cubicBezTo>
                    <a:pt x="57" y="210"/>
                    <a:pt x="60" y="209"/>
                    <a:pt x="62" y="207"/>
                  </a:cubicBezTo>
                  <a:cubicBezTo>
                    <a:pt x="62" y="207"/>
                    <a:pt x="63" y="205"/>
                    <a:pt x="64" y="205"/>
                  </a:cubicBezTo>
                  <a:cubicBezTo>
                    <a:pt x="69" y="206"/>
                    <a:pt x="72" y="211"/>
                    <a:pt x="78" y="212"/>
                  </a:cubicBezTo>
                  <a:cubicBezTo>
                    <a:pt x="83" y="213"/>
                    <a:pt x="88" y="212"/>
                    <a:pt x="93" y="212"/>
                  </a:cubicBezTo>
                  <a:cubicBezTo>
                    <a:pt x="104" y="213"/>
                    <a:pt x="117" y="214"/>
                    <a:pt x="128" y="212"/>
                  </a:cubicBezTo>
                  <a:cubicBezTo>
                    <a:pt x="139" y="210"/>
                    <a:pt x="149" y="204"/>
                    <a:pt x="160" y="202"/>
                  </a:cubicBezTo>
                  <a:cubicBezTo>
                    <a:pt x="167" y="200"/>
                    <a:pt x="174" y="202"/>
                    <a:pt x="180" y="201"/>
                  </a:cubicBezTo>
                  <a:cubicBezTo>
                    <a:pt x="190" y="198"/>
                    <a:pt x="200" y="192"/>
                    <a:pt x="209" y="188"/>
                  </a:cubicBezTo>
                  <a:cubicBezTo>
                    <a:pt x="216" y="184"/>
                    <a:pt x="223" y="183"/>
                    <a:pt x="230" y="178"/>
                  </a:cubicBezTo>
                  <a:cubicBezTo>
                    <a:pt x="237" y="173"/>
                    <a:pt x="245" y="170"/>
                    <a:pt x="252" y="164"/>
                  </a:cubicBezTo>
                  <a:cubicBezTo>
                    <a:pt x="254" y="163"/>
                    <a:pt x="258" y="161"/>
                    <a:pt x="258" y="158"/>
                  </a:cubicBezTo>
                  <a:cubicBezTo>
                    <a:pt x="255" y="147"/>
                    <a:pt x="241" y="148"/>
                    <a:pt x="238" y="137"/>
                  </a:cubicBezTo>
                  <a:cubicBezTo>
                    <a:pt x="237" y="132"/>
                    <a:pt x="234" y="127"/>
                    <a:pt x="234" y="123"/>
                  </a:cubicBezTo>
                  <a:cubicBezTo>
                    <a:pt x="234" y="121"/>
                    <a:pt x="234" y="119"/>
                    <a:pt x="235" y="117"/>
                  </a:cubicBezTo>
                  <a:cubicBezTo>
                    <a:pt x="235" y="116"/>
                    <a:pt x="235" y="114"/>
                    <a:pt x="236" y="115"/>
                  </a:cubicBezTo>
                  <a:cubicBezTo>
                    <a:pt x="238" y="120"/>
                    <a:pt x="236" y="127"/>
                    <a:pt x="239" y="133"/>
                  </a:cubicBezTo>
                  <a:cubicBezTo>
                    <a:pt x="243" y="139"/>
                    <a:pt x="252" y="145"/>
                    <a:pt x="258" y="150"/>
                  </a:cubicBezTo>
                  <a:cubicBezTo>
                    <a:pt x="259" y="150"/>
                    <a:pt x="262" y="155"/>
                    <a:pt x="263" y="155"/>
                  </a:cubicBezTo>
                  <a:cubicBezTo>
                    <a:pt x="266" y="155"/>
                    <a:pt x="270" y="152"/>
                    <a:pt x="272" y="150"/>
                  </a:cubicBezTo>
                  <a:cubicBezTo>
                    <a:pt x="274" y="149"/>
                    <a:pt x="279" y="144"/>
                    <a:pt x="279" y="144"/>
                  </a:cubicBezTo>
                  <a:cubicBezTo>
                    <a:pt x="279" y="144"/>
                    <a:pt x="264" y="134"/>
                    <a:pt x="259" y="126"/>
                  </a:cubicBezTo>
                  <a:cubicBezTo>
                    <a:pt x="254" y="119"/>
                    <a:pt x="256" y="106"/>
                    <a:pt x="249" y="98"/>
                  </a:cubicBezTo>
                  <a:cubicBezTo>
                    <a:pt x="241" y="90"/>
                    <a:pt x="218" y="94"/>
                    <a:pt x="213" y="74"/>
                  </a:cubicBezTo>
                  <a:cubicBezTo>
                    <a:pt x="205" y="34"/>
                    <a:pt x="178" y="10"/>
                    <a:pt x="164" y="7"/>
                  </a:cubicBezTo>
                  <a:cubicBezTo>
                    <a:pt x="139" y="0"/>
                    <a:pt x="116" y="13"/>
                    <a:pt x="116" y="13"/>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3"/>
            <p:cNvSpPr>
              <a:spLocks/>
            </p:cNvSpPr>
            <p:nvPr/>
          </p:nvSpPr>
          <p:spPr bwMode="auto">
            <a:xfrm>
              <a:off x="5041900" y="2087418"/>
              <a:ext cx="466725" cy="539750"/>
            </a:xfrm>
            <a:custGeom>
              <a:avLst/>
              <a:gdLst>
                <a:gd name="T0" fmla="*/ 94 w 180"/>
                <a:gd name="T1" fmla="*/ 200 h 208"/>
                <a:gd name="T2" fmla="*/ 53 w 180"/>
                <a:gd name="T3" fmla="*/ 176 h 208"/>
                <a:gd name="T4" fmla="*/ 38 w 180"/>
                <a:gd name="T5" fmla="*/ 55 h 208"/>
                <a:gd name="T6" fmla="*/ 157 w 180"/>
                <a:gd name="T7" fmla="*/ 71 h 208"/>
                <a:gd name="T8" fmla="*/ 171 w 180"/>
                <a:gd name="T9" fmla="*/ 188 h 208"/>
                <a:gd name="T10" fmla="*/ 94 w 180"/>
                <a:gd name="T11" fmla="*/ 200 h 208"/>
              </a:gdLst>
              <a:ahLst/>
              <a:cxnLst>
                <a:cxn ang="0">
                  <a:pos x="T0" y="T1"/>
                </a:cxn>
                <a:cxn ang="0">
                  <a:pos x="T2" y="T3"/>
                </a:cxn>
                <a:cxn ang="0">
                  <a:pos x="T4" y="T5"/>
                </a:cxn>
                <a:cxn ang="0">
                  <a:pos x="T6" y="T7"/>
                </a:cxn>
                <a:cxn ang="0">
                  <a:pos x="T8" y="T9"/>
                </a:cxn>
                <a:cxn ang="0">
                  <a:pos x="T10" y="T11"/>
                </a:cxn>
              </a:cxnLst>
              <a:rect l="0" t="0" r="r" b="b"/>
              <a:pathLst>
                <a:path w="180" h="208">
                  <a:moveTo>
                    <a:pt x="94" y="200"/>
                  </a:moveTo>
                  <a:cubicBezTo>
                    <a:pt x="72" y="195"/>
                    <a:pt x="64" y="190"/>
                    <a:pt x="53" y="176"/>
                  </a:cubicBezTo>
                  <a:cubicBezTo>
                    <a:pt x="0" y="112"/>
                    <a:pt x="14" y="69"/>
                    <a:pt x="38" y="55"/>
                  </a:cubicBezTo>
                  <a:cubicBezTo>
                    <a:pt x="126" y="0"/>
                    <a:pt x="157" y="71"/>
                    <a:pt x="157" y="71"/>
                  </a:cubicBezTo>
                  <a:cubicBezTo>
                    <a:pt x="157" y="71"/>
                    <a:pt x="180" y="172"/>
                    <a:pt x="171" y="188"/>
                  </a:cubicBezTo>
                  <a:cubicBezTo>
                    <a:pt x="163" y="202"/>
                    <a:pt x="135" y="208"/>
                    <a:pt x="94" y="200"/>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54"/>
            <p:cNvSpPr>
              <a:spLocks/>
            </p:cNvSpPr>
            <p:nvPr/>
          </p:nvSpPr>
          <p:spPr bwMode="auto">
            <a:xfrm>
              <a:off x="5083175" y="2495406"/>
              <a:ext cx="368300" cy="352425"/>
            </a:xfrm>
            <a:custGeom>
              <a:avLst/>
              <a:gdLst>
                <a:gd name="T0" fmla="*/ 48 w 142"/>
                <a:gd name="T1" fmla="*/ 0 h 136"/>
                <a:gd name="T2" fmla="*/ 46 w 142"/>
                <a:gd name="T3" fmla="*/ 26 h 136"/>
                <a:gd name="T4" fmla="*/ 25 w 142"/>
                <a:gd name="T5" fmla="*/ 83 h 136"/>
                <a:gd name="T6" fmla="*/ 142 w 142"/>
                <a:gd name="T7" fmla="*/ 115 h 136"/>
                <a:gd name="T8" fmla="*/ 123 w 142"/>
                <a:gd name="T9" fmla="*/ 78 h 136"/>
                <a:gd name="T10" fmla="*/ 121 w 142"/>
                <a:gd name="T11" fmla="*/ 26 h 136"/>
                <a:gd name="T12" fmla="*/ 48 w 142"/>
                <a:gd name="T13" fmla="*/ 0 h 136"/>
              </a:gdLst>
              <a:ahLst/>
              <a:cxnLst>
                <a:cxn ang="0">
                  <a:pos x="T0" y="T1"/>
                </a:cxn>
                <a:cxn ang="0">
                  <a:pos x="T2" y="T3"/>
                </a:cxn>
                <a:cxn ang="0">
                  <a:pos x="T4" y="T5"/>
                </a:cxn>
                <a:cxn ang="0">
                  <a:pos x="T6" y="T7"/>
                </a:cxn>
                <a:cxn ang="0">
                  <a:pos x="T8" y="T9"/>
                </a:cxn>
                <a:cxn ang="0">
                  <a:pos x="T10" y="T11"/>
                </a:cxn>
                <a:cxn ang="0">
                  <a:pos x="T12" y="T13"/>
                </a:cxn>
              </a:cxnLst>
              <a:rect l="0" t="0" r="r" b="b"/>
              <a:pathLst>
                <a:path w="142" h="136">
                  <a:moveTo>
                    <a:pt x="48" y="0"/>
                  </a:moveTo>
                  <a:cubicBezTo>
                    <a:pt x="48" y="0"/>
                    <a:pt x="45" y="13"/>
                    <a:pt x="46" y="26"/>
                  </a:cubicBezTo>
                  <a:cubicBezTo>
                    <a:pt x="48" y="40"/>
                    <a:pt x="55" y="59"/>
                    <a:pt x="25" y="83"/>
                  </a:cubicBezTo>
                  <a:cubicBezTo>
                    <a:pt x="0" y="103"/>
                    <a:pt x="128" y="136"/>
                    <a:pt x="142" y="115"/>
                  </a:cubicBezTo>
                  <a:cubicBezTo>
                    <a:pt x="142" y="115"/>
                    <a:pt x="126" y="90"/>
                    <a:pt x="123" y="78"/>
                  </a:cubicBezTo>
                  <a:cubicBezTo>
                    <a:pt x="120" y="63"/>
                    <a:pt x="121" y="26"/>
                    <a:pt x="121" y="26"/>
                  </a:cubicBezTo>
                  <a:cubicBezTo>
                    <a:pt x="121" y="26"/>
                    <a:pt x="122" y="12"/>
                    <a:pt x="48" y="0"/>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5"/>
            <p:cNvSpPr>
              <a:spLocks/>
            </p:cNvSpPr>
            <p:nvPr/>
          </p:nvSpPr>
          <p:spPr bwMode="auto">
            <a:xfrm>
              <a:off x="5167313" y="2557318"/>
              <a:ext cx="385763" cy="114300"/>
            </a:xfrm>
            <a:custGeom>
              <a:avLst/>
              <a:gdLst>
                <a:gd name="T0" fmla="*/ 3 w 149"/>
                <a:gd name="T1" fmla="*/ 8 h 44"/>
                <a:gd name="T2" fmla="*/ 1 w 149"/>
                <a:gd name="T3" fmla="*/ 12 h 44"/>
                <a:gd name="T4" fmla="*/ 12 w 149"/>
                <a:gd name="T5" fmla="*/ 22 h 44"/>
                <a:gd name="T6" fmla="*/ 41 w 149"/>
                <a:gd name="T7" fmla="*/ 38 h 44"/>
                <a:gd name="T8" fmla="*/ 75 w 149"/>
                <a:gd name="T9" fmla="*/ 44 h 44"/>
                <a:gd name="T10" fmla="*/ 131 w 149"/>
                <a:gd name="T11" fmla="*/ 26 h 44"/>
                <a:gd name="T12" fmla="*/ 137 w 149"/>
                <a:gd name="T13" fmla="*/ 22 h 44"/>
                <a:gd name="T14" fmla="*/ 147 w 149"/>
                <a:gd name="T15" fmla="*/ 7 h 44"/>
                <a:gd name="T16" fmla="*/ 147 w 149"/>
                <a:gd name="T17" fmla="*/ 2 h 44"/>
                <a:gd name="T18" fmla="*/ 141 w 149"/>
                <a:gd name="T19" fmla="*/ 2 h 44"/>
                <a:gd name="T20" fmla="*/ 125 w 149"/>
                <a:gd name="T21" fmla="*/ 10 h 44"/>
                <a:gd name="T22" fmla="*/ 89 w 149"/>
                <a:gd name="T23" fmla="*/ 22 h 44"/>
                <a:gd name="T24" fmla="*/ 55 w 149"/>
                <a:gd name="T25" fmla="*/ 19 h 44"/>
                <a:gd name="T26" fmla="*/ 32 w 149"/>
                <a:gd name="T27" fmla="*/ 13 h 44"/>
                <a:gd name="T28" fmla="*/ 10 w 149"/>
                <a:gd name="T29" fmla="*/ 3 h 44"/>
                <a:gd name="T30" fmla="*/ 9 w 149"/>
                <a:gd name="T31" fmla="*/ 3 h 44"/>
                <a:gd name="T32" fmla="*/ 4 w 149"/>
                <a:gd name="T33" fmla="*/ 6 h 44"/>
                <a:gd name="T34" fmla="*/ 3 w 149"/>
                <a:gd name="T35" fmla="*/ 6 h 44"/>
                <a:gd name="T36" fmla="*/ 3 w 149"/>
                <a:gd name="T37"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9" h="44">
                  <a:moveTo>
                    <a:pt x="3" y="8"/>
                  </a:moveTo>
                  <a:cubicBezTo>
                    <a:pt x="1" y="13"/>
                    <a:pt x="0" y="7"/>
                    <a:pt x="1" y="12"/>
                  </a:cubicBezTo>
                  <a:cubicBezTo>
                    <a:pt x="2" y="17"/>
                    <a:pt x="8" y="19"/>
                    <a:pt x="12" y="22"/>
                  </a:cubicBezTo>
                  <a:cubicBezTo>
                    <a:pt x="21" y="29"/>
                    <a:pt x="31" y="34"/>
                    <a:pt x="41" y="38"/>
                  </a:cubicBezTo>
                  <a:cubicBezTo>
                    <a:pt x="52" y="42"/>
                    <a:pt x="63" y="44"/>
                    <a:pt x="75" y="44"/>
                  </a:cubicBezTo>
                  <a:cubicBezTo>
                    <a:pt x="95" y="44"/>
                    <a:pt x="115" y="39"/>
                    <a:pt x="131" y="26"/>
                  </a:cubicBezTo>
                  <a:cubicBezTo>
                    <a:pt x="134" y="25"/>
                    <a:pt x="136" y="23"/>
                    <a:pt x="137" y="22"/>
                  </a:cubicBezTo>
                  <a:cubicBezTo>
                    <a:pt x="141" y="17"/>
                    <a:pt x="144" y="13"/>
                    <a:pt x="147" y="7"/>
                  </a:cubicBezTo>
                  <a:cubicBezTo>
                    <a:pt x="149" y="6"/>
                    <a:pt x="148" y="3"/>
                    <a:pt x="147" y="2"/>
                  </a:cubicBezTo>
                  <a:cubicBezTo>
                    <a:pt x="145" y="0"/>
                    <a:pt x="143" y="1"/>
                    <a:pt x="141" y="2"/>
                  </a:cubicBezTo>
                  <a:cubicBezTo>
                    <a:pt x="136" y="6"/>
                    <a:pt x="130" y="8"/>
                    <a:pt x="125" y="10"/>
                  </a:cubicBezTo>
                  <a:cubicBezTo>
                    <a:pt x="113" y="16"/>
                    <a:pt x="102" y="21"/>
                    <a:pt x="89" y="22"/>
                  </a:cubicBezTo>
                  <a:cubicBezTo>
                    <a:pt x="78" y="23"/>
                    <a:pt x="66" y="22"/>
                    <a:pt x="55" y="19"/>
                  </a:cubicBezTo>
                  <a:cubicBezTo>
                    <a:pt x="47" y="17"/>
                    <a:pt x="39" y="15"/>
                    <a:pt x="32" y="13"/>
                  </a:cubicBezTo>
                  <a:cubicBezTo>
                    <a:pt x="24" y="10"/>
                    <a:pt x="17" y="7"/>
                    <a:pt x="10" y="3"/>
                  </a:cubicBezTo>
                  <a:cubicBezTo>
                    <a:pt x="9" y="3"/>
                    <a:pt x="9" y="3"/>
                    <a:pt x="9" y="3"/>
                  </a:cubicBezTo>
                  <a:cubicBezTo>
                    <a:pt x="3" y="3"/>
                    <a:pt x="9" y="3"/>
                    <a:pt x="4" y="6"/>
                  </a:cubicBezTo>
                  <a:cubicBezTo>
                    <a:pt x="4" y="5"/>
                    <a:pt x="3" y="6"/>
                    <a:pt x="3" y="6"/>
                  </a:cubicBezTo>
                  <a:cubicBezTo>
                    <a:pt x="2" y="7"/>
                    <a:pt x="2" y="7"/>
                    <a:pt x="3" y="8"/>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85"/>
            <p:cNvSpPr>
              <a:spLocks/>
            </p:cNvSpPr>
            <p:nvPr/>
          </p:nvSpPr>
          <p:spPr bwMode="auto">
            <a:xfrm>
              <a:off x="4870671" y="2658918"/>
              <a:ext cx="845072" cy="1262064"/>
            </a:xfrm>
            <a:custGeom>
              <a:avLst/>
              <a:gdLst>
                <a:gd name="connsiteX0" fmla="*/ 324784 w 845072"/>
                <a:gd name="connsiteY0" fmla="*/ 0 h 1262064"/>
                <a:gd name="connsiteX1" fmla="*/ 506625 w 845072"/>
                <a:gd name="connsiteY1" fmla="*/ 103871 h 1262064"/>
                <a:gd name="connsiteX2" fmla="*/ 527406 w 845072"/>
                <a:gd name="connsiteY2" fmla="*/ 28565 h 1262064"/>
                <a:gd name="connsiteX3" fmla="*/ 711845 w 845072"/>
                <a:gd name="connsiteY3" fmla="*/ 280452 h 1262064"/>
                <a:gd name="connsiteX4" fmla="*/ 665086 w 845072"/>
                <a:gd name="connsiteY4" fmla="*/ 483000 h 1262064"/>
                <a:gd name="connsiteX5" fmla="*/ 826145 w 845072"/>
                <a:gd name="connsiteY5" fmla="*/ 872516 h 1262064"/>
                <a:gd name="connsiteX6" fmla="*/ 842543 w 845072"/>
                <a:gd name="connsiteY6" fmla="*/ 1029945 h 1262064"/>
                <a:gd name="connsiteX7" fmla="*/ 832982 w 845072"/>
                <a:gd name="connsiteY7" fmla="*/ 1084271 h 1262064"/>
                <a:gd name="connsiteX8" fmla="*/ 780099 w 845072"/>
                <a:gd name="connsiteY8" fmla="*/ 1127860 h 1262064"/>
                <a:gd name="connsiteX9" fmla="*/ 340299 w 845072"/>
                <a:gd name="connsiteY9" fmla="*/ 1262064 h 1262064"/>
                <a:gd name="connsiteX10" fmla="*/ 34116 w 845072"/>
                <a:gd name="connsiteY10" fmla="*/ 1200311 h 1262064"/>
                <a:gd name="connsiteX11" fmla="*/ 0 w 845072"/>
                <a:gd name="connsiteY11" fmla="*/ 1181812 h 1262064"/>
                <a:gd name="connsiteX12" fmla="*/ 1651 w 845072"/>
                <a:gd name="connsiteY12" fmla="*/ 1176379 h 1262064"/>
                <a:gd name="connsiteX13" fmla="*/ 171518 w 845072"/>
                <a:gd name="connsiteY13" fmla="*/ 898483 h 1262064"/>
                <a:gd name="connsiteX14" fmla="*/ 231266 w 845072"/>
                <a:gd name="connsiteY14" fmla="*/ 581677 h 1262064"/>
                <a:gd name="connsiteX15" fmla="*/ 140345 w 845072"/>
                <a:gd name="connsiteY15" fmla="*/ 267468 h 1262064"/>
                <a:gd name="connsiteX16" fmla="*/ 324784 w 845072"/>
                <a:gd name="connsiteY16" fmla="*/ 0 h 12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45072" h="1262064">
                  <a:moveTo>
                    <a:pt x="324784" y="0"/>
                  </a:moveTo>
                  <a:cubicBezTo>
                    <a:pt x="324784" y="0"/>
                    <a:pt x="394922" y="135032"/>
                    <a:pt x="506625" y="103871"/>
                  </a:cubicBezTo>
                  <a:cubicBezTo>
                    <a:pt x="537797" y="96081"/>
                    <a:pt x="527406" y="28565"/>
                    <a:pt x="527406" y="28565"/>
                  </a:cubicBezTo>
                  <a:cubicBezTo>
                    <a:pt x="527406" y="28565"/>
                    <a:pt x="675477" y="220726"/>
                    <a:pt x="711845" y="280452"/>
                  </a:cubicBezTo>
                  <a:cubicBezTo>
                    <a:pt x="792375" y="407693"/>
                    <a:pt x="665086" y="467419"/>
                    <a:pt x="665086" y="483000"/>
                  </a:cubicBezTo>
                  <a:cubicBezTo>
                    <a:pt x="662488" y="495984"/>
                    <a:pt x="756006" y="662177"/>
                    <a:pt x="826145" y="872516"/>
                  </a:cubicBezTo>
                  <a:cubicBezTo>
                    <a:pt x="844979" y="930294"/>
                    <a:pt x="848226" y="978334"/>
                    <a:pt x="842543" y="1029945"/>
                  </a:cubicBezTo>
                  <a:lnTo>
                    <a:pt x="832982" y="1084271"/>
                  </a:lnTo>
                  <a:lnTo>
                    <a:pt x="780099" y="1127860"/>
                  </a:lnTo>
                  <a:cubicBezTo>
                    <a:pt x="654555" y="1212589"/>
                    <a:pt x="503211" y="1262064"/>
                    <a:pt x="340299" y="1262064"/>
                  </a:cubicBezTo>
                  <a:cubicBezTo>
                    <a:pt x="231692" y="1262064"/>
                    <a:pt x="128225" y="1240075"/>
                    <a:pt x="34116" y="1200311"/>
                  </a:cubicBezTo>
                  <a:lnTo>
                    <a:pt x="0" y="1181812"/>
                  </a:lnTo>
                  <a:lnTo>
                    <a:pt x="1651" y="1176379"/>
                  </a:lnTo>
                  <a:cubicBezTo>
                    <a:pt x="56082" y="1043578"/>
                    <a:pt x="130604" y="960806"/>
                    <a:pt x="171518" y="898483"/>
                  </a:cubicBezTo>
                  <a:cubicBezTo>
                    <a:pt x="246852" y="781629"/>
                    <a:pt x="236461" y="602451"/>
                    <a:pt x="231266" y="581677"/>
                  </a:cubicBezTo>
                  <a:cubicBezTo>
                    <a:pt x="213082" y="459629"/>
                    <a:pt x="161127" y="322000"/>
                    <a:pt x="140345" y="267468"/>
                  </a:cubicBezTo>
                  <a:cubicBezTo>
                    <a:pt x="101379" y="181774"/>
                    <a:pt x="215679" y="111661"/>
                    <a:pt x="324784" y="0"/>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8" name="Freeform 57"/>
            <p:cNvSpPr>
              <a:spLocks/>
            </p:cNvSpPr>
            <p:nvPr/>
          </p:nvSpPr>
          <p:spPr bwMode="auto">
            <a:xfrm>
              <a:off x="4899025" y="2679556"/>
              <a:ext cx="623888" cy="1062038"/>
            </a:xfrm>
            <a:custGeom>
              <a:avLst/>
              <a:gdLst>
                <a:gd name="T0" fmla="*/ 213 w 240"/>
                <a:gd name="T1" fmla="*/ 398 h 409"/>
                <a:gd name="T2" fmla="*/ 5 w 240"/>
                <a:gd name="T3" fmla="*/ 300 h 409"/>
                <a:gd name="T4" fmla="*/ 16 w 240"/>
                <a:gd name="T5" fmla="*/ 82 h 409"/>
                <a:gd name="T6" fmla="*/ 105 w 240"/>
                <a:gd name="T7" fmla="*/ 0 h 409"/>
                <a:gd name="T8" fmla="*/ 72 w 240"/>
                <a:gd name="T9" fmla="*/ 270 h 409"/>
                <a:gd name="T10" fmla="*/ 213 w 240"/>
                <a:gd name="T11" fmla="*/ 398 h 409"/>
              </a:gdLst>
              <a:ahLst/>
              <a:cxnLst>
                <a:cxn ang="0">
                  <a:pos x="T0" y="T1"/>
                </a:cxn>
                <a:cxn ang="0">
                  <a:pos x="T2" y="T3"/>
                </a:cxn>
                <a:cxn ang="0">
                  <a:pos x="T4" y="T5"/>
                </a:cxn>
                <a:cxn ang="0">
                  <a:pos x="T6" y="T7"/>
                </a:cxn>
                <a:cxn ang="0">
                  <a:pos x="T8" y="T9"/>
                </a:cxn>
                <a:cxn ang="0">
                  <a:pos x="T10" y="T11"/>
                </a:cxn>
              </a:cxnLst>
              <a:rect l="0" t="0" r="r" b="b"/>
              <a:pathLst>
                <a:path w="240" h="409">
                  <a:moveTo>
                    <a:pt x="213" y="398"/>
                  </a:moveTo>
                  <a:cubicBezTo>
                    <a:pt x="187" y="409"/>
                    <a:pt x="9" y="319"/>
                    <a:pt x="5" y="300"/>
                  </a:cubicBezTo>
                  <a:cubicBezTo>
                    <a:pt x="0" y="275"/>
                    <a:pt x="15" y="101"/>
                    <a:pt x="16" y="82"/>
                  </a:cubicBezTo>
                  <a:cubicBezTo>
                    <a:pt x="21" y="1"/>
                    <a:pt x="101" y="6"/>
                    <a:pt x="105" y="0"/>
                  </a:cubicBezTo>
                  <a:cubicBezTo>
                    <a:pt x="105" y="0"/>
                    <a:pt x="75" y="230"/>
                    <a:pt x="72" y="270"/>
                  </a:cubicBezTo>
                  <a:cubicBezTo>
                    <a:pt x="71" y="273"/>
                    <a:pt x="240" y="386"/>
                    <a:pt x="213" y="398"/>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58"/>
            <p:cNvSpPr>
              <a:spLocks/>
            </p:cNvSpPr>
            <p:nvPr/>
          </p:nvSpPr>
          <p:spPr bwMode="auto">
            <a:xfrm>
              <a:off x="5351463" y="3598718"/>
              <a:ext cx="331788" cy="207963"/>
            </a:xfrm>
            <a:custGeom>
              <a:avLst/>
              <a:gdLst>
                <a:gd name="T0" fmla="*/ 14 w 128"/>
                <a:gd name="T1" fmla="*/ 6 h 80"/>
                <a:gd name="T2" fmla="*/ 47 w 128"/>
                <a:gd name="T3" fmla="*/ 17 h 80"/>
                <a:gd name="T4" fmla="*/ 73 w 128"/>
                <a:gd name="T5" fmla="*/ 10 h 80"/>
                <a:gd name="T6" fmla="*/ 83 w 128"/>
                <a:gd name="T7" fmla="*/ 1 h 80"/>
                <a:gd name="T8" fmla="*/ 83 w 128"/>
                <a:gd name="T9" fmla="*/ 11 h 80"/>
                <a:gd name="T10" fmla="*/ 73 w 128"/>
                <a:gd name="T11" fmla="*/ 22 h 80"/>
                <a:gd name="T12" fmla="*/ 125 w 128"/>
                <a:gd name="T13" fmla="*/ 41 h 80"/>
                <a:gd name="T14" fmla="*/ 79 w 128"/>
                <a:gd name="T15" fmla="*/ 34 h 80"/>
                <a:gd name="T16" fmla="*/ 127 w 128"/>
                <a:gd name="T17" fmla="*/ 54 h 80"/>
                <a:gd name="T18" fmla="*/ 77 w 128"/>
                <a:gd name="T19" fmla="*/ 45 h 80"/>
                <a:gd name="T20" fmla="*/ 121 w 128"/>
                <a:gd name="T21" fmla="*/ 67 h 80"/>
                <a:gd name="T22" fmla="*/ 72 w 128"/>
                <a:gd name="T23" fmla="*/ 53 h 80"/>
                <a:gd name="T24" fmla="*/ 110 w 128"/>
                <a:gd name="T25" fmla="*/ 77 h 80"/>
                <a:gd name="T26" fmla="*/ 71 w 128"/>
                <a:gd name="T27" fmla="*/ 63 h 80"/>
                <a:gd name="T28" fmla="*/ 6 w 128"/>
                <a:gd name="T29" fmla="*/ 36 h 80"/>
                <a:gd name="T30" fmla="*/ 14 w 128"/>
                <a:gd name="T31" fmla="*/ 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8" h="80">
                  <a:moveTo>
                    <a:pt x="14" y="6"/>
                  </a:moveTo>
                  <a:cubicBezTo>
                    <a:pt x="15" y="4"/>
                    <a:pt x="33" y="19"/>
                    <a:pt x="47" y="17"/>
                  </a:cubicBezTo>
                  <a:cubicBezTo>
                    <a:pt x="58" y="16"/>
                    <a:pt x="63" y="15"/>
                    <a:pt x="73" y="10"/>
                  </a:cubicBezTo>
                  <a:cubicBezTo>
                    <a:pt x="82" y="5"/>
                    <a:pt x="79" y="3"/>
                    <a:pt x="83" y="1"/>
                  </a:cubicBezTo>
                  <a:cubicBezTo>
                    <a:pt x="84" y="0"/>
                    <a:pt x="85" y="4"/>
                    <a:pt x="83" y="11"/>
                  </a:cubicBezTo>
                  <a:cubicBezTo>
                    <a:pt x="80" y="21"/>
                    <a:pt x="73" y="22"/>
                    <a:pt x="73" y="22"/>
                  </a:cubicBezTo>
                  <a:cubicBezTo>
                    <a:pt x="85" y="25"/>
                    <a:pt x="126" y="34"/>
                    <a:pt x="125" y="41"/>
                  </a:cubicBezTo>
                  <a:cubicBezTo>
                    <a:pt x="124" y="45"/>
                    <a:pt x="79" y="34"/>
                    <a:pt x="79" y="34"/>
                  </a:cubicBezTo>
                  <a:cubicBezTo>
                    <a:pt x="83" y="36"/>
                    <a:pt x="128" y="49"/>
                    <a:pt x="127" y="54"/>
                  </a:cubicBezTo>
                  <a:cubicBezTo>
                    <a:pt x="125" y="60"/>
                    <a:pt x="80" y="46"/>
                    <a:pt x="77" y="45"/>
                  </a:cubicBezTo>
                  <a:cubicBezTo>
                    <a:pt x="76" y="44"/>
                    <a:pt x="124" y="63"/>
                    <a:pt x="121" y="67"/>
                  </a:cubicBezTo>
                  <a:cubicBezTo>
                    <a:pt x="118" y="71"/>
                    <a:pt x="76" y="55"/>
                    <a:pt x="72" y="53"/>
                  </a:cubicBezTo>
                  <a:cubicBezTo>
                    <a:pt x="70" y="52"/>
                    <a:pt x="113" y="75"/>
                    <a:pt x="110" y="77"/>
                  </a:cubicBezTo>
                  <a:cubicBezTo>
                    <a:pt x="106" y="80"/>
                    <a:pt x="79" y="67"/>
                    <a:pt x="71" y="63"/>
                  </a:cubicBezTo>
                  <a:cubicBezTo>
                    <a:pt x="63" y="60"/>
                    <a:pt x="26" y="49"/>
                    <a:pt x="6" y="36"/>
                  </a:cubicBezTo>
                  <a:cubicBezTo>
                    <a:pt x="0" y="32"/>
                    <a:pt x="14" y="6"/>
                    <a:pt x="14" y="6"/>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59"/>
            <p:cNvSpPr>
              <a:spLocks/>
            </p:cNvSpPr>
            <p:nvPr/>
          </p:nvSpPr>
          <p:spPr bwMode="auto">
            <a:xfrm>
              <a:off x="5073650" y="2455718"/>
              <a:ext cx="101600" cy="98425"/>
            </a:xfrm>
            <a:custGeom>
              <a:avLst/>
              <a:gdLst>
                <a:gd name="T0" fmla="*/ 39 w 39"/>
                <a:gd name="T1" fmla="*/ 29 h 38"/>
                <a:gd name="T2" fmla="*/ 20 w 39"/>
                <a:gd name="T3" fmla="*/ 2 h 38"/>
                <a:gd name="T4" fmla="*/ 9 w 39"/>
                <a:gd name="T5" fmla="*/ 1 h 38"/>
                <a:gd name="T6" fmla="*/ 4 w 39"/>
                <a:gd name="T7" fmla="*/ 20 h 38"/>
                <a:gd name="T8" fmla="*/ 25 w 39"/>
                <a:gd name="T9" fmla="*/ 36 h 38"/>
                <a:gd name="T10" fmla="*/ 39 w 39"/>
                <a:gd name="T11" fmla="*/ 29 h 38"/>
              </a:gdLst>
              <a:ahLst/>
              <a:cxnLst>
                <a:cxn ang="0">
                  <a:pos x="T0" y="T1"/>
                </a:cxn>
                <a:cxn ang="0">
                  <a:pos x="T2" y="T3"/>
                </a:cxn>
                <a:cxn ang="0">
                  <a:pos x="T4" y="T5"/>
                </a:cxn>
                <a:cxn ang="0">
                  <a:pos x="T6" y="T7"/>
                </a:cxn>
                <a:cxn ang="0">
                  <a:pos x="T8" y="T9"/>
                </a:cxn>
                <a:cxn ang="0">
                  <a:pos x="T10" y="T11"/>
                </a:cxn>
              </a:cxnLst>
              <a:rect l="0" t="0" r="r" b="b"/>
              <a:pathLst>
                <a:path w="39" h="38">
                  <a:moveTo>
                    <a:pt x="39" y="29"/>
                  </a:moveTo>
                  <a:cubicBezTo>
                    <a:pt x="39" y="26"/>
                    <a:pt x="24" y="4"/>
                    <a:pt x="20" y="2"/>
                  </a:cubicBezTo>
                  <a:cubicBezTo>
                    <a:pt x="16" y="1"/>
                    <a:pt x="12" y="0"/>
                    <a:pt x="9" y="1"/>
                  </a:cubicBezTo>
                  <a:cubicBezTo>
                    <a:pt x="1" y="4"/>
                    <a:pt x="0" y="15"/>
                    <a:pt x="4" y="20"/>
                  </a:cubicBezTo>
                  <a:cubicBezTo>
                    <a:pt x="8" y="28"/>
                    <a:pt x="17" y="34"/>
                    <a:pt x="25" y="36"/>
                  </a:cubicBezTo>
                  <a:cubicBezTo>
                    <a:pt x="32" y="38"/>
                    <a:pt x="39" y="36"/>
                    <a:pt x="39" y="29"/>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0"/>
            <p:cNvSpPr>
              <a:spLocks/>
            </p:cNvSpPr>
            <p:nvPr/>
          </p:nvSpPr>
          <p:spPr bwMode="auto">
            <a:xfrm>
              <a:off x="5057775" y="2147743"/>
              <a:ext cx="417513" cy="347663"/>
            </a:xfrm>
            <a:custGeom>
              <a:avLst/>
              <a:gdLst>
                <a:gd name="T0" fmla="*/ 121 w 161"/>
                <a:gd name="T1" fmla="*/ 26 h 134"/>
                <a:gd name="T2" fmla="*/ 115 w 161"/>
                <a:gd name="T3" fmla="*/ 27 h 134"/>
                <a:gd name="T4" fmla="*/ 100 w 161"/>
                <a:gd name="T5" fmla="*/ 56 h 134"/>
                <a:gd name="T6" fmla="*/ 77 w 161"/>
                <a:gd name="T7" fmla="*/ 77 h 134"/>
                <a:gd name="T8" fmla="*/ 71 w 161"/>
                <a:gd name="T9" fmla="*/ 118 h 134"/>
                <a:gd name="T10" fmla="*/ 42 w 161"/>
                <a:gd name="T11" fmla="*/ 131 h 134"/>
                <a:gd name="T12" fmla="*/ 28 w 161"/>
                <a:gd name="T13" fmla="*/ 124 h 134"/>
                <a:gd name="T14" fmla="*/ 14 w 161"/>
                <a:gd name="T15" fmla="*/ 117 h 134"/>
                <a:gd name="T16" fmla="*/ 3 w 161"/>
                <a:gd name="T17" fmla="*/ 87 h 134"/>
                <a:gd name="T18" fmla="*/ 8 w 161"/>
                <a:gd name="T19" fmla="*/ 44 h 134"/>
                <a:gd name="T20" fmla="*/ 28 w 161"/>
                <a:gd name="T21" fmla="*/ 24 h 134"/>
                <a:gd name="T22" fmla="*/ 98 w 161"/>
                <a:gd name="T23" fmla="*/ 3 h 134"/>
                <a:gd name="T24" fmla="*/ 135 w 161"/>
                <a:gd name="T25" fmla="*/ 19 h 134"/>
                <a:gd name="T26" fmla="*/ 147 w 161"/>
                <a:gd name="T27" fmla="*/ 38 h 134"/>
                <a:gd name="T28" fmla="*/ 161 w 161"/>
                <a:gd name="T29" fmla="*/ 65 h 134"/>
                <a:gd name="T30" fmla="*/ 151 w 161"/>
                <a:gd name="T31" fmla="*/ 64 h 134"/>
                <a:gd name="T32" fmla="*/ 136 w 161"/>
                <a:gd name="T33" fmla="*/ 48 h 134"/>
                <a:gd name="T34" fmla="*/ 129 w 161"/>
                <a:gd name="T35" fmla="*/ 33 h 134"/>
                <a:gd name="T36" fmla="*/ 121 w 161"/>
                <a:gd name="T37" fmla="*/ 2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34">
                  <a:moveTo>
                    <a:pt x="121" y="26"/>
                  </a:moveTo>
                  <a:cubicBezTo>
                    <a:pt x="121" y="26"/>
                    <a:pt x="116" y="22"/>
                    <a:pt x="115" y="27"/>
                  </a:cubicBezTo>
                  <a:cubicBezTo>
                    <a:pt x="113" y="37"/>
                    <a:pt x="108" y="48"/>
                    <a:pt x="100" y="56"/>
                  </a:cubicBezTo>
                  <a:cubicBezTo>
                    <a:pt x="93" y="64"/>
                    <a:pt x="83" y="68"/>
                    <a:pt x="77" y="77"/>
                  </a:cubicBezTo>
                  <a:cubicBezTo>
                    <a:pt x="67" y="90"/>
                    <a:pt x="77" y="104"/>
                    <a:pt x="71" y="118"/>
                  </a:cubicBezTo>
                  <a:cubicBezTo>
                    <a:pt x="66" y="129"/>
                    <a:pt x="54" y="134"/>
                    <a:pt x="42" y="131"/>
                  </a:cubicBezTo>
                  <a:cubicBezTo>
                    <a:pt x="38" y="129"/>
                    <a:pt x="33" y="126"/>
                    <a:pt x="28" y="124"/>
                  </a:cubicBezTo>
                  <a:cubicBezTo>
                    <a:pt x="24" y="122"/>
                    <a:pt x="18" y="121"/>
                    <a:pt x="14" y="117"/>
                  </a:cubicBezTo>
                  <a:cubicBezTo>
                    <a:pt x="7" y="110"/>
                    <a:pt x="5" y="97"/>
                    <a:pt x="3" y="87"/>
                  </a:cubicBezTo>
                  <a:cubicBezTo>
                    <a:pt x="0" y="72"/>
                    <a:pt x="1" y="57"/>
                    <a:pt x="8" y="44"/>
                  </a:cubicBezTo>
                  <a:cubicBezTo>
                    <a:pt x="12" y="35"/>
                    <a:pt x="20" y="29"/>
                    <a:pt x="28" y="24"/>
                  </a:cubicBezTo>
                  <a:cubicBezTo>
                    <a:pt x="46" y="13"/>
                    <a:pt x="75" y="0"/>
                    <a:pt x="98" y="3"/>
                  </a:cubicBezTo>
                  <a:cubicBezTo>
                    <a:pt x="112" y="5"/>
                    <a:pt x="126" y="7"/>
                    <a:pt x="135" y="19"/>
                  </a:cubicBezTo>
                  <a:cubicBezTo>
                    <a:pt x="140" y="25"/>
                    <a:pt x="142" y="32"/>
                    <a:pt x="147" y="38"/>
                  </a:cubicBezTo>
                  <a:cubicBezTo>
                    <a:pt x="154" y="47"/>
                    <a:pt x="161" y="52"/>
                    <a:pt x="161" y="65"/>
                  </a:cubicBezTo>
                  <a:cubicBezTo>
                    <a:pt x="161" y="68"/>
                    <a:pt x="151" y="64"/>
                    <a:pt x="151" y="64"/>
                  </a:cubicBezTo>
                  <a:cubicBezTo>
                    <a:pt x="145" y="61"/>
                    <a:pt x="139" y="55"/>
                    <a:pt x="136" y="48"/>
                  </a:cubicBezTo>
                  <a:cubicBezTo>
                    <a:pt x="134" y="43"/>
                    <a:pt x="133" y="38"/>
                    <a:pt x="129" y="33"/>
                  </a:cubicBezTo>
                  <a:cubicBezTo>
                    <a:pt x="127" y="31"/>
                    <a:pt x="123" y="29"/>
                    <a:pt x="121" y="26"/>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0" name="Group 99"/>
          <p:cNvGrpSpPr/>
          <p:nvPr/>
        </p:nvGrpSpPr>
        <p:grpSpPr>
          <a:xfrm>
            <a:off x="853546" y="1388495"/>
            <a:ext cx="2270654" cy="2990114"/>
            <a:chOff x="2654300" y="2087418"/>
            <a:chExt cx="1573213" cy="2071688"/>
          </a:xfrm>
        </p:grpSpPr>
        <p:sp>
          <p:nvSpPr>
            <p:cNvPr id="85" name="Oval 84"/>
            <p:cNvSpPr>
              <a:spLocks noChangeArrowheads="1"/>
            </p:cNvSpPr>
            <p:nvPr/>
          </p:nvSpPr>
          <p:spPr bwMode="auto">
            <a:xfrm>
              <a:off x="2654300" y="2349356"/>
              <a:ext cx="1573213" cy="1571625"/>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1"/>
            <p:cNvSpPr>
              <a:spLocks/>
            </p:cNvSpPr>
            <p:nvPr/>
          </p:nvSpPr>
          <p:spPr bwMode="auto">
            <a:xfrm>
              <a:off x="3189288" y="2120756"/>
              <a:ext cx="727075" cy="555625"/>
            </a:xfrm>
            <a:custGeom>
              <a:avLst/>
              <a:gdLst>
                <a:gd name="T0" fmla="*/ 117 w 280"/>
                <a:gd name="T1" fmla="*/ 13 h 214"/>
                <a:gd name="T2" fmla="*/ 99 w 280"/>
                <a:gd name="T3" fmla="*/ 14 h 214"/>
                <a:gd name="T4" fmla="*/ 51 w 280"/>
                <a:gd name="T5" fmla="*/ 54 h 214"/>
                <a:gd name="T6" fmla="*/ 45 w 280"/>
                <a:gd name="T7" fmla="*/ 87 h 214"/>
                <a:gd name="T8" fmla="*/ 24 w 280"/>
                <a:gd name="T9" fmla="*/ 113 h 214"/>
                <a:gd name="T10" fmla="*/ 30 w 280"/>
                <a:gd name="T11" fmla="*/ 141 h 214"/>
                <a:gd name="T12" fmla="*/ 12 w 280"/>
                <a:gd name="T13" fmla="*/ 153 h 214"/>
                <a:gd name="T14" fmla="*/ 7 w 280"/>
                <a:gd name="T15" fmla="*/ 180 h 214"/>
                <a:gd name="T16" fmla="*/ 8 w 280"/>
                <a:gd name="T17" fmla="*/ 190 h 214"/>
                <a:gd name="T18" fmla="*/ 13 w 280"/>
                <a:gd name="T19" fmla="*/ 193 h 214"/>
                <a:gd name="T20" fmla="*/ 18 w 280"/>
                <a:gd name="T21" fmla="*/ 196 h 214"/>
                <a:gd name="T22" fmla="*/ 21 w 280"/>
                <a:gd name="T23" fmla="*/ 190 h 214"/>
                <a:gd name="T24" fmla="*/ 23 w 280"/>
                <a:gd name="T25" fmla="*/ 182 h 214"/>
                <a:gd name="T26" fmla="*/ 24 w 280"/>
                <a:gd name="T27" fmla="*/ 168 h 214"/>
                <a:gd name="T28" fmla="*/ 39 w 280"/>
                <a:gd name="T29" fmla="*/ 158 h 214"/>
                <a:gd name="T30" fmla="*/ 42 w 280"/>
                <a:gd name="T31" fmla="*/ 152 h 214"/>
                <a:gd name="T32" fmla="*/ 42 w 280"/>
                <a:gd name="T33" fmla="*/ 149 h 214"/>
                <a:gd name="T34" fmla="*/ 42 w 280"/>
                <a:gd name="T35" fmla="*/ 147 h 214"/>
                <a:gd name="T36" fmla="*/ 44 w 280"/>
                <a:gd name="T37" fmla="*/ 154 h 214"/>
                <a:gd name="T38" fmla="*/ 39 w 280"/>
                <a:gd name="T39" fmla="*/ 166 h 214"/>
                <a:gd name="T40" fmla="*/ 30 w 280"/>
                <a:gd name="T41" fmla="*/ 174 h 214"/>
                <a:gd name="T42" fmla="*/ 29 w 280"/>
                <a:gd name="T43" fmla="*/ 189 h 214"/>
                <a:gd name="T44" fmla="*/ 31 w 280"/>
                <a:gd name="T45" fmla="*/ 203 h 214"/>
                <a:gd name="T46" fmla="*/ 34 w 280"/>
                <a:gd name="T47" fmla="*/ 205 h 214"/>
                <a:gd name="T48" fmla="*/ 56 w 280"/>
                <a:gd name="T49" fmla="*/ 210 h 214"/>
                <a:gd name="T50" fmla="*/ 63 w 280"/>
                <a:gd name="T51" fmla="*/ 207 h 214"/>
                <a:gd name="T52" fmla="*/ 65 w 280"/>
                <a:gd name="T53" fmla="*/ 205 h 214"/>
                <a:gd name="T54" fmla="*/ 79 w 280"/>
                <a:gd name="T55" fmla="*/ 212 h 214"/>
                <a:gd name="T56" fmla="*/ 94 w 280"/>
                <a:gd name="T57" fmla="*/ 212 h 214"/>
                <a:gd name="T58" fmla="*/ 129 w 280"/>
                <a:gd name="T59" fmla="*/ 212 h 214"/>
                <a:gd name="T60" fmla="*/ 161 w 280"/>
                <a:gd name="T61" fmla="*/ 202 h 214"/>
                <a:gd name="T62" fmla="*/ 181 w 280"/>
                <a:gd name="T63" fmla="*/ 201 h 214"/>
                <a:gd name="T64" fmla="*/ 210 w 280"/>
                <a:gd name="T65" fmla="*/ 188 h 214"/>
                <a:gd name="T66" fmla="*/ 231 w 280"/>
                <a:gd name="T67" fmla="*/ 178 h 214"/>
                <a:gd name="T68" fmla="*/ 253 w 280"/>
                <a:gd name="T69" fmla="*/ 164 h 214"/>
                <a:gd name="T70" fmla="*/ 258 w 280"/>
                <a:gd name="T71" fmla="*/ 158 h 214"/>
                <a:gd name="T72" fmla="*/ 239 w 280"/>
                <a:gd name="T73" fmla="*/ 137 h 214"/>
                <a:gd name="T74" fmla="*/ 235 w 280"/>
                <a:gd name="T75" fmla="*/ 123 h 214"/>
                <a:gd name="T76" fmla="*/ 236 w 280"/>
                <a:gd name="T77" fmla="*/ 117 h 214"/>
                <a:gd name="T78" fmla="*/ 237 w 280"/>
                <a:gd name="T79" fmla="*/ 115 h 214"/>
                <a:gd name="T80" fmla="*/ 240 w 280"/>
                <a:gd name="T81" fmla="*/ 133 h 214"/>
                <a:gd name="T82" fmla="*/ 259 w 280"/>
                <a:gd name="T83" fmla="*/ 150 h 214"/>
                <a:gd name="T84" fmla="*/ 264 w 280"/>
                <a:gd name="T85" fmla="*/ 155 h 214"/>
                <a:gd name="T86" fmla="*/ 273 w 280"/>
                <a:gd name="T87" fmla="*/ 150 h 214"/>
                <a:gd name="T88" fmla="*/ 280 w 280"/>
                <a:gd name="T89" fmla="*/ 144 h 214"/>
                <a:gd name="T90" fmla="*/ 260 w 280"/>
                <a:gd name="T91" fmla="*/ 126 h 214"/>
                <a:gd name="T92" fmla="*/ 250 w 280"/>
                <a:gd name="T93" fmla="*/ 98 h 214"/>
                <a:gd name="T94" fmla="*/ 214 w 280"/>
                <a:gd name="T95" fmla="*/ 74 h 214"/>
                <a:gd name="T96" fmla="*/ 165 w 280"/>
                <a:gd name="T97" fmla="*/ 7 h 214"/>
                <a:gd name="T98" fmla="*/ 117 w 280"/>
                <a:gd name="T99" fmla="*/ 1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0" h="214">
                  <a:moveTo>
                    <a:pt x="117" y="13"/>
                  </a:moveTo>
                  <a:cubicBezTo>
                    <a:pt x="111" y="14"/>
                    <a:pt x="105" y="13"/>
                    <a:pt x="99" y="14"/>
                  </a:cubicBezTo>
                  <a:cubicBezTo>
                    <a:pt x="78" y="18"/>
                    <a:pt x="58" y="32"/>
                    <a:pt x="51" y="54"/>
                  </a:cubicBezTo>
                  <a:cubicBezTo>
                    <a:pt x="47" y="64"/>
                    <a:pt x="50" y="77"/>
                    <a:pt x="45" y="87"/>
                  </a:cubicBezTo>
                  <a:cubicBezTo>
                    <a:pt x="40" y="98"/>
                    <a:pt x="26" y="101"/>
                    <a:pt x="24" y="113"/>
                  </a:cubicBezTo>
                  <a:cubicBezTo>
                    <a:pt x="22" y="124"/>
                    <a:pt x="33" y="130"/>
                    <a:pt x="30" y="141"/>
                  </a:cubicBezTo>
                  <a:cubicBezTo>
                    <a:pt x="27" y="150"/>
                    <a:pt x="18" y="149"/>
                    <a:pt x="12" y="153"/>
                  </a:cubicBezTo>
                  <a:cubicBezTo>
                    <a:pt x="0" y="160"/>
                    <a:pt x="4" y="170"/>
                    <a:pt x="7" y="180"/>
                  </a:cubicBezTo>
                  <a:cubicBezTo>
                    <a:pt x="8" y="182"/>
                    <a:pt x="7" y="189"/>
                    <a:pt x="8" y="190"/>
                  </a:cubicBezTo>
                  <a:cubicBezTo>
                    <a:pt x="9" y="191"/>
                    <a:pt x="11" y="192"/>
                    <a:pt x="13" y="193"/>
                  </a:cubicBezTo>
                  <a:cubicBezTo>
                    <a:pt x="14" y="193"/>
                    <a:pt x="17" y="195"/>
                    <a:pt x="18" y="196"/>
                  </a:cubicBezTo>
                  <a:cubicBezTo>
                    <a:pt x="19" y="196"/>
                    <a:pt x="20" y="191"/>
                    <a:pt x="21" y="190"/>
                  </a:cubicBezTo>
                  <a:cubicBezTo>
                    <a:pt x="21" y="187"/>
                    <a:pt x="23" y="185"/>
                    <a:pt x="23" y="182"/>
                  </a:cubicBezTo>
                  <a:cubicBezTo>
                    <a:pt x="23" y="177"/>
                    <a:pt x="21" y="172"/>
                    <a:pt x="24" y="168"/>
                  </a:cubicBezTo>
                  <a:cubicBezTo>
                    <a:pt x="27" y="163"/>
                    <a:pt x="35" y="163"/>
                    <a:pt x="39" y="158"/>
                  </a:cubicBezTo>
                  <a:cubicBezTo>
                    <a:pt x="40" y="156"/>
                    <a:pt x="41" y="154"/>
                    <a:pt x="42" y="152"/>
                  </a:cubicBezTo>
                  <a:cubicBezTo>
                    <a:pt x="42" y="151"/>
                    <a:pt x="42" y="150"/>
                    <a:pt x="42" y="149"/>
                  </a:cubicBezTo>
                  <a:cubicBezTo>
                    <a:pt x="42" y="148"/>
                    <a:pt x="42" y="147"/>
                    <a:pt x="42" y="147"/>
                  </a:cubicBezTo>
                  <a:cubicBezTo>
                    <a:pt x="44" y="149"/>
                    <a:pt x="44" y="152"/>
                    <a:pt x="44" y="154"/>
                  </a:cubicBezTo>
                  <a:cubicBezTo>
                    <a:pt x="43" y="158"/>
                    <a:pt x="42" y="163"/>
                    <a:pt x="39" y="166"/>
                  </a:cubicBezTo>
                  <a:cubicBezTo>
                    <a:pt x="36" y="168"/>
                    <a:pt x="32" y="169"/>
                    <a:pt x="30" y="174"/>
                  </a:cubicBezTo>
                  <a:cubicBezTo>
                    <a:pt x="28" y="178"/>
                    <a:pt x="30" y="185"/>
                    <a:pt x="29" y="189"/>
                  </a:cubicBezTo>
                  <a:cubicBezTo>
                    <a:pt x="28" y="196"/>
                    <a:pt x="24" y="199"/>
                    <a:pt x="31" y="203"/>
                  </a:cubicBezTo>
                  <a:cubicBezTo>
                    <a:pt x="32" y="204"/>
                    <a:pt x="33" y="204"/>
                    <a:pt x="34" y="205"/>
                  </a:cubicBezTo>
                  <a:cubicBezTo>
                    <a:pt x="41" y="208"/>
                    <a:pt x="49" y="210"/>
                    <a:pt x="56" y="210"/>
                  </a:cubicBezTo>
                  <a:cubicBezTo>
                    <a:pt x="58" y="210"/>
                    <a:pt x="61" y="209"/>
                    <a:pt x="63" y="207"/>
                  </a:cubicBezTo>
                  <a:cubicBezTo>
                    <a:pt x="63" y="207"/>
                    <a:pt x="64" y="205"/>
                    <a:pt x="65" y="205"/>
                  </a:cubicBezTo>
                  <a:cubicBezTo>
                    <a:pt x="70" y="206"/>
                    <a:pt x="73" y="211"/>
                    <a:pt x="79" y="212"/>
                  </a:cubicBezTo>
                  <a:cubicBezTo>
                    <a:pt x="84" y="213"/>
                    <a:pt x="89" y="212"/>
                    <a:pt x="94" y="212"/>
                  </a:cubicBezTo>
                  <a:cubicBezTo>
                    <a:pt x="105" y="213"/>
                    <a:pt x="118" y="214"/>
                    <a:pt x="129" y="212"/>
                  </a:cubicBezTo>
                  <a:cubicBezTo>
                    <a:pt x="140" y="210"/>
                    <a:pt x="150" y="204"/>
                    <a:pt x="161" y="202"/>
                  </a:cubicBezTo>
                  <a:cubicBezTo>
                    <a:pt x="168" y="200"/>
                    <a:pt x="175" y="202"/>
                    <a:pt x="181" y="201"/>
                  </a:cubicBezTo>
                  <a:cubicBezTo>
                    <a:pt x="191" y="198"/>
                    <a:pt x="201" y="192"/>
                    <a:pt x="210" y="188"/>
                  </a:cubicBezTo>
                  <a:cubicBezTo>
                    <a:pt x="217" y="184"/>
                    <a:pt x="224" y="183"/>
                    <a:pt x="231" y="178"/>
                  </a:cubicBezTo>
                  <a:cubicBezTo>
                    <a:pt x="238" y="173"/>
                    <a:pt x="246" y="170"/>
                    <a:pt x="253" y="164"/>
                  </a:cubicBezTo>
                  <a:cubicBezTo>
                    <a:pt x="255" y="163"/>
                    <a:pt x="259" y="161"/>
                    <a:pt x="258" y="158"/>
                  </a:cubicBezTo>
                  <a:cubicBezTo>
                    <a:pt x="256" y="147"/>
                    <a:pt x="242" y="148"/>
                    <a:pt x="239" y="137"/>
                  </a:cubicBezTo>
                  <a:cubicBezTo>
                    <a:pt x="238" y="132"/>
                    <a:pt x="235" y="127"/>
                    <a:pt x="235" y="123"/>
                  </a:cubicBezTo>
                  <a:cubicBezTo>
                    <a:pt x="235" y="121"/>
                    <a:pt x="235" y="119"/>
                    <a:pt x="236" y="117"/>
                  </a:cubicBezTo>
                  <a:cubicBezTo>
                    <a:pt x="236" y="116"/>
                    <a:pt x="236" y="114"/>
                    <a:pt x="237" y="115"/>
                  </a:cubicBezTo>
                  <a:cubicBezTo>
                    <a:pt x="239" y="120"/>
                    <a:pt x="237" y="127"/>
                    <a:pt x="240" y="133"/>
                  </a:cubicBezTo>
                  <a:cubicBezTo>
                    <a:pt x="244" y="139"/>
                    <a:pt x="253" y="145"/>
                    <a:pt x="259" y="150"/>
                  </a:cubicBezTo>
                  <a:cubicBezTo>
                    <a:pt x="260" y="150"/>
                    <a:pt x="263" y="155"/>
                    <a:pt x="264" y="155"/>
                  </a:cubicBezTo>
                  <a:cubicBezTo>
                    <a:pt x="267" y="155"/>
                    <a:pt x="271" y="152"/>
                    <a:pt x="273" y="150"/>
                  </a:cubicBezTo>
                  <a:cubicBezTo>
                    <a:pt x="275" y="149"/>
                    <a:pt x="280" y="144"/>
                    <a:pt x="280" y="144"/>
                  </a:cubicBezTo>
                  <a:cubicBezTo>
                    <a:pt x="280" y="144"/>
                    <a:pt x="265" y="134"/>
                    <a:pt x="260" y="126"/>
                  </a:cubicBezTo>
                  <a:cubicBezTo>
                    <a:pt x="255" y="119"/>
                    <a:pt x="256" y="106"/>
                    <a:pt x="250" y="98"/>
                  </a:cubicBezTo>
                  <a:cubicBezTo>
                    <a:pt x="242" y="90"/>
                    <a:pt x="219" y="94"/>
                    <a:pt x="214" y="74"/>
                  </a:cubicBezTo>
                  <a:cubicBezTo>
                    <a:pt x="206" y="34"/>
                    <a:pt x="179" y="10"/>
                    <a:pt x="165" y="7"/>
                  </a:cubicBezTo>
                  <a:cubicBezTo>
                    <a:pt x="140" y="0"/>
                    <a:pt x="117" y="13"/>
                    <a:pt x="117" y="13"/>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4"/>
            <p:cNvSpPr>
              <a:spLocks/>
            </p:cNvSpPr>
            <p:nvPr/>
          </p:nvSpPr>
          <p:spPr bwMode="auto">
            <a:xfrm>
              <a:off x="3308350" y="2087418"/>
              <a:ext cx="469900" cy="539750"/>
            </a:xfrm>
            <a:custGeom>
              <a:avLst/>
              <a:gdLst>
                <a:gd name="T0" fmla="*/ 95 w 181"/>
                <a:gd name="T1" fmla="*/ 200 h 208"/>
                <a:gd name="T2" fmla="*/ 53 w 181"/>
                <a:gd name="T3" fmla="*/ 176 h 208"/>
                <a:gd name="T4" fmla="*/ 38 w 181"/>
                <a:gd name="T5" fmla="*/ 55 h 208"/>
                <a:gd name="T6" fmla="*/ 158 w 181"/>
                <a:gd name="T7" fmla="*/ 71 h 208"/>
                <a:gd name="T8" fmla="*/ 172 w 181"/>
                <a:gd name="T9" fmla="*/ 188 h 208"/>
                <a:gd name="T10" fmla="*/ 95 w 181"/>
                <a:gd name="T11" fmla="*/ 200 h 208"/>
              </a:gdLst>
              <a:ahLst/>
              <a:cxnLst>
                <a:cxn ang="0">
                  <a:pos x="T0" y="T1"/>
                </a:cxn>
                <a:cxn ang="0">
                  <a:pos x="T2" y="T3"/>
                </a:cxn>
                <a:cxn ang="0">
                  <a:pos x="T4" y="T5"/>
                </a:cxn>
                <a:cxn ang="0">
                  <a:pos x="T6" y="T7"/>
                </a:cxn>
                <a:cxn ang="0">
                  <a:pos x="T8" y="T9"/>
                </a:cxn>
                <a:cxn ang="0">
                  <a:pos x="T10" y="T11"/>
                </a:cxn>
              </a:cxnLst>
              <a:rect l="0" t="0" r="r" b="b"/>
              <a:pathLst>
                <a:path w="181" h="208">
                  <a:moveTo>
                    <a:pt x="95" y="200"/>
                  </a:moveTo>
                  <a:cubicBezTo>
                    <a:pt x="73" y="195"/>
                    <a:pt x="64" y="190"/>
                    <a:pt x="53" y="176"/>
                  </a:cubicBezTo>
                  <a:cubicBezTo>
                    <a:pt x="0" y="112"/>
                    <a:pt x="15" y="69"/>
                    <a:pt x="38" y="55"/>
                  </a:cubicBezTo>
                  <a:cubicBezTo>
                    <a:pt x="126" y="0"/>
                    <a:pt x="158" y="71"/>
                    <a:pt x="158" y="71"/>
                  </a:cubicBezTo>
                  <a:cubicBezTo>
                    <a:pt x="158" y="71"/>
                    <a:pt x="181" y="172"/>
                    <a:pt x="172" y="188"/>
                  </a:cubicBezTo>
                  <a:cubicBezTo>
                    <a:pt x="164" y="202"/>
                    <a:pt x="136" y="208"/>
                    <a:pt x="95" y="200"/>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5"/>
            <p:cNvSpPr>
              <a:spLocks/>
            </p:cNvSpPr>
            <p:nvPr/>
          </p:nvSpPr>
          <p:spPr bwMode="auto">
            <a:xfrm>
              <a:off x="3352800" y="2495406"/>
              <a:ext cx="365125" cy="352425"/>
            </a:xfrm>
            <a:custGeom>
              <a:avLst/>
              <a:gdLst>
                <a:gd name="T0" fmla="*/ 48 w 141"/>
                <a:gd name="T1" fmla="*/ 0 h 136"/>
                <a:gd name="T2" fmla="*/ 45 w 141"/>
                <a:gd name="T3" fmla="*/ 26 h 136"/>
                <a:gd name="T4" fmla="*/ 24 w 141"/>
                <a:gd name="T5" fmla="*/ 83 h 136"/>
                <a:gd name="T6" fmla="*/ 141 w 141"/>
                <a:gd name="T7" fmla="*/ 115 h 136"/>
                <a:gd name="T8" fmla="*/ 122 w 141"/>
                <a:gd name="T9" fmla="*/ 78 h 136"/>
                <a:gd name="T10" fmla="*/ 121 w 141"/>
                <a:gd name="T11" fmla="*/ 26 h 136"/>
                <a:gd name="T12" fmla="*/ 48 w 141"/>
                <a:gd name="T13" fmla="*/ 0 h 136"/>
              </a:gdLst>
              <a:ahLst/>
              <a:cxnLst>
                <a:cxn ang="0">
                  <a:pos x="T0" y="T1"/>
                </a:cxn>
                <a:cxn ang="0">
                  <a:pos x="T2" y="T3"/>
                </a:cxn>
                <a:cxn ang="0">
                  <a:pos x="T4" y="T5"/>
                </a:cxn>
                <a:cxn ang="0">
                  <a:pos x="T6" y="T7"/>
                </a:cxn>
                <a:cxn ang="0">
                  <a:pos x="T8" y="T9"/>
                </a:cxn>
                <a:cxn ang="0">
                  <a:pos x="T10" y="T11"/>
                </a:cxn>
                <a:cxn ang="0">
                  <a:pos x="T12" y="T13"/>
                </a:cxn>
              </a:cxnLst>
              <a:rect l="0" t="0" r="r" b="b"/>
              <a:pathLst>
                <a:path w="141" h="136">
                  <a:moveTo>
                    <a:pt x="48" y="0"/>
                  </a:moveTo>
                  <a:cubicBezTo>
                    <a:pt x="48" y="0"/>
                    <a:pt x="44" y="13"/>
                    <a:pt x="45" y="26"/>
                  </a:cubicBezTo>
                  <a:cubicBezTo>
                    <a:pt x="47" y="40"/>
                    <a:pt x="54" y="59"/>
                    <a:pt x="24" y="83"/>
                  </a:cubicBezTo>
                  <a:cubicBezTo>
                    <a:pt x="0" y="103"/>
                    <a:pt x="128" y="136"/>
                    <a:pt x="141" y="115"/>
                  </a:cubicBezTo>
                  <a:cubicBezTo>
                    <a:pt x="141" y="115"/>
                    <a:pt x="125" y="90"/>
                    <a:pt x="122" y="78"/>
                  </a:cubicBezTo>
                  <a:cubicBezTo>
                    <a:pt x="119" y="63"/>
                    <a:pt x="121" y="26"/>
                    <a:pt x="121" y="26"/>
                  </a:cubicBezTo>
                  <a:cubicBezTo>
                    <a:pt x="121" y="26"/>
                    <a:pt x="121" y="12"/>
                    <a:pt x="48" y="0"/>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6"/>
            <p:cNvSpPr>
              <a:spLocks/>
            </p:cNvSpPr>
            <p:nvPr/>
          </p:nvSpPr>
          <p:spPr bwMode="auto">
            <a:xfrm>
              <a:off x="3435350" y="2557318"/>
              <a:ext cx="384175" cy="114300"/>
            </a:xfrm>
            <a:custGeom>
              <a:avLst/>
              <a:gdLst>
                <a:gd name="T0" fmla="*/ 2 w 148"/>
                <a:gd name="T1" fmla="*/ 8 h 44"/>
                <a:gd name="T2" fmla="*/ 1 w 148"/>
                <a:gd name="T3" fmla="*/ 12 h 44"/>
                <a:gd name="T4" fmla="*/ 11 w 148"/>
                <a:gd name="T5" fmla="*/ 22 h 44"/>
                <a:gd name="T6" fmla="*/ 40 w 148"/>
                <a:gd name="T7" fmla="*/ 38 h 44"/>
                <a:gd name="T8" fmla="*/ 74 w 148"/>
                <a:gd name="T9" fmla="*/ 44 h 44"/>
                <a:gd name="T10" fmla="*/ 131 w 148"/>
                <a:gd name="T11" fmla="*/ 26 h 44"/>
                <a:gd name="T12" fmla="*/ 137 w 148"/>
                <a:gd name="T13" fmla="*/ 22 h 44"/>
                <a:gd name="T14" fmla="*/ 147 w 148"/>
                <a:gd name="T15" fmla="*/ 7 h 44"/>
                <a:gd name="T16" fmla="*/ 146 w 148"/>
                <a:gd name="T17" fmla="*/ 2 h 44"/>
                <a:gd name="T18" fmla="*/ 140 w 148"/>
                <a:gd name="T19" fmla="*/ 2 h 44"/>
                <a:gd name="T20" fmla="*/ 125 w 148"/>
                <a:gd name="T21" fmla="*/ 10 h 44"/>
                <a:gd name="T22" fmla="*/ 89 w 148"/>
                <a:gd name="T23" fmla="*/ 22 h 44"/>
                <a:gd name="T24" fmla="*/ 54 w 148"/>
                <a:gd name="T25" fmla="*/ 19 h 44"/>
                <a:gd name="T26" fmla="*/ 31 w 148"/>
                <a:gd name="T27" fmla="*/ 13 h 44"/>
                <a:gd name="T28" fmla="*/ 9 w 148"/>
                <a:gd name="T29" fmla="*/ 3 h 44"/>
                <a:gd name="T30" fmla="*/ 8 w 148"/>
                <a:gd name="T31" fmla="*/ 3 h 44"/>
                <a:gd name="T32" fmla="*/ 4 w 148"/>
                <a:gd name="T33" fmla="*/ 6 h 44"/>
                <a:gd name="T34" fmla="*/ 2 w 148"/>
                <a:gd name="T35" fmla="*/ 6 h 44"/>
                <a:gd name="T36" fmla="*/ 2 w 148"/>
                <a:gd name="T37" fmla="*/ 8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8" h="44">
                  <a:moveTo>
                    <a:pt x="2" y="8"/>
                  </a:moveTo>
                  <a:cubicBezTo>
                    <a:pt x="0" y="13"/>
                    <a:pt x="0" y="7"/>
                    <a:pt x="1" y="12"/>
                  </a:cubicBezTo>
                  <a:cubicBezTo>
                    <a:pt x="2" y="17"/>
                    <a:pt x="8" y="19"/>
                    <a:pt x="11" y="22"/>
                  </a:cubicBezTo>
                  <a:cubicBezTo>
                    <a:pt x="20" y="29"/>
                    <a:pt x="30" y="34"/>
                    <a:pt x="40" y="38"/>
                  </a:cubicBezTo>
                  <a:cubicBezTo>
                    <a:pt x="51" y="42"/>
                    <a:pt x="63" y="44"/>
                    <a:pt x="74" y="44"/>
                  </a:cubicBezTo>
                  <a:cubicBezTo>
                    <a:pt x="94" y="44"/>
                    <a:pt x="114" y="39"/>
                    <a:pt x="131" y="26"/>
                  </a:cubicBezTo>
                  <a:cubicBezTo>
                    <a:pt x="133" y="25"/>
                    <a:pt x="135" y="23"/>
                    <a:pt x="137" y="22"/>
                  </a:cubicBezTo>
                  <a:cubicBezTo>
                    <a:pt x="141" y="17"/>
                    <a:pt x="144" y="13"/>
                    <a:pt x="147" y="7"/>
                  </a:cubicBezTo>
                  <a:cubicBezTo>
                    <a:pt x="148" y="6"/>
                    <a:pt x="148" y="3"/>
                    <a:pt x="146" y="2"/>
                  </a:cubicBezTo>
                  <a:cubicBezTo>
                    <a:pt x="145" y="0"/>
                    <a:pt x="142" y="1"/>
                    <a:pt x="140" y="2"/>
                  </a:cubicBezTo>
                  <a:cubicBezTo>
                    <a:pt x="135" y="6"/>
                    <a:pt x="130" y="8"/>
                    <a:pt x="125" y="10"/>
                  </a:cubicBezTo>
                  <a:cubicBezTo>
                    <a:pt x="113" y="16"/>
                    <a:pt x="101" y="21"/>
                    <a:pt x="89" y="22"/>
                  </a:cubicBezTo>
                  <a:cubicBezTo>
                    <a:pt x="77" y="23"/>
                    <a:pt x="66" y="22"/>
                    <a:pt x="54" y="19"/>
                  </a:cubicBezTo>
                  <a:cubicBezTo>
                    <a:pt x="46" y="17"/>
                    <a:pt x="39" y="15"/>
                    <a:pt x="31" y="13"/>
                  </a:cubicBezTo>
                  <a:cubicBezTo>
                    <a:pt x="24" y="10"/>
                    <a:pt x="16" y="7"/>
                    <a:pt x="9" y="3"/>
                  </a:cubicBezTo>
                  <a:cubicBezTo>
                    <a:pt x="9" y="3"/>
                    <a:pt x="9" y="3"/>
                    <a:pt x="8" y="3"/>
                  </a:cubicBezTo>
                  <a:cubicBezTo>
                    <a:pt x="3" y="3"/>
                    <a:pt x="9" y="3"/>
                    <a:pt x="4" y="6"/>
                  </a:cubicBezTo>
                  <a:cubicBezTo>
                    <a:pt x="3" y="5"/>
                    <a:pt x="3" y="6"/>
                    <a:pt x="2" y="6"/>
                  </a:cubicBezTo>
                  <a:cubicBezTo>
                    <a:pt x="2" y="7"/>
                    <a:pt x="2" y="7"/>
                    <a:pt x="2" y="8"/>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83"/>
            <p:cNvSpPr>
              <a:spLocks/>
            </p:cNvSpPr>
            <p:nvPr/>
          </p:nvSpPr>
          <p:spPr bwMode="auto">
            <a:xfrm>
              <a:off x="3132718" y="2658918"/>
              <a:ext cx="744156" cy="1262064"/>
            </a:xfrm>
            <a:custGeom>
              <a:avLst/>
              <a:gdLst>
                <a:gd name="connsiteX0" fmla="*/ 328503 w 744156"/>
                <a:gd name="connsiteY0" fmla="*/ 0 h 1262064"/>
                <a:gd name="connsiteX1" fmla="*/ 512644 w 744156"/>
                <a:gd name="connsiteY1" fmla="*/ 103902 h 1262064"/>
                <a:gd name="connsiteX2" fmla="*/ 530798 w 744156"/>
                <a:gd name="connsiteY2" fmla="*/ 28573 h 1262064"/>
                <a:gd name="connsiteX3" fmla="*/ 717533 w 744156"/>
                <a:gd name="connsiteY3" fmla="*/ 280534 h 1262064"/>
                <a:gd name="connsiteX4" fmla="*/ 668256 w 744156"/>
                <a:gd name="connsiteY4" fmla="*/ 483142 h 1262064"/>
                <a:gd name="connsiteX5" fmla="*/ 695244 w 744156"/>
                <a:gd name="connsiteY5" fmla="*/ 911249 h 1262064"/>
                <a:gd name="connsiteX6" fmla="*/ 720445 w 744156"/>
                <a:gd name="connsiteY6" fmla="*/ 1142795 h 1262064"/>
                <a:gd name="connsiteX7" fmla="*/ 614372 w 744156"/>
                <a:gd name="connsiteY7" fmla="*/ 1200311 h 1262064"/>
                <a:gd name="connsiteX8" fmla="*/ 308189 w 744156"/>
                <a:gd name="connsiteY8" fmla="*/ 1262064 h 1262064"/>
                <a:gd name="connsiteX9" fmla="*/ 2006 w 744156"/>
                <a:gd name="connsiteY9" fmla="*/ 1200311 h 1262064"/>
                <a:gd name="connsiteX10" fmla="*/ 0 w 744156"/>
                <a:gd name="connsiteY10" fmla="*/ 1199224 h 1262064"/>
                <a:gd name="connsiteX11" fmla="*/ 6986 w 744156"/>
                <a:gd name="connsiteY11" fmla="*/ 1176725 h 1262064"/>
                <a:gd name="connsiteX12" fmla="*/ 175484 w 744156"/>
                <a:gd name="connsiteY12" fmla="*/ 898748 h 1262064"/>
                <a:gd name="connsiteX13" fmla="*/ 237729 w 744156"/>
                <a:gd name="connsiteY13" fmla="*/ 581848 h 1262064"/>
                <a:gd name="connsiteX14" fmla="*/ 144362 w 744156"/>
                <a:gd name="connsiteY14" fmla="*/ 267546 h 1262064"/>
                <a:gd name="connsiteX15" fmla="*/ 328503 w 744156"/>
                <a:gd name="connsiteY15" fmla="*/ 0 h 1262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4156" h="1262064">
                  <a:moveTo>
                    <a:pt x="328503" y="0"/>
                  </a:moveTo>
                  <a:cubicBezTo>
                    <a:pt x="328503" y="0"/>
                    <a:pt x="401122" y="135072"/>
                    <a:pt x="512644" y="103902"/>
                  </a:cubicBezTo>
                  <a:cubicBezTo>
                    <a:pt x="541172" y="96109"/>
                    <a:pt x="530798" y="28573"/>
                    <a:pt x="530798" y="28573"/>
                  </a:cubicBezTo>
                  <a:cubicBezTo>
                    <a:pt x="530798" y="28573"/>
                    <a:pt x="681223" y="220791"/>
                    <a:pt x="717533" y="280534"/>
                  </a:cubicBezTo>
                  <a:cubicBezTo>
                    <a:pt x="797932" y="407813"/>
                    <a:pt x="670849" y="467557"/>
                    <a:pt x="668256" y="483142"/>
                  </a:cubicBezTo>
                  <a:cubicBezTo>
                    <a:pt x="666310" y="492883"/>
                    <a:pt x="673118" y="673574"/>
                    <a:pt x="695244" y="911249"/>
                  </a:cubicBezTo>
                  <a:lnTo>
                    <a:pt x="720445" y="1142795"/>
                  </a:lnTo>
                  <a:lnTo>
                    <a:pt x="614372" y="1200311"/>
                  </a:lnTo>
                  <a:cubicBezTo>
                    <a:pt x="520264" y="1240075"/>
                    <a:pt x="416797" y="1262064"/>
                    <a:pt x="308189" y="1262064"/>
                  </a:cubicBezTo>
                  <a:cubicBezTo>
                    <a:pt x="199581" y="1262064"/>
                    <a:pt x="96115" y="1240075"/>
                    <a:pt x="2006" y="1200311"/>
                  </a:cubicBezTo>
                  <a:lnTo>
                    <a:pt x="0" y="1199224"/>
                  </a:lnTo>
                  <a:lnTo>
                    <a:pt x="6986" y="1176725"/>
                  </a:lnTo>
                  <a:cubicBezTo>
                    <a:pt x="61693" y="1043885"/>
                    <a:pt x="134636" y="961089"/>
                    <a:pt x="175484" y="898748"/>
                  </a:cubicBezTo>
                  <a:cubicBezTo>
                    <a:pt x="250697" y="781859"/>
                    <a:pt x="240323" y="602629"/>
                    <a:pt x="237729" y="581848"/>
                  </a:cubicBezTo>
                  <a:cubicBezTo>
                    <a:pt x="216981" y="459764"/>
                    <a:pt x="167704" y="322095"/>
                    <a:pt x="144362" y="267546"/>
                  </a:cubicBezTo>
                  <a:cubicBezTo>
                    <a:pt x="105459" y="181828"/>
                    <a:pt x="219575" y="111694"/>
                    <a:pt x="328503" y="0"/>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69" name="Freeform 68"/>
            <p:cNvSpPr>
              <a:spLocks/>
            </p:cNvSpPr>
            <p:nvPr/>
          </p:nvSpPr>
          <p:spPr bwMode="auto">
            <a:xfrm>
              <a:off x="3165475" y="2679556"/>
              <a:ext cx="539750" cy="1311275"/>
            </a:xfrm>
            <a:custGeom>
              <a:avLst/>
              <a:gdLst>
                <a:gd name="T0" fmla="*/ 179 w 208"/>
                <a:gd name="T1" fmla="*/ 503 h 505"/>
                <a:gd name="T2" fmla="*/ 5 w 208"/>
                <a:gd name="T3" fmla="*/ 300 h 505"/>
                <a:gd name="T4" fmla="*/ 16 w 208"/>
                <a:gd name="T5" fmla="*/ 82 h 505"/>
                <a:gd name="T6" fmla="*/ 106 w 208"/>
                <a:gd name="T7" fmla="*/ 0 h 505"/>
                <a:gd name="T8" fmla="*/ 72 w 208"/>
                <a:gd name="T9" fmla="*/ 270 h 505"/>
                <a:gd name="T10" fmla="*/ 179 w 208"/>
                <a:gd name="T11" fmla="*/ 503 h 505"/>
              </a:gdLst>
              <a:ahLst/>
              <a:cxnLst>
                <a:cxn ang="0">
                  <a:pos x="T0" y="T1"/>
                </a:cxn>
                <a:cxn ang="0">
                  <a:pos x="T2" y="T3"/>
                </a:cxn>
                <a:cxn ang="0">
                  <a:pos x="T4" y="T5"/>
                </a:cxn>
                <a:cxn ang="0">
                  <a:pos x="T6" y="T7"/>
                </a:cxn>
                <a:cxn ang="0">
                  <a:pos x="T8" y="T9"/>
                </a:cxn>
                <a:cxn ang="0">
                  <a:pos x="T10" y="T11"/>
                </a:cxn>
              </a:cxnLst>
              <a:rect l="0" t="0" r="r" b="b"/>
              <a:pathLst>
                <a:path w="208" h="505">
                  <a:moveTo>
                    <a:pt x="179" y="503"/>
                  </a:moveTo>
                  <a:cubicBezTo>
                    <a:pt x="166" y="505"/>
                    <a:pt x="9" y="319"/>
                    <a:pt x="5" y="300"/>
                  </a:cubicBezTo>
                  <a:cubicBezTo>
                    <a:pt x="0" y="275"/>
                    <a:pt x="15" y="101"/>
                    <a:pt x="16" y="82"/>
                  </a:cubicBezTo>
                  <a:cubicBezTo>
                    <a:pt x="21" y="1"/>
                    <a:pt x="101" y="6"/>
                    <a:pt x="106" y="0"/>
                  </a:cubicBezTo>
                  <a:cubicBezTo>
                    <a:pt x="106" y="0"/>
                    <a:pt x="75" y="230"/>
                    <a:pt x="72" y="270"/>
                  </a:cubicBezTo>
                  <a:cubicBezTo>
                    <a:pt x="72" y="273"/>
                    <a:pt x="208" y="497"/>
                    <a:pt x="179" y="503"/>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69"/>
            <p:cNvSpPr>
              <a:spLocks/>
            </p:cNvSpPr>
            <p:nvPr/>
          </p:nvSpPr>
          <p:spPr bwMode="auto">
            <a:xfrm>
              <a:off x="3516313" y="3822556"/>
              <a:ext cx="250825" cy="336550"/>
            </a:xfrm>
            <a:custGeom>
              <a:avLst/>
              <a:gdLst>
                <a:gd name="T0" fmla="*/ 22 w 97"/>
                <a:gd name="T1" fmla="*/ 0 h 130"/>
                <a:gd name="T2" fmla="*/ 51 w 97"/>
                <a:gd name="T3" fmla="*/ 33 h 130"/>
                <a:gd name="T4" fmla="*/ 75 w 97"/>
                <a:gd name="T5" fmla="*/ 46 h 130"/>
                <a:gd name="T6" fmla="*/ 89 w 97"/>
                <a:gd name="T7" fmla="*/ 47 h 130"/>
                <a:gd name="T8" fmla="*/ 81 w 97"/>
                <a:gd name="T9" fmla="*/ 54 h 130"/>
                <a:gd name="T10" fmla="*/ 66 w 97"/>
                <a:gd name="T11" fmla="*/ 55 h 130"/>
                <a:gd name="T12" fmla="*/ 91 w 97"/>
                <a:gd name="T13" fmla="*/ 102 h 130"/>
                <a:gd name="T14" fmla="*/ 62 w 97"/>
                <a:gd name="T15" fmla="*/ 67 h 130"/>
                <a:gd name="T16" fmla="*/ 76 w 97"/>
                <a:gd name="T17" fmla="*/ 105 h 130"/>
                <a:gd name="T18" fmla="*/ 78 w 97"/>
                <a:gd name="T19" fmla="*/ 117 h 130"/>
                <a:gd name="T20" fmla="*/ 73 w 97"/>
                <a:gd name="T21" fmla="*/ 112 h 130"/>
                <a:gd name="T22" fmla="*/ 51 w 97"/>
                <a:gd name="T23" fmla="*/ 73 h 130"/>
                <a:gd name="T24" fmla="*/ 59 w 97"/>
                <a:gd name="T25" fmla="*/ 116 h 130"/>
                <a:gd name="T26" fmla="*/ 53 w 97"/>
                <a:gd name="T27" fmla="*/ 118 h 130"/>
                <a:gd name="T28" fmla="*/ 46 w 97"/>
                <a:gd name="T29" fmla="*/ 90 h 130"/>
                <a:gd name="T30" fmla="*/ 41 w 97"/>
                <a:gd name="T31" fmla="*/ 74 h 130"/>
                <a:gd name="T32" fmla="*/ 41 w 97"/>
                <a:gd name="T33" fmla="*/ 103 h 130"/>
                <a:gd name="T34" fmla="*/ 39 w 97"/>
                <a:gd name="T35" fmla="*/ 116 h 130"/>
                <a:gd name="T36" fmla="*/ 35 w 97"/>
                <a:gd name="T37" fmla="*/ 112 h 130"/>
                <a:gd name="T38" fmla="*/ 31 w 97"/>
                <a:gd name="T39" fmla="*/ 84 h 130"/>
                <a:gd name="T40" fmla="*/ 5 w 97"/>
                <a:gd name="T41" fmla="*/ 29 h 130"/>
                <a:gd name="T42" fmla="*/ 22 w 97"/>
                <a:gd name="T43"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7" h="130">
                  <a:moveTo>
                    <a:pt x="22" y="0"/>
                  </a:moveTo>
                  <a:cubicBezTo>
                    <a:pt x="24" y="0"/>
                    <a:pt x="49" y="31"/>
                    <a:pt x="51" y="33"/>
                  </a:cubicBezTo>
                  <a:cubicBezTo>
                    <a:pt x="60" y="40"/>
                    <a:pt x="65" y="42"/>
                    <a:pt x="75" y="46"/>
                  </a:cubicBezTo>
                  <a:cubicBezTo>
                    <a:pt x="85" y="49"/>
                    <a:pt x="84" y="45"/>
                    <a:pt x="89" y="47"/>
                  </a:cubicBezTo>
                  <a:cubicBezTo>
                    <a:pt x="90" y="47"/>
                    <a:pt x="88" y="51"/>
                    <a:pt x="81" y="54"/>
                  </a:cubicBezTo>
                  <a:cubicBezTo>
                    <a:pt x="72" y="59"/>
                    <a:pt x="66" y="55"/>
                    <a:pt x="66" y="55"/>
                  </a:cubicBezTo>
                  <a:cubicBezTo>
                    <a:pt x="73" y="65"/>
                    <a:pt x="97" y="98"/>
                    <a:pt x="91" y="102"/>
                  </a:cubicBezTo>
                  <a:cubicBezTo>
                    <a:pt x="87" y="104"/>
                    <a:pt x="62" y="67"/>
                    <a:pt x="62" y="67"/>
                  </a:cubicBezTo>
                  <a:cubicBezTo>
                    <a:pt x="63" y="72"/>
                    <a:pt x="72" y="96"/>
                    <a:pt x="76" y="105"/>
                  </a:cubicBezTo>
                  <a:cubicBezTo>
                    <a:pt x="80" y="114"/>
                    <a:pt x="79" y="115"/>
                    <a:pt x="78" y="117"/>
                  </a:cubicBezTo>
                  <a:cubicBezTo>
                    <a:pt x="78" y="118"/>
                    <a:pt x="75" y="115"/>
                    <a:pt x="73" y="112"/>
                  </a:cubicBezTo>
                  <a:cubicBezTo>
                    <a:pt x="69" y="103"/>
                    <a:pt x="52" y="77"/>
                    <a:pt x="51" y="73"/>
                  </a:cubicBezTo>
                  <a:cubicBezTo>
                    <a:pt x="50" y="73"/>
                    <a:pt x="58" y="104"/>
                    <a:pt x="59" y="116"/>
                  </a:cubicBezTo>
                  <a:cubicBezTo>
                    <a:pt x="60" y="124"/>
                    <a:pt x="58" y="130"/>
                    <a:pt x="53" y="118"/>
                  </a:cubicBezTo>
                  <a:cubicBezTo>
                    <a:pt x="50" y="109"/>
                    <a:pt x="49" y="99"/>
                    <a:pt x="46" y="90"/>
                  </a:cubicBezTo>
                  <a:cubicBezTo>
                    <a:pt x="45" y="86"/>
                    <a:pt x="42" y="78"/>
                    <a:pt x="41" y="74"/>
                  </a:cubicBezTo>
                  <a:cubicBezTo>
                    <a:pt x="40" y="72"/>
                    <a:pt x="41" y="95"/>
                    <a:pt x="41" y="103"/>
                  </a:cubicBezTo>
                  <a:cubicBezTo>
                    <a:pt x="41" y="107"/>
                    <a:pt x="40" y="111"/>
                    <a:pt x="39" y="116"/>
                  </a:cubicBezTo>
                  <a:cubicBezTo>
                    <a:pt x="38" y="118"/>
                    <a:pt x="35" y="116"/>
                    <a:pt x="35" y="112"/>
                  </a:cubicBezTo>
                  <a:cubicBezTo>
                    <a:pt x="34" y="103"/>
                    <a:pt x="34" y="92"/>
                    <a:pt x="31" y="84"/>
                  </a:cubicBezTo>
                  <a:cubicBezTo>
                    <a:pt x="28" y="76"/>
                    <a:pt x="17" y="41"/>
                    <a:pt x="5" y="29"/>
                  </a:cubicBezTo>
                  <a:cubicBezTo>
                    <a:pt x="0" y="23"/>
                    <a:pt x="22" y="0"/>
                    <a:pt x="22" y="0"/>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70"/>
            <p:cNvSpPr>
              <a:spLocks/>
            </p:cNvSpPr>
            <p:nvPr/>
          </p:nvSpPr>
          <p:spPr bwMode="auto">
            <a:xfrm>
              <a:off x="3354388" y="2455718"/>
              <a:ext cx="101600" cy="98425"/>
            </a:xfrm>
            <a:custGeom>
              <a:avLst/>
              <a:gdLst>
                <a:gd name="T0" fmla="*/ 39 w 39"/>
                <a:gd name="T1" fmla="*/ 29 h 38"/>
                <a:gd name="T2" fmla="*/ 19 w 39"/>
                <a:gd name="T3" fmla="*/ 2 h 38"/>
                <a:gd name="T4" fmla="*/ 8 w 39"/>
                <a:gd name="T5" fmla="*/ 1 h 38"/>
                <a:gd name="T6" fmla="*/ 3 w 39"/>
                <a:gd name="T7" fmla="*/ 20 h 38"/>
                <a:gd name="T8" fmla="*/ 25 w 39"/>
                <a:gd name="T9" fmla="*/ 36 h 38"/>
                <a:gd name="T10" fmla="*/ 39 w 39"/>
                <a:gd name="T11" fmla="*/ 29 h 38"/>
              </a:gdLst>
              <a:ahLst/>
              <a:cxnLst>
                <a:cxn ang="0">
                  <a:pos x="T0" y="T1"/>
                </a:cxn>
                <a:cxn ang="0">
                  <a:pos x="T2" y="T3"/>
                </a:cxn>
                <a:cxn ang="0">
                  <a:pos x="T4" y="T5"/>
                </a:cxn>
                <a:cxn ang="0">
                  <a:pos x="T6" y="T7"/>
                </a:cxn>
                <a:cxn ang="0">
                  <a:pos x="T8" y="T9"/>
                </a:cxn>
                <a:cxn ang="0">
                  <a:pos x="T10" y="T11"/>
                </a:cxn>
              </a:cxnLst>
              <a:rect l="0" t="0" r="r" b="b"/>
              <a:pathLst>
                <a:path w="39" h="38">
                  <a:moveTo>
                    <a:pt x="39" y="29"/>
                  </a:moveTo>
                  <a:cubicBezTo>
                    <a:pt x="39" y="26"/>
                    <a:pt x="24" y="4"/>
                    <a:pt x="19" y="2"/>
                  </a:cubicBezTo>
                  <a:cubicBezTo>
                    <a:pt x="16" y="1"/>
                    <a:pt x="12" y="0"/>
                    <a:pt x="8" y="1"/>
                  </a:cubicBezTo>
                  <a:cubicBezTo>
                    <a:pt x="1" y="4"/>
                    <a:pt x="0" y="15"/>
                    <a:pt x="3" y="20"/>
                  </a:cubicBezTo>
                  <a:cubicBezTo>
                    <a:pt x="8" y="28"/>
                    <a:pt x="17" y="34"/>
                    <a:pt x="25" y="36"/>
                  </a:cubicBezTo>
                  <a:cubicBezTo>
                    <a:pt x="32" y="38"/>
                    <a:pt x="39" y="36"/>
                    <a:pt x="39" y="29"/>
                  </a:cubicBezTo>
                </a:path>
              </a:pathLst>
            </a:custGeom>
            <a:solidFill>
              <a:srgbClr val="EBB9A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71"/>
            <p:cNvSpPr>
              <a:spLocks/>
            </p:cNvSpPr>
            <p:nvPr/>
          </p:nvSpPr>
          <p:spPr bwMode="auto">
            <a:xfrm>
              <a:off x="3332163" y="2147743"/>
              <a:ext cx="417513" cy="347663"/>
            </a:xfrm>
            <a:custGeom>
              <a:avLst/>
              <a:gdLst>
                <a:gd name="T0" fmla="*/ 121 w 161"/>
                <a:gd name="T1" fmla="*/ 26 h 134"/>
                <a:gd name="T2" fmla="*/ 115 w 161"/>
                <a:gd name="T3" fmla="*/ 27 h 134"/>
                <a:gd name="T4" fmla="*/ 99 w 161"/>
                <a:gd name="T5" fmla="*/ 56 h 134"/>
                <a:gd name="T6" fmla="*/ 77 w 161"/>
                <a:gd name="T7" fmla="*/ 77 h 134"/>
                <a:gd name="T8" fmla="*/ 71 w 161"/>
                <a:gd name="T9" fmla="*/ 118 h 134"/>
                <a:gd name="T10" fmla="*/ 42 w 161"/>
                <a:gd name="T11" fmla="*/ 131 h 134"/>
                <a:gd name="T12" fmla="*/ 28 w 161"/>
                <a:gd name="T13" fmla="*/ 124 h 134"/>
                <a:gd name="T14" fmla="*/ 14 w 161"/>
                <a:gd name="T15" fmla="*/ 117 h 134"/>
                <a:gd name="T16" fmla="*/ 3 w 161"/>
                <a:gd name="T17" fmla="*/ 87 h 134"/>
                <a:gd name="T18" fmla="*/ 8 w 161"/>
                <a:gd name="T19" fmla="*/ 44 h 134"/>
                <a:gd name="T20" fmla="*/ 27 w 161"/>
                <a:gd name="T21" fmla="*/ 24 h 134"/>
                <a:gd name="T22" fmla="*/ 97 w 161"/>
                <a:gd name="T23" fmla="*/ 3 h 134"/>
                <a:gd name="T24" fmla="*/ 135 w 161"/>
                <a:gd name="T25" fmla="*/ 19 h 134"/>
                <a:gd name="T26" fmla="*/ 147 w 161"/>
                <a:gd name="T27" fmla="*/ 38 h 134"/>
                <a:gd name="T28" fmla="*/ 160 w 161"/>
                <a:gd name="T29" fmla="*/ 65 h 134"/>
                <a:gd name="T30" fmla="*/ 151 w 161"/>
                <a:gd name="T31" fmla="*/ 64 h 134"/>
                <a:gd name="T32" fmla="*/ 136 w 161"/>
                <a:gd name="T33" fmla="*/ 48 h 134"/>
                <a:gd name="T34" fmla="*/ 129 w 161"/>
                <a:gd name="T35" fmla="*/ 33 h 134"/>
                <a:gd name="T36" fmla="*/ 121 w 161"/>
                <a:gd name="T37" fmla="*/ 2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1" h="134">
                  <a:moveTo>
                    <a:pt x="121" y="26"/>
                  </a:moveTo>
                  <a:cubicBezTo>
                    <a:pt x="121" y="26"/>
                    <a:pt x="115" y="22"/>
                    <a:pt x="115" y="27"/>
                  </a:cubicBezTo>
                  <a:cubicBezTo>
                    <a:pt x="112" y="37"/>
                    <a:pt x="107" y="48"/>
                    <a:pt x="99" y="56"/>
                  </a:cubicBezTo>
                  <a:cubicBezTo>
                    <a:pt x="92" y="64"/>
                    <a:pt x="83" y="68"/>
                    <a:pt x="77" y="77"/>
                  </a:cubicBezTo>
                  <a:cubicBezTo>
                    <a:pt x="67" y="90"/>
                    <a:pt x="76" y="104"/>
                    <a:pt x="71" y="118"/>
                  </a:cubicBezTo>
                  <a:cubicBezTo>
                    <a:pt x="66" y="129"/>
                    <a:pt x="54" y="134"/>
                    <a:pt x="42" y="131"/>
                  </a:cubicBezTo>
                  <a:cubicBezTo>
                    <a:pt x="37" y="129"/>
                    <a:pt x="33" y="126"/>
                    <a:pt x="28" y="124"/>
                  </a:cubicBezTo>
                  <a:cubicBezTo>
                    <a:pt x="24" y="122"/>
                    <a:pt x="17" y="121"/>
                    <a:pt x="14" y="117"/>
                  </a:cubicBezTo>
                  <a:cubicBezTo>
                    <a:pt x="7" y="110"/>
                    <a:pt x="4" y="97"/>
                    <a:pt x="3" y="87"/>
                  </a:cubicBezTo>
                  <a:cubicBezTo>
                    <a:pt x="0" y="72"/>
                    <a:pt x="0" y="57"/>
                    <a:pt x="8" y="44"/>
                  </a:cubicBezTo>
                  <a:cubicBezTo>
                    <a:pt x="12" y="35"/>
                    <a:pt x="20" y="29"/>
                    <a:pt x="27" y="24"/>
                  </a:cubicBezTo>
                  <a:cubicBezTo>
                    <a:pt x="45" y="13"/>
                    <a:pt x="75" y="0"/>
                    <a:pt x="97" y="3"/>
                  </a:cubicBezTo>
                  <a:cubicBezTo>
                    <a:pt x="111" y="5"/>
                    <a:pt x="126" y="7"/>
                    <a:pt x="135" y="19"/>
                  </a:cubicBezTo>
                  <a:cubicBezTo>
                    <a:pt x="140" y="25"/>
                    <a:pt x="142" y="32"/>
                    <a:pt x="147" y="38"/>
                  </a:cubicBezTo>
                  <a:cubicBezTo>
                    <a:pt x="153" y="47"/>
                    <a:pt x="161" y="52"/>
                    <a:pt x="160" y="65"/>
                  </a:cubicBezTo>
                  <a:cubicBezTo>
                    <a:pt x="160" y="68"/>
                    <a:pt x="151" y="64"/>
                    <a:pt x="151" y="64"/>
                  </a:cubicBezTo>
                  <a:cubicBezTo>
                    <a:pt x="144" y="61"/>
                    <a:pt x="138" y="55"/>
                    <a:pt x="136" y="48"/>
                  </a:cubicBezTo>
                  <a:cubicBezTo>
                    <a:pt x="134" y="43"/>
                    <a:pt x="132" y="38"/>
                    <a:pt x="129" y="33"/>
                  </a:cubicBezTo>
                  <a:cubicBezTo>
                    <a:pt x="126" y="31"/>
                    <a:pt x="123" y="29"/>
                    <a:pt x="121" y="26"/>
                  </a:cubicBezTo>
                </a:path>
              </a:pathLst>
            </a:custGeom>
            <a:solidFill>
              <a:srgbClr val="1B213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 name="Group 2"/>
          <p:cNvGrpSpPr/>
          <p:nvPr/>
        </p:nvGrpSpPr>
        <p:grpSpPr>
          <a:xfrm>
            <a:off x="838200" y="4371148"/>
            <a:ext cx="2286000" cy="1916026"/>
            <a:chOff x="838200" y="4371148"/>
            <a:chExt cx="2286000" cy="1916026"/>
          </a:xfrm>
        </p:grpSpPr>
        <p:grpSp>
          <p:nvGrpSpPr>
            <p:cNvPr id="102" name="Group 101"/>
            <p:cNvGrpSpPr/>
            <p:nvPr/>
          </p:nvGrpSpPr>
          <p:grpSpPr>
            <a:xfrm>
              <a:off x="838200" y="4893389"/>
              <a:ext cx="2286000" cy="1393785"/>
              <a:chOff x="838200" y="2866065"/>
              <a:chExt cx="3200400" cy="1393785"/>
            </a:xfrm>
          </p:grpSpPr>
          <p:sp>
            <p:nvSpPr>
              <p:cNvPr id="103" name="Rectangle 102"/>
              <p:cNvSpPr/>
              <p:nvPr/>
            </p:nvSpPr>
            <p:spPr>
              <a:xfrm>
                <a:off x="838200" y="3198021"/>
                <a:ext cx="3200400" cy="1061829"/>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04" name="TextBox 103"/>
              <p:cNvSpPr txBox="1"/>
              <p:nvPr/>
            </p:nvSpPr>
            <p:spPr>
              <a:xfrm>
                <a:off x="838200" y="2866065"/>
                <a:ext cx="32004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a:t>
                </a:r>
              </a:p>
            </p:txBody>
          </p:sp>
        </p:grpSp>
        <p:sp>
          <p:nvSpPr>
            <p:cNvPr id="115" name="TextBox 114"/>
            <p:cNvSpPr txBox="1"/>
            <p:nvPr/>
          </p:nvSpPr>
          <p:spPr>
            <a:xfrm>
              <a:off x="838200" y="4371148"/>
              <a:ext cx="2286000" cy="461665"/>
            </a:xfrm>
            <a:prstGeom prst="rect">
              <a:avLst/>
            </a:prstGeom>
            <a:noFill/>
          </p:spPr>
          <p:txBody>
            <a:bodyPr wrap="square" lIns="91440" tIns="45720" rIns="91440" bIns="45720" rtlCol="0">
              <a:spAutoFit/>
            </a:bodyPr>
            <a:lstStyle/>
            <a:p>
              <a:pPr algn="ctr"/>
              <a:r>
                <a:rPr lang="en-US" sz="2400" b="1">
                  <a:solidFill>
                    <a:schemeClr val="tx2"/>
                  </a:solidFill>
                  <a:latin typeface="+mj-lt"/>
                </a:rPr>
                <a:t>WEEK 10</a:t>
              </a:r>
            </a:p>
          </p:txBody>
        </p:sp>
      </p:grpSp>
      <p:grpSp>
        <p:nvGrpSpPr>
          <p:cNvPr id="5" name="Group 4"/>
          <p:cNvGrpSpPr/>
          <p:nvPr/>
        </p:nvGrpSpPr>
        <p:grpSpPr>
          <a:xfrm>
            <a:off x="3581400" y="4371148"/>
            <a:ext cx="2286000" cy="1916026"/>
            <a:chOff x="3581400" y="4371148"/>
            <a:chExt cx="2286000" cy="1916026"/>
          </a:xfrm>
        </p:grpSpPr>
        <p:grpSp>
          <p:nvGrpSpPr>
            <p:cNvPr id="105" name="Group 104"/>
            <p:cNvGrpSpPr/>
            <p:nvPr/>
          </p:nvGrpSpPr>
          <p:grpSpPr>
            <a:xfrm>
              <a:off x="3581400" y="4893389"/>
              <a:ext cx="2286000" cy="1393785"/>
              <a:chOff x="838200" y="2866065"/>
              <a:chExt cx="3200400" cy="1393785"/>
            </a:xfrm>
          </p:grpSpPr>
          <p:sp>
            <p:nvSpPr>
              <p:cNvPr id="106" name="Rectangle 105"/>
              <p:cNvSpPr/>
              <p:nvPr/>
            </p:nvSpPr>
            <p:spPr>
              <a:xfrm>
                <a:off x="838200" y="3198021"/>
                <a:ext cx="3200400" cy="1061829"/>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07" name="TextBox 106"/>
              <p:cNvSpPr txBox="1"/>
              <p:nvPr/>
            </p:nvSpPr>
            <p:spPr>
              <a:xfrm>
                <a:off x="838200" y="2866065"/>
                <a:ext cx="32004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a:t>
                </a:r>
              </a:p>
            </p:txBody>
          </p:sp>
        </p:grpSp>
        <p:sp>
          <p:nvSpPr>
            <p:cNvPr id="116" name="TextBox 115"/>
            <p:cNvSpPr txBox="1"/>
            <p:nvPr/>
          </p:nvSpPr>
          <p:spPr>
            <a:xfrm>
              <a:off x="3581400" y="4371148"/>
              <a:ext cx="2286000" cy="461665"/>
            </a:xfrm>
            <a:prstGeom prst="rect">
              <a:avLst/>
            </a:prstGeom>
            <a:noFill/>
          </p:spPr>
          <p:txBody>
            <a:bodyPr wrap="square" lIns="91440" tIns="45720" rIns="91440" bIns="45720" rtlCol="0">
              <a:spAutoFit/>
            </a:bodyPr>
            <a:lstStyle/>
            <a:p>
              <a:pPr algn="ctr"/>
              <a:r>
                <a:rPr lang="en-US" sz="2400" b="1">
                  <a:solidFill>
                    <a:schemeClr val="tx2"/>
                  </a:solidFill>
                  <a:latin typeface="+mj-lt"/>
                </a:rPr>
                <a:t>WEEK 20</a:t>
              </a:r>
            </a:p>
          </p:txBody>
        </p:sp>
      </p:grpSp>
      <p:grpSp>
        <p:nvGrpSpPr>
          <p:cNvPr id="6" name="Group 5"/>
          <p:cNvGrpSpPr/>
          <p:nvPr/>
        </p:nvGrpSpPr>
        <p:grpSpPr>
          <a:xfrm>
            <a:off x="6324600" y="4371148"/>
            <a:ext cx="2286000" cy="1916026"/>
            <a:chOff x="6324600" y="4371148"/>
            <a:chExt cx="2286000" cy="1916026"/>
          </a:xfrm>
        </p:grpSpPr>
        <p:grpSp>
          <p:nvGrpSpPr>
            <p:cNvPr id="108" name="Group 107"/>
            <p:cNvGrpSpPr/>
            <p:nvPr/>
          </p:nvGrpSpPr>
          <p:grpSpPr>
            <a:xfrm>
              <a:off x="6324600" y="4893389"/>
              <a:ext cx="2286000" cy="1393785"/>
              <a:chOff x="838200" y="2866065"/>
              <a:chExt cx="3200400" cy="1393785"/>
            </a:xfrm>
          </p:grpSpPr>
          <p:sp>
            <p:nvSpPr>
              <p:cNvPr id="109" name="Rectangle 108"/>
              <p:cNvSpPr/>
              <p:nvPr/>
            </p:nvSpPr>
            <p:spPr>
              <a:xfrm>
                <a:off x="838200" y="3198021"/>
                <a:ext cx="3200400" cy="1061829"/>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10" name="TextBox 109"/>
              <p:cNvSpPr txBox="1"/>
              <p:nvPr/>
            </p:nvSpPr>
            <p:spPr>
              <a:xfrm>
                <a:off x="838200" y="2866065"/>
                <a:ext cx="32004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a:t>
                </a:r>
              </a:p>
            </p:txBody>
          </p:sp>
        </p:grpSp>
        <p:sp>
          <p:nvSpPr>
            <p:cNvPr id="117" name="TextBox 116"/>
            <p:cNvSpPr txBox="1"/>
            <p:nvPr/>
          </p:nvSpPr>
          <p:spPr>
            <a:xfrm>
              <a:off x="6324600" y="4371148"/>
              <a:ext cx="2286000" cy="461665"/>
            </a:xfrm>
            <a:prstGeom prst="rect">
              <a:avLst/>
            </a:prstGeom>
            <a:noFill/>
          </p:spPr>
          <p:txBody>
            <a:bodyPr wrap="square" lIns="91440" tIns="45720" rIns="91440" bIns="45720" rtlCol="0">
              <a:spAutoFit/>
            </a:bodyPr>
            <a:lstStyle/>
            <a:p>
              <a:pPr algn="ctr"/>
              <a:r>
                <a:rPr lang="en-US" sz="2400" b="1">
                  <a:solidFill>
                    <a:schemeClr val="tx2"/>
                  </a:solidFill>
                  <a:latin typeface="+mj-lt"/>
                </a:rPr>
                <a:t>WEEK 30</a:t>
              </a:r>
            </a:p>
          </p:txBody>
        </p:sp>
      </p:grpSp>
      <p:grpSp>
        <p:nvGrpSpPr>
          <p:cNvPr id="7" name="Group 6"/>
          <p:cNvGrpSpPr/>
          <p:nvPr/>
        </p:nvGrpSpPr>
        <p:grpSpPr>
          <a:xfrm>
            <a:off x="9067800" y="4371148"/>
            <a:ext cx="2286000" cy="1916026"/>
            <a:chOff x="9067800" y="4371148"/>
            <a:chExt cx="2286000" cy="1916026"/>
          </a:xfrm>
        </p:grpSpPr>
        <p:grpSp>
          <p:nvGrpSpPr>
            <p:cNvPr id="111" name="Group 110"/>
            <p:cNvGrpSpPr/>
            <p:nvPr/>
          </p:nvGrpSpPr>
          <p:grpSpPr>
            <a:xfrm>
              <a:off x="9067800" y="4893389"/>
              <a:ext cx="2286000" cy="1393785"/>
              <a:chOff x="838200" y="2866065"/>
              <a:chExt cx="3200400" cy="1393785"/>
            </a:xfrm>
          </p:grpSpPr>
          <p:sp>
            <p:nvSpPr>
              <p:cNvPr id="112" name="Rectangle 111"/>
              <p:cNvSpPr/>
              <p:nvPr/>
            </p:nvSpPr>
            <p:spPr>
              <a:xfrm>
                <a:off x="838200" y="3198021"/>
                <a:ext cx="3200400" cy="1061829"/>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113" name="TextBox 112"/>
              <p:cNvSpPr txBox="1"/>
              <p:nvPr/>
            </p:nvSpPr>
            <p:spPr>
              <a:xfrm>
                <a:off x="838200" y="2866065"/>
                <a:ext cx="32004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a:t>
                </a:r>
              </a:p>
            </p:txBody>
          </p:sp>
        </p:grpSp>
        <p:sp>
          <p:nvSpPr>
            <p:cNvPr id="118" name="TextBox 117"/>
            <p:cNvSpPr txBox="1"/>
            <p:nvPr/>
          </p:nvSpPr>
          <p:spPr>
            <a:xfrm>
              <a:off x="9067800" y="4371148"/>
              <a:ext cx="2286000" cy="461665"/>
            </a:xfrm>
            <a:prstGeom prst="rect">
              <a:avLst/>
            </a:prstGeom>
            <a:noFill/>
          </p:spPr>
          <p:txBody>
            <a:bodyPr wrap="square" lIns="91440" tIns="45720" rIns="91440" bIns="45720" rtlCol="0">
              <a:spAutoFit/>
            </a:bodyPr>
            <a:lstStyle/>
            <a:p>
              <a:pPr algn="ctr"/>
              <a:r>
                <a:rPr lang="en-US" sz="2400" b="1">
                  <a:solidFill>
                    <a:schemeClr val="tx2"/>
                  </a:solidFill>
                  <a:latin typeface="+mj-lt"/>
                </a:rPr>
                <a:t>WEEK 40</a:t>
              </a:r>
            </a:p>
          </p:txBody>
        </p:sp>
      </p:grpSp>
    </p:spTree>
    <p:extLst>
      <p:ext uri="{BB962C8B-B14F-4D97-AF65-F5344CB8AC3E}">
        <p14:creationId xmlns:p14="http://schemas.microsoft.com/office/powerpoint/2010/main" val="1663023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100"/>
                                        </p:tgtEl>
                                        <p:attrNameLst>
                                          <p:attrName>style.visibility</p:attrName>
                                        </p:attrNameLst>
                                      </p:cBhvr>
                                      <p:to>
                                        <p:strVal val="visible"/>
                                      </p:to>
                                    </p:set>
                                    <p:anim calcmode="lin" valueType="num">
                                      <p:cBhvr>
                                        <p:cTn id="11" dur="500" fill="hold"/>
                                        <p:tgtEl>
                                          <p:spTgt spid="100"/>
                                        </p:tgtEl>
                                        <p:attrNameLst>
                                          <p:attrName>ppt_w</p:attrName>
                                        </p:attrNameLst>
                                      </p:cBhvr>
                                      <p:tavLst>
                                        <p:tav tm="0">
                                          <p:val>
                                            <p:fltVal val="0"/>
                                          </p:val>
                                        </p:tav>
                                        <p:tav tm="100000">
                                          <p:val>
                                            <p:strVal val="#ppt_w"/>
                                          </p:val>
                                        </p:tav>
                                      </p:tavLst>
                                    </p:anim>
                                    <p:anim calcmode="lin" valueType="num">
                                      <p:cBhvr>
                                        <p:cTn id="12" dur="500" fill="hold"/>
                                        <p:tgtEl>
                                          <p:spTgt spid="100"/>
                                        </p:tgtEl>
                                        <p:attrNameLst>
                                          <p:attrName>ppt_h</p:attrName>
                                        </p:attrNameLst>
                                      </p:cBhvr>
                                      <p:tavLst>
                                        <p:tav tm="0">
                                          <p:val>
                                            <p:fltVal val="0"/>
                                          </p:val>
                                        </p:tav>
                                        <p:tav tm="100000">
                                          <p:val>
                                            <p:strVal val="#ppt_h"/>
                                          </p:val>
                                        </p:tav>
                                      </p:tavLst>
                                    </p:anim>
                                    <p:animEffect transition="in" filter="fade">
                                      <p:cBhvr>
                                        <p:cTn id="13" dur="500"/>
                                        <p:tgtEl>
                                          <p:spTgt spid="100"/>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99"/>
                                        </p:tgtEl>
                                        <p:attrNameLst>
                                          <p:attrName>style.visibility</p:attrName>
                                        </p:attrNameLst>
                                      </p:cBhvr>
                                      <p:to>
                                        <p:strVal val="visible"/>
                                      </p:to>
                                    </p:set>
                                    <p:anim calcmode="lin" valueType="num">
                                      <p:cBhvr>
                                        <p:cTn id="21" dur="500" fill="hold"/>
                                        <p:tgtEl>
                                          <p:spTgt spid="99"/>
                                        </p:tgtEl>
                                        <p:attrNameLst>
                                          <p:attrName>ppt_w</p:attrName>
                                        </p:attrNameLst>
                                      </p:cBhvr>
                                      <p:tavLst>
                                        <p:tav tm="0">
                                          <p:val>
                                            <p:fltVal val="0"/>
                                          </p:val>
                                        </p:tav>
                                        <p:tav tm="100000">
                                          <p:val>
                                            <p:strVal val="#ppt_w"/>
                                          </p:val>
                                        </p:tav>
                                      </p:tavLst>
                                    </p:anim>
                                    <p:anim calcmode="lin" valueType="num">
                                      <p:cBhvr>
                                        <p:cTn id="22" dur="500" fill="hold"/>
                                        <p:tgtEl>
                                          <p:spTgt spid="99"/>
                                        </p:tgtEl>
                                        <p:attrNameLst>
                                          <p:attrName>ppt_h</p:attrName>
                                        </p:attrNameLst>
                                      </p:cBhvr>
                                      <p:tavLst>
                                        <p:tav tm="0">
                                          <p:val>
                                            <p:fltVal val="0"/>
                                          </p:val>
                                        </p:tav>
                                        <p:tav tm="100000">
                                          <p:val>
                                            <p:strVal val="#ppt_h"/>
                                          </p:val>
                                        </p:tav>
                                      </p:tavLst>
                                    </p:anim>
                                    <p:animEffect transition="in" filter="fade">
                                      <p:cBhvr>
                                        <p:cTn id="23" dur="500"/>
                                        <p:tgtEl>
                                          <p:spTgt spid="99"/>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fade">
                                      <p:cBhvr>
                                        <p:cTn id="27" dur="500"/>
                                        <p:tgtEl>
                                          <p:spTgt spid="5"/>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98"/>
                                        </p:tgtEl>
                                        <p:attrNameLst>
                                          <p:attrName>style.visibility</p:attrName>
                                        </p:attrNameLst>
                                      </p:cBhvr>
                                      <p:to>
                                        <p:strVal val="visible"/>
                                      </p:to>
                                    </p:set>
                                    <p:anim calcmode="lin" valueType="num">
                                      <p:cBhvr>
                                        <p:cTn id="31" dur="500" fill="hold"/>
                                        <p:tgtEl>
                                          <p:spTgt spid="98"/>
                                        </p:tgtEl>
                                        <p:attrNameLst>
                                          <p:attrName>ppt_w</p:attrName>
                                        </p:attrNameLst>
                                      </p:cBhvr>
                                      <p:tavLst>
                                        <p:tav tm="0">
                                          <p:val>
                                            <p:fltVal val="0"/>
                                          </p:val>
                                        </p:tav>
                                        <p:tav tm="100000">
                                          <p:val>
                                            <p:strVal val="#ppt_w"/>
                                          </p:val>
                                        </p:tav>
                                      </p:tavLst>
                                    </p:anim>
                                    <p:anim calcmode="lin" valueType="num">
                                      <p:cBhvr>
                                        <p:cTn id="32" dur="500" fill="hold"/>
                                        <p:tgtEl>
                                          <p:spTgt spid="98"/>
                                        </p:tgtEl>
                                        <p:attrNameLst>
                                          <p:attrName>ppt_h</p:attrName>
                                        </p:attrNameLst>
                                      </p:cBhvr>
                                      <p:tavLst>
                                        <p:tav tm="0">
                                          <p:val>
                                            <p:fltVal val="0"/>
                                          </p:val>
                                        </p:tav>
                                        <p:tav tm="100000">
                                          <p:val>
                                            <p:strVal val="#ppt_h"/>
                                          </p:val>
                                        </p:tav>
                                      </p:tavLst>
                                    </p:anim>
                                    <p:animEffect transition="in" filter="fade">
                                      <p:cBhvr>
                                        <p:cTn id="33" dur="500"/>
                                        <p:tgtEl>
                                          <p:spTgt spid="98"/>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childTnLst>
                          </p:cTn>
                        </p:par>
                        <p:par>
                          <p:cTn id="38" fill="hold">
                            <p:stCondLst>
                              <p:cond delay="3500"/>
                            </p:stCondLst>
                            <p:childTnLst>
                              <p:par>
                                <p:cTn id="39" presetID="53" presetClass="entr" presetSubtype="16" fill="hold" nodeType="afterEffect">
                                  <p:stCondLst>
                                    <p:cond delay="0"/>
                                  </p:stCondLst>
                                  <p:childTnLst>
                                    <p:set>
                                      <p:cBhvr>
                                        <p:cTn id="40" dur="1" fill="hold">
                                          <p:stCondLst>
                                            <p:cond delay="0"/>
                                          </p:stCondLst>
                                        </p:cTn>
                                        <p:tgtEl>
                                          <p:spTgt spid="97"/>
                                        </p:tgtEl>
                                        <p:attrNameLst>
                                          <p:attrName>style.visibility</p:attrName>
                                        </p:attrNameLst>
                                      </p:cBhvr>
                                      <p:to>
                                        <p:strVal val="visible"/>
                                      </p:to>
                                    </p:set>
                                    <p:anim calcmode="lin" valueType="num">
                                      <p:cBhvr>
                                        <p:cTn id="41" dur="500" fill="hold"/>
                                        <p:tgtEl>
                                          <p:spTgt spid="97"/>
                                        </p:tgtEl>
                                        <p:attrNameLst>
                                          <p:attrName>ppt_w</p:attrName>
                                        </p:attrNameLst>
                                      </p:cBhvr>
                                      <p:tavLst>
                                        <p:tav tm="0">
                                          <p:val>
                                            <p:fltVal val="0"/>
                                          </p:val>
                                        </p:tav>
                                        <p:tav tm="100000">
                                          <p:val>
                                            <p:strVal val="#ppt_w"/>
                                          </p:val>
                                        </p:tav>
                                      </p:tavLst>
                                    </p:anim>
                                    <p:anim calcmode="lin" valueType="num">
                                      <p:cBhvr>
                                        <p:cTn id="42" dur="500" fill="hold"/>
                                        <p:tgtEl>
                                          <p:spTgt spid="97"/>
                                        </p:tgtEl>
                                        <p:attrNameLst>
                                          <p:attrName>ppt_h</p:attrName>
                                        </p:attrNameLst>
                                      </p:cBhvr>
                                      <p:tavLst>
                                        <p:tav tm="0">
                                          <p:val>
                                            <p:fltVal val="0"/>
                                          </p:val>
                                        </p:tav>
                                        <p:tav tm="100000">
                                          <p:val>
                                            <p:strVal val="#ppt_h"/>
                                          </p:val>
                                        </p:tav>
                                      </p:tavLst>
                                    </p:anim>
                                    <p:animEffect transition="in" filter="fade">
                                      <p:cBhvr>
                                        <p:cTn id="43" dur="500"/>
                                        <p:tgtEl>
                                          <p:spTgt spid="97"/>
                                        </p:tgtEl>
                                      </p:cBhvr>
                                    </p:animEffect>
                                  </p:childTnLst>
                                </p:cTn>
                              </p:par>
                            </p:childTnLst>
                          </p:cTn>
                        </p:par>
                        <p:par>
                          <p:cTn id="44" fill="hold">
                            <p:stCondLst>
                              <p:cond delay="4000"/>
                            </p:stCondLst>
                            <p:childTnLst>
                              <p:par>
                                <p:cTn id="45" presetID="10" presetClass="entr" presetSubtype="0" fill="hold" nodeType="afterEffect">
                                  <p:stCondLst>
                                    <p:cond delay="0"/>
                                  </p:stCondLst>
                                  <p:childTnLst>
                                    <p:set>
                                      <p:cBhvr>
                                        <p:cTn id="46" dur="1" fill="hold">
                                          <p:stCondLst>
                                            <p:cond delay="0"/>
                                          </p:stCondLst>
                                        </p:cTn>
                                        <p:tgtEl>
                                          <p:spTgt spid="7"/>
                                        </p:tgtEl>
                                        <p:attrNameLst>
                                          <p:attrName>style.visibility</p:attrName>
                                        </p:attrNameLst>
                                      </p:cBhvr>
                                      <p:to>
                                        <p:strVal val="visible"/>
                                      </p:to>
                                    </p:set>
                                    <p:animEffect transition="in" filter="fade">
                                      <p:cBhvr>
                                        <p:cTn id="4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Data Pie Charts</a:t>
            </a:r>
          </a:p>
        </p:txBody>
      </p:sp>
      <p:grpSp>
        <p:nvGrpSpPr>
          <p:cNvPr id="3" name="Group 2"/>
          <p:cNvGrpSpPr/>
          <p:nvPr/>
        </p:nvGrpSpPr>
        <p:grpSpPr>
          <a:xfrm>
            <a:off x="964676" y="1825050"/>
            <a:ext cx="2963216" cy="2963216"/>
            <a:chOff x="1074685" y="1870928"/>
            <a:chExt cx="2743198" cy="2743198"/>
          </a:xfrm>
        </p:grpSpPr>
        <p:sp>
          <p:nvSpPr>
            <p:cNvPr id="4" name="Oval 3"/>
            <p:cNvSpPr/>
            <p:nvPr/>
          </p:nvSpPr>
          <p:spPr>
            <a:xfrm>
              <a:off x="1074685" y="1870928"/>
              <a:ext cx="2743198" cy="2743198"/>
            </a:xfrm>
            <a:prstGeom prst="ellipse">
              <a:avLst/>
            </a:prstGeom>
            <a:noFill/>
            <a:ln w="1905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Arc 4"/>
            <p:cNvSpPr/>
            <p:nvPr/>
          </p:nvSpPr>
          <p:spPr>
            <a:xfrm>
              <a:off x="1074685" y="1870928"/>
              <a:ext cx="2743198" cy="2743198"/>
            </a:xfrm>
            <a:prstGeom prst="arc">
              <a:avLst>
                <a:gd name="adj1" fmla="val 16200000"/>
                <a:gd name="adj2" fmla="val 10732381"/>
              </a:avLst>
            </a:prstGeom>
            <a:noFill/>
            <a:ln w="190500" cap="rnd">
              <a:solidFill>
                <a:schemeClr val="accent1"/>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6" name="Oval 5"/>
          <p:cNvSpPr/>
          <p:nvPr/>
        </p:nvSpPr>
        <p:spPr>
          <a:xfrm>
            <a:off x="1375354" y="2235728"/>
            <a:ext cx="2141860" cy="214186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4400" b="1">
                <a:latin typeface="+mj-lt"/>
              </a:rPr>
              <a:t>75%</a:t>
            </a:r>
            <a:endParaRPr lang="en-US" sz="4400" b="1">
              <a:latin typeface="+mj-lt"/>
            </a:endParaRPr>
          </a:p>
        </p:txBody>
      </p:sp>
      <p:grpSp>
        <p:nvGrpSpPr>
          <p:cNvPr id="7" name="Group 6"/>
          <p:cNvGrpSpPr/>
          <p:nvPr/>
        </p:nvGrpSpPr>
        <p:grpSpPr>
          <a:xfrm>
            <a:off x="4614392" y="1825050"/>
            <a:ext cx="2963216" cy="2963216"/>
            <a:chOff x="1074685" y="1870928"/>
            <a:chExt cx="2743198" cy="2743198"/>
          </a:xfrm>
        </p:grpSpPr>
        <p:sp>
          <p:nvSpPr>
            <p:cNvPr id="8" name="Oval 7"/>
            <p:cNvSpPr/>
            <p:nvPr/>
          </p:nvSpPr>
          <p:spPr>
            <a:xfrm>
              <a:off x="1074685" y="1870928"/>
              <a:ext cx="2743198" cy="2743198"/>
            </a:xfrm>
            <a:prstGeom prst="ellipse">
              <a:avLst/>
            </a:prstGeom>
            <a:noFill/>
            <a:ln w="1905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c 8"/>
            <p:cNvSpPr/>
            <p:nvPr/>
          </p:nvSpPr>
          <p:spPr>
            <a:xfrm>
              <a:off x="1074685" y="1870928"/>
              <a:ext cx="2743198" cy="2743198"/>
            </a:xfrm>
            <a:prstGeom prst="arc">
              <a:avLst>
                <a:gd name="adj1" fmla="val 16200000"/>
                <a:gd name="adj2" fmla="val 14428812"/>
              </a:avLst>
            </a:prstGeom>
            <a:noFill/>
            <a:ln w="190500" cap="rnd">
              <a:solidFill>
                <a:schemeClr val="accent2"/>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0" name="Oval 9"/>
          <p:cNvSpPr/>
          <p:nvPr/>
        </p:nvSpPr>
        <p:spPr>
          <a:xfrm>
            <a:off x="5025070" y="2235728"/>
            <a:ext cx="2141860" cy="214186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4400" b="1">
                <a:latin typeface="+mj-lt"/>
              </a:rPr>
              <a:t>92%</a:t>
            </a:r>
            <a:endParaRPr lang="en-US" sz="4400" b="1">
              <a:latin typeface="+mj-lt"/>
            </a:endParaRPr>
          </a:p>
        </p:txBody>
      </p:sp>
      <p:grpSp>
        <p:nvGrpSpPr>
          <p:cNvPr id="11" name="Group 10"/>
          <p:cNvGrpSpPr/>
          <p:nvPr/>
        </p:nvGrpSpPr>
        <p:grpSpPr>
          <a:xfrm>
            <a:off x="8264108" y="1825050"/>
            <a:ext cx="2963216" cy="2963216"/>
            <a:chOff x="1074685" y="1870928"/>
            <a:chExt cx="2743198" cy="2743198"/>
          </a:xfrm>
        </p:grpSpPr>
        <p:sp>
          <p:nvSpPr>
            <p:cNvPr id="12" name="Oval 11"/>
            <p:cNvSpPr/>
            <p:nvPr/>
          </p:nvSpPr>
          <p:spPr>
            <a:xfrm>
              <a:off x="1074685" y="1870928"/>
              <a:ext cx="2743198" cy="2743198"/>
            </a:xfrm>
            <a:prstGeom prst="ellipse">
              <a:avLst/>
            </a:prstGeom>
            <a:noFill/>
            <a:ln w="1905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c 12"/>
            <p:cNvSpPr/>
            <p:nvPr/>
          </p:nvSpPr>
          <p:spPr>
            <a:xfrm>
              <a:off x="1074685" y="1870928"/>
              <a:ext cx="2743198" cy="2743198"/>
            </a:xfrm>
            <a:prstGeom prst="arc">
              <a:avLst>
                <a:gd name="adj1" fmla="val 16200000"/>
                <a:gd name="adj2" fmla="val 12481644"/>
              </a:avLst>
            </a:prstGeom>
            <a:noFill/>
            <a:ln w="190500" cap="rnd">
              <a:solidFill>
                <a:schemeClr val="accent4"/>
              </a:solidFill>
              <a:roun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4" name="Oval 13"/>
          <p:cNvSpPr/>
          <p:nvPr/>
        </p:nvSpPr>
        <p:spPr>
          <a:xfrm>
            <a:off x="8674786" y="2235728"/>
            <a:ext cx="2141860" cy="214186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4400" b="1">
                <a:latin typeface="+mj-lt"/>
              </a:rPr>
              <a:t>82%</a:t>
            </a:r>
            <a:endParaRPr lang="en-US" sz="4400" b="1">
              <a:latin typeface="+mj-lt"/>
            </a:endParaRPr>
          </a:p>
        </p:txBody>
      </p:sp>
      <p:grpSp>
        <p:nvGrpSpPr>
          <p:cNvPr id="24" name="Group 23"/>
          <p:cNvGrpSpPr/>
          <p:nvPr/>
        </p:nvGrpSpPr>
        <p:grpSpPr>
          <a:xfrm>
            <a:off x="838200" y="5148338"/>
            <a:ext cx="3200400" cy="1070620"/>
            <a:chOff x="7239000" y="2268456"/>
            <a:chExt cx="4114800" cy="1070620"/>
          </a:xfrm>
        </p:grpSpPr>
        <p:sp>
          <p:nvSpPr>
            <p:cNvPr id="25" name="Rectangle 24"/>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26" name="TextBox 25"/>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27" name="Group 26"/>
          <p:cNvGrpSpPr/>
          <p:nvPr/>
        </p:nvGrpSpPr>
        <p:grpSpPr>
          <a:xfrm>
            <a:off x="4495800" y="5148338"/>
            <a:ext cx="3200400" cy="1070620"/>
            <a:chOff x="7239000" y="2268456"/>
            <a:chExt cx="4114800" cy="1070620"/>
          </a:xfrm>
        </p:grpSpPr>
        <p:sp>
          <p:nvSpPr>
            <p:cNvPr id="28" name="Rectangle 27"/>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29" name="TextBox 28"/>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grpSp>
        <p:nvGrpSpPr>
          <p:cNvPr id="30" name="Group 29"/>
          <p:cNvGrpSpPr/>
          <p:nvPr/>
        </p:nvGrpSpPr>
        <p:grpSpPr>
          <a:xfrm>
            <a:off x="8153400" y="5148338"/>
            <a:ext cx="3200400" cy="1070620"/>
            <a:chOff x="7239000" y="2268456"/>
            <a:chExt cx="4114800" cy="1070620"/>
          </a:xfrm>
        </p:grpSpPr>
        <p:sp>
          <p:nvSpPr>
            <p:cNvPr id="31" name="Rectangle 30"/>
            <p:cNvSpPr/>
            <p:nvPr/>
          </p:nvSpPr>
          <p:spPr>
            <a:xfrm>
              <a:off x="7239000" y="2600412"/>
              <a:ext cx="4114800" cy="738664"/>
            </a:xfrm>
            <a:prstGeom prst="rect">
              <a:avLst/>
            </a:prstGeom>
          </p:spPr>
          <p:txBody>
            <a:bodyPr wrap="square">
              <a:spAutoFit/>
            </a:bodyPr>
            <a:lstStyle/>
            <a:p>
              <a:pPr algn="ctr">
                <a:lnSpc>
                  <a:spcPct val="150000"/>
                </a:lnSpc>
              </a:pPr>
              <a:r>
                <a:rPr lang="en-US" sz="1400">
                  <a:solidFill>
                    <a:schemeClr val="tx2"/>
                  </a:solidFill>
                </a:rPr>
                <a:t>Lorem ipsum dolor sit amet, consectetur adipiscing elit.</a:t>
              </a:r>
              <a:endParaRPr lang="en-US" sz="1400"/>
            </a:p>
          </p:txBody>
        </p:sp>
        <p:sp>
          <p:nvSpPr>
            <p:cNvPr id="32" name="TextBox 31"/>
            <p:cNvSpPr txBox="1"/>
            <p:nvPr/>
          </p:nvSpPr>
          <p:spPr>
            <a:xfrm>
              <a:off x="7239000" y="2268456"/>
              <a:ext cx="4114800" cy="400110"/>
            </a:xfrm>
            <a:prstGeom prst="rect">
              <a:avLst/>
            </a:prstGeom>
            <a:noFill/>
          </p:spPr>
          <p:txBody>
            <a:bodyPr wrap="square" lIns="91440" tIns="45720" rIns="91440" bIns="45720" rtlCol="0">
              <a:spAutoFit/>
            </a:bodyPr>
            <a:lstStyle/>
            <a:p>
              <a:pPr algn="ctr"/>
              <a:r>
                <a:rPr lang="en-US" sz="2000" b="1">
                  <a:solidFill>
                    <a:schemeClr val="tx2"/>
                  </a:solidFill>
                  <a:latin typeface="+mj-lt"/>
                </a:rPr>
                <a:t>Your Description Here</a:t>
              </a:r>
            </a:p>
          </p:txBody>
        </p:sp>
      </p:grpSp>
    </p:spTree>
    <p:extLst>
      <p:ext uri="{BB962C8B-B14F-4D97-AF65-F5344CB8AC3E}">
        <p14:creationId xmlns:p14="http://schemas.microsoft.com/office/powerpoint/2010/main" val="3507772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21" presetClass="entr" presetSubtype="1"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heel(1)">
                                      <p:cBhvr>
                                        <p:cTn id="11" dur="750"/>
                                        <p:tgtEl>
                                          <p:spTgt spid="3"/>
                                        </p:tgtEl>
                                      </p:cBhvr>
                                    </p:animEffect>
                                  </p:childTnLst>
                                </p:cTn>
                              </p:par>
                              <p:par>
                                <p:cTn id="12" presetID="53" presetClass="entr" presetSubtype="16"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 calcmode="lin" valueType="num">
                                      <p:cBhvr>
                                        <p:cTn id="14" dur="500" fill="hold"/>
                                        <p:tgtEl>
                                          <p:spTgt spid="6"/>
                                        </p:tgtEl>
                                        <p:attrNameLst>
                                          <p:attrName>ppt_w</p:attrName>
                                        </p:attrNameLst>
                                      </p:cBhvr>
                                      <p:tavLst>
                                        <p:tav tm="0">
                                          <p:val>
                                            <p:fltVal val="0"/>
                                          </p:val>
                                        </p:tav>
                                        <p:tav tm="100000">
                                          <p:val>
                                            <p:strVal val="#ppt_w"/>
                                          </p:val>
                                        </p:tav>
                                      </p:tavLst>
                                    </p:anim>
                                    <p:anim calcmode="lin" valueType="num">
                                      <p:cBhvr>
                                        <p:cTn id="15" dur="500" fill="hold"/>
                                        <p:tgtEl>
                                          <p:spTgt spid="6"/>
                                        </p:tgtEl>
                                        <p:attrNameLst>
                                          <p:attrName>ppt_h</p:attrName>
                                        </p:attrNameLst>
                                      </p:cBhvr>
                                      <p:tavLst>
                                        <p:tav tm="0">
                                          <p:val>
                                            <p:fltVal val="0"/>
                                          </p:val>
                                        </p:tav>
                                        <p:tav tm="100000">
                                          <p:val>
                                            <p:strVal val="#ppt_h"/>
                                          </p:val>
                                        </p:tav>
                                      </p:tavLst>
                                    </p:anim>
                                    <p:animEffect transition="in" filter="fade">
                                      <p:cBhvr>
                                        <p:cTn id="16" dur="500"/>
                                        <p:tgtEl>
                                          <p:spTgt spid="6"/>
                                        </p:tgtEl>
                                      </p:cBhvr>
                                    </p:animEffect>
                                  </p:childTnLst>
                                </p:cTn>
                              </p:par>
                            </p:childTnLst>
                          </p:cTn>
                        </p:par>
                        <p:par>
                          <p:cTn id="17" fill="hold">
                            <p:stCondLst>
                              <p:cond delay="1250"/>
                            </p:stCondLst>
                            <p:childTnLst>
                              <p:par>
                                <p:cTn id="18" presetID="10" presetClass="entr" presetSubtype="0" fill="hold" nodeType="after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childTnLst>
                          </p:cTn>
                        </p:par>
                        <p:par>
                          <p:cTn id="21" fill="hold">
                            <p:stCondLst>
                              <p:cond delay="1750"/>
                            </p:stCondLst>
                            <p:childTnLst>
                              <p:par>
                                <p:cTn id="22" presetID="21" presetClass="entr" presetSubtype="1" fill="hold"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heel(1)">
                                      <p:cBhvr>
                                        <p:cTn id="24" dur="750"/>
                                        <p:tgtEl>
                                          <p:spTgt spid="7"/>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500" fill="hold"/>
                                        <p:tgtEl>
                                          <p:spTgt spid="10"/>
                                        </p:tgtEl>
                                        <p:attrNameLst>
                                          <p:attrName>ppt_w</p:attrName>
                                        </p:attrNameLst>
                                      </p:cBhvr>
                                      <p:tavLst>
                                        <p:tav tm="0">
                                          <p:val>
                                            <p:fltVal val="0"/>
                                          </p:val>
                                        </p:tav>
                                        <p:tav tm="100000">
                                          <p:val>
                                            <p:strVal val="#ppt_w"/>
                                          </p:val>
                                        </p:tav>
                                      </p:tavLst>
                                    </p:anim>
                                    <p:anim calcmode="lin" valueType="num">
                                      <p:cBhvr>
                                        <p:cTn id="28" dur="500" fill="hold"/>
                                        <p:tgtEl>
                                          <p:spTgt spid="10"/>
                                        </p:tgtEl>
                                        <p:attrNameLst>
                                          <p:attrName>ppt_h</p:attrName>
                                        </p:attrNameLst>
                                      </p:cBhvr>
                                      <p:tavLst>
                                        <p:tav tm="0">
                                          <p:val>
                                            <p:fltVal val="0"/>
                                          </p:val>
                                        </p:tav>
                                        <p:tav tm="100000">
                                          <p:val>
                                            <p:strVal val="#ppt_h"/>
                                          </p:val>
                                        </p:tav>
                                      </p:tavLst>
                                    </p:anim>
                                    <p:animEffect transition="in" filter="fade">
                                      <p:cBhvr>
                                        <p:cTn id="29" dur="500"/>
                                        <p:tgtEl>
                                          <p:spTgt spid="10"/>
                                        </p:tgtEl>
                                      </p:cBhvr>
                                    </p:animEffect>
                                  </p:childTnLst>
                                </p:cTn>
                              </p:par>
                            </p:childTnLst>
                          </p:cTn>
                        </p:par>
                        <p:par>
                          <p:cTn id="30" fill="hold">
                            <p:stCondLst>
                              <p:cond delay="2500"/>
                            </p:stCondLst>
                            <p:childTnLst>
                              <p:par>
                                <p:cTn id="31" presetID="10" presetClass="entr" presetSubtype="0" fill="hold" nodeType="afterEffect">
                                  <p:stCondLst>
                                    <p:cond delay="0"/>
                                  </p:stCondLst>
                                  <p:childTnLst>
                                    <p:set>
                                      <p:cBhvr>
                                        <p:cTn id="32" dur="1" fill="hold">
                                          <p:stCondLst>
                                            <p:cond delay="0"/>
                                          </p:stCondLst>
                                        </p:cTn>
                                        <p:tgtEl>
                                          <p:spTgt spid="27"/>
                                        </p:tgtEl>
                                        <p:attrNameLst>
                                          <p:attrName>style.visibility</p:attrName>
                                        </p:attrNameLst>
                                      </p:cBhvr>
                                      <p:to>
                                        <p:strVal val="visible"/>
                                      </p:to>
                                    </p:set>
                                    <p:animEffect transition="in" filter="fade">
                                      <p:cBhvr>
                                        <p:cTn id="33" dur="500"/>
                                        <p:tgtEl>
                                          <p:spTgt spid="27"/>
                                        </p:tgtEl>
                                      </p:cBhvr>
                                    </p:animEffect>
                                  </p:childTnLst>
                                </p:cTn>
                              </p:par>
                            </p:childTnLst>
                          </p:cTn>
                        </p:par>
                        <p:par>
                          <p:cTn id="34" fill="hold">
                            <p:stCondLst>
                              <p:cond delay="3000"/>
                            </p:stCondLst>
                            <p:childTnLst>
                              <p:par>
                                <p:cTn id="35" presetID="21" presetClass="entr" presetSubtype="1" fill="hold"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wheel(1)">
                                      <p:cBhvr>
                                        <p:cTn id="37" dur="750"/>
                                        <p:tgtEl>
                                          <p:spTgt spid="11"/>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p:cTn id="40" dur="500" fill="hold"/>
                                        <p:tgtEl>
                                          <p:spTgt spid="14"/>
                                        </p:tgtEl>
                                        <p:attrNameLst>
                                          <p:attrName>ppt_w</p:attrName>
                                        </p:attrNameLst>
                                      </p:cBhvr>
                                      <p:tavLst>
                                        <p:tav tm="0">
                                          <p:val>
                                            <p:fltVal val="0"/>
                                          </p:val>
                                        </p:tav>
                                        <p:tav tm="100000">
                                          <p:val>
                                            <p:strVal val="#ppt_w"/>
                                          </p:val>
                                        </p:tav>
                                      </p:tavLst>
                                    </p:anim>
                                    <p:anim calcmode="lin" valueType="num">
                                      <p:cBhvr>
                                        <p:cTn id="41" dur="500" fill="hold"/>
                                        <p:tgtEl>
                                          <p:spTgt spid="14"/>
                                        </p:tgtEl>
                                        <p:attrNameLst>
                                          <p:attrName>ppt_h</p:attrName>
                                        </p:attrNameLst>
                                      </p:cBhvr>
                                      <p:tavLst>
                                        <p:tav tm="0">
                                          <p:val>
                                            <p:fltVal val="0"/>
                                          </p:val>
                                        </p:tav>
                                        <p:tav tm="100000">
                                          <p:val>
                                            <p:strVal val="#ppt_h"/>
                                          </p:val>
                                        </p:tav>
                                      </p:tavLst>
                                    </p:anim>
                                    <p:animEffect transition="in" filter="fade">
                                      <p:cBhvr>
                                        <p:cTn id="42" dur="500"/>
                                        <p:tgtEl>
                                          <p:spTgt spid="14"/>
                                        </p:tgtEl>
                                      </p:cBhvr>
                                    </p:animEffect>
                                  </p:childTnLst>
                                </p:cTn>
                              </p:par>
                            </p:childTnLst>
                          </p:cTn>
                        </p:par>
                        <p:par>
                          <p:cTn id="43" fill="hold">
                            <p:stCondLst>
                              <p:cond delay="3750"/>
                            </p:stCondLst>
                            <p:childTnLst>
                              <p:par>
                                <p:cTn id="44" presetID="10" presetClass="entr" presetSubtype="0" fill="hold" nodeType="afterEffect">
                                  <p:stCondLst>
                                    <p:cond delay="0"/>
                                  </p:stCondLst>
                                  <p:childTnLst>
                                    <p:set>
                                      <p:cBhvr>
                                        <p:cTn id="45" dur="1" fill="hold">
                                          <p:stCondLst>
                                            <p:cond delay="0"/>
                                          </p:stCondLst>
                                        </p:cTn>
                                        <p:tgtEl>
                                          <p:spTgt spid="30"/>
                                        </p:tgtEl>
                                        <p:attrNameLst>
                                          <p:attrName>style.visibility</p:attrName>
                                        </p:attrNameLst>
                                      </p:cBhvr>
                                      <p:to>
                                        <p:strVal val="visible"/>
                                      </p:to>
                                    </p:set>
                                    <p:animEffect transition="in" filter="fade">
                                      <p:cBhvr>
                                        <p:cTn id="46"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P spid="10" grpId="0" animBg="1"/>
      <p:bldP spid="14"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United States Map</a:t>
            </a:r>
          </a:p>
        </p:txBody>
      </p:sp>
      <p:grpSp>
        <p:nvGrpSpPr>
          <p:cNvPr id="3" name="Group 2"/>
          <p:cNvGrpSpPr/>
          <p:nvPr/>
        </p:nvGrpSpPr>
        <p:grpSpPr>
          <a:xfrm>
            <a:off x="5109328" y="1979850"/>
            <a:ext cx="6318569" cy="4215384"/>
            <a:chOff x="421844" y="2225902"/>
            <a:chExt cx="6501375" cy="4337341"/>
          </a:xfrm>
          <a:solidFill>
            <a:schemeClr val="bg1">
              <a:lumMod val="95000"/>
            </a:schemeClr>
          </a:solidFill>
        </p:grpSpPr>
        <p:sp>
          <p:nvSpPr>
            <p:cNvPr id="4" name="Freeform 3"/>
            <p:cNvSpPr>
              <a:spLocks/>
            </p:cNvSpPr>
            <p:nvPr/>
          </p:nvSpPr>
          <p:spPr bwMode="auto">
            <a:xfrm>
              <a:off x="2246080" y="2961162"/>
              <a:ext cx="795567" cy="618129"/>
            </a:xfrm>
            <a:custGeom>
              <a:avLst/>
              <a:gdLst>
                <a:gd name="T0" fmla="*/ 677 w 686"/>
                <a:gd name="T1" fmla="*/ 332 h 533"/>
                <a:gd name="T2" fmla="*/ 674 w 686"/>
                <a:gd name="T3" fmla="*/ 393 h 533"/>
                <a:gd name="T4" fmla="*/ 674 w 686"/>
                <a:gd name="T5" fmla="*/ 455 h 533"/>
                <a:gd name="T6" fmla="*/ 672 w 686"/>
                <a:gd name="T7" fmla="*/ 516 h 533"/>
                <a:gd name="T8" fmla="*/ 627 w 686"/>
                <a:gd name="T9" fmla="*/ 531 h 533"/>
                <a:gd name="T10" fmla="*/ 566 w 686"/>
                <a:gd name="T11" fmla="*/ 528 h 533"/>
                <a:gd name="T12" fmla="*/ 507 w 686"/>
                <a:gd name="T13" fmla="*/ 523 h 533"/>
                <a:gd name="T14" fmla="*/ 445 w 686"/>
                <a:gd name="T15" fmla="*/ 521 h 533"/>
                <a:gd name="T16" fmla="*/ 386 w 686"/>
                <a:gd name="T17" fmla="*/ 519 h 533"/>
                <a:gd name="T18" fmla="*/ 327 w 686"/>
                <a:gd name="T19" fmla="*/ 514 h 533"/>
                <a:gd name="T20" fmla="*/ 265 w 686"/>
                <a:gd name="T21" fmla="*/ 509 h 533"/>
                <a:gd name="T22" fmla="*/ 206 w 686"/>
                <a:gd name="T23" fmla="*/ 504 h 533"/>
                <a:gd name="T24" fmla="*/ 156 w 686"/>
                <a:gd name="T25" fmla="*/ 500 h 533"/>
                <a:gd name="T26" fmla="*/ 107 w 686"/>
                <a:gd name="T27" fmla="*/ 495 h 533"/>
                <a:gd name="T28" fmla="*/ 59 w 686"/>
                <a:gd name="T29" fmla="*/ 493 h 533"/>
                <a:gd name="T30" fmla="*/ 12 w 686"/>
                <a:gd name="T31" fmla="*/ 488 h 533"/>
                <a:gd name="T32" fmla="*/ 0 w 686"/>
                <a:gd name="T33" fmla="*/ 486 h 533"/>
                <a:gd name="T34" fmla="*/ 0 w 686"/>
                <a:gd name="T35" fmla="*/ 486 h 533"/>
                <a:gd name="T36" fmla="*/ 3 w 686"/>
                <a:gd name="T37" fmla="*/ 455 h 533"/>
                <a:gd name="T38" fmla="*/ 7 w 686"/>
                <a:gd name="T39" fmla="*/ 424 h 533"/>
                <a:gd name="T40" fmla="*/ 10 w 686"/>
                <a:gd name="T41" fmla="*/ 393 h 533"/>
                <a:gd name="T42" fmla="*/ 12 w 686"/>
                <a:gd name="T43" fmla="*/ 365 h 533"/>
                <a:gd name="T44" fmla="*/ 19 w 686"/>
                <a:gd name="T45" fmla="*/ 287 h 533"/>
                <a:gd name="T46" fmla="*/ 26 w 686"/>
                <a:gd name="T47" fmla="*/ 211 h 533"/>
                <a:gd name="T48" fmla="*/ 36 w 686"/>
                <a:gd name="T49" fmla="*/ 135 h 533"/>
                <a:gd name="T50" fmla="*/ 43 w 686"/>
                <a:gd name="T51" fmla="*/ 62 h 533"/>
                <a:gd name="T52" fmla="*/ 43 w 686"/>
                <a:gd name="T53" fmla="*/ 45 h 533"/>
                <a:gd name="T54" fmla="*/ 45 w 686"/>
                <a:gd name="T55" fmla="*/ 31 h 533"/>
                <a:gd name="T56" fmla="*/ 48 w 686"/>
                <a:gd name="T57" fmla="*/ 17 h 533"/>
                <a:gd name="T58" fmla="*/ 48 w 686"/>
                <a:gd name="T59" fmla="*/ 3 h 533"/>
                <a:gd name="T60" fmla="*/ 74 w 686"/>
                <a:gd name="T61" fmla="*/ 3 h 533"/>
                <a:gd name="T62" fmla="*/ 112 w 686"/>
                <a:gd name="T63" fmla="*/ 7 h 533"/>
                <a:gd name="T64" fmla="*/ 152 w 686"/>
                <a:gd name="T65" fmla="*/ 10 h 533"/>
                <a:gd name="T66" fmla="*/ 192 w 686"/>
                <a:gd name="T67" fmla="*/ 15 h 533"/>
                <a:gd name="T68" fmla="*/ 232 w 686"/>
                <a:gd name="T69" fmla="*/ 17 h 533"/>
                <a:gd name="T70" fmla="*/ 270 w 686"/>
                <a:gd name="T71" fmla="*/ 19 h 533"/>
                <a:gd name="T72" fmla="*/ 310 w 686"/>
                <a:gd name="T73" fmla="*/ 24 h 533"/>
                <a:gd name="T74" fmla="*/ 350 w 686"/>
                <a:gd name="T75" fmla="*/ 26 h 533"/>
                <a:gd name="T76" fmla="*/ 391 w 686"/>
                <a:gd name="T77" fmla="*/ 29 h 533"/>
                <a:gd name="T78" fmla="*/ 428 w 686"/>
                <a:gd name="T79" fmla="*/ 31 h 533"/>
                <a:gd name="T80" fmla="*/ 469 w 686"/>
                <a:gd name="T81" fmla="*/ 33 h 533"/>
                <a:gd name="T82" fmla="*/ 509 w 686"/>
                <a:gd name="T83" fmla="*/ 36 h 533"/>
                <a:gd name="T84" fmla="*/ 549 w 686"/>
                <a:gd name="T85" fmla="*/ 38 h 533"/>
                <a:gd name="T86" fmla="*/ 589 w 686"/>
                <a:gd name="T87" fmla="*/ 41 h 533"/>
                <a:gd name="T88" fmla="*/ 627 w 686"/>
                <a:gd name="T89" fmla="*/ 41 h 533"/>
                <a:gd name="T90" fmla="*/ 667 w 686"/>
                <a:gd name="T91" fmla="*/ 43 h 533"/>
                <a:gd name="T92" fmla="*/ 686 w 686"/>
                <a:gd name="T93" fmla="*/ 74 h 533"/>
                <a:gd name="T94" fmla="*/ 684 w 686"/>
                <a:gd name="T95" fmla="*/ 135 h 533"/>
                <a:gd name="T96" fmla="*/ 682 w 686"/>
                <a:gd name="T97" fmla="*/ 194 h 533"/>
                <a:gd name="T98" fmla="*/ 679 w 686"/>
                <a:gd name="T99" fmla="*/ 256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686" h="533">
                  <a:moveTo>
                    <a:pt x="679" y="287"/>
                  </a:moveTo>
                  <a:lnTo>
                    <a:pt x="679" y="301"/>
                  </a:lnTo>
                  <a:lnTo>
                    <a:pt x="679" y="317"/>
                  </a:lnTo>
                  <a:lnTo>
                    <a:pt x="677" y="332"/>
                  </a:lnTo>
                  <a:lnTo>
                    <a:pt x="677" y="348"/>
                  </a:lnTo>
                  <a:lnTo>
                    <a:pt x="677" y="362"/>
                  </a:lnTo>
                  <a:lnTo>
                    <a:pt x="677" y="379"/>
                  </a:lnTo>
                  <a:lnTo>
                    <a:pt x="674" y="393"/>
                  </a:lnTo>
                  <a:lnTo>
                    <a:pt x="674" y="410"/>
                  </a:lnTo>
                  <a:lnTo>
                    <a:pt x="674" y="424"/>
                  </a:lnTo>
                  <a:lnTo>
                    <a:pt x="674" y="441"/>
                  </a:lnTo>
                  <a:lnTo>
                    <a:pt x="674" y="455"/>
                  </a:lnTo>
                  <a:lnTo>
                    <a:pt x="672" y="471"/>
                  </a:lnTo>
                  <a:lnTo>
                    <a:pt x="672" y="486"/>
                  </a:lnTo>
                  <a:lnTo>
                    <a:pt x="672" y="502"/>
                  </a:lnTo>
                  <a:lnTo>
                    <a:pt x="672" y="516"/>
                  </a:lnTo>
                  <a:lnTo>
                    <a:pt x="672" y="533"/>
                  </a:lnTo>
                  <a:lnTo>
                    <a:pt x="656" y="531"/>
                  </a:lnTo>
                  <a:lnTo>
                    <a:pt x="641" y="531"/>
                  </a:lnTo>
                  <a:lnTo>
                    <a:pt x="627" y="531"/>
                  </a:lnTo>
                  <a:lnTo>
                    <a:pt x="611" y="531"/>
                  </a:lnTo>
                  <a:lnTo>
                    <a:pt x="596" y="528"/>
                  </a:lnTo>
                  <a:lnTo>
                    <a:pt x="580" y="528"/>
                  </a:lnTo>
                  <a:lnTo>
                    <a:pt x="566" y="528"/>
                  </a:lnTo>
                  <a:lnTo>
                    <a:pt x="551" y="526"/>
                  </a:lnTo>
                  <a:lnTo>
                    <a:pt x="535" y="526"/>
                  </a:lnTo>
                  <a:lnTo>
                    <a:pt x="521" y="526"/>
                  </a:lnTo>
                  <a:lnTo>
                    <a:pt x="507" y="523"/>
                  </a:lnTo>
                  <a:lnTo>
                    <a:pt x="490" y="523"/>
                  </a:lnTo>
                  <a:lnTo>
                    <a:pt x="476" y="523"/>
                  </a:lnTo>
                  <a:lnTo>
                    <a:pt x="462" y="521"/>
                  </a:lnTo>
                  <a:lnTo>
                    <a:pt x="445" y="521"/>
                  </a:lnTo>
                  <a:lnTo>
                    <a:pt x="431" y="521"/>
                  </a:lnTo>
                  <a:lnTo>
                    <a:pt x="417" y="519"/>
                  </a:lnTo>
                  <a:lnTo>
                    <a:pt x="400" y="519"/>
                  </a:lnTo>
                  <a:lnTo>
                    <a:pt x="386" y="519"/>
                  </a:lnTo>
                  <a:lnTo>
                    <a:pt x="372" y="516"/>
                  </a:lnTo>
                  <a:lnTo>
                    <a:pt x="355" y="516"/>
                  </a:lnTo>
                  <a:lnTo>
                    <a:pt x="341" y="514"/>
                  </a:lnTo>
                  <a:lnTo>
                    <a:pt x="327" y="514"/>
                  </a:lnTo>
                  <a:lnTo>
                    <a:pt x="310" y="512"/>
                  </a:lnTo>
                  <a:lnTo>
                    <a:pt x="296" y="512"/>
                  </a:lnTo>
                  <a:lnTo>
                    <a:pt x="282" y="509"/>
                  </a:lnTo>
                  <a:lnTo>
                    <a:pt x="265" y="509"/>
                  </a:lnTo>
                  <a:lnTo>
                    <a:pt x="251" y="509"/>
                  </a:lnTo>
                  <a:lnTo>
                    <a:pt x="237" y="507"/>
                  </a:lnTo>
                  <a:lnTo>
                    <a:pt x="220" y="507"/>
                  </a:lnTo>
                  <a:lnTo>
                    <a:pt x="206" y="504"/>
                  </a:lnTo>
                  <a:lnTo>
                    <a:pt x="192" y="504"/>
                  </a:lnTo>
                  <a:lnTo>
                    <a:pt x="180" y="502"/>
                  </a:lnTo>
                  <a:lnTo>
                    <a:pt x="168" y="502"/>
                  </a:lnTo>
                  <a:lnTo>
                    <a:pt x="156" y="500"/>
                  </a:lnTo>
                  <a:lnTo>
                    <a:pt x="142" y="500"/>
                  </a:lnTo>
                  <a:lnTo>
                    <a:pt x="130" y="497"/>
                  </a:lnTo>
                  <a:lnTo>
                    <a:pt x="119" y="497"/>
                  </a:lnTo>
                  <a:lnTo>
                    <a:pt x="107" y="495"/>
                  </a:lnTo>
                  <a:lnTo>
                    <a:pt x="95" y="495"/>
                  </a:lnTo>
                  <a:lnTo>
                    <a:pt x="83" y="495"/>
                  </a:lnTo>
                  <a:lnTo>
                    <a:pt x="71" y="493"/>
                  </a:lnTo>
                  <a:lnTo>
                    <a:pt x="59" y="493"/>
                  </a:lnTo>
                  <a:lnTo>
                    <a:pt x="48" y="490"/>
                  </a:lnTo>
                  <a:lnTo>
                    <a:pt x="36" y="490"/>
                  </a:lnTo>
                  <a:lnTo>
                    <a:pt x="24" y="488"/>
                  </a:lnTo>
                  <a:lnTo>
                    <a:pt x="12" y="488"/>
                  </a:lnTo>
                  <a:lnTo>
                    <a:pt x="0" y="486"/>
                  </a:lnTo>
                  <a:lnTo>
                    <a:pt x="0" y="486"/>
                  </a:lnTo>
                  <a:lnTo>
                    <a:pt x="0" y="486"/>
                  </a:lnTo>
                  <a:lnTo>
                    <a:pt x="0" y="486"/>
                  </a:lnTo>
                  <a:lnTo>
                    <a:pt x="0" y="486"/>
                  </a:lnTo>
                  <a:lnTo>
                    <a:pt x="0" y="486"/>
                  </a:lnTo>
                  <a:lnTo>
                    <a:pt x="0" y="486"/>
                  </a:lnTo>
                  <a:lnTo>
                    <a:pt x="0" y="486"/>
                  </a:lnTo>
                  <a:lnTo>
                    <a:pt x="0" y="478"/>
                  </a:lnTo>
                  <a:lnTo>
                    <a:pt x="3" y="471"/>
                  </a:lnTo>
                  <a:lnTo>
                    <a:pt x="3" y="462"/>
                  </a:lnTo>
                  <a:lnTo>
                    <a:pt x="3" y="455"/>
                  </a:lnTo>
                  <a:lnTo>
                    <a:pt x="5" y="448"/>
                  </a:lnTo>
                  <a:lnTo>
                    <a:pt x="5" y="441"/>
                  </a:lnTo>
                  <a:lnTo>
                    <a:pt x="5" y="433"/>
                  </a:lnTo>
                  <a:lnTo>
                    <a:pt x="7" y="424"/>
                  </a:lnTo>
                  <a:lnTo>
                    <a:pt x="7" y="417"/>
                  </a:lnTo>
                  <a:lnTo>
                    <a:pt x="7" y="410"/>
                  </a:lnTo>
                  <a:lnTo>
                    <a:pt x="7" y="403"/>
                  </a:lnTo>
                  <a:lnTo>
                    <a:pt x="10" y="393"/>
                  </a:lnTo>
                  <a:lnTo>
                    <a:pt x="10" y="386"/>
                  </a:lnTo>
                  <a:lnTo>
                    <a:pt x="10" y="379"/>
                  </a:lnTo>
                  <a:lnTo>
                    <a:pt x="12" y="372"/>
                  </a:lnTo>
                  <a:lnTo>
                    <a:pt x="12" y="365"/>
                  </a:lnTo>
                  <a:lnTo>
                    <a:pt x="15" y="346"/>
                  </a:lnTo>
                  <a:lnTo>
                    <a:pt x="17" y="327"/>
                  </a:lnTo>
                  <a:lnTo>
                    <a:pt x="19" y="306"/>
                  </a:lnTo>
                  <a:lnTo>
                    <a:pt x="19" y="287"/>
                  </a:lnTo>
                  <a:lnTo>
                    <a:pt x="22" y="268"/>
                  </a:lnTo>
                  <a:lnTo>
                    <a:pt x="24" y="249"/>
                  </a:lnTo>
                  <a:lnTo>
                    <a:pt x="26" y="230"/>
                  </a:lnTo>
                  <a:lnTo>
                    <a:pt x="26" y="211"/>
                  </a:lnTo>
                  <a:lnTo>
                    <a:pt x="29" y="192"/>
                  </a:lnTo>
                  <a:lnTo>
                    <a:pt x="31" y="173"/>
                  </a:lnTo>
                  <a:lnTo>
                    <a:pt x="33" y="154"/>
                  </a:lnTo>
                  <a:lnTo>
                    <a:pt x="36" y="135"/>
                  </a:lnTo>
                  <a:lnTo>
                    <a:pt x="36" y="116"/>
                  </a:lnTo>
                  <a:lnTo>
                    <a:pt x="38" y="100"/>
                  </a:lnTo>
                  <a:lnTo>
                    <a:pt x="41" y="81"/>
                  </a:lnTo>
                  <a:lnTo>
                    <a:pt x="43" y="62"/>
                  </a:lnTo>
                  <a:lnTo>
                    <a:pt x="43" y="57"/>
                  </a:lnTo>
                  <a:lnTo>
                    <a:pt x="43" y="55"/>
                  </a:lnTo>
                  <a:lnTo>
                    <a:pt x="43" y="50"/>
                  </a:lnTo>
                  <a:lnTo>
                    <a:pt x="43" y="45"/>
                  </a:lnTo>
                  <a:lnTo>
                    <a:pt x="45" y="43"/>
                  </a:lnTo>
                  <a:lnTo>
                    <a:pt x="45" y="38"/>
                  </a:lnTo>
                  <a:lnTo>
                    <a:pt x="45" y="36"/>
                  </a:lnTo>
                  <a:lnTo>
                    <a:pt x="45" y="31"/>
                  </a:lnTo>
                  <a:lnTo>
                    <a:pt x="45" y="29"/>
                  </a:lnTo>
                  <a:lnTo>
                    <a:pt x="45" y="24"/>
                  </a:lnTo>
                  <a:lnTo>
                    <a:pt x="48" y="22"/>
                  </a:lnTo>
                  <a:lnTo>
                    <a:pt x="48" y="17"/>
                  </a:lnTo>
                  <a:lnTo>
                    <a:pt x="48" y="15"/>
                  </a:lnTo>
                  <a:lnTo>
                    <a:pt x="48" y="10"/>
                  </a:lnTo>
                  <a:lnTo>
                    <a:pt x="48" y="5"/>
                  </a:lnTo>
                  <a:lnTo>
                    <a:pt x="48" y="3"/>
                  </a:lnTo>
                  <a:lnTo>
                    <a:pt x="48" y="0"/>
                  </a:lnTo>
                  <a:lnTo>
                    <a:pt x="52" y="0"/>
                  </a:lnTo>
                  <a:lnTo>
                    <a:pt x="64" y="3"/>
                  </a:lnTo>
                  <a:lnTo>
                    <a:pt x="74" y="3"/>
                  </a:lnTo>
                  <a:lnTo>
                    <a:pt x="83" y="3"/>
                  </a:lnTo>
                  <a:lnTo>
                    <a:pt x="93" y="5"/>
                  </a:lnTo>
                  <a:lnTo>
                    <a:pt x="102" y="5"/>
                  </a:lnTo>
                  <a:lnTo>
                    <a:pt x="112" y="7"/>
                  </a:lnTo>
                  <a:lnTo>
                    <a:pt x="123" y="7"/>
                  </a:lnTo>
                  <a:lnTo>
                    <a:pt x="133" y="7"/>
                  </a:lnTo>
                  <a:lnTo>
                    <a:pt x="142" y="10"/>
                  </a:lnTo>
                  <a:lnTo>
                    <a:pt x="152" y="10"/>
                  </a:lnTo>
                  <a:lnTo>
                    <a:pt x="161" y="12"/>
                  </a:lnTo>
                  <a:lnTo>
                    <a:pt x="173" y="12"/>
                  </a:lnTo>
                  <a:lnTo>
                    <a:pt x="182" y="12"/>
                  </a:lnTo>
                  <a:lnTo>
                    <a:pt x="192" y="15"/>
                  </a:lnTo>
                  <a:lnTo>
                    <a:pt x="201" y="15"/>
                  </a:lnTo>
                  <a:lnTo>
                    <a:pt x="211" y="15"/>
                  </a:lnTo>
                  <a:lnTo>
                    <a:pt x="220" y="17"/>
                  </a:lnTo>
                  <a:lnTo>
                    <a:pt x="232" y="17"/>
                  </a:lnTo>
                  <a:lnTo>
                    <a:pt x="242" y="17"/>
                  </a:lnTo>
                  <a:lnTo>
                    <a:pt x="251" y="19"/>
                  </a:lnTo>
                  <a:lnTo>
                    <a:pt x="261" y="19"/>
                  </a:lnTo>
                  <a:lnTo>
                    <a:pt x="270" y="19"/>
                  </a:lnTo>
                  <a:lnTo>
                    <a:pt x="282" y="22"/>
                  </a:lnTo>
                  <a:lnTo>
                    <a:pt x="291" y="22"/>
                  </a:lnTo>
                  <a:lnTo>
                    <a:pt x="301" y="22"/>
                  </a:lnTo>
                  <a:lnTo>
                    <a:pt x="310" y="24"/>
                  </a:lnTo>
                  <a:lnTo>
                    <a:pt x="320" y="24"/>
                  </a:lnTo>
                  <a:lnTo>
                    <a:pt x="332" y="24"/>
                  </a:lnTo>
                  <a:lnTo>
                    <a:pt x="341" y="26"/>
                  </a:lnTo>
                  <a:lnTo>
                    <a:pt x="350" y="26"/>
                  </a:lnTo>
                  <a:lnTo>
                    <a:pt x="360" y="26"/>
                  </a:lnTo>
                  <a:lnTo>
                    <a:pt x="369" y="26"/>
                  </a:lnTo>
                  <a:lnTo>
                    <a:pt x="379" y="29"/>
                  </a:lnTo>
                  <a:lnTo>
                    <a:pt x="391" y="29"/>
                  </a:lnTo>
                  <a:lnTo>
                    <a:pt x="400" y="29"/>
                  </a:lnTo>
                  <a:lnTo>
                    <a:pt x="410" y="31"/>
                  </a:lnTo>
                  <a:lnTo>
                    <a:pt x="419" y="31"/>
                  </a:lnTo>
                  <a:lnTo>
                    <a:pt x="428" y="31"/>
                  </a:lnTo>
                  <a:lnTo>
                    <a:pt x="440" y="31"/>
                  </a:lnTo>
                  <a:lnTo>
                    <a:pt x="450" y="33"/>
                  </a:lnTo>
                  <a:lnTo>
                    <a:pt x="459" y="33"/>
                  </a:lnTo>
                  <a:lnTo>
                    <a:pt x="469" y="33"/>
                  </a:lnTo>
                  <a:lnTo>
                    <a:pt x="478" y="33"/>
                  </a:lnTo>
                  <a:lnTo>
                    <a:pt x="490" y="36"/>
                  </a:lnTo>
                  <a:lnTo>
                    <a:pt x="499" y="36"/>
                  </a:lnTo>
                  <a:lnTo>
                    <a:pt x="509" y="36"/>
                  </a:lnTo>
                  <a:lnTo>
                    <a:pt x="518" y="36"/>
                  </a:lnTo>
                  <a:lnTo>
                    <a:pt x="528" y="38"/>
                  </a:lnTo>
                  <a:lnTo>
                    <a:pt x="540" y="38"/>
                  </a:lnTo>
                  <a:lnTo>
                    <a:pt x="549" y="38"/>
                  </a:lnTo>
                  <a:lnTo>
                    <a:pt x="559" y="38"/>
                  </a:lnTo>
                  <a:lnTo>
                    <a:pt x="568" y="38"/>
                  </a:lnTo>
                  <a:lnTo>
                    <a:pt x="578" y="41"/>
                  </a:lnTo>
                  <a:lnTo>
                    <a:pt x="589" y="41"/>
                  </a:lnTo>
                  <a:lnTo>
                    <a:pt x="599" y="41"/>
                  </a:lnTo>
                  <a:lnTo>
                    <a:pt x="608" y="41"/>
                  </a:lnTo>
                  <a:lnTo>
                    <a:pt x="618" y="41"/>
                  </a:lnTo>
                  <a:lnTo>
                    <a:pt x="627" y="41"/>
                  </a:lnTo>
                  <a:lnTo>
                    <a:pt x="637" y="43"/>
                  </a:lnTo>
                  <a:lnTo>
                    <a:pt x="648" y="43"/>
                  </a:lnTo>
                  <a:lnTo>
                    <a:pt x="658" y="43"/>
                  </a:lnTo>
                  <a:lnTo>
                    <a:pt x="667" y="43"/>
                  </a:lnTo>
                  <a:lnTo>
                    <a:pt x="677" y="43"/>
                  </a:lnTo>
                  <a:lnTo>
                    <a:pt x="686" y="43"/>
                  </a:lnTo>
                  <a:lnTo>
                    <a:pt x="686" y="60"/>
                  </a:lnTo>
                  <a:lnTo>
                    <a:pt x="686" y="74"/>
                  </a:lnTo>
                  <a:lnTo>
                    <a:pt x="686" y="90"/>
                  </a:lnTo>
                  <a:lnTo>
                    <a:pt x="686" y="104"/>
                  </a:lnTo>
                  <a:lnTo>
                    <a:pt x="684" y="119"/>
                  </a:lnTo>
                  <a:lnTo>
                    <a:pt x="684" y="135"/>
                  </a:lnTo>
                  <a:lnTo>
                    <a:pt x="684" y="149"/>
                  </a:lnTo>
                  <a:lnTo>
                    <a:pt x="684" y="166"/>
                  </a:lnTo>
                  <a:lnTo>
                    <a:pt x="684" y="180"/>
                  </a:lnTo>
                  <a:lnTo>
                    <a:pt x="682" y="194"/>
                  </a:lnTo>
                  <a:lnTo>
                    <a:pt x="682" y="211"/>
                  </a:lnTo>
                  <a:lnTo>
                    <a:pt x="682" y="225"/>
                  </a:lnTo>
                  <a:lnTo>
                    <a:pt x="682" y="242"/>
                  </a:lnTo>
                  <a:lnTo>
                    <a:pt x="679" y="256"/>
                  </a:lnTo>
                  <a:lnTo>
                    <a:pt x="679" y="273"/>
                  </a:lnTo>
                  <a:lnTo>
                    <a:pt x="679" y="287"/>
                  </a:lnTo>
                  <a:lnTo>
                    <a:pt x="679" y="287"/>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5" name="Freeform 4"/>
            <p:cNvSpPr>
              <a:spLocks/>
            </p:cNvSpPr>
            <p:nvPr/>
          </p:nvSpPr>
          <p:spPr bwMode="auto">
            <a:xfrm>
              <a:off x="5452697" y="3444765"/>
              <a:ext cx="519553" cy="507957"/>
            </a:xfrm>
            <a:custGeom>
              <a:avLst/>
              <a:gdLst>
                <a:gd name="T0" fmla="*/ 303 w 448"/>
                <a:gd name="T1" fmla="*/ 135 h 438"/>
                <a:gd name="T2" fmla="*/ 315 w 448"/>
                <a:gd name="T3" fmla="*/ 118 h 438"/>
                <a:gd name="T4" fmla="*/ 334 w 448"/>
                <a:gd name="T5" fmla="*/ 109 h 438"/>
                <a:gd name="T6" fmla="*/ 339 w 448"/>
                <a:gd name="T7" fmla="*/ 99 h 438"/>
                <a:gd name="T8" fmla="*/ 346 w 448"/>
                <a:gd name="T9" fmla="*/ 95 h 438"/>
                <a:gd name="T10" fmla="*/ 351 w 448"/>
                <a:gd name="T11" fmla="*/ 99 h 438"/>
                <a:gd name="T12" fmla="*/ 374 w 448"/>
                <a:gd name="T13" fmla="*/ 92 h 438"/>
                <a:gd name="T14" fmla="*/ 391 w 448"/>
                <a:gd name="T15" fmla="*/ 78 h 438"/>
                <a:gd name="T16" fmla="*/ 426 w 448"/>
                <a:gd name="T17" fmla="*/ 78 h 438"/>
                <a:gd name="T18" fmla="*/ 433 w 448"/>
                <a:gd name="T19" fmla="*/ 85 h 438"/>
                <a:gd name="T20" fmla="*/ 440 w 448"/>
                <a:gd name="T21" fmla="*/ 95 h 438"/>
                <a:gd name="T22" fmla="*/ 445 w 448"/>
                <a:gd name="T23" fmla="*/ 128 h 438"/>
                <a:gd name="T24" fmla="*/ 388 w 448"/>
                <a:gd name="T25" fmla="*/ 106 h 438"/>
                <a:gd name="T26" fmla="*/ 386 w 448"/>
                <a:gd name="T27" fmla="*/ 130 h 438"/>
                <a:gd name="T28" fmla="*/ 386 w 448"/>
                <a:gd name="T29" fmla="*/ 142 h 438"/>
                <a:gd name="T30" fmla="*/ 374 w 448"/>
                <a:gd name="T31" fmla="*/ 168 h 438"/>
                <a:gd name="T32" fmla="*/ 365 w 448"/>
                <a:gd name="T33" fmla="*/ 180 h 438"/>
                <a:gd name="T34" fmla="*/ 353 w 448"/>
                <a:gd name="T35" fmla="*/ 196 h 438"/>
                <a:gd name="T36" fmla="*/ 334 w 448"/>
                <a:gd name="T37" fmla="*/ 208 h 438"/>
                <a:gd name="T38" fmla="*/ 327 w 448"/>
                <a:gd name="T39" fmla="*/ 229 h 438"/>
                <a:gd name="T40" fmla="*/ 303 w 448"/>
                <a:gd name="T41" fmla="*/ 246 h 438"/>
                <a:gd name="T42" fmla="*/ 282 w 448"/>
                <a:gd name="T43" fmla="*/ 234 h 438"/>
                <a:gd name="T44" fmla="*/ 280 w 448"/>
                <a:gd name="T45" fmla="*/ 253 h 438"/>
                <a:gd name="T46" fmla="*/ 272 w 448"/>
                <a:gd name="T47" fmla="*/ 272 h 438"/>
                <a:gd name="T48" fmla="*/ 265 w 448"/>
                <a:gd name="T49" fmla="*/ 291 h 438"/>
                <a:gd name="T50" fmla="*/ 244 w 448"/>
                <a:gd name="T51" fmla="*/ 343 h 438"/>
                <a:gd name="T52" fmla="*/ 246 w 448"/>
                <a:gd name="T53" fmla="*/ 364 h 438"/>
                <a:gd name="T54" fmla="*/ 244 w 448"/>
                <a:gd name="T55" fmla="*/ 376 h 438"/>
                <a:gd name="T56" fmla="*/ 225 w 448"/>
                <a:gd name="T57" fmla="*/ 390 h 438"/>
                <a:gd name="T58" fmla="*/ 202 w 448"/>
                <a:gd name="T59" fmla="*/ 402 h 438"/>
                <a:gd name="T60" fmla="*/ 194 w 448"/>
                <a:gd name="T61" fmla="*/ 398 h 438"/>
                <a:gd name="T62" fmla="*/ 190 w 448"/>
                <a:gd name="T63" fmla="*/ 407 h 438"/>
                <a:gd name="T64" fmla="*/ 159 w 448"/>
                <a:gd name="T65" fmla="*/ 426 h 438"/>
                <a:gd name="T66" fmla="*/ 145 w 448"/>
                <a:gd name="T67" fmla="*/ 419 h 438"/>
                <a:gd name="T68" fmla="*/ 131 w 448"/>
                <a:gd name="T69" fmla="*/ 428 h 438"/>
                <a:gd name="T70" fmla="*/ 105 w 448"/>
                <a:gd name="T71" fmla="*/ 433 h 438"/>
                <a:gd name="T72" fmla="*/ 93 w 448"/>
                <a:gd name="T73" fmla="*/ 426 h 438"/>
                <a:gd name="T74" fmla="*/ 83 w 448"/>
                <a:gd name="T75" fmla="*/ 414 h 438"/>
                <a:gd name="T76" fmla="*/ 81 w 448"/>
                <a:gd name="T77" fmla="*/ 405 h 438"/>
                <a:gd name="T78" fmla="*/ 60 w 448"/>
                <a:gd name="T79" fmla="*/ 400 h 438"/>
                <a:gd name="T80" fmla="*/ 43 w 448"/>
                <a:gd name="T81" fmla="*/ 390 h 438"/>
                <a:gd name="T82" fmla="*/ 26 w 448"/>
                <a:gd name="T83" fmla="*/ 367 h 438"/>
                <a:gd name="T84" fmla="*/ 12 w 448"/>
                <a:gd name="T85" fmla="*/ 353 h 438"/>
                <a:gd name="T86" fmla="*/ 3 w 448"/>
                <a:gd name="T87" fmla="*/ 331 h 438"/>
                <a:gd name="T88" fmla="*/ 5 w 448"/>
                <a:gd name="T89" fmla="*/ 322 h 438"/>
                <a:gd name="T90" fmla="*/ 8 w 448"/>
                <a:gd name="T91" fmla="*/ 305 h 438"/>
                <a:gd name="T92" fmla="*/ 36 w 448"/>
                <a:gd name="T93" fmla="*/ 272 h 438"/>
                <a:gd name="T94" fmla="*/ 34 w 448"/>
                <a:gd name="T95" fmla="*/ 239 h 438"/>
                <a:gd name="T96" fmla="*/ 57 w 448"/>
                <a:gd name="T97" fmla="*/ 232 h 438"/>
                <a:gd name="T98" fmla="*/ 62 w 448"/>
                <a:gd name="T99" fmla="*/ 229 h 438"/>
                <a:gd name="T100" fmla="*/ 62 w 448"/>
                <a:gd name="T101" fmla="*/ 215 h 438"/>
                <a:gd name="T102" fmla="*/ 74 w 448"/>
                <a:gd name="T103" fmla="*/ 187 h 438"/>
                <a:gd name="T104" fmla="*/ 95 w 448"/>
                <a:gd name="T105" fmla="*/ 170 h 438"/>
                <a:gd name="T106" fmla="*/ 123 w 448"/>
                <a:gd name="T107" fmla="*/ 149 h 438"/>
                <a:gd name="T108" fmla="*/ 140 w 448"/>
                <a:gd name="T109" fmla="*/ 114 h 438"/>
                <a:gd name="T110" fmla="*/ 142 w 448"/>
                <a:gd name="T111" fmla="*/ 92 h 438"/>
                <a:gd name="T112" fmla="*/ 145 w 448"/>
                <a:gd name="T113" fmla="*/ 71 h 438"/>
                <a:gd name="T114" fmla="*/ 149 w 448"/>
                <a:gd name="T115" fmla="*/ 35 h 438"/>
                <a:gd name="T116" fmla="*/ 140 w 448"/>
                <a:gd name="T117" fmla="*/ 7 h 438"/>
                <a:gd name="T118" fmla="*/ 152 w 448"/>
                <a:gd name="T119" fmla="*/ 2 h 438"/>
                <a:gd name="T120" fmla="*/ 197 w 448"/>
                <a:gd name="T121" fmla="*/ 109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48" h="438">
                  <a:moveTo>
                    <a:pt x="272" y="95"/>
                  </a:moveTo>
                  <a:lnTo>
                    <a:pt x="282" y="156"/>
                  </a:lnTo>
                  <a:lnTo>
                    <a:pt x="284" y="158"/>
                  </a:lnTo>
                  <a:lnTo>
                    <a:pt x="284" y="158"/>
                  </a:lnTo>
                  <a:lnTo>
                    <a:pt x="284" y="156"/>
                  </a:lnTo>
                  <a:lnTo>
                    <a:pt x="287" y="156"/>
                  </a:lnTo>
                  <a:lnTo>
                    <a:pt x="294" y="144"/>
                  </a:lnTo>
                  <a:lnTo>
                    <a:pt x="296" y="144"/>
                  </a:lnTo>
                  <a:lnTo>
                    <a:pt x="298" y="142"/>
                  </a:lnTo>
                  <a:lnTo>
                    <a:pt x="301" y="142"/>
                  </a:lnTo>
                  <a:lnTo>
                    <a:pt x="301" y="142"/>
                  </a:lnTo>
                  <a:lnTo>
                    <a:pt x="301" y="140"/>
                  </a:lnTo>
                  <a:lnTo>
                    <a:pt x="301" y="137"/>
                  </a:lnTo>
                  <a:lnTo>
                    <a:pt x="303" y="135"/>
                  </a:lnTo>
                  <a:lnTo>
                    <a:pt x="306" y="132"/>
                  </a:lnTo>
                  <a:lnTo>
                    <a:pt x="308" y="130"/>
                  </a:lnTo>
                  <a:lnTo>
                    <a:pt x="308" y="130"/>
                  </a:lnTo>
                  <a:lnTo>
                    <a:pt x="310" y="130"/>
                  </a:lnTo>
                  <a:lnTo>
                    <a:pt x="310" y="128"/>
                  </a:lnTo>
                  <a:lnTo>
                    <a:pt x="313" y="125"/>
                  </a:lnTo>
                  <a:lnTo>
                    <a:pt x="313" y="125"/>
                  </a:lnTo>
                  <a:lnTo>
                    <a:pt x="313" y="125"/>
                  </a:lnTo>
                  <a:lnTo>
                    <a:pt x="313" y="125"/>
                  </a:lnTo>
                  <a:lnTo>
                    <a:pt x="313" y="123"/>
                  </a:lnTo>
                  <a:lnTo>
                    <a:pt x="313" y="121"/>
                  </a:lnTo>
                  <a:lnTo>
                    <a:pt x="313" y="121"/>
                  </a:lnTo>
                  <a:lnTo>
                    <a:pt x="313" y="118"/>
                  </a:lnTo>
                  <a:lnTo>
                    <a:pt x="315" y="118"/>
                  </a:lnTo>
                  <a:lnTo>
                    <a:pt x="317" y="116"/>
                  </a:lnTo>
                  <a:lnTo>
                    <a:pt x="317" y="116"/>
                  </a:lnTo>
                  <a:lnTo>
                    <a:pt x="320" y="116"/>
                  </a:lnTo>
                  <a:lnTo>
                    <a:pt x="320" y="116"/>
                  </a:lnTo>
                  <a:lnTo>
                    <a:pt x="322" y="116"/>
                  </a:lnTo>
                  <a:lnTo>
                    <a:pt x="325" y="118"/>
                  </a:lnTo>
                  <a:lnTo>
                    <a:pt x="325" y="118"/>
                  </a:lnTo>
                  <a:lnTo>
                    <a:pt x="327" y="118"/>
                  </a:lnTo>
                  <a:lnTo>
                    <a:pt x="327" y="118"/>
                  </a:lnTo>
                  <a:lnTo>
                    <a:pt x="329" y="118"/>
                  </a:lnTo>
                  <a:lnTo>
                    <a:pt x="329" y="118"/>
                  </a:lnTo>
                  <a:lnTo>
                    <a:pt x="329" y="116"/>
                  </a:lnTo>
                  <a:lnTo>
                    <a:pt x="329" y="116"/>
                  </a:lnTo>
                  <a:lnTo>
                    <a:pt x="334" y="109"/>
                  </a:lnTo>
                  <a:lnTo>
                    <a:pt x="334" y="106"/>
                  </a:lnTo>
                  <a:lnTo>
                    <a:pt x="336" y="104"/>
                  </a:lnTo>
                  <a:lnTo>
                    <a:pt x="336" y="104"/>
                  </a:lnTo>
                  <a:lnTo>
                    <a:pt x="336" y="104"/>
                  </a:lnTo>
                  <a:lnTo>
                    <a:pt x="336" y="104"/>
                  </a:lnTo>
                  <a:lnTo>
                    <a:pt x="336" y="102"/>
                  </a:lnTo>
                  <a:lnTo>
                    <a:pt x="336" y="102"/>
                  </a:lnTo>
                  <a:lnTo>
                    <a:pt x="339" y="102"/>
                  </a:lnTo>
                  <a:lnTo>
                    <a:pt x="339" y="102"/>
                  </a:lnTo>
                  <a:lnTo>
                    <a:pt x="339" y="102"/>
                  </a:lnTo>
                  <a:lnTo>
                    <a:pt x="339" y="102"/>
                  </a:lnTo>
                  <a:lnTo>
                    <a:pt x="339" y="99"/>
                  </a:lnTo>
                  <a:lnTo>
                    <a:pt x="339" y="99"/>
                  </a:lnTo>
                  <a:lnTo>
                    <a:pt x="339" y="99"/>
                  </a:lnTo>
                  <a:lnTo>
                    <a:pt x="339" y="99"/>
                  </a:lnTo>
                  <a:lnTo>
                    <a:pt x="339" y="97"/>
                  </a:lnTo>
                  <a:lnTo>
                    <a:pt x="341" y="95"/>
                  </a:lnTo>
                  <a:lnTo>
                    <a:pt x="341" y="95"/>
                  </a:lnTo>
                  <a:lnTo>
                    <a:pt x="341" y="92"/>
                  </a:lnTo>
                  <a:lnTo>
                    <a:pt x="341" y="92"/>
                  </a:lnTo>
                  <a:lnTo>
                    <a:pt x="341" y="92"/>
                  </a:lnTo>
                  <a:lnTo>
                    <a:pt x="341" y="92"/>
                  </a:lnTo>
                  <a:lnTo>
                    <a:pt x="341" y="92"/>
                  </a:lnTo>
                  <a:lnTo>
                    <a:pt x="343" y="92"/>
                  </a:lnTo>
                  <a:lnTo>
                    <a:pt x="343" y="92"/>
                  </a:lnTo>
                  <a:lnTo>
                    <a:pt x="343" y="95"/>
                  </a:lnTo>
                  <a:lnTo>
                    <a:pt x="346" y="95"/>
                  </a:lnTo>
                  <a:lnTo>
                    <a:pt x="346" y="95"/>
                  </a:lnTo>
                  <a:lnTo>
                    <a:pt x="346" y="95"/>
                  </a:lnTo>
                  <a:lnTo>
                    <a:pt x="346" y="95"/>
                  </a:lnTo>
                  <a:lnTo>
                    <a:pt x="343" y="97"/>
                  </a:lnTo>
                  <a:lnTo>
                    <a:pt x="343" y="97"/>
                  </a:lnTo>
                  <a:lnTo>
                    <a:pt x="343" y="97"/>
                  </a:lnTo>
                  <a:lnTo>
                    <a:pt x="343" y="97"/>
                  </a:lnTo>
                  <a:lnTo>
                    <a:pt x="343" y="97"/>
                  </a:lnTo>
                  <a:lnTo>
                    <a:pt x="343" y="97"/>
                  </a:lnTo>
                  <a:lnTo>
                    <a:pt x="343" y="99"/>
                  </a:lnTo>
                  <a:lnTo>
                    <a:pt x="343" y="99"/>
                  </a:lnTo>
                  <a:lnTo>
                    <a:pt x="346" y="99"/>
                  </a:lnTo>
                  <a:lnTo>
                    <a:pt x="346" y="99"/>
                  </a:lnTo>
                  <a:lnTo>
                    <a:pt x="346" y="99"/>
                  </a:lnTo>
                  <a:lnTo>
                    <a:pt x="351" y="99"/>
                  </a:lnTo>
                  <a:lnTo>
                    <a:pt x="351" y="102"/>
                  </a:lnTo>
                  <a:lnTo>
                    <a:pt x="351" y="102"/>
                  </a:lnTo>
                  <a:lnTo>
                    <a:pt x="353" y="102"/>
                  </a:lnTo>
                  <a:lnTo>
                    <a:pt x="355" y="102"/>
                  </a:lnTo>
                  <a:lnTo>
                    <a:pt x="362" y="102"/>
                  </a:lnTo>
                  <a:lnTo>
                    <a:pt x="362" y="102"/>
                  </a:lnTo>
                  <a:lnTo>
                    <a:pt x="367" y="99"/>
                  </a:lnTo>
                  <a:lnTo>
                    <a:pt x="372" y="99"/>
                  </a:lnTo>
                  <a:lnTo>
                    <a:pt x="377" y="97"/>
                  </a:lnTo>
                  <a:lnTo>
                    <a:pt x="377" y="95"/>
                  </a:lnTo>
                  <a:lnTo>
                    <a:pt x="374" y="95"/>
                  </a:lnTo>
                  <a:lnTo>
                    <a:pt x="374" y="95"/>
                  </a:lnTo>
                  <a:lnTo>
                    <a:pt x="374" y="92"/>
                  </a:lnTo>
                  <a:lnTo>
                    <a:pt x="374" y="92"/>
                  </a:lnTo>
                  <a:lnTo>
                    <a:pt x="377" y="92"/>
                  </a:lnTo>
                  <a:lnTo>
                    <a:pt x="377" y="90"/>
                  </a:lnTo>
                  <a:lnTo>
                    <a:pt x="374" y="87"/>
                  </a:lnTo>
                  <a:lnTo>
                    <a:pt x="374" y="87"/>
                  </a:lnTo>
                  <a:lnTo>
                    <a:pt x="377" y="87"/>
                  </a:lnTo>
                  <a:lnTo>
                    <a:pt x="379" y="87"/>
                  </a:lnTo>
                  <a:lnTo>
                    <a:pt x="379" y="85"/>
                  </a:lnTo>
                  <a:lnTo>
                    <a:pt x="381" y="85"/>
                  </a:lnTo>
                  <a:lnTo>
                    <a:pt x="384" y="83"/>
                  </a:lnTo>
                  <a:lnTo>
                    <a:pt x="386" y="83"/>
                  </a:lnTo>
                  <a:lnTo>
                    <a:pt x="388" y="83"/>
                  </a:lnTo>
                  <a:lnTo>
                    <a:pt x="388" y="83"/>
                  </a:lnTo>
                  <a:lnTo>
                    <a:pt x="391" y="80"/>
                  </a:lnTo>
                  <a:lnTo>
                    <a:pt x="391" y="78"/>
                  </a:lnTo>
                  <a:lnTo>
                    <a:pt x="393" y="76"/>
                  </a:lnTo>
                  <a:lnTo>
                    <a:pt x="393" y="73"/>
                  </a:lnTo>
                  <a:lnTo>
                    <a:pt x="395" y="73"/>
                  </a:lnTo>
                  <a:lnTo>
                    <a:pt x="395" y="73"/>
                  </a:lnTo>
                  <a:lnTo>
                    <a:pt x="400" y="73"/>
                  </a:lnTo>
                  <a:lnTo>
                    <a:pt x="405" y="73"/>
                  </a:lnTo>
                  <a:lnTo>
                    <a:pt x="414" y="80"/>
                  </a:lnTo>
                  <a:lnTo>
                    <a:pt x="417" y="80"/>
                  </a:lnTo>
                  <a:lnTo>
                    <a:pt x="419" y="80"/>
                  </a:lnTo>
                  <a:lnTo>
                    <a:pt x="421" y="80"/>
                  </a:lnTo>
                  <a:lnTo>
                    <a:pt x="421" y="80"/>
                  </a:lnTo>
                  <a:lnTo>
                    <a:pt x="424" y="80"/>
                  </a:lnTo>
                  <a:lnTo>
                    <a:pt x="426" y="80"/>
                  </a:lnTo>
                  <a:lnTo>
                    <a:pt x="426" y="78"/>
                  </a:lnTo>
                  <a:lnTo>
                    <a:pt x="426" y="78"/>
                  </a:lnTo>
                  <a:lnTo>
                    <a:pt x="429" y="78"/>
                  </a:lnTo>
                  <a:lnTo>
                    <a:pt x="429" y="78"/>
                  </a:lnTo>
                  <a:lnTo>
                    <a:pt x="431" y="78"/>
                  </a:lnTo>
                  <a:lnTo>
                    <a:pt x="433" y="80"/>
                  </a:lnTo>
                  <a:lnTo>
                    <a:pt x="433" y="80"/>
                  </a:lnTo>
                  <a:lnTo>
                    <a:pt x="431" y="83"/>
                  </a:lnTo>
                  <a:lnTo>
                    <a:pt x="429" y="85"/>
                  </a:lnTo>
                  <a:lnTo>
                    <a:pt x="429" y="85"/>
                  </a:lnTo>
                  <a:lnTo>
                    <a:pt x="431" y="90"/>
                  </a:lnTo>
                  <a:lnTo>
                    <a:pt x="433" y="90"/>
                  </a:lnTo>
                  <a:lnTo>
                    <a:pt x="433" y="87"/>
                  </a:lnTo>
                  <a:lnTo>
                    <a:pt x="433" y="87"/>
                  </a:lnTo>
                  <a:lnTo>
                    <a:pt x="433" y="85"/>
                  </a:lnTo>
                  <a:lnTo>
                    <a:pt x="433" y="85"/>
                  </a:lnTo>
                  <a:lnTo>
                    <a:pt x="436" y="87"/>
                  </a:lnTo>
                  <a:lnTo>
                    <a:pt x="436" y="87"/>
                  </a:lnTo>
                  <a:lnTo>
                    <a:pt x="433" y="90"/>
                  </a:lnTo>
                  <a:lnTo>
                    <a:pt x="433" y="90"/>
                  </a:lnTo>
                  <a:lnTo>
                    <a:pt x="436" y="92"/>
                  </a:lnTo>
                  <a:lnTo>
                    <a:pt x="438" y="90"/>
                  </a:lnTo>
                  <a:lnTo>
                    <a:pt x="438" y="90"/>
                  </a:lnTo>
                  <a:lnTo>
                    <a:pt x="440" y="90"/>
                  </a:lnTo>
                  <a:lnTo>
                    <a:pt x="440" y="90"/>
                  </a:lnTo>
                  <a:lnTo>
                    <a:pt x="440" y="90"/>
                  </a:lnTo>
                  <a:lnTo>
                    <a:pt x="438" y="92"/>
                  </a:lnTo>
                  <a:lnTo>
                    <a:pt x="438" y="95"/>
                  </a:lnTo>
                  <a:lnTo>
                    <a:pt x="440" y="95"/>
                  </a:lnTo>
                  <a:lnTo>
                    <a:pt x="438" y="97"/>
                  </a:lnTo>
                  <a:lnTo>
                    <a:pt x="440" y="97"/>
                  </a:lnTo>
                  <a:lnTo>
                    <a:pt x="445" y="99"/>
                  </a:lnTo>
                  <a:lnTo>
                    <a:pt x="445" y="102"/>
                  </a:lnTo>
                  <a:lnTo>
                    <a:pt x="445" y="102"/>
                  </a:lnTo>
                  <a:lnTo>
                    <a:pt x="445" y="106"/>
                  </a:lnTo>
                  <a:lnTo>
                    <a:pt x="445" y="106"/>
                  </a:lnTo>
                  <a:lnTo>
                    <a:pt x="448" y="109"/>
                  </a:lnTo>
                  <a:lnTo>
                    <a:pt x="448" y="109"/>
                  </a:lnTo>
                  <a:lnTo>
                    <a:pt x="448" y="111"/>
                  </a:lnTo>
                  <a:lnTo>
                    <a:pt x="448" y="111"/>
                  </a:lnTo>
                  <a:lnTo>
                    <a:pt x="448" y="116"/>
                  </a:lnTo>
                  <a:lnTo>
                    <a:pt x="445" y="121"/>
                  </a:lnTo>
                  <a:lnTo>
                    <a:pt x="445" y="128"/>
                  </a:lnTo>
                  <a:lnTo>
                    <a:pt x="443" y="130"/>
                  </a:lnTo>
                  <a:lnTo>
                    <a:pt x="443" y="132"/>
                  </a:lnTo>
                  <a:lnTo>
                    <a:pt x="443" y="135"/>
                  </a:lnTo>
                  <a:lnTo>
                    <a:pt x="443" y="132"/>
                  </a:lnTo>
                  <a:lnTo>
                    <a:pt x="440" y="132"/>
                  </a:lnTo>
                  <a:lnTo>
                    <a:pt x="436" y="130"/>
                  </a:lnTo>
                  <a:lnTo>
                    <a:pt x="429" y="128"/>
                  </a:lnTo>
                  <a:lnTo>
                    <a:pt x="421" y="123"/>
                  </a:lnTo>
                  <a:lnTo>
                    <a:pt x="417" y="121"/>
                  </a:lnTo>
                  <a:lnTo>
                    <a:pt x="410" y="116"/>
                  </a:lnTo>
                  <a:lnTo>
                    <a:pt x="403" y="114"/>
                  </a:lnTo>
                  <a:lnTo>
                    <a:pt x="398" y="111"/>
                  </a:lnTo>
                  <a:lnTo>
                    <a:pt x="391" y="106"/>
                  </a:lnTo>
                  <a:lnTo>
                    <a:pt x="388" y="106"/>
                  </a:lnTo>
                  <a:lnTo>
                    <a:pt x="388" y="106"/>
                  </a:lnTo>
                  <a:lnTo>
                    <a:pt x="386" y="109"/>
                  </a:lnTo>
                  <a:lnTo>
                    <a:pt x="386" y="111"/>
                  </a:lnTo>
                  <a:lnTo>
                    <a:pt x="386" y="111"/>
                  </a:lnTo>
                  <a:lnTo>
                    <a:pt x="386" y="114"/>
                  </a:lnTo>
                  <a:lnTo>
                    <a:pt x="388" y="116"/>
                  </a:lnTo>
                  <a:lnTo>
                    <a:pt x="388" y="118"/>
                  </a:lnTo>
                  <a:lnTo>
                    <a:pt x="388" y="121"/>
                  </a:lnTo>
                  <a:lnTo>
                    <a:pt x="388" y="121"/>
                  </a:lnTo>
                  <a:lnTo>
                    <a:pt x="388" y="121"/>
                  </a:lnTo>
                  <a:lnTo>
                    <a:pt x="388" y="125"/>
                  </a:lnTo>
                  <a:lnTo>
                    <a:pt x="386" y="128"/>
                  </a:lnTo>
                  <a:lnTo>
                    <a:pt x="386" y="130"/>
                  </a:lnTo>
                  <a:lnTo>
                    <a:pt x="386" y="130"/>
                  </a:lnTo>
                  <a:lnTo>
                    <a:pt x="386" y="130"/>
                  </a:lnTo>
                  <a:lnTo>
                    <a:pt x="386" y="130"/>
                  </a:lnTo>
                  <a:lnTo>
                    <a:pt x="386" y="132"/>
                  </a:lnTo>
                  <a:lnTo>
                    <a:pt x="386" y="132"/>
                  </a:lnTo>
                  <a:lnTo>
                    <a:pt x="386" y="132"/>
                  </a:lnTo>
                  <a:lnTo>
                    <a:pt x="386" y="135"/>
                  </a:lnTo>
                  <a:lnTo>
                    <a:pt x="386" y="135"/>
                  </a:lnTo>
                  <a:lnTo>
                    <a:pt x="386" y="137"/>
                  </a:lnTo>
                  <a:lnTo>
                    <a:pt x="386" y="137"/>
                  </a:lnTo>
                  <a:lnTo>
                    <a:pt x="386" y="140"/>
                  </a:lnTo>
                  <a:lnTo>
                    <a:pt x="386" y="140"/>
                  </a:lnTo>
                  <a:lnTo>
                    <a:pt x="386" y="140"/>
                  </a:lnTo>
                  <a:lnTo>
                    <a:pt x="386" y="142"/>
                  </a:lnTo>
                  <a:lnTo>
                    <a:pt x="386" y="142"/>
                  </a:lnTo>
                  <a:lnTo>
                    <a:pt x="386" y="142"/>
                  </a:lnTo>
                  <a:lnTo>
                    <a:pt x="386" y="142"/>
                  </a:lnTo>
                  <a:lnTo>
                    <a:pt x="386" y="144"/>
                  </a:lnTo>
                  <a:lnTo>
                    <a:pt x="384" y="149"/>
                  </a:lnTo>
                  <a:lnTo>
                    <a:pt x="381" y="151"/>
                  </a:lnTo>
                  <a:lnTo>
                    <a:pt x="379" y="156"/>
                  </a:lnTo>
                  <a:lnTo>
                    <a:pt x="377" y="161"/>
                  </a:lnTo>
                  <a:lnTo>
                    <a:pt x="377" y="161"/>
                  </a:lnTo>
                  <a:lnTo>
                    <a:pt x="377" y="161"/>
                  </a:lnTo>
                  <a:lnTo>
                    <a:pt x="377" y="161"/>
                  </a:lnTo>
                  <a:lnTo>
                    <a:pt x="377" y="161"/>
                  </a:lnTo>
                  <a:lnTo>
                    <a:pt x="377" y="163"/>
                  </a:lnTo>
                  <a:lnTo>
                    <a:pt x="377" y="163"/>
                  </a:lnTo>
                  <a:lnTo>
                    <a:pt x="374" y="168"/>
                  </a:lnTo>
                  <a:lnTo>
                    <a:pt x="374" y="168"/>
                  </a:lnTo>
                  <a:lnTo>
                    <a:pt x="374" y="168"/>
                  </a:lnTo>
                  <a:lnTo>
                    <a:pt x="372" y="170"/>
                  </a:lnTo>
                  <a:lnTo>
                    <a:pt x="372" y="170"/>
                  </a:lnTo>
                  <a:lnTo>
                    <a:pt x="372" y="170"/>
                  </a:lnTo>
                  <a:lnTo>
                    <a:pt x="369" y="170"/>
                  </a:lnTo>
                  <a:lnTo>
                    <a:pt x="369" y="173"/>
                  </a:lnTo>
                  <a:lnTo>
                    <a:pt x="369" y="175"/>
                  </a:lnTo>
                  <a:lnTo>
                    <a:pt x="369" y="175"/>
                  </a:lnTo>
                  <a:lnTo>
                    <a:pt x="369" y="175"/>
                  </a:lnTo>
                  <a:lnTo>
                    <a:pt x="367" y="177"/>
                  </a:lnTo>
                  <a:lnTo>
                    <a:pt x="365" y="177"/>
                  </a:lnTo>
                  <a:lnTo>
                    <a:pt x="365" y="177"/>
                  </a:lnTo>
                  <a:lnTo>
                    <a:pt x="365" y="180"/>
                  </a:lnTo>
                  <a:lnTo>
                    <a:pt x="365" y="177"/>
                  </a:lnTo>
                  <a:lnTo>
                    <a:pt x="362" y="177"/>
                  </a:lnTo>
                  <a:lnTo>
                    <a:pt x="362" y="177"/>
                  </a:lnTo>
                  <a:lnTo>
                    <a:pt x="362" y="177"/>
                  </a:lnTo>
                  <a:lnTo>
                    <a:pt x="362" y="177"/>
                  </a:lnTo>
                  <a:lnTo>
                    <a:pt x="362" y="177"/>
                  </a:lnTo>
                  <a:lnTo>
                    <a:pt x="362" y="177"/>
                  </a:lnTo>
                  <a:lnTo>
                    <a:pt x="360" y="177"/>
                  </a:lnTo>
                  <a:lnTo>
                    <a:pt x="360" y="182"/>
                  </a:lnTo>
                  <a:lnTo>
                    <a:pt x="358" y="187"/>
                  </a:lnTo>
                  <a:lnTo>
                    <a:pt x="355" y="192"/>
                  </a:lnTo>
                  <a:lnTo>
                    <a:pt x="353" y="196"/>
                  </a:lnTo>
                  <a:lnTo>
                    <a:pt x="353" y="196"/>
                  </a:lnTo>
                  <a:lnTo>
                    <a:pt x="353" y="196"/>
                  </a:lnTo>
                  <a:lnTo>
                    <a:pt x="351" y="196"/>
                  </a:lnTo>
                  <a:lnTo>
                    <a:pt x="348" y="196"/>
                  </a:lnTo>
                  <a:lnTo>
                    <a:pt x="343" y="194"/>
                  </a:lnTo>
                  <a:lnTo>
                    <a:pt x="339" y="192"/>
                  </a:lnTo>
                  <a:lnTo>
                    <a:pt x="339" y="192"/>
                  </a:lnTo>
                  <a:lnTo>
                    <a:pt x="339" y="194"/>
                  </a:lnTo>
                  <a:lnTo>
                    <a:pt x="336" y="199"/>
                  </a:lnTo>
                  <a:lnTo>
                    <a:pt x="334" y="201"/>
                  </a:lnTo>
                  <a:lnTo>
                    <a:pt x="334" y="201"/>
                  </a:lnTo>
                  <a:lnTo>
                    <a:pt x="334" y="201"/>
                  </a:lnTo>
                  <a:lnTo>
                    <a:pt x="334" y="203"/>
                  </a:lnTo>
                  <a:lnTo>
                    <a:pt x="334" y="203"/>
                  </a:lnTo>
                  <a:lnTo>
                    <a:pt x="334" y="206"/>
                  </a:lnTo>
                  <a:lnTo>
                    <a:pt x="334" y="208"/>
                  </a:lnTo>
                  <a:lnTo>
                    <a:pt x="332" y="208"/>
                  </a:lnTo>
                  <a:lnTo>
                    <a:pt x="334" y="215"/>
                  </a:lnTo>
                  <a:lnTo>
                    <a:pt x="334" y="215"/>
                  </a:lnTo>
                  <a:lnTo>
                    <a:pt x="332" y="215"/>
                  </a:lnTo>
                  <a:lnTo>
                    <a:pt x="332" y="218"/>
                  </a:lnTo>
                  <a:lnTo>
                    <a:pt x="332" y="218"/>
                  </a:lnTo>
                  <a:lnTo>
                    <a:pt x="329" y="220"/>
                  </a:lnTo>
                  <a:lnTo>
                    <a:pt x="329" y="220"/>
                  </a:lnTo>
                  <a:lnTo>
                    <a:pt x="329" y="222"/>
                  </a:lnTo>
                  <a:lnTo>
                    <a:pt x="329" y="222"/>
                  </a:lnTo>
                  <a:lnTo>
                    <a:pt x="329" y="225"/>
                  </a:lnTo>
                  <a:lnTo>
                    <a:pt x="327" y="227"/>
                  </a:lnTo>
                  <a:lnTo>
                    <a:pt x="327" y="229"/>
                  </a:lnTo>
                  <a:lnTo>
                    <a:pt x="327" y="229"/>
                  </a:lnTo>
                  <a:lnTo>
                    <a:pt x="327" y="229"/>
                  </a:lnTo>
                  <a:lnTo>
                    <a:pt x="327" y="229"/>
                  </a:lnTo>
                  <a:lnTo>
                    <a:pt x="327" y="234"/>
                  </a:lnTo>
                  <a:lnTo>
                    <a:pt x="327" y="234"/>
                  </a:lnTo>
                  <a:lnTo>
                    <a:pt x="327" y="237"/>
                  </a:lnTo>
                  <a:lnTo>
                    <a:pt x="325" y="239"/>
                  </a:lnTo>
                  <a:lnTo>
                    <a:pt x="325" y="244"/>
                  </a:lnTo>
                  <a:lnTo>
                    <a:pt x="320" y="248"/>
                  </a:lnTo>
                  <a:lnTo>
                    <a:pt x="320" y="248"/>
                  </a:lnTo>
                  <a:lnTo>
                    <a:pt x="320" y="248"/>
                  </a:lnTo>
                  <a:lnTo>
                    <a:pt x="320" y="248"/>
                  </a:lnTo>
                  <a:lnTo>
                    <a:pt x="313" y="248"/>
                  </a:lnTo>
                  <a:lnTo>
                    <a:pt x="308" y="248"/>
                  </a:lnTo>
                  <a:lnTo>
                    <a:pt x="303" y="246"/>
                  </a:lnTo>
                  <a:lnTo>
                    <a:pt x="298" y="246"/>
                  </a:lnTo>
                  <a:lnTo>
                    <a:pt x="298" y="246"/>
                  </a:lnTo>
                  <a:lnTo>
                    <a:pt x="298" y="246"/>
                  </a:lnTo>
                  <a:lnTo>
                    <a:pt x="298" y="246"/>
                  </a:lnTo>
                  <a:lnTo>
                    <a:pt x="298" y="244"/>
                  </a:lnTo>
                  <a:lnTo>
                    <a:pt x="298" y="244"/>
                  </a:lnTo>
                  <a:lnTo>
                    <a:pt x="298" y="244"/>
                  </a:lnTo>
                  <a:lnTo>
                    <a:pt x="298" y="244"/>
                  </a:lnTo>
                  <a:lnTo>
                    <a:pt x="298" y="244"/>
                  </a:lnTo>
                  <a:lnTo>
                    <a:pt x="291" y="237"/>
                  </a:lnTo>
                  <a:lnTo>
                    <a:pt x="291" y="237"/>
                  </a:lnTo>
                  <a:lnTo>
                    <a:pt x="291" y="237"/>
                  </a:lnTo>
                  <a:lnTo>
                    <a:pt x="291" y="237"/>
                  </a:lnTo>
                  <a:lnTo>
                    <a:pt x="282" y="234"/>
                  </a:lnTo>
                  <a:lnTo>
                    <a:pt x="282" y="234"/>
                  </a:lnTo>
                  <a:lnTo>
                    <a:pt x="282" y="237"/>
                  </a:lnTo>
                  <a:lnTo>
                    <a:pt x="282" y="237"/>
                  </a:lnTo>
                  <a:lnTo>
                    <a:pt x="282" y="239"/>
                  </a:lnTo>
                  <a:lnTo>
                    <a:pt x="282" y="239"/>
                  </a:lnTo>
                  <a:lnTo>
                    <a:pt x="282" y="241"/>
                  </a:lnTo>
                  <a:lnTo>
                    <a:pt x="282" y="241"/>
                  </a:lnTo>
                  <a:lnTo>
                    <a:pt x="282" y="241"/>
                  </a:lnTo>
                  <a:lnTo>
                    <a:pt x="282" y="244"/>
                  </a:lnTo>
                  <a:lnTo>
                    <a:pt x="282" y="244"/>
                  </a:lnTo>
                  <a:lnTo>
                    <a:pt x="280" y="246"/>
                  </a:lnTo>
                  <a:lnTo>
                    <a:pt x="280" y="248"/>
                  </a:lnTo>
                  <a:lnTo>
                    <a:pt x="280" y="248"/>
                  </a:lnTo>
                  <a:lnTo>
                    <a:pt x="280" y="253"/>
                  </a:lnTo>
                  <a:lnTo>
                    <a:pt x="280" y="256"/>
                  </a:lnTo>
                  <a:lnTo>
                    <a:pt x="280" y="256"/>
                  </a:lnTo>
                  <a:lnTo>
                    <a:pt x="280" y="258"/>
                  </a:lnTo>
                  <a:lnTo>
                    <a:pt x="280" y="260"/>
                  </a:lnTo>
                  <a:lnTo>
                    <a:pt x="280" y="263"/>
                  </a:lnTo>
                  <a:lnTo>
                    <a:pt x="277" y="265"/>
                  </a:lnTo>
                  <a:lnTo>
                    <a:pt x="277" y="265"/>
                  </a:lnTo>
                  <a:lnTo>
                    <a:pt x="275" y="265"/>
                  </a:lnTo>
                  <a:lnTo>
                    <a:pt x="275" y="265"/>
                  </a:lnTo>
                  <a:lnTo>
                    <a:pt x="275" y="267"/>
                  </a:lnTo>
                  <a:lnTo>
                    <a:pt x="275" y="267"/>
                  </a:lnTo>
                  <a:lnTo>
                    <a:pt x="275" y="270"/>
                  </a:lnTo>
                  <a:lnTo>
                    <a:pt x="275" y="270"/>
                  </a:lnTo>
                  <a:lnTo>
                    <a:pt x="272" y="272"/>
                  </a:lnTo>
                  <a:lnTo>
                    <a:pt x="272" y="272"/>
                  </a:lnTo>
                  <a:lnTo>
                    <a:pt x="275" y="274"/>
                  </a:lnTo>
                  <a:lnTo>
                    <a:pt x="275" y="274"/>
                  </a:lnTo>
                  <a:lnTo>
                    <a:pt x="275" y="274"/>
                  </a:lnTo>
                  <a:lnTo>
                    <a:pt x="275" y="277"/>
                  </a:lnTo>
                  <a:lnTo>
                    <a:pt x="275" y="277"/>
                  </a:lnTo>
                  <a:lnTo>
                    <a:pt x="275" y="277"/>
                  </a:lnTo>
                  <a:lnTo>
                    <a:pt x="272" y="279"/>
                  </a:lnTo>
                  <a:lnTo>
                    <a:pt x="270" y="282"/>
                  </a:lnTo>
                  <a:lnTo>
                    <a:pt x="270" y="282"/>
                  </a:lnTo>
                  <a:lnTo>
                    <a:pt x="268" y="286"/>
                  </a:lnTo>
                  <a:lnTo>
                    <a:pt x="265" y="291"/>
                  </a:lnTo>
                  <a:lnTo>
                    <a:pt x="265" y="291"/>
                  </a:lnTo>
                  <a:lnTo>
                    <a:pt x="265" y="291"/>
                  </a:lnTo>
                  <a:lnTo>
                    <a:pt x="265" y="293"/>
                  </a:lnTo>
                  <a:lnTo>
                    <a:pt x="265" y="293"/>
                  </a:lnTo>
                  <a:lnTo>
                    <a:pt x="265" y="293"/>
                  </a:lnTo>
                  <a:lnTo>
                    <a:pt x="265" y="303"/>
                  </a:lnTo>
                  <a:lnTo>
                    <a:pt x="263" y="308"/>
                  </a:lnTo>
                  <a:lnTo>
                    <a:pt x="261" y="312"/>
                  </a:lnTo>
                  <a:lnTo>
                    <a:pt x="258" y="317"/>
                  </a:lnTo>
                  <a:lnTo>
                    <a:pt x="254" y="324"/>
                  </a:lnTo>
                  <a:lnTo>
                    <a:pt x="251" y="329"/>
                  </a:lnTo>
                  <a:lnTo>
                    <a:pt x="249" y="334"/>
                  </a:lnTo>
                  <a:lnTo>
                    <a:pt x="244" y="341"/>
                  </a:lnTo>
                  <a:lnTo>
                    <a:pt x="244" y="341"/>
                  </a:lnTo>
                  <a:lnTo>
                    <a:pt x="244" y="343"/>
                  </a:lnTo>
                  <a:lnTo>
                    <a:pt x="244" y="343"/>
                  </a:lnTo>
                  <a:lnTo>
                    <a:pt x="242" y="350"/>
                  </a:lnTo>
                  <a:lnTo>
                    <a:pt x="239" y="357"/>
                  </a:lnTo>
                  <a:lnTo>
                    <a:pt x="239" y="357"/>
                  </a:lnTo>
                  <a:lnTo>
                    <a:pt x="239" y="360"/>
                  </a:lnTo>
                  <a:lnTo>
                    <a:pt x="239" y="360"/>
                  </a:lnTo>
                  <a:lnTo>
                    <a:pt x="239" y="360"/>
                  </a:lnTo>
                  <a:lnTo>
                    <a:pt x="242" y="360"/>
                  </a:lnTo>
                  <a:lnTo>
                    <a:pt x="242" y="360"/>
                  </a:lnTo>
                  <a:lnTo>
                    <a:pt x="246" y="362"/>
                  </a:lnTo>
                  <a:lnTo>
                    <a:pt x="246" y="362"/>
                  </a:lnTo>
                  <a:lnTo>
                    <a:pt x="246" y="362"/>
                  </a:lnTo>
                  <a:lnTo>
                    <a:pt x="246" y="364"/>
                  </a:lnTo>
                  <a:lnTo>
                    <a:pt x="246" y="364"/>
                  </a:lnTo>
                  <a:lnTo>
                    <a:pt x="246" y="364"/>
                  </a:lnTo>
                  <a:lnTo>
                    <a:pt x="246" y="367"/>
                  </a:lnTo>
                  <a:lnTo>
                    <a:pt x="244" y="367"/>
                  </a:lnTo>
                  <a:lnTo>
                    <a:pt x="242" y="369"/>
                  </a:lnTo>
                  <a:lnTo>
                    <a:pt x="242" y="369"/>
                  </a:lnTo>
                  <a:lnTo>
                    <a:pt x="242" y="369"/>
                  </a:lnTo>
                  <a:lnTo>
                    <a:pt x="242" y="371"/>
                  </a:lnTo>
                  <a:lnTo>
                    <a:pt x="239" y="371"/>
                  </a:lnTo>
                  <a:lnTo>
                    <a:pt x="239" y="374"/>
                  </a:lnTo>
                  <a:lnTo>
                    <a:pt x="239" y="374"/>
                  </a:lnTo>
                  <a:lnTo>
                    <a:pt x="242" y="374"/>
                  </a:lnTo>
                  <a:lnTo>
                    <a:pt x="242" y="374"/>
                  </a:lnTo>
                  <a:lnTo>
                    <a:pt x="242" y="374"/>
                  </a:lnTo>
                  <a:lnTo>
                    <a:pt x="242" y="376"/>
                  </a:lnTo>
                  <a:lnTo>
                    <a:pt x="244" y="376"/>
                  </a:lnTo>
                  <a:lnTo>
                    <a:pt x="244" y="376"/>
                  </a:lnTo>
                  <a:lnTo>
                    <a:pt x="244" y="379"/>
                  </a:lnTo>
                  <a:lnTo>
                    <a:pt x="242" y="379"/>
                  </a:lnTo>
                  <a:lnTo>
                    <a:pt x="232" y="388"/>
                  </a:lnTo>
                  <a:lnTo>
                    <a:pt x="230" y="390"/>
                  </a:lnTo>
                  <a:lnTo>
                    <a:pt x="230" y="390"/>
                  </a:lnTo>
                  <a:lnTo>
                    <a:pt x="228" y="390"/>
                  </a:lnTo>
                  <a:lnTo>
                    <a:pt x="228" y="390"/>
                  </a:lnTo>
                  <a:lnTo>
                    <a:pt x="228" y="390"/>
                  </a:lnTo>
                  <a:lnTo>
                    <a:pt x="228" y="390"/>
                  </a:lnTo>
                  <a:lnTo>
                    <a:pt x="228" y="390"/>
                  </a:lnTo>
                  <a:lnTo>
                    <a:pt x="225" y="390"/>
                  </a:lnTo>
                  <a:lnTo>
                    <a:pt x="225" y="390"/>
                  </a:lnTo>
                  <a:lnTo>
                    <a:pt x="225" y="390"/>
                  </a:lnTo>
                  <a:lnTo>
                    <a:pt x="225" y="388"/>
                  </a:lnTo>
                  <a:lnTo>
                    <a:pt x="225" y="388"/>
                  </a:lnTo>
                  <a:lnTo>
                    <a:pt x="225" y="388"/>
                  </a:lnTo>
                  <a:lnTo>
                    <a:pt x="225" y="388"/>
                  </a:lnTo>
                  <a:lnTo>
                    <a:pt x="223" y="388"/>
                  </a:lnTo>
                  <a:lnTo>
                    <a:pt x="223" y="388"/>
                  </a:lnTo>
                  <a:lnTo>
                    <a:pt x="220" y="388"/>
                  </a:lnTo>
                  <a:lnTo>
                    <a:pt x="218" y="388"/>
                  </a:lnTo>
                  <a:lnTo>
                    <a:pt x="216" y="390"/>
                  </a:lnTo>
                  <a:lnTo>
                    <a:pt x="211" y="395"/>
                  </a:lnTo>
                  <a:lnTo>
                    <a:pt x="206" y="398"/>
                  </a:lnTo>
                  <a:lnTo>
                    <a:pt x="202" y="402"/>
                  </a:lnTo>
                  <a:lnTo>
                    <a:pt x="202" y="402"/>
                  </a:lnTo>
                  <a:lnTo>
                    <a:pt x="202" y="402"/>
                  </a:lnTo>
                  <a:lnTo>
                    <a:pt x="202" y="402"/>
                  </a:lnTo>
                  <a:lnTo>
                    <a:pt x="202" y="402"/>
                  </a:lnTo>
                  <a:lnTo>
                    <a:pt x="202" y="402"/>
                  </a:lnTo>
                  <a:lnTo>
                    <a:pt x="199" y="402"/>
                  </a:lnTo>
                  <a:lnTo>
                    <a:pt x="199" y="400"/>
                  </a:lnTo>
                  <a:lnTo>
                    <a:pt x="199" y="400"/>
                  </a:lnTo>
                  <a:lnTo>
                    <a:pt x="199" y="400"/>
                  </a:lnTo>
                  <a:lnTo>
                    <a:pt x="197" y="400"/>
                  </a:lnTo>
                  <a:lnTo>
                    <a:pt x="197" y="400"/>
                  </a:lnTo>
                  <a:lnTo>
                    <a:pt x="197" y="400"/>
                  </a:lnTo>
                  <a:lnTo>
                    <a:pt x="197" y="400"/>
                  </a:lnTo>
                  <a:lnTo>
                    <a:pt x="197" y="398"/>
                  </a:lnTo>
                  <a:lnTo>
                    <a:pt x="194" y="398"/>
                  </a:lnTo>
                  <a:lnTo>
                    <a:pt x="194" y="398"/>
                  </a:lnTo>
                  <a:lnTo>
                    <a:pt x="192" y="398"/>
                  </a:lnTo>
                  <a:lnTo>
                    <a:pt x="192" y="398"/>
                  </a:lnTo>
                  <a:lnTo>
                    <a:pt x="190" y="398"/>
                  </a:lnTo>
                  <a:lnTo>
                    <a:pt x="190" y="400"/>
                  </a:lnTo>
                  <a:lnTo>
                    <a:pt x="190" y="400"/>
                  </a:lnTo>
                  <a:lnTo>
                    <a:pt x="187" y="400"/>
                  </a:lnTo>
                  <a:lnTo>
                    <a:pt x="187" y="402"/>
                  </a:lnTo>
                  <a:lnTo>
                    <a:pt x="187" y="402"/>
                  </a:lnTo>
                  <a:lnTo>
                    <a:pt x="187" y="402"/>
                  </a:lnTo>
                  <a:lnTo>
                    <a:pt x="187" y="402"/>
                  </a:lnTo>
                  <a:lnTo>
                    <a:pt x="187" y="405"/>
                  </a:lnTo>
                  <a:lnTo>
                    <a:pt x="187" y="405"/>
                  </a:lnTo>
                  <a:lnTo>
                    <a:pt x="190" y="407"/>
                  </a:lnTo>
                  <a:lnTo>
                    <a:pt x="190" y="407"/>
                  </a:lnTo>
                  <a:lnTo>
                    <a:pt x="190" y="409"/>
                  </a:lnTo>
                  <a:lnTo>
                    <a:pt x="190" y="409"/>
                  </a:lnTo>
                  <a:lnTo>
                    <a:pt x="190" y="412"/>
                  </a:lnTo>
                  <a:lnTo>
                    <a:pt x="190" y="412"/>
                  </a:lnTo>
                  <a:lnTo>
                    <a:pt x="183" y="416"/>
                  </a:lnTo>
                  <a:lnTo>
                    <a:pt x="183" y="416"/>
                  </a:lnTo>
                  <a:lnTo>
                    <a:pt x="183" y="416"/>
                  </a:lnTo>
                  <a:lnTo>
                    <a:pt x="180" y="416"/>
                  </a:lnTo>
                  <a:lnTo>
                    <a:pt x="180" y="416"/>
                  </a:lnTo>
                  <a:lnTo>
                    <a:pt x="178" y="416"/>
                  </a:lnTo>
                  <a:lnTo>
                    <a:pt x="175" y="419"/>
                  </a:lnTo>
                  <a:lnTo>
                    <a:pt x="175" y="419"/>
                  </a:lnTo>
                  <a:lnTo>
                    <a:pt x="166" y="421"/>
                  </a:lnTo>
                  <a:lnTo>
                    <a:pt x="159" y="426"/>
                  </a:lnTo>
                  <a:lnTo>
                    <a:pt x="157" y="428"/>
                  </a:lnTo>
                  <a:lnTo>
                    <a:pt x="157" y="426"/>
                  </a:lnTo>
                  <a:lnTo>
                    <a:pt x="157" y="426"/>
                  </a:lnTo>
                  <a:lnTo>
                    <a:pt x="157" y="426"/>
                  </a:lnTo>
                  <a:lnTo>
                    <a:pt x="157" y="426"/>
                  </a:lnTo>
                  <a:lnTo>
                    <a:pt x="157" y="426"/>
                  </a:lnTo>
                  <a:lnTo>
                    <a:pt x="154" y="426"/>
                  </a:lnTo>
                  <a:lnTo>
                    <a:pt x="154" y="424"/>
                  </a:lnTo>
                  <a:lnTo>
                    <a:pt x="149" y="421"/>
                  </a:lnTo>
                  <a:lnTo>
                    <a:pt x="147" y="421"/>
                  </a:lnTo>
                  <a:lnTo>
                    <a:pt x="147" y="421"/>
                  </a:lnTo>
                  <a:lnTo>
                    <a:pt x="145" y="419"/>
                  </a:lnTo>
                  <a:lnTo>
                    <a:pt x="145" y="419"/>
                  </a:lnTo>
                  <a:lnTo>
                    <a:pt x="145" y="419"/>
                  </a:lnTo>
                  <a:lnTo>
                    <a:pt x="142" y="419"/>
                  </a:lnTo>
                  <a:lnTo>
                    <a:pt x="142" y="419"/>
                  </a:lnTo>
                  <a:lnTo>
                    <a:pt x="140" y="419"/>
                  </a:lnTo>
                  <a:lnTo>
                    <a:pt x="140" y="419"/>
                  </a:lnTo>
                  <a:lnTo>
                    <a:pt x="140" y="421"/>
                  </a:lnTo>
                  <a:lnTo>
                    <a:pt x="140" y="421"/>
                  </a:lnTo>
                  <a:lnTo>
                    <a:pt x="140" y="424"/>
                  </a:lnTo>
                  <a:lnTo>
                    <a:pt x="140" y="424"/>
                  </a:lnTo>
                  <a:lnTo>
                    <a:pt x="138" y="426"/>
                  </a:lnTo>
                  <a:lnTo>
                    <a:pt x="138" y="426"/>
                  </a:lnTo>
                  <a:lnTo>
                    <a:pt x="138" y="428"/>
                  </a:lnTo>
                  <a:lnTo>
                    <a:pt x="133" y="428"/>
                  </a:lnTo>
                  <a:lnTo>
                    <a:pt x="131" y="428"/>
                  </a:lnTo>
                  <a:lnTo>
                    <a:pt x="131" y="428"/>
                  </a:lnTo>
                  <a:lnTo>
                    <a:pt x="131" y="431"/>
                  </a:lnTo>
                  <a:lnTo>
                    <a:pt x="126" y="435"/>
                  </a:lnTo>
                  <a:lnTo>
                    <a:pt x="126" y="438"/>
                  </a:lnTo>
                  <a:lnTo>
                    <a:pt x="126" y="438"/>
                  </a:lnTo>
                  <a:lnTo>
                    <a:pt x="123" y="438"/>
                  </a:lnTo>
                  <a:lnTo>
                    <a:pt x="116" y="438"/>
                  </a:lnTo>
                  <a:lnTo>
                    <a:pt x="116" y="438"/>
                  </a:lnTo>
                  <a:lnTo>
                    <a:pt x="112" y="438"/>
                  </a:lnTo>
                  <a:lnTo>
                    <a:pt x="109" y="435"/>
                  </a:lnTo>
                  <a:lnTo>
                    <a:pt x="109" y="435"/>
                  </a:lnTo>
                  <a:lnTo>
                    <a:pt x="107" y="435"/>
                  </a:lnTo>
                  <a:lnTo>
                    <a:pt x="105" y="433"/>
                  </a:lnTo>
                  <a:lnTo>
                    <a:pt x="105" y="433"/>
                  </a:lnTo>
                  <a:lnTo>
                    <a:pt x="105" y="433"/>
                  </a:lnTo>
                  <a:lnTo>
                    <a:pt x="105" y="431"/>
                  </a:lnTo>
                  <a:lnTo>
                    <a:pt x="105" y="431"/>
                  </a:lnTo>
                  <a:lnTo>
                    <a:pt x="102" y="431"/>
                  </a:lnTo>
                  <a:lnTo>
                    <a:pt x="100" y="431"/>
                  </a:lnTo>
                  <a:lnTo>
                    <a:pt x="100" y="431"/>
                  </a:lnTo>
                  <a:lnTo>
                    <a:pt x="97" y="433"/>
                  </a:lnTo>
                  <a:lnTo>
                    <a:pt x="97" y="431"/>
                  </a:lnTo>
                  <a:lnTo>
                    <a:pt x="95" y="431"/>
                  </a:lnTo>
                  <a:lnTo>
                    <a:pt x="95" y="431"/>
                  </a:lnTo>
                  <a:lnTo>
                    <a:pt x="95" y="431"/>
                  </a:lnTo>
                  <a:lnTo>
                    <a:pt x="95" y="431"/>
                  </a:lnTo>
                  <a:lnTo>
                    <a:pt x="93" y="428"/>
                  </a:lnTo>
                  <a:lnTo>
                    <a:pt x="93" y="428"/>
                  </a:lnTo>
                  <a:lnTo>
                    <a:pt x="93" y="426"/>
                  </a:lnTo>
                  <a:lnTo>
                    <a:pt x="90" y="426"/>
                  </a:lnTo>
                  <a:lnTo>
                    <a:pt x="86" y="424"/>
                  </a:lnTo>
                  <a:lnTo>
                    <a:pt x="86" y="424"/>
                  </a:lnTo>
                  <a:lnTo>
                    <a:pt x="86" y="424"/>
                  </a:lnTo>
                  <a:lnTo>
                    <a:pt x="86" y="421"/>
                  </a:lnTo>
                  <a:lnTo>
                    <a:pt x="86" y="421"/>
                  </a:lnTo>
                  <a:lnTo>
                    <a:pt x="83" y="421"/>
                  </a:lnTo>
                  <a:lnTo>
                    <a:pt x="83" y="419"/>
                  </a:lnTo>
                  <a:lnTo>
                    <a:pt x="83" y="416"/>
                  </a:lnTo>
                  <a:lnTo>
                    <a:pt x="83" y="416"/>
                  </a:lnTo>
                  <a:lnTo>
                    <a:pt x="83" y="416"/>
                  </a:lnTo>
                  <a:lnTo>
                    <a:pt x="83" y="416"/>
                  </a:lnTo>
                  <a:lnTo>
                    <a:pt x="83" y="414"/>
                  </a:lnTo>
                  <a:lnTo>
                    <a:pt x="83" y="414"/>
                  </a:lnTo>
                  <a:lnTo>
                    <a:pt x="83" y="414"/>
                  </a:lnTo>
                  <a:lnTo>
                    <a:pt x="79" y="412"/>
                  </a:lnTo>
                  <a:lnTo>
                    <a:pt x="79" y="412"/>
                  </a:lnTo>
                  <a:lnTo>
                    <a:pt x="79" y="412"/>
                  </a:lnTo>
                  <a:lnTo>
                    <a:pt x="79" y="412"/>
                  </a:lnTo>
                  <a:lnTo>
                    <a:pt x="79" y="409"/>
                  </a:lnTo>
                  <a:lnTo>
                    <a:pt x="79" y="409"/>
                  </a:lnTo>
                  <a:lnTo>
                    <a:pt x="81" y="407"/>
                  </a:lnTo>
                  <a:lnTo>
                    <a:pt x="81" y="407"/>
                  </a:lnTo>
                  <a:lnTo>
                    <a:pt x="81" y="407"/>
                  </a:lnTo>
                  <a:lnTo>
                    <a:pt x="81" y="407"/>
                  </a:lnTo>
                  <a:lnTo>
                    <a:pt x="81" y="407"/>
                  </a:lnTo>
                  <a:lnTo>
                    <a:pt x="81" y="405"/>
                  </a:lnTo>
                  <a:lnTo>
                    <a:pt x="81" y="405"/>
                  </a:lnTo>
                  <a:lnTo>
                    <a:pt x="79" y="405"/>
                  </a:lnTo>
                  <a:lnTo>
                    <a:pt x="79" y="405"/>
                  </a:lnTo>
                  <a:lnTo>
                    <a:pt x="79" y="402"/>
                  </a:lnTo>
                  <a:lnTo>
                    <a:pt x="76" y="402"/>
                  </a:lnTo>
                  <a:lnTo>
                    <a:pt x="76" y="402"/>
                  </a:lnTo>
                  <a:lnTo>
                    <a:pt x="71" y="405"/>
                  </a:lnTo>
                  <a:lnTo>
                    <a:pt x="71" y="405"/>
                  </a:lnTo>
                  <a:lnTo>
                    <a:pt x="62" y="402"/>
                  </a:lnTo>
                  <a:lnTo>
                    <a:pt x="62" y="402"/>
                  </a:lnTo>
                  <a:lnTo>
                    <a:pt x="60" y="402"/>
                  </a:lnTo>
                  <a:lnTo>
                    <a:pt x="60" y="400"/>
                  </a:lnTo>
                  <a:lnTo>
                    <a:pt x="60" y="400"/>
                  </a:lnTo>
                  <a:lnTo>
                    <a:pt x="60" y="400"/>
                  </a:lnTo>
                  <a:lnTo>
                    <a:pt x="60" y="400"/>
                  </a:lnTo>
                  <a:lnTo>
                    <a:pt x="60" y="398"/>
                  </a:lnTo>
                  <a:lnTo>
                    <a:pt x="60" y="398"/>
                  </a:lnTo>
                  <a:lnTo>
                    <a:pt x="55" y="395"/>
                  </a:lnTo>
                  <a:lnTo>
                    <a:pt x="55" y="395"/>
                  </a:lnTo>
                  <a:lnTo>
                    <a:pt x="55" y="395"/>
                  </a:lnTo>
                  <a:lnTo>
                    <a:pt x="52" y="395"/>
                  </a:lnTo>
                  <a:lnTo>
                    <a:pt x="52" y="395"/>
                  </a:lnTo>
                  <a:lnTo>
                    <a:pt x="50" y="393"/>
                  </a:lnTo>
                  <a:lnTo>
                    <a:pt x="50" y="393"/>
                  </a:lnTo>
                  <a:lnTo>
                    <a:pt x="50" y="393"/>
                  </a:lnTo>
                  <a:lnTo>
                    <a:pt x="48" y="393"/>
                  </a:lnTo>
                  <a:lnTo>
                    <a:pt x="43" y="390"/>
                  </a:lnTo>
                  <a:lnTo>
                    <a:pt x="43" y="390"/>
                  </a:lnTo>
                  <a:lnTo>
                    <a:pt x="43" y="390"/>
                  </a:lnTo>
                  <a:lnTo>
                    <a:pt x="43" y="388"/>
                  </a:lnTo>
                  <a:lnTo>
                    <a:pt x="41" y="386"/>
                  </a:lnTo>
                  <a:lnTo>
                    <a:pt x="41" y="383"/>
                  </a:lnTo>
                  <a:lnTo>
                    <a:pt x="41" y="383"/>
                  </a:lnTo>
                  <a:lnTo>
                    <a:pt x="38" y="383"/>
                  </a:lnTo>
                  <a:lnTo>
                    <a:pt x="38" y="381"/>
                  </a:lnTo>
                  <a:lnTo>
                    <a:pt x="29" y="376"/>
                  </a:lnTo>
                  <a:lnTo>
                    <a:pt x="29" y="374"/>
                  </a:lnTo>
                  <a:lnTo>
                    <a:pt x="29" y="374"/>
                  </a:lnTo>
                  <a:lnTo>
                    <a:pt x="29" y="374"/>
                  </a:lnTo>
                  <a:lnTo>
                    <a:pt x="29" y="369"/>
                  </a:lnTo>
                  <a:lnTo>
                    <a:pt x="26" y="369"/>
                  </a:lnTo>
                  <a:lnTo>
                    <a:pt x="26" y="367"/>
                  </a:lnTo>
                  <a:lnTo>
                    <a:pt x="26" y="367"/>
                  </a:lnTo>
                  <a:lnTo>
                    <a:pt x="26" y="367"/>
                  </a:lnTo>
                  <a:lnTo>
                    <a:pt x="24" y="367"/>
                  </a:lnTo>
                  <a:lnTo>
                    <a:pt x="19" y="364"/>
                  </a:lnTo>
                  <a:lnTo>
                    <a:pt x="19" y="362"/>
                  </a:lnTo>
                  <a:lnTo>
                    <a:pt x="19" y="362"/>
                  </a:lnTo>
                  <a:lnTo>
                    <a:pt x="19" y="362"/>
                  </a:lnTo>
                  <a:lnTo>
                    <a:pt x="19" y="360"/>
                  </a:lnTo>
                  <a:lnTo>
                    <a:pt x="22" y="360"/>
                  </a:lnTo>
                  <a:lnTo>
                    <a:pt x="22" y="360"/>
                  </a:lnTo>
                  <a:lnTo>
                    <a:pt x="19" y="357"/>
                  </a:lnTo>
                  <a:lnTo>
                    <a:pt x="19" y="357"/>
                  </a:lnTo>
                  <a:lnTo>
                    <a:pt x="19" y="357"/>
                  </a:lnTo>
                  <a:lnTo>
                    <a:pt x="19" y="357"/>
                  </a:lnTo>
                  <a:lnTo>
                    <a:pt x="12" y="353"/>
                  </a:lnTo>
                  <a:lnTo>
                    <a:pt x="12" y="353"/>
                  </a:lnTo>
                  <a:lnTo>
                    <a:pt x="12" y="350"/>
                  </a:lnTo>
                  <a:lnTo>
                    <a:pt x="10" y="348"/>
                  </a:lnTo>
                  <a:lnTo>
                    <a:pt x="10" y="348"/>
                  </a:lnTo>
                  <a:lnTo>
                    <a:pt x="0" y="338"/>
                  </a:lnTo>
                  <a:lnTo>
                    <a:pt x="0" y="338"/>
                  </a:lnTo>
                  <a:lnTo>
                    <a:pt x="0" y="336"/>
                  </a:lnTo>
                  <a:lnTo>
                    <a:pt x="0" y="336"/>
                  </a:lnTo>
                  <a:lnTo>
                    <a:pt x="0" y="336"/>
                  </a:lnTo>
                  <a:lnTo>
                    <a:pt x="0" y="336"/>
                  </a:lnTo>
                  <a:lnTo>
                    <a:pt x="0" y="336"/>
                  </a:lnTo>
                  <a:lnTo>
                    <a:pt x="3" y="334"/>
                  </a:lnTo>
                  <a:lnTo>
                    <a:pt x="3" y="334"/>
                  </a:lnTo>
                  <a:lnTo>
                    <a:pt x="3" y="331"/>
                  </a:lnTo>
                  <a:lnTo>
                    <a:pt x="3" y="331"/>
                  </a:lnTo>
                  <a:lnTo>
                    <a:pt x="3" y="331"/>
                  </a:lnTo>
                  <a:lnTo>
                    <a:pt x="3" y="329"/>
                  </a:lnTo>
                  <a:lnTo>
                    <a:pt x="3" y="329"/>
                  </a:lnTo>
                  <a:lnTo>
                    <a:pt x="3" y="329"/>
                  </a:lnTo>
                  <a:lnTo>
                    <a:pt x="3" y="327"/>
                  </a:lnTo>
                  <a:lnTo>
                    <a:pt x="3" y="327"/>
                  </a:lnTo>
                  <a:lnTo>
                    <a:pt x="5" y="327"/>
                  </a:lnTo>
                  <a:lnTo>
                    <a:pt x="5" y="327"/>
                  </a:lnTo>
                  <a:lnTo>
                    <a:pt x="5" y="327"/>
                  </a:lnTo>
                  <a:lnTo>
                    <a:pt x="5" y="327"/>
                  </a:lnTo>
                  <a:lnTo>
                    <a:pt x="5" y="324"/>
                  </a:lnTo>
                  <a:lnTo>
                    <a:pt x="5" y="324"/>
                  </a:lnTo>
                  <a:lnTo>
                    <a:pt x="5" y="322"/>
                  </a:lnTo>
                  <a:lnTo>
                    <a:pt x="5" y="319"/>
                  </a:lnTo>
                  <a:lnTo>
                    <a:pt x="5" y="319"/>
                  </a:lnTo>
                  <a:lnTo>
                    <a:pt x="3" y="317"/>
                  </a:lnTo>
                  <a:lnTo>
                    <a:pt x="3" y="317"/>
                  </a:lnTo>
                  <a:lnTo>
                    <a:pt x="0" y="312"/>
                  </a:lnTo>
                  <a:lnTo>
                    <a:pt x="0" y="312"/>
                  </a:lnTo>
                  <a:lnTo>
                    <a:pt x="0" y="312"/>
                  </a:lnTo>
                  <a:lnTo>
                    <a:pt x="0" y="310"/>
                  </a:lnTo>
                  <a:lnTo>
                    <a:pt x="0" y="308"/>
                  </a:lnTo>
                  <a:lnTo>
                    <a:pt x="0" y="305"/>
                  </a:lnTo>
                  <a:lnTo>
                    <a:pt x="0" y="305"/>
                  </a:lnTo>
                  <a:lnTo>
                    <a:pt x="0" y="305"/>
                  </a:lnTo>
                  <a:lnTo>
                    <a:pt x="3" y="308"/>
                  </a:lnTo>
                  <a:lnTo>
                    <a:pt x="8" y="305"/>
                  </a:lnTo>
                  <a:lnTo>
                    <a:pt x="15" y="300"/>
                  </a:lnTo>
                  <a:lnTo>
                    <a:pt x="22" y="300"/>
                  </a:lnTo>
                  <a:lnTo>
                    <a:pt x="24" y="298"/>
                  </a:lnTo>
                  <a:lnTo>
                    <a:pt x="26" y="296"/>
                  </a:lnTo>
                  <a:lnTo>
                    <a:pt x="26" y="293"/>
                  </a:lnTo>
                  <a:lnTo>
                    <a:pt x="26" y="282"/>
                  </a:lnTo>
                  <a:lnTo>
                    <a:pt x="26" y="279"/>
                  </a:lnTo>
                  <a:lnTo>
                    <a:pt x="29" y="279"/>
                  </a:lnTo>
                  <a:lnTo>
                    <a:pt x="34" y="279"/>
                  </a:lnTo>
                  <a:lnTo>
                    <a:pt x="36" y="277"/>
                  </a:lnTo>
                  <a:lnTo>
                    <a:pt x="36" y="274"/>
                  </a:lnTo>
                  <a:lnTo>
                    <a:pt x="36" y="274"/>
                  </a:lnTo>
                  <a:lnTo>
                    <a:pt x="36" y="272"/>
                  </a:lnTo>
                  <a:lnTo>
                    <a:pt x="36" y="272"/>
                  </a:lnTo>
                  <a:lnTo>
                    <a:pt x="34" y="270"/>
                  </a:lnTo>
                  <a:lnTo>
                    <a:pt x="34" y="267"/>
                  </a:lnTo>
                  <a:lnTo>
                    <a:pt x="34" y="265"/>
                  </a:lnTo>
                  <a:lnTo>
                    <a:pt x="34" y="263"/>
                  </a:lnTo>
                  <a:lnTo>
                    <a:pt x="31" y="260"/>
                  </a:lnTo>
                  <a:lnTo>
                    <a:pt x="31" y="260"/>
                  </a:lnTo>
                  <a:lnTo>
                    <a:pt x="29" y="258"/>
                  </a:lnTo>
                  <a:lnTo>
                    <a:pt x="29" y="256"/>
                  </a:lnTo>
                  <a:lnTo>
                    <a:pt x="31" y="253"/>
                  </a:lnTo>
                  <a:lnTo>
                    <a:pt x="34" y="251"/>
                  </a:lnTo>
                  <a:lnTo>
                    <a:pt x="34" y="248"/>
                  </a:lnTo>
                  <a:lnTo>
                    <a:pt x="34" y="246"/>
                  </a:lnTo>
                  <a:lnTo>
                    <a:pt x="34" y="244"/>
                  </a:lnTo>
                  <a:lnTo>
                    <a:pt x="34" y="239"/>
                  </a:lnTo>
                  <a:lnTo>
                    <a:pt x="36" y="237"/>
                  </a:lnTo>
                  <a:lnTo>
                    <a:pt x="38" y="229"/>
                  </a:lnTo>
                  <a:lnTo>
                    <a:pt x="41" y="225"/>
                  </a:lnTo>
                  <a:lnTo>
                    <a:pt x="43" y="222"/>
                  </a:lnTo>
                  <a:lnTo>
                    <a:pt x="45" y="222"/>
                  </a:lnTo>
                  <a:lnTo>
                    <a:pt x="48" y="222"/>
                  </a:lnTo>
                  <a:lnTo>
                    <a:pt x="48" y="225"/>
                  </a:lnTo>
                  <a:lnTo>
                    <a:pt x="52" y="225"/>
                  </a:lnTo>
                  <a:lnTo>
                    <a:pt x="52" y="227"/>
                  </a:lnTo>
                  <a:lnTo>
                    <a:pt x="55" y="229"/>
                  </a:lnTo>
                  <a:lnTo>
                    <a:pt x="55" y="229"/>
                  </a:lnTo>
                  <a:lnTo>
                    <a:pt x="55" y="232"/>
                  </a:lnTo>
                  <a:lnTo>
                    <a:pt x="57" y="232"/>
                  </a:lnTo>
                  <a:lnTo>
                    <a:pt x="57" y="232"/>
                  </a:lnTo>
                  <a:lnTo>
                    <a:pt x="57" y="232"/>
                  </a:lnTo>
                  <a:lnTo>
                    <a:pt x="55" y="234"/>
                  </a:lnTo>
                  <a:lnTo>
                    <a:pt x="55" y="234"/>
                  </a:lnTo>
                  <a:lnTo>
                    <a:pt x="55" y="234"/>
                  </a:lnTo>
                  <a:lnTo>
                    <a:pt x="55" y="237"/>
                  </a:lnTo>
                  <a:lnTo>
                    <a:pt x="55" y="237"/>
                  </a:lnTo>
                  <a:lnTo>
                    <a:pt x="55" y="237"/>
                  </a:lnTo>
                  <a:lnTo>
                    <a:pt x="55" y="239"/>
                  </a:lnTo>
                  <a:lnTo>
                    <a:pt x="57" y="239"/>
                  </a:lnTo>
                  <a:lnTo>
                    <a:pt x="60" y="237"/>
                  </a:lnTo>
                  <a:lnTo>
                    <a:pt x="62" y="234"/>
                  </a:lnTo>
                  <a:lnTo>
                    <a:pt x="62" y="234"/>
                  </a:lnTo>
                  <a:lnTo>
                    <a:pt x="62" y="229"/>
                  </a:lnTo>
                  <a:lnTo>
                    <a:pt x="62" y="229"/>
                  </a:lnTo>
                  <a:lnTo>
                    <a:pt x="64" y="227"/>
                  </a:lnTo>
                  <a:lnTo>
                    <a:pt x="64" y="227"/>
                  </a:lnTo>
                  <a:lnTo>
                    <a:pt x="67" y="229"/>
                  </a:lnTo>
                  <a:lnTo>
                    <a:pt x="67" y="229"/>
                  </a:lnTo>
                  <a:lnTo>
                    <a:pt x="69" y="229"/>
                  </a:lnTo>
                  <a:lnTo>
                    <a:pt x="69" y="227"/>
                  </a:lnTo>
                  <a:lnTo>
                    <a:pt x="69" y="227"/>
                  </a:lnTo>
                  <a:lnTo>
                    <a:pt x="67" y="225"/>
                  </a:lnTo>
                  <a:lnTo>
                    <a:pt x="67" y="220"/>
                  </a:lnTo>
                  <a:lnTo>
                    <a:pt x="67" y="218"/>
                  </a:lnTo>
                  <a:lnTo>
                    <a:pt x="64" y="218"/>
                  </a:lnTo>
                  <a:lnTo>
                    <a:pt x="64" y="218"/>
                  </a:lnTo>
                  <a:lnTo>
                    <a:pt x="64" y="215"/>
                  </a:lnTo>
                  <a:lnTo>
                    <a:pt x="62" y="215"/>
                  </a:lnTo>
                  <a:lnTo>
                    <a:pt x="62" y="215"/>
                  </a:lnTo>
                  <a:lnTo>
                    <a:pt x="62" y="213"/>
                  </a:lnTo>
                  <a:lnTo>
                    <a:pt x="62" y="213"/>
                  </a:lnTo>
                  <a:lnTo>
                    <a:pt x="62" y="213"/>
                  </a:lnTo>
                  <a:lnTo>
                    <a:pt x="67" y="211"/>
                  </a:lnTo>
                  <a:lnTo>
                    <a:pt x="67" y="208"/>
                  </a:lnTo>
                  <a:lnTo>
                    <a:pt x="67" y="206"/>
                  </a:lnTo>
                  <a:lnTo>
                    <a:pt x="67" y="201"/>
                  </a:lnTo>
                  <a:lnTo>
                    <a:pt x="67" y="199"/>
                  </a:lnTo>
                  <a:lnTo>
                    <a:pt x="67" y="199"/>
                  </a:lnTo>
                  <a:lnTo>
                    <a:pt x="69" y="192"/>
                  </a:lnTo>
                  <a:lnTo>
                    <a:pt x="71" y="187"/>
                  </a:lnTo>
                  <a:lnTo>
                    <a:pt x="71" y="187"/>
                  </a:lnTo>
                  <a:lnTo>
                    <a:pt x="74" y="187"/>
                  </a:lnTo>
                  <a:lnTo>
                    <a:pt x="76" y="185"/>
                  </a:lnTo>
                  <a:lnTo>
                    <a:pt x="79" y="185"/>
                  </a:lnTo>
                  <a:lnTo>
                    <a:pt x="79" y="185"/>
                  </a:lnTo>
                  <a:lnTo>
                    <a:pt x="79" y="185"/>
                  </a:lnTo>
                  <a:lnTo>
                    <a:pt x="79" y="185"/>
                  </a:lnTo>
                  <a:lnTo>
                    <a:pt x="81" y="185"/>
                  </a:lnTo>
                  <a:lnTo>
                    <a:pt x="81" y="182"/>
                  </a:lnTo>
                  <a:lnTo>
                    <a:pt x="81" y="177"/>
                  </a:lnTo>
                  <a:lnTo>
                    <a:pt x="81" y="175"/>
                  </a:lnTo>
                  <a:lnTo>
                    <a:pt x="88" y="168"/>
                  </a:lnTo>
                  <a:lnTo>
                    <a:pt x="88" y="168"/>
                  </a:lnTo>
                  <a:lnTo>
                    <a:pt x="93" y="166"/>
                  </a:lnTo>
                  <a:lnTo>
                    <a:pt x="95" y="168"/>
                  </a:lnTo>
                  <a:lnTo>
                    <a:pt x="95" y="170"/>
                  </a:lnTo>
                  <a:lnTo>
                    <a:pt x="97" y="170"/>
                  </a:lnTo>
                  <a:lnTo>
                    <a:pt x="100" y="173"/>
                  </a:lnTo>
                  <a:lnTo>
                    <a:pt x="102" y="173"/>
                  </a:lnTo>
                  <a:lnTo>
                    <a:pt x="105" y="168"/>
                  </a:lnTo>
                  <a:lnTo>
                    <a:pt x="107" y="168"/>
                  </a:lnTo>
                  <a:lnTo>
                    <a:pt x="109" y="166"/>
                  </a:lnTo>
                  <a:lnTo>
                    <a:pt x="109" y="166"/>
                  </a:lnTo>
                  <a:lnTo>
                    <a:pt x="112" y="163"/>
                  </a:lnTo>
                  <a:lnTo>
                    <a:pt x="114" y="163"/>
                  </a:lnTo>
                  <a:lnTo>
                    <a:pt x="116" y="158"/>
                  </a:lnTo>
                  <a:lnTo>
                    <a:pt x="116" y="158"/>
                  </a:lnTo>
                  <a:lnTo>
                    <a:pt x="121" y="156"/>
                  </a:lnTo>
                  <a:lnTo>
                    <a:pt x="121" y="154"/>
                  </a:lnTo>
                  <a:lnTo>
                    <a:pt x="123" y="149"/>
                  </a:lnTo>
                  <a:lnTo>
                    <a:pt x="126" y="144"/>
                  </a:lnTo>
                  <a:lnTo>
                    <a:pt x="135" y="135"/>
                  </a:lnTo>
                  <a:lnTo>
                    <a:pt x="140" y="130"/>
                  </a:lnTo>
                  <a:lnTo>
                    <a:pt x="140" y="130"/>
                  </a:lnTo>
                  <a:lnTo>
                    <a:pt x="142" y="125"/>
                  </a:lnTo>
                  <a:lnTo>
                    <a:pt x="142" y="125"/>
                  </a:lnTo>
                  <a:lnTo>
                    <a:pt x="140" y="123"/>
                  </a:lnTo>
                  <a:lnTo>
                    <a:pt x="140" y="123"/>
                  </a:lnTo>
                  <a:lnTo>
                    <a:pt x="140" y="123"/>
                  </a:lnTo>
                  <a:lnTo>
                    <a:pt x="142" y="121"/>
                  </a:lnTo>
                  <a:lnTo>
                    <a:pt x="142" y="118"/>
                  </a:lnTo>
                  <a:lnTo>
                    <a:pt x="142" y="116"/>
                  </a:lnTo>
                  <a:lnTo>
                    <a:pt x="140" y="116"/>
                  </a:lnTo>
                  <a:lnTo>
                    <a:pt x="140" y="114"/>
                  </a:lnTo>
                  <a:lnTo>
                    <a:pt x="138" y="114"/>
                  </a:lnTo>
                  <a:lnTo>
                    <a:pt x="138" y="111"/>
                  </a:lnTo>
                  <a:lnTo>
                    <a:pt x="140" y="111"/>
                  </a:lnTo>
                  <a:lnTo>
                    <a:pt x="140" y="109"/>
                  </a:lnTo>
                  <a:lnTo>
                    <a:pt x="140" y="106"/>
                  </a:lnTo>
                  <a:lnTo>
                    <a:pt x="140" y="104"/>
                  </a:lnTo>
                  <a:lnTo>
                    <a:pt x="142" y="104"/>
                  </a:lnTo>
                  <a:lnTo>
                    <a:pt x="142" y="102"/>
                  </a:lnTo>
                  <a:lnTo>
                    <a:pt x="142" y="99"/>
                  </a:lnTo>
                  <a:lnTo>
                    <a:pt x="142" y="99"/>
                  </a:lnTo>
                  <a:lnTo>
                    <a:pt x="142" y="97"/>
                  </a:lnTo>
                  <a:lnTo>
                    <a:pt x="142" y="97"/>
                  </a:lnTo>
                  <a:lnTo>
                    <a:pt x="142" y="95"/>
                  </a:lnTo>
                  <a:lnTo>
                    <a:pt x="142" y="92"/>
                  </a:lnTo>
                  <a:lnTo>
                    <a:pt x="142" y="92"/>
                  </a:lnTo>
                  <a:lnTo>
                    <a:pt x="145" y="95"/>
                  </a:lnTo>
                  <a:lnTo>
                    <a:pt x="145" y="92"/>
                  </a:lnTo>
                  <a:lnTo>
                    <a:pt x="145" y="92"/>
                  </a:lnTo>
                  <a:lnTo>
                    <a:pt x="145" y="90"/>
                  </a:lnTo>
                  <a:lnTo>
                    <a:pt x="145" y="90"/>
                  </a:lnTo>
                  <a:lnTo>
                    <a:pt x="145" y="90"/>
                  </a:lnTo>
                  <a:lnTo>
                    <a:pt x="145" y="87"/>
                  </a:lnTo>
                  <a:lnTo>
                    <a:pt x="145" y="85"/>
                  </a:lnTo>
                  <a:lnTo>
                    <a:pt x="145" y="83"/>
                  </a:lnTo>
                  <a:lnTo>
                    <a:pt x="145" y="80"/>
                  </a:lnTo>
                  <a:lnTo>
                    <a:pt x="145" y="76"/>
                  </a:lnTo>
                  <a:lnTo>
                    <a:pt x="145" y="73"/>
                  </a:lnTo>
                  <a:lnTo>
                    <a:pt x="145" y="71"/>
                  </a:lnTo>
                  <a:lnTo>
                    <a:pt x="147" y="66"/>
                  </a:lnTo>
                  <a:lnTo>
                    <a:pt x="147" y="64"/>
                  </a:lnTo>
                  <a:lnTo>
                    <a:pt x="147" y="59"/>
                  </a:lnTo>
                  <a:lnTo>
                    <a:pt x="147" y="57"/>
                  </a:lnTo>
                  <a:lnTo>
                    <a:pt x="147" y="50"/>
                  </a:lnTo>
                  <a:lnTo>
                    <a:pt x="149" y="50"/>
                  </a:lnTo>
                  <a:lnTo>
                    <a:pt x="152" y="47"/>
                  </a:lnTo>
                  <a:lnTo>
                    <a:pt x="152" y="47"/>
                  </a:lnTo>
                  <a:lnTo>
                    <a:pt x="152" y="43"/>
                  </a:lnTo>
                  <a:lnTo>
                    <a:pt x="152" y="43"/>
                  </a:lnTo>
                  <a:lnTo>
                    <a:pt x="152" y="40"/>
                  </a:lnTo>
                  <a:lnTo>
                    <a:pt x="149" y="38"/>
                  </a:lnTo>
                  <a:lnTo>
                    <a:pt x="149" y="35"/>
                  </a:lnTo>
                  <a:lnTo>
                    <a:pt x="149" y="35"/>
                  </a:lnTo>
                  <a:lnTo>
                    <a:pt x="149" y="35"/>
                  </a:lnTo>
                  <a:lnTo>
                    <a:pt x="149" y="35"/>
                  </a:lnTo>
                  <a:lnTo>
                    <a:pt x="149" y="33"/>
                  </a:lnTo>
                  <a:lnTo>
                    <a:pt x="149" y="33"/>
                  </a:lnTo>
                  <a:lnTo>
                    <a:pt x="147" y="33"/>
                  </a:lnTo>
                  <a:lnTo>
                    <a:pt x="147" y="31"/>
                  </a:lnTo>
                  <a:lnTo>
                    <a:pt x="149" y="26"/>
                  </a:lnTo>
                  <a:lnTo>
                    <a:pt x="149" y="24"/>
                  </a:lnTo>
                  <a:lnTo>
                    <a:pt x="147" y="21"/>
                  </a:lnTo>
                  <a:lnTo>
                    <a:pt x="147" y="19"/>
                  </a:lnTo>
                  <a:lnTo>
                    <a:pt x="145" y="16"/>
                  </a:lnTo>
                  <a:lnTo>
                    <a:pt x="140" y="12"/>
                  </a:lnTo>
                  <a:lnTo>
                    <a:pt x="140" y="9"/>
                  </a:lnTo>
                  <a:lnTo>
                    <a:pt x="140" y="7"/>
                  </a:lnTo>
                  <a:lnTo>
                    <a:pt x="142" y="7"/>
                  </a:lnTo>
                  <a:lnTo>
                    <a:pt x="142" y="5"/>
                  </a:lnTo>
                  <a:lnTo>
                    <a:pt x="147" y="5"/>
                  </a:lnTo>
                  <a:lnTo>
                    <a:pt x="147" y="5"/>
                  </a:lnTo>
                  <a:lnTo>
                    <a:pt x="152" y="2"/>
                  </a:lnTo>
                  <a:lnTo>
                    <a:pt x="152" y="0"/>
                  </a:lnTo>
                  <a:lnTo>
                    <a:pt x="152" y="0"/>
                  </a:lnTo>
                  <a:lnTo>
                    <a:pt x="152" y="0"/>
                  </a:lnTo>
                  <a:lnTo>
                    <a:pt x="152" y="0"/>
                  </a:lnTo>
                  <a:lnTo>
                    <a:pt x="152" y="0"/>
                  </a:lnTo>
                  <a:lnTo>
                    <a:pt x="152" y="2"/>
                  </a:lnTo>
                  <a:lnTo>
                    <a:pt x="152" y="2"/>
                  </a:lnTo>
                  <a:lnTo>
                    <a:pt x="152" y="2"/>
                  </a:lnTo>
                  <a:lnTo>
                    <a:pt x="152" y="2"/>
                  </a:lnTo>
                  <a:lnTo>
                    <a:pt x="154" y="12"/>
                  </a:lnTo>
                  <a:lnTo>
                    <a:pt x="157" y="21"/>
                  </a:lnTo>
                  <a:lnTo>
                    <a:pt x="159" y="31"/>
                  </a:lnTo>
                  <a:lnTo>
                    <a:pt x="159" y="40"/>
                  </a:lnTo>
                  <a:lnTo>
                    <a:pt x="161" y="50"/>
                  </a:lnTo>
                  <a:lnTo>
                    <a:pt x="164" y="59"/>
                  </a:lnTo>
                  <a:lnTo>
                    <a:pt x="166" y="69"/>
                  </a:lnTo>
                  <a:lnTo>
                    <a:pt x="166" y="80"/>
                  </a:lnTo>
                  <a:lnTo>
                    <a:pt x="168" y="87"/>
                  </a:lnTo>
                  <a:lnTo>
                    <a:pt x="171" y="97"/>
                  </a:lnTo>
                  <a:lnTo>
                    <a:pt x="171" y="104"/>
                  </a:lnTo>
                  <a:lnTo>
                    <a:pt x="173" y="114"/>
                  </a:lnTo>
                  <a:lnTo>
                    <a:pt x="185" y="111"/>
                  </a:lnTo>
                  <a:lnTo>
                    <a:pt x="197" y="109"/>
                  </a:lnTo>
                  <a:lnTo>
                    <a:pt x="211" y="106"/>
                  </a:lnTo>
                  <a:lnTo>
                    <a:pt x="223" y="104"/>
                  </a:lnTo>
                  <a:lnTo>
                    <a:pt x="235" y="102"/>
                  </a:lnTo>
                  <a:lnTo>
                    <a:pt x="246" y="99"/>
                  </a:lnTo>
                  <a:lnTo>
                    <a:pt x="261" y="97"/>
                  </a:lnTo>
                  <a:lnTo>
                    <a:pt x="272" y="95"/>
                  </a:lnTo>
                  <a:lnTo>
                    <a:pt x="272" y="95"/>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6" name="Freeform 5"/>
            <p:cNvSpPr>
              <a:spLocks noEditPoints="1"/>
            </p:cNvSpPr>
            <p:nvPr/>
          </p:nvSpPr>
          <p:spPr bwMode="auto">
            <a:xfrm>
              <a:off x="4216439" y="2687470"/>
              <a:ext cx="635526" cy="639005"/>
            </a:xfrm>
            <a:custGeom>
              <a:avLst/>
              <a:gdLst>
                <a:gd name="T0" fmla="*/ 194 w 548"/>
                <a:gd name="T1" fmla="*/ 26 h 551"/>
                <a:gd name="T2" fmla="*/ 198 w 548"/>
                <a:gd name="T3" fmla="*/ 14 h 551"/>
                <a:gd name="T4" fmla="*/ 161 w 548"/>
                <a:gd name="T5" fmla="*/ 19 h 551"/>
                <a:gd name="T6" fmla="*/ 482 w 548"/>
                <a:gd name="T7" fmla="*/ 246 h 551"/>
                <a:gd name="T8" fmla="*/ 456 w 548"/>
                <a:gd name="T9" fmla="*/ 281 h 551"/>
                <a:gd name="T10" fmla="*/ 456 w 548"/>
                <a:gd name="T11" fmla="*/ 260 h 551"/>
                <a:gd name="T12" fmla="*/ 480 w 548"/>
                <a:gd name="T13" fmla="*/ 227 h 551"/>
                <a:gd name="T14" fmla="*/ 473 w 548"/>
                <a:gd name="T15" fmla="*/ 203 h 551"/>
                <a:gd name="T16" fmla="*/ 473 w 548"/>
                <a:gd name="T17" fmla="*/ 177 h 551"/>
                <a:gd name="T18" fmla="*/ 456 w 548"/>
                <a:gd name="T19" fmla="*/ 182 h 551"/>
                <a:gd name="T20" fmla="*/ 461 w 548"/>
                <a:gd name="T21" fmla="*/ 165 h 551"/>
                <a:gd name="T22" fmla="*/ 459 w 548"/>
                <a:gd name="T23" fmla="*/ 146 h 551"/>
                <a:gd name="T24" fmla="*/ 449 w 548"/>
                <a:gd name="T25" fmla="*/ 137 h 551"/>
                <a:gd name="T26" fmla="*/ 435 w 548"/>
                <a:gd name="T27" fmla="*/ 135 h 551"/>
                <a:gd name="T28" fmla="*/ 428 w 548"/>
                <a:gd name="T29" fmla="*/ 118 h 551"/>
                <a:gd name="T30" fmla="*/ 409 w 548"/>
                <a:gd name="T31" fmla="*/ 113 h 551"/>
                <a:gd name="T32" fmla="*/ 392 w 548"/>
                <a:gd name="T33" fmla="*/ 111 h 551"/>
                <a:gd name="T34" fmla="*/ 376 w 548"/>
                <a:gd name="T35" fmla="*/ 111 h 551"/>
                <a:gd name="T36" fmla="*/ 359 w 548"/>
                <a:gd name="T37" fmla="*/ 111 h 551"/>
                <a:gd name="T38" fmla="*/ 281 w 548"/>
                <a:gd name="T39" fmla="*/ 92 h 551"/>
                <a:gd name="T40" fmla="*/ 234 w 548"/>
                <a:gd name="T41" fmla="*/ 68 h 551"/>
                <a:gd name="T42" fmla="*/ 220 w 548"/>
                <a:gd name="T43" fmla="*/ 64 h 551"/>
                <a:gd name="T44" fmla="*/ 182 w 548"/>
                <a:gd name="T45" fmla="*/ 47 h 551"/>
                <a:gd name="T46" fmla="*/ 168 w 548"/>
                <a:gd name="T47" fmla="*/ 56 h 551"/>
                <a:gd name="T48" fmla="*/ 179 w 548"/>
                <a:gd name="T49" fmla="*/ 23 h 551"/>
                <a:gd name="T50" fmla="*/ 168 w 548"/>
                <a:gd name="T51" fmla="*/ 19 h 551"/>
                <a:gd name="T52" fmla="*/ 153 w 548"/>
                <a:gd name="T53" fmla="*/ 26 h 551"/>
                <a:gd name="T54" fmla="*/ 142 w 548"/>
                <a:gd name="T55" fmla="*/ 33 h 551"/>
                <a:gd name="T56" fmla="*/ 66 w 548"/>
                <a:gd name="T57" fmla="*/ 54 h 551"/>
                <a:gd name="T58" fmla="*/ 54 w 548"/>
                <a:gd name="T59" fmla="*/ 59 h 551"/>
                <a:gd name="T60" fmla="*/ 47 w 548"/>
                <a:gd name="T61" fmla="*/ 90 h 551"/>
                <a:gd name="T62" fmla="*/ 40 w 548"/>
                <a:gd name="T63" fmla="*/ 139 h 551"/>
                <a:gd name="T64" fmla="*/ 19 w 548"/>
                <a:gd name="T65" fmla="*/ 153 h 551"/>
                <a:gd name="T66" fmla="*/ 14 w 548"/>
                <a:gd name="T67" fmla="*/ 198 h 551"/>
                <a:gd name="T68" fmla="*/ 14 w 548"/>
                <a:gd name="T69" fmla="*/ 234 h 551"/>
                <a:gd name="T70" fmla="*/ 19 w 548"/>
                <a:gd name="T71" fmla="*/ 274 h 551"/>
                <a:gd name="T72" fmla="*/ 52 w 548"/>
                <a:gd name="T73" fmla="*/ 312 h 551"/>
                <a:gd name="T74" fmla="*/ 125 w 548"/>
                <a:gd name="T75" fmla="*/ 371 h 551"/>
                <a:gd name="T76" fmla="*/ 153 w 548"/>
                <a:gd name="T77" fmla="*/ 383 h 551"/>
                <a:gd name="T78" fmla="*/ 168 w 548"/>
                <a:gd name="T79" fmla="*/ 404 h 551"/>
                <a:gd name="T80" fmla="*/ 170 w 548"/>
                <a:gd name="T81" fmla="*/ 438 h 551"/>
                <a:gd name="T82" fmla="*/ 179 w 548"/>
                <a:gd name="T83" fmla="*/ 478 h 551"/>
                <a:gd name="T84" fmla="*/ 196 w 548"/>
                <a:gd name="T85" fmla="*/ 530 h 551"/>
                <a:gd name="T86" fmla="*/ 236 w 548"/>
                <a:gd name="T87" fmla="*/ 551 h 551"/>
                <a:gd name="T88" fmla="*/ 286 w 548"/>
                <a:gd name="T89" fmla="*/ 549 h 551"/>
                <a:gd name="T90" fmla="*/ 499 w 548"/>
                <a:gd name="T91" fmla="*/ 518 h 551"/>
                <a:gd name="T92" fmla="*/ 492 w 548"/>
                <a:gd name="T93" fmla="*/ 473 h 551"/>
                <a:gd name="T94" fmla="*/ 485 w 548"/>
                <a:gd name="T95" fmla="*/ 442 h 551"/>
                <a:gd name="T96" fmla="*/ 494 w 548"/>
                <a:gd name="T97" fmla="*/ 378 h 551"/>
                <a:gd name="T98" fmla="*/ 492 w 548"/>
                <a:gd name="T99" fmla="*/ 343 h 551"/>
                <a:gd name="T100" fmla="*/ 501 w 548"/>
                <a:gd name="T101" fmla="*/ 298 h 551"/>
                <a:gd name="T102" fmla="*/ 182 w 548"/>
                <a:gd name="T103" fmla="*/ 21 h 551"/>
                <a:gd name="T104" fmla="*/ 210 w 548"/>
                <a:gd name="T105" fmla="*/ 2 h 551"/>
                <a:gd name="T106" fmla="*/ 546 w 548"/>
                <a:gd name="T107" fmla="*/ 165 h 551"/>
                <a:gd name="T108" fmla="*/ 548 w 548"/>
                <a:gd name="T109" fmla="*/ 175 h 551"/>
                <a:gd name="T110" fmla="*/ 530 w 548"/>
                <a:gd name="T111" fmla="*/ 184 h 551"/>
                <a:gd name="T112" fmla="*/ 515 w 548"/>
                <a:gd name="T113" fmla="*/ 201 h 551"/>
                <a:gd name="T114" fmla="*/ 508 w 548"/>
                <a:gd name="T115" fmla="*/ 239 h 551"/>
                <a:gd name="T116" fmla="*/ 530 w 548"/>
                <a:gd name="T117" fmla="*/ 210 h 551"/>
                <a:gd name="T118" fmla="*/ 532 w 548"/>
                <a:gd name="T119" fmla="*/ 198 h 551"/>
                <a:gd name="T120" fmla="*/ 539 w 548"/>
                <a:gd name="T121" fmla="*/ 187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48" h="551">
                  <a:moveTo>
                    <a:pt x="177" y="38"/>
                  </a:moveTo>
                  <a:lnTo>
                    <a:pt x="179" y="40"/>
                  </a:lnTo>
                  <a:lnTo>
                    <a:pt x="179" y="42"/>
                  </a:lnTo>
                  <a:lnTo>
                    <a:pt x="184" y="38"/>
                  </a:lnTo>
                  <a:lnTo>
                    <a:pt x="189" y="38"/>
                  </a:lnTo>
                  <a:lnTo>
                    <a:pt x="189" y="35"/>
                  </a:lnTo>
                  <a:lnTo>
                    <a:pt x="189" y="35"/>
                  </a:lnTo>
                  <a:lnTo>
                    <a:pt x="189" y="33"/>
                  </a:lnTo>
                  <a:lnTo>
                    <a:pt x="191" y="30"/>
                  </a:lnTo>
                  <a:lnTo>
                    <a:pt x="194" y="30"/>
                  </a:lnTo>
                  <a:lnTo>
                    <a:pt x="196" y="30"/>
                  </a:lnTo>
                  <a:lnTo>
                    <a:pt x="196" y="28"/>
                  </a:lnTo>
                  <a:lnTo>
                    <a:pt x="196" y="28"/>
                  </a:lnTo>
                  <a:lnTo>
                    <a:pt x="194" y="26"/>
                  </a:lnTo>
                  <a:lnTo>
                    <a:pt x="194" y="26"/>
                  </a:lnTo>
                  <a:lnTo>
                    <a:pt x="189" y="28"/>
                  </a:lnTo>
                  <a:lnTo>
                    <a:pt x="187" y="30"/>
                  </a:lnTo>
                  <a:lnTo>
                    <a:pt x="187" y="33"/>
                  </a:lnTo>
                  <a:lnTo>
                    <a:pt x="179" y="35"/>
                  </a:lnTo>
                  <a:lnTo>
                    <a:pt x="177" y="38"/>
                  </a:lnTo>
                  <a:close/>
                  <a:moveTo>
                    <a:pt x="194" y="21"/>
                  </a:moveTo>
                  <a:lnTo>
                    <a:pt x="196" y="21"/>
                  </a:lnTo>
                  <a:lnTo>
                    <a:pt x="198" y="21"/>
                  </a:lnTo>
                  <a:lnTo>
                    <a:pt x="198" y="21"/>
                  </a:lnTo>
                  <a:lnTo>
                    <a:pt x="198" y="19"/>
                  </a:lnTo>
                  <a:lnTo>
                    <a:pt x="198" y="19"/>
                  </a:lnTo>
                  <a:lnTo>
                    <a:pt x="198" y="16"/>
                  </a:lnTo>
                  <a:lnTo>
                    <a:pt x="201" y="16"/>
                  </a:lnTo>
                  <a:lnTo>
                    <a:pt x="201" y="14"/>
                  </a:lnTo>
                  <a:lnTo>
                    <a:pt x="198" y="14"/>
                  </a:lnTo>
                  <a:lnTo>
                    <a:pt x="196" y="16"/>
                  </a:lnTo>
                  <a:lnTo>
                    <a:pt x="191" y="16"/>
                  </a:lnTo>
                  <a:lnTo>
                    <a:pt x="189" y="19"/>
                  </a:lnTo>
                  <a:lnTo>
                    <a:pt x="189" y="21"/>
                  </a:lnTo>
                  <a:lnTo>
                    <a:pt x="189" y="21"/>
                  </a:lnTo>
                  <a:lnTo>
                    <a:pt x="194" y="21"/>
                  </a:lnTo>
                  <a:close/>
                  <a:moveTo>
                    <a:pt x="161" y="19"/>
                  </a:moveTo>
                  <a:lnTo>
                    <a:pt x="163" y="16"/>
                  </a:lnTo>
                  <a:lnTo>
                    <a:pt x="163" y="16"/>
                  </a:lnTo>
                  <a:lnTo>
                    <a:pt x="165" y="14"/>
                  </a:lnTo>
                  <a:lnTo>
                    <a:pt x="163" y="11"/>
                  </a:lnTo>
                  <a:lnTo>
                    <a:pt x="163" y="14"/>
                  </a:lnTo>
                  <a:lnTo>
                    <a:pt x="161" y="16"/>
                  </a:lnTo>
                  <a:lnTo>
                    <a:pt x="161" y="16"/>
                  </a:lnTo>
                  <a:lnTo>
                    <a:pt x="161" y="19"/>
                  </a:lnTo>
                  <a:close/>
                  <a:moveTo>
                    <a:pt x="513" y="243"/>
                  </a:moveTo>
                  <a:lnTo>
                    <a:pt x="511" y="243"/>
                  </a:lnTo>
                  <a:lnTo>
                    <a:pt x="508" y="241"/>
                  </a:lnTo>
                  <a:lnTo>
                    <a:pt x="504" y="236"/>
                  </a:lnTo>
                  <a:lnTo>
                    <a:pt x="501" y="236"/>
                  </a:lnTo>
                  <a:lnTo>
                    <a:pt x="499" y="236"/>
                  </a:lnTo>
                  <a:lnTo>
                    <a:pt x="499" y="239"/>
                  </a:lnTo>
                  <a:lnTo>
                    <a:pt x="496" y="239"/>
                  </a:lnTo>
                  <a:lnTo>
                    <a:pt x="492" y="241"/>
                  </a:lnTo>
                  <a:lnTo>
                    <a:pt x="492" y="243"/>
                  </a:lnTo>
                  <a:lnTo>
                    <a:pt x="492" y="241"/>
                  </a:lnTo>
                  <a:lnTo>
                    <a:pt x="489" y="241"/>
                  </a:lnTo>
                  <a:lnTo>
                    <a:pt x="487" y="243"/>
                  </a:lnTo>
                  <a:lnTo>
                    <a:pt x="485" y="243"/>
                  </a:lnTo>
                  <a:lnTo>
                    <a:pt x="482" y="246"/>
                  </a:lnTo>
                  <a:lnTo>
                    <a:pt x="480" y="253"/>
                  </a:lnTo>
                  <a:lnTo>
                    <a:pt x="477" y="258"/>
                  </a:lnTo>
                  <a:lnTo>
                    <a:pt x="480" y="260"/>
                  </a:lnTo>
                  <a:lnTo>
                    <a:pt x="477" y="262"/>
                  </a:lnTo>
                  <a:lnTo>
                    <a:pt x="477" y="265"/>
                  </a:lnTo>
                  <a:lnTo>
                    <a:pt x="477" y="265"/>
                  </a:lnTo>
                  <a:lnTo>
                    <a:pt x="475" y="267"/>
                  </a:lnTo>
                  <a:lnTo>
                    <a:pt x="470" y="269"/>
                  </a:lnTo>
                  <a:lnTo>
                    <a:pt x="466" y="274"/>
                  </a:lnTo>
                  <a:lnTo>
                    <a:pt x="463" y="274"/>
                  </a:lnTo>
                  <a:lnTo>
                    <a:pt x="463" y="277"/>
                  </a:lnTo>
                  <a:lnTo>
                    <a:pt x="463" y="281"/>
                  </a:lnTo>
                  <a:lnTo>
                    <a:pt x="461" y="281"/>
                  </a:lnTo>
                  <a:lnTo>
                    <a:pt x="459" y="281"/>
                  </a:lnTo>
                  <a:lnTo>
                    <a:pt x="456" y="281"/>
                  </a:lnTo>
                  <a:lnTo>
                    <a:pt x="454" y="281"/>
                  </a:lnTo>
                  <a:lnTo>
                    <a:pt x="454" y="279"/>
                  </a:lnTo>
                  <a:lnTo>
                    <a:pt x="451" y="279"/>
                  </a:lnTo>
                  <a:lnTo>
                    <a:pt x="451" y="277"/>
                  </a:lnTo>
                  <a:lnTo>
                    <a:pt x="454" y="274"/>
                  </a:lnTo>
                  <a:lnTo>
                    <a:pt x="454" y="272"/>
                  </a:lnTo>
                  <a:lnTo>
                    <a:pt x="454" y="269"/>
                  </a:lnTo>
                  <a:lnTo>
                    <a:pt x="454" y="269"/>
                  </a:lnTo>
                  <a:lnTo>
                    <a:pt x="454" y="267"/>
                  </a:lnTo>
                  <a:lnTo>
                    <a:pt x="456" y="267"/>
                  </a:lnTo>
                  <a:lnTo>
                    <a:pt x="456" y="267"/>
                  </a:lnTo>
                  <a:lnTo>
                    <a:pt x="454" y="265"/>
                  </a:lnTo>
                  <a:lnTo>
                    <a:pt x="454" y="265"/>
                  </a:lnTo>
                  <a:lnTo>
                    <a:pt x="454" y="260"/>
                  </a:lnTo>
                  <a:lnTo>
                    <a:pt x="456" y="260"/>
                  </a:lnTo>
                  <a:lnTo>
                    <a:pt x="456" y="258"/>
                  </a:lnTo>
                  <a:lnTo>
                    <a:pt x="459" y="255"/>
                  </a:lnTo>
                  <a:lnTo>
                    <a:pt x="459" y="255"/>
                  </a:lnTo>
                  <a:lnTo>
                    <a:pt x="459" y="253"/>
                  </a:lnTo>
                  <a:lnTo>
                    <a:pt x="459" y="253"/>
                  </a:lnTo>
                  <a:lnTo>
                    <a:pt x="459" y="251"/>
                  </a:lnTo>
                  <a:lnTo>
                    <a:pt x="461" y="251"/>
                  </a:lnTo>
                  <a:lnTo>
                    <a:pt x="461" y="248"/>
                  </a:lnTo>
                  <a:lnTo>
                    <a:pt x="466" y="241"/>
                  </a:lnTo>
                  <a:lnTo>
                    <a:pt x="466" y="239"/>
                  </a:lnTo>
                  <a:lnTo>
                    <a:pt x="466" y="236"/>
                  </a:lnTo>
                  <a:lnTo>
                    <a:pt x="466" y="232"/>
                  </a:lnTo>
                  <a:lnTo>
                    <a:pt x="470" y="229"/>
                  </a:lnTo>
                  <a:lnTo>
                    <a:pt x="477" y="227"/>
                  </a:lnTo>
                  <a:lnTo>
                    <a:pt x="480" y="227"/>
                  </a:lnTo>
                  <a:lnTo>
                    <a:pt x="482" y="225"/>
                  </a:lnTo>
                  <a:lnTo>
                    <a:pt x="482" y="222"/>
                  </a:lnTo>
                  <a:lnTo>
                    <a:pt x="482" y="220"/>
                  </a:lnTo>
                  <a:lnTo>
                    <a:pt x="482" y="217"/>
                  </a:lnTo>
                  <a:lnTo>
                    <a:pt x="482" y="217"/>
                  </a:lnTo>
                  <a:lnTo>
                    <a:pt x="482" y="215"/>
                  </a:lnTo>
                  <a:lnTo>
                    <a:pt x="485" y="213"/>
                  </a:lnTo>
                  <a:lnTo>
                    <a:pt x="485" y="210"/>
                  </a:lnTo>
                  <a:lnTo>
                    <a:pt x="480" y="210"/>
                  </a:lnTo>
                  <a:lnTo>
                    <a:pt x="477" y="208"/>
                  </a:lnTo>
                  <a:lnTo>
                    <a:pt x="477" y="208"/>
                  </a:lnTo>
                  <a:lnTo>
                    <a:pt x="477" y="208"/>
                  </a:lnTo>
                  <a:lnTo>
                    <a:pt x="475" y="206"/>
                  </a:lnTo>
                  <a:lnTo>
                    <a:pt x="475" y="203"/>
                  </a:lnTo>
                  <a:lnTo>
                    <a:pt x="473" y="203"/>
                  </a:lnTo>
                  <a:lnTo>
                    <a:pt x="473" y="201"/>
                  </a:lnTo>
                  <a:lnTo>
                    <a:pt x="470" y="201"/>
                  </a:lnTo>
                  <a:lnTo>
                    <a:pt x="470" y="196"/>
                  </a:lnTo>
                  <a:lnTo>
                    <a:pt x="473" y="196"/>
                  </a:lnTo>
                  <a:lnTo>
                    <a:pt x="473" y="191"/>
                  </a:lnTo>
                  <a:lnTo>
                    <a:pt x="475" y="184"/>
                  </a:lnTo>
                  <a:lnTo>
                    <a:pt x="475" y="184"/>
                  </a:lnTo>
                  <a:lnTo>
                    <a:pt x="477" y="182"/>
                  </a:lnTo>
                  <a:lnTo>
                    <a:pt x="477" y="182"/>
                  </a:lnTo>
                  <a:lnTo>
                    <a:pt x="477" y="182"/>
                  </a:lnTo>
                  <a:lnTo>
                    <a:pt x="477" y="180"/>
                  </a:lnTo>
                  <a:lnTo>
                    <a:pt x="475" y="180"/>
                  </a:lnTo>
                  <a:lnTo>
                    <a:pt x="475" y="180"/>
                  </a:lnTo>
                  <a:lnTo>
                    <a:pt x="475" y="177"/>
                  </a:lnTo>
                  <a:lnTo>
                    <a:pt x="473" y="177"/>
                  </a:lnTo>
                  <a:lnTo>
                    <a:pt x="473" y="177"/>
                  </a:lnTo>
                  <a:lnTo>
                    <a:pt x="473" y="177"/>
                  </a:lnTo>
                  <a:lnTo>
                    <a:pt x="466" y="182"/>
                  </a:lnTo>
                  <a:lnTo>
                    <a:pt x="466" y="182"/>
                  </a:lnTo>
                  <a:lnTo>
                    <a:pt x="466" y="182"/>
                  </a:lnTo>
                  <a:lnTo>
                    <a:pt x="463" y="182"/>
                  </a:lnTo>
                  <a:lnTo>
                    <a:pt x="461" y="182"/>
                  </a:lnTo>
                  <a:lnTo>
                    <a:pt x="461" y="182"/>
                  </a:lnTo>
                  <a:lnTo>
                    <a:pt x="461" y="182"/>
                  </a:lnTo>
                  <a:lnTo>
                    <a:pt x="461" y="182"/>
                  </a:lnTo>
                  <a:lnTo>
                    <a:pt x="459" y="184"/>
                  </a:lnTo>
                  <a:lnTo>
                    <a:pt x="459" y="184"/>
                  </a:lnTo>
                  <a:lnTo>
                    <a:pt x="456" y="182"/>
                  </a:lnTo>
                  <a:lnTo>
                    <a:pt x="456" y="182"/>
                  </a:lnTo>
                  <a:lnTo>
                    <a:pt x="456" y="182"/>
                  </a:lnTo>
                  <a:lnTo>
                    <a:pt x="456" y="180"/>
                  </a:lnTo>
                  <a:lnTo>
                    <a:pt x="456" y="177"/>
                  </a:lnTo>
                  <a:lnTo>
                    <a:pt x="456" y="177"/>
                  </a:lnTo>
                  <a:lnTo>
                    <a:pt x="456" y="175"/>
                  </a:lnTo>
                  <a:lnTo>
                    <a:pt x="456" y="175"/>
                  </a:lnTo>
                  <a:lnTo>
                    <a:pt x="456" y="172"/>
                  </a:lnTo>
                  <a:lnTo>
                    <a:pt x="456" y="172"/>
                  </a:lnTo>
                  <a:lnTo>
                    <a:pt x="456" y="172"/>
                  </a:lnTo>
                  <a:lnTo>
                    <a:pt x="459" y="170"/>
                  </a:lnTo>
                  <a:lnTo>
                    <a:pt x="461" y="170"/>
                  </a:lnTo>
                  <a:lnTo>
                    <a:pt x="461" y="168"/>
                  </a:lnTo>
                  <a:lnTo>
                    <a:pt x="461" y="168"/>
                  </a:lnTo>
                  <a:lnTo>
                    <a:pt x="461" y="165"/>
                  </a:lnTo>
                  <a:lnTo>
                    <a:pt x="461" y="165"/>
                  </a:lnTo>
                  <a:lnTo>
                    <a:pt x="461" y="165"/>
                  </a:lnTo>
                  <a:lnTo>
                    <a:pt x="461" y="165"/>
                  </a:lnTo>
                  <a:lnTo>
                    <a:pt x="461" y="161"/>
                  </a:lnTo>
                  <a:lnTo>
                    <a:pt x="459" y="158"/>
                  </a:lnTo>
                  <a:lnTo>
                    <a:pt x="459" y="158"/>
                  </a:lnTo>
                  <a:lnTo>
                    <a:pt x="459" y="156"/>
                  </a:lnTo>
                  <a:lnTo>
                    <a:pt x="461" y="156"/>
                  </a:lnTo>
                  <a:lnTo>
                    <a:pt x="461" y="156"/>
                  </a:lnTo>
                  <a:lnTo>
                    <a:pt x="461" y="156"/>
                  </a:lnTo>
                  <a:lnTo>
                    <a:pt x="461" y="156"/>
                  </a:lnTo>
                  <a:lnTo>
                    <a:pt x="461" y="153"/>
                  </a:lnTo>
                  <a:lnTo>
                    <a:pt x="461" y="153"/>
                  </a:lnTo>
                  <a:lnTo>
                    <a:pt x="461" y="151"/>
                  </a:lnTo>
                  <a:lnTo>
                    <a:pt x="461" y="151"/>
                  </a:lnTo>
                  <a:lnTo>
                    <a:pt x="459" y="149"/>
                  </a:lnTo>
                  <a:lnTo>
                    <a:pt x="459" y="146"/>
                  </a:lnTo>
                  <a:lnTo>
                    <a:pt x="459" y="146"/>
                  </a:lnTo>
                  <a:lnTo>
                    <a:pt x="459" y="146"/>
                  </a:lnTo>
                  <a:lnTo>
                    <a:pt x="459" y="144"/>
                  </a:lnTo>
                  <a:lnTo>
                    <a:pt x="459" y="144"/>
                  </a:lnTo>
                  <a:lnTo>
                    <a:pt x="459" y="144"/>
                  </a:lnTo>
                  <a:lnTo>
                    <a:pt x="459" y="144"/>
                  </a:lnTo>
                  <a:lnTo>
                    <a:pt x="459" y="144"/>
                  </a:lnTo>
                  <a:lnTo>
                    <a:pt x="459" y="142"/>
                  </a:lnTo>
                  <a:lnTo>
                    <a:pt x="456" y="142"/>
                  </a:lnTo>
                  <a:lnTo>
                    <a:pt x="456" y="139"/>
                  </a:lnTo>
                  <a:lnTo>
                    <a:pt x="454" y="139"/>
                  </a:lnTo>
                  <a:lnTo>
                    <a:pt x="451" y="139"/>
                  </a:lnTo>
                  <a:lnTo>
                    <a:pt x="451" y="137"/>
                  </a:lnTo>
                  <a:lnTo>
                    <a:pt x="451" y="137"/>
                  </a:lnTo>
                  <a:lnTo>
                    <a:pt x="449" y="137"/>
                  </a:lnTo>
                  <a:lnTo>
                    <a:pt x="449" y="137"/>
                  </a:lnTo>
                  <a:lnTo>
                    <a:pt x="449" y="135"/>
                  </a:lnTo>
                  <a:lnTo>
                    <a:pt x="449" y="135"/>
                  </a:lnTo>
                  <a:lnTo>
                    <a:pt x="444" y="135"/>
                  </a:lnTo>
                  <a:lnTo>
                    <a:pt x="442" y="135"/>
                  </a:lnTo>
                  <a:lnTo>
                    <a:pt x="442" y="135"/>
                  </a:lnTo>
                  <a:lnTo>
                    <a:pt x="442" y="135"/>
                  </a:lnTo>
                  <a:lnTo>
                    <a:pt x="442" y="135"/>
                  </a:lnTo>
                  <a:lnTo>
                    <a:pt x="440" y="132"/>
                  </a:lnTo>
                  <a:lnTo>
                    <a:pt x="440" y="132"/>
                  </a:lnTo>
                  <a:lnTo>
                    <a:pt x="440" y="132"/>
                  </a:lnTo>
                  <a:lnTo>
                    <a:pt x="440" y="132"/>
                  </a:lnTo>
                  <a:lnTo>
                    <a:pt x="437" y="135"/>
                  </a:lnTo>
                  <a:lnTo>
                    <a:pt x="435" y="135"/>
                  </a:lnTo>
                  <a:lnTo>
                    <a:pt x="435" y="135"/>
                  </a:lnTo>
                  <a:lnTo>
                    <a:pt x="433" y="135"/>
                  </a:lnTo>
                  <a:lnTo>
                    <a:pt x="433" y="132"/>
                  </a:lnTo>
                  <a:lnTo>
                    <a:pt x="430" y="132"/>
                  </a:lnTo>
                  <a:lnTo>
                    <a:pt x="430" y="132"/>
                  </a:lnTo>
                  <a:lnTo>
                    <a:pt x="428" y="132"/>
                  </a:lnTo>
                  <a:lnTo>
                    <a:pt x="428" y="130"/>
                  </a:lnTo>
                  <a:lnTo>
                    <a:pt x="428" y="130"/>
                  </a:lnTo>
                  <a:lnTo>
                    <a:pt x="428" y="130"/>
                  </a:lnTo>
                  <a:lnTo>
                    <a:pt x="428" y="127"/>
                  </a:lnTo>
                  <a:lnTo>
                    <a:pt x="430" y="125"/>
                  </a:lnTo>
                  <a:lnTo>
                    <a:pt x="430" y="125"/>
                  </a:lnTo>
                  <a:lnTo>
                    <a:pt x="430" y="125"/>
                  </a:lnTo>
                  <a:lnTo>
                    <a:pt x="430" y="123"/>
                  </a:lnTo>
                  <a:lnTo>
                    <a:pt x="430" y="123"/>
                  </a:lnTo>
                  <a:lnTo>
                    <a:pt x="428" y="118"/>
                  </a:lnTo>
                  <a:lnTo>
                    <a:pt x="428" y="118"/>
                  </a:lnTo>
                  <a:lnTo>
                    <a:pt x="425" y="116"/>
                  </a:lnTo>
                  <a:lnTo>
                    <a:pt x="425" y="116"/>
                  </a:lnTo>
                  <a:lnTo>
                    <a:pt x="423" y="116"/>
                  </a:lnTo>
                  <a:lnTo>
                    <a:pt x="421" y="116"/>
                  </a:lnTo>
                  <a:lnTo>
                    <a:pt x="421" y="113"/>
                  </a:lnTo>
                  <a:lnTo>
                    <a:pt x="421" y="113"/>
                  </a:lnTo>
                  <a:lnTo>
                    <a:pt x="418" y="116"/>
                  </a:lnTo>
                  <a:lnTo>
                    <a:pt x="418" y="116"/>
                  </a:lnTo>
                  <a:lnTo>
                    <a:pt x="418" y="116"/>
                  </a:lnTo>
                  <a:lnTo>
                    <a:pt x="416" y="116"/>
                  </a:lnTo>
                  <a:lnTo>
                    <a:pt x="414" y="113"/>
                  </a:lnTo>
                  <a:lnTo>
                    <a:pt x="414" y="113"/>
                  </a:lnTo>
                  <a:lnTo>
                    <a:pt x="411" y="113"/>
                  </a:lnTo>
                  <a:lnTo>
                    <a:pt x="409" y="113"/>
                  </a:lnTo>
                  <a:lnTo>
                    <a:pt x="409" y="113"/>
                  </a:lnTo>
                  <a:lnTo>
                    <a:pt x="407" y="113"/>
                  </a:lnTo>
                  <a:lnTo>
                    <a:pt x="404" y="111"/>
                  </a:lnTo>
                  <a:lnTo>
                    <a:pt x="404" y="111"/>
                  </a:lnTo>
                  <a:lnTo>
                    <a:pt x="404" y="111"/>
                  </a:lnTo>
                  <a:lnTo>
                    <a:pt x="402" y="113"/>
                  </a:lnTo>
                  <a:lnTo>
                    <a:pt x="399" y="113"/>
                  </a:lnTo>
                  <a:lnTo>
                    <a:pt x="399" y="113"/>
                  </a:lnTo>
                  <a:lnTo>
                    <a:pt x="397" y="111"/>
                  </a:lnTo>
                  <a:lnTo>
                    <a:pt x="395" y="111"/>
                  </a:lnTo>
                  <a:lnTo>
                    <a:pt x="395" y="111"/>
                  </a:lnTo>
                  <a:lnTo>
                    <a:pt x="395" y="111"/>
                  </a:lnTo>
                  <a:lnTo>
                    <a:pt x="395" y="111"/>
                  </a:lnTo>
                  <a:lnTo>
                    <a:pt x="392" y="111"/>
                  </a:lnTo>
                  <a:lnTo>
                    <a:pt x="392" y="111"/>
                  </a:lnTo>
                  <a:lnTo>
                    <a:pt x="390" y="111"/>
                  </a:lnTo>
                  <a:lnTo>
                    <a:pt x="390" y="109"/>
                  </a:lnTo>
                  <a:lnTo>
                    <a:pt x="388" y="109"/>
                  </a:lnTo>
                  <a:lnTo>
                    <a:pt x="388" y="111"/>
                  </a:lnTo>
                  <a:lnTo>
                    <a:pt x="388" y="111"/>
                  </a:lnTo>
                  <a:lnTo>
                    <a:pt x="385" y="111"/>
                  </a:lnTo>
                  <a:lnTo>
                    <a:pt x="385" y="111"/>
                  </a:lnTo>
                  <a:lnTo>
                    <a:pt x="385" y="111"/>
                  </a:lnTo>
                  <a:lnTo>
                    <a:pt x="385" y="111"/>
                  </a:lnTo>
                  <a:lnTo>
                    <a:pt x="383" y="111"/>
                  </a:lnTo>
                  <a:lnTo>
                    <a:pt x="383" y="111"/>
                  </a:lnTo>
                  <a:lnTo>
                    <a:pt x="381" y="113"/>
                  </a:lnTo>
                  <a:lnTo>
                    <a:pt x="381" y="113"/>
                  </a:lnTo>
                  <a:lnTo>
                    <a:pt x="381" y="113"/>
                  </a:lnTo>
                  <a:lnTo>
                    <a:pt x="376" y="111"/>
                  </a:lnTo>
                  <a:lnTo>
                    <a:pt x="373" y="111"/>
                  </a:lnTo>
                  <a:lnTo>
                    <a:pt x="373" y="111"/>
                  </a:lnTo>
                  <a:lnTo>
                    <a:pt x="371" y="111"/>
                  </a:lnTo>
                  <a:lnTo>
                    <a:pt x="371" y="111"/>
                  </a:lnTo>
                  <a:lnTo>
                    <a:pt x="371" y="111"/>
                  </a:lnTo>
                  <a:lnTo>
                    <a:pt x="369" y="111"/>
                  </a:lnTo>
                  <a:lnTo>
                    <a:pt x="369" y="111"/>
                  </a:lnTo>
                  <a:lnTo>
                    <a:pt x="366" y="111"/>
                  </a:lnTo>
                  <a:lnTo>
                    <a:pt x="366" y="111"/>
                  </a:lnTo>
                  <a:lnTo>
                    <a:pt x="366" y="111"/>
                  </a:lnTo>
                  <a:lnTo>
                    <a:pt x="364" y="111"/>
                  </a:lnTo>
                  <a:lnTo>
                    <a:pt x="364" y="111"/>
                  </a:lnTo>
                  <a:lnTo>
                    <a:pt x="362" y="111"/>
                  </a:lnTo>
                  <a:lnTo>
                    <a:pt x="362" y="111"/>
                  </a:lnTo>
                  <a:lnTo>
                    <a:pt x="359" y="111"/>
                  </a:lnTo>
                  <a:lnTo>
                    <a:pt x="354" y="109"/>
                  </a:lnTo>
                  <a:lnTo>
                    <a:pt x="347" y="106"/>
                  </a:lnTo>
                  <a:lnTo>
                    <a:pt x="343" y="104"/>
                  </a:lnTo>
                  <a:lnTo>
                    <a:pt x="338" y="101"/>
                  </a:lnTo>
                  <a:lnTo>
                    <a:pt x="336" y="101"/>
                  </a:lnTo>
                  <a:lnTo>
                    <a:pt x="331" y="99"/>
                  </a:lnTo>
                  <a:lnTo>
                    <a:pt x="331" y="99"/>
                  </a:lnTo>
                  <a:lnTo>
                    <a:pt x="328" y="99"/>
                  </a:lnTo>
                  <a:lnTo>
                    <a:pt x="324" y="99"/>
                  </a:lnTo>
                  <a:lnTo>
                    <a:pt x="319" y="97"/>
                  </a:lnTo>
                  <a:lnTo>
                    <a:pt x="312" y="97"/>
                  </a:lnTo>
                  <a:lnTo>
                    <a:pt x="305" y="97"/>
                  </a:lnTo>
                  <a:lnTo>
                    <a:pt x="298" y="94"/>
                  </a:lnTo>
                  <a:lnTo>
                    <a:pt x="288" y="94"/>
                  </a:lnTo>
                  <a:lnTo>
                    <a:pt x="281" y="92"/>
                  </a:lnTo>
                  <a:lnTo>
                    <a:pt x="274" y="90"/>
                  </a:lnTo>
                  <a:lnTo>
                    <a:pt x="265" y="90"/>
                  </a:lnTo>
                  <a:lnTo>
                    <a:pt x="260" y="87"/>
                  </a:lnTo>
                  <a:lnTo>
                    <a:pt x="253" y="87"/>
                  </a:lnTo>
                  <a:lnTo>
                    <a:pt x="250" y="87"/>
                  </a:lnTo>
                  <a:lnTo>
                    <a:pt x="246" y="87"/>
                  </a:lnTo>
                  <a:lnTo>
                    <a:pt x="246" y="87"/>
                  </a:lnTo>
                  <a:lnTo>
                    <a:pt x="243" y="85"/>
                  </a:lnTo>
                  <a:lnTo>
                    <a:pt x="243" y="85"/>
                  </a:lnTo>
                  <a:lnTo>
                    <a:pt x="243" y="85"/>
                  </a:lnTo>
                  <a:lnTo>
                    <a:pt x="241" y="82"/>
                  </a:lnTo>
                  <a:lnTo>
                    <a:pt x="239" y="80"/>
                  </a:lnTo>
                  <a:lnTo>
                    <a:pt x="236" y="75"/>
                  </a:lnTo>
                  <a:lnTo>
                    <a:pt x="236" y="71"/>
                  </a:lnTo>
                  <a:lnTo>
                    <a:pt x="234" y="68"/>
                  </a:lnTo>
                  <a:lnTo>
                    <a:pt x="234" y="68"/>
                  </a:lnTo>
                  <a:lnTo>
                    <a:pt x="231" y="66"/>
                  </a:lnTo>
                  <a:lnTo>
                    <a:pt x="231" y="66"/>
                  </a:lnTo>
                  <a:lnTo>
                    <a:pt x="229" y="66"/>
                  </a:lnTo>
                  <a:lnTo>
                    <a:pt x="229" y="66"/>
                  </a:lnTo>
                  <a:lnTo>
                    <a:pt x="227" y="66"/>
                  </a:lnTo>
                  <a:lnTo>
                    <a:pt x="227" y="66"/>
                  </a:lnTo>
                  <a:lnTo>
                    <a:pt x="227" y="64"/>
                  </a:lnTo>
                  <a:lnTo>
                    <a:pt x="224" y="64"/>
                  </a:lnTo>
                  <a:lnTo>
                    <a:pt x="224" y="64"/>
                  </a:lnTo>
                  <a:lnTo>
                    <a:pt x="222" y="64"/>
                  </a:lnTo>
                  <a:lnTo>
                    <a:pt x="222" y="61"/>
                  </a:lnTo>
                  <a:lnTo>
                    <a:pt x="222" y="61"/>
                  </a:lnTo>
                  <a:lnTo>
                    <a:pt x="220" y="61"/>
                  </a:lnTo>
                  <a:lnTo>
                    <a:pt x="220" y="64"/>
                  </a:lnTo>
                  <a:lnTo>
                    <a:pt x="217" y="64"/>
                  </a:lnTo>
                  <a:lnTo>
                    <a:pt x="217" y="64"/>
                  </a:lnTo>
                  <a:lnTo>
                    <a:pt x="217" y="64"/>
                  </a:lnTo>
                  <a:lnTo>
                    <a:pt x="215" y="64"/>
                  </a:lnTo>
                  <a:lnTo>
                    <a:pt x="215" y="64"/>
                  </a:lnTo>
                  <a:lnTo>
                    <a:pt x="215" y="61"/>
                  </a:lnTo>
                  <a:lnTo>
                    <a:pt x="215" y="59"/>
                  </a:lnTo>
                  <a:lnTo>
                    <a:pt x="215" y="59"/>
                  </a:lnTo>
                  <a:lnTo>
                    <a:pt x="213" y="61"/>
                  </a:lnTo>
                  <a:lnTo>
                    <a:pt x="210" y="61"/>
                  </a:lnTo>
                  <a:lnTo>
                    <a:pt x="208" y="59"/>
                  </a:lnTo>
                  <a:lnTo>
                    <a:pt x="201" y="56"/>
                  </a:lnTo>
                  <a:lnTo>
                    <a:pt x="191" y="54"/>
                  </a:lnTo>
                  <a:lnTo>
                    <a:pt x="184" y="49"/>
                  </a:lnTo>
                  <a:lnTo>
                    <a:pt x="182" y="47"/>
                  </a:lnTo>
                  <a:lnTo>
                    <a:pt x="184" y="47"/>
                  </a:lnTo>
                  <a:lnTo>
                    <a:pt x="184" y="49"/>
                  </a:lnTo>
                  <a:lnTo>
                    <a:pt x="184" y="49"/>
                  </a:lnTo>
                  <a:lnTo>
                    <a:pt x="184" y="49"/>
                  </a:lnTo>
                  <a:lnTo>
                    <a:pt x="182" y="49"/>
                  </a:lnTo>
                  <a:lnTo>
                    <a:pt x="182" y="52"/>
                  </a:lnTo>
                  <a:lnTo>
                    <a:pt x="182" y="52"/>
                  </a:lnTo>
                  <a:lnTo>
                    <a:pt x="184" y="52"/>
                  </a:lnTo>
                  <a:lnTo>
                    <a:pt x="184" y="54"/>
                  </a:lnTo>
                  <a:lnTo>
                    <a:pt x="182" y="56"/>
                  </a:lnTo>
                  <a:lnTo>
                    <a:pt x="170" y="61"/>
                  </a:lnTo>
                  <a:lnTo>
                    <a:pt x="168" y="61"/>
                  </a:lnTo>
                  <a:lnTo>
                    <a:pt x="165" y="61"/>
                  </a:lnTo>
                  <a:lnTo>
                    <a:pt x="168" y="59"/>
                  </a:lnTo>
                  <a:lnTo>
                    <a:pt x="168" y="56"/>
                  </a:lnTo>
                  <a:lnTo>
                    <a:pt x="172" y="49"/>
                  </a:lnTo>
                  <a:lnTo>
                    <a:pt x="172" y="47"/>
                  </a:lnTo>
                  <a:lnTo>
                    <a:pt x="172" y="47"/>
                  </a:lnTo>
                  <a:lnTo>
                    <a:pt x="172" y="45"/>
                  </a:lnTo>
                  <a:lnTo>
                    <a:pt x="172" y="45"/>
                  </a:lnTo>
                  <a:lnTo>
                    <a:pt x="172" y="42"/>
                  </a:lnTo>
                  <a:lnTo>
                    <a:pt x="172" y="40"/>
                  </a:lnTo>
                  <a:lnTo>
                    <a:pt x="172" y="38"/>
                  </a:lnTo>
                  <a:lnTo>
                    <a:pt x="175" y="35"/>
                  </a:lnTo>
                  <a:lnTo>
                    <a:pt x="175" y="35"/>
                  </a:lnTo>
                  <a:lnTo>
                    <a:pt x="177" y="28"/>
                  </a:lnTo>
                  <a:lnTo>
                    <a:pt x="179" y="28"/>
                  </a:lnTo>
                  <a:lnTo>
                    <a:pt x="179" y="26"/>
                  </a:lnTo>
                  <a:lnTo>
                    <a:pt x="177" y="26"/>
                  </a:lnTo>
                  <a:lnTo>
                    <a:pt x="179" y="23"/>
                  </a:lnTo>
                  <a:lnTo>
                    <a:pt x="179" y="23"/>
                  </a:lnTo>
                  <a:lnTo>
                    <a:pt x="179" y="23"/>
                  </a:lnTo>
                  <a:lnTo>
                    <a:pt x="177" y="21"/>
                  </a:lnTo>
                  <a:lnTo>
                    <a:pt x="177" y="19"/>
                  </a:lnTo>
                  <a:lnTo>
                    <a:pt x="177" y="19"/>
                  </a:lnTo>
                  <a:lnTo>
                    <a:pt x="175" y="19"/>
                  </a:lnTo>
                  <a:lnTo>
                    <a:pt x="172" y="19"/>
                  </a:lnTo>
                  <a:lnTo>
                    <a:pt x="172" y="19"/>
                  </a:lnTo>
                  <a:lnTo>
                    <a:pt x="172" y="16"/>
                  </a:lnTo>
                  <a:lnTo>
                    <a:pt x="172" y="16"/>
                  </a:lnTo>
                  <a:lnTo>
                    <a:pt x="172" y="16"/>
                  </a:lnTo>
                  <a:lnTo>
                    <a:pt x="170" y="16"/>
                  </a:lnTo>
                  <a:lnTo>
                    <a:pt x="170" y="16"/>
                  </a:lnTo>
                  <a:lnTo>
                    <a:pt x="168" y="16"/>
                  </a:lnTo>
                  <a:lnTo>
                    <a:pt x="168" y="19"/>
                  </a:lnTo>
                  <a:lnTo>
                    <a:pt x="168" y="19"/>
                  </a:lnTo>
                  <a:lnTo>
                    <a:pt x="168" y="19"/>
                  </a:lnTo>
                  <a:lnTo>
                    <a:pt x="168" y="19"/>
                  </a:lnTo>
                  <a:lnTo>
                    <a:pt x="165" y="21"/>
                  </a:lnTo>
                  <a:lnTo>
                    <a:pt x="165" y="21"/>
                  </a:lnTo>
                  <a:lnTo>
                    <a:pt x="163" y="21"/>
                  </a:lnTo>
                  <a:lnTo>
                    <a:pt x="163" y="19"/>
                  </a:lnTo>
                  <a:lnTo>
                    <a:pt x="161" y="19"/>
                  </a:lnTo>
                  <a:lnTo>
                    <a:pt x="161" y="21"/>
                  </a:lnTo>
                  <a:lnTo>
                    <a:pt x="161" y="21"/>
                  </a:lnTo>
                  <a:lnTo>
                    <a:pt x="161" y="21"/>
                  </a:lnTo>
                  <a:lnTo>
                    <a:pt x="161" y="21"/>
                  </a:lnTo>
                  <a:lnTo>
                    <a:pt x="156" y="23"/>
                  </a:lnTo>
                  <a:lnTo>
                    <a:pt x="156" y="23"/>
                  </a:lnTo>
                  <a:lnTo>
                    <a:pt x="153" y="26"/>
                  </a:lnTo>
                  <a:lnTo>
                    <a:pt x="153" y="26"/>
                  </a:lnTo>
                  <a:lnTo>
                    <a:pt x="153" y="26"/>
                  </a:lnTo>
                  <a:lnTo>
                    <a:pt x="153" y="26"/>
                  </a:lnTo>
                  <a:lnTo>
                    <a:pt x="151" y="28"/>
                  </a:lnTo>
                  <a:lnTo>
                    <a:pt x="151" y="28"/>
                  </a:lnTo>
                  <a:lnTo>
                    <a:pt x="151" y="28"/>
                  </a:lnTo>
                  <a:lnTo>
                    <a:pt x="149" y="30"/>
                  </a:lnTo>
                  <a:lnTo>
                    <a:pt x="149" y="30"/>
                  </a:lnTo>
                  <a:lnTo>
                    <a:pt x="146" y="30"/>
                  </a:lnTo>
                  <a:lnTo>
                    <a:pt x="146" y="30"/>
                  </a:lnTo>
                  <a:lnTo>
                    <a:pt x="146" y="30"/>
                  </a:lnTo>
                  <a:lnTo>
                    <a:pt x="146" y="30"/>
                  </a:lnTo>
                  <a:lnTo>
                    <a:pt x="146" y="28"/>
                  </a:lnTo>
                  <a:lnTo>
                    <a:pt x="144" y="30"/>
                  </a:lnTo>
                  <a:lnTo>
                    <a:pt x="142" y="33"/>
                  </a:lnTo>
                  <a:lnTo>
                    <a:pt x="142" y="30"/>
                  </a:lnTo>
                  <a:lnTo>
                    <a:pt x="142" y="28"/>
                  </a:lnTo>
                  <a:lnTo>
                    <a:pt x="139" y="30"/>
                  </a:lnTo>
                  <a:lnTo>
                    <a:pt x="135" y="33"/>
                  </a:lnTo>
                  <a:lnTo>
                    <a:pt x="127" y="38"/>
                  </a:lnTo>
                  <a:lnTo>
                    <a:pt x="125" y="42"/>
                  </a:lnTo>
                  <a:lnTo>
                    <a:pt x="123" y="42"/>
                  </a:lnTo>
                  <a:lnTo>
                    <a:pt x="116" y="45"/>
                  </a:lnTo>
                  <a:lnTo>
                    <a:pt x="108" y="47"/>
                  </a:lnTo>
                  <a:lnTo>
                    <a:pt x="90" y="54"/>
                  </a:lnTo>
                  <a:lnTo>
                    <a:pt x="78" y="56"/>
                  </a:lnTo>
                  <a:lnTo>
                    <a:pt x="75" y="56"/>
                  </a:lnTo>
                  <a:lnTo>
                    <a:pt x="68" y="54"/>
                  </a:lnTo>
                  <a:lnTo>
                    <a:pt x="68" y="54"/>
                  </a:lnTo>
                  <a:lnTo>
                    <a:pt x="66" y="54"/>
                  </a:lnTo>
                  <a:lnTo>
                    <a:pt x="64" y="52"/>
                  </a:lnTo>
                  <a:lnTo>
                    <a:pt x="61" y="49"/>
                  </a:lnTo>
                  <a:lnTo>
                    <a:pt x="61" y="49"/>
                  </a:lnTo>
                  <a:lnTo>
                    <a:pt x="61" y="49"/>
                  </a:lnTo>
                  <a:lnTo>
                    <a:pt x="59" y="52"/>
                  </a:lnTo>
                  <a:lnTo>
                    <a:pt x="59" y="52"/>
                  </a:lnTo>
                  <a:lnTo>
                    <a:pt x="56" y="54"/>
                  </a:lnTo>
                  <a:lnTo>
                    <a:pt x="56" y="54"/>
                  </a:lnTo>
                  <a:lnTo>
                    <a:pt x="56" y="54"/>
                  </a:lnTo>
                  <a:lnTo>
                    <a:pt x="56" y="54"/>
                  </a:lnTo>
                  <a:lnTo>
                    <a:pt x="54" y="56"/>
                  </a:lnTo>
                  <a:lnTo>
                    <a:pt x="54" y="56"/>
                  </a:lnTo>
                  <a:lnTo>
                    <a:pt x="54" y="56"/>
                  </a:lnTo>
                  <a:lnTo>
                    <a:pt x="54" y="56"/>
                  </a:lnTo>
                  <a:lnTo>
                    <a:pt x="54" y="59"/>
                  </a:lnTo>
                  <a:lnTo>
                    <a:pt x="54" y="61"/>
                  </a:lnTo>
                  <a:lnTo>
                    <a:pt x="54" y="61"/>
                  </a:lnTo>
                  <a:lnTo>
                    <a:pt x="54" y="61"/>
                  </a:lnTo>
                  <a:lnTo>
                    <a:pt x="52" y="61"/>
                  </a:lnTo>
                  <a:lnTo>
                    <a:pt x="52" y="64"/>
                  </a:lnTo>
                  <a:lnTo>
                    <a:pt x="52" y="64"/>
                  </a:lnTo>
                  <a:lnTo>
                    <a:pt x="49" y="64"/>
                  </a:lnTo>
                  <a:lnTo>
                    <a:pt x="47" y="64"/>
                  </a:lnTo>
                  <a:lnTo>
                    <a:pt x="47" y="64"/>
                  </a:lnTo>
                  <a:lnTo>
                    <a:pt x="47" y="64"/>
                  </a:lnTo>
                  <a:lnTo>
                    <a:pt x="47" y="64"/>
                  </a:lnTo>
                  <a:lnTo>
                    <a:pt x="47" y="66"/>
                  </a:lnTo>
                  <a:lnTo>
                    <a:pt x="47" y="73"/>
                  </a:lnTo>
                  <a:lnTo>
                    <a:pt x="47" y="80"/>
                  </a:lnTo>
                  <a:lnTo>
                    <a:pt x="47" y="90"/>
                  </a:lnTo>
                  <a:lnTo>
                    <a:pt x="49" y="97"/>
                  </a:lnTo>
                  <a:lnTo>
                    <a:pt x="49" y="104"/>
                  </a:lnTo>
                  <a:lnTo>
                    <a:pt x="49" y="111"/>
                  </a:lnTo>
                  <a:lnTo>
                    <a:pt x="49" y="118"/>
                  </a:lnTo>
                  <a:lnTo>
                    <a:pt x="49" y="127"/>
                  </a:lnTo>
                  <a:lnTo>
                    <a:pt x="49" y="127"/>
                  </a:lnTo>
                  <a:lnTo>
                    <a:pt x="52" y="132"/>
                  </a:lnTo>
                  <a:lnTo>
                    <a:pt x="49" y="132"/>
                  </a:lnTo>
                  <a:lnTo>
                    <a:pt x="47" y="135"/>
                  </a:lnTo>
                  <a:lnTo>
                    <a:pt x="47" y="135"/>
                  </a:lnTo>
                  <a:lnTo>
                    <a:pt x="47" y="137"/>
                  </a:lnTo>
                  <a:lnTo>
                    <a:pt x="45" y="139"/>
                  </a:lnTo>
                  <a:lnTo>
                    <a:pt x="45" y="139"/>
                  </a:lnTo>
                  <a:lnTo>
                    <a:pt x="42" y="139"/>
                  </a:lnTo>
                  <a:lnTo>
                    <a:pt x="40" y="139"/>
                  </a:lnTo>
                  <a:lnTo>
                    <a:pt x="40" y="139"/>
                  </a:lnTo>
                  <a:lnTo>
                    <a:pt x="38" y="139"/>
                  </a:lnTo>
                  <a:lnTo>
                    <a:pt x="35" y="144"/>
                  </a:lnTo>
                  <a:lnTo>
                    <a:pt x="35" y="144"/>
                  </a:lnTo>
                  <a:lnTo>
                    <a:pt x="30" y="144"/>
                  </a:lnTo>
                  <a:lnTo>
                    <a:pt x="30" y="144"/>
                  </a:lnTo>
                  <a:lnTo>
                    <a:pt x="30" y="146"/>
                  </a:lnTo>
                  <a:lnTo>
                    <a:pt x="28" y="146"/>
                  </a:lnTo>
                  <a:lnTo>
                    <a:pt x="28" y="146"/>
                  </a:lnTo>
                  <a:lnTo>
                    <a:pt x="28" y="146"/>
                  </a:lnTo>
                  <a:lnTo>
                    <a:pt x="28" y="149"/>
                  </a:lnTo>
                  <a:lnTo>
                    <a:pt x="28" y="149"/>
                  </a:lnTo>
                  <a:lnTo>
                    <a:pt x="26" y="149"/>
                  </a:lnTo>
                  <a:lnTo>
                    <a:pt x="23" y="149"/>
                  </a:lnTo>
                  <a:lnTo>
                    <a:pt x="19" y="153"/>
                  </a:lnTo>
                  <a:lnTo>
                    <a:pt x="19" y="153"/>
                  </a:lnTo>
                  <a:lnTo>
                    <a:pt x="16" y="156"/>
                  </a:lnTo>
                  <a:lnTo>
                    <a:pt x="14" y="158"/>
                  </a:lnTo>
                  <a:lnTo>
                    <a:pt x="9" y="165"/>
                  </a:lnTo>
                  <a:lnTo>
                    <a:pt x="9" y="168"/>
                  </a:lnTo>
                  <a:lnTo>
                    <a:pt x="7" y="172"/>
                  </a:lnTo>
                  <a:lnTo>
                    <a:pt x="0" y="180"/>
                  </a:lnTo>
                  <a:lnTo>
                    <a:pt x="0" y="182"/>
                  </a:lnTo>
                  <a:lnTo>
                    <a:pt x="0" y="184"/>
                  </a:lnTo>
                  <a:lnTo>
                    <a:pt x="0" y="191"/>
                  </a:lnTo>
                  <a:lnTo>
                    <a:pt x="2" y="196"/>
                  </a:lnTo>
                  <a:lnTo>
                    <a:pt x="4" y="196"/>
                  </a:lnTo>
                  <a:lnTo>
                    <a:pt x="9" y="196"/>
                  </a:lnTo>
                  <a:lnTo>
                    <a:pt x="14" y="198"/>
                  </a:lnTo>
                  <a:lnTo>
                    <a:pt x="14" y="198"/>
                  </a:lnTo>
                  <a:lnTo>
                    <a:pt x="16" y="203"/>
                  </a:lnTo>
                  <a:lnTo>
                    <a:pt x="16" y="206"/>
                  </a:lnTo>
                  <a:lnTo>
                    <a:pt x="19" y="208"/>
                  </a:lnTo>
                  <a:lnTo>
                    <a:pt x="21" y="210"/>
                  </a:lnTo>
                  <a:lnTo>
                    <a:pt x="21" y="210"/>
                  </a:lnTo>
                  <a:lnTo>
                    <a:pt x="23" y="213"/>
                  </a:lnTo>
                  <a:lnTo>
                    <a:pt x="23" y="215"/>
                  </a:lnTo>
                  <a:lnTo>
                    <a:pt x="21" y="220"/>
                  </a:lnTo>
                  <a:lnTo>
                    <a:pt x="19" y="222"/>
                  </a:lnTo>
                  <a:lnTo>
                    <a:pt x="19" y="225"/>
                  </a:lnTo>
                  <a:lnTo>
                    <a:pt x="19" y="227"/>
                  </a:lnTo>
                  <a:lnTo>
                    <a:pt x="16" y="227"/>
                  </a:lnTo>
                  <a:lnTo>
                    <a:pt x="16" y="229"/>
                  </a:lnTo>
                  <a:lnTo>
                    <a:pt x="14" y="232"/>
                  </a:lnTo>
                  <a:lnTo>
                    <a:pt x="14" y="234"/>
                  </a:lnTo>
                  <a:lnTo>
                    <a:pt x="16" y="239"/>
                  </a:lnTo>
                  <a:lnTo>
                    <a:pt x="14" y="241"/>
                  </a:lnTo>
                  <a:lnTo>
                    <a:pt x="14" y="243"/>
                  </a:lnTo>
                  <a:lnTo>
                    <a:pt x="14" y="243"/>
                  </a:lnTo>
                  <a:lnTo>
                    <a:pt x="16" y="248"/>
                  </a:lnTo>
                  <a:lnTo>
                    <a:pt x="16" y="251"/>
                  </a:lnTo>
                  <a:lnTo>
                    <a:pt x="16" y="253"/>
                  </a:lnTo>
                  <a:lnTo>
                    <a:pt x="16" y="253"/>
                  </a:lnTo>
                  <a:lnTo>
                    <a:pt x="14" y="255"/>
                  </a:lnTo>
                  <a:lnTo>
                    <a:pt x="14" y="255"/>
                  </a:lnTo>
                  <a:lnTo>
                    <a:pt x="14" y="258"/>
                  </a:lnTo>
                  <a:lnTo>
                    <a:pt x="16" y="265"/>
                  </a:lnTo>
                  <a:lnTo>
                    <a:pt x="16" y="269"/>
                  </a:lnTo>
                  <a:lnTo>
                    <a:pt x="19" y="274"/>
                  </a:lnTo>
                  <a:lnTo>
                    <a:pt x="19" y="274"/>
                  </a:lnTo>
                  <a:lnTo>
                    <a:pt x="16" y="277"/>
                  </a:lnTo>
                  <a:lnTo>
                    <a:pt x="16" y="279"/>
                  </a:lnTo>
                  <a:lnTo>
                    <a:pt x="16" y="281"/>
                  </a:lnTo>
                  <a:lnTo>
                    <a:pt x="16" y="284"/>
                  </a:lnTo>
                  <a:lnTo>
                    <a:pt x="16" y="286"/>
                  </a:lnTo>
                  <a:lnTo>
                    <a:pt x="14" y="296"/>
                  </a:lnTo>
                  <a:lnTo>
                    <a:pt x="16" y="298"/>
                  </a:lnTo>
                  <a:lnTo>
                    <a:pt x="21" y="300"/>
                  </a:lnTo>
                  <a:lnTo>
                    <a:pt x="28" y="305"/>
                  </a:lnTo>
                  <a:lnTo>
                    <a:pt x="30" y="307"/>
                  </a:lnTo>
                  <a:lnTo>
                    <a:pt x="30" y="307"/>
                  </a:lnTo>
                  <a:lnTo>
                    <a:pt x="33" y="310"/>
                  </a:lnTo>
                  <a:lnTo>
                    <a:pt x="33" y="310"/>
                  </a:lnTo>
                  <a:lnTo>
                    <a:pt x="38" y="312"/>
                  </a:lnTo>
                  <a:lnTo>
                    <a:pt x="52" y="312"/>
                  </a:lnTo>
                  <a:lnTo>
                    <a:pt x="54" y="314"/>
                  </a:lnTo>
                  <a:lnTo>
                    <a:pt x="56" y="317"/>
                  </a:lnTo>
                  <a:lnTo>
                    <a:pt x="61" y="319"/>
                  </a:lnTo>
                  <a:lnTo>
                    <a:pt x="64" y="324"/>
                  </a:lnTo>
                  <a:lnTo>
                    <a:pt x="64" y="326"/>
                  </a:lnTo>
                  <a:lnTo>
                    <a:pt x="66" y="326"/>
                  </a:lnTo>
                  <a:lnTo>
                    <a:pt x="66" y="326"/>
                  </a:lnTo>
                  <a:lnTo>
                    <a:pt x="78" y="329"/>
                  </a:lnTo>
                  <a:lnTo>
                    <a:pt x="82" y="329"/>
                  </a:lnTo>
                  <a:lnTo>
                    <a:pt x="97" y="340"/>
                  </a:lnTo>
                  <a:lnTo>
                    <a:pt x="101" y="345"/>
                  </a:lnTo>
                  <a:lnTo>
                    <a:pt x="108" y="357"/>
                  </a:lnTo>
                  <a:lnTo>
                    <a:pt x="111" y="359"/>
                  </a:lnTo>
                  <a:lnTo>
                    <a:pt x="113" y="362"/>
                  </a:lnTo>
                  <a:lnTo>
                    <a:pt x="125" y="371"/>
                  </a:lnTo>
                  <a:lnTo>
                    <a:pt x="127" y="371"/>
                  </a:lnTo>
                  <a:lnTo>
                    <a:pt x="127" y="371"/>
                  </a:lnTo>
                  <a:lnTo>
                    <a:pt x="137" y="371"/>
                  </a:lnTo>
                  <a:lnTo>
                    <a:pt x="137" y="371"/>
                  </a:lnTo>
                  <a:lnTo>
                    <a:pt x="144" y="374"/>
                  </a:lnTo>
                  <a:lnTo>
                    <a:pt x="144" y="374"/>
                  </a:lnTo>
                  <a:lnTo>
                    <a:pt x="144" y="374"/>
                  </a:lnTo>
                  <a:lnTo>
                    <a:pt x="149" y="374"/>
                  </a:lnTo>
                  <a:lnTo>
                    <a:pt x="149" y="376"/>
                  </a:lnTo>
                  <a:lnTo>
                    <a:pt x="149" y="376"/>
                  </a:lnTo>
                  <a:lnTo>
                    <a:pt x="151" y="376"/>
                  </a:lnTo>
                  <a:lnTo>
                    <a:pt x="151" y="376"/>
                  </a:lnTo>
                  <a:lnTo>
                    <a:pt x="151" y="378"/>
                  </a:lnTo>
                  <a:lnTo>
                    <a:pt x="151" y="381"/>
                  </a:lnTo>
                  <a:lnTo>
                    <a:pt x="153" y="383"/>
                  </a:lnTo>
                  <a:lnTo>
                    <a:pt x="153" y="383"/>
                  </a:lnTo>
                  <a:lnTo>
                    <a:pt x="158" y="385"/>
                  </a:lnTo>
                  <a:lnTo>
                    <a:pt x="161" y="385"/>
                  </a:lnTo>
                  <a:lnTo>
                    <a:pt x="161" y="385"/>
                  </a:lnTo>
                  <a:lnTo>
                    <a:pt x="161" y="388"/>
                  </a:lnTo>
                  <a:lnTo>
                    <a:pt x="163" y="388"/>
                  </a:lnTo>
                  <a:lnTo>
                    <a:pt x="163" y="393"/>
                  </a:lnTo>
                  <a:lnTo>
                    <a:pt x="163" y="395"/>
                  </a:lnTo>
                  <a:lnTo>
                    <a:pt x="163" y="397"/>
                  </a:lnTo>
                  <a:lnTo>
                    <a:pt x="163" y="400"/>
                  </a:lnTo>
                  <a:lnTo>
                    <a:pt x="163" y="400"/>
                  </a:lnTo>
                  <a:lnTo>
                    <a:pt x="163" y="402"/>
                  </a:lnTo>
                  <a:lnTo>
                    <a:pt x="165" y="402"/>
                  </a:lnTo>
                  <a:lnTo>
                    <a:pt x="165" y="402"/>
                  </a:lnTo>
                  <a:lnTo>
                    <a:pt x="168" y="404"/>
                  </a:lnTo>
                  <a:lnTo>
                    <a:pt x="168" y="404"/>
                  </a:lnTo>
                  <a:lnTo>
                    <a:pt x="168" y="407"/>
                  </a:lnTo>
                  <a:lnTo>
                    <a:pt x="168" y="409"/>
                  </a:lnTo>
                  <a:lnTo>
                    <a:pt x="168" y="416"/>
                  </a:lnTo>
                  <a:lnTo>
                    <a:pt x="168" y="419"/>
                  </a:lnTo>
                  <a:lnTo>
                    <a:pt x="168" y="421"/>
                  </a:lnTo>
                  <a:lnTo>
                    <a:pt x="168" y="421"/>
                  </a:lnTo>
                  <a:lnTo>
                    <a:pt x="168" y="426"/>
                  </a:lnTo>
                  <a:lnTo>
                    <a:pt x="168" y="428"/>
                  </a:lnTo>
                  <a:lnTo>
                    <a:pt x="170" y="430"/>
                  </a:lnTo>
                  <a:lnTo>
                    <a:pt x="170" y="433"/>
                  </a:lnTo>
                  <a:lnTo>
                    <a:pt x="170" y="433"/>
                  </a:lnTo>
                  <a:lnTo>
                    <a:pt x="170" y="438"/>
                  </a:lnTo>
                  <a:lnTo>
                    <a:pt x="170" y="438"/>
                  </a:lnTo>
                  <a:lnTo>
                    <a:pt x="170" y="438"/>
                  </a:lnTo>
                  <a:lnTo>
                    <a:pt x="170" y="440"/>
                  </a:lnTo>
                  <a:lnTo>
                    <a:pt x="170" y="442"/>
                  </a:lnTo>
                  <a:lnTo>
                    <a:pt x="170" y="442"/>
                  </a:lnTo>
                  <a:lnTo>
                    <a:pt x="172" y="445"/>
                  </a:lnTo>
                  <a:lnTo>
                    <a:pt x="172" y="447"/>
                  </a:lnTo>
                  <a:lnTo>
                    <a:pt x="172" y="447"/>
                  </a:lnTo>
                  <a:lnTo>
                    <a:pt x="172" y="452"/>
                  </a:lnTo>
                  <a:lnTo>
                    <a:pt x="175" y="452"/>
                  </a:lnTo>
                  <a:lnTo>
                    <a:pt x="175" y="452"/>
                  </a:lnTo>
                  <a:lnTo>
                    <a:pt x="184" y="454"/>
                  </a:lnTo>
                  <a:lnTo>
                    <a:pt x="187" y="456"/>
                  </a:lnTo>
                  <a:lnTo>
                    <a:pt x="187" y="461"/>
                  </a:lnTo>
                  <a:lnTo>
                    <a:pt x="184" y="466"/>
                  </a:lnTo>
                  <a:lnTo>
                    <a:pt x="182" y="473"/>
                  </a:lnTo>
                  <a:lnTo>
                    <a:pt x="179" y="478"/>
                  </a:lnTo>
                  <a:lnTo>
                    <a:pt x="182" y="485"/>
                  </a:lnTo>
                  <a:lnTo>
                    <a:pt x="182" y="490"/>
                  </a:lnTo>
                  <a:lnTo>
                    <a:pt x="182" y="494"/>
                  </a:lnTo>
                  <a:lnTo>
                    <a:pt x="182" y="497"/>
                  </a:lnTo>
                  <a:lnTo>
                    <a:pt x="184" y="497"/>
                  </a:lnTo>
                  <a:lnTo>
                    <a:pt x="184" y="504"/>
                  </a:lnTo>
                  <a:lnTo>
                    <a:pt x="184" y="506"/>
                  </a:lnTo>
                  <a:lnTo>
                    <a:pt x="187" y="506"/>
                  </a:lnTo>
                  <a:lnTo>
                    <a:pt x="189" y="511"/>
                  </a:lnTo>
                  <a:lnTo>
                    <a:pt x="189" y="511"/>
                  </a:lnTo>
                  <a:lnTo>
                    <a:pt x="191" y="513"/>
                  </a:lnTo>
                  <a:lnTo>
                    <a:pt x="191" y="520"/>
                  </a:lnTo>
                  <a:lnTo>
                    <a:pt x="191" y="520"/>
                  </a:lnTo>
                  <a:lnTo>
                    <a:pt x="196" y="527"/>
                  </a:lnTo>
                  <a:lnTo>
                    <a:pt x="196" y="530"/>
                  </a:lnTo>
                  <a:lnTo>
                    <a:pt x="198" y="530"/>
                  </a:lnTo>
                  <a:lnTo>
                    <a:pt x="203" y="532"/>
                  </a:lnTo>
                  <a:lnTo>
                    <a:pt x="220" y="532"/>
                  </a:lnTo>
                  <a:lnTo>
                    <a:pt x="224" y="535"/>
                  </a:lnTo>
                  <a:lnTo>
                    <a:pt x="227" y="535"/>
                  </a:lnTo>
                  <a:lnTo>
                    <a:pt x="229" y="535"/>
                  </a:lnTo>
                  <a:lnTo>
                    <a:pt x="229" y="537"/>
                  </a:lnTo>
                  <a:lnTo>
                    <a:pt x="231" y="542"/>
                  </a:lnTo>
                  <a:lnTo>
                    <a:pt x="234" y="544"/>
                  </a:lnTo>
                  <a:lnTo>
                    <a:pt x="236" y="546"/>
                  </a:lnTo>
                  <a:lnTo>
                    <a:pt x="236" y="549"/>
                  </a:lnTo>
                  <a:lnTo>
                    <a:pt x="236" y="549"/>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36" y="551"/>
                  </a:lnTo>
                  <a:lnTo>
                    <a:pt x="253" y="551"/>
                  </a:lnTo>
                  <a:lnTo>
                    <a:pt x="269" y="549"/>
                  </a:lnTo>
                  <a:lnTo>
                    <a:pt x="286" y="549"/>
                  </a:lnTo>
                  <a:lnTo>
                    <a:pt x="302" y="546"/>
                  </a:lnTo>
                  <a:lnTo>
                    <a:pt x="319" y="546"/>
                  </a:lnTo>
                  <a:lnTo>
                    <a:pt x="336" y="544"/>
                  </a:lnTo>
                  <a:lnTo>
                    <a:pt x="352" y="542"/>
                  </a:lnTo>
                  <a:lnTo>
                    <a:pt x="369" y="542"/>
                  </a:lnTo>
                  <a:lnTo>
                    <a:pt x="385" y="539"/>
                  </a:lnTo>
                  <a:lnTo>
                    <a:pt x="402" y="539"/>
                  </a:lnTo>
                  <a:lnTo>
                    <a:pt x="418" y="537"/>
                  </a:lnTo>
                  <a:lnTo>
                    <a:pt x="435" y="535"/>
                  </a:lnTo>
                  <a:lnTo>
                    <a:pt x="451" y="535"/>
                  </a:lnTo>
                  <a:lnTo>
                    <a:pt x="468" y="532"/>
                  </a:lnTo>
                  <a:lnTo>
                    <a:pt x="485" y="530"/>
                  </a:lnTo>
                  <a:lnTo>
                    <a:pt x="501" y="530"/>
                  </a:lnTo>
                  <a:lnTo>
                    <a:pt x="499" y="520"/>
                  </a:lnTo>
                  <a:lnTo>
                    <a:pt x="499" y="518"/>
                  </a:lnTo>
                  <a:lnTo>
                    <a:pt x="501" y="516"/>
                  </a:lnTo>
                  <a:lnTo>
                    <a:pt x="501" y="516"/>
                  </a:lnTo>
                  <a:lnTo>
                    <a:pt x="499" y="513"/>
                  </a:lnTo>
                  <a:lnTo>
                    <a:pt x="499" y="511"/>
                  </a:lnTo>
                  <a:lnTo>
                    <a:pt x="499" y="511"/>
                  </a:lnTo>
                  <a:lnTo>
                    <a:pt x="499" y="509"/>
                  </a:lnTo>
                  <a:lnTo>
                    <a:pt x="499" y="506"/>
                  </a:lnTo>
                  <a:lnTo>
                    <a:pt x="501" y="504"/>
                  </a:lnTo>
                  <a:lnTo>
                    <a:pt x="501" y="494"/>
                  </a:lnTo>
                  <a:lnTo>
                    <a:pt x="501" y="492"/>
                  </a:lnTo>
                  <a:lnTo>
                    <a:pt x="499" y="490"/>
                  </a:lnTo>
                  <a:lnTo>
                    <a:pt x="494" y="485"/>
                  </a:lnTo>
                  <a:lnTo>
                    <a:pt x="494" y="482"/>
                  </a:lnTo>
                  <a:lnTo>
                    <a:pt x="494" y="482"/>
                  </a:lnTo>
                  <a:lnTo>
                    <a:pt x="492" y="473"/>
                  </a:lnTo>
                  <a:lnTo>
                    <a:pt x="492" y="471"/>
                  </a:lnTo>
                  <a:lnTo>
                    <a:pt x="489" y="468"/>
                  </a:lnTo>
                  <a:lnTo>
                    <a:pt x="487" y="466"/>
                  </a:lnTo>
                  <a:lnTo>
                    <a:pt x="485" y="466"/>
                  </a:lnTo>
                  <a:lnTo>
                    <a:pt x="485" y="464"/>
                  </a:lnTo>
                  <a:lnTo>
                    <a:pt x="487" y="459"/>
                  </a:lnTo>
                  <a:lnTo>
                    <a:pt x="487" y="456"/>
                  </a:lnTo>
                  <a:lnTo>
                    <a:pt x="487" y="456"/>
                  </a:lnTo>
                  <a:lnTo>
                    <a:pt x="487" y="456"/>
                  </a:lnTo>
                  <a:lnTo>
                    <a:pt x="485" y="454"/>
                  </a:lnTo>
                  <a:lnTo>
                    <a:pt x="485" y="452"/>
                  </a:lnTo>
                  <a:lnTo>
                    <a:pt x="485" y="449"/>
                  </a:lnTo>
                  <a:lnTo>
                    <a:pt x="485" y="449"/>
                  </a:lnTo>
                  <a:lnTo>
                    <a:pt x="485" y="447"/>
                  </a:lnTo>
                  <a:lnTo>
                    <a:pt x="485" y="442"/>
                  </a:lnTo>
                  <a:lnTo>
                    <a:pt x="482" y="442"/>
                  </a:lnTo>
                  <a:lnTo>
                    <a:pt x="482" y="440"/>
                  </a:lnTo>
                  <a:lnTo>
                    <a:pt x="482" y="435"/>
                  </a:lnTo>
                  <a:lnTo>
                    <a:pt x="482" y="426"/>
                  </a:lnTo>
                  <a:lnTo>
                    <a:pt x="482" y="423"/>
                  </a:lnTo>
                  <a:lnTo>
                    <a:pt x="487" y="411"/>
                  </a:lnTo>
                  <a:lnTo>
                    <a:pt x="489" y="404"/>
                  </a:lnTo>
                  <a:lnTo>
                    <a:pt x="487" y="402"/>
                  </a:lnTo>
                  <a:lnTo>
                    <a:pt x="487" y="400"/>
                  </a:lnTo>
                  <a:lnTo>
                    <a:pt x="489" y="397"/>
                  </a:lnTo>
                  <a:lnTo>
                    <a:pt x="492" y="385"/>
                  </a:lnTo>
                  <a:lnTo>
                    <a:pt x="494" y="381"/>
                  </a:lnTo>
                  <a:lnTo>
                    <a:pt x="494" y="378"/>
                  </a:lnTo>
                  <a:lnTo>
                    <a:pt x="494" y="378"/>
                  </a:lnTo>
                  <a:lnTo>
                    <a:pt x="494" y="378"/>
                  </a:lnTo>
                  <a:lnTo>
                    <a:pt x="494" y="376"/>
                  </a:lnTo>
                  <a:lnTo>
                    <a:pt x="494" y="376"/>
                  </a:lnTo>
                  <a:lnTo>
                    <a:pt x="494" y="374"/>
                  </a:lnTo>
                  <a:lnTo>
                    <a:pt x="494" y="374"/>
                  </a:lnTo>
                  <a:lnTo>
                    <a:pt x="494" y="371"/>
                  </a:lnTo>
                  <a:lnTo>
                    <a:pt x="492" y="369"/>
                  </a:lnTo>
                  <a:lnTo>
                    <a:pt x="492" y="369"/>
                  </a:lnTo>
                  <a:lnTo>
                    <a:pt x="489" y="367"/>
                  </a:lnTo>
                  <a:lnTo>
                    <a:pt x="489" y="364"/>
                  </a:lnTo>
                  <a:lnTo>
                    <a:pt x="489" y="355"/>
                  </a:lnTo>
                  <a:lnTo>
                    <a:pt x="489" y="352"/>
                  </a:lnTo>
                  <a:lnTo>
                    <a:pt x="492" y="350"/>
                  </a:lnTo>
                  <a:lnTo>
                    <a:pt x="492" y="350"/>
                  </a:lnTo>
                  <a:lnTo>
                    <a:pt x="492" y="345"/>
                  </a:lnTo>
                  <a:lnTo>
                    <a:pt x="492" y="343"/>
                  </a:lnTo>
                  <a:lnTo>
                    <a:pt x="494" y="331"/>
                  </a:lnTo>
                  <a:lnTo>
                    <a:pt x="496" y="331"/>
                  </a:lnTo>
                  <a:lnTo>
                    <a:pt x="496" y="329"/>
                  </a:lnTo>
                  <a:lnTo>
                    <a:pt x="504" y="326"/>
                  </a:lnTo>
                  <a:lnTo>
                    <a:pt x="504" y="324"/>
                  </a:lnTo>
                  <a:lnTo>
                    <a:pt x="506" y="322"/>
                  </a:lnTo>
                  <a:lnTo>
                    <a:pt x="506" y="319"/>
                  </a:lnTo>
                  <a:lnTo>
                    <a:pt x="506" y="317"/>
                  </a:lnTo>
                  <a:lnTo>
                    <a:pt x="506" y="314"/>
                  </a:lnTo>
                  <a:lnTo>
                    <a:pt x="501" y="310"/>
                  </a:lnTo>
                  <a:lnTo>
                    <a:pt x="501" y="305"/>
                  </a:lnTo>
                  <a:lnTo>
                    <a:pt x="501" y="305"/>
                  </a:lnTo>
                  <a:lnTo>
                    <a:pt x="501" y="303"/>
                  </a:lnTo>
                  <a:lnTo>
                    <a:pt x="501" y="300"/>
                  </a:lnTo>
                  <a:lnTo>
                    <a:pt x="501" y="298"/>
                  </a:lnTo>
                  <a:lnTo>
                    <a:pt x="501" y="296"/>
                  </a:lnTo>
                  <a:lnTo>
                    <a:pt x="501" y="293"/>
                  </a:lnTo>
                  <a:lnTo>
                    <a:pt x="504" y="279"/>
                  </a:lnTo>
                  <a:lnTo>
                    <a:pt x="504" y="274"/>
                  </a:lnTo>
                  <a:lnTo>
                    <a:pt x="506" y="269"/>
                  </a:lnTo>
                  <a:lnTo>
                    <a:pt x="511" y="262"/>
                  </a:lnTo>
                  <a:lnTo>
                    <a:pt x="511" y="260"/>
                  </a:lnTo>
                  <a:lnTo>
                    <a:pt x="511" y="258"/>
                  </a:lnTo>
                  <a:lnTo>
                    <a:pt x="513" y="258"/>
                  </a:lnTo>
                  <a:lnTo>
                    <a:pt x="513" y="258"/>
                  </a:lnTo>
                  <a:lnTo>
                    <a:pt x="513" y="255"/>
                  </a:lnTo>
                  <a:lnTo>
                    <a:pt x="513" y="246"/>
                  </a:lnTo>
                  <a:lnTo>
                    <a:pt x="513" y="243"/>
                  </a:lnTo>
                  <a:lnTo>
                    <a:pt x="513" y="243"/>
                  </a:lnTo>
                  <a:close/>
                  <a:moveTo>
                    <a:pt x="182" y="21"/>
                  </a:moveTo>
                  <a:lnTo>
                    <a:pt x="184" y="21"/>
                  </a:lnTo>
                  <a:lnTo>
                    <a:pt x="184" y="21"/>
                  </a:lnTo>
                  <a:lnTo>
                    <a:pt x="184" y="19"/>
                  </a:lnTo>
                  <a:lnTo>
                    <a:pt x="184" y="16"/>
                  </a:lnTo>
                  <a:lnTo>
                    <a:pt x="182" y="16"/>
                  </a:lnTo>
                  <a:lnTo>
                    <a:pt x="182" y="16"/>
                  </a:lnTo>
                  <a:lnTo>
                    <a:pt x="179" y="16"/>
                  </a:lnTo>
                  <a:lnTo>
                    <a:pt x="179" y="16"/>
                  </a:lnTo>
                  <a:lnTo>
                    <a:pt x="179" y="16"/>
                  </a:lnTo>
                  <a:lnTo>
                    <a:pt x="179" y="19"/>
                  </a:lnTo>
                  <a:lnTo>
                    <a:pt x="179" y="19"/>
                  </a:lnTo>
                  <a:lnTo>
                    <a:pt x="182" y="21"/>
                  </a:lnTo>
                  <a:lnTo>
                    <a:pt x="182" y="21"/>
                  </a:lnTo>
                  <a:close/>
                  <a:moveTo>
                    <a:pt x="210" y="4"/>
                  </a:moveTo>
                  <a:lnTo>
                    <a:pt x="210" y="2"/>
                  </a:lnTo>
                  <a:lnTo>
                    <a:pt x="210" y="2"/>
                  </a:lnTo>
                  <a:lnTo>
                    <a:pt x="210" y="0"/>
                  </a:lnTo>
                  <a:lnTo>
                    <a:pt x="210" y="0"/>
                  </a:lnTo>
                  <a:lnTo>
                    <a:pt x="210" y="0"/>
                  </a:lnTo>
                  <a:lnTo>
                    <a:pt x="208" y="0"/>
                  </a:lnTo>
                  <a:lnTo>
                    <a:pt x="205" y="2"/>
                  </a:lnTo>
                  <a:lnTo>
                    <a:pt x="205" y="7"/>
                  </a:lnTo>
                  <a:lnTo>
                    <a:pt x="205" y="9"/>
                  </a:lnTo>
                  <a:lnTo>
                    <a:pt x="208" y="7"/>
                  </a:lnTo>
                  <a:lnTo>
                    <a:pt x="210" y="4"/>
                  </a:lnTo>
                  <a:close/>
                  <a:moveTo>
                    <a:pt x="548" y="172"/>
                  </a:moveTo>
                  <a:lnTo>
                    <a:pt x="548" y="172"/>
                  </a:lnTo>
                  <a:lnTo>
                    <a:pt x="548" y="170"/>
                  </a:lnTo>
                  <a:lnTo>
                    <a:pt x="548" y="168"/>
                  </a:lnTo>
                  <a:lnTo>
                    <a:pt x="546" y="165"/>
                  </a:lnTo>
                  <a:lnTo>
                    <a:pt x="546" y="165"/>
                  </a:lnTo>
                  <a:lnTo>
                    <a:pt x="544" y="168"/>
                  </a:lnTo>
                  <a:lnTo>
                    <a:pt x="541" y="168"/>
                  </a:lnTo>
                  <a:lnTo>
                    <a:pt x="541" y="165"/>
                  </a:lnTo>
                  <a:lnTo>
                    <a:pt x="539" y="165"/>
                  </a:lnTo>
                  <a:lnTo>
                    <a:pt x="539" y="165"/>
                  </a:lnTo>
                  <a:lnTo>
                    <a:pt x="539" y="168"/>
                  </a:lnTo>
                  <a:lnTo>
                    <a:pt x="539" y="170"/>
                  </a:lnTo>
                  <a:lnTo>
                    <a:pt x="539" y="172"/>
                  </a:lnTo>
                  <a:lnTo>
                    <a:pt x="539" y="175"/>
                  </a:lnTo>
                  <a:lnTo>
                    <a:pt x="539" y="175"/>
                  </a:lnTo>
                  <a:lnTo>
                    <a:pt x="539" y="175"/>
                  </a:lnTo>
                  <a:lnTo>
                    <a:pt x="541" y="175"/>
                  </a:lnTo>
                  <a:lnTo>
                    <a:pt x="541" y="175"/>
                  </a:lnTo>
                  <a:lnTo>
                    <a:pt x="548" y="175"/>
                  </a:lnTo>
                  <a:lnTo>
                    <a:pt x="548" y="175"/>
                  </a:lnTo>
                  <a:lnTo>
                    <a:pt x="548" y="172"/>
                  </a:lnTo>
                  <a:close/>
                  <a:moveTo>
                    <a:pt x="539" y="187"/>
                  </a:moveTo>
                  <a:lnTo>
                    <a:pt x="537" y="184"/>
                  </a:lnTo>
                  <a:lnTo>
                    <a:pt x="539" y="184"/>
                  </a:lnTo>
                  <a:lnTo>
                    <a:pt x="539" y="182"/>
                  </a:lnTo>
                  <a:lnTo>
                    <a:pt x="537" y="182"/>
                  </a:lnTo>
                  <a:lnTo>
                    <a:pt x="534" y="182"/>
                  </a:lnTo>
                  <a:lnTo>
                    <a:pt x="532" y="182"/>
                  </a:lnTo>
                  <a:lnTo>
                    <a:pt x="532" y="182"/>
                  </a:lnTo>
                  <a:lnTo>
                    <a:pt x="530" y="182"/>
                  </a:lnTo>
                  <a:lnTo>
                    <a:pt x="530" y="182"/>
                  </a:lnTo>
                  <a:lnTo>
                    <a:pt x="530" y="182"/>
                  </a:lnTo>
                  <a:lnTo>
                    <a:pt x="530" y="184"/>
                  </a:lnTo>
                  <a:lnTo>
                    <a:pt x="530" y="184"/>
                  </a:lnTo>
                  <a:lnTo>
                    <a:pt x="530" y="187"/>
                  </a:lnTo>
                  <a:lnTo>
                    <a:pt x="527" y="187"/>
                  </a:lnTo>
                  <a:lnTo>
                    <a:pt x="527" y="187"/>
                  </a:lnTo>
                  <a:lnTo>
                    <a:pt x="527" y="187"/>
                  </a:lnTo>
                  <a:lnTo>
                    <a:pt x="527" y="191"/>
                  </a:lnTo>
                  <a:lnTo>
                    <a:pt x="525" y="194"/>
                  </a:lnTo>
                  <a:lnTo>
                    <a:pt x="525" y="196"/>
                  </a:lnTo>
                  <a:lnTo>
                    <a:pt x="522" y="196"/>
                  </a:lnTo>
                  <a:lnTo>
                    <a:pt x="522" y="198"/>
                  </a:lnTo>
                  <a:lnTo>
                    <a:pt x="522" y="198"/>
                  </a:lnTo>
                  <a:lnTo>
                    <a:pt x="520" y="198"/>
                  </a:lnTo>
                  <a:lnTo>
                    <a:pt x="518" y="198"/>
                  </a:lnTo>
                  <a:lnTo>
                    <a:pt x="518" y="198"/>
                  </a:lnTo>
                  <a:lnTo>
                    <a:pt x="515" y="201"/>
                  </a:lnTo>
                  <a:lnTo>
                    <a:pt x="515" y="201"/>
                  </a:lnTo>
                  <a:lnTo>
                    <a:pt x="515" y="203"/>
                  </a:lnTo>
                  <a:lnTo>
                    <a:pt x="515" y="208"/>
                  </a:lnTo>
                  <a:lnTo>
                    <a:pt x="515" y="210"/>
                  </a:lnTo>
                  <a:lnTo>
                    <a:pt x="513" y="210"/>
                  </a:lnTo>
                  <a:lnTo>
                    <a:pt x="513" y="213"/>
                  </a:lnTo>
                  <a:lnTo>
                    <a:pt x="513" y="213"/>
                  </a:lnTo>
                  <a:lnTo>
                    <a:pt x="513" y="213"/>
                  </a:lnTo>
                  <a:lnTo>
                    <a:pt x="513" y="215"/>
                  </a:lnTo>
                  <a:lnTo>
                    <a:pt x="513" y="215"/>
                  </a:lnTo>
                  <a:lnTo>
                    <a:pt x="513" y="215"/>
                  </a:lnTo>
                  <a:lnTo>
                    <a:pt x="508" y="222"/>
                  </a:lnTo>
                  <a:lnTo>
                    <a:pt x="506" y="225"/>
                  </a:lnTo>
                  <a:lnTo>
                    <a:pt x="506" y="232"/>
                  </a:lnTo>
                  <a:lnTo>
                    <a:pt x="506" y="236"/>
                  </a:lnTo>
                  <a:lnTo>
                    <a:pt x="508" y="239"/>
                  </a:lnTo>
                  <a:lnTo>
                    <a:pt x="513" y="243"/>
                  </a:lnTo>
                  <a:lnTo>
                    <a:pt x="515" y="241"/>
                  </a:lnTo>
                  <a:lnTo>
                    <a:pt x="518" y="241"/>
                  </a:lnTo>
                  <a:lnTo>
                    <a:pt x="522" y="234"/>
                  </a:lnTo>
                  <a:lnTo>
                    <a:pt x="522" y="234"/>
                  </a:lnTo>
                  <a:lnTo>
                    <a:pt x="522" y="232"/>
                  </a:lnTo>
                  <a:lnTo>
                    <a:pt x="522" y="229"/>
                  </a:lnTo>
                  <a:lnTo>
                    <a:pt x="522" y="229"/>
                  </a:lnTo>
                  <a:lnTo>
                    <a:pt x="525" y="227"/>
                  </a:lnTo>
                  <a:lnTo>
                    <a:pt x="525" y="227"/>
                  </a:lnTo>
                  <a:lnTo>
                    <a:pt x="522" y="225"/>
                  </a:lnTo>
                  <a:lnTo>
                    <a:pt x="525" y="220"/>
                  </a:lnTo>
                  <a:lnTo>
                    <a:pt x="527" y="215"/>
                  </a:lnTo>
                  <a:lnTo>
                    <a:pt x="527" y="210"/>
                  </a:lnTo>
                  <a:lnTo>
                    <a:pt x="530" y="210"/>
                  </a:lnTo>
                  <a:lnTo>
                    <a:pt x="530" y="210"/>
                  </a:lnTo>
                  <a:lnTo>
                    <a:pt x="530" y="210"/>
                  </a:lnTo>
                  <a:lnTo>
                    <a:pt x="532" y="210"/>
                  </a:lnTo>
                  <a:lnTo>
                    <a:pt x="532" y="210"/>
                  </a:lnTo>
                  <a:lnTo>
                    <a:pt x="532" y="210"/>
                  </a:lnTo>
                  <a:lnTo>
                    <a:pt x="532" y="208"/>
                  </a:lnTo>
                  <a:lnTo>
                    <a:pt x="532" y="208"/>
                  </a:lnTo>
                  <a:lnTo>
                    <a:pt x="532" y="206"/>
                  </a:lnTo>
                  <a:lnTo>
                    <a:pt x="532" y="206"/>
                  </a:lnTo>
                  <a:lnTo>
                    <a:pt x="534" y="206"/>
                  </a:lnTo>
                  <a:lnTo>
                    <a:pt x="534" y="206"/>
                  </a:lnTo>
                  <a:lnTo>
                    <a:pt x="534" y="203"/>
                  </a:lnTo>
                  <a:lnTo>
                    <a:pt x="532" y="201"/>
                  </a:lnTo>
                  <a:lnTo>
                    <a:pt x="530" y="198"/>
                  </a:lnTo>
                  <a:lnTo>
                    <a:pt x="532" y="198"/>
                  </a:lnTo>
                  <a:lnTo>
                    <a:pt x="532" y="198"/>
                  </a:lnTo>
                  <a:lnTo>
                    <a:pt x="534" y="201"/>
                  </a:lnTo>
                  <a:lnTo>
                    <a:pt x="534" y="198"/>
                  </a:lnTo>
                  <a:lnTo>
                    <a:pt x="534" y="196"/>
                  </a:lnTo>
                  <a:lnTo>
                    <a:pt x="532" y="196"/>
                  </a:lnTo>
                  <a:lnTo>
                    <a:pt x="532" y="194"/>
                  </a:lnTo>
                  <a:lnTo>
                    <a:pt x="534" y="191"/>
                  </a:lnTo>
                  <a:lnTo>
                    <a:pt x="534" y="189"/>
                  </a:lnTo>
                  <a:lnTo>
                    <a:pt x="532" y="189"/>
                  </a:lnTo>
                  <a:lnTo>
                    <a:pt x="532" y="189"/>
                  </a:lnTo>
                  <a:lnTo>
                    <a:pt x="534" y="189"/>
                  </a:lnTo>
                  <a:lnTo>
                    <a:pt x="534" y="189"/>
                  </a:lnTo>
                  <a:lnTo>
                    <a:pt x="539" y="191"/>
                  </a:lnTo>
                  <a:lnTo>
                    <a:pt x="539" y="187"/>
                  </a:lnTo>
                  <a:lnTo>
                    <a:pt x="539" y="187"/>
                  </a:lnTo>
                  <a:lnTo>
                    <a:pt x="539" y="187"/>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7" name="Freeform 6"/>
            <p:cNvSpPr>
              <a:spLocks noEditPoints="1"/>
            </p:cNvSpPr>
            <p:nvPr/>
          </p:nvSpPr>
          <p:spPr bwMode="auto">
            <a:xfrm>
              <a:off x="970390" y="2225902"/>
              <a:ext cx="787449" cy="518394"/>
            </a:xfrm>
            <a:custGeom>
              <a:avLst/>
              <a:gdLst>
                <a:gd name="T0" fmla="*/ 171 w 679"/>
                <a:gd name="T1" fmla="*/ 66 h 447"/>
                <a:gd name="T2" fmla="*/ 159 w 679"/>
                <a:gd name="T3" fmla="*/ 43 h 447"/>
                <a:gd name="T4" fmla="*/ 173 w 679"/>
                <a:gd name="T5" fmla="*/ 40 h 447"/>
                <a:gd name="T6" fmla="*/ 173 w 679"/>
                <a:gd name="T7" fmla="*/ 109 h 447"/>
                <a:gd name="T8" fmla="*/ 173 w 679"/>
                <a:gd name="T9" fmla="*/ 31 h 447"/>
                <a:gd name="T10" fmla="*/ 166 w 679"/>
                <a:gd name="T11" fmla="*/ 50 h 447"/>
                <a:gd name="T12" fmla="*/ 173 w 679"/>
                <a:gd name="T13" fmla="*/ 90 h 447"/>
                <a:gd name="T14" fmla="*/ 192 w 679"/>
                <a:gd name="T15" fmla="*/ 128 h 447"/>
                <a:gd name="T16" fmla="*/ 187 w 679"/>
                <a:gd name="T17" fmla="*/ 118 h 447"/>
                <a:gd name="T18" fmla="*/ 190 w 679"/>
                <a:gd name="T19" fmla="*/ 88 h 447"/>
                <a:gd name="T20" fmla="*/ 190 w 679"/>
                <a:gd name="T21" fmla="*/ 40 h 447"/>
                <a:gd name="T22" fmla="*/ 187 w 679"/>
                <a:gd name="T23" fmla="*/ 50 h 447"/>
                <a:gd name="T24" fmla="*/ 185 w 679"/>
                <a:gd name="T25" fmla="*/ 199 h 447"/>
                <a:gd name="T26" fmla="*/ 173 w 679"/>
                <a:gd name="T27" fmla="*/ 201 h 447"/>
                <a:gd name="T28" fmla="*/ 180 w 679"/>
                <a:gd name="T29" fmla="*/ 168 h 447"/>
                <a:gd name="T30" fmla="*/ 147 w 679"/>
                <a:gd name="T31" fmla="*/ 220 h 447"/>
                <a:gd name="T32" fmla="*/ 133 w 679"/>
                <a:gd name="T33" fmla="*/ 208 h 447"/>
                <a:gd name="T34" fmla="*/ 24 w 679"/>
                <a:gd name="T35" fmla="*/ 270 h 447"/>
                <a:gd name="T36" fmla="*/ 161 w 679"/>
                <a:gd name="T37" fmla="*/ 31 h 447"/>
                <a:gd name="T38" fmla="*/ 154 w 679"/>
                <a:gd name="T39" fmla="*/ 64 h 447"/>
                <a:gd name="T40" fmla="*/ 632 w 679"/>
                <a:gd name="T41" fmla="*/ 88 h 447"/>
                <a:gd name="T42" fmla="*/ 192 w 679"/>
                <a:gd name="T43" fmla="*/ 7 h 447"/>
                <a:gd name="T44" fmla="*/ 192 w 679"/>
                <a:gd name="T45" fmla="*/ 38 h 447"/>
                <a:gd name="T46" fmla="*/ 199 w 679"/>
                <a:gd name="T47" fmla="*/ 54 h 447"/>
                <a:gd name="T48" fmla="*/ 183 w 679"/>
                <a:gd name="T49" fmla="*/ 64 h 447"/>
                <a:gd name="T50" fmla="*/ 199 w 679"/>
                <a:gd name="T51" fmla="*/ 83 h 447"/>
                <a:gd name="T52" fmla="*/ 202 w 679"/>
                <a:gd name="T53" fmla="*/ 121 h 447"/>
                <a:gd name="T54" fmla="*/ 211 w 679"/>
                <a:gd name="T55" fmla="*/ 125 h 447"/>
                <a:gd name="T56" fmla="*/ 192 w 679"/>
                <a:gd name="T57" fmla="*/ 149 h 447"/>
                <a:gd name="T58" fmla="*/ 187 w 679"/>
                <a:gd name="T59" fmla="*/ 175 h 447"/>
                <a:gd name="T60" fmla="*/ 171 w 679"/>
                <a:gd name="T61" fmla="*/ 206 h 447"/>
                <a:gd name="T62" fmla="*/ 133 w 679"/>
                <a:gd name="T63" fmla="*/ 218 h 447"/>
                <a:gd name="T64" fmla="*/ 128 w 679"/>
                <a:gd name="T65" fmla="*/ 215 h 447"/>
                <a:gd name="T66" fmla="*/ 147 w 679"/>
                <a:gd name="T67" fmla="*/ 189 h 447"/>
                <a:gd name="T68" fmla="*/ 149 w 679"/>
                <a:gd name="T69" fmla="*/ 206 h 447"/>
                <a:gd name="T70" fmla="*/ 166 w 679"/>
                <a:gd name="T71" fmla="*/ 206 h 447"/>
                <a:gd name="T72" fmla="*/ 166 w 679"/>
                <a:gd name="T73" fmla="*/ 170 h 447"/>
                <a:gd name="T74" fmla="*/ 183 w 679"/>
                <a:gd name="T75" fmla="*/ 156 h 447"/>
                <a:gd name="T76" fmla="*/ 176 w 679"/>
                <a:gd name="T77" fmla="*/ 142 h 447"/>
                <a:gd name="T78" fmla="*/ 145 w 679"/>
                <a:gd name="T79" fmla="*/ 185 h 447"/>
                <a:gd name="T80" fmla="*/ 154 w 679"/>
                <a:gd name="T81" fmla="*/ 137 h 447"/>
                <a:gd name="T82" fmla="*/ 171 w 679"/>
                <a:gd name="T83" fmla="*/ 137 h 447"/>
                <a:gd name="T84" fmla="*/ 159 w 679"/>
                <a:gd name="T85" fmla="*/ 107 h 447"/>
                <a:gd name="T86" fmla="*/ 142 w 679"/>
                <a:gd name="T87" fmla="*/ 102 h 447"/>
                <a:gd name="T88" fmla="*/ 81 w 679"/>
                <a:gd name="T89" fmla="*/ 83 h 447"/>
                <a:gd name="T90" fmla="*/ 8 w 679"/>
                <a:gd name="T91" fmla="*/ 57 h 447"/>
                <a:gd name="T92" fmla="*/ 17 w 679"/>
                <a:gd name="T93" fmla="*/ 118 h 447"/>
                <a:gd name="T94" fmla="*/ 17 w 679"/>
                <a:gd name="T95" fmla="*/ 218 h 447"/>
                <a:gd name="T96" fmla="*/ 38 w 679"/>
                <a:gd name="T97" fmla="*/ 218 h 447"/>
                <a:gd name="T98" fmla="*/ 19 w 679"/>
                <a:gd name="T99" fmla="*/ 225 h 447"/>
                <a:gd name="T100" fmla="*/ 43 w 679"/>
                <a:gd name="T101" fmla="*/ 258 h 447"/>
                <a:gd name="T102" fmla="*/ 26 w 679"/>
                <a:gd name="T103" fmla="*/ 277 h 447"/>
                <a:gd name="T104" fmla="*/ 19 w 679"/>
                <a:gd name="T105" fmla="*/ 256 h 447"/>
                <a:gd name="T106" fmla="*/ 17 w 679"/>
                <a:gd name="T107" fmla="*/ 296 h 447"/>
                <a:gd name="T108" fmla="*/ 74 w 679"/>
                <a:gd name="T109" fmla="*/ 324 h 447"/>
                <a:gd name="T110" fmla="*/ 112 w 679"/>
                <a:gd name="T111" fmla="*/ 372 h 447"/>
                <a:gd name="T112" fmla="*/ 190 w 679"/>
                <a:gd name="T113" fmla="*/ 405 h 447"/>
                <a:gd name="T114" fmla="*/ 284 w 679"/>
                <a:gd name="T115" fmla="*/ 426 h 447"/>
                <a:gd name="T116" fmla="*/ 393 w 679"/>
                <a:gd name="T117" fmla="*/ 419 h 447"/>
                <a:gd name="T118" fmla="*/ 639 w 679"/>
                <a:gd name="T119" fmla="*/ 447 h 447"/>
                <a:gd name="T120" fmla="*/ 663 w 679"/>
                <a:gd name="T121" fmla="*/ 206 h 447"/>
                <a:gd name="T122" fmla="*/ 147 w 679"/>
                <a:gd name="T123" fmla="*/ 33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9" h="447">
                  <a:moveTo>
                    <a:pt x="176" y="59"/>
                  </a:moveTo>
                  <a:lnTo>
                    <a:pt x="173" y="59"/>
                  </a:lnTo>
                  <a:lnTo>
                    <a:pt x="173" y="59"/>
                  </a:lnTo>
                  <a:lnTo>
                    <a:pt x="171" y="59"/>
                  </a:lnTo>
                  <a:lnTo>
                    <a:pt x="171" y="59"/>
                  </a:lnTo>
                  <a:lnTo>
                    <a:pt x="173" y="59"/>
                  </a:lnTo>
                  <a:lnTo>
                    <a:pt x="173" y="62"/>
                  </a:lnTo>
                  <a:lnTo>
                    <a:pt x="173" y="62"/>
                  </a:lnTo>
                  <a:lnTo>
                    <a:pt x="173" y="62"/>
                  </a:lnTo>
                  <a:lnTo>
                    <a:pt x="173" y="64"/>
                  </a:lnTo>
                  <a:lnTo>
                    <a:pt x="173" y="64"/>
                  </a:lnTo>
                  <a:lnTo>
                    <a:pt x="173" y="64"/>
                  </a:lnTo>
                  <a:lnTo>
                    <a:pt x="173" y="62"/>
                  </a:lnTo>
                  <a:lnTo>
                    <a:pt x="176" y="62"/>
                  </a:lnTo>
                  <a:lnTo>
                    <a:pt x="176" y="62"/>
                  </a:lnTo>
                  <a:lnTo>
                    <a:pt x="176" y="59"/>
                  </a:lnTo>
                  <a:lnTo>
                    <a:pt x="176" y="59"/>
                  </a:lnTo>
                  <a:lnTo>
                    <a:pt x="176" y="59"/>
                  </a:lnTo>
                  <a:lnTo>
                    <a:pt x="176" y="59"/>
                  </a:lnTo>
                  <a:lnTo>
                    <a:pt x="176" y="59"/>
                  </a:lnTo>
                  <a:close/>
                  <a:moveTo>
                    <a:pt x="171" y="71"/>
                  </a:moveTo>
                  <a:lnTo>
                    <a:pt x="171" y="69"/>
                  </a:lnTo>
                  <a:lnTo>
                    <a:pt x="173" y="69"/>
                  </a:lnTo>
                  <a:lnTo>
                    <a:pt x="173" y="66"/>
                  </a:lnTo>
                  <a:lnTo>
                    <a:pt x="173" y="64"/>
                  </a:lnTo>
                  <a:lnTo>
                    <a:pt x="171" y="66"/>
                  </a:lnTo>
                  <a:lnTo>
                    <a:pt x="171" y="64"/>
                  </a:lnTo>
                  <a:lnTo>
                    <a:pt x="168" y="64"/>
                  </a:lnTo>
                  <a:lnTo>
                    <a:pt x="168" y="62"/>
                  </a:lnTo>
                  <a:lnTo>
                    <a:pt x="171" y="57"/>
                  </a:lnTo>
                  <a:lnTo>
                    <a:pt x="171" y="54"/>
                  </a:lnTo>
                  <a:lnTo>
                    <a:pt x="171" y="52"/>
                  </a:lnTo>
                  <a:lnTo>
                    <a:pt x="168" y="52"/>
                  </a:lnTo>
                  <a:lnTo>
                    <a:pt x="166" y="54"/>
                  </a:lnTo>
                  <a:lnTo>
                    <a:pt x="166" y="54"/>
                  </a:lnTo>
                  <a:lnTo>
                    <a:pt x="166" y="54"/>
                  </a:lnTo>
                  <a:lnTo>
                    <a:pt x="166" y="57"/>
                  </a:lnTo>
                  <a:lnTo>
                    <a:pt x="166" y="57"/>
                  </a:lnTo>
                  <a:lnTo>
                    <a:pt x="164" y="59"/>
                  </a:lnTo>
                  <a:lnTo>
                    <a:pt x="164" y="59"/>
                  </a:lnTo>
                  <a:lnTo>
                    <a:pt x="161" y="62"/>
                  </a:lnTo>
                  <a:lnTo>
                    <a:pt x="161" y="64"/>
                  </a:lnTo>
                  <a:lnTo>
                    <a:pt x="164" y="64"/>
                  </a:lnTo>
                  <a:lnTo>
                    <a:pt x="166" y="66"/>
                  </a:lnTo>
                  <a:lnTo>
                    <a:pt x="166" y="66"/>
                  </a:lnTo>
                  <a:lnTo>
                    <a:pt x="166" y="69"/>
                  </a:lnTo>
                  <a:lnTo>
                    <a:pt x="171" y="71"/>
                  </a:lnTo>
                  <a:close/>
                  <a:moveTo>
                    <a:pt x="164" y="38"/>
                  </a:moveTo>
                  <a:lnTo>
                    <a:pt x="161" y="40"/>
                  </a:lnTo>
                  <a:lnTo>
                    <a:pt x="159" y="40"/>
                  </a:lnTo>
                  <a:lnTo>
                    <a:pt x="159" y="40"/>
                  </a:lnTo>
                  <a:lnTo>
                    <a:pt x="159" y="43"/>
                  </a:lnTo>
                  <a:lnTo>
                    <a:pt x="159" y="43"/>
                  </a:lnTo>
                  <a:lnTo>
                    <a:pt x="159" y="45"/>
                  </a:lnTo>
                  <a:lnTo>
                    <a:pt x="161" y="47"/>
                  </a:lnTo>
                  <a:lnTo>
                    <a:pt x="161" y="45"/>
                  </a:lnTo>
                  <a:lnTo>
                    <a:pt x="161" y="45"/>
                  </a:lnTo>
                  <a:lnTo>
                    <a:pt x="161" y="43"/>
                  </a:lnTo>
                  <a:lnTo>
                    <a:pt x="164" y="43"/>
                  </a:lnTo>
                  <a:lnTo>
                    <a:pt x="164" y="43"/>
                  </a:lnTo>
                  <a:lnTo>
                    <a:pt x="166" y="45"/>
                  </a:lnTo>
                  <a:lnTo>
                    <a:pt x="166" y="45"/>
                  </a:lnTo>
                  <a:lnTo>
                    <a:pt x="166" y="47"/>
                  </a:lnTo>
                  <a:lnTo>
                    <a:pt x="166" y="47"/>
                  </a:lnTo>
                  <a:lnTo>
                    <a:pt x="166" y="50"/>
                  </a:lnTo>
                  <a:lnTo>
                    <a:pt x="168" y="50"/>
                  </a:lnTo>
                  <a:lnTo>
                    <a:pt x="171" y="50"/>
                  </a:lnTo>
                  <a:lnTo>
                    <a:pt x="173" y="47"/>
                  </a:lnTo>
                  <a:lnTo>
                    <a:pt x="168" y="40"/>
                  </a:lnTo>
                  <a:lnTo>
                    <a:pt x="171" y="40"/>
                  </a:lnTo>
                  <a:lnTo>
                    <a:pt x="171" y="40"/>
                  </a:lnTo>
                  <a:lnTo>
                    <a:pt x="171" y="38"/>
                  </a:lnTo>
                  <a:lnTo>
                    <a:pt x="171" y="38"/>
                  </a:lnTo>
                  <a:lnTo>
                    <a:pt x="171" y="36"/>
                  </a:lnTo>
                  <a:lnTo>
                    <a:pt x="171" y="36"/>
                  </a:lnTo>
                  <a:lnTo>
                    <a:pt x="173" y="38"/>
                  </a:lnTo>
                  <a:lnTo>
                    <a:pt x="173" y="38"/>
                  </a:lnTo>
                  <a:lnTo>
                    <a:pt x="173" y="40"/>
                  </a:lnTo>
                  <a:lnTo>
                    <a:pt x="173" y="43"/>
                  </a:lnTo>
                  <a:lnTo>
                    <a:pt x="173" y="47"/>
                  </a:lnTo>
                  <a:lnTo>
                    <a:pt x="176" y="47"/>
                  </a:lnTo>
                  <a:lnTo>
                    <a:pt x="176" y="47"/>
                  </a:lnTo>
                  <a:lnTo>
                    <a:pt x="178" y="47"/>
                  </a:lnTo>
                  <a:lnTo>
                    <a:pt x="178" y="47"/>
                  </a:lnTo>
                  <a:lnTo>
                    <a:pt x="178" y="47"/>
                  </a:lnTo>
                  <a:lnTo>
                    <a:pt x="178" y="47"/>
                  </a:lnTo>
                  <a:lnTo>
                    <a:pt x="183" y="45"/>
                  </a:lnTo>
                  <a:lnTo>
                    <a:pt x="183" y="45"/>
                  </a:lnTo>
                  <a:lnTo>
                    <a:pt x="183" y="43"/>
                  </a:lnTo>
                  <a:lnTo>
                    <a:pt x="176" y="36"/>
                  </a:lnTo>
                  <a:lnTo>
                    <a:pt x="171" y="36"/>
                  </a:lnTo>
                  <a:lnTo>
                    <a:pt x="171" y="36"/>
                  </a:lnTo>
                  <a:lnTo>
                    <a:pt x="168" y="36"/>
                  </a:lnTo>
                  <a:lnTo>
                    <a:pt x="164" y="38"/>
                  </a:lnTo>
                  <a:lnTo>
                    <a:pt x="164" y="38"/>
                  </a:lnTo>
                  <a:close/>
                  <a:moveTo>
                    <a:pt x="168" y="114"/>
                  </a:moveTo>
                  <a:lnTo>
                    <a:pt x="171" y="116"/>
                  </a:lnTo>
                  <a:lnTo>
                    <a:pt x="171" y="118"/>
                  </a:lnTo>
                  <a:lnTo>
                    <a:pt x="171" y="121"/>
                  </a:lnTo>
                  <a:lnTo>
                    <a:pt x="173" y="121"/>
                  </a:lnTo>
                  <a:lnTo>
                    <a:pt x="173" y="118"/>
                  </a:lnTo>
                  <a:lnTo>
                    <a:pt x="176" y="116"/>
                  </a:lnTo>
                  <a:lnTo>
                    <a:pt x="173" y="114"/>
                  </a:lnTo>
                  <a:lnTo>
                    <a:pt x="173" y="109"/>
                  </a:lnTo>
                  <a:lnTo>
                    <a:pt x="173" y="109"/>
                  </a:lnTo>
                  <a:lnTo>
                    <a:pt x="173" y="109"/>
                  </a:lnTo>
                  <a:lnTo>
                    <a:pt x="171" y="109"/>
                  </a:lnTo>
                  <a:lnTo>
                    <a:pt x="173" y="111"/>
                  </a:lnTo>
                  <a:lnTo>
                    <a:pt x="173" y="114"/>
                  </a:lnTo>
                  <a:lnTo>
                    <a:pt x="173" y="116"/>
                  </a:lnTo>
                  <a:lnTo>
                    <a:pt x="171" y="116"/>
                  </a:lnTo>
                  <a:lnTo>
                    <a:pt x="171" y="114"/>
                  </a:lnTo>
                  <a:lnTo>
                    <a:pt x="171" y="111"/>
                  </a:lnTo>
                  <a:lnTo>
                    <a:pt x="171" y="111"/>
                  </a:lnTo>
                  <a:lnTo>
                    <a:pt x="171" y="111"/>
                  </a:lnTo>
                  <a:lnTo>
                    <a:pt x="171" y="111"/>
                  </a:lnTo>
                  <a:lnTo>
                    <a:pt x="168" y="114"/>
                  </a:lnTo>
                  <a:close/>
                  <a:moveTo>
                    <a:pt x="171" y="28"/>
                  </a:moveTo>
                  <a:lnTo>
                    <a:pt x="171" y="28"/>
                  </a:lnTo>
                  <a:lnTo>
                    <a:pt x="171" y="31"/>
                  </a:lnTo>
                  <a:lnTo>
                    <a:pt x="171" y="31"/>
                  </a:lnTo>
                  <a:lnTo>
                    <a:pt x="171" y="31"/>
                  </a:lnTo>
                  <a:lnTo>
                    <a:pt x="171" y="31"/>
                  </a:lnTo>
                  <a:lnTo>
                    <a:pt x="171" y="31"/>
                  </a:lnTo>
                  <a:lnTo>
                    <a:pt x="173" y="31"/>
                  </a:lnTo>
                  <a:lnTo>
                    <a:pt x="171" y="31"/>
                  </a:lnTo>
                  <a:lnTo>
                    <a:pt x="173" y="31"/>
                  </a:lnTo>
                  <a:lnTo>
                    <a:pt x="173" y="31"/>
                  </a:lnTo>
                  <a:lnTo>
                    <a:pt x="173" y="31"/>
                  </a:lnTo>
                  <a:lnTo>
                    <a:pt x="173" y="31"/>
                  </a:lnTo>
                  <a:lnTo>
                    <a:pt x="173" y="31"/>
                  </a:lnTo>
                  <a:lnTo>
                    <a:pt x="171" y="28"/>
                  </a:lnTo>
                  <a:lnTo>
                    <a:pt x="173" y="28"/>
                  </a:lnTo>
                  <a:lnTo>
                    <a:pt x="173" y="28"/>
                  </a:lnTo>
                  <a:lnTo>
                    <a:pt x="173" y="28"/>
                  </a:lnTo>
                  <a:lnTo>
                    <a:pt x="173" y="28"/>
                  </a:lnTo>
                  <a:lnTo>
                    <a:pt x="173" y="28"/>
                  </a:lnTo>
                  <a:lnTo>
                    <a:pt x="171" y="28"/>
                  </a:lnTo>
                  <a:lnTo>
                    <a:pt x="171" y="28"/>
                  </a:lnTo>
                  <a:lnTo>
                    <a:pt x="171" y="28"/>
                  </a:lnTo>
                  <a:lnTo>
                    <a:pt x="171" y="28"/>
                  </a:lnTo>
                  <a:lnTo>
                    <a:pt x="171" y="28"/>
                  </a:lnTo>
                  <a:close/>
                  <a:moveTo>
                    <a:pt x="161" y="52"/>
                  </a:moveTo>
                  <a:lnTo>
                    <a:pt x="161" y="52"/>
                  </a:lnTo>
                  <a:lnTo>
                    <a:pt x="164" y="52"/>
                  </a:lnTo>
                  <a:lnTo>
                    <a:pt x="164" y="52"/>
                  </a:lnTo>
                  <a:lnTo>
                    <a:pt x="164" y="52"/>
                  </a:lnTo>
                  <a:lnTo>
                    <a:pt x="164" y="52"/>
                  </a:lnTo>
                  <a:lnTo>
                    <a:pt x="164" y="52"/>
                  </a:lnTo>
                  <a:lnTo>
                    <a:pt x="166" y="52"/>
                  </a:lnTo>
                  <a:lnTo>
                    <a:pt x="166" y="52"/>
                  </a:lnTo>
                  <a:lnTo>
                    <a:pt x="166" y="52"/>
                  </a:lnTo>
                  <a:lnTo>
                    <a:pt x="166" y="52"/>
                  </a:lnTo>
                  <a:lnTo>
                    <a:pt x="166" y="52"/>
                  </a:lnTo>
                  <a:lnTo>
                    <a:pt x="166" y="50"/>
                  </a:lnTo>
                  <a:lnTo>
                    <a:pt x="166" y="50"/>
                  </a:lnTo>
                  <a:lnTo>
                    <a:pt x="166" y="50"/>
                  </a:lnTo>
                  <a:lnTo>
                    <a:pt x="166" y="50"/>
                  </a:lnTo>
                  <a:lnTo>
                    <a:pt x="166" y="50"/>
                  </a:lnTo>
                  <a:lnTo>
                    <a:pt x="166" y="50"/>
                  </a:lnTo>
                  <a:lnTo>
                    <a:pt x="166" y="50"/>
                  </a:lnTo>
                  <a:lnTo>
                    <a:pt x="164" y="50"/>
                  </a:lnTo>
                  <a:lnTo>
                    <a:pt x="166" y="50"/>
                  </a:lnTo>
                  <a:lnTo>
                    <a:pt x="166" y="50"/>
                  </a:lnTo>
                  <a:lnTo>
                    <a:pt x="164" y="47"/>
                  </a:lnTo>
                  <a:lnTo>
                    <a:pt x="164" y="47"/>
                  </a:lnTo>
                  <a:lnTo>
                    <a:pt x="159" y="47"/>
                  </a:lnTo>
                  <a:lnTo>
                    <a:pt x="159" y="47"/>
                  </a:lnTo>
                  <a:lnTo>
                    <a:pt x="159" y="47"/>
                  </a:lnTo>
                  <a:lnTo>
                    <a:pt x="159" y="47"/>
                  </a:lnTo>
                  <a:lnTo>
                    <a:pt x="159" y="50"/>
                  </a:lnTo>
                  <a:lnTo>
                    <a:pt x="159" y="50"/>
                  </a:lnTo>
                  <a:lnTo>
                    <a:pt x="161" y="50"/>
                  </a:lnTo>
                  <a:lnTo>
                    <a:pt x="161" y="50"/>
                  </a:lnTo>
                  <a:lnTo>
                    <a:pt x="161" y="52"/>
                  </a:lnTo>
                  <a:close/>
                  <a:moveTo>
                    <a:pt x="190" y="76"/>
                  </a:moveTo>
                  <a:lnTo>
                    <a:pt x="190" y="76"/>
                  </a:lnTo>
                  <a:lnTo>
                    <a:pt x="187" y="78"/>
                  </a:lnTo>
                  <a:lnTo>
                    <a:pt x="187" y="78"/>
                  </a:lnTo>
                  <a:lnTo>
                    <a:pt x="185" y="78"/>
                  </a:lnTo>
                  <a:lnTo>
                    <a:pt x="183" y="81"/>
                  </a:lnTo>
                  <a:lnTo>
                    <a:pt x="173" y="90"/>
                  </a:lnTo>
                  <a:lnTo>
                    <a:pt x="173" y="92"/>
                  </a:lnTo>
                  <a:lnTo>
                    <a:pt x="173" y="97"/>
                  </a:lnTo>
                  <a:lnTo>
                    <a:pt x="173" y="97"/>
                  </a:lnTo>
                  <a:lnTo>
                    <a:pt x="173" y="99"/>
                  </a:lnTo>
                  <a:lnTo>
                    <a:pt x="176" y="99"/>
                  </a:lnTo>
                  <a:lnTo>
                    <a:pt x="176" y="99"/>
                  </a:lnTo>
                  <a:lnTo>
                    <a:pt x="176" y="99"/>
                  </a:lnTo>
                  <a:lnTo>
                    <a:pt x="178" y="104"/>
                  </a:lnTo>
                  <a:lnTo>
                    <a:pt x="180" y="104"/>
                  </a:lnTo>
                  <a:lnTo>
                    <a:pt x="183" y="104"/>
                  </a:lnTo>
                  <a:lnTo>
                    <a:pt x="183" y="104"/>
                  </a:lnTo>
                  <a:lnTo>
                    <a:pt x="183" y="107"/>
                  </a:lnTo>
                  <a:lnTo>
                    <a:pt x="180" y="114"/>
                  </a:lnTo>
                  <a:lnTo>
                    <a:pt x="180" y="116"/>
                  </a:lnTo>
                  <a:lnTo>
                    <a:pt x="183" y="118"/>
                  </a:lnTo>
                  <a:lnTo>
                    <a:pt x="180" y="121"/>
                  </a:lnTo>
                  <a:lnTo>
                    <a:pt x="183" y="123"/>
                  </a:lnTo>
                  <a:lnTo>
                    <a:pt x="183" y="125"/>
                  </a:lnTo>
                  <a:lnTo>
                    <a:pt x="185" y="125"/>
                  </a:lnTo>
                  <a:lnTo>
                    <a:pt x="185" y="128"/>
                  </a:lnTo>
                  <a:lnTo>
                    <a:pt x="185" y="128"/>
                  </a:lnTo>
                  <a:lnTo>
                    <a:pt x="187" y="128"/>
                  </a:lnTo>
                  <a:lnTo>
                    <a:pt x="187" y="128"/>
                  </a:lnTo>
                  <a:lnTo>
                    <a:pt x="190" y="125"/>
                  </a:lnTo>
                  <a:lnTo>
                    <a:pt x="190" y="125"/>
                  </a:lnTo>
                  <a:lnTo>
                    <a:pt x="192" y="128"/>
                  </a:lnTo>
                  <a:lnTo>
                    <a:pt x="192" y="130"/>
                  </a:lnTo>
                  <a:lnTo>
                    <a:pt x="192" y="133"/>
                  </a:lnTo>
                  <a:lnTo>
                    <a:pt x="192" y="135"/>
                  </a:lnTo>
                  <a:lnTo>
                    <a:pt x="192" y="137"/>
                  </a:lnTo>
                  <a:lnTo>
                    <a:pt x="192" y="137"/>
                  </a:lnTo>
                  <a:lnTo>
                    <a:pt x="194" y="135"/>
                  </a:lnTo>
                  <a:lnTo>
                    <a:pt x="197" y="137"/>
                  </a:lnTo>
                  <a:lnTo>
                    <a:pt x="194" y="137"/>
                  </a:lnTo>
                  <a:lnTo>
                    <a:pt x="194" y="137"/>
                  </a:lnTo>
                  <a:lnTo>
                    <a:pt x="197" y="137"/>
                  </a:lnTo>
                  <a:lnTo>
                    <a:pt x="197" y="137"/>
                  </a:lnTo>
                  <a:lnTo>
                    <a:pt x="197" y="137"/>
                  </a:lnTo>
                  <a:lnTo>
                    <a:pt x="197" y="137"/>
                  </a:lnTo>
                  <a:lnTo>
                    <a:pt x="199" y="135"/>
                  </a:lnTo>
                  <a:lnTo>
                    <a:pt x="199" y="133"/>
                  </a:lnTo>
                  <a:lnTo>
                    <a:pt x="202" y="133"/>
                  </a:lnTo>
                  <a:lnTo>
                    <a:pt x="202" y="133"/>
                  </a:lnTo>
                  <a:lnTo>
                    <a:pt x="199" y="130"/>
                  </a:lnTo>
                  <a:lnTo>
                    <a:pt x="199" y="128"/>
                  </a:lnTo>
                  <a:lnTo>
                    <a:pt x="199" y="125"/>
                  </a:lnTo>
                  <a:lnTo>
                    <a:pt x="194" y="118"/>
                  </a:lnTo>
                  <a:lnTo>
                    <a:pt x="192" y="118"/>
                  </a:lnTo>
                  <a:lnTo>
                    <a:pt x="192" y="116"/>
                  </a:lnTo>
                  <a:lnTo>
                    <a:pt x="190" y="114"/>
                  </a:lnTo>
                  <a:lnTo>
                    <a:pt x="187" y="116"/>
                  </a:lnTo>
                  <a:lnTo>
                    <a:pt x="187" y="118"/>
                  </a:lnTo>
                  <a:lnTo>
                    <a:pt x="190" y="121"/>
                  </a:lnTo>
                  <a:lnTo>
                    <a:pt x="187" y="123"/>
                  </a:lnTo>
                  <a:lnTo>
                    <a:pt x="185" y="123"/>
                  </a:lnTo>
                  <a:lnTo>
                    <a:pt x="185" y="121"/>
                  </a:lnTo>
                  <a:lnTo>
                    <a:pt x="185" y="116"/>
                  </a:lnTo>
                  <a:lnTo>
                    <a:pt x="187" y="109"/>
                  </a:lnTo>
                  <a:lnTo>
                    <a:pt x="187" y="104"/>
                  </a:lnTo>
                  <a:lnTo>
                    <a:pt x="187" y="102"/>
                  </a:lnTo>
                  <a:lnTo>
                    <a:pt x="185" y="99"/>
                  </a:lnTo>
                  <a:lnTo>
                    <a:pt x="183" y="97"/>
                  </a:lnTo>
                  <a:lnTo>
                    <a:pt x="183" y="97"/>
                  </a:lnTo>
                  <a:lnTo>
                    <a:pt x="180" y="95"/>
                  </a:lnTo>
                  <a:lnTo>
                    <a:pt x="180" y="95"/>
                  </a:lnTo>
                  <a:lnTo>
                    <a:pt x="178" y="95"/>
                  </a:lnTo>
                  <a:lnTo>
                    <a:pt x="176" y="95"/>
                  </a:lnTo>
                  <a:lnTo>
                    <a:pt x="176" y="92"/>
                  </a:lnTo>
                  <a:lnTo>
                    <a:pt x="180" y="95"/>
                  </a:lnTo>
                  <a:lnTo>
                    <a:pt x="183" y="92"/>
                  </a:lnTo>
                  <a:lnTo>
                    <a:pt x="183" y="92"/>
                  </a:lnTo>
                  <a:lnTo>
                    <a:pt x="183" y="90"/>
                  </a:lnTo>
                  <a:lnTo>
                    <a:pt x="183" y="88"/>
                  </a:lnTo>
                  <a:lnTo>
                    <a:pt x="185" y="92"/>
                  </a:lnTo>
                  <a:lnTo>
                    <a:pt x="185" y="90"/>
                  </a:lnTo>
                  <a:lnTo>
                    <a:pt x="187" y="88"/>
                  </a:lnTo>
                  <a:lnTo>
                    <a:pt x="187" y="88"/>
                  </a:lnTo>
                  <a:lnTo>
                    <a:pt x="190" y="88"/>
                  </a:lnTo>
                  <a:lnTo>
                    <a:pt x="190" y="90"/>
                  </a:lnTo>
                  <a:lnTo>
                    <a:pt x="192" y="90"/>
                  </a:lnTo>
                  <a:lnTo>
                    <a:pt x="192" y="90"/>
                  </a:lnTo>
                  <a:lnTo>
                    <a:pt x="194" y="90"/>
                  </a:lnTo>
                  <a:lnTo>
                    <a:pt x="194" y="88"/>
                  </a:lnTo>
                  <a:lnTo>
                    <a:pt x="190" y="83"/>
                  </a:lnTo>
                  <a:lnTo>
                    <a:pt x="190" y="81"/>
                  </a:lnTo>
                  <a:lnTo>
                    <a:pt x="190" y="78"/>
                  </a:lnTo>
                  <a:lnTo>
                    <a:pt x="190" y="78"/>
                  </a:lnTo>
                  <a:lnTo>
                    <a:pt x="190" y="78"/>
                  </a:lnTo>
                  <a:lnTo>
                    <a:pt x="190" y="76"/>
                  </a:lnTo>
                  <a:close/>
                  <a:moveTo>
                    <a:pt x="194" y="40"/>
                  </a:moveTo>
                  <a:lnTo>
                    <a:pt x="194" y="40"/>
                  </a:lnTo>
                  <a:lnTo>
                    <a:pt x="192" y="40"/>
                  </a:lnTo>
                  <a:lnTo>
                    <a:pt x="192" y="40"/>
                  </a:lnTo>
                  <a:lnTo>
                    <a:pt x="192" y="40"/>
                  </a:lnTo>
                  <a:lnTo>
                    <a:pt x="194" y="43"/>
                  </a:lnTo>
                  <a:lnTo>
                    <a:pt x="197" y="43"/>
                  </a:lnTo>
                  <a:lnTo>
                    <a:pt x="197" y="40"/>
                  </a:lnTo>
                  <a:lnTo>
                    <a:pt x="197" y="40"/>
                  </a:lnTo>
                  <a:lnTo>
                    <a:pt x="194" y="38"/>
                  </a:lnTo>
                  <a:lnTo>
                    <a:pt x="194" y="40"/>
                  </a:lnTo>
                  <a:lnTo>
                    <a:pt x="194" y="40"/>
                  </a:lnTo>
                  <a:lnTo>
                    <a:pt x="194" y="40"/>
                  </a:lnTo>
                  <a:lnTo>
                    <a:pt x="194" y="40"/>
                  </a:lnTo>
                  <a:close/>
                  <a:moveTo>
                    <a:pt x="190" y="40"/>
                  </a:moveTo>
                  <a:lnTo>
                    <a:pt x="190" y="36"/>
                  </a:lnTo>
                  <a:lnTo>
                    <a:pt x="187" y="36"/>
                  </a:lnTo>
                  <a:lnTo>
                    <a:pt x="187" y="36"/>
                  </a:lnTo>
                  <a:lnTo>
                    <a:pt x="187" y="38"/>
                  </a:lnTo>
                  <a:lnTo>
                    <a:pt x="187" y="38"/>
                  </a:lnTo>
                  <a:lnTo>
                    <a:pt x="190" y="43"/>
                  </a:lnTo>
                  <a:lnTo>
                    <a:pt x="190" y="45"/>
                  </a:lnTo>
                  <a:lnTo>
                    <a:pt x="192" y="45"/>
                  </a:lnTo>
                  <a:lnTo>
                    <a:pt x="192" y="47"/>
                  </a:lnTo>
                  <a:lnTo>
                    <a:pt x="194" y="47"/>
                  </a:lnTo>
                  <a:lnTo>
                    <a:pt x="194" y="47"/>
                  </a:lnTo>
                  <a:lnTo>
                    <a:pt x="194" y="47"/>
                  </a:lnTo>
                  <a:lnTo>
                    <a:pt x="194" y="45"/>
                  </a:lnTo>
                  <a:lnTo>
                    <a:pt x="194" y="43"/>
                  </a:lnTo>
                  <a:lnTo>
                    <a:pt x="194" y="43"/>
                  </a:lnTo>
                  <a:lnTo>
                    <a:pt x="192" y="43"/>
                  </a:lnTo>
                  <a:lnTo>
                    <a:pt x="192" y="40"/>
                  </a:lnTo>
                  <a:lnTo>
                    <a:pt x="190" y="40"/>
                  </a:lnTo>
                  <a:close/>
                  <a:moveTo>
                    <a:pt x="187" y="50"/>
                  </a:moveTo>
                  <a:lnTo>
                    <a:pt x="187" y="50"/>
                  </a:lnTo>
                  <a:lnTo>
                    <a:pt x="190" y="52"/>
                  </a:lnTo>
                  <a:lnTo>
                    <a:pt x="190" y="50"/>
                  </a:lnTo>
                  <a:lnTo>
                    <a:pt x="190" y="50"/>
                  </a:lnTo>
                  <a:lnTo>
                    <a:pt x="190" y="50"/>
                  </a:lnTo>
                  <a:lnTo>
                    <a:pt x="187" y="50"/>
                  </a:lnTo>
                  <a:lnTo>
                    <a:pt x="187" y="50"/>
                  </a:lnTo>
                  <a:close/>
                  <a:moveTo>
                    <a:pt x="185" y="52"/>
                  </a:moveTo>
                  <a:lnTo>
                    <a:pt x="185" y="52"/>
                  </a:lnTo>
                  <a:lnTo>
                    <a:pt x="185" y="50"/>
                  </a:lnTo>
                  <a:lnTo>
                    <a:pt x="183" y="50"/>
                  </a:lnTo>
                  <a:lnTo>
                    <a:pt x="183" y="52"/>
                  </a:lnTo>
                  <a:lnTo>
                    <a:pt x="183" y="54"/>
                  </a:lnTo>
                  <a:lnTo>
                    <a:pt x="183" y="57"/>
                  </a:lnTo>
                  <a:lnTo>
                    <a:pt x="183" y="57"/>
                  </a:lnTo>
                  <a:lnTo>
                    <a:pt x="185" y="59"/>
                  </a:lnTo>
                  <a:lnTo>
                    <a:pt x="185" y="59"/>
                  </a:lnTo>
                  <a:lnTo>
                    <a:pt x="185" y="57"/>
                  </a:lnTo>
                  <a:lnTo>
                    <a:pt x="185" y="57"/>
                  </a:lnTo>
                  <a:lnTo>
                    <a:pt x="187" y="57"/>
                  </a:lnTo>
                  <a:lnTo>
                    <a:pt x="187" y="54"/>
                  </a:lnTo>
                  <a:lnTo>
                    <a:pt x="187" y="54"/>
                  </a:lnTo>
                  <a:lnTo>
                    <a:pt x="185" y="52"/>
                  </a:lnTo>
                  <a:lnTo>
                    <a:pt x="185" y="52"/>
                  </a:lnTo>
                  <a:close/>
                  <a:moveTo>
                    <a:pt x="178" y="199"/>
                  </a:moveTo>
                  <a:lnTo>
                    <a:pt x="176" y="199"/>
                  </a:lnTo>
                  <a:lnTo>
                    <a:pt x="176" y="199"/>
                  </a:lnTo>
                  <a:lnTo>
                    <a:pt x="176" y="201"/>
                  </a:lnTo>
                  <a:lnTo>
                    <a:pt x="176" y="204"/>
                  </a:lnTo>
                  <a:lnTo>
                    <a:pt x="178" y="201"/>
                  </a:lnTo>
                  <a:lnTo>
                    <a:pt x="180" y="199"/>
                  </a:lnTo>
                  <a:lnTo>
                    <a:pt x="185" y="199"/>
                  </a:lnTo>
                  <a:lnTo>
                    <a:pt x="185" y="199"/>
                  </a:lnTo>
                  <a:lnTo>
                    <a:pt x="185" y="196"/>
                  </a:lnTo>
                  <a:lnTo>
                    <a:pt x="183" y="196"/>
                  </a:lnTo>
                  <a:lnTo>
                    <a:pt x="180" y="194"/>
                  </a:lnTo>
                  <a:lnTo>
                    <a:pt x="180" y="192"/>
                  </a:lnTo>
                  <a:lnTo>
                    <a:pt x="180" y="192"/>
                  </a:lnTo>
                  <a:lnTo>
                    <a:pt x="180" y="189"/>
                  </a:lnTo>
                  <a:lnTo>
                    <a:pt x="180" y="187"/>
                  </a:lnTo>
                  <a:lnTo>
                    <a:pt x="180" y="187"/>
                  </a:lnTo>
                  <a:lnTo>
                    <a:pt x="180" y="187"/>
                  </a:lnTo>
                  <a:lnTo>
                    <a:pt x="180" y="185"/>
                  </a:lnTo>
                  <a:lnTo>
                    <a:pt x="180" y="185"/>
                  </a:lnTo>
                  <a:lnTo>
                    <a:pt x="180" y="185"/>
                  </a:lnTo>
                  <a:lnTo>
                    <a:pt x="178" y="185"/>
                  </a:lnTo>
                  <a:lnTo>
                    <a:pt x="176" y="187"/>
                  </a:lnTo>
                  <a:lnTo>
                    <a:pt x="176" y="187"/>
                  </a:lnTo>
                  <a:lnTo>
                    <a:pt x="173" y="196"/>
                  </a:lnTo>
                  <a:lnTo>
                    <a:pt x="171" y="196"/>
                  </a:lnTo>
                  <a:lnTo>
                    <a:pt x="171" y="199"/>
                  </a:lnTo>
                  <a:lnTo>
                    <a:pt x="171" y="199"/>
                  </a:lnTo>
                  <a:lnTo>
                    <a:pt x="171" y="201"/>
                  </a:lnTo>
                  <a:lnTo>
                    <a:pt x="171" y="201"/>
                  </a:lnTo>
                  <a:lnTo>
                    <a:pt x="171" y="201"/>
                  </a:lnTo>
                  <a:lnTo>
                    <a:pt x="173" y="204"/>
                  </a:lnTo>
                  <a:lnTo>
                    <a:pt x="173" y="201"/>
                  </a:lnTo>
                  <a:lnTo>
                    <a:pt x="173" y="201"/>
                  </a:lnTo>
                  <a:lnTo>
                    <a:pt x="173" y="201"/>
                  </a:lnTo>
                  <a:lnTo>
                    <a:pt x="176" y="199"/>
                  </a:lnTo>
                  <a:lnTo>
                    <a:pt x="176" y="196"/>
                  </a:lnTo>
                  <a:lnTo>
                    <a:pt x="176" y="196"/>
                  </a:lnTo>
                  <a:lnTo>
                    <a:pt x="178" y="196"/>
                  </a:lnTo>
                  <a:lnTo>
                    <a:pt x="178" y="196"/>
                  </a:lnTo>
                  <a:lnTo>
                    <a:pt x="178" y="196"/>
                  </a:lnTo>
                  <a:lnTo>
                    <a:pt x="180" y="196"/>
                  </a:lnTo>
                  <a:lnTo>
                    <a:pt x="178" y="196"/>
                  </a:lnTo>
                  <a:lnTo>
                    <a:pt x="178" y="199"/>
                  </a:lnTo>
                  <a:close/>
                  <a:moveTo>
                    <a:pt x="173" y="170"/>
                  </a:moveTo>
                  <a:lnTo>
                    <a:pt x="173" y="170"/>
                  </a:lnTo>
                  <a:lnTo>
                    <a:pt x="173" y="170"/>
                  </a:lnTo>
                  <a:lnTo>
                    <a:pt x="176" y="170"/>
                  </a:lnTo>
                  <a:lnTo>
                    <a:pt x="176" y="173"/>
                  </a:lnTo>
                  <a:lnTo>
                    <a:pt x="178" y="175"/>
                  </a:lnTo>
                  <a:lnTo>
                    <a:pt x="180" y="173"/>
                  </a:lnTo>
                  <a:lnTo>
                    <a:pt x="180" y="173"/>
                  </a:lnTo>
                  <a:lnTo>
                    <a:pt x="180" y="173"/>
                  </a:lnTo>
                  <a:lnTo>
                    <a:pt x="180" y="173"/>
                  </a:lnTo>
                  <a:lnTo>
                    <a:pt x="180" y="170"/>
                  </a:lnTo>
                  <a:lnTo>
                    <a:pt x="180" y="170"/>
                  </a:lnTo>
                  <a:lnTo>
                    <a:pt x="180" y="170"/>
                  </a:lnTo>
                  <a:lnTo>
                    <a:pt x="180" y="168"/>
                  </a:lnTo>
                  <a:lnTo>
                    <a:pt x="178" y="168"/>
                  </a:lnTo>
                  <a:lnTo>
                    <a:pt x="180" y="168"/>
                  </a:lnTo>
                  <a:lnTo>
                    <a:pt x="180" y="168"/>
                  </a:lnTo>
                  <a:lnTo>
                    <a:pt x="180" y="166"/>
                  </a:lnTo>
                  <a:lnTo>
                    <a:pt x="180" y="166"/>
                  </a:lnTo>
                  <a:lnTo>
                    <a:pt x="180" y="163"/>
                  </a:lnTo>
                  <a:lnTo>
                    <a:pt x="180" y="159"/>
                  </a:lnTo>
                  <a:lnTo>
                    <a:pt x="180" y="159"/>
                  </a:lnTo>
                  <a:lnTo>
                    <a:pt x="180" y="159"/>
                  </a:lnTo>
                  <a:lnTo>
                    <a:pt x="178" y="156"/>
                  </a:lnTo>
                  <a:lnTo>
                    <a:pt x="178" y="156"/>
                  </a:lnTo>
                  <a:lnTo>
                    <a:pt x="178" y="156"/>
                  </a:lnTo>
                  <a:lnTo>
                    <a:pt x="176" y="159"/>
                  </a:lnTo>
                  <a:lnTo>
                    <a:pt x="176" y="159"/>
                  </a:lnTo>
                  <a:lnTo>
                    <a:pt x="176" y="161"/>
                  </a:lnTo>
                  <a:lnTo>
                    <a:pt x="173" y="161"/>
                  </a:lnTo>
                  <a:lnTo>
                    <a:pt x="173" y="163"/>
                  </a:lnTo>
                  <a:lnTo>
                    <a:pt x="173" y="163"/>
                  </a:lnTo>
                  <a:lnTo>
                    <a:pt x="173" y="166"/>
                  </a:lnTo>
                  <a:lnTo>
                    <a:pt x="173" y="166"/>
                  </a:lnTo>
                  <a:lnTo>
                    <a:pt x="173" y="168"/>
                  </a:lnTo>
                  <a:lnTo>
                    <a:pt x="173" y="170"/>
                  </a:lnTo>
                  <a:close/>
                  <a:moveTo>
                    <a:pt x="152" y="215"/>
                  </a:moveTo>
                  <a:lnTo>
                    <a:pt x="149" y="215"/>
                  </a:lnTo>
                  <a:lnTo>
                    <a:pt x="149" y="218"/>
                  </a:lnTo>
                  <a:lnTo>
                    <a:pt x="149" y="218"/>
                  </a:lnTo>
                  <a:lnTo>
                    <a:pt x="147" y="218"/>
                  </a:lnTo>
                  <a:lnTo>
                    <a:pt x="147" y="218"/>
                  </a:lnTo>
                  <a:lnTo>
                    <a:pt x="147" y="220"/>
                  </a:lnTo>
                  <a:lnTo>
                    <a:pt x="147" y="220"/>
                  </a:lnTo>
                  <a:lnTo>
                    <a:pt x="147" y="223"/>
                  </a:lnTo>
                  <a:lnTo>
                    <a:pt x="149" y="223"/>
                  </a:lnTo>
                  <a:lnTo>
                    <a:pt x="149" y="223"/>
                  </a:lnTo>
                  <a:lnTo>
                    <a:pt x="149" y="223"/>
                  </a:lnTo>
                  <a:lnTo>
                    <a:pt x="152" y="223"/>
                  </a:lnTo>
                  <a:lnTo>
                    <a:pt x="152" y="223"/>
                  </a:lnTo>
                  <a:lnTo>
                    <a:pt x="154" y="220"/>
                  </a:lnTo>
                  <a:lnTo>
                    <a:pt x="154" y="218"/>
                  </a:lnTo>
                  <a:lnTo>
                    <a:pt x="154" y="218"/>
                  </a:lnTo>
                  <a:lnTo>
                    <a:pt x="152" y="218"/>
                  </a:lnTo>
                  <a:lnTo>
                    <a:pt x="152" y="215"/>
                  </a:lnTo>
                  <a:close/>
                  <a:moveTo>
                    <a:pt x="140" y="204"/>
                  </a:moveTo>
                  <a:lnTo>
                    <a:pt x="140" y="201"/>
                  </a:lnTo>
                  <a:lnTo>
                    <a:pt x="140" y="201"/>
                  </a:lnTo>
                  <a:lnTo>
                    <a:pt x="142" y="201"/>
                  </a:lnTo>
                  <a:lnTo>
                    <a:pt x="140" y="201"/>
                  </a:lnTo>
                  <a:lnTo>
                    <a:pt x="140" y="201"/>
                  </a:lnTo>
                  <a:lnTo>
                    <a:pt x="138" y="201"/>
                  </a:lnTo>
                  <a:lnTo>
                    <a:pt x="138" y="201"/>
                  </a:lnTo>
                  <a:lnTo>
                    <a:pt x="135" y="201"/>
                  </a:lnTo>
                  <a:lnTo>
                    <a:pt x="135" y="201"/>
                  </a:lnTo>
                  <a:lnTo>
                    <a:pt x="135" y="204"/>
                  </a:lnTo>
                  <a:lnTo>
                    <a:pt x="133" y="206"/>
                  </a:lnTo>
                  <a:lnTo>
                    <a:pt x="133" y="206"/>
                  </a:lnTo>
                  <a:lnTo>
                    <a:pt x="133" y="208"/>
                  </a:lnTo>
                  <a:lnTo>
                    <a:pt x="135" y="211"/>
                  </a:lnTo>
                  <a:lnTo>
                    <a:pt x="135" y="211"/>
                  </a:lnTo>
                  <a:lnTo>
                    <a:pt x="135" y="211"/>
                  </a:lnTo>
                  <a:lnTo>
                    <a:pt x="135" y="213"/>
                  </a:lnTo>
                  <a:lnTo>
                    <a:pt x="135" y="213"/>
                  </a:lnTo>
                  <a:lnTo>
                    <a:pt x="135" y="215"/>
                  </a:lnTo>
                  <a:lnTo>
                    <a:pt x="138" y="213"/>
                  </a:lnTo>
                  <a:lnTo>
                    <a:pt x="140" y="213"/>
                  </a:lnTo>
                  <a:lnTo>
                    <a:pt x="140" y="211"/>
                  </a:lnTo>
                  <a:lnTo>
                    <a:pt x="140" y="208"/>
                  </a:lnTo>
                  <a:lnTo>
                    <a:pt x="140" y="208"/>
                  </a:lnTo>
                  <a:lnTo>
                    <a:pt x="138" y="206"/>
                  </a:lnTo>
                  <a:lnTo>
                    <a:pt x="138" y="204"/>
                  </a:lnTo>
                  <a:lnTo>
                    <a:pt x="140" y="204"/>
                  </a:lnTo>
                  <a:close/>
                  <a:moveTo>
                    <a:pt x="22" y="275"/>
                  </a:moveTo>
                  <a:lnTo>
                    <a:pt x="22" y="275"/>
                  </a:lnTo>
                  <a:lnTo>
                    <a:pt x="22" y="277"/>
                  </a:lnTo>
                  <a:lnTo>
                    <a:pt x="24" y="282"/>
                  </a:lnTo>
                  <a:lnTo>
                    <a:pt x="24" y="279"/>
                  </a:lnTo>
                  <a:lnTo>
                    <a:pt x="24" y="279"/>
                  </a:lnTo>
                  <a:lnTo>
                    <a:pt x="26" y="277"/>
                  </a:lnTo>
                  <a:lnTo>
                    <a:pt x="26" y="275"/>
                  </a:lnTo>
                  <a:lnTo>
                    <a:pt x="24" y="272"/>
                  </a:lnTo>
                  <a:lnTo>
                    <a:pt x="24" y="272"/>
                  </a:lnTo>
                  <a:lnTo>
                    <a:pt x="24" y="272"/>
                  </a:lnTo>
                  <a:lnTo>
                    <a:pt x="24" y="270"/>
                  </a:lnTo>
                  <a:lnTo>
                    <a:pt x="24" y="270"/>
                  </a:lnTo>
                  <a:lnTo>
                    <a:pt x="22" y="272"/>
                  </a:lnTo>
                  <a:lnTo>
                    <a:pt x="22" y="272"/>
                  </a:lnTo>
                  <a:lnTo>
                    <a:pt x="22" y="275"/>
                  </a:lnTo>
                  <a:lnTo>
                    <a:pt x="22" y="275"/>
                  </a:lnTo>
                  <a:close/>
                  <a:moveTo>
                    <a:pt x="147" y="38"/>
                  </a:moveTo>
                  <a:lnTo>
                    <a:pt x="149" y="38"/>
                  </a:lnTo>
                  <a:lnTo>
                    <a:pt x="149" y="40"/>
                  </a:lnTo>
                  <a:lnTo>
                    <a:pt x="152" y="40"/>
                  </a:lnTo>
                  <a:lnTo>
                    <a:pt x="152" y="40"/>
                  </a:lnTo>
                  <a:lnTo>
                    <a:pt x="152" y="40"/>
                  </a:lnTo>
                  <a:lnTo>
                    <a:pt x="152" y="40"/>
                  </a:lnTo>
                  <a:lnTo>
                    <a:pt x="152" y="40"/>
                  </a:lnTo>
                  <a:lnTo>
                    <a:pt x="149" y="38"/>
                  </a:lnTo>
                  <a:lnTo>
                    <a:pt x="149" y="38"/>
                  </a:lnTo>
                  <a:lnTo>
                    <a:pt x="149" y="38"/>
                  </a:lnTo>
                  <a:lnTo>
                    <a:pt x="147" y="38"/>
                  </a:lnTo>
                  <a:lnTo>
                    <a:pt x="147" y="38"/>
                  </a:lnTo>
                  <a:close/>
                  <a:moveTo>
                    <a:pt x="159" y="36"/>
                  </a:moveTo>
                  <a:lnTo>
                    <a:pt x="159" y="36"/>
                  </a:lnTo>
                  <a:lnTo>
                    <a:pt x="159" y="36"/>
                  </a:lnTo>
                  <a:lnTo>
                    <a:pt x="161" y="36"/>
                  </a:lnTo>
                  <a:lnTo>
                    <a:pt x="161" y="36"/>
                  </a:lnTo>
                  <a:lnTo>
                    <a:pt x="161" y="36"/>
                  </a:lnTo>
                  <a:lnTo>
                    <a:pt x="161" y="33"/>
                  </a:lnTo>
                  <a:lnTo>
                    <a:pt x="161" y="31"/>
                  </a:lnTo>
                  <a:lnTo>
                    <a:pt x="159" y="31"/>
                  </a:lnTo>
                  <a:lnTo>
                    <a:pt x="159" y="33"/>
                  </a:lnTo>
                  <a:lnTo>
                    <a:pt x="157" y="33"/>
                  </a:lnTo>
                  <a:lnTo>
                    <a:pt x="157" y="33"/>
                  </a:lnTo>
                  <a:lnTo>
                    <a:pt x="159" y="36"/>
                  </a:lnTo>
                  <a:lnTo>
                    <a:pt x="159" y="36"/>
                  </a:lnTo>
                  <a:close/>
                  <a:moveTo>
                    <a:pt x="149" y="43"/>
                  </a:moveTo>
                  <a:lnTo>
                    <a:pt x="147" y="43"/>
                  </a:lnTo>
                  <a:lnTo>
                    <a:pt x="145" y="43"/>
                  </a:lnTo>
                  <a:lnTo>
                    <a:pt x="145" y="45"/>
                  </a:lnTo>
                  <a:lnTo>
                    <a:pt x="145" y="45"/>
                  </a:lnTo>
                  <a:lnTo>
                    <a:pt x="145" y="50"/>
                  </a:lnTo>
                  <a:lnTo>
                    <a:pt x="145" y="54"/>
                  </a:lnTo>
                  <a:lnTo>
                    <a:pt x="145" y="54"/>
                  </a:lnTo>
                  <a:lnTo>
                    <a:pt x="145" y="57"/>
                  </a:lnTo>
                  <a:lnTo>
                    <a:pt x="147" y="57"/>
                  </a:lnTo>
                  <a:lnTo>
                    <a:pt x="147" y="57"/>
                  </a:lnTo>
                  <a:lnTo>
                    <a:pt x="149" y="59"/>
                  </a:lnTo>
                  <a:lnTo>
                    <a:pt x="149" y="59"/>
                  </a:lnTo>
                  <a:lnTo>
                    <a:pt x="152" y="59"/>
                  </a:lnTo>
                  <a:lnTo>
                    <a:pt x="152" y="59"/>
                  </a:lnTo>
                  <a:lnTo>
                    <a:pt x="152" y="59"/>
                  </a:lnTo>
                  <a:lnTo>
                    <a:pt x="154" y="62"/>
                  </a:lnTo>
                  <a:lnTo>
                    <a:pt x="154" y="62"/>
                  </a:lnTo>
                  <a:lnTo>
                    <a:pt x="154" y="62"/>
                  </a:lnTo>
                  <a:lnTo>
                    <a:pt x="154" y="64"/>
                  </a:lnTo>
                  <a:lnTo>
                    <a:pt x="157" y="64"/>
                  </a:lnTo>
                  <a:lnTo>
                    <a:pt x="157" y="64"/>
                  </a:lnTo>
                  <a:lnTo>
                    <a:pt x="159" y="64"/>
                  </a:lnTo>
                  <a:lnTo>
                    <a:pt x="159" y="64"/>
                  </a:lnTo>
                  <a:lnTo>
                    <a:pt x="159" y="64"/>
                  </a:lnTo>
                  <a:lnTo>
                    <a:pt x="159" y="62"/>
                  </a:lnTo>
                  <a:lnTo>
                    <a:pt x="157" y="62"/>
                  </a:lnTo>
                  <a:lnTo>
                    <a:pt x="157" y="62"/>
                  </a:lnTo>
                  <a:lnTo>
                    <a:pt x="157" y="57"/>
                  </a:lnTo>
                  <a:lnTo>
                    <a:pt x="157" y="57"/>
                  </a:lnTo>
                  <a:lnTo>
                    <a:pt x="157" y="57"/>
                  </a:lnTo>
                  <a:lnTo>
                    <a:pt x="157" y="57"/>
                  </a:lnTo>
                  <a:lnTo>
                    <a:pt x="159" y="57"/>
                  </a:lnTo>
                  <a:lnTo>
                    <a:pt x="159" y="57"/>
                  </a:lnTo>
                  <a:lnTo>
                    <a:pt x="159" y="54"/>
                  </a:lnTo>
                  <a:lnTo>
                    <a:pt x="161" y="54"/>
                  </a:lnTo>
                  <a:lnTo>
                    <a:pt x="159" y="52"/>
                  </a:lnTo>
                  <a:lnTo>
                    <a:pt x="157" y="50"/>
                  </a:lnTo>
                  <a:lnTo>
                    <a:pt x="154" y="47"/>
                  </a:lnTo>
                  <a:lnTo>
                    <a:pt x="154" y="47"/>
                  </a:lnTo>
                  <a:lnTo>
                    <a:pt x="152" y="45"/>
                  </a:lnTo>
                  <a:lnTo>
                    <a:pt x="152" y="43"/>
                  </a:lnTo>
                  <a:lnTo>
                    <a:pt x="149" y="43"/>
                  </a:lnTo>
                  <a:close/>
                  <a:moveTo>
                    <a:pt x="670" y="92"/>
                  </a:moveTo>
                  <a:lnTo>
                    <a:pt x="651" y="90"/>
                  </a:lnTo>
                  <a:lnTo>
                    <a:pt x="632" y="88"/>
                  </a:lnTo>
                  <a:lnTo>
                    <a:pt x="613" y="83"/>
                  </a:lnTo>
                  <a:lnTo>
                    <a:pt x="594" y="81"/>
                  </a:lnTo>
                  <a:lnTo>
                    <a:pt x="575" y="78"/>
                  </a:lnTo>
                  <a:lnTo>
                    <a:pt x="556" y="73"/>
                  </a:lnTo>
                  <a:lnTo>
                    <a:pt x="537" y="71"/>
                  </a:lnTo>
                  <a:lnTo>
                    <a:pt x="518" y="69"/>
                  </a:lnTo>
                  <a:lnTo>
                    <a:pt x="500" y="64"/>
                  </a:lnTo>
                  <a:lnTo>
                    <a:pt x="481" y="62"/>
                  </a:lnTo>
                  <a:lnTo>
                    <a:pt x="462" y="57"/>
                  </a:lnTo>
                  <a:lnTo>
                    <a:pt x="443" y="54"/>
                  </a:lnTo>
                  <a:lnTo>
                    <a:pt x="424" y="52"/>
                  </a:lnTo>
                  <a:lnTo>
                    <a:pt x="405" y="47"/>
                  </a:lnTo>
                  <a:lnTo>
                    <a:pt x="386" y="45"/>
                  </a:lnTo>
                  <a:lnTo>
                    <a:pt x="367" y="40"/>
                  </a:lnTo>
                  <a:lnTo>
                    <a:pt x="348" y="38"/>
                  </a:lnTo>
                  <a:lnTo>
                    <a:pt x="329" y="33"/>
                  </a:lnTo>
                  <a:lnTo>
                    <a:pt x="313" y="28"/>
                  </a:lnTo>
                  <a:lnTo>
                    <a:pt x="294" y="26"/>
                  </a:lnTo>
                  <a:lnTo>
                    <a:pt x="275" y="21"/>
                  </a:lnTo>
                  <a:lnTo>
                    <a:pt x="256" y="19"/>
                  </a:lnTo>
                  <a:lnTo>
                    <a:pt x="237" y="14"/>
                  </a:lnTo>
                  <a:lnTo>
                    <a:pt x="218" y="12"/>
                  </a:lnTo>
                  <a:lnTo>
                    <a:pt x="199" y="7"/>
                  </a:lnTo>
                  <a:lnTo>
                    <a:pt x="190" y="5"/>
                  </a:lnTo>
                  <a:lnTo>
                    <a:pt x="190" y="5"/>
                  </a:lnTo>
                  <a:lnTo>
                    <a:pt x="192" y="7"/>
                  </a:lnTo>
                  <a:lnTo>
                    <a:pt x="192" y="9"/>
                  </a:lnTo>
                  <a:lnTo>
                    <a:pt x="187" y="7"/>
                  </a:lnTo>
                  <a:lnTo>
                    <a:pt x="185" y="7"/>
                  </a:lnTo>
                  <a:lnTo>
                    <a:pt x="185" y="9"/>
                  </a:lnTo>
                  <a:lnTo>
                    <a:pt x="185" y="12"/>
                  </a:lnTo>
                  <a:lnTo>
                    <a:pt x="190" y="12"/>
                  </a:lnTo>
                  <a:lnTo>
                    <a:pt x="190" y="14"/>
                  </a:lnTo>
                  <a:lnTo>
                    <a:pt x="190" y="14"/>
                  </a:lnTo>
                  <a:lnTo>
                    <a:pt x="187" y="14"/>
                  </a:lnTo>
                  <a:lnTo>
                    <a:pt x="187" y="17"/>
                  </a:lnTo>
                  <a:lnTo>
                    <a:pt x="187" y="17"/>
                  </a:lnTo>
                  <a:lnTo>
                    <a:pt x="187" y="19"/>
                  </a:lnTo>
                  <a:lnTo>
                    <a:pt x="187" y="19"/>
                  </a:lnTo>
                  <a:lnTo>
                    <a:pt x="190" y="24"/>
                  </a:lnTo>
                  <a:lnTo>
                    <a:pt x="192" y="26"/>
                  </a:lnTo>
                  <a:lnTo>
                    <a:pt x="192" y="26"/>
                  </a:lnTo>
                  <a:lnTo>
                    <a:pt x="190" y="31"/>
                  </a:lnTo>
                  <a:lnTo>
                    <a:pt x="192" y="28"/>
                  </a:lnTo>
                  <a:lnTo>
                    <a:pt x="192" y="28"/>
                  </a:lnTo>
                  <a:lnTo>
                    <a:pt x="194" y="31"/>
                  </a:lnTo>
                  <a:lnTo>
                    <a:pt x="194" y="33"/>
                  </a:lnTo>
                  <a:lnTo>
                    <a:pt x="194" y="33"/>
                  </a:lnTo>
                  <a:lnTo>
                    <a:pt x="192" y="36"/>
                  </a:lnTo>
                  <a:lnTo>
                    <a:pt x="192" y="36"/>
                  </a:lnTo>
                  <a:lnTo>
                    <a:pt x="192" y="38"/>
                  </a:lnTo>
                  <a:lnTo>
                    <a:pt x="192" y="38"/>
                  </a:lnTo>
                  <a:lnTo>
                    <a:pt x="192" y="38"/>
                  </a:lnTo>
                  <a:lnTo>
                    <a:pt x="194" y="38"/>
                  </a:lnTo>
                  <a:lnTo>
                    <a:pt x="197" y="36"/>
                  </a:lnTo>
                  <a:lnTo>
                    <a:pt x="199" y="33"/>
                  </a:lnTo>
                  <a:lnTo>
                    <a:pt x="202" y="33"/>
                  </a:lnTo>
                  <a:lnTo>
                    <a:pt x="202" y="33"/>
                  </a:lnTo>
                  <a:lnTo>
                    <a:pt x="204" y="36"/>
                  </a:lnTo>
                  <a:lnTo>
                    <a:pt x="206" y="38"/>
                  </a:lnTo>
                  <a:lnTo>
                    <a:pt x="206" y="38"/>
                  </a:lnTo>
                  <a:lnTo>
                    <a:pt x="204" y="43"/>
                  </a:lnTo>
                  <a:lnTo>
                    <a:pt x="204" y="45"/>
                  </a:lnTo>
                  <a:lnTo>
                    <a:pt x="204" y="45"/>
                  </a:lnTo>
                  <a:lnTo>
                    <a:pt x="204" y="45"/>
                  </a:lnTo>
                  <a:lnTo>
                    <a:pt x="204" y="50"/>
                  </a:lnTo>
                  <a:lnTo>
                    <a:pt x="204" y="50"/>
                  </a:lnTo>
                  <a:lnTo>
                    <a:pt x="206" y="52"/>
                  </a:lnTo>
                  <a:lnTo>
                    <a:pt x="206" y="52"/>
                  </a:lnTo>
                  <a:lnTo>
                    <a:pt x="206" y="52"/>
                  </a:lnTo>
                  <a:lnTo>
                    <a:pt x="206" y="52"/>
                  </a:lnTo>
                  <a:lnTo>
                    <a:pt x="209" y="57"/>
                  </a:lnTo>
                  <a:lnTo>
                    <a:pt x="209" y="59"/>
                  </a:lnTo>
                  <a:lnTo>
                    <a:pt x="206" y="59"/>
                  </a:lnTo>
                  <a:lnTo>
                    <a:pt x="204" y="62"/>
                  </a:lnTo>
                  <a:lnTo>
                    <a:pt x="204" y="59"/>
                  </a:lnTo>
                  <a:lnTo>
                    <a:pt x="202" y="57"/>
                  </a:lnTo>
                  <a:lnTo>
                    <a:pt x="199" y="54"/>
                  </a:lnTo>
                  <a:lnTo>
                    <a:pt x="197" y="54"/>
                  </a:lnTo>
                  <a:lnTo>
                    <a:pt x="197" y="57"/>
                  </a:lnTo>
                  <a:lnTo>
                    <a:pt x="202" y="59"/>
                  </a:lnTo>
                  <a:lnTo>
                    <a:pt x="202" y="62"/>
                  </a:lnTo>
                  <a:lnTo>
                    <a:pt x="202" y="64"/>
                  </a:lnTo>
                  <a:lnTo>
                    <a:pt x="202" y="66"/>
                  </a:lnTo>
                  <a:lnTo>
                    <a:pt x="202" y="69"/>
                  </a:lnTo>
                  <a:lnTo>
                    <a:pt x="202" y="69"/>
                  </a:lnTo>
                  <a:lnTo>
                    <a:pt x="202" y="71"/>
                  </a:lnTo>
                  <a:lnTo>
                    <a:pt x="202" y="71"/>
                  </a:lnTo>
                  <a:lnTo>
                    <a:pt x="202" y="71"/>
                  </a:lnTo>
                  <a:lnTo>
                    <a:pt x="199" y="73"/>
                  </a:lnTo>
                  <a:lnTo>
                    <a:pt x="199" y="71"/>
                  </a:lnTo>
                  <a:lnTo>
                    <a:pt x="197" y="71"/>
                  </a:lnTo>
                  <a:lnTo>
                    <a:pt x="197" y="69"/>
                  </a:lnTo>
                  <a:lnTo>
                    <a:pt x="194" y="66"/>
                  </a:lnTo>
                  <a:lnTo>
                    <a:pt x="192" y="66"/>
                  </a:lnTo>
                  <a:lnTo>
                    <a:pt x="192" y="71"/>
                  </a:lnTo>
                  <a:lnTo>
                    <a:pt x="192" y="69"/>
                  </a:lnTo>
                  <a:lnTo>
                    <a:pt x="190" y="64"/>
                  </a:lnTo>
                  <a:lnTo>
                    <a:pt x="190" y="62"/>
                  </a:lnTo>
                  <a:lnTo>
                    <a:pt x="187" y="64"/>
                  </a:lnTo>
                  <a:lnTo>
                    <a:pt x="185" y="64"/>
                  </a:lnTo>
                  <a:lnTo>
                    <a:pt x="185" y="64"/>
                  </a:lnTo>
                  <a:lnTo>
                    <a:pt x="183" y="64"/>
                  </a:lnTo>
                  <a:lnTo>
                    <a:pt x="183" y="64"/>
                  </a:lnTo>
                  <a:lnTo>
                    <a:pt x="183" y="66"/>
                  </a:lnTo>
                  <a:lnTo>
                    <a:pt x="185" y="66"/>
                  </a:lnTo>
                  <a:lnTo>
                    <a:pt x="185" y="66"/>
                  </a:lnTo>
                  <a:lnTo>
                    <a:pt x="185" y="69"/>
                  </a:lnTo>
                  <a:lnTo>
                    <a:pt x="185" y="71"/>
                  </a:lnTo>
                  <a:lnTo>
                    <a:pt x="183" y="71"/>
                  </a:lnTo>
                  <a:lnTo>
                    <a:pt x="183" y="71"/>
                  </a:lnTo>
                  <a:lnTo>
                    <a:pt x="183" y="73"/>
                  </a:lnTo>
                  <a:lnTo>
                    <a:pt x="185" y="73"/>
                  </a:lnTo>
                  <a:lnTo>
                    <a:pt x="185" y="76"/>
                  </a:lnTo>
                  <a:lnTo>
                    <a:pt x="187" y="76"/>
                  </a:lnTo>
                  <a:lnTo>
                    <a:pt x="187" y="76"/>
                  </a:lnTo>
                  <a:lnTo>
                    <a:pt x="190" y="73"/>
                  </a:lnTo>
                  <a:lnTo>
                    <a:pt x="192" y="73"/>
                  </a:lnTo>
                  <a:lnTo>
                    <a:pt x="192" y="73"/>
                  </a:lnTo>
                  <a:lnTo>
                    <a:pt x="192" y="73"/>
                  </a:lnTo>
                  <a:lnTo>
                    <a:pt x="194" y="73"/>
                  </a:lnTo>
                  <a:lnTo>
                    <a:pt x="194" y="73"/>
                  </a:lnTo>
                  <a:lnTo>
                    <a:pt x="192" y="76"/>
                  </a:lnTo>
                  <a:lnTo>
                    <a:pt x="192" y="76"/>
                  </a:lnTo>
                  <a:lnTo>
                    <a:pt x="194" y="78"/>
                  </a:lnTo>
                  <a:lnTo>
                    <a:pt x="194" y="81"/>
                  </a:lnTo>
                  <a:lnTo>
                    <a:pt x="194" y="81"/>
                  </a:lnTo>
                  <a:lnTo>
                    <a:pt x="197" y="83"/>
                  </a:lnTo>
                  <a:lnTo>
                    <a:pt x="199" y="83"/>
                  </a:lnTo>
                  <a:lnTo>
                    <a:pt x="199" y="83"/>
                  </a:lnTo>
                  <a:lnTo>
                    <a:pt x="202" y="85"/>
                  </a:lnTo>
                  <a:lnTo>
                    <a:pt x="204" y="88"/>
                  </a:lnTo>
                  <a:lnTo>
                    <a:pt x="206" y="90"/>
                  </a:lnTo>
                  <a:lnTo>
                    <a:pt x="206" y="92"/>
                  </a:lnTo>
                  <a:lnTo>
                    <a:pt x="206" y="92"/>
                  </a:lnTo>
                  <a:lnTo>
                    <a:pt x="206" y="95"/>
                  </a:lnTo>
                  <a:lnTo>
                    <a:pt x="206" y="95"/>
                  </a:lnTo>
                  <a:lnTo>
                    <a:pt x="204" y="97"/>
                  </a:lnTo>
                  <a:lnTo>
                    <a:pt x="204" y="97"/>
                  </a:lnTo>
                  <a:lnTo>
                    <a:pt x="204" y="99"/>
                  </a:lnTo>
                  <a:lnTo>
                    <a:pt x="204" y="99"/>
                  </a:lnTo>
                  <a:lnTo>
                    <a:pt x="202" y="97"/>
                  </a:lnTo>
                  <a:lnTo>
                    <a:pt x="202" y="97"/>
                  </a:lnTo>
                  <a:lnTo>
                    <a:pt x="202" y="95"/>
                  </a:lnTo>
                  <a:lnTo>
                    <a:pt x="199" y="95"/>
                  </a:lnTo>
                  <a:lnTo>
                    <a:pt x="197" y="95"/>
                  </a:lnTo>
                  <a:lnTo>
                    <a:pt x="194" y="95"/>
                  </a:lnTo>
                  <a:lnTo>
                    <a:pt x="192" y="97"/>
                  </a:lnTo>
                  <a:lnTo>
                    <a:pt x="192" y="99"/>
                  </a:lnTo>
                  <a:lnTo>
                    <a:pt x="190" y="102"/>
                  </a:lnTo>
                  <a:lnTo>
                    <a:pt x="190" y="104"/>
                  </a:lnTo>
                  <a:lnTo>
                    <a:pt x="192" y="107"/>
                  </a:lnTo>
                  <a:lnTo>
                    <a:pt x="192" y="109"/>
                  </a:lnTo>
                  <a:lnTo>
                    <a:pt x="199" y="116"/>
                  </a:lnTo>
                  <a:lnTo>
                    <a:pt x="199" y="116"/>
                  </a:lnTo>
                  <a:lnTo>
                    <a:pt x="202" y="121"/>
                  </a:lnTo>
                  <a:lnTo>
                    <a:pt x="202" y="121"/>
                  </a:lnTo>
                  <a:lnTo>
                    <a:pt x="204" y="121"/>
                  </a:lnTo>
                  <a:lnTo>
                    <a:pt x="202" y="116"/>
                  </a:lnTo>
                  <a:lnTo>
                    <a:pt x="202" y="116"/>
                  </a:lnTo>
                  <a:lnTo>
                    <a:pt x="199" y="114"/>
                  </a:lnTo>
                  <a:lnTo>
                    <a:pt x="199" y="114"/>
                  </a:lnTo>
                  <a:lnTo>
                    <a:pt x="197" y="111"/>
                  </a:lnTo>
                  <a:lnTo>
                    <a:pt x="197" y="109"/>
                  </a:lnTo>
                  <a:lnTo>
                    <a:pt x="197" y="109"/>
                  </a:lnTo>
                  <a:lnTo>
                    <a:pt x="194" y="107"/>
                  </a:lnTo>
                  <a:lnTo>
                    <a:pt x="194" y="104"/>
                  </a:lnTo>
                  <a:lnTo>
                    <a:pt x="197" y="102"/>
                  </a:lnTo>
                  <a:lnTo>
                    <a:pt x="199" y="102"/>
                  </a:lnTo>
                  <a:lnTo>
                    <a:pt x="199" y="99"/>
                  </a:lnTo>
                  <a:lnTo>
                    <a:pt x="199" y="99"/>
                  </a:lnTo>
                  <a:lnTo>
                    <a:pt x="199" y="99"/>
                  </a:lnTo>
                  <a:lnTo>
                    <a:pt x="202" y="99"/>
                  </a:lnTo>
                  <a:lnTo>
                    <a:pt x="202" y="99"/>
                  </a:lnTo>
                  <a:lnTo>
                    <a:pt x="202" y="99"/>
                  </a:lnTo>
                  <a:lnTo>
                    <a:pt x="204" y="102"/>
                  </a:lnTo>
                  <a:lnTo>
                    <a:pt x="204" y="104"/>
                  </a:lnTo>
                  <a:lnTo>
                    <a:pt x="204" y="109"/>
                  </a:lnTo>
                  <a:lnTo>
                    <a:pt x="204" y="114"/>
                  </a:lnTo>
                  <a:lnTo>
                    <a:pt x="204" y="116"/>
                  </a:lnTo>
                  <a:lnTo>
                    <a:pt x="206" y="121"/>
                  </a:lnTo>
                  <a:lnTo>
                    <a:pt x="211" y="125"/>
                  </a:lnTo>
                  <a:lnTo>
                    <a:pt x="213" y="125"/>
                  </a:lnTo>
                  <a:lnTo>
                    <a:pt x="216" y="125"/>
                  </a:lnTo>
                  <a:lnTo>
                    <a:pt x="216" y="125"/>
                  </a:lnTo>
                  <a:lnTo>
                    <a:pt x="216" y="125"/>
                  </a:lnTo>
                  <a:lnTo>
                    <a:pt x="216" y="128"/>
                  </a:lnTo>
                  <a:lnTo>
                    <a:pt x="216" y="128"/>
                  </a:lnTo>
                  <a:lnTo>
                    <a:pt x="216" y="128"/>
                  </a:lnTo>
                  <a:lnTo>
                    <a:pt x="213" y="128"/>
                  </a:lnTo>
                  <a:lnTo>
                    <a:pt x="213" y="130"/>
                  </a:lnTo>
                  <a:lnTo>
                    <a:pt x="213" y="130"/>
                  </a:lnTo>
                  <a:lnTo>
                    <a:pt x="211" y="133"/>
                  </a:lnTo>
                  <a:lnTo>
                    <a:pt x="211" y="133"/>
                  </a:lnTo>
                  <a:lnTo>
                    <a:pt x="206" y="133"/>
                  </a:lnTo>
                  <a:lnTo>
                    <a:pt x="206" y="133"/>
                  </a:lnTo>
                  <a:lnTo>
                    <a:pt x="206" y="133"/>
                  </a:lnTo>
                  <a:lnTo>
                    <a:pt x="204" y="135"/>
                  </a:lnTo>
                  <a:lnTo>
                    <a:pt x="204" y="135"/>
                  </a:lnTo>
                  <a:lnTo>
                    <a:pt x="202" y="135"/>
                  </a:lnTo>
                  <a:lnTo>
                    <a:pt x="202" y="137"/>
                  </a:lnTo>
                  <a:lnTo>
                    <a:pt x="202" y="137"/>
                  </a:lnTo>
                  <a:lnTo>
                    <a:pt x="199" y="140"/>
                  </a:lnTo>
                  <a:lnTo>
                    <a:pt x="199" y="142"/>
                  </a:lnTo>
                  <a:lnTo>
                    <a:pt x="197" y="144"/>
                  </a:lnTo>
                  <a:lnTo>
                    <a:pt x="194" y="144"/>
                  </a:lnTo>
                  <a:lnTo>
                    <a:pt x="194" y="147"/>
                  </a:lnTo>
                  <a:lnTo>
                    <a:pt x="192" y="149"/>
                  </a:lnTo>
                  <a:lnTo>
                    <a:pt x="192" y="149"/>
                  </a:lnTo>
                  <a:lnTo>
                    <a:pt x="192" y="152"/>
                  </a:lnTo>
                  <a:lnTo>
                    <a:pt x="192" y="154"/>
                  </a:lnTo>
                  <a:lnTo>
                    <a:pt x="192" y="156"/>
                  </a:lnTo>
                  <a:lnTo>
                    <a:pt x="192" y="156"/>
                  </a:lnTo>
                  <a:lnTo>
                    <a:pt x="192" y="159"/>
                  </a:lnTo>
                  <a:lnTo>
                    <a:pt x="192" y="161"/>
                  </a:lnTo>
                  <a:lnTo>
                    <a:pt x="190" y="163"/>
                  </a:lnTo>
                  <a:lnTo>
                    <a:pt x="190" y="163"/>
                  </a:lnTo>
                  <a:lnTo>
                    <a:pt x="190" y="163"/>
                  </a:lnTo>
                  <a:lnTo>
                    <a:pt x="187" y="166"/>
                  </a:lnTo>
                  <a:lnTo>
                    <a:pt x="187" y="166"/>
                  </a:lnTo>
                  <a:lnTo>
                    <a:pt x="187" y="166"/>
                  </a:lnTo>
                  <a:lnTo>
                    <a:pt x="187" y="166"/>
                  </a:lnTo>
                  <a:lnTo>
                    <a:pt x="187" y="168"/>
                  </a:lnTo>
                  <a:lnTo>
                    <a:pt x="187" y="168"/>
                  </a:lnTo>
                  <a:lnTo>
                    <a:pt x="192" y="170"/>
                  </a:lnTo>
                  <a:lnTo>
                    <a:pt x="192" y="173"/>
                  </a:lnTo>
                  <a:lnTo>
                    <a:pt x="192" y="175"/>
                  </a:lnTo>
                  <a:lnTo>
                    <a:pt x="192" y="175"/>
                  </a:lnTo>
                  <a:lnTo>
                    <a:pt x="192" y="178"/>
                  </a:lnTo>
                  <a:lnTo>
                    <a:pt x="190" y="178"/>
                  </a:lnTo>
                  <a:lnTo>
                    <a:pt x="190" y="175"/>
                  </a:lnTo>
                  <a:lnTo>
                    <a:pt x="190" y="173"/>
                  </a:lnTo>
                  <a:lnTo>
                    <a:pt x="187" y="173"/>
                  </a:lnTo>
                  <a:lnTo>
                    <a:pt x="187" y="175"/>
                  </a:lnTo>
                  <a:lnTo>
                    <a:pt x="187" y="175"/>
                  </a:lnTo>
                  <a:lnTo>
                    <a:pt x="187" y="178"/>
                  </a:lnTo>
                  <a:lnTo>
                    <a:pt x="187" y="182"/>
                  </a:lnTo>
                  <a:lnTo>
                    <a:pt x="187" y="185"/>
                  </a:lnTo>
                  <a:lnTo>
                    <a:pt x="187" y="185"/>
                  </a:lnTo>
                  <a:lnTo>
                    <a:pt x="187" y="187"/>
                  </a:lnTo>
                  <a:lnTo>
                    <a:pt x="187" y="192"/>
                  </a:lnTo>
                  <a:lnTo>
                    <a:pt x="187" y="194"/>
                  </a:lnTo>
                  <a:lnTo>
                    <a:pt x="190" y="196"/>
                  </a:lnTo>
                  <a:lnTo>
                    <a:pt x="190" y="199"/>
                  </a:lnTo>
                  <a:lnTo>
                    <a:pt x="190" y="201"/>
                  </a:lnTo>
                  <a:lnTo>
                    <a:pt x="187" y="204"/>
                  </a:lnTo>
                  <a:lnTo>
                    <a:pt x="187" y="204"/>
                  </a:lnTo>
                  <a:lnTo>
                    <a:pt x="185" y="204"/>
                  </a:lnTo>
                  <a:lnTo>
                    <a:pt x="183" y="204"/>
                  </a:lnTo>
                  <a:lnTo>
                    <a:pt x="180" y="206"/>
                  </a:lnTo>
                  <a:lnTo>
                    <a:pt x="178" y="206"/>
                  </a:lnTo>
                  <a:lnTo>
                    <a:pt x="178" y="206"/>
                  </a:lnTo>
                  <a:lnTo>
                    <a:pt x="178" y="208"/>
                  </a:lnTo>
                  <a:lnTo>
                    <a:pt x="178" y="208"/>
                  </a:lnTo>
                  <a:lnTo>
                    <a:pt x="180" y="211"/>
                  </a:lnTo>
                  <a:lnTo>
                    <a:pt x="178" y="211"/>
                  </a:lnTo>
                  <a:lnTo>
                    <a:pt x="178" y="211"/>
                  </a:lnTo>
                  <a:lnTo>
                    <a:pt x="176" y="211"/>
                  </a:lnTo>
                  <a:lnTo>
                    <a:pt x="173" y="208"/>
                  </a:lnTo>
                  <a:lnTo>
                    <a:pt x="171" y="206"/>
                  </a:lnTo>
                  <a:lnTo>
                    <a:pt x="168" y="204"/>
                  </a:lnTo>
                  <a:lnTo>
                    <a:pt x="168" y="208"/>
                  </a:lnTo>
                  <a:lnTo>
                    <a:pt x="166" y="213"/>
                  </a:lnTo>
                  <a:lnTo>
                    <a:pt x="164" y="215"/>
                  </a:lnTo>
                  <a:lnTo>
                    <a:pt x="154" y="223"/>
                  </a:lnTo>
                  <a:lnTo>
                    <a:pt x="152" y="225"/>
                  </a:lnTo>
                  <a:lnTo>
                    <a:pt x="147" y="227"/>
                  </a:lnTo>
                  <a:lnTo>
                    <a:pt x="147" y="225"/>
                  </a:lnTo>
                  <a:lnTo>
                    <a:pt x="147" y="225"/>
                  </a:lnTo>
                  <a:lnTo>
                    <a:pt x="145" y="223"/>
                  </a:lnTo>
                  <a:lnTo>
                    <a:pt x="145" y="223"/>
                  </a:lnTo>
                  <a:lnTo>
                    <a:pt x="142" y="220"/>
                  </a:lnTo>
                  <a:lnTo>
                    <a:pt x="142" y="218"/>
                  </a:lnTo>
                  <a:lnTo>
                    <a:pt x="142" y="218"/>
                  </a:lnTo>
                  <a:lnTo>
                    <a:pt x="140" y="215"/>
                  </a:lnTo>
                  <a:lnTo>
                    <a:pt x="140" y="218"/>
                  </a:lnTo>
                  <a:lnTo>
                    <a:pt x="140" y="218"/>
                  </a:lnTo>
                  <a:lnTo>
                    <a:pt x="140" y="218"/>
                  </a:lnTo>
                  <a:lnTo>
                    <a:pt x="140" y="220"/>
                  </a:lnTo>
                  <a:lnTo>
                    <a:pt x="138" y="220"/>
                  </a:lnTo>
                  <a:lnTo>
                    <a:pt x="135" y="220"/>
                  </a:lnTo>
                  <a:lnTo>
                    <a:pt x="138" y="218"/>
                  </a:lnTo>
                  <a:lnTo>
                    <a:pt x="138" y="218"/>
                  </a:lnTo>
                  <a:lnTo>
                    <a:pt x="138" y="218"/>
                  </a:lnTo>
                  <a:lnTo>
                    <a:pt x="138" y="215"/>
                  </a:lnTo>
                  <a:lnTo>
                    <a:pt x="133" y="218"/>
                  </a:lnTo>
                  <a:lnTo>
                    <a:pt x="133" y="218"/>
                  </a:lnTo>
                  <a:lnTo>
                    <a:pt x="133" y="220"/>
                  </a:lnTo>
                  <a:lnTo>
                    <a:pt x="133" y="223"/>
                  </a:lnTo>
                  <a:lnTo>
                    <a:pt x="133" y="223"/>
                  </a:lnTo>
                  <a:lnTo>
                    <a:pt x="131" y="225"/>
                  </a:lnTo>
                  <a:lnTo>
                    <a:pt x="131" y="225"/>
                  </a:lnTo>
                  <a:lnTo>
                    <a:pt x="131" y="227"/>
                  </a:lnTo>
                  <a:lnTo>
                    <a:pt x="131" y="230"/>
                  </a:lnTo>
                  <a:lnTo>
                    <a:pt x="131" y="227"/>
                  </a:lnTo>
                  <a:lnTo>
                    <a:pt x="131" y="227"/>
                  </a:lnTo>
                  <a:lnTo>
                    <a:pt x="128" y="225"/>
                  </a:lnTo>
                  <a:lnTo>
                    <a:pt x="128" y="223"/>
                  </a:lnTo>
                  <a:lnTo>
                    <a:pt x="131" y="223"/>
                  </a:lnTo>
                  <a:lnTo>
                    <a:pt x="131" y="220"/>
                  </a:lnTo>
                  <a:lnTo>
                    <a:pt x="131" y="220"/>
                  </a:lnTo>
                  <a:lnTo>
                    <a:pt x="131" y="218"/>
                  </a:lnTo>
                  <a:lnTo>
                    <a:pt x="128" y="220"/>
                  </a:lnTo>
                  <a:lnTo>
                    <a:pt x="126" y="223"/>
                  </a:lnTo>
                  <a:lnTo>
                    <a:pt x="123" y="223"/>
                  </a:lnTo>
                  <a:lnTo>
                    <a:pt x="121" y="223"/>
                  </a:lnTo>
                  <a:lnTo>
                    <a:pt x="123" y="223"/>
                  </a:lnTo>
                  <a:lnTo>
                    <a:pt x="126" y="220"/>
                  </a:lnTo>
                  <a:lnTo>
                    <a:pt x="131" y="215"/>
                  </a:lnTo>
                  <a:lnTo>
                    <a:pt x="131" y="213"/>
                  </a:lnTo>
                  <a:lnTo>
                    <a:pt x="131" y="213"/>
                  </a:lnTo>
                  <a:lnTo>
                    <a:pt x="128" y="215"/>
                  </a:lnTo>
                  <a:lnTo>
                    <a:pt x="128" y="215"/>
                  </a:lnTo>
                  <a:lnTo>
                    <a:pt x="126" y="215"/>
                  </a:lnTo>
                  <a:lnTo>
                    <a:pt x="119" y="220"/>
                  </a:lnTo>
                  <a:lnTo>
                    <a:pt x="116" y="220"/>
                  </a:lnTo>
                  <a:lnTo>
                    <a:pt x="119" y="218"/>
                  </a:lnTo>
                  <a:lnTo>
                    <a:pt x="119" y="218"/>
                  </a:lnTo>
                  <a:lnTo>
                    <a:pt x="121" y="218"/>
                  </a:lnTo>
                  <a:lnTo>
                    <a:pt x="123" y="218"/>
                  </a:lnTo>
                  <a:lnTo>
                    <a:pt x="123" y="215"/>
                  </a:lnTo>
                  <a:lnTo>
                    <a:pt x="121" y="215"/>
                  </a:lnTo>
                  <a:lnTo>
                    <a:pt x="119" y="215"/>
                  </a:lnTo>
                  <a:lnTo>
                    <a:pt x="116" y="215"/>
                  </a:lnTo>
                  <a:lnTo>
                    <a:pt x="119" y="213"/>
                  </a:lnTo>
                  <a:lnTo>
                    <a:pt x="121" y="213"/>
                  </a:lnTo>
                  <a:lnTo>
                    <a:pt x="126" y="213"/>
                  </a:lnTo>
                  <a:lnTo>
                    <a:pt x="128" y="211"/>
                  </a:lnTo>
                  <a:lnTo>
                    <a:pt x="131" y="208"/>
                  </a:lnTo>
                  <a:lnTo>
                    <a:pt x="135" y="201"/>
                  </a:lnTo>
                  <a:lnTo>
                    <a:pt x="135" y="201"/>
                  </a:lnTo>
                  <a:lnTo>
                    <a:pt x="138" y="201"/>
                  </a:lnTo>
                  <a:lnTo>
                    <a:pt x="138" y="201"/>
                  </a:lnTo>
                  <a:lnTo>
                    <a:pt x="140" y="199"/>
                  </a:lnTo>
                  <a:lnTo>
                    <a:pt x="142" y="199"/>
                  </a:lnTo>
                  <a:lnTo>
                    <a:pt x="142" y="196"/>
                  </a:lnTo>
                  <a:lnTo>
                    <a:pt x="147" y="192"/>
                  </a:lnTo>
                  <a:lnTo>
                    <a:pt x="147" y="189"/>
                  </a:lnTo>
                  <a:lnTo>
                    <a:pt x="147" y="192"/>
                  </a:lnTo>
                  <a:lnTo>
                    <a:pt x="147" y="192"/>
                  </a:lnTo>
                  <a:lnTo>
                    <a:pt x="147" y="192"/>
                  </a:lnTo>
                  <a:lnTo>
                    <a:pt x="147" y="194"/>
                  </a:lnTo>
                  <a:lnTo>
                    <a:pt x="147" y="194"/>
                  </a:lnTo>
                  <a:lnTo>
                    <a:pt x="147" y="196"/>
                  </a:lnTo>
                  <a:lnTo>
                    <a:pt x="147" y="199"/>
                  </a:lnTo>
                  <a:lnTo>
                    <a:pt x="147" y="201"/>
                  </a:lnTo>
                  <a:lnTo>
                    <a:pt x="145" y="204"/>
                  </a:lnTo>
                  <a:lnTo>
                    <a:pt x="145" y="204"/>
                  </a:lnTo>
                  <a:lnTo>
                    <a:pt x="142" y="206"/>
                  </a:lnTo>
                  <a:lnTo>
                    <a:pt x="142" y="213"/>
                  </a:lnTo>
                  <a:lnTo>
                    <a:pt x="145" y="215"/>
                  </a:lnTo>
                  <a:lnTo>
                    <a:pt x="147" y="215"/>
                  </a:lnTo>
                  <a:lnTo>
                    <a:pt x="147" y="213"/>
                  </a:lnTo>
                  <a:lnTo>
                    <a:pt x="147" y="213"/>
                  </a:lnTo>
                  <a:lnTo>
                    <a:pt x="147" y="213"/>
                  </a:lnTo>
                  <a:lnTo>
                    <a:pt x="147" y="211"/>
                  </a:lnTo>
                  <a:lnTo>
                    <a:pt x="149" y="211"/>
                  </a:lnTo>
                  <a:lnTo>
                    <a:pt x="149" y="211"/>
                  </a:lnTo>
                  <a:lnTo>
                    <a:pt x="149" y="211"/>
                  </a:lnTo>
                  <a:lnTo>
                    <a:pt x="149" y="211"/>
                  </a:lnTo>
                  <a:lnTo>
                    <a:pt x="149" y="211"/>
                  </a:lnTo>
                  <a:lnTo>
                    <a:pt x="149" y="211"/>
                  </a:lnTo>
                  <a:lnTo>
                    <a:pt x="152" y="208"/>
                  </a:lnTo>
                  <a:lnTo>
                    <a:pt x="149" y="206"/>
                  </a:lnTo>
                  <a:lnTo>
                    <a:pt x="149" y="204"/>
                  </a:lnTo>
                  <a:lnTo>
                    <a:pt x="149" y="201"/>
                  </a:lnTo>
                  <a:lnTo>
                    <a:pt x="152" y="201"/>
                  </a:lnTo>
                  <a:lnTo>
                    <a:pt x="152" y="199"/>
                  </a:lnTo>
                  <a:lnTo>
                    <a:pt x="152" y="199"/>
                  </a:lnTo>
                  <a:lnTo>
                    <a:pt x="154" y="196"/>
                  </a:lnTo>
                  <a:lnTo>
                    <a:pt x="154" y="196"/>
                  </a:lnTo>
                  <a:lnTo>
                    <a:pt x="154" y="196"/>
                  </a:lnTo>
                  <a:lnTo>
                    <a:pt x="154" y="196"/>
                  </a:lnTo>
                  <a:lnTo>
                    <a:pt x="157" y="196"/>
                  </a:lnTo>
                  <a:lnTo>
                    <a:pt x="157" y="194"/>
                  </a:lnTo>
                  <a:lnTo>
                    <a:pt x="161" y="194"/>
                  </a:lnTo>
                  <a:lnTo>
                    <a:pt x="161" y="194"/>
                  </a:lnTo>
                  <a:lnTo>
                    <a:pt x="164" y="192"/>
                  </a:lnTo>
                  <a:lnTo>
                    <a:pt x="164" y="194"/>
                  </a:lnTo>
                  <a:lnTo>
                    <a:pt x="161" y="196"/>
                  </a:lnTo>
                  <a:lnTo>
                    <a:pt x="159" y="196"/>
                  </a:lnTo>
                  <a:lnTo>
                    <a:pt x="159" y="199"/>
                  </a:lnTo>
                  <a:lnTo>
                    <a:pt x="157" y="201"/>
                  </a:lnTo>
                  <a:lnTo>
                    <a:pt x="157" y="201"/>
                  </a:lnTo>
                  <a:lnTo>
                    <a:pt x="157" y="204"/>
                  </a:lnTo>
                  <a:lnTo>
                    <a:pt x="157" y="204"/>
                  </a:lnTo>
                  <a:lnTo>
                    <a:pt x="164" y="208"/>
                  </a:lnTo>
                  <a:lnTo>
                    <a:pt x="166" y="208"/>
                  </a:lnTo>
                  <a:lnTo>
                    <a:pt x="166" y="206"/>
                  </a:lnTo>
                  <a:lnTo>
                    <a:pt x="166" y="206"/>
                  </a:lnTo>
                  <a:lnTo>
                    <a:pt x="166" y="201"/>
                  </a:lnTo>
                  <a:lnTo>
                    <a:pt x="166" y="201"/>
                  </a:lnTo>
                  <a:lnTo>
                    <a:pt x="168" y="199"/>
                  </a:lnTo>
                  <a:lnTo>
                    <a:pt x="168" y="199"/>
                  </a:lnTo>
                  <a:lnTo>
                    <a:pt x="171" y="196"/>
                  </a:lnTo>
                  <a:lnTo>
                    <a:pt x="168" y="194"/>
                  </a:lnTo>
                  <a:lnTo>
                    <a:pt x="171" y="192"/>
                  </a:lnTo>
                  <a:lnTo>
                    <a:pt x="171" y="189"/>
                  </a:lnTo>
                  <a:lnTo>
                    <a:pt x="173" y="187"/>
                  </a:lnTo>
                  <a:lnTo>
                    <a:pt x="173" y="185"/>
                  </a:lnTo>
                  <a:lnTo>
                    <a:pt x="176" y="182"/>
                  </a:lnTo>
                  <a:lnTo>
                    <a:pt x="176" y="180"/>
                  </a:lnTo>
                  <a:lnTo>
                    <a:pt x="176" y="180"/>
                  </a:lnTo>
                  <a:lnTo>
                    <a:pt x="173" y="178"/>
                  </a:lnTo>
                  <a:lnTo>
                    <a:pt x="176" y="175"/>
                  </a:lnTo>
                  <a:lnTo>
                    <a:pt x="173" y="173"/>
                  </a:lnTo>
                  <a:lnTo>
                    <a:pt x="171" y="173"/>
                  </a:lnTo>
                  <a:lnTo>
                    <a:pt x="168" y="175"/>
                  </a:lnTo>
                  <a:lnTo>
                    <a:pt x="166" y="175"/>
                  </a:lnTo>
                  <a:lnTo>
                    <a:pt x="161" y="175"/>
                  </a:lnTo>
                  <a:lnTo>
                    <a:pt x="161" y="175"/>
                  </a:lnTo>
                  <a:lnTo>
                    <a:pt x="164" y="175"/>
                  </a:lnTo>
                  <a:lnTo>
                    <a:pt x="166" y="173"/>
                  </a:lnTo>
                  <a:lnTo>
                    <a:pt x="166" y="170"/>
                  </a:lnTo>
                  <a:lnTo>
                    <a:pt x="166" y="170"/>
                  </a:lnTo>
                  <a:lnTo>
                    <a:pt x="166" y="170"/>
                  </a:lnTo>
                  <a:lnTo>
                    <a:pt x="164" y="168"/>
                  </a:lnTo>
                  <a:lnTo>
                    <a:pt x="161" y="168"/>
                  </a:lnTo>
                  <a:lnTo>
                    <a:pt x="161" y="166"/>
                  </a:lnTo>
                  <a:lnTo>
                    <a:pt x="161" y="166"/>
                  </a:lnTo>
                  <a:lnTo>
                    <a:pt x="164" y="163"/>
                  </a:lnTo>
                  <a:lnTo>
                    <a:pt x="164" y="163"/>
                  </a:lnTo>
                  <a:lnTo>
                    <a:pt x="164" y="161"/>
                  </a:lnTo>
                  <a:lnTo>
                    <a:pt x="166" y="168"/>
                  </a:lnTo>
                  <a:lnTo>
                    <a:pt x="168" y="173"/>
                  </a:lnTo>
                  <a:lnTo>
                    <a:pt x="171" y="170"/>
                  </a:lnTo>
                  <a:lnTo>
                    <a:pt x="171" y="170"/>
                  </a:lnTo>
                  <a:lnTo>
                    <a:pt x="171" y="170"/>
                  </a:lnTo>
                  <a:lnTo>
                    <a:pt x="171" y="159"/>
                  </a:lnTo>
                  <a:lnTo>
                    <a:pt x="171" y="156"/>
                  </a:lnTo>
                  <a:lnTo>
                    <a:pt x="168" y="156"/>
                  </a:lnTo>
                  <a:lnTo>
                    <a:pt x="168" y="156"/>
                  </a:lnTo>
                  <a:lnTo>
                    <a:pt x="168" y="154"/>
                  </a:lnTo>
                  <a:lnTo>
                    <a:pt x="168" y="154"/>
                  </a:lnTo>
                  <a:lnTo>
                    <a:pt x="168" y="154"/>
                  </a:lnTo>
                  <a:lnTo>
                    <a:pt x="173" y="159"/>
                  </a:lnTo>
                  <a:lnTo>
                    <a:pt x="176" y="159"/>
                  </a:lnTo>
                  <a:lnTo>
                    <a:pt x="176" y="156"/>
                  </a:lnTo>
                  <a:lnTo>
                    <a:pt x="178" y="156"/>
                  </a:lnTo>
                  <a:lnTo>
                    <a:pt x="178" y="154"/>
                  </a:lnTo>
                  <a:lnTo>
                    <a:pt x="178" y="154"/>
                  </a:lnTo>
                  <a:lnTo>
                    <a:pt x="183" y="156"/>
                  </a:lnTo>
                  <a:lnTo>
                    <a:pt x="183" y="156"/>
                  </a:lnTo>
                  <a:lnTo>
                    <a:pt x="185" y="154"/>
                  </a:lnTo>
                  <a:lnTo>
                    <a:pt x="185" y="154"/>
                  </a:lnTo>
                  <a:lnTo>
                    <a:pt x="185" y="154"/>
                  </a:lnTo>
                  <a:lnTo>
                    <a:pt x="185" y="152"/>
                  </a:lnTo>
                  <a:lnTo>
                    <a:pt x="185" y="152"/>
                  </a:lnTo>
                  <a:lnTo>
                    <a:pt x="185" y="149"/>
                  </a:lnTo>
                  <a:lnTo>
                    <a:pt x="185" y="149"/>
                  </a:lnTo>
                  <a:lnTo>
                    <a:pt x="183" y="149"/>
                  </a:lnTo>
                  <a:lnTo>
                    <a:pt x="185" y="147"/>
                  </a:lnTo>
                  <a:lnTo>
                    <a:pt x="185" y="147"/>
                  </a:lnTo>
                  <a:lnTo>
                    <a:pt x="185" y="144"/>
                  </a:lnTo>
                  <a:lnTo>
                    <a:pt x="183" y="144"/>
                  </a:lnTo>
                  <a:lnTo>
                    <a:pt x="185" y="140"/>
                  </a:lnTo>
                  <a:lnTo>
                    <a:pt x="185" y="137"/>
                  </a:lnTo>
                  <a:lnTo>
                    <a:pt x="185" y="135"/>
                  </a:lnTo>
                  <a:lnTo>
                    <a:pt x="183" y="133"/>
                  </a:lnTo>
                  <a:lnTo>
                    <a:pt x="178" y="128"/>
                  </a:lnTo>
                  <a:lnTo>
                    <a:pt x="178" y="130"/>
                  </a:lnTo>
                  <a:lnTo>
                    <a:pt x="178" y="133"/>
                  </a:lnTo>
                  <a:lnTo>
                    <a:pt x="178" y="135"/>
                  </a:lnTo>
                  <a:lnTo>
                    <a:pt x="178" y="140"/>
                  </a:lnTo>
                  <a:lnTo>
                    <a:pt x="178" y="142"/>
                  </a:lnTo>
                  <a:lnTo>
                    <a:pt x="178" y="144"/>
                  </a:lnTo>
                  <a:lnTo>
                    <a:pt x="176" y="144"/>
                  </a:lnTo>
                  <a:lnTo>
                    <a:pt x="176" y="142"/>
                  </a:lnTo>
                  <a:lnTo>
                    <a:pt x="176" y="142"/>
                  </a:lnTo>
                  <a:lnTo>
                    <a:pt x="176" y="140"/>
                  </a:lnTo>
                  <a:lnTo>
                    <a:pt x="176" y="140"/>
                  </a:lnTo>
                  <a:lnTo>
                    <a:pt x="173" y="140"/>
                  </a:lnTo>
                  <a:lnTo>
                    <a:pt x="173" y="142"/>
                  </a:lnTo>
                  <a:lnTo>
                    <a:pt x="161" y="152"/>
                  </a:lnTo>
                  <a:lnTo>
                    <a:pt x="161" y="152"/>
                  </a:lnTo>
                  <a:lnTo>
                    <a:pt x="159" y="156"/>
                  </a:lnTo>
                  <a:lnTo>
                    <a:pt x="159" y="159"/>
                  </a:lnTo>
                  <a:lnTo>
                    <a:pt x="157" y="159"/>
                  </a:lnTo>
                  <a:lnTo>
                    <a:pt x="154" y="159"/>
                  </a:lnTo>
                  <a:lnTo>
                    <a:pt x="147" y="161"/>
                  </a:lnTo>
                  <a:lnTo>
                    <a:pt x="142" y="163"/>
                  </a:lnTo>
                  <a:lnTo>
                    <a:pt x="140" y="163"/>
                  </a:lnTo>
                  <a:lnTo>
                    <a:pt x="133" y="170"/>
                  </a:lnTo>
                  <a:lnTo>
                    <a:pt x="126" y="178"/>
                  </a:lnTo>
                  <a:lnTo>
                    <a:pt x="126" y="180"/>
                  </a:lnTo>
                  <a:lnTo>
                    <a:pt x="123" y="182"/>
                  </a:lnTo>
                  <a:lnTo>
                    <a:pt x="121" y="182"/>
                  </a:lnTo>
                  <a:lnTo>
                    <a:pt x="121" y="185"/>
                  </a:lnTo>
                  <a:lnTo>
                    <a:pt x="121" y="187"/>
                  </a:lnTo>
                  <a:lnTo>
                    <a:pt x="126" y="189"/>
                  </a:lnTo>
                  <a:lnTo>
                    <a:pt x="133" y="187"/>
                  </a:lnTo>
                  <a:lnTo>
                    <a:pt x="140" y="185"/>
                  </a:lnTo>
                  <a:lnTo>
                    <a:pt x="142" y="185"/>
                  </a:lnTo>
                  <a:lnTo>
                    <a:pt x="145" y="185"/>
                  </a:lnTo>
                  <a:lnTo>
                    <a:pt x="142" y="187"/>
                  </a:lnTo>
                  <a:lnTo>
                    <a:pt x="140" y="187"/>
                  </a:lnTo>
                  <a:lnTo>
                    <a:pt x="123" y="189"/>
                  </a:lnTo>
                  <a:lnTo>
                    <a:pt x="119" y="189"/>
                  </a:lnTo>
                  <a:lnTo>
                    <a:pt x="116" y="187"/>
                  </a:lnTo>
                  <a:lnTo>
                    <a:pt x="116" y="185"/>
                  </a:lnTo>
                  <a:lnTo>
                    <a:pt x="119" y="182"/>
                  </a:lnTo>
                  <a:lnTo>
                    <a:pt x="121" y="178"/>
                  </a:lnTo>
                  <a:lnTo>
                    <a:pt x="123" y="175"/>
                  </a:lnTo>
                  <a:lnTo>
                    <a:pt x="126" y="175"/>
                  </a:lnTo>
                  <a:lnTo>
                    <a:pt x="128" y="173"/>
                  </a:lnTo>
                  <a:lnTo>
                    <a:pt x="131" y="168"/>
                  </a:lnTo>
                  <a:lnTo>
                    <a:pt x="133" y="166"/>
                  </a:lnTo>
                  <a:lnTo>
                    <a:pt x="142" y="159"/>
                  </a:lnTo>
                  <a:lnTo>
                    <a:pt x="142" y="159"/>
                  </a:lnTo>
                  <a:lnTo>
                    <a:pt x="145" y="159"/>
                  </a:lnTo>
                  <a:lnTo>
                    <a:pt x="145" y="159"/>
                  </a:lnTo>
                  <a:lnTo>
                    <a:pt x="145" y="156"/>
                  </a:lnTo>
                  <a:lnTo>
                    <a:pt x="147" y="154"/>
                  </a:lnTo>
                  <a:lnTo>
                    <a:pt x="149" y="152"/>
                  </a:lnTo>
                  <a:lnTo>
                    <a:pt x="152" y="149"/>
                  </a:lnTo>
                  <a:lnTo>
                    <a:pt x="154" y="149"/>
                  </a:lnTo>
                  <a:lnTo>
                    <a:pt x="152" y="144"/>
                  </a:lnTo>
                  <a:lnTo>
                    <a:pt x="152" y="142"/>
                  </a:lnTo>
                  <a:lnTo>
                    <a:pt x="152" y="140"/>
                  </a:lnTo>
                  <a:lnTo>
                    <a:pt x="154" y="137"/>
                  </a:lnTo>
                  <a:lnTo>
                    <a:pt x="154" y="140"/>
                  </a:lnTo>
                  <a:lnTo>
                    <a:pt x="154" y="142"/>
                  </a:lnTo>
                  <a:lnTo>
                    <a:pt x="154" y="144"/>
                  </a:lnTo>
                  <a:lnTo>
                    <a:pt x="157" y="142"/>
                  </a:lnTo>
                  <a:lnTo>
                    <a:pt x="157" y="142"/>
                  </a:lnTo>
                  <a:lnTo>
                    <a:pt x="157" y="140"/>
                  </a:lnTo>
                  <a:lnTo>
                    <a:pt x="159" y="137"/>
                  </a:lnTo>
                  <a:lnTo>
                    <a:pt x="159" y="142"/>
                  </a:lnTo>
                  <a:lnTo>
                    <a:pt x="157" y="144"/>
                  </a:lnTo>
                  <a:lnTo>
                    <a:pt x="154" y="152"/>
                  </a:lnTo>
                  <a:lnTo>
                    <a:pt x="152" y="154"/>
                  </a:lnTo>
                  <a:lnTo>
                    <a:pt x="152" y="156"/>
                  </a:lnTo>
                  <a:lnTo>
                    <a:pt x="154" y="156"/>
                  </a:lnTo>
                  <a:lnTo>
                    <a:pt x="154" y="156"/>
                  </a:lnTo>
                  <a:lnTo>
                    <a:pt x="157" y="156"/>
                  </a:lnTo>
                  <a:lnTo>
                    <a:pt x="157" y="156"/>
                  </a:lnTo>
                  <a:lnTo>
                    <a:pt x="157" y="154"/>
                  </a:lnTo>
                  <a:lnTo>
                    <a:pt x="159" y="152"/>
                  </a:lnTo>
                  <a:lnTo>
                    <a:pt x="159" y="149"/>
                  </a:lnTo>
                  <a:lnTo>
                    <a:pt x="161" y="147"/>
                  </a:lnTo>
                  <a:lnTo>
                    <a:pt x="164" y="144"/>
                  </a:lnTo>
                  <a:lnTo>
                    <a:pt x="168" y="140"/>
                  </a:lnTo>
                  <a:lnTo>
                    <a:pt x="168" y="140"/>
                  </a:lnTo>
                  <a:lnTo>
                    <a:pt x="171" y="137"/>
                  </a:lnTo>
                  <a:lnTo>
                    <a:pt x="171" y="137"/>
                  </a:lnTo>
                  <a:lnTo>
                    <a:pt x="171" y="137"/>
                  </a:lnTo>
                  <a:lnTo>
                    <a:pt x="176" y="137"/>
                  </a:lnTo>
                  <a:lnTo>
                    <a:pt x="176" y="137"/>
                  </a:lnTo>
                  <a:lnTo>
                    <a:pt x="176" y="135"/>
                  </a:lnTo>
                  <a:lnTo>
                    <a:pt x="171" y="128"/>
                  </a:lnTo>
                  <a:lnTo>
                    <a:pt x="171" y="128"/>
                  </a:lnTo>
                  <a:lnTo>
                    <a:pt x="171" y="125"/>
                  </a:lnTo>
                  <a:lnTo>
                    <a:pt x="171" y="125"/>
                  </a:lnTo>
                  <a:lnTo>
                    <a:pt x="171" y="123"/>
                  </a:lnTo>
                  <a:lnTo>
                    <a:pt x="171" y="123"/>
                  </a:lnTo>
                  <a:lnTo>
                    <a:pt x="168" y="121"/>
                  </a:lnTo>
                  <a:lnTo>
                    <a:pt x="166" y="114"/>
                  </a:lnTo>
                  <a:lnTo>
                    <a:pt x="166" y="114"/>
                  </a:lnTo>
                  <a:lnTo>
                    <a:pt x="166" y="111"/>
                  </a:lnTo>
                  <a:lnTo>
                    <a:pt x="166" y="111"/>
                  </a:lnTo>
                  <a:lnTo>
                    <a:pt x="166" y="109"/>
                  </a:lnTo>
                  <a:lnTo>
                    <a:pt x="166" y="109"/>
                  </a:lnTo>
                  <a:lnTo>
                    <a:pt x="166" y="107"/>
                  </a:lnTo>
                  <a:lnTo>
                    <a:pt x="168" y="107"/>
                  </a:lnTo>
                  <a:lnTo>
                    <a:pt x="171" y="107"/>
                  </a:lnTo>
                  <a:lnTo>
                    <a:pt x="168" y="104"/>
                  </a:lnTo>
                  <a:lnTo>
                    <a:pt x="166" y="102"/>
                  </a:lnTo>
                  <a:lnTo>
                    <a:pt x="164" y="104"/>
                  </a:lnTo>
                  <a:lnTo>
                    <a:pt x="161" y="104"/>
                  </a:lnTo>
                  <a:lnTo>
                    <a:pt x="159" y="104"/>
                  </a:lnTo>
                  <a:lnTo>
                    <a:pt x="159" y="107"/>
                  </a:lnTo>
                  <a:lnTo>
                    <a:pt x="159" y="107"/>
                  </a:lnTo>
                  <a:lnTo>
                    <a:pt x="159" y="109"/>
                  </a:lnTo>
                  <a:lnTo>
                    <a:pt x="161" y="114"/>
                  </a:lnTo>
                  <a:lnTo>
                    <a:pt x="161" y="114"/>
                  </a:lnTo>
                  <a:lnTo>
                    <a:pt x="159" y="118"/>
                  </a:lnTo>
                  <a:lnTo>
                    <a:pt x="159" y="118"/>
                  </a:lnTo>
                  <a:lnTo>
                    <a:pt x="157" y="118"/>
                  </a:lnTo>
                  <a:lnTo>
                    <a:pt x="157" y="118"/>
                  </a:lnTo>
                  <a:lnTo>
                    <a:pt x="159" y="116"/>
                  </a:lnTo>
                  <a:lnTo>
                    <a:pt x="159" y="114"/>
                  </a:lnTo>
                  <a:lnTo>
                    <a:pt x="157" y="111"/>
                  </a:lnTo>
                  <a:lnTo>
                    <a:pt x="157" y="111"/>
                  </a:lnTo>
                  <a:lnTo>
                    <a:pt x="157" y="109"/>
                  </a:lnTo>
                  <a:lnTo>
                    <a:pt x="154" y="109"/>
                  </a:lnTo>
                  <a:lnTo>
                    <a:pt x="154" y="109"/>
                  </a:lnTo>
                  <a:lnTo>
                    <a:pt x="154" y="107"/>
                  </a:lnTo>
                  <a:lnTo>
                    <a:pt x="154" y="107"/>
                  </a:lnTo>
                  <a:lnTo>
                    <a:pt x="152" y="104"/>
                  </a:lnTo>
                  <a:lnTo>
                    <a:pt x="152" y="104"/>
                  </a:lnTo>
                  <a:lnTo>
                    <a:pt x="147" y="104"/>
                  </a:lnTo>
                  <a:lnTo>
                    <a:pt x="147" y="107"/>
                  </a:lnTo>
                  <a:lnTo>
                    <a:pt x="147" y="111"/>
                  </a:lnTo>
                  <a:lnTo>
                    <a:pt x="145" y="111"/>
                  </a:lnTo>
                  <a:lnTo>
                    <a:pt x="145" y="109"/>
                  </a:lnTo>
                  <a:lnTo>
                    <a:pt x="142" y="109"/>
                  </a:lnTo>
                  <a:lnTo>
                    <a:pt x="145" y="104"/>
                  </a:lnTo>
                  <a:lnTo>
                    <a:pt x="142" y="102"/>
                  </a:lnTo>
                  <a:lnTo>
                    <a:pt x="140" y="99"/>
                  </a:lnTo>
                  <a:lnTo>
                    <a:pt x="138" y="97"/>
                  </a:lnTo>
                  <a:lnTo>
                    <a:pt x="135" y="97"/>
                  </a:lnTo>
                  <a:lnTo>
                    <a:pt x="135" y="95"/>
                  </a:lnTo>
                  <a:lnTo>
                    <a:pt x="138" y="95"/>
                  </a:lnTo>
                  <a:lnTo>
                    <a:pt x="138" y="95"/>
                  </a:lnTo>
                  <a:lnTo>
                    <a:pt x="140" y="95"/>
                  </a:lnTo>
                  <a:lnTo>
                    <a:pt x="140" y="92"/>
                  </a:lnTo>
                  <a:lnTo>
                    <a:pt x="135" y="95"/>
                  </a:lnTo>
                  <a:lnTo>
                    <a:pt x="128" y="97"/>
                  </a:lnTo>
                  <a:lnTo>
                    <a:pt x="126" y="97"/>
                  </a:lnTo>
                  <a:lnTo>
                    <a:pt x="112" y="95"/>
                  </a:lnTo>
                  <a:lnTo>
                    <a:pt x="112" y="92"/>
                  </a:lnTo>
                  <a:lnTo>
                    <a:pt x="112" y="92"/>
                  </a:lnTo>
                  <a:lnTo>
                    <a:pt x="112" y="92"/>
                  </a:lnTo>
                  <a:lnTo>
                    <a:pt x="112" y="92"/>
                  </a:lnTo>
                  <a:lnTo>
                    <a:pt x="114" y="92"/>
                  </a:lnTo>
                  <a:lnTo>
                    <a:pt x="107" y="92"/>
                  </a:lnTo>
                  <a:lnTo>
                    <a:pt x="105" y="90"/>
                  </a:lnTo>
                  <a:lnTo>
                    <a:pt x="102" y="88"/>
                  </a:lnTo>
                  <a:lnTo>
                    <a:pt x="97" y="88"/>
                  </a:lnTo>
                  <a:lnTo>
                    <a:pt x="95" y="90"/>
                  </a:lnTo>
                  <a:lnTo>
                    <a:pt x="93" y="88"/>
                  </a:lnTo>
                  <a:lnTo>
                    <a:pt x="90" y="85"/>
                  </a:lnTo>
                  <a:lnTo>
                    <a:pt x="88" y="85"/>
                  </a:lnTo>
                  <a:lnTo>
                    <a:pt x="81" y="83"/>
                  </a:lnTo>
                  <a:lnTo>
                    <a:pt x="69" y="81"/>
                  </a:lnTo>
                  <a:lnTo>
                    <a:pt x="57" y="73"/>
                  </a:lnTo>
                  <a:lnTo>
                    <a:pt x="57" y="73"/>
                  </a:lnTo>
                  <a:lnTo>
                    <a:pt x="55" y="69"/>
                  </a:lnTo>
                  <a:lnTo>
                    <a:pt x="53" y="66"/>
                  </a:lnTo>
                  <a:lnTo>
                    <a:pt x="45" y="64"/>
                  </a:lnTo>
                  <a:lnTo>
                    <a:pt x="45" y="62"/>
                  </a:lnTo>
                  <a:lnTo>
                    <a:pt x="41" y="62"/>
                  </a:lnTo>
                  <a:lnTo>
                    <a:pt x="38" y="62"/>
                  </a:lnTo>
                  <a:lnTo>
                    <a:pt x="38" y="59"/>
                  </a:lnTo>
                  <a:lnTo>
                    <a:pt x="36" y="57"/>
                  </a:lnTo>
                  <a:lnTo>
                    <a:pt x="31" y="54"/>
                  </a:lnTo>
                  <a:lnTo>
                    <a:pt x="29" y="52"/>
                  </a:lnTo>
                  <a:lnTo>
                    <a:pt x="17" y="43"/>
                  </a:lnTo>
                  <a:lnTo>
                    <a:pt x="12" y="40"/>
                  </a:lnTo>
                  <a:lnTo>
                    <a:pt x="8" y="38"/>
                  </a:lnTo>
                  <a:lnTo>
                    <a:pt x="8" y="40"/>
                  </a:lnTo>
                  <a:lnTo>
                    <a:pt x="8" y="43"/>
                  </a:lnTo>
                  <a:lnTo>
                    <a:pt x="10" y="45"/>
                  </a:lnTo>
                  <a:lnTo>
                    <a:pt x="10" y="47"/>
                  </a:lnTo>
                  <a:lnTo>
                    <a:pt x="10" y="47"/>
                  </a:lnTo>
                  <a:lnTo>
                    <a:pt x="10" y="47"/>
                  </a:lnTo>
                  <a:lnTo>
                    <a:pt x="10" y="50"/>
                  </a:lnTo>
                  <a:lnTo>
                    <a:pt x="8" y="52"/>
                  </a:lnTo>
                  <a:lnTo>
                    <a:pt x="8" y="54"/>
                  </a:lnTo>
                  <a:lnTo>
                    <a:pt x="8" y="57"/>
                  </a:lnTo>
                  <a:lnTo>
                    <a:pt x="5" y="57"/>
                  </a:lnTo>
                  <a:lnTo>
                    <a:pt x="5" y="57"/>
                  </a:lnTo>
                  <a:lnTo>
                    <a:pt x="5" y="57"/>
                  </a:lnTo>
                  <a:lnTo>
                    <a:pt x="5" y="59"/>
                  </a:lnTo>
                  <a:lnTo>
                    <a:pt x="5" y="59"/>
                  </a:lnTo>
                  <a:lnTo>
                    <a:pt x="5" y="64"/>
                  </a:lnTo>
                  <a:lnTo>
                    <a:pt x="3" y="64"/>
                  </a:lnTo>
                  <a:lnTo>
                    <a:pt x="3" y="64"/>
                  </a:lnTo>
                  <a:lnTo>
                    <a:pt x="0" y="66"/>
                  </a:lnTo>
                  <a:lnTo>
                    <a:pt x="3" y="73"/>
                  </a:lnTo>
                  <a:lnTo>
                    <a:pt x="3" y="76"/>
                  </a:lnTo>
                  <a:lnTo>
                    <a:pt x="0" y="81"/>
                  </a:lnTo>
                  <a:lnTo>
                    <a:pt x="0" y="85"/>
                  </a:lnTo>
                  <a:lnTo>
                    <a:pt x="3" y="90"/>
                  </a:lnTo>
                  <a:lnTo>
                    <a:pt x="3" y="95"/>
                  </a:lnTo>
                  <a:lnTo>
                    <a:pt x="5" y="99"/>
                  </a:lnTo>
                  <a:lnTo>
                    <a:pt x="5" y="99"/>
                  </a:lnTo>
                  <a:lnTo>
                    <a:pt x="8" y="102"/>
                  </a:lnTo>
                  <a:lnTo>
                    <a:pt x="8" y="102"/>
                  </a:lnTo>
                  <a:lnTo>
                    <a:pt x="10" y="102"/>
                  </a:lnTo>
                  <a:lnTo>
                    <a:pt x="12" y="109"/>
                  </a:lnTo>
                  <a:lnTo>
                    <a:pt x="15" y="111"/>
                  </a:lnTo>
                  <a:lnTo>
                    <a:pt x="15" y="116"/>
                  </a:lnTo>
                  <a:lnTo>
                    <a:pt x="15" y="118"/>
                  </a:lnTo>
                  <a:lnTo>
                    <a:pt x="15" y="118"/>
                  </a:lnTo>
                  <a:lnTo>
                    <a:pt x="17" y="118"/>
                  </a:lnTo>
                  <a:lnTo>
                    <a:pt x="17" y="121"/>
                  </a:lnTo>
                  <a:lnTo>
                    <a:pt x="17" y="123"/>
                  </a:lnTo>
                  <a:lnTo>
                    <a:pt x="19" y="130"/>
                  </a:lnTo>
                  <a:lnTo>
                    <a:pt x="19" y="133"/>
                  </a:lnTo>
                  <a:lnTo>
                    <a:pt x="17" y="142"/>
                  </a:lnTo>
                  <a:lnTo>
                    <a:pt x="17" y="147"/>
                  </a:lnTo>
                  <a:lnTo>
                    <a:pt x="17" y="166"/>
                  </a:lnTo>
                  <a:lnTo>
                    <a:pt x="17" y="166"/>
                  </a:lnTo>
                  <a:lnTo>
                    <a:pt x="19" y="168"/>
                  </a:lnTo>
                  <a:lnTo>
                    <a:pt x="19" y="168"/>
                  </a:lnTo>
                  <a:lnTo>
                    <a:pt x="19" y="168"/>
                  </a:lnTo>
                  <a:lnTo>
                    <a:pt x="17" y="170"/>
                  </a:lnTo>
                  <a:lnTo>
                    <a:pt x="17" y="170"/>
                  </a:lnTo>
                  <a:lnTo>
                    <a:pt x="19" y="173"/>
                  </a:lnTo>
                  <a:lnTo>
                    <a:pt x="19" y="173"/>
                  </a:lnTo>
                  <a:lnTo>
                    <a:pt x="19" y="173"/>
                  </a:lnTo>
                  <a:lnTo>
                    <a:pt x="22" y="178"/>
                  </a:lnTo>
                  <a:lnTo>
                    <a:pt x="22" y="182"/>
                  </a:lnTo>
                  <a:lnTo>
                    <a:pt x="22" y="187"/>
                  </a:lnTo>
                  <a:lnTo>
                    <a:pt x="22" y="196"/>
                  </a:lnTo>
                  <a:lnTo>
                    <a:pt x="22" y="204"/>
                  </a:lnTo>
                  <a:lnTo>
                    <a:pt x="22" y="206"/>
                  </a:lnTo>
                  <a:lnTo>
                    <a:pt x="19" y="213"/>
                  </a:lnTo>
                  <a:lnTo>
                    <a:pt x="17" y="215"/>
                  </a:lnTo>
                  <a:lnTo>
                    <a:pt x="17" y="215"/>
                  </a:lnTo>
                  <a:lnTo>
                    <a:pt x="17" y="218"/>
                  </a:lnTo>
                  <a:lnTo>
                    <a:pt x="17" y="218"/>
                  </a:lnTo>
                  <a:lnTo>
                    <a:pt x="17" y="218"/>
                  </a:lnTo>
                  <a:lnTo>
                    <a:pt x="17" y="218"/>
                  </a:lnTo>
                  <a:lnTo>
                    <a:pt x="22" y="215"/>
                  </a:lnTo>
                  <a:lnTo>
                    <a:pt x="22" y="215"/>
                  </a:lnTo>
                  <a:lnTo>
                    <a:pt x="22" y="215"/>
                  </a:lnTo>
                  <a:lnTo>
                    <a:pt x="22" y="215"/>
                  </a:lnTo>
                  <a:lnTo>
                    <a:pt x="22" y="213"/>
                  </a:lnTo>
                  <a:lnTo>
                    <a:pt x="22" y="213"/>
                  </a:lnTo>
                  <a:lnTo>
                    <a:pt x="22" y="211"/>
                  </a:lnTo>
                  <a:lnTo>
                    <a:pt x="22" y="208"/>
                  </a:lnTo>
                  <a:lnTo>
                    <a:pt x="22" y="208"/>
                  </a:lnTo>
                  <a:lnTo>
                    <a:pt x="22" y="206"/>
                  </a:lnTo>
                  <a:lnTo>
                    <a:pt x="24" y="206"/>
                  </a:lnTo>
                  <a:lnTo>
                    <a:pt x="26" y="206"/>
                  </a:lnTo>
                  <a:lnTo>
                    <a:pt x="29" y="206"/>
                  </a:lnTo>
                  <a:lnTo>
                    <a:pt x="31" y="208"/>
                  </a:lnTo>
                  <a:lnTo>
                    <a:pt x="31" y="211"/>
                  </a:lnTo>
                  <a:lnTo>
                    <a:pt x="34" y="211"/>
                  </a:lnTo>
                  <a:lnTo>
                    <a:pt x="34" y="215"/>
                  </a:lnTo>
                  <a:lnTo>
                    <a:pt x="34" y="215"/>
                  </a:lnTo>
                  <a:lnTo>
                    <a:pt x="36" y="218"/>
                  </a:lnTo>
                  <a:lnTo>
                    <a:pt x="41" y="218"/>
                  </a:lnTo>
                  <a:lnTo>
                    <a:pt x="41" y="218"/>
                  </a:lnTo>
                  <a:lnTo>
                    <a:pt x="41" y="218"/>
                  </a:lnTo>
                  <a:lnTo>
                    <a:pt x="38" y="218"/>
                  </a:lnTo>
                  <a:lnTo>
                    <a:pt x="45" y="220"/>
                  </a:lnTo>
                  <a:lnTo>
                    <a:pt x="48" y="220"/>
                  </a:lnTo>
                  <a:lnTo>
                    <a:pt x="50" y="223"/>
                  </a:lnTo>
                  <a:lnTo>
                    <a:pt x="43" y="223"/>
                  </a:lnTo>
                  <a:lnTo>
                    <a:pt x="36" y="223"/>
                  </a:lnTo>
                  <a:lnTo>
                    <a:pt x="31" y="225"/>
                  </a:lnTo>
                  <a:lnTo>
                    <a:pt x="31" y="225"/>
                  </a:lnTo>
                  <a:lnTo>
                    <a:pt x="29" y="225"/>
                  </a:lnTo>
                  <a:lnTo>
                    <a:pt x="26" y="225"/>
                  </a:lnTo>
                  <a:lnTo>
                    <a:pt x="26" y="227"/>
                  </a:lnTo>
                  <a:lnTo>
                    <a:pt x="26" y="227"/>
                  </a:lnTo>
                  <a:lnTo>
                    <a:pt x="29" y="227"/>
                  </a:lnTo>
                  <a:lnTo>
                    <a:pt x="29" y="230"/>
                  </a:lnTo>
                  <a:lnTo>
                    <a:pt x="29" y="230"/>
                  </a:lnTo>
                  <a:lnTo>
                    <a:pt x="29" y="232"/>
                  </a:lnTo>
                  <a:lnTo>
                    <a:pt x="26" y="232"/>
                  </a:lnTo>
                  <a:lnTo>
                    <a:pt x="26" y="232"/>
                  </a:lnTo>
                  <a:lnTo>
                    <a:pt x="26" y="232"/>
                  </a:lnTo>
                  <a:lnTo>
                    <a:pt x="24" y="230"/>
                  </a:lnTo>
                  <a:lnTo>
                    <a:pt x="24" y="230"/>
                  </a:lnTo>
                  <a:lnTo>
                    <a:pt x="24" y="227"/>
                  </a:lnTo>
                  <a:lnTo>
                    <a:pt x="22" y="225"/>
                  </a:lnTo>
                  <a:lnTo>
                    <a:pt x="22" y="225"/>
                  </a:lnTo>
                  <a:lnTo>
                    <a:pt x="22" y="223"/>
                  </a:lnTo>
                  <a:lnTo>
                    <a:pt x="19" y="223"/>
                  </a:lnTo>
                  <a:lnTo>
                    <a:pt x="19" y="225"/>
                  </a:lnTo>
                  <a:lnTo>
                    <a:pt x="19" y="230"/>
                  </a:lnTo>
                  <a:lnTo>
                    <a:pt x="19" y="234"/>
                  </a:lnTo>
                  <a:lnTo>
                    <a:pt x="19" y="241"/>
                  </a:lnTo>
                  <a:lnTo>
                    <a:pt x="19" y="244"/>
                  </a:lnTo>
                  <a:lnTo>
                    <a:pt x="22" y="244"/>
                  </a:lnTo>
                  <a:lnTo>
                    <a:pt x="24" y="246"/>
                  </a:lnTo>
                  <a:lnTo>
                    <a:pt x="26" y="246"/>
                  </a:lnTo>
                  <a:lnTo>
                    <a:pt x="26" y="246"/>
                  </a:lnTo>
                  <a:lnTo>
                    <a:pt x="26" y="246"/>
                  </a:lnTo>
                  <a:lnTo>
                    <a:pt x="29" y="249"/>
                  </a:lnTo>
                  <a:lnTo>
                    <a:pt x="29" y="249"/>
                  </a:lnTo>
                  <a:lnTo>
                    <a:pt x="29" y="249"/>
                  </a:lnTo>
                  <a:lnTo>
                    <a:pt x="29" y="246"/>
                  </a:lnTo>
                  <a:lnTo>
                    <a:pt x="29" y="246"/>
                  </a:lnTo>
                  <a:lnTo>
                    <a:pt x="34" y="249"/>
                  </a:lnTo>
                  <a:lnTo>
                    <a:pt x="34" y="249"/>
                  </a:lnTo>
                  <a:lnTo>
                    <a:pt x="36" y="246"/>
                  </a:lnTo>
                  <a:lnTo>
                    <a:pt x="36" y="246"/>
                  </a:lnTo>
                  <a:lnTo>
                    <a:pt x="38" y="246"/>
                  </a:lnTo>
                  <a:lnTo>
                    <a:pt x="38" y="246"/>
                  </a:lnTo>
                  <a:lnTo>
                    <a:pt x="41" y="249"/>
                  </a:lnTo>
                  <a:lnTo>
                    <a:pt x="43" y="253"/>
                  </a:lnTo>
                  <a:lnTo>
                    <a:pt x="43" y="253"/>
                  </a:lnTo>
                  <a:lnTo>
                    <a:pt x="45" y="256"/>
                  </a:lnTo>
                  <a:lnTo>
                    <a:pt x="45" y="256"/>
                  </a:lnTo>
                  <a:lnTo>
                    <a:pt x="43" y="258"/>
                  </a:lnTo>
                  <a:lnTo>
                    <a:pt x="41" y="256"/>
                  </a:lnTo>
                  <a:lnTo>
                    <a:pt x="41" y="256"/>
                  </a:lnTo>
                  <a:lnTo>
                    <a:pt x="41" y="253"/>
                  </a:lnTo>
                  <a:lnTo>
                    <a:pt x="41" y="251"/>
                  </a:lnTo>
                  <a:lnTo>
                    <a:pt x="36" y="251"/>
                  </a:lnTo>
                  <a:lnTo>
                    <a:pt x="34" y="253"/>
                  </a:lnTo>
                  <a:lnTo>
                    <a:pt x="31" y="256"/>
                  </a:lnTo>
                  <a:lnTo>
                    <a:pt x="31" y="258"/>
                  </a:lnTo>
                  <a:lnTo>
                    <a:pt x="34" y="263"/>
                  </a:lnTo>
                  <a:lnTo>
                    <a:pt x="31" y="260"/>
                  </a:lnTo>
                  <a:lnTo>
                    <a:pt x="29" y="258"/>
                  </a:lnTo>
                  <a:lnTo>
                    <a:pt x="29" y="258"/>
                  </a:lnTo>
                  <a:lnTo>
                    <a:pt x="29" y="260"/>
                  </a:lnTo>
                  <a:lnTo>
                    <a:pt x="31" y="263"/>
                  </a:lnTo>
                  <a:lnTo>
                    <a:pt x="31" y="267"/>
                  </a:lnTo>
                  <a:lnTo>
                    <a:pt x="31" y="267"/>
                  </a:lnTo>
                  <a:lnTo>
                    <a:pt x="31" y="267"/>
                  </a:lnTo>
                  <a:lnTo>
                    <a:pt x="31" y="270"/>
                  </a:lnTo>
                  <a:lnTo>
                    <a:pt x="31" y="272"/>
                  </a:lnTo>
                  <a:lnTo>
                    <a:pt x="31" y="272"/>
                  </a:lnTo>
                  <a:lnTo>
                    <a:pt x="29" y="272"/>
                  </a:lnTo>
                  <a:lnTo>
                    <a:pt x="26" y="272"/>
                  </a:lnTo>
                  <a:lnTo>
                    <a:pt x="26" y="275"/>
                  </a:lnTo>
                  <a:lnTo>
                    <a:pt x="26" y="275"/>
                  </a:lnTo>
                  <a:lnTo>
                    <a:pt x="26" y="277"/>
                  </a:lnTo>
                  <a:lnTo>
                    <a:pt x="26" y="277"/>
                  </a:lnTo>
                  <a:lnTo>
                    <a:pt x="26" y="277"/>
                  </a:lnTo>
                  <a:lnTo>
                    <a:pt x="29" y="279"/>
                  </a:lnTo>
                  <a:lnTo>
                    <a:pt x="29" y="279"/>
                  </a:lnTo>
                  <a:lnTo>
                    <a:pt x="29" y="279"/>
                  </a:lnTo>
                  <a:lnTo>
                    <a:pt x="29" y="279"/>
                  </a:lnTo>
                  <a:lnTo>
                    <a:pt x="29" y="282"/>
                  </a:lnTo>
                  <a:lnTo>
                    <a:pt x="29" y="282"/>
                  </a:lnTo>
                  <a:lnTo>
                    <a:pt x="31" y="284"/>
                  </a:lnTo>
                  <a:lnTo>
                    <a:pt x="34" y="284"/>
                  </a:lnTo>
                  <a:lnTo>
                    <a:pt x="31" y="286"/>
                  </a:lnTo>
                  <a:lnTo>
                    <a:pt x="31" y="284"/>
                  </a:lnTo>
                  <a:lnTo>
                    <a:pt x="26" y="282"/>
                  </a:lnTo>
                  <a:lnTo>
                    <a:pt x="26" y="282"/>
                  </a:lnTo>
                  <a:lnTo>
                    <a:pt x="26" y="282"/>
                  </a:lnTo>
                  <a:lnTo>
                    <a:pt x="26" y="284"/>
                  </a:lnTo>
                  <a:lnTo>
                    <a:pt x="24" y="286"/>
                  </a:lnTo>
                  <a:lnTo>
                    <a:pt x="22" y="286"/>
                  </a:lnTo>
                  <a:lnTo>
                    <a:pt x="19" y="286"/>
                  </a:lnTo>
                  <a:lnTo>
                    <a:pt x="19" y="284"/>
                  </a:lnTo>
                  <a:lnTo>
                    <a:pt x="17" y="282"/>
                  </a:lnTo>
                  <a:lnTo>
                    <a:pt x="17" y="275"/>
                  </a:lnTo>
                  <a:lnTo>
                    <a:pt x="19" y="272"/>
                  </a:lnTo>
                  <a:lnTo>
                    <a:pt x="22" y="263"/>
                  </a:lnTo>
                  <a:lnTo>
                    <a:pt x="22" y="260"/>
                  </a:lnTo>
                  <a:lnTo>
                    <a:pt x="19" y="258"/>
                  </a:lnTo>
                  <a:lnTo>
                    <a:pt x="19" y="256"/>
                  </a:lnTo>
                  <a:lnTo>
                    <a:pt x="22" y="253"/>
                  </a:lnTo>
                  <a:lnTo>
                    <a:pt x="19" y="256"/>
                  </a:lnTo>
                  <a:lnTo>
                    <a:pt x="17" y="260"/>
                  </a:lnTo>
                  <a:lnTo>
                    <a:pt x="15" y="279"/>
                  </a:lnTo>
                  <a:lnTo>
                    <a:pt x="15" y="284"/>
                  </a:lnTo>
                  <a:lnTo>
                    <a:pt x="12" y="286"/>
                  </a:lnTo>
                  <a:lnTo>
                    <a:pt x="12" y="289"/>
                  </a:lnTo>
                  <a:lnTo>
                    <a:pt x="12" y="291"/>
                  </a:lnTo>
                  <a:lnTo>
                    <a:pt x="10" y="291"/>
                  </a:lnTo>
                  <a:lnTo>
                    <a:pt x="10" y="294"/>
                  </a:lnTo>
                  <a:lnTo>
                    <a:pt x="8" y="296"/>
                  </a:lnTo>
                  <a:lnTo>
                    <a:pt x="8" y="296"/>
                  </a:lnTo>
                  <a:lnTo>
                    <a:pt x="8" y="298"/>
                  </a:lnTo>
                  <a:lnTo>
                    <a:pt x="10" y="298"/>
                  </a:lnTo>
                  <a:lnTo>
                    <a:pt x="12" y="298"/>
                  </a:lnTo>
                  <a:lnTo>
                    <a:pt x="12" y="298"/>
                  </a:lnTo>
                  <a:lnTo>
                    <a:pt x="12" y="298"/>
                  </a:lnTo>
                  <a:lnTo>
                    <a:pt x="12" y="298"/>
                  </a:lnTo>
                  <a:lnTo>
                    <a:pt x="12" y="298"/>
                  </a:lnTo>
                  <a:lnTo>
                    <a:pt x="12" y="298"/>
                  </a:lnTo>
                  <a:lnTo>
                    <a:pt x="12" y="296"/>
                  </a:lnTo>
                  <a:lnTo>
                    <a:pt x="12" y="296"/>
                  </a:lnTo>
                  <a:lnTo>
                    <a:pt x="12" y="296"/>
                  </a:lnTo>
                  <a:lnTo>
                    <a:pt x="15" y="294"/>
                  </a:lnTo>
                  <a:lnTo>
                    <a:pt x="17" y="294"/>
                  </a:lnTo>
                  <a:lnTo>
                    <a:pt x="17" y="296"/>
                  </a:lnTo>
                  <a:lnTo>
                    <a:pt x="19" y="296"/>
                  </a:lnTo>
                  <a:lnTo>
                    <a:pt x="22" y="303"/>
                  </a:lnTo>
                  <a:lnTo>
                    <a:pt x="24" y="303"/>
                  </a:lnTo>
                  <a:lnTo>
                    <a:pt x="26" y="303"/>
                  </a:lnTo>
                  <a:lnTo>
                    <a:pt x="29" y="303"/>
                  </a:lnTo>
                  <a:lnTo>
                    <a:pt x="31" y="303"/>
                  </a:lnTo>
                  <a:lnTo>
                    <a:pt x="34" y="301"/>
                  </a:lnTo>
                  <a:lnTo>
                    <a:pt x="34" y="301"/>
                  </a:lnTo>
                  <a:lnTo>
                    <a:pt x="36" y="303"/>
                  </a:lnTo>
                  <a:lnTo>
                    <a:pt x="36" y="303"/>
                  </a:lnTo>
                  <a:lnTo>
                    <a:pt x="38" y="303"/>
                  </a:lnTo>
                  <a:lnTo>
                    <a:pt x="41" y="301"/>
                  </a:lnTo>
                  <a:lnTo>
                    <a:pt x="43" y="301"/>
                  </a:lnTo>
                  <a:lnTo>
                    <a:pt x="43" y="301"/>
                  </a:lnTo>
                  <a:lnTo>
                    <a:pt x="43" y="303"/>
                  </a:lnTo>
                  <a:lnTo>
                    <a:pt x="45" y="303"/>
                  </a:lnTo>
                  <a:lnTo>
                    <a:pt x="45" y="305"/>
                  </a:lnTo>
                  <a:lnTo>
                    <a:pt x="45" y="305"/>
                  </a:lnTo>
                  <a:lnTo>
                    <a:pt x="50" y="308"/>
                  </a:lnTo>
                  <a:lnTo>
                    <a:pt x="62" y="308"/>
                  </a:lnTo>
                  <a:lnTo>
                    <a:pt x="64" y="308"/>
                  </a:lnTo>
                  <a:lnTo>
                    <a:pt x="64" y="310"/>
                  </a:lnTo>
                  <a:lnTo>
                    <a:pt x="67" y="312"/>
                  </a:lnTo>
                  <a:lnTo>
                    <a:pt x="67" y="315"/>
                  </a:lnTo>
                  <a:lnTo>
                    <a:pt x="67" y="317"/>
                  </a:lnTo>
                  <a:lnTo>
                    <a:pt x="74" y="324"/>
                  </a:lnTo>
                  <a:lnTo>
                    <a:pt x="74" y="324"/>
                  </a:lnTo>
                  <a:lnTo>
                    <a:pt x="76" y="327"/>
                  </a:lnTo>
                  <a:lnTo>
                    <a:pt x="79" y="327"/>
                  </a:lnTo>
                  <a:lnTo>
                    <a:pt x="83" y="324"/>
                  </a:lnTo>
                  <a:lnTo>
                    <a:pt x="86" y="324"/>
                  </a:lnTo>
                  <a:lnTo>
                    <a:pt x="90" y="324"/>
                  </a:lnTo>
                  <a:lnTo>
                    <a:pt x="93" y="327"/>
                  </a:lnTo>
                  <a:lnTo>
                    <a:pt x="93" y="327"/>
                  </a:lnTo>
                  <a:lnTo>
                    <a:pt x="95" y="331"/>
                  </a:lnTo>
                  <a:lnTo>
                    <a:pt x="97" y="331"/>
                  </a:lnTo>
                  <a:lnTo>
                    <a:pt x="100" y="331"/>
                  </a:lnTo>
                  <a:lnTo>
                    <a:pt x="102" y="334"/>
                  </a:lnTo>
                  <a:lnTo>
                    <a:pt x="105" y="336"/>
                  </a:lnTo>
                  <a:lnTo>
                    <a:pt x="107" y="338"/>
                  </a:lnTo>
                  <a:lnTo>
                    <a:pt x="107" y="341"/>
                  </a:lnTo>
                  <a:lnTo>
                    <a:pt x="109" y="343"/>
                  </a:lnTo>
                  <a:lnTo>
                    <a:pt x="109" y="346"/>
                  </a:lnTo>
                  <a:lnTo>
                    <a:pt x="109" y="350"/>
                  </a:lnTo>
                  <a:lnTo>
                    <a:pt x="112" y="353"/>
                  </a:lnTo>
                  <a:lnTo>
                    <a:pt x="112" y="353"/>
                  </a:lnTo>
                  <a:lnTo>
                    <a:pt x="112" y="355"/>
                  </a:lnTo>
                  <a:lnTo>
                    <a:pt x="114" y="357"/>
                  </a:lnTo>
                  <a:lnTo>
                    <a:pt x="112" y="362"/>
                  </a:lnTo>
                  <a:lnTo>
                    <a:pt x="114" y="367"/>
                  </a:lnTo>
                  <a:lnTo>
                    <a:pt x="112" y="369"/>
                  </a:lnTo>
                  <a:lnTo>
                    <a:pt x="112" y="372"/>
                  </a:lnTo>
                  <a:lnTo>
                    <a:pt x="112" y="374"/>
                  </a:lnTo>
                  <a:lnTo>
                    <a:pt x="112" y="379"/>
                  </a:lnTo>
                  <a:lnTo>
                    <a:pt x="112" y="379"/>
                  </a:lnTo>
                  <a:lnTo>
                    <a:pt x="112" y="381"/>
                  </a:lnTo>
                  <a:lnTo>
                    <a:pt x="112" y="383"/>
                  </a:lnTo>
                  <a:lnTo>
                    <a:pt x="112" y="383"/>
                  </a:lnTo>
                  <a:lnTo>
                    <a:pt x="112" y="388"/>
                  </a:lnTo>
                  <a:lnTo>
                    <a:pt x="112" y="393"/>
                  </a:lnTo>
                  <a:lnTo>
                    <a:pt x="112" y="393"/>
                  </a:lnTo>
                  <a:lnTo>
                    <a:pt x="112" y="395"/>
                  </a:lnTo>
                  <a:lnTo>
                    <a:pt x="114" y="398"/>
                  </a:lnTo>
                  <a:lnTo>
                    <a:pt x="116" y="400"/>
                  </a:lnTo>
                  <a:lnTo>
                    <a:pt x="123" y="402"/>
                  </a:lnTo>
                  <a:lnTo>
                    <a:pt x="126" y="402"/>
                  </a:lnTo>
                  <a:lnTo>
                    <a:pt x="128" y="402"/>
                  </a:lnTo>
                  <a:lnTo>
                    <a:pt x="131" y="405"/>
                  </a:lnTo>
                  <a:lnTo>
                    <a:pt x="135" y="407"/>
                  </a:lnTo>
                  <a:lnTo>
                    <a:pt x="138" y="409"/>
                  </a:lnTo>
                  <a:lnTo>
                    <a:pt x="145" y="409"/>
                  </a:lnTo>
                  <a:lnTo>
                    <a:pt x="152" y="414"/>
                  </a:lnTo>
                  <a:lnTo>
                    <a:pt x="152" y="414"/>
                  </a:lnTo>
                  <a:lnTo>
                    <a:pt x="154" y="414"/>
                  </a:lnTo>
                  <a:lnTo>
                    <a:pt x="161" y="412"/>
                  </a:lnTo>
                  <a:lnTo>
                    <a:pt x="178" y="409"/>
                  </a:lnTo>
                  <a:lnTo>
                    <a:pt x="183" y="409"/>
                  </a:lnTo>
                  <a:lnTo>
                    <a:pt x="190" y="405"/>
                  </a:lnTo>
                  <a:lnTo>
                    <a:pt x="194" y="405"/>
                  </a:lnTo>
                  <a:lnTo>
                    <a:pt x="197" y="405"/>
                  </a:lnTo>
                  <a:lnTo>
                    <a:pt x="204" y="407"/>
                  </a:lnTo>
                  <a:lnTo>
                    <a:pt x="216" y="407"/>
                  </a:lnTo>
                  <a:lnTo>
                    <a:pt x="242" y="414"/>
                  </a:lnTo>
                  <a:lnTo>
                    <a:pt x="246" y="417"/>
                  </a:lnTo>
                  <a:lnTo>
                    <a:pt x="249" y="419"/>
                  </a:lnTo>
                  <a:lnTo>
                    <a:pt x="249" y="421"/>
                  </a:lnTo>
                  <a:lnTo>
                    <a:pt x="249" y="424"/>
                  </a:lnTo>
                  <a:lnTo>
                    <a:pt x="249" y="426"/>
                  </a:lnTo>
                  <a:lnTo>
                    <a:pt x="251" y="426"/>
                  </a:lnTo>
                  <a:lnTo>
                    <a:pt x="254" y="426"/>
                  </a:lnTo>
                  <a:lnTo>
                    <a:pt x="261" y="426"/>
                  </a:lnTo>
                  <a:lnTo>
                    <a:pt x="261" y="426"/>
                  </a:lnTo>
                  <a:lnTo>
                    <a:pt x="263" y="426"/>
                  </a:lnTo>
                  <a:lnTo>
                    <a:pt x="265" y="426"/>
                  </a:lnTo>
                  <a:lnTo>
                    <a:pt x="265" y="426"/>
                  </a:lnTo>
                  <a:lnTo>
                    <a:pt x="268" y="426"/>
                  </a:lnTo>
                  <a:lnTo>
                    <a:pt x="270" y="426"/>
                  </a:lnTo>
                  <a:lnTo>
                    <a:pt x="270" y="428"/>
                  </a:lnTo>
                  <a:lnTo>
                    <a:pt x="275" y="428"/>
                  </a:lnTo>
                  <a:lnTo>
                    <a:pt x="277" y="428"/>
                  </a:lnTo>
                  <a:lnTo>
                    <a:pt x="280" y="428"/>
                  </a:lnTo>
                  <a:lnTo>
                    <a:pt x="280" y="428"/>
                  </a:lnTo>
                  <a:lnTo>
                    <a:pt x="284" y="426"/>
                  </a:lnTo>
                  <a:lnTo>
                    <a:pt x="284" y="426"/>
                  </a:lnTo>
                  <a:lnTo>
                    <a:pt x="291" y="426"/>
                  </a:lnTo>
                  <a:lnTo>
                    <a:pt x="296" y="426"/>
                  </a:lnTo>
                  <a:lnTo>
                    <a:pt x="296" y="424"/>
                  </a:lnTo>
                  <a:lnTo>
                    <a:pt x="296" y="424"/>
                  </a:lnTo>
                  <a:lnTo>
                    <a:pt x="299" y="424"/>
                  </a:lnTo>
                  <a:lnTo>
                    <a:pt x="301" y="424"/>
                  </a:lnTo>
                  <a:lnTo>
                    <a:pt x="313" y="428"/>
                  </a:lnTo>
                  <a:lnTo>
                    <a:pt x="315" y="428"/>
                  </a:lnTo>
                  <a:lnTo>
                    <a:pt x="317" y="428"/>
                  </a:lnTo>
                  <a:lnTo>
                    <a:pt x="317" y="428"/>
                  </a:lnTo>
                  <a:lnTo>
                    <a:pt x="322" y="428"/>
                  </a:lnTo>
                  <a:lnTo>
                    <a:pt x="322" y="428"/>
                  </a:lnTo>
                  <a:lnTo>
                    <a:pt x="325" y="428"/>
                  </a:lnTo>
                  <a:lnTo>
                    <a:pt x="329" y="428"/>
                  </a:lnTo>
                  <a:lnTo>
                    <a:pt x="329" y="428"/>
                  </a:lnTo>
                  <a:lnTo>
                    <a:pt x="332" y="428"/>
                  </a:lnTo>
                  <a:lnTo>
                    <a:pt x="334" y="428"/>
                  </a:lnTo>
                  <a:lnTo>
                    <a:pt x="336" y="428"/>
                  </a:lnTo>
                  <a:lnTo>
                    <a:pt x="339" y="428"/>
                  </a:lnTo>
                  <a:lnTo>
                    <a:pt x="341" y="428"/>
                  </a:lnTo>
                  <a:lnTo>
                    <a:pt x="343" y="426"/>
                  </a:lnTo>
                  <a:lnTo>
                    <a:pt x="346" y="424"/>
                  </a:lnTo>
                  <a:lnTo>
                    <a:pt x="351" y="424"/>
                  </a:lnTo>
                  <a:lnTo>
                    <a:pt x="365" y="421"/>
                  </a:lnTo>
                  <a:lnTo>
                    <a:pt x="388" y="421"/>
                  </a:lnTo>
                  <a:lnTo>
                    <a:pt x="393" y="419"/>
                  </a:lnTo>
                  <a:lnTo>
                    <a:pt x="395" y="417"/>
                  </a:lnTo>
                  <a:lnTo>
                    <a:pt x="398" y="417"/>
                  </a:lnTo>
                  <a:lnTo>
                    <a:pt x="400" y="417"/>
                  </a:lnTo>
                  <a:lnTo>
                    <a:pt x="407" y="419"/>
                  </a:lnTo>
                  <a:lnTo>
                    <a:pt x="412" y="419"/>
                  </a:lnTo>
                  <a:lnTo>
                    <a:pt x="419" y="419"/>
                  </a:lnTo>
                  <a:lnTo>
                    <a:pt x="440" y="421"/>
                  </a:lnTo>
                  <a:lnTo>
                    <a:pt x="445" y="421"/>
                  </a:lnTo>
                  <a:lnTo>
                    <a:pt x="450" y="417"/>
                  </a:lnTo>
                  <a:lnTo>
                    <a:pt x="452" y="417"/>
                  </a:lnTo>
                  <a:lnTo>
                    <a:pt x="455" y="419"/>
                  </a:lnTo>
                  <a:lnTo>
                    <a:pt x="466" y="421"/>
                  </a:lnTo>
                  <a:lnTo>
                    <a:pt x="478" y="421"/>
                  </a:lnTo>
                  <a:lnTo>
                    <a:pt x="490" y="424"/>
                  </a:lnTo>
                  <a:lnTo>
                    <a:pt x="502" y="426"/>
                  </a:lnTo>
                  <a:lnTo>
                    <a:pt x="511" y="428"/>
                  </a:lnTo>
                  <a:lnTo>
                    <a:pt x="535" y="431"/>
                  </a:lnTo>
                  <a:lnTo>
                    <a:pt x="547" y="433"/>
                  </a:lnTo>
                  <a:lnTo>
                    <a:pt x="559" y="436"/>
                  </a:lnTo>
                  <a:lnTo>
                    <a:pt x="571" y="438"/>
                  </a:lnTo>
                  <a:lnTo>
                    <a:pt x="582" y="440"/>
                  </a:lnTo>
                  <a:lnTo>
                    <a:pt x="592" y="440"/>
                  </a:lnTo>
                  <a:lnTo>
                    <a:pt x="604" y="443"/>
                  </a:lnTo>
                  <a:lnTo>
                    <a:pt x="615" y="445"/>
                  </a:lnTo>
                  <a:lnTo>
                    <a:pt x="627" y="447"/>
                  </a:lnTo>
                  <a:lnTo>
                    <a:pt x="639" y="447"/>
                  </a:lnTo>
                  <a:lnTo>
                    <a:pt x="639" y="443"/>
                  </a:lnTo>
                  <a:lnTo>
                    <a:pt x="634" y="436"/>
                  </a:lnTo>
                  <a:lnTo>
                    <a:pt x="634" y="436"/>
                  </a:lnTo>
                  <a:lnTo>
                    <a:pt x="637" y="433"/>
                  </a:lnTo>
                  <a:lnTo>
                    <a:pt x="639" y="431"/>
                  </a:lnTo>
                  <a:lnTo>
                    <a:pt x="639" y="428"/>
                  </a:lnTo>
                  <a:lnTo>
                    <a:pt x="639" y="426"/>
                  </a:lnTo>
                  <a:lnTo>
                    <a:pt x="639" y="424"/>
                  </a:lnTo>
                  <a:lnTo>
                    <a:pt x="639" y="417"/>
                  </a:lnTo>
                  <a:lnTo>
                    <a:pt x="637" y="414"/>
                  </a:lnTo>
                  <a:lnTo>
                    <a:pt x="634" y="409"/>
                  </a:lnTo>
                  <a:lnTo>
                    <a:pt x="632" y="402"/>
                  </a:lnTo>
                  <a:lnTo>
                    <a:pt x="632" y="402"/>
                  </a:lnTo>
                  <a:lnTo>
                    <a:pt x="632" y="400"/>
                  </a:lnTo>
                  <a:lnTo>
                    <a:pt x="634" y="395"/>
                  </a:lnTo>
                  <a:lnTo>
                    <a:pt x="634" y="393"/>
                  </a:lnTo>
                  <a:lnTo>
                    <a:pt x="637" y="374"/>
                  </a:lnTo>
                  <a:lnTo>
                    <a:pt x="641" y="355"/>
                  </a:lnTo>
                  <a:lnTo>
                    <a:pt x="644" y="336"/>
                  </a:lnTo>
                  <a:lnTo>
                    <a:pt x="646" y="317"/>
                  </a:lnTo>
                  <a:lnTo>
                    <a:pt x="649" y="298"/>
                  </a:lnTo>
                  <a:lnTo>
                    <a:pt x="651" y="279"/>
                  </a:lnTo>
                  <a:lnTo>
                    <a:pt x="653" y="260"/>
                  </a:lnTo>
                  <a:lnTo>
                    <a:pt x="658" y="241"/>
                  </a:lnTo>
                  <a:lnTo>
                    <a:pt x="660" y="225"/>
                  </a:lnTo>
                  <a:lnTo>
                    <a:pt x="663" y="206"/>
                  </a:lnTo>
                  <a:lnTo>
                    <a:pt x="665" y="187"/>
                  </a:lnTo>
                  <a:lnTo>
                    <a:pt x="667" y="168"/>
                  </a:lnTo>
                  <a:lnTo>
                    <a:pt x="672" y="149"/>
                  </a:lnTo>
                  <a:lnTo>
                    <a:pt x="675" y="130"/>
                  </a:lnTo>
                  <a:lnTo>
                    <a:pt x="677" y="114"/>
                  </a:lnTo>
                  <a:lnTo>
                    <a:pt x="679" y="95"/>
                  </a:lnTo>
                  <a:lnTo>
                    <a:pt x="670" y="92"/>
                  </a:lnTo>
                  <a:close/>
                  <a:moveTo>
                    <a:pt x="166" y="0"/>
                  </a:moveTo>
                  <a:lnTo>
                    <a:pt x="161" y="0"/>
                  </a:lnTo>
                  <a:lnTo>
                    <a:pt x="161" y="0"/>
                  </a:lnTo>
                  <a:lnTo>
                    <a:pt x="161" y="2"/>
                  </a:lnTo>
                  <a:lnTo>
                    <a:pt x="166" y="0"/>
                  </a:lnTo>
                  <a:lnTo>
                    <a:pt x="166" y="0"/>
                  </a:lnTo>
                  <a:close/>
                  <a:moveTo>
                    <a:pt x="145" y="36"/>
                  </a:moveTo>
                  <a:lnTo>
                    <a:pt x="147" y="36"/>
                  </a:lnTo>
                  <a:lnTo>
                    <a:pt x="145" y="36"/>
                  </a:lnTo>
                  <a:lnTo>
                    <a:pt x="145" y="36"/>
                  </a:lnTo>
                  <a:lnTo>
                    <a:pt x="145" y="33"/>
                  </a:lnTo>
                  <a:lnTo>
                    <a:pt x="145" y="36"/>
                  </a:lnTo>
                  <a:lnTo>
                    <a:pt x="147" y="36"/>
                  </a:lnTo>
                  <a:lnTo>
                    <a:pt x="147" y="36"/>
                  </a:lnTo>
                  <a:lnTo>
                    <a:pt x="147" y="36"/>
                  </a:lnTo>
                  <a:lnTo>
                    <a:pt x="147" y="33"/>
                  </a:lnTo>
                  <a:lnTo>
                    <a:pt x="147" y="33"/>
                  </a:lnTo>
                  <a:lnTo>
                    <a:pt x="147" y="33"/>
                  </a:lnTo>
                  <a:lnTo>
                    <a:pt x="147" y="33"/>
                  </a:lnTo>
                  <a:lnTo>
                    <a:pt x="145" y="33"/>
                  </a:lnTo>
                  <a:lnTo>
                    <a:pt x="145" y="33"/>
                  </a:lnTo>
                  <a:lnTo>
                    <a:pt x="145" y="33"/>
                  </a:lnTo>
                  <a:lnTo>
                    <a:pt x="145" y="33"/>
                  </a:lnTo>
                  <a:lnTo>
                    <a:pt x="142" y="31"/>
                  </a:lnTo>
                  <a:lnTo>
                    <a:pt x="142" y="31"/>
                  </a:lnTo>
                  <a:lnTo>
                    <a:pt x="142" y="33"/>
                  </a:lnTo>
                  <a:lnTo>
                    <a:pt x="145" y="36"/>
                  </a:lnTo>
                  <a:close/>
                  <a:moveTo>
                    <a:pt x="190" y="62"/>
                  </a:moveTo>
                  <a:lnTo>
                    <a:pt x="190" y="62"/>
                  </a:lnTo>
                  <a:lnTo>
                    <a:pt x="192" y="62"/>
                  </a:lnTo>
                  <a:lnTo>
                    <a:pt x="194" y="62"/>
                  </a:lnTo>
                  <a:lnTo>
                    <a:pt x="194" y="62"/>
                  </a:lnTo>
                  <a:lnTo>
                    <a:pt x="194" y="62"/>
                  </a:lnTo>
                  <a:lnTo>
                    <a:pt x="194" y="62"/>
                  </a:lnTo>
                  <a:lnTo>
                    <a:pt x="194" y="59"/>
                  </a:lnTo>
                  <a:lnTo>
                    <a:pt x="192" y="57"/>
                  </a:lnTo>
                  <a:lnTo>
                    <a:pt x="190" y="54"/>
                  </a:lnTo>
                  <a:lnTo>
                    <a:pt x="190" y="54"/>
                  </a:lnTo>
                  <a:lnTo>
                    <a:pt x="190" y="54"/>
                  </a:lnTo>
                  <a:lnTo>
                    <a:pt x="190" y="57"/>
                  </a:lnTo>
                  <a:lnTo>
                    <a:pt x="190" y="57"/>
                  </a:lnTo>
                  <a:lnTo>
                    <a:pt x="187" y="59"/>
                  </a:lnTo>
                  <a:lnTo>
                    <a:pt x="190" y="62"/>
                  </a:lnTo>
                  <a:close/>
                </a:path>
              </a:pathLst>
            </a:custGeom>
            <a:solidFill>
              <a:schemeClr val="bg1">
                <a:lumMod val="95000"/>
              </a:schemeClr>
            </a:solid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8" name="Freeform 7"/>
            <p:cNvSpPr>
              <a:spLocks/>
            </p:cNvSpPr>
            <p:nvPr/>
          </p:nvSpPr>
          <p:spPr bwMode="auto">
            <a:xfrm>
              <a:off x="6262180" y="2631803"/>
              <a:ext cx="200631" cy="354873"/>
            </a:xfrm>
            <a:custGeom>
              <a:avLst/>
              <a:gdLst>
                <a:gd name="T0" fmla="*/ 3 w 173"/>
                <a:gd name="T1" fmla="*/ 43 h 306"/>
                <a:gd name="T2" fmla="*/ 3 w 173"/>
                <a:gd name="T3" fmla="*/ 48 h 306"/>
                <a:gd name="T4" fmla="*/ 0 w 173"/>
                <a:gd name="T5" fmla="*/ 52 h 306"/>
                <a:gd name="T6" fmla="*/ 3 w 173"/>
                <a:gd name="T7" fmla="*/ 64 h 306"/>
                <a:gd name="T8" fmla="*/ 5 w 173"/>
                <a:gd name="T9" fmla="*/ 71 h 306"/>
                <a:gd name="T10" fmla="*/ 3 w 173"/>
                <a:gd name="T11" fmla="*/ 74 h 306"/>
                <a:gd name="T12" fmla="*/ 7 w 173"/>
                <a:gd name="T13" fmla="*/ 78 h 306"/>
                <a:gd name="T14" fmla="*/ 3 w 173"/>
                <a:gd name="T15" fmla="*/ 78 h 306"/>
                <a:gd name="T16" fmla="*/ 3 w 173"/>
                <a:gd name="T17" fmla="*/ 88 h 306"/>
                <a:gd name="T18" fmla="*/ 5 w 173"/>
                <a:gd name="T19" fmla="*/ 90 h 306"/>
                <a:gd name="T20" fmla="*/ 10 w 173"/>
                <a:gd name="T21" fmla="*/ 97 h 306"/>
                <a:gd name="T22" fmla="*/ 14 w 173"/>
                <a:gd name="T23" fmla="*/ 107 h 306"/>
                <a:gd name="T24" fmla="*/ 14 w 173"/>
                <a:gd name="T25" fmla="*/ 116 h 306"/>
                <a:gd name="T26" fmla="*/ 17 w 173"/>
                <a:gd name="T27" fmla="*/ 109 h 306"/>
                <a:gd name="T28" fmla="*/ 22 w 173"/>
                <a:gd name="T29" fmla="*/ 121 h 306"/>
                <a:gd name="T30" fmla="*/ 19 w 173"/>
                <a:gd name="T31" fmla="*/ 138 h 306"/>
                <a:gd name="T32" fmla="*/ 22 w 173"/>
                <a:gd name="T33" fmla="*/ 159 h 306"/>
                <a:gd name="T34" fmla="*/ 24 w 173"/>
                <a:gd name="T35" fmla="*/ 161 h 306"/>
                <a:gd name="T36" fmla="*/ 29 w 173"/>
                <a:gd name="T37" fmla="*/ 175 h 306"/>
                <a:gd name="T38" fmla="*/ 31 w 173"/>
                <a:gd name="T39" fmla="*/ 183 h 306"/>
                <a:gd name="T40" fmla="*/ 36 w 173"/>
                <a:gd name="T41" fmla="*/ 190 h 306"/>
                <a:gd name="T42" fmla="*/ 36 w 173"/>
                <a:gd name="T43" fmla="*/ 206 h 306"/>
                <a:gd name="T44" fmla="*/ 38 w 173"/>
                <a:gd name="T45" fmla="*/ 213 h 306"/>
                <a:gd name="T46" fmla="*/ 40 w 173"/>
                <a:gd name="T47" fmla="*/ 211 h 306"/>
                <a:gd name="T48" fmla="*/ 40 w 173"/>
                <a:gd name="T49" fmla="*/ 206 h 306"/>
                <a:gd name="T50" fmla="*/ 43 w 173"/>
                <a:gd name="T51" fmla="*/ 204 h 306"/>
                <a:gd name="T52" fmla="*/ 50 w 173"/>
                <a:gd name="T53" fmla="*/ 209 h 306"/>
                <a:gd name="T54" fmla="*/ 55 w 173"/>
                <a:gd name="T55" fmla="*/ 213 h 306"/>
                <a:gd name="T56" fmla="*/ 57 w 173"/>
                <a:gd name="T57" fmla="*/ 232 h 306"/>
                <a:gd name="T58" fmla="*/ 66 w 173"/>
                <a:gd name="T59" fmla="*/ 275 h 306"/>
                <a:gd name="T60" fmla="*/ 71 w 173"/>
                <a:gd name="T61" fmla="*/ 291 h 306"/>
                <a:gd name="T62" fmla="*/ 76 w 173"/>
                <a:gd name="T63" fmla="*/ 306 h 306"/>
                <a:gd name="T64" fmla="*/ 107 w 173"/>
                <a:gd name="T65" fmla="*/ 299 h 306"/>
                <a:gd name="T66" fmla="*/ 130 w 173"/>
                <a:gd name="T67" fmla="*/ 296 h 306"/>
                <a:gd name="T68" fmla="*/ 149 w 173"/>
                <a:gd name="T69" fmla="*/ 291 h 306"/>
                <a:gd name="T70" fmla="*/ 137 w 173"/>
                <a:gd name="T71" fmla="*/ 280 h 306"/>
                <a:gd name="T72" fmla="*/ 135 w 173"/>
                <a:gd name="T73" fmla="*/ 273 h 306"/>
                <a:gd name="T74" fmla="*/ 140 w 173"/>
                <a:gd name="T75" fmla="*/ 261 h 306"/>
                <a:gd name="T76" fmla="*/ 137 w 173"/>
                <a:gd name="T77" fmla="*/ 239 h 306"/>
                <a:gd name="T78" fmla="*/ 135 w 173"/>
                <a:gd name="T79" fmla="*/ 232 h 306"/>
                <a:gd name="T80" fmla="*/ 135 w 173"/>
                <a:gd name="T81" fmla="*/ 228 h 306"/>
                <a:gd name="T82" fmla="*/ 135 w 173"/>
                <a:gd name="T83" fmla="*/ 220 h 306"/>
                <a:gd name="T84" fmla="*/ 133 w 173"/>
                <a:gd name="T85" fmla="*/ 185 h 306"/>
                <a:gd name="T86" fmla="*/ 133 w 173"/>
                <a:gd name="T87" fmla="*/ 171 h 306"/>
                <a:gd name="T88" fmla="*/ 140 w 173"/>
                <a:gd name="T89" fmla="*/ 157 h 306"/>
                <a:gd name="T90" fmla="*/ 145 w 173"/>
                <a:gd name="T91" fmla="*/ 135 h 306"/>
                <a:gd name="T92" fmla="*/ 142 w 173"/>
                <a:gd name="T93" fmla="*/ 130 h 306"/>
                <a:gd name="T94" fmla="*/ 140 w 173"/>
                <a:gd name="T95" fmla="*/ 97 h 306"/>
                <a:gd name="T96" fmla="*/ 154 w 173"/>
                <a:gd name="T97" fmla="*/ 86 h 306"/>
                <a:gd name="T98" fmla="*/ 166 w 173"/>
                <a:gd name="T99" fmla="*/ 71 h 306"/>
                <a:gd name="T100" fmla="*/ 171 w 173"/>
                <a:gd name="T101" fmla="*/ 59 h 306"/>
                <a:gd name="T102" fmla="*/ 173 w 173"/>
                <a:gd name="T103" fmla="*/ 52 h 306"/>
                <a:gd name="T104" fmla="*/ 166 w 173"/>
                <a:gd name="T105" fmla="*/ 41 h 306"/>
                <a:gd name="T106" fmla="*/ 161 w 173"/>
                <a:gd name="T107" fmla="*/ 31 h 306"/>
                <a:gd name="T108" fmla="*/ 166 w 173"/>
                <a:gd name="T109" fmla="*/ 10 h 306"/>
                <a:gd name="T110" fmla="*/ 166 w 173"/>
                <a:gd name="T111" fmla="*/ 0 h 306"/>
                <a:gd name="T112" fmla="*/ 121 w 173"/>
                <a:gd name="T113" fmla="*/ 12 h 306"/>
                <a:gd name="T114" fmla="*/ 76 w 173"/>
                <a:gd name="T115" fmla="*/ 24 h 306"/>
                <a:gd name="T116" fmla="*/ 24 w 173"/>
                <a:gd name="T117" fmla="*/ 36 h 3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3" h="306">
                  <a:moveTo>
                    <a:pt x="19" y="38"/>
                  </a:moveTo>
                  <a:lnTo>
                    <a:pt x="14" y="38"/>
                  </a:lnTo>
                  <a:lnTo>
                    <a:pt x="14" y="41"/>
                  </a:lnTo>
                  <a:lnTo>
                    <a:pt x="7" y="41"/>
                  </a:lnTo>
                  <a:lnTo>
                    <a:pt x="3" y="43"/>
                  </a:lnTo>
                  <a:lnTo>
                    <a:pt x="3" y="43"/>
                  </a:lnTo>
                  <a:lnTo>
                    <a:pt x="0" y="43"/>
                  </a:lnTo>
                  <a:lnTo>
                    <a:pt x="3" y="45"/>
                  </a:lnTo>
                  <a:lnTo>
                    <a:pt x="3" y="48"/>
                  </a:lnTo>
                  <a:lnTo>
                    <a:pt x="3" y="48"/>
                  </a:lnTo>
                  <a:lnTo>
                    <a:pt x="3" y="50"/>
                  </a:lnTo>
                  <a:lnTo>
                    <a:pt x="3" y="50"/>
                  </a:lnTo>
                  <a:lnTo>
                    <a:pt x="0" y="50"/>
                  </a:lnTo>
                  <a:lnTo>
                    <a:pt x="0" y="50"/>
                  </a:lnTo>
                  <a:lnTo>
                    <a:pt x="0" y="52"/>
                  </a:lnTo>
                  <a:lnTo>
                    <a:pt x="3" y="55"/>
                  </a:lnTo>
                  <a:lnTo>
                    <a:pt x="3" y="59"/>
                  </a:lnTo>
                  <a:lnTo>
                    <a:pt x="3" y="62"/>
                  </a:lnTo>
                  <a:lnTo>
                    <a:pt x="3" y="64"/>
                  </a:lnTo>
                  <a:lnTo>
                    <a:pt x="3" y="64"/>
                  </a:lnTo>
                  <a:lnTo>
                    <a:pt x="5" y="67"/>
                  </a:lnTo>
                  <a:lnTo>
                    <a:pt x="5" y="67"/>
                  </a:lnTo>
                  <a:lnTo>
                    <a:pt x="5" y="69"/>
                  </a:lnTo>
                  <a:lnTo>
                    <a:pt x="5" y="71"/>
                  </a:lnTo>
                  <a:lnTo>
                    <a:pt x="5" y="71"/>
                  </a:lnTo>
                  <a:lnTo>
                    <a:pt x="5" y="71"/>
                  </a:lnTo>
                  <a:lnTo>
                    <a:pt x="3" y="71"/>
                  </a:lnTo>
                  <a:lnTo>
                    <a:pt x="3" y="74"/>
                  </a:lnTo>
                  <a:lnTo>
                    <a:pt x="3" y="74"/>
                  </a:lnTo>
                  <a:lnTo>
                    <a:pt x="3" y="74"/>
                  </a:lnTo>
                  <a:lnTo>
                    <a:pt x="5" y="76"/>
                  </a:lnTo>
                  <a:lnTo>
                    <a:pt x="5" y="76"/>
                  </a:lnTo>
                  <a:lnTo>
                    <a:pt x="7" y="76"/>
                  </a:lnTo>
                  <a:lnTo>
                    <a:pt x="7" y="78"/>
                  </a:lnTo>
                  <a:lnTo>
                    <a:pt x="7" y="78"/>
                  </a:lnTo>
                  <a:lnTo>
                    <a:pt x="7" y="81"/>
                  </a:lnTo>
                  <a:lnTo>
                    <a:pt x="7" y="81"/>
                  </a:lnTo>
                  <a:lnTo>
                    <a:pt x="5" y="78"/>
                  </a:lnTo>
                  <a:lnTo>
                    <a:pt x="5" y="78"/>
                  </a:lnTo>
                  <a:lnTo>
                    <a:pt x="3" y="78"/>
                  </a:lnTo>
                  <a:lnTo>
                    <a:pt x="3" y="78"/>
                  </a:lnTo>
                  <a:lnTo>
                    <a:pt x="3" y="81"/>
                  </a:lnTo>
                  <a:lnTo>
                    <a:pt x="5" y="83"/>
                  </a:lnTo>
                  <a:lnTo>
                    <a:pt x="5" y="86"/>
                  </a:lnTo>
                  <a:lnTo>
                    <a:pt x="3" y="88"/>
                  </a:lnTo>
                  <a:lnTo>
                    <a:pt x="5" y="88"/>
                  </a:lnTo>
                  <a:lnTo>
                    <a:pt x="5" y="90"/>
                  </a:lnTo>
                  <a:lnTo>
                    <a:pt x="5" y="90"/>
                  </a:lnTo>
                  <a:lnTo>
                    <a:pt x="5" y="90"/>
                  </a:lnTo>
                  <a:lnTo>
                    <a:pt x="5" y="90"/>
                  </a:lnTo>
                  <a:lnTo>
                    <a:pt x="5" y="93"/>
                  </a:lnTo>
                  <a:lnTo>
                    <a:pt x="7" y="95"/>
                  </a:lnTo>
                  <a:lnTo>
                    <a:pt x="7" y="97"/>
                  </a:lnTo>
                  <a:lnTo>
                    <a:pt x="10" y="97"/>
                  </a:lnTo>
                  <a:lnTo>
                    <a:pt x="10" y="97"/>
                  </a:lnTo>
                  <a:lnTo>
                    <a:pt x="12" y="100"/>
                  </a:lnTo>
                  <a:lnTo>
                    <a:pt x="12" y="102"/>
                  </a:lnTo>
                  <a:lnTo>
                    <a:pt x="10" y="104"/>
                  </a:lnTo>
                  <a:lnTo>
                    <a:pt x="12" y="107"/>
                  </a:lnTo>
                  <a:lnTo>
                    <a:pt x="14" y="107"/>
                  </a:lnTo>
                  <a:lnTo>
                    <a:pt x="14" y="109"/>
                  </a:lnTo>
                  <a:lnTo>
                    <a:pt x="12" y="112"/>
                  </a:lnTo>
                  <a:lnTo>
                    <a:pt x="12" y="112"/>
                  </a:lnTo>
                  <a:lnTo>
                    <a:pt x="14" y="114"/>
                  </a:lnTo>
                  <a:lnTo>
                    <a:pt x="14" y="116"/>
                  </a:lnTo>
                  <a:lnTo>
                    <a:pt x="14" y="114"/>
                  </a:lnTo>
                  <a:lnTo>
                    <a:pt x="14" y="112"/>
                  </a:lnTo>
                  <a:lnTo>
                    <a:pt x="14" y="109"/>
                  </a:lnTo>
                  <a:lnTo>
                    <a:pt x="14" y="109"/>
                  </a:lnTo>
                  <a:lnTo>
                    <a:pt x="17" y="109"/>
                  </a:lnTo>
                  <a:lnTo>
                    <a:pt x="17" y="116"/>
                  </a:lnTo>
                  <a:lnTo>
                    <a:pt x="17" y="116"/>
                  </a:lnTo>
                  <a:lnTo>
                    <a:pt x="19" y="116"/>
                  </a:lnTo>
                  <a:lnTo>
                    <a:pt x="19" y="119"/>
                  </a:lnTo>
                  <a:lnTo>
                    <a:pt x="22" y="121"/>
                  </a:lnTo>
                  <a:lnTo>
                    <a:pt x="22" y="126"/>
                  </a:lnTo>
                  <a:lnTo>
                    <a:pt x="22" y="126"/>
                  </a:lnTo>
                  <a:lnTo>
                    <a:pt x="24" y="128"/>
                  </a:lnTo>
                  <a:lnTo>
                    <a:pt x="24" y="130"/>
                  </a:lnTo>
                  <a:lnTo>
                    <a:pt x="19" y="138"/>
                  </a:lnTo>
                  <a:lnTo>
                    <a:pt x="17" y="140"/>
                  </a:lnTo>
                  <a:lnTo>
                    <a:pt x="19" y="142"/>
                  </a:lnTo>
                  <a:lnTo>
                    <a:pt x="19" y="157"/>
                  </a:lnTo>
                  <a:lnTo>
                    <a:pt x="22" y="161"/>
                  </a:lnTo>
                  <a:lnTo>
                    <a:pt x="22" y="159"/>
                  </a:lnTo>
                  <a:lnTo>
                    <a:pt x="22" y="159"/>
                  </a:lnTo>
                  <a:lnTo>
                    <a:pt x="24" y="159"/>
                  </a:lnTo>
                  <a:lnTo>
                    <a:pt x="24" y="159"/>
                  </a:lnTo>
                  <a:lnTo>
                    <a:pt x="24" y="159"/>
                  </a:lnTo>
                  <a:lnTo>
                    <a:pt x="24" y="161"/>
                  </a:lnTo>
                  <a:lnTo>
                    <a:pt x="24" y="164"/>
                  </a:lnTo>
                  <a:lnTo>
                    <a:pt x="26" y="168"/>
                  </a:lnTo>
                  <a:lnTo>
                    <a:pt x="26" y="171"/>
                  </a:lnTo>
                  <a:lnTo>
                    <a:pt x="29" y="173"/>
                  </a:lnTo>
                  <a:lnTo>
                    <a:pt x="29" y="175"/>
                  </a:lnTo>
                  <a:lnTo>
                    <a:pt x="31" y="175"/>
                  </a:lnTo>
                  <a:lnTo>
                    <a:pt x="31" y="178"/>
                  </a:lnTo>
                  <a:lnTo>
                    <a:pt x="31" y="178"/>
                  </a:lnTo>
                  <a:lnTo>
                    <a:pt x="31" y="180"/>
                  </a:lnTo>
                  <a:lnTo>
                    <a:pt x="31" y="183"/>
                  </a:lnTo>
                  <a:lnTo>
                    <a:pt x="31" y="183"/>
                  </a:lnTo>
                  <a:lnTo>
                    <a:pt x="33" y="185"/>
                  </a:lnTo>
                  <a:lnTo>
                    <a:pt x="36" y="185"/>
                  </a:lnTo>
                  <a:lnTo>
                    <a:pt x="36" y="187"/>
                  </a:lnTo>
                  <a:lnTo>
                    <a:pt x="36" y="190"/>
                  </a:lnTo>
                  <a:lnTo>
                    <a:pt x="36" y="190"/>
                  </a:lnTo>
                  <a:lnTo>
                    <a:pt x="36" y="192"/>
                  </a:lnTo>
                  <a:lnTo>
                    <a:pt x="36" y="204"/>
                  </a:lnTo>
                  <a:lnTo>
                    <a:pt x="36" y="204"/>
                  </a:lnTo>
                  <a:lnTo>
                    <a:pt x="36" y="206"/>
                  </a:lnTo>
                  <a:lnTo>
                    <a:pt x="36" y="209"/>
                  </a:lnTo>
                  <a:lnTo>
                    <a:pt x="36" y="211"/>
                  </a:lnTo>
                  <a:lnTo>
                    <a:pt x="36" y="211"/>
                  </a:lnTo>
                  <a:lnTo>
                    <a:pt x="38" y="213"/>
                  </a:lnTo>
                  <a:lnTo>
                    <a:pt x="38" y="213"/>
                  </a:lnTo>
                  <a:lnTo>
                    <a:pt x="38" y="213"/>
                  </a:lnTo>
                  <a:lnTo>
                    <a:pt x="38" y="213"/>
                  </a:lnTo>
                  <a:lnTo>
                    <a:pt x="40" y="211"/>
                  </a:lnTo>
                  <a:lnTo>
                    <a:pt x="40" y="211"/>
                  </a:lnTo>
                  <a:lnTo>
                    <a:pt x="40" y="211"/>
                  </a:lnTo>
                  <a:lnTo>
                    <a:pt x="40" y="211"/>
                  </a:lnTo>
                  <a:lnTo>
                    <a:pt x="40" y="209"/>
                  </a:lnTo>
                  <a:lnTo>
                    <a:pt x="40" y="206"/>
                  </a:lnTo>
                  <a:lnTo>
                    <a:pt x="40" y="206"/>
                  </a:lnTo>
                  <a:lnTo>
                    <a:pt x="40" y="206"/>
                  </a:lnTo>
                  <a:lnTo>
                    <a:pt x="40" y="206"/>
                  </a:lnTo>
                  <a:lnTo>
                    <a:pt x="43" y="204"/>
                  </a:lnTo>
                  <a:lnTo>
                    <a:pt x="43" y="204"/>
                  </a:lnTo>
                  <a:lnTo>
                    <a:pt x="43" y="204"/>
                  </a:lnTo>
                  <a:lnTo>
                    <a:pt x="43" y="204"/>
                  </a:lnTo>
                  <a:lnTo>
                    <a:pt x="45" y="204"/>
                  </a:lnTo>
                  <a:lnTo>
                    <a:pt x="45" y="204"/>
                  </a:lnTo>
                  <a:lnTo>
                    <a:pt x="48" y="204"/>
                  </a:lnTo>
                  <a:lnTo>
                    <a:pt x="48" y="206"/>
                  </a:lnTo>
                  <a:lnTo>
                    <a:pt x="50" y="209"/>
                  </a:lnTo>
                  <a:lnTo>
                    <a:pt x="50" y="211"/>
                  </a:lnTo>
                  <a:lnTo>
                    <a:pt x="52" y="211"/>
                  </a:lnTo>
                  <a:lnTo>
                    <a:pt x="52" y="211"/>
                  </a:lnTo>
                  <a:lnTo>
                    <a:pt x="52" y="211"/>
                  </a:lnTo>
                  <a:lnTo>
                    <a:pt x="55" y="213"/>
                  </a:lnTo>
                  <a:lnTo>
                    <a:pt x="55" y="216"/>
                  </a:lnTo>
                  <a:lnTo>
                    <a:pt x="55" y="218"/>
                  </a:lnTo>
                  <a:lnTo>
                    <a:pt x="55" y="220"/>
                  </a:lnTo>
                  <a:lnTo>
                    <a:pt x="57" y="225"/>
                  </a:lnTo>
                  <a:lnTo>
                    <a:pt x="57" y="232"/>
                  </a:lnTo>
                  <a:lnTo>
                    <a:pt x="59" y="239"/>
                  </a:lnTo>
                  <a:lnTo>
                    <a:pt x="62" y="246"/>
                  </a:lnTo>
                  <a:lnTo>
                    <a:pt x="64" y="261"/>
                  </a:lnTo>
                  <a:lnTo>
                    <a:pt x="66" y="268"/>
                  </a:lnTo>
                  <a:lnTo>
                    <a:pt x="66" y="275"/>
                  </a:lnTo>
                  <a:lnTo>
                    <a:pt x="69" y="280"/>
                  </a:lnTo>
                  <a:lnTo>
                    <a:pt x="69" y="284"/>
                  </a:lnTo>
                  <a:lnTo>
                    <a:pt x="71" y="289"/>
                  </a:lnTo>
                  <a:lnTo>
                    <a:pt x="71" y="291"/>
                  </a:lnTo>
                  <a:lnTo>
                    <a:pt x="71" y="291"/>
                  </a:lnTo>
                  <a:lnTo>
                    <a:pt x="71" y="294"/>
                  </a:lnTo>
                  <a:lnTo>
                    <a:pt x="71" y="296"/>
                  </a:lnTo>
                  <a:lnTo>
                    <a:pt x="71" y="301"/>
                  </a:lnTo>
                  <a:lnTo>
                    <a:pt x="74" y="303"/>
                  </a:lnTo>
                  <a:lnTo>
                    <a:pt x="76" y="306"/>
                  </a:lnTo>
                  <a:lnTo>
                    <a:pt x="90" y="303"/>
                  </a:lnTo>
                  <a:lnTo>
                    <a:pt x="95" y="303"/>
                  </a:lnTo>
                  <a:lnTo>
                    <a:pt x="100" y="301"/>
                  </a:lnTo>
                  <a:lnTo>
                    <a:pt x="102" y="301"/>
                  </a:lnTo>
                  <a:lnTo>
                    <a:pt x="107" y="299"/>
                  </a:lnTo>
                  <a:lnTo>
                    <a:pt x="111" y="299"/>
                  </a:lnTo>
                  <a:lnTo>
                    <a:pt x="116" y="299"/>
                  </a:lnTo>
                  <a:lnTo>
                    <a:pt x="121" y="296"/>
                  </a:lnTo>
                  <a:lnTo>
                    <a:pt x="126" y="296"/>
                  </a:lnTo>
                  <a:lnTo>
                    <a:pt x="130" y="296"/>
                  </a:lnTo>
                  <a:lnTo>
                    <a:pt x="135" y="294"/>
                  </a:lnTo>
                  <a:lnTo>
                    <a:pt x="140" y="294"/>
                  </a:lnTo>
                  <a:lnTo>
                    <a:pt x="145" y="291"/>
                  </a:lnTo>
                  <a:lnTo>
                    <a:pt x="149" y="291"/>
                  </a:lnTo>
                  <a:lnTo>
                    <a:pt x="149" y="291"/>
                  </a:lnTo>
                  <a:lnTo>
                    <a:pt x="147" y="287"/>
                  </a:lnTo>
                  <a:lnTo>
                    <a:pt x="145" y="287"/>
                  </a:lnTo>
                  <a:lnTo>
                    <a:pt x="140" y="282"/>
                  </a:lnTo>
                  <a:lnTo>
                    <a:pt x="137" y="282"/>
                  </a:lnTo>
                  <a:lnTo>
                    <a:pt x="137" y="280"/>
                  </a:lnTo>
                  <a:lnTo>
                    <a:pt x="137" y="280"/>
                  </a:lnTo>
                  <a:lnTo>
                    <a:pt x="135" y="277"/>
                  </a:lnTo>
                  <a:lnTo>
                    <a:pt x="135" y="275"/>
                  </a:lnTo>
                  <a:lnTo>
                    <a:pt x="135" y="275"/>
                  </a:lnTo>
                  <a:lnTo>
                    <a:pt x="135" y="273"/>
                  </a:lnTo>
                  <a:lnTo>
                    <a:pt x="137" y="270"/>
                  </a:lnTo>
                  <a:lnTo>
                    <a:pt x="135" y="265"/>
                  </a:lnTo>
                  <a:lnTo>
                    <a:pt x="135" y="263"/>
                  </a:lnTo>
                  <a:lnTo>
                    <a:pt x="137" y="263"/>
                  </a:lnTo>
                  <a:lnTo>
                    <a:pt x="140" y="261"/>
                  </a:lnTo>
                  <a:lnTo>
                    <a:pt x="140" y="258"/>
                  </a:lnTo>
                  <a:lnTo>
                    <a:pt x="137" y="254"/>
                  </a:lnTo>
                  <a:lnTo>
                    <a:pt x="137" y="246"/>
                  </a:lnTo>
                  <a:lnTo>
                    <a:pt x="137" y="244"/>
                  </a:lnTo>
                  <a:lnTo>
                    <a:pt x="137" y="239"/>
                  </a:lnTo>
                  <a:lnTo>
                    <a:pt x="135" y="239"/>
                  </a:lnTo>
                  <a:lnTo>
                    <a:pt x="135" y="235"/>
                  </a:lnTo>
                  <a:lnTo>
                    <a:pt x="135" y="232"/>
                  </a:lnTo>
                  <a:lnTo>
                    <a:pt x="135" y="232"/>
                  </a:lnTo>
                  <a:lnTo>
                    <a:pt x="135" y="232"/>
                  </a:lnTo>
                  <a:lnTo>
                    <a:pt x="135" y="230"/>
                  </a:lnTo>
                  <a:lnTo>
                    <a:pt x="135" y="230"/>
                  </a:lnTo>
                  <a:lnTo>
                    <a:pt x="135" y="230"/>
                  </a:lnTo>
                  <a:lnTo>
                    <a:pt x="135" y="230"/>
                  </a:lnTo>
                  <a:lnTo>
                    <a:pt x="135" y="228"/>
                  </a:lnTo>
                  <a:lnTo>
                    <a:pt x="135" y="228"/>
                  </a:lnTo>
                  <a:lnTo>
                    <a:pt x="135" y="225"/>
                  </a:lnTo>
                  <a:lnTo>
                    <a:pt x="135" y="225"/>
                  </a:lnTo>
                  <a:lnTo>
                    <a:pt x="137" y="223"/>
                  </a:lnTo>
                  <a:lnTo>
                    <a:pt x="135" y="220"/>
                  </a:lnTo>
                  <a:lnTo>
                    <a:pt x="135" y="216"/>
                  </a:lnTo>
                  <a:lnTo>
                    <a:pt x="130" y="194"/>
                  </a:lnTo>
                  <a:lnTo>
                    <a:pt x="130" y="192"/>
                  </a:lnTo>
                  <a:lnTo>
                    <a:pt x="130" y="190"/>
                  </a:lnTo>
                  <a:lnTo>
                    <a:pt x="133" y="185"/>
                  </a:lnTo>
                  <a:lnTo>
                    <a:pt x="133" y="183"/>
                  </a:lnTo>
                  <a:lnTo>
                    <a:pt x="133" y="180"/>
                  </a:lnTo>
                  <a:lnTo>
                    <a:pt x="133" y="175"/>
                  </a:lnTo>
                  <a:lnTo>
                    <a:pt x="133" y="171"/>
                  </a:lnTo>
                  <a:lnTo>
                    <a:pt x="133" y="171"/>
                  </a:lnTo>
                  <a:lnTo>
                    <a:pt x="135" y="168"/>
                  </a:lnTo>
                  <a:lnTo>
                    <a:pt x="135" y="166"/>
                  </a:lnTo>
                  <a:lnTo>
                    <a:pt x="140" y="161"/>
                  </a:lnTo>
                  <a:lnTo>
                    <a:pt x="140" y="159"/>
                  </a:lnTo>
                  <a:lnTo>
                    <a:pt x="140" y="157"/>
                  </a:lnTo>
                  <a:lnTo>
                    <a:pt x="140" y="154"/>
                  </a:lnTo>
                  <a:lnTo>
                    <a:pt x="140" y="152"/>
                  </a:lnTo>
                  <a:lnTo>
                    <a:pt x="140" y="147"/>
                  </a:lnTo>
                  <a:lnTo>
                    <a:pt x="140" y="145"/>
                  </a:lnTo>
                  <a:lnTo>
                    <a:pt x="145" y="135"/>
                  </a:lnTo>
                  <a:lnTo>
                    <a:pt x="145" y="135"/>
                  </a:lnTo>
                  <a:lnTo>
                    <a:pt x="142" y="135"/>
                  </a:lnTo>
                  <a:lnTo>
                    <a:pt x="142" y="133"/>
                  </a:lnTo>
                  <a:lnTo>
                    <a:pt x="142" y="133"/>
                  </a:lnTo>
                  <a:lnTo>
                    <a:pt x="142" y="130"/>
                  </a:lnTo>
                  <a:lnTo>
                    <a:pt x="145" y="123"/>
                  </a:lnTo>
                  <a:lnTo>
                    <a:pt x="145" y="119"/>
                  </a:lnTo>
                  <a:lnTo>
                    <a:pt x="142" y="114"/>
                  </a:lnTo>
                  <a:lnTo>
                    <a:pt x="140" y="104"/>
                  </a:lnTo>
                  <a:lnTo>
                    <a:pt x="140" y="97"/>
                  </a:lnTo>
                  <a:lnTo>
                    <a:pt x="140" y="93"/>
                  </a:lnTo>
                  <a:lnTo>
                    <a:pt x="142" y="90"/>
                  </a:lnTo>
                  <a:lnTo>
                    <a:pt x="147" y="88"/>
                  </a:lnTo>
                  <a:lnTo>
                    <a:pt x="152" y="88"/>
                  </a:lnTo>
                  <a:lnTo>
                    <a:pt x="154" y="86"/>
                  </a:lnTo>
                  <a:lnTo>
                    <a:pt x="156" y="86"/>
                  </a:lnTo>
                  <a:lnTo>
                    <a:pt x="156" y="81"/>
                  </a:lnTo>
                  <a:lnTo>
                    <a:pt x="159" y="78"/>
                  </a:lnTo>
                  <a:lnTo>
                    <a:pt x="166" y="71"/>
                  </a:lnTo>
                  <a:lnTo>
                    <a:pt x="166" y="71"/>
                  </a:lnTo>
                  <a:lnTo>
                    <a:pt x="168" y="69"/>
                  </a:lnTo>
                  <a:lnTo>
                    <a:pt x="168" y="67"/>
                  </a:lnTo>
                  <a:lnTo>
                    <a:pt x="171" y="64"/>
                  </a:lnTo>
                  <a:lnTo>
                    <a:pt x="173" y="59"/>
                  </a:lnTo>
                  <a:lnTo>
                    <a:pt x="171" y="59"/>
                  </a:lnTo>
                  <a:lnTo>
                    <a:pt x="171" y="57"/>
                  </a:lnTo>
                  <a:lnTo>
                    <a:pt x="171" y="55"/>
                  </a:lnTo>
                  <a:lnTo>
                    <a:pt x="171" y="52"/>
                  </a:lnTo>
                  <a:lnTo>
                    <a:pt x="173" y="52"/>
                  </a:lnTo>
                  <a:lnTo>
                    <a:pt x="173" y="52"/>
                  </a:lnTo>
                  <a:lnTo>
                    <a:pt x="173" y="50"/>
                  </a:lnTo>
                  <a:lnTo>
                    <a:pt x="173" y="50"/>
                  </a:lnTo>
                  <a:lnTo>
                    <a:pt x="173" y="48"/>
                  </a:lnTo>
                  <a:lnTo>
                    <a:pt x="171" y="48"/>
                  </a:lnTo>
                  <a:lnTo>
                    <a:pt x="166" y="41"/>
                  </a:lnTo>
                  <a:lnTo>
                    <a:pt x="166" y="41"/>
                  </a:lnTo>
                  <a:lnTo>
                    <a:pt x="166" y="38"/>
                  </a:lnTo>
                  <a:lnTo>
                    <a:pt x="163" y="36"/>
                  </a:lnTo>
                  <a:lnTo>
                    <a:pt x="161" y="36"/>
                  </a:lnTo>
                  <a:lnTo>
                    <a:pt x="161" y="31"/>
                  </a:lnTo>
                  <a:lnTo>
                    <a:pt x="163" y="26"/>
                  </a:lnTo>
                  <a:lnTo>
                    <a:pt x="166" y="22"/>
                  </a:lnTo>
                  <a:lnTo>
                    <a:pt x="168" y="15"/>
                  </a:lnTo>
                  <a:lnTo>
                    <a:pt x="168" y="12"/>
                  </a:lnTo>
                  <a:lnTo>
                    <a:pt x="166" y="10"/>
                  </a:lnTo>
                  <a:lnTo>
                    <a:pt x="166" y="7"/>
                  </a:lnTo>
                  <a:lnTo>
                    <a:pt x="163" y="5"/>
                  </a:lnTo>
                  <a:lnTo>
                    <a:pt x="163" y="3"/>
                  </a:lnTo>
                  <a:lnTo>
                    <a:pt x="163" y="0"/>
                  </a:lnTo>
                  <a:lnTo>
                    <a:pt x="166" y="0"/>
                  </a:lnTo>
                  <a:lnTo>
                    <a:pt x="156" y="3"/>
                  </a:lnTo>
                  <a:lnTo>
                    <a:pt x="147" y="5"/>
                  </a:lnTo>
                  <a:lnTo>
                    <a:pt x="137" y="7"/>
                  </a:lnTo>
                  <a:lnTo>
                    <a:pt x="130" y="10"/>
                  </a:lnTo>
                  <a:lnTo>
                    <a:pt x="121" y="12"/>
                  </a:lnTo>
                  <a:lnTo>
                    <a:pt x="111" y="15"/>
                  </a:lnTo>
                  <a:lnTo>
                    <a:pt x="104" y="17"/>
                  </a:lnTo>
                  <a:lnTo>
                    <a:pt x="95" y="19"/>
                  </a:lnTo>
                  <a:lnTo>
                    <a:pt x="85" y="22"/>
                  </a:lnTo>
                  <a:lnTo>
                    <a:pt x="76" y="24"/>
                  </a:lnTo>
                  <a:lnTo>
                    <a:pt x="69" y="26"/>
                  </a:lnTo>
                  <a:lnTo>
                    <a:pt x="59" y="29"/>
                  </a:lnTo>
                  <a:lnTo>
                    <a:pt x="40" y="33"/>
                  </a:lnTo>
                  <a:lnTo>
                    <a:pt x="33" y="36"/>
                  </a:lnTo>
                  <a:lnTo>
                    <a:pt x="24" y="36"/>
                  </a:lnTo>
                  <a:lnTo>
                    <a:pt x="24" y="36"/>
                  </a:lnTo>
                  <a:lnTo>
                    <a:pt x="22" y="38"/>
                  </a:lnTo>
                  <a:lnTo>
                    <a:pt x="19" y="38"/>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9" name="Freeform 8"/>
            <p:cNvSpPr>
              <a:spLocks noEditPoints="1"/>
            </p:cNvSpPr>
            <p:nvPr/>
          </p:nvSpPr>
          <p:spPr bwMode="auto">
            <a:xfrm>
              <a:off x="5368039" y="3567695"/>
              <a:ext cx="921975" cy="507957"/>
            </a:xfrm>
            <a:custGeom>
              <a:avLst/>
              <a:gdLst>
                <a:gd name="T0" fmla="*/ 769 w 795"/>
                <a:gd name="T1" fmla="*/ 192 h 438"/>
                <a:gd name="T2" fmla="*/ 757 w 795"/>
                <a:gd name="T3" fmla="*/ 128 h 438"/>
                <a:gd name="T4" fmla="*/ 752 w 795"/>
                <a:gd name="T5" fmla="*/ 150 h 438"/>
                <a:gd name="T6" fmla="*/ 740 w 795"/>
                <a:gd name="T7" fmla="*/ 173 h 438"/>
                <a:gd name="T8" fmla="*/ 740 w 795"/>
                <a:gd name="T9" fmla="*/ 197 h 438"/>
                <a:gd name="T10" fmla="*/ 750 w 795"/>
                <a:gd name="T11" fmla="*/ 232 h 438"/>
                <a:gd name="T12" fmla="*/ 757 w 795"/>
                <a:gd name="T13" fmla="*/ 197 h 438"/>
                <a:gd name="T14" fmla="*/ 769 w 795"/>
                <a:gd name="T15" fmla="*/ 180 h 438"/>
                <a:gd name="T16" fmla="*/ 781 w 795"/>
                <a:gd name="T17" fmla="*/ 116 h 438"/>
                <a:gd name="T18" fmla="*/ 785 w 795"/>
                <a:gd name="T19" fmla="*/ 131 h 438"/>
                <a:gd name="T20" fmla="*/ 722 w 795"/>
                <a:gd name="T21" fmla="*/ 268 h 438"/>
                <a:gd name="T22" fmla="*/ 703 w 795"/>
                <a:gd name="T23" fmla="*/ 270 h 438"/>
                <a:gd name="T24" fmla="*/ 677 w 795"/>
                <a:gd name="T25" fmla="*/ 242 h 438"/>
                <a:gd name="T26" fmla="*/ 620 w 795"/>
                <a:gd name="T27" fmla="*/ 239 h 438"/>
                <a:gd name="T28" fmla="*/ 639 w 795"/>
                <a:gd name="T29" fmla="*/ 237 h 438"/>
                <a:gd name="T30" fmla="*/ 660 w 795"/>
                <a:gd name="T31" fmla="*/ 237 h 438"/>
                <a:gd name="T32" fmla="*/ 691 w 795"/>
                <a:gd name="T33" fmla="*/ 251 h 438"/>
                <a:gd name="T34" fmla="*/ 717 w 795"/>
                <a:gd name="T35" fmla="*/ 242 h 438"/>
                <a:gd name="T36" fmla="*/ 670 w 795"/>
                <a:gd name="T37" fmla="*/ 216 h 438"/>
                <a:gd name="T38" fmla="*/ 691 w 795"/>
                <a:gd name="T39" fmla="*/ 225 h 438"/>
                <a:gd name="T40" fmla="*/ 698 w 795"/>
                <a:gd name="T41" fmla="*/ 211 h 438"/>
                <a:gd name="T42" fmla="*/ 710 w 795"/>
                <a:gd name="T43" fmla="*/ 202 h 438"/>
                <a:gd name="T44" fmla="*/ 698 w 795"/>
                <a:gd name="T45" fmla="*/ 187 h 438"/>
                <a:gd name="T46" fmla="*/ 662 w 795"/>
                <a:gd name="T47" fmla="*/ 168 h 438"/>
                <a:gd name="T48" fmla="*/ 634 w 795"/>
                <a:gd name="T49" fmla="*/ 150 h 438"/>
                <a:gd name="T50" fmla="*/ 617 w 795"/>
                <a:gd name="T51" fmla="*/ 133 h 438"/>
                <a:gd name="T52" fmla="*/ 665 w 795"/>
                <a:gd name="T53" fmla="*/ 166 h 438"/>
                <a:gd name="T54" fmla="*/ 688 w 795"/>
                <a:gd name="T55" fmla="*/ 180 h 438"/>
                <a:gd name="T56" fmla="*/ 698 w 795"/>
                <a:gd name="T57" fmla="*/ 168 h 438"/>
                <a:gd name="T58" fmla="*/ 696 w 795"/>
                <a:gd name="T59" fmla="*/ 142 h 438"/>
                <a:gd name="T60" fmla="*/ 662 w 795"/>
                <a:gd name="T61" fmla="*/ 128 h 438"/>
                <a:gd name="T62" fmla="*/ 625 w 795"/>
                <a:gd name="T63" fmla="*/ 123 h 438"/>
                <a:gd name="T64" fmla="*/ 613 w 795"/>
                <a:gd name="T65" fmla="*/ 102 h 438"/>
                <a:gd name="T66" fmla="*/ 584 w 795"/>
                <a:gd name="T67" fmla="*/ 102 h 438"/>
                <a:gd name="T68" fmla="*/ 594 w 795"/>
                <a:gd name="T69" fmla="*/ 76 h 438"/>
                <a:gd name="T70" fmla="*/ 599 w 795"/>
                <a:gd name="T71" fmla="*/ 45 h 438"/>
                <a:gd name="T72" fmla="*/ 558 w 795"/>
                <a:gd name="T73" fmla="*/ 29 h 438"/>
                <a:gd name="T74" fmla="*/ 521 w 795"/>
                <a:gd name="T75" fmla="*/ 5 h 438"/>
                <a:gd name="T76" fmla="*/ 459 w 795"/>
                <a:gd name="T77" fmla="*/ 5 h 438"/>
                <a:gd name="T78" fmla="*/ 459 w 795"/>
                <a:gd name="T79" fmla="*/ 34 h 438"/>
                <a:gd name="T80" fmla="*/ 445 w 795"/>
                <a:gd name="T81" fmla="*/ 64 h 438"/>
                <a:gd name="T82" fmla="*/ 431 w 795"/>
                <a:gd name="T83" fmla="*/ 81 h 438"/>
                <a:gd name="T84" fmla="*/ 407 w 795"/>
                <a:gd name="T85" fmla="*/ 109 h 438"/>
                <a:gd name="T86" fmla="*/ 393 w 795"/>
                <a:gd name="T87" fmla="*/ 142 h 438"/>
                <a:gd name="T88" fmla="*/ 355 w 795"/>
                <a:gd name="T89" fmla="*/ 131 h 438"/>
                <a:gd name="T90" fmla="*/ 348 w 795"/>
                <a:gd name="T91" fmla="*/ 161 h 438"/>
                <a:gd name="T92" fmla="*/ 338 w 795"/>
                <a:gd name="T93" fmla="*/ 187 h 438"/>
                <a:gd name="T94" fmla="*/ 319 w 795"/>
                <a:gd name="T95" fmla="*/ 256 h 438"/>
                <a:gd name="T96" fmla="*/ 315 w 795"/>
                <a:gd name="T97" fmla="*/ 273 h 438"/>
                <a:gd name="T98" fmla="*/ 284 w 795"/>
                <a:gd name="T99" fmla="*/ 289 h 438"/>
                <a:gd name="T100" fmla="*/ 263 w 795"/>
                <a:gd name="T101" fmla="*/ 292 h 438"/>
                <a:gd name="T102" fmla="*/ 251 w 795"/>
                <a:gd name="T103" fmla="*/ 310 h 438"/>
                <a:gd name="T104" fmla="*/ 213 w 795"/>
                <a:gd name="T105" fmla="*/ 313 h 438"/>
                <a:gd name="T106" fmla="*/ 182 w 795"/>
                <a:gd name="T107" fmla="*/ 329 h 438"/>
                <a:gd name="T108" fmla="*/ 159 w 795"/>
                <a:gd name="T109" fmla="*/ 318 h 438"/>
                <a:gd name="T110" fmla="*/ 154 w 795"/>
                <a:gd name="T111" fmla="*/ 301 h 438"/>
                <a:gd name="T112" fmla="*/ 88 w 795"/>
                <a:gd name="T113" fmla="*/ 365 h 438"/>
                <a:gd name="T114" fmla="*/ 73 w 795"/>
                <a:gd name="T115" fmla="*/ 391 h 438"/>
                <a:gd name="T116" fmla="*/ 26 w 795"/>
                <a:gd name="T117" fmla="*/ 424 h 438"/>
                <a:gd name="T118" fmla="*/ 166 w 795"/>
                <a:gd name="T119" fmla="*/ 412 h 438"/>
                <a:gd name="T120" fmla="*/ 360 w 795"/>
                <a:gd name="T121" fmla="*/ 381 h 438"/>
                <a:gd name="T122" fmla="*/ 724 w 795"/>
                <a:gd name="T123" fmla="*/ 313 h 438"/>
                <a:gd name="T124" fmla="*/ 771 w 795"/>
                <a:gd name="T125" fmla="*/ 296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95" h="438">
                  <a:moveTo>
                    <a:pt x="767" y="301"/>
                  </a:moveTo>
                  <a:lnTo>
                    <a:pt x="767" y="303"/>
                  </a:lnTo>
                  <a:lnTo>
                    <a:pt x="767" y="303"/>
                  </a:lnTo>
                  <a:lnTo>
                    <a:pt x="767" y="303"/>
                  </a:lnTo>
                  <a:lnTo>
                    <a:pt x="769" y="303"/>
                  </a:lnTo>
                  <a:lnTo>
                    <a:pt x="769" y="303"/>
                  </a:lnTo>
                  <a:lnTo>
                    <a:pt x="769" y="301"/>
                  </a:lnTo>
                  <a:lnTo>
                    <a:pt x="767" y="301"/>
                  </a:lnTo>
                  <a:close/>
                  <a:moveTo>
                    <a:pt x="759" y="218"/>
                  </a:moveTo>
                  <a:lnTo>
                    <a:pt x="757" y="218"/>
                  </a:lnTo>
                  <a:lnTo>
                    <a:pt x="759" y="221"/>
                  </a:lnTo>
                  <a:lnTo>
                    <a:pt x="762" y="218"/>
                  </a:lnTo>
                  <a:lnTo>
                    <a:pt x="762" y="216"/>
                  </a:lnTo>
                  <a:lnTo>
                    <a:pt x="762" y="213"/>
                  </a:lnTo>
                  <a:lnTo>
                    <a:pt x="762" y="209"/>
                  </a:lnTo>
                  <a:lnTo>
                    <a:pt x="762" y="209"/>
                  </a:lnTo>
                  <a:lnTo>
                    <a:pt x="762" y="211"/>
                  </a:lnTo>
                  <a:lnTo>
                    <a:pt x="762" y="213"/>
                  </a:lnTo>
                  <a:lnTo>
                    <a:pt x="759" y="216"/>
                  </a:lnTo>
                  <a:lnTo>
                    <a:pt x="759" y="218"/>
                  </a:lnTo>
                  <a:close/>
                  <a:moveTo>
                    <a:pt x="769" y="192"/>
                  </a:moveTo>
                  <a:lnTo>
                    <a:pt x="769" y="190"/>
                  </a:lnTo>
                  <a:lnTo>
                    <a:pt x="769" y="187"/>
                  </a:lnTo>
                  <a:lnTo>
                    <a:pt x="769" y="187"/>
                  </a:lnTo>
                  <a:lnTo>
                    <a:pt x="767" y="187"/>
                  </a:lnTo>
                  <a:lnTo>
                    <a:pt x="767" y="194"/>
                  </a:lnTo>
                  <a:lnTo>
                    <a:pt x="767" y="197"/>
                  </a:lnTo>
                  <a:lnTo>
                    <a:pt x="767" y="197"/>
                  </a:lnTo>
                  <a:lnTo>
                    <a:pt x="767" y="197"/>
                  </a:lnTo>
                  <a:lnTo>
                    <a:pt x="769" y="192"/>
                  </a:lnTo>
                  <a:close/>
                  <a:moveTo>
                    <a:pt x="781" y="114"/>
                  </a:moveTo>
                  <a:lnTo>
                    <a:pt x="778" y="114"/>
                  </a:lnTo>
                  <a:lnTo>
                    <a:pt x="774" y="116"/>
                  </a:lnTo>
                  <a:lnTo>
                    <a:pt x="769" y="119"/>
                  </a:lnTo>
                  <a:lnTo>
                    <a:pt x="764" y="119"/>
                  </a:lnTo>
                  <a:lnTo>
                    <a:pt x="762" y="121"/>
                  </a:lnTo>
                  <a:lnTo>
                    <a:pt x="759" y="121"/>
                  </a:lnTo>
                  <a:lnTo>
                    <a:pt x="759" y="121"/>
                  </a:lnTo>
                  <a:lnTo>
                    <a:pt x="757" y="123"/>
                  </a:lnTo>
                  <a:lnTo>
                    <a:pt x="757" y="126"/>
                  </a:lnTo>
                  <a:lnTo>
                    <a:pt x="759" y="126"/>
                  </a:lnTo>
                  <a:lnTo>
                    <a:pt x="757" y="128"/>
                  </a:lnTo>
                  <a:lnTo>
                    <a:pt x="757" y="128"/>
                  </a:lnTo>
                  <a:lnTo>
                    <a:pt x="752" y="131"/>
                  </a:lnTo>
                  <a:lnTo>
                    <a:pt x="752" y="133"/>
                  </a:lnTo>
                  <a:lnTo>
                    <a:pt x="750" y="135"/>
                  </a:lnTo>
                  <a:lnTo>
                    <a:pt x="750" y="135"/>
                  </a:lnTo>
                  <a:lnTo>
                    <a:pt x="752" y="135"/>
                  </a:lnTo>
                  <a:lnTo>
                    <a:pt x="755" y="135"/>
                  </a:lnTo>
                  <a:lnTo>
                    <a:pt x="757" y="135"/>
                  </a:lnTo>
                  <a:lnTo>
                    <a:pt x="757" y="138"/>
                  </a:lnTo>
                  <a:lnTo>
                    <a:pt x="757" y="138"/>
                  </a:lnTo>
                  <a:lnTo>
                    <a:pt x="757" y="140"/>
                  </a:lnTo>
                  <a:lnTo>
                    <a:pt x="757" y="140"/>
                  </a:lnTo>
                  <a:lnTo>
                    <a:pt x="759" y="140"/>
                  </a:lnTo>
                  <a:lnTo>
                    <a:pt x="757" y="142"/>
                  </a:lnTo>
                  <a:lnTo>
                    <a:pt x="755" y="142"/>
                  </a:lnTo>
                  <a:lnTo>
                    <a:pt x="755" y="142"/>
                  </a:lnTo>
                  <a:lnTo>
                    <a:pt x="755" y="142"/>
                  </a:lnTo>
                  <a:lnTo>
                    <a:pt x="755" y="145"/>
                  </a:lnTo>
                  <a:lnTo>
                    <a:pt x="755" y="145"/>
                  </a:lnTo>
                  <a:lnTo>
                    <a:pt x="757" y="147"/>
                  </a:lnTo>
                  <a:lnTo>
                    <a:pt x="752" y="150"/>
                  </a:lnTo>
                  <a:lnTo>
                    <a:pt x="750" y="150"/>
                  </a:lnTo>
                  <a:lnTo>
                    <a:pt x="750" y="147"/>
                  </a:lnTo>
                  <a:lnTo>
                    <a:pt x="748" y="147"/>
                  </a:lnTo>
                  <a:lnTo>
                    <a:pt x="748" y="150"/>
                  </a:lnTo>
                  <a:lnTo>
                    <a:pt x="750" y="152"/>
                  </a:lnTo>
                  <a:lnTo>
                    <a:pt x="750" y="152"/>
                  </a:lnTo>
                  <a:lnTo>
                    <a:pt x="750" y="154"/>
                  </a:lnTo>
                  <a:lnTo>
                    <a:pt x="748" y="157"/>
                  </a:lnTo>
                  <a:lnTo>
                    <a:pt x="748" y="157"/>
                  </a:lnTo>
                  <a:lnTo>
                    <a:pt x="750" y="157"/>
                  </a:lnTo>
                  <a:lnTo>
                    <a:pt x="750" y="157"/>
                  </a:lnTo>
                  <a:lnTo>
                    <a:pt x="748" y="161"/>
                  </a:lnTo>
                  <a:lnTo>
                    <a:pt x="748" y="164"/>
                  </a:lnTo>
                  <a:lnTo>
                    <a:pt x="748" y="166"/>
                  </a:lnTo>
                  <a:lnTo>
                    <a:pt x="745" y="166"/>
                  </a:lnTo>
                  <a:lnTo>
                    <a:pt x="745" y="166"/>
                  </a:lnTo>
                  <a:lnTo>
                    <a:pt x="743" y="168"/>
                  </a:lnTo>
                  <a:lnTo>
                    <a:pt x="743" y="171"/>
                  </a:lnTo>
                  <a:lnTo>
                    <a:pt x="745" y="171"/>
                  </a:lnTo>
                  <a:lnTo>
                    <a:pt x="743" y="173"/>
                  </a:lnTo>
                  <a:lnTo>
                    <a:pt x="740" y="173"/>
                  </a:lnTo>
                  <a:lnTo>
                    <a:pt x="740" y="176"/>
                  </a:lnTo>
                  <a:lnTo>
                    <a:pt x="740" y="176"/>
                  </a:lnTo>
                  <a:lnTo>
                    <a:pt x="740" y="176"/>
                  </a:lnTo>
                  <a:lnTo>
                    <a:pt x="740" y="178"/>
                  </a:lnTo>
                  <a:lnTo>
                    <a:pt x="740" y="180"/>
                  </a:lnTo>
                  <a:lnTo>
                    <a:pt x="743" y="180"/>
                  </a:lnTo>
                  <a:lnTo>
                    <a:pt x="743" y="183"/>
                  </a:lnTo>
                  <a:lnTo>
                    <a:pt x="740" y="185"/>
                  </a:lnTo>
                  <a:lnTo>
                    <a:pt x="740" y="187"/>
                  </a:lnTo>
                  <a:lnTo>
                    <a:pt x="740" y="190"/>
                  </a:lnTo>
                  <a:lnTo>
                    <a:pt x="743" y="190"/>
                  </a:lnTo>
                  <a:lnTo>
                    <a:pt x="743" y="190"/>
                  </a:lnTo>
                  <a:lnTo>
                    <a:pt x="743" y="190"/>
                  </a:lnTo>
                  <a:lnTo>
                    <a:pt x="740" y="192"/>
                  </a:lnTo>
                  <a:lnTo>
                    <a:pt x="740" y="194"/>
                  </a:lnTo>
                  <a:lnTo>
                    <a:pt x="740" y="197"/>
                  </a:lnTo>
                  <a:lnTo>
                    <a:pt x="740" y="199"/>
                  </a:lnTo>
                  <a:lnTo>
                    <a:pt x="740" y="199"/>
                  </a:lnTo>
                  <a:lnTo>
                    <a:pt x="740" y="199"/>
                  </a:lnTo>
                  <a:lnTo>
                    <a:pt x="740" y="197"/>
                  </a:lnTo>
                  <a:lnTo>
                    <a:pt x="740" y="197"/>
                  </a:lnTo>
                  <a:lnTo>
                    <a:pt x="743" y="197"/>
                  </a:lnTo>
                  <a:lnTo>
                    <a:pt x="743" y="199"/>
                  </a:lnTo>
                  <a:lnTo>
                    <a:pt x="740" y="202"/>
                  </a:lnTo>
                  <a:lnTo>
                    <a:pt x="740" y="202"/>
                  </a:lnTo>
                  <a:lnTo>
                    <a:pt x="740" y="204"/>
                  </a:lnTo>
                  <a:lnTo>
                    <a:pt x="740" y="204"/>
                  </a:lnTo>
                  <a:lnTo>
                    <a:pt x="740" y="206"/>
                  </a:lnTo>
                  <a:lnTo>
                    <a:pt x="738" y="213"/>
                  </a:lnTo>
                  <a:lnTo>
                    <a:pt x="740" y="211"/>
                  </a:lnTo>
                  <a:lnTo>
                    <a:pt x="740" y="211"/>
                  </a:lnTo>
                  <a:lnTo>
                    <a:pt x="743" y="211"/>
                  </a:lnTo>
                  <a:lnTo>
                    <a:pt x="740" y="213"/>
                  </a:lnTo>
                  <a:lnTo>
                    <a:pt x="740" y="216"/>
                  </a:lnTo>
                  <a:lnTo>
                    <a:pt x="740" y="221"/>
                  </a:lnTo>
                  <a:lnTo>
                    <a:pt x="743" y="221"/>
                  </a:lnTo>
                  <a:lnTo>
                    <a:pt x="743" y="223"/>
                  </a:lnTo>
                  <a:lnTo>
                    <a:pt x="743" y="223"/>
                  </a:lnTo>
                  <a:lnTo>
                    <a:pt x="745" y="228"/>
                  </a:lnTo>
                  <a:lnTo>
                    <a:pt x="748" y="230"/>
                  </a:lnTo>
                  <a:lnTo>
                    <a:pt x="748" y="232"/>
                  </a:lnTo>
                  <a:lnTo>
                    <a:pt x="750" y="232"/>
                  </a:lnTo>
                  <a:lnTo>
                    <a:pt x="752" y="232"/>
                  </a:lnTo>
                  <a:lnTo>
                    <a:pt x="752" y="230"/>
                  </a:lnTo>
                  <a:lnTo>
                    <a:pt x="752" y="228"/>
                  </a:lnTo>
                  <a:lnTo>
                    <a:pt x="752" y="223"/>
                  </a:lnTo>
                  <a:lnTo>
                    <a:pt x="752" y="223"/>
                  </a:lnTo>
                  <a:lnTo>
                    <a:pt x="752" y="221"/>
                  </a:lnTo>
                  <a:lnTo>
                    <a:pt x="752" y="221"/>
                  </a:lnTo>
                  <a:lnTo>
                    <a:pt x="755" y="221"/>
                  </a:lnTo>
                  <a:lnTo>
                    <a:pt x="755" y="225"/>
                  </a:lnTo>
                  <a:lnTo>
                    <a:pt x="755" y="228"/>
                  </a:lnTo>
                  <a:lnTo>
                    <a:pt x="757" y="225"/>
                  </a:lnTo>
                  <a:lnTo>
                    <a:pt x="757" y="225"/>
                  </a:lnTo>
                  <a:lnTo>
                    <a:pt x="755" y="223"/>
                  </a:lnTo>
                  <a:lnTo>
                    <a:pt x="755" y="221"/>
                  </a:lnTo>
                  <a:lnTo>
                    <a:pt x="755" y="218"/>
                  </a:lnTo>
                  <a:lnTo>
                    <a:pt x="755" y="216"/>
                  </a:lnTo>
                  <a:lnTo>
                    <a:pt x="755" y="204"/>
                  </a:lnTo>
                  <a:lnTo>
                    <a:pt x="755" y="204"/>
                  </a:lnTo>
                  <a:lnTo>
                    <a:pt x="755" y="202"/>
                  </a:lnTo>
                  <a:lnTo>
                    <a:pt x="755" y="199"/>
                  </a:lnTo>
                  <a:lnTo>
                    <a:pt x="757" y="197"/>
                  </a:lnTo>
                  <a:lnTo>
                    <a:pt x="757" y="194"/>
                  </a:lnTo>
                  <a:lnTo>
                    <a:pt x="755" y="194"/>
                  </a:lnTo>
                  <a:lnTo>
                    <a:pt x="755" y="192"/>
                  </a:lnTo>
                  <a:lnTo>
                    <a:pt x="755" y="192"/>
                  </a:lnTo>
                  <a:lnTo>
                    <a:pt x="757" y="187"/>
                  </a:lnTo>
                  <a:lnTo>
                    <a:pt x="757" y="187"/>
                  </a:lnTo>
                  <a:lnTo>
                    <a:pt x="757" y="185"/>
                  </a:lnTo>
                  <a:lnTo>
                    <a:pt x="764" y="183"/>
                  </a:lnTo>
                  <a:lnTo>
                    <a:pt x="764" y="183"/>
                  </a:lnTo>
                  <a:lnTo>
                    <a:pt x="762" y="183"/>
                  </a:lnTo>
                  <a:lnTo>
                    <a:pt x="762" y="183"/>
                  </a:lnTo>
                  <a:lnTo>
                    <a:pt x="759" y="183"/>
                  </a:lnTo>
                  <a:lnTo>
                    <a:pt x="759" y="180"/>
                  </a:lnTo>
                  <a:lnTo>
                    <a:pt x="762" y="178"/>
                  </a:lnTo>
                  <a:lnTo>
                    <a:pt x="762" y="176"/>
                  </a:lnTo>
                  <a:lnTo>
                    <a:pt x="764" y="178"/>
                  </a:lnTo>
                  <a:lnTo>
                    <a:pt x="764" y="180"/>
                  </a:lnTo>
                  <a:lnTo>
                    <a:pt x="767" y="180"/>
                  </a:lnTo>
                  <a:lnTo>
                    <a:pt x="767" y="183"/>
                  </a:lnTo>
                  <a:lnTo>
                    <a:pt x="769" y="183"/>
                  </a:lnTo>
                  <a:lnTo>
                    <a:pt x="769" y="180"/>
                  </a:lnTo>
                  <a:lnTo>
                    <a:pt x="771" y="178"/>
                  </a:lnTo>
                  <a:lnTo>
                    <a:pt x="774" y="176"/>
                  </a:lnTo>
                  <a:lnTo>
                    <a:pt x="774" y="171"/>
                  </a:lnTo>
                  <a:lnTo>
                    <a:pt x="771" y="171"/>
                  </a:lnTo>
                  <a:lnTo>
                    <a:pt x="771" y="168"/>
                  </a:lnTo>
                  <a:lnTo>
                    <a:pt x="771" y="164"/>
                  </a:lnTo>
                  <a:lnTo>
                    <a:pt x="774" y="159"/>
                  </a:lnTo>
                  <a:lnTo>
                    <a:pt x="774" y="154"/>
                  </a:lnTo>
                  <a:lnTo>
                    <a:pt x="776" y="138"/>
                  </a:lnTo>
                  <a:lnTo>
                    <a:pt x="781" y="133"/>
                  </a:lnTo>
                  <a:lnTo>
                    <a:pt x="781" y="131"/>
                  </a:lnTo>
                  <a:lnTo>
                    <a:pt x="778" y="128"/>
                  </a:lnTo>
                  <a:lnTo>
                    <a:pt x="781" y="128"/>
                  </a:lnTo>
                  <a:lnTo>
                    <a:pt x="781" y="126"/>
                  </a:lnTo>
                  <a:lnTo>
                    <a:pt x="781" y="126"/>
                  </a:lnTo>
                  <a:lnTo>
                    <a:pt x="778" y="126"/>
                  </a:lnTo>
                  <a:lnTo>
                    <a:pt x="778" y="121"/>
                  </a:lnTo>
                  <a:lnTo>
                    <a:pt x="778" y="119"/>
                  </a:lnTo>
                  <a:lnTo>
                    <a:pt x="778" y="119"/>
                  </a:lnTo>
                  <a:lnTo>
                    <a:pt x="778" y="116"/>
                  </a:lnTo>
                  <a:lnTo>
                    <a:pt x="781" y="116"/>
                  </a:lnTo>
                  <a:lnTo>
                    <a:pt x="781" y="114"/>
                  </a:lnTo>
                  <a:lnTo>
                    <a:pt x="781" y="114"/>
                  </a:lnTo>
                  <a:lnTo>
                    <a:pt x="781" y="114"/>
                  </a:lnTo>
                  <a:close/>
                  <a:moveTo>
                    <a:pt x="795" y="109"/>
                  </a:moveTo>
                  <a:lnTo>
                    <a:pt x="793" y="109"/>
                  </a:lnTo>
                  <a:lnTo>
                    <a:pt x="793" y="109"/>
                  </a:lnTo>
                  <a:lnTo>
                    <a:pt x="793" y="112"/>
                  </a:lnTo>
                  <a:lnTo>
                    <a:pt x="790" y="116"/>
                  </a:lnTo>
                  <a:lnTo>
                    <a:pt x="790" y="116"/>
                  </a:lnTo>
                  <a:lnTo>
                    <a:pt x="790" y="121"/>
                  </a:lnTo>
                  <a:lnTo>
                    <a:pt x="790" y="123"/>
                  </a:lnTo>
                  <a:lnTo>
                    <a:pt x="788" y="123"/>
                  </a:lnTo>
                  <a:lnTo>
                    <a:pt x="788" y="126"/>
                  </a:lnTo>
                  <a:lnTo>
                    <a:pt x="788" y="126"/>
                  </a:lnTo>
                  <a:lnTo>
                    <a:pt x="785" y="126"/>
                  </a:lnTo>
                  <a:lnTo>
                    <a:pt x="785" y="126"/>
                  </a:lnTo>
                  <a:lnTo>
                    <a:pt x="788" y="128"/>
                  </a:lnTo>
                  <a:lnTo>
                    <a:pt x="788" y="128"/>
                  </a:lnTo>
                  <a:lnTo>
                    <a:pt x="788" y="131"/>
                  </a:lnTo>
                  <a:lnTo>
                    <a:pt x="788" y="131"/>
                  </a:lnTo>
                  <a:lnTo>
                    <a:pt x="785" y="131"/>
                  </a:lnTo>
                  <a:lnTo>
                    <a:pt x="785" y="131"/>
                  </a:lnTo>
                  <a:lnTo>
                    <a:pt x="785" y="131"/>
                  </a:lnTo>
                  <a:lnTo>
                    <a:pt x="788" y="131"/>
                  </a:lnTo>
                  <a:lnTo>
                    <a:pt x="790" y="128"/>
                  </a:lnTo>
                  <a:lnTo>
                    <a:pt x="793" y="123"/>
                  </a:lnTo>
                  <a:lnTo>
                    <a:pt x="795" y="107"/>
                  </a:lnTo>
                  <a:lnTo>
                    <a:pt x="795" y="109"/>
                  </a:lnTo>
                  <a:close/>
                  <a:moveTo>
                    <a:pt x="757" y="273"/>
                  </a:moveTo>
                  <a:lnTo>
                    <a:pt x="755" y="263"/>
                  </a:lnTo>
                  <a:lnTo>
                    <a:pt x="752" y="261"/>
                  </a:lnTo>
                  <a:lnTo>
                    <a:pt x="750" y="261"/>
                  </a:lnTo>
                  <a:lnTo>
                    <a:pt x="748" y="263"/>
                  </a:lnTo>
                  <a:lnTo>
                    <a:pt x="743" y="263"/>
                  </a:lnTo>
                  <a:lnTo>
                    <a:pt x="738" y="263"/>
                  </a:lnTo>
                  <a:lnTo>
                    <a:pt x="733" y="263"/>
                  </a:lnTo>
                  <a:lnTo>
                    <a:pt x="724" y="261"/>
                  </a:lnTo>
                  <a:lnTo>
                    <a:pt x="722" y="261"/>
                  </a:lnTo>
                  <a:lnTo>
                    <a:pt x="719" y="265"/>
                  </a:lnTo>
                  <a:lnTo>
                    <a:pt x="719" y="265"/>
                  </a:lnTo>
                  <a:lnTo>
                    <a:pt x="722" y="268"/>
                  </a:lnTo>
                  <a:lnTo>
                    <a:pt x="722" y="268"/>
                  </a:lnTo>
                  <a:lnTo>
                    <a:pt x="722" y="270"/>
                  </a:lnTo>
                  <a:lnTo>
                    <a:pt x="722" y="270"/>
                  </a:lnTo>
                  <a:lnTo>
                    <a:pt x="722" y="273"/>
                  </a:lnTo>
                  <a:lnTo>
                    <a:pt x="724" y="275"/>
                  </a:lnTo>
                  <a:lnTo>
                    <a:pt x="722" y="275"/>
                  </a:lnTo>
                  <a:lnTo>
                    <a:pt x="722" y="275"/>
                  </a:lnTo>
                  <a:lnTo>
                    <a:pt x="719" y="273"/>
                  </a:lnTo>
                  <a:lnTo>
                    <a:pt x="719" y="273"/>
                  </a:lnTo>
                  <a:lnTo>
                    <a:pt x="717" y="270"/>
                  </a:lnTo>
                  <a:lnTo>
                    <a:pt x="714" y="270"/>
                  </a:lnTo>
                  <a:lnTo>
                    <a:pt x="712" y="270"/>
                  </a:lnTo>
                  <a:lnTo>
                    <a:pt x="710" y="273"/>
                  </a:lnTo>
                  <a:lnTo>
                    <a:pt x="707" y="275"/>
                  </a:lnTo>
                  <a:lnTo>
                    <a:pt x="705" y="275"/>
                  </a:lnTo>
                  <a:lnTo>
                    <a:pt x="703" y="277"/>
                  </a:lnTo>
                  <a:lnTo>
                    <a:pt x="700" y="277"/>
                  </a:lnTo>
                  <a:lnTo>
                    <a:pt x="700" y="277"/>
                  </a:lnTo>
                  <a:lnTo>
                    <a:pt x="703" y="275"/>
                  </a:lnTo>
                  <a:lnTo>
                    <a:pt x="705" y="273"/>
                  </a:lnTo>
                  <a:lnTo>
                    <a:pt x="705" y="273"/>
                  </a:lnTo>
                  <a:lnTo>
                    <a:pt x="703" y="270"/>
                  </a:lnTo>
                  <a:lnTo>
                    <a:pt x="703" y="270"/>
                  </a:lnTo>
                  <a:lnTo>
                    <a:pt x="703" y="268"/>
                  </a:lnTo>
                  <a:lnTo>
                    <a:pt x="703" y="265"/>
                  </a:lnTo>
                  <a:lnTo>
                    <a:pt x="703" y="265"/>
                  </a:lnTo>
                  <a:lnTo>
                    <a:pt x="696" y="263"/>
                  </a:lnTo>
                  <a:lnTo>
                    <a:pt x="696" y="263"/>
                  </a:lnTo>
                  <a:lnTo>
                    <a:pt x="693" y="263"/>
                  </a:lnTo>
                  <a:lnTo>
                    <a:pt x="693" y="263"/>
                  </a:lnTo>
                  <a:lnTo>
                    <a:pt x="691" y="263"/>
                  </a:lnTo>
                  <a:lnTo>
                    <a:pt x="691" y="261"/>
                  </a:lnTo>
                  <a:lnTo>
                    <a:pt x="691" y="261"/>
                  </a:lnTo>
                  <a:lnTo>
                    <a:pt x="691" y="261"/>
                  </a:lnTo>
                  <a:lnTo>
                    <a:pt x="693" y="261"/>
                  </a:lnTo>
                  <a:lnTo>
                    <a:pt x="693" y="258"/>
                  </a:lnTo>
                  <a:lnTo>
                    <a:pt x="686" y="258"/>
                  </a:lnTo>
                  <a:lnTo>
                    <a:pt x="684" y="258"/>
                  </a:lnTo>
                  <a:lnTo>
                    <a:pt x="684" y="256"/>
                  </a:lnTo>
                  <a:lnTo>
                    <a:pt x="681" y="249"/>
                  </a:lnTo>
                  <a:lnTo>
                    <a:pt x="679" y="242"/>
                  </a:lnTo>
                  <a:lnTo>
                    <a:pt x="677" y="242"/>
                  </a:lnTo>
                  <a:lnTo>
                    <a:pt x="677" y="242"/>
                  </a:lnTo>
                  <a:lnTo>
                    <a:pt x="674" y="247"/>
                  </a:lnTo>
                  <a:lnTo>
                    <a:pt x="672" y="247"/>
                  </a:lnTo>
                  <a:lnTo>
                    <a:pt x="670" y="247"/>
                  </a:lnTo>
                  <a:lnTo>
                    <a:pt x="667" y="242"/>
                  </a:lnTo>
                  <a:lnTo>
                    <a:pt x="665" y="242"/>
                  </a:lnTo>
                  <a:lnTo>
                    <a:pt x="655" y="244"/>
                  </a:lnTo>
                  <a:lnTo>
                    <a:pt x="653" y="244"/>
                  </a:lnTo>
                  <a:lnTo>
                    <a:pt x="651" y="242"/>
                  </a:lnTo>
                  <a:lnTo>
                    <a:pt x="648" y="242"/>
                  </a:lnTo>
                  <a:lnTo>
                    <a:pt x="646" y="242"/>
                  </a:lnTo>
                  <a:lnTo>
                    <a:pt x="646" y="239"/>
                  </a:lnTo>
                  <a:lnTo>
                    <a:pt x="644" y="237"/>
                  </a:lnTo>
                  <a:lnTo>
                    <a:pt x="641" y="237"/>
                  </a:lnTo>
                  <a:lnTo>
                    <a:pt x="641" y="237"/>
                  </a:lnTo>
                  <a:lnTo>
                    <a:pt x="639" y="239"/>
                  </a:lnTo>
                  <a:lnTo>
                    <a:pt x="636" y="239"/>
                  </a:lnTo>
                  <a:lnTo>
                    <a:pt x="636" y="239"/>
                  </a:lnTo>
                  <a:lnTo>
                    <a:pt x="636" y="239"/>
                  </a:lnTo>
                  <a:lnTo>
                    <a:pt x="634" y="239"/>
                  </a:lnTo>
                  <a:lnTo>
                    <a:pt x="627" y="239"/>
                  </a:lnTo>
                  <a:lnTo>
                    <a:pt x="620" y="239"/>
                  </a:lnTo>
                  <a:lnTo>
                    <a:pt x="617" y="239"/>
                  </a:lnTo>
                  <a:lnTo>
                    <a:pt x="617" y="239"/>
                  </a:lnTo>
                  <a:lnTo>
                    <a:pt x="617" y="239"/>
                  </a:lnTo>
                  <a:lnTo>
                    <a:pt x="615" y="239"/>
                  </a:lnTo>
                  <a:lnTo>
                    <a:pt x="615" y="237"/>
                  </a:lnTo>
                  <a:lnTo>
                    <a:pt x="617" y="235"/>
                  </a:lnTo>
                  <a:lnTo>
                    <a:pt x="620" y="235"/>
                  </a:lnTo>
                  <a:lnTo>
                    <a:pt x="620" y="237"/>
                  </a:lnTo>
                  <a:lnTo>
                    <a:pt x="625" y="235"/>
                  </a:lnTo>
                  <a:lnTo>
                    <a:pt x="625" y="235"/>
                  </a:lnTo>
                  <a:lnTo>
                    <a:pt x="627" y="237"/>
                  </a:lnTo>
                  <a:lnTo>
                    <a:pt x="629" y="237"/>
                  </a:lnTo>
                  <a:lnTo>
                    <a:pt x="629" y="235"/>
                  </a:lnTo>
                  <a:lnTo>
                    <a:pt x="632" y="235"/>
                  </a:lnTo>
                  <a:lnTo>
                    <a:pt x="632" y="235"/>
                  </a:lnTo>
                  <a:lnTo>
                    <a:pt x="634" y="235"/>
                  </a:lnTo>
                  <a:lnTo>
                    <a:pt x="634" y="235"/>
                  </a:lnTo>
                  <a:lnTo>
                    <a:pt x="636" y="235"/>
                  </a:lnTo>
                  <a:lnTo>
                    <a:pt x="636" y="235"/>
                  </a:lnTo>
                  <a:lnTo>
                    <a:pt x="636" y="237"/>
                  </a:lnTo>
                  <a:lnTo>
                    <a:pt x="639" y="237"/>
                  </a:lnTo>
                  <a:lnTo>
                    <a:pt x="639" y="237"/>
                  </a:lnTo>
                  <a:lnTo>
                    <a:pt x="639" y="237"/>
                  </a:lnTo>
                  <a:lnTo>
                    <a:pt x="641" y="232"/>
                  </a:lnTo>
                  <a:lnTo>
                    <a:pt x="641" y="232"/>
                  </a:lnTo>
                  <a:lnTo>
                    <a:pt x="644" y="232"/>
                  </a:lnTo>
                  <a:lnTo>
                    <a:pt x="644" y="232"/>
                  </a:lnTo>
                  <a:lnTo>
                    <a:pt x="648" y="237"/>
                  </a:lnTo>
                  <a:lnTo>
                    <a:pt x="651" y="239"/>
                  </a:lnTo>
                  <a:lnTo>
                    <a:pt x="651" y="239"/>
                  </a:lnTo>
                  <a:lnTo>
                    <a:pt x="653" y="239"/>
                  </a:lnTo>
                  <a:lnTo>
                    <a:pt x="655" y="237"/>
                  </a:lnTo>
                  <a:lnTo>
                    <a:pt x="655" y="237"/>
                  </a:lnTo>
                  <a:lnTo>
                    <a:pt x="655" y="235"/>
                  </a:lnTo>
                  <a:lnTo>
                    <a:pt x="655" y="232"/>
                  </a:lnTo>
                  <a:lnTo>
                    <a:pt x="655" y="230"/>
                  </a:lnTo>
                  <a:lnTo>
                    <a:pt x="655" y="230"/>
                  </a:lnTo>
                  <a:lnTo>
                    <a:pt x="658" y="232"/>
                  </a:lnTo>
                  <a:lnTo>
                    <a:pt x="658" y="235"/>
                  </a:lnTo>
                  <a:lnTo>
                    <a:pt x="658" y="237"/>
                  </a:lnTo>
                  <a:lnTo>
                    <a:pt x="660" y="237"/>
                  </a:lnTo>
                  <a:lnTo>
                    <a:pt x="660" y="237"/>
                  </a:lnTo>
                  <a:lnTo>
                    <a:pt x="665" y="239"/>
                  </a:lnTo>
                  <a:lnTo>
                    <a:pt x="667" y="239"/>
                  </a:lnTo>
                  <a:lnTo>
                    <a:pt x="667" y="239"/>
                  </a:lnTo>
                  <a:lnTo>
                    <a:pt x="670" y="239"/>
                  </a:lnTo>
                  <a:lnTo>
                    <a:pt x="670" y="242"/>
                  </a:lnTo>
                  <a:lnTo>
                    <a:pt x="670" y="242"/>
                  </a:lnTo>
                  <a:lnTo>
                    <a:pt x="672" y="242"/>
                  </a:lnTo>
                  <a:lnTo>
                    <a:pt x="672" y="242"/>
                  </a:lnTo>
                  <a:lnTo>
                    <a:pt x="672" y="239"/>
                  </a:lnTo>
                  <a:lnTo>
                    <a:pt x="672" y="239"/>
                  </a:lnTo>
                  <a:lnTo>
                    <a:pt x="674" y="239"/>
                  </a:lnTo>
                  <a:lnTo>
                    <a:pt x="677" y="237"/>
                  </a:lnTo>
                  <a:lnTo>
                    <a:pt x="679" y="237"/>
                  </a:lnTo>
                  <a:lnTo>
                    <a:pt x="681" y="237"/>
                  </a:lnTo>
                  <a:lnTo>
                    <a:pt x="684" y="239"/>
                  </a:lnTo>
                  <a:lnTo>
                    <a:pt x="684" y="242"/>
                  </a:lnTo>
                  <a:lnTo>
                    <a:pt x="684" y="247"/>
                  </a:lnTo>
                  <a:lnTo>
                    <a:pt x="686" y="247"/>
                  </a:lnTo>
                  <a:lnTo>
                    <a:pt x="686" y="249"/>
                  </a:lnTo>
                  <a:lnTo>
                    <a:pt x="688" y="249"/>
                  </a:lnTo>
                  <a:lnTo>
                    <a:pt x="691" y="251"/>
                  </a:lnTo>
                  <a:lnTo>
                    <a:pt x="693" y="251"/>
                  </a:lnTo>
                  <a:lnTo>
                    <a:pt x="703" y="256"/>
                  </a:lnTo>
                  <a:lnTo>
                    <a:pt x="705" y="258"/>
                  </a:lnTo>
                  <a:lnTo>
                    <a:pt x="707" y="263"/>
                  </a:lnTo>
                  <a:lnTo>
                    <a:pt x="710" y="263"/>
                  </a:lnTo>
                  <a:lnTo>
                    <a:pt x="710" y="261"/>
                  </a:lnTo>
                  <a:lnTo>
                    <a:pt x="712" y="258"/>
                  </a:lnTo>
                  <a:lnTo>
                    <a:pt x="714" y="258"/>
                  </a:lnTo>
                  <a:lnTo>
                    <a:pt x="714" y="256"/>
                  </a:lnTo>
                  <a:lnTo>
                    <a:pt x="717" y="256"/>
                  </a:lnTo>
                  <a:lnTo>
                    <a:pt x="719" y="256"/>
                  </a:lnTo>
                  <a:lnTo>
                    <a:pt x="719" y="254"/>
                  </a:lnTo>
                  <a:lnTo>
                    <a:pt x="722" y="251"/>
                  </a:lnTo>
                  <a:lnTo>
                    <a:pt x="722" y="249"/>
                  </a:lnTo>
                  <a:lnTo>
                    <a:pt x="719" y="244"/>
                  </a:lnTo>
                  <a:lnTo>
                    <a:pt x="719" y="244"/>
                  </a:lnTo>
                  <a:lnTo>
                    <a:pt x="714" y="247"/>
                  </a:lnTo>
                  <a:lnTo>
                    <a:pt x="712" y="244"/>
                  </a:lnTo>
                  <a:lnTo>
                    <a:pt x="714" y="244"/>
                  </a:lnTo>
                  <a:lnTo>
                    <a:pt x="717" y="242"/>
                  </a:lnTo>
                  <a:lnTo>
                    <a:pt x="717" y="242"/>
                  </a:lnTo>
                  <a:lnTo>
                    <a:pt x="717" y="239"/>
                  </a:lnTo>
                  <a:lnTo>
                    <a:pt x="714" y="237"/>
                  </a:lnTo>
                  <a:lnTo>
                    <a:pt x="710" y="237"/>
                  </a:lnTo>
                  <a:lnTo>
                    <a:pt x="710" y="237"/>
                  </a:lnTo>
                  <a:lnTo>
                    <a:pt x="710" y="237"/>
                  </a:lnTo>
                  <a:lnTo>
                    <a:pt x="707" y="237"/>
                  </a:lnTo>
                  <a:lnTo>
                    <a:pt x="707" y="237"/>
                  </a:lnTo>
                  <a:lnTo>
                    <a:pt x="707" y="235"/>
                  </a:lnTo>
                  <a:lnTo>
                    <a:pt x="705" y="232"/>
                  </a:lnTo>
                  <a:lnTo>
                    <a:pt x="705" y="232"/>
                  </a:lnTo>
                  <a:lnTo>
                    <a:pt x="707" y="232"/>
                  </a:lnTo>
                  <a:lnTo>
                    <a:pt x="705" y="230"/>
                  </a:lnTo>
                  <a:lnTo>
                    <a:pt x="703" y="230"/>
                  </a:lnTo>
                  <a:lnTo>
                    <a:pt x="700" y="232"/>
                  </a:lnTo>
                  <a:lnTo>
                    <a:pt x="698" y="232"/>
                  </a:lnTo>
                  <a:lnTo>
                    <a:pt x="696" y="232"/>
                  </a:lnTo>
                  <a:lnTo>
                    <a:pt x="691" y="230"/>
                  </a:lnTo>
                  <a:lnTo>
                    <a:pt x="681" y="225"/>
                  </a:lnTo>
                  <a:lnTo>
                    <a:pt x="674" y="221"/>
                  </a:lnTo>
                  <a:lnTo>
                    <a:pt x="672" y="216"/>
                  </a:lnTo>
                  <a:lnTo>
                    <a:pt x="670" y="216"/>
                  </a:lnTo>
                  <a:lnTo>
                    <a:pt x="667" y="213"/>
                  </a:lnTo>
                  <a:lnTo>
                    <a:pt x="662" y="209"/>
                  </a:lnTo>
                  <a:lnTo>
                    <a:pt x="660" y="206"/>
                  </a:lnTo>
                  <a:lnTo>
                    <a:pt x="660" y="206"/>
                  </a:lnTo>
                  <a:lnTo>
                    <a:pt x="658" y="206"/>
                  </a:lnTo>
                  <a:lnTo>
                    <a:pt x="658" y="206"/>
                  </a:lnTo>
                  <a:lnTo>
                    <a:pt x="658" y="204"/>
                  </a:lnTo>
                  <a:lnTo>
                    <a:pt x="658" y="204"/>
                  </a:lnTo>
                  <a:lnTo>
                    <a:pt x="658" y="202"/>
                  </a:lnTo>
                  <a:lnTo>
                    <a:pt x="658" y="202"/>
                  </a:lnTo>
                  <a:lnTo>
                    <a:pt x="665" y="206"/>
                  </a:lnTo>
                  <a:lnTo>
                    <a:pt x="670" y="211"/>
                  </a:lnTo>
                  <a:lnTo>
                    <a:pt x="672" y="213"/>
                  </a:lnTo>
                  <a:lnTo>
                    <a:pt x="674" y="213"/>
                  </a:lnTo>
                  <a:lnTo>
                    <a:pt x="674" y="213"/>
                  </a:lnTo>
                  <a:lnTo>
                    <a:pt x="684" y="223"/>
                  </a:lnTo>
                  <a:lnTo>
                    <a:pt x="684" y="223"/>
                  </a:lnTo>
                  <a:lnTo>
                    <a:pt x="686" y="223"/>
                  </a:lnTo>
                  <a:lnTo>
                    <a:pt x="686" y="223"/>
                  </a:lnTo>
                  <a:lnTo>
                    <a:pt x="688" y="225"/>
                  </a:lnTo>
                  <a:lnTo>
                    <a:pt x="691" y="225"/>
                  </a:lnTo>
                  <a:lnTo>
                    <a:pt x="696" y="228"/>
                  </a:lnTo>
                  <a:lnTo>
                    <a:pt x="698" y="228"/>
                  </a:lnTo>
                  <a:lnTo>
                    <a:pt x="705" y="225"/>
                  </a:lnTo>
                  <a:lnTo>
                    <a:pt x="705" y="223"/>
                  </a:lnTo>
                  <a:lnTo>
                    <a:pt x="705" y="223"/>
                  </a:lnTo>
                  <a:lnTo>
                    <a:pt x="703" y="221"/>
                  </a:lnTo>
                  <a:lnTo>
                    <a:pt x="703" y="221"/>
                  </a:lnTo>
                  <a:lnTo>
                    <a:pt x="700" y="221"/>
                  </a:lnTo>
                  <a:lnTo>
                    <a:pt x="698" y="221"/>
                  </a:lnTo>
                  <a:lnTo>
                    <a:pt x="698" y="221"/>
                  </a:lnTo>
                  <a:lnTo>
                    <a:pt x="700" y="218"/>
                  </a:lnTo>
                  <a:lnTo>
                    <a:pt x="700" y="218"/>
                  </a:lnTo>
                  <a:lnTo>
                    <a:pt x="700" y="216"/>
                  </a:lnTo>
                  <a:lnTo>
                    <a:pt x="700" y="216"/>
                  </a:lnTo>
                  <a:lnTo>
                    <a:pt x="698" y="216"/>
                  </a:lnTo>
                  <a:lnTo>
                    <a:pt x="696" y="216"/>
                  </a:lnTo>
                  <a:lnTo>
                    <a:pt x="696" y="213"/>
                  </a:lnTo>
                  <a:lnTo>
                    <a:pt x="696" y="213"/>
                  </a:lnTo>
                  <a:lnTo>
                    <a:pt x="696" y="211"/>
                  </a:lnTo>
                  <a:lnTo>
                    <a:pt x="698" y="211"/>
                  </a:lnTo>
                  <a:lnTo>
                    <a:pt x="698" y="211"/>
                  </a:lnTo>
                  <a:lnTo>
                    <a:pt x="700" y="211"/>
                  </a:lnTo>
                  <a:lnTo>
                    <a:pt x="698" y="211"/>
                  </a:lnTo>
                  <a:lnTo>
                    <a:pt x="698" y="209"/>
                  </a:lnTo>
                  <a:lnTo>
                    <a:pt x="698" y="209"/>
                  </a:lnTo>
                  <a:lnTo>
                    <a:pt x="696" y="209"/>
                  </a:lnTo>
                  <a:lnTo>
                    <a:pt x="696" y="206"/>
                  </a:lnTo>
                  <a:lnTo>
                    <a:pt x="698" y="206"/>
                  </a:lnTo>
                  <a:lnTo>
                    <a:pt x="703" y="211"/>
                  </a:lnTo>
                  <a:lnTo>
                    <a:pt x="705" y="211"/>
                  </a:lnTo>
                  <a:lnTo>
                    <a:pt x="705" y="211"/>
                  </a:lnTo>
                  <a:lnTo>
                    <a:pt x="707" y="211"/>
                  </a:lnTo>
                  <a:lnTo>
                    <a:pt x="707" y="213"/>
                  </a:lnTo>
                  <a:lnTo>
                    <a:pt x="712" y="216"/>
                  </a:lnTo>
                  <a:lnTo>
                    <a:pt x="714" y="218"/>
                  </a:lnTo>
                  <a:lnTo>
                    <a:pt x="714" y="218"/>
                  </a:lnTo>
                  <a:lnTo>
                    <a:pt x="714" y="213"/>
                  </a:lnTo>
                  <a:lnTo>
                    <a:pt x="714" y="206"/>
                  </a:lnTo>
                  <a:lnTo>
                    <a:pt x="714" y="204"/>
                  </a:lnTo>
                  <a:lnTo>
                    <a:pt x="712" y="202"/>
                  </a:lnTo>
                  <a:lnTo>
                    <a:pt x="712" y="202"/>
                  </a:lnTo>
                  <a:lnTo>
                    <a:pt x="710" y="202"/>
                  </a:lnTo>
                  <a:lnTo>
                    <a:pt x="710" y="202"/>
                  </a:lnTo>
                  <a:lnTo>
                    <a:pt x="710" y="199"/>
                  </a:lnTo>
                  <a:lnTo>
                    <a:pt x="710" y="197"/>
                  </a:lnTo>
                  <a:lnTo>
                    <a:pt x="710" y="197"/>
                  </a:lnTo>
                  <a:lnTo>
                    <a:pt x="712" y="197"/>
                  </a:lnTo>
                  <a:lnTo>
                    <a:pt x="712" y="194"/>
                  </a:lnTo>
                  <a:lnTo>
                    <a:pt x="707" y="192"/>
                  </a:lnTo>
                  <a:lnTo>
                    <a:pt x="707" y="192"/>
                  </a:lnTo>
                  <a:lnTo>
                    <a:pt x="707" y="194"/>
                  </a:lnTo>
                  <a:lnTo>
                    <a:pt x="705" y="197"/>
                  </a:lnTo>
                  <a:lnTo>
                    <a:pt x="705" y="197"/>
                  </a:lnTo>
                  <a:lnTo>
                    <a:pt x="700" y="194"/>
                  </a:lnTo>
                  <a:lnTo>
                    <a:pt x="698" y="194"/>
                  </a:lnTo>
                  <a:lnTo>
                    <a:pt x="696" y="194"/>
                  </a:lnTo>
                  <a:lnTo>
                    <a:pt x="696" y="192"/>
                  </a:lnTo>
                  <a:lnTo>
                    <a:pt x="698" y="192"/>
                  </a:lnTo>
                  <a:lnTo>
                    <a:pt x="703" y="190"/>
                  </a:lnTo>
                  <a:lnTo>
                    <a:pt x="705" y="190"/>
                  </a:lnTo>
                  <a:lnTo>
                    <a:pt x="705" y="187"/>
                  </a:lnTo>
                  <a:lnTo>
                    <a:pt x="703" y="187"/>
                  </a:lnTo>
                  <a:lnTo>
                    <a:pt x="698" y="187"/>
                  </a:lnTo>
                  <a:lnTo>
                    <a:pt x="693" y="187"/>
                  </a:lnTo>
                  <a:lnTo>
                    <a:pt x="691" y="185"/>
                  </a:lnTo>
                  <a:lnTo>
                    <a:pt x="688" y="185"/>
                  </a:lnTo>
                  <a:lnTo>
                    <a:pt x="686" y="185"/>
                  </a:lnTo>
                  <a:lnTo>
                    <a:pt x="681" y="185"/>
                  </a:lnTo>
                  <a:lnTo>
                    <a:pt x="679" y="185"/>
                  </a:lnTo>
                  <a:lnTo>
                    <a:pt x="677" y="183"/>
                  </a:lnTo>
                  <a:lnTo>
                    <a:pt x="677" y="180"/>
                  </a:lnTo>
                  <a:lnTo>
                    <a:pt x="674" y="180"/>
                  </a:lnTo>
                  <a:lnTo>
                    <a:pt x="674" y="178"/>
                  </a:lnTo>
                  <a:lnTo>
                    <a:pt x="674" y="178"/>
                  </a:lnTo>
                  <a:lnTo>
                    <a:pt x="672" y="176"/>
                  </a:lnTo>
                  <a:lnTo>
                    <a:pt x="672" y="173"/>
                  </a:lnTo>
                  <a:lnTo>
                    <a:pt x="667" y="171"/>
                  </a:lnTo>
                  <a:lnTo>
                    <a:pt x="667" y="171"/>
                  </a:lnTo>
                  <a:lnTo>
                    <a:pt x="662" y="171"/>
                  </a:lnTo>
                  <a:lnTo>
                    <a:pt x="662" y="171"/>
                  </a:lnTo>
                  <a:lnTo>
                    <a:pt x="662" y="168"/>
                  </a:lnTo>
                  <a:lnTo>
                    <a:pt x="662" y="168"/>
                  </a:lnTo>
                  <a:lnTo>
                    <a:pt x="662" y="168"/>
                  </a:lnTo>
                  <a:lnTo>
                    <a:pt x="662" y="168"/>
                  </a:lnTo>
                  <a:lnTo>
                    <a:pt x="660" y="168"/>
                  </a:lnTo>
                  <a:lnTo>
                    <a:pt x="660" y="168"/>
                  </a:lnTo>
                  <a:lnTo>
                    <a:pt x="658" y="168"/>
                  </a:lnTo>
                  <a:lnTo>
                    <a:pt x="658" y="168"/>
                  </a:lnTo>
                  <a:lnTo>
                    <a:pt x="655" y="166"/>
                  </a:lnTo>
                  <a:lnTo>
                    <a:pt x="655" y="166"/>
                  </a:lnTo>
                  <a:lnTo>
                    <a:pt x="653" y="166"/>
                  </a:lnTo>
                  <a:lnTo>
                    <a:pt x="651" y="161"/>
                  </a:lnTo>
                  <a:lnTo>
                    <a:pt x="651" y="161"/>
                  </a:lnTo>
                  <a:lnTo>
                    <a:pt x="648" y="159"/>
                  </a:lnTo>
                  <a:lnTo>
                    <a:pt x="648" y="157"/>
                  </a:lnTo>
                  <a:lnTo>
                    <a:pt x="646" y="157"/>
                  </a:lnTo>
                  <a:lnTo>
                    <a:pt x="644" y="157"/>
                  </a:lnTo>
                  <a:lnTo>
                    <a:pt x="641" y="157"/>
                  </a:lnTo>
                  <a:lnTo>
                    <a:pt x="641" y="154"/>
                  </a:lnTo>
                  <a:lnTo>
                    <a:pt x="639" y="152"/>
                  </a:lnTo>
                  <a:lnTo>
                    <a:pt x="639" y="152"/>
                  </a:lnTo>
                  <a:lnTo>
                    <a:pt x="636" y="152"/>
                  </a:lnTo>
                  <a:lnTo>
                    <a:pt x="636" y="150"/>
                  </a:lnTo>
                  <a:lnTo>
                    <a:pt x="634" y="150"/>
                  </a:lnTo>
                  <a:lnTo>
                    <a:pt x="634" y="150"/>
                  </a:lnTo>
                  <a:lnTo>
                    <a:pt x="632" y="142"/>
                  </a:lnTo>
                  <a:lnTo>
                    <a:pt x="632" y="142"/>
                  </a:lnTo>
                  <a:lnTo>
                    <a:pt x="629" y="140"/>
                  </a:lnTo>
                  <a:lnTo>
                    <a:pt x="627" y="140"/>
                  </a:lnTo>
                  <a:lnTo>
                    <a:pt x="627" y="138"/>
                  </a:lnTo>
                  <a:lnTo>
                    <a:pt x="620" y="138"/>
                  </a:lnTo>
                  <a:lnTo>
                    <a:pt x="617" y="138"/>
                  </a:lnTo>
                  <a:lnTo>
                    <a:pt x="617" y="138"/>
                  </a:lnTo>
                  <a:lnTo>
                    <a:pt x="617" y="135"/>
                  </a:lnTo>
                  <a:lnTo>
                    <a:pt x="617" y="133"/>
                  </a:lnTo>
                  <a:lnTo>
                    <a:pt x="615" y="133"/>
                  </a:lnTo>
                  <a:lnTo>
                    <a:pt x="615" y="133"/>
                  </a:lnTo>
                  <a:lnTo>
                    <a:pt x="615" y="133"/>
                  </a:lnTo>
                  <a:lnTo>
                    <a:pt x="610" y="135"/>
                  </a:lnTo>
                  <a:lnTo>
                    <a:pt x="608" y="133"/>
                  </a:lnTo>
                  <a:lnTo>
                    <a:pt x="608" y="133"/>
                  </a:lnTo>
                  <a:lnTo>
                    <a:pt x="608" y="131"/>
                  </a:lnTo>
                  <a:lnTo>
                    <a:pt x="610" y="131"/>
                  </a:lnTo>
                  <a:lnTo>
                    <a:pt x="615" y="131"/>
                  </a:lnTo>
                  <a:lnTo>
                    <a:pt x="617" y="133"/>
                  </a:lnTo>
                  <a:lnTo>
                    <a:pt x="617" y="133"/>
                  </a:lnTo>
                  <a:lnTo>
                    <a:pt x="620" y="135"/>
                  </a:lnTo>
                  <a:lnTo>
                    <a:pt x="620" y="135"/>
                  </a:lnTo>
                  <a:lnTo>
                    <a:pt x="622" y="135"/>
                  </a:lnTo>
                  <a:lnTo>
                    <a:pt x="627" y="135"/>
                  </a:lnTo>
                  <a:lnTo>
                    <a:pt x="627" y="138"/>
                  </a:lnTo>
                  <a:lnTo>
                    <a:pt x="629" y="138"/>
                  </a:lnTo>
                  <a:lnTo>
                    <a:pt x="632" y="140"/>
                  </a:lnTo>
                  <a:lnTo>
                    <a:pt x="636" y="147"/>
                  </a:lnTo>
                  <a:lnTo>
                    <a:pt x="636" y="147"/>
                  </a:lnTo>
                  <a:lnTo>
                    <a:pt x="641" y="150"/>
                  </a:lnTo>
                  <a:lnTo>
                    <a:pt x="644" y="152"/>
                  </a:lnTo>
                  <a:lnTo>
                    <a:pt x="651" y="154"/>
                  </a:lnTo>
                  <a:lnTo>
                    <a:pt x="653" y="157"/>
                  </a:lnTo>
                  <a:lnTo>
                    <a:pt x="658" y="164"/>
                  </a:lnTo>
                  <a:lnTo>
                    <a:pt x="658" y="164"/>
                  </a:lnTo>
                  <a:lnTo>
                    <a:pt x="660" y="164"/>
                  </a:lnTo>
                  <a:lnTo>
                    <a:pt x="660" y="164"/>
                  </a:lnTo>
                  <a:lnTo>
                    <a:pt x="662" y="161"/>
                  </a:lnTo>
                  <a:lnTo>
                    <a:pt x="662" y="164"/>
                  </a:lnTo>
                  <a:lnTo>
                    <a:pt x="662" y="166"/>
                  </a:lnTo>
                  <a:lnTo>
                    <a:pt x="665" y="166"/>
                  </a:lnTo>
                  <a:lnTo>
                    <a:pt x="665" y="166"/>
                  </a:lnTo>
                  <a:lnTo>
                    <a:pt x="665" y="164"/>
                  </a:lnTo>
                  <a:lnTo>
                    <a:pt x="667" y="166"/>
                  </a:lnTo>
                  <a:lnTo>
                    <a:pt x="667" y="166"/>
                  </a:lnTo>
                  <a:lnTo>
                    <a:pt x="667" y="166"/>
                  </a:lnTo>
                  <a:lnTo>
                    <a:pt x="672" y="168"/>
                  </a:lnTo>
                  <a:lnTo>
                    <a:pt x="672" y="168"/>
                  </a:lnTo>
                  <a:lnTo>
                    <a:pt x="674" y="171"/>
                  </a:lnTo>
                  <a:lnTo>
                    <a:pt x="677" y="176"/>
                  </a:lnTo>
                  <a:lnTo>
                    <a:pt x="679" y="178"/>
                  </a:lnTo>
                  <a:lnTo>
                    <a:pt x="679" y="178"/>
                  </a:lnTo>
                  <a:lnTo>
                    <a:pt x="681" y="180"/>
                  </a:lnTo>
                  <a:lnTo>
                    <a:pt x="681" y="183"/>
                  </a:lnTo>
                  <a:lnTo>
                    <a:pt x="684" y="180"/>
                  </a:lnTo>
                  <a:lnTo>
                    <a:pt x="684" y="176"/>
                  </a:lnTo>
                  <a:lnTo>
                    <a:pt x="684" y="176"/>
                  </a:lnTo>
                  <a:lnTo>
                    <a:pt x="686" y="176"/>
                  </a:lnTo>
                  <a:lnTo>
                    <a:pt x="686" y="178"/>
                  </a:lnTo>
                  <a:lnTo>
                    <a:pt x="688" y="178"/>
                  </a:lnTo>
                  <a:lnTo>
                    <a:pt x="688" y="180"/>
                  </a:lnTo>
                  <a:lnTo>
                    <a:pt x="688" y="180"/>
                  </a:lnTo>
                  <a:lnTo>
                    <a:pt x="688" y="178"/>
                  </a:lnTo>
                  <a:lnTo>
                    <a:pt x="691" y="180"/>
                  </a:lnTo>
                  <a:lnTo>
                    <a:pt x="691" y="180"/>
                  </a:lnTo>
                  <a:lnTo>
                    <a:pt x="693" y="180"/>
                  </a:lnTo>
                  <a:lnTo>
                    <a:pt x="698" y="183"/>
                  </a:lnTo>
                  <a:lnTo>
                    <a:pt x="700" y="183"/>
                  </a:lnTo>
                  <a:lnTo>
                    <a:pt x="703" y="180"/>
                  </a:lnTo>
                  <a:lnTo>
                    <a:pt x="700" y="180"/>
                  </a:lnTo>
                  <a:lnTo>
                    <a:pt x="700" y="180"/>
                  </a:lnTo>
                  <a:lnTo>
                    <a:pt x="698" y="178"/>
                  </a:lnTo>
                  <a:lnTo>
                    <a:pt x="698" y="176"/>
                  </a:lnTo>
                  <a:lnTo>
                    <a:pt x="698" y="176"/>
                  </a:lnTo>
                  <a:lnTo>
                    <a:pt x="698" y="176"/>
                  </a:lnTo>
                  <a:lnTo>
                    <a:pt x="700" y="173"/>
                  </a:lnTo>
                  <a:lnTo>
                    <a:pt x="698" y="173"/>
                  </a:lnTo>
                  <a:lnTo>
                    <a:pt x="700" y="173"/>
                  </a:lnTo>
                  <a:lnTo>
                    <a:pt x="700" y="173"/>
                  </a:lnTo>
                  <a:lnTo>
                    <a:pt x="703" y="173"/>
                  </a:lnTo>
                  <a:lnTo>
                    <a:pt x="703" y="171"/>
                  </a:lnTo>
                  <a:lnTo>
                    <a:pt x="703" y="171"/>
                  </a:lnTo>
                  <a:lnTo>
                    <a:pt x="698" y="168"/>
                  </a:lnTo>
                  <a:lnTo>
                    <a:pt x="698" y="166"/>
                  </a:lnTo>
                  <a:lnTo>
                    <a:pt x="698" y="166"/>
                  </a:lnTo>
                  <a:lnTo>
                    <a:pt x="698" y="166"/>
                  </a:lnTo>
                  <a:lnTo>
                    <a:pt x="698" y="166"/>
                  </a:lnTo>
                  <a:lnTo>
                    <a:pt x="700" y="166"/>
                  </a:lnTo>
                  <a:lnTo>
                    <a:pt x="700" y="164"/>
                  </a:lnTo>
                  <a:lnTo>
                    <a:pt x="700" y="164"/>
                  </a:lnTo>
                  <a:lnTo>
                    <a:pt x="700" y="161"/>
                  </a:lnTo>
                  <a:lnTo>
                    <a:pt x="698" y="161"/>
                  </a:lnTo>
                  <a:lnTo>
                    <a:pt x="696" y="157"/>
                  </a:lnTo>
                  <a:lnTo>
                    <a:pt x="696" y="154"/>
                  </a:lnTo>
                  <a:lnTo>
                    <a:pt x="696" y="154"/>
                  </a:lnTo>
                  <a:lnTo>
                    <a:pt x="698" y="154"/>
                  </a:lnTo>
                  <a:lnTo>
                    <a:pt x="700" y="157"/>
                  </a:lnTo>
                  <a:lnTo>
                    <a:pt x="703" y="157"/>
                  </a:lnTo>
                  <a:lnTo>
                    <a:pt x="703" y="154"/>
                  </a:lnTo>
                  <a:lnTo>
                    <a:pt x="703" y="152"/>
                  </a:lnTo>
                  <a:lnTo>
                    <a:pt x="703" y="147"/>
                  </a:lnTo>
                  <a:lnTo>
                    <a:pt x="700" y="145"/>
                  </a:lnTo>
                  <a:lnTo>
                    <a:pt x="698" y="145"/>
                  </a:lnTo>
                  <a:lnTo>
                    <a:pt x="696" y="142"/>
                  </a:lnTo>
                  <a:lnTo>
                    <a:pt x="686" y="142"/>
                  </a:lnTo>
                  <a:lnTo>
                    <a:pt x="684" y="140"/>
                  </a:lnTo>
                  <a:lnTo>
                    <a:pt x="677" y="140"/>
                  </a:lnTo>
                  <a:lnTo>
                    <a:pt x="677" y="140"/>
                  </a:lnTo>
                  <a:lnTo>
                    <a:pt x="677" y="138"/>
                  </a:lnTo>
                  <a:lnTo>
                    <a:pt x="679" y="138"/>
                  </a:lnTo>
                  <a:lnTo>
                    <a:pt x="679" y="138"/>
                  </a:lnTo>
                  <a:lnTo>
                    <a:pt x="677" y="138"/>
                  </a:lnTo>
                  <a:lnTo>
                    <a:pt x="677" y="138"/>
                  </a:lnTo>
                  <a:lnTo>
                    <a:pt x="674" y="135"/>
                  </a:lnTo>
                  <a:lnTo>
                    <a:pt x="674" y="135"/>
                  </a:lnTo>
                  <a:lnTo>
                    <a:pt x="670" y="138"/>
                  </a:lnTo>
                  <a:lnTo>
                    <a:pt x="670" y="138"/>
                  </a:lnTo>
                  <a:lnTo>
                    <a:pt x="670" y="135"/>
                  </a:lnTo>
                  <a:lnTo>
                    <a:pt x="670" y="135"/>
                  </a:lnTo>
                  <a:lnTo>
                    <a:pt x="670" y="133"/>
                  </a:lnTo>
                  <a:lnTo>
                    <a:pt x="670" y="133"/>
                  </a:lnTo>
                  <a:lnTo>
                    <a:pt x="670" y="131"/>
                  </a:lnTo>
                  <a:lnTo>
                    <a:pt x="665" y="128"/>
                  </a:lnTo>
                  <a:lnTo>
                    <a:pt x="662" y="128"/>
                  </a:lnTo>
                  <a:lnTo>
                    <a:pt x="662" y="128"/>
                  </a:lnTo>
                  <a:lnTo>
                    <a:pt x="660" y="123"/>
                  </a:lnTo>
                  <a:lnTo>
                    <a:pt x="660" y="123"/>
                  </a:lnTo>
                  <a:lnTo>
                    <a:pt x="660" y="123"/>
                  </a:lnTo>
                  <a:lnTo>
                    <a:pt x="658" y="123"/>
                  </a:lnTo>
                  <a:lnTo>
                    <a:pt x="658" y="126"/>
                  </a:lnTo>
                  <a:lnTo>
                    <a:pt x="655" y="126"/>
                  </a:lnTo>
                  <a:lnTo>
                    <a:pt x="655" y="126"/>
                  </a:lnTo>
                  <a:lnTo>
                    <a:pt x="653" y="126"/>
                  </a:lnTo>
                  <a:lnTo>
                    <a:pt x="653" y="123"/>
                  </a:lnTo>
                  <a:lnTo>
                    <a:pt x="653" y="123"/>
                  </a:lnTo>
                  <a:lnTo>
                    <a:pt x="651" y="126"/>
                  </a:lnTo>
                  <a:lnTo>
                    <a:pt x="648" y="128"/>
                  </a:lnTo>
                  <a:lnTo>
                    <a:pt x="646" y="128"/>
                  </a:lnTo>
                  <a:lnTo>
                    <a:pt x="646" y="128"/>
                  </a:lnTo>
                  <a:lnTo>
                    <a:pt x="644" y="126"/>
                  </a:lnTo>
                  <a:lnTo>
                    <a:pt x="644" y="126"/>
                  </a:lnTo>
                  <a:lnTo>
                    <a:pt x="641" y="126"/>
                  </a:lnTo>
                  <a:lnTo>
                    <a:pt x="639" y="126"/>
                  </a:lnTo>
                  <a:lnTo>
                    <a:pt x="634" y="126"/>
                  </a:lnTo>
                  <a:lnTo>
                    <a:pt x="629" y="126"/>
                  </a:lnTo>
                  <a:lnTo>
                    <a:pt x="625" y="123"/>
                  </a:lnTo>
                  <a:lnTo>
                    <a:pt x="625" y="121"/>
                  </a:lnTo>
                  <a:lnTo>
                    <a:pt x="625" y="121"/>
                  </a:lnTo>
                  <a:lnTo>
                    <a:pt x="625" y="119"/>
                  </a:lnTo>
                  <a:lnTo>
                    <a:pt x="625" y="119"/>
                  </a:lnTo>
                  <a:lnTo>
                    <a:pt x="622" y="116"/>
                  </a:lnTo>
                  <a:lnTo>
                    <a:pt x="622" y="116"/>
                  </a:lnTo>
                  <a:lnTo>
                    <a:pt x="620" y="116"/>
                  </a:lnTo>
                  <a:lnTo>
                    <a:pt x="620" y="116"/>
                  </a:lnTo>
                  <a:lnTo>
                    <a:pt x="615" y="112"/>
                  </a:lnTo>
                  <a:lnTo>
                    <a:pt x="615" y="112"/>
                  </a:lnTo>
                  <a:lnTo>
                    <a:pt x="613" y="112"/>
                  </a:lnTo>
                  <a:lnTo>
                    <a:pt x="613" y="112"/>
                  </a:lnTo>
                  <a:lnTo>
                    <a:pt x="613" y="112"/>
                  </a:lnTo>
                  <a:lnTo>
                    <a:pt x="615" y="112"/>
                  </a:lnTo>
                  <a:lnTo>
                    <a:pt x="615" y="109"/>
                  </a:lnTo>
                  <a:lnTo>
                    <a:pt x="615" y="109"/>
                  </a:lnTo>
                  <a:lnTo>
                    <a:pt x="617" y="107"/>
                  </a:lnTo>
                  <a:lnTo>
                    <a:pt x="615" y="107"/>
                  </a:lnTo>
                  <a:lnTo>
                    <a:pt x="615" y="105"/>
                  </a:lnTo>
                  <a:lnTo>
                    <a:pt x="615" y="102"/>
                  </a:lnTo>
                  <a:lnTo>
                    <a:pt x="613" y="102"/>
                  </a:lnTo>
                  <a:lnTo>
                    <a:pt x="610" y="105"/>
                  </a:lnTo>
                  <a:lnTo>
                    <a:pt x="608" y="107"/>
                  </a:lnTo>
                  <a:lnTo>
                    <a:pt x="603" y="109"/>
                  </a:lnTo>
                  <a:lnTo>
                    <a:pt x="601" y="112"/>
                  </a:lnTo>
                  <a:lnTo>
                    <a:pt x="599" y="112"/>
                  </a:lnTo>
                  <a:lnTo>
                    <a:pt x="591" y="114"/>
                  </a:lnTo>
                  <a:lnTo>
                    <a:pt x="589" y="114"/>
                  </a:lnTo>
                  <a:lnTo>
                    <a:pt x="584" y="114"/>
                  </a:lnTo>
                  <a:lnTo>
                    <a:pt x="584" y="114"/>
                  </a:lnTo>
                  <a:lnTo>
                    <a:pt x="584" y="114"/>
                  </a:lnTo>
                  <a:lnTo>
                    <a:pt x="587" y="112"/>
                  </a:lnTo>
                  <a:lnTo>
                    <a:pt x="589" y="112"/>
                  </a:lnTo>
                  <a:lnTo>
                    <a:pt x="589" y="112"/>
                  </a:lnTo>
                  <a:lnTo>
                    <a:pt x="587" y="109"/>
                  </a:lnTo>
                  <a:lnTo>
                    <a:pt x="587" y="109"/>
                  </a:lnTo>
                  <a:lnTo>
                    <a:pt x="582" y="107"/>
                  </a:lnTo>
                  <a:lnTo>
                    <a:pt x="580" y="105"/>
                  </a:lnTo>
                  <a:lnTo>
                    <a:pt x="582" y="105"/>
                  </a:lnTo>
                  <a:lnTo>
                    <a:pt x="582" y="105"/>
                  </a:lnTo>
                  <a:lnTo>
                    <a:pt x="584" y="107"/>
                  </a:lnTo>
                  <a:lnTo>
                    <a:pt x="584" y="102"/>
                  </a:lnTo>
                  <a:lnTo>
                    <a:pt x="584" y="97"/>
                  </a:lnTo>
                  <a:lnTo>
                    <a:pt x="584" y="93"/>
                  </a:lnTo>
                  <a:lnTo>
                    <a:pt x="584" y="90"/>
                  </a:lnTo>
                  <a:lnTo>
                    <a:pt x="584" y="88"/>
                  </a:lnTo>
                  <a:lnTo>
                    <a:pt x="584" y="88"/>
                  </a:lnTo>
                  <a:lnTo>
                    <a:pt x="587" y="86"/>
                  </a:lnTo>
                  <a:lnTo>
                    <a:pt x="584" y="86"/>
                  </a:lnTo>
                  <a:lnTo>
                    <a:pt x="584" y="86"/>
                  </a:lnTo>
                  <a:lnTo>
                    <a:pt x="584" y="86"/>
                  </a:lnTo>
                  <a:lnTo>
                    <a:pt x="584" y="83"/>
                  </a:lnTo>
                  <a:lnTo>
                    <a:pt x="587" y="81"/>
                  </a:lnTo>
                  <a:lnTo>
                    <a:pt x="587" y="79"/>
                  </a:lnTo>
                  <a:lnTo>
                    <a:pt x="587" y="76"/>
                  </a:lnTo>
                  <a:lnTo>
                    <a:pt x="587" y="76"/>
                  </a:lnTo>
                  <a:lnTo>
                    <a:pt x="587" y="74"/>
                  </a:lnTo>
                  <a:lnTo>
                    <a:pt x="589" y="74"/>
                  </a:lnTo>
                  <a:lnTo>
                    <a:pt x="589" y="74"/>
                  </a:lnTo>
                  <a:lnTo>
                    <a:pt x="589" y="76"/>
                  </a:lnTo>
                  <a:lnTo>
                    <a:pt x="591" y="79"/>
                  </a:lnTo>
                  <a:lnTo>
                    <a:pt x="591" y="76"/>
                  </a:lnTo>
                  <a:lnTo>
                    <a:pt x="594" y="76"/>
                  </a:lnTo>
                  <a:lnTo>
                    <a:pt x="594" y="74"/>
                  </a:lnTo>
                  <a:lnTo>
                    <a:pt x="596" y="74"/>
                  </a:lnTo>
                  <a:lnTo>
                    <a:pt x="594" y="71"/>
                  </a:lnTo>
                  <a:lnTo>
                    <a:pt x="594" y="71"/>
                  </a:lnTo>
                  <a:lnTo>
                    <a:pt x="591" y="71"/>
                  </a:lnTo>
                  <a:lnTo>
                    <a:pt x="591" y="69"/>
                  </a:lnTo>
                  <a:lnTo>
                    <a:pt x="594" y="67"/>
                  </a:lnTo>
                  <a:lnTo>
                    <a:pt x="594" y="67"/>
                  </a:lnTo>
                  <a:lnTo>
                    <a:pt x="594" y="69"/>
                  </a:lnTo>
                  <a:lnTo>
                    <a:pt x="594" y="69"/>
                  </a:lnTo>
                  <a:lnTo>
                    <a:pt x="596" y="69"/>
                  </a:lnTo>
                  <a:lnTo>
                    <a:pt x="596" y="67"/>
                  </a:lnTo>
                  <a:lnTo>
                    <a:pt x="596" y="67"/>
                  </a:lnTo>
                  <a:lnTo>
                    <a:pt x="599" y="67"/>
                  </a:lnTo>
                  <a:lnTo>
                    <a:pt x="599" y="67"/>
                  </a:lnTo>
                  <a:lnTo>
                    <a:pt x="601" y="64"/>
                  </a:lnTo>
                  <a:lnTo>
                    <a:pt x="601" y="64"/>
                  </a:lnTo>
                  <a:lnTo>
                    <a:pt x="603" y="62"/>
                  </a:lnTo>
                  <a:lnTo>
                    <a:pt x="603" y="60"/>
                  </a:lnTo>
                  <a:lnTo>
                    <a:pt x="599" y="45"/>
                  </a:lnTo>
                  <a:lnTo>
                    <a:pt x="599" y="45"/>
                  </a:lnTo>
                  <a:lnTo>
                    <a:pt x="599" y="45"/>
                  </a:lnTo>
                  <a:lnTo>
                    <a:pt x="599" y="43"/>
                  </a:lnTo>
                  <a:lnTo>
                    <a:pt x="596" y="41"/>
                  </a:lnTo>
                  <a:lnTo>
                    <a:pt x="596" y="41"/>
                  </a:lnTo>
                  <a:lnTo>
                    <a:pt x="596" y="41"/>
                  </a:lnTo>
                  <a:lnTo>
                    <a:pt x="594" y="41"/>
                  </a:lnTo>
                  <a:lnTo>
                    <a:pt x="591" y="38"/>
                  </a:lnTo>
                  <a:lnTo>
                    <a:pt x="589" y="38"/>
                  </a:lnTo>
                  <a:lnTo>
                    <a:pt x="589" y="36"/>
                  </a:lnTo>
                  <a:lnTo>
                    <a:pt x="587" y="36"/>
                  </a:lnTo>
                  <a:lnTo>
                    <a:pt x="584" y="36"/>
                  </a:lnTo>
                  <a:lnTo>
                    <a:pt x="580" y="36"/>
                  </a:lnTo>
                  <a:lnTo>
                    <a:pt x="580" y="36"/>
                  </a:lnTo>
                  <a:lnTo>
                    <a:pt x="577" y="36"/>
                  </a:lnTo>
                  <a:lnTo>
                    <a:pt x="577" y="34"/>
                  </a:lnTo>
                  <a:lnTo>
                    <a:pt x="575" y="31"/>
                  </a:lnTo>
                  <a:lnTo>
                    <a:pt x="575" y="31"/>
                  </a:lnTo>
                  <a:lnTo>
                    <a:pt x="573" y="29"/>
                  </a:lnTo>
                  <a:lnTo>
                    <a:pt x="570" y="29"/>
                  </a:lnTo>
                  <a:lnTo>
                    <a:pt x="565" y="26"/>
                  </a:lnTo>
                  <a:lnTo>
                    <a:pt x="558" y="29"/>
                  </a:lnTo>
                  <a:lnTo>
                    <a:pt x="556" y="29"/>
                  </a:lnTo>
                  <a:lnTo>
                    <a:pt x="551" y="24"/>
                  </a:lnTo>
                  <a:lnTo>
                    <a:pt x="549" y="24"/>
                  </a:lnTo>
                  <a:lnTo>
                    <a:pt x="547" y="22"/>
                  </a:lnTo>
                  <a:lnTo>
                    <a:pt x="547" y="22"/>
                  </a:lnTo>
                  <a:lnTo>
                    <a:pt x="547" y="19"/>
                  </a:lnTo>
                  <a:lnTo>
                    <a:pt x="549" y="15"/>
                  </a:lnTo>
                  <a:lnTo>
                    <a:pt x="551" y="12"/>
                  </a:lnTo>
                  <a:lnTo>
                    <a:pt x="551" y="10"/>
                  </a:lnTo>
                  <a:lnTo>
                    <a:pt x="549" y="10"/>
                  </a:lnTo>
                  <a:lnTo>
                    <a:pt x="547" y="8"/>
                  </a:lnTo>
                  <a:lnTo>
                    <a:pt x="544" y="8"/>
                  </a:lnTo>
                  <a:lnTo>
                    <a:pt x="542" y="8"/>
                  </a:lnTo>
                  <a:lnTo>
                    <a:pt x="539" y="5"/>
                  </a:lnTo>
                  <a:lnTo>
                    <a:pt x="539" y="5"/>
                  </a:lnTo>
                  <a:lnTo>
                    <a:pt x="535" y="3"/>
                  </a:lnTo>
                  <a:lnTo>
                    <a:pt x="530" y="3"/>
                  </a:lnTo>
                  <a:lnTo>
                    <a:pt x="528" y="3"/>
                  </a:lnTo>
                  <a:lnTo>
                    <a:pt x="523" y="5"/>
                  </a:lnTo>
                  <a:lnTo>
                    <a:pt x="521" y="3"/>
                  </a:lnTo>
                  <a:lnTo>
                    <a:pt x="521" y="5"/>
                  </a:lnTo>
                  <a:lnTo>
                    <a:pt x="521" y="5"/>
                  </a:lnTo>
                  <a:lnTo>
                    <a:pt x="521" y="10"/>
                  </a:lnTo>
                  <a:lnTo>
                    <a:pt x="518" y="15"/>
                  </a:lnTo>
                  <a:lnTo>
                    <a:pt x="518" y="22"/>
                  </a:lnTo>
                  <a:lnTo>
                    <a:pt x="516" y="24"/>
                  </a:lnTo>
                  <a:lnTo>
                    <a:pt x="516" y="26"/>
                  </a:lnTo>
                  <a:lnTo>
                    <a:pt x="516" y="29"/>
                  </a:lnTo>
                  <a:lnTo>
                    <a:pt x="516" y="26"/>
                  </a:lnTo>
                  <a:lnTo>
                    <a:pt x="513" y="26"/>
                  </a:lnTo>
                  <a:lnTo>
                    <a:pt x="509" y="24"/>
                  </a:lnTo>
                  <a:lnTo>
                    <a:pt x="502" y="22"/>
                  </a:lnTo>
                  <a:lnTo>
                    <a:pt x="494" y="17"/>
                  </a:lnTo>
                  <a:lnTo>
                    <a:pt x="490" y="15"/>
                  </a:lnTo>
                  <a:lnTo>
                    <a:pt x="483" y="10"/>
                  </a:lnTo>
                  <a:lnTo>
                    <a:pt x="476" y="8"/>
                  </a:lnTo>
                  <a:lnTo>
                    <a:pt x="471" y="5"/>
                  </a:lnTo>
                  <a:lnTo>
                    <a:pt x="464" y="0"/>
                  </a:lnTo>
                  <a:lnTo>
                    <a:pt x="461" y="0"/>
                  </a:lnTo>
                  <a:lnTo>
                    <a:pt x="461" y="0"/>
                  </a:lnTo>
                  <a:lnTo>
                    <a:pt x="459" y="3"/>
                  </a:lnTo>
                  <a:lnTo>
                    <a:pt x="459" y="5"/>
                  </a:lnTo>
                  <a:lnTo>
                    <a:pt x="459" y="5"/>
                  </a:lnTo>
                  <a:lnTo>
                    <a:pt x="459" y="8"/>
                  </a:lnTo>
                  <a:lnTo>
                    <a:pt x="461" y="10"/>
                  </a:lnTo>
                  <a:lnTo>
                    <a:pt x="461" y="12"/>
                  </a:lnTo>
                  <a:lnTo>
                    <a:pt x="461" y="15"/>
                  </a:lnTo>
                  <a:lnTo>
                    <a:pt x="461" y="15"/>
                  </a:lnTo>
                  <a:lnTo>
                    <a:pt x="461" y="15"/>
                  </a:lnTo>
                  <a:lnTo>
                    <a:pt x="461" y="19"/>
                  </a:lnTo>
                  <a:lnTo>
                    <a:pt x="459" y="22"/>
                  </a:lnTo>
                  <a:lnTo>
                    <a:pt x="459" y="24"/>
                  </a:lnTo>
                  <a:lnTo>
                    <a:pt x="459" y="24"/>
                  </a:lnTo>
                  <a:lnTo>
                    <a:pt x="459" y="24"/>
                  </a:lnTo>
                  <a:lnTo>
                    <a:pt x="459" y="24"/>
                  </a:lnTo>
                  <a:lnTo>
                    <a:pt x="459" y="26"/>
                  </a:lnTo>
                  <a:lnTo>
                    <a:pt x="459" y="26"/>
                  </a:lnTo>
                  <a:lnTo>
                    <a:pt x="459" y="26"/>
                  </a:lnTo>
                  <a:lnTo>
                    <a:pt x="459" y="29"/>
                  </a:lnTo>
                  <a:lnTo>
                    <a:pt x="459" y="29"/>
                  </a:lnTo>
                  <a:lnTo>
                    <a:pt x="459" y="31"/>
                  </a:lnTo>
                  <a:lnTo>
                    <a:pt x="459" y="31"/>
                  </a:lnTo>
                  <a:lnTo>
                    <a:pt x="459" y="34"/>
                  </a:lnTo>
                  <a:lnTo>
                    <a:pt x="459" y="34"/>
                  </a:lnTo>
                  <a:lnTo>
                    <a:pt x="459" y="34"/>
                  </a:lnTo>
                  <a:lnTo>
                    <a:pt x="459" y="36"/>
                  </a:lnTo>
                  <a:lnTo>
                    <a:pt x="459" y="36"/>
                  </a:lnTo>
                  <a:lnTo>
                    <a:pt x="459" y="36"/>
                  </a:lnTo>
                  <a:lnTo>
                    <a:pt x="459" y="36"/>
                  </a:lnTo>
                  <a:lnTo>
                    <a:pt x="459" y="38"/>
                  </a:lnTo>
                  <a:lnTo>
                    <a:pt x="457" y="43"/>
                  </a:lnTo>
                  <a:lnTo>
                    <a:pt x="454" y="45"/>
                  </a:lnTo>
                  <a:lnTo>
                    <a:pt x="452" y="50"/>
                  </a:lnTo>
                  <a:lnTo>
                    <a:pt x="450" y="55"/>
                  </a:lnTo>
                  <a:lnTo>
                    <a:pt x="450" y="55"/>
                  </a:lnTo>
                  <a:lnTo>
                    <a:pt x="450" y="55"/>
                  </a:lnTo>
                  <a:lnTo>
                    <a:pt x="450" y="55"/>
                  </a:lnTo>
                  <a:lnTo>
                    <a:pt x="450" y="55"/>
                  </a:lnTo>
                  <a:lnTo>
                    <a:pt x="450" y="57"/>
                  </a:lnTo>
                  <a:lnTo>
                    <a:pt x="450" y="57"/>
                  </a:lnTo>
                  <a:lnTo>
                    <a:pt x="447" y="62"/>
                  </a:lnTo>
                  <a:lnTo>
                    <a:pt x="447" y="62"/>
                  </a:lnTo>
                  <a:lnTo>
                    <a:pt x="447" y="62"/>
                  </a:lnTo>
                  <a:lnTo>
                    <a:pt x="445" y="64"/>
                  </a:lnTo>
                  <a:lnTo>
                    <a:pt x="445" y="64"/>
                  </a:lnTo>
                  <a:lnTo>
                    <a:pt x="445" y="64"/>
                  </a:lnTo>
                  <a:lnTo>
                    <a:pt x="442" y="64"/>
                  </a:lnTo>
                  <a:lnTo>
                    <a:pt x="442" y="67"/>
                  </a:lnTo>
                  <a:lnTo>
                    <a:pt x="442" y="69"/>
                  </a:lnTo>
                  <a:lnTo>
                    <a:pt x="442" y="69"/>
                  </a:lnTo>
                  <a:lnTo>
                    <a:pt x="442" y="69"/>
                  </a:lnTo>
                  <a:lnTo>
                    <a:pt x="440" y="71"/>
                  </a:lnTo>
                  <a:lnTo>
                    <a:pt x="438" y="71"/>
                  </a:lnTo>
                  <a:lnTo>
                    <a:pt x="438" y="71"/>
                  </a:lnTo>
                  <a:lnTo>
                    <a:pt x="438" y="74"/>
                  </a:lnTo>
                  <a:lnTo>
                    <a:pt x="438" y="71"/>
                  </a:lnTo>
                  <a:lnTo>
                    <a:pt x="435" y="71"/>
                  </a:lnTo>
                  <a:lnTo>
                    <a:pt x="435" y="71"/>
                  </a:lnTo>
                  <a:lnTo>
                    <a:pt x="435" y="71"/>
                  </a:lnTo>
                  <a:lnTo>
                    <a:pt x="435" y="71"/>
                  </a:lnTo>
                  <a:lnTo>
                    <a:pt x="435" y="71"/>
                  </a:lnTo>
                  <a:lnTo>
                    <a:pt x="435" y="71"/>
                  </a:lnTo>
                  <a:lnTo>
                    <a:pt x="433" y="71"/>
                  </a:lnTo>
                  <a:lnTo>
                    <a:pt x="433" y="76"/>
                  </a:lnTo>
                  <a:lnTo>
                    <a:pt x="431" y="81"/>
                  </a:lnTo>
                  <a:lnTo>
                    <a:pt x="428" y="86"/>
                  </a:lnTo>
                  <a:lnTo>
                    <a:pt x="426" y="90"/>
                  </a:lnTo>
                  <a:lnTo>
                    <a:pt x="426" y="90"/>
                  </a:lnTo>
                  <a:lnTo>
                    <a:pt x="426" y="90"/>
                  </a:lnTo>
                  <a:lnTo>
                    <a:pt x="424" y="90"/>
                  </a:lnTo>
                  <a:lnTo>
                    <a:pt x="421" y="90"/>
                  </a:lnTo>
                  <a:lnTo>
                    <a:pt x="416" y="88"/>
                  </a:lnTo>
                  <a:lnTo>
                    <a:pt x="412" y="86"/>
                  </a:lnTo>
                  <a:lnTo>
                    <a:pt x="412" y="86"/>
                  </a:lnTo>
                  <a:lnTo>
                    <a:pt x="412" y="88"/>
                  </a:lnTo>
                  <a:lnTo>
                    <a:pt x="409" y="93"/>
                  </a:lnTo>
                  <a:lnTo>
                    <a:pt x="407" y="95"/>
                  </a:lnTo>
                  <a:lnTo>
                    <a:pt x="407" y="95"/>
                  </a:lnTo>
                  <a:lnTo>
                    <a:pt x="407" y="95"/>
                  </a:lnTo>
                  <a:lnTo>
                    <a:pt x="407" y="97"/>
                  </a:lnTo>
                  <a:lnTo>
                    <a:pt x="407" y="97"/>
                  </a:lnTo>
                  <a:lnTo>
                    <a:pt x="407" y="100"/>
                  </a:lnTo>
                  <a:lnTo>
                    <a:pt x="407" y="102"/>
                  </a:lnTo>
                  <a:lnTo>
                    <a:pt x="405" y="102"/>
                  </a:lnTo>
                  <a:lnTo>
                    <a:pt x="407" y="109"/>
                  </a:lnTo>
                  <a:lnTo>
                    <a:pt x="407" y="109"/>
                  </a:lnTo>
                  <a:lnTo>
                    <a:pt x="405" y="109"/>
                  </a:lnTo>
                  <a:lnTo>
                    <a:pt x="405" y="112"/>
                  </a:lnTo>
                  <a:lnTo>
                    <a:pt x="405" y="112"/>
                  </a:lnTo>
                  <a:lnTo>
                    <a:pt x="402" y="114"/>
                  </a:lnTo>
                  <a:lnTo>
                    <a:pt x="402" y="114"/>
                  </a:lnTo>
                  <a:lnTo>
                    <a:pt x="402" y="116"/>
                  </a:lnTo>
                  <a:lnTo>
                    <a:pt x="402" y="116"/>
                  </a:lnTo>
                  <a:lnTo>
                    <a:pt x="402" y="119"/>
                  </a:lnTo>
                  <a:lnTo>
                    <a:pt x="400" y="121"/>
                  </a:lnTo>
                  <a:lnTo>
                    <a:pt x="400" y="123"/>
                  </a:lnTo>
                  <a:lnTo>
                    <a:pt x="400" y="123"/>
                  </a:lnTo>
                  <a:lnTo>
                    <a:pt x="400" y="123"/>
                  </a:lnTo>
                  <a:lnTo>
                    <a:pt x="400" y="123"/>
                  </a:lnTo>
                  <a:lnTo>
                    <a:pt x="400" y="128"/>
                  </a:lnTo>
                  <a:lnTo>
                    <a:pt x="400" y="128"/>
                  </a:lnTo>
                  <a:lnTo>
                    <a:pt x="400" y="131"/>
                  </a:lnTo>
                  <a:lnTo>
                    <a:pt x="398" y="133"/>
                  </a:lnTo>
                  <a:lnTo>
                    <a:pt x="398" y="138"/>
                  </a:lnTo>
                  <a:lnTo>
                    <a:pt x="393" y="142"/>
                  </a:lnTo>
                  <a:lnTo>
                    <a:pt x="393" y="142"/>
                  </a:lnTo>
                  <a:lnTo>
                    <a:pt x="393" y="142"/>
                  </a:lnTo>
                  <a:lnTo>
                    <a:pt x="393" y="142"/>
                  </a:lnTo>
                  <a:lnTo>
                    <a:pt x="386" y="142"/>
                  </a:lnTo>
                  <a:lnTo>
                    <a:pt x="381" y="142"/>
                  </a:lnTo>
                  <a:lnTo>
                    <a:pt x="376" y="140"/>
                  </a:lnTo>
                  <a:lnTo>
                    <a:pt x="371" y="140"/>
                  </a:lnTo>
                  <a:lnTo>
                    <a:pt x="371" y="140"/>
                  </a:lnTo>
                  <a:lnTo>
                    <a:pt x="371" y="140"/>
                  </a:lnTo>
                  <a:lnTo>
                    <a:pt x="371" y="140"/>
                  </a:lnTo>
                  <a:lnTo>
                    <a:pt x="371" y="138"/>
                  </a:lnTo>
                  <a:lnTo>
                    <a:pt x="371" y="138"/>
                  </a:lnTo>
                  <a:lnTo>
                    <a:pt x="371" y="138"/>
                  </a:lnTo>
                  <a:lnTo>
                    <a:pt x="371" y="138"/>
                  </a:lnTo>
                  <a:lnTo>
                    <a:pt x="371" y="138"/>
                  </a:lnTo>
                  <a:lnTo>
                    <a:pt x="364" y="131"/>
                  </a:lnTo>
                  <a:lnTo>
                    <a:pt x="364" y="131"/>
                  </a:lnTo>
                  <a:lnTo>
                    <a:pt x="364" y="131"/>
                  </a:lnTo>
                  <a:lnTo>
                    <a:pt x="364" y="131"/>
                  </a:lnTo>
                  <a:lnTo>
                    <a:pt x="355" y="128"/>
                  </a:lnTo>
                  <a:lnTo>
                    <a:pt x="355" y="128"/>
                  </a:lnTo>
                  <a:lnTo>
                    <a:pt x="355" y="131"/>
                  </a:lnTo>
                  <a:lnTo>
                    <a:pt x="355" y="131"/>
                  </a:lnTo>
                  <a:lnTo>
                    <a:pt x="355" y="133"/>
                  </a:lnTo>
                  <a:lnTo>
                    <a:pt x="355" y="133"/>
                  </a:lnTo>
                  <a:lnTo>
                    <a:pt x="355" y="135"/>
                  </a:lnTo>
                  <a:lnTo>
                    <a:pt x="355" y="135"/>
                  </a:lnTo>
                  <a:lnTo>
                    <a:pt x="355" y="135"/>
                  </a:lnTo>
                  <a:lnTo>
                    <a:pt x="355" y="138"/>
                  </a:lnTo>
                  <a:lnTo>
                    <a:pt x="355" y="138"/>
                  </a:lnTo>
                  <a:lnTo>
                    <a:pt x="353" y="140"/>
                  </a:lnTo>
                  <a:lnTo>
                    <a:pt x="353" y="142"/>
                  </a:lnTo>
                  <a:lnTo>
                    <a:pt x="353" y="142"/>
                  </a:lnTo>
                  <a:lnTo>
                    <a:pt x="353" y="147"/>
                  </a:lnTo>
                  <a:lnTo>
                    <a:pt x="353" y="150"/>
                  </a:lnTo>
                  <a:lnTo>
                    <a:pt x="353" y="150"/>
                  </a:lnTo>
                  <a:lnTo>
                    <a:pt x="353" y="152"/>
                  </a:lnTo>
                  <a:lnTo>
                    <a:pt x="353" y="154"/>
                  </a:lnTo>
                  <a:lnTo>
                    <a:pt x="353" y="157"/>
                  </a:lnTo>
                  <a:lnTo>
                    <a:pt x="350" y="159"/>
                  </a:lnTo>
                  <a:lnTo>
                    <a:pt x="350" y="159"/>
                  </a:lnTo>
                  <a:lnTo>
                    <a:pt x="348" y="159"/>
                  </a:lnTo>
                  <a:lnTo>
                    <a:pt x="348" y="159"/>
                  </a:lnTo>
                  <a:lnTo>
                    <a:pt x="348" y="161"/>
                  </a:lnTo>
                  <a:lnTo>
                    <a:pt x="348" y="161"/>
                  </a:lnTo>
                  <a:lnTo>
                    <a:pt x="348" y="164"/>
                  </a:lnTo>
                  <a:lnTo>
                    <a:pt x="348" y="164"/>
                  </a:lnTo>
                  <a:lnTo>
                    <a:pt x="345" y="166"/>
                  </a:lnTo>
                  <a:lnTo>
                    <a:pt x="345" y="166"/>
                  </a:lnTo>
                  <a:lnTo>
                    <a:pt x="348" y="168"/>
                  </a:lnTo>
                  <a:lnTo>
                    <a:pt x="348" y="168"/>
                  </a:lnTo>
                  <a:lnTo>
                    <a:pt x="348" y="168"/>
                  </a:lnTo>
                  <a:lnTo>
                    <a:pt x="348" y="171"/>
                  </a:lnTo>
                  <a:lnTo>
                    <a:pt x="348" y="171"/>
                  </a:lnTo>
                  <a:lnTo>
                    <a:pt x="348" y="171"/>
                  </a:lnTo>
                  <a:lnTo>
                    <a:pt x="345" y="173"/>
                  </a:lnTo>
                  <a:lnTo>
                    <a:pt x="343" y="176"/>
                  </a:lnTo>
                  <a:lnTo>
                    <a:pt x="343" y="176"/>
                  </a:lnTo>
                  <a:lnTo>
                    <a:pt x="341" y="180"/>
                  </a:lnTo>
                  <a:lnTo>
                    <a:pt x="338" y="185"/>
                  </a:lnTo>
                  <a:lnTo>
                    <a:pt x="338" y="185"/>
                  </a:lnTo>
                  <a:lnTo>
                    <a:pt x="338" y="185"/>
                  </a:lnTo>
                  <a:lnTo>
                    <a:pt x="338" y="187"/>
                  </a:lnTo>
                  <a:lnTo>
                    <a:pt x="338" y="187"/>
                  </a:lnTo>
                  <a:lnTo>
                    <a:pt x="338" y="187"/>
                  </a:lnTo>
                  <a:lnTo>
                    <a:pt x="338" y="197"/>
                  </a:lnTo>
                  <a:lnTo>
                    <a:pt x="336" y="202"/>
                  </a:lnTo>
                  <a:lnTo>
                    <a:pt x="334" y="206"/>
                  </a:lnTo>
                  <a:lnTo>
                    <a:pt x="331" y="211"/>
                  </a:lnTo>
                  <a:lnTo>
                    <a:pt x="327" y="218"/>
                  </a:lnTo>
                  <a:lnTo>
                    <a:pt x="324" y="223"/>
                  </a:lnTo>
                  <a:lnTo>
                    <a:pt x="322" y="228"/>
                  </a:lnTo>
                  <a:lnTo>
                    <a:pt x="317" y="235"/>
                  </a:lnTo>
                  <a:lnTo>
                    <a:pt x="317" y="235"/>
                  </a:lnTo>
                  <a:lnTo>
                    <a:pt x="317" y="237"/>
                  </a:lnTo>
                  <a:lnTo>
                    <a:pt x="317" y="237"/>
                  </a:lnTo>
                  <a:lnTo>
                    <a:pt x="315" y="244"/>
                  </a:lnTo>
                  <a:lnTo>
                    <a:pt x="312" y="251"/>
                  </a:lnTo>
                  <a:lnTo>
                    <a:pt x="312" y="251"/>
                  </a:lnTo>
                  <a:lnTo>
                    <a:pt x="312" y="254"/>
                  </a:lnTo>
                  <a:lnTo>
                    <a:pt x="312" y="254"/>
                  </a:lnTo>
                  <a:lnTo>
                    <a:pt x="312" y="254"/>
                  </a:lnTo>
                  <a:lnTo>
                    <a:pt x="315" y="254"/>
                  </a:lnTo>
                  <a:lnTo>
                    <a:pt x="315" y="254"/>
                  </a:lnTo>
                  <a:lnTo>
                    <a:pt x="319" y="256"/>
                  </a:lnTo>
                  <a:lnTo>
                    <a:pt x="319" y="256"/>
                  </a:lnTo>
                  <a:lnTo>
                    <a:pt x="319" y="256"/>
                  </a:lnTo>
                  <a:lnTo>
                    <a:pt x="319" y="258"/>
                  </a:lnTo>
                  <a:lnTo>
                    <a:pt x="319" y="258"/>
                  </a:lnTo>
                  <a:lnTo>
                    <a:pt x="319" y="258"/>
                  </a:lnTo>
                  <a:lnTo>
                    <a:pt x="319" y="261"/>
                  </a:lnTo>
                  <a:lnTo>
                    <a:pt x="317" y="261"/>
                  </a:lnTo>
                  <a:lnTo>
                    <a:pt x="315" y="263"/>
                  </a:lnTo>
                  <a:lnTo>
                    <a:pt x="315" y="263"/>
                  </a:lnTo>
                  <a:lnTo>
                    <a:pt x="315" y="263"/>
                  </a:lnTo>
                  <a:lnTo>
                    <a:pt x="315" y="265"/>
                  </a:lnTo>
                  <a:lnTo>
                    <a:pt x="312" y="265"/>
                  </a:lnTo>
                  <a:lnTo>
                    <a:pt x="312" y="268"/>
                  </a:lnTo>
                  <a:lnTo>
                    <a:pt x="312" y="268"/>
                  </a:lnTo>
                  <a:lnTo>
                    <a:pt x="315" y="268"/>
                  </a:lnTo>
                  <a:lnTo>
                    <a:pt x="315" y="268"/>
                  </a:lnTo>
                  <a:lnTo>
                    <a:pt x="315" y="268"/>
                  </a:lnTo>
                  <a:lnTo>
                    <a:pt x="315" y="270"/>
                  </a:lnTo>
                  <a:lnTo>
                    <a:pt x="317" y="270"/>
                  </a:lnTo>
                  <a:lnTo>
                    <a:pt x="317" y="270"/>
                  </a:lnTo>
                  <a:lnTo>
                    <a:pt x="317" y="273"/>
                  </a:lnTo>
                  <a:lnTo>
                    <a:pt x="315" y="273"/>
                  </a:lnTo>
                  <a:lnTo>
                    <a:pt x="305" y="282"/>
                  </a:lnTo>
                  <a:lnTo>
                    <a:pt x="303" y="284"/>
                  </a:lnTo>
                  <a:lnTo>
                    <a:pt x="303" y="284"/>
                  </a:lnTo>
                  <a:lnTo>
                    <a:pt x="301" y="284"/>
                  </a:lnTo>
                  <a:lnTo>
                    <a:pt x="301" y="284"/>
                  </a:lnTo>
                  <a:lnTo>
                    <a:pt x="301" y="284"/>
                  </a:lnTo>
                  <a:lnTo>
                    <a:pt x="301" y="284"/>
                  </a:lnTo>
                  <a:lnTo>
                    <a:pt x="301" y="284"/>
                  </a:lnTo>
                  <a:lnTo>
                    <a:pt x="298" y="284"/>
                  </a:lnTo>
                  <a:lnTo>
                    <a:pt x="298" y="284"/>
                  </a:lnTo>
                  <a:lnTo>
                    <a:pt x="298" y="284"/>
                  </a:lnTo>
                  <a:lnTo>
                    <a:pt x="298" y="282"/>
                  </a:lnTo>
                  <a:lnTo>
                    <a:pt x="298" y="282"/>
                  </a:lnTo>
                  <a:lnTo>
                    <a:pt x="298" y="282"/>
                  </a:lnTo>
                  <a:lnTo>
                    <a:pt x="298" y="282"/>
                  </a:lnTo>
                  <a:lnTo>
                    <a:pt x="296" y="282"/>
                  </a:lnTo>
                  <a:lnTo>
                    <a:pt x="296" y="282"/>
                  </a:lnTo>
                  <a:lnTo>
                    <a:pt x="293" y="282"/>
                  </a:lnTo>
                  <a:lnTo>
                    <a:pt x="291" y="282"/>
                  </a:lnTo>
                  <a:lnTo>
                    <a:pt x="289" y="284"/>
                  </a:lnTo>
                  <a:lnTo>
                    <a:pt x="284" y="289"/>
                  </a:lnTo>
                  <a:lnTo>
                    <a:pt x="279" y="292"/>
                  </a:lnTo>
                  <a:lnTo>
                    <a:pt x="275" y="296"/>
                  </a:lnTo>
                  <a:lnTo>
                    <a:pt x="275" y="296"/>
                  </a:lnTo>
                  <a:lnTo>
                    <a:pt x="275" y="296"/>
                  </a:lnTo>
                  <a:lnTo>
                    <a:pt x="275" y="296"/>
                  </a:lnTo>
                  <a:lnTo>
                    <a:pt x="275" y="296"/>
                  </a:lnTo>
                  <a:lnTo>
                    <a:pt x="275" y="296"/>
                  </a:lnTo>
                  <a:lnTo>
                    <a:pt x="272" y="296"/>
                  </a:lnTo>
                  <a:lnTo>
                    <a:pt x="272" y="294"/>
                  </a:lnTo>
                  <a:lnTo>
                    <a:pt x="272" y="294"/>
                  </a:lnTo>
                  <a:lnTo>
                    <a:pt x="272" y="294"/>
                  </a:lnTo>
                  <a:lnTo>
                    <a:pt x="270" y="294"/>
                  </a:lnTo>
                  <a:lnTo>
                    <a:pt x="270" y="294"/>
                  </a:lnTo>
                  <a:lnTo>
                    <a:pt x="270" y="294"/>
                  </a:lnTo>
                  <a:lnTo>
                    <a:pt x="270" y="294"/>
                  </a:lnTo>
                  <a:lnTo>
                    <a:pt x="270" y="292"/>
                  </a:lnTo>
                  <a:lnTo>
                    <a:pt x="267" y="292"/>
                  </a:lnTo>
                  <a:lnTo>
                    <a:pt x="267" y="292"/>
                  </a:lnTo>
                  <a:lnTo>
                    <a:pt x="265" y="292"/>
                  </a:lnTo>
                  <a:lnTo>
                    <a:pt x="265" y="292"/>
                  </a:lnTo>
                  <a:lnTo>
                    <a:pt x="263" y="292"/>
                  </a:lnTo>
                  <a:lnTo>
                    <a:pt x="263" y="294"/>
                  </a:lnTo>
                  <a:lnTo>
                    <a:pt x="263" y="294"/>
                  </a:lnTo>
                  <a:lnTo>
                    <a:pt x="260" y="294"/>
                  </a:lnTo>
                  <a:lnTo>
                    <a:pt x="260" y="296"/>
                  </a:lnTo>
                  <a:lnTo>
                    <a:pt x="260" y="296"/>
                  </a:lnTo>
                  <a:lnTo>
                    <a:pt x="260" y="296"/>
                  </a:lnTo>
                  <a:lnTo>
                    <a:pt x="260" y="296"/>
                  </a:lnTo>
                  <a:lnTo>
                    <a:pt x="260" y="299"/>
                  </a:lnTo>
                  <a:lnTo>
                    <a:pt x="260" y="299"/>
                  </a:lnTo>
                  <a:lnTo>
                    <a:pt x="263" y="301"/>
                  </a:lnTo>
                  <a:lnTo>
                    <a:pt x="263" y="301"/>
                  </a:lnTo>
                  <a:lnTo>
                    <a:pt x="263" y="303"/>
                  </a:lnTo>
                  <a:lnTo>
                    <a:pt x="263" y="303"/>
                  </a:lnTo>
                  <a:lnTo>
                    <a:pt x="263" y="306"/>
                  </a:lnTo>
                  <a:lnTo>
                    <a:pt x="263" y="306"/>
                  </a:lnTo>
                  <a:lnTo>
                    <a:pt x="256" y="310"/>
                  </a:lnTo>
                  <a:lnTo>
                    <a:pt x="256" y="310"/>
                  </a:lnTo>
                  <a:lnTo>
                    <a:pt x="256" y="310"/>
                  </a:lnTo>
                  <a:lnTo>
                    <a:pt x="253" y="310"/>
                  </a:lnTo>
                  <a:lnTo>
                    <a:pt x="253" y="310"/>
                  </a:lnTo>
                  <a:lnTo>
                    <a:pt x="251" y="310"/>
                  </a:lnTo>
                  <a:lnTo>
                    <a:pt x="248" y="313"/>
                  </a:lnTo>
                  <a:lnTo>
                    <a:pt x="248" y="313"/>
                  </a:lnTo>
                  <a:lnTo>
                    <a:pt x="239" y="315"/>
                  </a:lnTo>
                  <a:lnTo>
                    <a:pt x="232" y="320"/>
                  </a:lnTo>
                  <a:lnTo>
                    <a:pt x="230" y="322"/>
                  </a:lnTo>
                  <a:lnTo>
                    <a:pt x="230" y="320"/>
                  </a:lnTo>
                  <a:lnTo>
                    <a:pt x="230" y="320"/>
                  </a:lnTo>
                  <a:lnTo>
                    <a:pt x="230" y="320"/>
                  </a:lnTo>
                  <a:lnTo>
                    <a:pt x="230" y="320"/>
                  </a:lnTo>
                  <a:lnTo>
                    <a:pt x="230" y="320"/>
                  </a:lnTo>
                  <a:lnTo>
                    <a:pt x="227" y="320"/>
                  </a:lnTo>
                  <a:lnTo>
                    <a:pt x="227" y="318"/>
                  </a:lnTo>
                  <a:lnTo>
                    <a:pt x="222" y="315"/>
                  </a:lnTo>
                  <a:lnTo>
                    <a:pt x="220" y="315"/>
                  </a:lnTo>
                  <a:lnTo>
                    <a:pt x="220" y="315"/>
                  </a:lnTo>
                  <a:lnTo>
                    <a:pt x="218" y="313"/>
                  </a:lnTo>
                  <a:lnTo>
                    <a:pt x="218" y="313"/>
                  </a:lnTo>
                  <a:lnTo>
                    <a:pt x="218" y="313"/>
                  </a:lnTo>
                  <a:lnTo>
                    <a:pt x="215" y="313"/>
                  </a:lnTo>
                  <a:lnTo>
                    <a:pt x="215" y="313"/>
                  </a:lnTo>
                  <a:lnTo>
                    <a:pt x="213" y="313"/>
                  </a:lnTo>
                  <a:lnTo>
                    <a:pt x="213" y="313"/>
                  </a:lnTo>
                  <a:lnTo>
                    <a:pt x="213" y="315"/>
                  </a:lnTo>
                  <a:lnTo>
                    <a:pt x="213" y="315"/>
                  </a:lnTo>
                  <a:lnTo>
                    <a:pt x="213" y="318"/>
                  </a:lnTo>
                  <a:lnTo>
                    <a:pt x="213" y="318"/>
                  </a:lnTo>
                  <a:lnTo>
                    <a:pt x="211" y="320"/>
                  </a:lnTo>
                  <a:lnTo>
                    <a:pt x="211" y="320"/>
                  </a:lnTo>
                  <a:lnTo>
                    <a:pt x="211" y="322"/>
                  </a:lnTo>
                  <a:lnTo>
                    <a:pt x="206" y="322"/>
                  </a:lnTo>
                  <a:lnTo>
                    <a:pt x="204" y="322"/>
                  </a:lnTo>
                  <a:lnTo>
                    <a:pt x="204" y="322"/>
                  </a:lnTo>
                  <a:lnTo>
                    <a:pt x="204" y="325"/>
                  </a:lnTo>
                  <a:lnTo>
                    <a:pt x="199" y="329"/>
                  </a:lnTo>
                  <a:lnTo>
                    <a:pt x="199" y="332"/>
                  </a:lnTo>
                  <a:lnTo>
                    <a:pt x="199" y="332"/>
                  </a:lnTo>
                  <a:lnTo>
                    <a:pt x="196" y="332"/>
                  </a:lnTo>
                  <a:lnTo>
                    <a:pt x="189" y="332"/>
                  </a:lnTo>
                  <a:lnTo>
                    <a:pt x="189" y="332"/>
                  </a:lnTo>
                  <a:lnTo>
                    <a:pt x="185" y="332"/>
                  </a:lnTo>
                  <a:lnTo>
                    <a:pt x="182" y="329"/>
                  </a:lnTo>
                  <a:lnTo>
                    <a:pt x="182" y="329"/>
                  </a:lnTo>
                  <a:lnTo>
                    <a:pt x="180" y="329"/>
                  </a:lnTo>
                  <a:lnTo>
                    <a:pt x="178" y="327"/>
                  </a:lnTo>
                  <a:lnTo>
                    <a:pt x="178" y="327"/>
                  </a:lnTo>
                  <a:lnTo>
                    <a:pt x="178" y="327"/>
                  </a:lnTo>
                  <a:lnTo>
                    <a:pt x="178" y="325"/>
                  </a:lnTo>
                  <a:lnTo>
                    <a:pt x="178" y="325"/>
                  </a:lnTo>
                  <a:lnTo>
                    <a:pt x="175" y="325"/>
                  </a:lnTo>
                  <a:lnTo>
                    <a:pt x="173" y="325"/>
                  </a:lnTo>
                  <a:lnTo>
                    <a:pt x="173" y="325"/>
                  </a:lnTo>
                  <a:lnTo>
                    <a:pt x="170" y="327"/>
                  </a:lnTo>
                  <a:lnTo>
                    <a:pt x="170" y="325"/>
                  </a:lnTo>
                  <a:lnTo>
                    <a:pt x="168" y="325"/>
                  </a:lnTo>
                  <a:lnTo>
                    <a:pt x="168" y="325"/>
                  </a:lnTo>
                  <a:lnTo>
                    <a:pt x="168" y="325"/>
                  </a:lnTo>
                  <a:lnTo>
                    <a:pt x="168" y="325"/>
                  </a:lnTo>
                  <a:lnTo>
                    <a:pt x="166" y="322"/>
                  </a:lnTo>
                  <a:lnTo>
                    <a:pt x="166" y="322"/>
                  </a:lnTo>
                  <a:lnTo>
                    <a:pt x="166" y="320"/>
                  </a:lnTo>
                  <a:lnTo>
                    <a:pt x="163" y="320"/>
                  </a:lnTo>
                  <a:lnTo>
                    <a:pt x="159" y="318"/>
                  </a:lnTo>
                  <a:lnTo>
                    <a:pt x="159" y="318"/>
                  </a:lnTo>
                  <a:lnTo>
                    <a:pt x="159" y="318"/>
                  </a:lnTo>
                  <a:lnTo>
                    <a:pt x="159" y="315"/>
                  </a:lnTo>
                  <a:lnTo>
                    <a:pt x="159" y="315"/>
                  </a:lnTo>
                  <a:lnTo>
                    <a:pt x="156" y="315"/>
                  </a:lnTo>
                  <a:lnTo>
                    <a:pt x="156" y="313"/>
                  </a:lnTo>
                  <a:lnTo>
                    <a:pt x="156" y="310"/>
                  </a:lnTo>
                  <a:lnTo>
                    <a:pt x="156" y="310"/>
                  </a:lnTo>
                  <a:lnTo>
                    <a:pt x="156" y="310"/>
                  </a:lnTo>
                  <a:lnTo>
                    <a:pt x="156" y="310"/>
                  </a:lnTo>
                  <a:lnTo>
                    <a:pt x="156" y="308"/>
                  </a:lnTo>
                  <a:lnTo>
                    <a:pt x="156" y="308"/>
                  </a:lnTo>
                  <a:lnTo>
                    <a:pt x="156" y="308"/>
                  </a:lnTo>
                  <a:lnTo>
                    <a:pt x="152" y="306"/>
                  </a:lnTo>
                  <a:lnTo>
                    <a:pt x="152" y="306"/>
                  </a:lnTo>
                  <a:lnTo>
                    <a:pt x="152" y="306"/>
                  </a:lnTo>
                  <a:lnTo>
                    <a:pt x="152" y="306"/>
                  </a:lnTo>
                  <a:lnTo>
                    <a:pt x="152" y="303"/>
                  </a:lnTo>
                  <a:lnTo>
                    <a:pt x="152" y="303"/>
                  </a:lnTo>
                  <a:lnTo>
                    <a:pt x="154" y="301"/>
                  </a:lnTo>
                  <a:lnTo>
                    <a:pt x="154" y="301"/>
                  </a:lnTo>
                  <a:lnTo>
                    <a:pt x="154" y="301"/>
                  </a:lnTo>
                  <a:lnTo>
                    <a:pt x="154" y="301"/>
                  </a:lnTo>
                  <a:lnTo>
                    <a:pt x="154" y="301"/>
                  </a:lnTo>
                  <a:lnTo>
                    <a:pt x="154" y="299"/>
                  </a:lnTo>
                  <a:lnTo>
                    <a:pt x="154" y="299"/>
                  </a:lnTo>
                  <a:lnTo>
                    <a:pt x="152" y="299"/>
                  </a:lnTo>
                  <a:lnTo>
                    <a:pt x="152" y="299"/>
                  </a:lnTo>
                  <a:lnTo>
                    <a:pt x="152" y="296"/>
                  </a:lnTo>
                  <a:lnTo>
                    <a:pt x="147" y="303"/>
                  </a:lnTo>
                  <a:lnTo>
                    <a:pt x="140" y="310"/>
                  </a:lnTo>
                  <a:lnTo>
                    <a:pt x="135" y="318"/>
                  </a:lnTo>
                  <a:lnTo>
                    <a:pt x="125" y="327"/>
                  </a:lnTo>
                  <a:lnTo>
                    <a:pt x="118" y="336"/>
                  </a:lnTo>
                  <a:lnTo>
                    <a:pt x="116" y="336"/>
                  </a:lnTo>
                  <a:lnTo>
                    <a:pt x="109" y="341"/>
                  </a:lnTo>
                  <a:lnTo>
                    <a:pt x="102" y="346"/>
                  </a:lnTo>
                  <a:lnTo>
                    <a:pt x="92" y="353"/>
                  </a:lnTo>
                  <a:lnTo>
                    <a:pt x="88" y="358"/>
                  </a:lnTo>
                  <a:lnTo>
                    <a:pt x="88" y="360"/>
                  </a:lnTo>
                  <a:lnTo>
                    <a:pt x="85" y="360"/>
                  </a:lnTo>
                  <a:lnTo>
                    <a:pt x="88" y="363"/>
                  </a:lnTo>
                  <a:lnTo>
                    <a:pt x="88" y="365"/>
                  </a:lnTo>
                  <a:lnTo>
                    <a:pt x="88" y="367"/>
                  </a:lnTo>
                  <a:lnTo>
                    <a:pt x="88" y="367"/>
                  </a:lnTo>
                  <a:lnTo>
                    <a:pt x="88" y="367"/>
                  </a:lnTo>
                  <a:lnTo>
                    <a:pt x="88" y="370"/>
                  </a:lnTo>
                  <a:lnTo>
                    <a:pt x="88" y="370"/>
                  </a:lnTo>
                  <a:lnTo>
                    <a:pt x="88" y="370"/>
                  </a:lnTo>
                  <a:lnTo>
                    <a:pt x="85" y="370"/>
                  </a:lnTo>
                  <a:lnTo>
                    <a:pt x="78" y="377"/>
                  </a:lnTo>
                  <a:lnTo>
                    <a:pt x="76" y="379"/>
                  </a:lnTo>
                  <a:lnTo>
                    <a:pt x="76" y="379"/>
                  </a:lnTo>
                  <a:lnTo>
                    <a:pt x="73" y="381"/>
                  </a:lnTo>
                  <a:lnTo>
                    <a:pt x="76" y="384"/>
                  </a:lnTo>
                  <a:lnTo>
                    <a:pt x="76" y="384"/>
                  </a:lnTo>
                  <a:lnTo>
                    <a:pt x="76" y="384"/>
                  </a:lnTo>
                  <a:lnTo>
                    <a:pt x="76" y="386"/>
                  </a:lnTo>
                  <a:lnTo>
                    <a:pt x="76" y="386"/>
                  </a:lnTo>
                  <a:lnTo>
                    <a:pt x="76" y="389"/>
                  </a:lnTo>
                  <a:lnTo>
                    <a:pt x="76" y="389"/>
                  </a:lnTo>
                  <a:lnTo>
                    <a:pt x="76" y="389"/>
                  </a:lnTo>
                  <a:lnTo>
                    <a:pt x="73" y="391"/>
                  </a:lnTo>
                  <a:lnTo>
                    <a:pt x="73" y="391"/>
                  </a:lnTo>
                  <a:lnTo>
                    <a:pt x="66" y="393"/>
                  </a:lnTo>
                  <a:lnTo>
                    <a:pt x="62" y="398"/>
                  </a:lnTo>
                  <a:lnTo>
                    <a:pt x="57" y="398"/>
                  </a:lnTo>
                  <a:lnTo>
                    <a:pt x="57" y="398"/>
                  </a:lnTo>
                  <a:lnTo>
                    <a:pt x="57" y="398"/>
                  </a:lnTo>
                  <a:lnTo>
                    <a:pt x="55" y="400"/>
                  </a:lnTo>
                  <a:lnTo>
                    <a:pt x="55" y="405"/>
                  </a:lnTo>
                  <a:lnTo>
                    <a:pt x="52" y="407"/>
                  </a:lnTo>
                  <a:lnTo>
                    <a:pt x="52" y="407"/>
                  </a:lnTo>
                  <a:lnTo>
                    <a:pt x="52" y="407"/>
                  </a:lnTo>
                  <a:lnTo>
                    <a:pt x="52" y="410"/>
                  </a:lnTo>
                  <a:lnTo>
                    <a:pt x="52" y="410"/>
                  </a:lnTo>
                  <a:lnTo>
                    <a:pt x="52" y="410"/>
                  </a:lnTo>
                  <a:lnTo>
                    <a:pt x="52" y="412"/>
                  </a:lnTo>
                  <a:lnTo>
                    <a:pt x="52" y="412"/>
                  </a:lnTo>
                  <a:lnTo>
                    <a:pt x="50" y="412"/>
                  </a:lnTo>
                  <a:lnTo>
                    <a:pt x="40" y="415"/>
                  </a:lnTo>
                  <a:lnTo>
                    <a:pt x="31" y="419"/>
                  </a:lnTo>
                  <a:lnTo>
                    <a:pt x="29" y="424"/>
                  </a:lnTo>
                  <a:lnTo>
                    <a:pt x="26" y="424"/>
                  </a:lnTo>
                  <a:lnTo>
                    <a:pt x="26" y="424"/>
                  </a:lnTo>
                  <a:lnTo>
                    <a:pt x="24" y="426"/>
                  </a:lnTo>
                  <a:lnTo>
                    <a:pt x="14" y="429"/>
                  </a:lnTo>
                  <a:lnTo>
                    <a:pt x="7" y="434"/>
                  </a:lnTo>
                  <a:lnTo>
                    <a:pt x="7" y="434"/>
                  </a:lnTo>
                  <a:lnTo>
                    <a:pt x="5" y="434"/>
                  </a:lnTo>
                  <a:lnTo>
                    <a:pt x="0" y="438"/>
                  </a:lnTo>
                  <a:lnTo>
                    <a:pt x="12" y="436"/>
                  </a:lnTo>
                  <a:lnTo>
                    <a:pt x="21" y="436"/>
                  </a:lnTo>
                  <a:lnTo>
                    <a:pt x="43" y="431"/>
                  </a:lnTo>
                  <a:lnTo>
                    <a:pt x="52" y="431"/>
                  </a:lnTo>
                  <a:lnTo>
                    <a:pt x="64" y="429"/>
                  </a:lnTo>
                  <a:lnTo>
                    <a:pt x="73" y="429"/>
                  </a:lnTo>
                  <a:lnTo>
                    <a:pt x="83" y="426"/>
                  </a:lnTo>
                  <a:lnTo>
                    <a:pt x="95" y="424"/>
                  </a:lnTo>
                  <a:lnTo>
                    <a:pt x="104" y="424"/>
                  </a:lnTo>
                  <a:lnTo>
                    <a:pt x="116" y="422"/>
                  </a:lnTo>
                  <a:lnTo>
                    <a:pt x="125" y="419"/>
                  </a:lnTo>
                  <a:lnTo>
                    <a:pt x="135" y="417"/>
                  </a:lnTo>
                  <a:lnTo>
                    <a:pt x="147" y="417"/>
                  </a:lnTo>
                  <a:lnTo>
                    <a:pt x="156" y="415"/>
                  </a:lnTo>
                  <a:lnTo>
                    <a:pt x="166" y="412"/>
                  </a:lnTo>
                  <a:lnTo>
                    <a:pt x="170" y="412"/>
                  </a:lnTo>
                  <a:lnTo>
                    <a:pt x="173" y="412"/>
                  </a:lnTo>
                  <a:lnTo>
                    <a:pt x="175" y="410"/>
                  </a:lnTo>
                  <a:lnTo>
                    <a:pt x="175" y="410"/>
                  </a:lnTo>
                  <a:lnTo>
                    <a:pt x="175" y="410"/>
                  </a:lnTo>
                  <a:lnTo>
                    <a:pt x="182" y="407"/>
                  </a:lnTo>
                  <a:lnTo>
                    <a:pt x="192" y="407"/>
                  </a:lnTo>
                  <a:lnTo>
                    <a:pt x="201" y="405"/>
                  </a:lnTo>
                  <a:lnTo>
                    <a:pt x="201" y="407"/>
                  </a:lnTo>
                  <a:lnTo>
                    <a:pt x="201" y="407"/>
                  </a:lnTo>
                  <a:lnTo>
                    <a:pt x="204" y="407"/>
                  </a:lnTo>
                  <a:lnTo>
                    <a:pt x="204" y="407"/>
                  </a:lnTo>
                  <a:lnTo>
                    <a:pt x="222" y="405"/>
                  </a:lnTo>
                  <a:lnTo>
                    <a:pt x="239" y="403"/>
                  </a:lnTo>
                  <a:lnTo>
                    <a:pt x="256" y="398"/>
                  </a:lnTo>
                  <a:lnTo>
                    <a:pt x="275" y="396"/>
                  </a:lnTo>
                  <a:lnTo>
                    <a:pt x="291" y="393"/>
                  </a:lnTo>
                  <a:lnTo>
                    <a:pt x="308" y="391"/>
                  </a:lnTo>
                  <a:lnTo>
                    <a:pt x="327" y="389"/>
                  </a:lnTo>
                  <a:lnTo>
                    <a:pt x="343" y="384"/>
                  </a:lnTo>
                  <a:lnTo>
                    <a:pt x="360" y="381"/>
                  </a:lnTo>
                  <a:lnTo>
                    <a:pt x="379" y="379"/>
                  </a:lnTo>
                  <a:lnTo>
                    <a:pt x="395" y="377"/>
                  </a:lnTo>
                  <a:lnTo>
                    <a:pt x="412" y="372"/>
                  </a:lnTo>
                  <a:lnTo>
                    <a:pt x="431" y="370"/>
                  </a:lnTo>
                  <a:lnTo>
                    <a:pt x="447" y="367"/>
                  </a:lnTo>
                  <a:lnTo>
                    <a:pt x="464" y="363"/>
                  </a:lnTo>
                  <a:lnTo>
                    <a:pt x="483" y="360"/>
                  </a:lnTo>
                  <a:lnTo>
                    <a:pt x="499" y="358"/>
                  </a:lnTo>
                  <a:lnTo>
                    <a:pt x="516" y="353"/>
                  </a:lnTo>
                  <a:lnTo>
                    <a:pt x="532" y="351"/>
                  </a:lnTo>
                  <a:lnTo>
                    <a:pt x="551" y="348"/>
                  </a:lnTo>
                  <a:lnTo>
                    <a:pt x="568" y="344"/>
                  </a:lnTo>
                  <a:lnTo>
                    <a:pt x="584" y="341"/>
                  </a:lnTo>
                  <a:lnTo>
                    <a:pt x="603" y="336"/>
                  </a:lnTo>
                  <a:lnTo>
                    <a:pt x="620" y="334"/>
                  </a:lnTo>
                  <a:lnTo>
                    <a:pt x="636" y="329"/>
                  </a:lnTo>
                  <a:lnTo>
                    <a:pt x="655" y="327"/>
                  </a:lnTo>
                  <a:lnTo>
                    <a:pt x="672" y="322"/>
                  </a:lnTo>
                  <a:lnTo>
                    <a:pt x="688" y="320"/>
                  </a:lnTo>
                  <a:lnTo>
                    <a:pt x="705" y="318"/>
                  </a:lnTo>
                  <a:lnTo>
                    <a:pt x="724" y="313"/>
                  </a:lnTo>
                  <a:lnTo>
                    <a:pt x="740" y="310"/>
                  </a:lnTo>
                  <a:lnTo>
                    <a:pt x="755" y="306"/>
                  </a:lnTo>
                  <a:lnTo>
                    <a:pt x="757" y="306"/>
                  </a:lnTo>
                  <a:lnTo>
                    <a:pt x="757" y="306"/>
                  </a:lnTo>
                  <a:lnTo>
                    <a:pt x="757" y="303"/>
                  </a:lnTo>
                  <a:lnTo>
                    <a:pt x="755" y="303"/>
                  </a:lnTo>
                  <a:lnTo>
                    <a:pt x="755" y="301"/>
                  </a:lnTo>
                  <a:lnTo>
                    <a:pt x="759" y="306"/>
                  </a:lnTo>
                  <a:lnTo>
                    <a:pt x="764" y="303"/>
                  </a:lnTo>
                  <a:lnTo>
                    <a:pt x="764" y="303"/>
                  </a:lnTo>
                  <a:lnTo>
                    <a:pt x="762" y="299"/>
                  </a:lnTo>
                  <a:lnTo>
                    <a:pt x="759" y="284"/>
                  </a:lnTo>
                  <a:lnTo>
                    <a:pt x="759" y="284"/>
                  </a:lnTo>
                  <a:lnTo>
                    <a:pt x="762" y="284"/>
                  </a:lnTo>
                  <a:lnTo>
                    <a:pt x="762" y="284"/>
                  </a:lnTo>
                  <a:lnTo>
                    <a:pt x="764" y="284"/>
                  </a:lnTo>
                  <a:lnTo>
                    <a:pt x="764" y="287"/>
                  </a:lnTo>
                  <a:lnTo>
                    <a:pt x="769" y="294"/>
                  </a:lnTo>
                  <a:lnTo>
                    <a:pt x="769" y="294"/>
                  </a:lnTo>
                  <a:lnTo>
                    <a:pt x="771" y="296"/>
                  </a:lnTo>
                  <a:lnTo>
                    <a:pt x="771" y="296"/>
                  </a:lnTo>
                  <a:lnTo>
                    <a:pt x="771" y="299"/>
                  </a:lnTo>
                  <a:lnTo>
                    <a:pt x="771" y="299"/>
                  </a:lnTo>
                  <a:lnTo>
                    <a:pt x="771" y="301"/>
                  </a:lnTo>
                  <a:lnTo>
                    <a:pt x="774" y="303"/>
                  </a:lnTo>
                  <a:lnTo>
                    <a:pt x="774" y="303"/>
                  </a:lnTo>
                  <a:lnTo>
                    <a:pt x="776" y="301"/>
                  </a:lnTo>
                  <a:lnTo>
                    <a:pt x="774" y="296"/>
                  </a:lnTo>
                  <a:lnTo>
                    <a:pt x="757" y="27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0" name="Freeform 9"/>
            <p:cNvSpPr>
              <a:spLocks/>
            </p:cNvSpPr>
            <p:nvPr/>
          </p:nvSpPr>
          <p:spPr bwMode="auto">
            <a:xfrm>
              <a:off x="1843657" y="3346189"/>
              <a:ext cx="625088" cy="771212"/>
            </a:xfrm>
            <a:custGeom>
              <a:avLst/>
              <a:gdLst>
                <a:gd name="T0" fmla="*/ 357 w 539"/>
                <a:gd name="T1" fmla="*/ 47 h 665"/>
                <a:gd name="T2" fmla="*/ 354 w 539"/>
                <a:gd name="T3" fmla="*/ 71 h 665"/>
                <a:gd name="T4" fmla="*/ 354 w 539"/>
                <a:gd name="T5" fmla="*/ 92 h 665"/>
                <a:gd name="T6" fmla="*/ 352 w 539"/>
                <a:gd name="T7" fmla="*/ 116 h 665"/>
                <a:gd name="T8" fmla="*/ 350 w 539"/>
                <a:gd name="T9" fmla="*/ 139 h 665"/>
                <a:gd name="T10" fmla="*/ 347 w 539"/>
                <a:gd name="T11" fmla="*/ 154 h 665"/>
                <a:gd name="T12" fmla="*/ 347 w 539"/>
                <a:gd name="T13" fmla="*/ 154 h 665"/>
                <a:gd name="T14" fmla="*/ 347 w 539"/>
                <a:gd name="T15" fmla="*/ 154 h 665"/>
                <a:gd name="T16" fmla="*/ 383 w 539"/>
                <a:gd name="T17" fmla="*/ 158 h 665"/>
                <a:gd name="T18" fmla="*/ 418 w 539"/>
                <a:gd name="T19" fmla="*/ 161 h 665"/>
                <a:gd name="T20" fmla="*/ 454 w 539"/>
                <a:gd name="T21" fmla="*/ 163 h 665"/>
                <a:gd name="T22" fmla="*/ 489 w 539"/>
                <a:gd name="T23" fmla="*/ 168 h 665"/>
                <a:gd name="T24" fmla="*/ 527 w 539"/>
                <a:gd name="T25" fmla="*/ 170 h 665"/>
                <a:gd name="T26" fmla="*/ 537 w 539"/>
                <a:gd name="T27" fmla="*/ 201 h 665"/>
                <a:gd name="T28" fmla="*/ 532 w 539"/>
                <a:gd name="T29" fmla="*/ 248 h 665"/>
                <a:gd name="T30" fmla="*/ 527 w 539"/>
                <a:gd name="T31" fmla="*/ 293 h 665"/>
                <a:gd name="T32" fmla="*/ 525 w 539"/>
                <a:gd name="T33" fmla="*/ 341 h 665"/>
                <a:gd name="T34" fmla="*/ 520 w 539"/>
                <a:gd name="T35" fmla="*/ 385 h 665"/>
                <a:gd name="T36" fmla="*/ 518 w 539"/>
                <a:gd name="T37" fmla="*/ 433 h 665"/>
                <a:gd name="T38" fmla="*/ 513 w 539"/>
                <a:gd name="T39" fmla="*/ 478 h 665"/>
                <a:gd name="T40" fmla="*/ 508 w 539"/>
                <a:gd name="T41" fmla="*/ 525 h 665"/>
                <a:gd name="T42" fmla="*/ 506 w 539"/>
                <a:gd name="T43" fmla="*/ 572 h 665"/>
                <a:gd name="T44" fmla="*/ 501 w 539"/>
                <a:gd name="T45" fmla="*/ 617 h 665"/>
                <a:gd name="T46" fmla="*/ 499 w 539"/>
                <a:gd name="T47" fmla="*/ 665 h 665"/>
                <a:gd name="T48" fmla="*/ 451 w 539"/>
                <a:gd name="T49" fmla="*/ 660 h 665"/>
                <a:gd name="T50" fmla="*/ 404 w 539"/>
                <a:gd name="T51" fmla="*/ 655 h 665"/>
                <a:gd name="T52" fmla="*/ 357 w 539"/>
                <a:gd name="T53" fmla="*/ 651 h 665"/>
                <a:gd name="T54" fmla="*/ 312 w 539"/>
                <a:gd name="T55" fmla="*/ 648 h 665"/>
                <a:gd name="T56" fmla="*/ 265 w 539"/>
                <a:gd name="T57" fmla="*/ 643 h 665"/>
                <a:gd name="T58" fmla="*/ 217 w 539"/>
                <a:gd name="T59" fmla="*/ 636 h 665"/>
                <a:gd name="T60" fmla="*/ 172 w 539"/>
                <a:gd name="T61" fmla="*/ 632 h 665"/>
                <a:gd name="T62" fmla="*/ 125 w 539"/>
                <a:gd name="T63" fmla="*/ 627 h 665"/>
                <a:gd name="T64" fmla="*/ 78 w 539"/>
                <a:gd name="T65" fmla="*/ 622 h 665"/>
                <a:gd name="T66" fmla="*/ 30 w 539"/>
                <a:gd name="T67" fmla="*/ 615 h 665"/>
                <a:gd name="T68" fmla="*/ 2 w 539"/>
                <a:gd name="T69" fmla="*/ 591 h 665"/>
                <a:gd name="T70" fmla="*/ 9 w 539"/>
                <a:gd name="T71" fmla="*/ 535 h 665"/>
                <a:gd name="T72" fmla="*/ 19 w 539"/>
                <a:gd name="T73" fmla="*/ 478 h 665"/>
                <a:gd name="T74" fmla="*/ 26 w 539"/>
                <a:gd name="T75" fmla="*/ 419 h 665"/>
                <a:gd name="T76" fmla="*/ 33 w 539"/>
                <a:gd name="T77" fmla="*/ 362 h 665"/>
                <a:gd name="T78" fmla="*/ 40 w 539"/>
                <a:gd name="T79" fmla="*/ 305 h 665"/>
                <a:gd name="T80" fmla="*/ 47 w 539"/>
                <a:gd name="T81" fmla="*/ 248 h 665"/>
                <a:gd name="T82" fmla="*/ 54 w 539"/>
                <a:gd name="T83" fmla="*/ 189 h 665"/>
                <a:gd name="T84" fmla="*/ 61 w 539"/>
                <a:gd name="T85" fmla="*/ 132 h 665"/>
                <a:gd name="T86" fmla="*/ 68 w 539"/>
                <a:gd name="T87" fmla="*/ 75 h 665"/>
                <a:gd name="T88" fmla="*/ 75 w 539"/>
                <a:gd name="T89" fmla="*/ 19 h 665"/>
                <a:gd name="T90" fmla="*/ 113 w 539"/>
                <a:gd name="T91" fmla="*/ 4 h 665"/>
                <a:gd name="T92" fmla="*/ 165 w 539"/>
                <a:gd name="T93" fmla="*/ 12 h 665"/>
                <a:gd name="T94" fmla="*/ 220 w 539"/>
                <a:gd name="T95" fmla="*/ 16 h 665"/>
                <a:gd name="T96" fmla="*/ 272 w 539"/>
                <a:gd name="T97" fmla="*/ 23 h 665"/>
                <a:gd name="T98" fmla="*/ 324 w 539"/>
                <a:gd name="T99" fmla="*/ 28 h 665"/>
                <a:gd name="T100" fmla="*/ 359 w 539"/>
                <a:gd name="T101" fmla="*/ 33 h 6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39" h="665">
                  <a:moveTo>
                    <a:pt x="359" y="33"/>
                  </a:moveTo>
                  <a:lnTo>
                    <a:pt x="359" y="40"/>
                  </a:lnTo>
                  <a:lnTo>
                    <a:pt x="357" y="47"/>
                  </a:lnTo>
                  <a:lnTo>
                    <a:pt x="357" y="54"/>
                  </a:lnTo>
                  <a:lnTo>
                    <a:pt x="357" y="61"/>
                  </a:lnTo>
                  <a:lnTo>
                    <a:pt x="354" y="71"/>
                  </a:lnTo>
                  <a:lnTo>
                    <a:pt x="354" y="78"/>
                  </a:lnTo>
                  <a:lnTo>
                    <a:pt x="354" y="85"/>
                  </a:lnTo>
                  <a:lnTo>
                    <a:pt x="354" y="92"/>
                  </a:lnTo>
                  <a:lnTo>
                    <a:pt x="352" y="101"/>
                  </a:lnTo>
                  <a:lnTo>
                    <a:pt x="352" y="109"/>
                  </a:lnTo>
                  <a:lnTo>
                    <a:pt x="352" y="116"/>
                  </a:lnTo>
                  <a:lnTo>
                    <a:pt x="350" y="123"/>
                  </a:lnTo>
                  <a:lnTo>
                    <a:pt x="350" y="130"/>
                  </a:lnTo>
                  <a:lnTo>
                    <a:pt x="350" y="139"/>
                  </a:lnTo>
                  <a:lnTo>
                    <a:pt x="347" y="146"/>
                  </a:lnTo>
                  <a:lnTo>
                    <a:pt x="347" y="154"/>
                  </a:lnTo>
                  <a:lnTo>
                    <a:pt x="347" y="154"/>
                  </a:lnTo>
                  <a:lnTo>
                    <a:pt x="347" y="154"/>
                  </a:lnTo>
                  <a:lnTo>
                    <a:pt x="347" y="154"/>
                  </a:lnTo>
                  <a:lnTo>
                    <a:pt x="347" y="154"/>
                  </a:lnTo>
                  <a:lnTo>
                    <a:pt x="347" y="154"/>
                  </a:lnTo>
                  <a:lnTo>
                    <a:pt x="347" y="154"/>
                  </a:lnTo>
                  <a:lnTo>
                    <a:pt x="347" y="154"/>
                  </a:lnTo>
                  <a:lnTo>
                    <a:pt x="359" y="156"/>
                  </a:lnTo>
                  <a:lnTo>
                    <a:pt x="371" y="156"/>
                  </a:lnTo>
                  <a:lnTo>
                    <a:pt x="383" y="158"/>
                  </a:lnTo>
                  <a:lnTo>
                    <a:pt x="395" y="158"/>
                  </a:lnTo>
                  <a:lnTo>
                    <a:pt x="406" y="161"/>
                  </a:lnTo>
                  <a:lnTo>
                    <a:pt x="418" y="161"/>
                  </a:lnTo>
                  <a:lnTo>
                    <a:pt x="430" y="163"/>
                  </a:lnTo>
                  <a:lnTo>
                    <a:pt x="442" y="163"/>
                  </a:lnTo>
                  <a:lnTo>
                    <a:pt x="454" y="163"/>
                  </a:lnTo>
                  <a:lnTo>
                    <a:pt x="466" y="165"/>
                  </a:lnTo>
                  <a:lnTo>
                    <a:pt x="477" y="165"/>
                  </a:lnTo>
                  <a:lnTo>
                    <a:pt x="489" y="168"/>
                  </a:lnTo>
                  <a:lnTo>
                    <a:pt x="503" y="168"/>
                  </a:lnTo>
                  <a:lnTo>
                    <a:pt x="515" y="170"/>
                  </a:lnTo>
                  <a:lnTo>
                    <a:pt x="527" y="170"/>
                  </a:lnTo>
                  <a:lnTo>
                    <a:pt x="539" y="172"/>
                  </a:lnTo>
                  <a:lnTo>
                    <a:pt x="537" y="187"/>
                  </a:lnTo>
                  <a:lnTo>
                    <a:pt x="537" y="201"/>
                  </a:lnTo>
                  <a:lnTo>
                    <a:pt x="534" y="217"/>
                  </a:lnTo>
                  <a:lnTo>
                    <a:pt x="534" y="232"/>
                  </a:lnTo>
                  <a:lnTo>
                    <a:pt x="532" y="248"/>
                  </a:lnTo>
                  <a:lnTo>
                    <a:pt x="529" y="262"/>
                  </a:lnTo>
                  <a:lnTo>
                    <a:pt x="529" y="279"/>
                  </a:lnTo>
                  <a:lnTo>
                    <a:pt x="527" y="293"/>
                  </a:lnTo>
                  <a:lnTo>
                    <a:pt x="527" y="310"/>
                  </a:lnTo>
                  <a:lnTo>
                    <a:pt x="525" y="324"/>
                  </a:lnTo>
                  <a:lnTo>
                    <a:pt x="525" y="341"/>
                  </a:lnTo>
                  <a:lnTo>
                    <a:pt x="522" y="355"/>
                  </a:lnTo>
                  <a:lnTo>
                    <a:pt x="522" y="371"/>
                  </a:lnTo>
                  <a:lnTo>
                    <a:pt x="520" y="385"/>
                  </a:lnTo>
                  <a:lnTo>
                    <a:pt x="520" y="402"/>
                  </a:lnTo>
                  <a:lnTo>
                    <a:pt x="518" y="416"/>
                  </a:lnTo>
                  <a:lnTo>
                    <a:pt x="518" y="433"/>
                  </a:lnTo>
                  <a:lnTo>
                    <a:pt x="515" y="447"/>
                  </a:lnTo>
                  <a:lnTo>
                    <a:pt x="515" y="464"/>
                  </a:lnTo>
                  <a:lnTo>
                    <a:pt x="513" y="478"/>
                  </a:lnTo>
                  <a:lnTo>
                    <a:pt x="511" y="494"/>
                  </a:lnTo>
                  <a:lnTo>
                    <a:pt x="511" y="509"/>
                  </a:lnTo>
                  <a:lnTo>
                    <a:pt x="508" y="525"/>
                  </a:lnTo>
                  <a:lnTo>
                    <a:pt x="508" y="542"/>
                  </a:lnTo>
                  <a:lnTo>
                    <a:pt x="506" y="556"/>
                  </a:lnTo>
                  <a:lnTo>
                    <a:pt x="506" y="572"/>
                  </a:lnTo>
                  <a:lnTo>
                    <a:pt x="503" y="587"/>
                  </a:lnTo>
                  <a:lnTo>
                    <a:pt x="503" y="603"/>
                  </a:lnTo>
                  <a:lnTo>
                    <a:pt x="501" y="617"/>
                  </a:lnTo>
                  <a:lnTo>
                    <a:pt x="501" y="634"/>
                  </a:lnTo>
                  <a:lnTo>
                    <a:pt x="499" y="648"/>
                  </a:lnTo>
                  <a:lnTo>
                    <a:pt x="499" y="665"/>
                  </a:lnTo>
                  <a:lnTo>
                    <a:pt x="482" y="662"/>
                  </a:lnTo>
                  <a:lnTo>
                    <a:pt x="466" y="662"/>
                  </a:lnTo>
                  <a:lnTo>
                    <a:pt x="451" y="660"/>
                  </a:lnTo>
                  <a:lnTo>
                    <a:pt x="435" y="658"/>
                  </a:lnTo>
                  <a:lnTo>
                    <a:pt x="421" y="658"/>
                  </a:lnTo>
                  <a:lnTo>
                    <a:pt x="404" y="655"/>
                  </a:lnTo>
                  <a:lnTo>
                    <a:pt x="390" y="655"/>
                  </a:lnTo>
                  <a:lnTo>
                    <a:pt x="373" y="653"/>
                  </a:lnTo>
                  <a:lnTo>
                    <a:pt x="357" y="651"/>
                  </a:lnTo>
                  <a:lnTo>
                    <a:pt x="343" y="651"/>
                  </a:lnTo>
                  <a:lnTo>
                    <a:pt x="326" y="648"/>
                  </a:lnTo>
                  <a:lnTo>
                    <a:pt x="312" y="648"/>
                  </a:lnTo>
                  <a:lnTo>
                    <a:pt x="295" y="646"/>
                  </a:lnTo>
                  <a:lnTo>
                    <a:pt x="279" y="643"/>
                  </a:lnTo>
                  <a:lnTo>
                    <a:pt x="265" y="643"/>
                  </a:lnTo>
                  <a:lnTo>
                    <a:pt x="248" y="641"/>
                  </a:lnTo>
                  <a:lnTo>
                    <a:pt x="234" y="639"/>
                  </a:lnTo>
                  <a:lnTo>
                    <a:pt x="217" y="636"/>
                  </a:lnTo>
                  <a:lnTo>
                    <a:pt x="203" y="636"/>
                  </a:lnTo>
                  <a:lnTo>
                    <a:pt x="187" y="634"/>
                  </a:lnTo>
                  <a:lnTo>
                    <a:pt x="172" y="632"/>
                  </a:lnTo>
                  <a:lnTo>
                    <a:pt x="156" y="632"/>
                  </a:lnTo>
                  <a:lnTo>
                    <a:pt x="139" y="629"/>
                  </a:lnTo>
                  <a:lnTo>
                    <a:pt x="125" y="627"/>
                  </a:lnTo>
                  <a:lnTo>
                    <a:pt x="108" y="625"/>
                  </a:lnTo>
                  <a:lnTo>
                    <a:pt x="94" y="622"/>
                  </a:lnTo>
                  <a:lnTo>
                    <a:pt x="78" y="622"/>
                  </a:lnTo>
                  <a:lnTo>
                    <a:pt x="64" y="620"/>
                  </a:lnTo>
                  <a:lnTo>
                    <a:pt x="47" y="617"/>
                  </a:lnTo>
                  <a:lnTo>
                    <a:pt x="30" y="615"/>
                  </a:lnTo>
                  <a:lnTo>
                    <a:pt x="16" y="613"/>
                  </a:lnTo>
                  <a:lnTo>
                    <a:pt x="0" y="613"/>
                  </a:lnTo>
                  <a:lnTo>
                    <a:pt x="2" y="591"/>
                  </a:lnTo>
                  <a:lnTo>
                    <a:pt x="4" y="572"/>
                  </a:lnTo>
                  <a:lnTo>
                    <a:pt x="7" y="554"/>
                  </a:lnTo>
                  <a:lnTo>
                    <a:pt x="9" y="535"/>
                  </a:lnTo>
                  <a:lnTo>
                    <a:pt x="14" y="516"/>
                  </a:lnTo>
                  <a:lnTo>
                    <a:pt x="16" y="497"/>
                  </a:lnTo>
                  <a:lnTo>
                    <a:pt x="19" y="478"/>
                  </a:lnTo>
                  <a:lnTo>
                    <a:pt x="21" y="459"/>
                  </a:lnTo>
                  <a:lnTo>
                    <a:pt x="23" y="440"/>
                  </a:lnTo>
                  <a:lnTo>
                    <a:pt x="26" y="419"/>
                  </a:lnTo>
                  <a:lnTo>
                    <a:pt x="28" y="400"/>
                  </a:lnTo>
                  <a:lnTo>
                    <a:pt x="30" y="381"/>
                  </a:lnTo>
                  <a:lnTo>
                    <a:pt x="33" y="362"/>
                  </a:lnTo>
                  <a:lnTo>
                    <a:pt x="35" y="343"/>
                  </a:lnTo>
                  <a:lnTo>
                    <a:pt x="37" y="324"/>
                  </a:lnTo>
                  <a:lnTo>
                    <a:pt x="40" y="305"/>
                  </a:lnTo>
                  <a:lnTo>
                    <a:pt x="42" y="286"/>
                  </a:lnTo>
                  <a:lnTo>
                    <a:pt x="45" y="267"/>
                  </a:lnTo>
                  <a:lnTo>
                    <a:pt x="47" y="248"/>
                  </a:lnTo>
                  <a:lnTo>
                    <a:pt x="49" y="229"/>
                  </a:lnTo>
                  <a:lnTo>
                    <a:pt x="52" y="210"/>
                  </a:lnTo>
                  <a:lnTo>
                    <a:pt x="54" y="189"/>
                  </a:lnTo>
                  <a:lnTo>
                    <a:pt x="56" y="170"/>
                  </a:lnTo>
                  <a:lnTo>
                    <a:pt x="59" y="151"/>
                  </a:lnTo>
                  <a:lnTo>
                    <a:pt x="61" y="132"/>
                  </a:lnTo>
                  <a:lnTo>
                    <a:pt x="64" y="113"/>
                  </a:lnTo>
                  <a:lnTo>
                    <a:pt x="66" y="94"/>
                  </a:lnTo>
                  <a:lnTo>
                    <a:pt x="68" y="75"/>
                  </a:lnTo>
                  <a:lnTo>
                    <a:pt x="71" y="56"/>
                  </a:lnTo>
                  <a:lnTo>
                    <a:pt x="73" y="38"/>
                  </a:lnTo>
                  <a:lnTo>
                    <a:pt x="75" y="19"/>
                  </a:lnTo>
                  <a:lnTo>
                    <a:pt x="78" y="0"/>
                  </a:lnTo>
                  <a:lnTo>
                    <a:pt x="97" y="2"/>
                  </a:lnTo>
                  <a:lnTo>
                    <a:pt x="113" y="4"/>
                  </a:lnTo>
                  <a:lnTo>
                    <a:pt x="130" y="7"/>
                  </a:lnTo>
                  <a:lnTo>
                    <a:pt x="149" y="9"/>
                  </a:lnTo>
                  <a:lnTo>
                    <a:pt x="165" y="12"/>
                  </a:lnTo>
                  <a:lnTo>
                    <a:pt x="184" y="14"/>
                  </a:lnTo>
                  <a:lnTo>
                    <a:pt x="201" y="14"/>
                  </a:lnTo>
                  <a:lnTo>
                    <a:pt x="220" y="16"/>
                  </a:lnTo>
                  <a:lnTo>
                    <a:pt x="236" y="19"/>
                  </a:lnTo>
                  <a:lnTo>
                    <a:pt x="253" y="21"/>
                  </a:lnTo>
                  <a:lnTo>
                    <a:pt x="272" y="23"/>
                  </a:lnTo>
                  <a:lnTo>
                    <a:pt x="288" y="26"/>
                  </a:lnTo>
                  <a:lnTo>
                    <a:pt x="307" y="26"/>
                  </a:lnTo>
                  <a:lnTo>
                    <a:pt x="324" y="28"/>
                  </a:lnTo>
                  <a:lnTo>
                    <a:pt x="343" y="30"/>
                  </a:lnTo>
                  <a:lnTo>
                    <a:pt x="359" y="33"/>
                  </a:lnTo>
                  <a:lnTo>
                    <a:pt x="359" y="3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1" name="Freeform 10"/>
            <p:cNvSpPr>
              <a:spLocks noEditPoints="1"/>
            </p:cNvSpPr>
            <p:nvPr/>
          </p:nvSpPr>
          <p:spPr bwMode="auto">
            <a:xfrm>
              <a:off x="2651980" y="4226414"/>
              <a:ext cx="1621285" cy="1540104"/>
            </a:xfrm>
            <a:custGeom>
              <a:avLst/>
              <a:gdLst>
                <a:gd name="T0" fmla="*/ 996 w 1398"/>
                <a:gd name="T1" fmla="*/ 1174 h 1328"/>
                <a:gd name="T2" fmla="*/ 1006 w 1398"/>
                <a:gd name="T3" fmla="*/ 1118 h 1328"/>
                <a:gd name="T4" fmla="*/ 1034 w 1398"/>
                <a:gd name="T5" fmla="*/ 1075 h 1328"/>
                <a:gd name="T6" fmla="*/ 1058 w 1398"/>
                <a:gd name="T7" fmla="*/ 1042 h 1328"/>
                <a:gd name="T8" fmla="*/ 1119 w 1398"/>
                <a:gd name="T9" fmla="*/ 997 h 1328"/>
                <a:gd name="T10" fmla="*/ 1275 w 1398"/>
                <a:gd name="T11" fmla="*/ 883 h 1328"/>
                <a:gd name="T12" fmla="*/ 1379 w 1398"/>
                <a:gd name="T13" fmla="*/ 625 h 1328"/>
                <a:gd name="T14" fmla="*/ 1361 w 1398"/>
                <a:gd name="T15" fmla="*/ 597 h 1328"/>
                <a:gd name="T16" fmla="*/ 1337 w 1398"/>
                <a:gd name="T17" fmla="*/ 550 h 1328"/>
                <a:gd name="T18" fmla="*/ 1290 w 1398"/>
                <a:gd name="T19" fmla="*/ 353 h 1328"/>
                <a:gd name="T20" fmla="*/ 1230 w 1398"/>
                <a:gd name="T21" fmla="*/ 325 h 1328"/>
                <a:gd name="T22" fmla="*/ 1178 w 1398"/>
                <a:gd name="T23" fmla="*/ 322 h 1328"/>
                <a:gd name="T24" fmla="*/ 1141 w 1398"/>
                <a:gd name="T25" fmla="*/ 325 h 1328"/>
                <a:gd name="T26" fmla="*/ 1070 w 1398"/>
                <a:gd name="T27" fmla="*/ 337 h 1328"/>
                <a:gd name="T28" fmla="*/ 1034 w 1398"/>
                <a:gd name="T29" fmla="*/ 327 h 1328"/>
                <a:gd name="T30" fmla="*/ 996 w 1398"/>
                <a:gd name="T31" fmla="*/ 339 h 1328"/>
                <a:gd name="T32" fmla="*/ 956 w 1398"/>
                <a:gd name="T33" fmla="*/ 318 h 1328"/>
                <a:gd name="T34" fmla="*/ 869 w 1398"/>
                <a:gd name="T35" fmla="*/ 303 h 1328"/>
                <a:gd name="T36" fmla="*/ 779 w 1398"/>
                <a:gd name="T37" fmla="*/ 263 h 1328"/>
                <a:gd name="T38" fmla="*/ 705 w 1398"/>
                <a:gd name="T39" fmla="*/ 180 h 1328"/>
                <a:gd name="T40" fmla="*/ 395 w 1398"/>
                <a:gd name="T41" fmla="*/ 93 h 1328"/>
                <a:gd name="T42" fmla="*/ 147 w 1398"/>
                <a:gd name="T43" fmla="*/ 552 h 1328"/>
                <a:gd name="T44" fmla="*/ 50 w 1398"/>
                <a:gd name="T45" fmla="*/ 616 h 1328"/>
                <a:gd name="T46" fmla="*/ 142 w 1398"/>
                <a:gd name="T47" fmla="*/ 699 h 1328"/>
                <a:gd name="T48" fmla="*/ 180 w 1398"/>
                <a:gd name="T49" fmla="*/ 734 h 1328"/>
                <a:gd name="T50" fmla="*/ 199 w 1398"/>
                <a:gd name="T51" fmla="*/ 800 h 1328"/>
                <a:gd name="T52" fmla="*/ 249 w 1398"/>
                <a:gd name="T53" fmla="*/ 869 h 1328"/>
                <a:gd name="T54" fmla="*/ 346 w 1398"/>
                <a:gd name="T55" fmla="*/ 931 h 1328"/>
                <a:gd name="T56" fmla="*/ 393 w 1398"/>
                <a:gd name="T57" fmla="*/ 890 h 1328"/>
                <a:gd name="T58" fmla="*/ 414 w 1398"/>
                <a:gd name="T59" fmla="*/ 843 h 1328"/>
                <a:gd name="T60" fmla="*/ 474 w 1398"/>
                <a:gd name="T61" fmla="*/ 836 h 1328"/>
                <a:gd name="T62" fmla="*/ 547 w 1398"/>
                <a:gd name="T63" fmla="*/ 838 h 1328"/>
                <a:gd name="T64" fmla="*/ 594 w 1398"/>
                <a:gd name="T65" fmla="*/ 881 h 1328"/>
                <a:gd name="T66" fmla="*/ 641 w 1398"/>
                <a:gd name="T67" fmla="*/ 954 h 1328"/>
                <a:gd name="T68" fmla="*/ 675 w 1398"/>
                <a:gd name="T69" fmla="*/ 1025 h 1328"/>
                <a:gd name="T70" fmla="*/ 717 w 1398"/>
                <a:gd name="T71" fmla="*/ 1080 h 1328"/>
                <a:gd name="T72" fmla="*/ 760 w 1398"/>
                <a:gd name="T73" fmla="*/ 1115 h 1328"/>
                <a:gd name="T74" fmla="*/ 767 w 1398"/>
                <a:gd name="T75" fmla="*/ 1174 h 1328"/>
                <a:gd name="T76" fmla="*/ 809 w 1398"/>
                <a:gd name="T77" fmla="*/ 1262 h 1328"/>
                <a:gd name="T78" fmla="*/ 857 w 1398"/>
                <a:gd name="T79" fmla="*/ 1281 h 1328"/>
                <a:gd name="T80" fmla="*/ 970 w 1398"/>
                <a:gd name="T81" fmla="*/ 1307 h 1328"/>
                <a:gd name="T82" fmla="*/ 1013 w 1398"/>
                <a:gd name="T83" fmla="*/ 1314 h 1328"/>
                <a:gd name="T84" fmla="*/ 1010 w 1398"/>
                <a:gd name="T85" fmla="*/ 1295 h 1328"/>
                <a:gd name="T86" fmla="*/ 994 w 1398"/>
                <a:gd name="T87" fmla="*/ 1257 h 1328"/>
                <a:gd name="T88" fmla="*/ 977 w 1398"/>
                <a:gd name="T89" fmla="*/ 1191 h 1328"/>
                <a:gd name="T90" fmla="*/ 956 w 1398"/>
                <a:gd name="T91" fmla="*/ 1151 h 1328"/>
                <a:gd name="T92" fmla="*/ 980 w 1398"/>
                <a:gd name="T93" fmla="*/ 1141 h 1328"/>
                <a:gd name="T94" fmla="*/ 1006 w 1398"/>
                <a:gd name="T95" fmla="*/ 1106 h 1328"/>
                <a:gd name="T96" fmla="*/ 999 w 1398"/>
                <a:gd name="T97" fmla="*/ 1075 h 1328"/>
                <a:gd name="T98" fmla="*/ 1025 w 1398"/>
                <a:gd name="T99" fmla="*/ 1051 h 1328"/>
                <a:gd name="T100" fmla="*/ 1039 w 1398"/>
                <a:gd name="T101" fmla="*/ 1042 h 1328"/>
                <a:gd name="T102" fmla="*/ 1058 w 1398"/>
                <a:gd name="T103" fmla="*/ 1002 h 1328"/>
                <a:gd name="T104" fmla="*/ 1091 w 1398"/>
                <a:gd name="T105" fmla="*/ 995 h 1328"/>
                <a:gd name="T106" fmla="*/ 1086 w 1398"/>
                <a:gd name="T107" fmla="*/ 978 h 1328"/>
                <a:gd name="T108" fmla="*/ 1098 w 1398"/>
                <a:gd name="T109" fmla="*/ 966 h 1328"/>
                <a:gd name="T110" fmla="*/ 1122 w 1398"/>
                <a:gd name="T111" fmla="*/ 983 h 1328"/>
                <a:gd name="T112" fmla="*/ 1167 w 1398"/>
                <a:gd name="T113" fmla="*/ 964 h 1328"/>
                <a:gd name="T114" fmla="*/ 1254 w 1398"/>
                <a:gd name="T115" fmla="*/ 886 h 1328"/>
                <a:gd name="T116" fmla="*/ 1247 w 1398"/>
                <a:gd name="T117" fmla="*/ 855 h 1328"/>
                <a:gd name="T118" fmla="*/ 1275 w 1398"/>
                <a:gd name="T119" fmla="*/ 850 h 1328"/>
                <a:gd name="T120" fmla="*/ 1287 w 1398"/>
                <a:gd name="T121" fmla="*/ 869 h 1328"/>
                <a:gd name="T122" fmla="*/ 1382 w 1398"/>
                <a:gd name="T123" fmla="*/ 760 h 1328"/>
                <a:gd name="T124" fmla="*/ 1396 w 1398"/>
                <a:gd name="T125" fmla="*/ 677 h 1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98" h="1328">
                  <a:moveTo>
                    <a:pt x="1001" y="1222"/>
                  </a:moveTo>
                  <a:lnTo>
                    <a:pt x="1003" y="1226"/>
                  </a:lnTo>
                  <a:lnTo>
                    <a:pt x="1003" y="1229"/>
                  </a:lnTo>
                  <a:lnTo>
                    <a:pt x="1006" y="1231"/>
                  </a:lnTo>
                  <a:lnTo>
                    <a:pt x="1006" y="1234"/>
                  </a:lnTo>
                  <a:lnTo>
                    <a:pt x="1008" y="1241"/>
                  </a:lnTo>
                  <a:lnTo>
                    <a:pt x="1008" y="1243"/>
                  </a:lnTo>
                  <a:lnTo>
                    <a:pt x="1013" y="1248"/>
                  </a:lnTo>
                  <a:lnTo>
                    <a:pt x="1013" y="1250"/>
                  </a:lnTo>
                  <a:lnTo>
                    <a:pt x="1015" y="1260"/>
                  </a:lnTo>
                  <a:lnTo>
                    <a:pt x="1015" y="1262"/>
                  </a:lnTo>
                  <a:lnTo>
                    <a:pt x="1018" y="1267"/>
                  </a:lnTo>
                  <a:lnTo>
                    <a:pt x="1018" y="1269"/>
                  </a:lnTo>
                  <a:lnTo>
                    <a:pt x="1020" y="1293"/>
                  </a:lnTo>
                  <a:lnTo>
                    <a:pt x="1022" y="1295"/>
                  </a:lnTo>
                  <a:lnTo>
                    <a:pt x="1022" y="1295"/>
                  </a:lnTo>
                  <a:lnTo>
                    <a:pt x="1025" y="1295"/>
                  </a:lnTo>
                  <a:lnTo>
                    <a:pt x="1025" y="1293"/>
                  </a:lnTo>
                  <a:lnTo>
                    <a:pt x="1022" y="1286"/>
                  </a:lnTo>
                  <a:lnTo>
                    <a:pt x="1020" y="1281"/>
                  </a:lnTo>
                  <a:lnTo>
                    <a:pt x="1020" y="1279"/>
                  </a:lnTo>
                  <a:lnTo>
                    <a:pt x="1020" y="1274"/>
                  </a:lnTo>
                  <a:lnTo>
                    <a:pt x="1020" y="1271"/>
                  </a:lnTo>
                  <a:lnTo>
                    <a:pt x="1018" y="1267"/>
                  </a:lnTo>
                  <a:lnTo>
                    <a:pt x="1018" y="1260"/>
                  </a:lnTo>
                  <a:lnTo>
                    <a:pt x="1015" y="1255"/>
                  </a:lnTo>
                  <a:lnTo>
                    <a:pt x="1015" y="1255"/>
                  </a:lnTo>
                  <a:lnTo>
                    <a:pt x="1015" y="1252"/>
                  </a:lnTo>
                  <a:lnTo>
                    <a:pt x="1003" y="1215"/>
                  </a:lnTo>
                  <a:lnTo>
                    <a:pt x="999" y="1193"/>
                  </a:lnTo>
                  <a:lnTo>
                    <a:pt x="996" y="1160"/>
                  </a:lnTo>
                  <a:lnTo>
                    <a:pt x="996" y="1158"/>
                  </a:lnTo>
                  <a:lnTo>
                    <a:pt x="996" y="1160"/>
                  </a:lnTo>
                  <a:lnTo>
                    <a:pt x="996" y="1167"/>
                  </a:lnTo>
                  <a:lnTo>
                    <a:pt x="994" y="1170"/>
                  </a:lnTo>
                  <a:lnTo>
                    <a:pt x="996" y="1172"/>
                  </a:lnTo>
                  <a:lnTo>
                    <a:pt x="996" y="1174"/>
                  </a:lnTo>
                  <a:lnTo>
                    <a:pt x="994" y="1179"/>
                  </a:lnTo>
                  <a:lnTo>
                    <a:pt x="994" y="1181"/>
                  </a:lnTo>
                  <a:lnTo>
                    <a:pt x="996" y="1184"/>
                  </a:lnTo>
                  <a:lnTo>
                    <a:pt x="996" y="1196"/>
                  </a:lnTo>
                  <a:lnTo>
                    <a:pt x="996" y="1200"/>
                  </a:lnTo>
                  <a:lnTo>
                    <a:pt x="996" y="1205"/>
                  </a:lnTo>
                  <a:lnTo>
                    <a:pt x="999" y="1210"/>
                  </a:lnTo>
                  <a:lnTo>
                    <a:pt x="1001" y="1212"/>
                  </a:lnTo>
                  <a:lnTo>
                    <a:pt x="1001" y="1212"/>
                  </a:lnTo>
                  <a:lnTo>
                    <a:pt x="1001" y="1212"/>
                  </a:lnTo>
                  <a:lnTo>
                    <a:pt x="1001" y="1212"/>
                  </a:lnTo>
                  <a:lnTo>
                    <a:pt x="1001" y="1215"/>
                  </a:lnTo>
                  <a:lnTo>
                    <a:pt x="999" y="1215"/>
                  </a:lnTo>
                  <a:lnTo>
                    <a:pt x="999" y="1215"/>
                  </a:lnTo>
                  <a:lnTo>
                    <a:pt x="999" y="1215"/>
                  </a:lnTo>
                  <a:lnTo>
                    <a:pt x="1001" y="1217"/>
                  </a:lnTo>
                  <a:lnTo>
                    <a:pt x="1001" y="1217"/>
                  </a:lnTo>
                  <a:lnTo>
                    <a:pt x="1001" y="1217"/>
                  </a:lnTo>
                  <a:lnTo>
                    <a:pt x="1001" y="1219"/>
                  </a:lnTo>
                  <a:lnTo>
                    <a:pt x="1001" y="1222"/>
                  </a:lnTo>
                  <a:close/>
                  <a:moveTo>
                    <a:pt x="1029" y="1080"/>
                  </a:moveTo>
                  <a:lnTo>
                    <a:pt x="1029" y="1082"/>
                  </a:lnTo>
                  <a:lnTo>
                    <a:pt x="1029" y="1084"/>
                  </a:lnTo>
                  <a:lnTo>
                    <a:pt x="1025" y="1087"/>
                  </a:lnTo>
                  <a:lnTo>
                    <a:pt x="1020" y="1092"/>
                  </a:lnTo>
                  <a:lnTo>
                    <a:pt x="1015" y="1106"/>
                  </a:lnTo>
                  <a:lnTo>
                    <a:pt x="1015" y="1106"/>
                  </a:lnTo>
                  <a:lnTo>
                    <a:pt x="1013" y="1103"/>
                  </a:lnTo>
                  <a:lnTo>
                    <a:pt x="1013" y="1103"/>
                  </a:lnTo>
                  <a:lnTo>
                    <a:pt x="1010" y="1101"/>
                  </a:lnTo>
                  <a:lnTo>
                    <a:pt x="1010" y="1103"/>
                  </a:lnTo>
                  <a:lnTo>
                    <a:pt x="1010" y="1106"/>
                  </a:lnTo>
                  <a:lnTo>
                    <a:pt x="1010" y="1106"/>
                  </a:lnTo>
                  <a:lnTo>
                    <a:pt x="1008" y="1108"/>
                  </a:lnTo>
                  <a:lnTo>
                    <a:pt x="1010" y="1110"/>
                  </a:lnTo>
                  <a:lnTo>
                    <a:pt x="1008" y="1113"/>
                  </a:lnTo>
                  <a:lnTo>
                    <a:pt x="1006" y="1118"/>
                  </a:lnTo>
                  <a:lnTo>
                    <a:pt x="1003" y="1120"/>
                  </a:lnTo>
                  <a:lnTo>
                    <a:pt x="1003" y="1120"/>
                  </a:lnTo>
                  <a:lnTo>
                    <a:pt x="1001" y="1125"/>
                  </a:lnTo>
                  <a:lnTo>
                    <a:pt x="1001" y="1127"/>
                  </a:lnTo>
                  <a:lnTo>
                    <a:pt x="1001" y="1132"/>
                  </a:lnTo>
                  <a:lnTo>
                    <a:pt x="996" y="1141"/>
                  </a:lnTo>
                  <a:lnTo>
                    <a:pt x="996" y="1153"/>
                  </a:lnTo>
                  <a:lnTo>
                    <a:pt x="996" y="1155"/>
                  </a:lnTo>
                  <a:lnTo>
                    <a:pt x="996" y="1155"/>
                  </a:lnTo>
                  <a:lnTo>
                    <a:pt x="996" y="1155"/>
                  </a:lnTo>
                  <a:lnTo>
                    <a:pt x="999" y="1153"/>
                  </a:lnTo>
                  <a:lnTo>
                    <a:pt x="999" y="1151"/>
                  </a:lnTo>
                  <a:lnTo>
                    <a:pt x="1001" y="1139"/>
                  </a:lnTo>
                  <a:lnTo>
                    <a:pt x="1008" y="1122"/>
                  </a:lnTo>
                  <a:lnTo>
                    <a:pt x="1018" y="1101"/>
                  </a:lnTo>
                  <a:lnTo>
                    <a:pt x="1032" y="1080"/>
                  </a:lnTo>
                  <a:lnTo>
                    <a:pt x="1032" y="1080"/>
                  </a:lnTo>
                  <a:lnTo>
                    <a:pt x="1032" y="1077"/>
                  </a:lnTo>
                  <a:lnTo>
                    <a:pt x="1029" y="1080"/>
                  </a:lnTo>
                  <a:close/>
                  <a:moveTo>
                    <a:pt x="1053" y="1042"/>
                  </a:moveTo>
                  <a:lnTo>
                    <a:pt x="1051" y="1042"/>
                  </a:lnTo>
                  <a:lnTo>
                    <a:pt x="1048" y="1042"/>
                  </a:lnTo>
                  <a:lnTo>
                    <a:pt x="1048" y="1044"/>
                  </a:lnTo>
                  <a:lnTo>
                    <a:pt x="1048" y="1044"/>
                  </a:lnTo>
                  <a:lnTo>
                    <a:pt x="1048" y="1047"/>
                  </a:lnTo>
                  <a:lnTo>
                    <a:pt x="1046" y="1047"/>
                  </a:lnTo>
                  <a:lnTo>
                    <a:pt x="1039" y="1058"/>
                  </a:lnTo>
                  <a:lnTo>
                    <a:pt x="1039" y="1058"/>
                  </a:lnTo>
                  <a:lnTo>
                    <a:pt x="1041" y="1058"/>
                  </a:lnTo>
                  <a:lnTo>
                    <a:pt x="1041" y="1058"/>
                  </a:lnTo>
                  <a:lnTo>
                    <a:pt x="1041" y="1061"/>
                  </a:lnTo>
                  <a:lnTo>
                    <a:pt x="1041" y="1061"/>
                  </a:lnTo>
                  <a:lnTo>
                    <a:pt x="1036" y="1066"/>
                  </a:lnTo>
                  <a:lnTo>
                    <a:pt x="1034" y="1070"/>
                  </a:lnTo>
                  <a:lnTo>
                    <a:pt x="1032" y="1075"/>
                  </a:lnTo>
                  <a:lnTo>
                    <a:pt x="1034" y="1077"/>
                  </a:lnTo>
                  <a:lnTo>
                    <a:pt x="1034" y="1075"/>
                  </a:lnTo>
                  <a:lnTo>
                    <a:pt x="1036" y="1073"/>
                  </a:lnTo>
                  <a:lnTo>
                    <a:pt x="1039" y="1068"/>
                  </a:lnTo>
                  <a:lnTo>
                    <a:pt x="1044" y="1061"/>
                  </a:lnTo>
                  <a:lnTo>
                    <a:pt x="1053" y="1049"/>
                  </a:lnTo>
                  <a:lnTo>
                    <a:pt x="1053" y="1049"/>
                  </a:lnTo>
                  <a:lnTo>
                    <a:pt x="1053" y="1047"/>
                  </a:lnTo>
                  <a:lnTo>
                    <a:pt x="1053" y="1044"/>
                  </a:lnTo>
                  <a:lnTo>
                    <a:pt x="1053" y="1044"/>
                  </a:lnTo>
                  <a:lnTo>
                    <a:pt x="1053" y="1042"/>
                  </a:lnTo>
                  <a:close/>
                  <a:moveTo>
                    <a:pt x="1100" y="1009"/>
                  </a:moveTo>
                  <a:lnTo>
                    <a:pt x="1100" y="1009"/>
                  </a:lnTo>
                  <a:lnTo>
                    <a:pt x="1098" y="1009"/>
                  </a:lnTo>
                  <a:lnTo>
                    <a:pt x="1098" y="1009"/>
                  </a:lnTo>
                  <a:lnTo>
                    <a:pt x="1098" y="1009"/>
                  </a:lnTo>
                  <a:lnTo>
                    <a:pt x="1098" y="1011"/>
                  </a:lnTo>
                  <a:lnTo>
                    <a:pt x="1098" y="1013"/>
                  </a:lnTo>
                  <a:lnTo>
                    <a:pt x="1096" y="1013"/>
                  </a:lnTo>
                  <a:lnTo>
                    <a:pt x="1096" y="1016"/>
                  </a:lnTo>
                  <a:lnTo>
                    <a:pt x="1091" y="1016"/>
                  </a:lnTo>
                  <a:lnTo>
                    <a:pt x="1088" y="1016"/>
                  </a:lnTo>
                  <a:lnTo>
                    <a:pt x="1088" y="1016"/>
                  </a:lnTo>
                  <a:lnTo>
                    <a:pt x="1086" y="1018"/>
                  </a:lnTo>
                  <a:lnTo>
                    <a:pt x="1079" y="1021"/>
                  </a:lnTo>
                  <a:lnTo>
                    <a:pt x="1079" y="1023"/>
                  </a:lnTo>
                  <a:lnTo>
                    <a:pt x="1079" y="1023"/>
                  </a:lnTo>
                  <a:lnTo>
                    <a:pt x="1074" y="1025"/>
                  </a:lnTo>
                  <a:lnTo>
                    <a:pt x="1072" y="1028"/>
                  </a:lnTo>
                  <a:lnTo>
                    <a:pt x="1072" y="1028"/>
                  </a:lnTo>
                  <a:lnTo>
                    <a:pt x="1067" y="1032"/>
                  </a:lnTo>
                  <a:lnTo>
                    <a:pt x="1067" y="1032"/>
                  </a:lnTo>
                  <a:lnTo>
                    <a:pt x="1065" y="1032"/>
                  </a:lnTo>
                  <a:lnTo>
                    <a:pt x="1060" y="1035"/>
                  </a:lnTo>
                  <a:lnTo>
                    <a:pt x="1060" y="1035"/>
                  </a:lnTo>
                  <a:lnTo>
                    <a:pt x="1058" y="1035"/>
                  </a:lnTo>
                  <a:lnTo>
                    <a:pt x="1058" y="1037"/>
                  </a:lnTo>
                  <a:lnTo>
                    <a:pt x="1058" y="1039"/>
                  </a:lnTo>
                  <a:lnTo>
                    <a:pt x="1058" y="1042"/>
                  </a:lnTo>
                  <a:lnTo>
                    <a:pt x="1058" y="1042"/>
                  </a:lnTo>
                  <a:lnTo>
                    <a:pt x="1058" y="1042"/>
                  </a:lnTo>
                  <a:lnTo>
                    <a:pt x="1055" y="1044"/>
                  </a:lnTo>
                  <a:lnTo>
                    <a:pt x="1055" y="1047"/>
                  </a:lnTo>
                  <a:lnTo>
                    <a:pt x="1055" y="1049"/>
                  </a:lnTo>
                  <a:lnTo>
                    <a:pt x="1055" y="1049"/>
                  </a:lnTo>
                  <a:lnTo>
                    <a:pt x="1055" y="1047"/>
                  </a:lnTo>
                  <a:lnTo>
                    <a:pt x="1058" y="1047"/>
                  </a:lnTo>
                  <a:lnTo>
                    <a:pt x="1060" y="1042"/>
                  </a:lnTo>
                  <a:lnTo>
                    <a:pt x="1067" y="1037"/>
                  </a:lnTo>
                  <a:lnTo>
                    <a:pt x="1070" y="1035"/>
                  </a:lnTo>
                  <a:lnTo>
                    <a:pt x="1079" y="1030"/>
                  </a:lnTo>
                  <a:lnTo>
                    <a:pt x="1084" y="1023"/>
                  </a:lnTo>
                  <a:lnTo>
                    <a:pt x="1088" y="1021"/>
                  </a:lnTo>
                  <a:lnTo>
                    <a:pt x="1091" y="1021"/>
                  </a:lnTo>
                  <a:lnTo>
                    <a:pt x="1100" y="1016"/>
                  </a:lnTo>
                  <a:lnTo>
                    <a:pt x="1100" y="1016"/>
                  </a:lnTo>
                  <a:lnTo>
                    <a:pt x="1100" y="1013"/>
                  </a:lnTo>
                  <a:lnTo>
                    <a:pt x="1100" y="1013"/>
                  </a:lnTo>
                  <a:lnTo>
                    <a:pt x="1100" y="1011"/>
                  </a:lnTo>
                  <a:lnTo>
                    <a:pt x="1100" y="1009"/>
                  </a:lnTo>
                  <a:lnTo>
                    <a:pt x="1100" y="1009"/>
                  </a:lnTo>
                  <a:close/>
                  <a:moveTo>
                    <a:pt x="1115" y="997"/>
                  </a:moveTo>
                  <a:lnTo>
                    <a:pt x="1110" y="999"/>
                  </a:lnTo>
                  <a:lnTo>
                    <a:pt x="1105" y="1006"/>
                  </a:lnTo>
                  <a:lnTo>
                    <a:pt x="1105" y="1006"/>
                  </a:lnTo>
                  <a:lnTo>
                    <a:pt x="1107" y="1006"/>
                  </a:lnTo>
                  <a:lnTo>
                    <a:pt x="1107" y="1004"/>
                  </a:lnTo>
                  <a:lnTo>
                    <a:pt x="1112" y="1002"/>
                  </a:lnTo>
                  <a:lnTo>
                    <a:pt x="1115" y="1002"/>
                  </a:lnTo>
                  <a:lnTo>
                    <a:pt x="1115" y="999"/>
                  </a:lnTo>
                  <a:lnTo>
                    <a:pt x="1117" y="997"/>
                  </a:lnTo>
                  <a:lnTo>
                    <a:pt x="1117" y="997"/>
                  </a:lnTo>
                  <a:lnTo>
                    <a:pt x="1117" y="997"/>
                  </a:lnTo>
                  <a:lnTo>
                    <a:pt x="1117" y="997"/>
                  </a:lnTo>
                  <a:lnTo>
                    <a:pt x="1119" y="997"/>
                  </a:lnTo>
                  <a:lnTo>
                    <a:pt x="1119" y="997"/>
                  </a:lnTo>
                  <a:lnTo>
                    <a:pt x="1119" y="995"/>
                  </a:lnTo>
                  <a:lnTo>
                    <a:pt x="1115" y="997"/>
                  </a:lnTo>
                  <a:close/>
                  <a:moveTo>
                    <a:pt x="1268" y="881"/>
                  </a:moveTo>
                  <a:lnTo>
                    <a:pt x="1268" y="881"/>
                  </a:lnTo>
                  <a:lnTo>
                    <a:pt x="1268" y="881"/>
                  </a:lnTo>
                  <a:lnTo>
                    <a:pt x="1268" y="881"/>
                  </a:lnTo>
                  <a:lnTo>
                    <a:pt x="1268" y="881"/>
                  </a:lnTo>
                  <a:lnTo>
                    <a:pt x="1268" y="881"/>
                  </a:lnTo>
                  <a:lnTo>
                    <a:pt x="1268" y="881"/>
                  </a:lnTo>
                  <a:lnTo>
                    <a:pt x="1268" y="881"/>
                  </a:lnTo>
                  <a:lnTo>
                    <a:pt x="1268" y="881"/>
                  </a:lnTo>
                  <a:lnTo>
                    <a:pt x="1266" y="881"/>
                  </a:lnTo>
                  <a:lnTo>
                    <a:pt x="1266" y="883"/>
                  </a:lnTo>
                  <a:lnTo>
                    <a:pt x="1268" y="883"/>
                  </a:lnTo>
                  <a:lnTo>
                    <a:pt x="1268" y="886"/>
                  </a:lnTo>
                  <a:lnTo>
                    <a:pt x="1268" y="886"/>
                  </a:lnTo>
                  <a:lnTo>
                    <a:pt x="1268" y="888"/>
                  </a:lnTo>
                  <a:lnTo>
                    <a:pt x="1266" y="888"/>
                  </a:lnTo>
                  <a:lnTo>
                    <a:pt x="1264" y="888"/>
                  </a:lnTo>
                  <a:lnTo>
                    <a:pt x="1264" y="888"/>
                  </a:lnTo>
                  <a:lnTo>
                    <a:pt x="1264" y="890"/>
                  </a:lnTo>
                  <a:lnTo>
                    <a:pt x="1259" y="895"/>
                  </a:lnTo>
                  <a:lnTo>
                    <a:pt x="1259" y="895"/>
                  </a:lnTo>
                  <a:lnTo>
                    <a:pt x="1256" y="895"/>
                  </a:lnTo>
                  <a:lnTo>
                    <a:pt x="1256" y="895"/>
                  </a:lnTo>
                  <a:lnTo>
                    <a:pt x="1254" y="897"/>
                  </a:lnTo>
                  <a:lnTo>
                    <a:pt x="1254" y="897"/>
                  </a:lnTo>
                  <a:lnTo>
                    <a:pt x="1254" y="900"/>
                  </a:lnTo>
                  <a:lnTo>
                    <a:pt x="1245" y="905"/>
                  </a:lnTo>
                  <a:lnTo>
                    <a:pt x="1242" y="909"/>
                  </a:lnTo>
                  <a:lnTo>
                    <a:pt x="1240" y="912"/>
                  </a:lnTo>
                  <a:lnTo>
                    <a:pt x="1238" y="914"/>
                  </a:lnTo>
                  <a:lnTo>
                    <a:pt x="1240" y="914"/>
                  </a:lnTo>
                  <a:lnTo>
                    <a:pt x="1240" y="912"/>
                  </a:lnTo>
                  <a:lnTo>
                    <a:pt x="1256" y="900"/>
                  </a:lnTo>
                  <a:lnTo>
                    <a:pt x="1261" y="897"/>
                  </a:lnTo>
                  <a:lnTo>
                    <a:pt x="1275" y="883"/>
                  </a:lnTo>
                  <a:lnTo>
                    <a:pt x="1271" y="881"/>
                  </a:lnTo>
                  <a:lnTo>
                    <a:pt x="1268" y="881"/>
                  </a:lnTo>
                  <a:close/>
                  <a:moveTo>
                    <a:pt x="1398" y="663"/>
                  </a:moveTo>
                  <a:lnTo>
                    <a:pt x="1396" y="661"/>
                  </a:lnTo>
                  <a:lnTo>
                    <a:pt x="1394" y="658"/>
                  </a:lnTo>
                  <a:lnTo>
                    <a:pt x="1394" y="656"/>
                  </a:lnTo>
                  <a:lnTo>
                    <a:pt x="1394" y="654"/>
                  </a:lnTo>
                  <a:lnTo>
                    <a:pt x="1394" y="654"/>
                  </a:lnTo>
                  <a:lnTo>
                    <a:pt x="1394" y="647"/>
                  </a:lnTo>
                  <a:lnTo>
                    <a:pt x="1394" y="647"/>
                  </a:lnTo>
                  <a:lnTo>
                    <a:pt x="1391" y="644"/>
                  </a:lnTo>
                  <a:lnTo>
                    <a:pt x="1389" y="647"/>
                  </a:lnTo>
                  <a:lnTo>
                    <a:pt x="1389" y="647"/>
                  </a:lnTo>
                  <a:lnTo>
                    <a:pt x="1389" y="647"/>
                  </a:lnTo>
                  <a:lnTo>
                    <a:pt x="1389" y="647"/>
                  </a:lnTo>
                  <a:lnTo>
                    <a:pt x="1389" y="647"/>
                  </a:lnTo>
                  <a:lnTo>
                    <a:pt x="1389" y="644"/>
                  </a:lnTo>
                  <a:lnTo>
                    <a:pt x="1389" y="644"/>
                  </a:lnTo>
                  <a:lnTo>
                    <a:pt x="1387" y="644"/>
                  </a:lnTo>
                  <a:lnTo>
                    <a:pt x="1387" y="642"/>
                  </a:lnTo>
                  <a:lnTo>
                    <a:pt x="1387" y="639"/>
                  </a:lnTo>
                  <a:lnTo>
                    <a:pt x="1387" y="639"/>
                  </a:lnTo>
                  <a:lnTo>
                    <a:pt x="1387" y="639"/>
                  </a:lnTo>
                  <a:lnTo>
                    <a:pt x="1387" y="637"/>
                  </a:lnTo>
                  <a:lnTo>
                    <a:pt x="1384" y="637"/>
                  </a:lnTo>
                  <a:lnTo>
                    <a:pt x="1384" y="637"/>
                  </a:lnTo>
                  <a:lnTo>
                    <a:pt x="1384" y="635"/>
                  </a:lnTo>
                  <a:lnTo>
                    <a:pt x="1384" y="635"/>
                  </a:lnTo>
                  <a:lnTo>
                    <a:pt x="1384" y="635"/>
                  </a:lnTo>
                  <a:lnTo>
                    <a:pt x="1379" y="632"/>
                  </a:lnTo>
                  <a:lnTo>
                    <a:pt x="1379" y="630"/>
                  </a:lnTo>
                  <a:lnTo>
                    <a:pt x="1379" y="630"/>
                  </a:lnTo>
                  <a:lnTo>
                    <a:pt x="1379" y="630"/>
                  </a:lnTo>
                  <a:lnTo>
                    <a:pt x="1379" y="628"/>
                  </a:lnTo>
                  <a:lnTo>
                    <a:pt x="1379" y="628"/>
                  </a:lnTo>
                  <a:lnTo>
                    <a:pt x="1379" y="625"/>
                  </a:lnTo>
                  <a:lnTo>
                    <a:pt x="1379" y="625"/>
                  </a:lnTo>
                  <a:lnTo>
                    <a:pt x="1382" y="623"/>
                  </a:lnTo>
                  <a:lnTo>
                    <a:pt x="1382" y="623"/>
                  </a:lnTo>
                  <a:lnTo>
                    <a:pt x="1382" y="623"/>
                  </a:lnTo>
                  <a:lnTo>
                    <a:pt x="1379" y="623"/>
                  </a:lnTo>
                  <a:lnTo>
                    <a:pt x="1377" y="621"/>
                  </a:lnTo>
                  <a:lnTo>
                    <a:pt x="1377" y="618"/>
                  </a:lnTo>
                  <a:lnTo>
                    <a:pt x="1377" y="618"/>
                  </a:lnTo>
                  <a:lnTo>
                    <a:pt x="1375" y="618"/>
                  </a:lnTo>
                  <a:lnTo>
                    <a:pt x="1375" y="616"/>
                  </a:lnTo>
                  <a:lnTo>
                    <a:pt x="1375" y="613"/>
                  </a:lnTo>
                  <a:lnTo>
                    <a:pt x="1375" y="613"/>
                  </a:lnTo>
                  <a:lnTo>
                    <a:pt x="1375" y="613"/>
                  </a:lnTo>
                  <a:lnTo>
                    <a:pt x="1375" y="613"/>
                  </a:lnTo>
                  <a:lnTo>
                    <a:pt x="1372" y="613"/>
                  </a:lnTo>
                  <a:lnTo>
                    <a:pt x="1372" y="613"/>
                  </a:lnTo>
                  <a:lnTo>
                    <a:pt x="1372" y="613"/>
                  </a:lnTo>
                  <a:lnTo>
                    <a:pt x="1370" y="611"/>
                  </a:lnTo>
                  <a:lnTo>
                    <a:pt x="1370" y="611"/>
                  </a:lnTo>
                  <a:lnTo>
                    <a:pt x="1370" y="611"/>
                  </a:lnTo>
                  <a:lnTo>
                    <a:pt x="1370" y="609"/>
                  </a:lnTo>
                  <a:lnTo>
                    <a:pt x="1370" y="609"/>
                  </a:lnTo>
                  <a:lnTo>
                    <a:pt x="1372" y="609"/>
                  </a:lnTo>
                  <a:lnTo>
                    <a:pt x="1372" y="609"/>
                  </a:lnTo>
                  <a:lnTo>
                    <a:pt x="1372" y="609"/>
                  </a:lnTo>
                  <a:lnTo>
                    <a:pt x="1372" y="609"/>
                  </a:lnTo>
                  <a:lnTo>
                    <a:pt x="1372" y="606"/>
                  </a:lnTo>
                  <a:lnTo>
                    <a:pt x="1372" y="606"/>
                  </a:lnTo>
                  <a:lnTo>
                    <a:pt x="1372" y="606"/>
                  </a:lnTo>
                  <a:lnTo>
                    <a:pt x="1372" y="606"/>
                  </a:lnTo>
                  <a:lnTo>
                    <a:pt x="1370" y="606"/>
                  </a:lnTo>
                  <a:lnTo>
                    <a:pt x="1368" y="604"/>
                  </a:lnTo>
                  <a:lnTo>
                    <a:pt x="1368" y="604"/>
                  </a:lnTo>
                  <a:lnTo>
                    <a:pt x="1368" y="604"/>
                  </a:lnTo>
                  <a:lnTo>
                    <a:pt x="1365" y="604"/>
                  </a:lnTo>
                  <a:lnTo>
                    <a:pt x="1363" y="602"/>
                  </a:lnTo>
                  <a:lnTo>
                    <a:pt x="1363" y="599"/>
                  </a:lnTo>
                  <a:lnTo>
                    <a:pt x="1361" y="597"/>
                  </a:lnTo>
                  <a:lnTo>
                    <a:pt x="1361" y="597"/>
                  </a:lnTo>
                  <a:lnTo>
                    <a:pt x="1361" y="597"/>
                  </a:lnTo>
                  <a:lnTo>
                    <a:pt x="1361" y="595"/>
                  </a:lnTo>
                  <a:lnTo>
                    <a:pt x="1361" y="595"/>
                  </a:lnTo>
                  <a:lnTo>
                    <a:pt x="1361" y="592"/>
                  </a:lnTo>
                  <a:lnTo>
                    <a:pt x="1361" y="592"/>
                  </a:lnTo>
                  <a:lnTo>
                    <a:pt x="1361" y="592"/>
                  </a:lnTo>
                  <a:lnTo>
                    <a:pt x="1361" y="590"/>
                  </a:lnTo>
                  <a:lnTo>
                    <a:pt x="1361" y="587"/>
                  </a:lnTo>
                  <a:lnTo>
                    <a:pt x="1361" y="585"/>
                  </a:lnTo>
                  <a:lnTo>
                    <a:pt x="1363" y="583"/>
                  </a:lnTo>
                  <a:lnTo>
                    <a:pt x="1363" y="583"/>
                  </a:lnTo>
                  <a:lnTo>
                    <a:pt x="1363" y="583"/>
                  </a:lnTo>
                  <a:lnTo>
                    <a:pt x="1361" y="583"/>
                  </a:lnTo>
                  <a:lnTo>
                    <a:pt x="1361" y="580"/>
                  </a:lnTo>
                  <a:lnTo>
                    <a:pt x="1361" y="580"/>
                  </a:lnTo>
                  <a:lnTo>
                    <a:pt x="1361" y="580"/>
                  </a:lnTo>
                  <a:lnTo>
                    <a:pt x="1361" y="578"/>
                  </a:lnTo>
                  <a:lnTo>
                    <a:pt x="1358" y="573"/>
                  </a:lnTo>
                  <a:lnTo>
                    <a:pt x="1358" y="573"/>
                  </a:lnTo>
                  <a:lnTo>
                    <a:pt x="1356" y="568"/>
                  </a:lnTo>
                  <a:lnTo>
                    <a:pt x="1356" y="568"/>
                  </a:lnTo>
                  <a:lnTo>
                    <a:pt x="1353" y="566"/>
                  </a:lnTo>
                  <a:lnTo>
                    <a:pt x="1353" y="566"/>
                  </a:lnTo>
                  <a:lnTo>
                    <a:pt x="1353" y="564"/>
                  </a:lnTo>
                  <a:lnTo>
                    <a:pt x="1351" y="561"/>
                  </a:lnTo>
                  <a:lnTo>
                    <a:pt x="1349" y="559"/>
                  </a:lnTo>
                  <a:lnTo>
                    <a:pt x="1349" y="559"/>
                  </a:lnTo>
                  <a:lnTo>
                    <a:pt x="1344" y="557"/>
                  </a:lnTo>
                  <a:lnTo>
                    <a:pt x="1344" y="557"/>
                  </a:lnTo>
                  <a:lnTo>
                    <a:pt x="1344" y="557"/>
                  </a:lnTo>
                  <a:lnTo>
                    <a:pt x="1344" y="557"/>
                  </a:lnTo>
                  <a:lnTo>
                    <a:pt x="1342" y="552"/>
                  </a:lnTo>
                  <a:lnTo>
                    <a:pt x="1339" y="552"/>
                  </a:lnTo>
                  <a:lnTo>
                    <a:pt x="1339" y="552"/>
                  </a:lnTo>
                  <a:lnTo>
                    <a:pt x="1337" y="550"/>
                  </a:lnTo>
                  <a:lnTo>
                    <a:pt x="1337" y="550"/>
                  </a:lnTo>
                  <a:lnTo>
                    <a:pt x="1337" y="550"/>
                  </a:lnTo>
                  <a:lnTo>
                    <a:pt x="1337" y="550"/>
                  </a:lnTo>
                  <a:lnTo>
                    <a:pt x="1334" y="547"/>
                  </a:lnTo>
                  <a:lnTo>
                    <a:pt x="1334" y="540"/>
                  </a:lnTo>
                  <a:lnTo>
                    <a:pt x="1334" y="524"/>
                  </a:lnTo>
                  <a:lnTo>
                    <a:pt x="1334" y="509"/>
                  </a:lnTo>
                  <a:lnTo>
                    <a:pt x="1332" y="495"/>
                  </a:lnTo>
                  <a:lnTo>
                    <a:pt x="1332" y="481"/>
                  </a:lnTo>
                  <a:lnTo>
                    <a:pt x="1332" y="467"/>
                  </a:lnTo>
                  <a:lnTo>
                    <a:pt x="1330" y="436"/>
                  </a:lnTo>
                  <a:lnTo>
                    <a:pt x="1330" y="422"/>
                  </a:lnTo>
                  <a:lnTo>
                    <a:pt x="1327" y="408"/>
                  </a:lnTo>
                  <a:lnTo>
                    <a:pt x="1327" y="393"/>
                  </a:lnTo>
                  <a:lnTo>
                    <a:pt x="1325" y="377"/>
                  </a:lnTo>
                  <a:lnTo>
                    <a:pt x="1325" y="363"/>
                  </a:lnTo>
                  <a:lnTo>
                    <a:pt x="1325" y="355"/>
                  </a:lnTo>
                  <a:lnTo>
                    <a:pt x="1325" y="355"/>
                  </a:lnTo>
                  <a:lnTo>
                    <a:pt x="1323" y="353"/>
                  </a:lnTo>
                  <a:lnTo>
                    <a:pt x="1323" y="353"/>
                  </a:lnTo>
                  <a:lnTo>
                    <a:pt x="1318" y="351"/>
                  </a:lnTo>
                  <a:lnTo>
                    <a:pt x="1318" y="353"/>
                  </a:lnTo>
                  <a:lnTo>
                    <a:pt x="1316" y="353"/>
                  </a:lnTo>
                  <a:lnTo>
                    <a:pt x="1313" y="353"/>
                  </a:lnTo>
                  <a:lnTo>
                    <a:pt x="1308" y="351"/>
                  </a:lnTo>
                  <a:lnTo>
                    <a:pt x="1308" y="351"/>
                  </a:lnTo>
                  <a:lnTo>
                    <a:pt x="1306" y="353"/>
                  </a:lnTo>
                  <a:lnTo>
                    <a:pt x="1306" y="353"/>
                  </a:lnTo>
                  <a:lnTo>
                    <a:pt x="1299" y="351"/>
                  </a:lnTo>
                  <a:lnTo>
                    <a:pt x="1299" y="351"/>
                  </a:lnTo>
                  <a:lnTo>
                    <a:pt x="1297" y="353"/>
                  </a:lnTo>
                  <a:lnTo>
                    <a:pt x="1297" y="355"/>
                  </a:lnTo>
                  <a:lnTo>
                    <a:pt x="1297" y="355"/>
                  </a:lnTo>
                  <a:lnTo>
                    <a:pt x="1294" y="355"/>
                  </a:lnTo>
                  <a:lnTo>
                    <a:pt x="1292" y="355"/>
                  </a:lnTo>
                  <a:lnTo>
                    <a:pt x="1290" y="355"/>
                  </a:lnTo>
                  <a:lnTo>
                    <a:pt x="1290" y="353"/>
                  </a:lnTo>
                  <a:lnTo>
                    <a:pt x="1290" y="353"/>
                  </a:lnTo>
                  <a:lnTo>
                    <a:pt x="1290" y="353"/>
                  </a:lnTo>
                  <a:lnTo>
                    <a:pt x="1287" y="353"/>
                  </a:lnTo>
                  <a:lnTo>
                    <a:pt x="1285" y="351"/>
                  </a:lnTo>
                  <a:lnTo>
                    <a:pt x="1282" y="351"/>
                  </a:lnTo>
                  <a:lnTo>
                    <a:pt x="1282" y="348"/>
                  </a:lnTo>
                  <a:lnTo>
                    <a:pt x="1280" y="346"/>
                  </a:lnTo>
                  <a:lnTo>
                    <a:pt x="1278" y="346"/>
                  </a:lnTo>
                  <a:lnTo>
                    <a:pt x="1278" y="346"/>
                  </a:lnTo>
                  <a:lnTo>
                    <a:pt x="1275" y="346"/>
                  </a:lnTo>
                  <a:lnTo>
                    <a:pt x="1273" y="344"/>
                  </a:lnTo>
                  <a:lnTo>
                    <a:pt x="1273" y="346"/>
                  </a:lnTo>
                  <a:lnTo>
                    <a:pt x="1268" y="344"/>
                  </a:lnTo>
                  <a:lnTo>
                    <a:pt x="1268" y="344"/>
                  </a:lnTo>
                  <a:lnTo>
                    <a:pt x="1268" y="341"/>
                  </a:lnTo>
                  <a:lnTo>
                    <a:pt x="1268" y="341"/>
                  </a:lnTo>
                  <a:lnTo>
                    <a:pt x="1266" y="341"/>
                  </a:lnTo>
                  <a:lnTo>
                    <a:pt x="1264" y="341"/>
                  </a:lnTo>
                  <a:lnTo>
                    <a:pt x="1261" y="341"/>
                  </a:lnTo>
                  <a:lnTo>
                    <a:pt x="1261" y="341"/>
                  </a:lnTo>
                  <a:lnTo>
                    <a:pt x="1259" y="341"/>
                  </a:lnTo>
                  <a:lnTo>
                    <a:pt x="1259" y="339"/>
                  </a:lnTo>
                  <a:lnTo>
                    <a:pt x="1256" y="339"/>
                  </a:lnTo>
                  <a:lnTo>
                    <a:pt x="1256" y="341"/>
                  </a:lnTo>
                  <a:lnTo>
                    <a:pt x="1256" y="341"/>
                  </a:lnTo>
                  <a:lnTo>
                    <a:pt x="1254" y="341"/>
                  </a:lnTo>
                  <a:lnTo>
                    <a:pt x="1254" y="339"/>
                  </a:lnTo>
                  <a:lnTo>
                    <a:pt x="1252" y="339"/>
                  </a:lnTo>
                  <a:lnTo>
                    <a:pt x="1249" y="337"/>
                  </a:lnTo>
                  <a:lnTo>
                    <a:pt x="1249" y="334"/>
                  </a:lnTo>
                  <a:lnTo>
                    <a:pt x="1247" y="334"/>
                  </a:lnTo>
                  <a:lnTo>
                    <a:pt x="1245" y="334"/>
                  </a:lnTo>
                  <a:lnTo>
                    <a:pt x="1238" y="334"/>
                  </a:lnTo>
                  <a:lnTo>
                    <a:pt x="1233" y="329"/>
                  </a:lnTo>
                  <a:lnTo>
                    <a:pt x="1233" y="327"/>
                  </a:lnTo>
                  <a:lnTo>
                    <a:pt x="1230" y="327"/>
                  </a:lnTo>
                  <a:lnTo>
                    <a:pt x="1230" y="325"/>
                  </a:lnTo>
                  <a:lnTo>
                    <a:pt x="1230" y="325"/>
                  </a:lnTo>
                  <a:lnTo>
                    <a:pt x="1228" y="325"/>
                  </a:lnTo>
                  <a:lnTo>
                    <a:pt x="1228" y="322"/>
                  </a:lnTo>
                  <a:lnTo>
                    <a:pt x="1228" y="322"/>
                  </a:lnTo>
                  <a:lnTo>
                    <a:pt x="1228" y="322"/>
                  </a:lnTo>
                  <a:lnTo>
                    <a:pt x="1226" y="322"/>
                  </a:lnTo>
                  <a:lnTo>
                    <a:pt x="1226" y="320"/>
                  </a:lnTo>
                  <a:lnTo>
                    <a:pt x="1223" y="320"/>
                  </a:lnTo>
                  <a:lnTo>
                    <a:pt x="1221" y="320"/>
                  </a:lnTo>
                  <a:lnTo>
                    <a:pt x="1219" y="320"/>
                  </a:lnTo>
                  <a:lnTo>
                    <a:pt x="1216" y="315"/>
                  </a:lnTo>
                  <a:lnTo>
                    <a:pt x="1214" y="315"/>
                  </a:lnTo>
                  <a:lnTo>
                    <a:pt x="1211" y="315"/>
                  </a:lnTo>
                  <a:lnTo>
                    <a:pt x="1209" y="313"/>
                  </a:lnTo>
                  <a:lnTo>
                    <a:pt x="1209" y="313"/>
                  </a:lnTo>
                  <a:lnTo>
                    <a:pt x="1209" y="313"/>
                  </a:lnTo>
                  <a:lnTo>
                    <a:pt x="1207" y="310"/>
                  </a:lnTo>
                  <a:lnTo>
                    <a:pt x="1200" y="310"/>
                  </a:lnTo>
                  <a:lnTo>
                    <a:pt x="1200" y="310"/>
                  </a:lnTo>
                  <a:lnTo>
                    <a:pt x="1197" y="310"/>
                  </a:lnTo>
                  <a:lnTo>
                    <a:pt x="1197" y="313"/>
                  </a:lnTo>
                  <a:lnTo>
                    <a:pt x="1197" y="315"/>
                  </a:lnTo>
                  <a:lnTo>
                    <a:pt x="1195" y="318"/>
                  </a:lnTo>
                  <a:lnTo>
                    <a:pt x="1195" y="315"/>
                  </a:lnTo>
                  <a:lnTo>
                    <a:pt x="1195" y="318"/>
                  </a:lnTo>
                  <a:lnTo>
                    <a:pt x="1193" y="318"/>
                  </a:lnTo>
                  <a:lnTo>
                    <a:pt x="1193" y="318"/>
                  </a:lnTo>
                  <a:lnTo>
                    <a:pt x="1193" y="320"/>
                  </a:lnTo>
                  <a:lnTo>
                    <a:pt x="1190" y="318"/>
                  </a:lnTo>
                  <a:lnTo>
                    <a:pt x="1190" y="318"/>
                  </a:lnTo>
                  <a:lnTo>
                    <a:pt x="1190" y="320"/>
                  </a:lnTo>
                  <a:lnTo>
                    <a:pt x="1190" y="320"/>
                  </a:lnTo>
                  <a:lnTo>
                    <a:pt x="1188" y="320"/>
                  </a:lnTo>
                  <a:lnTo>
                    <a:pt x="1188" y="322"/>
                  </a:lnTo>
                  <a:lnTo>
                    <a:pt x="1188" y="322"/>
                  </a:lnTo>
                  <a:lnTo>
                    <a:pt x="1188" y="322"/>
                  </a:lnTo>
                  <a:lnTo>
                    <a:pt x="1178" y="322"/>
                  </a:lnTo>
                  <a:lnTo>
                    <a:pt x="1178" y="322"/>
                  </a:lnTo>
                  <a:lnTo>
                    <a:pt x="1176" y="322"/>
                  </a:lnTo>
                  <a:lnTo>
                    <a:pt x="1176" y="320"/>
                  </a:lnTo>
                  <a:lnTo>
                    <a:pt x="1176" y="320"/>
                  </a:lnTo>
                  <a:lnTo>
                    <a:pt x="1174" y="320"/>
                  </a:lnTo>
                  <a:lnTo>
                    <a:pt x="1174" y="320"/>
                  </a:lnTo>
                  <a:lnTo>
                    <a:pt x="1174" y="322"/>
                  </a:lnTo>
                  <a:lnTo>
                    <a:pt x="1174" y="322"/>
                  </a:lnTo>
                  <a:lnTo>
                    <a:pt x="1171" y="320"/>
                  </a:lnTo>
                  <a:lnTo>
                    <a:pt x="1171" y="320"/>
                  </a:lnTo>
                  <a:lnTo>
                    <a:pt x="1171" y="320"/>
                  </a:lnTo>
                  <a:lnTo>
                    <a:pt x="1171" y="320"/>
                  </a:lnTo>
                  <a:lnTo>
                    <a:pt x="1169" y="320"/>
                  </a:lnTo>
                  <a:lnTo>
                    <a:pt x="1167" y="320"/>
                  </a:lnTo>
                  <a:lnTo>
                    <a:pt x="1169" y="318"/>
                  </a:lnTo>
                  <a:lnTo>
                    <a:pt x="1167" y="315"/>
                  </a:lnTo>
                  <a:lnTo>
                    <a:pt x="1167" y="315"/>
                  </a:lnTo>
                  <a:lnTo>
                    <a:pt x="1164" y="313"/>
                  </a:lnTo>
                  <a:lnTo>
                    <a:pt x="1162" y="313"/>
                  </a:lnTo>
                  <a:lnTo>
                    <a:pt x="1162" y="313"/>
                  </a:lnTo>
                  <a:lnTo>
                    <a:pt x="1159" y="313"/>
                  </a:lnTo>
                  <a:lnTo>
                    <a:pt x="1159" y="315"/>
                  </a:lnTo>
                  <a:lnTo>
                    <a:pt x="1159" y="315"/>
                  </a:lnTo>
                  <a:lnTo>
                    <a:pt x="1157" y="315"/>
                  </a:lnTo>
                  <a:lnTo>
                    <a:pt x="1157" y="315"/>
                  </a:lnTo>
                  <a:lnTo>
                    <a:pt x="1155" y="318"/>
                  </a:lnTo>
                  <a:lnTo>
                    <a:pt x="1152" y="318"/>
                  </a:lnTo>
                  <a:lnTo>
                    <a:pt x="1152" y="318"/>
                  </a:lnTo>
                  <a:lnTo>
                    <a:pt x="1150" y="320"/>
                  </a:lnTo>
                  <a:lnTo>
                    <a:pt x="1150" y="320"/>
                  </a:lnTo>
                  <a:lnTo>
                    <a:pt x="1150" y="320"/>
                  </a:lnTo>
                  <a:lnTo>
                    <a:pt x="1148" y="320"/>
                  </a:lnTo>
                  <a:lnTo>
                    <a:pt x="1145" y="320"/>
                  </a:lnTo>
                  <a:lnTo>
                    <a:pt x="1143" y="320"/>
                  </a:lnTo>
                  <a:lnTo>
                    <a:pt x="1143" y="325"/>
                  </a:lnTo>
                  <a:lnTo>
                    <a:pt x="1143" y="325"/>
                  </a:lnTo>
                  <a:lnTo>
                    <a:pt x="1143" y="325"/>
                  </a:lnTo>
                  <a:lnTo>
                    <a:pt x="1141" y="325"/>
                  </a:lnTo>
                  <a:lnTo>
                    <a:pt x="1141" y="325"/>
                  </a:lnTo>
                  <a:lnTo>
                    <a:pt x="1141" y="325"/>
                  </a:lnTo>
                  <a:lnTo>
                    <a:pt x="1141" y="325"/>
                  </a:lnTo>
                  <a:lnTo>
                    <a:pt x="1138" y="325"/>
                  </a:lnTo>
                  <a:lnTo>
                    <a:pt x="1136" y="327"/>
                  </a:lnTo>
                  <a:lnTo>
                    <a:pt x="1136" y="325"/>
                  </a:lnTo>
                  <a:lnTo>
                    <a:pt x="1129" y="322"/>
                  </a:lnTo>
                  <a:lnTo>
                    <a:pt x="1129" y="320"/>
                  </a:lnTo>
                  <a:lnTo>
                    <a:pt x="1126" y="320"/>
                  </a:lnTo>
                  <a:lnTo>
                    <a:pt x="1126" y="322"/>
                  </a:lnTo>
                  <a:lnTo>
                    <a:pt x="1124" y="322"/>
                  </a:lnTo>
                  <a:lnTo>
                    <a:pt x="1124" y="325"/>
                  </a:lnTo>
                  <a:lnTo>
                    <a:pt x="1124" y="325"/>
                  </a:lnTo>
                  <a:lnTo>
                    <a:pt x="1122" y="325"/>
                  </a:lnTo>
                  <a:lnTo>
                    <a:pt x="1119" y="327"/>
                  </a:lnTo>
                  <a:lnTo>
                    <a:pt x="1117" y="327"/>
                  </a:lnTo>
                  <a:lnTo>
                    <a:pt x="1115" y="327"/>
                  </a:lnTo>
                  <a:lnTo>
                    <a:pt x="1110" y="327"/>
                  </a:lnTo>
                  <a:lnTo>
                    <a:pt x="1107" y="329"/>
                  </a:lnTo>
                  <a:lnTo>
                    <a:pt x="1107" y="329"/>
                  </a:lnTo>
                  <a:lnTo>
                    <a:pt x="1105" y="329"/>
                  </a:lnTo>
                  <a:lnTo>
                    <a:pt x="1105" y="332"/>
                  </a:lnTo>
                  <a:lnTo>
                    <a:pt x="1103" y="334"/>
                  </a:lnTo>
                  <a:lnTo>
                    <a:pt x="1103" y="337"/>
                  </a:lnTo>
                  <a:lnTo>
                    <a:pt x="1100" y="339"/>
                  </a:lnTo>
                  <a:lnTo>
                    <a:pt x="1098" y="339"/>
                  </a:lnTo>
                  <a:lnTo>
                    <a:pt x="1093" y="339"/>
                  </a:lnTo>
                  <a:lnTo>
                    <a:pt x="1091" y="339"/>
                  </a:lnTo>
                  <a:lnTo>
                    <a:pt x="1091" y="339"/>
                  </a:lnTo>
                  <a:lnTo>
                    <a:pt x="1091" y="341"/>
                  </a:lnTo>
                  <a:lnTo>
                    <a:pt x="1091" y="344"/>
                  </a:lnTo>
                  <a:lnTo>
                    <a:pt x="1086" y="346"/>
                  </a:lnTo>
                  <a:lnTo>
                    <a:pt x="1084" y="344"/>
                  </a:lnTo>
                  <a:lnTo>
                    <a:pt x="1081" y="339"/>
                  </a:lnTo>
                  <a:lnTo>
                    <a:pt x="1079" y="337"/>
                  </a:lnTo>
                  <a:lnTo>
                    <a:pt x="1077" y="337"/>
                  </a:lnTo>
                  <a:lnTo>
                    <a:pt x="1070" y="337"/>
                  </a:lnTo>
                  <a:lnTo>
                    <a:pt x="1070" y="337"/>
                  </a:lnTo>
                  <a:lnTo>
                    <a:pt x="1067" y="334"/>
                  </a:lnTo>
                  <a:lnTo>
                    <a:pt x="1067" y="334"/>
                  </a:lnTo>
                  <a:lnTo>
                    <a:pt x="1067" y="332"/>
                  </a:lnTo>
                  <a:lnTo>
                    <a:pt x="1067" y="332"/>
                  </a:lnTo>
                  <a:lnTo>
                    <a:pt x="1065" y="332"/>
                  </a:lnTo>
                  <a:lnTo>
                    <a:pt x="1060" y="329"/>
                  </a:lnTo>
                  <a:lnTo>
                    <a:pt x="1060" y="329"/>
                  </a:lnTo>
                  <a:lnTo>
                    <a:pt x="1058" y="329"/>
                  </a:lnTo>
                  <a:lnTo>
                    <a:pt x="1058" y="327"/>
                  </a:lnTo>
                  <a:lnTo>
                    <a:pt x="1058" y="327"/>
                  </a:lnTo>
                  <a:lnTo>
                    <a:pt x="1058" y="327"/>
                  </a:lnTo>
                  <a:lnTo>
                    <a:pt x="1058" y="325"/>
                  </a:lnTo>
                  <a:lnTo>
                    <a:pt x="1060" y="325"/>
                  </a:lnTo>
                  <a:lnTo>
                    <a:pt x="1060" y="322"/>
                  </a:lnTo>
                  <a:lnTo>
                    <a:pt x="1058" y="322"/>
                  </a:lnTo>
                  <a:lnTo>
                    <a:pt x="1055" y="320"/>
                  </a:lnTo>
                  <a:lnTo>
                    <a:pt x="1053" y="320"/>
                  </a:lnTo>
                  <a:lnTo>
                    <a:pt x="1053" y="320"/>
                  </a:lnTo>
                  <a:lnTo>
                    <a:pt x="1053" y="320"/>
                  </a:lnTo>
                  <a:lnTo>
                    <a:pt x="1053" y="322"/>
                  </a:lnTo>
                  <a:lnTo>
                    <a:pt x="1051" y="322"/>
                  </a:lnTo>
                  <a:lnTo>
                    <a:pt x="1051" y="327"/>
                  </a:lnTo>
                  <a:lnTo>
                    <a:pt x="1051" y="327"/>
                  </a:lnTo>
                  <a:lnTo>
                    <a:pt x="1051" y="327"/>
                  </a:lnTo>
                  <a:lnTo>
                    <a:pt x="1048" y="327"/>
                  </a:lnTo>
                  <a:lnTo>
                    <a:pt x="1048" y="329"/>
                  </a:lnTo>
                  <a:lnTo>
                    <a:pt x="1048" y="329"/>
                  </a:lnTo>
                  <a:lnTo>
                    <a:pt x="1046" y="329"/>
                  </a:lnTo>
                  <a:lnTo>
                    <a:pt x="1046" y="329"/>
                  </a:lnTo>
                  <a:lnTo>
                    <a:pt x="1044" y="329"/>
                  </a:lnTo>
                  <a:lnTo>
                    <a:pt x="1044" y="329"/>
                  </a:lnTo>
                  <a:lnTo>
                    <a:pt x="1044" y="329"/>
                  </a:lnTo>
                  <a:lnTo>
                    <a:pt x="1039" y="327"/>
                  </a:lnTo>
                  <a:lnTo>
                    <a:pt x="1039" y="327"/>
                  </a:lnTo>
                  <a:lnTo>
                    <a:pt x="1039" y="327"/>
                  </a:lnTo>
                  <a:lnTo>
                    <a:pt x="1034" y="327"/>
                  </a:lnTo>
                  <a:lnTo>
                    <a:pt x="1034" y="327"/>
                  </a:lnTo>
                  <a:lnTo>
                    <a:pt x="1032" y="327"/>
                  </a:lnTo>
                  <a:lnTo>
                    <a:pt x="1032" y="327"/>
                  </a:lnTo>
                  <a:lnTo>
                    <a:pt x="1029" y="325"/>
                  </a:lnTo>
                  <a:lnTo>
                    <a:pt x="1029" y="325"/>
                  </a:lnTo>
                  <a:lnTo>
                    <a:pt x="1029" y="322"/>
                  </a:lnTo>
                  <a:lnTo>
                    <a:pt x="1029" y="320"/>
                  </a:lnTo>
                  <a:lnTo>
                    <a:pt x="1027" y="318"/>
                  </a:lnTo>
                  <a:lnTo>
                    <a:pt x="1027" y="318"/>
                  </a:lnTo>
                  <a:lnTo>
                    <a:pt x="1027" y="318"/>
                  </a:lnTo>
                  <a:lnTo>
                    <a:pt x="1025" y="318"/>
                  </a:lnTo>
                  <a:lnTo>
                    <a:pt x="1025" y="318"/>
                  </a:lnTo>
                  <a:lnTo>
                    <a:pt x="1025" y="318"/>
                  </a:lnTo>
                  <a:lnTo>
                    <a:pt x="1020" y="318"/>
                  </a:lnTo>
                  <a:lnTo>
                    <a:pt x="1020" y="318"/>
                  </a:lnTo>
                  <a:lnTo>
                    <a:pt x="1020" y="318"/>
                  </a:lnTo>
                  <a:lnTo>
                    <a:pt x="1018" y="318"/>
                  </a:lnTo>
                  <a:lnTo>
                    <a:pt x="1018" y="320"/>
                  </a:lnTo>
                  <a:lnTo>
                    <a:pt x="1018" y="322"/>
                  </a:lnTo>
                  <a:lnTo>
                    <a:pt x="1018" y="327"/>
                  </a:lnTo>
                  <a:lnTo>
                    <a:pt x="1015" y="329"/>
                  </a:lnTo>
                  <a:lnTo>
                    <a:pt x="1013" y="329"/>
                  </a:lnTo>
                  <a:lnTo>
                    <a:pt x="1008" y="329"/>
                  </a:lnTo>
                  <a:lnTo>
                    <a:pt x="1008" y="332"/>
                  </a:lnTo>
                  <a:lnTo>
                    <a:pt x="1010" y="332"/>
                  </a:lnTo>
                  <a:lnTo>
                    <a:pt x="1010" y="332"/>
                  </a:lnTo>
                  <a:lnTo>
                    <a:pt x="1010" y="334"/>
                  </a:lnTo>
                  <a:lnTo>
                    <a:pt x="1010" y="334"/>
                  </a:lnTo>
                  <a:lnTo>
                    <a:pt x="1008" y="337"/>
                  </a:lnTo>
                  <a:lnTo>
                    <a:pt x="1008" y="337"/>
                  </a:lnTo>
                  <a:lnTo>
                    <a:pt x="1008" y="341"/>
                  </a:lnTo>
                  <a:lnTo>
                    <a:pt x="1008" y="344"/>
                  </a:lnTo>
                  <a:lnTo>
                    <a:pt x="1006" y="346"/>
                  </a:lnTo>
                  <a:lnTo>
                    <a:pt x="1003" y="346"/>
                  </a:lnTo>
                  <a:lnTo>
                    <a:pt x="999" y="344"/>
                  </a:lnTo>
                  <a:lnTo>
                    <a:pt x="999" y="341"/>
                  </a:lnTo>
                  <a:lnTo>
                    <a:pt x="996" y="339"/>
                  </a:lnTo>
                  <a:lnTo>
                    <a:pt x="996" y="337"/>
                  </a:lnTo>
                  <a:lnTo>
                    <a:pt x="996" y="334"/>
                  </a:lnTo>
                  <a:lnTo>
                    <a:pt x="999" y="329"/>
                  </a:lnTo>
                  <a:lnTo>
                    <a:pt x="999" y="327"/>
                  </a:lnTo>
                  <a:lnTo>
                    <a:pt x="999" y="327"/>
                  </a:lnTo>
                  <a:lnTo>
                    <a:pt x="996" y="325"/>
                  </a:lnTo>
                  <a:lnTo>
                    <a:pt x="996" y="325"/>
                  </a:lnTo>
                  <a:lnTo>
                    <a:pt x="994" y="322"/>
                  </a:lnTo>
                  <a:lnTo>
                    <a:pt x="994" y="322"/>
                  </a:lnTo>
                  <a:lnTo>
                    <a:pt x="994" y="325"/>
                  </a:lnTo>
                  <a:lnTo>
                    <a:pt x="992" y="325"/>
                  </a:lnTo>
                  <a:lnTo>
                    <a:pt x="992" y="325"/>
                  </a:lnTo>
                  <a:lnTo>
                    <a:pt x="992" y="327"/>
                  </a:lnTo>
                  <a:lnTo>
                    <a:pt x="989" y="329"/>
                  </a:lnTo>
                  <a:lnTo>
                    <a:pt x="989" y="329"/>
                  </a:lnTo>
                  <a:lnTo>
                    <a:pt x="987" y="327"/>
                  </a:lnTo>
                  <a:lnTo>
                    <a:pt x="984" y="327"/>
                  </a:lnTo>
                  <a:lnTo>
                    <a:pt x="984" y="329"/>
                  </a:lnTo>
                  <a:lnTo>
                    <a:pt x="982" y="329"/>
                  </a:lnTo>
                  <a:lnTo>
                    <a:pt x="982" y="329"/>
                  </a:lnTo>
                  <a:lnTo>
                    <a:pt x="982" y="329"/>
                  </a:lnTo>
                  <a:lnTo>
                    <a:pt x="982" y="332"/>
                  </a:lnTo>
                  <a:lnTo>
                    <a:pt x="980" y="332"/>
                  </a:lnTo>
                  <a:lnTo>
                    <a:pt x="980" y="332"/>
                  </a:lnTo>
                  <a:lnTo>
                    <a:pt x="980" y="334"/>
                  </a:lnTo>
                  <a:lnTo>
                    <a:pt x="977" y="334"/>
                  </a:lnTo>
                  <a:lnTo>
                    <a:pt x="973" y="334"/>
                  </a:lnTo>
                  <a:lnTo>
                    <a:pt x="970" y="334"/>
                  </a:lnTo>
                  <a:lnTo>
                    <a:pt x="970" y="329"/>
                  </a:lnTo>
                  <a:lnTo>
                    <a:pt x="968" y="327"/>
                  </a:lnTo>
                  <a:lnTo>
                    <a:pt x="968" y="327"/>
                  </a:lnTo>
                  <a:lnTo>
                    <a:pt x="965" y="325"/>
                  </a:lnTo>
                  <a:lnTo>
                    <a:pt x="963" y="325"/>
                  </a:lnTo>
                  <a:lnTo>
                    <a:pt x="958" y="325"/>
                  </a:lnTo>
                  <a:lnTo>
                    <a:pt x="956" y="325"/>
                  </a:lnTo>
                  <a:lnTo>
                    <a:pt x="956" y="322"/>
                  </a:lnTo>
                  <a:lnTo>
                    <a:pt x="956" y="318"/>
                  </a:lnTo>
                  <a:lnTo>
                    <a:pt x="954" y="315"/>
                  </a:lnTo>
                  <a:lnTo>
                    <a:pt x="949" y="313"/>
                  </a:lnTo>
                  <a:lnTo>
                    <a:pt x="947" y="315"/>
                  </a:lnTo>
                  <a:lnTo>
                    <a:pt x="942" y="318"/>
                  </a:lnTo>
                  <a:lnTo>
                    <a:pt x="935" y="327"/>
                  </a:lnTo>
                  <a:lnTo>
                    <a:pt x="930" y="329"/>
                  </a:lnTo>
                  <a:lnTo>
                    <a:pt x="925" y="329"/>
                  </a:lnTo>
                  <a:lnTo>
                    <a:pt x="921" y="329"/>
                  </a:lnTo>
                  <a:lnTo>
                    <a:pt x="918" y="327"/>
                  </a:lnTo>
                  <a:lnTo>
                    <a:pt x="918" y="327"/>
                  </a:lnTo>
                  <a:lnTo>
                    <a:pt x="918" y="325"/>
                  </a:lnTo>
                  <a:lnTo>
                    <a:pt x="918" y="325"/>
                  </a:lnTo>
                  <a:lnTo>
                    <a:pt x="918" y="322"/>
                  </a:lnTo>
                  <a:lnTo>
                    <a:pt x="918" y="320"/>
                  </a:lnTo>
                  <a:lnTo>
                    <a:pt x="918" y="320"/>
                  </a:lnTo>
                  <a:lnTo>
                    <a:pt x="918" y="318"/>
                  </a:lnTo>
                  <a:lnTo>
                    <a:pt x="918" y="318"/>
                  </a:lnTo>
                  <a:lnTo>
                    <a:pt x="918" y="315"/>
                  </a:lnTo>
                  <a:lnTo>
                    <a:pt x="918" y="315"/>
                  </a:lnTo>
                  <a:lnTo>
                    <a:pt x="916" y="315"/>
                  </a:lnTo>
                  <a:lnTo>
                    <a:pt x="913" y="313"/>
                  </a:lnTo>
                  <a:lnTo>
                    <a:pt x="909" y="313"/>
                  </a:lnTo>
                  <a:lnTo>
                    <a:pt x="904" y="310"/>
                  </a:lnTo>
                  <a:lnTo>
                    <a:pt x="904" y="306"/>
                  </a:lnTo>
                  <a:lnTo>
                    <a:pt x="902" y="303"/>
                  </a:lnTo>
                  <a:lnTo>
                    <a:pt x="904" y="301"/>
                  </a:lnTo>
                  <a:lnTo>
                    <a:pt x="904" y="296"/>
                  </a:lnTo>
                  <a:lnTo>
                    <a:pt x="902" y="296"/>
                  </a:lnTo>
                  <a:lnTo>
                    <a:pt x="899" y="296"/>
                  </a:lnTo>
                  <a:lnTo>
                    <a:pt x="895" y="296"/>
                  </a:lnTo>
                  <a:lnTo>
                    <a:pt x="890" y="299"/>
                  </a:lnTo>
                  <a:lnTo>
                    <a:pt x="878" y="296"/>
                  </a:lnTo>
                  <a:lnTo>
                    <a:pt x="876" y="296"/>
                  </a:lnTo>
                  <a:lnTo>
                    <a:pt x="873" y="299"/>
                  </a:lnTo>
                  <a:lnTo>
                    <a:pt x="871" y="301"/>
                  </a:lnTo>
                  <a:lnTo>
                    <a:pt x="871" y="303"/>
                  </a:lnTo>
                  <a:lnTo>
                    <a:pt x="869" y="303"/>
                  </a:lnTo>
                  <a:lnTo>
                    <a:pt x="866" y="306"/>
                  </a:lnTo>
                  <a:lnTo>
                    <a:pt x="861" y="306"/>
                  </a:lnTo>
                  <a:lnTo>
                    <a:pt x="861" y="303"/>
                  </a:lnTo>
                  <a:lnTo>
                    <a:pt x="857" y="301"/>
                  </a:lnTo>
                  <a:lnTo>
                    <a:pt x="854" y="299"/>
                  </a:lnTo>
                  <a:lnTo>
                    <a:pt x="854" y="299"/>
                  </a:lnTo>
                  <a:lnTo>
                    <a:pt x="852" y="296"/>
                  </a:lnTo>
                  <a:lnTo>
                    <a:pt x="852" y="294"/>
                  </a:lnTo>
                  <a:lnTo>
                    <a:pt x="850" y="294"/>
                  </a:lnTo>
                  <a:lnTo>
                    <a:pt x="847" y="294"/>
                  </a:lnTo>
                  <a:lnTo>
                    <a:pt x="845" y="294"/>
                  </a:lnTo>
                  <a:lnTo>
                    <a:pt x="838" y="299"/>
                  </a:lnTo>
                  <a:lnTo>
                    <a:pt x="838" y="296"/>
                  </a:lnTo>
                  <a:lnTo>
                    <a:pt x="824" y="294"/>
                  </a:lnTo>
                  <a:lnTo>
                    <a:pt x="821" y="294"/>
                  </a:lnTo>
                  <a:lnTo>
                    <a:pt x="814" y="289"/>
                  </a:lnTo>
                  <a:lnTo>
                    <a:pt x="812" y="289"/>
                  </a:lnTo>
                  <a:lnTo>
                    <a:pt x="809" y="289"/>
                  </a:lnTo>
                  <a:lnTo>
                    <a:pt x="809" y="289"/>
                  </a:lnTo>
                  <a:lnTo>
                    <a:pt x="807" y="289"/>
                  </a:lnTo>
                  <a:lnTo>
                    <a:pt x="805" y="289"/>
                  </a:lnTo>
                  <a:lnTo>
                    <a:pt x="800" y="289"/>
                  </a:lnTo>
                  <a:lnTo>
                    <a:pt x="798" y="287"/>
                  </a:lnTo>
                  <a:lnTo>
                    <a:pt x="793" y="289"/>
                  </a:lnTo>
                  <a:lnTo>
                    <a:pt x="790" y="287"/>
                  </a:lnTo>
                  <a:lnTo>
                    <a:pt x="788" y="287"/>
                  </a:lnTo>
                  <a:lnTo>
                    <a:pt x="788" y="284"/>
                  </a:lnTo>
                  <a:lnTo>
                    <a:pt x="788" y="277"/>
                  </a:lnTo>
                  <a:lnTo>
                    <a:pt x="788" y="275"/>
                  </a:lnTo>
                  <a:lnTo>
                    <a:pt x="788" y="275"/>
                  </a:lnTo>
                  <a:lnTo>
                    <a:pt x="788" y="273"/>
                  </a:lnTo>
                  <a:lnTo>
                    <a:pt x="783" y="270"/>
                  </a:lnTo>
                  <a:lnTo>
                    <a:pt x="783" y="268"/>
                  </a:lnTo>
                  <a:lnTo>
                    <a:pt x="783" y="266"/>
                  </a:lnTo>
                  <a:lnTo>
                    <a:pt x="781" y="263"/>
                  </a:lnTo>
                  <a:lnTo>
                    <a:pt x="779" y="263"/>
                  </a:lnTo>
                  <a:lnTo>
                    <a:pt x="779" y="263"/>
                  </a:lnTo>
                  <a:lnTo>
                    <a:pt x="776" y="263"/>
                  </a:lnTo>
                  <a:lnTo>
                    <a:pt x="776" y="263"/>
                  </a:lnTo>
                  <a:lnTo>
                    <a:pt x="774" y="261"/>
                  </a:lnTo>
                  <a:lnTo>
                    <a:pt x="774" y="261"/>
                  </a:lnTo>
                  <a:lnTo>
                    <a:pt x="774" y="261"/>
                  </a:lnTo>
                  <a:lnTo>
                    <a:pt x="774" y="258"/>
                  </a:lnTo>
                  <a:lnTo>
                    <a:pt x="772" y="258"/>
                  </a:lnTo>
                  <a:lnTo>
                    <a:pt x="769" y="258"/>
                  </a:lnTo>
                  <a:lnTo>
                    <a:pt x="769" y="258"/>
                  </a:lnTo>
                  <a:lnTo>
                    <a:pt x="769" y="266"/>
                  </a:lnTo>
                  <a:lnTo>
                    <a:pt x="767" y="268"/>
                  </a:lnTo>
                  <a:lnTo>
                    <a:pt x="767" y="268"/>
                  </a:lnTo>
                  <a:lnTo>
                    <a:pt x="764" y="268"/>
                  </a:lnTo>
                  <a:lnTo>
                    <a:pt x="762" y="268"/>
                  </a:lnTo>
                  <a:lnTo>
                    <a:pt x="757" y="266"/>
                  </a:lnTo>
                  <a:lnTo>
                    <a:pt x="753" y="263"/>
                  </a:lnTo>
                  <a:lnTo>
                    <a:pt x="753" y="263"/>
                  </a:lnTo>
                  <a:lnTo>
                    <a:pt x="750" y="266"/>
                  </a:lnTo>
                  <a:lnTo>
                    <a:pt x="750" y="266"/>
                  </a:lnTo>
                  <a:lnTo>
                    <a:pt x="748" y="268"/>
                  </a:lnTo>
                  <a:lnTo>
                    <a:pt x="748" y="268"/>
                  </a:lnTo>
                  <a:lnTo>
                    <a:pt x="741" y="268"/>
                  </a:lnTo>
                  <a:lnTo>
                    <a:pt x="738" y="266"/>
                  </a:lnTo>
                  <a:lnTo>
                    <a:pt x="738" y="266"/>
                  </a:lnTo>
                  <a:lnTo>
                    <a:pt x="736" y="261"/>
                  </a:lnTo>
                  <a:lnTo>
                    <a:pt x="717" y="244"/>
                  </a:lnTo>
                  <a:lnTo>
                    <a:pt x="717" y="244"/>
                  </a:lnTo>
                  <a:lnTo>
                    <a:pt x="715" y="244"/>
                  </a:lnTo>
                  <a:lnTo>
                    <a:pt x="715" y="244"/>
                  </a:lnTo>
                  <a:lnTo>
                    <a:pt x="712" y="242"/>
                  </a:lnTo>
                  <a:lnTo>
                    <a:pt x="708" y="244"/>
                  </a:lnTo>
                  <a:lnTo>
                    <a:pt x="705" y="244"/>
                  </a:lnTo>
                  <a:lnTo>
                    <a:pt x="705" y="237"/>
                  </a:lnTo>
                  <a:lnTo>
                    <a:pt x="705" y="223"/>
                  </a:lnTo>
                  <a:lnTo>
                    <a:pt x="705" y="209"/>
                  </a:lnTo>
                  <a:lnTo>
                    <a:pt x="705" y="195"/>
                  </a:lnTo>
                  <a:lnTo>
                    <a:pt x="705" y="180"/>
                  </a:lnTo>
                  <a:lnTo>
                    <a:pt x="705" y="166"/>
                  </a:lnTo>
                  <a:lnTo>
                    <a:pt x="705" y="152"/>
                  </a:lnTo>
                  <a:lnTo>
                    <a:pt x="705" y="138"/>
                  </a:lnTo>
                  <a:lnTo>
                    <a:pt x="705" y="124"/>
                  </a:lnTo>
                  <a:lnTo>
                    <a:pt x="705" y="109"/>
                  </a:lnTo>
                  <a:lnTo>
                    <a:pt x="705" y="95"/>
                  </a:lnTo>
                  <a:lnTo>
                    <a:pt x="705" y="81"/>
                  </a:lnTo>
                  <a:lnTo>
                    <a:pt x="705" y="67"/>
                  </a:lnTo>
                  <a:lnTo>
                    <a:pt x="705" y="53"/>
                  </a:lnTo>
                  <a:lnTo>
                    <a:pt x="705" y="38"/>
                  </a:lnTo>
                  <a:lnTo>
                    <a:pt x="705" y="24"/>
                  </a:lnTo>
                  <a:lnTo>
                    <a:pt x="705" y="10"/>
                  </a:lnTo>
                  <a:lnTo>
                    <a:pt x="705" y="5"/>
                  </a:lnTo>
                  <a:lnTo>
                    <a:pt x="705" y="5"/>
                  </a:lnTo>
                  <a:lnTo>
                    <a:pt x="686" y="5"/>
                  </a:lnTo>
                  <a:lnTo>
                    <a:pt x="672" y="5"/>
                  </a:lnTo>
                  <a:lnTo>
                    <a:pt x="653" y="5"/>
                  </a:lnTo>
                  <a:lnTo>
                    <a:pt x="630" y="5"/>
                  </a:lnTo>
                  <a:lnTo>
                    <a:pt x="606" y="3"/>
                  </a:lnTo>
                  <a:lnTo>
                    <a:pt x="580" y="3"/>
                  </a:lnTo>
                  <a:lnTo>
                    <a:pt x="552" y="3"/>
                  </a:lnTo>
                  <a:lnTo>
                    <a:pt x="523" y="3"/>
                  </a:lnTo>
                  <a:lnTo>
                    <a:pt x="497" y="3"/>
                  </a:lnTo>
                  <a:lnTo>
                    <a:pt x="471" y="3"/>
                  </a:lnTo>
                  <a:lnTo>
                    <a:pt x="450" y="0"/>
                  </a:lnTo>
                  <a:lnTo>
                    <a:pt x="431" y="0"/>
                  </a:lnTo>
                  <a:lnTo>
                    <a:pt x="417" y="0"/>
                  </a:lnTo>
                  <a:lnTo>
                    <a:pt x="407" y="0"/>
                  </a:lnTo>
                  <a:lnTo>
                    <a:pt x="403" y="0"/>
                  </a:lnTo>
                  <a:lnTo>
                    <a:pt x="400" y="0"/>
                  </a:lnTo>
                  <a:lnTo>
                    <a:pt x="400" y="3"/>
                  </a:lnTo>
                  <a:lnTo>
                    <a:pt x="400" y="5"/>
                  </a:lnTo>
                  <a:lnTo>
                    <a:pt x="398" y="24"/>
                  </a:lnTo>
                  <a:lnTo>
                    <a:pt x="398" y="41"/>
                  </a:lnTo>
                  <a:lnTo>
                    <a:pt x="398" y="57"/>
                  </a:lnTo>
                  <a:lnTo>
                    <a:pt x="398" y="76"/>
                  </a:lnTo>
                  <a:lnTo>
                    <a:pt x="395" y="93"/>
                  </a:lnTo>
                  <a:lnTo>
                    <a:pt x="395" y="109"/>
                  </a:lnTo>
                  <a:lnTo>
                    <a:pt x="395" y="128"/>
                  </a:lnTo>
                  <a:lnTo>
                    <a:pt x="395" y="145"/>
                  </a:lnTo>
                  <a:lnTo>
                    <a:pt x="395" y="161"/>
                  </a:lnTo>
                  <a:lnTo>
                    <a:pt x="393" y="180"/>
                  </a:lnTo>
                  <a:lnTo>
                    <a:pt x="393" y="197"/>
                  </a:lnTo>
                  <a:lnTo>
                    <a:pt x="393" y="213"/>
                  </a:lnTo>
                  <a:lnTo>
                    <a:pt x="393" y="230"/>
                  </a:lnTo>
                  <a:lnTo>
                    <a:pt x="391" y="249"/>
                  </a:lnTo>
                  <a:lnTo>
                    <a:pt x="391" y="266"/>
                  </a:lnTo>
                  <a:lnTo>
                    <a:pt x="391" y="282"/>
                  </a:lnTo>
                  <a:lnTo>
                    <a:pt x="391" y="301"/>
                  </a:lnTo>
                  <a:lnTo>
                    <a:pt x="388" y="318"/>
                  </a:lnTo>
                  <a:lnTo>
                    <a:pt x="388" y="334"/>
                  </a:lnTo>
                  <a:lnTo>
                    <a:pt x="388" y="353"/>
                  </a:lnTo>
                  <a:lnTo>
                    <a:pt x="388" y="370"/>
                  </a:lnTo>
                  <a:lnTo>
                    <a:pt x="386" y="386"/>
                  </a:lnTo>
                  <a:lnTo>
                    <a:pt x="386" y="405"/>
                  </a:lnTo>
                  <a:lnTo>
                    <a:pt x="386" y="422"/>
                  </a:lnTo>
                  <a:lnTo>
                    <a:pt x="386" y="438"/>
                  </a:lnTo>
                  <a:lnTo>
                    <a:pt x="386" y="457"/>
                  </a:lnTo>
                  <a:lnTo>
                    <a:pt x="384" y="474"/>
                  </a:lnTo>
                  <a:lnTo>
                    <a:pt x="384" y="490"/>
                  </a:lnTo>
                  <a:lnTo>
                    <a:pt x="384" y="509"/>
                  </a:lnTo>
                  <a:lnTo>
                    <a:pt x="384" y="526"/>
                  </a:lnTo>
                  <a:lnTo>
                    <a:pt x="381" y="542"/>
                  </a:lnTo>
                  <a:lnTo>
                    <a:pt x="381" y="561"/>
                  </a:lnTo>
                  <a:lnTo>
                    <a:pt x="358" y="559"/>
                  </a:lnTo>
                  <a:lnTo>
                    <a:pt x="334" y="559"/>
                  </a:lnTo>
                  <a:lnTo>
                    <a:pt x="310" y="559"/>
                  </a:lnTo>
                  <a:lnTo>
                    <a:pt x="287" y="557"/>
                  </a:lnTo>
                  <a:lnTo>
                    <a:pt x="265" y="557"/>
                  </a:lnTo>
                  <a:lnTo>
                    <a:pt x="242" y="557"/>
                  </a:lnTo>
                  <a:lnTo>
                    <a:pt x="218" y="554"/>
                  </a:lnTo>
                  <a:lnTo>
                    <a:pt x="194" y="554"/>
                  </a:lnTo>
                  <a:lnTo>
                    <a:pt x="171" y="552"/>
                  </a:lnTo>
                  <a:lnTo>
                    <a:pt x="147" y="552"/>
                  </a:lnTo>
                  <a:lnTo>
                    <a:pt x="123" y="550"/>
                  </a:lnTo>
                  <a:lnTo>
                    <a:pt x="100" y="550"/>
                  </a:lnTo>
                  <a:lnTo>
                    <a:pt x="76" y="547"/>
                  </a:lnTo>
                  <a:lnTo>
                    <a:pt x="52" y="547"/>
                  </a:lnTo>
                  <a:lnTo>
                    <a:pt x="29" y="545"/>
                  </a:lnTo>
                  <a:lnTo>
                    <a:pt x="5" y="545"/>
                  </a:lnTo>
                  <a:lnTo>
                    <a:pt x="3" y="545"/>
                  </a:lnTo>
                  <a:lnTo>
                    <a:pt x="0" y="545"/>
                  </a:lnTo>
                  <a:lnTo>
                    <a:pt x="0" y="545"/>
                  </a:lnTo>
                  <a:lnTo>
                    <a:pt x="3" y="550"/>
                  </a:lnTo>
                  <a:lnTo>
                    <a:pt x="3" y="552"/>
                  </a:lnTo>
                  <a:lnTo>
                    <a:pt x="5" y="557"/>
                  </a:lnTo>
                  <a:lnTo>
                    <a:pt x="5" y="559"/>
                  </a:lnTo>
                  <a:lnTo>
                    <a:pt x="8" y="561"/>
                  </a:lnTo>
                  <a:lnTo>
                    <a:pt x="5" y="564"/>
                  </a:lnTo>
                  <a:lnTo>
                    <a:pt x="8" y="564"/>
                  </a:lnTo>
                  <a:lnTo>
                    <a:pt x="8" y="566"/>
                  </a:lnTo>
                  <a:lnTo>
                    <a:pt x="10" y="566"/>
                  </a:lnTo>
                  <a:lnTo>
                    <a:pt x="10" y="566"/>
                  </a:lnTo>
                  <a:lnTo>
                    <a:pt x="12" y="568"/>
                  </a:lnTo>
                  <a:lnTo>
                    <a:pt x="17" y="576"/>
                  </a:lnTo>
                  <a:lnTo>
                    <a:pt x="19" y="576"/>
                  </a:lnTo>
                  <a:lnTo>
                    <a:pt x="24" y="576"/>
                  </a:lnTo>
                  <a:lnTo>
                    <a:pt x="29" y="578"/>
                  </a:lnTo>
                  <a:lnTo>
                    <a:pt x="31" y="580"/>
                  </a:lnTo>
                  <a:lnTo>
                    <a:pt x="34" y="585"/>
                  </a:lnTo>
                  <a:lnTo>
                    <a:pt x="36" y="590"/>
                  </a:lnTo>
                  <a:lnTo>
                    <a:pt x="38" y="599"/>
                  </a:lnTo>
                  <a:lnTo>
                    <a:pt x="38" y="602"/>
                  </a:lnTo>
                  <a:lnTo>
                    <a:pt x="43" y="606"/>
                  </a:lnTo>
                  <a:lnTo>
                    <a:pt x="45" y="609"/>
                  </a:lnTo>
                  <a:lnTo>
                    <a:pt x="45" y="609"/>
                  </a:lnTo>
                  <a:lnTo>
                    <a:pt x="45" y="611"/>
                  </a:lnTo>
                  <a:lnTo>
                    <a:pt x="45" y="611"/>
                  </a:lnTo>
                  <a:lnTo>
                    <a:pt x="45" y="611"/>
                  </a:lnTo>
                  <a:lnTo>
                    <a:pt x="50" y="613"/>
                  </a:lnTo>
                  <a:lnTo>
                    <a:pt x="50" y="616"/>
                  </a:lnTo>
                  <a:lnTo>
                    <a:pt x="52" y="616"/>
                  </a:lnTo>
                  <a:lnTo>
                    <a:pt x="57" y="618"/>
                  </a:lnTo>
                  <a:lnTo>
                    <a:pt x="60" y="621"/>
                  </a:lnTo>
                  <a:lnTo>
                    <a:pt x="62" y="621"/>
                  </a:lnTo>
                  <a:lnTo>
                    <a:pt x="64" y="623"/>
                  </a:lnTo>
                  <a:lnTo>
                    <a:pt x="67" y="623"/>
                  </a:lnTo>
                  <a:lnTo>
                    <a:pt x="71" y="625"/>
                  </a:lnTo>
                  <a:lnTo>
                    <a:pt x="71" y="628"/>
                  </a:lnTo>
                  <a:lnTo>
                    <a:pt x="74" y="628"/>
                  </a:lnTo>
                  <a:lnTo>
                    <a:pt x="74" y="630"/>
                  </a:lnTo>
                  <a:lnTo>
                    <a:pt x="74" y="632"/>
                  </a:lnTo>
                  <a:lnTo>
                    <a:pt x="76" y="632"/>
                  </a:lnTo>
                  <a:lnTo>
                    <a:pt x="78" y="635"/>
                  </a:lnTo>
                  <a:lnTo>
                    <a:pt x="78" y="635"/>
                  </a:lnTo>
                  <a:lnTo>
                    <a:pt x="78" y="635"/>
                  </a:lnTo>
                  <a:lnTo>
                    <a:pt x="81" y="637"/>
                  </a:lnTo>
                  <a:lnTo>
                    <a:pt x="88" y="647"/>
                  </a:lnTo>
                  <a:lnTo>
                    <a:pt x="90" y="649"/>
                  </a:lnTo>
                  <a:lnTo>
                    <a:pt x="90" y="651"/>
                  </a:lnTo>
                  <a:lnTo>
                    <a:pt x="97" y="656"/>
                  </a:lnTo>
                  <a:lnTo>
                    <a:pt x="100" y="658"/>
                  </a:lnTo>
                  <a:lnTo>
                    <a:pt x="100" y="658"/>
                  </a:lnTo>
                  <a:lnTo>
                    <a:pt x="105" y="661"/>
                  </a:lnTo>
                  <a:lnTo>
                    <a:pt x="105" y="663"/>
                  </a:lnTo>
                  <a:lnTo>
                    <a:pt x="107" y="663"/>
                  </a:lnTo>
                  <a:lnTo>
                    <a:pt x="109" y="666"/>
                  </a:lnTo>
                  <a:lnTo>
                    <a:pt x="109" y="668"/>
                  </a:lnTo>
                  <a:lnTo>
                    <a:pt x="112" y="673"/>
                  </a:lnTo>
                  <a:lnTo>
                    <a:pt x="112" y="675"/>
                  </a:lnTo>
                  <a:lnTo>
                    <a:pt x="114" y="675"/>
                  </a:lnTo>
                  <a:lnTo>
                    <a:pt x="119" y="680"/>
                  </a:lnTo>
                  <a:lnTo>
                    <a:pt x="126" y="687"/>
                  </a:lnTo>
                  <a:lnTo>
                    <a:pt x="131" y="694"/>
                  </a:lnTo>
                  <a:lnTo>
                    <a:pt x="131" y="694"/>
                  </a:lnTo>
                  <a:lnTo>
                    <a:pt x="135" y="696"/>
                  </a:lnTo>
                  <a:lnTo>
                    <a:pt x="140" y="699"/>
                  </a:lnTo>
                  <a:lnTo>
                    <a:pt x="142" y="699"/>
                  </a:lnTo>
                  <a:lnTo>
                    <a:pt x="142" y="701"/>
                  </a:lnTo>
                  <a:lnTo>
                    <a:pt x="142" y="701"/>
                  </a:lnTo>
                  <a:lnTo>
                    <a:pt x="145" y="701"/>
                  </a:lnTo>
                  <a:lnTo>
                    <a:pt x="145" y="701"/>
                  </a:lnTo>
                  <a:lnTo>
                    <a:pt x="145" y="701"/>
                  </a:lnTo>
                  <a:lnTo>
                    <a:pt x="145" y="701"/>
                  </a:lnTo>
                  <a:lnTo>
                    <a:pt x="145" y="701"/>
                  </a:lnTo>
                  <a:lnTo>
                    <a:pt x="147" y="701"/>
                  </a:lnTo>
                  <a:lnTo>
                    <a:pt x="147" y="701"/>
                  </a:lnTo>
                  <a:lnTo>
                    <a:pt x="149" y="701"/>
                  </a:lnTo>
                  <a:lnTo>
                    <a:pt x="149" y="703"/>
                  </a:lnTo>
                  <a:lnTo>
                    <a:pt x="149" y="703"/>
                  </a:lnTo>
                  <a:lnTo>
                    <a:pt x="152" y="703"/>
                  </a:lnTo>
                  <a:lnTo>
                    <a:pt x="152" y="703"/>
                  </a:lnTo>
                  <a:lnTo>
                    <a:pt x="152" y="706"/>
                  </a:lnTo>
                  <a:lnTo>
                    <a:pt x="152" y="706"/>
                  </a:lnTo>
                  <a:lnTo>
                    <a:pt x="154" y="706"/>
                  </a:lnTo>
                  <a:lnTo>
                    <a:pt x="154" y="706"/>
                  </a:lnTo>
                  <a:lnTo>
                    <a:pt x="154" y="708"/>
                  </a:lnTo>
                  <a:lnTo>
                    <a:pt x="157" y="708"/>
                  </a:lnTo>
                  <a:lnTo>
                    <a:pt x="157" y="708"/>
                  </a:lnTo>
                  <a:lnTo>
                    <a:pt x="161" y="713"/>
                  </a:lnTo>
                  <a:lnTo>
                    <a:pt x="164" y="715"/>
                  </a:lnTo>
                  <a:lnTo>
                    <a:pt x="164" y="715"/>
                  </a:lnTo>
                  <a:lnTo>
                    <a:pt x="166" y="715"/>
                  </a:lnTo>
                  <a:lnTo>
                    <a:pt x="168" y="718"/>
                  </a:lnTo>
                  <a:lnTo>
                    <a:pt x="171" y="720"/>
                  </a:lnTo>
                  <a:lnTo>
                    <a:pt x="171" y="720"/>
                  </a:lnTo>
                  <a:lnTo>
                    <a:pt x="171" y="722"/>
                  </a:lnTo>
                  <a:lnTo>
                    <a:pt x="171" y="725"/>
                  </a:lnTo>
                  <a:lnTo>
                    <a:pt x="171" y="725"/>
                  </a:lnTo>
                  <a:lnTo>
                    <a:pt x="173" y="725"/>
                  </a:lnTo>
                  <a:lnTo>
                    <a:pt x="175" y="725"/>
                  </a:lnTo>
                  <a:lnTo>
                    <a:pt x="175" y="727"/>
                  </a:lnTo>
                  <a:lnTo>
                    <a:pt x="178" y="727"/>
                  </a:lnTo>
                  <a:lnTo>
                    <a:pt x="180" y="732"/>
                  </a:lnTo>
                  <a:lnTo>
                    <a:pt x="180" y="734"/>
                  </a:lnTo>
                  <a:lnTo>
                    <a:pt x="180" y="734"/>
                  </a:lnTo>
                  <a:lnTo>
                    <a:pt x="180" y="739"/>
                  </a:lnTo>
                  <a:lnTo>
                    <a:pt x="183" y="739"/>
                  </a:lnTo>
                  <a:lnTo>
                    <a:pt x="183" y="741"/>
                  </a:lnTo>
                  <a:lnTo>
                    <a:pt x="183" y="741"/>
                  </a:lnTo>
                  <a:lnTo>
                    <a:pt x="183" y="741"/>
                  </a:lnTo>
                  <a:lnTo>
                    <a:pt x="183" y="744"/>
                  </a:lnTo>
                  <a:lnTo>
                    <a:pt x="183" y="744"/>
                  </a:lnTo>
                  <a:lnTo>
                    <a:pt x="183" y="746"/>
                  </a:lnTo>
                  <a:lnTo>
                    <a:pt x="185" y="746"/>
                  </a:lnTo>
                  <a:lnTo>
                    <a:pt x="185" y="748"/>
                  </a:lnTo>
                  <a:lnTo>
                    <a:pt x="185" y="751"/>
                  </a:lnTo>
                  <a:lnTo>
                    <a:pt x="183" y="751"/>
                  </a:lnTo>
                  <a:lnTo>
                    <a:pt x="185" y="751"/>
                  </a:lnTo>
                  <a:lnTo>
                    <a:pt x="185" y="753"/>
                  </a:lnTo>
                  <a:lnTo>
                    <a:pt x="185" y="753"/>
                  </a:lnTo>
                  <a:lnTo>
                    <a:pt x="187" y="755"/>
                  </a:lnTo>
                  <a:lnTo>
                    <a:pt x="187" y="755"/>
                  </a:lnTo>
                  <a:lnTo>
                    <a:pt x="187" y="755"/>
                  </a:lnTo>
                  <a:lnTo>
                    <a:pt x="187" y="758"/>
                  </a:lnTo>
                  <a:lnTo>
                    <a:pt x="187" y="760"/>
                  </a:lnTo>
                  <a:lnTo>
                    <a:pt x="187" y="760"/>
                  </a:lnTo>
                  <a:lnTo>
                    <a:pt x="190" y="760"/>
                  </a:lnTo>
                  <a:lnTo>
                    <a:pt x="192" y="765"/>
                  </a:lnTo>
                  <a:lnTo>
                    <a:pt x="192" y="767"/>
                  </a:lnTo>
                  <a:lnTo>
                    <a:pt x="194" y="770"/>
                  </a:lnTo>
                  <a:lnTo>
                    <a:pt x="194" y="772"/>
                  </a:lnTo>
                  <a:lnTo>
                    <a:pt x="197" y="772"/>
                  </a:lnTo>
                  <a:lnTo>
                    <a:pt x="197" y="772"/>
                  </a:lnTo>
                  <a:lnTo>
                    <a:pt x="199" y="777"/>
                  </a:lnTo>
                  <a:lnTo>
                    <a:pt x="201" y="779"/>
                  </a:lnTo>
                  <a:lnTo>
                    <a:pt x="201" y="781"/>
                  </a:lnTo>
                  <a:lnTo>
                    <a:pt x="201" y="786"/>
                  </a:lnTo>
                  <a:lnTo>
                    <a:pt x="201" y="789"/>
                  </a:lnTo>
                  <a:lnTo>
                    <a:pt x="199" y="793"/>
                  </a:lnTo>
                  <a:lnTo>
                    <a:pt x="199" y="796"/>
                  </a:lnTo>
                  <a:lnTo>
                    <a:pt x="199" y="800"/>
                  </a:lnTo>
                  <a:lnTo>
                    <a:pt x="199" y="808"/>
                  </a:lnTo>
                  <a:lnTo>
                    <a:pt x="199" y="808"/>
                  </a:lnTo>
                  <a:lnTo>
                    <a:pt x="199" y="810"/>
                  </a:lnTo>
                  <a:lnTo>
                    <a:pt x="199" y="810"/>
                  </a:lnTo>
                  <a:lnTo>
                    <a:pt x="201" y="812"/>
                  </a:lnTo>
                  <a:lnTo>
                    <a:pt x="201" y="812"/>
                  </a:lnTo>
                  <a:lnTo>
                    <a:pt x="201" y="815"/>
                  </a:lnTo>
                  <a:lnTo>
                    <a:pt x="201" y="815"/>
                  </a:lnTo>
                  <a:lnTo>
                    <a:pt x="204" y="817"/>
                  </a:lnTo>
                  <a:lnTo>
                    <a:pt x="206" y="824"/>
                  </a:lnTo>
                  <a:lnTo>
                    <a:pt x="206" y="824"/>
                  </a:lnTo>
                  <a:lnTo>
                    <a:pt x="209" y="826"/>
                  </a:lnTo>
                  <a:lnTo>
                    <a:pt x="209" y="829"/>
                  </a:lnTo>
                  <a:lnTo>
                    <a:pt x="211" y="831"/>
                  </a:lnTo>
                  <a:lnTo>
                    <a:pt x="211" y="836"/>
                  </a:lnTo>
                  <a:lnTo>
                    <a:pt x="213" y="838"/>
                  </a:lnTo>
                  <a:lnTo>
                    <a:pt x="213" y="841"/>
                  </a:lnTo>
                  <a:lnTo>
                    <a:pt x="213" y="843"/>
                  </a:lnTo>
                  <a:lnTo>
                    <a:pt x="213" y="845"/>
                  </a:lnTo>
                  <a:lnTo>
                    <a:pt x="216" y="845"/>
                  </a:lnTo>
                  <a:lnTo>
                    <a:pt x="216" y="848"/>
                  </a:lnTo>
                  <a:lnTo>
                    <a:pt x="220" y="850"/>
                  </a:lnTo>
                  <a:lnTo>
                    <a:pt x="223" y="852"/>
                  </a:lnTo>
                  <a:lnTo>
                    <a:pt x="223" y="852"/>
                  </a:lnTo>
                  <a:lnTo>
                    <a:pt x="223" y="855"/>
                  </a:lnTo>
                  <a:lnTo>
                    <a:pt x="223" y="855"/>
                  </a:lnTo>
                  <a:lnTo>
                    <a:pt x="225" y="857"/>
                  </a:lnTo>
                  <a:lnTo>
                    <a:pt x="225" y="857"/>
                  </a:lnTo>
                  <a:lnTo>
                    <a:pt x="235" y="862"/>
                  </a:lnTo>
                  <a:lnTo>
                    <a:pt x="235" y="864"/>
                  </a:lnTo>
                  <a:lnTo>
                    <a:pt x="237" y="864"/>
                  </a:lnTo>
                  <a:lnTo>
                    <a:pt x="239" y="864"/>
                  </a:lnTo>
                  <a:lnTo>
                    <a:pt x="242" y="864"/>
                  </a:lnTo>
                  <a:lnTo>
                    <a:pt x="244" y="867"/>
                  </a:lnTo>
                  <a:lnTo>
                    <a:pt x="246" y="869"/>
                  </a:lnTo>
                  <a:lnTo>
                    <a:pt x="249" y="869"/>
                  </a:lnTo>
                  <a:lnTo>
                    <a:pt x="249" y="869"/>
                  </a:lnTo>
                  <a:lnTo>
                    <a:pt x="251" y="874"/>
                  </a:lnTo>
                  <a:lnTo>
                    <a:pt x="254" y="879"/>
                  </a:lnTo>
                  <a:lnTo>
                    <a:pt x="256" y="881"/>
                  </a:lnTo>
                  <a:lnTo>
                    <a:pt x="261" y="883"/>
                  </a:lnTo>
                  <a:lnTo>
                    <a:pt x="265" y="888"/>
                  </a:lnTo>
                  <a:lnTo>
                    <a:pt x="268" y="890"/>
                  </a:lnTo>
                  <a:lnTo>
                    <a:pt x="280" y="895"/>
                  </a:lnTo>
                  <a:lnTo>
                    <a:pt x="284" y="897"/>
                  </a:lnTo>
                  <a:lnTo>
                    <a:pt x="294" y="897"/>
                  </a:lnTo>
                  <a:lnTo>
                    <a:pt x="294" y="897"/>
                  </a:lnTo>
                  <a:lnTo>
                    <a:pt x="296" y="897"/>
                  </a:lnTo>
                  <a:lnTo>
                    <a:pt x="296" y="900"/>
                  </a:lnTo>
                  <a:lnTo>
                    <a:pt x="294" y="902"/>
                  </a:lnTo>
                  <a:lnTo>
                    <a:pt x="296" y="902"/>
                  </a:lnTo>
                  <a:lnTo>
                    <a:pt x="296" y="905"/>
                  </a:lnTo>
                  <a:lnTo>
                    <a:pt x="298" y="905"/>
                  </a:lnTo>
                  <a:lnTo>
                    <a:pt x="303" y="909"/>
                  </a:lnTo>
                  <a:lnTo>
                    <a:pt x="306" y="912"/>
                  </a:lnTo>
                  <a:lnTo>
                    <a:pt x="315" y="914"/>
                  </a:lnTo>
                  <a:lnTo>
                    <a:pt x="317" y="914"/>
                  </a:lnTo>
                  <a:lnTo>
                    <a:pt x="320" y="914"/>
                  </a:lnTo>
                  <a:lnTo>
                    <a:pt x="320" y="914"/>
                  </a:lnTo>
                  <a:lnTo>
                    <a:pt x="320" y="914"/>
                  </a:lnTo>
                  <a:lnTo>
                    <a:pt x="320" y="916"/>
                  </a:lnTo>
                  <a:lnTo>
                    <a:pt x="322" y="916"/>
                  </a:lnTo>
                  <a:lnTo>
                    <a:pt x="327" y="924"/>
                  </a:lnTo>
                  <a:lnTo>
                    <a:pt x="332" y="926"/>
                  </a:lnTo>
                  <a:lnTo>
                    <a:pt x="332" y="926"/>
                  </a:lnTo>
                  <a:lnTo>
                    <a:pt x="334" y="926"/>
                  </a:lnTo>
                  <a:lnTo>
                    <a:pt x="336" y="931"/>
                  </a:lnTo>
                  <a:lnTo>
                    <a:pt x="339" y="931"/>
                  </a:lnTo>
                  <a:lnTo>
                    <a:pt x="339" y="931"/>
                  </a:lnTo>
                  <a:lnTo>
                    <a:pt x="341" y="928"/>
                  </a:lnTo>
                  <a:lnTo>
                    <a:pt x="341" y="928"/>
                  </a:lnTo>
                  <a:lnTo>
                    <a:pt x="343" y="931"/>
                  </a:lnTo>
                  <a:lnTo>
                    <a:pt x="343" y="931"/>
                  </a:lnTo>
                  <a:lnTo>
                    <a:pt x="346" y="931"/>
                  </a:lnTo>
                  <a:lnTo>
                    <a:pt x="343" y="933"/>
                  </a:lnTo>
                  <a:lnTo>
                    <a:pt x="346" y="933"/>
                  </a:lnTo>
                  <a:lnTo>
                    <a:pt x="353" y="933"/>
                  </a:lnTo>
                  <a:lnTo>
                    <a:pt x="358" y="935"/>
                  </a:lnTo>
                  <a:lnTo>
                    <a:pt x="362" y="935"/>
                  </a:lnTo>
                  <a:lnTo>
                    <a:pt x="365" y="935"/>
                  </a:lnTo>
                  <a:lnTo>
                    <a:pt x="367" y="931"/>
                  </a:lnTo>
                  <a:lnTo>
                    <a:pt x="367" y="926"/>
                  </a:lnTo>
                  <a:lnTo>
                    <a:pt x="367" y="926"/>
                  </a:lnTo>
                  <a:lnTo>
                    <a:pt x="367" y="926"/>
                  </a:lnTo>
                  <a:lnTo>
                    <a:pt x="369" y="926"/>
                  </a:lnTo>
                  <a:lnTo>
                    <a:pt x="369" y="926"/>
                  </a:lnTo>
                  <a:lnTo>
                    <a:pt x="369" y="924"/>
                  </a:lnTo>
                  <a:lnTo>
                    <a:pt x="372" y="924"/>
                  </a:lnTo>
                  <a:lnTo>
                    <a:pt x="374" y="921"/>
                  </a:lnTo>
                  <a:lnTo>
                    <a:pt x="377" y="919"/>
                  </a:lnTo>
                  <a:lnTo>
                    <a:pt x="377" y="919"/>
                  </a:lnTo>
                  <a:lnTo>
                    <a:pt x="377" y="919"/>
                  </a:lnTo>
                  <a:lnTo>
                    <a:pt x="381" y="912"/>
                  </a:lnTo>
                  <a:lnTo>
                    <a:pt x="381" y="912"/>
                  </a:lnTo>
                  <a:lnTo>
                    <a:pt x="381" y="912"/>
                  </a:lnTo>
                  <a:lnTo>
                    <a:pt x="381" y="912"/>
                  </a:lnTo>
                  <a:lnTo>
                    <a:pt x="384" y="912"/>
                  </a:lnTo>
                  <a:lnTo>
                    <a:pt x="386" y="912"/>
                  </a:lnTo>
                  <a:lnTo>
                    <a:pt x="391" y="907"/>
                  </a:lnTo>
                  <a:lnTo>
                    <a:pt x="393" y="907"/>
                  </a:lnTo>
                  <a:lnTo>
                    <a:pt x="395" y="907"/>
                  </a:lnTo>
                  <a:lnTo>
                    <a:pt x="395" y="907"/>
                  </a:lnTo>
                  <a:lnTo>
                    <a:pt x="393" y="905"/>
                  </a:lnTo>
                  <a:lnTo>
                    <a:pt x="391" y="902"/>
                  </a:lnTo>
                  <a:lnTo>
                    <a:pt x="391" y="902"/>
                  </a:lnTo>
                  <a:lnTo>
                    <a:pt x="391" y="900"/>
                  </a:lnTo>
                  <a:lnTo>
                    <a:pt x="391" y="895"/>
                  </a:lnTo>
                  <a:lnTo>
                    <a:pt x="393" y="893"/>
                  </a:lnTo>
                  <a:lnTo>
                    <a:pt x="393" y="893"/>
                  </a:lnTo>
                  <a:lnTo>
                    <a:pt x="393" y="890"/>
                  </a:lnTo>
                  <a:lnTo>
                    <a:pt x="393" y="890"/>
                  </a:lnTo>
                  <a:lnTo>
                    <a:pt x="395" y="890"/>
                  </a:lnTo>
                  <a:lnTo>
                    <a:pt x="395" y="890"/>
                  </a:lnTo>
                  <a:lnTo>
                    <a:pt x="395" y="890"/>
                  </a:lnTo>
                  <a:lnTo>
                    <a:pt x="398" y="890"/>
                  </a:lnTo>
                  <a:lnTo>
                    <a:pt x="398" y="890"/>
                  </a:lnTo>
                  <a:lnTo>
                    <a:pt x="398" y="888"/>
                  </a:lnTo>
                  <a:lnTo>
                    <a:pt x="395" y="888"/>
                  </a:lnTo>
                  <a:lnTo>
                    <a:pt x="395" y="886"/>
                  </a:lnTo>
                  <a:lnTo>
                    <a:pt x="398" y="886"/>
                  </a:lnTo>
                  <a:lnTo>
                    <a:pt x="398" y="883"/>
                  </a:lnTo>
                  <a:lnTo>
                    <a:pt x="398" y="881"/>
                  </a:lnTo>
                  <a:lnTo>
                    <a:pt x="398" y="881"/>
                  </a:lnTo>
                  <a:lnTo>
                    <a:pt x="398" y="879"/>
                  </a:lnTo>
                  <a:lnTo>
                    <a:pt x="398" y="879"/>
                  </a:lnTo>
                  <a:lnTo>
                    <a:pt x="398" y="876"/>
                  </a:lnTo>
                  <a:lnTo>
                    <a:pt x="403" y="867"/>
                  </a:lnTo>
                  <a:lnTo>
                    <a:pt x="403" y="867"/>
                  </a:lnTo>
                  <a:lnTo>
                    <a:pt x="403" y="867"/>
                  </a:lnTo>
                  <a:lnTo>
                    <a:pt x="403" y="867"/>
                  </a:lnTo>
                  <a:lnTo>
                    <a:pt x="405" y="864"/>
                  </a:lnTo>
                  <a:lnTo>
                    <a:pt x="403" y="864"/>
                  </a:lnTo>
                  <a:lnTo>
                    <a:pt x="405" y="864"/>
                  </a:lnTo>
                  <a:lnTo>
                    <a:pt x="405" y="862"/>
                  </a:lnTo>
                  <a:lnTo>
                    <a:pt x="405" y="862"/>
                  </a:lnTo>
                  <a:lnTo>
                    <a:pt x="405" y="860"/>
                  </a:lnTo>
                  <a:lnTo>
                    <a:pt x="407" y="860"/>
                  </a:lnTo>
                  <a:lnTo>
                    <a:pt x="407" y="860"/>
                  </a:lnTo>
                  <a:lnTo>
                    <a:pt x="407" y="857"/>
                  </a:lnTo>
                  <a:lnTo>
                    <a:pt x="407" y="857"/>
                  </a:lnTo>
                  <a:lnTo>
                    <a:pt x="410" y="855"/>
                  </a:lnTo>
                  <a:lnTo>
                    <a:pt x="410" y="855"/>
                  </a:lnTo>
                  <a:lnTo>
                    <a:pt x="410" y="852"/>
                  </a:lnTo>
                  <a:lnTo>
                    <a:pt x="414" y="848"/>
                  </a:lnTo>
                  <a:lnTo>
                    <a:pt x="414" y="845"/>
                  </a:lnTo>
                  <a:lnTo>
                    <a:pt x="414" y="845"/>
                  </a:lnTo>
                  <a:lnTo>
                    <a:pt x="414" y="843"/>
                  </a:lnTo>
                  <a:lnTo>
                    <a:pt x="414" y="843"/>
                  </a:lnTo>
                  <a:lnTo>
                    <a:pt x="417" y="843"/>
                  </a:lnTo>
                  <a:lnTo>
                    <a:pt x="419" y="843"/>
                  </a:lnTo>
                  <a:lnTo>
                    <a:pt x="421" y="843"/>
                  </a:lnTo>
                  <a:lnTo>
                    <a:pt x="426" y="841"/>
                  </a:lnTo>
                  <a:lnTo>
                    <a:pt x="429" y="841"/>
                  </a:lnTo>
                  <a:lnTo>
                    <a:pt x="429" y="841"/>
                  </a:lnTo>
                  <a:lnTo>
                    <a:pt x="429" y="841"/>
                  </a:lnTo>
                  <a:lnTo>
                    <a:pt x="429" y="841"/>
                  </a:lnTo>
                  <a:lnTo>
                    <a:pt x="431" y="841"/>
                  </a:lnTo>
                  <a:lnTo>
                    <a:pt x="431" y="841"/>
                  </a:lnTo>
                  <a:lnTo>
                    <a:pt x="431" y="841"/>
                  </a:lnTo>
                  <a:lnTo>
                    <a:pt x="431" y="841"/>
                  </a:lnTo>
                  <a:lnTo>
                    <a:pt x="431" y="841"/>
                  </a:lnTo>
                  <a:lnTo>
                    <a:pt x="431" y="841"/>
                  </a:lnTo>
                  <a:lnTo>
                    <a:pt x="433" y="838"/>
                  </a:lnTo>
                  <a:lnTo>
                    <a:pt x="433" y="838"/>
                  </a:lnTo>
                  <a:lnTo>
                    <a:pt x="445" y="838"/>
                  </a:lnTo>
                  <a:lnTo>
                    <a:pt x="445" y="838"/>
                  </a:lnTo>
                  <a:lnTo>
                    <a:pt x="445" y="838"/>
                  </a:lnTo>
                  <a:lnTo>
                    <a:pt x="447" y="836"/>
                  </a:lnTo>
                  <a:lnTo>
                    <a:pt x="447" y="834"/>
                  </a:lnTo>
                  <a:lnTo>
                    <a:pt x="450" y="831"/>
                  </a:lnTo>
                  <a:lnTo>
                    <a:pt x="450" y="829"/>
                  </a:lnTo>
                  <a:lnTo>
                    <a:pt x="450" y="829"/>
                  </a:lnTo>
                  <a:lnTo>
                    <a:pt x="452" y="829"/>
                  </a:lnTo>
                  <a:lnTo>
                    <a:pt x="452" y="829"/>
                  </a:lnTo>
                  <a:lnTo>
                    <a:pt x="455" y="826"/>
                  </a:lnTo>
                  <a:lnTo>
                    <a:pt x="455" y="824"/>
                  </a:lnTo>
                  <a:lnTo>
                    <a:pt x="457" y="826"/>
                  </a:lnTo>
                  <a:lnTo>
                    <a:pt x="457" y="826"/>
                  </a:lnTo>
                  <a:lnTo>
                    <a:pt x="459" y="829"/>
                  </a:lnTo>
                  <a:lnTo>
                    <a:pt x="462" y="826"/>
                  </a:lnTo>
                  <a:lnTo>
                    <a:pt x="462" y="829"/>
                  </a:lnTo>
                  <a:lnTo>
                    <a:pt x="464" y="831"/>
                  </a:lnTo>
                  <a:lnTo>
                    <a:pt x="466" y="831"/>
                  </a:lnTo>
                  <a:lnTo>
                    <a:pt x="471" y="834"/>
                  </a:lnTo>
                  <a:lnTo>
                    <a:pt x="474" y="836"/>
                  </a:lnTo>
                  <a:lnTo>
                    <a:pt x="478" y="836"/>
                  </a:lnTo>
                  <a:lnTo>
                    <a:pt x="488" y="836"/>
                  </a:lnTo>
                  <a:lnTo>
                    <a:pt x="490" y="836"/>
                  </a:lnTo>
                  <a:lnTo>
                    <a:pt x="492" y="836"/>
                  </a:lnTo>
                  <a:lnTo>
                    <a:pt x="495" y="836"/>
                  </a:lnTo>
                  <a:lnTo>
                    <a:pt x="495" y="836"/>
                  </a:lnTo>
                  <a:lnTo>
                    <a:pt x="497" y="838"/>
                  </a:lnTo>
                  <a:lnTo>
                    <a:pt x="497" y="838"/>
                  </a:lnTo>
                  <a:lnTo>
                    <a:pt x="500" y="838"/>
                  </a:lnTo>
                  <a:lnTo>
                    <a:pt x="500" y="836"/>
                  </a:lnTo>
                  <a:lnTo>
                    <a:pt x="500" y="836"/>
                  </a:lnTo>
                  <a:lnTo>
                    <a:pt x="502" y="836"/>
                  </a:lnTo>
                  <a:lnTo>
                    <a:pt x="502" y="836"/>
                  </a:lnTo>
                  <a:lnTo>
                    <a:pt x="504" y="836"/>
                  </a:lnTo>
                  <a:lnTo>
                    <a:pt x="509" y="836"/>
                  </a:lnTo>
                  <a:lnTo>
                    <a:pt x="509" y="836"/>
                  </a:lnTo>
                  <a:lnTo>
                    <a:pt x="511" y="836"/>
                  </a:lnTo>
                  <a:lnTo>
                    <a:pt x="511" y="838"/>
                  </a:lnTo>
                  <a:lnTo>
                    <a:pt x="511" y="838"/>
                  </a:lnTo>
                  <a:lnTo>
                    <a:pt x="528" y="841"/>
                  </a:lnTo>
                  <a:lnTo>
                    <a:pt x="535" y="841"/>
                  </a:lnTo>
                  <a:lnTo>
                    <a:pt x="537" y="841"/>
                  </a:lnTo>
                  <a:lnTo>
                    <a:pt x="537" y="838"/>
                  </a:lnTo>
                  <a:lnTo>
                    <a:pt x="537" y="838"/>
                  </a:lnTo>
                  <a:lnTo>
                    <a:pt x="537" y="836"/>
                  </a:lnTo>
                  <a:lnTo>
                    <a:pt x="537" y="836"/>
                  </a:lnTo>
                  <a:lnTo>
                    <a:pt x="537" y="836"/>
                  </a:lnTo>
                  <a:lnTo>
                    <a:pt x="540" y="836"/>
                  </a:lnTo>
                  <a:lnTo>
                    <a:pt x="540" y="836"/>
                  </a:lnTo>
                  <a:lnTo>
                    <a:pt x="540" y="838"/>
                  </a:lnTo>
                  <a:lnTo>
                    <a:pt x="540" y="838"/>
                  </a:lnTo>
                  <a:lnTo>
                    <a:pt x="540" y="841"/>
                  </a:lnTo>
                  <a:lnTo>
                    <a:pt x="540" y="841"/>
                  </a:lnTo>
                  <a:lnTo>
                    <a:pt x="542" y="843"/>
                  </a:lnTo>
                  <a:lnTo>
                    <a:pt x="542" y="841"/>
                  </a:lnTo>
                  <a:lnTo>
                    <a:pt x="544" y="841"/>
                  </a:lnTo>
                  <a:lnTo>
                    <a:pt x="547" y="838"/>
                  </a:lnTo>
                  <a:lnTo>
                    <a:pt x="547" y="841"/>
                  </a:lnTo>
                  <a:lnTo>
                    <a:pt x="549" y="841"/>
                  </a:lnTo>
                  <a:lnTo>
                    <a:pt x="549" y="841"/>
                  </a:lnTo>
                  <a:lnTo>
                    <a:pt x="549" y="843"/>
                  </a:lnTo>
                  <a:lnTo>
                    <a:pt x="552" y="841"/>
                  </a:lnTo>
                  <a:lnTo>
                    <a:pt x="552" y="841"/>
                  </a:lnTo>
                  <a:lnTo>
                    <a:pt x="554" y="841"/>
                  </a:lnTo>
                  <a:lnTo>
                    <a:pt x="554" y="843"/>
                  </a:lnTo>
                  <a:lnTo>
                    <a:pt x="554" y="843"/>
                  </a:lnTo>
                  <a:lnTo>
                    <a:pt x="554" y="845"/>
                  </a:lnTo>
                  <a:lnTo>
                    <a:pt x="556" y="848"/>
                  </a:lnTo>
                  <a:lnTo>
                    <a:pt x="556" y="850"/>
                  </a:lnTo>
                  <a:lnTo>
                    <a:pt x="559" y="852"/>
                  </a:lnTo>
                  <a:lnTo>
                    <a:pt x="559" y="855"/>
                  </a:lnTo>
                  <a:lnTo>
                    <a:pt x="559" y="855"/>
                  </a:lnTo>
                  <a:lnTo>
                    <a:pt x="561" y="857"/>
                  </a:lnTo>
                  <a:lnTo>
                    <a:pt x="563" y="857"/>
                  </a:lnTo>
                  <a:lnTo>
                    <a:pt x="566" y="857"/>
                  </a:lnTo>
                  <a:lnTo>
                    <a:pt x="563" y="860"/>
                  </a:lnTo>
                  <a:lnTo>
                    <a:pt x="563" y="862"/>
                  </a:lnTo>
                  <a:lnTo>
                    <a:pt x="563" y="864"/>
                  </a:lnTo>
                  <a:lnTo>
                    <a:pt x="563" y="864"/>
                  </a:lnTo>
                  <a:lnTo>
                    <a:pt x="566" y="862"/>
                  </a:lnTo>
                  <a:lnTo>
                    <a:pt x="568" y="860"/>
                  </a:lnTo>
                  <a:lnTo>
                    <a:pt x="573" y="860"/>
                  </a:lnTo>
                  <a:lnTo>
                    <a:pt x="573" y="862"/>
                  </a:lnTo>
                  <a:lnTo>
                    <a:pt x="573" y="864"/>
                  </a:lnTo>
                  <a:lnTo>
                    <a:pt x="573" y="869"/>
                  </a:lnTo>
                  <a:lnTo>
                    <a:pt x="573" y="871"/>
                  </a:lnTo>
                  <a:lnTo>
                    <a:pt x="575" y="871"/>
                  </a:lnTo>
                  <a:lnTo>
                    <a:pt x="575" y="871"/>
                  </a:lnTo>
                  <a:lnTo>
                    <a:pt x="578" y="871"/>
                  </a:lnTo>
                  <a:lnTo>
                    <a:pt x="578" y="874"/>
                  </a:lnTo>
                  <a:lnTo>
                    <a:pt x="580" y="876"/>
                  </a:lnTo>
                  <a:lnTo>
                    <a:pt x="582" y="879"/>
                  </a:lnTo>
                  <a:lnTo>
                    <a:pt x="589" y="881"/>
                  </a:lnTo>
                  <a:lnTo>
                    <a:pt x="594" y="881"/>
                  </a:lnTo>
                  <a:lnTo>
                    <a:pt x="594" y="883"/>
                  </a:lnTo>
                  <a:lnTo>
                    <a:pt x="594" y="886"/>
                  </a:lnTo>
                  <a:lnTo>
                    <a:pt x="594" y="888"/>
                  </a:lnTo>
                  <a:lnTo>
                    <a:pt x="594" y="890"/>
                  </a:lnTo>
                  <a:lnTo>
                    <a:pt x="596" y="890"/>
                  </a:lnTo>
                  <a:lnTo>
                    <a:pt x="596" y="893"/>
                  </a:lnTo>
                  <a:lnTo>
                    <a:pt x="599" y="893"/>
                  </a:lnTo>
                  <a:lnTo>
                    <a:pt x="606" y="897"/>
                  </a:lnTo>
                  <a:lnTo>
                    <a:pt x="608" y="900"/>
                  </a:lnTo>
                  <a:lnTo>
                    <a:pt x="611" y="902"/>
                  </a:lnTo>
                  <a:lnTo>
                    <a:pt x="611" y="902"/>
                  </a:lnTo>
                  <a:lnTo>
                    <a:pt x="618" y="905"/>
                  </a:lnTo>
                  <a:lnTo>
                    <a:pt x="620" y="907"/>
                  </a:lnTo>
                  <a:lnTo>
                    <a:pt x="620" y="909"/>
                  </a:lnTo>
                  <a:lnTo>
                    <a:pt x="623" y="912"/>
                  </a:lnTo>
                  <a:lnTo>
                    <a:pt x="623" y="916"/>
                  </a:lnTo>
                  <a:lnTo>
                    <a:pt x="623" y="916"/>
                  </a:lnTo>
                  <a:lnTo>
                    <a:pt x="627" y="921"/>
                  </a:lnTo>
                  <a:lnTo>
                    <a:pt x="630" y="924"/>
                  </a:lnTo>
                  <a:lnTo>
                    <a:pt x="630" y="924"/>
                  </a:lnTo>
                  <a:lnTo>
                    <a:pt x="630" y="924"/>
                  </a:lnTo>
                  <a:lnTo>
                    <a:pt x="632" y="924"/>
                  </a:lnTo>
                  <a:lnTo>
                    <a:pt x="632" y="924"/>
                  </a:lnTo>
                  <a:lnTo>
                    <a:pt x="634" y="926"/>
                  </a:lnTo>
                  <a:lnTo>
                    <a:pt x="634" y="933"/>
                  </a:lnTo>
                  <a:lnTo>
                    <a:pt x="637" y="938"/>
                  </a:lnTo>
                  <a:lnTo>
                    <a:pt x="637" y="940"/>
                  </a:lnTo>
                  <a:lnTo>
                    <a:pt x="637" y="942"/>
                  </a:lnTo>
                  <a:lnTo>
                    <a:pt x="637" y="945"/>
                  </a:lnTo>
                  <a:lnTo>
                    <a:pt x="637" y="945"/>
                  </a:lnTo>
                  <a:lnTo>
                    <a:pt x="637" y="947"/>
                  </a:lnTo>
                  <a:lnTo>
                    <a:pt x="637" y="947"/>
                  </a:lnTo>
                  <a:lnTo>
                    <a:pt x="639" y="950"/>
                  </a:lnTo>
                  <a:lnTo>
                    <a:pt x="639" y="950"/>
                  </a:lnTo>
                  <a:lnTo>
                    <a:pt x="641" y="952"/>
                  </a:lnTo>
                  <a:lnTo>
                    <a:pt x="641" y="954"/>
                  </a:lnTo>
                  <a:lnTo>
                    <a:pt x="641" y="954"/>
                  </a:lnTo>
                  <a:lnTo>
                    <a:pt x="644" y="954"/>
                  </a:lnTo>
                  <a:lnTo>
                    <a:pt x="644" y="954"/>
                  </a:lnTo>
                  <a:lnTo>
                    <a:pt x="644" y="957"/>
                  </a:lnTo>
                  <a:lnTo>
                    <a:pt x="644" y="957"/>
                  </a:lnTo>
                  <a:lnTo>
                    <a:pt x="644" y="959"/>
                  </a:lnTo>
                  <a:lnTo>
                    <a:pt x="644" y="959"/>
                  </a:lnTo>
                  <a:lnTo>
                    <a:pt x="646" y="959"/>
                  </a:lnTo>
                  <a:lnTo>
                    <a:pt x="646" y="959"/>
                  </a:lnTo>
                  <a:lnTo>
                    <a:pt x="646" y="959"/>
                  </a:lnTo>
                  <a:lnTo>
                    <a:pt x="649" y="961"/>
                  </a:lnTo>
                  <a:lnTo>
                    <a:pt x="649" y="961"/>
                  </a:lnTo>
                  <a:lnTo>
                    <a:pt x="649" y="964"/>
                  </a:lnTo>
                  <a:lnTo>
                    <a:pt x="651" y="976"/>
                  </a:lnTo>
                  <a:lnTo>
                    <a:pt x="653" y="978"/>
                  </a:lnTo>
                  <a:lnTo>
                    <a:pt x="658" y="983"/>
                  </a:lnTo>
                  <a:lnTo>
                    <a:pt x="658" y="985"/>
                  </a:lnTo>
                  <a:lnTo>
                    <a:pt x="658" y="985"/>
                  </a:lnTo>
                  <a:lnTo>
                    <a:pt x="660" y="987"/>
                  </a:lnTo>
                  <a:lnTo>
                    <a:pt x="663" y="987"/>
                  </a:lnTo>
                  <a:lnTo>
                    <a:pt x="663" y="990"/>
                  </a:lnTo>
                  <a:lnTo>
                    <a:pt x="663" y="992"/>
                  </a:lnTo>
                  <a:lnTo>
                    <a:pt x="663" y="995"/>
                  </a:lnTo>
                  <a:lnTo>
                    <a:pt x="663" y="997"/>
                  </a:lnTo>
                  <a:lnTo>
                    <a:pt x="665" y="997"/>
                  </a:lnTo>
                  <a:lnTo>
                    <a:pt x="670" y="999"/>
                  </a:lnTo>
                  <a:lnTo>
                    <a:pt x="670" y="999"/>
                  </a:lnTo>
                  <a:lnTo>
                    <a:pt x="667" y="1002"/>
                  </a:lnTo>
                  <a:lnTo>
                    <a:pt x="667" y="1002"/>
                  </a:lnTo>
                  <a:lnTo>
                    <a:pt x="667" y="1004"/>
                  </a:lnTo>
                  <a:lnTo>
                    <a:pt x="667" y="1004"/>
                  </a:lnTo>
                  <a:lnTo>
                    <a:pt x="667" y="1006"/>
                  </a:lnTo>
                  <a:lnTo>
                    <a:pt x="670" y="1006"/>
                  </a:lnTo>
                  <a:lnTo>
                    <a:pt x="670" y="1011"/>
                  </a:lnTo>
                  <a:lnTo>
                    <a:pt x="670" y="1016"/>
                  </a:lnTo>
                  <a:lnTo>
                    <a:pt x="675" y="1018"/>
                  </a:lnTo>
                  <a:lnTo>
                    <a:pt x="675" y="1023"/>
                  </a:lnTo>
                  <a:lnTo>
                    <a:pt x="675" y="1025"/>
                  </a:lnTo>
                  <a:lnTo>
                    <a:pt x="675" y="1028"/>
                  </a:lnTo>
                  <a:lnTo>
                    <a:pt x="675" y="1030"/>
                  </a:lnTo>
                  <a:lnTo>
                    <a:pt x="677" y="1030"/>
                  </a:lnTo>
                  <a:lnTo>
                    <a:pt x="679" y="1032"/>
                  </a:lnTo>
                  <a:lnTo>
                    <a:pt x="682" y="1032"/>
                  </a:lnTo>
                  <a:lnTo>
                    <a:pt x="684" y="1032"/>
                  </a:lnTo>
                  <a:lnTo>
                    <a:pt x="684" y="1035"/>
                  </a:lnTo>
                  <a:lnTo>
                    <a:pt x="684" y="1035"/>
                  </a:lnTo>
                  <a:lnTo>
                    <a:pt x="684" y="1037"/>
                  </a:lnTo>
                  <a:lnTo>
                    <a:pt x="684" y="1039"/>
                  </a:lnTo>
                  <a:lnTo>
                    <a:pt x="686" y="1039"/>
                  </a:lnTo>
                  <a:lnTo>
                    <a:pt x="698" y="1044"/>
                  </a:lnTo>
                  <a:lnTo>
                    <a:pt x="701" y="1047"/>
                  </a:lnTo>
                  <a:lnTo>
                    <a:pt x="701" y="1049"/>
                  </a:lnTo>
                  <a:lnTo>
                    <a:pt x="701" y="1051"/>
                  </a:lnTo>
                  <a:lnTo>
                    <a:pt x="701" y="1051"/>
                  </a:lnTo>
                  <a:lnTo>
                    <a:pt x="703" y="1054"/>
                  </a:lnTo>
                  <a:lnTo>
                    <a:pt x="703" y="1054"/>
                  </a:lnTo>
                  <a:lnTo>
                    <a:pt x="705" y="1054"/>
                  </a:lnTo>
                  <a:lnTo>
                    <a:pt x="705" y="1056"/>
                  </a:lnTo>
                  <a:lnTo>
                    <a:pt x="705" y="1056"/>
                  </a:lnTo>
                  <a:lnTo>
                    <a:pt x="705" y="1056"/>
                  </a:lnTo>
                  <a:lnTo>
                    <a:pt x="705" y="1058"/>
                  </a:lnTo>
                  <a:lnTo>
                    <a:pt x="705" y="1061"/>
                  </a:lnTo>
                  <a:lnTo>
                    <a:pt x="708" y="1063"/>
                  </a:lnTo>
                  <a:lnTo>
                    <a:pt x="708" y="1066"/>
                  </a:lnTo>
                  <a:lnTo>
                    <a:pt x="710" y="1066"/>
                  </a:lnTo>
                  <a:lnTo>
                    <a:pt x="712" y="1066"/>
                  </a:lnTo>
                  <a:lnTo>
                    <a:pt x="715" y="1066"/>
                  </a:lnTo>
                  <a:lnTo>
                    <a:pt x="712" y="1068"/>
                  </a:lnTo>
                  <a:lnTo>
                    <a:pt x="712" y="1070"/>
                  </a:lnTo>
                  <a:lnTo>
                    <a:pt x="715" y="1073"/>
                  </a:lnTo>
                  <a:lnTo>
                    <a:pt x="717" y="1075"/>
                  </a:lnTo>
                  <a:lnTo>
                    <a:pt x="719" y="1075"/>
                  </a:lnTo>
                  <a:lnTo>
                    <a:pt x="719" y="1075"/>
                  </a:lnTo>
                  <a:lnTo>
                    <a:pt x="719" y="1077"/>
                  </a:lnTo>
                  <a:lnTo>
                    <a:pt x="717" y="1080"/>
                  </a:lnTo>
                  <a:lnTo>
                    <a:pt x="717" y="1080"/>
                  </a:lnTo>
                  <a:lnTo>
                    <a:pt x="719" y="1082"/>
                  </a:lnTo>
                  <a:lnTo>
                    <a:pt x="719" y="1082"/>
                  </a:lnTo>
                  <a:lnTo>
                    <a:pt x="722" y="1082"/>
                  </a:lnTo>
                  <a:lnTo>
                    <a:pt x="722" y="1084"/>
                  </a:lnTo>
                  <a:lnTo>
                    <a:pt x="722" y="1087"/>
                  </a:lnTo>
                  <a:lnTo>
                    <a:pt x="722" y="1087"/>
                  </a:lnTo>
                  <a:lnTo>
                    <a:pt x="722" y="1087"/>
                  </a:lnTo>
                  <a:lnTo>
                    <a:pt x="722" y="1089"/>
                  </a:lnTo>
                  <a:lnTo>
                    <a:pt x="724" y="1092"/>
                  </a:lnTo>
                  <a:lnTo>
                    <a:pt x="724" y="1092"/>
                  </a:lnTo>
                  <a:lnTo>
                    <a:pt x="727" y="1092"/>
                  </a:lnTo>
                  <a:lnTo>
                    <a:pt x="729" y="1094"/>
                  </a:lnTo>
                  <a:lnTo>
                    <a:pt x="729" y="1094"/>
                  </a:lnTo>
                  <a:lnTo>
                    <a:pt x="731" y="1096"/>
                  </a:lnTo>
                  <a:lnTo>
                    <a:pt x="731" y="1096"/>
                  </a:lnTo>
                  <a:lnTo>
                    <a:pt x="734" y="1096"/>
                  </a:lnTo>
                  <a:lnTo>
                    <a:pt x="734" y="1099"/>
                  </a:lnTo>
                  <a:lnTo>
                    <a:pt x="736" y="1099"/>
                  </a:lnTo>
                  <a:lnTo>
                    <a:pt x="736" y="1101"/>
                  </a:lnTo>
                  <a:lnTo>
                    <a:pt x="736" y="1101"/>
                  </a:lnTo>
                  <a:lnTo>
                    <a:pt x="736" y="1103"/>
                  </a:lnTo>
                  <a:lnTo>
                    <a:pt x="738" y="1106"/>
                  </a:lnTo>
                  <a:lnTo>
                    <a:pt x="738" y="1106"/>
                  </a:lnTo>
                  <a:lnTo>
                    <a:pt x="743" y="1106"/>
                  </a:lnTo>
                  <a:lnTo>
                    <a:pt x="743" y="1106"/>
                  </a:lnTo>
                  <a:lnTo>
                    <a:pt x="746" y="1108"/>
                  </a:lnTo>
                  <a:lnTo>
                    <a:pt x="746" y="1108"/>
                  </a:lnTo>
                  <a:lnTo>
                    <a:pt x="746" y="1108"/>
                  </a:lnTo>
                  <a:lnTo>
                    <a:pt x="748" y="1108"/>
                  </a:lnTo>
                  <a:lnTo>
                    <a:pt x="750" y="1108"/>
                  </a:lnTo>
                  <a:lnTo>
                    <a:pt x="750" y="1108"/>
                  </a:lnTo>
                  <a:lnTo>
                    <a:pt x="753" y="1110"/>
                  </a:lnTo>
                  <a:lnTo>
                    <a:pt x="753" y="1110"/>
                  </a:lnTo>
                  <a:lnTo>
                    <a:pt x="755" y="1110"/>
                  </a:lnTo>
                  <a:lnTo>
                    <a:pt x="757" y="1113"/>
                  </a:lnTo>
                  <a:lnTo>
                    <a:pt x="760" y="1115"/>
                  </a:lnTo>
                  <a:lnTo>
                    <a:pt x="760" y="1115"/>
                  </a:lnTo>
                  <a:lnTo>
                    <a:pt x="760" y="1122"/>
                  </a:lnTo>
                  <a:lnTo>
                    <a:pt x="760" y="1125"/>
                  </a:lnTo>
                  <a:lnTo>
                    <a:pt x="760" y="1125"/>
                  </a:lnTo>
                  <a:lnTo>
                    <a:pt x="760" y="1127"/>
                  </a:lnTo>
                  <a:lnTo>
                    <a:pt x="762" y="1127"/>
                  </a:lnTo>
                  <a:lnTo>
                    <a:pt x="764" y="1127"/>
                  </a:lnTo>
                  <a:lnTo>
                    <a:pt x="764" y="1127"/>
                  </a:lnTo>
                  <a:lnTo>
                    <a:pt x="764" y="1129"/>
                  </a:lnTo>
                  <a:lnTo>
                    <a:pt x="764" y="1129"/>
                  </a:lnTo>
                  <a:lnTo>
                    <a:pt x="764" y="1134"/>
                  </a:lnTo>
                  <a:lnTo>
                    <a:pt x="764" y="1137"/>
                  </a:lnTo>
                  <a:lnTo>
                    <a:pt x="762" y="1139"/>
                  </a:lnTo>
                  <a:lnTo>
                    <a:pt x="762" y="1141"/>
                  </a:lnTo>
                  <a:lnTo>
                    <a:pt x="762" y="1144"/>
                  </a:lnTo>
                  <a:lnTo>
                    <a:pt x="762" y="1144"/>
                  </a:lnTo>
                  <a:lnTo>
                    <a:pt x="762" y="1146"/>
                  </a:lnTo>
                  <a:lnTo>
                    <a:pt x="760" y="1148"/>
                  </a:lnTo>
                  <a:lnTo>
                    <a:pt x="760" y="1148"/>
                  </a:lnTo>
                  <a:lnTo>
                    <a:pt x="760" y="1148"/>
                  </a:lnTo>
                  <a:lnTo>
                    <a:pt x="762" y="1151"/>
                  </a:lnTo>
                  <a:lnTo>
                    <a:pt x="762" y="1151"/>
                  </a:lnTo>
                  <a:lnTo>
                    <a:pt x="762" y="1151"/>
                  </a:lnTo>
                  <a:lnTo>
                    <a:pt x="762" y="1153"/>
                  </a:lnTo>
                  <a:lnTo>
                    <a:pt x="764" y="1153"/>
                  </a:lnTo>
                  <a:lnTo>
                    <a:pt x="764" y="1153"/>
                  </a:lnTo>
                  <a:lnTo>
                    <a:pt x="764" y="1153"/>
                  </a:lnTo>
                  <a:lnTo>
                    <a:pt x="767" y="1155"/>
                  </a:lnTo>
                  <a:lnTo>
                    <a:pt x="767" y="1158"/>
                  </a:lnTo>
                  <a:lnTo>
                    <a:pt x="769" y="1160"/>
                  </a:lnTo>
                  <a:lnTo>
                    <a:pt x="769" y="1163"/>
                  </a:lnTo>
                  <a:lnTo>
                    <a:pt x="769" y="1165"/>
                  </a:lnTo>
                  <a:lnTo>
                    <a:pt x="767" y="1170"/>
                  </a:lnTo>
                  <a:lnTo>
                    <a:pt x="767" y="1172"/>
                  </a:lnTo>
                  <a:lnTo>
                    <a:pt x="767" y="1172"/>
                  </a:lnTo>
                  <a:lnTo>
                    <a:pt x="767" y="1174"/>
                  </a:lnTo>
                  <a:lnTo>
                    <a:pt x="767" y="1174"/>
                  </a:lnTo>
                  <a:lnTo>
                    <a:pt x="769" y="1174"/>
                  </a:lnTo>
                  <a:lnTo>
                    <a:pt x="767" y="1177"/>
                  </a:lnTo>
                  <a:lnTo>
                    <a:pt x="764" y="1181"/>
                  </a:lnTo>
                  <a:lnTo>
                    <a:pt x="767" y="1184"/>
                  </a:lnTo>
                  <a:lnTo>
                    <a:pt x="769" y="1184"/>
                  </a:lnTo>
                  <a:lnTo>
                    <a:pt x="769" y="1186"/>
                  </a:lnTo>
                  <a:lnTo>
                    <a:pt x="772" y="1186"/>
                  </a:lnTo>
                  <a:lnTo>
                    <a:pt x="772" y="1186"/>
                  </a:lnTo>
                  <a:lnTo>
                    <a:pt x="772" y="1186"/>
                  </a:lnTo>
                  <a:lnTo>
                    <a:pt x="774" y="1186"/>
                  </a:lnTo>
                  <a:lnTo>
                    <a:pt x="774" y="1189"/>
                  </a:lnTo>
                  <a:lnTo>
                    <a:pt x="774" y="1191"/>
                  </a:lnTo>
                  <a:lnTo>
                    <a:pt x="774" y="1193"/>
                  </a:lnTo>
                  <a:lnTo>
                    <a:pt x="776" y="1193"/>
                  </a:lnTo>
                  <a:lnTo>
                    <a:pt x="779" y="1198"/>
                  </a:lnTo>
                  <a:lnTo>
                    <a:pt x="781" y="1198"/>
                  </a:lnTo>
                  <a:lnTo>
                    <a:pt x="783" y="1203"/>
                  </a:lnTo>
                  <a:lnTo>
                    <a:pt x="786" y="1205"/>
                  </a:lnTo>
                  <a:lnTo>
                    <a:pt x="788" y="1208"/>
                  </a:lnTo>
                  <a:lnTo>
                    <a:pt x="790" y="1210"/>
                  </a:lnTo>
                  <a:lnTo>
                    <a:pt x="790" y="1215"/>
                  </a:lnTo>
                  <a:lnTo>
                    <a:pt x="793" y="1219"/>
                  </a:lnTo>
                  <a:lnTo>
                    <a:pt x="798" y="1234"/>
                  </a:lnTo>
                  <a:lnTo>
                    <a:pt x="798" y="1236"/>
                  </a:lnTo>
                  <a:lnTo>
                    <a:pt x="798" y="1241"/>
                  </a:lnTo>
                  <a:lnTo>
                    <a:pt x="800" y="1245"/>
                  </a:lnTo>
                  <a:lnTo>
                    <a:pt x="802" y="1245"/>
                  </a:lnTo>
                  <a:lnTo>
                    <a:pt x="805" y="1245"/>
                  </a:lnTo>
                  <a:lnTo>
                    <a:pt x="807" y="1248"/>
                  </a:lnTo>
                  <a:lnTo>
                    <a:pt x="807" y="1252"/>
                  </a:lnTo>
                  <a:lnTo>
                    <a:pt x="807" y="1252"/>
                  </a:lnTo>
                  <a:lnTo>
                    <a:pt x="807" y="1255"/>
                  </a:lnTo>
                  <a:lnTo>
                    <a:pt x="807" y="1257"/>
                  </a:lnTo>
                  <a:lnTo>
                    <a:pt x="805" y="1257"/>
                  </a:lnTo>
                  <a:lnTo>
                    <a:pt x="807" y="1260"/>
                  </a:lnTo>
                  <a:lnTo>
                    <a:pt x="807" y="1262"/>
                  </a:lnTo>
                  <a:lnTo>
                    <a:pt x="809" y="1262"/>
                  </a:lnTo>
                  <a:lnTo>
                    <a:pt x="812" y="1262"/>
                  </a:lnTo>
                  <a:lnTo>
                    <a:pt x="814" y="1262"/>
                  </a:lnTo>
                  <a:lnTo>
                    <a:pt x="814" y="1262"/>
                  </a:lnTo>
                  <a:lnTo>
                    <a:pt x="816" y="1262"/>
                  </a:lnTo>
                  <a:lnTo>
                    <a:pt x="816" y="1262"/>
                  </a:lnTo>
                  <a:lnTo>
                    <a:pt x="816" y="1262"/>
                  </a:lnTo>
                  <a:lnTo>
                    <a:pt x="819" y="1262"/>
                  </a:lnTo>
                  <a:lnTo>
                    <a:pt x="821" y="1262"/>
                  </a:lnTo>
                  <a:lnTo>
                    <a:pt x="824" y="1262"/>
                  </a:lnTo>
                  <a:lnTo>
                    <a:pt x="824" y="1264"/>
                  </a:lnTo>
                  <a:lnTo>
                    <a:pt x="826" y="1262"/>
                  </a:lnTo>
                  <a:lnTo>
                    <a:pt x="831" y="1267"/>
                  </a:lnTo>
                  <a:lnTo>
                    <a:pt x="833" y="1264"/>
                  </a:lnTo>
                  <a:lnTo>
                    <a:pt x="833" y="1267"/>
                  </a:lnTo>
                  <a:lnTo>
                    <a:pt x="835" y="1267"/>
                  </a:lnTo>
                  <a:lnTo>
                    <a:pt x="835" y="1267"/>
                  </a:lnTo>
                  <a:lnTo>
                    <a:pt x="835" y="1264"/>
                  </a:lnTo>
                  <a:lnTo>
                    <a:pt x="835" y="1264"/>
                  </a:lnTo>
                  <a:lnTo>
                    <a:pt x="838" y="1267"/>
                  </a:lnTo>
                  <a:lnTo>
                    <a:pt x="838" y="1267"/>
                  </a:lnTo>
                  <a:lnTo>
                    <a:pt x="840" y="1264"/>
                  </a:lnTo>
                  <a:lnTo>
                    <a:pt x="840" y="1264"/>
                  </a:lnTo>
                  <a:lnTo>
                    <a:pt x="840" y="1267"/>
                  </a:lnTo>
                  <a:lnTo>
                    <a:pt x="842" y="1267"/>
                  </a:lnTo>
                  <a:lnTo>
                    <a:pt x="847" y="1269"/>
                  </a:lnTo>
                  <a:lnTo>
                    <a:pt x="847" y="1271"/>
                  </a:lnTo>
                  <a:lnTo>
                    <a:pt x="847" y="1274"/>
                  </a:lnTo>
                  <a:lnTo>
                    <a:pt x="850" y="1274"/>
                  </a:lnTo>
                  <a:lnTo>
                    <a:pt x="850" y="1274"/>
                  </a:lnTo>
                  <a:lnTo>
                    <a:pt x="852" y="1274"/>
                  </a:lnTo>
                  <a:lnTo>
                    <a:pt x="852" y="1276"/>
                  </a:lnTo>
                  <a:lnTo>
                    <a:pt x="852" y="1276"/>
                  </a:lnTo>
                  <a:lnTo>
                    <a:pt x="852" y="1279"/>
                  </a:lnTo>
                  <a:lnTo>
                    <a:pt x="852" y="1279"/>
                  </a:lnTo>
                  <a:lnTo>
                    <a:pt x="854" y="1279"/>
                  </a:lnTo>
                  <a:lnTo>
                    <a:pt x="857" y="1281"/>
                  </a:lnTo>
                  <a:lnTo>
                    <a:pt x="857" y="1281"/>
                  </a:lnTo>
                  <a:lnTo>
                    <a:pt x="859" y="1281"/>
                  </a:lnTo>
                  <a:lnTo>
                    <a:pt x="864" y="1279"/>
                  </a:lnTo>
                  <a:lnTo>
                    <a:pt x="869" y="1281"/>
                  </a:lnTo>
                  <a:lnTo>
                    <a:pt x="871" y="1281"/>
                  </a:lnTo>
                  <a:lnTo>
                    <a:pt x="876" y="1283"/>
                  </a:lnTo>
                  <a:lnTo>
                    <a:pt x="878" y="1286"/>
                  </a:lnTo>
                  <a:lnTo>
                    <a:pt x="878" y="1283"/>
                  </a:lnTo>
                  <a:lnTo>
                    <a:pt x="878" y="1283"/>
                  </a:lnTo>
                  <a:lnTo>
                    <a:pt x="883" y="1283"/>
                  </a:lnTo>
                  <a:lnTo>
                    <a:pt x="885" y="1286"/>
                  </a:lnTo>
                  <a:lnTo>
                    <a:pt x="890" y="1286"/>
                  </a:lnTo>
                  <a:lnTo>
                    <a:pt x="887" y="1288"/>
                  </a:lnTo>
                  <a:lnTo>
                    <a:pt x="887" y="1290"/>
                  </a:lnTo>
                  <a:lnTo>
                    <a:pt x="890" y="1290"/>
                  </a:lnTo>
                  <a:lnTo>
                    <a:pt x="892" y="1290"/>
                  </a:lnTo>
                  <a:lnTo>
                    <a:pt x="892" y="1293"/>
                  </a:lnTo>
                  <a:lnTo>
                    <a:pt x="895" y="1295"/>
                  </a:lnTo>
                  <a:lnTo>
                    <a:pt x="897" y="1297"/>
                  </a:lnTo>
                  <a:lnTo>
                    <a:pt x="906" y="1300"/>
                  </a:lnTo>
                  <a:lnTo>
                    <a:pt x="909" y="1302"/>
                  </a:lnTo>
                  <a:lnTo>
                    <a:pt x="913" y="1302"/>
                  </a:lnTo>
                  <a:lnTo>
                    <a:pt x="918" y="1300"/>
                  </a:lnTo>
                  <a:lnTo>
                    <a:pt x="921" y="1302"/>
                  </a:lnTo>
                  <a:lnTo>
                    <a:pt x="923" y="1305"/>
                  </a:lnTo>
                  <a:lnTo>
                    <a:pt x="923" y="1305"/>
                  </a:lnTo>
                  <a:lnTo>
                    <a:pt x="925" y="1305"/>
                  </a:lnTo>
                  <a:lnTo>
                    <a:pt x="930" y="1302"/>
                  </a:lnTo>
                  <a:lnTo>
                    <a:pt x="930" y="1302"/>
                  </a:lnTo>
                  <a:lnTo>
                    <a:pt x="937" y="1302"/>
                  </a:lnTo>
                  <a:lnTo>
                    <a:pt x="944" y="1302"/>
                  </a:lnTo>
                  <a:lnTo>
                    <a:pt x="954" y="1302"/>
                  </a:lnTo>
                  <a:lnTo>
                    <a:pt x="956" y="1302"/>
                  </a:lnTo>
                  <a:lnTo>
                    <a:pt x="956" y="1305"/>
                  </a:lnTo>
                  <a:lnTo>
                    <a:pt x="956" y="1305"/>
                  </a:lnTo>
                  <a:lnTo>
                    <a:pt x="968" y="1305"/>
                  </a:lnTo>
                  <a:lnTo>
                    <a:pt x="968" y="1305"/>
                  </a:lnTo>
                  <a:lnTo>
                    <a:pt x="970" y="1307"/>
                  </a:lnTo>
                  <a:lnTo>
                    <a:pt x="973" y="1307"/>
                  </a:lnTo>
                  <a:lnTo>
                    <a:pt x="975" y="1309"/>
                  </a:lnTo>
                  <a:lnTo>
                    <a:pt x="975" y="1312"/>
                  </a:lnTo>
                  <a:lnTo>
                    <a:pt x="977" y="1314"/>
                  </a:lnTo>
                  <a:lnTo>
                    <a:pt x="980" y="1314"/>
                  </a:lnTo>
                  <a:lnTo>
                    <a:pt x="984" y="1319"/>
                  </a:lnTo>
                  <a:lnTo>
                    <a:pt x="987" y="1321"/>
                  </a:lnTo>
                  <a:lnTo>
                    <a:pt x="989" y="1321"/>
                  </a:lnTo>
                  <a:lnTo>
                    <a:pt x="992" y="1321"/>
                  </a:lnTo>
                  <a:lnTo>
                    <a:pt x="994" y="1321"/>
                  </a:lnTo>
                  <a:lnTo>
                    <a:pt x="994" y="1323"/>
                  </a:lnTo>
                  <a:lnTo>
                    <a:pt x="994" y="1326"/>
                  </a:lnTo>
                  <a:lnTo>
                    <a:pt x="996" y="1326"/>
                  </a:lnTo>
                  <a:lnTo>
                    <a:pt x="999" y="1326"/>
                  </a:lnTo>
                  <a:lnTo>
                    <a:pt x="999" y="1326"/>
                  </a:lnTo>
                  <a:lnTo>
                    <a:pt x="999" y="1326"/>
                  </a:lnTo>
                  <a:lnTo>
                    <a:pt x="999" y="1326"/>
                  </a:lnTo>
                  <a:lnTo>
                    <a:pt x="999" y="1326"/>
                  </a:lnTo>
                  <a:lnTo>
                    <a:pt x="999" y="1326"/>
                  </a:lnTo>
                  <a:lnTo>
                    <a:pt x="999" y="1326"/>
                  </a:lnTo>
                  <a:lnTo>
                    <a:pt x="1001" y="1326"/>
                  </a:lnTo>
                  <a:lnTo>
                    <a:pt x="1001" y="1326"/>
                  </a:lnTo>
                  <a:lnTo>
                    <a:pt x="1001" y="1328"/>
                  </a:lnTo>
                  <a:lnTo>
                    <a:pt x="1003" y="1328"/>
                  </a:lnTo>
                  <a:lnTo>
                    <a:pt x="1006" y="1326"/>
                  </a:lnTo>
                  <a:lnTo>
                    <a:pt x="1006" y="1323"/>
                  </a:lnTo>
                  <a:lnTo>
                    <a:pt x="1003" y="1321"/>
                  </a:lnTo>
                  <a:lnTo>
                    <a:pt x="1003" y="1319"/>
                  </a:lnTo>
                  <a:lnTo>
                    <a:pt x="1003" y="1319"/>
                  </a:lnTo>
                  <a:lnTo>
                    <a:pt x="1003" y="1319"/>
                  </a:lnTo>
                  <a:lnTo>
                    <a:pt x="1006" y="1316"/>
                  </a:lnTo>
                  <a:lnTo>
                    <a:pt x="1008" y="1319"/>
                  </a:lnTo>
                  <a:lnTo>
                    <a:pt x="1010" y="1316"/>
                  </a:lnTo>
                  <a:lnTo>
                    <a:pt x="1013" y="1316"/>
                  </a:lnTo>
                  <a:lnTo>
                    <a:pt x="1013" y="1314"/>
                  </a:lnTo>
                  <a:lnTo>
                    <a:pt x="1013" y="1314"/>
                  </a:lnTo>
                  <a:lnTo>
                    <a:pt x="1013" y="1314"/>
                  </a:lnTo>
                  <a:lnTo>
                    <a:pt x="1013" y="1314"/>
                  </a:lnTo>
                  <a:lnTo>
                    <a:pt x="1015" y="1312"/>
                  </a:lnTo>
                  <a:lnTo>
                    <a:pt x="1020" y="1314"/>
                  </a:lnTo>
                  <a:lnTo>
                    <a:pt x="1027" y="1312"/>
                  </a:lnTo>
                  <a:lnTo>
                    <a:pt x="1027" y="1312"/>
                  </a:lnTo>
                  <a:lnTo>
                    <a:pt x="1027" y="1305"/>
                  </a:lnTo>
                  <a:lnTo>
                    <a:pt x="1027" y="1302"/>
                  </a:lnTo>
                  <a:lnTo>
                    <a:pt x="1027" y="1297"/>
                  </a:lnTo>
                  <a:lnTo>
                    <a:pt x="1025" y="1297"/>
                  </a:lnTo>
                  <a:lnTo>
                    <a:pt x="1022" y="1300"/>
                  </a:lnTo>
                  <a:lnTo>
                    <a:pt x="1022" y="1300"/>
                  </a:lnTo>
                  <a:lnTo>
                    <a:pt x="1022" y="1302"/>
                  </a:lnTo>
                  <a:lnTo>
                    <a:pt x="1022" y="1305"/>
                  </a:lnTo>
                  <a:lnTo>
                    <a:pt x="1022" y="1307"/>
                  </a:lnTo>
                  <a:lnTo>
                    <a:pt x="1020" y="1307"/>
                  </a:lnTo>
                  <a:lnTo>
                    <a:pt x="1018" y="1309"/>
                  </a:lnTo>
                  <a:lnTo>
                    <a:pt x="1018" y="1309"/>
                  </a:lnTo>
                  <a:lnTo>
                    <a:pt x="1018" y="1309"/>
                  </a:lnTo>
                  <a:lnTo>
                    <a:pt x="1018" y="1309"/>
                  </a:lnTo>
                  <a:lnTo>
                    <a:pt x="1015" y="1309"/>
                  </a:lnTo>
                  <a:lnTo>
                    <a:pt x="1015" y="1309"/>
                  </a:lnTo>
                  <a:lnTo>
                    <a:pt x="1015" y="1309"/>
                  </a:lnTo>
                  <a:lnTo>
                    <a:pt x="1015" y="1307"/>
                  </a:lnTo>
                  <a:lnTo>
                    <a:pt x="1015" y="1305"/>
                  </a:lnTo>
                  <a:lnTo>
                    <a:pt x="1015" y="1302"/>
                  </a:lnTo>
                  <a:lnTo>
                    <a:pt x="1015" y="1300"/>
                  </a:lnTo>
                  <a:lnTo>
                    <a:pt x="1018" y="1300"/>
                  </a:lnTo>
                  <a:lnTo>
                    <a:pt x="1018" y="1300"/>
                  </a:lnTo>
                  <a:lnTo>
                    <a:pt x="1020" y="1297"/>
                  </a:lnTo>
                  <a:lnTo>
                    <a:pt x="1020" y="1297"/>
                  </a:lnTo>
                  <a:lnTo>
                    <a:pt x="1018" y="1295"/>
                  </a:lnTo>
                  <a:lnTo>
                    <a:pt x="1018" y="1295"/>
                  </a:lnTo>
                  <a:lnTo>
                    <a:pt x="1013" y="1295"/>
                  </a:lnTo>
                  <a:lnTo>
                    <a:pt x="1013" y="1295"/>
                  </a:lnTo>
                  <a:lnTo>
                    <a:pt x="1010" y="1295"/>
                  </a:lnTo>
                  <a:lnTo>
                    <a:pt x="1010" y="1295"/>
                  </a:lnTo>
                  <a:lnTo>
                    <a:pt x="1010" y="1295"/>
                  </a:lnTo>
                  <a:lnTo>
                    <a:pt x="1008" y="1293"/>
                  </a:lnTo>
                  <a:lnTo>
                    <a:pt x="1008" y="1290"/>
                  </a:lnTo>
                  <a:lnTo>
                    <a:pt x="1008" y="1286"/>
                  </a:lnTo>
                  <a:lnTo>
                    <a:pt x="1008" y="1283"/>
                  </a:lnTo>
                  <a:lnTo>
                    <a:pt x="1006" y="1281"/>
                  </a:lnTo>
                  <a:lnTo>
                    <a:pt x="1006" y="1281"/>
                  </a:lnTo>
                  <a:lnTo>
                    <a:pt x="1006" y="1279"/>
                  </a:lnTo>
                  <a:lnTo>
                    <a:pt x="1006" y="1276"/>
                  </a:lnTo>
                  <a:lnTo>
                    <a:pt x="1006" y="1276"/>
                  </a:lnTo>
                  <a:lnTo>
                    <a:pt x="1008" y="1276"/>
                  </a:lnTo>
                  <a:lnTo>
                    <a:pt x="1006" y="1274"/>
                  </a:lnTo>
                  <a:lnTo>
                    <a:pt x="1006" y="1274"/>
                  </a:lnTo>
                  <a:lnTo>
                    <a:pt x="1006" y="1274"/>
                  </a:lnTo>
                  <a:lnTo>
                    <a:pt x="1003" y="1274"/>
                  </a:lnTo>
                  <a:lnTo>
                    <a:pt x="1003" y="1274"/>
                  </a:lnTo>
                  <a:lnTo>
                    <a:pt x="1001" y="1274"/>
                  </a:lnTo>
                  <a:lnTo>
                    <a:pt x="1001" y="1271"/>
                  </a:lnTo>
                  <a:lnTo>
                    <a:pt x="1003" y="1267"/>
                  </a:lnTo>
                  <a:lnTo>
                    <a:pt x="1003" y="1267"/>
                  </a:lnTo>
                  <a:lnTo>
                    <a:pt x="1003" y="1267"/>
                  </a:lnTo>
                  <a:lnTo>
                    <a:pt x="1003" y="1264"/>
                  </a:lnTo>
                  <a:lnTo>
                    <a:pt x="1003" y="1264"/>
                  </a:lnTo>
                  <a:lnTo>
                    <a:pt x="1003" y="1264"/>
                  </a:lnTo>
                  <a:lnTo>
                    <a:pt x="1001" y="1267"/>
                  </a:lnTo>
                  <a:lnTo>
                    <a:pt x="1001" y="1267"/>
                  </a:lnTo>
                  <a:lnTo>
                    <a:pt x="1001" y="1267"/>
                  </a:lnTo>
                  <a:lnTo>
                    <a:pt x="1001" y="1267"/>
                  </a:lnTo>
                  <a:lnTo>
                    <a:pt x="999" y="1267"/>
                  </a:lnTo>
                  <a:lnTo>
                    <a:pt x="1001" y="1264"/>
                  </a:lnTo>
                  <a:lnTo>
                    <a:pt x="1001" y="1262"/>
                  </a:lnTo>
                  <a:lnTo>
                    <a:pt x="1001" y="1262"/>
                  </a:lnTo>
                  <a:lnTo>
                    <a:pt x="999" y="1262"/>
                  </a:lnTo>
                  <a:lnTo>
                    <a:pt x="996" y="1262"/>
                  </a:lnTo>
                  <a:lnTo>
                    <a:pt x="996" y="1260"/>
                  </a:lnTo>
                  <a:lnTo>
                    <a:pt x="996" y="1257"/>
                  </a:lnTo>
                  <a:lnTo>
                    <a:pt x="996" y="1257"/>
                  </a:lnTo>
                  <a:lnTo>
                    <a:pt x="994" y="1257"/>
                  </a:lnTo>
                  <a:lnTo>
                    <a:pt x="992" y="1257"/>
                  </a:lnTo>
                  <a:lnTo>
                    <a:pt x="992" y="1257"/>
                  </a:lnTo>
                  <a:lnTo>
                    <a:pt x="992" y="1255"/>
                  </a:lnTo>
                  <a:lnTo>
                    <a:pt x="992" y="1252"/>
                  </a:lnTo>
                  <a:lnTo>
                    <a:pt x="992" y="1250"/>
                  </a:lnTo>
                  <a:lnTo>
                    <a:pt x="992" y="1248"/>
                  </a:lnTo>
                  <a:lnTo>
                    <a:pt x="989" y="1248"/>
                  </a:lnTo>
                  <a:lnTo>
                    <a:pt x="992" y="1245"/>
                  </a:lnTo>
                  <a:lnTo>
                    <a:pt x="994" y="1245"/>
                  </a:lnTo>
                  <a:lnTo>
                    <a:pt x="994" y="1243"/>
                  </a:lnTo>
                  <a:lnTo>
                    <a:pt x="994" y="1245"/>
                  </a:lnTo>
                  <a:lnTo>
                    <a:pt x="994" y="1245"/>
                  </a:lnTo>
                  <a:lnTo>
                    <a:pt x="994" y="1245"/>
                  </a:lnTo>
                  <a:lnTo>
                    <a:pt x="994" y="1243"/>
                  </a:lnTo>
                  <a:lnTo>
                    <a:pt x="992" y="1234"/>
                  </a:lnTo>
                  <a:lnTo>
                    <a:pt x="989" y="1226"/>
                  </a:lnTo>
                  <a:lnTo>
                    <a:pt x="987" y="1217"/>
                  </a:lnTo>
                  <a:lnTo>
                    <a:pt x="987" y="1212"/>
                  </a:lnTo>
                  <a:lnTo>
                    <a:pt x="987" y="1210"/>
                  </a:lnTo>
                  <a:lnTo>
                    <a:pt x="984" y="1208"/>
                  </a:lnTo>
                  <a:lnTo>
                    <a:pt x="984" y="1208"/>
                  </a:lnTo>
                  <a:lnTo>
                    <a:pt x="982" y="1208"/>
                  </a:lnTo>
                  <a:lnTo>
                    <a:pt x="980" y="1208"/>
                  </a:lnTo>
                  <a:lnTo>
                    <a:pt x="980" y="1208"/>
                  </a:lnTo>
                  <a:lnTo>
                    <a:pt x="977" y="1205"/>
                  </a:lnTo>
                  <a:lnTo>
                    <a:pt x="977" y="1203"/>
                  </a:lnTo>
                  <a:lnTo>
                    <a:pt x="977" y="1200"/>
                  </a:lnTo>
                  <a:lnTo>
                    <a:pt x="977" y="1198"/>
                  </a:lnTo>
                  <a:lnTo>
                    <a:pt x="980" y="1198"/>
                  </a:lnTo>
                  <a:lnTo>
                    <a:pt x="980" y="1198"/>
                  </a:lnTo>
                  <a:lnTo>
                    <a:pt x="984" y="1203"/>
                  </a:lnTo>
                  <a:lnTo>
                    <a:pt x="987" y="1200"/>
                  </a:lnTo>
                  <a:lnTo>
                    <a:pt x="984" y="1198"/>
                  </a:lnTo>
                  <a:lnTo>
                    <a:pt x="980" y="1196"/>
                  </a:lnTo>
                  <a:lnTo>
                    <a:pt x="980" y="1196"/>
                  </a:lnTo>
                  <a:lnTo>
                    <a:pt x="977" y="1193"/>
                  </a:lnTo>
                  <a:lnTo>
                    <a:pt x="977" y="1191"/>
                  </a:lnTo>
                  <a:lnTo>
                    <a:pt x="977" y="1186"/>
                  </a:lnTo>
                  <a:lnTo>
                    <a:pt x="977" y="1184"/>
                  </a:lnTo>
                  <a:lnTo>
                    <a:pt x="980" y="1184"/>
                  </a:lnTo>
                  <a:lnTo>
                    <a:pt x="984" y="1184"/>
                  </a:lnTo>
                  <a:lnTo>
                    <a:pt x="987" y="1181"/>
                  </a:lnTo>
                  <a:lnTo>
                    <a:pt x="987" y="1179"/>
                  </a:lnTo>
                  <a:lnTo>
                    <a:pt x="984" y="1177"/>
                  </a:lnTo>
                  <a:lnTo>
                    <a:pt x="987" y="1174"/>
                  </a:lnTo>
                  <a:lnTo>
                    <a:pt x="984" y="1174"/>
                  </a:lnTo>
                  <a:lnTo>
                    <a:pt x="984" y="1172"/>
                  </a:lnTo>
                  <a:lnTo>
                    <a:pt x="984" y="1172"/>
                  </a:lnTo>
                  <a:lnTo>
                    <a:pt x="987" y="1172"/>
                  </a:lnTo>
                  <a:lnTo>
                    <a:pt x="987" y="1170"/>
                  </a:lnTo>
                  <a:lnTo>
                    <a:pt x="989" y="1170"/>
                  </a:lnTo>
                  <a:lnTo>
                    <a:pt x="989" y="1167"/>
                  </a:lnTo>
                  <a:lnTo>
                    <a:pt x="989" y="1167"/>
                  </a:lnTo>
                  <a:lnTo>
                    <a:pt x="989" y="1165"/>
                  </a:lnTo>
                  <a:lnTo>
                    <a:pt x="989" y="1163"/>
                  </a:lnTo>
                  <a:lnTo>
                    <a:pt x="989" y="1163"/>
                  </a:lnTo>
                  <a:lnTo>
                    <a:pt x="989" y="1160"/>
                  </a:lnTo>
                  <a:lnTo>
                    <a:pt x="989" y="1158"/>
                  </a:lnTo>
                  <a:lnTo>
                    <a:pt x="989" y="1155"/>
                  </a:lnTo>
                  <a:lnTo>
                    <a:pt x="989" y="1155"/>
                  </a:lnTo>
                  <a:lnTo>
                    <a:pt x="992" y="1155"/>
                  </a:lnTo>
                  <a:lnTo>
                    <a:pt x="992" y="1153"/>
                  </a:lnTo>
                  <a:lnTo>
                    <a:pt x="992" y="1151"/>
                  </a:lnTo>
                  <a:lnTo>
                    <a:pt x="992" y="1151"/>
                  </a:lnTo>
                  <a:lnTo>
                    <a:pt x="984" y="1153"/>
                  </a:lnTo>
                  <a:lnTo>
                    <a:pt x="982" y="1153"/>
                  </a:lnTo>
                  <a:lnTo>
                    <a:pt x="980" y="1155"/>
                  </a:lnTo>
                  <a:lnTo>
                    <a:pt x="977" y="1155"/>
                  </a:lnTo>
                  <a:lnTo>
                    <a:pt x="970" y="1153"/>
                  </a:lnTo>
                  <a:lnTo>
                    <a:pt x="968" y="1153"/>
                  </a:lnTo>
                  <a:lnTo>
                    <a:pt x="968" y="1151"/>
                  </a:lnTo>
                  <a:lnTo>
                    <a:pt x="965" y="1151"/>
                  </a:lnTo>
                  <a:lnTo>
                    <a:pt x="963" y="1151"/>
                  </a:lnTo>
                  <a:lnTo>
                    <a:pt x="956" y="1151"/>
                  </a:lnTo>
                  <a:lnTo>
                    <a:pt x="954" y="1151"/>
                  </a:lnTo>
                  <a:lnTo>
                    <a:pt x="954" y="1148"/>
                  </a:lnTo>
                  <a:lnTo>
                    <a:pt x="956" y="1148"/>
                  </a:lnTo>
                  <a:lnTo>
                    <a:pt x="958" y="1148"/>
                  </a:lnTo>
                  <a:lnTo>
                    <a:pt x="961" y="1148"/>
                  </a:lnTo>
                  <a:lnTo>
                    <a:pt x="963" y="1148"/>
                  </a:lnTo>
                  <a:lnTo>
                    <a:pt x="965" y="1146"/>
                  </a:lnTo>
                  <a:lnTo>
                    <a:pt x="963" y="1146"/>
                  </a:lnTo>
                  <a:lnTo>
                    <a:pt x="963" y="1144"/>
                  </a:lnTo>
                  <a:lnTo>
                    <a:pt x="961" y="1146"/>
                  </a:lnTo>
                  <a:lnTo>
                    <a:pt x="961" y="1146"/>
                  </a:lnTo>
                  <a:lnTo>
                    <a:pt x="961" y="1146"/>
                  </a:lnTo>
                  <a:lnTo>
                    <a:pt x="961" y="1144"/>
                  </a:lnTo>
                  <a:lnTo>
                    <a:pt x="963" y="1144"/>
                  </a:lnTo>
                  <a:lnTo>
                    <a:pt x="961" y="1141"/>
                  </a:lnTo>
                  <a:lnTo>
                    <a:pt x="956" y="1137"/>
                  </a:lnTo>
                  <a:lnTo>
                    <a:pt x="958" y="1137"/>
                  </a:lnTo>
                  <a:lnTo>
                    <a:pt x="956" y="1134"/>
                  </a:lnTo>
                  <a:lnTo>
                    <a:pt x="954" y="1129"/>
                  </a:lnTo>
                  <a:lnTo>
                    <a:pt x="954" y="1127"/>
                  </a:lnTo>
                  <a:lnTo>
                    <a:pt x="956" y="1129"/>
                  </a:lnTo>
                  <a:lnTo>
                    <a:pt x="958" y="1132"/>
                  </a:lnTo>
                  <a:lnTo>
                    <a:pt x="968" y="1144"/>
                  </a:lnTo>
                  <a:lnTo>
                    <a:pt x="968" y="1146"/>
                  </a:lnTo>
                  <a:lnTo>
                    <a:pt x="968" y="1146"/>
                  </a:lnTo>
                  <a:lnTo>
                    <a:pt x="968" y="1148"/>
                  </a:lnTo>
                  <a:lnTo>
                    <a:pt x="970" y="1148"/>
                  </a:lnTo>
                  <a:lnTo>
                    <a:pt x="973" y="1148"/>
                  </a:lnTo>
                  <a:lnTo>
                    <a:pt x="973" y="1146"/>
                  </a:lnTo>
                  <a:lnTo>
                    <a:pt x="973" y="1146"/>
                  </a:lnTo>
                  <a:lnTo>
                    <a:pt x="973" y="1146"/>
                  </a:lnTo>
                  <a:lnTo>
                    <a:pt x="975" y="1141"/>
                  </a:lnTo>
                  <a:lnTo>
                    <a:pt x="975" y="1141"/>
                  </a:lnTo>
                  <a:lnTo>
                    <a:pt x="975" y="1144"/>
                  </a:lnTo>
                  <a:lnTo>
                    <a:pt x="977" y="1141"/>
                  </a:lnTo>
                  <a:lnTo>
                    <a:pt x="977" y="1141"/>
                  </a:lnTo>
                  <a:lnTo>
                    <a:pt x="980" y="1141"/>
                  </a:lnTo>
                  <a:lnTo>
                    <a:pt x="980" y="1139"/>
                  </a:lnTo>
                  <a:lnTo>
                    <a:pt x="980" y="1139"/>
                  </a:lnTo>
                  <a:lnTo>
                    <a:pt x="982" y="1137"/>
                  </a:lnTo>
                  <a:lnTo>
                    <a:pt x="984" y="1134"/>
                  </a:lnTo>
                  <a:lnTo>
                    <a:pt x="984" y="1137"/>
                  </a:lnTo>
                  <a:lnTo>
                    <a:pt x="984" y="1139"/>
                  </a:lnTo>
                  <a:lnTo>
                    <a:pt x="984" y="1141"/>
                  </a:lnTo>
                  <a:lnTo>
                    <a:pt x="984" y="1141"/>
                  </a:lnTo>
                  <a:lnTo>
                    <a:pt x="987" y="1141"/>
                  </a:lnTo>
                  <a:lnTo>
                    <a:pt x="987" y="1141"/>
                  </a:lnTo>
                  <a:lnTo>
                    <a:pt x="987" y="1141"/>
                  </a:lnTo>
                  <a:lnTo>
                    <a:pt x="987" y="1141"/>
                  </a:lnTo>
                  <a:lnTo>
                    <a:pt x="987" y="1141"/>
                  </a:lnTo>
                  <a:lnTo>
                    <a:pt x="987" y="1144"/>
                  </a:lnTo>
                  <a:lnTo>
                    <a:pt x="987" y="1144"/>
                  </a:lnTo>
                  <a:lnTo>
                    <a:pt x="984" y="1144"/>
                  </a:lnTo>
                  <a:lnTo>
                    <a:pt x="982" y="1144"/>
                  </a:lnTo>
                  <a:lnTo>
                    <a:pt x="982" y="1144"/>
                  </a:lnTo>
                  <a:lnTo>
                    <a:pt x="982" y="1144"/>
                  </a:lnTo>
                  <a:lnTo>
                    <a:pt x="984" y="1144"/>
                  </a:lnTo>
                  <a:lnTo>
                    <a:pt x="984" y="1146"/>
                  </a:lnTo>
                  <a:lnTo>
                    <a:pt x="982" y="1146"/>
                  </a:lnTo>
                  <a:lnTo>
                    <a:pt x="980" y="1148"/>
                  </a:lnTo>
                  <a:lnTo>
                    <a:pt x="982" y="1151"/>
                  </a:lnTo>
                  <a:lnTo>
                    <a:pt x="982" y="1151"/>
                  </a:lnTo>
                  <a:lnTo>
                    <a:pt x="984" y="1146"/>
                  </a:lnTo>
                  <a:lnTo>
                    <a:pt x="992" y="1144"/>
                  </a:lnTo>
                  <a:lnTo>
                    <a:pt x="994" y="1144"/>
                  </a:lnTo>
                  <a:lnTo>
                    <a:pt x="994" y="1139"/>
                  </a:lnTo>
                  <a:lnTo>
                    <a:pt x="999" y="1127"/>
                  </a:lnTo>
                  <a:lnTo>
                    <a:pt x="999" y="1125"/>
                  </a:lnTo>
                  <a:lnTo>
                    <a:pt x="999" y="1125"/>
                  </a:lnTo>
                  <a:lnTo>
                    <a:pt x="1001" y="1122"/>
                  </a:lnTo>
                  <a:lnTo>
                    <a:pt x="1001" y="1115"/>
                  </a:lnTo>
                  <a:lnTo>
                    <a:pt x="1006" y="1110"/>
                  </a:lnTo>
                  <a:lnTo>
                    <a:pt x="1006" y="1108"/>
                  </a:lnTo>
                  <a:lnTo>
                    <a:pt x="1006" y="1106"/>
                  </a:lnTo>
                  <a:lnTo>
                    <a:pt x="1006" y="1103"/>
                  </a:lnTo>
                  <a:lnTo>
                    <a:pt x="1006" y="1103"/>
                  </a:lnTo>
                  <a:lnTo>
                    <a:pt x="1008" y="1101"/>
                  </a:lnTo>
                  <a:lnTo>
                    <a:pt x="1008" y="1099"/>
                  </a:lnTo>
                  <a:lnTo>
                    <a:pt x="1008" y="1099"/>
                  </a:lnTo>
                  <a:lnTo>
                    <a:pt x="1008" y="1096"/>
                  </a:lnTo>
                  <a:lnTo>
                    <a:pt x="999" y="1092"/>
                  </a:lnTo>
                  <a:lnTo>
                    <a:pt x="996" y="1092"/>
                  </a:lnTo>
                  <a:lnTo>
                    <a:pt x="994" y="1087"/>
                  </a:lnTo>
                  <a:lnTo>
                    <a:pt x="994" y="1087"/>
                  </a:lnTo>
                  <a:lnTo>
                    <a:pt x="994" y="1084"/>
                  </a:lnTo>
                  <a:lnTo>
                    <a:pt x="994" y="1082"/>
                  </a:lnTo>
                  <a:lnTo>
                    <a:pt x="994" y="1080"/>
                  </a:lnTo>
                  <a:lnTo>
                    <a:pt x="994" y="1080"/>
                  </a:lnTo>
                  <a:lnTo>
                    <a:pt x="992" y="1082"/>
                  </a:lnTo>
                  <a:lnTo>
                    <a:pt x="992" y="1082"/>
                  </a:lnTo>
                  <a:lnTo>
                    <a:pt x="989" y="1080"/>
                  </a:lnTo>
                  <a:lnTo>
                    <a:pt x="987" y="1082"/>
                  </a:lnTo>
                  <a:lnTo>
                    <a:pt x="984" y="1080"/>
                  </a:lnTo>
                  <a:lnTo>
                    <a:pt x="982" y="1080"/>
                  </a:lnTo>
                  <a:lnTo>
                    <a:pt x="980" y="1075"/>
                  </a:lnTo>
                  <a:lnTo>
                    <a:pt x="982" y="1075"/>
                  </a:lnTo>
                  <a:lnTo>
                    <a:pt x="982" y="1075"/>
                  </a:lnTo>
                  <a:lnTo>
                    <a:pt x="982" y="1075"/>
                  </a:lnTo>
                  <a:lnTo>
                    <a:pt x="982" y="1075"/>
                  </a:lnTo>
                  <a:lnTo>
                    <a:pt x="982" y="1077"/>
                  </a:lnTo>
                  <a:lnTo>
                    <a:pt x="984" y="1077"/>
                  </a:lnTo>
                  <a:lnTo>
                    <a:pt x="984" y="1077"/>
                  </a:lnTo>
                  <a:lnTo>
                    <a:pt x="984" y="1077"/>
                  </a:lnTo>
                  <a:lnTo>
                    <a:pt x="987" y="1077"/>
                  </a:lnTo>
                  <a:lnTo>
                    <a:pt x="987" y="1077"/>
                  </a:lnTo>
                  <a:lnTo>
                    <a:pt x="987" y="1077"/>
                  </a:lnTo>
                  <a:lnTo>
                    <a:pt x="987" y="1075"/>
                  </a:lnTo>
                  <a:lnTo>
                    <a:pt x="989" y="1075"/>
                  </a:lnTo>
                  <a:lnTo>
                    <a:pt x="996" y="1075"/>
                  </a:lnTo>
                  <a:lnTo>
                    <a:pt x="999" y="1075"/>
                  </a:lnTo>
                  <a:lnTo>
                    <a:pt x="999" y="1075"/>
                  </a:lnTo>
                  <a:lnTo>
                    <a:pt x="999" y="1077"/>
                  </a:lnTo>
                  <a:lnTo>
                    <a:pt x="999" y="1077"/>
                  </a:lnTo>
                  <a:lnTo>
                    <a:pt x="999" y="1077"/>
                  </a:lnTo>
                  <a:lnTo>
                    <a:pt x="1001" y="1077"/>
                  </a:lnTo>
                  <a:lnTo>
                    <a:pt x="1006" y="1075"/>
                  </a:lnTo>
                  <a:lnTo>
                    <a:pt x="1008" y="1075"/>
                  </a:lnTo>
                  <a:lnTo>
                    <a:pt x="1010" y="1075"/>
                  </a:lnTo>
                  <a:lnTo>
                    <a:pt x="1010" y="1077"/>
                  </a:lnTo>
                  <a:lnTo>
                    <a:pt x="1013" y="1077"/>
                  </a:lnTo>
                  <a:lnTo>
                    <a:pt x="1013" y="1080"/>
                  </a:lnTo>
                  <a:lnTo>
                    <a:pt x="1010" y="1080"/>
                  </a:lnTo>
                  <a:lnTo>
                    <a:pt x="1010" y="1082"/>
                  </a:lnTo>
                  <a:lnTo>
                    <a:pt x="1015" y="1082"/>
                  </a:lnTo>
                  <a:lnTo>
                    <a:pt x="1018" y="1080"/>
                  </a:lnTo>
                  <a:lnTo>
                    <a:pt x="1025" y="1068"/>
                  </a:lnTo>
                  <a:lnTo>
                    <a:pt x="1029" y="1061"/>
                  </a:lnTo>
                  <a:lnTo>
                    <a:pt x="1029" y="1061"/>
                  </a:lnTo>
                  <a:lnTo>
                    <a:pt x="1029" y="1061"/>
                  </a:lnTo>
                  <a:lnTo>
                    <a:pt x="1029" y="1061"/>
                  </a:lnTo>
                  <a:lnTo>
                    <a:pt x="1029" y="1061"/>
                  </a:lnTo>
                  <a:lnTo>
                    <a:pt x="1032" y="1056"/>
                  </a:lnTo>
                  <a:lnTo>
                    <a:pt x="1032" y="1056"/>
                  </a:lnTo>
                  <a:lnTo>
                    <a:pt x="1034" y="1054"/>
                  </a:lnTo>
                  <a:lnTo>
                    <a:pt x="1034" y="1054"/>
                  </a:lnTo>
                  <a:lnTo>
                    <a:pt x="1034" y="1054"/>
                  </a:lnTo>
                  <a:lnTo>
                    <a:pt x="1034" y="1051"/>
                  </a:lnTo>
                  <a:lnTo>
                    <a:pt x="1034" y="1047"/>
                  </a:lnTo>
                  <a:lnTo>
                    <a:pt x="1034" y="1044"/>
                  </a:lnTo>
                  <a:lnTo>
                    <a:pt x="1032" y="1044"/>
                  </a:lnTo>
                  <a:lnTo>
                    <a:pt x="1032" y="1044"/>
                  </a:lnTo>
                  <a:lnTo>
                    <a:pt x="1032" y="1044"/>
                  </a:lnTo>
                  <a:lnTo>
                    <a:pt x="1032" y="1044"/>
                  </a:lnTo>
                  <a:lnTo>
                    <a:pt x="1032" y="1044"/>
                  </a:lnTo>
                  <a:lnTo>
                    <a:pt x="1032" y="1047"/>
                  </a:lnTo>
                  <a:lnTo>
                    <a:pt x="1029" y="1049"/>
                  </a:lnTo>
                  <a:lnTo>
                    <a:pt x="1025" y="1051"/>
                  </a:lnTo>
                  <a:lnTo>
                    <a:pt x="1025" y="1051"/>
                  </a:lnTo>
                  <a:lnTo>
                    <a:pt x="1025" y="1054"/>
                  </a:lnTo>
                  <a:lnTo>
                    <a:pt x="1022" y="1056"/>
                  </a:lnTo>
                  <a:lnTo>
                    <a:pt x="1022" y="1056"/>
                  </a:lnTo>
                  <a:lnTo>
                    <a:pt x="1022" y="1058"/>
                  </a:lnTo>
                  <a:lnTo>
                    <a:pt x="1020" y="1058"/>
                  </a:lnTo>
                  <a:lnTo>
                    <a:pt x="1020" y="1058"/>
                  </a:lnTo>
                  <a:lnTo>
                    <a:pt x="1020" y="1056"/>
                  </a:lnTo>
                  <a:lnTo>
                    <a:pt x="1020" y="1056"/>
                  </a:lnTo>
                  <a:lnTo>
                    <a:pt x="1020" y="1054"/>
                  </a:lnTo>
                  <a:lnTo>
                    <a:pt x="1018" y="1051"/>
                  </a:lnTo>
                  <a:lnTo>
                    <a:pt x="1015" y="1051"/>
                  </a:lnTo>
                  <a:lnTo>
                    <a:pt x="1013" y="1051"/>
                  </a:lnTo>
                  <a:lnTo>
                    <a:pt x="1013" y="1051"/>
                  </a:lnTo>
                  <a:lnTo>
                    <a:pt x="1015" y="1047"/>
                  </a:lnTo>
                  <a:lnTo>
                    <a:pt x="1020" y="1042"/>
                  </a:lnTo>
                  <a:lnTo>
                    <a:pt x="1018" y="1042"/>
                  </a:lnTo>
                  <a:lnTo>
                    <a:pt x="1018" y="1042"/>
                  </a:lnTo>
                  <a:lnTo>
                    <a:pt x="1018" y="1039"/>
                  </a:lnTo>
                  <a:lnTo>
                    <a:pt x="1018" y="1039"/>
                  </a:lnTo>
                  <a:lnTo>
                    <a:pt x="1020" y="1039"/>
                  </a:lnTo>
                  <a:lnTo>
                    <a:pt x="1020" y="1039"/>
                  </a:lnTo>
                  <a:lnTo>
                    <a:pt x="1022" y="1039"/>
                  </a:lnTo>
                  <a:lnTo>
                    <a:pt x="1020" y="1042"/>
                  </a:lnTo>
                  <a:lnTo>
                    <a:pt x="1025" y="1039"/>
                  </a:lnTo>
                  <a:lnTo>
                    <a:pt x="1029" y="1037"/>
                  </a:lnTo>
                  <a:lnTo>
                    <a:pt x="1032" y="1035"/>
                  </a:lnTo>
                  <a:lnTo>
                    <a:pt x="1034" y="1032"/>
                  </a:lnTo>
                  <a:lnTo>
                    <a:pt x="1034" y="1032"/>
                  </a:lnTo>
                  <a:lnTo>
                    <a:pt x="1034" y="1035"/>
                  </a:lnTo>
                  <a:lnTo>
                    <a:pt x="1034" y="1039"/>
                  </a:lnTo>
                  <a:lnTo>
                    <a:pt x="1036" y="1039"/>
                  </a:lnTo>
                  <a:lnTo>
                    <a:pt x="1034" y="1039"/>
                  </a:lnTo>
                  <a:lnTo>
                    <a:pt x="1034" y="1042"/>
                  </a:lnTo>
                  <a:lnTo>
                    <a:pt x="1034" y="1042"/>
                  </a:lnTo>
                  <a:lnTo>
                    <a:pt x="1034" y="1042"/>
                  </a:lnTo>
                  <a:lnTo>
                    <a:pt x="1039" y="1042"/>
                  </a:lnTo>
                  <a:lnTo>
                    <a:pt x="1039" y="1042"/>
                  </a:lnTo>
                  <a:lnTo>
                    <a:pt x="1041" y="1039"/>
                  </a:lnTo>
                  <a:lnTo>
                    <a:pt x="1041" y="1037"/>
                  </a:lnTo>
                  <a:lnTo>
                    <a:pt x="1041" y="1035"/>
                  </a:lnTo>
                  <a:lnTo>
                    <a:pt x="1041" y="1032"/>
                  </a:lnTo>
                  <a:lnTo>
                    <a:pt x="1041" y="1032"/>
                  </a:lnTo>
                  <a:lnTo>
                    <a:pt x="1044" y="1028"/>
                  </a:lnTo>
                  <a:lnTo>
                    <a:pt x="1044" y="1025"/>
                  </a:lnTo>
                  <a:lnTo>
                    <a:pt x="1046" y="1025"/>
                  </a:lnTo>
                  <a:lnTo>
                    <a:pt x="1046" y="1028"/>
                  </a:lnTo>
                  <a:lnTo>
                    <a:pt x="1046" y="1030"/>
                  </a:lnTo>
                  <a:lnTo>
                    <a:pt x="1044" y="1032"/>
                  </a:lnTo>
                  <a:lnTo>
                    <a:pt x="1046" y="1035"/>
                  </a:lnTo>
                  <a:lnTo>
                    <a:pt x="1044" y="1037"/>
                  </a:lnTo>
                  <a:lnTo>
                    <a:pt x="1044" y="1039"/>
                  </a:lnTo>
                  <a:lnTo>
                    <a:pt x="1041" y="1044"/>
                  </a:lnTo>
                  <a:lnTo>
                    <a:pt x="1044" y="1042"/>
                  </a:lnTo>
                  <a:lnTo>
                    <a:pt x="1048" y="1042"/>
                  </a:lnTo>
                  <a:lnTo>
                    <a:pt x="1048" y="1039"/>
                  </a:lnTo>
                  <a:lnTo>
                    <a:pt x="1053" y="1035"/>
                  </a:lnTo>
                  <a:lnTo>
                    <a:pt x="1055" y="1032"/>
                  </a:lnTo>
                  <a:lnTo>
                    <a:pt x="1058" y="1030"/>
                  </a:lnTo>
                  <a:lnTo>
                    <a:pt x="1060" y="1028"/>
                  </a:lnTo>
                  <a:lnTo>
                    <a:pt x="1058" y="1023"/>
                  </a:lnTo>
                  <a:lnTo>
                    <a:pt x="1058" y="1021"/>
                  </a:lnTo>
                  <a:lnTo>
                    <a:pt x="1060" y="1018"/>
                  </a:lnTo>
                  <a:lnTo>
                    <a:pt x="1060" y="1016"/>
                  </a:lnTo>
                  <a:lnTo>
                    <a:pt x="1058" y="1013"/>
                  </a:lnTo>
                  <a:lnTo>
                    <a:pt x="1055" y="1011"/>
                  </a:lnTo>
                  <a:lnTo>
                    <a:pt x="1053" y="1006"/>
                  </a:lnTo>
                  <a:lnTo>
                    <a:pt x="1053" y="1004"/>
                  </a:lnTo>
                  <a:lnTo>
                    <a:pt x="1055" y="1006"/>
                  </a:lnTo>
                  <a:lnTo>
                    <a:pt x="1058" y="1006"/>
                  </a:lnTo>
                  <a:lnTo>
                    <a:pt x="1060" y="1009"/>
                  </a:lnTo>
                  <a:lnTo>
                    <a:pt x="1060" y="1006"/>
                  </a:lnTo>
                  <a:lnTo>
                    <a:pt x="1060" y="1006"/>
                  </a:lnTo>
                  <a:lnTo>
                    <a:pt x="1060" y="1004"/>
                  </a:lnTo>
                  <a:lnTo>
                    <a:pt x="1058" y="1002"/>
                  </a:lnTo>
                  <a:lnTo>
                    <a:pt x="1055" y="1002"/>
                  </a:lnTo>
                  <a:lnTo>
                    <a:pt x="1055" y="1002"/>
                  </a:lnTo>
                  <a:lnTo>
                    <a:pt x="1055" y="999"/>
                  </a:lnTo>
                  <a:lnTo>
                    <a:pt x="1058" y="999"/>
                  </a:lnTo>
                  <a:lnTo>
                    <a:pt x="1058" y="999"/>
                  </a:lnTo>
                  <a:lnTo>
                    <a:pt x="1058" y="999"/>
                  </a:lnTo>
                  <a:lnTo>
                    <a:pt x="1060" y="1002"/>
                  </a:lnTo>
                  <a:lnTo>
                    <a:pt x="1060" y="1004"/>
                  </a:lnTo>
                  <a:lnTo>
                    <a:pt x="1062" y="1004"/>
                  </a:lnTo>
                  <a:lnTo>
                    <a:pt x="1062" y="1004"/>
                  </a:lnTo>
                  <a:lnTo>
                    <a:pt x="1062" y="1004"/>
                  </a:lnTo>
                  <a:lnTo>
                    <a:pt x="1062" y="1006"/>
                  </a:lnTo>
                  <a:lnTo>
                    <a:pt x="1062" y="1006"/>
                  </a:lnTo>
                  <a:lnTo>
                    <a:pt x="1065" y="1006"/>
                  </a:lnTo>
                  <a:lnTo>
                    <a:pt x="1067" y="1009"/>
                  </a:lnTo>
                  <a:lnTo>
                    <a:pt x="1067" y="1009"/>
                  </a:lnTo>
                  <a:lnTo>
                    <a:pt x="1067" y="1009"/>
                  </a:lnTo>
                  <a:lnTo>
                    <a:pt x="1067" y="1013"/>
                  </a:lnTo>
                  <a:lnTo>
                    <a:pt x="1070" y="1016"/>
                  </a:lnTo>
                  <a:lnTo>
                    <a:pt x="1070" y="1018"/>
                  </a:lnTo>
                  <a:lnTo>
                    <a:pt x="1072" y="1016"/>
                  </a:lnTo>
                  <a:lnTo>
                    <a:pt x="1074" y="1018"/>
                  </a:lnTo>
                  <a:lnTo>
                    <a:pt x="1086" y="1011"/>
                  </a:lnTo>
                  <a:lnTo>
                    <a:pt x="1086" y="1011"/>
                  </a:lnTo>
                  <a:lnTo>
                    <a:pt x="1091" y="1009"/>
                  </a:lnTo>
                  <a:lnTo>
                    <a:pt x="1093" y="1006"/>
                  </a:lnTo>
                  <a:lnTo>
                    <a:pt x="1100" y="1004"/>
                  </a:lnTo>
                  <a:lnTo>
                    <a:pt x="1100" y="999"/>
                  </a:lnTo>
                  <a:lnTo>
                    <a:pt x="1098" y="997"/>
                  </a:lnTo>
                  <a:lnTo>
                    <a:pt x="1093" y="997"/>
                  </a:lnTo>
                  <a:lnTo>
                    <a:pt x="1088" y="997"/>
                  </a:lnTo>
                  <a:lnTo>
                    <a:pt x="1088" y="997"/>
                  </a:lnTo>
                  <a:lnTo>
                    <a:pt x="1086" y="999"/>
                  </a:lnTo>
                  <a:lnTo>
                    <a:pt x="1084" y="999"/>
                  </a:lnTo>
                  <a:lnTo>
                    <a:pt x="1084" y="997"/>
                  </a:lnTo>
                  <a:lnTo>
                    <a:pt x="1084" y="997"/>
                  </a:lnTo>
                  <a:lnTo>
                    <a:pt x="1091" y="995"/>
                  </a:lnTo>
                  <a:lnTo>
                    <a:pt x="1088" y="992"/>
                  </a:lnTo>
                  <a:lnTo>
                    <a:pt x="1088" y="990"/>
                  </a:lnTo>
                  <a:lnTo>
                    <a:pt x="1088" y="990"/>
                  </a:lnTo>
                  <a:lnTo>
                    <a:pt x="1088" y="990"/>
                  </a:lnTo>
                  <a:lnTo>
                    <a:pt x="1086" y="987"/>
                  </a:lnTo>
                  <a:lnTo>
                    <a:pt x="1081" y="985"/>
                  </a:lnTo>
                  <a:lnTo>
                    <a:pt x="1081" y="985"/>
                  </a:lnTo>
                  <a:lnTo>
                    <a:pt x="1079" y="987"/>
                  </a:lnTo>
                  <a:lnTo>
                    <a:pt x="1079" y="987"/>
                  </a:lnTo>
                  <a:lnTo>
                    <a:pt x="1077" y="985"/>
                  </a:lnTo>
                  <a:lnTo>
                    <a:pt x="1077" y="985"/>
                  </a:lnTo>
                  <a:lnTo>
                    <a:pt x="1079" y="983"/>
                  </a:lnTo>
                  <a:lnTo>
                    <a:pt x="1079" y="980"/>
                  </a:lnTo>
                  <a:lnTo>
                    <a:pt x="1077" y="980"/>
                  </a:lnTo>
                  <a:lnTo>
                    <a:pt x="1077" y="978"/>
                  </a:lnTo>
                  <a:lnTo>
                    <a:pt x="1074" y="973"/>
                  </a:lnTo>
                  <a:lnTo>
                    <a:pt x="1072" y="973"/>
                  </a:lnTo>
                  <a:lnTo>
                    <a:pt x="1072" y="971"/>
                  </a:lnTo>
                  <a:lnTo>
                    <a:pt x="1072" y="966"/>
                  </a:lnTo>
                  <a:lnTo>
                    <a:pt x="1074" y="968"/>
                  </a:lnTo>
                  <a:lnTo>
                    <a:pt x="1074" y="968"/>
                  </a:lnTo>
                  <a:lnTo>
                    <a:pt x="1074" y="968"/>
                  </a:lnTo>
                  <a:lnTo>
                    <a:pt x="1077" y="968"/>
                  </a:lnTo>
                  <a:lnTo>
                    <a:pt x="1077" y="968"/>
                  </a:lnTo>
                  <a:lnTo>
                    <a:pt x="1079" y="968"/>
                  </a:lnTo>
                  <a:lnTo>
                    <a:pt x="1081" y="968"/>
                  </a:lnTo>
                  <a:lnTo>
                    <a:pt x="1081" y="971"/>
                  </a:lnTo>
                  <a:lnTo>
                    <a:pt x="1081" y="971"/>
                  </a:lnTo>
                  <a:lnTo>
                    <a:pt x="1081" y="971"/>
                  </a:lnTo>
                  <a:lnTo>
                    <a:pt x="1081" y="973"/>
                  </a:lnTo>
                  <a:lnTo>
                    <a:pt x="1081" y="976"/>
                  </a:lnTo>
                  <a:lnTo>
                    <a:pt x="1081" y="976"/>
                  </a:lnTo>
                  <a:lnTo>
                    <a:pt x="1084" y="976"/>
                  </a:lnTo>
                  <a:lnTo>
                    <a:pt x="1084" y="978"/>
                  </a:lnTo>
                  <a:lnTo>
                    <a:pt x="1084" y="978"/>
                  </a:lnTo>
                  <a:lnTo>
                    <a:pt x="1086" y="978"/>
                  </a:lnTo>
                  <a:lnTo>
                    <a:pt x="1086" y="978"/>
                  </a:lnTo>
                  <a:lnTo>
                    <a:pt x="1086" y="978"/>
                  </a:lnTo>
                  <a:lnTo>
                    <a:pt x="1088" y="978"/>
                  </a:lnTo>
                  <a:lnTo>
                    <a:pt x="1088" y="978"/>
                  </a:lnTo>
                  <a:lnTo>
                    <a:pt x="1091" y="978"/>
                  </a:lnTo>
                  <a:lnTo>
                    <a:pt x="1091" y="980"/>
                  </a:lnTo>
                  <a:lnTo>
                    <a:pt x="1096" y="978"/>
                  </a:lnTo>
                  <a:lnTo>
                    <a:pt x="1096" y="980"/>
                  </a:lnTo>
                  <a:lnTo>
                    <a:pt x="1096" y="983"/>
                  </a:lnTo>
                  <a:lnTo>
                    <a:pt x="1093" y="983"/>
                  </a:lnTo>
                  <a:lnTo>
                    <a:pt x="1091" y="983"/>
                  </a:lnTo>
                  <a:lnTo>
                    <a:pt x="1091" y="985"/>
                  </a:lnTo>
                  <a:lnTo>
                    <a:pt x="1093" y="985"/>
                  </a:lnTo>
                  <a:lnTo>
                    <a:pt x="1098" y="983"/>
                  </a:lnTo>
                  <a:lnTo>
                    <a:pt x="1103" y="978"/>
                  </a:lnTo>
                  <a:lnTo>
                    <a:pt x="1100" y="978"/>
                  </a:lnTo>
                  <a:lnTo>
                    <a:pt x="1098" y="978"/>
                  </a:lnTo>
                  <a:lnTo>
                    <a:pt x="1098" y="976"/>
                  </a:lnTo>
                  <a:lnTo>
                    <a:pt x="1098" y="973"/>
                  </a:lnTo>
                  <a:lnTo>
                    <a:pt x="1098" y="973"/>
                  </a:lnTo>
                  <a:lnTo>
                    <a:pt x="1098" y="973"/>
                  </a:lnTo>
                  <a:lnTo>
                    <a:pt x="1098" y="971"/>
                  </a:lnTo>
                  <a:lnTo>
                    <a:pt x="1098" y="971"/>
                  </a:lnTo>
                  <a:lnTo>
                    <a:pt x="1100" y="971"/>
                  </a:lnTo>
                  <a:lnTo>
                    <a:pt x="1100" y="968"/>
                  </a:lnTo>
                  <a:lnTo>
                    <a:pt x="1100" y="968"/>
                  </a:lnTo>
                  <a:lnTo>
                    <a:pt x="1100" y="968"/>
                  </a:lnTo>
                  <a:lnTo>
                    <a:pt x="1098" y="968"/>
                  </a:lnTo>
                  <a:lnTo>
                    <a:pt x="1098" y="968"/>
                  </a:lnTo>
                  <a:lnTo>
                    <a:pt x="1098" y="968"/>
                  </a:lnTo>
                  <a:lnTo>
                    <a:pt x="1096" y="968"/>
                  </a:lnTo>
                  <a:lnTo>
                    <a:pt x="1096" y="966"/>
                  </a:lnTo>
                  <a:lnTo>
                    <a:pt x="1096" y="964"/>
                  </a:lnTo>
                  <a:lnTo>
                    <a:pt x="1096" y="961"/>
                  </a:lnTo>
                  <a:lnTo>
                    <a:pt x="1096" y="961"/>
                  </a:lnTo>
                  <a:lnTo>
                    <a:pt x="1096" y="964"/>
                  </a:lnTo>
                  <a:lnTo>
                    <a:pt x="1098" y="966"/>
                  </a:lnTo>
                  <a:lnTo>
                    <a:pt x="1098" y="966"/>
                  </a:lnTo>
                  <a:lnTo>
                    <a:pt x="1100" y="966"/>
                  </a:lnTo>
                  <a:lnTo>
                    <a:pt x="1100" y="964"/>
                  </a:lnTo>
                  <a:lnTo>
                    <a:pt x="1103" y="966"/>
                  </a:lnTo>
                  <a:lnTo>
                    <a:pt x="1103" y="968"/>
                  </a:lnTo>
                  <a:lnTo>
                    <a:pt x="1103" y="971"/>
                  </a:lnTo>
                  <a:lnTo>
                    <a:pt x="1100" y="971"/>
                  </a:lnTo>
                  <a:lnTo>
                    <a:pt x="1103" y="973"/>
                  </a:lnTo>
                  <a:lnTo>
                    <a:pt x="1105" y="976"/>
                  </a:lnTo>
                  <a:lnTo>
                    <a:pt x="1105" y="976"/>
                  </a:lnTo>
                  <a:lnTo>
                    <a:pt x="1105" y="978"/>
                  </a:lnTo>
                  <a:lnTo>
                    <a:pt x="1105" y="978"/>
                  </a:lnTo>
                  <a:lnTo>
                    <a:pt x="1107" y="978"/>
                  </a:lnTo>
                  <a:lnTo>
                    <a:pt x="1110" y="976"/>
                  </a:lnTo>
                  <a:lnTo>
                    <a:pt x="1112" y="971"/>
                  </a:lnTo>
                  <a:lnTo>
                    <a:pt x="1115" y="971"/>
                  </a:lnTo>
                  <a:lnTo>
                    <a:pt x="1115" y="973"/>
                  </a:lnTo>
                  <a:lnTo>
                    <a:pt x="1117" y="971"/>
                  </a:lnTo>
                  <a:lnTo>
                    <a:pt x="1119" y="971"/>
                  </a:lnTo>
                  <a:lnTo>
                    <a:pt x="1119" y="971"/>
                  </a:lnTo>
                  <a:lnTo>
                    <a:pt x="1122" y="971"/>
                  </a:lnTo>
                  <a:lnTo>
                    <a:pt x="1124" y="971"/>
                  </a:lnTo>
                  <a:lnTo>
                    <a:pt x="1122" y="971"/>
                  </a:lnTo>
                  <a:lnTo>
                    <a:pt x="1119" y="976"/>
                  </a:lnTo>
                  <a:lnTo>
                    <a:pt x="1119" y="978"/>
                  </a:lnTo>
                  <a:lnTo>
                    <a:pt x="1119" y="978"/>
                  </a:lnTo>
                  <a:lnTo>
                    <a:pt x="1122" y="978"/>
                  </a:lnTo>
                  <a:lnTo>
                    <a:pt x="1124" y="978"/>
                  </a:lnTo>
                  <a:lnTo>
                    <a:pt x="1126" y="978"/>
                  </a:lnTo>
                  <a:lnTo>
                    <a:pt x="1126" y="978"/>
                  </a:lnTo>
                  <a:lnTo>
                    <a:pt x="1129" y="978"/>
                  </a:lnTo>
                  <a:lnTo>
                    <a:pt x="1129" y="978"/>
                  </a:lnTo>
                  <a:lnTo>
                    <a:pt x="1129" y="978"/>
                  </a:lnTo>
                  <a:lnTo>
                    <a:pt x="1126" y="980"/>
                  </a:lnTo>
                  <a:lnTo>
                    <a:pt x="1122" y="980"/>
                  </a:lnTo>
                  <a:lnTo>
                    <a:pt x="1119" y="980"/>
                  </a:lnTo>
                  <a:lnTo>
                    <a:pt x="1119" y="983"/>
                  </a:lnTo>
                  <a:lnTo>
                    <a:pt x="1122" y="983"/>
                  </a:lnTo>
                  <a:lnTo>
                    <a:pt x="1126" y="983"/>
                  </a:lnTo>
                  <a:lnTo>
                    <a:pt x="1133" y="978"/>
                  </a:lnTo>
                  <a:lnTo>
                    <a:pt x="1136" y="978"/>
                  </a:lnTo>
                  <a:lnTo>
                    <a:pt x="1136" y="978"/>
                  </a:lnTo>
                  <a:lnTo>
                    <a:pt x="1141" y="976"/>
                  </a:lnTo>
                  <a:lnTo>
                    <a:pt x="1143" y="973"/>
                  </a:lnTo>
                  <a:lnTo>
                    <a:pt x="1145" y="976"/>
                  </a:lnTo>
                  <a:lnTo>
                    <a:pt x="1145" y="978"/>
                  </a:lnTo>
                  <a:lnTo>
                    <a:pt x="1145" y="978"/>
                  </a:lnTo>
                  <a:lnTo>
                    <a:pt x="1145" y="980"/>
                  </a:lnTo>
                  <a:lnTo>
                    <a:pt x="1143" y="980"/>
                  </a:lnTo>
                  <a:lnTo>
                    <a:pt x="1126" y="990"/>
                  </a:lnTo>
                  <a:lnTo>
                    <a:pt x="1124" y="992"/>
                  </a:lnTo>
                  <a:lnTo>
                    <a:pt x="1122" y="995"/>
                  </a:lnTo>
                  <a:lnTo>
                    <a:pt x="1124" y="995"/>
                  </a:lnTo>
                  <a:lnTo>
                    <a:pt x="1131" y="990"/>
                  </a:lnTo>
                  <a:lnTo>
                    <a:pt x="1138" y="987"/>
                  </a:lnTo>
                  <a:lnTo>
                    <a:pt x="1143" y="980"/>
                  </a:lnTo>
                  <a:lnTo>
                    <a:pt x="1155" y="978"/>
                  </a:lnTo>
                  <a:lnTo>
                    <a:pt x="1162" y="973"/>
                  </a:lnTo>
                  <a:lnTo>
                    <a:pt x="1174" y="966"/>
                  </a:lnTo>
                  <a:lnTo>
                    <a:pt x="1171" y="966"/>
                  </a:lnTo>
                  <a:lnTo>
                    <a:pt x="1167" y="968"/>
                  </a:lnTo>
                  <a:lnTo>
                    <a:pt x="1152" y="976"/>
                  </a:lnTo>
                  <a:lnTo>
                    <a:pt x="1152" y="978"/>
                  </a:lnTo>
                  <a:lnTo>
                    <a:pt x="1150" y="978"/>
                  </a:lnTo>
                  <a:lnTo>
                    <a:pt x="1150" y="978"/>
                  </a:lnTo>
                  <a:lnTo>
                    <a:pt x="1150" y="978"/>
                  </a:lnTo>
                  <a:lnTo>
                    <a:pt x="1150" y="976"/>
                  </a:lnTo>
                  <a:lnTo>
                    <a:pt x="1150" y="976"/>
                  </a:lnTo>
                  <a:lnTo>
                    <a:pt x="1150" y="976"/>
                  </a:lnTo>
                  <a:lnTo>
                    <a:pt x="1150" y="973"/>
                  </a:lnTo>
                  <a:lnTo>
                    <a:pt x="1150" y="973"/>
                  </a:lnTo>
                  <a:lnTo>
                    <a:pt x="1150" y="971"/>
                  </a:lnTo>
                  <a:lnTo>
                    <a:pt x="1150" y="968"/>
                  </a:lnTo>
                  <a:lnTo>
                    <a:pt x="1164" y="964"/>
                  </a:lnTo>
                  <a:lnTo>
                    <a:pt x="1167" y="964"/>
                  </a:lnTo>
                  <a:lnTo>
                    <a:pt x="1174" y="964"/>
                  </a:lnTo>
                  <a:lnTo>
                    <a:pt x="1178" y="964"/>
                  </a:lnTo>
                  <a:lnTo>
                    <a:pt x="1183" y="961"/>
                  </a:lnTo>
                  <a:lnTo>
                    <a:pt x="1188" y="959"/>
                  </a:lnTo>
                  <a:lnTo>
                    <a:pt x="1200" y="950"/>
                  </a:lnTo>
                  <a:lnTo>
                    <a:pt x="1207" y="945"/>
                  </a:lnTo>
                  <a:lnTo>
                    <a:pt x="1209" y="942"/>
                  </a:lnTo>
                  <a:lnTo>
                    <a:pt x="1211" y="942"/>
                  </a:lnTo>
                  <a:lnTo>
                    <a:pt x="1211" y="942"/>
                  </a:lnTo>
                  <a:lnTo>
                    <a:pt x="1219" y="938"/>
                  </a:lnTo>
                  <a:lnTo>
                    <a:pt x="1223" y="931"/>
                  </a:lnTo>
                  <a:lnTo>
                    <a:pt x="1226" y="928"/>
                  </a:lnTo>
                  <a:lnTo>
                    <a:pt x="1233" y="921"/>
                  </a:lnTo>
                  <a:lnTo>
                    <a:pt x="1235" y="921"/>
                  </a:lnTo>
                  <a:lnTo>
                    <a:pt x="1235" y="919"/>
                  </a:lnTo>
                  <a:lnTo>
                    <a:pt x="1235" y="916"/>
                  </a:lnTo>
                  <a:lnTo>
                    <a:pt x="1233" y="912"/>
                  </a:lnTo>
                  <a:lnTo>
                    <a:pt x="1233" y="909"/>
                  </a:lnTo>
                  <a:lnTo>
                    <a:pt x="1235" y="905"/>
                  </a:lnTo>
                  <a:lnTo>
                    <a:pt x="1233" y="902"/>
                  </a:lnTo>
                  <a:lnTo>
                    <a:pt x="1233" y="902"/>
                  </a:lnTo>
                  <a:lnTo>
                    <a:pt x="1233" y="902"/>
                  </a:lnTo>
                  <a:lnTo>
                    <a:pt x="1235" y="902"/>
                  </a:lnTo>
                  <a:lnTo>
                    <a:pt x="1238" y="902"/>
                  </a:lnTo>
                  <a:lnTo>
                    <a:pt x="1238" y="905"/>
                  </a:lnTo>
                  <a:lnTo>
                    <a:pt x="1240" y="905"/>
                  </a:lnTo>
                  <a:lnTo>
                    <a:pt x="1242" y="902"/>
                  </a:lnTo>
                  <a:lnTo>
                    <a:pt x="1249" y="893"/>
                  </a:lnTo>
                  <a:lnTo>
                    <a:pt x="1249" y="893"/>
                  </a:lnTo>
                  <a:lnTo>
                    <a:pt x="1249" y="890"/>
                  </a:lnTo>
                  <a:lnTo>
                    <a:pt x="1249" y="890"/>
                  </a:lnTo>
                  <a:lnTo>
                    <a:pt x="1249" y="890"/>
                  </a:lnTo>
                  <a:lnTo>
                    <a:pt x="1252" y="890"/>
                  </a:lnTo>
                  <a:lnTo>
                    <a:pt x="1252" y="890"/>
                  </a:lnTo>
                  <a:lnTo>
                    <a:pt x="1254" y="890"/>
                  </a:lnTo>
                  <a:lnTo>
                    <a:pt x="1254" y="888"/>
                  </a:lnTo>
                  <a:lnTo>
                    <a:pt x="1254" y="886"/>
                  </a:lnTo>
                  <a:lnTo>
                    <a:pt x="1256" y="886"/>
                  </a:lnTo>
                  <a:lnTo>
                    <a:pt x="1256" y="888"/>
                  </a:lnTo>
                  <a:lnTo>
                    <a:pt x="1259" y="888"/>
                  </a:lnTo>
                  <a:lnTo>
                    <a:pt x="1261" y="883"/>
                  </a:lnTo>
                  <a:lnTo>
                    <a:pt x="1261" y="881"/>
                  </a:lnTo>
                  <a:lnTo>
                    <a:pt x="1261" y="879"/>
                  </a:lnTo>
                  <a:lnTo>
                    <a:pt x="1264" y="879"/>
                  </a:lnTo>
                  <a:lnTo>
                    <a:pt x="1266" y="879"/>
                  </a:lnTo>
                  <a:lnTo>
                    <a:pt x="1268" y="881"/>
                  </a:lnTo>
                  <a:lnTo>
                    <a:pt x="1268" y="879"/>
                  </a:lnTo>
                  <a:lnTo>
                    <a:pt x="1268" y="879"/>
                  </a:lnTo>
                  <a:lnTo>
                    <a:pt x="1268" y="879"/>
                  </a:lnTo>
                  <a:lnTo>
                    <a:pt x="1268" y="879"/>
                  </a:lnTo>
                  <a:lnTo>
                    <a:pt x="1264" y="876"/>
                  </a:lnTo>
                  <a:lnTo>
                    <a:pt x="1261" y="876"/>
                  </a:lnTo>
                  <a:lnTo>
                    <a:pt x="1261" y="876"/>
                  </a:lnTo>
                  <a:lnTo>
                    <a:pt x="1259" y="871"/>
                  </a:lnTo>
                  <a:lnTo>
                    <a:pt x="1259" y="871"/>
                  </a:lnTo>
                  <a:lnTo>
                    <a:pt x="1259" y="871"/>
                  </a:lnTo>
                  <a:lnTo>
                    <a:pt x="1259" y="871"/>
                  </a:lnTo>
                  <a:lnTo>
                    <a:pt x="1256" y="871"/>
                  </a:lnTo>
                  <a:lnTo>
                    <a:pt x="1256" y="871"/>
                  </a:lnTo>
                  <a:lnTo>
                    <a:pt x="1256" y="871"/>
                  </a:lnTo>
                  <a:lnTo>
                    <a:pt x="1259" y="874"/>
                  </a:lnTo>
                  <a:lnTo>
                    <a:pt x="1259" y="874"/>
                  </a:lnTo>
                  <a:lnTo>
                    <a:pt x="1256" y="874"/>
                  </a:lnTo>
                  <a:lnTo>
                    <a:pt x="1254" y="871"/>
                  </a:lnTo>
                  <a:lnTo>
                    <a:pt x="1254" y="869"/>
                  </a:lnTo>
                  <a:lnTo>
                    <a:pt x="1252" y="869"/>
                  </a:lnTo>
                  <a:lnTo>
                    <a:pt x="1252" y="869"/>
                  </a:lnTo>
                  <a:lnTo>
                    <a:pt x="1254" y="867"/>
                  </a:lnTo>
                  <a:lnTo>
                    <a:pt x="1256" y="867"/>
                  </a:lnTo>
                  <a:lnTo>
                    <a:pt x="1256" y="864"/>
                  </a:lnTo>
                  <a:lnTo>
                    <a:pt x="1256" y="864"/>
                  </a:lnTo>
                  <a:lnTo>
                    <a:pt x="1249" y="862"/>
                  </a:lnTo>
                  <a:lnTo>
                    <a:pt x="1245" y="860"/>
                  </a:lnTo>
                  <a:lnTo>
                    <a:pt x="1247" y="855"/>
                  </a:lnTo>
                  <a:lnTo>
                    <a:pt x="1247" y="855"/>
                  </a:lnTo>
                  <a:lnTo>
                    <a:pt x="1249" y="852"/>
                  </a:lnTo>
                  <a:lnTo>
                    <a:pt x="1249" y="850"/>
                  </a:lnTo>
                  <a:lnTo>
                    <a:pt x="1247" y="848"/>
                  </a:lnTo>
                  <a:lnTo>
                    <a:pt x="1245" y="845"/>
                  </a:lnTo>
                  <a:lnTo>
                    <a:pt x="1245" y="843"/>
                  </a:lnTo>
                  <a:lnTo>
                    <a:pt x="1247" y="843"/>
                  </a:lnTo>
                  <a:lnTo>
                    <a:pt x="1247" y="841"/>
                  </a:lnTo>
                  <a:lnTo>
                    <a:pt x="1247" y="841"/>
                  </a:lnTo>
                  <a:lnTo>
                    <a:pt x="1245" y="841"/>
                  </a:lnTo>
                  <a:lnTo>
                    <a:pt x="1245" y="841"/>
                  </a:lnTo>
                  <a:lnTo>
                    <a:pt x="1242" y="841"/>
                  </a:lnTo>
                  <a:lnTo>
                    <a:pt x="1242" y="841"/>
                  </a:lnTo>
                  <a:lnTo>
                    <a:pt x="1240" y="838"/>
                  </a:lnTo>
                  <a:lnTo>
                    <a:pt x="1240" y="838"/>
                  </a:lnTo>
                  <a:lnTo>
                    <a:pt x="1247" y="838"/>
                  </a:lnTo>
                  <a:lnTo>
                    <a:pt x="1252" y="838"/>
                  </a:lnTo>
                  <a:lnTo>
                    <a:pt x="1254" y="843"/>
                  </a:lnTo>
                  <a:lnTo>
                    <a:pt x="1259" y="843"/>
                  </a:lnTo>
                  <a:lnTo>
                    <a:pt x="1261" y="841"/>
                  </a:lnTo>
                  <a:lnTo>
                    <a:pt x="1264" y="836"/>
                  </a:lnTo>
                  <a:lnTo>
                    <a:pt x="1264" y="834"/>
                  </a:lnTo>
                  <a:lnTo>
                    <a:pt x="1264" y="831"/>
                  </a:lnTo>
                  <a:lnTo>
                    <a:pt x="1266" y="831"/>
                  </a:lnTo>
                  <a:lnTo>
                    <a:pt x="1271" y="829"/>
                  </a:lnTo>
                  <a:lnTo>
                    <a:pt x="1273" y="826"/>
                  </a:lnTo>
                  <a:lnTo>
                    <a:pt x="1273" y="826"/>
                  </a:lnTo>
                  <a:lnTo>
                    <a:pt x="1275" y="826"/>
                  </a:lnTo>
                  <a:lnTo>
                    <a:pt x="1275" y="829"/>
                  </a:lnTo>
                  <a:lnTo>
                    <a:pt x="1275" y="831"/>
                  </a:lnTo>
                  <a:lnTo>
                    <a:pt x="1278" y="831"/>
                  </a:lnTo>
                  <a:lnTo>
                    <a:pt x="1278" y="831"/>
                  </a:lnTo>
                  <a:lnTo>
                    <a:pt x="1278" y="834"/>
                  </a:lnTo>
                  <a:lnTo>
                    <a:pt x="1280" y="836"/>
                  </a:lnTo>
                  <a:lnTo>
                    <a:pt x="1278" y="838"/>
                  </a:lnTo>
                  <a:lnTo>
                    <a:pt x="1278" y="845"/>
                  </a:lnTo>
                  <a:lnTo>
                    <a:pt x="1275" y="850"/>
                  </a:lnTo>
                  <a:lnTo>
                    <a:pt x="1275" y="852"/>
                  </a:lnTo>
                  <a:lnTo>
                    <a:pt x="1273" y="855"/>
                  </a:lnTo>
                  <a:lnTo>
                    <a:pt x="1273" y="855"/>
                  </a:lnTo>
                  <a:lnTo>
                    <a:pt x="1271" y="857"/>
                  </a:lnTo>
                  <a:lnTo>
                    <a:pt x="1268" y="857"/>
                  </a:lnTo>
                  <a:lnTo>
                    <a:pt x="1268" y="857"/>
                  </a:lnTo>
                  <a:lnTo>
                    <a:pt x="1271" y="860"/>
                  </a:lnTo>
                  <a:lnTo>
                    <a:pt x="1271" y="860"/>
                  </a:lnTo>
                  <a:lnTo>
                    <a:pt x="1273" y="860"/>
                  </a:lnTo>
                  <a:lnTo>
                    <a:pt x="1278" y="857"/>
                  </a:lnTo>
                  <a:lnTo>
                    <a:pt x="1294" y="852"/>
                  </a:lnTo>
                  <a:lnTo>
                    <a:pt x="1297" y="852"/>
                  </a:lnTo>
                  <a:lnTo>
                    <a:pt x="1297" y="852"/>
                  </a:lnTo>
                  <a:lnTo>
                    <a:pt x="1299" y="855"/>
                  </a:lnTo>
                  <a:lnTo>
                    <a:pt x="1301" y="855"/>
                  </a:lnTo>
                  <a:lnTo>
                    <a:pt x="1304" y="855"/>
                  </a:lnTo>
                  <a:lnTo>
                    <a:pt x="1304" y="852"/>
                  </a:lnTo>
                  <a:lnTo>
                    <a:pt x="1304" y="855"/>
                  </a:lnTo>
                  <a:lnTo>
                    <a:pt x="1304" y="857"/>
                  </a:lnTo>
                  <a:lnTo>
                    <a:pt x="1301" y="860"/>
                  </a:lnTo>
                  <a:lnTo>
                    <a:pt x="1301" y="860"/>
                  </a:lnTo>
                  <a:lnTo>
                    <a:pt x="1294" y="860"/>
                  </a:lnTo>
                  <a:lnTo>
                    <a:pt x="1294" y="860"/>
                  </a:lnTo>
                  <a:lnTo>
                    <a:pt x="1292" y="860"/>
                  </a:lnTo>
                  <a:lnTo>
                    <a:pt x="1290" y="864"/>
                  </a:lnTo>
                  <a:lnTo>
                    <a:pt x="1290" y="864"/>
                  </a:lnTo>
                  <a:lnTo>
                    <a:pt x="1287" y="864"/>
                  </a:lnTo>
                  <a:lnTo>
                    <a:pt x="1287" y="864"/>
                  </a:lnTo>
                  <a:lnTo>
                    <a:pt x="1285" y="867"/>
                  </a:lnTo>
                  <a:lnTo>
                    <a:pt x="1282" y="867"/>
                  </a:lnTo>
                  <a:lnTo>
                    <a:pt x="1273" y="876"/>
                  </a:lnTo>
                  <a:lnTo>
                    <a:pt x="1273" y="879"/>
                  </a:lnTo>
                  <a:lnTo>
                    <a:pt x="1273" y="879"/>
                  </a:lnTo>
                  <a:lnTo>
                    <a:pt x="1275" y="881"/>
                  </a:lnTo>
                  <a:lnTo>
                    <a:pt x="1278" y="879"/>
                  </a:lnTo>
                  <a:lnTo>
                    <a:pt x="1282" y="871"/>
                  </a:lnTo>
                  <a:lnTo>
                    <a:pt x="1287" y="869"/>
                  </a:lnTo>
                  <a:lnTo>
                    <a:pt x="1320" y="850"/>
                  </a:lnTo>
                  <a:lnTo>
                    <a:pt x="1332" y="845"/>
                  </a:lnTo>
                  <a:lnTo>
                    <a:pt x="1342" y="841"/>
                  </a:lnTo>
                  <a:lnTo>
                    <a:pt x="1344" y="838"/>
                  </a:lnTo>
                  <a:lnTo>
                    <a:pt x="1349" y="836"/>
                  </a:lnTo>
                  <a:lnTo>
                    <a:pt x="1351" y="836"/>
                  </a:lnTo>
                  <a:lnTo>
                    <a:pt x="1365" y="836"/>
                  </a:lnTo>
                  <a:lnTo>
                    <a:pt x="1368" y="836"/>
                  </a:lnTo>
                  <a:lnTo>
                    <a:pt x="1370" y="836"/>
                  </a:lnTo>
                  <a:lnTo>
                    <a:pt x="1370" y="834"/>
                  </a:lnTo>
                  <a:lnTo>
                    <a:pt x="1370" y="831"/>
                  </a:lnTo>
                  <a:lnTo>
                    <a:pt x="1363" y="824"/>
                  </a:lnTo>
                  <a:lnTo>
                    <a:pt x="1361" y="819"/>
                  </a:lnTo>
                  <a:lnTo>
                    <a:pt x="1361" y="815"/>
                  </a:lnTo>
                  <a:lnTo>
                    <a:pt x="1368" y="803"/>
                  </a:lnTo>
                  <a:lnTo>
                    <a:pt x="1370" y="800"/>
                  </a:lnTo>
                  <a:lnTo>
                    <a:pt x="1370" y="798"/>
                  </a:lnTo>
                  <a:lnTo>
                    <a:pt x="1370" y="796"/>
                  </a:lnTo>
                  <a:lnTo>
                    <a:pt x="1375" y="796"/>
                  </a:lnTo>
                  <a:lnTo>
                    <a:pt x="1375" y="796"/>
                  </a:lnTo>
                  <a:lnTo>
                    <a:pt x="1375" y="796"/>
                  </a:lnTo>
                  <a:lnTo>
                    <a:pt x="1377" y="793"/>
                  </a:lnTo>
                  <a:lnTo>
                    <a:pt x="1384" y="786"/>
                  </a:lnTo>
                  <a:lnTo>
                    <a:pt x="1382" y="784"/>
                  </a:lnTo>
                  <a:lnTo>
                    <a:pt x="1382" y="781"/>
                  </a:lnTo>
                  <a:lnTo>
                    <a:pt x="1384" y="779"/>
                  </a:lnTo>
                  <a:lnTo>
                    <a:pt x="1384" y="777"/>
                  </a:lnTo>
                  <a:lnTo>
                    <a:pt x="1384" y="774"/>
                  </a:lnTo>
                  <a:lnTo>
                    <a:pt x="1384" y="774"/>
                  </a:lnTo>
                  <a:lnTo>
                    <a:pt x="1384" y="772"/>
                  </a:lnTo>
                  <a:lnTo>
                    <a:pt x="1384" y="770"/>
                  </a:lnTo>
                  <a:lnTo>
                    <a:pt x="1382" y="767"/>
                  </a:lnTo>
                  <a:lnTo>
                    <a:pt x="1382" y="767"/>
                  </a:lnTo>
                  <a:lnTo>
                    <a:pt x="1382" y="765"/>
                  </a:lnTo>
                  <a:lnTo>
                    <a:pt x="1382" y="763"/>
                  </a:lnTo>
                  <a:lnTo>
                    <a:pt x="1384" y="763"/>
                  </a:lnTo>
                  <a:lnTo>
                    <a:pt x="1382" y="760"/>
                  </a:lnTo>
                  <a:lnTo>
                    <a:pt x="1382" y="758"/>
                  </a:lnTo>
                  <a:lnTo>
                    <a:pt x="1379" y="755"/>
                  </a:lnTo>
                  <a:lnTo>
                    <a:pt x="1377" y="753"/>
                  </a:lnTo>
                  <a:lnTo>
                    <a:pt x="1377" y="748"/>
                  </a:lnTo>
                  <a:lnTo>
                    <a:pt x="1377" y="746"/>
                  </a:lnTo>
                  <a:lnTo>
                    <a:pt x="1379" y="744"/>
                  </a:lnTo>
                  <a:lnTo>
                    <a:pt x="1382" y="741"/>
                  </a:lnTo>
                  <a:lnTo>
                    <a:pt x="1382" y="739"/>
                  </a:lnTo>
                  <a:lnTo>
                    <a:pt x="1382" y="737"/>
                  </a:lnTo>
                  <a:lnTo>
                    <a:pt x="1382" y="734"/>
                  </a:lnTo>
                  <a:lnTo>
                    <a:pt x="1379" y="732"/>
                  </a:lnTo>
                  <a:lnTo>
                    <a:pt x="1379" y="732"/>
                  </a:lnTo>
                  <a:lnTo>
                    <a:pt x="1379" y="729"/>
                  </a:lnTo>
                  <a:lnTo>
                    <a:pt x="1379" y="727"/>
                  </a:lnTo>
                  <a:lnTo>
                    <a:pt x="1379" y="727"/>
                  </a:lnTo>
                  <a:lnTo>
                    <a:pt x="1379" y="727"/>
                  </a:lnTo>
                  <a:lnTo>
                    <a:pt x="1379" y="725"/>
                  </a:lnTo>
                  <a:lnTo>
                    <a:pt x="1379" y="722"/>
                  </a:lnTo>
                  <a:lnTo>
                    <a:pt x="1382" y="720"/>
                  </a:lnTo>
                  <a:lnTo>
                    <a:pt x="1384" y="720"/>
                  </a:lnTo>
                  <a:lnTo>
                    <a:pt x="1384" y="718"/>
                  </a:lnTo>
                  <a:lnTo>
                    <a:pt x="1384" y="713"/>
                  </a:lnTo>
                  <a:lnTo>
                    <a:pt x="1384" y="710"/>
                  </a:lnTo>
                  <a:lnTo>
                    <a:pt x="1389" y="708"/>
                  </a:lnTo>
                  <a:lnTo>
                    <a:pt x="1389" y="706"/>
                  </a:lnTo>
                  <a:lnTo>
                    <a:pt x="1391" y="699"/>
                  </a:lnTo>
                  <a:lnTo>
                    <a:pt x="1394" y="692"/>
                  </a:lnTo>
                  <a:lnTo>
                    <a:pt x="1394" y="689"/>
                  </a:lnTo>
                  <a:lnTo>
                    <a:pt x="1394" y="689"/>
                  </a:lnTo>
                  <a:lnTo>
                    <a:pt x="1394" y="687"/>
                  </a:lnTo>
                  <a:lnTo>
                    <a:pt x="1394" y="687"/>
                  </a:lnTo>
                  <a:lnTo>
                    <a:pt x="1394" y="684"/>
                  </a:lnTo>
                  <a:lnTo>
                    <a:pt x="1394" y="682"/>
                  </a:lnTo>
                  <a:lnTo>
                    <a:pt x="1394" y="682"/>
                  </a:lnTo>
                  <a:lnTo>
                    <a:pt x="1394" y="680"/>
                  </a:lnTo>
                  <a:lnTo>
                    <a:pt x="1396" y="677"/>
                  </a:lnTo>
                  <a:lnTo>
                    <a:pt x="1396" y="677"/>
                  </a:lnTo>
                  <a:lnTo>
                    <a:pt x="1396" y="677"/>
                  </a:lnTo>
                  <a:lnTo>
                    <a:pt x="1396" y="675"/>
                  </a:lnTo>
                  <a:lnTo>
                    <a:pt x="1396" y="675"/>
                  </a:lnTo>
                  <a:lnTo>
                    <a:pt x="1394" y="673"/>
                  </a:lnTo>
                  <a:lnTo>
                    <a:pt x="1391" y="668"/>
                  </a:lnTo>
                  <a:lnTo>
                    <a:pt x="1394" y="668"/>
                  </a:lnTo>
                  <a:lnTo>
                    <a:pt x="1394" y="668"/>
                  </a:lnTo>
                  <a:lnTo>
                    <a:pt x="1398" y="666"/>
                  </a:lnTo>
                  <a:lnTo>
                    <a:pt x="1398" y="666"/>
                  </a:lnTo>
                  <a:lnTo>
                    <a:pt x="1398" y="663"/>
                  </a:lnTo>
                  <a:lnTo>
                    <a:pt x="1398" y="66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2" name="Freeform 11"/>
            <p:cNvSpPr>
              <a:spLocks/>
            </p:cNvSpPr>
            <p:nvPr/>
          </p:nvSpPr>
          <p:spPr bwMode="auto">
            <a:xfrm>
              <a:off x="4618861" y="4037379"/>
              <a:ext cx="982281" cy="359512"/>
            </a:xfrm>
            <a:custGeom>
              <a:avLst/>
              <a:gdLst>
                <a:gd name="T0" fmla="*/ 719 w 847"/>
                <a:gd name="T1" fmla="*/ 24 h 310"/>
                <a:gd name="T2" fmla="*/ 802 w 847"/>
                <a:gd name="T3" fmla="*/ 10 h 310"/>
                <a:gd name="T4" fmla="*/ 838 w 847"/>
                <a:gd name="T5" fmla="*/ 2 h 310"/>
                <a:gd name="T6" fmla="*/ 842 w 847"/>
                <a:gd name="T7" fmla="*/ 26 h 310"/>
                <a:gd name="T8" fmla="*/ 847 w 847"/>
                <a:gd name="T9" fmla="*/ 36 h 310"/>
                <a:gd name="T10" fmla="*/ 826 w 847"/>
                <a:gd name="T11" fmla="*/ 45 h 310"/>
                <a:gd name="T12" fmla="*/ 814 w 847"/>
                <a:gd name="T13" fmla="*/ 71 h 310"/>
                <a:gd name="T14" fmla="*/ 809 w 847"/>
                <a:gd name="T15" fmla="*/ 69 h 310"/>
                <a:gd name="T16" fmla="*/ 805 w 847"/>
                <a:gd name="T17" fmla="*/ 66 h 310"/>
                <a:gd name="T18" fmla="*/ 798 w 847"/>
                <a:gd name="T19" fmla="*/ 69 h 310"/>
                <a:gd name="T20" fmla="*/ 783 w 847"/>
                <a:gd name="T21" fmla="*/ 76 h 310"/>
                <a:gd name="T22" fmla="*/ 776 w 847"/>
                <a:gd name="T23" fmla="*/ 90 h 310"/>
                <a:gd name="T24" fmla="*/ 767 w 847"/>
                <a:gd name="T25" fmla="*/ 95 h 310"/>
                <a:gd name="T26" fmla="*/ 764 w 847"/>
                <a:gd name="T27" fmla="*/ 88 h 310"/>
                <a:gd name="T28" fmla="*/ 757 w 847"/>
                <a:gd name="T29" fmla="*/ 88 h 310"/>
                <a:gd name="T30" fmla="*/ 748 w 847"/>
                <a:gd name="T31" fmla="*/ 97 h 310"/>
                <a:gd name="T32" fmla="*/ 743 w 847"/>
                <a:gd name="T33" fmla="*/ 102 h 310"/>
                <a:gd name="T34" fmla="*/ 734 w 847"/>
                <a:gd name="T35" fmla="*/ 104 h 310"/>
                <a:gd name="T36" fmla="*/ 736 w 847"/>
                <a:gd name="T37" fmla="*/ 109 h 310"/>
                <a:gd name="T38" fmla="*/ 731 w 847"/>
                <a:gd name="T39" fmla="*/ 123 h 310"/>
                <a:gd name="T40" fmla="*/ 717 w 847"/>
                <a:gd name="T41" fmla="*/ 128 h 310"/>
                <a:gd name="T42" fmla="*/ 705 w 847"/>
                <a:gd name="T43" fmla="*/ 137 h 310"/>
                <a:gd name="T44" fmla="*/ 698 w 847"/>
                <a:gd name="T45" fmla="*/ 145 h 310"/>
                <a:gd name="T46" fmla="*/ 686 w 847"/>
                <a:gd name="T47" fmla="*/ 154 h 310"/>
                <a:gd name="T48" fmla="*/ 675 w 847"/>
                <a:gd name="T49" fmla="*/ 159 h 310"/>
                <a:gd name="T50" fmla="*/ 667 w 847"/>
                <a:gd name="T51" fmla="*/ 161 h 310"/>
                <a:gd name="T52" fmla="*/ 658 w 847"/>
                <a:gd name="T53" fmla="*/ 163 h 310"/>
                <a:gd name="T54" fmla="*/ 644 w 847"/>
                <a:gd name="T55" fmla="*/ 171 h 310"/>
                <a:gd name="T56" fmla="*/ 637 w 847"/>
                <a:gd name="T57" fmla="*/ 180 h 310"/>
                <a:gd name="T58" fmla="*/ 634 w 847"/>
                <a:gd name="T59" fmla="*/ 189 h 310"/>
                <a:gd name="T60" fmla="*/ 632 w 847"/>
                <a:gd name="T61" fmla="*/ 201 h 310"/>
                <a:gd name="T62" fmla="*/ 618 w 847"/>
                <a:gd name="T63" fmla="*/ 208 h 310"/>
                <a:gd name="T64" fmla="*/ 613 w 847"/>
                <a:gd name="T65" fmla="*/ 208 h 310"/>
                <a:gd name="T66" fmla="*/ 608 w 847"/>
                <a:gd name="T67" fmla="*/ 223 h 310"/>
                <a:gd name="T68" fmla="*/ 580 w 847"/>
                <a:gd name="T69" fmla="*/ 244 h 310"/>
                <a:gd name="T70" fmla="*/ 478 w 847"/>
                <a:gd name="T71" fmla="*/ 258 h 310"/>
                <a:gd name="T72" fmla="*/ 350 w 847"/>
                <a:gd name="T73" fmla="*/ 272 h 310"/>
                <a:gd name="T74" fmla="*/ 220 w 847"/>
                <a:gd name="T75" fmla="*/ 287 h 310"/>
                <a:gd name="T76" fmla="*/ 173 w 847"/>
                <a:gd name="T77" fmla="*/ 294 h 310"/>
                <a:gd name="T78" fmla="*/ 67 w 847"/>
                <a:gd name="T79" fmla="*/ 305 h 310"/>
                <a:gd name="T80" fmla="*/ 3 w 847"/>
                <a:gd name="T81" fmla="*/ 308 h 310"/>
                <a:gd name="T82" fmla="*/ 15 w 847"/>
                <a:gd name="T83" fmla="*/ 294 h 310"/>
                <a:gd name="T84" fmla="*/ 17 w 847"/>
                <a:gd name="T85" fmla="*/ 265 h 310"/>
                <a:gd name="T86" fmla="*/ 26 w 847"/>
                <a:gd name="T87" fmla="*/ 244 h 310"/>
                <a:gd name="T88" fmla="*/ 31 w 847"/>
                <a:gd name="T89" fmla="*/ 232 h 310"/>
                <a:gd name="T90" fmla="*/ 31 w 847"/>
                <a:gd name="T91" fmla="*/ 216 h 310"/>
                <a:gd name="T92" fmla="*/ 48 w 847"/>
                <a:gd name="T93" fmla="*/ 192 h 310"/>
                <a:gd name="T94" fmla="*/ 50 w 847"/>
                <a:gd name="T95" fmla="*/ 180 h 310"/>
                <a:gd name="T96" fmla="*/ 60 w 847"/>
                <a:gd name="T97" fmla="*/ 163 h 310"/>
                <a:gd name="T98" fmla="*/ 62 w 847"/>
                <a:gd name="T99" fmla="*/ 145 h 310"/>
                <a:gd name="T100" fmla="*/ 64 w 847"/>
                <a:gd name="T101" fmla="*/ 135 h 310"/>
                <a:gd name="T102" fmla="*/ 67 w 847"/>
                <a:gd name="T103" fmla="*/ 116 h 310"/>
                <a:gd name="T104" fmla="*/ 74 w 847"/>
                <a:gd name="T105" fmla="*/ 116 h 310"/>
                <a:gd name="T106" fmla="*/ 211 w 847"/>
                <a:gd name="T107" fmla="*/ 102 h 310"/>
                <a:gd name="T108" fmla="*/ 206 w 847"/>
                <a:gd name="T109" fmla="*/ 78 h 310"/>
                <a:gd name="T110" fmla="*/ 230 w 847"/>
                <a:gd name="T111" fmla="*/ 83 h 310"/>
                <a:gd name="T112" fmla="*/ 263 w 847"/>
                <a:gd name="T113" fmla="*/ 78 h 310"/>
                <a:gd name="T114" fmla="*/ 343 w 847"/>
                <a:gd name="T115" fmla="*/ 69 h 310"/>
                <a:gd name="T116" fmla="*/ 369 w 847"/>
                <a:gd name="T117" fmla="*/ 64 h 310"/>
                <a:gd name="T118" fmla="*/ 528 w 847"/>
                <a:gd name="T119" fmla="*/ 50 h 310"/>
                <a:gd name="T120" fmla="*/ 641 w 847"/>
                <a:gd name="T121" fmla="*/ 36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7" h="310">
                  <a:moveTo>
                    <a:pt x="646" y="33"/>
                  </a:moveTo>
                  <a:lnTo>
                    <a:pt x="658" y="31"/>
                  </a:lnTo>
                  <a:lnTo>
                    <a:pt x="667" y="31"/>
                  </a:lnTo>
                  <a:lnTo>
                    <a:pt x="677" y="29"/>
                  </a:lnTo>
                  <a:lnTo>
                    <a:pt x="689" y="26"/>
                  </a:lnTo>
                  <a:lnTo>
                    <a:pt x="698" y="26"/>
                  </a:lnTo>
                  <a:lnTo>
                    <a:pt x="710" y="24"/>
                  </a:lnTo>
                  <a:lnTo>
                    <a:pt x="719" y="24"/>
                  </a:lnTo>
                  <a:lnTo>
                    <a:pt x="729" y="21"/>
                  </a:lnTo>
                  <a:lnTo>
                    <a:pt x="741" y="19"/>
                  </a:lnTo>
                  <a:lnTo>
                    <a:pt x="750" y="19"/>
                  </a:lnTo>
                  <a:lnTo>
                    <a:pt x="762" y="17"/>
                  </a:lnTo>
                  <a:lnTo>
                    <a:pt x="771" y="14"/>
                  </a:lnTo>
                  <a:lnTo>
                    <a:pt x="781" y="12"/>
                  </a:lnTo>
                  <a:lnTo>
                    <a:pt x="793" y="12"/>
                  </a:lnTo>
                  <a:lnTo>
                    <a:pt x="802" y="10"/>
                  </a:lnTo>
                  <a:lnTo>
                    <a:pt x="812" y="7"/>
                  </a:lnTo>
                  <a:lnTo>
                    <a:pt x="816" y="7"/>
                  </a:lnTo>
                  <a:lnTo>
                    <a:pt x="819" y="7"/>
                  </a:lnTo>
                  <a:lnTo>
                    <a:pt x="821" y="5"/>
                  </a:lnTo>
                  <a:lnTo>
                    <a:pt x="821" y="5"/>
                  </a:lnTo>
                  <a:lnTo>
                    <a:pt x="821" y="5"/>
                  </a:lnTo>
                  <a:lnTo>
                    <a:pt x="828" y="2"/>
                  </a:lnTo>
                  <a:lnTo>
                    <a:pt x="838" y="2"/>
                  </a:lnTo>
                  <a:lnTo>
                    <a:pt x="847" y="0"/>
                  </a:lnTo>
                  <a:lnTo>
                    <a:pt x="842" y="10"/>
                  </a:lnTo>
                  <a:lnTo>
                    <a:pt x="842" y="12"/>
                  </a:lnTo>
                  <a:lnTo>
                    <a:pt x="842" y="12"/>
                  </a:lnTo>
                  <a:lnTo>
                    <a:pt x="845" y="14"/>
                  </a:lnTo>
                  <a:lnTo>
                    <a:pt x="845" y="17"/>
                  </a:lnTo>
                  <a:lnTo>
                    <a:pt x="845" y="21"/>
                  </a:lnTo>
                  <a:lnTo>
                    <a:pt x="842" y="26"/>
                  </a:lnTo>
                  <a:lnTo>
                    <a:pt x="842" y="29"/>
                  </a:lnTo>
                  <a:lnTo>
                    <a:pt x="842" y="29"/>
                  </a:lnTo>
                  <a:lnTo>
                    <a:pt x="842" y="29"/>
                  </a:lnTo>
                  <a:lnTo>
                    <a:pt x="845" y="31"/>
                  </a:lnTo>
                  <a:lnTo>
                    <a:pt x="845" y="33"/>
                  </a:lnTo>
                  <a:lnTo>
                    <a:pt x="845" y="33"/>
                  </a:lnTo>
                  <a:lnTo>
                    <a:pt x="847" y="33"/>
                  </a:lnTo>
                  <a:lnTo>
                    <a:pt x="847" y="36"/>
                  </a:lnTo>
                  <a:lnTo>
                    <a:pt x="845" y="36"/>
                  </a:lnTo>
                  <a:lnTo>
                    <a:pt x="842" y="36"/>
                  </a:lnTo>
                  <a:lnTo>
                    <a:pt x="838" y="33"/>
                  </a:lnTo>
                  <a:lnTo>
                    <a:pt x="835" y="33"/>
                  </a:lnTo>
                  <a:lnTo>
                    <a:pt x="835" y="33"/>
                  </a:lnTo>
                  <a:lnTo>
                    <a:pt x="828" y="40"/>
                  </a:lnTo>
                  <a:lnTo>
                    <a:pt x="826" y="43"/>
                  </a:lnTo>
                  <a:lnTo>
                    <a:pt x="826" y="45"/>
                  </a:lnTo>
                  <a:lnTo>
                    <a:pt x="819" y="64"/>
                  </a:lnTo>
                  <a:lnTo>
                    <a:pt x="819" y="66"/>
                  </a:lnTo>
                  <a:lnTo>
                    <a:pt x="819" y="66"/>
                  </a:lnTo>
                  <a:lnTo>
                    <a:pt x="816" y="66"/>
                  </a:lnTo>
                  <a:lnTo>
                    <a:pt x="816" y="69"/>
                  </a:lnTo>
                  <a:lnTo>
                    <a:pt x="814" y="71"/>
                  </a:lnTo>
                  <a:lnTo>
                    <a:pt x="814" y="71"/>
                  </a:lnTo>
                  <a:lnTo>
                    <a:pt x="814" y="71"/>
                  </a:lnTo>
                  <a:lnTo>
                    <a:pt x="812" y="71"/>
                  </a:lnTo>
                  <a:lnTo>
                    <a:pt x="812" y="71"/>
                  </a:lnTo>
                  <a:lnTo>
                    <a:pt x="809" y="71"/>
                  </a:lnTo>
                  <a:lnTo>
                    <a:pt x="809" y="71"/>
                  </a:lnTo>
                  <a:lnTo>
                    <a:pt x="809" y="69"/>
                  </a:lnTo>
                  <a:lnTo>
                    <a:pt x="809" y="69"/>
                  </a:lnTo>
                  <a:lnTo>
                    <a:pt x="809" y="69"/>
                  </a:lnTo>
                  <a:lnTo>
                    <a:pt x="809" y="69"/>
                  </a:lnTo>
                  <a:lnTo>
                    <a:pt x="807" y="69"/>
                  </a:lnTo>
                  <a:lnTo>
                    <a:pt x="807" y="66"/>
                  </a:lnTo>
                  <a:lnTo>
                    <a:pt x="807" y="66"/>
                  </a:lnTo>
                  <a:lnTo>
                    <a:pt x="807" y="66"/>
                  </a:lnTo>
                  <a:lnTo>
                    <a:pt x="807" y="66"/>
                  </a:lnTo>
                  <a:lnTo>
                    <a:pt x="807" y="66"/>
                  </a:lnTo>
                  <a:lnTo>
                    <a:pt x="805" y="66"/>
                  </a:lnTo>
                  <a:lnTo>
                    <a:pt x="805" y="66"/>
                  </a:lnTo>
                  <a:lnTo>
                    <a:pt x="802" y="66"/>
                  </a:lnTo>
                  <a:lnTo>
                    <a:pt x="802" y="66"/>
                  </a:lnTo>
                  <a:lnTo>
                    <a:pt x="802" y="66"/>
                  </a:lnTo>
                  <a:lnTo>
                    <a:pt x="802" y="64"/>
                  </a:lnTo>
                  <a:lnTo>
                    <a:pt x="800" y="66"/>
                  </a:lnTo>
                  <a:lnTo>
                    <a:pt x="800" y="66"/>
                  </a:lnTo>
                  <a:lnTo>
                    <a:pt x="800" y="66"/>
                  </a:lnTo>
                  <a:lnTo>
                    <a:pt x="798" y="69"/>
                  </a:lnTo>
                  <a:lnTo>
                    <a:pt x="795" y="69"/>
                  </a:lnTo>
                  <a:lnTo>
                    <a:pt x="793" y="69"/>
                  </a:lnTo>
                  <a:lnTo>
                    <a:pt x="793" y="69"/>
                  </a:lnTo>
                  <a:lnTo>
                    <a:pt x="790" y="71"/>
                  </a:lnTo>
                  <a:lnTo>
                    <a:pt x="788" y="74"/>
                  </a:lnTo>
                  <a:lnTo>
                    <a:pt x="786" y="74"/>
                  </a:lnTo>
                  <a:lnTo>
                    <a:pt x="786" y="74"/>
                  </a:lnTo>
                  <a:lnTo>
                    <a:pt x="783" y="76"/>
                  </a:lnTo>
                  <a:lnTo>
                    <a:pt x="781" y="81"/>
                  </a:lnTo>
                  <a:lnTo>
                    <a:pt x="779" y="83"/>
                  </a:lnTo>
                  <a:lnTo>
                    <a:pt x="779" y="85"/>
                  </a:lnTo>
                  <a:lnTo>
                    <a:pt x="779" y="85"/>
                  </a:lnTo>
                  <a:lnTo>
                    <a:pt x="776" y="88"/>
                  </a:lnTo>
                  <a:lnTo>
                    <a:pt x="776" y="90"/>
                  </a:lnTo>
                  <a:lnTo>
                    <a:pt x="776" y="90"/>
                  </a:lnTo>
                  <a:lnTo>
                    <a:pt x="776" y="90"/>
                  </a:lnTo>
                  <a:lnTo>
                    <a:pt x="776" y="90"/>
                  </a:lnTo>
                  <a:lnTo>
                    <a:pt x="771" y="95"/>
                  </a:lnTo>
                  <a:lnTo>
                    <a:pt x="769" y="95"/>
                  </a:lnTo>
                  <a:lnTo>
                    <a:pt x="769" y="95"/>
                  </a:lnTo>
                  <a:lnTo>
                    <a:pt x="769" y="95"/>
                  </a:lnTo>
                  <a:lnTo>
                    <a:pt x="769" y="95"/>
                  </a:lnTo>
                  <a:lnTo>
                    <a:pt x="767" y="95"/>
                  </a:lnTo>
                  <a:lnTo>
                    <a:pt x="767" y="95"/>
                  </a:lnTo>
                  <a:lnTo>
                    <a:pt x="767" y="95"/>
                  </a:lnTo>
                  <a:lnTo>
                    <a:pt x="767" y="95"/>
                  </a:lnTo>
                  <a:lnTo>
                    <a:pt x="767" y="92"/>
                  </a:lnTo>
                  <a:lnTo>
                    <a:pt x="764" y="92"/>
                  </a:lnTo>
                  <a:lnTo>
                    <a:pt x="764" y="92"/>
                  </a:lnTo>
                  <a:lnTo>
                    <a:pt x="764" y="90"/>
                  </a:lnTo>
                  <a:lnTo>
                    <a:pt x="764" y="90"/>
                  </a:lnTo>
                  <a:lnTo>
                    <a:pt x="764" y="88"/>
                  </a:lnTo>
                  <a:lnTo>
                    <a:pt x="764" y="88"/>
                  </a:lnTo>
                  <a:lnTo>
                    <a:pt x="764" y="88"/>
                  </a:lnTo>
                  <a:lnTo>
                    <a:pt x="764" y="88"/>
                  </a:lnTo>
                  <a:lnTo>
                    <a:pt x="762" y="85"/>
                  </a:lnTo>
                  <a:lnTo>
                    <a:pt x="762" y="85"/>
                  </a:lnTo>
                  <a:lnTo>
                    <a:pt x="762" y="85"/>
                  </a:lnTo>
                  <a:lnTo>
                    <a:pt x="760" y="85"/>
                  </a:lnTo>
                  <a:lnTo>
                    <a:pt x="757" y="88"/>
                  </a:lnTo>
                  <a:lnTo>
                    <a:pt x="755" y="90"/>
                  </a:lnTo>
                  <a:lnTo>
                    <a:pt x="748" y="95"/>
                  </a:lnTo>
                  <a:lnTo>
                    <a:pt x="748" y="95"/>
                  </a:lnTo>
                  <a:lnTo>
                    <a:pt x="748" y="95"/>
                  </a:lnTo>
                  <a:lnTo>
                    <a:pt x="748" y="95"/>
                  </a:lnTo>
                  <a:lnTo>
                    <a:pt x="748" y="97"/>
                  </a:lnTo>
                  <a:lnTo>
                    <a:pt x="748" y="97"/>
                  </a:lnTo>
                  <a:lnTo>
                    <a:pt x="748" y="97"/>
                  </a:lnTo>
                  <a:lnTo>
                    <a:pt x="745" y="100"/>
                  </a:lnTo>
                  <a:lnTo>
                    <a:pt x="745" y="100"/>
                  </a:lnTo>
                  <a:lnTo>
                    <a:pt x="745" y="102"/>
                  </a:lnTo>
                  <a:lnTo>
                    <a:pt x="745" y="102"/>
                  </a:lnTo>
                  <a:lnTo>
                    <a:pt x="745" y="102"/>
                  </a:lnTo>
                  <a:lnTo>
                    <a:pt x="745" y="102"/>
                  </a:lnTo>
                  <a:lnTo>
                    <a:pt x="743" y="102"/>
                  </a:lnTo>
                  <a:lnTo>
                    <a:pt x="743" y="102"/>
                  </a:lnTo>
                  <a:lnTo>
                    <a:pt x="741" y="102"/>
                  </a:lnTo>
                  <a:lnTo>
                    <a:pt x="741" y="102"/>
                  </a:lnTo>
                  <a:lnTo>
                    <a:pt x="738" y="102"/>
                  </a:lnTo>
                  <a:lnTo>
                    <a:pt x="738" y="102"/>
                  </a:lnTo>
                  <a:lnTo>
                    <a:pt x="736" y="102"/>
                  </a:lnTo>
                  <a:lnTo>
                    <a:pt x="736" y="102"/>
                  </a:lnTo>
                  <a:lnTo>
                    <a:pt x="736" y="102"/>
                  </a:lnTo>
                  <a:lnTo>
                    <a:pt x="734" y="104"/>
                  </a:lnTo>
                  <a:lnTo>
                    <a:pt x="734" y="104"/>
                  </a:lnTo>
                  <a:lnTo>
                    <a:pt x="734" y="104"/>
                  </a:lnTo>
                  <a:lnTo>
                    <a:pt x="734" y="104"/>
                  </a:lnTo>
                  <a:lnTo>
                    <a:pt x="734" y="107"/>
                  </a:lnTo>
                  <a:lnTo>
                    <a:pt x="734" y="107"/>
                  </a:lnTo>
                  <a:lnTo>
                    <a:pt x="736" y="107"/>
                  </a:lnTo>
                  <a:lnTo>
                    <a:pt x="736" y="109"/>
                  </a:lnTo>
                  <a:lnTo>
                    <a:pt x="736" y="109"/>
                  </a:lnTo>
                  <a:lnTo>
                    <a:pt x="736" y="111"/>
                  </a:lnTo>
                  <a:lnTo>
                    <a:pt x="736" y="111"/>
                  </a:lnTo>
                  <a:lnTo>
                    <a:pt x="736" y="114"/>
                  </a:lnTo>
                  <a:lnTo>
                    <a:pt x="736" y="114"/>
                  </a:lnTo>
                  <a:lnTo>
                    <a:pt x="736" y="114"/>
                  </a:lnTo>
                  <a:lnTo>
                    <a:pt x="734" y="116"/>
                  </a:lnTo>
                  <a:lnTo>
                    <a:pt x="734" y="121"/>
                  </a:lnTo>
                  <a:lnTo>
                    <a:pt x="731" y="123"/>
                  </a:lnTo>
                  <a:lnTo>
                    <a:pt x="729" y="123"/>
                  </a:lnTo>
                  <a:lnTo>
                    <a:pt x="729" y="123"/>
                  </a:lnTo>
                  <a:lnTo>
                    <a:pt x="727" y="123"/>
                  </a:lnTo>
                  <a:lnTo>
                    <a:pt x="724" y="123"/>
                  </a:lnTo>
                  <a:lnTo>
                    <a:pt x="722" y="123"/>
                  </a:lnTo>
                  <a:lnTo>
                    <a:pt x="722" y="123"/>
                  </a:lnTo>
                  <a:lnTo>
                    <a:pt x="722" y="126"/>
                  </a:lnTo>
                  <a:lnTo>
                    <a:pt x="717" y="128"/>
                  </a:lnTo>
                  <a:lnTo>
                    <a:pt x="712" y="130"/>
                  </a:lnTo>
                  <a:lnTo>
                    <a:pt x="712" y="130"/>
                  </a:lnTo>
                  <a:lnTo>
                    <a:pt x="712" y="130"/>
                  </a:lnTo>
                  <a:lnTo>
                    <a:pt x="710" y="133"/>
                  </a:lnTo>
                  <a:lnTo>
                    <a:pt x="708" y="135"/>
                  </a:lnTo>
                  <a:lnTo>
                    <a:pt x="705" y="135"/>
                  </a:lnTo>
                  <a:lnTo>
                    <a:pt x="705" y="135"/>
                  </a:lnTo>
                  <a:lnTo>
                    <a:pt x="705" y="137"/>
                  </a:lnTo>
                  <a:lnTo>
                    <a:pt x="705" y="137"/>
                  </a:lnTo>
                  <a:lnTo>
                    <a:pt x="703" y="140"/>
                  </a:lnTo>
                  <a:lnTo>
                    <a:pt x="701" y="142"/>
                  </a:lnTo>
                  <a:lnTo>
                    <a:pt x="701" y="142"/>
                  </a:lnTo>
                  <a:lnTo>
                    <a:pt x="701" y="142"/>
                  </a:lnTo>
                  <a:lnTo>
                    <a:pt x="698" y="142"/>
                  </a:lnTo>
                  <a:lnTo>
                    <a:pt x="698" y="142"/>
                  </a:lnTo>
                  <a:lnTo>
                    <a:pt x="698" y="145"/>
                  </a:lnTo>
                  <a:lnTo>
                    <a:pt x="696" y="145"/>
                  </a:lnTo>
                  <a:lnTo>
                    <a:pt x="696" y="147"/>
                  </a:lnTo>
                  <a:lnTo>
                    <a:pt x="693" y="147"/>
                  </a:lnTo>
                  <a:lnTo>
                    <a:pt x="693" y="149"/>
                  </a:lnTo>
                  <a:lnTo>
                    <a:pt x="689" y="152"/>
                  </a:lnTo>
                  <a:lnTo>
                    <a:pt x="686" y="152"/>
                  </a:lnTo>
                  <a:lnTo>
                    <a:pt x="686" y="154"/>
                  </a:lnTo>
                  <a:lnTo>
                    <a:pt x="686" y="154"/>
                  </a:lnTo>
                  <a:lnTo>
                    <a:pt x="684" y="156"/>
                  </a:lnTo>
                  <a:lnTo>
                    <a:pt x="684" y="159"/>
                  </a:lnTo>
                  <a:lnTo>
                    <a:pt x="682" y="159"/>
                  </a:lnTo>
                  <a:lnTo>
                    <a:pt x="677" y="161"/>
                  </a:lnTo>
                  <a:lnTo>
                    <a:pt x="675" y="161"/>
                  </a:lnTo>
                  <a:lnTo>
                    <a:pt x="675" y="161"/>
                  </a:lnTo>
                  <a:lnTo>
                    <a:pt x="675" y="161"/>
                  </a:lnTo>
                  <a:lnTo>
                    <a:pt x="675" y="159"/>
                  </a:lnTo>
                  <a:lnTo>
                    <a:pt x="672" y="159"/>
                  </a:lnTo>
                  <a:lnTo>
                    <a:pt x="672" y="159"/>
                  </a:lnTo>
                  <a:lnTo>
                    <a:pt x="672" y="159"/>
                  </a:lnTo>
                  <a:lnTo>
                    <a:pt x="670" y="161"/>
                  </a:lnTo>
                  <a:lnTo>
                    <a:pt x="667" y="161"/>
                  </a:lnTo>
                  <a:lnTo>
                    <a:pt x="667" y="161"/>
                  </a:lnTo>
                  <a:lnTo>
                    <a:pt x="667" y="161"/>
                  </a:lnTo>
                  <a:lnTo>
                    <a:pt x="667" y="161"/>
                  </a:lnTo>
                  <a:lnTo>
                    <a:pt x="665" y="161"/>
                  </a:lnTo>
                  <a:lnTo>
                    <a:pt x="665" y="161"/>
                  </a:lnTo>
                  <a:lnTo>
                    <a:pt x="665" y="161"/>
                  </a:lnTo>
                  <a:lnTo>
                    <a:pt x="663" y="161"/>
                  </a:lnTo>
                  <a:lnTo>
                    <a:pt x="663" y="161"/>
                  </a:lnTo>
                  <a:lnTo>
                    <a:pt x="660" y="161"/>
                  </a:lnTo>
                  <a:lnTo>
                    <a:pt x="658" y="161"/>
                  </a:lnTo>
                  <a:lnTo>
                    <a:pt x="658" y="163"/>
                  </a:lnTo>
                  <a:lnTo>
                    <a:pt x="656" y="163"/>
                  </a:lnTo>
                  <a:lnTo>
                    <a:pt x="653" y="166"/>
                  </a:lnTo>
                  <a:lnTo>
                    <a:pt x="651" y="168"/>
                  </a:lnTo>
                  <a:lnTo>
                    <a:pt x="651" y="168"/>
                  </a:lnTo>
                  <a:lnTo>
                    <a:pt x="651" y="168"/>
                  </a:lnTo>
                  <a:lnTo>
                    <a:pt x="646" y="171"/>
                  </a:lnTo>
                  <a:lnTo>
                    <a:pt x="646" y="171"/>
                  </a:lnTo>
                  <a:lnTo>
                    <a:pt x="644" y="171"/>
                  </a:lnTo>
                  <a:lnTo>
                    <a:pt x="644" y="171"/>
                  </a:lnTo>
                  <a:lnTo>
                    <a:pt x="644" y="175"/>
                  </a:lnTo>
                  <a:lnTo>
                    <a:pt x="641" y="175"/>
                  </a:lnTo>
                  <a:lnTo>
                    <a:pt x="641" y="178"/>
                  </a:lnTo>
                  <a:lnTo>
                    <a:pt x="641" y="178"/>
                  </a:lnTo>
                  <a:lnTo>
                    <a:pt x="637" y="180"/>
                  </a:lnTo>
                  <a:lnTo>
                    <a:pt x="637" y="180"/>
                  </a:lnTo>
                  <a:lnTo>
                    <a:pt x="637" y="180"/>
                  </a:lnTo>
                  <a:lnTo>
                    <a:pt x="634" y="182"/>
                  </a:lnTo>
                  <a:lnTo>
                    <a:pt x="634" y="185"/>
                  </a:lnTo>
                  <a:lnTo>
                    <a:pt x="634" y="185"/>
                  </a:lnTo>
                  <a:lnTo>
                    <a:pt x="634" y="185"/>
                  </a:lnTo>
                  <a:lnTo>
                    <a:pt x="634" y="185"/>
                  </a:lnTo>
                  <a:lnTo>
                    <a:pt x="634" y="187"/>
                  </a:lnTo>
                  <a:lnTo>
                    <a:pt x="634" y="187"/>
                  </a:lnTo>
                  <a:lnTo>
                    <a:pt x="634" y="189"/>
                  </a:lnTo>
                  <a:lnTo>
                    <a:pt x="634" y="189"/>
                  </a:lnTo>
                  <a:lnTo>
                    <a:pt x="634" y="189"/>
                  </a:lnTo>
                  <a:lnTo>
                    <a:pt x="632" y="192"/>
                  </a:lnTo>
                  <a:lnTo>
                    <a:pt x="632" y="194"/>
                  </a:lnTo>
                  <a:lnTo>
                    <a:pt x="632" y="194"/>
                  </a:lnTo>
                  <a:lnTo>
                    <a:pt x="632" y="194"/>
                  </a:lnTo>
                  <a:lnTo>
                    <a:pt x="632" y="199"/>
                  </a:lnTo>
                  <a:lnTo>
                    <a:pt x="632" y="201"/>
                  </a:lnTo>
                  <a:lnTo>
                    <a:pt x="632" y="201"/>
                  </a:lnTo>
                  <a:lnTo>
                    <a:pt x="630" y="204"/>
                  </a:lnTo>
                  <a:lnTo>
                    <a:pt x="630" y="204"/>
                  </a:lnTo>
                  <a:lnTo>
                    <a:pt x="627" y="206"/>
                  </a:lnTo>
                  <a:lnTo>
                    <a:pt x="627" y="206"/>
                  </a:lnTo>
                  <a:lnTo>
                    <a:pt x="625" y="206"/>
                  </a:lnTo>
                  <a:lnTo>
                    <a:pt x="620" y="206"/>
                  </a:lnTo>
                  <a:lnTo>
                    <a:pt x="618" y="208"/>
                  </a:lnTo>
                  <a:lnTo>
                    <a:pt x="618" y="208"/>
                  </a:lnTo>
                  <a:lnTo>
                    <a:pt x="618" y="206"/>
                  </a:lnTo>
                  <a:lnTo>
                    <a:pt x="618" y="206"/>
                  </a:lnTo>
                  <a:lnTo>
                    <a:pt x="615" y="206"/>
                  </a:lnTo>
                  <a:lnTo>
                    <a:pt x="615" y="206"/>
                  </a:lnTo>
                  <a:lnTo>
                    <a:pt x="615" y="206"/>
                  </a:lnTo>
                  <a:lnTo>
                    <a:pt x="613" y="206"/>
                  </a:lnTo>
                  <a:lnTo>
                    <a:pt x="613" y="208"/>
                  </a:lnTo>
                  <a:lnTo>
                    <a:pt x="611" y="208"/>
                  </a:lnTo>
                  <a:lnTo>
                    <a:pt x="611" y="211"/>
                  </a:lnTo>
                  <a:lnTo>
                    <a:pt x="608" y="211"/>
                  </a:lnTo>
                  <a:lnTo>
                    <a:pt x="608" y="213"/>
                  </a:lnTo>
                  <a:lnTo>
                    <a:pt x="608" y="213"/>
                  </a:lnTo>
                  <a:lnTo>
                    <a:pt x="608" y="216"/>
                  </a:lnTo>
                  <a:lnTo>
                    <a:pt x="608" y="218"/>
                  </a:lnTo>
                  <a:lnTo>
                    <a:pt x="608" y="223"/>
                  </a:lnTo>
                  <a:lnTo>
                    <a:pt x="608" y="230"/>
                  </a:lnTo>
                  <a:lnTo>
                    <a:pt x="608" y="237"/>
                  </a:lnTo>
                  <a:lnTo>
                    <a:pt x="611" y="242"/>
                  </a:lnTo>
                  <a:lnTo>
                    <a:pt x="601" y="244"/>
                  </a:lnTo>
                  <a:lnTo>
                    <a:pt x="592" y="244"/>
                  </a:lnTo>
                  <a:lnTo>
                    <a:pt x="585" y="244"/>
                  </a:lnTo>
                  <a:lnTo>
                    <a:pt x="582" y="244"/>
                  </a:lnTo>
                  <a:lnTo>
                    <a:pt x="580" y="244"/>
                  </a:lnTo>
                  <a:lnTo>
                    <a:pt x="568" y="246"/>
                  </a:lnTo>
                  <a:lnTo>
                    <a:pt x="554" y="249"/>
                  </a:lnTo>
                  <a:lnTo>
                    <a:pt x="542" y="251"/>
                  </a:lnTo>
                  <a:lnTo>
                    <a:pt x="528" y="251"/>
                  </a:lnTo>
                  <a:lnTo>
                    <a:pt x="516" y="253"/>
                  </a:lnTo>
                  <a:lnTo>
                    <a:pt x="504" y="256"/>
                  </a:lnTo>
                  <a:lnTo>
                    <a:pt x="490" y="256"/>
                  </a:lnTo>
                  <a:lnTo>
                    <a:pt x="478" y="258"/>
                  </a:lnTo>
                  <a:lnTo>
                    <a:pt x="462" y="260"/>
                  </a:lnTo>
                  <a:lnTo>
                    <a:pt x="445" y="263"/>
                  </a:lnTo>
                  <a:lnTo>
                    <a:pt x="431" y="263"/>
                  </a:lnTo>
                  <a:lnTo>
                    <a:pt x="414" y="265"/>
                  </a:lnTo>
                  <a:lnTo>
                    <a:pt x="398" y="268"/>
                  </a:lnTo>
                  <a:lnTo>
                    <a:pt x="381" y="270"/>
                  </a:lnTo>
                  <a:lnTo>
                    <a:pt x="365" y="272"/>
                  </a:lnTo>
                  <a:lnTo>
                    <a:pt x="350" y="272"/>
                  </a:lnTo>
                  <a:lnTo>
                    <a:pt x="334" y="275"/>
                  </a:lnTo>
                  <a:lnTo>
                    <a:pt x="317" y="277"/>
                  </a:lnTo>
                  <a:lnTo>
                    <a:pt x="301" y="277"/>
                  </a:lnTo>
                  <a:lnTo>
                    <a:pt x="284" y="279"/>
                  </a:lnTo>
                  <a:lnTo>
                    <a:pt x="270" y="282"/>
                  </a:lnTo>
                  <a:lnTo>
                    <a:pt x="253" y="282"/>
                  </a:lnTo>
                  <a:lnTo>
                    <a:pt x="237" y="284"/>
                  </a:lnTo>
                  <a:lnTo>
                    <a:pt x="220" y="287"/>
                  </a:lnTo>
                  <a:lnTo>
                    <a:pt x="218" y="287"/>
                  </a:lnTo>
                  <a:lnTo>
                    <a:pt x="216" y="287"/>
                  </a:lnTo>
                  <a:lnTo>
                    <a:pt x="218" y="289"/>
                  </a:lnTo>
                  <a:lnTo>
                    <a:pt x="218" y="289"/>
                  </a:lnTo>
                  <a:lnTo>
                    <a:pt x="213" y="289"/>
                  </a:lnTo>
                  <a:lnTo>
                    <a:pt x="199" y="291"/>
                  </a:lnTo>
                  <a:lnTo>
                    <a:pt x="187" y="294"/>
                  </a:lnTo>
                  <a:lnTo>
                    <a:pt x="173" y="294"/>
                  </a:lnTo>
                  <a:lnTo>
                    <a:pt x="161" y="296"/>
                  </a:lnTo>
                  <a:lnTo>
                    <a:pt x="147" y="296"/>
                  </a:lnTo>
                  <a:lnTo>
                    <a:pt x="133" y="298"/>
                  </a:lnTo>
                  <a:lnTo>
                    <a:pt x="121" y="298"/>
                  </a:lnTo>
                  <a:lnTo>
                    <a:pt x="107" y="301"/>
                  </a:lnTo>
                  <a:lnTo>
                    <a:pt x="95" y="303"/>
                  </a:lnTo>
                  <a:lnTo>
                    <a:pt x="81" y="303"/>
                  </a:lnTo>
                  <a:lnTo>
                    <a:pt x="67" y="305"/>
                  </a:lnTo>
                  <a:lnTo>
                    <a:pt x="55" y="305"/>
                  </a:lnTo>
                  <a:lnTo>
                    <a:pt x="41" y="308"/>
                  </a:lnTo>
                  <a:lnTo>
                    <a:pt x="29" y="308"/>
                  </a:lnTo>
                  <a:lnTo>
                    <a:pt x="15" y="310"/>
                  </a:lnTo>
                  <a:lnTo>
                    <a:pt x="0" y="310"/>
                  </a:lnTo>
                  <a:lnTo>
                    <a:pt x="0" y="310"/>
                  </a:lnTo>
                  <a:lnTo>
                    <a:pt x="0" y="308"/>
                  </a:lnTo>
                  <a:lnTo>
                    <a:pt x="3" y="308"/>
                  </a:lnTo>
                  <a:lnTo>
                    <a:pt x="5" y="305"/>
                  </a:lnTo>
                  <a:lnTo>
                    <a:pt x="10" y="303"/>
                  </a:lnTo>
                  <a:lnTo>
                    <a:pt x="10" y="303"/>
                  </a:lnTo>
                  <a:lnTo>
                    <a:pt x="12" y="301"/>
                  </a:lnTo>
                  <a:lnTo>
                    <a:pt x="12" y="298"/>
                  </a:lnTo>
                  <a:lnTo>
                    <a:pt x="12" y="296"/>
                  </a:lnTo>
                  <a:lnTo>
                    <a:pt x="12" y="294"/>
                  </a:lnTo>
                  <a:lnTo>
                    <a:pt x="15" y="294"/>
                  </a:lnTo>
                  <a:lnTo>
                    <a:pt x="17" y="294"/>
                  </a:lnTo>
                  <a:lnTo>
                    <a:pt x="19" y="294"/>
                  </a:lnTo>
                  <a:lnTo>
                    <a:pt x="22" y="289"/>
                  </a:lnTo>
                  <a:lnTo>
                    <a:pt x="22" y="284"/>
                  </a:lnTo>
                  <a:lnTo>
                    <a:pt x="19" y="279"/>
                  </a:lnTo>
                  <a:lnTo>
                    <a:pt x="17" y="275"/>
                  </a:lnTo>
                  <a:lnTo>
                    <a:pt x="17" y="272"/>
                  </a:lnTo>
                  <a:lnTo>
                    <a:pt x="17" y="265"/>
                  </a:lnTo>
                  <a:lnTo>
                    <a:pt x="17" y="263"/>
                  </a:lnTo>
                  <a:lnTo>
                    <a:pt x="17" y="260"/>
                  </a:lnTo>
                  <a:lnTo>
                    <a:pt x="22" y="256"/>
                  </a:lnTo>
                  <a:lnTo>
                    <a:pt x="24" y="253"/>
                  </a:lnTo>
                  <a:lnTo>
                    <a:pt x="24" y="251"/>
                  </a:lnTo>
                  <a:lnTo>
                    <a:pt x="26" y="249"/>
                  </a:lnTo>
                  <a:lnTo>
                    <a:pt x="24" y="246"/>
                  </a:lnTo>
                  <a:lnTo>
                    <a:pt x="26" y="244"/>
                  </a:lnTo>
                  <a:lnTo>
                    <a:pt x="26" y="244"/>
                  </a:lnTo>
                  <a:lnTo>
                    <a:pt x="29" y="242"/>
                  </a:lnTo>
                  <a:lnTo>
                    <a:pt x="31" y="242"/>
                  </a:lnTo>
                  <a:lnTo>
                    <a:pt x="34" y="242"/>
                  </a:lnTo>
                  <a:lnTo>
                    <a:pt x="34" y="239"/>
                  </a:lnTo>
                  <a:lnTo>
                    <a:pt x="34" y="237"/>
                  </a:lnTo>
                  <a:lnTo>
                    <a:pt x="31" y="234"/>
                  </a:lnTo>
                  <a:lnTo>
                    <a:pt x="31" y="232"/>
                  </a:lnTo>
                  <a:lnTo>
                    <a:pt x="31" y="232"/>
                  </a:lnTo>
                  <a:lnTo>
                    <a:pt x="34" y="230"/>
                  </a:lnTo>
                  <a:lnTo>
                    <a:pt x="34" y="227"/>
                  </a:lnTo>
                  <a:lnTo>
                    <a:pt x="34" y="225"/>
                  </a:lnTo>
                  <a:lnTo>
                    <a:pt x="31" y="223"/>
                  </a:lnTo>
                  <a:lnTo>
                    <a:pt x="29" y="220"/>
                  </a:lnTo>
                  <a:lnTo>
                    <a:pt x="29" y="218"/>
                  </a:lnTo>
                  <a:lnTo>
                    <a:pt x="31" y="216"/>
                  </a:lnTo>
                  <a:lnTo>
                    <a:pt x="45" y="208"/>
                  </a:lnTo>
                  <a:lnTo>
                    <a:pt x="50" y="201"/>
                  </a:lnTo>
                  <a:lnTo>
                    <a:pt x="50" y="199"/>
                  </a:lnTo>
                  <a:lnTo>
                    <a:pt x="48" y="199"/>
                  </a:lnTo>
                  <a:lnTo>
                    <a:pt x="45" y="197"/>
                  </a:lnTo>
                  <a:lnTo>
                    <a:pt x="45" y="194"/>
                  </a:lnTo>
                  <a:lnTo>
                    <a:pt x="45" y="192"/>
                  </a:lnTo>
                  <a:lnTo>
                    <a:pt x="48" y="192"/>
                  </a:lnTo>
                  <a:lnTo>
                    <a:pt x="50" y="192"/>
                  </a:lnTo>
                  <a:lnTo>
                    <a:pt x="55" y="194"/>
                  </a:lnTo>
                  <a:lnTo>
                    <a:pt x="55" y="194"/>
                  </a:lnTo>
                  <a:lnTo>
                    <a:pt x="55" y="192"/>
                  </a:lnTo>
                  <a:lnTo>
                    <a:pt x="55" y="187"/>
                  </a:lnTo>
                  <a:lnTo>
                    <a:pt x="50" y="185"/>
                  </a:lnTo>
                  <a:lnTo>
                    <a:pt x="50" y="182"/>
                  </a:lnTo>
                  <a:lnTo>
                    <a:pt x="50" y="180"/>
                  </a:lnTo>
                  <a:lnTo>
                    <a:pt x="50" y="178"/>
                  </a:lnTo>
                  <a:lnTo>
                    <a:pt x="52" y="171"/>
                  </a:lnTo>
                  <a:lnTo>
                    <a:pt x="52" y="168"/>
                  </a:lnTo>
                  <a:lnTo>
                    <a:pt x="52" y="168"/>
                  </a:lnTo>
                  <a:lnTo>
                    <a:pt x="55" y="166"/>
                  </a:lnTo>
                  <a:lnTo>
                    <a:pt x="57" y="166"/>
                  </a:lnTo>
                  <a:lnTo>
                    <a:pt x="57" y="166"/>
                  </a:lnTo>
                  <a:lnTo>
                    <a:pt x="60" y="163"/>
                  </a:lnTo>
                  <a:lnTo>
                    <a:pt x="55" y="159"/>
                  </a:lnTo>
                  <a:lnTo>
                    <a:pt x="50" y="149"/>
                  </a:lnTo>
                  <a:lnTo>
                    <a:pt x="50" y="149"/>
                  </a:lnTo>
                  <a:lnTo>
                    <a:pt x="60" y="149"/>
                  </a:lnTo>
                  <a:lnTo>
                    <a:pt x="62" y="147"/>
                  </a:lnTo>
                  <a:lnTo>
                    <a:pt x="62" y="147"/>
                  </a:lnTo>
                  <a:lnTo>
                    <a:pt x="62" y="145"/>
                  </a:lnTo>
                  <a:lnTo>
                    <a:pt x="62" y="145"/>
                  </a:lnTo>
                  <a:lnTo>
                    <a:pt x="60" y="145"/>
                  </a:lnTo>
                  <a:lnTo>
                    <a:pt x="57" y="142"/>
                  </a:lnTo>
                  <a:lnTo>
                    <a:pt x="55" y="140"/>
                  </a:lnTo>
                  <a:lnTo>
                    <a:pt x="55" y="137"/>
                  </a:lnTo>
                  <a:lnTo>
                    <a:pt x="57" y="137"/>
                  </a:lnTo>
                  <a:lnTo>
                    <a:pt x="60" y="137"/>
                  </a:lnTo>
                  <a:lnTo>
                    <a:pt x="62" y="135"/>
                  </a:lnTo>
                  <a:lnTo>
                    <a:pt x="64" y="135"/>
                  </a:lnTo>
                  <a:lnTo>
                    <a:pt x="64" y="133"/>
                  </a:lnTo>
                  <a:lnTo>
                    <a:pt x="64" y="130"/>
                  </a:lnTo>
                  <a:lnTo>
                    <a:pt x="62" y="123"/>
                  </a:lnTo>
                  <a:lnTo>
                    <a:pt x="60" y="123"/>
                  </a:lnTo>
                  <a:lnTo>
                    <a:pt x="62" y="121"/>
                  </a:lnTo>
                  <a:lnTo>
                    <a:pt x="60" y="118"/>
                  </a:lnTo>
                  <a:lnTo>
                    <a:pt x="60" y="118"/>
                  </a:lnTo>
                  <a:lnTo>
                    <a:pt x="67" y="116"/>
                  </a:lnTo>
                  <a:lnTo>
                    <a:pt x="67" y="118"/>
                  </a:lnTo>
                  <a:lnTo>
                    <a:pt x="64" y="121"/>
                  </a:lnTo>
                  <a:lnTo>
                    <a:pt x="67" y="123"/>
                  </a:lnTo>
                  <a:lnTo>
                    <a:pt x="69" y="123"/>
                  </a:lnTo>
                  <a:lnTo>
                    <a:pt x="69" y="121"/>
                  </a:lnTo>
                  <a:lnTo>
                    <a:pt x="71" y="121"/>
                  </a:lnTo>
                  <a:lnTo>
                    <a:pt x="74" y="118"/>
                  </a:lnTo>
                  <a:lnTo>
                    <a:pt x="74" y="116"/>
                  </a:lnTo>
                  <a:lnTo>
                    <a:pt x="90" y="114"/>
                  </a:lnTo>
                  <a:lnTo>
                    <a:pt x="107" y="114"/>
                  </a:lnTo>
                  <a:lnTo>
                    <a:pt x="126" y="111"/>
                  </a:lnTo>
                  <a:lnTo>
                    <a:pt x="142" y="109"/>
                  </a:lnTo>
                  <a:lnTo>
                    <a:pt x="159" y="109"/>
                  </a:lnTo>
                  <a:lnTo>
                    <a:pt x="178" y="107"/>
                  </a:lnTo>
                  <a:lnTo>
                    <a:pt x="194" y="104"/>
                  </a:lnTo>
                  <a:lnTo>
                    <a:pt x="211" y="102"/>
                  </a:lnTo>
                  <a:lnTo>
                    <a:pt x="211" y="100"/>
                  </a:lnTo>
                  <a:lnTo>
                    <a:pt x="211" y="95"/>
                  </a:lnTo>
                  <a:lnTo>
                    <a:pt x="211" y="92"/>
                  </a:lnTo>
                  <a:lnTo>
                    <a:pt x="209" y="88"/>
                  </a:lnTo>
                  <a:lnTo>
                    <a:pt x="206" y="81"/>
                  </a:lnTo>
                  <a:lnTo>
                    <a:pt x="206" y="81"/>
                  </a:lnTo>
                  <a:lnTo>
                    <a:pt x="206" y="78"/>
                  </a:lnTo>
                  <a:lnTo>
                    <a:pt x="206" y="78"/>
                  </a:lnTo>
                  <a:lnTo>
                    <a:pt x="206" y="78"/>
                  </a:lnTo>
                  <a:lnTo>
                    <a:pt x="213" y="78"/>
                  </a:lnTo>
                  <a:lnTo>
                    <a:pt x="220" y="78"/>
                  </a:lnTo>
                  <a:lnTo>
                    <a:pt x="227" y="78"/>
                  </a:lnTo>
                  <a:lnTo>
                    <a:pt x="227" y="78"/>
                  </a:lnTo>
                  <a:lnTo>
                    <a:pt x="227" y="81"/>
                  </a:lnTo>
                  <a:lnTo>
                    <a:pt x="230" y="81"/>
                  </a:lnTo>
                  <a:lnTo>
                    <a:pt x="230" y="83"/>
                  </a:lnTo>
                  <a:lnTo>
                    <a:pt x="230" y="83"/>
                  </a:lnTo>
                  <a:lnTo>
                    <a:pt x="230" y="83"/>
                  </a:lnTo>
                  <a:lnTo>
                    <a:pt x="235" y="81"/>
                  </a:lnTo>
                  <a:lnTo>
                    <a:pt x="237" y="81"/>
                  </a:lnTo>
                  <a:lnTo>
                    <a:pt x="239" y="81"/>
                  </a:lnTo>
                  <a:lnTo>
                    <a:pt x="246" y="81"/>
                  </a:lnTo>
                  <a:lnTo>
                    <a:pt x="253" y="78"/>
                  </a:lnTo>
                  <a:lnTo>
                    <a:pt x="263" y="78"/>
                  </a:lnTo>
                  <a:lnTo>
                    <a:pt x="272" y="76"/>
                  </a:lnTo>
                  <a:lnTo>
                    <a:pt x="284" y="76"/>
                  </a:lnTo>
                  <a:lnTo>
                    <a:pt x="294" y="74"/>
                  </a:lnTo>
                  <a:lnTo>
                    <a:pt x="306" y="74"/>
                  </a:lnTo>
                  <a:lnTo>
                    <a:pt x="317" y="71"/>
                  </a:lnTo>
                  <a:lnTo>
                    <a:pt x="327" y="71"/>
                  </a:lnTo>
                  <a:lnTo>
                    <a:pt x="336" y="69"/>
                  </a:lnTo>
                  <a:lnTo>
                    <a:pt x="343" y="69"/>
                  </a:lnTo>
                  <a:lnTo>
                    <a:pt x="348" y="66"/>
                  </a:lnTo>
                  <a:lnTo>
                    <a:pt x="353" y="66"/>
                  </a:lnTo>
                  <a:lnTo>
                    <a:pt x="355" y="66"/>
                  </a:lnTo>
                  <a:lnTo>
                    <a:pt x="358" y="66"/>
                  </a:lnTo>
                  <a:lnTo>
                    <a:pt x="362" y="64"/>
                  </a:lnTo>
                  <a:lnTo>
                    <a:pt x="362" y="64"/>
                  </a:lnTo>
                  <a:lnTo>
                    <a:pt x="367" y="64"/>
                  </a:lnTo>
                  <a:lnTo>
                    <a:pt x="369" y="64"/>
                  </a:lnTo>
                  <a:lnTo>
                    <a:pt x="379" y="64"/>
                  </a:lnTo>
                  <a:lnTo>
                    <a:pt x="393" y="62"/>
                  </a:lnTo>
                  <a:lnTo>
                    <a:pt x="410" y="59"/>
                  </a:lnTo>
                  <a:lnTo>
                    <a:pt x="429" y="59"/>
                  </a:lnTo>
                  <a:lnTo>
                    <a:pt x="452" y="57"/>
                  </a:lnTo>
                  <a:lnTo>
                    <a:pt x="476" y="55"/>
                  </a:lnTo>
                  <a:lnTo>
                    <a:pt x="502" y="52"/>
                  </a:lnTo>
                  <a:lnTo>
                    <a:pt x="528" y="50"/>
                  </a:lnTo>
                  <a:lnTo>
                    <a:pt x="552" y="45"/>
                  </a:lnTo>
                  <a:lnTo>
                    <a:pt x="573" y="43"/>
                  </a:lnTo>
                  <a:lnTo>
                    <a:pt x="594" y="43"/>
                  </a:lnTo>
                  <a:lnTo>
                    <a:pt x="611" y="40"/>
                  </a:lnTo>
                  <a:lnTo>
                    <a:pt x="625" y="38"/>
                  </a:lnTo>
                  <a:lnTo>
                    <a:pt x="632" y="38"/>
                  </a:lnTo>
                  <a:lnTo>
                    <a:pt x="637" y="38"/>
                  </a:lnTo>
                  <a:lnTo>
                    <a:pt x="641" y="36"/>
                  </a:lnTo>
                  <a:lnTo>
                    <a:pt x="644" y="36"/>
                  </a:lnTo>
                  <a:lnTo>
                    <a:pt x="646" y="33"/>
                  </a:lnTo>
                  <a:lnTo>
                    <a:pt x="646" y="3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3" name="Freeform 12"/>
            <p:cNvSpPr>
              <a:spLocks/>
            </p:cNvSpPr>
            <p:nvPr/>
          </p:nvSpPr>
          <p:spPr bwMode="auto">
            <a:xfrm>
              <a:off x="3033527" y="2882302"/>
              <a:ext cx="819920" cy="482442"/>
            </a:xfrm>
            <a:custGeom>
              <a:avLst/>
              <a:gdLst>
                <a:gd name="T0" fmla="*/ 686 w 707"/>
                <a:gd name="T1" fmla="*/ 12 h 416"/>
                <a:gd name="T2" fmla="*/ 679 w 707"/>
                <a:gd name="T3" fmla="*/ 23 h 416"/>
                <a:gd name="T4" fmla="*/ 663 w 707"/>
                <a:gd name="T5" fmla="*/ 38 h 416"/>
                <a:gd name="T6" fmla="*/ 670 w 707"/>
                <a:gd name="T7" fmla="*/ 52 h 416"/>
                <a:gd name="T8" fmla="*/ 691 w 707"/>
                <a:gd name="T9" fmla="*/ 68 h 416"/>
                <a:gd name="T10" fmla="*/ 700 w 707"/>
                <a:gd name="T11" fmla="*/ 78 h 416"/>
                <a:gd name="T12" fmla="*/ 703 w 707"/>
                <a:gd name="T13" fmla="*/ 189 h 416"/>
                <a:gd name="T14" fmla="*/ 693 w 707"/>
                <a:gd name="T15" fmla="*/ 296 h 416"/>
                <a:gd name="T16" fmla="*/ 693 w 707"/>
                <a:gd name="T17" fmla="*/ 303 h 416"/>
                <a:gd name="T18" fmla="*/ 698 w 707"/>
                <a:gd name="T19" fmla="*/ 310 h 416"/>
                <a:gd name="T20" fmla="*/ 698 w 707"/>
                <a:gd name="T21" fmla="*/ 322 h 416"/>
                <a:gd name="T22" fmla="*/ 696 w 707"/>
                <a:gd name="T23" fmla="*/ 324 h 416"/>
                <a:gd name="T24" fmla="*/ 696 w 707"/>
                <a:gd name="T25" fmla="*/ 326 h 416"/>
                <a:gd name="T26" fmla="*/ 698 w 707"/>
                <a:gd name="T27" fmla="*/ 329 h 416"/>
                <a:gd name="T28" fmla="*/ 705 w 707"/>
                <a:gd name="T29" fmla="*/ 331 h 416"/>
                <a:gd name="T30" fmla="*/ 707 w 707"/>
                <a:gd name="T31" fmla="*/ 341 h 416"/>
                <a:gd name="T32" fmla="*/ 703 w 707"/>
                <a:gd name="T33" fmla="*/ 350 h 416"/>
                <a:gd name="T34" fmla="*/ 705 w 707"/>
                <a:gd name="T35" fmla="*/ 355 h 416"/>
                <a:gd name="T36" fmla="*/ 703 w 707"/>
                <a:gd name="T37" fmla="*/ 359 h 416"/>
                <a:gd name="T38" fmla="*/ 700 w 707"/>
                <a:gd name="T39" fmla="*/ 367 h 416"/>
                <a:gd name="T40" fmla="*/ 698 w 707"/>
                <a:gd name="T41" fmla="*/ 371 h 416"/>
                <a:gd name="T42" fmla="*/ 696 w 707"/>
                <a:gd name="T43" fmla="*/ 376 h 416"/>
                <a:gd name="T44" fmla="*/ 696 w 707"/>
                <a:gd name="T45" fmla="*/ 378 h 416"/>
                <a:gd name="T46" fmla="*/ 691 w 707"/>
                <a:gd name="T47" fmla="*/ 388 h 416"/>
                <a:gd name="T48" fmla="*/ 700 w 707"/>
                <a:gd name="T49" fmla="*/ 397 h 416"/>
                <a:gd name="T50" fmla="*/ 703 w 707"/>
                <a:gd name="T51" fmla="*/ 400 h 416"/>
                <a:gd name="T52" fmla="*/ 703 w 707"/>
                <a:gd name="T53" fmla="*/ 404 h 416"/>
                <a:gd name="T54" fmla="*/ 705 w 707"/>
                <a:gd name="T55" fmla="*/ 407 h 416"/>
                <a:gd name="T56" fmla="*/ 696 w 707"/>
                <a:gd name="T57" fmla="*/ 414 h 416"/>
                <a:gd name="T58" fmla="*/ 686 w 707"/>
                <a:gd name="T59" fmla="*/ 402 h 416"/>
                <a:gd name="T60" fmla="*/ 686 w 707"/>
                <a:gd name="T61" fmla="*/ 397 h 416"/>
                <a:gd name="T62" fmla="*/ 677 w 707"/>
                <a:gd name="T63" fmla="*/ 395 h 416"/>
                <a:gd name="T64" fmla="*/ 663 w 707"/>
                <a:gd name="T65" fmla="*/ 388 h 416"/>
                <a:gd name="T66" fmla="*/ 653 w 707"/>
                <a:gd name="T67" fmla="*/ 385 h 416"/>
                <a:gd name="T68" fmla="*/ 639 w 707"/>
                <a:gd name="T69" fmla="*/ 378 h 416"/>
                <a:gd name="T70" fmla="*/ 608 w 707"/>
                <a:gd name="T71" fmla="*/ 376 h 416"/>
                <a:gd name="T72" fmla="*/ 592 w 707"/>
                <a:gd name="T73" fmla="*/ 376 h 416"/>
                <a:gd name="T74" fmla="*/ 575 w 707"/>
                <a:gd name="T75" fmla="*/ 378 h 416"/>
                <a:gd name="T76" fmla="*/ 570 w 707"/>
                <a:gd name="T77" fmla="*/ 385 h 416"/>
                <a:gd name="T78" fmla="*/ 556 w 707"/>
                <a:gd name="T79" fmla="*/ 383 h 416"/>
                <a:gd name="T80" fmla="*/ 532 w 707"/>
                <a:gd name="T81" fmla="*/ 369 h 416"/>
                <a:gd name="T82" fmla="*/ 518 w 707"/>
                <a:gd name="T83" fmla="*/ 362 h 416"/>
                <a:gd name="T84" fmla="*/ 431 w 707"/>
                <a:gd name="T85" fmla="*/ 362 h 416"/>
                <a:gd name="T86" fmla="*/ 334 w 707"/>
                <a:gd name="T87" fmla="*/ 362 h 416"/>
                <a:gd name="T88" fmla="*/ 239 w 707"/>
                <a:gd name="T89" fmla="*/ 362 h 416"/>
                <a:gd name="T90" fmla="*/ 145 w 707"/>
                <a:gd name="T91" fmla="*/ 359 h 416"/>
                <a:gd name="T92" fmla="*/ 48 w 707"/>
                <a:gd name="T93" fmla="*/ 357 h 416"/>
                <a:gd name="T94" fmla="*/ 3 w 707"/>
                <a:gd name="T95" fmla="*/ 310 h 416"/>
                <a:gd name="T96" fmla="*/ 5 w 707"/>
                <a:gd name="T97" fmla="*/ 217 h 416"/>
                <a:gd name="T98" fmla="*/ 7 w 707"/>
                <a:gd name="T99" fmla="*/ 128 h 416"/>
                <a:gd name="T100" fmla="*/ 12 w 707"/>
                <a:gd name="T101" fmla="*/ 78 h 416"/>
                <a:gd name="T102" fmla="*/ 14 w 707"/>
                <a:gd name="T103" fmla="*/ 0 h 416"/>
                <a:gd name="T104" fmla="*/ 142 w 707"/>
                <a:gd name="T105" fmla="*/ 2 h 416"/>
                <a:gd name="T106" fmla="*/ 267 w 707"/>
                <a:gd name="T107" fmla="*/ 4 h 416"/>
                <a:gd name="T108" fmla="*/ 393 w 707"/>
                <a:gd name="T109" fmla="*/ 4 h 416"/>
                <a:gd name="T110" fmla="*/ 518 w 707"/>
                <a:gd name="T111" fmla="*/ 4 h 416"/>
                <a:gd name="T112" fmla="*/ 646 w 707"/>
                <a:gd name="T113" fmla="*/ 2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7" h="416">
                  <a:moveTo>
                    <a:pt x="689" y="0"/>
                  </a:moveTo>
                  <a:lnTo>
                    <a:pt x="686" y="2"/>
                  </a:lnTo>
                  <a:lnTo>
                    <a:pt x="686" y="2"/>
                  </a:lnTo>
                  <a:lnTo>
                    <a:pt x="686" y="2"/>
                  </a:lnTo>
                  <a:lnTo>
                    <a:pt x="686" y="4"/>
                  </a:lnTo>
                  <a:lnTo>
                    <a:pt x="686" y="12"/>
                  </a:lnTo>
                  <a:lnTo>
                    <a:pt x="686" y="14"/>
                  </a:lnTo>
                  <a:lnTo>
                    <a:pt x="684" y="16"/>
                  </a:lnTo>
                  <a:lnTo>
                    <a:pt x="681" y="21"/>
                  </a:lnTo>
                  <a:lnTo>
                    <a:pt x="681" y="23"/>
                  </a:lnTo>
                  <a:lnTo>
                    <a:pt x="679" y="23"/>
                  </a:lnTo>
                  <a:lnTo>
                    <a:pt x="679" y="23"/>
                  </a:lnTo>
                  <a:lnTo>
                    <a:pt x="677" y="26"/>
                  </a:lnTo>
                  <a:lnTo>
                    <a:pt x="670" y="30"/>
                  </a:lnTo>
                  <a:lnTo>
                    <a:pt x="670" y="30"/>
                  </a:lnTo>
                  <a:lnTo>
                    <a:pt x="667" y="33"/>
                  </a:lnTo>
                  <a:lnTo>
                    <a:pt x="665" y="35"/>
                  </a:lnTo>
                  <a:lnTo>
                    <a:pt x="663" y="38"/>
                  </a:lnTo>
                  <a:lnTo>
                    <a:pt x="663" y="38"/>
                  </a:lnTo>
                  <a:lnTo>
                    <a:pt x="663" y="40"/>
                  </a:lnTo>
                  <a:lnTo>
                    <a:pt x="660" y="42"/>
                  </a:lnTo>
                  <a:lnTo>
                    <a:pt x="663" y="45"/>
                  </a:lnTo>
                  <a:lnTo>
                    <a:pt x="667" y="49"/>
                  </a:lnTo>
                  <a:lnTo>
                    <a:pt x="670" y="52"/>
                  </a:lnTo>
                  <a:lnTo>
                    <a:pt x="674" y="59"/>
                  </a:lnTo>
                  <a:lnTo>
                    <a:pt x="677" y="64"/>
                  </a:lnTo>
                  <a:lnTo>
                    <a:pt x="677" y="66"/>
                  </a:lnTo>
                  <a:lnTo>
                    <a:pt x="684" y="66"/>
                  </a:lnTo>
                  <a:lnTo>
                    <a:pt x="689" y="66"/>
                  </a:lnTo>
                  <a:lnTo>
                    <a:pt x="691" y="68"/>
                  </a:lnTo>
                  <a:lnTo>
                    <a:pt x="693" y="68"/>
                  </a:lnTo>
                  <a:lnTo>
                    <a:pt x="696" y="71"/>
                  </a:lnTo>
                  <a:lnTo>
                    <a:pt x="696" y="71"/>
                  </a:lnTo>
                  <a:lnTo>
                    <a:pt x="698" y="75"/>
                  </a:lnTo>
                  <a:lnTo>
                    <a:pt x="698" y="78"/>
                  </a:lnTo>
                  <a:lnTo>
                    <a:pt x="700" y="78"/>
                  </a:lnTo>
                  <a:lnTo>
                    <a:pt x="700" y="78"/>
                  </a:lnTo>
                  <a:lnTo>
                    <a:pt x="700" y="83"/>
                  </a:lnTo>
                  <a:lnTo>
                    <a:pt x="700" y="109"/>
                  </a:lnTo>
                  <a:lnTo>
                    <a:pt x="700" y="135"/>
                  </a:lnTo>
                  <a:lnTo>
                    <a:pt x="703" y="163"/>
                  </a:lnTo>
                  <a:lnTo>
                    <a:pt x="703" y="189"/>
                  </a:lnTo>
                  <a:lnTo>
                    <a:pt x="703" y="215"/>
                  </a:lnTo>
                  <a:lnTo>
                    <a:pt x="705" y="241"/>
                  </a:lnTo>
                  <a:lnTo>
                    <a:pt x="705" y="270"/>
                  </a:lnTo>
                  <a:lnTo>
                    <a:pt x="707" y="296"/>
                  </a:lnTo>
                  <a:lnTo>
                    <a:pt x="693" y="296"/>
                  </a:lnTo>
                  <a:lnTo>
                    <a:pt x="693" y="296"/>
                  </a:lnTo>
                  <a:lnTo>
                    <a:pt x="693" y="298"/>
                  </a:lnTo>
                  <a:lnTo>
                    <a:pt x="693" y="298"/>
                  </a:lnTo>
                  <a:lnTo>
                    <a:pt x="693" y="298"/>
                  </a:lnTo>
                  <a:lnTo>
                    <a:pt x="693" y="300"/>
                  </a:lnTo>
                  <a:lnTo>
                    <a:pt x="693" y="300"/>
                  </a:lnTo>
                  <a:lnTo>
                    <a:pt x="693" y="303"/>
                  </a:lnTo>
                  <a:lnTo>
                    <a:pt x="693" y="303"/>
                  </a:lnTo>
                  <a:lnTo>
                    <a:pt x="693" y="305"/>
                  </a:lnTo>
                  <a:lnTo>
                    <a:pt x="696" y="305"/>
                  </a:lnTo>
                  <a:lnTo>
                    <a:pt x="696" y="307"/>
                  </a:lnTo>
                  <a:lnTo>
                    <a:pt x="698" y="307"/>
                  </a:lnTo>
                  <a:lnTo>
                    <a:pt x="698" y="310"/>
                  </a:lnTo>
                  <a:lnTo>
                    <a:pt x="698" y="310"/>
                  </a:lnTo>
                  <a:lnTo>
                    <a:pt x="700" y="310"/>
                  </a:lnTo>
                  <a:lnTo>
                    <a:pt x="700" y="317"/>
                  </a:lnTo>
                  <a:lnTo>
                    <a:pt x="700" y="319"/>
                  </a:lnTo>
                  <a:lnTo>
                    <a:pt x="698" y="322"/>
                  </a:lnTo>
                  <a:lnTo>
                    <a:pt x="698" y="322"/>
                  </a:lnTo>
                  <a:lnTo>
                    <a:pt x="698" y="322"/>
                  </a:lnTo>
                  <a:lnTo>
                    <a:pt x="698" y="322"/>
                  </a:lnTo>
                  <a:lnTo>
                    <a:pt x="696" y="322"/>
                  </a:lnTo>
                  <a:lnTo>
                    <a:pt x="696" y="322"/>
                  </a:lnTo>
                  <a:lnTo>
                    <a:pt x="696" y="322"/>
                  </a:lnTo>
                  <a:lnTo>
                    <a:pt x="696" y="324"/>
                  </a:lnTo>
                  <a:lnTo>
                    <a:pt x="696" y="324"/>
                  </a:lnTo>
                  <a:lnTo>
                    <a:pt x="698" y="324"/>
                  </a:lnTo>
                  <a:lnTo>
                    <a:pt x="698" y="326"/>
                  </a:lnTo>
                  <a:lnTo>
                    <a:pt x="698" y="326"/>
                  </a:lnTo>
                  <a:lnTo>
                    <a:pt x="698" y="326"/>
                  </a:lnTo>
                  <a:lnTo>
                    <a:pt x="696" y="326"/>
                  </a:lnTo>
                  <a:lnTo>
                    <a:pt x="696" y="329"/>
                  </a:lnTo>
                  <a:lnTo>
                    <a:pt x="696" y="329"/>
                  </a:lnTo>
                  <a:lnTo>
                    <a:pt x="696" y="329"/>
                  </a:lnTo>
                  <a:lnTo>
                    <a:pt x="698" y="329"/>
                  </a:lnTo>
                  <a:lnTo>
                    <a:pt x="698" y="329"/>
                  </a:lnTo>
                  <a:lnTo>
                    <a:pt x="698" y="329"/>
                  </a:lnTo>
                  <a:lnTo>
                    <a:pt x="700" y="329"/>
                  </a:lnTo>
                  <a:lnTo>
                    <a:pt x="703" y="331"/>
                  </a:lnTo>
                  <a:lnTo>
                    <a:pt x="703" y="331"/>
                  </a:lnTo>
                  <a:lnTo>
                    <a:pt x="703" y="329"/>
                  </a:lnTo>
                  <a:lnTo>
                    <a:pt x="705" y="329"/>
                  </a:lnTo>
                  <a:lnTo>
                    <a:pt x="705" y="331"/>
                  </a:lnTo>
                  <a:lnTo>
                    <a:pt x="705" y="331"/>
                  </a:lnTo>
                  <a:lnTo>
                    <a:pt x="705" y="331"/>
                  </a:lnTo>
                  <a:lnTo>
                    <a:pt x="705" y="333"/>
                  </a:lnTo>
                  <a:lnTo>
                    <a:pt x="707" y="338"/>
                  </a:lnTo>
                  <a:lnTo>
                    <a:pt x="707" y="338"/>
                  </a:lnTo>
                  <a:lnTo>
                    <a:pt x="707" y="341"/>
                  </a:lnTo>
                  <a:lnTo>
                    <a:pt x="707" y="341"/>
                  </a:lnTo>
                  <a:lnTo>
                    <a:pt x="707" y="341"/>
                  </a:lnTo>
                  <a:lnTo>
                    <a:pt x="707" y="348"/>
                  </a:lnTo>
                  <a:lnTo>
                    <a:pt x="707" y="348"/>
                  </a:lnTo>
                  <a:lnTo>
                    <a:pt x="705" y="348"/>
                  </a:lnTo>
                  <a:lnTo>
                    <a:pt x="703" y="350"/>
                  </a:lnTo>
                  <a:lnTo>
                    <a:pt x="703" y="352"/>
                  </a:lnTo>
                  <a:lnTo>
                    <a:pt x="703" y="352"/>
                  </a:lnTo>
                  <a:lnTo>
                    <a:pt x="703" y="352"/>
                  </a:lnTo>
                  <a:lnTo>
                    <a:pt x="703" y="352"/>
                  </a:lnTo>
                  <a:lnTo>
                    <a:pt x="703" y="355"/>
                  </a:lnTo>
                  <a:lnTo>
                    <a:pt x="705" y="355"/>
                  </a:lnTo>
                  <a:lnTo>
                    <a:pt x="703" y="355"/>
                  </a:lnTo>
                  <a:lnTo>
                    <a:pt x="703" y="357"/>
                  </a:lnTo>
                  <a:lnTo>
                    <a:pt x="703" y="357"/>
                  </a:lnTo>
                  <a:lnTo>
                    <a:pt x="703" y="357"/>
                  </a:lnTo>
                  <a:lnTo>
                    <a:pt x="703" y="357"/>
                  </a:lnTo>
                  <a:lnTo>
                    <a:pt x="703" y="359"/>
                  </a:lnTo>
                  <a:lnTo>
                    <a:pt x="703" y="362"/>
                  </a:lnTo>
                  <a:lnTo>
                    <a:pt x="703" y="362"/>
                  </a:lnTo>
                  <a:lnTo>
                    <a:pt x="703" y="362"/>
                  </a:lnTo>
                  <a:lnTo>
                    <a:pt x="700" y="364"/>
                  </a:lnTo>
                  <a:lnTo>
                    <a:pt x="700" y="364"/>
                  </a:lnTo>
                  <a:lnTo>
                    <a:pt x="700" y="367"/>
                  </a:lnTo>
                  <a:lnTo>
                    <a:pt x="700" y="369"/>
                  </a:lnTo>
                  <a:lnTo>
                    <a:pt x="700" y="371"/>
                  </a:lnTo>
                  <a:lnTo>
                    <a:pt x="700" y="371"/>
                  </a:lnTo>
                  <a:lnTo>
                    <a:pt x="700" y="371"/>
                  </a:lnTo>
                  <a:lnTo>
                    <a:pt x="700" y="371"/>
                  </a:lnTo>
                  <a:lnTo>
                    <a:pt x="698" y="371"/>
                  </a:lnTo>
                  <a:lnTo>
                    <a:pt x="698" y="374"/>
                  </a:lnTo>
                  <a:lnTo>
                    <a:pt x="698" y="374"/>
                  </a:lnTo>
                  <a:lnTo>
                    <a:pt x="698" y="376"/>
                  </a:lnTo>
                  <a:lnTo>
                    <a:pt x="698" y="376"/>
                  </a:lnTo>
                  <a:lnTo>
                    <a:pt x="698" y="376"/>
                  </a:lnTo>
                  <a:lnTo>
                    <a:pt x="696" y="376"/>
                  </a:lnTo>
                  <a:lnTo>
                    <a:pt x="696" y="376"/>
                  </a:lnTo>
                  <a:lnTo>
                    <a:pt x="696" y="376"/>
                  </a:lnTo>
                  <a:lnTo>
                    <a:pt x="696" y="378"/>
                  </a:lnTo>
                  <a:lnTo>
                    <a:pt x="696" y="378"/>
                  </a:lnTo>
                  <a:lnTo>
                    <a:pt x="696" y="378"/>
                  </a:lnTo>
                  <a:lnTo>
                    <a:pt x="696" y="378"/>
                  </a:lnTo>
                  <a:lnTo>
                    <a:pt x="696" y="381"/>
                  </a:lnTo>
                  <a:lnTo>
                    <a:pt x="696" y="381"/>
                  </a:lnTo>
                  <a:lnTo>
                    <a:pt x="693" y="383"/>
                  </a:lnTo>
                  <a:lnTo>
                    <a:pt x="693" y="385"/>
                  </a:lnTo>
                  <a:lnTo>
                    <a:pt x="693" y="385"/>
                  </a:lnTo>
                  <a:lnTo>
                    <a:pt x="691" y="388"/>
                  </a:lnTo>
                  <a:lnTo>
                    <a:pt x="693" y="388"/>
                  </a:lnTo>
                  <a:lnTo>
                    <a:pt x="693" y="390"/>
                  </a:lnTo>
                  <a:lnTo>
                    <a:pt x="693" y="393"/>
                  </a:lnTo>
                  <a:lnTo>
                    <a:pt x="696" y="393"/>
                  </a:lnTo>
                  <a:lnTo>
                    <a:pt x="696" y="393"/>
                  </a:lnTo>
                  <a:lnTo>
                    <a:pt x="700" y="397"/>
                  </a:lnTo>
                  <a:lnTo>
                    <a:pt x="703" y="397"/>
                  </a:lnTo>
                  <a:lnTo>
                    <a:pt x="703" y="397"/>
                  </a:lnTo>
                  <a:lnTo>
                    <a:pt x="703" y="400"/>
                  </a:lnTo>
                  <a:lnTo>
                    <a:pt x="703" y="400"/>
                  </a:lnTo>
                  <a:lnTo>
                    <a:pt x="703" y="400"/>
                  </a:lnTo>
                  <a:lnTo>
                    <a:pt x="703" y="400"/>
                  </a:lnTo>
                  <a:lnTo>
                    <a:pt x="703" y="402"/>
                  </a:lnTo>
                  <a:lnTo>
                    <a:pt x="700" y="402"/>
                  </a:lnTo>
                  <a:lnTo>
                    <a:pt x="700" y="402"/>
                  </a:lnTo>
                  <a:lnTo>
                    <a:pt x="703" y="402"/>
                  </a:lnTo>
                  <a:lnTo>
                    <a:pt x="703" y="402"/>
                  </a:lnTo>
                  <a:lnTo>
                    <a:pt x="703" y="404"/>
                  </a:lnTo>
                  <a:lnTo>
                    <a:pt x="705" y="404"/>
                  </a:lnTo>
                  <a:lnTo>
                    <a:pt x="705" y="404"/>
                  </a:lnTo>
                  <a:lnTo>
                    <a:pt x="705" y="404"/>
                  </a:lnTo>
                  <a:lnTo>
                    <a:pt x="705" y="407"/>
                  </a:lnTo>
                  <a:lnTo>
                    <a:pt x="705" y="407"/>
                  </a:lnTo>
                  <a:lnTo>
                    <a:pt x="705" y="407"/>
                  </a:lnTo>
                  <a:lnTo>
                    <a:pt x="705" y="409"/>
                  </a:lnTo>
                  <a:lnTo>
                    <a:pt x="705" y="409"/>
                  </a:lnTo>
                  <a:lnTo>
                    <a:pt x="707" y="409"/>
                  </a:lnTo>
                  <a:lnTo>
                    <a:pt x="707" y="412"/>
                  </a:lnTo>
                  <a:lnTo>
                    <a:pt x="707" y="416"/>
                  </a:lnTo>
                  <a:lnTo>
                    <a:pt x="696" y="414"/>
                  </a:lnTo>
                  <a:lnTo>
                    <a:pt x="693" y="414"/>
                  </a:lnTo>
                  <a:lnTo>
                    <a:pt x="693" y="412"/>
                  </a:lnTo>
                  <a:lnTo>
                    <a:pt x="693" y="409"/>
                  </a:lnTo>
                  <a:lnTo>
                    <a:pt x="691" y="407"/>
                  </a:lnTo>
                  <a:lnTo>
                    <a:pt x="686" y="404"/>
                  </a:lnTo>
                  <a:lnTo>
                    <a:pt x="686" y="402"/>
                  </a:lnTo>
                  <a:lnTo>
                    <a:pt x="686" y="402"/>
                  </a:lnTo>
                  <a:lnTo>
                    <a:pt x="686" y="400"/>
                  </a:lnTo>
                  <a:lnTo>
                    <a:pt x="686" y="400"/>
                  </a:lnTo>
                  <a:lnTo>
                    <a:pt x="686" y="397"/>
                  </a:lnTo>
                  <a:lnTo>
                    <a:pt x="686" y="397"/>
                  </a:lnTo>
                  <a:lnTo>
                    <a:pt x="686" y="397"/>
                  </a:lnTo>
                  <a:lnTo>
                    <a:pt x="684" y="395"/>
                  </a:lnTo>
                  <a:lnTo>
                    <a:pt x="684" y="395"/>
                  </a:lnTo>
                  <a:lnTo>
                    <a:pt x="679" y="397"/>
                  </a:lnTo>
                  <a:lnTo>
                    <a:pt x="679" y="397"/>
                  </a:lnTo>
                  <a:lnTo>
                    <a:pt x="677" y="395"/>
                  </a:lnTo>
                  <a:lnTo>
                    <a:pt x="677" y="395"/>
                  </a:lnTo>
                  <a:lnTo>
                    <a:pt x="677" y="395"/>
                  </a:lnTo>
                  <a:lnTo>
                    <a:pt x="674" y="393"/>
                  </a:lnTo>
                  <a:lnTo>
                    <a:pt x="674" y="393"/>
                  </a:lnTo>
                  <a:lnTo>
                    <a:pt x="674" y="390"/>
                  </a:lnTo>
                  <a:lnTo>
                    <a:pt x="672" y="390"/>
                  </a:lnTo>
                  <a:lnTo>
                    <a:pt x="663" y="388"/>
                  </a:lnTo>
                  <a:lnTo>
                    <a:pt x="660" y="388"/>
                  </a:lnTo>
                  <a:lnTo>
                    <a:pt x="660" y="388"/>
                  </a:lnTo>
                  <a:lnTo>
                    <a:pt x="660" y="388"/>
                  </a:lnTo>
                  <a:lnTo>
                    <a:pt x="658" y="385"/>
                  </a:lnTo>
                  <a:lnTo>
                    <a:pt x="655" y="385"/>
                  </a:lnTo>
                  <a:lnTo>
                    <a:pt x="653" y="385"/>
                  </a:lnTo>
                  <a:lnTo>
                    <a:pt x="653" y="385"/>
                  </a:lnTo>
                  <a:lnTo>
                    <a:pt x="648" y="385"/>
                  </a:lnTo>
                  <a:lnTo>
                    <a:pt x="646" y="383"/>
                  </a:lnTo>
                  <a:lnTo>
                    <a:pt x="644" y="383"/>
                  </a:lnTo>
                  <a:lnTo>
                    <a:pt x="641" y="381"/>
                  </a:lnTo>
                  <a:lnTo>
                    <a:pt x="639" y="378"/>
                  </a:lnTo>
                  <a:lnTo>
                    <a:pt x="636" y="376"/>
                  </a:lnTo>
                  <a:lnTo>
                    <a:pt x="634" y="374"/>
                  </a:lnTo>
                  <a:lnTo>
                    <a:pt x="632" y="374"/>
                  </a:lnTo>
                  <a:lnTo>
                    <a:pt x="629" y="371"/>
                  </a:lnTo>
                  <a:lnTo>
                    <a:pt x="610" y="376"/>
                  </a:lnTo>
                  <a:lnTo>
                    <a:pt x="608" y="376"/>
                  </a:lnTo>
                  <a:lnTo>
                    <a:pt x="601" y="374"/>
                  </a:lnTo>
                  <a:lnTo>
                    <a:pt x="599" y="376"/>
                  </a:lnTo>
                  <a:lnTo>
                    <a:pt x="596" y="378"/>
                  </a:lnTo>
                  <a:lnTo>
                    <a:pt x="594" y="378"/>
                  </a:lnTo>
                  <a:lnTo>
                    <a:pt x="592" y="376"/>
                  </a:lnTo>
                  <a:lnTo>
                    <a:pt x="592" y="376"/>
                  </a:lnTo>
                  <a:lnTo>
                    <a:pt x="589" y="376"/>
                  </a:lnTo>
                  <a:lnTo>
                    <a:pt x="584" y="376"/>
                  </a:lnTo>
                  <a:lnTo>
                    <a:pt x="580" y="376"/>
                  </a:lnTo>
                  <a:lnTo>
                    <a:pt x="577" y="376"/>
                  </a:lnTo>
                  <a:lnTo>
                    <a:pt x="575" y="376"/>
                  </a:lnTo>
                  <a:lnTo>
                    <a:pt x="575" y="378"/>
                  </a:lnTo>
                  <a:lnTo>
                    <a:pt x="575" y="378"/>
                  </a:lnTo>
                  <a:lnTo>
                    <a:pt x="573" y="381"/>
                  </a:lnTo>
                  <a:lnTo>
                    <a:pt x="573" y="383"/>
                  </a:lnTo>
                  <a:lnTo>
                    <a:pt x="573" y="383"/>
                  </a:lnTo>
                  <a:lnTo>
                    <a:pt x="573" y="383"/>
                  </a:lnTo>
                  <a:lnTo>
                    <a:pt x="570" y="385"/>
                  </a:lnTo>
                  <a:lnTo>
                    <a:pt x="568" y="385"/>
                  </a:lnTo>
                  <a:lnTo>
                    <a:pt x="566" y="385"/>
                  </a:lnTo>
                  <a:lnTo>
                    <a:pt x="563" y="385"/>
                  </a:lnTo>
                  <a:lnTo>
                    <a:pt x="556" y="383"/>
                  </a:lnTo>
                  <a:lnTo>
                    <a:pt x="556" y="383"/>
                  </a:lnTo>
                  <a:lnTo>
                    <a:pt x="556" y="383"/>
                  </a:lnTo>
                  <a:lnTo>
                    <a:pt x="554" y="381"/>
                  </a:lnTo>
                  <a:lnTo>
                    <a:pt x="542" y="376"/>
                  </a:lnTo>
                  <a:lnTo>
                    <a:pt x="537" y="374"/>
                  </a:lnTo>
                  <a:lnTo>
                    <a:pt x="532" y="371"/>
                  </a:lnTo>
                  <a:lnTo>
                    <a:pt x="532" y="369"/>
                  </a:lnTo>
                  <a:lnTo>
                    <a:pt x="532" y="369"/>
                  </a:lnTo>
                  <a:lnTo>
                    <a:pt x="530" y="369"/>
                  </a:lnTo>
                  <a:lnTo>
                    <a:pt x="521" y="364"/>
                  </a:lnTo>
                  <a:lnTo>
                    <a:pt x="521" y="364"/>
                  </a:lnTo>
                  <a:lnTo>
                    <a:pt x="518" y="362"/>
                  </a:lnTo>
                  <a:lnTo>
                    <a:pt x="518" y="362"/>
                  </a:lnTo>
                  <a:lnTo>
                    <a:pt x="518" y="362"/>
                  </a:lnTo>
                  <a:lnTo>
                    <a:pt x="509" y="362"/>
                  </a:lnTo>
                  <a:lnTo>
                    <a:pt x="495" y="362"/>
                  </a:lnTo>
                  <a:lnTo>
                    <a:pt x="478" y="362"/>
                  </a:lnTo>
                  <a:lnTo>
                    <a:pt x="461" y="362"/>
                  </a:lnTo>
                  <a:lnTo>
                    <a:pt x="447" y="362"/>
                  </a:lnTo>
                  <a:lnTo>
                    <a:pt x="431" y="362"/>
                  </a:lnTo>
                  <a:lnTo>
                    <a:pt x="414" y="362"/>
                  </a:lnTo>
                  <a:lnTo>
                    <a:pt x="398" y="362"/>
                  </a:lnTo>
                  <a:lnTo>
                    <a:pt x="383" y="362"/>
                  </a:lnTo>
                  <a:lnTo>
                    <a:pt x="367" y="362"/>
                  </a:lnTo>
                  <a:lnTo>
                    <a:pt x="350" y="362"/>
                  </a:lnTo>
                  <a:lnTo>
                    <a:pt x="334" y="362"/>
                  </a:lnTo>
                  <a:lnTo>
                    <a:pt x="320" y="362"/>
                  </a:lnTo>
                  <a:lnTo>
                    <a:pt x="303" y="362"/>
                  </a:lnTo>
                  <a:lnTo>
                    <a:pt x="286" y="362"/>
                  </a:lnTo>
                  <a:lnTo>
                    <a:pt x="270" y="362"/>
                  </a:lnTo>
                  <a:lnTo>
                    <a:pt x="256" y="362"/>
                  </a:lnTo>
                  <a:lnTo>
                    <a:pt x="239" y="362"/>
                  </a:lnTo>
                  <a:lnTo>
                    <a:pt x="223" y="359"/>
                  </a:lnTo>
                  <a:lnTo>
                    <a:pt x="208" y="359"/>
                  </a:lnTo>
                  <a:lnTo>
                    <a:pt x="192" y="359"/>
                  </a:lnTo>
                  <a:lnTo>
                    <a:pt x="175" y="359"/>
                  </a:lnTo>
                  <a:lnTo>
                    <a:pt x="159" y="359"/>
                  </a:lnTo>
                  <a:lnTo>
                    <a:pt x="145" y="359"/>
                  </a:lnTo>
                  <a:lnTo>
                    <a:pt x="128" y="359"/>
                  </a:lnTo>
                  <a:lnTo>
                    <a:pt x="111" y="357"/>
                  </a:lnTo>
                  <a:lnTo>
                    <a:pt x="95" y="357"/>
                  </a:lnTo>
                  <a:lnTo>
                    <a:pt x="81" y="357"/>
                  </a:lnTo>
                  <a:lnTo>
                    <a:pt x="64" y="357"/>
                  </a:lnTo>
                  <a:lnTo>
                    <a:pt x="48" y="357"/>
                  </a:lnTo>
                  <a:lnTo>
                    <a:pt x="31" y="357"/>
                  </a:lnTo>
                  <a:lnTo>
                    <a:pt x="17" y="355"/>
                  </a:lnTo>
                  <a:lnTo>
                    <a:pt x="0" y="355"/>
                  </a:lnTo>
                  <a:lnTo>
                    <a:pt x="0" y="341"/>
                  </a:lnTo>
                  <a:lnTo>
                    <a:pt x="0" y="324"/>
                  </a:lnTo>
                  <a:lnTo>
                    <a:pt x="3" y="310"/>
                  </a:lnTo>
                  <a:lnTo>
                    <a:pt x="3" y="293"/>
                  </a:lnTo>
                  <a:lnTo>
                    <a:pt x="3" y="279"/>
                  </a:lnTo>
                  <a:lnTo>
                    <a:pt x="3" y="262"/>
                  </a:lnTo>
                  <a:lnTo>
                    <a:pt x="5" y="248"/>
                  </a:lnTo>
                  <a:lnTo>
                    <a:pt x="5" y="234"/>
                  </a:lnTo>
                  <a:lnTo>
                    <a:pt x="5" y="217"/>
                  </a:lnTo>
                  <a:lnTo>
                    <a:pt x="5" y="203"/>
                  </a:lnTo>
                  <a:lnTo>
                    <a:pt x="5" y="187"/>
                  </a:lnTo>
                  <a:lnTo>
                    <a:pt x="7" y="172"/>
                  </a:lnTo>
                  <a:lnTo>
                    <a:pt x="7" y="158"/>
                  </a:lnTo>
                  <a:lnTo>
                    <a:pt x="7" y="142"/>
                  </a:lnTo>
                  <a:lnTo>
                    <a:pt x="7" y="128"/>
                  </a:lnTo>
                  <a:lnTo>
                    <a:pt x="7" y="111"/>
                  </a:lnTo>
                  <a:lnTo>
                    <a:pt x="12" y="113"/>
                  </a:lnTo>
                  <a:lnTo>
                    <a:pt x="12" y="111"/>
                  </a:lnTo>
                  <a:lnTo>
                    <a:pt x="12" y="104"/>
                  </a:lnTo>
                  <a:lnTo>
                    <a:pt x="12" y="90"/>
                  </a:lnTo>
                  <a:lnTo>
                    <a:pt x="12" y="78"/>
                  </a:lnTo>
                  <a:lnTo>
                    <a:pt x="12" y="64"/>
                  </a:lnTo>
                  <a:lnTo>
                    <a:pt x="14" y="52"/>
                  </a:lnTo>
                  <a:lnTo>
                    <a:pt x="14" y="38"/>
                  </a:lnTo>
                  <a:lnTo>
                    <a:pt x="14" y="26"/>
                  </a:lnTo>
                  <a:lnTo>
                    <a:pt x="14" y="12"/>
                  </a:lnTo>
                  <a:lnTo>
                    <a:pt x="14" y="0"/>
                  </a:lnTo>
                  <a:lnTo>
                    <a:pt x="36" y="0"/>
                  </a:lnTo>
                  <a:lnTo>
                    <a:pt x="57" y="0"/>
                  </a:lnTo>
                  <a:lnTo>
                    <a:pt x="78" y="0"/>
                  </a:lnTo>
                  <a:lnTo>
                    <a:pt x="100" y="2"/>
                  </a:lnTo>
                  <a:lnTo>
                    <a:pt x="121" y="2"/>
                  </a:lnTo>
                  <a:lnTo>
                    <a:pt x="142" y="2"/>
                  </a:lnTo>
                  <a:lnTo>
                    <a:pt x="161" y="2"/>
                  </a:lnTo>
                  <a:lnTo>
                    <a:pt x="182" y="4"/>
                  </a:lnTo>
                  <a:lnTo>
                    <a:pt x="204" y="4"/>
                  </a:lnTo>
                  <a:lnTo>
                    <a:pt x="225" y="4"/>
                  </a:lnTo>
                  <a:lnTo>
                    <a:pt x="246" y="4"/>
                  </a:lnTo>
                  <a:lnTo>
                    <a:pt x="267" y="4"/>
                  </a:lnTo>
                  <a:lnTo>
                    <a:pt x="289" y="4"/>
                  </a:lnTo>
                  <a:lnTo>
                    <a:pt x="310" y="4"/>
                  </a:lnTo>
                  <a:lnTo>
                    <a:pt x="329" y="4"/>
                  </a:lnTo>
                  <a:lnTo>
                    <a:pt x="350" y="4"/>
                  </a:lnTo>
                  <a:lnTo>
                    <a:pt x="372" y="4"/>
                  </a:lnTo>
                  <a:lnTo>
                    <a:pt x="393" y="4"/>
                  </a:lnTo>
                  <a:lnTo>
                    <a:pt x="414" y="4"/>
                  </a:lnTo>
                  <a:lnTo>
                    <a:pt x="435" y="4"/>
                  </a:lnTo>
                  <a:lnTo>
                    <a:pt x="457" y="4"/>
                  </a:lnTo>
                  <a:lnTo>
                    <a:pt x="478" y="4"/>
                  </a:lnTo>
                  <a:lnTo>
                    <a:pt x="499" y="4"/>
                  </a:lnTo>
                  <a:lnTo>
                    <a:pt x="518" y="4"/>
                  </a:lnTo>
                  <a:lnTo>
                    <a:pt x="540" y="4"/>
                  </a:lnTo>
                  <a:lnTo>
                    <a:pt x="561" y="4"/>
                  </a:lnTo>
                  <a:lnTo>
                    <a:pt x="582" y="2"/>
                  </a:lnTo>
                  <a:lnTo>
                    <a:pt x="603" y="2"/>
                  </a:lnTo>
                  <a:lnTo>
                    <a:pt x="625" y="2"/>
                  </a:lnTo>
                  <a:lnTo>
                    <a:pt x="646" y="2"/>
                  </a:lnTo>
                  <a:lnTo>
                    <a:pt x="667" y="2"/>
                  </a:lnTo>
                  <a:lnTo>
                    <a:pt x="689" y="0"/>
                  </a:lnTo>
                  <a:lnTo>
                    <a:pt x="689" y="0"/>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4" name="Freeform 13"/>
            <p:cNvSpPr>
              <a:spLocks noEditPoints="1"/>
            </p:cNvSpPr>
            <p:nvPr/>
          </p:nvSpPr>
          <p:spPr bwMode="auto">
            <a:xfrm>
              <a:off x="5444579" y="4235692"/>
              <a:ext cx="587977" cy="438372"/>
            </a:xfrm>
            <a:custGeom>
              <a:avLst/>
              <a:gdLst>
                <a:gd name="T0" fmla="*/ 447 w 507"/>
                <a:gd name="T1" fmla="*/ 222 h 378"/>
                <a:gd name="T2" fmla="*/ 473 w 507"/>
                <a:gd name="T3" fmla="*/ 85 h 378"/>
                <a:gd name="T4" fmla="*/ 374 w 507"/>
                <a:gd name="T5" fmla="*/ 16 h 378"/>
                <a:gd name="T6" fmla="*/ 315 w 507"/>
                <a:gd name="T7" fmla="*/ 26 h 378"/>
                <a:gd name="T8" fmla="*/ 258 w 507"/>
                <a:gd name="T9" fmla="*/ 33 h 378"/>
                <a:gd name="T10" fmla="*/ 237 w 507"/>
                <a:gd name="T11" fmla="*/ 2 h 378"/>
                <a:gd name="T12" fmla="*/ 227 w 507"/>
                <a:gd name="T13" fmla="*/ 7 h 378"/>
                <a:gd name="T14" fmla="*/ 225 w 507"/>
                <a:gd name="T15" fmla="*/ 0 h 378"/>
                <a:gd name="T16" fmla="*/ 145 w 507"/>
                <a:gd name="T17" fmla="*/ 7 h 378"/>
                <a:gd name="T18" fmla="*/ 90 w 507"/>
                <a:gd name="T19" fmla="*/ 14 h 378"/>
                <a:gd name="T20" fmla="*/ 86 w 507"/>
                <a:gd name="T21" fmla="*/ 18 h 378"/>
                <a:gd name="T22" fmla="*/ 67 w 507"/>
                <a:gd name="T23" fmla="*/ 28 h 378"/>
                <a:gd name="T24" fmla="*/ 57 w 507"/>
                <a:gd name="T25" fmla="*/ 35 h 378"/>
                <a:gd name="T26" fmla="*/ 19 w 507"/>
                <a:gd name="T27" fmla="*/ 54 h 378"/>
                <a:gd name="T28" fmla="*/ 5 w 507"/>
                <a:gd name="T29" fmla="*/ 75 h 378"/>
                <a:gd name="T30" fmla="*/ 15 w 507"/>
                <a:gd name="T31" fmla="*/ 99 h 378"/>
                <a:gd name="T32" fmla="*/ 41 w 507"/>
                <a:gd name="T33" fmla="*/ 113 h 378"/>
                <a:gd name="T34" fmla="*/ 76 w 507"/>
                <a:gd name="T35" fmla="*/ 146 h 378"/>
                <a:gd name="T36" fmla="*/ 93 w 507"/>
                <a:gd name="T37" fmla="*/ 163 h 378"/>
                <a:gd name="T38" fmla="*/ 119 w 507"/>
                <a:gd name="T39" fmla="*/ 182 h 378"/>
                <a:gd name="T40" fmla="*/ 154 w 507"/>
                <a:gd name="T41" fmla="*/ 208 h 378"/>
                <a:gd name="T42" fmla="*/ 171 w 507"/>
                <a:gd name="T43" fmla="*/ 229 h 378"/>
                <a:gd name="T44" fmla="*/ 182 w 507"/>
                <a:gd name="T45" fmla="*/ 239 h 378"/>
                <a:gd name="T46" fmla="*/ 194 w 507"/>
                <a:gd name="T47" fmla="*/ 255 h 378"/>
                <a:gd name="T48" fmla="*/ 225 w 507"/>
                <a:gd name="T49" fmla="*/ 272 h 378"/>
                <a:gd name="T50" fmla="*/ 239 w 507"/>
                <a:gd name="T51" fmla="*/ 302 h 378"/>
                <a:gd name="T52" fmla="*/ 242 w 507"/>
                <a:gd name="T53" fmla="*/ 314 h 378"/>
                <a:gd name="T54" fmla="*/ 258 w 507"/>
                <a:gd name="T55" fmla="*/ 324 h 378"/>
                <a:gd name="T56" fmla="*/ 275 w 507"/>
                <a:gd name="T57" fmla="*/ 345 h 378"/>
                <a:gd name="T58" fmla="*/ 277 w 507"/>
                <a:gd name="T59" fmla="*/ 364 h 378"/>
                <a:gd name="T60" fmla="*/ 287 w 507"/>
                <a:gd name="T61" fmla="*/ 376 h 378"/>
                <a:gd name="T62" fmla="*/ 308 w 507"/>
                <a:gd name="T63" fmla="*/ 376 h 378"/>
                <a:gd name="T64" fmla="*/ 315 w 507"/>
                <a:gd name="T65" fmla="*/ 350 h 378"/>
                <a:gd name="T66" fmla="*/ 320 w 507"/>
                <a:gd name="T67" fmla="*/ 347 h 378"/>
                <a:gd name="T68" fmla="*/ 305 w 507"/>
                <a:gd name="T69" fmla="*/ 321 h 378"/>
                <a:gd name="T70" fmla="*/ 310 w 507"/>
                <a:gd name="T71" fmla="*/ 321 h 378"/>
                <a:gd name="T72" fmla="*/ 324 w 507"/>
                <a:gd name="T73" fmla="*/ 336 h 378"/>
                <a:gd name="T74" fmla="*/ 324 w 507"/>
                <a:gd name="T75" fmla="*/ 324 h 378"/>
                <a:gd name="T76" fmla="*/ 339 w 507"/>
                <a:gd name="T77" fmla="*/ 343 h 378"/>
                <a:gd name="T78" fmla="*/ 348 w 507"/>
                <a:gd name="T79" fmla="*/ 326 h 378"/>
                <a:gd name="T80" fmla="*/ 339 w 507"/>
                <a:gd name="T81" fmla="*/ 331 h 378"/>
                <a:gd name="T82" fmla="*/ 341 w 507"/>
                <a:gd name="T83" fmla="*/ 317 h 378"/>
                <a:gd name="T84" fmla="*/ 320 w 507"/>
                <a:gd name="T85" fmla="*/ 314 h 378"/>
                <a:gd name="T86" fmla="*/ 336 w 507"/>
                <a:gd name="T87" fmla="*/ 310 h 378"/>
                <a:gd name="T88" fmla="*/ 353 w 507"/>
                <a:gd name="T89" fmla="*/ 310 h 378"/>
                <a:gd name="T90" fmla="*/ 367 w 507"/>
                <a:gd name="T91" fmla="*/ 302 h 378"/>
                <a:gd name="T92" fmla="*/ 372 w 507"/>
                <a:gd name="T93" fmla="*/ 300 h 378"/>
                <a:gd name="T94" fmla="*/ 386 w 507"/>
                <a:gd name="T95" fmla="*/ 286 h 378"/>
                <a:gd name="T96" fmla="*/ 395 w 507"/>
                <a:gd name="T97" fmla="*/ 274 h 378"/>
                <a:gd name="T98" fmla="*/ 391 w 507"/>
                <a:gd name="T99" fmla="*/ 265 h 378"/>
                <a:gd name="T100" fmla="*/ 393 w 507"/>
                <a:gd name="T101" fmla="*/ 267 h 378"/>
                <a:gd name="T102" fmla="*/ 414 w 507"/>
                <a:gd name="T103" fmla="*/ 255 h 378"/>
                <a:gd name="T104" fmla="*/ 424 w 507"/>
                <a:gd name="T105" fmla="*/ 243 h 378"/>
                <a:gd name="T106" fmla="*/ 428 w 507"/>
                <a:gd name="T107" fmla="*/ 231 h 378"/>
                <a:gd name="T108" fmla="*/ 443 w 507"/>
                <a:gd name="T109" fmla="*/ 224 h 378"/>
                <a:gd name="T110" fmla="*/ 452 w 507"/>
                <a:gd name="T111" fmla="*/ 215 h 378"/>
                <a:gd name="T112" fmla="*/ 455 w 507"/>
                <a:gd name="T113" fmla="*/ 210 h 378"/>
                <a:gd name="T114" fmla="*/ 452 w 507"/>
                <a:gd name="T115" fmla="*/ 198 h 378"/>
                <a:gd name="T116" fmla="*/ 452 w 507"/>
                <a:gd name="T117" fmla="*/ 177 h 378"/>
                <a:gd name="T118" fmla="*/ 459 w 507"/>
                <a:gd name="T119" fmla="*/ 201 h 378"/>
                <a:gd name="T120" fmla="*/ 502 w 507"/>
                <a:gd name="T121" fmla="*/ 113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7" h="378">
                  <a:moveTo>
                    <a:pt x="445" y="222"/>
                  </a:moveTo>
                  <a:lnTo>
                    <a:pt x="445" y="224"/>
                  </a:lnTo>
                  <a:lnTo>
                    <a:pt x="445" y="227"/>
                  </a:lnTo>
                  <a:lnTo>
                    <a:pt x="443" y="229"/>
                  </a:lnTo>
                  <a:lnTo>
                    <a:pt x="445" y="231"/>
                  </a:lnTo>
                  <a:lnTo>
                    <a:pt x="445" y="231"/>
                  </a:lnTo>
                  <a:lnTo>
                    <a:pt x="445" y="224"/>
                  </a:lnTo>
                  <a:lnTo>
                    <a:pt x="445" y="224"/>
                  </a:lnTo>
                  <a:lnTo>
                    <a:pt x="447" y="224"/>
                  </a:lnTo>
                  <a:lnTo>
                    <a:pt x="447" y="222"/>
                  </a:lnTo>
                  <a:lnTo>
                    <a:pt x="447" y="222"/>
                  </a:lnTo>
                  <a:lnTo>
                    <a:pt x="445" y="222"/>
                  </a:lnTo>
                  <a:close/>
                  <a:moveTo>
                    <a:pt x="504" y="111"/>
                  </a:moveTo>
                  <a:lnTo>
                    <a:pt x="504" y="111"/>
                  </a:lnTo>
                  <a:lnTo>
                    <a:pt x="504" y="111"/>
                  </a:lnTo>
                  <a:lnTo>
                    <a:pt x="502" y="111"/>
                  </a:lnTo>
                  <a:lnTo>
                    <a:pt x="502" y="108"/>
                  </a:lnTo>
                  <a:lnTo>
                    <a:pt x="504" y="108"/>
                  </a:lnTo>
                  <a:lnTo>
                    <a:pt x="497" y="101"/>
                  </a:lnTo>
                  <a:lnTo>
                    <a:pt x="490" y="97"/>
                  </a:lnTo>
                  <a:lnTo>
                    <a:pt x="481" y="92"/>
                  </a:lnTo>
                  <a:lnTo>
                    <a:pt x="473" y="85"/>
                  </a:lnTo>
                  <a:lnTo>
                    <a:pt x="464" y="80"/>
                  </a:lnTo>
                  <a:lnTo>
                    <a:pt x="457" y="75"/>
                  </a:lnTo>
                  <a:lnTo>
                    <a:pt x="450" y="68"/>
                  </a:lnTo>
                  <a:lnTo>
                    <a:pt x="440" y="63"/>
                  </a:lnTo>
                  <a:lnTo>
                    <a:pt x="433" y="59"/>
                  </a:lnTo>
                  <a:lnTo>
                    <a:pt x="417" y="47"/>
                  </a:lnTo>
                  <a:lnTo>
                    <a:pt x="402" y="35"/>
                  </a:lnTo>
                  <a:lnTo>
                    <a:pt x="393" y="30"/>
                  </a:lnTo>
                  <a:lnTo>
                    <a:pt x="386" y="26"/>
                  </a:lnTo>
                  <a:lnTo>
                    <a:pt x="379" y="18"/>
                  </a:lnTo>
                  <a:lnTo>
                    <a:pt x="374" y="16"/>
                  </a:lnTo>
                  <a:lnTo>
                    <a:pt x="372" y="16"/>
                  </a:lnTo>
                  <a:lnTo>
                    <a:pt x="369" y="16"/>
                  </a:lnTo>
                  <a:lnTo>
                    <a:pt x="365" y="16"/>
                  </a:lnTo>
                  <a:lnTo>
                    <a:pt x="365" y="18"/>
                  </a:lnTo>
                  <a:lnTo>
                    <a:pt x="360" y="18"/>
                  </a:lnTo>
                  <a:lnTo>
                    <a:pt x="355" y="18"/>
                  </a:lnTo>
                  <a:lnTo>
                    <a:pt x="350" y="21"/>
                  </a:lnTo>
                  <a:lnTo>
                    <a:pt x="341" y="21"/>
                  </a:lnTo>
                  <a:lnTo>
                    <a:pt x="334" y="23"/>
                  </a:lnTo>
                  <a:lnTo>
                    <a:pt x="324" y="23"/>
                  </a:lnTo>
                  <a:lnTo>
                    <a:pt x="315" y="26"/>
                  </a:lnTo>
                  <a:lnTo>
                    <a:pt x="305" y="26"/>
                  </a:lnTo>
                  <a:lnTo>
                    <a:pt x="296" y="28"/>
                  </a:lnTo>
                  <a:lnTo>
                    <a:pt x="287" y="30"/>
                  </a:lnTo>
                  <a:lnTo>
                    <a:pt x="279" y="30"/>
                  </a:lnTo>
                  <a:lnTo>
                    <a:pt x="272" y="33"/>
                  </a:lnTo>
                  <a:lnTo>
                    <a:pt x="268" y="33"/>
                  </a:lnTo>
                  <a:lnTo>
                    <a:pt x="265" y="33"/>
                  </a:lnTo>
                  <a:lnTo>
                    <a:pt x="265" y="33"/>
                  </a:lnTo>
                  <a:lnTo>
                    <a:pt x="261" y="33"/>
                  </a:lnTo>
                  <a:lnTo>
                    <a:pt x="258" y="33"/>
                  </a:lnTo>
                  <a:lnTo>
                    <a:pt x="258" y="33"/>
                  </a:lnTo>
                  <a:lnTo>
                    <a:pt x="258" y="33"/>
                  </a:lnTo>
                  <a:lnTo>
                    <a:pt x="258" y="33"/>
                  </a:lnTo>
                  <a:lnTo>
                    <a:pt x="256" y="18"/>
                  </a:lnTo>
                  <a:lnTo>
                    <a:pt x="256" y="18"/>
                  </a:lnTo>
                  <a:lnTo>
                    <a:pt x="256" y="18"/>
                  </a:lnTo>
                  <a:lnTo>
                    <a:pt x="251" y="11"/>
                  </a:lnTo>
                  <a:lnTo>
                    <a:pt x="244" y="7"/>
                  </a:lnTo>
                  <a:lnTo>
                    <a:pt x="239" y="2"/>
                  </a:lnTo>
                  <a:lnTo>
                    <a:pt x="239" y="2"/>
                  </a:lnTo>
                  <a:lnTo>
                    <a:pt x="239" y="2"/>
                  </a:lnTo>
                  <a:lnTo>
                    <a:pt x="237" y="2"/>
                  </a:lnTo>
                  <a:lnTo>
                    <a:pt x="237" y="2"/>
                  </a:lnTo>
                  <a:lnTo>
                    <a:pt x="230" y="9"/>
                  </a:lnTo>
                  <a:lnTo>
                    <a:pt x="230" y="9"/>
                  </a:lnTo>
                  <a:lnTo>
                    <a:pt x="230" y="9"/>
                  </a:lnTo>
                  <a:lnTo>
                    <a:pt x="227" y="9"/>
                  </a:lnTo>
                  <a:lnTo>
                    <a:pt x="227" y="9"/>
                  </a:lnTo>
                  <a:lnTo>
                    <a:pt x="227" y="9"/>
                  </a:lnTo>
                  <a:lnTo>
                    <a:pt x="227" y="7"/>
                  </a:lnTo>
                  <a:lnTo>
                    <a:pt x="227" y="7"/>
                  </a:lnTo>
                  <a:lnTo>
                    <a:pt x="227" y="7"/>
                  </a:lnTo>
                  <a:lnTo>
                    <a:pt x="227" y="7"/>
                  </a:lnTo>
                  <a:lnTo>
                    <a:pt x="227" y="7"/>
                  </a:lnTo>
                  <a:lnTo>
                    <a:pt x="227" y="2"/>
                  </a:lnTo>
                  <a:lnTo>
                    <a:pt x="227" y="2"/>
                  </a:lnTo>
                  <a:lnTo>
                    <a:pt x="227" y="2"/>
                  </a:lnTo>
                  <a:lnTo>
                    <a:pt x="227" y="2"/>
                  </a:lnTo>
                  <a:lnTo>
                    <a:pt x="227" y="0"/>
                  </a:lnTo>
                  <a:lnTo>
                    <a:pt x="227" y="0"/>
                  </a:lnTo>
                  <a:lnTo>
                    <a:pt x="227" y="0"/>
                  </a:lnTo>
                  <a:lnTo>
                    <a:pt x="225" y="0"/>
                  </a:lnTo>
                  <a:lnTo>
                    <a:pt x="225" y="0"/>
                  </a:lnTo>
                  <a:lnTo>
                    <a:pt x="225" y="0"/>
                  </a:lnTo>
                  <a:lnTo>
                    <a:pt x="223" y="0"/>
                  </a:lnTo>
                  <a:lnTo>
                    <a:pt x="218" y="0"/>
                  </a:lnTo>
                  <a:lnTo>
                    <a:pt x="211" y="0"/>
                  </a:lnTo>
                  <a:lnTo>
                    <a:pt x="206" y="2"/>
                  </a:lnTo>
                  <a:lnTo>
                    <a:pt x="197" y="2"/>
                  </a:lnTo>
                  <a:lnTo>
                    <a:pt x="190" y="2"/>
                  </a:lnTo>
                  <a:lnTo>
                    <a:pt x="180" y="4"/>
                  </a:lnTo>
                  <a:lnTo>
                    <a:pt x="171" y="4"/>
                  </a:lnTo>
                  <a:lnTo>
                    <a:pt x="161" y="7"/>
                  </a:lnTo>
                  <a:lnTo>
                    <a:pt x="154" y="7"/>
                  </a:lnTo>
                  <a:lnTo>
                    <a:pt x="145" y="7"/>
                  </a:lnTo>
                  <a:lnTo>
                    <a:pt x="135" y="9"/>
                  </a:lnTo>
                  <a:lnTo>
                    <a:pt x="128" y="9"/>
                  </a:lnTo>
                  <a:lnTo>
                    <a:pt x="121" y="11"/>
                  </a:lnTo>
                  <a:lnTo>
                    <a:pt x="116" y="11"/>
                  </a:lnTo>
                  <a:lnTo>
                    <a:pt x="112" y="11"/>
                  </a:lnTo>
                  <a:lnTo>
                    <a:pt x="107" y="11"/>
                  </a:lnTo>
                  <a:lnTo>
                    <a:pt x="107" y="11"/>
                  </a:lnTo>
                  <a:lnTo>
                    <a:pt x="100" y="14"/>
                  </a:lnTo>
                  <a:lnTo>
                    <a:pt x="93" y="14"/>
                  </a:lnTo>
                  <a:lnTo>
                    <a:pt x="93" y="14"/>
                  </a:lnTo>
                  <a:lnTo>
                    <a:pt x="90" y="14"/>
                  </a:lnTo>
                  <a:lnTo>
                    <a:pt x="90" y="14"/>
                  </a:lnTo>
                  <a:lnTo>
                    <a:pt x="90" y="14"/>
                  </a:lnTo>
                  <a:lnTo>
                    <a:pt x="90" y="14"/>
                  </a:lnTo>
                  <a:lnTo>
                    <a:pt x="90" y="14"/>
                  </a:lnTo>
                  <a:lnTo>
                    <a:pt x="90" y="14"/>
                  </a:lnTo>
                  <a:lnTo>
                    <a:pt x="88" y="14"/>
                  </a:lnTo>
                  <a:lnTo>
                    <a:pt x="88" y="14"/>
                  </a:lnTo>
                  <a:lnTo>
                    <a:pt x="86" y="16"/>
                  </a:lnTo>
                  <a:lnTo>
                    <a:pt x="86" y="16"/>
                  </a:lnTo>
                  <a:lnTo>
                    <a:pt x="86" y="18"/>
                  </a:lnTo>
                  <a:lnTo>
                    <a:pt x="86" y="18"/>
                  </a:lnTo>
                  <a:lnTo>
                    <a:pt x="86" y="18"/>
                  </a:lnTo>
                  <a:lnTo>
                    <a:pt x="81" y="18"/>
                  </a:lnTo>
                  <a:lnTo>
                    <a:pt x="81" y="21"/>
                  </a:lnTo>
                  <a:lnTo>
                    <a:pt x="81" y="21"/>
                  </a:lnTo>
                  <a:lnTo>
                    <a:pt x="78" y="21"/>
                  </a:lnTo>
                  <a:lnTo>
                    <a:pt x="78" y="21"/>
                  </a:lnTo>
                  <a:lnTo>
                    <a:pt x="78" y="21"/>
                  </a:lnTo>
                  <a:lnTo>
                    <a:pt x="74" y="23"/>
                  </a:lnTo>
                  <a:lnTo>
                    <a:pt x="74" y="23"/>
                  </a:lnTo>
                  <a:lnTo>
                    <a:pt x="69" y="26"/>
                  </a:lnTo>
                  <a:lnTo>
                    <a:pt x="67" y="28"/>
                  </a:lnTo>
                  <a:lnTo>
                    <a:pt x="64" y="28"/>
                  </a:lnTo>
                  <a:lnTo>
                    <a:pt x="64" y="28"/>
                  </a:lnTo>
                  <a:lnTo>
                    <a:pt x="62" y="28"/>
                  </a:lnTo>
                  <a:lnTo>
                    <a:pt x="62" y="28"/>
                  </a:lnTo>
                  <a:lnTo>
                    <a:pt x="62" y="30"/>
                  </a:lnTo>
                  <a:lnTo>
                    <a:pt x="62" y="30"/>
                  </a:lnTo>
                  <a:lnTo>
                    <a:pt x="62" y="30"/>
                  </a:lnTo>
                  <a:lnTo>
                    <a:pt x="59" y="33"/>
                  </a:lnTo>
                  <a:lnTo>
                    <a:pt x="59" y="33"/>
                  </a:lnTo>
                  <a:lnTo>
                    <a:pt x="57" y="35"/>
                  </a:lnTo>
                  <a:lnTo>
                    <a:pt x="57" y="35"/>
                  </a:lnTo>
                  <a:lnTo>
                    <a:pt x="55" y="37"/>
                  </a:lnTo>
                  <a:lnTo>
                    <a:pt x="55" y="37"/>
                  </a:lnTo>
                  <a:lnTo>
                    <a:pt x="55" y="37"/>
                  </a:lnTo>
                  <a:lnTo>
                    <a:pt x="55" y="35"/>
                  </a:lnTo>
                  <a:lnTo>
                    <a:pt x="52" y="35"/>
                  </a:lnTo>
                  <a:lnTo>
                    <a:pt x="50" y="37"/>
                  </a:lnTo>
                  <a:lnTo>
                    <a:pt x="22" y="52"/>
                  </a:lnTo>
                  <a:lnTo>
                    <a:pt x="19" y="52"/>
                  </a:lnTo>
                  <a:lnTo>
                    <a:pt x="19" y="52"/>
                  </a:lnTo>
                  <a:lnTo>
                    <a:pt x="19" y="54"/>
                  </a:lnTo>
                  <a:lnTo>
                    <a:pt x="19" y="54"/>
                  </a:lnTo>
                  <a:lnTo>
                    <a:pt x="19" y="56"/>
                  </a:lnTo>
                  <a:lnTo>
                    <a:pt x="19" y="56"/>
                  </a:lnTo>
                  <a:lnTo>
                    <a:pt x="15" y="59"/>
                  </a:lnTo>
                  <a:lnTo>
                    <a:pt x="15" y="59"/>
                  </a:lnTo>
                  <a:lnTo>
                    <a:pt x="10" y="63"/>
                  </a:lnTo>
                  <a:lnTo>
                    <a:pt x="10" y="63"/>
                  </a:lnTo>
                  <a:lnTo>
                    <a:pt x="10" y="66"/>
                  </a:lnTo>
                  <a:lnTo>
                    <a:pt x="7" y="71"/>
                  </a:lnTo>
                  <a:lnTo>
                    <a:pt x="7" y="73"/>
                  </a:lnTo>
                  <a:lnTo>
                    <a:pt x="7" y="73"/>
                  </a:lnTo>
                  <a:lnTo>
                    <a:pt x="5" y="75"/>
                  </a:lnTo>
                  <a:lnTo>
                    <a:pt x="5" y="75"/>
                  </a:lnTo>
                  <a:lnTo>
                    <a:pt x="3" y="78"/>
                  </a:lnTo>
                  <a:lnTo>
                    <a:pt x="3" y="80"/>
                  </a:lnTo>
                  <a:lnTo>
                    <a:pt x="3" y="80"/>
                  </a:lnTo>
                  <a:lnTo>
                    <a:pt x="3" y="80"/>
                  </a:lnTo>
                  <a:lnTo>
                    <a:pt x="3" y="82"/>
                  </a:lnTo>
                  <a:lnTo>
                    <a:pt x="3" y="82"/>
                  </a:lnTo>
                  <a:lnTo>
                    <a:pt x="0" y="85"/>
                  </a:lnTo>
                  <a:lnTo>
                    <a:pt x="0" y="92"/>
                  </a:lnTo>
                  <a:lnTo>
                    <a:pt x="5" y="94"/>
                  </a:lnTo>
                  <a:lnTo>
                    <a:pt x="15" y="99"/>
                  </a:lnTo>
                  <a:lnTo>
                    <a:pt x="19" y="101"/>
                  </a:lnTo>
                  <a:lnTo>
                    <a:pt x="22" y="99"/>
                  </a:lnTo>
                  <a:lnTo>
                    <a:pt x="22" y="99"/>
                  </a:lnTo>
                  <a:lnTo>
                    <a:pt x="22" y="101"/>
                  </a:lnTo>
                  <a:lnTo>
                    <a:pt x="24" y="104"/>
                  </a:lnTo>
                  <a:lnTo>
                    <a:pt x="26" y="104"/>
                  </a:lnTo>
                  <a:lnTo>
                    <a:pt x="31" y="106"/>
                  </a:lnTo>
                  <a:lnTo>
                    <a:pt x="33" y="108"/>
                  </a:lnTo>
                  <a:lnTo>
                    <a:pt x="33" y="111"/>
                  </a:lnTo>
                  <a:lnTo>
                    <a:pt x="36" y="113"/>
                  </a:lnTo>
                  <a:lnTo>
                    <a:pt x="41" y="113"/>
                  </a:lnTo>
                  <a:lnTo>
                    <a:pt x="45" y="113"/>
                  </a:lnTo>
                  <a:lnTo>
                    <a:pt x="52" y="111"/>
                  </a:lnTo>
                  <a:lnTo>
                    <a:pt x="57" y="113"/>
                  </a:lnTo>
                  <a:lnTo>
                    <a:pt x="57" y="116"/>
                  </a:lnTo>
                  <a:lnTo>
                    <a:pt x="59" y="120"/>
                  </a:lnTo>
                  <a:lnTo>
                    <a:pt x="62" y="123"/>
                  </a:lnTo>
                  <a:lnTo>
                    <a:pt x="62" y="125"/>
                  </a:lnTo>
                  <a:lnTo>
                    <a:pt x="69" y="132"/>
                  </a:lnTo>
                  <a:lnTo>
                    <a:pt x="71" y="134"/>
                  </a:lnTo>
                  <a:lnTo>
                    <a:pt x="74" y="146"/>
                  </a:lnTo>
                  <a:lnTo>
                    <a:pt x="76" y="146"/>
                  </a:lnTo>
                  <a:lnTo>
                    <a:pt x="76" y="149"/>
                  </a:lnTo>
                  <a:lnTo>
                    <a:pt x="78" y="149"/>
                  </a:lnTo>
                  <a:lnTo>
                    <a:pt x="81" y="151"/>
                  </a:lnTo>
                  <a:lnTo>
                    <a:pt x="83" y="151"/>
                  </a:lnTo>
                  <a:lnTo>
                    <a:pt x="83" y="153"/>
                  </a:lnTo>
                  <a:lnTo>
                    <a:pt x="86" y="153"/>
                  </a:lnTo>
                  <a:lnTo>
                    <a:pt x="86" y="156"/>
                  </a:lnTo>
                  <a:lnTo>
                    <a:pt x="88" y="158"/>
                  </a:lnTo>
                  <a:lnTo>
                    <a:pt x="90" y="160"/>
                  </a:lnTo>
                  <a:lnTo>
                    <a:pt x="90" y="160"/>
                  </a:lnTo>
                  <a:lnTo>
                    <a:pt x="93" y="163"/>
                  </a:lnTo>
                  <a:lnTo>
                    <a:pt x="95" y="168"/>
                  </a:lnTo>
                  <a:lnTo>
                    <a:pt x="95" y="170"/>
                  </a:lnTo>
                  <a:lnTo>
                    <a:pt x="97" y="170"/>
                  </a:lnTo>
                  <a:lnTo>
                    <a:pt x="100" y="170"/>
                  </a:lnTo>
                  <a:lnTo>
                    <a:pt x="100" y="170"/>
                  </a:lnTo>
                  <a:lnTo>
                    <a:pt x="102" y="172"/>
                  </a:lnTo>
                  <a:lnTo>
                    <a:pt x="104" y="175"/>
                  </a:lnTo>
                  <a:lnTo>
                    <a:pt x="107" y="177"/>
                  </a:lnTo>
                  <a:lnTo>
                    <a:pt x="112" y="179"/>
                  </a:lnTo>
                  <a:lnTo>
                    <a:pt x="114" y="179"/>
                  </a:lnTo>
                  <a:lnTo>
                    <a:pt x="119" y="182"/>
                  </a:lnTo>
                  <a:lnTo>
                    <a:pt x="123" y="184"/>
                  </a:lnTo>
                  <a:lnTo>
                    <a:pt x="130" y="189"/>
                  </a:lnTo>
                  <a:lnTo>
                    <a:pt x="133" y="191"/>
                  </a:lnTo>
                  <a:lnTo>
                    <a:pt x="135" y="196"/>
                  </a:lnTo>
                  <a:lnTo>
                    <a:pt x="138" y="198"/>
                  </a:lnTo>
                  <a:lnTo>
                    <a:pt x="138" y="201"/>
                  </a:lnTo>
                  <a:lnTo>
                    <a:pt x="140" y="205"/>
                  </a:lnTo>
                  <a:lnTo>
                    <a:pt x="142" y="205"/>
                  </a:lnTo>
                  <a:lnTo>
                    <a:pt x="145" y="208"/>
                  </a:lnTo>
                  <a:lnTo>
                    <a:pt x="147" y="208"/>
                  </a:lnTo>
                  <a:lnTo>
                    <a:pt x="154" y="208"/>
                  </a:lnTo>
                  <a:lnTo>
                    <a:pt x="154" y="210"/>
                  </a:lnTo>
                  <a:lnTo>
                    <a:pt x="159" y="210"/>
                  </a:lnTo>
                  <a:lnTo>
                    <a:pt x="164" y="215"/>
                  </a:lnTo>
                  <a:lnTo>
                    <a:pt x="166" y="217"/>
                  </a:lnTo>
                  <a:lnTo>
                    <a:pt x="171" y="220"/>
                  </a:lnTo>
                  <a:lnTo>
                    <a:pt x="171" y="222"/>
                  </a:lnTo>
                  <a:lnTo>
                    <a:pt x="171" y="224"/>
                  </a:lnTo>
                  <a:lnTo>
                    <a:pt x="173" y="224"/>
                  </a:lnTo>
                  <a:lnTo>
                    <a:pt x="173" y="227"/>
                  </a:lnTo>
                  <a:lnTo>
                    <a:pt x="171" y="227"/>
                  </a:lnTo>
                  <a:lnTo>
                    <a:pt x="171" y="229"/>
                  </a:lnTo>
                  <a:lnTo>
                    <a:pt x="173" y="231"/>
                  </a:lnTo>
                  <a:lnTo>
                    <a:pt x="173" y="231"/>
                  </a:lnTo>
                  <a:lnTo>
                    <a:pt x="173" y="234"/>
                  </a:lnTo>
                  <a:lnTo>
                    <a:pt x="178" y="239"/>
                  </a:lnTo>
                  <a:lnTo>
                    <a:pt x="180" y="239"/>
                  </a:lnTo>
                  <a:lnTo>
                    <a:pt x="180" y="239"/>
                  </a:lnTo>
                  <a:lnTo>
                    <a:pt x="180" y="239"/>
                  </a:lnTo>
                  <a:lnTo>
                    <a:pt x="180" y="236"/>
                  </a:lnTo>
                  <a:lnTo>
                    <a:pt x="182" y="239"/>
                  </a:lnTo>
                  <a:lnTo>
                    <a:pt x="182" y="239"/>
                  </a:lnTo>
                  <a:lnTo>
                    <a:pt x="182" y="239"/>
                  </a:lnTo>
                  <a:lnTo>
                    <a:pt x="182" y="241"/>
                  </a:lnTo>
                  <a:lnTo>
                    <a:pt x="185" y="241"/>
                  </a:lnTo>
                  <a:lnTo>
                    <a:pt x="185" y="243"/>
                  </a:lnTo>
                  <a:lnTo>
                    <a:pt x="185" y="243"/>
                  </a:lnTo>
                  <a:lnTo>
                    <a:pt x="182" y="246"/>
                  </a:lnTo>
                  <a:lnTo>
                    <a:pt x="185" y="248"/>
                  </a:lnTo>
                  <a:lnTo>
                    <a:pt x="187" y="248"/>
                  </a:lnTo>
                  <a:lnTo>
                    <a:pt x="190" y="248"/>
                  </a:lnTo>
                  <a:lnTo>
                    <a:pt x="192" y="248"/>
                  </a:lnTo>
                  <a:lnTo>
                    <a:pt x="192" y="250"/>
                  </a:lnTo>
                  <a:lnTo>
                    <a:pt x="194" y="255"/>
                  </a:lnTo>
                  <a:lnTo>
                    <a:pt x="194" y="255"/>
                  </a:lnTo>
                  <a:lnTo>
                    <a:pt x="199" y="258"/>
                  </a:lnTo>
                  <a:lnTo>
                    <a:pt x="209" y="260"/>
                  </a:lnTo>
                  <a:lnTo>
                    <a:pt x="213" y="262"/>
                  </a:lnTo>
                  <a:lnTo>
                    <a:pt x="216" y="265"/>
                  </a:lnTo>
                  <a:lnTo>
                    <a:pt x="218" y="265"/>
                  </a:lnTo>
                  <a:lnTo>
                    <a:pt x="220" y="265"/>
                  </a:lnTo>
                  <a:lnTo>
                    <a:pt x="223" y="267"/>
                  </a:lnTo>
                  <a:lnTo>
                    <a:pt x="223" y="267"/>
                  </a:lnTo>
                  <a:lnTo>
                    <a:pt x="225" y="269"/>
                  </a:lnTo>
                  <a:lnTo>
                    <a:pt x="225" y="272"/>
                  </a:lnTo>
                  <a:lnTo>
                    <a:pt x="225" y="276"/>
                  </a:lnTo>
                  <a:lnTo>
                    <a:pt x="225" y="279"/>
                  </a:lnTo>
                  <a:lnTo>
                    <a:pt x="227" y="279"/>
                  </a:lnTo>
                  <a:lnTo>
                    <a:pt x="235" y="288"/>
                  </a:lnTo>
                  <a:lnTo>
                    <a:pt x="237" y="291"/>
                  </a:lnTo>
                  <a:lnTo>
                    <a:pt x="237" y="293"/>
                  </a:lnTo>
                  <a:lnTo>
                    <a:pt x="237" y="295"/>
                  </a:lnTo>
                  <a:lnTo>
                    <a:pt x="237" y="298"/>
                  </a:lnTo>
                  <a:lnTo>
                    <a:pt x="239" y="298"/>
                  </a:lnTo>
                  <a:lnTo>
                    <a:pt x="239" y="300"/>
                  </a:lnTo>
                  <a:lnTo>
                    <a:pt x="239" y="302"/>
                  </a:lnTo>
                  <a:lnTo>
                    <a:pt x="239" y="302"/>
                  </a:lnTo>
                  <a:lnTo>
                    <a:pt x="239" y="305"/>
                  </a:lnTo>
                  <a:lnTo>
                    <a:pt x="239" y="305"/>
                  </a:lnTo>
                  <a:lnTo>
                    <a:pt x="239" y="307"/>
                  </a:lnTo>
                  <a:lnTo>
                    <a:pt x="242" y="307"/>
                  </a:lnTo>
                  <a:lnTo>
                    <a:pt x="242" y="307"/>
                  </a:lnTo>
                  <a:lnTo>
                    <a:pt x="242" y="307"/>
                  </a:lnTo>
                  <a:lnTo>
                    <a:pt x="242" y="310"/>
                  </a:lnTo>
                  <a:lnTo>
                    <a:pt x="242" y="312"/>
                  </a:lnTo>
                  <a:lnTo>
                    <a:pt x="242" y="314"/>
                  </a:lnTo>
                  <a:lnTo>
                    <a:pt x="242" y="314"/>
                  </a:lnTo>
                  <a:lnTo>
                    <a:pt x="244" y="317"/>
                  </a:lnTo>
                  <a:lnTo>
                    <a:pt x="246" y="319"/>
                  </a:lnTo>
                  <a:lnTo>
                    <a:pt x="246" y="319"/>
                  </a:lnTo>
                  <a:lnTo>
                    <a:pt x="249" y="319"/>
                  </a:lnTo>
                  <a:lnTo>
                    <a:pt x="253" y="319"/>
                  </a:lnTo>
                  <a:lnTo>
                    <a:pt x="253" y="319"/>
                  </a:lnTo>
                  <a:lnTo>
                    <a:pt x="256" y="321"/>
                  </a:lnTo>
                  <a:lnTo>
                    <a:pt x="256" y="321"/>
                  </a:lnTo>
                  <a:lnTo>
                    <a:pt x="258" y="324"/>
                  </a:lnTo>
                  <a:lnTo>
                    <a:pt x="258" y="324"/>
                  </a:lnTo>
                  <a:lnTo>
                    <a:pt x="258" y="324"/>
                  </a:lnTo>
                  <a:lnTo>
                    <a:pt x="261" y="324"/>
                  </a:lnTo>
                  <a:lnTo>
                    <a:pt x="261" y="324"/>
                  </a:lnTo>
                  <a:lnTo>
                    <a:pt x="263" y="326"/>
                  </a:lnTo>
                  <a:lnTo>
                    <a:pt x="263" y="326"/>
                  </a:lnTo>
                  <a:lnTo>
                    <a:pt x="263" y="329"/>
                  </a:lnTo>
                  <a:lnTo>
                    <a:pt x="265" y="329"/>
                  </a:lnTo>
                  <a:lnTo>
                    <a:pt x="268" y="329"/>
                  </a:lnTo>
                  <a:lnTo>
                    <a:pt x="268" y="331"/>
                  </a:lnTo>
                  <a:lnTo>
                    <a:pt x="268" y="336"/>
                  </a:lnTo>
                  <a:lnTo>
                    <a:pt x="272" y="345"/>
                  </a:lnTo>
                  <a:lnTo>
                    <a:pt x="275" y="345"/>
                  </a:lnTo>
                  <a:lnTo>
                    <a:pt x="277" y="345"/>
                  </a:lnTo>
                  <a:lnTo>
                    <a:pt x="277" y="347"/>
                  </a:lnTo>
                  <a:lnTo>
                    <a:pt x="277" y="350"/>
                  </a:lnTo>
                  <a:lnTo>
                    <a:pt x="277" y="352"/>
                  </a:lnTo>
                  <a:lnTo>
                    <a:pt x="277" y="355"/>
                  </a:lnTo>
                  <a:lnTo>
                    <a:pt x="277" y="355"/>
                  </a:lnTo>
                  <a:lnTo>
                    <a:pt x="277" y="357"/>
                  </a:lnTo>
                  <a:lnTo>
                    <a:pt x="277" y="359"/>
                  </a:lnTo>
                  <a:lnTo>
                    <a:pt x="277" y="359"/>
                  </a:lnTo>
                  <a:lnTo>
                    <a:pt x="277" y="362"/>
                  </a:lnTo>
                  <a:lnTo>
                    <a:pt x="277" y="364"/>
                  </a:lnTo>
                  <a:lnTo>
                    <a:pt x="277" y="364"/>
                  </a:lnTo>
                  <a:lnTo>
                    <a:pt x="279" y="369"/>
                  </a:lnTo>
                  <a:lnTo>
                    <a:pt x="279" y="369"/>
                  </a:lnTo>
                  <a:lnTo>
                    <a:pt x="279" y="369"/>
                  </a:lnTo>
                  <a:lnTo>
                    <a:pt x="279" y="369"/>
                  </a:lnTo>
                  <a:lnTo>
                    <a:pt x="282" y="371"/>
                  </a:lnTo>
                  <a:lnTo>
                    <a:pt x="282" y="371"/>
                  </a:lnTo>
                  <a:lnTo>
                    <a:pt x="282" y="371"/>
                  </a:lnTo>
                  <a:lnTo>
                    <a:pt x="284" y="371"/>
                  </a:lnTo>
                  <a:lnTo>
                    <a:pt x="287" y="376"/>
                  </a:lnTo>
                  <a:lnTo>
                    <a:pt x="287" y="376"/>
                  </a:lnTo>
                  <a:lnTo>
                    <a:pt x="294" y="374"/>
                  </a:lnTo>
                  <a:lnTo>
                    <a:pt x="296" y="374"/>
                  </a:lnTo>
                  <a:lnTo>
                    <a:pt x="301" y="376"/>
                  </a:lnTo>
                  <a:lnTo>
                    <a:pt x="301" y="376"/>
                  </a:lnTo>
                  <a:lnTo>
                    <a:pt x="303" y="378"/>
                  </a:lnTo>
                  <a:lnTo>
                    <a:pt x="303" y="378"/>
                  </a:lnTo>
                  <a:lnTo>
                    <a:pt x="305" y="378"/>
                  </a:lnTo>
                  <a:lnTo>
                    <a:pt x="308" y="378"/>
                  </a:lnTo>
                  <a:lnTo>
                    <a:pt x="308" y="378"/>
                  </a:lnTo>
                  <a:lnTo>
                    <a:pt x="308" y="378"/>
                  </a:lnTo>
                  <a:lnTo>
                    <a:pt x="308" y="376"/>
                  </a:lnTo>
                  <a:lnTo>
                    <a:pt x="308" y="374"/>
                  </a:lnTo>
                  <a:lnTo>
                    <a:pt x="313" y="369"/>
                  </a:lnTo>
                  <a:lnTo>
                    <a:pt x="313" y="364"/>
                  </a:lnTo>
                  <a:lnTo>
                    <a:pt x="313" y="362"/>
                  </a:lnTo>
                  <a:lnTo>
                    <a:pt x="313" y="362"/>
                  </a:lnTo>
                  <a:lnTo>
                    <a:pt x="315" y="359"/>
                  </a:lnTo>
                  <a:lnTo>
                    <a:pt x="315" y="357"/>
                  </a:lnTo>
                  <a:lnTo>
                    <a:pt x="315" y="355"/>
                  </a:lnTo>
                  <a:lnTo>
                    <a:pt x="315" y="352"/>
                  </a:lnTo>
                  <a:lnTo>
                    <a:pt x="315" y="352"/>
                  </a:lnTo>
                  <a:lnTo>
                    <a:pt x="315" y="350"/>
                  </a:lnTo>
                  <a:lnTo>
                    <a:pt x="317" y="355"/>
                  </a:lnTo>
                  <a:lnTo>
                    <a:pt x="315" y="364"/>
                  </a:lnTo>
                  <a:lnTo>
                    <a:pt x="315" y="369"/>
                  </a:lnTo>
                  <a:lnTo>
                    <a:pt x="322" y="362"/>
                  </a:lnTo>
                  <a:lnTo>
                    <a:pt x="324" y="357"/>
                  </a:lnTo>
                  <a:lnTo>
                    <a:pt x="327" y="352"/>
                  </a:lnTo>
                  <a:lnTo>
                    <a:pt x="327" y="352"/>
                  </a:lnTo>
                  <a:lnTo>
                    <a:pt x="324" y="350"/>
                  </a:lnTo>
                  <a:lnTo>
                    <a:pt x="324" y="347"/>
                  </a:lnTo>
                  <a:lnTo>
                    <a:pt x="322" y="347"/>
                  </a:lnTo>
                  <a:lnTo>
                    <a:pt x="320" y="347"/>
                  </a:lnTo>
                  <a:lnTo>
                    <a:pt x="320" y="347"/>
                  </a:lnTo>
                  <a:lnTo>
                    <a:pt x="315" y="343"/>
                  </a:lnTo>
                  <a:lnTo>
                    <a:pt x="313" y="343"/>
                  </a:lnTo>
                  <a:lnTo>
                    <a:pt x="313" y="343"/>
                  </a:lnTo>
                  <a:lnTo>
                    <a:pt x="313" y="340"/>
                  </a:lnTo>
                  <a:lnTo>
                    <a:pt x="313" y="338"/>
                  </a:lnTo>
                  <a:lnTo>
                    <a:pt x="310" y="333"/>
                  </a:lnTo>
                  <a:lnTo>
                    <a:pt x="308" y="331"/>
                  </a:lnTo>
                  <a:lnTo>
                    <a:pt x="305" y="326"/>
                  </a:lnTo>
                  <a:lnTo>
                    <a:pt x="305" y="324"/>
                  </a:lnTo>
                  <a:lnTo>
                    <a:pt x="305" y="321"/>
                  </a:lnTo>
                  <a:lnTo>
                    <a:pt x="305" y="321"/>
                  </a:lnTo>
                  <a:lnTo>
                    <a:pt x="303" y="317"/>
                  </a:lnTo>
                  <a:lnTo>
                    <a:pt x="301" y="317"/>
                  </a:lnTo>
                  <a:lnTo>
                    <a:pt x="301" y="317"/>
                  </a:lnTo>
                  <a:lnTo>
                    <a:pt x="303" y="314"/>
                  </a:lnTo>
                  <a:lnTo>
                    <a:pt x="303" y="317"/>
                  </a:lnTo>
                  <a:lnTo>
                    <a:pt x="305" y="317"/>
                  </a:lnTo>
                  <a:lnTo>
                    <a:pt x="305" y="319"/>
                  </a:lnTo>
                  <a:lnTo>
                    <a:pt x="308" y="319"/>
                  </a:lnTo>
                  <a:lnTo>
                    <a:pt x="310" y="319"/>
                  </a:lnTo>
                  <a:lnTo>
                    <a:pt x="310" y="321"/>
                  </a:lnTo>
                  <a:lnTo>
                    <a:pt x="308" y="324"/>
                  </a:lnTo>
                  <a:lnTo>
                    <a:pt x="310" y="326"/>
                  </a:lnTo>
                  <a:lnTo>
                    <a:pt x="310" y="329"/>
                  </a:lnTo>
                  <a:lnTo>
                    <a:pt x="315" y="336"/>
                  </a:lnTo>
                  <a:lnTo>
                    <a:pt x="322" y="340"/>
                  </a:lnTo>
                  <a:lnTo>
                    <a:pt x="324" y="343"/>
                  </a:lnTo>
                  <a:lnTo>
                    <a:pt x="327" y="340"/>
                  </a:lnTo>
                  <a:lnTo>
                    <a:pt x="327" y="338"/>
                  </a:lnTo>
                  <a:lnTo>
                    <a:pt x="324" y="338"/>
                  </a:lnTo>
                  <a:lnTo>
                    <a:pt x="324" y="336"/>
                  </a:lnTo>
                  <a:lnTo>
                    <a:pt x="324" y="336"/>
                  </a:lnTo>
                  <a:lnTo>
                    <a:pt x="322" y="326"/>
                  </a:lnTo>
                  <a:lnTo>
                    <a:pt x="322" y="324"/>
                  </a:lnTo>
                  <a:lnTo>
                    <a:pt x="322" y="324"/>
                  </a:lnTo>
                  <a:lnTo>
                    <a:pt x="322" y="324"/>
                  </a:lnTo>
                  <a:lnTo>
                    <a:pt x="322" y="321"/>
                  </a:lnTo>
                  <a:lnTo>
                    <a:pt x="322" y="324"/>
                  </a:lnTo>
                  <a:lnTo>
                    <a:pt x="322" y="324"/>
                  </a:lnTo>
                  <a:lnTo>
                    <a:pt x="322" y="324"/>
                  </a:lnTo>
                  <a:lnTo>
                    <a:pt x="320" y="321"/>
                  </a:lnTo>
                  <a:lnTo>
                    <a:pt x="324" y="321"/>
                  </a:lnTo>
                  <a:lnTo>
                    <a:pt x="324" y="324"/>
                  </a:lnTo>
                  <a:lnTo>
                    <a:pt x="324" y="333"/>
                  </a:lnTo>
                  <a:lnTo>
                    <a:pt x="324" y="333"/>
                  </a:lnTo>
                  <a:lnTo>
                    <a:pt x="329" y="331"/>
                  </a:lnTo>
                  <a:lnTo>
                    <a:pt x="329" y="338"/>
                  </a:lnTo>
                  <a:lnTo>
                    <a:pt x="329" y="343"/>
                  </a:lnTo>
                  <a:lnTo>
                    <a:pt x="329" y="345"/>
                  </a:lnTo>
                  <a:lnTo>
                    <a:pt x="332" y="345"/>
                  </a:lnTo>
                  <a:lnTo>
                    <a:pt x="334" y="343"/>
                  </a:lnTo>
                  <a:lnTo>
                    <a:pt x="336" y="343"/>
                  </a:lnTo>
                  <a:lnTo>
                    <a:pt x="336" y="343"/>
                  </a:lnTo>
                  <a:lnTo>
                    <a:pt x="339" y="343"/>
                  </a:lnTo>
                  <a:lnTo>
                    <a:pt x="346" y="336"/>
                  </a:lnTo>
                  <a:lnTo>
                    <a:pt x="346" y="333"/>
                  </a:lnTo>
                  <a:lnTo>
                    <a:pt x="343" y="333"/>
                  </a:lnTo>
                  <a:lnTo>
                    <a:pt x="346" y="333"/>
                  </a:lnTo>
                  <a:lnTo>
                    <a:pt x="346" y="333"/>
                  </a:lnTo>
                  <a:lnTo>
                    <a:pt x="346" y="331"/>
                  </a:lnTo>
                  <a:lnTo>
                    <a:pt x="346" y="331"/>
                  </a:lnTo>
                  <a:lnTo>
                    <a:pt x="346" y="331"/>
                  </a:lnTo>
                  <a:lnTo>
                    <a:pt x="348" y="331"/>
                  </a:lnTo>
                  <a:lnTo>
                    <a:pt x="348" y="329"/>
                  </a:lnTo>
                  <a:lnTo>
                    <a:pt x="348" y="326"/>
                  </a:lnTo>
                  <a:lnTo>
                    <a:pt x="348" y="324"/>
                  </a:lnTo>
                  <a:lnTo>
                    <a:pt x="348" y="324"/>
                  </a:lnTo>
                  <a:lnTo>
                    <a:pt x="348" y="326"/>
                  </a:lnTo>
                  <a:lnTo>
                    <a:pt x="346" y="326"/>
                  </a:lnTo>
                  <a:lnTo>
                    <a:pt x="346" y="329"/>
                  </a:lnTo>
                  <a:lnTo>
                    <a:pt x="343" y="329"/>
                  </a:lnTo>
                  <a:lnTo>
                    <a:pt x="341" y="331"/>
                  </a:lnTo>
                  <a:lnTo>
                    <a:pt x="339" y="333"/>
                  </a:lnTo>
                  <a:lnTo>
                    <a:pt x="336" y="333"/>
                  </a:lnTo>
                  <a:lnTo>
                    <a:pt x="336" y="333"/>
                  </a:lnTo>
                  <a:lnTo>
                    <a:pt x="339" y="331"/>
                  </a:lnTo>
                  <a:lnTo>
                    <a:pt x="341" y="329"/>
                  </a:lnTo>
                  <a:lnTo>
                    <a:pt x="346" y="326"/>
                  </a:lnTo>
                  <a:lnTo>
                    <a:pt x="346" y="324"/>
                  </a:lnTo>
                  <a:lnTo>
                    <a:pt x="343" y="321"/>
                  </a:lnTo>
                  <a:lnTo>
                    <a:pt x="341" y="319"/>
                  </a:lnTo>
                  <a:lnTo>
                    <a:pt x="332" y="321"/>
                  </a:lnTo>
                  <a:lnTo>
                    <a:pt x="334" y="319"/>
                  </a:lnTo>
                  <a:lnTo>
                    <a:pt x="336" y="319"/>
                  </a:lnTo>
                  <a:lnTo>
                    <a:pt x="339" y="317"/>
                  </a:lnTo>
                  <a:lnTo>
                    <a:pt x="341" y="317"/>
                  </a:lnTo>
                  <a:lnTo>
                    <a:pt x="341" y="317"/>
                  </a:lnTo>
                  <a:lnTo>
                    <a:pt x="341" y="317"/>
                  </a:lnTo>
                  <a:lnTo>
                    <a:pt x="336" y="314"/>
                  </a:lnTo>
                  <a:lnTo>
                    <a:pt x="336" y="314"/>
                  </a:lnTo>
                  <a:lnTo>
                    <a:pt x="334" y="314"/>
                  </a:lnTo>
                  <a:lnTo>
                    <a:pt x="334" y="317"/>
                  </a:lnTo>
                  <a:lnTo>
                    <a:pt x="332" y="317"/>
                  </a:lnTo>
                  <a:lnTo>
                    <a:pt x="322" y="317"/>
                  </a:lnTo>
                  <a:lnTo>
                    <a:pt x="320" y="317"/>
                  </a:lnTo>
                  <a:lnTo>
                    <a:pt x="320" y="317"/>
                  </a:lnTo>
                  <a:lnTo>
                    <a:pt x="320" y="317"/>
                  </a:lnTo>
                  <a:lnTo>
                    <a:pt x="320" y="314"/>
                  </a:lnTo>
                  <a:lnTo>
                    <a:pt x="322" y="314"/>
                  </a:lnTo>
                  <a:lnTo>
                    <a:pt x="324" y="314"/>
                  </a:lnTo>
                  <a:lnTo>
                    <a:pt x="332" y="314"/>
                  </a:lnTo>
                  <a:lnTo>
                    <a:pt x="334" y="312"/>
                  </a:lnTo>
                  <a:lnTo>
                    <a:pt x="334" y="312"/>
                  </a:lnTo>
                  <a:lnTo>
                    <a:pt x="334" y="310"/>
                  </a:lnTo>
                  <a:lnTo>
                    <a:pt x="334" y="310"/>
                  </a:lnTo>
                  <a:lnTo>
                    <a:pt x="334" y="307"/>
                  </a:lnTo>
                  <a:lnTo>
                    <a:pt x="334" y="307"/>
                  </a:lnTo>
                  <a:lnTo>
                    <a:pt x="334" y="310"/>
                  </a:lnTo>
                  <a:lnTo>
                    <a:pt x="336" y="310"/>
                  </a:lnTo>
                  <a:lnTo>
                    <a:pt x="341" y="312"/>
                  </a:lnTo>
                  <a:lnTo>
                    <a:pt x="341" y="312"/>
                  </a:lnTo>
                  <a:lnTo>
                    <a:pt x="343" y="312"/>
                  </a:lnTo>
                  <a:lnTo>
                    <a:pt x="346" y="312"/>
                  </a:lnTo>
                  <a:lnTo>
                    <a:pt x="346" y="314"/>
                  </a:lnTo>
                  <a:lnTo>
                    <a:pt x="348" y="314"/>
                  </a:lnTo>
                  <a:lnTo>
                    <a:pt x="348" y="314"/>
                  </a:lnTo>
                  <a:lnTo>
                    <a:pt x="350" y="314"/>
                  </a:lnTo>
                  <a:lnTo>
                    <a:pt x="353" y="314"/>
                  </a:lnTo>
                  <a:lnTo>
                    <a:pt x="353" y="312"/>
                  </a:lnTo>
                  <a:lnTo>
                    <a:pt x="353" y="310"/>
                  </a:lnTo>
                  <a:lnTo>
                    <a:pt x="353" y="307"/>
                  </a:lnTo>
                  <a:lnTo>
                    <a:pt x="353" y="307"/>
                  </a:lnTo>
                  <a:lnTo>
                    <a:pt x="353" y="310"/>
                  </a:lnTo>
                  <a:lnTo>
                    <a:pt x="355" y="310"/>
                  </a:lnTo>
                  <a:lnTo>
                    <a:pt x="355" y="312"/>
                  </a:lnTo>
                  <a:lnTo>
                    <a:pt x="358" y="312"/>
                  </a:lnTo>
                  <a:lnTo>
                    <a:pt x="358" y="312"/>
                  </a:lnTo>
                  <a:lnTo>
                    <a:pt x="358" y="312"/>
                  </a:lnTo>
                  <a:lnTo>
                    <a:pt x="360" y="310"/>
                  </a:lnTo>
                  <a:lnTo>
                    <a:pt x="365" y="305"/>
                  </a:lnTo>
                  <a:lnTo>
                    <a:pt x="367" y="302"/>
                  </a:lnTo>
                  <a:lnTo>
                    <a:pt x="367" y="302"/>
                  </a:lnTo>
                  <a:lnTo>
                    <a:pt x="367" y="300"/>
                  </a:lnTo>
                  <a:lnTo>
                    <a:pt x="369" y="300"/>
                  </a:lnTo>
                  <a:lnTo>
                    <a:pt x="367" y="300"/>
                  </a:lnTo>
                  <a:lnTo>
                    <a:pt x="367" y="300"/>
                  </a:lnTo>
                  <a:lnTo>
                    <a:pt x="362" y="295"/>
                  </a:lnTo>
                  <a:lnTo>
                    <a:pt x="360" y="295"/>
                  </a:lnTo>
                  <a:lnTo>
                    <a:pt x="362" y="295"/>
                  </a:lnTo>
                  <a:lnTo>
                    <a:pt x="365" y="295"/>
                  </a:lnTo>
                  <a:lnTo>
                    <a:pt x="367" y="298"/>
                  </a:lnTo>
                  <a:lnTo>
                    <a:pt x="372" y="300"/>
                  </a:lnTo>
                  <a:lnTo>
                    <a:pt x="372" y="300"/>
                  </a:lnTo>
                  <a:lnTo>
                    <a:pt x="374" y="298"/>
                  </a:lnTo>
                  <a:lnTo>
                    <a:pt x="376" y="295"/>
                  </a:lnTo>
                  <a:lnTo>
                    <a:pt x="379" y="295"/>
                  </a:lnTo>
                  <a:lnTo>
                    <a:pt x="381" y="293"/>
                  </a:lnTo>
                  <a:lnTo>
                    <a:pt x="388" y="291"/>
                  </a:lnTo>
                  <a:lnTo>
                    <a:pt x="388" y="291"/>
                  </a:lnTo>
                  <a:lnTo>
                    <a:pt x="388" y="288"/>
                  </a:lnTo>
                  <a:lnTo>
                    <a:pt x="386" y="288"/>
                  </a:lnTo>
                  <a:lnTo>
                    <a:pt x="384" y="286"/>
                  </a:lnTo>
                  <a:lnTo>
                    <a:pt x="386" y="286"/>
                  </a:lnTo>
                  <a:lnTo>
                    <a:pt x="386" y="286"/>
                  </a:lnTo>
                  <a:lnTo>
                    <a:pt x="388" y="286"/>
                  </a:lnTo>
                  <a:lnTo>
                    <a:pt x="393" y="286"/>
                  </a:lnTo>
                  <a:lnTo>
                    <a:pt x="393" y="286"/>
                  </a:lnTo>
                  <a:lnTo>
                    <a:pt x="398" y="279"/>
                  </a:lnTo>
                  <a:lnTo>
                    <a:pt x="400" y="276"/>
                  </a:lnTo>
                  <a:lnTo>
                    <a:pt x="398" y="274"/>
                  </a:lnTo>
                  <a:lnTo>
                    <a:pt x="398" y="274"/>
                  </a:lnTo>
                  <a:lnTo>
                    <a:pt x="398" y="274"/>
                  </a:lnTo>
                  <a:lnTo>
                    <a:pt x="398" y="274"/>
                  </a:lnTo>
                  <a:lnTo>
                    <a:pt x="395" y="274"/>
                  </a:lnTo>
                  <a:lnTo>
                    <a:pt x="395" y="272"/>
                  </a:lnTo>
                  <a:lnTo>
                    <a:pt x="395" y="272"/>
                  </a:lnTo>
                  <a:lnTo>
                    <a:pt x="391" y="272"/>
                  </a:lnTo>
                  <a:lnTo>
                    <a:pt x="388" y="272"/>
                  </a:lnTo>
                  <a:lnTo>
                    <a:pt x="388" y="269"/>
                  </a:lnTo>
                  <a:lnTo>
                    <a:pt x="386" y="267"/>
                  </a:lnTo>
                  <a:lnTo>
                    <a:pt x="388" y="269"/>
                  </a:lnTo>
                  <a:lnTo>
                    <a:pt x="391" y="269"/>
                  </a:lnTo>
                  <a:lnTo>
                    <a:pt x="391" y="269"/>
                  </a:lnTo>
                  <a:lnTo>
                    <a:pt x="391" y="267"/>
                  </a:lnTo>
                  <a:lnTo>
                    <a:pt x="391" y="265"/>
                  </a:lnTo>
                  <a:lnTo>
                    <a:pt x="388" y="262"/>
                  </a:lnTo>
                  <a:lnTo>
                    <a:pt x="388" y="260"/>
                  </a:lnTo>
                  <a:lnTo>
                    <a:pt x="388" y="260"/>
                  </a:lnTo>
                  <a:lnTo>
                    <a:pt x="393" y="262"/>
                  </a:lnTo>
                  <a:lnTo>
                    <a:pt x="393" y="262"/>
                  </a:lnTo>
                  <a:lnTo>
                    <a:pt x="393" y="260"/>
                  </a:lnTo>
                  <a:lnTo>
                    <a:pt x="393" y="260"/>
                  </a:lnTo>
                  <a:lnTo>
                    <a:pt x="393" y="260"/>
                  </a:lnTo>
                  <a:lnTo>
                    <a:pt x="395" y="260"/>
                  </a:lnTo>
                  <a:lnTo>
                    <a:pt x="393" y="265"/>
                  </a:lnTo>
                  <a:lnTo>
                    <a:pt x="393" y="267"/>
                  </a:lnTo>
                  <a:lnTo>
                    <a:pt x="395" y="267"/>
                  </a:lnTo>
                  <a:lnTo>
                    <a:pt x="395" y="267"/>
                  </a:lnTo>
                  <a:lnTo>
                    <a:pt x="398" y="269"/>
                  </a:lnTo>
                  <a:lnTo>
                    <a:pt x="400" y="269"/>
                  </a:lnTo>
                  <a:lnTo>
                    <a:pt x="400" y="269"/>
                  </a:lnTo>
                  <a:lnTo>
                    <a:pt x="402" y="269"/>
                  </a:lnTo>
                  <a:lnTo>
                    <a:pt x="405" y="267"/>
                  </a:lnTo>
                  <a:lnTo>
                    <a:pt x="410" y="262"/>
                  </a:lnTo>
                  <a:lnTo>
                    <a:pt x="412" y="260"/>
                  </a:lnTo>
                  <a:lnTo>
                    <a:pt x="412" y="258"/>
                  </a:lnTo>
                  <a:lnTo>
                    <a:pt x="414" y="255"/>
                  </a:lnTo>
                  <a:lnTo>
                    <a:pt x="417" y="253"/>
                  </a:lnTo>
                  <a:lnTo>
                    <a:pt x="417" y="253"/>
                  </a:lnTo>
                  <a:lnTo>
                    <a:pt x="417" y="253"/>
                  </a:lnTo>
                  <a:lnTo>
                    <a:pt x="417" y="250"/>
                  </a:lnTo>
                  <a:lnTo>
                    <a:pt x="419" y="250"/>
                  </a:lnTo>
                  <a:lnTo>
                    <a:pt x="419" y="250"/>
                  </a:lnTo>
                  <a:lnTo>
                    <a:pt x="424" y="246"/>
                  </a:lnTo>
                  <a:lnTo>
                    <a:pt x="424" y="246"/>
                  </a:lnTo>
                  <a:lnTo>
                    <a:pt x="424" y="243"/>
                  </a:lnTo>
                  <a:lnTo>
                    <a:pt x="424" y="243"/>
                  </a:lnTo>
                  <a:lnTo>
                    <a:pt x="424" y="243"/>
                  </a:lnTo>
                  <a:lnTo>
                    <a:pt x="421" y="246"/>
                  </a:lnTo>
                  <a:lnTo>
                    <a:pt x="421" y="246"/>
                  </a:lnTo>
                  <a:lnTo>
                    <a:pt x="419" y="246"/>
                  </a:lnTo>
                  <a:lnTo>
                    <a:pt x="419" y="243"/>
                  </a:lnTo>
                  <a:lnTo>
                    <a:pt x="419" y="241"/>
                  </a:lnTo>
                  <a:lnTo>
                    <a:pt x="421" y="236"/>
                  </a:lnTo>
                  <a:lnTo>
                    <a:pt x="421" y="234"/>
                  </a:lnTo>
                  <a:lnTo>
                    <a:pt x="424" y="234"/>
                  </a:lnTo>
                  <a:lnTo>
                    <a:pt x="426" y="229"/>
                  </a:lnTo>
                  <a:lnTo>
                    <a:pt x="428" y="229"/>
                  </a:lnTo>
                  <a:lnTo>
                    <a:pt x="428" y="231"/>
                  </a:lnTo>
                  <a:lnTo>
                    <a:pt x="428" y="231"/>
                  </a:lnTo>
                  <a:lnTo>
                    <a:pt x="431" y="234"/>
                  </a:lnTo>
                  <a:lnTo>
                    <a:pt x="431" y="234"/>
                  </a:lnTo>
                  <a:lnTo>
                    <a:pt x="433" y="234"/>
                  </a:lnTo>
                  <a:lnTo>
                    <a:pt x="436" y="231"/>
                  </a:lnTo>
                  <a:lnTo>
                    <a:pt x="438" y="231"/>
                  </a:lnTo>
                  <a:lnTo>
                    <a:pt x="440" y="231"/>
                  </a:lnTo>
                  <a:lnTo>
                    <a:pt x="443" y="229"/>
                  </a:lnTo>
                  <a:lnTo>
                    <a:pt x="443" y="229"/>
                  </a:lnTo>
                  <a:lnTo>
                    <a:pt x="443" y="227"/>
                  </a:lnTo>
                  <a:lnTo>
                    <a:pt x="443" y="224"/>
                  </a:lnTo>
                  <a:lnTo>
                    <a:pt x="445" y="222"/>
                  </a:lnTo>
                  <a:lnTo>
                    <a:pt x="447" y="220"/>
                  </a:lnTo>
                  <a:lnTo>
                    <a:pt x="450" y="217"/>
                  </a:lnTo>
                  <a:lnTo>
                    <a:pt x="450" y="215"/>
                  </a:lnTo>
                  <a:lnTo>
                    <a:pt x="447" y="213"/>
                  </a:lnTo>
                  <a:lnTo>
                    <a:pt x="445" y="213"/>
                  </a:lnTo>
                  <a:lnTo>
                    <a:pt x="443" y="213"/>
                  </a:lnTo>
                  <a:lnTo>
                    <a:pt x="445" y="213"/>
                  </a:lnTo>
                  <a:lnTo>
                    <a:pt x="447" y="213"/>
                  </a:lnTo>
                  <a:lnTo>
                    <a:pt x="450" y="213"/>
                  </a:lnTo>
                  <a:lnTo>
                    <a:pt x="452" y="215"/>
                  </a:lnTo>
                  <a:lnTo>
                    <a:pt x="452" y="215"/>
                  </a:lnTo>
                  <a:lnTo>
                    <a:pt x="452" y="215"/>
                  </a:lnTo>
                  <a:lnTo>
                    <a:pt x="452" y="213"/>
                  </a:lnTo>
                  <a:lnTo>
                    <a:pt x="452" y="213"/>
                  </a:lnTo>
                  <a:lnTo>
                    <a:pt x="452" y="213"/>
                  </a:lnTo>
                  <a:lnTo>
                    <a:pt x="450" y="210"/>
                  </a:lnTo>
                  <a:lnTo>
                    <a:pt x="450" y="210"/>
                  </a:lnTo>
                  <a:lnTo>
                    <a:pt x="452" y="208"/>
                  </a:lnTo>
                  <a:lnTo>
                    <a:pt x="452" y="208"/>
                  </a:lnTo>
                  <a:lnTo>
                    <a:pt x="455" y="210"/>
                  </a:lnTo>
                  <a:lnTo>
                    <a:pt x="455" y="210"/>
                  </a:lnTo>
                  <a:lnTo>
                    <a:pt x="457" y="210"/>
                  </a:lnTo>
                  <a:lnTo>
                    <a:pt x="457" y="208"/>
                  </a:lnTo>
                  <a:lnTo>
                    <a:pt x="457" y="205"/>
                  </a:lnTo>
                  <a:lnTo>
                    <a:pt x="459" y="205"/>
                  </a:lnTo>
                  <a:lnTo>
                    <a:pt x="457" y="205"/>
                  </a:lnTo>
                  <a:lnTo>
                    <a:pt x="457" y="205"/>
                  </a:lnTo>
                  <a:lnTo>
                    <a:pt x="457" y="203"/>
                  </a:lnTo>
                  <a:lnTo>
                    <a:pt x="455" y="201"/>
                  </a:lnTo>
                  <a:lnTo>
                    <a:pt x="455" y="201"/>
                  </a:lnTo>
                  <a:lnTo>
                    <a:pt x="455" y="198"/>
                  </a:lnTo>
                  <a:lnTo>
                    <a:pt x="452" y="198"/>
                  </a:lnTo>
                  <a:lnTo>
                    <a:pt x="447" y="198"/>
                  </a:lnTo>
                  <a:lnTo>
                    <a:pt x="445" y="196"/>
                  </a:lnTo>
                  <a:lnTo>
                    <a:pt x="445" y="194"/>
                  </a:lnTo>
                  <a:lnTo>
                    <a:pt x="445" y="191"/>
                  </a:lnTo>
                  <a:lnTo>
                    <a:pt x="445" y="189"/>
                  </a:lnTo>
                  <a:lnTo>
                    <a:pt x="445" y="187"/>
                  </a:lnTo>
                  <a:lnTo>
                    <a:pt x="450" y="177"/>
                  </a:lnTo>
                  <a:lnTo>
                    <a:pt x="450" y="177"/>
                  </a:lnTo>
                  <a:lnTo>
                    <a:pt x="452" y="175"/>
                  </a:lnTo>
                  <a:lnTo>
                    <a:pt x="452" y="175"/>
                  </a:lnTo>
                  <a:lnTo>
                    <a:pt x="452" y="177"/>
                  </a:lnTo>
                  <a:lnTo>
                    <a:pt x="450" y="182"/>
                  </a:lnTo>
                  <a:lnTo>
                    <a:pt x="447" y="187"/>
                  </a:lnTo>
                  <a:lnTo>
                    <a:pt x="447" y="191"/>
                  </a:lnTo>
                  <a:lnTo>
                    <a:pt x="447" y="191"/>
                  </a:lnTo>
                  <a:lnTo>
                    <a:pt x="452" y="191"/>
                  </a:lnTo>
                  <a:lnTo>
                    <a:pt x="452" y="191"/>
                  </a:lnTo>
                  <a:lnTo>
                    <a:pt x="455" y="194"/>
                  </a:lnTo>
                  <a:lnTo>
                    <a:pt x="455" y="196"/>
                  </a:lnTo>
                  <a:lnTo>
                    <a:pt x="457" y="201"/>
                  </a:lnTo>
                  <a:lnTo>
                    <a:pt x="457" y="201"/>
                  </a:lnTo>
                  <a:lnTo>
                    <a:pt x="459" y="201"/>
                  </a:lnTo>
                  <a:lnTo>
                    <a:pt x="457" y="198"/>
                  </a:lnTo>
                  <a:lnTo>
                    <a:pt x="457" y="184"/>
                  </a:lnTo>
                  <a:lnTo>
                    <a:pt x="459" y="182"/>
                  </a:lnTo>
                  <a:lnTo>
                    <a:pt x="457" y="182"/>
                  </a:lnTo>
                  <a:lnTo>
                    <a:pt x="459" y="175"/>
                  </a:lnTo>
                  <a:lnTo>
                    <a:pt x="466" y="160"/>
                  </a:lnTo>
                  <a:lnTo>
                    <a:pt x="473" y="144"/>
                  </a:lnTo>
                  <a:lnTo>
                    <a:pt x="478" y="134"/>
                  </a:lnTo>
                  <a:lnTo>
                    <a:pt x="488" y="125"/>
                  </a:lnTo>
                  <a:lnTo>
                    <a:pt x="497" y="116"/>
                  </a:lnTo>
                  <a:lnTo>
                    <a:pt x="502" y="113"/>
                  </a:lnTo>
                  <a:lnTo>
                    <a:pt x="507" y="111"/>
                  </a:lnTo>
                  <a:lnTo>
                    <a:pt x="504" y="111"/>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5" name="Freeform 14"/>
            <p:cNvSpPr>
              <a:spLocks noEditPoints="1"/>
            </p:cNvSpPr>
            <p:nvPr/>
          </p:nvSpPr>
          <p:spPr bwMode="auto">
            <a:xfrm>
              <a:off x="6528914" y="3038864"/>
              <a:ext cx="78861" cy="122929"/>
            </a:xfrm>
            <a:custGeom>
              <a:avLst/>
              <a:gdLst>
                <a:gd name="T0" fmla="*/ 47 w 68"/>
                <a:gd name="T1" fmla="*/ 99 h 106"/>
                <a:gd name="T2" fmla="*/ 45 w 68"/>
                <a:gd name="T3" fmla="*/ 99 h 106"/>
                <a:gd name="T4" fmla="*/ 42 w 68"/>
                <a:gd name="T5" fmla="*/ 104 h 106"/>
                <a:gd name="T6" fmla="*/ 49 w 68"/>
                <a:gd name="T7" fmla="*/ 106 h 106"/>
                <a:gd name="T8" fmla="*/ 49 w 68"/>
                <a:gd name="T9" fmla="*/ 101 h 106"/>
                <a:gd name="T10" fmla="*/ 54 w 68"/>
                <a:gd name="T11" fmla="*/ 52 h 106"/>
                <a:gd name="T12" fmla="*/ 54 w 68"/>
                <a:gd name="T13" fmla="*/ 56 h 106"/>
                <a:gd name="T14" fmla="*/ 54 w 68"/>
                <a:gd name="T15" fmla="*/ 59 h 106"/>
                <a:gd name="T16" fmla="*/ 54 w 68"/>
                <a:gd name="T17" fmla="*/ 66 h 106"/>
                <a:gd name="T18" fmla="*/ 56 w 68"/>
                <a:gd name="T19" fmla="*/ 61 h 106"/>
                <a:gd name="T20" fmla="*/ 68 w 68"/>
                <a:gd name="T21" fmla="*/ 56 h 106"/>
                <a:gd name="T22" fmla="*/ 66 w 68"/>
                <a:gd name="T23" fmla="*/ 45 h 106"/>
                <a:gd name="T24" fmla="*/ 61 w 68"/>
                <a:gd name="T25" fmla="*/ 40 h 106"/>
                <a:gd name="T26" fmla="*/ 61 w 68"/>
                <a:gd name="T27" fmla="*/ 47 h 106"/>
                <a:gd name="T28" fmla="*/ 61 w 68"/>
                <a:gd name="T29" fmla="*/ 52 h 106"/>
                <a:gd name="T30" fmla="*/ 59 w 68"/>
                <a:gd name="T31" fmla="*/ 56 h 106"/>
                <a:gd name="T32" fmla="*/ 59 w 68"/>
                <a:gd name="T33" fmla="*/ 61 h 106"/>
                <a:gd name="T34" fmla="*/ 61 w 68"/>
                <a:gd name="T35" fmla="*/ 64 h 106"/>
                <a:gd name="T36" fmla="*/ 66 w 68"/>
                <a:gd name="T37" fmla="*/ 59 h 106"/>
                <a:gd name="T38" fmla="*/ 61 w 68"/>
                <a:gd name="T39" fmla="*/ 35 h 106"/>
                <a:gd name="T40" fmla="*/ 61 w 68"/>
                <a:gd name="T41" fmla="*/ 33 h 106"/>
                <a:gd name="T42" fmla="*/ 54 w 68"/>
                <a:gd name="T43" fmla="*/ 26 h 106"/>
                <a:gd name="T44" fmla="*/ 49 w 68"/>
                <a:gd name="T45" fmla="*/ 23 h 106"/>
                <a:gd name="T46" fmla="*/ 47 w 68"/>
                <a:gd name="T47" fmla="*/ 16 h 106"/>
                <a:gd name="T48" fmla="*/ 47 w 68"/>
                <a:gd name="T49" fmla="*/ 14 h 106"/>
                <a:gd name="T50" fmla="*/ 45 w 68"/>
                <a:gd name="T51" fmla="*/ 14 h 106"/>
                <a:gd name="T52" fmla="*/ 40 w 68"/>
                <a:gd name="T53" fmla="*/ 4 h 106"/>
                <a:gd name="T54" fmla="*/ 26 w 68"/>
                <a:gd name="T55" fmla="*/ 2 h 106"/>
                <a:gd name="T56" fmla="*/ 2 w 68"/>
                <a:gd name="T57" fmla="*/ 16 h 106"/>
                <a:gd name="T58" fmla="*/ 9 w 68"/>
                <a:gd name="T59" fmla="*/ 45 h 106"/>
                <a:gd name="T60" fmla="*/ 16 w 68"/>
                <a:gd name="T61" fmla="*/ 68 h 106"/>
                <a:gd name="T62" fmla="*/ 16 w 68"/>
                <a:gd name="T63" fmla="*/ 82 h 106"/>
                <a:gd name="T64" fmla="*/ 26 w 68"/>
                <a:gd name="T65" fmla="*/ 90 h 106"/>
                <a:gd name="T66" fmla="*/ 47 w 68"/>
                <a:gd name="T67" fmla="*/ 78 h 106"/>
                <a:gd name="T68" fmla="*/ 49 w 68"/>
                <a:gd name="T69" fmla="*/ 75 h 106"/>
                <a:gd name="T70" fmla="*/ 49 w 68"/>
                <a:gd name="T71" fmla="*/ 56 h 106"/>
                <a:gd name="T72" fmla="*/ 49 w 68"/>
                <a:gd name="T73" fmla="*/ 49 h 106"/>
                <a:gd name="T74" fmla="*/ 47 w 68"/>
                <a:gd name="T75" fmla="*/ 42 h 106"/>
                <a:gd name="T76" fmla="*/ 45 w 68"/>
                <a:gd name="T77" fmla="*/ 37 h 106"/>
                <a:gd name="T78" fmla="*/ 49 w 68"/>
                <a:gd name="T79" fmla="*/ 40 h 106"/>
                <a:gd name="T80" fmla="*/ 49 w 68"/>
                <a:gd name="T81" fmla="*/ 33 h 106"/>
                <a:gd name="T82" fmla="*/ 47 w 68"/>
                <a:gd name="T83" fmla="*/ 30 h 106"/>
                <a:gd name="T84" fmla="*/ 47 w 68"/>
                <a:gd name="T85" fmla="*/ 23 h 106"/>
                <a:gd name="T86" fmla="*/ 49 w 68"/>
                <a:gd name="T87" fmla="*/ 30 h 106"/>
                <a:gd name="T88" fmla="*/ 54 w 68"/>
                <a:gd name="T89" fmla="*/ 30 h 106"/>
                <a:gd name="T90" fmla="*/ 56 w 68"/>
                <a:gd name="T91" fmla="*/ 28 h 106"/>
                <a:gd name="T92" fmla="*/ 56 w 68"/>
                <a:gd name="T93" fmla="*/ 37 h 106"/>
                <a:gd name="T94" fmla="*/ 61 w 68"/>
                <a:gd name="T95" fmla="*/ 3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8" h="106">
                  <a:moveTo>
                    <a:pt x="49" y="101"/>
                  </a:moveTo>
                  <a:lnTo>
                    <a:pt x="47" y="101"/>
                  </a:lnTo>
                  <a:lnTo>
                    <a:pt x="47" y="99"/>
                  </a:lnTo>
                  <a:lnTo>
                    <a:pt x="47" y="99"/>
                  </a:lnTo>
                  <a:lnTo>
                    <a:pt x="47" y="97"/>
                  </a:lnTo>
                  <a:lnTo>
                    <a:pt x="47" y="97"/>
                  </a:lnTo>
                  <a:lnTo>
                    <a:pt x="45" y="97"/>
                  </a:lnTo>
                  <a:lnTo>
                    <a:pt x="45" y="99"/>
                  </a:lnTo>
                  <a:lnTo>
                    <a:pt x="47" y="99"/>
                  </a:lnTo>
                  <a:lnTo>
                    <a:pt x="45" y="101"/>
                  </a:lnTo>
                  <a:lnTo>
                    <a:pt x="45" y="101"/>
                  </a:lnTo>
                  <a:lnTo>
                    <a:pt x="42" y="104"/>
                  </a:lnTo>
                  <a:lnTo>
                    <a:pt x="45" y="104"/>
                  </a:lnTo>
                  <a:lnTo>
                    <a:pt x="45" y="106"/>
                  </a:lnTo>
                  <a:lnTo>
                    <a:pt x="47" y="106"/>
                  </a:lnTo>
                  <a:lnTo>
                    <a:pt x="49" y="106"/>
                  </a:lnTo>
                  <a:lnTo>
                    <a:pt x="49" y="104"/>
                  </a:lnTo>
                  <a:lnTo>
                    <a:pt x="49" y="104"/>
                  </a:lnTo>
                  <a:lnTo>
                    <a:pt x="49" y="104"/>
                  </a:lnTo>
                  <a:lnTo>
                    <a:pt x="49" y="101"/>
                  </a:lnTo>
                  <a:close/>
                  <a:moveTo>
                    <a:pt x="56" y="54"/>
                  </a:moveTo>
                  <a:lnTo>
                    <a:pt x="56" y="52"/>
                  </a:lnTo>
                  <a:lnTo>
                    <a:pt x="54" y="52"/>
                  </a:lnTo>
                  <a:lnTo>
                    <a:pt x="54" y="52"/>
                  </a:lnTo>
                  <a:lnTo>
                    <a:pt x="54" y="52"/>
                  </a:lnTo>
                  <a:lnTo>
                    <a:pt x="54" y="52"/>
                  </a:lnTo>
                  <a:lnTo>
                    <a:pt x="52" y="56"/>
                  </a:lnTo>
                  <a:lnTo>
                    <a:pt x="54" y="56"/>
                  </a:lnTo>
                  <a:lnTo>
                    <a:pt x="54" y="59"/>
                  </a:lnTo>
                  <a:lnTo>
                    <a:pt x="54" y="59"/>
                  </a:lnTo>
                  <a:lnTo>
                    <a:pt x="54" y="59"/>
                  </a:lnTo>
                  <a:lnTo>
                    <a:pt x="54" y="59"/>
                  </a:lnTo>
                  <a:lnTo>
                    <a:pt x="54" y="61"/>
                  </a:lnTo>
                  <a:lnTo>
                    <a:pt x="54" y="61"/>
                  </a:lnTo>
                  <a:lnTo>
                    <a:pt x="54" y="64"/>
                  </a:lnTo>
                  <a:lnTo>
                    <a:pt x="54" y="66"/>
                  </a:lnTo>
                  <a:lnTo>
                    <a:pt x="54" y="64"/>
                  </a:lnTo>
                  <a:lnTo>
                    <a:pt x="56" y="64"/>
                  </a:lnTo>
                  <a:lnTo>
                    <a:pt x="56" y="64"/>
                  </a:lnTo>
                  <a:lnTo>
                    <a:pt x="56" y="61"/>
                  </a:lnTo>
                  <a:lnTo>
                    <a:pt x="56" y="61"/>
                  </a:lnTo>
                  <a:lnTo>
                    <a:pt x="56" y="59"/>
                  </a:lnTo>
                  <a:lnTo>
                    <a:pt x="56" y="54"/>
                  </a:lnTo>
                  <a:close/>
                  <a:moveTo>
                    <a:pt x="68" y="56"/>
                  </a:moveTo>
                  <a:lnTo>
                    <a:pt x="68" y="56"/>
                  </a:lnTo>
                  <a:lnTo>
                    <a:pt x="68" y="54"/>
                  </a:lnTo>
                  <a:lnTo>
                    <a:pt x="68" y="52"/>
                  </a:lnTo>
                  <a:lnTo>
                    <a:pt x="66" y="45"/>
                  </a:lnTo>
                  <a:lnTo>
                    <a:pt x="66" y="40"/>
                  </a:lnTo>
                  <a:lnTo>
                    <a:pt x="66" y="37"/>
                  </a:lnTo>
                  <a:lnTo>
                    <a:pt x="64" y="37"/>
                  </a:lnTo>
                  <a:lnTo>
                    <a:pt x="61" y="40"/>
                  </a:lnTo>
                  <a:lnTo>
                    <a:pt x="61" y="42"/>
                  </a:lnTo>
                  <a:lnTo>
                    <a:pt x="61" y="42"/>
                  </a:lnTo>
                  <a:lnTo>
                    <a:pt x="61" y="47"/>
                  </a:lnTo>
                  <a:lnTo>
                    <a:pt x="61" y="47"/>
                  </a:lnTo>
                  <a:lnTo>
                    <a:pt x="61" y="49"/>
                  </a:lnTo>
                  <a:lnTo>
                    <a:pt x="59" y="49"/>
                  </a:lnTo>
                  <a:lnTo>
                    <a:pt x="59" y="49"/>
                  </a:lnTo>
                  <a:lnTo>
                    <a:pt x="61" y="52"/>
                  </a:lnTo>
                  <a:lnTo>
                    <a:pt x="61" y="52"/>
                  </a:lnTo>
                  <a:lnTo>
                    <a:pt x="61" y="54"/>
                  </a:lnTo>
                  <a:lnTo>
                    <a:pt x="59" y="54"/>
                  </a:lnTo>
                  <a:lnTo>
                    <a:pt x="59" y="56"/>
                  </a:lnTo>
                  <a:lnTo>
                    <a:pt x="61" y="56"/>
                  </a:lnTo>
                  <a:lnTo>
                    <a:pt x="61" y="59"/>
                  </a:lnTo>
                  <a:lnTo>
                    <a:pt x="61" y="59"/>
                  </a:lnTo>
                  <a:lnTo>
                    <a:pt x="59" y="61"/>
                  </a:lnTo>
                  <a:lnTo>
                    <a:pt x="59" y="64"/>
                  </a:lnTo>
                  <a:lnTo>
                    <a:pt x="59" y="64"/>
                  </a:lnTo>
                  <a:lnTo>
                    <a:pt x="59" y="64"/>
                  </a:lnTo>
                  <a:lnTo>
                    <a:pt x="61" y="64"/>
                  </a:lnTo>
                  <a:lnTo>
                    <a:pt x="61" y="61"/>
                  </a:lnTo>
                  <a:lnTo>
                    <a:pt x="64" y="61"/>
                  </a:lnTo>
                  <a:lnTo>
                    <a:pt x="64" y="59"/>
                  </a:lnTo>
                  <a:lnTo>
                    <a:pt x="66" y="59"/>
                  </a:lnTo>
                  <a:lnTo>
                    <a:pt x="68" y="59"/>
                  </a:lnTo>
                  <a:lnTo>
                    <a:pt x="68" y="56"/>
                  </a:lnTo>
                  <a:close/>
                  <a:moveTo>
                    <a:pt x="61" y="37"/>
                  </a:moveTo>
                  <a:lnTo>
                    <a:pt x="61" y="35"/>
                  </a:lnTo>
                  <a:lnTo>
                    <a:pt x="64" y="35"/>
                  </a:lnTo>
                  <a:lnTo>
                    <a:pt x="61" y="35"/>
                  </a:lnTo>
                  <a:lnTo>
                    <a:pt x="61" y="33"/>
                  </a:lnTo>
                  <a:lnTo>
                    <a:pt x="61" y="33"/>
                  </a:lnTo>
                  <a:lnTo>
                    <a:pt x="61" y="33"/>
                  </a:lnTo>
                  <a:lnTo>
                    <a:pt x="59" y="28"/>
                  </a:lnTo>
                  <a:lnTo>
                    <a:pt x="56" y="26"/>
                  </a:lnTo>
                  <a:lnTo>
                    <a:pt x="54" y="26"/>
                  </a:lnTo>
                  <a:lnTo>
                    <a:pt x="54" y="26"/>
                  </a:lnTo>
                  <a:lnTo>
                    <a:pt x="52" y="26"/>
                  </a:lnTo>
                  <a:lnTo>
                    <a:pt x="49" y="26"/>
                  </a:lnTo>
                  <a:lnTo>
                    <a:pt x="49" y="23"/>
                  </a:lnTo>
                  <a:lnTo>
                    <a:pt x="49" y="23"/>
                  </a:lnTo>
                  <a:lnTo>
                    <a:pt x="49" y="23"/>
                  </a:lnTo>
                  <a:lnTo>
                    <a:pt x="49" y="19"/>
                  </a:lnTo>
                  <a:lnTo>
                    <a:pt x="47" y="16"/>
                  </a:lnTo>
                  <a:lnTo>
                    <a:pt x="47" y="16"/>
                  </a:lnTo>
                  <a:lnTo>
                    <a:pt x="47" y="16"/>
                  </a:lnTo>
                  <a:lnTo>
                    <a:pt x="47" y="14"/>
                  </a:lnTo>
                  <a:lnTo>
                    <a:pt x="47" y="14"/>
                  </a:lnTo>
                  <a:lnTo>
                    <a:pt x="47" y="14"/>
                  </a:lnTo>
                  <a:lnTo>
                    <a:pt x="47" y="11"/>
                  </a:lnTo>
                  <a:lnTo>
                    <a:pt x="45" y="11"/>
                  </a:lnTo>
                  <a:lnTo>
                    <a:pt x="45" y="14"/>
                  </a:lnTo>
                  <a:lnTo>
                    <a:pt x="42" y="14"/>
                  </a:lnTo>
                  <a:lnTo>
                    <a:pt x="42" y="11"/>
                  </a:lnTo>
                  <a:lnTo>
                    <a:pt x="42" y="11"/>
                  </a:lnTo>
                  <a:lnTo>
                    <a:pt x="40" y="4"/>
                  </a:lnTo>
                  <a:lnTo>
                    <a:pt x="40" y="0"/>
                  </a:lnTo>
                  <a:lnTo>
                    <a:pt x="38" y="0"/>
                  </a:lnTo>
                  <a:lnTo>
                    <a:pt x="33" y="0"/>
                  </a:lnTo>
                  <a:lnTo>
                    <a:pt x="26" y="2"/>
                  </a:lnTo>
                  <a:lnTo>
                    <a:pt x="16" y="4"/>
                  </a:lnTo>
                  <a:lnTo>
                    <a:pt x="9" y="7"/>
                  </a:lnTo>
                  <a:lnTo>
                    <a:pt x="0" y="9"/>
                  </a:lnTo>
                  <a:lnTo>
                    <a:pt x="2" y="16"/>
                  </a:lnTo>
                  <a:lnTo>
                    <a:pt x="4" y="23"/>
                  </a:lnTo>
                  <a:lnTo>
                    <a:pt x="7" y="30"/>
                  </a:lnTo>
                  <a:lnTo>
                    <a:pt x="9" y="37"/>
                  </a:lnTo>
                  <a:lnTo>
                    <a:pt x="9" y="45"/>
                  </a:lnTo>
                  <a:lnTo>
                    <a:pt x="12" y="52"/>
                  </a:lnTo>
                  <a:lnTo>
                    <a:pt x="14" y="56"/>
                  </a:lnTo>
                  <a:lnTo>
                    <a:pt x="16" y="64"/>
                  </a:lnTo>
                  <a:lnTo>
                    <a:pt x="16" y="68"/>
                  </a:lnTo>
                  <a:lnTo>
                    <a:pt x="16" y="73"/>
                  </a:lnTo>
                  <a:lnTo>
                    <a:pt x="19" y="80"/>
                  </a:lnTo>
                  <a:lnTo>
                    <a:pt x="19" y="80"/>
                  </a:lnTo>
                  <a:lnTo>
                    <a:pt x="16" y="82"/>
                  </a:lnTo>
                  <a:lnTo>
                    <a:pt x="16" y="85"/>
                  </a:lnTo>
                  <a:lnTo>
                    <a:pt x="19" y="90"/>
                  </a:lnTo>
                  <a:lnTo>
                    <a:pt x="19" y="92"/>
                  </a:lnTo>
                  <a:lnTo>
                    <a:pt x="26" y="90"/>
                  </a:lnTo>
                  <a:lnTo>
                    <a:pt x="40" y="80"/>
                  </a:lnTo>
                  <a:lnTo>
                    <a:pt x="45" y="78"/>
                  </a:lnTo>
                  <a:lnTo>
                    <a:pt x="45" y="78"/>
                  </a:lnTo>
                  <a:lnTo>
                    <a:pt x="47" y="78"/>
                  </a:lnTo>
                  <a:lnTo>
                    <a:pt x="49" y="78"/>
                  </a:lnTo>
                  <a:lnTo>
                    <a:pt x="49" y="78"/>
                  </a:lnTo>
                  <a:lnTo>
                    <a:pt x="49" y="78"/>
                  </a:lnTo>
                  <a:lnTo>
                    <a:pt x="49" y="75"/>
                  </a:lnTo>
                  <a:lnTo>
                    <a:pt x="49" y="75"/>
                  </a:lnTo>
                  <a:lnTo>
                    <a:pt x="52" y="66"/>
                  </a:lnTo>
                  <a:lnTo>
                    <a:pt x="52" y="64"/>
                  </a:lnTo>
                  <a:lnTo>
                    <a:pt x="49" y="56"/>
                  </a:lnTo>
                  <a:lnTo>
                    <a:pt x="49" y="54"/>
                  </a:lnTo>
                  <a:lnTo>
                    <a:pt x="47" y="52"/>
                  </a:lnTo>
                  <a:lnTo>
                    <a:pt x="47" y="52"/>
                  </a:lnTo>
                  <a:lnTo>
                    <a:pt x="49" y="49"/>
                  </a:lnTo>
                  <a:lnTo>
                    <a:pt x="49" y="47"/>
                  </a:lnTo>
                  <a:lnTo>
                    <a:pt x="49" y="45"/>
                  </a:lnTo>
                  <a:lnTo>
                    <a:pt x="47" y="42"/>
                  </a:lnTo>
                  <a:lnTo>
                    <a:pt x="47" y="42"/>
                  </a:lnTo>
                  <a:lnTo>
                    <a:pt x="45" y="40"/>
                  </a:lnTo>
                  <a:lnTo>
                    <a:pt x="45" y="40"/>
                  </a:lnTo>
                  <a:lnTo>
                    <a:pt x="45" y="37"/>
                  </a:lnTo>
                  <a:lnTo>
                    <a:pt x="45" y="37"/>
                  </a:lnTo>
                  <a:lnTo>
                    <a:pt x="47" y="37"/>
                  </a:lnTo>
                  <a:lnTo>
                    <a:pt x="47" y="37"/>
                  </a:lnTo>
                  <a:lnTo>
                    <a:pt x="49" y="37"/>
                  </a:lnTo>
                  <a:lnTo>
                    <a:pt x="49" y="40"/>
                  </a:lnTo>
                  <a:lnTo>
                    <a:pt x="49" y="37"/>
                  </a:lnTo>
                  <a:lnTo>
                    <a:pt x="49" y="35"/>
                  </a:lnTo>
                  <a:lnTo>
                    <a:pt x="49" y="35"/>
                  </a:lnTo>
                  <a:lnTo>
                    <a:pt x="49" y="33"/>
                  </a:lnTo>
                  <a:lnTo>
                    <a:pt x="49" y="33"/>
                  </a:lnTo>
                  <a:lnTo>
                    <a:pt x="47" y="33"/>
                  </a:lnTo>
                  <a:lnTo>
                    <a:pt x="47" y="30"/>
                  </a:lnTo>
                  <a:lnTo>
                    <a:pt x="47" y="30"/>
                  </a:lnTo>
                  <a:lnTo>
                    <a:pt x="45" y="26"/>
                  </a:lnTo>
                  <a:lnTo>
                    <a:pt x="45" y="23"/>
                  </a:lnTo>
                  <a:lnTo>
                    <a:pt x="45" y="23"/>
                  </a:lnTo>
                  <a:lnTo>
                    <a:pt x="47" y="23"/>
                  </a:lnTo>
                  <a:lnTo>
                    <a:pt x="47" y="26"/>
                  </a:lnTo>
                  <a:lnTo>
                    <a:pt x="47" y="26"/>
                  </a:lnTo>
                  <a:lnTo>
                    <a:pt x="49" y="28"/>
                  </a:lnTo>
                  <a:lnTo>
                    <a:pt x="49" y="30"/>
                  </a:lnTo>
                  <a:lnTo>
                    <a:pt x="52" y="30"/>
                  </a:lnTo>
                  <a:lnTo>
                    <a:pt x="54" y="33"/>
                  </a:lnTo>
                  <a:lnTo>
                    <a:pt x="54" y="33"/>
                  </a:lnTo>
                  <a:lnTo>
                    <a:pt x="54" y="30"/>
                  </a:lnTo>
                  <a:lnTo>
                    <a:pt x="54" y="28"/>
                  </a:lnTo>
                  <a:lnTo>
                    <a:pt x="54" y="28"/>
                  </a:lnTo>
                  <a:lnTo>
                    <a:pt x="56" y="28"/>
                  </a:lnTo>
                  <a:lnTo>
                    <a:pt x="56" y="28"/>
                  </a:lnTo>
                  <a:lnTo>
                    <a:pt x="56" y="28"/>
                  </a:lnTo>
                  <a:lnTo>
                    <a:pt x="56" y="33"/>
                  </a:lnTo>
                  <a:lnTo>
                    <a:pt x="56" y="35"/>
                  </a:lnTo>
                  <a:lnTo>
                    <a:pt x="56" y="37"/>
                  </a:lnTo>
                  <a:lnTo>
                    <a:pt x="56" y="37"/>
                  </a:lnTo>
                  <a:lnTo>
                    <a:pt x="56" y="40"/>
                  </a:lnTo>
                  <a:lnTo>
                    <a:pt x="59" y="40"/>
                  </a:lnTo>
                  <a:lnTo>
                    <a:pt x="61" y="37"/>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6" name="Freeform 15"/>
            <p:cNvSpPr>
              <a:spLocks/>
            </p:cNvSpPr>
            <p:nvPr/>
          </p:nvSpPr>
          <p:spPr bwMode="auto">
            <a:xfrm>
              <a:off x="5595344" y="3143239"/>
              <a:ext cx="683074" cy="433735"/>
            </a:xfrm>
            <a:custGeom>
              <a:avLst/>
              <a:gdLst>
                <a:gd name="T0" fmla="*/ 568 w 589"/>
                <a:gd name="T1" fmla="*/ 191 h 374"/>
                <a:gd name="T2" fmla="*/ 549 w 589"/>
                <a:gd name="T3" fmla="*/ 182 h 374"/>
                <a:gd name="T4" fmla="*/ 535 w 589"/>
                <a:gd name="T5" fmla="*/ 168 h 374"/>
                <a:gd name="T6" fmla="*/ 530 w 589"/>
                <a:gd name="T7" fmla="*/ 156 h 374"/>
                <a:gd name="T8" fmla="*/ 530 w 589"/>
                <a:gd name="T9" fmla="*/ 146 h 374"/>
                <a:gd name="T10" fmla="*/ 530 w 589"/>
                <a:gd name="T11" fmla="*/ 142 h 374"/>
                <a:gd name="T12" fmla="*/ 537 w 589"/>
                <a:gd name="T13" fmla="*/ 132 h 374"/>
                <a:gd name="T14" fmla="*/ 533 w 589"/>
                <a:gd name="T15" fmla="*/ 123 h 374"/>
                <a:gd name="T16" fmla="*/ 530 w 589"/>
                <a:gd name="T17" fmla="*/ 123 h 374"/>
                <a:gd name="T18" fmla="*/ 528 w 589"/>
                <a:gd name="T19" fmla="*/ 116 h 374"/>
                <a:gd name="T20" fmla="*/ 540 w 589"/>
                <a:gd name="T21" fmla="*/ 101 h 374"/>
                <a:gd name="T22" fmla="*/ 540 w 589"/>
                <a:gd name="T23" fmla="*/ 97 h 374"/>
                <a:gd name="T24" fmla="*/ 547 w 589"/>
                <a:gd name="T25" fmla="*/ 78 h 374"/>
                <a:gd name="T26" fmla="*/ 552 w 589"/>
                <a:gd name="T27" fmla="*/ 68 h 374"/>
                <a:gd name="T28" fmla="*/ 559 w 589"/>
                <a:gd name="T29" fmla="*/ 63 h 374"/>
                <a:gd name="T30" fmla="*/ 552 w 589"/>
                <a:gd name="T31" fmla="*/ 54 h 374"/>
                <a:gd name="T32" fmla="*/ 540 w 589"/>
                <a:gd name="T33" fmla="*/ 56 h 374"/>
                <a:gd name="T34" fmla="*/ 528 w 589"/>
                <a:gd name="T35" fmla="*/ 52 h 374"/>
                <a:gd name="T36" fmla="*/ 516 w 589"/>
                <a:gd name="T37" fmla="*/ 30 h 374"/>
                <a:gd name="T38" fmla="*/ 511 w 589"/>
                <a:gd name="T39" fmla="*/ 21 h 374"/>
                <a:gd name="T40" fmla="*/ 507 w 589"/>
                <a:gd name="T41" fmla="*/ 14 h 374"/>
                <a:gd name="T42" fmla="*/ 492 w 589"/>
                <a:gd name="T43" fmla="*/ 11 h 374"/>
                <a:gd name="T44" fmla="*/ 481 w 589"/>
                <a:gd name="T45" fmla="*/ 2 h 374"/>
                <a:gd name="T46" fmla="*/ 440 w 589"/>
                <a:gd name="T47" fmla="*/ 9 h 374"/>
                <a:gd name="T48" fmla="*/ 365 w 589"/>
                <a:gd name="T49" fmla="*/ 26 h 374"/>
                <a:gd name="T50" fmla="*/ 289 w 589"/>
                <a:gd name="T51" fmla="*/ 42 h 374"/>
                <a:gd name="T52" fmla="*/ 213 w 589"/>
                <a:gd name="T53" fmla="*/ 56 h 374"/>
                <a:gd name="T54" fmla="*/ 138 w 589"/>
                <a:gd name="T55" fmla="*/ 73 h 374"/>
                <a:gd name="T56" fmla="*/ 71 w 589"/>
                <a:gd name="T57" fmla="*/ 85 h 374"/>
                <a:gd name="T58" fmla="*/ 67 w 589"/>
                <a:gd name="T59" fmla="*/ 63 h 374"/>
                <a:gd name="T60" fmla="*/ 50 w 589"/>
                <a:gd name="T61" fmla="*/ 63 h 374"/>
                <a:gd name="T62" fmla="*/ 34 w 589"/>
                <a:gd name="T63" fmla="*/ 75 h 374"/>
                <a:gd name="T64" fmla="*/ 38 w 589"/>
                <a:gd name="T65" fmla="*/ 71 h 374"/>
                <a:gd name="T66" fmla="*/ 31 w 589"/>
                <a:gd name="T67" fmla="*/ 78 h 374"/>
                <a:gd name="T68" fmla="*/ 5 w 589"/>
                <a:gd name="T69" fmla="*/ 97 h 374"/>
                <a:gd name="T70" fmla="*/ 17 w 589"/>
                <a:gd name="T71" fmla="*/ 184 h 374"/>
                <a:gd name="T72" fmla="*/ 29 w 589"/>
                <a:gd name="T73" fmla="*/ 260 h 374"/>
                <a:gd name="T74" fmla="*/ 29 w 589"/>
                <a:gd name="T75" fmla="*/ 262 h 374"/>
                <a:gd name="T76" fmla="*/ 38 w 589"/>
                <a:gd name="T77" fmla="*/ 310 h 374"/>
                <a:gd name="T78" fmla="*/ 48 w 589"/>
                <a:gd name="T79" fmla="*/ 364 h 374"/>
                <a:gd name="T80" fmla="*/ 112 w 589"/>
                <a:gd name="T81" fmla="*/ 362 h 374"/>
                <a:gd name="T82" fmla="*/ 183 w 589"/>
                <a:gd name="T83" fmla="*/ 347 h 374"/>
                <a:gd name="T84" fmla="*/ 249 w 589"/>
                <a:gd name="T85" fmla="*/ 336 h 374"/>
                <a:gd name="T86" fmla="*/ 315 w 589"/>
                <a:gd name="T87" fmla="*/ 321 h 374"/>
                <a:gd name="T88" fmla="*/ 381 w 589"/>
                <a:gd name="T89" fmla="*/ 310 h 374"/>
                <a:gd name="T90" fmla="*/ 445 w 589"/>
                <a:gd name="T91" fmla="*/ 295 h 374"/>
                <a:gd name="T92" fmla="*/ 502 w 589"/>
                <a:gd name="T93" fmla="*/ 284 h 374"/>
                <a:gd name="T94" fmla="*/ 509 w 589"/>
                <a:gd name="T95" fmla="*/ 267 h 374"/>
                <a:gd name="T96" fmla="*/ 528 w 589"/>
                <a:gd name="T97" fmla="*/ 262 h 374"/>
                <a:gd name="T98" fmla="*/ 537 w 589"/>
                <a:gd name="T99" fmla="*/ 258 h 374"/>
                <a:gd name="T100" fmla="*/ 556 w 589"/>
                <a:gd name="T101" fmla="*/ 246 h 374"/>
                <a:gd name="T102" fmla="*/ 563 w 589"/>
                <a:gd name="T103" fmla="*/ 231 h 374"/>
                <a:gd name="T104" fmla="*/ 575 w 589"/>
                <a:gd name="T105" fmla="*/ 220 h 374"/>
                <a:gd name="T106" fmla="*/ 587 w 589"/>
                <a:gd name="T107" fmla="*/ 210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89" h="374">
                  <a:moveTo>
                    <a:pt x="585" y="203"/>
                  </a:moveTo>
                  <a:lnTo>
                    <a:pt x="578" y="201"/>
                  </a:lnTo>
                  <a:lnTo>
                    <a:pt x="573" y="196"/>
                  </a:lnTo>
                  <a:lnTo>
                    <a:pt x="571" y="194"/>
                  </a:lnTo>
                  <a:lnTo>
                    <a:pt x="571" y="191"/>
                  </a:lnTo>
                  <a:lnTo>
                    <a:pt x="568" y="191"/>
                  </a:lnTo>
                  <a:lnTo>
                    <a:pt x="563" y="189"/>
                  </a:lnTo>
                  <a:lnTo>
                    <a:pt x="561" y="184"/>
                  </a:lnTo>
                  <a:lnTo>
                    <a:pt x="559" y="182"/>
                  </a:lnTo>
                  <a:lnTo>
                    <a:pt x="554" y="184"/>
                  </a:lnTo>
                  <a:lnTo>
                    <a:pt x="552" y="184"/>
                  </a:lnTo>
                  <a:lnTo>
                    <a:pt x="549" y="182"/>
                  </a:lnTo>
                  <a:lnTo>
                    <a:pt x="549" y="179"/>
                  </a:lnTo>
                  <a:lnTo>
                    <a:pt x="547" y="170"/>
                  </a:lnTo>
                  <a:lnTo>
                    <a:pt x="544" y="168"/>
                  </a:lnTo>
                  <a:lnTo>
                    <a:pt x="537" y="168"/>
                  </a:lnTo>
                  <a:lnTo>
                    <a:pt x="535" y="168"/>
                  </a:lnTo>
                  <a:lnTo>
                    <a:pt x="535" y="168"/>
                  </a:lnTo>
                  <a:lnTo>
                    <a:pt x="533" y="165"/>
                  </a:lnTo>
                  <a:lnTo>
                    <a:pt x="533" y="163"/>
                  </a:lnTo>
                  <a:lnTo>
                    <a:pt x="533" y="163"/>
                  </a:lnTo>
                  <a:lnTo>
                    <a:pt x="533" y="160"/>
                  </a:lnTo>
                  <a:lnTo>
                    <a:pt x="530" y="158"/>
                  </a:lnTo>
                  <a:lnTo>
                    <a:pt x="530" y="156"/>
                  </a:lnTo>
                  <a:lnTo>
                    <a:pt x="530" y="156"/>
                  </a:lnTo>
                  <a:lnTo>
                    <a:pt x="530" y="153"/>
                  </a:lnTo>
                  <a:lnTo>
                    <a:pt x="530" y="153"/>
                  </a:lnTo>
                  <a:lnTo>
                    <a:pt x="530" y="151"/>
                  </a:lnTo>
                  <a:lnTo>
                    <a:pt x="530" y="146"/>
                  </a:lnTo>
                  <a:lnTo>
                    <a:pt x="530" y="146"/>
                  </a:lnTo>
                  <a:lnTo>
                    <a:pt x="528" y="146"/>
                  </a:lnTo>
                  <a:lnTo>
                    <a:pt x="528" y="146"/>
                  </a:lnTo>
                  <a:lnTo>
                    <a:pt x="528" y="144"/>
                  </a:lnTo>
                  <a:lnTo>
                    <a:pt x="530" y="144"/>
                  </a:lnTo>
                  <a:lnTo>
                    <a:pt x="530" y="144"/>
                  </a:lnTo>
                  <a:lnTo>
                    <a:pt x="530" y="142"/>
                  </a:lnTo>
                  <a:lnTo>
                    <a:pt x="533" y="142"/>
                  </a:lnTo>
                  <a:lnTo>
                    <a:pt x="535" y="142"/>
                  </a:lnTo>
                  <a:lnTo>
                    <a:pt x="535" y="139"/>
                  </a:lnTo>
                  <a:lnTo>
                    <a:pt x="535" y="137"/>
                  </a:lnTo>
                  <a:lnTo>
                    <a:pt x="535" y="134"/>
                  </a:lnTo>
                  <a:lnTo>
                    <a:pt x="537" y="132"/>
                  </a:lnTo>
                  <a:lnTo>
                    <a:pt x="537" y="132"/>
                  </a:lnTo>
                  <a:lnTo>
                    <a:pt x="537" y="130"/>
                  </a:lnTo>
                  <a:lnTo>
                    <a:pt x="537" y="127"/>
                  </a:lnTo>
                  <a:lnTo>
                    <a:pt x="535" y="125"/>
                  </a:lnTo>
                  <a:lnTo>
                    <a:pt x="533" y="123"/>
                  </a:lnTo>
                  <a:lnTo>
                    <a:pt x="533" y="123"/>
                  </a:lnTo>
                  <a:lnTo>
                    <a:pt x="533" y="123"/>
                  </a:lnTo>
                  <a:lnTo>
                    <a:pt x="533" y="123"/>
                  </a:lnTo>
                  <a:lnTo>
                    <a:pt x="530" y="123"/>
                  </a:lnTo>
                  <a:lnTo>
                    <a:pt x="530" y="123"/>
                  </a:lnTo>
                  <a:lnTo>
                    <a:pt x="530" y="123"/>
                  </a:lnTo>
                  <a:lnTo>
                    <a:pt x="530" y="123"/>
                  </a:lnTo>
                  <a:lnTo>
                    <a:pt x="530" y="120"/>
                  </a:lnTo>
                  <a:lnTo>
                    <a:pt x="530" y="120"/>
                  </a:lnTo>
                  <a:lnTo>
                    <a:pt x="528" y="120"/>
                  </a:lnTo>
                  <a:lnTo>
                    <a:pt x="528" y="118"/>
                  </a:lnTo>
                  <a:lnTo>
                    <a:pt x="528" y="118"/>
                  </a:lnTo>
                  <a:lnTo>
                    <a:pt x="528" y="116"/>
                  </a:lnTo>
                  <a:lnTo>
                    <a:pt x="530" y="113"/>
                  </a:lnTo>
                  <a:lnTo>
                    <a:pt x="530" y="111"/>
                  </a:lnTo>
                  <a:lnTo>
                    <a:pt x="533" y="111"/>
                  </a:lnTo>
                  <a:lnTo>
                    <a:pt x="535" y="108"/>
                  </a:lnTo>
                  <a:lnTo>
                    <a:pt x="535" y="108"/>
                  </a:lnTo>
                  <a:lnTo>
                    <a:pt x="540" y="101"/>
                  </a:lnTo>
                  <a:lnTo>
                    <a:pt x="540" y="101"/>
                  </a:lnTo>
                  <a:lnTo>
                    <a:pt x="540" y="101"/>
                  </a:lnTo>
                  <a:lnTo>
                    <a:pt x="537" y="99"/>
                  </a:lnTo>
                  <a:lnTo>
                    <a:pt x="540" y="99"/>
                  </a:lnTo>
                  <a:lnTo>
                    <a:pt x="540" y="99"/>
                  </a:lnTo>
                  <a:lnTo>
                    <a:pt x="540" y="97"/>
                  </a:lnTo>
                  <a:lnTo>
                    <a:pt x="540" y="97"/>
                  </a:lnTo>
                  <a:lnTo>
                    <a:pt x="542" y="97"/>
                  </a:lnTo>
                  <a:lnTo>
                    <a:pt x="544" y="89"/>
                  </a:lnTo>
                  <a:lnTo>
                    <a:pt x="547" y="82"/>
                  </a:lnTo>
                  <a:lnTo>
                    <a:pt x="547" y="80"/>
                  </a:lnTo>
                  <a:lnTo>
                    <a:pt x="547" y="78"/>
                  </a:lnTo>
                  <a:lnTo>
                    <a:pt x="547" y="78"/>
                  </a:lnTo>
                  <a:lnTo>
                    <a:pt x="552" y="71"/>
                  </a:lnTo>
                  <a:lnTo>
                    <a:pt x="552" y="71"/>
                  </a:lnTo>
                  <a:lnTo>
                    <a:pt x="552" y="68"/>
                  </a:lnTo>
                  <a:lnTo>
                    <a:pt x="552" y="68"/>
                  </a:lnTo>
                  <a:lnTo>
                    <a:pt x="552" y="68"/>
                  </a:lnTo>
                  <a:lnTo>
                    <a:pt x="552" y="68"/>
                  </a:lnTo>
                  <a:lnTo>
                    <a:pt x="554" y="66"/>
                  </a:lnTo>
                  <a:lnTo>
                    <a:pt x="554" y="66"/>
                  </a:lnTo>
                  <a:lnTo>
                    <a:pt x="556" y="66"/>
                  </a:lnTo>
                  <a:lnTo>
                    <a:pt x="559" y="63"/>
                  </a:lnTo>
                  <a:lnTo>
                    <a:pt x="559" y="63"/>
                  </a:lnTo>
                  <a:lnTo>
                    <a:pt x="556" y="61"/>
                  </a:lnTo>
                  <a:lnTo>
                    <a:pt x="554" y="59"/>
                  </a:lnTo>
                  <a:lnTo>
                    <a:pt x="554" y="59"/>
                  </a:lnTo>
                  <a:lnTo>
                    <a:pt x="552" y="56"/>
                  </a:lnTo>
                  <a:lnTo>
                    <a:pt x="552" y="56"/>
                  </a:lnTo>
                  <a:lnTo>
                    <a:pt x="552" y="54"/>
                  </a:lnTo>
                  <a:lnTo>
                    <a:pt x="549" y="56"/>
                  </a:lnTo>
                  <a:lnTo>
                    <a:pt x="549" y="56"/>
                  </a:lnTo>
                  <a:lnTo>
                    <a:pt x="549" y="56"/>
                  </a:lnTo>
                  <a:lnTo>
                    <a:pt x="547" y="56"/>
                  </a:lnTo>
                  <a:lnTo>
                    <a:pt x="544" y="54"/>
                  </a:lnTo>
                  <a:lnTo>
                    <a:pt x="540" y="56"/>
                  </a:lnTo>
                  <a:lnTo>
                    <a:pt x="537" y="56"/>
                  </a:lnTo>
                  <a:lnTo>
                    <a:pt x="537" y="56"/>
                  </a:lnTo>
                  <a:lnTo>
                    <a:pt x="535" y="54"/>
                  </a:lnTo>
                  <a:lnTo>
                    <a:pt x="533" y="54"/>
                  </a:lnTo>
                  <a:lnTo>
                    <a:pt x="530" y="54"/>
                  </a:lnTo>
                  <a:lnTo>
                    <a:pt x="528" y="52"/>
                  </a:lnTo>
                  <a:lnTo>
                    <a:pt x="526" y="52"/>
                  </a:lnTo>
                  <a:lnTo>
                    <a:pt x="518" y="42"/>
                  </a:lnTo>
                  <a:lnTo>
                    <a:pt x="518" y="42"/>
                  </a:lnTo>
                  <a:lnTo>
                    <a:pt x="516" y="40"/>
                  </a:lnTo>
                  <a:lnTo>
                    <a:pt x="516" y="35"/>
                  </a:lnTo>
                  <a:lnTo>
                    <a:pt x="516" y="30"/>
                  </a:lnTo>
                  <a:lnTo>
                    <a:pt x="514" y="28"/>
                  </a:lnTo>
                  <a:lnTo>
                    <a:pt x="514" y="26"/>
                  </a:lnTo>
                  <a:lnTo>
                    <a:pt x="514" y="26"/>
                  </a:lnTo>
                  <a:lnTo>
                    <a:pt x="514" y="23"/>
                  </a:lnTo>
                  <a:lnTo>
                    <a:pt x="514" y="21"/>
                  </a:lnTo>
                  <a:lnTo>
                    <a:pt x="511" y="21"/>
                  </a:lnTo>
                  <a:lnTo>
                    <a:pt x="509" y="21"/>
                  </a:lnTo>
                  <a:lnTo>
                    <a:pt x="509" y="18"/>
                  </a:lnTo>
                  <a:lnTo>
                    <a:pt x="509" y="16"/>
                  </a:lnTo>
                  <a:lnTo>
                    <a:pt x="509" y="16"/>
                  </a:lnTo>
                  <a:lnTo>
                    <a:pt x="509" y="14"/>
                  </a:lnTo>
                  <a:lnTo>
                    <a:pt x="507" y="14"/>
                  </a:lnTo>
                  <a:lnTo>
                    <a:pt x="507" y="14"/>
                  </a:lnTo>
                  <a:lnTo>
                    <a:pt x="502" y="11"/>
                  </a:lnTo>
                  <a:lnTo>
                    <a:pt x="500" y="11"/>
                  </a:lnTo>
                  <a:lnTo>
                    <a:pt x="500" y="11"/>
                  </a:lnTo>
                  <a:lnTo>
                    <a:pt x="495" y="14"/>
                  </a:lnTo>
                  <a:lnTo>
                    <a:pt x="492" y="11"/>
                  </a:lnTo>
                  <a:lnTo>
                    <a:pt x="492" y="9"/>
                  </a:lnTo>
                  <a:lnTo>
                    <a:pt x="490" y="7"/>
                  </a:lnTo>
                  <a:lnTo>
                    <a:pt x="490" y="4"/>
                  </a:lnTo>
                  <a:lnTo>
                    <a:pt x="488" y="4"/>
                  </a:lnTo>
                  <a:lnTo>
                    <a:pt x="483" y="4"/>
                  </a:lnTo>
                  <a:lnTo>
                    <a:pt x="481" y="2"/>
                  </a:lnTo>
                  <a:lnTo>
                    <a:pt x="481" y="0"/>
                  </a:lnTo>
                  <a:lnTo>
                    <a:pt x="481" y="0"/>
                  </a:lnTo>
                  <a:lnTo>
                    <a:pt x="478" y="2"/>
                  </a:lnTo>
                  <a:lnTo>
                    <a:pt x="466" y="4"/>
                  </a:lnTo>
                  <a:lnTo>
                    <a:pt x="452" y="7"/>
                  </a:lnTo>
                  <a:lnTo>
                    <a:pt x="440" y="9"/>
                  </a:lnTo>
                  <a:lnTo>
                    <a:pt x="429" y="11"/>
                  </a:lnTo>
                  <a:lnTo>
                    <a:pt x="414" y="16"/>
                  </a:lnTo>
                  <a:lnTo>
                    <a:pt x="403" y="18"/>
                  </a:lnTo>
                  <a:lnTo>
                    <a:pt x="391" y="21"/>
                  </a:lnTo>
                  <a:lnTo>
                    <a:pt x="377" y="23"/>
                  </a:lnTo>
                  <a:lnTo>
                    <a:pt x="365" y="26"/>
                  </a:lnTo>
                  <a:lnTo>
                    <a:pt x="353" y="28"/>
                  </a:lnTo>
                  <a:lnTo>
                    <a:pt x="339" y="30"/>
                  </a:lnTo>
                  <a:lnTo>
                    <a:pt x="327" y="35"/>
                  </a:lnTo>
                  <a:lnTo>
                    <a:pt x="315" y="37"/>
                  </a:lnTo>
                  <a:lnTo>
                    <a:pt x="301" y="40"/>
                  </a:lnTo>
                  <a:lnTo>
                    <a:pt x="289" y="42"/>
                  </a:lnTo>
                  <a:lnTo>
                    <a:pt x="277" y="45"/>
                  </a:lnTo>
                  <a:lnTo>
                    <a:pt x="263" y="47"/>
                  </a:lnTo>
                  <a:lnTo>
                    <a:pt x="251" y="49"/>
                  </a:lnTo>
                  <a:lnTo>
                    <a:pt x="239" y="52"/>
                  </a:lnTo>
                  <a:lnTo>
                    <a:pt x="225" y="54"/>
                  </a:lnTo>
                  <a:lnTo>
                    <a:pt x="213" y="56"/>
                  </a:lnTo>
                  <a:lnTo>
                    <a:pt x="202" y="59"/>
                  </a:lnTo>
                  <a:lnTo>
                    <a:pt x="187" y="61"/>
                  </a:lnTo>
                  <a:lnTo>
                    <a:pt x="175" y="63"/>
                  </a:lnTo>
                  <a:lnTo>
                    <a:pt x="164" y="68"/>
                  </a:lnTo>
                  <a:lnTo>
                    <a:pt x="149" y="71"/>
                  </a:lnTo>
                  <a:lnTo>
                    <a:pt x="138" y="73"/>
                  </a:lnTo>
                  <a:lnTo>
                    <a:pt x="126" y="75"/>
                  </a:lnTo>
                  <a:lnTo>
                    <a:pt x="112" y="78"/>
                  </a:lnTo>
                  <a:lnTo>
                    <a:pt x="100" y="80"/>
                  </a:lnTo>
                  <a:lnTo>
                    <a:pt x="88" y="82"/>
                  </a:lnTo>
                  <a:lnTo>
                    <a:pt x="74" y="85"/>
                  </a:lnTo>
                  <a:lnTo>
                    <a:pt x="71" y="85"/>
                  </a:lnTo>
                  <a:lnTo>
                    <a:pt x="71" y="80"/>
                  </a:lnTo>
                  <a:lnTo>
                    <a:pt x="69" y="78"/>
                  </a:lnTo>
                  <a:lnTo>
                    <a:pt x="69" y="73"/>
                  </a:lnTo>
                  <a:lnTo>
                    <a:pt x="69" y="71"/>
                  </a:lnTo>
                  <a:lnTo>
                    <a:pt x="67" y="66"/>
                  </a:lnTo>
                  <a:lnTo>
                    <a:pt x="67" y="63"/>
                  </a:lnTo>
                  <a:lnTo>
                    <a:pt x="67" y="59"/>
                  </a:lnTo>
                  <a:lnTo>
                    <a:pt x="67" y="56"/>
                  </a:lnTo>
                  <a:lnTo>
                    <a:pt x="64" y="52"/>
                  </a:lnTo>
                  <a:lnTo>
                    <a:pt x="64" y="52"/>
                  </a:lnTo>
                  <a:lnTo>
                    <a:pt x="55" y="59"/>
                  </a:lnTo>
                  <a:lnTo>
                    <a:pt x="50" y="63"/>
                  </a:lnTo>
                  <a:lnTo>
                    <a:pt x="48" y="63"/>
                  </a:lnTo>
                  <a:lnTo>
                    <a:pt x="43" y="68"/>
                  </a:lnTo>
                  <a:lnTo>
                    <a:pt x="41" y="71"/>
                  </a:lnTo>
                  <a:lnTo>
                    <a:pt x="36" y="75"/>
                  </a:lnTo>
                  <a:lnTo>
                    <a:pt x="34" y="75"/>
                  </a:lnTo>
                  <a:lnTo>
                    <a:pt x="34" y="75"/>
                  </a:lnTo>
                  <a:lnTo>
                    <a:pt x="34" y="73"/>
                  </a:lnTo>
                  <a:lnTo>
                    <a:pt x="36" y="73"/>
                  </a:lnTo>
                  <a:lnTo>
                    <a:pt x="36" y="73"/>
                  </a:lnTo>
                  <a:lnTo>
                    <a:pt x="38" y="71"/>
                  </a:lnTo>
                  <a:lnTo>
                    <a:pt x="38" y="71"/>
                  </a:lnTo>
                  <a:lnTo>
                    <a:pt x="38" y="71"/>
                  </a:lnTo>
                  <a:lnTo>
                    <a:pt x="36" y="68"/>
                  </a:lnTo>
                  <a:lnTo>
                    <a:pt x="36" y="71"/>
                  </a:lnTo>
                  <a:lnTo>
                    <a:pt x="34" y="73"/>
                  </a:lnTo>
                  <a:lnTo>
                    <a:pt x="31" y="73"/>
                  </a:lnTo>
                  <a:lnTo>
                    <a:pt x="31" y="78"/>
                  </a:lnTo>
                  <a:lnTo>
                    <a:pt x="31" y="78"/>
                  </a:lnTo>
                  <a:lnTo>
                    <a:pt x="29" y="78"/>
                  </a:lnTo>
                  <a:lnTo>
                    <a:pt x="26" y="80"/>
                  </a:lnTo>
                  <a:lnTo>
                    <a:pt x="15" y="92"/>
                  </a:lnTo>
                  <a:lnTo>
                    <a:pt x="8" y="94"/>
                  </a:lnTo>
                  <a:lnTo>
                    <a:pt x="8" y="94"/>
                  </a:lnTo>
                  <a:lnTo>
                    <a:pt x="5" y="97"/>
                  </a:lnTo>
                  <a:lnTo>
                    <a:pt x="0" y="99"/>
                  </a:lnTo>
                  <a:lnTo>
                    <a:pt x="3" y="108"/>
                  </a:lnTo>
                  <a:lnTo>
                    <a:pt x="8" y="134"/>
                  </a:lnTo>
                  <a:lnTo>
                    <a:pt x="12" y="158"/>
                  </a:lnTo>
                  <a:lnTo>
                    <a:pt x="15" y="172"/>
                  </a:lnTo>
                  <a:lnTo>
                    <a:pt x="17" y="184"/>
                  </a:lnTo>
                  <a:lnTo>
                    <a:pt x="19" y="198"/>
                  </a:lnTo>
                  <a:lnTo>
                    <a:pt x="22" y="210"/>
                  </a:lnTo>
                  <a:lnTo>
                    <a:pt x="24" y="222"/>
                  </a:lnTo>
                  <a:lnTo>
                    <a:pt x="24" y="236"/>
                  </a:lnTo>
                  <a:lnTo>
                    <a:pt x="26" y="248"/>
                  </a:lnTo>
                  <a:lnTo>
                    <a:pt x="29" y="260"/>
                  </a:lnTo>
                  <a:lnTo>
                    <a:pt x="29" y="260"/>
                  </a:lnTo>
                  <a:lnTo>
                    <a:pt x="29" y="260"/>
                  </a:lnTo>
                  <a:lnTo>
                    <a:pt x="29" y="260"/>
                  </a:lnTo>
                  <a:lnTo>
                    <a:pt x="29" y="260"/>
                  </a:lnTo>
                  <a:lnTo>
                    <a:pt x="29" y="262"/>
                  </a:lnTo>
                  <a:lnTo>
                    <a:pt x="29" y="262"/>
                  </a:lnTo>
                  <a:lnTo>
                    <a:pt x="29" y="262"/>
                  </a:lnTo>
                  <a:lnTo>
                    <a:pt x="29" y="262"/>
                  </a:lnTo>
                  <a:lnTo>
                    <a:pt x="34" y="281"/>
                  </a:lnTo>
                  <a:lnTo>
                    <a:pt x="36" y="291"/>
                  </a:lnTo>
                  <a:lnTo>
                    <a:pt x="36" y="300"/>
                  </a:lnTo>
                  <a:lnTo>
                    <a:pt x="38" y="310"/>
                  </a:lnTo>
                  <a:lnTo>
                    <a:pt x="41" y="319"/>
                  </a:lnTo>
                  <a:lnTo>
                    <a:pt x="43" y="329"/>
                  </a:lnTo>
                  <a:lnTo>
                    <a:pt x="43" y="340"/>
                  </a:lnTo>
                  <a:lnTo>
                    <a:pt x="45" y="347"/>
                  </a:lnTo>
                  <a:lnTo>
                    <a:pt x="48" y="357"/>
                  </a:lnTo>
                  <a:lnTo>
                    <a:pt x="48" y="364"/>
                  </a:lnTo>
                  <a:lnTo>
                    <a:pt x="50" y="374"/>
                  </a:lnTo>
                  <a:lnTo>
                    <a:pt x="62" y="371"/>
                  </a:lnTo>
                  <a:lnTo>
                    <a:pt x="74" y="369"/>
                  </a:lnTo>
                  <a:lnTo>
                    <a:pt x="88" y="366"/>
                  </a:lnTo>
                  <a:lnTo>
                    <a:pt x="100" y="364"/>
                  </a:lnTo>
                  <a:lnTo>
                    <a:pt x="112" y="362"/>
                  </a:lnTo>
                  <a:lnTo>
                    <a:pt x="123" y="359"/>
                  </a:lnTo>
                  <a:lnTo>
                    <a:pt x="138" y="357"/>
                  </a:lnTo>
                  <a:lnTo>
                    <a:pt x="149" y="355"/>
                  </a:lnTo>
                  <a:lnTo>
                    <a:pt x="161" y="352"/>
                  </a:lnTo>
                  <a:lnTo>
                    <a:pt x="171" y="350"/>
                  </a:lnTo>
                  <a:lnTo>
                    <a:pt x="183" y="347"/>
                  </a:lnTo>
                  <a:lnTo>
                    <a:pt x="194" y="347"/>
                  </a:lnTo>
                  <a:lnTo>
                    <a:pt x="204" y="345"/>
                  </a:lnTo>
                  <a:lnTo>
                    <a:pt x="216" y="343"/>
                  </a:lnTo>
                  <a:lnTo>
                    <a:pt x="228" y="340"/>
                  </a:lnTo>
                  <a:lnTo>
                    <a:pt x="237" y="338"/>
                  </a:lnTo>
                  <a:lnTo>
                    <a:pt x="249" y="336"/>
                  </a:lnTo>
                  <a:lnTo>
                    <a:pt x="258" y="333"/>
                  </a:lnTo>
                  <a:lnTo>
                    <a:pt x="270" y="331"/>
                  </a:lnTo>
                  <a:lnTo>
                    <a:pt x="282" y="329"/>
                  </a:lnTo>
                  <a:lnTo>
                    <a:pt x="291" y="326"/>
                  </a:lnTo>
                  <a:lnTo>
                    <a:pt x="303" y="324"/>
                  </a:lnTo>
                  <a:lnTo>
                    <a:pt x="315" y="321"/>
                  </a:lnTo>
                  <a:lnTo>
                    <a:pt x="325" y="321"/>
                  </a:lnTo>
                  <a:lnTo>
                    <a:pt x="336" y="319"/>
                  </a:lnTo>
                  <a:lnTo>
                    <a:pt x="348" y="317"/>
                  </a:lnTo>
                  <a:lnTo>
                    <a:pt x="358" y="314"/>
                  </a:lnTo>
                  <a:lnTo>
                    <a:pt x="369" y="312"/>
                  </a:lnTo>
                  <a:lnTo>
                    <a:pt x="381" y="310"/>
                  </a:lnTo>
                  <a:lnTo>
                    <a:pt x="391" y="307"/>
                  </a:lnTo>
                  <a:lnTo>
                    <a:pt x="403" y="305"/>
                  </a:lnTo>
                  <a:lnTo>
                    <a:pt x="412" y="303"/>
                  </a:lnTo>
                  <a:lnTo>
                    <a:pt x="424" y="300"/>
                  </a:lnTo>
                  <a:lnTo>
                    <a:pt x="436" y="298"/>
                  </a:lnTo>
                  <a:lnTo>
                    <a:pt x="445" y="295"/>
                  </a:lnTo>
                  <a:lnTo>
                    <a:pt x="457" y="293"/>
                  </a:lnTo>
                  <a:lnTo>
                    <a:pt x="469" y="291"/>
                  </a:lnTo>
                  <a:lnTo>
                    <a:pt x="478" y="288"/>
                  </a:lnTo>
                  <a:lnTo>
                    <a:pt x="490" y="286"/>
                  </a:lnTo>
                  <a:lnTo>
                    <a:pt x="500" y="284"/>
                  </a:lnTo>
                  <a:lnTo>
                    <a:pt x="502" y="284"/>
                  </a:lnTo>
                  <a:lnTo>
                    <a:pt x="502" y="284"/>
                  </a:lnTo>
                  <a:lnTo>
                    <a:pt x="502" y="279"/>
                  </a:lnTo>
                  <a:lnTo>
                    <a:pt x="504" y="274"/>
                  </a:lnTo>
                  <a:lnTo>
                    <a:pt x="507" y="269"/>
                  </a:lnTo>
                  <a:lnTo>
                    <a:pt x="507" y="269"/>
                  </a:lnTo>
                  <a:lnTo>
                    <a:pt x="509" y="267"/>
                  </a:lnTo>
                  <a:lnTo>
                    <a:pt x="511" y="265"/>
                  </a:lnTo>
                  <a:lnTo>
                    <a:pt x="514" y="265"/>
                  </a:lnTo>
                  <a:lnTo>
                    <a:pt x="516" y="262"/>
                  </a:lnTo>
                  <a:lnTo>
                    <a:pt x="518" y="262"/>
                  </a:lnTo>
                  <a:lnTo>
                    <a:pt x="523" y="262"/>
                  </a:lnTo>
                  <a:lnTo>
                    <a:pt x="528" y="262"/>
                  </a:lnTo>
                  <a:lnTo>
                    <a:pt x="530" y="262"/>
                  </a:lnTo>
                  <a:lnTo>
                    <a:pt x="533" y="265"/>
                  </a:lnTo>
                  <a:lnTo>
                    <a:pt x="533" y="265"/>
                  </a:lnTo>
                  <a:lnTo>
                    <a:pt x="535" y="260"/>
                  </a:lnTo>
                  <a:lnTo>
                    <a:pt x="535" y="260"/>
                  </a:lnTo>
                  <a:lnTo>
                    <a:pt x="537" y="258"/>
                  </a:lnTo>
                  <a:lnTo>
                    <a:pt x="542" y="255"/>
                  </a:lnTo>
                  <a:lnTo>
                    <a:pt x="544" y="255"/>
                  </a:lnTo>
                  <a:lnTo>
                    <a:pt x="547" y="253"/>
                  </a:lnTo>
                  <a:lnTo>
                    <a:pt x="552" y="250"/>
                  </a:lnTo>
                  <a:lnTo>
                    <a:pt x="556" y="248"/>
                  </a:lnTo>
                  <a:lnTo>
                    <a:pt x="556" y="246"/>
                  </a:lnTo>
                  <a:lnTo>
                    <a:pt x="556" y="243"/>
                  </a:lnTo>
                  <a:lnTo>
                    <a:pt x="556" y="241"/>
                  </a:lnTo>
                  <a:lnTo>
                    <a:pt x="556" y="239"/>
                  </a:lnTo>
                  <a:lnTo>
                    <a:pt x="559" y="236"/>
                  </a:lnTo>
                  <a:lnTo>
                    <a:pt x="561" y="236"/>
                  </a:lnTo>
                  <a:lnTo>
                    <a:pt x="563" y="231"/>
                  </a:lnTo>
                  <a:lnTo>
                    <a:pt x="566" y="231"/>
                  </a:lnTo>
                  <a:lnTo>
                    <a:pt x="568" y="229"/>
                  </a:lnTo>
                  <a:lnTo>
                    <a:pt x="568" y="227"/>
                  </a:lnTo>
                  <a:lnTo>
                    <a:pt x="571" y="222"/>
                  </a:lnTo>
                  <a:lnTo>
                    <a:pt x="573" y="222"/>
                  </a:lnTo>
                  <a:lnTo>
                    <a:pt x="575" y="220"/>
                  </a:lnTo>
                  <a:lnTo>
                    <a:pt x="578" y="220"/>
                  </a:lnTo>
                  <a:lnTo>
                    <a:pt x="580" y="215"/>
                  </a:lnTo>
                  <a:lnTo>
                    <a:pt x="580" y="215"/>
                  </a:lnTo>
                  <a:lnTo>
                    <a:pt x="582" y="213"/>
                  </a:lnTo>
                  <a:lnTo>
                    <a:pt x="585" y="213"/>
                  </a:lnTo>
                  <a:lnTo>
                    <a:pt x="587" y="210"/>
                  </a:lnTo>
                  <a:lnTo>
                    <a:pt x="589" y="208"/>
                  </a:lnTo>
                  <a:lnTo>
                    <a:pt x="587" y="205"/>
                  </a:lnTo>
                  <a:lnTo>
                    <a:pt x="585" y="20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7" name="Freeform 16"/>
            <p:cNvSpPr>
              <a:spLocks/>
            </p:cNvSpPr>
            <p:nvPr/>
          </p:nvSpPr>
          <p:spPr bwMode="auto">
            <a:xfrm>
              <a:off x="819628" y="2579616"/>
              <a:ext cx="927774" cy="719025"/>
            </a:xfrm>
            <a:custGeom>
              <a:avLst/>
              <a:gdLst>
                <a:gd name="T0" fmla="*/ 237 w 800"/>
                <a:gd name="T1" fmla="*/ 36 h 620"/>
                <a:gd name="T2" fmla="*/ 242 w 800"/>
                <a:gd name="T3" fmla="*/ 67 h 620"/>
                <a:gd name="T4" fmla="*/ 244 w 800"/>
                <a:gd name="T5" fmla="*/ 93 h 620"/>
                <a:gd name="T6" fmla="*/ 284 w 800"/>
                <a:gd name="T7" fmla="*/ 109 h 620"/>
                <a:gd name="T8" fmla="*/ 379 w 800"/>
                <a:gd name="T9" fmla="*/ 114 h 620"/>
                <a:gd name="T10" fmla="*/ 398 w 800"/>
                <a:gd name="T11" fmla="*/ 121 h 620"/>
                <a:gd name="T12" fmla="*/ 426 w 800"/>
                <a:gd name="T13" fmla="*/ 119 h 620"/>
                <a:gd name="T14" fmla="*/ 459 w 800"/>
                <a:gd name="T15" fmla="*/ 123 h 620"/>
                <a:gd name="T16" fmla="*/ 518 w 800"/>
                <a:gd name="T17" fmla="*/ 116 h 620"/>
                <a:gd name="T18" fmla="*/ 582 w 800"/>
                <a:gd name="T19" fmla="*/ 112 h 620"/>
                <a:gd name="T20" fmla="*/ 701 w 800"/>
                <a:gd name="T21" fmla="*/ 133 h 620"/>
                <a:gd name="T22" fmla="*/ 776 w 800"/>
                <a:gd name="T23" fmla="*/ 164 h 620"/>
                <a:gd name="T24" fmla="*/ 800 w 800"/>
                <a:gd name="T25" fmla="*/ 192 h 620"/>
                <a:gd name="T26" fmla="*/ 783 w 800"/>
                <a:gd name="T27" fmla="*/ 218 h 620"/>
                <a:gd name="T28" fmla="*/ 755 w 800"/>
                <a:gd name="T29" fmla="*/ 261 h 620"/>
                <a:gd name="T30" fmla="*/ 741 w 800"/>
                <a:gd name="T31" fmla="*/ 289 h 620"/>
                <a:gd name="T32" fmla="*/ 717 w 800"/>
                <a:gd name="T33" fmla="*/ 315 h 620"/>
                <a:gd name="T34" fmla="*/ 710 w 800"/>
                <a:gd name="T35" fmla="*/ 332 h 620"/>
                <a:gd name="T36" fmla="*/ 717 w 800"/>
                <a:gd name="T37" fmla="*/ 344 h 620"/>
                <a:gd name="T38" fmla="*/ 729 w 800"/>
                <a:gd name="T39" fmla="*/ 351 h 620"/>
                <a:gd name="T40" fmla="*/ 734 w 800"/>
                <a:gd name="T41" fmla="*/ 362 h 620"/>
                <a:gd name="T42" fmla="*/ 729 w 800"/>
                <a:gd name="T43" fmla="*/ 379 h 620"/>
                <a:gd name="T44" fmla="*/ 715 w 800"/>
                <a:gd name="T45" fmla="*/ 400 h 620"/>
                <a:gd name="T46" fmla="*/ 703 w 800"/>
                <a:gd name="T47" fmla="*/ 486 h 620"/>
                <a:gd name="T48" fmla="*/ 682 w 800"/>
                <a:gd name="T49" fmla="*/ 620 h 620"/>
                <a:gd name="T50" fmla="*/ 492 w 800"/>
                <a:gd name="T51" fmla="*/ 590 h 620"/>
                <a:gd name="T52" fmla="*/ 258 w 800"/>
                <a:gd name="T53" fmla="*/ 547 h 620"/>
                <a:gd name="T54" fmla="*/ 17 w 800"/>
                <a:gd name="T55" fmla="*/ 495 h 620"/>
                <a:gd name="T56" fmla="*/ 3 w 800"/>
                <a:gd name="T57" fmla="*/ 457 h 620"/>
                <a:gd name="T58" fmla="*/ 5 w 800"/>
                <a:gd name="T59" fmla="*/ 436 h 620"/>
                <a:gd name="T60" fmla="*/ 10 w 800"/>
                <a:gd name="T61" fmla="*/ 407 h 620"/>
                <a:gd name="T62" fmla="*/ 12 w 800"/>
                <a:gd name="T63" fmla="*/ 377 h 620"/>
                <a:gd name="T64" fmla="*/ 33 w 800"/>
                <a:gd name="T65" fmla="*/ 334 h 620"/>
                <a:gd name="T66" fmla="*/ 41 w 800"/>
                <a:gd name="T67" fmla="*/ 334 h 620"/>
                <a:gd name="T68" fmla="*/ 50 w 800"/>
                <a:gd name="T69" fmla="*/ 327 h 620"/>
                <a:gd name="T70" fmla="*/ 55 w 800"/>
                <a:gd name="T71" fmla="*/ 322 h 620"/>
                <a:gd name="T72" fmla="*/ 57 w 800"/>
                <a:gd name="T73" fmla="*/ 301 h 620"/>
                <a:gd name="T74" fmla="*/ 67 w 800"/>
                <a:gd name="T75" fmla="*/ 294 h 620"/>
                <a:gd name="T76" fmla="*/ 62 w 800"/>
                <a:gd name="T77" fmla="*/ 294 h 620"/>
                <a:gd name="T78" fmla="*/ 76 w 800"/>
                <a:gd name="T79" fmla="*/ 254 h 620"/>
                <a:gd name="T80" fmla="*/ 83 w 800"/>
                <a:gd name="T81" fmla="*/ 223 h 620"/>
                <a:gd name="T82" fmla="*/ 90 w 800"/>
                <a:gd name="T83" fmla="*/ 209 h 620"/>
                <a:gd name="T84" fmla="*/ 97 w 800"/>
                <a:gd name="T85" fmla="*/ 187 h 620"/>
                <a:gd name="T86" fmla="*/ 104 w 800"/>
                <a:gd name="T87" fmla="*/ 159 h 620"/>
                <a:gd name="T88" fmla="*/ 114 w 800"/>
                <a:gd name="T89" fmla="*/ 138 h 620"/>
                <a:gd name="T90" fmla="*/ 121 w 800"/>
                <a:gd name="T91" fmla="*/ 114 h 620"/>
                <a:gd name="T92" fmla="*/ 121 w 800"/>
                <a:gd name="T93" fmla="*/ 102 h 620"/>
                <a:gd name="T94" fmla="*/ 128 w 800"/>
                <a:gd name="T95" fmla="*/ 97 h 620"/>
                <a:gd name="T96" fmla="*/ 130 w 800"/>
                <a:gd name="T97" fmla="*/ 88 h 620"/>
                <a:gd name="T98" fmla="*/ 133 w 800"/>
                <a:gd name="T99" fmla="*/ 78 h 620"/>
                <a:gd name="T100" fmla="*/ 142 w 800"/>
                <a:gd name="T101" fmla="*/ 64 h 620"/>
                <a:gd name="T102" fmla="*/ 135 w 800"/>
                <a:gd name="T103" fmla="*/ 60 h 620"/>
                <a:gd name="T104" fmla="*/ 140 w 800"/>
                <a:gd name="T105" fmla="*/ 31 h 620"/>
                <a:gd name="T106" fmla="*/ 147 w 800"/>
                <a:gd name="T107" fmla="*/ 0 h 620"/>
                <a:gd name="T108" fmla="*/ 159 w 800"/>
                <a:gd name="T109" fmla="*/ 12 h 620"/>
                <a:gd name="T110" fmla="*/ 159 w 800"/>
                <a:gd name="T111" fmla="*/ 10 h 620"/>
                <a:gd name="T112" fmla="*/ 168 w 800"/>
                <a:gd name="T113" fmla="*/ 10 h 620"/>
                <a:gd name="T114" fmla="*/ 187 w 800"/>
                <a:gd name="T115" fmla="*/ 7 h 620"/>
                <a:gd name="T116" fmla="*/ 216 w 800"/>
                <a:gd name="T117" fmla="*/ 19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00" h="620">
                  <a:moveTo>
                    <a:pt x="216" y="19"/>
                  </a:moveTo>
                  <a:lnTo>
                    <a:pt x="220" y="19"/>
                  </a:lnTo>
                  <a:lnTo>
                    <a:pt x="223" y="22"/>
                  </a:lnTo>
                  <a:lnTo>
                    <a:pt x="223" y="22"/>
                  </a:lnTo>
                  <a:lnTo>
                    <a:pt x="225" y="26"/>
                  </a:lnTo>
                  <a:lnTo>
                    <a:pt x="227" y="26"/>
                  </a:lnTo>
                  <a:lnTo>
                    <a:pt x="230" y="26"/>
                  </a:lnTo>
                  <a:lnTo>
                    <a:pt x="232" y="29"/>
                  </a:lnTo>
                  <a:lnTo>
                    <a:pt x="235" y="31"/>
                  </a:lnTo>
                  <a:lnTo>
                    <a:pt x="237" y="33"/>
                  </a:lnTo>
                  <a:lnTo>
                    <a:pt x="237" y="36"/>
                  </a:lnTo>
                  <a:lnTo>
                    <a:pt x="239" y="38"/>
                  </a:lnTo>
                  <a:lnTo>
                    <a:pt x="239" y="41"/>
                  </a:lnTo>
                  <a:lnTo>
                    <a:pt x="239" y="45"/>
                  </a:lnTo>
                  <a:lnTo>
                    <a:pt x="242" y="48"/>
                  </a:lnTo>
                  <a:lnTo>
                    <a:pt x="242" y="48"/>
                  </a:lnTo>
                  <a:lnTo>
                    <a:pt x="242" y="50"/>
                  </a:lnTo>
                  <a:lnTo>
                    <a:pt x="244" y="52"/>
                  </a:lnTo>
                  <a:lnTo>
                    <a:pt x="242" y="57"/>
                  </a:lnTo>
                  <a:lnTo>
                    <a:pt x="244" y="62"/>
                  </a:lnTo>
                  <a:lnTo>
                    <a:pt x="242" y="64"/>
                  </a:lnTo>
                  <a:lnTo>
                    <a:pt x="242" y="67"/>
                  </a:lnTo>
                  <a:lnTo>
                    <a:pt x="242" y="69"/>
                  </a:lnTo>
                  <a:lnTo>
                    <a:pt x="242" y="74"/>
                  </a:lnTo>
                  <a:lnTo>
                    <a:pt x="242" y="74"/>
                  </a:lnTo>
                  <a:lnTo>
                    <a:pt x="242" y="76"/>
                  </a:lnTo>
                  <a:lnTo>
                    <a:pt x="242" y="78"/>
                  </a:lnTo>
                  <a:lnTo>
                    <a:pt x="242" y="78"/>
                  </a:lnTo>
                  <a:lnTo>
                    <a:pt x="242" y="83"/>
                  </a:lnTo>
                  <a:lnTo>
                    <a:pt x="242" y="88"/>
                  </a:lnTo>
                  <a:lnTo>
                    <a:pt x="242" y="88"/>
                  </a:lnTo>
                  <a:lnTo>
                    <a:pt x="242" y="90"/>
                  </a:lnTo>
                  <a:lnTo>
                    <a:pt x="244" y="93"/>
                  </a:lnTo>
                  <a:lnTo>
                    <a:pt x="246" y="95"/>
                  </a:lnTo>
                  <a:lnTo>
                    <a:pt x="253" y="97"/>
                  </a:lnTo>
                  <a:lnTo>
                    <a:pt x="256" y="97"/>
                  </a:lnTo>
                  <a:lnTo>
                    <a:pt x="258" y="97"/>
                  </a:lnTo>
                  <a:lnTo>
                    <a:pt x="261" y="100"/>
                  </a:lnTo>
                  <a:lnTo>
                    <a:pt x="265" y="102"/>
                  </a:lnTo>
                  <a:lnTo>
                    <a:pt x="268" y="104"/>
                  </a:lnTo>
                  <a:lnTo>
                    <a:pt x="275" y="104"/>
                  </a:lnTo>
                  <a:lnTo>
                    <a:pt x="282" y="109"/>
                  </a:lnTo>
                  <a:lnTo>
                    <a:pt x="282" y="109"/>
                  </a:lnTo>
                  <a:lnTo>
                    <a:pt x="284" y="109"/>
                  </a:lnTo>
                  <a:lnTo>
                    <a:pt x="291" y="107"/>
                  </a:lnTo>
                  <a:lnTo>
                    <a:pt x="308" y="104"/>
                  </a:lnTo>
                  <a:lnTo>
                    <a:pt x="313" y="104"/>
                  </a:lnTo>
                  <a:lnTo>
                    <a:pt x="320" y="100"/>
                  </a:lnTo>
                  <a:lnTo>
                    <a:pt x="324" y="100"/>
                  </a:lnTo>
                  <a:lnTo>
                    <a:pt x="327" y="100"/>
                  </a:lnTo>
                  <a:lnTo>
                    <a:pt x="334" y="102"/>
                  </a:lnTo>
                  <a:lnTo>
                    <a:pt x="346" y="102"/>
                  </a:lnTo>
                  <a:lnTo>
                    <a:pt x="372" y="109"/>
                  </a:lnTo>
                  <a:lnTo>
                    <a:pt x="376" y="112"/>
                  </a:lnTo>
                  <a:lnTo>
                    <a:pt x="379" y="114"/>
                  </a:lnTo>
                  <a:lnTo>
                    <a:pt x="379" y="116"/>
                  </a:lnTo>
                  <a:lnTo>
                    <a:pt x="379" y="119"/>
                  </a:lnTo>
                  <a:lnTo>
                    <a:pt x="379" y="121"/>
                  </a:lnTo>
                  <a:lnTo>
                    <a:pt x="381" y="121"/>
                  </a:lnTo>
                  <a:lnTo>
                    <a:pt x="384" y="121"/>
                  </a:lnTo>
                  <a:lnTo>
                    <a:pt x="391" y="121"/>
                  </a:lnTo>
                  <a:lnTo>
                    <a:pt x="391" y="121"/>
                  </a:lnTo>
                  <a:lnTo>
                    <a:pt x="393" y="121"/>
                  </a:lnTo>
                  <a:lnTo>
                    <a:pt x="395" y="121"/>
                  </a:lnTo>
                  <a:lnTo>
                    <a:pt x="395" y="121"/>
                  </a:lnTo>
                  <a:lnTo>
                    <a:pt x="398" y="121"/>
                  </a:lnTo>
                  <a:lnTo>
                    <a:pt x="400" y="121"/>
                  </a:lnTo>
                  <a:lnTo>
                    <a:pt x="400" y="123"/>
                  </a:lnTo>
                  <a:lnTo>
                    <a:pt x="405" y="123"/>
                  </a:lnTo>
                  <a:lnTo>
                    <a:pt x="407" y="123"/>
                  </a:lnTo>
                  <a:lnTo>
                    <a:pt x="410" y="123"/>
                  </a:lnTo>
                  <a:lnTo>
                    <a:pt x="410" y="123"/>
                  </a:lnTo>
                  <a:lnTo>
                    <a:pt x="414" y="121"/>
                  </a:lnTo>
                  <a:lnTo>
                    <a:pt x="414" y="121"/>
                  </a:lnTo>
                  <a:lnTo>
                    <a:pt x="421" y="121"/>
                  </a:lnTo>
                  <a:lnTo>
                    <a:pt x="426" y="121"/>
                  </a:lnTo>
                  <a:lnTo>
                    <a:pt x="426" y="119"/>
                  </a:lnTo>
                  <a:lnTo>
                    <a:pt x="426" y="119"/>
                  </a:lnTo>
                  <a:lnTo>
                    <a:pt x="429" y="119"/>
                  </a:lnTo>
                  <a:lnTo>
                    <a:pt x="431" y="119"/>
                  </a:lnTo>
                  <a:lnTo>
                    <a:pt x="443" y="123"/>
                  </a:lnTo>
                  <a:lnTo>
                    <a:pt x="445" y="123"/>
                  </a:lnTo>
                  <a:lnTo>
                    <a:pt x="447" y="123"/>
                  </a:lnTo>
                  <a:lnTo>
                    <a:pt x="447" y="123"/>
                  </a:lnTo>
                  <a:lnTo>
                    <a:pt x="452" y="123"/>
                  </a:lnTo>
                  <a:lnTo>
                    <a:pt x="452" y="123"/>
                  </a:lnTo>
                  <a:lnTo>
                    <a:pt x="455" y="123"/>
                  </a:lnTo>
                  <a:lnTo>
                    <a:pt x="459" y="123"/>
                  </a:lnTo>
                  <a:lnTo>
                    <a:pt x="459" y="123"/>
                  </a:lnTo>
                  <a:lnTo>
                    <a:pt x="462" y="123"/>
                  </a:lnTo>
                  <a:lnTo>
                    <a:pt x="464" y="123"/>
                  </a:lnTo>
                  <a:lnTo>
                    <a:pt x="466" y="123"/>
                  </a:lnTo>
                  <a:lnTo>
                    <a:pt x="469" y="123"/>
                  </a:lnTo>
                  <a:lnTo>
                    <a:pt x="471" y="123"/>
                  </a:lnTo>
                  <a:lnTo>
                    <a:pt x="473" y="121"/>
                  </a:lnTo>
                  <a:lnTo>
                    <a:pt x="476" y="119"/>
                  </a:lnTo>
                  <a:lnTo>
                    <a:pt x="481" y="119"/>
                  </a:lnTo>
                  <a:lnTo>
                    <a:pt x="495" y="116"/>
                  </a:lnTo>
                  <a:lnTo>
                    <a:pt x="518" y="116"/>
                  </a:lnTo>
                  <a:lnTo>
                    <a:pt x="523" y="114"/>
                  </a:lnTo>
                  <a:lnTo>
                    <a:pt x="525" y="112"/>
                  </a:lnTo>
                  <a:lnTo>
                    <a:pt x="528" y="112"/>
                  </a:lnTo>
                  <a:lnTo>
                    <a:pt x="530" y="112"/>
                  </a:lnTo>
                  <a:lnTo>
                    <a:pt x="537" y="114"/>
                  </a:lnTo>
                  <a:lnTo>
                    <a:pt x="542" y="114"/>
                  </a:lnTo>
                  <a:lnTo>
                    <a:pt x="549" y="114"/>
                  </a:lnTo>
                  <a:lnTo>
                    <a:pt x="570" y="116"/>
                  </a:lnTo>
                  <a:lnTo>
                    <a:pt x="575" y="116"/>
                  </a:lnTo>
                  <a:lnTo>
                    <a:pt x="580" y="112"/>
                  </a:lnTo>
                  <a:lnTo>
                    <a:pt x="582" y="112"/>
                  </a:lnTo>
                  <a:lnTo>
                    <a:pt x="585" y="114"/>
                  </a:lnTo>
                  <a:lnTo>
                    <a:pt x="596" y="116"/>
                  </a:lnTo>
                  <a:lnTo>
                    <a:pt x="608" y="116"/>
                  </a:lnTo>
                  <a:lnTo>
                    <a:pt x="620" y="119"/>
                  </a:lnTo>
                  <a:lnTo>
                    <a:pt x="632" y="121"/>
                  </a:lnTo>
                  <a:lnTo>
                    <a:pt x="641" y="123"/>
                  </a:lnTo>
                  <a:lnTo>
                    <a:pt x="653" y="126"/>
                  </a:lnTo>
                  <a:lnTo>
                    <a:pt x="665" y="126"/>
                  </a:lnTo>
                  <a:lnTo>
                    <a:pt x="677" y="128"/>
                  </a:lnTo>
                  <a:lnTo>
                    <a:pt x="689" y="131"/>
                  </a:lnTo>
                  <a:lnTo>
                    <a:pt x="701" y="133"/>
                  </a:lnTo>
                  <a:lnTo>
                    <a:pt x="712" y="135"/>
                  </a:lnTo>
                  <a:lnTo>
                    <a:pt x="722" y="135"/>
                  </a:lnTo>
                  <a:lnTo>
                    <a:pt x="734" y="138"/>
                  </a:lnTo>
                  <a:lnTo>
                    <a:pt x="745" y="140"/>
                  </a:lnTo>
                  <a:lnTo>
                    <a:pt x="757" y="142"/>
                  </a:lnTo>
                  <a:lnTo>
                    <a:pt x="769" y="142"/>
                  </a:lnTo>
                  <a:lnTo>
                    <a:pt x="769" y="145"/>
                  </a:lnTo>
                  <a:lnTo>
                    <a:pt x="769" y="147"/>
                  </a:lnTo>
                  <a:lnTo>
                    <a:pt x="771" y="154"/>
                  </a:lnTo>
                  <a:lnTo>
                    <a:pt x="776" y="161"/>
                  </a:lnTo>
                  <a:lnTo>
                    <a:pt x="776" y="164"/>
                  </a:lnTo>
                  <a:lnTo>
                    <a:pt x="776" y="164"/>
                  </a:lnTo>
                  <a:lnTo>
                    <a:pt x="783" y="166"/>
                  </a:lnTo>
                  <a:lnTo>
                    <a:pt x="783" y="168"/>
                  </a:lnTo>
                  <a:lnTo>
                    <a:pt x="786" y="171"/>
                  </a:lnTo>
                  <a:lnTo>
                    <a:pt x="790" y="173"/>
                  </a:lnTo>
                  <a:lnTo>
                    <a:pt x="793" y="175"/>
                  </a:lnTo>
                  <a:lnTo>
                    <a:pt x="795" y="175"/>
                  </a:lnTo>
                  <a:lnTo>
                    <a:pt x="795" y="178"/>
                  </a:lnTo>
                  <a:lnTo>
                    <a:pt x="797" y="180"/>
                  </a:lnTo>
                  <a:lnTo>
                    <a:pt x="797" y="185"/>
                  </a:lnTo>
                  <a:lnTo>
                    <a:pt x="800" y="192"/>
                  </a:lnTo>
                  <a:lnTo>
                    <a:pt x="800" y="194"/>
                  </a:lnTo>
                  <a:lnTo>
                    <a:pt x="800" y="197"/>
                  </a:lnTo>
                  <a:lnTo>
                    <a:pt x="800" y="199"/>
                  </a:lnTo>
                  <a:lnTo>
                    <a:pt x="797" y="202"/>
                  </a:lnTo>
                  <a:lnTo>
                    <a:pt x="795" y="204"/>
                  </a:lnTo>
                  <a:lnTo>
                    <a:pt x="793" y="204"/>
                  </a:lnTo>
                  <a:lnTo>
                    <a:pt x="790" y="206"/>
                  </a:lnTo>
                  <a:lnTo>
                    <a:pt x="790" y="209"/>
                  </a:lnTo>
                  <a:lnTo>
                    <a:pt x="790" y="211"/>
                  </a:lnTo>
                  <a:lnTo>
                    <a:pt x="786" y="216"/>
                  </a:lnTo>
                  <a:lnTo>
                    <a:pt x="783" y="218"/>
                  </a:lnTo>
                  <a:lnTo>
                    <a:pt x="779" y="223"/>
                  </a:lnTo>
                  <a:lnTo>
                    <a:pt x="779" y="225"/>
                  </a:lnTo>
                  <a:lnTo>
                    <a:pt x="776" y="228"/>
                  </a:lnTo>
                  <a:lnTo>
                    <a:pt x="776" y="232"/>
                  </a:lnTo>
                  <a:lnTo>
                    <a:pt x="776" y="232"/>
                  </a:lnTo>
                  <a:lnTo>
                    <a:pt x="774" y="235"/>
                  </a:lnTo>
                  <a:lnTo>
                    <a:pt x="771" y="242"/>
                  </a:lnTo>
                  <a:lnTo>
                    <a:pt x="769" y="246"/>
                  </a:lnTo>
                  <a:lnTo>
                    <a:pt x="757" y="258"/>
                  </a:lnTo>
                  <a:lnTo>
                    <a:pt x="755" y="261"/>
                  </a:lnTo>
                  <a:lnTo>
                    <a:pt x="755" y="261"/>
                  </a:lnTo>
                  <a:lnTo>
                    <a:pt x="755" y="263"/>
                  </a:lnTo>
                  <a:lnTo>
                    <a:pt x="755" y="263"/>
                  </a:lnTo>
                  <a:lnTo>
                    <a:pt x="755" y="265"/>
                  </a:lnTo>
                  <a:lnTo>
                    <a:pt x="755" y="265"/>
                  </a:lnTo>
                  <a:lnTo>
                    <a:pt x="755" y="268"/>
                  </a:lnTo>
                  <a:lnTo>
                    <a:pt x="753" y="273"/>
                  </a:lnTo>
                  <a:lnTo>
                    <a:pt x="753" y="275"/>
                  </a:lnTo>
                  <a:lnTo>
                    <a:pt x="750" y="280"/>
                  </a:lnTo>
                  <a:lnTo>
                    <a:pt x="743" y="284"/>
                  </a:lnTo>
                  <a:lnTo>
                    <a:pt x="743" y="287"/>
                  </a:lnTo>
                  <a:lnTo>
                    <a:pt x="741" y="289"/>
                  </a:lnTo>
                  <a:lnTo>
                    <a:pt x="734" y="291"/>
                  </a:lnTo>
                  <a:lnTo>
                    <a:pt x="734" y="291"/>
                  </a:lnTo>
                  <a:lnTo>
                    <a:pt x="731" y="294"/>
                  </a:lnTo>
                  <a:lnTo>
                    <a:pt x="729" y="299"/>
                  </a:lnTo>
                  <a:lnTo>
                    <a:pt x="724" y="303"/>
                  </a:lnTo>
                  <a:lnTo>
                    <a:pt x="724" y="306"/>
                  </a:lnTo>
                  <a:lnTo>
                    <a:pt x="722" y="310"/>
                  </a:lnTo>
                  <a:lnTo>
                    <a:pt x="722" y="313"/>
                  </a:lnTo>
                  <a:lnTo>
                    <a:pt x="719" y="315"/>
                  </a:lnTo>
                  <a:lnTo>
                    <a:pt x="717" y="315"/>
                  </a:lnTo>
                  <a:lnTo>
                    <a:pt x="717" y="315"/>
                  </a:lnTo>
                  <a:lnTo>
                    <a:pt x="715" y="315"/>
                  </a:lnTo>
                  <a:lnTo>
                    <a:pt x="715" y="318"/>
                  </a:lnTo>
                  <a:lnTo>
                    <a:pt x="715" y="318"/>
                  </a:lnTo>
                  <a:lnTo>
                    <a:pt x="715" y="318"/>
                  </a:lnTo>
                  <a:lnTo>
                    <a:pt x="712" y="320"/>
                  </a:lnTo>
                  <a:lnTo>
                    <a:pt x="712" y="320"/>
                  </a:lnTo>
                  <a:lnTo>
                    <a:pt x="712" y="322"/>
                  </a:lnTo>
                  <a:lnTo>
                    <a:pt x="712" y="325"/>
                  </a:lnTo>
                  <a:lnTo>
                    <a:pt x="710" y="327"/>
                  </a:lnTo>
                  <a:lnTo>
                    <a:pt x="710" y="329"/>
                  </a:lnTo>
                  <a:lnTo>
                    <a:pt x="710" y="332"/>
                  </a:lnTo>
                  <a:lnTo>
                    <a:pt x="710" y="334"/>
                  </a:lnTo>
                  <a:lnTo>
                    <a:pt x="710" y="336"/>
                  </a:lnTo>
                  <a:lnTo>
                    <a:pt x="710" y="336"/>
                  </a:lnTo>
                  <a:lnTo>
                    <a:pt x="710" y="339"/>
                  </a:lnTo>
                  <a:lnTo>
                    <a:pt x="710" y="339"/>
                  </a:lnTo>
                  <a:lnTo>
                    <a:pt x="710" y="341"/>
                  </a:lnTo>
                  <a:lnTo>
                    <a:pt x="710" y="344"/>
                  </a:lnTo>
                  <a:lnTo>
                    <a:pt x="715" y="346"/>
                  </a:lnTo>
                  <a:lnTo>
                    <a:pt x="715" y="346"/>
                  </a:lnTo>
                  <a:lnTo>
                    <a:pt x="715" y="346"/>
                  </a:lnTo>
                  <a:lnTo>
                    <a:pt x="717" y="344"/>
                  </a:lnTo>
                  <a:lnTo>
                    <a:pt x="717" y="344"/>
                  </a:lnTo>
                  <a:lnTo>
                    <a:pt x="719" y="344"/>
                  </a:lnTo>
                  <a:lnTo>
                    <a:pt x="719" y="346"/>
                  </a:lnTo>
                  <a:lnTo>
                    <a:pt x="719" y="346"/>
                  </a:lnTo>
                  <a:lnTo>
                    <a:pt x="719" y="348"/>
                  </a:lnTo>
                  <a:lnTo>
                    <a:pt x="722" y="348"/>
                  </a:lnTo>
                  <a:lnTo>
                    <a:pt x="724" y="348"/>
                  </a:lnTo>
                  <a:lnTo>
                    <a:pt x="727" y="348"/>
                  </a:lnTo>
                  <a:lnTo>
                    <a:pt x="729" y="348"/>
                  </a:lnTo>
                  <a:lnTo>
                    <a:pt x="729" y="348"/>
                  </a:lnTo>
                  <a:lnTo>
                    <a:pt x="729" y="351"/>
                  </a:lnTo>
                  <a:lnTo>
                    <a:pt x="729" y="351"/>
                  </a:lnTo>
                  <a:lnTo>
                    <a:pt x="729" y="353"/>
                  </a:lnTo>
                  <a:lnTo>
                    <a:pt x="729" y="355"/>
                  </a:lnTo>
                  <a:lnTo>
                    <a:pt x="729" y="355"/>
                  </a:lnTo>
                  <a:lnTo>
                    <a:pt x="731" y="355"/>
                  </a:lnTo>
                  <a:lnTo>
                    <a:pt x="734" y="358"/>
                  </a:lnTo>
                  <a:lnTo>
                    <a:pt x="734" y="360"/>
                  </a:lnTo>
                  <a:lnTo>
                    <a:pt x="734" y="360"/>
                  </a:lnTo>
                  <a:lnTo>
                    <a:pt x="734" y="362"/>
                  </a:lnTo>
                  <a:lnTo>
                    <a:pt x="734" y="362"/>
                  </a:lnTo>
                  <a:lnTo>
                    <a:pt x="734" y="362"/>
                  </a:lnTo>
                  <a:lnTo>
                    <a:pt x="734" y="365"/>
                  </a:lnTo>
                  <a:lnTo>
                    <a:pt x="731" y="365"/>
                  </a:lnTo>
                  <a:lnTo>
                    <a:pt x="731" y="367"/>
                  </a:lnTo>
                  <a:lnTo>
                    <a:pt x="731" y="367"/>
                  </a:lnTo>
                  <a:lnTo>
                    <a:pt x="729" y="367"/>
                  </a:lnTo>
                  <a:lnTo>
                    <a:pt x="729" y="367"/>
                  </a:lnTo>
                  <a:lnTo>
                    <a:pt x="727" y="367"/>
                  </a:lnTo>
                  <a:lnTo>
                    <a:pt x="727" y="370"/>
                  </a:lnTo>
                  <a:lnTo>
                    <a:pt x="727" y="372"/>
                  </a:lnTo>
                  <a:lnTo>
                    <a:pt x="729" y="374"/>
                  </a:lnTo>
                  <a:lnTo>
                    <a:pt x="729" y="379"/>
                  </a:lnTo>
                  <a:lnTo>
                    <a:pt x="729" y="379"/>
                  </a:lnTo>
                  <a:lnTo>
                    <a:pt x="727" y="381"/>
                  </a:lnTo>
                  <a:lnTo>
                    <a:pt x="727" y="381"/>
                  </a:lnTo>
                  <a:lnTo>
                    <a:pt x="727" y="381"/>
                  </a:lnTo>
                  <a:lnTo>
                    <a:pt x="724" y="386"/>
                  </a:lnTo>
                  <a:lnTo>
                    <a:pt x="724" y="391"/>
                  </a:lnTo>
                  <a:lnTo>
                    <a:pt x="722" y="393"/>
                  </a:lnTo>
                  <a:lnTo>
                    <a:pt x="722" y="396"/>
                  </a:lnTo>
                  <a:lnTo>
                    <a:pt x="719" y="398"/>
                  </a:lnTo>
                  <a:lnTo>
                    <a:pt x="717" y="398"/>
                  </a:lnTo>
                  <a:lnTo>
                    <a:pt x="715" y="400"/>
                  </a:lnTo>
                  <a:lnTo>
                    <a:pt x="715" y="403"/>
                  </a:lnTo>
                  <a:lnTo>
                    <a:pt x="715" y="405"/>
                  </a:lnTo>
                  <a:lnTo>
                    <a:pt x="715" y="405"/>
                  </a:lnTo>
                  <a:lnTo>
                    <a:pt x="715" y="405"/>
                  </a:lnTo>
                  <a:lnTo>
                    <a:pt x="715" y="417"/>
                  </a:lnTo>
                  <a:lnTo>
                    <a:pt x="712" y="422"/>
                  </a:lnTo>
                  <a:lnTo>
                    <a:pt x="712" y="433"/>
                  </a:lnTo>
                  <a:lnTo>
                    <a:pt x="710" y="448"/>
                  </a:lnTo>
                  <a:lnTo>
                    <a:pt x="708" y="460"/>
                  </a:lnTo>
                  <a:lnTo>
                    <a:pt x="705" y="471"/>
                  </a:lnTo>
                  <a:lnTo>
                    <a:pt x="703" y="486"/>
                  </a:lnTo>
                  <a:lnTo>
                    <a:pt x="703" y="497"/>
                  </a:lnTo>
                  <a:lnTo>
                    <a:pt x="701" y="509"/>
                  </a:lnTo>
                  <a:lnTo>
                    <a:pt x="698" y="521"/>
                  </a:lnTo>
                  <a:lnTo>
                    <a:pt x="696" y="535"/>
                  </a:lnTo>
                  <a:lnTo>
                    <a:pt x="693" y="547"/>
                  </a:lnTo>
                  <a:lnTo>
                    <a:pt x="693" y="559"/>
                  </a:lnTo>
                  <a:lnTo>
                    <a:pt x="691" y="571"/>
                  </a:lnTo>
                  <a:lnTo>
                    <a:pt x="689" y="585"/>
                  </a:lnTo>
                  <a:lnTo>
                    <a:pt x="686" y="597"/>
                  </a:lnTo>
                  <a:lnTo>
                    <a:pt x="684" y="609"/>
                  </a:lnTo>
                  <a:lnTo>
                    <a:pt x="682" y="620"/>
                  </a:lnTo>
                  <a:lnTo>
                    <a:pt x="665" y="618"/>
                  </a:lnTo>
                  <a:lnTo>
                    <a:pt x="648" y="616"/>
                  </a:lnTo>
                  <a:lnTo>
                    <a:pt x="630" y="613"/>
                  </a:lnTo>
                  <a:lnTo>
                    <a:pt x="613" y="611"/>
                  </a:lnTo>
                  <a:lnTo>
                    <a:pt x="596" y="609"/>
                  </a:lnTo>
                  <a:lnTo>
                    <a:pt x="578" y="604"/>
                  </a:lnTo>
                  <a:lnTo>
                    <a:pt x="561" y="602"/>
                  </a:lnTo>
                  <a:lnTo>
                    <a:pt x="544" y="599"/>
                  </a:lnTo>
                  <a:lnTo>
                    <a:pt x="525" y="597"/>
                  </a:lnTo>
                  <a:lnTo>
                    <a:pt x="509" y="592"/>
                  </a:lnTo>
                  <a:lnTo>
                    <a:pt x="492" y="590"/>
                  </a:lnTo>
                  <a:lnTo>
                    <a:pt x="473" y="587"/>
                  </a:lnTo>
                  <a:lnTo>
                    <a:pt x="457" y="585"/>
                  </a:lnTo>
                  <a:lnTo>
                    <a:pt x="440" y="580"/>
                  </a:lnTo>
                  <a:lnTo>
                    <a:pt x="421" y="578"/>
                  </a:lnTo>
                  <a:lnTo>
                    <a:pt x="405" y="575"/>
                  </a:lnTo>
                  <a:lnTo>
                    <a:pt x="381" y="571"/>
                  </a:lnTo>
                  <a:lnTo>
                    <a:pt x="355" y="566"/>
                  </a:lnTo>
                  <a:lnTo>
                    <a:pt x="332" y="561"/>
                  </a:lnTo>
                  <a:lnTo>
                    <a:pt x="308" y="557"/>
                  </a:lnTo>
                  <a:lnTo>
                    <a:pt x="282" y="552"/>
                  </a:lnTo>
                  <a:lnTo>
                    <a:pt x="258" y="547"/>
                  </a:lnTo>
                  <a:lnTo>
                    <a:pt x="235" y="542"/>
                  </a:lnTo>
                  <a:lnTo>
                    <a:pt x="211" y="538"/>
                  </a:lnTo>
                  <a:lnTo>
                    <a:pt x="185" y="533"/>
                  </a:lnTo>
                  <a:lnTo>
                    <a:pt x="161" y="528"/>
                  </a:lnTo>
                  <a:lnTo>
                    <a:pt x="138" y="521"/>
                  </a:lnTo>
                  <a:lnTo>
                    <a:pt x="114" y="516"/>
                  </a:lnTo>
                  <a:lnTo>
                    <a:pt x="88" y="512"/>
                  </a:lnTo>
                  <a:lnTo>
                    <a:pt x="64" y="507"/>
                  </a:lnTo>
                  <a:lnTo>
                    <a:pt x="41" y="502"/>
                  </a:lnTo>
                  <a:lnTo>
                    <a:pt x="17" y="495"/>
                  </a:lnTo>
                  <a:lnTo>
                    <a:pt x="17" y="495"/>
                  </a:lnTo>
                  <a:lnTo>
                    <a:pt x="15" y="495"/>
                  </a:lnTo>
                  <a:lnTo>
                    <a:pt x="12" y="493"/>
                  </a:lnTo>
                  <a:lnTo>
                    <a:pt x="7" y="488"/>
                  </a:lnTo>
                  <a:lnTo>
                    <a:pt x="5" y="481"/>
                  </a:lnTo>
                  <a:lnTo>
                    <a:pt x="3" y="481"/>
                  </a:lnTo>
                  <a:lnTo>
                    <a:pt x="3" y="478"/>
                  </a:lnTo>
                  <a:lnTo>
                    <a:pt x="5" y="467"/>
                  </a:lnTo>
                  <a:lnTo>
                    <a:pt x="3" y="462"/>
                  </a:lnTo>
                  <a:lnTo>
                    <a:pt x="3" y="462"/>
                  </a:lnTo>
                  <a:lnTo>
                    <a:pt x="3" y="460"/>
                  </a:lnTo>
                  <a:lnTo>
                    <a:pt x="3" y="457"/>
                  </a:lnTo>
                  <a:lnTo>
                    <a:pt x="3" y="452"/>
                  </a:lnTo>
                  <a:lnTo>
                    <a:pt x="3" y="452"/>
                  </a:lnTo>
                  <a:lnTo>
                    <a:pt x="3" y="452"/>
                  </a:lnTo>
                  <a:lnTo>
                    <a:pt x="0" y="450"/>
                  </a:lnTo>
                  <a:lnTo>
                    <a:pt x="3" y="450"/>
                  </a:lnTo>
                  <a:lnTo>
                    <a:pt x="3" y="450"/>
                  </a:lnTo>
                  <a:lnTo>
                    <a:pt x="5" y="448"/>
                  </a:lnTo>
                  <a:lnTo>
                    <a:pt x="5" y="445"/>
                  </a:lnTo>
                  <a:lnTo>
                    <a:pt x="5" y="443"/>
                  </a:lnTo>
                  <a:lnTo>
                    <a:pt x="5" y="441"/>
                  </a:lnTo>
                  <a:lnTo>
                    <a:pt x="5" y="436"/>
                  </a:lnTo>
                  <a:lnTo>
                    <a:pt x="5" y="436"/>
                  </a:lnTo>
                  <a:lnTo>
                    <a:pt x="7" y="433"/>
                  </a:lnTo>
                  <a:lnTo>
                    <a:pt x="10" y="429"/>
                  </a:lnTo>
                  <a:lnTo>
                    <a:pt x="10" y="429"/>
                  </a:lnTo>
                  <a:lnTo>
                    <a:pt x="12" y="424"/>
                  </a:lnTo>
                  <a:lnTo>
                    <a:pt x="12" y="417"/>
                  </a:lnTo>
                  <a:lnTo>
                    <a:pt x="12" y="415"/>
                  </a:lnTo>
                  <a:lnTo>
                    <a:pt x="12" y="412"/>
                  </a:lnTo>
                  <a:lnTo>
                    <a:pt x="12" y="410"/>
                  </a:lnTo>
                  <a:lnTo>
                    <a:pt x="12" y="410"/>
                  </a:lnTo>
                  <a:lnTo>
                    <a:pt x="10" y="407"/>
                  </a:lnTo>
                  <a:lnTo>
                    <a:pt x="10" y="405"/>
                  </a:lnTo>
                  <a:lnTo>
                    <a:pt x="10" y="403"/>
                  </a:lnTo>
                  <a:lnTo>
                    <a:pt x="7" y="400"/>
                  </a:lnTo>
                  <a:lnTo>
                    <a:pt x="7" y="400"/>
                  </a:lnTo>
                  <a:lnTo>
                    <a:pt x="5" y="400"/>
                  </a:lnTo>
                  <a:lnTo>
                    <a:pt x="5" y="393"/>
                  </a:lnTo>
                  <a:lnTo>
                    <a:pt x="5" y="391"/>
                  </a:lnTo>
                  <a:lnTo>
                    <a:pt x="5" y="391"/>
                  </a:lnTo>
                  <a:lnTo>
                    <a:pt x="3" y="389"/>
                  </a:lnTo>
                  <a:lnTo>
                    <a:pt x="5" y="389"/>
                  </a:lnTo>
                  <a:lnTo>
                    <a:pt x="12" y="377"/>
                  </a:lnTo>
                  <a:lnTo>
                    <a:pt x="17" y="372"/>
                  </a:lnTo>
                  <a:lnTo>
                    <a:pt x="19" y="370"/>
                  </a:lnTo>
                  <a:lnTo>
                    <a:pt x="19" y="367"/>
                  </a:lnTo>
                  <a:lnTo>
                    <a:pt x="22" y="367"/>
                  </a:lnTo>
                  <a:lnTo>
                    <a:pt x="24" y="365"/>
                  </a:lnTo>
                  <a:lnTo>
                    <a:pt x="24" y="362"/>
                  </a:lnTo>
                  <a:lnTo>
                    <a:pt x="26" y="358"/>
                  </a:lnTo>
                  <a:lnTo>
                    <a:pt x="33" y="341"/>
                  </a:lnTo>
                  <a:lnTo>
                    <a:pt x="33" y="336"/>
                  </a:lnTo>
                  <a:lnTo>
                    <a:pt x="33" y="334"/>
                  </a:lnTo>
                  <a:lnTo>
                    <a:pt x="33" y="334"/>
                  </a:lnTo>
                  <a:lnTo>
                    <a:pt x="36" y="332"/>
                  </a:lnTo>
                  <a:lnTo>
                    <a:pt x="36" y="332"/>
                  </a:lnTo>
                  <a:lnTo>
                    <a:pt x="38" y="332"/>
                  </a:lnTo>
                  <a:lnTo>
                    <a:pt x="38" y="329"/>
                  </a:lnTo>
                  <a:lnTo>
                    <a:pt x="41" y="329"/>
                  </a:lnTo>
                  <a:lnTo>
                    <a:pt x="38" y="336"/>
                  </a:lnTo>
                  <a:lnTo>
                    <a:pt x="41" y="339"/>
                  </a:lnTo>
                  <a:lnTo>
                    <a:pt x="41" y="339"/>
                  </a:lnTo>
                  <a:lnTo>
                    <a:pt x="41" y="336"/>
                  </a:lnTo>
                  <a:lnTo>
                    <a:pt x="43" y="334"/>
                  </a:lnTo>
                  <a:lnTo>
                    <a:pt x="41" y="334"/>
                  </a:lnTo>
                  <a:lnTo>
                    <a:pt x="43" y="334"/>
                  </a:lnTo>
                  <a:lnTo>
                    <a:pt x="43" y="334"/>
                  </a:lnTo>
                  <a:lnTo>
                    <a:pt x="43" y="332"/>
                  </a:lnTo>
                  <a:lnTo>
                    <a:pt x="45" y="332"/>
                  </a:lnTo>
                  <a:lnTo>
                    <a:pt x="43" y="329"/>
                  </a:lnTo>
                  <a:lnTo>
                    <a:pt x="45" y="327"/>
                  </a:lnTo>
                  <a:lnTo>
                    <a:pt x="48" y="325"/>
                  </a:lnTo>
                  <a:lnTo>
                    <a:pt x="50" y="325"/>
                  </a:lnTo>
                  <a:lnTo>
                    <a:pt x="52" y="325"/>
                  </a:lnTo>
                  <a:lnTo>
                    <a:pt x="52" y="327"/>
                  </a:lnTo>
                  <a:lnTo>
                    <a:pt x="50" y="327"/>
                  </a:lnTo>
                  <a:lnTo>
                    <a:pt x="52" y="329"/>
                  </a:lnTo>
                  <a:lnTo>
                    <a:pt x="52" y="332"/>
                  </a:lnTo>
                  <a:lnTo>
                    <a:pt x="55" y="332"/>
                  </a:lnTo>
                  <a:lnTo>
                    <a:pt x="55" y="334"/>
                  </a:lnTo>
                  <a:lnTo>
                    <a:pt x="57" y="334"/>
                  </a:lnTo>
                  <a:lnTo>
                    <a:pt x="55" y="327"/>
                  </a:lnTo>
                  <a:lnTo>
                    <a:pt x="55" y="325"/>
                  </a:lnTo>
                  <a:lnTo>
                    <a:pt x="55" y="325"/>
                  </a:lnTo>
                  <a:lnTo>
                    <a:pt x="55" y="322"/>
                  </a:lnTo>
                  <a:lnTo>
                    <a:pt x="55" y="322"/>
                  </a:lnTo>
                  <a:lnTo>
                    <a:pt x="55" y="322"/>
                  </a:lnTo>
                  <a:lnTo>
                    <a:pt x="55" y="320"/>
                  </a:lnTo>
                  <a:lnTo>
                    <a:pt x="52" y="320"/>
                  </a:lnTo>
                  <a:lnTo>
                    <a:pt x="48" y="322"/>
                  </a:lnTo>
                  <a:lnTo>
                    <a:pt x="45" y="327"/>
                  </a:lnTo>
                  <a:lnTo>
                    <a:pt x="43" y="329"/>
                  </a:lnTo>
                  <a:lnTo>
                    <a:pt x="41" y="327"/>
                  </a:lnTo>
                  <a:lnTo>
                    <a:pt x="43" y="325"/>
                  </a:lnTo>
                  <a:lnTo>
                    <a:pt x="52" y="310"/>
                  </a:lnTo>
                  <a:lnTo>
                    <a:pt x="52" y="308"/>
                  </a:lnTo>
                  <a:lnTo>
                    <a:pt x="55" y="306"/>
                  </a:lnTo>
                  <a:lnTo>
                    <a:pt x="57" y="301"/>
                  </a:lnTo>
                  <a:lnTo>
                    <a:pt x="57" y="299"/>
                  </a:lnTo>
                  <a:lnTo>
                    <a:pt x="60" y="299"/>
                  </a:lnTo>
                  <a:lnTo>
                    <a:pt x="62" y="296"/>
                  </a:lnTo>
                  <a:lnTo>
                    <a:pt x="64" y="296"/>
                  </a:lnTo>
                  <a:lnTo>
                    <a:pt x="64" y="294"/>
                  </a:lnTo>
                  <a:lnTo>
                    <a:pt x="64" y="291"/>
                  </a:lnTo>
                  <a:lnTo>
                    <a:pt x="67" y="291"/>
                  </a:lnTo>
                  <a:lnTo>
                    <a:pt x="67" y="291"/>
                  </a:lnTo>
                  <a:lnTo>
                    <a:pt x="67" y="291"/>
                  </a:lnTo>
                  <a:lnTo>
                    <a:pt x="67" y="294"/>
                  </a:lnTo>
                  <a:lnTo>
                    <a:pt x="67" y="294"/>
                  </a:lnTo>
                  <a:lnTo>
                    <a:pt x="67" y="294"/>
                  </a:lnTo>
                  <a:lnTo>
                    <a:pt x="71" y="294"/>
                  </a:lnTo>
                  <a:lnTo>
                    <a:pt x="71" y="294"/>
                  </a:lnTo>
                  <a:lnTo>
                    <a:pt x="71" y="294"/>
                  </a:lnTo>
                  <a:lnTo>
                    <a:pt x="69" y="291"/>
                  </a:lnTo>
                  <a:lnTo>
                    <a:pt x="67" y="289"/>
                  </a:lnTo>
                  <a:lnTo>
                    <a:pt x="67" y="289"/>
                  </a:lnTo>
                  <a:lnTo>
                    <a:pt x="64" y="291"/>
                  </a:lnTo>
                  <a:lnTo>
                    <a:pt x="62" y="294"/>
                  </a:lnTo>
                  <a:lnTo>
                    <a:pt x="62" y="296"/>
                  </a:lnTo>
                  <a:lnTo>
                    <a:pt x="62" y="294"/>
                  </a:lnTo>
                  <a:lnTo>
                    <a:pt x="62" y="291"/>
                  </a:lnTo>
                  <a:lnTo>
                    <a:pt x="64" y="287"/>
                  </a:lnTo>
                  <a:lnTo>
                    <a:pt x="69" y="273"/>
                  </a:lnTo>
                  <a:lnTo>
                    <a:pt x="71" y="268"/>
                  </a:lnTo>
                  <a:lnTo>
                    <a:pt x="71" y="265"/>
                  </a:lnTo>
                  <a:lnTo>
                    <a:pt x="74" y="261"/>
                  </a:lnTo>
                  <a:lnTo>
                    <a:pt x="74" y="261"/>
                  </a:lnTo>
                  <a:lnTo>
                    <a:pt x="74" y="258"/>
                  </a:lnTo>
                  <a:lnTo>
                    <a:pt x="76" y="258"/>
                  </a:lnTo>
                  <a:lnTo>
                    <a:pt x="76" y="258"/>
                  </a:lnTo>
                  <a:lnTo>
                    <a:pt x="76" y="254"/>
                  </a:lnTo>
                  <a:lnTo>
                    <a:pt x="76" y="254"/>
                  </a:lnTo>
                  <a:lnTo>
                    <a:pt x="76" y="251"/>
                  </a:lnTo>
                  <a:lnTo>
                    <a:pt x="76" y="251"/>
                  </a:lnTo>
                  <a:lnTo>
                    <a:pt x="78" y="246"/>
                  </a:lnTo>
                  <a:lnTo>
                    <a:pt x="81" y="237"/>
                  </a:lnTo>
                  <a:lnTo>
                    <a:pt x="83" y="230"/>
                  </a:lnTo>
                  <a:lnTo>
                    <a:pt x="83" y="225"/>
                  </a:lnTo>
                  <a:lnTo>
                    <a:pt x="83" y="225"/>
                  </a:lnTo>
                  <a:lnTo>
                    <a:pt x="83" y="223"/>
                  </a:lnTo>
                  <a:lnTo>
                    <a:pt x="83" y="223"/>
                  </a:lnTo>
                  <a:lnTo>
                    <a:pt x="83" y="223"/>
                  </a:lnTo>
                  <a:lnTo>
                    <a:pt x="86" y="220"/>
                  </a:lnTo>
                  <a:lnTo>
                    <a:pt x="86" y="220"/>
                  </a:lnTo>
                  <a:lnTo>
                    <a:pt x="88" y="213"/>
                  </a:lnTo>
                  <a:lnTo>
                    <a:pt x="90" y="211"/>
                  </a:lnTo>
                  <a:lnTo>
                    <a:pt x="90" y="211"/>
                  </a:lnTo>
                  <a:lnTo>
                    <a:pt x="93" y="211"/>
                  </a:lnTo>
                  <a:lnTo>
                    <a:pt x="95" y="213"/>
                  </a:lnTo>
                  <a:lnTo>
                    <a:pt x="95" y="209"/>
                  </a:lnTo>
                  <a:lnTo>
                    <a:pt x="93" y="209"/>
                  </a:lnTo>
                  <a:lnTo>
                    <a:pt x="93" y="209"/>
                  </a:lnTo>
                  <a:lnTo>
                    <a:pt x="90" y="209"/>
                  </a:lnTo>
                  <a:lnTo>
                    <a:pt x="90" y="206"/>
                  </a:lnTo>
                  <a:lnTo>
                    <a:pt x="90" y="202"/>
                  </a:lnTo>
                  <a:lnTo>
                    <a:pt x="97" y="187"/>
                  </a:lnTo>
                  <a:lnTo>
                    <a:pt x="97" y="187"/>
                  </a:lnTo>
                  <a:lnTo>
                    <a:pt x="100" y="190"/>
                  </a:lnTo>
                  <a:lnTo>
                    <a:pt x="102" y="190"/>
                  </a:lnTo>
                  <a:lnTo>
                    <a:pt x="102" y="187"/>
                  </a:lnTo>
                  <a:lnTo>
                    <a:pt x="102" y="187"/>
                  </a:lnTo>
                  <a:lnTo>
                    <a:pt x="100" y="187"/>
                  </a:lnTo>
                  <a:lnTo>
                    <a:pt x="100" y="187"/>
                  </a:lnTo>
                  <a:lnTo>
                    <a:pt x="97" y="187"/>
                  </a:lnTo>
                  <a:lnTo>
                    <a:pt x="97" y="185"/>
                  </a:lnTo>
                  <a:lnTo>
                    <a:pt x="97" y="185"/>
                  </a:lnTo>
                  <a:lnTo>
                    <a:pt x="97" y="183"/>
                  </a:lnTo>
                  <a:lnTo>
                    <a:pt x="97" y="180"/>
                  </a:lnTo>
                  <a:lnTo>
                    <a:pt x="97" y="180"/>
                  </a:lnTo>
                  <a:lnTo>
                    <a:pt x="100" y="173"/>
                  </a:lnTo>
                  <a:lnTo>
                    <a:pt x="100" y="171"/>
                  </a:lnTo>
                  <a:lnTo>
                    <a:pt x="100" y="171"/>
                  </a:lnTo>
                  <a:lnTo>
                    <a:pt x="102" y="161"/>
                  </a:lnTo>
                  <a:lnTo>
                    <a:pt x="102" y="161"/>
                  </a:lnTo>
                  <a:lnTo>
                    <a:pt x="104" y="159"/>
                  </a:lnTo>
                  <a:lnTo>
                    <a:pt x="107" y="157"/>
                  </a:lnTo>
                  <a:lnTo>
                    <a:pt x="107" y="154"/>
                  </a:lnTo>
                  <a:lnTo>
                    <a:pt x="107" y="154"/>
                  </a:lnTo>
                  <a:lnTo>
                    <a:pt x="107" y="154"/>
                  </a:lnTo>
                  <a:lnTo>
                    <a:pt x="109" y="152"/>
                  </a:lnTo>
                  <a:lnTo>
                    <a:pt x="109" y="149"/>
                  </a:lnTo>
                  <a:lnTo>
                    <a:pt x="109" y="149"/>
                  </a:lnTo>
                  <a:lnTo>
                    <a:pt x="109" y="149"/>
                  </a:lnTo>
                  <a:lnTo>
                    <a:pt x="109" y="147"/>
                  </a:lnTo>
                  <a:lnTo>
                    <a:pt x="112" y="142"/>
                  </a:lnTo>
                  <a:lnTo>
                    <a:pt x="114" y="138"/>
                  </a:lnTo>
                  <a:lnTo>
                    <a:pt x="112" y="135"/>
                  </a:lnTo>
                  <a:lnTo>
                    <a:pt x="112" y="135"/>
                  </a:lnTo>
                  <a:lnTo>
                    <a:pt x="114" y="133"/>
                  </a:lnTo>
                  <a:lnTo>
                    <a:pt x="116" y="131"/>
                  </a:lnTo>
                  <a:lnTo>
                    <a:pt x="119" y="128"/>
                  </a:lnTo>
                  <a:lnTo>
                    <a:pt x="119" y="126"/>
                  </a:lnTo>
                  <a:lnTo>
                    <a:pt x="119" y="123"/>
                  </a:lnTo>
                  <a:lnTo>
                    <a:pt x="119" y="121"/>
                  </a:lnTo>
                  <a:lnTo>
                    <a:pt x="119" y="119"/>
                  </a:lnTo>
                  <a:lnTo>
                    <a:pt x="121" y="119"/>
                  </a:lnTo>
                  <a:lnTo>
                    <a:pt x="121" y="114"/>
                  </a:lnTo>
                  <a:lnTo>
                    <a:pt x="121" y="114"/>
                  </a:lnTo>
                  <a:lnTo>
                    <a:pt x="121" y="114"/>
                  </a:lnTo>
                  <a:lnTo>
                    <a:pt x="123" y="114"/>
                  </a:lnTo>
                  <a:lnTo>
                    <a:pt x="123" y="112"/>
                  </a:lnTo>
                  <a:lnTo>
                    <a:pt x="123" y="112"/>
                  </a:lnTo>
                  <a:lnTo>
                    <a:pt x="123" y="109"/>
                  </a:lnTo>
                  <a:lnTo>
                    <a:pt x="123" y="104"/>
                  </a:lnTo>
                  <a:lnTo>
                    <a:pt x="123" y="104"/>
                  </a:lnTo>
                  <a:lnTo>
                    <a:pt x="121" y="104"/>
                  </a:lnTo>
                  <a:lnTo>
                    <a:pt x="121" y="102"/>
                  </a:lnTo>
                  <a:lnTo>
                    <a:pt x="121" y="102"/>
                  </a:lnTo>
                  <a:lnTo>
                    <a:pt x="123" y="102"/>
                  </a:lnTo>
                  <a:lnTo>
                    <a:pt x="123" y="102"/>
                  </a:lnTo>
                  <a:lnTo>
                    <a:pt x="126" y="100"/>
                  </a:lnTo>
                  <a:lnTo>
                    <a:pt x="126" y="97"/>
                  </a:lnTo>
                  <a:lnTo>
                    <a:pt x="126" y="97"/>
                  </a:lnTo>
                  <a:lnTo>
                    <a:pt x="126" y="95"/>
                  </a:lnTo>
                  <a:lnTo>
                    <a:pt x="126" y="95"/>
                  </a:lnTo>
                  <a:lnTo>
                    <a:pt x="128" y="95"/>
                  </a:lnTo>
                  <a:lnTo>
                    <a:pt x="126" y="95"/>
                  </a:lnTo>
                  <a:lnTo>
                    <a:pt x="126" y="100"/>
                  </a:lnTo>
                  <a:lnTo>
                    <a:pt x="128" y="97"/>
                  </a:lnTo>
                  <a:lnTo>
                    <a:pt x="128" y="97"/>
                  </a:lnTo>
                  <a:lnTo>
                    <a:pt x="130" y="95"/>
                  </a:lnTo>
                  <a:lnTo>
                    <a:pt x="128" y="93"/>
                  </a:lnTo>
                  <a:lnTo>
                    <a:pt x="126" y="90"/>
                  </a:lnTo>
                  <a:lnTo>
                    <a:pt x="128" y="86"/>
                  </a:lnTo>
                  <a:lnTo>
                    <a:pt x="128" y="83"/>
                  </a:lnTo>
                  <a:lnTo>
                    <a:pt x="130" y="78"/>
                  </a:lnTo>
                  <a:lnTo>
                    <a:pt x="130" y="78"/>
                  </a:lnTo>
                  <a:lnTo>
                    <a:pt x="130" y="83"/>
                  </a:lnTo>
                  <a:lnTo>
                    <a:pt x="130" y="86"/>
                  </a:lnTo>
                  <a:lnTo>
                    <a:pt x="130" y="88"/>
                  </a:lnTo>
                  <a:lnTo>
                    <a:pt x="133" y="88"/>
                  </a:lnTo>
                  <a:lnTo>
                    <a:pt x="135" y="90"/>
                  </a:lnTo>
                  <a:lnTo>
                    <a:pt x="135" y="88"/>
                  </a:lnTo>
                  <a:lnTo>
                    <a:pt x="135" y="88"/>
                  </a:lnTo>
                  <a:lnTo>
                    <a:pt x="138" y="88"/>
                  </a:lnTo>
                  <a:lnTo>
                    <a:pt x="138" y="86"/>
                  </a:lnTo>
                  <a:lnTo>
                    <a:pt x="135" y="86"/>
                  </a:lnTo>
                  <a:lnTo>
                    <a:pt x="135" y="83"/>
                  </a:lnTo>
                  <a:lnTo>
                    <a:pt x="135" y="81"/>
                  </a:lnTo>
                  <a:lnTo>
                    <a:pt x="135" y="78"/>
                  </a:lnTo>
                  <a:lnTo>
                    <a:pt x="133" y="78"/>
                  </a:lnTo>
                  <a:lnTo>
                    <a:pt x="130" y="76"/>
                  </a:lnTo>
                  <a:lnTo>
                    <a:pt x="130" y="76"/>
                  </a:lnTo>
                  <a:lnTo>
                    <a:pt x="130" y="74"/>
                  </a:lnTo>
                  <a:lnTo>
                    <a:pt x="133" y="71"/>
                  </a:lnTo>
                  <a:lnTo>
                    <a:pt x="135" y="69"/>
                  </a:lnTo>
                  <a:lnTo>
                    <a:pt x="138" y="67"/>
                  </a:lnTo>
                  <a:lnTo>
                    <a:pt x="138" y="67"/>
                  </a:lnTo>
                  <a:lnTo>
                    <a:pt x="138" y="64"/>
                  </a:lnTo>
                  <a:lnTo>
                    <a:pt x="140" y="64"/>
                  </a:lnTo>
                  <a:lnTo>
                    <a:pt x="140" y="64"/>
                  </a:lnTo>
                  <a:lnTo>
                    <a:pt x="142" y="64"/>
                  </a:lnTo>
                  <a:lnTo>
                    <a:pt x="140" y="64"/>
                  </a:lnTo>
                  <a:lnTo>
                    <a:pt x="140" y="64"/>
                  </a:lnTo>
                  <a:lnTo>
                    <a:pt x="140" y="64"/>
                  </a:lnTo>
                  <a:lnTo>
                    <a:pt x="140" y="64"/>
                  </a:lnTo>
                  <a:lnTo>
                    <a:pt x="138" y="62"/>
                  </a:lnTo>
                  <a:lnTo>
                    <a:pt x="138" y="62"/>
                  </a:lnTo>
                  <a:lnTo>
                    <a:pt x="138" y="64"/>
                  </a:lnTo>
                  <a:lnTo>
                    <a:pt x="135" y="64"/>
                  </a:lnTo>
                  <a:lnTo>
                    <a:pt x="135" y="67"/>
                  </a:lnTo>
                  <a:lnTo>
                    <a:pt x="135" y="62"/>
                  </a:lnTo>
                  <a:lnTo>
                    <a:pt x="135" y="60"/>
                  </a:lnTo>
                  <a:lnTo>
                    <a:pt x="135" y="55"/>
                  </a:lnTo>
                  <a:lnTo>
                    <a:pt x="133" y="55"/>
                  </a:lnTo>
                  <a:lnTo>
                    <a:pt x="135" y="50"/>
                  </a:lnTo>
                  <a:lnTo>
                    <a:pt x="138" y="48"/>
                  </a:lnTo>
                  <a:lnTo>
                    <a:pt x="138" y="41"/>
                  </a:lnTo>
                  <a:lnTo>
                    <a:pt x="140" y="38"/>
                  </a:lnTo>
                  <a:lnTo>
                    <a:pt x="138" y="36"/>
                  </a:lnTo>
                  <a:lnTo>
                    <a:pt x="138" y="33"/>
                  </a:lnTo>
                  <a:lnTo>
                    <a:pt x="138" y="31"/>
                  </a:lnTo>
                  <a:lnTo>
                    <a:pt x="140" y="31"/>
                  </a:lnTo>
                  <a:lnTo>
                    <a:pt x="140" y="31"/>
                  </a:lnTo>
                  <a:lnTo>
                    <a:pt x="142" y="29"/>
                  </a:lnTo>
                  <a:lnTo>
                    <a:pt x="142" y="29"/>
                  </a:lnTo>
                  <a:lnTo>
                    <a:pt x="145" y="29"/>
                  </a:lnTo>
                  <a:lnTo>
                    <a:pt x="145" y="24"/>
                  </a:lnTo>
                  <a:lnTo>
                    <a:pt x="147" y="22"/>
                  </a:lnTo>
                  <a:lnTo>
                    <a:pt x="147" y="19"/>
                  </a:lnTo>
                  <a:lnTo>
                    <a:pt x="147" y="17"/>
                  </a:lnTo>
                  <a:lnTo>
                    <a:pt x="147" y="12"/>
                  </a:lnTo>
                  <a:lnTo>
                    <a:pt x="145" y="3"/>
                  </a:lnTo>
                  <a:lnTo>
                    <a:pt x="145" y="0"/>
                  </a:lnTo>
                  <a:lnTo>
                    <a:pt x="147" y="0"/>
                  </a:lnTo>
                  <a:lnTo>
                    <a:pt x="145" y="0"/>
                  </a:lnTo>
                  <a:lnTo>
                    <a:pt x="145" y="0"/>
                  </a:lnTo>
                  <a:lnTo>
                    <a:pt x="145" y="0"/>
                  </a:lnTo>
                  <a:lnTo>
                    <a:pt x="147" y="3"/>
                  </a:lnTo>
                  <a:lnTo>
                    <a:pt x="149" y="3"/>
                  </a:lnTo>
                  <a:lnTo>
                    <a:pt x="152" y="5"/>
                  </a:lnTo>
                  <a:lnTo>
                    <a:pt x="152" y="7"/>
                  </a:lnTo>
                  <a:lnTo>
                    <a:pt x="154" y="10"/>
                  </a:lnTo>
                  <a:lnTo>
                    <a:pt x="156" y="10"/>
                  </a:lnTo>
                  <a:lnTo>
                    <a:pt x="159" y="10"/>
                  </a:lnTo>
                  <a:lnTo>
                    <a:pt x="159" y="12"/>
                  </a:lnTo>
                  <a:lnTo>
                    <a:pt x="159" y="15"/>
                  </a:lnTo>
                  <a:lnTo>
                    <a:pt x="156" y="15"/>
                  </a:lnTo>
                  <a:lnTo>
                    <a:pt x="159" y="17"/>
                  </a:lnTo>
                  <a:lnTo>
                    <a:pt x="159" y="15"/>
                  </a:lnTo>
                  <a:lnTo>
                    <a:pt x="159" y="15"/>
                  </a:lnTo>
                  <a:lnTo>
                    <a:pt x="159" y="15"/>
                  </a:lnTo>
                  <a:lnTo>
                    <a:pt x="161" y="15"/>
                  </a:lnTo>
                  <a:lnTo>
                    <a:pt x="161" y="12"/>
                  </a:lnTo>
                  <a:lnTo>
                    <a:pt x="161" y="12"/>
                  </a:lnTo>
                  <a:lnTo>
                    <a:pt x="159" y="10"/>
                  </a:lnTo>
                  <a:lnTo>
                    <a:pt x="159" y="10"/>
                  </a:lnTo>
                  <a:lnTo>
                    <a:pt x="159" y="7"/>
                  </a:lnTo>
                  <a:lnTo>
                    <a:pt x="156" y="7"/>
                  </a:lnTo>
                  <a:lnTo>
                    <a:pt x="156" y="7"/>
                  </a:lnTo>
                  <a:lnTo>
                    <a:pt x="156" y="7"/>
                  </a:lnTo>
                  <a:lnTo>
                    <a:pt x="156" y="5"/>
                  </a:lnTo>
                  <a:lnTo>
                    <a:pt x="161" y="7"/>
                  </a:lnTo>
                  <a:lnTo>
                    <a:pt x="164" y="5"/>
                  </a:lnTo>
                  <a:lnTo>
                    <a:pt x="164" y="5"/>
                  </a:lnTo>
                  <a:lnTo>
                    <a:pt x="164" y="7"/>
                  </a:lnTo>
                  <a:lnTo>
                    <a:pt x="166" y="10"/>
                  </a:lnTo>
                  <a:lnTo>
                    <a:pt x="168" y="10"/>
                  </a:lnTo>
                  <a:lnTo>
                    <a:pt x="168" y="10"/>
                  </a:lnTo>
                  <a:lnTo>
                    <a:pt x="178" y="10"/>
                  </a:lnTo>
                  <a:lnTo>
                    <a:pt x="178" y="10"/>
                  </a:lnTo>
                  <a:lnTo>
                    <a:pt x="178" y="10"/>
                  </a:lnTo>
                  <a:lnTo>
                    <a:pt x="178" y="7"/>
                  </a:lnTo>
                  <a:lnTo>
                    <a:pt x="178" y="7"/>
                  </a:lnTo>
                  <a:lnTo>
                    <a:pt x="180" y="10"/>
                  </a:lnTo>
                  <a:lnTo>
                    <a:pt x="183" y="10"/>
                  </a:lnTo>
                  <a:lnTo>
                    <a:pt x="185" y="7"/>
                  </a:lnTo>
                  <a:lnTo>
                    <a:pt x="187" y="7"/>
                  </a:lnTo>
                  <a:lnTo>
                    <a:pt x="187" y="7"/>
                  </a:lnTo>
                  <a:lnTo>
                    <a:pt x="190" y="7"/>
                  </a:lnTo>
                  <a:lnTo>
                    <a:pt x="190" y="10"/>
                  </a:lnTo>
                  <a:lnTo>
                    <a:pt x="194" y="17"/>
                  </a:lnTo>
                  <a:lnTo>
                    <a:pt x="194" y="17"/>
                  </a:lnTo>
                  <a:lnTo>
                    <a:pt x="194" y="19"/>
                  </a:lnTo>
                  <a:lnTo>
                    <a:pt x="204" y="22"/>
                  </a:lnTo>
                  <a:lnTo>
                    <a:pt x="209" y="24"/>
                  </a:lnTo>
                  <a:lnTo>
                    <a:pt x="211" y="24"/>
                  </a:lnTo>
                  <a:lnTo>
                    <a:pt x="213" y="22"/>
                  </a:lnTo>
                  <a:lnTo>
                    <a:pt x="216" y="19"/>
                  </a:lnTo>
                  <a:lnTo>
                    <a:pt x="216" y="19"/>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8" name="Freeform 17"/>
            <p:cNvSpPr>
              <a:spLocks/>
            </p:cNvSpPr>
            <p:nvPr/>
          </p:nvSpPr>
          <p:spPr bwMode="auto">
            <a:xfrm>
              <a:off x="3119346" y="4144073"/>
              <a:ext cx="1014753" cy="483602"/>
            </a:xfrm>
            <a:custGeom>
              <a:avLst/>
              <a:gdLst>
                <a:gd name="T0" fmla="*/ 865 w 875"/>
                <a:gd name="T1" fmla="*/ 183 h 417"/>
                <a:gd name="T2" fmla="*/ 875 w 875"/>
                <a:gd name="T3" fmla="*/ 389 h 417"/>
                <a:gd name="T4" fmla="*/ 865 w 875"/>
                <a:gd name="T5" fmla="*/ 412 h 417"/>
                <a:gd name="T6" fmla="*/ 853 w 875"/>
                <a:gd name="T7" fmla="*/ 410 h 417"/>
                <a:gd name="T8" fmla="*/ 844 w 875"/>
                <a:gd name="T9" fmla="*/ 405 h 417"/>
                <a:gd name="T10" fmla="*/ 825 w 875"/>
                <a:gd name="T11" fmla="*/ 396 h 417"/>
                <a:gd name="T12" fmla="*/ 816 w 875"/>
                <a:gd name="T13" fmla="*/ 391 h 417"/>
                <a:gd name="T14" fmla="*/ 797 w 875"/>
                <a:gd name="T15" fmla="*/ 381 h 417"/>
                <a:gd name="T16" fmla="*/ 790 w 875"/>
                <a:gd name="T17" fmla="*/ 389 h 417"/>
                <a:gd name="T18" fmla="*/ 785 w 875"/>
                <a:gd name="T19" fmla="*/ 393 h 417"/>
                <a:gd name="T20" fmla="*/ 771 w 875"/>
                <a:gd name="T21" fmla="*/ 391 h 417"/>
                <a:gd name="T22" fmla="*/ 766 w 875"/>
                <a:gd name="T23" fmla="*/ 391 h 417"/>
                <a:gd name="T24" fmla="*/ 756 w 875"/>
                <a:gd name="T25" fmla="*/ 384 h 417"/>
                <a:gd name="T26" fmla="*/ 747 w 875"/>
                <a:gd name="T27" fmla="*/ 391 h 417"/>
                <a:gd name="T28" fmla="*/ 740 w 875"/>
                <a:gd name="T29" fmla="*/ 396 h 417"/>
                <a:gd name="T30" fmla="*/ 726 w 875"/>
                <a:gd name="T31" fmla="*/ 393 h 417"/>
                <a:gd name="T32" fmla="*/ 716 w 875"/>
                <a:gd name="T33" fmla="*/ 398 h 417"/>
                <a:gd name="T34" fmla="*/ 700 w 875"/>
                <a:gd name="T35" fmla="*/ 405 h 417"/>
                <a:gd name="T36" fmla="*/ 688 w 875"/>
                <a:gd name="T37" fmla="*/ 415 h 417"/>
                <a:gd name="T38" fmla="*/ 664 w 875"/>
                <a:gd name="T39" fmla="*/ 405 h 417"/>
                <a:gd name="T40" fmla="*/ 655 w 875"/>
                <a:gd name="T41" fmla="*/ 400 h 417"/>
                <a:gd name="T42" fmla="*/ 652 w 875"/>
                <a:gd name="T43" fmla="*/ 391 h 417"/>
                <a:gd name="T44" fmla="*/ 648 w 875"/>
                <a:gd name="T45" fmla="*/ 398 h 417"/>
                <a:gd name="T46" fmla="*/ 641 w 875"/>
                <a:gd name="T47" fmla="*/ 400 h 417"/>
                <a:gd name="T48" fmla="*/ 626 w 875"/>
                <a:gd name="T49" fmla="*/ 396 h 417"/>
                <a:gd name="T50" fmla="*/ 622 w 875"/>
                <a:gd name="T51" fmla="*/ 389 h 417"/>
                <a:gd name="T52" fmla="*/ 615 w 875"/>
                <a:gd name="T53" fmla="*/ 398 h 417"/>
                <a:gd name="T54" fmla="*/ 607 w 875"/>
                <a:gd name="T55" fmla="*/ 405 h 417"/>
                <a:gd name="T56" fmla="*/ 596 w 875"/>
                <a:gd name="T57" fmla="*/ 412 h 417"/>
                <a:gd name="T58" fmla="*/ 593 w 875"/>
                <a:gd name="T59" fmla="*/ 396 h 417"/>
                <a:gd name="T60" fmla="*/ 586 w 875"/>
                <a:gd name="T61" fmla="*/ 400 h 417"/>
                <a:gd name="T62" fmla="*/ 577 w 875"/>
                <a:gd name="T63" fmla="*/ 403 h 417"/>
                <a:gd name="T64" fmla="*/ 565 w 875"/>
                <a:gd name="T65" fmla="*/ 398 h 417"/>
                <a:gd name="T66" fmla="*/ 546 w 875"/>
                <a:gd name="T67" fmla="*/ 384 h 417"/>
                <a:gd name="T68" fmla="*/ 515 w 875"/>
                <a:gd name="T69" fmla="*/ 398 h 417"/>
                <a:gd name="T70" fmla="*/ 515 w 875"/>
                <a:gd name="T71" fmla="*/ 386 h 417"/>
                <a:gd name="T72" fmla="*/ 501 w 875"/>
                <a:gd name="T73" fmla="*/ 372 h 417"/>
                <a:gd name="T74" fmla="*/ 470 w 875"/>
                <a:gd name="T75" fmla="*/ 370 h 417"/>
                <a:gd name="T76" fmla="*/ 451 w 875"/>
                <a:gd name="T77" fmla="*/ 370 h 417"/>
                <a:gd name="T78" fmla="*/ 435 w 875"/>
                <a:gd name="T79" fmla="*/ 367 h 417"/>
                <a:gd name="T80" fmla="*/ 402 w 875"/>
                <a:gd name="T81" fmla="*/ 360 h 417"/>
                <a:gd name="T82" fmla="*/ 385 w 875"/>
                <a:gd name="T83" fmla="*/ 346 h 417"/>
                <a:gd name="T84" fmla="*/ 376 w 875"/>
                <a:gd name="T85" fmla="*/ 334 h 417"/>
                <a:gd name="T86" fmla="*/ 366 w 875"/>
                <a:gd name="T87" fmla="*/ 329 h 417"/>
                <a:gd name="T88" fmla="*/ 350 w 875"/>
                <a:gd name="T89" fmla="*/ 334 h 417"/>
                <a:gd name="T90" fmla="*/ 335 w 875"/>
                <a:gd name="T91" fmla="*/ 337 h 417"/>
                <a:gd name="T92" fmla="*/ 302 w 875"/>
                <a:gd name="T93" fmla="*/ 315 h 417"/>
                <a:gd name="T94" fmla="*/ 302 w 875"/>
                <a:gd name="T95" fmla="*/ 223 h 417"/>
                <a:gd name="T96" fmla="*/ 302 w 875"/>
                <a:gd name="T97" fmla="*/ 109 h 417"/>
                <a:gd name="T98" fmla="*/ 269 w 875"/>
                <a:gd name="T99" fmla="*/ 76 h 417"/>
                <a:gd name="T100" fmla="*/ 68 w 875"/>
                <a:gd name="T101" fmla="*/ 74 h 417"/>
                <a:gd name="T102" fmla="*/ 2 w 875"/>
                <a:gd name="T103" fmla="*/ 24 h 417"/>
                <a:gd name="T104" fmla="*/ 89 w 875"/>
                <a:gd name="T105" fmla="*/ 12 h 417"/>
                <a:gd name="T106" fmla="*/ 262 w 875"/>
                <a:gd name="T107" fmla="*/ 12 h 417"/>
                <a:gd name="T108" fmla="*/ 449 w 875"/>
                <a:gd name="T109" fmla="*/ 12 h 417"/>
                <a:gd name="T110" fmla="*/ 633 w 875"/>
                <a:gd name="T111" fmla="*/ 8 h 417"/>
                <a:gd name="T112" fmla="*/ 818 w 875"/>
                <a:gd name="T113" fmla="*/ 0 h 4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75" h="417">
                  <a:moveTo>
                    <a:pt x="844" y="62"/>
                  </a:moveTo>
                  <a:lnTo>
                    <a:pt x="849" y="79"/>
                  </a:lnTo>
                  <a:lnTo>
                    <a:pt x="851" y="97"/>
                  </a:lnTo>
                  <a:lnTo>
                    <a:pt x="853" y="114"/>
                  </a:lnTo>
                  <a:lnTo>
                    <a:pt x="858" y="131"/>
                  </a:lnTo>
                  <a:lnTo>
                    <a:pt x="861" y="147"/>
                  </a:lnTo>
                  <a:lnTo>
                    <a:pt x="863" y="166"/>
                  </a:lnTo>
                  <a:lnTo>
                    <a:pt x="865" y="183"/>
                  </a:lnTo>
                  <a:lnTo>
                    <a:pt x="870" y="199"/>
                  </a:lnTo>
                  <a:lnTo>
                    <a:pt x="870" y="228"/>
                  </a:lnTo>
                  <a:lnTo>
                    <a:pt x="870" y="254"/>
                  </a:lnTo>
                  <a:lnTo>
                    <a:pt x="872" y="280"/>
                  </a:lnTo>
                  <a:lnTo>
                    <a:pt x="872" y="308"/>
                  </a:lnTo>
                  <a:lnTo>
                    <a:pt x="872" y="334"/>
                  </a:lnTo>
                  <a:lnTo>
                    <a:pt x="875" y="363"/>
                  </a:lnTo>
                  <a:lnTo>
                    <a:pt x="875" y="389"/>
                  </a:lnTo>
                  <a:lnTo>
                    <a:pt x="875" y="417"/>
                  </a:lnTo>
                  <a:lnTo>
                    <a:pt x="875" y="417"/>
                  </a:lnTo>
                  <a:lnTo>
                    <a:pt x="872" y="417"/>
                  </a:lnTo>
                  <a:lnTo>
                    <a:pt x="870" y="415"/>
                  </a:lnTo>
                  <a:lnTo>
                    <a:pt x="870" y="417"/>
                  </a:lnTo>
                  <a:lnTo>
                    <a:pt x="865" y="415"/>
                  </a:lnTo>
                  <a:lnTo>
                    <a:pt x="865" y="415"/>
                  </a:lnTo>
                  <a:lnTo>
                    <a:pt x="865" y="412"/>
                  </a:lnTo>
                  <a:lnTo>
                    <a:pt x="865" y="412"/>
                  </a:lnTo>
                  <a:lnTo>
                    <a:pt x="863" y="412"/>
                  </a:lnTo>
                  <a:lnTo>
                    <a:pt x="861" y="412"/>
                  </a:lnTo>
                  <a:lnTo>
                    <a:pt x="858" y="412"/>
                  </a:lnTo>
                  <a:lnTo>
                    <a:pt x="858" y="412"/>
                  </a:lnTo>
                  <a:lnTo>
                    <a:pt x="856" y="412"/>
                  </a:lnTo>
                  <a:lnTo>
                    <a:pt x="856" y="410"/>
                  </a:lnTo>
                  <a:lnTo>
                    <a:pt x="853" y="410"/>
                  </a:lnTo>
                  <a:lnTo>
                    <a:pt x="853" y="412"/>
                  </a:lnTo>
                  <a:lnTo>
                    <a:pt x="853" y="412"/>
                  </a:lnTo>
                  <a:lnTo>
                    <a:pt x="851" y="412"/>
                  </a:lnTo>
                  <a:lnTo>
                    <a:pt x="851" y="410"/>
                  </a:lnTo>
                  <a:lnTo>
                    <a:pt x="849" y="410"/>
                  </a:lnTo>
                  <a:lnTo>
                    <a:pt x="846" y="408"/>
                  </a:lnTo>
                  <a:lnTo>
                    <a:pt x="846" y="405"/>
                  </a:lnTo>
                  <a:lnTo>
                    <a:pt x="844" y="405"/>
                  </a:lnTo>
                  <a:lnTo>
                    <a:pt x="842" y="405"/>
                  </a:lnTo>
                  <a:lnTo>
                    <a:pt x="835" y="405"/>
                  </a:lnTo>
                  <a:lnTo>
                    <a:pt x="830" y="400"/>
                  </a:lnTo>
                  <a:lnTo>
                    <a:pt x="830" y="398"/>
                  </a:lnTo>
                  <a:lnTo>
                    <a:pt x="827" y="398"/>
                  </a:lnTo>
                  <a:lnTo>
                    <a:pt x="827" y="396"/>
                  </a:lnTo>
                  <a:lnTo>
                    <a:pt x="827" y="396"/>
                  </a:lnTo>
                  <a:lnTo>
                    <a:pt x="825" y="396"/>
                  </a:lnTo>
                  <a:lnTo>
                    <a:pt x="825" y="393"/>
                  </a:lnTo>
                  <a:lnTo>
                    <a:pt x="825" y="393"/>
                  </a:lnTo>
                  <a:lnTo>
                    <a:pt x="825" y="393"/>
                  </a:lnTo>
                  <a:lnTo>
                    <a:pt x="823" y="393"/>
                  </a:lnTo>
                  <a:lnTo>
                    <a:pt x="823" y="391"/>
                  </a:lnTo>
                  <a:lnTo>
                    <a:pt x="820" y="391"/>
                  </a:lnTo>
                  <a:lnTo>
                    <a:pt x="818" y="391"/>
                  </a:lnTo>
                  <a:lnTo>
                    <a:pt x="816" y="391"/>
                  </a:lnTo>
                  <a:lnTo>
                    <a:pt x="813" y="386"/>
                  </a:lnTo>
                  <a:lnTo>
                    <a:pt x="811" y="386"/>
                  </a:lnTo>
                  <a:lnTo>
                    <a:pt x="808" y="386"/>
                  </a:lnTo>
                  <a:lnTo>
                    <a:pt x="806" y="384"/>
                  </a:lnTo>
                  <a:lnTo>
                    <a:pt x="806" y="384"/>
                  </a:lnTo>
                  <a:lnTo>
                    <a:pt x="806" y="384"/>
                  </a:lnTo>
                  <a:lnTo>
                    <a:pt x="804" y="381"/>
                  </a:lnTo>
                  <a:lnTo>
                    <a:pt x="797" y="381"/>
                  </a:lnTo>
                  <a:lnTo>
                    <a:pt x="797" y="381"/>
                  </a:lnTo>
                  <a:lnTo>
                    <a:pt x="794" y="381"/>
                  </a:lnTo>
                  <a:lnTo>
                    <a:pt x="794" y="384"/>
                  </a:lnTo>
                  <a:lnTo>
                    <a:pt x="794" y="386"/>
                  </a:lnTo>
                  <a:lnTo>
                    <a:pt x="792" y="389"/>
                  </a:lnTo>
                  <a:lnTo>
                    <a:pt x="792" y="386"/>
                  </a:lnTo>
                  <a:lnTo>
                    <a:pt x="792" y="389"/>
                  </a:lnTo>
                  <a:lnTo>
                    <a:pt x="790" y="389"/>
                  </a:lnTo>
                  <a:lnTo>
                    <a:pt x="790" y="389"/>
                  </a:lnTo>
                  <a:lnTo>
                    <a:pt x="790" y="391"/>
                  </a:lnTo>
                  <a:lnTo>
                    <a:pt x="787" y="389"/>
                  </a:lnTo>
                  <a:lnTo>
                    <a:pt x="787" y="389"/>
                  </a:lnTo>
                  <a:lnTo>
                    <a:pt x="787" y="391"/>
                  </a:lnTo>
                  <a:lnTo>
                    <a:pt x="787" y="391"/>
                  </a:lnTo>
                  <a:lnTo>
                    <a:pt x="785" y="391"/>
                  </a:lnTo>
                  <a:lnTo>
                    <a:pt x="785" y="393"/>
                  </a:lnTo>
                  <a:lnTo>
                    <a:pt x="785" y="393"/>
                  </a:lnTo>
                  <a:lnTo>
                    <a:pt x="785" y="393"/>
                  </a:lnTo>
                  <a:lnTo>
                    <a:pt x="775" y="393"/>
                  </a:lnTo>
                  <a:lnTo>
                    <a:pt x="775" y="393"/>
                  </a:lnTo>
                  <a:lnTo>
                    <a:pt x="773" y="393"/>
                  </a:lnTo>
                  <a:lnTo>
                    <a:pt x="773" y="391"/>
                  </a:lnTo>
                  <a:lnTo>
                    <a:pt x="773" y="391"/>
                  </a:lnTo>
                  <a:lnTo>
                    <a:pt x="771" y="391"/>
                  </a:lnTo>
                  <a:lnTo>
                    <a:pt x="771" y="391"/>
                  </a:lnTo>
                  <a:lnTo>
                    <a:pt x="771" y="393"/>
                  </a:lnTo>
                  <a:lnTo>
                    <a:pt x="771" y="393"/>
                  </a:lnTo>
                  <a:lnTo>
                    <a:pt x="768" y="391"/>
                  </a:lnTo>
                  <a:lnTo>
                    <a:pt x="768" y="391"/>
                  </a:lnTo>
                  <a:lnTo>
                    <a:pt x="768" y="391"/>
                  </a:lnTo>
                  <a:lnTo>
                    <a:pt x="768" y="391"/>
                  </a:lnTo>
                  <a:lnTo>
                    <a:pt x="766" y="391"/>
                  </a:lnTo>
                  <a:lnTo>
                    <a:pt x="764" y="391"/>
                  </a:lnTo>
                  <a:lnTo>
                    <a:pt x="766" y="389"/>
                  </a:lnTo>
                  <a:lnTo>
                    <a:pt x="764" y="386"/>
                  </a:lnTo>
                  <a:lnTo>
                    <a:pt x="764" y="386"/>
                  </a:lnTo>
                  <a:lnTo>
                    <a:pt x="761" y="384"/>
                  </a:lnTo>
                  <a:lnTo>
                    <a:pt x="759" y="384"/>
                  </a:lnTo>
                  <a:lnTo>
                    <a:pt x="759" y="384"/>
                  </a:lnTo>
                  <a:lnTo>
                    <a:pt x="756" y="384"/>
                  </a:lnTo>
                  <a:lnTo>
                    <a:pt x="756" y="386"/>
                  </a:lnTo>
                  <a:lnTo>
                    <a:pt x="756" y="386"/>
                  </a:lnTo>
                  <a:lnTo>
                    <a:pt x="754" y="386"/>
                  </a:lnTo>
                  <a:lnTo>
                    <a:pt x="754" y="386"/>
                  </a:lnTo>
                  <a:lnTo>
                    <a:pt x="752" y="389"/>
                  </a:lnTo>
                  <a:lnTo>
                    <a:pt x="749" y="389"/>
                  </a:lnTo>
                  <a:lnTo>
                    <a:pt x="749" y="389"/>
                  </a:lnTo>
                  <a:lnTo>
                    <a:pt x="747" y="391"/>
                  </a:lnTo>
                  <a:lnTo>
                    <a:pt x="747" y="391"/>
                  </a:lnTo>
                  <a:lnTo>
                    <a:pt x="747" y="391"/>
                  </a:lnTo>
                  <a:lnTo>
                    <a:pt x="745" y="391"/>
                  </a:lnTo>
                  <a:lnTo>
                    <a:pt x="742" y="391"/>
                  </a:lnTo>
                  <a:lnTo>
                    <a:pt x="740" y="391"/>
                  </a:lnTo>
                  <a:lnTo>
                    <a:pt x="740" y="396"/>
                  </a:lnTo>
                  <a:lnTo>
                    <a:pt x="740" y="396"/>
                  </a:lnTo>
                  <a:lnTo>
                    <a:pt x="740" y="396"/>
                  </a:lnTo>
                  <a:lnTo>
                    <a:pt x="738" y="396"/>
                  </a:lnTo>
                  <a:lnTo>
                    <a:pt x="738" y="396"/>
                  </a:lnTo>
                  <a:lnTo>
                    <a:pt x="738" y="396"/>
                  </a:lnTo>
                  <a:lnTo>
                    <a:pt x="738" y="396"/>
                  </a:lnTo>
                  <a:lnTo>
                    <a:pt x="735" y="396"/>
                  </a:lnTo>
                  <a:lnTo>
                    <a:pt x="733" y="398"/>
                  </a:lnTo>
                  <a:lnTo>
                    <a:pt x="733" y="396"/>
                  </a:lnTo>
                  <a:lnTo>
                    <a:pt x="726" y="393"/>
                  </a:lnTo>
                  <a:lnTo>
                    <a:pt x="726" y="391"/>
                  </a:lnTo>
                  <a:lnTo>
                    <a:pt x="723" y="391"/>
                  </a:lnTo>
                  <a:lnTo>
                    <a:pt x="723" y="393"/>
                  </a:lnTo>
                  <a:lnTo>
                    <a:pt x="721" y="393"/>
                  </a:lnTo>
                  <a:lnTo>
                    <a:pt x="721" y="396"/>
                  </a:lnTo>
                  <a:lnTo>
                    <a:pt x="721" y="396"/>
                  </a:lnTo>
                  <a:lnTo>
                    <a:pt x="719" y="396"/>
                  </a:lnTo>
                  <a:lnTo>
                    <a:pt x="716" y="398"/>
                  </a:lnTo>
                  <a:lnTo>
                    <a:pt x="714" y="398"/>
                  </a:lnTo>
                  <a:lnTo>
                    <a:pt x="712" y="398"/>
                  </a:lnTo>
                  <a:lnTo>
                    <a:pt x="707" y="398"/>
                  </a:lnTo>
                  <a:lnTo>
                    <a:pt x="704" y="400"/>
                  </a:lnTo>
                  <a:lnTo>
                    <a:pt x="704" y="400"/>
                  </a:lnTo>
                  <a:lnTo>
                    <a:pt x="702" y="400"/>
                  </a:lnTo>
                  <a:lnTo>
                    <a:pt x="702" y="403"/>
                  </a:lnTo>
                  <a:lnTo>
                    <a:pt x="700" y="405"/>
                  </a:lnTo>
                  <a:lnTo>
                    <a:pt x="700" y="408"/>
                  </a:lnTo>
                  <a:lnTo>
                    <a:pt x="697" y="410"/>
                  </a:lnTo>
                  <a:lnTo>
                    <a:pt x="695" y="410"/>
                  </a:lnTo>
                  <a:lnTo>
                    <a:pt x="690" y="410"/>
                  </a:lnTo>
                  <a:lnTo>
                    <a:pt x="688" y="410"/>
                  </a:lnTo>
                  <a:lnTo>
                    <a:pt x="688" y="410"/>
                  </a:lnTo>
                  <a:lnTo>
                    <a:pt x="688" y="412"/>
                  </a:lnTo>
                  <a:lnTo>
                    <a:pt x="688" y="415"/>
                  </a:lnTo>
                  <a:lnTo>
                    <a:pt x="683" y="417"/>
                  </a:lnTo>
                  <a:lnTo>
                    <a:pt x="681" y="415"/>
                  </a:lnTo>
                  <a:lnTo>
                    <a:pt x="678" y="410"/>
                  </a:lnTo>
                  <a:lnTo>
                    <a:pt x="676" y="408"/>
                  </a:lnTo>
                  <a:lnTo>
                    <a:pt x="674" y="408"/>
                  </a:lnTo>
                  <a:lnTo>
                    <a:pt x="667" y="408"/>
                  </a:lnTo>
                  <a:lnTo>
                    <a:pt x="667" y="408"/>
                  </a:lnTo>
                  <a:lnTo>
                    <a:pt x="664" y="405"/>
                  </a:lnTo>
                  <a:lnTo>
                    <a:pt x="664" y="405"/>
                  </a:lnTo>
                  <a:lnTo>
                    <a:pt x="664" y="403"/>
                  </a:lnTo>
                  <a:lnTo>
                    <a:pt x="664" y="403"/>
                  </a:lnTo>
                  <a:lnTo>
                    <a:pt x="662" y="403"/>
                  </a:lnTo>
                  <a:lnTo>
                    <a:pt x="662" y="403"/>
                  </a:lnTo>
                  <a:lnTo>
                    <a:pt x="657" y="400"/>
                  </a:lnTo>
                  <a:lnTo>
                    <a:pt x="657" y="400"/>
                  </a:lnTo>
                  <a:lnTo>
                    <a:pt x="655" y="400"/>
                  </a:lnTo>
                  <a:lnTo>
                    <a:pt x="655" y="398"/>
                  </a:lnTo>
                  <a:lnTo>
                    <a:pt x="655" y="398"/>
                  </a:lnTo>
                  <a:lnTo>
                    <a:pt x="655" y="398"/>
                  </a:lnTo>
                  <a:lnTo>
                    <a:pt x="655" y="396"/>
                  </a:lnTo>
                  <a:lnTo>
                    <a:pt x="657" y="396"/>
                  </a:lnTo>
                  <a:lnTo>
                    <a:pt x="657" y="393"/>
                  </a:lnTo>
                  <a:lnTo>
                    <a:pt x="655" y="393"/>
                  </a:lnTo>
                  <a:lnTo>
                    <a:pt x="652" y="391"/>
                  </a:lnTo>
                  <a:lnTo>
                    <a:pt x="650" y="391"/>
                  </a:lnTo>
                  <a:lnTo>
                    <a:pt x="650" y="391"/>
                  </a:lnTo>
                  <a:lnTo>
                    <a:pt x="650" y="391"/>
                  </a:lnTo>
                  <a:lnTo>
                    <a:pt x="650" y="393"/>
                  </a:lnTo>
                  <a:lnTo>
                    <a:pt x="648" y="393"/>
                  </a:lnTo>
                  <a:lnTo>
                    <a:pt x="648" y="398"/>
                  </a:lnTo>
                  <a:lnTo>
                    <a:pt x="648" y="398"/>
                  </a:lnTo>
                  <a:lnTo>
                    <a:pt x="648" y="398"/>
                  </a:lnTo>
                  <a:lnTo>
                    <a:pt x="645" y="398"/>
                  </a:lnTo>
                  <a:lnTo>
                    <a:pt x="645" y="400"/>
                  </a:lnTo>
                  <a:lnTo>
                    <a:pt x="645" y="400"/>
                  </a:lnTo>
                  <a:lnTo>
                    <a:pt x="643" y="400"/>
                  </a:lnTo>
                  <a:lnTo>
                    <a:pt x="643" y="400"/>
                  </a:lnTo>
                  <a:lnTo>
                    <a:pt x="641" y="400"/>
                  </a:lnTo>
                  <a:lnTo>
                    <a:pt x="641" y="400"/>
                  </a:lnTo>
                  <a:lnTo>
                    <a:pt x="641" y="400"/>
                  </a:lnTo>
                  <a:lnTo>
                    <a:pt x="636" y="398"/>
                  </a:lnTo>
                  <a:lnTo>
                    <a:pt x="636" y="398"/>
                  </a:lnTo>
                  <a:lnTo>
                    <a:pt x="636" y="398"/>
                  </a:lnTo>
                  <a:lnTo>
                    <a:pt x="631" y="398"/>
                  </a:lnTo>
                  <a:lnTo>
                    <a:pt x="631" y="398"/>
                  </a:lnTo>
                  <a:lnTo>
                    <a:pt x="629" y="398"/>
                  </a:lnTo>
                  <a:lnTo>
                    <a:pt x="629" y="398"/>
                  </a:lnTo>
                  <a:lnTo>
                    <a:pt x="626" y="396"/>
                  </a:lnTo>
                  <a:lnTo>
                    <a:pt x="626" y="396"/>
                  </a:lnTo>
                  <a:lnTo>
                    <a:pt x="626" y="393"/>
                  </a:lnTo>
                  <a:lnTo>
                    <a:pt x="626" y="391"/>
                  </a:lnTo>
                  <a:lnTo>
                    <a:pt x="624" y="389"/>
                  </a:lnTo>
                  <a:lnTo>
                    <a:pt x="624" y="389"/>
                  </a:lnTo>
                  <a:lnTo>
                    <a:pt x="624" y="389"/>
                  </a:lnTo>
                  <a:lnTo>
                    <a:pt x="622" y="389"/>
                  </a:lnTo>
                  <a:lnTo>
                    <a:pt x="622" y="389"/>
                  </a:lnTo>
                  <a:lnTo>
                    <a:pt x="622" y="389"/>
                  </a:lnTo>
                  <a:lnTo>
                    <a:pt x="617" y="389"/>
                  </a:lnTo>
                  <a:lnTo>
                    <a:pt x="617" y="389"/>
                  </a:lnTo>
                  <a:lnTo>
                    <a:pt x="617" y="389"/>
                  </a:lnTo>
                  <a:lnTo>
                    <a:pt x="615" y="389"/>
                  </a:lnTo>
                  <a:lnTo>
                    <a:pt x="615" y="391"/>
                  </a:lnTo>
                  <a:lnTo>
                    <a:pt x="615" y="393"/>
                  </a:lnTo>
                  <a:lnTo>
                    <a:pt x="615" y="398"/>
                  </a:lnTo>
                  <a:lnTo>
                    <a:pt x="612" y="400"/>
                  </a:lnTo>
                  <a:lnTo>
                    <a:pt x="610" y="400"/>
                  </a:lnTo>
                  <a:lnTo>
                    <a:pt x="605" y="400"/>
                  </a:lnTo>
                  <a:lnTo>
                    <a:pt x="605" y="403"/>
                  </a:lnTo>
                  <a:lnTo>
                    <a:pt x="607" y="403"/>
                  </a:lnTo>
                  <a:lnTo>
                    <a:pt x="607" y="403"/>
                  </a:lnTo>
                  <a:lnTo>
                    <a:pt x="607" y="405"/>
                  </a:lnTo>
                  <a:lnTo>
                    <a:pt x="607" y="405"/>
                  </a:lnTo>
                  <a:lnTo>
                    <a:pt x="605" y="408"/>
                  </a:lnTo>
                  <a:lnTo>
                    <a:pt x="605" y="408"/>
                  </a:lnTo>
                  <a:lnTo>
                    <a:pt x="605" y="412"/>
                  </a:lnTo>
                  <a:lnTo>
                    <a:pt x="605" y="415"/>
                  </a:lnTo>
                  <a:lnTo>
                    <a:pt x="603" y="417"/>
                  </a:lnTo>
                  <a:lnTo>
                    <a:pt x="600" y="417"/>
                  </a:lnTo>
                  <a:lnTo>
                    <a:pt x="596" y="415"/>
                  </a:lnTo>
                  <a:lnTo>
                    <a:pt x="596" y="412"/>
                  </a:lnTo>
                  <a:lnTo>
                    <a:pt x="593" y="410"/>
                  </a:lnTo>
                  <a:lnTo>
                    <a:pt x="593" y="408"/>
                  </a:lnTo>
                  <a:lnTo>
                    <a:pt x="593" y="405"/>
                  </a:lnTo>
                  <a:lnTo>
                    <a:pt x="596" y="400"/>
                  </a:lnTo>
                  <a:lnTo>
                    <a:pt x="596" y="398"/>
                  </a:lnTo>
                  <a:lnTo>
                    <a:pt x="596" y="398"/>
                  </a:lnTo>
                  <a:lnTo>
                    <a:pt x="593" y="396"/>
                  </a:lnTo>
                  <a:lnTo>
                    <a:pt x="593" y="396"/>
                  </a:lnTo>
                  <a:lnTo>
                    <a:pt x="591" y="393"/>
                  </a:lnTo>
                  <a:lnTo>
                    <a:pt x="591" y="393"/>
                  </a:lnTo>
                  <a:lnTo>
                    <a:pt x="591" y="396"/>
                  </a:lnTo>
                  <a:lnTo>
                    <a:pt x="589" y="396"/>
                  </a:lnTo>
                  <a:lnTo>
                    <a:pt x="589" y="396"/>
                  </a:lnTo>
                  <a:lnTo>
                    <a:pt x="589" y="398"/>
                  </a:lnTo>
                  <a:lnTo>
                    <a:pt x="586" y="400"/>
                  </a:lnTo>
                  <a:lnTo>
                    <a:pt x="586" y="400"/>
                  </a:lnTo>
                  <a:lnTo>
                    <a:pt x="584" y="398"/>
                  </a:lnTo>
                  <a:lnTo>
                    <a:pt x="581" y="398"/>
                  </a:lnTo>
                  <a:lnTo>
                    <a:pt x="581" y="400"/>
                  </a:lnTo>
                  <a:lnTo>
                    <a:pt x="579" y="400"/>
                  </a:lnTo>
                  <a:lnTo>
                    <a:pt x="579" y="400"/>
                  </a:lnTo>
                  <a:lnTo>
                    <a:pt x="579" y="400"/>
                  </a:lnTo>
                  <a:lnTo>
                    <a:pt x="579" y="403"/>
                  </a:lnTo>
                  <a:lnTo>
                    <a:pt x="577" y="403"/>
                  </a:lnTo>
                  <a:lnTo>
                    <a:pt x="577" y="403"/>
                  </a:lnTo>
                  <a:lnTo>
                    <a:pt x="577" y="405"/>
                  </a:lnTo>
                  <a:lnTo>
                    <a:pt x="574" y="405"/>
                  </a:lnTo>
                  <a:lnTo>
                    <a:pt x="570" y="405"/>
                  </a:lnTo>
                  <a:lnTo>
                    <a:pt x="567" y="405"/>
                  </a:lnTo>
                  <a:lnTo>
                    <a:pt x="567" y="400"/>
                  </a:lnTo>
                  <a:lnTo>
                    <a:pt x="565" y="398"/>
                  </a:lnTo>
                  <a:lnTo>
                    <a:pt x="565" y="398"/>
                  </a:lnTo>
                  <a:lnTo>
                    <a:pt x="562" y="396"/>
                  </a:lnTo>
                  <a:lnTo>
                    <a:pt x="560" y="396"/>
                  </a:lnTo>
                  <a:lnTo>
                    <a:pt x="555" y="396"/>
                  </a:lnTo>
                  <a:lnTo>
                    <a:pt x="553" y="396"/>
                  </a:lnTo>
                  <a:lnTo>
                    <a:pt x="553" y="393"/>
                  </a:lnTo>
                  <a:lnTo>
                    <a:pt x="553" y="389"/>
                  </a:lnTo>
                  <a:lnTo>
                    <a:pt x="551" y="386"/>
                  </a:lnTo>
                  <a:lnTo>
                    <a:pt x="546" y="384"/>
                  </a:lnTo>
                  <a:lnTo>
                    <a:pt x="544" y="386"/>
                  </a:lnTo>
                  <a:lnTo>
                    <a:pt x="539" y="389"/>
                  </a:lnTo>
                  <a:lnTo>
                    <a:pt x="532" y="398"/>
                  </a:lnTo>
                  <a:lnTo>
                    <a:pt x="527" y="400"/>
                  </a:lnTo>
                  <a:lnTo>
                    <a:pt x="522" y="400"/>
                  </a:lnTo>
                  <a:lnTo>
                    <a:pt x="518" y="400"/>
                  </a:lnTo>
                  <a:lnTo>
                    <a:pt x="515" y="398"/>
                  </a:lnTo>
                  <a:lnTo>
                    <a:pt x="515" y="398"/>
                  </a:lnTo>
                  <a:lnTo>
                    <a:pt x="515" y="396"/>
                  </a:lnTo>
                  <a:lnTo>
                    <a:pt x="515" y="396"/>
                  </a:lnTo>
                  <a:lnTo>
                    <a:pt x="515" y="393"/>
                  </a:lnTo>
                  <a:lnTo>
                    <a:pt x="515" y="391"/>
                  </a:lnTo>
                  <a:lnTo>
                    <a:pt x="515" y="391"/>
                  </a:lnTo>
                  <a:lnTo>
                    <a:pt x="515" y="389"/>
                  </a:lnTo>
                  <a:lnTo>
                    <a:pt x="515" y="389"/>
                  </a:lnTo>
                  <a:lnTo>
                    <a:pt x="515" y="386"/>
                  </a:lnTo>
                  <a:lnTo>
                    <a:pt x="515" y="386"/>
                  </a:lnTo>
                  <a:lnTo>
                    <a:pt x="513" y="386"/>
                  </a:lnTo>
                  <a:lnTo>
                    <a:pt x="510" y="384"/>
                  </a:lnTo>
                  <a:lnTo>
                    <a:pt x="506" y="384"/>
                  </a:lnTo>
                  <a:lnTo>
                    <a:pt x="501" y="381"/>
                  </a:lnTo>
                  <a:lnTo>
                    <a:pt x="501" y="377"/>
                  </a:lnTo>
                  <a:lnTo>
                    <a:pt x="499" y="374"/>
                  </a:lnTo>
                  <a:lnTo>
                    <a:pt x="501" y="372"/>
                  </a:lnTo>
                  <a:lnTo>
                    <a:pt x="501" y="367"/>
                  </a:lnTo>
                  <a:lnTo>
                    <a:pt x="499" y="367"/>
                  </a:lnTo>
                  <a:lnTo>
                    <a:pt x="496" y="367"/>
                  </a:lnTo>
                  <a:lnTo>
                    <a:pt x="492" y="367"/>
                  </a:lnTo>
                  <a:lnTo>
                    <a:pt x="487" y="370"/>
                  </a:lnTo>
                  <a:lnTo>
                    <a:pt x="475" y="367"/>
                  </a:lnTo>
                  <a:lnTo>
                    <a:pt x="473" y="367"/>
                  </a:lnTo>
                  <a:lnTo>
                    <a:pt x="470" y="370"/>
                  </a:lnTo>
                  <a:lnTo>
                    <a:pt x="468" y="372"/>
                  </a:lnTo>
                  <a:lnTo>
                    <a:pt x="468" y="374"/>
                  </a:lnTo>
                  <a:lnTo>
                    <a:pt x="466" y="374"/>
                  </a:lnTo>
                  <a:lnTo>
                    <a:pt x="463" y="377"/>
                  </a:lnTo>
                  <a:lnTo>
                    <a:pt x="458" y="377"/>
                  </a:lnTo>
                  <a:lnTo>
                    <a:pt x="458" y="374"/>
                  </a:lnTo>
                  <a:lnTo>
                    <a:pt x="454" y="372"/>
                  </a:lnTo>
                  <a:lnTo>
                    <a:pt x="451" y="370"/>
                  </a:lnTo>
                  <a:lnTo>
                    <a:pt x="451" y="370"/>
                  </a:lnTo>
                  <a:lnTo>
                    <a:pt x="449" y="367"/>
                  </a:lnTo>
                  <a:lnTo>
                    <a:pt x="449" y="365"/>
                  </a:lnTo>
                  <a:lnTo>
                    <a:pt x="447" y="365"/>
                  </a:lnTo>
                  <a:lnTo>
                    <a:pt x="444" y="365"/>
                  </a:lnTo>
                  <a:lnTo>
                    <a:pt x="442" y="365"/>
                  </a:lnTo>
                  <a:lnTo>
                    <a:pt x="435" y="370"/>
                  </a:lnTo>
                  <a:lnTo>
                    <a:pt x="435" y="367"/>
                  </a:lnTo>
                  <a:lnTo>
                    <a:pt x="421" y="365"/>
                  </a:lnTo>
                  <a:lnTo>
                    <a:pt x="418" y="365"/>
                  </a:lnTo>
                  <a:lnTo>
                    <a:pt x="411" y="360"/>
                  </a:lnTo>
                  <a:lnTo>
                    <a:pt x="409" y="360"/>
                  </a:lnTo>
                  <a:lnTo>
                    <a:pt x="406" y="360"/>
                  </a:lnTo>
                  <a:lnTo>
                    <a:pt x="406" y="360"/>
                  </a:lnTo>
                  <a:lnTo>
                    <a:pt x="404" y="360"/>
                  </a:lnTo>
                  <a:lnTo>
                    <a:pt x="402" y="360"/>
                  </a:lnTo>
                  <a:lnTo>
                    <a:pt x="397" y="360"/>
                  </a:lnTo>
                  <a:lnTo>
                    <a:pt x="395" y="358"/>
                  </a:lnTo>
                  <a:lnTo>
                    <a:pt x="390" y="360"/>
                  </a:lnTo>
                  <a:lnTo>
                    <a:pt x="387" y="358"/>
                  </a:lnTo>
                  <a:lnTo>
                    <a:pt x="385" y="358"/>
                  </a:lnTo>
                  <a:lnTo>
                    <a:pt x="385" y="355"/>
                  </a:lnTo>
                  <a:lnTo>
                    <a:pt x="385" y="348"/>
                  </a:lnTo>
                  <a:lnTo>
                    <a:pt x="385" y="346"/>
                  </a:lnTo>
                  <a:lnTo>
                    <a:pt x="385" y="346"/>
                  </a:lnTo>
                  <a:lnTo>
                    <a:pt x="385" y="344"/>
                  </a:lnTo>
                  <a:lnTo>
                    <a:pt x="380" y="341"/>
                  </a:lnTo>
                  <a:lnTo>
                    <a:pt x="380" y="339"/>
                  </a:lnTo>
                  <a:lnTo>
                    <a:pt x="380" y="337"/>
                  </a:lnTo>
                  <a:lnTo>
                    <a:pt x="378" y="334"/>
                  </a:lnTo>
                  <a:lnTo>
                    <a:pt x="376" y="334"/>
                  </a:lnTo>
                  <a:lnTo>
                    <a:pt x="376" y="334"/>
                  </a:lnTo>
                  <a:lnTo>
                    <a:pt x="373" y="334"/>
                  </a:lnTo>
                  <a:lnTo>
                    <a:pt x="373" y="334"/>
                  </a:lnTo>
                  <a:lnTo>
                    <a:pt x="371" y="332"/>
                  </a:lnTo>
                  <a:lnTo>
                    <a:pt x="371" y="332"/>
                  </a:lnTo>
                  <a:lnTo>
                    <a:pt x="371" y="332"/>
                  </a:lnTo>
                  <a:lnTo>
                    <a:pt x="371" y="329"/>
                  </a:lnTo>
                  <a:lnTo>
                    <a:pt x="369" y="329"/>
                  </a:lnTo>
                  <a:lnTo>
                    <a:pt x="366" y="329"/>
                  </a:lnTo>
                  <a:lnTo>
                    <a:pt x="366" y="329"/>
                  </a:lnTo>
                  <a:lnTo>
                    <a:pt x="366" y="337"/>
                  </a:lnTo>
                  <a:lnTo>
                    <a:pt x="364" y="339"/>
                  </a:lnTo>
                  <a:lnTo>
                    <a:pt x="364" y="339"/>
                  </a:lnTo>
                  <a:lnTo>
                    <a:pt x="361" y="339"/>
                  </a:lnTo>
                  <a:lnTo>
                    <a:pt x="359" y="339"/>
                  </a:lnTo>
                  <a:lnTo>
                    <a:pt x="354" y="337"/>
                  </a:lnTo>
                  <a:lnTo>
                    <a:pt x="350" y="334"/>
                  </a:lnTo>
                  <a:lnTo>
                    <a:pt x="350" y="334"/>
                  </a:lnTo>
                  <a:lnTo>
                    <a:pt x="347" y="337"/>
                  </a:lnTo>
                  <a:lnTo>
                    <a:pt x="347" y="337"/>
                  </a:lnTo>
                  <a:lnTo>
                    <a:pt x="345" y="339"/>
                  </a:lnTo>
                  <a:lnTo>
                    <a:pt x="345" y="339"/>
                  </a:lnTo>
                  <a:lnTo>
                    <a:pt x="338" y="339"/>
                  </a:lnTo>
                  <a:lnTo>
                    <a:pt x="335" y="337"/>
                  </a:lnTo>
                  <a:lnTo>
                    <a:pt x="335" y="337"/>
                  </a:lnTo>
                  <a:lnTo>
                    <a:pt x="333" y="332"/>
                  </a:lnTo>
                  <a:lnTo>
                    <a:pt x="314" y="315"/>
                  </a:lnTo>
                  <a:lnTo>
                    <a:pt x="314" y="315"/>
                  </a:lnTo>
                  <a:lnTo>
                    <a:pt x="312" y="315"/>
                  </a:lnTo>
                  <a:lnTo>
                    <a:pt x="312" y="315"/>
                  </a:lnTo>
                  <a:lnTo>
                    <a:pt x="309" y="313"/>
                  </a:lnTo>
                  <a:lnTo>
                    <a:pt x="305" y="315"/>
                  </a:lnTo>
                  <a:lnTo>
                    <a:pt x="302" y="315"/>
                  </a:lnTo>
                  <a:lnTo>
                    <a:pt x="302" y="313"/>
                  </a:lnTo>
                  <a:lnTo>
                    <a:pt x="302" y="308"/>
                  </a:lnTo>
                  <a:lnTo>
                    <a:pt x="302" y="294"/>
                  </a:lnTo>
                  <a:lnTo>
                    <a:pt x="302" y="280"/>
                  </a:lnTo>
                  <a:lnTo>
                    <a:pt x="302" y="266"/>
                  </a:lnTo>
                  <a:lnTo>
                    <a:pt x="302" y="251"/>
                  </a:lnTo>
                  <a:lnTo>
                    <a:pt x="302" y="237"/>
                  </a:lnTo>
                  <a:lnTo>
                    <a:pt x="302" y="223"/>
                  </a:lnTo>
                  <a:lnTo>
                    <a:pt x="302" y="209"/>
                  </a:lnTo>
                  <a:lnTo>
                    <a:pt x="302" y="195"/>
                  </a:lnTo>
                  <a:lnTo>
                    <a:pt x="302" y="180"/>
                  </a:lnTo>
                  <a:lnTo>
                    <a:pt x="302" y="166"/>
                  </a:lnTo>
                  <a:lnTo>
                    <a:pt x="302" y="152"/>
                  </a:lnTo>
                  <a:lnTo>
                    <a:pt x="302" y="138"/>
                  </a:lnTo>
                  <a:lnTo>
                    <a:pt x="302" y="124"/>
                  </a:lnTo>
                  <a:lnTo>
                    <a:pt x="302" y="109"/>
                  </a:lnTo>
                  <a:lnTo>
                    <a:pt x="302" y="95"/>
                  </a:lnTo>
                  <a:lnTo>
                    <a:pt x="302" y="81"/>
                  </a:lnTo>
                  <a:lnTo>
                    <a:pt x="302" y="76"/>
                  </a:lnTo>
                  <a:lnTo>
                    <a:pt x="302" y="76"/>
                  </a:lnTo>
                  <a:lnTo>
                    <a:pt x="295" y="76"/>
                  </a:lnTo>
                  <a:lnTo>
                    <a:pt x="293" y="76"/>
                  </a:lnTo>
                  <a:lnTo>
                    <a:pt x="283" y="76"/>
                  </a:lnTo>
                  <a:lnTo>
                    <a:pt x="269" y="76"/>
                  </a:lnTo>
                  <a:lnTo>
                    <a:pt x="250" y="76"/>
                  </a:lnTo>
                  <a:lnTo>
                    <a:pt x="227" y="76"/>
                  </a:lnTo>
                  <a:lnTo>
                    <a:pt x="203" y="74"/>
                  </a:lnTo>
                  <a:lnTo>
                    <a:pt x="177" y="74"/>
                  </a:lnTo>
                  <a:lnTo>
                    <a:pt x="149" y="74"/>
                  </a:lnTo>
                  <a:lnTo>
                    <a:pt x="120" y="74"/>
                  </a:lnTo>
                  <a:lnTo>
                    <a:pt x="94" y="74"/>
                  </a:lnTo>
                  <a:lnTo>
                    <a:pt x="68" y="74"/>
                  </a:lnTo>
                  <a:lnTo>
                    <a:pt x="47" y="71"/>
                  </a:lnTo>
                  <a:lnTo>
                    <a:pt x="28" y="71"/>
                  </a:lnTo>
                  <a:lnTo>
                    <a:pt x="14" y="71"/>
                  </a:lnTo>
                  <a:lnTo>
                    <a:pt x="4" y="71"/>
                  </a:lnTo>
                  <a:lnTo>
                    <a:pt x="0" y="71"/>
                  </a:lnTo>
                  <a:lnTo>
                    <a:pt x="2" y="55"/>
                  </a:lnTo>
                  <a:lnTo>
                    <a:pt x="2" y="41"/>
                  </a:lnTo>
                  <a:lnTo>
                    <a:pt x="2" y="24"/>
                  </a:lnTo>
                  <a:lnTo>
                    <a:pt x="2" y="10"/>
                  </a:lnTo>
                  <a:lnTo>
                    <a:pt x="14" y="10"/>
                  </a:lnTo>
                  <a:lnTo>
                    <a:pt x="28" y="10"/>
                  </a:lnTo>
                  <a:lnTo>
                    <a:pt x="40" y="10"/>
                  </a:lnTo>
                  <a:lnTo>
                    <a:pt x="52" y="10"/>
                  </a:lnTo>
                  <a:lnTo>
                    <a:pt x="63" y="10"/>
                  </a:lnTo>
                  <a:lnTo>
                    <a:pt x="78" y="10"/>
                  </a:lnTo>
                  <a:lnTo>
                    <a:pt x="89" y="12"/>
                  </a:lnTo>
                  <a:lnTo>
                    <a:pt x="101" y="12"/>
                  </a:lnTo>
                  <a:lnTo>
                    <a:pt x="125" y="12"/>
                  </a:lnTo>
                  <a:lnTo>
                    <a:pt x="149" y="12"/>
                  </a:lnTo>
                  <a:lnTo>
                    <a:pt x="170" y="12"/>
                  </a:lnTo>
                  <a:lnTo>
                    <a:pt x="193" y="12"/>
                  </a:lnTo>
                  <a:lnTo>
                    <a:pt x="217" y="12"/>
                  </a:lnTo>
                  <a:lnTo>
                    <a:pt x="241" y="12"/>
                  </a:lnTo>
                  <a:lnTo>
                    <a:pt x="262" y="12"/>
                  </a:lnTo>
                  <a:lnTo>
                    <a:pt x="286" y="12"/>
                  </a:lnTo>
                  <a:lnTo>
                    <a:pt x="309" y="12"/>
                  </a:lnTo>
                  <a:lnTo>
                    <a:pt x="333" y="12"/>
                  </a:lnTo>
                  <a:lnTo>
                    <a:pt x="357" y="12"/>
                  </a:lnTo>
                  <a:lnTo>
                    <a:pt x="378" y="12"/>
                  </a:lnTo>
                  <a:lnTo>
                    <a:pt x="402" y="12"/>
                  </a:lnTo>
                  <a:lnTo>
                    <a:pt x="425" y="12"/>
                  </a:lnTo>
                  <a:lnTo>
                    <a:pt x="449" y="12"/>
                  </a:lnTo>
                  <a:lnTo>
                    <a:pt x="473" y="12"/>
                  </a:lnTo>
                  <a:lnTo>
                    <a:pt x="494" y="12"/>
                  </a:lnTo>
                  <a:lnTo>
                    <a:pt x="518" y="12"/>
                  </a:lnTo>
                  <a:lnTo>
                    <a:pt x="541" y="10"/>
                  </a:lnTo>
                  <a:lnTo>
                    <a:pt x="565" y="10"/>
                  </a:lnTo>
                  <a:lnTo>
                    <a:pt x="586" y="10"/>
                  </a:lnTo>
                  <a:lnTo>
                    <a:pt x="610" y="10"/>
                  </a:lnTo>
                  <a:lnTo>
                    <a:pt x="633" y="8"/>
                  </a:lnTo>
                  <a:lnTo>
                    <a:pt x="657" y="8"/>
                  </a:lnTo>
                  <a:lnTo>
                    <a:pt x="681" y="8"/>
                  </a:lnTo>
                  <a:lnTo>
                    <a:pt x="702" y="5"/>
                  </a:lnTo>
                  <a:lnTo>
                    <a:pt x="726" y="5"/>
                  </a:lnTo>
                  <a:lnTo>
                    <a:pt x="749" y="5"/>
                  </a:lnTo>
                  <a:lnTo>
                    <a:pt x="773" y="3"/>
                  </a:lnTo>
                  <a:lnTo>
                    <a:pt x="794" y="3"/>
                  </a:lnTo>
                  <a:lnTo>
                    <a:pt x="818" y="0"/>
                  </a:lnTo>
                  <a:lnTo>
                    <a:pt x="842" y="0"/>
                  </a:lnTo>
                  <a:lnTo>
                    <a:pt x="842" y="15"/>
                  </a:lnTo>
                  <a:lnTo>
                    <a:pt x="844" y="31"/>
                  </a:lnTo>
                  <a:lnTo>
                    <a:pt x="844" y="48"/>
                  </a:lnTo>
                  <a:lnTo>
                    <a:pt x="844" y="62"/>
                  </a:lnTo>
                  <a:lnTo>
                    <a:pt x="844" y="62"/>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19" name="Freeform 18"/>
            <p:cNvSpPr>
              <a:spLocks/>
            </p:cNvSpPr>
            <p:nvPr/>
          </p:nvSpPr>
          <p:spPr bwMode="auto">
            <a:xfrm>
              <a:off x="5137254" y="3258049"/>
              <a:ext cx="491720" cy="543908"/>
            </a:xfrm>
            <a:custGeom>
              <a:avLst/>
              <a:gdLst>
                <a:gd name="T0" fmla="*/ 419 w 424"/>
                <a:gd name="T1" fmla="*/ 137 h 469"/>
                <a:gd name="T2" fmla="*/ 398 w 424"/>
                <a:gd name="T3" fmla="*/ 9 h 469"/>
                <a:gd name="T4" fmla="*/ 362 w 424"/>
                <a:gd name="T5" fmla="*/ 19 h 469"/>
                <a:gd name="T6" fmla="*/ 289 w 424"/>
                <a:gd name="T7" fmla="*/ 78 h 469"/>
                <a:gd name="T8" fmla="*/ 263 w 424"/>
                <a:gd name="T9" fmla="*/ 80 h 469"/>
                <a:gd name="T10" fmla="*/ 228 w 424"/>
                <a:gd name="T11" fmla="*/ 102 h 469"/>
                <a:gd name="T12" fmla="*/ 206 w 424"/>
                <a:gd name="T13" fmla="*/ 95 h 469"/>
                <a:gd name="T14" fmla="*/ 201 w 424"/>
                <a:gd name="T15" fmla="*/ 97 h 469"/>
                <a:gd name="T16" fmla="*/ 187 w 424"/>
                <a:gd name="T17" fmla="*/ 102 h 469"/>
                <a:gd name="T18" fmla="*/ 168 w 424"/>
                <a:gd name="T19" fmla="*/ 102 h 469"/>
                <a:gd name="T20" fmla="*/ 178 w 424"/>
                <a:gd name="T21" fmla="*/ 97 h 469"/>
                <a:gd name="T22" fmla="*/ 201 w 424"/>
                <a:gd name="T23" fmla="*/ 90 h 469"/>
                <a:gd name="T24" fmla="*/ 192 w 424"/>
                <a:gd name="T25" fmla="*/ 88 h 469"/>
                <a:gd name="T26" fmla="*/ 187 w 424"/>
                <a:gd name="T27" fmla="*/ 90 h 469"/>
                <a:gd name="T28" fmla="*/ 166 w 424"/>
                <a:gd name="T29" fmla="*/ 85 h 469"/>
                <a:gd name="T30" fmla="*/ 140 w 424"/>
                <a:gd name="T31" fmla="*/ 76 h 469"/>
                <a:gd name="T32" fmla="*/ 109 w 424"/>
                <a:gd name="T33" fmla="*/ 78 h 469"/>
                <a:gd name="T34" fmla="*/ 48 w 424"/>
                <a:gd name="T35" fmla="*/ 90 h 469"/>
                <a:gd name="T36" fmla="*/ 3 w 424"/>
                <a:gd name="T37" fmla="*/ 118 h 469"/>
                <a:gd name="T38" fmla="*/ 15 w 424"/>
                <a:gd name="T39" fmla="*/ 206 h 469"/>
                <a:gd name="T40" fmla="*/ 26 w 424"/>
                <a:gd name="T41" fmla="*/ 286 h 469"/>
                <a:gd name="T42" fmla="*/ 36 w 424"/>
                <a:gd name="T43" fmla="*/ 367 h 469"/>
                <a:gd name="T44" fmla="*/ 50 w 424"/>
                <a:gd name="T45" fmla="*/ 409 h 469"/>
                <a:gd name="T46" fmla="*/ 74 w 424"/>
                <a:gd name="T47" fmla="*/ 409 h 469"/>
                <a:gd name="T48" fmla="*/ 93 w 424"/>
                <a:gd name="T49" fmla="*/ 417 h 469"/>
                <a:gd name="T50" fmla="*/ 102 w 424"/>
                <a:gd name="T51" fmla="*/ 431 h 469"/>
                <a:gd name="T52" fmla="*/ 121 w 424"/>
                <a:gd name="T53" fmla="*/ 445 h 469"/>
                <a:gd name="T54" fmla="*/ 154 w 424"/>
                <a:gd name="T55" fmla="*/ 454 h 469"/>
                <a:gd name="T56" fmla="*/ 175 w 424"/>
                <a:gd name="T57" fmla="*/ 445 h 469"/>
                <a:gd name="T58" fmla="*/ 192 w 424"/>
                <a:gd name="T59" fmla="*/ 450 h 469"/>
                <a:gd name="T60" fmla="*/ 204 w 424"/>
                <a:gd name="T61" fmla="*/ 452 h 469"/>
                <a:gd name="T62" fmla="*/ 218 w 424"/>
                <a:gd name="T63" fmla="*/ 443 h 469"/>
                <a:gd name="T64" fmla="*/ 235 w 424"/>
                <a:gd name="T65" fmla="*/ 431 h 469"/>
                <a:gd name="T66" fmla="*/ 256 w 424"/>
                <a:gd name="T67" fmla="*/ 452 h 469"/>
                <a:gd name="T68" fmla="*/ 280 w 424"/>
                <a:gd name="T69" fmla="*/ 466 h 469"/>
                <a:gd name="T70" fmla="*/ 301 w 424"/>
                <a:gd name="T71" fmla="*/ 440 h 469"/>
                <a:gd name="T72" fmla="*/ 306 w 424"/>
                <a:gd name="T73" fmla="*/ 428 h 469"/>
                <a:gd name="T74" fmla="*/ 306 w 424"/>
                <a:gd name="T75" fmla="*/ 412 h 469"/>
                <a:gd name="T76" fmla="*/ 315 w 424"/>
                <a:gd name="T77" fmla="*/ 383 h 469"/>
                <a:gd name="T78" fmla="*/ 327 w 424"/>
                <a:gd name="T79" fmla="*/ 393 h 469"/>
                <a:gd name="T80" fmla="*/ 327 w 424"/>
                <a:gd name="T81" fmla="*/ 398 h 469"/>
                <a:gd name="T82" fmla="*/ 334 w 424"/>
                <a:gd name="T83" fmla="*/ 390 h 469"/>
                <a:gd name="T84" fmla="*/ 339 w 424"/>
                <a:gd name="T85" fmla="*/ 386 h 469"/>
                <a:gd name="T86" fmla="*/ 334 w 424"/>
                <a:gd name="T87" fmla="*/ 374 h 469"/>
                <a:gd name="T88" fmla="*/ 339 w 424"/>
                <a:gd name="T89" fmla="*/ 360 h 469"/>
                <a:gd name="T90" fmla="*/ 351 w 424"/>
                <a:gd name="T91" fmla="*/ 346 h 469"/>
                <a:gd name="T92" fmla="*/ 365 w 424"/>
                <a:gd name="T93" fmla="*/ 327 h 469"/>
                <a:gd name="T94" fmla="*/ 381 w 424"/>
                <a:gd name="T95" fmla="*/ 327 h 469"/>
                <a:gd name="T96" fmla="*/ 395 w 424"/>
                <a:gd name="T97" fmla="*/ 310 h 469"/>
                <a:gd name="T98" fmla="*/ 412 w 424"/>
                <a:gd name="T99" fmla="*/ 284 h 469"/>
                <a:gd name="T100" fmla="*/ 410 w 424"/>
                <a:gd name="T101" fmla="*/ 272 h 469"/>
                <a:gd name="T102" fmla="*/ 414 w 424"/>
                <a:gd name="T103" fmla="*/ 260 h 469"/>
                <a:gd name="T104" fmla="*/ 417 w 424"/>
                <a:gd name="T105" fmla="*/ 253 h 469"/>
                <a:gd name="T106" fmla="*/ 417 w 424"/>
                <a:gd name="T107" fmla="*/ 237 h 469"/>
                <a:gd name="T108" fmla="*/ 421 w 424"/>
                <a:gd name="T109" fmla="*/ 211 h 469"/>
                <a:gd name="T110" fmla="*/ 421 w 424"/>
                <a:gd name="T111" fmla="*/ 196 h 469"/>
                <a:gd name="T112" fmla="*/ 421 w 424"/>
                <a:gd name="T113" fmla="*/ 185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24" h="469">
                  <a:moveTo>
                    <a:pt x="414" y="168"/>
                  </a:moveTo>
                  <a:lnTo>
                    <a:pt x="414" y="166"/>
                  </a:lnTo>
                  <a:lnTo>
                    <a:pt x="419" y="166"/>
                  </a:lnTo>
                  <a:lnTo>
                    <a:pt x="419" y="166"/>
                  </a:lnTo>
                  <a:lnTo>
                    <a:pt x="424" y="163"/>
                  </a:lnTo>
                  <a:lnTo>
                    <a:pt x="424" y="161"/>
                  </a:lnTo>
                  <a:lnTo>
                    <a:pt x="421" y="149"/>
                  </a:lnTo>
                  <a:lnTo>
                    <a:pt x="419" y="137"/>
                  </a:lnTo>
                  <a:lnTo>
                    <a:pt x="419" y="123"/>
                  </a:lnTo>
                  <a:lnTo>
                    <a:pt x="417" y="111"/>
                  </a:lnTo>
                  <a:lnTo>
                    <a:pt x="414" y="99"/>
                  </a:lnTo>
                  <a:lnTo>
                    <a:pt x="412" y="85"/>
                  </a:lnTo>
                  <a:lnTo>
                    <a:pt x="410" y="73"/>
                  </a:lnTo>
                  <a:lnTo>
                    <a:pt x="407" y="59"/>
                  </a:lnTo>
                  <a:lnTo>
                    <a:pt x="403" y="35"/>
                  </a:lnTo>
                  <a:lnTo>
                    <a:pt x="398" y="9"/>
                  </a:lnTo>
                  <a:lnTo>
                    <a:pt x="395" y="0"/>
                  </a:lnTo>
                  <a:lnTo>
                    <a:pt x="374" y="12"/>
                  </a:lnTo>
                  <a:lnTo>
                    <a:pt x="369" y="14"/>
                  </a:lnTo>
                  <a:lnTo>
                    <a:pt x="367" y="17"/>
                  </a:lnTo>
                  <a:lnTo>
                    <a:pt x="365" y="17"/>
                  </a:lnTo>
                  <a:lnTo>
                    <a:pt x="365" y="17"/>
                  </a:lnTo>
                  <a:lnTo>
                    <a:pt x="365" y="19"/>
                  </a:lnTo>
                  <a:lnTo>
                    <a:pt x="362" y="19"/>
                  </a:lnTo>
                  <a:lnTo>
                    <a:pt x="360" y="21"/>
                  </a:lnTo>
                  <a:lnTo>
                    <a:pt x="358" y="24"/>
                  </a:lnTo>
                  <a:lnTo>
                    <a:pt x="353" y="26"/>
                  </a:lnTo>
                  <a:lnTo>
                    <a:pt x="324" y="45"/>
                  </a:lnTo>
                  <a:lnTo>
                    <a:pt x="298" y="73"/>
                  </a:lnTo>
                  <a:lnTo>
                    <a:pt x="294" y="76"/>
                  </a:lnTo>
                  <a:lnTo>
                    <a:pt x="291" y="78"/>
                  </a:lnTo>
                  <a:lnTo>
                    <a:pt x="289" y="78"/>
                  </a:lnTo>
                  <a:lnTo>
                    <a:pt x="287" y="78"/>
                  </a:lnTo>
                  <a:lnTo>
                    <a:pt x="287" y="78"/>
                  </a:lnTo>
                  <a:lnTo>
                    <a:pt x="284" y="78"/>
                  </a:lnTo>
                  <a:lnTo>
                    <a:pt x="282" y="80"/>
                  </a:lnTo>
                  <a:lnTo>
                    <a:pt x="282" y="80"/>
                  </a:lnTo>
                  <a:lnTo>
                    <a:pt x="280" y="80"/>
                  </a:lnTo>
                  <a:lnTo>
                    <a:pt x="268" y="80"/>
                  </a:lnTo>
                  <a:lnTo>
                    <a:pt x="263" y="80"/>
                  </a:lnTo>
                  <a:lnTo>
                    <a:pt x="251" y="88"/>
                  </a:lnTo>
                  <a:lnTo>
                    <a:pt x="244" y="92"/>
                  </a:lnTo>
                  <a:lnTo>
                    <a:pt x="242" y="95"/>
                  </a:lnTo>
                  <a:lnTo>
                    <a:pt x="235" y="95"/>
                  </a:lnTo>
                  <a:lnTo>
                    <a:pt x="232" y="97"/>
                  </a:lnTo>
                  <a:lnTo>
                    <a:pt x="232" y="97"/>
                  </a:lnTo>
                  <a:lnTo>
                    <a:pt x="228" y="102"/>
                  </a:lnTo>
                  <a:lnTo>
                    <a:pt x="228" y="102"/>
                  </a:lnTo>
                  <a:lnTo>
                    <a:pt x="223" y="102"/>
                  </a:lnTo>
                  <a:lnTo>
                    <a:pt x="218" y="102"/>
                  </a:lnTo>
                  <a:lnTo>
                    <a:pt x="211" y="97"/>
                  </a:lnTo>
                  <a:lnTo>
                    <a:pt x="209" y="97"/>
                  </a:lnTo>
                  <a:lnTo>
                    <a:pt x="209" y="97"/>
                  </a:lnTo>
                  <a:lnTo>
                    <a:pt x="206" y="97"/>
                  </a:lnTo>
                  <a:lnTo>
                    <a:pt x="206" y="95"/>
                  </a:lnTo>
                  <a:lnTo>
                    <a:pt x="206" y="95"/>
                  </a:lnTo>
                  <a:lnTo>
                    <a:pt x="204" y="92"/>
                  </a:lnTo>
                  <a:lnTo>
                    <a:pt x="204" y="92"/>
                  </a:lnTo>
                  <a:lnTo>
                    <a:pt x="206" y="95"/>
                  </a:lnTo>
                  <a:lnTo>
                    <a:pt x="209" y="99"/>
                  </a:lnTo>
                  <a:lnTo>
                    <a:pt x="211" y="99"/>
                  </a:lnTo>
                  <a:lnTo>
                    <a:pt x="206" y="97"/>
                  </a:lnTo>
                  <a:lnTo>
                    <a:pt x="204" y="97"/>
                  </a:lnTo>
                  <a:lnTo>
                    <a:pt x="201" y="97"/>
                  </a:lnTo>
                  <a:lnTo>
                    <a:pt x="201" y="97"/>
                  </a:lnTo>
                  <a:lnTo>
                    <a:pt x="199" y="97"/>
                  </a:lnTo>
                  <a:lnTo>
                    <a:pt x="199" y="97"/>
                  </a:lnTo>
                  <a:lnTo>
                    <a:pt x="197" y="99"/>
                  </a:lnTo>
                  <a:lnTo>
                    <a:pt x="197" y="97"/>
                  </a:lnTo>
                  <a:lnTo>
                    <a:pt x="194" y="97"/>
                  </a:lnTo>
                  <a:lnTo>
                    <a:pt x="190" y="99"/>
                  </a:lnTo>
                  <a:lnTo>
                    <a:pt x="187" y="102"/>
                  </a:lnTo>
                  <a:lnTo>
                    <a:pt x="183" y="104"/>
                  </a:lnTo>
                  <a:lnTo>
                    <a:pt x="178" y="102"/>
                  </a:lnTo>
                  <a:lnTo>
                    <a:pt x="178" y="104"/>
                  </a:lnTo>
                  <a:lnTo>
                    <a:pt x="178" y="104"/>
                  </a:lnTo>
                  <a:lnTo>
                    <a:pt x="175" y="104"/>
                  </a:lnTo>
                  <a:lnTo>
                    <a:pt x="175" y="102"/>
                  </a:lnTo>
                  <a:lnTo>
                    <a:pt x="175" y="102"/>
                  </a:lnTo>
                  <a:lnTo>
                    <a:pt x="168" y="102"/>
                  </a:lnTo>
                  <a:lnTo>
                    <a:pt x="171" y="102"/>
                  </a:lnTo>
                  <a:lnTo>
                    <a:pt x="173" y="102"/>
                  </a:lnTo>
                  <a:lnTo>
                    <a:pt x="175" y="99"/>
                  </a:lnTo>
                  <a:lnTo>
                    <a:pt x="175" y="102"/>
                  </a:lnTo>
                  <a:lnTo>
                    <a:pt x="178" y="99"/>
                  </a:lnTo>
                  <a:lnTo>
                    <a:pt x="178" y="99"/>
                  </a:lnTo>
                  <a:lnTo>
                    <a:pt x="178" y="97"/>
                  </a:lnTo>
                  <a:lnTo>
                    <a:pt x="178" y="97"/>
                  </a:lnTo>
                  <a:lnTo>
                    <a:pt x="180" y="97"/>
                  </a:lnTo>
                  <a:lnTo>
                    <a:pt x="183" y="97"/>
                  </a:lnTo>
                  <a:lnTo>
                    <a:pt x="185" y="95"/>
                  </a:lnTo>
                  <a:lnTo>
                    <a:pt x="187" y="95"/>
                  </a:lnTo>
                  <a:lnTo>
                    <a:pt x="190" y="95"/>
                  </a:lnTo>
                  <a:lnTo>
                    <a:pt x="192" y="92"/>
                  </a:lnTo>
                  <a:lnTo>
                    <a:pt x="194" y="92"/>
                  </a:lnTo>
                  <a:lnTo>
                    <a:pt x="201" y="90"/>
                  </a:lnTo>
                  <a:lnTo>
                    <a:pt x="201" y="90"/>
                  </a:lnTo>
                  <a:lnTo>
                    <a:pt x="199" y="88"/>
                  </a:lnTo>
                  <a:lnTo>
                    <a:pt x="199" y="88"/>
                  </a:lnTo>
                  <a:lnTo>
                    <a:pt x="194" y="88"/>
                  </a:lnTo>
                  <a:lnTo>
                    <a:pt x="194" y="88"/>
                  </a:lnTo>
                  <a:lnTo>
                    <a:pt x="192" y="90"/>
                  </a:lnTo>
                  <a:lnTo>
                    <a:pt x="192" y="88"/>
                  </a:lnTo>
                  <a:lnTo>
                    <a:pt x="192" y="88"/>
                  </a:lnTo>
                  <a:lnTo>
                    <a:pt x="192" y="88"/>
                  </a:lnTo>
                  <a:lnTo>
                    <a:pt x="190" y="85"/>
                  </a:lnTo>
                  <a:lnTo>
                    <a:pt x="187" y="85"/>
                  </a:lnTo>
                  <a:lnTo>
                    <a:pt x="187" y="83"/>
                  </a:lnTo>
                  <a:lnTo>
                    <a:pt x="187" y="85"/>
                  </a:lnTo>
                  <a:lnTo>
                    <a:pt x="187" y="85"/>
                  </a:lnTo>
                  <a:lnTo>
                    <a:pt x="187" y="88"/>
                  </a:lnTo>
                  <a:lnTo>
                    <a:pt x="187" y="90"/>
                  </a:lnTo>
                  <a:lnTo>
                    <a:pt x="185" y="90"/>
                  </a:lnTo>
                  <a:lnTo>
                    <a:pt x="185" y="92"/>
                  </a:lnTo>
                  <a:lnTo>
                    <a:pt x="180" y="92"/>
                  </a:lnTo>
                  <a:lnTo>
                    <a:pt x="178" y="92"/>
                  </a:lnTo>
                  <a:lnTo>
                    <a:pt x="175" y="92"/>
                  </a:lnTo>
                  <a:lnTo>
                    <a:pt x="173" y="92"/>
                  </a:lnTo>
                  <a:lnTo>
                    <a:pt x="171" y="90"/>
                  </a:lnTo>
                  <a:lnTo>
                    <a:pt x="166" y="85"/>
                  </a:lnTo>
                  <a:lnTo>
                    <a:pt x="161" y="85"/>
                  </a:lnTo>
                  <a:lnTo>
                    <a:pt x="159" y="85"/>
                  </a:lnTo>
                  <a:lnTo>
                    <a:pt x="157" y="85"/>
                  </a:lnTo>
                  <a:lnTo>
                    <a:pt x="149" y="83"/>
                  </a:lnTo>
                  <a:lnTo>
                    <a:pt x="147" y="80"/>
                  </a:lnTo>
                  <a:lnTo>
                    <a:pt x="142" y="78"/>
                  </a:lnTo>
                  <a:lnTo>
                    <a:pt x="140" y="76"/>
                  </a:lnTo>
                  <a:lnTo>
                    <a:pt x="140" y="76"/>
                  </a:lnTo>
                  <a:lnTo>
                    <a:pt x="138" y="78"/>
                  </a:lnTo>
                  <a:lnTo>
                    <a:pt x="135" y="78"/>
                  </a:lnTo>
                  <a:lnTo>
                    <a:pt x="133" y="78"/>
                  </a:lnTo>
                  <a:lnTo>
                    <a:pt x="126" y="78"/>
                  </a:lnTo>
                  <a:lnTo>
                    <a:pt x="126" y="76"/>
                  </a:lnTo>
                  <a:lnTo>
                    <a:pt x="126" y="76"/>
                  </a:lnTo>
                  <a:lnTo>
                    <a:pt x="119" y="76"/>
                  </a:lnTo>
                  <a:lnTo>
                    <a:pt x="109" y="78"/>
                  </a:lnTo>
                  <a:lnTo>
                    <a:pt x="102" y="80"/>
                  </a:lnTo>
                  <a:lnTo>
                    <a:pt x="95" y="80"/>
                  </a:lnTo>
                  <a:lnTo>
                    <a:pt x="88" y="83"/>
                  </a:lnTo>
                  <a:lnTo>
                    <a:pt x="78" y="83"/>
                  </a:lnTo>
                  <a:lnTo>
                    <a:pt x="71" y="85"/>
                  </a:lnTo>
                  <a:lnTo>
                    <a:pt x="64" y="88"/>
                  </a:lnTo>
                  <a:lnTo>
                    <a:pt x="55" y="88"/>
                  </a:lnTo>
                  <a:lnTo>
                    <a:pt x="48" y="90"/>
                  </a:lnTo>
                  <a:lnTo>
                    <a:pt x="41" y="90"/>
                  </a:lnTo>
                  <a:lnTo>
                    <a:pt x="34" y="92"/>
                  </a:lnTo>
                  <a:lnTo>
                    <a:pt x="24" y="95"/>
                  </a:lnTo>
                  <a:lnTo>
                    <a:pt x="17" y="95"/>
                  </a:lnTo>
                  <a:lnTo>
                    <a:pt x="10" y="97"/>
                  </a:lnTo>
                  <a:lnTo>
                    <a:pt x="0" y="97"/>
                  </a:lnTo>
                  <a:lnTo>
                    <a:pt x="3" y="106"/>
                  </a:lnTo>
                  <a:lnTo>
                    <a:pt x="3" y="118"/>
                  </a:lnTo>
                  <a:lnTo>
                    <a:pt x="8" y="137"/>
                  </a:lnTo>
                  <a:lnTo>
                    <a:pt x="8" y="147"/>
                  </a:lnTo>
                  <a:lnTo>
                    <a:pt x="10" y="156"/>
                  </a:lnTo>
                  <a:lnTo>
                    <a:pt x="10" y="168"/>
                  </a:lnTo>
                  <a:lnTo>
                    <a:pt x="12" y="177"/>
                  </a:lnTo>
                  <a:lnTo>
                    <a:pt x="12" y="187"/>
                  </a:lnTo>
                  <a:lnTo>
                    <a:pt x="15" y="196"/>
                  </a:lnTo>
                  <a:lnTo>
                    <a:pt x="15" y="206"/>
                  </a:lnTo>
                  <a:lnTo>
                    <a:pt x="17" y="218"/>
                  </a:lnTo>
                  <a:lnTo>
                    <a:pt x="17" y="227"/>
                  </a:lnTo>
                  <a:lnTo>
                    <a:pt x="19" y="237"/>
                  </a:lnTo>
                  <a:lnTo>
                    <a:pt x="22" y="246"/>
                  </a:lnTo>
                  <a:lnTo>
                    <a:pt x="22" y="256"/>
                  </a:lnTo>
                  <a:lnTo>
                    <a:pt x="24" y="267"/>
                  </a:lnTo>
                  <a:lnTo>
                    <a:pt x="24" y="277"/>
                  </a:lnTo>
                  <a:lnTo>
                    <a:pt x="26" y="286"/>
                  </a:lnTo>
                  <a:lnTo>
                    <a:pt x="26" y="296"/>
                  </a:lnTo>
                  <a:lnTo>
                    <a:pt x="29" y="305"/>
                  </a:lnTo>
                  <a:lnTo>
                    <a:pt x="29" y="317"/>
                  </a:lnTo>
                  <a:lnTo>
                    <a:pt x="31" y="327"/>
                  </a:lnTo>
                  <a:lnTo>
                    <a:pt x="31" y="336"/>
                  </a:lnTo>
                  <a:lnTo>
                    <a:pt x="34" y="346"/>
                  </a:lnTo>
                  <a:lnTo>
                    <a:pt x="34" y="355"/>
                  </a:lnTo>
                  <a:lnTo>
                    <a:pt x="36" y="367"/>
                  </a:lnTo>
                  <a:lnTo>
                    <a:pt x="38" y="376"/>
                  </a:lnTo>
                  <a:lnTo>
                    <a:pt x="38" y="386"/>
                  </a:lnTo>
                  <a:lnTo>
                    <a:pt x="41" y="395"/>
                  </a:lnTo>
                  <a:lnTo>
                    <a:pt x="41" y="405"/>
                  </a:lnTo>
                  <a:lnTo>
                    <a:pt x="43" y="417"/>
                  </a:lnTo>
                  <a:lnTo>
                    <a:pt x="48" y="412"/>
                  </a:lnTo>
                  <a:lnTo>
                    <a:pt x="48" y="409"/>
                  </a:lnTo>
                  <a:lnTo>
                    <a:pt x="50" y="409"/>
                  </a:lnTo>
                  <a:lnTo>
                    <a:pt x="50" y="409"/>
                  </a:lnTo>
                  <a:lnTo>
                    <a:pt x="52" y="409"/>
                  </a:lnTo>
                  <a:lnTo>
                    <a:pt x="52" y="409"/>
                  </a:lnTo>
                  <a:lnTo>
                    <a:pt x="55" y="412"/>
                  </a:lnTo>
                  <a:lnTo>
                    <a:pt x="55" y="412"/>
                  </a:lnTo>
                  <a:lnTo>
                    <a:pt x="62" y="417"/>
                  </a:lnTo>
                  <a:lnTo>
                    <a:pt x="64" y="417"/>
                  </a:lnTo>
                  <a:lnTo>
                    <a:pt x="74" y="409"/>
                  </a:lnTo>
                  <a:lnTo>
                    <a:pt x="76" y="409"/>
                  </a:lnTo>
                  <a:lnTo>
                    <a:pt x="78" y="409"/>
                  </a:lnTo>
                  <a:lnTo>
                    <a:pt x="81" y="412"/>
                  </a:lnTo>
                  <a:lnTo>
                    <a:pt x="83" y="414"/>
                  </a:lnTo>
                  <a:lnTo>
                    <a:pt x="83" y="414"/>
                  </a:lnTo>
                  <a:lnTo>
                    <a:pt x="86" y="414"/>
                  </a:lnTo>
                  <a:lnTo>
                    <a:pt x="88" y="417"/>
                  </a:lnTo>
                  <a:lnTo>
                    <a:pt x="93" y="417"/>
                  </a:lnTo>
                  <a:lnTo>
                    <a:pt x="95" y="419"/>
                  </a:lnTo>
                  <a:lnTo>
                    <a:pt x="95" y="421"/>
                  </a:lnTo>
                  <a:lnTo>
                    <a:pt x="95" y="424"/>
                  </a:lnTo>
                  <a:lnTo>
                    <a:pt x="97" y="424"/>
                  </a:lnTo>
                  <a:lnTo>
                    <a:pt x="97" y="426"/>
                  </a:lnTo>
                  <a:lnTo>
                    <a:pt x="100" y="428"/>
                  </a:lnTo>
                  <a:lnTo>
                    <a:pt x="100" y="428"/>
                  </a:lnTo>
                  <a:lnTo>
                    <a:pt x="102" y="431"/>
                  </a:lnTo>
                  <a:lnTo>
                    <a:pt x="102" y="431"/>
                  </a:lnTo>
                  <a:lnTo>
                    <a:pt x="105" y="433"/>
                  </a:lnTo>
                  <a:lnTo>
                    <a:pt x="105" y="435"/>
                  </a:lnTo>
                  <a:lnTo>
                    <a:pt x="105" y="438"/>
                  </a:lnTo>
                  <a:lnTo>
                    <a:pt x="107" y="440"/>
                  </a:lnTo>
                  <a:lnTo>
                    <a:pt x="109" y="443"/>
                  </a:lnTo>
                  <a:lnTo>
                    <a:pt x="119" y="445"/>
                  </a:lnTo>
                  <a:lnTo>
                    <a:pt x="121" y="445"/>
                  </a:lnTo>
                  <a:lnTo>
                    <a:pt x="131" y="443"/>
                  </a:lnTo>
                  <a:lnTo>
                    <a:pt x="133" y="443"/>
                  </a:lnTo>
                  <a:lnTo>
                    <a:pt x="138" y="443"/>
                  </a:lnTo>
                  <a:lnTo>
                    <a:pt x="142" y="443"/>
                  </a:lnTo>
                  <a:lnTo>
                    <a:pt x="142" y="445"/>
                  </a:lnTo>
                  <a:lnTo>
                    <a:pt x="145" y="447"/>
                  </a:lnTo>
                  <a:lnTo>
                    <a:pt x="147" y="450"/>
                  </a:lnTo>
                  <a:lnTo>
                    <a:pt x="154" y="454"/>
                  </a:lnTo>
                  <a:lnTo>
                    <a:pt x="159" y="457"/>
                  </a:lnTo>
                  <a:lnTo>
                    <a:pt x="164" y="457"/>
                  </a:lnTo>
                  <a:lnTo>
                    <a:pt x="164" y="457"/>
                  </a:lnTo>
                  <a:lnTo>
                    <a:pt x="166" y="454"/>
                  </a:lnTo>
                  <a:lnTo>
                    <a:pt x="166" y="452"/>
                  </a:lnTo>
                  <a:lnTo>
                    <a:pt x="166" y="450"/>
                  </a:lnTo>
                  <a:lnTo>
                    <a:pt x="168" y="450"/>
                  </a:lnTo>
                  <a:lnTo>
                    <a:pt x="175" y="445"/>
                  </a:lnTo>
                  <a:lnTo>
                    <a:pt x="175" y="445"/>
                  </a:lnTo>
                  <a:lnTo>
                    <a:pt x="178" y="445"/>
                  </a:lnTo>
                  <a:lnTo>
                    <a:pt x="180" y="447"/>
                  </a:lnTo>
                  <a:lnTo>
                    <a:pt x="183" y="447"/>
                  </a:lnTo>
                  <a:lnTo>
                    <a:pt x="183" y="447"/>
                  </a:lnTo>
                  <a:lnTo>
                    <a:pt x="187" y="447"/>
                  </a:lnTo>
                  <a:lnTo>
                    <a:pt x="187" y="447"/>
                  </a:lnTo>
                  <a:lnTo>
                    <a:pt x="192" y="450"/>
                  </a:lnTo>
                  <a:lnTo>
                    <a:pt x="192" y="450"/>
                  </a:lnTo>
                  <a:lnTo>
                    <a:pt x="194" y="450"/>
                  </a:lnTo>
                  <a:lnTo>
                    <a:pt x="197" y="454"/>
                  </a:lnTo>
                  <a:lnTo>
                    <a:pt x="197" y="454"/>
                  </a:lnTo>
                  <a:lnTo>
                    <a:pt x="199" y="454"/>
                  </a:lnTo>
                  <a:lnTo>
                    <a:pt x="201" y="454"/>
                  </a:lnTo>
                  <a:lnTo>
                    <a:pt x="204" y="452"/>
                  </a:lnTo>
                  <a:lnTo>
                    <a:pt x="204" y="452"/>
                  </a:lnTo>
                  <a:lnTo>
                    <a:pt x="206" y="450"/>
                  </a:lnTo>
                  <a:lnTo>
                    <a:pt x="211" y="452"/>
                  </a:lnTo>
                  <a:lnTo>
                    <a:pt x="213" y="450"/>
                  </a:lnTo>
                  <a:lnTo>
                    <a:pt x="216" y="450"/>
                  </a:lnTo>
                  <a:lnTo>
                    <a:pt x="216" y="447"/>
                  </a:lnTo>
                  <a:lnTo>
                    <a:pt x="216" y="445"/>
                  </a:lnTo>
                  <a:lnTo>
                    <a:pt x="216" y="445"/>
                  </a:lnTo>
                  <a:lnTo>
                    <a:pt x="218" y="443"/>
                  </a:lnTo>
                  <a:lnTo>
                    <a:pt x="220" y="443"/>
                  </a:lnTo>
                  <a:lnTo>
                    <a:pt x="220" y="440"/>
                  </a:lnTo>
                  <a:lnTo>
                    <a:pt x="223" y="438"/>
                  </a:lnTo>
                  <a:lnTo>
                    <a:pt x="223" y="438"/>
                  </a:lnTo>
                  <a:lnTo>
                    <a:pt x="225" y="435"/>
                  </a:lnTo>
                  <a:lnTo>
                    <a:pt x="228" y="435"/>
                  </a:lnTo>
                  <a:lnTo>
                    <a:pt x="232" y="431"/>
                  </a:lnTo>
                  <a:lnTo>
                    <a:pt x="235" y="431"/>
                  </a:lnTo>
                  <a:lnTo>
                    <a:pt x="237" y="431"/>
                  </a:lnTo>
                  <a:lnTo>
                    <a:pt x="237" y="433"/>
                  </a:lnTo>
                  <a:lnTo>
                    <a:pt x="237" y="435"/>
                  </a:lnTo>
                  <a:lnTo>
                    <a:pt x="239" y="438"/>
                  </a:lnTo>
                  <a:lnTo>
                    <a:pt x="242" y="445"/>
                  </a:lnTo>
                  <a:lnTo>
                    <a:pt x="246" y="450"/>
                  </a:lnTo>
                  <a:lnTo>
                    <a:pt x="251" y="452"/>
                  </a:lnTo>
                  <a:lnTo>
                    <a:pt x="256" y="452"/>
                  </a:lnTo>
                  <a:lnTo>
                    <a:pt x="258" y="454"/>
                  </a:lnTo>
                  <a:lnTo>
                    <a:pt x="268" y="459"/>
                  </a:lnTo>
                  <a:lnTo>
                    <a:pt x="268" y="461"/>
                  </a:lnTo>
                  <a:lnTo>
                    <a:pt x="270" y="466"/>
                  </a:lnTo>
                  <a:lnTo>
                    <a:pt x="272" y="466"/>
                  </a:lnTo>
                  <a:lnTo>
                    <a:pt x="272" y="466"/>
                  </a:lnTo>
                  <a:lnTo>
                    <a:pt x="275" y="469"/>
                  </a:lnTo>
                  <a:lnTo>
                    <a:pt x="280" y="466"/>
                  </a:lnTo>
                  <a:lnTo>
                    <a:pt x="287" y="461"/>
                  </a:lnTo>
                  <a:lnTo>
                    <a:pt x="294" y="461"/>
                  </a:lnTo>
                  <a:lnTo>
                    <a:pt x="296" y="459"/>
                  </a:lnTo>
                  <a:lnTo>
                    <a:pt x="298" y="457"/>
                  </a:lnTo>
                  <a:lnTo>
                    <a:pt x="298" y="454"/>
                  </a:lnTo>
                  <a:lnTo>
                    <a:pt x="298" y="443"/>
                  </a:lnTo>
                  <a:lnTo>
                    <a:pt x="298" y="440"/>
                  </a:lnTo>
                  <a:lnTo>
                    <a:pt x="301" y="440"/>
                  </a:lnTo>
                  <a:lnTo>
                    <a:pt x="306" y="440"/>
                  </a:lnTo>
                  <a:lnTo>
                    <a:pt x="308" y="438"/>
                  </a:lnTo>
                  <a:lnTo>
                    <a:pt x="308" y="435"/>
                  </a:lnTo>
                  <a:lnTo>
                    <a:pt x="308" y="435"/>
                  </a:lnTo>
                  <a:lnTo>
                    <a:pt x="308" y="433"/>
                  </a:lnTo>
                  <a:lnTo>
                    <a:pt x="308" y="433"/>
                  </a:lnTo>
                  <a:lnTo>
                    <a:pt x="306" y="431"/>
                  </a:lnTo>
                  <a:lnTo>
                    <a:pt x="306" y="428"/>
                  </a:lnTo>
                  <a:lnTo>
                    <a:pt x="306" y="426"/>
                  </a:lnTo>
                  <a:lnTo>
                    <a:pt x="306" y="424"/>
                  </a:lnTo>
                  <a:lnTo>
                    <a:pt x="303" y="421"/>
                  </a:lnTo>
                  <a:lnTo>
                    <a:pt x="303" y="421"/>
                  </a:lnTo>
                  <a:lnTo>
                    <a:pt x="301" y="419"/>
                  </a:lnTo>
                  <a:lnTo>
                    <a:pt x="301" y="417"/>
                  </a:lnTo>
                  <a:lnTo>
                    <a:pt x="303" y="414"/>
                  </a:lnTo>
                  <a:lnTo>
                    <a:pt x="306" y="412"/>
                  </a:lnTo>
                  <a:lnTo>
                    <a:pt x="306" y="409"/>
                  </a:lnTo>
                  <a:lnTo>
                    <a:pt x="306" y="407"/>
                  </a:lnTo>
                  <a:lnTo>
                    <a:pt x="306" y="405"/>
                  </a:lnTo>
                  <a:lnTo>
                    <a:pt x="306" y="400"/>
                  </a:lnTo>
                  <a:lnTo>
                    <a:pt x="308" y="398"/>
                  </a:lnTo>
                  <a:lnTo>
                    <a:pt x="310" y="390"/>
                  </a:lnTo>
                  <a:lnTo>
                    <a:pt x="313" y="386"/>
                  </a:lnTo>
                  <a:lnTo>
                    <a:pt x="315" y="383"/>
                  </a:lnTo>
                  <a:lnTo>
                    <a:pt x="317" y="383"/>
                  </a:lnTo>
                  <a:lnTo>
                    <a:pt x="320" y="383"/>
                  </a:lnTo>
                  <a:lnTo>
                    <a:pt x="320" y="386"/>
                  </a:lnTo>
                  <a:lnTo>
                    <a:pt x="324" y="386"/>
                  </a:lnTo>
                  <a:lnTo>
                    <a:pt x="324" y="388"/>
                  </a:lnTo>
                  <a:lnTo>
                    <a:pt x="327" y="390"/>
                  </a:lnTo>
                  <a:lnTo>
                    <a:pt x="327" y="390"/>
                  </a:lnTo>
                  <a:lnTo>
                    <a:pt x="327" y="393"/>
                  </a:lnTo>
                  <a:lnTo>
                    <a:pt x="329" y="393"/>
                  </a:lnTo>
                  <a:lnTo>
                    <a:pt x="329" y="393"/>
                  </a:lnTo>
                  <a:lnTo>
                    <a:pt x="329" y="393"/>
                  </a:lnTo>
                  <a:lnTo>
                    <a:pt x="327" y="395"/>
                  </a:lnTo>
                  <a:lnTo>
                    <a:pt x="327" y="395"/>
                  </a:lnTo>
                  <a:lnTo>
                    <a:pt x="327" y="395"/>
                  </a:lnTo>
                  <a:lnTo>
                    <a:pt x="327" y="398"/>
                  </a:lnTo>
                  <a:lnTo>
                    <a:pt x="327" y="398"/>
                  </a:lnTo>
                  <a:lnTo>
                    <a:pt x="327" y="398"/>
                  </a:lnTo>
                  <a:lnTo>
                    <a:pt x="327" y="400"/>
                  </a:lnTo>
                  <a:lnTo>
                    <a:pt x="329" y="400"/>
                  </a:lnTo>
                  <a:lnTo>
                    <a:pt x="332" y="398"/>
                  </a:lnTo>
                  <a:lnTo>
                    <a:pt x="334" y="395"/>
                  </a:lnTo>
                  <a:lnTo>
                    <a:pt x="334" y="395"/>
                  </a:lnTo>
                  <a:lnTo>
                    <a:pt x="334" y="390"/>
                  </a:lnTo>
                  <a:lnTo>
                    <a:pt x="334" y="390"/>
                  </a:lnTo>
                  <a:lnTo>
                    <a:pt x="336" y="388"/>
                  </a:lnTo>
                  <a:lnTo>
                    <a:pt x="336" y="388"/>
                  </a:lnTo>
                  <a:lnTo>
                    <a:pt x="339" y="390"/>
                  </a:lnTo>
                  <a:lnTo>
                    <a:pt x="339" y="390"/>
                  </a:lnTo>
                  <a:lnTo>
                    <a:pt x="341" y="390"/>
                  </a:lnTo>
                  <a:lnTo>
                    <a:pt x="341" y="388"/>
                  </a:lnTo>
                  <a:lnTo>
                    <a:pt x="341" y="388"/>
                  </a:lnTo>
                  <a:lnTo>
                    <a:pt x="339" y="386"/>
                  </a:lnTo>
                  <a:lnTo>
                    <a:pt x="339" y="381"/>
                  </a:lnTo>
                  <a:lnTo>
                    <a:pt x="339" y="379"/>
                  </a:lnTo>
                  <a:lnTo>
                    <a:pt x="336" y="379"/>
                  </a:lnTo>
                  <a:lnTo>
                    <a:pt x="336" y="379"/>
                  </a:lnTo>
                  <a:lnTo>
                    <a:pt x="336" y="376"/>
                  </a:lnTo>
                  <a:lnTo>
                    <a:pt x="334" y="376"/>
                  </a:lnTo>
                  <a:lnTo>
                    <a:pt x="334" y="376"/>
                  </a:lnTo>
                  <a:lnTo>
                    <a:pt x="334" y="374"/>
                  </a:lnTo>
                  <a:lnTo>
                    <a:pt x="334" y="374"/>
                  </a:lnTo>
                  <a:lnTo>
                    <a:pt x="334" y="374"/>
                  </a:lnTo>
                  <a:lnTo>
                    <a:pt x="339" y="372"/>
                  </a:lnTo>
                  <a:lnTo>
                    <a:pt x="339" y="369"/>
                  </a:lnTo>
                  <a:lnTo>
                    <a:pt x="339" y="367"/>
                  </a:lnTo>
                  <a:lnTo>
                    <a:pt x="339" y="362"/>
                  </a:lnTo>
                  <a:lnTo>
                    <a:pt x="339" y="360"/>
                  </a:lnTo>
                  <a:lnTo>
                    <a:pt x="339" y="360"/>
                  </a:lnTo>
                  <a:lnTo>
                    <a:pt x="341" y="353"/>
                  </a:lnTo>
                  <a:lnTo>
                    <a:pt x="343" y="348"/>
                  </a:lnTo>
                  <a:lnTo>
                    <a:pt x="343" y="348"/>
                  </a:lnTo>
                  <a:lnTo>
                    <a:pt x="346" y="348"/>
                  </a:lnTo>
                  <a:lnTo>
                    <a:pt x="348" y="346"/>
                  </a:lnTo>
                  <a:lnTo>
                    <a:pt x="351" y="346"/>
                  </a:lnTo>
                  <a:lnTo>
                    <a:pt x="351" y="346"/>
                  </a:lnTo>
                  <a:lnTo>
                    <a:pt x="351" y="346"/>
                  </a:lnTo>
                  <a:lnTo>
                    <a:pt x="351" y="346"/>
                  </a:lnTo>
                  <a:lnTo>
                    <a:pt x="353" y="346"/>
                  </a:lnTo>
                  <a:lnTo>
                    <a:pt x="353" y="343"/>
                  </a:lnTo>
                  <a:lnTo>
                    <a:pt x="353" y="338"/>
                  </a:lnTo>
                  <a:lnTo>
                    <a:pt x="353" y="336"/>
                  </a:lnTo>
                  <a:lnTo>
                    <a:pt x="360" y="329"/>
                  </a:lnTo>
                  <a:lnTo>
                    <a:pt x="360" y="329"/>
                  </a:lnTo>
                  <a:lnTo>
                    <a:pt x="365" y="327"/>
                  </a:lnTo>
                  <a:lnTo>
                    <a:pt x="367" y="329"/>
                  </a:lnTo>
                  <a:lnTo>
                    <a:pt x="367" y="331"/>
                  </a:lnTo>
                  <a:lnTo>
                    <a:pt x="369" y="331"/>
                  </a:lnTo>
                  <a:lnTo>
                    <a:pt x="372" y="334"/>
                  </a:lnTo>
                  <a:lnTo>
                    <a:pt x="374" y="334"/>
                  </a:lnTo>
                  <a:lnTo>
                    <a:pt x="377" y="329"/>
                  </a:lnTo>
                  <a:lnTo>
                    <a:pt x="379" y="329"/>
                  </a:lnTo>
                  <a:lnTo>
                    <a:pt x="381" y="327"/>
                  </a:lnTo>
                  <a:lnTo>
                    <a:pt x="381" y="327"/>
                  </a:lnTo>
                  <a:lnTo>
                    <a:pt x="384" y="324"/>
                  </a:lnTo>
                  <a:lnTo>
                    <a:pt x="386" y="324"/>
                  </a:lnTo>
                  <a:lnTo>
                    <a:pt x="388" y="319"/>
                  </a:lnTo>
                  <a:lnTo>
                    <a:pt x="388" y="319"/>
                  </a:lnTo>
                  <a:lnTo>
                    <a:pt x="393" y="317"/>
                  </a:lnTo>
                  <a:lnTo>
                    <a:pt x="393" y="315"/>
                  </a:lnTo>
                  <a:lnTo>
                    <a:pt x="395" y="310"/>
                  </a:lnTo>
                  <a:lnTo>
                    <a:pt x="398" y="305"/>
                  </a:lnTo>
                  <a:lnTo>
                    <a:pt x="407" y="296"/>
                  </a:lnTo>
                  <a:lnTo>
                    <a:pt x="412" y="291"/>
                  </a:lnTo>
                  <a:lnTo>
                    <a:pt x="412" y="291"/>
                  </a:lnTo>
                  <a:lnTo>
                    <a:pt x="414" y="286"/>
                  </a:lnTo>
                  <a:lnTo>
                    <a:pt x="414" y="286"/>
                  </a:lnTo>
                  <a:lnTo>
                    <a:pt x="412" y="284"/>
                  </a:lnTo>
                  <a:lnTo>
                    <a:pt x="412" y="284"/>
                  </a:lnTo>
                  <a:lnTo>
                    <a:pt x="412" y="284"/>
                  </a:lnTo>
                  <a:lnTo>
                    <a:pt x="414" y="282"/>
                  </a:lnTo>
                  <a:lnTo>
                    <a:pt x="414" y="279"/>
                  </a:lnTo>
                  <a:lnTo>
                    <a:pt x="414" y="277"/>
                  </a:lnTo>
                  <a:lnTo>
                    <a:pt x="412" y="277"/>
                  </a:lnTo>
                  <a:lnTo>
                    <a:pt x="412" y="275"/>
                  </a:lnTo>
                  <a:lnTo>
                    <a:pt x="410" y="275"/>
                  </a:lnTo>
                  <a:lnTo>
                    <a:pt x="410" y="272"/>
                  </a:lnTo>
                  <a:lnTo>
                    <a:pt x="412" y="272"/>
                  </a:lnTo>
                  <a:lnTo>
                    <a:pt x="412" y="270"/>
                  </a:lnTo>
                  <a:lnTo>
                    <a:pt x="412" y="267"/>
                  </a:lnTo>
                  <a:lnTo>
                    <a:pt x="412" y="265"/>
                  </a:lnTo>
                  <a:lnTo>
                    <a:pt x="414" y="265"/>
                  </a:lnTo>
                  <a:lnTo>
                    <a:pt x="414" y="263"/>
                  </a:lnTo>
                  <a:lnTo>
                    <a:pt x="414" y="260"/>
                  </a:lnTo>
                  <a:lnTo>
                    <a:pt x="414" y="260"/>
                  </a:lnTo>
                  <a:lnTo>
                    <a:pt x="414" y="258"/>
                  </a:lnTo>
                  <a:lnTo>
                    <a:pt x="414" y="258"/>
                  </a:lnTo>
                  <a:lnTo>
                    <a:pt x="414" y="256"/>
                  </a:lnTo>
                  <a:lnTo>
                    <a:pt x="414" y="253"/>
                  </a:lnTo>
                  <a:lnTo>
                    <a:pt x="414" y="253"/>
                  </a:lnTo>
                  <a:lnTo>
                    <a:pt x="417" y="256"/>
                  </a:lnTo>
                  <a:lnTo>
                    <a:pt x="417" y="253"/>
                  </a:lnTo>
                  <a:lnTo>
                    <a:pt x="417" y="253"/>
                  </a:lnTo>
                  <a:lnTo>
                    <a:pt x="417" y="251"/>
                  </a:lnTo>
                  <a:lnTo>
                    <a:pt x="417" y="251"/>
                  </a:lnTo>
                  <a:lnTo>
                    <a:pt x="417" y="251"/>
                  </a:lnTo>
                  <a:lnTo>
                    <a:pt x="417" y="248"/>
                  </a:lnTo>
                  <a:lnTo>
                    <a:pt x="417" y="246"/>
                  </a:lnTo>
                  <a:lnTo>
                    <a:pt x="417" y="244"/>
                  </a:lnTo>
                  <a:lnTo>
                    <a:pt x="417" y="241"/>
                  </a:lnTo>
                  <a:lnTo>
                    <a:pt x="417" y="237"/>
                  </a:lnTo>
                  <a:lnTo>
                    <a:pt x="417" y="234"/>
                  </a:lnTo>
                  <a:lnTo>
                    <a:pt x="417" y="232"/>
                  </a:lnTo>
                  <a:lnTo>
                    <a:pt x="419" y="227"/>
                  </a:lnTo>
                  <a:lnTo>
                    <a:pt x="419" y="225"/>
                  </a:lnTo>
                  <a:lnTo>
                    <a:pt x="419" y="220"/>
                  </a:lnTo>
                  <a:lnTo>
                    <a:pt x="419" y="218"/>
                  </a:lnTo>
                  <a:lnTo>
                    <a:pt x="419" y="211"/>
                  </a:lnTo>
                  <a:lnTo>
                    <a:pt x="421" y="211"/>
                  </a:lnTo>
                  <a:lnTo>
                    <a:pt x="424" y="208"/>
                  </a:lnTo>
                  <a:lnTo>
                    <a:pt x="424" y="208"/>
                  </a:lnTo>
                  <a:lnTo>
                    <a:pt x="424" y="204"/>
                  </a:lnTo>
                  <a:lnTo>
                    <a:pt x="424" y="204"/>
                  </a:lnTo>
                  <a:lnTo>
                    <a:pt x="424" y="201"/>
                  </a:lnTo>
                  <a:lnTo>
                    <a:pt x="421" y="199"/>
                  </a:lnTo>
                  <a:lnTo>
                    <a:pt x="421" y="196"/>
                  </a:lnTo>
                  <a:lnTo>
                    <a:pt x="421" y="196"/>
                  </a:lnTo>
                  <a:lnTo>
                    <a:pt x="421" y="196"/>
                  </a:lnTo>
                  <a:lnTo>
                    <a:pt x="421" y="196"/>
                  </a:lnTo>
                  <a:lnTo>
                    <a:pt x="421" y="194"/>
                  </a:lnTo>
                  <a:lnTo>
                    <a:pt x="421" y="194"/>
                  </a:lnTo>
                  <a:lnTo>
                    <a:pt x="419" y="194"/>
                  </a:lnTo>
                  <a:lnTo>
                    <a:pt x="419" y="192"/>
                  </a:lnTo>
                  <a:lnTo>
                    <a:pt x="421" y="187"/>
                  </a:lnTo>
                  <a:lnTo>
                    <a:pt x="421" y="185"/>
                  </a:lnTo>
                  <a:lnTo>
                    <a:pt x="419" y="182"/>
                  </a:lnTo>
                  <a:lnTo>
                    <a:pt x="419" y="180"/>
                  </a:lnTo>
                  <a:lnTo>
                    <a:pt x="417" y="177"/>
                  </a:lnTo>
                  <a:lnTo>
                    <a:pt x="412" y="173"/>
                  </a:lnTo>
                  <a:lnTo>
                    <a:pt x="412" y="170"/>
                  </a:lnTo>
                  <a:lnTo>
                    <a:pt x="412" y="168"/>
                  </a:lnTo>
                  <a:lnTo>
                    <a:pt x="414" y="168"/>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0" name="Freeform 19"/>
            <p:cNvSpPr>
              <a:spLocks/>
            </p:cNvSpPr>
            <p:nvPr/>
          </p:nvSpPr>
          <p:spPr bwMode="auto">
            <a:xfrm>
              <a:off x="1212771" y="3246453"/>
              <a:ext cx="721345" cy="1084336"/>
            </a:xfrm>
            <a:custGeom>
              <a:avLst/>
              <a:gdLst>
                <a:gd name="T0" fmla="*/ 522 w 622"/>
                <a:gd name="T1" fmla="*/ 810 h 935"/>
                <a:gd name="T2" fmla="*/ 511 w 622"/>
                <a:gd name="T3" fmla="*/ 817 h 935"/>
                <a:gd name="T4" fmla="*/ 503 w 622"/>
                <a:gd name="T5" fmla="*/ 810 h 935"/>
                <a:gd name="T6" fmla="*/ 501 w 622"/>
                <a:gd name="T7" fmla="*/ 800 h 935"/>
                <a:gd name="T8" fmla="*/ 496 w 622"/>
                <a:gd name="T9" fmla="*/ 798 h 935"/>
                <a:gd name="T10" fmla="*/ 492 w 622"/>
                <a:gd name="T11" fmla="*/ 800 h 935"/>
                <a:gd name="T12" fmla="*/ 489 w 622"/>
                <a:gd name="T13" fmla="*/ 800 h 935"/>
                <a:gd name="T14" fmla="*/ 487 w 622"/>
                <a:gd name="T15" fmla="*/ 798 h 935"/>
                <a:gd name="T16" fmla="*/ 480 w 622"/>
                <a:gd name="T17" fmla="*/ 796 h 935"/>
                <a:gd name="T18" fmla="*/ 463 w 622"/>
                <a:gd name="T19" fmla="*/ 798 h 935"/>
                <a:gd name="T20" fmla="*/ 461 w 622"/>
                <a:gd name="T21" fmla="*/ 800 h 935"/>
                <a:gd name="T22" fmla="*/ 461 w 622"/>
                <a:gd name="T23" fmla="*/ 808 h 935"/>
                <a:gd name="T24" fmla="*/ 458 w 622"/>
                <a:gd name="T25" fmla="*/ 817 h 935"/>
                <a:gd name="T26" fmla="*/ 463 w 622"/>
                <a:gd name="T27" fmla="*/ 829 h 935"/>
                <a:gd name="T28" fmla="*/ 458 w 622"/>
                <a:gd name="T29" fmla="*/ 841 h 935"/>
                <a:gd name="T30" fmla="*/ 461 w 622"/>
                <a:gd name="T31" fmla="*/ 860 h 935"/>
                <a:gd name="T32" fmla="*/ 458 w 622"/>
                <a:gd name="T33" fmla="*/ 879 h 935"/>
                <a:gd name="T34" fmla="*/ 463 w 622"/>
                <a:gd name="T35" fmla="*/ 898 h 935"/>
                <a:gd name="T36" fmla="*/ 461 w 622"/>
                <a:gd name="T37" fmla="*/ 914 h 935"/>
                <a:gd name="T38" fmla="*/ 456 w 622"/>
                <a:gd name="T39" fmla="*/ 919 h 935"/>
                <a:gd name="T40" fmla="*/ 454 w 622"/>
                <a:gd name="T41" fmla="*/ 924 h 935"/>
                <a:gd name="T42" fmla="*/ 454 w 622"/>
                <a:gd name="T43" fmla="*/ 931 h 935"/>
                <a:gd name="T44" fmla="*/ 437 w 622"/>
                <a:gd name="T45" fmla="*/ 916 h 935"/>
                <a:gd name="T46" fmla="*/ 373 w 622"/>
                <a:gd name="T47" fmla="*/ 838 h 935"/>
                <a:gd name="T48" fmla="*/ 319 w 622"/>
                <a:gd name="T49" fmla="*/ 765 h 935"/>
                <a:gd name="T50" fmla="*/ 262 w 622"/>
                <a:gd name="T51" fmla="*/ 692 h 935"/>
                <a:gd name="T52" fmla="*/ 198 w 622"/>
                <a:gd name="T53" fmla="*/ 613 h 935"/>
                <a:gd name="T54" fmla="*/ 134 w 622"/>
                <a:gd name="T55" fmla="*/ 531 h 935"/>
                <a:gd name="T56" fmla="*/ 56 w 622"/>
                <a:gd name="T57" fmla="*/ 436 h 935"/>
                <a:gd name="T58" fmla="*/ 0 w 622"/>
                <a:gd name="T59" fmla="*/ 360 h 935"/>
                <a:gd name="T60" fmla="*/ 14 w 622"/>
                <a:gd name="T61" fmla="*/ 287 h 935"/>
                <a:gd name="T62" fmla="*/ 28 w 622"/>
                <a:gd name="T63" fmla="*/ 199 h 935"/>
                <a:gd name="T64" fmla="*/ 45 w 622"/>
                <a:gd name="T65" fmla="*/ 109 h 935"/>
                <a:gd name="T66" fmla="*/ 61 w 622"/>
                <a:gd name="T67" fmla="*/ 22 h 935"/>
                <a:gd name="T68" fmla="*/ 118 w 622"/>
                <a:gd name="T69" fmla="*/ 10 h 935"/>
                <a:gd name="T70" fmla="*/ 186 w 622"/>
                <a:gd name="T71" fmla="*/ 22 h 935"/>
                <a:gd name="T72" fmla="*/ 257 w 622"/>
                <a:gd name="T73" fmla="*/ 34 h 935"/>
                <a:gd name="T74" fmla="*/ 326 w 622"/>
                <a:gd name="T75" fmla="*/ 43 h 935"/>
                <a:gd name="T76" fmla="*/ 397 w 622"/>
                <a:gd name="T77" fmla="*/ 55 h 935"/>
                <a:gd name="T78" fmla="*/ 466 w 622"/>
                <a:gd name="T79" fmla="*/ 64 h 935"/>
                <a:gd name="T80" fmla="*/ 534 w 622"/>
                <a:gd name="T81" fmla="*/ 74 h 935"/>
                <a:gd name="T82" fmla="*/ 605 w 622"/>
                <a:gd name="T83" fmla="*/ 83 h 935"/>
                <a:gd name="T84" fmla="*/ 615 w 622"/>
                <a:gd name="T85" fmla="*/ 142 h 935"/>
                <a:gd name="T86" fmla="*/ 605 w 622"/>
                <a:gd name="T87" fmla="*/ 218 h 935"/>
                <a:gd name="T88" fmla="*/ 596 w 622"/>
                <a:gd name="T89" fmla="*/ 296 h 935"/>
                <a:gd name="T90" fmla="*/ 586 w 622"/>
                <a:gd name="T91" fmla="*/ 372 h 935"/>
                <a:gd name="T92" fmla="*/ 577 w 622"/>
                <a:gd name="T93" fmla="*/ 448 h 935"/>
                <a:gd name="T94" fmla="*/ 567 w 622"/>
                <a:gd name="T95" fmla="*/ 526 h 935"/>
                <a:gd name="T96" fmla="*/ 558 w 622"/>
                <a:gd name="T97" fmla="*/ 602 h 935"/>
                <a:gd name="T98" fmla="*/ 546 w 622"/>
                <a:gd name="T99" fmla="*/ 677 h 935"/>
                <a:gd name="T100" fmla="*/ 544 w 622"/>
                <a:gd name="T101" fmla="*/ 706 h 935"/>
                <a:gd name="T102" fmla="*/ 539 w 622"/>
                <a:gd name="T103" fmla="*/ 734 h 935"/>
                <a:gd name="T104" fmla="*/ 537 w 622"/>
                <a:gd name="T105" fmla="*/ 767 h 935"/>
                <a:gd name="T106" fmla="*/ 532 w 622"/>
                <a:gd name="T107" fmla="*/ 789 h 935"/>
                <a:gd name="T108" fmla="*/ 532 w 622"/>
                <a:gd name="T109" fmla="*/ 796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22" h="935">
                  <a:moveTo>
                    <a:pt x="529" y="798"/>
                  </a:moveTo>
                  <a:lnTo>
                    <a:pt x="527" y="800"/>
                  </a:lnTo>
                  <a:lnTo>
                    <a:pt x="525" y="805"/>
                  </a:lnTo>
                  <a:lnTo>
                    <a:pt x="522" y="810"/>
                  </a:lnTo>
                  <a:lnTo>
                    <a:pt x="520" y="815"/>
                  </a:lnTo>
                  <a:lnTo>
                    <a:pt x="518" y="817"/>
                  </a:lnTo>
                  <a:lnTo>
                    <a:pt x="513" y="817"/>
                  </a:lnTo>
                  <a:lnTo>
                    <a:pt x="511" y="817"/>
                  </a:lnTo>
                  <a:lnTo>
                    <a:pt x="508" y="815"/>
                  </a:lnTo>
                  <a:lnTo>
                    <a:pt x="506" y="812"/>
                  </a:lnTo>
                  <a:lnTo>
                    <a:pt x="506" y="810"/>
                  </a:lnTo>
                  <a:lnTo>
                    <a:pt x="503" y="810"/>
                  </a:lnTo>
                  <a:lnTo>
                    <a:pt x="503" y="803"/>
                  </a:lnTo>
                  <a:lnTo>
                    <a:pt x="501" y="803"/>
                  </a:lnTo>
                  <a:lnTo>
                    <a:pt x="501" y="800"/>
                  </a:lnTo>
                  <a:lnTo>
                    <a:pt x="501" y="800"/>
                  </a:lnTo>
                  <a:lnTo>
                    <a:pt x="499" y="800"/>
                  </a:lnTo>
                  <a:lnTo>
                    <a:pt x="499" y="798"/>
                  </a:lnTo>
                  <a:lnTo>
                    <a:pt x="499" y="798"/>
                  </a:lnTo>
                  <a:lnTo>
                    <a:pt x="496" y="798"/>
                  </a:lnTo>
                  <a:lnTo>
                    <a:pt x="496" y="798"/>
                  </a:lnTo>
                  <a:lnTo>
                    <a:pt x="496" y="798"/>
                  </a:lnTo>
                  <a:lnTo>
                    <a:pt x="496" y="798"/>
                  </a:lnTo>
                  <a:lnTo>
                    <a:pt x="492" y="800"/>
                  </a:lnTo>
                  <a:lnTo>
                    <a:pt x="492" y="800"/>
                  </a:lnTo>
                  <a:lnTo>
                    <a:pt x="492" y="800"/>
                  </a:lnTo>
                  <a:lnTo>
                    <a:pt x="489" y="800"/>
                  </a:lnTo>
                  <a:lnTo>
                    <a:pt x="489" y="800"/>
                  </a:lnTo>
                  <a:lnTo>
                    <a:pt x="489" y="800"/>
                  </a:lnTo>
                  <a:lnTo>
                    <a:pt x="487" y="798"/>
                  </a:lnTo>
                  <a:lnTo>
                    <a:pt x="487" y="798"/>
                  </a:lnTo>
                  <a:lnTo>
                    <a:pt x="487" y="798"/>
                  </a:lnTo>
                  <a:lnTo>
                    <a:pt x="487" y="798"/>
                  </a:lnTo>
                  <a:lnTo>
                    <a:pt x="480" y="796"/>
                  </a:lnTo>
                  <a:lnTo>
                    <a:pt x="480" y="796"/>
                  </a:lnTo>
                  <a:lnTo>
                    <a:pt x="480" y="796"/>
                  </a:lnTo>
                  <a:lnTo>
                    <a:pt x="477" y="796"/>
                  </a:lnTo>
                  <a:lnTo>
                    <a:pt x="470" y="796"/>
                  </a:lnTo>
                  <a:lnTo>
                    <a:pt x="468" y="798"/>
                  </a:lnTo>
                  <a:lnTo>
                    <a:pt x="463" y="798"/>
                  </a:lnTo>
                  <a:lnTo>
                    <a:pt x="463" y="798"/>
                  </a:lnTo>
                  <a:lnTo>
                    <a:pt x="463" y="800"/>
                  </a:lnTo>
                  <a:lnTo>
                    <a:pt x="463" y="800"/>
                  </a:lnTo>
                  <a:lnTo>
                    <a:pt x="461" y="800"/>
                  </a:lnTo>
                  <a:lnTo>
                    <a:pt x="461" y="803"/>
                  </a:lnTo>
                  <a:lnTo>
                    <a:pt x="461" y="803"/>
                  </a:lnTo>
                  <a:lnTo>
                    <a:pt x="461" y="805"/>
                  </a:lnTo>
                  <a:lnTo>
                    <a:pt x="461" y="808"/>
                  </a:lnTo>
                  <a:lnTo>
                    <a:pt x="461" y="810"/>
                  </a:lnTo>
                  <a:lnTo>
                    <a:pt x="458" y="810"/>
                  </a:lnTo>
                  <a:lnTo>
                    <a:pt x="458" y="815"/>
                  </a:lnTo>
                  <a:lnTo>
                    <a:pt x="458" y="817"/>
                  </a:lnTo>
                  <a:lnTo>
                    <a:pt x="461" y="819"/>
                  </a:lnTo>
                  <a:lnTo>
                    <a:pt x="463" y="827"/>
                  </a:lnTo>
                  <a:lnTo>
                    <a:pt x="463" y="827"/>
                  </a:lnTo>
                  <a:lnTo>
                    <a:pt x="463" y="829"/>
                  </a:lnTo>
                  <a:lnTo>
                    <a:pt x="463" y="829"/>
                  </a:lnTo>
                  <a:lnTo>
                    <a:pt x="461" y="834"/>
                  </a:lnTo>
                  <a:lnTo>
                    <a:pt x="461" y="834"/>
                  </a:lnTo>
                  <a:lnTo>
                    <a:pt x="458" y="841"/>
                  </a:lnTo>
                  <a:lnTo>
                    <a:pt x="458" y="845"/>
                  </a:lnTo>
                  <a:lnTo>
                    <a:pt x="458" y="848"/>
                  </a:lnTo>
                  <a:lnTo>
                    <a:pt x="461" y="857"/>
                  </a:lnTo>
                  <a:lnTo>
                    <a:pt x="461" y="860"/>
                  </a:lnTo>
                  <a:lnTo>
                    <a:pt x="461" y="862"/>
                  </a:lnTo>
                  <a:lnTo>
                    <a:pt x="461" y="867"/>
                  </a:lnTo>
                  <a:lnTo>
                    <a:pt x="458" y="874"/>
                  </a:lnTo>
                  <a:lnTo>
                    <a:pt x="458" y="879"/>
                  </a:lnTo>
                  <a:lnTo>
                    <a:pt x="461" y="883"/>
                  </a:lnTo>
                  <a:lnTo>
                    <a:pt x="463" y="890"/>
                  </a:lnTo>
                  <a:lnTo>
                    <a:pt x="463" y="893"/>
                  </a:lnTo>
                  <a:lnTo>
                    <a:pt x="463" y="898"/>
                  </a:lnTo>
                  <a:lnTo>
                    <a:pt x="461" y="900"/>
                  </a:lnTo>
                  <a:lnTo>
                    <a:pt x="463" y="907"/>
                  </a:lnTo>
                  <a:lnTo>
                    <a:pt x="463" y="912"/>
                  </a:lnTo>
                  <a:lnTo>
                    <a:pt x="461" y="914"/>
                  </a:lnTo>
                  <a:lnTo>
                    <a:pt x="461" y="919"/>
                  </a:lnTo>
                  <a:lnTo>
                    <a:pt x="461" y="919"/>
                  </a:lnTo>
                  <a:lnTo>
                    <a:pt x="458" y="919"/>
                  </a:lnTo>
                  <a:lnTo>
                    <a:pt x="456" y="919"/>
                  </a:lnTo>
                  <a:lnTo>
                    <a:pt x="456" y="919"/>
                  </a:lnTo>
                  <a:lnTo>
                    <a:pt x="454" y="919"/>
                  </a:lnTo>
                  <a:lnTo>
                    <a:pt x="454" y="921"/>
                  </a:lnTo>
                  <a:lnTo>
                    <a:pt x="454" y="924"/>
                  </a:lnTo>
                  <a:lnTo>
                    <a:pt x="456" y="926"/>
                  </a:lnTo>
                  <a:lnTo>
                    <a:pt x="456" y="926"/>
                  </a:lnTo>
                  <a:lnTo>
                    <a:pt x="456" y="928"/>
                  </a:lnTo>
                  <a:lnTo>
                    <a:pt x="454" y="931"/>
                  </a:lnTo>
                  <a:lnTo>
                    <a:pt x="454" y="935"/>
                  </a:lnTo>
                  <a:lnTo>
                    <a:pt x="454" y="935"/>
                  </a:lnTo>
                  <a:lnTo>
                    <a:pt x="454" y="935"/>
                  </a:lnTo>
                  <a:lnTo>
                    <a:pt x="437" y="916"/>
                  </a:lnTo>
                  <a:lnTo>
                    <a:pt x="421" y="895"/>
                  </a:lnTo>
                  <a:lnTo>
                    <a:pt x="404" y="876"/>
                  </a:lnTo>
                  <a:lnTo>
                    <a:pt x="388" y="855"/>
                  </a:lnTo>
                  <a:lnTo>
                    <a:pt x="373" y="838"/>
                  </a:lnTo>
                  <a:lnTo>
                    <a:pt x="359" y="819"/>
                  </a:lnTo>
                  <a:lnTo>
                    <a:pt x="345" y="803"/>
                  </a:lnTo>
                  <a:lnTo>
                    <a:pt x="331" y="784"/>
                  </a:lnTo>
                  <a:lnTo>
                    <a:pt x="319" y="765"/>
                  </a:lnTo>
                  <a:lnTo>
                    <a:pt x="305" y="748"/>
                  </a:lnTo>
                  <a:lnTo>
                    <a:pt x="291" y="729"/>
                  </a:lnTo>
                  <a:lnTo>
                    <a:pt x="276" y="713"/>
                  </a:lnTo>
                  <a:lnTo>
                    <a:pt x="262" y="692"/>
                  </a:lnTo>
                  <a:lnTo>
                    <a:pt x="246" y="673"/>
                  </a:lnTo>
                  <a:lnTo>
                    <a:pt x="229" y="654"/>
                  </a:lnTo>
                  <a:lnTo>
                    <a:pt x="215" y="632"/>
                  </a:lnTo>
                  <a:lnTo>
                    <a:pt x="198" y="613"/>
                  </a:lnTo>
                  <a:lnTo>
                    <a:pt x="184" y="595"/>
                  </a:lnTo>
                  <a:lnTo>
                    <a:pt x="168" y="573"/>
                  </a:lnTo>
                  <a:lnTo>
                    <a:pt x="153" y="554"/>
                  </a:lnTo>
                  <a:lnTo>
                    <a:pt x="134" y="531"/>
                  </a:lnTo>
                  <a:lnTo>
                    <a:pt x="116" y="507"/>
                  </a:lnTo>
                  <a:lnTo>
                    <a:pt x="94" y="483"/>
                  </a:lnTo>
                  <a:lnTo>
                    <a:pt x="75" y="460"/>
                  </a:lnTo>
                  <a:lnTo>
                    <a:pt x="56" y="436"/>
                  </a:lnTo>
                  <a:lnTo>
                    <a:pt x="37" y="410"/>
                  </a:lnTo>
                  <a:lnTo>
                    <a:pt x="19" y="386"/>
                  </a:lnTo>
                  <a:lnTo>
                    <a:pt x="0" y="363"/>
                  </a:lnTo>
                  <a:lnTo>
                    <a:pt x="0" y="360"/>
                  </a:lnTo>
                  <a:lnTo>
                    <a:pt x="0" y="356"/>
                  </a:lnTo>
                  <a:lnTo>
                    <a:pt x="4" y="332"/>
                  </a:lnTo>
                  <a:lnTo>
                    <a:pt x="9" y="311"/>
                  </a:lnTo>
                  <a:lnTo>
                    <a:pt x="14" y="287"/>
                  </a:lnTo>
                  <a:lnTo>
                    <a:pt x="16" y="266"/>
                  </a:lnTo>
                  <a:lnTo>
                    <a:pt x="21" y="244"/>
                  </a:lnTo>
                  <a:lnTo>
                    <a:pt x="26" y="221"/>
                  </a:lnTo>
                  <a:lnTo>
                    <a:pt x="28" y="199"/>
                  </a:lnTo>
                  <a:lnTo>
                    <a:pt x="33" y="176"/>
                  </a:lnTo>
                  <a:lnTo>
                    <a:pt x="37" y="154"/>
                  </a:lnTo>
                  <a:lnTo>
                    <a:pt x="42" y="133"/>
                  </a:lnTo>
                  <a:lnTo>
                    <a:pt x="45" y="109"/>
                  </a:lnTo>
                  <a:lnTo>
                    <a:pt x="49" y="88"/>
                  </a:lnTo>
                  <a:lnTo>
                    <a:pt x="54" y="67"/>
                  </a:lnTo>
                  <a:lnTo>
                    <a:pt x="56" y="43"/>
                  </a:lnTo>
                  <a:lnTo>
                    <a:pt x="61" y="22"/>
                  </a:lnTo>
                  <a:lnTo>
                    <a:pt x="66" y="0"/>
                  </a:lnTo>
                  <a:lnTo>
                    <a:pt x="82" y="3"/>
                  </a:lnTo>
                  <a:lnTo>
                    <a:pt x="101" y="5"/>
                  </a:lnTo>
                  <a:lnTo>
                    <a:pt x="118" y="10"/>
                  </a:lnTo>
                  <a:lnTo>
                    <a:pt x="134" y="12"/>
                  </a:lnTo>
                  <a:lnTo>
                    <a:pt x="153" y="15"/>
                  </a:lnTo>
                  <a:lnTo>
                    <a:pt x="170" y="17"/>
                  </a:lnTo>
                  <a:lnTo>
                    <a:pt x="186" y="22"/>
                  </a:lnTo>
                  <a:lnTo>
                    <a:pt x="205" y="24"/>
                  </a:lnTo>
                  <a:lnTo>
                    <a:pt x="222" y="27"/>
                  </a:lnTo>
                  <a:lnTo>
                    <a:pt x="239" y="29"/>
                  </a:lnTo>
                  <a:lnTo>
                    <a:pt x="257" y="34"/>
                  </a:lnTo>
                  <a:lnTo>
                    <a:pt x="274" y="36"/>
                  </a:lnTo>
                  <a:lnTo>
                    <a:pt x="291" y="38"/>
                  </a:lnTo>
                  <a:lnTo>
                    <a:pt x="309" y="41"/>
                  </a:lnTo>
                  <a:lnTo>
                    <a:pt x="326" y="43"/>
                  </a:lnTo>
                  <a:lnTo>
                    <a:pt x="343" y="45"/>
                  </a:lnTo>
                  <a:lnTo>
                    <a:pt x="362" y="50"/>
                  </a:lnTo>
                  <a:lnTo>
                    <a:pt x="378" y="53"/>
                  </a:lnTo>
                  <a:lnTo>
                    <a:pt x="397" y="55"/>
                  </a:lnTo>
                  <a:lnTo>
                    <a:pt x="414" y="57"/>
                  </a:lnTo>
                  <a:lnTo>
                    <a:pt x="430" y="60"/>
                  </a:lnTo>
                  <a:lnTo>
                    <a:pt x="449" y="62"/>
                  </a:lnTo>
                  <a:lnTo>
                    <a:pt x="466" y="64"/>
                  </a:lnTo>
                  <a:lnTo>
                    <a:pt x="482" y="67"/>
                  </a:lnTo>
                  <a:lnTo>
                    <a:pt x="501" y="69"/>
                  </a:lnTo>
                  <a:lnTo>
                    <a:pt x="518" y="71"/>
                  </a:lnTo>
                  <a:lnTo>
                    <a:pt x="534" y="74"/>
                  </a:lnTo>
                  <a:lnTo>
                    <a:pt x="553" y="76"/>
                  </a:lnTo>
                  <a:lnTo>
                    <a:pt x="570" y="79"/>
                  </a:lnTo>
                  <a:lnTo>
                    <a:pt x="586" y="81"/>
                  </a:lnTo>
                  <a:lnTo>
                    <a:pt x="605" y="83"/>
                  </a:lnTo>
                  <a:lnTo>
                    <a:pt x="622" y="86"/>
                  </a:lnTo>
                  <a:lnTo>
                    <a:pt x="619" y="105"/>
                  </a:lnTo>
                  <a:lnTo>
                    <a:pt x="617" y="124"/>
                  </a:lnTo>
                  <a:lnTo>
                    <a:pt x="615" y="142"/>
                  </a:lnTo>
                  <a:lnTo>
                    <a:pt x="612" y="161"/>
                  </a:lnTo>
                  <a:lnTo>
                    <a:pt x="610" y="180"/>
                  </a:lnTo>
                  <a:lnTo>
                    <a:pt x="608" y="199"/>
                  </a:lnTo>
                  <a:lnTo>
                    <a:pt x="605" y="218"/>
                  </a:lnTo>
                  <a:lnTo>
                    <a:pt x="603" y="237"/>
                  </a:lnTo>
                  <a:lnTo>
                    <a:pt x="600" y="256"/>
                  </a:lnTo>
                  <a:lnTo>
                    <a:pt x="598" y="275"/>
                  </a:lnTo>
                  <a:lnTo>
                    <a:pt x="596" y="296"/>
                  </a:lnTo>
                  <a:lnTo>
                    <a:pt x="593" y="315"/>
                  </a:lnTo>
                  <a:lnTo>
                    <a:pt x="591" y="334"/>
                  </a:lnTo>
                  <a:lnTo>
                    <a:pt x="589" y="353"/>
                  </a:lnTo>
                  <a:lnTo>
                    <a:pt x="586" y="372"/>
                  </a:lnTo>
                  <a:lnTo>
                    <a:pt x="584" y="391"/>
                  </a:lnTo>
                  <a:lnTo>
                    <a:pt x="581" y="410"/>
                  </a:lnTo>
                  <a:lnTo>
                    <a:pt x="579" y="429"/>
                  </a:lnTo>
                  <a:lnTo>
                    <a:pt x="577" y="448"/>
                  </a:lnTo>
                  <a:lnTo>
                    <a:pt x="574" y="467"/>
                  </a:lnTo>
                  <a:lnTo>
                    <a:pt x="572" y="486"/>
                  </a:lnTo>
                  <a:lnTo>
                    <a:pt x="570" y="505"/>
                  </a:lnTo>
                  <a:lnTo>
                    <a:pt x="567" y="526"/>
                  </a:lnTo>
                  <a:lnTo>
                    <a:pt x="565" y="545"/>
                  </a:lnTo>
                  <a:lnTo>
                    <a:pt x="563" y="564"/>
                  </a:lnTo>
                  <a:lnTo>
                    <a:pt x="560" y="583"/>
                  </a:lnTo>
                  <a:lnTo>
                    <a:pt x="558" y="602"/>
                  </a:lnTo>
                  <a:lnTo>
                    <a:pt x="553" y="621"/>
                  </a:lnTo>
                  <a:lnTo>
                    <a:pt x="551" y="640"/>
                  </a:lnTo>
                  <a:lnTo>
                    <a:pt x="548" y="658"/>
                  </a:lnTo>
                  <a:lnTo>
                    <a:pt x="546" y="677"/>
                  </a:lnTo>
                  <a:lnTo>
                    <a:pt x="544" y="699"/>
                  </a:lnTo>
                  <a:lnTo>
                    <a:pt x="544" y="699"/>
                  </a:lnTo>
                  <a:lnTo>
                    <a:pt x="544" y="701"/>
                  </a:lnTo>
                  <a:lnTo>
                    <a:pt x="544" y="706"/>
                  </a:lnTo>
                  <a:lnTo>
                    <a:pt x="544" y="713"/>
                  </a:lnTo>
                  <a:lnTo>
                    <a:pt x="541" y="720"/>
                  </a:lnTo>
                  <a:lnTo>
                    <a:pt x="541" y="727"/>
                  </a:lnTo>
                  <a:lnTo>
                    <a:pt x="539" y="734"/>
                  </a:lnTo>
                  <a:lnTo>
                    <a:pt x="539" y="744"/>
                  </a:lnTo>
                  <a:lnTo>
                    <a:pt x="537" y="751"/>
                  </a:lnTo>
                  <a:lnTo>
                    <a:pt x="537" y="760"/>
                  </a:lnTo>
                  <a:lnTo>
                    <a:pt x="537" y="767"/>
                  </a:lnTo>
                  <a:lnTo>
                    <a:pt x="534" y="774"/>
                  </a:lnTo>
                  <a:lnTo>
                    <a:pt x="534" y="782"/>
                  </a:lnTo>
                  <a:lnTo>
                    <a:pt x="534" y="786"/>
                  </a:lnTo>
                  <a:lnTo>
                    <a:pt x="532" y="789"/>
                  </a:lnTo>
                  <a:lnTo>
                    <a:pt x="532" y="789"/>
                  </a:lnTo>
                  <a:lnTo>
                    <a:pt x="532" y="793"/>
                  </a:lnTo>
                  <a:lnTo>
                    <a:pt x="532" y="796"/>
                  </a:lnTo>
                  <a:lnTo>
                    <a:pt x="532" y="796"/>
                  </a:lnTo>
                  <a:lnTo>
                    <a:pt x="529" y="798"/>
                  </a:lnTo>
                  <a:lnTo>
                    <a:pt x="529" y="798"/>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1" name="Freeform 20"/>
            <p:cNvSpPr>
              <a:spLocks/>
            </p:cNvSpPr>
            <p:nvPr/>
          </p:nvSpPr>
          <p:spPr bwMode="auto">
            <a:xfrm>
              <a:off x="2353933" y="4117401"/>
              <a:ext cx="767733" cy="823399"/>
            </a:xfrm>
            <a:custGeom>
              <a:avLst/>
              <a:gdLst>
                <a:gd name="T0" fmla="*/ 265 w 662"/>
                <a:gd name="T1" fmla="*/ 667 h 710"/>
                <a:gd name="T2" fmla="*/ 248 w 662"/>
                <a:gd name="T3" fmla="*/ 665 h 710"/>
                <a:gd name="T4" fmla="*/ 231 w 662"/>
                <a:gd name="T5" fmla="*/ 665 h 710"/>
                <a:gd name="T6" fmla="*/ 215 w 662"/>
                <a:gd name="T7" fmla="*/ 662 h 710"/>
                <a:gd name="T8" fmla="*/ 198 w 662"/>
                <a:gd name="T9" fmla="*/ 662 h 710"/>
                <a:gd name="T10" fmla="*/ 182 w 662"/>
                <a:gd name="T11" fmla="*/ 660 h 710"/>
                <a:gd name="T12" fmla="*/ 168 w 662"/>
                <a:gd name="T13" fmla="*/ 660 h 710"/>
                <a:gd name="T14" fmla="*/ 151 w 662"/>
                <a:gd name="T15" fmla="*/ 658 h 710"/>
                <a:gd name="T16" fmla="*/ 134 w 662"/>
                <a:gd name="T17" fmla="*/ 658 h 710"/>
                <a:gd name="T18" fmla="*/ 118 w 662"/>
                <a:gd name="T19" fmla="*/ 655 h 710"/>
                <a:gd name="T20" fmla="*/ 101 w 662"/>
                <a:gd name="T21" fmla="*/ 655 h 710"/>
                <a:gd name="T22" fmla="*/ 92 w 662"/>
                <a:gd name="T23" fmla="*/ 655 h 710"/>
                <a:gd name="T24" fmla="*/ 92 w 662"/>
                <a:gd name="T25" fmla="*/ 660 h 710"/>
                <a:gd name="T26" fmla="*/ 92 w 662"/>
                <a:gd name="T27" fmla="*/ 667 h 710"/>
                <a:gd name="T28" fmla="*/ 92 w 662"/>
                <a:gd name="T29" fmla="*/ 672 h 710"/>
                <a:gd name="T30" fmla="*/ 92 w 662"/>
                <a:gd name="T31" fmla="*/ 677 h 710"/>
                <a:gd name="T32" fmla="*/ 89 w 662"/>
                <a:gd name="T33" fmla="*/ 681 h 710"/>
                <a:gd name="T34" fmla="*/ 89 w 662"/>
                <a:gd name="T35" fmla="*/ 689 h 710"/>
                <a:gd name="T36" fmla="*/ 89 w 662"/>
                <a:gd name="T37" fmla="*/ 693 h 710"/>
                <a:gd name="T38" fmla="*/ 89 w 662"/>
                <a:gd name="T39" fmla="*/ 698 h 710"/>
                <a:gd name="T40" fmla="*/ 89 w 662"/>
                <a:gd name="T41" fmla="*/ 703 h 710"/>
                <a:gd name="T42" fmla="*/ 89 w 662"/>
                <a:gd name="T43" fmla="*/ 707 h 710"/>
                <a:gd name="T44" fmla="*/ 75 w 662"/>
                <a:gd name="T45" fmla="*/ 710 h 710"/>
                <a:gd name="T46" fmla="*/ 47 w 662"/>
                <a:gd name="T47" fmla="*/ 707 h 710"/>
                <a:gd name="T48" fmla="*/ 21 w 662"/>
                <a:gd name="T49" fmla="*/ 705 h 710"/>
                <a:gd name="T50" fmla="*/ 0 w 662"/>
                <a:gd name="T51" fmla="*/ 703 h 710"/>
                <a:gd name="T52" fmla="*/ 0 w 662"/>
                <a:gd name="T53" fmla="*/ 703 h 710"/>
                <a:gd name="T54" fmla="*/ 0 w 662"/>
                <a:gd name="T55" fmla="*/ 703 h 710"/>
                <a:gd name="T56" fmla="*/ 0 w 662"/>
                <a:gd name="T57" fmla="*/ 703 h 710"/>
                <a:gd name="T58" fmla="*/ 0 w 662"/>
                <a:gd name="T59" fmla="*/ 703 h 710"/>
                <a:gd name="T60" fmla="*/ 0 w 662"/>
                <a:gd name="T61" fmla="*/ 703 h 710"/>
                <a:gd name="T62" fmla="*/ 9 w 662"/>
                <a:gd name="T63" fmla="*/ 591 h 710"/>
                <a:gd name="T64" fmla="*/ 21 w 662"/>
                <a:gd name="T65" fmla="*/ 461 h 710"/>
                <a:gd name="T66" fmla="*/ 30 w 662"/>
                <a:gd name="T67" fmla="*/ 329 h 710"/>
                <a:gd name="T68" fmla="*/ 42 w 662"/>
                <a:gd name="T69" fmla="*/ 196 h 710"/>
                <a:gd name="T70" fmla="*/ 52 w 662"/>
                <a:gd name="T71" fmla="*/ 66 h 710"/>
                <a:gd name="T72" fmla="*/ 116 w 662"/>
                <a:gd name="T73" fmla="*/ 5 h 710"/>
                <a:gd name="T74" fmla="*/ 227 w 662"/>
                <a:gd name="T75" fmla="*/ 12 h 710"/>
                <a:gd name="T76" fmla="*/ 340 w 662"/>
                <a:gd name="T77" fmla="*/ 19 h 710"/>
                <a:gd name="T78" fmla="*/ 454 w 662"/>
                <a:gd name="T79" fmla="*/ 23 h 710"/>
                <a:gd name="T80" fmla="*/ 567 w 662"/>
                <a:gd name="T81" fmla="*/ 28 h 710"/>
                <a:gd name="T82" fmla="*/ 662 w 662"/>
                <a:gd name="T83" fmla="*/ 47 h 710"/>
                <a:gd name="T84" fmla="*/ 657 w 662"/>
                <a:gd name="T85" fmla="*/ 99 h 710"/>
                <a:gd name="T86" fmla="*/ 652 w 662"/>
                <a:gd name="T87" fmla="*/ 203 h 710"/>
                <a:gd name="T88" fmla="*/ 650 w 662"/>
                <a:gd name="T89" fmla="*/ 307 h 710"/>
                <a:gd name="T90" fmla="*/ 645 w 662"/>
                <a:gd name="T91" fmla="*/ 412 h 710"/>
                <a:gd name="T92" fmla="*/ 643 w 662"/>
                <a:gd name="T93" fmla="*/ 516 h 710"/>
                <a:gd name="T94" fmla="*/ 641 w 662"/>
                <a:gd name="T95" fmla="*/ 620 h 710"/>
                <a:gd name="T96" fmla="*/ 544 w 662"/>
                <a:gd name="T97" fmla="*/ 651 h 710"/>
                <a:gd name="T98" fmla="*/ 404 w 662"/>
                <a:gd name="T99" fmla="*/ 646 h 710"/>
                <a:gd name="T100" fmla="*/ 262 w 662"/>
                <a:gd name="T101" fmla="*/ 639 h 710"/>
                <a:gd name="T102" fmla="*/ 262 w 662"/>
                <a:gd name="T103" fmla="*/ 651 h 710"/>
                <a:gd name="T104" fmla="*/ 267 w 662"/>
                <a:gd name="T105" fmla="*/ 660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62" h="710">
                  <a:moveTo>
                    <a:pt x="269" y="662"/>
                  </a:moveTo>
                  <a:lnTo>
                    <a:pt x="274" y="670"/>
                  </a:lnTo>
                  <a:lnTo>
                    <a:pt x="274" y="667"/>
                  </a:lnTo>
                  <a:lnTo>
                    <a:pt x="272" y="667"/>
                  </a:lnTo>
                  <a:lnTo>
                    <a:pt x="267" y="667"/>
                  </a:lnTo>
                  <a:lnTo>
                    <a:pt x="265" y="667"/>
                  </a:lnTo>
                  <a:lnTo>
                    <a:pt x="262" y="667"/>
                  </a:lnTo>
                  <a:lnTo>
                    <a:pt x="260" y="665"/>
                  </a:lnTo>
                  <a:lnTo>
                    <a:pt x="257" y="665"/>
                  </a:lnTo>
                  <a:lnTo>
                    <a:pt x="255" y="665"/>
                  </a:lnTo>
                  <a:lnTo>
                    <a:pt x="250" y="665"/>
                  </a:lnTo>
                  <a:lnTo>
                    <a:pt x="248" y="665"/>
                  </a:lnTo>
                  <a:lnTo>
                    <a:pt x="246" y="665"/>
                  </a:lnTo>
                  <a:lnTo>
                    <a:pt x="243" y="665"/>
                  </a:lnTo>
                  <a:lnTo>
                    <a:pt x="241" y="665"/>
                  </a:lnTo>
                  <a:lnTo>
                    <a:pt x="239" y="665"/>
                  </a:lnTo>
                  <a:lnTo>
                    <a:pt x="234" y="665"/>
                  </a:lnTo>
                  <a:lnTo>
                    <a:pt x="231" y="665"/>
                  </a:lnTo>
                  <a:lnTo>
                    <a:pt x="229" y="665"/>
                  </a:lnTo>
                  <a:lnTo>
                    <a:pt x="227" y="665"/>
                  </a:lnTo>
                  <a:lnTo>
                    <a:pt x="224" y="662"/>
                  </a:lnTo>
                  <a:lnTo>
                    <a:pt x="222" y="662"/>
                  </a:lnTo>
                  <a:lnTo>
                    <a:pt x="220" y="662"/>
                  </a:lnTo>
                  <a:lnTo>
                    <a:pt x="215" y="662"/>
                  </a:lnTo>
                  <a:lnTo>
                    <a:pt x="212" y="662"/>
                  </a:lnTo>
                  <a:lnTo>
                    <a:pt x="210" y="662"/>
                  </a:lnTo>
                  <a:lnTo>
                    <a:pt x="208" y="662"/>
                  </a:lnTo>
                  <a:lnTo>
                    <a:pt x="205" y="662"/>
                  </a:lnTo>
                  <a:lnTo>
                    <a:pt x="203" y="662"/>
                  </a:lnTo>
                  <a:lnTo>
                    <a:pt x="198" y="662"/>
                  </a:lnTo>
                  <a:lnTo>
                    <a:pt x="196" y="662"/>
                  </a:lnTo>
                  <a:lnTo>
                    <a:pt x="194" y="662"/>
                  </a:lnTo>
                  <a:lnTo>
                    <a:pt x="191" y="662"/>
                  </a:lnTo>
                  <a:lnTo>
                    <a:pt x="189" y="660"/>
                  </a:lnTo>
                  <a:lnTo>
                    <a:pt x="186" y="660"/>
                  </a:lnTo>
                  <a:lnTo>
                    <a:pt x="182" y="660"/>
                  </a:lnTo>
                  <a:lnTo>
                    <a:pt x="179" y="660"/>
                  </a:lnTo>
                  <a:lnTo>
                    <a:pt x="177" y="660"/>
                  </a:lnTo>
                  <a:lnTo>
                    <a:pt x="175" y="660"/>
                  </a:lnTo>
                  <a:lnTo>
                    <a:pt x="172" y="660"/>
                  </a:lnTo>
                  <a:lnTo>
                    <a:pt x="170" y="660"/>
                  </a:lnTo>
                  <a:lnTo>
                    <a:pt x="168" y="660"/>
                  </a:lnTo>
                  <a:lnTo>
                    <a:pt x="163" y="660"/>
                  </a:lnTo>
                  <a:lnTo>
                    <a:pt x="160" y="660"/>
                  </a:lnTo>
                  <a:lnTo>
                    <a:pt x="158" y="660"/>
                  </a:lnTo>
                  <a:lnTo>
                    <a:pt x="156" y="660"/>
                  </a:lnTo>
                  <a:lnTo>
                    <a:pt x="153" y="658"/>
                  </a:lnTo>
                  <a:lnTo>
                    <a:pt x="151" y="658"/>
                  </a:lnTo>
                  <a:lnTo>
                    <a:pt x="146" y="658"/>
                  </a:lnTo>
                  <a:lnTo>
                    <a:pt x="144" y="658"/>
                  </a:lnTo>
                  <a:lnTo>
                    <a:pt x="142" y="658"/>
                  </a:lnTo>
                  <a:lnTo>
                    <a:pt x="139" y="658"/>
                  </a:lnTo>
                  <a:lnTo>
                    <a:pt x="137" y="658"/>
                  </a:lnTo>
                  <a:lnTo>
                    <a:pt x="134" y="658"/>
                  </a:lnTo>
                  <a:lnTo>
                    <a:pt x="130" y="658"/>
                  </a:lnTo>
                  <a:lnTo>
                    <a:pt x="127" y="658"/>
                  </a:lnTo>
                  <a:lnTo>
                    <a:pt x="125" y="658"/>
                  </a:lnTo>
                  <a:lnTo>
                    <a:pt x="123" y="655"/>
                  </a:lnTo>
                  <a:lnTo>
                    <a:pt x="120" y="655"/>
                  </a:lnTo>
                  <a:lnTo>
                    <a:pt x="118" y="655"/>
                  </a:lnTo>
                  <a:lnTo>
                    <a:pt x="116" y="655"/>
                  </a:lnTo>
                  <a:lnTo>
                    <a:pt x="111" y="655"/>
                  </a:lnTo>
                  <a:lnTo>
                    <a:pt x="108" y="655"/>
                  </a:lnTo>
                  <a:lnTo>
                    <a:pt x="106" y="655"/>
                  </a:lnTo>
                  <a:lnTo>
                    <a:pt x="104" y="655"/>
                  </a:lnTo>
                  <a:lnTo>
                    <a:pt x="101" y="655"/>
                  </a:lnTo>
                  <a:lnTo>
                    <a:pt x="99" y="655"/>
                  </a:lnTo>
                  <a:lnTo>
                    <a:pt x="94" y="655"/>
                  </a:lnTo>
                  <a:lnTo>
                    <a:pt x="92" y="655"/>
                  </a:lnTo>
                  <a:lnTo>
                    <a:pt x="92" y="655"/>
                  </a:lnTo>
                  <a:lnTo>
                    <a:pt x="92" y="655"/>
                  </a:lnTo>
                  <a:lnTo>
                    <a:pt x="92" y="655"/>
                  </a:lnTo>
                  <a:lnTo>
                    <a:pt x="92" y="658"/>
                  </a:lnTo>
                  <a:lnTo>
                    <a:pt x="92" y="658"/>
                  </a:lnTo>
                  <a:lnTo>
                    <a:pt x="92" y="658"/>
                  </a:lnTo>
                  <a:lnTo>
                    <a:pt x="92" y="660"/>
                  </a:lnTo>
                  <a:lnTo>
                    <a:pt x="92" y="660"/>
                  </a:lnTo>
                  <a:lnTo>
                    <a:pt x="92" y="660"/>
                  </a:lnTo>
                  <a:lnTo>
                    <a:pt x="92" y="662"/>
                  </a:lnTo>
                  <a:lnTo>
                    <a:pt x="92" y="662"/>
                  </a:lnTo>
                  <a:lnTo>
                    <a:pt x="92" y="665"/>
                  </a:lnTo>
                  <a:lnTo>
                    <a:pt x="92" y="665"/>
                  </a:lnTo>
                  <a:lnTo>
                    <a:pt x="92" y="665"/>
                  </a:lnTo>
                  <a:lnTo>
                    <a:pt x="92" y="667"/>
                  </a:lnTo>
                  <a:lnTo>
                    <a:pt x="92" y="667"/>
                  </a:lnTo>
                  <a:lnTo>
                    <a:pt x="92" y="667"/>
                  </a:lnTo>
                  <a:lnTo>
                    <a:pt x="92" y="670"/>
                  </a:lnTo>
                  <a:lnTo>
                    <a:pt x="92" y="670"/>
                  </a:lnTo>
                  <a:lnTo>
                    <a:pt x="92" y="672"/>
                  </a:lnTo>
                  <a:lnTo>
                    <a:pt x="92" y="672"/>
                  </a:lnTo>
                  <a:lnTo>
                    <a:pt x="92" y="672"/>
                  </a:lnTo>
                  <a:lnTo>
                    <a:pt x="92" y="674"/>
                  </a:lnTo>
                  <a:lnTo>
                    <a:pt x="92" y="674"/>
                  </a:lnTo>
                  <a:lnTo>
                    <a:pt x="92" y="674"/>
                  </a:lnTo>
                  <a:lnTo>
                    <a:pt x="92" y="677"/>
                  </a:lnTo>
                  <a:lnTo>
                    <a:pt x="92" y="677"/>
                  </a:lnTo>
                  <a:lnTo>
                    <a:pt x="92" y="677"/>
                  </a:lnTo>
                  <a:lnTo>
                    <a:pt x="92" y="679"/>
                  </a:lnTo>
                  <a:lnTo>
                    <a:pt x="89" y="679"/>
                  </a:lnTo>
                  <a:lnTo>
                    <a:pt x="89" y="681"/>
                  </a:lnTo>
                  <a:lnTo>
                    <a:pt x="89" y="681"/>
                  </a:lnTo>
                  <a:lnTo>
                    <a:pt x="89" y="681"/>
                  </a:lnTo>
                  <a:lnTo>
                    <a:pt x="89" y="684"/>
                  </a:lnTo>
                  <a:lnTo>
                    <a:pt x="89" y="684"/>
                  </a:lnTo>
                  <a:lnTo>
                    <a:pt x="89" y="684"/>
                  </a:lnTo>
                  <a:lnTo>
                    <a:pt x="89" y="686"/>
                  </a:lnTo>
                  <a:lnTo>
                    <a:pt x="89" y="686"/>
                  </a:lnTo>
                  <a:lnTo>
                    <a:pt x="89" y="689"/>
                  </a:lnTo>
                  <a:lnTo>
                    <a:pt x="89" y="689"/>
                  </a:lnTo>
                  <a:lnTo>
                    <a:pt x="89" y="689"/>
                  </a:lnTo>
                  <a:lnTo>
                    <a:pt x="89" y="691"/>
                  </a:lnTo>
                  <a:lnTo>
                    <a:pt x="89" y="691"/>
                  </a:lnTo>
                  <a:lnTo>
                    <a:pt x="89" y="691"/>
                  </a:lnTo>
                  <a:lnTo>
                    <a:pt x="89" y="693"/>
                  </a:lnTo>
                  <a:lnTo>
                    <a:pt x="89" y="693"/>
                  </a:lnTo>
                  <a:lnTo>
                    <a:pt x="89" y="696"/>
                  </a:lnTo>
                  <a:lnTo>
                    <a:pt x="89" y="696"/>
                  </a:lnTo>
                  <a:lnTo>
                    <a:pt x="89" y="696"/>
                  </a:lnTo>
                  <a:lnTo>
                    <a:pt x="89" y="698"/>
                  </a:lnTo>
                  <a:lnTo>
                    <a:pt x="89" y="698"/>
                  </a:lnTo>
                  <a:lnTo>
                    <a:pt x="89" y="698"/>
                  </a:lnTo>
                  <a:lnTo>
                    <a:pt x="89" y="700"/>
                  </a:lnTo>
                  <a:lnTo>
                    <a:pt x="89" y="700"/>
                  </a:lnTo>
                  <a:lnTo>
                    <a:pt x="89" y="700"/>
                  </a:lnTo>
                  <a:lnTo>
                    <a:pt x="89" y="703"/>
                  </a:lnTo>
                  <a:lnTo>
                    <a:pt x="89" y="703"/>
                  </a:lnTo>
                  <a:lnTo>
                    <a:pt x="89" y="705"/>
                  </a:lnTo>
                  <a:lnTo>
                    <a:pt x="89" y="705"/>
                  </a:lnTo>
                  <a:lnTo>
                    <a:pt x="89" y="705"/>
                  </a:lnTo>
                  <a:lnTo>
                    <a:pt x="89" y="707"/>
                  </a:lnTo>
                  <a:lnTo>
                    <a:pt x="89" y="707"/>
                  </a:lnTo>
                  <a:lnTo>
                    <a:pt x="89" y="707"/>
                  </a:lnTo>
                  <a:lnTo>
                    <a:pt x="89" y="710"/>
                  </a:lnTo>
                  <a:lnTo>
                    <a:pt x="89" y="710"/>
                  </a:lnTo>
                  <a:lnTo>
                    <a:pt x="89" y="710"/>
                  </a:lnTo>
                  <a:lnTo>
                    <a:pt x="85" y="710"/>
                  </a:lnTo>
                  <a:lnTo>
                    <a:pt x="80" y="710"/>
                  </a:lnTo>
                  <a:lnTo>
                    <a:pt x="75" y="710"/>
                  </a:lnTo>
                  <a:lnTo>
                    <a:pt x="71" y="710"/>
                  </a:lnTo>
                  <a:lnTo>
                    <a:pt x="66" y="707"/>
                  </a:lnTo>
                  <a:lnTo>
                    <a:pt x="61" y="707"/>
                  </a:lnTo>
                  <a:lnTo>
                    <a:pt x="56" y="707"/>
                  </a:lnTo>
                  <a:lnTo>
                    <a:pt x="52" y="707"/>
                  </a:lnTo>
                  <a:lnTo>
                    <a:pt x="47" y="707"/>
                  </a:lnTo>
                  <a:lnTo>
                    <a:pt x="42" y="707"/>
                  </a:lnTo>
                  <a:lnTo>
                    <a:pt x="37" y="707"/>
                  </a:lnTo>
                  <a:lnTo>
                    <a:pt x="35" y="705"/>
                  </a:lnTo>
                  <a:lnTo>
                    <a:pt x="30" y="705"/>
                  </a:lnTo>
                  <a:lnTo>
                    <a:pt x="26" y="705"/>
                  </a:lnTo>
                  <a:lnTo>
                    <a:pt x="21" y="705"/>
                  </a:lnTo>
                  <a:lnTo>
                    <a:pt x="16" y="705"/>
                  </a:lnTo>
                  <a:lnTo>
                    <a:pt x="11" y="705"/>
                  </a:lnTo>
                  <a:lnTo>
                    <a:pt x="7" y="703"/>
                  </a:lnTo>
                  <a:lnTo>
                    <a:pt x="2"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0" y="703"/>
                  </a:lnTo>
                  <a:lnTo>
                    <a:pt x="2" y="681"/>
                  </a:lnTo>
                  <a:lnTo>
                    <a:pt x="4" y="658"/>
                  </a:lnTo>
                  <a:lnTo>
                    <a:pt x="7" y="636"/>
                  </a:lnTo>
                  <a:lnTo>
                    <a:pt x="7" y="615"/>
                  </a:lnTo>
                  <a:lnTo>
                    <a:pt x="9" y="591"/>
                  </a:lnTo>
                  <a:lnTo>
                    <a:pt x="11" y="570"/>
                  </a:lnTo>
                  <a:lnTo>
                    <a:pt x="14" y="549"/>
                  </a:lnTo>
                  <a:lnTo>
                    <a:pt x="14" y="528"/>
                  </a:lnTo>
                  <a:lnTo>
                    <a:pt x="16" y="504"/>
                  </a:lnTo>
                  <a:lnTo>
                    <a:pt x="19" y="483"/>
                  </a:lnTo>
                  <a:lnTo>
                    <a:pt x="21" y="461"/>
                  </a:lnTo>
                  <a:lnTo>
                    <a:pt x="21" y="438"/>
                  </a:lnTo>
                  <a:lnTo>
                    <a:pt x="23" y="416"/>
                  </a:lnTo>
                  <a:lnTo>
                    <a:pt x="26" y="395"/>
                  </a:lnTo>
                  <a:lnTo>
                    <a:pt x="28" y="374"/>
                  </a:lnTo>
                  <a:lnTo>
                    <a:pt x="28" y="350"/>
                  </a:lnTo>
                  <a:lnTo>
                    <a:pt x="30" y="329"/>
                  </a:lnTo>
                  <a:lnTo>
                    <a:pt x="33" y="307"/>
                  </a:lnTo>
                  <a:lnTo>
                    <a:pt x="35" y="284"/>
                  </a:lnTo>
                  <a:lnTo>
                    <a:pt x="35" y="262"/>
                  </a:lnTo>
                  <a:lnTo>
                    <a:pt x="37" y="241"/>
                  </a:lnTo>
                  <a:lnTo>
                    <a:pt x="40" y="220"/>
                  </a:lnTo>
                  <a:lnTo>
                    <a:pt x="42" y="196"/>
                  </a:lnTo>
                  <a:lnTo>
                    <a:pt x="45" y="175"/>
                  </a:lnTo>
                  <a:lnTo>
                    <a:pt x="45" y="154"/>
                  </a:lnTo>
                  <a:lnTo>
                    <a:pt x="47" y="130"/>
                  </a:lnTo>
                  <a:lnTo>
                    <a:pt x="49" y="109"/>
                  </a:lnTo>
                  <a:lnTo>
                    <a:pt x="52" y="87"/>
                  </a:lnTo>
                  <a:lnTo>
                    <a:pt x="52" y="66"/>
                  </a:lnTo>
                  <a:lnTo>
                    <a:pt x="54" y="42"/>
                  </a:lnTo>
                  <a:lnTo>
                    <a:pt x="56" y="21"/>
                  </a:lnTo>
                  <a:lnTo>
                    <a:pt x="59" y="0"/>
                  </a:lnTo>
                  <a:lnTo>
                    <a:pt x="78" y="0"/>
                  </a:lnTo>
                  <a:lnTo>
                    <a:pt x="97" y="2"/>
                  </a:lnTo>
                  <a:lnTo>
                    <a:pt x="116" y="5"/>
                  </a:lnTo>
                  <a:lnTo>
                    <a:pt x="134" y="5"/>
                  </a:lnTo>
                  <a:lnTo>
                    <a:pt x="151" y="7"/>
                  </a:lnTo>
                  <a:lnTo>
                    <a:pt x="170" y="7"/>
                  </a:lnTo>
                  <a:lnTo>
                    <a:pt x="189" y="9"/>
                  </a:lnTo>
                  <a:lnTo>
                    <a:pt x="208" y="12"/>
                  </a:lnTo>
                  <a:lnTo>
                    <a:pt x="227" y="12"/>
                  </a:lnTo>
                  <a:lnTo>
                    <a:pt x="246" y="14"/>
                  </a:lnTo>
                  <a:lnTo>
                    <a:pt x="265" y="14"/>
                  </a:lnTo>
                  <a:lnTo>
                    <a:pt x="283" y="16"/>
                  </a:lnTo>
                  <a:lnTo>
                    <a:pt x="302" y="16"/>
                  </a:lnTo>
                  <a:lnTo>
                    <a:pt x="321" y="19"/>
                  </a:lnTo>
                  <a:lnTo>
                    <a:pt x="340" y="19"/>
                  </a:lnTo>
                  <a:lnTo>
                    <a:pt x="359" y="19"/>
                  </a:lnTo>
                  <a:lnTo>
                    <a:pt x="378" y="21"/>
                  </a:lnTo>
                  <a:lnTo>
                    <a:pt x="397" y="21"/>
                  </a:lnTo>
                  <a:lnTo>
                    <a:pt x="416" y="23"/>
                  </a:lnTo>
                  <a:lnTo>
                    <a:pt x="435" y="23"/>
                  </a:lnTo>
                  <a:lnTo>
                    <a:pt x="454" y="23"/>
                  </a:lnTo>
                  <a:lnTo>
                    <a:pt x="473" y="26"/>
                  </a:lnTo>
                  <a:lnTo>
                    <a:pt x="492" y="26"/>
                  </a:lnTo>
                  <a:lnTo>
                    <a:pt x="511" y="26"/>
                  </a:lnTo>
                  <a:lnTo>
                    <a:pt x="529" y="28"/>
                  </a:lnTo>
                  <a:lnTo>
                    <a:pt x="548" y="28"/>
                  </a:lnTo>
                  <a:lnTo>
                    <a:pt x="567" y="28"/>
                  </a:lnTo>
                  <a:lnTo>
                    <a:pt x="586" y="31"/>
                  </a:lnTo>
                  <a:lnTo>
                    <a:pt x="605" y="31"/>
                  </a:lnTo>
                  <a:lnTo>
                    <a:pt x="624" y="31"/>
                  </a:lnTo>
                  <a:lnTo>
                    <a:pt x="643" y="31"/>
                  </a:lnTo>
                  <a:lnTo>
                    <a:pt x="662" y="33"/>
                  </a:lnTo>
                  <a:lnTo>
                    <a:pt x="662" y="47"/>
                  </a:lnTo>
                  <a:lnTo>
                    <a:pt x="662" y="64"/>
                  </a:lnTo>
                  <a:lnTo>
                    <a:pt x="662" y="78"/>
                  </a:lnTo>
                  <a:lnTo>
                    <a:pt x="660" y="94"/>
                  </a:lnTo>
                  <a:lnTo>
                    <a:pt x="657" y="94"/>
                  </a:lnTo>
                  <a:lnTo>
                    <a:pt x="657" y="97"/>
                  </a:lnTo>
                  <a:lnTo>
                    <a:pt x="657" y="99"/>
                  </a:lnTo>
                  <a:lnTo>
                    <a:pt x="655" y="118"/>
                  </a:lnTo>
                  <a:lnTo>
                    <a:pt x="655" y="135"/>
                  </a:lnTo>
                  <a:lnTo>
                    <a:pt x="655" y="151"/>
                  </a:lnTo>
                  <a:lnTo>
                    <a:pt x="655" y="170"/>
                  </a:lnTo>
                  <a:lnTo>
                    <a:pt x="652" y="187"/>
                  </a:lnTo>
                  <a:lnTo>
                    <a:pt x="652" y="203"/>
                  </a:lnTo>
                  <a:lnTo>
                    <a:pt x="652" y="222"/>
                  </a:lnTo>
                  <a:lnTo>
                    <a:pt x="652" y="239"/>
                  </a:lnTo>
                  <a:lnTo>
                    <a:pt x="652" y="255"/>
                  </a:lnTo>
                  <a:lnTo>
                    <a:pt x="650" y="274"/>
                  </a:lnTo>
                  <a:lnTo>
                    <a:pt x="650" y="291"/>
                  </a:lnTo>
                  <a:lnTo>
                    <a:pt x="650" y="307"/>
                  </a:lnTo>
                  <a:lnTo>
                    <a:pt x="650" y="324"/>
                  </a:lnTo>
                  <a:lnTo>
                    <a:pt x="648" y="343"/>
                  </a:lnTo>
                  <a:lnTo>
                    <a:pt x="648" y="360"/>
                  </a:lnTo>
                  <a:lnTo>
                    <a:pt x="648" y="376"/>
                  </a:lnTo>
                  <a:lnTo>
                    <a:pt x="648" y="395"/>
                  </a:lnTo>
                  <a:lnTo>
                    <a:pt x="645" y="412"/>
                  </a:lnTo>
                  <a:lnTo>
                    <a:pt x="645" y="428"/>
                  </a:lnTo>
                  <a:lnTo>
                    <a:pt x="645" y="447"/>
                  </a:lnTo>
                  <a:lnTo>
                    <a:pt x="645" y="464"/>
                  </a:lnTo>
                  <a:lnTo>
                    <a:pt x="643" y="480"/>
                  </a:lnTo>
                  <a:lnTo>
                    <a:pt x="643" y="499"/>
                  </a:lnTo>
                  <a:lnTo>
                    <a:pt x="643" y="516"/>
                  </a:lnTo>
                  <a:lnTo>
                    <a:pt x="643" y="532"/>
                  </a:lnTo>
                  <a:lnTo>
                    <a:pt x="643" y="551"/>
                  </a:lnTo>
                  <a:lnTo>
                    <a:pt x="641" y="568"/>
                  </a:lnTo>
                  <a:lnTo>
                    <a:pt x="641" y="584"/>
                  </a:lnTo>
                  <a:lnTo>
                    <a:pt x="641" y="603"/>
                  </a:lnTo>
                  <a:lnTo>
                    <a:pt x="641" y="620"/>
                  </a:lnTo>
                  <a:lnTo>
                    <a:pt x="638" y="636"/>
                  </a:lnTo>
                  <a:lnTo>
                    <a:pt x="638" y="655"/>
                  </a:lnTo>
                  <a:lnTo>
                    <a:pt x="615" y="653"/>
                  </a:lnTo>
                  <a:lnTo>
                    <a:pt x="591" y="653"/>
                  </a:lnTo>
                  <a:lnTo>
                    <a:pt x="567" y="653"/>
                  </a:lnTo>
                  <a:lnTo>
                    <a:pt x="544" y="651"/>
                  </a:lnTo>
                  <a:lnTo>
                    <a:pt x="522" y="651"/>
                  </a:lnTo>
                  <a:lnTo>
                    <a:pt x="499" y="651"/>
                  </a:lnTo>
                  <a:lnTo>
                    <a:pt x="475" y="648"/>
                  </a:lnTo>
                  <a:lnTo>
                    <a:pt x="451" y="648"/>
                  </a:lnTo>
                  <a:lnTo>
                    <a:pt x="428" y="646"/>
                  </a:lnTo>
                  <a:lnTo>
                    <a:pt x="404" y="646"/>
                  </a:lnTo>
                  <a:lnTo>
                    <a:pt x="380" y="644"/>
                  </a:lnTo>
                  <a:lnTo>
                    <a:pt x="357" y="644"/>
                  </a:lnTo>
                  <a:lnTo>
                    <a:pt x="333" y="641"/>
                  </a:lnTo>
                  <a:lnTo>
                    <a:pt x="309" y="641"/>
                  </a:lnTo>
                  <a:lnTo>
                    <a:pt x="286" y="639"/>
                  </a:lnTo>
                  <a:lnTo>
                    <a:pt x="262" y="639"/>
                  </a:lnTo>
                  <a:lnTo>
                    <a:pt x="260" y="639"/>
                  </a:lnTo>
                  <a:lnTo>
                    <a:pt x="257" y="639"/>
                  </a:lnTo>
                  <a:lnTo>
                    <a:pt x="257" y="639"/>
                  </a:lnTo>
                  <a:lnTo>
                    <a:pt x="260" y="644"/>
                  </a:lnTo>
                  <a:lnTo>
                    <a:pt x="260" y="646"/>
                  </a:lnTo>
                  <a:lnTo>
                    <a:pt x="262" y="651"/>
                  </a:lnTo>
                  <a:lnTo>
                    <a:pt x="262" y="653"/>
                  </a:lnTo>
                  <a:lnTo>
                    <a:pt x="265" y="655"/>
                  </a:lnTo>
                  <a:lnTo>
                    <a:pt x="262" y="658"/>
                  </a:lnTo>
                  <a:lnTo>
                    <a:pt x="265" y="658"/>
                  </a:lnTo>
                  <a:lnTo>
                    <a:pt x="265" y="660"/>
                  </a:lnTo>
                  <a:lnTo>
                    <a:pt x="267" y="660"/>
                  </a:lnTo>
                  <a:lnTo>
                    <a:pt x="267" y="660"/>
                  </a:lnTo>
                  <a:lnTo>
                    <a:pt x="267" y="660"/>
                  </a:lnTo>
                  <a:lnTo>
                    <a:pt x="269" y="662"/>
                  </a:lnTo>
                  <a:lnTo>
                    <a:pt x="269" y="662"/>
                  </a:lnTo>
                  <a:close/>
                </a:path>
              </a:pathLst>
            </a:custGeom>
            <a:solidFill>
              <a:schemeClr val="bg1">
                <a:lumMod val="95000"/>
              </a:schemeClr>
            </a:solid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2" name="Freeform 21"/>
            <p:cNvSpPr>
              <a:spLocks noEditPoints="1"/>
            </p:cNvSpPr>
            <p:nvPr/>
          </p:nvSpPr>
          <p:spPr bwMode="auto">
            <a:xfrm>
              <a:off x="5669566" y="2681671"/>
              <a:ext cx="886024" cy="642483"/>
            </a:xfrm>
            <a:custGeom>
              <a:avLst/>
              <a:gdLst>
                <a:gd name="T0" fmla="*/ 561 w 764"/>
                <a:gd name="T1" fmla="*/ 554 h 554"/>
                <a:gd name="T2" fmla="*/ 634 w 764"/>
                <a:gd name="T3" fmla="*/ 518 h 554"/>
                <a:gd name="T4" fmla="*/ 663 w 764"/>
                <a:gd name="T5" fmla="*/ 509 h 554"/>
                <a:gd name="T6" fmla="*/ 689 w 764"/>
                <a:gd name="T7" fmla="*/ 487 h 554"/>
                <a:gd name="T8" fmla="*/ 738 w 764"/>
                <a:gd name="T9" fmla="*/ 438 h 554"/>
                <a:gd name="T10" fmla="*/ 724 w 764"/>
                <a:gd name="T11" fmla="*/ 447 h 554"/>
                <a:gd name="T12" fmla="*/ 698 w 764"/>
                <a:gd name="T13" fmla="*/ 469 h 554"/>
                <a:gd name="T14" fmla="*/ 715 w 764"/>
                <a:gd name="T15" fmla="*/ 454 h 554"/>
                <a:gd name="T16" fmla="*/ 726 w 764"/>
                <a:gd name="T17" fmla="*/ 433 h 554"/>
                <a:gd name="T18" fmla="*/ 686 w 764"/>
                <a:gd name="T19" fmla="*/ 464 h 554"/>
                <a:gd name="T20" fmla="*/ 639 w 764"/>
                <a:gd name="T21" fmla="*/ 480 h 554"/>
                <a:gd name="T22" fmla="*/ 622 w 764"/>
                <a:gd name="T23" fmla="*/ 483 h 554"/>
                <a:gd name="T24" fmla="*/ 603 w 764"/>
                <a:gd name="T25" fmla="*/ 499 h 554"/>
                <a:gd name="T26" fmla="*/ 594 w 764"/>
                <a:gd name="T27" fmla="*/ 506 h 554"/>
                <a:gd name="T28" fmla="*/ 580 w 764"/>
                <a:gd name="T29" fmla="*/ 540 h 554"/>
                <a:gd name="T30" fmla="*/ 596 w 764"/>
                <a:gd name="T31" fmla="*/ 525 h 554"/>
                <a:gd name="T32" fmla="*/ 608 w 764"/>
                <a:gd name="T33" fmla="*/ 525 h 554"/>
                <a:gd name="T34" fmla="*/ 656 w 764"/>
                <a:gd name="T35" fmla="*/ 499 h 554"/>
                <a:gd name="T36" fmla="*/ 686 w 764"/>
                <a:gd name="T37" fmla="*/ 487 h 554"/>
                <a:gd name="T38" fmla="*/ 710 w 764"/>
                <a:gd name="T39" fmla="*/ 476 h 554"/>
                <a:gd name="T40" fmla="*/ 741 w 764"/>
                <a:gd name="T41" fmla="*/ 452 h 554"/>
                <a:gd name="T42" fmla="*/ 743 w 764"/>
                <a:gd name="T43" fmla="*/ 409 h 554"/>
                <a:gd name="T44" fmla="*/ 289 w 764"/>
                <a:gd name="T45" fmla="*/ 137 h 554"/>
                <a:gd name="T46" fmla="*/ 301 w 764"/>
                <a:gd name="T47" fmla="*/ 130 h 554"/>
                <a:gd name="T48" fmla="*/ 294 w 764"/>
                <a:gd name="T49" fmla="*/ 132 h 554"/>
                <a:gd name="T50" fmla="*/ 279 w 764"/>
                <a:gd name="T51" fmla="*/ 182 h 554"/>
                <a:gd name="T52" fmla="*/ 563 w 764"/>
                <a:gd name="T53" fmla="*/ 452 h 554"/>
                <a:gd name="T54" fmla="*/ 580 w 764"/>
                <a:gd name="T55" fmla="*/ 504 h 554"/>
                <a:gd name="T56" fmla="*/ 592 w 764"/>
                <a:gd name="T57" fmla="*/ 499 h 554"/>
                <a:gd name="T58" fmla="*/ 599 w 764"/>
                <a:gd name="T59" fmla="*/ 478 h 554"/>
                <a:gd name="T60" fmla="*/ 601 w 764"/>
                <a:gd name="T61" fmla="*/ 440 h 554"/>
                <a:gd name="T62" fmla="*/ 582 w 764"/>
                <a:gd name="T63" fmla="*/ 348 h 554"/>
                <a:gd name="T64" fmla="*/ 582 w 764"/>
                <a:gd name="T65" fmla="*/ 248 h 554"/>
                <a:gd name="T66" fmla="*/ 563 w 764"/>
                <a:gd name="T67" fmla="*/ 168 h 554"/>
                <a:gd name="T68" fmla="*/ 551 w 764"/>
                <a:gd name="T69" fmla="*/ 168 h 554"/>
                <a:gd name="T70" fmla="*/ 547 w 764"/>
                <a:gd name="T71" fmla="*/ 142 h 554"/>
                <a:gd name="T72" fmla="*/ 533 w 764"/>
                <a:gd name="T73" fmla="*/ 116 h 554"/>
                <a:gd name="T74" fmla="*/ 525 w 764"/>
                <a:gd name="T75" fmla="*/ 66 h 554"/>
                <a:gd name="T76" fmla="*/ 518 w 764"/>
                <a:gd name="T77" fmla="*/ 52 h 554"/>
                <a:gd name="T78" fmla="*/ 518 w 764"/>
                <a:gd name="T79" fmla="*/ 35 h 554"/>
                <a:gd name="T80" fmla="*/ 514 w 764"/>
                <a:gd name="T81" fmla="*/ 19 h 554"/>
                <a:gd name="T82" fmla="*/ 473 w 764"/>
                <a:gd name="T83" fmla="*/ 9 h 554"/>
                <a:gd name="T84" fmla="*/ 367 w 764"/>
                <a:gd name="T85" fmla="*/ 40 h 554"/>
                <a:gd name="T86" fmla="*/ 308 w 764"/>
                <a:gd name="T87" fmla="*/ 123 h 554"/>
                <a:gd name="T88" fmla="*/ 275 w 764"/>
                <a:gd name="T89" fmla="*/ 173 h 554"/>
                <a:gd name="T90" fmla="*/ 289 w 764"/>
                <a:gd name="T91" fmla="*/ 170 h 554"/>
                <a:gd name="T92" fmla="*/ 298 w 764"/>
                <a:gd name="T93" fmla="*/ 177 h 554"/>
                <a:gd name="T94" fmla="*/ 282 w 764"/>
                <a:gd name="T95" fmla="*/ 196 h 554"/>
                <a:gd name="T96" fmla="*/ 296 w 764"/>
                <a:gd name="T97" fmla="*/ 215 h 554"/>
                <a:gd name="T98" fmla="*/ 256 w 764"/>
                <a:gd name="T99" fmla="*/ 265 h 554"/>
                <a:gd name="T100" fmla="*/ 234 w 764"/>
                <a:gd name="T101" fmla="*/ 282 h 554"/>
                <a:gd name="T102" fmla="*/ 102 w 764"/>
                <a:gd name="T103" fmla="*/ 291 h 554"/>
                <a:gd name="T104" fmla="*/ 64 w 764"/>
                <a:gd name="T105" fmla="*/ 341 h 554"/>
                <a:gd name="T106" fmla="*/ 62 w 764"/>
                <a:gd name="T107" fmla="*/ 381 h 554"/>
                <a:gd name="T108" fmla="*/ 31 w 764"/>
                <a:gd name="T109" fmla="*/ 419 h 554"/>
                <a:gd name="T110" fmla="*/ 5 w 764"/>
                <a:gd name="T111" fmla="*/ 469 h 554"/>
                <a:gd name="T112" fmla="*/ 161 w 764"/>
                <a:gd name="T113" fmla="*/ 452 h 554"/>
                <a:gd name="T114" fmla="*/ 376 w 764"/>
                <a:gd name="T115" fmla="*/ 407 h 554"/>
                <a:gd name="T116" fmla="*/ 443 w 764"/>
                <a:gd name="T117" fmla="*/ 412 h 554"/>
                <a:gd name="T118" fmla="*/ 454 w 764"/>
                <a:gd name="T119" fmla="*/ 440 h 554"/>
                <a:gd name="T120" fmla="*/ 490 w 764"/>
                <a:gd name="T121" fmla="*/ 457 h 554"/>
                <a:gd name="T122" fmla="*/ 62 w 764"/>
                <a:gd name="T123" fmla="*/ 343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4" h="554">
                  <a:moveTo>
                    <a:pt x="570" y="532"/>
                  </a:moveTo>
                  <a:lnTo>
                    <a:pt x="570" y="532"/>
                  </a:lnTo>
                  <a:lnTo>
                    <a:pt x="568" y="535"/>
                  </a:lnTo>
                  <a:lnTo>
                    <a:pt x="568" y="535"/>
                  </a:lnTo>
                  <a:lnTo>
                    <a:pt x="566" y="535"/>
                  </a:lnTo>
                  <a:lnTo>
                    <a:pt x="563" y="535"/>
                  </a:lnTo>
                  <a:lnTo>
                    <a:pt x="563" y="535"/>
                  </a:lnTo>
                  <a:lnTo>
                    <a:pt x="561" y="537"/>
                  </a:lnTo>
                  <a:lnTo>
                    <a:pt x="563" y="540"/>
                  </a:lnTo>
                  <a:lnTo>
                    <a:pt x="563" y="544"/>
                  </a:lnTo>
                  <a:lnTo>
                    <a:pt x="563" y="544"/>
                  </a:lnTo>
                  <a:lnTo>
                    <a:pt x="561" y="547"/>
                  </a:lnTo>
                  <a:lnTo>
                    <a:pt x="561" y="547"/>
                  </a:lnTo>
                  <a:lnTo>
                    <a:pt x="561" y="547"/>
                  </a:lnTo>
                  <a:lnTo>
                    <a:pt x="561" y="549"/>
                  </a:lnTo>
                  <a:lnTo>
                    <a:pt x="561" y="549"/>
                  </a:lnTo>
                  <a:lnTo>
                    <a:pt x="561" y="554"/>
                  </a:lnTo>
                  <a:lnTo>
                    <a:pt x="570" y="544"/>
                  </a:lnTo>
                  <a:lnTo>
                    <a:pt x="575" y="540"/>
                  </a:lnTo>
                  <a:lnTo>
                    <a:pt x="573" y="532"/>
                  </a:lnTo>
                  <a:lnTo>
                    <a:pt x="570" y="532"/>
                  </a:lnTo>
                  <a:close/>
                  <a:moveTo>
                    <a:pt x="648" y="514"/>
                  </a:moveTo>
                  <a:lnTo>
                    <a:pt x="648" y="514"/>
                  </a:lnTo>
                  <a:lnTo>
                    <a:pt x="648" y="511"/>
                  </a:lnTo>
                  <a:lnTo>
                    <a:pt x="648" y="511"/>
                  </a:lnTo>
                  <a:lnTo>
                    <a:pt x="648" y="511"/>
                  </a:lnTo>
                  <a:lnTo>
                    <a:pt x="646" y="514"/>
                  </a:lnTo>
                  <a:lnTo>
                    <a:pt x="641" y="514"/>
                  </a:lnTo>
                  <a:lnTo>
                    <a:pt x="639" y="514"/>
                  </a:lnTo>
                  <a:lnTo>
                    <a:pt x="639" y="516"/>
                  </a:lnTo>
                  <a:lnTo>
                    <a:pt x="639" y="516"/>
                  </a:lnTo>
                  <a:lnTo>
                    <a:pt x="637" y="518"/>
                  </a:lnTo>
                  <a:lnTo>
                    <a:pt x="637" y="518"/>
                  </a:lnTo>
                  <a:lnTo>
                    <a:pt x="634" y="518"/>
                  </a:lnTo>
                  <a:lnTo>
                    <a:pt x="622" y="525"/>
                  </a:lnTo>
                  <a:lnTo>
                    <a:pt x="625" y="525"/>
                  </a:lnTo>
                  <a:lnTo>
                    <a:pt x="637" y="521"/>
                  </a:lnTo>
                  <a:lnTo>
                    <a:pt x="641" y="516"/>
                  </a:lnTo>
                  <a:lnTo>
                    <a:pt x="648" y="514"/>
                  </a:lnTo>
                  <a:lnTo>
                    <a:pt x="648" y="514"/>
                  </a:lnTo>
                  <a:close/>
                  <a:moveTo>
                    <a:pt x="689" y="487"/>
                  </a:moveTo>
                  <a:lnTo>
                    <a:pt x="684" y="492"/>
                  </a:lnTo>
                  <a:lnTo>
                    <a:pt x="679" y="495"/>
                  </a:lnTo>
                  <a:lnTo>
                    <a:pt x="679" y="495"/>
                  </a:lnTo>
                  <a:lnTo>
                    <a:pt x="677" y="497"/>
                  </a:lnTo>
                  <a:lnTo>
                    <a:pt x="674" y="497"/>
                  </a:lnTo>
                  <a:lnTo>
                    <a:pt x="672" y="499"/>
                  </a:lnTo>
                  <a:lnTo>
                    <a:pt x="672" y="499"/>
                  </a:lnTo>
                  <a:lnTo>
                    <a:pt x="670" y="502"/>
                  </a:lnTo>
                  <a:lnTo>
                    <a:pt x="667" y="504"/>
                  </a:lnTo>
                  <a:lnTo>
                    <a:pt x="663" y="509"/>
                  </a:lnTo>
                  <a:lnTo>
                    <a:pt x="653" y="511"/>
                  </a:lnTo>
                  <a:lnTo>
                    <a:pt x="651" y="514"/>
                  </a:lnTo>
                  <a:lnTo>
                    <a:pt x="648" y="516"/>
                  </a:lnTo>
                  <a:lnTo>
                    <a:pt x="646" y="516"/>
                  </a:lnTo>
                  <a:lnTo>
                    <a:pt x="646" y="516"/>
                  </a:lnTo>
                  <a:lnTo>
                    <a:pt x="651" y="516"/>
                  </a:lnTo>
                  <a:lnTo>
                    <a:pt x="658" y="511"/>
                  </a:lnTo>
                  <a:lnTo>
                    <a:pt x="667" y="504"/>
                  </a:lnTo>
                  <a:lnTo>
                    <a:pt x="670" y="504"/>
                  </a:lnTo>
                  <a:lnTo>
                    <a:pt x="672" y="502"/>
                  </a:lnTo>
                  <a:lnTo>
                    <a:pt x="677" y="497"/>
                  </a:lnTo>
                  <a:lnTo>
                    <a:pt x="684" y="492"/>
                  </a:lnTo>
                  <a:lnTo>
                    <a:pt x="686" y="492"/>
                  </a:lnTo>
                  <a:lnTo>
                    <a:pt x="686" y="490"/>
                  </a:lnTo>
                  <a:lnTo>
                    <a:pt x="691" y="487"/>
                  </a:lnTo>
                  <a:lnTo>
                    <a:pt x="691" y="487"/>
                  </a:lnTo>
                  <a:lnTo>
                    <a:pt x="689" y="487"/>
                  </a:lnTo>
                  <a:close/>
                  <a:moveTo>
                    <a:pt x="764" y="431"/>
                  </a:moveTo>
                  <a:lnTo>
                    <a:pt x="762" y="431"/>
                  </a:lnTo>
                  <a:lnTo>
                    <a:pt x="760" y="431"/>
                  </a:lnTo>
                  <a:lnTo>
                    <a:pt x="760" y="433"/>
                  </a:lnTo>
                  <a:lnTo>
                    <a:pt x="760" y="433"/>
                  </a:lnTo>
                  <a:lnTo>
                    <a:pt x="757" y="433"/>
                  </a:lnTo>
                  <a:lnTo>
                    <a:pt x="757" y="433"/>
                  </a:lnTo>
                  <a:lnTo>
                    <a:pt x="755" y="433"/>
                  </a:lnTo>
                  <a:lnTo>
                    <a:pt x="755" y="435"/>
                  </a:lnTo>
                  <a:lnTo>
                    <a:pt x="753" y="435"/>
                  </a:lnTo>
                  <a:lnTo>
                    <a:pt x="753" y="438"/>
                  </a:lnTo>
                  <a:lnTo>
                    <a:pt x="750" y="440"/>
                  </a:lnTo>
                  <a:lnTo>
                    <a:pt x="745" y="443"/>
                  </a:lnTo>
                  <a:lnTo>
                    <a:pt x="745" y="445"/>
                  </a:lnTo>
                  <a:lnTo>
                    <a:pt x="743" y="443"/>
                  </a:lnTo>
                  <a:lnTo>
                    <a:pt x="743" y="443"/>
                  </a:lnTo>
                  <a:lnTo>
                    <a:pt x="738" y="438"/>
                  </a:lnTo>
                  <a:lnTo>
                    <a:pt x="736" y="438"/>
                  </a:lnTo>
                  <a:lnTo>
                    <a:pt x="736" y="440"/>
                  </a:lnTo>
                  <a:lnTo>
                    <a:pt x="736" y="443"/>
                  </a:lnTo>
                  <a:lnTo>
                    <a:pt x="736" y="445"/>
                  </a:lnTo>
                  <a:lnTo>
                    <a:pt x="731" y="443"/>
                  </a:lnTo>
                  <a:lnTo>
                    <a:pt x="731" y="443"/>
                  </a:lnTo>
                  <a:lnTo>
                    <a:pt x="731" y="443"/>
                  </a:lnTo>
                  <a:lnTo>
                    <a:pt x="731" y="445"/>
                  </a:lnTo>
                  <a:lnTo>
                    <a:pt x="731" y="445"/>
                  </a:lnTo>
                  <a:lnTo>
                    <a:pt x="729" y="445"/>
                  </a:lnTo>
                  <a:lnTo>
                    <a:pt x="726" y="447"/>
                  </a:lnTo>
                  <a:lnTo>
                    <a:pt x="726" y="447"/>
                  </a:lnTo>
                  <a:lnTo>
                    <a:pt x="724" y="447"/>
                  </a:lnTo>
                  <a:lnTo>
                    <a:pt x="724" y="445"/>
                  </a:lnTo>
                  <a:lnTo>
                    <a:pt x="724" y="445"/>
                  </a:lnTo>
                  <a:lnTo>
                    <a:pt x="722" y="445"/>
                  </a:lnTo>
                  <a:lnTo>
                    <a:pt x="724" y="447"/>
                  </a:lnTo>
                  <a:lnTo>
                    <a:pt x="722" y="450"/>
                  </a:lnTo>
                  <a:lnTo>
                    <a:pt x="719" y="452"/>
                  </a:lnTo>
                  <a:lnTo>
                    <a:pt x="717" y="457"/>
                  </a:lnTo>
                  <a:lnTo>
                    <a:pt x="715" y="459"/>
                  </a:lnTo>
                  <a:lnTo>
                    <a:pt x="715" y="461"/>
                  </a:lnTo>
                  <a:lnTo>
                    <a:pt x="717" y="461"/>
                  </a:lnTo>
                  <a:lnTo>
                    <a:pt x="715" y="464"/>
                  </a:lnTo>
                  <a:lnTo>
                    <a:pt x="712" y="464"/>
                  </a:lnTo>
                  <a:lnTo>
                    <a:pt x="710" y="466"/>
                  </a:lnTo>
                  <a:lnTo>
                    <a:pt x="710" y="466"/>
                  </a:lnTo>
                  <a:lnTo>
                    <a:pt x="708" y="466"/>
                  </a:lnTo>
                  <a:lnTo>
                    <a:pt x="705" y="466"/>
                  </a:lnTo>
                  <a:lnTo>
                    <a:pt x="703" y="469"/>
                  </a:lnTo>
                  <a:lnTo>
                    <a:pt x="703" y="466"/>
                  </a:lnTo>
                  <a:lnTo>
                    <a:pt x="700" y="466"/>
                  </a:lnTo>
                  <a:lnTo>
                    <a:pt x="700" y="466"/>
                  </a:lnTo>
                  <a:lnTo>
                    <a:pt x="698" y="469"/>
                  </a:lnTo>
                  <a:lnTo>
                    <a:pt x="700" y="466"/>
                  </a:lnTo>
                  <a:lnTo>
                    <a:pt x="700" y="464"/>
                  </a:lnTo>
                  <a:lnTo>
                    <a:pt x="703" y="461"/>
                  </a:lnTo>
                  <a:lnTo>
                    <a:pt x="705" y="461"/>
                  </a:lnTo>
                  <a:lnTo>
                    <a:pt x="705" y="459"/>
                  </a:lnTo>
                  <a:lnTo>
                    <a:pt x="705" y="457"/>
                  </a:lnTo>
                  <a:lnTo>
                    <a:pt x="705" y="457"/>
                  </a:lnTo>
                  <a:lnTo>
                    <a:pt x="708" y="457"/>
                  </a:lnTo>
                  <a:lnTo>
                    <a:pt x="708" y="454"/>
                  </a:lnTo>
                  <a:lnTo>
                    <a:pt x="708" y="454"/>
                  </a:lnTo>
                  <a:lnTo>
                    <a:pt x="708" y="454"/>
                  </a:lnTo>
                  <a:lnTo>
                    <a:pt x="710" y="454"/>
                  </a:lnTo>
                  <a:lnTo>
                    <a:pt x="710" y="452"/>
                  </a:lnTo>
                  <a:lnTo>
                    <a:pt x="712" y="452"/>
                  </a:lnTo>
                  <a:lnTo>
                    <a:pt x="712" y="452"/>
                  </a:lnTo>
                  <a:lnTo>
                    <a:pt x="712" y="454"/>
                  </a:lnTo>
                  <a:lnTo>
                    <a:pt x="715" y="454"/>
                  </a:lnTo>
                  <a:lnTo>
                    <a:pt x="715" y="452"/>
                  </a:lnTo>
                  <a:lnTo>
                    <a:pt x="715" y="452"/>
                  </a:lnTo>
                  <a:lnTo>
                    <a:pt x="712" y="450"/>
                  </a:lnTo>
                  <a:lnTo>
                    <a:pt x="712" y="450"/>
                  </a:lnTo>
                  <a:lnTo>
                    <a:pt x="715" y="447"/>
                  </a:lnTo>
                  <a:lnTo>
                    <a:pt x="715" y="447"/>
                  </a:lnTo>
                  <a:lnTo>
                    <a:pt x="717" y="447"/>
                  </a:lnTo>
                  <a:lnTo>
                    <a:pt x="717" y="445"/>
                  </a:lnTo>
                  <a:lnTo>
                    <a:pt x="717" y="445"/>
                  </a:lnTo>
                  <a:lnTo>
                    <a:pt x="715" y="445"/>
                  </a:lnTo>
                  <a:lnTo>
                    <a:pt x="715" y="445"/>
                  </a:lnTo>
                  <a:lnTo>
                    <a:pt x="715" y="445"/>
                  </a:lnTo>
                  <a:lnTo>
                    <a:pt x="719" y="435"/>
                  </a:lnTo>
                  <a:lnTo>
                    <a:pt x="722" y="433"/>
                  </a:lnTo>
                  <a:lnTo>
                    <a:pt x="724" y="435"/>
                  </a:lnTo>
                  <a:lnTo>
                    <a:pt x="724" y="435"/>
                  </a:lnTo>
                  <a:lnTo>
                    <a:pt x="726" y="433"/>
                  </a:lnTo>
                  <a:lnTo>
                    <a:pt x="726" y="431"/>
                  </a:lnTo>
                  <a:lnTo>
                    <a:pt x="726" y="431"/>
                  </a:lnTo>
                  <a:lnTo>
                    <a:pt x="726" y="428"/>
                  </a:lnTo>
                  <a:lnTo>
                    <a:pt x="726" y="428"/>
                  </a:lnTo>
                  <a:lnTo>
                    <a:pt x="724" y="428"/>
                  </a:lnTo>
                  <a:lnTo>
                    <a:pt x="722" y="428"/>
                  </a:lnTo>
                  <a:lnTo>
                    <a:pt x="719" y="433"/>
                  </a:lnTo>
                  <a:lnTo>
                    <a:pt x="717" y="435"/>
                  </a:lnTo>
                  <a:lnTo>
                    <a:pt x="715" y="438"/>
                  </a:lnTo>
                  <a:lnTo>
                    <a:pt x="715" y="440"/>
                  </a:lnTo>
                  <a:lnTo>
                    <a:pt x="710" y="443"/>
                  </a:lnTo>
                  <a:lnTo>
                    <a:pt x="710" y="443"/>
                  </a:lnTo>
                  <a:lnTo>
                    <a:pt x="708" y="447"/>
                  </a:lnTo>
                  <a:lnTo>
                    <a:pt x="703" y="450"/>
                  </a:lnTo>
                  <a:lnTo>
                    <a:pt x="698" y="457"/>
                  </a:lnTo>
                  <a:lnTo>
                    <a:pt x="696" y="459"/>
                  </a:lnTo>
                  <a:lnTo>
                    <a:pt x="686" y="464"/>
                  </a:lnTo>
                  <a:lnTo>
                    <a:pt x="670" y="466"/>
                  </a:lnTo>
                  <a:lnTo>
                    <a:pt x="656" y="471"/>
                  </a:lnTo>
                  <a:lnTo>
                    <a:pt x="656" y="471"/>
                  </a:lnTo>
                  <a:lnTo>
                    <a:pt x="656" y="473"/>
                  </a:lnTo>
                  <a:lnTo>
                    <a:pt x="656" y="473"/>
                  </a:lnTo>
                  <a:lnTo>
                    <a:pt x="653" y="473"/>
                  </a:lnTo>
                  <a:lnTo>
                    <a:pt x="653" y="471"/>
                  </a:lnTo>
                  <a:lnTo>
                    <a:pt x="651" y="471"/>
                  </a:lnTo>
                  <a:lnTo>
                    <a:pt x="651" y="471"/>
                  </a:lnTo>
                  <a:lnTo>
                    <a:pt x="648" y="473"/>
                  </a:lnTo>
                  <a:lnTo>
                    <a:pt x="648" y="476"/>
                  </a:lnTo>
                  <a:lnTo>
                    <a:pt x="648" y="478"/>
                  </a:lnTo>
                  <a:lnTo>
                    <a:pt x="648" y="478"/>
                  </a:lnTo>
                  <a:lnTo>
                    <a:pt x="644" y="480"/>
                  </a:lnTo>
                  <a:lnTo>
                    <a:pt x="641" y="483"/>
                  </a:lnTo>
                  <a:lnTo>
                    <a:pt x="641" y="480"/>
                  </a:lnTo>
                  <a:lnTo>
                    <a:pt x="639" y="480"/>
                  </a:lnTo>
                  <a:lnTo>
                    <a:pt x="639" y="480"/>
                  </a:lnTo>
                  <a:lnTo>
                    <a:pt x="637" y="480"/>
                  </a:lnTo>
                  <a:lnTo>
                    <a:pt x="627" y="480"/>
                  </a:lnTo>
                  <a:lnTo>
                    <a:pt x="625" y="480"/>
                  </a:lnTo>
                  <a:lnTo>
                    <a:pt x="625" y="483"/>
                  </a:lnTo>
                  <a:lnTo>
                    <a:pt x="627" y="483"/>
                  </a:lnTo>
                  <a:lnTo>
                    <a:pt x="630" y="483"/>
                  </a:lnTo>
                  <a:lnTo>
                    <a:pt x="630" y="483"/>
                  </a:lnTo>
                  <a:lnTo>
                    <a:pt x="632" y="483"/>
                  </a:lnTo>
                  <a:lnTo>
                    <a:pt x="632" y="485"/>
                  </a:lnTo>
                  <a:lnTo>
                    <a:pt x="630" y="485"/>
                  </a:lnTo>
                  <a:lnTo>
                    <a:pt x="630" y="485"/>
                  </a:lnTo>
                  <a:lnTo>
                    <a:pt x="627" y="485"/>
                  </a:lnTo>
                  <a:lnTo>
                    <a:pt x="625" y="487"/>
                  </a:lnTo>
                  <a:lnTo>
                    <a:pt x="625" y="485"/>
                  </a:lnTo>
                  <a:lnTo>
                    <a:pt x="622" y="485"/>
                  </a:lnTo>
                  <a:lnTo>
                    <a:pt x="622" y="483"/>
                  </a:lnTo>
                  <a:lnTo>
                    <a:pt x="622" y="483"/>
                  </a:lnTo>
                  <a:lnTo>
                    <a:pt x="620" y="483"/>
                  </a:lnTo>
                  <a:lnTo>
                    <a:pt x="618" y="485"/>
                  </a:lnTo>
                  <a:lnTo>
                    <a:pt x="620" y="485"/>
                  </a:lnTo>
                  <a:lnTo>
                    <a:pt x="620" y="487"/>
                  </a:lnTo>
                  <a:lnTo>
                    <a:pt x="622" y="487"/>
                  </a:lnTo>
                  <a:lnTo>
                    <a:pt x="620" y="490"/>
                  </a:lnTo>
                  <a:lnTo>
                    <a:pt x="618" y="490"/>
                  </a:lnTo>
                  <a:lnTo>
                    <a:pt x="618" y="490"/>
                  </a:lnTo>
                  <a:lnTo>
                    <a:pt x="618" y="487"/>
                  </a:lnTo>
                  <a:lnTo>
                    <a:pt x="618" y="487"/>
                  </a:lnTo>
                  <a:lnTo>
                    <a:pt x="613" y="487"/>
                  </a:lnTo>
                  <a:lnTo>
                    <a:pt x="606" y="490"/>
                  </a:lnTo>
                  <a:lnTo>
                    <a:pt x="603" y="495"/>
                  </a:lnTo>
                  <a:lnTo>
                    <a:pt x="608" y="502"/>
                  </a:lnTo>
                  <a:lnTo>
                    <a:pt x="606" y="502"/>
                  </a:lnTo>
                  <a:lnTo>
                    <a:pt x="603" y="499"/>
                  </a:lnTo>
                  <a:lnTo>
                    <a:pt x="601" y="497"/>
                  </a:lnTo>
                  <a:lnTo>
                    <a:pt x="599" y="497"/>
                  </a:lnTo>
                  <a:lnTo>
                    <a:pt x="599" y="497"/>
                  </a:lnTo>
                  <a:lnTo>
                    <a:pt x="599" y="499"/>
                  </a:lnTo>
                  <a:lnTo>
                    <a:pt x="599" y="502"/>
                  </a:lnTo>
                  <a:lnTo>
                    <a:pt x="601" y="502"/>
                  </a:lnTo>
                  <a:lnTo>
                    <a:pt x="601" y="502"/>
                  </a:lnTo>
                  <a:lnTo>
                    <a:pt x="601" y="504"/>
                  </a:lnTo>
                  <a:lnTo>
                    <a:pt x="601" y="504"/>
                  </a:lnTo>
                  <a:lnTo>
                    <a:pt x="601" y="504"/>
                  </a:lnTo>
                  <a:lnTo>
                    <a:pt x="599" y="504"/>
                  </a:lnTo>
                  <a:lnTo>
                    <a:pt x="599" y="502"/>
                  </a:lnTo>
                  <a:lnTo>
                    <a:pt x="596" y="502"/>
                  </a:lnTo>
                  <a:lnTo>
                    <a:pt x="596" y="504"/>
                  </a:lnTo>
                  <a:lnTo>
                    <a:pt x="596" y="506"/>
                  </a:lnTo>
                  <a:lnTo>
                    <a:pt x="596" y="509"/>
                  </a:lnTo>
                  <a:lnTo>
                    <a:pt x="594" y="506"/>
                  </a:lnTo>
                  <a:lnTo>
                    <a:pt x="592" y="506"/>
                  </a:lnTo>
                  <a:lnTo>
                    <a:pt x="589" y="509"/>
                  </a:lnTo>
                  <a:lnTo>
                    <a:pt x="589" y="511"/>
                  </a:lnTo>
                  <a:lnTo>
                    <a:pt x="585" y="511"/>
                  </a:lnTo>
                  <a:lnTo>
                    <a:pt x="582" y="514"/>
                  </a:lnTo>
                  <a:lnTo>
                    <a:pt x="580" y="523"/>
                  </a:lnTo>
                  <a:lnTo>
                    <a:pt x="580" y="523"/>
                  </a:lnTo>
                  <a:lnTo>
                    <a:pt x="577" y="523"/>
                  </a:lnTo>
                  <a:lnTo>
                    <a:pt x="577" y="525"/>
                  </a:lnTo>
                  <a:lnTo>
                    <a:pt x="577" y="525"/>
                  </a:lnTo>
                  <a:lnTo>
                    <a:pt x="577" y="525"/>
                  </a:lnTo>
                  <a:lnTo>
                    <a:pt x="577" y="525"/>
                  </a:lnTo>
                  <a:lnTo>
                    <a:pt x="575" y="530"/>
                  </a:lnTo>
                  <a:lnTo>
                    <a:pt x="575" y="530"/>
                  </a:lnTo>
                  <a:lnTo>
                    <a:pt x="577" y="535"/>
                  </a:lnTo>
                  <a:lnTo>
                    <a:pt x="580" y="537"/>
                  </a:lnTo>
                  <a:lnTo>
                    <a:pt x="580" y="540"/>
                  </a:lnTo>
                  <a:lnTo>
                    <a:pt x="582" y="537"/>
                  </a:lnTo>
                  <a:lnTo>
                    <a:pt x="587" y="537"/>
                  </a:lnTo>
                  <a:lnTo>
                    <a:pt x="587" y="535"/>
                  </a:lnTo>
                  <a:lnTo>
                    <a:pt x="587" y="535"/>
                  </a:lnTo>
                  <a:lnTo>
                    <a:pt x="589" y="535"/>
                  </a:lnTo>
                  <a:lnTo>
                    <a:pt x="589" y="535"/>
                  </a:lnTo>
                  <a:lnTo>
                    <a:pt x="589" y="535"/>
                  </a:lnTo>
                  <a:lnTo>
                    <a:pt x="592" y="535"/>
                  </a:lnTo>
                  <a:lnTo>
                    <a:pt x="592" y="532"/>
                  </a:lnTo>
                  <a:lnTo>
                    <a:pt x="589" y="530"/>
                  </a:lnTo>
                  <a:lnTo>
                    <a:pt x="589" y="530"/>
                  </a:lnTo>
                  <a:lnTo>
                    <a:pt x="589" y="530"/>
                  </a:lnTo>
                  <a:lnTo>
                    <a:pt x="589" y="530"/>
                  </a:lnTo>
                  <a:lnTo>
                    <a:pt x="592" y="528"/>
                  </a:lnTo>
                  <a:lnTo>
                    <a:pt x="592" y="525"/>
                  </a:lnTo>
                  <a:lnTo>
                    <a:pt x="594" y="525"/>
                  </a:lnTo>
                  <a:lnTo>
                    <a:pt x="596" y="525"/>
                  </a:lnTo>
                  <a:lnTo>
                    <a:pt x="599" y="525"/>
                  </a:lnTo>
                  <a:lnTo>
                    <a:pt x="601" y="525"/>
                  </a:lnTo>
                  <a:lnTo>
                    <a:pt x="601" y="528"/>
                  </a:lnTo>
                  <a:lnTo>
                    <a:pt x="601" y="528"/>
                  </a:lnTo>
                  <a:lnTo>
                    <a:pt x="601" y="528"/>
                  </a:lnTo>
                  <a:lnTo>
                    <a:pt x="601" y="528"/>
                  </a:lnTo>
                  <a:lnTo>
                    <a:pt x="601" y="530"/>
                  </a:lnTo>
                  <a:lnTo>
                    <a:pt x="589" y="537"/>
                  </a:lnTo>
                  <a:lnTo>
                    <a:pt x="587" y="540"/>
                  </a:lnTo>
                  <a:lnTo>
                    <a:pt x="592" y="540"/>
                  </a:lnTo>
                  <a:lnTo>
                    <a:pt x="603" y="530"/>
                  </a:lnTo>
                  <a:lnTo>
                    <a:pt x="620" y="528"/>
                  </a:lnTo>
                  <a:lnTo>
                    <a:pt x="620" y="525"/>
                  </a:lnTo>
                  <a:lnTo>
                    <a:pt x="618" y="525"/>
                  </a:lnTo>
                  <a:lnTo>
                    <a:pt x="611" y="530"/>
                  </a:lnTo>
                  <a:lnTo>
                    <a:pt x="608" y="528"/>
                  </a:lnTo>
                  <a:lnTo>
                    <a:pt x="608" y="525"/>
                  </a:lnTo>
                  <a:lnTo>
                    <a:pt x="611" y="525"/>
                  </a:lnTo>
                  <a:lnTo>
                    <a:pt x="615" y="523"/>
                  </a:lnTo>
                  <a:lnTo>
                    <a:pt x="625" y="518"/>
                  </a:lnTo>
                  <a:lnTo>
                    <a:pt x="634" y="516"/>
                  </a:lnTo>
                  <a:lnTo>
                    <a:pt x="637" y="514"/>
                  </a:lnTo>
                  <a:lnTo>
                    <a:pt x="639" y="511"/>
                  </a:lnTo>
                  <a:lnTo>
                    <a:pt x="646" y="509"/>
                  </a:lnTo>
                  <a:lnTo>
                    <a:pt x="646" y="506"/>
                  </a:lnTo>
                  <a:lnTo>
                    <a:pt x="646" y="506"/>
                  </a:lnTo>
                  <a:lnTo>
                    <a:pt x="648" y="504"/>
                  </a:lnTo>
                  <a:lnTo>
                    <a:pt x="648" y="504"/>
                  </a:lnTo>
                  <a:lnTo>
                    <a:pt x="653" y="504"/>
                  </a:lnTo>
                  <a:lnTo>
                    <a:pt x="656" y="504"/>
                  </a:lnTo>
                  <a:lnTo>
                    <a:pt x="658" y="504"/>
                  </a:lnTo>
                  <a:lnTo>
                    <a:pt x="658" y="502"/>
                  </a:lnTo>
                  <a:lnTo>
                    <a:pt x="656" y="502"/>
                  </a:lnTo>
                  <a:lnTo>
                    <a:pt x="656" y="499"/>
                  </a:lnTo>
                  <a:lnTo>
                    <a:pt x="658" y="499"/>
                  </a:lnTo>
                  <a:lnTo>
                    <a:pt x="658" y="499"/>
                  </a:lnTo>
                  <a:lnTo>
                    <a:pt x="660" y="499"/>
                  </a:lnTo>
                  <a:lnTo>
                    <a:pt x="660" y="499"/>
                  </a:lnTo>
                  <a:lnTo>
                    <a:pt x="663" y="499"/>
                  </a:lnTo>
                  <a:lnTo>
                    <a:pt x="665" y="497"/>
                  </a:lnTo>
                  <a:lnTo>
                    <a:pt x="667" y="497"/>
                  </a:lnTo>
                  <a:lnTo>
                    <a:pt x="667" y="495"/>
                  </a:lnTo>
                  <a:lnTo>
                    <a:pt x="674" y="495"/>
                  </a:lnTo>
                  <a:lnTo>
                    <a:pt x="677" y="492"/>
                  </a:lnTo>
                  <a:lnTo>
                    <a:pt x="677" y="490"/>
                  </a:lnTo>
                  <a:lnTo>
                    <a:pt x="679" y="490"/>
                  </a:lnTo>
                  <a:lnTo>
                    <a:pt x="682" y="490"/>
                  </a:lnTo>
                  <a:lnTo>
                    <a:pt x="682" y="490"/>
                  </a:lnTo>
                  <a:lnTo>
                    <a:pt x="684" y="490"/>
                  </a:lnTo>
                  <a:lnTo>
                    <a:pt x="686" y="487"/>
                  </a:lnTo>
                  <a:lnTo>
                    <a:pt x="686" y="487"/>
                  </a:lnTo>
                  <a:lnTo>
                    <a:pt x="684" y="485"/>
                  </a:lnTo>
                  <a:lnTo>
                    <a:pt x="686" y="485"/>
                  </a:lnTo>
                  <a:lnTo>
                    <a:pt x="698" y="480"/>
                  </a:lnTo>
                  <a:lnTo>
                    <a:pt x="700" y="480"/>
                  </a:lnTo>
                  <a:lnTo>
                    <a:pt x="698" y="480"/>
                  </a:lnTo>
                  <a:lnTo>
                    <a:pt x="698" y="483"/>
                  </a:lnTo>
                  <a:lnTo>
                    <a:pt x="693" y="485"/>
                  </a:lnTo>
                  <a:lnTo>
                    <a:pt x="693" y="485"/>
                  </a:lnTo>
                  <a:lnTo>
                    <a:pt x="693" y="485"/>
                  </a:lnTo>
                  <a:lnTo>
                    <a:pt x="693" y="485"/>
                  </a:lnTo>
                  <a:lnTo>
                    <a:pt x="693" y="487"/>
                  </a:lnTo>
                  <a:lnTo>
                    <a:pt x="693" y="485"/>
                  </a:lnTo>
                  <a:lnTo>
                    <a:pt x="693" y="485"/>
                  </a:lnTo>
                  <a:lnTo>
                    <a:pt x="693" y="485"/>
                  </a:lnTo>
                  <a:lnTo>
                    <a:pt x="696" y="485"/>
                  </a:lnTo>
                  <a:lnTo>
                    <a:pt x="705" y="478"/>
                  </a:lnTo>
                  <a:lnTo>
                    <a:pt x="710" y="476"/>
                  </a:lnTo>
                  <a:lnTo>
                    <a:pt x="712" y="473"/>
                  </a:lnTo>
                  <a:lnTo>
                    <a:pt x="715" y="471"/>
                  </a:lnTo>
                  <a:lnTo>
                    <a:pt x="712" y="471"/>
                  </a:lnTo>
                  <a:lnTo>
                    <a:pt x="712" y="469"/>
                  </a:lnTo>
                  <a:lnTo>
                    <a:pt x="712" y="469"/>
                  </a:lnTo>
                  <a:lnTo>
                    <a:pt x="712" y="466"/>
                  </a:lnTo>
                  <a:lnTo>
                    <a:pt x="712" y="466"/>
                  </a:lnTo>
                  <a:lnTo>
                    <a:pt x="715" y="466"/>
                  </a:lnTo>
                  <a:lnTo>
                    <a:pt x="717" y="466"/>
                  </a:lnTo>
                  <a:lnTo>
                    <a:pt x="717" y="469"/>
                  </a:lnTo>
                  <a:lnTo>
                    <a:pt x="717" y="471"/>
                  </a:lnTo>
                  <a:lnTo>
                    <a:pt x="717" y="469"/>
                  </a:lnTo>
                  <a:lnTo>
                    <a:pt x="722" y="466"/>
                  </a:lnTo>
                  <a:lnTo>
                    <a:pt x="724" y="466"/>
                  </a:lnTo>
                  <a:lnTo>
                    <a:pt x="729" y="461"/>
                  </a:lnTo>
                  <a:lnTo>
                    <a:pt x="736" y="454"/>
                  </a:lnTo>
                  <a:lnTo>
                    <a:pt x="741" y="452"/>
                  </a:lnTo>
                  <a:lnTo>
                    <a:pt x="748" y="445"/>
                  </a:lnTo>
                  <a:lnTo>
                    <a:pt x="753" y="443"/>
                  </a:lnTo>
                  <a:lnTo>
                    <a:pt x="762" y="433"/>
                  </a:lnTo>
                  <a:lnTo>
                    <a:pt x="764" y="433"/>
                  </a:lnTo>
                  <a:lnTo>
                    <a:pt x="764" y="431"/>
                  </a:lnTo>
                  <a:lnTo>
                    <a:pt x="764" y="431"/>
                  </a:lnTo>
                  <a:lnTo>
                    <a:pt x="764" y="431"/>
                  </a:lnTo>
                  <a:close/>
                  <a:moveTo>
                    <a:pt x="745" y="412"/>
                  </a:moveTo>
                  <a:lnTo>
                    <a:pt x="745" y="412"/>
                  </a:lnTo>
                  <a:lnTo>
                    <a:pt x="748" y="409"/>
                  </a:lnTo>
                  <a:lnTo>
                    <a:pt x="748" y="407"/>
                  </a:lnTo>
                  <a:lnTo>
                    <a:pt x="750" y="407"/>
                  </a:lnTo>
                  <a:lnTo>
                    <a:pt x="750" y="407"/>
                  </a:lnTo>
                  <a:lnTo>
                    <a:pt x="750" y="407"/>
                  </a:lnTo>
                  <a:lnTo>
                    <a:pt x="750" y="405"/>
                  </a:lnTo>
                  <a:lnTo>
                    <a:pt x="743" y="409"/>
                  </a:lnTo>
                  <a:lnTo>
                    <a:pt x="743" y="409"/>
                  </a:lnTo>
                  <a:lnTo>
                    <a:pt x="743" y="412"/>
                  </a:lnTo>
                  <a:lnTo>
                    <a:pt x="743" y="412"/>
                  </a:lnTo>
                  <a:lnTo>
                    <a:pt x="745" y="412"/>
                  </a:lnTo>
                  <a:close/>
                  <a:moveTo>
                    <a:pt x="537" y="90"/>
                  </a:moveTo>
                  <a:lnTo>
                    <a:pt x="537" y="90"/>
                  </a:lnTo>
                  <a:lnTo>
                    <a:pt x="537" y="90"/>
                  </a:lnTo>
                  <a:lnTo>
                    <a:pt x="537" y="90"/>
                  </a:lnTo>
                  <a:close/>
                  <a:moveTo>
                    <a:pt x="282" y="144"/>
                  </a:moveTo>
                  <a:lnTo>
                    <a:pt x="284" y="144"/>
                  </a:lnTo>
                  <a:lnTo>
                    <a:pt x="284" y="144"/>
                  </a:lnTo>
                  <a:lnTo>
                    <a:pt x="289" y="142"/>
                  </a:lnTo>
                  <a:lnTo>
                    <a:pt x="289" y="140"/>
                  </a:lnTo>
                  <a:lnTo>
                    <a:pt x="289" y="140"/>
                  </a:lnTo>
                  <a:lnTo>
                    <a:pt x="289" y="137"/>
                  </a:lnTo>
                  <a:lnTo>
                    <a:pt x="289" y="137"/>
                  </a:lnTo>
                  <a:lnTo>
                    <a:pt x="289" y="137"/>
                  </a:lnTo>
                  <a:lnTo>
                    <a:pt x="289" y="137"/>
                  </a:lnTo>
                  <a:lnTo>
                    <a:pt x="287" y="140"/>
                  </a:lnTo>
                  <a:lnTo>
                    <a:pt x="287" y="140"/>
                  </a:lnTo>
                  <a:lnTo>
                    <a:pt x="284" y="140"/>
                  </a:lnTo>
                  <a:lnTo>
                    <a:pt x="282" y="142"/>
                  </a:lnTo>
                  <a:lnTo>
                    <a:pt x="282" y="142"/>
                  </a:lnTo>
                  <a:lnTo>
                    <a:pt x="282" y="142"/>
                  </a:lnTo>
                  <a:lnTo>
                    <a:pt x="282" y="144"/>
                  </a:lnTo>
                  <a:lnTo>
                    <a:pt x="282" y="144"/>
                  </a:lnTo>
                  <a:close/>
                  <a:moveTo>
                    <a:pt x="291" y="135"/>
                  </a:moveTo>
                  <a:lnTo>
                    <a:pt x="291" y="137"/>
                  </a:lnTo>
                  <a:lnTo>
                    <a:pt x="291" y="137"/>
                  </a:lnTo>
                  <a:lnTo>
                    <a:pt x="294" y="140"/>
                  </a:lnTo>
                  <a:lnTo>
                    <a:pt x="294" y="137"/>
                  </a:lnTo>
                  <a:lnTo>
                    <a:pt x="296" y="135"/>
                  </a:lnTo>
                  <a:lnTo>
                    <a:pt x="298" y="135"/>
                  </a:lnTo>
                  <a:lnTo>
                    <a:pt x="298" y="132"/>
                  </a:lnTo>
                  <a:lnTo>
                    <a:pt x="301" y="130"/>
                  </a:lnTo>
                  <a:lnTo>
                    <a:pt x="301" y="128"/>
                  </a:lnTo>
                  <a:lnTo>
                    <a:pt x="301" y="128"/>
                  </a:lnTo>
                  <a:lnTo>
                    <a:pt x="301" y="128"/>
                  </a:lnTo>
                  <a:lnTo>
                    <a:pt x="301" y="125"/>
                  </a:lnTo>
                  <a:lnTo>
                    <a:pt x="301" y="128"/>
                  </a:lnTo>
                  <a:lnTo>
                    <a:pt x="298" y="128"/>
                  </a:lnTo>
                  <a:lnTo>
                    <a:pt x="298" y="130"/>
                  </a:lnTo>
                  <a:lnTo>
                    <a:pt x="298" y="128"/>
                  </a:lnTo>
                  <a:lnTo>
                    <a:pt x="296" y="130"/>
                  </a:lnTo>
                  <a:lnTo>
                    <a:pt x="296" y="132"/>
                  </a:lnTo>
                  <a:lnTo>
                    <a:pt x="294" y="132"/>
                  </a:lnTo>
                  <a:lnTo>
                    <a:pt x="294" y="132"/>
                  </a:lnTo>
                  <a:lnTo>
                    <a:pt x="294" y="132"/>
                  </a:lnTo>
                  <a:lnTo>
                    <a:pt x="294" y="132"/>
                  </a:lnTo>
                  <a:lnTo>
                    <a:pt x="294" y="132"/>
                  </a:lnTo>
                  <a:lnTo>
                    <a:pt x="294" y="132"/>
                  </a:lnTo>
                  <a:lnTo>
                    <a:pt x="294" y="132"/>
                  </a:lnTo>
                  <a:lnTo>
                    <a:pt x="291" y="132"/>
                  </a:lnTo>
                  <a:lnTo>
                    <a:pt x="291" y="135"/>
                  </a:lnTo>
                  <a:lnTo>
                    <a:pt x="291" y="132"/>
                  </a:lnTo>
                  <a:lnTo>
                    <a:pt x="291" y="135"/>
                  </a:lnTo>
                  <a:lnTo>
                    <a:pt x="291" y="135"/>
                  </a:lnTo>
                  <a:lnTo>
                    <a:pt x="289" y="135"/>
                  </a:lnTo>
                  <a:lnTo>
                    <a:pt x="291" y="135"/>
                  </a:lnTo>
                  <a:lnTo>
                    <a:pt x="291" y="135"/>
                  </a:lnTo>
                  <a:close/>
                  <a:moveTo>
                    <a:pt x="282" y="177"/>
                  </a:moveTo>
                  <a:lnTo>
                    <a:pt x="284" y="175"/>
                  </a:lnTo>
                  <a:lnTo>
                    <a:pt x="284" y="173"/>
                  </a:lnTo>
                  <a:lnTo>
                    <a:pt x="282" y="173"/>
                  </a:lnTo>
                  <a:lnTo>
                    <a:pt x="282" y="173"/>
                  </a:lnTo>
                  <a:lnTo>
                    <a:pt x="279" y="175"/>
                  </a:lnTo>
                  <a:lnTo>
                    <a:pt x="279" y="177"/>
                  </a:lnTo>
                  <a:lnTo>
                    <a:pt x="277" y="177"/>
                  </a:lnTo>
                  <a:lnTo>
                    <a:pt x="279" y="182"/>
                  </a:lnTo>
                  <a:lnTo>
                    <a:pt x="282" y="177"/>
                  </a:lnTo>
                  <a:lnTo>
                    <a:pt x="282" y="177"/>
                  </a:lnTo>
                  <a:close/>
                  <a:moveTo>
                    <a:pt x="577" y="487"/>
                  </a:moveTo>
                  <a:lnTo>
                    <a:pt x="577" y="485"/>
                  </a:lnTo>
                  <a:lnTo>
                    <a:pt x="573" y="476"/>
                  </a:lnTo>
                  <a:lnTo>
                    <a:pt x="573" y="469"/>
                  </a:lnTo>
                  <a:lnTo>
                    <a:pt x="573" y="466"/>
                  </a:lnTo>
                  <a:lnTo>
                    <a:pt x="570" y="466"/>
                  </a:lnTo>
                  <a:lnTo>
                    <a:pt x="568" y="464"/>
                  </a:lnTo>
                  <a:lnTo>
                    <a:pt x="568" y="464"/>
                  </a:lnTo>
                  <a:lnTo>
                    <a:pt x="566" y="461"/>
                  </a:lnTo>
                  <a:lnTo>
                    <a:pt x="563" y="457"/>
                  </a:lnTo>
                  <a:lnTo>
                    <a:pt x="563" y="457"/>
                  </a:lnTo>
                  <a:lnTo>
                    <a:pt x="563" y="457"/>
                  </a:lnTo>
                  <a:lnTo>
                    <a:pt x="563" y="454"/>
                  </a:lnTo>
                  <a:lnTo>
                    <a:pt x="563" y="454"/>
                  </a:lnTo>
                  <a:lnTo>
                    <a:pt x="563" y="452"/>
                  </a:lnTo>
                  <a:lnTo>
                    <a:pt x="566" y="450"/>
                  </a:lnTo>
                  <a:lnTo>
                    <a:pt x="566" y="452"/>
                  </a:lnTo>
                  <a:lnTo>
                    <a:pt x="566" y="454"/>
                  </a:lnTo>
                  <a:lnTo>
                    <a:pt x="566" y="457"/>
                  </a:lnTo>
                  <a:lnTo>
                    <a:pt x="568" y="459"/>
                  </a:lnTo>
                  <a:lnTo>
                    <a:pt x="570" y="461"/>
                  </a:lnTo>
                  <a:lnTo>
                    <a:pt x="573" y="461"/>
                  </a:lnTo>
                  <a:lnTo>
                    <a:pt x="575" y="464"/>
                  </a:lnTo>
                  <a:lnTo>
                    <a:pt x="575" y="469"/>
                  </a:lnTo>
                  <a:lnTo>
                    <a:pt x="577" y="471"/>
                  </a:lnTo>
                  <a:lnTo>
                    <a:pt x="580" y="483"/>
                  </a:lnTo>
                  <a:lnTo>
                    <a:pt x="580" y="485"/>
                  </a:lnTo>
                  <a:lnTo>
                    <a:pt x="580" y="490"/>
                  </a:lnTo>
                  <a:lnTo>
                    <a:pt x="580" y="495"/>
                  </a:lnTo>
                  <a:lnTo>
                    <a:pt x="580" y="499"/>
                  </a:lnTo>
                  <a:lnTo>
                    <a:pt x="580" y="502"/>
                  </a:lnTo>
                  <a:lnTo>
                    <a:pt x="580" y="504"/>
                  </a:lnTo>
                  <a:lnTo>
                    <a:pt x="575" y="516"/>
                  </a:lnTo>
                  <a:lnTo>
                    <a:pt x="575" y="518"/>
                  </a:lnTo>
                  <a:lnTo>
                    <a:pt x="575" y="521"/>
                  </a:lnTo>
                  <a:lnTo>
                    <a:pt x="577" y="523"/>
                  </a:lnTo>
                  <a:lnTo>
                    <a:pt x="577" y="521"/>
                  </a:lnTo>
                  <a:lnTo>
                    <a:pt x="580" y="514"/>
                  </a:lnTo>
                  <a:lnTo>
                    <a:pt x="582" y="509"/>
                  </a:lnTo>
                  <a:lnTo>
                    <a:pt x="582" y="509"/>
                  </a:lnTo>
                  <a:lnTo>
                    <a:pt x="587" y="506"/>
                  </a:lnTo>
                  <a:lnTo>
                    <a:pt x="589" y="504"/>
                  </a:lnTo>
                  <a:lnTo>
                    <a:pt x="594" y="504"/>
                  </a:lnTo>
                  <a:lnTo>
                    <a:pt x="592" y="504"/>
                  </a:lnTo>
                  <a:lnTo>
                    <a:pt x="589" y="502"/>
                  </a:lnTo>
                  <a:lnTo>
                    <a:pt x="589" y="502"/>
                  </a:lnTo>
                  <a:lnTo>
                    <a:pt x="589" y="499"/>
                  </a:lnTo>
                  <a:lnTo>
                    <a:pt x="592" y="499"/>
                  </a:lnTo>
                  <a:lnTo>
                    <a:pt x="592" y="499"/>
                  </a:lnTo>
                  <a:lnTo>
                    <a:pt x="592" y="499"/>
                  </a:lnTo>
                  <a:lnTo>
                    <a:pt x="592" y="497"/>
                  </a:lnTo>
                  <a:lnTo>
                    <a:pt x="594" y="495"/>
                  </a:lnTo>
                  <a:lnTo>
                    <a:pt x="596" y="490"/>
                  </a:lnTo>
                  <a:lnTo>
                    <a:pt x="596" y="487"/>
                  </a:lnTo>
                  <a:lnTo>
                    <a:pt x="599" y="487"/>
                  </a:lnTo>
                  <a:lnTo>
                    <a:pt x="601" y="487"/>
                  </a:lnTo>
                  <a:lnTo>
                    <a:pt x="601" y="485"/>
                  </a:lnTo>
                  <a:lnTo>
                    <a:pt x="601" y="483"/>
                  </a:lnTo>
                  <a:lnTo>
                    <a:pt x="601" y="483"/>
                  </a:lnTo>
                  <a:lnTo>
                    <a:pt x="601" y="480"/>
                  </a:lnTo>
                  <a:lnTo>
                    <a:pt x="601" y="480"/>
                  </a:lnTo>
                  <a:lnTo>
                    <a:pt x="601" y="480"/>
                  </a:lnTo>
                  <a:lnTo>
                    <a:pt x="601" y="480"/>
                  </a:lnTo>
                  <a:lnTo>
                    <a:pt x="601" y="478"/>
                  </a:lnTo>
                  <a:lnTo>
                    <a:pt x="601" y="478"/>
                  </a:lnTo>
                  <a:lnTo>
                    <a:pt x="599" y="478"/>
                  </a:lnTo>
                  <a:lnTo>
                    <a:pt x="599" y="478"/>
                  </a:lnTo>
                  <a:lnTo>
                    <a:pt x="599" y="478"/>
                  </a:lnTo>
                  <a:lnTo>
                    <a:pt x="599" y="476"/>
                  </a:lnTo>
                  <a:lnTo>
                    <a:pt x="596" y="473"/>
                  </a:lnTo>
                  <a:lnTo>
                    <a:pt x="592" y="471"/>
                  </a:lnTo>
                  <a:lnTo>
                    <a:pt x="592" y="471"/>
                  </a:lnTo>
                  <a:lnTo>
                    <a:pt x="592" y="469"/>
                  </a:lnTo>
                  <a:lnTo>
                    <a:pt x="596" y="466"/>
                  </a:lnTo>
                  <a:lnTo>
                    <a:pt x="601" y="461"/>
                  </a:lnTo>
                  <a:lnTo>
                    <a:pt x="606" y="457"/>
                  </a:lnTo>
                  <a:lnTo>
                    <a:pt x="608" y="452"/>
                  </a:lnTo>
                  <a:lnTo>
                    <a:pt x="611" y="452"/>
                  </a:lnTo>
                  <a:lnTo>
                    <a:pt x="608" y="450"/>
                  </a:lnTo>
                  <a:lnTo>
                    <a:pt x="606" y="447"/>
                  </a:lnTo>
                  <a:lnTo>
                    <a:pt x="606" y="445"/>
                  </a:lnTo>
                  <a:lnTo>
                    <a:pt x="603" y="443"/>
                  </a:lnTo>
                  <a:lnTo>
                    <a:pt x="601" y="440"/>
                  </a:lnTo>
                  <a:lnTo>
                    <a:pt x="601" y="435"/>
                  </a:lnTo>
                  <a:lnTo>
                    <a:pt x="601" y="431"/>
                  </a:lnTo>
                  <a:lnTo>
                    <a:pt x="599" y="424"/>
                  </a:lnTo>
                  <a:lnTo>
                    <a:pt x="599" y="419"/>
                  </a:lnTo>
                  <a:lnTo>
                    <a:pt x="596" y="412"/>
                  </a:lnTo>
                  <a:lnTo>
                    <a:pt x="596" y="407"/>
                  </a:lnTo>
                  <a:lnTo>
                    <a:pt x="596" y="402"/>
                  </a:lnTo>
                  <a:lnTo>
                    <a:pt x="594" y="395"/>
                  </a:lnTo>
                  <a:lnTo>
                    <a:pt x="594" y="390"/>
                  </a:lnTo>
                  <a:lnTo>
                    <a:pt x="592" y="386"/>
                  </a:lnTo>
                  <a:lnTo>
                    <a:pt x="592" y="379"/>
                  </a:lnTo>
                  <a:lnTo>
                    <a:pt x="589" y="374"/>
                  </a:lnTo>
                  <a:lnTo>
                    <a:pt x="589" y="369"/>
                  </a:lnTo>
                  <a:lnTo>
                    <a:pt x="589" y="362"/>
                  </a:lnTo>
                  <a:lnTo>
                    <a:pt x="587" y="357"/>
                  </a:lnTo>
                  <a:lnTo>
                    <a:pt x="587" y="350"/>
                  </a:lnTo>
                  <a:lnTo>
                    <a:pt x="582" y="348"/>
                  </a:lnTo>
                  <a:lnTo>
                    <a:pt x="582" y="345"/>
                  </a:lnTo>
                  <a:lnTo>
                    <a:pt x="585" y="343"/>
                  </a:lnTo>
                  <a:lnTo>
                    <a:pt x="585" y="334"/>
                  </a:lnTo>
                  <a:lnTo>
                    <a:pt x="585" y="315"/>
                  </a:lnTo>
                  <a:lnTo>
                    <a:pt x="585" y="305"/>
                  </a:lnTo>
                  <a:lnTo>
                    <a:pt x="585" y="296"/>
                  </a:lnTo>
                  <a:lnTo>
                    <a:pt x="585" y="286"/>
                  </a:lnTo>
                  <a:lnTo>
                    <a:pt x="585" y="277"/>
                  </a:lnTo>
                  <a:lnTo>
                    <a:pt x="587" y="270"/>
                  </a:lnTo>
                  <a:lnTo>
                    <a:pt x="587" y="265"/>
                  </a:lnTo>
                  <a:lnTo>
                    <a:pt x="587" y="263"/>
                  </a:lnTo>
                  <a:lnTo>
                    <a:pt x="585" y="260"/>
                  </a:lnTo>
                  <a:lnTo>
                    <a:pt x="582" y="258"/>
                  </a:lnTo>
                  <a:lnTo>
                    <a:pt x="582" y="253"/>
                  </a:lnTo>
                  <a:lnTo>
                    <a:pt x="582" y="251"/>
                  </a:lnTo>
                  <a:lnTo>
                    <a:pt x="582" y="248"/>
                  </a:lnTo>
                  <a:lnTo>
                    <a:pt x="582" y="248"/>
                  </a:lnTo>
                  <a:lnTo>
                    <a:pt x="582" y="246"/>
                  </a:lnTo>
                  <a:lnTo>
                    <a:pt x="580" y="241"/>
                  </a:lnTo>
                  <a:lnTo>
                    <a:pt x="580" y="237"/>
                  </a:lnTo>
                  <a:lnTo>
                    <a:pt x="577" y="232"/>
                  </a:lnTo>
                  <a:lnTo>
                    <a:pt x="577" y="225"/>
                  </a:lnTo>
                  <a:lnTo>
                    <a:pt x="575" y="218"/>
                  </a:lnTo>
                  <a:lnTo>
                    <a:pt x="573" y="203"/>
                  </a:lnTo>
                  <a:lnTo>
                    <a:pt x="570" y="196"/>
                  </a:lnTo>
                  <a:lnTo>
                    <a:pt x="568" y="189"/>
                  </a:lnTo>
                  <a:lnTo>
                    <a:pt x="568" y="182"/>
                  </a:lnTo>
                  <a:lnTo>
                    <a:pt x="566" y="177"/>
                  </a:lnTo>
                  <a:lnTo>
                    <a:pt x="566" y="175"/>
                  </a:lnTo>
                  <a:lnTo>
                    <a:pt x="566" y="173"/>
                  </a:lnTo>
                  <a:lnTo>
                    <a:pt x="566" y="170"/>
                  </a:lnTo>
                  <a:lnTo>
                    <a:pt x="563" y="168"/>
                  </a:lnTo>
                  <a:lnTo>
                    <a:pt x="563" y="168"/>
                  </a:lnTo>
                  <a:lnTo>
                    <a:pt x="563" y="168"/>
                  </a:lnTo>
                  <a:lnTo>
                    <a:pt x="561" y="168"/>
                  </a:lnTo>
                  <a:lnTo>
                    <a:pt x="561" y="166"/>
                  </a:lnTo>
                  <a:lnTo>
                    <a:pt x="559" y="163"/>
                  </a:lnTo>
                  <a:lnTo>
                    <a:pt x="559" y="161"/>
                  </a:lnTo>
                  <a:lnTo>
                    <a:pt x="556" y="161"/>
                  </a:lnTo>
                  <a:lnTo>
                    <a:pt x="556" y="161"/>
                  </a:lnTo>
                  <a:lnTo>
                    <a:pt x="554" y="161"/>
                  </a:lnTo>
                  <a:lnTo>
                    <a:pt x="554" y="161"/>
                  </a:lnTo>
                  <a:lnTo>
                    <a:pt x="554" y="161"/>
                  </a:lnTo>
                  <a:lnTo>
                    <a:pt x="554" y="161"/>
                  </a:lnTo>
                  <a:lnTo>
                    <a:pt x="551" y="163"/>
                  </a:lnTo>
                  <a:lnTo>
                    <a:pt x="551" y="163"/>
                  </a:lnTo>
                  <a:lnTo>
                    <a:pt x="551" y="163"/>
                  </a:lnTo>
                  <a:lnTo>
                    <a:pt x="551" y="163"/>
                  </a:lnTo>
                  <a:lnTo>
                    <a:pt x="551" y="166"/>
                  </a:lnTo>
                  <a:lnTo>
                    <a:pt x="551" y="168"/>
                  </a:lnTo>
                  <a:lnTo>
                    <a:pt x="551" y="168"/>
                  </a:lnTo>
                  <a:lnTo>
                    <a:pt x="551" y="168"/>
                  </a:lnTo>
                  <a:lnTo>
                    <a:pt x="551" y="168"/>
                  </a:lnTo>
                  <a:lnTo>
                    <a:pt x="549" y="170"/>
                  </a:lnTo>
                  <a:lnTo>
                    <a:pt x="549" y="170"/>
                  </a:lnTo>
                  <a:lnTo>
                    <a:pt x="549" y="170"/>
                  </a:lnTo>
                  <a:lnTo>
                    <a:pt x="549" y="170"/>
                  </a:lnTo>
                  <a:lnTo>
                    <a:pt x="547" y="168"/>
                  </a:lnTo>
                  <a:lnTo>
                    <a:pt x="547" y="168"/>
                  </a:lnTo>
                  <a:lnTo>
                    <a:pt x="547" y="166"/>
                  </a:lnTo>
                  <a:lnTo>
                    <a:pt x="547" y="163"/>
                  </a:lnTo>
                  <a:lnTo>
                    <a:pt x="547" y="161"/>
                  </a:lnTo>
                  <a:lnTo>
                    <a:pt x="547" y="161"/>
                  </a:lnTo>
                  <a:lnTo>
                    <a:pt x="547" y="149"/>
                  </a:lnTo>
                  <a:lnTo>
                    <a:pt x="547" y="147"/>
                  </a:lnTo>
                  <a:lnTo>
                    <a:pt x="547" y="147"/>
                  </a:lnTo>
                  <a:lnTo>
                    <a:pt x="547" y="144"/>
                  </a:lnTo>
                  <a:lnTo>
                    <a:pt x="547" y="142"/>
                  </a:lnTo>
                  <a:lnTo>
                    <a:pt x="544" y="142"/>
                  </a:lnTo>
                  <a:lnTo>
                    <a:pt x="542" y="140"/>
                  </a:lnTo>
                  <a:lnTo>
                    <a:pt x="542" y="140"/>
                  </a:lnTo>
                  <a:lnTo>
                    <a:pt x="542" y="137"/>
                  </a:lnTo>
                  <a:lnTo>
                    <a:pt x="542" y="135"/>
                  </a:lnTo>
                  <a:lnTo>
                    <a:pt x="542" y="135"/>
                  </a:lnTo>
                  <a:lnTo>
                    <a:pt x="542" y="132"/>
                  </a:lnTo>
                  <a:lnTo>
                    <a:pt x="540" y="132"/>
                  </a:lnTo>
                  <a:lnTo>
                    <a:pt x="540" y="130"/>
                  </a:lnTo>
                  <a:lnTo>
                    <a:pt x="537" y="128"/>
                  </a:lnTo>
                  <a:lnTo>
                    <a:pt x="537" y="125"/>
                  </a:lnTo>
                  <a:lnTo>
                    <a:pt x="535" y="121"/>
                  </a:lnTo>
                  <a:lnTo>
                    <a:pt x="535" y="118"/>
                  </a:lnTo>
                  <a:lnTo>
                    <a:pt x="535" y="116"/>
                  </a:lnTo>
                  <a:lnTo>
                    <a:pt x="535" y="116"/>
                  </a:lnTo>
                  <a:lnTo>
                    <a:pt x="535" y="116"/>
                  </a:lnTo>
                  <a:lnTo>
                    <a:pt x="533" y="116"/>
                  </a:lnTo>
                  <a:lnTo>
                    <a:pt x="533" y="116"/>
                  </a:lnTo>
                  <a:lnTo>
                    <a:pt x="533" y="118"/>
                  </a:lnTo>
                  <a:lnTo>
                    <a:pt x="530" y="114"/>
                  </a:lnTo>
                  <a:lnTo>
                    <a:pt x="530" y="99"/>
                  </a:lnTo>
                  <a:lnTo>
                    <a:pt x="528" y="97"/>
                  </a:lnTo>
                  <a:lnTo>
                    <a:pt x="530" y="95"/>
                  </a:lnTo>
                  <a:lnTo>
                    <a:pt x="535" y="87"/>
                  </a:lnTo>
                  <a:lnTo>
                    <a:pt x="535" y="85"/>
                  </a:lnTo>
                  <a:lnTo>
                    <a:pt x="533" y="83"/>
                  </a:lnTo>
                  <a:lnTo>
                    <a:pt x="533" y="83"/>
                  </a:lnTo>
                  <a:lnTo>
                    <a:pt x="533" y="78"/>
                  </a:lnTo>
                  <a:lnTo>
                    <a:pt x="530" y="76"/>
                  </a:lnTo>
                  <a:lnTo>
                    <a:pt x="530" y="73"/>
                  </a:lnTo>
                  <a:lnTo>
                    <a:pt x="528" y="73"/>
                  </a:lnTo>
                  <a:lnTo>
                    <a:pt x="528" y="73"/>
                  </a:lnTo>
                  <a:lnTo>
                    <a:pt x="528" y="66"/>
                  </a:lnTo>
                  <a:lnTo>
                    <a:pt x="525" y="66"/>
                  </a:lnTo>
                  <a:lnTo>
                    <a:pt x="525" y="66"/>
                  </a:lnTo>
                  <a:lnTo>
                    <a:pt x="525" y="69"/>
                  </a:lnTo>
                  <a:lnTo>
                    <a:pt x="525" y="71"/>
                  </a:lnTo>
                  <a:lnTo>
                    <a:pt x="525" y="73"/>
                  </a:lnTo>
                  <a:lnTo>
                    <a:pt x="525" y="71"/>
                  </a:lnTo>
                  <a:lnTo>
                    <a:pt x="523" y="69"/>
                  </a:lnTo>
                  <a:lnTo>
                    <a:pt x="523" y="69"/>
                  </a:lnTo>
                  <a:lnTo>
                    <a:pt x="525" y="66"/>
                  </a:lnTo>
                  <a:lnTo>
                    <a:pt x="525" y="64"/>
                  </a:lnTo>
                  <a:lnTo>
                    <a:pt x="523" y="64"/>
                  </a:lnTo>
                  <a:lnTo>
                    <a:pt x="521" y="61"/>
                  </a:lnTo>
                  <a:lnTo>
                    <a:pt x="523" y="59"/>
                  </a:lnTo>
                  <a:lnTo>
                    <a:pt x="523" y="57"/>
                  </a:lnTo>
                  <a:lnTo>
                    <a:pt x="521" y="54"/>
                  </a:lnTo>
                  <a:lnTo>
                    <a:pt x="521" y="54"/>
                  </a:lnTo>
                  <a:lnTo>
                    <a:pt x="518" y="54"/>
                  </a:lnTo>
                  <a:lnTo>
                    <a:pt x="518" y="52"/>
                  </a:lnTo>
                  <a:lnTo>
                    <a:pt x="516" y="50"/>
                  </a:lnTo>
                  <a:lnTo>
                    <a:pt x="516" y="47"/>
                  </a:lnTo>
                  <a:lnTo>
                    <a:pt x="516" y="47"/>
                  </a:lnTo>
                  <a:lnTo>
                    <a:pt x="516" y="47"/>
                  </a:lnTo>
                  <a:lnTo>
                    <a:pt x="516" y="47"/>
                  </a:lnTo>
                  <a:lnTo>
                    <a:pt x="516" y="45"/>
                  </a:lnTo>
                  <a:lnTo>
                    <a:pt x="514" y="45"/>
                  </a:lnTo>
                  <a:lnTo>
                    <a:pt x="516" y="43"/>
                  </a:lnTo>
                  <a:lnTo>
                    <a:pt x="516" y="40"/>
                  </a:lnTo>
                  <a:lnTo>
                    <a:pt x="514" y="38"/>
                  </a:lnTo>
                  <a:lnTo>
                    <a:pt x="514" y="35"/>
                  </a:lnTo>
                  <a:lnTo>
                    <a:pt x="514" y="35"/>
                  </a:lnTo>
                  <a:lnTo>
                    <a:pt x="516" y="35"/>
                  </a:lnTo>
                  <a:lnTo>
                    <a:pt x="516" y="35"/>
                  </a:lnTo>
                  <a:lnTo>
                    <a:pt x="518" y="38"/>
                  </a:lnTo>
                  <a:lnTo>
                    <a:pt x="518" y="38"/>
                  </a:lnTo>
                  <a:lnTo>
                    <a:pt x="518" y="35"/>
                  </a:lnTo>
                  <a:lnTo>
                    <a:pt x="518" y="35"/>
                  </a:lnTo>
                  <a:lnTo>
                    <a:pt x="518" y="33"/>
                  </a:lnTo>
                  <a:lnTo>
                    <a:pt x="516" y="33"/>
                  </a:lnTo>
                  <a:lnTo>
                    <a:pt x="516" y="33"/>
                  </a:lnTo>
                  <a:lnTo>
                    <a:pt x="514" y="31"/>
                  </a:lnTo>
                  <a:lnTo>
                    <a:pt x="514" y="31"/>
                  </a:lnTo>
                  <a:lnTo>
                    <a:pt x="514" y="31"/>
                  </a:lnTo>
                  <a:lnTo>
                    <a:pt x="514" y="28"/>
                  </a:lnTo>
                  <a:lnTo>
                    <a:pt x="516" y="28"/>
                  </a:lnTo>
                  <a:lnTo>
                    <a:pt x="516" y="28"/>
                  </a:lnTo>
                  <a:lnTo>
                    <a:pt x="516" y="28"/>
                  </a:lnTo>
                  <a:lnTo>
                    <a:pt x="516" y="26"/>
                  </a:lnTo>
                  <a:lnTo>
                    <a:pt x="516" y="24"/>
                  </a:lnTo>
                  <a:lnTo>
                    <a:pt x="516" y="24"/>
                  </a:lnTo>
                  <a:lnTo>
                    <a:pt x="514" y="21"/>
                  </a:lnTo>
                  <a:lnTo>
                    <a:pt x="514" y="21"/>
                  </a:lnTo>
                  <a:lnTo>
                    <a:pt x="514" y="19"/>
                  </a:lnTo>
                  <a:lnTo>
                    <a:pt x="514" y="16"/>
                  </a:lnTo>
                  <a:lnTo>
                    <a:pt x="514" y="12"/>
                  </a:lnTo>
                  <a:lnTo>
                    <a:pt x="511" y="9"/>
                  </a:lnTo>
                  <a:lnTo>
                    <a:pt x="511" y="7"/>
                  </a:lnTo>
                  <a:lnTo>
                    <a:pt x="511" y="7"/>
                  </a:lnTo>
                  <a:lnTo>
                    <a:pt x="514" y="7"/>
                  </a:lnTo>
                  <a:lnTo>
                    <a:pt x="514" y="7"/>
                  </a:lnTo>
                  <a:lnTo>
                    <a:pt x="514" y="5"/>
                  </a:lnTo>
                  <a:lnTo>
                    <a:pt x="514" y="5"/>
                  </a:lnTo>
                  <a:lnTo>
                    <a:pt x="514" y="2"/>
                  </a:lnTo>
                  <a:lnTo>
                    <a:pt x="511" y="0"/>
                  </a:lnTo>
                  <a:lnTo>
                    <a:pt x="511" y="0"/>
                  </a:lnTo>
                  <a:lnTo>
                    <a:pt x="509" y="0"/>
                  </a:lnTo>
                  <a:lnTo>
                    <a:pt x="499" y="2"/>
                  </a:lnTo>
                  <a:lnTo>
                    <a:pt x="490" y="5"/>
                  </a:lnTo>
                  <a:lnTo>
                    <a:pt x="483" y="7"/>
                  </a:lnTo>
                  <a:lnTo>
                    <a:pt x="473" y="9"/>
                  </a:lnTo>
                  <a:lnTo>
                    <a:pt x="464" y="12"/>
                  </a:lnTo>
                  <a:lnTo>
                    <a:pt x="454" y="14"/>
                  </a:lnTo>
                  <a:lnTo>
                    <a:pt x="447" y="16"/>
                  </a:lnTo>
                  <a:lnTo>
                    <a:pt x="438" y="19"/>
                  </a:lnTo>
                  <a:lnTo>
                    <a:pt x="428" y="21"/>
                  </a:lnTo>
                  <a:lnTo>
                    <a:pt x="419" y="24"/>
                  </a:lnTo>
                  <a:lnTo>
                    <a:pt x="412" y="24"/>
                  </a:lnTo>
                  <a:lnTo>
                    <a:pt x="402" y="26"/>
                  </a:lnTo>
                  <a:lnTo>
                    <a:pt x="393" y="28"/>
                  </a:lnTo>
                  <a:lnTo>
                    <a:pt x="393" y="28"/>
                  </a:lnTo>
                  <a:lnTo>
                    <a:pt x="391" y="31"/>
                  </a:lnTo>
                  <a:lnTo>
                    <a:pt x="379" y="31"/>
                  </a:lnTo>
                  <a:lnTo>
                    <a:pt x="376" y="31"/>
                  </a:lnTo>
                  <a:lnTo>
                    <a:pt x="374" y="33"/>
                  </a:lnTo>
                  <a:lnTo>
                    <a:pt x="372" y="35"/>
                  </a:lnTo>
                  <a:lnTo>
                    <a:pt x="367" y="38"/>
                  </a:lnTo>
                  <a:lnTo>
                    <a:pt x="367" y="40"/>
                  </a:lnTo>
                  <a:lnTo>
                    <a:pt x="362" y="43"/>
                  </a:lnTo>
                  <a:lnTo>
                    <a:pt x="362" y="45"/>
                  </a:lnTo>
                  <a:lnTo>
                    <a:pt x="357" y="47"/>
                  </a:lnTo>
                  <a:lnTo>
                    <a:pt x="346" y="57"/>
                  </a:lnTo>
                  <a:lnTo>
                    <a:pt x="341" y="64"/>
                  </a:lnTo>
                  <a:lnTo>
                    <a:pt x="334" y="76"/>
                  </a:lnTo>
                  <a:lnTo>
                    <a:pt x="324" y="87"/>
                  </a:lnTo>
                  <a:lnTo>
                    <a:pt x="315" y="99"/>
                  </a:lnTo>
                  <a:lnTo>
                    <a:pt x="313" y="106"/>
                  </a:lnTo>
                  <a:lnTo>
                    <a:pt x="310" y="111"/>
                  </a:lnTo>
                  <a:lnTo>
                    <a:pt x="310" y="111"/>
                  </a:lnTo>
                  <a:lnTo>
                    <a:pt x="310" y="111"/>
                  </a:lnTo>
                  <a:lnTo>
                    <a:pt x="310" y="111"/>
                  </a:lnTo>
                  <a:lnTo>
                    <a:pt x="313" y="114"/>
                  </a:lnTo>
                  <a:lnTo>
                    <a:pt x="313" y="116"/>
                  </a:lnTo>
                  <a:lnTo>
                    <a:pt x="313" y="118"/>
                  </a:lnTo>
                  <a:lnTo>
                    <a:pt x="308" y="123"/>
                  </a:lnTo>
                  <a:lnTo>
                    <a:pt x="308" y="123"/>
                  </a:lnTo>
                  <a:lnTo>
                    <a:pt x="308" y="123"/>
                  </a:lnTo>
                  <a:lnTo>
                    <a:pt x="308" y="125"/>
                  </a:lnTo>
                  <a:lnTo>
                    <a:pt x="308" y="125"/>
                  </a:lnTo>
                  <a:lnTo>
                    <a:pt x="305" y="125"/>
                  </a:lnTo>
                  <a:lnTo>
                    <a:pt x="303" y="128"/>
                  </a:lnTo>
                  <a:lnTo>
                    <a:pt x="301" y="130"/>
                  </a:lnTo>
                  <a:lnTo>
                    <a:pt x="301" y="130"/>
                  </a:lnTo>
                  <a:lnTo>
                    <a:pt x="291" y="142"/>
                  </a:lnTo>
                  <a:lnTo>
                    <a:pt x="282" y="151"/>
                  </a:lnTo>
                  <a:lnTo>
                    <a:pt x="268" y="166"/>
                  </a:lnTo>
                  <a:lnTo>
                    <a:pt x="268" y="166"/>
                  </a:lnTo>
                  <a:lnTo>
                    <a:pt x="268" y="170"/>
                  </a:lnTo>
                  <a:lnTo>
                    <a:pt x="270" y="170"/>
                  </a:lnTo>
                  <a:lnTo>
                    <a:pt x="272" y="170"/>
                  </a:lnTo>
                  <a:lnTo>
                    <a:pt x="272" y="170"/>
                  </a:lnTo>
                  <a:lnTo>
                    <a:pt x="275" y="173"/>
                  </a:lnTo>
                  <a:lnTo>
                    <a:pt x="275" y="173"/>
                  </a:lnTo>
                  <a:lnTo>
                    <a:pt x="275" y="175"/>
                  </a:lnTo>
                  <a:lnTo>
                    <a:pt x="275" y="175"/>
                  </a:lnTo>
                  <a:lnTo>
                    <a:pt x="275" y="175"/>
                  </a:lnTo>
                  <a:lnTo>
                    <a:pt x="277" y="175"/>
                  </a:lnTo>
                  <a:lnTo>
                    <a:pt x="277" y="175"/>
                  </a:lnTo>
                  <a:lnTo>
                    <a:pt x="277" y="173"/>
                  </a:lnTo>
                  <a:lnTo>
                    <a:pt x="277" y="170"/>
                  </a:lnTo>
                  <a:lnTo>
                    <a:pt x="282" y="168"/>
                  </a:lnTo>
                  <a:lnTo>
                    <a:pt x="284" y="168"/>
                  </a:lnTo>
                  <a:lnTo>
                    <a:pt x="287" y="168"/>
                  </a:lnTo>
                  <a:lnTo>
                    <a:pt x="289" y="168"/>
                  </a:lnTo>
                  <a:lnTo>
                    <a:pt x="289" y="170"/>
                  </a:lnTo>
                  <a:lnTo>
                    <a:pt x="289" y="170"/>
                  </a:lnTo>
                  <a:lnTo>
                    <a:pt x="289" y="170"/>
                  </a:lnTo>
                  <a:lnTo>
                    <a:pt x="289" y="170"/>
                  </a:lnTo>
                  <a:lnTo>
                    <a:pt x="289" y="170"/>
                  </a:lnTo>
                  <a:lnTo>
                    <a:pt x="289" y="170"/>
                  </a:lnTo>
                  <a:lnTo>
                    <a:pt x="291" y="168"/>
                  </a:lnTo>
                  <a:lnTo>
                    <a:pt x="291" y="170"/>
                  </a:lnTo>
                  <a:lnTo>
                    <a:pt x="289" y="173"/>
                  </a:lnTo>
                  <a:lnTo>
                    <a:pt x="289" y="175"/>
                  </a:lnTo>
                  <a:lnTo>
                    <a:pt x="287" y="175"/>
                  </a:lnTo>
                  <a:lnTo>
                    <a:pt x="284" y="177"/>
                  </a:lnTo>
                  <a:lnTo>
                    <a:pt x="284" y="180"/>
                  </a:lnTo>
                  <a:lnTo>
                    <a:pt x="284" y="180"/>
                  </a:lnTo>
                  <a:lnTo>
                    <a:pt x="291" y="177"/>
                  </a:lnTo>
                  <a:lnTo>
                    <a:pt x="294" y="177"/>
                  </a:lnTo>
                  <a:lnTo>
                    <a:pt x="294" y="175"/>
                  </a:lnTo>
                  <a:lnTo>
                    <a:pt x="296" y="173"/>
                  </a:lnTo>
                  <a:lnTo>
                    <a:pt x="298" y="173"/>
                  </a:lnTo>
                  <a:lnTo>
                    <a:pt x="298" y="175"/>
                  </a:lnTo>
                  <a:lnTo>
                    <a:pt x="298" y="175"/>
                  </a:lnTo>
                  <a:lnTo>
                    <a:pt x="298" y="177"/>
                  </a:lnTo>
                  <a:lnTo>
                    <a:pt x="296" y="180"/>
                  </a:lnTo>
                  <a:lnTo>
                    <a:pt x="294" y="180"/>
                  </a:lnTo>
                  <a:lnTo>
                    <a:pt x="294" y="182"/>
                  </a:lnTo>
                  <a:lnTo>
                    <a:pt x="291" y="182"/>
                  </a:lnTo>
                  <a:lnTo>
                    <a:pt x="294" y="185"/>
                  </a:lnTo>
                  <a:lnTo>
                    <a:pt x="294" y="187"/>
                  </a:lnTo>
                  <a:lnTo>
                    <a:pt x="291" y="189"/>
                  </a:lnTo>
                  <a:lnTo>
                    <a:pt x="289" y="192"/>
                  </a:lnTo>
                  <a:lnTo>
                    <a:pt x="287" y="194"/>
                  </a:lnTo>
                  <a:lnTo>
                    <a:pt x="284" y="194"/>
                  </a:lnTo>
                  <a:lnTo>
                    <a:pt x="284" y="192"/>
                  </a:lnTo>
                  <a:lnTo>
                    <a:pt x="287" y="189"/>
                  </a:lnTo>
                  <a:lnTo>
                    <a:pt x="282" y="192"/>
                  </a:lnTo>
                  <a:lnTo>
                    <a:pt x="279" y="194"/>
                  </a:lnTo>
                  <a:lnTo>
                    <a:pt x="279" y="196"/>
                  </a:lnTo>
                  <a:lnTo>
                    <a:pt x="279" y="196"/>
                  </a:lnTo>
                  <a:lnTo>
                    <a:pt x="282" y="196"/>
                  </a:lnTo>
                  <a:lnTo>
                    <a:pt x="284" y="199"/>
                  </a:lnTo>
                  <a:lnTo>
                    <a:pt x="284" y="199"/>
                  </a:lnTo>
                  <a:lnTo>
                    <a:pt x="287" y="199"/>
                  </a:lnTo>
                  <a:lnTo>
                    <a:pt x="287" y="199"/>
                  </a:lnTo>
                  <a:lnTo>
                    <a:pt x="287" y="201"/>
                  </a:lnTo>
                  <a:lnTo>
                    <a:pt x="287" y="201"/>
                  </a:lnTo>
                  <a:lnTo>
                    <a:pt x="287" y="201"/>
                  </a:lnTo>
                  <a:lnTo>
                    <a:pt x="289" y="203"/>
                  </a:lnTo>
                  <a:lnTo>
                    <a:pt x="291" y="208"/>
                  </a:lnTo>
                  <a:lnTo>
                    <a:pt x="291" y="208"/>
                  </a:lnTo>
                  <a:lnTo>
                    <a:pt x="291" y="211"/>
                  </a:lnTo>
                  <a:lnTo>
                    <a:pt x="291" y="213"/>
                  </a:lnTo>
                  <a:lnTo>
                    <a:pt x="294" y="218"/>
                  </a:lnTo>
                  <a:lnTo>
                    <a:pt x="294" y="220"/>
                  </a:lnTo>
                  <a:lnTo>
                    <a:pt x="294" y="218"/>
                  </a:lnTo>
                  <a:lnTo>
                    <a:pt x="294" y="215"/>
                  </a:lnTo>
                  <a:lnTo>
                    <a:pt x="296" y="215"/>
                  </a:lnTo>
                  <a:lnTo>
                    <a:pt x="296" y="215"/>
                  </a:lnTo>
                  <a:lnTo>
                    <a:pt x="294" y="222"/>
                  </a:lnTo>
                  <a:lnTo>
                    <a:pt x="294" y="225"/>
                  </a:lnTo>
                  <a:lnTo>
                    <a:pt x="298" y="227"/>
                  </a:lnTo>
                  <a:lnTo>
                    <a:pt x="296" y="227"/>
                  </a:lnTo>
                  <a:lnTo>
                    <a:pt x="294" y="234"/>
                  </a:lnTo>
                  <a:lnTo>
                    <a:pt x="291" y="234"/>
                  </a:lnTo>
                  <a:lnTo>
                    <a:pt x="287" y="237"/>
                  </a:lnTo>
                  <a:lnTo>
                    <a:pt x="284" y="237"/>
                  </a:lnTo>
                  <a:lnTo>
                    <a:pt x="279" y="237"/>
                  </a:lnTo>
                  <a:lnTo>
                    <a:pt x="277" y="237"/>
                  </a:lnTo>
                  <a:lnTo>
                    <a:pt x="275" y="244"/>
                  </a:lnTo>
                  <a:lnTo>
                    <a:pt x="272" y="244"/>
                  </a:lnTo>
                  <a:lnTo>
                    <a:pt x="263" y="251"/>
                  </a:lnTo>
                  <a:lnTo>
                    <a:pt x="261" y="253"/>
                  </a:lnTo>
                  <a:lnTo>
                    <a:pt x="258" y="258"/>
                  </a:lnTo>
                  <a:lnTo>
                    <a:pt x="256" y="265"/>
                  </a:lnTo>
                  <a:lnTo>
                    <a:pt x="253" y="265"/>
                  </a:lnTo>
                  <a:lnTo>
                    <a:pt x="251" y="265"/>
                  </a:lnTo>
                  <a:lnTo>
                    <a:pt x="251" y="267"/>
                  </a:lnTo>
                  <a:lnTo>
                    <a:pt x="251" y="267"/>
                  </a:lnTo>
                  <a:lnTo>
                    <a:pt x="246" y="270"/>
                  </a:lnTo>
                  <a:lnTo>
                    <a:pt x="237" y="274"/>
                  </a:lnTo>
                  <a:lnTo>
                    <a:pt x="237" y="274"/>
                  </a:lnTo>
                  <a:lnTo>
                    <a:pt x="237" y="277"/>
                  </a:lnTo>
                  <a:lnTo>
                    <a:pt x="237" y="277"/>
                  </a:lnTo>
                  <a:lnTo>
                    <a:pt x="237" y="277"/>
                  </a:lnTo>
                  <a:lnTo>
                    <a:pt x="237" y="279"/>
                  </a:lnTo>
                  <a:lnTo>
                    <a:pt x="237" y="279"/>
                  </a:lnTo>
                  <a:lnTo>
                    <a:pt x="237" y="279"/>
                  </a:lnTo>
                  <a:lnTo>
                    <a:pt x="237" y="279"/>
                  </a:lnTo>
                  <a:lnTo>
                    <a:pt x="237" y="282"/>
                  </a:lnTo>
                  <a:lnTo>
                    <a:pt x="234" y="282"/>
                  </a:lnTo>
                  <a:lnTo>
                    <a:pt x="234" y="282"/>
                  </a:lnTo>
                  <a:lnTo>
                    <a:pt x="232" y="279"/>
                  </a:lnTo>
                  <a:lnTo>
                    <a:pt x="232" y="279"/>
                  </a:lnTo>
                  <a:lnTo>
                    <a:pt x="232" y="279"/>
                  </a:lnTo>
                  <a:lnTo>
                    <a:pt x="232" y="277"/>
                  </a:lnTo>
                  <a:lnTo>
                    <a:pt x="197" y="284"/>
                  </a:lnTo>
                  <a:lnTo>
                    <a:pt x="194" y="286"/>
                  </a:lnTo>
                  <a:lnTo>
                    <a:pt x="182" y="291"/>
                  </a:lnTo>
                  <a:lnTo>
                    <a:pt x="178" y="293"/>
                  </a:lnTo>
                  <a:lnTo>
                    <a:pt x="175" y="291"/>
                  </a:lnTo>
                  <a:lnTo>
                    <a:pt x="166" y="286"/>
                  </a:lnTo>
                  <a:lnTo>
                    <a:pt x="166" y="286"/>
                  </a:lnTo>
                  <a:lnTo>
                    <a:pt x="164" y="286"/>
                  </a:lnTo>
                  <a:lnTo>
                    <a:pt x="164" y="286"/>
                  </a:lnTo>
                  <a:lnTo>
                    <a:pt x="161" y="284"/>
                  </a:lnTo>
                  <a:lnTo>
                    <a:pt x="128" y="286"/>
                  </a:lnTo>
                  <a:lnTo>
                    <a:pt x="116" y="289"/>
                  </a:lnTo>
                  <a:lnTo>
                    <a:pt x="102" y="291"/>
                  </a:lnTo>
                  <a:lnTo>
                    <a:pt x="76" y="301"/>
                  </a:lnTo>
                  <a:lnTo>
                    <a:pt x="69" y="305"/>
                  </a:lnTo>
                  <a:lnTo>
                    <a:pt x="59" y="308"/>
                  </a:lnTo>
                  <a:lnTo>
                    <a:pt x="50" y="315"/>
                  </a:lnTo>
                  <a:lnTo>
                    <a:pt x="43" y="317"/>
                  </a:lnTo>
                  <a:lnTo>
                    <a:pt x="45" y="319"/>
                  </a:lnTo>
                  <a:lnTo>
                    <a:pt x="48" y="329"/>
                  </a:lnTo>
                  <a:lnTo>
                    <a:pt x="48" y="331"/>
                  </a:lnTo>
                  <a:lnTo>
                    <a:pt x="48" y="331"/>
                  </a:lnTo>
                  <a:lnTo>
                    <a:pt x="48" y="334"/>
                  </a:lnTo>
                  <a:lnTo>
                    <a:pt x="45" y="334"/>
                  </a:lnTo>
                  <a:lnTo>
                    <a:pt x="45" y="336"/>
                  </a:lnTo>
                  <a:lnTo>
                    <a:pt x="48" y="338"/>
                  </a:lnTo>
                  <a:lnTo>
                    <a:pt x="48" y="338"/>
                  </a:lnTo>
                  <a:lnTo>
                    <a:pt x="50" y="338"/>
                  </a:lnTo>
                  <a:lnTo>
                    <a:pt x="62" y="338"/>
                  </a:lnTo>
                  <a:lnTo>
                    <a:pt x="64" y="341"/>
                  </a:lnTo>
                  <a:lnTo>
                    <a:pt x="64" y="343"/>
                  </a:lnTo>
                  <a:lnTo>
                    <a:pt x="62" y="348"/>
                  </a:lnTo>
                  <a:lnTo>
                    <a:pt x="62" y="350"/>
                  </a:lnTo>
                  <a:lnTo>
                    <a:pt x="62" y="350"/>
                  </a:lnTo>
                  <a:lnTo>
                    <a:pt x="64" y="353"/>
                  </a:lnTo>
                  <a:lnTo>
                    <a:pt x="64" y="353"/>
                  </a:lnTo>
                  <a:lnTo>
                    <a:pt x="67" y="357"/>
                  </a:lnTo>
                  <a:lnTo>
                    <a:pt x="67" y="360"/>
                  </a:lnTo>
                  <a:lnTo>
                    <a:pt x="69" y="362"/>
                  </a:lnTo>
                  <a:lnTo>
                    <a:pt x="71" y="364"/>
                  </a:lnTo>
                  <a:lnTo>
                    <a:pt x="71" y="364"/>
                  </a:lnTo>
                  <a:lnTo>
                    <a:pt x="71" y="367"/>
                  </a:lnTo>
                  <a:lnTo>
                    <a:pt x="71" y="372"/>
                  </a:lnTo>
                  <a:lnTo>
                    <a:pt x="71" y="374"/>
                  </a:lnTo>
                  <a:lnTo>
                    <a:pt x="69" y="374"/>
                  </a:lnTo>
                  <a:lnTo>
                    <a:pt x="69" y="376"/>
                  </a:lnTo>
                  <a:lnTo>
                    <a:pt x="62" y="381"/>
                  </a:lnTo>
                  <a:lnTo>
                    <a:pt x="59" y="383"/>
                  </a:lnTo>
                  <a:lnTo>
                    <a:pt x="57" y="388"/>
                  </a:lnTo>
                  <a:lnTo>
                    <a:pt x="55" y="393"/>
                  </a:lnTo>
                  <a:lnTo>
                    <a:pt x="55" y="395"/>
                  </a:lnTo>
                  <a:lnTo>
                    <a:pt x="52" y="395"/>
                  </a:lnTo>
                  <a:lnTo>
                    <a:pt x="52" y="395"/>
                  </a:lnTo>
                  <a:lnTo>
                    <a:pt x="52" y="400"/>
                  </a:lnTo>
                  <a:lnTo>
                    <a:pt x="50" y="402"/>
                  </a:lnTo>
                  <a:lnTo>
                    <a:pt x="50" y="402"/>
                  </a:lnTo>
                  <a:lnTo>
                    <a:pt x="50" y="402"/>
                  </a:lnTo>
                  <a:lnTo>
                    <a:pt x="43" y="407"/>
                  </a:lnTo>
                  <a:lnTo>
                    <a:pt x="43" y="409"/>
                  </a:lnTo>
                  <a:lnTo>
                    <a:pt x="38" y="414"/>
                  </a:lnTo>
                  <a:lnTo>
                    <a:pt x="33" y="416"/>
                  </a:lnTo>
                  <a:lnTo>
                    <a:pt x="33" y="416"/>
                  </a:lnTo>
                  <a:lnTo>
                    <a:pt x="31" y="416"/>
                  </a:lnTo>
                  <a:lnTo>
                    <a:pt x="31" y="419"/>
                  </a:lnTo>
                  <a:lnTo>
                    <a:pt x="31" y="419"/>
                  </a:lnTo>
                  <a:lnTo>
                    <a:pt x="29" y="421"/>
                  </a:lnTo>
                  <a:lnTo>
                    <a:pt x="24" y="428"/>
                  </a:lnTo>
                  <a:lnTo>
                    <a:pt x="22" y="433"/>
                  </a:lnTo>
                  <a:lnTo>
                    <a:pt x="19" y="433"/>
                  </a:lnTo>
                  <a:lnTo>
                    <a:pt x="17" y="435"/>
                  </a:lnTo>
                  <a:lnTo>
                    <a:pt x="12" y="440"/>
                  </a:lnTo>
                  <a:lnTo>
                    <a:pt x="5" y="445"/>
                  </a:lnTo>
                  <a:lnTo>
                    <a:pt x="3" y="447"/>
                  </a:lnTo>
                  <a:lnTo>
                    <a:pt x="3" y="450"/>
                  </a:lnTo>
                  <a:lnTo>
                    <a:pt x="0" y="450"/>
                  </a:lnTo>
                  <a:lnTo>
                    <a:pt x="0" y="450"/>
                  </a:lnTo>
                  <a:lnTo>
                    <a:pt x="3" y="454"/>
                  </a:lnTo>
                  <a:lnTo>
                    <a:pt x="3" y="457"/>
                  </a:lnTo>
                  <a:lnTo>
                    <a:pt x="3" y="461"/>
                  </a:lnTo>
                  <a:lnTo>
                    <a:pt x="3" y="464"/>
                  </a:lnTo>
                  <a:lnTo>
                    <a:pt x="5" y="469"/>
                  </a:lnTo>
                  <a:lnTo>
                    <a:pt x="5" y="471"/>
                  </a:lnTo>
                  <a:lnTo>
                    <a:pt x="5" y="476"/>
                  </a:lnTo>
                  <a:lnTo>
                    <a:pt x="7" y="478"/>
                  </a:lnTo>
                  <a:lnTo>
                    <a:pt x="7" y="483"/>
                  </a:lnTo>
                  <a:lnTo>
                    <a:pt x="10" y="483"/>
                  </a:lnTo>
                  <a:lnTo>
                    <a:pt x="24" y="480"/>
                  </a:lnTo>
                  <a:lnTo>
                    <a:pt x="36" y="478"/>
                  </a:lnTo>
                  <a:lnTo>
                    <a:pt x="48" y="476"/>
                  </a:lnTo>
                  <a:lnTo>
                    <a:pt x="62" y="473"/>
                  </a:lnTo>
                  <a:lnTo>
                    <a:pt x="74" y="471"/>
                  </a:lnTo>
                  <a:lnTo>
                    <a:pt x="85" y="469"/>
                  </a:lnTo>
                  <a:lnTo>
                    <a:pt x="100" y="466"/>
                  </a:lnTo>
                  <a:lnTo>
                    <a:pt x="111" y="461"/>
                  </a:lnTo>
                  <a:lnTo>
                    <a:pt x="123" y="459"/>
                  </a:lnTo>
                  <a:lnTo>
                    <a:pt x="138" y="457"/>
                  </a:lnTo>
                  <a:lnTo>
                    <a:pt x="149" y="454"/>
                  </a:lnTo>
                  <a:lnTo>
                    <a:pt x="161" y="452"/>
                  </a:lnTo>
                  <a:lnTo>
                    <a:pt x="175" y="450"/>
                  </a:lnTo>
                  <a:lnTo>
                    <a:pt x="187" y="447"/>
                  </a:lnTo>
                  <a:lnTo>
                    <a:pt x="199" y="445"/>
                  </a:lnTo>
                  <a:lnTo>
                    <a:pt x="213" y="443"/>
                  </a:lnTo>
                  <a:lnTo>
                    <a:pt x="225" y="440"/>
                  </a:lnTo>
                  <a:lnTo>
                    <a:pt x="237" y="438"/>
                  </a:lnTo>
                  <a:lnTo>
                    <a:pt x="251" y="435"/>
                  </a:lnTo>
                  <a:lnTo>
                    <a:pt x="263" y="433"/>
                  </a:lnTo>
                  <a:lnTo>
                    <a:pt x="275" y="428"/>
                  </a:lnTo>
                  <a:lnTo>
                    <a:pt x="289" y="426"/>
                  </a:lnTo>
                  <a:lnTo>
                    <a:pt x="301" y="424"/>
                  </a:lnTo>
                  <a:lnTo>
                    <a:pt x="313" y="421"/>
                  </a:lnTo>
                  <a:lnTo>
                    <a:pt x="327" y="419"/>
                  </a:lnTo>
                  <a:lnTo>
                    <a:pt x="339" y="416"/>
                  </a:lnTo>
                  <a:lnTo>
                    <a:pt x="350" y="414"/>
                  </a:lnTo>
                  <a:lnTo>
                    <a:pt x="365" y="409"/>
                  </a:lnTo>
                  <a:lnTo>
                    <a:pt x="376" y="407"/>
                  </a:lnTo>
                  <a:lnTo>
                    <a:pt x="388" y="405"/>
                  </a:lnTo>
                  <a:lnTo>
                    <a:pt x="402" y="402"/>
                  </a:lnTo>
                  <a:lnTo>
                    <a:pt x="414" y="400"/>
                  </a:lnTo>
                  <a:lnTo>
                    <a:pt x="417" y="398"/>
                  </a:lnTo>
                  <a:lnTo>
                    <a:pt x="417" y="398"/>
                  </a:lnTo>
                  <a:lnTo>
                    <a:pt x="417" y="400"/>
                  </a:lnTo>
                  <a:lnTo>
                    <a:pt x="419" y="402"/>
                  </a:lnTo>
                  <a:lnTo>
                    <a:pt x="424" y="402"/>
                  </a:lnTo>
                  <a:lnTo>
                    <a:pt x="426" y="402"/>
                  </a:lnTo>
                  <a:lnTo>
                    <a:pt x="426" y="405"/>
                  </a:lnTo>
                  <a:lnTo>
                    <a:pt x="428" y="407"/>
                  </a:lnTo>
                  <a:lnTo>
                    <a:pt x="428" y="409"/>
                  </a:lnTo>
                  <a:lnTo>
                    <a:pt x="431" y="412"/>
                  </a:lnTo>
                  <a:lnTo>
                    <a:pt x="436" y="409"/>
                  </a:lnTo>
                  <a:lnTo>
                    <a:pt x="436" y="409"/>
                  </a:lnTo>
                  <a:lnTo>
                    <a:pt x="438" y="409"/>
                  </a:lnTo>
                  <a:lnTo>
                    <a:pt x="443" y="412"/>
                  </a:lnTo>
                  <a:lnTo>
                    <a:pt x="443" y="412"/>
                  </a:lnTo>
                  <a:lnTo>
                    <a:pt x="445" y="412"/>
                  </a:lnTo>
                  <a:lnTo>
                    <a:pt x="445" y="414"/>
                  </a:lnTo>
                  <a:lnTo>
                    <a:pt x="445" y="414"/>
                  </a:lnTo>
                  <a:lnTo>
                    <a:pt x="445" y="416"/>
                  </a:lnTo>
                  <a:lnTo>
                    <a:pt x="445" y="419"/>
                  </a:lnTo>
                  <a:lnTo>
                    <a:pt x="447" y="419"/>
                  </a:lnTo>
                  <a:lnTo>
                    <a:pt x="450" y="419"/>
                  </a:lnTo>
                  <a:lnTo>
                    <a:pt x="450" y="421"/>
                  </a:lnTo>
                  <a:lnTo>
                    <a:pt x="450" y="424"/>
                  </a:lnTo>
                  <a:lnTo>
                    <a:pt x="450" y="424"/>
                  </a:lnTo>
                  <a:lnTo>
                    <a:pt x="450" y="426"/>
                  </a:lnTo>
                  <a:lnTo>
                    <a:pt x="452" y="428"/>
                  </a:lnTo>
                  <a:lnTo>
                    <a:pt x="452" y="433"/>
                  </a:lnTo>
                  <a:lnTo>
                    <a:pt x="452" y="438"/>
                  </a:lnTo>
                  <a:lnTo>
                    <a:pt x="454" y="440"/>
                  </a:lnTo>
                  <a:lnTo>
                    <a:pt x="454" y="440"/>
                  </a:lnTo>
                  <a:lnTo>
                    <a:pt x="462" y="450"/>
                  </a:lnTo>
                  <a:lnTo>
                    <a:pt x="464" y="450"/>
                  </a:lnTo>
                  <a:lnTo>
                    <a:pt x="466" y="452"/>
                  </a:lnTo>
                  <a:lnTo>
                    <a:pt x="469" y="452"/>
                  </a:lnTo>
                  <a:lnTo>
                    <a:pt x="471" y="452"/>
                  </a:lnTo>
                  <a:lnTo>
                    <a:pt x="473" y="454"/>
                  </a:lnTo>
                  <a:lnTo>
                    <a:pt x="473" y="454"/>
                  </a:lnTo>
                  <a:lnTo>
                    <a:pt x="476" y="454"/>
                  </a:lnTo>
                  <a:lnTo>
                    <a:pt x="480" y="452"/>
                  </a:lnTo>
                  <a:lnTo>
                    <a:pt x="483" y="454"/>
                  </a:lnTo>
                  <a:lnTo>
                    <a:pt x="485" y="454"/>
                  </a:lnTo>
                  <a:lnTo>
                    <a:pt x="485" y="454"/>
                  </a:lnTo>
                  <a:lnTo>
                    <a:pt x="485" y="454"/>
                  </a:lnTo>
                  <a:lnTo>
                    <a:pt x="488" y="452"/>
                  </a:lnTo>
                  <a:lnTo>
                    <a:pt x="488" y="454"/>
                  </a:lnTo>
                  <a:lnTo>
                    <a:pt x="488" y="454"/>
                  </a:lnTo>
                  <a:lnTo>
                    <a:pt x="490" y="457"/>
                  </a:lnTo>
                  <a:lnTo>
                    <a:pt x="490" y="457"/>
                  </a:lnTo>
                  <a:lnTo>
                    <a:pt x="492" y="459"/>
                  </a:lnTo>
                  <a:lnTo>
                    <a:pt x="495" y="461"/>
                  </a:lnTo>
                  <a:lnTo>
                    <a:pt x="504" y="464"/>
                  </a:lnTo>
                  <a:lnTo>
                    <a:pt x="514" y="469"/>
                  </a:lnTo>
                  <a:lnTo>
                    <a:pt x="525" y="471"/>
                  </a:lnTo>
                  <a:lnTo>
                    <a:pt x="535" y="476"/>
                  </a:lnTo>
                  <a:lnTo>
                    <a:pt x="547" y="478"/>
                  </a:lnTo>
                  <a:lnTo>
                    <a:pt x="556" y="480"/>
                  </a:lnTo>
                  <a:lnTo>
                    <a:pt x="568" y="485"/>
                  </a:lnTo>
                  <a:lnTo>
                    <a:pt x="577" y="487"/>
                  </a:lnTo>
                  <a:close/>
                  <a:moveTo>
                    <a:pt x="52" y="348"/>
                  </a:moveTo>
                  <a:lnTo>
                    <a:pt x="55" y="348"/>
                  </a:lnTo>
                  <a:lnTo>
                    <a:pt x="55" y="350"/>
                  </a:lnTo>
                  <a:lnTo>
                    <a:pt x="57" y="350"/>
                  </a:lnTo>
                  <a:lnTo>
                    <a:pt x="59" y="350"/>
                  </a:lnTo>
                  <a:lnTo>
                    <a:pt x="62" y="343"/>
                  </a:lnTo>
                  <a:lnTo>
                    <a:pt x="62" y="341"/>
                  </a:lnTo>
                  <a:lnTo>
                    <a:pt x="62" y="341"/>
                  </a:lnTo>
                  <a:lnTo>
                    <a:pt x="59" y="341"/>
                  </a:lnTo>
                  <a:lnTo>
                    <a:pt x="57" y="341"/>
                  </a:lnTo>
                  <a:lnTo>
                    <a:pt x="55" y="341"/>
                  </a:lnTo>
                  <a:lnTo>
                    <a:pt x="55" y="341"/>
                  </a:lnTo>
                  <a:lnTo>
                    <a:pt x="52" y="341"/>
                  </a:lnTo>
                  <a:lnTo>
                    <a:pt x="52" y="343"/>
                  </a:lnTo>
                  <a:lnTo>
                    <a:pt x="52" y="348"/>
                  </a:lnTo>
                  <a:lnTo>
                    <a:pt x="52" y="348"/>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3" name="Freeform 22"/>
            <p:cNvSpPr>
              <a:spLocks noEditPoints="1"/>
            </p:cNvSpPr>
            <p:nvPr/>
          </p:nvSpPr>
          <p:spPr bwMode="auto">
            <a:xfrm>
              <a:off x="6205353" y="3216300"/>
              <a:ext cx="155402" cy="346755"/>
            </a:xfrm>
            <a:custGeom>
              <a:avLst/>
              <a:gdLst>
                <a:gd name="T0" fmla="*/ 113 w 134"/>
                <a:gd name="T1" fmla="*/ 228 h 299"/>
                <a:gd name="T2" fmla="*/ 120 w 134"/>
                <a:gd name="T3" fmla="*/ 221 h 299"/>
                <a:gd name="T4" fmla="*/ 132 w 134"/>
                <a:gd name="T5" fmla="*/ 180 h 299"/>
                <a:gd name="T6" fmla="*/ 125 w 134"/>
                <a:gd name="T7" fmla="*/ 211 h 299"/>
                <a:gd name="T8" fmla="*/ 132 w 134"/>
                <a:gd name="T9" fmla="*/ 180 h 299"/>
                <a:gd name="T10" fmla="*/ 132 w 134"/>
                <a:gd name="T11" fmla="*/ 140 h 299"/>
                <a:gd name="T12" fmla="*/ 132 w 134"/>
                <a:gd name="T13" fmla="*/ 114 h 299"/>
                <a:gd name="T14" fmla="*/ 125 w 134"/>
                <a:gd name="T15" fmla="*/ 97 h 299"/>
                <a:gd name="T16" fmla="*/ 104 w 134"/>
                <a:gd name="T17" fmla="*/ 100 h 299"/>
                <a:gd name="T18" fmla="*/ 97 w 134"/>
                <a:gd name="T19" fmla="*/ 88 h 299"/>
                <a:gd name="T20" fmla="*/ 99 w 134"/>
                <a:gd name="T21" fmla="*/ 74 h 299"/>
                <a:gd name="T22" fmla="*/ 104 w 134"/>
                <a:gd name="T23" fmla="*/ 64 h 299"/>
                <a:gd name="T24" fmla="*/ 111 w 134"/>
                <a:gd name="T25" fmla="*/ 64 h 299"/>
                <a:gd name="T26" fmla="*/ 113 w 134"/>
                <a:gd name="T27" fmla="*/ 50 h 299"/>
                <a:gd name="T28" fmla="*/ 85 w 134"/>
                <a:gd name="T29" fmla="*/ 17 h 299"/>
                <a:gd name="T30" fmla="*/ 30 w 134"/>
                <a:gd name="T31" fmla="*/ 3 h 299"/>
                <a:gd name="T32" fmla="*/ 26 w 134"/>
                <a:gd name="T33" fmla="*/ 8 h 299"/>
                <a:gd name="T34" fmla="*/ 16 w 134"/>
                <a:gd name="T35" fmla="*/ 34 h 299"/>
                <a:gd name="T36" fmla="*/ 14 w 134"/>
                <a:gd name="T37" fmla="*/ 38 h 299"/>
                <a:gd name="T38" fmla="*/ 2 w 134"/>
                <a:gd name="T39" fmla="*/ 53 h 299"/>
                <a:gd name="T40" fmla="*/ 4 w 134"/>
                <a:gd name="T41" fmla="*/ 60 h 299"/>
                <a:gd name="T42" fmla="*/ 9 w 134"/>
                <a:gd name="T43" fmla="*/ 62 h 299"/>
                <a:gd name="T44" fmla="*/ 9 w 134"/>
                <a:gd name="T45" fmla="*/ 76 h 299"/>
                <a:gd name="T46" fmla="*/ 2 w 134"/>
                <a:gd name="T47" fmla="*/ 83 h 299"/>
                <a:gd name="T48" fmla="*/ 4 w 134"/>
                <a:gd name="T49" fmla="*/ 93 h 299"/>
                <a:gd name="T50" fmla="*/ 9 w 134"/>
                <a:gd name="T51" fmla="*/ 105 h 299"/>
                <a:gd name="T52" fmla="*/ 26 w 134"/>
                <a:gd name="T53" fmla="*/ 121 h 299"/>
                <a:gd name="T54" fmla="*/ 45 w 134"/>
                <a:gd name="T55" fmla="*/ 131 h 299"/>
                <a:gd name="T56" fmla="*/ 59 w 134"/>
                <a:gd name="T57" fmla="*/ 150 h 299"/>
                <a:gd name="T58" fmla="*/ 45 w 134"/>
                <a:gd name="T59" fmla="*/ 159 h 299"/>
                <a:gd name="T60" fmla="*/ 33 w 134"/>
                <a:gd name="T61" fmla="*/ 178 h 299"/>
                <a:gd name="T62" fmla="*/ 30 w 134"/>
                <a:gd name="T63" fmla="*/ 187 h 299"/>
                <a:gd name="T64" fmla="*/ 23 w 134"/>
                <a:gd name="T65" fmla="*/ 192 h 299"/>
                <a:gd name="T66" fmla="*/ 4 w 134"/>
                <a:gd name="T67" fmla="*/ 213 h 299"/>
                <a:gd name="T68" fmla="*/ 2 w 134"/>
                <a:gd name="T69" fmla="*/ 221 h 299"/>
                <a:gd name="T70" fmla="*/ 4 w 134"/>
                <a:gd name="T71" fmla="*/ 232 h 299"/>
                <a:gd name="T72" fmla="*/ 4 w 134"/>
                <a:gd name="T73" fmla="*/ 244 h 299"/>
                <a:gd name="T74" fmla="*/ 26 w 134"/>
                <a:gd name="T75" fmla="*/ 256 h 299"/>
                <a:gd name="T76" fmla="*/ 33 w 134"/>
                <a:gd name="T77" fmla="*/ 261 h 299"/>
                <a:gd name="T78" fmla="*/ 47 w 134"/>
                <a:gd name="T79" fmla="*/ 266 h 299"/>
                <a:gd name="T80" fmla="*/ 52 w 134"/>
                <a:gd name="T81" fmla="*/ 270 h 299"/>
                <a:gd name="T82" fmla="*/ 61 w 134"/>
                <a:gd name="T83" fmla="*/ 266 h 299"/>
                <a:gd name="T84" fmla="*/ 71 w 134"/>
                <a:gd name="T85" fmla="*/ 266 h 299"/>
                <a:gd name="T86" fmla="*/ 73 w 134"/>
                <a:gd name="T87" fmla="*/ 292 h 299"/>
                <a:gd name="T88" fmla="*/ 78 w 134"/>
                <a:gd name="T89" fmla="*/ 296 h 299"/>
                <a:gd name="T90" fmla="*/ 87 w 134"/>
                <a:gd name="T91" fmla="*/ 280 h 299"/>
                <a:gd name="T92" fmla="*/ 94 w 134"/>
                <a:gd name="T93" fmla="*/ 270 h 299"/>
                <a:gd name="T94" fmla="*/ 89 w 134"/>
                <a:gd name="T95" fmla="*/ 270 h 299"/>
                <a:gd name="T96" fmla="*/ 99 w 134"/>
                <a:gd name="T97" fmla="*/ 254 h 299"/>
                <a:gd name="T98" fmla="*/ 94 w 134"/>
                <a:gd name="T99" fmla="*/ 247 h 299"/>
                <a:gd name="T100" fmla="*/ 104 w 134"/>
                <a:gd name="T101" fmla="*/ 237 h 299"/>
                <a:gd name="T102" fmla="*/ 108 w 134"/>
                <a:gd name="T103" fmla="*/ 240 h 299"/>
                <a:gd name="T104" fmla="*/ 108 w 134"/>
                <a:gd name="T105" fmla="*/ 228 h 299"/>
                <a:gd name="T106" fmla="*/ 113 w 134"/>
                <a:gd name="T107" fmla="*/ 223 h 299"/>
                <a:gd name="T108" fmla="*/ 111 w 134"/>
                <a:gd name="T109" fmla="*/ 211 h 299"/>
                <a:gd name="T110" fmla="*/ 120 w 134"/>
                <a:gd name="T111" fmla="*/ 213 h 299"/>
                <a:gd name="T112" fmla="*/ 120 w 134"/>
                <a:gd name="T113" fmla="*/ 202 h 299"/>
                <a:gd name="T114" fmla="*/ 127 w 134"/>
                <a:gd name="T115" fmla="*/ 192 h 299"/>
                <a:gd name="T116" fmla="*/ 125 w 134"/>
                <a:gd name="T117" fmla="*/ 178 h 299"/>
                <a:gd name="T118" fmla="*/ 127 w 134"/>
                <a:gd name="T119" fmla="*/ 161 h 299"/>
                <a:gd name="T120" fmla="*/ 125 w 134"/>
                <a:gd name="T121" fmla="*/ 152 h 299"/>
                <a:gd name="T122" fmla="*/ 130 w 134"/>
                <a:gd name="T123" fmla="*/ 142 h 299"/>
                <a:gd name="T124" fmla="*/ 132 w 134"/>
                <a:gd name="T125" fmla="*/ 150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4" h="299">
                  <a:moveTo>
                    <a:pt x="115" y="221"/>
                  </a:moveTo>
                  <a:lnTo>
                    <a:pt x="118" y="223"/>
                  </a:lnTo>
                  <a:lnTo>
                    <a:pt x="115" y="223"/>
                  </a:lnTo>
                  <a:lnTo>
                    <a:pt x="115" y="228"/>
                  </a:lnTo>
                  <a:lnTo>
                    <a:pt x="115" y="228"/>
                  </a:lnTo>
                  <a:lnTo>
                    <a:pt x="113" y="228"/>
                  </a:lnTo>
                  <a:lnTo>
                    <a:pt x="113" y="228"/>
                  </a:lnTo>
                  <a:lnTo>
                    <a:pt x="111" y="225"/>
                  </a:lnTo>
                  <a:lnTo>
                    <a:pt x="111" y="228"/>
                  </a:lnTo>
                  <a:lnTo>
                    <a:pt x="113" y="230"/>
                  </a:lnTo>
                  <a:lnTo>
                    <a:pt x="115" y="230"/>
                  </a:lnTo>
                  <a:lnTo>
                    <a:pt x="118" y="228"/>
                  </a:lnTo>
                  <a:lnTo>
                    <a:pt x="120" y="223"/>
                  </a:lnTo>
                  <a:lnTo>
                    <a:pt x="120" y="221"/>
                  </a:lnTo>
                  <a:lnTo>
                    <a:pt x="123" y="221"/>
                  </a:lnTo>
                  <a:lnTo>
                    <a:pt x="123" y="218"/>
                  </a:lnTo>
                  <a:lnTo>
                    <a:pt x="123" y="218"/>
                  </a:lnTo>
                  <a:lnTo>
                    <a:pt x="118" y="218"/>
                  </a:lnTo>
                  <a:lnTo>
                    <a:pt x="115" y="221"/>
                  </a:lnTo>
                  <a:close/>
                  <a:moveTo>
                    <a:pt x="132" y="180"/>
                  </a:moveTo>
                  <a:lnTo>
                    <a:pt x="132" y="180"/>
                  </a:lnTo>
                  <a:lnTo>
                    <a:pt x="132" y="185"/>
                  </a:lnTo>
                  <a:lnTo>
                    <a:pt x="132" y="187"/>
                  </a:lnTo>
                  <a:lnTo>
                    <a:pt x="125" y="204"/>
                  </a:lnTo>
                  <a:lnTo>
                    <a:pt x="125" y="209"/>
                  </a:lnTo>
                  <a:lnTo>
                    <a:pt x="125" y="209"/>
                  </a:lnTo>
                  <a:lnTo>
                    <a:pt x="125" y="209"/>
                  </a:lnTo>
                  <a:lnTo>
                    <a:pt x="125" y="211"/>
                  </a:lnTo>
                  <a:lnTo>
                    <a:pt x="127" y="206"/>
                  </a:lnTo>
                  <a:lnTo>
                    <a:pt x="130" y="197"/>
                  </a:lnTo>
                  <a:lnTo>
                    <a:pt x="132" y="192"/>
                  </a:lnTo>
                  <a:lnTo>
                    <a:pt x="132" y="187"/>
                  </a:lnTo>
                  <a:lnTo>
                    <a:pt x="134" y="183"/>
                  </a:lnTo>
                  <a:lnTo>
                    <a:pt x="134" y="178"/>
                  </a:lnTo>
                  <a:lnTo>
                    <a:pt x="132" y="180"/>
                  </a:lnTo>
                  <a:close/>
                  <a:moveTo>
                    <a:pt x="132" y="161"/>
                  </a:moveTo>
                  <a:lnTo>
                    <a:pt x="134" y="157"/>
                  </a:lnTo>
                  <a:lnTo>
                    <a:pt x="132" y="157"/>
                  </a:lnTo>
                  <a:lnTo>
                    <a:pt x="132" y="154"/>
                  </a:lnTo>
                  <a:lnTo>
                    <a:pt x="132" y="147"/>
                  </a:lnTo>
                  <a:lnTo>
                    <a:pt x="132" y="142"/>
                  </a:lnTo>
                  <a:lnTo>
                    <a:pt x="132" y="140"/>
                  </a:lnTo>
                  <a:lnTo>
                    <a:pt x="130" y="138"/>
                  </a:lnTo>
                  <a:lnTo>
                    <a:pt x="130" y="138"/>
                  </a:lnTo>
                  <a:lnTo>
                    <a:pt x="130" y="133"/>
                  </a:lnTo>
                  <a:lnTo>
                    <a:pt x="130" y="124"/>
                  </a:lnTo>
                  <a:lnTo>
                    <a:pt x="130" y="121"/>
                  </a:lnTo>
                  <a:lnTo>
                    <a:pt x="130" y="116"/>
                  </a:lnTo>
                  <a:lnTo>
                    <a:pt x="132" y="114"/>
                  </a:lnTo>
                  <a:lnTo>
                    <a:pt x="132" y="112"/>
                  </a:lnTo>
                  <a:lnTo>
                    <a:pt x="127" y="95"/>
                  </a:lnTo>
                  <a:lnTo>
                    <a:pt x="125" y="93"/>
                  </a:lnTo>
                  <a:lnTo>
                    <a:pt x="123" y="90"/>
                  </a:lnTo>
                  <a:lnTo>
                    <a:pt x="123" y="93"/>
                  </a:lnTo>
                  <a:lnTo>
                    <a:pt x="123" y="95"/>
                  </a:lnTo>
                  <a:lnTo>
                    <a:pt x="125" y="97"/>
                  </a:lnTo>
                  <a:lnTo>
                    <a:pt x="127" y="97"/>
                  </a:lnTo>
                  <a:lnTo>
                    <a:pt x="125" y="100"/>
                  </a:lnTo>
                  <a:lnTo>
                    <a:pt x="120" y="97"/>
                  </a:lnTo>
                  <a:lnTo>
                    <a:pt x="111" y="97"/>
                  </a:lnTo>
                  <a:lnTo>
                    <a:pt x="108" y="97"/>
                  </a:lnTo>
                  <a:lnTo>
                    <a:pt x="104" y="100"/>
                  </a:lnTo>
                  <a:lnTo>
                    <a:pt x="104" y="100"/>
                  </a:lnTo>
                  <a:lnTo>
                    <a:pt x="101" y="97"/>
                  </a:lnTo>
                  <a:lnTo>
                    <a:pt x="99" y="97"/>
                  </a:lnTo>
                  <a:lnTo>
                    <a:pt x="97" y="97"/>
                  </a:lnTo>
                  <a:lnTo>
                    <a:pt x="97" y="95"/>
                  </a:lnTo>
                  <a:lnTo>
                    <a:pt x="97" y="93"/>
                  </a:lnTo>
                  <a:lnTo>
                    <a:pt x="97" y="90"/>
                  </a:lnTo>
                  <a:lnTo>
                    <a:pt x="97" y="88"/>
                  </a:lnTo>
                  <a:lnTo>
                    <a:pt x="97" y="88"/>
                  </a:lnTo>
                  <a:lnTo>
                    <a:pt x="97" y="86"/>
                  </a:lnTo>
                  <a:lnTo>
                    <a:pt x="97" y="83"/>
                  </a:lnTo>
                  <a:lnTo>
                    <a:pt x="99" y="83"/>
                  </a:lnTo>
                  <a:lnTo>
                    <a:pt x="99" y="81"/>
                  </a:lnTo>
                  <a:lnTo>
                    <a:pt x="99" y="76"/>
                  </a:lnTo>
                  <a:lnTo>
                    <a:pt x="99" y="74"/>
                  </a:lnTo>
                  <a:lnTo>
                    <a:pt x="99" y="71"/>
                  </a:lnTo>
                  <a:lnTo>
                    <a:pt x="101" y="71"/>
                  </a:lnTo>
                  <a:lnTo>
                    <a:pt x="101" y="69"/>
                  </a:lnTo>
                  <a:lnTo>
                    <a:pt x="101" y="69"/>
                  </a:lnTo>
                  <a:lnTo>
                    <a:pt x="101" y="67"/>
                  </a:lnTo>
                  <a:lnTo>
                    <a:pt x="104" y="64"/>
                  </a:lnTo>
                  <a:lnTo>
                    <a:pt x="104" y="64"/>
                  </a:lnTo>
                  <a:lnTo>
                    <a:pt x="106" y="64"/>
                  </a:lnTo>
                  <a:lnTo>
                    <a:pt x="104" y="71"/>
                  </a:lnTo>
                  <a:lnTo>
                    <a:pt x="106" y="69"/>
                  </a:lnTo>
                  <a:lnTo>
                    <a:pt x="106" y="69"/>
                  </a:lnTo>
                  <a:lnTo>
                    <a:pt x="108" y="69"/>
                  </a:lnTo>
                  <a:lnTo>
                    <a:pt x="108" y="67"/>
                  </a:lnTo>
                  <a:lnTo>
                    <a:pt x="111" y="64"/>
                  </a:lnTo>
                  <a:lnTo>
                    <a:pt x="113" y="62"/>
                  </a:lnTo>
                  <a:lnTo>
                    <a:pt x="113" y="60"/>
                  </a:lnTo>
                  <a:lnTo>
                    <a:pt x="113" y="60"/>
                  </a:lnTo>
                  <a:lnTo>
                    <a:pt x="113" y="57"/>
                  </a:lnTo>
                  <a:lnTo>
                    <a:pt x="113" y="57"/>
                  </a:lnTo>
                  <a:lnTo>
                    <a:pt x="113" y="55"/>
                  </a:lnTo>
                  <a:lnTo>
                    <a:pt x="113" y="50"/>
                  </a:lnTo>
                  <a:lnTo>
                    <a:pt x="115" y="43"/>
                  </a:lnTo>
                  <a:lnTo>
                    <a:pt x="115" y="34"/>
                  </a:lnTo>
                  <a:lnTo>
                    <a:pt x="115" y="29"/>
                  </a:lnTo>
                  <a:lnTo>
                    <a:pt x="115" y="26"/>
                  </a:lnTo>
                  <a:lnTo>
                    <a:pt x="106" y="24"/>
                  </a:lnTo>
                  <a:lnTo>
                    <a:pt x="94" y="19"/>
                  </a:lnTo>
                  <a:lnTo>
                    <a:pt x="85" y="17"/>
                  </a:lnTo>
                  <a:lnTo>
                    <a:pt x="73" y="15"/>
                  </a:lnTo>
                  <a:lnTo>
                    <a:pt x="63" y="10"/>
                  </a:lnTo>
                  <a:lnTo>
                    <a:pt x="52" y="8"/>
                  </a:lnTo>
                  <a:lnTo>
                    <a:pt x="42" y="3"/>
                  </a:lnTo>
                  <a:lnTo>
                    <a:pt x="33" y="0"/>
                  </a:lnTo>
                  <a:lnTo>
                    <a:pt x="33" y="0"/>
                  </a:lnTo>
                  <a:lnTo>
                    <a:pt x="30" y="3"/>
                  </a:lnTo>
                  <a:lnTo>
                    <a:pt x="28" y="3"/>
                  </a:lnTo>
                  <a:lnTo>
                    <a:pt x="28" y="3"/>
                  </a:lnTo>
                  <a:lnTo>
                    <a:pt x="26" y="5"/>
                  </a:lnTo>
                  <a:lnTo>
                    <a:pt x="26" y="5"/>
                  </a:lnTo>
                  <a:lnTo>
                    <a:pt x="26" y="5"/>
                  </a:lnTo>
                  <a:lnTo>
                    <a:pt x="26" y="5"/>
                  </a:lnTo>
                  <a:lnTo>
                    <a:pt x="26" y="8"/>
                  </a:lnTo>
                  <a:lnTo>
                    <a:pt x="26" y="8"/>
                  </a:lnTo>
                  <a:lnTo>
                    <a:pt x="21" y="15"/>
                  </a:lnTo>
                  <a:lnTo>
                    <a:pt x="21" y="15"/>
                  </a:lnTo>
                  <a:lnTo>
                    <a:pt x="21" y="17"/>
                  </a:lnTo>
                  <a:lnTo>
                    <a:pt x="21" y="19"/>
                  </a:lnTo>
                  <a:lnTo>
                    <a:pt x="18" y="26"/>
                  </a:lnTo>
                  <a:lnTo>
                    <a:pt x="16" y="34"/>
                  </a:lnTo>
                  <a:lnTo>
                    <a:pt x="14" y="34"/>
                  </a:lnTo>
                  <a:lnTo>
                    <a:pt x="14" y="34"/>
                  </a:lnTo>
                  <a:lnTo>
                    <a:pt x="14" y="36"/>
                  </a:lnTo>
                  <a:lnTo>
                    <a:pt x="14" y="36"/>
                  </a:lnTo>
                  <a:lnTo>
                    <a:pt x="11" y="36"/>
                  </a:lnTo>
                  <a:lnTo>
                    <a:pt x="14" y="38"/>
                  </a:lnTo>
                  <a:lnTo>
                    <a:pt x="14" y="38"/>
                  </a:lnTo>
                  <a:lnTo>
                    <a:pt x="14" y="38"/>
                  </a:lnTo>
                  <a:lnTo>
                    <a:pt x="9" y="45"/>
                  </a:lnTo>
                  <a:lnTo>
                    <a:pt x="9" y="45"/>
                  </a:lnTo>
                  <a:lnTo>
                    <a:pt x="7" y="48"/>
                  </a:lnTo>
                  <a:lnTo>
                    <a:pt x="4" y="48"/>
                  </a:lnTo>
                  <a:lnTo>
                    <a:pt x="4" y="50"/>
                  </a:lnTo>
                  <a:lnTo>
                    <a:pt x="2" y="53"/>
                  </a:lnTo>
                  <a:lnTo>
                    <a:pt x="2" y="55"/>
                  </a:lnTo>
                  <a:lnTo>
                    <a:pt x="2" y="55"/>
                  </a:lnTo>
                  <a:lnTo>
                    <a:pt x="2" y="57"/>
                  </a:lnTo>
                  <a:lnTo>
                    <a:pt x="4" y="57"/>
                  </a:lnTo>
                  <a:lnTo>
                    <a:pt x="4" y="57"/>
                  </a:lnTo>
                  <a:lnTo>
                    <a:pt x="4" y="60"/>
                  </a:lnTo>
                  <a:lnTo>
                    <a:pt x="4" y="60"/>
                  </a:lnTo>
                  <a:lnTo>
                    <a:pt x="4" y="60"/>
                  </a:lnTo>
                  <a:lnTo>
                    <a:pt x="4" y="60"/>
                  </a:lnTo>
                  <a:lnTo>
                    <a:pt x="7" y="60"/>
                  </a:lnTo>
                  <a:lnTo>
                    <a:pt x="7" y="60"/>
                  </a:lnTo>
                  <a:lnTo>
                    <a:pt x="7" y="60"/>
                  </a:lnTo>
                  <a:lnTo>
                    <a:pt x="7" y="60"/>
                  </a:lnTo>
                  <a:lnTo>
                    <a:pt x="9" y="62"/>
                  </a:lnTo>
                  <a:lnTo>
                    <a:pt x="11" y="64"/>
                  </a:lnTo>
                  <a:lnTo>
                    <a:pt x="11" y="67"/>
                  </a:lnTo>
                  <a:lnTo>
                    <a:pt x="11" y="69"/>
                  </a:lnTo>
                  <a:lnTo>
                    <a:pt x="11" y="69"/>
                  </a:lnTo>
                  <a:lnTo>
                    <a:pt x="9" y="71"/>
                  </a:lnTo>
                  <a:lnTo>
                    <a:pt x="9" y="74"/>
                  </a:lnTo>
                  <a:lnTo>
                    <a:pt x="9" y="76"/>
                  </a:lnTo>
                  <a:lnTo>
                    <a:pt x="9" y="79"/>
                  </a:lnTo>
                  <a:lnTo>
                    <a:pt x="7" y="79"/>
                  </a:lnTo>
                  <a:lnTo>
                    <a:pt x="4" y="79"/>
                  </a:lnTo>
                  <a:lnTo>
                    <a:pt x="4" y="81"/>
                  </a:lnTo>
                  <a:lnTo>
                    <a:pt x="4" y="81"/>
                  </a:lnTo>
                  <a:lnTo>
                    <a:pt x="2" y="81"/>
                  </a:lnTo>
                  <a:lnTo>
                    <a:pt x="2" y="83"/>
                  </a:lnTo>
                  <a:lnTo>
                    <a:pt x="2" y="83"/>
                  </a:lnTo>
                  <a:lnTo>
                    <a:pt x="4" y="83"/>
                  </a:lnTo>
                  <a:lnTo>
                    <a:pt x="4" y="83"/>
                  </a:lnTo>
                  <a:lnTo>
                    <a:pt x="4" y="88"/>
                  </a:lnTo>
                  <a:lnTo>
                    <a:pt x="4" y="90"/>
                  </a:lnTo>
                  <a:lnTo>
                    <a:pt x="4" y="90"/>
                  </a:lnTo>
                  <a:lnTo>
                    <a:pt x="4" y="93"/>
                  </a:lnTo>
                  <a:lnTo>
                    <a:pt x="4" y="93"/>
                  </a:lnTo>
                  <a:lnTo>
                    <a:pt x="4" y="95"/>
                  </a:lnTo>
                  <a:lnTo>
                    <a:pt x="7" y="97"/>
                  </a:lnTo>
                  <a:lnTo>
                    <a:pt x="7" y="100"/>
                  </a:lnTo>
                  <a:lnTo>
                    <a:pt x="7" y="100"/>
                  </a:lnTo>
                  <a:lnTo>
                    <a:pt x="7" y="102"/>
                  </a:lnTo>
                  <a:lnTo>
                    <a:pt x="9" y="105"/>
                  </a:lnTo>
                  <a:lnTo>
                    <a:pt x="9" y="105"/>
                  </a:lnTo>
                  <a:lnTo>
                    <a:pt x="11" y="105"/>
                  </a:lnTo>
                  <a:lnTo>
                    <a:pt x="18" y="105"/>
                  </a:lnTo>
                  <a:lnTo>
                    <a:pt x="21" y="107"/>
                  </a:lnTo>
                  <a:lnTo>
                    <a:pt x="23" y="116"/>
                  </a:lnTo>
                  <a:lnTo>
                    <a:pt x="23" y="119"/>
                  </a:lnTo>
                  <a:lnTo>
                    <a:pt x="26" y="121"/>
                  </a:lnTo>
                  <a:lnTo>
                    <a:pt x="28" y="121"/>
                  </a:lnTo>
                  <a:lnTo>
                    <a:pt x="33" y="119"/>
                  </a:lnTo>
                  <a:lnTo>
                    <a:pt x="35" y="121"/>
                  </a:lnTo>
                  <a:lnTo>
                    <a:pt x="37" y="126"/>
                  </a:lnTo>
                  <a:lnTo>
                    <a:pt x="42" y="128"/>
                  </a:lnTo>
                  <a:lnTo>
                    <a:pt x="45" y="128"/>
                  </a:lnTo>
                  <a:lnTo>
                    <a:pt x="45" y="131"/>
                  </a:lnTo>
                  <a:lnTo>
                    <a:pt x="47" y="133"/>
                  </a:lnTo>
                  <a:lnTo>
                    <a:pt x="52" y="138"/>
                  </a:lnTo>
                  <a:lnTo>
                    <a:pt x="59" y="140"/>
                  </a:lnTo>
                  <a:lnTo>
                    <a:pt x="61" y="142"/>
                  </a:lnTo>
                  <a:lnTo>
                    <a:pt x="63" y="145"/>
                  </a:lnTo>
                  <a:lnTo>
                    <a:pt x="61" y="147"/>
                  </a:lnTo>
                  <a:lnTo>
                    <a:pt x="59" y="150"/>
                  </a:lnTo>
                  <a:lnTo>
                    <a:pt x="56" y="150"/>
                  </a:lnTo>
                  <a:lnTo>
                    <a:pt x="54" y="152"/>
                  </a:lnTo>
                  <a:lnTo>
                    <a:pt x="54" y="152"/>
                  </a:lnTo>
                  <a:lnTo>
                    <a:pt x="52" y="157"/>
                  </a:lnTo>
                  <a:lnTo>
                    <a:pt x="49" y="157"/>
                  </a:lnTo>
                  <a:lnTo>
                    <a:pt x="47" y="159"/>
                  </a:lnTo>
                  <a:lnTo>
                    <a:pt x="45" y="159"/>
                  </a:lnTo>
                  <a:lnTo>
                    <a:pt x="42" y="164"/>
                  </a:lnTo>
                  <a:lnTo>
                    <a:pt x="42" y="166"/>
                  </a:lnTo>
                  <a:lnTo>
                    <a:pt x="40" y="168"/>
                  </a:lnTo>
                  <a:lnTo>
                    <a:pt x="37" y="171"/>
                  </a:lnTo>
                  <a:lnTo>
                    <a:pt x="35" y="176"/>
                  </a:lnTo>
                  <a:lnTo>
                    <a:pt x="35" y="176"/>
                  </a:lnTo>
                  <a:lnTo>
                    <a:pt x="33" y="178"/>
                  </a:lnTo>
                  <a:lnTo>
                    <a:pt x="33" y="178"/>
                  </a:lnTo>
                  <a:lnTo>
                    <a:pt x="33" y="180"/>
                  </a:lnTo>
                  <a:lnTo>
                    <a:pt x="33" y="180"/>
                  </a:lnTo>
                  <a:lnTo>
                    <a:pt x="35" y="183"/>
                  </a:lnTo>
                  <a:lnTo>
                    <a:pt x="33" y="185"/>
                  </a:lnTo>
                  <a:lnTo>
                    <a:pt x="33" y="187"/>
                  </a:lnTo>
                  <a:lnTo>
                    <a:pt x="30" y="187"/>
                  </a:lnTo>
                  <a:lnTo>
                    <a:pt x="30" y="187"/>
                  </a:lnTo>
                  <a:lnTo>
                    <a:pt x="28" y="187"/>
                  </a:lnTo>
                  <a:lnTo>
                    <a:pt x="28" y="187"/>
                  </a:lnTo>
                  <a:lnTo>
                    <a:pt x="28" y="187"/>
                  </a:lnTo>
                  <a:lnTo>
                    <a:pt x="26" y="190"/>
                  </a:lnTo>
                  <a:lnTo>
                    <a:pt x="23" y="192"/>
                  </a:lnTo>
                  <a:lnTo>
                    <a:pt x="23" y="192"/>
                  </a:lnTo>
                  <a:lnTo>
                    <a:pt x="21" y="192"/>
                  </a:lnTo>
                  <a:lnTo>
                    <a:pt x="16" y="195"/>
                  </a:lnTo>
                  <a:lnTo>
                    <a:pt x="11" y="199"/>
                  </a:lnTo>
                  <a:lnTo>
                    <a:pt x="9" y="202"/>
                  </a:lnTo>
                  <a:lnTo>
                    <a:pt x="7" y="206"/>
                  </a:lnTo>
                  <a:lnTo>
                    <a:pt x="4" y="209"/>
                  </a:lnTo>
                  <a:lnTo>
                    <a:pt x="4" y="213"/>
                  </a:lnTo>
                  <a:lnTo>
                    <a:pt x="4" y="213"/>
                  </a:lnTo>
                  <a:lnTo>
                    <a:pt x="4" y="213"/>
                  </a:lnTo>
                  <a:lnTo>
                    <a:pt x="4" y="216"/>
                  </a:lnTo>
                  <a:lnTo>
                    <a:pt x="4" y="216"/>
                  </a:lnTo>
                  <a:lnTo>
                    <a:pt x="2" y="218"/>
                  </a:lnTo>
                  <a:lnTo>
                    <a:pt x="2" y="218"/>
                  </a:lnTo>
                  <a:lnTo>
                    <a:pt x="2" y="221"/>
                  </a:lnTo>
                  <a:lnTo>
                    <a:pt x="2" y="223"/>
                  </a:lnTo>
                  <a:lnTo>
                    <a:pt x="2" y="223"/>
                  </a:lnTo>
                  <a:lnTo>
                    <a:pt x="0" y="225"/>
                  </a:lnTo>
                  <a:lnTo>
                    <a:pt x="0" y="228"/>
                  </a:lnTo>
                  <a:lnTo>
                    <a:pt x="0" y="228"/>
                  </a:lnTo>
                  <a:lnTo>
                    <a:pt x="0" y="230"/>
                  </a:lnTo>
                  <a:lnTo>
                    <a:pt x="4" y="232"/>
                  </a:lnTo>
                  <a:lnTo>
                    <a:pt x="4" y="232"/>
                  </a:lnTo>
                  <a:lnTo>
                    <a:pt x="4" y="240"/>
                  </a:lnTo>
                  <a:lnTo>
                    <a:pt x="4" y="242"/>
                  </a:lnTo>
                  <a:lnTo>
                    <a:pt x="4" y="242"/>
                  </a:lnTo>
                  <a:lnTo>
                    <a:pt x="4" y="242"/>
                  </a:lnTo>
                  <a:lnTo>
                    <a:pt x="4" y="240"/>
                  </a:lnTo>
                  <a:lnTo>
                    <a:pt x="4" y="244"/>
                  </a:lnTo>
                  <a:lnTo>
                    <a:pt x="9" y="247"/>
                  </a:lnTo>
                  <a:lnTo>
                    <a:pt x="11" y="247"/>
                  </a:lnTo>
                  <a:lnTo>
                    <a:pt x="23" y="256"/>
                  </a:lnTo>
                  <a:lnTo>
                    <a:pt x="23" y="256"/>
                  </a:lnTo>
                  <a:lnTo>
                    <a:pt x="26" y="256"/>
                  </a:lnTo>
                  <a:lnTo>
                    <a:pt x="26" y="256"/>
                  </a:lnTo>
                  <a:lnTo>
                    <a:pt x="26" y="256"/>
                  </a:lnTo>
                  <a:lnTo>
                    <a:pt x="26" y="256"/>
                  </a:lnTo>
                  <a:lnTo>
                    <a:pt x="28" y="256"/>
                  </a:lnTo>
                  <a:lnTo>
                    <a:pt x="28" y="256"/>
                  </a:lnTo>
                  <a:lnTo>
                    <a:pt x="30" y="256"/>
                  </a:lnTo>
                  <a:lnTo>
                    <a:pt x="30" y="258"/>
                  </a:lnTo>
                  <a:lnTo>
                    <a:pt x="33" y="261"/>
                  </a:lnTo>
                  <a:lnTo>
                    <a:pt x="33" y="261"/>
                  </a:lnTo>
                  <a:lnTo>
                    <a:pt x="37" y="258"/>
                  </a:lnTo>
                  <a:lnTo>
                    <a:pt x="37" y="261"/>
                  </a:lnTo>
                  <a:lnTo>
                    <a:pt x="40" y="263"/>
                  </a:lnTo>
                  <a:lnTo>
                    <a:pt x="40" y="263"/>
                  </a:lnTo>
                  <a:lnTo>
                    <a:pt x="42" y="263"/>
                  </a:lnTo>
                  <a:lnTo>
                    <a:pt x="45" y="266"/>
                  </a:lnTo>
                  <a:lnTo>
                    <a:pt x="47" y="266"/>
                  </a:lnTo>
                  <a:lnTo>
                    <a:pt x="47" y="266"/>
                  </a:lnTo>
                  <a:lnTo>
                    <a:pt x="47" y="268"/>
                  </a:lnTo>
                  <a:lnTo>
                    <a:pt x="47" y="268"/>
                  </a:lnTo>
                  <a:lnTo>
                    <a:pt x="49" y="270"/>
                  </a:lnTo>
                  <a:lnTo>
                    <a:pt x="49" y="270"/>
                  </a:lnTo>
                  <a:lnTo>
                    <a:pt x="49" y="270"/>
                  </a:lnTo>
                  <a:lnTo>
                    <a:pt x="52" y="270"/>
                  </a:lnTo>
                  <a:lnTo>
                    <a:pt x="52" y="270"/>
                  </a:lnTo>
                  <a:lnTo>
                    <a:pt x="54" y="268"/>
                  </a:lnTo>
                  <a:lnTo>
                    <a:pt x="54" y="268"/>
                  </a:lnTo>
                  <a:lnTo>
                    <a:pt x="56" y="266"/>
                  </a:lnTo>
                  <a:lnTo>
                    <a:pt x="59" y="266"/>
                  </a:lnTo>
                  <a:lnTo>
                    <a:pt x="61" y="266"/>
                  </a:lnTo>
                  <a:lnTo>
                    <a:pt x="61" y="266"/>
                  </a:lnTo>
                  <a:lnTo>
                    <a:pt x="61" y="268"/>
                  </a:lnTo>
                  <a:lnTo>
                    <a:pt x="61" y="268"/>
                  </a:lnTo>
                  <a:lnTo>
                    <a:pt x="63" y="268"/>
                  </a:lnTo>
                  <a:lnTo>
                    <a:pt x="63" y="268"/>
                  </a:lnTo>
                  <a:lnTo>
                    <a:pt x="66" y="266"/>
                  </a:lnTo>
                  <a:lnTo>
                    <a:pt x="66" y="266"/>
                  </a:lnTo>
                  <a:lnTo>
                    <a:pt x="71" y="266"/>
                  </a:lnTo>
                  <a:lnTo>
                    <a:pt x="71" y="266"/>
                  </a:lnTo>
                  <a:lnTo>
                    <a:pt x="73" y="266"/>
                  </a:lnTo>
                  <a:lnTo>
                    <a:pt x="75" y="270"/>
                  </a:lnTo>
                  <a:lnTo>
                    <a:pt x="75" y="275"/>
                  </a:lnTo>
                  <a:lnTo>
                    <a:pt x="73" y="287"/>
                  </a:lnTo>
                  <a:lnTo>
                    <a:pt x="73" y="289"/>
                  </a:lnTo>
                  <a:lnTo>
                    <a:pt x="73" y="292"/>
                  </a:lnTo>
                  <a:lnTo>
                    <a:pt x="75" y="294"/>
                  </a:lnTo>
                  <a:lnTo>
                    <a:pt x="75" y="294"/>
                  </a:lnTo>
                  <a:lnTo>
                    <a:pt x="73" y="296"/>
                  </a:lnTo>
                  <a:lnTo>
                    <a:pt x="73" y="296"/>
                  </a:lnTo>
                  <a:lnTo>
                    <a:pt x="75" y="299"/>
                  </a:lnTo>
                  <a:lnTo>
                    <a:pt x="75" y="299"/>
                  </a:lnTo>
                  <a:lnTo>
                    <a:pt x="78" y="296"/>
                  </a:lnTo>
                  <a:lnTo>
                    <a:pt x="82" y="294"/>
                  </a:lnTo>
                  <a:lnTo>
                    <a:pt x="85" y="292"/>
                  </a:lnTo>
                  <a:lnTo>
                    <a:pt x="87" y="287"/>
                  </a:lnTo>
                  <a:lnTo>
                    <a:pt x="89" y="282"/>
                  </a:lnTo>
                  <a:lnTo>
                    <a:pt x="89" y="282"/>
                  </a:lnTo>
                  <a:lnTo>
                    <a:pt x="87" y="282"/>
                  </a:lnTo>
                  <a:lnTo>
                    <a:pt x="87" y="280"/>
                  </a:lnTo>
                  <a:lnTo>
                    <a:pt x="89" y="280"/>
                  </a:lnTo>
                  <a:lnTo>
                    <a:pt x="92" y="277"/>
                  </a:lnTo>
                  <a:lnTo>
                    <a:pt x="92" y="277"/>
                  </a:lnTo>
                  <a:lnTo>
                    <a:pt x="92" y="275"/>
                  </a:lnTo>
                  <a:lnTo>
                    <a:pt x="94" y="273"/>
                  </a:lnTo>
                  <a:lnTo>
                    <a:pt x="94" y="273"/>
                  </a:lnTo>
                  <a:lnTo>
                    <a:pt x="94" y="270"/>
                  </a:lnTo>
                  <a:lnTo>
                    <a:pt x="92" y="270"/>
                  </a:lnTo>
                  <a:lnTo>
                    <a:pt x="92" y="270"/>
                  </a:lnTo>
                  <a:lnTo>
                    <a:pt x="92" y="270"/>
                  </a:lnTo>
                  <a:lnTo>
                    <a:pt x="92" y="270"/>
                  </a:lnTo>
                  <a:lnTo>
                    <a:pt x="92" y="270"/>
                  </a:lnTo>
                  <a:lnTo>
                    <a:pt x="89" y="270"/>
                  </a:lnTo>
                  <a:lnTo>
                    <a:pt x="89" y="270"/>
                  </a:lnTo>
                  <a:lnTo>
                    <a:pt x="92" y="268"/>
                  </a:lnTo>
                  <a:lnTo>
                    <a:pt x="92" y="268"/>
                  </a:lnTo>
                  <a:lnTo>
                    <a:pt x="92" y="268"/>
                  </a:lnTo>
                  <a:lnTo>
                    <a:pt x="94" y="268"/>
                  </a:lnTo>
                  <a:lnTo>
                    <a:pt x="97" y="258"/>
                  </a:lnTo>
                  <a:lnTo>
                    <a:pt x="97" y="256"/>
                  </a:lnTo>
                  <a:lnTo>
                    <a:pt x="99" y="254"/>
                  </a:lnTo>
                  <a:lnTo>
                    <a:pt x="101" y="249"/>
                  </a:lnTo>
                  <a:lnTo>
                    <a:pt x="104" y="247"/>
                  </a:lnTo>
                  <a:lnTo>
                    <a:pt x="104" y="244"/>
                  </a:lnTo>
                  <a:lnTo>
                    <a:pt x="99" y="249"/>
                  </a:lnTo>
                  <a:lnTo>
                    <a:pt x="97" y="249"/>
                  </a:lnTo>
                  <a:lnTo>
                    <a:pt x="97" y="247"/>
                  </a:lnTo>
                  <a:lnTo>
                    <a:pt x="94" y="247"/>
                  </a:lnTo>
                  <a:lnTo>
                    <a:pt x="94" y="247"/>
                  </a:lnTo>
                  <a:lnTo>
                    <a:pt x="94" y="244"/>
                  </a:lnTo>
                  <a:lnTo>
                    <a:pt x="97" y="244"/>
                  </a:lnTo>
                  <a:lnTo>
                    <a:pt x="104" y="242"/>
                  </a:lnTo>
                  <a:lnTo>
                    <a:pt x="104" y="242"/>
                  </a:lnTo>
                  <a:lnTo>
                    <a:pt x="101" y="240"/>
                  </a:lnTo>
                  <a:lnTo>
                    <a:pt x="104" y="237"/>
                  </a:lnTo>
                  <a:lnTo>
                    <a:pt x="106" y="232"/>
                  </a:lnTo>
                  <a:lnTo>
                    <a:pt x="108" y="235"/>
                  </a:lnTo>
                  <a:lnTo>
                    <a:pt x="106" y="237"/>
                  </a:lnTo>
                  <a:lnTo>
                    <a:pt x="106" y="240"/>
                  </a:lnTo>
                  <a:lnTo>
                    <a:pt x="104" y="242"/>
                  </a:lnTo>
                  <a:lnTo>
                    <a:pt x="106" y="242"/>
                  </a:lnTo>
                  <a:lnTo>
                    <a:pt x="108" y="240"/>
                  </a:lnTo>
                  <a:lnTo>
                    <a:pt x="113" y="235"/>
                  </a:lnTo>
                  <a:lnTo>
                    <a:pt x="115" y="235"/>
                  </a:lnTo>
                  <a:lnTo>
                    <a:pt x="113" y="232"/>
                  </a:lnTo>
                  <a:lnTo>
                    <a:pt x="111" y="230"/>
                  </a:lnTo>
                  <a:lnTo>
                    <a:pt x="111" y="228"/>
                  </a:lnTo>
                  <a:lnTo>
                    <a:pt x="108" y="230"/>
                  </a:lnTo>
                  <a:lnTo>
                    <a:pt x="108" y="228"/>
                  </a:lnTo>
                  <a:lnTo>
                    <a:pt x="108" y="228"/>
                  </a:lnTo>
                  <a:lnTo>
                    <a:pt x="108" y="225"/>
                  </a:lnTo>
                  <a:lnTo>
                    <a:pt x="108" y="223"/>
                  </a:lnTo>
                  <a:lnTo>
                    <a:pt x="111" y="223"/>
                  </a:lnTo>
                  <a:lnTo>
                    <a:pt x="111" y="223"/>
                  </a:lnTo>
                  <a:lnTo>
                    <a:pt x="113" y="223"/>
                  </a:lnTo>
                  <a:lnTo>
                    <a:pt x="113" y="223"/>
                  </a:lnTo>
                  <a:lnTo>
                    <a:pt x="115" y="221"/>
                  </a:lnTo>
                  <a:lnTo>
                    <a:pt x="113" y="218"/>
                  </a:lnTo>
                  <a:lnTo>
                    <a:pt x="113" y="216"/>
                  </a:lnTo>
                  <a:lnTo>
                    <a:pt x="111" y="216"/>
                  </a:lnTo>
                  <a:lnTo>
                    <a:pt x="111" y="213"/>
                  </a:lnTo>
                  <a:lnTo>
                    <a:pt x="111" y="209"/>
                  </a:lnTo>
                  <a:lnTo>
                    <a:pt x="111" y="211"/>
                  </a:lnTo>
                  <a:lnTo>
                    <a:pt x="113" y="211"/>
                  </a:lnTo>
                  <a:lnTo>
                    <a:pt x="113" y="211"/>
                  </a:lnTo>
                  <a:lnTo>
                    <a:pt x="115" y="209"/>
                  </a:lnTo>
                  <a:lnTo>
                    <a:pt x="118" y="211"/>
                  </a:lnTo>
                  <a:lnTo>
                    <a:pt x="120" y="211"/>
                  </a:lnTo>
                  <a:lnTo>
                    <a:pt x="120" y="213"/>
                  </a:lnTo>
                  <a:lnTo>
                    <a:pt x="120" y="213"/>
                  </a:lnTo>
                  <a:lnTo>
                    <a:pt x="123" y="213"/>
                  </a:lnTo>
                  <a:lnTo>
                    <a:pt x="123" y="211"/>
                  </a:lnTo>
                  <a:lnTo>
                    <a:pt x="120" y="209"/>
                  </a:lnTo>
                  <a:lnTo>
                    <a:pt x="118" y="206"/>
                  </a:lnTo>
                  <a:lnTo>
                    <a:pt x="118" y="204"/>
                  </a:lnTo>
                  <a:lnTo>
                    <a:pt x="120" y="204"/>
                  </a:lnTo>
                  <a:lnTo>
                    <a:pt x="120" y="202"/>
                  </a:lnTo>
                  <a:lnTo>
                    <a:pt x="120" y="202"/>
                  </a:lnTo>
                  <a:lnTo>
                    <a:pt x="123" y="199"/>
                  </a:lnTo>
                  <a:lnTo>
                    <a:pt x="123" y="199"/>
                  </a:lnTo>
                  <a:lnTo>
                    <a:pt x="123" y="197"/>
                  </a:lnTo>
                  <a:lnTo>
                    <a:pt x="125" y="195"/>
                  </a:lnTo>
                  <a:lnTo>
                    <a:pt x="127" y="195"/>
                  </a:lnTo>
                  <a:lnTo>
                    <a:pt x="127" y="192"/>
                  </a:lnTo>
                  <a:lnTo>
                    <a:pt x="127" y="187"/>
                  </a:lnTo>
                  <a:lnTo>
                    <a:pt x="127" y="187"/>
                  </a:lnTo>
                  <a:lnTo>
                    <a:pt x="130" y="185"/>
                  </a:lnTo>
                  <a:lnTo>
                    <a:pt x="130" y="183"/>
                  </a:lnTo>
                  <a:lnTo>
                    <a:pt x="127" y="183"/>
                  </a:lnTo>
                  <a:lnTo>
                    <a:pt x="125" y="183"/>
                  </a:lnTo>
                  <a:lnTo>
                    <a:pt x="125" y="178"/>
                  </a:lnTo>
                  <a:lnTo>
                    <a:pt x="125" y="173"/>
                  </a:lnTo>
                  <a:lnTo>
                    <a:pt x="127" y="171"/>
                  </a:lnTo>
                  <a:lnTo>
                    <a:pt x="127" y="168"/>
                  </a:lnTo>
                  <a:lnTo>
                    <a:pt x="127" y="168"/>
                  </a:lnTo>
                  <a:lnTo>
                    <a:pt x="127" y="166"/>
                  </a:lnTo>
                  <a:lnTo>
                    <a:pt x="127" y="164"/>
                  </a:lnTo>
                  <a:lnTo>
                    <a:pt x="127" y="161"/>
                  </a:lnTo>
                  <a:lnTo>
                    <a:pt x="130" y="159"/>
                  </a:lnTo>
                  <a:lnTo>
                    <a:pt x="127" y="159"/>
                  </a:lnTo>
                  <a:lnTo>
                    <a:pt x="125" y="159"/>
                  </a:lnTo>
                  <a:lnTo>
                    <a:pt x="127" y="157"/>
                  </a:lnTo>
                  <a:lnTo>
                    <a:pt x="127" y="154"/>
                  </a:lnTo>
                  <a:lnTo>
                    <a:pt x="125" y="152"/>
                  </a:lnTo>
                  <a:lnTo>
                    <a:pt x="125" y="152"/>
                  </a:lnTo>
                  <a:lnTo>
                    <a:pt x="125" y="150"/>
                  </a:lnTo>
                  <a:lnTo>
                    <a:pt x="125" y="150"/>
                  </a:lnTo>
                  <a:lnTo>
                    <a:pt x="127" y="150"/>
                  </a:lnTo>
                  <a:lnTo>
                    <a:pt x="127" y="147"/>
                  </a:lnTo>
                  <a:lnTo>
                    <a:pt x="130" y="147"/>
                  </a:lnTo>
                  <a:lnTo>
                    <a:pt x="130" y="145"/>
                  </a:lnTo>
                  <a:lnTo>
                    <a:pt x="130" y="142"/>
                  </a:lnTo>
                  <a:lnTo>
                    <a:pt x="127" y="145"/>
                  </a:lnTo>
                  <a:lnTo>
                    <a:pt x="127" y="142"/>
                  </a:lnTo>
                  <a:lnTo>
                    <a:pt x="127" y="142"/>
                  </a:lnTo>
                  <a:lnTo>
                    <a:pt x="130" y="142"/>
                  </a:lnTo>
                  <a:lnTo>
                    <a:pt x="130" y="145"/>
                  </a:lnTo>
                  <a:lnTo>
                    <a:pt x="132" y="147"/>
                  </a:lnTo>
                  <a:lnTo>
                    <a:pt x="132" y="150"/>
                  </a:lnTo>
                  <a:lnTo>
                    <a:pt x="132" y="152"/>
                  </a:lnTo>
                  <a:lnTo>
                    <a:pt x="130" y="157"/>
                  </a:lnTo>
                  <a:lnTo>
                    <a:pt x="134" y="176"/>
                  </a:lnTo>
                  <a:lnTo>
                    <a:pt x="134" y="173"/>
                  </a:lnTo>
                  <a:lnTo>
                    <a:pt x="132" y="161"/>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4" name="Freeform 23"/>
            <p:cNvSpPr>
              <a:spLocks/>
            </p:cNvSpPr>
            <p:nvPr/>
          </p:nvSpPr>
          <p:spPr bwMode="auto">
            <a:xfrm>
              <a:off x="6412943" y="2579616"/>
              <a:ext cx="194832" cy="389665"/>
            </a:xfrm>
            <a:custGeom>
              <a:avLst/>
              <a:gdLst>
                <a:gd name="T0" fmla="*/ 168 w 168"/>
                <a:gd name="T1" fmla="*/ 256 h 336"/>
                <a:gd name="T2" fmla="*/ 164 w 168"/>
                <a:gd name="T3" fmla="*/ 270 h 336"/>
                <a:gd name="T4" fmla="*/ 159 w 168"/>
                <a:gd name="T5" fmla="*/ 282 h 336"/>
                <a:gd name="T6" fmla="*/ 145 w 168"/>
                <a:gd name="T7" fmla="*/ 289 h 336"/>
                <a:gd name="T8" fmla="*/ 140 w 168"/>
                <a:gd name="T9" fmla="*/ 294 h 336"/>
                <a:gd name="T10" fmla="*/ 135 w 168"/>
                <a:gd name="T11" fmla="*/ 294 h 336"/>
                <a:gd name="T12" fmla="*/ 133 w 168"/>
                <a:gd name="T13" fmla="*/ 299 h 336"/>
                <a:gd name="T14" fmla="*/ 130 w 168"/>
                <a:gd name="T15" fmla="*/ 306 h 336"/>
                <a:gd name="T16" fmla="*/ 126 w 168"/>
                <a:gd name="T17" fmla="*/ 310 h 336"/>
                <a:gd name="T18" fmla="*/ 109 w 168"/>
                <a:gd name="T19" fmla="*/ 315 h 336"/>
                <a:gd name="T20" fmla="*/ 76 w 168"/>
                <a:gd name="T21" fmla="*/ 322 h 336"/>
                <a:gd name="T22" fmla="*/ 45 w 168"/>
                <a:gd name="T23" fmla="*/ 329 h 336"/>
                <a:gd name="T24" fmla="*/ 19 w 168"/>
                <a:gd name="T25" fmla="*/ 336 h 336"/>
                <a:gd name="T26" fmla="*/ 19 w 168"/>
                <a:gd name="T27" fmla="*/ 336 h 336"/>
                <a:gd name="T28" fmla="*/ 19 w 168"/>
                <a:gd name="T29" fmla="*/ 336 h 336"/>
                <a:gd name="T30" fmla="*/ 19 w 168"/>
                <a:gd name="T31" fmla="*/ 336 h 336"/>
                <a:gd name="T32" fmla="*/ 7 w 168"/>
                <a:gd name="T33" fmla="*/ 327 h 336"/>
                <a:gd name="T34" fmla="*/ 5 w 168"/>
                <a:gd name="T35" fmla="*/ 320 h 336"/>
                <a:gd name="T36" fmla="*/ 7 w 168"/>
                <a:gd name="T37" fmla="*/ 308 h 336"/>
                <a:gd name="T38" fmla="*/ 7 w 168"/>
                <a:gd name="T39" fmla="*/ 289 h 336"/>
                <a:gd name="T40" fmla="*/ 5 w 168"/>
                <a:gd name="T41" fmla="*/ 277 h 336"/>
                <a:gd name="T42" fmla="*/ 5 w 168"/>
                <a:gd name="T43" fmla="*/ 275 h 336"/>
                <a:gd name="T44" fmla="*/ 7 w 168"/>
                <a:gd name="T45" fmla="*/ 268 h 336"/>
                <a:gd name="T46" fmla="*/ 0 w 168"/>
                <a:gd name="T47" fmla="*/ 235 h 336"/>
                <a:gd name="T48" fmla="*/ 3 w 168"/>
                <a:gd name="T49" fmla="*/ 216 h 336"/>
                <a:gd name="T50" fmla="*/ 10 w 168"/>
                <a:gd name="T51" fmla="*/ 204 h 336"/>
                <a:gd name="T52" fmla="*/ 10 w 168"/>
                <a:gd name="T53" fmla="*/ 190 h 336"/>
                <a:gd name="T54" fmla="*/ 12 w 168"/>
                <a:gd name="T55" fmla="*/ 178 h 336"/>
                <a:gd name="T56" fmla="*/ 10 w 168"/>
                <a:gd name="T57" fmla="*/ 149 h 336"/>
                <a:gd name="T58" fmla="*/ 22 w 168"/>
                <a:gd name="T59" fmla="*/ 133 h 336"/>
                <a:gd name="T60" fmla="*/ 36 w 168"/>
                <a:gd name="T61" fmla="*/ 116 h 336"/>
                <a:gd name="T62" fmla="*/ 43 w 168"/>
                <a:gd name="T63" fmla="*/ 104 h 336"/>
                <a:gd name="T64" fmla="*/ 43 w 168"/>
                <a:gd name="T65" fmla="*/ 97 h 336"/>
                <a:gd name="T66" fmla="*/ 41 w 168"/>
                <a:gd name="T67" fmla="*/ 93 h 336"/>
                <a:gd name="T68" fmla="*/ 31 w 168"/>
                <a:gd name="T69" fmla="*/ 81 h 336"/>
                <a:gd name="T70" fmla="*/ 38 w 168"/>
                <a:gd name="T71" fmla="*/ 57 h 336"/>
                <a:gd name="T72" fmla="*/ 33 w 168"/>
                <a:gd name="T73" fmla="*/ 45 h 336"/>
                <a:gd name="T74" fmla="*/ 33 w 168"/>
                <a:gd name="T75" fmla="*/ 38 h 336"/>
                <a:gd name="T76" fmla="*/ 38 w 168"/>
                <a:gd name="T77" fmla="*/ 22 h 336"/>
                <a:gd name="T78" fmla="*/ 38 w 168"/>
                <a:gd name="T79" fmla="*/ 17 h 336"/>
                <a:gd name="T80" fmla="*/ 45 w 168"/>
                <a:gd name="T81" fmla="*/ 7 h 336"/>
                <a:gd name="T82" fmla="*/ 62 w 168"/>
                <a:gd name="T83" fmla="*/ 3 h 336"/>
                <a:gd name="T84" fmla="*/ 67 w 168"/>
                <a:gd name="T85" fmla="*/ 15 h 336"/>
                <a:gd name="T86" fmla="*/ 76 w 168"/>
                <a:gd name="T87" fmla="*/ 45 h 336"/>
                <a:gd name="T88" fmla="*/ 88 w 168"/>
                <a:gd name="T89" fmla="*/ 76 h 336"/>
                <a:gd name="T90" fmla="*/ 97 w 168"/>
                <a:gd name="T91" fmla="*/ 107 h 336"/>
                <a:gd name="T92" fmla="*/ 107 w 168"/>
                <a:gd name="T93" fmla="*/ 138 h 336"/>
                <a:gd name="T94" fmla="*/ 116 w 168"/>
                <a:gd name="T95" fmla="*/ 168 h 336"/>
                <a:gd name="T96" fmla="*/ 128 w 168"/>
                <a:gd name="T97" fmla="*/ 199 h 336"/>
                <a:gd name="T98" fmla="*/ 130 w 168"/>
                <a:gd name="T99" fmla="*/ 211 h 336"/>
                <a:gd name="T100" fmla="*/ 133 w 168"/>
                <a:gd name="T101" fmla="*/ 216 h 336"/>
                <a:gd name="T102" fmla="*/ 133 w 168"/>
                <a:gd name="T103" fmla="*/ 223 h 336"/>
                <a:gd name="T104" fmla="*/ 147 w 168"/>
                <a:gd name="T105" fmla="*/ 235 h 336"/>
                <a:gd name="T106" fmla="*/ 152 w 168"/>
                <a:gd name="T107" fmla="*/ 239 h 336"/>
                <a:gd name="T108" fmla="*/ 156 w 168"/>
                <a:gd name="T109" fmla="*/ 249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8" h="336">
                  <a:moveTo>
                    <a:pt x="164" y="254"/>
                  </a:moveTo>
                  <a:lnTo>
                    <a:pt x="164" y="256"/>
                  </a:lnTo>
                  <a:lnTo>
                    <a:pt x="166" y="256"/>
                  </a:lnTo>
                  <a:lnTo>
                    <a:pt x="166" y="254"/>
                  </a:lnTo>
                  <a:lnTo>
                    <a:pt x="168" y="256"/>
                  </a:lnTo>
                  <a:lnTo>
                    <a:pt x="168" y="256"/>
                  </a:lnTo>
                  <a:lnTo>
                    <a:pt x="168" y="258"/>
                  </a:lnTo>
                  <a:lnTo>
                    <a:pt x="168" y="258"/>
                  </a:lnTo>
                  <a:lnTo>
                    <a:pt x="166" y="261"/>
                  </a:lnTo>
                  <a:lnTo>
                    <a:pt x="164" y="270"/>
                  </a:lnTo>
                  <a:lnTo>
                    <a:pt x="164" y="275"/>
                  </a:lnTo>
                  <a:lnTo>
                    <a:pt x="164" y="277"/>
                  </a:lnTo>
                  <a:lnTo>
                    <a:pt x="164" y="280"/>
                  </a:lnTo>
                  <a:lnTo>
                    <a:pt x="161" y="282"/>
                  </a:lnTo>
                  <a:lnTo>
                    <a:pt x="159" y="282"/>
                  </a:lnTo>
                  <a:lnTo>
                    <a:pt x="154" y="280"/>
                  </a:lnTo>
                  <a:lnTo>
                    <a:pt x="154" y="280"/>
                  </a:lnTo>
                  <a:lnTo>
                    <a:pt x="154" y="282"/>
                  </a:lnTo>
                  <a:lnTo>
                    <a:pt x="145" y="287"/>
                  </a:lnTo>
                  <a:lnTo>
                    <a:pt x="145" y="289"/>
                  </a:lnTo>
                  <a:lnTo>
                    <a:pt x="145" y="289"/>
                  </a:lnTo>
                  <a:lnTo>
                    <a:pt x="142" y="291"/>
                  </a:lnTo>
                  <a:lnTo>
                    <a:pt x="142" y="291"/>
                  </a:lnTo>
                  <a:lnTo>
                    <a:pt x="142" y="291"/>
                  </a:lnTo>
                  <a:lnTo>
                    <a:pt x="140" y="294"/>
                  </a:lnTo>
                  <a:lnTo>
                    <a:pt x="140" y="294"/>
                  </a:lnTo>
                  <a:lnTo>
                    <a:pt x="140" y="294"/>
                  </a:lnTo>
                  <a:lnTo>
                    <a:pt x="138" y="294"/>
                  </a:lnTo>
                  <a:lnTo>
                    <a:pt x="138" y="294"/>
                  </a:lnTo>
                  <a:lnTo>
                    <a:pt x="135" y="294"/>
                  </a:lnTo>
                  <a:lnTo>
                    <a:pt x="135" y="294"/>
                  </a:lnTo>
                  <a:lnTo>
                    <a:pt x="135" y="296"/>
                  </a:lnTo>
                  <a:lnTo>
                    <a:pt x="135" y="296"/>
                  </a:lnTo>
                  <a:lnTo>
                    <a:pt x="135" y="296"/>
                  </a:lnTo>
                  <a:lnTo>
                    <a:pt x="133" y="299"/>
                  </a:lnTo>
                  <a:lnTo>
                    <a:pt x="133" y="301"/>
                  </a:lnTo>
                  <a:lnTo>
                    <a:pt x="133" y="301"/>
                  </a:lnTo>
                  <a:lnTo>
                    <a:pt x="133" y="303"/>
                  </a:lnTo>
                  <a:lnTo>
                    <a:pt x="133" y="303"/>
                  </a:lnTo>
                  <a:lnTo>
                    <a:pt x="130" y="306"/>
                  </a:lnTo>
                  <a:lnTo>
                    <a:pt x="130" y="306"/>
                  </a:lnTo>
                  <a:lnTo>
                    <a:pt x="128" y="306"/>
                  </a:lnTo>
                  <a:lnTo>
                    <a:pt x="128" y="308"/>
                  </a:lnTo>
                  <a:lnTo>
                    <a:pt x="128" y="310"/>
                  </a:lnTo>
                  <a:lnTo>
                    <a:pt x="126" y="310"/>
                  </a:lnTo>
                  <a:lnTo>
                    <a:pt x="126" y="313"/>
                  </a:lnTo>
                  <a:lnTo>
                    <a:pt x="123" y="313"/>
                  </a:lnTo>
                  <a:lnTo>
                    <a:pt x="123" y="313"/>
                  </a:lnTo>
                  <a:lnTo>
                    <a:pt x="116" y="315"/>
                  </a:lnTo>
                  <a:lnTo>
                    <a:pt x="109" y="315"/>
                  </a:lnTo>
                  <a:lnTo>
                    <a:pt x="102" y="318"/>
                  </a:lnTo>
                  <a:lnTo>
                    <a:pt x="97" y="318"/>
                  </a:lnTo>
                  <a:lnTo>
                    <a:pt x="90" y="320"/>
                  </a:lnTo>
                  <a:lnTo>
                    <a:pt x="83" y="322"/>
                  </a:lnTo>
                  <a:lnTo>
                    <a:pt x="76" y="322"/>
                  </a:lnTo>
                  <a:lnTo>
                    <a:pt x="71" y="325"/>
                  </a:lnTo>
                  <a:lnTo>
                    <a:pt x="64" y="327"/>
                  </a:lnTo>
                  <a:lnTo>
                    <a:pt x="57" y="327"/>
                  </a:lnTo>
                  <a:lnTo>
                    <a:pt x="50" y="329"/>
                  </a:lnTo>
                  <a:lnTo>
                    <a:pt x="45" y="329"/>
                  </a:lnTo>
                  <a:lnTo>
                    <a:pt x="38" y="332"/>
                  </a:lnTo>
                  <a:lnTo>
                    <a:pt x="31" y="334"/>
                  </a:lnTo>
                  <a:lnTo>
                    <a:pt x="24" y="334"/>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9" y="336"/>
                  </a:lnTo>
                  <a:lnTo>
                    <a:pt x="17" y="332"/>
                  </a:lnTo>
                  <a:lnTo>
                    <a:pt x="15" y="332"/>
                  </a:lnTo>
                  <a:lnTo>
                    <a:pt x="10" y="327"/>
                  </a:lnTo>
                  <a:lnTo>
                    <a:pt x="7" y="327"/>
                  </a:lnTo>
                  <a:lnTo>
                    <a:pt x="7" y="325"/>
                  </a:lnTo>
                  <a:lnTo>
                    <a:pt x="7" y="325"/>
                  </a:lnTo>
                  <a:lnTo>
                    <a:pt x="5" y="322"/>
                  </a:lnTo>
                  <a:lnTo>
                    <a:pt x="5" y="320"/>
                  </a:lnTo>
                  <a:lnTo>
                    <a:pt x="5" y="320"/>
                  </a:lnTo>
                  <a:lnTo>
                    <a:pt x="5" y="318"/>
                  </a:lnTo>
                  <a:lnTo>
                    <a:pt x="7" y="315"/>
                  </a:lnTo>
                  <a:lnTo>
                    <a:pt x="5" y="310"/>
                  </a:lnTo>
                  <a:lnTo>
                    <a:pt x="5" y="308"/>
                  </a:lnTo>
                  <a:lnTo>
                    <a:pt x="7" y="308"/>
                  </a:lnTo>
                  <a:lnTo>
                    <a:pt x="10" y="306"/>
                  </a:lnTo>
                  <a:lnTo>
                    <a:pt x="10" y="303"/>
                  </a:lnTo>
                  <a:lnTo>
                    <a:pt x="7" y="299"/>
                  </a:lnTo>
                  <a:lnTo>
                    <a:pt x="7" y="291"/>
                  </a:lnTo>
                  <a:lnTo>
                    <a:pt x="7" y="289"/>
                  </a:lnTo>
                  <a:lnTo>
                    <a:pt x="7" y="284"/>
                  </a:lnTo>
                  <a:lnTo>
                    <a:pt x="5" y="284"/>
                  </a:lnTo>
                  <a:lnTo>
                    <a:pt x="5" y="280"/>
                  </a:lnTo>
                  <a:lnTo>
                    <a:pt x="5" y="277"/>
                  </a:lnTo>
                  <a:lnTo>
                    <a:pt x="5" y="277"/>
                  </a:lnTo>
                  <a:lnTo>
                    <a:pt x="5" y="277"/>
                  </a:lnTo>
                  <a:lnTo>
                    <a:pt x="5" y="275"/>
                  </a:lnTo>
                  <a:lnTo>
                    <a:pt x="5" y="275"/>
                  </a:lnTo>
                  <a:lnTo>
                    <a:pt x="5" y="275"/>
                  </a:lnTo>
                  <a:lnTo>
                    <a:pt x="5" y="275"/>
                  </a:lnTo>
                  <a:lnTo>
                    <a:pt x="5" y="273"/>
                  </a:lnTo>
                  <a:lnTo>
                    <a:pt x="5" y="273"/>
                  </a:lnTo>
                  <a:lnTo>
                    <a:pt x="5" y="270"/>
                  </a:lnTo>
                  <a:lnTo>
                    <a:pt x="5" y="270"/>
                  </a:lnTo>
                  <a:lnTo>
                    <a:pt x="7" y="268"/>
                  </a:lnTo>
                  <a:lnTo>
                    <a:pt x="5" y="265"/>
                  </a:lnTo>
                  <a:lnTo>
                    <a:pt x="5" y="261"/>
                  </a:lnTo>
                  <a:lnTo>
                    <a:pt x="0" y="239"/>
                  </a:lnTo>
                  <a:lnTo>
                    <a:pt x="0" y="237"/>
                  </a:lnTo>
                  <a:lnTo>
                    <a:pt x="0" y="235"/>
                  </a:lnTo>
                  <a:lnTo>
                    <a:pt x="3" y="230"/>
                  </a:lnTo>
                  <a:lnTo>
                    <a:pt x="3" y="228"/>
                  </a:lnTo>
                  <a:lnTo>
                    <a:pt x="3" y="225"/>
                  </a:lnTo>
                  <a:lnTo>
                    <a:pt x="3" y="220"/>
                  </a:lnTo>
                  <a:lnTo>
                    <a:pt x="3" y="216"/>
                  </a:lnTo>
                  <a:lnTo>
                    <a:pt x="3" y="216"/>
                  </a:lnTo>
                  <a:lnTo>
                    <a:pt x="5" y="213"/>
                  </a:lnTo>
                  <a:lnTo>
                    <a:pt x="5" y="211"/>
                  </a:lnTo>
                  <a:lnTo>
                    <a:pt x="10" y="206"/>
                  </a:lnTo>
                  <a:lnTo>
                    <a:pt x="10" y="204"/>
                  </a:lnTo>
                  <a:lnTo>
                    <a:pt x="10" y="202"/>
                  </a:lnTo>
                  <a:lnTo>
                    <a:pt x="10" y="199"/>
                  </a:lnTo>
                  <a:lnTo>
                    <a:pt x="10" y="197"/>
                  </a:lnTo>
                  <a:lnTo>
                    <a:pt x="10" y="192"/>
                  </a:lnTo>
                  <a:lnTo>
                    <a:pt x="10" y="190"/>
                  </a:lnTo>
                  <a:lnTo>
                    <a:pt x="15" y="180"/>
                  </a:lnTo>
                  <a:lnTo>
                    <a:pt x="15" y="180"/>
                  </a:lnTo>
                  <a:lnTo>
                    <a:pt x="12" y="180"/>
                  </a:lnTo>
                  <a:lnTo>
                    <a:pt x="12" y="178"/>
                  </a:lnTo>
                  <a:lnTo>
                    <a:pt x="12" y="178"/>
                  </a:lnTo>
                  <a:lnTo>
                    <a:pt x="12" y="175"/>
                  </a:lnTo>
                  <a:lnTo>
                    <a:pt x="15" y="168"/>
                  </a:lnTo>
                  <a:lnTo>
                    <a:pt x="15" y="164"/>
                  </a:lnTo>
                  <a:lnTo>
                    <a:pt x="12" y="159"/>
                  </a:lnTo>
                  <a:lnTo>
                    <a:pt x="10" y="149"/>
                  </a:lnTo>
                  <a:lnTo>
                    <a:pt x="10" y="142"/>
                  </a:lnTo>
                  <a:lnTo>
                    <a:pt x="10" y="138"/>
                  </a:lnTo>
                  <a:lnTo>
                    <a:pt x="12" y="135"/>
                  </a:lnTo>
                  <a:lnTo>
                    <a:pt x="17" y="133"/>
                  </a:lnTo>
                  <a:lnTo>
                    <a:pt x="22" y="133"/>
                  </a:lnTo>
                  <a:lnTo>
                    <a:pt x="24" y="131"/>
                  </a:lnTo>
                  <a:lnTo>
                    <a:pt x="26" y="131"/>
                  </a:lnTo>
                  <a:lnTo>
                    <a:pt x="26" y="126"/>
                  </a:lnTo>
                  <a:lnTo>
                    <a:pt x="29" y="123"/>
                  </a:lnTo>
                  <a:lnTo>
                    <a:pt x="36" y="116"/>
                  </a:lnTo>
                  <a:lnTo>
                    <a:pt x="36" y="116"/>
                  </a:lnTo>
                  <a:lnTo>
                    <a:pt x="38" y="114"/>
                  </a:lnTo>
                  <a:lnTo>
                    <a:pt x="38" y="112"/>
                  </a:lnTo>
                  <a:lnTo>
                    <a:pt x="41" y="109"/>
                  </a:lnTo>
                  <a:lnTo>
                    <a:pt x="43" y="104"/>
                  </a:lnTo>
                  <a:lnTo>
                    <a:pt x="41" y="104"/>
                  </a:lnTo>
                  <a:lnTo>
                    <a:pt x="41" y="102"/>
                  </a:lnTo>
                  <a:lnTo>
                    <a:pt x="41" y="100"/>
                  </a:lnTo>
                  <a:lnTo>
                    <a:pt x="41" y="97"/>
                  </a:lnTo>
                  <a:lnTo>
                    <a:pt x="43" y="97"/>
                  </a:lnTo>
                  <a:lnTo>
                    <a:pt x="43" y="97"/>
                  </a:lnTo>
                  <a:lnTo>
                    <a:pt x="43" y="95"/>
                  </a:lnTo>
                  <a:lnTo>
                    <a:pt x="43" y="95"/>
                  </a:lnTo>
                  <a:lnTo>
                    <a:pt x="43" y="93"/>
                  </a:lnTo>
                  <a:lnTo>
                    <a:pt x="41" y="93"/>
                  </a:lnTo>
                  <a:lnTo>
                    <a:pt x="36" y="86"/>
                  </a:lnTo>
                  <a:lnTo>
                    <a:pt x="36" y="86"/>
                  </a:lnTo>
                  <a:lnTo>
                    <a:pt x="36" y="83"/>
                  </a:lnTo>
                  <a:lnTo>
                    <a:pt x="33" y="81"/>
                  </a:lnTo>
                  <a:lnTo>
                    <a:pt x="31" y="81"/>
                  </a:lnTo>
                  <a:lnTo>
                    <a:pt x="31" y="76"/>
                  </a:lnTo>
                  <a:lnTo>
                    <a:pt x="33" y="71"/>
                  </a:lnTo>
                  <a:lnTo>
                    <a:pt x="36" y="67"/>
                  </a:lnTo>
                  <a:lnTo>
                    <a:pt x="38" y="60"/>
                  </a:lnTo>
                  <a:lnTo>
                    <a:pt x="38" y="57"/>
                  </a:lnTo>
                  <a:lnTo>
                    <a:pt x="36" y="55"/>
                  </a:lnTo>
                  <a:lnTo>
                    <a:pt x="36" y="52"/>
                  </a:lnTo>
                  <a:lnTo>
                    <a:pt x="33" y="50"/>
                  </a:lnTo>
                  <a:lnTo>
                    <a:pt x="33" y="48"/>
                  </a:lnTo>
                  <a:lnTo>
                    <a:pt x="33" y="45"/>
                  </a:lnTo>
                  <a:lnTo>
                    <a:pt x="36" y="45"/>
                  </a:lnTo>
                  <a:lnTo>
                    <a:pt x="36" y="45"/>
                  </a:lnTo>
                  <a:lnTo>
                    <a:pt x="33" y="43"/>
                  </a:lnTo>
                  <a:lnTo>
                    <a:pt x="33" y="41"/>
                  </a:lnTo>
                  <a:lnTo>
                    <a:pt x="33" y="38"/>
                  </a:lnTo>
                  <a:lnTo>
                    <a:pt x="36" y="33"/>
                  </a:lnTo>
                  <a:lnTo>
                    <a:pt x="36" y="31"/>
                  </a:lnTo>
                  <a:lnTo>
                    <a:pt x="36" y="29"/>
                  </a:lnTo>
                  <a:lnTo>
                    <a:pt x="36" y="26"/>
                  </a:lnTo>
                  <a:lnTo>
                    <a:pt x="38" y="22"/>
                  </a:lnTo>
                  <a:lnTo>
                    <a:pt x="38" y="19"/>
                  </a:lnTo>
                  <a:lnTo>
                    <a:pt x="36" y="19"/>
                  </a:lnTo>
                  <a:lnTo>
                    <a:pt x="33" y="19"/>
                  </a:lnTo>
                  <a:lnTo>
                    <a:pt x="33" y="17"/>
                  </a:lnTo>
                  <a:lnTo>
                    <a:pt x="38" y="17"/>
                  </a:lnTo>
                  <a:lnTo>
                    <a:pt x="38" y="15"/>
                  </a:lnTo>
                  <a:lnTo>
                    <a:pt x="41" y="10"/>
                  </a:lnTo>
                  <a:lnTo>
                    <a:pt x="41" y="10"/>
                  </a:lnTo>
                  <a:lnTo>
                    <a:pt x="43" y="7"/>
                  </a:lnTo>
                  <a:lnTo>
                    <a:pt x="45" y="7"/>
                  </a:lnTo>
                  <a:lnTo>
                    <a:pt x="52" y="10"/>
                  </a:lnTo>
                  <a:lnTo>
                    <a:pt x="55" y="10"/>
                  </a:lnTo>
                  <a:lnTo>
                    <a:pt x="57" y="10"/>
                  </a:lnTo>
                  <a:lnTo>
                    <a:pt x="59" y="7"/>
                  </a:lnTo>
                  <a:lnTo>
                    <a:pt x="62" y="3"/>
                  </a:lnTo>
                  <a:lnTo>
                    <a:pt x="62" y="3"/>
                  </a:lnTo>
                  <a:lnTo>
                    <a:pt x="62" y="0"/>
                  </a:lnTo>
                  <a:lnTo>
                    <a:pt x="62" y="0"/>
                  </a:lnTo>
                  <a:lnTo>
                    <a:pt x="64" y="7"/>
                  </a:lnTo>
                  <a:lnTo>
                    <a:pt x="67" y="15"/>
                  </a:lnTo>
                  <a:lnTo>
                    <a:pt x="69" y="19"/>
                  </a:lnTo>
                  <a:lnTo>
                    <a:pt x="71" y="26"/>
                  </a:lnTo>
                  <a:lnTo>
                    <a:pt x="74" y="31"/>
                  </a:lnTo>
                  <a:lnTo>
                    <a:pt x="76" y="38"/>
                  </a:lnTo>
                  <a:lnTo>
                    <a:pt x="76" y="45"/>
                  </a:lnTo>
                  <a:lnTo>
                    <a:pt x="78" y="50"/>
                  </a:lnTo>
                  <a:lnTo>
                    <a:pt x="81" y="57"/>
                  </a:lnTo>
                  <a:lnTo>
                    <a:pt x="83" y="62"/>
                  </a:lnTo>
                  <a:lnTo>
                    <a:pt x="85" y="69"/>
                  </a:lnTo>
                  <a:lnTo>
                    <a:pt x="88" y="76"/>
                  </a:lnTo>
                  <a:lnTo>
                    <a:pt x="88" y="81"/>
                  </a:lnTo>
                  <a:lnTo>
                    <a:pt x="90" y="88"/>
                  </a:lnTo>
                  <a:lnTo>
                    <a:pt x="93" y="93"/>
                  </a:lnTo>
                  <a:lnTo>
                    <a:pt x="95" y="100"/>
                  </a:lnTo>
                  <a:lnTo>
                    <a:pt x="97" y="107"/>
                  </a:lnTo>
                  <a:lnTo>
                    <a:pt x="100" y="112"/>
                  </a:lnTo>
                  <a:lnTo>
                    <a:pt x="102" y="119"/>
                  </a:lnTo>
                  <a:lnTo>
                    <a:pt x="102" y="123"/>
                  </a:lnTo>
                  <a:lnTo>
                    <a:pt x="104" y="131"/>
                  </a:lnTo>
                  <a:lnTo>
                    <a:pt x="107" y="138"/>
                  </a:lnTo>
                  <a:lnTo>
                    <a:pt x="109" y="142"/>
                  </a:lnTo>
                  <a:lnTo>
                    <a:pt x="112" y="149"/>
                  </a:lnTo>
                  <a:lnTo>
                    <a:pt x="114" y="157"/>
                  </a:lnTo>
                  <a:lnTo>
                    <a:pt x="116" y="161"/>
                  </a:lnTo>
                  <a:lnTo>
                    <a:pt x="116" y="168"/>
                  </a:lnTo>
                  <a:lnTo>
                    <a:pt x="119" y="173"/>
                  </a:lnTo>
                  <a:lnTo>
                    <a:pt x="121" y="180"/>
                  </a:lnTo>
                  <a:lnTo>
                    <a:pt x="123" y="187"/>
                  </a:lnTo>
                  <a:lnTo>
                    <a:pt x="126" y="192"/>
                  </a:lnTo>
                  <a:lnTo>
                    <a:pt x="128" y="199"/>
                  </a:lnTo>
                  <a:lnTo>
                    <a:pt x="128" y="202"/>
                  </a:lnTo>
                  <a:lnTo>
                    <a:pt x="130" y="206"/>
                  </a:lnTo>
                  <a:lnTo>
                    <a:pt x="130" y="209"/>
                  </a:lnTo>
                  <a:lnTo>
                    <a:pt x="130" y="209"/>
                  </a:lnTo>
                  <a:lnTo>
                    <a:pt x="130" y="211"/>
                  </a:lnTo>
                  <a:lnTo>
                    <a:pt x="130" y="211"/>
                  </a:lnTo>
                  <a:lnTo>
                    <a:pt x="130" y="211"/>
                  </a:lnTo>
                  <a:lnTo>
                    <a:pt x="130" y="213"/>
                  </a:lnTo>
                  <a:lnTo>
                    <a:pt x="133" y="216"/>
                  </a:lnTo>
                  <a:lnTo>
                    <a:pt x="133" y="216"/>
                  </a:lnTo>
                  <a:lnTo>
                    <a:pt x="133" y="220"/>
                  </a:lnTo>
                  <a:lnTo>
                    <a:pt x="133" y="220"/>
                  </a:lnTo>
                  <a:lnTo>
                    <a:pt x="133" y="220"/>
                  </a:lnTo>
                  <a:lnTo>
                    <a:pt x="133" y="223"/>
                  </a:lnTo>
                  <a:lnTo>
                    <a:pt x="133" y="223"/>
                  </a:lnTo>
                  <a:lnTo>
                    <a:pt x="133" y="225"/>
                  </a:lnTo>
                  <a:lnTo>
                    <a:pt x="135" y="225"/>
                  </a:lnTo>
                  <a:lnTo>
                    <a:pt x="138" y="228"/>
                  </a:lnTo>
                  <a:lnTo>
                    <a:pt x="142" y="230"/>
                  </a:lnTo>
                  <a:lnTo>
                    <a:pt x="147" y="235"/>
                  </a:lnTo>
                  <a:lnTo>
                    <a:pt x="149" y="235"/>
                  </a:lnTo>
                  <a:lnTo>
                    <a:pt x="152" y="237"/>
                  </a:lnTo>
                  <a:lnTo>
                    <a:pt x="152" y="237"/>
                  </a:lnTo>
                  <a:lnTo>
                    <a:pt x="152" y="239"/>
                  </a:lnTo>
                  <a:lnTo>
                    <a:pt x="152" y="239"/>
                  </a:lnTo>
                  <a:lnTo>
                    <a:pt x="152" y="239"/>
                  </a:lnTo>
                  <a:lnTo>
                    <a:pt x="152" y="244"/>
                  </a:lnTo>
                  <a:lnTo>
                    <a:pt x="154" y="246"/>
                  </a:lnTo>
                  <a:lnTo>
                    <a:pt x="154" y="246"/>
                  </a:lnTo>
                  <a:lnTo>
                    <a:pt x="156" y="249"/>
                  </a:lnTo>
                  <a:lnTo>
                    <a:pt x="159" y="251"/>
                  </a:lnTo>
                  <a:lnTo>
                    <a:pt x="164" y="254"/>
                  </a:lnTo>
                  <a:lnTo>
                    <a:pt x="164" y="254"/>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5" name="Freeform 24"/>
            <p:cNvSpPr>
              <a:spLocks/>
            </p:cNvSpPr>
            <p:nvPr/>
          </p:nvSpPr>
          <p:spPr bwMode="auto">
            <a:xfrm>
              <a:off x="3025410" y="3294001"/>
              <a:ext cx="970684" cy="433735"/>
            </a:xfrm>
            <a:custGeom>
              <a:avLst/>
              <a:gdLst>
                <a:gd name="T0" fmla="*/ 724 w 837"/>
                <a:gd name="T1" fmla="*/ 73 h 374"/>
                <a:gd name="T2" fmla="*/ 729 w 837"/>
                <a:gd name="T3" fmla="*/ 90 h 374"/>
                <a:gd name="T4" fmla="*/ 731 w 837"/>
                <a:gd name="T5" fmla="*/ 104 h 374"/>
                <a:gd name="T6" fmla="*/ 738 w 837"/>
                <a:gd name="T7" fmla="*/ 116 h 374"/>
                <a:gd name="T8" fmla="*/ 748 w 837"/>
                <a:gd name="T9" fmla="*/ 132 h 374"/>
                <a:gd name="T10" fmla="*/ 757 w 837"/>
                <a:gd name="T11" fmla="*/ 146 h 374"/>
                <a:gd name="T12" fmla="*/ 755 w 837"/>
                <a:gd name="T13" fmla="*/ 158 h 374"/>
                <a:gd name="T14" fmla="*/ 755 w 837"/>
                <a:gd name="T15" fmla="*/ 170 h 374"/>
                <a:gd name="T16" fmla="*/ 759 w 837"/>
                <a:gd name="T17" fmla="*/ 180 h 374"/>
                <a:gd name="T18" fmla="*/ 764 w 837"/>
                <a:gd name="T19" fmla="*/ 180 h 374"/>
                <a:gd name="T20" fmla="*/ 766 w 837"/>
                <a:gd name="T21" fmla="*/ 187 h 374"/>
                <a:gd name="T22" fmla="*/ 771 w 837"/>
                <a:gd name="T23" fmla="*/ 196 h 374"/>
                <a:gd name="T24" fmla="*/ 776 w 837"/>
                <a:gd name="T25" fmla="*/ 208 h 374"/>
                <a:gd name="T26" fmla="*/ 778 w 837"/>
                <a:gd name="T27" fmla="*/ 222 h 374"/>
                <a:gd name="T28" fmla="*/ 778 w 837"/>
                <a:gd name="T29" fmla="*/ 234 h 374"/>
                <a:gd name="T30" fmla="*/ 778 w 837"/>
                <a:gd name="T31" fmla="*/ 239 h 374"/>
                <a:gd name="T32" fmla="*/ 781 w 837"/>
                <a:gd name="T33" fmla="*/ 244 h 374"/>
                <a:gd name="T34" fmla="*/ 783 w 837"/>
                <a:gd name="T35" fmla="*/ 255 h 374"/>
                <a:gd name="T36" fmla="*/ 783 w 837"/>
                <a:gd name="T37" fmla="*/ 270 h 374"/>
                <a:gd name="T38" fmla="*/ 781 w 837"/>
                <a:gd name="T39" fmla="*/ 277 h 374"/>
                <a:gd name="T40" fmla="*/ 790 w 837"/>
                <a:gd name="T41" fmla="*/ 286 h 374"/>
                <a:gd name="T42" fmla="*/ 793 w 837"/>
                <a:gd name="T43" fmla="*/ 300 h 374"/>
                <a:gd name="T44" fmla="*/ 797 w 837"/>
                <a:gd name="T45" fmla="*/ 307 h 374"/>
                <a:gd name="T46" fmla="*/ 802 w 837"/>
                <a:gd name="T47" fmla="*/ 317 h 374"/>
                <a:gd name="T48" fmla="*/ 804 w 837"/>
                <a:gd name="T49" fmla="*/ 326 h 374"/>
                <a:gd name="T50" fmla="*/ 811 w 837"/>
                <a:gd name="T51" fmla="*/ 329 h 374"/>
                <a:gd name="T52" fmla="*/ 821 w 837"/>
                <a:gd name="T53" fmla="*/ 336 h 374"/>
                <a:gd name="T54" fmla="*/ 826 w 837"/>
                <a:gd name="T55" fmla="*/ 348 h 374"/>
                <a:gd name="T56" fmla="*/ 828 w 837"/>
                <a:gd name="T57" fmla="*/ 359 h 374"/>
                <a:gd name="T58" fmla="*/ 797 w 837"/>
                <a:gd name="T59" fmla="*/ 367 h 374"/>
                <a:gd name="T60" fmla="*/ 674 w 837"/>
                <a:gd name="T61" fmla="*/ 371 h 374"/>
                <a:gd name="T62" fmla="*/ 554 w 837"/>
                <a:gd name="T63" fmla="*/ 374 h 374"/>
                <a:gd name="T64" fmla="*/ 431 w 837"/>
                <a:gd name="T65" fmla="*/ 374 h 374"/>
                <a:gd name="T66" fmla="*/ 310 w 837"/>
                <a:gd name="T67" fmla="*/ 374 h 374"/>
                <a:gd name="T68" fmla="*/ 187 w 837"/>
                <a:gd name="T69" fmla="*/ 374 h 374"/>
                <a:gd name="T70" fmla="*/ 189 w 837"/>
                <a:gd name="T71" fmla="*/ 326 h 374"/>
                <a:gd name="T72" fmla="*/ 189 w 837"/>
                <a:gd name="T73" fmla="*/ 281 h 374"/>
                <a:gd name="T74" fmla="*/ 170 w 837"/>
                <a:gd name="T75" fmla="*/ 251 h 374"/>
                <a:gd name="T76" fmla="*/ 102 w 837"/>
                <a:gd name="T77" fmla="*/ 248 h 374"/>
                <a:gd name="T78" fmla="*/ 33 w 837"/>
                <a:gd name="T79" fmla="*/ 246 h 374"/>
                <a:gd name="T80" fmla="*/ 0 w 837"/>
                <a:gd name="T81" fmla="*/ 199 h 374"/>
                <a:gd name="T82" fmla="*/ 2 w 837"/>
                <a:gd name="T83" fmla="*/ 106 h 374"/>
                <a:gd name="T84" fmla="*/ 7 w 837"/>
                <a:gd name="T85" fmla="*/ 14 h 374"/>
                <a:gd name="T86" fmla="*/ 88 w 837"/>
                <a:gd name="T87" fmla="*/ 2 h 374"/>
                <a:gd name="T88" fmla="*/ 182 w 837"/>
                <a:gd name="T89" fmla="*/ 4 h 374"/>
                <a:gd name="T90" fmla="*/ 277 w 837"/>
                <a:gd name="T91" fmla="*/ 7 h 374"/>
                <a:gd name="T92" fmla="*/ 374 w 837"/>
                <a:gd name="T93" fmla="*/ 7 h 374"/>
                <a:gd name="T94" fmla="*/ 468 w 837"/>
                <a:gd name="T95" fmla="*/ 7 h 374"/>
                <a:gd name="T96" fmla="*/ 525 w 837"/>
                <a:gd name="T97" fmla="*/ 7 h 374"/>
                <a:gd name="T98" fmla="*/ 539 w 837"/>
                <a:gd name="T99" fmla="*/ 16 h 374"/>
                <a:gd name="T100" fmla="*/ 563 w 837"/>
                <a:gd name="T101" fmla="*/ 28 h 374"/>
                <a:gd name="T102" fmla="*/ 580 w 837"/>
                <a:gd name="T103" fmla="*/ 28 h 374"/>
                <a:gd name="T104" fmla="*/ 584 w 837"/>
                <a:gd name="T105" fmla="*/ 21 h 374"/>
                <a:gd name="T106" fmla="*/ 601 w 837"/>
                <a:gd name="T107" fmla="*/ 23 h 374"/>
                <a:gd name="T108" fmla="*/ 636 w 837"/>
                <a:gd name="T109" fmla="*/ 16 h 374"/>
                <a:gd name="T110" fmla="*/ 651 w 837"/>
                <a:gd name="T111" fmla="*/ 28 h 374"/>
                <a:gd name="T112" fmla="*/ 665 w 837"/>
                <a:gd name="T113" fmla="*/ 30 h 374"/>
                <a:gd name="T114" fmla="*/ 681 w 837"/>
                <a:gd name="T115" fmla="*/ 35 h 374"/>
                <a:gd name="T116" fmla="*/ 686 w 837"/>
                <a:gd name="T117" fmla="*/ 42 h 374"/>
                <a:gd name="T118" fmla="*/ 693 w 837"/>
                <a:gd name="T119" fmla="*/ 42 h 374"/>
                <a:gd name="T120" fmla="*/ 698 w 837"/>
                <a:gd name="T121" fmla="*/ 52 h 374"/>
                <a:gd name="T122" fmla="*/ 714 w 837"/>
                <a:gd name="T123" fmla="*/ 61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37" h="374">
                  <a:moveTo>
                    <a:pt x="714" y="61"/>
                  </a:moveTo>
                  <a:lnTo>
                    <a:pt x="719" y="61"/>
                  </a:lnTo>
                  <a:lnTo>
                    <a:pt x="722" y="61"/>
                  </a:lnTo>
                  <a:lnTo>
                    <a:pt x="722" y="64"/>
                  </a:lnTo>
                  <a:lnTo>
                    <a:pt x="724" y="68"/>
                  </a:lnTo>
                  <a:lnTo>
                    <a:pt x="724" y="73"/>
                  </a:lnTo>
                  <a:lnTo>
                    <a:pt x="722" y="78"/>
                  </a:lnTo>
                  <a:lnTo>
                    <a:pt x="726" y="83"/>
                  </a:lnTo>
                  <a:lnTo>
                    <a:pt x="726" y="85"/>
                  </a:lnTo>
                  <a:lnTo>
                    <a:pt x="726" y="85"/>
                  </a:lnTo>
                  <a:lnTo>
                    <a:pt x="729" y="87"/>
                  </a:lnTo>
                  <a:lnTo>
                    <a:pt x="729" y="90"/>
                  </a:lnTo>
                  <a:lnTo>
                    <a:pt x="729" y="92"/>
                  </a:lnTo>
                  <a:lnTo>
                    <a:pt x="729" y="94"/>
                  </a:lnTo>
                  <a:lnTo>
                    <a:pt x="729" y="97"/>
                  </a:lnTo>
                  <a:lnTo>
                    <a:pt x="729" y="99"/>
                  </a:lnTo>
                  <a:lnTo>
                    <a:pt x="729" y="101"/>
                  </a:lnTo>
                  <a:lnTo>
                    <a:pt x="731" y="104"/>
                  </a:lnTo>
                  <a:lnTo>
                    <a:pt x="733" y="104"/>
                  </a:lnTo>
                  <a:lnTo>
                    <a:pt x="736" y="106"/>
                  </a:lnTo>
                  <a:lnTo>
                    <a:pt x="736" y="109"/>
                  </a:lnTo>
                  <a:lnTo>
                    <a:pt x="736" y="111"/>
                  </a:lnTo>
                  <a:lnTo>
                    <a:pt x="736" y="113"/>
                  </a:lnTo>
                  <a:lnTo>
                    <a:pt x="738" y="116"/>
                  </a:lnTo>
                  <a:lnTo>
                    <a:pt x="740" y="120"/>
                  </a:lnTo>
                  <a:lnTo>
                    <a:pt x="743" y="120"/>
                  </a:lnTo>
                  <a:lnTo>
                    <a:pt x="748" y="125"/>
                  </a:lnTo>
                  <a:lnTo>
                    <a:pt x="750" y="130"/>
                  </a:lnTo>
                  <a:lnTo>
                    <a:pt x="748" y="130"/>
                  </a:lnTo>
                  <a:lnTo>
                    <a:pt x="748" y="132"/>
                  </a:lnTo>
                  <a:lnTo>
                    <a:pt x="748" y="135"/>
                  </a:lnTo>
                  <a:lnTo>
                    <a:pt x="748" y="135"/>
                  </a:lnTo>
                  <a:lnTo>
                    <a:pt x="750" y="139"/>
                  </a:lnTo>
                  <a:lnTo>
                    <a:pt x="750" y="139"/>
                  </a:lnTo>
                  <a:lnTo>
                    <a:pt x="755" y="144"/>
                  </a:lnTo>
                  <a:lnTo>
                    <a:pt x="757" y="146"/>
                  </a:lnTo>
                  <a:lnTo>
                    <a:pt x="757" y="149"/>
                  </a:lnTo>
                  <a:lnTo>
                    <a:pt x="755" y="151"/>
                  </a:lnTo>
                  <a:lnTo>
                    <a:pt x="755" y="154"/>
                  </a:lnTo>
                  <a:lnTo>
                    <a:pt x="755" y="156"/>
                  </a:lnTo>
                  <a:lnTo>
                    <a:pt x="755" y="156"/>
                  </a:lnTo>
                  <a:lnTo>
                    <a:pt x="755" y="158"/>
                  </a:lnTo>
                  <a:lnTo>
                    <a:pt x="755" y="158"/>
                  </a:lnTo>
                  <a:lnTo>
                    <a:pt x="755" y="161"/>
                  </a:lnTo>
                  <a:lnTo>
                    <a:pt x="755" y="161"/>
                  </a:lnTo>
                  <a:lnTo>
                    <a:pt x="755" y="165"/>
                  </a:lnTo>
                  <a:lnTo>
                    <a:pt x="755" y="168"/>
                  </a:lnTo>
                  <a:lnTo>
                    <a:pt x="755" y="170"/>
                  </a:lnTo>
                  <a:lnTo>
                    <a:pt x="757" y="173"/>
                  </a:lnTo>
                  <a:lnTo>
                    <a:pt x="757" y="173"/>
                  </a:lnTo>
                  <a:lnTo>
                    <a:pt x="757" y="175"/>
                  </a:lnTo>
                  <a:lnTo>
                    <a:pt x="757" y="177"/>
                  </a:lnTo>
                  <a:lnTo>
                    <a:pt x="759" y="180"/>
                  </a:lnTo>
                  <a:lnTo>
                    <a:pt x="759" y="180"/>
                  </a:lnTo>
                  <a:lnTo>
                    <a:pt x="762" y="177"/>
                  </a:lnTo>
                  <a:lnTo>
                    <a:pt x="762" y="177"/>
                  </a:lnTo>
                  <a:lnTo>
                    <a:pt x="764" y="177"/>
                  </a:lnTo>
                  <a:lnTo>
                    <a:pt x="764" y="177"/>
                  </a:lnTo>
                  <a:lnTo>
                    <a:pt x="764" y="180"/>
                  </a:lnTo>
                  <a:lnTo>
                    <a:pt x="764" y="180"/>
                  </a:lnTo>
                  <a:lnTo>
                    <a:pt x="764" y="180"/>
                  </a:lnTo>
                  <a:lnTo>
                    <a:pt x="764" y="182"/>
                  </a:lnTo>
                  <a:lnTo>
                    <a:pt x="764" y="184"/>
                  </a:lnTo>
                  <a:lnTo>
                    <a:pt x="764" y="184"/>
                  </a:lnTo>
                  <a:lnTo>
                    <a:pt x="764" y="187"/>
                  </a:lnTo>
                  <a:lnTo>
                    <a:pt x="766" y="187"/>
                  </a:lnTo>
                  <a:lnTo>
                    <a:pt x="769" y="187"/>
                  </a:lnTo>
                  <a:lnTo>
                    <a:pt x="771" y="187"/>
                  </a:lnTo>
                  <a:lnTo>
                    <a:pt x="771" y="187"/>
                  </a:lnTo>
                  <a:lnTo>
                    <a:pt x="771" y="189"/>
                  </a:lnTo>
                  <a:lnTo>
                    <a:pt x="771" y="194"/>
                  </a:lnTo>
                  <a:lnTo>
                    <a:pt x="771" y="196"/>
                  </a:lnTo>
                  <a:lnTo>
                    <a:pt x="769" y="203"/>
                  </a:lnTo>
                  <a:lnTo>
                    <a:pt x="771" y="203"/>
                  </a:lnTo>
                  <a:lnTo>
                    <a:pt x="776" y="206"/>
                  </a:lnTo>
                  <a:lnTo>
                    <a:pt x="776" y="206"/>
                  </a:lnTo>
                  <a:lnTo>
                    <a:pt x="778" y="206"/>
                  </a:lnTo>
                  <a:lnTo>
                    <a:pt x="776" y="208"/>
                  </a:lnTo>
                  <a:lnTo>
                    <a:pt x="774" y="210"/>
                  </a:lnTo>
                  <a:lnTo>
                    <a:pt x="774" y="213"/>
                  </a:lnTo>
                  <a:lnTo>
                    <a:pt x="774" y="217"/>
                  </a:lnTo>
                  <a:lnTo>
                    <a:pt x="774" y="220"/>
                  </a:lnTo>
                  <a:lnTo>
                    <a:pt x="774" y="220"/>
                  </a:lnTo>
                  <a:lnTo>
                    <a:pt x="778" y="222"/>
                  </a:lnTo>
                  <a:lnTo>
                    <a:pt x="781" y="222"/>
                  </a:lnTo>
                  <a:lnTo>
                    <a:pt x="778" y="225"/>
                  </a:lnTo>
                  <a:lnTo>
                    <a:pt x="778" y="225"/>
                  </a:lnTo>
                  <a:lnTo>
                    <a:pt x="778" y="229"/>
                  </a:lnTo>
                  <a:lnTo>
                    <a:pt x="778" y="232"/>
                  </a:lnTo>
                  <a:lnTo>
                    <a:pt x="778" y="234"/>
                  </a:lnTo>
                  <a:lnTo>
                    <a:pt x="778" y="236"/>
                  </a:lnTo>
                  <a:lnTo>
                    <a:pt x="778" y="236"/>
                  </a:lnTo>
                  <a:lnTo>
                    <a:pt x="778" y="236"/>
                  </a:lnTo>
                  <a:lnTo>
                    <a:pt x="778" y="236"/>
                  </a:lnTo>
                  <a:lnTo>
                    <a:pt x="778" y="236"/>
                  </a:lnTo>
                  <a:lnTo>
                    <a:pt x="778" y="239"/>
                  </a:lnTo>
                  <a:lnTo>
                    <a:pt x="778" y="239"/>
                  </a:lnTo>
                  <a:lnTo>
                    <a:pt x="778" y="239"/>
                  </a:lnTo>
                  <a:lnTo>
                    <a:pt x="778" y="241"/>
                  </a:lnTo>
                  <a:lnTo>
                    <a:pt x="778" y="241"/>
                  </a:lnTo>
                  <a:lnTo>
                    <a:pt x="778" y="244"/>
                  </a:lnTo>
                  <a:lnTo>
                    <a:pt x="781" y="244"/>
                  </a:lnTo>
                  <a:lnTo>
                    <a:pt x="781" y="246"/>
                  </a:lnTo>
                  <a:lnTo>
                    <a:pt x="783" y="246"/>
                  </a:lnTo>
                  <a:lnTo>
                    <a:pt x="783" y="248"/>
                  </a:lnTo>
                  <a:lnTo>
                    <a:pt x="781" y="251"/>
                  </a:lnTo>
                  <a:lnTo>
                    <a:pt x="783" y="251"/>
                  </a:lnTo>
                  <a:lnTo>
                    <a:pt x="783" y="255"/>
                  </a:lnTo>
                  <a:lnTo>
                    <a:pt x="783" y="258"/>
                  </a:lnTo>
                  <a:lnTo>
                    <a:pt x="783" y="260"/>
                  </a:lnTo>
                  <a:lnTo>
                    <a:pt x="783" y="262"/>
                  </a:lnTo>
                  <a:lnTo>
                    <a:pt x="783" y="265"/>
                  </a:lnTo>
                  <a:lnTo>
                    <a:pt x="783" y="267"/>
                  </a:lnTo>
                  <a:lnTo>
                    <a:pt x="783" y="270"/>
                  </a:lnTo>
                  <a:lnTo>
                    <a:pt x="783" y="270"/>
                  </a:lnTo>
                  <a:lnTo>
                    <a:pt x="783" y="272"/>
                  </a:lnTo>
                  <a:lnTo>
                    <a:pt x="781" y="274"/>
                  </a:lnTo>
                  <a:lnTo>
                    <a:pt x="781" y="274"/>
                  </a:lnTo>
                  <a:lnTo>
                    <a:pt x="781" y="277"/>
                  </a:lnTo>
                  <a:lnTo>
                    <a:pt x="781" y="277"/>
                  </a:lnTo>
                  <a:lnTo>
                    <a:pt x="781" y="279"/>
                  </a:lnTo>
                  <a:lnTo>
                    <a:pt x="781" y="279"/>
                  </a:lnTo>
                  <a:lnTo>
                    <a:pt x="781" y="281"/>
                  </a:lnTo>
                  <a:lnTo>
                    <a:pt x="783" y="284"/>
                  </a:lnTo>
                  <a:lnTo>
                    <a:pt x="788" y="284"/>
                  </a:lnTo>
                  <a:lnTo>
                    <a:pt x="790" y="286"/>
                  </a:lnTo>
                  <a:lnTo>
                    <a:pt x="790" y="288"/>
                  </a:lnTo>
                  <a:lnTo>
                    <a:pt x="790" y="291"/>
                  </a:lnTo>
                  <a:lnTo>
                    <a:pt x="790" y="293"/>
                  </a:lnTo>
                  <a:lnTo>
                    <a:pt x="790" y="296"/>
                  </a:lnTo>
                  <a:lnTo>
                    <a:pt x="790" y="300"/>
                  </a:lnTo>
                  <a:lnTo>
                    <a:pt x="793" y="300"/>
                  </a:lnTo>
                  <a:lnTo>
                    <a:pt x="795" y="300"/>
                  </a:lnTo>
                  <a:lnTo>
                    <a:pt x="797" y="303"/>
                  </a:lnTo>
                  <a:lnTo>
                    <a:pt x="797" y="303"/>
                  </a:lnTo>
                  <a:lnTo>
                    <a:pt x="797" y="305"/>
                  </a:lnTo>
                  <a:lnTo>
                    <a:pt x="797" y="305"/>
                  </a:lnTo>
                  <a:lnTo>
                    <a:pt x="797" y="307"/>
                  </a:lnTo>
                  <a:lnTo>
                    <a:pt x="800" y="310"/>
                  </a:lnTo>
                  <a:lnTo>
                    <a:pt x="800" y="312"/>
                  </a:lnTo>
                  <a:lnTo>
                    <a:pt x="802" y="312"/>
                  </a:lnTo>
                  <a:lnTo>
                    <a:pt x="802" y="315"/>
                  </a:lnTo>
                  <a:lnTo>
                    <a:pt x="802" y="317"/>
                  </a:lnTo>
                  <a:lnTo>
                    <a:pt x="802" y="317"/>
                  </a:lnTo>
                  <a:lnTo>
                    <a:pt x="802" y="317"/>
                  </a:lnTo>
                  <a:lnTo>
                    <a:pt x="804" y="319"/>
                  </a:lnTo>
                  <a:lnTo>
                    <a:pt x="804" y="324"/>
                  </a:lnTo>
                  <a:lnTo>
                    <a:pt x="804" y="324"/>
                  </a:lnTo>
                  <a:lnTo>
                    <a:pt x="804" y="324"/>
                  </a:lnTo>
                  <a:lnTo>
                    <a:pt x="804" y="326"/>
                  </a:lnTo>
                  <a:lnTo>
                    <a:pt x="802" y="326"/>
                  </a:lnTo>
                  <a:lnTo>
                    <a:pt x="804" y="329"/>
                  </a:lnTo>
                  <a:lnTo>
                    <a:pt x="804" y="329"/>
                  </a:lnTo>
                  <a:lnTo>
                    <a:pt x="807" y="329"/>
                  </a:lnTo>
                  <a:lnTo>
                    <a:pt x="809" y="329"/>
                  </a:lnTo>
                  <a:lnTo>
                    <a:pt x="811" y="329"/>
                  </a:lnTo>
                  <a:lnTo>
                    <a:pt x="811" y="331"/>
                  </a:lnTo>
                  <a:lnTo>
                    <a:pt x="811" y="333"/>
                  </a:lnTo>
                  <a:lnTo>
                    <a:pt x="814" y="333"/>
                  </a:lnTo>
                  <a:lnTo>
                    <a:pt x="814" y="333"/>
                  </a:lnTo>
                  <a:lnTo>
                    <a:pt x="819" y="336"/>
                  </a:lnTo>
                  <a:lnTo>
                    <a:pt x="821" y="336"/>
                  </a:lnTo>
                  <a:lnTo>
                    <a:pt x="821" y="336"/>
                  </a:lnTo>
                  <a:lnTo>
                    <a:pt x="821" y="338"/>
                  </a:lnTo>
                  <a:lnTo>
                    <a:pt x="821" y="341"/>
                  </a:lnTo>
                  <a:lnTo>
                    <a:pt x="823" y="345"/>
                  </a:lnTo>
                  <a:lnTo>
                    <a:pt x="823" y="345"/>
                  </a:lnTo>
                  <a:lnTo>
                    <a:pt x="826" y="348"/>
                  </a:lnTo>
                  <a:lnTo>
                    <a:pt x="828" y="350"/>
                  </a:lnTo>
                  <a:lnTo>
                    <a:pt x="828" y="352"/>
                  </a:lnTo>
                  <a:lnTo>
                    <a:pt x="828" y="352"/>
                  </a:lnTo>
                  <a:lnTo>
                    <a:pt x="828" y="355"/>
                  </a:lnTo>
                  <a:lnTo>
                    <a:pt x="826" y="357"/>
                  </a:lnTo>
                  <a:lnTo>
                    <a:pt x="828" y="359"/>
                  </a:lnTo>
                  <a:lnTo>
                    <a:pt x="828" y="362"/>
                  </a:lnTo>
                  <a:lnTo>
                    <a:pt x="833" y="362"/>
                  </a:lnTo>
                  <a:lnTo>
                    <a:pt x="835" y="362"/>
                  </a:lnTo>
                  <a:lnTo>
                    <a:pt x="837" y="364"/>
                  </a:lnTo>
                  <a:lnTo>
                    <a:pt x="816" y="367"/>
                  </a:lnTo>
                  <a:lnTo>
                    <a:pt x="797" y="367"/>
                  </a:lnTo>
                  <a:lnTo>
                    <a:pt x="776" y="367"/>
                  </a:lnTo>
                  <a:lnTo>
                    <a:pt x="757" y="369"/>
                  </a:lnTo>
                  <a:lnTo>
                    <a:pt x="736" y="369"/>
                  </a:lnTo>
                  <a:lnTo>
                    <a:pt x="714" y="369"/>
                  </a:lnTo>
                  <a:lnTo>
                    <a:pt x="696" y="371"/>
                  </a:lnTo>
                  <a:lnTo>
                    <a:pt x="674" y="371"/>
                  </a:lnTo>
                  <a:lnTo>
                    <a:pt x="655" y="371"/>
                  </a:lnTo>
                  <a:lnTo>
                    <a:pt x="634" y="371"/>
                  </a:lnTo>
                  <a:lnTo>
                    <a:pt x="613" y="371"/>
                  </a:lnTo>
                  <a:lnTo>
                    <a:pt x="594" y="374"/>
                  </a:lnTo>
                  <a:lnTo>
                    <a:pt x="573" y="374"/>
                  </a:lnTo>
                  <a:lnTo>
                    <a:pt x="554" y="374"/>
                  </a:lnTo>
                  <a:lnTo>
                    <a:pt x="532" y="374"/>
                  </a:lnTo>
                  <a:lnTo>
                    <a:pt x="513" y="374"/>
                  </a:lnTo>
                  <a:lnTo>
                    <a:pt x="492" y="374"/>
                  </a:lnTo>
                  <a:lnTo>
                    <a:pt x="471" y="374"/>
                  </a:lnTo>
                  <a:lnTo>
                    <a:pt x="452" y="374"/>
                  </a:lnTo>
                  <a:lnTo>
                    <a:pt x="431" y="374"/>
                  </a:lnTo>
                  <a:lnTo>
                    <a:pt x="412" y="374"/>
                  </a:lnTo>
                  <a:lnTo>
                    <a:pt x="390" y="374"/>
                  </a:lnTo>
                  <a:lnTo>
                    <a:pt x="371" y="374"/>
                  </a:lnTo>
                  <a:lnTo>
                    <a:pt x="350" y="374"/>
                  </a:lnTo>
                  <a:lnTo>
                    <a:pt x="329" y="374"/>
                  </a:lnTo>
                  <a:lnTo>
                    <a:pt x="310" y="374"/>
                  </a:lnTo>
                  <a:lnTo>
                    <a:pt x="289" y="374"/>
                  </a:lnTo>
                  <a:lnTo>
                    <a:pt x="270" y="374"/>
                  </a:lnTo>
                  <a:lnTo>
                    <a:pt x="248" y="374"/>
                  </a:lnTo>
                  <a:lnTo>
                    <a:pt x="230" y="374"/>
                  </a:lnTo>
                  <a:lnTo>
                    <a:pt x="208" y="374"/>
                  </a:lnTo>
                  <a:lnTo>
                    <a:pt x="187" y="374"/>
                  </a:lnTo>
                  <a:lnTo>
                    <a:pt x="187" y="364"/>
                  </a:lnTo>
                  <a:lnTo>
                    <a:pt x="187" y="357"/>
                  </a:lnTo>
                  <a:lnTo>
                    <a:pt x="189" y="350"/>
                  </a:lnTo>
                  <a:lnTo>
                    <a:pt x="189" y="343"/>
                  </a:lnTo>
                  <a:lnTo>
                    <a:pt x="189" y="333"/>
                  </a:lnTo>
                  <a:lnTo>
                    <a:pt x="189" y="326"/>
                  </a:lnTo>
                  <a:lnTo>
                    <a:pt x="189" y="319"/>
                  </a:lnTo>
                  <a:lnTo>
                    <a:pt x="189" y="312"/>
                  </a:lnTo>
                  <a:lnTo>
                    <a:pt x="189" y="303"/>
                  </a:lnTo>
                  <a:lnTo>
                    <a:pt x="189" y="296"/>
                  </a:lnTo>
                  <a:lnTo>
                    <a:pt x="189" y="288"/>
                  </a:lnTo>
                  <a:lnTo>
                    <a:pt x="189" y="281"/>
                  </a:lnTo>
                  <a:lnTo>
                    <a:pt x="189" y="272"/>
                  </a:lnTo>
                  <a:lnTo>
                    <a:pt x="189" y="265"/>
                  </a:lnTo>
                  <a:lnTo>
                    <a:pt x="189" y="258"/>
                  </a:lnTo>
                  <a:lnTo>
                    <a:pt x="189" y="251"/>
                  </a:lnTo>
                  <a:lnTo>
                    <a:pt x="182" y="251"/>
                  </a:lnTo>
                  <a:lnTo>
                    <a:pt x="170" y="251"/>
                  </a:lnTo>
                  <a:lnTo>
                    <a:pt x="159" y="248"/>
                  </a:lnTo>
                  <a:lnTo>
                    <a:pt x="147" y="248"/>
                  </a:lnTo>
                  <a:lnTo>
                    <a:pt x="135" y="248"/>
                  </a:lnTo>
                  <a:lnTo>
                    <a:pt x="123" y="248"/>
                  </a:lnTo>
                  <a:lnTo>
                    <a:pt x="114" y="248"/>
                  </a:lnTo>
                  <a:lnTo>
                    <a:pt x="102" y="248"/>
                  </a:lnTo>
                  <a:lnTo>
                    <a:pt x="90" y="248"/>
                  </a:lnTo>
                  <a:lnTo>
                    <a:pt x="78" y="248"/>
                  </a:lnTo>
                  <a:lnTo>
                    <a:pt x="66" y="246"/>
                  </a:lnTo>
                  <a:lnTo>
                    <a:pt x="57" y="246"/>
                  </a:lnTo>
                  <a:lnTo>
                    <a:pt x="45" y="246"/>
                  </a:lnTo>
                  <a:lnTo>
                    <a:pt x="33" y="246"/>
                  </a:lnTo>
                  <a:lnTo>
                    <a:pt x="21" y="246"/>
                  </a:lnTo>
                  <a:lnTo>
                    <a:pt x="10" y="246"/>
                  </a:lnTo>
                  <a:lnTo>
                    <a:pt x="0" y="246"/>
                  </a:lnTo>
                  <a:lnTo>
                    <a:pt x="0" y="229"/>
                  </a:lnTo>
                  <a:lnTo>
                    <a:pt x="0" y="215"/>
                  </a:lnTo>
                  <a:lnTo>
                    <a:pt x="0" y="199"/>
                  </a:lnTo>
                  <a:lnTo>
                    <a:pt x="0" y="184"/>
                  </a:lnTo>
                  <a:lnTo>
                    <a:pt x="2" y="168"/>
                  </a:lnTo>
                  <a:lnTo>
                    <a:pt x="2" y="154"/>
                  </a:lnTo>
                  <a:lnTo>
                    <a:pt x="2" y="137"/>
                  </a:lnTo>
                  <a:lnTo>
                    <a:pt x="2" y="123"/>
                  </a:lnTo>
                  <a:lnTo>
                    <a:pt x="2" y="106"/>
                  </a:lnTo>
                  <a:lnTo>
                    <a:pt x="5" y="92"/>
                  </a:lnTo>
                  <a:lnTo>
                    <a:pt x="5" y="75"/>
                  </a:lnTo>
                  <a:lnTo>
                    <a:pt x="5" y="61"/>
                  </a:lnTo>
                  <a:lnTo>
                    <a:pt x="5" y="45"/>
                  </a:lnTo>
                  <a:lnTo>
                    <a:pt x="7" y="30"/>
                  </a:lnTo>
                  <a:lnTo>
                    <a:pt x="7" y="14"/>
                  </a:lnTo>
                  <a:lnTo>
                    <a:pt x="7" y="0"/>
                  </a:lnTo>
                  <a:lnTo>
                    <a:pt x="24" y="0"/>
                  </a:lnTo>
                  <a:lnTo>
                    <a:pt x="38" y="2"/>
                  </a:lnTo>
                  <a:lnTo>
                    <a:pt x="55" y="2"/>
                  </a:lnTo>
                  <a:lnTo>
                    <a:pt x="71" y="2"/>
                  </a:lnTo>
                  <a:lnTo>
                    <a:pt x="88" y="2"/>
                  </a:lnTo>
                  <a:lnTo>
                    <a:pt x="102" y="2"/>
                  </a:lnTo>
                  <a:lnTo>
                    <a:pt x="118" y="2"/>
                  </a:lnTo>
                  <a:lnTo>
                    <a:pt x="135" y="4"/>
                  </a:lnTo>
                  <a:lnTo>
                    <a:pt x="152" y="4"/>
                  </a:lnTo>
                  <a:lnTo>
                    <a:pt x="166" y="4"/>
                  </a:lnTo>
                  <a:lnTo>
                    <a:pt x="182" y="4"/>
                  </a:lnTo>
                  <a:lnTo>
                    <a:pt x="199" y="4"/>
                  </a:lnTo>
                  <a:lnTo>
                    <a:pt x="215" y="4"/>
                  </a:lnTo>
                  <a:lnTo>
                    <a:pt x="230" y="4"/>
                  </a:lnTo>
                  <a:lnTo>
                    <a:pt x="246" y="7"/>
                  </a:lnTo>
                  <a:lnTo>
                    <a:pt x="263" y="7"/>
                  </a:lnTo>
                  <a:lnTo>
                    <a:pt x="277" y="7"/>
                  </a:lnTo>
                  <a:lnTo>
                    <a:pt x="293" y="7"/>
                  </a:lnTo>
                  <a:lnTo>
                    <a:pt x="310" y="7"/>
                  </a:lnTo>
                  <a:lnTo>
                    <a:pt x="327" y="7"/>
                  </a:lnTo>
                  <a:lnTo>
                    <a:pt x="341" y="7"/>
                  </a:lnTo>
                  <a:lnTo>
                    <a:pt x="357" y="7"/>
                  </a:lnTo>
                  <a:lnTo>
                    <a:pt x="374" y="7"/>
                  </a:lnTo>
                  <a:lnTo>
                    <a:pt x="390" y="7"/>
                  </a:lnTo>
                  <a:lnTo>
                    <a:pt x="405" y="7"/>
                  </a:lnTo>
                  <a:lnTo>
                    <a:pt x="421" y="7"/>
                  </a:lnTo>
                  <a:lnTo>
                    <a:pt x="438" y="7"/>
                  </a:lnTo>
                  <a:lnTo>
                    <a:pt x="454" y="7"/>
                  </a:lnTo>
                  <a:lnTo>
                    <a:pt x="468" y="7"/>
                  </a:lnTo>
                  <a:lnTo>
                    <a:pt x="485" y="7"/>
                  </a:lnTo>
                  <a:lnTo>
                    <a:pt x="502" y="7"/>
                  </a:lnTo>
                  <a:lnTo>
                    <a:pt x="516" y="7"/>
                  </a:lnTo>
                  <a:lnTo>
                    <a:pt x="525" y="7"/>
                  </a:lnTo>
                  <a:lnTo>
                    <a:pt x="525" y="7"/>
                  </a:lnTo>
                  <a:lnTo>
                    <a:pt x="525" y="7"/>
                  </a:lnTo>
                  <a:lnTo>
                    <a:pt x="528" y="9"/>
                  </a:lnTo>
                  <a:lnTo>
                    <a:pt x="528" y="9"/>
                  </a:lnTo>
                  <a:lnTo>
                    <a:pt x="537" y="14"/>
                  </a:lnTo>
                  <a:lnTo>
                    <a:pt x="539" y="14"/>
                  </a:lnTo>
                  <a:lnTo>
                    <a:pt x="539" y="14"/>
                  </a:lnTo>
                  <a:lnTo>
                    <a:pt x="539" y="16"/>
                  </a:lnTo>
                  <a:lnTo>
                    <a:pt x="544" y="19"/>
                  </a:lnTo>
                  <a:lnTo>
                    <a:pt x="549" y="21"/>
                  </a:lnTo>
                  <a:lnTo>
                    <a:pt x="561" y="26"/>
                  </a:lnTo>
                  <a:lnTo>
                    <a:pt x="563" y="28"/>
                  </a:lnTo>
                  <a:lnTo>
                    <a:pt x="563" y="28"/>
                  </a:lnTo>
                  <a:lnTo>
                    <a:pt x="563" y="28"/>
                  </a:lnTo>
                  <a:lnTo>
                    <a:pt x="570" y="30"/>
                  </a:lnTo>
                  <a:lnTo>
                    <a:pt x="573" y="30"/>
                  </a:lnTo>
                  <a:lnTo>
                    <a:pt x="575" y="30"/>
                  </a:lnTo>
                  <a:lnTo>
                    <a:pt x="577" y="30"/>
                  </a:lnTo>
                  <a:lnTo>
                    <a:pt x="580" y="28"/>
                  </a:lnTo>
                  <a:lnTo>
                    <a:pt x="580" y="28"/>
                  </a:lnTo>
                  <a:lnTo>
                    <a:pt x="580" y="28"/>
                  </a:lnTo>
                  <a:lnTo>
                    <a:pt x="580" y="26"/>
                  </a:lnTo>
                  <a:lnTo>
                    <a:pt x="582" y="23"/>
                  </a:lnTo>
                  <a:lnTo>
                    <a:pt x="582" y="23"/>
                  </a:lnTo>
                  <a:lnTo>
                    <a:pt x="582" y="21"/>
                  </a:lnTo>
                  <a:lnTo>
                    <a:pt x="584" y="21"/>
                  </a:lnTo>
                  <a:lnTo>
                    <a:pt x="587" y="21"/>
                  </a:lnTo>
                  <a:lnTo>
                    <a:pt x="591" y="21"/>
                  </a:lnTo>
                  <a:lnTo>
                    <a:pt x="596" y="21"/>
                  </a:lnTo>
                  <a:lnTo>
                    <a:pt x="599" y="21"/>
                  </a:lnTo>
                  <a:lnTo>
                    <a:pt x="599" y="21"/>
                  </a:lnTo>
                  <a:lnTo>
                    <a:pt x="601" y="23"/>
                  </a:lnTo>
                  <a:lnTo>
                    <a:pt x="603" y="23"/>
                  </a:lnTo>
                  <a:lnTo>
                    <a:pt x="606" y="21"/>
                  </a:lnTo>
                  <a:lnTo>
                    <a:pt x="608" y="19"/>
                  </a:lnTo>
                  <a:lnTo>
                    <a:pt x="615" y="21"/>
                  </a:lnTo>
                  <a:lnTo>
                    <a:pt x="617" y="21"/>
                  </a:lnTo>
                  <a:lnTo>
                    <a:pt x="636" y="16"/>
                  </a:lnTo>
                  <a:lnTo>
                    <a:pt x="639" y="19"/>
                  </a:lnTo>
                  <a:lnTo>
                    <a:pt x="641" y="19"/>
                  </a:lnTo>
                  <a:lnTo>
                    <a:pt x="643" y="21"/>
                  </a:lnTo>
                  <a:lnTo>
                    <a:pt x="646" y="23"/>
                  </a:lnTo>
                  <a:lnTo>
                    <a:pt x="648" y="26"/>
                  </a:lnTo>
                  <a:lnTo>
                    <a:pt x="651" y="28"/>
                  </a:lnTo>
                  <a:lnTo>
                    <a:pt x="653" y="28"/>
                  </a:lnTo>
                  <a:lnTo>
                    <a:pt x="655" y="30"/>
                  </a:lnTo>
                  <a:lnTo>
                    <a:pt x="660" y="30"/>
                  </a:lnTo>
                  <a:lnTo>
                    <a:pt x="660" y="30"/>
                  </a:lnTo>
                  <a:lnTo>
                    <a:pt x="662" y="30"/>
                  </a:lnTo>
                  <a:lnTo>
                    <a:pt x="665" y="30"/>
                  </a:lnTo>
                  <a:lnTo>
                    <a:pt x="667" y="33"/>
                  </a:lnTo>
                  <a:lnTo>
                    <a:pt x="667" y="33"/>
                  </a:lnTo>
                  <a:lnTo>
                    <a:pt x="667" y="33"/>
                  </a:lnTo>
                  <a:lnTo>
                    <a:pt x="670" y="33"/>
                  </a:lnTo>
                  <a:lnTo>
                    <a:pt x="679" y="35"/>
                  </a:lnTo>
                  <a:lnTo>
                    <a:pt x="681" y="35"/>
                  </a:lnTo>
                  <a:lnTo>
                    <a:pt x="681" y="38"/>
                  </a:lnTo>
                  <a:lnTo>
                    <a:pt x="681" y="38"/>
                  </a:lnTo>
                  <a:lnTo>
                    <a:pt x="684" y="40"/>
                  </a:lnTo>
                  <a:lnTo>
                    <a:pt x="684" y="40"/>
                  </a:lnTo>
                  <a:lnTo>
                    <a:pt x="684" y="40"/>
                  </a:lnTo>
                  <a:lnTo>
                    <a:pt x="686" y="42"/>
                  </a:lnTo>
                  <a:lnTo>
                    <a:pt x="686" y="42"/>
                  </a:lnTo>
                  <a:lnTo>
                    <a:pt x="691" y="40"/>
                  </a:lnTo>
                  <a:lnTo>
                    <a:pt x="691" y="40"/>
                  </a:lnTo>
                  <a:lnTo>
                    <a:pt x="693" y="42"/>
                  </a:lnTo>
                  <a:lnTo>
                    <a:pt x="693" y="42"/>
                  </a:lnTo>
                  <a:lnTo>
                    <a:pt x="693" y="42"/>
                  </a:lnTo>
                  <a:lnTo>
                    <a:pt x="693" y="45"/>
                  </a:lnTo>
                  <a:lnTo>
                    <a:pt x="693" y="45"/>
                  </a:lnTo>
                  <a:lnTo>
                    <a:pt x="693" y="47"/>
                  </a:lnTo>
                  <a:lnTo>
                    <a:pt x="693" y="47"/>
                  </a:lnTo>
                  <a:lnTo>
                    <a:pt x="693" y="49"/>
                  </a:lnTo>
                  <a:lnTo>
                    <a:pt x="698" y="52"/>
                  </a:lnTo>
                  <a:lnTo>
                    <a:pt x="700" y="54"/>
                  </a:lnTo>
                  <a:lnTo>
                    <a:pt x="700" y="57"/>
                  </a:lnTo>
                  <a:lnTo>
                    <a:pt x="700" y="59"/>
                  </a:lnTo>
                  <a:lnTo>
                    <a:pt x="703" y="59"/>
                  </a:lnTo>
                  <a:lnTo>
                    <a:pt x="714" y="61"/>
                  </a:lnTo>
                  <a:lnTo>
                    <a:pt x="714" y="61"/>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6" name="Freeform 25"/>
            <p:cNvSpPr>
              <a:spLocks/>
            </p:cNvSpPr>
            <p:nvPr/>
          </p:nvSpPr>
          <p:spPr bwMode="auto">
            <a:xfrm>
              <a:off x="3049763" y="2459005"/>
              <a:ext cx="782809" cy="427936"/>
            </a:xfrm>
            <a:custGeom>
              <a:avLst/>
              <a:gdLst>
                <a:gd name="T0" fmla="*/ 611 w 675"/>
                <a:gd name="T1" fmla="*/ 367 h 369"/>
                <a:gd name="T2" fmla="*/ 526 w 675"/>
                <a:gd name="T3" fmla="*/ 369 h 369"/>
                <a:gd name="T4" fmla="*/ 443 w 675"/>
                <a:gd name="T5" fmla="*/ 369 h 369"/>
                <a:gd name="T6" fmla="*/ 358 w 675"/>
                <a:gd name="T7" fmla="*/ 369 h 369"/>
                <a:gd name="T8" fmla="*/ 275 w 675"/>
                <a:gd name="T9" fmla="*/ 369 h 369"/>
                <a:gd name="T10" fmla="*/ 190 w 675"/>
                <a:gd name="T11" fmla="*/ 369 h 369"/>
                <a:gd name="T12" fmla="*/ 107 w 675"/>
                <a:gd name="T13" fmla="*/ 367 h 369"/>
                <a:gd name="T14" fmla="*/ 22 w 675"/>
                <a:gd name="T15" fmla="*/ 365 h 369"/>
                <a:gd name="T16" fmla="*/ 3 w 675"/>
                <a:gd name="T17" fmla="*/ 296 h 369"/>
                <a:gd name="T18" fmla="*/ 5 w 675"/>
                <a:gd name="T19" fmla="*/ 204 h 369"/>
                <a:gd name="T20" fmla="*/ 8 w 675"/>
                <a:gd name="T21" fmla="*/ 114 h 369"/>
                <a:gd name="T22" fmla="*/ 12 w 675"/>
                <a:gd name="T23" fmla="*/ 24 h 369"/>
                <a:gd name="T24" fmla="*/ 55 w 675"/>
                <a:gd name="T25" fmla="*/ 3 h 369"/>
                <a:gd name="T26" fmla="*/ 133 w 675"/>
                <a:gd name="T27" fmla="*/ 5 h 369"/>
                <a:gd name="T28" fmla="*/ 209 w 675"/>
                <a:gd name="T29" fmla="*/ 5 h 369"/>
                <a:gd name="T30" fmla="*/ 265 w 675"/>
                <a:gd name="T31" fmla="*/ 7 h 369"/>
                <a:gd name="T32" fmla="*/ 343 w 675"/>
                <a:gd name="T33" fmla="*/ 7 h 369"/>
                <a:gd name="T34" fmla="*/ 419 w 675"/>
                <a:gd name="T35" fmla="*/ 7 h 369"/>
                <a:gd name="T36" fmla="*/ 495 w 675"/>
                <a:gd name="T37" fmla="*/ 5 h 369"/>
                <a:gd name="T38" fmla="*/ 573 w 675"/>
                <a:gd name="T39" fmla="*/ 5 h 369"/>
                <a:gd name="T40" fmla="*/ 604 w 675"/>
                <a:gd name="T41" fmla="*/ 7 h 369"/>
                <a:gd name="T42" fmla="*/ 606 w 675"/>
                <a:gd name="T43" fmla="*/ 14 h 369"/>
                <a:gd name="T44" fmla="*/ 608 w 675"/>
                <a:gd name="T45" fmla="*/ 22 h 369"/>
                <a:gd name="T46" fmla="*/ 615 w 675"/>
                <a:gd name="T47" fmla="*/ 38 h 369"/>
                <a:gd name="T48" fmla="*/ 611 w 675"/>
                <a:gd name="T49" fmla="*/ 57 h 369"/>
                <a:gd name="T50" fmla="*/ 615 w 675"/>
                <a:gd name="T51" fmla="*/ 71 h 369"/>
                <a:gd name="T52" fmla="*/ 615 w 675"/>
                <a:gd name="T53" fmla="*/ 85 h 369"/>
                <a:gd name="T54" fmla="*/ 615 w 675"/>
                <a:gd name="T55" fmla="*/ 102 h 369"/>
                <a:gd name="T56" fmla="*/ 622 w 675"/>
                <a:gd name="T57" fmla="*/ 123 h 369"/>
                <a:gd name="T58" fmla="*/ 627 w 675"/>
                <a:gd name="T59" fmla="*/ 135 h 369"/>
                <a:gd name="T60" fmla="*/ 627 w 675"/>
                <a:gd name="T61" fmla="*/ 142 h 369"/>
                <a:gd name="T62" fmla="*/ 630 w 675"/>
                <a:gd name="T63" fmla="*/ 145 h 369"/>
                <a:gd name="T64" fmla="*/ 634 w 675"/>
                <a:gd name="T65" fmla="*/ 152 h 369"/>
                <a:gd name="T66" fmla="*/ 639 w 675"/>
                <a:gd name="T67" fmla="*/ 164 h 369"/>
                <a:gd name="T68" fmla="*/ 641 w 675"/>
                <a:gd name="T69" fmla="*/ 168 h 369"/>
                <a:gd name="T70" fmla="*/ 641 w 675"/>
                <a:gd name="T71" fmla="*/ 173 h 369"/>
                <a:gd name="T72" fmla="*/ 641 w 675"/>
                <a:gd name="T73" fmla="*/ 180 h 369"/>
                <a:gd name="T74" fmla="*/ 641 w 675"/>
                <a:gd name="T75" fmla="*/ 192 h 369"/>
                <a:gd name="T76" fmla="*/ 644 w 675"/>
                <a:gd name="T77" fmla="*/ 211 h 369"/>
                <a:gd name="T78" fmla="*/ 644 w 675"/>
                <a:gd name="T79" fmla="*/ 220 h 369"/>
                <a:gd name="T80" fmla="*/ 646 w 675"/>
                <a:gd name="T81" fmla="*/ 232 h 369"/>
                <a:gd name="T82" fmla="*/ 649 w 675"/>
                <a:gd name="T83" fmla="*/ 244 h 369"/>
                <a:gd name="T84" fmla="*/ 649 w 675"/>
                <a:gd name="T85" fmla="*/ 246 h 369"/>
                <a:gd name="T86" fmla="*/ 651 w 675"/>
                <a:gd name="T87" fmla="*/ 249 h 369"/>
                <a:gd name="T88" fmla="*/ 651 w 675"/>
                <a:gd name="T89" fmla="*/ 251 h 369"/>
                <a:gd name="T90" fmla="*/ 649 w 675"/>
                <a:gd name="T91" fmla="*/ 261 h 369"/>
                <a:gd name="T92" fmla="*/ 649 w 675"/>
                <a:gd name="T93" fmla="*/ 265 h 369"/>
                <a:gd name="T94" fmla="*/ 649 w 675"/>
                <a:gd name="T95" fmla="*/ 279 h 369"/>
                <a:gd name="T96" fmla="*/ 653 w 675"/>
                <a:gd name="T97" fmla="*/ 289 h 369"/>
                <a:gd name="T98" fmla="*/ 656 w 675"/>
                <a:gd name="T99" fmla="*/ 301 h 369"/>
                <a:gd name="T100" fmla="*/ 658 w 675"/>
                <a:gd name="T101" fmla="*/ 303 h 369"/>
                <a:gd name="T102" fmla="*/ 667 w 675"/>
                <a:gd name="T103" fmla="*/ 317 h 369"/>
                <a:gd name="T104" fmla="*/ 670 w 675"/>
                <a:gd name="T105" fmla="*/ 332 h 369"/>
                <a:gd name="T106" fmla="*/ 672 w 675"/>
                <a:gd name="T107" fmla="*/ 339 h 369"/>
                <a:gd name="T108" fmla="*/ 672 w 675"/>
                <a:gd name="T109" fmla="*/ 346 h 369"/>
                <a:gd name="T110" fmla="*/ 672 w 675"/>
                <a:gd name="T111" fmla="*/ 358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75" h="369">
                  <a:moveTo>
                    <a:pt x="675" y="365"/>
                  </a:moveTo>
                  <a:lnTo>
                    <a:pt x="653" y="367"/>
                  </a:lnTo>
                  <a:lnTo>
                    <a:pt x="632" y="367"/>
                  </a:lnTo>
                  <a:lnTo>
                    <a:pt x="611" y="367"/>
                  </a:lnTo>
                  <a:lnTo>
                    <a:pt x="589" y="367"/>
                  </a:lnTo>
                  <a:lnTo>
                    <a:pt x="568" y="367"/>
                  </a:lnTo>
                  <a:lnTo>
                    <a:pt x="547" y="369"/>
                  </a:lnTo>
                  <a:lnTo>
                    <a:pt x="526" y="369"/>
                  </a:lnTo>
                  <a:lnTo>
                    <a:pt x="504" y="369"/>
                  </a:lnTo>
                  <a:lnTo>
                    <a:pt x="485" y="369"/>
                  </a:lnTo>
                  <a:lnTo>
                    <a:pt x="464" y="369"/>
                  </a:lnTo>
                  <a:lnTo>
                    <a:pt x="443" y="369"/>
                  </a:lnTo>
                  <a:lnTo>
                    <a:pt x="421" y="369"/>
                  </a:lnTo>
                  <a:lnTo>
                    <a:pt x="400" y="369"/>
                  </a:lnTo>
                  <a:lnTo>
                    <a:pt x="379" y="369"/>
                  </a:lnTo>
                  <a:lnTo>
                    <a:pt x="358" y="369"/>
                  </a:lnTo>
                  <a:lnTo>
                    <a:pt x="336" y="369"/>
                  </a:lnTo>
                  <a:lnTo>
                    <a:pt x="315" y="369"/>
                  </a:lnTo>
                  <a:lnTo>
                    <a:pt x="296" y="369"/>
                  </a:lnTo>
                  <a:lnTo>
                    <a:pt x="275" y="369"/>
                  </a:lnTo>
                  <a:lnTo>
                    <a:pt x="253" y="369"/>
                  </a:lnTo>
                  <a:lnTo>
                    <a:pt x="232" y="369"/>
                  </a:lnTo>
                  <a:lnTo>
                    <a:pt x="211" y="369"/>
                  </a:lnTo>
                  <a:lnTo>
                    <a:pt x="190" y="369"/>
                  </a:lnTo>
                  <a:lnTo>
                    <a:pt x="168" y="369"/>
                  </a:lnTo>
                  <a:lnTo>
                    <a:pt x="147" y="367"/>
                  </a:lnTo>
                  <a:lnTo>
                    <a:pt x="128" y="367"/>
                  </a:lnTo>
                  <a:lnTo>
                    <a:pt x="107" y="367"/>
                  </a:lnTo>
                  <a:lnTo>
                    <a:pt x="86" y="367"/>
                  </a:lnTo>
                  <a:lnTo>
                    <a:pt x="64" y="365"/>
                  </a:lnTo>
                  <a:lnTo>
                    <a:pt x="43" y="365"/>
                  </a:lnTo>
                  <a:lnTo>
                    <a:pt x="22" y="365"/>
                  </a:lnTo>
                  <a:lnTo>
                    <a:pt x="0" y="365"/>
                  </a:lnTo>
                  <a:lnTo>
                    <a:pt x="0" y="341"/>
                  </a:lnTo>
                  <a:lnTo>
                    <a:pt x="3" y="317"/>
                  </a:lnTo>
                  <a:lnTo>
                    <a:pt x="3" y="296"/>
                  </a:lnTo>
                  <a:lnTo>
                    <a:pt x="3" y="272"/>
                  </a:lnTo>
                  <a:lnTo>
                    <a:pt x="5" y="249"/>
                  </a:lnTo>
                  <a:lnTo>
                    <a:pt x="5" y="227"/>
                  </a:lnTo>
                  <a:lnTo>
                    <a:pt x="5" y="204"/>
                  </a:lnTo>
                  <a:lnTo>
                    <a:pt x="8" y="180"/>
                  </a:lnTo>
                  <a:lnTo>
                    <a:pt x="8" y="159"/>
                  </a:lnTo>
                  <a:lnTo>
                    <a:pt x="8" y="135"/>
                  </a:lnTo>
                  <a:lnTo>
                    <a:pt x="8" y="114"/>
                  </a:lnTo>
                  <a:lnTo>
                    <a:pt x="10" y="90"/>
                  </a:lnTo>
                  <a:lnTo>
                    <a:pt x="10" y="69"/>
                  </a:lnTo>
                  <a:lnTo>
                    <a:pt x="10" y="45"/>
                  </a:lnTo>
                  <a:lnTo>
                    <a:pt x="12" y="24"/>
                  </a:lnTo>
                  <a:lnTo>
                    <a:pt x="12" y="0"/>
                  </a:lnTo>
                  <a:lnTo>
                    <a:pt x="17" y="0"/>
                  </a:lnTo>
                  <a:lnTo>
                    <a:pt x="36" y="3"/>
                  </a:lnTo>
                  <a:lnTo>
                    <a:pt x="55" y="3"/>
                  </a:lnTo>
                  <a:lnTo>
                    <a:pt x="74" y="3"/>
                  </a:lnTo>
                  <a:lnTo>
                    <a:pt x="95" y="3"/>
                  </a:lnTo>
                  <a:lnTo>
                    <a:pt x="114" y="5"/>
                  </a:lnTo>
                  <a:lnTo>
                    <a:pt x="133" y="5"/>
                  </a:lnTo>
                  <a:lnTo>
                    <a:pt x="152" y="5"/>
                  </a:lnTo>
                  <a:lnTo>
                    <a:pt x="171" y="5"/>
                  </a:lnTo>
                  <a:lnTo>
                    <a:pt x="190" y="5"/>
                  </a:lnTo>
                  <a:lnTo>
                    <a:pt x="209" y="5"/>
                  </a:lnTo>
                  <a:lnTo>
                    <a:pt x="227" y="5"/>
                  </a:lnTo>
                  <a:lnTo>
                    <a:pt x="244" y="7"/>
                  </a:lnTo>
                  <a:lnTo>
                    <a:pt x="246" y="7"/>
                  </a:lnTo>
                  <a:lnTo>
                    <a:pt x="265" y="7"/>
                  </a:lnTo>
                  <a:lnTo>
                    <a:pt x="284" y="7"/>
                  </a:lnTo>
                  <a:lnTo>
                    <a:pt x="303" y="7"/>
                  </a:lnTo>
                  <a:lnTo>
                    <a:pt x="324" y="7"/>
                  </a:lnTo>
                  <a:lnTo>
                    <a:pt x="343" y="7"/>
                  </a:lnTo>
                  <a:lnTo>
                    <a:pt x="362" y="7"/>
                  </a:lnTo>
                  <a:lnTo>
                    <a:pt x="381" y="7"/>
                  </a:lnTo>
                  <a:lnTo>
                    <a:pt x="400" y="7"/>
                  </a:lnTo>
                  <a:lnTo>
                    <a:pt x="419" y="7"/>
                  </a:lnTo>
                  <a:lnTo>
                    <a:pt x="438" y="7"/>
                  </a:lnTo>
                  <a:lnTo>
                    <a:pt x="457" y="7"/>
                  </a:lnTo>
                  <a:lnTo>
                    <a:pt x="476" y="7"/>
                  </a:lnTo>
                  <a:lnTo>
                    <a:pt x="495" y="5"/>
                  </a:lnTo>
                  <a:lnTo>
                    <a:pt x="514" y="5"/>
                  </a:lnTo>
                  <a:lnTo>
                    <a:pt x="533" y="5"/>
                  </a:lnTo>
                  <a:lnTo>
                    <a:pt x="554" y="5"/>
                  </a:lnTo>
                  <a:lnTo>
                    <a:pt x="573" y="5"/>
                  </a:lnTo>
                  <a:lnTo>
                    <a:pt x="592" y="5"/>
                  </a:lnTo>
                  <a:lnTo>
                    <a:pt x="604" y="5"/>
                  </a:lnTo>
                  <a:lnTo>
                    <a:pt x="604" y="5"/>
                  </a:lnTo>
                  <a:lnTo>
                    <a:pt x="604" y="7"/>
                  </a:lnTo>
                  <a:lnTo>
                    <a:pt x="604" y="10"/>
                  </a:lnTo>
                  <a:lnTo>
                    <a:pt x="606" y="10"/>
                  </a:lnTo>
                  <a:lnTo>
                    <a:pt x="606" y="12"/>
                  </a:lnTo>
                  <a:lnTo>
                    <a:pt x="606" y="14"/>
                  </a:lnTo>
                  <a:lnTo>
                    <a:pt x="606" y="14"/>
                  </a:lnTo>
                  <a:lnTo>
                    <a:pt x="608" y="17"/>
                  </a:lnTo>
                  <a:lnTo>
                    <a:pt x="608" y="17"/>
                  </a:lnTo>
                  <a:lnTo>
                    <a:pt x="608" y="22"/>
                  </a:lnTo>
                  <a:lnTo>
                    <a:pt x="611" y="29"/>
                  </a:lnTo>
                  <a:lnTo>
                    <a:pt x="613" y="33"/>
                  </a:lnTo>
                  <a:lnTo>
                    <a:pt x="613" y="33"/>
                  </a:lnTo>
                  <a:lnTo>
                    <a:pt x="615" y="38"/>
                  </a:lnTo>
                  <a:lnTo>
                    <a:pt x="615" y="45"/>
                  </a:lnTo>
                  <a:lnTo>
                    <a:pt x="615" y="48"/>
                  </a:lnTo>
                  <a:lnTo>
                    <a:pt x="613" y="52"/>
                  </a:lnTo>
                  <a:lnTo>
                    <a:pt x="611" y="57"/>
                  </a:lnTo>
                  <a:lnTo>
                    <a:pt x="613" y="64"/>
                  </a:lnTo>
                  <a:lnTo>
                    <a:pt x="613" y="69"/>
                  </a:lnTo>
                  <a:lnTo>
                    <a:pt x="615" y="71"/>
                  </a:lnTo>
                  <a:lnTo>
                    <a:pt x="615" y="71"/>
                  </a:lnTo>
                  <a:lnTo>
                    <a:pt x="615" y="74"/>
                  </a:lnTo>
                  <a:lnTo>
                    <a:pt x="613" y="76"/>
                  </a:lnTo>
                  <a:lnTo>
                    <a:pt x="613" y="76"/>
                  </a:lnTo>
                  <a:lnTo>
                    <a:pt x="615" y="85"/>
                  </a:lnTo>
                  <a:lnTo>
                    <a:pt x="615" y="85"/>
                  </a:lnTo>
                  <a:lnTo>
                    <a:pt x="615" y="88"/>
                  </a:lnTo>
                  <a:lnTo>
                    <a:pt x="615" y="95"/>
                  </a:lnTo>
                  <a:lnTo>
                    <a:pt x="615" y="102"/>
                  </a:lnTo>
                  <a:lnTo>
                    <a:pt x="615" y="104"/>
                  </a:lnTo>
                  <a:lnTo>
                    <a:pt x="618" y="109"/>
                  </a:lnTo>
                  <a:lnTo>
                    <a:pt x="622" y="119"/>
                  </a:lnTo>
                  <a:lnTo>
                    <a:pt x="622" y="123"/>
                  </a:lnTo>
                  <a:lnTo>
                    <a:pt x="625" y="126"/>
                  </a:lnTo>
                  <a:lnTo>
                    <a:pt x="627" y="130"/>
                  </a:lnTo>
                  <a:lnTo>
                    <a:pt x="625" y="133"/>
                  </a:lnTo>
                  <a:lnTo>
                    <a:pt x="627" y="135"/>
                  </a:lnTo>
                  <a:lnTo>
                    <a:pt x="630" y="142"/>
                  </a:lnTo>
                  <a:lnTo>
                    <a:pt x="630" y="142"/>
                  </a:lnTo>
                  <a:lnTo>
                    <a:pt x="627" y="142"/>
                  </a:lnTo>
                  <a:lnTo>
                    <a:pt x="627" y="142"/>
                  </a:lnTo>
                  <a:lnTo>
                    <a:pt x="630" y="145"/>
                  </a:lnTo>
                  <a:lnTo>
                    <a:pt x="630" y="145"/>
                  </a:lnTo>
                  <a:lnTo>
                    <a:pt x="630" y="145"/>
                  </a:lnTo>
                  <a:lnTo>
                    <a:pt x="630" y="145"/>
                  </a:lnTo>
                  <a:lnTo>
                    <a:pt x="630" y="145"/>
                  </a:lnTo>
                  <a:lnTo>
                    <a:pt x="632" y="147"/>
                  </a:lnTo>
                  <a:lnTo>
                    <a:pt x="632" y="149"/>
                  </a:lnTo>
                  <a:lnTo>
                    <a:pt x="634" y="152"/>
                  </a:lnTo>
                  <a:lnTo>
                    <a:pt x="634" y="154"/>
                  </a:lnTo>
                  <a:lnTo>
                    <a:pt x="637" y="156"/>
                  </a:lnTo>
                  <a:lnTo>
                    <a:pt x="637" y="159"/>
                  </a:lnTo>
                  <a:lnTo>
                    <a:pt x="639" y="164"/>
                  </a:lnTo>
                  <a:lnTo>
                    <a:pt x="639" y="166"/>
                  </a:lnTo>
                  <a:lnTo>
                    <a:pt x="641" y="168"/>
                  </a:lnTo>
                  <a:lnTo>
                    <a:pt x="641" y="168"/>
                  </a:lnTo>
                  <a:lnTo>
                    <a:pt x="641" y="168"/>
                  </a:lnTo>
                  <a:lnTo>
                    <a:pt x="641" y="168"/>
                  </a:lnTo>
                  <a:lnTo>
                    <a:pt x="641" y="171"/>
                  </a:lnTo>
                  <a:lnTo>
                    <a:pt x="641" y="171"/>
                  </a:lnTo>
                  <a:lnTo>
                    <a:pt x="641" y="173"/>
                  </a:lnTo>
                  <a:lnTo>
                    <a:pt x="641" y="175"/>
                  </a:lnTo>
                  <a:lnTo>
                    <a:pt x="641" y="178"/>
                  </a:lnTo>
                  <a:lnTo>
                    <a:pt x="641" y="180"/>
                  </a:lnTo>
                  <a:lnTo>
                    <a:pt x="641" y="180"/>
                  </a:lnTo>
                  <a:lnTo>
                    <a:pt x="641" y="187"/>
                  </a:lnTo>
                  <a:lnTo>
                    <a:pt x="641" y="190"/>
                  </a:lnTo>
                  <a:lnTo>
                    <a:pt x="641" y="190"/>
                  </a:lnTo>
                  <a:lnTo>
                    <a:pt x="641" y="192"/>
                  </a:lnTo>
                  <a:lnTo>
                    <a:pt x="641" y="192"/>
                  </a:lnTo>
                  <a:lnTo>
                    <a:pt x="644" y="194"/>
                  </a:lnTo>
                  <a:lnTo>
                    <a:pt x="644" y="208"/>
                  </a:lnTo>
                  <a:lnTo>
                    <a:pt x="644" y="211"/>
                  </a:lnTo>
                  <a:lnTo>
                    <a:pt x="644" y="218"/>
                  </a:lnTo>
                  <a:lnTo>
                    <a:pt x="644" y="220"/>
                  </a:lnTo>
                  <a:lnTo>
                    <a:pt x="644" y="220"/>
                  </a:lnTo>
                  <a:lnTo>
                    <a:pt x="644" y="220"/>
                  </a:lnTo>
                  <a:lnTo>
                    <a:pt x="644" y="223"/>
                  </a:lnTo>
                  <a:lnTo>
                    <a:pt x="644" y="225"/>
                  </a:lnTo>
                  <a:lnTo>
                    <a:pt x="646" y="230"/>
                  </a:lnTo>
                  <a:lnTo>
                    <a:pt x="646" y="232"/>
                  </a:lnTo>
                  <a:lnTo>
                    <a:pt x="646" y="239"/>
                  </a:lnTo>
                  <a:lnTo>
                    <a:pt x="646" y="242"/>
                  </a:lnTo>
                  <a:lnTo>
                    <a:pt x="646" y="242"/>
                  </a:lnTo>
                  <a:lnTo>
                    <a:pt x="649" y="244"/>
                  </a:lnTo>
                  <a:lnTo>
                    <a:pt x="649" y="244"/>
                  </a:lnTo>
                  <a:lnTo>
                    <a:pt x="649" y="246"/>
                  </a:lnTo>
                  <a:lnTo>
                    <a:pt x="649" y="246"/>
                  </a:lnTo>
                  <a:lnTo>
                    <a:pt x="649" y="246"/>
                  </a:lnTo>
                  <a:lnTo>
                    <a:pt x="649" y="246"/>
                  </a:lnTo>
                  <a:lnTo>
                    <a:pt x="651" y="246"/>
                  </a:lnTo>
                  <a:lnTo>
                    <a:pt x="651" y="246"/>
                  </a:lnTo>
                  <a:lnTo>
                    <a:pt x="651" y="249"/>
                  </a:lnTo>
                  <a:lnTo>
                    <a:pt x="651" y="249"/>
                  </a:lnTo>
                  <a:lnTo>
                    <a:pt x="651" y="249"/>
                  </a:lnTo>
                  <a:lnTo>
                    <a:pt x="651" y="249"/>
                  </a:lnTo>
                  <a:lnTo>
                    <a:pt x="651" y="251"/>
                  </a:lnTo>
                  <a:lnTo>
                    <a:pt x="651" y="253"/>
                  </a:lnTo>
                  <a:lnTo>
                    <a:pt x="649" y="253"/>
                  </a:lnTo>
                  <a:lnTo>
                    <a:pt x="651" y="258"/>
                  </a:lnTo>
                  <a:lnTo>
                    <a:pt x="649" y="261"/>
                  </a:lnTo>
                  <a:lnTo>
                    <a:pt x="649" y="261"/>
                  </a:lnTo>
                  <a:lnTo>
                    <a:pt x="649" y="263"/>
                  </a:lnTo>
                  <a:lnTo>
                    <a:pt x="649" y="263"/>
                  </a:lnTo>
                  <a:lnTo>
                    <a:pt x="649" y="265"/>
                  </a:lnTo>
                  <a:lnTo>
                    <a:pt x="651" y="270"/>
                  </a:lnTo>
                  <a:lnTo>
                    <a:pt x="651" y="272"/>
                  </a:lnTo>
                  <a:lnTo>
                    <a:pt x="651" y="275"/>
                  </a:lnTo>
                  <a:lnTo>
                    <a:pt x="649" y="279"/>
                  </a:lnTo>
                  <a:lnTo>
                    <a:pt x="649" y="282"/>
                  </a:lnTo>
                  <a:lnTo>
                    <a:pt x="651" y="284"/>
                  </a:lnTo>
                  <a:lnTo>
                    <a:pt x="653" y="287"/>
                  </a:lnTo>
                  <a:lnTo>
                    <a:pt x="653" y="289"/>
                  </a:lnTo>
                  <a:lnTo>
                    <a:pt x="656" y="294"/>
                  </a:lnTo>
                  <a:lnTo>
                    <a:pt x="656" y="296"/>
                  </a:lnTo>
                  <a:lnTo>
                    <a:pt x="656" y="298"/>
                  </a:lnTo>
                  <a:lnTo>
                    <a:pt x="656" y="301"/>
                  </a:lnTo>
                  <a:lnTo>
                    <a:pt x="656" y="301"/>
                  </a:lnTo>
                  <a:lnTo>
                    <a:pt x="658" y="303"/>
                  </a:lnTo>
                  <a:lnTo>
                    <a:pt x="658" y="303"/>
                  </a:lnTo>
                  <a:lnTo>
                    <a:pt x="658" y="303"/>
                  </a:lnTo>
                  <a:lnTo>
                    <a:pt x="658" y="306"/>
                  </a:lnTo>
                  <a:lnTo>
                    <a:pt x="658" y="308"/>
                  </a:lnTo>
                  <a:lnTo>
                    <a:pt x="663" y="315"/>
                  </a:lnTo>
                  <a:lnTo>
                    <a:pt x="667" y="317"/>
                  </a:lnTo>
                  <a:lnTo>
                    <a:pt x="667" y="320"/>
                  </a:lnTo>
                  <a:lnTo>
                    <a:pt x="670" y="322"/>
                  </a:lnTo>
                  <a:lnTo>
                    <a:pt x="670" y="329"/>
                  </a:lnTo>
                  <a:lnTo>
                    <a:pt x="670" y="332"/>
                  </a:lnTo>
                  <a:lnTo>
                    <a:pt x="670" y="334"/>
                  </a:lnTo>
                  <a:lnTo>
                    <a:pt x="670" y="334"/>
                  </a:lnTo>
                  <a:lnTo>
                    <a:pt x="672" y="339"/>
                  </a:lnTo>
                  <a:lnTo>
                    <a:pt x="672" y="339"/>
                  </a:lnTo>
                  <a:lnTo>
                    <a:pt x="672" y="339"/>
                  </a:lnTo>
                  <a:lnTo>
                    <a:pt x="672" y="341"/>
                  </a:lnTo>
                  <a:lnTo>
                    <a:pt x="672" y="341"/>
                  </a:lnTo>
                  <a:lnTo>
                    <a:pt x="672" y="346"/>
                  </a:lnTo>
                  <a:lnTo>
                    <a:pt x="672" y="348"/>
                  </a:lnTo>
                  <a:lnTo>
                    <a:pt x="672" y="350"/>
                  </a:lnTo>
                  <a:lnTo>
                    <a:pt x="672" y="353"/>
                  </a:lnTo>
                  <a:lnTo>
                    <a:pt x="672" y="358"/>
                  </a:lnTo>
                  <a:lnTo>
                    <a:pt x="675" y="365"/>
                  </a:lnTo>
                  <a:lnTo>
                    <a:pt x="675" y="365"/>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7" name="Freeform 26"/>
            <p:cNvSpPr>
              <a:spLocks noEditPoints="1"/>
            </p:cNvSpPr>
            <p:nvPr/>
          </p:nvSpPr>
          <p:spPr bwMode="auto">
            <a:xfrm>
              <a:off x="5323969" y="3916768"/>
              <a:ext cx="1024030" cy="444173"/>
            </a:xfrm>
            <a:custGeom>
              <a:avLst/>
              <a:gdLst>
                <a:gd name="T0" fmla="*/ 679 w 883"/>
                <a:gd name="T1" fmla="*/ 331 h 383"/>
                <a:gd name="T2" fmla="*/ 783 w 883"/>
                <a:gd name="T3" fmla="*/ 246 h 383"/>
                <a:gd name="T4" fmla="*/ 797 w 883"/>
                <a:gd name="T5" fmla="*/ 249 h 383"/>
                <a:gd name="T6" fmla="*/ 833 w 883"/>
                <a:gd name="T7" fmla="*/ 187 h 383"/>
                <a:gd name="T8" fmla="*/ 878 w 883"/>
                <a:gd name="T9" fmla="*/ 104 h 383"/>
                <a:gd name="T10" fmla="*/ 880 w 883"/>
                <a:gd name="T11" fmla="*/ 142 h 383"/>
                <a:gd name="T12" fmla="*/ 866 w 883"/>
                <a:gd name="T13" fmla="*/ 161 h 383"/>
                <a:gd name="T14" fmla="*/ 845 w 883"/>
                <a:gd name="T15" fmla="*/ 76 h 383"/>
                <a:gd name="T16" fmla="*/ 821 w 883"/>
                <a:gd name="T17" fmla="*/ 21 h 383"/>
                <a:gd name="T18" fmla="*/ 835 w 883"/>
                <a:gd name="T19" fmla="*/ 52 h 383"/>
                <a:gd name="T20" fmla="*/ 861 w 883"/>
                <a:gd name="T21" fmla="*/ 83 h 383"/>
                <a:gd name="T22" fmla="*/ 842 w 883"/>
                <a:gd name="T23" fmla="*/ 116 h 383"/>
                <a:gd name="T24" fmla="*/ 849 w 883"/>
                <a:gd name="T25" fmla="*/ 99 h 383"/>
                <a:gd name="T26" fmla="*/ 828 w 883"/>
                <a:gd name="T27" fmla="*/ 76 h 383"/>
                <a:gd name="T28" fmla="*/ 819 w 883"/>
                <a:gd name="T29" fmla="*/ 111 h 383"/>
                <a:gd name="T30" fmla="*/ 807 w 883"/>
                <a:gd name="T31" fmla="*/ 97 h 383"/>
                <a:gd name="T32" fmla="*/ 788 w 883"/>
                <a:gd name="T33" fmla="*/ 85 h 383"/>
                <a:gd name="T34" fmla="*/ 743 w 883"/>
                <a:gd name="T35" fmla="*/ 83 h 383"/>
                <a:gd name="T36" fmla="*/ 736 w 883"/>
                <a:gd name="T37" fmla="*/ 57 h 383"/>
                <a:gd name="T38" fmla="*/ 778 w 883"/>
                <a:gd name="T39" fmla="*/ 64 h 383"/>
                <a:gd name="T40" fmla="*/ 781 w 883"/>
                <a:gd name="T41" fmla="*/ 54 h 383"/>
                <a:gd name="T42" fmla="*/ 795 w 883"/>
                <a:gd name="T43" fmla="*/ 47 h 383"/>
                <a:gd name="T44" fmla="*/ 812 w 883"/>
                <a:gd name="T45" fmla="*/ 47 h 383"/>
                <a:gd name="T46" fmla="*/ 821 w 883"/>
                <a:gd name="T47" fmla="*/ 45 h 383"/>
                <a:gd name="T48" fmla="*/ 809 w 883"/>
                <a:gd name="T49" fmla="*/ 19 h 383"/>
                <a:gd name="T50" fmla="*/ 710 w 883"/>
                <a:gd name="T51" fmla="*/ 21 h 383"/>
                <a:gd name="T52" fmla="*/ 294 w 883"/>
                <a:gd name="T53" fmla="*/ 97 h 383"/>
                <a:gd name="T54" fmla="*/ 234 w 883"/>
                <a:gd name="T55" fmla="*/ 140 h 383"/>
                <a:gd name="T56" fmla="*/ 199 w 883"/>
                <a:gd name="T57" fmla="*/ 170 h 383"/>
                <a:gd name="T58" fmla="*/ 171 w 883"/>
                <a:gd name="T59" fmla="*/ 187 h 383"/>
                <a:gd name="T60" fmla="*/ 156 w 883"/>
                <a:gd name="T61" fmla="*/ 192 h 383"/>
                <a:gd name="T62" fmla="*/ 133 w 883"/>
                <a:gd name="T63" fmla="*/ 206 h 383"/>
                <a:gd name="T64" fmla="*/ 121 w 883"/>
                <a:gd name="T65" fmla="*/ 227 h 383"/>
                <a:gd name="T66" fmla="*/ 88 w 883"/>
                <a:gd name="T67" fmla="*/ 251 h 383"/>
                <a:gd name="T68" fmla="*/ 57 w 883"/>
                <a:gd name="T69" fmla="*/ 265 h 383"/>
                <a:gd name="T70" fmla="*/ 26 w 883"/>
                <a:gd name="T71" fmla="*/ 289 h 383"/>
                <a:gd name="T72" fmla="*/ 10 w 883"/>
                <a:gd name="T73" fmla="*/ 310 h 383"/>
                <a:gd name="T74" fmla="*/ 64 w 883"/>
                <a:gd name="T75" fmla="*/ 336 h 383"/>
                <a:gd name="T76" fmla="*/ 166 w 883"/>
                <a:gd name="T77" fmla="*/ 303 h 383"/>
                <a:gd name="T78" fmla="*/ 194 w 883"/>
                <a:gd name="T79" fmla="*/ 289 h 383"/>
                <a:gd name="T80" fmla="*/ 329 w 883"/>
                <a:gd name="T81" fmla="*/ 275 h 383"/>
                <a:gd name="T82" fmla="*/ 343 w 883"/>
                <a:gd name="T83" fmla="*/ 277 h 383"/>
                <a:gd name="T84" fmla="*/ 459 w 883"/>
                <a:gd name="T85" fmla="*/ 293 h 383"/>
                <a:gd name="T86" fmla="*/ 611 w 883"/>
                <a:gd name="T87" fmla="*/ 383 h 383"/>
                <a:gd name="T88" fmla="*/ 667 w 883"/>
                <a:gd name="T89" fmla="*/ 350 h 383"/>
                <a:gd name="T90" fmla="*/ 689 w 883"/>
                <a:gd name="T91" fmla="*/ 303 h 383"/>
                <a:gd name="T92" fmla="*/ 710 w 883"/>
                <a:gd name="T93" fmla="*/ 263 h 383"/>
                <a:gd name="T94" fmla="*/ 715 w 883"/>
                <a:gd name="T95" fmla="*/ 272 h 383"/>
                <a:gd name="T96" fmla="*/ 736 w 883"/>
                <a:gd name="T97" fmla="*/ 249 h 383"/>
                <a:gd name="T98" fmla="*/ 786 w 883"/>
                <a:gd name="T99" fmla="*/ 241 h 383"/>
                <a:gd name="T100" fmla="*/ 802 w 883"/>
                <a:gd name="T101" fmla="*/ 220 h 383"/>
                <a:gd name="T102" fmla="*/ 807 w 883"/>
                <a:gd name="T103" fmla="*/ 196 h 383"/>
                <a:gd name="T104" fmla="*/ 795 w 883"/>
                <a:gd name="T105" fmla="*/ 196 h 383"/>
                <a:gd name="T106" fmla="*/ 781 w 883"/>
                <a:gd name="T107" fmla="*/ 211 h 383"/>
                <a:gd name="T108" fmla="*/ 734 w 883"/>
                <a:gd name="T109" fmla="*/ 204 h 383"/>
                <a:gd name="T110" fmla="*/ 778 w 883"/>
                <a:gd name="T111" fmla="*/ 185 h 383"/>
                <a:gd name="T112" fmla="*/ 786 w 883"/>
                <a:gd name="T113" fmla="*/ 175 h 383"/>
                <a:gd name="T114" fmla="*/ 726 w 883"/>
                <a:gd name="T115" fmla="*/ 151 h 383"/>
                <a:gd name="T116" fmla="*/ 769 w 883"/>
                <a:gd name="T117" fmla="*/ 154 h 383"/>
                <a:gd name="T118" fmla="*/ 771 w 883"/>
                <a:gd name="T119" fmla="*/ 147 h 383"/>
                <a:gd name="T120" fmla="*/ 788 w 883"/>
                <a:gd name="T121" fmla="*/ 144 h 383"/>
                <a:gd name="T122" fmla="*/ 805 w 883"/>
                <a:gd name="T123" fmla="*/ 156 h 383"/>
                <a:gd name="T124" fmla="*/ 828 w 883"/>
                <a:gd name="T125" fmla="*/ 13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83" h="383">
                  <a:moveTo>
                    <a:pt x="670" y="369"/>
                  </a:moveTo>
                  <a:lnTo>
                    <a:pt x="670" y="369"/>
                  </a:lnTo>
                  <a:lnTo>
                    <a:pt x="667" y="369"/>
                  </a:lnTo>
                  <a:lnTo>
                    <a:pt x="665" y="369"/>
                  </a:lnTo>
                  <a:lnTo>
                    <a:pt x="665" y="372"/>
                  </a:lnTo>
                  <a:lnTo>
                    <a:pt x="667" y="374"/>
                  </a:lnTo>
                  <a:lnTo>
                    <a:pt x="667" y="374"/>
                  </a:lnTo>
                  <a:lnTo>
                    <a:pt x="670" y="374"/>
                  </a:lnTo>
                  <a:lnTo>
                    <a:pt x="672" y="374"/>
                  </a:lnTo>
                  <a:lnTo>
                    <a:pt x="672" y="374"/>
                  </a:lnTo>
                  <a:lnTo>
                    <a:pt x="672" y="367"/>
                  </a:lnTo>
                  <a:lnTo>
                    <a:pt x="670" y="369"/>
                  </a:lnTo>
                  <a:lnTo>
                    <a:pt x="670" y="369"/>
                  </a:lnTo>
                  <a:close/>
                  <a:moveTo>
                    <a:pt x="677" y="334"/>
                  </a:moveTo>
                  <a:lnTo>
                    <a:pt x="674" y="336"/>
                  </a:lnTo>
                  <a:lnTo>
                    <a:pt x="674" y="341"/>
                  </a:lnTo>
                  <a:lnTo>
                    <a:pt x="674" y="343"/>
                  </a:lnTo>
                  <a:lnTo>
                    <a:pt x="677" y="341"/>
                  </a:lnTo>
                  <a:lnTo>
                    <a:pt x="677" y="338"/>
                  </a:lnTo>
                  <a:lnTo>
                    <a:pt x="677" y="331"/>
                  </a:lnTo>
                  <a:lnTo>
                    <a:pt x="679" y="331"/>
                  </a:lnTo>
                  <a:lnTo>
                    <a:pt x="679" y="331"/>
                  </a:lnTo>
                  <a:lnTo>
                    <a:pt x="679" y="331"/>
                  </a:lnTo>
                  <a:lnTo>
                    <a:pt x="679" y="331"/>
                  </a:lnTo>
                  <a:lnTo>
                    <a:pt x="677" y="334"/>
                  </a:lnTo>
                  <a:close/>
                  <a:moveTo>
                    <a:pt x="715" y="279"/>
                  </a:moveTo>
                  <a:lnTo>
                    <a:pt x="712" y="284"/>
                  </a:lnTo>
                  <a:lnTo>
                    <a:pt x="710" y="284"/>
                  </a:lnTo>
                  <a:lnTo>
                    <a:pt x="708" y="284"/>
                  </a:lnTo>
                  <a:lnTo>
                    <a:pt x="696" y="296"/>
                  </a:lnTo>
                  <a:lnTo>
                    <a:pt x="693" y="301"/>
                  </a:lnTo>
                  <a:lnTo>
                    <a:pt x="693" y="305"/>
                  </a:lnTo>
                  <a:lnTo>
                    <a:pt x="693" y="303"/>
                  </a:lnTo>
                  <a:lnTo>
                    <a:pt x="703" y="291"/>
                  </a:lnTo>
                  <a:lnTo>
                    <a:pt x="703" y="291"/>
                  </a:lnTo>
                  <a:lnTo>
                    <a:pt x="708" y="289"/>
                  </a:lnTo>
                  <a:lnTo>
                    <a:pt x="715" y="282"/>
                  </a:lnTo>
                  <a:lnTo>
                    <a:pt x="717" y="279"/>
                  </a:lnTo>
                  <a:lnTo>
                    <a:pt x="717" y="279"/>
                  </a:lnTo>
                  <a:lnTo>
                    <a:pt x="717" y="279"/>
                  </a:lnTo>
                  <a:lnTo>
                    <a:pt x="717" y="279"/>
                  </a:lnTo>
                  <a:lnTo>
                    <a:pt x="717" y="279"/>
                  </a:lnTo>
                  <a:lnTo>
                    <a:pt x="715" y="279"/>
                  </a:lnTo>
                  <a:close/>
                  <a:moveTo>
                    <a:pt x="793" y="246"/>
                  </a:moveTo>
                  <a:lnTo>
                    <a:pt x="793" y="244"/>
                  </a:lnTo>
                  <a:lnTo>
                    <a:pt x="786" y="244"/>
                  </a:lnTo>
                  <a:lnTo>
                    <a:pt x="783" y="244"/>
                  </a:lnTo>
                  <a:lnTo>
                    <a:pt x="783" y="246"/>
                  </a:lnTo>
                  <a:lnTo>
                    <a:pt x="783" y="246"/>
                  </a:lnTo>
                  <a:lnTo>
                    <a:pt x="790" y="246"/>
                  </a:lnTo>
                  <a:lnTo>
                    <a:pt x="795" y="249"/>
                  </a:lnTo>
                  <a:lnTo>
                    <a:pt x="795" y="249"/>
                  </a:lnTo>
                  <a:lnTo>
                    <a:pt x="795" y="249"/>
                  </a:lnTo>
                  <a:lnTo>
                    <a:pt x="795" y="246"/>
                  </a:lnTo>
                  <a:lnTo>
                    <a:pt x="793" y="246"/>
                  </a:lnTo>
                  <a:close/>
                  <a:moveTo>
                    <a:pt x="774" y="244"/>
                  </a:moveTo>
                  <a:lnTo>
                    <a:pt x="757" y="249"/>
                  </a:lnTo>
                  <a:lnTo>
                    <a:pt x="743" y="256"/>
                  </a:lnTo>
                  <a:lnTo>
                    <a:pt x="741" y="256"/>
                  </a:lnTo>
                  <a:lnTo>
                    <a:pt x="738" y="258"/>
                  </a:lnTo>
                  <a:lnTo>
                    <a:pt x="764" y="246"/>
                  </a:lnTo>
                  <a:lnTo>
                    <a:pt x="767" y="246"/>
                  </a:lnTo>
                  <a:lnTo>
                    <a:pt x="781" y="244"/>
                  </a:lnTo>
                  <a:lnTo>
                    <a:pt x="778" y="244"/>
                  </a:lnTo>
                  <a:lnTo>
                    <a:pt x="774" y="244"/>
                  </a:lnTo>
                  <a:close/>
                  <a:moveTo>
                    <a:pt x="819" y="206"/>
                  </a:moveTo>
                  <a:lnTo>
                    <a:pt x="816" y="208"/>
                  </a:lnTo>
                  <a:lnTo>
                    <a:pt x="816" y="208"/>
                  </a:lnTo>
                  <a:lnTo>
                    <a:pt x="816" y="208"/>
                  </a:lnTo>
                  <a:lnTo>
                    <a:pt x="812" y="213"/>
                  </a:lnTo>
                  <a:lnTo>
                    <a:pt x="805" y="227"/>
                  </a:lnTo>
                  <a:lnTo>
                    <a:pt x="797" y="249"/>
                  </a:lnTo>
                  <a:lnTo>
                    <a:pt x="797" y="251"/>
                  </a:lnTo>
                  <a:lnTo>
                    <a:pt x="797" y="253"/>
                  </a:lnTo>
                  <a:lnTo>
                    <a:pt x="797" y="251"/>
                  </a:lnTo>
                  <a:lnTo>
                    <a:pt x="807" y="227"/>
                  </a:lnTo>
                  <a:lnTo>
                    <a:pt x="809" y="220"/>
                  </a:lnTo>
                  <a:lnTo>
                    <a:pt x="812" y="218"/>
                  </a:lnTo>
                  <a:lnTo>
                    <a:pt x="814" y="215"/>
                  </a:lnTo>
                  <a:lnTo>
                    <a:pt x="819" y="211"/>
                  </a:lnTo>
                  <a:lnTo>
                    <a:pt x="821" y="208"/>
                  </a:lnTo>
                  <a:lnTo>
                    <a:pt x="821" y="204"/>
                  </a:lnTo>
                  <a:lnTo>
                    <a:pt x="821" y="204"/>
                  </a:lnTo>
                  <a:lnTo>
                    <a:pt x="819" y="206"/>
                  </a:lnTo>
                  <a:close/>
                  <a:moveTo>
                    <a:pt x="831" y="185"/>
                  </a:moveTo>
                  <a:lnTo>
                    <a:pt x="831" y="185"/>
                  </a:lnTo>
                  <a:lnTo>
                    <a:pt x="831" y="187"/>
                  </a:lnTo>
                  <a:lnTo>
                    <a:pt x="831" y="187"/>
                  </a:lnTo>
                  <a:lnTo>
                    <a:pt x="828" y="189"/>
                  </a:lnTo>
                  <a:lnTo>
                    <a:pt x="828" y="189"/>
                  </a:lnTo>
                  <a:lnTo>
                    <a:pt x="828" y="192"/>
                  </a:lnTo>
                  <a:lnTo>
                    <a:pt x="826" y="194"/>
                  </a:lnTo>
                  <a:lnTo>
                    <a:pt x="826" y="196"/>
                  </a:lnTo>
                  <a:lnTo>
                    <a:pt x="826" y="196"/>
                  </a:lnTo>
                  <a:lnTo>
                    <a:pt x="828" y="194"/>
                  </a:lnTo>
                  <a:lnTo>
                    <a:pt x="833" y="187"/>
                  </a:lnTo>
                  <a:lnTo>
                    <a:pt x="833" y="187"/>
                  </a:lnTo>
                  <a:lnTo>
                    <a:pt x="835" y="187"/>
                  </a:lnTo>
                  <a:lnTo>
                    <a:pt x="835" y="187"/>
                  </a:lnTo>
                  <a:lnTo>
                    <a:pt x="835" y="185"/>
                  </a:lnTo>
                  <a:lnTo>
                    <a:pt x="833" y="185"/>
                  </a:lnTo>
                  <a:lnTo>
                    <a:pt x="831" y="185"/>
                  </a:lnTo>
                  <a:close/>
                  <a:moveTo>
                    <a:pt x="847" y="170"/>
                  </a:moveTo>
                  <a:lnTo>
                    <a:pt x="842" y="175"/>
                  </a:lnTo>
                  <a:lnTo>
                    <a:pt x="840" y="178"/>
                  </a:lnTo>
                  <a:lnTo>
                    <a:pt x="838" y="178"/>
                  </a:lnTo>
                  <a:lnTo>
                    <a:pt x="838" y="180"/>
                  </a:lnTo>
                  <a:lnTo>
                    <a:pt x="838" y="182"/>
                  </a:lnTo>
                  <a:lnTo>
                    <a:pt x="835" y="185"/>
                  </a:lnTo>
                  <a:lnTo>
                    <a:pt x="845" y="173"/>
                  </a:lnTo>
                  <a:lnTo>
                    <a:pt x="854" y="168"/>
                  </a:lnTo>
                  <a:lnTo>
                    <a:pt x="857" y="166"/>
                  </a:lnTo>
                  <a:lnTo>
                    <a:pt x="857" y="166"/>
                  </a:lnTo>
                  <a:lnTo>
                    <a:pt x="857" y="163"/>
                  </a:lnTo>
                  <a:lnTo>
                    <a:pt x="859" y="163"/>
                  </a:lnTo>
                  <a:lnTo>
                    <a:pt x="854" y="166"/>
                  </a:lnTo>
                  <a:lnTo>
                    <a:pt x="847" y="170"/>
                  </a:lnTo>
                  <a:close/>
                  <a:moveTo>
                    <a:pt x="880" y="118"/>
                  </a:moveTo>
                  <a:lnTo>
                    <a:pt x="880" y="109"/>
                  </a:lnTo>
                  <a:lnTo>
                    <a:pt x="878" y="104"/>
                  </a:lnTo>
                  <a:lnTo>
                    <a:pt x="875" y="99"/>
                  </a:lnTo>
                  <a:lnTo>
                    <a:pt x="873" y="97"/>
                  </a:lnTo>
                  <a:lnTo>
                    <a:pt x="873" y="95"/>
                  </a:lnTo>
                  <a:lnTo>
                    <a:pt x="871" y="90"/>
                  </a:lnTo>
                  <a:lnTo>
                    <a:pt x="868" y="88"/>
                  </a:lnTo>
                  <a:lnTo>
                    <a:pt x="866" y="88"/>
                  </a:lnTo>
                  <a:lnTo>
                    <a:pt x="866" y="88"/>
                  </a:lnTo>
                  <a:lnTo>
                    <a:pt x="868" y="90"/>
                  </a:lnTo>
                  <a:lnTo>
                    <a:pt x="871" y="92"/>
                  </a:lnTo>
                  <a:lnTo>
                    <a:pt x="871" y="95"/>
                  </a:lnTo>
                  <a:lnTo>
                    <a:pt x="875" y="104"/>
                  </a:lnTo>
                  <a:lnTo>
                    <a:pt x="878" y="109"/>
                  </a:lnTo>
                  <a:lnTo>
                    <a:pt x="878" y="111"/>
                  </a:lnTo>
                  <a:lnTo>
                    <a:pt x="878" y="114"/>
                  </a:lnTo>
                  <a:lnTo>
                    <a:pt x="878" y="116"/>
                  </a:lnTo>
                  <a:lnTo>
                    <a:pt x="878" y="118"/>
                  </a:lnTo>
                  <a:lnTo>
                    <a:pt x="878" y="118"/>
                  </a:lnTo>
                  <a:lnTo>
                    <a:pt x="878" y="121"/>
                  </a:lnTo>
                  <a:lnTo>
                    <a:pt x="878" y="123"/>
                  </a:lnTo>
                  <a:lnTo>
                    <a:pt x="880" y="125"/>
                  </a:lnTo>
                  <a:lnTo>
                    <a:pt x="880" y="130"/>
                  </a:lnTo>
                  <a:lnTo>
                    <a:pt x="880" y="135"/>
                  </a:lnTo>
                  <a:lnTo>
                    <a:pt x="880" y="142"/>
                  </a:lnTo>
                  <a:lnTo>
                    <a:pt x="880" y="142"/>
                  </a:lnTo>
                  <a:lnTo>
                    <a:pt x="880" y="147"/>
                  </a:lnTo>
                  <a:lnTo>
                    <a:pt x="878" y="149"/>
                  </a:lnTo>
                  <a:lnTo>
                    <a:pt x="873" y="154"/>
                  </a:lnTo>
                  <a:lnTo>
                    <a:pt x="866" y="159"/>
                  </a:lnTo>
                  <a:lnTo>
                    <a:pt x="866" y="159"/>
                  </a:lnTo>
                  <a:lnTo>
                    <a:pt x="866" y="159"/>
                  </a:lnTo>
                  <a:lnTo>
                    <a:pt x="866" y="156"/>
                  </a:lnTo>
                  <a:lnTo>
                    <a:pt x="866" y="156"/>
                  </a:lnTo>
                  <a:lnTo>
                    <a:pt x="866" y="156"/>
                  </a:lnTo>
                  <a:lnTo>
                    <a:pt x="864" y="159"/>
                  </a:lnTo>
                  <a:lnTo>
                    <a:pt x="866" y="159"/>
                  </a:lnTo>
                  <a:lnTo>
                    <a:pt x="864" y="159"/>
                  </a:lnTo>
                  <a:lnTo>
                    <a:pt x="864" y="159"/>
                  </a:lnTo>
                  <a:lnTo>
                    <a:pt x="864" y="161"/>
                  </a:lnTo>
                  <a:lnTo>
                    <a:pt x="864" y="161"/>
                  </a:lnTo>
                  <a:lnTo>
                    <a:pt x="864" y="161"/>
                  </a:lnTo>
                  <a:lnTo>
                    <a:pt x="861" y="161"/>
                  </a:lnTo>
                  <a:lnTo>
                    <a:pt x="861" y="163"/>
                  </a:lnTo>
                  <a:lnTo>
                    <a:pt x="861" y="163"/>
                  </a:lnTo>
                  <a:lnTo>
                    <a:pt x="864" y="163"/>
                  </a:lnTo>
                  <a:lnTo>
                    <a:pt x="864" y="163"/>
                  </a:lnTo>
                  <a:lnTo>
                    <a:pt x="864" y="161"/>
                  </a:lnTo>
                  <a:lnTo>
                    <a:pt x="866" y="161"/>
                  </a:lnTo>
                  <a:lnTo>
                    <a:pt x="866" y="161"/>
                  </a:lnTo>
                  <a:lnTo>
                    <a:pt x="871" y="159"/>
                  </a:lnTo>
                  <a:lnTo>
                    <a:pt x="873" y="156"/>
                  </a:lnTo>
                  <a:lnTo>
                    <a:pt x="875" y="154"/>
                  </a:lnTo>
                  <a:lnTo>
                    <a:pt x="878" y="154"/>
                  </a:lnTo>
                  <a:lnTo>
                    <a:pt x="880" y="154"/>
                  </a:lnTo>
                  <a:lnTo>
                    <a:pt x="880" y="151"/>
                  </a:lnTo>
                  <a:lnTo>
                    <a:pt x="883" y="149"/>
                  </a:lnTo>
                  <a:lnTo>
                    <a:pt x="883" y="140"/>
                  </a:lnTo>
                  <a:lnTo>
                    <a:pt x="880" y="118"/>
                  </a:lnTo>
                  <a:close/>
                  <a:moveTo>
                    <a:pt x="852" y="76"/>
                  </a:moveTo>
                  <a:lnTo>
                    <a:pt x="849" y="73"/>
                  </a:lnTo>
                  <a:lnTo>
                    <a:pt x="849" y="73"/>
                  </a:lnTo>
                  <a:lnTo>
                    <a:pt x="847" y="71"/>
                  </a:lnTo>
                  <a:lnTo>
                    <a:pt x="847" y="71"/>
                  </a:lnTo>
                  <a:lnTo>
                    <a:pt x="847" y="71"/>
                  </a:lnTo>
                  <a:lnTo>
                    <a:pt x="845" y="71"/>
                  </a:lnTo>
                  <a:lnTo>
                    <a:pt x="845" y="71"/>
                  </a:lnTo>
                  <a:lnTo>
                    <a:pt x="842" y="71"/>
                  </a:lnTo>
                  <a:lnTo>
                    <a:pt x="842" y="71"/>
                  </a:lnTo>
                  <a:lnTo>
                    <a:pt x="842" y="73"/>
                  </a:lnTo>
                  <a:lnTo>
                    <a:pt x="842" y="73"/>
                  </a:lnTo>
                  <a:lnTo>
                    <a:pt x="842" y="73"/>
                  </a:lnTo>
                  <a:lnTo>
                    <a:pt x="845" y="73"/>
                  </a:lnTo>
                  <a:lnTo>
                    <a:pt x="845" y="76"/>
                  </a:lnTo>
                  <a:lnTo>
                    <a:pt x="847" y="78"/>
                  </a:lnTo>
                  <a:lnTo>
                    <a:pt x="849" y="78"/>
                  </a:lnTo>
                  <a:lnTo>
                    <a:pt x="849" y="80"/>
                  </a:lnTo>
                  <a:lnTo>
                    <a:pt x="852" y="83"/>
                  </a:lnTo>
                  <a:lnTo>
                    <a:pt x="854" y="83"/>
                  </a:lnTo>
                  <a:lnTo>
                    <a:pt x="854" y="83"/>
                  </a:lnTo>
                  <a:lnTo>
                    <a:pt x="854" y="83"/>
                  </a:lnTo>
                  <a:lnTo>
                    <a:pt x="854" y="80"/>
                  </a:lnTo>
                  <a:lnTo>
                    <a:pt x="857" y="78"/>
                  </a:lnTo>
                  <a:lnTo>
                    <a:pt x="852" y="76"/>
                  </a:lnTo>
                  <a:close/>
                  <a:moveTo>
                    <a:pt x="861" y="83"/>
                  </a:moveTo>
                  <a:lnTo>
                    <a:pt x="861" y="85"/>
                  </a:lnTo>
                  <a:lnTo>
                    <a:pt x="864" y="85"/>
                  </a:lnTo>
                  <a:lnTo>
                    <a:pt x="866" y="85"/>
                  </a:lnTo>
                  <a:lnTo>
                    <a:pt x="866" y="85"/>
                  </a:lnTo>
                  <a:lnTo>
                    <a:pt x="861" y="78"/>
                  </a:lnTo>
                  <a:lnTo>
                    <a:pt x="859" y="73"/>
                  </a:lnTo>
                  <a:lnTo>
                    <a:pt x="838" y="50"/>
                  </a:lnTo>
                  <a:lnTo>
                    <a:pt x="831" y="38"/>
                  </a:lnTo>
                  <a:lnTo>
                    <a:pt x="826" y="31"/>
                  </a:lnTo>
                  <a:lnTo>
                    <a:pt x="826" y="31"/>
                  </a:lnTo>
                  <a:lnTo>
                    <a:pt x="826" y="26"/>
                  </a:lnTo>
                  <a:lnTo>
                    <a:pt x="823" y="24"/>
                  </a:lnTo>
                  <a:lnTo>
                    <a:pt x="821" y="21"/>
                  </a:lnTo>
                  <a:lnTo>
                    <a:pt x="814" y="0"/>
                  </a:lnTo>
                  <a:lnTo>
                    <a:pt x="814" y="0"/>
                  </a:lnTo>
                  <a:lnTo>
                    <a:pt x="812" y="2"/>
                  </a:lnTo>
                  <a:lnTo>
                    <a:pt x="812" y="2"/>
                  </a:lnTo>
                  <a:lnTo>
                    <a:pt x="812" y="2"/>
                  </a:lnTo>
                  <a:lnTo>
                    <a:pt x="812" y="2"/>
                  </a:lnTo>
                  <a:lnTo>
                    <a:pt x="814" y="7"/>
                  </a:lnTo>
                  <a:lnTo>
                    <a:pt x="814" y="9"/>
                  </a:lnTo>
                  <a:lnTo>
                    <a:pt x="816" y="12"/>
                  </a:lnTo>
                  <a:lnTo>
                    <a:pt x="816" y="14"/>
                  </a:lnTo>
                  <a:lnTo>
                    <a:pt x="819" y="17"/>
                  </a:lnTo>
                  <a:lnTo>
                    <a:pt x="821" y="19"/>
                  </a:lnTo>
                  <a:lnTo>
                    <a:pt x="823" y="26"/>
                  </a:lnTo>
                  <a:lnTo>
                    <a:pt x="823" y="31"/>
                  </a:lnTo>
                  <a:lnTo>
                    <a:pt x="823" y="31"/>
                  </a:lnTo>
                  <a:lnTo>
                    <a:pt x="823" y="31"/>
                  </a:lnTo>
                  <a:lnTo>
                    <a:pt x="823" y="31"/>
                  </a:lnTo>
                  <a:lnTo>
                    <a:pt x="823" y="31"/>
                  </a:lnTo>
                  <a:lnTo>
                    <a:pt x="826" y="33"/>
                  </a:lnTo>
                  <a:lnTo>
                    <a:pt x="831" y="38"/>
                  </a:lnTo>
                  <a:lnTo>
                    <a:pt x="831" y="40"/>
                  </a:lnTo>
                  <a:lnTo>
                    <a:pt x="833" y="45"/>
                  </a:lnTo>
                  <a:lnTo>
                    <a:pt x="835" y="47"/>
                  </a:lnTo>
                  <a:lnTo>
                    <a:pt x="835" y="52"/>
                  </a:lnTo>
                  <a:lnTo>
                    <a:pt x="835" y="52"/>
                  </a:lnTo>
                  <a:lnTo>
                    <a:pt x="838" y="54"/>
                  </a:lnTo>
                  <a:lnTo>
                    <a:pt x="838" y="57"/>
                  </a:lnTo>
                  <a:lnTo>
                    <a:pt x="840" y="57"/>
                  </a:lnTo>
                  <a:lnTo>
                    <a:pt x="840" y="59"/>
                  </a:lnTo>
                  <a:lnTo>
                    <a:pt x="842" y="57"/>
                  </a:lnTo>
                  <a:lnTo>
                    <a:pt x="842" y="57"/>
                  </a:lnTo>
                  <a:lnTo>
                    <a:pt x="845" y="59"/>
                  </a:lnTo>
                  <a:lnTo>
                    <a:pt x="845" y="62"/>
                  </a:lnTo>
                  <a:lnTo>
                    <a:pt x="842" y="62"/>
                  </a:lnTo>
                  <a:lnTo>
                    <a:pt x="842" y="62"/>
                  </a:lnTo>
                  <a:lnTo>
                    <a:pt x="840" y="62"/>
                  </a:lnTo>
                  <a:lnTo>
                    <a:pt x="840" y="64"/>
                  </a:lnTo>
                  <a:lnTo>
                    <a:pt x="842" y="64"/>
                  </a:lnTo>
                  <a:lnTo>
                    <a:pt x="845" y="64"/>
                  </a:lnTo>
                  <a:lnTo>
                    <a:pt x="845" y="64"/>
                  </a:lnTo>
                  <a:lnTo>
                    <a:pt x="845" y="64"/>
                  </a:lnTo>
                  <a:lnTo>
                    <a:pt x="854" y="71"/>
                  </a:lnTo>
                  <a:lnTo>
                    <a:pt x="857" y="73"/>
                  </a:lnTo>
                  <a:lnTo>
                    <a:pt x="859" y="78"/>
                  </a:lnTo>
                  <a:lnTo>
                    <a:pt x="859" y="80"/>
                  </a:lnTo>
                  <a:lnTo>
                    <a:pt x="861" y="80"/>
                  </a:lnTo>
                  <a:lnTo>
                    <a:pt x="861" y="83"/>
                  </a:lnTo>
                  <a:lnTo>
                    <a:pt x="861" y="83"/>
                  </a:lnTo>
                  <a:close/>
                  <a:moveTo>
                    <a:pt x="802" y="7"/>
                  </a:moveTo>
                  <a:lnTo>
                    <a:pt x="802" y="7"/>
                  </a:lnTo>
                  <a:lnTo>
                    <a:pt x="802" y="9"/>
                  </a:lnTo>
                  <a:lnTo>
                    <a:pt x="805" y="9"/>
                  </a:lnTo>
                  <a:lnTo>
                    <a:pt x="809" y="9"/>
                  </a:lnTo>
                  <a:lnTo>
                    <a:pt x="809" y="9"/>
                  </a:lnTo>
                  <a:lnTo>
                    <a:pt x="809" y="7"/>
                  </a:lnTo>
                  <a:lnTo>
                    <a:pt x="809" y="7"/>
                  </a:lnTo>
                  <a:lnTo>
                    <a:pt x="809" y="5"/>
                  </a:lnTo>
                  <a:lnTo>
                    <a:pt x="807" y="2"/>
                  </a:lnTo>
                  <a:lnTo>
                    <a:pt x="807" y="2"/>
                  </a:lnTo>
                  <a:lnTo>
                    <a:pt x="807" y="2"/>
                  </a:lnTo>
                  <a:lnTo>
                    <a:pt x="805" y="2"/>
                  </a:lnTo>
                  <a:lnTo>
                    <a:pt x="805" y="5"/>
                  </a:lnTo>
                  <a:lnTo>
                    <a:pt x="802" y="5"/>
                  </a:lnTo>
                  <a:lnTo>
                    <a:pt x="802" y="2"/>
                  </a:lnTo>
                  <a:lnTo>
                    <a:pt x="797" y="5"/>
                  </a:lnTo>
                  <a:lnTo>
                    <a:pt x="797" y="5"/>
                  </a:lnTo>
                  <a:lnTo>
                    <a:pt x="802" y="7"/>
                  </a:lnTo>
                  <a:close/>
                  <a:moveTo>
                    <a:pt x="835" y="116"/>
                  </a:moveTo>
                  <a:lnTo>
                    <a:pt x="838" y="116"/>
                  </a:lnTo>
                  <a:lnTo>
                    <a:pt x="840" y="118"/>
                  </a:lnTo>
                  <a:lnTo>
                    <a:pt x="842" y="116"/>
                  </a:lnTo>
                  <a:lnTo>
                    <a:pt x="842" y="116"/>
                  </a:lnTo>
                  <a:lnTo>
                    <a:pt x="842" y="116"/>
                  </a:lnTo>
                  <a:lnTo>
                    <a:pt x="842" y="116"/>
                  </a:lnTo>
                  <a:lnTo>
                    <a:pt x="842" y="118"/>
                  </a:lnTo>
                  <a:lnTo>
                    <a:pt x="842" y="118"/>
                  </a:lnTo>
                  <a:lnTo>
                    <a:pt x="840" y="118"/>
                  </a:lnTo>
                  <a:lnTo>
                    <a:pt x="840" y="121"/>
                  </a:lnTo>
                  <a:lnTo>
                    <a:pt x="845" y="118"/>
                  </a:lnTo>
                  <a:lnTo>
                    <a:pt x="845" y="118"/>
                  </a:lnTo>
                  <a:lnTo>
                    <a:pt x="847" y="118"/>
                  </a:lnTo>
                  <a:lnTo>
                    <a:pt x="847" y="116"/>
                  </a:lnTo>
                  <a:lnTo>
                    <a:pt x="845" y="116"/>
                  </a:lnTo>
                  <a:lnTo>
                    <a:pt x="845" y="114"/>
                  </a:lnTo>
                  <a:lnTo>
                    <a:pt x="847" y="114"/>
                  </a:lnTo>
                  <a:lnTo>
                    <a:pt x="847" y="114"/>
                  </a:lnTo>
                  <a:lnTo>
                    <a:pt x="847" y="114"/>
                  </a:lnTo>
                  <a:lnTo>
                    <a:pt x="847" y="114"/>
                  </a:lnTo>
                  <a:lnTo>
                    <a:pt x="849" y="109"/>
                  </a:lnTo>
                  <a:lnTo>
                    <a:pt x="849" y="109"/>
                  </a:lnTo>
                  <a:lnTo>
                    <a:pt x="845" y="106"/>
                  </a:lnTo>
                  <a:lnTo>
                    <a:pt x="845" y="104"/>
                  </a:lnTo>
                  <a:lnTo>
                    <a:pt x="845" y="102"/>
                  </a:lnTo>
                  <a:lnTo>
                    <a:pt x="847" y="102"/>
                  </a:lnTo>
                  <a:lnTo>
                    <a:pt x="849" y="102"/>
                  </a:lnTo>
                  <a:lnTo>
                    <a:pt x="849" y="99"/>
                  </a:lnTo>
                  <a:lnTo>
                    <a:pt x="849" y="97"/>
                  </a:lnTo>
                  <a:lnTo>
                    <a:pt x="847" y="97"/>
                  </a:lnTo>
                  <a:lnTo>
                    <a:pt x="845" y="95"/>
                  </a:lnTo>
                  <a:lnTo>
                    <a:pt x="845" y="92"/>
                  </a:lnTo>
                  <a:lnTo>
                    <a:pt x="845" y="92"/>
                  </a:lnTo>
                  <a:lnTo>
                    <a:pt x="845" y="90"/>
                  </a:lnTo>
                  <a:lnTo>
                    <a:pt x="847" y="88"/>
                  </a:lnTo>
                  <a:lnTo>
                    <a:pt x="845" y="85"/>
                  </a:lnTo>
                  <a:lnTo>
                    <a:pt x="845" y="85"/>
                  </a:lnTo>
                  <a:lnTo>
                    <a:pt x="842" y="83"/>
                  </a:lnTo>
                  <a:lnTo>
                    <a:pt x="842" y="80"/>
                  </a:lnTo>
                  <a:lnTo>
                    <a:pt x="835" y="73"/>
                  </a:lnTo>
                  <a:lnTo>
                    <a:pt x="833" y="71"/>
                  </a:lnTo>
                  <a:lnTo>
                    <a:pt x="828" y="71"/>
                  </a:lnTo>
                  <a:lnTo>
                    <a:pt x="828" y="71"/>
                  </a:lnTo>
                  <a:lnTo>
                    <a:pt x="828" y="73"/>
                  </a:lnTo>
                  <a:lnTo>
                    <a:pt x="828" y="73"/>
                  </a:lnTo>
                  <a:lnTo>
                    <a:pt x="828" y="76"/>
                  </a:lnTo>
                  <a:lnTo>
                    <a:pt x="828" y="73"/>
                  </a:lnTo>
                  <a:lnTo>
                    <a:pt x="831" y="73"/>
                  </a:lnTo>
                  <a:lnTo>
                    <a:pt x="831" y="76"/>
                  </a:lnTo>
                  <a:lnTo>
                    <a:pt x="833" y="76"/>
                  </a:lnTo>
                  <a:lnTo>
                    <a:pt x="831" y="76"/>
                  </a:lnTo>
                  <a:lnTo>
                    <a:pt x="828" y="76"/>
                  </a:lnTo>
                  <a:lnTo>
                    <a:pt x="826" y="76"/>
                  </a:lnTo>
                  <a:lnTo>
                    <a:pt x="823" y="76"/>
                  </a:lnTo>
                  <a:lnTo>
                    <a:pt x="826" y="78"/>
                  </a:lnTo>
                  <a:lnTo>
                    <a:pt x="826" y="78"/>
                  </a:lnTo>
                  <a:lnTo>
                    <a:pt x="828" y="80"/>
                  </a:lnTo>
                  <a:lnTo>
                    <a:pt x="831" y="80"/>
                  </a:lnTo>
                  <a:lnTo>
                    <a:pt x="831" y="80"/>
                  </a:lnTo>
                  <a:lnTo>
                    <a:pt x="831" y="83"/>
                  </a:lnTo>
                  <a:lnTo>
                    <a:pt x="831" y="83"/>
                  </a:lnTo>
                  <a:lnTo>
                    <a:pt x="828" y="83"/>
                  </a:lnTo>
                  <a:lnTo>
                    <a:pt x="826" y="83"/>
                  </a:lnTo>
                  <a:lnTo>
                    <a:pt x="823" y="80"/>
                  </a:lnTo>
                  <a:lnTo>
                    <a:pt x="821" y="78"/>
                  </a:lnTo>
                  <a:lnTo>
                    <a:pt x="821" y="78"/>
                  </a:lnTo>
                  <a:lnTo>
                    <a:pt x="821" y="80"/>
                  </a:lnTo>
                  <a:lnTo>
                    <a:pt x="819" y="83"/>
                  </a:lnTo>
                  <a:lnTo>
                    <a:pt x="816" y="85"/>
                  </a:lnTo>
                  <a:lnTo>
                    <a:pt x="821" y="99"/>
                  </a:lnTo>
                  <a:lnTo>
                    <a:pt x="821" y="104"/>
                  </a:lnTo>
                  <a:lnTo>
                    <a:pt x="819" y="114"/>
                  </a:lnTo>
                  <a:lnTo>
                    <a:pt x="819" y="114"/>
                  </a:lnTo>
                  <a:lnTo>
                    <a:pt x="819" y="114"/>
                  </a:lnTo>
                  <a:lnTo>
                    <a:pt x="819" y="114"/>
                  </a:lnTo>
                  <a:lnTo>
                    <a:pt x="819" y="111"/>
                  </a:lnTo>
                  <a:lnTo>
                    <a:pt x="819" y="111"/>
                  </a:lnTo>
                  <a:lnTo>
                    <a:pt x="814" y="114"/>
                  </a:lnTo>
                  <a:lnTo>
                    <a:pt x="812" y="114"/>
                  </a:lnTo>
                  <a:lnTo>
                    <a:pt x="809" y="114"/>
                  </a:lnTo>
                  <a:lnTo>
                    <a:pt x="807" y="111"/>
                  </a:lnTo>
                  <a:lnTo>
                    <a:pt x="809" y="109"/>
                  </a:lnTo>
                  <a:lnTo>
                    <a:pt x="814" y="111"/>
                  </a:lnTo>
                  <a:lnTo>
                    <a:pt x="816" y="111"/>
                  </a:lnTo>
                  <a:lnTo>
                    <a:pt x="819" y="109"/>
                  </a:lnTo>
                  <a:lnTo>
                    <a:pt x="816" y="109"/>
                  </a:lnTo>
                  <a:lnTo>
                    <a:pt x="816" y="106"/>
                  </a:lnTo>
                  <a:lnTo>
                    <a:pt x="814" y="106"/>
                  </a:lnTo>
                  <a:lnTo>
                    <a:pt x="816" y="104"/>
                  </a:lnTo>
                  <a:lnTo>
                    <a:pt x="816" y="104"/>
                  </a:lnTo>
                  <a:lnTo>
                    <a:pt x="816" y="102"/>
                  </a:lnTo>
                  <a:lnTo>
                    <a:pt x="814" y="102"/>
                  </a:lnTo>
                  <a:lnTo>
                    <a:pt x="814" y="99"/>
                  </a:lnTo>
                  <a:lnTo>
                    <a:pt x="814" y="99"/>
                  </a:lnTo>
                  <a:lnTo>
                    <a:pt x="812" y="99"/>
                  </a:lnTo>
                  <a:lnTo>
                    <a:pt x="812" y="99"/>
                  </a:lnTo>
                  <a:lnTo>
                    <a:pt x="809" y="99"/>
                  </a:lnTo>
                  <a:lnTo>
                    <a:pt x="807" y="99"/>
                  </a:lnTo>
                  <a:lnTo>
                    <a:pt x="807" y="99"/>
                  </a:lnTo>
                  <a:lnTo>
                    <a:pt x="807" y="97"/>
                  </a:lnTo>
                  <a:lnTo>
                    <a:pt x="812" y="99"/>
                  </a:lnTo>
                  <a:lnTo>
                    <a:pt x="814" y="97"/>
                  </a:lnTo>
                  <a:lnTo>
                    <a:pt x="814" y="95"/>
                  </a:lnTo>
                  <a:lnTo>
                    <a:pt x="812" y="90"/>
                  </a:lnTo>
                  <a:lnTo>
                    <a:pt x="809" y="90"/>
                  </a:lnTo>
                  <a:lnTo>
                    <a:pt x="809" y="88"/>
                  </a:lnTo>
                  <a:lnTo>
                    <a:pt x="812" y="88"/>
                  </a:lnTo>
                  <a:lnTo>
                    <a:pt x="812" y="85"/>
                  </a:lnTo>
                  <a:lnTo>
                    <a:pt x="812" y="83"/>
                  </a:lnTo>
                  <a:lnTo>
                    <a:pt x="814" y="80"/>
                  </a:lnTo>
                  <a:lnTo>
                    <a:pt x="812" y="80"/>
                  </a:lnTo>
                  <a:lnTo>
                    <a:pt x="809" y="83"/>
                  </a:lnTo>
                  <a:lnTo>
                    <a:pt x="809" y="78"/>
                  </a:lnTo>
                  <a:lnTo>
                    <a:pt x="809" y="76"/>
                  </a:lnTo>
                  <a:lnTo>
                    <a:pt x="812" y="78"/>
                  </a:lnTo>
                  <a:lnTo>
                    <a:pt x="812" y="76"/>
                  </a:lnTo>
                  <a:lnTo>
                    <a:pt x="809" y="73"/>
                  </a:lnTo>
                  <a:lnTo>
                    <a:pt x="807" y="73"/>
                  </a:lnTo>
                  <a:lnTo>
                    <a:pt x="805" y="73"/>
                  </a:lnTo>
                  <a:lnTo>
                    <a:pt x="795" y="76"/>
                  </a:lnTo>
                  <a:lnTo>
                    <a:pt x="786" y="80"/>
                  </a:lnTo>
                  <a:lnTo>
                    <a:pt x="783" y="83"/>
                  </a:lnTo>
                  <a:lnTo>
                    <a:pt x="786" y="83"/>
                  </a:lnTo>
                  <a:lnTo>
                    <a:pt x="788" y="85"/>
                  </a:lnTo>
                  <a:lnTo>
                    <a:pt x="790" y="85"/>
                  </a:lnTo>
                  <a:lnTo>
                    <a:pt x="786" y="85"/>
                  </a:lnTo>
                  <a:lnTo>
                    <a:pt x="783" y="85"/>
                  </a:lnTo>
                  <a:lnTo>
                    <a:pt x="781" y="85"/>
                  </a:lnTo>
                  <a:lnTo>
                    <a:pt x="778" y="85"/>
                  </a:lnTo>
                  <a:lnTo>
                    <a:pt x="778" y="88"/>
                  </a:lnTo>
                  <a:lnTo>
                    <a:pt x="778" y="88"/>
                  </a:lnTo>
                  <a:lnTo>
                    <a:pt x="776" y="88"/>
                  </a:lnTo>
                  <a:lnTo>
                    <a:pt x="776" y="85"/>
                  </a:lnTo>
                  <a:lnTo>
                    <a:pt x="776" y="85"/>
                  </a:lnTo>
                  <a:lnTo>
                    <a:pt x="776" y="83"/>
                  </a:lnTo>
                  <a:lnTo>
                    <a:pt x="776" y="83"/>
                  </a:lnTo>
                  <a:lnTo>
                    <a:pt x="771" y="83"/>
                  </a:lnTo>
                  <a:lnTo>
                    <a:pt x="767" y="85"/>
                  </a:lnTo>
                  <a:lnTo>
                    <a:pt x="762" y="88"/>
                  </a:lnTo>
                  <a:lnTo>
                    <a:pt x="760" y="90"/>
                  </a:lnTo>
                  <a:lnTo>
                    <a:pt x="760" y="90"/>
                  </a:lnTo>
                  <a:lnTo>
                    <a:pt x="757" y="90"/>
                  </a:lnTo>
                  <a:lnTo>
                    <a:pt x="743" y="92"/>
                  </a:lnTo>
                  <a:lnTo>
                    <a:pt x="743" y="92"/>
                  </a:lnTo>
                  <a:lnTo>
                    <a:pt x="745" y="88"/>
                  </a:lnTo>
                  <a:lnTo>
                    <a:pt x="745" y="85"/>
                  </a:lnTo>
                  <a:lnTo>
                    <a:pt x="743" y="85"/>
                  </a:lnTo>
                  <a:lnTo>
                    <a:pt x="743" y="83"/>
                  </a:lnTo>
                  <a:lnTo>
                    <a:pt x="743" y="83"/>
                  </a:lnTo>
                  <a:lnTo>
                    <a:pt x="743" y="80"/>
                  </a:lnTo>
                  <a:lnTo>
                    <a:pt x="741" y="80"/>
                  </a:lnTo>
                  <a:lnTo>
                    <a:pt x="741" y="80"/>
                  </a:lnTo>
                  <a:lnTo>
                    <a:pt x="738" y="78"/>
                  </a:lnTo>
                  <a:lnTo>
                    <a:pt x="738" y="76"/>
                  </a:lnTo>
                  <a:lnTo>
                    <a:pt x="736" y="73"/>
                  </a:lnTo>
                  <a:lnTo>
                    <a:pt x="736" y="71"/>
                  </a:lnTo>
                  <a:lnTo>
                    <a:pt x="734" y="64"/>
                  </a:lnTo>
                  <a:lnTo>
                    <a:pt x="734" y="62"/>
                  </a:lnTo>
                  <a:lnTo>
                    <a:pt x="734" y="59"/>
                  </a:lnTo>
                  <a:lnTo>
                    <a:pt x="736" y="57"/>
                  </a:lnTo>
                  <a:lnTo>
                    <a:pt x="736" y="54"/>
                  </a:lnTo>
                  <a:lnTo>
                    <a:pt x="736" y="52"/>
                  </a:lnTo>
                  <a:lnTo>
                    <a:pt x="736" y="52"/>
                  </a:lnTo>
                  <a:lnTo>
                    <a:pt x="736" y="50"/>
                  </a:lnTo>
                  <a:lnTo>
                    <a:pt x="734" y="50"/>
                  </a:lnTo>
                  <a:lnTo>
                    <a:pt x="734" y="47"/>
                  </a:lnTo>
                  <a:lnTo>
                    <a:pt x="736" y="47"/>
                  </a:lnTo>
                  <a:lnTo>
                    <a:pt x="738" y="47"/>
                  </a:lnTo>
                  <a:lnTo>
                    <a:pt x="738" y="50"/>
                  </a:lnTo>
                  <a:lnTo>
                    <a:pt x="738" y="54"/>
                  </a:lnTo>
                  <a:lnTo>
                    <a:pt x="738" y="54"/>
                  </a:lnTo>
                  <a:lnTo>
                    <a:pt x="736" y="57"/>
                  </a:lnTo>
                  <a:lnTo>
                    <a:pt x="736" y="59"/>
                  </a:lnTo>
                  <a:lnTo>
                    <a:pt x="736" y="64"/>
                  </a:lnTo>
                  <a:lnTo>
                    <a:pt x="738" y="69"/>
                  </a:lnTo>
                  <a:lnTo>
                    <a:pt x="741" y="73"/>
                  </a:lnTo>
                  <a:lnTo>
                    <a:pt x="743" y="78"/>
                  </a:lnTo>
                  <a:lnTo>
                    <a:pt x="745" y="80"/>
                  </a:lnTo>
                  <a:lnTo>
                    <a:pt x="748" y="80"/>
                  </a:lnTo>
                  <a:lnTo>
                    <a:pt x="750" y="76"/>
                  </a:lnTo>
                  <a:lnTo>
                    <a:pt x="750" y="78"/>
                  </a:lnTo>
                  <a:lnTo>
                    <a:pt x="755" y="80"/>
                  </a:lnTo>
                  <a:lnTo>
                    <a:pt x="755" y="83"/>
                  </a:lnTo>
                  <a:lnTo>
                    <a:pt x="757" y="80"/>
                  </a:lnTo>
                  <a:lnTo>
                    <a:pt x="762" y="80"/>
                  </a:lnTo>
                  <a:lnTo>
                    <a:pt x="764" y="80"/>
                  </a:lnTo>
                  <a:lnTo>
                    <a:pt x="767" y="78"/>
                  </a:lnTo>
                  <a:lnTo>
                    <a:pt x="769" y="73"/>
                  </a:lnTo>
                  <a:lnTo>
                    <a:pt x="771" y="71"/>
                  </a:lnTo>
                  <a:lnTo>
                    <a:pt x="769" y="71"/>
                  </a:lnTo>
                  <a:lnTo>
                    <a:pt x="769" y="71"/>
                  </a:lnTo>
                  <a:lnTo>
                    <a:pt x="769" y="71"/>
                  </a:lnTo>
                  <a:lnTo>
                    <a:pt x="771" y="69"/>
                  </a:lnTo>
                  <a:lnTo>
                    <a:pt x="781" y="66"/>
                  </a:lnTo>
                  <a:lnTo>
                    <a:pt x="781" y="64"/>
                  </a:lnTo>
                  <a:lnTo>
                    <a:pt x="778" y="64"/>
                  </a:lnTo>
                  <a:lnTo>
                    <a:pt x="774" y="64"/>
                  </a:lnTo>
                  <a:lnTo>
                    <a:pt x="771" y="64"/>
                  </a:lnTo>
                  <a:lnTo>
                    <a:pt x="771" y="62"/>
                  </a:lnTo>
                  <a:lnTo>
                    <a:pt x="769" y="62"/>
                  </a:lnTo>
                  <a:lnTo>
                    <a:pt x="767" y="59"/>
                  </a:lnTo>
                  <a:lnTo>
                    <a:pt x="764" y="59"/>
                  </a:lnTo>
                  <a:lnTo>
                    <a:pt x="764" y="59"/>
                  </a:lnTo>
                  <a:lnTo>
                    <a:pt x="762" y="57"/>
                  </a:lnTo>
                  <a:lnTo>
                    <a:pt x="764" y="57"/>
                  </a:lnTo>
                  <a:lnTo>
                    <a:pt x="767" y="57"/>
                  </a:lnTo>
                  <a:lnTo>
                    <a:pt x="769" y="59"/>
                  </a:lnTo>
                  <a:lnTo>
                    <a:pt x="769" y="57"/>
                  </a:lnTo>
                  <a:lnTo>
                    <a:pt x="771" y="59"/>
                  </a:lnTo>
                  <a:lnTo>
                    <a:pt x="776" y="62"/>
                  </a:lnTo>
                  <a:lnTo>
                    <a:pt x="786" y="64"/>
                  </a:lnTo>
                  <a:lnTo>
                    <a:pt x="788" y="64"/>
                  </a:lnTo>
                  <a:lnTo>
                    <a:pt x="790" y="62"/>
                  </a:lnTo>
                  <a:lnTo>
                    <a:pt x="790" y="62"/>
                  </a:lnTo>
                  <a:lnTo>
                    <a:pt x="788" y="62"/>
                  </a:lnTo>
                  <a:lnTo>
                    <a:pt x="786" y="57"/>
                  </a:lnTo>
                  <a:lnTo>
                    <a:pt x="783" y="54"/>
                  </a:lnTo>
                  <a:lnTo>
                    <a:pt x="783" y="54"/>
                  </a:lnTo>
                  <a:lnTo>
                    <a:pt x="781" y="54"/>
                  </a:lnTo>
                  <a:lnTo>
                    <a:pt x="781" y="54"/>
                  </a:lnTo>
                  <a:lnTo>
                    <a:pt x="778" y="52"/>
                  </a:lnTo>
                  <a:lnTo>
                    <a:pt x="778" y="52"/>
                  </a:lnTo>
                  <a:lnTo>
                    <a:pt x="778" y="52"/>
                  </a:lnTo>
                  <a:lnTo>
                    <a:pt x="781" y="52"/>
                  </a:lnTo>
                  <a:lnTo>
                    <a:pt x="786" y="54"/>
                  </a:lnTo>
                  <a:lnTo>
                    <a:pt x="786" y="54"/>
                  </a:lnTo>
                  <a:lnTo>
                    <a:pt x="786" y="54"/>
                  </a:lnTo>
                  <a:lnTo>
                    <a:pt x="788" y="57"/>
                  </a:lnTo>
                  <a:lnTo>
                    <a:pt x="793" y="59"/>
                  </a:lnTo>
                  <a:lnTo>
                    <a:pt x="793" y="59"/>
                  </a:lnTo>
                  <a:lnTo>
                    <a:pt x="795" y="59"/>
                  </a:lnTo>
                  <a:lnTo>
                    <a:pt x="797" y="57"/>
                  </a:lnTo>
                  <a:lnTo>
                    <a:pt x="797" y="57"/>
                  </a:lnTo>
                  <a:lnTo>
                    <a:pt x="797" y="57"/>
                  </a:lnTo>
                  <a:lnTo>
                    <a:pt x="797" y="57"/>
                  </a:lnTo>
                  <a:lnTo>
                    <a:pt x="800" y="54"/>
                  </a:lnTo>
                  <a:lnTo>
                    <a:pt x="800" y="54"/>
                  </a:lnTo>
                  <a:lnTo>
                    <a:pt x="802" y="52"/>
                  </a:lnTo>
                  <a:lnTo>
                    <a:pt x="802" y="52"/>
                  </a:lnTo>
                  <a:lnTo>
                    <a:pt x="802" y="52"/>
                  </a:lnTo>
                  <a:lnTo>
                    <a:pt x="800" y="52"/>
                  </a:lnTo>
                  <a:lnTo>
                    <a:pt x="800" y="47"/>
                  </a:lnTo>
                  <a:lnTo>
                    <a:pt x="797" y="47"/>
                  </a:lnTo>
                  <a:lnTo>
                    <a:pt x="795" y="47"/>
                  </a:lnTo>
                  <a:lnTo>
                    <a:pt x="793" y="45"/>
                  </a:lnTo>
                  <a:lnTo>
                    <a:pt x="790" y="43"/>
                  </a:lnTo>
                  <a:lnTo>
                    <a:pt x="788" y="43"/>
                  </a:lnTo>
                  <a:lnTo>
                    <a:pt x="786" y="40"/>
                  </a:lnTo>
                  <a:lnTo>
                    <a:pt x="783" y="40"/>
                  </a:lnTo>
                  <a:lnTo>
                    <a:pt x="783" y="40"/>
                  </a:lnTo>
                  <a:lnTo>
                    <a:pt x="783" y="38"/>
                  </a:lnTo>
                  <a:lnTo>
                    <a:pt x="783" y="38"/>
                  </a:lnTo>
                  <a:lnTo>
                    <a:pt x="786" y="35"/>
                  </a:lnTo>
                  <a:lnTo>
                    <a:pt x="786" y="35"/>
                  </a:lnTo>
                  <a:lnTo>
                    <a:pt x="786" y="38"/>
                  </a:lnTo>
                  <a:lnTo>
                    <a:pt x="786" y="38"/>
                  </a:lnTo>
                  <a:lnTo>
                    <a:pt x="786" y="38"/>
                  </a:lnTo>
                  <a:lnTo>
                    <a:pt x="790" y="38"/>
                  </a:lnTo>
                  <a:lnTo>
                    <a:pt x="793" y="40"/>
                  </a:lnTo>
                  <a:lnTo>
                    <a:pt x="795" y="40"/>
                  </a:lnTo>
                  <a:lnTo>
                    <a:pt x="797" y="43"/>
                  </a:lnTo>
                  <a:lnTo>
                    <a:pt x="797" y="43"/>
                  </a:lnTo>
                  <a:lnTo>
                    <a:pt x="800" y="43"/>
                  </a:lnTo>
                  <a:lnTo>
                    <a:pt x="802" y="43"/>
                  </a:lnTo>
                  <a:lnTo>
                    <a:pt x="805" y="47"/>
                  </a:lnTo>
                  <a:lnTo>
                    <a:pt x="807" y="47"/>
                  </a:lnTo>
                  <a:lnTo>
                    <a:pt x="809" y="47"/>
                  </a:lnTo>
                  <a:lnTo>
                    <a:pt x="812" y="47"/>
                  </a:lnTo>
                  <a:lnTo>
                    <a:pt x="819" y="50"/>
                  </a:lnTo>
                  <a:lnTo>
                    <a:pt x="819" y="47"/>
                  </a:lnTo>
                  <a:lnTo>
                    <a:pt x="816" y="47"/>
                  </a:lnTo>
                  <a:lnTo>
                    <a:pt x="814" y="47"/>
                  </a:lnTo>
                  <a:lnTo>
                    <a:pt x="812" y="45"/>
                  </a:lnTo>
                  <a:lnTo>
                    <a:pt x="812" y="45"/>
                  </a:lnTo>
                  <a:lnTo>
                    <a:pt x="812" y="43"/>
                  </a:lnTo>
                  <a:lnTo>
                    <a:pt x="812" y="40"/>
                  </a:lnTo>
                  <a:lnTo>
                    <a:pt x="809" y="35"/>
                  </a:lnTo>
                  <a:lnTo>
                    <a:pt x="807" y="35"/>
                  </a:lnTo>
                  <a:lnTo>
                    <a:pt x="807" y="33"/>
                  </a:lnTo>
                  <a:lnTo>
                    <a:pt x="805" y="33"/>
                  </a:lnTo>
                  <a:lnTo>
                    <a:pt x="807" y="33"/>
                  </a:lnTo>
                  <a:lnTo>
                    <a:pt x="809" y="33"/>
                  </a:lnTo>
                  <a:lnTo>
                    <a:pt x="812" y="35"/>
                  </a:lnTo>
                  <a:lnTo>
                    <a:pt x="812" y="38"/>
                  </a:lnTo>
                  <a:lnTo>
                    <a:pt x="812" y="38"/>
                  </a:lnTo>
                  <a:lnTo>
                    <a:pt x="814" y="38"/>
                  </a:lnTo>
                  <a:lnTo>
                    <a:pt x="816" y="38"/>
                  </a:lnTo>
                  <a:lnTo>
                    <a:pt x="816" y="40"/>
                  </a:lnTo>
                  <a:lnTo>
                    <a:pt x="816" y="43"/>
                  </a:lnTo>
                  <a:lnTo>
                    <a:pt x="816" y="43"/>
                  </a:lnTo>
                  <a:lnTo>
                    <a:pt x="816" y="43"/>
                  </a:lnTo>
                  <a:lnTo>
                    <a:pt x="821" y="45"/>
                  </a:lnTo>
                  <a:lnTo>
                    <a:pt x="821" y="45"/>
                  </a:lnTo>
                  <a:lnTo>
                    <a:pt x="823" y="47"/>
                  </a:lnTo>
                  <a:lnTo>
                    <a:pt x="823" y="47"/>
                  </a:lnTo>
                  <a:lnTo>
                    <a:pt x="823" y="50"/>
                  </a:lnTo>
                  <a:lnTo>
                    <a:pt x="823" y="50"/>
                  </a:lnTo>
                  <a:lnTo>
                    <a:pt x="823" y="52"/>
                  </a:lnTo>
                  <a:lnTo>
                    <a:pt x="823" y="52"/>
                  </a:lnTo>
                  <a:lnTo>
                    <a:pt x="826" y="54"/>
                  </a:lnTo>
                  <a:lnTo>
                    <a:pt x="828" y="57"/>
                  </a:lnTo>
                  <a:lnTo>
                    <a:pt x="831" y="57"/>
                  </a:lnTo>
                  <a:lnTo>
                    <a:pt x="833" y="57"/>
                  </a:lnTo>
                  <a:lnTo>
                    <a:pt x="831" y="54"/>
                  </a:lnTo>
                  <a:lnTo>
                    <a:pt x="831" y="52"/>
                  </a:lnTo>
                  <a:lnTo>
                    <a:pt x="828" y="50"/>
                  </a:lnTo>
                  <a:lnTo>
                    <a:pt x="828" y="47"/>
                  </a:lnTo>
                  <a:lnTo>
                    <a:pt x="819" y="35"/>
                  </a:lnTo>
                  <a:lnTo>
                    <a:pt x="819" y="33"/>
                  </a:lnTo>
                  <a:lnTo>
                    <a:pt x="816" y="31"/>
                  </a:lnTo>
                  <a:lnTo>
                    <a:pt x="814" y="28"/>
                  </a:lnTo>
                  <a:lnTo>
                    <a:pt x="812" y="26"/>
                  </a:lnTo>
                  <a:lnTo>
                    <a:pt x="812" y="21"/>
                  </a:lnTo>
                  <a:lnTo>
                    <a:pt x="809" y="17"/>
                  </a:lnTo>
                  <a:lnTo>
                    <a:pt x="809" y="17"/>
                  </a:lnTo>
                  <a:lnTo>
                    <a:pt x="809" y="19"/>
                  </a:lnTo>
                  <a:lnTo>
                    <a:pt x="809" y="21"/>
                  </a:lnTo>
                  <a:lnTo>
                    <a:pt x="807" y="21"/>
                  </a:lnTo>
                  <a:lnTo>
                    <a:pt x="809" y="24"/>
                  </a:lnTo>
                  <a:lnTo>
                    <a:pt x="809" y="24"/>
                  </a:lnTo>
                  <a:lnTo>
                    <a:pt x="809" y="24"/>
                  </a:lnTo>
                  <a:lnTo>
                    <a:pt x="812" y="26"/>
                  </a:lnTo>
                  <a:lnTo>
                    <a:pt x="809" y="24"/>
                  </a:lnTo>
                  <a:lnTo>
                    <a:pt x="805" y="21"/>
                  </a:lnTo>
                  <a:lnTo>
                    <a:pt x="805" y="19"/>
                  </a:lnTo>
                  <a:lnTo>
                    <a:pt x="805" y="17"/>
                  </a:lnTo>
                  <a:lnTo>
                    <a:pt x="802" y="17"/>
                  </a:lnTo>
                  <a:lnTo>
                    <a:pt x="800" y="14"/>
                  </a:lnTo>
                  <a:lnTo>
                    <a:pt x="797" y="14"/>
                  </a:lnTo>
                  <a:lnTo>
                    <a:pt x="797" y="12"/>
                  </a:lnTo>
                  <a:lnTo>
                    <a:pt x="795" y="9"/>
                  </a:lnTo>
                  <a:lnTo>
                    <a:pt x="795" y="7"/>
                  </a:lnTo>
                  <a:lnTo>
                    <a:pt x="795" y="5"/>
                  </a:lnTo>
                  <a:lnTo>
                    <a:pt x="795" y="5"/>
                  </a:lnTo>
                  <a:lnTo>
                    <a:pt x="793" y="5"/>
                  </a:lnTo>
                  <a:lnTo>
                    <a:pt x="778" y="9"/>
                  </a:lnTo>
                  <a:lnTo>
                    <a:pt x="762" y="12"/>
                  </a:lnTo>
                  <a:lnTo>
                    <a:pt x="743" y="17"/>
                  </a:lnTo>
                  <a:lnTo>
                    <a:pt x="726" y="19"/>
                  </a:lnTo>
                  <a:lnTo>
                    <a:pt x="710" y="21"/>
                  </a:lnTo>
                  <a:lnTo>
                    <a:pt x="693" y="26"/>
                  </a:lnTo>
                  <a:lnTo>
                    <a:pt x="674" y="28"/>
                  </a:lnTo>
                  <a:lnTo>
                    <a:pt x="658" y="33"/>
                  </a:lnTo>
                  <a:lnTo>
                    <a:pt x="641" y="35"/>
                  </a:lnTo>
                  <a:lnTo>
                    <a:pt x="622" y="40"/>
                  </a:lnTo>
                  <a:lnTo>
                    <a:pt x="606" y="43"/>
                  </a:lnTo>
                  <a:lnTo>
                    <a:pt x="589" y="47"/>
                  </a:lnTo>
                  <a:lnTo>
                    <a:pt x="570" y="50"/>
                  </a:lnTo>
                  <a:lnTo>
                    <a:pt x="554" y="52"/>
                  </a:lnTo>
                  <a:lnTo>
                    <a:pt x="537" y="57"/>
                  </a:lnTo>
                  <a:lnTo>
                    <a:pt x="521" y="59"/>
                  </a:lnTo>
                  <a:lnTo>
                    <a:pt x="502" y="62"/>
                  </a:lnTo>
                  <a:lnTo>
                    <a:pt x="485" y="66"/>
                  </a:lnTo>
                  <a:lnTo>
                    <a:pt x="469" y="69"/>
                  </a:lnTo>
                  <a:lnTo>
                    <a:pt x="450" y="71"/>
                  </a:lnTo>
                  <a:lnTo>
                    <a:pt x="433" y="76"/>
                  </a:lnTo>
                  <a:lnTo>
                    <a:pt x="417" y="78"/>
                  </a:lnTo>
                  <a:lnTo>
                    <a:pt x="398" y="80"/>
                  </a:lnTo>
                  <a:lnTo>
                    <a:pt x="381" y="83"/>
                  </a:lnTo>
                  <a:lnTo>
                    <a:pt x="365" y="88"/>
                  </a:lnTo>
                  <a:lnTo>
                    <a:pt x="346" y="90"/>
                  </a:lnTo>
                  <a:lnTo>
                    <a:pt x="329" y="92"/>
                  </a:lnTo>
                  <a:lnTo>
                    <a:pt x="313" y="95"/>
                  </a:lnTo>
                  <a:lnTo>
                    <a:pt x="294" y="97"/>
                  </a:lnTo>
                  <a:lnTo>
                    <a:pt x="277" y="102"/>
                  </a:lnTo>
                  <a:lnTo>
                    <a:pt x="260" y="104"/>
                  </a:lnTo>
                  <a:lnTo>
                    <a:pt x="242" y="106"/>
                  </a:lnTo>
                  <a:lnTo>
                    <a:pt x="242" y="106"/>
                  </a:lnTo>
                  <a:lnTo>
                    <a:pt x="239" y="106"/>
                  </a:lnTo>
                  <a:lnTo>
                    <a:pt x="239" y="106"/>
                  </a:lnTo>
                  <a:lnTo>
                    <a:pt x="239" y="104"/>
                  </a:lnTo>
                  <a:lnTo>
                    <a:pt x="234" y="114"/>
                  </a:lnTo>
                  <a:lnTo>
                    <a:pt x="234" y="116"/>
                  </a:lnTo>
                  <a:lnTo>
                    <a:pt x="234" y="116"/>
                  </a:lnTo>
                  <a:lnTo>
                    <a:pt x="237" y="118"/>
                  </a:lnTo>
                  <a:lnTo>
                    <a:pt x="237" y="121"/>
                  </a:lnTo>
                  <a:lnTo>
                    <a:pt x="237" y="125"/>
                  </a:lnTo>
                  <a:lnTo>
                    <a:pt x="234" y="130"/>
                  </a:lnTo>
                  <a:lnTo>
                    <a:pt x="234" y="133"/>
                  </a:lnTo>
                  <a:lnTo>
                    <a:pt x="234" y="133"/>
                  </a:lnTo>
                  <a:lnTo>
                    <a:pt x="234" y="133"/>
                  </a:lnTo>
                  <a:lnTo>
                    <a:pt x="237" y="135"/>
                  </a:lnTo>
                  <a:lnTo>
                    <a:pt x="237" y="137"/>
                  </a:lnTo>
                  <a:lnTo>
                    <a:pt x="237" y="137"/>
                  </a:lnTo>
                  <a:lnTo>
                    <a:pt x="239" y="137"/>
                  </a:lnTo>
                  <a:lnTo>
                    <a:pt x="239" y="140"/>
                  </a:lnTo>
                  <a:lnTo>
                    <a:pt x="237" y="140"/>
                  </a:lnTo>
                  <a:lnTo>
                    <a:pt x="234" y="140"/>
                  </a:lnTo>
                  <a:lnTo>
                    <a:pt x="230" y="137"/>
                  </a:lnTo>
                  <a:lnTo>
                    <a:pt x="227" y="137"/>
                  </a:lnTo>
                  <a:lnTo>
                    <a:pt x="227" y="137"/>
                  </a:lnTo>
                  <a:lnTo>
                    <a:pt x="220" y="144"/>
                  </a:lnTo>
                  <a:lnTo>
                    <a:pt x="218" y="147"/>
                  </a:lnTo>
                  <a:lnTo>
                    <a:pt x="218" y="149"/>
                  </a:lnTo>
                  <a:lnTo>
                    <a:pt x="211" y="168"/>
                  </a:lnTo>
                  <a:lnTo>
                    <a:pt x="211" y="170"/>
                  </a:lnTo>
                  <a:lnTo>
                    <a:pt x="211" y="170"/>
                  </a:lnTo>
                  <a:lnTo>
                    <a:pt x="208" y="170"/>
                  </a:lnTo>
                  <a:lnTo>
                    <a:pt x="208" y="173"/>
                  </a:lnTo>
                  <a:lnTo>
                    <a:pt x="206" y="175"/>
                  </a:lnTo>
                  <a:lnTo>
                    <a:pt x="206" y="175"/>
                  </a:lnTo>
                  <a:lnTo>
                    <a:pt x="206" y="175"/>
                  </a:lnTo>
                  <a:lnTo>
                    <a:pt x="204" y="175"/>
                  </a:lnTo>
                  <a:lnTo>
                    <a:pt x="204" y="175"/>
                  </a:lnTo>
                  <a:lnTo>
                    <a:pt x="201" y="175"/>
                  </a:lnTo>
                  <a:lnTo>
                    <a:pt x="201" y="175"/>
                  </a:lnTo>
                  <a:lnTo>
                    <a:pt x="201" y="173"/>
                  </a:lnTo>
                  <a:lnTo>
                    <a:pt x="201" y="173"/>
                  </a:lnTo>
                  <a:lnTo>
                    <a:pt x="201" y="173"/>
                  </a:lnTo>
                  <a:lnTo>
                    <a:pt x="201" y="173"/>
                  </a:lnTo>
                  <a:lnTo>
                    <a:pt x="199" y="173"/>
                  </a:lnTo>
                  <a:lnTo>
                    <a:pt x="199" y="170"/>
                  </a:lnTo>
                  <a:lnTo>
                    <a:pt x="199" y="170"/>
                  </a:lnTo>
                  <a:lnTo>
                    <a:pt x="199" y="170"/>
                  </a:lnTo>
                  <a:lnTo>
                    <a:pt x="199" y="170"/>
                  </a:lnTo>
                  <a:lnTo>
                    <a:pt x="199" y="170"/>
                  </a:lnTo>
                  <a:lnTo>
                    <a:pt x="197" y="170"/>
                  </a:lnTo>
                  <a:lnTo>
                    <a:pt x="197" y="170"/>
                  </a:lnTo>
                  <a:lnTo>
                    <a:pt x="194" y="170"/>
                  </a:lnTo>
                  <a:lnTo>
                    <a:pt x="194" y="170"/>
                  </a:lnTo>
                  <a:lnTo>
                    <a:pt x="194" y="170"/>
                  </a:lnTo>
                  <a:lnTo>
                    <a:pt x="194" y="168"/>
                  </a:lnTo>
                  <a:lnTo>
                    <a:pt x="192" y="170"/>
                  </a:lnTo>
                  <a:lnTo>
                    <a:pt x="192" y="170"/>
                  </a:lnTo>
                  <a:lnTo>
                    <a:pt x="192" y="170"/>
                  </a:lnTo>
                  <a:lnTo>
                    <a:pt x="190" y="173"/>
                  </a:lnTo>
                  <a:lnTo>
                    <a:pt x="187" y="173"/>
                  </a:lnTo>
                  <a:lnTo>
                    <a:pt x="185" y="173"/>
                  </a:lnTo>
                  <a:lnTo>
                    <a:pt x="185" y="173"/>
                  </a:lnTo>
                  <a:lnTo>
                    <a:pt x="182" y="175"/>
                  </a:lnTo>
                  <a:lnTo>
                    <a:pt x="180" y="178"/>
                  </a:lnTo>
                  <a:lnTo>
                    <a:pt x="178" y="178"/>
                  </a:lnTo>
                  <a:lnTo>
                    <a:pt x="178" y="178"/>
                  </a:lnTo>
                  <a:lnTo>
                    <a:pt x="175" y="180"/>
                  </a:lnTo>
                  <a:lnTo>
                    <a:pt x="173" y="185"/>
                  </a:lnTo>
                  <a:lnTo>
                    <a:pt x="171" y="187"/>
                  </a:lnTo>
                  <a:lnTo>
                    <a:pt x="171" y="189"/>
                  </a:lnTo>
                  <a:lnTo>
                    <a:pt x="171" y="189"/>
                  </a:lnTo>
                  <a:lnTo>
                    <a:pt x="168" y="192"/>
                  </a:lnTo>
                  <a:lnTo>
                    <a:pt x="168" y="194"/>
                  </a:lnTo>
                  <a:lnTo>
                    <a:pt x="168" y="194"/>
                  </a:lnTo>
                  <a:lnTo>
                    <a:pt x="168" y="194"/>
                  </a:lnTo>
                  <a:lnTo>
                    <a:pt x="168" y="194"/>
                  </a:lnTo>
                  <a:lnTo>
                    <a:pt x="163" y="199"/>
                  </a:lnTo>
                  <a:lnTo>
                    <a:pt x="161" y="199"/>
                  </a:lnTo>
                  <a:lnTo>
                    <a:pt x="161" y="199"/>
                  </a:lnTo>
                  <a:lnTo>
                    <a:pt x="161" y="199"/>
                  </a:lnTo>
                  <a:lnTo>
                    <a:pt x="161" y="199"/>
                  </a:lnTo>
                  <a:lnTo>
                    <a:pt x="159" y="199"/>
                  </a:lnTo>
                  <a:lnTo>
                    <a:pt x="159" y="199"/>
                  </a:lnTo>
                  <a:lnTo>
                    <a:pt x="159" y="199"/>
                  </a:lnTo>
                  <a:lnTo>
                    <a:pt x="159" y="199"/>
                  </a:lnTo>
                  <a:lnTo>
                    <a:pt x="159" y="196"/>
                  </a:lnTo>
                  <a:lnTo>
                    <a:pt x="156" y="196"/>
                  </a:lnTo>
                  <a:lnTo>
                    <a:pt x="156" y="196"/>
                  </a:lnTo>
                  <a:lnTo>
                    <a:pt x="156" y="194"/>
                  </a:lnTo>
                  <a:lnTo>
                    <a:pt x="156" y="194"/>
                  </a:lnTo>
                  <a:lnTo>
                    <a:pt x="156" y="192"/>
                  </a:lnTo>
                  <a:lnTo>
                    <a:pt x="156" y="192"/>
                  </a:lnTo>
                  <a:lnTo>
                    <a:pt x="156" y="192"/>
                  </a:lnTo>
                  <a:lnTo>
                    <a:pt x="156" y="192"/>
                  </a:lnTo>
                  <a:lnTo>
                    <a:pt x="154" y="189"/>
                  </a:lnTo>
                  <a:lnTo>
                    <a:pt x="154" y="189"/>
                  </a:lnTo>
                  <a:lnTo>
                    <a:pt x="154" y="189"/>
                  </a:lnTo>
                  <a:lnTo>
                    <a:pt x="152" y="189"/>
                  </a:lnTo>
                  <a:lnTo>
                    <a:pt x="149" y="192"/>
                  </a:lnTo>
                  <a:lnTo>
                    <a:pt x="147" y="194"/>
                  </a:lnTo>
                  <a:lnTo>
                    <a:pt x="140" y="199"/>
                  </a:lnTo>
                  <a:lnTo>
                    <a:pt x="140" y="199"/>
                  </a:lnTo>
                  <a:lnTo>
                    <a:pt x="140" y="199"/>
                  </a:lnTo>
                  <a:lnTo>
                    <a:pt x="140" y="199"/>
                  </a:lnTo>
                  <a:lnTo>
                    <a:pt x="140" y="201"/>
                  </a:lnTo>
                  <a:lnTo>
                    <a:pt x="140" y="201"/>
                  </a:lnTo>
                  <a:lnTo>
                    <a:pt x="140" y="201"/>
                  </a:lnTo>
                  <a:lnTo>
                    <a:pt x="137" y="204"/>
                  </a:lnTo>
                  <a:lnTo>
                    <a:pt x="137" y="204"/>
                  </a:lnTo>
                  <a:lnTo>
                    <a:pt x="137" y="206"/>
                  </a:lnTo>
                  <a:lnTo>
                    <a:pt x="137" y="206"/>
                  </a:lnTo>
                  <a:lnTo>
                    <a:pt x="137" y="206"/>
                  </a:lnTo>
                  <a:lnTo>
                    <a:pt x="137" y="206"/>
                  </a:lnTo>
                  <a:lnTo>
                    <a:pt x="135" y="206"/>
                  </a:lnTo>
                  <a:lnTo>
                    <a:pt x="135" y="206"/>
                  </a:lnTo>
                  <a:lnTo>
                    <a:pt x="133" y="206"/>
                  </a:lnTo>
                  <a:lnTo>
                    <a:pt x="133" y="206"/>
                  </a:lnTo>
                  <a:lnTo>
                    <a:pt x="130" y="206"/>
                  </a:lnTo>
                  <a:lnTo>
                    <a:pt x="130" y="206"/>
                  </a:lnTo>
                  <a:lnTo>
                    <a:pt x="128" y="206"/>
                  </a:lnTo>
                  <a:lnTo>
                    <a:pt x="128" y="206"/>
                  </a:lnTo>
                  <a:lnTo>
                    <a:pt x="128" y="206"/>
                  </a:lnTo>
                  <a:lnTo>
                    <a:pt x="126" y="208"/>
                  </a:lnTo>
                  <a:lnTo>
                    <a:pt x="126" y="208"/>
                  </a:lnTo>
                  <a:lnTo>
                    <a:pt x="126" y="208"/>
                  </a:lnTo>
                  <a:lnTo>
                    <a:pt x="126" y="208"/>
                  </a:lnTo>
                  <a:lnTo>
                    <a:pt x="126" y="211"/>
                  </a:lnTo>
                  <a:lnTo>
                    <a:pt x="126" y="211"/>
                  </a:lnTo>
                  <a:lnTo>
                    <a:pt x="128" y="211"/>
                  </a:lnTo>
                  <a:lnTo>
                    <a:pt x="128" y="213"/>
                  </a:lnTo>
                  <a:lnTo>
                    <a:pt x="128" y="213"/>
                  </a:lnTo>
                  <a:lnTo>
                    <a:pt x="128" y="215"/>
                  </a:lnTo>
                  <a:lnTo>
                    <a:pt x="128" y="215"/>
                  </a:lnTo>
                  <a:lnTo>
                    <a:pt x="128" y="218"/>
                  </a:lnTo>
                  <a:lnTo>
                    <a:pt x="128" y="218"/>
                  </a:lnTo>
                  <a:lnTo>
                    <a:pt x="128" y="218"/>
                  </a:lnTo>
                  <a:lnTo>
                    <a:pt x="126" y="220"/>
                  </a:lnTo>
                  <a:lnTo>
                    <a:pt x="126" y="225"/>
                  </a:lnTo>
                  <a:lnTo>
                    <a:pt x="123" y="227"/>
                  </a:lnTo>
                  <a:lnTo>
                    <a:pt x="121" y="227"/>
                  </a:lnTo>
                  <a:lnTo>
                    <a:pt x="121" y="227"/>
                  </a:lnTo>
                  <a:lnTo>
                    <a:pt x="119" y="227"/>
                  </a:lnTo>
                  <a:lnTo>
                    <a:pt x="116" y="227"/>
                  </a:lnTo>
                  <a:lnTo>
                    <a:pt x="114" y="227"/>
                  </a:lnTo>
                  <a:lnTo>
                    <a:pt x="114" y="227"/>
                  </a:lnTo>
                  <a:lnTo>
                    <a:pt x="114" y="230"/>
                  </a:lnTo>
                  <a:lnTo>
                    <a:pt x="109" y="232"/>
                  </a:lnTo>
                  <a:lnTo>
                    <a:pt x="104" y="234"/>
                  </a:lnTo>
                  <a:lnTo>
                    <a:pt x="104" y="234"/>
                  </a:lnTo>
                  <a:lnTo>
                    <a:pt x="104" y="234"/>
                  </a:lnTo>
                  <a:lnTo>
                    <a:pt x="102" y="237"/>
                  </a:lnTo>
                  <a:lnTo>
                    <a:pt x="100" y="239"/>
                  </a:lnTo>
                  <a:lnTo>
                    <a:pt x="97" y="239"/>
                  </a:lnTo>
                  <a:lnTo>
                    <a:pt x="97" y="239"/>
                  </a:lnTo>
                  <a:lnTo>
                    <a:pt x="97" y="241"/>
                  </a:lnTo>
                  <a:lnTo>
                    <a:pt x="97" y="241"/>
                  </a:lnTo>
                  <a:lnTo>
                    <a:pt x="95" y="244"/>
                  </a:lnTo>
                  <a:lnTo>
                    <a:pt x="93" y="246"/>
                  </a:lnTo>
                  <a:lnTo>
                    <a:pt x="93" y="246"/>
                  </a:lnTo>
                  <a:lnTo>
                    <a:pt x="93" y="246"/>
                  </a:lnTo>
                  <a:lnTo>
                    <a:pt x="90" y="246"/>
                  </a:lnTo>
                  <a:lnTo>
                    <a:pt x="90" y="246"/>
                  </a:lnTo>
                  <a:lnTo>
                    <a:pt x="90" y="249"/>
                  </a:lnTo>
                  <a:lnTo>
                    <a:pt x="88" y="249"/>
                  </a:lnTo>
                  <a:lnTo>
                    <a:pt x="88" y="251"/>
                  </a:lnTo>
                  <a:lnTo>
                    <a:pt x="85" y="251"/>
                  </a:lnTo>
                  <a:lnTo>
                    <a:pt x="85" y="253"/>
                  </a:lnTo>
                  <a:lnTo>
                    <a:pt x="81" y="256"/>
                  </a:lnTo>
                  <a:lnTo>
                    <a:pt x="78" y="256"/>
                  </a:lnTo>
                  <a:lnTo>
                    <a:pt x="78" y="258"/>
                  </a:lnTo>
                  <a:lnTo>
                    <a:pt x="78" y="258"/>
                  </a:lnTo>
                  <a:lnTo>
                    <a:pt x="76" y="260"/>
                  </a:lnTo>
                  <a:lnTo>
                    <a:pt x="76" y="263"/>
                  </a:lnTo>
                  <a:lnTo>
                    <a:pt x="74" y="263"/>
                  </a:lnTo>
                  <a:lnTo>
                    <a:pt x="69" y="265"/>
                  </a:lnTo>
                  <a:lnTo>
                    <a:pt x="67" y="265"/>
                  </a:lnTo>
                  <a:lnTo>
                    <a:pt x="67" y="265"/>
                  </a:lnTo>
                  <a:lnTo>
                    <a:pt x="67" y="265"/>
                  </a:lnTo>
                  <a:lnTo>
                    <a:pt x="67" y="263"/>
                  </a:lnTo>
                  <a:lnTo>
                    <a:pt x="64" y="263"/>
                  </a:lnTo>
                  <a:lnTo>
                    <a:pt x="64" y="263"/>
                  </a:lnTo>
                  <a:lnTo>
                    <a:pt x="64" y="263"/>
                  </a:lnTo>
                  <a:lnTo>
                    <a:pt x="62" y="265"/>
                  </a:lnTo>
                  <a:lnTo>
                    <a:pt x="59" y="265"/>
                  </a:lnTo>
                  <a:lnTo>
                    <a:pt x="59" y="265"/>
                  </a:lnTo>
                  <a:lnTo>
                    <a:pt x="59" y="265"/>
                  </a:lnTo>
                  <a:lnTo>
                    <a:pt x="59" y="265"/>
                  </a:lnTo>
                  <a:lnTo>
                    <a:pt x="57" y="265"/>
                  </a:lnTo>
                  <a:lnTo>
                    <a:pt x="57" y="265"/>
                  </a:lnTo>
                  <a:lnTo>
                    <a:pt x="57" y="265"/>
                  </a:lnTo>
                  <a:lnTo>
                    <a:pt x="55" y="265"/>
                  </a:lnTo>
                  <a:lnTo>
                    <a:pt x="55" y="265"/>
                  </a:lnTo>
                  <a:lnTo>
                    <a:pt x="52" y="265"/>
                  </a:lnTo>
                  <a:lnTo>
                    <a:pt x="50" y="265"/>
                  </a:lnTo>
                  <a:lnTo>
                    <a:pt x="50" y="267"/>
                  </a:lnTo>
                  <a:lnTo>
                    <a:pt x="48" y="267"/>
                  </a:lnTo>
                  <a:lnTo>
                    <a:pt x="45" y="270"/>
                  </a:lnTo>
                  <a:lnTo>
                    <a:pt x="43" y="272"/>
                  </a:lnTo>
                  <a:lnTo>
                    <a:pt x="43" y="272"/>
                  </a:lnTo>
                  <a:lnTo>
                    <a:pt x="43" y="272"/>
                  </a:lnTo>
                  <a:lnTo>
                    <a:pt x="38" y="275"/>
                  </a:lnTo>
                  <a:lnTo>
                    <a:pt x="38" y="275"/>
                  </a:lnTo>
                  <a:lnTo>
                    <a:pt x="36" y="275"/>
                  </a:lnTo>
                  <a:lnTo>
                    <a:pt x="36" y="275"/>
                  </a:lnTo>
                  <a:lnTo>
                    <a:pt x="36" y="279"/>
                  </a:lnTo>
                  <a:lnTo>
                    <a:pt x="33" y="279"/>
                  </a:lnTo>
                  <a:lnTo>
                    <a:pt x="33" y="282"/>
                  </a:lnTo>
                  <a:lnTo>
                    <a:pt x="33" y="282"/>
                  </a:lnTo>
                  <a:lnTo>
                    <a:pt x="29" y="284"/>
                  </a:lnTo>
                  <a:lnTo>
                    <a:pt x="29" y="284"/>
                  </a:lnTo>
                  <a:lnTo>
                    <a:pt x="29" y="284"/>
                  </a:lnTo>
                  <a:lnTo>
                    <a:pt x="26" y="286"/>
                  </a:lnTo>
                  <a:lnTo>
                    <a:pt x="26" y="289"/>
                  </a:lnTo>
                  <a:lnTo>
                    <a:pt x="26" y="289"/>
                  </a:lnTo>
                  <a:lnTo>
                    <a:pt x="26" y="289"/>
                  </a:lnTo>
                  <a:lnTo>
                    <a:pt x="26" y="289"/>
                  </a:lnTo>
                  <a:lnTo>
                    <a:pt x="26" y="291"/>
                  </a:lnTo>
                  <a:lnTo>
                    <a:pt x="26" y="291"/>
                  </a:lnTo>
                  <a:lnTo>
                    <a:pt x="26" y="293"/>
                  </a:lnTo>
                  <a:lnTo>
                    <a:pt x="26" y="293"/>
                  </a:lnTo>
                  <a:lnTo>
                    <a:pt x="26" y="293"/>
                  </a:lnTo>
                  <a:lnTo>
                    <a:pt x="24" y="296"/>
                  </a:lnTo>
                  <a:lnTo>
                    <a:pt x="24" y="298"/>
                  </a:lnTo>
                  <a:lnTo>
                    <a:pt x="24" y="298"/>
                  </a:lnTo>
                  <a:lnTo>
                    <a:pt x="24" y="298"/>
                  </a:lnTo>
                  <a:lnTo>
                    <a:pt x="24" y="303"/>
                  </a:lnTo>
                  <a:lnTo>
                    <a:pt x="24" y="305"/>
                  </a:lnTo>
                  <a:lnTo>
                    <a:pt x="24" y="305"/>
                  </a:lnTo>
                  <a:lnTo>
                    <a:pt x="22" y="308"/>
                  </a:lnTo>
                  <a:lnTo>
                    <a:pt x="22" y="308"/>
                  </a:lnTo>
                  <a:lnTo>
                    <a:pt x="19" y="310"/>
                  </a:lnTo>
                  <a:lnTo>
                    <a:pt x="19" y="310"/>
                  </a:lnTo>
                  <a:lnTo>
                    <a:pt x="17" y="310"/>
                  </a:lnTo>
                  <a:lnTo>
                    <a:pt x="12" y="310"/>
                  </a:lnTo>
                  <a:lnTo>
                    <a:pt x="10" y="312"/>
                  </a:lnTo>
                  <a:lnTo>
                    <a:pt x="10" y="312"/>
                  </a:lnTo>
                  <a:lnTo>
                    <a:pt x="10" y="310"/>
                  </a:lnTo>
                  <a:lnTo>
                    <a:pt x="10" y="310"/>
                  </a:lnTo>
                  <a:lnTo>
                    <a:pt x="7" y="310"/>
                  </a:lnTo>
                  <a:lnTo>
                    <a:pt x="7" y="310"/>
                  </a:lnTo>
                  <a:lnTo>
                    <a:pt x="7" y="310"/>
                  </a:lnTo>
                  <a:lnTo>
                    <a:pt x="5" y="310"/>
                  </a:lnTo>
                  <a:lnTo>
                    <a:pt x="5" y="312"/>
                  </a:lnTo>
                  <a:lnTo>
                    <a:pt x="3" y="312"/>
                  </a:lnTo>
                  <a:lnTo>
                    <a:pt x="3" y="315"/>
                  </a:lnTo>
                  <a:lnTo>
                    <a:pt x="0" y="315"/>
                  </a:lnTo>
                  <a:lnTo>
                    <a:pt x="0" y="317"/>
                  </a:lnTo>
                  <a:lnTo>
                    <a:pt x="0" y="317"/>
                  </a:lnTo>
                  <a:lnTo>
                    <a:pt x="0" y="320"/>
                  </a:lnTo>
                  <a:lnTo>
                    <a:pt x="0" y="322"/>
                  </a:lnTo>
                  <a:lnTo>
                    <a:pt x="0" y="327"/>
                  </a:lnTo>
                  <a:lnTo>
                    <a:pt x="0" y="334"/>
                  </a:lnTo>
                  <a:lnTo>
                    <a:pt x="0" y="341"/>
                  </a:lnTo>
                  <a:lnTo>
                    <a:pt x="3" y="346"/>
                  </a:lnTo>
                  <a:lnTo>
                    <a:pt x="10" y="346"/>
                  </a:lnTo>
                  <a:lnTo>
                    <a:pt x="17" y="343"/>
                  </a:lnTo>
                  <a:lnTo>
                    <a:pt x="24" y="343"/>
                  </a:lnTo>
                  <a:lnTo>
                    <a:pt x="33" y="341"/>
                  </a:lnTo>
                  <a:lnTo>
                    <a:pt x="40" y="341"/>
                  </a:lnTo>
                  <a:lnTo>
                    <a:pt x="55" y="338"/>
                  </a:lnTo>
                  <a:lnTo>
                    <a:pt x="64" y="336"/>
                  </a:lnTo>
                  <a:lnTo>
                    <a:pt x="71" y="336"/>
                  </a:lnTo>
                  <a:lnTo>
                    <a:pt x="78" y="334"/>
                  </a:lnTo>
                  <a:lnTo>
                    <a:pt x="85" y="331"/>
                  </a:lnTo>
                  <a:lnTo>
                    <a:pt x="93" y="331"/>
                  </a:lnTo>
                  <a:lnTo>
                    <a:pt x="102" y="329"/>
                  </a:lnTo>
                  <a:lnTo>
                    <a:pt x="109" y="329"/>
                  </a:lnTo>
                  <a:lnTo>
                    <a:pt x="116" y="327"/>
                  </a:lnTo>
                  <a:lnTo>
                    <a:pt x="123" y="327"/>
                  </a:lnTo>
                  <a:lnTo>
                    <a:pt x="126" y="327"/>
                  </a:lnTo>
                  <a:lnTo>
                    <a:pt x="154" y="312"/>
                  </a:lnTo>
                  <a:lnTo>
                    <a:pt x="156" y="310"/>
                  </a:lnTo>
                  <a:lnTo>
                    <a:pt x="159" y="310"/>
                  </a:lnTo>
                  <a:lnTo>
                    <a:pt x="159" y="312"/>
                  </a:lnTo>
                  <a:lnTo>
                    <a:pt x="159" y="312"/>
                  </a:lnTo>
                  <a:lnTo>
                    <a:pt x="159" y="312"/>
                  </a:lnTo>
                  <a:lnTo>
                    <a:pt x="161" y="310"/>
                  </a:lnTo>
                  <a:lnTo>
                    <a:pt x="161" y="310"/>
                  </a:lnTo>
                  <a:lnTo>
                    <a:pt x="163" y="308"/>
                  </a:lnTo>
                  <a:lnTo>
                    <a:pt x="163" y="308"/>
                  </a:lnTo>
                  <a:lnTo>
                    <a:pt x="166" y="305"/>
                  </a:lnTo>
                  <a:lnTo>
                    <a:pt x="166" y="305"/>
                  </a:lnTo>
                  <a:lnTo>
                    <a:pt x="166" y="305"/>
                  </a:lnTo>
                  <a:lnTo>
                    <a:pt x="166" y="303"/>
                  </a:lnTo>
                  <a:lnTo>
                    <a:pt x="166" y="303"/>
                  </a:lnTo>
                  <a:lnTo>
                    <a:pt x="168" y="303"/>
                  </a:lnTo>
                  <a:lnTo>
                    <a:pt x="168" y="303"/>
                  </a:lnTo>
                  <a:lnTo>
                    <a:pt x="171" y="303"/>
                  </a:lnTo>
                  <a:lnTo>
                    <a:pt x="173" y="301"/>
                  </a:lnTo>
                  <a:lnTo>
                    <a:pt x="178" y="298"/>
                  </a:lnTo>
                  <a:lnTo>
                    <a:pt x="178" y="298"/>
                  </a:lnTo>
                  <a:lnTo>
                    <a:pt x="182" y="296"/>
                  </a:lnTo>
                  <a:lnTo>
                    <a:pt x="182" y="296"/>
                  </a:lnTo>
                  <a:lnTo>
                    <a:pt x="182" y="296"/>
                  </a:lnTo>
                  <a:lnTo>
                    <a:pt x="185" y="296"/>
                  </a:lnTo>
                  <a:lnTo>
                    <a:pt x="185" y="296"/>
                  </a:lnTo>
                  <a:lnTo>
                    <a:pt x="185" y="293"/>
                  </a:lnTo>
                  <a:lnTo>
                    <a:pt x="190" y="293"/>
                  </a:lnTo>
                  <a:lnTo>
                    <a:pt x="190" y="293"/>
                  </a:lnTo>
                  <a:lnTo>
                    <a:pt x="190" y="293"/>
                  </a:lnTo>
                  <a:lnTo>
                    <a:pt x="190" y="291"/>
                  </a:lnTo>
                  <a:lnTo>
                    <a:pt x="190" y="291"/>
                  </a:lnTo>
                  <a:lnTo>
                    <a:pt x="192" y="289"/>
                  </a:lnTo>
                  <a:lnTo>
                    <a:pt x="192" y="289"/>
                  </a:lnTo>
                  <a:lnTo>
                    <a:pt x="194" y="289"/>
                  </a:lnTo>
                  <a:lnTo>
                    <a:pt x="194" y="289"/>
                  </a:lnTo>
                  <a:lnTo>
                    <a:pt x="194" y="289"/>
                  </a:lnTo>
                  <a:lnTo>
                    <a:pt x="194" y="289"/>
                  </a:lnTo>
                  <a:lnTo>
                    <a:pt x="194" y="289"/>
                  </a:lnTo>
                  <a:lnTo>
                    <a:pt x="194" y="289"/>
                  </a:lnTo>
                  <a:lnTo>
                    <a:pt x="197" y="289"/>
                  </a:lnTo>
                  <a:lnTo>
                    <a:pt x="197" y="289"/>
                  </a:lnTo>
                  <a:lnTo>
                    <a:pt x="204" y="289"/>
                  </a:lnTo>
                  <a:lnTo>
                    <a:pt x="211" y="286"/>
                  </a:lnTo>
                  <a:lnTo>
                    <a:pt x="211" y="286"/>
                  </a:lnTo>
                  <a:lnTo>
                    <a:pt x="216" y="286"/>
                  </a:lnTo>
                  <a:lnTo>
                    <a:pt x="220" y="286"/>
                  </a:lnTo>
                  <a:lnTo>
                    <a:pt x="225" y="286"/>
                  </a:lnTo>
                  <a:lnTo>
                    <a:pt x="232" y="284"/>
                  </a:lnTo>
                  <a:lnTo>
                    <a:pt x="239" y="284"/>
                  </a:lnTo>
                  <a:lnTo>
                    <a:pt x="249" y="282"/>
                  </a:lnTo>
                  <a:lnTo>
                    <a:pt x="258" y="282"/>
                  </a:lnTo>
                  <a:lnTo>
                    <a:pt x="265" y="282"/>
                  </a:lnTo>
                  <a:lnTo>
                    <a:pt x="275" y="279"/>
                  </a:lnTo>
                  <a:lnTo>
                    <a:pt x="284" y="279"/>
                  </a:lnTo>
                  <a:lnTo>
                    <a:pt x="294" y="277"/>
                  </a:lnTo>
                  <a:lnTo>
                    <a:pt x="301" y="277"/>
                  </a:lnTo>
                  <a:lnTo>
                    <a:pt x="310" y="277"/>
                  </a:lnTo>
                  <a:lnTo>
                    <a:pt x="315" y="275"/>
                  </a:lnTo>
                  <a:lnTo>
                    <a:pt x="322" y="275"/>
                  </a:lnTo>
                  <a:lnTo>
                    <a:pt x="327" y="275"/>
                  </a:lnTo>
                  <a:lnTo>
                    <a:pt x="329" y="275"/>
                  </a:lnTo>
                  <a:lnTo>
                    <a:pt x="329" y="275"/>
                  </a:lnTo>
                  <a:lnTo>
                    <a:pt x="329" y="275"/>
                  </a:lnTo>
                  <a:lnTo>
                    <a:pt x="331" y="275"/>
                  </a:lnTo>
                  <a:lnTo>
                    <a:pt x="331" y="275"/>
                  </a:lnTo>
                  <a:lnTo>
                    <a:pt x="331" y="275"/>
                  </a:lnTo>
                  <a:lnTo>
                    <a:pt x="331" y="277"/>
                  </a:lnTo>
                  <a:lnTo>
                    <a:pt x="331" y="277"/>
                  </a:lnTo>
                  <a:lnTo>
                    <a:pt x="331" y="277"/>
                  </a:lnTo>
                  <a:lnTo>
                    <a:pt x="331" y="277"/>
                  </a:lnTo>
                  <a:lnTo>
                    <a:pt x="331" y="282"/>
                  </a:lnTo>
                  <a:lnTo>
                    <a:pt x="331" y="282"/>
                  </a:lnTo>
                  <a:lnTo>
                    <a:pt x="331" y="282"/>
                  </a:lnTo>
                  <a:lnTo>
                    <a:pt x="331" y="282"/>
                  </a:lnTo>
                  <a:lnTo>
                    <a:pt x="331" y="282"/>
                  </a:lnTo>
                  <a:lnTo>
                    <a:pt x="331" y="284"/>
                  </a:lnTo>
                  <a:lnTo>
                    <a:pt x="331" y="284"/>
                  </a:lnTo>
                  <a:lnTo>
                    <a:pt x="331" y="284"/>
                  </a:lnTo>
                  <a:lnTo>
                    <a:pt x="334" y="284"/>
                  </a:lnTo>
                  <a:lnTo>
                    <a:pt x="334" y="284"/>
                  </a:lnTo>
                  <a:lnTo>
                    <a:pt x="334" y="284"/>
                  </a:lnTo>
                  <a:lnTo>
                    <a:pt x="341" y="277"/>
                  </a:lnTo>
                  <a:lnTo>
                    <a:pt x="341" y="277"/>
                  </a:lnTo>
                  <a:lnTo>
                    <a:pt x="343" y="277"/>
                  </a:lnTo>
                  <a:lnTo>
                    <a:pt x="343" y="277"/>
                  </a:lnTo>
                  <a:lnTo>
                    <a:pt x="343" y="277"/>
                  </a:lnTo>
                  <a:lnTo>
                    <a:pt x="348" y="282"/>
                  </a:lnTo>
                  <a:lnTo>
                    <a:pt x="355" y="286"/>
                  </a:lnTo>
                  <a:lnTo>
                    <a:pt x="360" y="293"/>
                  </a:lnTo>
                  <a:lnTo>
                    <a:pt x="360" y="293"/>
                  </a:lnTo>
                  <a:lnTo>
                    <a:pt x="360" y="293"/>
                  </a:lnTo>
                  <a:lnTo>
                    <a:pt x="362" y="308"/>
                  </a:lnTo>
                  <a:lnTo>
                    <a:pt x="362" y="308"/>
                  </a:lnTo>
                  <a:lnTo>
                    <a:pt x="362" y="308"/>
                  </a:lnTo>
                  <a:lnTo>
                    <a:pt x="362" y="308"/>
                  </a:lnTo>
                  <a:lnTo>
                    <a:pt x="365" y="308"/>
                  </a:lnTo>
                  <a:lnTo>
                    <a:pt x="369" y="308"/>
                  </a:lnTo>
                  <a:lnTo>
                    <a:pt x="369" y="308"/>
                  </a:lnTo>
                  <a:lnTo>
                    <a:pt x="372" y="308"/>
                  </a:lnTo>
                  <a:lnTo>
                    <a:pt x="376" y="308"/>
                  </a:lnTo>
                  <a:lnTo>
                    <a:pt x="383" y="305"/>
                  </a:lnTo>
                  <a:lnTo>
                    <a:pt x="391" y="305"/>
                  </a:lnTo>
                  <a:lnTo>
                    <a:pt x="400" y="303"/>
                  </a:lnTo>
                  <a:lnTo>
                    <a:pt x="409" y="301"/>
                  </a:lnTo>
                  <a:lnTo>
                    <a:pt x="419" y="301"/>
                  </a:lnTo>
                  <a:lnTo>
                    <a:pt x="428" y="298"/>
                  </a:lnTo>
                  <a:lnTo>
                    <a:pt x="438" y="298"/>
                  </a:lnTo>
                  <a:lnTo>
                    <a:pt x="445" y="296"/>
                  </a:lnTo>
                  <a:lnTo>
                    <a:pt x="454" y="296"/>
                  </a:lnTo>
                  <a:lnTo>
                    <a:pt x="459" y="293"/>
                  </a:lnTo>
                  <a:lnTo>
                    <a:pt x="464" y="293"/>
                  </a:lnTo>
                  <a:lnTo>
                    <a:pt x="469" y="293"/>
                  </a:lnTo>
                  <a:lnTo>
                    <a:pt x="469" y="291"/>
                  </a:lnTo>
                  <a:lnTo>
                    <a:pt x="473" y="291"/>
                  </a:lnTo>
                  <a:lnTo>
                    <a:pt x="476" y="291"/>
                  </a:lnTo>
                  <a:lnTo>
                    <a:pt x="478" y="291"/>
                  </a:lnTo>
                  <a:lnTo>
                    <a:pt x="483" y="293"/>
                  </a:lnTo>
                  <a:lnTo>
                    <a:pt x="490" y="301"/>
                  </a:lnTo>
                  <a:lnTo>
                    <a:pt x="497" y="305"/>
                  </a:lnTo>
                  <a:lnTo>
                    <a:pt x="506" y="310"/>
                  </a:lnTo>
                  <a:lnTo>
                    <a:pt x="521" y="322"/>
                  </a:lnTo>
                  <a:lnTo>
                    <a:pt x="537" y="334"/>
                  </a:lnTo>
                  <a:lnTo>
                    <a:pt x="544" y="338"/>
                  </a:lnTo>
                  <a:lnTo>
                    <a:pt x="554" y="343"/>
                  </a:lnTo>
                  <a:lnTo>
                    <a:pt x="561" y="350"/>
                  </a:lnTo>
                  <a:lnTo>
                    <a:pt x="568" y="355"/>
                  </a:lnTo>
                  <a:lnTo>
                    <a:pt x="577" y="360"/>
                  </a:lnTo>
                  <a:lnTo>
                    <a:pt x="585" y="367"/>
                  </a:lnTo>
                  <a:lnTo>
                    <a:pt x="594" y="372"/>
                  </a:lnTo>
                  <a:lnTo>
                    <a:pt x="601" y="376"/>
                  </a:lnTo>
                  <a:lnTo>
                    <a:pt x="608" y="383"/>
                  </a:lnTo>
                  <a:lnTo>
                    <a:pt x="611" y="381"/>
                  </a:lnTo>
                  <a:lnTo>
                    <a:pt x="613" y="381"/>
                  </a:lnTo>
                  <a:lnTo>
                    <a:pt x="611" y="383"/>
                  </a:lnTo>
                  <a:lnTo>
                    <a:pt x="611" y="383"/>
                  </a:lnTo>
                  <a:lnTo>
                    <a:pt x="620" y="379"/>
                  </a:lnTo>
                  <a:lnTo>
                    <a:pt x="625" y="376"/>
                  </a:lnTo>
                  <a:lnTo>
                    <a:pt x="627" y="374"/>
                  </a:lnTo>
                  <a:lnTo>
                    <a:pt x="627" y="369"/>
                  </a:lnTo>
                  <a:lnTo>
                    <a:pt x="629" y="369"/>
                  </a:lnTo>
                  <a:lnTo>
                    <a:pt x="629" y="372"/>
                  </a:lnTo>
                  <a:lnTo>
                    <a:pt x="629" y="374"/>
                  </a:lnTo>
                  <a:lnTo>
                    <a:pt x="629" y="374"/>
                  </a:lnTo>
                  <a:lnTo>
                    <a:pt x="632" y="374"/>
                  </a:lnTo>
                  <a:lnTo>
                    <a:pt x="641" y="372"/>
                  </a:lnTo>
                  <a:lnTo>
                    <a:pt x="644" y="372"/>
                  </a:lnTo>
                  <a:lnTo>
                    <a:pt x="644" y="372"/>
                  </a:lnTo>
                  <a:lnTo>
                    <a:pt x="651" y="369"/>
                  </a:lnTo>
                  <a:lnTo>
                    <a:pt x="653" y="369"/>
                  </a:lnTo>
                  <a:lnTo>
                    <a:pt x="663" y="372"/>
                  </a:lnTo>
                  <a:lnTo>
                    <a:pt x="663" y="372"/>
                  </a:lnTo>
                  <a:lnTo>
                    <a:pt x="665" y="369"/>
                  </a:lnTo>
                  <a:lnTo>
                    <a:pt x="665" y="369"/>
                  </a:lnTo>
                  <a:lnTo>
                    <a:pt x="667" y="362"/>
                  </a:lnTo>
                  <a:lnTo>
                    <a:pt x="670" y="357"/>
                  </a:lnTo>
                  <a:lnTo>
                    <a:pt x="670" y="355"/>
                  </a:lnTo>
                  <a:lnTo>
                    <a:pt x="667" y="350"/>
                  </a:lnTo>
                  <a:lnTo>
                    <a:pt x="667" y="350"/>
                  </a:lnTo>
                  <a:lnTo>
                    <a:pt x="670" y="348"/>
                  </a:lnTo>
                  <a:lnTo>
                    <a:pt x="667" y="346"/>
                  </a:lnTo>
                  <a:lnTo>
                    <a:pt x="665" y="336"/>
                  </a:lnTo>
                  <a:lnTo>
                    <a:pt x="663" y="334"/>
                  </a:lnTo>
                  <a:lnTo>
                    <a:pt x="665" y="331"/>
                  </a:lnTo>
                  <a:lnTo>
                    <a:pt x="667" y="338"/>
                  </a:lnTo>
                  <a:lnTo>
                    <a:pt x="670" y="341"/>
                  </a:lnTo>
                  <a:lnTo>
                    <a:pt x="670" y="346"/>
                  </a:lnTo>
                  <a:lnTo>
                    <a:pt x="672" y="355"/>
                  </a:lnTo>
                  <a:lnTo>
                    <a:pt x="672" y="360"/>
                  </a:lnTo>
                  <a:lnTo>
                    <a:pt x="672" y="360"/>
                  </a:lnTo>
                  <a:lnTo>
                    <a:pt x="672" y="360"/>
                  </a:lnTo>
                  <a:lnTo>
                    <a:pt x="672" y="362"/>
                  </a:lnTo>
                  <a:lnTo>
                    <a:pt x="672" y="364"/>
                  </a:lnTo>
                  <a:lnTo>
                    <a:pt x="674" y="360"/>
                  </a:lnTo>
                  <a:lnTo>
                    <a:pt x="674" y="353"/>
                  </a:lnTo>
                  <a:lnTo>
                    <a:pt x="674" y="338"/>
                  </a:lnTo>
                  <a:lnTo>
                    <a:pt x="674" y="336"/>
                  </a:lnTo>
                  <a:lnTo>
                    <a:pt x="677" y="331"/>
                  </a:lnTo>
                  <a:lnTo>
                    <a:pt x="677" y="329"/>
                  </a:lnTo>
                  <a:lnTo>
                    <a:pt x="677" y="327"/>
                  </a:lnTo>
                  <a:lnTo>
                    <a:pt x="679" y="322"/>
                  </a:lnTo>
                  <a:lnTo>
                    <a:pt x="684" y="312"/>
                  </a:lnTo>
                  <a:lnTo>
                    <a:pt x="689" y="303"/>
                  </a:lnTo>
                  <a:lnTo>
                    <a:pt x="700" y="291"/>
                  </a:lnTo>
                  <a:lnTo>
                    <a:pt x="708" y="284"/>
                  </a:lnTo>
                  <a:lnTo>
                    <a:pt x="712" y="282"/>
                  </a:lnTo>
                  <a:lnTo>
                    <a:pt x="712" y="279"/>
                  </a:lnTo>
                  <a:lnTo>
                    <a:pt x="715" y="279"/>
                  </a:lnTo>
                  <a:lnTo>
                    <a:pt x="715" y="279"/>
                  </a:lnTo>
                  <a:lnTo>
                    <a:pt x="712" y="279"/>
                  </a:lnTo>
                  <a:lnTo>
                    <a:pt x="712" y="277"/>
                  </a:lnTo>
                  <a:lnTo>
                    <a:pt x="715" y="277"/>
                  </a:lnTo>
                  <a:lnTo>
                    <a:pt x="712" y="275"/>
                  </a:lnTo>
                  <a:lnTo>
                    <a:pt x="710" y="275"/>
                  </a:lnTo>
                  <a:lnTo>
                    <a:pt x="710" y="275"/>
                  </a:lnTo>
                  <a:lnTo>
                    <a:pt x="708" y="275"/>
                  </a:lnTo>
                  <a:lnTo>
                    <a:pt x="708" y="272"/>
                  </a:lnTo>
                  <a:lnTo>
                    <a:pt x="705" y="272"/>
                  </a:lnTo>
                  <a:lnTo>
                    <a:pt x="705" y="272"/>
                  </a:lnTo>
                  <a:lnTo>
                    <a:pt x="705" y="270"/>
                  </a:lnTo>
                  <a:lnTo>
                    <a:pt x="705" y="270"/>
                  </a:lnTo>
                  <a:lnTo>
                    <a:pt x="708" y="270"/>
                  </a:lnTo>
                  <a:lnTo>
                    <a:pt x="708" y="270"/>
                  </a:lnTo>
                  <a:lnTo>
                    <a:pt x="708" y="270"/>
                  </a:lnTo>
                  <a:lnTo>
                    <a:pt x="710" y="267"/>
                  </a:lnTo>
                  <a:lnTo>
                    <a:pt x="710" y="267"/>
                  </a:lnTo>
                  <a:lnTo>
                    <a:pt x="710" y="263"/>
                  </a:lnTo>
                  <a:lnTo>
                    <a:pt x="710" y="263"/>
                  </a:lnTo>
                  <a:lnTo>
                    <a:pt x="708" y="260"/>
                  </a:lnTo>
                  <a:lnTo>
                    <a:pt x="708" y="260"/>
                  </a:lnTo>
                  <a:lnTo>
                    <a:pt x="705" y="260"/>
                  </a:lnTo>
                  <a:lnTo>
                    <a:pt x="705" y="260"/>
                  </a:lnTo>
                  <a:lnTo>
                    <a:pt x="703" y="253"/>
                  </a:lnTo>
                  <a:lnTo>
                    <a:pt x="705" y="256"/>
                  </a:lnTo>
                  <a:lnTo>
                    <a:pt x="705" y="256"/>
                  </a:lnTo>
                  <a:lnTo>
                    <a:pt x="705" y="253"/>
                  </a:lnTo>
                  <a:lnTo>
                    <a:pt x="708" y="253"/>
                  </a:lnTo>
                  <a:lnTo>
                    <a:pt x="708" y="256"/>
                  </a:lnTo>
                  <a:lnTo>
                    <a:pt x="710" y="256"/>
                  </a:lnTo>
                  <a:lnTo>
                    <a:pt x="710" y="256"/>
                  </a:lnTo>
                  <a:lnTo>
                    <a:pt x="708" y="256"/>
                  </a:lnTo>
                  <a:lnTo>
                    <a:pt x="708" y="258"/>
                  </a:lnTo>
                  <a:lnTo>
                    <a:pt x="710" y="258"/>
                  </a:lnTo>
                  <a:lnTo>
                    <a:pt x="715" y="263"/>
                  </a:lnTo>
                  <a:lnTo>
                    <a:pt x="715" y="263"/>
                  </a:lnTo>
                  <a:lnTo>
                    <a:pt x="715" y="265"/>
                  </a:lnTo>
                  <a:lnTo>
                    <a:pt x="712" y="270"/>
                  </a:lnTo>
                  <a:lnTo>
                    <a:pt x="710" y="272"/>
                  </a:lnTo>
                  <a:lnTo>
                    <a:pt x="715" y="272"/>
                  </a:lnTo>
                  <a:lnTo>
                    <a:pt x="715" y="272"/>
                  </a:lnTo>
                  <a:lnTo>
                    <a:pt x="715" y="272"/>
                  </a:lnTo>
                  <a:lnTo>
                    <a:pt x="717" y="275"/>
                  </a:lnTo>
                  <a:lnTo>
                    <a:pt x="719" y="275"/>
                  </a:lnTo>
                  <a:lnTo>
                    <a:pt x="722" y="272"/>
                  </a:lnTo>
                  <a:lnTo>
                    <a:pt x="722" y="270"/>
                  </a:lnTo>
                  <a:lnTo>
                    <a:pt x="724" y="270"/>
                  </a:lnTo>
                  <a:lnTo>
                    <a:pt x="729" y="260"/>
                  </a:lnTo>
                  <a:lnTo>
                    <a:pt x="731" y="258"/>
                  </a:lnTo>
                  <a:lnTo>
                    <a:pt x="731" y="258"/>
                  </a:lnTo>
                  <a:lnTo>
                    <a:pt x="731" y="256"/>
                  </a:lnTo>
                  <a:lnTo>
                    <a:pt x="731" y="256"/>
                  </a:lnTo>
                  <a:lnTo>
                    <a:pt x="731" y="256"/>
                  </a:lnTo>
                  <a:lnTo>
                    <a:pt x="731" y="256"/>
                  </a:lnTo>
                  <a:lnTo>
                    <a:pt x="734" y="256"/>
                  </a:lnTo>
                  <a:lnTo>
                    <a:pt x="734" y="256"/>
                  </a:lnTo>
                  <a:lnTo>
                    <a:pt x="734" y="256"/>
                  </a:lnTo>
                  <a:lnTo>
                    <a:pt x="736" y="253"/>
                  </a:lnTo>
                  <a:lnTo>
                    <a:pt x="736" y="251"/>
                  </a:lnTo>
                  <a:lnTo>
                    <a:pt x="736" y="251"/>
                  </a:lnTo>
                  <a:lnTo>
                    <a:pt x="734" y="249"/>
                  </a:lnTo>
                  <a:lnTo>
                    <a:pt x="734" y="249"/>
                  </a:lnTo>
                  <a:lnTo>
                    <a:pt x="734" y="246"/>
                  </a:lnTo>
                  <a:lnTo>
                    <a:pt x="736" y="246"/>
                  </a:lnTo>
                  <a:lnTo>
                    <a:pt x="736" y="246"/>
                  </a:lnTo>
                  <a:lnTo>
                    <a:pt x="736" y="249"/>
                  </a:lnTo>
                  <a:lnTo>
                    <a:pt x="738" y="251"/>
                  </a:lnTo>
                  <a:lnTo>
                    <a:pt x="738" y="253"/>
                  </a:lnTo>
                  <a:lnTo>
                    <a:pt x="738" y="256"/>
                  </a:lnTo>
                  <a:lnTo>
                    <a:pt x="738" y="256"/>
                  </a:lnTo>
                  <a:lnTo>
                    <a:pt x="741" y="256"/>
                  </a:lnTo>
                  <a:lnTo>
                    <a:pt x="741" y="253"/>
                  </a:lnTo>
                  <a:lnTo>
                    <a:pt x="755" y="246"/>
                  </a:lnTo>
                  <a:lnTo>
                    <a:pt x="757" y="244"/>
                  </a:lnTo>
                  <a:lnTo>
                    <a:pt x="776" y="241"/>
                  </a:lnTo>
                  <a:lnTo>
                    <a:pt x="776" y="239"/>
                  </a:lnTo>
                  <a:lnTo>
                    <a:pt x="774" y="237"/>
                  </a:lnTo>
                  <a:lnTo>
                    <a:pt x="774" y="237"/>
                  </a:lnTo>
                  <a:lnTo>
                    <a:pt x="771" y="239"/>
                  </a:lnTo>
                  <a:lnTo>
                    <a:pt x="771" y="239"/>
                  </a:lnTo>
                  <a:lnTo>
                    <a:pt x="769" y="239"/>
                  </a:lnTo>
                  <a:lnTo>
                    <a:pt x="771" y="237"/>
                  </a:lnTo>
                  <a:lnTo>
                    <a:pt x="771" y="234"/>
                  </a:lnTo>
                  <a:lnTo>
                    <a:pt x="774" y="232"/>
                  </a:lnTo>
                  <a:lnTo>
                    <a:pt x="776" y="232"/>
                  </a:lnTo>
                  <a:lnTo>
                    <a:pt x="778" y="232"/>
                  </a:lnTo>
                  <a:lnTo>
                    <a:pt x="778" y="234"/>
                  </a:lnTo>
                  <a:lnTo>
                    <a:pt x="781" y="239"/>
                  </a:lnTo>
                  <a:lnTo>
                    <a:pt x="781" y="241"/>
                  </a:lnTo>
                  <a:lnTo>
                    <a:pt x="786" y="241"/>
                  </a:lnTo>
                  <a:lnTo>
                    <a:pt x="786" y="239"/>
                  </a:lnTo>
                  <a:lnTo>
                    <a:pt x="783" y="227"/>
                  </a:lnTo>
                  <a:lnTo>
                    <a:pt x="783" y="227"/>
                  </a:lnTo>
                  <a:lnTo>
                    <a:pt x="786" y="230"/>
                  </a:lnTo>
                  <a:lnTo>
                    <a:pt x="788" y="232"/>
                  </a:lnTo>
                  <a:lnTo>
                    <a:pt x="788" y="234"/>
                  </a:lnTo>
                  <a:lnTo>
                    <a:pt x="788" y="234"/>
                  </a:lnTo>
                  <a:lnTo>
                    <a:pt x="790" y="237"/>
                  </a:lnTo>
                  <a:lnTo>
                    <a:pt x="793" y="237"/>
                  </a:lnTo>
                  <a:lnTo>
                    <a:pt x="795" y="237"/>
                  </a:lnTo>
                  <a:lnTo>
                    <a:pt x="795" y="237"/>
                  </a:lnTo>
                  <a:lnTo>
                    <a:pt x="797" y="234"/>
                  </a:lnTo>
                  <a:lnTo>
                    <a:pt x="797" y="234"/>
                  </a:lnTo>
                  <a:lnTo>
                    <a:pt x="797" y="232"/>
                  </a:lnTo>
                  <a:lnTo>
                    <a:pt x="795" y="232"/>
                  </a:lnTo>
                  <a:lnTo>
                    <a:pt x="795" y="232"/>
                  </a:lnTo>
                  <a:lnTo>
                    <a:pt x="797" y="230"/>
                  </a:lnTo>
                  <a:lnTo>
                    <a:pt x="797" y="230"/>
                  </a:lnTo>
                  <a:lnTo>
                    <a:pt x="797" y="230"/>
                  </a:lnTo>
                  <a:lnTo>
                    <a:pt x="797" y="230"/>
                  </a:lnTo>
                  <a:lnTo>
                    <a:pt x="800" y="225"/>
                  </a:lnTo>
                  <a:lnTo>
                    <a:pt x="802" y="222"/>
                  </a:lnTo>
                  <a:lnTo>
                    <a:pt x="802" y="220"/>
                  </a:lnTo>
                  <a:lnTo>
                    <a:pt x="802" y="220"/>
                  </a:lnTo>
                  <a:lnTo>
                    <a:pt x="802" y="218"/>
                  </a:lnTo>
                  <a:lnTo>
                    <a:pt x="802" y="215"/>
                  </a:lnTo>
                  <a:lnTo>
                    <a:pt x="802" y="215"/>
                  </a:lnTo>
                  <a:lnTo>
                    <a:pt x="802" y="215"/>
                  </a:lnTo>
                  <a:lnTo>
                    <a:pt x="805" y="215"/>
                  </a:lnTo>
                  <a:lnTo>
                    <a:pt x="805" y="218"/>
                  </a:lnTo>
                  <a:lnTo>
                    <a:pt x="805" y="218"/>
                  </a:lnTo>
                  <a:lnTo>
                    <a:pt x="807" y="215"/>
                  </a:lnTo>
                  <a:lnTo>
                    <a:pt x="809" y="213"/>
                  </a:lnTo>
                  <a:lnTo>
                    <a:pt x="809" y="213"/>
                  </a:lnTo>
                  <a:lnTo>
                    <a:pt x="809" y="211"/>
                  </a:lnTo>
                  <a:lnTo>
                    <a:pt x="807" y="211"/>
                  </a:lnTo>
                  <a:lnTo>
                    <a:pt x="807" y="208"/>
                  </a:lnTo>
                  <a:lnTo>
                    <a:pt x="807" y="208"/>
                  </a:lnTo>
                  <a:lnTo>
                    <a:pt x="809" y="206"/>
                  </a:lnTo>
                  <a:lnTo>
                    <a:pt x="809" y="206"/>
                  </a:lnTo>
                  <a:lnTo>
                    <a:pt x="812" y="206"/>
                  </a:lnTo>
                  <a:lnTo>
                    <a:pt x="812" y="206"/>
                  </a:lnTo>
                  <a:lnTo>
                    <a:pt x="814" y="204"/>
                  </a:lnTo>
                  <a:lnTo>
                    <a:pt x="814" y="204"/>
                  </a:lnTo>
                  <a:lnTo>
                    <a:pt x="814" y="201"/>
                  </a:lnTo>
                  <a:lnTo>
                    <a:pt x="812" y="201"/>
                  </a:lnTo>
                  <a:lnTo>
                    <a:pt x="809" y="199"/>
                  </a:lnTo>
                  <a:lnTo>
                    <a:pt x="807" y="196"/>
                  </a:lnTo>
                  <a:lnTo>
                    <a:pt x="805" y="196"/>
                  </a:lnTo>
                  <a:lnTo>
                    <a:pt x="805" y="199"/>
                  </a:lnTo>
                  <a:lnTo>
                    <a:pt x="807" y="201"/>
                  </a:lnTo>
                  <a:lnTo>
                    <a:pt x="809" y="204"/>
                  </a:lnTo>
                  <a:lnTo>
                    <a:pt x="807" y="204"/>
                  </a:lnTo>
                  <a:lnTo>
                    <a:pt x="805" y="204"/>
                  </a:lnTo>
                  <a:lnTo>
                    <a:pt x="805" y="206"/>
                  </a:lnTo>
                  <a:lnTo>
                    <a:pt x="802" y="208"/>
                  </a:lnTo>
                  <a:lnTo>
                    <a:pt x="802" y="208"/>
                  </a:lnTo>
                  <a:lnTo>
                    <a:pt x="797" y="208"/>
                  </a:lnTo>
                  <a:lnTo>
                    <a:pt x="795" y="211"/>
                  </a:lnTo>
                  <a:lnTo>
                    <a:pt x="795" y="211"/>
                  </a:lnTo>
                  <a:lnTo>
                    <a:pt x="795" y="208"/>
                  </a:lnTo>
                  <a:lnTo>
                    <a:pt x="795" y="208"/>
                  </a:lnTo>
                  <a:lnTo>
                    <a:pt x="795" y="208"/>
                  </a:lnTo>
                  <a:lnTo>
                    <a:pt x="795" y="206"/>
                  </a:lnTo>
                  <a:lnTo>
                    <a:pt x="795" y="206"/>
                  </a:lnTo>
                  <a:lnTo>
                    <a:pt x="795" y="206"/>
                  </a:lnTo>
                  <a:lnTo>
                    <a:pt x="797" y="204"/>
                  </a:lnTo>
                  <a:lnTo>
                    <a:pt x="800" y="204"/>
                  </a:lnTo>
                  <a:lnTo>
                    <a:pt x="797" y="201"/>
                  </a:lnTo>
                  <a:lnTo>
                    <a:pt x="795" y="199"/>
                  </a:lnTo>
                  <a:lnTo>
                    <a:pt x="795" y="199"/>
                  </a:lnTo>
                  <a:lnTo>
                    <a:pt x="795" y="196"/>
                  </a:lnTo>
                  <a:lnTo>
                    <a:pt x="795" y="196"/>
                  </a:lnTo>
                  <a:lnTo>
                    <a:pt x="795" y="196"/>
                  </a:lnTo>
                  <a:lnTo>
                    <a:pt x="793" y="194"/>
                  </a:lnTo>
                  <a:lnTo>
                    <a:pt x="793" y="194"/>
                  </a:lnTo>
                  <a:lnTo>
                    <a:pt x="793" y="194"/>
                  </a:lnTo>
                  <a:lnTo>
                    <a:pt x="793" y="196"/>
                  </a:lnTo>
                  <a:lnTo>
                    <a:pt x="790" y="199"/>
                  </a:lnTo>
                  <a:lnTo>
                    <a:pt x="790" y="199"/>
                  </a:lnTo>
                  <a:lnTo>
                    <a:pt x="790" y="201"/>
                  </a:lnTo>
                  <a:lnTo>
                    <a:pt x="793" y="204"/>
                  </a:lnTo>
                  <a:lnTo>
                    <a:pt x="793" y="204"/>
                  </a:lnTo>
                  <a:lnTo>
                    <a:pt x="793" y="206"/>
                  </a:lnTo>
                  <a:lnTo>
                    <a:pt x="790" y="204"/>
                  </a:lnTo>
                  <a:lnTo>
                    <a:pt x="788" y="204"/>
                  </a:lnTo>
                  <a:lnTo>
                    <a:pt x="786" y="204"/>
                  </a:lnTo>
                  <a:lnTo>
                    <a:pt x="786" y="204"/>
                  </a:lnTo>
                  <a:lnTo>
                    <a:pt x="783" y="206"/>
                  </a:lnTo>
                  <a:lnTo>
                    <a:pt x="783" y="208"/>
                  </a:lnTo>
                  <a:lnTo>
                    <a:pt x="788" y="211"/>
                  </a:lnTo>
                  <a:lnTo>
                    <a:pt x="788" y="213"/>
                  </a:lnTo>
                  <a:lnTo>
                    <a:pt x="786" y="213"/>
                  </a:lnTo>
                  <a:lnTo>
                    <a:pt x="783" y="211"/>
                  </a:lnTo>
                  <a:lnTo>
                    <a:pt x="781" y="211"/>
                  </a:lnTo>
                  <a:lnTo>
                    <a:pt x="781" y="211"/>
                  </a:lnTo>
                  <a:lnTo>
                    <a:pt x="781" y="208"/>
                  </a:lnTo>
                  <a:lnTo>
                    <a:pt x="778" y="208"/>
                  </a:lnTo>
                  <a:lnTo>
                    <a:pt x="778" y="208"/>
                  </a:lnTo>
                  <a:lnTo>
                    <a:pt x="778" y="208"/>
                  </a:lnTo>
                  <a:lnTo>
                    <a:pt x="776" y="208"/>
                  </a:lnTo>
                  <a:lnTo>
                    <a:pt x="774" y="211"/>
                  </a:lnTo>
                  <a:lnTo>
                    <a:pt x="774" y="213"/>
                  </a:lnTo>
                  <a:lnTo>
                    <a:pt x="771" y="215"/>
                  </a:lnTo>
                  <a:lnTo>
                    <a:pt x="771" y="215"/>
                  </a:lnTo>
                  <a:lnTo>
                    <a:pt x="769" y="218"/>
                  </a:lnTo>
                  <a:lnTo>
                    <a:pt x="767" y="220"/>
                  </a:lnTo>
                  <a:lnTo>
                    <a:pt x="767" y="220"/>
                  </a:lnTo>
                  <a:lnTo>
                    <a:pt x="767" y="220"/>
                  </a:lnTo>
                  <a:lnTo>
                    <a:pt x="767" y="220"/>
                  </a:lnTo>
                  <a:lnTo>
                    <a:pt x="764" y="218"/>
                  </a:lnTo>
                  <a:lnTo>
                    <a:pt x="762" y="218"/>
                  </a:lnTo>
                  <a:lnTo>
                    <a:pt x="755" y="215"/>
                  </a:lnTo>
                  <a:lnTo>
                    <a:pt x="750" y="215"/>
                  </a:lnTo>
                  <a:lnTo>
                    <a:pt x="748" y="215"/>
                  </a:lnTo>
                  <a:lnTo>
                    <a:pt x="743" y="211"/>
                  </a:lnTo>
                  <a:lnTo>
                    <a:pt x="738" y="206"/>
                  </a:lnTo>
                  <a:lnTo>
                    <a:pt x="736" y="204"/>
                  </a:lnTo>
                  <a:lnTo>
                    <a:pt x="734" y="204"/>
                  </a:lnTo>
                  <a:lnTo>
                    <a:pt x="734" y="204"/>
                  </a:lnTo>
                  <a:lnTo>
                    <a:pt x="729" y="196"/>
                  </a:lnTo>
                  <a:lnTo>
                    <a:pt x="731" y="196"/>
                  </a:lnTo>
                  <a:lnTo>
                    <a:pt x="738" y="204"/>
                  </a:lnTo>
                  <a:lnTo>
                    <a:pt x="743" y="204"/>
                  </a:lnTo>
                  <a:lnTo>
                    <a:pt x="743" y="204"/>
                  </a:lnTo>
                  <a:lnTo>
                    <a:pt x="750" y="208"/>
                  </a:lnTo>
                  <a:lnTo>
                    <a:pt x="752" y="211"/>
                  </a:lnTo>
                  <a:lnTo>
                    <a:pt x="757" y="211"/>
                  </a:lnTo>
                  <a:lnTo>
                    <a:pt x="760" y="211"/>
                  </a:lnTo>
                  <a:lnTo>
                    <a:pt x="764" y="211"/>
                  </a:lnTo>
                  <a:lnTo>
                    <a:pt x="767" y="208"/>
                  </a:lnTo>
                  <a:lnTo>
                    <a:pt x="769" y="206"/>
                  </a:lnTo>
                  <a:lnTo>
                    <a:pt x="771" y="204"/>
                  </a:lnTo>
                  <a:lnTo>
                    <a:pt x="774" y="199"/>
                  </a:lnTo>
                  <a:lnTo>
                    <a:pt x="776" y="196"/>
                  </a:lnTo>
                  <a:lnTo>
                    <a:pt x="776" y="194"/>
                  </a:lnTo>
                  <a:lnTo>
                    <a:pt x="778" y="192"/>
                  </a:lnTo>
                  <a:lnTo>
                    <a:pt x="781" y="189"/>
                  </a:lnTo>
                  <a:lnTo>
                    <a:pt x="781" y="187"/>
                  </a:lnTo>
                  <a:lnTo>
                    <a:pt x="778" y="182"/>
                  </a:lnTo>
                  <a:lnTo>
                    <a:pt x="776" y="185"/>
                  </a:lnTo>
                  <a:lnTo>
                    <a:pt x="776" y="185"/>
                  </a:lnTo>
                  <a:lnTo>
                    <a:pt x="778" y="185"/>
                  </a:lnTo>
                  <a:lnTo>
                    <a:pt x="778" y="185"/>
                  </a:lnTo>
                  <a:lnTo>
                    <a:pt x="778" y="185"/>
                  </a:lnTo>
                  <a:lnTo>
                    <a:pt x="778" y="187"/>
                  </a:lnTo>
                  <a:lnTo>
                    <a:pt x="776" y="187"/>
                  </a:lnTo>
                  <a:lnTo>
                    <a:pt x="776" y="187"/>
                  </a:lnTo>
                  <a:lnTo>
                    <a:pt x="774" y="187"/>
                  </a:lnTo>
                  <a:lnTo>
                    <a:pt x="769" y="187"/>
                  </a:lnTo>
                  <a:lnTo>
                    <a:pt x="769" y="187"/>
                  </a:lnTo>
                  <a:lnTo>
                    <a:pt x="769" y="185"/>
                  </a:lnTo>
                  <a:lnTo>
                    <a:pt x="771" y="185"/>
                  </a:lnTo>
                  <a:lnTo>
                    <a:pt x="771" y="182"/>
                  </a:lnTo>
                  <a:lnTo>
                    <a:pt x="774" y="182"/>
                  </a:lnTo>
                  <a:lnTo>
                    <a:pt x="774" y="182"/>
                  </a:lnTo>
                  <a:lnTo>
                    <a:pt x="774" y="180"/>
                  </a:lnTo>
                  <a:lnTo>
                    <a:pt x="776" y="180"/>
                  </a:lnTo>
                  <a:lnTo>
                    <a:pt x="778" y="180"/>
                  </a:lnTo>
                  <a:lnTo>
                    <a:pt x="781" y="180"/>
                  </a:lnTo>
                  <a:lnTo>
                    <a:pt x="781" y="180"/>
                  </a:lnTo>
                  <a:lnTo>
                    <a:pt x="783" y="178"/>
                  </a:lnTo>
                  <a:lnTo>
                    <a:pt x="781" y="178"/>
                  </a:lnTo>
                  <a:lnTo>
                    <a:pt x="781" y="178"/>
                  </a:lnTo>
                  <a:lnTo>
                    <a:pt x="778" y="175"/>
                  </a:lnTo>
                  <a:lnTo>
                    <a:pt x="778" y="175"/>
                  </a:lnTo>
                  <a:lnTo>
                    <a:pt x="783" y="175"/>
                  </a:lnTo>
                  <a:lnTo>
                    <a:pt x="786" y="175"/>
                  </a:lnTo>
                  <a:lnTo>
                    <a:pt x="786" y="173"/>
                  </a:lnTo>
                  <a:lnTo>
                    <a:pt x="786" y="173"/>
                  </a:lnTo>
                  <a:lnTo>
                    <a:pt x="786" y="170"/>
                  </a:lnTo>
                  <a:lnTo>
                    <a:pt x="786" y="168"/>
                  </a:lnTo>
                  <a:lnTo>
                    <a:pt x="783" y="168"/>
                  </a:lnTo>
                  <a:lnTo>
                    <a:pt x="783" y="166"/>
                  </a:lnTo>
                  <a:lnTo>
                    <a:pt x="783" y="166"/>
                  </a:lnTo>
                  <a:lnTo>
                    <a:pt x="781" y="166"/>
                  </a:lnTo>
                  <a:lnTo>
                    <a:pt x="769" y="166"/>
                  </a:lnTo>
                  <a:lnTo>
                    <a:pt x="762" y="163"/>
                  </a:lnTo>
                  <a:lnTo>
                    <a:pt x="755" y="161"/>
                  </a:lnTo>
                  <a:lnTo>
                    <a:pt x="748" y="161"/>
                  </a:lnTo>
                  <a:lnTo>
                    <a:pt x="745" y="161"/>
                  </a:lnTo>
                  <a:lnTo>
                    <a:pt x="743" y="159"/>
                  </a:lnTo>
                  <a:lnTo>
                    <a:pt x="738" y="159"/>
                  </a:lnTo>
                  <a:lnTo>
                    <a:pt x="734" y="159"/>
                  </a:lnTo>
                  <a:lnTo>
                    <a:pt x="731" y="161"/>
                  </a:lnTo>
                  <a:lnTo>
                    <a:pt x="729" y="156"/>
                  </a:lnTo>
                  <a:lnTo>
                    <a:pt x="729" y="156"/>
                  </a:lnTo>
                  <a:lnTo>
                    <a:pt x="726" y="154"/>
                  </a:lnTo>
                  <a:lnTo>
                    <a:pt x="724" y="154"/>
                  </a:lnTo>
                  <a:lnTo>
                    <a:pt x="724" y="154"/>
                  </a:lnTo>
                  <a:lnTo>
                    <a:pt x="722" y="149"/>
                  </a:lnTo>
                  <a:lnTo>
                    <a:pt x="726" y="151"/>
                  </a:lnTo>
                  <a:lnTo>
                    <a:pt x="729" y="154"/>
                  </a:lnTo>
                  <a:lnTo>
                    <a:pt x="734" y="154"/>
                  </a:lnTo>
                  <a:lnTo>
                    <a:pt x="738" y="156"/>
                  </a:lnTo>
                  <a:lnTo>
                    <a:pt x="741" y="156"/>
                  </a:lnTo>
                  <a:lnTo>
                    <a:pt x="745" y="154"/>
                  </a:lnTo>
                  <a:lnTo>
                    <a:pt x="748" y="156"/>
                  </a:lnTo>
                  <a:lnTo>
                    <a:pt x="750" y="156"/>
                  </a:lnTo>
                  <a:lnTo>
                    <a:pt x="752" y="159"/>
                  </a:lnTo>
                  <a:lnTo>
                    <a:pt x="760" y="156"/>
                  </a:lnTo>
                  <a:lnTo>
                    <a:pt x="762" y="156"/>
                  </a:lnTo>
                  <a:lnTo>
                    <a:pt x="762" y="154"/>
                  </a:lnTo>
                  <a:lnTo>
                    <a:pt x="762" y="154"/>
                  </a:lnTo>
                  <a:lnTo>
                    <a:pt x="762" y="154"/>
                  </a:lnTo>
                  <a:lnTo>
                    <a:pt x="764" y="154"/>
                  </a:lnTo>
                  <a:lnTo>
                    <a:pt x="764" y="156"/>
                  </a:lnTo>
                  <a:lnTo>
                    <a:pt x="767" y="156"/>
                  </a:lnTo>
                  <a:lnTo>
                    <a:pt x="769" y="156"/>
                  </a:lnTo>
                  <a:lnTo>
                    <a:pt x="771" y="156"/>
                  </a:lnTo>
                  <a:lnTo>
                    <a:pt x="771" y="154"/>
                  </a:lnTo>
                  <a:lnTo>
                    <a:pt x="771" y="154"/>
                  </a:lnTo>
                  <a:lnTo>
                    <a:pt x="769" y="154"/>
                  </a:lnTo>
                  <a:lnTo>
                    <a:pt x="769" y="154"/>
                  </a:lnTo>
                  <a:lnTo>
                    <a:pt x="769" y="154"/>
                  </a:lnTo>
                  <a:lnTo>
                    <a:pt x="769" y="154"/>
                  </a:lnTo>
                  <a:lnTo>
                    <a:pt x="769" y="151"/>
                  </a:lnTo>
                  <a:lnTo>
                    <a:pt x="769" y="151"/>
                  </a:lnTo>
                  <a:lnTo>
                    <a:pt x="769" y="151"/>
                  </a:lnTo>
                  <a:lnTo>
                    <a:pt x="769" y="151"/>
                  </a:lnTo>
                  <a:lnTo>
                    <a:pt x="767" y="151"/>
                  </a:lnTo>
                  <a:lnTo>
                    <a:pt x="767" y="149"/>
                  </a:lnTo>
                  <a:lnTo>
                    <a:pt x="767" y="149"/>
                  </a:lnTo>
                  <a:lnTo>
                    <a:pt x="767" y="147"/>
                  </a:lnTo>
                  <a:lnTo>
                    <a:pt x="767" y="144"/>
                  </a:lnTo>
                  <a:lnTo>
                    <a:pt x="764" y="144"/>
                  </a:lnTo>
                  <a:lnTo>
                    <a:pt x="764" y="142"/>
                  </a:lnTo>
                  <a:lnTo>
                    <a:pt x="762" y="142"/>
                  </a:lnTo>
                  <a:lnTo>
                    <a:pt x="764" y="140"/>
                  </a:lnTo>
                  <a:lnTo>
                    <a:pt x="767" y="137"/>
                  </a:lnTo>
                  <a:lnTo>
                    <a:pt x="769" y="137"/>
                  </a:lnTo>
                  <a:lnTo>
                    <a:pt x="774" y="137"/>
                  </a:lnTo>
                  <a:lnTo>
                    <a:pt x="776" y="137"/>
                  </a:lnTo>
                  <a:lnTo>
                    <a:pt x="778" y="137"/>
                  </a:lnTo>
                  <a:lnTo>
                    <a:pt x="778" y="140"/>
                  </a:lnTo>
                  <a:lnTo>
                    <a:pt x="778" y="142"/>
                  </a:lnTo>
                  <a:lnTo>
                    <a:pt x="771" y="142"/>
                  </a:lnTo>
                  <a:lnTo>
                    <a:pt x="769" y="142"/>
                  </a:lnTo>
                  <a:lnTo>
                    <a:pt x="769" y="144"/>
                  </a:lnTo>
                  <a:lnTo>
                    <a:pt x="771" y="147"/>
                  </a:lnTo>
                  <a:lnTo>
                    <a:pt x="774" y="147"/>
                  </a:lnTo>
                  <a:lnTo>
                    <a:pt x="774" y="147"/>
                  </a:lnTo>
                  <a:lnTo>
                    <a:pt x="771" y="149"/>
                  </a:lnTo>
                  <a:lnTo>
                    <a:pt x="774" y="149"/>
                  </a:lnTo>
                  <a:lnTo>
                    <a:pt x="778" y="151"/>
                  </a:lnTo>
                  <a:lnTo>
                    <a:pt x="778" y="151"/>
                  </a:lnTo>
                  <a:lnTo>
                    <a:pt x="778" y="151"/>
                  </a:lnTo>
                  <a:lnTo>
                    <a:pt x="778" y="151"/>
                  </a:lnTo>
                  <a:lnTo>
                    <a:pt x="776" y="154"/>
                  </a:lnTo>
                  <a:lnTo>
                    <a:pt x="778" y="154"/>
                  </a:lnTo>
                  <a:lnTo>
                    <a:pt x="781" y="156"/>
                  </a:lnTo>
                  <a:lnTo>
                    <a:pt x="783" y="156"/>
                  </a:lnTo>
                  <a:lnTo>
                    <a:pt x="783" y="156"/>
                  </a:lnTo>
                  <a:lnTo>
                    <a:pt x="783" y="156"/>
                  </a:lnTo>
                  <a:lnTo>
                    <a:pt x="783" y="154"/>
                  </a:lnTo>
                  <a:lnTo>
                    <a:pt x="781" y="154"/>
                  </a:lnTo>
                  <a:lnTo>
                    <a:pt x="781" y="154"/>
                  </a:lnTo>
                  <a:lnTo>
                    <a:pt x="783" y="151"/>
                  </a:lnTo>
                  <a:lnTo>
                    <a:pt x="783" y="151"/>
                  </a:lnTo>
                  <a:lnTo>
                    <a:pt x="786" y="154"/>
                  </a:lnTo>
                  <a:lnTo>
                    <a:pt x="786" y="149"/>
                  </a:lnTo>
                  <a:lnTo>
                    <a:pt x="786" y="147"/>
                  </a:lnTo>
                  <a:lnTo>
                    <a:pt x="786" y="144"/>
                  </a:lnTo>
                  <a:lnTo>
                    <a:pt x="788" y="144"/>
                  </a:lnTo>
                  <a:lnTo>
                    <a:pt x="790" y="147"/>
                  </a:lnTo>
                  <a:lnTo>
                    <a:pt x="790" y="151"/>
                  </a:lnTo>
                  <a:lnTo>
                    <a:pt x="790" y="154"/>
                  </a:lnTo>
                  <a:lnTo>
                    <a:pt x="793" y="154"/>
                  </a:lnTo>
                  <a:lnTo>
                    <a:pt x="793" y="154"/>
                  </a:lnTo>
                  <a:lnTo>
                    <a:pt x="788" y="156"/>
                  </a:lnTo>
                  <a:lnTo>
                    <a:pt x="788" y="156"/>
                  </a:lnTo>
                  <a:lnTo>
                    <a:pt x="790" y="156"/>
                  </a:lnTo>
                  <a:lnTo>
                    <a:pt x="790" y="156"/>
                  </a:lnTo>
                  <a:lnTo>
                    <a:pt x="790" y="156"/>
                  </a:lnTo>
                  <a:lnTo>
                    <a:pt x="793" y="159"/>
                  </a:lnTo>
                  <a:lnTo>
                    <a:pt x="793" y="159"/>
                  </a:lnTo>
                  <a:lnTo>
                    <a:pt x="795" y="159"/>
                  </a:lnTo>
                  <a:lnTo>
                    <a:pt x="795" y="156"/>
                  </a:lnTo>
                  <a:lnTo>
                    <a:pt x="795" y="154"/>
                  </a:lnTo>
                  <a:lnTo>
                    <a:pt x="793" y="154"/>
                  </a:lnTo>
                  <a:lnTo>
                    <a:pt x="793" y="154"/>
                  </a:lnTo>
                  <a:lnTo>
                    <a:pt x="793" y="151"/>
                  </a:lnTo>
                  <a:lnTo>
                    <a:pt x="793" y="149"/>
                  </a:lnTo>
                  <a:lnTo>
                    <a:pt x="795" y="151"/>
                  </a:lnTo>
                  <a:lnTo>
                    <a:pt x="797" y="151"/>
                  </a:lnTo>
                  <a:lnTo>
                    <a:pt x="800" y="154"/>
                  </a:lnTo>
                  <a:lnTo>
                    <a:pt x="802" y="156"/>
                  </a:lnTo>
                  <a:lnTo>
                    <a:pt x="805" y="156"/>
                  </a:lnTo>
                  <a:lnTo>
                    <a:pt x="805" y="154"/>
                  </a:lnTo>
                  <a:lnTo>
                    <a:pt x="805" y="154"/>
                  </a:lnTo>
                  <a:lnTo>
                    <a:pt x="805" y="151"/>
                  </a:lnTo>
                  <a:lnTo>
                    <a:pt x="805" y="151"/>
                  </a:lnTo>
                  <a:lnTo>
                    <a:pt x="807" y="154"/>
                  </a:lnTo>
                  <a:lnTo>
                    <a:pt x="809" y="154"/>
                  </a:lnTo>
                  <a:lnTo>
                    <a:pt x="816" y="154"/>
                  </a:lnTo>
                  <a:lnTo>
                    <a:pt x="816" y="154"/>
                  </a:lnTo>
                  <a:lnTo>
                    <a:pt x="816" y="151"/>
                  </a:lnTo>
                  <a:lnTo>
                    <a:pt x="819" y="149"/>
                  </a:lnTo>
                  <a:lnTo>
                    <a:pt x="821" y="147"/>
                  </a:lnTo>
                  <a:lnTo>
                    <a:pt x="823" y="147"/>
                  </a:lnTo>
                  <a:lnTo>
                    <a:pt x="823" y="147"/>
                  </a:lnTo>
                  <a:lnTo>
                    <a:pt x="821" y="144"/>
                  </a:lnTo>
                  <a:lnTo>
                    <a:pt x="821" y="142"/>
                  </a:lnTo>
                  <a:lnTo>
                    <a:pt x="823" y="140"/>
                  </a:lnTo>
                  <a:lnTo>
                    <a:pt x="826" y="140"/>
                  </a:lnTo>
                  <a:lnTo>
                    <a:pt x="823" y="142"/>
                  </a:lnTo>
                  <a:lnTo>
                    <a:pt x="826" y="142"/>
                  </a:lnTo>
                  <a:lnTo>
                    <a:pt x="826" y="142"/>
                  </a:lnTo>
                  <a:lnTo>
                    <a:pt x="826" y="142"/>
                  </a:lnTo>
                  <a:lnTo>
                    <a:pt x="826" y="140"/>
                  </a:lnTo>
                  <a:lnTo>
                    <a:pt x="826" y="137"/>
                  </a:lnTo>
                  <a:lnTo>
                    <a:pt x="828" y="137"/>
                  </a:lnTo>
                  <a:lnTo>
                    <a:pt x="828" y="135"/>
                  </a:lnTo>
                  <a:lnTo>
                    <a:pt x="826" y="135"/>
                  </a:lnTo>
                  <a:lnTo>
                    <a:pt x="828" y="133"/>
                  </a:lnTo>
                  <a:lnTo>
                    <a:pt x="828" y="133"/>
                  </a:lnTo>
                  <a:lnTo>
                    <a:pt x="831" y="133"/>
                  </a:lnTo>
                  <a:lnTo>
                    <a:pt x="831" y="130"/>
                  </a:lnTo>
                  <a:lnTo>
                    <a:pt x="828" y="130"/>
                  </a:lnTo>
                  <a:lnTo>
                    <a:pt x="828" y="130"/>
                  </a:lnTo>
                  <a:lnTo>
                    <a:pt x="828" y="128"/>
                  </a:lnTo>
                  <a:lnTo>
                    <a:pt x="828" y="128"/>
                  </a:lnTo>
                  <a:lnTo>
                    <a:pt x="831" y="128"/>
                  </a:lnTo>
                  <a:lnTo>
                    <a:pt x="831" y="128"/>
                  </a:lnTo>
                  <a:lnTo>
                    <a:pt x="835" y="121"/>
                  </a:lnTo>
                  <a:lnTo>
                    <a:pt x="835" y="118"/>
                  </a:lnTo>
                  <a:lnTo>
                    <a:pt x="835" y="116"/>
                  </a:lnTo>
                  <a:lnTo>
                    <a:pt x="833" y="114"/>
                  </a:lnTo>
                  <a:lnTo>
                    <a:pt x="835" y="111"/>
                  </a:lnTo>
                  <a:lnTo>
                    <a:pt x="835" y="116"/>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8" name="Freeform 27"/>
            <p:cNvSpPr>
              <a:spLocks/>
            </p:cNvSpPr>
            <p:nvPr/>
          </p:nvSpPr>
          <p:spPr bwMode="auto">
            <a:xfrm>
              <a:off x="1837860" y="2349992"/>
              <a:ext cx="1225821" cy="683074"/>
            </a:xfrm>
            <a:custGeom>
              <a:avLst/>
              <a:gdLst>
                <a:gd name="T0" fmla="*/ 1010 w 1057"/>
                <a:gd name="T1" fmla="*/ 570 h 589"/>
                <a:gd name="T2" fmla="*/ 861 w 1057"/>
                <a:gd name="T3" fmla="*/ 563 h 589"/>
                <a:gd name="T4" fmla="*/ 712 w 1057"/>
                <a:gd name="T5" fmla="*/ 553 h 589"/>
                <a:gd name="T6" fmla="*/ 563 w 1057"/>
                <a:gd name="T7" fmla="*/ 542 h 589"/>
                <a:gd name="T8" fmla="*/ 416 w 1057"/>
                <a:gd name="T9" fmla="*/ 530 h 589"/>
                <a:gd name="T10" fmla="*/ 395 w 1057"/>
                <a:gd name="T11" fmla="*/ 572 h 589"/>
                <a:gd name="T12" fmla="*/ 381 w 1057"/>
                <a:gd name="T13" fmla="*/ 575 h 589"/>
                <a:gd name="T14" fmla="*/ 369 w 1057"/>
                <a:gd name="T15" fmla="*/ 553 h 589"/>
                <a:gd name="T16" fmla="*/ 359 w 1057"/>
                <a:gd name="T17" fmla="*/ 560 h 589"/>
                <a:gd name="T18" fmla="*/ 355 w 1057"/>
                <a:gd name="T19" fmla="*/ 572 h 589"/>
                <a:gd name="T20" fmla="*/ 355 w 1057"/>
                <a:gd name="T21" fmla="*/ 577 h 589"/>
                <a:gd name="T22" fmla="*/ 324 w 1057"/>
                <a:gd name="T23" fmla="*/ 577 h 589"/>
                <a:gd name="T24" fmla="*/ 300 w 1057"/>
                <a:gd name="T25" fmla="*/ 572 h 589"/>
                <a:gd name="T26" fmla="*/ 281 w 1057"/>
                <a:gd name="T27" fmla="*/ 570 h 589"/>
                <a:gd name="T28" fmla="*/ 270 w 1057"/>
                <a:gd name="T29" fmla="*/ 577 h 589"/>
                <a:gd name="T30" fmla="*/ 239 w 1057"/>
                <a:gd name="T31" fmla="*/ 572 h 589"/>
                <a:gd name="T32" fmla="*/ 227 w 1057"/>
                <a:gd name="T33" fmla="*/ 582 h 589"/>
                <a:gd name="T34" fmla="*/ 215 w 1057"/>
                <a:gd name="T35" fmla="*/ 568 h 589"/>
                <a:gd name="T36" fmla="*/ 213 w 1057"/>
                <a:gd name="T37" fmla="*/ 553 h 589"/>
                <a:gd name="T38" fmla="*/ 213 w 1057"/>
                <a:gd name="T39" fmla="*/ 544 h 589"/>
                <a:gd name="T40" fmla="*/ 203 w 1057"/>
                <a:gd name="T41" fmla="*/ 527 h 589"/>
                <a:gd name="T42" fmla="*/ 189 w 1057"/>
                <a:gd name="T43" fmla="*/ 525 h 589"/>
                <a:gd name="T44" fmla="*/ 182 w 1057"/>
                <a:gd name="T45" fmla="*/ 508 h 589"/>
                <a:gd name="T46" fmla="*/ 180 w 1057"/>
                <a:gd name="T47" fmla="*/ 487 h 589"/>
                <a:gd name="T48" fmla="*/ 173 w 1057"/>
                <a:gd name="T49" fmla="*/ 475 h 589"/>
                <a:gd name="T50" fmla="*/ 163 w 1057"/>
                <a:gd name="T51" fmla="*/ 461 h 589"/>
                <a:gd name="T52" fmla="*/ 163 w 1057"/>
                <a:gd name="T53" fmla="*/ 444 h 589"/>
                <a:gd name="T54" fmla="*/ 161 w 1057"/>
                <a:gd name="T55" fmla="*/ 430 h 589"/>
                <a:gd name="T56" fmla="*/ 147 w 1057"/>
                <a:gd name="T57" fmla="*/ 414 h 589"/>
                <a:gd name="T58" fmla="*/ 139 w 1057"/>
                <a:gd name="T59" fmla="*/ 418 h 589"/>
                <a:gd name="T60" fmla="*/ 132 w 1057"/>
                <a:gd name="T61" fmla="*/ 428 h 589"/>
                <a:gd name="T62" fmla="*/ 118 w 1057"/>
                <a:gd name="T63" fmla="*/ 435 h 589"/>
                <a:gd name="T64" fmla="*/ 104 w 1057"/>
                <a:gd name="T65" fmla="*/ 428 h 589"/>
                <a:gd name="T66" fmla="*/ 95 w 1057"/>
                <a:gd name="T67" fmla="*/ 416 h 589"/>
                <a:gd name="T68" fmla="*/ 97 w 1057"/>
                <a:gd name="T69" fmla="*/ 402 h 589"/>
                <a:gd name="T70" fmla="*/ 102 w 1057"/>
                <a:gd name="T71" fmla="*/ 390 h 589"/>
                <a:gd name="T72" fmla="*/ 111 w 1057"/>
                <a:gd name="T73" fmla="*/ 381 h 589"/>
                <a:gd name="T74" fmla="*/ 106 w 1057"/>
                <a:gd name="T75" fmla="*/ 369 h 589"/>
                <a:gd name="T76" fmla="*/ 106 w 1057"/>
                <a:gd name="T77" fmla="*/ 352 h 589"/>
                <a:gd name="T78" fmla="*/ 113 w 1057"/>
                <a:gd name="T79" fmla="*/ 345 h 589"/>
                <a:gd name="T80" fmla="*/ 118 w 1057"/>
                <a:gd name="T81" fmla="*/ 331 h 589"/>
                <a:gd name="T82" fmla="*/ 123 w 1057"/>
                <a:gd name="T83" fmla="*/ 317 h 589"/>
                <a:gd name="T84" fmla="*/ 125 w 1057"/>
                <a:gd name="T85" fmla="*/ 310 h 589"/>
                <a:gd name="T86" fmla="*/ 130 w 1057"/>
                <a:gd name="T87" fmla="*/ 295 h 589"/>
                <a:gd name="T88" fmla="*/ 113 w 1057"/>
                <a:gd name="T89" fmla="*/ 293 h 589"/>
                <a:gd name="T90" fmla="*/ 104 w 1057"/>
                <a:gd name="T91" fmla="*/ 286 h 589"/>
                <a:gd name="T92" fmla="*/ 92 w 1057"/>
                <a:gd name="T93" fmla="*/ 284 h 589"/>
                <a:gd name="T94" fmla="*/ 83 w 1057"/>
                <a:gd name="T95" fmla="*/ 269 h 589"/>
                <a:gd name="T96" fmla="*/ 78 w 1057"/>
                <a:gd name="T97" fmla="*/ 253 h 589"/>
                <a:gd name="T98" fmla="*/ 59 w 1057"/>
                <a:gd name="T99" fmla="*/ 227 h 589"/>
                <a:gd name="T100" fmla="*/ 50 w 1057"/>
                <a:gd name="T101" fmla="*/ 213 h 589"/>
                <a:gd name="T102" fmla="*/ 19 w 1057"/>
                <a:gd name="T103" fmla="*/ 187 h 589"/>
                <a:gd name="T104" fmla="*/ 26 w 1057"/>
                <a:gd name="T105" fmla="*/ 182 h 589"/>
                <a:gd name="T106" fmla="*/ 24 w 1057"/>
                <a:gd name="T107" fmla="*/ 170 h 589"/>
                <a:gd name="T108" fmla="*/ 19 w 1057"/>
                <a:gd name="T109" fmla="*/ 149 h 589"/>
                <a:gd name="T110" fmla="*/ 7 w 1057"/>
                <a:gd name="T111" fmla="*/ 130 h 589"/>
                <a:gd name="T112" fmla="*/ 12 w 1057"/>
                <a:gd name="T113" fmla="*/ 28 h 589"/>
                <a:gd name="T114" fmla="*/ 244 w 1057"/>
                <a:gd name="T115" fmla="*/ 30 h 589"/>
                <a:gd name="T116" fmla="*/ 527 w 1057"/>
                <a:gd name="T117" fmla="*/ 61 h 589"/>
                <a:gd name="T118" fmla="*/ 795 w 1057"/>
                <a:gd name="T119" fmla="*/ 82 h 589"/>
                <a:gd name="T120" fmla="*/ 1057 w 1057"/>
                <a:gd name="T121" fmla="*/ 118 h 589"/>
                <a:gd name="T122" fmla="*/ 1045 w 1057"/>
                <a:gd name="T123" fmla="*/ 459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57" h="589">
                  <a:moveTo>
                    <a:pt x="1045" y="459"/>
                  </a:moveTo>
                  <a:lnTo>
                    <a:pt x="1045" y="471"/>
                  </a:lnTo>
                  <a:lnTo>
                    <a:pt x="1045" y="485"/>
                  </a:lnTo>
                  <a:lnTo>
                    <a:pt x="1045" y="497"/>
                  </a:lnTo>
                  <a:lnTo>
                    <a:pt x="1045" y="511"/>
                  </a:lnTo>
                  <a:lnTo>
                    <a:pt x="1043" y="523"/>
                  </a:lnTo>
                  <a:lnTo>
                    <a:pt x="1043" y="537"/>
                  </a:lnTo>
                  <a:lnTo>
                    <a:pt x="1043" y="549"/>
                  </a:lnTo>
                  <a:lnTo>
                    <a:pt x="1043" y="563"/>
                  </a:lnTo>
                  <a:lnTo>
                    <a:pt x="1043" y="570"/>
                  </a:lnTo>
                  <a:lnTo>
                    <a:pt x="1043" y="572"/>
                  </a:lnTo>
                  <a:lnTo>
                    <a:pt x="1038" y="570"/>
                  </a:lnTo>
                  <a:lnTo>
                    <a:pt x="1029" y="570"/>
                  </a:lnTo>
                  <a:lnTo>
                    <a:pt x="1019" y="570"/>
                  </a:lnTo>
                  <a:lnTo>
                    <a:pt x="1010" y="570"/>
                  </a:lnTo>
                  <a:lnTo>
                    <a:pt x="1000" y="570"/>
                  </a:lnTo>
                  <a:lnTo>
                    <a:pt x="989" y="570"/>
                  </a:lnTo>
                  <a:lnTo>
                    <a:pt x="979" y="568"/>
                  </a:lnTo>
                  <a:lnTo>
                    <a:pt x="970" y="568"/>
                  </a:lnTo>
                  <a:lnTo>
                    <a:pt x="960" y="568"/>
                  </a:lnTo>
                  <a:lnTo>
                    <a:pt x="951" y="568"/>
                  </a:lnTo>
                  <a:lnTo>
                    <a:pt x="941" y="568"/>
                  </a:lnTo>
                  <a:lnTo>
                    <a:pt x="930" y="568"/>
                  </a:lnTo>
                  <a:lnTo>
                    <a:pt x="920" y="565"/>
                  </a:lnTo>
                  <a:lnTo>
                    <a:pt x="911" y="565"/>
                  </a:lnTo>
                  <a:lnTo>
                    <a:pt x="901" y="565"/>
                  </a:lnTo>
                  <a:lnTo>
                    <a:pt x="892" y="565"/>
                  </a:lnTo>
                  <a:lnTo>
                    <a:pt x="880" y="565"/>
                  </a:lnTo>
                  <a:lnTo>
                    <a:pt x="870" y="563"/>
                  </a:lnTo>
                  <a:lnTo>
                    <a:pt x="861" y="563"/>
                  </a:lnTo>
                  <a:lnTo>
                    <a:pt x="851" y="563"/>
                  </a:lnTo>
                  <a:lnTo>
                    <a:pt x="842" y="563"/>
                  </a:lnTo>
                  <a:lnTo>
                    <a:pt x="830" y="560"/>
                  </a:lnTo>
                  <a:lnTo>
                    <a:pt x="821" y="560"/>
                  </a:lnTo>
                  <a:lnTo>
                    <a:pt x="811" y="560"/>
                  </a:lnTo>
                  <a:lnTo>
                    <a:pt x="802" y="560"/>
                  </a:lnTo>
                  <a:lnTo>
                    <a:pt x="792" y="558"/>
                  </a:lnTo>
                  <a:lnTo>
                    <a:pt x="780" y="558"/>
                  </a:lnTo>
                  <a:lnTo>
                    <a:pt x="771" y="558"/>
                  </a:lnTo>
                  <a:lnTo>
                    <a:pt x="762" y="558"/>
                  </a:lnTo>
                  <a:lnTo>
                    <a:pt x="752" y="556"/>
                  </a:lnTo>
                  <a:lnTo>
                    <a:pt x="743" y="556"/>
                  </a:lnTo>
                  <a:lnTo>
                    <a:pt x="731" y="556"/>
                  </a:lnTo>
                  <a:lnTo>
                    <a:pt x="721" y="553"/>
                  </a:lnTo>
                  <a:lnTo>
                    <a:pt x="712" y="553"/>
                  </a:lnTo>
                  <a:lnTo>
                    <a:pt x="702" y="553"/>
                  </a:lnTo>
                  <a:lnTo>
                    <a:pt x="693" y="553"/>
                  </a:lnTo>
                  <a:lnTo>
                    <a:pt x="684" y="551"/>
                  </a:lnTo>
                  <a:lnTo>
                    <a:pt x="672" y="551"/>
                  </a:lnTo>
                  <a:lnTo>
                    <a:pt x="662" y="551"/>
                  </a:lnTo>
                  <a:lnTo>
                    <a:pt x="653" y="549"/>
                  </a:lnTo>
                  <a:lnTo>
                    <a:pt x="643" y="549"/>
                  </a:lnTo>
                  <a:lnTo>
                    <a:pt x="634" y="549"/>
                  </a:lnTo>
                  <a:lnTo>
                    <a:pt x="622" y="546"/>
                  </a:lnTo>
                  <a:lnTo>
                    <a:pt x="613" y="546"/>
                  </a:lnTo>
                  <a:lnTo>
                    <a:pt x="603" y="546"/>
                  </a:lnTo>
                  <a:lnTo>
                    <a:pt x="594" y="544"/>
                  </a:lnTo>
                  <a:lnTo>
                    <a:pt x="584" y="544"/>
                  </a:lnTo>
                  <a:lnTo>
                    <a:pt x="572" y="544"/>
                  </a:lnTo>
                  <a:lnTo>
                    <a:pt x="563" y="542"/>
                  </a:lnTo>
                  <a:lnTo>
                    <a:pt x="553" y="542"/>
                  </a:lnTo>
                  <a:lnTo>
                    <a:pt x="544" y="542"/>
                  </a:lnTo>
                  <a:lnTo>
                    <a:pt x="534" y="539"/>
                  </a:lnTo>
                  <a:lnTo>
                    <a:pt x="525" y="539"/>
                  </a:lnTo>
                  <a:lnTo>
                    <a:pt x="513" y="539"/>
                  </a:lnTo>
                  <a:lnTo>
                    <a:pt x="504" y="537"/>
                  </a:lnTo>
                  <a:lnTo>
                    <a:pt x="494" y="537"/>
                  </a:lnTo>
                  <a:lnTo>
                    <a:pt x="485" y="534"/>
                  </a:lnTo>
                  <a:lnTo>
                    <a:pt x="475" y="534"/>
                  </a:lnTo>
                  <a:lnTo>
                    <a:pt x="464" y="534"/>
                  </a:lnTo>
                  <a:lnTo>
                    <a:pt x="454" y="532"/>
                  </a:lnTo>
                  <a:lnTo>
                    <a:pt x="445" y="532"/>
                  </a:lnTo>
                  <a:lnTo>
                    <a:pt x="435" y="530"/>
                  </a:lnTo>
                  <a:lnTo>
                    <a:pt x="426" y="530"/>
                  </a:lnTo>
                  <a:lnTo>
                    <a:pt x="416" y="530"/>
                  </a:lnTo>
                  <a:lnTo>
                    <a:pt x="404" y="527"/>
                  </a:lnTo>
                  <a:lnTo>
                    <a:pt x="400" y="527"/>
                  </a:lnTo>
                  <a:lnTo>
                    <a:pt x="400" y="530"/>
                  </a:lnTo>
                  <a:lnTo>
                    <a:pt x="400" y="532"/>
                  </a:lnTo>
                  <a:lnTo>
                    <a:pt x="400" y="537"/>
                  </a:lnTo>
                  <a:lnTo>
                    <a:pt x="400" y="542"/>
                  </a:lnTo>
                  <a:lnTo>
                    <a:pt x="400" y="544"/>
                  </a:lnTo>
                  <a:lnTo>
                    <a:pt x="400" y="549"/>
                  </a:lnTo>
                  <a:lnTo>
                    <a:pt x="397" y="551"/>
                  </a:lnTo>
                  <a:lnTo>
                    <a:pt x="397" y="556"/>
                  </a:lnTo>
                  <a:lnTo>
                    <a:pt x="397" y="558"/>
                  </a:lnTo>
                  <a:lnTo>
                    <a:pt x="397" y="563"/>
                  </a:lnTo>
                  <a:lnTo>
                    <a:pt x="397" y="565"/>
                  </a:lnTo>
                  <a:lnTo>
                    <a:pt x="397" y="570"/>
                  </a:lnTo>
                  <a:lnTo>
                    <a:pt x="395" y="572"/>
                  </a:lnTo>
                  <a:lnTo>
                    <a:pt x="395" y="577"/>
                  </a:lnTo>
                  <a:lnTo>
                    <a:pt x="395" y="582"/>
                  </a:lnTo>
                  <a:lnTo>
                    <a:pt x="395" y="584"/>
                  </a:lnTo>
                  <a:lnTo>
                    <a:pt x="395" y="589"/>
                  </a:lnTo>
                  <a:lnTo>
                    <a:pt x="390" y="587"/>
                  </a:lnTo>
                  <a:lnTo>
                    <a:pt x="390" y="584"/>
                  </a:lnTo>
                  <a:lnTo>
                    <a:pt x="388" y="582"/>
                  </a:lnTo>
                  <a:lnTo>
                    <a:pt x="385" y="579"/>
                  </a:lnTo>
                  <a:lnTo>
                    <a:pt x="385" y="577"/>
                  </a:lnTo>
                  <a:lnTo>
                    <a:pt x="383" y="577"/>
                  </a:lnTo>
                  <a:lnTo>
                    <a:pt x="383" y="577"/>
                  </a:lnTo>
                  <a:lnTo>
                    <a:pt x="381" y="575"/>
                  </a:lnTo>
                  <a:lnTo>
                    <a:pt x="381" y="575"/>
                  </a:lnTo>
                  <a:lnTo>
                    <a:pt x="381" y="575"/>
                  </a:lnTo>
                  <a:lnTo>
                    <a:pt x="381" y="575"/>
                  </a:lnTo>
                  <a:lnTo>
                    <a:pt x="381" y="572"/>
                  </a:lnTo>
                  <a:lnTo>
                    <a:pt x="381" y="572"/>
                  </a:lnTo>
                  <a:lnTo>
                    <a:pt x="381" y="570"/>
                  </a:lnTo>
                  <a:lnTo>
                    <a:pt x="381" y="570"/>
                  </a:lnTo>
                  <a:lnTo>
                    <a:pt x="381" y="570"/>
                  </a:lnTo>
                  <a:lnTo>
                    <a:pt x="381" y="568"/>
                  </a:lnTo>
                  <a:lnTo>
                    <a:pt x="381" y="568"/>
                  </a:lnTo>
                  <a:lnTo>
                    <a:pt x="378" y="568"/>
                  </a:lnTo>
                  <a:lnTo>
                    <a:pt x="378" y="568"/>
                  </a:lnTo>
                  <a:lnTo>
                    <a:pt x="378" y="565"/>
                  </a:lnTo>
                  <a:lnTo>
                    <a:pt x="374" y="560"/>
                  </a:lnTo>
                  <a:lnTo>
                    <a:pt x="374" y="558"/>
                  </a:lnTo>
                  <a:lnTo>
                    <a:pt x="374" y="556"/>
                  </a:lnTo>
                  <a:lnTo>
                    <a:pt x="371" y="553"/>
                  </a:lnTo>
                  <a:lnTo>
                    <a:pt x="369" y="553"/>
                  </a:lnTo>
                  <a:lnTo>
                    <a:pt x="369" y="553"/>
                  </a:lnTo>
                  <a:lnTo>
                    <a:pt x="369" y="553"/>
                  </a:lnTo>
                  <a:lnTo>
                    <a:pt x="367" y="556"/>
                  </a:lnTo>
                  <a:lnTo>
                    <a:pt x="367" y="556"/>
                  </a:lnTo>
                  <a:lnTo>
                    <a:pt x="364" y="556"/>
                  </a:lnTo>
                  <a:lnTo>
                    <a:pt x="362" y="556"/>
                  </a:lnTo>
                  <a:lnTo>
                    <a:pt x="362" y="556"/>
                  </a:lnTo>
                  <a:lnTo>
                    <a:pt x="362" y="558"/>
                  </a:lnTo>
                  <a:lnTo>
                    <a:pt x="359" y="558"/>
                  </a:lnTo>
                  <a:lnTo>
                    <a:pt x="359" y="558"/>
                  </a:lnTo>
                  <a:lnTo>
                    <a:pt x="359" y="558"/>
                  </a:lnTo>
                  <a:lnTo>
                    <a:pt x="359" y="560"/>
                  </a:lnTo>
                  <a:lnTo>
                    <a:pt x="359" y="560"/>
                  </a:lnTo>
                  <a:lnTo>
                    <a:pt x="359" y="560"/>
                  </a:lnTo>
                  <a:lnTo>
                    <a:pt x="359" y="560"/>
                  </a:lnTo>
                  <a:lnTo>
                    <a:pt x="359" y="563"/>
                  </a:lnTo>
                  <a:lnTo>
                    <a:pt x="359" y="563"/>
                  </a:lnTo>
                  <a:lnTo>
                    <a:pt x="359" y="563"/>
                  </a:lnTo>
                  <a:lnTo>
                    <a:pt x="359" y="563"/>
                  </a:lnTo>
                  <a:lnTo>
                    <a:pt x="359" y="565"/>
                  </a:lnTo>
                  <a:lnTo>
                    <a:pt x="359" y="565"/>
                  </a:lnTo>
                  <a:lnTo>
                    <a:pt x="357" y="565"/>
                  </a:lnTo>
                  <a:lnTo>
                    <a:pt x="357" y="565"/>
                  </a:lnTo>
                  <a:lnTo>
                    <a:pt x="357" y="565"/>
                  </a:lnTo>
                  <a:lnTo>
                    <a:pt x="355" y="568"/>
                  </a:lnTo>
                  <a:lnTo>
                    <a:pt x="355" y="568"/>
                  </a:lnTo>
                  <a:lnTo>
                    <a:pt x="355" y="570"/>
                  </a:lnTo>
                  <a:lnTo>
                    <a:pt x="355" y="570"/>
                  </a:lnTo>
                  <a:lnTo>
                    <a:pt x="355" y="570"/>
                  </a:lnTo>
                  <a:lnTo>
                    <a:pt x="355" y="572"/>
                  </a:lnTo>
                  <a:lnTo>
                    <a:pt x="355" y="572"/>
                  </a:lnTo>
                  <a:lnTo>
                    <a:pt x="355" y="572"/>
                  </a:lnTo>
                  <a:lnTo>
                    <a:pt x="355" y="575"/>
                  </a:lnTo>
                  <a:lnTo>
                    <a:pt x="355" y="575"/>
                  </a:lnTo>
                  <a:lnTo>
                    <a:pt x="355" y="575"/>
                  </a:lnTo>
                  <a:lnTo>
                    <a:pt x="355" y="575"/>
                  </a:lnTo>
                  <a:lnTo>
                    <a:pt x="355" y="575"/>
                  </a:lnTo>
                  <a:lnTo>
                    <a:pt x="357" y="577"/>
                  </a:lnTo>
                  <a:lnTo>
                    <a:pt x="359" y="577"/>
                  </a:lnTo>
                  <a:lnTo>
                    <a:pt x="359" y="577"/>
                  </a:lnTo>
                  <a:lnTo>
                    <a:pt x="359" y="577"/>
                  </a:lnTo>
                  <a:lnTo>
                    <a:pt x="357" y="577"/>
                  </a:lnTo>
                  <a:lnTo>
                    <a:pt x="357" y="577"/>
                  </a:lnTo>
                  <a:lnTo>
                    <a:pt x="355" y="577"/>
                  </a:lnTo>
                  <a:lnTo>
                    <a:pt x="355" y="577"/>
                  </a:lnTo>
                  <a:lnTo>
                    <a:pt x="355" y="577"/>
                  </a:lnTo>
                  <a:lnTo>
                    <a:pt x="352" y="577"/>
                  </a:lnTo>
                  <a:lnTo>
                    <a:pt x="350" y="575"/>
                  </a:lnTo>
                  <a:lnTo>
                    <a:pt x="350" y="575"/>
                  </a:lnTo>
                  <a:lnTo>
                    <a:pt x="338" y="575"/>
                  </a:lnTo>
                  <a:lnTo>
                    <a:pt x="338" y="575"/>
                  </a:lnTo>
                  <a:lnTo>
                    <a:pt x="333" y="577"/>
                  </a:lnTo>
                  <a:lnTo>
                    <a:pt x="333" y="577"/>
                  </a:lnTo>
                  <a:lnTo>
                    <a:pt x="331" y="577"/>
                  </a:lnTo>
                  <a:lnTo>
                    <a:pt x="329" y="577"/>
                  </a:lnTo>
                  <a:lnTo>
                    <a:pt x="329" y="577"/>
                  </a:lnTo>
                  <a:lnTo>
                    <a:pt x="326" y="577"/>
                  </a:lnTo>
                  <a:lnTo>
                    <a:pt x="326" y="577"/>
                  </a:lnTo>
                  <a:lnTo>
                    <a:pt x="326" y="577"/>
                  </a:lnTo>
                  <a:lnTo>
                    <a:pt x="324" y="577"/>
                  </a:lnTo>
                  <a:lnTo>
                    <a:pt x="324" y="577"/>
                  </a:lnTo>
                  <a:lnTo>
                    <a:pt x="324" y="575"/>
                  </a:lnTo>
                  <a:lnTo>
                    <a:pt x="324" y="575"/>
                  </a:lnTo>
                  <a:lnTo>
                    <a:pt x="324" y="575"/>
                  </a:lnTo>
                  <a:lnTo>
                    <a:pt x="322" y="572"/>
                  </a:lnTo>
                  <a:lnTo>
                    <a:pt x="322" y="572"/>
                  </a:lnTo>
                  <a:lnTo>
                    <a:pt x="317" y="572"/>
                  </a:lnTo>
                  <a:lnTo>
                    <a:pt x="317" y="572"/>
                  </a:lnTo>
                  <a:lnTo>
                    <a:pt x="315" y="572"/>
                  </a:lnTo>
                  <a:lnTo>
                    <a:pt x="315" y="572"/>
                  </a:lnTo>
                  <a:lnTo>
                    <a:pt x="315" y="572"/>
                  </a:lnTo>
                  <a:lnTo>
                    <a:pt x="312" y="572"/>
                  </a:lnTo>
                  <a:lnTo>
                    <a:pt x="312" y="572"/>
                  </a:lnTo>
                  <a:lnTo>
                    <a:pt x="310" y="572"/>
                  </a:lnTo>
                  <a:lnTo>
                    <a:pt x="300" y="572"/>
                  </a:lnTo>
                  <a:lnTo>
                    <a:pt x="300" y="572"/>
                  </a:lnTo>
                  <a:lnTo>
                    <a:pt x="298" y="572"/>
                  </a:lnTo>
                  <a:lnTo>
                    <a:pt x="296" y="570"/>
                  </a:lnTo>
                  <a:lnTo>
                    <a:pt x="293" y="570"/>
                  </a:lnTo>
                  <a:lnTo>
                    <a:pt x="291" y="570"/>
                  </a:lnTo>
                  <a:lnTo>
                    <a:pt x="291" y="570"/>
                  </a:lnTo>
                  <a:lnTo>
                    <a:pt x="291" y="570"/>
                  </a:lnTo>
                  <a:lnTo>
                    <a:pt x="288" y="568"/>
                  </a:lnTo>
                  <a:lnTo>
                    <a:pt x="288" y="568"/>
                  </a:lnTo>
                  <a:lnTo>
                    <a:pt x="286" y="568"/>
                  </a:lnTo>
                  <a:lnTo>
                    <a:pt x="286" y="568"/>
                  </a:lnTo>
                  <a:lnTo>
                    <a:pt x="286" y="570"/>
                  </a:lnTo>
                  <a:lnTo>
                    <a:pt x="284" y="570"/>
                  </a:lnTo>
                  <a:lnTo>
                    <a:pt x="284" y="570"/>
                  </a:lnTo>
                  <a:lnTo>
                    <a:pt x="281" y="570"/>
                  </a:lnTo>
                  <a:lnTo>
                    <a:pt x="281" y="570"/>
                  </a:lnTo>
                  <a:lnTo>
                    <a:pt x="279" y="570"/>
                  </a:lnTo>
                  <a:lnTo>
                    <a:pt x="279" y="570"/>
                  </a:lnTo>
                  <a:lnTo>
                    <a:pt x="279" y="572"/>
                  </a:lnTo>
                  <a:lnTo>
                    <a:pt x="277" y="572"/>
                  </a:lnTo>
                  <a:lnTo>
                    <a:pt x="277" y="575"/>
                  </a:lnTo>
                  <a:lnTo>
                    <a:pt x="274" y="579"/>
                  </a:lnTo>
                  <a:lnTo>
                    <a:pt x="274" y="579"/>
                  </a:lnTo>
                  <a:lnTo>
                    <a:pt x="274" y="579"/>
                  </a:lnTo>
                  <a:lnTo>
                    <a:pt x="272" y="579"/>
                  </a:lnTo>
                  <a:lnTo>
                    <a:pt x="272" y="579"/>
                  </a:lnTo>
                  <a:lnTo>
                    <a:pt x="270" y="579"/>
                  </a:lnTo>
                  <a:lnTo>
                    <a:pt x="270" y="579"/>
                  </a:lnTo>
                  <a:lnTo>
                    <a:pt x="270" y="579"/>
                  </a:lnTo>
                  <a:lnTo>
                    <a:pt x="270" y="577"/>
                  </a:lnTo>
                  <a:lnTo>
                    <a:pt x="267" y="577"/>
                  </a:lnTo>
                  <a:lnTo>
                    <a:pt x="267" y="577"/>
                  </a:lnTo>
                  <a:lnTo>
                    <a:pt x="265" y="577"/>
                  </a:lnTo>
                  <a:lnTo>
                    <a:pt x="262" y="577"/>
                  </a:lnTo>
                  <a:lnTo>
                    <a:pt x="262" y="577"/>
                  </a:lnTo>
                  <a:lnTo>
                    <a:pt x="260" y="575"/>
                  </a:lnTo>
                  <a:lnTo>
                    <a:pt x="260" y="575"/>
                  </a:lnTo>
                  <a:lnTo>
                    <a:pt x="260" y="575"/>
                  </a:lnTo>
                  <a:lnTo>
                    <a:pt x="248" y="572"/>
                  </a:lnTo>
                  <a:lnTo>
                    <a:pt x="246" y="570"/>
                  </a:lnTo>
                  <a:lnTo>
                    <a:pt x="246" y="570"/>
                  </a:lnTo>
                  <a:lnTo>
                    <a:pt x="244" y="570"/>
                  </a:lnTo>
                  <a:lnTo>
                    <a:pt x="244" y="572"/>
                  </a:lnTo>
                  <a:lnTo>
                    <a:pt x="241" y="572"/>
                  </a:lnTo>
                  <a:lnTo>
                    <a:pt x="239" y="572"/>
                  </a:lnTo>
                  <a:lnTo>
                    <a:pt x="239" y="572"/>
                  </a:lnTo>
                  <a:lnTo>
                    <a:pt x="234" y="577"/>
                  </a:lnTo>
                  <a:lnTo>
                    <a:pt x="232" y="577"/>
                  </a:lnTo>
                  <a:lnTo>
                    <a:pt x="232" y="577"/>
                  </a:lnTo>
                  <a:lnTo>
                    <a:pt x="232" y="579"/>
                  </a:lnTo>
                  <a:lnTo>
                    <a:pt x="232" y="579"/>
                  </a:lnTo>
                  <a:lnTo>
                    <a:pt x="232" y="579"/>
                  </a:lnTo>
                  <a:lnTo>
                    <a:pt x="232" y="579"/>
                  </a:lnTo>
                  <a:lnTo>
                    <a:pt x="232" y="584"/>
                  </a:lnTo>
                  <a:lnTo>
                    <a:pt x="232" y="584"/>
                  </a:lnTo>
                  <a:lnTo>
                    <a:pt x="232" y="584"/>
                  </a:lnTo>
                  <a:lnTo>
                    <a:pt x="232" y="584"/>
                  </a:lnTo>
                  <a:lnTo>
                    <a:pt x="229" y="584"/>
                  </a:lnTo>
                  <a:lnTo>
                    <a:pt x="229" y="584"/>
                  </a:lnTo>
                  <a:lnTo>
                    <a:pt x="227" y="582"/>
                  </a:lnTo>
                  <a:lnTo>
                    <a:pt x="227" y="582"/>
                  </a:lnTo>
                  <a:lnTo>
                    <a:pt x="227" y="579"/>
                  </a:lnTo>
                  <a:lnTo>
                    <a:pt x="222" y="579"/>
                  </a:lnTo>
                  <a:lnTo>
                    <a:pt x="222" y="577"/>
                  </a:lnTo>
                  <a:lnTo>
                    <a:pt x="222" y="577"/>
                  </a:lnTo>
                  <a:lnTo>
                    <a:pt x="220" y="575"/>
                  </a:lnTo>
                  <a:lnTo>
                    <a:pt x="220" y="575"/>
                  </a:lnTo>
                  <a:lnTo>
                    <a:pt x="220" y="575"/>
                  </a:lnTo>
                  <a:lnTo>
                    <a:pt x="218" y="575"/>
                  </a:lnTo>
                  <a:lnTo>
                    <a:pt x="218" y="572"/>
                  </a:lnTo>
                  <a:lnTo>
                    <a:pt x="218" y="572"/>
                  </a:lnTo>
                  <a:lnTo>
                    <a:pt x="218" y="570"/>
                  </a:lnTo>
                  <a:lnTo>
                    <a:pt x="218" y="570"/>
                  </a:lnTo>
                  <a:lnTo>
                    <a:pt x="215" y="570"/>
                  </a:lnTo>
                  <a:lnTo>
                    <a:pt x="215" y="568"/>
                  </a:lnTo>
                  <a:lnTo>
                    <a:pt x="215" y="568"/>
                  </a:lnTo>
                  <a:lnTo>
                    <a:pt x="218" y="568"/>
                  </a:lnTo>
                  <a:lnTo>
                    <a:pt x="218" y="565"/>
                  </a:lnTo>
                  <a:lnTo>
                    <a:pt x="218" y="565"/>
                  </a:lnTo>
                  <a:lnTo>
                    <a:pt x="218" y="563"/>
                  </a:lnTo>
                  <a:lnTo>
                    <a:pt x="218" y="563"/>
                  </a:lnTo>
                  <a:lnTo>
                    <a:pt x="215" y="563"/>
                  </a:lnTo>
                  <a:lnTo>
                    <a:pt x="215" y="560"/>
                  </a:lnTo>
                  <a:lnTo>
                    <a:pt x="215" y="560"/>
                  </a:lnTo>
                  <a:lnTo>
                    <a:pt x="215" y="560"/>
                  </a:lnTo>
                  <a:lnTo>
                    <a:pt x="215" y="558"/>
                  </a:lnTo>
                  <a:lnTo>
                    <a:pt x="215" y="558"/>
                  </a:lnTo>
                  <a:lnTo>
                    <a:pt x="213" y="556"/>
                  </a:lnTo>
                  <a:lnTo>
                    <a:pt x="213" y="556"/>
                  </a:lnTo>
                  <a:lnTo>
                    <a:pt x="213" y="553"/>
                  </a:lnTo>
                  <a:lnTo>
                    <a:pt x="213" y="553"/>
                  </a:lnTo>
                  <a:lnTo>
                    <a:pt x="213" y="553"/>
                  </a:lnTo>
                  <a:lnTo>
                    <a:pt x="213" y="553"/>
                  </a:lnTo>
                  <a:lnTo>
                    <a:pt x="215" y="553"/>
                  </a:lnTo>
                  <a:lnTo>
                    <a:pt x="215" y="551"/>
                  </a:lnTo>
                  <a:lnTo>
                    <a:pt x="215" y="551"/>
                  </a:lnTo>
                  <a:lnTo>
                    <a:pt x="215" y="551"/>
                  </a:lnTo>
                  <a:lnTo>
                    <a:pt x="215" y="551"/>
                  </a:lnTo>
                  <a:lnTo>
                    <a:pt x="215" y="549"/>
                  </a:lnTo>
                  <a:lnTo>
                    <a:pt x="215" y="549"/>
                  </a:lnTo>
                  <a:lnTo>
                    <a:pt x="213" y="546"/>
                  </a:lnTo>
                  <a:lnTo>
                    <a:pt x="213" y="546"/>
                  </a:lnTo>
                  <a:lnTo>
                    <a:pt x="213" y="544"/>
                  </a:lnTo>
                  <a:lnTo>
                    <a:pt x="213" y="544"/>
                  </a:lnTo>
                  <a:lnTo>
                    <a:pt x="213" y="544"/>
                  </a:lnTo>
                  <a:lnTo>
                    <a:pt x="213" y="542"/>
                  </a:lnTo>
                  <a:lnTo>
                    <a:pt x="210" y="542"/>
                  </a:lnTo>
                  <a:lnTo>
                    <a:pt x="210" y="542"/>
                  </a:lnTo>
                  <a:lnTo>
                    <a:pt x="210" y="542"/>
                  </a:lnTo>
                  <a:lnTo>
                    <a:pt x="210" y="539"/>
                  </a:lnTo>
                  <a:lnTo>
                    <a:pt x="210" y="539"/>
                  </a:lnTo>
                  <a:lnTo>
                    <a:pt x="210" y="539"/>
                  </a:lnTo>
                  <a:lnTo>
                    <a:pt x="210" y="539"/>
                  </a:lnTo>
                  <a:lnTo>
                    <a:pt x="210" y="537"/>
                  </a:lnTo>
                  <a:lnTo>
                    <a:pt x="208" y="537"/>
                  </a:lnTo>
                  <a:lnTo>
                    <a:pt x="208" y="534"/>
                  </a:lnTo>
                  <a:lnTo>
                    <a:pt x="208" y="534"/>
                  </a:lnTo>
                  <a:lnTo>
                    <a:pt x="206" y="532"/>
                  </a:lnTo>
                  <a:lnTo>
                    <a:pt x="203" y="530"/>
                  </a:lnTo>
                  <a:lnTo>
                    <a:pt x="203" y="527"/>
                  </a:lnTo>
                  <a:lnTo>
                    <a:pt x="201" y="527"/>
                  </a:lnTo>
                  <a:lnTo>
                    <a:pt x="199" y="527"/>
                  </a:lnTo>
                  <a:lnTo>
                    <a:pt x="199" y="527"/>
                  </a:lnTo>
                  <a:lnTo>
                    <a:pt x="196" y="527"/>
                  </a:lnTo>
                  <a:lnTo>
                    <a:pt x="196" y="527"/>
                  </a:lnTo>
                  <a:lnTo>
                    <a:pt x="194" y="530"/>
                  </a:lnTo>
                  <a:lnTo>
                    <a:pt x="194" y="530"/>
                  </a:lnTo>
                  <a:lnTo>
                    <a:pt x="194" y="530"/>
                  </a:lnTo>
                  <a:lnTo>
                    <a:pt x="192" y="530"/>
                  </a:lnTo>
                  <a:lnTo>
                    <a:pt x="192" y="530"/>
                  </a:lnTo>
                  <a:lnTo>
                    <a:pt x="189" y="530"/>
                  </a:lnTo>
                  <a:lnTo>
                    <a:pt x="189" y="527"/>
                  </a:lnTo>
                  <a:lnTo>
                    <a:pt x="189" y="525"/>
                  </a:lnTo>
                  <a:lnTo>
                    <a:pt x="189" y="525"/>
                  </a:lnTo>
                  <a:lnTo>
                    <a:pt x="189" y="525"/>
                  </a:lnTo>
                  <a:lnTo>
                    <a:pt x="184" y="523"/>
                  </a:lnTo>
                  <a:lnTo>
                    <a:pt x="182" y="520"/>
                  </a:lnTo>
                  <a:lnTo>
                    <a:pt x="182" y="520"/>
                  </a:lnTo>
                  <a:lnTo>
                    <a:pt x="182" y="518"/>
                  </a:lnTo>
                  <a:lnTo>
                    <a:pt x="182" y="516"/>
                  </a:lnTo>
                  <a:lnTo>
                    <a:pt x="182" y="513"/>
                  </a:lnTo>
                  <a:lnTo>
                    <a:pt x="180" y="513"/>
                  </a:lnTo>
                  <a:lnTo>
                    <a:pt x="180" y="513"/>
                  </a:lnTo>
                  <a:lnTo>
                    <a:pt x="180" y="511"/>
                  </a:lnTo>
                  <a:lnTo>
                    <a:pt x="180" y="511"/>
                  </a:lnTo>
                  <a:lnTo>
                    <a:pt x="180" y="511"/>
                  </a:lnTo>
                  <a:lnTo>
                    <a:pt x="180" y="511"/>
                  </a:lnTo>
                  <a:lnTo>
                    <a:pt x="180" y="511"/>
                  </a:lnTo>
                  <a:lnTo>
                    <a:pt x="182" y="508"/>
                  </a:lnTo>
                  <a:lnTo>
                    <a:pt x="182" y="508"/>
                  </a:lnTo>
                  <a:lnTo>
                    <a:pt x="182" y="508"/>
                  </a:lnTo>
                  <a:lnTo>
                    <a:pt x="184" y="508"/>
                  </a:lnTo>
                  <a:lnTo>
                    <a:pt x="184" y="506"/>
                  </a:lnTo>
                  <a:lnTo>
                    <a:pt x="184" y="504"/>
                  </a:lnTo>
                  <a:lnTo>
                    <a:pt x="184" y="504"/>
                  </a:lnTo>
                  <a:lnTo>
                    <a:pt x="184" y="504"/>
                  </a:lnTo>
                  <a:lnTo>
                    <a:pt x="184" y="501"/>
                  </a:lnTo>
                  <a:lnTo>
                    <a:pt x="184" y="501"/>
                  </a:lnTo>
                  <a:lnTo>
                    <a:pt x="184" y="497"/>
                  </a:lnTo>
                  <a:lnTo>
                    <a:pt x="182" y="497"/>
                  </a:lnTo>
                  <a:lnTo>
                    <a:pt x="180" y="492"/>
                  </a:lnTo>
                  <a:lnTo>
                    <a:pt x="180" y="492"/>
                  </a:lnTo>
                  <a:lnTo>
                    <a:pt x="180" y="489"/>
                  </a:lnTo>
                  <a:lnTo>
                    <a:pt x="180" y="487"/>
                  </a:lnTo>
                  <a:lnTo>
                    <a:pt x="180" y="487"/>
                  </a:lnTo>
                  <a:lnTo>
                    <a:pt x="177" y="487"/>
                  </a:lnTo>
                  <a:lnTo>
                    <a:pt x="175" y="487"/>
                  </a:lnTo>
                  <a:lnTo>
                    <a:pt x="175" y="487"/>
                  </a:lnTo>
                  <a:lnTo>
                    <a:pt x="175" y="485"/>
                  </a:lnTo>
                  <a:lnTo>
                    <a:pt x="175" y="485"/>
                  </a:lnTo>
                  <a:lnTo>
                    <a:pt x="175" y="485"/>
                  </a:lnTo>
                  <a:lnTo>
                    <a:pt x="175" y="482"/>
                  </a:lnTo>
                  <a:lnTo>
                    <a:pt x="175" y="482"/>
                  </a:lnTo>
                  <a:lnTo>
                    <a:pt x="175" y="482"/>
                  </a:lnTo>
                  <a:lnTo>
                    <a:pt x="175" y="480"/>
                  </a:lnTo>
                  <a:lnTo>
                    <a:pt x="175" y="480"/>
                  </a:lnTo>
                  <a:lnTo>
                    <a:pt x="173" y="480"/>
                  </a:lnTo>
                  <a:lnTo>
                    <a:pt x="173" y="478"/>
                  </a:lnTo>
                  <a:lnTo>
                    <a:pt x="173" y="478"/>
                  </a:lnTo>
                  <a:lnTo>
                    <a:pt x="173" y="475"/>
                  </a:lnTo>
                  <a:lnTo>
                    <a:pt x="170" y="475"/>
                  </a:lnTo>
                  <a:lnTo>
                    <a:pt x="170" y="473"/>
                  </a:lnTo>
                  <a:lnTo>
                    <a:pt x="168" y="471"/>
                  </a:lnTo>
                  <a:lnTo>
                    <a:pt x="168" y="471"/>
                  </a:lnTo>
                  <a:lnTo>
                    <a:pt x="168" y="471"/>
                  </a:lnTo>
                  <a:lnTo>
                    <a:pt x="168" y="468"/>
                  </a:lnTo>
                  <a:lnTo>
                    <a:pt x="168" y="468"/>
                  </a:lnTo>
                  <a:lnTo>
                    <a:pt x="168" y="466"/>
                  </a:lnTo>
                  <a:lnTo>
                    <a:pt x="165" y="466"/>
                  </a:lnTo>
                  <a:lnTo>
                    <a:pt x="165" y="463"/>
                  </a:lnTo>
                  <a:lnTo>
                    <a:pt x="163" y="463"/>
                  </a:lnTo>
                  <a:lnTo>
                    <a:pt x="163" y="463"/>
                  </a:lnTo>
                  <a:lnTo>
                    <a:pt x="163" y="463"/>
                  </a:lnTo>
                  <a:lnTo>
                    <a:pt x="163" y="461"/>
                  </a:lnTo>
                  <a:lnTo>
                    <a:pt x="163" y="461"/>
                  </a:lnTo>
                  <a:lnTo>
                    <a:pt x="163" y="459"/>
                  </a:lnTo>
                  <a:lnTo>
                    <a:pt x="165" y="456"/>
                  </a:lnTo>
                  <a:lnTo>
                    <a:pt x="165" y="454"/>
                  </a:lnTo>
                  <a:lnTo>
                    <a:pt x="165" y="454"/>
                  </a:lnTo>
                  <a:lnTo>
                    <a:pt x="163" y="454"/>
                  </a:lnTo>
                  <a:lnTo>
                    <a:pt x="161" y="452"/>
                  </a:lnTo>
                  <a:lnTo>
                    <a:pt x="161" y="449"/>
                  </a:lnTo>
                  <a:lnTo>
                    <a:pt x="161" y="449"/>
                  </a:lnTo>
                  <a:lnTo>
                    <a:pt x="161" y="447"/>
                  </a:lnTo>
                  <a:lnTo>
                    <a:pt x="161" y="447"/>
                  </a:lnTo>
                  <a:lnTo>
                    <a:pt x="161" y="447"/>
                  </a:lnTo>
                  <a:lnTo>
                    <a:pt x="161" y="447"/>
                  </a:lnTo>
                  <a:lnTo>
                    <a:pt x="161" y="444"/>
                  </a:lnTo>
                  <a:lnTo>
                    <a:pt x="163" y="444"/>
                  </a:lnTo>
                  <a:lnTo>
                    <a:pt x="163" y="444"/>
                  </a:lnTo>
                  <a:lnTo>
                    <a:pt x="163" y="442"/>
                  </a:lnTo>
                  <a:lnTo>
                    <a:pt x="163" y="440"/>
                  </a:lnTo>
                  <a:lnTo>
                    <a:pt x="163" y="440"/>
                  </a:lnTo>
                  <a:lnTo>
                    <a:pt x="163" y="440"/>
                  </a:lnTo>
                  <a:lnTo>
                    <a:pt x="163" y="440"/>
                  </a:lnTo>
                  <a:lnTo>
                    <a:pt x="163" y="437"/>
                  </a:lnTo>
                  <a:lnTo>
                    <a:pt x="158" y="437"/>
                  </a:lnTo>
                  <a:lnTo>
                    <a:pt x="158" y="435"/>
                  </a:lnTo>
                  <a:lnTo>
                    <a:pt x="158" y="435"/>
                  </a:lnTo>
                  <a:lnTo>
                    <a:pt x="158" y="435"/>
                  </a:lnTo>
                  <a:lnTo>
                    <a:pt x="158" y="433"/>
                  </a:lnTo>
                  <a:lnTo>
                    <a:pt x="161" y="433"/>
                  </a:lnTo>
                  <a:lnTo>
                    <a:pt x="161" y="430"/>
                  </a:lnTo>
                  <a:lnTo>
                    <a:pt x="161" y="430"/>
                  </a:lnTo>
                  <a:lnTo>
                    <a:pt x="161" y="430"/>
                  </a:lnTo>
                  <a:lnTo>
                    <a:pt x="161" y="428"/>
                  </a:lnTo>
                  <a:lnTo>
                    <a:pt x="161" y="428"/>
                  </a:lnTo>
                  <a:lnTo>
                    <a:pt x="161" y="428"/>
                  </a:lnTo>
                  <a:lnTo>
                    <a:pt x="161" y="426"/>
                  </a:lnTo>
                  <a:lnTo>
                    <a:pt x="161" y="426"/>
                  </a:lnTo>
                  <a:lnTo>
                    <a:pt x="158" y="426"/>
                  </a:lnTo>
                  <a:lnTo>
                    <a:pt x="154" y="423"/>
                  </a:lnTo>
                  <a:lnTo>
                    <a:pt x="154" y="423"/>
                  </a:lnTo>
                  <a:lnTo>
                    <a:pt x="154" y="421"/>
                  </a:lnTo>
                  <a:lnTo>
                    <a:pt x="154" y="421"/>
                  </a:lnTo>
                  <a:lnTo>
                    <a:pt x="154" y="421"/>
                  </a:lnTo>
                  <a:lnTo>
                    <a:pt x="154" y="418"/>
                  </a:lnTo>
                  <a:lnTo>
                    <a:pt x="151" y="416"/>
                  </a:lnTo>
                  <a:lnTo>
                    <a:pt x="147" y="414"/>
                  </a:lnTo>
                  <a:lnTo>
                    <a:pt x="147" y="414"/>
                  </a:lnTo>
                  <a:lnTo>
                    <a:pt x="144" y="414"/>
                  </a:lnTo>
                  <a:lnTo>
                    <a:pt x="144" y="414"/>
                  </a:lnTo>
                  <a:lnTo>
                    <a:pt x="144" y="414"/>
                  </a:lnTo>
                  <a:lnTo>
                    <a:pt x="144" y="414"/>
                  </a:lnTo>
                  <a:lnTo>
                    <a:pt x="144" y="414"/>
                  </a:lnTo>
                  <a:lnTo>
                    <a:pt x="144" y="416"/>
                  </a:lnTo>
                  <a:lnTo>
                    <a:pt x="144" y="416"/>
                  </a:lnTo>
                  <a:lnTo>
                    <a:pt x="144" y="416"/>
                  </a:lnTo>
                  <a:lnTo>
                    <a:pt x="144" y="416"/>
                  </a:lnTo>
                  <a:lnTo>
                    <a:pt x="144" y="418"/>
                  </a:lnTo>
                  <a:lnTo>
                    <a:pt x="144" y="418"/>
                  </a:lnTo>
                  <a:lnTo>
                    <a:pt x="144" y="418"/>
                  </a:lnTo>
                  <a:lnTo>
                    <a:pt x="144" y="418"/>
                  </a:lnTo>
                  <a:lnTo>
                    <a:pt x="142" y="418"/>
                  </a:lnTo>
                  <a:lnTo>
                    <a:pt x="139" y="418"/>
                  </a:lnTo>
                  <a:lnTo>
                    <a:pt x="139" y="421"/>
                  </a:lnTo>
                  <a:lnTo>
                    <a:pt x="139" y="421"/>
                  </a:lnTo>
                  <a:lnTo>
                    <a:pt x="139" y="421"/>
                  </a:lnTo>
                  <a:lnTo>
                    <a:pt x="137" y="421"/>
                  </a:lnTo>
                  <a:lnTo>
                    <a:pt x="137" y="421"/>
                  </a:lnTo>
                  <a:lnTo>
                    <a:pt x="137" y="423"/>
                  </a:lnTo>
                  <a:lnTo>
                    <a:pt x="137" y="423"/>
                  </a:lnTo>
                  <a:lnTo>
                    <a:pt x="137" y="423"/>
                  </a:lnTo>
                  <a:lnTo>
                    <a:pt x="135" y="423"/>
                  </a:lnTo>
                  <a:lnTo>
                    <a:pt x="135" y="426"/>
                  </a:lnTo>
                  <a:lnTo>
                    <a:pt x="135" y="426"/>
                  </a:lnTo>
                  <a:lnTo>
                    <a:pt x="132" y="426"/>
                  </a:lnTo>
                  <a:lnTo>
                    <a:pt x="132" y="426"/>
                  </a:lnTo>
                  <a:lnTo>
                    <a:pt x="132" y="428"/>
                  </a:lnTo>
                  <a:lnTo>
                    <a:pt x="132" y="428"/>
                  </a:lnTo>
                  <a:lnTo>
                    <a:pt x="132" y="428"/>
                  </a:lnTo>
                  <a:lnTo>
                    <a:pt x="128" y="428"/>
                  </a:lnTo>
                  <a:lnTo>
                    <a:pt x="125" y="430"/>
                  </a:lnTo>
                  <a:lnTo>
                    <a:pt x="125" y="430"/>
                  </a:lnTo>
                  <a:lnTo>
                    <a:pt x="125" y="430"/>
                  </a:lnTo>
                  <a:lnTo>
                    <a:pt x="123" y="430"/>
                  </a:lnTo>
                  <a:lnTo>
                    <a:pt x="123" y="430"/>
                  </a:lnTo>
                  <a:lnTo>
                    <a:pt x="121" y="430"/>
                  </a:lnTo>
                  <a:lnTo>
                    <a:pt x="121" y="430"/>
                  </a:lnTo>
                  <a:lnTo>
                    <a:pt x="121" y="430"/>
                  </a:lnTo>
                  <a:lnTo>
                    <a:pt x="121" y="430"/>
                  </a:lnTo>
                  <a:lnTo>
                    <a:pt x="121" y="430"/>
                  </a:lnTo>
                  <a:lnTo>
                    <a:pt x="118" y="433"/>
                  </a:lnTo>
                  <a:lnTo>
                    <a:pt x="118" y="435"/>
                  </a:lnTo>
                  <a:lnTo>
                    <a:pt x="118" y="435"/>
                  </a:lnTo>
                  <a:lnTo>
                    <a:pt x="118" y="435"/>
                  </a:lnTo>
                  <a:lnTo>
                    <a:pt x="116" y="435"/>
                  </a:lnTo>
                  <a:lnTo>
                    <a:pt x="113" y="435"/>
                  </a:lnTo>
                  <a:lnTo>
                    <a:pt x="113" y="435"/>
                  </a:lnTo>
                  <a:lnTo>
                    <a:pt x="113" y="435"/>
                  </a:lnTo>
                  <a:lnTo>
                    <a:pt x="111" y="435"/>
                  </a:lnTo>
                  <a:lnTo>
                    <a:pt x="111" y="435"/>
                  </a:lnTo>
                  <a:lnTo>
                    <a:pt x="109" y="435"/>
                  </a:lnTo>
                  <a:lnTo>
                    <a:pt x="109" y="435"/>
                  </a:lnTo>
                  <a:lnTo>
                    <a:pt x="109" y="433"/>
                  </a:lnTo>
                  <a:lnTo>
                    <a:pt x="106" y="430"/>
                  </a:lnTo>
                  <a:lnTo>
                    <a:pt x="104" y="430"/>
                  </a:lnTo>
                  <a:lnTo>
                    <a:pt x="104" y="430"/>
                  </a:lnTo>
                  <a:lnTo>
                    <a:pt x="104" y="428"/>
                  </a:lnTo>
                  <a:lnTo>
                    <a:pt x="104" y="428"/>
                  </a:lnTo>
                  <a:lnTo>
                    <a:pt x="104" y="428"/>
                  </a:lnTo>
                  <a:lnTo>
                    <a:pt x="102" y="426"/>
                  </a:lnTo>
                  <a:lnTo>
                    <a:pt x="99" y="426"/>
                  </a:lnTo>
                  <a:lnTo>
                    <a:pt x="97" y="423"/>
                  </a:lnTo>
                  <a:lnTo>
                    <a:pt x="95" y="423"/>
                  </a:lnTo>
                  <a:lnTo>
                    <a:pt x="92" y="423"/>
                  </a:lnTo>
                  <a:lnTo>
                    <a:pt x="92" y="423"/>
                  </a:lnTo>
                  <a:lnTo>
                    <a:pt x="92" y="421"/>
                  </a:lnTo>
                  <a:lnTo>
                    <a:pt x="95" y="421"/>
                  </a:lnTo>
                  <a:lnTo>
                    <a:pt x="95" y="421"/>
                  </a:lnTo>
                  <a:lnTo>
                    <a:pt x="95" y="418"/>
                  </a:lnTo>
                  <a:lnTo>
                    <a:pt x="95" y="418"/>
                  </a:lnTo>
                  <a:lnTo>
                    <a:pt x="95" y="418"/>
                  </a:lnTo>
                  <a:lnTo>
                    <a:pt x="95" y="416"/>
                  </a:lnTo>
                  <a:lnTo>
                    <a:pt x="95" y="416"/>
                  </a:lnTo>
                  <a:lnTo>
                    <a:pt x="95" y="416"/>
                  </a:lnTo>
                  <a:lnTo>
                    <a:pt x="95" y="414"/>
                  </a:lnTo>
                  <a:lnTo>
                    <a:pt x="97" y="414"/>
                  </a:lnTo>
                  <a:lnTo>
                    <a:pt x="99" y="411"/>
                  </a:lnTo>
                  <a:lnTo>
                    <a:pt x="99" y="411"/>
                  </a:lnTo>
                  <a:lnTo>
                    <a:pt x="99" y="411"/>
                  </a:lnTo>
                  <a:lnTo>
                    <a:pt x="99" y="411"/>
                  </a:lnTo>
                  <a:lnTo>
                    <a:pt x="99" y="411"/>
                  </a:lnTo>
                  <a:lnTo>
                    <a:pt x="99" y="409"/>
                  </a:lnTo>
                  <a:lnTo>
                    <a:pt x="99" y="409"/>
                  </a:lnTo>
                  <a:lnTo>
                    <a:pt x="99" y="409"/>
                  </a:lnTo>
                  <a:lnTo>
                    <a:pt x="99" y="407"/>
                  </a:lnTo>
                  <a:lnTo>
                    <a:pt x="99" y="407"/>
                  </a:lnTo>
                  <a:lnTo>
                    <a:pt x="99" y="404"/>
                  </a:lnTo>
                  <a:lnTo>
                    <a:pt x="97" y="402"/>
                  </a:lnTo>
                  <a:lnTo>
                    <a:pt x="97" y="402"/>
                  </a:lnTo>
                  <a:lnTo>
                    <a:pt x="97" y="402"/>
                  </a:lnTo>
                  <a:lnTo>
                    <a:pt x="97" y="400"/>
                  </a:lnTo>
                  <a:lnTo>
                    <a:pt x="97" y="400"/>
                  </a:lnTo>
                  <a:lnTo>
                    <a:pt x="95" y="397"/>
                  </a:lnTo>
                  <a:lnTo>
                    <a:pt x="97" y="397"/>
                  </a:lnTo>
                  <a:lnTo>
                    <a:pt x="97" y="397"/>
                  </a:lnTo>
                  <a:lnTo>
                    <a:pt x="97" y="395"/>
                  </a:lnTo>
                  <a:lnTo>
                    <a:pt x="97" y="395"/>
                  </a:lnTo>
                  <a:lnTo>
                    <a:pt x="99" y="395"/>
                  </a:lnTo>
                  <a:lnTo>
                    <a:pt x="99" y="395"/>
                  </a:lnTo>
                  <a:lnTo>
                    <a:pt x="99" y="392"/>
                  </a:lnTo>
                  <a:lnTo>
                    <a:pt x="102" y="392"/>
                  </a:lnTo>
                  <a:lnTo>
                    <a:pt x="102" y="390"/>
                  </a:lnTo>
                  <a:lnTo>
                    <a:pt x="102" y="390"/>
                  </a:lnTo>
                  <a:lnTo>
                    <a:pt x="102" y="390"/>
                  </a:lnTo>
                  <a:lnTo>
                    <a:pt x="102" y="390"/>
                  </a:lnTo>
                  <a:lnTo>
                    <a:pt x="104" y="390"/>
                  </a:lnTo>
                  <a:lnTo>
                    <a:pt x="104" y="390"/>
                  </a:lnTo>
                  <a:lnTo>
                    <a:pt x="106" y="390"/>
                  </a:lnTo>
                  <a:lnTo>
                    <a:pt x="109" y="390"/>
                  </a:lnTo>
                  <a:lnTo>
                    <a:pt x="109" y="390"/>
                  </a:lnTo>
                  <a:lnTo>
                    <a:pt x="109" y="390"/>
                  </a:lnTo>
                  <a:lnTo>
                    <a:pt x="111" y="388"/>
                  </a:lnTo>
                  <a:lnTo>
                    <a:pt x="111" y="388"/>
                  </a:lnTo>
                  <a:lnTo>
                    <a:pt x="111" y="385"/>
                  </a:lnTo>
                  <a:lnTo>
                    <a:pt x="111" y="385"/>
                  </a:lnTo>
                  <a:lnTo>
                    <a:pt x="111" y="383"/>
                  </a:lnTo>
                  <a:lnTo>
                    <a:pt x="111" y="381"/>
                  </a:lnTo>
                  <a:lnTo>
                    <a:pt x="111" y="381"/>
                  </a:lnTo>
                  <a:lnTo>
                    <a:pt x="111" y="381"/>
                  </a:lnTo>
                  <a:lnTo>
                    <a:pt x="111" y="381"/>
                  </a:lnTo>
                  <a:lnTo>
                    <a:pt x="111" y="378"/>
                  </a:lnTo>
                  <a:lnTo>
                    <a:pt x="111" y="378"/>
                  </a:lnTo>
                  <a:lnTo>
                    <a:pt x="111" y="376"/>
                  </a:lnTo>
                  <a:lnTo>
                    <a:pt x="113" y="376"/>
                  </a:lnTo>
                  <a:lnTo>
                    <a:pt x="113" y="376"/>
                  </a:lnTo>
                  <a:lnTo>
                    <a:pt x="111" y="373"/>
                  </a:lnTo>
                  <a:lnTo>
                    <a:pt x="111" y="373"/>
                  </a:lnTo>
                  <a:lnTo>
                    <a:pt x="109" y="373"/>
                  </a:lnTo>
                  <a:lnTo>
                    <a:pt x="106" y="371"/>
                  </a:lnTo>
                  <a:lnTo>
                    <a:pt x="106" y="371"/>
                  </a:lnTo>
                  <a:lnTo>
                    <a:pt x="106" y="371"/>
                  </a:lnTo>
                  <a:lnTo>
                    <a:pt x="106" y="369"/>
                  </a:lnTo>
                  <a:lnTo>
                    <a:pt x="106" y="369"/>
                  </a:lnTo>
                  <a:lnTo>
                    <a:pt x="106" y="369"/>
                  </a:lnTo>
                  <a:lnTo>
                    <a:pt x="106" y="366"/>
                  </a:lnTo>
                  <a:lnTo>
                    <a:pt x="106" y="366"/>
                  </a:lnTo>
                  <a:lnTo>
                    <a:pt x="106" y="366"/>
                  </a:lnTo>
                  <a:lnTo>
                    <a:pt x="106" y="364"/>
                  </a:lnTo>
                  <a:lnTo>
                    <a:pt x="106" y="364"/>
                  </a:lnTo>
                  <a:lnTo>
                    <a:pt x="109" y="362"/>
                  </a:lnTo>
                  <a:lnTo>
                    <a:pt x="109" y="362"/>
                  </a:lnTo>
                  <a:lnTo>
                    <a:pt x="109" y="362"/>
                  </a:lnTo>
                  <a:lnTo>
                    <a:pt x="109" y="359"/>
                  </a:lnTo>
                  <a:lnTo>
                    <a:pt x="109" y="359"/>
                  </a:lnTo>
                  <a:lnTo>
                    <a:pt x="109" y="359"/>
                  </a:lnTo>
                  <a:lnTo>
                    <a:pt x="109" y="357"/>
                  </a:lnTo>
                  <a:lnTo>
                    <a:pt x="106" y="355"/>
                  </a:lnTo>
                  <a:lnTo>
                    <a:pt x="106" y="352"/>
                  </a:lnTo>
                  <a:lnTo>
                    <a:pt x="106" y="352"/>
                  </a:lnTo>
                  <a:lnTo>
                    <a:pt x="106" y="352"/>
                  </a:lnTo>
                  <a:lnTo>
                    <a:pt x="106" y="352"/>
                  </a:lnTo>
                  <a:lnTo>
                    <a:pt x="106" y="352"/>
                  </a:lnTo>
                  <a:lnTo>
                    <a:pt x="106" y="350"/>
                  </a:lnTo>
                  <a:lnTo>
                    <a:pt x="109" y="350"/>
                  </a:lnTo>
                  <a:lnTo>
                    <a:pt x="111" y="350"/>
                  </a:lnTo>
                  <a:lnTo>
                    <a:pt x="111" y="350"/>
                  </a:lnTo>
                  <a:lnTo>
                    <a:pt x="111" y="350"/>
                  </a:lnTo>
                  <a:lnTo>
                    <a:pt x="113" y="350"/>
                  </a:lnTo>
                  <a:lnTo>
                    <a:pt x="113" y="350"/>
                  </a:lnTo>
                  <a:lnTo>
                    <a:pt x="113" y="350"/>
                  </a:lnTo>
                  <a:lnTo>
                    <a:pt x="113" y="347"/>
                  </a:lnTo>
                  <a:lnTo>
                    <a:pt x="113" y="347"/>
                  </a:lnTo>
                  <a:lnTo>
                    <a:pt x="113" y="345"/>
                  </a:lnTo>
                  <a:lnTo>
                    <a:pt x="113" y="345"/>
                  </a:lnTo>
                  <a:lnTo>
                    <a:pt x="113" y="343"/>
                  </a:lnTo>
                  <a:lnTo>
                    <a:pt x="113" y="343"/>
                  </a:lnTo>
                  <a:lnTo>
                    <a:pt x="111" y="340"/>
                  </a:lnTo>
                  <a:lnTo>
                    <a:pt x="111" y="340"/>
                  </a:lnTo>
                  <a:lnTo>
                    <a:pt x="111" y="340"/>
                  </a:lnTo>
                  <a:lnTo>
                    <a:pt x="113" y="340"/>
                  </a:lnTo>
                  <a:lnTo>
                    <a:pt x="113" y="338"/>
                  </a:lnTo>
                  <a:lnTo>
                    <a:pt x="113" y="338"/>
                  </a:lnTo>
                  <a:lnTo>
                    <a:pt x="113" y="338"/>
                  </a:lnTo>
                  <a:lnTo>
                    <a:pt x="113" y="338"/>
                  </a:lnTo>
                  <a:lnTo>
                    <a:pt x="113" y="336"/>
                  </a:lnTo>
                  <a:lnTo>
                    <a:pt x="113" y="336"/>
                  </a:lnTo>
                  <a:lnTo>
                    <a:pt x="116" y="333"/>
                  </a:lnTo>
                  <a:lnTo>
                    <a:pt x="118" y="331"/>
                  </a:lnTo>
                  <a:lnTo>
                    <a:pt x="118" y="331"/>
                  </a:lnTo>
                  <a:lnTo>
                    <a:pt x="118" y="331"/>
                  </a:lnTo>
                  <a:lnTo>
                    <a:pt x="118" y="331"/>
                  </a:lnTo>
                  <a:lnTo>
                    <a:pt x="118" y="329"/>
                  </a:lnTo>
                  <a:lnTo>
                    <a:pt x="118" y="326"/>
                  </a:lnTo>
                  <a:lnTo>
                    <a:pt x="118" y="326"/>
                  </a:lnTo>
                  <a:lnTo>
                    <a:pt x="118" y="324"/>
                  </a:lnTo>
                  <a:lnTo>
                    <a:pt x="123" y="321"/>
                  </a:lnTo>
                  <a:lnTo>
                    <a:pt x="123" y="319"/>
                  </a:lnTo>
                  <a:lnTo>
                    <a:pt x="123" y="319"/>
                  </a:lnTo>
                  <a:lnTo>
                    <a:pt x="123" y="319"/>
                  </a:lnTo>
                  <a:lnTo>
                    <a:pt x="123" y="317"/>
                  </a:lnTo>
                  <a:lnTo>
                    <a:pt x="123" y="317"/>
                  </a:lnTo>
                  <a:lnTo>
                    <a:pt x="123" y="317"/>
                  </a:lnTo>
                  <a:lnTo>
                    <a:pt x="123" y="317"/>
                  </a:lnTo>
                  <a:lnTo>
                    <a:pt x="121" y="314"/>
                  </a:lnTo>
                  <a:lnTo>
                    <a:pt x="121" y="314"/>
                  </a:lnTo>
                  <a:lnTo>
                    <a:pt x="121" y="314"/>
                  </a:lnTo>
                  <a:lnTo>
                    <a:pt x="121" y="314"/>
                  </a:lnTo>
                  <a:lnTo>
                    <a:pt x="121" y="312"/>
                  </a:lnTo>
                  <a:lnTo>
                    <a:pt x="121" y="312"/>
                  </a:lnTo>
                  <a:lnTo>
                    <a:pt x="121" y="312"/>
                  </a:lnTo>
                  <a:lnTo>
                    <a:pt x="125" y="312"/>
                  </a:lnTo>
                  <a:lnTo>
                    <a:pt x="125" y="312"/>
                  </a:lnTo>
                  <a:lnTo>
                    <a:pt x="125" y="312"/>
                  </a:lnTo>
                  <a:lnTo>
                    <a:pt x="125" y="312"/>
                  </a:lnTo>
                  <a:lnTo>
                    <a:pt x="125" y="310"/>
                  </a:lnTo>
                  <a:lnTo>
                    <a:pt x="128" y="310"/>
                  </a:lnTo>
                  <a:lnTo>
                    <a:pt x="125" y="310"/>
                  </a:lnTo>
                  <a:lnTo>
                    <a:pt x="125" y="310"/>
                  </a:lnTo>
                  <a:lnTo>
                    <a:pt x="125" y="307"/>
                  </a:lnTo>
                  <a:lnTo>
                    <a:pt x="125" y="307"/>
                  </a:lnTo>
                  <a:lnTo>
                    <a:pt x="125" y="307"/>
                  </a:lnTo>
                  <a:lnTo>
                    <a:pt x="125" y="307"/>
                  </a:lnTo>
                  <a:lnTo>
                    <a:pt x="128" y="305"/>
                  </a:lnTo>
                  <a:lnTo>
                    <a:pt x="128" y="305"/>
                  </a:lnTo>
                  <a:lnTo>
                    <a:pt x="128" y="305"/>
                  </a:lnTo>
                  <a:lnTo>
                    <a:pt x="128" y="302"/>
                  </a:lnTo>
                  <a:lnTo>
                    <a:pt x="128" y="302"/>
                  </a:lnTo>
                  <a:lnTo>
                    <a:pt x="128" y="302"/>
                  </a:lnTo>
                  <a:lnTo>
                    <a:pt x="128" y="302"/>
                  </a:lnTo>
                  <a:lnTo>
                    <a:pt x="128" y="300"/>
                  </a:lnTo>
                  <a:lnTo>
                    <a:pt x="130" y="300"/>
                  </a:lnTo>
                  <a:lnTo>
                    <a:pt x="130" y="298"/>
                  </a:lnTo>
                  <a:lnTo>
                    <a:pt x="130" y="295"/>
                  </a:lnTo>
                  <a:lnTo>
                    <a:pt x="130" y="295"/>
                  </a:lnTo>
                  <a:lnTo>
                    <a:pt x="130" y="295"/>
                  </a:lnTo>
                  <a:lnTo>
                    <a:pt x="130" y="293"/>
                  </a:lnTo>
                  <a:lnTo>
                    <a:pt x="130" y="293"/>
                  </a:lnTo>
                  <a:lnTo>
                    <a:pt x="128" y="293"/>
                  </a:lnTo>
                  <a:lnTo>
                    <a:pt x="128" y="293"/>
                  </a:lnTo>
                  <a:lnTo>
                    <a:pt x="128" y="293"/>
                  </a:lnTo>
                  <a:lnTo>
                    <a:pt x="121" y="293"/>
                  </a:lnTo>
                  <a:lnTo>
                    <a:pt x="121" y="293"/>
                  </a:lnTo>
                  <a:lnTo>
                    <a:pt x="118" y="295"/>
                  </a:lnTo>
                  <a:lnTo>
                    <a:pt x="118" y="295"/>
                  </a:lnTo>
                  <a:lnTo>
                    <a:pt x="116" y="295"/>
                  </a:lnTo>
                  <a:lnTo>
                    <a:pt x="116" y="295"/>
                  </a:lnTo>
                  <a:lnTo>
                    <a:pt x="116" y="295"/>
                  </a:lnTo>
                  <a:lnTo>
                    <a:pt x="113" y="293"/>
                  </a:lnTo>
                  <a:lnTo>
                    <a:pt x="113" y="293"/>
                  </a:lnTo>
                  <a:lnTo>
                    <a:pt x="113" y="293"/>
                  </a:lnTo>
                  <a:lnTo>
                    <a:pt x="111" y="295"/>
                  </a:lnTo>
                  <a:lnTo>
                    <a:pt x="109" y="295"/>
                  </a:lnTo>
                  <a:lnTo>
                    <a:pt x="109" y="295"/>
                  </a:lnTo>
                  <a:lnTo>
                    <a:pt x="106" y="293"/>
                  </a:lnTo>
                  <a:lnTo>
                    <a:pt x="106" y="293"/>
                  </a:lnTo>
                  <a:lnTo>
                    <a:pt x="104" y="291"/>
                  </a:lnTo>
                  <a:lnTo>
                    <a:pt x="102" y="291"/>
                  </a:lnTo>
                  <a:lnTo>
                    <a:pt x="102" y="291"/>
                  </a:lnTo>
                  <a:lnTo>
                    <a:pt x="102" y="288"/>
                  </a:lnTo>
                  <a:lnTo>
                    <a:pt x="102" y="288"/>
                  </a:lnTo>
                  <a:lnTo>
                    <a:pt x="102" y="288"/>
                  </a:lnTo>
                  <a:lnTo>
                    <a:pt x="102" y="288"/>
                  </a:lnTo>
                  <a:lnTo>
                    <a:pt x="104" y="286"/>
                  </a:lnTo>
                  <a:lnTo>
                    <a:pt x="104" y="286"/>
                  </a:lnTo>
                  <a:lnTo>
                    <a:pt x="104" y="284"/>
                  </a:lnTo>
                  <a:lnTo>
                    <a:pt x="104" y="284"/>
                  </a:lnTo>
                  <a:lnTo>
                    <a:pt x="104" y="284"/>
                  </a:lnTo>
                  <a:lnTo>
                    <a:pt x="102" y="281"/>
                  </a:lnTo>
                  <a:lnTo>
                    <a:pt x="99" y="281"/>
                  </a:lnTo>
                  <a:lnTo>
                    <a:pt x="99" y="281"/>
                  </a:lnTo>
                  <a:lnTo>
                    <a:pt x="99" y="281"/>
                  </a:lnTo>
                  <a:lnTo>
                    <a:pt x="99" y="281"/>
                  </a:lnTo>
                  <a:lnTo>
                    <a:pt x="97" y="281"/>
                  </a:lnTo>
                  <a:lnTo>
                    <a:pt x="97" y="281"/>
                  </a:lnTo>
                  <a:lnTo>
                    <a:pt x="95" y="284"/>
                  </a:lnTo>
                  <a:lnTo>
                    <a:pt x="92" y="284"/>
                  </a:lnTo>
                  <a:lnTo>
                    <a:pt x="92" y="284"/>
                  </a:lnTo>
                  <a:lnTo>
                    <a:pt x="92" y="284"/>
                  </a:lnTo>
                  <a:lnTo>
                    <a:pt x="92" y="284"/>
                  </a:lnTo>
                  <a:lnTo>
                    <a:pt x="92" y="281"/>
                  </a:lnTo>
                  <a:lnTo>
                    <a:pt x="92" y="281"/>
                  </a:lnTo>
                  <a:lnTo>
                    <a:pt x="92" y="279"/>
                  </a:lnTo>
                  <a:lnTo>
                    <a:pt x="92" y="279"/>
                  </a:lnTo>
                  <a:lnTo>
                    <a:pt x="92" y="276"/>
                  </a:lnTo>
                  <a:lnTo>
                    <a:pt x="92" y="276"/>
                  </a:lnTo>
                  <a:lnTo>
                    <a:pt x="92" y="276"/>
                  </a:lnTo>
                  <a:lnTo>
                    <a:pt x="92" y="276"/>
                  </a:lnTo>
                  <a:lnTo>
                    <a:pt x="90" y="274"/>
                  </a:lnTo>
                  <a:lnTo>
                    <a:pt x="87" y="274"/>
                  </a:lnTo>
                  <a:lnTo>
                    <a:pt x="87" y="272"/>
                  </a:lnTo>
                  <a:lnTo>
                    <a:pt x="85" y="272"/>
                  </a:lnTo>
                  <a:lnTo>
                    <a:pt x="85" y="269"/>
                  </a:lnTo>
                  <a:lnTo>
                    <a:pt x="83" y="269"/>
                  </a:lnTo>
                  <a:lnTo>
                    <a:pt x="80" y="267"/>
                  </a:lnTo>
                  <a:lnTo>
                    <a:pt x="80" y="267"/>
                  </a:lnTo>
                  <a:lnTo>
                    <a:pt x="80" y="265"/>
                  </a:lnTo>
                  <a:lnTo>
                    <a:pt x="80" y="265"/>
                  </a:lnTo>
                  <a:lnTo>
                    <a:pt x="80" y="262"/>
                  </a:lnTo>
                  <a:lnTo>
                    <a:pt x="80" y="260"/>
                  </a:lnTo>
                  <a:lnTo>
                    <a:pt x="80" y="260"/>
                  </a:lnTo>
                  <a:lnTo>
                    <a:pt x="80" y="260"/>
                  </a:lnTo>
                  <a:lnTo>
                    <a:pt x="80" y="258"/>
                  </a:lnTo>
                  <a:lnTo>
                    <a:pt x="80" y="258"/>
                  </a:lnTo>
                  <a:lnTo>
                    <a:pt x="80" y="258"/>
                  </a:lnTo>
                  <a:lnTo>
                    <a:pt x="80" y="258"/>
                  </a:lnTo>
                  <a:lnTo>
                    <a:pt x="78" y="255"/>
                  </a:lnTo>
                  <a:lnTo>
                    <a:pt x="78" y="255"/>
                  </a:lnTo>
                  <a:lnTo>
                    <a:pt x="78" y="253"/>
                  </a:lnTo>
                  <a:lnTo>
                    <a:pt x="76" y="250"/>
                  </a:lnTo>
                  <a:lnTo>
                    <a:pt x="76" y="250"/>
                  </a:lnTo>
                  <a:lnTo>
                    <a:pt x="76" y="248"/>
                  </a:lnTo>
                  <a:lnTo>
                    <a:pt x="73" y="248"/>
                  </a:lnTo>
                  <a:lnTo>
                    <a:pt x="71" y="248"/>
                  </a:lnTo>
                  <a:lnTo>
                    <a:pt x="71" y="248"/>
                  </a:lnTo>
                  <a:lnTo>
                    <a:pt x="71" y="246"/>
                  </a:lnTo>
                  <a:lnTo>
                    <a:pt x="71" y="246"/>
                  </a:lnTo>
                  <a:lnTo>
                    <a:pt x="71" y="246"/>
                  </a:lnTo>
                  <a:lnTo>
                    <a:pt x="71" y="243"/>
                  </a:lnTo>
                  <a:lnTo>
                    <a:pt x="71" y="243"/>
                  </a:lnTo>
                  <a:lnTo>
                    <a:pt x="64" y="234"/>
                  </a:lnTo>
                  <a:lnTo>
                    <a:pt x="61" y="231"/>
                  </a:lnTo>
                  <a:lnTo>
                    <a:pt x="61" y="227"/>
                  </a:lnTo>
                  <a:lnTo>
                    <a:pt x="59" y="227"/>
                  </a:lnTo>
                  <a:lnTo>
                    <a:pt x="57" y="224"/>
                  </a:lnTo>
                  <a:lnTo>
                    <a:pt x="57" y="224"/>
                  </a:lnTo>
                  <a:lnTo>
                    <a:pt x="57" y="222"/>
                  </a:lnTo>
                  <a:lnTo>
                    <a:pt x="57" y="222"/>
                  </a:lnTo>
                  <a:lnTo>
                    <a:pt x="54" y="222"/>
                  </a:lnTo>
                  <a:lnTo>
                    <a:pt x="54" y="222"/>
                  </a:lnTo>
                  <a:lnTo>
                    <a:pt x="54" y="220"/>
                  </a:lnTo>
                  <a:lnTo>
                    <a:pt x="54" y="220"/>
                  </a:lnTo>
                  <a:lnTo>
                    <a:pt x="54" y="217"/>
                  </a:lnTo>
                  <a:lnTo>
                    <a:pt x="54" y="217"/>
                  </a:lnTo>
                  <a:lnTo>
                    <a:pt x="52" y="217"/>
                  </a:lnTo>
                  <a:lnTo>
                    <a:pt x="52" y="217"/>
                  </a:lnTo>
                  <a:lnTo>
                    <a:pt x="52" y="215"/>
                  </a:lnTo>
                  <a:lnTo>
                    <a:pt x="52" y="215"/>
                  </a:lnTo>
                  <a:lnTo>
                    <a:pt x="50" y="213"/>
                  </a:lnTo>
                  <a:lnTo>
                    <a:pt x="50" y="213"/>
                  </a:lnTo>
                  <a:lnTo>
                    <a:pt x="50" y="210"/>
                  </a:lnTo>
                  <a:lnTo>
                    <a:pt x="42" y="208"/>
                  </a:lnTo>
                  <a:lnTo>
                    <a:pt x="38" y="205"/>
                  </a:lnTo>
                  <a:lnTo>
                    <a:pt x="35" y="205"/>
                  </a:lnTo>
                  <a:lnTo>
                    <a:pt x="35" y="205"/>
                  </a:lnTo>
                  <a:lnTo>
                    <a:pt x="35" y="203"/>
                  </a:lnTo>
                  <a:lnTo>
                    <a:pt x="35" y="203"/>
                  </a:lnTo>
                  <a:lnTo>
                    <a:pt x="33" y="201"/>
                  </a:lnTo>
                  <a:lnTo>
                    <a:pt x="33" y="198"/>
                  </a:lnTo>
                  <a:lnTo>
                    <a:pt x="31" y="194"/>
                  </a:lnTo>
                  <a:lnTo>
                    <a:pt x="31" y="194"/>
                  </a:lnTo>
                  <a:lnTo>
                    <a:pt x="24" y="189"/>
                  </a:lnTo>
                  <a:lnTo>
                    <a:pt x="21" y="187"/>
                  </a:lnTo>
                  <a:lnTo>
                    <a:pt x="19" y="187"/>
                  </a:lnTo>
                  <a:lnTo>
                    <a:pt x="19" y="187"/>
                  </a:lnTo>
                  <a:lnTo>
                    <a:pt x="19" y="184"/>
                  </a:lnTo>
                  <a:lnTo>
                    <a:pt x="19" y="184"/>
                  </a:lnTo>
                  <a:lnTo>
                    <a:pt x="19" y="184"/>
                  </a:lnTo>
                  <a:lnTo>
                    <a:pt x="19" y="184"/>
                  </a:lnTo>
                  <a:lnTo>
                    <a:pt x="19" y="184"/>
                  </a:lnTo>
                  <a:lnTo>
                    <a:pt x="21" y="184"/>
                  </a:lnTo>
                  <a:lnTo>
                    <a:pt x="24" y="184"/>
                  </a:lnTo>
                  <a:lnTo>
                    <a:pt x="26" y="184"/>
                  </a:lnTo>
                  <a:lnTo>
                    <a:pt x="26" y="184"/>
                  </a:lnTo>
                  <a:lnTo>
                    <a:pt x="26" y="184"/>
                  </a:lnTo>
                  <a:lnTo>
                    <a:pt x="26" y="184"/>
                  </a:lnTo>
                  <a:lnTo>
                    <a:pt x="26" y="182"/>
                  </a:lnTo>
                  <a:lnTo>
                    <a:pt x="26" y="182"/>
                  </a:lnTo>
                  <a:lnTo>
                    <a:pt x="26" y="182"/>
                  </a:lnTo>
                  <a:lnTo>
                    <a:pt x="24" y="179"/>
                  </a:lnTo>
                  <a:lnTo>
                    <a:pt x="24" y="179"/>
                  </a:lnTo>
                  <a:lnTo>
                    <a:pt x="24" y="179"/>
                  </a:lnTo>
                  <a:lnTo>
                    <a:pt x="24" y="177"/>
                  </a:lnTo>
                  <a:lnTo>
                    <a:pt x="24" y="175"/>
                  </a:lnTo>
                  <a:lnTo>
                    <a:pt x="24" y="175"/>
                  </a:lnTo>
                  <a:lnTo>
                    <a:pt x="21" y="172"/>
                  </a:lnTo>
                  <a:lnTo>
                    <a:pt x="19" y="172"/>
                  </a:lnTo>
                  <a:lnTo>
                    <a:pt x="19" y="172"/>
                  </a:lnTo>
                  <a:lnTo>
                    <a:pt x="21" y="172"/>
                  </a:lnTo>
                  <a:lnTo>
                    <a:pt x="21" y="170"/>
                  </a:lnTo>
                  <a:lnTo>
                    <a:pt x="24" y="170"/>
                  </a:lnTo>
                  <a:lnTo>
                    <a:pt x="24" y="170"/>
                  </a:lnTo>
                  <a:lnTo>
                    <a:pt x="24" y="170"/>
                  </a:lnTo>
                  <a:lnTo>
                    <a:pt x="24" y="170"/>
                  </a:lnTo>
                  <a:lnTo>
                    <a:pt x="26" y="168"/>
                  </a:lnTo>
                  <a:lnTo>
                    <a:pt x="26" y="168"/>
                  </a:lnTo>
                  <a:lnTo>
                    <a:pt x="26" y="165"/>
                  </a:lnTo>
                  <a:lnTo>
                    <a:pt x="26" y="165"/>
                  </a:lnTo>
                  <a:lnTo>
                    <a:pt x="24" y="160"/>
                  </a:lnTo>
                  <a:lnTo>
                    <a:pt x="24" y="160"/>
                  </a:lnTo>
                  <a:lnTo>
                    <a:pt x="24" y="158"/>
                  </a:lnTo>
                  <a:lnTo>
                    <a:pt x="24" y="156"/>
                  </a:lnTo>
                  <a:lnTo>
                    <a:pt x="24" y="156"/>
                  </a:lnTo>
                  <a:lnTo>
                    <a:pt x="24" y="153"/>
                  </a:lnTo>
                  <a:lnTo>
                    <a:pt x="24" y="153"/>
                  </a:lnTo>
                  <a:lnTo>
                    <a:pt x="21" y="151"/>
                  </a:lnTo>
                  <a:lnTo>
                    <a:pt x="19" y="151"/>
                  </a:lnTo>
                  <a:lnTo>
                    <a:pt x="19" y="151"/>
                  </a:lnTo>
                  <a:lnTo>
                    <a:pt x="19" y="149"/>
                  </a:lnTo>
                  <a:lnTo>
                    <a:pt x="19" y="149"/>
                  </a:lnTo>
                  <a:lnTo>
                    <a:pt x="19" y="149"/>
                  </a:lnTo>
                  <a:lnTo>
                    <a:pt x="16" y="146"/>
                  </a:lnTo>
                  <a:lnTo>
                    <a:pt x="16" y="146"/>
                  </a:lnTo>
                  <a:lnTo>
                    <a:pt x="16" y="144"/>
                  </a:lnTo>
                  <a:lnTo>
                    <a:pt x="14" y="139"/>
                  </a:lnTo>
                  <a:lnTo>
                    <a:pt x="14" y="137"/>
                  </a:lnTo>
                  <a:lnTo>
                    <a:pt x="14" y="137"/>
                  </a:lnTo>
                  <a:lnTo>
                    <a:pt x="14" y="137"/>
                  </a:lnTo>
                  <a:lnTo>
                    <a:pt x="12" y="134"/>
                  </a:lnTo>
                  <a:lnTo>
                    <a:pt x="12" y="134"/>
                  </a:lnTo>
                  <a:lnTo>
                    <a:pt x="9" y="132"/>
                  </a:lnTo>
                  <a:lnTo>
                    <a:pt x="9" y="132"/>
                  </a:lnTo>
                  <a:lnTo>
                    <a:pt x="9" y="130"/>
                  </a:lnTo>
                  <a:lnTo>
                    <a:pt x="7" y="130"/>
                  </a:lnTo>
                  <a:lnTo>
                    <a:pt x="7" y="130"/>
                  </a:lnTo>
                  <a:lnTo>
                    <a:pt x="7" y="127"/>
                  </a:lnTo>
                  <a:lnTo>
                    <a:pt x="5" y="125"/>
                  </a:lnTo>
                  <a:lnTo>
                    <a:pt x="5" y="123"/>
                  </a:lnTo>
                  <a:lnTo>
                    <a:pt x="2" y="120"/>
                  </a:lnTo>
                  <a:lnTo>
                    <a:pt x="0" y="118"/>
                  </a:lnTo>
                  <a:lnTo>
                    <a:pt x="0" y="116"/>
                  </a:lnTo>
                  <a:lnTo>
                    <a:pt x="0" y="116"/>
                  </a:lnTo>
                  <a:lnTo>
                    <a:pt x="0" y="111"/>
                  </a:lnTo>
                  <a:lnTo>
                    <a:pt x="2" y="97"/>
                  </a:lnTo>
                  <a:lnTo>
                    <a:pt x="5" y="82"/>
                  </a:lnTo>
                  <a:lnTo>
                    <a:pt x="7" y="68"/>
                  </a:lnTo>
                  <a:lnTo>
                    <a:pt x="9" y="54"/>
                  </a:lnTo>
                  <a:lnTo>
                    <a:pt x="12" y="42"/>
                  </a:lnTo>
                  <a:lnTo>
                    <a:pt x="12" y="28"/>
                  </a:lnTo>
                  <a:lnTo>
                    <a:pt x="14" y="14"/>
                  </a:lnTo>
                  <a:lnTo>
                    <a:pt x="16" y="0"/>
                  </a:lnTo>
                  <a:lnTo>
                    <a:pt x="35" y="2"/>
                  </a:lnTo>
                  <a:lnTo>
                    <a:pt x="54" y="4"/>
                  </a:lnTo>
                  <a:lnTo>
                    <a:pt x="73" y="9"/>
                  </a:lnTo>
                  <a:lnTo>
                    <a:pt x="92" y="11"/>
                  </a:lnTo>
                  <a:lnTo>
                    <a:pt x="111" y="14"/>
                  </a:lnTo>
                  <a:lnTo>
                    <a:pt x="130" y="16"/>
                  </a:lnTo>
                  <a:lnTo>
                    <a:pt x="149" y="18"/>
                  </a:lnTo>
                  <a:lnTo>
                    <a:pt x="168" y="21"/>
                  </a:lnTo>
                  <a:lnTo>
                    <a:pt x="187" y="23"/>
                  </a:lnTo>
                  <a:lnTo>
                    <a:pt x="187" y="23"/>
                  </a:lnTo>
                  <a:lnTo>
                    <a:pt x="206" y="26"/>
                  </a:lnTo>
                  <a:lnTo>
                    <a:pt x="225" y="28"/>
                  </a:lnTo>
                  <a:lnTo>
                    <a:pt x="244" y="30"/>
                  </a:lnTo>
                  <a:lnTo>
                    <a:pt x="262" y="33"/>
                  </a:lnTo>
                  <a:lnTo>
                    <a:pt x="281" y="35"/>
                  </a:lnTo>
                  <a:lnTo>
                    <a:pt x="300" y="37"/>
                  </a:lnTo>
                  <a:lnTo>
                    <a:pt x="319" y="40"/>
                  </a:lnTo>
                  <a:lnTo>
                    <a:pt x="338" y="42"/>
                  </a:lnTo>
                  <a:lnTo>
                    <a:pt x="357" y="45"/>
                  </a:lnTo>
                  <a:lnTo>
                    <a:pt x="376" y="45"/>
                  </a:lnTo>
                  <a:lnTo>
                    <a:pt x="395" y="47"/>
                  </a:lnTo>
                  <a:lnTo>
                    <a:pt x="414" y="49"/>
                  </a:lnTo>
                  <a:lnTo>
                    <a:pt x="433" y="52"/>
                  </a:lnTo>
                  <a:lnTo>
                    <a:pt x="452" y="54"/>
                  </a:lnTo>
                  <a:lnTo>
                    <a:pt x="471" y="56"/>
                  </a:lnTo>
                  <a:lnTo>
                    <a:pt x="490" y="56"/>
                  </a:lnTo>
                  <a:lnTo>
                    <a:pt x="508" y="59"/>
                  </a:lnTo>
                  <a:lnTo>
                    <a:pt x="527" y="61"/>
                  </a:lnTo>
                  <a:lnTo>
                    <a:pt x="539" y="61"/>
                  </a:lnTo>
                  <a:lnTo>
                    <a:pt x="546" y="63"/>
                  </a:lnTo>
                  <a:lnTo>
                    <a:pt x="568" y="63"/>
                  </a:lnTo>
                  <a:lnTo>
                    <a:pt x="587" y="66"/>
                  </a:lnTo>
                  <a:lnTo>
                    <a:pt x="605" y="68"/>
                  </a:lnTo>
                  <a:lnTo>
                    <a:pt x="624" y="68"/>
                  </a:lnTo>
                  <a:lnTo>
                    <a:pt x="643" y="71"/>
                  </a:lnTo>
                  <a:lnTo>
                    <a:pt x="662" y="73"/>
                  </a:lnTo>
                  <a:lnTo>
                    <a:pt x="681" y="73"/>
                  </a:lnTo>
                  <a:lnTo>
                    <a:pt x="700" y="75"/>
                  </a:lnTo>
                  <a:lnTo>
                    <a:pt x="719" y="75"/>
                  </a:lnTo>
                  <a:lnTo>
                    <a:pt x="738" y="78"/>
                  </a:lnTo>
                  <a:lnTo>
                    <a:pt x="757" y="80"/>
                  </a:lnTo>
                  <a:lnTo>
                    <a:pt x="776" y="80"/>
                  </a:lnTo>
                  <a:lnTo>
                    <a:pt x="795" y="82"/>
                  </a:lnTo>
                  <a:lnTo>
                    <a:pt x="814" y="82"/>
                  </a:lnTo>
                  <a:lnTo>
                    <a:pt x="833" y="85"/>
                  </a:lnTo>
                  <a:lnTo>
                    <a:pt x="851" y="85"/>
                  </a:lnTo>
                  <a:lnTo>
                    <a:pt x="873" y="87"/>
                  </a:lnTo>
                  <a:lnTo>
                    <a:pt x="892" y="87"/>
                  </a:lnTo>
                  <a:lnTo>
                    <a:pt x="911" y="87"/>
                  </a:lnTo>
                  <a:lnTo>
                    <a:pt x="930" y="89"/>
                  </a:lnTo>
                  <a:lnTo>
                    <a:pt x="948" y="89"/>
                  </a:lnTo>
                  <a:lnTo>
                    <a:pt x="967" y="92"/>
                  </a:lnTo>
                  <a:lnTo>
                    <a:pt x="986" y="92"/>
                  </a:lnTo>
                  <a:lnTo>
                    <a:pt x="1005" y="92"/>
                  </a:lnTo>
                  <a:lnTo>
                    <a:pt x="1024" y="94"/>
                  </a:lnTo>
                  <a:lnTo>
                    <a:pt x="1043" y="94"/>
                  </a:lnTo>
                  <a:lnTo>
                    <a:pt x="1057" y="94"/>
                  </a:lnTo>
                  <a:lnTo>
                    <a:pt x="1057" y="118"/>
                  </a:lnTo>
                  <a:lnTo>
                    <a:pt x="1055" y="139"/>
                  </a:lnTo>
                  <a:lnTo>
                    <a:pt x="1055" y="163"/>
                  </a:lnTo>
                  <a:lnTo>
                    <a:pt x="1055" y="184"/>
                  </a:lnTo>
                  <a:lnTo>
                    <a:pt x="1053" y="208"/>
                  </a:lnTo>
                  <a:lnTo>
                    <a:pt x="1053" y="229"/>
                  </a:lnTo>
                  <a:lnTo>
                    <a:pt x="1053" y="253"/>
                  </a:lnTo>
                  <a:lnTo>
                    <a:pt x="1053" y="274"/>
                  </a:lnTo>
                  <a:lnTo>
                    <a:pt x="1050" y="298"/>
                  </a:lnTo>
                  <a:lnTo>
                    <a:pt x="1050" y="321"/>
                  </a:lnTo>
                  <a:lnTo>
                    <a:pt x="1050" y="343"/>
                  </a:lnTo>
                  <a:lnTo>
                    <a:pt x="1048" y="366"/>
                  </a:lnTo>
                  <a:lnTo>
                    <a:pt x="1048" y="390"/>
                  </a:lnTo>
                  <a:lnTo>
                    <a:pt x="1048" y="411"/>
                  </a:lnTo>
                  <a:lnTo>
                    <a:pt x="1045" y="435"/>
                  </a:lnTo>
                  <a:lnTo>
                    <a:pt x="1045" y="459"/>
                  </a:lnTo>
                  <a:lnTo>
                    <a:pt x="1045" y="459"/>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29" name="Freeform 28"/>
            <p:cNvSpPr>
              <a:spLocks noEditPoints="1"/>
            </p:cNvSpPr>
            <p:nvPr/>
          </p:nvSpPr>
          <p:spPr bwMode="auto">
            <a:xfrm>
              <a:off x="4501729" y="4372538"/>
              <a:ext cx="414020" cy="716705"/>
            </a:xfrm>
            <a:custGeom>
              <a:avLst/>
              <a:gdLst>
                <a:gd name="T0" fmla="*/ 284 w 357"/>
                <a:gd name="T1" fmla="*/ 603 h 618"/>
                <a:gd name="T2" fmla="*/ 286 w 357"/>
                <a:gd name="T3" fmla="*/ 606 h 618"/>
                <a:gd name="T4" fmla="*/ 286 w 357"/>
                <a:gd name="T5" fmla="*/ 599 h 618"/>
                <a:gd name="T6" fmla="*/ 298 w 357"/>
                <a:gd name="T7" fmla="*/ 603 h 618"/>
                <a:gd name="T8" fmla="*/ 357 w 357"/>
                <a:gd name="T9" fmla="*/ 596 h 618"/>
                <a:gd name="T10" fmla="*/ 345 w 357"/>
                <a:gd name="T11" fmla="*/ 504 h 618"/>
                <a:gd name="T12" fmla="*/ 331 w 357"/>
                <a:gd name="T13" fmla="*/ 400 h 618"/>
                <a:gd name="T14" fmla="*/ 328 w 357"/>
                <a:gd name="T15" fmla="*/ 343 h 618"/>
                <a:gd name="T16" fmla="*/ 328 w 357"/>
                <a:gd name="T17" fmla="*/ 220 h 618"/>
                <a:gd name="T18" fmla="*/ 328 w 357"/>
                <a:gd name="T19" fmla="*/ 76 h 618"/>
                <a:gd name="T20" fmla="*/ 328 w 357"/>
                <a:gd name="T21" fmla="*/ 12 h 618"/>
                <a:gd name="T22" fmla="*/ 288 w 357"/>
                <a:gd name="T23" fmla="*/ 5 h 618"/>
                <a:gd name="T24" fmla="*/ 182 w 357"/>
                <a:gd name="T25" fmla="*/ 14 h 618"/>
                <a:gd name="T26" fmla="*/ 106 w 357"/>
                <a:gd name="T27" fmla="*/ 26 h 618"/>
                <a:gd name="T28" fmla="*/ 90 w 357"/>
                <a:gd name="T29" fmla="*/ 52 h 618"/>
                <a:gd name="T30" fmla="*/ 78 w 357"/>
                <a:gd name="T31" fmla="*/ 64 h 618"/>
                <a:gd name="T32" fmla="*/ 71 w 357"/>
                <a:gd name="T33" fmla="*/ 102 h 618"/>
                <a:gd name="T34" fmla="*/ 64 w 357"/>
                <a:gd name="T35" fmla="*/ 109 h 618"/>
                <a:gd name="T36" fmla="*/ 56 w 357"/>
                <a:gd name="T37" fmla="*/ 113 h 618"/>
                <a:gd name="T38" fmla="*/ 45 w 357"/>
                <a:gd name="T39" fmla="*/ 135 h 618"/>
                <a:gd name="T40" fmla="*/ 38 w 357"/>
                <a:gd name="T41" fmla="*/ 151 h 618"/>
                <a:gd name="T42" fmla="*/ 38 w 357"/>
                <a:gd name="T43" fmla="*/ 163 h 618"/>
                <a:gd name="T44" fmla="*/ 33 w 357"/>
                <a:gd name="T45" fmla="*/ 180 h 618"/>
                <a:gd name="T46" fmla="*/ 21 w 357"/>
                <a:gd name="T47" fmla="*/ 194 h 618"/>
                <a:gd name="T48" fmla="*/ 23 w 357"/>
                <a:gd name="T49" fmla="*/ 206 h 618"/>
                <a:gd name="T50" fmla="*/ 33 w 357"/>
                <a:gd name="T51" fmla="*/ 220 h 618"/>
                <a:gd name="T52" fmla="*/ 35 w 357"/>
                <a:gd name="T53" fmla="*/ 241 h 618"/>
                <a:gd name="T54" fmla="*/ 35 w 357"/>
                <a:gd name="T55" fmla="*/ 260 h 618"/>
                <a:gd name="T56" fmla="*/ 40 w 357"/>
                <a:gd name="T57" fmla="*/ 282 h 618"/>
                <a:gd name="T58" fmla="*/ 40 w 357"/>
                <a:gd name="T59" fmla="*/ 296 h 618"/>
                <a:gd name="T60" fmla="*/ 45 w 357"/>
                <a:gd name="T61" fmla="*/ 315 h 618"/>
                <a:gd name="T62" fmla="*/ 40 w 357"/>
                <a:gd name="T63" fmla="*/ 327 h 618"/>
                <a:gd name="T64" fmla="*/ 45 w 357"/>
                <a:gd name="T65" fmla="*/ 341 h 618"/>
                <a:gd name="T66" fmla="*/ 61 w 357"/>
                <a:gd name="T67" fmla="*/ 357 h 618"/>
                <a:gd name="T68" fmla="*/ 59 w 357"/>
                <a:gd name="T69" fmla="*/ 376 h 618"/>
                <a:gd name="T70" fmla="*/ 54 w 357"/>
                <a:gd name="T71" fmla="*/ 395 h 618"/>
                <a:gd name="T72" fmla="*/ 38 w 357"/>
                <a:gd name="T73" fmla="*/ 416 h 618"/>
                <a:gd name="T74" fmla="*/ 21 w 357"/>
                <a:gd name="T75" fmla="*/ 435 h 618"/>
                <a:gd name="T76" fmla="*/ 12 w 357"/>
                <a:gd name="T77" fmla="*/ 466 h 618"/>
                <a:gd name="T78" fmla="*/ 14 w 357"/>
                <a:gd name="T79" fmla="*/ 483 h 618"/>
                <a:gd name="T80" fmla="*/ 0 w 357"/>
                <a:gd name="T81" fmla="*/ 499 h 618"/>
                <a:gd name="T82" fmla="*/ 4 w 357"/>
                <a:gd name="T83" fmla="*/ 509 h 618"/>
                <a:gd name="T84" fmla="*/ 7 w 357"/>
                <a:gd name="T85" fmla="*/ 530 h 618"/>
                <a:gd name="T86" fmla="*/ 104 w 357"/>
                <a:gd name="T87" fmla="*/ 523 h 618"/>
                <a:gd name="T88" fmla="*/ 198 w 357"/>
                <a:gd name="T89" fmla="*/ 513 h 618"/>
                <a:gd name="T90" fmla="*/ 201 w 357"/>
                <a:gd name="T91" fmla="*/ 540 h 618"/>
                <a:gd name="T92" fmla="*/ 203 w 357"/>
                <a:gd name="T93" fmla="*/ 558 h 618"/>
                <a:gd name="T94" fmla="*/ 220 w 357"/>
                <a:gd name="T95" fmla="*/ 580 h 618"/>
                <a:gd name="T96" fmla="*/ 224 w 357"/>
                <a:gd name="T97" fmla="*/ 599 h 618"/>
                <a:gd name="T98" fmla="*/ 239 w 357"/>
                <a:gd name="T99" fmla="*/ 611 h 618"/>
                <a:gd name="T100" fmla="*/ 246 w 357"/>
                <a:gd name="T101" fmla="*/ 611 h 618"/>
                <a:gd name="T102" fmla="*/ 248 w 357"/>
                <a:gd name="T103" fmla="*/ 601 h 618"/>
                <a:gd name="T104" fmla="*/ 255 w 357"/>
                <a:gd name="T105" fmla="*/ 589 h 618"/>
                <a:gd name="T106" fmla="*/ 265 w 357"/>
                <a:gd name="T107" fmla="*/ 592 h 618"/>
                <a:gd name="T108" fmla="*/ 291 w 357"/>
                <a:gd name="T109" fmla="*/ 582 h 618"/>
                <a:gd name="T110" fmla="*/ 295 w 357"/>
                <a:gd name="T111" fmla="*/ 575 h 618"/>
                <a:gd name="T112" fmla="*/ 336 w 357"/>
                <a:gd name="T113" fmla="*/ 575 h 618"/>
                <a:gd name="T114" fmla="*/ 345 w 357"/>
                <a:gd name="T115" fmla="*/ 582 h 618"/>
                <a:gd name="T116" fmla="*/ 357 w 357"/>
                <a:gd name="T117" fmla="*/ 577 h 618"/>
                <a:gd name="T118" fmla="*/ 326 w 357"/>
                <a:gd name="T119" fmla="*/ 594 h 618"/>
                <a:gd name="T120" fmla="*/ 336 w 357"/>
                <a:gd name="T121" fmla="*/ 596 h 6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7" h="618">
                  <a:moveTo>
                    <a:pt x="286" y="599"/>
                  </a:moveTo>
                  <a:lnTo>
                    <a:pt x="286" y="601"/>
                  </a:lnTo>
                  <a:lnTo>
                    <a:pt x="284" y="601"/>
                  </a:lnTo>
                  <a:lnTo>
                    <a:pt x="279" y="601"/>
                  </a:lnTo>
                  <a:lnTo>
                    <a:pt x="279" y="603"/>
                  </a:lnTo>
                  <a:lnTo>
                    <a:pt x="281" y="601"/>
                  </a:lnTo>
                  <a:lnTo>
                    <a:pt x="284" y="601"/>
                  </a:lnTo>
                  <a:lnTo>
                    <a:pt x="284" y="603"/>
                  </a:lnTo>
                  <a:lnTo>
                    <a:pt x="284" y="603"/>
                  </a:lnTo>
                  <a:lnTo>
                    <a:pt x="286" y="603"/>
                  </a:lnTo>
                  <a:lnTo>
                    <a:pt x="286" y="603"/>
                  </a:lnTo>
                  <a:lnTo>
                    <a:pt x="284" y="606"/>
                  </a:lnTo>
                  <a:lnTo>
                    <a:pt x="284" y="606"/>
                  </a:lnTo>
                  <a:lnTo>
                    <a:pt x="284" y="606"/>
                  </a:lnTo>
                  <a:lnTo>
                    <a:pt x="286" y="606"/>
                  </a:lnTo>
                  <a:lnTo>
                    <a:pt x="286" y="606"/>
                  </a:lnTo>
                  <a:lnTo>
                    <a:pt x="286" y="606"/>
                  </a:lnTo>
                  <a:lnTo>
                    <a:pt x="288" y="601"/>
                  </a:lnTo>
                  <a:lnTo>
                    <a:pt x="288" y="601"/>
                  </a:lnTo>
                  <a:lnTo>
                    <a:pt x="288" y="599"/>
                  </a:lnTo>
                  <a:lnTo>
                    <a:pt x="288" y="599"/>
                  </a:lnTo>
                  <a:lnTo>
                    <a:pt x="288" y="599"/>
                  </a:lnTo>
                  <a:lnTo>
                    <a:pt x="288" y="599"/>
                  </a:lnTo>
                  <a:lnTo>
                    <a:pt x="286" y="599"/>
                  </a:lnTo>
                  <a:close/>
                  <a:moveTo>
                    <a:pt x="248" y="615"/>
                  </a:moveTo>
                  <a:lnTo>
                    <a:pt x="248" y="618"/>
                  </a:lnTo>
                  <a:lnTo>
                    <a:pt x="250" y="618"/>
                  </a:lnTo>
                  <a:lnTo>
                    <a:pt x="250" y="615"/>
                  </a:lnTo>
                  <a:lnTo>
                    <a:pt x="250" y="615"/>
                  </a:lnTo>
                  <a:lnTo>
                    <a:pt x="248" y="615"/>
                  </a:lnTo>
                  <a:close/>
                  <a:moveTo>
                    <a:pt x="298" y="603"/>
                  </a:moveTo>
                  <a:lnTo>
                    <a:pt x="298" y="603"/>
                  </a:lnTo>
                  <a:lnTo>
                    <a:pt x="300" y="601"/>
                  </a:lnTo>
                  <a:lnTo>
                    <a:pt x="302" y="601"/>
                  </a:lnTo>
                  <a:lnTo>
                    <a:pt x="300" y="601"/>
                  </a:lnTo>
                  <a:lnTo>
                    <a:pt x="298" y="603"/>
                  </a:lnTo>
                  <a:close/>
                  <a:moveTo>
                    <a:pt x="347" y="596"/>
                  </a:moveTo>
                  <a:lnTo>
                    <a:pt x="352" y="596"/>
                  </a:lnTo>
                  <a:lnTo>
                    <a:pt x="354" y="596"/>
                  </a:lnTo>
                  <a:lnTo>
                    <a:pt x="357" y="596"/>
                  </a:lnTo>
                  <a:lnTo>
                    <a:pt x="347" y="596"/>
                  </a:lnTo>
                  <a:lnTo>
                    <a:pt x="347" y="596"/>
                  </a:lnTo>
                  <a:close/>
                  <a:moveTo>
                    <a:pt x="357" y="575"/>
                  </a:moveTo>
                  <a:lnTo>
                    <a:pt x="352" y="551"/>
                  </a:lnTo>
                  <a:lnTo>
                    <a:pt x="352" y="540"/>
                  </a:lnTo>
                  <a:lnTo>
                    <a:pt x="350" y="528"/>
                  </a:lnTo>
                  <a:lnTo>
                    <a:pt x="347" y="516"/>
                  </a:lnTo>
                  <a:lnTo>
                    <a:pt x="345" y="504"/>
                  </a:lnTo>
                  <a:lnTo>
                    <a:pt x="343" y="495"/>
                  </a:lnTo>
                  <a:lnTo>
                    <a:pt x="343" y="483"/>
                  </a:lnTo>
                  <a:lnTo>
                    <a:pt x="338" y="459"/>
                  </a:lnTo>
                  <a:lnTo>
                    <a:pt x="338" y="447"/>
                  </a:lnTo>
                  <a:lnTo>
                    <a:pt x="336" y="435"/>
                  </a:lnTo>
                  <a:lnTo>
                    <a:pt x="333" y="424"/>
                  </a:lnTo>
                  <a:lnTo>
                    <a:pt x="331" y="412"/>
                  </a:lnTo>
                  <a:lnTo>
                    <a:pt x="331" y="400"/>
                  </a:lnTo>
                  <a:lnTo>
                    <a:pt x="328" y="390"/>
                  </a:lnTo>
                  <a:lnTo>
                    <a:pt x="328" y="388"/>
                  </a:lnTo>
                  <a:lnTo>
                    <a:pt x="328" y="386"/>
                  </a:lnTo>
                  <a:lnTo>
                    <a:pt x="328" y="381"/>
                  </a:lnTo>
                  <a:lnTo>
                    <a:pt x="328" y="374"/>
                  </a:lnTo>
                  <a:lnTo>
                    <a:pt x="328" y="364"/>
                  </a:lnTo>
                  <a:lnTo>
                    <a:pt x="328" y="355"/>
                  </a:lnTo>
                  <a:lnTo>
                    <a:pt x="328" y="343"/>
                  </a:lnTo>
                  <a:lnTo>
                    <a:pt x="328" y="331"/>
                  </a:lnTo>
                  <a:lnTo>
                    <a:pt x="328" y="317"/>
                  </a:lnTo>
                  <a:lnTo>
                    <a:pt x="328" y="303"/>
                  </a:lnTo>
                  <a:lnTo>
                    <a:pt x="328" y="289"/>
                  </a:lnTo>
                  <a:lnTo>
                    <a:pt x="328" y="272"/>
                  </a:lnTo>
                  <a:lnTo>
                    <a:pt x="328" y="256"/>
                  </a:lnTo>
                  <a:lnTo>
                    <a:pt x="328" y="239"/>
                  </a:lnTo>
                  <a:lnTo>
                    <a:pt x="328" y="220"/>
                  </a:lnTo>
                  <a:lnTo>
                    <a:pt x="328" y="187"/>
                  </a:lnTo>
                  <a:lnTo>
                    <a:pt x="328" y="168"/>
                  </a:lnTo>
                  <a:lnTo>
                    <a:pt x="328" y="151"/>
                  </a:lnTo>
                  <a:lnTo>
                    <a:pt x="328" y="135"/>
                  </a:lnTo>
                  <a:lnTo>
                    <a:pt x="328" y="118"/>
                  </a:lnTo>
                  <a:lnTo>
                    <a:pt x="328" y="104"/>
                  </a:lnTo>
                  <a:lnTo>
                    <a:pt x="328" y="90"/>
                  </a:lnTo>
                  <a:lnTo>
                    <a:pt x="328" y="76"/>
                  </a:lnTo>
                  <a:lnTo>
                    <a:pt x="328" y="64"/>
                  </a:lnTo>
                  <a:lnTo>
                    <a:pt x="328" y="52"/>
                  </a:lnTo>
                  <a:lnTo>
                    <a:pt x="328" y="42"/>
                  </a:lnTo>
                  <a:lnTo>
                    <a:pt x="328" y="33"/>
                  </a:lnTo>
                  <a:lnTo>
                    <a:pt x="328" y="21"/>
                  </a:lnTo>
                  <a:lnTo>
                    <a:pt x="328" y="19"/>
                  </a:lnTo>
                  <a:lnTo>
                    <a:pt x="328" y="12"/>
                  </a:lnTo>
                  <a:lnTo>
                    <a:pt x="328" y="12"/>
                  </a:lnTo>
                  <a:lnTo>
                    <a:pt x="328" y="12"/>
                  </a:lnTo>
                  <a:lnTo>
                    <a:pt x="324" y="9"/>
                  </a:lnTo>
                  <a:lnTo>
                    <a:pt x="321" y="5"/>
                  </a:lnTo>
                  <a:lnTo>
                    <a:pt x="319" y="0"/>
                  </a:lnTo>
                  <a:lnTo>
                    <a:pt x="319" y="0"/>
                  </a:lnTo>
                  <a:lnTo>
                    <a:pt x="314" y="0"/>
                  </a:lnTo>
                  <a:lnTo>
                    <a:pt x="300" y="2"/>
                  </a:lnTo>
                  <a:lnTo>
                    <a:pt x="288" y="5"/>
                  </a:lnTo>
                  <a:lnTo>
                    <a:pt x="274" y="5"/>
                  </a:lnTo>
                  <a:lnTo>
                    <a:pt x="262" y="7"/>
                  </a:lnTo>
                  <a:lnTo>
                    <a:pt x="248" y="7"/>
                  </a:lnTo>
                  <a:lnTo>
                    <a:pt x="234" y="9"/>
                  </a:lnTo>
                  <a:lnTo>
                    <a:pt x="222" y="9"/>
                  </a:lnTo>
                  <a:lnTo>
                    <a:pt x="208" y="12"/>
                  </a:lnTo>
                  <a:lnTo>
                    <a:pt x="196" y="14"/>
                  </a:lnTo>
                  <a:lnTo>
                    <a:pt x="182" y="14"/>
                  </a:lnTo>
                  <a:lnTo>
                    <a:pt x="168" y="16"/>
                  </a:lnTo>
                  <a:lnTo>
                    <a:pt x="156" y="16"/>
                  </a:lnTo>
                  <a:lnTo>
                    <a:pt x="142" y="19"/>
                  </a:lnTo>
                  <a:lnTo>
                    <a:pt x="130" y="19"/>
                  </a:lnTo>
                  <a:lnTo>
                    <a:pt x="116" y="21"/>
                  </a:lnTo>
                  <a:lnTo>
                    <a:pt x="101" y="21"/>
                  </a:lnTo>
                  <a:lnTo>
                    <a:pt x="104" y="21"/>
                  </a:lnTo>
                  <a:lnTo>
                    <a:pt x="106" y="26"/>
                  </a:lnTo>
                  <a:lnTo>
                    <a:pt x="106" y="31"/>
                  </a:lnTo>
                  <a:lnTo>
                    <a:pt x="104" y="35"/>
                  </a:lnTo>
                  <a:lnTo>
                    <a:pt x="99" y="38"/>
                  </a:lnTo>
                  <a:lnTo>
                    <a:pt x="87" y="45"/>
                  </a:lnTo>
                  <a:lnTo>
                    <a:pt x="87" y="45"/>
                  </a:lnTo>
                  <a:lnTo>
                    <a:pt x="87" y="47"/>
                  </a:lnTo>
                  <a:lnTo>
                    <a:pt x="90" y="50"/>
                  </a:lnTo>
                  <a:lnTo>
                    <a:pt x="90" y="52"/>
                  </a:lnTo>
                  <a:lnTo>
                    <a:pt x="87" y="54"/>
                  </a:lnTo>
                  <a:lnTo>
                    <a:pt x="87" y="57"/>
                  </a:lnTo>
                  <a:lnTo>
                    <a:pt x="85" y="57"/>
                  </a:lnTo>
                  <a:lnTo>
                    <a:pt x="82" y="57"/>
                  </a:lnTo>
                  <a:lnTo>
                    <a:pt x="80" y="54"/>
                  </a:lnTo>
                  <a:lnTo>
                    <a:pt x="80" y="57"/>
                  </a:lnTo>
                  <a:lnTo>
                    <a:pt x="78" y="59"/>
                  </a:lnTo>
                  <a:lnTo>
                    <a:pt x="78" y="64"/>
                  </a:lnTo>
                  <a:lnTo>
                    <a:pt x="78" y="69"/>
                  </a:lnTo>
                  <a:lnTo>
                    <a:pt x="80" y="76"/>
                  </a:lnTo>
                  <a:lnTo>
                    <a:pt x="80" y="87"/>
                  </a:lnTo>
                  <a:lnTo>
                    <a:pt x="80" y="92"/>
                  </a:lnTo>
                  <a:lnTo>
                    <a:pt x="80" y="95"/>
                  </a:lnTo>
                  <a:lnTo>
                    <a:pt x="75" y="99"/>
                  </a:lnTo>
                  <a:lnTo>
                    <a:pt x="73" y="102"/>
                  </a:lnTo>
                  <a:lnTo>
                    <a:pt x="71" y="102"/>
                  </a:lnTo>
                  <a:lnTo>
                    <a:pt x="66" y="104"/>
                  </a:lnTo>
                  <a:lnTo>
                    <a:pt x="64" y="104"/>
                  </a:lnTo>
                  <a:lnTo>
                    <a:pt x="64" y="104"/>
                  </a:lnTo>
                  <a:lnTo>
                    <a:pt x="61" y="102"/>
                  </a:lnTo>
                  <a:lnTo>
                    <a:pt x="61" y="104"/>
                  </a:lnTo>
                  <a:lnTo>
                    <a:pt x="61" y="104"/>
                  </a:lnTo>
                  <a:lnTo>
                    <a:pt x="64" y="106"/>
                  </a:lnTo>
                  <a:lnTo>
                    <a:pt x="64" y="109"/>
                  </a:lnTo>
                  <a:lnTo>
                    <a:pt x="64" y="109"/>
                  </a:lnTo>
                  <a:lnTo>
                    <a:pt x="64" y="111"/>
                  </a:lnTo>
                  <a:lnTo>
                    <a:pt x="64" y="113"/>
                  </a:lnTo>
                  <a:lnTo>
                    <a:pt x="61" y="113"/>
                  </a:lnTo>
                  <a:lnTo>
                    <a:pt x="61" y="116"/>
                  </a:lnTo>
                  <a:lnTo>
                    <a:pt x="61" y="116"/>
                  </a:lnTo>
                  <a:lnTo>
                    <a:pt x="59" y="113"/>
                  </a:lnTo>
                  <a:lnTo>
                    <a:pt x="56" y="113"/>
                  </a:lnTo>
                  <a:lnTo>
                    <a:pt x="56" y="113"/>
                  </a:lnTo>
                  <a:lnTo>
                    <a:pt x="56" y="116"/>
                  </a:lnTo>
                  <a:lnTo>
                    <a:pt x="54" y="125"/>
                  </a:lnTo>
                  <a:lnTo>
                    <a:pt x="52" y="125"/>
                  </a:lnTo>
                  <a:lnTo>
                    <a:pt x="52" y="128"/>
                  </a:lnTo>
                  <a:lnTo>
                    <a:pt x="45" y="130"/>
                  </a:lnTo>
                  <a:lnTo>
                    <a:pt x="45" y="132"/>
                  </a:lnTo>
                  <a:lnTo>
                    <a:pt x="45" y="135"/>
                  </a:lnTo>
                  <a:lnTo>
                    <a:pt x="52" y="137"/>
                  </a:lnTo>
                  <a:lnTo>
                    <a:pt x="54" y="142"/>
                  </a:lnTo>
                  <a:lnTo>
                    <a:pt x="52" y="144"/>
                  </a:lnTo>
                  <a:lnTo>
                    <a:pt x="49" y="147"/>
                  </a:lnTo>
                  <a:lnTo>
                    <a:pt x="49" y="147"/>
                  </a:lnTo>
                  <a:lnTo>
                    <a:pt x="47" y="147"/>
                  </a:lnTo>
                  <a:lnTo>
                    <a:pt x="45" y="147"/>
                  </a:lnTo>
                  <a:lnTo>
                    <a:pt x="38" y="151"/>
                  </a:lnTo>
                  <a:lnTo>
                    <a:pt x="33" y="154"/>
                  </a:lnTo>
                  <a:lnTo>
                    <a:pt x="33" y="154"/>
                  </a:lnTo>
                  <a:lnTo>
                    <a:pt x="33" y="156"/>
                  </a:lnTo>
                  <a:lnTo>
                    <a:pt x="33" y="156"/>
                  </a:lnTo>
                  <a:lnTo>
                    <a:pt x="35" y="156"/>
                  </a:lnTo>
                  <a:lnTo>
                    <a:pt x="38" y="158"/>
                  </a:lnTo>
                  <a:lnTo>
                    <a:pt x="38" y="161"/>
                  </a:lnTo>
                  <a:lnTo>
                    <a:pt x="38" y="163"/>
                  </a:lnTo>
                  <a:lnTo>
                    <a:pt x="35" y="166"/>
                  </a:lnTo>
                  <a:lnTo>
                    <a:pt x="38" y="170"/>
                  </a:lnTo>
                  <a:lnTo>
                    <a:pt x="38" y="173"/>
                  </a:lnTo>
                  <a:lnTo>
                    <a:pt x="38" y="175"/>
                  </a:lnTo>
                  <a:lnTo>
                    <a:pt x="38" y="177"/>
                  </a:lnTo>
                  <a:lnTo>
                    <a:pt x="38" y="177"/>
                  </a:lnTo>
                  <a:lnTo>
                    <a:pt x="33" y="180"/>
                  </a:lnTo>
                  <a:lnTo>
                    <a:pt x="33" y="180"/>
                  </a:lnTo>
                  <a:lnTo>
                    <a:pt x="33" y="180"/>
                  </a:lnTo>
                  <a:lnTo>
                    <a:pt x="30" y="182"/>
                  </a:lnTo>
                  <a:lnTo>
                    <a:pt x="28" y="182"/>
                  </a:lnTo>
                  <a:lnTo>
                    <a:pt x="28" y="184"/>
                  </a:lnTo>
                  <a:lnTo>
                    <a:pt x="26" y="189"/>
                  </a:lnTo>
                  <a:lnTo>
                    <a:pt x="23" y="192"/>
                  </a:lnTo>
                  <a:lnTo>
                    <a:pt x="21" y="192"/>
                  </a:lnTo>
                  <a:lnTo>
                    <a:pt x="21" y="194"/>
                  </a:lnTo>
                  <a:lnTo>
                    <a:pt x="23" y="196"/>
                  </a:lnTo>
                  <a:lnTo>
                    <a:pt x="28" y="196"/>
                  </a:lnTo>
                  <a:lnTo>
                    <a:pt x="30" y="199"/>
                  </a:lnTo>
                  <a:lnTo>
                    <a:pt x="30" y="201"/>
                  </a:lnTo>
                  <a:lnTo>
                    <a:pt x="30" y="203"/>
                  </a:lnTo>
                  <a:lnTo>
                    <a:pt x="28" y="206"/>
                  </a:lnTo>
                  <a:lnTo>
                    <a:pt x="26" y="206"/>
                  </a:lnTo>
                  <a:lnTo>
                    <a:pt x="23" y="206"/>
                  </a:lnTo>
                  <a:lnTo>
                    <a:pt x="21" y="208"/>
                  </a:lnTo>
                  <a:lnTo>
                    <a:pt x="21" y="211"/>
                  </a:lnTo>
                  <a:lnTo>
                    <a:pt x="23" y="211"/>
                  </a:lnTo>
                  <a:lnTo>
                    <a:pt x="26" y="213"/>
                  </a:lnTo>
                  <a:lnTo>
                    <a:pt x="28" y="213"/>
                  </a:lnTo>
                  <a:lnTo>
                    <a:pt x="30" y="215"/>
                  </a:lnTo>
                  <a:lnTo>
                    <a:pt x="33" y="218"/>
                  </a:lnTo>
                  <a:lnTo>
                    <a:pt x="33" y="220"/>
                  </a:lnTo>
                  <a:lnTo>
                    <a:pt x="35" y="222"/>
                  </a:lnTo>
                  <a:lnTo>
                    <a:pt x="35" y="227"/>
                  </a:lnTo>
                  <a:lnTo>
                    <a:pt x="33" y="229"/>
                  </a:lnTo>
                  <a:lnTo>
                    <a:pt x="30" y="234"/>
                  </a:lnTo>
                  <a:lnTo>
                    <a:pt x="30" y="237"/>
                  </a:lnTo>
                  <a:lnTo>
                    <a:pt x="30" y="239"/>
                  </a:lnTo>
                  <a:lnTo>
                    <a:pt x="33" y="239"/>
                  </a:lnTo>
                  <a:lnTo>
                    <a:pt x="35" y="241"/>
                  </a:lnTo>
                  <a:lnTo>
                    <a:pt x="38" y="241"/>
                  </a:lnTo>
                  <a:lnTo>
                    <a:pt x="38" y="244"/>
                  </a:lnTo>
                  <a:lnTo>
                    <a:pt x="38" y="251"/>
                  </a:lnTo>
                  <a:lnTo>
                    <a:pt x="40" y="253"/>
                  </a:lnTo>
                  <a:lnTo>
                    <a:pt x="40" y="256"/>
                  </a:lnTo>
                  <a:lnTo>
                    <a:pt x="40" y="258"/>
                  </a:lnTo>
                  <a:lnTo>
                    <a:pt x="38" y="260"/>
                  </a:lnTo>
                  <a:lnTo>
                    <a:pt x="35" y="260"/>
                  </a:lnTo>
                  <a:lnTo>
                    <a:pt x="35" y="260"/>
                  </a:lnTo>
                  <a:lnTo>
                    <a:pt x="33" y="263"/>
                  </a:lnTo>
                  <a:lnTo>
                    <a:pt x="35" y="274"/>
                  </a:lnTo>
                  <a:lnTo>
                    <a:pt x="35" y="279"/>
                  </a:lnTo>
                  <a:lnTo>
                    <a:pt x="35" y="282"/>
                  </a:lnTo>
                  <a:lnTo>
                    <a:pt x="38" y="282"/>
                  </a:lnTo>
                  <a:lnTo>
                    <a:pt x="38" y="282"/>
                  </a:lnTo>
                  <a:lnTo>
                    <a:pt x="40" y="282"/>
                  </a:lnTo>
                  <a:lnTo>
                    <a:pt x="42" y="282"/>
                  </a:lnTo>
                  <a:lnTo>
                    <a:pt x="42" y="284"/>
                  </a:lnTo>
                  <a:lnTo>
                    <a:pt x="45" y="286"/>
                  </a:lnTo>
                  <a:lnTo>
                    <a:pt x="45" y="289"/>
                  </a:lnTo>
                  <a:lnTo>
                    <a:pt x="42" y="291"/>
                  </a:lnTo>
                  <a:lnTo>
                    <a:pt x="42" y="293"/>
                  </a:lnTo>
                  <a:lnTo>
                    <a:pt x="40" y="293"/>
                  </a:lnTo>
                  <a:lnTo>
                    <a:pt x="40" y="296"/>
                  </a:lnTo>
                  <a:lnTo>
                    <a:pt x="38" y="300"/>
                  </a:lnTo>
                  <a:lnTo>
                    <a:pt x="38" y="305"/>
                  </a:lnTo>
                  <a:lnTo>
                    <a:pt x="38" y="308"/>
                  </a:lnTo>
                  <a:lnTo>
                    <a:pt x="40" y="308"/>
                  </a:lnTo>
                  <a:lnTo>
                    <a:pt x="45" y="310"/>
                  </a:lnTo>
                  <a:lnTo>
                    <a:pt x="47" y="310"/>
                  </a:lnTo>
                  <a:lnTo>
                    <a:pt x="47" y="312"/>
                  </a:lnTo>
                  <a:lnTo>
                    <a:pt x="45" y="315"/>
                  </a:lnTo>
                  <a:lnTo>
                    <a:pt x="45" y="315"/>
                  </a:lnTo>
                  <a:lnTo>
                    <a:pt x="40" y="317"/>
                  </a:lnTo>
                  <a:lnTo>
                    <a:pt x="38" y="317"/>
                  </a:lnTo>
                  <a:lnTo>
                    <a:pt x="38" y="319"/>
                  </a:lnTo>
                  <a:lnTo>
                    <a:pt x="38" y="322"/>
                  </a:lnTo>
                  <a:lnTo>
                    <a:pt x="38" y="324"/>
                  </a:lnTo>
                  <a:lnTo>
                    <a:pt x="40" y="327"/>
                  </a:lnTo>
                  <a:lnTo>
                    <a:pt x="40" y="327"/>
                  </a:lnTo>
                  <a:lnTo>
                    <a:pt x="42" y="329"/>
                  </a:lnTo>
                  <a:lnTo>
                    <a:pt x="45" y="329"/>
                  </a:lnTo>
                  <a:lnTo>
                    <a:pt x="45" y="331"/>
                  </a:lnTo>
                  <a:lnTo>
                    <a:pt x="47" y="331"/>
                  </a:lnTo>
                  <a:lnTo>
                    <a:pt x="45" y="334"/>
                  </a:lnTo>
                  <a:lnTo>
                    <a:pt x="45" y="336"/>
                  </a:lnTo>
                  <a:lnTo>
                    <a:pt x="45" y="336"/>
                  </a:lnTo>
                  <a:lnTo>
                    <a:pt x="45" y="341"/>
                  </a:lnTo>
                  <a:lnTo>
                    <a:pt x="47" y="343"/>
                  </a:lnTo>
                  <a:lnTo>
                    <a:pt x="47" y="345"/>
                  </a:lnTo>
                  <a:lnTo>
                    <a:pt x="52" y="348"/>
                  </a:lnTo>
                  <a:lnTo>
                    <a:pt x="54" y="348"/>
                  </a:lnTo>
                  <a:lnTo>
                    <a:pt x="56" y="350"/>
                  </a:lnTo>
                  <a:lnTo>
                    <a:pt x="59" y="355"/>
                  </a:lnTo>
                  <a:lnTo>
                    <a:pt x="59" y="355"/>
                  </a:lnTo>
                  <a:lnTo>
                    <a:pt x="61" y="357"/>
                  </a:lnTo>
                  <a:lnTo>
                    <a:pt x="64" y="357"/>
                  </a:lnTo>
                  <a:lnTo>
                    <a:pt x="66" y="357"/>
                  </a:lnTo>
                  <a:lnTo>
                    <a:pt x="68" y="360"/>
                  </a:lnTo>
                  <a:lnTo>
                    <a:pt x="68" y="362"/>
                  </a:lnTo>
                  <a:lnTo>
                    <a:pt x="66" y="362"/>
                  </a:lnTo>
                  <a:lnTo>
                    <a:pt x="66" y="362"/>
                  </a:lnTo>
                  <a:lnTo>
                    <a:pt x="64" y="367"/>
                  </a:lnTo>
                  <a:lnTo>
                    <a:pt x="59" y="376"/>
                  </a:lnTo>
                  <a:lnTo>
                    <a:pt x="56" y="383"/>
                  </a:lnTo>
                  <a:lnTo>
                    <a:pt x="52" y="383"/>
                  </a:lnTo>
                  <a:lnTo>
                    <a:pt x="49" y="383"/>
                  </a:lnTo>
                  <a:lnTo>
                    <a:pt x="49" y="386"/>
                  </a:lnTo>
                  <a:lnTo>
                    <a:pt x="49" y="386"/>
                  </a:lnTo>
                  <a:lnTo>
                    <a:pt x="49" y="386"/>
                  </a:lnTo>
                  <a:lnTo>
                    <a:pt x="54" y="390"/>
                  </a:lnTo>
                  <a:lnTo>
                    <a:pt x="54" y="395"/>
                  </a:lnTo>
                  <a:lnTo>
                    <a:pt x="52" y="400"/>
                  </a:lnTo>
                  <a:lnTo>
                    <a:pt x="49" y="402"/>
                  </a:lnTo>
                  <a:lnTo>
                    <a:pt x="45" y="405"/>
                  </a:lnTo>
                  <a:lnTo>
                    <a:pt x="45" y="405"/>
                  </a:lnTo>
                  <a:lnTo>
                    <a:pt x="45" y="405"/>
                  </a:lnTo>
                  <a:lnTo>
                    <a:pt x="42" y="409"/>
                  </a:lnTo>
                  <a:lnTo>
                    <a:pt x="42" y="409"/>
                  </a:lnTo>
                  <a:lnTo>
                    <a:pt x="38" y="416"/>
                  </a:lnTo>
                  <a:lnTo>
                    <a:pt x="35" y="416"/>
                  </a:lnTo>
                  <a:lnTo>
                    <a:pt x="33" y="419"/>
                  </a:lnTo>
                  <a:lnTo>
                    <a:pt x="30" y="419"/>
                  </a:lnTo>
                  <a:lnTo>
                    <a:pt x="28" y="421"/>
                  </a:lnTo>
                  <a:lnTo>
                    <a:pt x="26" y="424"/>
                  </a:lnTo>
                  <a:lnTo>
                    <a:pt x="26" y="426"/>
                  </a:lnTo>
                  <a:lnTo>
                    <a:pt x="23" y="431"/>
                  </a:lnTo>
                  <a:lnTo>
                    <a:pt x="21" y="435"/>
                  </a:lnTo>
                  <a:lnTo>
                    <a:pt x="21" y="438"/>
                  </a:lnTo>
                  <a:lnTo>
                    <a:pt x="21" y="440"/>
                  </a:lnTo>
                  <a:lnTo>
                    <a:pt x="21" y="452"/>
                  </a:lnTo>
                  <a:lnTo>
                    <a:pt x="21" y="454"/>
                  </a:lnTo>
                  <a:lnTo>
                    <a:pt x="21" y="457"/>
                  </a:lnTo>
                  <a:lnTo>
                    <a:pt x="21" y="457"/>
                  </a:lnTo>
                  <a:lnTo>
                    <a:pt x="14" y="464"/>
                  </a:lnTo>
                  <a:lnTo>
                    <a:pt x="12" y="466"/>
                  </a:lnTo>
                  <a:lnTo>
                    <a:pt x="12" y="473"/>
                  </a:lnTo>
                  <a:lnTo>
                    <a:pt x="12" y="473"/>
                  </a:lnTo>
                  <a:lnTo>
                    <a:pt x="14" y="473"/>
                  </a:lnTo>
                  <a:lnTo>
                    <a:pt x="14" y="478"/>
                  </a:lnTo>
                  <a:lnTo>
                    <a:pt x="16" y="478"/>
                  </a:lnTo>
                  <a:lnTo>
                    <a:pt x="16" y="480"/>
                  </a:lnTo>
                  <a:lnTo>
                    <a:pt x="14" y="480"/>
                  </a:lnTo>
                  <a:lnTo>
                    <a:pt x="14" y="483"/>
                  </a:lnTo>
                  <a:lnTo>
                    <a:pt x="14" y="490"/>
                  </a:lnTo>
                  <a:lnTo>
                    <a:pt x="14" y="492"/>
                  </a:lnTo>
                  <a:lnTo>
                    <a:pt x="12" y="495"/>
                  </a:lnTo>
                  <a:lnTo>
                    <a:pt x="9" y="495"/>
                  </a:lnTo>
                  <a:lnTo>
                    <a:pt x="4" y="495"/>
                  </a:lnTo>
                  <a:lnTo>
                    <a:pt x="2" y="495"/>
                  </a:lnTo>
                  <a:lnTo>
                    <a:pt x="0" y="497"/>
                  </a:lnTo>
                  <a:lnTo>
                    <a:pt x="0" y="499"/>
                  </a:lnTo>
                  <a:lnTo>
                    <a:pt x="2" y="502"/>
                  </a:lnTo>
                  <a:lnTo>
                    <a:pt x="4" y="502"/>
                  </a:lnTo>
                  <a:lnTo>
                    <a:pt x="4" y="504"/>
                  </a:lnTo>
                  <a:lnTo>
                    <a:pt x="4" y="504"/>
                  </a:lnTo>
                  <a:lnTo>
                    <a:pt x="4" y="506"/>
                  </a:lnTo>
                  <a:lnTo>
                    <a:pt x="4" y="506"/>
                  </a:lnTo>
                  <a:lnTo>
                    <a:pt x="4" y="506"/>
                  </a:lnTo>
                  <a:lnTo>
                    <a:pt x="4" y="509"/>
                  </a:lnTo>
                  <a:lnTo>
                    <a:pt x="4" y="511"/>
                  </a:lnTo>
                  <a:lnTo>
                    <a:pt x="4" y="511"/>
                  </a:lnTo>
                  <a:lnTo>
                    <a:pt x="4" y="516"/>
                  </a:lnTo>
                  <a:lnTo>
                    <a:pt x="9" y="518"/>
                  </a:lnTo>
                  <a:lnTo>
                    <a:pt x="9" y="523"/>
                  </a:lnTo>
                  <a:lnTo>
                    <a:pt x="2" y="530"/>
                  </a:lnTo>
                  <a:lnTo>
                    <a:pt x="2" y="530"/>
                  </a:lnTo>
                  <a:lnTo>
                    <a:pt x="7" y="530"/>
                  </a:lnTo>
                  <a:lnTo>
                    <a:pt x="9" y="530"/>
                  </a:lnTo>
                  <a:lnTo>
                    <a:pt x="16" y="530"/>
                  </a:lnTo>
                  <a:lnTo>
                    <a:pt x="26" y="528"/>
                  </a:lnTo>
                  <a:lnTo>
                    <a:pt x="38" y="528"/>
                  </a:lnTo>
                  <a:lnTo>
                    <a:pt x="52" y="525"/>
                  </a:lnTo>
                  <a:lnTo>
                    <a:pt x="68" y="525"/>
                  </a:lnTo>
                  <a:lnTo>
                    <a:pt x="85" y="523"/>
                  </a:lnTo>
                  <a:lnTo>
                    <a:pt x="104" y="523"/>
                  </a:lnTo>
                  <a:lnTo>
                    <a:pt x="120" y="521"/>
                  </a:lnTo>
                  <a:lnTo>
                    <a:pt x="137" y="518"/>
                  </a:lnTo>
                  <a:lnTo>
                    <a:pt x="153" y="518"/>
                  </a:lnTo>
                  <a:lnTo>
                    <a:pt x="168" y="516"/>
                  </a:lnTo>
                  <a:lnTo>
                    <a:pt x="179" y="516"/>
                  </a:lnTo>
                  <a:lnTo>
                    <a:pt x="189" y="513"/>
                  </a:lnTo>
                  <a:lnTo>
                    <a:pt x="196" y="513"/>
                  </a:lnTo>
                  <a:lnTo>
                    <a:pt x="198" y="513"/>
                  </a:lnTo>
                  <a:lnTo>
                    <a:pt x="203" y="513"/>
                  </a:lnTo>
                  <a:lnTo>
                    <a:pt x="205" y="513"/>
                  </a:lnTo>
                  <a:lnTo>
                    <a:pt x="208" y="513"/>
                  </a:lnTo>
                  <a:lnTo>
                    <a:pt x="208" y="518"/>
                  </a:lnTo>
                  <a:lnTo>
                    <a:pt x="205" y="523"/>
                  </a:lnTo>
                  <a:lnTo>
                    <a:pt x="203" y="528"/>
                  </a:lnTo>
                  <a:lnTo>
                    <a:pt x="203" y="535"/>
                  </a:lnTo>
                  <a:lnTo>
                    <a:pt x="201" y="540"/>
                  </a:lnTo>
                  <a:lnTo>
                    <a:pt x="201" y="542"/>
                  </a:lnTo>
                  <a:lnTo>
                    <a:pt x="201" y="544"/>
                  </a:lnTo>
                  <a:lnTo>
                    <a:pt x="198" y="549"/>
                  </a:lnTo>
                  <a:lnTo>
                    <a:pt x="198" y="551"/>
                  </a:lnTo>
                  <a:lnTo>
                    <a:pt x="198" y="554"/>
                  </a:lnTo>
                  <a:lnTo>
                    <a:pt x="201" y="556"/>
                  </a:lnTo>
                  <a:lnTo>
                    <a:pt x="201" y="556"/>
                  </a:lnTo>
                  <a:lnTo>
                    <a:pt x="203" y="558"/>
                  </a:lnTo>
                  <a:lnTo>
                    <a:pt x="201" y="561"/>
                  </a:lnTo>
                  <a:lnTo>
                    <a:pt x="205" y="568"/>
                  </a:lnTo>
                  <a:lnTo>
                    <a:pt x="205" y="568"/>
                  </a:lnTo>
                  <a:lnTo>
                    <a:pt x="210" y="570"/>
                  </a:lnTo>
                  <a:lnTo>
                    <a:pt x="213" y="570"/>
                  </a:lnTo>
                  <a:lnTo>
                    <a:pt x="213" y="575"/>
                  </a:lnTo>
                  <a:lnTo>
                    <a:pt x="217" y="577"/>
                  </a:lnTo>
                  <a:lnTo>
                    <a:pt x="220" y="580"/>
                  </a:lnTo>
                  <a:lnTo>
                    <a:pt x="220" y="580"/>
                  </a:lnTo>
                  <a:lnTo>
                    <a:pt x="220" y="582"/>
                  </a:lnTo>
                  <a:lnTo>
                    <a:pt x="220" y="584"/>
                  </a:lnTo>
                  <a:lnTo>
                    <a:pt x="220" y="584"/>
                  </a:lnTo>
                  <a:lnTo>
                    <a:pt x="220" y="587"/>
                  </a:lnTo>
                  <a:lnTo>
                    <a:pt x="224" y="592"/>
                  </a:lnTo>
                  <a:lnTo>
                    <a:pt x="224" y="594"/>
                  </a:lnTo>
                  <a:lnTo>
                    <a:pt x="224" y="599"/>
                  </a:lnTo>
                  <a:lnTo>
                    <a:pt x="227" y="601"/>
                  </a:lnTo>
                  <a:lnTo>
                    <a:pt x="231" y="608"/>
                  </a:lnTo>
                  <a:lnTo>
                    <a:pt x="234" y="611"/>
                  </a:lnTo>
                  <a:lnTo>
                    <a:pt x="234" y="611"/>
                  </a:lnTo>
                  <a:lnTo>
                    <a:pt x="236" y="611"/>
                  </a:lnTo>
                  <a:lnTo>
                    <a:pt x="239" y="611"/>
                  </a:lnTo>
                  <a:lnTo>
                    <a:pt x="239" y="611"/>
                  </a:lnTo>
                  <a:lnTo>
                    <a:pt x="239" y="611"/>
                  </a:lnTo>
                  <a:lnTo>
                    <a:pt x="239" y="611"/>
                  </a:lnTo>
                  <a:lnTo>
                    <a:pt x="241" y="611"/>
                  </a:lnTo>
                  <a:lnTo>
                    <a:pt x="241" y="611"/>
                  </a:lnTo>
                  <a:lnTo>
                    <a:pt x="243" y="611"/>
                  </a:lnTo>
                  <a:lnTo>
                    <a:pt x="243" y="608"/>
                  </a:lnTo>
                  <a:lnTo>
                    <a:pt x="246" y="611"/>
                  </a:lnTo>
                  <a:lnTo>
                    <a:pt x="246" y="611"/>
                  </a:lnTo>
                  <a:lnTo>
                    <a:pt x="246" y="611"/>
                  </a:lnTo>
                  <a:lnTo>
                    <a:pt x="246" y="611"/>
                  </a:lnTo>
                  <a:lnTo>
                    <a:pt x="248" y="611"/>
                  </a:lnTo>
                  <a:lnTo>
                    <a:pt x="248" y="611"/>
                  </a:lnTo>
                  <a:lnTo>
                    <a:pt x="248" y="608"/>
                  </a:lnTo>
                  <a:lnTo>
                    <a:pt x="248" y="606"/>
                  </a:lnTo>
                  <a:lnTo>
                    <a:pt x="250" y="603"/>
                  </a:lnTo>
                  <a:lnTo>
                    <a:pt x="250" y="603"/>
                  </a:lnTo>
                  <a:lnTo>
                    <a:pt x="248" y="601"/>
                  </a:lnTo>
                  <a:lnTo>
                    <a:pt x="258" y="594"/>
                  </a:lnTo>
                  <a:lnTo>
                    <a:pt x="260" y="594"/>
                  </a:lnTo>
                  <a:lnTo>
                    <a:pt x="260" y="592"/>
                  </a:lnTo>
                  <a:lnTo>
                    <a:pt x="260" y="589"/>
                  </a:lnTo>
                  <a:lnTo>
                    <a:pt x="258" y="589"/>
                  </a:lnTo>
                  <a:lnTo>
                    <a:pt x="255" y="589"/>
                  </a:lnTo>
                  <a:lnTo>
                    <a:pt x="255" y="589"/>
                  </a:lnTo>
                  <a:lnTo>
                    <a:pt x="255" y="589"/>
                  </a:lnTo>
                  <a:lnTo>
                    <a:pt x="255" y="587"/>
                  </a:lnTo>
                  <a:lnTo>
                    <a:pt x="258" y="587"/>
                  </a:lnTo>
                  <a:lnTo>
                    <a:pt x="258" y="584"/>
                  </a:lnTo>
                  <a:lnTo>
                    <a:pt x="260" y="584"/>
                  </a:lnTo>
                  <a:lnTo>
                    <a:pt x="265" y="587"/>
                  </a:lnTo>
                  <a:lnTo>
                    <a:pt x="267" y="589"/>
                  </a:lnTo>
                  <a:lnTo>
                    <a:pt x="265" y="589"/>
                  </a:lnTo>
                  <a:lnTo>
                    <a:pt x="265" y="592"/>
                  </a:lnTo>
                  <a:lnTo>
                    <a:pt x="265" y="592"/>
                  </a:lnTo>
                  <a:lnTo>
                    <a:pt x="267" y="592"/>
                  </a:lnTo>
                  <a:lnTo>
                    <a:pt x="267" y="592"/>
                  </a:lnTo>
                  <a:lnTo>
                    <a:pt x="274" y="589"/>
                  </a:lnTo>
                  <a:lnTo>
                    <a:pt x="281" y="587"/>
                  </a:lnTo>
                  <a:lnTo>
                    <a:pt x="288" y="584"/>
                  </a:lnTo>
                  <a:lnTo>
                    <a:pt x="291" y="582"/>
                  </a:lnTo>
                  <a:lnTo>
                    <a:pt x="291" y="582"/>
                  </a:lnTo>
                  <a:lnTo>
                    <a:pt x="295" y="580"/>
                  </a:lnTo>
                  <a:lnTo>
                    <a:pt x="295" y="580"/>
                  </a:lnTo>
                  <a:lnTo>
                    <a:pt x="302" y="580"/>
                  </a:lnTo>
                  <a:lnTo>
                    <a:pt x="305" y="580"/>
                  </a:lnTo>
                  <a:lnTo>
                    <a:pt x="307" y="577"/>
                  </a:lnTo>
                  <a:lnTo>
                    <a:pt x="293" y="577"/>
                  </a:lnTo>
                  <a:lnTo>
                    <a:pt x="293" y="575"/>
                  </a:lnTo>
                  <a:lnTo>
                    <a:pt x="295" y="575"/>
                  </a:lnTo>
                  <a:lnTo>
                    <a:pt x="298" y="575"/>
                  </a:lnTo>
                  <a:lnTo>
                    <a:pt x="300" y="573"/>
                  </a:lnTo>
                  <a:lnTo>
                    <a:pt x="310" y="575"/>
                  </a:lnTo>
                  <a:lnTo>
                    <a:pt x="321" y="582"/>
                  </a:lnTo>
                  <a:lnTo>
                    <a:pt x="324" y="582"/>
                  </a:lnTo>
                  <a:lnTo>
                    <a:pt x="328" y="582"/>
                  </a:lnTo>
                  <a:lnTo>
                    <a:pt x="333" y="580"/>
                  </a:lnTo>
                  <a:lnTo>
                    <a:pt x="336" y="575"/>
                  </a:lnTo>
                  <a:lnTo>
                    <a:pt x="336" y="575"/>
                  </a:lnTo>
                  <a:lnTo>
                    <a:pt x="336" y="577"/>
                  </a:lnTo>
                  <a:lnTo>
                    <a:pt x="338" y="577"/>
                  </a:lnTo>
                  <a:lnTo>
                    <a:pt x="340" y="580"/>
                  </a:lnTo>
                  <a:lnTo>
                    <a:pt x="340" y="582"/>
                  </a:lnTo>
                  <a:lnTo>
                    <a:pt x="343" y="582"/>
                  </a:lnTo>
                  <a:lnTo>
                    <a:pt x="343" y="582"/>
                  </a:lnTo>
                  <a:lnTo>
                    <a:pt x="345" y="582"/>
                  </a:lnTo>
                  <a:lnTo>
                    <a:pt x="347" y="582"/>
                  </a:lnTo>
                  <a:lnTo>
                    <a:pt x="350" y="582"/>
                  </a:lnTo>
                  <a:lnTo>
                    <a:pt x="352" y="582"/>
                  </a:lnTo>
                  <a:lnTo>
                    <a:pt x="352" y="582"/>
                  </a:lnTo>
                  <a:lnTo>
                    <a:pt x="352" y="580"/>
                  </a:lnTo>
                  <a:lnTo>
                    <a:pt x="354" y="580"/>
                  </a:lnTo>
                  <a:lnTo>
                    <a:pt x="354" y="580"/>
                  </a:lnTo>
                  <a:lnTo>
                    <a:pt x="357" y="577"/>
                  </a:lnTo>
                  <a:lnTo>
                    <a:pt x="357" y="577"/>
                  </a:lnTo>
                  <a:lnTo>
                    <a:pt x="357" y="575"/>
                  </a:lnTo>
                  <a:lnTo>
                    <a:pt x="357" y="575"/>
                  </a:lnTo>
                  <a:lnTo>
                    <a:pt x="357" y="575"/>
                  </a:lnTo>
                  <a:close/>
                  <a:moveTo>
                    <a:pt x="336" y="596"/>
                  </a:moveTo>
                  <a:lnTo>
                    <a:pt x="333" y="596"/>
                  </a:lnTo>
                  <a:lnTo>
                    <a:pt x="331" y="594"/>
                  </a:lnTo>
                  <a:lnTo>
                    <a:pt x="326" y="594"/>
                  </a:lnTo>
                  <a:lnTo>
                    <a:pt x="324" y="594"/>
                  </a:lnTo>
                  <a:lnTo>
                    <a:pt x="321" y="596"/>
                  </a:lnTo>
                  <a:lnTo>
                    <a:pt x="321" y="596"/>
                  </a:lnTo>
                  <a:lnTo>
                    <a:pt x="343" y="596"/>
                  </a:lnTo>
                  <a:lnTo>
                    <a:pt x="343" y="596"/>
                  </a:lnTo>
                  <a:lnTo>
                    <a:pt x="345" y="596"/>
                  </a:lnTo>
                  <a:lnTo>
                    <a:pt x="343" y="596"/>
                  </a:lnTo>
                  <a:lnTo>
                    <a:pt x="336" y="596"/>
                  </a:lnTo>
                  <a:close/>
                  <a:moveTo>
                    <a:pt x="307" y="599"/>
                  </a:moveTo>
                  <a:lnTo>
                    <a:pt x="305" y="599"/>
                  </a:lnTo>
                  <a:lnTo>
                    <a:pt x="305" y="601"/>
                  </a:lnTo>
                  <a:lnTo>
                    <a:pt x="305" y="599"/>
                  </a:lnTo>
                  <a:lnTo>
                    <a:pt x="307" y="599"/>
                  </a:lnTo>
                  <a:lnTo>
                    <a:pt x="307" y="599"/>
                  </a:lnTo>
                  <a:lnTo>
                    <a:pt x="307" y="599"/>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0" name="Freeform 29"/>
            <p:cNvSpPr>
              <a:spLocks/>
            </p:cNvSpPr>
            <p:nvPr/>
          </p:nvSpPr>
          <p:spPr bwMode="auto">
            <a:xfrm>
              <a:off x="3941586" y="3603646"/>
              <a:ext cx="793247" cy="652921"/>
            </a:xfrm>
            <a:custGeom>
              <a:avLst/>
              <a:gdLst>
                <a:gd name="T0" fmla="*/ 416 w 684"/>
                <a:gd name="T1" fmla="*/ 76 h 563"/>
                <a:gd name="T2" fmla="*/ 421 w 684"/>
                <a:gd name="T3" fmla="*/ 92 h 563"/>
                <a:gd name="T4" fmla="*/ 433 w 684"/>
                <a:gd name="T5" fmla="*/ 111 h 563"/>
                <a:gd name="T6" fmla="*/ 492 w 684"/>
                <a:gd name="T7" fmla="*/ 159 h 563"/>
                <a:gd name="T8" fmla="*/ 502 w 684"/>
                <a:gd name="T9" fmla="*/ 180 h 563"/>
                <a:gd name="T10" fmla="*/ 509 w 684"/>
                <a:gd name="T11" fmla="*/ 201 h 563"/>
                <a:gd name="T12" fmla="*/ 539 w 684"/>
                <a:gd name="T13" fmla="*/ 197 h 563"/>
                <a:gd name="T14" fmla="*/ 556 w 684"/>
                <a:gd name="T15" fmla="*/ 220 h 563"/>
                <a:gd name="T16" fmla="*/ 542 w 684"/>
                <a:gd name="T17" fmla="*/ 277 h 563"/>
                <a:gd name="T18" fmla="*/ 556 w 684"/>
                <a:gd name="T19" fmla="*/ 296 h 563"/>
                <a:gd name="T20" fmla="*/ 582 w 684"/>
                <a:gd name="T21" fmla="*/ 315 h 563"/>
                <a:gd name="T22" fmla="*/ 615 w 684"/>
                <a:gd name="T23" fmla="*/ 332 h 563"/>
                <a:gd name="T24" fmla="*/ 634 w 684"/>
                <a:gd name="T25" fmla="*/ 355 h 563"/>
                <a:gd name="T26" fmla="*/ 641 w 684"/>
                <a:gd name="T27" fmla="*/ 388 h 563"/>
                <a:gd name="T28" fmla="*/ 646 w 684"/>
                <a:gd name="T29" fmla="*/ 405 h 563"/>
                <a:gd name="T30" fmla="*/ 667 w 684"/>
                <a:gd name="T31" fmla="*/ 426 h 563"/>
                <a:gd name="T32" fmla="*/ 667 w 684"/>
                <a:gd name="T33" fmla="*/ 417 h 563"/>
                <a:gd name="T34" fmla="*/ 674 w 684"/>
                <a:gd name="T35" fmla="*/ 429 h 563"/>
                <a:gd name="T36" fmla="*/ 684 w 684"/>
                <a:gd name="T37" fmla="*/ 440 h 563"/>
                <a:gd name="T38" fmla="*/ 679 w 684"/>
                <a:gd name="T39" fmla="*/ 469 h 563"/>
                <a:gd name="T40" fmla="*/ 660 w 684"/>
                <a:gd name="T41" fmla="*/ 474 h 563"/>
                <a:gd name="T42" fmla="*/ 653 w 684"/>
                <a:gd name="T43" fmla="*/ 497 h 563"/>
                <a:gd name="T44" fmla="*/ 641 w 684"/>
                <a:gd name="T45" fmla="*/ 490 h 563"/>
                <a:gd name="T46" fmla="*/ 648 w 684"/>
                <a:gd name="T47" fmla="*/ 509 h 563"/>
                <a:gd name="T48" fmla="*/ 646 w 684"/>
                <a:gd name="T49" fmla="*/ 519 h 563"/>
                <a:gd name="T50" fmla="*/ 641 w 684"/>
                <a:gd name="T51" fmla="*/ 540 h 563"/>
                <a:gd name="T52" fmla="*/ 632 w 684"/>
                <a:gd name="T53" fmla="*/ 556 h 563"/>
                <a:gd name="T54" fmla="*/ 568 w 684"/>
                <a:gd name="T55" fmla="*/ 561 h 563"/>
                <a:gd name="T56" fmla="*/ 575 w 684"/>
                <a:gd name="T57" fmla="*/ 545 h 563"/>
                <a:gd name="T58" fmla="*/ 580 w 684"/>
                <a:gd name="T59" fmla="*/ 540 h 563"/>
                <a:gd name="T60" fmla="*/ 589 w 684"/>
                <a:gd name="T61" fmla="*/ 533 h 563"/>
                <a:gd name="T62" fmla="*/ 594 w 684"/>
                <a:gd name="T63" fmla="*/ 526 h 563"/>
                <a:gd name="T64" fmla="*/ 594 w 684"/>
                <a:gd name="T65" fmla="*/ 519 h 563"/>
                <a:gd name="T66" fmla="*/ 594 w 684"/>
                <a:gd name="T67" fmla="*/ 509 h 563"/>
                <a:gd name="T68" fmla="*/ 587 w 684"/>
                <a:gd name="T69" fmla="*/ 502 h 563"/>
                <a:gd name="T70" fmla="*/ 577 w 684"/>
                <a:gd name="T71" fmla="*/ 497 h 563"/>
                <a:gd name="T72" fmla="*/ 329 w 684"/>
                <a:gd name="T73" fmla="*/ 516 h 563"/>
                <a:gd name="T74" fmla="*/ 135 w 684"/>
                <a:gd name="T75" fmla="*/ 497 h 563"/>
                <a:gd name="T76" fmla="*/ 128 w 684"/>
                <a:gd name="T77" fmla="*/ 355 h 563"/>
                <a:gd name="T78" fmla="*/ 121 w 684"/>
                <a:gd name="T79" fmla="*/ 213 h 563"/>
                <a:gd name="T80" fmla="*/ 118 w 684"/>
                <a:gd name="T81" fmla="*/ 199 h 563"/>
                <a:gd name="T82" fmla="*/ 107 w 684"/>
                <a:gd name="T83" fmla="*/ 197 h 563"/>
                <a:gd name="T84" fmla="*/ 90 w 684"/>
                <a:gd name="T85" fmla="*/ 175 h 563"/>
                <a:gd name="T86" fmla="*/ 78 w 684"/>
                <a:gd name="T87" fmla="*/ 163 h 563"/>
                <a:gd name="T88" fmla="*/ 73 w 684"/>
                <a:gd name="T89" fmla="*/ 149 h 563"/>
                <a:gd name="T90" fmla="*/ 81 w 684"/>
                <a:gd name="T91" fmla="*/ 135 h 563"/>
                <a:gd name="T92" fmla="*/ 90 w 684"/>
                <a:gd name="T93" fmla="*/ 126 h 563"/>
                <a:gd name="T94" fmla="*/ 83 w 684"/>
                <a:gd name="T95" fmla="*/ 111 h 563"/>
                <a:gd name="T96" fmla="*/ 69 w 684"/>
                <a:gd name="T97" fmla="*/ 114 h 563"/>
                <a:gd name="T98" fmla="*/ 57 w 684"/>
                <a:gd name="T99" fmla="*/ 107 h 563"/>
                <a:gd name="T100" fmla="*/ 38 w 684"/>
                <a:gd name="T101" fmla="*/ 95 h 563"/>
                <a:gd name="T102" fmla="*/ 33 w 684"/>
                <a:gd name="T103" fmla="*/ 78 h 563"/>
                <a:gd name="T104" fmla="*/ 21 w 684"/>
                <a:gd name="T105" fmla="*/ 64 h 563"/>
                <a:gd name="T106" fmla="*/ 14 w 684"/>
                <a:gd name="T107" fmla="*/ 57 h 563"/>
                <a:gd name="T108" fmla="*/ 10 w 684"/>
                <a:gd name="T109" fmla="*/ 43 h 563"/>
                <a:gd name="T110" fmla="*/ 0 w 684"/>
                <a:gd name="T111" fmla="*/ 29 h 563"/>
                <a:gd name="T112" fmla="*/ 0 w 684"/>
                <a:gd name="T113" fmla="*/ 26 h 563"/>
                <a:gd name="T114" fmla="*/ 24 w 684"/>
                <a:gd name="T115" fmla="*/ 24 h 563"/>
                <a:gd name="T116" fmla="*/ 234 w 684"/>
                <a:gd name="T117" fmla="*/ 12 h 563"/>
                <a:gd name="T118" fmla="*/ 388 w 684"/>
                <a:gd name="T119" fmla="*/ 3 h 563"/>
                <a:gd name="T120" fmla="*/ 395 w 684"/>
                <a:gd name="T121" fmla="*/ 10 h 563"/>
                <a:gd name="T122" fmla="*/ 402 w 684"/>
                <a:gd name="T123" fmla="*/ 17 h 563"/>
                <a:gd name="T124" fmla="*/ 407 w 684"/>
                <a:gd name="T125" fmla="*/ 21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84" h="563">
                  <a:moveTo>
                    <a:pt x="419" y="29"/>
                  </a:moveTo>
                  <a:lnTo>
                    <a:pt x="419" y="29"/>
                  </a:lnTo>
                  <a:lnTo>
                    <a:pt x="414" y="31"/>
                  </a:lnTo>
                  <a:lnTo>
                    <a:pt x="414" y="38"/>
                  </a:lnTo>
                  <a:lnTo>
                    <a:pt x="412" y="45"/>
                  </a:lnTo>
                  <a:lnTo>
                    <a:pt x="412" y="50"/>
                  </a:lnTo>
                  <a:lnTo>
                    <a:pt x="412" y="55"/>
                  </a:lnTo>
                  <a:lnTo>
                    <a:pt x="416" y="76"/>
                  </a:lnTo>
                  <a:lnTo>
                    <a:pt x="416" y="76"/>
                  </a:lnTo>
                  <a:lnTo>
                    <a:pt x="419" y="78"/>
                  </a:lnTo>
                  <a:lnTo>
                    <a:pt x="421" y="81"/>
                  </a:lnTo>
                  <a:lnTo>
                    <a:pt x="421" y="81"/>
                  </a:lnTo>
                  <a:lnTo>
                    <a:pt x="421" y="83"/>
                  </a:lnTo>
                  <a:lnTo>
                    <a:pt x="421" y="83"/>
                  </a:lnTo>
                  <a:lnTo>
                    <a:pt x="421" y="85"/>
                  </a:lnTo>
                  <a:lnTo>
                    <a:pt x="421" y="88"/>
                  </a:lnTo>
                  <a:lnTo>
                    <a:pt x="421" y="90"/>
                  </a:lnTo>
                  <a:lnTo>
                    <a:pt x="421" y="92"/>
                  </a:lnTo>
                  <a:lnTo>
                    <a:pt x="424" y="92"/>
                  </a:lnTo>
                  <a:lnTo>
                    <a:pt x="424" y="95"/>
                  </a:lnTo>
                  <a:lnTo>
                    <a:pt x="424" y="97"/>
                  </a:lnTo>
                  <a:lnTo>
                    <a:pt x="428" y="97"/>
                  </a:lnTo>
                  <a:lnTo>
                    <a:pt x="428" y="100"/>
                  </a:lnTo>
                  <a:lnTo>
                    <a:pt x="428" y="102"/>
                  </a:lnTo>
                  <a:lnTo>
                    <a:pt x="428" y="104"/>
                  </a:lnTo>
                  <a:lnTo>
                    <a:pt x="431" y="107"/>
                  </a:lnTo>
                  <a:lnTo>
                    <a:pt x="433" y="111"/>
                  </a:lnTo>
                  <a:lnTo>
                    <a:pt x="459" y="130"/>
                  </a:lnTo>
                  <a:lnTo>
                    <a:pt x="461" y="133"/>
                  </a:lnTo>
                  <a:lnTo>
                    <a:pt x="461" y="135"/>
                  </a:lnTo>
                  <a:lnTo>
                    <a:pt x="461" y="137"/>
                  </a:lnTo>
                  <a:lnTo>
                    <a:pt x="464" y="140"/>
                  </a:lnTo>
                  <a:lnTo>
                    <a:pt x="464" y="140"/>
                  </a:lnTo>
                  <a:lnTo>
                    <a:pt x="487" y="154"/>
                  </a:lnTo>
                  <a:lnTo>
                    <a:pt x="490" y="156"/>
                  </a:lnTo>
                  <a:lnTo>
                    <a:pt x="492" y="159"/>
                  </a:lnTo>
                  <a:lnTo>
                    <a:pt x="497" y="163"/>
                  </a:lnTo>
                  <a:lnTo>
                    <a:pt x="497" y="166"/>
                  </a:lnTo>
                  <a:lnTo>
                    <a:pt x="499" y="168"/>
                  </a:lnTo>
                  <a:lnTo>
                    <a:pt x="499" y="171"/>
                  </a:lnTo>
                  <a:lnTo>
                    <a:pt x="499" y="173"/>
                  </a:lnTo>
                  <a:lnTo>
                    <a:pt x="499" y="175"/>
                  </a:lnTo>
                  <a:lnTo>
                    <a:pt x="499" y="178"/>
                  </a:lnTo>
                  <a:lnTo>
                    <a:pt x="502" y="180"/>
                  </a:lnTo>
                  <a:lnTo>
                    <a:pt x="502" y="180"/>
                  </a:lnTo>
                  <a:lnTo>
                    <a:pt x="502" y="182"/>
                  </a:lnTo>
                  <a:lnTo>
                    <a:pt x="502" y="182"/>
                  </a:lnTo>
                  <a:lnTo>
                    <a:pt x="502" y="185"/>
                  </a:lnTo>
                  <a:lnTo>
                    <a:pt x="502" y="187"/>
                  </a:lnTo>
                  <a:lnTo>
                    <a:pt x="502" y="187"/>
                  </a:lnTo>
                  <a:lnTo>
                    <a:pt x="504" y="190"/>
                  </a:lnTo>
                  <a:lnTo>
                    <a:pt x="504" y="192"/>
                  </a:lnTo>
                  <a:lnTo>
                    <a:pt x="504" y="194"/>
                  </a:lnTo>
                  <a:lnTo>
                    <a:pt x="509" y="201"/>
                  </a:lnTo>
                  <a:lnTo>
                    <a:pt x="511" y="206"/>
                  </a:lnTo>
                  <a:lnTo>
                    <a:pt x="516" y="206"/>
                  </a:lnTo>
                  <a:lnTo>
                    <a:pt x="521" y="204"/>
                  </a:lnTo>
                  <a:lnTo>
                    <a:pt x="525" y="197"/>
                  </a:lnTo>
                  <a:lnTo>
                    <a:pt x="530" y="194"/>
                  </a:lnTo>
                  <a:lnTo>
                    <a:pt x="532" y="194"/>
                  </a:lnTo>
                  <a:lnTo>
                    <a:pt x="535" y="197"/>
                  </a:lnTo>
                  <a:lnTo>
                    <a:pt x="537" y="197"/>
                  </a:lnTo>
                  <a:lnTo>
                    <a:pt x="539" y="197"/>
                  </a:lnTo>
                  <a:lnTo>
                    <a:pt x="544" y="199"/>
                  </a:lnTo>
                  <a:lnTo>
                    <a:pt x="556" y="204"/>
                  </a:lnTo>
                  <a:lnTo>
                    <a:pt x="558" y="206"/>
                  </a:lnTo>
                  <a:lnTo>
                    <a:pt x="561" y="208"/>
                  </a:lnTo>
                  <a:lnTo>
                    <a:pt x="561" y="211"/>
                  </a:lnTo>
                  <a:lnTo>
                    <a:pt x="558" y="216"/>
                  </a:lnTo>
                  <a:lnTo>
                    <a:pt x="558" y="218"/>
                  </a:lnTo>
                  <a:lnTo>
                    <a:pt x="556" y="218"/>
                  </a:lnTo>
                  <a:lnTo>
                    <a:pt x="556" y="220"/>
                  </a:lnTo>
                  <a:lnTo>
                    <a:pt x="556" y="223"/>
                  </a:lnTo>
                  <a:lnTo>
                    <a:pt x="556" y="227"/>
                  </a:lnTo>
                  <a:lnTo>
                    <a:pt x="556" y="234"/>
                  </a:lnTo>
                  <a:lnTo>
                    <a:pt x="556" y="237"/>
                  </a:lnTo>
                  <a:lnTo>
                    <a:pt x="551" y="246"/>
                  </a:lnTo>
                  <a:lnTo>
                    <a:pt x="547" y="261"/>
                  </a:lnTo>
                  <a:lnTo>
                    <a:pt x="544" y="268"/>
                  </a:lnTo>
                  <a:lnTo>
                    <a:pt x="542" y="272"/>
                  </a:lnTo>
                  <a:lnTo>
                    <a:pt x="542" y="277"/>
                  </a:lnTo>
                  <a:lnTo>
                    <a:pt x="544" y="282"/>
                  </a:lnTo>
                  <a:lnTo>
                    <a:pt x="544" y="284"/>
                  </a:lnTo>
                  <a:lnTo>
                    <a:pt x="544" y="287"/>
                  </a:lnTo>
                  <a:lnTo>
                    <a:pt x="547" y="287"/>
                  </a:lnTo>
                  <a:lnTo>
                    <a:pt x="547" y="289"/>
                  </a:lnTo>
                  <a:lnTo>
                    <a:pt x="551" y="291"/>
                  </a:lnTo>
                  <a:lnTo>
                    <a:pt x="554" y="294"/>
                  </a:lnTo>
                  <a:lnTo>
                    <a:pt x="556" y="296"/>
                  </a:lnTo>
                  <a:lnTo>
                    <a:pt x="556" y="296"/>
                  </a:lnTo>
                  <a:lnTo>
                    <a:pt x="558" y="298"/>
                  </a:lnTo>
                  <a:lnTo>
                    <a:pt x="558" y="301"/>
                  </a:lnTo>
                  <a:lnTo>
                    <a:pt x="563" y="301"/>
                  </a:lnTo>
                  <a:lnTo>
                    <a:pt x="565" y="303"/>
                  </a:lnTo>
                  <a:lnTo>
                    <a:pt x="568" y="308"/>
                  </a:lnTo>
                  <a:lnTo>
                    <a:pt x="573" y="310"/>
                  </a:lnTo>
                  <a:lnTo>
                    <a:pt x="575" y="310"/>
                  </a:lnTo>
                  <a:lnTo>
                    <a:pt x="582" y="315"/>
                  </a:lnTo>
                  <a:lnTo>
                    <a:pt x="582" y="315"/>
                  </a:lnTo>
                  <a:lnTo>
                    <a:pt x="587" y="315"/>
                  </a:lnTo>
                  <a:lnTo>
                    <a:pt x="587" y="315"/>
                  </a:lnTo>
                  <a:lnTo>
                    <a:pt x="591" y="315"/>
                  </a:lnTo>
                  <a:lnTo>
                    <a:pt x="594" y="317"/>
                  </a:lnTo>
                  <a:lnTo>
                    <a:pt x="601" y="322"/>
                  </a:lnTo>
                  <a:lnTo>
                    <a:pt x="603" y="324"/>
                  </a:lnTo>
                  <a:lnTo>
                    <a:pt x="610" y="327"/>
                  </a:lnTo>
                  <a:lnTo>
                    <a:pt x="613" y="329"/>
                  </a:lnTo>
                  <a:lnTo>
                    <a:pt x="615" y="332"/>
                  </a:lnTo>
                  <a:lnTo>
                    <a:pt x="618" y="339"/>
                  </a:lnTo>
                  <a:lnTo>
                    <a:pt x="620" y="341"/>
                  </a:lnTo>
                  <a:lnTo>
                    <a:pt x="632" y="343"/>
                  </a:lnTo>
                  <a:lnTo>
                    <a:pt x="634" y="346"/>
                  </a:lnTo>
                  <a:lnTo>
                    <a:pt x="634" y="348"/>
                  </a:lnTo>
                  <a:lnTo>
                    <a:pt x="634" y="348"/>
                  </a:lnTo>
                  <a:lnTo>
                    <a:pt x="634" y="350"/>
                  </a:lnTo>
                  <a:lnTo>
                    <a:pt x="634" y="353"/>
                  </a:lnTo>
                  <a:lnTo>
                    <a:pt x="634" y="355"/>
                  </a:lnTo>
                  <a:lnTo>
                    <a:pt x="634" y="358"/>
                  </a:lnTo>
                  <a:lnTo>
                    <a:pt x="634" y="360"/>
                  </a:lnTo>
                  <a:lnTo>
                    <a:pt x="634" y="362"/>
                  </a:lnTo>
                  <a:lnTo>
                    <a:pt x="639" y="367"/>
                  </a:lnTo>
                  <a:lnTo>
                    <a:pt x="641" y="369"/>
                  </a:lnTo>
                  <a:lnTo>
                    <a:pt x="644" y="374"/>
                  </a:lnTo>
                  <a:lnTo>
                    <a:pt x="646" y="379"/>
                  </a:lnTo>
                  <a:lnTo>
                    <a:pt x="644" y="384"/>
                  </a:lnTo>
                  <a:lnTo>
                    <a:pt x="641" y="388"/>
                  </a:lnTo>
                  <a:lnTo>
                    <a:pt x="639" y="391"/>
                  </a:lnTo>
                  <a:lnTo>
                    <a:pt x="639" y="395"/>
                  </a:lnTo>
                  <a:lnTo>
                    <a:pt x="639" y="398"/>
                  </a:lnTo>
                  <a:lnTo>
                    <a:pt x="641" y="398"/>
                  </a:lnTo>
                  <a:lnTo>
                    <a:pt x="641" y="398"/>
                  </a:lnTo>
                  <a:lnTo>
                    <a:pt x="644" y="398"/>
                  </a:lnTo>
                  <a:lnTo>
                    <a:pt x="644" y="400"/>
                  </a:lnTo>
                  <a:lnTo>
                    <a:pt x="644" y="403"/>
                  </a:lnTo>
                  <a:lnTo>
                    <a:pt x="646" y="405"/>
                  </a:lnTo>
                  <a:lnTo>
                    <a:pt x="648" y="407"/>
                  </a:lnTo>
                  <a:lnTo>
                    <a:pt x="653" y="414"/>
                  </a:lnTo>
                  <a:lnTo>
                    <a:pt x="653" y="417"/>
                  </a:lnTo>
                  <a:lnTo>
                    <a:pt x="653" y="421"/>
                  </a:lnTo>
                  <a:lnTo>
                    <a:pt x="655" y="421"/>
                  </a:lnTo>
                  <a:lnTo>
                    <a:pt x="660" y="426"/>
                  </a:lnTo>
                  <a:lnTo>
                    <a:pt x="665" y="426"/>
                  </a:lnTo>
                  <a:lnTo>
                    <a:pt x="667" y="426"/>
                  </a:lnTo>
                  <a:lnTo>
                    <a:pt x="667" y="426"/>
                  </a:lnTo>
                  <a:lnTo>
                    <a:pt x="667" y="424"/>
                  </a:lnTo>
                  <a:lnTo>
                    <a:pt x="665" y="424"/>
                  </a:lnTo>
                  <a:lnTo>
                    <a:pt x="665" y="421"/>
                  </a:lnTo>
                  <a:lnTo>
                    <a:pt x="662" y="421"/>
                  </a:lnTo>
                  <a:lnTo>
                    <a:pt x="662" y="419"/>
                  </a:lnTo>
                  <a:lnTo>
                    <a:pt x="662" y="417"/>
                  </a:lnTo>
                  <a:lnTo>
                    <a:pt x="665" y="417"/>
                  </a:lnTo>
                  <a:lnTo>
                    <a:pt x="667" y="417"/>
                  </a:lnTo>
                  <a:lnTo>
                    <a:pt x="667" y="417"/>
                  </a:lnTo>
                  <a:lnTo>
                    <a:pt x="667" y="419"/>
                  </a:lnTo>
                  <a:lnTo>
                    <a:pt x="670" y="421"/>
                  </a:lnTo>
                  <a:lnTo>
                    <a:pt x="670" y="421"/>
                  </a:lnTo>
                  <a:lnTo>
                    <a:pt x="672" y="424"/>
                  </a:lnTo>
                  <a:lnTo>
                    <a:pt x="672" y="424"/>
                  </a:lnTo>
                  <a:lnTo>
                    <a:pt x="674" y="426"/>
                  </a:lnTo>
                  <a:lnTo>
                    <a:pt x="674" y="426"/>
                  </a:lnTo>
                  <a:lnTo>
                    <a:pt x="674" y="429"/>
                  </a:lnTo>
                  <a:lnTo>
                    <a:pt x="674" y="429"/>
                  </a:lnTo>
                  <a:lnTo>
                    <a:pt x="677" y="429"/>
                  </a:lnTo>
                  <a:lnTo>
                    <a:pt x="677" y="429"/>
                  </a:lnTo>
                  <a:lnTo>
                    <a:pt x="679" y="429"/>
                  </a:lnTo>
                  <a:lnTo>
                    <a:pt x="679" y="429"/>
                  </a:lnTo>
                  <a:lnTo>
                    <a:pt x="681" y="429"/>
                  </a:lnTo>
                  <a:lnTo>
                    <a:pt x="681" y="431"/>
                  </a:lnTo>
                  <a:lnTo>
                    <a:pt x="681" y="436"/>
                  </a:lnTo>
                  <a:lnTo>
                    <a:pt x="684" y="440"/>
                  </a:lnTo>
                  <a:lnTo>
                    <a:pt x="684" y="440"/>
                  </a:lnTo>
                  <a:lnTo>
                    <a:pt x="681" y="443"/>
                  </a:lnTo>
                  <a:lnTo>
                    <a:pt x="681" y="443"/>
                  </a:lnTo>
                  <a:lnTo>
                    <a:pt x="681" y="445"/>
                  </a:lnTo>
                  <a:lnTo>
                    <a:pt x="681" y="445"/>
                  </a:lnTo>
                  <a:lnTo>
                    <a:pt x="681" y="448"/>
                  </a:lnTo>
                  <a:lnTo>
                    <a:pt x="684" y="452"/>
                  </a:lnTo>
                  <a:lnTo>
                    <a:pt x="684" y="455"/>
                  </a:lnTo>
                  <a:lnTo>
                    <a:pt x="684" y="459"/>
                  </a:lnTo>
                  <a:lnTo>
                    <a:pt x="679" y="469"/>
                  </a:lnTo>
                  <a:lnTo>
                    <a:pt x="679" y="476"/>
                  </a:lnTo>
                  <a:lnTo>
                    <a:pt x="677" y="478"/>
                  </a:lnTo>
                  <a:lnTo>
                    <a:pt x="674" y="481"/>
                  </a:lnTo>
                  <a:lnTo>
                    <a:pt x="670" y="478"/>
                  </a:lnTo>
                  <a:lnTo>
                    <a:pt x="667" y="478"/>
                  </a:lnTo>
                  <a:lnTo>
                    <a:pt x="665" y="474"/>
                  </a:lnTo>
                  <a:lnTo>
                    <a:pt x="662" y="474"/>
                  </a:lnTo>
                  <a:lnTo>
                    <a:pt x="660" y="474"/>
                  </a:lnTo>
                  <a:lnTo>
                    <a:pt x="660" y="474"/>
                  </a:lnTo>
                  <a:lnTo>
                    <a:pt x="660" y="476"/>
                  </a:lnTo>
                  <a:lnTo>
                    <a:pt x="658" y="481"/>
                  </a:lnTo>
                  <a:lnTo>
                    <a:pt x="658" y="483"/>
                  </a:lnTo>
                  <a:lnTo>
                    <a:pt x="658" y="490"/>
                  </a:lnTo>
                  <a:lnTo>
                    <a:pt x="658" y="490"/>
                  </a:lnTo>
                  <a:lnTo>
                    <a:pt x="658" y="492"/>
                  </a:lnTo>
                  <a:lnTo>
                    <a:pt x="655" y="495"/>
                  </a:lnTo>
                  <a:lnTo>
                    <a:pt x="653" y="495"/>
                  </a:lnTo>
                  <a:lnTo>
                    <a:pt x="653" y="497"/>
                  </a:lnTo>
                  <a:lnTo>
                    <a:pt x="651" y="497"/>
                  </a:lnTo>
                  <a:lnTo>
                    <a:pt x="648" y="495"/>
                  </a:lnTo>
                  <a:lnTo>
                    <a:pt x="651" y="492"/>
                  </a:lnTo>
                  <a:lnTo>
                    <a:pt x="651" y="490"/>
                  </a:lnTo>
                  <a:lnTo>
                    <a:pt x="651" y="490"/>
                  </a:lnTo>
                  <a:lnTo>
                    <a:pt x="648" y="485"/>
                  </a:lnTo>
                  <a:lnTo>
                    <a:pt x="646" y="483"/>
                  </a:lnTo>
                  <a:lnTo>
                    <a:pt x="641" y="485"/>
                  </a:lnTo>
                  <a:lnTo>
                    <a:pt x="641" y="490"/>
                  </a:lnTo>
                  <a:lnTo>
                    <a:pt x="644" y="490"/>
                  </a:lnTo>
                  <a:lnTo>
                    <a:pt x="644" y="492"/>
                  </a:lnTo>
                  <a:lnTo>
                    <a:pt x="644" y="492"/>
                  </a:lnTo>
                  <a:lnTo>
                    <a:pt x="646" y="495"/>
                  </a:lnTo>
                  <a:lnTo>
                    <a:pt x="644" y="497"/>
                  </a:lnTo>
                  <a:lnTo>
                    <a:pt x="646" y="497"/>
                  </a:lnTo>
                  <a:lnTo>
                    <a:pt x="648" y="504"/>
                  </a:lnTo>
                  <a:lnTo>
                    <a:pt x="648" y="507"/>
                  </a:lnTo>
                  <a:lnTo>
                    <a:pt x="648" y="509"/>
                  </a:lnTo>
                  <a:lnTo>
                    <a:pt x="646" y="509"/>
                  </a:lnTo>
                  <a:lnTo>
                    <a:pt x="644" y="511"/>
                  </a:lnTo>
                  <a:lnTo>
                    <a:pt x="641" y="511"/>
                  </a:lnTo>
                  <a:lnTo>
                    <a:pt x="639" y="511"/>
                  </a:lnTo>
                  <a:lnTo>
                    <a:pt x="639" y="514"/>
                  </a:lnTo>
                  <a:lnTo>
                    <a:pt x="641" y="516"/>
                  </a:lnTo>
                  <a:lnTo>
                    <a:pt x="644" y="519"/>
                  </a:lnTo>
                  <a:lnTo>
                    <a:pt x="646" y="519"/>
                  </a:lnTo>
                  <a:lnTo>
                    <a:pt x="646" y="519"/>
                  </a:lnTo>
                  <a:lnTo>
                    <a:pt x="646" y="521"/>
                  </a:lnTo>
                  <a:lnTo>
                    <a:pt x="646" y="521"/>
                  </a:lnTo>
                  <a:lnTo>
                    <a:pt x="644" y="523"/>
                  </a:lnTo>
                  <a:lnTo>
                    <a:pt x="634" y="523"/>
                  </a:lnTo>
                  <a:lnTo>
                    <a:pt x="634" y="523"/>
                  </a:lnTo>
                  <a:lnTo>
                    <a:pt x="639" y="533"/>
                  </a:lnTo>
                  <a:lnTo>
                    <a:pt x="644" y="537"/>
                  </a:lnTo>
                  <a:lnTo>
                    <a:pt x="641" y="540"/>
                  </a:lnTo>
                  <a:lnTo>
                    <a:pt x="641" y="540"/>
                  </a:lnTo>
                  <a:lnTo>
                    <a:pt x="639" y="540"/>
                  </a:lnTo>
                  <a:lnTo>
                    <a:pt x="636" y="542"/>
                  </a:lnTo>
                  <a:lnTo>
                    <a:pt x="636" y="542"/>
                  </a:lnTo>
                  <a:lnTo>
                    <a:pt x="636" y="545"/>
                  </a:lnTo>
                  <a:lnTo>
                    <a:pt x="634" y="552"/>
                  </a:lnTo>
                  <a:lnTo>
                    <a:pt x="634" y="554"/>
                  </a:lnTo>
                  <a:lnTo>
                    <a:pt x="632" y="554"/>
                  </a:lnTo>
                  <a:lnTo>
                    <a:pt x="632" y="554"/>
                  </a:lnTo>
                  <a:lnTo>
                    <a:pt x="632" y="556"/>
                  </a:lnTo>
                  <a:lnTo>
                    <a:pt x="632" y="556"/>
                  </a:lnTo>
                  <a:lnTo>
                    <a:pt x="618" y="556"/>
                  </a:lnTo>
                  <a:lnTo>
                    <a:pt x="603" y="559"/>
                  </a:lnTo>
                  <a:lnTo>
                    <a:pt x="589" y="561"/>
                  </a:lnTo>
                  <a:lnTo>
                    <a:pt x="575" y="561"/>
                  </a:lnTo>
                  <a:lnTo>
                    <a:pt x="568" y="563"/>
                  </a:lnTo>
                  <a:lnTo>
                    <a:pt x="568" y="563"/>
                  </a:lnTo>
                  <a:lnTo>
                    <a:pt x="568" y="561"/>
                  </a:lnTo>
                  <a:lnTo>
                    <a:pt x="568" y="561"/>
                  </a:lnTo>
                  <a:lnTo>
                    <a:pt x="568" y="561"/>
                  </a:lnTo>
                  <a:lnTo>
                    <a:pt x="570" y="554"/>
                  </a:lnTo>
                  <a:lnTo>
                    <a:pt x="570" y="552"/>
                  </a:lnTo>
                  <a:lnTo>
                    <a:pt x="573" y="549"/>
                  </a:lnTo>
                  <a:lnTo>
                    <a:pt x="573" y="547"/>
                  </a:lnTo>
                  <a:lnTo>
                    <a:pt x="575" y="547"/>
                  </a:lnTo>
                  <a:lnTo>
                    <a:pt x="575" y="547"/>
                  </a:lnTo>
                  <a:lnTo>
                    <a:pt x="575" y="545"/>
                  </a:lnTo>
                  <a:lnTo>
                    <a:pt x="575" y="545"/>
                  </a:lnTo>
                  <a:lnTo>
                    <a:pt x="577" y="545"/>
                  </a:lnTo>
                  <a:lnTo>
                    <a:pt x="577" y="545"/>
                  </a:lnTo>
                  <a:lnTo>
                    <a:pt x="577" y="545"/>
                  </a:lnTo>
                  <a:lnTo>
                    <a:pt x="580" y="545"/>
                  </a:lnTo>
                  <a:lnTo>
                    <a:pt x="580" y="542"/>
                  </a:lnTo>
                  <a:lnTo>
                    <a:pt x="580" y="542"/>
                  </a:lnTo>
                  <a:lnTo>
                    <a:pt x="580" y="542"/>
                  </a:lnTo>
                  <a:lnTo>
                    <a:pt x="580" y="542"/>
                  </a:lnTo>
                  <a:lnTo>
                    <a:pt x="580" y="540"/>
                  </a:lnTo>
                  <a:lnTo>
                    <a:pt x="580" y="540"/>
                  </a:lnTo>
                  <a:lnTo>
                    <a:pt x="580" y="537"/>
                  </a:lnTo>
                  <a:lnTo>
                    <a:pt x="580" y="537"/>
                  </a:lnTo>
                  <a:lnTo>
                    <a:pt x="580" y="537"/>
                  </a:lnTo>
                  <a:lnTo>
                    <a:pt x="582" y="537"/>
                  </a:lnTo>
                  <a:lnTo>
                    <a:pt x="582" y="537"/>
                  </a:lnTo>
                  <a:lnTo>
                    <a:pt x="584" y="535"/>
                  </a:lnTo>
                  <a:lnTo>
                    <a:pt x="584" y="535"/>
                  </a:lnTo>
                  <a:lnTo>
                    <a:pt x="589" y="533"/>
                  </a:lnTo>
                  <a:lnTo>
                    <a:pt x="589" y="533"/>
                  </a:lnTo>
                  <a:lnTo>
                    <a:pt x="589" y="533"/>
                  </a:lnTo>
                  <a:lnTo>
                    <a:pt x="589" y="530"/>
                  </a:lnTo>
                  <a:lnTo>
                    <a:pt x="589" y="530"/>
                  </a:lnTo>
                  <a:lnTo>
                    <a:pt x="589" y="528"/>
                  </a:lnTo>
                  <a:lnTo>
                    <a:pt x="589" y="528"/>
                  </a:lnTo>
                  <a:lnTo>
                    <a:pt x="589" y="528"/>
                  </a:lnTo>
                  <a:lnTo>
                    <a:pt x="591" y="526"/>
                  </a:lnTo>
                  <a:lnTo>
                    <a:pt x="594" y="526"/>
                  </a:lnTo>
                  <a:lnTo>
                    <a:pt x="594" y="526"/>
                  </a:lnTo>
                  <a:lnTo>
                    <a:pt x="594" y="526"/>
                  </a:lnTo>
                  <a:lnTo>
                    <a:pt x="594" y="526"/>
                  </a:lnTo>
                  <a:lnTo>
                    <a:pt x="594" y="523"/>
                  </a:lnTo>
                  <a:lnTo>
                    <a:pt x="594" y="523"/>
                  </a:lnTo>
                  <a:lnTo>
                    <a:pt x="596" y="523"/>
                  </a:lnTo>
                  <a:lnTo>
                    <a:pt x="596" y="523"/>
                  </a:lnTo>
                  <a:lnTo>
                    <a:pt x="596" y="521"/>
                  </a:lnTo>
                  <a:lnTo>
                    <a:pt x="594" y="519"/>
                  </a:lnTo>
                  <a:lnTo>
                    <a:pt x="594" y="516"/>
                  </a:lnTo>
                  <a:lnTo>
                    <a:pt x="594" y="514"/>
                  </a:lnTo>
                  <a:lnTo>
                    <a:pt x="594" y="514"/>
                  </a:lnTo>
                  <a:lnTo>
                    <a:pt x="594" y="514"/>
                  </a:lnTo>
                  <a:lnTo>
                    <a:pt x="594" y="511"/>
                  </a:lnTo>
                  <a:lnTo>
                    <a:pt x="594" y="511"/>
                  </a:lnTo>
                  <a:lnTo>
                    <a:pt x="594" y="511"/>
                  </a:lnTo>
                  <a:lnTo>
                    <a:pt x="594" y="511"/>
                  </a:lnTo>
                  <a:lnTo>
                    <a:pt x="594" y="509"/>
                  </a:lnTo>
                  <a:lnTo>
                    <a:pt x="591" y="509"/>
                  </a:lnTo>
                  <a:lnTo>
                    <a:pt x="589" y="509"/>
                  </a:lnTo>
                  <a:lnTo>
                    <a:pt x="589" y="507"/>
                  </a:lnTo>
                  <a:lnTo>
                    <a:pt x="589" y="507"/>
                  </a:lnTo>
                  <a:lnTo>
                    <a:pt x="589" y="507"/>
                  </a:lnTo>
                  <a:lnTo>
                    <a:pt x="587" y="507"/>
                  </a:lnTo>
                  <a:lnTo>
                    <a:pt x="587" y="504"/>
                  </a:lnTo>
                  <a:lnTo>
                    <a:pt x="587" y="504"/>
                  </a:lnTo>
                  <a:lnTo>
                    <a:pt x="587" y="502"/>
                  </a:lnTo>
                  <a:lnTo>
                    <a:pt x="587" y="502"/>
                  </a:lnTo>
                  <a:lnTo>
                    <a:pt x="587" y="502"/>
                  </a:lnTo>
                  <a:lnTo>
                    <a:pt x="587" y="502"/>
                  </a:lnTo>
                  <a:lnTo>
                    <a:pt x="584" y="502"/>
                  </a:lnTo>
                  <a:lnTo>
                    <a:pt x="584" y="500"/>
                  </a:lnTo>
                  <a:lnTo>
                    <a:pt x="584" y="497"/>
                  </a:lnTo>
                  <a:lnTo>
                    <a:pt x="584" y="497"/>
                  </a:lnTo>
                  <a:lnTo>
                    <a:pt x="584" y="497"/>
                  </a:lnTo>
                  <a:lnTo>
                    <a:pt x="577" y="497"/>
                  </a:lnTo>
                  <a:lnTo>
                    <a:pt x="549" y="500"/>
                  </a:lnTo>
                  <a:lnTo>
                    <a:pt x="521" y="502"/>
                  </a:lnTo>
                  <a:lnTo>
                    <a:pt x="495" y="504"/>
                  </a:lnTo>
                  <a:lnTo>
                    <a:pt x="466" y="507"/>
                  </a:lnTo>
                  <a:lnTo>
                    <a:pt x="438" y="509"/>
                  </a:lnTo>
                  <a:lnTo>
                    <a:pt x="412" y="511"/>
                  </a:lnTo>
                  <a:lnTo>
                    <a:pt x="383" y="514"/>
                  </a:lnTo>
                  <a:lnTo>
                    <a:pt x="357" y="516"/>
                  </a:lnTo>
                  <a:lnTo>
                    <a:pt x="329" y="516"/>
                  </a:lnTo>
                  <a:lnTo>
                    <a:pt x="301" y="519"/>
                  </a:lnTo>
                  <a:lnTo>
                    <a:pt x="275" y="521"/>
                  </a:lnTo>
                  <a:lnTo>
                    <a:pt x="246" y="523"/>
                  </a:lnTo>
                  <a:lnTo>
                    <a:pt x="218" y="523"/>
                  </a:lnTo>
                  <a:lnTo>
                    <a:pt x="192" y="526"/>
                  </a:lnTo>
                  <a:lnTo>
                    <a:pt x="163" y="526"/>
                  </a:lnTo>
                  <a:lnTo>
                    <a:pt x="135" y="528"/>
                  </a:lnTo>
                  <a:lnTo>
                    <a:pt x="135" y="514"/>
                  </a:lnTo>
                  <a:lnTo>
                    <a:pt x="135" y="497"/>
                  </a:lnTo>
                  <a:lnTo>
                    <a:pt x="133" y="481"/>
                  </a:lnTo>
                  <a:lnTo>
                    <a:pt x="133" y="466"/>
                  </a:lnTo>
                  <a:lnTo>
                    <a:pt x="133" y="450"/>
                  </a:lnTo>
                  <a:lnTo>
                    <a:pt x="130" y="433"/>
                  </a:lnTo>
                  <a:lnTo>
                    <a:pt x="130" y="419"/>
                  </a:lnTo>
                  <a:lnTo>
                    <a:pt x="130" y="403"/>
                  </a:lnTo>
                  <a:lnTo>
                    <a:pt x="128" y="386"/>
                  </a:lnTo>
                  <a:lnTo>
                    <a:pt x="128" y="372"/>
                  </a:lnTo>
                  <a:lnTo>
                    <a:pt x="128" y="355"/>
                  </a:lnTo>
                  <a:lnTo>
                    <a:pt x="126" y="339"/>
                  </a:lnTo>
                  <a:lnTo>
                    <a:pt x="126" y="324"/>
                  </a:lnTo>
                  <a:lnTo>
                    <a:pt x="126" y="308"/>
                  </a:lnTo>
                  <a:lnTo>
                    <a:pt x="123" y="291"/>
                  </a:lnTo>
                  <a:lnTo>
                    <a:pt x="123" y="277"/>
                  </a:lnTo>
                  <a:lnTo>
                    <a:pt x="123" y="261"/>
                  </a:lnTo>
                  <a:lnTo>
                    <a:pt x="121" y="244"/>
                  </a:lnTo>
                  <a:lnTo>
                    <a:pt x="121" y="230"/>
                  </a:lnTo>
                  <a:lnTo>
                    <a:pt x="121" y="213"/>
                  </a:lnTo>
                  <a:lnTo>
                    <a:pt x="121" y="204"/>
                  </a:lnTo>
                  <a:lnTo>
                    <a:pt x="121" y="204"/>
                  </a:lnTo>
                  <a:lnTo>
                    <a:pt x="118" y="204"/>
                  </a:lnTo>
                  <a:lnTo>
                    <a:pt x="118" y="204"/>
                  </a:lnTo>
                  <a:lnTo>
                    <a:pt x="118" y="201"/>
                  </a:lnTo>
                  <a:lnTo>
                    <a:pt x="118" y="201"/>
                  </a:lnTo>
                  <a:lnTo>
                    <a:pt x="121" y="201"/>
                  </a:lnTo>
                  <a:lnTo>
                    <a:pt x="121" y="199"/>
                  </a:lnTo>
                  <a:lnTo>
                    <a:pt x="118" y="199"/>
                  </a:lnTo>
                  <a:lnTo>
                    <a:pt x="116" y="199"/>
                  </a:lnTo>
                  <a:lnTo>
                    <a:pt x="116" y="199"/>
                  </a:lnTo>
                  <a:lnTo>
                    <a:pt x="116" y="197"/>
                  </a:lnTo>
                  <a:lnTo>
                    <a:pt x="116" y="197"/>
                  </a:lnTo>
                  <a:lnTo>
                    <a:pt x="114" y="197"/>
                  </a:lnTo>
                  <a:lnTo>
                    <a:pt x="114" y="197"/>
                  </a:lnTo>
                  <a:lnTo>
                    <a:pt x="111" y="197"/>
                  </a:lnTo>
                  <a:lnTo>
                    <a:pt x="109" y="197"/>
                  </a:lnTo>
                  <a:lnTo>
                    <a:pt x="107" y="197"/>
                  </a:lnTo>
                  <a:lnTo>
                    <a:pt x="102" y="194"/>
                  </a:lnTo>
                  <a:lnTo>
                    <a:pt x="99" y="194"/>
                  </a:lnTo>
                  <a:lnTo>
                    <a:pt x="99" y="192"/>
                  </a:lnTo>
                  <a:lnTo>
                    <a:pt x="97" y="190"/>
                  </a:lnTo>
                  <a:lnTo>
                    <a:pt x="97" y="187"/>
                  </a:lnTo>
                  <a:lnTo>
                    <a:pt x="97" y="187"/>
                  </a:lnTo>
                  <a:lnTo>
                    <a:pt x="92" y="185"/>
                  </a:lnTo>
                  <a:lnTo>
                    <a:pt x="90" y="180"/>
                  </a:lnTo>
                  <a:lnTo>
                    <a:pt x="90" y="175"/>
                  </a:lnTo>
                  <a:lnTo>
                    <a:pt x="90" y="173"/>
                  </a:lnTo>
                  <a:lnTo>
                    <a:pt x="88" y="171"/>
                  </a:lnTo>
                  <a:lnTo>
                    <a:pt x="85" y="171"/>
                  </a:lnTo>
                  <a:lnTo>
                    <a:pt x="85" y="168"/>
                  </a:lnTo>
                  <a:lnTo>
                    <a:pt x="85" y="168"/>
                  </a:lnTo>
                  <a:lnTo>
                    <a:pt x="81" y="166"/>
                  </a:lnTo>
                  <a:lnTo>
                    <a:pt x="78" y="166"/>
                  </a:lnTo>
                  <a:lnTo>
                    <a:pt x="78" y="163"/>
                  </a:lnTo>
                  <a:lnTo>
                    <a:pt x="78" y="163"/>
                  </a:lnTo>
                  <a:lnTo>
                    <a:pt x="76" y="159"/>
                  </a:lnTo>
                  <a:lnTo>
                    <a:pt x="73" y="159"/>
                  </a:lnTo>
                  <a:lnTo>
                    <a:pt x="73" y="156"/>
                  </a:lnTo>
                  <a:lnTo>
                    <a:pt x="71" y="156"/>
                  </a:lnTo>
                  <a:lnTo>
                    <a:pt x="69" y="154"/>
                  </a:lnTo>
                  <a:lnTo>
                    <a:pt x="69" y="149"/>
                  </a:lnTo>
                  <a:lnTo>
                    <a:pt x="71" y="149"/>
                  </a:lnTo>
                  <a:lnTo>
                    <a:pt x="73" y="149"/>
                  </a:lnTo>
                  <a:lnTo>
                    <a:pt x="73" y="149"/>
                  </a:lnTo>
                  <a:lnTo>
                    <a:pt x="73" y="147"/>
                  </a:lnTo>
                  <a:lnTo>
                    <a:pt x="73" y="147"/>
                  </a:lnTo>
                  <a:lnTo>
                    <a:pt x="73" y="145"/>
                  </a:lnTo>
                  <a:lnTo>
                    <a:pt x="73" y="142"/>
                  </a:lnTo>
                  <a:lnTo>
                    <a:pt x="76" y="140"/>
                  </a:lnTo>
                  <a:lnTo>
                    <a:pt x="78" y="137"/>
                  </a:lnTo>
                  <a:lnTo>
                    <a:pt x="81" y="135"/>
                  </a:lnTo>
                  <a:lnTo>
                    <a:pt x="81" y="135"/>
                  </a:lnTo>
                  <a:lnTo>
                    <a:pt x="81" y="135"/>
                  </a:lnTo>
                  <a:lnTo>
                    <a:pt x="81" y="130"/>
                  </a:lnTo>
                  <a:lnTo>
                    <a:pt x="81" y="130"/>
                  </a:lnTo>
                  <a:lnTo>
                    <a:pt x="83" y="128"/>
                  </a:lnTo>
                  <a:lnTo>
                    <a:pt x="83" y="128"/>
                  </a:lnTo>
                  <a:lnTo>
                    <a:pt x="88" y="130"/>
                  </a:lnTo>
                  <a:lnTo>
                    <a:pt x="90" y="130"/>
                  </a:lnTo>
                  <a:lnTo>
                    <a:pt x="92" y="128"/>
                  </a:lnTo>
                  <a:lnTo>
                    <a:pt x="92" y="126"/>
                  </a:lnTo>
                  <a:lnTo>
                    <a:pt x="90" y="126"/>
                  </a:lnTo>
                  <a:lnTo>
                    <a:pt x="90" y="126"/>
                  </a:lnTo>
                  <a:lnTo>
                    <a:pt x="90" y="123"/>
                  </a:lnTo>
                  <a:lnTo>
                    <a:pt x="90" y="123"/>
                  </a:lnTo>
                  <a:lnTo>
                    <a:pt x="90" y="119"/>
                  </a:lnTo>
                  <a:lnTo>
                    <a:pt x="90" y="119"/>
                  </a:lnTo>
                  <a:lnTo>
                    <a:pt x="90" y="116"/>
                  </a:lnTo>
                  <a:lnTo>
                    <a:pt x="85" y="114"/>
                  </a:lnTo>
                  <a:lnTo>
                    <a:pt x="83" y="114"/>
                  </a:lnTo>
                  <a:lnTo>
                    <a:pt x="83" y="111"/>
                  </a:lnTo>
                  <a:lnTo>
                    <a:pt x="83" y="111"/>
                  </a:lnTo>
                  <a:lnTo>
                    <a:pt x="83" y="109"/>
                  </a:lnTo>
                  <a:lnTo>
                    <a:pt x="83" y="109"/>
                  </a:lnTo>
                  <a:lnTo>
                    <a:pt x="81" y="109"/>
                  </a:lnTo>
                  <a:lnTo>
                    <a:pt x="78" y="109"/>
                  </a:lnTo>
                  <a:lnTo>
                    <a:pt x="76" y="109"/>
                  </a:lnTo>
                  <a:lnTo>
                    <a:pt x="73" y="111"/>
                  </a:lnTo>
                  <a:lnTo>
                    <a:pt x="71" y="114"/>
                  </a:lnTo>
                  <a:lnTo>
                    <a:pt x="69" y="114"/>
                  </a:lnTo>
                  <a:lnTo>
                    <a:pt x="66" y="114"/>
                  </a:lnTo>
                  <a:lnTo>
                    <a:pt x="64" y="111"/>
                  </a:lnTo>
                  <a:lnTo>
                    <a:pt x="64" y="109"/>
                  </a:lnTo>
                  <a:lnTo>
                    <a:pt x="62" y="109"/>
                  </a:lnTo>
                  <a:lnTo>
                    <a:pt x="62" y="109"/>
                  </a:lnTo>
                  <a:lnTo>
                    <a:pt x="59" y="109"/>
                  </a:lnTo>
                  <a:lnTo>
                    <a:pt x="59" y="109"/>
                  </a:lnTo>
                  <a:lnTo>
                    <a:pt x="59" y="107"/>
                  </a:lnTo>
                  <a:lnTo>
                    <a:pt x="57" y="107"/>
                  </a:lnTo>
                  <a:lnTo>
                    <a:pt x="57" y="107"/>
                  </a:lnTo>
                  <a:lnTo>
                    <a:pt x="57" y="104"/>
                  </a:lnTo>
                  <a:lnTo>
                    <a:pt x="55" y="104"/>
                  </a:lnTo>
                  <a:lnTo>
                    <a:pt x="55" y="104"/>
                  </a:lnTo>
                  <a:lnTo>
                    <a:pt x="52" y="102"/>
                  </a:lnTo>
                  <a:lnTo>
                    <a:pt x="47" y="97"/>
                  </a:lnTo>
                  <a:lnTo>
                    <a:pt x="45" y="95"/>
                  </a:lnTo>
                  <a:lnTo>
                    <a:pt x="43" y="95"/>
                  </a:lnTo>
                  <a:lnTo>
                    <a:pt x="38" y="95"/>
                  </a:lnTo>
                  <a:lnTo>
                    <a:pt x="38" y="92"/>
                  </a:lnTo>
                  <a:lnTo>
                    <a:pt x="36" y="90"/>
                  </a:lnTo>
                  <a:lnTo>
                    <a:pt x="38" y="88"/>
                  </a:lnTo>
                  <a:lnTo>
                    <a:pt x="38" y="85"/>
                  </a:lnTo>
                  <a:lnTo>
                    <a:pt x="38" y="85"/>
                  </a:lnTo>
                  <a:lnTo>
                    <a:pt x="38" y="83"/>
                  </a:lnTo>
                  <a:lnTo>
                    <a:pt x="36" y="81"/>
                  </a:lnTo>
                  <a:lnTo>
                    <a:pt x="33" y="78"/>
                  </a:lnTo>
                  <a:lnTo>
                    <a:pt x="33" y="78"/>
                  </a:lnTo>
                  <a:lnTo>
                    <a:pt x="31" y="74"/>
                  </a:lnTo>
                  <a:lnTo>
                    <a:pt x="31" y="71"/>
                  </a:lnTo>
                  <a:lnTo>
                    <a:pt x="31" y="69"/>
                  </a:lnTo>
                  <a:lnTo>
                    <a:pt x="31" y="69"/>
                  </a:lnTo>
                  <a:lnTo>
                    <a:pt x="29" y="69"/>
                  </a:lnTo>
                  <a:lnTo>
                    <a:pt x="24" y="66"/>
                  </a:lnTo>
                  <a:lnTo>
                    <a:pt x="24" y="66"/>
                  </a:lnTo>
                  <a:lnTo>
                    <a:pt x="21" y="66"/>
                  </a:lnTo>
                  <a:lnTo>
                    <a:pt x="21" y="64"/>
                  </a:lnTo>
                  <a:lnTo>
                    <a:pt x="21" y="62"/>
                  </a:lnTo>
                  <a:lnTo>
                    <a:pt x="19" y="62"/>
                  </a:lnTo>
                  <a:lnTo>
                    <a:pt x="17" y="62"/>
                  </a:lnTo>
                  <a:lnTo>
                    <a:pt x="14" y="62"/>
                  </a:lnTo>
                  <a:lnTo>
                    <a:pt x="14" y="62"/>
                  </a:lnTo>
                  <a:lnTo>
                    <a:pt x="12" y="59"/>
                  </a:lnTo>
                  <a:lnTo>
                    <a:pt x="14" y="59"/>
                  </a:lnTo>
                  <a:lnTo>
                    <a:pt x="14" y="57"/>
                  </a:lnTo>
                  <a:lnTo>
                    <a:pt x="14" y="57"/>
                  </a:lnTo>
                  <a:lnTo>
                    <a:pt x="14" y="57"/>
                  </a:lnTo>
                  <a:lnTo>
                    <a:pt x="14" y="52"/>
                  </a:lnTo>
                  <a:lnTo>
                    <a:pt x="12" y="50"/>
                  </a:lnTo>
                  <a:lnTo>
                    <a:pt x="12" y="50"/>
                  </a:lnTo>
                  <a:lnTo>
                    <a:pt x="12" y="50"/>
                  </a:lnTo>
                  <a:lnTo>
                    <a:pt x="12" y="48"/>
                  </a:lnTo>
                  <a:lnTo>
                    <a:pt x="12" y="45"/>
                  </a:lnTo>
                  <a:lnTo>
                    <a:pt x="10" y="45"/>
                  </a:lnTo>
                  <a:lnTo>
                    <a:pt x="10" y="43"/>
                  </a:lnTo>
                  <a:lnTo>
                    <a:pt x="7" y="40"/>
                  </a:lnTo>
                  <a:lnTo>
                    <a:pt x="7" y="38"/>
                  </a:lnTo>
                  <a:lnTo>
                    <a:pt x="7" y="38"/>
                  </a:lnTo>
                  <a:lnTo>
                    <a:pt x="7" y="36"/>
                  </a:lnTo>
                  <a:lnTo>
                    <a:pt x="7" y="36"/>
                  </a:lnTo>
                  <a:lnTo>
                    <a:pt x="5" y="33"/>
                  </a:lnTo>
                  <a:lnTo>
                    <a:pt x="3" y="33"/>
                  </a:lnTo>
                  <a:lnTo>
                    <a:pt x="0" y="33"/>
                  </a:lnTo>
                  <a:lnTo>
                    <a:pt x="0" y="29"/>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0" y="26"/>
                  </a:lnTo>
                  <a:lnTo>
                    <a:pt x="24" y="24"/>
                  </a:lnTo>
                  <a:lnTo>
                    <a:pt x="47" y="24"/>
                  </a:lnTo>
                  <a:lnTo>
                    <a:pt x="71" y="21"/>
                  </a:lnTo>
                  <a:lnTo>
                    <a:pt x="95" y="21"/>
                  </a:lnTo>
                  <a:lnTo>
                    <a:pt x="118" y="19"/>
                  </a:lnTo>
                  <a:lnTo>
                    <a:pt x="142" y="19"/>
                  </a:lnTo>
                  <a:lnTo>
                    <a:pt x="166" y="17"/>
                  </a:lnTo>
                  <a:lnTo>
                    <a:pt x="187" y="17"/>
                  </a:lnTo>
                  <a:lnTo>
                    <a:pt x="211" y="14"/>
                  </a:lnTo>
                  <a:lnTo>
                    <a:pt x="234" y="12"/>
                  </a:lnTo>
                  <a:lnTo>
                    <a:pt x="258" y="12"/>
                  </a:lnTo>
                  <a:lnTo>
                    <a:pt x="282" y="10"/>
                  </a:lnTo>
                  <a:lnTo>
                    <a:pt x="305" y="7"/>
                  </a:lnTo>
                  <a:lnTo>
                    <a:pt x="329" y="5"/>
                  </a:lnTo>
                  <a:lnTo>
                    <a:pt x="350" y="5"/>
                  </a:lnTo>
                  <a:lnTo>
                    <a:pt x="374" y="3"/>
                  </a:lnTo>
                  <a:lnTo>
                    <a:pt x="383" y="3"/>
                  </a:lnTo>
                  <a:lnTo>
                    <a:pt x="388" y="0"/>
                  </a:lnTo>
                  <a:lnTo>
                    <a:pt x="388" y="3"/>
                  </a:lnTo>
                  <a:lnTo>
                    <a:pt x="388" y="3"/>
                  </a:lnTo>
                  <a:lnTo>
                    <a:pt x="390" y="5"/>
                  </a:lnTo>
                  <a:lnTo>
                    <a:pt x="390" y="5"/>
                  </a:lnTo>
                  <a:lnTo>
                    <a:pt x="390" y="7"/>
                  </a:lnTo>
                  <a:lnTo>
                    <a:pt x="393" y="7"/>
                  </a:lnTo>
                  <a:lnTo>
                    <a:pt x="393" y="10"/>
                  </a:lnTo>
                  <a:lnTo>
                    <a:pt x="393" y="10"/>
                  </a:lnTo>
                  <a:lnTo>
                    <a:pt x="395" y="10"/>
                  </a:lnTo>
                  <a:lnTo>
                    <a:pt x="395" y="10"/>
                  </a:lnTo>
                  <a:lnTo>
                    <a:pt x="398" y="12"/>
                  </a:lnTo>
                  <a:lnTo>
                    <a:pt x="400" y="12"/>
                  </a:lnTo>
                  <a:lnTo>
                    <a:pt x="400" y="14"/>
                  </a:lnTo>
                  <a:lnTo>
                    <a:pt x="400" y="14"/>
                  </a:lnTo>
                  <a:lnTo>
                    <a:pt x="400" y="14"/>
                  </a:lnTo>
                  <a:lnTo>
                    <a:pt x="400" y="14"/>
                  </a:lnTo>
                  <a:lnTo>
                    <a:pt x="402" y="14"/>
                  </a:lnTo>
                  <a:lnTo>
                    <a:pt x="402" y="14"/>
                  </a:lnTo>
                  <a:lnTo>
                    <a:pt x="402" y="17"/>
                  </a:lnTo>
                  <a:lnTo>
                    <a:pt x="402" y="17"/>
                  </a:lnTo>
                  <a:lnTo>
                    <a:pt x="402" y="17"/>
                  </a:lnTo>
                  <a:lnTo>
                    <a:pt x="405" y="17"/>
                  </a:lnTo>
                  <a:lnTo>
                    <a:pt x="407" y="19"/>
                  </a:lnTo>
                  <a:lnTo>
                    <a:pt x="407" y="19"/>
                  </a:lnTo>
                  <a:lnTo>
                    <a:pt x="407" y="19"/>
                  </a:lnTo>
                  <a:lnTo>
                    <a:pt x="407" y="21"/>
                  </a:lnTo>
                  <a:lnTo>
                    <a:pt x="407" y="21"/>
                  </a:lnTo>
                  <a:lnTo>
                    <a:pt x="407" y="21"/>
                  </a:lnTo>
                  <a:lnTo>
                    <a:pt x="409" y="24"/>
                  </a:lnTo>
                  <a:lnTo>
                    <a:pt x="412" y="26"/>
                  </a:lnTo>
                  <a:lnTo>
                    <a:pt x="414" y="29"/>
                  </a:lnTo>
                  <a:lnTo>
                    <a:pt x="416" y="29"/>
                  </a:lnTo>
                  <a:lnTo>
                    <a:pt x="419" y="29"/>
                  </a:lnTo>
                  <a:lnTo>
                    <a:pt x="419" y="29"/>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1" name="Freeform 30"/>
            <p:cNvSpPr>
              <a:spLocks/>
            </p:cNvSpPr>
            <p:nvPr/>
          </p:nvSpPr>
          <p:spPr bwMode="auto">
            <a:xfrm>
              <a:off x="3750233" y="2404499"/>
              <a:ext cx="781650" cy="821080"/>
            </a:xfrm>
            <a:custGeom>
              <a:avLst/>
              <a:gdLst>
                <a:gd name="T0" fmla="*/ 648 w 674"/>
                <a:gd name="T1" fmla="*/ 132 h 708"/>
                <a:gd name="T2" fmla="*/ 596 w 674"/>
                <a:gd name="T3" fmla="*/ 125 h 708"/>
                <a:gd name="T4" fmla="*/ 577 w 674"/>
                <a:gd name="T5" fmla="*/ 128 h 708"/>
                <a:gd name="T6" fmla="*/ 563 w 674"/>
                <a:gd name="T7" fmla="*/ 113 h 708"/>
                <a:gd name="T8" fmla="*/ 525 w 674"/>
                <a:gd name="T9" fmla="*/ 132 h 708"/>
                <a:gd name="T10" fmla="*/ 499 w 674"/>
                <a:gd name="T11" fmla="*/ 132 h 708"/>
                <a:gd name="T12" fmla="*/ 473 w 674"/>
                <a:gd name="T13" fmla="*/ 123 h 708"/>
                <a:gd name="T14" fmla="*/ 437 w 674"/>
                <a:gd name="T15" fmla="*/ 106 h 708"/>
                <a:gd name="T16" fmla="*/ 428 w 674"/>
                <a:gd name="T17" fmla="*/ 121 h 708"/>
                <a:gd name="T18" fmla="*/ 402 w 674"/>
                <a:gd name="T19" fmla="*/ 99 h 708"/>
                <a:gd name="T20" fmla="*/ 395 w 674"/>
                <a:gd name="T21" fmla="*/ 85 h 708"/>
                <a:gd name="T22" fmla="*/ 331 w 674"/>
                <a:gd name="T23" fmla="*/ 87 h 708"/>
                <a:gd name="T24" fmla="*/ 293 w 674"/>
                <a:gd name="T25" fmla="*/ 80 h 708"/>
                <a:gd name="T26" fmla="*/ 257 w 674"/>
                <a:gd name="T27" fmla="*/ 73 h 708"/>
                <a:gd name="T28" fmla="*/ 220 w 674"/>
                <a:gd name="T29" fmla="*/ 59 h 708"/>
                <a:gd name="T30" fmla="*/ 208 w 674"/>
                <a:gd name="T31" fmla="*/ 9 h 708"/>
                <a:gd name="T32" fmla="*/ 179 w 674"/>
                <a:gd name="T33" fmla="*/ 42 h 708"/>
                <a:gd name="T34" fmla="*/ 45 w 674"/>
                <a:gd name="T35" fmla="*/ 50 h 708"/>
                <a:gd name="T36" fmla="*/ 2 w 674"/>
                <a:gd name="T37" fmla="*/ 61 h 708"/>
                <a:gd name="T38" fmla="*/ 9 w 674"/>
                <a:gd name="T39" fmla="*/ 99 h 708"/>
                <a:gd name="T40" fmla="*/ 11 w 674"/>
                <a:gd name="T41" fmla="*/ 132 h 708"/>
                <a:gd name="T42" fmla="*/ 21 w 674"/>
                <a:gd name="T43" fmla="*/ 180 h 708"/>
                <a:gd name="T44" fmla="*/ 26 w 674"/>
                <a:gd name="T45" fmla="*/ 192 h 708"/>
                <a:gd name="T46" fmla="*/ 37 w 674"/>
                <a:gd name="T47" fmla="*/ 215 h 708"/>
                <a:gd name="T48" fmla="*/ 37 w 674"/>
                <a:gd name="T49" fmla="*/ 234 h 708"/>
                <a:gd name="T50" fmla="*/ 40 w 674"/>
                <a:gd name="T51" fmla="*/ 267 h 708"/>
                <a:gd name="T52" fmla="*/ 45 w 674"/>
                <a:gd name="T53" fmla="*/ 291 h 708"/>
                <a:gd name="T54" fmla="*/ 47 w 674"/>
                <a:gd name="T55" fmla="*/ 296 h 708"/>
                <a:gd name="T56" fmla="*/ 47 w 674"/>
                <a:gd name="T57" fmla="*/ 317 h 708"/>
                <a:gd name="T58" fmla="*/ 52 w 674"/>
                <a:gd name="T59" fmla="*/ 345 h 708"/>
                <a:gd name="T60" fmla="*/ 63 w 674"/>
                <a:gd name="T61" fmla="*/ 367 h 708"/>
                <a:gd name="T62" fmla="*/ 68 w 674"/>
                <a:gd name="T63" fmla="*/ 388 h 708"/>
                <a:gd name="T64" fmla="*/ 68 w 674"/>
                <a:gd name="T65" fmla="*/ 416 h 708"/>
                <a:gd name="T66" fmla="*/ 52 w 674"/>
                <a:gd name="T67" fmla="*/ 442 h 708"/>
                <a:gd name="T68" fmla="*/ 56 w 674"/>
                <a:gd name="T69" fmla="*/ 471 h 708"/>
                <a:gd name="T70" fmla="*/ 80 w 674"/>
                <a:gd name="T71" fmla="*/ 490 h 708"/>
                <a:gd name="T72" fmla="*/ 87 w 674"/>
                <a:gd name="T73" fmla="*/ 682 h 708"/>
                <a:gd name="T74" fmla="*/ 359 w 674"/>
                <a:gd name="T75" fmla="*/ 696 h 708"/>
                <a:gd name="T76" fmla="*/ 572 w 674"/>
                <a:gd name="T77" fmla="*/ 674 h 708"/>
                <a:gd name="T78" fmla="*/ 570 w 674"/>
                <a:gd name="T79" fmla="*/ 648 h 708"/>
                <a:gd name="T80" fmla="*/ 563 w 674"/>
                <a:gd name="T81" fmla="*/ 632 h 708"/>
                <a:gd name="T82" fmla="*/ 551 w 674"/>
                <a:gd name="T83" fmla="*/ 620 h 708"/>
                <a:gd name="T84" fmla="*/ 527 w 674"/>
                <a:gd name="T85" fmla="*/ 615 h 708"/>
                <a:gd name="T86" fmla="*/ 466 w 674"/>
                <a:gd name="T87" fmla="*/ 570 h 708"/>
                <a:gd name="T88" fmla="*/ 432 w 674"/>
                <a:gd name="T89" fmla="*/ 551 h 708"/>
                <a:gd name="T90" fmla="*/ 421 w 674"/>
                <a:gd name="T91" fmla="*/ 518 h 708"/>
                <a:gd name="T92" fmla="*/ 418 w 674"/>
                <a:gd name="T93" fmla="*/ 492 h 708"/>
                <a:gd name="T94" fmla="*/ 421 w 674"/>
                <a:gd name="T95" fmla="*/ 469 h 708"/>
                <a:gd name="T96" fmla="*/ 416 w 674"/>
                <a:gd name="T97" fmla="*/ 442 h 708"/>
                <a:gd name="T98" fmla="*/ 411 w 674"/>
                <a:gd name="T99" fmla="*/ 412 h 708"/>
                <a:gd name="T100" fmla="*/ 430 w 674"/>
                <a:gd name="T101" fmla="*/ 390 h 708"/>
                <a:gd name="T102" fmla="*/ 442 w 674"/>
                <a:gd name="T103" fmla="*/ 383 h 708"/>
                <a:gd name="T104" fmla="*/ 451 w 674"/>
                <a:gd name="T105" fmla="*/ 371 h 708"/>
                <a:gd name="T106" fmla="*/ 449 w 674"/>
                <a:gd name="T107" fmla="*/ 308 h 708"/>
                <a:gd name="T108" fmla="*/ 456 w 674"/>
                <a:gd name="T109" fmla="*/ 303 h 708"/>
                <a:gd name="T110" fmla="*/ 461 w 674"/>
                <a:gd name="T111" fmla="*/ 296 h 708"/>
                <a:gd name="T112" fmla="*/ 494 w 674"/>
                <a:gd name="T113" fmla="*/ 265 h 708"/>
                <a:gd name="T114" fmla="*/ 508 w 674"/>
                <a:gd name="T115" fmla="*/ 251 h 708"/>
                <a:gd name="T116" fmla="*/ 633 w 674"/>
                <a:gd name="T117" fmla="*/ 154 h 708"/>
                <a:gd name="T118" fmla="*/ 674 w 674"/>
                <a:gd name="T119" fmla="*/ 128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74" h="708">
                  <a:moveTo>
                    <a:pt x="674" y="128"/>
                  </a:moveTo>
                  <a:lnTo>
                    <a:pt x="669" y="128"/>
                  </a:lnTo>
                  <a:lnTo>
                    <a:pt x="667" y="128"/>
                  </a:lnTo>
                  <a:lnTo>
                    <a:pt x="662" y="128"/>
                  </a:lnTo>
                  <a:lnTo>
                    <a:pt x="662" y="128"/>
                  </a:lnTo>
                  <a:lnTo>
                    <a:pt x="660" y="128"/>
                  </a:lnTo>
                  <a:lnTo>
                    <a:pt x="660" y="128"/>
                  </a:lnTo>
                  <a:lnTo>
                    <a:pt x="657" y="128"/>
                  </a:lnTo>
                  <a:lnTo>
                    <a:pt x="655" y="128"/>
                  </a:lnTo>
                  <a:lnTo>
                    <a:pt x="648" y="132"/>
                  </a:lnTo>
                  <a:lnTo>
                    <a:pt x="645" y="132"/>
                  </a:lnTo>
                  <a:lnTo>
                    <a:pt x="641" y="130"/>
                  </a:lnTo>
                  <a:lnTo>
                    <a:pt x="638" y="130"/>
                  </a:lnTo>
                  <a:lnTo>
                    <a:pt x="636" y="128"/>
                  </a:lnTo>
                  <a:lnTo>
                    <a:pt x="631" y="121"/>
                  </a:lnTo>
                  <a:lnTo>
                    <a:pt x="631" y="121"/>
                  </a:lnTo>
                  <a:lnTo>
                    <a:pt x="626" y="118"/>
                  </a:lnTo>
                  <a:lnTo>
                    <a:pt x="622" y="118"/>
                  </a:lnTo>
                  <a:lnTo>
                    <a:pt x="596" y="125"/>
                  </a:lnTo>
                  <a:lnTo>
                    <a:pt x="596" y="125"/>
                  </a:lnTo>
                  <a:lnTo>
                    <a:pt x="596" y="125"/>
                  </a:lnTo>
                  <a:lnTo>
                    <a:pt x="593" y="123"/>
                  </a:lnTo>
                  <a:lnTo>
                    <a:pt x="593" y="125"/>
                  </a:lnTo>
                  <a:lnTo>
                    <a:pt x="591" y="125"/>
                  </a:lnTo>
                  <a:lnTo>
                    <a:pt x="589" y="125"/>
                  </a:lnTo>
                  <a:lnTo>
                    <a:pt x="589" y="125"/>
                  </a:lnTo>
                  <a:lnTo>
                    <a:pt x="586" y="125"/>
                  </a:lnTo>
                  <a:lnTo>
                    <a:pt x="586" y="123"/>
                  </a:lnTo>
                  <a:lnTo>
                    <a:pt x="584" y="123"/>
                  </a:lnTo>
                  <a:lnTo>
                    <a:pt x="577" y="128"/>
                  </a:lnTo>
                  <a:lnTo>
                    <a:pt x="572" y="128"/>
                  </a:lnTo>
                  <a:lnTo>
                    <a:pt x="567" y="125"/>
                  </a:lnTo>
                  <a:lnTo>
                    <a:pt x="567" y="123"/>
                  </a:lnTo>
                  <a:lnTo>
                    <a:pt x="565" y="121"/>
                  </a:lnTo>
                  <a:lnTo>
                    <a:pt x="565" y="118"/>
                  </a:lnTo>
                  <a:lnTo>
                    <a:pt x="565" y="118"/>
                  </a:lnTo>
                  <a:lnTo>
                    <a:pt x="563" y="118"/>
                  </a:lnTo>
                  <a:lnTo>
                    <a:pt x="563" y="118"/>
                  </a:lnTo>
                  <a:lnTo>
                    <a:pt x="563" y="116"/>
                  </a:lnTo>
                  <a:lnTo>
                    <a:pt x="563" y="113"/>
                  </a:lnTo>
                  <a:lnTo>
                    <a:pt x="563" y="113"/>
                  </a:lnTo>
                  <a:lnTo>
                    <a:pt x="563" y="111"/>
                  </a:lnTo>
                  <a:lnTo>
                    <a:pt x="560" y="111"/>
                  </a:lnTo>
                  <a:lnTo>
                    <a:pt x="555" y="111"/>
                  </a:lnTo>
                  <a:lnTo>
                    <a:pt x="548" y="116"/>
                  </a:lnTo>
                  <a:lnTo>
                    <a:pt x="546" y="118"/>
                  </a:lnTo>
                  <a:lnTo>
                    <a:pt x="541" y="121"/>
                  </a:lnTo>
                  <a:lnTo>
                    <a:pt x="532" y="128"/>
                  </a:lnTo>
                  <a:lnTo>
                    <a:pt x="529" y="130"/>
                  </a:lnTo>
                  <a:lnTo>
                    <a:pt x="525" y="132"/>
                  </a:lnTo>
                  <a:lnTo>
                    <a:pt x="518" y="135"/>
                  </a:lnTo>
                  <a:lnTo>
                    <a:pt x="513" y="137"/>
                  </a:lnTo>
                  <a:lnTo>
                    <a:pt x="510" y="137"/>
                  </a:lnTo>
                  <a:lnTo>
                    <a:pt x="508" y="137"/>
                  </a:lnTo>
                  <a:lnTo>
                    <a:pt x="508" y="137"/>
                  </a:lnTo>
                  <a:lnTo>
                    <a:pt x="499" y="137"/>
                  </a:lnTo>
                  <a:lnTo>
                    <a:pt x="499" y="137"/>
                  </a:lnTo>
                  <a:lnTo>
                    <a:pt x="499" y="137"/>
                  </a:lnTo>
                  <a:lnTo>
                    <a:pt x="499" y="135"/>
                  </a:lnTo>
                  <a:lnTo>
                    <a:pt x="499" y="132"/>
                  </a:lnTo>
                  <a:lnTo>
                    <a:pt x="499" y="132"/>
                  </a:lnTo>
                  <a:lnTo>
                    <a:pt x="496" y="132"/>
                  </a:lnTo>
                  <a:lnTo>
                    <a:pt x="496" y="132"/>
                  </a:lnTo>
                  <a:lnTo>
                    <a:pt x="489" y="132"/>
                  </a:lnTo>
                  <a:lnTo>
                    <a:pt x="487" y="130"/>
                  </a:lnTo>
                  <a:lnTo>
                    <a:pt x="487" y="128"/>
                  </a:lnTo>
                  <a:lnTo>
                    <a:pt x="484" y="125"/>
                  </a:lnTo>
                  <a:lnTo>
                    <a:pt x="484" y="123"/>
                  </a:lnTo>
                  <a:lnTo>
                    <a:pt x="482" y="123"/>
                  </a:lnTo>
                  <a:lnTo>
                    <a:pt x="473" y="123"/>
                  </a:lnTo>
                  <a:lnTo>
                    <a:pt x="463" y="118"/>
                  </a:lnTo>
                  <a:lnTo>
                    <a:pt x="463" y="118"/>
                  </a:lnTo>
                  <a:lnTo>
                    <a:pt x="461" y="116"/>
                  </a:lnTo>
                  <a:lnTo>
                    <a:pt x="458" y="116"/>
                  </a:lnTo>
                  <a:lnTo>
                    <a:pt x="458" y="111"/>
                  </a:lnTo>
                  <a:lnTo>
                    <a:pt x="456" y="109"/>
                  </a:lnTo>
                  <a:lnTo>
                    <a:pt x="456" y="106"/>
                  </a:lnTo>
                  <a:lnTo>
                    <a:pt x="454" y="106"/>
                  </a:lnTo>
                  <a:lnTo>
                    <a:pt x="447" y="106"/>
                  </a:lnTo>
                  <a:lnTo>
                    <a:pt x="437" y="106"/>
                  </a:lnTo>
                  <a:lnTo>
                    <a:pt x="435" y="109"/>
                  </a:lnTo>
                  <a:lnTo>
                    <a:pt x="432" y="111"/>
                  </a:lnTo>
                  <a:lnTo>
                    <a:pt x="432" y="113"/>
                  </a:lnTo>
                  <a:lnTo>
                    <a:pt x="435" y="116"/>
                  </a:lnTo>
                  <a:lnTo>
                    <a:pt x="435" y="118"/>
                  </a:lnTo>
                  <a:lnTo>
                    <a:pt x="435" y="121"/>
                  </a:lnTo>
                  <a:lnTo>
                    <a:pt x="432" y="121"/>
                  </a:lnTo>
                  <a:lnTo>
                    <a:pt x="430" y="121"/>
                  </a:lnTo>
                  <a:lnTo>
                    <a:pt x="428" y="123"/>
                  </a:lnTo>
                  <a:lnTo>
                    <a:pt x="428" y="121"/>
                  </a:lnTo>
                  <a:lnTo>
                    <a:pt x="423" y="116"/>
                  </a:lnTo>
                  <a:lnTo>
                    <a:pt x="421" y="111"/>
                  </a:lnTo>
                  <a:lnTo>
                    <a:pt x="418" y="109"/>
                  </a:lnTo>
                  <a:lnTo>
                    <a:pt x="418" y="106"/>
                  </a:lnTo>
                  <a:lnTo>
                    <a:pt x="418" y="102"/>
                  </a:lnTo>
                  <a:lnTo>
                    <a:pt x="418" y="99"/>
                  </a:lnTo>
                  <a:lnTo>
                    <a:pt x="416" y="97"/>
                  </a:lnTo>
                  <a:lnTo>
                    <a:pt x="414" y="97"/>
                  </a:lnTo>
                  <a:lnTo>
                    <a:pt x="409" y="97"/>
                  </a:lnTo>
                  <a:lnTo>
                    <a:pt x="402" y="99"/>
                  </a:lnTo>
                  <a:lnTo>
                    <a:pt x="399" y="97"/>
                  </a:lnTo>
                  <a:lnTo>
                    <a:pt x="397" y="97"/>
                  </a:lnTo>
                  <a:lnTo>
                    <a:pt x="395" y="97"/>
                  </a:lnTo>
                  <a:lnTo>
                    <a:pt x="397" y="92"/>
                  </a:lnTo>
                  <a:lnTo>
                    <a:pt x="397" y="92"/>
                  </a:lnTo>
                  <a:lnTo>
                    <a:pt x="402" y="92"/>
                  </a:lnTo>
                  <a:lnTo>
                    <a:pt x="404" y="90"/>
                  </a:lnTo>
                  <a:lnTo>
                    <a:pt x="404" y="87"/>
                  </a:lnTo>
                  <a:lnTo>
                    <a:pt x="402" y="87"/>
                  </a:lnTo>
                  <a:lnTo>
                    <a:pt x="395" y="85"/>
                  </a:lnTo>
                  <a:lnTo>
                    <a:pt x="380" y="83"/>
                  </a:lnTo>
                  <a:lnTo>
                    <a:pt x="373" y="80"/>
                  </a:lnTo>
                  <a:lnTo>
                    <a:pt x="371" y="78"/>
                  </a:lnTo>
                  <a:lnTo>
                    <a:pt x="359" y="78"/>
                  </a:lnTo>
                  <a:lnTo>
                    <a:pt x="347" y="78"/>
                  </a:lnTo>
                  <a:lnTo>
                    <a:pt x="335" y="80"/>
                  </a:lnTo>
                  <a:lnTo>
                    <a:pt x="333" y="83"/>
                  </a:lnTo>
                  <a:lnTo>
                    <a:pt x="331" y="83"/>
                  </a:lnTo>
                  <a:lnTo>
                    <a:pt x="331" y="85"/>
                  </a:lnTo>
                  <a:lnTo>
                    <a:pt x="331" y="87"/>
                  </a:lnTo>
                  <a:lnTo>
                    <a:pt x="331" y="87"/>
                  </a:lnTo>
                  <a:lnTo>
                    <a:pt x="328" y="90"/>
                  </a:lnTo>
                  <a:lnTo>
                    <a:pt x="321" y="92"/>
                  </a:lnTo>
                  <a:lnTo>
                    <a:pt x="319" y="92"/>
                  </a:lnTo>
                  <a:lnTo>
                    <a:pt x="317" y="92"/>
                  </a:lnTo>
                  <a:lnTo>
                    <a:pt x="305" y="95"/>
                  </a:lnTo>
                  <a:lnTo>
                    <a:pt x="302" y="95"/>
                  </a:lnTo>
                  <a:lnTo>
                    <a:pt x="300" y="92"/>
                  </a:lnTo>
                  <a:lnTo>
                    <a:pt x="298" y="83"/>
                  </a:lnTo>
                  <a:lnTo>
                    <a:pt x="293" y="80"/>
                  </a:lnTo>
                  <a:lnTo>
                    <a:pt x="279" y="80"/>
                  </a:lnTo>
                  <a:lnTo>
                    <a:pt x="262" y="80"/>
                  </a:lnTo>
                  <a:lnTo>
                    <a:pt x="260" y="80"/>
                  </a:lnTo>
                  <a:lnTo>
                    <a:pt x="260" y="80"/>
                  </a:lnTo>
                  <a:lnTo>
                    <a:pt x="260" y="78"/>
                  </a:lnTo>
                  <a:lnTo>
                    <a:pt x="260" y="76"/>
                  </a:lnTo>
                  <a:lnTo>
                    <a:pt x="260" y="76"/>
                  </a:lnTo>
                  <a:lnTo>
                    <a:pt x="257" y="76"/>
                  </a:lnTo>
                  <a:lnTo>
                    <a:pt x="257" y="76"/>
                  </a:lnTo>
                  <a:lnTo>
                    <a:pt x="257" y="73"/>
                  </a:lnTo>
                  <a:lnTo>
                    <a:pt x="255" y="73"/>
                  </a:lnTo>
                  <a:lnTo>
                    <a:pt x="241" y="76"/>
                  </a:lnTo>
                  <a:lnTo>
                    <a:pt x="236" y="76"/>
                  </a:lnTo>
                  <a:lnTo>
                    <a:pt x="231" y="73"/>
                  </a:lnTo>
                  <a:lnTo>
                    <a:pt x="222" y="69"/>
                  </a:lnTo>
                  <a:lnTo>
                    <a:pt x="220" y="66"/>
                  </a:lnTo>
                  <a:lnTo>
                    <a:pt x="220" y="64"/>
                  </a:lnTo>
                  <a:lnTo>
                    <a:pt x="220" y="64"/>
                  </a:lnTo>
                  <a:lnTo>
                    <a:pt x="220" y="61"/>
                  </a:lnTo>
                  <a:lnTo>
                    <a:pt x="220" y="59"/>
                  </a:lnTo>
                  <a:lnTo>
                    <a:pt x="220" y="59"/>
                  </a:lnTo>
                  <a:lnTo>
                    <a:pt x="220" y="52"/>
                  </a:lnTo>
                  <a:lnTo>
                    <a:pt x="215" y="40"/>
                  </a:lnTo>
                  <a:lnTo>
                    <a:pt x="210" y="28"/>
                  </a:lnTo>
                  <a:lnTo>
                    <a:pt x="210" y="26"/>
                  </a:lnTo>
                  <a:lnTo>
                    <a:pt x="210" y="24"/>
                  </a:lnTo>
                  <a:lnTo>
                    <a:pt x="210" y="19"/>
                  </a:lnTo>
                  <a:lnTo>
                    <a:pt x="208" y="16"/>
                  </a:lnTo>
                  <a:lnTo>
                    <a:pt x="208" y="14"/>
                  </a:lnTo>
                  <a:lnTo>
                    <a:pt x="208" y="9"/>
                  </a:lnTo>
                  <a:lnTo>
                    <a:pt x="205" y="7"/>
                  </a:lnTo>
                  <a:lnTo>
                    <a:pt x="205" y="5"/>
                  </a:lnTo>
                  <a:lnTo>
                    <a:pt x="198" y="2"/>
                  </a:lnTo>
                  <a:lnTo>
                    <a:pt x="194" y="2"/>
                  </a:lnTo>
                  <a:lnTo>
                    <a:pt x="182" y="2"/>
                  </a:lnTo>
                  <a:lnTo>
                    <a:pt x="177" y="0"/>
                  </a:lnTo>
                  <a:lnTo>
                    <a:pt x="177" y="7"/>
                  </a:lnTo>
                  <a:lnTo>
                    <a:pt x="179" y="16"/>
                  </a:lnTo>
                  <a:lnTo>
                    <a:pt x="179" y="31"/>
                  </a:lnTo>
                  <a:lnTo>
                    <a:pt x="179" y="42"/>
                  </a:lnTo>
                  <a:lnTo>
                    <a:pt x="179" y="45"/>
                  </a:lnTo>
                  <a:lnTo>
                    <a:pt x="179" y="45"/>
                  </a:lnTo>
                  <a:lnTo>
                    <a:pt x="177" y="45"/>
                  </a:lnTo>
                  <a:lnTo>
                    <a:pt x="158" y="45"/>
                  </a:lnTo>
                  <a:lnTo>
                    <a:pt x="139" y="47"/>
                  </a:lnTo>
                  <a:lnTo>
                    <a:pt x="120" y="47"/>
                  </a:lnTo>
                  <a:lnTo>
                    <a:pt x="101" y="47"/>
                  </a:lnTo>
                  <a:lnTo>
                    <a:pt x="82" y="50"/>
                  </a:lnTo>
                  <a:lnTo>
                    <a:pt x="63" y="50"/>
                  </a:lnTo>
                  <a:lnTo>
                    <a:pt x="45" y="50"/>
                  </a:lnTo>
                  <a:lnTo>
                    <a:pt x="26" y="50"/>
                  </a:lnTo>
                  <a:lnTo>
                    <a:pt x="7" y="52"/>
                  </a:lnTo>
                  <a:lnTo>
                    <a:pt x="0" y="52"/>
                  </a:lnTo>
                  <a:lnTo>
                    <a:pt x="0" y="52"/>
                  </a:lnTo>
                  <a:lnTo>
                    <a:pt x="0" y="54"/>
                  </a:lnTo>
                  <a:lnTo>
                    <a:pt x="0" y="57"/>
                  </a:lnTo>
                  <a:lnTo>
                    <a:pt x="2" y="57"/>
                  </a:lnTo>
                  <a:lnTo>
                    <a:pt x="2" y="59"/>
                  </a:lnTo>
                  <a:lnTo>
                    <a:pt x="2" y="61"/>
                  </a:lnTo>
                  <a:lnTo>
                    <a:pt x="2" y="61"/>
                  </a:lnTo>
                  <a:lnTo>
                    <a:pt x="4" y="64"/>
                  </a:lnTo>
                  <a:lnTo>
                    <a:pt x="4" y="64"/>
                  </a:lnTo>
                  <a:lnTo>
                    <a:pt x="4" y="69"/>
                  </a:lnTo>
                  <a:lnTo>
                    <a:pt x="7" y="76"/>
                  </a:lnTo>
                  <a:lnTo>
                    <a:pt x="9" y="80"/>
                  </a:lnTo>
                  <a:lnTo>
                    <a:pt x="9" y="80"/>
                  </a:lnTo>
                  <a:lnTo>
                    <a:pt x="11" y="85"/>
                  </a:lnTo>
                  <a:lnTo>
                    <a:pt x="11" y="92"/>
                  </a:lnTo>
                  <a:lnTo>
                    <a:pt x="11" y="95"/>
                  </a:lnTo>
                  <a:lnTo>
                    <a:pt x="9" y="99"/>
                  </a:lnTo>
                  <a:lnTo>
                    <a:pt x="7" y="104"/>
                  </a:lnTo>
                  <a:lnTo>
                    <a:pt x="9" y="111"/>
                  </a:lnTo>
                  <a:lnTo>
                    <a:pt x="9" y="116"/>
                  </a:lnTo>
                  <a:lnTo>
                    <a:pt x="11" y="118"/>
                  </a:lnTo>
                  <a:lnTo>
                    <a:pt x="11" y="118"/>
                  </a:lnTo>
                  <a:lnTo>
                    <a:pt x="11" y="121"/>
                  </a:lnTo>
                  <a:lnTo>
                    <a:pt x="9" y="123"/>
                  </a:lnTo>
                  <a:lnTo>
                    <a:pt x="9" y="123"/>
                  </a:lnTo>
                  <a:lnTo>
                    <a:pt x="11" y="132"/>
                  </a:lnTo>
                  <a:lnTo>
                    <a:pt x="11" y="132"/>
                  </a:lnTo>
                  <a:lnTo>
                    <a:pt x="11" y="135"/>
                  </a:lnTo>
                  <a:lnTo>
                    <a:pt x="11" y="142"/>
                  </a:lnTo>
                  <a:lnTo>
                    <a:pt x="11" y="149"/>
                  </a:lnTo>
                  <a:lnTo>
                    <a:pt x="11" y="151"/>
                  </a:lnTo>
                  <a:lnTo>
                    <a:pt x="14" y="156"/>
                  </a:lnTo>
                  <a:lnTo>
                    <a:pt x="18" y="166"/>
                  </a:lnTo>
                  <a:lnTo>
                    <a:pt x="18" y="170"/>
                  </a:lnTo>
                  <a:lnTo>
                    <a:pt x="21" y="173"/>
                  </a:lnTo>
                  <a:lnTo>
                    <a:pt x="23" y="177"/>
                  </a:lnTo>
                  <a:lnTo>
                    <a:pt x="21" y="180"/>
                  </a:lnTo>
                  <a:lnTo>
                    <a:pt x="23" y="182"/>
                  </a:lnTo>
                  <a:lnTo>
                    <a:pt x="26" y="189"/>
                  </a:lnTo>
                  <a:lnTo>
                    <a:pt x="26" y="189"/>
                  </a:lnTo>
                  <a:lnTo>
                    <a:pt x="23" y="189"/>
                  </a:lnTo>
                  <a:lnTo>
                    <a:pt x="23" y="189"/>
                  </a:lnTo>
                  <a:lnTo>
                    <a:pt x="26" y="192"/>
                  </a:lnTo>
                  <a:lnTo>
                    <a:pt x="26" y="192"/>
                  </a:lnTo>
                  <a:lnTo>
                    <a:pt x="26" y="192"/>
                  </a:lnTo>
                  <a:lnTo>
                    <a:pt x="26" y="192"/>
                  </a:lnTo>
                  <a:lnTo>
                    <a:pt x="26" y="192"/>
                  </a:lnTo>
                  <a:lnTo>
                    <a:pt x="28" y="194"/>
                  </a:lnTo>
                  <a:lnTo>
                    <a:pt x="28" y="196"/>
                  </a:lnTo>
                  <a:lnTo>
                    <a:pt x="30" y="199"/>
                  </a:lnTo>
                  <a:lnTo>
                    <a:pt x="30" y="201"/>
                  </a:lnTo>
                  <a:lnTo>
                    <a:pt x="33" y="203"/>
                  </a:lnTo>
                  <a:lnTo>
                    <a:pt x="33" y="206"/>
                  </a:lnTo>
                  <a:lnTo>
                    <a:pt x="35" y="211"/>
                  </a:lnTo>
                  <a:lnTo>
                    <a:pt x="35" y="213"/>
                  </a:lnTo>
                  <a:lnTo>
                    <a:pt x="37" y="215"/>
                  </a:lnTo>
                  <a:lnTo>
                    <a:pt x="37" y="215"/>
                  </a:lnTo>
                  <a:lnTo>
                    <a:pt x="37" y="215"/>
                  </a:lnTo>
                  <a:lnTo>
                    <a:pt x="37" y="215"/>
                  </a:lnTo>
                  <a:lnTo>
                    <a:pt x="37" y="218"/>
                  </a:lnTo>
                  <a:lnTo>
                    <a:pt x="37" y="218"/>
                  </a:lnTo>
                  <a:lnTo>
                    <a:pt x="37" y="220"/>
                  </a:lnTo>
                  <a:lnTo>
                    <a:pt x="37" y="222"/>
                  </a:lnTo>
                  <a:lnTo>
                    <a:pt x="37" y="225"/>
                  </a:lnTo>
                  <a:lnTo>
                    <a:pt x="37" y="227"/>
                  </a:lnTo>
                  <a:lnTo>
                    <a:pt x="37" y="227"/>
                  </a:lnTo>
                  <a:lnTo>
                    <a:pt x="37" y="234"/>
                  </a:lnTo>
                  <a:lnTo>
                    <a:pt x="37" y="237"/>
                  </a:lnTo>
                  <a:lnTo>
                    <a:pt x="37" y="237"/>
                  </a:lnTo>
                  <a:lnTo>
                    <a:pt x="37" y="239"/>
                  </a:lnTo>
                  <a:lnTo>
                    <a:pt x="37" y="239"/>
                  </a:lnTo>
                  <a:lnTo>
                    <a:pt x="40" y="241"/>
                  </a:lnTo>
                  <a:lnTo>
                    <a:pt x="40" y="255"/>
                  </a:lnTo>
                  <a:lnTo>
                    <a:pt x="40" y="258"/>
                  </a:lnTo>
                  <a:lnTo>
                    <a:pt x="40" y="265"/>
                  </a:lnTo>
                  <a:lnTo>
                    <a:pt x="40" y="267"/>
                  </a:lnTo>
                  <a:lnTo>
                    <a:pt x="40" y="267"/>
                  </a:lnTo>
                  <a:lnTo>
                    <a:pt x="40" y="267"/>
                  </a:lnTo>
                  <a:lnTo>
                    <a:pt x="40" y="270"/>
                  </a:lnTo>
                  <a:lnTo>
                    <a:pt x="40" y="272"/>
                  </a:lnTo>
                  <a:lnTo>
                    <a:pt x="42" y="277"/>
                  </a:lnTo>
                  <a:lnTo>
                    <a:pt x="42" y="279"/>
                  </a:lnTo>
                  <a:lnTo>
                    <a:pt x="42" y="286"/>
                  </a:lnTo>
                  <a:lnTo>
                    <a:pt x="42" y="289"/>
                  </a:lnTo>
                  <a:lnTo>
                    <a:pt x="42" y="289"/>
                  </a:lnTo>
                  <a:lnTo>
                    <a:pt x="45" y="291"/>
                  </a:lnTo>
                  <a:lnTo>
                    <a:pt x="45" y="291"/>
                  </a:lnTo>
                  <a:lnTo>
                    <a:pt x="45" y="293"/>
                  </a:lnTo>
                  <a:lnTo>
                    <a:pt x="45" y="293"/>
                  </a:lnTo>
                  <a:lnTo>
                    <a:pt x="45" y="293"/>
                  </a:lnTo>
                  <a:lnTo>
                    <a:pt x="45" y="293"/>
                  </a:lnTo>
                  <a:lnTo>
                    <a:pt x="47" y="293"/>
                  </a:lnTo>
                  <a:lnTo>
                    <a:pt x="47" y="293"/>
                  </a:lnTo>
                  <a:lnTo>
                    <a:pt x="47" y="296"/>
                  </a:lnTo>
                  <a:lnTo>
                    <a:pt x="47" y="296"/>
                  </a:lnTo>
                  <a:lnTo>
                    <a:pt x="47" y="296"/>
                  </a:lnTo>
                  <a:lnTo>
                    <a:pt x="47" y="296"/>
                  </a:lnTo>
                  <a:lnTo>
                    <a:pt x="47" y="298"/>
                  </a:lnTo>
                  <a:lnTo>
                    <a:pt x="47" y="300"/>
                  </a:lnTo>
                  <a:lnTo>
                    <a:pt x="45" y="300"/>
                  </a:lnTo>
                  <a:lnTo>
                    <a:pt x="47" y="305"/>
                  </a:lnTo>
                  <a:lnTo>
                    <a:pt x="45" y="308"/>
                  </a:lnTo>
                  <a:lnTo>
                    <a:pt x="45" y="308"/>
                  </a:lnTo>
                  <a:lnTo>
                    <a:pt x="45" y="310"/>
                  </a:lnTo>
                  <a:lnTo>
                    <a:pt x="45" y="310"/>
                  </a:lnTo>
                  <a:lnTo>
                    <a:pt x="45" y="312"/>
                  </a:lnTo>
                  <a:lnTo>
                    <a:pt x="47" y="317"/>
                  </a:lnTo>
                  <a:lnTo>
                    <a:pt x="47" y="319"/>
                  </a:lnTo>
                  <a:lnTo>
                    <a:pt x="47" y="322"/>
                  </a:lnTo>
                  <a:lnTo>
                    <a:pt x="45" y="326"/>
                  </a:lnTo>
                  <a:lnTo>
                    <a:pt x="45" y="329"/>
                  </a:lnTo>
                  <a:lnTo>
                    <a:pt x="47" y="331"/>
                  </a:lnTo>
                  <a:lnTo>
                    <a:pt x="49" y="334"/>
                  </a:lnTo>
                  <a:lnTo>
                    <a:pt x="49" y="336"/>
                  </a:lnTo>
                  <a:lnTo>
                    <a:pt x="52" y="341"/>
                  </a:lnTo>
                  <a:lnTo>
                    <a:pt x="52" y="343"/>
                  </a:lnTo>
                  <a:lnTo>
                    <a:pt x="52" y="345"/>
                  </a:lnTo>
                  <a:lnTo>
                    <a:pt x="52" y="348"/>
                  </a:lnTo>
                  <a:lnTo>
                    <a:pt x="52" y="348"/>
                  </a:lnTo>
                  <a:lnTo>
                    <a:pt x="54" y="350"/>
                  </a:lnTo>
                  <a:lnTo>
                    <a:pt x="54" y="350"/>
                  </a:lnTo>
                  <a:lnTo>
                    <a:pt x="54" y="350"/>
                  </a:lnTo>
                  <a:lnTo>
                    <a:pt x="54" y="353"/>
                  </a:lnTo>
                  <a:lnTo>
                    <a:pt x="54" y="355"/>
                  </a:lnTo>
                  <a:lnTo>
                    <a:pt x="59" y="362"/>
                  </a:lnTo>
                  <a:lnTo>
                    <a:pt x="63" y="364"/>
                  </a:lnTo>
                  <a:lnTo>
                    <a:pt x="63" y="367"/>
                  </a:lnTo>
                  <a:lnTo>
                    <a:pt x="66" y="369"/>
                  </a:lnTo>
                  <a:lnTo>
                    <a:pt x="66" y="376"/>
                  </a:lnTo>
                  <a:lnTo>
                    <a:pt x="66" y="379"/>
                  </a:lnTo>
                  <a:lnTo>
                    <a:pt x="66" y="381"/>
                  </a:lnTo>
                  <a:lnTo>
                    <a:pt x="66" y="381"/>
                  </a:lnTo>
                  <a:lnTo>
                    <a:pt x="68" y="386"/>
                  </a:lnTo>
                  <a:lnTo>
                    <a:pt x="68" y="386"/>
                  </a:lnTo>
                  <a:lnTo>
                    <a:pt x="68" y="386"/>
                  </a:lnTo>
                  <a:lnTo>
                    <a:pt x="68" y="388"/>
                  </a:lnTo>
                  <a:lnTo>
                    <a:pt x="68" y="388"/>
                  </a:lnTo>
                  <a:lnTo>
                    <a:pt x="68" y="393"/>
                  </a:lnTo>
                  <a:lnTo>
                    <a:pt x="68" y="395"/>
                  </a:lnTo>
                  <a:lnTo>
                    <a:pt x="68" y="397"/>
                  </a:lnTo>
                  <a:lnTo>
                    <a:pt x="68" y="400"/>
                  </a:lnTo>
                  <a:lnTo>
                    <a:pt x="68" y="405"/>
                  </a:lnTo>
                  <a:lnTo>
                    <a:pt x="71" y="412"/>
                  </a:lnTo>
                  <a:lnTo>
                    <a:pt x="68" y="414"/>
                  </a:lnTo>
                  <a:lnTo>
                    <a:pt x="68" y="414"/>
                  </a:lnTo>
                  <a:lnTo>
                    <a:pt x="68" y="414"/>
                  </a:lnTo>
                  <a:lnTo>
                    <a:pt x="68" y="416"/>
                  </a:lnTo>
                  <a:lnTo>
                    <a:pt x="68" y="424"/>
                  </a:lnTo>
                  <a:lnTo>
                    <a:pt x="68" y="426"/>
                  </a:lnTo>
                  <a:lnTo>
                    <a:pt x="66" y="428"/>
                  </a:lnTo>
                  <a:lnTo>
                    <a:pt x="63" y="433"/>
                  </a:lnTo>
                  <a:lnTo>
                    <a:pt x="63" y="435"/>
                  </a:lnTo>
                  <a:lnTo>
                    <a:pt x="61" y="435"/>
                  </a:lnTo>
                  <a:lnTo>
                    <a:pt x="61" y="435"/>
                  </a:lnTo>
                  <a:lnTo>
                    <a:pt x="59" y="438"/>
                  </a:lnTo>
                  <a:lnTo>
                    <a:pt x="52" y="442"/>
                  </a:lnTo>
                  <a:lnTo>
                    <a:pt x="52" y="442"/>
                  </a:lnTo>
                  <a:lnTo>
                    <a:pt x="49" y="445"/>
                  </a:lnTo>
                  <a:lnTo>
                    <a:pt x="47" y="447"/>
                  </a:lnTo>
                  <a:lnTo>
                    <a:pt x="45" y="450"/>
                  </a:lnTo>
                  <a:lnTo>
                    <a:pt x="45" y="450"/>
                  </a:lnTo>
                  <a:lnTo>
                    <a:pt x="45" y="452"/>
                  </a:lnTo>
                  <a:lnTo>
                    <a:pt x="42" y="454"/>
                  </a:lnTo>
                  <a:lnTo>
                    <a:pt x="45" y="457"/>
                  </a:lnTo>
                  <a:lnTo>
                    <a:pt x="49" y="461"/>
                  </a:lnTo>
                  <a:lnTo>
                    <a:pt x="52" y="464"/>
                  </a:lnTo>
                  <a:lnTo>
                    <a:pt x="56" y="471"/>
                  </a:lnTo>
                  <a:lnTo>
                    <a:pt x="59" y="476"/>
                  </a:lnTo>
                  <a:lnTo>
                    <a:pt x="59" y="478"/>
                  </a:lnTo>
                  <a:lnTo>
                    <a:pt x="66" y="478"/>
                  </a:lnTo>
                  <a:lnTo>
                    <a:pt x="71" y="478"/>
                  </a:lnTo>
                  <a:lnTo>
                    <a:pt x="73" y="480"/>
                  </a:lnTo>
                  <a:lnTo>
                    <a:pt x="75" y="480"/>
                  </a:lnTo>
                  <a:lnTo>
                    <a:pt x="78" y="483"/>
                  </a:lnTo>
                  <a:lnTo>
                    <a:pt x="78" y="483"/>
                  </a:lnTo>
                  <a:lnTo>
                    <a:pt x="80" y="487"/>
                  </a:lnTo>
                  <a:lnTo>
                    <a:pt x="80" y="490"/>
                  </a:lnTo>
                  <a:lnTo>
                    <a:pt x="82" y="490"/>
                  </a:lnTo>
                  <a:lnTo>
                    <a:pt x="82" y="490"/>
                  </a:lnTo>
                  <a:lnTo>
                    <a:pt x="82" y="495"/>
                  </a:lnTo>
                  <a:lnTo>
                    <a:pt x="82" y="521"/>
                  </a:lnTo>
                  <a:lnTo>
                    <a:pt x="82" y="547"/>
                  </a:lnTo>
                  <a:lnTo>
                    <a:pt x="85" y="575"/>
                  </a:lnTo>
                  <a:lnTo>
                    <a:pt x="85" y="601"/>
                  </a:lnTo>
                  <a:lnTo>
                    <a:pt x="85" y="627"/>
                  </a:lnTo>
                  <a:lnTo>
                    <a:pt x="87" y="653"/>
                  </a:lnTo>
                  <a:lnTo>
                    <a:pt x="87" y="682"/>
                  </a:lnTo>
                  <a:lnTo>
                    <a:pt x="89" y="708"/>
                  </a:lnTo>
                  <a:lnTo>
                    <a:pt x="118" y="708"/>
                  </a:lnTo>
                  <a:lnTo>
                    <a:pt x="149" y="705"/>
                  </a:lnTo>
                  <a:lnTo>
                    <a:pt x="179" y="705"/>
                  </a:lnTo>
                  <a:lnTo>
                    <a:pt x="210" y="703"/>
                  </a:lnTo>
                  <a:lnTo>
                    <a:pt x="238" y="700"/>
                  </a:lnTo>
                  <a:lnTo>
                    <a:pt x="269" y="700"/>
                  </a:lnTo>
                  <a:lnTo>
                    <a:pt x="300" y="698"/>
                  </a:lnTo>
                  <a:lnTo>
                    <a:pt x="331" y="696"/>
                  </a:lnTo>
                  <a:lnTo>
                    <a:pt x="359" y="696"/>
                  </a:lnTo>
                  <a:lnTo>
                    <a:pt x="390" y="693"/>
                  </a:lnTo>
                  <a:lnTo>
                    <a:pt x="421" y="691"/>
                  </a:lnTo>
                  <a:lnTo>
                    <a:pt x="451" y="689"/>
                  </a:lnTo>
                  <a:lnTo>
                    <a:pt x="480" y="686"/>
                  </a:lnTo>
                  <a:lnTo>
                    <a:pt x="510" y="686"/>
                  </a:lnTo>
                  <a:lnTo>
                    <a:pt x="541" y="684"/>
                  </a:lnTo>
                  <a:lnTo>
                    <a:pt x="572" y="682"/>
                  </a:lnTo>
                  <a:lnTo>
                    <a:pt x="572" y="677"/>
                  </a:lnTo>
                  <a:lnTo>
                    <a:pt x="572" y="677"/>
                  </a:lnTo>
                  <a:lnTo>
                    <a:pt x="572" y="674"/>
                  </a:lnTo>
                  <a:lnTo>
                    <a:pt x="570" y="672"/>
                  </a:lnTo>
                  <a:lnTo>
                    <a:pt x="570" y="670"/>
                  </a:lnTo>
                  <a:lnTo>
                    <a:pt x="570" y="665"/>
                  </a:lnTo>
                  <a:lnTo>
                    <a:pt x="570" y="665"/>
                  </a:lnTo>
                  <a:lnTo>
                    <a:pt x="570" y="663"/>
                  </a:lnTo>
                  <a:lnTo>
                    <a:pt x="570" y="660"/>
                  </a:lnTo>
                  <a:lnTo>
                    <a:pt x="570" y="653"/>
                  </a:lnTo>
                  <a:lnTo>
                    <a:pt x="570" y="651"/>
                  </a:lnTo>
                  <a:lnTo>
                    <a:pt x="570" y="648"/>
                  </a:lnTo>
                  <a:lnTo>
                    <a:pt x="570" y="648"/>
                  </a:lnTo>
                  <a:lnTo>
                    <a:pt x="567" y="646"/>
                  </a:lnTo>
                  <a:lnTo>
                    <a:pt x="567" y="646"/>
                  </a:lnTo>
                  <a:lnTo>
                    <a:pt x="565" y="646"/>
                  </a:lnTo>
                  <a:lnTo>
                    <a:pt x="565" y="644"/>
                  </a:lnTo>
                  <a:lnTo>
                    <a:pt x="565" y="644"/>
                  </a:lnTo>
                  <a:lnTo>
                    <a:pt x="565" y="641"/>
                  </a:lnTo>
                  <a:lnTo>
                    <a:pt x="565" y="639"/>
                  </a:lnTo>
                  <a:lnTo>
                    <a:pt x="565" y="637"/>
                  </a:lnTo>
                  <a:lnTo>
                    <a:pt x="565" y="632"/>
                  </a:lnTo>
                  <a:lnTo>
                    <a:pt x="563" y="632"/>
                  </a:lnTo>
                  <a:lnTo>
                    <a:pt x="563" y="629"/>
                  </a:lnTo>
                  <a:lnTo>
                    <a:pt x="563" y="629"/>
                  </a:lnTo>
                  <a:lnTo>
                    <a:pt x="560" y="629"/>
                  </a:lnTo>
                  <a:lnTo>
                    <a:pt x="555" y="627"/>
                  </a:lnTo>
                  <a:lnTo>
                    <a:pt x="555" y="627"/>
                  </a:lnTo>
                  <a:lnTo>
                    <a:pt x="553" y="625"/>
                  </a:lnTo>
                  <a:lnTo>
                    <a:pt x="553" y="622"/>
                  </a:lnTo>
                  <a:lnTo>
                    <a:pt x="553" y="620"/>
                  </a:lnTo>
                  <a:lnTo>
                    <a:pt x="553" y="620"/>
                  </a:lnTo>
                  <a:lnTo>
                    <a:pt x="551" y="620"/>
                  </a:lnTo>
                  <a:lnTo>
                    <a:pt x="551" y="620"/>
                  </a:lnTo>
                  <a:lnTo>
                    <a:pt x="551" y="618"/>
                  </a:lnTo>
                  <a:lnTo>
                    <a:pt x="546" y="618"/>
                  </a:lnTo>
                  <a:lnTo>
                    <a:pt x="546" y="618"/>
                  </a:lnTo>
                  <a:lnTo>
                    <a:pt x="546" y="618"/>
                  </a:lnTo>
                  <a:lnTo>
                    <a:pt x="539" y="615"/>
                  </a:lnTo>
                  <a:lnTo>
                    <a:pt x="539" y="615"/>
                  </a:lnTo>
                  <a:lnTo>
                    <a:pt x="529" y="615"/>
                  </a:lnTo>
                  <a:lnTo>
                    <a:pt x="529" y="615"/>
                  </a:lnTo>
                  <a:lnTo>
                    <a:pt x="527" y="615"/>
                  </a:lnTo>
                  <a:lnTo>
                    <a:pt x="515" y="606"/>
                  </a:lnTo>
                  <a:lnTo>
                    <a:pt x="513" y="603"/>
                  </a:lnTo>
                  <a:lnTo>
                    <a:pt x="510" y="601"/>
                  </a:lnTo>
                  <a:lnTo>
                    <a:pt x="503" y="589"/>
                  </a:lnTo>
                  <a:lnTo>
                    <a:pt x="499" y="584"/>
                  </a:lnTo>
                  <a:lnTo>
                    <a:pt x="484" y="573"/>
                  </a:lnTo>
                  <a:lnTo>
                    <a:pt x="480" y="573"/>
                  </a:lnTo>
                  <a:lnTo>
                    <a:pt x="468" y="570"/>
                  </a:lnTo>
                  <a:lnTo>
                    <a:pt x="468" y="570"/>
                  </a:lnTo>
                  <a:lnTo>
                    <a:pt x="466" y="570"/>
                  </a:lnTo>
                  <a:lnTo>
                    <a:pt x="466" y="568"/>
                  </a:lnTo>
                  <a:lnTo>
                    <a:pt x="463" y="563"/>
                  </a:lnTo>
                  <a:lnTo>
                    <a:pt x="458" y="561"/>
                  </a:lnTo>
                  <a:lnTo>
                    <a:pt x="456" y="558"/>
                  </a:lnTo>
                  <a:lnTo>
                    <a:pt x="454" y="556"/>
                  </a:lnTo>
                  <a:lnTo>
                    <a:pt x="440" y="556"/>
                  </a:lnTo>
                  <a:lnTo>
                    <a:pt x="435" y="554"/>
                  </a:lnTo>
                  <a:lnTo>
                    <a:pt x="435" y="554"/>
                  </a:lnTo>
                  <a:lnTo>
                    <a:pt x="432" y="551"/>
                  </a:lnTo>
                  <a:lnTo>
                    <a:pt x="432" y="551"/>
                  </a:lnTo>
                  <a:lnTo>
                    <a:pt x="430" y="549"/>
                  </a:lnTo>
                  <a:lnTo>
                    <a:pt x="423" y="544"/>
                  </a:lnTo>
                  <a:lnTo>
                    <a:pt x="418" y="542"/>
                  </a:lnTo>
                  <a:lnTo>
                    <a:pt x="416" y="540"/>
                  </a:lnTo>
                  <a:lnTo>
                    <a:pt x="418" y="530"/>
                  </a:lnTo>
                  <a:lnTo>
                    <a:pt x="418" y="528"/>
                  </a:lnTo>
                  <a:lnTo>
                    <a:pt x="418" y="525"/>
                  </a:lnTo>
                  <a:lnTo>
                    <a:pt x="418" y="523"/>
                  </a:lnTo>
                  <a:lnTo>
                    <a:pt x="418" y="521"/>
                  </a:lnTo>
                  <a:lnTo>
                    <a:pt x="421" y="518"/>
                  </a:lnTo>
                  <a:lnTo>
                    <a:pt x="421" y="518"/>
                  </a:lnTo>
                  <a:lnTo>
                    <a:pt x="418" y="513"/>
                  </a:lnTo>
                  <a:lnTo>
                    <a:pt x="418" y="509"/>
                  </a:lnTo>
                  <a:lnTo>
                    <a:pt x="416" y="502"/>
                  </a:lnTo>
                  <a:lnTo>
                    <a:pt x="416" y="499"/>
                  </a:lnTo>
                  <a:lnTo>
                    <a:pt x="416" y="499"/>
                  </a:lnTo>
                  <a:lnTo>
                    <a:pt x="418" y="497"/>
                  </a:lnTo>
                  <a:lnTo>
                    <a:pt x="418" y="497"/>
                  </a:lnTo>
                  <a:lnTo>
                    <a:pt x="418" y="495"/>
                  </a:lnTo>
                  <a:lnTo>
                    <a:pt x="418" y="492"/>
                  </a:lnTo>
                  <a:lnTo>
                    <a:pt x="416" y="487"/>
                  </a:lnTo>
                  <a:lnTo>
                    <a:pt x="416" y="487"/>
                  </a:lnTo>
                  <a:lnTo>
                    <a:pt x="416" y="485"/>
                  </a:lnTo>
                  <a:lnTo>
                    <a:pt x="418" y="483"/>
                  </a:lnTo>
                  <a:lnTo>
                    <a:pt x="416" y="478"/>
                  </a:lnTo>
                  <a:lnTo>
                    <a:pt x="416" y="476"/>
                  </a:lnTo>
                  <a:lnTo>
                    <a:pt x="418" y="473"/>
                  </a:lnTo>
                  <a:lnTo>
                    <a:pt x="418" y="471"/>
                  </a:lnTo>
                  <a:lnTo>
                    <a:pt x="421" y="471"/>
                  </a:lnTo>
                  <a:lnTo>
                    <a:pt x="421" y="469"/>
                  </a:lnTo>
                  <a:lnTo>
                    <a:pt x="421" y="466"/>
                  </a:lnTo>
                  <a:lnTo>
                    <a:pt x="423" y="464"/>
                  </a:lnTo>
                  <a:lnTo>
                    <a:pt x="425" y="459"/>
                  </a:lnTo>
                  <a:lnTo>
                    <a:pt x="425" y="457"/>
                  </a:lnTo>
                  <a:lnTo>
                    <a:pt x="423" y="454"/>
                  </a:lnTo>
                  <a:lnTo>
                    <a:pt x="423" y="454"/>
                  </a:lnTo>
                  <a:lnTo>
                    <a:pt x="421" y="452"/>
                  </a:lnTo>
                  <a:lnTo>
                    <a:pt x="418" y="450"/>
                  </a:lnTo>
                  <a:lnTo>
                    <a:pt x="418" y="447"/>
                  </a:lnTo>
                  <a:lnTo>
                    <a:pt x="416" y="442"/>
                  </a:lnTo>
                  <a:lnTo>
                    <a:pt x="416" y="442"/>
                  </a:lnTo>
                  <a:lnTo>
                    <a:pt x="411" y="440"/>
                  </a:lnTo>
                  <a:lnTo>
                    <a:pt x="406" y="440"/>
                  </a:lnTo>
                  <a:lnTo>
                    <a:pt x="404" y="440"/>
                  </a:lnTo>
                  <a:lnTo>
                    <a:pt x="402" y="435"/>
                  </a:lnTo>
                  <a:lnTo>
                    <a:pt x="402" y="428"/>
                  </a:lnTo>
                  <a:lnTo>
                    <a:pt x="402" y="426"/>
                  </a:lnTo>
                  <a:lnTo>
                    <a:pt x="402" y="424"/>
                  </a:lnTo>
                  <a:lnTo>
                    <a:pt x="409" y="416"/>
                  </a:lnTo>
                  <a:lnTo>
                    <a:pt x="411" y="412"/>
                  </a:lnTo>
                  <a:lnTo>
                    <a:pt x="411" y="409"/>
                  </a:lnTo>
                  <a:lnTo>
                    <a:pt x="416" y="402"/>
                  </a:lnTo>
                  <a:lnTo>
                    <a:pt x="418" y="400"/>
                  </a:lnTo>
                  <a:lnTo>
                    <a:pt x="421" y="397"/>
                  </a:lnTo>
                  <a:lnTo>
                    <a:pt x="421" y="397"/>
                  </a:lnTo>
                  <a:lnTo>
                    <a:pt x="425" y="393"/>
                  </a:lnTo>
                  <a:lnTo>
                    <a:pt x="428" y="393"/>
                  </a:lnTo>
                  <a:lnTo>
                    <a:pt x="430" y="393"/>
                  </a:lnTo>
                  <a:lnTo>
                    <a:pt x="430" y="393"/>
                  </a:lnTo>
                  <a:lnTo>
                    <a:pt x="430" y="390"/>
                  </a:lnTo>
                  <a:lnTo>
                    <a:pt x="430" y="390"/>
                  </a:lnTo>
                  <a:lnTo>
                    <a:pt x="430" y="390"/>
                  </a:lnTo>
                  <a:lnTo>
                    <a:pt x="432" y="390"/>
                  </a:lnTo>
                  <a:lnTo>
                    <a:pt x="432" y="388"/>
                  </a:lnTo>
                  <a:lnTo>
                    <a:pt x="432" y="388"/>
                  </a:lnTo>
                  <a:lnTo>
                    <a:pt x="437" y="388"/>
                  </a:lnTo>
                  <a:lnTo>
                    <a:pt x="437" y="388"/>
                  </a:lnTo>
                  <a:lnTo>
                    <a:pt x="440" y="383"/>
                  </a:lnTo>
                  <a:lnTo>
                    <a:pt x="442" y="383"/>
                  </a:lnTo>
                  <a:lnTo>
                    <a:pt x="442" y="383"/>
                  </a:lnTo>
                  <a:lnTo>
                    <a:pt x="444" y="383"/>
                  </a:lnTo>
                  <a:lnTo>
                    <a:pt x="447" y="383"/>
                  </a:lnTo>
                  <a:lnTo>
                    <a:pt x="447" y="383"/>
                  </a:lnTo>
                  <a:lnTo>
                    <a:pt x="449" y="381"/>
                  </a:lnTo>
                  <a:lnTo>
                    <a:pt x="449" y="379"/>
                  </a:lnTo>
                  <a:lnTo>
                    <a:pt x="449" y="379"/>
                  </a:lnTo>
                  <a:lnTo>
                    <a:pt x="451" y="376"/>
                  </a:lnTo>
                  <a:lnTo>
                    <a:pt x="454" y="376"/>
                  </a:lnTo>
                  <a:lnTo>
                    <a:pt x="451" y="371"/>
                  </a:lnTo>
                  <a:lnTo>
                    <a:pt x="451" y="371"/>
                  </a:lnTo>
                  <a:lnTo>
                    <a:pt x="451" y="362"/>
                  </a:lnTo>
                  <a:lnTo>
                    <a:pt x="451" y="355"/>
                  </a:lnTo>
                  <a:lnTo>
                    <a:pt x="451" y="348"/>
                  </a:lnTo>
                  <a:lnTo>
                    <a:pt x="451" y="341"/>
                  </a:lnTo>
                  <a:lnTo>
                    <a:pt x="449" y="334"/>
                  </a:lnTo>
                  <a:lnTo>
                    <a:pt x="449" y="324"/>
                  </a:lnTo>
                  <a:lnTo>
                    <a:pt x="449" y="317"/>
                  </a:lnTo>
                  <a:lnTo>
                    <a:pt x="449" y="310"/>
                  </a:lnTo>
                  <a:lnTo>
                    <a:pt x="449" y="308"/>
                  </a:lnTo>
                  <a:lnTo>
                    <a:pt x="449" y="308"/>
                  </a:lnTo>
                  <a:lnTo>
                    <a:pt x="449" y="308"/>
                  </a:lnTo>
                  <a:lnTo>
                    <a:pt x="449" y="308"/>
                  </a:lnTo>
                  <a:lnTo>
                    <a:pt x="451" y="308"/>
                  </a:lnTo>
                  <a:lnTo>
                    <a:pt x="454" y="308"/>
                  </a:lnTo>
                  <a:lnTo>
                    <a:pt x="454" y="308"/>
                  </a:lnTo>
                  <a:lnTo>
                    <a:pt x="454" y="305"/>
                  </a:lnTo>
                  <a:lnTo>
                    <a:pt x="456" y="305"/>
                  </a:lnTo>
                  <a:lnTo>
                    <a:pt x="456" y="305"/>
                  </a:lnTo>
                  <a:lnTo>
                    <a:pt x="456" y="305"/>
                  </a:lnTo>
                  <a:lnTo>
                    <a:pt x="456" y="303"/>
                  </a:lnTo>
                  <a:lnTo>
                    <a:pt x="456" y="300"/>
                  </a:lnTo>
                  <a:lnTo>
                    <a:pt x="456" y="300"/>
                  </a:lnTo>
                  <a:lnTo>
                    <a:pt x="456" y="300"/>
                  </a:lnTo>
                  <a:lnTo>
                    <a:pt x="456" y="300"/>
                  </a:lnTo>
                  <a:lnTo>
                    <a:pt x="458" y="298"/>
                  </a:lnTo>
                  <a:lnTo>
                    <a:pt x="458" y="298"/>
                  </a:lnTo>
                  <a:lnTo>
                    <a:pt x="458" y="298"/>
                  </a:lnTo>
                  <a:lnTo>
                    <a:pt x="458" y="298"/>
                  </a:lnTo>
                  <a:lnTo>
                    <a:pt x="461" y="296"/>
                  </a:lnTo>
                  <a:lnTo>
                    <a:pt x="461" y="296"/>
                  </a:lnTo>
                  <a:lnTo>
                    <a:pt x="463" y="293"/>
                  </a:lnTo>
                  <a:lnTo>
                    <a:pt x="463" y="293"/>
                  </a:lnTo>
                  <a:lnTo>
                    <a:pt x="463" y="293"/>
                  </a:lnTo>
                  <a:lnTo>
                    <a:pt x="463" y="289"/>
                  </a:lnTo>
                  <a:lnTo>
                    <a:pt x="468" y="284"/>
                  </a:lnTo>
                  <a:lnTo>
                    <a:pt x="475" y="279"/>
                  </a:lnTo>
                  <a:lnTo>
                    <a:pt x="482" y="274"/>
                  </a:lnTo>
                  <a:lnTo>
                    <a:pt x="484" y="274"/>
                  </a:lnTo>
                  <a:lnTo>
                    <a:pt x="489" y="270"/>
                  </a:lnTo>
                  <a:lnTo>
                    <a:pt x="494" y="265"/>
                  </a:lnTo>
                  <a:lnTo>
                    <a:pt x="496" y="263"/>
                  </a:lnTo>
                  <a:lnTo>
                    <a:pt x="501" y="258"/>
                  </a:lnTo>
                  <a:lnTo>
                    <a:pt x="501" y="258"/>
                  </a:lnTo>
                  <a:lnTo>
                    <a:pt x="503" y="255"/>
                  </a:lnTo>
                  <a:lnTo>
                    <a:pt x="503" y="255"/>
                  </a:lnTo>
                  <a:lnTo>
                    <a:pt x="503" y="255"/>
                  </a:lnTo>
                  <a:lnTo>
                    <a:pt x="506" y="253"/>
                  </a:lnTo>
                  <a:lnTo>
                    <a:pt x="506" y="253"/>
                  </a:lnTo>
                  <a:lnTo>
                    <a:pt x="506" y="253"/>
                  </a:lnTo>
                  <a:lnTo>
                    <a:pt x="508" y="251"/>
                  </a:lnTo>
                  <a:lnTo>
                    <a:pt x="513" y="246"/>
                  </a:lnTo>
                  <a:lnTo>
                    <a:pt x="553" y="199"/>
                  </a:lnTo>
                  <a:lnTo>
                    <a:pt x="560" y="196"/>
                  </a:lnTo>
                  <a:lnTo>
                    <a:pt x="572" y="182"/>
                  </a:lnTo>
                  <a:lnTo>
                    <a:pt x="593" y="170"/>
                  </a:lnTo>
                  <a:lnTo>
                    <a:pt x="605" y="166"/>
                  </a:lnTo>
                  <a:lnTo>
                    <a:pt x="610" y="163"/>
                  </a:lnTo>
                  <a:lnTo>
                    <a:pt x="612" y="163"/>
                  </a:lnTo>
                  <a:lnTo>
                    <a:pt x="615" y="161"/>
                  </a:lnTo>
                  <a:lnTo>
                    <a:pt x="633" y="154"/>
                  </a:lnTo>
                  <a:lnTo>
                    <a:pt x="662" y="137"/>
                  </a:lnTo>
                  <a:lnTo>
                    <a:pt x="662" y="137"/>
                  </a:lnTo>
                  <a:lnTo>
                    <a:pt x="664" y="132"/>
                  </a:lnTo>
                  <a:lnTo>
                    <a:pt x="667" y="132"/>
                  </a:lnTo>
                  <a:lnTo>
                    <a:pt x="669" y="130"/>
                  </a:lnTo>
                  <a:lnTo>
                    <a:pt x="669" y="128"/>
                  </a:lnTo>
                  <a:lnTo>
                    <a:pt x="674" y="130"/>
                  </a:lnTo>
                  <a:lnTo>
                    <a:pt x="674" y="130"/>
                  </a:lnTo>
                  <a:lnTo>
                    <a:pt x="674" y="128"/>
                  </a:lnTo>
                  <a:lnTo>
                    <a:pt x="674" y="128"/>
                  </a:lnTo>
                  <a:close/>
                </a:path>
              </a:pathLst>
            </a:custGeom>
            <a:solidFill>
              <a:schemeClr val="accent2"/>
            </a:solid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2" name="Freeform 31"/>
            <p:cNvSpPr>
              <a:spLocks noEditPoints="1"/>
            </p:cNvSpPr>
            <p:nvPr/>
          </p:nvSpPr>
          <p:spPr bwMode="auto">
            <a:xfrm>
              <a:off x="4465778" y="2516991"/>
              <a:ext cx="902259" cy="875587"/>
            </a:xfrm>
            <a:custGeom>
              <a:avLst/>
              <a:gdLst>
                <a:gd name="T0" fmla="*/ 624 w 778"/>
                <a:gd name="T1" fmla="*/ 206 h 755"/>
                <a:gd name="T2" fmla="*/ 596 w 778"/>
                <a:gd name="T3" fmla="*/ 206 h 755"/>
                <a:gd name="T4" fmla="*/ 551 w 778"/>
                <a:gd name="T5" fmla="*/ 158 h 755"/>
                <a:gd name="T6" fmla="*/ 561 w 778"/>
                <a:gd name="T7" fmla="*/ 149 h 755"/>
                <a:gd name="T8" fmla="*/ 456 w 778"/>
                <a:gd name="T9" fmla="*/ 215 h 755"/>
                <a:gd name="T10" fmla="*/ 516 w 778"/>
                <a:gd name="T11" fmla="*/ 225 h 755"/>
                <a:gd name="T12" fmla="*/ 549 w 778"/>
                <a:gd name="T13" fmla="*/ 213 h 755"/>
                <a:gd name="T14" fmla="*/ 572 w 778"/>
                <a:gd name="T15" fmla="*/ 196 h 755"/>
                <a:gd name="T16" fmla="*/ 553 w 778"/>
                <a:gd name="T17" fmla="*/ 166 h 755"/>
                <a:gd name="T18" fmla="*/ 485 w 778"/>
                <a:gd name="T19" fmla="*/ 161 h 755"/>
                <a:gd name="T20" fmla="*/ 383 w 778"/>
                <a:gd name="T21" fmla="*/ 154 h 755"/>
                <a:gd name="T22" fmla="*/ 312 w 778"/>
                <a:gd name="T23" fmla="*/ 185 h 755"/>
                <a:gd name="T24" fmla="*/ 260 w 778"/>
                <a:gd name="T25" fmla="*/ 173 h 755"/>
                <a:gd name="T26" fmla="*/ 199 w 778"/>
                <a:gd name="T27" fmla="*/ 144 h 755"/>
                <a:gd name="T28" fmla="*/ 170 w 778"/>
                <a:gd name="T29" fmla="*/ 166 h 755"/>
                <a:gd name="T30" fmla="*/ 163 w 778"/>
                <a:gd name="T31" fmla="*/ 128 h 755"/>
                <a:gd name="T32" fmla="*/ 87 w 778"/>
                <a:gd name="T33" fmla="*/ 163 h 755"/>
                <a:gd name="T34" fmla="*/ 12 w 778"/>
                <a:gd name="T35" fmla="*/ 213 h 755"/>
                <a:gd name="T36" fmla="*/ 113 w 778"/>
                <a:gd name="T37" fmla="*/ 246 h 755"/>
                <a:gd name="T38" fmla="*/ 168 w 778"/>
                <a:gd name="T39" fmla="*/ 258 h 755"/>
                <a:gd name="T40" fmla="*/ 199 w 778"/>
                <a:gd name="T41" fmla="*/ 260 h 755"/>
                <a:gd name="T42" fmla="*/ 220 w 778"/>
                <a:gd name="T43" fmla="*/ 282 h 755"/>
                <a:gd name="T44" fmla="*/ 244 w 778"/>
                <a:gd name="T45" fmla="*/ 293 h 755"/>
                <a:gd name="T46" fmla="*/ 241 w 778"/>
                <a:gd name="T47" fmla="*/ 324 h 755"/>
                <a:gd name="T48" fmla="*/ 258 w 778"/>
                <a:gd name="T49" fmla="*/ 338 h 755"/>
                <a:gd name="T50" fmla="*/ 303 w 778"/>
                <a:gd name="T51" fmla="*/ 284 h 755"/>
                <a:gd name="T52" fmla="*/ 319 w 778"/>
                <a:gd name="T53" fmla="*/ 279 h 755"/>
                <a:gd name="T54" fmla="*/ 355 w 778"/>
                <a:gd name="T55" fmla="*/ 256 h 755"/>
                <a:gd name="T56" fmla="*/ 350 w 778"/>
                <a:gd name="T57" fmla="*/ 286 h 755"/>
                <a:gd name="T58" fmla="*/ 371 w 778"/>
                <a:gd name="T59" fmla="*/ 260 h 755"/>
                <a:gd name="T60" fmla="*/ 338 w 778"/>
                <a:gd name="T61" fmla="*/ 180 h 755"/>
                <a:gd name="T62" fmla="*/ 168 w 778"/>
                <a:gd name="T63" fmla="*/ 121 h 755"/>
                <a:gd name="T64" fmla="*/ 187 w 778"/>
                <a:gd name="T65" fmla="*/ 114 h 755"/>
                <a:gd name="T66" fmla="*/ 229 w 778"/>
                <a:gd name="T67" fmla="*/ 83 h 755"/>
                <a:gd name="T68" fmla="*/ 92 w 778"/>
                <a:gd name="T69" fmla="*/ 40 h 755"/>
                <a:gd name="T70" fmla="*/ 154 w 778"/>
                <a:gd name="T71" fmla="*/ 0 h 755"/>
                <a:gd name="T72" fmla="*/ 407 w 778"/>
                <a:gd name="T73" fmla="*/ 348 h 755"/>
                <a:gd name="T74" fmla="*/ 544 w 778"/>
                <a:gd name="T75" fmla="*/ 213 h 755"/>
                <a:gd name="T76" fmla="*/ 778 w 778"/>
                <a:gd name="T77" fmla="*/ 551 h 755"/>
                <a:gd name="T78" fmla="*/ 693 w 778"/>
                <a:gd name="T79" fmla="*/ 438 h 755"/>
                <a:gd name="T80" fmla="*/ 650 w 778"/>
                <a:gd name="T81" fmla="*/ 492 h 755"/>
                <a:gd name="T82" fmla="*/ 641 w 778"/>
                <a:gd name="T83" fmla="*/ 445 h 755"/>
                <a:gd name="T84" fmla="*/ 667 w 778"/>
                <a:gd name="T85" fmla="*/ 400 h 755"/>
                <a:gd name="T86" fmla="*/ 648 w 778"/>
                <a:gd name="T87" fmla="*/ 322 h 755"/>
                <a:gd name="T88" fmla="*/ 657 w 778"/>
                <a:gd name="T89" fmla="*/ 303 h 755"/>
                <a:gd name="T90" fmla="*/ 603 w 778"/>
                <a:gd name="T91" fmla="*/ 274 h 755"/>
                <a:gd name="T92" fmla="*/ 494 w 778"/>
                <a:gd name="T93" fmla="*/ 248 h 755"/>
                <a:gd name="T94" fmla="*/ 471 w 778"/>
                <a:gd name="T95" fmla="*/ 345 h 755"/>
                <a:gd name="T96" fmla="*/ 459 w 778"/>
                <a:gd name="T97" fmla="*/ 355 h 755"/>
                <a:gd name="T98" fmla="*/ 454 w 778"/>
                <a:gd name="T99" fmla="*/ 341 h 755"/>
                <a:gd name="T100" fmla="*/ 423 w 778"/>
                <a:gd name="T101" fmla="*/ 355 h 755"/>
                <a:gd name="T102" fmla="*/ 397 w 778"/>
                <a:gd name="T103" fmla="*/ 390 h 755"/>
                <a:gd name="T104" fmla="*/ 395 w 778"/>
                <a:gd name="T105" fmla="*/ 499 h 755"/>
                <a:gd name="T106" fmla="*/ 426 w 778"/>
                <a:gd name="T107" fmla="*/ 596 h 755"/>
                <a:gd name="T108" fmla="*/ 485 w 778"/>
                <a:gd name="T109" fmla="*/ 743 h 755"/>
                <a:gd name="T110" fmla="*/ 688 w 778"/>
                <a:gd name="T111" fmla="*/ 717 h 755"/>
                <a:gd name="T112" fmla="*/ 726 w 778"/>
                <a:gd name="T113" fmla="*/ 677 h 755"/>
                <a:gd name="T114" fmla="*/ 747 w 778"/>
                <a:gd name="T115" fmla="*/ 618 h 755"/>
                <a:gd name="T116" fmla="*/ 766 w 778"/>
                <a:gd name="T117" fmla="*/ 596 h 755"/>
                <a:gd name="T118" fmla="*/ 452 w 778"/>
                <a:gd name="T119" fmla="*/ 248 h 755"/>
                <a:gd name="T120" fmla="*/ 549 w 778"/>
                <a:gd name="T121" fmla="*/ 239 h 755"/>
                <a:gd name="T122" fmla="*/ 452 w 778"/>
                <a:gd name="T123" fmla="*/ 260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78" h="755">
                  <a:moveTo>
                    <a:pt x="591" y="211"/>
                  </a:moveTo>
                  <a:lnTo>
                    <a:pt x="591" y="211"/>
                  </a:lnTo>
                  <a:lnTo>
                    <a:pt x="591" y="211"/>
                  </a:lnTo>
                  <a:lnTo>
                    <a:pt x="591" y="208"/>
                  </a:lnTo>
                  <a:lnTo>
                    <a:pt x="594" y="208"/>
                  </a:lnTo>
                  <a:lnTo>
                    <a:pt x="594" y="208"/>
                  </a:lnTo>
                  <a:lnTo>
                    <a:pt x="594" y="211"/>
                  </a:lnTo>
                  <a:lnTo>
                    <a:pt x="596" y="211"/>
                  </a:lnTo>
                  <a:lnTo>
                    <a:pt x="598" y="211"/>
                  </a:lnTo>
                  <a:lnTo>
                    <a:pt x="598" y="213"/>
                  </a:lnTo>
                  <a:lnTo>
                    <a:pt x="598" y="213"/>
                  </a:lnTo>
                  <a:lnTo>
                    <a:pt x="598" y="213"/>
                  </a:lnTo>
                  <a:lnTo>
                    <a:pt x="601" y="213"/>
                  </a:lnTo>
                  <a:lnTo>
                    <a:pt x="601" y="213"/>
                  </a:lnTo>
                  <a:lnTo>
                    <a:pt x="603" y="211"/>
                  </a:lnTo>
                  <a:lnTo>
                    <a:pt x="605" y="213"/>
                  </a:lnTo>
                  <a:lnTo>
                    <a:pt x="605" y="213"/>
                  </a:lnTo>
                  <a:lnTo>
                    <a:pt x="608" y="213"/>
                  </a:lnTo>
                  <a:lnTo>
                    <a:pt x="608" y="213"/>
                  </a:lnTo>
                  <a:lnTo>
                    <a:pt x="610" y="211"/>
                  </a:lnTo>
                  <a:lnTo>
                    <a:pt x="610" y="211"/>
                  </a:lnTo>
                  <a:lnTo>
                    <a:pt x="615" y="211"/>
                  </a:lnTo>
                  <a:lnTo>
                    <a:pt x="617" y="213"/>
                  </a:lnTo>
                  <a:lnTo>
                    <a:pt x="620" y="213"/>
                  </a:lnTo>
                  <a:lnTo>
                    <a:pt x="622" y="211"/>
                  </a:lnTo>
                  <a:lnTo>
                    <a:pt x="624" y="211"/>
                  </a:lnTo>
                  <a:lnTo>
                    <a:pt x="624" y="206"/>
                  </a:lnTo>
                  <a:lnTo>
                    <a:pt x="624" y="206"/>
                  </a:lnTo>
                  <a:lnTo>
                    <a:pt x="627" y="203"/>
                  </a:lnTo>
                  <a:lnTo>
                    <a:pt x="627" y="201"/>
                  </a:lnTo>
                  <a:lnTo>
                    <a:pt x="624" y="201"/>
                  </a:lnTo>
                  <a:lnTo>
                    <a:pt x="622" y="201"/>
                  </a:lnTo>
                  <a:lnTo>
                    <a:pt x="620" y="199"/>
                  </a:lnTo>
                  <a:lnTo>
                    <a:pt x="620" y="196"/>
                  </a:lnTo>
                  <a:lnTo>
                    <a:pt x="617" y="194"/>
                  </a:lnTo>
                  <a:lnTo>
                    <a:pt x="615" y="194"/>
                  </a:lnTo>
                  <a:lnTo>
                    <a:pt x="613" y="192"/>
                  </a:lnTo>
                  <a:lnTo>
                    <a:pt x="605" y="192"/>
                  </a:lnTo>
                  <a:lnTo>
                    <a:pt x="603" y="192"/>
                  </a:lnTo>
                  <a:lnTo>
                    <a:pt x="603" y="194"/>
                  </a:lnTo>
                  <a:lnTo>
                    <a:pt x="605" y="194"/>
                  </a:lnTo>
                  <a:lnTo>
                    <a:pt x="605" y="196"/>
                  </a:lnTo>
                  <a:lnTo>
                    <a:pt x="608" y="196"/>
                  </a:lnTo>
                  <a:lnTo>
                    <a:pt x="608" y="196"/>
                  </a:lnTo>
                  <a:lnTo>
                    <a:pt x="608" y="196"/>
                  </a:lnTo>
                  <a:lnTo>
                    <a:pt x="608" y="199"/>
                  </a:lnTo>
                  <a:lnTo>
                    <a:pt x="608" y="199"/>
                  </a:lnTo>
                  <a:lnTo>
                    <a:pt x="605" y="199"/>
                  </a:lnTo>
                  <a:lnTo>
                    <a:pt x="605" y="201"/>
                  </a:lnTo>
                  <a:lnTo>
                    <a:pt x="603" y="201"/>
                  </a:lnTo>
                  <a:lnTo>
                    <a:pt x="601" y="203"/>
                  </a:lnTo>
                  <a:lnTo>
                    <a:pt x="601" y="203"/>
                  </a:lnTo>
                  <a:lnTo>
                    <a:pt x="598" y="203"/>
                  </a:lnTo>
                  <a:lnTo>
                    <a:pt x="598" y="206"/>
                  </a:lnTo>
                  <a:lnTo>
                    <a:pt x="598" y="206"/>
                  </a:lnTo>
                  <a:lnTo>
                    <a:pt x="596" y="206"/>
                  </a:lnTo>
                  <a:lnTo>
                    <a:pt x="594" y="203"/>
                  </a:lnTo>
                  <a:lnTo>
                    <a:pt x="591" y="203"/>
                  </a:lnTo>
                  <a:lnTo>
                    <a:pt x="591" y="206"/>
                  </a:lnTo>
                  <a:lnTo>
                    <a:pt x="591" y="208"/>
                  </a:lnTo>
                  <a:lnTo>
                    <a:pt x="591" y="211"/>
                  </a:lnTo>
                  <a:close/>
                  <a:moveTo>
                    <a:pt x="561" y="173"/>
                  </a:moveTo>
                  <a:lnTo>
                    <a:pt x="558" y="173"/>
                  </a:lnTo>
                  <a:lnTo>
                    <a:pt x="558" y="173"/>
                  </a:lnTo>
                  <a:lnTo>
                    <a:pt x="558" y="175"/>
                  </a:lnTo>
                  <a:lnTo>
                    <a:pt x="558" y="177"/>
                  </a:lnTo>
                  <a:lnTo>
                    <a:pt x="558" y="180"/>
                  </a:lnTo>
                  <a:lnTo>
                    <a:pt x="561" y="182"/>
                  </a:lnTo>
                  <a:lnTo>
                    <a:pt x="563" y="182"/>
                  </a:lnTo>
                  <a:lnTo>
                    <a:pt x="565" y="180"/>
                  </a:lnTo>
                  <a:lnTo>
                    <a:pt x="565" y="177"/>
                  </a:lnTo>
                  <a:lnTo>
                    <a:pt x="563" y="175"/>
                  </a:lnTo>
                  <a:lnTo>
                    <a:pt x="563" y="173"/>
                  </a:lnTo>
                  <a:lnTo>
                    <a:pt x="561" y="173"/>
                  </a:lnTo>
                  <a:close/>
                  <a:moveTo>
                    <a:pt x="726" y="653"/>
                  </a:moveTo>
                  <a:lnTo>
                    <a:pt x="726" y="656"/>
                  </a:lnTo>
                  <a:lnTo>
                    <a:pt x="726" y="663"/>
                  </a:lnTo>
                  <a:lnTo>
                    <a:pt x="726" y="665"/>
                  </a:lnTo>
                  <a:lnTo>
                    <a:pt x="726" y="667"/>
                  </a:lnTo>
                  <a:lnTo>
                    <a:pt x="728" y="665"/>
                  </a:lnTo>
                  <a:lnTo>
                    <a:pt x="728" y="660"/>
                  </a:lnTo>
                  <a:lnTo>
                    <a:pt x="726" y="653"/>
                  </a:lnTo>
                  <a:close/>
                  <a:moveTo>
                    <a:pt x="549" y="156"/>
                  </a:moveTo>
                  <a:lnTo>
                    <a:pt x="551" y="158"/>
                  </a:lnTo>
                  <a:lnTo>
                    <a:pt x="551" y="158"/>
                  </a:lnTo>
                  <a:lnTo>
                    <a:pt x="553" y="163"/>
                  </a:lnTo>
                  <a:lnTo>
                    <a:pt x="553" y="166"/>
                  </a:lnTo>
                  <a:lnTo>
                    <a:pt x="556" y="166"/>
                  </a:lnTo>
                  <a:lnTo>
                    <a:pt x="558" y="166"/>
                  </a:lnTo>
                  <a:lnTo>
                    <a:pt x="558" y="168"/>
                  </a:lnTo>
                  <a:lnTo>
                    <a:pt x="558" y="170"/>
                  </a:lnTo>
                  <a:lnTo>
                    <a:pt x="558" y="170"/>
                  </a:lnTo>
                  <a:lnTo>
                    <a:pt x="558" y="170"/>
                  </a:lnTo>
                  <a:lnTo>
                    <a:pt x="561" y="170"/>
                  </a:lnTo>
                  <a:lnTo>
                    <a:pt x="561" y="170"/>
                  </a:lnTo>
                  <a:lnTo>
                    <a:pt x="563" y="170"/>
                  </a:lnTo>
                  <a:lnTo>
                    <a:pt x="563" y="170"/>
                  </a:lnTo>
                  <a:lnTo>
                    <a:pt x="563" y="170"/>
                  </a:lnTo>
                  <a:lnTo>
                    <a:pt x="563" y="170"/>
                  </a:lnTo>
                  <a:lnTo>
                    <a:pt x="563" y="170"/>
                  </a:lnTo>
                  <a:lnTo>
                    <a:pt x="563" y="168"/>
                  </a:lnTo>
                  <a:lnTo>
                    <a:pt x="563" y="168"/>
                  </a:lnTo>
                  <a:lnTo>
                    <a:pt x="558" y="163"/>
                  </a:lnTo>
                  <a:lnTo>
                    <a:pt x="556" y="161"/>
                  </a:lnTo>
                  <a:lnTo>
                    <a:pt x="556" y="161"/>
                  </a:lnTo>
                  <a:lnTo>
                    <a:pt x="556" y="158"/>
                  </a:lnTo>
                  <a:lnTo>
                    <a:pt x="556" y="156"/>
                  </a:lnTo>
                  <a:lnTo>
                    <a:pt x="558" y="151"/>
                  </a:lnTo>
                  <a:lnTo>
                    <a:pt x="558" y="149"/>
                  </a:lnTo>
                  <a:lnTo>
                    <a:pt x="558" y="149"/>
                  </a:lnTo>
                  <a:lnTo>
                    <a:pt x="561" y="149"/>
                  </a:lnTo>
                  <a:lnTo>
                    <a:pt x="561" y="149"/>
                  </a:lnTo>
                  <a:lnTo>
                    <a:pt x="558" y="147"/>
                  </a:lnTo>
                  <a:lnTo>
                    <a:pt x="553" y="147"/>
                  </a:lnTo>
                  <a:lnTo>
                    <a:pt x="553" y="147"/>
                  </a:lnTo>
                  <a:lnTo>
                    <a:pt x="553" y="147"/>
                  </a:lnTo>
                  <a:lnTo>
                    <a:pt x="549" y="151"/>
                  </a:lnTo>
                  <a:lnTo>
                    <a:pt x="549" y="154"/>
                  </a:lnTo>
                  <a:lnTo>
                    <a:pt x="546" y="156"/>
                  </a:lnTo>
                  <a:lnTo>
                    <a:pt x="549" y="156"/>
                  </a:lnTo>
                  <a:lnTo>
                    <a:pt x="549" y="156"/>
                  </a:lnTo>
                  <a:close/>
                  <a:moveTo>
                    <a:pt x="397" y="237"/>
                  </a:moveTo>
                  <a:lnTo>
                    <a:pt x="404" y="239"/>
                  </a:lnTo>
                  <a:lnTo>
                    <a:pt x="409" y="241"/>
                  </a:lnTo>
                  <a:lnTo>
                    <a:pt x="409" y="239"/>
                  </a:lnTo>
                  <a:lnTo>
                    <a:pt x="409" y="237"/>
                  </a:lnTo>
                  <a:lnTo>
                    <a:pt x="411" y="234"/>
                  </a:lnTo>
                  <a:lnTo>
                    <a:pt x="421" y="232"/>
                  </a:lnTo>
                  <a:lnTo>
                    <a:pt x="433" y="232"/>
                  </a:lnTo>
                  <a:lnTo>
                    <a:pt x="433" y="229"/>
                  </a:lnTo>
                  <a:lnTo>
                    <a:pt x="435" y="229"/>
                  </a:lnTo>
                  <a:lnTo>
                    <a:pt x="435" y="225"/>
                  </a:lnTo>
                  <a:lnTo>
                    <a:pt x="440" y="218"/>
                  </a:lnTo>
                  <a:lnTo>
                    <a:pt x="442" y="215"/>
                  </a:lnTo>
                  <a:lnTo>
                    <a:pt x="449" y="215"/>
                  </a:lnTo>
                  <a:lnTo>
                    <a:pt x="452" y="213"/>
                  </a:lnTo>
                  <a:lnTo>
                    <a:pt x="452" y="213"/>
                  </a:lnTo>
                  <a:lnTo>
                    <a:pt x="454" y="213"/>
                  </a:lnTo>
                  <a:lnTo>
                    <a:pt x="454" y="215"/>
                  </a:lnTo>
                  <a:lnTo>
                    <a:pt x="456" y="215"/>
                  </a:lnTo>
                  <a:lnTo>
                    <a:pt x="456" y="215"/>
                  </a:lnTo>
                  <a:lnTo>
                    <a:pt x="459" y="213"/>
                  </a:lnTo>
                  <a:lnTo>
                    <a:pt x="461" y="213"/>
                  </a:lnTo>
                  <a:lnTo>
                    <a:pt x="464" y="215"/>
                  </a:lnTo>
                  <a:lnTo>
                    <a:pt x="466" y="215"/>
                  </a:lnTo>
                  <a:lnTo>
                    <a:pt x="473" y="215"/>
                  </a:lnTo>
                  <a:lnTo>
                    <a:pt x="475" y="215"/>
                  </a:lnTo>
                  <a:lnTo>
                    <a:pt x="480" y="218"/>
                  </a:lnTo>
                  <a:lnTo>
                    <a:pt x="487" y="220"/>
                  </a:lnTo>
                  <a:lnTo>
                    <a:pt x="490" y="220"/>
                  </a:lnTo>
                  <a:lnTo>
                    <a:pt x="494" y="222"/>
                  </a:lnTo>
                  <a:lnTo>
                    <a:pt x="494" y="225"/>
                  </a:lnTo>
                  <a:lnTo>
                    <a:pt x="497" y="225"/>
                  </a:lnTo>
                  <a:lnTo>
                    <a:pt x="499" y="227"/>
                  </a:lnTo>
                  <a:lnTo>
                    <a:pt x="499" y="227"/>
                  </a:lnTo>
                  <a:lnTo>
                    <a:pt x="501" y="227"/>
                  </a:lnTo>
                  <a:lnTo>
                    <a:pt x="504" y="229"/>
                  </a:lnTo>
                  <a:lnTo>
                    <a:pt x="506" y="229"/>
                  </a:lnTo>
                  <a:lnTo>
                    <a:pt x="506" y="232"/>
                  </a:lnTo>
                  <a:lnTo>
                    <a:pt x="508" y="234"/>
                  </a:lnTo>
                  <a:lnTo>
                    <a:pt x="513" y="234"/>
                  </a:lnTo>
                  <a:lnTo>
                    <a:pt x="516" y="237"/>
                  </a:lnTo>
                  <a:lnTo>
                    <a:pt x="518" y="232"/>
                  </a:lnTo>
                  <a:lnTo>
                    <a:pt x="518" y="232"/>
                  </a:lnTo>
                  <a:lnTo>
                    <a:pt x="516" y="229"/>
                  </a:lnTo>
                  <a:lnTo>
                    <a:pt x="516" y="227"/>
                  </a:lnTo>
                  <a:lnTo>
                    <a:pt x="518" y="225"/>
                  </a:lnTo>
                  <a:lnTo>
                    <a:pt x="516" y="225"/>
                  </a:lnTo>
                  <a:lnTo>
                    <a:pt x="516" y="225"/>
                  </a:lnTo>
                  <a:lnTo>
                    <a:pt x="516" y="222"/>
                  </a:lnTo>
                  <a:lnTo>
                    <a:pt x="516" y="220"/>
                  </a:lnTo>
                  <a:lnTo>
                    <a:pt x="518" y="220"/>
                  </a:lnTo>
                  <a:lnTo>
                    <a:pt x="518" y="220"/>
                  </a:lnTo>
                  <a:lnTo>
                    <a:pt x="518" y="220"/>
                  </a:lnTo>
                  <a:lnTo>
                    <a:pt x="518" y="213"/>
                  </a:lnTo>
                  <a:lnTo>
                    <a:pt x="520" y="211"/>
                  </a:lnTo>
                  <a:lnTo>
                    <a:pt x="523" y="211"/>
                  </a:lnTo>
                  <a:lnTo>
                    <a:pt x="525" y="213"/>
                  </a:lnTo>
                  <a:lnTo>
                    <a:pt x="527" y="211"/>
                  </a:lnTo>
                  <a:lnTo>
                    <a:pt x="530" y="211"/>
                  </a:lnTo>
                  <a:lnTo>
                    <a:pt x="532" y="213"/>
                  </a:lnTo>
                  <a:lnTo>
                    <a:pt x="532" y="215"/>
                  </a:lnTo>
                  <a:lnTo>
                    <a:pt x="532" y="215"/>
                  </a:lnTo>
                  <a:lnTo>
                    <a:pt x="532" y="218"/>
                  </a:lnTo>
                  <a:lnTo>
                    <a:pt x="534" y="218"/>
                  </a:lnTo>
                  <a:lnTo>
                    <a:pt x="534" y="215"/>
                  </a:lnTo>
                  <a:lnTo>
                    <a:pt x="534" y="215"/>
                  </a:lnTo>
                  <a:lnTo>
                    <a:pt x="537" y="215"/>
                  </a:lnTo>
                  <a:lnTo>
                    <a:pt x="539" y="218"/>
                  </a:lnTo>
                  <a:lnTo>
                    <a:pt x="539" y="215"/>
                  </a:lnTo>
                  <a:lnTo>
                    <a:pt x="539" y="213"/>
                  </a:lnTo>
                  <a:lnTo>
                    <a:pt x="544" y="213"/>
                  </a:lnTo>
                  <a:lnTo>
                    <a:pt x="546" y="215"/>
                  </a:lnTo>
                  <a:lnTo>
                    <a:pt x="549" y="215"/>
                  </a:lnTo>
                  <a:lnTo>
                    <a:pt x="549" y="215"/>
                  </a:lnTo>
                  <a:lnTo>
                    <a:pt x="549" y="213"/>
                  </a:lnTo>
                  <a:lnTo>
                    <a:pt x="549" y="213"/>
                  </a:lnTo>
                  <a:lnTo>
                    <a:pt x="551" y="213"/>
                  </a:lnTo>
                  <a:lnTo>
                    <a:pt x="551" y="213"/>
                  </a:lnTo>
                  <a:lnTo>
                    <a:pt x="553" y="213"/>
                  </a:lnTo>
                  <a:lnTo>
                    <a:pt x="553" y="213"/>
                  </a:lnTo>
                  <a:lnTo>
                    <a:pt x="561" y="213"/>
                  </a:lnTo>
                  <a:lnTo>
                    <a:pt x="579" y="213"/>
                  </a:lnTo>
                  <a:lnTo>
                    <a:pt x="579" y="213"/>
                  </a:lnTo>
                  <a:lnTo>
                    <a:pt x="579" y="213"/>
                  </a:lnTo>
                  <a:lnTo>
                    <a:pt x="582" y="213"/>
                  </a:lnTo>
                  <a:lnTo>
                    <a:pt x="582" y="213"/>
                  </a:lnTo>
                  <a:lnTo>
                    <a:pt x="582" y="213"/>
                  </a:lnTo>
                  <a:lnTo>
                    <a:pt x="587" y="211"/>
                  </a:lnTo>
                  <a:lnTo>
                    <a:pt x="589" y="211"/>
                  </a:lnTo>
                  <a:lnTo>
                    <a:pt x="589" y="211"/>
                  </a:lnTo>
                  <a:lnTo>
                    <a:pt x="589" y="208"/>
                  </a:lnTo>
                  <a:lnTo>
                    <a:pt x="589" y="206"/>
                  </a:lnTo>
                  <a:lnTo>
                    <a:pt x="589" y="206"/>
                  </a:lnTo>
                  <a:lnTo>
                    <a:pt x="587" y="206"/>
                  </a:lnTo>
                  <a:lnTo>
                    <a:pt x="584" y="203"/>
                  </a:lnTo>
                  <a:lnTo>
                    <a:pt x="584" y="203"/>
                  </a:lnTo>
                  <a:lnTo>
                    <a:pt x="582" y="203"/>
                  </a:lnTo>
                  <a:lnTo>
                    <a:pt x="582" y="203"/>
                  </a:lnTo>
                  <a:lnTo>
                    <a:pt x="579" y="203"/>
                  </a:lnTo>
                  <a:lnTo>
                    <a:pt x="577" y="201"/>
                  </a:lnTo>
                  <a:lnTo>
                    <a:pt x="575" y="199"/>
                  </a:lnTo>
                  <a:lnTo>
                    <a:pt x="572" y="199"/>
                  </a:lnTo>
                  <a:lnTo>
                    <a:pt x="572" y="196"/>
                  </a:lnTo>
                  <a:lnTo>
                    <a:pt x="572" y="194"/>
                  </a:lnTo>
                  <a:lnTo>
                    <a:pt x="575" y="194"/>
                  </a:lnTo>
                  <a:lnTo>
                    <a:pt x="575" y="192"/>
                  </a:lnTo>
                  <a:lnTo>
                    <a:pt x="575" y="192"/>
                  </a:lnTo>
                  <a:lnTo>
                    <a:pt x="572" y="192"/>
                  </a:lnTo>
                  <a:lnTo>
                    <a:pt x="570" y="192"/>
                  </a:lnTo>
                  <a:lnTo>
                    <a:pt x="570" y="192"/>
                  </a:lnTo>
                  <a:lnTo>
                    <a:pt x="568" y="192"/>
                  </a:lnTo>
                  <a:lnTo>
                    <a:pt x="568" y="192"/>
                  </a:lnTo>
                  <a:lnTo>
                    <a:pt x="568" y="192"/>
                  </a:lnTo>
                  <a:lnTo>
                    <a:pt x="565" y="189"/>
                  </a:lnTo>
                  <a:lnTo>
                    <a:pt x="565" y="189"/>
                  </a:lnTo>
                  <a:lnTo>
                    <a:pt x="563" y="189"/>
                  </a:lnTo>
                  <a:lnTo>
                    <a:pt x="561" y="189"/>
                  </a:lnTo>
                  <a:lnTo>
                    <a:pt x="558" y="189"/>
                  </a:lnTo>
                  <a:lnTo>
                    <a:pt x="558" y="192"/>
                  </a:lnTo>
                  <a:lnTo>
                    <a:pt x="556" y="189"/>
                  </a:lnTo>
                  <a:lnTo>
                    <a:pt x="553" y="187"/>
                  </a:lnTo>
                  <a:lnTo>
                    <a:pt x="553" y="187"/>
                  </a:lnTo>
                  <a:lnTo>
                    <a:pt x="556" y="185"/>
                  </a:lnTo>
                  <a:lnTo>
                    <a:pt x="558" y="182"/>
                  </a:lnTo>
                  <a:lnTo>
                    <a:pt x="561" y="182"/>
                  </a:lnTo>
                  <a:lnTo>
                    <a:pt x="558" y="180"/>
                  </a:lnTo>
                  <a:lnTo>
                    <a:pt x="556" y="177"/>
                  </a:lnTo>
                  <a:lnTo>
                    <a:pt x="556" y="175"/>
                  </a:lnTo>
                  <a:lnTo>
                    <a:pt x="553" y="170"/>
                  </a:lnTo>
                  <a:lnTo>
                    <a:pt x="553" y="168"/>
                  </a:lnTo>
                  <a:lnTo>
                    <a:pt x="553" y="166"/>
                  </a:lnTo>
                  <a:lnTo>
                    <a:pt x="549" y="161"/>
                  </a:lnTo>
                  <a:lnTo>
                    <a:pt x="546" y="158"/>
                  </a:lnTo>
                  <a:lnTo>
                    <a:pt x="544" y="154"/>
                  </a:lnTo>
                  <a:lnTo>
                    <a:pt x="542" y="154"/>
                  </a:lnTo>
                  <a:lnTo>
                    <a:pt x="539" y="154"/>
                  </a:lnTo>
                  <a:lnTo>
                    <a:pt x="537" y="154"/>
                  </a:lnTo>
                  <a:lnTo>
                    <a:pt x="534" y="154"/>
                  </a:lnTo>
                  <a:lnTo>
                    <a:pt x="534" y="154"/>
                  </a:lnTo>
                  <a:lnTo>
                    <a:pt x="532" y="161"/>
                  </a:lnTo>
                  <a:lnTo>
                    <a:pt x="530" y="163"/>
                  </a:lnTo>
                  <a:lnTo>
                    <a:pt x="525" y="166"/>
                  </a:lnTo>
                  <a:lnTo>
                    <a:pt x="523" y="166"/>
                  </a:lnTo>
                  <a:lnTo>
                    <a:pt x="518" y="166"/>
                  </a:lnTo>
                  <a:lnTo>
                    <a:pt x="520" y="163"/>
                  </a:lnTo>
                  <a:lnTo>
                    <a:pt x="516" y="158"/>
                  </a:lnTo>
                  <a:lnTo>
                    <a:pt x="513" y="158"/>
                  </a:lnTo>
                  <a:lnTo>
                    <a:pt x="511" y="158"/>
                  </a:lnTo>
                  <a:lnTo>
                    <a:pt x="508" y="161"/>
                  </a:lnTo>
                  <a:lnTo>
                    <a:pt x="506" y="163"/>
                  </a:lnTo>
                  <a:lnTo>
                    <a:pt x="501" y="163"/>
                  </a:lnTo>
                  <a:lnTo>
                    <a:pt x="499" y="166"/>
                  </a:lnTo>
                  <a:lnTo>
                    <a:pt x="497" y="166"/>
                  </a:lnTo>
                  <a:lnTo>
                    <a:pt x="494" y="163"/>
                  </a:lnTo>
                  <a:lnTo>
                    <a:pt x="490" y="163"/>
                  </a:lnTo>
                  <a:lnTo>
                    <a:pt x="490" y="163"/>
                  </a:lnTo>
                  <a:lnTo>
                    <a:pt x="487" y="161"/>
                  </a:lnTo>
                  <a:lnTo>
                    <a:pt x="487" y="161"/>
                  </a:lnTo>
                  <a:lnTo>
                    <a:pt x="485" y="161"/>
                  </a:lnTo>
                  <a:lnTo>
                    <a:pt x="482" y="163"/>
                  </a:lnTo>
                  <a:lnTo>
                    <a:pt x="482" y="163"/>
                  </a:lnTo>
                  <a:lnTo>
                    <a:pt x="480" y="163"/>
                  </a:lnTo>
                  <a:lnTo>
                    <a:pt x="478" y="163"/>
                  </a:lnTo>
                  <a:lnTo>
                    <a:pt x="478" y="161"/>
                  </a:lnTo>
                  <a:lnTo>
                    <a:pt x="478" y="158"/>
                  </a:lnTo>
                  <a:lnTo>
                    <a:pt x="480" y="156"/>
                  </a:lnTo>
                  <a:lnTo>
                    <a:pt x="480" y="154"/>
                  </a:lnTo>
                  <a:lnTo>
                    <a:pt x="478" y="149"/>
                  </a:lnTo>
                  <a:lnTo>
                    <a:pt x="478" y="135"/>
                  </a:lnTo>
                  <a:lnTo>
                    <a:pt x="478" y="135"/>
                  </a:lnTo>
                  <a:lnTo>
                    <a:pt x="480" y="132"/>
                  </a:lnTo>
                  <a:lnTo>
                    <a:pt x="480" y="130"/>
                  </a:lnTo>
                  <a:lnTo>
                    <a:pt x="482" y="130"/>
                  </a:lnTo>
                  <a:lnTo>
                    <a:pt x="482" y="128"/>
                  </a:lnTo>
                  <a:lnTo>
                    <a:pt x="480" y="128"/>
                  </a:lnTo>
                  <a:lnTo>
                    <a:pt x="475" y="130"/>
                  </a:lnTo>
                  <a:lnTo>
                    <a:pt x="475" y="130"/>
                  </a:lnTo>
                  <a:lnTo>
                    <a:pt x="466" y="130"/>
                  </a:lnTo>
                  <a:lnTo>
                    <a:pt x="461" y="132"/>
                  </a:lnTo>
                  <a:lnTo>
                    <a:pt x="452" y="135"/>
                  </a:lnTo>
                  <a:lnTo>
                    <a:pt x="438" y="144"/>
                  </a:lnTo>
                  <a:lnTo>
                    <a:pt x="433" y="147"/>
                  </a:lnTo>
                  <a:lnTo>
                    <a:pt x="402" y="147"/>
                  </a:lnTo>
                  <a:lnTo>
                    <a:pt x="400" y="149"/>
                  </a:lnTo>
                  <a:lnTo>
                    <a:pt x="400" y="147"/>
                  </a:lnTo>
                  <a:lnTo>
                    <a:pt x="397" y="149"/>
                  </a:lnTo>
                  <a:lnTo>
                    <a:pt x="383" y="154"/>
                  </a:lnTo>
                  <a:lnTo>
                    <a:pt x="381" y="154"/>
                  </a:lnTo>
                  <a:lnTo>
                    <a:pt x="378" y="154"/>
                  </a:lnTo>
                  <a:lnTo>
                    <a:pt x="367" y="163"/>
                  </a:lnTo>
                  <a:lnTo>
                    <a:pt x="357" y="168"/>
                  </a:lnTo>
                  <a:lnTo>
                    <a:pt x="355" y="170"/>
                  </a:lnTo>
                  <a:lnTo>
                    <a:pt x="350" y="173"/>
                  </a:lnTo>
                  <a:lnTo>
                    <a:pt x="350" y="173"/>
                  </a:lnTo>
                  <a:lnTo>
                    <a:pt x="345" y="177"/>
                  </a:lnTo>
                  <a:lnTo>
                    <a:pt x="345" y="177"/>
                  </a:lnTo>
                  <a:lnTo>
                    <a:pt x="341" y="185"/>
                  </a:lnTo>
                  <a:lnTo>
                    <a:pt x="338" y="187"/>
                  </a:lnTo>
                  <a:lnTo>
                    <a:pt x="336" y="189"/>
                  </a:lnTo>
                  <a:lnTo>
                    <a:pt x="336" y="189"/>
                  </a:lnTo>
                  <a:lnTo>
                    <a:pt x="336" y="187"/>
                  </a:lnTo>
                  <a:lnTo>
                    <a:pt x="336" y="187"/>
                  </a:lnTo>
                  <a:lnTo>
                    <a:pt x="333" y="187"/>
                  </a:lnTo>
                  <a:lnTo>
                    <a:pt x="331" y="187"/>
                  </a:lnTo>
                  <a:lnTo>
                    <a:pt x="331" y="185"/>
                  </a:lnTo>
                  <a:lnTo>
                    <a:pt x="329" y="185"/>
                  </a:lnTo>
                  <a:lnTo>
                    <a:pt x="326" y="182"/>
                  </a:lnTo>
                  <a:lnTo>
                    <a:pt x="324" y="182"/>
                  </a:lnTo>
                  <a:lnTo>
                    <a:pt x="322" y="187"/>
                  </a:lnTo>
                  <a:lnTo>
                    <a:pt x="319" y="187"/>
                  </a:lnTo>
                  <a:lnTo>
                    <a:pt x="317" y="189"/>
                  </a:lnTo>
                  <a:lnTo>
                    <a:pt x="315" y="189"/>
                  </a:lnTo>
                  <a:lnTo>
                    <a:pt x="315" y="187"/>
                  </a:lnTo>
                  <a:lnTo>
                    <a:pt x="315" y="187"/>
                  </a:lnTo>
                  <a:lnTo>
                    <a:pt x="312" y="185"/>
                  </a:lnTo>
                  <a:lnTo>
                    <a:pt x="312" y="187"/>
                  </a:lnTo>
                  <a:lnTo>
                    <a:pt x="310" y="185"/>
                  </a:lnTo>
                  <a:lnTo>
                    <a:pt x="307" y="182"/>
                  </a:lnTo>
                  <a:lnTo>
                    <a:pt x="307" y="182"/>
                  </a:lnTo>
                  <a:lnTo>
                    <a:pt x="307" y="180"/>
                  </a:lnTo>
                  <a:lnTo>
                    <a:pt x="307" y="180"/>
                  </a:lnTo>
                  <a:lnTo>
                    <a:pt x="305" y="180"/>
                  </a:lnTo>
                  <a:lnTo>
                    <a:pt x="305" y="180"/>
                  </a:lnTo>
                  <a:lnTo>
                    <a:pt x="303" y="177"/>
                  </a:lnTo>
                  <a:lnTo>
                    <a:pt x="303" y="180"/>
                  </a:lnTo>
                  <a:lnTo>
                    <a:pt x="300" y="180"/>
                  </a:lnTo>
                  <a:lnTo>
                    <a:pt x="300" y="180"/>
                  </a:lnTo>
                  <a:lnTo>
                    <a:pt x="300" y="180"/>
                  </a:lnTo>
                  <a:lnTo>
                    <a:pt x="298" y="180"/>
                  </a:lnTo>
                  <a:lnTo>
                    <a:pt x="296" y="182"/>
                  </a:lnTo>
                  <a:lnTo>
                    <a:pt x="296" y="185"/>
                  </a:lnTo>
                  <a:lnTo>
                    <a:pt x="296" y="185"/>
                  </a:lnTo>
                  <a:lnTo>
                    <a:pt x="293" y="185"/>
                  </a:lnTo>
                  <a:lnTo>
                    <a:pt x="289" y="185"/>
                  </a:lnTo>
                  <a:lnTo>
                    <a:pt x="284" y="187"/>
                  </a:lnTo>
                  <a:lnTo>
                    <a:pt x="274" y="187"/>
                  </a:lnTo>
                  <a:lnTo>
                    <a:pt x="272" y="185"/>
                  </a:lnTo>
                  <a:lnTo>
                    <a:pt x="270" y="182"/>
                  </a:lnTo>
                  <a:lnTo>
                    <a:pt x="267" y="177"/>
                  </a:lnTo>
                  <a:lnTo>
                    <a:pt x="267" y="177"/>
                  </a:lnTo>
                  <a:lnTo>
                    <a:pt x="267" y="175"/>
                  </a:lnTo>
                  <a:lnTo>
                    <a:pt x="262" y="175"/>
                  </a:lnTo>
                  <a:lnTo>
                    <a:pt x="260" y="173"/>
                  </a:lnTo>
                  <a:lnTo>
                    <a:pt x="260" y="173"/>
                  </a:lnTo>
                  <a:lnTo>
                    <a:pt x="260" y="170"/>
                  </a:lnTo>
                  <a:lnTo>
                    <a:pt x="258" y="170"/>
                  </a:lnTo>
                  <a:lnTo>
                    <a:pt x="255" y="168"/>
                  </a:lnTo>
                  <a:lnTo>
                    <a:pt x="255" y="166"/>
                  </a:lnTo>
                  <a:lnTo>
                    <a:pt x="253" y="166"/>
                  </a:lnTo>
                  <a:lnTo>
                    <a:pt x="248" y="161"/>
                  </a:lnTo>
                  <a:lnTo>
                    <a:pt x="248" y="158"/>
                  </a:lnTo>
                  <a:lnTo>
                    <a:pt x="246" y="154"/>
                  </a:lnTo>
                  <a:lnTo>
                    <a:pt x="244" y="151"/>
                  </a:lnTo>
                  <a:lnTo>
                    <a:pt x="241" y="154"/>
                  </a:lnTo>
                  <a:lnTo>
                    <a:pt x="241" y="154"/>
                  </a:lnTo>
                  <a:lnTo>
                    <a:pt x="241" y="151"/>
                  </a:lnTo>
                  <a:lnTo>
                    <a:pt x="239" y="149"/>
                  </a:lnTo>
                  <a:lnTo>
                    <a:pt x="239" y="149"/>
                  </a:lnTo>
                  <a:lnTo>
                    <a:pt x="236" y="151"/>
                  </a:lnTo>
                  <a:lnTo>
                    <a:pt x="236" y="151"/>
                  </a:lnTo>
                  <a:lnTo>
                    <a:pt x="234" y="149"/>
                  </a:lnTo>
                  <a:lnTo>
                    <a:pt x="234" y="149"/>
                  </a:lnTo>
                  <a:lnTo>
                    <a:pt x="232" y="147"/>
                  </a:lnTo>
                  <a:lnTo>
                    <a:pt x="232" y="147"/>
                  </a:lnTo>
                  <a:lnTo>
                    <a:pt x="232" y="147"/>
                  </a:lnTo>
                  <a:lnTo>
                    <a:pt x="229" y="147"/>
                  </a:lnTo>
                  <a:lnTo>
                    <a:pt x="229" y="147"/>
                  </a:lnTo>
                  <a:lnTo>
                    <a:pt x="229" y="144"/>
                  </a:lnTo>
                  <a:lnTo>
                    <a:pt x="218" y="144"/>
                  </a:lnTo>
                  <a:lnTo>
                    <a:pt x="203" y="144"/>
                  </a:lnTo>
                  <a:lnTo>
                    <a:pt x="199" y="144"/>
                  </a:lnTo>
                  <a:lnTo>
                    <a:pt x="192" y="149"/>
                  </a:lnTo>
                  <a:lnTo>
                    <a:pt x="192" y="149"/>
                  </a:lnTo>
                  <a:lnTo>
                    <a:pt x="192" y="151"/>
                  </a:lnTo>
                  <a:lnTo>
                    <a:pt x="189" y="154"/>
                  </a:lnTo>
                  <a:lnTo>
                    <a:pt x="187" y="156"/>
                  </a:lnTo>
                  <a:lnTo>
                    <a:pt x="184" y="158"/>
                  </a:lnTo>
                  <a:lnTo>
                    <a:pt x="184" y="156"/>
                  </a:lnTo>
                  <a:lnTo>
                    <a:pt x="187" y="154"/>
                  </a:lnTo>
                  <a:lnTo>
                    <a:pt x="187" y="151"/>
                  </a:lnTo>
                  <a:lnTo>
                    <a:pt x="189" y="149"/>
                  </a:lnTo>
                  <a:lnTo>
                    <a:pt x="194" y="144"/>
                  </a:lnTo>
                  <a:lnTo>
                    <a:pt x="196" y="142"/>
                  </a:lnTo>
                  <a:lnTo>
                    <a:pt x="196" y="140"/>
                  </a:lnTo>
                  <a:lnTo>
                    <a:pt x="194" y="140"/>
                  </a:lnTo>
                  <a:lnTo>
                    <a:pt x="194" y="142"/>
                  </a:lnTo>
                  <a:lnTo>
                    <a:pt x="189" y="144"/>
                  </a:lnTo>
                  <a:lnTo>
                    <a:pt x="184" y="149"/>
                  </a:lnTo>
                  <a:lnTo>
                    <a:pt x="182" y="149"/>
                  </a:lnTo>
                  <a:lnTo>
                    <a:pt x="180" y="154"/>
                  </a:lnTo>
                  <a:lnTo>
                    <a:pt x="180" y="154"/>
                  </a:lnTo>
                  <a:lnTo>
                    <a:pt x="177" y="154"/>
                  </a:lnTo>
                  <a:lnTo>
                    <a:pt x="175" y="156"/>
                  </a:lnTo>
                  <a:lnTo>
                    <a:pt x="177" y="156"/>
                  </a:lnTo>
                  <a:lnTo>
                    <a:pt x="173" y="163"/>
                  </a:lnTo>
                  <a:lnTo>
                    <a:pt x="170" y="168"/>
                  </a:lnTo>
                  <a:lnTo>
                    <a:pt x="168" y="166"/>
                  </a:lnTo>
                  <a:lnTo>
                    <a:pt x="168" y="166"/>
                  </a:lnTo>
                  <a:lnTo>
                    <a:pt x="170" y="166"/>
                  </a:lnTo>
                  <a:lnTo>
                    <a:pt x="170" y="166"/>
                  </a:lnTo>
                  <a:lnTo>
                    <a:pt x="170" y="163"/>
                  </a:lnTo>
                  <a:lnTo>
                    <a:pt x="170" y="163"/>
                  </a:lnTo>
                  <a:lnTo>
                    <a:pt x="170" y="163"/>
                  </a:lnTo>
                  <a:lnTo>
                    <a:pt x="168" y="158"/>
                  </a:lnTo>
                  <a:lnTo>
                    <a:pt x="168" y="158"/>
                  </a:lnTo>
                  <a:lnTo>
                    <a:pt x="168" y="156"/>
                  </a:lnTo>
                  <a:lnTo>
                    <a:pt x="168" y="156"/>
                  </a:lnTo>
                  <a:lnTo>
                    <a:pt x="168" y="154"/>
                  </a:lnTo>
                  <a:lnTo>
                    <a:pt x="168" y="154"/>
                  </a:lnTo>
                  <a:lnTo>
                    <a:pt x="168" y="151"/>
                  </a:lnTo>
                  <a:lnTo>
                    <a:pt x="170" y="151"/>
                  </a:lnTo>
                  <a:lnTo>
                    <a:pt x="170" y="147"/>
                  </a:lnTo>
                  <a:lnTo>
                    <a:pt x="170" y="144"/>
                  </a:lnTo>
                  <a:lnTo>
                    <a:pt x="170" y="142"/>
                  </a:lnTo>
                  <a:lnTo>
                    <a:pt x="170" y="140"/>
                  </a:lnTo>
                  <a:lnTo>
                    <a:pt x="168" y="137"/>
                  </a:lnTo>
                  <a:lnTo>
                    <a:pt x="166" y="135"/>
                  </a:lnTo>
                  <a:lnTo>
                    <a:pt x="166" y="135"/>
                  </a:lnTo>
                  <a:lnTo>
                    <a:pt x="163" y="135"/>
                  </a:lnTo>
                  <a:lnTo>
                    <a:pt x="163" y="135"/>
                  </a:lnTo>
                  <a:lnTo>
                    <a:pt x="163" y="135"/>
                  </a:lnTo>
                  <a:lnTo>
                    <a:pt x="163" y="135"/>
                  </a:lnTo>
                  <a:lnTo>
                    <a:pt x="163" y="135"/>
                  </a:lnTo>
                  <a:lnTo>
                    <a:pt x="163" y="132"/>
                  </a:lnTo>
                  <a:lnTo>
                    <a:pt x="163" y="130"/>
                  </a:lnTo>
                  <a:lnTo>
                    <a:pt x="163" y="128"/>
                  </a:lnTo>
                  <a:lnTo>
                    <a:pt x="163" y="128"/>
                  </a:lnTo>
                  <a:lnTo>
                    <a:pt x="161" y="125"/>
                  </a:lnTo>
                  <a:lnTo>
                    <a:pt x="156" y="125"/>
                  </a:lnTo>
                  <a:lnTo>
                    <a:pt x="154" y="125"/>
                  </a:lnTo>
                  <a:lnTo>
                    <a:pt x="151" y="123"/>
                  </a:lnTo>
                  <a:lnTo>
                    <a:pt x="151" y="121"/>
                  </a:lnTo>
                  <a:lnTo>
                    <a:pt x="151" y="118"/>
                  </a:lnTo>
                  <a:lnTo>
                    <a:pt x="151" y="116"/>
                  </a:lnTo>
                  <a:lnTo>
                    <a:pt x="149" y="114"/>
                  </a:lnTo>
                  <a:lnTo>
                    <a:pt x="149" y="114"/>
                  </a:lnTo>
                  <a:lnTo>
                    <a:pt x="147" y="116"/>
                  </a:lnTo>
                  <a:lnTo>
                    <a:pt x="132" y="128"/>
                  </a:lnTo>
                  <a:lnTo>
                    <a:pt x="130" y="130"/>
                  </a:lnTo>
                  <a:lnTo>
                    <a:pt x="130" y="130"/>
                  </a:lnTo>
                  <a:lnTo>
                    <a:pt x="128" y="135"/>
                  </a:lnTo>
                  <a:lnTo>
                    <a:pt x="128" y="135"/>
                  </a:lnTo>
                  <a:lnTo>
                    <a:pt x="128" y="135"/>
                  </a:lnTo>
                  <a:lnTo>
                    <a:pt x="125" y="140"/>
                  </a:lnTo>
                  <a:lnTo>
                    <a:pt x="123" y="142"/>
                  </a:lnTo>
                  <a:lnTo>
                    <a:pt x="123" y="142"/>
                  </a:lnTo>
                  <a:lnTo>
                    <a:pt x="118" y="144"/>
                  </a:lnTo>
                  <a:lnTo>
                    <a:pt x="116" y="144"/>
                  </a:lnTo>
                  <a:lnTo>
                    <a:pt x="116" y="144"/>
                  </a:lnTo>
                  <a:lnTo>
                    <a:pt x="111" y="144"/>
                  </a:lnTo>
                  <a:lnTo>
                    <a:pt x="109" y="144"/>
                  </a:lnTo>
                  <a:lnTo>
                    <a:pt x="106" y="147"/>
                  </a:lnTo>
                  <a:lnTo>
                    <a:pt x="102" y="154"/>
                  </a:lnTo>
                  <a:lnTo>
                    <a:pt x="95" y="161"/>
                  </a:lnTo>
                  <a:lnTo>
                    <a:pt x="87" y="163"/>
                  </a:lnTo>
                  <a:lnTo>
                    <a:pt x="52" y="173"/>
                  </a:lnTo>
                  <a:lnTo>
                    <a:pt x="47" y="173"/>
                  </a:lnTo>
                  <a:lnTo>
                    <a:pt x="33" y="189"/>
                  </a:lnTo>
                  <a:lnTo>
                    <a:pt x="31" y="192"/>
                  </a:lnTo>
                  <a:lnTo>
                    <a:pt x="14" y="199"/>
                  </a:lnTo>
                  <a:lnTo>
                    <a:pt x="9" y="201"/>
                  </a:lnTo>
                  <a:lnTo>
                    <a:pt x="9" y="201"/>
                  </a:lnTo>
                  <a:lnTo>
                    <a:pt x="7" y="201"/>
                  </a:lnTo>
                  <a:lnTo>
                    <a:pt x="5" y="203"/>
                  </a:lnTo>
                  <a:lnTo>
                    <a:pt x="2" y="203"/>
                  </a:lnTo>
                  <a:lnTo>
                    <a:pt x="0" y="206"/>
                  </a:lnTo>
                  <a:lnTo>
                    <a:pt x="0" y="206"/>
                  </a:lnTo>
                  <a:lnTo>
                    <a:pt x="0" y="208"/>
                  </a:lnTo>
                  <a:lnTo>
                    <a:pt x="0" y="211"/>
                  </a:lnTo>
                  <a:lnTo>
                    <a:pt x="0" y="211"/>
                  </a:lnTo>
                  <a:lnTo>
                    <a:pt x="2" y="211"/>
                  </a:lnTo>
                  <a:lnTo>
                    <a:pt x="2" y="211"/>
                  </a:lnTo>
                  <a:lnTo>
                    <a:pt x="2" y="211"/>
                  </a:lnTo>
                  <a:lnTo>
                    <a:pt x="5" y="211"/>
                  </a:lnTo>
                  <a:lnTo>
                    <a:pt x="5" y="208"/>
                  </a:lnTo>
                  <a:lnTo>
                    <a:pt x="7" y="208"/>
                  </a:lnTo>
                  <a:lnTo>
                    <a:pt x="7" y="208"/>
                  </a:lnTo>
                  <a:lnTo>
                    <a:pt x="7" y="211"/>
                  </a:lnTo>
                  <a:lnTo>
                    <a:pt x="9" y="211"/>
                  </a:lnTo>
                  <a:lnTo>
                    <a:pt x="9" y="211"/>
                  </a:lnTo>
                  <a:lnTo>
                    <a:pt x="12" y="211"/>
                  </a:lnTo>
                  <a:lnTo>
                    <a:pt x="12" y="213"/>
                  </a:lnTo>
                  <a:lnTo>
                    <a:pt x="12" y="213"/>
                  </a:lnTo>
                  <a:lnTo>
                    <a:pt x="14" y="213"/>
                  </a:lnTo>
                  <a:lnTo>
                    <a:pt x="14" y="213"/>
                  </a:lnTo>
                  <a:lnTo>
                    <a:pt x="16" y="213"/>
                  </a:lnTo>
                  <a:lnTo>
                    <a:pt x="16" y="213"/>
                  </a:lnTo>
                  <a:lnTo>
                    <a:pt x="19" y="215"/>
                  </a:lnTo>
                  <a:lnTo>
                    <a:pt x="19" y="215"/>
                  </a:lnTo>
                  <a:lnTo>
                    <a:pt x="21" y="218"/>
                  </a:lnTo>
                  <a:lnTo>
                    <a:pt x="21" y="222"/>
                  </a:lnTo>
                  <a:lnTo>
                    <a:pt x="24" y="227"/>
                  </a:lnTo>
                  <a:lnTo>
                    <a:pt x="26" y="229"/>
                  </a:lnTo>
                  <a:lnTo>
                    <a:pt x="28" y="232"/>
                  </a:lnTo>
                  <a:lnTo>
                    <a:pt x="28" y="232"/>
                  </a:lnTo>
                  <a:lnTo>
                    <a:pt x="28" y="232"/>
                  </a:lnTo>
                  <a:lnTo>
                    <a:pt x="31" y="234"/>
                  </a:lnTo>
                  <a:lnTo>
                    <a:pt x="31" y="234"/>
                  </a:lnTo>
                  <a:lnTo>
                    <a:pt x="35" y="234"/>
                  </a:lnTo>
                  <a:lnTo>
                    <a:pt x="38" y="234"/>
                  </a:lnTo>
                  <a:lnTo>
                    <a:pt x="45" y="234"/>
                  </a:lnTo>
                  <a:lnTo>
                    <a:pt x="50" y="237"/>
                  </a:lnTo>
                  <a:lnTo>
                    <a:pt x="59" y="237"/>
                  </a:lnTo>
                  <a:lnTo>
                    <a:pt x="66" y="239"/>
                  </a:lnTo>
                  <a:lnTo>
                    <a:pt x="73" y="241"/>
                  </a:lnTo>
                  <a:lnTo>
                    <a:pt x="83" y="241"/>
                  </a:lnTo>
                  <a:lnTo>
                    <a:pt x="90" y="244"/>
                  </a:lnTo>
                  <a:lnTo>
                    <a:pt x="97" y="244"/>
                  </a:lnTo>
                  <a:lnTo>
                    <a:pt x="104" y="244"/>
                  </a:lnTo>
                  <a:lnTo>
                    <a:pt x="109" y="246"/>
                  </a:lnTo>
                  <a:lnTo>
                    <a:pt x="113" y="246"/>
                  </a:lnTo>
                  <a:lnTo>
                    <a:pt x="116" y="246"/>
                  </a:lnTo>
                  <a:lnTo>
                    <a:pt x="116" y="246"/>
                  </a:lnTo>
                  <a:lnTo>
                    <a:pt x="121" y="248"/>
                  </a:lnTo>
                  <a:lnTo>
                    <a:pt x="123" y="248"/>
                  </a:lnTo>
                  <a:lnTo>
                    <a:pt x="128" y="251"/>
                  </a:lnTo>
                  <a:lnTo>
                    <a:pt x="132" y="253"/>
                  </a:lnTo>
                  <a:lnTo>
                    <a:pt x="139" y="256"/>
                  </a:lnTo>
                  <a:lnTo>
                    <a:pt x="144" y="258"/>
                  </a:lnTo>
                  <a:lnTo>
                    <a:pt x="147" y="258"/>
                  </a:lnTo>
                  <a:lnTo>
                    <a:pt x="147" y="258"/>
                  </a:lnTo>
                  <a:lnTo>
                    <a:pt x="149" y="258"/>
                  </a:lnTo>
                  <a:lnTo>
                    <a:pt x="149" y="258"/>
                  </a:lnTo>
                  <a:lnTo>
                    <a:pt x="151" y="258"/>
                  </a:lnTo>
                  <a:lnTo>
                    <a:pt x="151" y="258"/>
                  </a:lnTo>
                  <a:lnTo>
                    <a:pt x="151" y="258"/>
                  </a:lnTo>
                  <a:lnTo>
                    <a:pt x="154" y="258"/>
                  </a:lnTo>
                  <a:lnTo>
                    <a:pt x="154" y="258"/>
                  </a:lnTo>
                  <a:lnTo>
                    <a:pt x="156" y="258"/>
                  </a:lnTo>
                  <a:lnTo>
                    <a:pt x="156" y="258"/>
                  </a:lnTo>
                  <a:lnTo>
                    <a:pt x="156" y="258"/>
                  </a:lnTo>
                  <a:lnTo>
                    <a:pt x="158" y="258"/>
                  </a:lnTo>
                  <a:lnTo>
                    <a:pt x="158" y="258"/>
                  </a:lnTo>
                  <a:lnTo>
                    <a:pt x="161" y="258"/>
                  </a:lnTo>
                  <a:lnTo>
                    <a:pt x="166" y="260"/>
                  </a:lnTo>
                  <a:lnTo>
                    <a:pt x="166" y="260"/>
                  </a:lnTo>
                  <a:lnTo>
                    <a:pt x="166" y="260"/>
                  </a:lnTo>
                  <a:lnTo>
                    <a:pt x="168" y="258"/>
                  </a:lnTo>
                  <a:lnTo>
                    <a:pt x="168" y="258"/>
                  </a:lnTo>
                  <a:lnTo>
                    <a:pt x="170" y="258"/>
                  </a:lnTo>
                  <a:lnTo>
                    <a:pt x="170" y="258"/>
                  </a:lnTo>
                  <a:lnTo>
                    <a:pt x="170" y="258"/>
                  </a:lnTo>
                  <a:lnTo>
                    <a:pt x="170" y="258"/>
                  </a:lnTo>
                  <a:lnTo>
                    <a:pt x="173" y="258"/>
                  </a:lnTo>
                  <a:lnTo>
                    <a:pt x="173" y="258"/>
                  </a:lnTo>
                  <a:lnTo>
                    <a:pt x="173" y="256"/>
                  </a:lnTo>
                  <a:lnTo>
                    <a:pt x="175" y="256"/>
                  </a:lnTo>
                  <a:lnTo>
                    <a:pt x="175" y="258"/>
                  </a:lnTo>
                  <a:lnTo>
                    <a:pt x="177" y="258"/>
                  </a:lnTo>
                  <a:lnTo>
                    <a:pt x="177" y="258"/>
                  </a:lnTo>
                  <a:lnTo>
                    <a:pt x="180" y="258"/>
                  </a:lnTo>
                  <a:lnTo>
                    <a:pt x="180" y="258"/>
                  </a:lnTo>
                  <a:lnTo>
                    <a:pt x="180" y="258"/>
                  </a:lnTo>
                  <a:lnTo>
                    <a:pt x="180" y="258"/>
                  </a:lnTo>
                  <a:lnTo>
                    <a:pt x="182" y="258"/>
                  </a:lnTo>
                  <a:lnTo>
                    <a:pt x="184" y="260"/>
                  </a:lnTo>
                  <a:lnTo>
                    <a:pt x="184" y="260"/>
                  </a:lnTo>
                  <a:lnTo>
                    <a:pt x="187" y="260"/>
                  </a:lnTo>
                  <a:lnTo>
                    <a:pt x="189" y="258"/>
                  </a:lnTo>
                  <a:lnTo>
                    <a:pt x="189" y="258"/>
                  </a:lnTo>
                  <a:lnTo>
                    <a:pt x="189" y="258"/>
                  </a:lnTo>
                  <a:lnTo>
                    <a:pt x="192" y="260"/>
                  </a:lnTo>
                  <a:lnTo>
                    <a:pt x="194" y="260"/>
                  </a:lnTo>
                  <a:lnTo>
                    <a:pt x="194" y="260"/>
                  </a:lnTo>
                  <a:lnTo>
                    <a:pt x="196" y="260"/>
                  </a:lnTo>
                  <a:lnTo>
                    <a:pt x="199" y="260"/>
                  </a:lnTo>
                  <a:lnTo>
                    <a:pt x="199" y="260"/>
                  </a:lnTo>
                  <a:lnTo>
                    <a:pt x="201" y="263"/>
                  </a:lnTo>
                  <a:lnTo>
                    <a:pt x="203" y="263"/>
                  </a:lnTo>
                  <a:lnTo>
                    <a:pt x="203" y="263"/>
                  </a:lnTo>
                  <a:lnTo>
                    <a:pt x="203" y="263"/>
                  </a:lnTo>
                  <a:lnTo>
                    <a:pt x="206" y="260"/>
                  </a:lnTo>
                  <a:lnTo>
                    <a:pt x="206" y="260"/>
                  </a:lnTo>
                  <a:lnTo>
                    <a:pt x="206" y="263"/>
                  </a:lnTo>
                  <a:lnTo>
                    <a:pt x="208" y="263"/>
                  </a:lnTo>
                  <a:lnTo>
                    <a:pt x="210" y="263"/>
                  </a:lnTo>
                  <a:lnTo>
                    <a:pt x="210" y="263"/>
                  </a:lnTo>
                  <a:lnTo>
                    <a:pt x="213" y="265"/>
                  </a:lnTo>
                  <a:lnTo>
                    <a:pt x="213" y="265"/>
                  </a:lnTo>
                  <a:lnTo>
                    <a:pt x="215" y="270"/>
                  </a:lnTo>
                  <a:lnTo>
                    <a:pt x="215" y="270"/>
                  </a:lnTo>
                  <a:lnTo>
                    <a:pt x="215" y="272"/>
                  </a:lnTo>
                  <a:lnTo>
                    <a:pt x="215" y="272"/>
                  </a:lnTo>
                  <a:lnTo>
                    <a:pt x="215" y="272"/>
                  </a:lnTo>
                  <a:lnTo>
                    <a:pt x="213" y="274"/>
                  </a:lnTo>
                  <a:lnTo>
                    <a:pt x="213" y="277"/>
                  </a:lnTo>
                  <a:lnTo>
                    <a:pt x="213" y="277"/>
                  </a:lnTo>
                  <a:lnTo>
                    <a:pt x="213" y="277"/>
                  </a:lnTo>
                  <a:lnTo>
                    <a:pt x="213" y="279"/>
                  </a:lnTo>
                  <a:lnTo>
                    <a:pt x="215" y="279"/>
                  </a:lnTo>
                  <a:lnTo>
                    <a:pt x="215" y="279"/>
                  </a:lnTo>
                  <a:lnTo>
                    <a:pt x="218" y="279"/>
                  </a:lnTo>
                  <a:lnTo>
                    <a:pt x="218" y="282"/>
                  </a:lnTo>
                  <a:lnTo>
                    <a:pt x="220" y="282"/>
                  </a:lnTo>
                  <a:lnTo>
                    <a:pt x="220" y="282"/>
                  </a:lnTo>
                  <a:lnTo>
                    <a:pt x="222" y="282"/>
                  </a:lnTo>
                  <a:lnTo>
                    <a:pt x="225" y="279"/>
                  </a:lnTo>
                  <a:lnTo>
                    <a:pt x="225" y="279"/>
                  </a:lnTo>
                  <a:lnTo>
                    <a:pt x="225" y="279"/>
                  </a:lnTo>
                  <a:lnTo>
                    <a:pt x="225" y="279"/>
                  </a:lnTo>
                  <a:lnTo>
                    <a:pt x="227" y="282"/>
                  </a:lnTo>
                  <a:lnTo>
                    <a:pt x="227" y="282"/>
                  </a:lnTo>
                  <a:lnTo>
                    <a:pt x="227" y="282"/>
                  </a:lnTo>
                  <a:lnTo>
                    <a:pt x="227" y="282"/>
                  </a:lnTo>
                  <a:lnTo>
                    <a:pt x="229" y="282"/>
                  </a:lnTo>
                  <a:lnTo>
                    <a:pt x="234" y="282"/>
                  </a:lnTo>
                  <a:lnTo>
                    <a:pt x="234" y="282"/>
                  </a:lnTo>
                  <a:lnTo>
                    <a:pt x="234" y="284"/>
                  </a:lnTo>
                  <a:lnTo>
                    <a:pt x="234" y="284"/>
                  </a:lnTo>
                  <a:lnTo>
                    <a:pt x="236" y="284"/>
                  </a:lnTo>
                  <a:lnTo>
                    <a:pt x="236" y="284"/>
                  </a:lnTo>
                  <a:lnTo>
                    <a:pt x="236" y="286"/>
                  </a:lnTo>
                  <a:lnTo>
                    <a:pt x="239" y="286"/>
                  </a:lnTo>
                  <a:lnTo>
                    <a:pt x="241" y="286"/>
                  </a:lnTo>
                  <a:lnTo>
                    <a:pt x="241" y="289"/>
                  </a:lnTo>
                  <a:lnTo>
                    <a:pt x="244" y="289"/>
                  </a:lnTo>
                  <a:lnTo>
                    <a:pt x="244" y="291"/>
                  </a:lnTo>
                  <a:lnTo>
                    <a:pt x="244" y="291"/>
                  </a:lnTo>
                  <a:lnTo>
                    <a:pt x="244" y="291"/>
                  </a:lnTo>
                  <a:lnTo>
                    <a:pt x="244" y="291"/>
                  </a:lnTo>
                  <a:lnTo>
                    <a:pt x="244" y="291"/>
                  </a:lnTo>
                  <a:lnTo>
                    <a:pt x="244" y="293"/>
                  </a:lnTo>
                  <a:lnTo>
                    <a:pt x="244" y="293"/>
                  </a:lnTo>
                  <a:lnTo>
                    <a:pt x="244" y="293"/>
                  </a:lnTo>
                  <a:lnTo>
                    <a:pt x="244" y="296"/>
                  </a:lnTo>
                  <a:lnTo>
                    <a:pt x="246" y="298"/>
                  </a:lnTo>
                  <a:lnTo>
                    <a:pt x="246" y="298"/>
                  </a:lnTo>
                  <a:lnTo>
                    <a:pt x="246" y="300"/>
                  </a:lnTo>
                  <a:lnTo>
                    <a:pt x="246" y="300"/>
                  </a:lnTo>
                  <a:lnTo>
                    <a:pt x="246" y="303"/>
                  </a:lnTo>
                  <a:lnTo>
                    <a:pt x="246" y="303"/>
                  </a:lnTo>
                  <a:lnTo>
                    <a:pt x="246" y="303"/>
                  </a:lnTo>
                  <a:lnTo>
                    <a:pt x="246" y="303"/>
                  </a:lnTo>
                  <a:lnTo>
                    <a:pt x="244" y="303"/>
                  </a:lnTo>
                  <a:lnTo>
                    <a:pt x="244" y="305"/>
                  </a:lnTo>
                  <a:lnTo>
                    <a:pt x="244" y="305"/>
                  </a:lnTo>
                  <a:lnTo>
                    <a:pt x="246" y="308"/>
                  </a:lnTo>
                  <a:lnTo>
                    <a:pt x="246" y="312"/>
                  </a:lnTo>
                  <a:lnTo>
                    <a:pt x="246" y="312"/>
                  </a:lnTo>
                  <a:lnTo>
                    <a:pt x="246" y="312"/>
                  </a:lnTo>
                  <a:lnTo>
                    <a:pt x="246" y="312"/>
                  </a:lnTo>
                  <a:lnTo>
                    <a:pt x="246" y="315"/>
                  </a:lnTo>
                  <a:lnTo>
                    <a:pt x="246" y="315"/>
                  </a:lnTo>
                  <a:lnTo>
                    <a:pt x="246" y="317"/>
                  </a:lnTo>
                  <a:lnTo>
                    <a:pt x="244" y="317"/>
                  </a:lnTo>
                  <a:lnTo>
                    <a:pt x="241" y="319"/>
                  </a:lnTo>
                  <a:lnTo>
                    <a:pt x="241" y="319"/>
                  </a:lnTo>
                  <a:lnTo>
                    <a:pt x="241" y="319"/>
                  </a:lnTo>
                  <a:lnTo>
                    <a:pt x="241" y="322"/>
                  </a:lnTo>
                  <a:lnTo>
                    <a:pt x="241" y="322"/>
                  </a:lnTo>
                  <a:lnTo>
                    <a:pt x="241" y="324"/>
                  </a:lnTo>
                  <a:lnTo>
                    <a:pt x="241" y="324"/>
                  </a:lnTo>
                  <a:lnTo>
                    <a:pt x="241" y="327"/>
                  </a:lnTo>
                  <a:lnTo>
                    <a:pt x="241" y="329"/>
                  </a:lnTo>
                  <a:lnTo>
                    <a:pt x="241" y="329"/>
                  </a:lnTo>
                  <a:lnTo>
                    <a:pt x="241" y="329"/>
                  </a:lnTo>
                  <a:lnTo>
                    <a:pt x="244" y="331"/>
                  </a:lnTo>
                  <a:lnTo>
                    <a:pt x="244" y="331"/>
                  </a:lnTo>
                  <a:lnTo>
                    <a:pt x="246" y="329"/>
                  </a:lnTo>
                  <a:lnTo>
                    <a:pt x="246" y="329"/>
                  </a:lnTo>
                  <a:lnTo>
                    <a:pt x="246" y="329"/>
                  </a:lnTo>
                  <a:lnTo>
                    <a:pt x="246" y="329"/>
                  </a:lnTo>
                  <a:lnTo>
                    <a:pt x="248" y="329"/>
                  </a:lnTo>
                  <a:lnTo>
                    <a:pt x="251" y="329"/>
                  </a:lnTo>
                  <a:lnTo>
                    <a:pt x="251" y="329"/>
                  </a:lnTo>
                  <a:lnTo>
                    <a:pt x="251" y="329"/>
                  </a:lnTo>
                  <a:lnTo>
                    <a:pt x="258" y="324"/>
                  </a:lnTo>
                  <a:lnTo>
                    <a:pt x="258" y="324"/>
                  </a:lnTo>
                  <a:lnTo>
                    <a:pt x="258" y="324"/>
                  </a:lnTo>
                  <a:lnTo>
                    <a:pt x="260" y="324"/>
                  </a:lnTo>
                  <a:lnTo>
                    <a:pt x="260" y="327"/>
                  </a:lnTo>
                  <a:lnTo>
                    <a:pt x="260" y="327"/>
                  </a:lnTo>
                  <a:lnTo>
                    <a:pt x="262" y="327"/>
                  </a:lnTo>
                  <a:lnTo>
                    <a:pt x="262" y="329"/>
                  </a:lnTo>
                  <a:lnTo>
                    <a:pt x="262" y="329"/>
                  </a:lnTo>
                  <a:lnTo>
                    <a:pt x="262" y="329"/>
                  </a:lnTo>
                  <a:lnTo>
                    <a:pt x="260" y="331"/>
                  </a:lnTo>
                  <a:lnTo>
                    <a:pt x="260" y="331"/>
                  </a:lnTo>
                  <a:lnTo>
                    <a:pt x="258" y="338"/>
                  </a:lnTo>
                  <a:lnTo>
                    <a:pt x="258" y="343"/>
                  </a:lnTo>
                  <a:lnTo>
                    <a:pt x="255" y="343"/>
                  </a:lnTo>
                  <a:lnTo>
                    <a:pt x="255" y="348"/>
                  </a:lnTo>
                  <a:lnTo>
                    <a:pt x="258" y="348"/>
                  </a:lnTo>
                  <a:lnTo>
                    <a:pt x="258" y="350"/>
                  </a:lnTo>
                  <a:lnTo>
                    <a:pt x="260" y="350"/>
                  </a:lnTo>
                  <a:lnTo>
                    <a:pt x="260" y="353"/>
                  </a:lnTo>
                  <a:lnTo>
                    <a:pt x="262" y="355"/>
                  </a:lnTo>
                  <a:lnTo>
                    <a:pt x="262" y="355"/>
                  </a:lnTo>
                  <a:lnTo>
                    <a:pt x="262" y="355"/>
                  </a:lnTo>
                  <a:lnTo>
                    <a:pt x="265" y="357"/>
                  </a:lnTo>
                  <a:lnTo>
                    <a:pt x="270" y="357"/>
                  </a:lnTo>
                  <a:lnTo>
                    <a:pt x="270" y="357"/>
                  </a:lnTo>
                  <a:lnTo>
                    <a:pt x="270" y="353"/>
                  </a:lnTo>
                  <a:lnTo>
                    <a:pt x="270" y="350"/>
                  </a:lnTo>
                  <a:lnTo>
                    <a:pt x="272" y="348"/>
                  </a:lnTo>
                  <a:lnTo>
                    <a:pt x="289" y="317"/>
                  </a:lnTo>
                  <a:lnTo>
                    <a:pt x="289" y="315"/>
                  </a:lnTo>
                  <a:lnTo>
                    <a:pt x="289" y="312"/>
                  </a:lnTo>
                  <a:lnTo>
                    <a:pt x="289" y="312"/>
                  </a:lnTo>
                  <a:lnTo>
                    <a:pt x="291" y="310"/>
                  </a:lnTo>
                  <a:lnTo>
                    <a:pt x="291" y="308"/>
                  </a:lnTo>
                  <a:lnTo>
                    <a:pt x="293" y="303"/>
                  </a:lnTo>
                  <a:lnTo>
                    <a:pt x="293" y="300"/>
                  </a:lnTo>
                  <a:lnTo>
                    <a:pt x="296" y="296"/>
                  </a:lnTo>
                  <a:lnTo>
                    <a:pt x="298" y="293"/>
                  </a:lnTo>
                  <a:lnTo>
                    <a:pt x="300" y="286"/>
                  </a:lnTo>
                  <a:lnTo>
                    <a:pt x="303" y="284"/>
                  </a:lnTo>
                  <a:lnTo>
                    <a:pt x="305" y="282"/>
                  </a:lnTo>
                  <a:lnTo>
                    <a:pt x="307" y="282"/>
                  </a:lnTo>
                  <a:lnTo>
                    <a:pt x="307" y="277"/>
                  </a:lnTo>
                  <a:lnTo>
                    <a:pt x="307" y="277"/>
                  </a:lnTo>
                  <a:lnTo>
                    <a:pt x="307" y="272"/>
                  </a:lnTo>
                  <a:lnTo>
                    <a:pt x="310" y="267"/>
                  </a:lnTo>
                  <a:lnTo>
                    <a:pt x="310" y="265"/>
                  </a:lnTo>
                  <a:lnTo>
                    <a:pt x="312" y="263"/>
                  </a:lnTo>
                  <a:lnTo>
                    <a:pt x="312" y="263"/>
                  </a:lnTo>
                  <a:lnTo>
                    <a:pt x="312" y="256"/>
                  </a:lnTo>
                  <a:lnTo>
                    <a:pt x="315" y="253"/>
                  </a:lnTo>
                  <a:lnTo>
                    <a:pt x="315" y="253"/>
                  </a:lnTo>
                  <a:lnTo>
                    <a:pt x="317" y="256"/>
                  </a:lnTo>
                  <a:lnTo>
                    <a:pt x="317" y="256"/>
                  </a:lnTo>
                  <a:lnTo>
                    <a:pt x="317" y="258"/>
                  </a:lnTo>
                  <a:lnTo>
                    <a:pt x="315" y="260"/>
                  </a:lnTo>
                  <a:lnTo>
                    <a:pt x="315" y="263"/>
                  </a:lnTo>
                  <a:lnTo>
                    <a:pt x="315" y="263"/>
                  </a:lnTo>
                  <a:lnTo>
                    <a:pt x="315" y="265"/>
                  </a:lnTo>
                  <a:lnTo>
                    <a:pt x="315" y="267"/>
                  </a:lnTo>
                  <a:lnTo>
                    <a:pt x="315" y="270"/>
                  </a:lnTo>
                  <a:lnTo>
                    <a:pt x="317" y="270"/>
                  </a:lnTo>
                  <a:lnTo>
                    <a:pt x="317" y="272"/>
                  </a:lnTo>
                  <a:lnTo>
                    <a:pt x="317" y="277"/>
                  </a:lnTo>
                  <a:lnTo>
                    <a:pt x="317" y="279"/>
                  </a:lnTo>
                  <a:lnTo>
                    <a:pt x="319" y="282"/>
                  </a:lnTo>
                  <a:lnTo>
                    <a:pt x="319" y="282"/>
                  </a:lnTo>
                  <a:lnTo>
                    <a:pt x="319" y="279"/>
                  </a:lnTo>
                  <a:lnTo>
                    <a:pt x="319" y="279"/>
                  </a:lnTo>
                  <a:lnTo>
                    <a:pt x="324" y="277"/>
                  </a:lnTo>
                  <a:lnTo>
                    <a:pt x="326" y="277"/>
                  </a:lnTo>
                  <a:lnTo>
                    <a:pt x="326" y="277"/>
                  </a:lnTo>
                  <a:lnTo>
                    <a:pt x="329" y="274"/>
                  </a:lnTo>
                  <a:lnTo>
                    <a:pt x="329" y="274"/>
                  </a:lnTo>
                  <a:lnTo>
                    <a:pt x="329" y="272"/>
                  </a:lnTo>
                  <a:lnTo>
                    <a:pt x="331" y="267"/>
                  </a:lnTo>
                  <a:lnTo>
                    <a:pt x="331" y="267"/>
                  </a:lnTo>
                  <a:lnTo>
                    <a:pt x="331" y="265"/>
                  </a:lnTo>
                  <a:lnTo>
                    <a:pt x="333" y="265"/>
                  </a:lnTo>
                  <a:lnTo>
                    <a:pt x="333" y="263"/>
                  </a:lnTo>
                  <a:lnTo>
                    <a:pt x="333" y="263"/>
                  </a:lnTo>
                  <a:lnTo>
                    <a:pt x="333" y="260"/>
                  </a:lnTo>
                  <a:lnTo>
                    <a:pt x="333" y="258"/>
                  </a:lnTo>
                  <a:lnTo>
                    <a:pt x="336" y="258"/>
                  </a:lnTo>
                  <a:lnTo>
                    <a:pt x="336" y="258"/>
                  </a:lnTo>
                  <a:lnTo>
                    <a:pt x="341" y="260"/>
                  </a:lnTo>
                  <a:lnTo>
                    <a:pt x="343" y="260"/>
                  </a:lnTo>
                  <a:lnTo>
                    <a:pt x="345" y="258"/>
                  </a:lnTo>
                  <a:lnTo>
                    <a:pt x="345" y="258"/>
                  </a:lnTo>
                  <a:lnTo>
                    <a:pt x="348" y="256"/>
                  </a:lnTo>
                  <a:lnTo>
                    <a:pt x="348" y="253"/>
                  </a:lnTo>
                  <a:lnTo>
                    <a:pt x="350" y="253"/>
                  </a:lnTo>
                  <a:lnTo>
                    <a:pt x="352" y="253"/>
                  </a:lnTo>
                  <a:lnTo>
                    <a:pt x="352" y="253"/>
                  </a:lnTo>
                  <a:lnTo>
                    <a:pt x="355" y="253"/>
                  </a:lnTo>
                  <a:lnTo>
                    <a:pt x="355" y="256"/>
                  </a:lnTo>
                  <a:lnTo>
                    <a:pt x="352" y="263"/>
                  </a:lnTo>
                  <a:lnTo>
                    <a:pt x="352" y="265"/>
                  </a:lnTo>
                  <a:lnTo>
                    <a:pt x="355" y="265"/>
                  </a:lnTo>
                  <a:lnTo>
                    <a:pt x="355" y="265"/>
                  </a:lnTo>
                  <a:lnTo>
                    <a:pt x="355" y="265"/>
                  </a:lnTo>
                  <a:lnTo>
                    <a:pt x="355" y="267"/>
                  </a:lnTo>
                  <a:lnTo>
                    <a:pt x="352" y="267"/>
                  </a:lnTo>
                  <a:lnTo>
                    <a:pt x="352" y="265"/>
                  </a:lnTo>
                  <a:lnTo>
                    <a:pt x="350" y="265"/>
                  </a:lnTo>
                  <a:lnTo>
                    <a:pt x="350" y="265"/>
                  </a:lnTo>
                  <a:lnTo>
                    <a:pt x="348" y="267"/>
                  </a:lnTo>
                  <a:lnTo>
                    <a:pt x="348" y="267"/>
                  </a:lnTo>
                  <a:lnTo>
                    <a:pt x="348" y="267"/>
                  </a:lnTo>
                  <a:lnTo>
                    <a:pt x="348" y="267"/>
                  </a:lnTo>
                  <a:lnTo>
                    <a:pt x="348" y="270"/>
                  </a:lnTo>
                  <a:lnTo>
                    <a:pt x="348" y="270"/>
                  </a:lnTo>
                  <a:lnTo>
                    <a:pt x="348" y="270"/>
                  </a:lnTo>
                  <a:lnTo>
                    <a:pt x="348" y="270"/>
                  </a:lnTo>
                  <a:lnTo>
                    <a:pt x="345" y="270"/>
                  </a:lnTo>
                  <a:lnTo>
                    <a:pt x="345" y="272"/>
                  </a:lnTo>
                  <a:lnTo>
                    <a:pt x="345" y="274"/>
                  </a:lnTo>
                  <a:lnTo>
                    <a:pt x="345" y="277"/>
                  </a:lnTo>
                  <a:lnTo>
                    <a:pt x="343" y="279"/>
                  </a:lnTo>
                  <a:lnTo>
                    <a:pt x="343" y="279"/>
                  </a:lnTo>
                  <a:lnTo>
                    <a:pt x="343" y="282"/>
                  </a:lnTo>
                  <a:lnTo>
                    <a:pt x="345" y="284"/>
                  </a:lnTo>
                  <a:lnTo>
                    <a:pt x="348" y="286"/>
                  </a:lnTo>
                  <a:lnTo>
                    <a:pt x="350" y="286"/>
                  </a:lnTo>
                  <a:lnTo>
                    <a:pt x="350" y="286"/>
                  </a:lnTo>
                  <a:lnTo>
                    <a:pt x="352" y="286"/>
                  </a:lnTo>
                  <a:lnTo>
                    <a:pt x="352" y="286"/>
                  </a:lnTo>
                  <a:lnTo>
                    <a:pt x="352" y="286"/>
                  </a:lnTo>
                  <a:lnTo>
                    <a:pt x="352" y="284"/>
                  </a:lnTo>
                  <a:lnTo>
                    <a:pt x="350" y="284"/>
                  </a:lnTo>
                  <a:lnTo>
                    <a:pt x="350" y="284"/>
                  </a:lnTo>
                  <a:lnTo>
                    <a:pt x="350" y="282"/>
                  </a:lnTo>
                  <a:lnTo>
                    <a:pt x="350" y="282"/>
                  </a:lnTo>
                  <a:lnTo>
                    <a:pt x="350" y="279"/>
                  </a:lnTo>
                  <a:lnTo>
                    <a:pt x="350" y="279"/>
                  </a:lnTo>
                  <a:lnTo>
                    <a:pt x="352" y="279"/>
                  </a:lnTo>
                  <a:lnTo>
                    <a:pt x="352" y="279"/>
                  </a:lnTo>
                  <a:lnTo>
                    <a:pt x="352" y="274"/>
                  </a:lnTo>
                  <a:lnTo>
                    <a:pt x="355" y="274"/>
                  </a:lnTo>
                  <a:lnTo>
                    <a:pt x="357" y="272"/>
                  </a:lnTo>
                  <a:lnTo>
                    <a:pt x="357" y="272"/>
                  </a:lnTo>
                  <a:lnTo>
                    <a:pt x="357" y="270"/>
                  </a:lnTo>
                  <a:lnTo>
                    <a:pt x="357" y="270"/>
                  </a:lnTo>
                  <a:lnTo>
                    <a:pt x="357" y="267"/>
                  </a:lnTo>
                  <a:lnTo>
                    <a:pt x="359" y="267"/>
                  </a:lnTo>
                  <a:lnTo>
                    <a:pt x="362" y="267"/>
                  </a:lnTo>
                  <a:lnTo>
                    <a:pt x="364" y="265"/>
                  </a:lnTo>
                  <a:lnTo>
                    <a:pt x="364" y="265"/>
                  </a:lnTo>
                  <a:lnTo>
                    <a:pt x="367" y="263"/>
                  </a:lnTo>
                  <a:lnTo>
                    <a:pt x="367" y="263"/>
                  </a:lnTo>
                  <a:lnTo>
                    <a:pt x="367" y="263"/>
                  </a:lnTo>
                  <a:lnTo>
                    <a:pt x="371" y="260"/>
                  </a:lnTo>
                  <a:lnTo>
                    <a:pt x="371" y="260"/>
                  </a:lnTo>
                  <a:lnTo>
                    <a:pt x="371" y="258"/>
                  </a:lnTo>
                  <a:lnTo>
                    <a:pt x="371" y="258"/>
                  </a:lnTo>
                  <a:lnTo>
                    <a:pt x="374" y="251"/>
                  </a:lnTo>
                  <a:lnTo>
                    <a:pt x="376" y="246"/>
                  </a:lnTo>
                  <a:lnTo>
                    <a:pt x="378" y="241"/>
                  </a:lnTo>
                  <a:lnTo>
                    <a:pt x="395" y="237"/>
                  </a:lnTo>
                  <a:lnTo>
                    <a:pt x="397" y="237"/>
                  </a:lnTo>
                  <a:close/>
                  <a:moveTo>
                    <a:pt x="331" y="180"/>
                  </a:moveTo>
                  <a:lnTo>
                    <a:pt x="331" y="180"/>
                  </a:lnTo>
                  <a:lnTo>
                    <a:pt x="333" y="180"/>
                  </a:lnTo>
                  <a:lnTo>
                    <a:pt x="333" y="182"/>
                  </a:lnTo>
                  <a:lnTo>
                    <a:pt x="333" y="182"/>
                  </a:lnTo>
                  <a:lnTo>
                    <a:pt x="333" y="185"/>
                  </a:lnTo>
                  <a:lnTo>
                    <a:pt x="333" y="185"/>
                  </a:lnTo>
                  <a:lnTo>
                    <a:pt x="336" y="185"/>
                  </a:lnTo>
                  <a:lnTo>
                    <a:pt x="336" y="185"/>
                  </a:lnTo>
                  <a:lnTo>
                    <a:pt x="336" y="185"/>
                  </a:lnTo>
                  <a:lnTo>
                    <a:pt x="336" y="182"/>
                  </a:lnTo>
                  <a:lnTo>
                    <a:pt x="336" y="182"/>
                  </a:lnTo>
                  <a:lnTo>
                    <a:pt x="336" y="185"/>
                  </a:lnTo>
                  <a:lnTo>
                    <a:pt x="338" y="185"/>
                  </a:lnTo>
                  <a:lnTo>
                    <a:pt x="338" y="185"/>
                  </a:lnTo>
                  <a:lnTo>
                    <a:pt x="338" y="185"/>
                  </a:lnTo>
                  <a:lnTo>
                    <a:pt x="341" y="185"/>
                  </a:lnTo>
                  <a:lnTo>
                    <a:pt x="341" y="182"/>
                  </a:lnTo>
                  <a:lnTo>
                    <a:pt x="341" y="182"/>
                  </a:lnTo>
                  <a:lnTo>
                    <a:pt x="338" y="180"/>
                  </a:lnTo>
                  <a:lnTo>
                    <a:pt x="338" y="182"/>
                  </a:lnTo>
                  <a:lnTo>
                    <a:pt x="336" y="182"/>
                  </a:lnTo>
                  <a:lnTo>
                    <a:pt x="336" y="180"/>
                  </a:lnTo>
                  <a:lnTo>
                    <a:pt x="336" y="180"/>
                  </a:lnTo>
                  <a:lnTo>
                    <a:pt x="338" y="177"/>
                  </a:lnTo>
                  <a:lnTo>
                    <a:pt x="336" y="175"/>
                  </a:lnTo>
                  <a:lnTo>
                    <a:pt x="336" y="173"/>
                  </a:lnTo>
                  <a:lnTo>
                    <a:pt x="336" y="173"/>
                  </a:lnTo>
                  <a:lnTo>
                    <a:pt x="333" y="173"/>
                  </a:lnTo>
                  <a:lnTo>
                    <a:pt x="331" y="173"/>
                  </a:lnTo>
                  <a:lnTo>
                    <a:pt x="331" y="175"/>
                  </a:lnTo>
                  <a:lnTo>
                    <a:pt x="331" y="177"/>
                  </a:lnTo>
                  <a:lnTo>
                    <a:pt x="331" y="180"/>
                  </a:lnTo>
                  <a:close/>
                  <a:moveTo>
                    <a:pt x="154" y="114"/>
                  </a:moveTo>
                  <a:lnTo>
                    <a:pt x="151" y="116"/>
                  </a:lnTo>
                  <a:lnTo>
                    <a:pt x="151" y="118"/>
                  </a:lnTo>
                  <a:lnTo>
                    <a:pt x="151" y="123"/>
                  </a:lnTo>
                  <a:lnTo>
                    <a:pt x="154" y="125"/>
                  </a:lnTo>
                  <a:lnTo>
                    <a:pt x="161" y="125"/>
                  </a:lnTo>
                  <a:lnTo>
                    <a:pt x="163" y="125"/>
                  </a:lnTo>
                  <a:lnTo>
                    <a:pt x="166" y="128"/>
                  </a:lnTo>
                  <a:lnTo>
                    <a:pt x="166" y="128"/>
                  </a:lnTo>
                  <a:lnTo>
                    <a:pt x="168" y="125"/>
                  </a:lnTo>
                  <a:lnTo>
                    <a:pt x="170" y="125"/>
                  </a:lnTo>
                  <a:lnTo>
                    <a:pt x="170" y="123"/>
                  </a:lnTo>
                  <a:lnTo>
                    <a:pt x="168" y="121"/>
                  </a:lnTo>
                  <a:lnTo>
                    <a:pt x="166" y="123"/>
                  </a:lnTo>
                  <a:lnTo>
                    <a:pt x="168" y="121"/>
                  </a:lnTo>
                  <a:lnTo>
                    <a:pt x="168" y="118"/>
                  </a:lnTo>
                  <a:lnTo>
                    <a:pt x="170" y="116"/>
                  </a:lnTo>
                  <a:lnTo>
                    <a:pt x="170" y="116"/>
                  </a:lnTo>
                  <a:lnTo>
                    <a:pt x="170" y="118"/>
                  </a:lnTo>
                  <a:lnTo>
                    <a:pt x="170" y="123"/>
                  </a:lnTo>
                  <a:lnTo>
                    <a:pt x="170" y="123"/>
                  </a:lnTo>
                  <a:lnTo>
                    <a:pt x="170" y="125"/>
                  </a:lnTo>
                  <a:lnTo>
                    <a:pt x="170" y="128"/>
                  </a:lnTo>
                  <a:lnTo>
                    <a:pt x="168" y="130"/>
                  </a:lnTo>
                  <a:lnTo>
                    <a:pt x="166" y="130"/>
                  </a:lnTo>
                  <a:lnTo>
                    <a:pt x="166" y="132"/>
                  </a:lnTo>
                  <a:lnTo>
                    <a:pt x="166" y="132"/>
                  </a:lnTo>
                  <a:lnTo>
                    <a:pt x="173" y="140"/>
                  </a:lnTo>
                  <a:lnTo>
                    <a:pt x="173" y="140"/>
                  </a:lnTo>
                  <a:lnTo>
                    <a:pt x="175" y="137"/>
                  </a:lnTo>
                  <a:lnTo>
                    <a:pt x="175" y="135"/>
                  </a:lnTo>
                  <a:lnTo>
                    <a:pt x="177" y="128"/>
                  </a:lnTo>
                  <a:lnTo>
                    <a:pt x="177" y="128"/>
                  </a:lnTo>
                  <a:lnTo>
                    <a:pt x="182" y="125"/>
                  </a:lnTo>
                  <a:lnTo>
                    <a:pt x="182" y="123"/>
                  </a:lnTo>
                  <a:lnTo>
                    <a:pt x="182" y="121"/>
                  </a:lnTo>
                  <a:lnTo>
                    <a:pt x="182" y="121"/>
                  </a:lnTo>
                  <a:lnTo>
                    <a:pt x="184" y="121"/>
                  </a:lnTo>
                  <a:lnTo>
                    <a:pt x="187" y="121"/>
                  </a:lnTo>
                  <a:lnTo>
                    <a:pt x="187" y="118"/>
                  </a:lnTo>
                  <a:lnTo>
                    <a:pt x="184" y="118"/>
                  </a:lnTo>
                  <a:lnTo>
                    <a:pt x="184" y="116"/>
                  </a:lnTo>
                  <a:lnTo>
                    <a:pt x="187" y="114"/>
                  </a:lnTo>
                  <a:lnTo>
                    <a:pt x="187" y="111"/>
                  </a:lnTo>
                  <a:lnTo>
                    <a:pt x="189" y="111"/>
                  </a:lnTo>
                  <a:lnTo>
                    <a:pt x="189" y="111"/>
                  </a:lnTo>
                  <a:lnTo>
                    <a:pt x="192" y="111"/>
                  </a:lnTo>
                  <a:lnTo>
                    <a:pt x="192" y="109"/>
                  </a:lnTo>
                  <a:lnTo>
                    <a:pt x="194" y="106"/>
                  </a:lnTo>
                  <a:lnTo>
                    <a:pt x="196" y="104"/>
                  </a:lnTo>
                  <a:lnTo>
                    <a:pt x="199" y="104"/>
                  </a:lnTo>
                  <a:lnTo>
                    <a:pt x="199" y="104"/>
                  </a:lnTo>
                  <a:lnTo>
                    <a:pt x="199" y="99"/>
                  </a:lnTo>
                  <a:lnTo>
                    <a:pt x="201" y="99"/>
                  </a:lnTo>
                  <a:lnTo>
                    <a:pt x="203" y="99"/>
                  </a:lnTo>
                  <a:lnTo>
                    <a:pt x="203" y="97"/>
                  </a:lnTo>
                  <a:lnTo>
                    <a:pt x="208" y="92"/>
                  </a:lnTo>
                  <a:lnTo>
                    <a:pt x="208" y="92"/>
                  </a:lnTo>
                  <a:lnTo>
                    <a:pt x="203" y="90"/>
                  </a:lnTo>
                  <a:lnTo>
                    <a:pt x="201" y="90"/>
                  </a:lnTo>
                  <a:lnTo>
                    <a:pt x="203" y="90"/>
                  </a:lnTo>
                  <a:lnTo>
                    <a:pt x="203" y="87"/>
                  </a:lnTo>
                  <a:lnTo>
                    <a:pt x="208" y="87"/>
                  </a:lnTo>
                  <a:lnTo>
                    <a:pt x="213" y="85"/>
                  </a:lnTo>
                  <a:lnTo>
                    <a:pt x="215" y="85"/>
                  </a:lnTo>
                  <a:lnTo>
                    <a:pt x="218" y="85"/>
                  </a:lnTo>
                  <a:lnTo>
                    <a:pt x="220" y="87"/>
                  </a:lnTo>
                  <a:lnTo>
                    <a:pt x="222" y="87"/>
                  </a:lnTo>
                  <a:lnTo>
                    <a:pt x="225" y="85"/>
                  </a:lnTo>
                  <a:lnTo>
                    <a:pt x="227" y="83"/>
                  </a:lnTo>
                  <a:lnTo>
                    <a:pt x="229" y="83"/>
                  </a:lnTo>
                  <a:lnTo>
                    <a:pt x="229" y="83"/>
                  </a:lnTo>
                  <a:lnTo>
                    <a:pt x="227" y="83"/>
                  </a:lnTo>
                  <a:lnTo>
                    <a:pt x="225" y="78"/>
                  </a:lnTo>
                  <a:lnTo>
                    <a:pt x="225" y="78"/>
                  </a:lnTo>
                  <a:lnTo>
                    <a:pt x="220" y="76"/>
                  </a:lnTo>
                  <a:lnTo>
                    <a:pt x="218" y="76"/>
                  </a:lnTo>
                  <a:lnTo>
                    <a:pt x="199" y="78"/>
                  </a:lnTo>
                  <a:lnTo>
                    <a:pt x="192" y="80"/>
                  </a:lnTo>
                  <a:lnTo>
                    <a:pt x="184" y="83"/>
                  </a:lnTo>
                  <a:lnTo>
                    <a:pt x="184" y="85"/>
                  </a:lnTo>
                  <a:lnTo>
                    <a:pt x="182" y="87"/>
                  </a:lnTo>
                  <a:lnTo>
                    <a:pt x="182" y="87"/>
                  </a:lnTo>
                  <a:lnTo>
                    <a:pt x="180" y="87"/>
                  </a:lnTo>
                  <a:lnTo>
                    <a:pt x="180" y="87"/>
                  </a:lnTo>
                  <a:lnTo>
                    <a:pt x="177" y="87"/>
                  </a:lnTo>
                  <a:lnTo>
                    <a:pt x="177" y="87"/>
                  </a:lnTo>
                  <a:lnTo>
                    <a:pt x="175" y="90"/>
                  </a:lnTo>
                  <a:lnTo>
                    <a:pt x="168" y="92"/>
                  </a:lnTo>
                  <a:lnTo>
                    <a:pt x="166" y="95"/>
                  </a:lnTo>
                  <a:lnTo>
                    <a:pt x="158" y="106"/>
                  </a:lnTo>
                  <a:lnTo>
                    <a:pt x="158" y="109"/>
                  </a:lnTo>
                  <a:lnTo>
                    <a:pt x="154" y="111"/>
                  </a:lnTo>
                  <a:lnTo>
                    <a:pt x="154" y="114"/>
                  </a:lnTo>
                  <a:close/>
                  <a:moveTo>
                    <a:pt x="92" y="40"/>
                  </a:moveTo>
                  <a:lnTo>
                    <a:pt x="97" y="38"/>
                  </a:lnTo>
                  <a:lnTo>
                    <a:pt x="97" y="38"/>
                  </a:lnTo>
                  <a:lnTo>
                    <a:pt x="92" y="40"/>
                  </a:lnTo>
                  <a:lnTo>
                    <a:pt x="92" y="40"/>
                  </a:lnTo>
                  <a:lnTo>
                    <a:pt x="92" y="45"/>
                  </a:lnTo>
                  <a:lnTo>
                    <a:pt x="92" y="45"/>
                  </a:lnTo>
                  <a:lnTo>
                    <a:pt x="92" y="45"/>
                  </a:lnTo>
                  <a:lnTo>
                    <a:pt x="92" y="45"/>
                  </a:lnTo>
                  <a:lnTo>
                    <a:pt x="92" y="45"/>
                  </a:lnTo>
                  <a:lnTo>
                    <a:pt x="95" y="47"/>
                  </a:lnTo>
                  <a:lnTo>
                    <a:pt x="97" y="47"/>
                  </a:lnTo>
                  <a:lnTo>
                    <a:pt x="99" y="47"/>
                  </a:lnTo>
                  <a:lnTo>
                    <a:pt x="113" y="38"/>
                  </a:lnTo>
                  <a:lnTo>
                    <a:pt x="118" y="38"/>
                  </a:lnTo>
                  <a:lnTo>
                    <a:pt x="118" y="38"/>
                  </a:lnTo>
                  <a:lnTo>
                    <a:pt x="109" y="38"/>
                  </a:lnTo>
                  <a:lnTo>
                    <a:pt x="111" y="35"/>
                  </a:lnTo>
                  <a:lnTo>
                    <a:pt x="113" y="33"/>
                  </a:lnTo>
                  <a:lnTo>
                    <a:pt x="113" y="33"/>
                  </a:lnTo>
                  <a:lnTo>
                    <a:pt x="135" y="21"/>
                  </a:lnTo>
                  <a:lnTo>
                    <a:pt x="139" y="19"/>
                  </a:lnTo>
                  <a:lnTo>
                    <a:pt x="144" y="16"/>
                  </a:lnTo>
                  <a:lnTo>
                    <a:pt x="144" y="14"/>
                  </a:lnTo>
                  <a:lnTo>
                    <a:pt x="144" y="14"/>
                  </a:lnTo>
                  <a:lnTo>
                    <a:pt x="142" y="12"/>
                  </a:lnTo>
                  <a:lnTo>
                    <a:pt x="142" y="12"/>
                  </a:lnTo>
                  <a:lnTo>
                    <a:pt x="144" y="9"/>
                  </a:lnTo>
                  <a:lnTo>
                    <a:pt x="151" y="5"/>
                  </a:lnTo>
                  <a:lnTo>
                    <a:pt x="154" y="2"/>
                  </a:lnTo>
                  <a:lnTo>
                    <a:pt x="154" y="0"/>
                  </a:lnTo>
                  <a:lnTo>
                    <a:pt x="154" y="0"/>
                  </a:lnTo>
                  <a:lnTo>
                    <a:pt x="154" y="0"/>
                  </a:lnTo>
                  <a:lnTo>
                    <a:pt x="154" y="0"/>
                  </a:lnTo>
                  <a:lnTo>
                    <a:pt x="151" y="2"/>
                  </a:lnTo>
                  <a:lnTo>
                    <a:pt x="149" y="2"/>
                  </a:lnTo>
                  <a:lnTo>
                    <a:pt x="149" y="2"/>
                  </a:lnTo>
                  <a:lnTo>
                    <a:pt x="151" y="0"/>
                  </a:lnTo>
                  <a:lnTo>
                    <a:pt x="151" y="0"/>
                  </a:lnTo>
                  <a:lnTo>
                    <a:pt x="147" y="2"/>
                  </a:lnTo>
                  <a:lnTo>
                    <a:pt x="144" y="5"/>
                  </a:lnTo>
                  <a:lnTo>
                    <a:pt x="142" y="5"/>
                  </a:lnTo>
                  <a:lnTo>
                    <a:pt x="139" y="7"/>
                  </a:lnTo>
                  <a:lnTo>
                    <a:pt x="139" y="5"/>
                  </a:lnTo>
                  <a:lnTo>
                    <a:pt x="132" y="12"/>
                  </a:lnTo>
                  <a:lnTo>
                    <a:pt x="132" y="9"/>
                  </a:lnTo>
                  <a:lnTo>
                    <a:pt x="130" y="12"/>
                  </a:lnTo>
                  <a:lnTo>
                    <a:pt x="125" y="14"/>
                  </a:lnTo>
                  <a:lnTo>
                    <a:pt x="123" y="16"/>
                  </a:lnTo>
                  <a:lnTo>
                    <a:pt x="121" y="19"/>
                  </a:lnTo>
                  <a:lnTo>
                    <a:pt x="118" y="19"/>
                  </a:lnTo>
                  <a:lnTo>
                    <a:pt x="116" y="21"/>
                  </a:lnTo>
                  <a:lnTo>
                    <a:pt x="113" y="21"/>
                  </a:lnTo>
                  <a:lnTo>
                    <a:pt x="113" y="21"/>
                  </a:lnTo>
                  <a:lnTo>
                    <a:pt x="111" y="24"/>
                  </a:lnTo>
                  <a:lnTo>
                    <a:pt x="99" y="31"/>
                  </a:lnTo>
                  <a:lnTo>
                    <a:pt x="90" y="38"/>
                  </a:lnTo>
                  <a:lnTo>
                    <a:pt x="92" y="40"/>
                  </a:lnTo>
                  <a:lnTo>
                    <a:pt x="92" y="40"/>
                  </a:lnTo>
                  <a:close/>
                  <a:moveTo>
                    <a:pt x="407" y="348"/>
                  </a:moveTo>
                  <a:lnTo>
                    <a:pt x="407" y="348"/>
                  </a:lnTo>
                  <a:lnTo>
                    <a:pt x="404" y="348"/>
                  </a:lnTo>
                  <a:lnTo>
                    <a:pt x="404" y="348"/>
                  </a:lnTo>
                  <a:lnTo>
                    <a:pt x="402" y="350"/>
                  </a:lnTo>
                  <a:lnTo>
                    <a:pt x="402" y="353"/>
                  </a:lnTo>
                  <a:lnTo>
                    <a:pt x="402" y="353"/>
                  </a:lnTo>
                  <a:lnTo>
                    <a:pt x="404" y="355"/>
                  </a:lnTo>
                  <a:lnTo>
                    <a:pt x="407" y="353"/>
                  </a:lnTo>
                  <a:lnTo>
                    <a:pt x="407" y="350"/>
                  </a:lnTo>
                  <a:lnTo>
                    <a:pt x="409" y="348"/>
                  </a:lnTo>
                  <a:lnTo>
                    <a:pt x="407" y="348"/>
                  </a:lnTo>
                  <a:lnTo>
                    <a:pt x="407" y="348"/>
                  </a:lnTo>
                  <a:close/>
                  <a:moveTo>
                    <a:pt x="414" y="343"/>
                  </a:moveTo>
                  <a:lnTo>
                    <a:pt x="416" y="343"/>
                  </a:lnTo>
                  <a:lnTo>
                    <a:pt x="416" y="341"/>
                  </a:lnTo>
                  <a:lnTo>
                    <a:pt x="416" y="341"/>
                  </a:lnTo>
                  <a:lnTo>
                    <a:pt x="416" y="338"/>
                  </a:lnTo>
                  <a:lnTo>
                    <a:pt x="416" y="336"/>
                  </a:lnTo>
                  <a:lnTo>
                    <a:pt x="416" y="336"/>
                  </a:lnTo>
                  <a:lnTo>
                    <a:pt x="414" y="334"/>
                  </a:lnTo>
                  <a:lnTo>
                    <a:pt x="414" y="334"/>
                  </a:lnTo>
                  <a:lnTo>
                    <a:pt x="411" y="334"/>
                  </a:lnTo>
                  <a:lnTo>
                    <a:pt x="411" y="334"/>
                  </a:lnTo>
                  <a:lnTo>
                    <a:pt x="409" y="334"/>
                  </a:lnTo>
                  <a:lnTo>
                    <a:pt x="409" y="336"/>
                  </a:lnTo>
                  <a:lnTo>
                    <a:pt x="411" y="343"/>
                  </a:lnTo>
                  <a:lnTo>
                    <a:pt x="414" y="343"/>
                  </a:lnTo>
                  <a:close/>
                  <a:moveTo>
                    <a:pt x="546" y="215"/>
                  </a:moveTo>
                  <a:lnTo>
                    <a:pt x="544" y="213"/>
                  </a:lnTo>
                  <a:lnTo>
                    <a:pt x="542" y="215"/>
                  </a:lnTo>
                  <a:lnTo>
                    <a:pt x="542" y="215"/>
                  </a:lnTo>
                  <a:lnTo>
                    <a:pt x="542" y="215"/>
                  </a:lnTo>
                  <a:lnTo>
                    <a:pt x="542" y="215"/>
                  </a:lnTo>
                  <a:lnTo>
                    <a:pt x="542" y="218"/>
                  </a:lnTo>
                  <a:lnTo>
                    <a:pt x="544" y="218"/>
                  </a:lnTo>
                  <a:lnTo>
                    <a:pt x="544" y="218"/>
                  </a:lnTo>
                  <a:lnTo>
                    <a:pt x="542" y="218"/>
                  </a:lnTo>
                  <a:lnTo>
                    <a:pt x="544" y="218"/>
                  </a:lnTo>
                  <a:lnTo>
                    <a:pt x="546" y="220"/>
                  </a:lnTo>
                  <a:lnTo>
                    <a:pt x="551" y="218"/>
                  </a:lnTo>
                  <a:lnTo>
                    <a:pt x="549" y="218"/>
                  </a:lnTo>
                  <a:lnTo>
                    <a:pt x="549" y="218"/>
                  </a:lnTo>
                  <a:lnTo>
                    <a:pt x="546" y="215"/>
                  </a:lnTo>
                  <a:lnTo>
                    <a:pt x="546" y="218"/>
                  </a:lnTo>
                  <a:lnTo>
                    <a:pt x="546" y="215"/>
                  </a:lnTo>
                  <a:lnTo>
                    <a:pt x="546" y="215"/>
                  </a:lnTo>
                  <a:close/>
                  <a:moveTo>
                    <a:pt x="421" y="296"/>
                  </a:moveTo>
                  <a:lnTo>
                    <a:pt x="421" y="296"/>
                  </a:lnTo>
                  <a:lnTo>
                    <a:pt x="421" y="296"/>
                  </a:lnTo>
                  <a:lnTo>
                    <a:pt x="419" y="296"/>
                  </a:lnTo>
                  <a:lnTo>
                    <a:pt x="423" y="303"/>
                  </a:lnTo>
                  <a:lnTo>
                    <a:pt x="426" y="303"/>
                  </a:lnTo>
                  <a:lnTo>
                    <a:pt x="426" y="300"/>
                  </a:lnTo>
                  <a:lnTo>
                    <a:pt x="426" y="300"/>
                  </a:lnTo>
                  <a:lnTo>
                    <a:pt x="423" y="298"/>
                  </a:lnTo>
                  <a:lnTo>
                    <a:pt x="421" y="296"/>
                  </a:lnTo>
                  <a:close/>
                  <a:moveTo>
                    <a:pt x="778" y="551"/>
                  </a:moveTo>
                  <a:lnTo>
                    <a:pt x="778" y="549"/>
                  </a:lnTo>
                  <a:lnTo>
                    <a:pt x="778" y="544"/>
                  </a:lnTo>
                  <a:lnTo>
                    <a:pt x="778" y="544"/>
                  </a:lnTo>
                  <a:lnTo>
                    <a:pt x="776" y="542"/>
                  </a:lnTo>
                  <a:lnTo>
                    <a:pt x="773" y="537"/>
                  </a:lnTo>
                  <a:lnTo>
                    <a:pt x="771" y="535"/>
                  </a:lnTo>
                  <a:lnTo>
                    <a:pt x="771" y="535"/>
                  </a:lnTo>
                  <a:lnTo>
                    <a:pt x="764" y="514"/>
                  </a:lnTo>
                  <a:lnTo>
                    <a:pt x="757" y="495"/>
                  </a:lnTo>
                  <a:lnTo>
                    <a:pt x="754" y="485"/>
                  </a:lnTo>
                  <a:lnTo>
                    <a:pt x="743" y="452"/>
                  </a:lnTo>
                  <a:lnTo>
                    <a:pt x="738" y="445"/>
                  </a:lnTo>
                  <a:lnTo>
                    <a:pt x="738" y="445"/>
                  </a:lnTo>
                  <a:lnTo>
                    <a:pt x="738" y="443"/>
                  </a:lnTo>
                  <a:lnTo>
                    <a:pt x="736" y="440"/>
                  </a:lnTo>
                  <a:lnTo>
                    <a:pt x="731" y="433"/>
                  </a:lnTo>
                  <a:lnTo>
                    <a:pt x="726" y="431"/>
                  </a:lnTo>
                  <a:lnTo>
                    <a:pt x="724" y="428"/>
                  </a:lnTo>
                  <a:lnTo>
                    <a:pt x="712" y="426"/>
                  </a:lnTo>
                  <a:lnTo>
                    <a:pt x="710" y="426"/>
                  </a:lnTo>
                  <a:lnTo>
                    <a:pt x="707" y="426"/>
                  </a:lnTo>
                  <a:lnTo>
                    <a:pt x="702" y="428"/>
                  </a:lnTo>
                  <a:lnTo>
                    <a:pt x="702" y="428"/>
                  </a:lnTo>
                  <a:lnTo>
                    <a:pt x="700" y="433"/>
                  </a:lnTo>
                  <a:lnTo>
                    <a:pt x="698" y="433"/>
                  </a:lnTo>
                  <a:lnTo>
                    <a:pt x="695" y="435"/>
                  </a:lnTo>
                  <a:lnTo>
                    <a:pt x="693" y="435"/>
                  </a:lnTo>
                  <a:lnTo>
                    <a:pt x="693" y="438"/>
                  </a:lnTo>
                  <a:lnTo>
                    <a:pt x="691" y="438"/>
                  </a:lnTo>
                  <a:lnTo>
                    <a:pt x="684" y="440"/>
                  </a:lnTo>
                  <a:lnTo>
                    <a:pt x="684" y="440"/>
                  </a:lnTo>
                  <a:lnTo>
                    <a:pt x="684" y="440"/>
                  </a:lnTo>
                  <a:lnTo>
                    <a:pt x="681" y="440"/>
                  </a:lnTo>
                  <a:lnTo>
                    <a:pt x="679" y="445"/>
                  </a:lnTo>
                  <a:lnTo>
                    <a:pt x="679" y="447"/>
                  </a:lnTo>
                  <a:lnTo>
                    <a:pt x="679" y="447"/>
                  </a:lnTo>
                  <a:lnTo>
                    <a:pt x="669" y="450"/>
                  </a:lnTo>
                  <a:lnTo>
                    <a:pt x="672" y="450"/>
                  </a:lnTo>
                  <a:lnTo>
                    <a:pt x="674" y="450"/>
                  </a:lnTo>
                  <a:lnTo>
                    <a:pt x="676" y="450"/>
                  </a:lnTo>
                  <a:lnTo>
                    <a:pt x="676" y="452"/>
                  </a:lnTo>
                  <a:lnTo>
                    <a:pt x="674" y="454"/>
                  </a:lnTo>
                  <a:lnTo>
                    <a:pt x="674" y="457"/>
                  </a:lnTo>
                  <a:lnTo>
                    <a:pt x="672" y="459"/>
                  </a:lnTo>
                  <a:lnTo>
                    <a:pt x="672" y="461"/>
                  </a:lnTo>
                  <a:lnTo>
                    <a:pt x="669" y="469"/>
                  </a:lnTo>
                  <a:lnTo>
                    <a:pt x="667" y="476"/>
                  </a:lnTo>
                  <a:lnTo>
                    <a:pt x="667" y="478"/>
                  </a:lnTo>
                  <a:lnTo>
                    <a:pt x="665" y="478"/>
                  </a:lnTo>
                  <a:lnTo>
                    <a:pt x="665" y="476"/>
                  </a:lnTo>
                  <a:lnTo>
                    <a:pt x="665" y="476"/>
                  </a:lnTo>
                  <a:lnTo>
                    <a:pt x="662" y="473"/>
                  </a:lnTo>
                  <a:lnTo>
                    <a:pt x="662" y="476"/>
                  </a:lnTo>
                  <a:lnTo>
                    <a:pt x="657" y="485"/>
                  </a:lnTo>
                  <a:lnTo>
                    <a:pt x="655" y="487"/>
                  </a:lnTo>
                  <a:lnTo>
                    <a:pt x="650" y="492"/>
                  </a:lnTo>
                  <a:lnTo>
                    <a:pt x="648" y="490"/>
                  </a:lnTo>
                  <a:lnTo>
                    <a:pt x="643" y="490"/>
                  </a:lnTo>
                  <a:lnTo>
                    <a:pt x="639" y="487"/>
                  </a:lnTo>
                  <a:lnTo>
                    <a:pt x="636" y="487"/>
                  </a:lnTo>
                  <a:lnTo>
                    <a:pt x="631" y="485"/>
                  </a:lnTo>
                  <a:lnTo>
                    <a:pt x="629" y="485"/>
                  </a:lnTo>
                  <a:lnTo>
                    <a:pt x="627" y="483"/>
                  </a:lnTo>
                  <a:lnTo>
                    <a:pt x="624" y="480"/>
                  </a:lnTo>
                  <a:lnTo>
                    <a:pt x="624" y="478"/>
                  </a:lnTo>
                  <a:lnTo>
                    <a:pt x="624" y="473"/>
                  </a:lnTo>
                  <a:lnTo>
                    <a:pt x="624" y="473"/>
                  </a:lnTo>
                  <a:lnTo>
                    <a:pt x="624" y="469"/>
                  </a:lnTo>
                  <a:lnTo>
                    <a:pt x="624" y="466"/>
                  </a:lnTo>
                  <a:lnTo>
                    <a:pt x="624" y="466"/>
                  </a:lnTo>
                  <a:lnTo>
                    <a:pt x="624" y="464"/>
                  </a:lnTo>
                  <a:lnTo>
                    <a:pt x="624" y="464"/>
                  </a:lnTo>
                  <a:lnTo>
                    <a:pt x="624" y="461"/>
                  </a:lnTo>
                  <a:lnTo>
                    <a:pt x="624" y="452"/>
                  </a:lnTo>
                  <a:lnTo>
                    <a:pt x="627" y="447"/>
                  </a:lnTo>
                  <a:lnTo>
                    <a:pt x="631" y="445"/>
                  </a:lnTo>
                  <a:lnTo>
                    <a:pt x="631" y="445"/>
                  </a:lnTo>
                  <a:lnTo>
                    <a:pt x="634" y="445"/>
                  </a:lnTo>
                  <a:lnTo>
                    <a:pt x="636" y="445"/>
                  </a:lnTo>
                  <a:lnTo>
                    <a:pt x="636" y="445"/>
                  </a:lnTo>
                  <a:lnTo>
                    <a:pt x="639" y="445"/>
                  </a:lnTo>
                  <a:lnTo>
                    <a:pt x="639" y="443"/>
                  </a:lnTo>
                  <a:lnTo>
                    <a:pt x="639" y="443"/>
                  </a:lnTo>
                  <a:lnTo>
                    <a:pt x="641" y="445"/>
                  </a:lnTo>
                  <a:lnTo>
                    <a:pt x="643" y="443"/>
                  </a:lnTo>
                  <a:lnTo>
                    <a:pt x="643" y="443"/>
                  </a:lnTo>
                  <a:lnTo>
                    <a:pt x="643" y="440"/>
                  </a:lnTo>
                  <a:lnTo>
                    <a:pt x="643" y="438"/>
                  </a:lnTo>
                  <a:lnTo>
                    <a:pt x="646" y="438"/>
                  </a:lnTo>
                  <a:lnTo>
                    <a:pt x="650" y="435"/>
                  </a:lnTo>
                  <a:lnTo>
                    <a:pt x="650" y="435"/>
                  </a:lnTo>
                  <a:lnTo>
                    <a:pt x="650" y="433"/>
                  </a:lnTo>
                  <a:lnTo>
                    <a:pt x="650" y="433"/>
                  </a:lnTo>
                  <a:lnTo>
                    <a:pt x="650" y="431"/>
                  </a:lnTo>
                  <a:lnTo>
                    <a:pt x="650" y="431"/>
                  </a:lnTo>
                  <a:lnTo>
                    <a:pt x="653" y="431"/>
                  </a:lnTo>
                  <a:lnTo>
                    <a:pt x="653" y="428"/>
                  </a:lnTo>
                  <a:lnTo>
                    <a:pt x="650" y="419"/>
                  </a:lnTo>
                  <a:lnTo>
                    <a:pt x="650" y="414"/>
                  </a:lnTo>
                  <a:lnTo>
                    <a:pt x="653" y="409"/>
                  </a:lnTo>
                  <a:lnTo>
                    <a:pt x="655" y="407"/>
                  </a:lnTo>
                  <a:lnTo>
                    <a:pt x="657" y="407"/>
                  </a:lnTo>
                  <a:lnTo>
                    <a:pt x="660" y="407"/>
                  </a:lnTo>
                  <a:lnTo>
                    <a:pt x="660" y="407"/>
                  </a:lnTo>
                  <a:lnTo>
                    <a:pt x="660" y="409"/>
                  </a:lnTo>
                  <a:lnTo>
                    <a:pt x="660" y="409"/>
                  </a:lnTo>
                  <a:lnTo>
                    <a:pt x="660" y="409"/>
                  </a:lnTo>
                  <a:lnTo>
                    <a:pt x="662" y="402"/>
                  </a:lnTo>
                  <a:lnTo>
                    <a:pt x="665" y="402"/>
                  </a:lnTo>
                  <a:lnTo>
                    <a:pt x="665" y="400"/>
                  </a:lnTo>
                  <a:lnTo>
                    <a:pt x="667" y="400"/>
                  </a:lnTo>
                  <a:lnTo>
                    <a:pt x="667" y="400"/>
                  </a:lnTo>
                  <a:lnTo>
                    <a:pt x="669" y="398"/>
                  </a:lnTo>
                  <a:lnTo>
                    <a:pt x="669" y="398"/>
                  </a:lnTo>
                  <a:lnTo>
                    <a:pt x="669" y="395"/>
                  </a:lnTo>
                  <a:lnTo>
                    <a:pt x="669" y="390"/>
                  </a:lnTo>
                  <a:lnTo>
                    <a:pt x="667" y="364"/>
                  </a:lnTo>
                  <a:lnTo>
                    <a:pt x="667" y="362"/>
                  </a:lnTo>
                  <a:lnTo>
                    <a:pt x="667" y="357"/>
                  </a:lnTo>
                  <a:lnTo>
                    <a:pt x="667" y="355"/>
                  </a:lnTo>
                  <a:lnTo>
                    <a:pt x="667" y="353"/>
                  </a:lnTo>
                  <a:lnTo>
                    <a:pt x="665" y="348"/>
                  </a:lnTo>
                  <a:lnTo>
                    <a:pt x="665" y="341"/>
                  </a:lnTo>
                  <a:lnTo>
                    <a:pt x="662" y="338"/>
                  </a:lnTo>
                  <a:lnTo>
                    <a:pt x="662" y="336"/>
                  </a:lnTo>
                  <a:lnTo>
                    <a:pt x="660" y="336"/>
                  </a:lnTo>
                  <a:lnTo>
                    <a:pt x="660" y="334"/>
                  </a:lnTo>
                  <a:lnTo>
                    <a:pt x="660" y="334"/>
                  </a:lnTo>
                  <a:lnTo>
                    <a:pt x="660" y="334"/>
                  </a:lnTo>
                  <a:lnTo>
                    <a:pt x="657" y="331"/>
                  </a:lnTo>
                  <a:lnTo>
                    <a:pt x="657" y="331"/>
                  </a:lnTo>
                  <a:lnTo>
                    <a:pt x="655" y="331"/>
                  </a:lnTo>
                  <a:lnTo>
                    <a:pt x="653" y="329"/>
                  </a:lnTo>
                  <a:lnTo>
                    <a:pt x="650" y="329"/>
                  </a:lnTo>
                  <a:lnTo>
                    <a:pt x="650" y="327"/>
                  </a:lnTo>
                  <a:lnTo>
                    <a:pt x="648" y="327"/>
                  </a:lnTo>
                  <a:lnTo>
                    <a:pt x="648" y="324"/>
                  </a:lnTo>
                  <a:lnTo>
                    <a:pt x="648" y="324"/>
                  </a:lnTo>
                  <a:lnTo>
                    <a:pt x="648" y="322"/>
                  </a:lnTo>
                  <a:lnTo>
                    <a:pt x="648" y="322"/>
                  </a:lnTo>
                  <a:lnTo>
                    <a:pt x="646" y="322"/>
                  </a:lnTo>
                  <a:lnTo>
                    <a:pt x="646" y="322"/>
                  </a:lnTo>
                  <a:lnTo>
                    <a:pt x="646" y="319"/>
                  </a:lnTo>
                  <a:lnTo>
                    <a:pt x="646" y="319"/>
                  </a:lnTo>
                  <a:lnTo>
                    <a:pt x="646" y="319"/>
                  </a:lnTo>
                  <a:lnTo>
                    <a:pt x="648" y="319"/>
                  </a:lnTo>
                  <a:lnTo>
                    <a:pt x="646" y="315"/>
                  </a:lnTo>
                  <a:lnTo>
                    <a:pt x="648" y="312"/>
                  </a:lnTo>
                  <a:lnTo>
                    <a:pt x="648" y="312"/>
                  </a:lnTo>
                  <a:lnTo>
                    <a:pt x="653" y="310"/>
                  </a:lnTo>
                  <a:lnTo>
                    <a:pt x="653" y="310"/>
                  </a:lnTo>
                  <a:lnTo>
                    <a:pt x="655" y="312"/>
                  </a:lnTo>
                  <a:lnTo>
                    <a:pt x="657" y="315"/>
                  </a:lnTo>
                  <a:lnTo>
                    <a:pt x="657" y="315"/>
                  </a:lnTo>
                  <a:lnTo>
                    <a:pt x="660" y="315"/>
                  </a:lnTo>
                  <a:lnTo>
                    <a:pt x="662" y="315"/>
                  </a:lnTo>
                  <a:lnTo>
                    <a:pt x="662" y="312"/>
                  </a:lnTo>
                  <a:lnTo>
                    <a:pt x="657" y="310"/>
                  </a:lnTo>
                  <a:lnTo>
                    <a:pt x="657" y="308"/>
                  </a:lnTo>
                  <a:lnTo>
                    <a:pt x="657" y="308"/>
                  </a:lnTo>
                  <a:lnTo>
                    <a:pt x="657" y="308"/>
                  </a:lnTo>
                  <a:lnTo>
                    <a:pt x="657" y="308"/>
                  </a:lnTo>
                  <a:lnTo>
                    <a:pt x="657" y="308"/>
                  </a:lnTo>
                  <a:lnTo>
                    <a:pt x="657" y="305"/>
                  </a:lnTo>
                  <a:lnTo>
                    <a:pt x="657" y="305"/>
                  </a:lnTo>
                  <a:lnTo>
                    <a:pt x="657" y="305"/>
                  </a:lnTo>
                  <a:lnTo>
                    <a:pt x="657" y="305"/>
                  </a:lnTo>
                  <a:lnTo>
                    <a:pt x="657" y="303"/>
                  </a:lnTo>
                  <a:lnTo>
                    <a:pt x="655" y="300"/>
                  </a:lnTo>
                  <a:lnTo>
                    <a:pt x="655" y="300"/>
                  </a:lnTo>
                  <a:lnTo>
                    <a:pt x="655" y="300"/>
                  </a:lnTo>
                  <a:lnTo>
                    <a:pt x="653" y="300"/>
                  </a:lnTo>
                  <a:lnTo>
                    <a:pt x="653" y="298"/>
                  </a:lnTo>
                  <a:lnTo>
                    <a:pt x="650" y="298"/>
                  </a:lnTo>
                  <a:lnTo>
                    <a:pt x="648" y="296"/>
                  </a:lnTo>
                  <a:lnTo>
                    <a:pt x="646" y="291"/>
                  </a:lnTo>
                  <a:lnTo>
                    <a:pt x="646" y="291"/>
                  </a:lnTo>
                  <a:lnTo>
                    <a:pt x="646" y="289"/>
                  </a:lnTo>
                  <a:lnTo>
                    <a:pt x="646" y="289"/>
                  </a:lnTo>
                  <a:lnTo>
                    <a:pt x="648" y="286"/>
                  </a:lnTo>
                  <a:lnTo>
                    <a:pt x="643" y="284"/>
                  </a:lnTo>
                  <a:lnTo>
                    <a:pt x="639" y="282"/>
                  </a:lnTo>
                  <a:lnTo>
                    <a:pt x="634" y="279"/>
                  </a:lnTo>
                  <a:lnTo>
                    <a:pt x="631" y="279"/>
                  </a:lnTo>
                  <a:lnTo>
                    <a:pt x="627" y="279"/>
                  </a:lnTo>
                  <a:lnTo>
                    <a:pt x="627" y="279"/>
                  </a:lnTo>
                  <a:lnTo>
                    <a:pt x="622" y="279"/>
                  </a:lnTo>
                  <a:lnTo>
                    <a:pt x="622" y="279"/>
                  </a:lnTo>
                  <a:lnTo>
                    <a:pt x="620" y="277"/>
                  </a:lnTo>
                  <a:lnTo>
                    <a:pt x="617" y="274"/>
                  </a:lnTo>
                  <a:lnTo>
                    <a:pt x="615" y="274"/>
                  </a:lnTo>
                  <a:lnTo>
                    <a:pt x="615" y="274"/>
                  </a:lnTo>
                  <a:lnTo>
                    <a:pt x="610" y="274"/>
                  </a:lnTo>
                  <a:lnTo>
                    <a:pt x="610" y="274"/>
                  </a:lnTo>
                  <a:lnTo>
                    <a:pt x="608" y="274"/>
                  </a:lnTo>
                  <a:lnTo>
                    <a:pt x="603" y="274"/>
                  </a:lnTo>
                  <a:lnTo>
                    <a:pt x="601" y="272"/>
                  </a:lnTo>
                  <a:lnTo>
                    <a:pt x="598" y="270"/>
                  </a:lnTo>
                  <a:lnTo>
                    <a:pt x="594" y="267"/>
                  </a:lnTo>
                  <a:lnTo>
                    <a:pt x="579" y="270"/>
                  </a:lnTo>
                  <a:lnTo>
                    <a:pt x="577" y="270"/>
                  </a:lnTo>
                  <a:lnTo>
                    <a:pt x="577" y="267"/>
                  </a:lnTo>
                  <a:lnTo>
                    <a:pt x="575" y="265"/>
                  </a:lnTo>
                  <a:lnTo>
                    <a:pt x="575" y="263"/>
                  </a:lnTo>
                  <a:lnTo>
                    <a:pt x="575" y="260"/>
                  </a:lnTo>
                  <a:lnTo>
                    <a:pt x="572" y="260"/>
                  </a:lnTo>
                  <a:lnTo>
                    <a:pt x="570" y="256"/>
                  </a:lnTo>
                  <a:lnTo>
                    <a:pt x="565" y="256"/>
                  </a:lnTo>
                  <a:lnTo>
                    <a:pt x="561" y="253"/>
                  </a:lnTo>
                  <a:lnTo>
                    <a:pt x="558" y="253"/>
                  </a:lnTo>
                  <a:lnTo>
                    <a:pt x="553" y="253"/>
                  </a:lnTo>
                  <a:lnTo>
                    <a:pt x="544" y="253"/>
                  </a:lnTo>
                  <a:lnTo>
                    <a:pt x="542" y="253"/>
                  </a:lnTo>
                  <a:lnTo>
                    <a:pt x="532" y="248"/>
                  </a:lnTo>
                  <a:lnTo>
                    <a:pt x="520" y="244"/>
                  </a:lnTo>
                  <a:lnTo>
                    <a:pt x="518" y="241"/>
                  </a:lnTo>
                  <a:lnTo>
                    <a:pt x="516" y="241"/>
                  </a:lnTo>
                  <a:lnTo>
                    <a:pt x="513" y="244"/>
                  </a:lnTo>
                  <a:lnTo>
                    <a:pt x="513" y="244"/>
                  </a:lnTo>
                  <a:lnTo>
                    <a:pt x="513" y="246"/>
                  </a:lnTo>
                  <a:lnTo>
                    <a:pt x="511" y="246"/>
                  </a:lnTo>
                  <a:lnTo>
                    <a:pt x="511" y="248"/>
                  </a:lnTo>
                  <a:lnTo>
                    <a:pt x="499" y="248"/>
                  </a:lnTo>
                  <a:lnTo>
                    <a:pt x="494" y="248"/>
                  </a:lnTo>
                  <a:lnTo>
                    <a:pt x="494" y="248"/>
                  </a:lnTo>
                  <a:lnTo>
                    <a:pt x="497" y="248"/>
                  </a:lnTo>
                  <a:lnTo>
                    <a:pt x="499" y="253"/>
                  </a:lnTo>
                  <a:lnTo>
                    <a:pt x="499" y="253"/>
                  </a:lnTo>
                  <a:lnTo>
                    <a:pt x="499" y="253"/>
                  </a:lnTo>
                  <a:lnTo>
                    <a:pt x="497" y="260"/>
                  </a:lnTo>
                  <a:lnTo>
                    <a:pt x="492" y="265"/>
                  </a:lnTo>
                  <a:lnTo>
                    <a:pt x="490" y="267"/>
                  </a:lnTo>
                  <a:lnTo>
                    <a:pt x="487" y="270"/>
                  </a:lnTo>
                  <a:lnTo>
                    <a:pt x="487" y="274"/>
                  </a:lnTo>
                  <a:lnTo>
                    <a:pt x="490" y="279"/>
                  </a:lnTo>
                  <a:lnTo>
                    <a:pt x="492" y="284"/>
                  </a:lnTo>
                  <a:lnTo>
                    <a:pt x="492" y="286"/>
                  </a:lnTo>
                  <a:lnTo>
                    <a:pt x="497" y="289"/>
                  </a:lnTo>
                  <a:lnTo>
                    <a:pt x="497" y="289"/>
                  </a:lnTo>
                  <a:lnTo>
                    <a:pt x="506" y="289"/>
                  </a:lnTo>
                  <a:lnTo>
                    <a:pt x="508" y="289"/>
                  </a:lnTo>
                  <a:lnTo>
                    <a:pt x="506" y="293"/>
                  </a:lnTo>
                  <a:lnTo>
                    <a:pt x="501" y="296"/>
                  </a:lnTo>
                  <a:lnTo>
                    <a:pt x="497" y="296"/>
                  </a:lnTo>
                  <a:lnTo>
                    <a:pt x="490" y="296"/>
                  </a:lnTo>
                  <a:lnTo>
                    <a:pt x="485" y="298"/>
                  </a:lnTo>
                  <a:lnTo>
                    <a:pt x="471" y="308"/>
                  </a:lnTo>
                  <a:lnTo>
                    <a:pt x="468" y="310"/>
                  </a:lnTo>
                  <a:lnTo>
                    <a:pt x="468" y="315"/>
                  </a:lnTo>
                  <a:lnTo>
                    <a:pt x="468" y="319"/>
                  </a:lnTo>
                  <a:lnTo>
                    <a:pt x="471" y="334"/>
                  </a:lnTo>
                  <a:lnTo>
                    <a:pt x="471" y="345"/>
                  </a:lnTo>
                  <a:lnTo>
                    <a:pt x="471" y="355"/>
                  </a:lnTo>
                  <a:lnTo>
                    <a:pt x="466" y="364"/>
                  </a:lnTo>
                  <a:lnTo>
                    <a:pt x="461" y="374"/>
                  </a:lnTo>
                  <a:lnTo>
                    <a:pt x="461" y="376"/>
                  </a:lnTo>
                  <a:lnTo>
                    <a:pt x="461" y="376"/>
                  </a:lnTo>
                  <a:lnTo>
                    <a:pt x="459" y="376"/>
                  </a:lnTo>
                  <a:lnTo>
                    <a:pt x="459" y="374"/>
                  </a:lnTo>
                  <a:lnTo>
                    <a:pt x="459" y="374"/>
                  </a:lnTo>
                  <a:lnTo>
                    <a:pt x="459" y="372"/>
                  </a:lnTo>
                  <a:lnTo>
                    <a:pt x="459" y="369"/>
                  </a:lnTo>
                  <a:lnTo>
                    <a:pt x="459" y="367"/>
                  </a:lnTo>
                  <a:lnTo>
                    <a:pt x="459" y="367"/>
                  </a:lnTo>
                  <a:lnTo>
                    <a:pt x="461" y="364"/>
                  </a:lnTo>
                  <a:lnTo>
                    <a:pt x="464" y="362"/>
                  </a:lnTo>
                  <a:lnTo>
                    <a:pt x="464" y="360"/>
                  </a:lnTo>
                  <a:lnTo>
                    <a:pt x="464" y="357"/>
                  </a:lnTo>
                  <a:lnTo>
                    <a:pt x="464" y="353"/>
                  </a:lnTo>
                  <a:lnTo>
                    <a:pt x="464" y="353"/>
                  </a:lnTo>
                  <a:lnTo>
                    <a:pt x="464" y="350"/>
                  </a:lnTo>
                  <a:lnTo>
                    <a:pt x="464" y="350"/>
                  </a:lnTo>
                  <a:lnTo>
                    <a:pt x="464" y="348"/>
                  </a:lnTo>
                  <a:lnTo>
                    <a:pt x="461" y="348"/>
                  </a:lnTo>
                  <a:lnTo>
                    <a:pt x="461" y="348"/>
                  </a:lnTo>
                  <a:lnTo>
                    <a:pt x="459" y="348"/>
                  </a:lnTo>
                  <a:lnTo>
                    <a:pt x="459" y="348"/>
                  </a:lnTo>
                  <a:lnTo>
                    <a:pt x="459" y="350"/>
                  </a:lnTo>
                  <a:lnTo>
                    <a:pt x="459" y="355"/>
                  </a:lnTo>
                  <a:lnTo>
                    <a:pt x="459" y="355"/>
                  </a:lnTo>
                  <a:lnTo>
                    <a:pt x="459" y="357"/>
                  </a:lnTo>
                  <a:lnTo>
                    <a:pt x="456" y="360"/>
                  </a:lnTo>
                  <a:lnTo>
                    <a:pt x="456" y="360"/>
                  </a:lnTo>
                  <a:lnTo>
                    <a:pt x="459" y="360"/>
                  </a:lnTo>
                  <a:lnTo>
                    <a:pt x="459" y="360"/>
                  </a:lnTo>
                  <a:lnTo>
                    <a:pt x="456" y="362"/>
                  </a:lnTo>
                  <a:lnTo>
                    <a:pt x="456" y="364"/>
                  </a:lnTo>
                  <a:lnTo>
                    <a:pt x="456" y="367"/>
                  </a:lnTo>
                  <a:lnTo>
                    <a:pt x="456" y="369"/>
                  </a:lnTo>
                  <a:lnTo>
                    <a:pt x="456" y="372"/>
                  </a:lnTo>
                  <a:lnTo>
                    <a:pt x="456" y="374"/>
                  </a:lnTo>
                  <a:lnTo>
                    <a:pt x="454" y="374"/>
                  </a:lnTo>
                  <a:lnTo>
                    <a:pt x="454" y="374"/>
                  </a:lnTo>
                  <a:lnTo>
                    <a:pt x="452" y="372"/>
                  </a:lnTo>
                  <a:lnTo>
                    <a:pt x="449" y="369"/>
                  </a:lnTo>
                  <a:lnTo>
                    <a:pt x="449" y="367"/>
                  </a:lnTo>
                  <a:lnTo>
                    <a:pt x="449" y="362"/>
                  </a:lnTo>
                  <a:lnTo>
                    <a:pt x="452" y="355"/>
                  </a:lnTo>
                  <a:lnTo>
                    <a:pt x="452" y="353"/>
                  </a:lnTo>
                  <a:lnTo>
                    <a:pt x="452" y="350"/>
                  </a:lnTo>
                  <a:lnTo>
                    <a:pt x="452" y="350"/>
                  </a:lnTo>
                  <a:lnTo>
                    <a:pt x="452" y="350"/>
                  </a:lnTo>
                  <a:lnTo>
                    <a:pt x="449" y="350"/>
                  </a:lnTo>
                  <a:lnTo>
                    <a:pt x="449" y="348"/>
                  </a:lnTo>
                  <a:lnTo>
                    <a:pt x="449" y="345"/>
                  </a:lnTo>
                  <a:lnTo>
                    <a:pt x="452" y="343"/>
                  </a:lnTo>
                  <a:lnTo>
                    <a:pt x="454" y="341"/>
                  </a:lnTo>
                  <a:lnTo>
                    <a:pt x="454" y="341"/>
                  </a:lnTo>
                  <a:lnTo>
                    <a:pt x="452" y="338"/>
                  </a:lnTo>
                  <a:lnTo>
                    <a:pt x="449" y="334"/>
                  </a:lnTo>
                  <a:lnTo>
                    <a:pt x="449" y="331"/>
                  </a:lnTo>
                  <a:lnTo>
                    <a:pt x="452" y="329"/>
                  </a:lnTo>
                  <a:lnTo>
                    <a:pt x="452" y="329"/>
                  </a:lnTo>
                  <a:lnTo>
                    <a:pt x="454" y="329"/>
                  </a:lnTo>
                  <a:lnTo>
                    <a:pt x="454" y="327"/>
                  </a:lnTo>
                  <a:lnTo>
                    <a:pt x="454" y="324"/>
                  </a:lnTo>
                  <a:lnTo>
                    <a:pt x="454" y="322"/>
                  </a:lnTo>
                  <a:lnTo>
                    <a:pt x="452" y="322"/>
                  </a:lnTo>
                  <a:lnTo>
                    <a:pt x="449" y="324"/>
                  </a:lnTo>
                  <a:lnTo>
                    <a:pt x="449" y="324"/>
                  </a:lnTo>
                  <a:lnTo>
                    <a:pt x="447" y="324"/>
                  </a:lnTo>
                  <a:lnTo>
                    <a:pt x="447" y="327"/>
                  </a:lnTo>
                  <a:lnTo>
                    <a:pt x="447" y="327"/>
                  </a:lnTo>
                  <a:lnTo>
                    <a:pt x="442" y="336"/>
                  </a:lnTo>
                  <a:lnTo>
                    <a:pt x="442" y="338"/>
                  </a:lnTo>
                  <a:lnTo>
                    <a:pt x="438" y="341"/>
                  </a:lnTo>
                  <a:lnTo>
                    <a:pt x="438" y="343"/>
                  </a:lnTo>
                  <a:lnTo>
                    <a:pt x="438" y="345"/>
                  </a:lnTo>
                  <a:lnTo>
                    <a:pt x="433" y="355"/>
                  </a:lnTo>
                  <a:lnTo>
                    <a:pt x="433" y="357"/>
                  </a:lnTo>
                  <a:lnTo>
                    <a:pt x="430" y="357"/>
                  </a:lnTo>
                  <a:lnTo>
                    <a:pt x="430" y="357"/>
                  </a:lnTo>
                  <a:lnTo>
                    <a:pt x="426" y="355"/>
                  </a:lnTo>
                  <a:lnTo>
                    <a:pt x="426" y="355"/>
                  </a:lnTo>
                  <a:lnTo>
                    <a:pt x="423" y="355"/>
                  </a:lnTo>
                  <a:lnTo>
                    <a:pt x="423" y="355"/>
                  </a:lnTo>
                  <a:lnTo>
                    <a:pt x="423" y="355"/>
                  </a:lnTo>
                  <a:lnTo>
                    <a:pt x="421" y="355"/>
                  </a:lnTo>
                  <a:lnTo>
                    <a:pt x="421" y="355"/>
                  </a:lnTo>
                  <a:lnTo>
                    <a:pt x="421" y="355"/>
                  </a:lnTo>
                  <a:lnTo>
                    <a:pt x="421" y="357"/>
                  </a:lnTo>
                  <a:lnTo>
                    <a:pt x="419" y="362"/>
                  </a:lnTo>
                  <a:lnTo>
                    <a:pt x="419" y="364"/>
                  </a:lnTo>
                  <a:lnTo>
                    <a:pt x="416" y="364"/>
                  </a:lnTo>
                  <a:lnTo>
                    <a:pt x="416" y="362"/>
                  </a:lnTo>
                  <a:lnTo>
                    <a:pt x="416" y="362"/>
                  </a:lnTo>
                  <a:lnTo>
                    <a:pt x="414" y="362"/>
                  </a:lnTo>
                  <a:lnTo>
                    <a:pt x="411" y="362"/>
                  </a:lnTo>
                  <a:lnTo>
                    <a:pt x="411" y="364"/>
                  </a:lnTo>
                  <a:lnTo>
                    <a:pt x="411" y="364"/>
                  </a:lnTo>
                  <a:lnTo>
                    <a:pt x="411" y="369"/>
                  </a:lnTo>
                  <a:lnTo>
                    <a:pt x="411" y="381"/>
                  </a:lnTo>
                  <a:lnTo>
                    <a:pt x="411" y="381"/>
                  </a:lnTo>
                  <a:lnTo>
                    <a:pt x="411" y="383"/>
                  </a:lnTo>
                  <a:lnTo>
                    <a:pt x="411" y="386"/>
                  </a:lnTo>
                  <a:lnTo>
                    <a:pt x="409" y="386"/>
                  </a:lnTo>
                  <a:lnTo>
                    <a:pt x="409" y="386"/>
                  </a:lnTo>
                  <a:lnTo>
                    <a:pt x="407" y="386"/>
                  </a:lnTo>
                  <a:lnTo>
                    <a:pt x="407" y="386"/>
                  </a:lnTo>
                  <a:lnTo>
                    <a:pt x="404" y="386"/>
                  </a:lnTo>
                  <a:lnTo>
                    <a:pt x="404" y="386"/>
                  </a:lnTo>
                  <a:lnTo>
                    <a:pt x="402" y="386"/>
                  </a:lnTo>
                  <a:lnTo>
                    <a:pt x="400" y="388"/>
                  </a:lnTo>
                  <a:lnTo>
                    <a:pt x="397" y="390"/>
                  </a:lnTo>
                  <a:lnTo>
                    <a:pt x="397" y="393"/>
                  </a:lnTo>
                  <a:lnTo>
                    <a:pt x="397" y="398"/>
                  </a:lnTo>
                  <a:lnTo>
                    <a:pt x="400" y="400"/>
                  </a:lnTo>
                  <a:lnTo>
                    <a:pt x="402" y="402"/>
                  </a:lnTo>
                  <a:lnTo>
                    <a:pt x="402" y="405"/>
                  </a:lnTo>
                  <a:lnTo>
                    <a:pt x="400" y="414"/>
                  </a:lnTo>
                  <a:lnTo>
                    <a:pt x="400" y="414"/>
                  </a:lnTo>
                  <a:lnTo>
                    <a:pt x="400" y="416"/>
                  </a:lnTo>
                  <a:lnTo>
                    <a:pt x="400" y="421"/>
                  </a:lnTo>
                  <a:lnTo>
                    <a:pt x="400" y="421"/>
                  </a:lnTo>
                  <a:lnTo>
                    <a:pt x="402" y="426"/>
                  </a:lnTo>
                  <a:lnTo>
                    <a:pt x="402" y="431"/>
                  </a:lnTo>
                  <a:lnTo>
                    <a:pt x="400" y="435"/>
                  </a:lnTo>
                  <a:lnTo>
                    <a:pt x="397" y="445"/>
                  </a:lnTo>
                  <a:lnTo>
                    <a:pt x="393" y="454"/>
                  </a:lnTo>
                  <a:lnTo>
                    <a:pt x="393" y="459"/>
                  </a:lnTo>
                  <a:lnTo>
                    <a:pt x="385" y="466"/>
                  </a:lnTo>
                  <a:lnTo>
                    <a:pt x="383" y="469"/>
                  </a:lnTo>
                  <a:lnTo>
                    <a:pt x="383" y="473"/>
                  </a:lnTo>
                  <a:lnTo>
                    <a:pt x="385" y="476"/>
                  </a:lnTo>
                  <a:lnTo>
                    <a:pt x="388" y="478"/>
                  </a:lnTo>
                  <a:lnTo>
                    <a:pt x="388" y="480"/>
                  </a:lnTo>
                  <a:lnTo>
                    <a:pt x="390" y="483"/>
                  </a:lnTo>
                  <a:lnTo>
                    <a:pt x="390" y="483"/>
                  </a:lnTo>
                  <a:lnTo>
                    <a:pt x="390" y="487"/>
                  </a:lnTo>
                  <a:lnTo>
                    <a:pt x="390" y="487"/>
                  </a:lnTo>
                  <a:lnTo>
                    <a:pt x="393" y="490"/>
                  </a:lnTo>
                  <a:lnTo>
                    <a:pt x="395" y="499"/>
                  </a:lnTo>
                  <a:lnTo>
                    <a:pt x="395" y="504"/>
                  </a:lnTo>
                  <a:lnTo>
                    <a:pt x="393" y="509"/>
                  </a:lnTo>
                  <a:lnTo>
                    <a:pt x="388" y="516"/>
                  </a:lnTo>
                  <a:lnTo>
                    <a:pt x="388" y="521"/>
                  </a:lnTo>
                  <a:lnTo>
                    <a:pt x="388" y="525"/>
                  </a:lnTo>
                  <a:lnTo>
                    <a:pt x="388" y="528"/>
                  </a:lnTo>
                  <a:lnTo>
                    <a:pt x="390" y="530"/>
                  </a:lnTo>
                  <a:lnTo>
                    <a:pt x="393" y="535"/>
                  </a:lnTo>
                  <a:lnTo>
                    <a:pt x="409" y="568"/>
                  </a:lnTo>
                  <a:lnTo>
                    <a:pt x="411" y="568"/>
                  </a:lnTo>
                  <a:lnTo>
                    <a:pt x="414" y="568"/>
                  </a:lnTo>
                  <a:lnTo>
                    <a:pt x="419" y="563"/>
                  </a:lnTo>
                  <a:lnTo>
                    <a:pt x="419" y="566"/>
                  </a:lnTo>
                  <a:lnTo>
                    <a:pt x="419" y="568"/>
                  </a:lnTo>
                  <a:lnTo>
                    <a:pt x="416" y="570"/>
                  </a:lnTo>
                  <a:lnTo>
                    <a:pt x="414" y="570"/>
                  </a:lnTo>
                  <a:lnTo>
                    <a:pt x="414" y="570"/>
                  </a:lnTo>
                  <a:lnTo>
                    <a:pt x="414" y="573"/>
                  </a:lnTo>
                  <a:lnTo>
                    <a:pt x="421" y="585"/>
                  </a:lnTo>
                  <a:lnTo>
                    <a:pt x="421" y="589"/>
                  </a:lnTo>
                  <a:lnTo>
                    <a:pt x="423" y="592"/>
                  </a:lnTo>
                  <a:lnTo>
                    <a:pt x="426" y="594"/>
                  </a:lnTo>
                  <a:lnTo>
                    <a:pt x="426" y="596"/>
                  </a:lnTo>
                  <a:lnTo>
                    <a:pt x="426" y="596"/>
                  </a:lnTo>
                  <a:lnTo>
                    <a:pt x="426" y="596"/>
                  </a:lnTo>
                  <a:lnTo>
                    <a:pt x="426" y="596"/>
                  </a:lnTo>
                  <a:lnTo>
                    <a:pt x="426" y="596"/>
                  </a:lnTo>
                  <a:lnTo>
                    <a:pt x="426" y="596"/>
                  </a:lnTo>
                  <a:lnTo>
                    <a:pt x="426" y="596"/>
                  </a:lnTo>
                  <a:lnTo>
                    <a:pt x="426" y="596"/>
                  </a:lnTo>
                  <a:lnTo>
                    <a:pt x="426" y="599"/>
                  </a:lnTo>
                  <a:lnTo>
                    <a:pt x="428" y="601"/>
                  </a:lnTo>
                  <a:lnTo>
                    <a:pt x="430" y="632"/>
                  </a:lnTo>
                  <a:lnTo>
                    <a:pt x="430" y="660"/>
                  </a:lnTo>
                  <a:lnTo>
                    <a:pt x="428" y="670"/>
                  </a:lnTo>
                  <a:lnTo>
                    <a:pt x="423" y="689"/>
                  </a:lnTo>
                  <a:lnTo>
                    <a:pt x="414" y="705"/>
                  </a:lnTo>
                  <a:lnTo>
                    <a:pt x="407" y="729"/>
                  </a:lnTo>
                  <a:lnTo>
                    <a:pt x="402" y="738"/>
                  </a:lnTo>
                  <a:lnTo>
                    <a:pt x="397" y="745"/>
                  </a:lnTo>
                  <a:lnTo>
                    <a:pt x="393" y="748"/>
                  </a:lnTo>
                  <a:lnTo>
                    <a:pt x="390" y="750"/>
                  </a:lnTo>
                  <a:lnTo>
                    <a:pt x="390" y="753"/>
                  </a:lnTo>
                  <a:lnTo>
                    <a:pt x="388" y="755"/>
                  </a:lnTo>
                  <a:lnTo>
                    <a:pt x="390" y="755"/>
                  </a:lnTo>
                  <a:lnTo>
                    <a:pt x="397" y="753"/>
                  </a:lnTo>
                  <a:lnTo>
                    <a:pt x="404" y="753"/>
                  </a:lnTo>
                  <a:lnTo>
                    <a:pt x="411" y="750"/>
                  </a:lnTo>
                  <a:lnTo>
                    <a:pt x="419" y="750"/>
                  </a:lnTo>
                  <a:lnTo>
                    <a:pt x="426" y="750"/>
                  </a:lnTo>
                  <a:lnTo>
                    <a:pt x="440" y="748"/>
                  </a:lnTo>
                  <a:lnTo>
                    <a:pt x="447" y="748"/>
                  </a:lnTo>
                  <a:lnTo>
                    <a:pt x="456" y="745"/>
                  </a:lnTo>
                  <a:lnTo>
                    <a:pt x="464" y="745"/>
                  </a:lnTo>
                  <a:lnTo>
                    <a:pt x="471" y="743"/>
                  </a:lnTo>
                  <a:lnTo>
                    <a:pt x="485" y="743"/>
                  </a:lnTo>
                  <a:lnTo>
                    <a:pt x="492" y="741"/>
                  </a:lnTo>
                  <a:lnTo>
                    <a:pt x="499" y="741"/>
                  </a:lnTo>
                  <a:lnTo>
                    <a:pt x="506" y="738"/>
                  </a:lnTo>
                  <a:lnTo>
                    <a:pt x="513" y="738"/>
                  </a:lnTo>
                  <a:lnTo>
                    <a:pt x="520" y="738"/>
                  </a:lnTo>
                  <a:lnTo>
                    <a:pt x="527" y="736"/>
                  </a:lnTo>
                  <a:lnTo>
                    <a:pt x="534" y="736"/>
                  </a:lnTo>
                  <a:lnTo>
                    <a:pt x="544" y="734"/>
                  </a:lnTo>
                  <a:lnTo>
                    <a:pt x="551" y="734"/>
                  </a:lnTo>
                  <a:lnTo>
                    <a:pt x="558" y="734"/>
                  </a:lnTo>
                  <a:lnTo>
                    <a:pt x="565" y="731"/>
                  </a:lnTo>
                  <a:lnTo>
                    <a:pt x="572" y="731"/>
                  </a:lnTo>
                  <a:lnTo>
                    <a:pt x="579" y="729"/>
                  </a:lnTo>
                  <a:lnTo>
                    <a:pt x="579" y="736"/>
                  </a:lnTo>
                  <a:lnTo>
                    <a:pt x="589" y="736"/>
                  </a:lnTo>
                  <a:lnTo>
                    <a:pt x="596" y="734"/>
                  </a:lnTo>
                  <a:lnTo>
                    <a:pt x="603" y="734"/>
                  </a:lnTo>
                  <a:lnTo>
                    <a:pt x="613" y="731"/>
                  </a:lnTo>
                  <a:lnTo>
                    <a:pt x="620" y="729"/>
                  </a:lnTo>
                  <a:lnTo>
                    <a:pt x="627" y="729"/>
                  </a:lnTo>
                  <a:lnTo>
                    <a:pt x="634" y="727"/>
                  </a:lnTo>
                  <a:lnTo>
                    <a:pt x="643" y="727"/>
                  </a:lnTo>
                  <a:lnTo>
                    <a:pt x="650" y="724"/>
                  </a:lnTo>
                  <a:lnTo>
                    <a:pt x="657" y="722"/>
                  </a:lnTo>
                  <a:lnTo>
                    <a:pt x="667" y="722"/>
                  </a:lnTo>
                  <a:lnTo>
                    <a:pt x="674" y="719"/>
                  </a:lnTo>
                  <a:lnTo>
                    <a:pt x="681" y="719"/>
                  </a:lnTo>
                  <a:lnTo>
                    <a:pt x="688" y="717"/>
                  </a:lnTo>
                  <a:lnTo>
                    <a:pt x="698" y="715"/>
                  </a:lnTo>
                  <a:lnTo>
                    <a:pt x="705" y="715"/>
                  </a:lnTo>
                  <a:lnTo>
                    <a:pt x="705" y="712"/>
                  </a:lnTo>
                  <a:lnTo>
                    <a:pt x="705" y="712"/>
                  </a:lnTo>
                  <a:lnTo>
                    <a:pt x="705" y="710"/>
                  </a:lnTo>
                  <a:lnTo>
                    <a:pt x="707" y="710"/>
                  </a:lnTo>
                  <a:lnTo>
                    <a:pt x="707" y="710"/>
                  </a:lnTo>
                  <a:lnTo>
                    <a:pt x="707" y="710"/>
                  </a:lnTo>
                  <a:lnTo>
                    <a:pt x="707" y="708"/>
                  </a:lnTo>
                  <a:lnTo>
                    <a:pt x="707" y="705"/>
                  </a:lnTo>
                  <a:lnTo>
                    <a:pt x="707" y="703"/>
                  </a:lnTo>
                  <a:lnTo>
                    <a:pt x="712" y="696"/>
                  </a:lnTo>
                  <a:lnTo>
                    <a:pt x="712" y="693"/>
                  </a:lnTo>
                  <a:lnTo>
                    <a:pt x="714" y="693"/>
                  </a:lnTo>
                  <a:lnTo>
                    <a:pt x="714" y="691"/>
                  </a:lnTo>
                  <a:lnTo>
                    <a:pt x="717" y="689"/>
                  </a:lnTo>
                  <a:lnTo>
                    <a:pt x="717" y="686"/>
                  </a:lnTo>
                  <a:lnTo>
                    <a:pt x="721" y="686"/>
                  </a:lnTo>
                  <a:lnTo>
                    <a:pt x="721" y="686"/>
                  </a:lnTo>
                  <a:lnTo>
                    <a:pt x="721" y="684"/>
                  </a:lnTo>
                  <a:lnTo>
                    <a:pt x="719" y="682"/>
                  </a:lnTo>
                  <a:lnTo>
                    <a:pt x="719" y="682"/>
                  </a:lnTo>
                  <a:lnTo>
                    <a:pt x="721" y="682"/>
                  </a:lnTo>
                  <a:lnTo>
                    <a:pt x="724" y="679"/>
                  </a:lnTo>
                  <a:lnTo>
                    <a:pt x="724" y="674"/>
                  </a:lnTo>
                  <a:lnTo>
                    <a:pt x="724" y="674"/>
                  </a:lnTo>
                  <a:lnTo>
                    <a:pt x="726" y="674"/>
                  </a:lnTo>
                  <a:lnTo>
                    <a:pt x="726" y="677"/>
                  </a:lnTo>
                  <a:lnTo>
                    <a:pt x="726" y="674"/>
                  </a:lnTo>
                  <a:lnTo>
                    <a:pt x="726" y="674"/>
                  </a:lnTo>
                  <a:lnTo>
                    <a:pt x="726" y="672"/>
                  </a:lnTo>
                  <a:lnTo>
                    <a:pt x="724" y="672"/>
                  </a:lnTo>
                  <a:lnTo>
                    <a:pt x="724" y="672"/>
                  </a:lnTo>
                  <a:lnTo>
                    <a:pt x="724" y="670"/>
                  </a:lnTo>
                  <a:lnTo>
                    <a:pt x="724" y="670"/>
                  </a:lnTo>
                  <a:lnTo>
                    <a:pt x="724" y="667"/>
                  </a:lnTo>
                  <a:lnTo>
                    <a:pt x="724" y="667"/>
                  </a:lnTo>
                  <a:lnTo>
                    <a:pt x="724" y="665"/>
                  </a:lnTo>
                  <a:lnTo>
                    <a:pt x="724" y="665"/>
                  </a:lnTo>
                  <a:lnTo>
                    <a:pt x="724" y="663"/>
                  </a:lnTo>
                  <a:lnTo>
                    <a:pt x="726" y="648"/>
                  </a:lnTo>
                  <a:lnTo>
                    <a:pt x="726" y="646"/>
                  </a:lnTo>
                  <a:lnTo>
                    <a:pt x="731" y="639"/>
                  </a:lnTo>
                  <a:lnTo>
                    <a:pt x="731" y="637"/>
                  </a:lnTo>
                  <a:lnTo>
                    <a:pt x="733" y="634"/>
                  </a:lnTo>
                  <a:lnTo>
                    <a:pt x="738" y="632"/>
                  </a:lnTo>
                  <a:lnTo>
                    <a:pt x="740" y="632"/>
                  </a:lnTo>
                  <a:lnTo>
                    <a:pt x="743" y="629"/>
                  </a:lnTo>
                  <a:lnTo>
                    <a:pt x="743" y="629"/>
                  </a:lnTo>
                  <a:lnTo>
                    <a:pt x="745" y="627"/>
                  </a:lnTo>
                  <a:lnTo>
                    <a:pt x="745" y="625"/>
                  </a:lnTo>
                  <a:lnTo>
                    <a:pt x="747" y="622"/>
                  </a:lnTo>
                  <a:lnTo>
                    <a:pt x="747" y="622"/>
                  </a:lnTo>
                  <a:lnTo>
                    <a:pt x="747" y="620"/>
                  </a:lnTo>
                  <a:lnTo>
                    <a:pt x="747" y="618"/>
                  </a:lnTo>
                  <a:lnTo>
                    <a:pt x="747" y="618"/>
                  </a:lnTo>
                  <a:lnTo>
                    <a:pt x="745" y="615"/>
                  </a:lnTo>
                  <a:lnTo>
                    <a:pt x="745" y="613"/>
                  </a:lnTo>
                  <a:lnTo>
                    <a:pt x="745" y="611"/>
                  </a:lnTo>
                  <a:lnTo>
                    <a:pt x="745" y="608"/>
                  </a:lnTo>
                  <a:lnTo>
                    <a:pt x="745" y="606"/>
                  </a:lnTo>
                  <a:lnTo>
                    <a:pt x="747" y="606"/>
                  </a:lnTo>
                  <a:lnTo>
                    <a:pt x="750" y="603"/>
                  </a:lnTo>
                  <a:lnTo>
                    <a:pt x="752" y="603"/>
                  </a:lnTo>
                  <a:lnTo>
                    <a:pt x="752" y="601"/>
                  </a:lnTo>
                  <a:lnTo>
                    <a:pt x="752" y="601"/>
                  </a:lnTo>
                  <a:lnTo>
                    <a:pt x="752" y="599"/>
                  </a:lnTo>
                  <a:lnTo>
                    <a:pt x="750" y="599"/>
                  </a:lnTo>
                  <a:lnTo>
                    <a:pt x="750" y="596"/>
                  </a:lnTo>
                  <a:lnTo>
                    <a:pt x="747" y="594"/>
                  </a:lnTo>
                  <a:lnTo>
                    <a:pt x="750" y="592"/>
                  </a:lnTo>
                  <a:lnTo>
                    <a:pt x="752" y="592"/>
                  </a:lnTo>
                  <a:lnTo>
                    <a:pt x="754" y="589"/>
                  </a:lnTo>
                  <a:lnTo>
                    <a:pt x="754" y="589"/>
                  </a:lnTo>
                  <a:lnTo>
                    <a:pt x="757" y="587"/>
                  </a:lnTo>
                  <a:lnTo>
                    <a:pt x="759" y="587"/>
                  </a:lnTo>
                  <a:lnTo>
                    <a:pt x="764" y="589"/>
                  </a:lnTo>
                  <a:lnTo>
                    <a:pt x="764" y="587"/>
                  </a:lnTo>
                  <a:lnTo>
                    <a:pt x="764" y="589"/>
                  </a:lnTo>
                  <a:lnTo>
                    <a:pt x="764" y="592"/>
                  </a:lnTo>
                  <a:lnTo>
                    <a:pt x="764" y="594"/>
                  </a:lnTo>
                  <a:lnTo>
                    <a:pt x="764" y="594"/>
                  </a:lnTo>
                  <a:lnTo>
                    <a:pt x="766" y="594"/>
                  </a:lnTo>
                  <a:lnTo>
                    <a:pt x="766" y="596"/>
                  </a:lnTo>
                  <a:lnTo>
                    <a:pt x="766" y="599"/>
                  </a:lnTo>
                  <a:lnTo>
                    <a:pt x="769" y="599"/>
                  </a:lnTo>
                  <a:lnTo>
                    <a:pt x="769" y="599"/>
                  </a:lnTo>
                  <a:lnTo>
                    <a:pt x="766" y="601"/>
                  </a:lnTo>
                  <a:lnTo>
                    <a:pt x="766" y="603"/>
                  </a:lnTo>
                  <a:lnTo>
                    <a:pt x="766" y="603"/>
                  </a:lnTo>
                  <a:lnTo>
                    <a:pt x="769" y="601"/>
                  </a:lnTo>
                  <a:lnTo>
                    <a:pt x="771" y="601"/>
                  </a:lnTo>
                  <a:lnTo>
                    <a:pt x="773" y="599"/>
                  </a:lnTo>
                  <a:lnTo>
                    <a:pt x="776" y="594"/>
                  </a:lnTo>
                  <a:lnTo>
                    <a:pt x="776" y="589"/>
                  </a:lnTo>
                  <a:lnTo>
                    <a:pt x="778" y="582"/>
                  </a:lnTo>
                  <a:lnTo>
                    <a:pt x="778" y="575"/>
                  </a:lnTo>
                  <a:lnTo>
                    <a:pt x="778" y="573"/>
                  </a:lnTo>
                  <a:lnTo>
                    <a:pt x="778" y="573"/>
                  </a:lnTo>
                  <a:lnTo>
                    <a:pt x="778" y="570"/>
                  </a:lnTo>
                  <a:lnTo>
                    <a:pt x="776" y="570"/>
                  </a:lnTo>
                  <a:lnTo>
                    <a:pt x="776" y="568"/>
                  </a:lnTo>
                  <a:lnTo>
                    <a:pt x="776" y="563"/>
                  </a:lnTo>
                  <a:lnTo>
                    <a:pt x="776" y="561"/>
                  </a:lnTo>
                  <a:lnTo>
                    <a:pt x="776" y="556"/>
                  </a:lnTo>
                  <a:lnTo>
                    <a:pt x="778" y="551"/>
                  </a:lnTo>
                  <a:close/>
                  <a:moveTo>
                    <a:pt x="454" y="251"/>
                  </a:moveTo>
                  <a:lnTo>
                    <a:pt x="454" y="251"/>
                  </a:lnTo>
                  <a:lnTo>
                    <a:pt x="454" y="251"/>
                  </a:lnTo>
                  <a:lnTo>
                    <a:pt x="454" y="248"/>
                  </a:lnTo>
                  <a:lnTo>
                    <a:pt x="454" y="248"/>
                  </a:lnTo>
                  <a:lnTo>
                    <a:pt x="452" y="248"/>
                  </a:lnTo>
                  <a:lnTo>
                    <a:pt x="452" y="248"/>
                  </a:lnTo>
                  <a:lnTo>
                    <a:pt x="449" y="248"/>
                  </a:lnTo>
                  <a:lnTo>
                    <a:pt x="449" y="248"/>
                  </a:lnTo>
                  <a:lnTo>
                    <a:pt x="447" y="248"/>
                  </a:lnTo>
                  <a:lnTo>
                    <a:pt x="447" y="248"/>
                  </a:lnTo>
                  <a:lnTo>
                    <a:pt x="447" y="248"/>
                  </a:lnTo>
                  <a:lnTo>
                    <a:pt x="447" y="246"/>
                  </a:lnTo>
                  <a:lnTo>
                    <a:pt x="447" y="248"/>
                  </a:lnTo>
                  <a:lnTo>
                    <a:pt x="449" y="251"/>
                  </a:lnTo>
                  <a:lnTo>
                    <a:pt x="449" y="251"/>
                  </a:lnTo>
                  <a:lnTo>
                    <a:pt x="452" y="253"/>
                  </a:lnTo>
                  <a:lnTo>
                    <a:pt x="452" y="251"/>
                  </a:lnTo>
                  <a:lnTo>
                    <a:pt x="454" y="251"/>
                  </a:lnTo>
                  <a:close/>
                  <a:moveTo>
                    <a:pt x="534" y="237"/>
                  </a:moveTo>
                  <a:lnTo>
                    <a:pt x="532" y="237"/>
                  </a:lnTo>
                  <a:lnTo>
                    <a:pt x="532" y="239"/>
                  </a:lnTo>
                  <a:lnTo>
                    <a:pt x="532" y="239"/>
                  </a:lnTo>
                  <a:lnTo>
                    <a:pt x="537" y="244"/>
                  </a:lnTo>
                  <a:lnTo>
                    <a:pt x="542" y="246"/>
                  </a:lnTo>
                  <a:lnTo>
                    <a:pt x="542" y="246"/>
                  </a:lnTo>
                  <a:lnTo>
                    <a:pt x="544" y="246"/>
                  </a:lnTo>
                  <a:lnTo>
                    <a:pt x="546" y="246"/>
                  </a:lnTo>
                  <a:lnTo>
                    <a:pt x="546" y="246"/>
                  </a:lnTo>
                  <a:lnTo>
                    <a:pt x="549" y="246"/>
                  </a:lnTo>
                  <a:lnTo>
                    <a:pt x="549" y="244"/>
                  </a:lnTo>
                  <a:lnTo>
                    <a:pt x="551" y="241"/>
                  </a:lnTo>
                  <a:lnTo>
                    <a:pt x="551" y="239"/>
                  </a:lnTo>
                  <a:lnTo>
                    <a:pt x="549" y="239"/>
                  </a:lnTo>
                  <a:lnTo>
                    <a:pt x="546" y="239"/>
                  </a:lnTo>
                  <a:lnTo>
                    <a:pt x="546" y="237"/>
                  </a:lnTo>
                  <a:lnTo>
                    <a:pt x="546" y="234"/>
                  </a:lnTo>
                  <a:lnTo>
                    <a:pt x="544" y="237"/>
                  </a:lnTo>
                  <a:lnTo>
                    <a:pt x="544" y="237"/>
                  </a:lnTo>
                  <a:lnTo>
                    <a:pt x="544" y="239"/>
                  </a:lnTo>
                  <a:lnTo>
                    <a:pt x="544" y="239"/>
                  </a:lnTo>
                  <a:lnTo>
                    <a:pt x="542" y="237"/>
                  </a:lnTo>
                  <a:lnTo>
                    <a:pt x="534" y="237"/>
                  </a:lnTo>
                  <a:close/>
                  <a:moveTo>
                    <a:pt x="445" y="260"/>
                  </a:moveTo>
                  <a:lnTo>
                    <a:pt x="445" y="260"/>
                  </a:lnTo>
                  <a:lnTo>
                    <a:pt x="442" y="263"/>
                  </a:lnTo>
                  <a:lnTo>
                    <a:pt x="442" y="265"/>
                  </a:lnTo>
                  <a:lnTo>
                    <a:pt x="442" y="265"/>
                  </a:lnTo>
                  <a:lnTo>
                    <a:pt x="442" y="270"/>
                  </a:lnTo>
                  <a:lnTo>
                    <a:pt x="440" y="272"/>
                  </a:lnTo>
                  <a:lnTo>
                    <a:pt x="440" y="274"/>
                  </a:lnTo>
                  <a:lnTo>
                    <a:pt x="442" y="277"/>
                  </a:lnTo>
                  <a:lnTo>
                    <a:pt x="445" y="277"/>
                  </a:lnTo>
                  <a:lnTo>
                    <a:pt x="449" y="277"/>
                  </a:lnTo>
                  <a:lnTo>
                    <a:pt x="452" y="274"/>
                  </a:lnTo>
                  <a:lnTo>
                    <a:pt x="452" y="272"/>
                  </a:lnTo>
                  <a:lnTo>
                    <a:pt x="452" y="270"/>
                  </a:lnTo>
                  <a:lnTo>
                    <a:pt x="452" y="265"/>
                  </a:lnTo>
                  <a:lnTo>
                    <a:pt x="452" y="265"/>
                  </a:lnTo>
                  <a:lnTo>
                    <a:pt x="452" y="263"/>
                  </a:lnTo>
                  <a:lnTo>
                    <a:pt x="452" y="263"/>
                  </a:lnTo>
                  <a:lnTo>
                    <a:pt x="452" y="260"/>
                  </a:lnTo>
                  <a:lnTo>
                    <a:pt x="449" y="258"/>
                  </a:lnTo>
                  <a:lnTo>
                    <a:pt x="449" y="258"/>
                  </a:lnTo>
                  <a:lnTo>
                    <a:pt x="449" y="258"/>
                  </a:lnTo>
                  <a:lnTo>
                    <a:pt x="449" y="256"/>
                  </a:lnTo>
                  <a:lnTo>
                    <a:pt x="452" y="256"/>
                  </a:lnTo>
                  <a:lnTo>
                    <a:pt x="449" y="256"/>
                  </a:lnTo>
                  <a:lnTo>
                    <a:pt x="447" y="256"/>
                  </a:lnTo>
                  <a:lnTo>
                    <a:pt x="445" y="256"/>
                  </a:lnTo>
                  <a:lnTo>
                    <a:pt x="445" y="258"/>
                  </a:lnTo>
                  <a:lnTo>
                    <a:pt x="445" y="258"/>
                  </a:lnTo>
                  <a:lnTo>
                    <a:pt x="445" y="260"/>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3" name="Freeform 32"/>
            <p:cNvSpPr>
              <a:spLocks noEditPoints="1"/>
            </p:cNvSpPr>
            <p:nvPr/>
          </p:nvSpPr>
          <p:spPr bwMode="auto">
            <a:xfrm>
              <a:off x="6484846" y="2225902"/>
              <a:ext cx="438373" cy="648282"/>
            </a:xfrm>
            <a:custGeom>
              <a:avLst/>
              <a:gdLst>
                <a:gd name="T0" fmla="*/ 243 w 378"/>
                <a:gd name="T1" fmla="*/ 391 h 559"/>
                <a:gd name="T2" fmla="*/ 246 w 378"/>
                <a:gd name="T3" fmla="*/ 372 h 559"/>
                <a:gd name="T4" fmla="*/ 269 w 378"/>
                <a:gd name="T5" fmla="*/ 341 h 559"/>
                <a:gd name="T6" fmla="*/ 277 w 378"/>
                <a:gd name="T7" fmla="*/ 362 h 559"/>
                <a:gd name="T8" fmla="*/ 376 w 378"/>
                <a:gd name="T9" fmla="*/ 258 h 559"/>
                <a:gd name="T10" fmla="*/ 364 w 378"/>
                <a:gd name="T11" fmla="*/ 253 h 559"/>
                <a:gd name="T12" fmla="*/ 359 w 378"/>
                <a:gd name="T13" fmla="*/ 253 h 559"/>
                <a:gd name="T14" fmla="*/ 357 w 378"/>
                <a:gd name="T15" fmla="*/ 234 h 559"/>
                <a:gd name="T16" fmla="*/ 338 w 378"/>
                <a:gd name="T17" fmla="*/ 223 h 559"/>
                <a:gd name="T18" fmla="*/ 310 w 378"/>
                <a:gd name="T19" fmla="*/ 192 h 559"/>
                <a:gd name="T20" fmla="*/ 279 w 378"/>
                <a:gd name="T21" fmla="*/ 180 h 559"/>
                <a:gd name="T22" fmla="*/ 267 w 378"/>
                <a:gd name="T23" fmla="*/ 152 h 559"/>
                <a:gd name="T24" fmla="*/ 210 w 378"/>
                <a:gd name="T25" fmla="*/ 12 h 559"/>
                <a:gd name="T26" fmla="*/ 168 w 378"/>
                <a:gd name="T27" fmla="*/ 12 h 559"/>
                <a:gd name="T28" fmla="*/ 111 w 378"/>
                <a:gd name="T29" fmla="*/ 28 h 559"/>
                <a:gd name="T30" fmla="*/ 50 w 378"/>
                <a:gd name="T31" fmla="*/ 123 h 559"/>
                <a:gd name="T32" fmla="*/ 47 w 378"/>
                <a:gd name="T33" fmla="*/ 189 h 559"/>
                <a:gd name="T34" fmla="*/ 52 w 378"/>
                <a:gd name="T35" fmla="*/ 211 h 559"/>
                <a:gd name="T36" fmla="*/ 40 w 378"/>
                <a:gd name="T37" fmla="*/ 246 h 559"/>
                <a:gd name="T38" fmla="*/ 21 w 378"/>
                <a:gd name="T39" fmla="*/ 284 h 559"/>
                <a:gd name="T40" fmla="*/ 5 w 378"/>
                <a:gd name="T41" fmla="*/ 301 h 559"/>
                <a:gd name="T42" fmla="*/ 28 w 378"/>
                <a:gd name="T43" fmla="*/ 393 h 559"/>
                <a:gd name="T44" fmla="*/ 66 w 378"/>
                <a:gd name="T45" fmla="*/ 504 h 559"/>
                <a:gd name="T46" fmla="*/ 76 w 378"/>
                <a:gd name="T47" fmla="*/ 533 h 559"/>
                <a:gd name="T48" fmla="*/ 102 w 378"/>
                <a:gd name="T49" fmla="*/ 554 h 559"/>
                <a:gd name="T50" fmla="*/ 113 w 378"/>
                <a:gd name="T51" fmla="*/ 521 h 559"/>
                <a:gd name="T52" fmla="*/ 123 w 378"/>
                <a:gd name="T53" fmla="*/ 504 h 559"/>
                <a:gd name="T54" fmla="*/ 135 w 378"/>
                <a:gd name="T55" fmla="*/ 483 h 559"/>
                <a:gd name="T56" fmla="*/ 137 w 378"/>
                <a:gd name="T57" fmla="*/ 454 h 559"/>
                <a:gd name="T58" fmla="*/ 146 w 378"/>
                <a:gd name="T59" fmla="*/ 462 h 559"/>
                <a:gd name="T60" fmla="*/ 154 w 378"/>
                <a:gd name="T61" fmla="*/ 452 h 559"/>
                <a:gd name="T62" fmla="*/ 158 w 378"/>
                <a:gd name="T63" fmla="*/ 447 h 559"/>
                <a:gd name="T64" fmla="*/ 163 w 378"/>
                <a:gd name="T65" fmla="*/ 450 h 559"/>
                <a:gd name="T66" fmla="*/ 156 w 378"/>
                <a:gd name="T67" fmla="*/ 419 h 559"/>
                <a:gd name="T68" fmla="*/ 165 w 378"/>
                <a:gd name="T69" fmla="*/ 447 h 559"/>
                <a:gd name="T70" fmla="*/ 163 w 378"/>
                <a:gd name="T71" fmla="*/ 438 h 559"/>
                <a:gd name="T72" fmla="*/ 172 w 378"/>
                <a:gd name="T73" fmla="*/ 431 h 559"/>
                <a:gd name="T74" fmla="*/ 177 w 378"/>
                <a:gd name="T75" fmla="*/ 433 h 559"/>
                <a:gd name="T76" fmla="*/ 180 w 378"/>
                <a:gd name="T77" fmla="*/ 428 h 559"/>
                <a:gd name="T78" fmla="*/ 187 w 378"/>
                <a:gd name="T79" fmla="*/ 438 h 559"/>
                <a:gd name="T80" fmla="*/ 194 w 378"/>
                <a:gd name="T81" fmla="*/ 412 h 559"/>
                <a:gd name="T82" fmla="*/ 208 w 378"/>
                <a:gd name="T83" fmla="*/ 419 h 559"/>
                <a:gd name="T84" fmla="*/ 220 w 378"/>
                <a:gd name="T85" fmla="*/ 395 h 559"/>
                <a:gd name="T86" fmla="*/ 215 w 378"/>
                <a:gd name="T87" fmla="*/ 357 h 559"/>
                <a:gd name="T88" fmla="*/ 227 w 378"/>
                <a:gd name="T89" fmla="*/ 334 h 559"/>
                <a:gd name="T90" fmla="*/ 234 w 378"/>
                <a:gd name="T91" fmla="*/ 348 h 559"/>
                <a:gd name="T92" fmla="*/ 232 w 378"/>
                <a:gd name="T93" fmla="*/ 360 h 559"/>
                <a:gd name="T94" fmla="*/ 260 w 378"/>
                <a:gd name="T95" fmla="*/ 357 h 559"/>
                <a:gd name="T96" fmla="*/ 260 w 378"/>
                <a:gd name="T97" fmla="*/ 348 h 559"/>
                <a:gd name="T98" fmla="*/ 265 w 378"/>
                <a:gd name="T99" fmla="*/ 343 h 559"/>
                <a:gd name="T100" fmla="*/ 274 w 378"/>
                <a:gd name="T101" fmla="*/ 327 h 559"/>
                <a:gd name="T102" fmla="*/ 284 w 378"/>
                <a:gd name="T103" fmla="*/ 327 h 559"/>
                <a:gd name="T104" fmla="*/ 298 w 378"/>
                <a:gd name="T105" fmla="*/ 341 h 559"/>
                <a:gd name="T106" fmla="*/ 303 w 378"/>
                <a:gd name="T107" fmla="*/ 327 h 559"/>
                <a:gd name="T108" fmla="*/ 307 w 378"/>
                <a:gd name="T109" fmla="*/ 329 h 559"/>
                <a:gd name="T110" fmla="*/ 310 w 378"/>
                <a:gd name="T111" fmla="*/ 315 h 559"/>
                <a:gd name="T112" fmla="*/ 317 w 378"/>
                <a:gd name="T113" fmla="*/ 310 h 559"/>
                <a:gd name="T114" fmla="*/ 329 w 378"/>
                <a:gd name="T115" fmla="*/ 308 h 559"/>
                <a:gd name="T116" fmla="*/ 333 w 378"/>
                <a:gd name="T117" fmla="*/ 294 h 559"/>
                <a:gd name="T118" fmla="*/ 345 w 378"/>
                <a:gd name="T119" fmla="*/ 294 h 559"/>
                <a:gd name="T120" fmla="*/ 350 w 378"/>
                <a:gd name="T121" fmla="*/ 279 h 559"/>
                <a:gd name="T122" fmla="*/ 362 w 378"/>
                <a:gd name="T123" fmla="*/ 282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8" h="559">
                  <a:moveTo>
                    <a:pt x="243" y="391"/>
                  </a:moveTo>
                  <a:lnTo>
                    <a:pt x="239" y="391"/>
                  </a:lnTo>
                  <a:lnTo>
                    <a:pt x="236" y="391"/>
                  </a:lnTo>
                  <a:lnTo>
                    <a:pt x="234" y="388"/>
                  </a:lnTo>
                  <a:lnTo>
                    <a:pt x="232" y="388"/>
                  </a:lnTo>
                  <a:lnTo>
                    <a:pt x="232" y="391"/>
                  </a:lnTo>
                  <a:lnTo>
                    <a:pt x="234" y="391"/>
                  </a:lnTo>
                  <a:lnTo>
                    <a:pt x="236" y="393"/>
                  </a:lnTo>
                  <a:lnTo>
                    <a:pt x="236" y="393"/>
                  </a:lnTo>
                  <a:lnTo>
                    <a:pt x="236" y="395"/>
                  </a:lnTo>
                  <a:lnTo>
                    <a:pt x="241" y="398"/>
                  </a:lnTo>
                  <a:lnTo>
                    <a:pt x="243" y="398"/>
                  </a:lnTo>
                  <a:lnTo>
                    <a:pt x="243" y="395"/>
                  </a:lnTo>
                  <a:lnTo>
                    <a:pt x="243" y="395"/>
                  </a:lnTo>
                  <a:lnTo>
                    <a:pt x="243" y="393"/>
                  </a:lnTo>
                  <a:lnTo>
                    <a:pt x="246" y="393"/>
                  </a:lnTo>
                  <a:lnTo>
                    <a:pt x="243" y="391"/>
                  </a:lnTo>
                  <a:lnTo>
                    <a:pt x="243" y="391"/>
                  </a:lnTo>
                  <a:close/>
                  <a:moveTo>
                    <a:pt x="253" y="374"/>
                  </a:moveTo>
                  <a:lnTo>
                    <a:pt x="251" y="374"/>
                  </a:lnTo>
                  <a:lnTo>
                    <a:pt x="251" y="374"/>
                  </a:lnTo>
                  <a:lnTo>
                    <a:pt x="251" y="372"/>
                  </a:lnTo>
                  <a:lnTo>
                    <a:pt x="253" y="372"/>
                  </a:lnTo>
                  <a:lnTo>
                    <a:pt x="255" y="369"/>
                  </a:lnTo>
                  <a:lnTo>
                    <a:pt x="253" y="369"/>
                  </a:lnTo>
                  <a:lnTo>
                    <a:pt x="253" y="367"/>
                  </a:lnTo>
                  <a:lnTo>
                    <a:pt x="253" y="367"/>
                  </a:lnTo>
                  <a:lnTo>
                    <a:pt x="251" y="365"/>
                  </a:lnTo>
                  <a:lnTo>
                    <a:pt x="248" y="365"/>
                  </a:lnTo>
                  <a:lnTo>
                    <a:pt x="246" y="365"/>
                  </a:lnTo>
                  <a:lnTo>
                    <a:pt x="246" y="367"/>
                  </a:lnTo>
                  <a:lnTo>
                    <a:pt x="246" y="367"/>
                  </a:lnTo>
                  <a:lnTo>
                    <a:pt x="246" y="369"/>
                  </a:lnTo>
                  <a:lnTo>
                    <a:pt x="246" y="372"/>
                  </a:lnTo>
                  <a:lnTo>
                    <a:pt x="248" y="372"/>
                  </a:lnTo>
                  <a:lnTo>
                    <a:pt x="246" y="372"/>
                  </a:lnTo>
                  <a:lnTo>
                    <a:pt x="246" y="372"/>
                  </a:lnTo>
                  <a:lnTo>
                    <a:pt x="243" y="372"/>
                  </a:lnTo>
                  <a:lnTo>
                    <a:pt x="246" y="374"/>
                  </a:lnTo>
                  <a:lnTo>
                    <a:pt x="246" y="376"/>
                  </a:lnTo>
                  <a:lnTo>
                    <a:pt x="246" y="376"/>
                  </a:lnTo>
                  <a:lnTo>
                    <a:pt x="246" y="379"/>
                  </a:lnTo>
                  <a:lnTo>
                    <a:pt x="246" y="379"/>
                  </a:lnTo>
                  <a:lnTo>
                    <a:pt x="251" y="379"/>
                  </a:lnTo>
                  <a:lnTo>
                    <a:pt x="253" y="379"/>
                  </a:lnTo>
                  <a:lnTo>
                    <a:pt x="255" y="376"/>
                  </a:lnTo>
                  <a:lnTo>
                    <a:pt x="255" y="374"/>
                  </a:lnTo>
                  <a:lnTo>
                    <a:pt x="253" y="374"/>
                  </a:lnTo>
                  <a:close/>
                  <a:moveTo>
                    <a:pt x="281" y="338"/>
                  </a:moveTo>
                  <a:lnTo>
                    <a:pt x="279" y="336"/>
                  </a:lnTo>
                  <a:lnTo>
                    <a:pt x="277" y="336"/>
                  </a:lnTo>
                  <a:lnTo>
                    <a:pt x="272" y="336"/>
                  </a:lnTo>
                  <a:lnTo>
                    <a:pt x="269" y="338"/>
                  </a:lnTo>
                  <a:lnTo>
                    <a:pt x="269" y="341"/>
                  </a:lnTo>
                  <a:lnTo>
                    <a:pt x="269" y="343"/>
                  </a:lnTo>
                  <a:lnTo>
                    <a:pt x="269" y="343"/>
                  </a:lnTo>
                  <a:lnTo>
                    <a:pt x="269" y="346"/>
                  </a:lnTo>
                  <a:lnTo>
                    <a:pt x="267" y="346"/>
                  </a:lnTo>
                  <a:lnTo>
                    <a:pt x="267" y="346"/>
                  </a:lnTo>
                  <a:lnTo>
                    <a:pt x="267" y="348"/>
                  </a:lnTo>
                  <a:lnTo>
                    <a:pt x="267" y="353"/>
                  </a:lnTo>
                  <a:lnTo>
                    <a:pt x="267" y="355"/>
                  </a:lnTo>
                  <a:lnTo>
                    <a:pt x="267" y="355"/>
                  </a:lnTo>
                  <a:lnTo>
                    <a:pt x="267" y="355"/>
                  </a:lnTo>
                  <a:lnTo>
                    <a:pt x="269" y="355"/>
                  </a:lnTo>
                  <a:lnTo>
                    <a:pt x="269" y="357"/>
                  </a:lnTo>
                  <a:lnTo>
                    <a:pt x="269" y="357"/>
                  </a:lnTo>
                  <a:lnTo>
                    <a:pt x="269" y="357"/>
                  </a:lnTo>
                  <a:lnTo>
                    <a:pt x="269" y="360"/>
                  </a:lnTo>
                  <a:lnTo>
                    <a:pt x="274" y="360"/>
                  </a:lnTo>
                  <a:lnTo>
                    <a:pt x="274" y="362"/>
                  </a:lnTo>
                  <a:lnTo>
                    <a:pt x="277" y="362"/>
                  </a:lnTo>
                  <a:lnTo>
                    <a:pt x="277" y="360"/>
                  </a:lnTo>
                  <a:lnTo>
                    <a:pt x="277" y="360"/>
                  </a:lnTo>
                  <a:lnTo>
                    <a:pt x="279" y="362"/>
                  </a:lnTo>
                  <a:lnTo>
                    <a:pt x="279" y="362"/>
                  </a:lnTo>
                  <a:lnTo>
                    <a:pt x="281" y="360"/>
                  </a:lnTo>
                  <a:lnTo>
                    <a:pt x="281" y="357"/>
                  </a:lnTo>
                  <a:lnTo>
                    <a:pt x="281" y="357"/>
                  </a:lnTo>
                  <a:lnTo>
                    <a:pt x="279" y="355"/>
                  </a:lnTo>
                  <a:lnTo>
                    <a:pt x="277" y="355"/>
                  </a:lnTo>
                  <a:lnTo>
                    <a:pt x="277" y="350"/>
                  </a:lnTo>
                  <a:lnTo>
                    <a:pt x="279" y="350"/>
                  </a:lnTo>
                  <a:lnTo>
                    <a:pt x="281" y="353"/>
                  </a:lnTo>
                  <a:lnTo>
                    <a:pt x="284" y="350"/>
                  </a:lnTo>
                  <a:lnTo>
                    <a:pt x="288" y="348"/>
                  </a:lnTo>
                  <a:lnTo>
                    <a:pt x="288" y="346"/>
                  </a:lnTo>
                  <a:lnTo>
                    <a:pt x="286" y="343"/>
                  </a:lnTo>
                  <a:lnTo>
                    <a:pt x="281" y="338"/>
                  </a:lnTo>
                  <a:close/>
                  <a:moveTo>
                    <a:pt x="376" y="258"/>
                  </a:moveTo>
                  <a:lnTo>
                    <a:pt x="376" y="253"/>
                  </a:lnTo>
                  <a:lnTo>
                    <a:pt x="374" y="253"/>
                  </a:lnTo>
                  <a:lnTo>
                    <a:pt x="374" y="253"/>
                  </a:lnTo>
                  <a:lnTo>
                    <a:pt x="374" y="253"/>
                  </a:lnTo>
                  <a:lnTo>
                    <a:pt x="374" y="253"/>
                  </a:lnTo>
                  <a:lnTo>
                    <a:pt x="374" y="253"/>
                  </a:lnTo>
                  <a:lnTo>
                    <a:pt x="374" y="253"/>
                  </a:lnTo>
                  <a:lnTo>
                    <a:pt x="369" y="251"/>
                  </a:lnTo>
                  <a:lnTo>
                    <a:pt x="369" y="251"/>
                  </a:lnTo>
                  <a:lnTo>
                    <a:pt x="366" y="251"/>
                  </a:lnTo>
                  <a:lnTo>
                    <a:pt x="371" y="256"/>
                  </a:lnTo>
                  <a:lnTo>
                    <a:pt x="371" y="258"/>
                  </a:lnTo>
                  <a:lnTo>
                    <a:pt x="369" y="258"/>
                  </a:lnTo>
                  <a:lnTo>
                    <a:pt x="369" y="256"/>
                  </a:lnTo>
                  <a:lnTo>
                    <a:pt x="366" y="253"/>
                  </a:lnTo>
                  <a:lnTo>
                    <a:pt x="364" y="251"/>
                  </a:lnTo>
                  <a:lnTo>
                    <a:pt x="364" y="253"/>
                  </a:lnTo>
                  <a:lnTo>
                    <a:pt x="364" y="253"/>
                  </a:lnTo>
                  <a:lnTo>
                    <a:pt x="364" y="253"/>
                  </a:lnTo>
                  <a:lnTo>
                    <a:pt x="364" y="256"/>
                  </a:lnTo>
                  <a:lnTo>
                    <a:pt x="364" y="256"/>
                  </a:lnTo>
                  <a:lnTo>
                    <a:pt x="364" y="256"/>
                  </a:lnTo>
                  <a:lnTo>
                    <a:pt x="364" y="258"/>
                  </a:lnTo>
                  <a:lnTo>
                    <a:pt x="362" y="256"/>
                  </a:lnTo>
                  <a:lnTo>
                    <a:pt x="362" y="256"/>
                  </a:lnTo>
                  <a:lnTo>
                    <a:pt x="362" y="258"/>
                  </a:lnTo>
                  <a:lnTo>
                    <a:pt x="362" y="260"/>
                  </a:lnTo>
                  <a:lnTo>
                    <a:pt x="362" y="263"/>
                  </a:lnTo>
                  <a:lnTo>
                    <a:pt x="359" y="256"/>
                  </a:lnTo>
                  <a:lnTo>
                    <a:pt x="357" y="256"/>
                  </a:lnTo>
                  <a:lnTo>
                    <a:pt x="355" y="253"/>
                  </a:lnTo>
                  <a:lnTo>
                    <a:pt x="355" y="253"/>
                  </a:lnTo>
                  <a:lnTo>
                    <a:pt x="355" y="251"/>
                  </a:lnTo>
                  <a:lnTo>
                    <a:pt x="355" y="251"/>
                  </a:lnTo>
                  <a:lnTo>
                    <a:pt x="359" y="253"/>
                  </a:lnTo>
                  <a:lnTo>
                    <a:pt x="359" y="253"/>
                  </a:lnTo>
                  <a:lnTo>
                    <a:pt x="362" y="251"/>
                  </a:lnTo>
                  <a:lnTo>
                    <a:pt x="362" y="251"/>
                  </a:lnTo>
                  <a:lnTo>
                    <a:pt x="362" y="249"/>
                  </a:lnTo>
                  <a:lnTo>
                    <a:pt x="359" y="249"/>
                  </a:lnTo>
                  <a:lnTo>
                    <a:pt x="359" y="246"/>
                  </a:lnTo>
                  <a:lnTo>
                    <a:pt x="362" y="246"/>
                  </a:lnTo>
                  <a:lnTo>
                    <a:pt x="362" y="246"/>
                  </a:lnTo>
                  <a:lnTo>
                    <a:pt x="364" y="249"/>
                  </a:lnTo>
                  <a:lnTo>
                    <a:pt x="366" y="246"/>
                  </a:lnTo>
                  <a:lnTo>
                    <a:pt x="366" y="244"/>
                  </a:lnTo>
                  <a:lnTo>
                    <a:pt x="366" y="241"/>
                  </a:lnTo>
                  <a:lnTo>
                    <a:pt x="366" y="241"/>
                  </a:lnTo>
                  <a:lnTo>
                    <a:pt x="364" y="239"/>
                  </a:lnTo>
                  <a:lnTo>
                    <a:pt x="362" y="237"/>
                  </a:lnTo>
                  <a:lnTo>
                    <a:pt x="362" y="237"/>
                  </a:lnTo>
                  <a:lnTo>
                    <a:pt x="359" y="237"/>
                  </a:lnTo>
                  <a:lnTo>
                    <a:pt x="357" y="234"/>
                  </a:lnTo>
                  <a:lnTo>
                    <a:pt x="357" y="234"/>
                  </a:lnTo>
                  <a:lnTo>
                    <a:pt x="357" y="232"/>
                  </a:lnTo>
                  <a:lnTo>
                    <a:pt x="355" y="230"/>
                  </a:lnTo>
                  <a:lnTo>
                    <a:pt x="355" y="227"/>
                  </a:lnTo>
                  <a:lnTo>
                    <a:pt x="352" y="227"/>
                  </a:lnTo>
                  <a:lnTo>
                    <a:pt x="352" y="227"/>
                  </a:lnTo>
                  <a:lnTo>
                    <a:pt x="352" y="227"/>
                  </a:lnTo>
                  <a:lnTo>
                    <a:pt x="350" y="227"/>
                  </a:lnTo>
                  <a:lnTo>
                    <a:pt x="350" y="225"/>
                  </a:lnTo>
                  <a:lnTo>
                    <a:pt x="350" y="225"/>
                  </a:lnTo>
                  <a:lnTo>
                    <a:pt x="348" y="225"/>
                  </a:lnTo>
                  <a:lnTo>
                    <a:pt x="348" y="223"/>
                  </a:lnTo>
                  <a:lnTo>
                    <a:pt x="348" y="223"/>
                  </a:lnTo>
                  <a:lnTo>
                    <a:pt x="345" y="225"/>
                  </a:lnTo>
                  <a:lnTo>
                    <a:pt x="345" y="225"/>
                  </a:lnTo>
                  <a:lnTo>
                    <a:pt x="345" y="223"/>
                  </a:lnTo>
                  <a:lnTo>
                    <a:pt x="343" y="223"/>
                  </a:lnTo>
                  <a:lnTo>
                    <a:pt x="340" y="223"/>
                  </a:lnTo>
                  <a:lnTo>
                    <a:pt x="338" y="223"/>
                  </a:lnTo>
                  <a:lnTo>
                    <a:pt x="338" y="223"/>
                  </a:lnTo>
                  <a:lnTo>
                    <a:pt x="338" y="223"/>
                  </a:lnTo>
                  <a:lnTo>
                    <a:pt x="338" y="225"/>
                  </a:lnTo>
                  <a:lnTo>
                    <a:pt x="338" y="225"/>
                  </a:lnTo>
                  <a:lnTo>
                    <a:pt x="338" y="227"/>
                  </a:lnTo>
                  <a:lnTo>
                    <a:pt x="336" y="230"/>
                  </a:lnTo>
                  <a:lnTo>
                    <a:pt x="331" y="230"/>
                  </a:lnTo>
                  <a:lnTo>
                    <a:pt x="329" y="227"/>
                  </a:lnTo>
                  <a:lnTo>
                    <a:pt x="324" y="223"/>
                  </a:lnTo>
                  <a:lnTo>
                    <a:pt x="319" y="220"/>
                  </a:lnTo>
                  <a:lnTo>
                    <a:pt x="317" y="218"/>
                  </a:lnTo>
                  <a:lnTo>
                    <a:pt x="317" y="215"/>
                  </a:lnTo>
                  <a:lnTo>
                    <a:pt x="317" y="213"/>
                  </a:lnTo>
                  <a:lnTo>
                    <a:pt x="319" y="211"/>
                  </a:lnTo>
                  <a:lnTo>
                    <a:pt x="317" y="206"/>
                  </a:lnTo>
                  <a:lnTo>
                    <a:pt x="310" y="199"/>
                  </a:lnTo>
                  <a:lnTo>
                    <a:pt x="307" y="194"/>
                  </a:lnTo>
                  <a:lnTo>
                    <a:pt x="310" y="192"/>
                  </a:lnTo>
                  <a:lnTo>
                    <a:pt x="312" y="189"/>
                  </a:lnTo>
                  <a:lnTo>
                    <a:pt x="312" y="189"/>
                  </a:lnTo>
                  <a:lnTo>
                    <a:pt x="312" y="185"/>
                  </a:lnTo>
                  <a:lnTo>
                    <a:pt x="310" y="182"/>
                  </a:lnTo>
                  <a:lnTo>
                    <a:pt x="307" y="180"/>
                  </a:lnTo>
                  <a:lnTo>
                    <a:pt x="305" y="180"/>
                  </a:lnTo>
                  <a:lnTo>
                    <a:pt x="303" y="182"/>
                  </a:lnTo>
                  <a:lnTo>
                    <a:pt x="300" y="182"/>
                  </a:lnTo>
                  <a:lnTo>
                    <a:pt x="293" y="182"/>
                  </a:lnTo>
                  <a:lnTo>
                    <a:pt x="288" y="182"/>
                  </a:lnTo>
                  <a:lnTo>
                    <a:pt x="286" y="182"/>
                  </a:lnTo>
                  <a:lnTo>
                    <a:pt x="284" y="180"/>
                  </a:lnTo>
                  <a:lnTo>
                    <a:pt x="284" y="180"/>
                  </a:lnTo>
                  <a:lnTo>
                    <a:pt x="281" y="178"/>
                  </a:lnTo>
                  <a:lnTo>
                    <a:pt x="281" y="178"/>
                  </a:lnTo>
                  <a:lnTo>
                    <a:pt x="281" y="178"/>
                  </a:lnTo>
                  <a:lnTo>
                    <a:pt x="281" y="180"/>
                  </a:lnTo>
                  <a:lnTo>
                    <a:pt x="279" y="180"/>
                  </a:lnTo>
                  <a:lnTo>
                    <a:pt x="279" y="180"/>
                  </a:lnTo>
                  <a:lnTo>
                    <a:pt x="277" y="180"/>
                  </a:lnTo>
                  <a:lnTo>
                    <a:pt x="274" y="180"/>
                  </a:lnTo>
                  <a:lnTo>
                    <a:pt x="274" y="178"/>
                  </a:lnTo>
                  <a:lnTo>
                    <a:pt x="272" y="173"/>
                  </a:lnTo>
                  <a:lnTo>
                    <a:pt x="272" y="170"/>
                  </a:lnTo>
                  <a:lnTo>
                    <a:pt x="272" y="168"/>
                  </a:lnTo>
                  <a:lnTo>
                    <a:pt x="272" y="166"/>
                  </a:lnTo>
                  <a:lnTo>
                    <a:pt x="272" y="163"/>
                  </a:lnTo>
                  <a:lnTo>
                    <a:pt x="272" y="163"/>
                  </a:lnTo>
                  <a:lnTo>
                    <a:pt x="269" y="161"/>
                  </a:lnTo>
                  <a:lnTo>
                    <a:pt x="269" y="159"/>
                  </a:lnTo>
                  <a:lnTo>
                    <a:pt x="269" y="156"/>
                  </a:lnTo>
                  <a:lnTo>
                    <a:pt x="269" y="154"/>
                  </a:lnTo>
                  <a:lnTo>
                    <a:pt x="269" y="154"/>
                  </a:lnTo>
                  <a:lnTo>
                    <a:pt x="269" y="152"/>
                  </a:lnTo>
                  <a:lnTo>
                    <a:pt x="269" y="152"/>
                  </a:lnTo>
                  <a:lnTo>
                    <a:pt x="267" y="152"/>
                  </a:lnTo>
                  <a:lnTo>
                    <a:pt x="267" y="149"/>
                  </a:lnTo>
                  <a:lnTo>
                    <a:pt x="267" y="149"/>
                  </a:lnTo>
                  <a:lnTo>
                    <a:pt x="262" y="133"/>
                  </a:lnTo>
                  <a:lnTo>
                    <a:pt x="258" y="118"/>
                  </a:lnTo>
                  <a:lnTo>
                    <a:pt x="253" y="102"/>
                  </a:lnTo>
                  <a:lnTo>
                    <a:pt x="248" y="88"/>
                  </a:lnTo>
                  <a:lnTo>
                    <a:pt x="243" y="71"/>
                  </a:lnTo>
                  <a:lnTo>
                    <a:pt x="239" y="57"/>
                  </a:lnTo>
                  <a:lnTo>
                    <a:pt x="234" y="40"/>
                  </a:lnTo>
                  <a:lnTo>
                    <a:pt x="229" y="26"/>
                  </a:lnTo>
                  <a:lnTo>
                    <a:pt x="227" y="21"/>
                  </a:lnTo>
                  <a:lnTo>
                    <a:pt x="227" y="21"/>
                  </a:lnTo>
                  <a:lnTo>
                    <a:pt x="222" y="19"/>
                  </a:lnTo>
                  <a:lnTo>
                    <a:pt x="220" y="19"/>
                  </a:lnTo>
                  <a:lnTo>
                    <a:pt x="217" y="17"/>
                  </a:lnTo>
                  <a:lnTo>
                    <a:pt x="213" y="14"/>
                  </a:lnTo>
                  <a:lnTo>
                    <a:pt x="210" y="14"/>
                  </a:lnTo>
                  <a:lnTo>
                    <a:pt x="210" y="12"/>
                  </a:lnTo>
                  <a:lnTo>
                    <a:pt x="210" y="12"/>
                  </a:lnTo>
                  <a:lnTo>
                    <a:pt x="206" y="9"/>
                  </a:lnTo>
                  <a:lnTo>
                    <a:pt x="201" y="7"/>
                  </a:lnTo>
                  <a:lnTo>
                    <a:pt x="194" y="5"/>
                  </a:lnTo>
                  <a:lnTo>
                    <a:pt x="194" y="5"/>
                  </a:lnTo>
                  <a:lnTo>
                    <a:pt x="189" y="5"/>
                  </a:lnTo>
                  <a:lnTo>
                    <a:pt x="189" y="5"/>
                  </a:lnTo>
                  <a:lnTo>
                    <a:pt x="187" y="2"/>
                  </a:lnTo>
                  <a:lnTo>
                    <a:pt x="184" y="0"/>
                  </a:lnTo>
                  <a:lnTo>
                    <a:pt x="180" y="0"/>
                  </a:lnTo>
                  <a:lnTo>
                    <a:pt x="175" y="0"/>
                  </a:lnTo>
                  <a:lnTo>
                    <a:pt x="170" y="2"/>
                  </a:lnTo>
                  <a:lnTo>
                    <a:pt x="170" y="7"/>
                  </a:lnTo>
                  <a:lnTo>
                    <a:pt x="170" y="9"/>
                  </a:lnTo>
                  <a:lnTo>
                    <a:pt x="170" y="9"/>
                  </a:lnTo>
                  <a:lnTo>
                    <a:pt x="170" y="9"/>
                  </a:lnTo>
                  <a:lnTo>
                    <a:pt x="168" y="12"/>
                  </a:lnTo>
                  <a:lnTo>
                    <a:pt x="168" y="12"/>
                  </a:lnTo>
                  <a:lnTo>
                    <a:pt x="165" y="12"/>
                  </a:lnTo>
                  <a:lnTo>
                    <a:pt x="163" y="12"/>
                  </a:lnTo>
                  <a:lnTo>
                    <a:pt x="161" y="12"/>
                  </a:lnTo>
                  <a:lnTo>
                    <a:pt x="158" y="12"/>
                  </a:lnTo>
                  <a:lnTo>
                    <a:pt x="156" y="14"/>
                  </a:lnTo>
                  <a:lnTo>
                    <a:pt x="154" y="17"/>
                  </a:lnTo>
                  <a:lnTo>
                    <a:pt x="151" y="19"/>
                  </a:lnTo>
                  <a:lnTo>
                    <a:pt x="151" y="21"/>
                  </a:lnTo>
                  <a:lnTo>
                    <a:pt x="149" y="24"/>
                  </a:lnTo>
                  <a:lnTo>
                    <a:pt x="146" y="24"/>
                  </a:lnTo>
                  <a:lnTo>
                    <a:pt x="144" y="24"/>
                  </a:lnTo>
                  <a:lnTo>
                    <a:pt x="139" y="26"/>
                  </a:lnTo>
                  <a:lnTo>
                    <a:pt x="130" y="36"/>
                  </a:lnTo>
                  <a:lnTo>
                    <a:pt x="130" y="36"/>
                  </a:lnTo>
                  <a:lnTo>
                    <a:pt x="116" y="33"/>
                  </a:lnTo>
                  <a:lnTo>
                    <a:pt x="113" y="31"/>
                  </a:lnTo>
                  <a:lnTo>
                    <a:pt x="113" y="28"/>
                  </a:lnTo>
                  <a:lnTo>
                    <a:pt x="111" y="28"/>
                  </a:lnTo>
                  <a:lnTo>
                    <a:pt x="111" y="24"/>
                  </a:lnTo>
                  <a:lnTo>
                    <a:pt x="109" y="17"/>
                  </a:lnTo>
                  <a:lnTo>
                    <a:pt x="109" y="14"/>
                  </a:lnTo>
                  <a:lnTo>
                    <a:pt x="106" y="12"/>
                  </a:lnTo>
                  <a:lnTo>
                    <a:pt x="92" y="12"/>
                  </a:lnTo>
                  <a:lnTo>
                    <a:pt x="92" y="14"/>
                  </a:lnTo>
                  <a:lnTo>
                    <a:pt x="92" y="14"/>
                  </a:lnTo>
                  <a:lnTo>
                    <a:pt x="90" y="17"/>
                  </a:lnTo>
                  <a:lnTo>
                    <a:pt x="85" y="28"/>
                  </a:lnTo>
                  <a:lnTo>
                    <a:pt x="80" y="40"/>
                  </a:lnTo>
                  <a:lnTo>
                    <a:pt x="76" y="54"/>
                  </a:lnTo>
                  <a:lnTo>
                    <a:pt x="71" y="66"/>
                  </a:lnTo>
                  <a:lnTo>
                    <a:pt x="66" y="78"/>
                  </a:lnTo>
                  <a:lnTo>
                    <a:pt x="61" y="90"/>
                  </a:lnTo>
                  <a:lnTo>
                    <a:pt x="57" y="104"/>
                  </a:lnTo>
                  <a:lnTo>
                    <a:pt x="52" y="116"/>
                  </a:lnTo>
                  <a:lnTo>
                    <a:pt x="50" y="118"/>
                  </a:lnTo>
                  <a:lnTo>
                    <a:pt x="50" y="123"/>
                  </a:lnTo>
                  <a:lnTo>
                    <a:pt x="52" y="130"/>
                  </a:lnTo>
                  <a:lnTo>
                    <a:pt x="52" y="142"/>
                  </a:lnTo>
                  <a:lnTo>
                    <a:pt x="54" y="149"/>
                  </a:lnTo>
                  <a:lnTo>
                    <a:pt x="54" y="154"/>
                  </a:lnTo>
                  <a:lnTo>
                    <a:pt x="50" y="161"/>
                  </a:lnTo>
                  <a:lnTo>
                    <a:pt x="47" y="161"/>
                  </a:lnTo>
                  <a:lnTo>
                    <a:pt x="45" y="163"/>
                  </a:lnTo>
                  <a:lnTo>
                    <a:pt x="45" y="166"/>
                  </a:lnTo>
                  <a:lnTo>
                    <a:pt x="47" y="168"/>
                  </a:lnTo>
                  <a:lnTo>
                    <a:pt x="47" y="168"/>
                  </a:lnTo>
                  <a:lnTo>
                    <a:pt x="45" y="170"/>
                  </a:lnTo>
                  <a:lnTo>
                    <a:pt x="45" y="173"/>
                  </a:lnTo>
                  <a:lnTo>
                    <a:pt x="42" y="178"/>
                  </a:lnTo>
                  <a:lnTo>
                    <a:pt x="42" y="182"/>
                  </a:lnTo>
                  <a:lnTo>
                    <a:pt x="42" y="185"/>
                  </a:lnTo>
                  <a:lnTo>
                    <a:pt x="45" y="185"/>
                  </a:lnTo>
                  <a:lnTo>
                    <a:pt x="47" y="187"/>
                  </a:lnTo>
                  <a:lnTo>
                    <a:pt x="47" y="189"/>
                  </a:lnTo>
                  <a:lnTo>
                    <a:pt x="47" y="192"/>
                  </a:lnTo>
                  <a:lnTo>
                    <a:pt x="47" y="194"/>
                  </a:lnTo>
                  <a:lnTo>
                    <a:pt x="45" y="196"/>
                  </a:lnTo>
                  <a:lnTo>
                    <a:pt x="45" y="199"/>
                  </a:lnTo>
                  <a:lnTo>
                    <a:pt x="45" y="199"/>
                  </a:lnTo>
                  <a:lnTo>
                    <a:pt x="45" y="199"/>
                  </a:lnTo>
                  <a:lnTo>
                    <a:pt x="45" y="199"/>
                  </a:lnTo>
                  <a:lnTo>
                    <a:pt x="45" y="199"/>
                  </a:lnTo>
                  <a:lnTo>
                    <a:pt x="47" y="201"/>
                  </a:lnTo>
                  <a:lnTo>
                    <a:pt x="47" y="201"/>
                  </a:lnTo>
                  <a:lnTo>
                    <a:pt x="47" y="201"/>
                  </a:lnTo>
                  <a:lnTo>
                    <a:pt x="45" y="201"/>
                  </a:lnTo>
                  <a:lnTo>
                    <a:pt x="45" y="204"/>
                  </a:lnTo>
                  <a:lnTo>
                    <a:pt x="47" y="208"/>
                  </a:lnTo>
                  <a:lnTo>
                    <a:pt x="47" y="208"/>
                  </a:lnTo>
                  <a:lnTo>
                    <a:pt x="47" y="211"/>
                  </a:lnTo>
                  <a:lnTo>
                    <a:pt x="50" y="211"/>
                  </a:lnTo>
                  <a:lnTo>
                    <a:pt x="52" y="211"/>
                  </a:lnTo>
                  <a:lnTo>
                    <a:pt x="52" y="211"/>
                  </a:lnTo>
                  <a:lnTo>
                    <a:pt x="54" y="215"/>
                  </a:lnTo>
                  <a:lnTo>
                    <a:pt x="52" y="220"/>
                  </a:lnTo>
                  <a:lnTo>
                    <a:pt x="50" y="223"/>
                  </a:lnTo>
                  <a:lnTo>
                    <a:pt x="45" y="230"/>
                  </a:lnTo>
                  <a:lnTo>
                    <a:pt x="45" y="232"/>
                  </a:lnTo>
                  <a:lnTo>
                    <a:pt x="45" y="232"/>
                  </a:lnTo>
                  <a:lnTo>
                    <a:pt x="45" y="234"/>
                  </a:lnTo>
                  <a:lnTo>
                    <a:pt x="45" y="234"/>
                  </a:lnTo>
                  <a:lnTo>
                    <a:pt x="45" y="234"/>
                  </a:lnTo>
                  <a:lnTo>
                    <a:pt x="45" y="237"/>
                  </a:lnTo>
                  <a:lnTo>
                    <a:pt x="47" y="239"/>
                  </a:lnTo>
                  <a:lnTo>
                    <a:pt x="47" y="241"/>
                  </a:lnTo>
                  <a:lnTo>
                    <a:pt x="47" y="241"/>
                  </a:lnTo>
                  <a:lnTo>
                    <a:pt x="45" y="244"/>
                  </a:lnTo>
                  <a:lnTo>
                    <a:pt x="45" y="244"/>
                  </a:lnTo>
                  <a:lnTo>
                    <a:pt x="42" y="246"/>
                  </a:lnTo>
                  <a:lnTo>
                    <a:pt x="40" y="246"/>
                  </a:lnTo>
                  <a:lnTo>
                    <a:pt x="38" y="249"/>
                  </a:lnTo>
                  <a:lnTo>
                    <a:pt x="35" y="253"/>
                  </a:lnTo>
                  <a:lnTo>
                    <a:pt x="33" y="253"/>
                  </a:lnTo>
                  <a:lnTo>
                    <a:pt x="28" y="265"/>
                  </a:lnTo>
                  <a:lnTo>
                    <a:pt x="26" y="275"/>
                  </a:lnTo>
                  <a:lnTo>
                    <a:pt x="26" y="277"/>
                  </a:lnTo>
                  <a:lnTo>
                    <a:pt x="28" y="279"/>
                  </a:lnTo>
                  <a:lnTo>
                    <a:pt x="28" y="279"/>
                  </a:lnTo>
                  <a:lnTo>
                    <a:pt x="33" y="282"/>
                  </a:lnTo>
                  <a:lnTo>
                    <a:pt x="35" y="282"/>
                  </a:lnTo>
                  <a:lnTo>
                    <a:pt x="35" y="284"/>
                  </a:lnTo>
                  <a:lnTo>
                    <a:pt x="35" y="286"/>
                  </a:lnTo>
                  <a:lnTo>
                    <a:pt x="33" y="286"/>
                  </a:lnTo>
                  <a:lnTo>
                    <a:pt x="33" y="286"/>
                  </a:lnTo>
                  <a:lnTo>
                    <a:pt x="31" y="286"/>
                  </a:lnTo>
                  <a:lnTo>
                    <a:pt x="26" y="284"/>
                  </a:lnTo>
                  <a:lnTo>
                    <a:pt x="23" y="284"/>
                  </a:lnTo>
                  <a:lnTo>
                    <a:pt x="21" y="284"/>
                  </a:lnTo>
                  <a:lnTo>
                    <a:pt x="21" y="286"/>
                  </a:lnTo>
                  <a:lnTo>
                    <a:pt x="21" y="289"/>
                  </a:lnTo>
                  <a:lnTo>
                    <a:pt x="21" y="291"/>
                  </a:lnTo>
                  <a:lnTo>
                    <a:pt x="21" y="294"/>
                  </a:lnTo>
                  <a:lnTo>
                    <a:pt x="21" y="298"/>
                  </a:lnTo>
                  <a:lnTo>
                    <a:pt x="23" y="301"/>
                  </a:lnTo>
                  <a:lnTo>
                    <a:pt x="21" y="301"/>
                  </a:lnTo>
                  <a:lnTo>
                    <a:pt x="21" y="303"/>
                  </a:lnTo>
                  <a:lnTo>
                    <a:pt x="21" y="303"/>
                  </a:lnTo>
                  <a:lnTo>
                    <a:pt x="21" y="305"/>
                  </a:lnTo>
                  <a:lnTo>
                    <a:pt x="21" y="308"/>
                  </a:lnTo>
                  <a:lnTo>
                    <a:pt x="21" y="308"/>
                  </a:lnTo>
                  <a:lnTo>
                    <a:pt x="19" y="310"/>
                  </a:lnTo>
                  <a:lnTo>
                    <a:pt x="19" y="308"/>
                  </a:lnTo>
                  <a:lnTo>
                    <a:pt x="12" y="301"/>
                  </a:lnTo>
                  <a:lnTo>
                    <a:pt x="9" y="298"/>
                  </a:lnTo>
                  <a:lnTo>
                    <a:pt x="7" y="298"/>
                  </a:lnTo>
                  <a:lnTo>
                    <a:pt x="5" y="301"/>
                  </a:lnTo>
                  <a:lnTo>
                    <a:pt x="5" y="301"/>
                  </a:lnTo>
                  <a:lnTo>
                    <a:pt x="5" y="303"/>
                  </a:lnTo>
                  <a:lnTo>
                    <a:pt x="2" y="305"/>
                  </a:lnTo>
                  <a:lnTo>
                    <a:pt x="2" y="305"/>
                  </a:lnTo>
                  <a:lnTo>
                    <a:pt x="0" y="305"/>
                  </a:lnTo>
                  <a:lnTo>
                    <a:pt x="2" y="312"/>
                  </a:lnTo>
                  <a:lnTo>
                    <a:pt x="5" y="320"/>
                  </a:lnTo>
                  <a:lnTo>
                    <a:pt x="7" y="324"/>
                  </a:lnTo>
                  <a:lnTo>
                    <a:pt x="9" y="331"/>
                  </a:lnTo>
                  <a:lnTo>
                    <a:pt x="12" y="336"/>
                  </a:lnTo>
                  <a:lnTo>
                    <a:pt x="14" y="350"/>
                  </a:lnTo>
                  <a:lnTo>
                    <a:pt x="16" y="355"/>
                  </a:lnTo>
                  <a:lnTo>
                    <a:pt x="19" y="362"/>
                  </a:lnTo>
                  <a:lnTo>
                    <a:pt x="21" y="367"/>
                  </a:lnTo>
                  <a:lnTo>
                    <a:pt x="23" y="374"/>
                  </a:lnTo>
                  <a:lnTo>
                    <a:pt x="26" y="381"/>
                  </a:lnTo>
                  <a:lnTo>
                    <a:pt x="26" y="386"/>
                  </a:lnTo>
                  <a:lnTo>
                    <a:pt x="28" y="393"/>
                  </a:lnTo>
                  <a:lnTo>
                    <a:pt x="31" y="398"/>
                  </a:lnTo>
                  <a:lnTo>
                    <a:pt x="33" y="405"/>
                  </a:lnTo>
                  <a:lnTo>
                    <a:pt x="35" y="412"/>
                  </a:lnTo>
                  <a:lnTo>
                    <a:pt x="38" y="417"/>
                  </a:lnTo>
                  <a:lnTo>
                    <a:pt x="40" y="424"/>
                  </a:lnTo>
                  <a:lnTo>
                    <a:pt x="40" y="428"/>
                  </a:lnTo>
                  <a:lnTo>
                    <a:pt x="42" y="436"/>
                  </a:lnTo>
                  <a:lnTo>
                    <a:pt x="45" y="443"/>
                  </a:lnTo>
                  <a:lnTo>
                    <a:pt x="47" y="447"/>
                  </a:lnTo>
                  <a:lnTo>
                    <a:pt x="50" y="454"/>
                  </a:lnTo>
                  <a:lnTo>
                    <a:pt x="52" y="462"/>
                  </a:lnTo>
                  <a:lnTo>
                    <a:pt x="54" y="466"/>
                  </a:lnTo>
                  <a:lnTo>
                    <a:pt x="54" y="473"/>
                  </a:lnTo>
                  <a:lnTo>
                    <a:pt x="57" y="478"/>
                  </a:lnTo>
                  <a:lnTo>
                    <a:pt x="59" y="485"/>
                  </a:lnTo>
                  <a:lnTo>
                    <a:pt x="61" y="492"/>
                  </a:lnTo>
                  <a:lnTo>
                    <a:pt x="64" y="497"/>
                  </a:lnTo>
                  <a:lnTo>
                    <a:pt x="66" y="504"/>
                  </a:lnTo>
                  <a:lnTo>
                    <a:pt x="66" y="507"/>
                  </a:lnTo>
                  <a:lnTo>
                    <a:pt x="68" y="511"/>
                  </a:lnTo>
                  <a:lnTo>
                    <a:pt x="68" y="514"/>
                  </a:lnTo>
                  <a:lnTo>
                    <a:pt x="68" y="514"/>
                  </a:lnTo>
                  <a:lnTo>
                    <a:pt x="68" y="516"/>
                  </a:lnTo>
                  <a:lnTo>
                    <a:pt x="68" y="516"/>
                  </a:lnTo>
                  <a:lnTo>
                    <a:pt x="68" y="516"/>
                  </a:lnTo>
                  <a:lnTo>
                    <a:pt x="68" y="518"/>
                  </a:lnTo>
                  <a:lnTo>
                    <a:pt x="71" y="521"/>
                  </a:lnTo>
                  <a:lnTo>
                    <a:pt x="71" y="521"/>
                  </a:lnTo>
                  <a:lnTo>
                    <a:pt x="71" y="525"/>
                  </a:lnTo>
                  <a:lnTo>
                    <a:pt x="71" y="525"/>
                  </a:lnTo>
                  <a:lnTo>
                    <a:pt x="71" y="525"/>
                  </a:lnTo>
                  <a:lnTo>
                    <a:pt x="71" y="528"/>
                  </a:lnTo>
                  <a:lnTo>
                    <a:pt x="71" y="528"/>
                  </a:lnTo>
                  <a:lnTo>
                    <a:pt x="71" y="530"/>
                  </a:lnTo>
                  <a:lnTo>
                    <a:pt x="73" y="530"/>
                  </a:lnTo>
                  <a:lnTo>
                    <a:pt x="76" y="533"/>
                  </a:lnTo>
                  <a:lnTo>
                    <a:pt x="80" y="535"/>
                  </a:lnTo>
                  <a:lnTo>
                    <a:pt x="85" y="540"/>
                  </a:lnTo>
                  <a:lnTo>
                    <a:pt x="87" y="540"/>
                  </a:lnTo>
                  <a:lnTo>
                    <a:pt x="90" y="542"/>
                  </a:lnTo>
                  <a:lnTo>
                    <a:pt x="90" y="542"/>
                  </a:lnTo>
                  <a:lnTo>
                    <a:pt x="90" y="544"/>
                  </a:lnTo>
                  <a:lnTo>
                    <a:pt x="90" y="544"/>
                  </a:lnTo>
                  <a:lnTo>
                    <a:pt x="90" y="544"/>
                  </a:lnTo>
                  <a:lnTo>
                    <a:pt x="90" y="549"/>
                  </a:lnTo>
                  <a:lnTo>
                    <a:pt x="92" y="551"/>
                  </a:lnTo>
                  <a:lnTo>
                    <a:pt x="92" y="551"/>
                  </a:lnTo>
                  <a:lnTo>
                    <a:pt x="94" y="554"/>
                  </a:lnTo>
                  <a:lnTo>
                    <a:pt x="97" y="556"/>
                  </a:lnTo>
                  <a:lnTo>
                    <a:pt x="102" y="559"/>
                  </a:lnTo>
                  <a:lnTo>
                    <a:pt x="102" y="559"/>
                  </a:lnTo>
                  <a:lnTo>
                    <a:pt x="102" y="554"/>
                  </a:lnTo>
                  <a:lnTo>
                    <a:pt x="102" y="554"/>
                  </a:lnTo>
                  <a:lnTo>
                    <a:pt x="102" y="554"/>
                  </a:lnTo>
                  <a:lnTo>
                    <a:pt x="104" y="554"/>
                  </a:lnTo>
                  <a:lnTo>
                    <a:pt x="106" y="556"/>
                  </a:lnTo>
                  <a:lnTo>
                    <a:pt x="109" y="556"/>
                  </a:lnTo>
                  <a:lnTo>
                    <a:pt x="109" y="554"/>
                  </a:lnTo>
                  <a:lnTo>
                    <a:pt x="109" y="549"/>
                  </a:lnTo>
                  <a:lnTo>
                    <a:pt x="111" y="544"/>
                  </a:lnTo>
                  <a:lnTo>
                    <a:pt x="111" y="542"/>
                  </a:lnTo>
                  <a:lnTo>
                    <a:pt x="113" y="542"/>
                  </a:lnTo>
                  <a:lnTo>
                    <a:pt x="111" y="542"/>
                  </a:lnTo>
                  <a:lnTo>
                    <a:pt x="111" y="540"/>
                  </a:lnTo>
                  <a:lnTo>
                    <a:pt x="113" y="537"/>
                  </a:lnTo>
                  <a:lnTo>
                    <a:pt x="111" y="535"/>
                  </a:lnTo>
                  <a:lnTo>
                    <a:pt x="109" y="533"/>
                  </a:lnTo>
                  <a:lnTo>
                    <a:pt x="111" y="528"/>
                  </a:lnTo>
                  <a:lnTo>
                    <a:pt x="111" y="525"/>
                  </a:lnTo>
                  <a:lnTo>
                    <a:pt x="113" y="521"/>
                  </a:lnTo>
                  <a:lnTo>
                    <a:pt x="113" y="521"/>
                  </a:lnTo>
                  <a:lnTo>
                    <a:pt x="113" y="521"/>
                  </a:lnTo>
                  <a:lnTo>
                    <a:pt x="116" y="518"/>
                  </a:lnTo>
                  <a:lnTo>
                    <a:pt x="118" y="518"/>
                  </a:lnTo>
                  <a:lnTo>
                    <a:pt x="120" y="516"/>
                  </a:lnTo>
                  <a:lnTo>
                    <a:pt x="120" y="514"/>
                  </a:lnTo>
                  <a:lnTo>
                    <a:pt x="123" y="511"/>
                  </a:lnTo>
                  <a:lnTo>
                    <a:pt x="123" y="511"/>
                  </a:lnTo>
                  <a:lnTo>
                    <a:pt x="123" y="511"/>
                  </a:lnTo>
                  <a:lnTo>
                    <a:pt x="125" y="511"/>
                  </a:lnTo>
                  <a:lnTo>
                    <a:pt x="125" y="509"/>
                  </a:lnTo>
                  <a:lnTo>
                    <a:pt x="125" y="509"/>
                  </a:lnTo>
                  <a:lnTo>
                    <a:pt x="125" y="507"/>
                  </a:lnTo>
                  <a:lnTo>
                    <a:pt x="125" y="504"/>
                  </a:lnTo>
                  <a:lnTo>
                    <a:pt x="125" y="504"/>
                  </a:lnTo>
                  <a:lnTo>
                    <a:pt x="128" y="502"/>
                  </a:lnTo>
                  <a:lnTo>
                    <a:pt x="128" y="502"/>
                  </a:lnTo>
                  <a:lnTo>
                    <a:pt x="125" y="502"/>
                  </a:lnTo>
                  <a:lnTo>
                    <a:pt x="125" y="502"/>
                  </a:lnTo>
                  <a:lnTo>
                    <a:pt x="123" y="504"/>
                  </a:lnTo>
                  <a:lnTo>
                    <a:pt x="123" y="502"/>
                  </a:lnTo>
                  <a:lnTo>
                    <a:pt x="123" y="499"/>
                  </a:lnTo>
                  <a:lnTo>
                    <a:pt x="120" y="497"/>
                  </a:lnTo>
                  <a:lnTo>
                    <a:pt x="123" y="495"/>
                  </a:lnTo>
                  <a:lnTo>
                    <a:pt x="123" y="492"/>
                  </a:lnTo>
                  <a:lnTo>
                    <a:pt x="123" y="490"/>
                  </a:lnTo>
                  <a:lnTo>
                    <a:pt x="125" y="490"/>
                  </a:lnTo>
                  <a:lnTo>
                    <a:pt x="125" y="492"/>
                  </a:lnTo>
                  <a:lnTo>
                    <a:pt x="128" y="492"/>
                  </a:lnTo>
                  <a:lnTo>
                    <a:pt x="128" y="490"/>
                  </a:lnTo>
                  <a:lnTo>
                    <a:pt x="130" y="488"/>
                  </a:lnTo>
                  <a:lnTo>
                    <a:pt x="130" y="488"/>
                  </a:lnTo>
                  <a:lnTo>
                    <a:pt x="130" y="490"/>
                  </a:lnTo>
                  <a:lnTo>
                    <a:pt x="130" y="490"/>
                  </a:lnTo>
                  <a:lnTo>
                    <a:pt x="132" y="488"/>
                  </a:lnTo>
                  <a:lnTo>
                    <a:pt x="135" y="488"/>
                  </a:lnTo>
                  <a:lnTo>
                    <a:pt x="135" y="485"/>
                  </a:lnTo>
                  <a:lnTo>
                    <a:pt x="135" y="483"/>
                  </a:lnTo>
                  <a:lnTo>
                    <a:pt x="132" y="480"/>
                  </a:lnTo>
                  <a:lnTo>
                    <a:pt x="132" y="478"/>
                  </a:lnTo>
                  <a:lnTo>
                    <a:pt x="130" y="478"/>
                  </a:lnTo>
                  <a:lnTo>
                    <a:pt x="128" y="478"/>
                  </a:lnTo>
                  <a:lnTo>
                    <a:pt x="125" y="478"/>
                  </a:lnTo>
                  <a:lnTo>
                    <a:pt x="123" y="478"/>
                  </a:lnTo>
                  <a:lnTo>
                    <a:pt x="128" y="478"/>
                  </a:lnTo>
                  <a:lnTo>
                    <a:pt x="128" y="476"/>
                  </a:lnTo>
                  <a:lnTo>
                    <a:pt x="128" y="476"/>
                  </a:lnTo>
                  <a:lnTo>
                    <a:pt x="128" y="473"/>
                  </a:lnTo>
                  <a:lnTo>
                    <a:pt x="128" y="473"/>
                  </a:lnTo>
                  <a:lnTo>
                    <a:pt x="128" y="471"/>
                  </a:lnTo>
                  <a:lnTo>
                    <a:pt x="130" y="469"/>
                  </a:lnTo>
                  <a:lnTo>
                    <a:pt x="130" y="464"/>
                  </a:lnTo>
                  <a:lnTo>
                    <a:pt x="132" y="462"/>
                  </a:lnTo>
                  <a:lnTo>
                    <a:pt x="135" y="454"/>
                  </a:lnTo>
                  <a:lnTo>
                    <a:pt x="135" y="454"/>
                  </a:lnTo>
                  <a:lnTo>
                    <a:pt x="137" y="454"/>
                  </a:lnTo>
                  <a:lnTo>
                    <a:pt x="137" y="454"/>
                  </a:lnTo>
                  <a:lnTo>
                    <a:pt x="139" y="452"/>
                  </a:lnTo>
                  <a:lnTo>
                    <a:pt x="139" y="452"/>
                  </a:lnTo>
                  <a:lnTo>
                    <a:pt x="142" y="450"/>
                  </a:lnTo>
                  <a:lnTo>
                    <a:pt x="142" y="447"/>
                  </a:lnTo>
                  <a:lnTo>
                    <a:pt x="142" y="447"/>
                  </a:lnTo>
                  <a:lnTo>
                    <a:pt x="144" y="445"/>
                  </a:lnTo>
                  <a:lnTo>
                    <a:pt x="144" y="447"/>
                  </a:lnTo>
                  <a:lnTo>
                    <a:pt x="144" y="450"/>
                  </a:lnTo>
                  <a:lnTo>
                    <a:pt x="142" y="450"/>
                  </a:lnTo>
                  <a:lnTo>
                    <a:pt x="142" y="450"/>
                  </a:lnTo>
                  <a:lnTo>
                    <a:pt x="144" y="450"/>
                  </a:lnTo>
                  <a:lnTo>
                    <a:pt x="146" y="447"/>
                  </a:lnTo>
                  <a:lnTo>
                    <a:pt x="146" y="447"/>
                  </a:lnTo>
                  <a:lnTo>
                    <a:pt x="146" y="450"/>
                  </a:lnTo>
                  <a:lnTo>
                    <a:pt x="144" y="457"/>
                  </a:lnTo>
                  <a:lnTo>
                    <a:pt x="144" y="462"/>
                  </a:lnTo>
                  <a:lnTo>
                    <a:pt x="146" y="462"/>
                  </a:lnTo>
                  <a:lnTo>
                    <a:pt x="146" y="459"/>
                  </a:lnTo>
                  <a:lnTo>
                    <a:pt x="146" y="457"/>
                  </a:lnTo>
                  <a:lnTo>
                    <a:pt x="146" y="454"/>
                  </a:lnTo>
                  <a:lnTo>
                    <a:pt x="146" y="452"/>
                  </a:lnTo>
                  <a:lnTo>
                    <a:pt x="149" y="450"/>
                  </a:lnTo>
                  <a:lnTo>
                    <a:pt x="149" y="447"/>
                  </a:lnTo>
                  <a:lnTo>
                    <a:pt x="149" y="445"/>
                  </a:lnTo>
                  <a:lnTo>
                    <a:pt x="151" y="447"/>
                  </a:lnTo>
                  <a:lnTo>
                    <a:pt x="149" y="462"/>
                  </a:lnTo>
                  <a:lnTo>
                    <a:pt x="149" y="462"/>
                  </a:lnTo>
                  <a:lnTo>
                    <a:pt x="149" y="462"/>
                  </a:lnTo>
                  <a:lnTo>
                    <a:pt x="149" y="462"/>
                  </a:lnTo>
                  <a:lnTo>
                    <a:pt x="149" y="459"/>
                  </a:lnTo>
                  <a:lnTo>
                    <a:pt x="149" y="459"/>
                  </a:lnTo>
                  <a:lnTo>
                    <a:pt x="149" y="457"/>
                  </a:lnTo>
                  <a:lnTo>
                    <a:pt x="151" y="457"/>
                  </a:lnTo>
                  <a:lnTo>
                    <a:pt x="154" y="452"/>
                  </a:lnTo>
                  <a:lnTo>
                    <a:pt x="154" y="452"/>
                  </a:lnTo>
                  <a:lnTo>
                    <a:pt x="154" y="452"/>
                  </a:lnTo>
                  <a:lnTo>
                    <a:pt x="156" y="450"/>
                  </a:lnTo>
                  <a:lnTo>
                    <a:pt x="156" y="450"/>
                  </a:lnTo>
                  <a:lnTo>
                    <a:pt x="156" y="447"/>
                  </a:lnTo>
                  <a:lnTo>
                    <a:pt x="154" y="445"/>
                  </a:lnTo>
                  <a:lnTo>
                    <a:pt x="154" y="445"/>
                  </a:lnTo>
                  <a:lnTo>
                    <a:pt x="151" y="445"/>
                  </a:lnTo>
                  <a:lnTo>
                    <a:pt x="151" y="443"/>
                  </a:lnTo>
                  <a:lnTo>
                    <a:pt x="154" y="443"/>
                  </a:lnTo>
                  <a:lnTo>
                    <a:pt x="154" y="443"/>
                  </a:lnTo>
                  <a:lnTo>
                    <a:pt x="154" y="443"/>
                  </a:lnTo>
                  <a:lnTo>
                    <a:pt x="156" y="443"/>
                  </a:lnTo>
                  <a:lnTo>
                    <a:pt x="156" y="443"/>
                  </a:lnTo>
                  <a:lnTo>
                    <a:pt x="156" y="443"/>
                  </a:lnTo>
                  <a:lnTo>
                    <a:pt x="156" y="445"/>
                  </a:lnTo>
                  <a:lnTo>
                    <a:pt x="156" y="445"/>
                  </a:lnTo>
                  <a:lnTo>
                    <a:pt x="158" y="447"/>
                  </a:lnTo>
                  <a:lnTo>
                    <a:pt x="158" y="447"/>
                  </a:lnTo>
                  <a:lnTo>
                    <a:pt x="158" y="450"/>
                  </a:lnTo>
                  <a:lnTo>
                    <a:pt x="158" y="450"/>
                  </a:lnTo>
                  <a:lnTo>
                    <a:pt x="158" y="450"/>
                  </a:lnTo>
                  <a:lnTo>
                    <a:pt x="158" y="450"/>
                  </a:lnTo>
                  <a:lnTo>
                    <a:pt x="158" y="454"/>
                  </a:lnTo>
                  <a:lnTo>
                    <a:pt x="158" y="454"/>
                  </a:lnTo>
                  <a:lnTo>
                    <a:pt x="161" y="457"/>
                  </a:lnTo>
                  <a:lnTo>
                    <a:pt x="161" y="457"/>
                  </a:lnTo>
                  <a:lnTo>
                    <a:pt x="163" y="459"/>
                  </a:lnTo>
                  <a:lnTo>
                    <a:pt x="163" y="462"/>
                  </a:lnTo>
                  <a:lnTo>
                    <a:pt x="163" y="459"/>
                  </a:lnTo>
                  <a:lnTo>
                    <a:pt x="163" y="459"/>
                  </a:lnTo>
                  <a:lnTo>
                    <a:pt x="165" y="457"/>
                  </a:lnTo>
                  <a:lnTo>
                    <a:pt x="165" y="457"/>
                  </a:lnTo>
                  <a:lnTo>
                    <a:pt x="165" y="454"/>
                  </a:lnTo>
                  <a:lnTo>
                    <a:pt x="165" y="452"/>
                  </a:lnTo>
                  <a:lnTo>
                    <a:pt x="165" y="452"/>
                  </a:lnTo>
                  <a:lnTo>
                    <a:pt x="163" y="450"/>
                  </a:lnTo>
                  <a:lnTo>
                    <a:pt x="161" y="445"/>
                  </a:lnTo>
                  <a:lnTo>
                    <a:pt x="161" y="443"/>
                  </a:lnTo>
                  <a:lnTo>
                    <a:pt x="156" y="433"/>
                  </a:lnTo>
                  <a:lnTo>
                    <a:pt x="154" y="428"/>
                  </a:lnTo>
                  <a:lnTo>
                    <a:pt x="154" y="431"/>
                  </a:lnTo>
                  <a:lnTo>
                    <a:pt x="154" y="431"/>
                  </a:lnTo>
                  <a:lnTo>
                    <a:pt x="151" y="433"/>
                  </a:lnTo>
                  <a:lnTo>
                    <a:pt x="151" y="433"/>
                  </a:lnTo>
                  <a:lnTo>
                    <a:pt x="149" y="431"/>
                  </a:lnTo>
                  <a:lnTo>
                    <a:pt x="149" y="431"/>
                  </a:lnTo>
                  <a:lnTo>
                    <a:pt x="149" y="428"/>
                  </a:lnTo>
                  <a:lnTo>
                    <a:pt x="154" y="421"/>
                  </a:lnTo>
                  <a:lnTo>
                    <a:pt x="154" y="421"/>
                  </a:lnTo>
                  <a:lnTo>
                    <a:pt x="156" y="419"/>
                  </a:lnTo>
                  <a:lnTo>
                    <a:pt x="156" y="419"/>
                  </a:lnTo>
                  <a:lnTo>
                    <a:pt x="156" y="417"/>
                  </a:lnTo>
                  <a:lnTo>
                    <a:pt x="158" y="419"/>
                  </a:lnTo>
                  <a:lnTo>
                    <a:pt x="156" y="419"/>
                  </a:lnTo>
                  <a:lnTo>
                    <a:pt x="156" y="421"/>
                  </a:lnTo>
                  <a:lnTo>
                    <a:pt x="156" y="424"/>
                  </a:lnTo>
                  <a:lnTo>
                    <a:pt x="156" y="428"/>
                  </a:lnTo>
                  <a:lnTo>
                    <a:pt x="156" y="428"/>
                  </a:lnTo>
                  <a:lnTo>
                    <a:pt x="158" y="431"/>
                  </a:lnTo>
                  <a:lnTo>
                    <a:pt x="158" y="433"/>
                  </a:lnTo>
                  <a:lnTo>
                    <a:pt x="158" y="433"/>
                  </a:lnTo>
                  <a:lnTo>
                    <a:pt x="158" y="436"/>
                  </a:lnTo>
                  <a:lnTo>
                    <a:pt x="161" y="438"/>
                  </a:lnTo>
                  <a:lnTo>
                    <a:pt x="161" y="438"/>
                  </a:lnTo>
                  <a:lnTo>
                    <a:pt x="161" y="440"/>
                  </a:lnTo>
                  <a:lnTo>
                    <a:pt x="163" y="440"/>
                  </a:lnTo>
                  <a:lnTo>
                    <a:pt x="165" y="447"/>
                  </a:lnTo>
                  <a:lnTo>
                    <a:pt x="165" y="447"/>
                  </a:lnTo>
                  <a:lnTo>
                    <a:pt x="165" y="447"/>
                  </a:lnTo>
                  <a:lnTo>
                    <a:pt x="165" y="447"/>
                  </a:lnTo>
                  <a:lnTo>
                    <a:pt x="165" y="447"/>
                  </a:lnTo>
                  <a:lnTo>
                    <a:pt x="165" y="447"/>
                  </a:lnTo>
                  <a:lnTo>
                    <a:pt x="165" y="447"/>
                  </a:lnTo>
                  <a:lnTo>
                    <a:pt x="165" y="447"/>
                  </a:lnTo>
                  <a:lnTo>
                    <a:pt x="165" y="450"/>
                  </a:lnTo>
                  <a:lnTo>
                    <a:pt x="168" y="452"/>
                  </a:lnTo>
                  <a:lnTo>
                    <a:pt x="168" y="452"/>
                  </a:lnTo>
                  <a:lnTo>
                    <a:pt x="170" y="450"/>
                  </a:lnTo>
                  <a:lnTo>
                    <a:pt x="170" y="443"/>
                  </a:lnTo>
                  <a:lnTo>
                    <a:pt x="170" y="440"/>
                  </a:lnTo>
                  <a:lnTo>
                    <a:pt x="168" y="440"/>
                  </a:lnTo>
                  <a:lnTo>
                    <a:pt x="168" y="443"/>
                  </a:lnTo>
                  <a:lnTo>
                    <a:pt x="168" y="445"/>
                  </a:lnTo>
                  <a:lnTo>
                    <a:pt x="168" y="445"/>
                  </a:lnTo>
                  <a:lnTo>
                    <a:pt x="168" y="443"/>
                  </a:lnTo>
                  <a:lnTo>
                    <a:pt x="168" y="440"/>
                  </a:lnTo>
                  <a:lnTo>
                    <a:pt x="165" y="438"/>
                  </a:lnTo>
                  <a:lnTo>
                    <a:pt x="165" y="438"/>
                  </a:lnTo>
                  <a:lnTo>
                    <a:pt x="163" y="438"/>
                  </a:lnTo>
                  <a:lnTo>
                    <a:pt x="163" y="438"/>
                  </a:lnTo>
                  <a:lnTo>
                    <a:pt x="163" y="436"/>
                  </a:lnTo>
                  <a:lnTo>
                    <a:pt x="168" y="421"/>
                  </a:lnTo>
                  <a:lnTo>
                    <a:pt x="170" y="419"/>
                  </a:lnTo>
                  <a:lnTo>
                    <a:pt x="170" y="419"/>
                  </a:lnTo>
                  <a:lnTo>
                    <a:pt x="172" y="417"/>
                  </a:lnTo>
                  <a:lnTo>
                    <a:pt x="172" y="419"/>
                  </a:lnTo>
                  <a:lnTo>
                    <a:pt x="170" y="419"/>
                  </a:lnTo>
                  <a:lnTo>
                    <a:pt x="170" y="421"/>
                  </a:lnTo>
                  <a:lnTo>
                    <a:pt x="170" y="426"/>
                  </a:lnTo>
                  <a:lnTo>
                    <a:pt x="170" y="426"/>
                  </a:lnTo>
                  <a:lnTo>
                    <a:pt x="170" y="428"/>
                  </a:lnTo>
                  <a:lnTo>
                    <a:pt x="172" y="428"/>
                  </a:lnTo>
                  <a:lnTo>
                    <a:pt x="172" y="428"/>
                  </a:lnTo>
                  <a:lnTo>
                    <a:pt x="175" y="431"/>
                  </a:lnTo>
                  <a:lnTo>
                    <a:pt x="175" y="431"/>
                  </a:lnTo>
                  <a:lnTo>
                    <a:pt x="172" y="431"/>
                  </a:lnTo>
                  <a:lnTo>
                    <a:pt x="172" y="431"/>
                  </a:lnTo>
                  <a:lnTo>
                    <a:pt x="172" y="431"/>
                  </a:lnTo>
                  <a:lnTo>
                    <a:pt x="172" y="433"/>
                  </a:lnTo>
                  <a:lnTo>
                    <a:pt x="172" y="433"/>
                  </a:lnTo>
                  <a:lnTo>
                    <a:pt x="172" y="433"/>
                  </a:lnTo>
                  <a:lnTo>
                    <a:pt x="172" y="438"/>
                  </a:lnTo>
                  <a:lnTo>
                    <a:pt x="172" y="438"/>
                  </a:lnTo>
                  <a:lnTo>
                    <a:pt x="172" y="438"/>
                  </a:lnTo>
                  <a:lnTo>
                    <a:pt x="175" y="440"/>
                  </a:lnTo>
                  <a:lnTo>
                    <a:pt x="177" y="440"/>
                  </a:lnTo>
                  <a:lnTo>
                    <a:pt x="177" y="440"/>
                  </a:lnTo>
                  <a:lnTo>
                    <a:pt x="180" y="438"/>
                  </a:lnTo>
                  <a:lnTo>
                    <a:pt x="180" y="443"/>
                  </a:lnTo>
                  <a:lnTo>
                    <a:pt x="182" y="443"/>
                  </a:lnTo>
                  <a:lnTo>
                    <a:pt x="182" y="440"/>
                  </a:lnTo>
                  <a:lnTo>
                    <a:pt x="182" y="438"/>
                  </a:lnTo>
                  <a:lnTo>
                    <a:pt x="180" y="436"/>
                  </a:lnTo>
                  <a:lnTo>
                    <a:pt x="180" y="436"/>
                  </a:lnTo>
                  <a:lnTo>
                    <a:pt x="177" y="433"/>
                  </a:lnTo>
                  <a:lnTo>
                    <a:pt x="177" y="433"/>
                  </a:lnTo>
                  <a:lnTo>
                    <a:pt x="177" y="431"/>
                  </a:lnTo>
                  <a:lnTo>
                    <a:pt x="177" y="431"/>
                  </a:lnTo>
                  <a:lnTo>
                    <a:pt x="177" y="431"/>
                  </a:lnTo>
                  <a:lnTo>
                    <a:pt x="177" y="431"/>
                  </a:lnTo>
                  <a:lnTo>
                    <a:pt x="177" y="428"/>
                  </a:lnTo>
                  <a:lnTo>
                    <a:pt x="177" y="428"/>
                  </a:lnTo>
                  <a:lnTo>
                    <a:pt x="177" y="426"/>
                  </a:lnTo>
                  <a:lnTo>
                    <a:pt x="177" y="426"/>
                  </a:lnTo>
                  <a:lnTo>
                    <a:pt x="177" y="424"/>
                  </a:lnTo>
                  <a:lnTo>
                    <a:pt x="177" y="424"/>
                  </a:lnTo>
                  <a:lnTo>
                    <a:pt x="177" y="419"/>
                  </a:lnTo>
                  <a:lnTo>
                    <a:pt x="177" y="417"/>
                  </a:lnTo>
                  <a:lnTo>
                    <a:pt x="180" y="417"/>
                  </a:lnTo>
                  <a:lnTo>
                    <a:pt x="180" y="419"/>
                  </a:lnTo>
                  <a:lnTo>
                    <a:pt x="180" y="424"/>
                  </a:lnTo>
                  <a:lnTo>
                    <a:pt x="180" y="426"/>
                  </a:lnTo>
                  <a:lnTo>
                    <a:pt x="180" y="426"/>
                  </a:lnTo>
                  <a:lnTo>
                    <a:pt x="180" y="428"/>
                  </a:lnTo>
                  <a:lnTo>
                    <a:pt x="180" y="428"/>
                  </a:lnTo>
                  <a:lnTo>
                    <a:pt x="180" y="428"/>
                  </a:lnTo>
                  <a:lnTo>
                    <a:pt x="180" y="431"/>
                  </a:lnTo>
                  <a:lnTo>
                    <a:pt x="180" y="431"/>
                  </a:lnTo>
                  <a:lnTo>
                    <a:pt x="180" y="433"/>
                  </a:lnTo>
                  <a:lnTo>
                    <a:pt x="180" y="433"/>
                  </a:lnTo>
                  <a:lnTo>
                    <a:pt x="182" y="436"/>
                  </a:lnTo>
                  <a:lnTo>
                    <a:pt x="182" y="436"/>
                  </a:lnTo>
                  <a:lnTo>
                    <a:pt x="182" y="438"/>
                  </a:lnTo>
                  <a:lnTo>
                    <a:pt x="184" y="438"/>
                  </a:lnTo>
                  <a:lnTo>
                    <a:pt x="182" y="436"/>
                  </a:lnTo>
                  <a:lnTo>
                    <a:pt x="182" y="433"/>
                  </a:lnTo>
                  <a:lnTo>
                    <a:pt x="182" y="431"/>
                  </a:lnTo>
                  <a:lnTo>
                    <a:pt x="182" y="431"/>
                  </a:lnTo>
                  <a:lnTo>
                    <a:pt x="184" y="433"/>
                  </a:lnTo>
                  <a:lnTo>
                    <a:pt x="184" y="433"/>
                  </a:lnTo>
                  <a:lnTo>
                    <a:pt x="187" y="436"/>
                  </a:lnTo>
                  <a:lnTo>
                    <a:pt x="187" y="438"/>
                  </a:lnTo>
                  <a:lnTo>
                    <a:pt x="189" y="436"/>
                  </a:lnTo>
                  <a:lnTo>
                    <a:pt x="189" y="431"/>
                  </a:lnTo>
                  <a:lnTo>
                    <a:pt x="189" y="421"/>
                  </a:lnTo>
                  <a:lnTo>
                    <a:pt x="189" y="419"/>
                  </a:lnTo>
                  <a:lnTo>
                    <a:pt x="189" y="417"/>
                  </a:lnTo>
                  <a:lnTo>
                    <a:pt x="189" y="417"/>
                  </a:lnTo>
                  <a:lnTo>
                    <a:pt x="191" y="417"/>
                  </a:lnTo>
                  <a:lnTo>
                    <a:pt x="191" y="414"/>
                  </a:lnTo>
                  <a:lnTo>
                    <a:pt x="191" y="412"/>
                  </a:lnTo>
                  <a:lnTo>
                    <a:pt x="191" y="412"/>
                  </a:lnTo>
                  <a:lnTo>
                    <a:pt x="191" y="409"/>
                  </a:lnTo>
                  <a:lnTo>
                    <a:pt x="194" y="409"/>
                  </a:lnTo>
                  <a:lnTo>
                    <a:pt x="194" y="407"/>
                  </a:lnTo>
                  <a:lnTo>
                    <a:pt x="194" y="407"/>
                  </a:lnTo>
                  <a:lnTo>
                    <a:pt x="194" y="407"/>
                  </a:lnTo>
                  <a:lnTo>
                    <a:pt x="194" y="409"/>
                  </a:lnTo>
                  <a:lnTo>
                    <a:pt x="194" y="412"/>
                  </a:lnTo>
                  <a:lnTo>
                    <a:pt x="194" y="412"/>
                  </a:lnTo>
                  <a:lnTo>
                    <a:pt x="196" y="412"/>
                  </a:lnTo>
                  <a:lnTo>
                    <a:pt x="196" y="412"/>
                  </a:lnTo>
                  <a:lnTo>
                    <a:pt x="196" y="414"/>
                  </a:lnTo>
                  <a:lnTo>
                    <a:pt x="196" y="417"/>
                  </a:lnTo>
                  <a:lnTo>
                    <a:pt x="196" y="417"/>
                  </a:lnTo>
                  <a:lnTo>
                    <a:pt x="199" y="414"/>
                  </a:lnTo>
                  <a:lnTo>
                    <a:pt x="199" y="414"/>
                  </a:lnTo>
                  <a:lnTo>
                    <a:pt x="201" y="414"/>
                  </a:lnTo>
                  <a:lnTo>
                    <a:pt x="201" y="419"/>
                  </a:lnTo>
                  <a:lnTo>
                    <a:pt x="201" y="419"/>
                  </a:lnTo>
                  <a:lnTo>
                    <a:pt x="203" y="419"/>
                  </a:lnTo>
                  <a:lnTo>
                    <a:pt x="206" y="409"/>
                  </a:lnTo>
                  <a:lnTo>
                    <a:pt x="208" y="409"/>
                  </a:lnTo>
                  <a:lnTo>
                    <a:pt x="208" y="412"/>
                  </a:lnTo>
                  <a:lnTo>
                    <a:pt x="206" y="417"/>
                  </a:lnTo>
                  <a:lnTo>
                    <a:pt x="206" y="419"/>
                  </a:lnTo>
                  <a:lnTo>
                    <a:pt x="206" y="419"/>
                  </a:lnTo>
                  <a:lnTo>
                    <a:pt x="208" y="419"/>
                  </a:lnTo>
                  <a:lnTo>
                    <a:pt x="208" y="419"/>
                  </a:lnTo>
                  <a:lnTo>
                    <a:pt x="213" y="417"/>
                  </a:lnTo>
                  <a:lnTo>
                    <a:pt x="210" y="414"/>
                  </a:lnTo>
                  <a:lnTo>
                    <a:pt x="210" y="414"/>
                  </a:lnTo>
                  <a:lnTo>
                    <a:pt x="210" y="412"/>
                  </a:lnTo>
                  <a:lnTo>
                    <a:pt x="210" y="412"/>
                  </a:lnTo>
                  <a:lnTo>
                    <a:pt x="210" y="412"/>
                  </a:lnTo>
                  <a:lnTo>
                    <a:pt x="213" y="409"/>
                  </a:lnTo>
                  <a:lnTo>
                    <a:pt x="213" y="409"/>
                  </a:lnTo>
                  <a:lnTo>
                    <a:pt x="213" y="409"/>
                  </a:lnTo>
                  <a:lnTo>
                    <a:pt x="215" y="409"/>
                  </a:lnTo>
                  <a:lnTo>
                    <a:pt x="215" y="407"/>
                  </a:lnTo>
                  <a:lnTo>
                    <a:pt x="215" y="405"/>
                  </a:lnTo>
                  <a:lnTo>
                    <a:pt x="215" y="402"/>
                  </a:lnTo>
                  <a:lnTo>
                    <a:pt x="217" y="402"/>
                  </a:lnTo>
                  <a:lnTo>
                    <a:pt x="220" y="400"/>
                  </a:lnTo>
                  <a:lnTo>
                    <a:pt x="220" y="398"/>
                  </a:lnTo>
                  <a:lnTo>
                    <a:pt x="220" y="395"/>
                  </a:lnTo>
                  <a:lnTo>
                    <a:pt x="217" y="398"/>
                  </a:lnTo>
                  <a:lnTo>
                    <a:pt x="215" y="395"/>
                  </a:lnTo>
                  <a:lnTo>
                    <a:pt x="215" y="393"/>
                  </a:lnTo>
                  <a:lnTo>
                    <a:pt x="215" y="393"/>
                  </a:lnTo>
                  <a:lnTo>
                    <a:pt x="215" y="391"/>
                  </a:lnTo>
                  <a:lnTo>
                    <a:pt x="215" y="391"/>
                  </a:lnTo>
                  <a:lnTo>
                    <a:pt x="215" y="388"/>
                  </a:lnTo>
                  <a:lnTo>
                    <a:pt x="215" y="386"/>
                  </a:lnTo>
                  <a:lnTo>
                    <a:pt x="215" y="379"/>
                  </a:lnTo>
                  <a:lnTo>
                    <a:pt x="217" y="376"/>
                  </a:lnTo>
                  <a:lnTo>
                    <a:pt x="217" y="372"/>
                  </a:lnTo>
                  <a:lnTo>
                    <a:pt x="217" y="369"/>
                  </a:lnTo>
                  <a:lnTo>
                    <a:pt x="220" y="369"/>
                  </a:lnTo>
                  <a:lnTo>
                    <a:pt x="222" y="367"/>
                  </a:lnTo>
                  <a:lnTo>
                    <a:pt x="222" y="365"/>
                  </a:lnTo>
                  <a:lnTo>
                    <a:pt x="220" y="362"/>
                  </a:lnTo>
                  <a:lnTo>
                    <a:pt x="217" y="360"/>
                  </a:lnTo>
                  <a:lnTo>
                    <a:pt x="215" y="357"/>
                  </a:lnTo>
                  <a:lnTo>
                    <a:pt x="215" y="357"/>
                  </a:lnTo>
                  <a:lnTo>
                    <a:pt x="215" y="357"/>
                  </a:lnTo>
                  <a:lnTo>
                    <a:pt x="215" y="355"/>
                  </a:lnTo>
                  <a:lnTo>
                    <a:pt x="215" y="353"/>
                  </a:lnTo>
                  <a:lnTo>
                    <a:pt x="220" y="350"/>
                  </a:lnTo>
                  <a:lnTo>
                    <a:pt x="220" y="350"/>
                  </a:lnTo>
                  <a:lnTo>
                    <a:pt x="222" y="348"/>
                  </a:lnTo>
                  <a:lnTo>
                    <a:pt x="222" y="346"/>
                  </a:lnTo>
                  <a:lnTo>
                    <a:pt x="225" y="346"/>
                  </a:lnTo>
                  <a:lnTo>
                    <a:pt x="225" y="348"/>
                  </a:lnTo>
                  <a:lnTo>
                    <a:pt x="225" y="348"/>
                  </a:lnTo>
                  <a:lnTo>
                    <a:pt x="227" y="348"/>
                  </a:lnTo>
                  <a:lnTo>
                    <a:pt x="229" y="346"/>
                  </a:lnTo>
                  <a:lnTo>
                    <a:pt x="227" y="346"/>
                  </a:lnTo>
                  <a:lnTo>
                    <a:pt x="227" y="346"/>
                  </a:lnTo>
                  <a:lnTo>
                    <a:pt x="227" y="338"/>
                  </a:lnTo>
                  <a:lnTo>
                    <a:pt x="227" y="334"/>
                  </a:lnTo>
                  <a:lnTo>
                    <a:pt x="227" y="334"/>
                  </a:lnTo>
                  <a:lnTo>
                    <a:pt x="227" y="334"/>
                  </a:lnTo>
                  <a:lnTo>
                    <a:pt x="232" y="334"/>
                  </a:lnTo>
                  <a:lnTo>
                    <a:pt x="232" y="336"/>
                  </a:lnTo>
                  <a:lnTo>
                    <a:pt x="232" y="343"/>
                  </a:lnTo>
                  <a:lnTo>
                    <a:pt x="232" y="343"/>
                  </a:lnTo>
                  <a:lnTo>
                    <a:pt x="232" y="346"/>
                  </a:lnTo>
                  <a:lnTo>
                    <a:pt x="232" y="346"/>
                  </a:lnTo>
                  <a:lnTo>
                    <a:pt x="232" y="346"/>
                  </a:lnTo>
                  <a:lnTo>
                    <a:pt x="229" y="348"/>
                  </a:lnTo>
                  <a:lnTo>
                    <a:pt x="229" y="348"/>
                  </a:lnTo>
                  <a:lnTo>
                    <a:pt x="229" y="350"/>
                  </a:lnTo>
                  <a:lnTo>
                    <a:pt x="229" y="353"/>
                  </a:lnTo>
                  <a:lnTo>
                    <a:pt x="229" y="353"/>
                  </a:lnTo>
                  <a:lnTo>
                    <a:pt x="232" y="355"/>
                  </a:lnTo>
                  <a:lnTo>
                    <a:pt x="232" y="355"/>
                  </a:lnTo>
                  <a:lnTo>
                    <a:pt x="232" y="353"/>
                  </a:lnTo>
                  <a:lnTo>
                    <a:pt x="234" y="350"/>
                  </a:lnTo>
                  <a:lnTo>
                    <a:pt x="234" y="348"/>
                  </a:lnTo>
                  <a:lnTo>
                    <a:pt x="236" y="346"/>
                  </a:lnTo>
                  <a:lnTo>
                    <a:pt x="239" y="348"/>
                  </a:lnTo>
                  <a:lnTo>
                    <a:pt x="241" y="350"/>
                  </a:lnTo>
                  <a:lnTo>
                    <a:pt x="239" y="350"/>
                  </a:lnTo>
                  <a:lnTo>
                    <a:pt x="239" y="350"/>
                  </a:lnTo>
                  <a:lnTo>
                    <a:pt x="236" y="350"/>
                  </a:lnTo>
                  <a:lnTo>
                    <a:pt x="236" y="350"/>
                  </a:lnTo>
                  <a:lnTo>
                    <a:pt x="236" y="350"/>
                  </a:lnTo>
                  <a:lnTo>
                    <a:pt x="234" y="353"/>
                  </a:lnTo>
                  <a:lnTo>
                    <a:pt x="236" y="353"/>
                  </a:lnTo>
                  <a:lnTo>
                    <a:pt x="236" y="355"/>
                  </a:lnTo>
                  <a:lnTo>
                    <a:pt x="236" y="355"/>
                  </a:lnTo>
                  <a:lnTo>
                    <a:pt x="236" y="357"/>
                  </a:lnTo>
                  <a:lnTo>
                    <a:pt x="234" y="357"/>
                  </a:lnTo>
                  <a:lnTo>
                    <a:pt x="234" y="355"/>
                  </a:lnTo>
                  <a:lnTo>
                    <a:pt x="234" y="355"/>
                  </a:lnTo>
                  <a:lnTo>
                    <a:pt x="232" y="357"/>
                  </a:lnTo>
                  <a:lnTo>
                    <a:pt x="232" y="360"/>
                  </a:lnTo>
                  <a:lnTo>
                    <a:pt x="232" y="365"/>
                  </a:lnTo>
                  <a:lnTo>
                    <a:pt x="234" y="362"/>
                  </a:lnTo>
                  <a:lnTo>
                    <a:pt x="236" y="360"/>
                  </a:lnTo>
                  <a:lnTo>
                    <a:pt x="239" y="360"/>
                  </a:lnTo>
                  <a:lnTo>
                    <a:pt x="243" y="362"/>
                  </a:lnTo>
                  <a:lnTo>
                    <a:pt x="246" y="362"/>
                  </a:lnTo>
                  <a:lnTo>
                    <a:pt x="246" y="362"/>
                  </a:lnTo>
                  <a:lnTo>
                    <a:pt x="251" y="362"/>
                  </a:lnTo>
                  <a:lnTo>
                    <a:pt x="260" y="365"/>
                  </a:lnTo>
                  <a:lnTo>
                    <a:pt x="262" y="365"/>
                  </a:lnTo>
                  <a:lnTo>
                    <a:pt x="260" y="365"/>
                  </a:lnTo>
                  <a:lnTo>
                    <a:pt x="260" y="362"/>
                  </a:lnTo>
                  <a:lnTo>
                    <a:pt x="260" y="362"/>
                  </a:lnTo>
                  <a:lnTo>
                    <a:pt x="258" y="362"/>
                  </a:lnTo>
                  <a:lnTo>
                    <a:pt x="260" y="362"/>
                  </a:lnTo>
                  <a:lnTo>
                    <a:pt x="260" y="362"/>
                  </a:lnTo>
                  <a:lnTo>
                    <a:pt x="260" y="360"/>
                  </a:lnTo>
                  <a:lnTo>
                    <a:pt x="260" y="357"/>
                  </a:lnTo>
                  <a:lnTo>
                    <a:pt x="258" y="357"/>
                  </a:lnTo>
                  <a:lnTo>
                    <a:pt x="258" y="357"/>
                  </a:lnTo>
                  <a:lnTo>
                    <a:pt x="255" y="357"/>
                  </a:lnTo>
                  <a:lnTo>
                    <a:pt x="255" y="357"/>
                  </a:lnTo>
                  <a:lnTo>
                    <a:pt x="255" y="355"/>
                  </a:lnTo>
                  <a:lnTo>
                    <a:pt x="255" y="353"/>
                  </a:lnTo>
                  <a:lnTo>
                    <a:pt x="255" y="350"/>
                  </a:lnTo>
                  <a:lnTo>
                    <a:pt x="253" y="350"/>
                  </a:lnTo>
                  <a:lnTo>
                    <a:pt x="253" y="348"/>
                  </a:lnTo>
                  <a:lnTo>
                    <a:pt x="251" y="346"/>
                  </a:lnTo>
                  <a:lnTo>
                    <a:pt x="253" y="346"/>
                  </a:lnTo>
                  <a:lnTo>
                    <a:pt x="255" y="346"/>
                  </a:lnTo>
                  <a:lnTo>
                    <a:pt x="258" y="343"/>
                  </a:lnTo>
                  <a:lnTo>
                    <a:pt x="258" y="341"/>
                  </a:lnTo>
                  <a:lnTo>
                    <a:pt x="260" y="343"/>
                  </a:lnTo>
                  <a:lnTo>
                    <a:pt x="260" y="343"/>
                  </a:lnTo>
                  <a:lnTo>
                    <a:pt x="260" y="346"/>
                  </a:lnTo>
                  <a:lnTo>
                    <a:pt x="260" y="348"/>
                  </a:lnTo>
                  <a:lnTo>
                    <a:pt x="262" y="346"/>
                  </a:lnTo>
                  <a:lnTo>
                    <a:pt x="262" y="343"/>
                  </a:lnTo>
                  <a:lnTo>
                    <a:pt x="262" y="343"/>
                  </a:lnTo>
                  <a:lnTo>
                    <a:pt x="262" y="343"/>
                  </a:lnTo>
                  <a:lnTo>
                    <a:pt x="262" y="341"/>
                  </a:lnTo>
                  <a:lnTo>
                    <a:pt x="260" y="341"/>
                  </a:lnTo>
                  <a:lnTo>
                    <a:pt x="260" y="341"/>
                  </a:lnTo>
                  <a:lnTo>
                    <a:pt x="260" y="341"/>
                  </a:lnTo>
                  <a:lnTo>
                    <a:pt x="260" y="341"/>
                  </a:lnTo>
                  <a:lnTo>
                    <a:pt x="260" y="338"/>
                  </a:lnTo>
                  <a:lnTo>
                    <a:pt x="260" y="338"/>
                  </a:lnTo>
                  <a:lnTo>
                    <a:pt x="260" y="338"/>
                  </a:lnTo>
                  <a:lnTo>
                    <a:pt x="258" y="334"/>
                  </a:lnTo>
                  <a:lnTo>
                    <a:pt x="260" y="334"/>
                  </a:lnTo>
                  <a:lnTo>
                    <a:pt x="260" y="334"/>
                  </a:lnTo>
                  <a:lnTo>
                    <a:pt x="262" y="336"/>
                  </a:lnTo>
                  <a:lnTo>
                    <a:pt x="265" y="341"/>
                  </a:lnTo>
                  <a:lnTo>
                    <a:pt x="265" y="343"/>
                  </a:lnTo>
                  <a:lnTo>
                    <a:pt x="265" y="343"/>
                  </a:lnTo>
                  <a:lnTo>
                    <a:pt x="267" y="341"/>
                  </a:lnTo>
                  <a:lnTo>
                    <a:pt x="267" y="341"/>
                  </a:lnTo>
                  <a:lnTo>
                    <a:pt x="269" y="336"/>
                  </a:lnTo>
                  <a:lnTo>
                    <a:pt x="269" y="334"/>
                  </a:lnTo>
                  <a:lnTo>
                    <a:pt x="269" y="336"/>
                  </a:lnTo>
                  <a:lnTo>
                    <a:pt x="272" y="334"/>
                  </a:lnTo>
                  <a:lnTo>
                    <a:pt x="277" y="334"/>
                  </a:lnTo>
                  <a:lnTo>
                    <a:pt x="277" y="334"/>
                  </a:lnTo>
                  <a:lnTo>
                    <a:pt x="277" y="334"/>
                  </a:lnTo>
                  <a:lnTo>
                    <a:pt x="274" y="334"/>
                  </a:lnTo>
                  <a:lnTo>
                    <a:pt x="274" y="331"/>
                  </a:lnTo>
                  <a:lnTo>
                    <a:pt x="274" y="329"/>
                  </a:lnTo>
                  <a:lnTo>
                    <a:pt x="274" y="329"/>
                  </a:lnTo>
                  <a:lnTo>
                    <a:pt x="269" y="329"/>
                  </a:lnTo>
                  <a:lnTo>
                    <a:pt x="269" y="327"/>
                  </a:lnTo>
                  <a:lnTo>
                    <a:pt x="272" y="324"/>
                  </a:lnTo>
                  <a:lnTo>
                    <a:pt x="274" y="327"/>
                  </a:lnTo>
                  <a:lnTo>
                    <a:pt x="274" y="324"/>
                  </a:lnTo>
                  <a:lnTo>
                    <a:pt x="277" y="327"/>
                  </a:lnTo>
                  <a:lnTo>
                    <a:pt x="277" y="329"/>
                  </a:lnTo>
                  <a:lnTo>
                    <a:pt x="279" y="331"/>
                  </a:lnTo>
                  <a:lnTo>
                    <a:pt x="281" y="329"/>
                  </a:lnTo>
                  <a:lnTo>
                    <a:pt x="279" y="329"/>
                  </a:lnTo>
                  <a:lnTo>
                    <a:pt x="279" y="327"/>
                  </a:lnTo>
                  <a:lnTo>
                    <a:pt x="279" y="324"/>
                  </a:lnTo>
                  <a:lnTo>
                    <a:pt x="281" y="324"/>
                  </a:lnTo>
                  <a:lnTo>
                    <a:pt x="281" y="327"/>
                  </a:lnTo>
                  <a:lnTo>
                    <a:pt x="284" y="329"/>
                  </a:lnTo>
                  <a:lnTo>
                    <a:pt x="284" y="329"/>
                  </a:lnTo>
                  <a:lnTo>
                    <a:pt x="284" y="331"/>
                  </a:lnTo>
                  <a:lnTo>
                    <a:pt x="286" y="329"/>
                  </a:lnTo>
                  <a:lnTo>
                    <a:pt x="286" y="329"/>
                  </a:lnTo>
                  <a:lnTo>
                    <a:pt x="286" y="329"/>
                  </a:lnTo>
                  <a:lnTo>
                    <a:pt x="286" y="329"/>
                  </a:lnTo>
                  <a:lnTo>
                    <a:pt x="284" y="327"/>
                  </a:lnTo>
                  <a:lnTo>
                    <a:pt x="284" y="327"/>
                  </a:lnTo>
                  <a:lnTo>
                    <a:pt x="284" y="327"/>
                  </a:lnTo>
                  <a:lnTo>
                    <a:pt x="284" y="324"/>
                  </a:lnTo>
                  <a:lnTo>
                    <a:pt x="286" y="324"/>
                  </a:lnTo>
                  <a:lnTo>
                    <a:pt x="286" y="324"/>
                  </a:lnTo>
                  <a:lnTo>
                    <a:pt x="286" y="324"/>
                  </a:lnTo>
                  <a:lnTo>
                    <a:pt x="286" y="327"/>
                  </a:lnTo>
                  <a:lnTo>
                    <a:pt x="286" y="327"/>
                  </a:lnTo>
                  <a:lnTo>
                    <a:pt x="288" y="327"/>
                  </a:lnTo>
                  <a:lnTo>
                    <a:pt x="291" y="329"/>
                  </a:lnTo>
                  <a:lnTo>
                    <a:pt x="291" y="331"/>
                  </a:lnTo>
                  <a:lnTo>
                    <a:pt x="291" y="334"/>
                  </a:lnTo>
                  <a:lnTo>
                    <a:pt x="293" y="336"/>
                  </a:lnTo>
                  <a:lnTo>
                    <a:pt x="295" y="338"/>
                  </a:lnTo>
                  <a:lnTo>
                    <a:pt x="295" y="338"/>
                  </a:lnTo>
                  <a:lnTo>
                    <a:pt x="298" y="336"/>
                  </a:lnTo>
                  <a:lnTo>
                    <a:pt x="298" y="338"/>
                  </a:lnTo>
                  <a:lnTo>
                    <a:pt x="298" y="341"/>
                  </a:lnTo>
                  <a:lnTo>
                    <a:pt x="298" y="341"/>
                  </a:lnTo>
                  <a:lnTo>
                    <a:pt x="300" y="343"/>
                  </a:lnTo>
                  <a:lnTo>
                    <a:pt x="300" y="341"/>
                  </a:lnTo>
                  <a:lnTo>
                    <a:pt x="300" y="336"/>
                  </a:lnTo>
                  <a:lnTo>
                    <a:pt x="300" y="334"/>
                  </a:lnTo>
                  <a:lnTo>
                    <a:pt x="300" y="334"/>
                  </a:lnTo>
                  <a:lnTo>
                    <a:pt x="300" y="334"/>
                  </a:lnTo>
                  <a:lnTo>
                    <a:pt x="303" y="334"/>
                  </a:lnTo>
                  <a:lnTo>
                    <a:pt x="303" y="334"/>
                  </a:lnTo>
                  <a:lnTo>
                    <a:pt x="303" y="334"/>
                  </a:lnTo>
                  <a:lnTo>
                    <a:pt x="303" y="334"/>
                  </a:lnTo>
                  <a:lnTo>
                    <a:pt x="305" y="334"/>
                  </a:lnTo>
                  <a:lnTo>
                    <a:pt x="305" y="334"/>
                  </a:lnTo>
                  <a:lnTo>
                    <a:pt x="305" y="331"/>
                  </a:lnTo>
                  <a:lnTo>
                    <a:pt x="305" y="331"/>
                  </a:lnTo>
                  <a:lnTo>
                    <a:pt x="305" y="331"/>
                  </a:lnTo>
                  <a:lnTo>
                    <a:pt x="303" y="331"/>
                  </a:lnTo>
                  <a:lnTo>
                    <a:pt x="303" y="327"/>
                  </a:lnTo>
                  <a:lnTo>
                    <a:pt x="303" y="327"/>
                  </a:lnTo>
                  <a:lnTo>
                    <a:pt x="298" y="327"/>
                  </a:lnTo>
                  <a:lnTo>
                    <a:pt x="298" y="324"/>
                  </a:lnTo>
                  <a:lnTo>
                    <a:pt x="298" y="324"/>
                  </a:lnTo>
                  <a:lnTo>
                    <a:pt x="300" y="324"/>
                  </a:lnTo>
                  <a:lnTo>
                    <a:pt x="300" y="324"/>
                  </a:lnTo>
                  <a:lnTo>
                    <a:pt x="300" y="324"/>
                  </a:lnTo>
                  <a:lnTo>
                    <a:pt x="300" y="322"/>
                  </a:lnTo>
                  <a:lnTo>
                    <a:pt x="300" y="322"/>
                  </a:lnTo>
                  <a:lnTo>
                    <a:pt x="300" y="320"/>
                  </a:lnTo>
                  <a:lnTo>
                    <a:pt x="300" y="320"/>
                  </a:lnTo>
                  <a:lnTo>
                    <a:pt x="305" y="327"/>
                  </a:lnTo>
                  <a:lnTo>
                    <a:pt x="305" y="329"/>
                  </a:lnTo>
                  <a:lnTo>
                    <a:pt x="305" y="329"/>
                  </a:lnTo>
                  <a:lnTo>
                    <a:pt x="305" y="329"/>
                  </a:lnTo>
                  <a:lnTo>
                    <a:pt x="305" y="329"/>
                  </a:lnTo>
                  <a:lnTo>
                    <a:pt x="307" y="329"/>
                  </a:lnTo>
                  <a:lnTo>
                    <a:pt x="307" y="329"/>
                  </a:lnTo>
                  <a:lnTo>
                    <a:pt x="307" y="327"/>
                  </a:lnTo>
                  <a:lnTo>
                    <a:pt x="305" y="324"/>
                  </a:lnTo>
                  <a:lnTo>
                    <a:pt x="305" y="322"/>
                  </a:lnTo>
                  <a:lnTo>
                    <a:pt x="307" y="322"/>
                  </a:lnTo>
                  <a:lnTo>
                    <a:pt x="307" y="320"/>
                  </a:lnTo>
                  <a:lnTo>
                    <a:pt x="307" y="322"/>
                  </a:lnTo>
                  <a:lnTo>
                    <a:pt x="307" y="327"/>
                  </a:lnTo>
                  <a:lnTo>
                    <a:pt x="307" y="329"/>
                  </a:lnTo>
                  <a:lnTo>
                    <a:pt x="310" y="331"/>
                  </a:lnTo>
                  <a:lnTo>
                    <a:pt x="310" y="327"/>
                  </a:lnTo>
                  <a:lnTo>
                    <a:pt x="310" y="322"/>
                  </a:lnTo>
                  <a:lnTo>
                    <a:pt x="310" y="320"/>
                  </a:lnTo>
                  <a:lnTo>
                    <a:pt x="310" y="320"/>
                  </a:lnTo>
                  <a:lnTo>
                    <a:pt x="312" y="320"/>
                  </a:lnTo>
                  <a:lnTo>
                    <a:pt x="312" y="320"/>
                  </a:lnTo>
                  <a:lnTo>
                    <a:pt x="312" y="317"/>
                  </a:lnTo>
                  <a:lnTo>
                    <a:pt x="312" y="317"/>
                  </a:lnTo>
                  <a:lnTo>
                    <a:pt x="310" y="315"/>
                  </a:lnTo>
                  <a:lnTo>
                    <a:pt x="307" y="312"/>
                  </a:lnTo>
                  <a:lnTo>
                    <a:pt x="307" y="312"/>
                  </a:lnTo>
                  <a:lnTo>
                    <a:pt x="310" y="312"/>
                  </a:lnTo>
                  <a:lnTo>
                    <a:pt x="310" y="310"/>
                  </a:lnTo>
                  <a:lnTo>
                    <a:pt x="310" y="308"/>
                  </a:lnTo>
                  <a:lnTo>
                    <a:pt x="310" y="308"/>
                  </a:lnTo>
                  <a:lnTo>
                    <a:pt x="312" y="305"/>
                  </a:lnTo>
                  <a:lnTo>
                    <a:pt x="312" y="308"/>
                  </a:lnTo>
                  <a:lnTo>
                    <a:pt x="312" y="305"/>
                  </a:lnTo>
                  <a:lnTo>
                    <a:pt x="314" y="303"/>
                  </a:lnTo>
                  <a:lnTo>
                    <a:pt x="314" y="303"/>
                  </a:lnTo>
                  <a:lnTo>
                    <a:pt x="314" y="305"/>
                  </a:lnTo>
                  <a:lnTo>
                    <a:pt x="314" y="308"/>
                  </a:lnTo>
                  <a:lnTo>
                    <a:pt x="314" y="310"/>
                  </a:lnTo>
                  <a:lnTo>
                    <a:pt x="314" y="310"/>
                  </a:lnTo>
                  <a:lnTo>
                    <a:pt x="317" y="312"/>
                  </a:lnTo>
                  <a:lnTo>
                    <a:pt x="317" y="312"/>
                  </a:lnTo>
                  <a:lnTo>
                    <a:pt x="317" y="310"/>
                  </a:lnTo>
                  <a:lnTo>
                    <a:pt x="317" y="310"/>
                  </a:lnTo>
                  <a:lnTo>
                    <a:pt x="317" y="303"/>
                  </a:lnTo>
                  <a:lnTo>
                    <a:pt x="317" y="303"/>
                  </a:lnTo>
                  <a:lnTo>
                    <a:pt x="319" y="303"/>
                  </a:lnTo>
                  <a:lnTo>
                    <a:pt x="319" y="310"/>
                  </a:lnTo>
                  <a:lnTo>
                    <a:pt x="319" y="312"/>
                  </a:lnTo>
                  <a:lnTo>
                    <a:pt x="322" y="312"/>
                  </a:lnTo>
                  <a:lnTo>
                    <a:pt x="322" y="312"/>
                  </a:lnTo>
                  <a:lnTo>
                    <a:pt x="324" y="312"/>
                  </a:lnTo>
                  <a:lnTo>
                    <a:pt x="324" y="308"/>
                  </a:lnTo>
                  <a:lnTo>
                    <a:pt x="326" y="305"/>
                  </a:lnTo>
                  <a:lnTo>
                    <a:pt x="326" y="305"/>
                  </a:lnTo>
                  <a:lnTo>
                    <a:pt x="326" y="303"/>
                  </a:lnTo>
                  <a:lnTo>
                    <a:pt x="329" y="303"/>
                  </a:lnTo>
                  <a:lnTo>
                    <a:pt x="329" y="305"/>
                  </a:lnTo>
                  <a:lnTo>
                    <a:pt x="329" y="305"/>
                  </a:lnTo>
                  <a:lnTo>
                    <a:pt x="329" y="308"/>
                  </a:lnTo>
                  <a:lnTo>
                    <a:pt x="329" y="308"/>
                  </a:lnTo>
                  <a:lnTo>
                    <a:pt x="329" y="308"/>
                  </a:lnTo>
                  <a:lnTo>
                    <a:pt x="331" y="308"/>
                  </a:lnTo>
                  <a:lnTo>
                    <a:pt x="331" y="308"/>
                  </a:lnTo>
                  <a:lnTo>
                    <a:pt x="331" y="308"/>
                  </a:lnTo>
                  <a:lnTo>
                    <a:pt x="333" y="308"/>
                  </a:lnTo>
                  <a:lnTo>
                    <a:pt x="333" y="308"/>
                  </a:lnTo>
                  <a:lnTo>
                    <a:pt x="333" y="305"/>
                  </a:lnTo>
                  <a:lnTo>
                    <a:pt x="333" y="305"/>
                  </a:lnTo>
                  <a:lnTo>
                    <a:pt x="336" y="305"/>
                  </a:lnTo>
                  <a:lnTo>
                    <a:pt x="336" y="305"/>
                  </a:lnTo>
                  <a:lnTo>
                    <a:pt x="333" y="303"/>
                  </a:lnTo>
                  <a:lnTo>
                    <a:pt x="333" y="303"/>
                  </a:lnTo>
                  <a:lnTo>
                    <a:pt x="333" y="301"/>
                  </a:lnTo>
                  <a:lnTo>
                    <a:pt x="333" y="301"/>
                  </a:lnTo>
                  <a:lnTo>
                    <a:pt x="333" y="296"/>
                  </a:lnTo>
                  <a:lnTo>
                    <a:pt x="331" y="296"/>
                  </a:lnTo>
                  <a:lnTo>
                    <a:pt x="331" y="296"/>
                  </a:lnTo>
                  <a:lnTo>
                    <a:pt x="333" y="294"/>
                  </a:lnTo>
                  <a:lnTo>
                    <a:pt x="333" y="291"/>
                  </a:lnTo>
                  <a:lnTo>
                    <a:pt x="336" y="294"/>
                  </a:lnTo>
                  <a:lnTo>
                    <a:pt x="336" y="294"/>
                  </a:lnTo>
                  <a:lnTo>
                    <a:pt x="336" y="294"/>
                  </a:lnTo>
                  <a:lnTo>
                    <a:pt x="338" y="294"/>
                  </a:lnTo>
                  <a:lnTo>
                    <a:pt x="338" y="294"/>
                  </a:lnTo>
                  <a:lnTo>
                    <a:pt x="338" y="296"/>
                  </a:lnTo>
                  <a:lnTo>
                    <a:pt x="340" y="296"/>
                  </a:lnTo>
                  <a:lnTo>
                    <a:pt x="340" y="296"/>
                  </a:lnTo>
                  <a:lnTo>
                    <a:pt x="343" y="294"/>
                  </a:lnTo>
                  <a:lnTo>
                    <a:pt x="345" y="294"/>
                  </a:lnTo>
                  <a:lnTo>
                    <a:pt x="343" y="294"/>
                  </a:lnTo>
                  <a:lnTo>
                    <a:pt x="343" y="291"/>
                  </a:lnTo>
                  <a:lnTo>
                    <a:pt x="340" y="289"/>
                  </a:lnTo>
                  <a:lnTo>
                    <a:pt x="340" y="286"/>
                  </a:lnTo>
                  <a:lnTo>
                    <a:pt x="343" y="286"/>
                  </a:lnTo>
                  <a:lnTo>
                    <a:pt x="345" y="289"/>
                  </a:lnTo>
                  <a:lnTo>
                    <a:pt x="345" y="294"/>
                  </a:lnTo>
                  <a:lnTo>
                    <a:pt x="348" y="294"/>
                  </a:lnTo>
                  <a:lnTo>
                    <a:pt x="348" y="294"/>
                  </a:lnTo>
                  <a:lnTo>
                    <a:pt x="348" y="291"/>
                  </a:lnTo>
                  <a:lnTo>
                    <a:pt x="348" y="291"/>
                  </a:lnTo>
                  <a:lnTo>
                    <a:pt x="350" y="291"/>
                  </a:lnTo>
                  <a:lnTo>
                    <a:pt x="350" y="291"/>
                  </a:lnTo>
                  <a:lnTo>
                    <a:pt x="350" y="289"/>
                  </a:lnTo>
                  <a:lnTo>
                    <a:pt x="348" y="289"/>
                  </a:lnTo>
                  <a:lnTo>
                    <a:pt x="348" y="286"/>
                  </a:lnTo>
                  <a:lnTo>
                    <a:pt x="348" y="284"/>
                  </a:lnTo>
                  <a:lnTo>
                    <a:pt x="345" y="284"/>
                  </a:lnTo>
                  <a:lnTo>
                    <a:pt x="345" y="282"/>
                  </a:lnTo>
                  <a:lnTo>
                    <a:pt x="345" y="282"/>
                  </a:lnTo>
                  <a:lnTo>
                    <a:pt x="348" y="282"/>
                  </a:lnTo>
                  <a:lnTo>
                    <a:pt x="348" y="282"/>
                  </a:lnTo>
                  <a:lnTo>
                    <a:pt x="350" y="282"/>
                  </a:lnTo>
                  <a:lnTo>
                    <a:pt x="348" y="282"/>
                  </a:lnTo>
                  <a:lnTo>
                    <a:pt x="350" y="279"/>
                  </a:lnTo>
                  <a:lnTo>
                    <a:pt x="352" y="279"/>
                  </a:lnTo>
                  <a:lnTo>
                    <a:pt x="352" y="282"/>
                  </a:lnTo>
                  <a:lnTo>
                    <a:pt x="352" y="284"/>
                  </a:lnTo>
                  <a:lnTo>
                    <a:pt x="352" y="284"/>
                  </a:lnTo>
                  <a:lnTo>
                    <a:pt x="355" y="286"/>
                  </a:lnTo>
                  <a:lnTo>
                    <a:pt x="355" y="286"/>
                  </a:lnTo>
                  <a:lnTo>
                    <a:pt x="357" y="286"/>
                  </a:lnTo>
                  <a:lnTo>
                    <a:pt x="359" y="286"/>
                  </a:lnTo>
                  <a:lnTo>
                    <a:pt x="357" y="284"/>
                  </a:lnTo>
                  <a:lnTo>
                    <a:pt x="357" y="284"/>
                  </a:lnTo>
                  <a:lnTo>
                    <a:pt x="357" y="284"/>
                  </a:lnTo>
                  <a:lnTo>
                    <a:pt x="359" y="282"/>
                  </a:lnTo>
                  <a:lnTo>
                    <a:pt x="359" y="284"/>
                  </a:lnTo>
                  <a:lnTo>
                    <a:pt x="362" y="284"/>
                  </a:lnTo>
                  <a:lnTo>
                    <a:pt x="362" y="284"/>
                  </a:lnTo>
                  <a:lnTo>
                    <a:pt x="364" y="284"/>
                  </a:lnTo>
                  <a:lnTo>
                    <a:pt x="364" y="282"/>
                  </a:lnTo>
                  <a:lnTo>
                    <a:pt x="362" y="282"/>
                  </a:lnTo>
                  <a:lnTo>
                    <a:pt x="364" y="282"/>
                  </a:lnTo>
                  <a:lnTo>
                    <a:pt x="364" y="279"/>
                  </a:lnTo>
                  <a:lnTo>
                    <a:pt x="366" y="279"/>
                  </a:lnTo>
                  <a:lnTo>
                    <a:pt x="369" y="272"/>
                  </a:lnTo>
                  <a:lnTo>
                    <a:pt x="369" y="270"/>
                  </a:lnTo>
                  <a:lnTo>
                    <a:pt x="369" y="267"/>
                  </a:lnTo>
                  <a:lnTo>
                    <a:pt x="371" y="270"/>
                  </a:lnTo>
                  <a:lnTo>
                    <a:pt x="371" y="267"/>
                  </a:lnTo>
                  <a:lnTo>
                    <a:pt x="371" y="265"/>
                  </a:lnTo>
                  <a:lnTo>
                    <a:pt x="371" y="265"/>
                  </a:lnTo>
                  <a:lnTo>
                    <a:pt x="371" y="265"/>
                  </a:lnTo>
                  <a:lnTo>
                    <a:pt x="374" y="265"/>
                  </a:lnTo>
                  <a:lnTo>
                    <a:pt x="374" y="265"/>
                  </a:lnTo>
                  <a:lnTo>
                    <a:pt x="376" y="263"/>
                  </a:lnTo>
                  <a:lnTo>
                    <a:pt x="376" y="258"/>
                  </a:lnTo>
                  <a:lnTo>
                    <a:pt x="378" y="258"/>
                  </a:lnTo>
                  <a:lnTo>
                    <a:pt x="376" y="258"/>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4" name="Freeform 33"/>
            <p:cNvSpPr>
              <a:spLocks noEditPoints="1"/>
            </p:cNvSpPr>
            <p:nvPr/>
          </p:nvSpPr>
          <p:spPr bwMode="auto">
            <a:xfrm>
              <a:off x="5768140" y="3472598"/>
              <a:ext cx="529992" cy="251659"/>
            </a:xfrm>
            <a:custGeom>
              <a:avLst/>
              <a:gdLst>
                <a:gd name="T0" fmla="*/ 374 w 457"/>
                <a:gd name="T1" fmla="*/ 208 h 217"/>
                <a:gd name="T2" fmla="*/ 450 w 457"/>
                <a:gd name="T3" fmla="*/ 187 h 217"/>
                <a:gd name="T4" fmla="*/ 457 w 457"/>
                <a:gd name="T5" fmla="*/ 146 h 217"/>
                <a:gd name="T6" fmla="*/ 450 w 457"/>
                <a:gd name="T7" fmla="*/ 146 h 217"/>
                <a:gd name="T8" fmla="*/ 445 w 457"/>
                <a:gd name="T9" fmla="*/ 139 h 217"/>
                <a:gd name="T10" fmla="*/ 367 w 457"/>
                <a:gd name="T11" fmla="*/ 52 h 217"/>
                <a:gd name="T12" fmla="*/ 220 w 457"/>
                <a:gd name="T13" fmla="*/ 28 h 217"/>
                <a:gd name="T14" fmla="*/ 22 w 457"/>
                <a:gd name="T15" fmla="*/ 66 h 217"/>
                <a:gd name="T16" fmla="*/ 36 w 457"/>
                <a:gd name="T17" fmla="*/ 106 h 217"/>
                <a:gd name="T18" fmla="*/ 53 w 457"/>
                <a:gd name="T19" fmla="*/ 94 h 217"/>
                <a:gd name="T20" fmla="*/ 67 w 457"/>
                <a:gd name="T21" fmla="*/ 78 h 217"/>
                <a:gd name="T22" fmla="*/ 74 w 457"/>
                <a:gd name="T23" fmla="*/ 71 h 217"/>
                <a:gd name="T24" fmla="*/ 90 w 457"/>
                <a:gd name="T25" fmla="*/ 78 h 217"/>
                <a:gd name="T26" fmla="*/ 112 w 457"/>
                <a:gd name="T27" fmla="*/ 59 h 217"/>
                <a:gd name="T28" fmla="*/ 154 w 457"/>
                <a:gd name="T29" fmla="*/ 56 h 217"/>
                <a:gd name="T30" fmla="*/ 164 w 457"/>
                <a:gd name="T31" fmla="*/ 63 h 217"/>
                <a:gd name="T32" fmla="*/ 173 w 457"/>
                <a:gd name="T33" fmla="*/ 82 h 217"/>
                <a:gd name="T34" fmla="*/ 202 w 457"/>
                <a:gd name="T35" fmla="*/ 104 h 217"/>
                <a:gd name="T36" fmla="*/ 251 w 457"/>
                <a:gd name="T37" fmla="*/ 111 h 217"/>
                <a:gd name="T38" fmla="*/ 254 w 457"/>
                <a:gd name="T39" fmla="*/ 158 h 217"/>
                <a:gd name="T40" fmla="*/ 244 w 457"/>
                <a:gd name="T41" fmla="*/ 175 h 217"/>
                <a:gd name="T42" fmla="*/ 258 w 457"/>
                <a:gd name="T43" fmla="*/ 177 h 217"/>
                <a:gd name="T44" fmla="*/ 268 w 457"/>
                <a:gd name="T45" fmla="*/ 179 h 217"/>
                <a:gd name="T46" fmla="*/ 299 w 457"/>
                <a:gd name="T47" fmla="*/ 198 h 217"/>
                <a:gd name="T48" fmla="*/ 329 w 457"/>
                <a:gd name="T49" fmla="*/ 201 h 217"/>
                <a:gd name="T50" fmla="*/ 341 w 457"/>
                <a:gd name="T51" fmla="*/ 198 h 217"/>
                <a:gd name="T52" fmla="*/ 306 w 457"/>
                <a:gd name="T53" fmla="*/ 172 h 217"/>
                <a:gd name="T54" fmla="*/ 313 w 457"/>
                <a:gd name="T55" fmla="*/ 172 h 217"/>
                <a:gd name="T56" fmla="*/ 313 w 457"/>
                <a:gd name="T57" fmla="*/ 153 h 217"/>
                <a:gd name="T58" fmla="*/ 303 w 457"/>
                <a:gd name="T59" fmla="*/ 116 h 217"/>
                <a:gd name="T60" fmla="*/ 303 w 457"/>
                <a:gd name="T61" fmla="*/ 101 h 217"/>
                <a:gd name="T62" fmla="*/ 313 w 457"/>
                <a:gd name="T63" fmla="*/ 97 h 217"/>
                <a:gd name="T64" fmla="*/ 306 w 457"/>
                <a:gd name="T65" fmla="*/ 82 h 217"/>
                <a:gd name="T66" fmla="*/ 287 w 457"/>
                <a:gd name="T67" fmla="*/ 71 h 217"/>
                <a:gd name="T68" fmla="*/ 299 w 457"/>
                <a:gd name="T69" fmla="*/ 66 h 217"/>
                <a:gd name="T70" fmla="*/ 310 w 457"/>
                <a:gd name="T71" fmla="*/ 54 h 217"/>
                <a:gd name="T72" fmla="*/ 315 w 457"/>
                <a:gd name="T73" fmla="*/ 37 h 217"/>
                <a:gd name="T74" fmla="*/ 329 w 457"/>
                <a:gd name="T75" fmla="*/ 23 h 217"/>
                <a:gd name="T76" fmla="*/ 351 w 457"/>
                <a:gd name="T77" fmla="*/ 16 h 217"/>
                <a:gd name="T78" fmla="*/ 355 w 457"/>
                <a:gd name="T79" fmla="*/ 40 h 217"/>
                <a:gd name="T80" fmla="*/ 322 w 457"/>
                <a:gd name="T81" fmla="*/ 75 h 217"/>
                <a:gd name="T82" fmla="*/ 339 w 457"/>
                <a:gd name="T83" fmla="*/ 75 h 217"/>
                <a:gd name="T84" fmla="*/ 322 w 457"/>
                <a:gd name="T85" fmla="*/ 94 h 217"/>
                <a:gd name="T86" fmla="*/ 322 w 457"/>
                <a:gd name="T87" fmla="*/ 106 h 217"/>
                <a:gd name="T88" fmla="*/ 339 w 457"/>
                <a:gd name="T89" fmla="*/ 104 h 217"/>
                <a:gd name="T90" fmla="*/ 339 w 457"/>
                <a:gd name="T91" fmla="*/ 120 h 217"/>
                <a:gd name="T92" fmla="*/ 327 w 457"/>
                <a:gd name="T93" fmla="*/ 134 h 217"/>
                <a:gd name="T94" fmla="*/ 339 w 457"/>
                <a:gd name="T95" fmla="*/ 132 h 217"/>
                <a:gd name="T96" fmla="*/ 346 w 457"/>
                <a:gd name="T97" fmla="*/ 137 h 217"/>
                <a:gd name="T98" fmla="*/ 360 w 457"/>
                <a:gd name="T99" fmla="*/ 142 h 217"/>
                <a:gd name="T100" fmla="*/ 334 w 457"/>
                <a:gd name="T101" fmla="*/ 149 h 217"/>
                <a:gd name="T102" fmla="*/ 339 w 457"/>
                <a:gd name="T103" fmla="*/ 153 h 217"/>
                <a:gd name="T104" fmla="*/ 346 w 457"/>
                <a:gd name="T105" fmla="*/ 175 h 217"/>
                <a:gd name="T106" fmla="*/ 367 w 457"/>
                <a:gd name="T107" fmla="*/ 175 h 217"/>
                <a:gd name="T108" fmla="*/ 374 w 457"/>
                <a:gd name="T109" fmla="*/ 172 h 217"/>
                <a:gd name="T110" fmla="*/ 388 w 457"/>
                <a:gd name="T111" fmla="*/ 179 h 217"/>
                <a:gd name="T112" fmla="*/ 395 w 457"/>
                <a:gd name="T113" fmla="*/ 189 h 217"/>
                <a:gd name="T114" fmla="*/ 395 w 457"/>
                <a:gd name="T115" fmla="*/ 194 h 217"/>
                <a:gd name="T116" fmla="*/ 391 w 457"/>
                <a:gd name="T117" fmla="*/ 210 h 217"/>
                <a:gd name="T118" fmla="*/ 412 w 457"/>
                <a:gd name="T119" fmla="*/ 208 h 217"/>
                <a:gd name="T120" fmla="*/ 443 w 457"/>
                <a:gd name="T121" fmla="*/ 182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57" h="217">
                  <a:moveTo>
                    <a:pt x="374" y="208"/>
                  </a:moveTo>
                  <a:lnTo>
                    <a:pt x="374" y="205"/>
                  </a:lnTo>
                  <a:lnTo>
                    <a:pt x="372" y="205"/>
                  </a:lnTo>
                  <a:lnTo>
                    <a:pt x="372" y="205"/>
                  </a:lnTo>
                  <a:lnTo>
                    <a:pt x="372" y="208"/>
                  </a:lnTo>
                  <a:lnTo>
                    <a:pt x="372" y="210"/>
                  </a:lnTo>
                  <a:lnTo>
                    <a:pt x="377" y="210"/>
                  </a:lnTo>
                  <a:lnTo>
                    <a:pt x="377" y="210"/>
                  </a:lnTo>
                  <a:lnTo>
                    <a:pt x="377" y="213"/>
                  </a:lnTo>
                  <a:lnTo>
                    <a:pt x="372" y="213"/>
                  </a:lnTo>
                  <a:lnTo>
                    <a:pt x="372" y="213"/>
                  </a:lnTo>
                  <a:lnTo>
                    <a:pt x="374" y="215"/>
                  </a:lnTo>
                  <a:lnTo>
                    <a:pt x="377" y="215"/>
                  </a:lnTo>
                  <a:lnTo>
                    <a:pt x="377" y="215"/>
                  </a:lnTo>
                  <a:lnTo>
                    <a:pt x="377" y="213"/>
                  </a:lnTo>
                  <a:lnTo>
                    <a:pt x="379" y="210"/>
                  </a:lnTo>
                  <a:lnTo>
                    <a:pt x="377" y="208"/>
                  </a:lnTo>
                  <a:lnTo>
                    <a:pt x="374" y="208"/>
                  </a:lnTo>
                  <a:close/>
                  <a:moveTo>
                    <a:pt x="369" y="189"/>
                  </a:moveTo>
                  <a:lnTo>
                    <a:pt x="369" y="187"/>
                  </a:lnTo>
                  <a:lnTo>
                    <a:pt x="367" y="187"/>
                  </a:lnTo>
                  <a:lnTo>
                    <a:pt x="365" y="187"/>
                  </a:lnTo>
                  <a:lnTo>
                    <a:pt x="365" y="189"/>
                  </a:lnTo>
                  <a:lnTo>
                    <a:pt x="365" y="191"/>
                  </a:lnTo>
                  <a:lnTo>
                    <a:pt x="367" y="191"/>
                  </a:lnTo>
                  <a:lnTo>
                    <a:pt x="369" y="191"/>
                  </a:lnTo>
                  <a:lnTo>
                    <a:pt x="372" y="191"/>
                  </a:lnTo>
                  <a:lnTo>
                    <a:pt x="372" y="189"/>
                  </a:lnTo>
                  <a:lnTo>
                    <a:pt x="369" y="189"/>
                  </a:lnTo>
                  <a:close/>
                  <a:moveTo>
                    <a:pt x="455" y="158"/>
                  </a:moveTo>
                  <a:lnTo>
                    <a:pt x="452" y="168"/>
                  </a:lnTo>
                  <a:lnTo>
                    <a:pt x="452" y="172"/>
                  </a:lnTo>
                  <a:lnTo>
                    <a:pt x="452" y="177"/>
                  </a:lnTo>
                  <a:lnTo>
                    <a:pt x="452" y="179"/>
                  </a:lnTo>
                  <a:lnTo>
                    <a:pt x="452" y="182"/>
                  </a:lnTo>
                  <a:lnTo>
                    <a:pt x="450" y="187"/>
                  </a:lnTo>
                  <a:lnTo>
                    <a:pt x="448" y="191"/>
                  </a:lnTo>
                  <a:lnTo>
                    <a:pt x="450" y="191"/>
                  </a:lnTo>
                  <a:lnTo>
                    <a:pt x="450" y="189"/>
                  </a:lnTo>
                  <a:lnTo>
                    <a:pt x="450" y="189"/>
                  </a:lnTo>
                  <a:lnTo>
                    <a:pt x="452" y="184"/>
                  </a:lnTo>
                  <a:lnTo>
                    <a:pt x="455" y="172"/>
                  </a:lnTo>
                  <a:lnTo>
                    <a:pt x="455" y="165"/>
                  </a:lnTo>
                  <a:lnTo>
                    <a:pt x="457" y="158"/>
                  </a:lnTo>
                  <a:lnTo>
                    <a:pt x="457" y="156"/>
                  </a:lnTo>
                  <a:lnTo>
                    <a:pt x="455" y="156"/>
                  </a:lnTo>
                  <a:lnTo>
                    <a:pt x="455" y="158"/>
                  </a:lnTo>
                  <a:close/>
                  <a:moveTo>
                    <a:pt x="457" y="139"/>
                  </a:moveTo>
                  <a:lnTo>
                    <a:pt x="457" y="137"/>
                  </a:lnTo>
                  <a:lnTo>
                    <a:pt x="457" y="137"/>
                  </a:lnTo>
                  <a:lnTo>
                    <a:pt x="455" y="137"/>
                  </a:lnTo>
                  <a:lnTo>
                    <a:pt x="455" y="137"/>
                  </a:lnTo>
                  <a:lnTo>
                    <a:pt x="457" y="139"/>
                  </a:lnTo>
                  <a:lnTo>
                    <a:pt x="457" y="146"/>
                  </a:lnTo>
                  <a:lnTo>
                    <a:pt x="457" y="151"/>
                  </a:lnTo>
                  <a:lnTo>
                    <a:pt x="457" y="149"/>
                  </a:lnTo>
                  <a:lnTo>
                    <a:pt x="457" y="144"/>
                  </a:lnTo>
                  <a:lnTo>
                    <a:pt x="457" y="139"/>
                  </a:lnTo>
                  <a:close/>
                  <a:moveTo>
                    <a:pt x="452" y="163"/>
                  </a:moveTo>
                  <a:lnTo>
                    <a:pt x="452" y="158"/>
                  </a:lnTo>
                  <a:lnTo>
                    <a:pt x="455" y="156"/>
                  </a:lnTo>
                  <a:lnTo>
                    <a:pt x="455" y="153"/>
                  </a:lnTo>
                  <a:lnTo>
                    <a:pt x="455" y="151"/>
                  </a:lnTo>
                  <a:lnTo>
                    <a:pt x="455" y="149"/>
                  </a:lnTo>
                  <a:lnTo>
                    <a:pt x="455" y="149"/>
                  </a:lnTo>
                  <a:lnTo>
                    <a:pt x="452" y="149"/>
                  </a:lnTo>
                  <a:lnTo>
                    <a:pt x="452" y="149"/>
                  </a:lnTo>
                  <a:lnTo>
                    <a:pt x="450" y="149"/>
                  </a:lnTo>
                  <a:lnTo>
                    <a:pt x="450" y="149"/>
                  </a:lnTo>
                  <a:lnTo>
                    <a:pt x="450" y="149"/>
                  </a:lnTo>
                  <a:lnTo>
                    <a:pt x="452" y="146"/>
                  </a:lnTo>
                  <a:lnTo>
                    <a:pt x="450" y="146"/>
                  </a:lnTo>
                  <a:lnTo>
                    <a:pt x="450" y="146"/>
                  </a:lnTo>
                  <a:lnTo>
                    <a:pt x="450" y="146"/>
                  </a:lnTo>
                  <a:lnTo>
                    <a:pt x="450" y="144"/>
                  </a:lnTo>
                  <a:lnTo>
                    <a:pt x="450" y="144"/>
                  </a:lnTo>
                  <a:lnTo>
                    <a:pt x="445" y="144"/>
                  </a:lnTo>
                  <a:lnTo>
                    <a:pt x="445" y="142"/>
                  </a:lnTo>
                  <a:lnTo>
                    <a:pt x="448" y="142"/>
                  </a:lnTo>
                  <a:lnTo>
                    <a:pt x="450" y="142"/>
                  </a:lnTo>
                  <a:lnTo>
                    <a:pt x="452" y="142"/>
                  </a:lnTo>
                  <a:lnTo>
                    <a:pt x="452" y="142"/>
                  </a:lnTo>
                  <a:lnTo>
                    <a:pt x="452" y="142"/>
                  </a:lnTo>
                  <a:lnTo>
                    <a:pt x="450" y="139"/>
                  </a:lnTo>
                  <a:lnTo>
                    <a:pt x="452" y="139"/>
                  </a:lnTo>
                  <a:lnTo>
                    <a:pt x="452" y="139"/>
                  </a:lnTo>
                  <a:lnTo>
                    <a:pt x="452" y="137"/>
                  </a:lnTo>
                  <a:lnTo>
                    <a:pt x="452" y="137"/>
                  </a:lnTo>
                  <a:lnTo>
                    <a:pt x="450" y="137"/>
                  </a:lnTo>
                  <a:lnTo>
                    <a:pt x="445" y="139"/>
                  </a:lnTo>
                  <a:lnTo>
                    <a:pt x="438" y="139"/>
                  </a:lnTo>
                  <a:lnTo>
                    <a:pt x="431" y="142"/>
                  </a:lnTo>
                  <a:lnTo>
                    <a:pt x="424" y="144"/>
                  </a:lnTo>
                  <a:lnTo>
                    <a:pt x="417" y="144"/>
                  </a:lnTo>
                  <a:lnTo>
                    <a:pt x="407" y="146"/>
                  </a:lnTo>
                  <a:lnTo>
                    <a:pt x="400" y="149"/>
                  </a:lnTo>
                  <a:lnTo>
                    <a:pt x="393" y="151"/>
                  </a:lnTo>
                  <a:lnTo>
                    <a:pt x="391" y="144"/>
                  </a:lnTo>
                  <a:lnTo>
                    <a:pt x="391" y="139"/>
                  </a:lnTo>
                  <a:lnTo>
                    <a:pt x="388" y="130"/>
                  </a:lnTo>
                  <a:lnTo>
                    <a:pt x="386" y="120"/>
                  </a:lnTo>
                  <a:lnTo>
                    <a:pt x="384" y="113"/>
                  </a:lnTo>
                  <a:lnTo>
                    <a:pt x="381" y="104"/>
                  </a:lnTo>
                  <a:lnTo>
                    <a:pt x="379" y="94"/>
                  </a:lnTo>
                  <a:lnTo>
                    <a:pt x="377" y="87"/>
                  </a:lnTo>
                  <a:lnTo>
                    <a:pt x="372" y="68"/>
                  </a:lnTo>
                  <a:lnTo>
                    <a:pt x="369" y="61"/>
                  </a:lnTo>
                  <a:lnTo>
                    <a:pt x="367" y="52"/>
                  </a:lnTo>
                  <a:lnTo>
                    <a:pt x="365" y="42"/>
                  </a:lnTo>
                  <a:lnTo>
                    <a:pt x="360" y="33"/>
                  </a:lnTo>
                  <a:lnTo>
                    <a:pt x="358" y="26"/>
                  </a:lnTo>
                  <a:lnTo>
                    <a:pt x="355" y="16"/>
                  </a:lnTo>
                  <a:lnTo>
                    <a:pt x="353" y="7"/>
                  </a:lnTo>
                  <a:lnTo>
                    <a:pt x="351" y="0"/>
                  </a:lnTo>
                  <a:lnTo>
                    <a:pt x="341" y="2"/>
                  </a:lnTo>
                  <a:lnTo>
                    <a:pt x="329" y="4"/>
                  </a:lnTo>
                  <a:lnTo>
                    <a:pt x="320" y="7"/>
                  </a:lnTo>
                  <a:lnTo>
                    <a:pt x="308" y="9"/>
                  </a:lnTo>
                  <a:lnTo>
                    <a:pt x="296" y="11"/>
                  </a:lnTo>
                  <a:lnTo>
                    <a:pt x="287" y="14"/>
                  </a:lnTo>
                  <a:lnTo>
                    <a:pt x="275" y="16"/>
                  </a:lnTo>
                  <a:lnTo>
                    <a:pt x="263" y="19"/>
                  </a:lnTo>
                  <a:lnTo>
                    <a:pt x="254" y="21"/>
                  </a:lnTo>
                  <a:lnTo>
                    <a:pt x="242" y="23"/>
                  </a:lnTo>
                  <a:lnTo>
                    <a:pt x="232" y="26"/>
                  </a:lnTo>
                  <a:lnTo>
                    <a:pt x="220" y="28"/>
                  </a:lnTo>
                  <a:lnTo>
                    <a:pt x="209" y="30"/>
                  </a:lnTo>
                  <a:lnTo>
                    <a:pt x="199" y="33"/>
                  </a:lnTo>
                  <a:lnTo>
                    <a:pt x="187" y="35"/>
                  </a:lnTo>
                  <a:lnTo>
                    <a:pt x="176" y="37"/>
                  </a:lnTo>
                  <a:lnTo>
                    <a:pt x="166" y="37"/>
                  </a:lnTo>
                  <a:lnTo>
                    <a:pt x="154" y="40"/>
                  </a:lnTo>
                  <a:lnTo>
                    <a:pt x="142" y="42"/>
                  </a:lnTo>
                  <a:lnTo>
                    <a:pt x="133" y="45"/>
                  </a:lnTo>
                  <a:lnTo>
                    <a:pt x="121" y="47"/>
                  </a:lnTo>
                  <a:lnTo>
                    <a:pt x="109" y="49"/>
                  </a:lnTo>
                  <a:lnTo>
                    <a:pt x="100" y="52"/>
                  </a:lnTo>
                  <a:lnTo>
                    <a:pt x="88" y="54"/>
                  </a:lnTo>
                  <a:lnTo>
                    <a:pt x="79" y="56"/>
                  </a:lnTo>
                  <a:lnTo>
                    <a:pt x="67" y="59"/>
                  </a:lnTo>
                  <a:lnTo>
                    <a:pt x="55" y="61"/>
                  </a:lnTo>
                  <a:lnTo>
                    <a:pt x="45" y="63"/>
                  </a:lnTo>
                  <a:lnTo>
                    <a:pt x="34" y="63"/>
                  </a:lnTo>
                  <a:lnTo>
                    <a:pt x="22" y="66"/>
                  </a:lnTo>
                  <a:lnTo>
                    <a:pt x="12" y="68"/>
                  </a:lnTo>
                  <a:lnTo>
                    <a:pt x="0" y="71"/>
                  </a:lnTo>
                  <a:lnTo>
                    <a:pt x="10" y="132"/>
                  </a:lnTo>
                  <a:lnTo>
                    <a:pt x="12" y="134"/>
                  </a:lnTo>
                  <a:lnTo>
                    <a:pt x="12" y="134"/>
                  </a:lnTo>
                  <a:lnTo>
                    <a:pt x="12" y="132"/>
                  </a:lnTo>
                  <a:lnTo>
                    <a:pt x="15" y="132"/>
                  </a:lnTo>
                  <a:lnTo>
                    <a:pt x="22" y="120"/>
                  </a:lnTo>
                  <a:lnTo>
                    <a:pt x="24" y="120"/>
                  </a:lnTo>
                  <a:lnTo>
                    <a:pt x="26" y="118"/>
                  </a:lnTo>
                  <a:lnTo>
                    <a:pt x="29" y="118"/>
                  </a:lnTo>
                  <a:lnTo>
                    <a:pt x="29" y="118"/>
                  </a:lnTo>
                  <a:lnTo>
                    <a:pt x="29" y="116"/>
                  </a:lnTo>
                  <a:lnTo>
                    <a:pt x="29" y="113"/>
                  </a:lnTo>
                  <a:lnTo>
                    <a:pt x="31" y="111"/>
                  </a:lnTo>
                  <a:lnTo>
                    <a:pt x="34" y="108"/>
                  </a:lnTo>
                  <a:lnTo>
                    <a:pt x="36" y="106"/>
                  </a:lnTo>
                  <a:lnTo>
                    <a:pt x="36" y="106"/>
                  </a:lnTo>
                  <a:lnTo>
                    <a:pt x="38" y="106"/>
                  </a:lnTo>
                  <a:lnTo>
                    <a:pt x="38" y="104"/>
                  </a:lnTo>
                  <a:lnTo>
                    <a:pt x="41" y="101"/>
                  </a:lnTo>
                  <a:lnTo>
                    <a:pt x="41" y="101"/>
                  </a:lnTo>
                  <a:lnTo>
                    <a:pt x="41" y="101"/>
                  </a:lnTo>
                  <a:lnTo>
                    <a:pt x="41" y="101"/>
                  </a:lnTo>
                  <a:lnTo>
                    <a:pt x="41" y="99"/>
                  </a:lnTo>
                  <a:lnTo>
                    <a:pt x="41" y="97"/>
                  </a:lnTo>
                  <a:lnTo>
                    <a:pt x="41" y="97"/>
                  </a:lnTo>
                  <a:lnTo>
                    <a:pt x="41" y="94"/>
                  </a:lnTo>
                  <a:lnTo>
                    <a:pt x="43" y="94"/>
                  </a:lnTo>
                  <a:lnTo>
                    <a:pt x="45" y="92"/>
                  </a:lnTo>
                  <a:lnTo>
                    <a:pt x="45" y="92"/>
                  </a:lnTo>
                  <a:lnTo>
                    <a:pt x="48" y="92"/>
                  </a:lnTo>
                  <a:lnTo>
                    <a:pt x="48" y="92"/>
                  </a:lnTo>
                  <a:lnTo>
                    <a:pt x="50" y="92"/>
                  </a:lnTo>
                  <a:lnTo>
                    <a:pt x="53" y="94"/>
                  </a:lnTo>
                  <a:lnTo>
                    <a:pt x="53" y="94"/>
                  </a:lnTo>
                  <a:lnTo>
                    <a:pt x="55" y="94"/>
                  </a:lnTo>
                  <a:lnTo>
                    <a:pt x="55" y="94"/>
                  </a:lnTo>
                  <a:lnTo>
                    <a:pt x="57" y="94"/>
                  </a:lnTo>
                  <a:lnTo>
                    <a:pt x="57" y="94"/>
                  </a:lnTo>
                  <a:lnTo>
                    <a:pt x="57" y="92"/>
                  </a:lnTo>
                  <a:lnTo>
                    <a:pt x="57" y="92"/>
                  </a:lnTo>
                  <a:lnTo>
                    <a:pt x="62" y="85"/>
                  </a:lnTo>
                  <a:lnTo>
                    <a:pt x="62" y="82"/>
                  </a:lnTo>
                  <a:lnTo>
                    <a:pt x="64" y="80"/>
                  </a:lnTo>
                  <a:lnTo>
                    <a:pt x="64" y="80"/>
                  </a:lnTo>
                  <a:lnTo>
                    <a:pt x="64" y="80"/>
                  </a:lnTo>
                  <a:lnTo>
                    <a:pt x="64" y="80"/>
                  </a:lnTo>
                  <a:lnTo>
                    <a:pt x="64" y="78"/>
                  </a:lnTo>
                  <a:lnTo>
                    <a:pt x="64" y="78"/>
                  </a:lnTo>
                  <a:lnTo>
                    <a:pt x="67" y="78"/>
                  </a:lnTo>
                  <a:lnTo>
                    <a:pt x="67" y="78"/>
                  </a:lnTo>
                  <a:lnTo>
                    <a:pt x="67" y="78"/>
                  </a:lnTo>
                  <a:lnTo>
                    <a:pt x="67" y="78"/>
                  </a:lnTo>
                  <a:lnTo>
                    <a:pt x="67" y="75"/>
                  </a:lnTo>
                  <a:lnTo>
                    <a:pt x="67" y="75"/>
                  </a:lnTo>
                  <a:lnTo>
                    <a:pt x="67" y="75"/>
                  </a:lnTo>
                  <a:lnTo>
                    <a:pt x="67" y="75"/>
                  </a:lnTo>
                  <a:lnTo>
                    <a:pt x="67" y="73"/>
                  </a:lnTo>
                  <a:lnTo>
                    <a:pt x="69" y="71"/>
                  </a:lnTo>
                  <a:lnTo>
                    <a:pt x="69" y="71"/>
                  </a:lnTo>
                  <a:lnTo>
                    <a:pt x="69" y="68"/>
                  </a:lnTo>
                  <a:lnTo>
                    <a:pt x="69" y="68"/>
                  </a:lnTo>
                  <a:lnTo>
                    <a:pt x="69" y="68"/>
                  </a:lnTo>
                  <a:lnTo>
                    <a:pt x="69" y="68"/>
                  </a:lnTo>
                  <a:lnTo>
                    <a:pt x="69" y="68"/>
                  </a:lnTo>
                  <a:lnTo>
                    <a:pt x="71" y="68"/>
                  </a:lnTo>
                  <a:lnTo>
                    <a:pt x="71" y="68"/>
                  </a:lnTo>
                  <a:lnTo>
                    <a:pt x="71" y="71"/>
                  </a:lnTo>
                  <a:lnTo>
                    <a:pt x="74" y="71"/>
                  </a:lnTo>
                  <a:lnTo>
                    <a:pt x="74" y="71"/>
                  </a:lnTo>
                  <a:lnTo>
                    <a:pt x="74" y="71"/>
                  </a:lnTo>
                  <a:lnTo>
                    <a:pt x="74" y="71"/>
                  </a:lnTo>
                  <a:lnTo>
                    <a:pt x="71" y="73"/>
                  </a:lnTo>
                  <a:lnTo>
                    <a:pt x="71" y="73"/>
                  </a:lnTo>
                  <a:lnTo>
                    <a:pt x="71" y="73"/>
                  </a:lnTo>
                  <a:lnTo>
                    <a:pt x="71" y="73"/>
                  </a:lnTo>
                  <a:lnTo>
                    <a:pt x="71" y="73"/>
                  </a:lnTo>
                  <a:lnTo>
                    <a:pt x="71" y="73"/>
                  </a:lnTo>
                  <a:lnTo>
                    <a:pt x="71" y="75"/>
                  </a:lnTo>
                  <a:lnTo>
                    <a:pt x="71" y="75"/>
                  </a:lnTo>
                  <a:lnTo>
                    <a:pt x="74" y="75"/>
                  </a:lnTo>
                  <a:lnTo>
                    <a:pt x="74" y="75"/>
                  </a:lnTo>
                  <a:lnTo>
                    <a:pt x="74" y="75"/>
                  </a:lnTo>
                  <a:lnTo>
                    <a:pt x="79" y="75"/>
                  </a:lnTo>
                  <a:lnTo>
                    <a:pt x="79" y="78"/>
                  </a:lnTo>
                  <a:lnTo>
                    <a:pt x="79" y="78"/>
                  </a:lnTo>
                  <a:lnTo>
                    <a:pt x="81" y="78"/>
                  </a:lnTo>
                  <a:lnTo>
                    <a:pt x="83" y="78"/>
                  </a:lnTo>
                  <a:lnTo>
                    <a:pt x="90" y="78"/>
                  </a:lnTo>
                  <a:lnTo>
                    <a:pt x="90" y="78"/>
                  </a:lnTo>
                  <a:lnTo>
                    <a:pt x="95" y="75"/>
                  </a:lnTo>
                  <a:lnTo>
                    <a:pt x="100" y="75"/>
                  </a:lnTo>
                  <a:lnTo>
                    <a:pt x="105" y="73"/>
                  </a:lnTo>
                  <a:lnTo>
                    <a:pt x="105" y="71"/>
                  </a:lnTo>
                  <a:lnTo>
                    <a:pt x="102" y="71"/>
                  </a:lnTo>
                  <a:lnTo>
                    <a:pt x="102" y="71"/>
                  </a:lnTo>
                  <a:lnTo>
                    <a:pt x="102" y="68"/>
                  </a:lnTo>
                  <a:lnTo>
                    <a:pt x="102" y="68"/>
                  </a:lnTo>
                  <a:lnTo>
                    <a:pt x="105" y="68"/>
                  </a:lnTo>
                  <a:lnTo>
                    <a:pt x="105" y="66"/>
                  </a:lnTo>
                  <a:lnTo>
                    <a:pt x="102" y="63"/>
                  </a:lnTo>
                  <a:lnTo>
                    <a:pt x="102" y="63"/>
                  </a:lnTo>
                  <a:lnTo>
                    <a:pt x="105" y="63"/>
                  </a:lnTo>
                  <a:lnTo>
                    <a:pt x="107" y="63"/>
                  </a:lnTo>
                  <a:lnTo>
                    <a:pt x="107" y="61"/>
                  </a:lnTo>
                  <a:lnTo>
                    <a:pt x="109" y="61"/>
                  </a:lnTo>
                  <a:lnTo>
                    <a:pt x="112" y="59"/>
                  </a:lnTo>
                  <a:lnTo>
                    <a:pt x="114" y="59"/>
                  </a:lnTo>
                  <a:lnTo>
                    <a:pt x="116" y="59"/>
                  </a:lnTo>
                  <a:lnTo>
                    <a:pt x="116" y="59"/>
                  </a:lnTo>
                  <a:lnTo>
                    <a:pt x="119" y="56"/>
                  </a:lnTo>
                  <a:lnTo>
                    <a:pt x="119" y="54"/>
                  </a:lnTo>
                  <a:lnTo>
                    <a:pt x="121" y="52"/>
                  </a:lnTo>
                  <a:lnTo>
                    <a:pt x="121" y="49"/>
                  </a:lnTo>
                  <a:lnTo>
                    <a:pt x="123" y="49"/>
                  </a:lnTo>
                  <a:lnTo>
                    <a:pt x="123" y="49"/>
                  </a:lnTo>
                  <a:lnTo>
                    <a:pt x="128" y="49"/>
                  </a:lnTo>
                  <a:lnTo>
                    <a:pt x="133" y="49"/>
                  </a:lnTo>
                  <a:lnTo>
                    <a:pt x="142" y="56"/>
                  </a:lnTo>
                  <a:lnTo>
                    <a:pt x="145" y="56"/>
                  </a:lnTo>
                  <a:lnTo>
                    <a:pt x="147" y="56"/>
                  </a:lnTo>
                  <a:lnTo>
                    <a:pt x="149" y="56"/>
                  </a:lnTo>
                  <a:lnTo>
                    <a:pt x="149" y="56"/>
                  </a:lnTo>
                  <a:lnTo>
                    <a:pt x="152" y="56"/>
                  </a:lnTo>
                  <a:lnTo>
                    <a:pt x="154" y="56"/>
                  </a:lnTo>
                  <a:lnTo>
                    <a:pt x="154" y="54"/>
                  </a:lnTo>
                  <a:lnTo>
                    <a:pt x="154" y="54"/>
                  </a:lnTo>
                  <a:lnTo>
                    <a:pt x="157" y="54"/>
                  </a:lnTo>
                  <a:lnTo>
                    <a:pt x="157" y="54"/>
                  </a:lnTo>
                  <a:lnTo>
                    <a:pt x="159" y="54"/>
                  </a:lnTo>
                  <a:lnTo>
                    <a:pt x="161" y="56"/>
                  </a:lnTo>
                  <a:lnTo>
                    <a:pt x="161" y="56"/>
                  </a:lnTo>
                  <a:lnTo>
                    <a:pt x="159" y="59"/>
                  </a:lnTo>
                  <a:lnTo>
                    <a:pt x="157" y="61"/>
                  </a:lnTo>
                  <a:lnTo>
                    <a:pt x="157" y="61"/>
                  </a:lnTo>
                  <a:lnTo>
                    <a:pt x="159" y="66"/>
                  </a:lnTo>
                  <a:lnTo>
                    <a:pt x="161" y="66"/>
                  </a:lnTo>
                  <a:lnTo>
                    <a:pt x="161" y="63"/>
                  </a:lnTo>
                  <a:lnTo>
                    <a:pt x="161" y="63"/>
                  </a:lnTo>
                  <a:lnTo>
                    <a:pt x="161" y="61"/>
                  </a:lnTo>
                  <a:lnTo>
                    <a:pt x="161" y="61"/>
                  </a:lnTo>
                  <a:lnTo>
                    <a:pt x="164" y="63"/>
                  </a:lnTo>
                  <a:lnTo>
                    <a:pt x="164" y="63"/>
                  </a:lnTo>
                  <a:lnTo>
                    <a:pt x="161" y="66"/>
                  </a:lnTo>
                  <a:lnTo>
                    <a:pt x="161" y="66"/>
                  </a:lnTo>
                  <a:lnTo>
                    <a:pt x="164" y="68"/>
                  </a:lnTo>
                  <a:lnTo>
                    <a:pt x="166" y="66"/>
                  </a:lnTo>
                  <a:lnTo>
                    <a:pt x="166" y="66"/>
                  </a:lnTo>
                  <a:lnTo>
                    <a:pt x="168" y="66"/>
                  </a:lnTo>
                  <a:lnTo>
                    <a:pt x="168" y="66"/>
                  </a:lnTo>
                  <a:lnTo>
                    <a:pt x="168" y="66"/>
                  </a:lnTo>
                  <a:lnTo>
                    <a:pt x="166" y="68"/>
                  </a:lnTo>
                  <a:lnTo>
                    <a:pt x="166" y="71"/>
                  </a:lnTo>
                  <a:lnTo>
                    <a:pt x="168" y="71"/>
                  </a:lnTo>
                  <a:lnTo>
                    <a:pt x="166" y="73"/>
                  </a:lnTo>
                  <a:lnTo>
                    <a:pt x="168" y="73"/>
                  </a:lnTo>
                  <a:lnTo>
                    <a:pt x="173" y="75"/>
                  </a:lnTo>
                  <a:lnTo>
                    <a:pt x="173" y="78"/>
                  </a:lnTo>
                  <a:lnTo>
                    <a:pt x="173" y="78"/>
                  </a:lnTo>
                  <a:lnTo>
                    <a:pt x="173" y="82"/>
                  </a:lnTo>
                  <a:lnTo>
                    <a:pt x="173" y="82"/>
                  </a:lnTo>
                  <a:lnTo>
                    <a:pt x="176" y="85"/>
                  </a:lnTo>
                  <a:lnTo>
                    <a:pt x="176" y="85"/>
                  </a:lnTo>
                  <a:lnTo>
                    <a:pt x="178" y="87"/>
                  </a:lnTo>
                  <a:lnTo>
                    <a:pt x="183" y="85"/>
                  </a:lnTo>
                  <a:lnTo>
                    <a:pt x="185" y="85"/>
                  </a:lnTo>
                  <a:lnTo>
                    <a:pt x="190" y="85"/>
                  </a:lnTo>
                  <a:lnTo>
                    <a:pt x="194" y="87"/>
                  </a:lnTo>
                  <a:lnTo>
                    <a:pt x="194" y="87"/>
                  </a:lnTo>
                  <a:lnTo>
                    <a:pt x="197" y="90"/>
                  </a:lnTo>
                  <a:lnTo>
                    <a:pt x="199" y="90"/>
                  </a:lnTo>
                  <a:lnTo>
                    <a:pt x="202" y="90"/>
                  </a:lnTo>
                  <a:lnTo>
                    <a:pt x="204" y="92"/>
                  </a:lnTo>
                  <a:lnTo>
                    <a:pt x="206" y="92"/>
                  </a:lnTo>
                  <a:lnTo>
                    <a:pt x="206" y="94"/>
                  </a:lnTo>
                  <a:lnTo>
                    <a:pt x="204" y="97"/>
                  </a:lnTo>
                  <a:lnTo>
                    <a:pt x="202" y="101"/>
                  </a:lnTo>
                  <a:lnTo>
                    <a:pt x="202" y="104"/>
                  </a:lnTo>
                  <a:lnTo>
                    <a:pt x="202" y="104"/>
                  </a:lnTo>
                  <a:lnTo>
                    <a:pt x="204" y="106"/>
                  </a:lnTo>
                  <a:lnTo>
                    <a:pt x="206" y="106"/>
                  </a:lnTo>
                  <a:lnTo>
                    <a:pt x="211" y="111"/>
                  </a:lnTo>
                  <a:lnTo>
                    <a:pt x="213" y="111"/>
                  </a:lnTo>
                  <a:lnTo>
                    <a:pt x="220" y="108"/>
                  </a:lnTo>
                  <a:lnTo>
                    <a:pt x="225" y="111"/>
                  </a:lnTo>
                  <a:lnTo>
                    <a:pt x="228" y="111"/>
                  </a:lnTo>
                  <a:lnTo>
                    <a:pt x="230" y="113"/>
                  </a:lnTo>
                  <a:lnTo>
                    <a:pt x="230" y="113"/>
                  </a:lnTo>
                  <a:lnTo>
                    <a:pt x="232" y="116"/>
                  </a:lnTo>
                  <a:lnTo>
                    <a:pt x="232" y="118"/>
                  </a:lnTo>
                  <a:lnTo>
                    <a:pt x="235" y="118"/>
                  </a:lnTo>
                  <a:lnTo>
                    <a:pt x="235" y="118"/>
                  </a:lnTo>
                  <a:lnTo>
                    <a:pt x="239" y="118"/>
                  </a:lnTo>
                  <a:lnTo>
                    <a:pt x="242" y="118"/>
                  </a:lnTo>
                  <a:lnTo>
                    <a:pt x="244" y="118"/>
                  </a:lnTo>
                  <a:lnTo>
                    <a:pt x="244" y="120"/>
                  </a:lnTo>
                  <a:lnTo>
                    <a:pt x="251" y="111"/>
                  </a:lnTo>
                  <a:lnTo>
                    <a:pt x="263" y="123"/>
                  </a:lnTo>
                  <a:lnTo>
                    <a:pt x="258" y="134"/>
                  </a:lnTo>
                  <a:lnTo>
                    <a:pt x="258" y="137"/>
                  </a:lnTo>
                  <a:lnTo>
                    <a:pt x="261" y="139"/>
                  </a:lnTo>
                  <a:lnTo>
                    <a:pt x="261" y="142"/>
                  </a:lnTo>
                  <a:lnTo>
                    <a:pt x="261" y="142"/>
                  </a:lnTo>
                  <a:lnTo>
                    <a:pt x="258" y="142"/>
                  </a:lnTo>
                  <a:lnTo>
                    <a:pt x="258" y="144"/>
                  </a:lnTo>
                  <a:lnTo>
                    <a:pt x="261" y="144"/>
                  </a:lnTo>
                  <a:lnTo>
                    <a:pt x="261" y="146"/>
                  </a:lnTo>
                  <a:lnTo>
                    <a:pt x="256" y="149"/>
                  </a:lnTo>
                  <a:lnTo>
                    <a:pt x="254" y="149"/>
                  </a:lnTo>
                  <a:lnTo>
                    <a:pt x="254" y="151"/>
                  </a:lnTo>
                  <a:lnTo>
                    <a:pt x="254" y="151"/>
                  </a:lnTo>
                  <a:lnTo>
                    <a:pt x="254" y="153"/>
                  </a:lnTo>
                  <a:lnTo>
                    <a:pt x="254" y="156"/>
                  </a:lnTo>
                  <a:lnTo>
                    <a:pt x="254" y="156"/>
                  </a:lnTo>
                  <a:lnTo>
                    <a:pt x="254" y="158"/>
                  </a:lnTo>
                  <a:lnTo>
                    <a:pt x="251" y="161"/>
                  </a:lnTo>
                  <a:lnTo>
                    <a:pt x="251" y="161"/>
                  </a:lnTo>
                  <a:lnTo>
                    <a:pt x="249" y="161"/>
                  </a:lnTo>
                  <a:lnTo>
                    <a:pt x="249" y="161"/>
                  </a:lnTo>
                  <a:lnTo>
                    <a:pt x="249" y="163"/>
                  </a:lnTo>
                  <a:lnTo>
                    <a:pt x="246" y="163"/>
                  </a:lnTo>
                  <a:lnTo>
                    <a:pt x="246" y="163"/>
                  </a:lnTo>
                  <a:lnTo>
                    <a:pt x="246" y="163"/>
                  </a:lnTo>
                  <a:lnTo>
                    <a:pt x="246" y="165"/>
                  </a:lnTo>
                  <a:lnTo>
                    <a:pt x="246" y="165"/>
                  </a:lnTo>
                  <a:lnTo>
                    <a:pt x="246" y="165"/>
                  </a:lnTo>
                  <a:lnTo>
                    <a:pt x="249" y="165"/>
                  </a:lnTo>
                  <a:lnTo>
                    <a:pt x="249" y="165"/>
                  </a:lnTo>
                  <a:lnTo>
                    <a:pt x="246" y="168"/>
                  </a:lnTo>
                  <a:lnTo>
                    <a:pt x="246" y="168"/>
                  </a:lnTo>
                  <a:lnTo>
                    <a:pt x="244" y="170"/>
                  </a:lnTo>
                  <a:lnTo>
                    <a:pt x="244" y="172"/>
                  </a:lnTo>
                  <a:lnTo>
                    <a:pt x="244" y="175"/>
                  </a:lnTo>
                  <a:lnTo>
                    <a:pt x="242" y="175"/>
                  </a:lnTo>
                  <a:lnTo>
                    <a:pt x="242" y="177"/>
                  </a:lnTo>
                  <a:lnTo>
                    <a:pt x="244" y="182"/>
                  </a:lnTo>
                  <a:lnTo>
                    <a:pt x="244" y="184"/>
                  </a:lnTo>
                  <a:lnTo>
                    <a:pt x="246" y="187"/>
                  </a:lnTo>
                  <a:lnTo>
                    <a:pt x="246" y="189"/>
                  </a:lnTo>
                  <a:lnTo>
                    <a:pt x="249" y="191"/>
                  </a:lnTo>
                  <a:lnTo>
                    <a:pt x="251" y="191"/>
                  </a:lnTo>
                  <a:lnTo>
                    <a:pt x="254" y="191"/>
                  </a:lnTo>
                  <a:lnTo>
                    <a:pt x="254" y="189"/>
                  </a:lnTo>
                  <a:lnTo>
                    <a:pt x="256" y="189"/>
                  </a:lnTo>
                  <a:lnTo>
                    <a:pt x="258" y="187"/>
                  </a:lnTo>
                  <a:lnTo>
                    <a:pt x="258" y="182"/>
                  </a:lnTo>
                  <a:lnTo>
                    <a:pt x="256" y="182"/>
                  </a:lnTo>
                  <a:lnTo>
                    <a:pt x="256" y="179"/>
                  </a:lnTo>
                  <a:lnTo>
                    <a:pt x="256" y="179"/>
                  </a:lnTo>
                  <a:lnTo>
                    <a:pt x="256" y="179"/>
                  </a:lnTo>
                  <a:lnTo>
                    <a:pt x="258" y="177"/>
                  </a:lnTo>
                  <a:lnTo>
                    <a:pt x="258" y="177"/>
                  </a:lnTo>
                  <a:lnTo>
                    <a:pt x="258" y="177"/>
                  </a:lnTo>
                  <a:lnTo>
                    <a:pt x="258" y="177"/>
                  </a:lnTo>
                  <a:lnTo>
                    <a:pt x="258" y="179"/>
                  </a:lnTo>
                  <a:lnTo>
                    <a:pt x="258" y="179"/>
                  </a:lnTo>
                  <a:lnTo>
                    <a:pt x="258" y="179"/>
                  </a:lnTo>
                  <a:lnTo>
                    <a:pt x="258" y="182"/>
                  </a:lnTo>
                  <a:lnTo>
                    <a:pt x="261" y="182"/>
                  </a:lnTo>
                  <a:lnTo>
                    <a:pt x="261" y="184"/>
                  </a:lnTo>
                  <a:lnTo>
                    <a:pt x="263" y="182"/>
                  </a:lnTo>
                  <a:lnTo>
                    <a:pt x="263" y="182"/>
                  </a:lnTo>
                  <a:lnTo>
                    <a:pt x="265" y="179"/>
                  </a:lnTo>
                  <a:lnTo>
                    <a:pt x="265" y="177"/>
                  </a:lnTo>
                  <a:lnTo>
                    <a:pt x="265" y="177"/>
                  </a:lnTo>
                  <a:lnTo>
                    <a:pt x="265" y="175"/>
                  </a:lnTo>
                  <a:lnTo>
                    <a:pt x="265" y="175"/>
                  </a:lnTo>
                  <a:lnTo>
                    <a:pt x="268" y="177"/>
                  </a:lnTo>
                  <a:lnTo>
                    <a:pt x="268" y="179"/>
                  </a:lnTo>
                  <a:lnTo>
                    <a:pt x="272" y="187"/>
                  </a:lnTo>
                  <a:lnTo>
                    <a:pt x="275" y="189"/>
                  </a:lnTo>
                  <a:lnTo>
                    <a:pt x="284" y="194"/>
                  </a:lnTo>
                  <a:lnTo>
                    <a:pt x="287" y="196"/>
                  </a:lnTo>
                  <a:lnTo>
                    <a:pt x="289" y="196"/>
                  </a:lnTo>
                  <a:lnTo>
                    <a:pt x="289" y="191"/>
                  </a:lnTo>
                  <a:lnTo>
                    <a:pt x="287" y="189"/>
                  </a:lnTo>
                  <a:lnTo>
                    <a:pt x="284" y="187"/>
                  </a:lnTo>
                  <a:lnTo>
                    <a:pt x="282" y="182"/>
                  </a:lnTo>
                  <a:lnTo>
                    <a:pt x="284" y="182"/>
                  </a:lnTo>
                  <a:lnTo>
                    <a:pt x="287" y="184"/>
                  </a:lnTo>
                  <a:lnTo>
                    <a:pt x="289" y="187"/>
                  </a:lnTo>
                  <a:lnTo>
                    <a:pt x="291" y="191"/>
                  </a:lnTo>
                  <a:lnTo>
                    <a:pt x="291" y="194"/>
                  </a:lnTo>
                  <a:lnTo>
                    <a:pt x="291" y="194"/>
                  </a:lnTo>
                  <a:lnTo>
                    <a:pt x="294" y="196"/>
                  </a:lnTo>
                  <a:lnTo>
                    <a:pt x="296" y="198"/>
                  </a:lnTo>
                  <a:lnTo>
                    <a:pt x="299" y="198"/>
                  </a:lnTo>
                  <a:lnTo>
                    <a:pt x="306" y="196"/>
                  </a:lnTo>
                  <a:lnTo>
                    <a:pt x="310" y="194"/>
                  </a:lnTo>
                  <a:lnTo>
                    <a:pt x="313" y="196"/>
                  </a:lnTo>
                  <a:lnTo>
                    <a:pt x="315" y="196"/>
                  </a:lnTo>
                  <a:lnTo>
                    <a:pt x="317" y="198"/>
                  </a:lnTo>
                  <a:lnTo>
                    <a:pt x="317" y="198"/>
                  </a:lnTo>
                  <a:lnTo>
                    <a:pt x="320" y="201"/>
                  </a:lnTo>
                  <a:lnTo>
                    <a:pt x="320" y="201"/>
                  </a:lnTo>
                  <a:lnTo>
                    <a:pt x="322" y="205"/>
                  </a:lnTo>
                  <a:lnTo>
                    <a:pt x="322" y="205"/>
                  </a:lnTo>
                  <a:lnTo>
                    <a:pt x="325" y="205"/>
                  </a:lnTo>
                  <a:lnTo>
                    <a:pt x="325" y="205"/>
                  </a:lnTo>
                  <a:lnTo>
                    <a:pt x="325" y="201"/>
                  </a:lnTo>
                  <a:lnTo>
                    <a:pt x="327" y="203"/>
                  </a:lnTo>
                  <a:lnTo>
                    <a:pt x="327" y="205"/>
                  </a:lnTo>
                  <a:lnTo>
                    <a:pt x="329" y="203"/>
                  </a:lnTo>
                  <a:lnTo>
                    <a:pt x="329" y="201"/>
                  </a:lnTo>
                  <a:lnTo>
                    <a:pt x="329" y="201"/>
                  </a:lnTo>
                  <a:lnTo>
                    <a:pt x="329" y="198"/>
                  </a:lnTo>
                  <a:lnTo>
                    <a:pt x="329" y="198"/>
                  </a:lnTo>
                  <a:lnTo>
                    <a:pt x="327" y="196"/>
                  </a:lnTo>
                  <a:lnTo>
                    <a:pt x="327" y="196"/>
                  </a:lnTo>
                  <a:lnTo>
                    <a:pt x="329" y="198"/>
                  </a:lnTo>
                  <a:lnTo>
                    <a:pt x="332" y="201"/>
                  </a:lnTo>
                  <a:lnTo>
                    <a:pt x="334" y="205"/>
                  </a:lnTo>
                  <a:lnTo>
                    <a:pt x="334" y="205"/>
                  </a:lnTo>
                  <a:lnTo>
                    <a:pt x="336" y="208"/>
                  </a:lnTo>
                  <a:lnTo>
                    <a:pt x="346" y="213"/>
                  </a:lnTo>
                  <a:lnTo>
                    <a:pt x="346" y="210"/>
                  </a:lnTo>
                  <a:lnTo>
                    <a:pt x="343" y="210"/>
                  </a:lnTo>
                  <a:lnTo>
                    <a:pt x="343" y="208"/>
                  </a:lnTo>
                  <a:lnTo>
                    <a:pt x="343" y="208"/>
                  </a:lnTo>
                  <a:lnTo>
                    <a:pt x="343" y="205"/>
                  </a:lnTo>
                  <a:lnTo>
                    <a:pt x="343" y="203"/>
                  </a:lnTo>
                  <a:lnTo>
                    <a:pt x="343" y="201"/>
                  </a:lnTo>
                  <a:lnTo>
                    <a:pt x="341" y="198"/>
                  </a:lnTo>
                  <a:lnTo>
                    <a:pt x="339" y="194"/>
                  </a:lnTo>
                  <a:lnTo>
                    <a:pt x="334" y="194"/>
                  </a:lnTo>
                  <a:lnTo>
                    <a:pt x="334" y="191"/>
                  </a:lnTo>
                  <a:lnTo>
                    <a:pt x="332" y="189"/>
                  </a:lnTo>
                  <a:lnTo>
                    <a:pt x="332" y="189"/>
                  </a:lnTo>
                  <a:lnTo>
                    <a:pt x="334" y="187"/>
                  </a:lnTo>
                  <a:lnTo>
                    <a:pt x="334" y="184"/>
                  </a:lnTo>
                  <a:lnTo>
                    <a:pt x="332" y="182"/>
                  </a:lnTo>
                  <a:lnTo>
                    <a:pt x="329" y="182"/>
                  </a:lnTo>
                  <a:lnTo>
                    <a:pt x="327" y="184"/>
                  </a:lnTo>
                  <a:lnTo>
                    <a:pt x="325" y="184"/>
                  </a:lnTo>
                  <a:lnTo>
                    <a:pt x="322" y="184"/>
                  </a:lnTo>
                  <a:lnTo>
                    <a:pt x="320" y="182"/>
                  </a:lnTo>
                  <a:lnTo>
                    <a:pt x="320" y="179"/>
                  </a:lnTo>
                  <a:lnTo>
                    <a:pt x="317" y="177"/>
                  </a:lnTo>
                  <a:lnTo>
                    <a:pt x="317" y="177"/>
                  </a:lnTo>
                  <a:lnTo>
                    <a:pt x="310" y="175"/>
                  </a:lnTo>
                  <a:lnTo>
                    <a:pt x="306" y="172"/>
                  </a:lnTo>
                  <a:lnTo>
                    <a:pt x="303" y="170"/>
                  </a:lnTo>
                  <a:lnTo>
                    <a:pt x="301" y="168"/>
                  </a:lnTo>
                  <a:lnTo>
                    <a:pt x="299" y="163"/>
                  </a:lnTo>
                  <a:lnTo>
                    <a:pt x="299" y="161"/>
                  </a:lnTo>
                  <a:lnTo>
                    <a:pt x="299" y="161"/>
                  </a:lnTo>
                  <a:lnTo>
                    <a:pt x="299" y="161"/>
                  </a:lnTo>
                  <a:lnTo>
                    <a:pt x="296" y="158"/>
                  </a:lnTo>
                  <a:lnTo>
                    <a:pt x="296" y="156"/>
                  </a:lnTo>
                  <a:lnTo>
                    <a:pt x="294" y="146"/>
                  </a:lnTo>
                  <a:lnTo>
                    <a:pt x="294" y="146"/>
                  </a:lnTo>
                  <a:lnTo>
                    <a:pt x="294" y="144"/>
                  </a:lnTo>
                  <a:lnTo>
                    <a:pt x="294" y="144"/>
                  </a:lnTo>
                  <a:lnTo>
                    <a:pt x="296" y="146"/>
                  </a:lnTo>
                  <a:lnTo>
                    <a:pt x="301" y="163"/>
                  </a:lnTo>
                  <a:lnTo>
                    <a:pt x="303" y="165"/>
                  </a:lnTo>
                  <a:lnTo>
                    <a:pt x="303" y="165"/>
                  </a:lnTo>
                  <a:lnTo>
                    <a:pt x="313" y="172"/>
                  </a:lnTo>
                  <a:lnTo>
                    <a:pt x="313" y="172"/>
                  </a:lnTo>
                  <a:lnTo>
                    <a:pt x="317" y="172"/>
                  </a:lnTo>
                  <a:lnTo>
                    <a:pt x="317" y="172"/>
                  </a:lnTo>
                  <a:lnTo>
                    <a:pt x="320" y="175"/>
                  </a:lnTo>
                  <a:lnTo>
                    <a:pt x="320" y="175"/>
                  </a:lnTo>
                  <a:lnTo>
                    <a:pt x="322" y="175"/>
                  </a:lnTo>
                  <a:lnTo>
                    <a:pt x="322" y="177"/>
                  </a:lnTo>
                  <a:lnTo>
                    <a:pt x="322" y="177"/>
                  </a:lnTo>
                  <a:lnTo>
                    <a:pt x="325" y="179"/>
                  </a:lnTo>
                  <a:lnTo>
                    <a:pt x="325" y="179"/>
                  </a:lnTo>
                  <a:lnTo>
                    <a:pt x="329" y="177"/>
                  </a:lnTo>
                  <a:lnTo>
                    <a:pt x="332" y="177"/>
                  </a:lnTo>
                  <a:lnTo>
                    <a:pt x="332" y="175"/>
                  </a:lnTo>
                  <a:lnTo>
                    <a:pt x="329" y="172"/>
                  </a:lnTo>
                  <a:lnTo>
                    <a:pt x="327" y="170"/>
                  </a:lnTo>
                  <a:lnTo>
                    <a:pt x="325" y="165"/>
                  </a:lnTo>
                  <a:lnTo>
                    <a:pt x="315" y="161"/>
                  </a:lnTo>
                  <a:lnTo>
                    <a:pt x="313" y="156"/>
                  </a:lnTo>
                  <a:lnTo>
                    <a:pt x="313" y="153"/>
                  </a:lnTo>
                  <a:lnTo>
                    <a:pt x="313" y="144"/>
                  </a:lnTo>
                  <a:lnTo>
                    <a:pt x="310" y="144"/>
                  </a:lnTo>
                  <a:lnTo>
                    <a:pt x="310" y="142"/>
                  </a:lnTo>
                  <a:lnTo>
                    <a:pt x="308" y="139"/>
                  </a:lnTo>
                  <a:lnTo>
                    <a:pt x="308" y="134"/>
                  </a:lnTo>
                  <a:lnTo>
                    <a:pt x="306" y="134"/>
                  </a:lnTo>
                  <a:lnTo>
                    <a:pt x="303" y="132"/>
                  </a:lnTo>
                  <a:lnTo>
                    <a:pt x="303" y="130"/>
                  </a:lnTo>
                  <a:lnTo>
                    <a:pt x="303" y="127"/>
                  </a:lnTo>
                  <a:lnTo>
                    <a:pt x="308" y="125"/>
                  </a:lnTo>
                  <a:lnTo>
                    <a:pt x="308" y="123"/>
                  </a:lnTo>
                  <a:lnTo>
                    <a:pt x="308" y="120"/>
                  </a:lnTo>
                  <a:lnTo>
                    <a:pt x="308" y="120"/>
                  </a:lnTo>
                  <a:lnTo>
                    <a:pt x="306" y="123"/>
                  </a:lnTo>
                  <a:lnTo>
                    <a:pt x="303" y="120"/>
                  </a:lnTo>
                  <a:lnTo>
                    <a:pt x="303" y="118"/>
                  </a:lnTo>
                  <a:lnTo>
                    <a:pt x="303" y="116"/>
                  </a:lnTo>
                  <a:lnTo>
                    <a:pt x="303" y="116"/>
                  </a:lnTo>
                  <a:lnTo>
                    <a:pt x="301" y="116"/>
                  </a:lnTo>
                  <a:lnTo>
                    <a:pt x="301" y="116"/>
                  </a:lnTo>
                  <a:lnTo>
                    <a:pt x="303" y="113"/>
                  </a:lnTo>
                  <a:lnTo>
                    <a:pt x="306" y="113"/>
                  </a:lnTo>
                  <a:lnTo>
                    <a:pt x="306" y="116"/>
                  </a:lnTo>
                  <a:lnTo>
                    <a:pt x="308" y="113"/>
                  </a:lnTo>
                  <a:lnTo>
                    <a:pt x="306" y="111"/>
                  </a:lnTo>
                  <a:lnTo>
                    <a:pt x="303" y="111"/>
                  </a:lnTo>
                  <a:lnTo>
                    <a:pt x="301" y="108"/>
                  </a:lnTo>
                  <a:lnTo>
                    <a:pt x="301" y="108"/>
                  </a:lnTo>
                  <a:lnTo>
                    <a:pt x="299" y="106"/>
                  </a:lnTo>
                  <a:lnTo>
                    <a:pt x="301" y="106"/>
                  </a:lnTo>
                  <a:lnTo>
                    <a:pt x="303" y="106"/>
                  </a:lnTo>
                  <a:lnTo>
                    <a:pt x="308" y="108"/>
                  </a:lnTo>
                  <a:lnTo>
                    <a:pt x="310" y="108"/>
                  </a:lnTo>
                  <a:lnTo>
                    <a:pt x="310" y="108"/>
                  </a:lnTo>
                  <a:lnTo>
                    <a:pt x="308" y="106"/>
                  </a:lnTo>
                  <a:lnTo>
                    <a:pt x="303" y="101"/>
                  </a:lnTo>
                  <a:lnTo>
                    <a:pt x="301" y="99"/>
                  </a:lnTo>
                  <a:lnTo>
                    <a:pt x="299" y="97"/>
                  </a:lnTo>
                  <a:lnTo>
                    <a:pt x="296" y="97"/>
                  </a:lnTo>
                  <a:lnTo>
                    <a:pt x="296" y="97"/>
                  </a:lnTo>
                  <a:lnTo>
                    <a:pt x="294" y="97"/>
                  </a:lnTo>
                  <a:lnTo>
                    <a:pt x="294" y="94"/>
                  </a:lnTo>
                  <a:lnTo>
                    <a:pt x="294" y="94"/>
                  </a:lnTo>
                  <a:lnTo>
                    <a:pt x="296" y="92"/>
                  </a:lnTo>
                  <a:lnTo>
                    <a:pt x="296" y="92"/>
                  </a:lnTo>
                  <a:lnTo>
                    <a:pt x="299" y="94"/>
                  </a:lnTo>
                  <a:lnTo>
                    <a:pt x="301" y="97"/>
                  </a:lnTo>
                  <a:lnTo>
                    <a:pt x="306" y="101"/>
                  </a:lnTo>
                  <a:lnTo>
                    <a:pt x="308" y="99"/>
                  </a:lnTo>
                  <a:lnTo>
                    <a:pt x="308" y="99"/>
                  </a:lnTo>
                  <a:lnTo>
                    <a:pt x="308" y="99"/>
                  </a:lnTo>
                  <a:lnTo>
                    <a:pt x="310" y="99"/>
                  </a:lnTo>
                  <a:lnTo>
                    <a:pt x="313" y="97"/>
                  </a:lnTo>
                  <a:lnTo>
                    <a:pt x="313" y="97"/>
                  </a:lnTo>
                  <a:lnTo>
                    <a:pt x="310" y="94"/>
                  </a:lnTo>
                  <a:lnTo>
                    <a:pt x="308" y="92"/>
                  </a:lnTo>
                  <a:lnTo>
                    <a:pt x="303" y="92"/>
                  </a:lnTo>
                  <a:lnTo>
                    <a:pt x="301" y="92"/>
                  </a:lnTo>
                  <a:lnTo>
                    <a:pt x="301" y="92"/>
                  </a:lnTo>
                  <a:lnTo>
                    <a:pt x="299" y="90"/>
                  </a:lnTo>
                  <a:lnTo>
                    <a:pt x="299" y="90"/>
                  </a:lnTo>
                  <a:lnTo>
                    <a:pt x="299" y="90"/>
                  </a:lnTo>
                  <a:lnTo>
                    <a:pt x="299" y="90"/>
                  </a:lnTo>
                  <a:lnTo>
                    <a:pt x="303" y="90"/>
                  </a:lnTo>
                  <a:lnTo>
                    <a:pt x="303" y="90"/>
                  </a:lnTo>
                  <a:lnTo>
                    <a:pt x="306" y="90"/>
                  </a:lnTo>
                  <a:lnTo>
                    <a:pt x="308" y="90"/>
                  </a:lnTo>
                  <a:lnTo>
                    <a:pt x="308" y="92"/>
                  </a:lnTo>
                  <a:lnTo>
                    <a:pt x="308" y="92"/>
                  </a:lnTo>
                  <a:lnTo>
                    <a:pt x="308" y="87"/>
                  </a:lnTo>
                  <a:lnTo>
                    <a:pt x="306" y="85"/>
                  </a:lnTo>
                  <a:lnTo>
                    <a:pt x="306" y="82"/>
                  </a:lnTo>
                  <a:lnTo>
                    <a:pt x="303" y="80"/>
                  </a:lnTo>
                  <a:lnTo>
                    <a:pt x="301" y="80"/>
                  </a:lnTo>
                  <a:lnTo>
                    <a:pt x="299" y="82"/>
                  </a:lnTo>
                  <a:lnTo>
                    <a:pt x="299" y="80"/>
                  </a:lnTo>
                  <a:lnTo>
                    <a:pt x="296" y="80"/>
                  </a:lnTo>
                  <a:lnTo>
                    <a:pt x="296" y="78"/>
                  </a:lnTo>
                  <a:lnTo>
                    <a:pt x="296" y="78"/>
                  </a:lnTo>
                  <a:lnTo>
                    <a:pt x="294" y="78"/>
                  </a:lnTo>
                  <a:lnTo>
                    <a:pt x="294" y="75"/>
                  </a:lnTo>
                  <a:lnTo>
                    <a:pt x="291" y="75"/>
                  </a:lnTo>
                  <a:lnTo>
                    <a:pt x="289" y="75"/>
                  </a:lnTo>
                  <a:lnTo>
                    <a:pt x="289" y="73"/>
                  </a:lnTo>
                  <a:lnTo>
                    <a:pt x="289" y="73"/>
                  </a:lnTo>
                  <a:lnTo>
                    <a:pt x="287" y="73"/>
                  </a:lnTo>
                  <a:lnTo>
                    <a:pt x="284" y="73"/>
                  </a:lnTo>
                  <a:lnTo>
                    <a:pt x="284" y="73"/>
                  </a:lnTo>
                  <a:lnTo>
                    <a:pt x="284" y="71"/>
                  </a:lnTo>
                  <a:lnTo>
                    <a:pt x="287" y="71"/>
                  </a:lnTo>
                  <a:lnTo>
                    <a:pt x="289" y="71"/>
                  </a:lnTo>
                  <a:lnTo>
                    <a:pt x="289" y="68"/>
                  </a:lnTo>
                  <a:lnTo>
                    <a:pt x="289" y="71"/>
                  </a:lnTo>
                  <a:lnTo>
                    <a:pt x="296" y="71"/>
                  </a:lnTo>
                  <a:lnTo>
                    <a:pt x="296" y="73"/>
                  </a:lnTo>
                  <a:lnTo>
                    <a:pt x="299" y="73"/>
                  </a:lnTo>
                  <a:lnTo>
                    <a:pt x="299" y="73"/>
                  </a:lnTo>
                  <a:lnTo>
                    <a:pt x="301" y="73"/>
                  </a:lnTo>
                  <a:lnTo>
                    <a:pt x="301" y="75"/>
                  </a:lnTo>
                  <a:lnTo>
                    <a:pt x="301" y="73"/>
                  </a:lnTo>
                  <a:lnTo>
                    <a:pt x="301" y="73"/>
                  </a:lnTo>
                  <a:lnTo>
                    <a:pt x="303" y="73"/>
                  </a:lnTo>
                  <a:lnTo>
                    <a:pt x="303" y="75"/>
                  </a:lnTo>
                  <a:lnTo>
                    <a:pt x="308" y="71"/>
                  </a:lnTo>
                  <a:lnTo>
                    <a:pt x="308" y="71"/>
                  </a:lnTo>
                  <a:lnTo>
                    <a:pt x="303" y="71"/>
                  </a:lnTo>
                  <a:lnTo>
                    <a:pt x="301" y="68"/>
                  </a:lnTo>
                  <a:lnTo>
                    <a:pt x="299" y="66"/>
                  </a:lnTo>
                  <a:lnTo>
                    <a:pt x="296" y="63"/>
                  </a:lnTo>
                  <a:lnTo>
                    <a:pt x="299" y="63"/>
                  </a:lnTo>
                  <a:lnTo>
                    <a:pt x="301" y="63"/>
                  </a:lnTo>
                  <a:lnTo>
                    <a:pt x="303" y="66"/>
                  </a:lnTo>
                  <a:lnTo>
                    <a:pt x="303" y="68"/>
                  </a:lnTo>
                  <a:lnTo>
                    <a:pt x="306" y="68"/>
                  </a:lnTo>
                  <a:lnTo>
                    <a:pt x="306" y="66"/>
                  </a:lnTo>
                  <a:lnTo>
                    <a:pt x="306" y="66"/>
                  </a:lnTo>
                  <a:lnTo>
                    <a:pt x="301" y="61"/>
                  </a:lnTo>
                  <a:lnTo>
                    <a:pt x="301" y="61"/>
                  </a:lnTo>
                  <a:lnTo>
                    <a:pt x="301" y="61"/>
                  </a:lnTo>
                  <a:lnTo>
                    <a:pt x="308" y="61"/>
                  </a:lnTo>
                  <a:lnTo>
                    <a:pt x="308" y="59"/>
                  </a:lnTo>
                  <a:lnTo>
                    <a:pt x="306" y="59"/>
                  </a:lnTo>
                  <a:lnTo>
                    <a:pt x="308" y="56"/>
                  </a:lnTo>
                  <a:lnTo>
                    <a:pt x="308" y="56"/>
                  </a:lnTo>
                  <a:lnTo>
                    <a:pt x="308" y="56"/>
                  </a:lnTo>
                  <a:lnTo>
                    <a:pt x="310" y="54"/>
                  </a:lnTo>
                  <a:lnTo>
                    <a:pt x="308" y="54"/>
                  </a:lnTo>
                  <a:lnTo>
                    <a:pt x="308" y="54"/>
                  </a:lnTo>
                  <a:lnTo>
                    <a:pt x="306" y="52"/>
                  </a:lnTo>
                  <a:lnTo>
                    <a:pt x="303" y="52"/>
                  </a:lnTo>
                  <a:lnTo>
                    <a:pt x="301" y="52"/>
                  </a:lnTo>
                  <a:lnTo>
                    <a:pt x="308" y="47"/>
                  </a:lnTo>
                  <a:lnTo>
                    <a:pt x="310" y="49"/>
                  </a:lnTo>
                  <a:lnTo>
                    <a:pt x="313" y="54"/>
                  </a:lnTo>
                  <a:lnTo>
                    <a:pt x="315" y="59"/>
                  </a:lnTo>
                  <a:lnTo>
                    <a:pt x="317" y="54"/>
                  </a:lnTo>
                  <a:lnTo>
                    <a:pt x="317" y="54"/>
                  </a:lnTo>
                  <a:lnTo>
                    <a:pt x="317" y="54"/>
                  </a:lnTo>
                  <a:lnTo>
                    <a:pt x="317" y="52"/>
                  </a:lnTo>
                  <a:lnTo>
                    <a:pt x="315" y="49"/>
                  </a:lnTo>
                  <a:lnTo>
                    <a:pt x="315" y="40"/>
                  </a:lnTo>
                  <a:lnTo>
                    <a:pt x="315" y="40"/>
                  </a:lnTo>
                  <a:lnTo>
                    <a:pt x="315" y="40"/>
                  </a:lnTo>
                  <a:lnTo>
                    <a:pt x="315" y="37"/>
                  </a:lnTo>
                  <a:lnTo>
                    <a:pt x="317" y="37"/>
                  </a:lnTo>
                  <a:lnTo>
                    <a:pt x="317" y="37"/>
                  </a:lnTo>
                  <a:lnTo>
                    <a:pt x="317" y="40"/>
                  </a:lnTo>
                  <a:lnTo>
                    <a:pt x="317" y="42"/>
                  </a:lnTo>
                  <a:lnTo>
                    <a:pt x="317" y="47"/>
                  </a:lnTo>
                  <a:lnTo>
                    <a:pt x="320" y="49"/>
                  </a:lnTo>
                  <a:lnTo>
                    <a:pt x="320" y="52"/>
                  </a:lnTo>
                  <a:lnTo>
                    <a:pt x="322" y="47"/>
                  </a:lnTo>
                  <a:lnTo>
                    <a:pt x="327" y="42"/>
                  </a:lnTo>
                  <a:lnTo>
                    <a:pt x="332" y="37"/>
                  </a:lnTo>
                  <a:lnTo>
                    <a:pt x="332" y="37"/>
                  </a:lnTo>
                  <a:lnTo>
                    <a:pt x="332" y="35"/>
                  </a:lnTo>
                  <a:lnTo>
                    <a:pt x="332" y="35"/>
                  </a:lnTo>
                  <a:lnTo>
                    <a:pt x="327" y="35"/>
                  </a:lnTo>
                  <a:lnTo>
                    <a:pt x="327" y="33"/>
                  </a:lnTo>
                  <a:lnTo>
                    <a:pt x="327" y="26"/>
                  </a:lnTo>
                  <a:lnTo>
                    <a:pt x="327" y="26"/>
                  </a:lnTo>
                  <a:lnTo>
                    <a:pt x="329" y="23"/>
                  </a:lnTo>
                  <a:lnTo>
                    <a:pt x="329" y="23"/>
                  </a:lnTo>
                  <a:lnTo>
                    <a:pt x="336" y="23"/>
                  </a:lnTo>
                  <a:lnTo>
                    <a:pt x="336" y="21"/>
                  </a:lnTo>
                  <a:lnTo>
                    <a:pt x="339" y="19"/>
                  </a:lnTo>
                  <a:lnTo>
                    <a:pt x="339" y="16"/>
                  </a:lnTo>
                  <a:lnTo>
                    <a:pt x="341" y="16"/>
                  </a:lnTo>
                  <a:lnTo>
                    <a:pt x="341" y="21"/>
                  </a:lnTo>
                  <a:lnTo>
                    <a:pt x="341" y="23"/>
                  </a:lnTo>
                  <a:lnTo>
                    <a:pt x="339" y="26"/>
                  </a:lnTo>
                  <a:lnTo>
                    <a:pt x="339" y="30"/>
                  </a:lnTo>
                  <a:lnTo>
                    <a:pt x="336" y="33"/>
                  </a:lnTo>
                  <a:lnTo>
                    <a:pt x="339" y="35"/>
                  </a:lnTo>
                  <a:lnTo>
                    <a:pt x="339" y="33"/>
                  </a:lnTo>
                  <a:lnTo>
                    <a:pt x="346" y="26"/>
                  </a:lnTo>
                  <a:lnTo>
                    <a:pt x="346" y="23"/>
                  </a:lnTo>
                  <a:lnTo>
                    <a:pt x="348" y="21"/>
                  </a:lnTo>
                  <a:lnTo>
                    <a:pt x="348" y="19"/>
                  </a:lnTo>
                  <a:lnTo>
                    <a:pt x="351" y="16"/>
                  </a:lnTo>
                  <a:lnTo>
                    <a:pt x="351" y="19"/>
                  </a:lnTo>
                  <a:lnTo>
                    <a:pt x="351" y="23"/>
                  </a:lnTo>
                  <a:lnTo>
                    <a:pt x="348" y="26"/>
                  </a:lnTo>
                  <a:lnTo>
                    <a:pt x="346" y="28"/>
                  </a:lnTo>
                  <a:lnTo>
                    <a:pt x="348" y="28"/>
                  </a:lnTo>
                  <a:lnTo>
                    <a:pt x="351" y="30"/>
                  </a:lnTo>
                  <a:lnTo>
                    <a:pt x="353" y="30"/>
                  </a:lnTo>
                  <a:lnTo>
                    <a:pt x="353" y="30"/>
                  </a:lnTo>
                  <a:lnTo>
                    <a:pt x="351" y="33"/>
                  </a:lnTo>
                  <a:lnTo>
                    <a:pt x="346" y="30"/>
                  </a:lnTo>
                  <a:lnTo>
                    <a:pt x="343" y="33"/>
                  </a:lnTo>
                  <a:lnTo>
                    <a:pt x="343" y="33"/>
                  </a:lnTo>
                  <a:lnTo>
                    <a:pt x="341" y="35"/>
                  </a:lnTo>
                  <a:lnTo>
                    <a:pt x="339" y="40"/>
                  </a:lnTo>
                  <a:lnTo>
                    <a:pt x="339" y="42"/>
                  </a:lnTo>
                  <a:lnTo>
                    <a:pt x="341" y="42"/>
                  </a:lnTo>
                  <a:lnTo>
                    <a:pt x="351" y="40"/>
                  </a:lnTo>
                  <a:lnTo>
                    <a:pt x="355" y="40"/>
                  </a:lnTo>
                  <a:lnTo>
                    <a:pt x="355" y="42"/>
                  </a:lnTo>
                  <a:lnTo>
                    <a:pt x="353" y="42"/>
                  </a:lnTo>
                  <a:lnTo>
                    <a:pt x="353" y="42"/>
                  </a:lnTo>
                  <a:lnTo>
                    <a:pt x="348" y="45"/>
                  </a:lnTo>
                  <a:lnTo>
                    <a:pt x="339" y="47"/>
                  </a:lnTo>
                  <a:lnTo>
                    <a:pt x="329" y="49"/>
                  </a:lnTo>
                  <a:lnTo>
                    <a:pt x="329" y="49"/>
                  </a:lnTo>
                  <a:lnTo>
                    <a:pt x="329" y="52"/>
                  </a:lnTo>
                  <a:lnTo>
                    <a:pt x="329" y="54"/>
                  </a:lnTo>
                  <a:lnTo>
                    <a:pt x="327" y="54"/>
                  </a:lnTo>
                  <a:lnTo>
                    <a:pt x="327" y="54"/>
                  </a:lnTo>
                  <a:lnTo>
                    <a:pt x="325" y="56"/>
                  </a:lnTo>
                  <a:lnTo>
                    <a:pt x="325" y="56"/>
                  </a:lnTo>
                  <a:lnTo>
                    <a:pt x="325" y="59"/>
                  </a:lnTo>
                  <a:lnTo>
                    <a:pt x="325" y="61"/>
                  </a:lnTo>
                  <a:lnTo>
                    <a:pt x="322" y="71"/>
                  </a:lnTo>
                  <a:lnTo>
                    <a:pt x="322" y="75"/>
                  </a:lnTo>
                  <a:lnTo>
                    <a:pt x="322" y="75"/>
                  </a:lnTo>
                  <a:lnTo>
                    <a:pt x="322" y="78"/>
                  </a:lnTo>
                  <a:lnTo>
                    <a:pt x="322" y="78"/>
                  </a:lnTo>
                  <a:lnTo>
                    <a:pt x="325" y="80"/>
                  </a:lnTo>
                  <a:lnTo>
                    <a:pt x="325" y="80"/>
                  </a:lnTo>
                  <a:lnTo>
                    <a:pt x="327" y="80"/>
                  </a:lnTo>
                  <a:lnTo>
                    <a:pt x="327" y="82"/>
                  </a:lnTo>
                  <a:lnTo>
                    <a:pt x="327" y="87"/>
                  </a:lnTo>
                  <a:lnTo>
                    <a:pt x="327" y="90"/>
                  </a:lnTo>
                  <a:lnTo>
                    <a:pt x="329" y="90"/>
                  </a:lnTo>
                  <a:lnTo>
                    <a:pt x="329" y="90"/>
                  </a:lnTo>
                  <a:lnTo>
                    <a:pt x="329" y="85"/>
                  </a:lnTo>
                  <a:lnTo>
                    <a:pt x="329" y="80"/>
                  </a:lnTo>
                  <a:lnTo>
                    <a:pt x="334" y="78"/>
                  </a:lnTo>
                  <a:lnTo>
                    <a:pt x="334" y="78"/>
                  </a:lnTo>
                  <a:lnTo>
                    <a:pt x="332" y="78"/>
                  </a:lnTo>
                  <a:lnTo>
                    <a:pt x="334" y="78"/>
                  </a:lnTo>
                  <a:lnTo>
                    <a:pt x="336" y="78"/>
                  </a:lnTo>
                  <a:lnTo>
                    <a:pt x="339" y="75"/>
                  </a:lnTo>
                  <a:lnTo>
                    <a:pt x="341" y="75"/>
                  </a:lnTo>
                  <a:lnTo>
                    <a:pt x="339" y="78"/>
                  </a:lnTo>
                  <a:lnTo>
                    <a:pt x="336" y="82"/>
                  </a:lnTo>
                  <a:lnTo>
                    <a:pt x="334" y="85"/>
                  </a:lnTo>
                  <a:lnTo>
                    <a:pt x="336" y="85"/>
                  </a:lnTo>
                  <a:lnTo>
                    <a:pt x="334" y="87"/>
                  </a:lnTo>
                  <a:lnTo>
                    <a:pt x="332" y="87"/>
                  </a:lnTo>
                  <a:lnTo>
                    <a:pt x="334" y="87"/>
                  </a:lnTo>
                  <a:lnTo>
                    <a:pt x="334" y="90"/>
                  </a:lnTo>
                  <a:lnTo>
                    <a:pt x="334" y="90"/>
                  </a:lnTo>
                  <a:lnTo>
                    <a:pt x="336" y="90"/>
                  </a:lnTo>
                  <a:lnTo>
                    <a:pt x="336" y="92"/>
                  </a:lnTo>
                  <a:lnTo>
                    <a:pt x="334" y="94"/>
                  </a:lnTo>
                  <a:lnTo>
                    <a:pt x="332" y="97"/>
                  </a:lnTo>
                  <a:lnTo>
                    <a:pt x="329" y="97"/>
                  </a:lnTo>
                  <a:lnTo>
                    <a:pt x="327" y="97"/>
                  </a:lnTo>
                  <a:lnTo>
                    <a:pt x="327" y="97"/>
                  </a:lnTo>
                  <a:lnTo>
                    <a:pt x="322" y="94"/>
                  </a:lnTo>
                  <a:lnTo>
                    <a:pt x="322" y="94"/>
                  </a:lnTo>
                  <a:lnTo>
                    <a:pt x="320" y="92"/>
                  </a:lnTo>
                  <a:lnTo>
                    <a:pt x="320" y="94"/>
                  </a:lnTo>
                  <a:lnTo>
                    <a:pt x="320" y="97"/>
                  </a:lnTo>
                  <a:lnTo>
                    <a:pt x="320" y="99"/>
                  </a:lnTo>
                  <a:lnTo>
                    <a:pt x="317" y="101"/>
                  </a:lnTo>
                  <a:lnTo>
                    <a:pt x="320" y="104"/>
                  </a:lnTo>
                  <a:lnTo>
                    <a:pt x="320" y="113"/>
                  </a:lnTo>
                  <a:lnTo>
                    <a:pt x="320" y="116"/>
                  </a:lnTo>
                  <a:lnTo>
                    <a:pt x="322" y="113"/>
                  </a:lnTo>
                  <a:lnTo>
                    <a:pt x="322" y="113"/>
                  </a:lnTo>
                  <a:lnTo>
                    <a:pt x="325" y="111"/>
                  </a:lnTo>
                  <a:lnTo>
                    <a:pt x="322" y="111"/>
                  </a:lnTo>
                  <a:lnTo>
                    <a:pt x="322" y="111"/>
                  </a:lnTo>
                  <a:lnTo>
                    <a:pt x="322" y="108"/>
                  </a:lnTo>
                  <a:lnTo>
                    <a:pt x="322" y="108"/>
                  </a:lnTo>
                  <a:lnTo>
                    <a:pt x="322" y="106"/>
                  </a:lnTo>
                  <a:lnTo>
                    <a:pt x="322" y="106"/>
                  </a:lnTo>
                  <a:lnTo>
                    <a:pt x="325" y="106"/>
                  </a:lnTo>
                  <a:lnTo>
                    <a:pt x="327" y="104"/>
                  </a:lnTo>
                  <a:lnTo>
                    <a:pt x="327" y="104"/>
                  </a:lnTo>
                  <a:lnTo>
                    <a:pt x="327" y="104"/>
                  </a:lnTo>
                  <a:lnTo>
                    <a:pt x="327" y="101"/>
                  </a:lnTo>
                  <a:lnTo>
                    <a:pt x="327" y="101"/>
                  </a:lnTo>
                  <a:lnTo>
                    <a:pt x="329" y="101"/>
                  </a:lnTo>
                  <a:lnTo>
                    <a:pt x="329" y="99"/>
                  </a:lnTo>
                  <a:lnTo>
                    <a:pt x="329" y="99"/>
                  </a:lnTo>
                  <a:lnTo>
                    <a:pt x="334" y="101"/>
                  </a:lnTo>
                  <a:lnTo>
                    <a:pt x="334" y="104"/>
                  </a:lnTo>
                  <a:lnTo>
                    <a:pt x="334" y="106"/>
                  </a:lnTo>
                  <a:lnTo>
                    <a:pt x="334" y="106"/>
                  </a:lnTo>
                  <a:lnTo>
                    <a:pt x="336" y="106"/>
                  </a:lnTo>
                  <a:lnTo>
                    <a:pt x="336" y="106"/>
                  </a:lnTo>
                  <a:lnTo>
                    <a:pt x="336" y="104"/>
                  </a:lnTo>
                  <a:lnTo>
                    <a:pt x="336" y="104"/>
                  </a:lnTo>
                  <a:lnTo>
                    <a:pt x="339" y="104"/>
                  </a:lnTo>
                  <a:lnTo>
                    <a:pt x="339" y="104"/>
                  </a:lnTo>
                  <a:lnTo>
                    <a:pt x="339" y="106"/>
                  </a:lnTo>
                  <a:lnTo>
                    <a:pt x="339" y="106"/>
                  </a:lnTo>
                  <a:lnTo>
                    <a:pt x="343" y="108"/>
                  </a:lnTo>
                  <a:lnTo>
                    <a:pt x="341" y="108"/>
                  </a:lnTo>
                  <a:lnTo>
                    <a:pt x="339" y="111"/>
                  </a:lnTo>
                  <a:lnTo>
                    <a:pt x="336" y="113"/>
                  </a:lnTo>
                  <a:lnTo>
                    <a:pt x="339" y="116"/>
                  </a:lnTo>
                  <a:lnTo>
                    <a:pt x="339" y="118"/>
                  </a:lnTo>
                  <a:lnTo>
                    <a:pt x="341" y="118"/>
                  </a:lnTo>
                  <a:lnTo>
                    <a:pt x="343" y="118"/>
                  </a:lnTo>
                  <a:lnTo>
                    <a:pt x="343" y="116"/>
                  </a:lnTo>
                  <a:lnTo>
                    <a:pt x="346" y="118"/>
                  </a:lnTo>
                  <a:lnTo>
                    <a:pt x="346" y="118"/>
                  </a:lnTo>
                  <a:lnTo>
                    <a:pt x="343" y="120"/>
                  </a:lnTo>
                  <a:lnTo>
                    <a:pt x="343" y="120"/>
                  </a:lnTo>
                  <a:lnTo>
                    <a:pt x="341" y="123"/>
                  </a:lnTo>
                  <a:lnTo>
                    <a:pt x="339" y="120"/>
                  </a:lnTo>
                  <a:lnTo>
                    <a:pt x="336" y="120"/>
                  </a:lnTo>
                  <a:lnTo>
                    <a:pt x="336" y="120"/>
                  </a:lnTo>
                  <a:lnTo>
                    <a:pt x="334" y="118"/>
                  </a:lnTo>
                  <a:lnTo>
                    <a:pt x="334" y="116"/>
                  </a:lnTo>
                  <a:lnTo>
                    <a:pt x="334" y="116"/>
                  </a:lnTo>
                  <a:lnTo>
                    <a:pt x="332" y="116"/>
                  </a:lnTo>
                  <a:lnTo>
                    <a:pt x="332" y="116"/>
                  </a:lnTo>
                  <a:lnTo>
                    <a:pt x="329" y="113"/>
                  </a:lnTo>
                  <a:lnTo>
                    <a:pt x="327" y="116"/>
                  </a:lnTo>
                  <a:lnTo>
                    <a:pt x="327" y="118"/>
                  </a:lnTo>
                  <a:lnTo>
                    <a:pt x="327" y="120"/>
                  </a:lnTo>
                  <a:lnTo>
                    <a:pt x="327" y="120"/>
                  </a:lnTo>
                  <a:lnTo>
                    <a:pt x="325" y="127"/>
                  </a:lnTo>
                  <a:lnTo>
                    <a:pt x="325" y="130"/>
                  </a:lnTo>
                  <a:lnTo>
                    <a:pt x="325" y="132"/>
                  </a:lnTo>
                  <a:lnTo>
                    <a:pt x="325" y="134"/>
                  </a:lnTo>
                  <a:lnTo>
                    <a:pt x="327" y="134"/>
                  </a:lnTo>
                  <a:lnTo>
                    <a:pt x="327" y="134"/>
                  </a:lnTo>
                  <a:lnTo>
                    <a:pt x="329" y="134"/>
                  </a:lnTo>
                  <a:lnTo>
                    <a:pt x="329" y="132"/>
                  </a:lnTo>
                  <a:lnTo>
                    <a:pt x="329" y="132"/>
                  </a:lnTo>
                  <a:lnTo>
                    <a:pt x="327" y="130"/>
                  </a:lnTo>
                  <a:lnTo>
                    <a:pt x="327" y="125"/>
                  </a:lnTo>
                  <a:lnTo>
                    <a:pt x="329" y="123"/>
                  </a:lnTo>
                  <a:lnTo>
                    <a:pt x="329" y="123"/>
                  </a:lnTo>
                  <a:lnTo>
                    <a:pt x="329" y="123"/>
                  </a:lnTo>
                  <a:lnTo>
                    <a:pt x="329" y="127"/>
                  </a:lnTo>
                  <a:lnTo>
                    <a:pt x="332" y="130"/>
                  </a:lnTo>
                  <a:lnTo>
                    <a:pt x="332" y="127"/>
                  </a:lnTo>
                  <a:lnTo>
                    <a:pt x="334" y="123"/>
                  </a:lnTo>
                  <a:lnTo>
                    <a:pt x="336" y="123"/>
                  </a:lnTo>
                  <a:lnTo>
                    <a:pt x="336" y="125"/>
                  </a:lnTo>
                  <a:lnTo>
                    <a:pt x="336" y="130"/>
                  </a:lnTo>
                  <a:lnTo>
                    <a:pt x="336" y="130"/>
                  </a:lnTo>
                  <a:lnTo>
                    <a:pt x="339" y="132"/>
                  </a:lnTo>
                  <a:lnTo>
                    <a:pt x="339" y="132"/>
                  </a:lnTo>
                  <a:lnTo>
                    <a:pt x="341" y="132"/>
                  </a:lnTo>
                  <a:lnTo>
                    <a:pt x="341" y="130"/>
                  </a:lnTo>
                  <a:lnTo>
                    <a:pt x="341" y="127"/>
                  </a:lnTo>
                  <a:lnTo>
                    <a:pt x="341" y="127"/>
                  </a:lnTo>
                  <a:lnTo>
                    <a:pt x="341" y="127"/>
                  </a:lnTo>
                  <a:lnTo>
                    <a:pt x="343" y="130"/>
                  </a:lnTo>
                  <a:lnTo>
                    <a:pt x="341" y="130"/>
                  </a:lnTo>
                  <a:lnTo>
                    <a:pt x="341" y="132"/>
                  </a:lnTo>
                  <a:lnTo>
                    <a:pt x="343" y="132"/>
                  </a:lnTo>
                  <a:lnTo>
                    <a:pt x="343" y="132"/>
                  </a:lnTo>
                  <a:lnTo>
                    <a:pt x="346" y="132"/>
                  </a:lnTo>
                  <a:lnTo>
                    <a:pt x="348" y="130"/>
                  </a:lnTo>
                  <a:lnTo>
                    <a:pt x="348" y="132"/>
                  </a:lnTo>
                  <a:lnTo>
                    <a:pt x="348" y="132"/>
                  </a:lnTo>
                  <a:lnTo>
                    <a:pt x="346" y="134"/>
                  </a:lnTo>
                  <a:lnTo>
                    <a:pt x="343" y="134"/>
                  </a:lnTo>
                  <a:lnTo>
                    <a:pt x="346" y="134"/>
                  </a:lnTo>
                  <a:lnTo>
                    <a:pt x="346" y="137"/>
                  </a:lnTo>
                  <a:lnTo>
                    <a:pt x="348" y="134"/>
                  </a:lnTo>
                  <a:lnTo>
                    <a:pt x="348" y="134"/>
                  </a:lnTo>
                  <a:lnTo>
                    <a:pt x="351" y="134"/>
                  </a:lnTo>
                  <a:lnTo>
                    <a:pt x="351" y="137"/>
                  </a:lnTo>
                  <a:lnTo>
                    <a:pt x="353" y="137"/>
                  </a:lnTo>
                  <a:lnTo>
                    <a:pt x="355" y="139"/>
                  </a:lnTo>
                  <a:lnTo>
                    <a:pt x="358" y="139"/>
                  </a:lnTo>
                  <a:lnTo>
                    <a:pt x="360" y="137"/>
                  </a:lnTo>
                  <a:lnTo>
                    <a:pt x="362" y="134"/>
                  </a:lnTo>
                  <a:lnTo>
                    <a:pt x="362" y="130"/>
                  </a:lnTo>
                  <a:lnTo>
                    <a:pt x="362" y="130"/>
                  </a:lnTo>
                  <a:lnTo>
                    <a:pt x="362" y="132"/>
                  </a:lnTo>
                  <a:lnTo>
                    <a:pt x="365" y="132"/>
                  </a:lnTo>
                  <a:lnTo>
                    <a:pt x="362" y="134"/>
                  </a:lnTo>
                  <a:lnTo>
                    <a:pt x="365" y="137"/>
                  </a:lnTo>
                  <a:lnTo>
                    <a:pt x="362" y="139"/>
                  </a:lnTo>
                  <a:lnTo>
                    <a:pt x="362" y="142"/>
                  </a:lnTo>
                  <a:lnTo>
                    <a:pt x="360" y="142"/>
                  </a:lnTo>
                  <a:lnTo>
                    <a:pt x="358" y="142"/>
                  </a:lnTo>
                  <a:lnTo>
                    <a:pt x="348" y="142"/>
                  </a:lnTo>
                  <a:lnTo>
                    <a:pt x="346" y="142"/>
                  </a:lnTo>
                  <a:lnTo>
                    <a:pt x="343" y="142"/>
                  </a:lnTo>
                  <a:lnTo>
                    <a:pt x="343" y="139"/>
                  </a:lnTo>
                  <a:lnTo>
                    <a:pt x="343" y="139"/>
                  </a:lnTo>
                  <a:lnTo>
                    <a:pt x="346" y="139"/>
                  </a:lnTo>
                  <a:lnTo>
                    <a:pt x="343" y="139"/>
                  </a:lnTo>
                  <a:lnTo>
                    <a:pt x="341" y="142"/>
                  </a:lnTo>
                  <a:lnTo>
                    <a:pt x="339" y="142"/>
                  </a:lnTo>
                  <a:lnTo>
                    <a:pt x="339" y="142"/>
                  </a:lnTo>
                  <a:lnTo>
                    <a:pt x="334" y="142"/>
                  </a:lnTo>
                  <a:lnTo>
                    <a:pt x="334" y="144"/>
                  </a:lnTo>
                  <a:lnTo>
                    <a:pt x="336" y="144"/>
                  </a:lnTo>
                  <a:lnTo>
                    <a:pt x="336" y="144"/>
                  </a:lnTo>
                  <a:lnTo>
                    <a:pt x="336" y="144"/>
                  </a:lnTo>
                  <a:lnTo>
                    <a:pt x="334" y="146"/>
                  </a:lnTo>
                  <a:lnTo>
                    <a:pt x="334" y="149"/>
                  </a:lnTo>
                  <a:lnTo>
                    <a:pt x="336" y="149"/>
                  </a:lnTo>
                  <a:lnTo>
                    <a:pt x="339" y="149"/>
                  </a:lnTo>
                  <a:lnTo>
                    <a:pt x="341" y="149"/>
                  </a:lnTo>
                  <a:lnTo>
                    <a:pt x="341" y="146"/>
                  </a:lnTo>
                  <a:lnTo>
                    <a:pt x="341" y="146"/>
                  </a:lnTo>
                  <a:lnTo>
                    <a:pt x="341" y="146"/>
                  </a:lnTo>
                  <a:lnTo>
                    <a:pt x="341" y="146"/>
                  </a:lnTo>
                  <a:lnTo>
                    <a:pt x="343" y="144"/>
                  </a:lnTo>
                  <a:lnTo>
                    <a:pt x="343" y="144"/>
                  </a:lnTo>
                  <a:lnTo>
                    <a:pt x="343" y="144"/>
                  </a:lnTo>
                  <a:lnTo>
                    <a:pt x="343" y="144"/>
                  </a:lnTo>
                  <a:lnTo>
                    <a:pt x="346" y="146"/>
                  </a:lnTo>
                  <a:lnTo>
                    <a:pt x="346" y="146"/>
                  </a:lnTo>
                  <a:lnTo>
                    <a:pt x="343" y="149"/>
                  </a:lnTo>
                  <a:lnTo>
                    <a:pt x="346" y="149"/>
                  </a:lnTo>
                  <a:lnTo>
                    <a:pt x="343" y="151"/>
                  </a:lnTo>
                  <a:lnTo>
                    <a:pt x="341" y="151"/>
                  </a:lnTo>
                  <a:lnTo>
                    <a:pt x="339" y="153"/>
                  </a:lnTo>
                  <a:lnTo>
                    <a:pt x="339" y="156"/>
                  </a:lnTo>
                  <a:lnTo>
                    <a:pt x="339" y="158"/>
                  </a:lnTo>
                  <a:lnTo>
                    <a:pt x="339" y="161"/>
                  </a:lnTo>
                  <a:lnTo>
                    <a:pt x="339" y="161"/>
                  </a:lnTo>
                  <a:lnTo>
                    <a:pt x="336" y="158"/>
                  </a:lnTo>
                  <a:lnTo>
                    <a:pt x="336" y="156"/>
                  </a:lnTo>
                  <a:lnTo>
                    <a:pt x="334" y="156"/>
                  </a:lnTo>
                  <a:lnTo>
                    <a:pt x="334" y="158"/>
                  </a:lnTo>
                  <a:lnTo>
                    <a:pt x="334" y="161"/>
                  </a:lnTo>
                  <a:lnTo>
                    <a:pt x="334" y="161"/>
                  </a:lnTo>
                  <a:lnTo>
                    <a:pt x="336" y="161"/>
                  </a:lnTo>
                  <a:lnTo>
                    <a:pt x="336" y="163"/>
                  </a:lnTo>
                  <a:lnTo>
                    <a:pt x="339" y="165"/>
                  </a:lnTo>
                  <a:lnTo>
                    <a:pt x="339" y="165"/>
                  </a:lnTo>
                  <a:lnTo>
                    <a:pt x="339" y="168"/>
                  </a:lnTo>
                  <a:lnTo>
                    <a:pt x="341" y="168"/>
                  </a:lnTo>
                  <a:lnTo>
                    <a:pt x="343" y="172"/>
                  </a:lnTo>
                  <a:lnTo>
                    <a:pt x="346" y="175"/>
                  </a:lnTo>
                  <a:lnTo>
                    <a:pt x="348" y="177"/>
                  </a:lnTo>
                  <a:lnTo>
                    <a:pt x="348" y="177"/>
                  </a:lnTo>
                  <a:lnTo>
                    <a:pt x="348" y="175"/>
                  </a:lnTo>
                  <a:lnTo>
                    <a:pt x="346" y="170"/>
                  </a:lnTo>
                  <a:lnTo>
                    <a:pt x="346" y="168"/>
                  </a:lnTo>
                  <a:lnTo>
                    <a:pt x="348" y="170"/>
                  </a:lnTo>
                  <a:lnTo>
                    <a:pt x="355" y="175"/>
                  </a:lnTo>
                  <a:lnTo>
                    <a:pt x="358" y="177"/>
                  </a:lnTo>
                  <a:lnTo>
                    <a:pt x="358" y="177"/>
                  </a:lnTo>
                  <a:lnTo>
                    <a:pt x="360" y="177"/>
                  </a:lnTo>
                  <a:lnTo>
                    <a:pt x="362" y="179"/>
                  </a:lnTo>
                  <a:lnTo>
                    <a:pt x="365" y="184"/>
                  </a:lnTo>
                  <a:lnTo>
                    <a:pt x="367" y="184"/>
                  </a:lnTo>
                  <a:lnTo>
                    <a:pt x="367" y="182"/>
                  </a:lnTo>
                  <a:lnTo>
                    <a:pt x="367" y="179"/>
                  </a:lnTo>
                  <a:lnTo>
                    <a:pt x="367" y="177"/>
                  </a:lnTo>
                  <a:lnTo>
                    <a:pt x="367" y="177"/>
                  </a:lnTo>
                  <a:lnTo>
                    <a:pt x="367" y="175"/>
                  </a:lnTo>
                  <a:lnTo>
                    <a:pt x="365" y="175"/>
                  </a:lnTo>
                  <a:lnTo>
                    <a:pt x="367" y="172"/>
                  </a:lnTo>
                  <a:lnTo>
                    <a:pt x="369" y="168"/>
                  </a:lnTo>
                  <a:lnTo>
                    <a:pt x="369" y="165"/>
                  </a:lnTo>
                  <a:lnTo>
                    <a:pt x="372" y="168"/>
                  </a:lnTo>
                  <a:lnTo>
                    <a:pt x="372" y="170"/>
                  </a:lnTo>
                  <a:lnTo>
                    <a:pt x="369" y="172"/>
                  </a:lnTo>
                  <a:lnTo>
                    <a:pt x="369" y="172"/>
                  </a:lnTo>
                  <a:lnTo>
                    <a:pt x="369" y="175"/>
                  </a:lnTo>
                  <a:lnTo>
                    <a:pt x="372" y="175"/>
                  </a:lnTo>
                  <a:lnTo>
                    <a:pt x="372" y="175"/>
                  </a:lnTo>
                  <a:lnTo>
                    <a:pt x="372" y="177"/>
                  </a:lnTo>
                  <a:lnTo>
                    <a:pt x="372" y="177"/>
                  </a:lnTo>
                  <a:lnTo>
                    <a:pt x="374" y="179"/>
                  </a:lnTo>
                  <a:lnTo>
                    <a:pt x="374" y="179"/>
                  </a:lnTo>
                  <a:lnTo>
                    <a:pt x="374" y="179"/>
                  </a:lnTo>
                  <a:lnTo>
                    <a:pt x="374" y="179"/>
                  </a:lnTo>
                  <a:lnTo>
                    <a:pt x="374" y="172"/>
                  </a:lnTo>
                  <a:lnTo>
                    <a:pt x="377" y="170"/>
                  </a:lnTo>
                  <a:lnTo>
                    <a:pt x="379" y="163"/>
                  </a:lnTo>
                  <a:lnTo>
                    <a:pt x="379" y="163"/>
                  </a:lnTo>
                  <a:lnTo>
                    <a:pt x="379" y="161"/>
                  </a:lnTo>
                  <a:lnTo>
                    <a:pt x="379" y="161"/>
                  </a:lnTo>
                  <a:lnTo>
                    <a:pt x="379" y="158"/>
                  </a:lnTo>
                  <a:lnTo>
                    <a:pt x="381" y="158"/>
                  </a:lnTo>
                  <a:lnTo>
                    <a:pt x="381" y="161"/>
                  </a:lnTo>
                  <a:lnTo>
                    <a:pt x="381" y="161"/>
                  </a:lnTo>
                  <a:lnTo>
                    <a:pt x="381" y="163"/>
                  </a:lnTo>
                  <a:lnTo>
                    <a:pt x="381" y="165"/>
                  </a:lnTo>
                  <a:lnTo>
                    <a:pt x="379" y="170"/>
                  </a:lnTo>
                  <a:lnTo>
                    <a:pt x="379" y="175"/>
                  </a:lnTo>
                  <a:lnTo>
                    <a:pt x="379" y="177"/>
                  </a:lnTo>
                  <a:lnTo>
                    <a:pt x="381" y="179"/>
                  </a:lnTo>
                  <a:lnTo>
                    <a:pt x="381" y="179"/>
                  </a:lnTo>
                  <a:lnTo>
                    <a:pt x="386" y="179"/>
                  </a:lnTo>
                  <a:lnTo>
                    <a:pt x="388" y="179"/>
                  </a:lnTo>
                  <a:lnTo>
                    <a:pt x="386" y="182"/>
                  </a:lnTo>
                  <a:lnTo>
                    <a:pt x="381" y="184"/>
                  </a:lnTo>
                  <a:lnTo>
                    <a:pt x="379" y="187"/>
                  </a:lnTo>
                  <a:lnTo>
                    <a:pt x="379" y="191"/>
                  </a:lnTo>
                  <a:lnTo>
                    <a:pt x="379" y="194"/>
                  </a:lnTo>
                  <a:lnTo>
                    <a:pt x="379" y="194"/>
                  </a:lnTo>
                  <a:lnTo>
                    <a:pt x="381" y="194"/>
                  </a:lnTo>
                  <a:lnTo>
                    <a:pt x="381" y="194"/>
                  </a:lnTo>
                  <a:lnTo>
                    <a:pt x="381" y="194"/>
                  </a:lnTo>
                  <a:lnTo>
                    <a:pt x="381" y="191"/>
                  </a:lnTo>
                  <a:lnTo>
                    <a:pt x="381" y="191"/>
                  </a:lnTo>
                  <a:lnTo>
                    <a:pt x="384" y="189"/>
                  </a:lnTo>
                  <a:lnTo>
                    <a:pt x="388" y="189"/>
                  </a:lnTo>
                  <a:lnTo>
                    <a:pt x="391" y="189"/>
                  </a:lnTo>
                  <a:lnTo>
                    <a:pt x="391" y="189"/>
                  </a:lnTo>
                  <a:lnTo>
                    <a:pt x="393" y="187"/>
                  </a:lnTo>
                  <a:lnTo>
                    <a:pt x="393" y="189"/>
                  </a:lnTo>
                  <a:lnTo>
                    <a:pt x="395" y="189"/>
                  </a:lnTo>
                  <a:lnTo>
                    <a:pt x="393" y="189"/>
                  </a:lnTo>
                  <a:lnTo>
                    <a:pt x="391" y="191"/>
                  </a:lnTo>
                  <a:lnTo>
                    <a:pt x="391" y="191"/>
                  </a:lnTo>
                  <a:lnTo>
                    <a:pt x="391" y="191"/>
                  </a:lnTo>
                  <a:lnTo>
                    <a:pt x="391" y="194"/>
                  </a:lnTo>
                  <a:lnTo>
                    <a:pt x="391" y="194"/>
                  </a:lnTo>
                  <a:lnTo>
                    <a:pt x="388" y="196"/>
                  </a:lnTo>
                  <a:lnTo>
                    <a:pt x="388" y="196"/>
                  </a:lnTo>
                  <a:lnTo>
                    <a:pt x="388" y="198"/>
                  </a:lnTo>
                  <a:lnTo>
                    <a:pt x="388" y="198"/>
                  </a:lnTo>
                  <a:lnTo>
                    <a:pt x="388" y="198"/>
                  </a:lnTo>
                  <a:lnTo>
                    <a:pt x="388" y="198"/>
                  </a:lnTo>
                  <a:lnTo>
                    <a:pt x="391" y="198"/>
                  </a:lnTo>
                  <a:lnTo>
                    <a:pt x="391" y="196"/>
                  </a:lnTo>
                  <a:lnTo>
                    <a:pt x="393" y="196"/>
                  </a:lnTo>
                  <a:lnTo>
                    <a:pt x="395" y="196"/>
                  </a:lnTo>
                  <a:lnTo>
                    <a:pt x="395" y="196"/>
                  </a:lnTo>
                  <a:lnTo>
                    <a:pt x="395" y="194"/>
                  </a:lnTo>
                  <a:lnTo>
                    <a:pt x="398" y="191"/>
                  </a:lnTo>
                  <a:lnTo>
                    <a:pt x="398" y="191"/>
                  </a:lnTo>
                  <a:lnTo>
                    <a:pt x="398" y="196"/>
                  </a:lnTo>
                  <a:lnTo>
                    <a:pt x="395" y="201"/>
                  </a:lnTo>
                  <a:lnTo>
                    <a:pt x="393" y="201"/>
                  </a:lnTo>
                  <a:lnTo>
                    <a:pt x="393" y="203"/>
                  </a:lnTo>
                  <a:lnTo>
                    <a:pt x="391" y="203"/>
                  </a:lnTo>
                  <a:lnTo>
                    <a:pt x="391" y="203"/>
                  </a:lnTo>
                  <a:lnTo>
                    <a:pt x="391" y="205"/>
                  </a:lnTo>
                  <a:lnTo>
                    <a:pt x="388" y="210"/>
                  </a:lnTo>
                  <a:lnTo>
                    <a:pt x="388" y="210"/>
                  </a:lnTo>
                  <a:lnTo>
                    <a:pt x="388" y="210"/>
                  </a:lnTo>
                  <a:lnTo>
                    <a:pt x="388" y="210"/>
                  </a:lnTo>
                  <a:lnTo>
                    <a:pt x="388" y="210"/>
                  </a:lnTo>
                  <a:lnTo>
                    <a:pt x="388" y="210"/>
                  </a:lnTo>
                  <a:lnTo>
                    <a:pt x="391" y="210"/>
                  </a:lnTo>
                  <a:lnTo>
                    <a:pt x="391" y="210"/>
                  </a:lnTo>
                  <a:lnTo>
                    <a:pt x="391" y="210"/>
                  </a:lnTo>
                  <a:lnTo>
                    <a:pt x="391" y="208"/>
                  </a:lnTo>
                  <a:lnTo>
                    <a:pt x="393" y="208"/>
                  </a:lnTo>
                  <a:lnTo>
                    <a:pt x="393" y="210"/>
                  </a:lnTo>
                  <a:lnTo>
                    <a:pt x="391" y="213"/>
                  </a:lnTo>
                  <a:lnTo>
                    <a:pt x="391" y="213"/>
                  </a:lnTo>
                  <a:lnTo>
                    <a:pt x="391" y="213"/>
                  </a:lnTo>
                  <a:lnTo>
                    <a:pt x="391" y="215"/>
                  </a:lnTo>
                  <a:lnTo>
                    <a:pt x="391" y="215"/>
                  </a:lnTo>
                  <a:lnTo>
                    <a:pt x="391" y="215"/>
                  </a:lnTo>
                  <a:lnTo>
                    <a:pt x="391" y="217"/>
                  </a:lnTo>
                  <a:lnTo>
                    <a:pt x="393" y="217"/>
                  </a:lnTo>
                  <a:lnTo>
                    <a:pt x="393" y="215"/>
                  </a:lnTo>
                  <a:lnTo>
                    <a:pt x="395" y="213"/>
                  </a:lnTo>
                  <a:lnTo>
                    <a:pt x="398" y="210"/>
                  </a:lnTo>
                  <a:lnTo>
                    <a:pt x="400" y="208"/>
                  </a:lnTo>
                  <a:lnTo>
                    <a:pt x="410" y="208"/>
                  </a:lnTo>
                  <a:lnTo>
                    <a:pt x="412" y="208"/>
                  </a:lnTo>
                  <a:lnTo>
                    <a:pt x="412" y="208"/>
                  </a:lnTo>
                  <a:lnTo>
                    <a:pt x="412" y="205"/>
                  </a:lnTo>
                  <a:lnTo>
                    <a:pt x="414" y="203"/>
                  </a:lnTo>
                  <a:lnTo>
                    <a:pt x="414" y="203"/>
                  </a:lnTo>
                  <a:lnTo>
                    <a:pt x="417" y="203"/>
                  </a:lnTo>
                  <a:lnTo>
                    <a:pt x="419" y="201"/>
                  </a:lnTo>
                  <a:lnTo>
                    <a:pt x="424" y="201"/>
                  </a:lnTo>
                  <a:lnTo>
                    <a:pt x="429" y="198"/>
                  </a:lnTo>
                  <a:lnTo>
                    <a:pt x="433" y="196"/>
                  </a:lnTo>
                  <a:lnTo>
                    <a:pt x="436" y="196"/>
                  </a:lnTo>
                  <a:lnTo>
                    <a:pt x="436" y="196"/>
                  </a:lnTo>
                  <a:lnTo>
                    <a:pt x="436" y="194"/>
                  </a:lnTo>
                  <a:lnTo>
                    <a:pt x="438" y="187"/>
                  </a:lnTo>
                  <a:lnTo>
                    <a:pt x="436" y="187"/>
                  </a:lnTo>
                  <a:lnTo>
                    <a:pt x="438" y="187"/>
                  </a:lnTo>
                  <a:lnTo>
                    <a:pt x="438" y="184"/>
                  </a:lnTo>
                  <a:lnTo>
                    <a:pt x="438" y="182"/>
                  </a:lnTo>
                  <a:lnTo>
                    <a:pt x="440" y="182"/>
                  </a:lnTo>
                  <a:lnTo>
                    <a:pt x="443" y="182"/>
                  </a:lnTo>
                  <a:lnTo>
                    <a:pt x="443" y="182"/>
                  </a:lnTo>
                  <a:lnTo>
                    <a:pt x="443" y="182"/>
                  </a:lnTo>
                  <a:lnTo>
                    <a:pt x="443" y="177"/>
                  </a:lnTo>
                  <a:lnTo>
                    <a:pt x="443" y="177"/>
                  </a:lnTo>
                  <a:lnTo>
                    <a:pt x="445" y="175"/>
                  </a:lnTo>
                  <a:lnTo>
                    <a:pt x="443" y="168"/>
                  </a:lnTo>
                  <a:lnTo>
                    <a:pt x="445" y="165"/>
                  </a:lnTo>
                  <a:lnTo>
                    <a:pt x="445" y="165"/>
                  </a:lnTo>
                  <a:lnTo>
                    <a:pt x="448" y="163"/>
                  </a:lnTo>
                  <a:lnTo>
                    <a:pt x="448" y="165"/>
                  </a:lnTo>
                  <a:lnTo>
                    <a:pt x="448" y="165"/>
                  </a:lnTo>
                  <a:lnTo>
                    <a:pt x="452" y="165"/>
                  </a:lnTo>
                  <a:lnTo>
                    <a:pt x="452" y="16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5" name="Freeform 34"/>
            <p:cNvSpPr>
              <a:spLocks noEditPoints="1"/>
            </p:cNvSpPr>
            <p:nvPr/>
          </p:nvSpPr>
          <p:spPr bwMode="auto">
            <a:xfrm>
              <a:off x="6344520" y="2904336"/>
              <a:ext cx="409381" cy="211068"/>
            </a:xfrm>
            <a:custGeom>
              <a:avLst/>
              <a:gdLst>
                <a:gd name="T0" fmla="*/ 341 w 353"/>
                <a:gd name="T1" fmla="*/ 165 h 182"/>
                <a:gd name="T2" fmla="*/ 338 w 353"/>
                <a:gd name="T3" fmla="*/ 170 h 182"/>
                <a:gd name="T4" fmla="*/ 350 w 353"/>
                <a:gd name="T5" fmla="*/ 165 h 182"/>
                <a:gd name="T6" fmla="*/ 305 w 353"/>
                <a:gd name="T7" fmla="*/ 168 h 182"/>
                <a:gd name="T8" fmla="*/ 289 w 353"/>
                <a:gd name="T9" fmla="*/ 158 h 182"/>
                <a:gd name="T10" fmla="*/ 277 w 353"/>
                <a:gd name="T11" fmla="*/ 175 h 182"/>
                <a:gd name="T12" fmla="*/ 277 w 353"/>
                <a:gd name="T13" fmla="*/ 180 h 182"/>
                <a:gd name="T14" fmla="*/ 341 w 353"/>
                <a:gd name="T15" fmla="*/ 125 h 182"/>
                <a:gd name="T16" fmla="*/ 338 w 353"/>
                <a:gd name="T17" fmla="*/ 106 h 182"/>
                <a:gd name="T18" fmla="*/ 336 w 353"/>
                <a:gd name="T19" fmla="*/ 101 h 182"/>
                <a:gd name="T20" fmla="*/ 308 w 353"/>
                <a:gd name="T21" fmla="*/ 75 h 182"/>
                <a:gd name="T22" fmla="*/ 303 w 353"/>
                <a:gd name="T23" fmla="*/ 82 h 182"/>
                <a:gd name="T24" fmla="*/ 317 w 353"/>
                <a:gd name="T25" fmla="*/ 82 h 182"/>
                <a:gd name="T26" fmla="*/ 327 w 353"/>
                <a:gd name="T27" fmla="*/ 92 h 182"/>
                <a:gd name="T28" fmla="*/ 329 w 353"/>
                <a:gd name="T29" fmla="*/ 109 h 182"/>
                <a:gd name="T30" fmla="*/ 308 w 353"/>
                <a:gd name="T31" fmla="*/ 123 h 182"/>
                <a:gd name="T32" fmla="*/ 275 w 353"/>
                <a:gd name="T33" fmla="*/ 101 h 182"/>
                <a:gd name="T34" fmla="*/ 263 w 353"/>
                <a:gd name="T35" fmla="*/ 92 h 182"/>
                <a:gd name="T36" fmla="*/ 270 w 353"/>
                <a:gd name="T37" fmla="*/ 97 h 182"/>
                <a:gd name="T38" fmla="*/ 253 w 353"/>
                <a:gd name="T39" fmla="*/ 80 h 182"/>
                <a:gd name="T40" fmla="*/ 232 w 353"/>
                <a:gd name="T41" fmla="*/ 68 h 182"/>
                <a:gd name="T42" fmla="*/ 232 w 353"/>
                <a:gd name="T43" fmla="*/ 75 h 182"/>
                <a:gd name="T44" fmla="*/ 227 w 353"/>
                <a:gd name="T45" fmla="*/ 73 h 182"/>
                <a:gd name="T46" fmla="*/ 220 w 353"/>
                <a:gd name="T47" fmla="*/ 68 h 182"/>
                <a:gd name="T48" fmla="*/ 220 w 353"/>
                <a:gd name="T49" fmla="*/ 64 h 182"/>
                <a:gd name="T50" fmla="*/ 223 w 353"/>
                <a:gd name="T51" fmla="*/ 56 h 182"/>
                <a:gd name="T52" fmla="*/ 227 w 353"/>
                <a:gd name="T53" fmla="*/ 49 h 182"/>
                <a:gd name="T54" fmla="*/ 230 w 353"/>
                <a:gd name="T55" fmla="*/ 42 h 182"/>
                <a:gd name="T56" fmla="*/ 232 w 353"/>
                <a:gd name="T57" fmla="*/ 35 h 182"/>
                <a:gd name="T58" fmla="*/ 249 w 353"/>
                <a:gd name="T59" fmla="*/ 26 h 182"/>
                <a:gd name="T60" fmla="*/ 249 w 353"/>
                <a:gd name="T61" fmla="*/ 19 h 182"/>
                <a:gd name="T62" fmla="*/ 241 w 353"/>
                <a:gd name="T63" fmla="*/ 23 h 182"/>
                <a:gd name="T64" fmla="*/ 227 w 353"/>
                <a:gd name="T65" fmla="*/ 14 h 182"/>
                <a:gd name="T66" fmla="*/ 223 w 353"/>
                <a:gd name="T67" fmla="*/ 7 h 182"/>
                <a:gd name="T68" fmla="*/ 213 w 353"/>
                <a:gd name="T69" fmla="*/ 0 h 182"/>
                <a:gd name="T70" fmla="*/ 199 w 353"/>
                <a:gd name="T71" fmla="*/ 14 h 182"/>
                <a:gd name="T72" fmla="*/ 192 w 353"/>
                <a:gd name="T73" fmla="*/ 21 h 182"/>
                <a:gd name="T74" fmla="*/ 185 w 353"/>
                <a:gd name="T75" fmla="*/ 33 h 182"/>
                <a:gd name="T76" fmla="*/ 130 w 353"/>
                <a:gd name="T77" fmla="*/ 45 h 182"/>
                <a:gd name="T78" fmla="*/ 78 w 353"/>
                <a:gd name="T79" fmla="*/ 56 h 182"/>
                <a:gd name="T80" fmla="*/ 78 w 353"/>
                <a:gd name="T81" fmla="*/ 56 h 182"/>
                <a:gd name="T82" fmla="*/ 31 w 353"/>
                <a:gd name="T83" fmla="*/ 66 h 182"/>
                <a:gd name="T84" fmla="*/ 3 w 353"/>
                <a:gd name="T85" fmla="*/ 113 h 182"/>
                <a:gd name="T86" fmla="*/ 50 w 353"/>
                <a:gd name="T87" fmla="*/ 149 h 182"/>
                <a:gd name="T88" fmla="*/ 88 w 353"/>
                <a:gd name="T89" fmla="*/ 142 h 182"/>
                <a:gd name="T90" fmla="*/ 175 w 353"/>
                <a:gd name="T91" fmla="*/ 120 h 182"/>
                <a:gd name="T92" fmla="*/ 204 w 353"/>
                <a:gd name="T93" fmla="*/ 127 h 182"/>
                <a:gd name="T94" fmla="*/ 208 w 353"/>
                <a:gd name="T95" fmla="*/ 139 h 182"/>
                <a:gd name="T96" fmla="*/ 220 w 353"/>
                <a:gd name="T97" fmla="*/ 146 h 182"/>
                <a:gd name="T98" fmla="*/ 225 w 353"/>
                <a:gd name="T99" fmla="*/ 149 h 182"/>
                <a:gd name="T100" fmla="*/ 237 w 353"/>
                <a:gd name="T101" fmla="*/ 168 h 182"/>
                <a:gd name="T102" fmla="*/ 241 w 353"/>
                <a:gd name="T103" fmla="*/ 165 h 182"/>
                <a:gd name="T104" fmla="*/ 253 w 353"/>
                <a:gd name="T105" fmla="*/ 153 h 182"/>
                <a:gd name="T106" fmla="*/ 258 w 353"/>
                <a:gd name="T107" fmla="*/ 149 h 182"/>
                <a:gd name="T108" fmla="*/ 267 w 353"/>
                <a:gd name="T109" fmla="*/ 139 h 182"/>
                <a:gd name="T110" fmla="*/ 275 w 353"/>
                <a:gd name="T111" fmla="*/ 130 h 182"/>
                <a:gd name="T112" fmla="*/ 275 w 353"/>
                <a:gd name="T113" fmla="*/ 137 h 182"/>
                <a:gd name="T114" fmla="*/ 293 w 353"/>
                <a:gd name="T115" fmla="*/ 144 h 182"/>
                <a:gd name="T116" fmla="*/ 308 w 353"/>
                <a:gd name="T117" fmla="*/ 132 h 182"/>
                <a:gd name="T118" fmla="*/ 320 w 353"/>
                <a:gd name="T119" fmla="*/ 127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53" h="182">
                  <a:moveTo>
                    <a:pt x="350" y="165"/>
                  </a:moveTo>
                  <a:lnTo>
                    <a:pt x="346" y="161"/>
                  </a:lnTo>
                  <a:lnTo>
                    <a:pt x="343" y="156"/>
                  </a:lnTo>
                  <a:lnTo>
                    <a:pt x="343" y="156"/>
                  </a:lnTo>
                  <a:lnTo>
                    <a:pt x="341" y="153"/>
                  </a:lnTo>
                  <a:lnTo>
                    <a:pt x="341" y="153"/>
                  </a:lnTo>
                  <a:lnTo>
                    <a:pt x="341" y="153"/>
                  </a:lnTo>
                  <a:lnTo>
                    <a:pt x="341" y="158"/>
                  </a:lnTo>
                  <a:lnTo>
                    <a:pt x="341" y="161"/>
                  </a:lnTo>
                  <a:lnTo>
                    <a:pt x="341" y="165"/>
                  </a:lnTo>
                  <a:lnTo>
                    <a:pt x="341" y="165"/>
                  </a:lnTo>
                  <a:lnTo>
                    <a:pt x="343" y="161"/>
                  </a:lnTo>
                  <a:lnTo>
                    <a:pt x="346" y="161"/>
                  </a:lnTo>
                  <a:lnTo>
                    <a:pt x="346" y="163"/>
                  </a:lnTo>
                  <a:lnTo>
                    <a:pt x="343" y="163"/>
                  </a:lnTo>
                  <a:lnTo>
                    <a:pt x="343" y="165"/>
                  </a:lnTo>
                  <a:lnTo>
                    <a:pt x="341" y="168"/>
                  </a:lnTo>
                  <a:lnTo>
                    <a:pt x="341" y="168"/>
                  </a:lnTo>
                  <a:lnTo>
                    <a:pt x="341" y="168"/>
                  </a:lnTo>
                  <a:lnTo>
                    <a:pt x="338" y="170"/>
                  </a:lnTo>
                  <a:lnTo>
                    <a:pt x="338" y="168"/>
                  </a:lnTo>
                  <a:lnTo>
                    <a:pt x="336" y="168"/>
                  </a:lnTo>
                  <a:lnTo>
                    <a:pt x="334" y="170"/>
                  </a:lnTo>
                  <a:lnTo>
                    <a:pt x="327" y="172"/>
                  </a:lnTo>
                  <a:lnTo>
                    <a:pt x="327" y="172"/>
                  </a:lnTo>
                  <a:lnTo>
                    <a:pt x="338" y="175"/>
                  </a:lnTo>
                  <a:lnTo>
                    <a:pt x="343" y="172"/>
                  </a:lnTo>
                  <a:lnTo>
                    <a:pt x="348" y="172"/>
                  </a:lnTo>
                  <a:lnTo>
                    <a:pt x="353" y="168"/>
                  </a:lnTo>
                  <a:lnTo>
                    <a:pt x="350" y="165"/>
                  </a:lnTo>
                  <a:close/>
                  <a:moveTo>
                    <a:pt x="303" y="163"/>
                  </a:moveTo>
                  <a:lnTo>
                    <a:pt x="301" y="161"/>
                  </a:lnTo>
                  <a:lnTo>
                    <a:pt x="301" y="163"/>
                  </a:lnTo>
                  <a:lnTo>
                    <a:pt x="301" y="165"/>
                  </a:lnTo>
                  <a:lnTo>
                    <a:pt x="298" y="168"/>
                  </a:lnTo>
                  <a:lnTo>
                    <a:pt x="298" y="168"/>
                  </a:lnTo>
                  <a:lnTo>
                    <a:pt x="301" y="170"/>
                  </a:lnTo>
                  <a:lnTo>
                    <a:pt x="303" y="170"/>
                  </a:lnTo>
                  <a:lnTo>
                    <a:pt x="303" y="170"/>
                  </a:lnTo>
                  <a:lnTo>
                    <a:pt x="305" y="168"/>
                  </a:lnTo>
                  <a:lnTo>
                    <a:pt x="303" y="168"/>
                  </a:lnTo>
                  <a:lnTo>
                    <a:pt x="303" y="163"/>
                  </a:lnTo>
                  <a:close/>
                  <a:moveTo>
                    <a:pt x="293" y="165"/>
                  </a:moveTo>
                  <a:lnTo>
                    <a:pt x="291" y="165"/>
                  </a:lnTo>
                  <a:lnTo>
                    <a:pt x="291" y="165"/>
                  </a:lnTo>
                  <a:lnTo>
                    <a:pt x="291" y="163"/>
                  </a:lnTo>
                  <a:lnTo>
                    <a:pt x="293" y="163"/>
                  </a:lnTo>
                  <a:lnTo>
                    <a:pt x="293" y="161"/>
                  </a:lnTo>
                  <a:lnTo>
                    <a:pt x="291" y="158"/>
                  </a:lnTo>
                  <a:lnTo>
                    <a:pt x="289" y="158"/>
                  </a:lnTo>
                  <a:lnTo>
                    <a:pt x="289" y="161"/>
                  </a:lnTo>
                  <a:lnTo>
                    <a:pt x="289" y="163"/>
                  </a:lnTo>
                  <a:lnTo>
                    <a:pt x="286" y="163"/>
                  </a:lnTo>
                  <a:lnTo>
                    <a:pt x="286" y="161"/>
                  </a:lnTo>
                  <a:lnTo>
                    <a:pt x="286" y="161"/>
                  </a:lnTo>
                  <a:lnTo>
                    <a:pt x="282" y="163"/>
                  </a:lnTo>
                  <a:lnTo>
                    <a:pt x="279" y="168"/>
                  </a:lnTo>
                  <a:lnTo>
                    <a:pt x="279" y="168"/>
                  </a:lnTo>
                  <a:lnTo>
                    <a:pt x="277" y="170"/>
                  </a:lnTo>
                  <a:lnTo>
                    <a:pt x="277" y="175"/>
                  </a:lnTo>
                  <a:lnTo>
                    <a:pt x="277" y="175"/>
                  </a:lnTo>
                  <a:lnTo>
                    <a:pt x="275" y="177"/>
                  </a:lnTo>
                  <a:lnTo>
                    <a:pt x="267" y="180"/>
                  </a:lnTo>
                  <a:lnTo>
                    <a:pt x="270" y="180"/>
                  </a:lnTo>
                  <a:lnTo>
                    <a:pt x="270" y="180"/>
                  </a:lnTo>
                  <a:lnTo>
                    <a:pt x="272" y="182"/>
                  </a:lnTo>
                  <a:lnTo>
                    <a:pt x="275" y="182"/>
                  </a:lnTo>
                  <a:lnTo>
                    <a:pt x="275" y="182"/>
                  </a:lnTo>
                  <a:lnTo>
                    <a:pt x="277" y="182"/>
                  </a:lnTo>
                  <a:lnTo>
                    <a:pt x="277" y="180"/>
                  </a:lnTo>
                  <a:lnTo>
                    <a:pt x="279" y="180"/>
                  </a:lnTo>
                  <a:lnTo>
                    <a:pt x="282" y="177"/>
                  </a:lnTo>
                  <a:lnTo>
                    <a:pt x="284" y="175"/>
                  </a:lnTo>
                  <a:lnTo>
                    <a:pt x="298" y="172"/>
                  </a:lnTo>
                  <a:lnTo>
                    <a:pt x="298" y="170"/>
                  </a:lnTo>
                  <a:lnTo>
                    <a:pt x="296" y="165"/>
                  </a:lnTo>
                  <a:lnTo>
                    <a:pt x="293" y="165"/>
                  </a:lnTo>
                  <a:close/>
                  <a:moveTo>
                    <a:pt x="338" y="135"/>
                  </a:moveTo>
                  <a:lnTo>
                    <a:pt x="338" y="127"/>
                  </a:lnTo>
                  <a:lnTo>
                    <a:pt x="341" y="125"/>
                  </a:lnTo>
                  <a:lnTo>
                    <a:pt x="341" y="125"/>
                  </a:lnTo>
                  <a:lnTo>
                    <a:pt x="341" y="123"/>
                  </a:lnTo>
                  <a:lnTo>
                    <a:pt x="338" y="123"/>
                  </a:lnTo>
                  <a:lnTo>
                    <a:pt x="338" y="123"/>
                  </a:lnTo>
                  <a:lnTo>
                    <a:pt x="338" y="125"/>
                  </a:lnTo>
                  <a:lnTo>
                    <a:pt x="338" y="137"/>
                  </a:lnTo>
                  <a:lnTo>
                    <a:pt x="338" y="135"/>
                  </a:lnTo>
                  <a:close/>
                  <a:moveTo>
                    <a:pt x="341" y="120"/>
                  </a:moveTo>
                  <a:lnTo>
                    <a:pt x="338" y="111"/>
                  </a:lnTo>
                  <a:lnTo>
                    <a:pt x="338" y="106"/>
                  </a:lnTo>
                  <a:lnTo>
                    <a:pt x="336" y="104"/>
                  </a:lnTo>
                  <a:lnTo>
                    <a:pt x="334" y="104"/>
                  </a:lnTo>
                  <a:lnTo>
                    <a:pt x="334" y="106"/>
                  </a:lnTo>
                  <a:lnTo>
                    <a:pt x="334" y="104"/>
                  </a:lnTo>
                  <a:lnTo>
                    <a:pt x="331" y="101"/>
                  </a:lnTo>
                  <a:lnTo>
                    <a:pt x="331" y="99"/>
                  </a:lnTo>
                  <a:lnTo>
                    <a:pt x="334" y="99"/>
                  </a:lnTo>
                  <a:lnTo>
                    <a:pt x="336" y="101"/>
                  </a:lnTo>
                  <a:lnTo>
                    <a:pt x="336" y="101"/>
                  </a:lnTo>
                  <a:lnTo>
                    <a:pt x="336" y="101"/>
                  </a:lnTo>
                  <a:lnTo>
                    <a:pt x="336" y="99"/>
                  </a:lnTo>
                  <a:lnTo>
                    <a:pt x="336" y="99"/>
                  </a:lnTo>
                  <a:lnTo>
                    <a:pt x="334" y="97"/>
                  </a:lnTo>
                  <a:lnTo>
                    <a:pt x="327" y="85"/>
                  </a:lnTo>
                  <a:lnTo>
                    <a:pt x="324" y="82"/>
                  </a:lnTo>
                  <a:lnTo>
                    <a:pt x="317" y="78"/>
                  </a:lnTo>
                  <a:lnTo>
                    <a:pt x="315" y="78"/>
                  </a:lnTo>
                  <a:lnTo>
                    <a:pt x="310" y="75"/>
                  </a:lnTo>
                  <a:lnTo>
                    <a:pt x="308" y="75"/>
                  </a:lnTo>
                  <a:lnTo>
                    <a:pt x="308" y="75"/>
                  </a:lnTo>
                  <a:lnTo>
                    <a:pt x="303" y="78"/>
                  </a:lnTo>
                  <a:lnTo>
                    <a:pt x="301" y="78"/>
                  </a:lnTo>
                  <a:lnTo>
                    <a:pt x="301" y="78"/>
                  </a:lnTo>
                  <a:lnTo>
                    <a:pt x="301" y="78"/>
                  </a:lnTo>
                  <a:lnTo>
                    <a:pt x="301" y="80"/>
                  </a:lnTo>
                  <a:lnTo>
                    <a:pt x="301" y="80"/>
                  </a:lnTo>
                  <a:lnTo>
                    <a:pt x="301" y="80"/>
                  </a:lnTo>
                  <a:lnTo>
                    <a:pt x="301" y="80"/>
                  </a:lnTo>
                  <a:lnTo>
                    <a:pt x="301" y="80"/>
                  </a:lnTo>
                  <a:lnTo>
                    <a:pt x="303" y="82"/>
                  </a:lnTo>
                  <a:lnTo>
                    <a:pt x="305" y="85"/>
                  </a:lnTo>
                  <a:lnTo>
                    <a:pt x="305" y="85"/>
                  </a:lnTo>
                  <a:lnTo>
                    <a:pt x="308" y="82"/>
                  </a:lnTo>
                  <a:lnTo>
                    <a:pt x="308" y="82"/>
                  </a:lnTo>
                  <a:lnTo>
                    <a:pt x="308" y="82"/>
                  </a:lnTo>
                  <a:lnTo>
                    <a:pt x="305" y="82"/>
                  </a:lnTo>
                  <a:lnTo>
                    <a:pt x="308" y="80"/>
                  </a:lnTo>
                  <a:lnTo>
                    <a:pt x="310" y="78"/>
                  </a:lnTo>
                  <a:lnTo>
                    <a:pt x="315" y="80"/>
                  </a:lnTo>
                  <a:lnTo>
                    <a:pt x="317" y="82"/>
                  </a:lnTo>
                  <a:lnTo>
                    <a:pt x="317" y="85"/>
                  </a:lnTo>
                  <a:lnTo>
                    <a:pt x="320" y="90"/>
                  </a:lnTo>
                  <a:lnTo>
                    <a:pt x="320" y="92"/>
                  </a:lnTo>
                  <a:lnTo>
                    <a:pt x="322" y="97"/>
                  </a:lnTo>
                  <a:lnTo>
                    <a:pt x="322" y="94"/>
                  </a:lnTo>
                  <a:lnTo>
                    <a:pt x="322" y="92"/>
                  </a:lnTo>
                  <a:lnTo>
                    <a:pt x="322" y="90"/>
                  </a:lnTo>
                  <a:lnTo>
                    <a:pt x="324" y="90"/>
                  </a:lnTo>
                  <a:lnTo>
                    <a:pt x="324" y="92"/>
                  </a:lnTo>
                  <a:lnTo>
                    <a:pt x="327" y="92"/>
                  </a:lnTo>
                  <a:lnTo>
                    <a:pt x="329" y="92"/>
                  </a:lnTo>
                  <a:lnTo>
                    <a:pt x="329" y="92"/>
                  </a:lnTo>
                  <a:lnTo>
                    <a:pt x="327" y="94"/>
                  </a:lnTo>
                  <a:lnTo>
                    <a:pt x="327" y="94"/>
                  </a:lnTo>
                  <a:lnTo>
                    <a:pt x="327" y="94"/>
                  </a:lnTo>
                  <a:lnTo>
                    <a:pt x="329" y="97"/>
                  </a:lnTo>
                  <a:lnTo>
                    <a:pt x="329" y="99"/>
                  </a:lnTo>
                  <a:lnTo>
                    <a:pt x="331" y="104"/>
                  </a:lnTo>
                  <a:lnTo>
                    <a:pt x="329" y="109"/>
                  </a:lnTo>
                  <a:lnTo>
                    <a:pt x="329" y="109"/>
                  </a:lnTo>
                  <a:lnTo>
                    <a:pt x="324" y="111"/>
                  </a:lnTo>
                  <a:lnTo>
                    <a:pt x="322" y="113"/>
                  </a:lnTo>
                  <a:lnTo>
                    <a:pt x="315" y="118"/>
                  </a:lnTo>
                  <a:lnTo>
                    <a:pt x="312" y="120"/>
                  </a:lnTo>
                  <a:lnTo>
                    <a:pt x="308" y="123"/>
                  </a:lnTo>
                  <a:lnTo>
                    <a:pt x="305" y="125"/>
                  </a:lnTo>
                  <a:lnTo>
                    <a:pt x="303" y="125"/>
                  </a:lnTo>
                  <a:lnTo>
                    <a:pt x="303" y="123"/>
                  </a:lnTo>
                  <a:lnTo>
                    <a:pt x="303" y="123"/>
                  </a:lnTo>
                  <a:lnTo>
                    <a:pt x="308" y="123"/>
                  </a:lnTo>
                  <a:lnTo>
                    <a:pt x="308" y="120"/>
                  </a:lnTo>
                  <a:lnTo>
                    <a:pt x="296" y="123"/>
                  </a:lnTo>
                  <a:lnTo>
                    <a:pt x="293" y="123"/>
                  </a:lnTo>
                  <a:lnTo>
                    <a:pt x="286" y="120"/>
                  </a:lnTo>
                  <a:lnTo>
                    <a:pt x="282" y="118"/>
                  </a:lnTo>
                  <a:lnTo>
                    <a:pt x="282" y="116"/>
                  </a:lnTo>
                  <a:lnTo>
                    <a:pt x="282" y="111"/>
                  </a:lnTo>
                  <a:lnTo>
                    <a:pt x="279" y="106"/>
                  </a:lnTo>
                  <a:lnTo>
                    <a:pt x="277" y="104"/>
                  </a:lnTo>
                  <a:lnTo>
                    <a:pt x="275" y="101"/>
                  </a:lnTo>
                  <a:lnTo>
                    <a:pt x="270" y="104"/>
                  </a:lnTo>
                  <a:lnTo>
                    <a:pt x="270" y="104"/>
                  </a:lnTo>
                  <a:lnTo>
                    <a:pt x="267" y="104"/>
                  </a:lnTo>
                  <a:lnTo>
                    <a:pt x="260" y="99"/>
                  </a:lnTo>
                  <a:lnTo>
                    <a:pt x="260" y="99"/>
                  </a:lnTo>
                  <a:lnTo>
                    <a:pt x="263" y="97"/>
                  </a:lnTo>
                  <a:lnTo>
                    <a:pt x="263" y="97"/>
                  </a:lnTo>
                  <a:lnTo>
                    <a:pt x="263" y="99"/>
                  </a:lnTo>
                  <a:lnTo>
                    <a:pt x="263" y="92"/>
                  </a:lnTo>
                  <a:lnTo>
                    <a:pt x="263" y="92"/>
                  </a:lnTo>
                  <a:lnTo>
                    <a:pt x="265" y="92"/>
                  </a:lnTo>
                  <a:lnTo>
                    <a:pt x="265" y="92"/>
                  </a:lnTo>
                  <a:lnTo>
                    <a:pt x="267" y="97"/>
                  </a:lnTo>
                  <a:lnTo>
                    <a:pt x="267" y="97"/>
                  </a:lnTo>
                  <a:lnTo>
                    <a:pt x="267" y="97"/>
                  </a:lnTo>
                  <a:lnTo>
                    <a:pt x="265" y="97"/>
                  </a:lnTo>
                  <a:lnTo>
                    <a:pt x="267" y="97"/>
                  </a:lnTo>
                  <a:lnTo>
                    <a:pt x="267" y="97"/>
                  </a:lnTo>
                  <a:lnTo>
                    <a:pt x="270" y="97"/>
                  </a:lnTo>
                  <a:lnTo>
                    <a:pt x="270" y="97"/>
                  </a:lnTo>
                  <a:lnTo>
                    <a:pt x="270" y="94"/>
                  </a:lnTo>
                  <a:lnTo>
                    <a:pt x="270" y="94"/>
                  </a:lnTo>
                  <a:lnTo>
                    <a:pt x="270" y="94"/>
                  </a:lnTo>
                  <a:lnTo>
                    <a:pt x="265" y="92"/>
                  </a:lnTo>
                  <a:lnTo>
                    <a:pt x="265" y="90"/>
                  </a:lnTo>
                  <a:lnTo>
                    <a:pt x="265" y="87"/>
                  </a:lnTo>
                  <a:lnTo>
                    <a:pt x="260" y="87"/>
                  </a:lnTo>
                  <a:lnTo>
                    <a:pt x="258" y="82"/>
                  </a:lnTo>
                  <a:lnTo>
                    <a:pt x="256" y="80"/>
                  </a:lnTo>
                  <a:lnTo>
                    <a:pt x="253" y="80"/>
                  </a:lnTo>
                  <a:lnTo>
                    <a:pt x="253" y="80"/>
                  </a:lnTo>
                  <a:lnTo>
                    <a:pt x="253" y="80"/>
                  </a:lnTo>
                  <a:lnTo>
                    <a:pt x="253" y="75"/>
                  </a:lnTo>
                  <a:lnTo>
                    <a:pt x="253" y="75"/>
                  </a:lnTo>
                  <a:lnTo>
                    <a:pt x="249" y="73"/>
                  </a:lnTo>
                  <a:lnTo>
                    <a:pt x="246" y="73"/>
                  </a:lnTo>
                  <a:lnTo>
                    <a:pt x="244" y="71"/>
                  </a:lnTo>
                  <a:lnTo>
                    <a:pt x="239" y="71"/>
                  </a:lnTo>
                  <a:lnTo>
                    <a:pt x="237" y="71"/>
                  </a:lnTo>
                  <a:lnTo>
                    <a:pt x="232" y="68"/>
                  </a:lnTo>
                  <a:lnTo>
                    <a:pt x="232" y="68"/>
                  </a:lnTo>
                  <a:lnTo>
                    <a:pt x="234" y="71"/>
                  </a:lnTo>
                  <a:lnTo>
                    <a:pt x="234" y="71"/>
                  </a:lnTo>
                  <a:lnTo>
                    <a:pt x="237" y="73"/>
                  </a:lnTo>
                  <a:lnTo>
                    <a:pt x="237" y="73"/>
                  </a:lnTo>
                  <a:lnTo>
                    <a:pt x="237" y="75"/>
                  </a:lnTo>
                  <a:lnTo>
                    <a:pt x="237" y="75"/>
                  </a:lnTo>
                  <a:lnTo>
                    <a:pt x="234" y="73"/>
                  </a:lnTo>
                  <a:lnTo>
                    <a:pt x="234" y="75"/>
                  </a:lnTo>
                  <a:lnTo>
                    <a:pt x="232" y="75"/>
                  </a:lnTo>
                  <a:lnTo>
                    <a:pt x="232" y="78"/>
                  </a:lnTo>
                  <a:lnTo>
                    <a:pt x="230" y="78"/>
                  </a:lnTo>
                  <a:lnTo>
                    <a:pt x="230" y="78"/>
                  </a:lnTo>
                  <a:lnTo>
                    <a:pt x="230" y="78"/>
                  </a:lnTo>
                  <a:lnTo>
                    <a:pt x="230" y="78"/>
                  </a:lnTo>
                  <a:lnTo>
                    <a:pt x="230" y="78"/>
                  </a:lnTo>
                  <a:lnTo>
                    <a:pt x="227" y="78"/>
                  </a:lnTo>
                  <a:lnTo>
                    <a:pt x="230" y="75"/>
                  </a:lnTo>
                  <a:lnTo>
                    <a:pt x="230" y="75"/>
                  </a:lnTo>
                  <a:lnTo>
                    <a:pt x="227" y="73"/>
                  </a:lnTo>
                  <a:lnTo>
                    <a:pt x="225" y="73"/>
                  </a:lnTo>
                  <a:lnTo>
                    <a:pt x="225" y="73"/>
                  </a:lnTo>
                  <a:lnTo>
                    <a:pt x="225" y="71"/>
                  </a:lnTo>
                  <a:lnTo>
                    <a:pt x="223" y="73"/>
                  </a:lnTo>
                  <a:lnTo>
                    <a:pt x="223" y="73"/>
                  </a:lnTo>
                  <a:lnTo>
                    <a:pt x="220" y="73"/>
                  </a:lnTo>
                  <a:lnTo>
                    <a:pt x="218" y="71"/>
                  </a:lnTo>
                  <a:lnTo>
                    <a:pt x="218" y="68"/>
                  </a:lnTo>
                  <a:lnTo>
                    <a:pt x="220" y="68"/>
                  </a:lnTo>
                  <a:lnTo>
                    <a:pt x="220" y="68"/>
                  </a:lnTo>
                  <a:lnTo>
                    <a:pt x="220" y="66"/>
                  </a:lnTo>
                  <a:lnTo>
                    <a:pt x="220" y="66"/>
                  </a:lnTo>
                  <a:lnTo>
                    <a:pt x="218" y="66"/>
                  </a:lnTo>
                  <a:lnTo>
                    <a:pt x="218" y="66"/>
                  </a:lnTo>
                  <a:lnTo>
                    <a:pt x="218" y="64"/>
                  </a:lnTo>
                  <a:lnTo>
                    <a:pt x="220" y="64"/>
                  </a:lnTo>
                  <a:lnTo>
                    <a:pt x="223" y="66"/>
                  </a:lnTo>
                  <a:lnTo>
                    <a:pt x="223" y="64"/>
                  </a:lnTo>
                  <a:lnTo>
                    <a:pt x="223" y="64"/>
                  </a:lnTo>
                  <a:lnTo>
                    <a:pt x="220" y="64"/>
                  </a:lnTo>
                  <a:lnTo>
                    <a:pt x="220" y="64"/>
                  </a:lnTo>
                  <a:lnTo>
                    <a:pt x="223" y="64"/>
                  </a:lnTo>
                  <a:lnTo>
                    <a:pt x="223" y="64"/>
                  </a:lnTo>
                  <a:lnTo>
                    <a:pt x="225" y="64"/>
                  </a:lnTo>
                  <a:lnTo>
                    <a:pt x="227" y="64"/>
                  </a:lnTo>
                  <a:lnTo>
                    <a:pt x="225" y="64"/>
                  </a:lnTo>
                  <a:lnTo>
                    <a:pt x="225" y="61"/>
                  </a:lnTo>
                  <a:lnTo>
                    <a:pt x="223" y="59"/>
                  </a:lnTo>
                  <a:lnTo>
                    <a:pt x="223" y="56"/>
                  </a:lnTo>
                  <a:lnTo>
                    <a:pt x="223" y="56"/>
                  </a:lnTo>
                  <a:lnTo>
                    <a:pt x="223" y="54"/>
                  </a:lnTo>
                  <a:lnTo>
                    <a:pt x="225" y="54"/>
                  </a:lnTo>
                  <a:lnTo>
                    <a:pt x="227" y="56"/>
                  </a:lnTo>
                  <a:lnTo>
                    <a:pt x="230" y="54"/>
                  </a:lnTo>
                  <a:lnTo>
                    <a:pt x="227" y="54"/>
                  </a:lnTo>
                  <a:lnTo>
                    <a:pt x="227" y="54"/>
                  </a:lnTo>
                  <a:lnTo>
                    <a:pt x="225" y="52"/>
                  </a:lnTo>
                  <a:lnTo>
                    <a:pt x="225" y="52"/>
                  </a:lnTo>
                  <a:lnTo>
                    <a:pt x="227" y="49"/>
                  </a:lnTo>
                  <a:lnTo>
                    <a:pt x="227" y="49"/>
                  </a:lnTo>
                  <a:lnTo>
                    <a:pt x="227" y="49"/>
                  </a:lnTo>
                  <a:lnTo>
                    <a:pt x="230" y="49"/>
                  </a:lnTo>
                  <a:lnTo>
                    <a:pt x="230" y="47"/>
                  </a:lnTo>
                  <a:lnTo>
                    <a:pt x="230" y="47"/>
                  </a:lnTo>
                  <a:lnTo>
                    <a:pt x="232" y="45"/>
                  </a:lnTo>
                  <a:lnTo>
                    <a:pt x="232" y="45"/>
                  </a:lnTo>
                  <a:lnTo>
                    <a:pt x="232" y="45"/>
                  </a:lnTo>
                  <a:lnTo>
                    <a:pt x="232" y="45"/>
                  </a:lnTo>
                  <a:lnTo>
                    <a:pt x="230" y="42"/>
                  </a:lnTo>
                  <a:lnTo>
                    <a:pt x="230" y="42"/>
                  </a:lnTo>
                  <a:lnTo>
                    <a:pt x="230" y="42"/>
                  </a:lnTo>
                  <a:lnTo>
                    <a:pt x="227" y="45"/>
                  </a:lnTo>
                  <a:lnTo>
                    <a:pt x="227" y="45"/>
                  </a:lnTo>
                  <a:lnTo>
                    <a:pt x="227" y="45"/>
                  </a:lnTo>
                  <a:lnTo>
                    <a:pt x="227" y="42"/>
                  </a:lnTo>
                  <a:lnTo>
                    <a:pt x="227" y="42"/>
                  </a:lnTo>
                  <a:lnTo>
                    <a:pt x="227" y="42"/>
                  </a:lnTo>
                  <a:lnTo>
                    <a:pt x="227" y="40"/>
                  </a:lnTo>
                  <a:lnTo>
                    <a:pt x="230" y="40"/>
                  </a:lnTo>
                  <a:lnTo>
                    <a:pt x="232" y="35"/>
                  </a:lnTo>
                  <a:lnTo>
                    <a:pt x="241" y="30"/>
                  </a:lnTo>
                  <a:lnTo>
                    <a:pt x="244" y="30"/>
                  </a:lnTo>
                  <a:lnTo>
                    <a:pt x="244" y="28"/>
                  </a:lnTo>
                  <a:lnTo>
                    <a:pt x="244" y="28"/>
                  </a:lnTo>
                  <a:lnTo>
                    <a:pt x="244" y="26"/>
                  </a:lnTo>
                  <a:lnTo>
                    <a:pt x="246" y="26"/>
                  </a:lnTo>
                  <a:lnTo>
                    <a:pt x="246" y="28"/>
                  </a:lnTo>
                  <a:lnTo>
                    <a:pt x="246" y="28"/>
                  </a:lnTo>
                  <a:lnTo>
                    <a:pt x="249" y="28"/>
                  </a:lnTo>
                  <a:lnTo>
                    <a:pt x="249" y="26"/>
                  </a:lnTo>
                  <a:lnTo>
                    <a:pt x="249" y="26"/>
                  </a:lnTo>
                  <a:lnTo>
                    <a:pt x="249" y="26"/>
                  </a:lnTo>
                  <a:lnTo>
                    <a:pt x="249" y="23"/>
                  </a:lnTo>
                  <a:lnTo>
                    <a:pt x="251" y="23"/>
                  </a:lnTo>
                  <a:lnTo>
                    <a:pt x="251" y="23"/>
                  </a:lnTo>
                  <a:lnTo>
                    <a:pt x="251" y="21"/>
                  </a:lnTo>
                  <a:lnTo>
                    <a:pt x="251" y="21"/>
                  </a:lnTo>
                  <a:lnTo>
                    <a:pt x="251" y="19"/>
                  </a:lnTo>
                  <a:lnTo>
                    <a:pt x="251" y="19"/>
                  </a:lnTo>
                  <a:lnTo>
                    <a:pt x="249" y="19"/>
                  </a:lnTo>
                  <a:lnTo>
                    <a:pt x="249" y="19"/>
                  </a:lnTo>
                  <a:lnTo>
                    <a:pt x="246" y="19"/>
                  </a:lnTo>
                  <a:lnTo>
                    <a:pt x="246" y="19"/>
                  </a:lnTo>
                  <a:lnTo>
                    <a:pt x="246" y="16"/>
                  </a:lnTo>
                  <a:lnTo>
                    <a:pt x="244" y="19"/>
                  </a:lnTo>
                  <a:lnTo>
                    <a:pt x="244" y="19"/>
                  </a:lnTo>
                  <a:lnTo>
                    <a:pt x="241" y="21"/>
                  </a:lnTo>
                  <a:lnTo>
                    <a:pt x="244" y="23"/>
                  </a:lnTo>
                  <a:lnTo>
                    <a:pt x="244" y="26"/>
                  </a:lnTo>
                  <a:lnTo>
                    <a:pt x="241" y="23"/>
                  </a:lnTo>
                  <a:lnTo>
                    <a:pt x="241" y="23"/>
                  </a:lnTo>
                  <a:lnTo>
                    <a:pt x="237" y="23"/>
                  </a:lnTo>
                  <a:lnTo>
                    <a:pt x="234" y="21"/>
                  </a:lnTo>
                  <a:lnTo>
                    <a:pt x="234" y="21"/>
                  </a:lnTo>
                  <a:lnTo>
                    <a:pt x="234" y="21"/>
                  </a:lnTo>
                  <a:lnTo>
                    <a:pt x="237" y="21"/>
                  </a:lnTo>
                  <a:lnTo>
                    <a:pt x="230" y="19"/>
                  </a:lnTo>
                  <a:lnTo>
                    <a:pt x="227" y="19"/>
                  </a:lnTo>
                  <a:lnTo>
                    <a:pt x="227" y="14"/>
                  </a:lnTo>
                  <a:lnTo>
                    <a:pt x="227" y="14"/>
                  </a:lnTo>
                  <a:lnTo>
                    <a:pt x="232" y="19"/>
                  </a:lnTo>
                  <a:lnTo>
                    <a:pt x="232" y="16"/>
                  </a:lnTo>
                  <a:lnTo>
                    <a:pt x="227" y="9"/>
                  </a:lnTo>
                  <a:lnTo>
                    <a:pt x="227" y="9"/>
                  </a:lnTo>
                  <a:lnTo>
                    <a:pt x="225" y="9"/>
                  </a:lnTo>
                  <a:lnTo>
                    <a:pt x="225" y="7"/>
                  </a:lnTo>
                  <a:lnTo>
                    <a:pt x="225" y="7"/>
                  </a:lnTo>
                  <a:lnTo>
                    <a:pt x="225" y="9"/>
                  </a:lnTo>
                  <a:lnTo>
                    <a:pt x="225" y="9"/>
                  </a:lnTo>
                  <a:lnTo>
                    <a:pt x="223" y="7"/>
                  </a:lnTo>
                  <a:lnTo>
                    <a:pt x="220" y="7"/>
                  </a:lnTo>
                  <a:lnTo>
                    <a:pt x="220" y="7"/>
                  </a:lnTo>
                  <a:lnTo>
                    <a:pt x="223" y="7"/>
                  </a:lnTo>
                  <a:lnTo>
                    <a:pt x="225" y="4"/>
                  </a:lnTo>
                  <a:lnTo>
                    <a:pt x="225" y="4"/>
                  </a:lnTo>
                  <a:lnTo>
                    <a:pt x="223" y="0"/>
                  </a:lnTo>
                  <a:lnTo>
                    <a:pt x="223" y="0"/>
                  </a:lnTo>
                  <a:lnTo>
                    <a:pt x="220" y="2"/>
                  </a:lnTo>
                  <a:lnTo>
                    <a:pt x="218" y="2"/>
                  </a:lnTo>
                  <a:lnTo>
                    <a:pt x="213" y="0"/>
                  </a:lnTo>
                  <a:lnTo>
                    <a:pt x="213" y="0"/>
                  </a:lnTo>
                  <a:lnTo>
                    <a:pt x="213" y="2"/>
                  </a:lnTo>
                  <a:lnTo>
                    <a:pt x="204" y="7"/>
                  </a:lnTo>
                  <a:lnTo>
                    <a:pt x="204" y="9"/>
                  </a:lnTo>
                  <a:lnTo>
                    <a:pt x="204" y="9"/>
                  </a:lnTo>
                  <a:lnTo>
                    <a:pt x="201" y="11"/>
                  </a:lnTo>
                  <a:lnTo>
                    <a:pt x="201" y="11"/>
                  </a:lnTo>
                  <a:lnTo>
                    <a:pt x="201" y="11"/>
                  </a:lnTo>
                  <a:lnTo>
                    <a:pt x="199" y="14"/>
                  </a:lnTo>
                  <a:lnTo>
                    <a:pt x="199" y="14"/>
                  </a:lnTo>
                  <a:lnTo>
                    <a:pt x="199" y="14"/>
                  </a:lnTo>
                  <a:lnTo>
                    <a:pt x="197" y="14"/>
                  </a:lnTo>
                  <a:lnTo>
                    <a:pt x="197" y="14"/>
                  </a:lnTo>
                  <a:lnTo>
                    <a:pt x="194" y="14"/>
                  </a:lnTo>
                  <a:lnTo>
                    <a:pt x="194" y="14"/>
                  </a:lnTo>
                  <a:lnTo>
                    <a:pt x="194" y="16"/>
                  </a:lnTo>
                  <a:lnTo>
                    <a:pt x="194" y="16"/>
                  </a:lnTo>
                  <a:lnTo>
                    <a:pt x="194" y="16"/>
                  </a:lnTo>
                  <a:lnTo>
                    <a:pt x="192" y="19"/>
                  </a:lnTo>
                  <a:lnTo>
                    <a:pt x="192" y="21"/>
                  </a:lnTo>
                  <a:lnTo>
                    <a:pt x="192" y="21"/>
                  </a:lnTo>
                  <a:lnTo>
                    <a:pt x="192" y="23"/>
                  </a:lnTo>
                  <a:lnTo>
                    <a:pt x="192" y="23"/>
                  </a:lnTo>
                  <a:lnTo>
                    <a:pt x="189" y="26"/>
                  </a:lnTo>
                  <a:lnTo>
                    <a:pt x="189" y="26"/>
                  </a:lnTo>
                  <a:lnTo>
                    <a:pt x="187" y="26"/>
                  </a:lnTo>
                  <a:lnTo>
                    <a:pt x="187" y="28"/>
                  </a:lnTo>
                  <a:lnTo>
                    <a:pt x="187" y="30"/>
                  </a:lnTo>
                  <a:lnTo>
                    <a:pt x="185" y="30"/>
                  </a:lnTo>
                  <a:lnTo>
                    <a:pt x="185" y="33"/>
                  </a:lnTo>
                  <a:lnTo>
                    <a:pt x="182" y="33"/>
                  </a:lnTo>
                  <a:lnTo>
                    <a:pt x="182" y="33"/>
                  </a:lnTo>
                  <a:lnTo>
                    <a:pt x="175" y="35"/>
                  </a:lnTo>
                  <a:lnTo>
                    <a:pt x="168" y="35"/>
                  </a:lnTo>
                  <a:lnTo>
                    <a:pt x="161" y="38"/>
                  </a:lnTo>
                  <a:lnTo>
                    <a:pt x="156" y="38"/>
                  </a:lnTo>
                  <a:lnTo>
                    <a:pt x="149" y="40"/>
                  </a:lnTo>
                  <a:lnTo>
                    <a:pt x="142" y="42"/>
                  </a:lnTo>
                  <a:lnTo>
                    <a:pt x="135" y="42"/>
                  </a:lnTo>
                  <a:lnTo>
                    <a:pt x="130" y="45"/>
                  </a:lnTo>
                  <a:lnTo>
                    <a:pt x="123" y="47"/>
                  </a:lnTo>
                  <a:lnTo>
                    <a:pt x="109" y="49"/>
                  </a:lnTo>
                  <a:lnTo>
                    <a:pt x="104" y="49"/>
                  </a:lnTo>
                  <a:lnTo>
                    <a:pt x="97" y="52"/>
                  </a:lnTo>
                  <a:lnTo>
                    <a:pt x="90" y="54"/>
                  </a:lnTo>
                  <a:lnTo>
                    <a:pt x="83" y="54"/>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8" y="56"/>
                  </a:lnTo>
                  <a:lnTo>
                    <a:pt x="74" y="56"/>
                  </a:lnTo>
                  <a:lnTo>
                    <a:pt x="69" y="59"/>
                  </a:lnTo>
                  <a:lnTo>
                    <a:pt x="64" y="59"/>
                  </a:lnTo>
                  <a:lnTo>
                    <a:pt x="59" y="61"/>
                  </a:lnTo>
                  <a:lnTo>
                    <a:pt x="55" y="61"/>
                  </a:lnTo>
                  <a:lnTo>
                    <a:pt x="50" y="61"/>
                  </a:lnTo>
                  <a:lnTo>
                    <a:pt x="45" y="64"/>
                  </a:lnTo>
                  <a:lnTo>
                    <a:pt x="40" y="64"/>
                  </a:lnTo>
                  <a:lnTo>
                    <a:pt x="36" y="64"/>
                  </a:lnTo>
                  <a:lnTo>
                    <a:pt x="31" y="66"/>
                  </a:lnTo>
                  <a:lnTo>
                    <a:pt x="29" y="66"/>
                  </a:lnTo>
                  <a:lnTo>
                    <a:pt x="24" y="68"/>
                  </a:lnTo>
                  <a:lnTo>
                    <a:pt x="19" y="68"/>
                  </a:lnTo>
                  <a:lnTo>
                    <a:pt x="5" y="71"/>
                  </a:lnTo>
                  <a:lnTo>
                    <a:pt x="5" y="73"/>
                  </a:lnTo>
                  <a:lnTo>
                    <a:pt x="5" y="78"/>
                  </a:lnTo>
                  <a:lnTo>
                    <a:pt x="3" y="85"/>
                  </a:lnTo>
                  <a:lnTo>
                    <a:pt x="3" y="94"/>
                  </a:lnTo>
                  <a:lnTo>
                    <a:pt x="3" y="104"/>
                  </a:lnTo>
                  <a:lnTo>
                    <a:pt x="3" y="113"/>
                  </a:lnTo>
                  <a:lnTo>
                    <a:pt x="3" y="123"/>
                  </a:lnTo>
                  <a:lnTo>
                    <a:pt x="3" y="142"/>
                  </a:lnTo>
                  <a:lnTo>
                    <a:pt x="3" y="151"/>
                  </a:lnTo>
                  <a:lnTo>
                    <a:pt x="0" y="153"/>
                  </a:lnTo>
                  <a:lnTo>
                    <a:pt x="0" y="156"/>
                  </a:lnTo>
                  <a:lnTo>
                    <a:pt x="5" y="158"/>
                  </a:lnTo>
                  <a:lnTo>
                    <a:pt x="17" y="156"/>
                  </a:lnTo>
                  <a:lnTo>
                    <a:pt x="26" y="153"/>
                  </a:lnTo>
                  <a:lnTo>
                    <a:pt x="38" y="151"/>
                  </a:lnTo>
                  <a:lnTo>
                    <a:pt x="50" y="149"/>
                  </a:lnTo>
                  <a:lnTo>
                    <a:pt x="57" y="149"/>
                  </a:lnTo>
                  <a:lnTo>
                    <a:pt x="62" y="146"/>
                  </a:lnTo>
                  <a:lnTo>
                    <a:pt x="66" y="146"/>
                  </a:lnTo>
                  <a:lnTo>
                    <a:pt x="69" y="149"/>
                  </a:lnTo>
                  <a:lnTo>
                    <a:pt x="71" y="149"/>
                  </a:lnTo>
                  <a:lnTo>
                    <a:pt x="71" y="146"/>
                  </a:lnTo>
                  <a:lnTo>
                    <a:pt x="83" y="142"/>
                  </a:lnTo>
                  <a:lnTo>
                    <a:pt x="85" y="142"/>
                  </a:lnTo>
                  <a:lnTo>
                    <a:pt x="88" y="142"/>
                  </a:lnTo>
                  <a:lnTo>
                    <a:pt x="88" y="142"/>
                  </a:lnTo>
                  <a:lnTo>
                    <a:pt x="90" y="142"/>
                  </a:lnTo>
                  <a:lnTo>
                    <a:pt x="95" y="139"/>
                  </a:lnTo>
                  <a:lnTo>
                    <a:pt x="109" y="137"/>
                  </a:lnTo>
                  <a:lnTo>
                    <a:pt x="121" y="132"/>
                  </a:lnTo>
                  <a:lnTo>
                    <a:pt x="135" y="130"/>
                  </a:lnTo>
                  <a:lnTo>
                    <a:pt x="149" y="127"/>
                  </a:lnTo>
                  <a:lnTo>
                    <a:pt x="159" y="125"/>
                  </a:lnTo>
                  <a:lnTo>
                    <a:pt x="159" y="125"/>
                  </a:lnTo>
                  <a:lnTo>
                    <a:pt x="168" y="123"/>
                  </a:lnTo>
                  <a:lnTo>
                    <a:pt x="175" y="120"/>
                  </a:lnTo>
                  <a:lnTo>
                    <a:pt x="185" y="118"/>
                  </a:lnTo>
                  <a:lnTo>
                    <a:pt x="192" y="116"/>
                  </a:lnTo>
                  <a:lnTo>
                    <a:pt x="197" y="116"/>
                  </a:lnTo>
                  <a:lnTo>
                    <a:pt x="199" y="116"/>
                  </a:lnTo>
                  <a:lnTo>
                    <a:pt x="199" y="120"/>
                  </a:lnTo>
                  <a:lnTo>
                    <a:pt x="201" y="127"/>
                  </a:lnTo>
                  <a:lnTo>
                    <a:pt x="201" y="127"/>
                  </a:lnTo>
                  <a:lnTo>
                    <a:pt x="201" y="130"/>
                  </a:lnTo>
                  <a:lnTo>
                    <a:pt x="204" y="130"/>
                  </a:lnTo>
                  <a:lnTo>
                    <a:pt x="204" y="127"/>
                  </a:lnTo>
                  <a:lnTo>
                    <a:pt x="206" y="127"/>
                  </a:lnTo>
                  <a:lnTo>
                    <a:pt x="206" y="130"/>
                  </a:lnTo>
                  <a:lnTo>
                    <a:pt x="206" y="130"/>
                  </a:lnTo>
                  <a:lnTo>
                    <a:pt x="206" y="130"/>
                  </a:lnTo>
                  <a:lnTo>
                    <a:pt x="206" y="132"/>
                  </a:lnTo>
                  <a:lnTo>
                    <a:pt x="206" y="132"/>
                  </a:lnTo>
                  <a:lnTo>
                    <a:pt x="206" y="132"/>
                  </a:lnTo>
                  <a:lnTo>
                    <a:pt x="208" y="135"/>
                  </a:lnTo>
                  <a:lnTo>
                    <a:pt x="208" y="139"/>
                  </a:lnTo>
                  <a:lnTo>
                    <a:pt x="208" y="139"/>
                  </a:lnTo>
                  <a:lnTo>
                    <a:pt x="208" y="139"/>
                  </a:lnTo>
                  <a:lnTo>
                    <a:pt x="208" y="142"/>
                  </a:lnTo>
                  <a:lnTo>
                    <a:pt x="211" y="142"/>
                  </a:lnTo>
                  <a:lnTo>
                    <a:pt x="213" y="142"/>
                  </a:lnTo>
                  <a:lnTo>
                    <a:pt x="213" y="142"/>
                  </a:lnTo>
                  <a:lnTo>
                    <a:pt x="215" y="142"/>
                  </a:lnTo>
                  <a:lnTo>
                    <a:pt x="218" y="144"/>
                  </a:lnTo>
                  <a:lnTo>
                    <a:pt x="220" y="149"/>
                  </a:lnTo>
                  <a:lnTo>
                    <a:pt x="220" y="146"/>
                  </a:lnTo>
                  <a:lnTo>
                    <a:pt x="220" y="146"/>
                  </a:lnTo>
                  <a:lnTo>
                    <a:pt x="223" y="144"/>
                  </a:lnTo>
                  <a:lnTo>
                    <a:pt x="223" y="144"/>
                  </a:lnTo>
                  <a:lnTo>
                    <a:pt x="225" y="144"/>
                  </a:lnTo>
                  <a:lnTo>
                    <a:pt x="225" y="144"/>
                  </a:lnTo>
                  <a:lnTo>
                    <a:pt x="227" y="144"/>
                  </a:lnTo>
                  <a:lnTo>
                    <a:pt x="227" y="137"/>
                  </a:lnTo>
                  <a:lnTo>
                    <a:pt x="227" y="135"/>
                  </a:lnTo>
                  <a:lnTo>
                    <a:pt x="230" y="135"/>
                  </a:lnTo>
                  <a:lnTo>
                    <a:pt x="230" y="139"/>
                  </a:lnTo>
                  <a:lnTo>
                    <a:pt x="225" y="149"/>
                  </a:lnTo>
                  <a:lnTo>
                    <a:pt x="225" y="153"/>
                  </a:lnTo>
                  <a:lnTo>
                    <a:pt x="225" y="156"/>
                  </a:lnTo>
                  <a:lnTo>
                    <a:pt x="227" y="161"/>
                  </a:lnTo>
                  <a:lnTo>
                    <a:pt x="227" y="165"/>
                  </a:lnTo>
                  <a:lnTo>
                    <a:pt x="230" y="170"/>
                  </a:lnTo>
                  <a:lnTo>
                    <a:pt x="230" y="170"/>
                  </a:lnTo>
                  <a:lnTo>
                    <a:pt x="230" y="172"/>
                  </a:lnTo>
                  <a:lnTo>
                    <a:pt x="232" y="172"/>
                  </a:lnTo>
                  <a:lnTo>
                    <a:pt x="232" y="175"/>
                  </a:lnTo>
                  <a:lnTo>
                    <a:pt x="237" y="168"/>
                  </a:lnTo>
                  <a:lnTo>
                    <a:pt x="239" y="165"/>
                  </a:lnTo>
                  <a:lnTo>
                    <a:pt x="239" y="165"/>
                  </a:lnTo>
                  <a:lnTo>
                    <a:pt x="237" y="165"/>
                  </a:lnTo>
                  <a:lnTo>
                    <a:pt x="241" y="163"/>
                  </a:lnTo>
                  <a:lnTo>
                    <a:pt x="241" y="163"/>
                  </a:lnTo>
                  <a:lnTo>
                    <a:pt x="241" y="161"/>
                  </a:lnTo>
                  <a:lnTo>
                    <a:pt x="244" y="161"/>
                  </a:lnTo>
                  <a:lnTo>
                    <a:pt x="244" y="163"/>
                  </a:lnTo>
                  <a:lnTo>
                    <a:pt x="244" y="165"/>
                  </a:lnTo>
                  <a:lnTo>
                    <a:pt x="241" y="165"/>
                  </a:lnTo>
                  <a:lnTo>
                    <a:pt x="246" y="168"/>
                  </a:lnTo>
                  <a:lnTo>
                    <a:pt x="249" y="165"/>
                  </a:lnTo>
                  <a:lnTo>
                    <a:pt x="251" y="161"/>
                  </a:lnTo>
                  <a:lnTo>
                    <a:pt x="251" y="163"/>
                  </a:lnTo>
                  <a:lnTo>
                    <a:pt x="251" y="163"/>
                  </a:lnTo>
                  <a:lnTo>
                    <a:pt x="251" y="163"/>
                  </a:lnTo>
                  <a:lnTo>
                    <a:pt x="253" y="161"/>
                  </a:lnTo>
                  <a:lnTo>
                    <a:pt x="253" y="158"/>
                  </a:lnTo>
                  <a:lnTo>
                    <a:pt x="253" y="156"/>
                  </a:lnTo>
                  <a:lnTo>
                    <a:pt x="253" y="153"/>
                  </a:lnTo>
                  <a:lnTo>
                    <a:pt x="253" y="151"/>
                  </a:lnTo>
                  <a:lnTo>
                    <a:pt x="253" y="149"/>
                  </a:lnTo>
                  <a:lnTo>
                    <a:pt x="256" y="149"/>
                  </a:lnTo>
                  <a:lnTo>
                    <a:pt x="256" y="149"/>
                  </a:lnTo>
                  <a:lnTo>
                    <a:pt x="258" y="149"/>
                  </a:lnTo>
                  <a:lnTo>
                    <a:pt x="258" y="151"/>
                  </a:lnTo>
                  <a:lnTo>
                    <a:pt x="260" y="151"/>
                  </a:lnTo>
                  <a:lnTo>
                    <a:pt x="260" y="151"/>
                  </a:lnTo>
                  <a:lnTo>
                    <a:pt x="260" y="151"/>
                  </a:lnTo>
                  <a:lnTo>
                    <a:pt x="258" y="149"/>
                  </a:lnTo>
                  <a:lnTo>
                    <a:pt x="260" y="146"/>
                  </a:lnTo>
                  <a:lnTo>
                    <a:pt x="260" y="146"/>
                  </a:lnTo>
                  <a:lnTo>
                    <a:pt x="263" y="144"/>
                  </a:lnTo>
                  <a:lnTo>
                    <a:pt x="263" y="144"/>
                  </a:lnTo>
                  <a:lnTo>
                    <a:pt x="263" y="144"/>
                  </a:lnTo>
                  <a:lnTo>
                    <a:pt x="263" y="144"/>
                  </a:lnTo>
                  <a:lnTo>
                    <a:pt x="263" y="142"/>
                  </a:lnTo>
                  <a:lnTo>
                    <a:pt x="265" y="144"/>
                  </a:lnTo>
                  <a:lnTo>
                    <a:pt x="267" y="142"/>
                  </a:lnTo>
                  <a:lnTo>
                    <a:pt x="267" y="139"/>
                  </a:lnTo>
                  <a:lnTo>
                    <a:pt x="267" y="137"/>
                  </a:lnTo>
                  <a:lnTo>
                    <a:pt x="270" y="137"/>
                  </a:lnTo>
                  <a:lnTo>
                    <a:pt x="267" y="137"/>
                  </a:lnTo>
                  <a:lnTo>
                    <a:pt x="267" y="135"/>
                  </a:lnTo>
                  <a:lnTo>
                    <a:pt x="267" y="130"/>
                  </a:lnTo>
                  <a:lnTo>
                    <a:pt x="267" y="130"/>
                  </a:lnTo>
                  <a:lnTo>
                    <a:pt x="270" y="130"/>
                  </a:lnTo>
                  <a:lnTo>
                    <a:pt x="275" y="132"/>
                  </a:lnTo>
                  <a:lnTo>
                    <a:pt x="275" y="132"/>
                  </a:lnTo>
                  <a:lnTo>
                    <a:pt x="275" y="130"/>
                  </a:lnTo>
                  <a:lnTo>
                    <a:pt x="275" y="130"/>
                  </a:lnTo>
                  <a:lnTo>
                    <a:pt x="275" y="130"/>
                  </a:lnTo>
                  <a:lnTo>
                    <a:pt x="277" y="130"/>
                  </a:lnTo>
                  <a:lnTo>
                    <a:pt x="277" y="130"/>
                  </a:lnTo>
                  <a:lnTo>
                    <a:pt x="275" y="132"/>
                  </a:lnTo>
                  <a:lnTo>
                    <a:pt x="277" y="132"/>
                  </a:lnTo>
                  <a:lnTo>
                    <a:pt x="277" y="135"/>
                  </a:lnTo>
                  <a:lnTo>
                    <a:pt x="275" y="135"/>
                  </a:lnTo>
                  <a:lnTo>
                    <a:pt x="275" y="137"/>
                  </a:lnTo>
                  <a:lnTo>
                    <a:pt x="275" y="137"/>
                  </a:lnTo>
                  <a:lnTo>
                    <a:pt x="277" y="139"/>
                  </a:lnTo>
                  <a:lnTo>
                    <a:pt x="279" y="149"/>
                  </a:lnTo>
                  <a:lnTo>
                    <a:pt x="279" y="153"/>
                  </a:lnTo>
                  <a:lnTo>
                    <a:pt x="277" y="156"/>
                  </a:lnTo>
                  <a:lnTo>
                    <a:pt x="279" y="153"/>
                  </a:lnTo>
                  <a:lnTo>
                    <a:pt x="284" y="151"/>
                  </a:lnTo>
                  <a:lnTo>
                    <a:pt x="286" y="149"/>
                  </a:lnTo>
                  <a:lnTo>
                    <a:pt x="291" y="149"/>
                  </a:lnTo>
                  <a:lnTo>
                    <a:pt x="293" y="146"/>
                  </a:lnTo>
                  <a:lnTo>
                    <a:pt x="293" y="144"/>
                  </a:lnTo>
                  <a:lnTo>
                    <a:pt x="296" y="142"/>
                  </a:lnTo>
                  <a:lnTo>
                    <a:pt x="298" y="137"/>
                  </a:lnTo>
                  <a:lnTo>
                    <a:pt x="298" y="135"/>
                  </a:lnTo>
                  <a:lnTo>
                    <a:pt x="298" y="135"/>
                  </a:lnTo>
                  <a:lnTo>
                    <a:pt x="301" y="137"/>
                  </a:lnTo>
                  <a:lnTo>
                    <a:pt x="303" y="137"/>
                  </a:lnTo>
                  <a:lnTo>
                    <a:pt x="303" y="135"/>
                  </a:lnTo>
                  <a:lnTo>
                    <a:pt x="305" y="135"/>
                  </a:lnTo>
                  <a:lnTo>
                    <a:pt x="308" y="135"/>
                  </a:lnTo>
                  <a:lnTo>
                    <a:pt x="308" y="132"/>
                  </a:lnTo>
                  <a:lnTo>
                    <a:pt x="310" y="132"/>
                  </a:lnTo>
                  <a:lnTo>
                    <a:pt x="312" y="130"/>
                  </a:lnTo>
                  <a:lnTo>
                    <a:pt x="312" y="135"/>
                  </a:lnTo>
                  <a:lnTo>
                    <a:pt x="312" y="135"/>
                  </a:lnTo>
                  <a:lnTo>
                    <a:pt x="312" y="135"/>
                  </a:lnTo>
                  <a:lnTo>
                    <a:pt x="315" y="132"/>
                  </a:lnTo>
                  <a:lnTo>
                    <a:pt x="315" y="130"/>
                  </a:lnTo>
                  <a:lnTo>
                    <a:pt x="315" y="130"/>
                  </a:lnTo>
                  <a:lnTo>
                    <a:pt x="317" y="130"/>
                  </a:lnTo>
                  <a:lnTo>
                    <a:pt x="320" y="127"/>
                  </a:lnTo>
                  <a:lnTo>
                    <a:pt x="324" y="125"/>
                  </a:lnTo>
                  <a:lnTo>
                    <a:pt x="336" y="120"/>
                  </a:lnTo>
                  <a:lnTo>
                    <a:pt x="341" y="120"/>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6" name="Freeform 35"/>
            <p:cNvSpPr>
              <a:spLocks noEditPoints="1"/>
            </p:cNvSpPr>
            <p:nvPr/>
          </p:nvSpPr>
          <p:spPr bwMode="auto">
            <a:xfrm>
              <a:off x="4194405" y="4690301"/>
              <a:ext cx="677275" cy="571742"/>
            </a:xfrm>
            <a:custGeom>
              <a:avLst/>
              <a:gdLst>
                <a:gd name="T0" fmla="*/ 267 w 584"/>
                <a:gd name="T1" fmla="*/ 441 h 493"/>
                <a:gd name="T2" fmla="*/ 390 w 584"/>
                <a:gd name="T3" fmla="*/ 488 h 493"/>
                <a:gd name="T4" fmla="*/ 570 w 584"/>
                <a:gd name="T5" fmla="*/ 400 h 493"/>
                <a:gd name="T6" fmla="*/ 549 w 584"/>
                <a:gd name="T7" fmla="*/ 422 h 493"/>
                <a:gd name="T8" fmla="*/ 532 w 584"/>
                <a:gd name="T9" fmla="*/ 351 h 493"/>
                <a:gd name="T10" fmla="*/ 541 w 584"/>
                <a:gd name="T11" fmla="*/ 337 h 493"/>
                <a:gd name="T12" fmla="*/ 530 w 584"/>
                <a:gd name="T13" fmla="*/ 370 h 493"/>
                <a:gd name="T14" fmla="*/ 570 w 584"/>
                <a:gd name="T15" fmla="*/ 455 h 493"/>
                <a:gd name="T16" fmla="*/ 551 w 584"/>
                <a:gd name="T17" fmla="*/ 441 h 493"/>
                <a:gd name="T18" fmla="*/ 530 w 584"/>
                <a:gd name="T19" fmla="*/ 436 h 493"/>
                <a:gd name="T20" fmla="*/ 513 w 584"/>
                <a:gd name="T21" fmla="*/ 426 h 493"/>
                <a:gd name="T22" fmla="*/ 496 w 584"/>
                <a:gd name="T23" fmla="*/ 405 h 493"/>
                <a:gd name="T24" fmla="*/ 501 w 584"/>
                <a:gd name="T25" fmla="*/ 398 h 493"/>
                <a:gd name="T26" fmla="*/ 527 w 584"/>
                <a:gd name="T27" fmla="*/ 384 h 493"/>
                <a:gd name="T28" fmla="*/ 520 w 584"/>
                <a:gd name="T29" fmla="*/ 372 h 493"/>
                <a:gd name="T30" fmla="*/ 523 w 584"/>
                <a:gd name="T31" fmla="*/ 353 h 493"/>
                <a:gd name="T32" fmla="*/ 504 w 584"/>
                <a:gd name="T33" fmla="*/ 360 h 493"/>
                <a:gd name="T34" fmla="*/ 475 w 584"/>
                <a:gd name="T35" fmla="*/ 358 h 493"/>
                <a:gd name="T36" fmla="*/ 485 w 584"/>
                <a:gd name="T37" fmla="*/ 346 h 493"/>
                <a:gd name="T38" fmla="*/ 466 w 584"/>
                <a:gd name="T39" fmla="*/ 346 h 493"/>
                <a:gd name="T40" fmla="*/ 452 w 584"/>
                <a:gd name="T41" fmla="*/ 327 h 493"/>
                <a:gd name="T42" fmla="*/ 496 w 584"/>
                <a:gd name="T43" fmla="*/ 341 h 493"/>
                <a:gd name="T44" fmla="*/ 468 w 584"/>
                <a:gd name="T45" fmla="*/ 284 h 493"/>
                <a:gd name="T46" fmla="*/ 303 w 584"/>
                <a:gd name="T47" fmla="*/ 254 h 493"/>
                <a:gd name="T48" fmla="*/ 279 w 584"/>
                <a:gd name="T49" fmla="*/ 209 h 493"/>
                <a:gd name="T50" fmla="*/ 310 w 584"/>
                <a:gd name="T51" fmla="*/ 131 h 493"/>
                <a:gd name="T52" fmla="*/ 310 w 584"/>
                <a:gd name="T53" fmla="*/ 67 h 493"/>
                <a:gd name="T54" fmla="*/ 310 w 584"/>
                <a:gd name="T55" fmla="*/ 15 h 493"/>
                <a:gd name="T56" fmla="*/ 2 w 584"/>
                <a:gd name="T57" fmla="*/ 67 h 493"/>
                <a:gd name="T58" fmla="*/ 31 w 584"/>
                <a:gd name="T59" fmla="*/ 178 h 493"/>
                <a:gd name="T60" fmla="*/ 42 w 584"/>
                <a:gd name="T61" fmla="*/ 206 h 493"/>
                <a:gd name="T62" fmla="*/ 49 w 584"/>
                <a:gd name="T63" fmla="*/ 225 h 493"/>
                <a:gd name="T64" fmla="*/ 64 w 584"/>
                <a:gd name="T65" fmla="*/ 254 h 493"/>
                <a:gd name="T66" fmla="*/ 59 w 584"/>
                <a:gd name="T67" fmla="*/ 306 h 493"/>
                <a:gd name="T68" fmla="*/ 52 w 584"/>
                <a:gd name="T69" fmla="*/ 365 h 493"/>
                <a:gd name="T70" fmla="*/ 47 w 584"/>
                <a:gd name="T71" fmla="*/ 429 h 493"/>
                <a:gd name="T72" fmla="*/ 191 w 584"/>
                <a:gd name="T73" fmla="*/ 441 h 493"/>
                <a:gd name="T74" fmla="*/ 222 w 584"/>
                <a:gd name="T75" fmla="*/ 422 h 493"/>
                <a:gd name="T76" fmla="*/ 258 w 584"/>
                <a:gd name="T77" fmla="*/ 403 h 493"/>
                <a:gd name="T78" fmla="*/ 288 w 584"/>
                <a:gd name="T79" fmla="*/ 424 h 493"/>
                <a:gd name="T80" fmla="*/ 321 w 584"/>
                <a:gd name="T81" fmla="*/ 436 h 493"/>
                <a:gd name="T82" fmla="*/ 340 w 584"/>
                <a:gd name="T83" fmla="*/ 464 h 493"/>
                <a:gd name="T84" fmla="*/ 324 w 584"/>
                <a:gd name="T85" fmla="*/ 469 h 493"/>
                <a:gd name="T86" fmla="*/ 371 w 584"/>
                <a:gd name="T87" fmla="*/ 474 h 493"/>
                <a:gd name="T88" fmla="*/ 395 w 584"/>
                <a:gd name="T89" fmla="*/ 471 h 493"/>
                <a:gd name="T90" fmla="*/ 407 w 584"/>
                <a:gd name="T91" fmla="*/ 457 h 493"/>
                <a:gd name="T92" fmla="*/ 433 w 584"/>
                <a:gd name="T93" fmla="*/ 460 h 493"/>
                <a:gd name="T94" fmla="*/ 454 w 584"/>
                <a:gd name="T95" fmla="*/ 462 h 493"/>
                <a:gd name="T96" fmla="*/ 454 w 584"/>
                <a:gd name="T97" fmla="*/ 434 h 493"/>
                <a:gd name="T98" fmla="*/ 452 w 584"/>
                <a:gd name="T99" fmla="*/ 424 h 493"/>
                <a:gd name="T100" fmla="*/ 485 w 584"/>
                <a:gd name="T101" fmla="*/ 438 h 493"/>
                <a:gd name="T102" fmla="*/ 515 w 584"/>
                <a:gd name="T103" fmla="*/ 452 h 493"/>
                <a:gd name="T104" fmla="*/ 541 w 584"/>
                <a:gd name="T105" fmla="*/ 464 h 493"/>
                <a:gd name="T106" fmla="*/ 546 w 584"/>
                <a:gd name="T107" fmla="*/ 474 h 493"/>
                <a:gd name="T108" fmla="*/ 565 w 584"/>
                <a:gd name="T109" fmla="*/ 467 h 493"/>
                <a:gd name="T110" fmla="*/ 520 w 584"/>
                <a:gd name="T111" fmla="*/ 391 h 493"/>
                <a:gd name="T112" fmla="*/ 577 w 584"/>
                <a:gd name="T113" fmla="*/ 348 h 493"/>
                <a:gd name="T114" fmla="*/ 423 w 584"/>
                <a:gd name="T115" fmla="*/ 479 h 493"/>
                <a:gd name="T116" fmla="*/ 433 w 584"/>
                <a:gd name="T117" fmla="*/ 481 h 493"/>
                <a:gd name="T118" fmla="*/ 459 w 584"/>
                <a:gd name="T119" fmla="*/ 434 h 493"/>
                <a:gd name="T120" fmla="*/ 577 w 584"/>
                <a:gd name="T121" fmla="*/ 372 h 493"/>
                <a:gd name="T122" fmla="*/ 511 w 584"/>
                <a:gd name="T123" fmla="*/ 398 h 493"/>
                <a:gd name="T124" fmla="*/ 537 w 584"/>
                <a:gd name="T125" fmla="*/ 363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4" h="493">
                  <a:moveTo>
                    <a:pt x="272" y="434"/>
                  </a:moveTo>
                  <a:lnTo>
                    <a:pt x="269" y="434"/>
                  </a:lnTo>
                  <a:lnTo>
                    <a:pt x="265" y="431"/>
                  </a:lnTo>
                  <a:lnTo>
                    <a:pt x="265" y="431"/>
                  </a:lnTo>
                  <a:lnTo>
                    <a:pt x="262" y="431"/>
                  </a:lnTo>
                  <a:lnTo>
                    <a:pt x="260" y="429"/>
                  </a:lnTo>
                  <a:lnTo>
                    <a:pt x="258" y="426"/>
                  </a:lnTo>
                  <a:lnTo>
                    <a:pt x="250" y="426"/>
                  </a:lnTo>
                  <a:lnTo>
                    <a:pt x="250" y="426"/>
                  </a:lnTo>
                  <a:lnTo>
                    <a:pt x="250" y="426"/>
                  </a:lnTo>
                  <a:lnTo>
                    <a:pt x="248" y="429"/>
                  </a:lnTo>
                  <a:lnTo>
                    <a:pt x="248" y="429"/>
                  </a:lnTo>
                  <a:lnTo>
                    <a:pt x="246" y="431"/>
                  </a:lnTo>
                  <a:lnTo>
                    <a:pt x="243" y="431"/>
                  </a:lnTo>
                  <a:lnTo>
                    <a:pt x="241" y="431"/>
                  </a:lnTo>
                  <a:lnTo>
                    <a:pt x="239" y="434"/>
                  </a:lnTo>
                  <a:lnTo>
                    <a:pt x="239" y="436"/>
                  </a:lnTo>
                  <a:lnTo>
                    <a:pt x="241" y="436"/>
                  </a:lnTo>
                  <a:lnTo>
                    <a:pt x="253" y="441"/>
                  </a:lnTo>
                  <a:lnTo>
                    <a:pt x="253" y="443"/>
                  </a:lnTo>
                  <a:lnTo>
                    <a:pt x="255" y="443"/>
                  </a:lnTo>
                  <a:lnTo>
                    <a:pt x="262" y="445"/>
                  </a:lnTo>
                  <a:lnTo>
                    <a:pt x="265" y="445"/>
                  </a:lnTo>
                  <a:lnTo>
                    <a:pt x="267" y="445"/>
                  </a:lnTo>
                  <a:lnTo>
                    <a:pt x="267" y="445"/>
                  </a:lnTo>
                  <a:lnTo>
                    <a:pt x="267" y="443"/>
                  </a:lnTo>
                  <a:lnTo>
                    <a:pt x="267" y="441"/>
                  </a:lnTo>
                  <a:lnTo>
                    <a:pt x="267" y="441"/>
                  </a:lnTo>
                  <a:lnTo>
                    <a:pt x="269" y="438"/>
                  </a:lnTo>
                  <a:lnTo>
                    <a:pt x="274" y="436"/>
                  </a:lnTo>
                  <a:lnTo>
                    <a:pt x="274" y="434"/>
                  </a:lnTo>
                  <a:lnTo>
                    <a:pt x="274" y="434"/>
                  </a:lnTo>
                  <a:lnTo>
                    <a:pt x="272" y="434"/>
                  </a:lnTo>
                  <a:close/>
                  <a:moveTo>
                    <a:pt x="362" y="490"/>
                  </a:moveTo>
                  <a:lnTo>
                    <a:pt x="362" y="490"/>
                  </a:lnTo>
                  <a:lnTo>
                    <a:pt x="362" y="490"/>
                  </a:lnTo>
                  <a:lnTo>
                    <a:pt x="362" y="490"/>
                  </a:lnTo>
                  <a:close/>
                  <a:moveTo>
                    <a:pt x="362" y="490"/>
                  </a:moveTo>
                  <a:lnTo>
                    <a:pt x="366" y="493"/>
                  </a:lnTo>
                  <a:lnTo>
                    <a:pt x="369" y="490"/>
                  </a:lnTo>
                  <a:lnTo>
                    <a:pt x="366" y="490"/>
                  </a:lnTo>
                  <a:lnTo>
                    <a:pt x="362" y="490"/>
                  </a:lnTo>
                  <a:close/>
                  <a:moveTo>
                    <a:pt x="376" y="490"/>
                  </a:moveTo>
                  <a:lnTo>
                    <a:pt x="373" y="490"/>
                  </a:lnTo>
                  <a:lnTo>
                    <a:pt x="373" y="490"/>
                  </a:lnTo>
                  <a:lnTo>
                    <a:pt x="373" y="493"/>
                  </a:lnTo>
                  <a:lnTo>
                    <a:pt x="373" y="493"/>
                  </a:lnTo>
                  <a:lnTo>
                    <a:pt x="376" y="493"/>
                  </a:lnTo>
                  <a:lnTo>
                    <a:pt x="376" y="493"/>
                  </a:lnTo>
                  <a:lnTo>
                    <a:pt x="376" y="493"/>
                  </a:lnTo>
                  <a:lnTo>
                    <a:pt x="376" y="490"/>
                  </a:lnTo>
                  <a:close/>
                  <a:moveTo>
                    <a:pt x="395" y="488"/>
                  </a:moveTo>
                  <a:lnTo>
                    <a:pt x="395" y="488"/>
                  </a:lnTo>
                  <a:lnTo>
                    <a:pt x="392" y="488"/>
                  </a:lnTo>
                  <a:lnTo>
                    <a:pt x="392" y="488"/>
                  </a:lnTo>
                  <a:lnTo>
                    <a:pt x="390" y="488"/>
                  </a:lnTo>
                  <a:lnTo>
                    <a:pt x="390" y="488"/>
                  </a:lnTo>
                  <a:lnTo>
                    <a:pt x="388" y="488"/>
                  </a:lnTo>
                  <a:lnTo>
                    <a:pt x="388" y="488"/>
                  </a:lnTo>
                  <a:lnTo>
                    <a:pt x="388" y="488"/>
                  </a:lnTo>
                  <a:lnTo>
                    <a:pt x="385" y="490"/>
                  </a:lnTo>
                  <a:lnTo>
                    <a:pt x="385" y="490"/>
                  </a:lnTo>
                  <a:lnTo>
                    <a:pt x="383" y="490"/>
                  </a:lnTo>
                  <a:lnTo>
                    <a:pt x="383" y="493"/>
                  </a:lnTo>
                  <a:lnTo>
                    <a:pt x="383" y="493"/>
                  </a:lnTo>
                  <a:lnTo>
                    <a:pt x="392" y="488"/>
                  </a:lnTo>
                  <a:lnTo>
                    <a:pt x="395" y="488"/>
                  </a:lnTo>
                  <a:lnTo>
                    <a:pt x="395" y="488"/>
                  </a:lnTo>
                  <a:lnTo>
                    <a:pt x="395" y="486"/>
                  </a:lnTo>
                  <a:lnTo>
                    <a:pt x="395" y="488"/>
                  </a:lnTo>
                  <a:lnTo>
                    <a:pt x="395" y="488"/>
                  </a:lnTo>
                  <a:close/>
                  <a:moveTo>
                    <a:pt x="421" y="486"/>
                  </a:moveTo>
                  <a:lnTo>
                    <a:pt x="418" y="486"/>
                  </a:lnTo>
                  <a:lnTo>
                    <a:pt x="416" y="486"/>
                  </a:lnTo>
                  <a:lnTo>
                    <a:pt x="409" y="486"/>
                  </a:lnTo>
                  <a:lnTo>
                    <a:pt x="409" y="486"/>
                  </a:lnTo>
                  <a:lnTo>
                    <a:pt x="414" y="488"/>
                  </a:lnTo>
                  <a:lnTo>
                    <a:pt x="421" y="488"/>
                  </a:lnTo>
                  <a:lnTo>
                    <a:pt x="421" y="488"/>
                  </a:lnTo>
                  <a:lnTo>
                    <a:pt x="421" y="488"/>
                  </a:lnTo>
                  <a:lnTo>
                    <a:pt x="421" y="486"/>
                  </a:lnTo>
                  <a:close/>
                  <a:moveTo>
                    <a:pt x="570" y="400"/>
                  </a:moveTo>
                  <a:lnTo>
                    <a:pt x="570" y="398"/>
                  </a:lnTo>
                  <a:lnTo>
                    <a:pt x="570" y="400"/>
                  </a:lnTo>
                  <a:lnTo>
                    <a:pt x="570" y="400"/>
                  </a:lnTo>
                  <a:lnTo>
                    <a:pt x="570" y="400"/>
                  </a:lnTo>
                  <a:lnTo>
                    <a:pt x="570" y="400"/>
                  </a:lnTo>
                  <a:close/>
                  <a:moveTo>
                    <a:pt x="537" y="367"/>
                  </a:moveTo>
                  <a:lnTo>
                    <a:pt x="537" y="367"/>
                  </a:lnTo>
                  <a:lnTo>
                    <a:pt x="537" y="365"/>
                  </a:lnTo>
                  <a:lnTo>
                    <a:pt x="537" y="365"/>
                  </a:lnTo>
                  <a:lnTo>
                    <a:pt x="537" y="365"/>
                  </a:lnTo>
                  <a:lnTo>
                    <a:pt x="534" y="365"/>
                  </a:lnTo>
                  <a:lnTo>
                    <a:pt x="532" y="365"/>
                  </a:lnTo>
                  <a:lnTo>
                    <a:pt x="532" y="367"/>
                  </a:lnTo>
                  <a:lnTo>
                    <a:pt x="532" y="367"/>
                  </a:lnTo>
                  <a:lnTo>
                    <a:pt x="532" y="367"/>
                  </a:lnTo>
                  <a:lnTo>
                    <a:pt x="534" y="367"/>
                  </a:lnTo>
                  <a:lnTo>
                    <a:pt x="537" y="367"/>
                  </a:lnTo>
                  <a:lnTo>
                    <a:pt x="537" y="367"/>
                  </a:lnTo>
                  <a:close/>
                  <a:moveTo>
                    <a:pt x="549" y="422"/>
                  </a:moveTo>
                  <a:lnTo>
                    <a:pt x="551" y="422"/>
                  </a:lnTo>
                  <a:lnTo>
                    <a:pt x="551" y="419"/>
                  </a:lnTo>
                  <a:lnTo>
                    <a:pt x="551" y="419"/>
                  </a:lnTo>
                  <a:lnTo>
                    <a:pt x="551" y="419"/>
                  </a:lnTo>
                  <a:lnTo>
                    <a:pt x="551" y="419"/>
                  </a:lnTo>
                  <a:lnTo>
                    <a:pt x="551" y="419"/>
                  </a:lnTo>
                  <a:lnTo>
                    <a:pt x="551" y="419"/>
                  </a:lnTo>
                  <a:lnTo>
                    <a:pt x="549" y="422"/>
                  </a:lnTo>
                  <a:lnTo>
                    <a:pt x="544" y="424"/>
                  </a:lnTo>
                  <a:lnTo>
                    <a:pt x="546" y="424"/>
                  </a:lnTo>
                  <a:lnTo>
                    <a:pt x="549" y="422"/>
                  </a:lnTo>
                  <a:close/>
                  <a:moveTo>
                    <a:pt x="414" y="464"/>
                  </a:moveTo>
                  <a:lnTo>
                    <a:pt x="416" y="462"/>
                  </a:lnTo>
                  <a:lnTo>
                    <a:pt x="416" y="462"/>
                  </a:lnTo>
                  <a:lnTo>
                    <a:pt x="416" y="462"/>
                  </a:lnTo>
                  <a:lnTo>
                    <a:pt x="414" y="462"/>
                  </a:lnTo>
                  <a:lnTo>
                    <a:pt x="414" y="464"/>
                  </a:lnTo>
                  <a:lnTo>
                    <a:pt x="414" y="467"/>
                  </a:lnTo>
                  <a:lnTo>
                    <a:pt x="414" y="464"/>
                  </a:lnTo>
                  <a:lnTo>
                    <a:pt x="414" y="464"/>
                  </a:lnTo>
                  <a:close/>
                  <a:moveTo>
                    <a:pt x="558" y="415"/>
                  </a:moveTo>
                  <a:lnTo>
                    <a:pt x="563" y="410"/>
                  </a:lnTo>
                  <a:lnTo>
                    <a:pt x="563" y="410"/>
                  </a:lnTo>
                  <a:lnTo>
                    <a:pt x="563" y="410"/>
                  </a:lnTo>
                  <a:lnTo>
                    <a:pt x="560" y="410"/>
                  </a:lnTo>
                  <a:lnTo>
                    <a:pt x="558" y="415"/>
                  </a:lnTo>
                  <a:lnTo>
                    <a:pt x="558" y="415"/>
                  </a:lnTo>
                  <a:lnTo>
                    <a:pt x="558" y="415"/>
                  </a:lnTo>
                  <a:close/>
                  <a:moveTo>
                    <a:pt x="525" y="353"/>
                  </a:moveTo>
                  <a:lnTo>
                    <a:pt x="527" y="353"/>
                  </a:lnTo>
                  <a:lnTo>
                    <a:pt x="527" y="351"/>
                  </a:lnTo>
                  <a:lnTo>
                    <a:pt x="527" y="351"/>
                  </a:lnTo>
                  <a:lnTo>
                    <a:pt x="530" y="351"/>
                  </a:lnTo>
                  <a:lnTo>
                    <a:pt x="530" y="351"/>
                  </a:lnTo>
                  <a:lnTo>
                    <a:pt x="530" y="351"/>
                  </a:lnTo>
                  <a:lnTo>
                    <a:pt x="530" y="351"/>
                  </a:lnTo>
                  <a:lnTo>
                    <a:pt x="532" y="351"/>
                  </a:lnTo>
                  <a:lnTo>
                    <a:pt x="532" y="351"/>
                  </a:lnTo>
                  <a:lnTo>
                    <a:pt x="532" y="351"/>
                  </a:lnTo>
                  <a:lnTo>
                    <a:pt x="532" y="351"/>
                  </a:lnTo>
                  <a:lnTo>
                    <a:pt x="532" y="348"/>
                  </a:lnTo>
                  <a:lnTo>
                    <a:pt x="534" y="348"/>
                  </a:lnTo>
                  <a:lnTo>
                    <a:pt x="534" y="348"/>
                  </a:lnTo>
                  <a:lnTo>
                    <a:pt x="534" y="351"/>
                  </a:lnTo>
                  <a:lnTo>
                    <a:pt x="534" y="351"/>
                  </a:lnTo>
                  <a:lnTo>
                    <a:pt x="534" y="351"/>
                  </a:lnTo>
                  <a:lnTo>
                    <a:pt x="537" y="353"/>
                  </a:lnTo>
                  <a:lnTo>
                    <a:pt x="537" y="353"/>
                  </a:lnTo>
                  <a:lnTo>
                    <a:pt x="539" y="353"/>
                  </a:lnTo>
                  <a:lnTo>
                    <a:pt x="539" y="353"/>
                  </a:lnTo>
                  <a:lnTo>
                    <a:pt x="541" y="351"/>
                  </a:lnTo>
                  <a:lnTo>
                    <a:pt x="541" y="348"/>
                  </a:lnTo>
                  <a:lnTo>
                    <a:pt x="541" y="348"/>
                  </a:lnTo>
                  <a:lnTo>
                    <a:pt x="539" y="348"/>
                  </a:lnTo>
                  <a:lnTo>
                    <a:pt x="539" y="348"/>
                  </a:lnTo>
                  <a:lnTo>
                    <a:pt x="539" y="348"/>
                  </a:lnTo>
                  <a:lnTo>
                    <a:pt x="539" y="351"/>
                  </a:lnTo>
                  <a:lnTo>
                    <a:pt x="539" y="351"/>
                  </a:lnTo>
                  <a:lnTo>
                    <a:pt x="539" y="351"/>
                  </a:lnTo>
                  <a:lnTo>
                    <a:pt x="537" y="348"/>
                  </a:lnTo>
                  <a:lnTo>
                    <a:pt x="537" y="346"/>
                  </a:lnTo>
                  <a:lnTo>
                    <a:pt x="537" y="346"/>
                  </a:lnTo>
                  <a:lnTo>
                    <a:pt x="534" y="346"/>
                  </a:lnTo>
                  <a:lnTo>
                    <a:pt x="534" y="344"/>
                  </a:lnTo>
                  <a:lnTo>
                    <a:pt x="539" y="339"/>
                  </a:lnTo>
                  <a:lnTo>
                    <a:pt x="539" y="339"/>
                  </a:lnTo>
                  <a:lnTo>
                    <a:pt x="541" y="337"/>
                  </a:lnTo>
                  <a:lnTo>
                    <a:pt x="541" y="337"/>
                  </a:lnTo>
                  <a:lnTo>
                    <a:pt x="539" y="337"/>
                  </a:lnTo>
                  <a:lnTo>
                    <a:pt x="537" y="339"/>
                  </a:lnTo>
                  <a:lnTo>
                    <a:pt x="537" y="341"/>
                  </a:lnTo>
                  <a:lnTo>
                    <a:pt x="534" y="344"/>
                  </a:lnTo>
                  <a:lnTo>
                    <a:pt x="532" y="344"/>
                  </a:lnTo>
                  <a:lnTo>
                    <a:pt x="530" y="346"/>
                  </a:lnTo>
                  <a:lnTo>
                    <a:pt x="532" y="346"/>
                  </a:lnTo>
                  <a:lnTo>
                    <a:pt x="530" y="348"/>
                  </a:lnTo>
                  <a:lnTo>
                    <a:pt x="530" y="348"/>
                  </a:lnTo>
                  <a:lnTo>
                    <a:pt x="527" y="348"/>
                  </a:lnTo>
                  <a:lnTo>
                    <a:pt x="527" y="348"/>
                  </a:lnTo>
                  <a:lnTo>
                    <a:pt x="527" y="351"/>
                  </a:lnTo>
                  <a:lnTo>
                    <a:pt x="525" y="351"/>
                  </a:lnTo>
                  <a:lnTo>
                    <a:pt x="525" y="351"/>
                  </a:lnTo>
                  <a:lnTo>
                    <a:pt x="525" y="353"/>
                  </a:lnTo>
                  <a:lnTo>
                    <a:pt x="525" y="353"/>
                  </a:lnTo>
                  <a:close/>
                  <a:moveTo>
                    <a:pt x="530" y="367"/>
                  </a:moveTo>
                  <a:lnTo>
                    <a:pt x="532" y="365"/>
                  </a:lnTo>
                  <a:lnTo>
                    <a:pt x="532" y="363"/>
                  </a:lnTo>
                  <a:lnTo>
                    <a:pt x="532" y="360"/>
                  </a:lnTo>
                  <a:lnTo>
                    <a:pt x="532" y="360"/>
                  </a:lnTo>
                  <a:lnTo>
                    <a:pt x="532" y="363"/>
                  </a:lnTo>
                  <a:lnTo>
                    <a:pt x="530" y="365"/>
                  </a:lnTo>
                  <a:lnTo>
                    <a:pt x="530" y="367"/>
                  </a:lnTo>
                  <a:lnTo>
                    <a:pt x="530" y="367"/>
                  </a:lnTo>
                  <a:lnTo>
                    <a:pt x="527" y="370"/>
                  </a:lnTo>
                  <a:lnTo>
                    <a:pt x="530" y="370"/>
                  </a:lnTo>
                  <a:lnTo>
                    <a:pt x="530" y="367"/>
                  </a:lnTo>
                  <a:close/>
                  <a:moveTo>
                    <a:pt x="534" y="381"/>
                  </a:moveTo>
                  <a:lnTo>
                    <a:pt x="534" y="381"/>
                  </a:lnTo>
                  <a:lnTo>
                    <a:pt x="532" y="381"/>
                  </a:lnTo>
                  <a:lnTo>
                    <a:pt x="532" y="381"/>
                  </a:lnTo>
                  <a:lnTo>
                    <a:pt x="527" y="381"/>
                  </a:lnTo>
                  <a:lnTo>
                    <a:pt x="527" y="384"/>
                  </a:lnTo>
                  <a:lnTo>
                    <a:pt x="534" y="386"/>
                  </a:lnTo>
                  <a:lnTo>
                    <a:pt x="534" y="381"/>
                  </a:lnTo>
                  <a:close/>
                  <a:moveTo>
                    <a:pt x="378" y="490"/>
                  </a:moveTo>
                  <a:lnTo>
                    <a:pt x="378" y="490"/>
                  </a:lnTo>
                  <a:lnTo>
                    <a:pt x="378" y="493"/>
                  </a:lnTo>
                  <a:lnTo>
                    <a:pt x="378" y="493"/>
                  </a:lnTo>
                  <a:lnTo>
                    <a:pt x="378" y="493"/>
                  </a:lnTo>
                  <a:lnTo>
                    <a:pt x="381" y="490"/>
                  </a:lnTo>
                  <a:lnTo>
                    <a:pt x="381" y="490"/>
                  </a:lnTo>
                  <a:lnTo>
                    <a:pt x="381" y="490"/>
                  </a:lnTo>
                  <a:lnTo>
                    <a:pt x="378" y="490"/>
                  </a:lnTo>
                  <a:close/>
                  <a:moveTo>
                    <a:pt x="567" y="457"/>
                  </a:moveTo>
                  <a:lnTo>
                    <a:pt x="567" y="460"/>
                  </a:lnTo>
                  <a:lnTo>
                    <a:pt x="567" y="460"/>
                  </a:lnTo>
                  <a:lnTo>
                    <a:pt x="567" y="457"/>
                  </a:lnTo>
                  <a:lnTo>
                    <a:pt x="570" y="457"/>
                  </a:lnTo>
                  <a:lnTo>
                    <a:pt x="572" y="457"/>
                  </a:lnTo>
                  <a:lnTo>
                    <a:pt x="570" y="457"/>
                  </a:lnTo>
                  <a:lnTo>
                    <a:pt x="570" y="457"/>
                  </a:lnTo>
                  <a:lnTo>
                    <a:pt x="570" y="457"/>
                  </a:lnTo>
                  <a:lnTo>
                    <a:pt x="570" y="455"/>
                  </a:lnTo>
                  <a:lnTo>
                    <a:pt x="570" y="455"/>
                  </a:lnTo>
                  <a:lnTo>
                    <a:pt x="570" y="452"/>
                  </a:lnTo>
                  <a:lnTo>
                    <a:pt x="567" y="452"/>
                  </a:lnTo>
                  <a:lnTo>
                    <a:pt x="567" y="452"/>
                  </a:lnTo>
                  <a:lnTo>
                    <a:pt x="565" y="452"/>
                  </a:lnTo>
                  <a:lnTo>
                    <a:pt x="565" y="455"/>
                  </a:lnTo>
                  <a:lnTo>
                    <a:pt x="565" y="455"/>
                  </a:lnTo>
                  <a:lnTo>
                    <a:pt x="565" y="455"/>
                  </a:lnTo>
                  <a:lnTo>
                    <a:pt x="563" y="455"/>
                  </a:lnTo>
                  <a:lnTo>
                    <a:pt x="560" y="455"/>
                  </a:lnTo>
                  <a:lnTo>
                    <a:pt x="560" y="452"/>
                  </a:lnTo>
                  <a:lnTo>
                    <a:pt x="556" y="452"/>
                  </a:lnTo>
                  <a:lnTo>
                    <a:pt x="556" y="450"/>
                  </a:lnTo>
                  <a:lnTo>
                    <a:pt x="556" y="450"/>
                  </a:lnTo>
                  <a:lnTo>
                    <a:pt x="558" y="450"/>
                  </a:lnTo>
                  <a:lnTo>
                    <a:pt x="558" y="448"/>
                  </a:lnTo>
                  <a:lnTo>
                    <a:pt x="558" y="448"/>
                  </a:lnTo>
                  <a:lnTo>
                    <a:pt x="558" y="448"/>
                  </a:lnTo>
                  <a:lnTo>
                    <a:pt x="558" y="445"/>
                  </a:lnTo>
                  <a:lnTo>
                    <a:pt x="558" y="445"/>
                  </a:lnTo>
                  <a:lnTo>
                    <a:pt x="556" y="443"/>
                  </a:lnTo>
                  <a:lnTo>
                    <a:pt x="556" y="443"/>
                  </a:lnTo>
                  <a:lnTo>
                    <a:pt x="553" y="445"/>
                  </a:lnTo>
                  <a:lnTo>
                    <a:pt x="553" y="443"/>
                  </a:lnTo>
                  <a:lnTo>
                    <a:pt x="553" y="443"/>
                  </a:lnTo>
                  <a:lnTo>
                    <a:pt x="553" y="443"/>
                  </a:lnTo>
                  <a:lnTo>
                    <a:pt x="551" y="441"/>
                  </a:lnTo>
                  <a:lnTo>
                    <a:pt x="551" y="441"/>
                  </a:lnTo>
                  <a:lnTo>
                    <a:pt x="551" y="441"/>
                  </a:lnTo>
                  <a:lnTo>
                    <a:pt x="551" y="441"/>
                  </a:lnTo>
                  <a:lnTo>
                    <a:pt x="551" y="438"/>
                  </a:lnTo>
                  <a:lnTo>
                    <a:pt x="549" y="438"/>
                  </a:lnTo>
                  <a:lnTo>
                    <a:pt x="549" y="438"/>
                  </a:lnTo>
                  <a:lnTo>
                    <a:pt x="549" y="438"/>
                  </a:lnTo>
                  <a:lnTo>
                    <a:pt x="549" y="438"/>
                  </a:lnTo>
                  <a:lnTo>
                    <a:pt x="549" y="438"/>
                  </a:lnTo>
                  <a:lnTo>
                    <a:pt x="549" y="438"/>
                  </a:lnTo>
                  <a:lnTo>
                    <a:pt x="549" y="441"/>
                  </a:lnTo>
                  <a:lnTo>
                    <a:pt x="546" y="441"/>
                  </a:lnTo>
                  <a:lnTo>
                    <a:pt x="544" y="443"/>
                  </a:lnTo>
                  <a:lnTo>
                    <a:pt x="544" y="443"/>
                  </a:lnTo>
                  <a:lnTo>
                    <a:pt x="541" y="441"/>
                  </a:lnTo>
                  <a:lnTo>
                    <a:pt x="541" y="438"/>
                  </a:lnTo>
                  <a:lnTo>
                    <a:pt x="541" y="438"/>
                  </a:lnTo>
                  <a:lnTo>
                    <a:pt x="539" y="438"/>
                  </a:lnTo>
                  <a:lnTo>
                    <a:pt x="539" y="438"/>
                  </a:lnTo>
                  <a:lnTo>
                    <a:pt x="537" y="438"/>
                  </a:lnTo>
                  <a:lnTo>
                    <a:pt x="537" y="438"/>
                  </a:lnTo>
                  <a:lnTo>
                    <a:pt x="534" y="441"/>
                  </a:lnTo>
                  <a:lnTo>
                    <a:pt x="534" y="441"/>
                  </a:lnTo>
                  <a:lnTo>
                    <a:pt x="532" y="441"/>
                  </a:lnTo>
                  <a:lnTo>
                    <a:pt x="530" y="438"/>
                  </a:lnTo>
                  <a:lnTo>
                    <a:pt x="530" y="438"/>
                  </a:lnTo>
                  <a:lnTo>
                    <a:pt x="530" y="438"/>
                  </a:lnTo>
                  <a:lnTo>
                    <a:pt x="530" y="438"/>
                  </a:lnTo>
                  <a:lnTo>
                    <a:pt x="530" y="436"/>
                  </a:lnTo>
                  <a:lnTo>
                    <a:pt x="530" y="436"/>
                  </a:lnTo>
                  <a:lnTo>
                    <a:pt x="532" y="436"/>
                  </a:lnTo>
                  <a:lnTo>
                    <a:pt x="532" y="436"/>
                  </a:lnTo>
                  <a:lnTo>
                    <a:pt x="534" y="436"/>
                  </a:lnTo>
                  <a:lnTo>
                    <a:pt x="534" y="434"/>
                  </a:lnTo>
                  <a:lnTo>
                    <a:pt x="532" y="434"/>
                  </a:lnTo>
                  <a:lnTo>
                    <a:pt x="530" y="434"/>
                  </a:lnTo>
                  <a:lnTo>
                    <a:pt x="530" y="434"/>
                  </a:lnTo>
                  <a:lnTo>
                    <a:pt x="530" y="436"/>
                  </a:lnTo>
                  <a:lnTo>
                    <a:pt x="527" y="436"/>
                  </a:lnTo>
                  <a:lnTo>
                    <a:pt x="527" y="436"/>
                  </a:lnTo>
                  <a:lnTo>
                    <a:pt x="527" y="436"/>
                  </a:lnTo>
                  <a:lnTo>
                    <a:pt x="525" y="436"/>
                  </a:lnTo>
                  <a:lnTo>
                    <a:pt x="525" y="436"/>
                  </a:lnTo>
                  <a:lnTo>
                    <a:pt x="523" y="434"/>
                  </a:lnTo>
                  <a:lnTo>
                    <a:pt x="520" y="434"/>
                  </a:lnTo>
                  <a:lnTo>
                    <a:pt x="513" y="436"/>
                  </a:lnTo>
                  <a:lnTo>
                    <a:pt x="513" y="436"/>
                  </a:lnTo>
                  <a:lnTo>
                    <a:pt x="511" y="436"/>
                  </a:lnTo>
                  <a:lnTo>
                    <a:pt x="511" y="434"/>
                  </a:lnTo>
                  <a:lnTo>
                    <a:pt x="511" y="434"/>
                  </a:lnTo>
                  <a:lnTo>
                    <a:pt x="513" y="434"/>
                  </a:lnTo>
                  <a:lnTo>
                    <a:pt x="513" y="434"/>
                  </a:lnTo>
                  <a:lnTo>
                    <a:pt x="513" y="431"/>
                  </a:lnTo>
                  <a:lnTo>
                    <a:pt x="511" y="431"/>
                  </a:lnTo>
                  <a:lnTo>
                    <a:pt x="511" y="431"/>
                  </a:lnTo>
                  <a:lnTo>
                    <a:pt x="511" y="429"/>
                  </a:lnTo>
                  <a:lnTo>
                    <a:pt x="513" y="426"/>
                  </a:lnTo>
                  <a:lnTo>
                    <a:pt x="513" y="426"/>
                  </a:lnTo>
                  <a:lnTo>
                    <a:pt x="511" y="426"/>
                  </a:lnTo>
                  <a:lnTo>
                    <a:pt x="506" y="424"/>
                  </a:lnTo>
                  <a:lnTo>
                    <a:pt x="506" y="424"/>
                  </a:lnTo>
                  <a:lnTo>
                    <a:pt x="506" y="424"/>
                  </a:lnTo>
                  <a:lnTo>
                    <a:pt x="506" y="424"/>
                  </a:lnTo>
                  <a:lnTo>
                    <a:pt x="506" y="424"/>
                  </a:lnTo>
                  <a:lnTo>
                    <a:pt x="504" y="424"/>
                  </a:lnTo>
                  <a:lnTo>
                    <a:pt x="501" y="424"/>
                  </a:lnTo>
                  <a:lnTo>
                    <a:pt x="499" y="422"/>
                  </a:lnTo>
                  <a:lnTo>
                    <a:pt x="496" y="422"/>
                  </a:lnTo>
                  <a:lnTo>
                    <a:pt x="494" y="422"/>
                  </a:lnTo>
                  <a:lnTo>
                    <a:pt x="494" y="419"/>
                  </a:lnTo>
                  <a:lnTo>
                    <a:pt x="494" y="417"/>
                  </a:lnTo>
                  <a:lnTo>
                    <a:pt x="492" y="415"/>
                  </a:lnTo>
                  <a:lnTo>
                    <a:pt x="489" y="412"/>
                  </a:lnTo>
                  <a:lnTo>
                    <a:pt x="489" y="410"/>
                  </a:lnTo>
                  <a:lnTo>
                    <a:pt x="489" y="410"/>
                  </a:lnTo>
                  <a:lnTo>
                    <a:pt x="489" y="410"/>
                  </a:lnTo>
                  <a:lnTo>
                    <a:pt x="489" y="410"/>
                  </a:lnTo>
                  <a:lnTo>
                    <a:pt x="487" y="410"/>
                  </a:lnTo>
                  <a:lnTo>
                    <a:pt x="485" y="408"/>
                  </a:lnTo>
                  <a:lnTo>
                    <a:pt x="489" y="408"/>
                  </a:lnTo>
                  <a:lnTo>
                    <a:pt x="499" y="410"/>
                  </a:lnTo>
                  <a:lnTo>
                    <a:pt x="499" y="408"/>
                  </a:lnTo>
                  <a:lnTo>
                    <a:pt x="496" y="405"/>
                  </a:lnTo>
                  <a:lnTo>
                    <a:pt x="496" y="405"/>
                  </a:lnTo>
                  <a:lnTo>
                    <a:pt x="496" y="405"/>
                  </a:lnTo>
                  <a:lnTo>
                    <a:pt x="496" y="405"/>
                  </a:lnTo>
                  <a:lnTo>
                    <a:pt x="494" y="403"/>
                  </a:lnTo>
                  <a:lnTo>
                    <a:pt x="494" y="403"/>
                  </a:lnTo>
                  <a:lnTo>
                    <a:pt x="496" y="403"/>
                  </a:lnTo>
                  <a:lnTo>
                    <a:pt x="494" y="400"/>
                  </a:lnTo>
                  <a:lnTo>
                    <a:pt x="492" y="400"/>
                  </a:lnTo>
                  <a:lnTo>
                    <a:pt x="489" y="398"/>
                  </a:lnTo>
                  <a:lnTo>
                    <a:pt x="494" y="400"/>
                  </a:lnTo>
                  <a:lnTo>
                    <a:pt x="499" y="403"/>
                  </a:lnTo>
                  <a:lnTo>
                    <a:pt x="501" y="403"/>
                  </a:lnTo>
                  <a:lnTo>
                    <a:pt x="506" y="403"/>
                  </a:lnTo>
                  <a:lnTo>
                    <a:pt x="508" y="403"/>
                  </a:lnTo>
                  <a:lnTo>
                    <a:pt x="511" y="403"/>
                  </a:lnTo>
                  <a:lnTo>
                    <a:pt x="511" y="405"/>
                  </a:lnTo>
                  <a:lnTo>
                    <a:pt x="513" y="405"/>
                  </a:lnTo>
                  <a:lnTo>
                    <a:pt x="515" y="405"/>
                  </a:lnTo>
                  <a:lnTo>
                    <a:pt x="515" y="405"/>
                  </a:lnTo>
                  <a:lnTo>
                    <a:pt x="511" y="403"/>
                  </a:lnTo>
                  <a:lnTo>
                    <a:pt x="508" y="400"/>
                  </a:lnTo>
                  <a:lnTo>
                    <a:pt x="508" y="400"/>
                  </a:lnTo>
                  <a:lnTo>
                    <a:pt x="511" y="400"/>
                  </a:lnTo>
                  <a:lnTo>
                    <a:pt x="511" y="400"/>
                  </a:lnTo>
                  <a:lnTo>
                    <a:pt x="511" y="400"/>
                  </a:lnTo>
                  <a:lnTo>
                    <a:pt x="511" y="400"/>
                  </a:lnTo>
                  <a:lnTo>
                    <a:pt x="508" y="400"/>
                  </a:lnTo>
                  <a:lnTo>
                    <a:pt x="506" y="400"/>
                  </a:lnTo>
                  <a:lnTo>
                    <a:pt x="504" y="400"/>
                  </a:lnTo>
                  <a:lnTo>
                    <a:pt x="501" y="398"/>
                  </a:lnTo>
                  <a:lnTo>
                    <a:pt x="501" y="396"/>
                  </a:lnTo>
                  <a:lnTo>
                    <a:pt x="501" y="393"/>
                  </a:lnTo>
                  <a:lnTo>
                    <a:pt x="501" y="393"/>
                  </a:lnTo>
                  <a:lnTo>
                    <a:pt x="504" y="391"/>
                  </a:lnTo>
                  <a:lnTo>
                    <a:pt x="506" y="391"/>
                  </a:lnTo>
                  <a:lnTo>
                    <a:pt x="506" y="391"/>
                  </a:lnTo>
                  <a:lnTo>
                    <a:pt x="508" y="391"/>
                  </a:lnTo>
                  <a:lnTo>
                    <a:pt x="508" y="391"/>
                  </a:lnTo>
                  <a:lnTo>
                    <a:pt x="508" y="389"/>
                  </a:lnTo>
                  <a:lnTo>
                    <a:pt x="511" y="386"/>
                  </a:lnTo>
                  <a:lnTo>
                    <a:pt x="513" y="384"/>
                  </a:lnTo>
                  <a:lnTo>
                    <a:pt x="513" y="384"/>
                  </a:lnTo>
                  <a:lnTo>
                    <a:pt x="513" y="381"/>
                  </a:lnTo>
                  <a:lnTo>
                    <a:pt x="513" y="381"/>
                  </a:lnTo>
                  <a:lnTo>
                    <a:pt x="515" y="381"/>
                  </a:lnTo>
                  <a:lnTo>
                    <a:pt x="515" y="381"/>
                  </a:lnTo>
                  <a:lnTo>
                    <a:pt x="518" y="384"/>
                  </a:lnTo>
                  <a:lnTo>
                    <a:pt x="518" y="384"/>
                  </a:lnTo>
                  <a:lnTo>
                    <a:pt x="520" y="386"/>
                  </a:lnTo>
                  <a:lnTo>
                    <a:pt x="520" y="386"/>
                  </a:lnTo>
                  <a:lnTo>
                    <a:pt x="520" y="386"/>
                  </a:lnTo>
                  <a:lnTo>
                    <a:pt x="520" y="389"/>
                  </a:lnTo>
                  <a:lnTo>
                    <a:pt x="520" y="389"/>
                  </a:lnTo>
                  <a:lnTo>
                    <a:pt x="523" y="389"/>
                  </a:lnTo>
                  <a:lnTo>
                    <a:pt x="523" y="386"/>
                  </a:lnTo>
                  <a:lnTo>
                    <a:pt x="523" y="384"/>
                  </a:lnTo>
                  <a:lnTo>
                    <a:pt x="525" y="384"/>
                  </a:lnTo>
                  <a:lnTo>
                    <a:pt x="527" y="384"/>
                  </a:lnTo>
                  <a:lnTo>
                    <a:pt x="527" y="384"/>
                  </a:lnTo>
                  <a:lnTo>
                    <a:pt x="525" y="384"/>
                  </a:lnTo>
                  <a:lnTo>
                    <a:pt x="525" y="384"/>
                  </a:lnTo>
                  <a:lnTo>
                    <a:pt x="525" y="381"/>
                  </a:lnTo>
                  <a:lnTo>
                    <a:pt x="523" y="379"/>
                  </a:lnTo>
                  <a:lnTo>
                    <a:pt x="525" y="379"/>
                  </a:lnTo>
                  <a:lnTo>
                    <a:pt x="525" y="379"/>
                  </a:lnTo>
                  <a:lnTo>
                    <a:pt x="525" y="377"/>
                  </a:lnTo>
                  <a:lnTo>
                    <a:pt x="527" y="377"/>
                  </a:lnTo>
                  <a:lnTo>
                    <a:pt x="527" y="377"/>
                  </a:lnTo>
                  <a:lnTo>
                    <a:pt x="527" y="377"/>
                  </a:lnTo>
                  <a:lnTo>
                    <a:pt x="525" y="377"/>
                  </a:lnTo>
                  <a:lnTo>
                    <a:pt x="525" y="374"/>
                  </a:lnTo>
                  <a:lnTo>
                    <a:pt x="525" y="374"/>
                  </a:lnTo>
                  <a:lnTo>
                    <a:pt x="527" y="374"/>
                  </a:lnTo>
                  <a:lnTo>
                    <a:pt x="525" y="372"/>
                  </a:lnTo>
                  <a:lnTo>
                    <a:pt x="525" y="372"/>
                  </a:lnTo>
                  <a:lnTo>
                    <a:pt x="523" y="372"/>
                  </a:lnTo>
                  <a:lnTo>
                    <a:pt x="523" y="374"/>
                  </a:lnTo>
                  <a:lnTo>
                    <a:pt x="520" y="374"/>
                  </a:lnTo>
                  <a:lnTo>
                    <a:pt x="520" y="374"/>
                  </a:lnTo>
                  <a:lnTo>
                    <a:pt x="523" y="372"/>
                  </a:lnTo>
                  <a:lnTo>
                    <a:pt x="525" y="370"/>
                  </a:lnTo>
                  <a:lnTo>
                    <a:pt x="523" y="370"/>
                  </a:lnTo>
                  <a:lnTo>
                    <a:pt x="523" y="370"/>
                  </a:lnTo>
                  <a:lnTo>
                    <a:pt x="520" y="370"/>
                  </a:lnTo>
                  <a:lnTo>
                    <a:pt x="520" y="370"/>
                  </a:lnTo>
                  <a:lnTo>
                    <a:pt x="520" y="372"/>
                  </a:lnTo>
                  <a:lnTo>
                    <a:pt x="518" y="372"/>
                  </a:lnTo>
                  <a:lnTo>
                    <a:pt x="518" y="372"/>
                  </a:lnTo>
                  <a:lnTo>
                    <a:pt x="518" y="372"/>
                  </a:lnTo>
                  <a:lnTo>
                    <a:pt x="518" y="372"/>
                  </a:lnTo>
                  <a:lnTo>
                    <a:pt x="518" y="370"/>
                  </a:lnTo>
                  <a:lnTo>
                    <a:pt x="515" y="370"/>
                  </a:lnTo>
                  <a:lnTo>
                    <a:pt x="515" y="367"/>
                  </a:lnTo>
                  <a:lnTo>
                    <a:pt x="518" y="365"/>
                  </a:lnTo>
                  <a:lnTo>
                    <a:pt x="520" y="367"/>
                  </a:lnTo>
                  <a:lnTo>
                    <a:pt x="523" y="367"/>
                  </a:lnTo>
                  <a:lnTo>
                    <a:pt x="523" y="365"/>
                  </a:lnTo>
                  <a:lnTo>
                    <a:pt x="520" y="363"/>
                  </a:lnTo>
                  <a:lnTo>
                    <a:pt x="520" y="363"/>
                  </a:lnTo>
                  <a:lnTo>
                    <a:pt x="515" y="363"/>
                  </a:lnTo>
                  <a:lnTo>
                    <a:pt x="515" y="363"/>
                  </a:lnTo>
                  <a:lnTo>
                    <a:pt x="513" y="363"/>
                  </a:lnTo>
                  <a:lnTo>
                    <a:pt x="513" y="363"/>
                  </a:lnTo>
                  <a:lnTo>
                    <a:pt x="515" y="363"/>
                  </a:lnTo>
                  <a:lnTo>
                    <a:pt x="515" y="360"/>
                  </a:lnTo>
                  <a:lnTo>
                    <a:pt x="515" y="360"/>
                  </a:lnTo>
                  <a:lnTo>
                    <a:pt x="515" y="360"/>
                  </a:lnTo>
                  <a:lnTo>
                    <a:pt x="515" y="358"/>
                  </a:lnTo>
                  <a:lnTo>
                    <a:pt x="515" y="358"/>
                  </a:lnTo>
                  <a:lnTo>
                    <a:pt x="515" y="355"/>
                  </a:lnTo>
                  <a:lnTo>
                    <a:pt x="520" y="355"/>
                  </a:lnTo>
                  <a:lnTo>
                    <a:pt x="520" y="355"/>
                  </a:lnTo>
                  <a:lnTo>
                    <a:pt x="523" y="353"/>
                  </a:lnTo>
                  <a:lnTo>
                    <a:pt x="523" y="353"/>
                  </a:lnTo>
                  <a:lnTo>
                    <a:pt x="523" y="353"/>
                  </a:lnTo>
                  <a:lnTo>
                    <a:pt x="520" y="353"/>
                  </a:lnTo>
                  <a:lnTo>
                    <a:pt x="520" y="353"/>
                  </a:lnTo>
                  <a:lnTo>
                    <a:pt x="518" y="353"/>
                  </a:lnTo>
                  <a:lnTo>
                    <a:pt x="515" y="355"/>
                  </a:lnTo>
                  <a:lnTo>
                    <a:pt x="515" y="355"/>
                  </a:lnTo>
                  <a:lnTo>
                    <a:pt x="515" y="355"/>
                  </a:lnTo>
                  <a:lnTo>
                    <a:pt x="515" y="355"/>
                  </a:lnTo>
                  <a:lnTo>
                    <a:pt x="515" y="355"/>
                  </a:lnTo>
                  <a:lnTo>
                    <a:pt x="515" y="353"/>
                  </a:lnTo>
                  <a:lnTo>
                    <a:pt x="515" y="353"/>
                  </a:lnTo>
                  <a:lnTo>
                    <a:pt x="515" y="353"/>
                  </a:lnTo>
                  <a:lnTo>
                    <a:pt x="515" y="353"/>
                  </a:lnTo>
                  <a:lnTo>
                    <a:pt x="515" y="353"/>
                  </a:lnTo>
                  <a:lnTo>
                    <a:pt x="513" y="351"/>
                  </a:lnTo>
                  <a:lnTo>
                    <a:pt x="511" y="351"/>
                  </a:lnTo>
                  <a:lnTo>
                    <a:pt x="511" y="351"/>
                  </a:lnTo>
                  <a:lnTo>
                    <a:pt x="511" y="351"/>
                  </a:lnTo>
                  <a:lnTo>
                    <a:pt x="508" y="351"/>
                  </a:lnTo>
                  <a:lnTo>
                    <a:pt x="508" y="351"/>
                  </a:lnTo>
                  <a:lnTo>
                    <a:pt x="508" y="353"/>
                  </a:lnTo>
                  <a:lnTo>
                    <a:pt x="508" y="353"/>
                  </a:lnTo>
                  <a:lnTo>
                    <a:pt x="508" y="355"/>
                  </a:lnTo>
                  <a:lnTo>
                    <a:pt x="508" y="355"/>
                  </a:lnTo>
                  <a:lnTo>
                    <a:pt x="508" y="358"/>
                  </a:lnTo>
                  <a:lnTo>
                    <a:pt x="506" y="358"/>
                  </a:lnTo>
                  <a:lnTo>
                    <a:pt x="506" y="358"/>
                  </a:lnTo>
                  <a:lnTo>
                    <a:pt x="504" y="360"/>
                  </a:lnTo>
                  <a:lnTo>
                    <a:pt x="504" y="360"/>
                  </a:lnTo>
                  <a:lnTo>
                    <a:pt x="501" y="360"/>
                  </a:lnTo>
                  <a:lnTo>
                    <a:pt x="501" y="363"/>
                  </a:lnTo>
                  <a:lnTo>
                    <a:pt x="501" y="367"/>
                  </a:lnTo>
                  <a:lnTo>
                    <a:pt x="501" y="370"/>
                  </a:lnTo>
                  <a:lnTo>
                    <a:pt x="501" y="372"/>
                  </a:lnTo>
                  <a:lnTo>
                    <a:pt x="499" y="374"/>
                  </a:lnTo>
                  <a:lnTo>
                    <a:pt x="496" y="377"/>
                  </a:lnTo>
                  <a:lnTo>
                    <a:pt x="494" y="377"/>
                  </a:lnTo>
                  <a:lnTo>
                    <a:pt x="492" y="377"/>
                  </a:lnTo>
                  <a:lnTo>
                    <a:pt x="489" y="377"/>
                  </a:lnTo>
                  <a:lnTo>
                    <a:pt x="487" y="374"/>
                  </a:lnTo>
                  <a:lnTo>
                    <a:pt x="485" y="372"/>
                  </a:lnTo>
                  <a:lnTo>
                    <a:pt x="485" y="372"/>
                  </a:lnTo>
                  <a:lnTo>
                    <a:pt x="487" y="370"/>
                  </a:lnTo>
                  <a:lnTo>
                    <a:pt x="487" y="367"/>
                  </a:lnTo>
                  <a:lnTo>
                    <a:pt x="485" y="367"/>
                  </a:lnTo>
                  <a:lnTo>
                    <a:pt x="482" y="370"/>
                  </a:lnTo>
                  <a:lnTo>
                    <a:pt x="480" y="370"/>
                  </a:lnTo>
                  <a:lnTo>
                    <a:pt x="478" y="370"/>
                  </a:lnTo>
                  <a:lnTo>
                    <a:pt x="475" y="370"/>
                  </a:lnTo>
                  <a:lnTo>
                    <a:pt x="475" y="370"/>
                  </a:lnTo>
                  <a:lnTo>
                    <a:pt x="473" y="367"/>
                  </a:lnTo>
                  <a:lnTo>
                    <a:pt x="473" y="365"/>
                  </a:lnTo>
                  <a:lnTo>
                    <a:pt x="473" y="363"/>
                  </a:lnTo>
                  <a:lnTo>
                    <a:pt x="473" y="360"/>
                  </a:lnTo>
                  <a:lnTo>
                    <a:pt x="473" y="358"/>
                  </a:lnTo>
                  <a:lnTo>
                    <a:pt x="475" y="358"/>
                  </a:lnTo>
                  <a:lnTo>
                    <a:pt x="478" y="358"/>
                  </a:lnTo>
                  <a:lnTo>
                    <a:pt x="482" y="358"/>
                  </a:lnTo>
                  <a:lnTo>
                    <a:pt x="485" y="360"/>
                  </a:lnTo>
                  <a:lnTo>
                    <a:pt x="485" y="358"/>
                  </a:lnTo>
                  <a:lnTo>
                    <a:pt x="485" y="358"/>
                  </a:lnTo>
                  <a:lnTo>
                    <a:pt x="485" y="355"/>
                  </a:lnTo>
                  <a:lnTo>
                    <a:pt x="485" y="355"/>
                  </a:lnTo>
                  <a:lnTo>
                    <a:pt x="485" y="353"/>
                  </a:lnTo>
                  <a:lnTo>
                    <a:pt x="487" y="353"/>
                  </a:lnTo>
                  <a:lnTo>
                    <a:pt x="489" y="351"/>
                  </a:lnTo>
                  <a:lnTo>
                    <a:pt x="489" y="348"/>
                  </a:lnTo>
                  <a:lnTo>
                    <a:pt x="489" y="346"/>
                  </a:lnTo>
                  <a:lnTo>
                    <a:pt x="492" y="344"/>
                  </a:lnTo>
                  <a:lnTo>
                    <a:pt x="489" y="344"/>
                  </a:lnTo>
                  <a:lnTo>
                    <a:pt x="489" y="341"/>
                  </a:lnTo>
                  <a:lnTo>
                    <a:pt x="487" y="341"/>
                  </a:lnTo>
                  <a:lnTo>
                    <a:pt x="485" y="344"/>
                  </a:lnTo>
                  <a:lnTo>
                    <a:pt x="485" y="344"/>
                  </a:lnTo>
                  <a:lnTo>
                    <a:pt x="485" y="344"/>
                  </a:lnTo>
                  <a:lnTo>
                    <a:pt x="485" y="344"/>
                  </a:lnTo>
                  <a:lnTo>
                    <a:pt x="485" y="344"/>
                  </a:lnTo>
                  <a:lnTo>
                    <a:pt x="485" y="344"/>
                  </a:lnTo>
                  <a:lnTo>
                    <a:pt x="487" y="344"/>
                  </a:lnTo>
                  <a:lnTo>
                    <a:pt x="487" y="344"/>
                  </a:lnTo>
                  <a:lnTo>
                    <a:pt x="487" y="344"/>
                  </a:lnTo>
                  <a:lnTo>
                    <a:pt x="487" y="346"/>
                  </a:lnTo>
                  <a:lnTo>
                    <a:pt x="487" y="346"/>
                  </a:lnTo>
                  <a:lnTo>
                    <a:pt x="485" y="346"/>
                  </a:lnTo>
                  <a:lnTo>
                    <a:pt x="485" y="346"/>
                  </a:lnTo>
                  <a:lnTo>
                    <a:pt x="482" y="346"/>
                  </a:lnTo>
                  <a:lnTo>
                    <a:pt x="482" y="346"/>
                  </a:lnTo>
                  <a:lnTo>
                    <a:pt x="482" y="348"/>
                  </a:lnTo>
                  <a:lnTo>
                    <a:pt x="480" y="351"/>
                  </a:lnTo>
                  <a:lnTo>
                    <a:pt x="480" y="351"/>
                  </a:lnTo>
                  <a:lnTo>
                    <a:pt x="480" y="348"/>
                  </a:lnTo>
                  <a:lnTo>
                    <a:pt x="480" y="348"/>
                  </a:lnTo>
                  <a:lnTo>
                    <a:pt x="480" y="348"/>
                  </a:lnTo>
                  <a:lnTo>
                    <a:pt x="480" y="348"/>
                  </a:lnTo>
                  <a:lnTo>
                    <a:pt x="480" y="344"/>
                  </a:lnTo>
                  <a:lnTo>
                    <a:pt x="482" y="344"/>
                  </a:lnTo>
                  <a:lnTo>
                    <a:pt x="480" y="341"/>
                  </a:lnTo>
                  <a:lnTo>
                    <a:pt x="480" y="341"/>
                  </a:lnTo>
                  <a:lnTo>
                    <a:pt x="480" y="344"/>
                  </a:lnTo>
                  <a:lnTo>
                    <a:pt x="480" y="344"/>
                  </a:lnTo>
                  <a:lnTo>
                    <a:pt x="478" y="346"/>
                  </a:lnTo>
                  <a:lnTo>
                    <a:pt x="478" y="348"/>
                  </a:lnTo>
                  <a:lnTo>
                    <a:pt x="475" y="351"/>
                  </a:lnTo>
                  <a:lnTo>
                    <a:pt x="475" y="351"/>
                  </a:lnTo>
                  <a:lnTo>
                    <a:pt x="475" y="351"/>
                  </a:lnTo>
                  <a:lnTo>
                    <a:pt x="473" y="351"/>
                  </a:lnTo>
                  <a:lnTo>
                    <a:pt x="473" y="351"/>
                  </a:lnTo>
                  <a:lnTo>
                    <a:pt x="470" y="348"/>
                  </a:lnTo>
                  <a:lnTo>
                    <a:pt x="470" y="348"/>
                  </a:lnTo>
                  <a:lnTo>
                    <a:pt x="468" y="346"/>
                  </a:lnTo>
                  <a:lnTo>
                    <a:pt x="468" y="346"/>
                  </a:lnTo>
                  <a:lnTo>
                    <a:pt x="466" y="346"/>
                  </a:lnTo>
                  <a:lnTo>
                    <a:pt x="463" y="348"/>
                  </a:lnTo>
                  <a:lnTo>
                    <a:pt x="461" y="353"/>
                  </a:lnTo>
                  <a:lnTo>
                    <a:pt x="454" y="358"/>
                  </a:lnTo>
                  <a:lnTo>
                    <a:pt x="452" y="360"/>
                  </a:lnTo>
                  <a:lnTo>
                    <a:pt x="449" y="360"/>
                  </a:lnTo>
                  <a:lnTo>
                    <a:pt x="442" y="363"/>
                  </a:lnTo>
                  <a:lnTo>
                    <a:pt x="440" y="365"/>
                  </a:lnTo>
                  <a:lnTo>
                    <a:pt x="437" y="365"/>
                  </a:lnTo>
                  <a:lnTo>
                    <a:pt x="430" y="363"/>
                  </a:lnTo>
                  <a:lnTo>
                    <a:pt x="426" y="360"/>
                  </a:lnTo>
                  <a:lnTo>
                    <a:pt x="418" y="360"/>
                  </a:lnTo>
                  <a:lnTo>
                    <a:pt x="414" y="360"/>
                  </a:lnTo>
                  <a:lnTo>
                    <a:pt x="409" y="355"/>
                  </a:lnTo>
                  <a:lnTo>
                    <a:pt x="407" y="351"/>
                  </a:lnTo>
                  <a:lnTo>
                    <a:pt x="407" y="346"/>
                  </a:lnTo>
                  <a:lnTo>
                    <a:pt x="409" y="341"/>
                  </a:lnTo>
                  <a:lnTo>
                    <a:pt x="416" y="334"/>
                  </a:lnTo>
                  <a:lnTo>
                    <a:pt x="418" y="329"/>
                  </a:lnTo>
                  <a:lnTo>
                    <a:pt x="421" y="325"/>
                  </a:lnTo>
                  <a:lnTo>
                    <a:pt x="423" y="322"/>
                  </a:lnTo>
                  <a:lnTo>
                    <a:pt x="426" y="320"/>
                  </a:lnTo>
                  <a:lnTo>
                    <a:pt x="430" y="318"/>
                  </a:lnTo>
                  <a:lnTo>
                    <a:pt x="435" y="320"/>
                  </a:lnTo>
                  <a:lnTo>
                    <a:pt x="440" y="320"/>
                  </a:lnTo>
                  <a:lnTo>
                    <a:pt x="444" y="322"/>
                  </a:lnTo>
                  <a:lnTo>
                    <a:pt x="449" y="325"/>
                  </a:lnTo>
                  <a:lnTo>
                    <a:pt x="452" y="325"/>
                  </a:lnTo>
                  <a:lnTo>
                    <a:pt x="452" y="327"/>
                  </a:lnTo>
                  <a:lnTo>
                    <a:pt x="454" y="332"/>
                  </a:lnTo>
                  <a:lnTo>
                    <a:pt x="454" y="332"/>
                  </a:lnTo>
                  <a:lnTo>
                    <a:pt x="459" y="332"/>
                  </a:lnTo>
                  <a:lnTo>
                    <a:pt x="461" y="332"/>
                  </a:lnTo>
                  <a:lnTo>
                    <a:pt x="463" y="332"/>
                  </a:lnTo>
                  <a:lnTo>
                    <a:pt x="463" y="332"/>
                  </a:lnTo>
                  <a:lnTo>
                    <a:pt x="466" y="332"/>
                  </a:lnTo>
                  <a:lnTo>
                    <a:pt x="470" y="334"/>
                  </a:lnTo>
                  <a:lnTo>
                    <a:pt x="473" y="334"/>
                  </a:lnTo>
                  <a:lnTo>
                    <a:pt x="478" y="334"/>
                  </a:lnTo>
                  <a:lnTo>
                    <a:pt x="478" y="334"/>
                  </a:lnTo>
                  <a:lnTo>
                    <a:pt x="480" y="337"/>
                  </a:lnTo>
                  <a:lnTo>
                    <a:pt x="480" y="337"/>
                  </a:lnTo>
                  <a:lnTo>
                    <a:pt x="480" y="337"/>
                  </a:lnTo>
                  <a:lnTo>
                    <a:pt x="480" y="339"/>
                  </a:lnTo>
                  <a:lnTo>
                    <a:pt x="480" y="339"/>
                  </a:lnTo>
                  <a:lnTo>
                    <a:pt x="480" y="339"/>
                  </a:lnTo>
                  <a:lnTo>
                    <a:pt x="482" y="341"/>
                  </a:lnTo>
                  <a:lnTo>
                    <a:pt x="485" y="341"/>
                  </a:lnTo>
                  <a:lnTo>
                    <a:pt x="485" y="339"/>
                  </a:lnTo>
                  <a:lnTo>
                    <a:pt x="487" y="339"/>
                  </a:lnTo>
                  <a:lnTo>
                    <a:pt x="492" y="341"/>
                  </a:lnTo>
                  <a:lnTo>
                    <a:pt x="492" y="339"/>
                  </a:lnTo>
                  <a:lnTo>
                    <a:pt x="494" y="339"/>
                  </a:lnTo>
                  <a:lnTo>
                    <a:pt x="496" y="339"/>
                  </a:lnTo>
                  <a:lnTo>
                    <a:pt x="496" y="339"/>
                  </a:lnTo>
                  <a:lnTo>
                    <a:pt x="496" y="341"/>
                  </a:lnTo>
                  <a:lnTo>
                    <a:pt x="496" y="341"/>
                  </a:lnTo>
                  <a:lnTo>
                    <a:pt x="494" y="341"/>
                  </a:lnTo>
                  <a:lnTo>
                    <a:pt x="496" y="341"/>
                  </a:lnTo>
                  <a:lnTo>
                    <a:pt x="499" y="341"/>
                  </a:lnTo>
                  <a:lnTo>
                    <a:pt x="501" y="339"/>
                  </a:lnTo>
                  <a:lnTo>
                    <a:pt x="504" y="337"/>
                  </a:lnTo>
                  <a:lnTo>
                    <a:pt x="504" y="337"/>
                  </a:lnTo>
                  <a:lnTo>
                    <a:pt x="501" y="337"/>
                  </a:lnTo>
                  <a:lnTo>
                    <a:pt x="499" y="337"/>
                  </a:lnTo>
                  <a:lnTo>
                    <a:pt x="499" y="337"/>
                  </a:lnTo>
                  <a:lnTo>
                    <a:pt x="496" y="334"/>
                  </a:lnTo>
                  <a:lnTo>
                    <a:pt x="492" y="327"/>
                  </a:lnTo>
                  <a:lnTo>
                    <a:pt x="489" y="325"/>
                  </a:lnTo>
                  <a:lnTo>
                    <a:pt x="489" y="320"/>
                  </a:lnTo>
                  <a:lnTo>
                    <a:pt x="489" y="318"/>
                  </a:lnTo>
                  <a:lnTo>
                    <a:pt x="485" y="313"/>
                  </a:lnTo>
                  <a:lnTo>
                    <a:pt x="485" y="310"/>
                  </a:lnTo>
                  <a:lnTo>
                    <a:pt x="485" y="310"/>
                  </a:lnTo>
                  <a:lnTo>
                    <a:pt x="485" y="308"/>
                  </a:lnTo>
                  <a:lnTo>
                    <a:pt x="485" y="306"/>
                  </a:lnTo>
                  <a:lnTo>
                    <a:pt x="485" y="306"/>
                  </a:lnTo>
                  <a:lnTo>
                    <a:pt x="482" y="303"/>
                  </a:lnTo>
                  <a:lnTo>
                    <a:pt x="478" y="301"/>
                  </a:lnTo>
                  <a:lnTo>
                    <a:pt x="478" y="296"/>
                  </a:lnTo>
                  <a:lnTo>
                    <a:pt x="475" y="296"/>
                  </a:lnTo>
                  <a:lnTo>
                    <a:pt x="470" y="294"/>
                  </a:lnTo>
                  <a:lnTo>
                    <a:pt x="470" y="294"/>
                  </a:lnTo>
                  <a:lnTo>
                    <a:pt x="466" y="287"/>
                  </a:lnTo>
                  <a:lnTo>
                    <a:pt x="468" y="284"/>
                  </a:lnTo>
                  <a:lnTo>
                    <a:pt x="466" y="282"/>
                  </a:lnTo>
                  <a:lnTo>
                    <a:pt x="466" y="282"/>
                  </a:lnTo>
                  <a:lnTo>
                    <a:pt x="463" y="280"/>
                  </a:lnTo>
                  <a:lnTo>
                    <a:pt x="463" y="277"/>
                  </a:lnTo>
                  <a:lnTo>
                    <a:pt x="463" y="275"/>
                  </a:lnTo>
                  <a:lnTo>
                    <a:pt x="466" y="270"/>
                  </a:lnTo>
                  <a:lnTo>
                    <a:pt x="466" y="268"/>
                  </a:lnTo>
                  <a:lnTo>
                    <a:pt x="466" y="266"/>
                  </a:lnTo>
                  <a:lnTo>
                    <a:pt x="468" y="261"/>
                  </a:lnTo>
                  <a:lnTo>
                    <a:pt x="468" y="254"/>
                  </a:lnTo>
                  <a:lnTo>
                    <a:pt x="470" y="249"/>
                  </a:lnTo>
                  <a:lnTo>
                    <a:pt x="473" y="244"/>
                  </a:lnTo>
                  <a:lnTo>
                    <a:pt x="473" y="239"/>
                  </a:lnTo>
                  <a:lnTo>
                    <a:pt x="470" y="239"/>
                  </a:lnTo>
                  <a:lnTo>
                    <a:pt x="468" y="239"/>
                  </a:lnTo>
                  <a:lnTo>
                    <a:pt x="463" y="239"/>
                  </a:lnTo>
                  <a:lnTo>
                    <a:pt x="461" y="239"/>
                  </a:lnTo>
                  <a:lnTo>
                    <a:pt x="454" y="239"/>
                  </a:lnTo>
                  <a:lnTo>
                    <a:pt x="444" y="242"/>
                  </a:lnTo>
                  <a:lnTo>
                    <a:pt x="433" y="242"/>
                  </a:lnTo>
                  <a:lnTo>
                    <a:pt x="418" y="244"/>
                  </a:lnTo>
                  <a:lnTo>
                    <a:pt x="402" y="244"/>
                  </a:lnTo>
                  <a:lnTo>
                    <a:pt x="385" y="247"/>
                  </a:lnTo>
                  <a:lnTo>
                    <a:pt x="369" y="249"/>
                  </a:lnTo>
                  <a:lnTo>
                    <a:pt x="350" y="249"/>
                  </a:lnTo>
                  <a:lnTo>
                    <a:pt x="333" y="251"/>
                  </a:lnTo>
                  <a:lnTo>
                    <a:pt x="317" y="251"/>
                  </a:lnTo>
                  <a:lnTo>
                    <a:pt x="303" y="254"/>
                  </a:lnTo>
                  <a:lnTo>
                    <a:pt x="291" y="254"/>
                  </a:lnTo>
                  <a:lnTo>
                    <a:pt x="281" y="256"/>
                  </a:lnTo>
                  <a:lnTo>
                    <a:pt x="274" y="256"/>
                  </a:lnTo>
                  <a:lnTo>
                    <a:pt x="272" y="256"/>
                  </a:lnTo>
                  <a:lnTo>
                    <a:pt x="267" y="256"/>
                  </a:lnTo>
                  <a:lnTo>
                    <a:pt x="267" y="256"/>
                  </a:lnTo>
                  <a:lnTo>
                    <a:pt x="274" y="249"/>
                  </a:lnTo>
                  <a:lnTo>
                    <a:pt x="274" y="244"/>
                  </a:lnTo>
                  <a:lnTo>
                    <a:pt x="269" y="242"/>
                  </a:lnTo>
                  <a:lnTo>
                    <a:pt x="269" y="237"/>
                  </a:lnTo>
                  <a:lnTo>
                    <a:pt x="269" y="237"/>
                  </a:lnTo>
                  <a:lnTo>
                    <a:pt x="269" y="235"/>
                  </a:lnTo>
                  <a:lnTo>
                    <a:pt x="269" y="232"/>
                  </a:lnTo>
                  <a:lnTo>
                    <a:pt x="269" y="232"/>
                  </a:lnTo>
                  <a:lnTo>
                    <a:pt x="269" y="232"/>
                  </a:lnTo>
                  <a:lnTo>
                    <a:pt x="269" y="230"/>
                  </a:lnTo>
                  <a:lnTo>
                    <a:pt x="269" y="230"/>
                  </a:lnTo>
                  <a:lnTo>
                    <a:pt x="269" y="228"/>
                  </a:lnTo>
                  <a:lnTo>
                    <a:pt x="267" y="228"/>
                  </a:lnTo>
                  <a:lnTo>
                    <a:pt x="265" y="225"/>
                  </a:lnTo>
                  <a:lnTo>
                    <a:pt x="265" y="223"/>
                  </a:lnTo>
                  <a:lnTo>
                    <a:pt x="267" y="221"/>
                  </a:lnTo>
                  <a:lnTo>
                    <a:pt x="269" y="221"/>
                  </a:lnTo>
                  <a:lnTo>
                    <a:pt x="274" y="221"/>
                  </a:lnTo>
                  <a:lnTo>
                    <a:pt x="277" y="221"/>
                  </a:lnTo>
                  <a:lnTo>
                    <a:pt x="279" y="218"/>
                  </a:lnTo>
                  <a:lnTo>
                    <a:pt x="279" y="216"/>
                  </a:lnTo>
                  <a:lnTo>
                    <a:pt x="279" y="209"/>
                  </a:lnTo>
                  <a:lnTo>
                    <a:pt x="279" y="206"/>
                  </a:lnTo>
                  <a:lnTo>
                    <a:pt x="281" y="206"/>
                  </a:lnTo>
                  <a:lnTo>
                    <a:pt x="281" y="204"/>
                  </a:lnTo>
                  <a:lnTo>
                    <a:pt x="279" y="204"/>
                  </a:lnTo>
                  <a:lnTo>
                    <a:pt x="279" y="199"/>
                  </a:lnTo>
                  <a:lnTo>
                    <a:pt x="277" y="199"/>
                  </a:lnTo>
                  <a:lnTo>
                    <a:pt x="277" y="199"/>
                  </a:lnTo>
                  <a:lnTo>
                    <a:pt x="277" y="192"/>
                  </a:lnTo>
                  <a:lnTo>
                    <a:pt x="279" y="190"/>
                  </a:lnTo>
                  <a:lnTo>
                    <a:pt x="286" y="183"/>
                  </a:lnTo>
                  <a:lnTo>
                    <a:pt x="286" y="183"/>
                  </a:lnTo>
                  <a:lnTo>
                    <a:pt x="286" y="180"/>
                  </a:lnTo>
                  <a:lnTo>
                    <a:pt x="286" y="178"/>
                  </a:lnTo>
                  <a:lnTo>
                    <a:pt x="286" y="166"/>
                  </a:lnTo>
                  <a:lnTo>
                    <a:pt x="286" y="164"/>
                  </a:lnTo>
                  <a:lnTo>
                    <a:pt x="286" y="161"/>
                  </a:lnTo>
                  <a:lnTo>
                    <a:pt x="288" y="157"/>
                  </a:lnTo>
                  <a:lnTo>
                    <a:pt x="291" y="152"/>
                  </a:lnTo>
                  <a:lnTo>
                    <a:pt x="291" y="150"/>
                  </a:lnTo>
                  <a:lnTo>
                    <a:pt x="293" y="147"/>
                  </a:lnTo>
                  <a:lnTo>
                    <a:pt x="295" y="145"/>
                  </a:lnTo>
                  <a:lnTo>
                    <a:pt x="298" y="145"/>
                  </a:lnTo>
                  <a:lnTo>
                    <a:pt x="300" y="142"/>
                  </a:lnTo>
                  <a:lnTo>
                    <a:pt x="303" y="142"/>
                  </a:lnTo>
                  <a:lnTo>
                    <a:pt x="307" y="135"/>
                  </a:lnTo>
                  <a:lnTo>
                    <a:pt x="307" y="135"/>
                  </a:lnTo>
                  <a:lnTo>
                    <a:pt x="310" y="131"/>
                  </a:lnTo>
                  <a:lnTo>
                    <a:pt x="310" y="131"/>
                  </a:lnTo>
                  <a:lnTo>
                    <a:pt x="310" y="131"/>
                  </a:lnTo>
                  <a:lnTo>
                    <a:pt x="314" y="128"/>
                  </a:lnTo>
                  <a:lnTo>
                    <a:pt x="317" y="126"/>
                  </a:lnTo>
                  <a:lnTo>
                    <a:pt x="319" y="121"/>
                  </a:lnTo>
                  <a:lnTo>
                    <a:pt x="319" y="116"/>
                  </a:lnTo>
                  <a:lnTo>
                    <a:pt x="314" y="112"/>
                  </a:lnTo>
                  <a:lnTo>
                    <a:pt x="314" y="112"/>
                  </a:lnTo>
                  <a:lnTo>
                    <a:pt x="314" y="112"/>
                  </a:lnTo>
                  <a:lnTo>
                    <a:pt x="314" y="109"/>
                  </a:lnTo>
                  <a:lnTo>
                    <a:pt x="317" y="109"/>
                  </a:lnTo>
                  <a:lnTo>
                    <a:pt x="321" y="109"/>
                  </a:lnTo>
                  <a:lnTo>
                    <a:pt x="324" y="102"/>
                  </a:lnTo>
                  <a:lnTo>
                    <a:pt x="329" y="93"/>
                  </a:lnTo>
                  <a:lnTo>
                    <a:pt x="331" y="88"/>
                  </a:lnTo>
                  <a:lnTo>
                    <a:pt x="331" y="88"/>
                  </a:lnTo>
                  <a:lnTo>
                    <a:pt x="333" y="88"/>
                  </a:lnTo>
                  <a:lnTo>
                    <a:pt x="333" y="86"/>
                  </a:lnTo>
                  <a:lnTo>
                    <a:pt x="331" y="83"/>
                  </a:lnTo>
                  <a:lnTo>
                    <a:pt x="329" y="83"/>
                  </a:lnTo>
                  <a:lnTo>
                    <a:pt x="326" y="83"/>
                  </a:lnTo>
                  <a:lnTo>
                    <a:pt x="324" y="81"/>
                  </a:lnTo>
                  <a:lnTo>
                    <a:pt x="324" y="81"/>
                  </a:lnTo>
                  <a:lnTo>
                    <a:pt x="321" y="76"/>
                  </a:lnTo>
                  <a:lnTo>
                    <a:pt x="319" y="74"/>
                  </a:lnTo>
                  <a:lnTo>
                    <a:pt x="317" y="74"/>
                  </a:lnTo>
                  <a:lnTo>
                    <a:pt x="312" y="71"/>
                  </a:lnTo>
                  <a:lnTo>
                    <a:pt x="312" y="69"/>
                  </a:lnTo>
                  <a:lnTo>
                    <a:pt x="310" y="67"/>
                  </a:lnTo>
                  <a:lnTo>
                    <a:pt x="310" y="62"/>
                  </a:lnTo>
                  <a:lnTo>
                    <a:pt x="310" y="62"/>
                  </a:lnTo>
                  <a:lnTo>
                    <a:pt x="310" y="60"/>
                  </a:lnTo>
                  <a:lnTo>
                    <a:pt x="312" y="57"/>
                  </a:lnTo>
                  <a:lnTo>
                    <a:pt x="310" y="57"/>
                  </a:lnTo>
                  <a:lnTo>
                    <a:pt x="310" y="55"/>
                  </a:lnTo>
                  <a:lnTo>
                    <a:pt x="307" y="55"/>
                  </a:lnTo>
                  <a:lnTo>
                    <a:pt x="305" y="53"/>
                  </a:lnTo>
                  <a:lnTo>
                    <a:pt x="305" y="53"/>
                  </a:lnTo>
                  <a:lnTo>
                    <a:pt x="303" y="50"/>
                  </a:lnTo>
                  <a:lnTo>
                    <a:pt x="303" y="48"/>
                  </a:lnTo>
                  <a:lnTo>
                    <a:pt x="303" y="45"/>
                  </a:lnTo>
                  <a:lnTo>
                    <a:pt x="303" y="43"/>
                  </a:lnTo>
                  <a:lnTo>
                    <a:pt x="305" y="43"/>
                  </a:lnTo>
                  <a:lnTo>
                    <a:pt x="310" y="41"/>
                  </a:lnTo>
                  <a:lnTo>
                    <a:pt x="310" y="41"/>
                  </a:lnTo>
                  <a:lnTo>
                    <a:pt x="312" y="38"/>
                  </a:lnTo>
                  <a:lnTo>
                    <a:pt x="312" y="36"/>
                  </a:lnTo>
                  <a:lnTo>
                    <a:pt x="310" y="36"/>
                  </a:lnTo>
                  <a:lnTo>
                    <a:pt x="305" y="34"/>
                  </a:lnTo>
                  <a:lnTo>
                    <a:pt x="303" y="34"/>
                  </a:lnTo>
                  <a:lnTo>
                    <a:pt x="303" y="31"/>
                  </a:lnTo>
                  <a:lnTo>
                    <a:pt x="303" y="26"/>
                  </a:lnTo>
                  <a:lnTo>
                    <a:pt x="305" y="22"/>
                  </a:lnTo>
                  <a:lnTo>
                    <a:pt x="305" y="19"/>
                  </a:lnTo>
                  <a:lnTo>
                    <a:pt x="307" y="19"/>
                  </a:lnTo>
                  <a:lnTo>
                    <a:pt x="307" y="17"/>
                  </a:lnTo>
                  <a:lnTo>
                    <a:pt x="310" y="15"/>
                  </a:lnTo>
                  <a:lnTo>
                    <a:pt x="310" y="12"/>
                  </a:lnTo>
                  <a:lnTo>
                    <a:pt x="307" y="10"/>
                  </a:lnTo>
                  <a:lnTo>
                    <a:pt x="307" y="8"/>
                  </a:lnTo>
                  <a:lnTo>
                    <a:pt x="305" y="8"/>
                  </a:lnTo>
                  <a:lnTo>
                    <a:pt x="303" y="8"/>
                  </a:lnTo>
                  <a:lnTo>
                    <a:pt x="303" y="8"/>
                  </a:lnTo>
                  <a:lnTo>
                    <a:pt x="300" y="8"/>
                  </a:lnTo>
                  <a:lnTo>
                    <a:pt x="300" y="5"/>
                  </a:lnTo>
                  <a:lnTo>
                    <a:pt x="300" y="0"/>
                  </a:lnTo>
                  <a:lnTo>
                    <a:pt x="298" y="3"/>
                  </a:lnTo>
                  <a:lnTo>
                    <a:pt x="279" y="3"/>
                  </a:lnTo>
                  <a:lnTo>
                    <a:pt x="260" y="5"/>
                  </a:lnTo>
                  <a:lnTo>
                    <a:pt x="241" y="5"/>
                  </a:lnTo>
                  <a:lnTo>
                    <a:pt x="222" y="8"/>
                  </a:lnTo>
                  <a:lnTo>
                    <a:pt x="206" y="10"/>
                  </a:lnTo>
                  <a:lnTo>
                    <a:pt x="187" y="10"/>
                  </a:lnTo>
                  <a:lnTo>
                    <a:pt x="168" y="12"/>
                  </a:lnTo>
                  <a:lnTo>
                    <a:pt x="149" y="12"/>
                  </a:lnTo>
                  <a:lnTo>
                    <a:pt x="130" y="15"/>
                  </a:lnTo>
                  <a:lnTo>
                    <a:pt x="111" y="15"/>
                  </a:lnTo>
                  <a:lnTo>
                    <a:pt x="92" y="17"/>
                  </a:lnTo>
                  <a:lnTo>
                    <a:pt x="73" y="17"/>
                  </a:lnTo>
                  <a:lnTo>
                    <a:pt x="54" y="19"/>
                  </a:lnTo>
                  <a:lnTo>
                    <a:pt x="35" y="19"/>
                  </a:lnTo>
                  <a:lnTo>
                    <a:pt x="19" y="22"/>
                  </a:lnTo>
                  <a:lnTo>
                    <a:pt x="0" y="22"/>
                  </a:lnTo>
                  <a:lnTo>
                    <a:pt x="0" y="36"/>
                  </a:lnTo>
                  <a:lnTo>
                    <a:pt x="2" y="67"/>
                  </a:lnTo>
                  <a:lnTo>
                    <a:pt x="2" y="81"/>
                  </a:lnTo>
                  <a:lnTo>
                    <a:pt x="2" y="95"/>
                  </a:lnTo>
                  <a:lnTo>
                    <a:pt x="4" y="109"/>
                  </a:lnTo>
                  <a:lnTo>
                    <a:pt x="4" y="124"/>
                  </a:lnTo>
                  <a:lnTo>
                    <a:pt x="4" y="140"/>
                  </a:lnTo>
                  <a:lnTo>
                    <a:pt x="4" y="147"/>
                  </a:lnTo>
                  <a:lnTo>
                    <a:pt x="7" y="150"/>
                  </a:lnTo>
                  <a:lnTo>
                    <a:pt x="7" y="150"/>
                  </a:lnTo>
                  <a:lnTo>
                    <a:pt x="7" y="150"/>
                  </a:lnTo>
                  <a:lnTo>
                    <a:pt x="7" y="150"/>
                  </a:lnTo>
                  <a:lnTo>
                    <a:pt x="9" y="152"/>
                  </a:lnTo>
                  <a:lnTo>
                    <a:pt x="9" y="152"/>
                  </a:lnTo>
                  <a:lnTo>
                    <a:pt x="12" y="152"/>
                  </a:lnTo>
                  <a:lnTo>
                    <a:pt x="14" y="157"/>
                  </a:lnTo>
                  <a:lnTo>
                    <a:pt x="14" y="157"/>
                  </a:lnTo>
                  <a:lnTo>
                    <a:pt x="14" y="157"/>
                  </a:lnTo>
                  <a:lnTo>
                    <a:pt x="14" y="157"/>
                  </a:lnTo>
                  <a:lnTo>
                    <a:pt x="19" y="159"/>
                  </a:lnTo>
                  <a:lnTo>
                    <a:pt x="19" y="159"/>
                  </a:lnTo>
                  <a:lnTo>
                    <a:pt x="21" y="161"/>
                  </a:lnTo>
                  <a:lnTo>
                    <a:pt x="23" y="164"/>
                  </a:lnTo>
                  <a:lnTo>
                    <a:pt x="23" y="166"/>
                  </a:lnTo>
                  <a:lnTo>
                    <a:pt x="23" y="166"/>
                  </a:lnTo>
                  <a:lnTo>
                    <a:pt x="26" y="168"/>
                  </a:lnTo>
                  <a:lnTo>
                    <a:pt x="26" y="168"/>
                  </a:lnTo>
                  <a:lnTo>
                    <a:pt x="28" y="173"/>
                  </a:lnTo>
                  <a:lnTo>
                    <a:pt x="28" y="173"/>
                  </a:lnTo>
                  <a:lnTo>
                    <a:pt x="31" y="178"/>
                  </a:lnTo>
                  <a:lnTo>
                    <a:pt x="31" y="180"/>
                  </a:lnTo>
                  <a:lnTo>
                    <a:pt x="31" y="180"/>
                  </a:lnTo>
                  <a:lnTo>
                    <a:pt x="31" y="180"/>
                  </a:lnTo>
                  <a:lnTo>
                    <a:pt x="31" y="183"/>
                  </a:lnTo>
                  <a:lnTo>
                    <a:pt x="33" y="183"/>
                  </a:lnTo>
                  <a:lnTo>
                    <a:pt x="33" y="183"/>
                  </a:lnTo>
                  <a:lnTo>
                    <a:pt x="33" y="183"/>
                  </a:lnTo>
                  <a:lnTo>
                    <a:pt x="31" y="185"/>
                  </a:lnTo>
                  <a:lnTo>
                    <a:pt x="31" y="187"/>
                  </a:lnTo>
                  <a:lnTo>
                    <a:pt x="31" y="190"/>
                  </a:lnTo>
                  <a:lnTo>
                    <a:pt x="31" y="192"/>
                  </a:lnTo>
                  <a:lnTo>
                    <a:pt x="31" y="192"/>
                  </a:lnTo>
                  <a:lnTo>
                    <a:pt x="31" y="192"/>
                  </a:lnTo>
                  <a:lnTo>
                    <a:pt x="31" y="195"/>
                  </a:lnTo>
                  <a:lnTo>
                    <a:pt x="31" y="195"/>
                  </a:lnTo>
                  <a:lnTo>
                    <a:pt x="31" y="197"/>
                  </a:lnTo>
                  <a:lnTo>
                    <a:pt x="31" y="197"/>
                  </a:lnTo>
                  <a:lnTo>
                    <a:pt x="31" y="197"/>
                  </a:lnTo>
                  <a:lnTo>
                    <a:pt x="33" y="199"/>
                  </a:lnTo>
                  <a:lnTo>
                    <a:pt x="33" y="202"/>
                  </a:lnTo>
                  <a:lnTo>
                    <a:pt x="35" y="204"/>
                  </a:lnTo>
                  <a:lnTo>
                    <a:pt x="38" y="204"/>
                  </a:lnTo>
                  <a:lnTo>
                    <a:pt x="38" y="204"/>
                  </a:lnTo>
                  <a:lnTo>
                    <a:pt x="38" y="204"/>
                  </a:lnTo>
                  <a:lnTo>
                    <a:pt x="40" y="206"/>
                  </a:lnTo>
                  <a:lnTo>
                    <a:pt x="42" y="206"/>
                  </a:lnTo>
                  <a:lnTo>
                    <a:pt x="42" y="206"/>
                  </a:lnTo>
                  <a:lnTo>
                    <a:pt x="42" y="206"/>
                  </a:lnTo>
                  <a:lnTo>
                    <a:pt x="42" y="206"/>
                  </a:lnTo>
                  <a:lnTo>
                    <a:pt x="42" y="209"/>
                  </a:lnTo>
                  <a:lnTo>
                    <a:pt x="42" y="209"/>
                  </a:lnTo>
                  <a:lnTo>
                    <a:pt x="42" y="209"/>
                  </a:lnTo>
                  <a:lnTo>
                    <a:pt x="42" y="209"/>
                  </a:lnTo>
                  <a:lnTo>
                    <a:pt x="40" y="209"/>
                  </a:lnTo>
                  <a:lnTo>
                    <a:pt x="40" y="209"/>
                  </a:lnTo>
                  <a:lnTo>
                    <a:pt x="40" y="211"/>
                  </a:lnTo>
                  <a:lnTo>
                    <a:pt x="40" y="211"/>
                  </a:lnTo>
                  <a:lnTo>
                    <a:pt x="40" y="211"/>
                  </a:lnTo>
                  <a:lnTo>
                    <a:pt x="42" y="213"/>
                  </a:lnTo>
                  <a:lnTo>
                    <a:pt x="42" y="213"/>
                  </a:lnTo>
                  <a:lnTo>
                    <a:pt x="42" y="213"/>
                  </a:lnTo>
                  <a:lnTo>
                    <a:pt x="45" y="213"/>
                  </a:lnTo>
                  <a:lnTo>
                    <a:pt x="45" y="213"/>
                  </a:lnTo>
                  <a:lnTo>
                    <a:pt x="45" y="213"/>
                  </a:lnTo>
                  <a:lnTo>
                    <a:pt x="45" y="213"/>
                  </a:lnTo>
                  <a:lnTo>
                    <a:pt x="45" y="216"/>
                  </a:lnTo>
                  <a:lnTo>
                    <a:pt x="45" y="218"/>
                  </a:lnTo>
                  <a:lnTo>
                    <a:pt x="47" y="218"/>
                  </a:lnTo>
                  <a:lnTo>
                    <a:pt x="47" y="218"/>
                  </a:lnTo>
                  <a:lnTo>
                    <a:pt x="47" y="221"/>
                  </a:lnTo>
                  <a:lnTo>
                    <a:pt x="49" y="223"/>
                  </a:lnTo>
                  <a:lnTo>
                    <a:pt x="52" y="223"/>
                  </a:lnTo>
                  <a:lnTo>
                    <a:pt x="52" y="223"/>
                  </a:lnTo>
                  <a:lnTo>
                    <a:pt x="52" y="223"/>
                  </a:lnTo>
                  <a:lnTo>
                    <a:pt x="49" y="225"/>
                  </a:lnTo>
                  <a:lnTo>
                    <a:pt x="49" y="225"/>
                  </a:lnTo>
                  <a:lnTo>
                    <a:pt x="49" y="228"/>
                  </a:lnTo>
                  <a:lnTo>
                    <a:pt x="49" y="228"/>
                  </a:lnTo>
                  <a:lnTo>
                    <a:pt x="49" y="230"/>
                  </a:lnTo>
                  <a:lnTo>
                    <a:pt x="49" y="230"/>
                  </a:lnTo>
                  <a:lnTo>
                    <a:pt x="49" y="230"/>
                  </a:lnTo>
                  <a:lnTo>
                    <a:pt x="49" y="232"/>
                  </a:lnTo>
                  <a:lnTo>
                    <a:pt x="54" y="235"/>
                  </a:lnTo>
                  <a:lnTo>
                    <a:pt x="54" y="235"/>
                  </a:lnTo>
                  <a:lnTo>
                    <a:pt x="54" y="235"/>
                  </a:lnTo>
                  <a:lnTo>
                    <a:pt x="54" y="237"/>
                  </a:lnTo>
                  <a:lnTo>
                    <a:pt x="54" y="237"/>
                  </a:lnTo>
                  <a:lnTo>
                    <a:pt x="57" y="237"/>
                  </a:lnTo>
                  <a:lnTo>
                    <a:pt x="57" y="239"/>
                  </a:lnTo>
                  <a:lnTo>
                    <a:pt x="57" y="239"/>
                  </a:lnTo>
                  <a:lnTo>
                    <a:pt x="57" y="239"/>
                  </a:lnTo>
                  <a:lnTo>
                    <a:pt x="57" y="242"/>
                  </a:lnTo>
                  <a:lnTo>
                    <a:pt x="57" y="244"/>
                  </a:lnTo>
                  <a:lnTo>
                    <a:pt x="59" y="244"/>
                  </a:lnTo>
                  <a:lnTo>
                    <a:pt x="59" y="244"/>
                  </a:lnTo>
                  <a:lnTo>
                    <a:pt x="59" y="247"/>
                  </a:lnTo>
                  <a:lnTo>
                    <a:pt x="59" y="247"/>
                  </a:lnTo>
                  <a:lnTo>
                    <a:pt x="59" y="247"/>
                  </a:lnTo>
                  <a:lnTo>
                    <a:pt x="59" y="247"/>
                  </a:lnTo>
                  <a:lnTo>
                    <a:pt x="59" y="247"/>
                  </a:lnTo>
                  <a:lnTo>
                    <a:pt x="61" y="244"/>
                  </a:lnTo>
                  <a:lnTo>
                    <a:pt x="64" y="247"/>
                  </a:lnTo>
                  <a:lnTo>
                    <a:pt x="64" y="247"/>
                  </a:lnTo>
                  <a:lnTo>
                    <a:pt x="64" y="254"/>
                  </a:lnTo>
                  <a:lnTo>
                    <a:pt x="64" y="254"/>
                  </a:lnTo>
                  <a:lnTo>
                    <a:pt x="64" y="256"/>
                  </a:lnTo>
                  <a:lnTo>
                    <a:pt x="64" y="258"/>
                  </a:lnTo>
                  <a:lnTo>
                    <a:pt x="66" y="261"/>
                  </a:lnTo>
                  <a:lnTo>
                    <a:pt x="68" y="263"/>
                  </a:lnTo>
                  <a:lnTo>
                    <a:pt x="68" y="263"/>
                  </a:lnTo>
                  <a:lnTo>
                    <a:pt x="68" y="266"/>
                  </a:lnTo>
                  <a:lnTo>
                    <a:pt x="68" y="266"/>
                  </a:lnTo>
                  <a:lnTo>
                    <a:pt x="64" y="268"/>
                  </a:lnTo>
                  <a:lnTo>
                    <a:pt x="64" y="268"/>
                  </a:lnTo>
                  <a:lnTo>
                    <a:pt x="61" y="268"/>
                  </a:lnTo>
                  <a:lnTo>
                    <a:pt x="64" y="273"/>
                  </a:lnTo>
                  <a:lnTo>
                    <a:pt x="66" y="275"/>
                  </a:lnTo>
                  <a:lnTo>
                    <a:pt x="66" y="275"/>
                  </a:lnTo>
                  <a:lnTo>
                    <a:pt x="66" y="277"/>
                  </a:lnTo>
                  <a:lnTo>
                    <a:pt x="66" y="277"/>
                  </a:lnTo>
                  <a:lnTo>
                    <a:pt x="66" y="277"/>
                  </a:lnTo>
                  <a:lnTo>
                    <a:pt x="64" y="280"/>
                  </a:lnTo>
                  <a:lnTo>
                    <a:pt x="64" y="282"/>
                  </a:lnTo>
                  <a:lnTo>
                    <a:pt x="64" y="282"/>
                  </a:lnTo>
                  <a:lnTo>
                    <a:pt x="64" y="284"/>
                  </a:lnTo>
                  <a:lnTo>
                    <a:pt x="64" y="287"/>
                  </a:lnTo>
                  <a:lnTo>
                    <a:pt x="64" y="287"/>
                  </a:lnTo>
                  <a:lnTo>
                    <a:pt x="64" y="289"/>
                  </a:lnTo>
                  <a:lnTo>
                    <a:pt x="64" y="289"/>
                  </a:lnTo>
                  <a:lnTo>
                    <a:pt x="64" y="292"/>
                  </a:lnTo>
                  <a:lnTo>
                    <a:pt x="61" y="299"/>
                  </a:lnTo>
                  <a:lnTo>
                    <a:pt x="59" y="306"/>
                  </a:lnTo>
                  <a:lnTo>
                    <a:pt x="59" y="308"/>
                  </a:lnTo>
                  <a:lnTo>
                    <a:pt x="54" y="310"/>
                  </a:lnTo>
                  <a:lnTo>
                    <a:pt x="54" y="313"/>
                  </a:lnTo>
                  <a:lnTo>
                    <a:pt x="54" y="318"/>
                  </a:lnTo>
                  <a:lnTo>
                    <a:pt x="54" y="320"/>
                  </a:lnTo>
                  <a:lnTo>
                    <a:pt x="52" y="320"/>
                  </a:lnTo>
                  <a:lnTo>
                    <a:pt x="49" y="322"/>
                  </a:lnTo>
                  <a:lnTo>
                    <a:pt x="49" y="325"/>
                  </a:lnTo>
                  <a:lnTo>
                    <a:pt x="49" y="327"/>
                  </a:lnTo>
                  <a:lnTo>
                    <a:pt x="49" y="327"/>
                  </a:lnTo>
                  <a:lnTo>
                    <a:pt x="49" y="327"/>
                  </a:lnTo>
                  <a:lnTo>
                    <a:pt x="49" y="329"/>
                  </a:lnTo>
                  <a:lnTo>
                    <a:pt x="49" y="332"/>
                  </a:lnTo>
                  <a:lnTo>
                    <a:pt x="49" y="332"/>
                  </a:lnTo>
                  <a:lnTo>
                    <a:pt x="52" y="334"/>
                  </a:lnTo>
                  <a:lnTo>
                    <a:pt x="52" y="337"/>
                  </a:lnTo>
                  <a:lnTo>
                    <a:pt x="52" y="339"/>
                  </a:lnTo>
                  <a:lnTo>
                    <a:pt x="52" y="341"/>
                  </a:lnTo>
                  <a:lnTo>
                    <a:pt x="49" y="344"/>
                  </a:lnTo>
                  <a:lnTo>
                    <a:pt x="47" y="346"/>
                  </a:lnTo>
                  <a:lnTo>
                    <a:pt x="47" y="348"/>
                  </a:lnTo>
                  <a:lnTo>
                    <a:pt x="47" y="353"/>
                  </a:lnTo>
                  <a:lnTo>
                    <a:pt x="49" y="355"/>
                  </a:lnTo>
                  <a:lnTo>
                    <a:pt x="52" y="358"/>
                  </a:lnTo>
                  <a:lnTo>
                    <a:pt x="52" y="360"/>
                  </a:lnTo>
                  <a:lnTo>
                    <a:pt x="54" y="363"/>
                  </a:lnTo>
                  <a:lnTo>
                    <a:pt x="52" y="363"/>
                  </a:lnTo>
                  <a:lnTo>
                    <a:pt x="52" y="365"/>
                  </a:lnTo>
                  <a:lnTo>
                    <a:pt x="52" y="367"/>
                  </a:lnTo>
                  <a:lnTo>
                    <a:pt x="52" y="367"/>
                  </a:lnTo>
                  <a:lnTo>
                    <a:pt x="54" y="370"/>
                  </a:lnTo>
                  <a:lnTo>
                    <a:pt x="54" y="372"/>
                  </a:lnTo>
                  <a:lnTo>
                    <a:pt x="54" y="374"/>
                  </a:lnTo>
                  <a:lnTo>
                    <a:pt x="54" y="374"/>
                  </a:lnTo>
                  <a:lnTo>
                    <a:pt x="54" y="377"/>
                  </a:lnTo>
                  <a:lnTo>
                    <a:pt x="54" y="379"/>
                  </a:lnTo>
                  <a:lnTo>
                    <a:pt x="52" y="381"/>
                  </a:lnTo>
                  <a:lnTo>
                    <a:pt x="52" y="384"/>
                  </a:lnTo>
                  <a:lnTo>
                    <a:pt x="54" y="386"/>
                  </a:lnTo>
                  <a:lnTo>
                    <a:pt x="47" y="393"/>
                  </a:lnTo>
                  <a:lnTo>
                    <a:pt x="45" y="396"/>
                  </a:lnTo>
                  <a:lnTo>
                    <a:pt x="45" y="396"/>
                  </a:lnTo>
                  <a:lnTo>
                    <a:pt x="47" y="396"/>
                  </a:lnTo>
                  <a:lnTo>
                    <a:pt x="49" y="398"/>
                  </a:lnTo>
                  <a:lnTo>
                    <a:pt x="49" y="398"/>
                  </a:lnTo>
                  <a:lnTo>
                    <a:pt x="49" y="408"/>
                  </a:lnTo>
                  <a:lnTo>
                    <a:pt x="45" y="417"/>
                  </a:lnTo>
                  <a:lnTo>
                    <a:pt x="42" y="417"/>
                  </a:lnTo>
                  <a:lnTo>
                    <a:pt x="38" y="417"/>
                  </a:lnTo>
                  <a:lnTo>
                    <a:pt x="35" y="419"/>
                  </a:lnTo>
                  <a:lnTo>
                    <a:pt x="35" y="422"/>
                  </a:lnTo>
                  <a:lnTo>
                    <a:pt x="38" y="426"/>
                  </a:lnTo>
                  <a:lnTo>
                    <a:pt x="40" y="431"/>
                  </a:lnTo>
                  <a:lnTo>
                    <a:pt x="42" y="431"/>
                  </a:lnTo>
                  <a:lnTo>
                    <a:pt x="45" y="431"/>
                  </a:lnTo>
                  <a:lnTo>
                    <a:pt x="47" y="429"/>
                  </a:lnTo>
                  <a:lnTo>
                    <a:pt x="49" y="429"/>
                  </a:lnTo>
                  <a:lnTo>
                    <a:pt x="52" y="426"/>
                  </a:lnTo>
                  <a:lnTo>
                    <a:pt x="54" y="424"/>
                  </a:lnTo>
                  <a:lnTo>
                    <a:pt x="59" y="424"/>
                  </a:lnTo>
                  <a:lnTo>
                    <a:pt x="68" y="422"/>
                  </a:lnTo>
                  <a:lnTo>
                    <a:pt x="68" y="422"/>
                  </a:lnTo>
                  <a:lnTo>
                    <a:pt x="68" y="422"/>
                  </a:lnTo>
                  <a:lnTo>
                    <a:pt x="68" y="422"/>
                  </a:lnTo>
                  <a:lnTo>
                    <a:pt x="80" y="422"/>
                  </a:lnTo>
                  <a:lnTo>
                    <a:pt x="83" y="422"/>
                  </a:lnTo>
                  <a:lnTo>
                    <a:pt x="85" y="422"/>
                  </a:lnTo>
                  <a:lnTo>
                    <a:pt x="90" y="422"/>
                  </a:lnTo>
                  <a:lnTo>
                    <a:pt x="92" y="422"/>
                  </a:lnTo>
                  <a:lnTo>
                    <a:pt x="94" y="419"/>
                  </a:lnTo>
                  <a:lnTo>
                    <a:pt x="99" y="419"/>
                  </a:lnTo>
                  <a:lnTo>
                    <a:pt x="106" y="417"/>
                  </a:lnTo>
                  <a:lnTo>
                    <a:pt x="111" y="419"/>
                  </a:lnTo>
                  <a:lnTo>
                    <a:pt x="123" y="422"/>
                  </a:lnTo>
                  <a:lnTo>
                    <a:pt x="130" y="424"/>
                  </a:lnTo>
                  <a:lnTo>
                    <a:pt x="144" y="426"/>
                  </a:lnTo>
                  <a:lnTo>
                    <a:pt x="151" y="431"/>
                  </a:lnTo>
                  <a:lnTo>
                    <a:pt x="154" y="434"/>
                  </a:lnTo>
                  <a:lnTo>
                    <a:pt x="165" y="438"/>
                  </a:lnTo>
                  <a:lnTo>
                    <a:pt x="184" y="441"/>
                  </a:lnTo>
                  <a:lnTo>
                    <a:pt x="187" y="438"/>
                  </a:lnTo>
                  <a:lnTo>
                    <a:pt x="189" y="441"/>
                  </a:lnTo>
                  <a:lnTo>
                    <a:pt x="189" y="438"/>
                  </a:lnTo>
                  <a:lnTo>
                    <a:pt x="191" y="441"/>
                  </a:lnTo>
                  <a:lnTo>
                    <a:pt x="210" y="443"/>
                  </a:lnTo>
                  <a:lnTo>
                    <a:pt x="213" y="441"/>
                  </a:lnTo>
                  <a:lnTo>
                    <a:pt x="215" y="441"/>
                  </a:lnTo>
                  <a:lnTo>
                    <a:pt x="222" y="436"/>
                  </a:lnTo>
                  <a:lnTo>
                    <a:pt x="227" y="436"/>
                  </a:lnTo>
                  <a:lnTo>
                    <a:pt x="234" y="436"/>
                  </a:lnTo>
                  <a:lnTo>
                    <a:pt x="236" y="436"/>
                  </a:lnTo>
                  <a:lnTo>
                    <a:pt x="236" y="434"/>
                  </a:lnTo>
                  <a:lnTo>
                    <a:pt x="234" y="434"/>
                  </a:lnTo>
                  <a:lnTo>
                    <a:pt x="236" y="431"/>
                  </a:lnTo>
                  <a:lnTo>
                    <a:pt x="236" y="431"/>
                  </a:lnTo>
                  <a:lnTo>
                    <a:pt x="241" y="429"/>
                  </a:lnTo>
                  <a:lnTo>
                    <a:pt x="239" y="429"/>
                  </a:lnTo>
                  <a:lnTo>
                    <a:pt x="236" y="429"/>
                  </a:lnTo>
                  <a:lnTo>
                    <a:pt x="234" y="429"/>
                  </a:lnTo>
                  <a:lnTo>
                    <a:pt x="232" y="431"/>
                  </a:lnTo>
                  <a:lnTo>
                    <a:pt x="232" y="431"/>
                  </a:lnTo>
                  <a:lnTo>
                    <a:pt x="229" y="429"/>
                  </a:lnTo>
                  <a:lnTo>
                    <a:pt x="227" y="422"/>
                  </a:lnTo>
                  <a:lnTo>
                    <a:pt x="229" y="422"/>
                  </a:lnTo>
                  <a:lnTo>
                    <a:pt x="232" y="419"/>
                  </a:lnTo>
                  <a:lnTo>
                    <a:pt x="229" y="419"/>
                  </a:lnTo>
                  <a:lnTo>
                    <a:pt x="229" y="419"/>
                  </a:lnTo>
                  <a:lnTo>
                    <a:pt x="229" y="419"/>
                  </a:lnTo>
                  <a:lnTo>
                    <a:pt x="227" y="422"/>
                  </a:lnTo>
                  <a:lnTo>
                    <a:pt x="224" y="422"/>
                  </a:lnTo>
                  <a:lnTo>
                    <a:pt x="224" y="422"/>
                  </a:lnTo>
                  <a:lnTo>
                    <a:pt x="222" y="422"/>
                  </a:lnTo>
                  <a:lnTo>
                    <a:pt x="222" y="419"/>
                  </a:lnTo>
                  <a:lnTo>
                    <a:pt x="220" y="417"/>
                  </a:lnTo>
                  <a:lnTo>
                    <a:pt x="220" y="415"/>
                  </a:lnTo>
                  <a:lnTo>
                    <a:pt x="222" y="415"/>
                  </a:lnTo>
                  <a:lnTo>
                    <a:pt x="222" y="415"/>
                  </a:lnTo>
                  <a:lnTo>
                    <a:pt x="222" y="415"/>
                  </a:lnTo>
                  <a:lnTo>
                    <a:pt x="224" y="412"/>
                  </a:lnTo>
                  <a:lnTo>
                    <a:pt x="224" y="412"/>
                  </a:lnTo>
                  <a:lnTo>
                    <a:pt x="227" y="412"/>
                  </a:lnTo>
                  <a:lnTo>
                    <a:pt x="227" y="415"/>
                  </a:lnTo>
                  <a:lnTo>
                    <a:pt x="227" y="415"/>
                  </a:lnTo>
                  <a:lnTo>
                    <a:pt x="224" y="417"/>
                  </a:lnTo>
                  <a:lnTo>
                    <a:pt x="227" y="417"/>
                  </a:lnTo>
                  <a:lnTo>
                    <a:pt x="229" y="417"/>
                  </a:lnTo>
                  <a:lnTo>
                    <a:pt x="232" y="412"/>
                  </a:lnTo>
                  <a:lnTo>
                    <a:pt x="232" y="412"/>
                  </a:lnTo>
                  <a:lnTo>
                    <a:pt x="241" y="408"/>
                  </a:lnTo>
                  <a:lnTo>
                    <a:pt x="241" y="408"/>
                  </a:lnTo>
                  <a:lnTo>
                    <a:pt x="243" y="405"/>
                  </a:lnTo>
                  <a:lnTo>
                    <a:pt x="243" y="405"/>
                  </a:lnTo>
                  <a:lnTo>
                    <a:pt x="243" y="403"/>
                  </a:lnTo>
                  <a:lnTo>
                    <a:pt x="243" y="403"/>
                  </a:lnTo>
                  <a:lnTo>
                    <a:pt x="246" y="403"/>
                  </a:lnTo>
                  <a:lnTo>
                    <a:pt x="246" y="405"/>
                  </a:lnTo>
                  <a:lnTo>
                    <a:pt x="248" y="405"/>
                  </a:lnTo>
                  <a:lnTo>
                    <a:pt x="250" y="403"/>
                  </a:lnTo>
                  <a:lnTo>
                    <a:pt x="253" y="403"/>
                  </a:lnTo>
                  <a:lnTo>
                    <a:pt x="258" y="403"/>
                  </a:lnTo>
                  <a:lnTo>
                    <a:pt x="258" y="403"/>
                  </a:lnTo>
                  <a:lnTo>
                    <a:pt x="260" y="405"/>
                  </a:lnTo>
                  <a:lnTo>
                    <a:pt x="260" y="405"/>
                  </a:lnTo>
                  <a:lnTo>
                    <a:pt x="260" y="408"/>
                  </a:lnTo>
                  <a:lnTo>
                    <a:pt x="258" y="408"/>
                  </a:lnTo>
                  <a:lnTo>
                    <a:pt x="258" y="408"/>
                  </a:lnTo>
                  <a:lnTo>
                    <a:pt x="258" y="405"/>
                  </a:lnTo>
                  <a:lnTo>
                    <a:pt x="255" y="408"/>
                  </a:lnTo>
                  <a:lnTo>
                    <a:pt x="255" y="410"/>
                  </a:lnTo>
                  <a:lnTo>
                    <a:pt x="255" y="412"/>
                  </a:lnTo>
                  <a:lnTo>
                    <a:pt x="255" y="412"/>
                  </a:lnTo>
                  <a:lnTo>
                    <a:pt x="255" y="415"/>
                  </a:lnTo>
                  <a:lnTo>
                    <a:pt x="255" y="415"/>
                  </a:lnTo>
                  <a:lnTo>
                    <a:pt x="258" y="417"/>
                  </a:lnTo>
                  <a:lnTo>
                    <a:pt x="260" y="417"/>
                  </a:lnTo>
                  <a:lnTo>
                    <a:pt x="265" y="412"/>
                  </a:lnTo>
                  <a:lnTo>
                    <a:pt x="265" y="412"/>
                  </a:lnTo>
                  <a:lnTo>
                    <a:pt x="277" y="412"/>
                  </a:lnTo>
                  <a:lnTo>
                    <a:pt x="279" y="412"/>
                  </a:lnTo>
                  <a:lnTo>
                    <a:pt x="281" y="412"/>
                  </a:lnTo>
                  <a:lnTo>
                    <a:pt x="281" y="415"/>
                  </a:lnTo>
                  <a:lnTo>
                    <a:pt x="281" y="419"/>
                  </a:lnTo>
                  <a:lnTo>
                    <a:pt x="281" y="422"/>
                  </a:lnTo>
                  <a:lnTo>
                    <a:pt x="281" y="424"/>
                  </a:lnTo>
                  <a:lnTo>
                    <a:pt x="281" y="426"/>
                  </a:lnTo>
                  <a:lnTo>
                    <a:pt x="284" y="426"/>
                  </a:lnTo>
                  <a:lnTo>
                    <a:pt x="286" y="424"/>
                  </a:lnTo>
                  <a:lnTo>
                    <a:pt x="288" y="424"/>
                  </a:lnTo>
                  <a:lnTo>
                    <a:pt x="288" y="424"/>
                  </a:lnTo>
                  <a:lnTo>
                    <a:pt x="291" y="424"/>
                  </a:lnTo>
                  <a:lnTo>
                    <a:pt x="291" y="426"/>
                  </a:lnTo>
                  <a:lnTo>
                    <a:pt x="291" y="426"/>
                  </a:lnTo>
                  <a:lnTo>
                    <a:pt x="291" y="429"/>
                  </a:lnTo>
                  <a:lnTo>
                    <a:pt x="293" y="431"/>
                  </a:lnTo>
                  <a:lnTo>
                    <a:pt x="293" y="434"/>
                  </a:lnTo>
                  <a:lnTo>
                    <a:pt x="293" y="436"/>
                  </a:lnTo>
                  <a:lnTo>
                    <a:pt x="291" y="436"/>
                  </a:lnTo>
                  <a:lnTo>
                    <a:pt x="293" y="438"/>
                  </a:lnTo>
                  <a:lnTo>
                    <a:pt x="298" y="436"/>
                  </a:lnTo>
                  <a:lnTo>
                    <a:pt x="303" y="434"/>
                  </a:lnTo>
                  <a:lnTo>
                    <a:pt x="305" y="434"/>
                  </a:lnTo>
                  <a:lnTo>
                    <a:pt x="307" y="434"/>
                  </a:lnTo>
                  <a:lnTo>
                    <a:pt x="307" y="434"/>
                  </a:lnTo>
                  <a:lnTo>
                    <a:pt x="305" y="436"/>
                  </a:lnTo>
                  <a:lnTo>
                    <a:pt x="305" y="436"/>
                  </a:lnTo>
                  <a:lnTo>
                    <a:pt x="305" y="438"/>
                  </a:lnTo>
                  <a:lnTo>
                    <a:pt x="307" y="438"/>
                  </a:lnTo>
                  <a:lnTo>
                    <a:pt x="310" y="438"/>
                  </a:lnTo>
                  <a:lnTo>
                    <a:pt x="312" y="438"/>
                  </a:lnTo>
                  <a:lnTo>
                    <a:pt x="317" y="441"/>
                  </a:lnTo>
                  <a:lnTo>
                    <a:pt x="319" y="441"/>
                  </a:lnTo>
                  <a:lnTo>
                    <a:pt x="319" y="441"/>
                  </a:lnTo>
                  <a:lnTo>
                    <a:pt x="321" y="438"/>
                  </a:lnTo>
                  <a:lnTo>
                    <a:pt x="321" y="436"/>
                  </a:lnTo>
                  <a:lnTo>
                    <a:pt x="321" y="436"/>
                  </a:lnTo>
                  <a:lnTo>
                    <a:pt x="321" y="436"/>
                  </a:lnTo>
                  <a:lnTo>
                    <a:pt x="321" y="434"/>
                  </a:lnTo>
                  <a:lnTo>
                    <a:pt x="321" y="434"/>
                  </a:lnTo>
                  <a:lnTo>
                    <a:pt x="324" y="429"/>
                  </a:lnTo>
                  <a:lnTo>
                    <a:pt x="324" y="429"/>
                  </a:lnTo>
                  <a:lnTo>
                    <a:pt x="324" y="424"/>
                  </a:lnTo>
                  <a:lnTo>
                    <a:pt x="324" y="424"/>
                  </a:lnTo>
                  <a:lnTo>
                    <a:pt x="326" y="426"/>
                  </a:lnTo>
                  <a:lnTo>
                    <a:pt x="326" y="426"/>
                  </a:lnTo>
                  <a:lnTo>
                    <a:pt x="329" y="429"/>
                  </a:lnTo>
                  <a:lnTo>
                    <a:pt x="329" y="431"/>
                  </a:lnTo>
                  <a:lnTo>
                    <a:pt x="326" y="431"/>
                  </a:lnTo>
                  <a:lnTo>
                    <a:pt x="326" y="431"/>
                  </a:lnTo>
                  <a:lnTo>
                    <a:pt x="324" y="434"/>
                  </a:lnTo>
                  <a:lnTo>
                    <a:pt x="324" y="436"/>
                  </a:lnTo>
                  <a:lnTo>
                    <a:pt x="324" y="441"/>
                  </a:lnTo>
                  <a:lnTo>
                    <a:pt x="324" y="443"/>
                  </a:lnTo>
                  <a:lnTo>
                    <a:pt x="326" y="445"/>
                  </a:lnTo>
                  <a:lnTo>
                    <a:pt x="326" y="445"/>
                  </a:lnTo>
                  <a:lnTo>
                    <a:pt x="329" y="445"/>
                  </a:lnTo>
                  <a:lnTo>
                    <a:pt x="329" y="448"/>
                  </a:lnTo>
                  <a:lnTo>
                    <a:pt x="329" y="448"/>
                  </a:lnTo>
                  <a:lnTo>
                    <a:pt x="329" y="450"/>
                  </a:lnTo>
                  <a:lnTo>
                    <a:pt x="329" y="450"/>
                  </a:lnTo>
                  <a:lnTo>
                    <a:pt x="331" y="452"/>
                  </a:lnTo>
                  <a:lnTo>
                    <a:pt x="333" y="452"/>
                  </a:lnTo>
                  <a:lnTo>
                    <a:pt x="340" y="457"/>
                  </a:lnTo>
                  <a:lnTo>
                    <a:pt x="343" y="460"/>
                  </a:lnTo>
                  <a:lnTo>
                    <a:pt x="340" y="464"/>
                  </a:lnTo>
                  <a:lnTo>
                    <a:pt x="340" y="464"/>
                  </a:lnTo>
                  <a:lnTo>
                    <a:pt x="340" y="464"/>
                  </a:lnTo>
                  <a:lnTo>
                    <a:pt x="340" y="467"/>
                  </a:lnTo>
                  <a:lnTo>
                    <a:pt x="343" y="467"/>
                  </a:lnTo>
                  <a:lnTo>
                    <a:pt x="340" y="467"/>
                  </a:lnTo>
                  <a:lnTo>
                    <a:pt x="340" y="469"/>
                  </a:lnTo>
                  <a:lnTo>
                    <a:pt x="338" y="469"/>
                  </a:lnTo>
                  <a:lnTo>
                    <a:pt x="338" y="467"/>
                  </a:lnTo>
                  <a:lnTo>
                    <a:pt x="338" y="467"/>
                  </a:lnTo>
                  <a:lnTo>
                    <a:pt x="336" y="467"/>
                  </a:lnTo>
                  <a:lnTo>
                    <a:pt x="336" y="467"/>
                  </a:lnTo>
                  <a:lnTo>
                    <a:pt x="336" y="464"/>
                  </a:lnTo>
                  <a:lnTo>
                    <a:pt x="336" y="462"/>
                  </a:lnTo>
                  <a:lnTo>
                    <a:pt x="336" y="457"/>
                  </a:lnTo>
                  <a:lnTo>
                    <a:pt x="333" y="460"/>
                  </a:lnTo>
                  <a:lnTo>
                    <a:pt x="331" y="457"/>
                  </a:lnTo>
                  <a:lnTo>
                    <a:pt x="329" y="455"/>
                  </a:lnTo>
                  <a:lnTo>
                    <a:pt x="329" y="455"/>
                  </a:lnTo>
                  <a:lnTo>
                    <a:pt x="326" y="455"/>
                  </a:lnTo>
                  <a:lnTo>
                    <a:pt x="326" y="455"/>
                  </a:lnTo>
                  <a:lnTo>
                    <a:pt x="324" y="457"/>
                  </a:lnTo>
                  <a:lnTo>
                    <a:pt x="324" y="460"/>
                  </a:lnTo>
                  <a:lnTo>
                    <a:pt x="321" y="462"/>
                  </a:lnTo>
                  <a:lnTo>
                    <a:pt x="319" y="462"/>
                  </a:lnTo>
                  <a:lnTo>
                    <a:pt x="319" y="462"/>
                  </a:lnTo>
                  <a:lnTo>
                    <a:pt x="317" y="460"/>
                  </a:lnTo>
                  <a:lnTo>
                    <a:pt x="319" y="464"/>
                  </a:lnTo>
                  <a:lnTo>
                    <a:pt x="324" y="469"/>
                  </a:lnTo>
                  <a:lnTo>
                    <a:pt x="331" y="471"/>
                  </a:lnTo>
                  <a:lnTo>
                    <a:pt x="340" y="471"/>
                  </a:lnTo>
                  <a:lnTo>
                    <a:pt x="343" y="474"/>
                  </a:lnTo>
                  <a:lnTo>
                    <a:pt x="345" y="474"/>
                  </a:lnTo>
                  <a:lnTo>
                    <a:pt x="347" y="476"/>
                  </a:lnTo>
                  <a:lnTo>
                    <a:pt x="347" y="476"/>
                  </a:lnTo>
                  <a:lnTo>
                    <a:pt x="350" y="474"/>
                  </a:lnTo>
                  <a:lnTo>
                    <a:pt x="350" y="474"/>
                  </a:lnTo>
                  <a:lnTo>
                    <a:pt x="350" y="471"/>
                  </a:lnTo>
                  <a:lnTo>
                    <a:pt x="352" y="471"/>
                  </a:lnTo>
                  <a:lnTo>
                    <a:pt x="352" y="471"/>
                  </a:lnTo>
                  <a:lnTo>
                    <a:pt x="355" y="471"/>
                  </a:lnTo>
                  <a:lnTo>
                    <a:pt x="357" y="474"/>
                  </a:lnTo>
                  <a:lnTo>
                    <a:pt x="355" y="474"/>
                  </a:lnTo>
                  <a:lnTo>
                    <a:pt x="355" y="474"/>
                  </a:lnTo>
                  <a:lnTo>
                    <a:pt x="355" y="476"/>
                  </a:lnTo>
                  <a:lnTo>
                    <a:pt x="355" y="476"/>
                  </a:lnTo>
                  <a:lnTo>
                    <a:pt x="357" y="476"/>
                  </a:lnTo>
                  <a:lnTo>
                    <a:pt x="359" y="476"/>
                  </a:lnTo>
                  <a:lnTo>
                    <a:pt x="364" y="476"/>
                  </a:lnTo>
                  <a:lnTo>
                    <a:pt x="369" y="481"/>
                  </a:lnTo>
                  <a:lnTo>
                    <a:pt x="369" y="481"/>
                  </a:lnTo>
                  <a:lnTo>
                    <a:pt x="369" y="481"/>
                  </a:lnTo>
                  <a:lnTo>
                    <a:pt x="369" y="481"/>
                  </a:lnTo>
                  <a:lnTo>
                    <a:pt x="371" y="479"/>
                  </a:lnTo>
                  <a:lnTo>
                    <a:pt x="373" y="479"/>
                  </a:lnTo>
                  <a:lnTo>
                    <a:pt x="373" y="476"/>
                  </a:lnTo>
                  <a:lnTo>
                    <a:pt x="371" y="474"/>
                  </a:lnTo>
                  <a:lnTo>
                    <a:pt x="373" y="476"/>
                  </a:lnTo>
                  <a:lnTo>
                    <a:pt x="376" y="476"/>
                  </a:lnTo>
                  <a:lnTo>
                    <a:pt x="378" y="476"/>
                  </a:lnTo>
                  <a:lnTo>
                    <a:pt x="381" y="476"/>
                  </a:lnTo>
                  <a:lnTo>
                    <a:pt x="381" y="479"/>
                  </a:lnTo>
                  <a:lnTo>
                    <a:pt x="381" y="479"/>
                  </a:lnTo>
                  <a:lnTo>
                    <a:pt x="378" y="481"/>
                  </a:lnTo>
                  <a:lnTo>
                    <a:pt x="376" y="481"/>
                  </a:lnTo>
                  <a:lnTo>
                    <a:pt x="378" y="481"/>
                  </a:lnTo>
                  <a:lnTo>
                    <a:pt x="383" y="483"/>
                  </a:lnTo>
                  <a:lnTo>
                    <a:pt x="383" y="483"/>
                  </a:lnTo>
                  <a:lnTo>
                    <a:pt x="383" y="481"/>
                  </a:lnTo>
                  <a:lnTo>
                    <a:pt x="385" y="481"/>
                  </a:lnTo>
                  <a:lnTo>
                    <a:pt x="388" y="481"/>
                  </a:lnTo>
                  <a:lnTo>
                    <a:pt x="388" y="481"/>
                  </a:lnTo>
                  <a:lnTo>
                    <a:pt x="388" y="481"/>
                  </a:lnTo>
                  <a:lnTo>
                    <a:pt x="390" y="481"/>
                  </a:lnTo>
                  <a:lnTo>
                    <a:pt x="390" y="481"/>
                  </a:lnTo>
                  <a:lnTo>
                    <a:pt x="390" y="479"/>
                  </a:lnTo>
                  <a:lnTo>
                    <a:pt x="390" y="479"/>
                  </a:lnTo>
                  <a:lnTo>
                    <a:pt x="390" y="476"/>
                  </a:lnTo>
                  <a:lnTo>
                    <a:pt x="390" y="476"/>
                  </a:lnTo>
                  <a:lnTo>
                    <a:pt x="392" y="476"/>
                  </a:lnTo>
                  <a:lnTo>
                    <a:pt x="392" y="476"/>
                  </a:lnTo>
                  <a:lnTo>
                    <a:pt x="395" y="476"/>
                  </a:lnTo>
                  <a:lnTo>
                    <a:pt x="395" y="479"/>
                  </a:lnTo>
                  <a:lnTo>
                    <a:pt x="395" y="476"/>
                  </a:lnTo>
                  <a:lnTo>
                    <a:pt x="395" y="471"/>
                  </a:lnTo>
                  <a:lnTo>
                    <a:pt x="395" y="471"/>
                  </a:lnTo>
                  <a:lnTo>
                    <a:pt x="395" y="471"/>
                  </a:lnTo>
                  <a:lnTo>
                    <a:pt x="395" y="467"/>
                  </a:lnTo>
                  <a:lnTo>
                    <a:pt x="395" y="467"/>
                  </a:lnTo>
                  <a:lnTo>
                    <a:pt x="395" y="464"/>
                  </a:lnTo>
                  <a:lnTo>
                    <a:pt x="397" y="467"/>
                  </a:lnTo>
                  <a:lnTo>
                    <a:pt x="397" y="467"/>
                  </a:lnTo>
                  <a:lnTo>
                    <a:pt x="400" y="469"/>
                  </a:lnTo>
                  <a:lnTo>
                    <a:pt x="400" y="467"/>
                  </a:lnTo>
                  <a:lnTo>
                    <a:pt x="397" y="464"/>
                  </a:lnTo>
                  <a:lnTo>
                    <a:pt x="400" y="464"/>
                  </a:lnTo>
                  <a:lnTo>
                    <a:pt x="400" y="462"/>
                  </a:lnTo>
                  <a:lnTo>
                    <a:pt x="400" y="460"/>
                  </a:lnTo>
                  <a:lnTo>
                    <a:pt x="397" y="460"/>
                  </a:lnTo>
                  <a:lnTo>
                    <a:pt x="397" y="460"/>
                  </a:lnTo>
                  <a:lnTo>
                    <a:pt x="397" y="457"/>
                  </a:lnTo>
                  <a:lnTo>
                    <a:pt x="397" y="457"/>
                  </a:lnTo>
                  <a:lnTo>
                    <a:pt x="397" y="457"/>
                  </a:lnTo>
                  <a:lnTo>
                    <a:pt x="400" y="457"/>
                  </a:lnTo>
                  <a:lnTo>
                    <a:pt x="400" y="457"/>
                  </a:lnTo>
                  <a:lnTo>
                    <a:pt x="400" y="455"/>
                  </a:lnTo>
                  <a:lnTo>
                    <a:pt x="400" y="455"/>
                  </a:lnTo>
                  <a:lnTo>
                    <a:pt x="402" y="455"/>
                  </a:lnTo>
                  <a:lnTo>
                    <a:pt x="402" y="457"/>
                  </a:lnTo>
                  <a:lnTo>
                    <a:pt x="400" y="457"/>
                  </a:lnTo>
                  <a:lnTo>
                    <a:pt x="402" y="457"/>
                  </a:lnTo>
                  <a:lnTo>
                    <a:pt x="404" y="460"/>
                  </a:lnTo>
                  <a:lnTo>
                    <a:pt x="407" y="457"/>
                  </a:lnTo>
                  <a:lnTo>
                    <a:pt x="407" y="457"/>
                  </a:lnTo>
                  <a:lnTo>
                    <a:pt x="409" y="457"/>
                  </a:lnTo>
                  <a:lnTo>
                    <a:pt x="411" y="457"/>
                  </a:lnTo>
                  <a:lnTo>
                    <a:pt x="411" y="455"/>
                  </a:lnTo>
                  <a:lnTo>
                    <a:pt x="414" y="452"/>
                  </a:lnTo>
                  <a:lnTo>
                    <a:pt x="414" y="452"/>
                  </a:lnTo>
                  <a:lnTo>
                    <a:pt x="414" y="450"/>
                  </a:lnTo>
                  <a:lnTo>
                    <a:pt x="414" y="450"/>
                  </a:lnTo>
                  <a:lnTo>
                    <a:pt x="416" y="450"/>
                  </a:lnTo>
                  <a:lnTo>
                    <a:pt x="416" y="450"/>
                  </a:lnTo>
                  <a:lnTo>
                    <a:pt x="416" y="452"/>
                  </a:lnTo>
                  <a:lnTo>
                    <a:pt x="418" y="455"/>
                  </a:lnTo>
                  <a:lnTo>
                    <a:pt x="421" y="457"/>
                  </a:lnTo>
                  <a:lnTo>
                    <a:pt x="421" y="464"/>
                  </a:lnTo>
                  <a:lnTo>
                    <a:pt x="423" y="460"/>
                  </a:lnTo>
                  <a:lnTo>
                    <a:pt x="423" y="457"/>
                  </a:lnTo>
                  <a:lnTo>
                    <a:pt x="423" y="457"/>
                  </a:lnTo>
                  <a:lnTo>
                    <a:pt x="423" y="455"/>
                  </a:lnTo>
                  <a:lnTo>
                    <a:pt x="426" y="455"/>
                  </a:lnTo>
                  <a:lnTo>
                    <a:pt x="426" y="455"/>
                  </a:lnTo>
                  <a:lnTo>
                    <a:pt x="426" y="455"/>
                  </a:lnTo>
                  <a:lnTo>
                    <a:pt x="426" y="457"/>
                  </a:lnTo>
                  <a:lnTo>
                    <a:pt x="430" y="460"/>
                  </a:lnTo>
                  <a:lnTo>
                    <a:pt x="433" y="462"/>
                  </a:lnTo>
                  <a:lnTo>
                    <a:pt x="433" y="464"/>
                  </a:lnTo>
                  <a:lnTo>
                    <a:pt x="433" y="462"/>
                  </a:lnTo>
                  <a:lnTo>
                    <a:pt x="433" y="460"/>
                  </a:lnTo>
                  <a:lnTo>
                    <a:pt x="433" y="460"/>
                  </a:lnTo>
                  <a:lnTo>
                    <a:pt x="435" y="460"/>
                  </a:lnTo>
                  <a:lnTo>
                    <a:pt x="435" y="460"/>
                  </a:lnTo>
                  <a:lnTo>
                    <a:pt x="435" y="462"/>
                  </a:lnTo>
                  <a:lnTo>
                    <a:pt x="435" y="462"/>
                  </a:lnTo>
                  <a:lnTo>
                    <a:pt x="435" y="464"/>
                  </a:lnTo>
                  <a:lnTo>
                    <a:pt x="435" y="467"/>
                  </a:lnTo>
                  <a:lnTo>
                    <a:pt x="435" y="467"/>
                  </a:lnTo>
                  <a:lnTo>
                    <a:pt x="435" y="469"/>
                  </a:lnTo>
                  <a:lnTo>
                    <a:pt x="435" y="469"/>
                  </a:lnTo>
                  <a:lnTo>
                    <a:pt x="435" y="471"/>
                  </a:lnTo>
                  <a:lnTo>
                    <a:pt x="435" y="471"/>
                  </a:lnTo>
                  <a:lnTo>
                    <a:pt x="437" y="474"/>
                  </a:lnTo>
                  <a:lnTo>
                    <a:pt x="437" y="476"/>
                  </a:lnTo>
                  <a:lnTo>
                    <a:pt x="440" y="476"/>
                  </a:lnTo>
                  <a:lnTo>
                    <a:pt x="440" y="479"/>
                  </a:lnTo>
                  <a:lnTo>
                    <a:pt x="440" y="481"/>
                  </a:lnTo>
                  <a:lnTo>
                    <a:pt x="437" y="481"/>
                  </a:lnTo>
                  <a:lnTo>
                    <a:pt x="440" y="481"/>
                  </a:lnTo>
                  <a:lnTo>
                    <a:pt x="442" y="479"/>
                  </a:lnTo>
                  <a:lnTo>
                    <a:pt x="449" y="476"/>
                  </a:lnTo>
                  <a:lnTo>
                    <a:pt x="449" y="474"/>
                  </a:lnTo>
                  <a:lnTo>
                    <a:pt x="452" y="474"/>
                  </a:lnTo>
                  <a:lnTo>
                    <a:pt x="454" y="471"/>
                  </a:lnTo>
                  <a:lnTo>
                    <a:pt x="454" y="469"/>
                  </a:lnTo>
                  <a:lnTo>
                    <a:pt x="456" y="469"/>
                  </a:lnTo>
                  <a:lnTo>
                    <a:pt x="456" y="464"/>
                  </a:lnTo>
                  <a:lnTo>
                    <a:pt x="459" y="462"/>
                  </a:lnTo>
                  <a:lnTo>
                    <a:pt x="454" y="462"/>
                  </a:lnTo>
                  <a:lnTo>
                    <a:pt x="452" y="460"/>
                  </a:lnTo>
                  <a:lnTo>
                    <a:pt x="452" y="455"/>
                  </a:lnTo>
                  <a:lnTo>
                    <a:pt x="456" y="455"/>
                  </a:lnTo>
                  <a:lnTo>
                    <a:pt x="454" y="452"/>
                  </a:lnTo>
                  <a:lnTo>
                    <a:pt x="454" y="452"/>
                  </a:lnTo>
                  <a:lnTo>
                    <a:pt x="456" y="452"/>
                  </a:lnTo>
                  <a:lnTo>
                    <a:pt x="459" y="455"/>
                  </a:lnTo>
                  <a:lnTo>
                    <a:pt x="461" y="452"/>
                  </a:lnTo>
                  <a:lnTo>
                    <a:pt x="461" y="452"/>
                  </a:lnTo>
                  <a:lnTo>
                    <a:pt x="459" y="450"/>
                  </a:lnTo>
                  <a:lnTo>
                    <a:pt x="456" y="450"/>
                  </a:lnTo>
                  <a:lnTo>
                    <a:pt x="456" y="448"/>
                  </a:lnTo>
                  <a:lnTo>
                    <a:pt x="456" y="445"/>
                  </a:lnTo>
                  <a:lnTo>
                    <a:pt x="456" y="445"/>
                  </a:lnTo>
                  <a:lnTo>
                    <a:pt x="456" y="445"/>
                  </a:lnTo>
                  <a:lnTo>
                    <a:pt x="459" y="448"/>
                  </a:lnTo>
                  <a:lnTo>
                    <a:pt x="459" y="448"/>
                  </a:lnTo>
                  <a:lnTo>
                    <a:pt x="459" y="445"/>
                  </a:lnTo>
                  <a:lnTo>
                    <a:pt x="459" y="443"/>
                  </a:lnTo>
                  <a:lnTo>
                    <a:pt x="456" y="443"/>
                  </a:lnTo>
                  <a:lnTo>
                    <a:pt x="456" y="443"/>
                  </a:lnTo>
                  <a:lnTo>
                    <a:pt x="456" y="441"/>
                  </a:lnTo>
                  <a:lnTo>
                    <a:pt x="456" y="441"/>
                  </a:lnTo>
                  <a:lnTo>
                    <a:pt x="456" y="438"/>
                  </a:lnTo>
                  <a:lnTo>
                    <a:pt x="456" y="438"/>
                  </a:lnTo>
                  <a:lnTo>
                    <a:pt x="459" y="436"/>
                  </a:lnTo>
                  <a:lnTo>
                    <a:pt x="456" y="434"/>
                  </a:lnTo>
                  <a:lnTo>
                    <a:pt x="454" y="434"/>
                  </a:lnTo>
                  <a:lnTo>
                    <a:pt x="452" y="434"/>
                  </a:lnTo>
                  <a:lnTo>
                    <a:pt x="447" y="434"/>
                  </a:lnTo>
                  <a:lnTo>
                    <a:pt x="447" y="434"/>
                  </a:lnTo>
                  <a:lnTo>
                    <a:pt x="444" y="431"/>
                  </a:lnTo>
                  <a:lnTo>
                    <a:pt x="440" y="429"/>
                  </a:lnTo>
                  <a:lnTo>
                    <a:pt x="440" y="426"/>
                  </a:lnTo>
                  <a:lnTo>
                    <a:pt x="437" y="429"/>
                  </a:lnTo>
                  <a:lnTo>
                    <a:pt x="437" y="429"/>
                  </a:lnTo>
                  <a:lnTo>
                    <a:pt x="437" y="429"/>
                  </a:lnTo>
                  <a:lnTo>
                    <a:pt x="437" y="426"/>
                  </a:lnTo>
                  <a:lnTo>
                    <a:pt x="437" y="426"/>
                  </a:lnTo>
                  <a:lnTo>
                    <a:pt x="440" y="426"/>
                  </a:lnTo>
                  <a:lnTo>
                    <a:pt x="440" y="426"/>
                  </a:lnTo>
                  <a:lnTo>
                    <a:pt x="440" y="424"/>
                  </a:lnTo>
                  <a:lnTo>
                    <a:pt x="440" y="424"/>
                  </a:lnTo>
                  <a:lnTo>
                    <a:pt x="437" y="424"/>
                  </a:lnTo>
                  <a:lnTo>
                    <a:pt x="437" y="424"/>
                  </a:lnTo>
                  <a:lnTo>
                    <a:pt x="440" y="422"/>
                  </a:lnTo>
                  <a:lnTo>
                    <a:pt x="440" y="419"/>
                  </a:lnTo>
                  <a:lnTo>
                    <a:pt x="442" y="422"/>
                  </a:lnTo>
                  <a:lnTo>
                    <a:pt x="444" y="424"/>
                  </a:lnTo>
                  <a:lnTo>
                    <a:pt x="447" y="426"/>
                  </a:lnTo>
                  <a:lnTo>
                    <a:pt x="447" y="424"/>
                  </a:lnTo>
                  <a:lnTo>
                    <a:pt x="444" y="424"/>
                  </a:lnTo>
                  <a:lnTo>
                    <a:pt x="447" y="424"/>
                  </a:lnTo>
                  <a:lnTo>
                    <a:pt x="447" y="422"/>
                  </a:lnTo>
                  <a:lnTo>
                    <a:pt x="449" y="424"/>
                  </a:lnTo>
                  <a:lnTo>
                    <a:pt x="452" y="424"/>
                  </a:lnTo>
                  <a:lnTo>
                    <a:pt x="463" y="431"/>
                  </a:lnTo>
                  <a:lnTo>
                    <a:pt x="468" y="431"/>
                  </a:lnTo>
                  <a:lnTo>
                    <a:pt x="470" y="429"/>
                  </a:lnTo>
                  <a:lnTo>
                    <a:pt x="475" y="434"/>
                  </a:lnTo>
                  <a:lnTo>
                    <a:pt x="475" y="434"/>
                  </a:lnTo>
                  <a:lnTo>
                    <a:pt x="478" y="431"/>
                  </a:lnTo>
                  <a:lnTo>
                    <a:pt x="478" y="429"/>
                  </a:lnTo>
                  <a:lnTo>
                    <a:pt x="478" y="429"/>
                  </a:lnTo>
                  <a:lnTo>
                    <a:pt x="478" y="429"/>
                  </a:lnTo>
                  <a:lnTo>
                    <a:pt x="480" y="429"/>
                  </a:lnTo>
                  <a:lnTo>
                    <a:pt x="480" y="429"/>
                  </a:lnTo>
                  <a:lnTo>
                    <a:pt x="480" y="431"/>
                  </a:lnTo>
                  <a:lnTo>
                    <a:pt x="480" y="431"/>
                  </a:lnTo>
                  <a:lnTo>
                    <a:pt x="480" y="431"/>
                  </a:lnTo>
                  <a:lnTo>
                    <a:pt x="480" y="434"/>
                  </a:lnTo>
                  <a:lnTo>
                    <a:pt x="480" y="434"/>
                  </a:lnTo>
                  <a:lnTo>
                    <a:pt x="480" y="434"/>
                  </a:lnTo>
                  <a:lnTo>
                    <a:pt x="480" y="434"/>
                  </a:lnTo>
                  <a:lnTo>
                    <a:pt x="480" y="434"/>
                  </a:lnTo>
                  <a:lnTo>
                    <a:pt x="480" y="434"/>
                  </a:lnTo>
                  <a:lnTo>
                    <a:pt x="480" y="436"/>
                  </a:lnTo>
                  <a:lnTo>
                    <a:pt x="480" y="436"/>
                  </a:lnTo>
                  <a:lnTo>
                    <a:pt x="482" y="436"/>
                  </a:lnTo>
                  <a:lnTo>
                    <a:pt x="482" y="436"/>
                  </a:lnTo>
                  <a:lnTo>
                    <a:pt x="485" y="436"/>
                  </a:lnTo>
                  <a:lnTo>
                    <a:pt x="485" y="436"/>
                  </a:lnTo>
                  <a:lnTo>
                    <a:pt x="487" y="436"/>
                  </a:lnTo>
                  <a:lnTo>
                    <a:pt x="485" y="438"/>
                  </a:lnTo>
                  <a:lnTo>
                    <a:pt x="485" y="438"/>
                  </a:lnTo>
                  <a:lnTo>
                    <a:pt x="485" y="438"/>
                  </a:lnTo>
                  <a:lnTo>
                    <a:pt x="485" y="441"/>
                  </a:lnTo>
                  <a:lnTo>
                    <a:pt x="487" y="441"/>
                  </a:lnTo>
                  <a:lnTo>
                    <a:pt x="487" y="438"/>
                  </a:lnTo>
                  <a:lnTo>
                    <a:pt x="487" y="438"/>
                  </a:lnTo>
                  <a:lnTo>
                    <a:pt x="487" y="438"/>
                  </a:lnTo>
                  <a:lnTo>
                    <a:pt x="487" y="441"/>
                  </a:lnTo>
                  <a:lnTo>
                    <a:pt x="489" y="441"/>
                  </a:lnTo>
                  <a:lnTo>
                    <a:pt x="489" y="443"/>
                  </a:lnTo>
                  <a:lnTo>
                    <a:pt x="487" y="445"/>
                  </a:lnTo>
                  <a:lnTo>
                    <a:pt x="487" y="445"/>
                  </a:lnTo>
                  <a:lnTo>
                    <a:pt x="485" y="448"/>
                  </a:lnTo>
                  <a:lnTo>
                    <a:pt x="482" y="448"/>
                  </a:lnTo>
                  <a:lnTo>
                    <a:pt x="496" y="448"/>
                  </a:lnTo>
                  <a:lnTo>
                    <a:pt x="496" y="448"/>
                  </a:lnTo>
                  <a:lnTo>
                    <a:pt x="501" y="445"/>
                  </a:lnTo>
                  <a:lnTo>
                    <a:pt x="501" y="443"/>
                  </a:lnTo>
                  <a:lnTo>
                    <a:pt x="504" y="445"/>
                  </a:lnTo>
                  <a:lnTo>
                    <a:pt x="504" y="445"/>
                  </a:lnTo>
                  <a:lnTo>
                    <a:pt x="501" y="450"/>
                  </a:lnTo>
                  <a:lnTo>
                    <a:pt x="504" y="450"/>
                  </a:lnTo>
                  <a:lnTo>
                    <a:pt x="504" y="452"/>
                  </a:lnTo>
                  <a:lnTo>
                    <a:pt x="506" y="455"/>
                  </a:lnTo>
                  <a:lnTo>
                    <a:pt x="508" y="455"/>
                  </a:lnTo>
                  <a:lnTo>
                    <a:pt x="511" y="455"/>
                  </a:lnTo>
                  <a:lnTo>
                    <a:pt x="518" y="455"/>
                  </a:lnTo>
                  <a:lnTo>
                    <a:pt x="515" y="452"/>
                  </a:lnTo>
                  <a:lnTo>
                    <a:pt x="518" y="452"/>
                  </a:lnTo>
                  <a:lnTo>
                    <a:pt x="520" y="452"/>
                  </a:lnTo>
                  <a:lnTo>
                    <a:pt x="523" y="452"/>
                  </a:lnTo>
                  <a:lnTo>
                    <a:pt x="520" y="455"/>
                  </a:lnTo>
                  <a:lnTo>
                    <a:pt x="520" y="455"/>
                  </a:lnTo>
                  <a:lnTo>
                    <a:pt x="527" y="464"/>
                  </a:lnTo>
                  <a:lnTo>
                    <a:pt x="530" y="464"/>
                  </a:lnTo>
                  <a:lnTo>
                    <a:pt x="530" y="467"/>
                  </a:lnTo>
                  <a:lnTo>
                    <a:pt x="530" y="467"/>
                  </a:lnTo>
                  <a:lnTo>
                    <a:pt x="530" y="469"/>
                  </a:lnTo>
                  <a:lnTo>
                    <a:pt x="530" y="471"/>
                  </a:lnTo>
                  <a:lnTo>
                    <a:pt x="532" y="471"/>
                  </a:lnTo>
                  <a:lnTo>
                    <a:pt x="534" y="471"/>
                  </a:lnTo>
                  <a:lnTo>
                    <a:pt x="537" y="469"/>
                  </a:lnTo>
                  <a:lnTo>
                    <a:pt x="537" y="469"/>
                  </a:lnTo>
                  <a:lnTo>
                    <a:pt x="537" y="467"/>
                  </a:lnTo>
                  <a:lnTo>
                    <a:pt x="537" y="464"/>
                  </a:lnTo>
                  <a:lnTo>
                    <a:pt x="537" y="462"/>
                  </a:lnTo>
                  <a:lnTo>
                    <a:pt x="537" y="462"/>
                  </a:lnTo>
                  <a:lnTo>
                    <a:pt x="537" y="460"/>
                  </a:lnTo>
                  <a:lnTo>
                    <a:pt x="539" y="460"/>
                  </a:lnTo>
                  <a:lnTo>
                    <a:pt x="539" y="462"/>
                  </a:lnTo>
                  <a:lnTo>
                    <a:pt x="539" y="464"/>
                  </a:lnTo>
                  <a:lnTo>
                    <a:pt x="539" y="467"/>
                  </a:lnTo>
                  <a:lnTo>
                    <a:pt x="539" y="467"/>
                  </a:lnTo>
                  <a:lnTo>
                    <a:pt x="541" y="467"/>
                  </a:lnTo>
                  <a:lnTo>
                    <a:pt x="541" y="464"/>
                  </a:lnTo>
                  <a:lnTo>
                    <a:pt x="541" y="464"/>
                  </a:lnTo>
                  <a:lnTo>
                    <a:pt x="541" y="462"/>
                  </a:lnTo>
                  <a:lnTo>
                    <a:pt x="544" y="462"/>
                  </a:lnTo>
                  <a:lnTo>
                    <a:pt x="544" y="464"/>
                  </a:lnTo>
                  <a:lnTo>
                    <a:pt x="541" y="467"/>
                  </a:lnTo>
                  <a:lnTo>
                    <a:pt x="541" y="469"/>
                  </a:lnTo>
                  <a:lnTo>
                    <a:pt x="539" y="474"/>
                  </a:lnTo>
                  <a:lnTo>
                    <a:pt x="539" y="474"/>
                  </a:lnTo>
                  <a:lnTo>
                    <a:pt x="537" y="474"/>
                  </a:lnTo>
                  <a:lnTo>
                    <a:pt x="537" y="476"/>
                  </a:lnTo>
                  <a:lnTo>
                    <a:pt x="537" y="476"/>
                  </a:lnTo>
                  <a:lnTo>
                    <a:pt x="537" y="479"/>
                  </a:lnTo>
                  <a:lnTo>
                    <a:pt x="537" y="479"/>
                  </a:lnTo>
                  <a:lnTo>
                    <a:pt x="537" y="481"/>
                  </a:lnTo>
                  <a:lnTo>
                    <a:pt x="534" y="483"/>
                  </a:lnTo>
                  <a:lnTo>
                    <a:pt x="532" y="486"/>
                  </a:lnTo>
                  <a:lnTo>
                    <a:pt x="532" y="486"/>
                  </a:lnTo>
                  <a:lnTo>
                    <a:pt x="530" y="488"/>
                  </a:lnTo>
                  <a:lnTo>
                    <a:pt x="530" y="488"/>
                  </a:lnTo>
                  <a:lnTo>
                    <a:pt x="530" y="493"/>
                  </a:lnTo>
                  <a:lnTo>
                    <a:pt x="532" y="493"/>
                  </a:lnTo>
                  <a:lnTo>
                    <a:pt x="534" y="490"/>
                  </a:lnTo>
                  <a:lnTo>
                    <a:pt x="539" y="481"/>
                  </a:lnTo>
                  <a:lnTo>
                    <a:pt x="539" y="481"/>
                  </a:lnTo>
                  <a:lnTo>
                    <a:pt x="539" y="479"/>
                  </a:lnTo>
                  <a:lnTo>
                    <a:pt x="539" y="476"/>
                  </a:lnTo>
                  <a:lnTo>
                    <a:pt x="541" y="476"/>
                  </a:lnTo>
                  <a:lnTo>
                    <a:pt x="544" y="474"/>
                  </a:lnTo>
                  <a:lnTo>
                    <a:pt x="546" y="474"/>
                  </a:lnTo>
                  <a:lnTo>
                    <a:pt x="546" y="474"/>
                  </a:lnTo>
                  <a:lnTo>
                    <a:pt x="546" y="471"/>
                  </a:lnTo>
                  <a:lnTo>
                    <a:pt x="546" y="471"/>
                  </a:lnTo>
                  <a:lnTo>
                    <a:pt x="546" y="469"/>
                  </a:lnTo>
                  <a:lnTo>
                    <a:pt x="546" y="469"/>
                  </a:lnTo>
                  <a:lnTo>
                    <a:pt x="546" y="469"/>
                  </a:lnTo>
                  <a:lnTo>
                    <a:pt x="549" y="469"/>
                  </a:lnTo>
                  <a:lnTo>
                    <a:pt x="549" y="471"/>
                  </a:lnTo>
                  <a:lnTo>
                    <a:pt x="553" y="474"/>
                  </a:lnTo>
                  <a:lnTo>
                    <a:pt x="553" y="476"/>
                  </a:lnTo>
                  <a:lnTo>
                    <a:pt x="553" y="479"/>
                  </a:lnTo>
                  <a:lnTo>
                    <a:pt x="558" y="481"/>
                  </a:lnTo>
                  <a:lnTo>
                    <a:pt x="558" y="481"/>
                  </a:lnTo>
                  <a:lnTo>
                    <a:pt x="560" y="481"/>
                  </a:lnTo>
                  <a:lnTo>
                    <a:pt x="558" y="476"/>
                  </a:lnTo>
                  <a:lnTo>
                    <a:pt x="558" y="474"/>
                  </a:lnTo>
                  <a:lnTo>
                    <a:pt x="560" y="471"/>
                  </a:lnTo>
                  <a:lnTo>
                    <a:pt x="560" y="469"/>
                  </a:lnTo>
                  <a:lnTo>
                    <a:pt x="563" y="469"/>
                  </a:lnTo>
                  <a:lnTo>
                    <a:pt x="563" y="469"/>
                  </a:lnTo>
                  <a:lnTo>
                    <a:pt x="563" y="469"/>
                  </a:lnTo>
                  <a:lnTo>
                    <a:pt x="565" y="471"/>
                  </a:lnTo>
                  <a:lnTo>
                    <a:pt x="565" y="469"/>
                  </a:lnTo>
                  <a:lnTo>
                    <a:pt x="563" y="467"/>
                  </a:lnTo>
                  <a:lnTo>
                    <a:pt x="563" y="467"/>
                  </a:lnTo>
                  <a:lnTo>
                    <a:pt x="563" y="464"/>
                  </a:lnTo>
                  <a:lnTo>
                    <a:pt x="565" y="464"/>
                  </a:lnTo>
                  <a:lnTo>
                    <a:pt x="565" y="467"/>
                  </a:lnTo>
                  <a:lnTo>
                    <a:pt x="565" y="467"/>
                  </a:lnTo>
                  <a:lnTo>
                    <a:pt x="567" y="469"/>
                  </a:lnTo>
                  <a:lnTo>
                    <a:pt x="567" y="467"/>
                  </a:lnTo>
                  <a:lnTo>
                    <a:pt x="570" y="462"/>
                  </a:lnTo>
                  <a:lnTo>
                    <a:pt x="563" y="462"/>
                  </a:lnTo>
                  <a:lnTo>
                    <a:pt x="563" y="462"/>
                  </a:lnTo>
                  <a:lnTo>
                    <a:pt x="563" y="460"/>
                  </a:lnTo>
                  <a:lnTo>
                    <a:pt x="563" y="460"/>
                  </a:lnTo>
                  <a:lnTo>
                    <a:pt x="565" y="457"/>
                  </a:lnTo>
                  <a:lnTo>
                    <a:pt x="567" y="457"/>
                  </a:lnTo>
                  <a:lnTo>
                    <a:pt x="567" y="457"/>
                  </a:lnTo>
                  <a:lnTo>
                    <a:pt x="567" y="457"/>
                  </a:lnTo>
                  <a:close/>
                  <a:moveTo>
                    <a:pt x="518" y="389"/>
                  </a:moveTo>
                  <a:lnTo>
                    <a:pt x="518" y="386"/>
                  </a:lnTo>
                  <a:lnTo>
                    <a:pt x="515" y="386"/>
                  </a:lnTo>
                  <a:lnTo>
                    <a:pt x="515" y="386"/>
                  </a:lnTo>
                  <a:lnTo>
                    <a:pt x="515" y="386"/>
                  </a:lnTo>
                  <a:lnTo>
                    <a:pt x="513" y="384"/>
                  </a:lnTo>
                  <a:lnTo>
                    <a:pt x="511" y="386"/>
                  </a:lnTo>
                  <a:lnTo>
                    <a:pt x="511" y="389"/>
                  </a:lnTo>
                  <a:lnTo>
                    <a:pt x="513" y="393"/>
                  </a:lnTo>
                  <a:lnTo>
                    <a:pt x="513" y="391"/>
                  </a:lnTo>
                  <a:lnTo>
                    <a:pt x="515" y="389"/>
                  </a:lnTo>
                  <a:lnTo>
                    <a:pt x="515" y="389"/>
                  </a:lnTo>
                  <a:lnTo>
                    <a:pt x="515" y="389"/>
                  </a:lnTo>
                  <a:lnTo>
                    <a:pt x="518" y="391"/>
                  </a:lnTo>
                  <a:lnTo>
                    <a:pt x="518" y="391"/>
                  </a:lnTo>
                  <a:lnTo>
                    <a:pt x="520" y="391"/>
                  </a:lnTo>
                  <a:lnTo>
                    <a:pt x="518" y="391"/>
                  </a:lnTo>
                  <a:lnTo>
                    <a:pt x="518" y="389"/>
                  </a:lnTo>
                  <a:close/>
                  <a:moveTo>
                    <a:pt x="575" y="393"/>
                  </a:moveTo>
                  <a:lnTo>
                    <a:pt x="577" y="389"/>
                  </a:lnTo>
                  <a:lnTo>
                    <a:pt x="579" y="386"/>
                  </a:lnTo>
                  <a:lnTo>
                    <a:pt x="572" y="396"/>
                  </a:lnTo>
                  <a:lnTo>
                    <a:pt x="575" y="393"/>
                  </a:lnTo>
                  <a:close/>
                  <a:moveTo>
                    <a:pt x="475" y="448"/>
                  </a:moveTo>
                  <a:lnTo>
                    <a:pt x="475" y="448"/>
                  </a:lnTo>
                  <a:lnTo>
                    <a:pt x="475" y="448"/>
                  </a:lnTo>
                  <a:lnTo>
                    <a:pt x="475" y="448"/>
                  </a:lnTo>
                  <a:lnTo>
                    <a:pt x="473" y="448"/>
                  </a:lnTo>
                  <a:lnTo>
                    <a:pt x="473" y="448"/>
                  </a:lnTo>
                  <a:lnTo>
                    <a:pt x="473" y="448"/>
                  </a:lnTo>
                  <a:lnTo>
                    <a:pt x="473" y="450"/>
                  </a:lnTo>
                  <a:lnTo>
                    <a:pt x="475" y="450"/>
                  </a:lnTo>
                  <a:lnTo>
                    <a:pt x="475" y="450"/>
                  </a:lnTo>
                  <a:lnTo>
                    <a:pt x="475" y="450"/>
                  </a:lnTo>
                  <a:lnTo>
                    <a:pt x="475" y="450"/>
                  </a:lnTo>
                  <a:lnTo>
                    <a:pt x="475" y="450"/>
                  </a:lnTo>
                  <a:lnTo>
                    <a:pt x="478" y="448"/>
                  </a:lnTo>
                  <a:lnTo>
                    <a:pt x="478" y="448"/>
                  </a:lnTo>
                  <a:lnTo>
                    <a:pt x="475" y="448"/>
                  </a:lnTo>
                  <a:lnTo>
                    <a:pt x="475" y="448"/>
                  </a:lnTo>
                  <a:close/>
                  <a:moveTo>
                    <a:pt x="582" y="355"/>
                  </a:moveTo>
                  <a:lnTo>
                    <a:pt x="579" y="353"/>
                  </a:lnTo>
                  <a:lnTo>
                    <a:pt x="579" y="351"/>
                  </a:lnTo>
                  <a:lnTo>
                    <a:pt x="577" y="348"/>
                  </a:lnTo>
                  <a:lnTo>
                    <a:pt x="575" y="346"/>
                  </a:lnTo>
                  <a:lnTo>
                    <a:pt x="577" y="348"/>
                  </a:lnTo>
                  <a:lnTo>
                    <a:pt x="579" y="348"/>
                  </a:lnTo>
                  <a:lnTo>
                    <a:pt x="579" y="353"/>
                  </a:lnTo>
                  <a:lnTo>
                    <a:pt x="579" y="355"/>
                  </a:lnTo>
                  <a:lnTo>
                    <a:pt x="579" y="355"/>
                  </a:lnTo>
                  <a:lnTo>
                    <a:pt x="582" y="358"/>
                  </a:lnTo>
                  <a:lnTo>
                    <a:pt x="582" y="360"/>
                  </a:lnTo>
                  <a:lnTo>
                    <a:pt x="582" y="363"/>
                  </a:lnTo>
                  <a:lnTo>
                    <a:pt x="582" y="365"/>
                  </a:lnTo>
                  <a:lnTo>
                    <a:pt x="584" y="370"/>
                  </a:lnTo>
                  <a:lnTo>
                    <a:pt x="582" y="372"/>
                  </a:lnTo>
                  <a:lnTo>
                    <a:pt x="579" y="379"/>
                  </a:lnTo>
                  <a:lnTo>
                    <a:pt x="579" y="379"/>
                  </a:lnTo>
                  <a:lnTo>
                    <a:pt x="582" y="381"/>
                  </a:lnTo>
                  <a:lnTo>
                    <a:pt x="582" y="381"/>
                  </a:lnTo>
                  <a:lnTo>
                    <a:pt x="582" y="381"/>
                  </a:lnTo>
                  <a:lnTo>
                    <a:pt x="584" y="377"/>
                  </a:lnTo>
                  <a:lnTo>
                    <a:pt x="584" y="374"/>
                  </a:lnTo>
                  <a:lnTo>
                    <a:pt x="584" y="363"/>
                  </a:lnTo>
                  <a:lnTo>
                    <a:pt x="582" y="355"/>
                  </a:lnTo>
                  <a:close/>
                  <a:moveTo>
                    <a:pt x="428" y="476"/>
                  </a:moveTo>
                  <a:lnTo>
                    <a:pt x="426" y="476"/>
                  </a:lnTo>
                  <a:lnTo>
                    <a:pt x="426" y="476"/>
                  </a:lnTo>
                  <a:lnTo>
                    <a:pt x="426" y="476"/>
                  </a:lnTo>
                  <a:lnTo>
                    <a:pt x="426" y="479"/>
                  </a:lnTo>
                  <a:lnTo>
                    <a:pt x="426" y="479"/>
                  </a:lnTo>
                  <a:lnTo>
                    <a:pt x="423" y="479"/>
                  </a:lnTo>
                  <a:lnTo>
                    <a:pt x="421" y="481"/>
                  </a:lnTo>
                  <a:lnTo>
                    <a:pt x="421" y="481"/>
                  </a:lnTo>
                  <a:lnTo>
                    <a:pt x="421" y="481"/>
                  </a:lnTo>
                  <a:lnTo>
                    <a:pt x="428" y="479"/>
                  </a:lnTo>
                  <a:lnTo>
                    <a:pt x="428" y="479"/>
                  </a:lnTo>
                  <a:lnTo>
                    <a:pt x="428" y="476"/>
                  </a:lnTo>
                  <a:close/>
                  <a:moveTo>
                    <a:pt x="468" y="455"/>
                  </a:moveTo>
                  <a:lnTo>
                    <a:pt x="466" y="455"/>
                  </a:lnTo>
                  <a:lnTo>
                    <a:pt x="466" y="457"/>
                  </a:lnTo>
                  <a:lnTo>
                    <a:pt x="463" y="460"/>
                  </a:lnTo>
                  <a:lnTo>
                    <a:pt x="461" y="460"/>
                  </a:lnTo>
                  <a:lnTo>
                    <a:pt x="461" y="462"/>
                  </a:lnTo>
                  <a:lnTo>
                    <a:pt x="461" y="462"/>
                  </a:lnTo>
                  <a:lnTo>
                    <a:pt x="461" y="462"/>
                  </a:lnTo>
                  <a:lnTo>
                    <a:pt x="466" y="460"/>
                  </a:lnTo>
                  <a:lnTo>
                    <a:pt x="468" y="457"/>
                  </a:lnTo>
                  <a:lnTo>
                    <a:pt x="468" y="457"/>
                  </a:lnTo>
                  <a:lnTo>
                    <a:pt x="468" y="455"/>
                  </a:lnTo>
                  <a:close/>
                  <a:moveTo>
                    <a:pt x="470" y="452"/>
                  </a:moveTo>
                  <a:lnTo>
                    <a:pt x="470" y="452"/>
                  </a:lnTo>
                  <a:lnTo>
                    <a:pt x="470" y="455"/>
                  </a:lnTo>
                  <a:lnTo>
                    <a:pt x="470" y="455"/>
                  </a:lnTo>
                  <a:lnTo>
                    <a:pt x="473" y="452"/>
                  </a:lnTo>
                  <a:lnTo>
                    <a:pt x="473" y="452"/>
                  </a:lnTo>
                  <a:lnTo>
                    <a:pt x="470" y="452"/>
                  </a:lnTo>
                  <a:lnTo>
                    <a:pt x="470" y="452"/>
                  </a:lnTo>
                  <a:close/>
                  <a:moveTo>
                    <a:pt x="433" y="481"/>
                  </a:moveTo>
                  <a:lnTo>
                    <a:pt x="433" y="481"/>
                  </a:lnTo>
                  <a:lnTo>
                    <a:pt x="430" y="483"/>
                  </a:lnTo>
                  <a:lnTo>
                    <a:pt x="430" y="483"/>
                  </a:lnTo>
                  <a:lnTo>
                    <a:pt x="428" y="486"/>
                  </a:lnTo>
                  <a:lnTo>
                    <a:pt x="435" y="483"/>
                  </a:lnTo>
                  <a:lnTo>
                    <a:pt x="435" y="481"/>
                  </a:lnTo>
                  <a:lnTo>
                    <a:pt x="433" y="481"/>
                  </a:lnTo>
                  <a:close/>
                  <a:moveTo>
                    <a:pt x="454" y="431"/>
                  </a:moveTo>
                  <a:lnTo>
                    <a:pt x="454" y="431"/>
                  </a:lnTo>
                  <a:lnTo>
                    <a:pt x="454" y="434"/>
                  </a:lnTo>
                  <a:lnTo>
                    <a:pt x="456" y="434"/>
                  </a:lnTo>
                  <a:lnTo>
                    <a:pt x="456" y="434"/>
                  </a:lnTo>
                  <a:lnTo>
                    <a:pt x="456" y="431"/>
                  </a:lnTo>
                  <a:lnTo>
                    <a:pt x="456" y="434"/>
                  </a:lnTo>
                  <a:lnTo>
                    <a:pt x="459" y="434"/>
                  </a:lnTo>
                  <a:lnTo>
                    <a:pt x="459" y="434"/>
                  </a:lnTo>
                  <a:lnTo>
                    <a:pt x="459" y="434"/>
                  </a:lnTo>
                  <a:lnTo>
                    <a:pt x="461" y="434"/>
                  </a:lnTo>
                  <a:lnTo>
                    <a:pt x="461" y="434"/>
                  </a:lnTo>
                  <a:lnTo>
                    <a:pt x="461" y="434"/>
                  </a:lnTo>
                  <a:lnTo>
                    <a:pt x="461" y="434"/>
                  </a:lnTo>
                  <a:lnTo>
                    <a:pt x="461" y="434"/>
                  </a:lnTo>
                  <a:lnTo>
                    <a:pt x="461" y="434"/>
                  </a:lnTo>
                  <a:lnTo>
                    <a:pt x="461" y="434"/>
                  </a:lnTo>
                  <a:lnTo>
                    <a:pt x="461" y="431"/>
                  </a:lnTo>
                  <a:lnTo>
                    <a:pt x="461" y="431"/>
                  </a:lnTo>
                  <a:lnTo>
                    <a:pt x="461" y="431"/>
                  </a:lnTo>
                  <a:lnTo>
                    <a:pt x="461" y="434"/>
                  </a:lnTo>
                  <a:lnTo>
                    <a:pt x="459" y="434"/>
                  </a:lnTo>
                  <a:lnTo>
                    <a:pt x="459" y="434"/>
                  </a:lnTo>
                  <a:lnTo>
                    <a:pt x="459" y="431"/>
                  </a:lnTo>
                  <a:lnTo>
                    <a:pt x="456" y="431"/>
                  </a:lnTo>
                  <a:lnTo>
                    <a:pt x="459" y="431"/>
                  </a:lnTo>
                  <a:lnTo>
                    <a:pt x="459" y="431"/>
                  </a:lnTo>
                  <a:lnTo>
                    <a:pt x="459" y="429"/>
                  </a:lnTo>
                  <a:lnTo>
                    <a:pt x="456" y="429"/>
                  </a:lnTo>
                  <a:lnTo>
                    <a:pt x="456" y="429"/>
                  </a:lnTo>
                  <a:lnTo>
                    <a:pt x="454" y="429"/>
                  </a:lnTo>
                  <a:lnTo>
                    <a:pt x="454" y="429"/>
                  </a:lnTo>
                  <a:lnTo>
                    <a:pt x="454" y="426"/>
                  </a:lnTo>
                  <a:lnTo>
                    <a:pt x="452" y="426"/>
                  </a:lnTo>
                  <a:lnTo>
                    <a:pt x="449" y="426"/>
                  </a:lnTo>
                  <a:lnTo>
                    <a:pt x="449" y="426"/>
                  </a:lnTo>
                  <a:lnTo>
                    <a:pt x="447" y="426"/>
                  </a:lnTo>
                  <a:lnTo>
                    <a:pt x="447" y="429"/>
                  </a:lnTo>
                  <a:lnTo>
                    <a:pt x="447" y="429"/>
                  </a:lnTo>
                  <a:lnTo>
                    <a:pt x="449" y="431"/>
                  </a:lnTo>
                  <a:lnTo>
                    <a:pt x="452" y="431"/>
                  </a:lnTo>
                  <a:lnTo>
                    <a:pt x="452" y="431"/>
                  </a:lnTo>
                  <a:lnTo>
                    <a:pt x="454" y="431"/>
                  </a:lnTo>
                  <a:lnTo>
                    <a:pt x="454" y="431"/>
                  </a:lnTo>
                  <a:lnTo>
                    <a:pt x="454" y="431"/>
                  </a:lnTo>
                  <a:lnTo>
                    <a:pt x="454" y="431"/>
                  </a:lnTo>
                  <a:close/>
                  <a:moveTo>
                    <a:pt x="577" y="372"/>
                  </a:moveTo>
                  <a:lnTo>
                    <a:pt x="579" y="372"/>
                  </a:lnTo>
                  <a:lnTo>
                    <a:pt x="579" y="372"/>
                  </a:lnTo>
                  <a:lnTo>
                    <a:pt x="577" y="372"/>
                  </a:lnTo>
                  <a:close/>
                  <a:moveTo>
                    <a:pt x="575" y="370"/>
                  </a:moveTo>
                  <a:lnTo>
                    <a:pt x="575" y="370"/>
                  </a:lnTo>
                  <a:lnTo>
                    <a:pt x="572" y="370"/>
                  </a:lnTo>
                  <a:lnTo>
                    <a:pt x="572" y="372"/>
                  </a:lnTo>
                  <a:lnTo>
                    <a:pt x="572" y="372"/>
                  </a:lnTo>
                  <a:lnTo>
                    <a:pt x="575" y="370"/>
                  </a:lnTo>
                  <a:lnTo>
                    <a:pt x="575" y="370"/>
                  </a:lnTo>
                  <a:close/>
                  <a:moveTo>
                    <a:pt x="575" y="367"/>
                  </a:moveTo>
                  <a:lnTo>
                    <a:pt x="577" y="367"/>
                  </a:lnTo>
                  <a:lnTo>
                    <a:pt x="577" y="367"/>
                  </a:lnTo>
                  <a:lnTo>
                    <a:pt x="575" y="367"/>
                  </a:lnTo>
                  <a:lnTo>
                    <a:pt x="575" y="370"/>
                  </a:lnTo>
                  <a:lnTo>
                    <a:pt x="575" y="370"/>
                  </a:lnTo>
                  <a:lnTo>
                    <a:pt x="575" y="370"/>
                  </a:lnTo>
                  <a:lnTo>
                    <a:pt x="575" y="367"/>
                  </a:lnTo>
                  <a:close/>
                  <a:moveTo>
                    <a:pt x="577" y="367"/>
                  </a:moveTo>
                  <a:lnTo>
                    <a:pt x="577" y="367"/>
                  </a:lnTo>
                  <a:lnTo>
                    <a:pt x="577" y="370"/>
                  </a:lnTo>
                  <a:lnTo>
                    <a:pt x="577" y="370"/>
                  </a:lnTo>
                  <a:lnTo>
                    <a:pt x="577" y="367"/>
                  </a:lnTo>
                  <a:close/>
                  <a:moveTo>
                    <a:pt x="508" y="398"/>
                  </a:moveTo>
                  <a:lnTo>
                    <a:pt x="511" y="398"/>
                  </a:lnTo>
                  <a:lnTo>
                    <a:pt x="511" y="398"/>
                  </a:lnTo>
                  <a:lnTo>
                    <a:pt x="511" y="398"/>
                  </a:lnTo>
                  <a:lnTo>
                    <a:pt x="511" y="398"/>
                  </a:lnTo>
                  <a:lnTo>
                    <a:pt x="511" y="398"/>
                  </a:lnTo>
                  <a:lnTo>
                    <a:pt x="511" y="398"/>
                  </a:lnTo>
                  <a:lnTo>
                    <a:pt x="511" y="398"/>
                  </a:lnTo>
                  <a:lnTo>
                    <a:pt x="508" y="396"/>
                  </a:lnTo>
                  <a:lnTo>
                    <a:pt x="508" y="396"/>
                  </a:lnTo>
                  <a:lnTo>
                    <a:pt x="508" y="396"/>
                  </a:lnTo>
                  <a:lnTo>
                    <a:pt x="508" y="396"/>
                  </a:lnTo>
                  <a:lnTo>
                    <a:pt x="508" y="398"/>
                  </a:lnTo>
                  <a:lnTo>
                    <a:pt x="508" y="398"/>
                  </a:lnTo>
                  <a:lnTo>
                    <a:pt x="508" y="398"/>
                  </a:lnTo>
                  <a:lnTo>
                    <a:pt x="508" y="398"/>
                  </a:lnTo>
                  <a:lnTo>
                    <a:pt x="508" y="398"/>
                  </a:lnTo>
                  <a:lnTo>
                    <a:pt x="508" y="398"/>
                  </a:lnTo>
                  <a:lnTo>
                    <a:pt x="508" y="398"/>
                  </a:lnTo>
                  <a:close/>
                  <a:moveTo>
                    <a:pt x="567" y="379"/>
                  </a:moveTo>
                  <a:lnTo>
                    <a:pt x="567" y="379"/>
                  </a:lnTo>
                  <a:lnTo>
                    <a:pt x="567" y="377"/>
                  </a:lnTo>
                  <a:lnTo>
                    <a:pt x="567" y="377"/>
                  </a:lnTo>
                  <a:lnTo>
                    <a:pt x="567" y="379"/>
                  </a:lnTo>
                  <a:lnTo>
                    <a:pt x="567" y="381"/>
                  </a:lnTo>
                  <a:lnTo>
                    <a:pt x="567" y="381"/>
                  </a:lnTo>
                  <a:lnTo>
                    <a:pt x="567" y="379"/>
                  </a:lnTo>
                  <a:close/>
                  <a:moveTo>
                    <a:pt x="539" y="363"/>
                  </a:moveTo>
                  <a:lnTo>
                    <a:pt x="539" y="360"/>
                  </a:lnTo>
                  <a:lnTo>
                    <a:pt x="537" y="360"/>
                  </a:lnTo>
                  <a:lnTo>
                    <a:pt x="537" y="363"/>
                  </a:lnTo>
                  <a:lnTo>
                    <a:pt x="534" y="365"/>
                  </a:lnTo>
                  <a:lnTo>
                    <a:pt x="534" y="365"/>
                  </a:lnTo>
                  <a:lnTo>
                    <a:pt x="534" y="365"/>
                  </a:lnTo>
                  <a:lnTo>
                    <a:pt x="537" y="365"/>
                  </a:lnTo>
                  <a:lnTo>
                    <a:pt x="537" y="363"/>
                  </a:lnTo>
                  <a:lnTo>
                    <a:pt x="537" y="363"/>
                  </a:lnTo>
                  <a:lnTo>
                    <a:pt x="539" y="36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7" name="Freeform 36"/>
            <p:cNvSpPr>
              <a:spLocks noEditPoints="1"/>
            </p:cNvSpPr>
            <p:nvPr/>
          </p:nvSpPr>
          <p:spPr bwMode="auto">
            <a:xfrm>
              <a:off x="4684965" y="3732375"/>
              <a:ext cx="859352" cy="441853"/>
            </a:xfrm>
            <a:custGeom>
              <a:avLst/>
              <a:gdLst>
                <a:gd name="T0" fmla="*/ 722 w 741"/>
                <a:gd name="T1" fmla="*/ 152 h 381"/>
                <a:gd name="T2" fmla="*/ 712 w 741"/>
                <a:gd name="T3" fmla="*/ 145 h 381"/>
                <a:gd name="T4" fmla="*/ 700 w 741"/>
                <a:gd name="T5" fmla="*/ 135 h 381"/>
                <a:gd name="T6" fmla="*/ 688 w 741"/>
                <a:gd name="T7" fmla="*/ 119 h 381"/>
                <a:gd name="T8" fmla="*/ 681 w 741"/>
                <a:gd name="T9" fmla="*/ 109 h 381"/>
                <a:gd name="T10" fmla="*/ 662 w 741"/>
                <a:gd name="T11" fmla="*/ 88 h 381"/>
                <a:gd name="T12" fmla="*/ 665 w 741"/>
                <a:gd name="T13" fmla="*/ 81 h 381"/>
                <a:gd name="T14" fmla="*/ 667 w 741"/>
                <a:gd name="T15" fmla="*/ 76 h 381"/>
                <a:gd name="T16" fmla="*/ 662 w 741"/>
                <a:gd name="T17" fmla="*/ 60 h 381"/>
                <a:gd name="T18" fmla="*/ 632 w 741"/>
                <a:gd name="T19" fmla="*/ 36 h 381"/>
                <a:gd name="T20" fmla="*/ 613 w 741"/>
                <a:gd name="T21" fmla="*/ 29 h 381"/>
                <a:gd name="T22" fmla="*/ 596 w 741"/>
                <a:gd name="T23" fmla="*/ 41 h 381"/>
                <a:gd name="T24" fmla="*/ 577 w 741"/>
                <a:gd name="T25" fmla="*/ 38 h 381"/>
                <a:gd name="T26" fmla="*/ 556 w 741"/>
                <a:gd name="T27" fmla="*/ 43 h 381"/>
                <a:gd name="T28" fmla="*/ 528 w 741"/>
                <a:gd name="T29" fmla="*/ 34 h 381"/>
                <a:gd name="T30" fmla="*/ 492 w 741"/>
                <a:gd name="T31" fmla="*/ 22 h 381"/>
                <a:gd name="T32" fmla="*/ 478 w 741"/>
                <a:gd name="T33" fmla="*/ 8 h 381"/>
                <a:gd name="T34" fmla="*/ 445 w 741"/>
                <a:gd name="T35" fmla="*/ 3 h 381"/>
                <a:gd name="T36" fmla="*/ 428 w 741"/>
                <a:gd name="T37" fmla="*/ 12 h 381"/>
                <a:gd name="T38" fmla="*/ 438 w 741"/>
                <a:gd name="T39" fmla="*/ 31 h 381"/>
                <a:gd name="T40" fmla="*/ 421 w 741"/>
                <a:gd name="T41" fmla="*/ 48 h 381"/>
                <a:gd name="T42" fmla="*/ 379 w 741"/>
                <a:gd name="T43" fmla="*/ 64 h 381"/>
                <a:gd name="T44" fmla="*/ 372 w 741"/>
                <a:gd name="T45" fmla="*/ 95 h 381"/>
                <a:gd name="T46" fmla="*/ 353 w 741"/>
                <a:gd name="T47" fmla="*/ 119 h 381"/>
                <a:gd name="T48" fmla="*/ 343 w 741"/>
                <a:gd name="T49" fmla="*/ 135 h 381"/>
                <a:gd name="T50" fmla="*/ 331 w 741"/>
                <a:gd name="T51" fmla="*/ 161 h 381"/>
                <a:gd name="T52" fmla="*/ 305 w 741"/>
                <a:gd name="T53" fmla="*/ 147 h 381"/>
                <a:gd name="T54" fmla="*/ 301 w 741"/>
                <a:gd name="T55" fmla="*/ 142 h 381"/>
                <a:gd name="T56" fmla="*/ 289 w 741"/>
                <a:gd name="T57" fmla="*/ 147 h 381"/>
                <a:gd name="T58" fmla="*/ 284 w 741"/>
                <a:gd name="T59" fmla="*/ 171 h 381"/>
                <a:gd name="T60" fmla="*/ 275 w 741"/>
                <a:gd name="T61" fmla="*/ 176 h 381"/>
                <a:gd name="T62" fmla="*/ 246 w 741"/>
                <a:gd name="T63" fmla="*/ 176 h 381"/>
                <a:gd name="T64" fmla="*/ 227 w 741"/>
                <a:gd name="T65" fmla="*/ 194 h 381"/>
                <a:gd name="T66" fmla="*/ 213 w 741"/>
                <a:gd name="T67" fmla="*/ 187 h 381"/>
                <a:gd name="T68" fmla="*/ 180 w 741"/>
                <a:gd name="T69" fmla="*/ 183 h 381"/>
                <a:gd name="T70" fmla="*/ 180 w 741"/>
                <a:gd name="T71" fmla="*/ 190 h 381"/>
                <a:gd name="T72" fmla="*/ 168 w 741"/>
                <a:gd name="T73" fmla="*/ 190 h 381"/>
                <a:gd name="T74" fmla="*/ 149 w 741"/>
                <a:gd name="T75" fmla="*/ 187 h 381"/>
                <a:gd name="T76" fmla="*/ 137 w 741"/>
                <a:gd name="T77" fmla="*/ 204 h 381"/>
                <a:gd name="T78" fmla="*/ 130 w 741"/>
                <a:gd name="T79" fmla="*/ 232 h 381"/>
                <a:gd name="T80" fmla="*/ 102 w 741"/>
                <a:gd name="T81" fmla="*/ 256 h 381"/>
                <a:gd name="T82" fmla="*/ 107 w 741"/>
                <a:gd name="T83" fmla="*/ 292 h 381"/>
                <a:gd name="T84" fmla="*/ 43 w 741"/>
                <a:gd name="T85" fmla="*/ 292 h 381"/>
                <a:gd name="T86" fmla="*/ 43 w 741"/>
                <a:gd name="T87" fmla="*/ 329 h 381"/>
                <a:gd name="T88" fmla="*/ 38 w 741"/>
                <a:gd name="T89" fmla="*/ 358 h 381"/>
                <a:gd name="T90" fmla="*/ 19 w 741"/>
                <a:gd name="T91" fmla="*/ 365 h 381"/>
                <a:gd name="T92" fmla="*/ 121 w 741"/>
                <a:gd name="T93" fmla="*/ 370 h 381"/>
                <a:gd name="T94" fmla="*/ 149 w 741"/>
                <a:gd name="T95" fmla="*/ 341 h 381"/>
                <a:gd name="T96" fmla="*/ 173 w 741"/>
                <a:gd name="T97" fmla="*/ 346 h 381"/>
                <a:gd name="T98" fmla="*/ 249 w 741"/>
                <a:gd name="T99" fmla="*/ 337 h 381"/>
                <a:gd name="T100" fmla="*/ 305 w 741"/>
                <a:gd name="T101" fmla="*/ 327 h 381"/>
                <a:gd name="T102" fmla="*/ 471 w 741"/>
                <a:gd name="T103" fmla="*/ 313 h 381"/>
                <a:gd name="T104" fmla="*/ 589 w 741"/>
                <a:gd name="T105" fmla="*/ 296 h 381"/>
                <a:gd name="T106" fmla="*/ 629 w 741"/>
                <a:gd name="T107" fmla="*/ 273 h 381"/>
                <a:gd name="T108" fmla="*/ 644 w 741"/>
                <a:gd name="T109" fmla="*/ 263 h 381"/>
                <a:gd name="T110" fmla="*/ 665 w 741"/>
                <a:gd name="T111" fmla="*/ 247 h 381"/>
                <a:gd name="T112" fmla="*/ 667 w 741"/>
                <a:gd name="T113" fmla="*/ 235 h 381"/>
                <a:gd name="T114" fmla="*/ 674 w 741"/>
                <a:gd name="T115" fmla="*/ 218 h 381"/>
                <a:gd name="T116" fmla="*/ 729 w 741"/>
                <a:gd name="T117" fmla="*/ 168 h 381"/>
                <a:gd name="T118" fmla="*/ 10 w 741"/>
                <a:gd name="T119" fmla="*/ 379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41" h="381">
                  <a:moveTo>
                    <a:pt x="738" y="154"/>
                  </a:moveTo>
                  <a:lnTo>
                    <a:pt x="738" y="154"/>
                  </a:lnTo>
                  <a:lnTo>
                    <a:pt x="733" y="157"/>
                  </a:lnTo>
                  <a:lnTo>
                    <a:pt x="733" y="157"/>
                  </a:lnTo>
                  <a:lnTo>
                    <a:pt x="724" y="154"/>
                  </a:lnTo>
                  <a:lnTo>
                    <a:pt x="724" y="154"/>
                  </a:lnTo>
                  <a:lnTo>
                    <a:pt x="722" y="154"/>
                  </a:lnTo>
                  <a:lnTo>
                    <a:pt x="722" y="152"/>
                  </a:lnTo>
                  <a:lnTo>
                    <a:pt x="722" y="152"/>
                  </a:lnTo>
                  <a:lnTo>
                    <a:pt x="722" y="152"/>
                  </a:lnTo>
                  <a:lnTo>
                    <a:pt x="722" y="152"/>
                  </a:lnTo>
                  <a:lnTo>
                    <a:pt x="722" y="150"/>
                  </a:lnTo>
                  <a:lnTo>
                    <a:pt x="722" y="150"/>
                  </a:lnTo>
                  <a:lnTo>
                    <a:pt x="717" y="147"/>
                  </a:lnTo>
                  <a:lnTo>
                    <a:pt x="717" y="147"/>
                  </a:lnTo>
                  <a:lnTo>
                    <a:pt x="717" y="147"/>
                  </a:lnTo>
                  <a:lnTo>
                    <a:pt x="714" y="147"/>
                  </a:lnTo>
                  <a:lnTo>
                    <a:pt x="714" y="147"/>
                  </a:lnTo>
                  <a:lnTo>
                    <a:pt x="712" y="145"/>
                  </a:lnTo>
                  <a:lnTo>
                    <a:pt x="712" y="145"/>
                  </a:lnTo>
                  <a:lnTo>
                    <a:pt x="712" y="145"/>
                  </a:lnTo>
                  <a:lnTo>
                    <a:pt x="710" y="145"/>
                  </a:lnTo>
                  <a:lnTo>
                    <a:pt x="705" y="142"/>
                  </a:lnTo>
                  <a:lnTo>
                    <a:pt x="705" y="142"/>
                  </a:lnTo>
                  <a:lnTo>
                    <a:pt x="705" y="142"/>
                  </a:lnTo>
                  <a:lnTo>
                    <a:pt x="705" y="140"/>
                  </a:lnTo>
                  <a:lnTo>
                    <a:pt x="703" y="138"/>
                  </a:lnTo>
                  <a:lnTo>
                    <a:pt x="703" y="135"/>
                  </a:lnTo>
                  <a:lnTo>
                    <a:pt x="703" y="135"/>
                  </a:lnTo>
                  <a:lnTo>
                    <a:pt x="700" y="135"/>
                  </a:lnTo>
                  <a:lnTo>
                    <a:pt x="700" y="133"/>
                  </a:lnTo>
                  <a:lnTo>
                    <a:pt x="691" y="128"/>
                  </a:lnTo>
                  <a:lnTo>
                    <a:pt x="691" y="126"/>
                  </a:lnTo>
                  <a:lnTo>
                    <a:pt x="691" y="126"/>
                  </a:lnTo>
                  <a:lnTo>
                    <a:pt x="691" y="126"/>
                  </a:lnTo>
                  <a:lnTo>
                    <a:pt x="691" y="121"/>
                  </a:lnTo>
                  <a:lnTo>
                    <a:pt x="688" y="121"/>
                  </a:lnTo>
                  <a:lnTo>
                    <a:pt x="688" y="119"/>
                  </a:lnTo>
                  <a:lnTo>
                    <a:pt x="688" y="119"/>
                  </a:lnTo>
                  <a:lnTo>
                    <a:pt x="688" y="119"/>
                  </a:lnTo>
                  <a:lnTo>
                    <a:pt x="686" y="119"/>
                  </a:lnTo>
                  <a:lnTo>
                    <a:pt x="681" y="116"/>
                  </a:lnTo>
                  <a:lnTo>
                    <a:pt x="681" y="114"/>
                  </a:lnTo>
                  <a:lnTo>
                    <a:pt x="681" y="114"/>
                  </a:lnTo>
                  <a:lnTo>
                    <a:pt x="681" y="114"/>
                  </a:lnTo>
                  <a:lnTo>
                    <a:pt x="681" y="112"/>
                  </a:lnTo>
                  <a:lnTo>
                    <a:pt x="684" y="112"/>
                  </a:lnTo>
                  <a:lnTo>
                    <a:pt x="684" y="112"/>
                  </a:lnTo>
                  <a:lnTo>
                    <a:pt x="681" y="109"/>
                  </a:lnTo>
                  <a:lnTo>
                    <a:pt x="681" y="109"/>
                  </a:lnTo>
                  <a:lnTo>
                    <a:pt x="681" y="109"/>
                  </a:lnTo>
                  <a:lnTo>
                    <a:pt x="681" y="109"/>
                  </a:lnTo>
                  <a:lnTo>
                    <a:pt x="674" y="105"/>
                  </a:lnTo>
                  <a:lnTo>
                    <a:pt x="674" y="105"/>
                  </a:lnTo>
                  <a:lnTo>
                    <a:pt x="674" y="102"/>
                  </a:lnTo>
                  <a:lnTo>
                    <a:pt x="672" y="100"/>
                  </a:lnTo>
                  <a:lnTo>
                    <a:pt x="672" y="100"/>
                  </a:lnTo>
                  <a:lnTo>
                    <a:pt x="662" y="90"/>
                  </a:lnTo>
                  <a:lnTo>
                    <a:pt x="662" y="90"/>
                  </a:lnTo>
                  <a:lnTo>
                    <a:pt x="662" y="88"/>
                  </a:lnTo>
                  <a:lnTo>
                    <a:pt x="662" y="88"/>
                  </a:lnTo>
                  <a:lnTo>
                    <a:pt x="662" y="88"/>
                  </a:lnTo>
                  <a:lnTo>
                    <a:pt x="662" y="88"/>
                  </a:lnTo>
                  <a:lnTo>
                    <a:pt x="662" y="88"/>
                  </a:lnTo>
                  <a:lnTo>
                    <a:pt x="665" y="86"/>
                  </a:lnTo>
                  <a:lnTo>
                    <a:pt x="665" y="86"/>
                  </a:lnTo>
                  <a:lnTo>
                    <a:pt x="665" y="83"/>
                  </a:lnTo>
                  <a:lnTo>
                    <a:pt x="665" y="83"/>
                  </a:lnTo>
                  <a:lnTo>
                    <a:pt x="665" y="83"/>
                  </a:lnTo>
                  <a:lnTo>
                    <a:pt x="665" y="81"/>
                  </a:lnTo>
                  <a:lnTo>
                    <a:pt x="665" y="81"/>
                  </a:lnTo>
                  <a:lnTo>
                    <a:pt x="665" y="81"/>
                  </a:lnTo>
                  <a:lnTo>
                    <a:pt x="665" y="79"/>
                  </a:lnTo>
                  <a:lnTo>
                    <a:pt x="665" y="79"/>
                  </a:lnTo>
                  <a:lnTo>
                    <a:pt x="667" y="79"/>
                  </a:lnTo>
                  <a:lnTo>
                    <a:pt x="667" y="79"/>
                  </a:lnTo>
                  <a:lnTo>
                    <a:pt x="667" y="79"/>
                  </a:lnTo>
                  <a:lnTo>
                    <a:pt x="667" y="79"/>
                  </a:lnTo>
                  <a:lnTo>
                    <a:pt x="667" y="76"/>
                  </a:lnTo>
                  <a:lnTo>
                    <a:pt x="667" y="76"/>
                  </a:lnTo>
                  <a:lnTo>
                    <a:pt x="667" y="74"/>
                  </a:lnTo>
                  <a:lnTo>
                    <a:pt x="667" y="71"/>
                  </a:lnTo>
                  <a:lnTo>
                    <a:pt x="667" y="71"/>
                  </a:lnTo>
                  <a:lnTo>
                    <a:pt x="665" y="69"/>
                  </a:lnTo>
                  <a:lnTo>
                    <a:pt x="665" y="69"/>
                  </a:lnTo>
                  <a:lnTo>
                    <a:pt x="662" y="64"/>
                  </a:lnTo>
                  <a:lnTo>
                    <a:pt x="662" y="64"/>
                  </a:lnTo>
                  <a:lnTo>
                    <a:pt x="662" y="64"/>
                  </a:lnTo>
                  <a:lnTo>
                    <a:pt x="662" y="62"/>
                  </a:lnTo>
                  <a:lnTo>
                    <a:pt x="662" y="60"/>
                  </a:lnTo>
                  <a:lnTo>
                    <a:pt x="662" y="57"/>
                  </a:lnTo>
                  <a:lnTo>
                    <a:pt x="662" y="57"/>
                  </a:lnTo>
                  <a:lnTo>
                    <a:pt x="660" y="57"/>
                  </a:lnTo>
                  <a:lnTo>
                    <a:pt x="658" y="52"/>
                  </a:lnTo>
                  <a:lnTo>
                    <a:pt x="658" y="50"/>
                  </a:lnTo>
                  <a:lnTo>
                    <a:pt x="648" y="45"/>
                  </a:lnTo>
                  <a:lnTo>
                    <a:pt x="646" y="43"/>
                  </a:lnTo>
                  <a:lnTo>
                    <a:pt x="641" y="43"/>
                  </a:lnTo>
                  <a:lnTo>
                    <a:pt x="636" y="41"/>
                  </a:lnTo>
                  <a:lnTo>
                    <a:pt x="632" y="36"/>
                  </a:lnTo>
                  <a:lnTo>
                    <a:pt x="629" y="29"/>
                  </a:lnTo>
                  <a:lnTo>
                    <a:pt x="627" y="26"/>
                  </a:lnTo>
                  <a:lnTo>
                    <a:pt x="627" y="24"/>
                  </a:lnTo>
                  <a:lnTo>
                    <a:pt x="627" y="22"/>
                  </a:lnTo>
                  <a:lnTo>
                    <a:pt x="625" y="22"/>
                  </a:lnTo>
                  <a:lnTo>
                    <a:pt x="622" y="22"/>
                  </a:lnTo>
                  <a:lnTo>
                    <a:pt x="618" y="26"/>
                  </a:lnTo>
                  <a:lnTo>
                    <a:pt x="615" y="26"/>
                  </a:lnTo>
                  <a:lnTo>
                    <a:pt x="613" y="29"/>
                  </a:lnTo>
                  <a:lnTo>
                    <a:pt x="613" y="29"/>
                  </a:lnTo>
                  <a:lnTo>
                    <a:pt x="610" y="31"/>
                  </a:lnTo>
                  <a:lnTo>
                    <a:pt x="610" y="34"/>
                  </a:lnTo>
                  <a:lnTo>
                    <a:pt x="608" y="34"/>
                  </a:lnTo>
                  <a:lnTo>
                    <a:pt x="606" y="36"/>
                  </a:lnTo>
                  <a:lnTo>
                    <a:pt x="606" y="36"/>
                  </a:lnTo>
                  <a:lnTo>
                    <a:pt x="606" y="38"/>
                  </a:lnTo>
                  <a:lnTo>
                    <a:pt x="606" y="41"/>
                  </a:lnTo>
                  <a:lnTo>
                    <a:pt x="603" y="41"/>
                  </a:lnTo>
                  <a:lnTo>
                    <a:pt x="601" y="43"/>
                  </a:lnTo>
                  <a:lnTo>
                    <a:pt x="596" y="41"/>
                  </a:lnTo>
                  <a:lnTo>
                    <a:pt x="594" y="43"/>
                  </a:lnTo>
                  <a:lnTo>
                    <a:pt x="594" y="43"/>
                  </a:lnTo>
                  <a:lnTo>
                    <a:pt x="591" y="45"/>
                  </a:lnTo>
                  <a:lnTo>
                    <a:pt x="589" y="45"/>
                  </a:lnTo>
                  <a:lnTo>
                    <a:pt x="587" y="45"/>
                  </a:lnTo>
                  <a:lnTo>
                    <a:pt x="587" y="45"/>
                  </a:lnTo>
                  <a:lnTo>
                    <a:pt x="584" y="41"/>
                  </a:lnTo>
                  <a:lnTo>
                    <a:pt x="582" y="41"/>
                  </a:lnTo>
                  <a:lnTo>
                    <a:pt x="582" y="41"/>
                  </a:lnTo>
                  <a:lnTo>
                    <a:pt x="577" y="38"/>
                  </a:lnTo>
                  <a:lnTo>
                    <a:pt x="577" y="38"/>
                  </a:lnTo>
                  <a:lnTo>
                    <a:pt x="573" y="38"/>
                  </a:lnTo>
                  <a:lnTo>
                    <a:pt x="573" y="38"/>
                  </a:lnTo>
                  <a:lnTo>
                    <a:pt x="570" y="38"/>
                  </a:lnTo>
                  <a:lnTo>
                    <a:pt x="568" y="36"/>
                  </a:lnTo>
                  <a:lnTo>
                    <a:pt x="565" y="36"/>
                  </a:lnTo>
                  <a:lnTo>
                    <a:pt x="565" y="36"/>
                  </a:lnTo>
                  <a:lnTo>
                    <a:pt x="558" y="41"/>
                  </a:lnTo>
                  <a:lnTo>
                    <a:pt x="556" y="41"/>
                  </a:lnTo>
                  <a:lnTo>
                    <a:pt x="556" y="43"/>
                  </a:lnTo>
                  <a:lnTo>
                    <a:pt x="556" y="45"/>
                  </a:lnTo>
                  <a:lnTo>
                    <a:pt x="554" y="48"/>
                  </a:lnTo>
                  <a:lnTo>
                    <a:pt x="554" y="48"/>
                  </a:lnTo>
                  <a:lnTo>
                    <a:pt x="549" y="48"/>
                  </a:lnTo>
                  <a:lnTo>
                    <a:pt x="544" y="45"/>
                  </a:lnTo>
                  <a:lnTo>
                    <a:pt x="537" y="41"/>
                  </a:lnTo>
                  <a:lnTo>
                    <a:pt x="535" y="38"/>
                  </a:lnTo>
                  <a:lnTo>
                    <a:pt x="532" y="36"/>
                  </a:lnTo>
                  <a:lnTo>
                    <a:pt x="532" y="34"/>
                  </a:lnTo>
                  <a:lnTo>
                    <a:pt x="528" y="34"/>
                  </a:lnTo>
                  <a:lnTo>
                    <a:pt x="523" y="34"/>
                  </a:lnTo>
                  <a:lnTo>
                    <a:pt x="521" y="34"/>
                  </a:lnTo>
                  <a:lnTo>
                    <a:pt x="511" y="36"/>
                  </a:lnTo>
                  <a:lnTo>
                    <a:pt x="509" y="36"/>
                  </a:lnTo>
                  <a:lnTo>
                    <a:pt x="499" y="34"/>
                  </a:lnTo>
                  <a:lnTo>
                    <a:pt x="497" y="31"/>
                  </a:lnTo>
                  <a:lnTo>
                    <a:pt x="495" y="29"/>
                  </a:lnTo>
                  <a:lnTo>
                    <a:pt x="495" y="26"/>
                  </a:lnTo>
                  <a:lnTo>
                    <a:pt x="495" y="24"/>
                  </a:lnTo>
                  <a:lnTo>
                    <a:pt x="492" y="22"/>
                  </a:lnTo>
                  <a:lnTo>
                    <a:pt x="492" y="22"/>
                  </a:lnTo>
                  <a:lnTo>
                    <a:pt x="490" y="19"/>
                  </a:lnTo>
                  <a:lnTo>
                    <a:pt x="490" y="19"/>
                  </a:lnTo>
                  <a:lnTo>
                    <a:pt x="487" y="17"/>
                  </a:lnTo>
                  <a:lnTo>
                    <a:pt x="487" y="15"/>
                  </a:lnTo>
                  <a:lnTo>
                    <a:pt x="485" y="15"/>
                  </a:lnTo>
                  <a:lnTo>
                    <a:pt x="485" y="12"/>
                  </a:lnTo>
                  <a:lnTo>
                    <a:pt x="485" y="10"/>
                  </a:lnTo>
                  <a:lnTo>
                    <a:pt x="483" y="8"/>
                  </a:lnTo>
                  <a:lnTo>
                    <a:pt x="478" y="8"/>
                  </a:lnTo>
                  <a:lnTo>
                    <a:pt x="476" y="5"/>
                  </a:lnTo>
                  <a:lnTo>
                    <a:pt x="473" y="5"/>
                  </a:lnTo>
                  <a:lnTo>
                    <a:pt x="473" y="5"/>
                  </a:lnTo>
                  <a:lnTo>
                    <a:pt x="471" y="3"/>
                  </a:lnTo>
                  <a:lnTo>
                    <a:pt x="468" y="0"/>
                  </a:lnTo>
                  <a:lnTo>
                    <a:pt x="466" y="0"/>
                  </a:lnTo>
                  <a:lnTo>
                    <a:pt x="464" y="0"/>
                  </a:lnTo>
                  <a:lnTo>
                    <a:pt x="454" y="8"/>
                  </a:lnTo>
                  <a:lnTo>
                    <a:pt x="452" y="8"/>
                  </a:lnTo>
                  <a:lnTo>
                    <a:pt x="445" y="3"/>
                  </a:lnTo>
                  <a:lnTo>
                    <a:pt x="445" y="3"/>
                  </a:lnTo>
                  <a:lnTo>
                    <a:pt x="442" y="0"/>
                  </a:lnTo>
                  <a:lnTo>
                    <a:pt x="442" y="0"/>
                  </a:lnTo>
                  <a:lnTo>
                    <a:pt x="440" y="0"/>
                  </a:lnTo>
                  <a:lnTo>
                    <a:pt x="440" y="0"/>
                  </a:lnTo>
                  <a:lnTo>
                    <a:pt x="438" y="0"/>
                  </a:lnTo>
                  <a:lnTo>
                    <a:pt x="438" y="3"/>
                  </a:lnTo>
                  <a:lnTo>
                    <a:pt x="433" y="8"/>
                  </a:lnTo>
                  <a:lnTo>
                    <a:pt x="431" y="8"/>
                  </a:lnTo>
                  <a:lnTo>
                    <a:pt x="428" y="12"/>
                  </a:lnTo>
                  <a:lnTo>
                    <a:pt x="428" y="15"/>
                  </a:lnTo>
                  <a:lnTo>
                    <a:pt x="433" y="17"/>
                  </a:lnTo>
                  <a:lnTo>
                    <a:pt x="433" y="19"/>
                  </a:lnTo>
                  <a:lnTo>
                    <a:pt x="435" y="22"/>
                  </a:lnTo>
                  <a:lnTo>
                    <a:pt x="433" y="24"/>
                  </a:lnTo>
                  <a:lnTo>
                    <a:pt x="431" y="29"/>
                  </a:lnTo>
                  <a:lnTo>
                    <a:pt x="431" y="29"/>
                  </a:lnTo>
                  <a:lnTo>
                    <a:pt x="431" y="31"/>
                  </a:lnTo>
                  <a:lnTo>
                    <a:pt x="433" y="31"/>
                  </a:lnTo>
                  <a:lnTo>
                    <a:pt x="438" y="31"/>
                  </a:lnTo>
                  <a:lnTo>
                    <a:pt x="440" y="31"/>
                  </a:lnTo>
                  <a:lnTo>
                    <a:pt x="440" y="34"/>
                  </a:lnTo>
                  <a:lnTo>
                    <a:pt x="438" y="36"/>
                  </a:lnTo>
                  <a:lnTo>
                    <a:pt x="438" y="36"/>
                  </a:lnTo>
                  <a:lnTo>
                    <a:pt x="438" y="41"/>
                  </a:lnTo>
                  <a:lnTo>
                    <a:pt x="440" y="43"/>
                  </a:lnTo>
                  <a:lnTo>
                    <a:pt x="438" y="45"/>
                  </a:lnTo>
                  <a:lnTo>
                    <a:pt x="431" y="45"/>
                  </a:lnTo>
                  <a:lnTo>
                    <a:pt x="426" y="45"/>
                  </a:lnTo>
                  <a:lnTo>
                    <a:pt x="421" y="48"/>
                  </a:lnTo>
                  <a:lnTo>
                    <a:pt x="407" y="60"/>
                  </a:lnTo>
                  <a:lnTo>
                    <a:pt x="405" y="62"/>
                  </a:lnTo>
                  <a:lnTo>
                    <a:pt x="402" y="60"/>
                  </a:lnTo>
                  <a:lnTo>
                    <a:pt x="398" y="57"/>
                  </a:lnTo>
                  <a:lnTo>
                    <a:pt x="395" y="55"/>
                  </a:lnTo>
                  <a:lnTo>
                    <a:pt x="390" y="57"/>
                  </a:lnTo>
                  <a:lnTo>
                    <a:pt x="379" y="60"/>
                  </a:lnTo>
                  <a:lnTo>
                    <a:pt x="376" y="60"/>
                  </a:lnTo>
                  <a:lnTo>
                    <a:pt x="379" y="62"/>
                  </a:lnTo>
                  <a:lnTo>
                    <a:pt x="379" y="64"/>
                  </a:lnTo>
                  <a:lnTo>
                    <a:pt x="379" y="67"/>
                  </a:lnTo>
                  <a:lnTo>
                    <a:pt x="381" y="74"/>
                  </a:lnTo>
                  <a:lnTo>
                    <a:pt x="383" y="79"/>
                  </a:lnTo>
                  <a:lnTo>
                    <a:pt x="383" y="81"/>
                  </a:lnTo>
                  <a:lnTo>
                    <a:pt x="383" y="83"/>
                  </a:lnTo>
                  <a:lnTo>
                    <a:pt x="379" y="88"/>
                  </a:lnTo>
                  <a:lnTo>
                    <a:pt x="376" y="90"/>
                  </a:lnTo>
                  <a:lnTo>
                    <a:pt x="376" y="93"/>
                  </a:lnTo>
                  <a:lnTo>
                    <a:pt x="374" y="93"/>
                  </a:lnTo>
                  <a:lnTo>
                    <a:pt x="372" y="95"/>
                  </a:lnTo>
                  <a:lnTo>
                    <a:pt x="369" y="95"/>
                  </a:lnTo>
                  <a:lnTo>
                    <a:pt x="367" y="97"/>
                  </a:lnTo>
                  <a:lnTo>
                    <a:pt x="364" y="109"/>
                  </a:lnTo>
                  <a:lnTo>
                    <a:pt x="364" y="114"/>
                  </a:lnTo>
                  <a:lnTo>
                    <a:pt x="360" y="116"/>
                  </a:lnTo>
                  <a:lnTo>
                    <a:pt x="360" y="119"/>
                  </a:lnTo>
                  <a:lnTo>
                    <a:pt x="355" y="121"/>
                  </a:lnTo>
                  <a:lnTo>
                    <a:pt x="355" y="121"/>
                  </a:lnTo>
                  <a:lnTo>
                    <a:pt x="353" y="119"/>
                  </a:lnTo>
                  <a:lnTo>
                    <a:pt x="353" y="119"/>
                  </a:lnTo>
                  <a:lnTo>
                    <a:pt x="353" y="119"/>
                  </a:lnTo>
                  <a:lnTo>
                    <a:pt x="350" y="119"/>
                  </a:lnTo>
                  <a:lnTo>
                    <a:pt x="348" y="119"/>
                  </a:lnTo>
                  <a:lnTo>
                    <a:pt x="348" y="121"/>
                  </a:lnTo>
                  <a:lnTo>
                    <a:pt x="345" y="126"/>
                  </a:lnTo>
                  <a:lnTo>
                    <a:pt x="345" y="126"/>
                  </a:lnTo>
                  <a:lnTo>
                    <a:pt x="343" y="128"/>
                  </a:lnTo>
                  <a:lnTo>
                    <a:pt x="343" y="131"/>
                  </a:lnTo>
                  <a:lnTo>
                    <a:pt x="343" y="133"/>
                  </a:lnTo>
                  <a:lnTo>
                    <a:pt x="343" y="135"/>
                  </a:lnTo>
                  <a:lnTo>
                    <a:pt x="343" y="147"/>
                  </a:lnTo>
                  <a:lnTo>
                    <a:pt x="343" y="152"/>
                  </a:lnTo>
                  <a:lnTo>
                    <a:pt x="341" y="152"/>
                  </a:lnTo>
                  <a:lnTo>
                    <a:pt x="341" y="154"/>
                  </a:lnTo>
                  <a:lnTo>
                    <a:pt x="341" y="154"/>
                  </a:lnTo>
                  <a:lnTo>
                    <a:pt x="338" y="154"/>
                  </a:lnTo>
                  <a:lnTo>
                    <a:pt x="334" y="157"/>
                  </a:lnTo>
                  <a:lnTo>
                    <a:pt x="334" y="157"/>
                  </a:lnTo>
                  <a:lnTo>
                    <a:pt x="331" y="159"/>
                  </a:lnTo>
                  <a:lnTo>
                    <a:pt x="331" y="161"/>
                  </a:lnTo>
                  <a:lnTo>
                    <a:pt x="329" y="159"/>
                  </a:lnTo>
                  <a:lnTo>
                    <a:pt x="324" y="157"/>
                  </a:lnTo>
                  <a:lnTo>
                    <a:pt x="322" y="157"/>
                  </a:lnTo>
                  <a:lnTo>
                    <a:pt x="317" y="157"/>
                  </a:lnTo>
                  <a:lnTo>
                    <a:pt x="315" y="154"/>
                  </a:lnTo>
                  <a:lnTo>
                    <a:pt x="312" y="154"/>
                  </a:lnTo>
                  <a:lnTo>
                    <a:pt x="310" y="152"/>
                  </a:lnTo>
                  <a:lnTo>
                    <a:pt x="308" y="152"/>
                  </a:lnTo>
                  <a:lnTo>
                    <a:pt x="305" y="150"/>
                  </a:lnTo>
                  <a:lnTo>
                    <a:pt x="305" y="147"/>
                  </a:lnTo>
                  <a:lnTo>
                    <a:pt x="305" y="142"/>
                  </a:lnTo>
                  <a:lnTo>
                    <a:pt x="305" y="140"/>
                  </a:lnTo>
                  <a:lnTo>
                    <a:pt x="298" y="138"/>
                  </a:lnTo>
                  <a:lnTo>
                    <a:pt x="298" y="138"/>
                  </a:lnTo>
                  <a:lnTo>
                    <a:pt x="296" y="138"/>
                  </a:lnTo>
                  <a:lnTo>
                    <a:pt x="293" y="138"/>
                  </a:lnTo>
                  <a:lnTo>
                    <a:pt x="296" y="140"/>
                  </a:lnTo>
                  <a:lnTo>
                    <a:pt x="298" y="142"/>
                  </a:lnTo>
                  <a:lnTo>
                    <a:pt x="301" y="142"/>
                  </a:lnTo>
                  <a:lnTo>
                    <a:pt x="301" y="142"/>
                  </a:lnTo>
                  <a:lnTo>
                    <a:pt x="298" y="145"/>
                  </a:lnTo>
                  <a:lnTo>
                    <a:pt x="296" y="147"/>
                  </a:lnTo>
                  <a:lnTo>
                    <a:pt x="293" y="147"/>
                  </a:lnTo>
                  <a:lnTo>
                    <a:pt x="291" y="147"/>
                  </a:lnTo>
                  <a:lnTo>
                    <a:pt x="291" y="147"/>
                  </a:lnTo>
                  <a:lnTo>
                    <a:pt x="291" y="145"/>
                  </a:lnTo>
                  <a:lnTo>
                    <a:pt x="289" y="145"/>
                  </a:lnTo>
                  <a:lnTo>
                    <a:pt x="289" y="145"/>
                  </a:lnTo>
                  <a:lnTo>
                    <a:pt x="289" y="147"/>
                  </a:lnTo>
                  <a:lnTo>
                    <a:pt x="289" y="147"/>
                  </a:lnTo>
                  <a:lnTo>
                    <a:pt x="291" y="150"/>
                  </a:lnTo>
                  <a:lnTo>
                    <a:pt x="291" y="152"/>
                  </a:lnTo>
                  <a:lnTo>
                    <a:pt x="291" y="154"/>
                  </a:lnTo>
                  <a:lnTo>
                    <a:pt x="289" y="154"/>
                  </a:lnTo>
                  <a:lnTo>
                    <a:pt x="286" y="157"/>
                  </a:lnTo>
                  <a:lnTo>
                    <a:pt x="284" y="157"/>
                  </a:lnTo>
                  <a:lnTo>
                    <a:pt x="284" y="159"/>
                  </a:lnTo>
                  <a:lnTo>
                    <a:pt x="284" y="161"/>
                  </a:lnTo>
                  <a:lnTo>
                    <a:pt x="284" y="168"/>
                  </a:lnTo>
                  <a:lnTo>
                    <a:pt x="284" y="171"/>
                  </a:lnTo>
                  <a:lnTo>
                    <a:pt x="284" y="171"/>
                  </a:lnTo>
                  <a:lnTo>
                    <a:pt x="279" y="173"/>
                  </a:lnTo>
                  <a:lnTo>
                    <a:pt x="279" y="176"/>
                  </a:lnTo>
                  <a:lnTo>
                    <a:pt x="279" y="178"/>
                  </a:lnTo>
                  <a:lnTo>
                    <a:pt x="279" y="180"/>
                  </a:lnTo>
                  <a:lnTo>
                    <a:pt x="277" y="183"/>
                  </a:lnTo>
                  <a:lnTo>
                    <a:pt x="275" y="183"/>
                  </a:lnTo>
                  <a:lnTo>
                    <a:pt x="272" y="180"/>
                  </a:lnTo>
                  <a:lnTo>
                    <a:pt x="272" y="180"/>
                  </a:lnTo>
                  <a:lnTo>
                    <a:pt x="275" y="176"/>
                  </a:lnTo>
                  <a:lnTo>
                    <a:pt x="272" y="176"/>
                  </a:lnTo>
                  <a:lnTo>
                    <a:pt x="267" y="178"/>
                  </a:lnTo>
                  <a:lnTo>
                    <a:pt x="265" y="178"/>
                  </a:lnTo>
                  <a:lnTo>
                    <a:pt x="260" y="176"/>
                  </a:lnTo>
                  <a:lnTo>
                    <a:pt x="258" y="173"/>
                  </a:lnTo>
                  <a:lnTo>
                    <a:pt x="258" y="168"/>
                  </a:lnTo>
                  <a:lnTo>
                    <a:pt x="256" y="166"/>
                  </a:lnTo>
                  <a:lnTo>
                    <a:pt x="251" y="168"/>
                  </a:lnTo>
                  <a:lnTo>
                    <a:pt x="249" y="173"/>
                  </a:lnTo>
                  <a:lnTo>
                    <a:pt x="246" y="176"/>
                  </a:lnTo>
                  <a:lnTo>
                    <a:pt x="246" y="176"/>
                  </a:lnTo>
                  <a:lnTo>
                    <a:pt x="239" y="176"/>
                  </a:lnTo>
                  <a:lnTo>
                    <a:pt x="237" y="178"/>
                  </a:lnTo>
                  <a:lnTo>
                    <a:pt x="237" y="178"/>
                  </a:lnTo>
                  <a:lnTo>
                    <a:pt x="237" y="180"/>
                  </a:lnTo>
                  <a:lnTo>
                    <a:pt x="234" y="183"/>
                  </a:lnTo>
                  <a:lnTo>
                    <a:pt x="232" y="190"/>
                  </a:lnTo>
                  <a:lnTo>
                    <a:pt x="232" y="194"/>
                  </a:lnTo>
                  <a:lnTo>
                    <a:pt x="230" y="197"/>
                  </a:lnTo>
                  <a:lnTo>
                    <a:pt x="227" y="194"/>
                  </a:lnTo>
                  <a:lnTo>
                    <a:pt x="227" y="194"/>
                  </a:lnTo>
                  <a:lnTo>
                    <a:pt x="225" y="192"/>
                  </a:lnTo>
                  <a:lnTo>
                    <a:pt x="225" y="192"/>
                  </a:lnTo>
                  <a:lnTo>
                    <a:pt x="225" y="190"/>
                  </a:lnTo>
                  <a:lnTo>
                    <a:pt x="222" y="190"/>
                  </a:lnTo>
                  <a:lnTo>
                    <a:pt x="222" y="190"/>
                  </a:lnTo>
                  <a:lnTo>
                    <a:pt x="220" y="190"/>
                  </a:lnTo>
                  <a:lnTo>
                    <a:pt x="218" y="190"/>
                  </a:lnTo>
                  <a:lnTo>
                    <a:pt x="218" y="187"/>
                  </a:lnTo>
                  <a:lnTo>
                    <a:pt x="213" y="187"/>
                  </a:lnTo>
                  <a:lnTo>
                    <a:pt x="206" y="185"/>
                  </a:lnTo>
                  <a:lnTo>
                    <a:pt x="206" y="183"/>
                  </a:lnTo>
                  <a:lnTo>
                    <a:pt x="204" y="183"/>
                  </a:lnTo>
                  <a:lnTo>
                    <a:pt x="201" y="180"/>
                  </a:lnTo>
                  <a:lnTo>
                    <a:pt x="199" y="180"/>
                  </a:lnTo>
                  <a:lnTo>
                    <a:pt x="196" y="180"/>
                  </a:lnTo>
                  <a:lnTo>
                    <a:pt x="192" y="183"/>
                  </a:lnTo>
                  <a:lnTo>
                    <a:pt x="189" y="185"/>
                  </a:lnTo>
                  <a:lnTo>
                    <a:pt x="185" y="185"/>
                  </a:lnTo>
                  <a:lnTo>
                    <a:pt x="180" y="183"/>
                  </a:lnTo>
                  <a:lnTo>
                    <a:pt x="180" y="180"/>
                  </a:lnTo>
                  <a:lnTo>
                    <a:pt x="180" y="180"/>
                  </a:lnTo>
                  <a:lnTo>
                    <a:pt x="180" y="178"/>
                  </a:lnTo>
                  <a:lnTo>
                    <a:pt x="178" y="178"/>
                  </a:lnTo>
                  <a:lnTo>
                    <a:pt x="178" y="178"/>
                  </a:lnTo>
                  <a:lnTo>
                    <a:pt x="178" y="180"/>
                  </a:lnTo>
                  <a:lnTo>
                    <a:pt x="178" y="180"/>
                  </a:lnTo>
                  <a:lnTo>
                    <a:pt x="178" y="183"/>
                  </a:lnTo>
                  <a:lnTo>
                    <a:pt x="180" y="187"/>
                  </a:lnTo>
                  <a:lnTo>
                    <a:pt x="180" y="190"/>
                  </a:lnTo>
                  <a:lnTo>
                    <a:pt x="180" y="192"/>
                  </a:lnTo>
                  <a:lnTo>
                    <a:pt x="178" y="197"/>
                  </a:lnTo>
                  <a:lnTo>
                    <a:pt x="175" y="197"/>
                  </a:lnTo>
                  <a:lnTo>
                    <a:pt x="173" y="197"/>
                  </a:lnTo>
                  <a:lnTo>
                    <a:pt x="173" y="194"/>
                  </a:lnTo>
                  <a:lnTo>
                    <a:pt x="173" y="190"/>
                  </a:lnTo>
                  <a:lnTo>
                    <a:pt x="173" y="190"/>
                  </a:lnTo>
                  <a:lnTo>
                    <a:pt x="170" y="187"/>
                  </a:lnTo>
                  <a:lnTo>
                    <a:pt x="170" y="187"/>
                  </a:lnTo>
                  <a:lnTo>
                    <a:pt x="168" y="190"/>
                  </a:lnTo>
                  <a:lnTo>
                    <a:pt x="168" y="190"/>
                  </a:lnTo>
                  <a:lnTo>
                    <a:pt x="166" y="190"/>
                  </a:lnTo>
                  <a:lnTo>
                    <a:pt x="163" y="192"/>
                  </a:lnTo>
                  <a:lnTo>
                    <a:pt x="161" y="192"/>
                  </a:lnTo>
                  <a:lnTo>
                    <a:pt x="159" y="192"/>
                  </a:lnTo>
                  <a:lnTo>
                    <a:pt x="156" y="192"/>
                  </a:lnTo>
                  <a:lnTo>
                    <a:pt x="154" y="190"/>
                  </a:lnTo>
                  <a:lnTo>
                    <a:pt x="154" y="190"/>
                  </a:lnTo>
                  <a:lnTo>
                    <a:pt x="152" y="187"/>
                  </a:lnTo>
                  <a:lnTo>
                    <a:pt x="149" y="187"/>
                  </a:lnTo>
                  <a:lnTo>
                    <a:pt x="147" y="187"/>
                  </a:lnTo>
                  <a:lnTo>
                    <a:pt x="147" y="192"/>
                  </a:lnTo>
                  <a:lnTo>
                    <a:pt x="147" y="192"/>
                  </a:lnTo>
                  <a:lnTo>
                    <a:pt x="152" y="199"/>
                  </a:lnTo>
                  <a:lnTo>
                    <a:pt x="147" y="206"/>
                  </a:lnTo>
                  <a:lnTo>
                    <a:pt x="147" y="206"/>
                  </a:lnTo>
                  <a:lnTo>
                    <a:pt x="144" y="206"/>
                  </a:lnTo>
                  <a:lnTo>
                    <a:pt x="142" y="204"/>
                  </a:lnTo>
                  <a:lnTo>
                    <a:pt x="140" y="204"/>
                  </a:lnTo>
                  <a:lnTo>
                    <a:pt x="137" y="204"/>
                  </a:lnTo>
                  <a:lnTo>
                    <a:pt x="137" y="206"/>
                  </a:lnTo>
                  <a:lnTo>
                    <a:pt x="137" y="209"/>
                  </a:lnTo>
                  <a:lnTo>
                    <a:pt x="137" y="211"/>
                  </a:lnTo>
                  <a:lnTo>
                    <a:pt x="135" y="213"/>
                  </a:lnTo>
                  <a:lnTo>
                    <a:pt x="130" y="218"/>
                  </a:lnTo>
                  <a:lnTo>
                    <a:pt x="128" y="221"/>
                  </a:lnTo>
                  <a:lnTo>
                    <a:pt x="128" y="223"/>
                  </a:lnTo>
                  <a:lnTo>
                    <a:pt x="128" y="225"/>
                  </a:lnTo>
                  <a:lnTo>
                    <a:pt x="128" y="228"/>
                  </a:lnTo>
                  <a:lnTo>
                    <a:pt x="130" y="232"/>
                  </a:lnTo>
                  <a:lnTo>
                    <a:pt x="130" y="232"/>
                  </a:lnTo>
                  <a:lnTo>
                    <a:pt x="135" y="235"/>
                  </a:lnTo>
                  <a:lnTo>
                    <a:pt x="137" y="239"/>
                  </a:lnTo>
                  <a:lnTo>
                    <a:pt x="137" y="244"/>
                  </a:lnTo>
                  <a:lnTo>
                    <a:pt x="133" y="247"/>
                  </a:lnTo>
                  <a:lnTo>
                    <a:pt x="116" y="251"/>
                  </a:lnTo>
                  <a:lnTo>
                    <a:pt x="111" y="256"/>
                  </a:lnTo>
                  <a:lnTo>
                    <a:pt x="109" y="256"/>
                  </a:lnTo>
                  <a:lnTo>
                    <a:pt x="104" y="256"/>
                  </a:lnTo>
                  <a:lnTo>
                    <a:pt x="102" y="256"/>
                  </a:lnTo>
                  <a:lnTo>
                    <a:pt x="100" y="258"/>
                  </a:lnTo>
                  <a:lnTo>
                    <a:pt x="100" y="258"/>
                  </a:lnTo>
                  <a:lnTo>
                    <a:pt x="100" y="261"/>
                  </a:lnTo>
                  <a:lnTo>
                    <a:pt x="97" y="265"/>
                  </a:lnTo>
                  <a:lnTo>
                    <a:pt x="97" y="270"/>
                  </a:lnTo>
                  <a:lnTo>
                    <a:pt x="100" y="275"/>
                  </a:lnTo>
                  <a:lnTo>
                    <a:pt x="102" y="280"/>
                  </a:lnTo>
                  <a:lnTo>
                    <a:pt x="104" y="284"/>
                  </a:lnTo>
                  <a:lnTo>
                    <a:pt x="107" y="287"/>
                  </a:lnTo>
                  <a:lnTo>
                    <a:pt x="107" y="292"/>
                  </a:lnTo>
                  <a:lnTo>
                    <a:pt x="107" y="296"/>
                  </a:lnTo>
                  <a:lnTo>
                    <a:pt x="104" y="299"/>
                  </a:lnTo>
                  <a:lnTo>
                    <a:pt x="100" y="301"/>
                  </a:lnTo>
                  <a:lnTo>
                    <a:pt x="95" y="299"/>
                  </a:lnTo>
                  <a:lnTo>
                    <a:pt x="88" y="296"/>
                  </a:lnTo>
                  <a:lnTo>
                    <a:pt x="59" y="284"/>
                  </a:lnTo>
                  <a:lnTo>
                    <a:pt x="55" y="284"/>
                  </a:lnTo>
                  <a:lnTo>
                    <a:pt x="50" y="287"/>
                  </a:lnTo>
                  <a:lnTo>
                    <a:pt x="45" y="289"/>
                  </a:lnTo>
                  <a:lnTo>
                    <a:pt x="43" y="292"/>
                  </a:lnTo>
                  <a:lnTo>
                    <a:pt x="43" y="294"/>
                  </a:lnTo>
                  <a:lnTo>
                    <a:pt x="38" y="299"/>
                  </a:lnTo>
                  <a:lnTo>
                    <a:pt x="36" y="303"/>
                  </a:lnTo>
                  <a:lnTo>
                    <a:pt x="33" y="308"/>
                  </a:lnTo>
                  <a:lnTo>
                    <a:pt x="36" y="310"/>
                  </a:lnTo>
                  <a:lnTo>
                    <a:pt x="36" y="313"/>
                  </a:lnTo>
                  <a:lnTo>
                    <a:pt x="40" y="318"/>
                  </a:lnTo>
                  <a:lnTo>
                    <a:pt x="40" y="320"/>
                  </a:lnTo>
                  <a:lnTo>
                    <a:pt x="40" y="325"/>
                  </a:lnTo>
                  <a:lnTo>
                    <a:pt x="43" y="329"/>
                  </a:lnTo>
                  <a:lnTo>
                    <a:pt x="43" y="329"/>
                  </a:lnTo>
                  <a:lnTo>
                    <a:pt x="40" y="332"/>
                  </a:lnTo>
                  <a:lnTo>
                    <a:pt x="40" y="332"/>
                  </a:lnTo>
                  <a:lnTo>
                    <a:pt x="40" y="334"/>
                  </a:lnTo>
                  <a:lnTo>
                    <a:pt x="40" y="334"/>
                  </a:lnTo>
                  <a:lnTo>
                    <a:pt x="40" y="337"/>
                  </a:lnTo>
                  <a:lnTo>
                    <a:pt x="43" y="341"/>
                  </a:lnTo>
                  <a:lnTo>
                    <a:pt x="43" y="344"/>
                  </a:lnTo>
                  <a:lnTo>
                    <a:pt x="43" y="348"/>
                  </a:lnTo>
                  <a:lnTo>
                    <a:pt x="38" y="358"/>
                  </a:lnTo>
                  <a:lnTo>
                    <a:pt x="38" y="365"/>
                  </a:lnTo>
                  <a:lnTo>
                    <a:pt x="36" y="367"/>
                  </a:lnTo>
                  <a:lnTo>
                    <a:pt x="33" y="370"/>
                  </a:lnTo>
                  <a:lnTo>
                    <a:pt x="29" y="367"/>
                  </a:lnTo>
                  <a:lnTo>
                    <a:pt x="26" y="367"/>
                  </a:lnTo>
                  <a:lnTo>
                    <a:pt x="24" y="363"/>
                  </a:lnTo>
                  <a:lnTo>
                    <a:pt x="21" y="363"/>
                  </a:lnTo>
                  <a:lnTo>
                    <a:pt x="19" y="363"/>
                  </a:lnTo>
                  <a:lnTo>
                    <a:pt x="19" y="363"/>
                  </a:lnTo>
                  <a:lnTo>
                    <a:pt x="19" y="365"/>
                  </a:lnTo>
                  <a:lnTo>
                    <a:pt x="17" y="370"/>
                  </a:lnTo>
                  <a:lnTo>
                    <a:pt x="17" y="372"/>
                  </a:lnTo>
                  <a:lnTo>
                    <a:pt x="17" y="379"/>
                  </a:lnTo>
                  <a:lnTo>
                    <a:pt x="17" y="379"/>
                  </a:lnTo>
                  <a:lnTo>
                    <a:pt x="33" y="377"/>
                  </a:lnTo>
                  <a:lnTo>
                    <a:pt x="50" y="377"/>
                  </a:lnTo>
                  <a:lnTo>
                    <a:pt x="69" y="374"/>
                  </a:lnTo>
                  <a:lnTo>
                    <a:pt x="85" y="372"/>
                  </a:lnTo>
                  <a:lnTo>
                    <a:pt x="102" y="372"/>
                  </a:lnTo>
                  <a:lnTo>
                    <a:pt x="121" y="370"/>
                  </a:lnTo>
                  <a:lnTo>
                    <a:pt x="137" y="367"/>
                  </a:lnTo>
                  <a:lnTo>
                    <a:pt x="154" y="365"/>
                  </a:lnTo>
                  <a:lnTo>
                    <a:pt x="154" y="363"/>
                  </a:lnTo>
                  <a:lnTo>
                    <a:pt x="154" y="358"/>
                  </a:lnTo>
                  <a:lnTo>
                    <a:pt x="154" y="355"/>
                  </a:lnTo>
                  <a:lnTo>
                    <a:pt x="152" y="351"/>
                  </a:lnTo>
                  <a:lnTo>
                    <a:pt x="149" y="344"/>
                  </a:lnTo>
                  <a:lnTo>
                    <a:pt x="149" y="344"/>
                  </a:lnTo>
                  <a:lnTo>
                    <a:pt x="149" y="341"/>
                  </a:lnTo>
                  <a:lnTo>
                    <a:pt x="149" y="341"/>
                  </a:lnTo>
                  <a:lnTo>
                    <a:pt x="149" y="341"/>
                  </a:lnTo>
                  <a:lnTo>
                    <a:pt x="156" y="341"/>
                  </a:lnTo>
                  <a:lnTo>
                    <a:pt x="163" y="341"/>
                  </a:lnTo>
                  <a:lnTo>
                    <a:pt x="170" y="341"/>
                  </a:lnTo>
                  <a:lnTo>
                    <a:pt x="170" y="341"/>
                  </a:lnTo>
                  <a:lnTo>
                    <a:pt x="170" y="344"/>
                  </a:lnTo>
                  <a:lnTo>
                    <a:pt x="173" y="344"/>
                  </a:lnTo>
                  <a:lnTo>
                    <a:pt x="173" y="346"/>
                  </a:lnTo>
                  <a:lnTo>
                    <a:pt x="173" y="346"/>
                  </a:lnTo>
                  <a:lnTo>
                    <a:pt x="173" y="346"/>
                  </a:lnTo>
                  <a:lnTo>
                    <a:pt x="178" y="344"/>
                  </a:lnTo>
                  <a:lnTo>
                    <a:pt x="180" y="344"/>
                  </a:lnTo>
                  <a:lnTo>
                    <a:pt x="182" y="344"/>
                  </a:lnTo>
                  <a:lnTo>
                    <a:pt x="189" y="344"/>
                  </a:lnTo>
                  <a:lnTo>
                    <a:pt x="196" y="341"/>
                  </a:lnTo>
                  <a:lnTo>
                    <a:pt x="206" y="341"/>
                  </a:lnTo>
                  <a:lnTo>
                    <a:pt x="215" y="339"/>
                  </a:lnTo>
                  <a:lnTo>
                    <a:pt x="227" y="339"/>
                  </a:lnTo>
                  <a:lnTo>
                    <a:pt x="237" y="337"/>
                  </a:lnTo>
                  <a:lnTo>
                    <a:pt x="249" y="337"/>
                  </a:lnTo>
                  <a:lnTo>
                    <a:pt x="260" y="334"/>
                  </a:lnTo>
                  <a:lnTo>
                    <a:pt x="270" y="334"/>
                  </a:lnTo>
                  <a:lnTo>
                    <a:pt x="279" y="332"/>
                  </a:lnTo>
                  <a:lnTo>
                    <a:pt x="286" y="332"/>
                  </a:lnTo>
                  <a:lnTo>
                    <a:pt x="291" y="329"/>
                  </a:lnTo>
                  <a:lnTo>
                    <a:pt x="296" y="329"/>
                  </a:lnTo>
                  <a:lnTo>
                    <a:pt x="298" y="329"/>
                  </a:lnTo>
                  <a:lnTo>
                    <a:pt x="301" y="329"/>
                  </a:lnTo>
                  <a:lnTo>
                    <a:pt x="305" y="327"/>
                  </a:lnTo>
                  <a:lnTo>
                    <a:pt x="305" y="327"/>
                  </a:lnTo>
                  <a:lnTo>
                    <a:pt x="310" y="327"/>
                  </a:lnTo>
                  <a:lnTo>
                    <a:pt x="312" y="327"/>
                  </a:lnTo>
                  <a:lnTo>
                    <a:pt x="322" y="327"/>
                  </a:lnTo>
                  <a:lnTo>
                    <a:pt x="336" y="325"/>
                  </a:lnTo>
                  <a:lnTo>
                    <a:pt x="353" y="322"/>
                  </a:lnTo>
                  <a:lnTo>
                    <a:pt x="372" y="322"/>
                  </a:lnTo>
                  <a:lnTo>
                    <a:pt x="395" y="320"/>
                  </a:lnTo>
                  <a:lnTo>
                    <a:pt x="419" y="318"/>
                  </a:lnTo>
                  <a:lnTo>
                    <a:pt x="445" y="315"/>
                  </a:lnTo>
                  <a:lnTo>
                    <a:pt x="471" y="313"/>
                  </a:lnTo>
                  <a:lnTo>
                    <a:pt x="495" y="308"/>
                  </a:lnTo>
                  <a:lnTo>
                    <a:pt x="516" y="306"/>
                  </a:lnTo>
                  <a:lnTo>
                    <a:pt x="537" y="306"/>
                  </a:lnTo>
                  <a:lnTo>
                    <a:pt x="554" y="303"/>
                  </a:lnTo>
                  <a:lnTo>
                    <a:pt x="568" y="301"/>
                  </a:lnTo>
                  <a:lnTo>
                    <a:pt x="575" y="301"/>
                  </a:lnTo>
                  <a:lnTo>
                    <a:pt x="580" y="301"/>
                  </a:lnTo>
                  <a:lnTo>
                    <a:pt x="584" y="299"/>
                  </a:lnTo>
                  <a:lnTo>
                    <a:pt x="587" y="299"/>
                  </a:lnTo>
                  <a:lnTo>
                    <a:pt x="589" y="296"/>
                  </a:lnTo>
                  <a:lnTo>
                    <a:pt x="594" y="292"/>
                  </a:lnTo>
                  <a:lnTo>
                    <a:pt x="596" y="292"/>
                  </a:lnTo>
                  <a:lnTo>
                    <a:pt x="596" y="292"/>
                  </a:lnTo>
                  <a:lnTo>
                    <a:pt x="603" y="287"/>
                  </a:lnTo>
                  <a:lnTo>
                    <a:pt x="613" y="284"/>
                  </a:lnTo>
                  <a:lnTo>
                    <a:pt x="615" y="282"/>
                  </a:lnTo>
                  <a:lnTo>
                    <a:pt x="615" y="282"/>
                  </a:lnTo>
                  <a:lnTo>
                    <a:pt x="618" y="282"/>
                  </a:lnTo>
                  <a:lnTo>
                    <a:pt x="620" y="277"/>
                  </a:lnTo>
                  <a:lnTo>
                    <a:pt x="629" y="273"/>
                  </a:lnTo>
                  <a:lnTo>
                    <a:pt x="639" y="270"/>
                  </a:lnTo>
                  <a:lnTo>
                    <a:pt x="641" y="270"/>
                  </a:lnTo>
                  <a:lnTo>
                    <a:pt x="641" y="270"/>
                  </a:lnTo>
                  <a:lnTo>
                    <a:pt x="641" y="268"/>
                  </a:lnTo>
                  <a:lnTo>
                    <a:pt x="641" y="268"/>
                  </a:lnTo>
                  <a:lnTo>
                    <a:pt x="641" y="268"/>
                  </a:lnTo>
                  <a:lnTo>
                    <a:pt x="641" y="265"/>
                  </a:lnTo>
                  <a:lnTo>
                    <a:pt x="641" y="265"/>
                  </a:lnTo>
                  <a:lnTo>
                    <a:pt x="641" y="265"/>
                  </a:lnTo>
                  <a:lnTo>
                    <a:pt x="644" y="263"/>
                  </a:lnTo>
                  <a:lnTo>
                    <a:pt x="644" y="258"/>
                  </a:lnTo>
                  <a:lnTo>
                    <a:pt x="646" y="256"/>
                  </a:lnTo>
                  <a:lnTo>
                    <a:pt x="646" y="256"/>
                  </a:lnTo>
                  <a:lnTo>
                    <a:pt x="646" y="256"/>
                  </a:lnTo>
                  <a:lnTo>
                    <a:pt x="651" y="256"/>
                  </a:lnTo>
                  <a:lnTo>
                    <a:pt x="655" y="251"/>
                  </a:lnTo>
                  <a:lnTo>
                    <a:pt x="662" y="249"/>
                  </a:lnTo>
                  <a:lnTo>
                    <a:pt x="662" y="249"/>
                  </a:lnTo>
                  <a:lnTo>
                    <a:pt x="665" y="247"/>
                  </a:lnTo>
                  <a:lnTo>
                    <a:pt x="665" y="247"/>
                  </a:lnTo>
                  <a:lnTo>
                    <a:pt x="665" y="247"/>
                  </a:lnTo>
                  <a:lnTo>
                    <a:pt x="665" y="244"/>
                  </a:lnTo>
                  <a:lnTo>
                    <a:pt x="665" y="244"/>
                  </a:lnTo>
                  <a:lnTo>
                    <a:pt x="665" y="242"/>
                  </a:lnTo>
                  <a:lnTo>
                    <a:pt x="665" y="242"/>
                  </a:lnTo>
                  <a:lnTo>
                    <a:pt x="665" y="242"/>
                  </a:lnTo>
                  <a:lnTo>
                    <a:pt x="662" y="239"/>
                  </a:lnTo>
                  <a:lnTo>
                    <a:pt x="665" y="237"/>
                  </a:lnTo>
                  <a:lnTo>
                    <a:pt x="665" y="237"/>
                  </a:lnTo>
                  <a:lnTo>
                    <a:pt x="667" y="235"/>
                  </a:lnTo>
                  <a:lnTo>
                    <a:pt x="674" y="228"/>
                  </a:lnTo>
                  <a:lnTo>
                    <a:pt x="677" y="228"/>
                  </a:lnTo>
                  <a:lnTo>
                    <a:pt x="677" y="228"/>
                  </a:lnTo>
                  <a:lnTo>
                    <a:pt x="677" y="228"/>
                  </a:lnTo>
                  <a:lnTo>
                    <a:pt x="677" y="225"/>
                  </a:lnTo>
                  <a:lnTo>
                    <a:pt x="677" y="225"/>
                  </a:lnTo>
                  <a:lnTo>
                    <a:pt x="677" y="225"/>
                  </a:lnTo>
                  <a:lnTo>
                    <a:pt x="677" y="223"/>
                  </a:lnTo>
                  <a:lnTo>
                    <a:pt x="677" y="221"/>
                  </a:lnTo>
                  <a:lnTo>
                    <a:pt x="674" y="218"/>
                  </a:lnTo>
                  <a:lnTo>
                    <a:pt x="677" y="218"/>
                  </a:lnTo>
                  <a:lnTo>
                    <a:pt x="677" y="216"/>
                  </a:lnTo>
                  <a:lnTo>
                    <a:pt x="681" y="211"/>
                  </a:lnTo>
                  <a:lnTo>
                    <a:pt x="691" y="204"/>
                  </a:lnTo>
                  <a:lnTo>
                    <a:pt x="698" y="199"/>
                  </a:lnTo>
                  <a:lnTo>
                    <a:pt x="705" y="194"/>
                  </a:lnTo>
                  <a:lnTo>
                    <a:pt x="707" y="194"/>
                  </a:lnTo>
                  <a:lnTo>
                    <a:pt x="714" y="185"/>
                  </a:lnTo>
                  <a:lnTo>
                    <a:pt x="724" y="176"/>
                  </a:lnTo>
                  <a:lnTo>
                    <a:pt x="729" y="168"/>
                  </a:lnTo>
                  <a:lnTo>
                    <a:pt x="736" y="161"/>
                  </a:lnTo>
                  <a:lnTo>
                    <a:pt x="741" y="154"/>
                  </a:lnTo>
                  <a:lnTo>
                    <a:pt x="738" y="154"/>
                  </a:lnTo>
                  <a:close/>
                  <a:moveTo>
                    <a:pt x="5" y="372"/>
                  </a:moveTo>
                  <a:lnTo>
                    <a:pt x="0" y="374"/>
                  </a:lnTo>
                  <a:lnTo>
                    <a:pt x="0" y="379"/>
                  </a:lnTo>
                  <a:lnTo>
                    <a:pt x="3" y="379"/>
                  </a:lnTo>
                  <a:lnTo>
                    <a:pt x="3" y="381"/>
                  </a:lnTo>
                  <a:lnTo>
                    <a:pt x="10" y="379"/>
                  </a:lnTo>
                  <a:lnTo>
                    <a:pt x="10" y="379"/>
                  </a:lnTo>
                  <a:lnTo>
                    <a:pt x="7" y="374"/>
                  </a:lnTo>
                  <a:lnTo>
                    <a:pt x="5" y="372"/>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8" name="Freeform 37"/>
            <p:cNvSpPr>
              <a:spLocks/>
            </p:cNvSpPr>
            <p:nvPr/>
          </p:nvSpPr>
          <p:spPr bwMode="auto">
            <a:xfrm>
              <a:off x="3236478" y="3716139"/>
              <a:ext cx="859352" cy="441853"/>
            </a:xfrm>
            <a:custGeom>
              <a:avLst/>
              <a:gdLst>
                <a:gd name="T0" fmla="*/ 672 w 741"/>
                <a:gd name="T1" fmla="*/ 372 h 381"/>
                <a:gd name="T2" fmla="*/ 580 w 741"/>
                <a:gd name="T3" fmla="*/ 377 h 381"/>
                <a:gd name="T4" fmla="*/ 485 w 741"/>
                <a:gd name="T5" fmla="*/ 379 h 381"/>
                <a:gd name="T6" fmla="*/ 393 w 741"/>
                <a:gd name="T7" fmla="*/ 381 h 381"/>
                <a:gd name="T8" fmla="*/ 301 w 741"/>
                <a:gd name="T9" fmla="*/ 381 h 381"/>
                <a:gd name="T10" fmla="*/ 208 w 741"/>
                <a:gd name="T11" fmla="*/ 381 h 381"/>
                <a:gd name="T12" fmla="*/ 116 w 741"/>
                <a:gd name="T13" fmla="*/ 381 h 381"/>
                <a:gd name="T14" fmla="*/ 24 w 741"/>
                <a:gd name="T15" fmla="*/ 381 h 381"/>
                <a:gd name="T16" fmla="*/ 0 w 741"/>
                <a:gd name="T17" fmla="*/ 346 h 381"/>
                <a:gd name="T18" fmla="*/ 3 w 741"/>
                <a:gd name="T19" fmla="*/ 298 h 381"/>
                <a:gd name="T20" fmla="*/ 3 w 741"/>
                <a:gd name="T21" fmla="*/ 253 h 381"/>
                <a:gd name="T22" fmla="*/ 3 w 741"/>
                <a:gd name="T23" fmla="*/ 206 h 381"/>
                <a:gd name="T24" fmla="*/ 3 w 741"/>
                <a:gd name="T25" fmla="*/ 159 h 381"/>
                <a:gd name="T26" fmla="*/ 5 w 741"/>
                <a:gd name="T27" fmla="*/ 114 h 381"/>
                <a:gd name="T28" fmla="*/ 5 w 741"/>
                <a:gd name="T29" fmla="*/ 66 h 381"/>
                <a:gd name="T30" fmla="*/ 5 w 741"/>
                <a:gd name="T31" fmla="*/ 22 h 381"/>
                <a:gd name="T32" fmla="*/ 66 w 741"/>
                <a:gd name="T33" fmla="*/ 10 h 381"/>
                <a:gd name="T34" fmla="*/ 147 w 741"/>
                <a:gd name="T35" fmla="*/ 10 h 381"/>
                <a:gd name="T36" fmla="*/ 230 w 741"/>
                <a:gd name="T37" fmla="*/ 10 h 381"/>
                <a:gd name="T38" fmla="*/ 310 w 741"/>
                <a:gd name="T39" fmla="*/ 10 h 381"/>
                <a:gd name="T40" fmla="*/ 391 w 741"/>
                <a:gd name="T41" fmla="*/ 10 h 381"/>
                <a:gd name="T42" fmla="*/ 473 w 741"/>
                <a:gd name="T43" fmla="*/ 7 h 381"/>
                <a:gd name="T44" fmla="*/ 554 w 741"/>
                <a:gd name="T45" fmla="*/ 5 h 381"/>
                <a:gd name="T46" fmla="*/ 634 w 741"/>
                <a:gd name="T47" fmla="*/ 3 h 381"/>
                <a:gd name="T48" fmla="*/ 663 w 741"/>
                <a:gd name="T49" fmla="*/ 7 h 381"/>
                <a:gd name="T50" fmla="*/ 667 w 741"/>
                <a:gd name="T51" fmla="*/ 10 h 381"/>
                <a:gd name="T52" fmla="*/ 670 w 741"/>
                <a:gd name="T53" fmla="*/ 12 h 381"/>
                <a:gd name="T54" fmla="*/ 677 w 741"/>
                <a:gd name="T55" fmla="*/ 17 h 381"/>
                <a:gd name="T56" fmla="*/ 686 w 741"/>
                <a:gd name="T57" fmla="*/ 12 h 381"/>
                <a:gd name="T58" fmla="*/ 691 w 741"/>
                <a:gd name="T59" fmla="*/ 14 h 381"/>
                <a:gd name="T60" fmla="*/ 698 w 741"/>
                <a:gd name="T61" fmla="*/ 19 h 381"/>
                <a:gd name="T62" fmla="*/ 698 w 741"/>
                <a:gd name="T63" fmla="*/ 26 h 381"/>
                <a:gd name="T64" fmla="*/ 700 w 741"/>
                <a:gd name="T65" fmla="*/ 31 h 381"/>
                <a:gd name="T66" fmla="*/ 691 w 741"/>
                <a:gd name="T67" fmla="*/ 31 h 381"/>
                <a:gd name="T68" fmla="*/ 689 w 741"/>
                <a:gd name="T69" fmla="*/ 38 h 381"/>
                <a:gd name="T70" fmla="*/ 681 w 741"/>
                <a:gd name="T71" fmla="*/ 45 h 381"/>
                <a:gd name="T72" fmla="*/ 681 w 741"/>
                <a:gd name="T73" fmla="*/ 52 h 381"/>
                <a:gd name="T74" fmla="*/ 677 w 741"/>
                <a:gd name="T75" fmla="*/ 57 h 381"/>
                <a:gd name="T76" fmla="*/ 684 w 741"/>
                <a:gd name="T77" fmla="*/ 62 h 381"/>
                <a:gd name="T78" fmla="*/ 689 w 741"/>
                <a:gd name="T79" fmla="*/ 69 h 381"/>
                <a:gd name="T80" fmla="*/ 696 w 741"/>
                <a:gd name="T81" fmla="*/ 74 h 381"/>
                <a:gd name="T82" fmla="*/ 700 w 741"/>
                <a:gd name="T83" fmla="*/ 88 h 381"/>
                <a:gd name="T84" fmla="*/ 707 w 741"/>
                <a:gd name="T85" fmla="*/ 95 h 381"/>
                <a:gd name="T86" fmla="*/ 717 w 741"/>
                <a:gd name="T87" fmla="*/ 100 h 381"/>
                <a:gd name="T88" fmla="*/ 724 w 741"/>
                <a:gd name="T89" fmla="*/ 100 h 381"/>
                <a:gd name="T90" fmla="*/ 726 w 741"/>
                <a:gd name="T91" fmla="*/ 102 h 381"/>
                <a:gd name="T92" fmla="*/ 726 w 741"/>
                <a:gd name="T93" fmla="*/ 104 h 381"/>
                <a:gd name="T94" fmla="*/ 729 w 741"/>
                <a:gd name="T95" fmla="*/ 107 h 381"/>
                <a:gd name="T96" fmla="*/ 731 w 741"/>
                <a:gd name="T97" fmla="*/ 164 h 381"/>
                <a:gd name="T98" fmla="*/ 734 w 741"/>
                <a:gd name="T99" fmla="*/ 227 h 381"/>
                <a:gd name="T100" fmla="*/ 736 w 741"/>
                <a:gd name="T101" fmla="*/ 289 h 381"/>
                <a:gd name="T102" fmla="*/ 741 w 741"/>
                <a:gd name="T103" fmla="*/ 353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1" h="381">
                  <a:moveTo>
                    <a:pt x="741" y="369"/>
                  </a:moveTo>
                  <a:lnTo>
                    <a:pt x="717" y="369"/>
                  </a:lnTo>
                  <a:lnTo>
                    <a:pt x="693" y="372"/>
                  </a:lnTo>
                  <a:lnTo>
                    <a:pt x="672" y="372"/>
                  </a:lnTo>
                  <a:lnTo>
                    <a:pt x="648" y="374"/>
                  </a:lnTo>
                  <a:lnTo>
                    <a:pt x="625" y="374"/>
                  </a:lnTo>
                  <a:lnTo>
                    <a:pt x="601" y="374"/>
                  </a:lnTo>
                  <a:lnTo>
                    <a:pt x="580" y="377"/>
                  </a:lnTo>
                  <a:lnTo>
                    <a:pt x="556" y="377"/>
                  </a:lnTo>
                  <a:lnTo>
                    <a:pt x="532" y="377"/>
                  </a:lnTo>
                  <a:lnTo>
                    <a:pt x="509" y="379"/>
                  </a:lnTo>
                  <a:lnTo>
                    <a:pt x="485" y="379"/>
                  </a:lnTo>
                  <a:lnTo>
                    <a:pt x="464" y="379"/>
                  </a:lnTo>
                  <a:lnTo>
                    <a:pt x="440" y="379"/>
                  </a:lnTo>
                  <a:lnTo>
                    <a:pt x="417" y="381"/>
                  </a:lnTo>
                  <a:lnTo>
                    <a:pt x="393" y="381"/>
                  </a:lnTo>
                  <a:lnTo>
                    <a:pt x="372" y="381"/>
                  </a:lnTo>
                  <a:lnTo>
                    <a:pt x="348" y="381"/>
                  </a:lnTo>
                  <a:lnTo>
                    <a:pt x="324" y="381"/>
                  </a:lnTo>
                  <a:lnTo>
                    <a:pt x="301" y="381"/>
                  </a:lnTo>
                  <a:lnTo>
                    <a:pt x="277" y="381"/>
                  </a:lnTo>
                  <a:lnTo>
                    <a:pt x="256" y="381"/>
                  </a:lnTo>
                  <a:lnTo>
                    <a:pt x="232" y="381"/>
                  </a:lnTo>
                  <a:lnTo>
                    <a:pt x="208" y="381"/>
                  </a:lnTo>
                  <a:lnTo>
                    <a:pt x="185" y="381"/>
                  </a:lnTo>
                  <a:lnTo>
                    <a:pt x="161" y="381"/>
                  </a:lnTo>
                  <a:lnTo>
                    <a:pt x="140" y="381"/>
                  </a:lnTo>
                  <a:lnTo>
                    <a:pt x="116" y="381"/>
                  </a:lnTo>
                  <a:lnTo>
                    <a:pt x="92" y="381"/>
                  </a:lnTo>
                  <a:lnTo>
                    <a:pt x="69" y="381"/>
                  </a:lnTo>
                  <a:lnTo>
                    <a:pt x="48" y="381"/>
                  </a:lnTo>
                  <a:lnTo>
                    <a:pt x="24" y="381"/>
                  </a:lnTo>
                  <a:lnTo>
                    <a:pt x="0" y="381"/>
                  </a:lnTo>
                  <a:lnTo>
                    <a:pt x="0" y="369"/>
                  </a:lnTo>
                  <a:lnTo>
                    <a:pt x="0" y="358"/>
                  </a:lnTo>
                  <a:lnTo>
                    <a:pt x="0" y="346"/>
                  </a:lnTo>
                  <a:lnTo>
                    <a:pt x="0" y="334"/>
                  </a:lnTo>
                  <a:lnTo>
                    <a:pt x="0" y="322"/>
                  </a:lnTo>
                  <a:lnTo>
                    <a:pt x="0" y="310"/>
                  </a:lnTo>
                  <a:lnTo>
                    <a:pt x="3" y="298"/>
                  </a:lnTo>
                  <a:lnTo>
                    <a:pt x="3" y="287"/>
                  </a:lnTo>
                  <a:lnTo>
                    <a:pt x="3" y="275"/>
                  </a:lnTo>
                  <a:lnTo>
                    <a:pt x="3" y="263"/>
                  </a:lnTo>
                  <a:lnTo>
                    <a:pt x="3" y="253"/>
                  </a:lnTo>
                  <a:lnTo>
                    <a:pt x="3" y="242"/>
                  </a:lnTo>
                  <a:lnTo>
                    <a:pt x="3" y="230"/>
                  </a:lnTo>
                  <a:lnTo>
                    <a:pt x="3" y="218"/>
                  </a:lnTo>
                  <a:lnTo>
                    <a:pt x="3" y="206"/>
                  </a:lnTo>
                  <a:lnTo>
                    <a:pt x="3" y="194"/>
                  </a:lnTo>
                  <a:lnTo>
                    <a:pt x="3" y="182"/>
                  </a:lnTo>
                  <a:lnTo>
                    <a:pt x="3" y="171"/>
                  </a:lnTo>
                  <a:lnTo>
                    <a:pt x="3" y="159"/>
                  </a:lnTo>
                  <a:lnTo>
                    <a:pt x="3" y="147"/>
                  </a:lnTo>
                  <a:lnTo>
                    <a:pt x="5" y="137"/>
                  </a:lnTo>
                  <a:lnTo>
                    <a:pt x="5" y="126"/>
                  </a:lnTo>
                  <a:lnTo>
                    <a:pt x="5" y="114"/>
                  </a:lnTo>
                  <a:lnTo>
                    <a:pt x="5" y="102"/>
                  </a:lnTo>
                  <a:lnTo>
                    <a:pt x="5" y="90"/>
                  </a:lnTo>
                  <a:lnTo>
                    <a:pt x="5" y="78"/>
                  </a:lnTo>
                  <a:lnTo>
                    <a:pt x="5" y="66"/>
                  </a:lnTo>
                  <a:lnTo>
                    <a:pt x="5" y="55"/>
                  </a:lnTo>
                  <a:lnTo>
                    <a:pt x="5" y="43"/>
                  </a:lnTo>
                  <a:lnTo>
                    <a:pt x="5" y="31"/>
                  </a:lnTo>
                  <a:lnTo>
                    <a:pt x="5" y="22"/>
                  </a:lnTo>
                  <a:lnTo>
                    <a:pt x="5" y="10"/>
                  </a:lnTo>
                  <a:lnTo>
                    <a:pt x="26" y="10"/>
                  </a:lnTo>
                  <a:lnTo>
                    <a:pt x="48" y="10"/>
                  </a:lnTo>
                  <a:lnTo>
                    <a:pt x="66" y="10"/>
                  </a:lnTo>
                  <a:lnTo>
                    <a:pt x="88" y="10"/>
                  </a:lnTo>
                  <a:lnTo>
                    <a:pt x="107" y="10"/>
                  </a:lnTo>
                  <a:lnTo>
                    <a:pt x="128" y="10"/>
                  </a:lnTo>
                  <a:lnTo>
                    <a:pt x="147" y="10"/>
                  </a:lnTo>
                  <a:lnTo>
                    <a:pt x="168" y="10"/>
                  </a:lnTo>
                  <a:lnTo>
                    <a:pt x="189" y="10"/>
                  </a:lnTo>
                  <a:lnTo>
                    <a:pt x="208" y="10"/>
                  </a:lnTo>
                  <a:lnTo>
                    <a:pt x="230" y="10"/>
                  </a:lnTo>
                  <a:lnTo>
                    <a:pt x="249" y="10"/>
                  </a:lnTo>
                  <a:lnTo>
                    <a:pt x="270" y="10"/>
                  </a:lnTo>
                  <a:lnTo>
                    <a:pt x="289" y="10"/>
                  </a:lnTo>
                  <a:lnTo>
                    <a:pt x="310" y="10"/>
                  </a:lnTo>
                  <a:lnTo>
                    <a:pt x="331" y="10"/>
                  </a:lnTo>
                  <a:lnTo>
                    <a:pt x="350" y="10"/>
                  </a:lnTo>
                  <a:lnTo>
                    <a:pt x="372" y="10"/>
                  </a:lnTo>
                  <a:lnTo>
                    <a:pt x="391" y="10"/>
                  </a:lnTo>
                  <a:lnTo>
                    <a:pt x="412" y="10"/>
                  </a:lnTo>
                  <a:lnTo>
                    <a:pt x="431" y="7"/>
                  </a:lnTo>
                  <a:lnTo>
                    <a:pt x="452" y="7"/>
                  </a:lnTo>
                  <a:lnTo>
                    <a:pt x="473" y="7"/>
                  </a:lnTo>
                  <a:lnTo>
                    <a:pt x="492" y="7"/>
                  </a:lnTo>
                  <a:lnTo>
                    <a:pt x="514" y="7"/>
                  </a:lnTo>
                  <a:lnTo>
                    <a:pt x="532" y="5"/>
                  </a:lnTo>
                  <a:lnTo>
                    <a:pt x="554" y="5"/>
                  </a:lnTo>
                  <a:lnTo>
                    <a:pt x="575" y="5"/>
                  </a:lnTo>
                  <a:lnTo>
                    <a:pt x="594" y="3"/>
                  </a:lnTo>
                  <a:lnTo>
                    <a:pt x="615" y="3"/>
                  </a:lnTo>
                  <a:lnTo>
                    <a:pt x="634" y="3"/>
                  </a:lnTo>
                  <a:lnTo>
                    <a:pt x="655" y="0"/>
                  </a:lnTo>
                  <a:lnTo>
                    <a:pt x="660" y="5"/>
                  </a:lnTo>
                  <a:lnTo>
                    <a:pt x="663" y="7"/>
                  </a:lnTo>
                  <a:lnTo>
                    <a:pt x="663" y="7"/>
                  </a:lnTo>
                  <a:lnTo>
                    <a:pt x="665" y="7"/>
                  </a:lnTo>
                  <a:lnTo>
                    <a:pt x="665" y="10"/>
                  </a:lnTo>
                  <a:lnTo>
                    <a:pt x="665" y="10"/>
                  </a:lnTo>
                  <a:lnTo>
                    <a:pt x="667" y="10"/>
                  </a:lnTo>
                  <a:lnTo>
                    <a:pt x="667" y="12"/>
                  </a:lnTo>
                  <a:lnTo>
                    <a:pt x="667" y="12"/>
                  </a:lnTo>
                  <a:lnTo>
                    <a:pt x="670" y="12"/>
                  </a:lnTo>
                  <a:lnTo>
                    <a:pt x="670" y="12"/>
                  </a:lnTo>
                  <a:lnTo>
                    <a:pt x="672" y="12"/>
                  </a:lnTo>
                  <a:lnTo>
                    <a:pt x="672" y="14"/>
                  </a:lnTo>
                  <a:lnTo>
                    <a:pt x="674" y="17"/>
                  </a:lnTo>
                  <a:lnTo>
                    <a:pt x="677" y="17"/>
                  </a:lnTo>
                  <a:lnTo>
                    <a:pt x="679" y="17"/>
                  </a:lnTo>
                  <a:lnTo>
                    <a:pt x="681" y="14"/>
                  </a:lnTo>
                  <a:lnTo>
                    <a:pt x="684" y="12"/>
                  </a:lnTo>
                  <a:lnTo>
                    <a:pt x="686" y="12"/>
                  </a:lnTo>
                  <a:lnTo>
                    <a:pt x="689" y="12"/>
                  </a:lnTo>
                  <a:lnTo>
                    <a:pt x="691" y="12"/>
                  </a:lnTo>
                  <a:lnTo>
                    <a:pt x="691" y="12"/>
                  </a:lnTo>
                  <a:lnTo>
                    <a:pt x="691" y="14"/>
                  </a:lnTo>
                  <a:lnTo>
                    <a:pt x="691" y="14"/>
                  </a:lnTo>
                  <a:lnTo>
                    <a:pt x="691" y="17"/>
                  </a:lnTo>
                  <a:lnTo>
                    <a:pt x="693" y="17"/>
                  </a:lnTo>
                  <a:lnTo>
                    <a:pt x="698" y="19"/>
                  </a:lnTo>
                  <a:lnTo>
                    <a:pt x="698" y="22"/>
                  </a:lnTo>
                  <a:lnTo>
                    <a:pt x="698" y="22"/>
                  </a:lnTo>
                  <a:lnTo>
                    <a:pt x="698" y="26"/>
                  </a:lnTo>
                  <a:lnTo>
                    <a:pt x="698" y="26"/>
                  </a:lnTo>
                  <a:lnTo>
                    <a:pt x="698" y="29"/>
                  </a:lnTo>
                  <a:lnTo>
                    <a:pt x="698" y="29"/>
                  </a:lnTo>
                  <a:lnTo>
                    <a:pt x="700" y="29"/>
                  </a:lnTo>
                  <a:lnTo>
                    <a:pt x="700" y="31"/>
                  </a:lnTo>
                  <a:lnTo>
                    <a:pt x="698" y="33"/>
                  </a:lnTo>
                  <a:lnTo>
                    <a:pt x="696" y="33"/>
                  </a:lnTo>
                  <a:lnTo>
                    <a:pt x="691" y="31"/>
                  </a:lnTo>
                  <a:lnTo>
                    <a:pt x="691" y="31"/>
                  </a:lnTo>
                  <a:lnTo>
                    <a:pt x="689" y="33"/>
                  </a:lnTo>
                  <a:lnTo>
                    <a:pt x="689" y="33"/>
                  </a:lnTo>
                  <a:lnTo>
                    <a:pt x="689" y="38"/>
                  </a:lnTo>
                  <a:lnTo>
                    <a:pt x="689" y="38"/>
                  </a:lnTo>
                  <a:lnTo>
                    <a:pt x="689" y="38"/>
                  </a:lnTo>
                  <a:lnTo>
                    <a:pt x="686" y="40"/>
                  </a:lnTo>
                  <a:lnTo>
                    <a:pt x="684" y="43"/>
                  </a:lnTo>
                  <a:lnTo>
                    <a:pt x="681" y="45"/>
                  </a:lnTo>
                  <a:lnTo>
                    <a:pt x="681" y="48"/>
                  </a:lnTo>
                  <a:lnTo>
                    <a:pt x="681" y="50"/>
                  </a:lnTo>
                  <a:lnTo>
                    <a:pt x="681" y="50"/>
                  </a:lnTo>
                  <a:lnTo>
                    <a:pt x="681" y="52"/>
                  </a:lnTo>
                  <a:lnTo>
                    <a:pt x="681" y="52"/>
                  </a:lnTo>
                  <a:lnTo>
                    <a:pt x="679" y="52"/>
                  </a:lnTo>
                  <a:lnTo>
                    <a:pt x="677" y="52"/>
                  </a:lnTo>
                  <a:lnTo>
                    <a:pt x="677" y="57"/>
                  </a:lnTo>
                  <a:lnTo>
                    <a:pt x="679" y="59"/>
                  </a:lnTo>
                  <a:lnTo>
                    <a:pt x="681" y="59"/>
                  </a:lnTo>
                  <a:lnTo>
                    <a:pt x="681" y="62"/>
                  </a:lnTo>
                  <a:lnTo>
                    <a:pt x="684" y="62"/>
                  </a:lnTo>
                  <a:lnTo>
                    <a:pt x="686" y="66"/>
                  </a:lnTo>
                  <a:lnTo>
                    <a:pt x="686" y="66"/>
                  </a:lnTo>
                  <a:lnTo>
                    <a:pt x="686" y="69"/>
                  </a:lnTo>
                  <a:lnTo>
                    <a:pt x="689" y="69"/>
                  </a:lnTo>
                  <a:lnTo>
                    <a:pt x="693" y="71"/>
                  </a:lnTo>
                  <a:lnTo>
                    <a:pt x="693" y="71"/>
                  </a:lnTo>
                  <a:lnTo>
                    <a:pt x="693" y="74"/>
                  </a:lnTo>
                  <a:lnTo>
                    <a:pt x="696" y="74"/>
                  </a:lnTo>
                  <a:lnTo>
                    <a:pt x="698" y="76"/>
                  </a:lnTo>
                  <a:lnTo>
                    <a:pt x="698" y="78"/>
                  </a:lnTo>
                  <a:lnTo>
                    <a:pt x="698" y="83"/>
                  </a:lnTo>
                  <a:lnTo>
                    <a:pt x="700" y="88"/>
                  </a:lnTo>
                  <a:lnTo>
                    <a:pt x="705" y="90"/>
                  </a:lnTo>
                  <a:lnTo>
                    <a:pt x="705" y="90"/>
                  </a:lnTo>
                  <a:lnTo>
                    <a:pt x="705" y="93"/>
                  </a:lnTo>
                  <a:lnTo>
                    <a:pt x="707" y="95"/>
                  </a:lnTo>
                  <a:lnTo>
                    <a:pt x="707" y="97"/>
                  </a:lnTo>
                  <a:lnTo>
                    <a:pt x="710" y="97"/>
                  </a:lnTo>
                  <a:lnTo>
                    <a:pt x="715" y="100"/>
                  </a:lnTo>
                  <a:lnTo>
                    <a:pt x="717" y="100"/>
                  </a:lnTo>
                  <a:lnTo>
                    <a:pt x="719" y="100"/>
                  </a:lnTo>
                  <a:lnTo>
                    <a:pt x="722" y="100"/>
                  </a:lnTo>
                  <a:lnTo>
                    <a:pt x="722" y="100"/>
                  </a:lnTo>
                  <a:lnTo>
                    <a:pt x="724" y="100"/>
                  </a:lnTo>
                  <a:lnTo>
                    <a:pt x="724" y="100"/>
                  </a:lnTo>
                  <a:lnTo>
                    <a:pt x="724" y="102"/>
                  </a:lnTo>
                  <a:lnTo>
                    <a:pt x="724" y="102"/>
                  </a:lnTo>
                  <a:lnTo>
                    <a:pt x="726" y="102"/>
                  </a:lnTo>
                  <a:lnTo>
                    <a:pt x="729" y="102"/>
                  </a:lnTo>
                  <a:lnTo>
                    <a:pt x="729" y="104"/>
                  </a:lnTo>
                  <a:lnTo>
                    <a:pt x="726" y="104"/>
                  </a:lnTo>
                  <a:lnTo>
                    <a:pt x="726" y="104"/>
                  </a:lnTo>
                  <a:lnTo>
                    <a:pt x="726" y="107"/>
                  </a:lnTo>
                  <a:lnTo>
                    <a:pt x="726" y="107"/>
                  </a:lnTo>
                  <a:lnTo>
                    <a:pt x="729" y="107"/>
                  </a:lnTo>
                  <a:lnTo>
                    <a:pt x="729" y="107"/>
                  </a:lnTo>
                  <a:lnTo>
                    <a:pt x="729" y="116"/>
                  </a:lnTo>
                  <a:lnTo>
                    <a:pt x="729" y="133"/>
                  </a:lnTo>
                  <a:lnTo>
                    <a:pt x="729" y="147"/>
                  </a:lnTo>
                  <a:lnTo>
                    <a:pt x="731" y="164"/>
                  </a:lnTo>
                  <a:lnTo>
                    <a:pt x="731" y="180"/>
                  </a:lnTo>
                  <a:lnTo>
                    <a:pt x="731" y="194"/>
                  </a:lnTo>
                  <a:lnTo>
                    <a:pt x="734" y="211"/>
                  </a:lnTo>
                  <a:lnTo>
                    <a:pt x="734" y="227"/>
                  </a:lnTo>
                  <a:lnTo>
                    <a:pt x="734" y="242"/>
                  </a:lnTo>
                  <a:lnTo>
                    <a:pt x="736" y="258"/>
                  </a:lnTo>
                  <a:lnTo>
                    <a:pt x="736" y="275"/>
                  </a:lnTo>
                  <a:lnTo>
                    <a:pt x="736" y="289"/>
                  </a:lnTo>
                  <a:lnTo>
                    <a:pt x="738" y="306"/>
                  </a:lnTo>
                  <a:lnTo>
                    <a:pt x="738" y="322"/>
                  </a:lnTo>
                  <a:lnTo>
                    <a:pt x="738" y="336"/>
                  </a:lnTo>
                  <a:lnTo>
                    <a:pt x="741" y="353"/>
                  </a:lnTo>
                  <a:lnTo>
                    <a:pt x="741" y="369"/>
                  </a:lnTo>
                  <a:lnTo>
                    <a:pt x="741" y="369"/>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39" name="Freeform 38"/>
            <p:cNvSpPr>
              <a:spLocks/>
            </p:cNvSpPr>
            <p:nvPr/>
          </p:nvSpPr>
          <p:spPr bwMode="auto">
            <a:xfrm>
              <a:off x="4835728" y="3362425"/>
              <a:ext cx="359513" cy="608852"/>
            </a:xfrm>
            <a:custGeom>
              <a:avLst/>
              <a:gdLst>
                <a:gd name="T0" fmla="*/ 301 w 310"/>
                <a:gd name="T1" fmla="*/ 348 h 525"/>
                <a:gd name="T2" fmla="*/ 298 w 310"/>
                <a:gd name="T3" fmla="*/ 331 h 525"/>
                <a:gd name="T4" fmla="*/ 296 w 310"/>
                <a:gd name="T5" fmla="*/ 277 h 525"/>
                <a:gd name="T6" fmla="*/ 286 w 310"/>
                <a:gd name="T7" fmla="*/ 206 h 525"/>
                <a:gd name="T8" fmla="*/ 277 w 310"/>
                <a:gd name="T9" fmla="*/ 137 h 525"/>
                <a:gd name="T10" fmla="*/ 270 w 310"/>
                <a:gd name="T11" fmla="*/ 66 h 525"/>
                <a:gd name="T12" fmla="*/ 253 w 310"/>
                <a:gd name="T13" fmla="*/ 2 h 525"/>
                <a:gd name="T14" fmla="*/ 201 w 310"/>
                <a:gd name="T15" fmla="*/ 9 h 525"/>
                <a:gd name="T16" fmla="*/ 145 w 310"/>
                <a:gd name="T17" fmla="*/ 16 h 525"/>
                <a:gd name="T18" fmla="*/ 85 w 310"/>
                <a:gd name="T19" fmla="*/ 24 h 525"/>
                <a:gd name="T20" fmla="*/ 19 w 310"/>
                <a:gd name="T21" fmla="*/ 45 h 525"/>
                <a:gd name="T22" fmla="*/ 5 w 310"/>
                <a:gd name="T23" fmla="*/ 38 h 525"/>
                <a:gd name="T24" fmla="*/ 17 w 310"/>
                <a:gd name="T25" fmla="*/ 144 h 525"/>
                <a:gd name="T26" fmla="*/ 31 w 310"/>
                <a:gd name="T27" fmla="*/ 286 h 525"/>
                <a:gd name="T28" fmla="*/ 29 w 310"/>
                <a:gd name="T29" fmla="*/ 336 h 525"/>
                <a:gd name="T30" fmla="*/ 29 w 310"/>
                <a:gd name="T31" fmla="*/ 360 h 525"/>
                <a:gd name="T32" fmla="*/ 40 w 310"/>
                <a:gd name="T33" fmla="*/ 374 h 525"/>
                <a:gd name="T34" fmla="*/ 45 w 310"/>
                <a:gd name="T35" fmla="*/ 395 h 525"/>
                <a:gd name="T36" fmla="*/ 38 w 310"/>
                <a:gd name="T37" fmla="*/ 412 h 525"/>
                <a:gd name="T38" fmla="*/ 36 w 310"/>
                <a:gd name="T39" fmla="*/ 421 h 525"/>
                <a:gd name="T40" fmla="*/ 36 w 310"/>
                <a:gd name="T41" fmla="*/ 431 h 525"/>
                <a:gd name="T42" fmla="*/ 33 w 310"/>
                <a:gd name="T43" fmla="*/ 435 h 525"/>
                <a:gd name="T44" fmla="*/ 26 w 310"/>
                <a:gd name="T45" fmla="*/ 447 h 525"/>
                <a:gd name="T46" fmla="*/ 19 w 310"/>
                <a:gd name="T47" fmla="*/ 457 h 525"/>
                <a:gd name="T48" fmla="*/ 17 w 310"/>
                <a:gd name="T49" fmla="*/ 459 h 525"/>
                <a:gd name="T50" fmla="*/ 12 w 310"/>
                <a:gd name="T51" fmla="*/ 461 h 525"/>
                <a:gd name="T52" fmla="*/ 7 w 310"/>
                <a:gd name="T53" fmla="*/ 469 h 525"/>
                <a:gd name="T54" fmla="*/ 10 w 310"/>
                <a:gd name="T55" fmla="*/ 476 h 525"/>
                <a:gd name="T56" fmla="*/ 7 w 310"/>
                <a:gd name="T57" fmla="*/ 485 h 525"/>
                <a:gd name="T58" fmla="*/ 7 w 310"/>
                <a:gd name="T59" fmla="*/ 492 h 525"/>
                <a:gd name="T60" fmla="*/ 5 w 310"/>
                <a:gd name="T61" fmla="*/ 502 h 525"/>
                <a:gd name="T62" fmla="*/ 5 w 310"/>
                <a:gd name="T63" fmla="*/ 511 h 525"/>
                <a:gd name="T64" fmla="*/ 7 w 310"/>
                <a:gd name="T65" fmla="*/ 521 h 525"/>
                <a:gd name="T66" fmla="*/ 5 w 310"/>
                <a:gd name="T67" fmla="*/ 523 h 525"/>
                <a:gd name="T68" fmla="*/ 22 w 310"/>
                <a:gd name="T69" fmla="*/ 518 h 525"/>
                <a:gd name="T70" fmla="*/ 24 w 310"/>
                <a:gd name="T71" fmla="*/ 509 h 525"/>
                <a:gd name="T72" fmla="*/ 38 w 310"/>
                <a:gd name="T73" fmla="*/ 509 h 525"/>
                <a:gd name="T74" fmla="*/ 45 w 310"/>
                <a:gd name="T75" fmla="*/ 516 h 525"/>
                <a:gd name="T76" fmla="*/ 48 w 310"/>
                <a:gd name="T77" fmla="*/ 499 h 525"/>
                <a:gd name="T78" fmla="*/ 55 w 310"/>
                <a:gd name="T79" fmla="*/ 504 h 525"/>
                <a:gd name="T80" fmla="*/ 76 w 310"/>
                <a:gd name="T81" fmla="*/ 502 h 525"/>
                <a:gd name="T82" fmla="*/ 92 w 310"/>
                <a:gd name="T83" fmla="*/ 509 h 525"/>
                <a:gd name="T84" fmla="*/ 102 w 310"/>
                <a:gd name="T85" fmla="*/ 513 h 525"/>
                <a:gd name="T86" fmla="*/ 116 w 310"/>
                <a:gd name="T87" fmla="*/ 495 h 525"/>
                <a:gd name="T88" fmla="*/ 130 w 310"/>
                <a:gd name="T89" fmla="*/ 495 h 525"/>
                <a:gd name="T90" fmla="*/ 145 w 310"/>
                <a:gd name="T91" fmla="*/ 502 h 525"/>
                <a:gd name="T92" fmla="*/ 154 w 310"/>
                <a:gd name="T93" fmla="*/ 490 h 525"/>
                <a:gd name="T94" fmla="*/ 161 w 310"/>
                <a:gd name="T95" fmla="*/ 473 h 525"/>
                <a:gd name="T96" fmla="*/ 161 w 310"/>
                <a:gd name="T97" fmla="*/ 464 h 525"/>
                <a:gd name="T98" fmla="*/ 171 w 310"/>
                <a:gd name="T99" fmla="*/ 461 h 525"/>
                <a:gd name="T100" fmla="*/ 175 w 310"/>
                <a:gd name="T101" fmla="*/ 459 h 525"/>
                <a:gd name="T102" fmla="*/ 185 w 310"/>
                <a:gd name="T103" fmla="*/ 473 h 525"/>
                <a:gd name="T104" fmla="*/ 204 w 310"/>
                <a:gd name="T105" fmla="*/ 476 h 525"/>
                <a:gd name="T106" fmla="*/ 213 w 310"/>
                <a:gd name="T107" fmla="*/ 466 h 525"/>
                <a:gd name="T108" fmla="*/ 218 w 310"/>
                <a:gd name="T109" fmla="*/ 440 h 525"/>
                <a:gd name="T110" fmla="*/ 225 w 310"/>
                <a:gd name="T111" fmla="*/ 440 h 525"/>
                <a:gd name="T112" fmla="*/ 242 w 310"/>
                <a:gd name="T113" fmla="*/ 414 h 525"/>
                <a:gd name="T114" fmla="*/ 253 w 310"/>
                <a:gd name="T115" fmla="*/ 398 h 525"/>
                <a:gd name="T116" fmla="*/ 260 w 310"/>
                <a:gd name="T117" fmla="*/ 376 h 525"/>
                <a:gd name="T118" fmla="*/ 296 w 310"/>
                <a:gd name="T119" fmla="*/ 364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10" h="525">
                  <a:moveTo>
                    <a:pt x="308" y="355"/>
                  </a:moveTo>
                  <a:lnTo>
                    <a:pt x="310" y="353"/>
                  </a:lnTo>
                  <a:lnTo>
                    <a:pt x="310" y="350"/>
                  </a:lnTo>
                  <a:lnTo>
                    <a:pt x="308" y="350"/>
                  </a:lnTo>
                  <a:lnTo>
                    <a:pt x="303" y="350"/>
                  </a:lnTo>
                  <a:lnTo>
                    <a:pt x="301" y="350"/>
                  </a:lnTo>
                  <a:lnTo>
                    <a:pt x="301" y="348"/>
                  </a:lnTo>
                  <a:lnTo>
                    <a:pt x="301" y="348"/>
                  </a:lnTo>
                  <a:lnTo>
                    <a:pt x="303" y="343"/>
                  </a:lnTo>
                  <a:lnTo>
                    <a:pt x="305" y="341"/>
                  </a:lnTo>
                  <a:lnTo>
                    <a:pt x="303" y="338"/>
                  </a:lnTo>
                  <a:lnTo>
                    <a:pt x="303" y="336"/>
                  </a:lnTo>
                  <a:lnTo>
                    <a:pt x="298" y="334"/>
                  </a:lnTo>
                  <a:lnTo>
                    <a:pt x="298" y="331"/>
                  </a:lnTo>
                  <a:lnTo>
                    <a:pt x="301" y="327"/>
                  </a:lnTo>
                  <a:lnTo>
                    <a:pt x="303" y="327"/>
                  </a:lnTo>
                  <a:lnTo>
                    <a:pt x="301" y="315"/>
                  </a:lnTo>
                  <a:lnTo>
                    <a:pt x="301" y="305"/>
                  </a:lnTo>
                  <a:lnTo>
                    <a:pt x="298" y="296"/>
                  </a:lnTo>
                  <a:lnTo>
                    <a:pt x="298" y="286"/>
                  </a:lnTo>
                  <a:lnTo>
                    <a:pt x="296" y="277"/>
                  </a:lnTo>
                  <a:lnTo>
                    <a:pt x="294" y="265"/>
                  </a:lnTo>
                  <a:lnTo>
                    <a:pt x="294" y="256"/>
                  </a:lnTo>
                  <a:lnTo>
                    <a:pt x="291" y="246"/>
                  </a:lnTo>
                  <a:lnTo>
                    <a:pt x="291" y="237"/>
                  </a:lnTo>
                  <a:lnTo>
                    <a:pt x="289" y="227"/>
                  </a:lnTo>
                  <a:lnTo>
                    <a:pt x="289" y="215"/>
                  </a:lnTo>
                  <a:lnTo>
                    <a:pt x="286" y="206"/>
                  </a:lnTo>
                  <a:lnTo>
                    <a:pt x="286" y="196"/>
                  </a:lnTo>
                  <a:lnTo>
                    <a:pt x="284" y="187"/>
                  </a:lnTo>
                  <a:lnTo>
                    <a:pt x="284" y="177"/>
                  </a:lnTo>
                  <a:lnTo>
                    <a:pt x="282" y="166"/>
                  </a:lnTo>
                  <a:lnTo>
                    <a:pt x="282" y="156"/>
                  </a:lnTo>
                  <a:lnTo>
                    <a:pt x="279" y="147"/>
                  </a:lnTo>
                  <a:lnTo>
                    <a:pt x="277" y="137"/>
                  </a:lnTo>
                  <a:lnTo>
                    <a:pt x="277" y="128"/>
                  </a:lnTo>
                  <a:lnTo>
                    <a:pt x="275" y="116"/>
                  </a:lnTo>
                  <a:lnTo>
                    <a:pt x="275" y="106"/>
                  </a:lnTo>
                  <a:lnTo>
                    <a:pt x="272" y="97"/>
                  </a:lnTo>
                  <a:lnTo>
                    <a:pt x="272" y="87"/>
                  </a:lnTo>
                  <a:lnTo>
                    <a:pt x="270" y="78"/>
                  </a:lnTo>
                  <a:lnTo>
                    <a:pt x="270" y="66"/>
                  </a:lnTo>
                  <a:lnTo>
                    <a:pt x="268" y="57"/>
                  </a:lnTo>
                  <a:lnTo>
                    <a:pt x="268" y="47"/>
                  </a:lnTo>
                  <a:lnTo>
                    <a:pt x="263" y="28"/>
                  </a:lnTo>
                  <a:lnTo>
                    <a:pt x="263" y="16"/>
                  </a:lnTo>
                  <a:lnTo>
                    <a:pt x="260" y="7"/>
                  </a:lnTo>
                  <a:lnTo>
                    <a:pt x="260" y="0"/>
                  </a:lnTo>
                  <a:lnTo>
                    <a:pt x="253" y="2"/>
                  </a:lnTo>
                  <a:lnTo>
                    <a:pt x="246" y="2"/>
                  </a:lnTo>
                  <a:lnTo>
                    <a:pt x="239" y="5"/>
                  </a:lnTo>
                  <a:lnTo>
                    <a:pt x="232" y="5"/>
                  </a:lnTo>
                  <a:lnTo>
                    <a:pt x="225" y="5"/>
                  </a:lnTo>
                  <a:lnTo>
                    <a:pt x="215" y="7"/>
                  </a:lnTo>
                  <a:lnTo>
                    <a:pt x="208" y="7"/>
                  </a:lnTo>
                  <a:lnTo>
                    <a:pt x="201" y="9"/>
                  </a:lnTo>
                  <a:lnTo>
                    <a:pt x="194" y="9"/>
                  </a:lnTo>
                  <a:lnTo>
                    <a:pt x="187" y="9"/>
                  </a:lnTo>
                  <a:lnTo>
                    <a:pt x="180" y="12"/>
                  </a:lnTo>
                  <a:lnTo>
                    <a:pt x="173" y="12"/>
                  </a:lnTo>
                  <a:lnTo>
                    <a:pt x="166" y="14"/>
                  </a:lnTo>
                  <a:lnTo>
                    <a:pt x="152" y="14"/>
                  </a:lnTo>
                  <a:lnTo>
                    <a:pt x="145" y="16"/>
                  </a:lnTo>
                  <a:lnTo>
                    <a:pt x="137" y="16"/>
                  </a:lnTo>
                  <a:lnTo>
                    <a:pt x="128" y="19"/>
                  </a:lnTo>
                  <a:lnTo>
                    <a:pt x="121" y="19"/>
                  </a:lnTo>
                  <a:lnTo>
                    <a:pt x="107" y="21"/>
                  </a:lnTo>
                  <a:lnTo>
                    <a:pt x="100" y="21"/>
                  </a:lnTo>
                  <a:lnTo>
                    <a:pt x="92" y="21"/>
                  </a:lnTo>
                  <a:lnTo>
                    <a:pt x="85" y="24"/>
                  </a:lnTo>
                  <a:lnTo>
                    <a:pt x="78" y="24"/>
                  </a:lnTo>
                  <a:lnTo>
                    <a:pt x="71" y="26"/>
                  </a:lnTo>
                  <a:lnTo>
                    <a:pt x="69" y="26"/>
                  </a:lnTo>
                  <a:lnTo>
                    <a:pt x="52" y="38"/>
                  </a:lnTo>
                  <a:lnTo>
                    <a:pt x="36" y="45"/>
                  </a:lnTo>
                  <a:lnTo>
                    <a:pt x="26" y="47"/>
                  </a:lnTo>
                  <a:lnTo>
                    <a:pt x="19" y="45"/>
                  </a:lnTo>
                  <a:lnTo>
                    <a:pt x="17" y="45"/>
                  </a:lnTo>
                  <a:lnTo>
                    <a:pt x="14" y="45"/>
                  </a:lnTo>
                  <a:lnTo>
                    <a:pt x="14" y="42"/>
                  </a:lnTo>
                  <a:lnTo>
                    <a:pt x="14" y="40"/>
                  </a:lnTo>
                  <a:lnTo>
                    <a:pt x="10" y="42"/>
                  </a:lnTo>
                  <a:lnTo>
                    <a:pt x="7" y="40"/>
                  </a:lnTo>
                  <a:lnTo>
                    <a:pt x="5" y="38"/>
                  </a:lnTo>
                  <a:lnTo>
                    <a:pt x="5" y="38"/>
                  </a:lnTo>
                  <a:lnTo>
                    <a:pt x="7" y="57"/>
                  </a:lnTo>
                  <a:lnTo>
                    <a:pt x="7" y="73"/>
                  </a:lnTo>
                  <a:lnTo>
                    <a:pt x="10" y="90"/>
                  </a:lnTo>
                  <a:lnTo>
                    <a:pt x="12" y="109"/>
                  </a:lnTo>
                  <a:lnTo>
                    <a:pt x="14" y="125"/>
                  </a:lnTo>
                  <a:lnTo>
                    <a:pt x="17" y="144"/>
                  </a:lnTo>
                  <a:lnTo>
                    <a:pt x="17" y="161"/>
                  </a:lnTo>
                  <a:lnTo>
                    <a:pt x="19" y="180"/>
                  </a:lnTo>
                  <a:lnTo>
                    <a:pt x="22" y="196"/>
                  </a:lnTo>
                  <a:lnTo>
                    <a:pt x="24" y="215"/>
                  </a:lnTo>
                  <a:lnTo>
                    <a:pt x="26" y="232"/>
                  </a:lnTo>
                  <a:lnTo>
                    <a:pt x="29" y="267"/>
                  </a:lnTo>
                  <a:lnTo>
                    <a:pt x="31" y="286"/>
                  </a:lnTo>
                  <a:lnTo>
                    <a:pt x="33" y="303"/>
                  </a:lnTo>
                  <a:lnTo>
                    <a:pt x="36" y="322"/>
                  </a:lnTo>
                  <a:lnTo>
                    <a:pt x="36" y="327"/>
                  </a:lnTo>
                  <a:lnTo>
                    <a:pt x="36" y="327"/>
                  </a:lnTo>
                  <a:lnTo>
                    <a:pt x="31" y="331"/>
                  </a:lnTo>
                  <a:lnTo>
                    <a:pt x="29" y="331"/>
                  </a:lnTo>
                  <a:lnTo>
                    <a:pt x="29" y="336"/>
                  </a:lnTo>
                  <a:lnTo>
                    <a:pt x="29" y="336"/>
                  </a:lnTo>
                  <a:lnTo>
                    <a:pt x="31" y="341"/>
                  </a:lnTo>
                  <a:lnTo>
                    <a:pt x="31" y="345"/>
                  </a:lnTo>
                  <a:lnTo>
                    <a:pt x="26" y="353"/>
                  </a:lnTo>
                  <a:lnTo>
                    <a:pt x="26" y="357"/>
                  </a:lnTo>
                  <a:lnTo>
                    <a:pt x="26" y="360"/>
                  </a:lnTo>
                  <a:lnTo>
                    <a:pt x="29" y="360"/>
                  </a:lnTo>
                  <a:lnTo>
                    <a:pt x="29" y="360"/>
                  </a:lnTo>
                  <a:lnTo>
                    <a:pt x="33" y="362"/>
                  </a:lnTo>
                  <a:lnTo>
                    <a:pt x="33" y="364"/>
                  </a:lnTo>
                  <a:lnTo>
                    <a:pt x="36" y="369"/>
                  </a:lnTo>
                  <a:lnTo>
                    <a:pt x="36" y="371"/>
                  </a:lnTo>
                  <a:lnTo>
                    <a:pt x="38" y="371"/>
                  </a:lnTo>
                  <a:lnTo>
                    <a:pt x="40" y="374"/>
                  </a:lnTo>
                  <a:lnTo>
                    <a:pt x="40" y="376"/>
                  </a:lnTo>
                  <a:lnTo>
                    <a:pt x="43" y="381"/>
                  </a:lnTo>
                  <a:lnTo>
                    <a:pt x="40" y="383"/>
                  </a:lnTo>
                  <a:lnTo>
                    <a:pt x="40" y="383"/>
                  </a:lnTo>
                  <a:lnTo>
                    <a:pt x="40" y="386"/>
                  </a:lnTo>
                  <a:lnTo>
                    <a:pt x="43" y="390"/>
                  </a:lnTo>
                  <a:lnTo>
                    <a:pt x="45" y="395"/>
                  </a:lnTo>
                  <a:lnTo>
                    <a:pt x="45" y="400"/>
                  </a:lnTo>
                  <a:lnTo>
                    <a:pt x="45" y="409"/>
                  </a:lnTo>
                  <a:lnTo>
                    <a:pt x="43" y="409"/>
                  </a:lnTo>
                  <a:lnTo>
                    <a:pt x="43" y="409"/>
                  </a:lnTo>
                  <a:lnTo>
                    <a:pt x="40" y="409"/>
                  </a:lnTo>
                  <a:lnTo>
                    <a:pt x="40" y="412"/>
                  </a:lnTo>
                  <a:lnTo>
                    <a:pt x="38" y="412"/>
                  </a:lnTo>
                  <a:lnTo>
                    <a:pt x="38" y="414"/>
                  </a:lnTo>
                  <a:lnTo>
                    <a:pt x="38" y="416"/>
                  </a:lnTo>
                  <a:lnTo>
                    <a:pt x="38" y="419"/>
                  </a:lnTo>
                  <a:lnTo>
                    <a:pt x="38" y="419"/>
                  </a:lnTo>
                  <a:lnTo>
                    <a:pt x="38" y="421"/>
                  </a:lnTo>
                  <a:lnTo>
                    <a:pt x="38" y="421"/>
                  </a:lnTo>
                  <a:lnTo>
                    <a:pt x="36" y="421"/>
                  </a:lnTo>
                  <a:lnTo>
                    <a:pt x="38" y="421"/>
                  </a:lnTo>
                  <a:lnTo>
                    <a:pt x="36" y="421"/>
                  </a:lnTo>
                  <a:lnTo>
                    <a:pt x="36" y="424"/>
                  </a:lnTo>
                  <a:lnTo>
                    <a:pt x="33" y="424"/>
                  </a:lnTo>
                  <a:lnTo>
                    <a:pt x="33" y="426"/>
                  </a:lnTo>
                  <a:lnTo>
                    <a:pt x="33" y="428"/>
                  </a:lnTo>
                  <a:lnTo>
                    <a:pt x="36" y="431"/>
                  </a:lnTo>
                  <a:lnTo>
                    <a:pt x="36" y="433"/>
                  </a:lnTo>
                  <a:lnTo>
                    <a:pt x="36" y="433"/>
                  </a:lnTo>
                  <a:lnTo>
                    <a:pt x="36" y="433"/>
                  </a:lnTo>
                  <a:lnTo>
                    <a:pt x="36" y="433"/>
                  </a:lnTo>
                  <a:lnTo>
                    <a:pt x="33" y="433"/>
                  </a:lnTo>
                  <a:lnTo>
                    <a:pt x="33" y="433"/>
                  </a:lnTo>
                  <a:lnTo>
                    <a:pt x="33" y="435"/>
                  </a:lnTo>
                  <a:lnTo>
                    <a:pt x="31" y="435"/>
                  </a:lnTo>
                  <a:lnTo>
                    <a:pt x="29" y="438"/>
                  </a:lnTo>
                  <a:lnTo>
                    <a:pt x="26" y="440"/>
                  </a:lnTo>
                  <a:lnTo>
                    <a:pt x="26" y="440"/>
                  </a:lnTo>
                  <a:lnTo>
                    <a:pt x="29" y="442"/>
                  </a:lnTo>
                  <a:lnTo>
                    <a:pt x="29" y="445"/>
                  </a:lnTo>
                  <a:lnTo>
                    <a:pt x="26" y="447"/>
                  </a:lnTo>
                  <a:lnTo>
                    <a:pt x="24" y="450"/>
                  </a:lnTo>
                  <a:lnTo>
                    <a:pt x="24" y="450"/>
                  </a:lnTo>
                  <a:lnTo>
                    <a:pt x="22" y="450"/>
                  </a:lnTo>
                  <a:lnTo>
                    <a:pt x="22" y="452"/>
                  </a:lnTo>
                  <a:lnTo>
                    <a:pt x="22" y="452"/>
                  </a:lnTo>
                  <a:lnTo>
                    <a:pt x="22" y="454"/>
                  </a:lnTo>
                  <a:lnTo>
                    <a:pt x="19" y="457"/>
                  </a:lnTo>
                  <a:lnTo>
                    <a:pt x="19" y="459"/>
                  </a:lnTo>
                  <a:lnTo>
                    <a:pt x="19" y="459"/>
                  </a:lnTo>
                  <a:lnTo>
                    <a:pt x="19" y="461"/>
                  </a:lnTo>
                  <a:lnTo>
                    <a:pt x="19" y="461"/>
                  </a:lnTo>
                  <a:lnTo>
                    <a:pt x="19" y="461"/>
                  </a:lnTo>
                  <a:lnTo>
                    <a:pt x="17" y="459"/>
                  </a:lnTo>
                  <a:lnTo>
                    <a:pt x="17" y="459"/>
                  </a:lnTo>
                  <a:lnTo>
                    <a:pt x="17" y="459"/>
                  </a:lnTo>
                  <a:lnTo>
                    <a:pt x="17" y="459"/>
                  </a:lnTo>
                  <a:lnTo>
                    <a:pt x="14" y="459"/>
                  </a:lnTo>
                  <a:lnTo>
                    <a:pt x="14" y="461"/>
                  </a:lnTo>
                  <a:lnTo>
                    <a:pt x="14" y="464"/>
                  </a:lnTo>
                  <a:lnTo>
                    <a:pt x="14" y="464"/>
                  </a:lnTo>
                  <a:lnTo>
                    <a:pt x="12" y="461"/>
                  </a:lnTo>
                  <a:lnTo>
                    <a:pt x="12" y="461"/>
                  </a:lnTo>
                  <a:lnTo>
                    <a:pt x="10" y="461"/>
                  </a:lnTo>
                  <a:lnTo>
                    <a:pt x="10" y="464"/>
                  </a:lnTo>
                  <a:lnTo>
                    <a:pt x="10" y="466"/>
                  </a:lnTo>
                  <a:lnTo>
                    <a:pt x="10" y="466"/>
                  </a:lnTo>
                  <a:lnTo>
                    <a:pt x="7" y="469"/>
                  </a:lnTo>
                  <a:lnTo>
                    <a:pt x="7" y="469"/>
                  </a:lnTo>
                  <a:lnTo>
                    <a:pt x="7" y="471"/>
                  </a:lnTo>
                  <a:lnTo>
                    <a:pt x="7" y="471"/>
                  </a:lnTo>
                  <a:lnTo>
                    <a:pt x="7" y="473"/>
                  </a:lnTo>
                  <a:lnTo>
                    <a:pt x="7" y="473"/>
                  </a:lnTo>
                  <a:lnTo>
                    <a:pt x="7" y="473"/>
                  </a:lnTo>
                  <a:lnTo>
                    <a:pt x="10" y="476"/>
                  </a:lnTo>
                  <a:lnTo>
                    <a:pt x="10" y="476"/>
                  </a:lnTo>
                  <a:lnTo>
                    <a:pt x="12" y="478"/>
                  </a:lnTo>
                  <a:lnTo>
                    <a:pt x="12" y="478"/>
                  </a:lnTo>
                  <a:lnTo>
                    <a:pt x="12" y="480"/>
                  </a:lnTo>
                  <a:lnTo>
                    <a:pt x="12" y="480"/>
                  </a:lnTo>
                  <a:lnTo>
                    <a:pt x="10" y="483"/>
                  </a:lnTo>
                  <a:lnTo>
                    <a:pt x="10" y="483"/>
                  </a:lnTo>
                  <a:lnTo>
                    <a:pt x="7" y="485"/>
                  </a:lnTo>
                  <a:lnTo>
                    <a:pt x="5" y="487"/>
                  </a:lnTo>
                  <a:lnTo>
                    <a:pt x="7" y="487"/>
                  </a:lnTo>
                  <a:lnTo>
                    <a:pt x="10" y="487"/>
                  </a:lnTo>
                  <a:lnTo>
                    <a:pt x="12" y="487"/>
                  </a:lnTo>
                  <a:lnTo>
                    <a:pt x="10" y="490"/>
                  </a:lnTo>
                  <a:lnTo>
                    <a:pt x="7" y="490"/>
                  </a:lnTo>
                  <a:lnTo>
                    <a:pt x="7" y="492"/>
                  </a:lnTo>
                  <a:lnTo>
                    <a:pt x="5" y="492"/>
                  </a:lnTo>
                  <a:lnTo>
                    <a:pt x="3" y="492"/>
                  </a:lnTo>
                  <a:lnTo>
                    <a:pt x="5" y="495"/>
                  </a:lnTo>
                  <a:lnTo>
                    <a:pt x="5" y="497"/>
                  </a:lnTo>
                  <a:lnTo>
                    <a:pt x="5" y="499"/>
                  </a:lnTo>
                  <a:lnTo>
                    <a:pt x="5" y="499"/>
                  </a:lnTo>
                  <a:lnTo>
                    <a:pt x="5" y="502"/>
                  </a:lnTo>
                  <a:lnTo>
                    <a:pt x="5" y="504"/>
                  </a:lnTo>
                  <a:lnTo>
                    <a:pt x="5" y="504"/>
                  </a:lnTo>
                  <a:lnTo>
                    <a:pt x="5" y="506"/>
                  </a:lnTo>
                  <a:lnTo>
                    <a:pt x="5" y="509"/>
                  </a:lnTo>
                  <a:lnTo>
                    <a:pt x="5" y="509"/>
                  </a:lnTo>
                  <a:lnTo>
                    <a:pt x="7" y="511"/>
                  </a:lnTo>
                  <a:lnTo>
                    <a:pt x="5" y="511"/>
                  </a:lnTo>
                  <a:lnTo>
                    <a:pt x="5" y="513"/>
                  </a:lnTo>
                  <a:lnTo>
                    <a:pt x="3" y="513"/>
                  </a:lnTo>
                  <a:lnTo>
                    <a:pt x="0" y="513"/>
                  </a:lnTo>
                  <a:lnTo>
                    <a:pt x="0" y="513"/>
                  </a:lnTo>
                  <a:lnTo>
                    <a:pt x="7" y="518"/>
                  </a:lnTo>
                  <a:lnTo>
                    <a:pt x="7" y="521"/>
                  </a:lnTo>
                  <a:lnTo>
                    <a:pt x="7" y="521"/>
                  </a:lnTo>
                  <a:lnTo>
                    <a:pt x="5" y="521"/>
                  </a:lnTo>
                  <a:lnTo>
                    <a:pt x="3" y="521"/>
                  </a:lnTo>
                  <a:lnTo>
                    <a:pt x="3" y="521"/>
                  </a:lnTo>
                  <a:lnTo>
                    <a:pt x="3" y="521"/>
                  </a:lnTo>
                  <a:lnTo>
                    <a:pt x="3" y="523"/>
                  </a:lnTo>
                  <a:lnTo>
                    <a:pt x="3" y="523"/>
                  </a:lnTo>
                  <a:lnTo>
                    <a:pt x="5" y="523"/>
                  </a:lnTo>
                  <a:lnTo>
                    <a:pt x="7" y="523"/>
                  </a:lnTo>
                  <a:lnTo>
                    <a:pt x="10" y="523"/>
                  </a:lnTo>
                  <a:lnTo>
                    <a:pt x="12" y="523"/>
                  </a:lnTo>
                  <a:lnTo>
                    <a:pt x="14" y="525"/>
                  </a:lnTo>
                  <a:lnTo>
                    <a:pt x="17" y="525"/>
                  </a:lnTo>
                  <a:lnTo>
                    <a:pt x="17" y="525"/>
                  </a:lnTo>
                  <a:lnTo>
                    <a:pt x="22" y="518"/>
                  </a:lnTo>
                  <a:lnTo>
                    <a:pt x="17" y="511"/>
                  </a:lnTo>
                  <a:lnTo>
                    <a:pt x="17" y="511"/>
                  </a:lnTo>
                  <a:lnTo>
                    <a:pt x="17" y="506"/>
                  </a:lnTo>
                  <a:lnTo>
                    <a:pt x="19" y="506"/>
                  </a:lnTo>
                  <a:lnTo>
                    <a:pt x="22" y="506"/>
                  </a:lnTo>
                  <a:lnTo>
                    <a:pt x="24" y="509"/>
                  </a:lnTo>
                  <a:lnTo>
                    <a:pt x="24" y="509"/>
                  </a:lnTo>
                  <a:lnTo>
                    <a:pt x="26" y="511"/>
                  </a:lnTo>
                  <a:lnTo>
                    <a:pt x="29" y="511"/>
                  </a:lnTo>
                  <a:lnTo>
                    <a:pt x="31" y="511"/>
                  </a:lnTo>
                  <a:lnTo>
                    <a:pt x="33" y="511"/>
                  </a:lnTo>
                  <a:lnTo>
                    <a:pt x="36" y="509"/>
                  </a:lnTo>
                  <a:lnTo>
                    <a:pt x="38" y="509"/>
                  </a:lnTo>
                  <a:lnTo>
                    <a:pt x="38" y="509"/>
                  </a:lnTo>
                  <a:lnTo>
                    <a:pt x="40" y="506"/>
                  </a:lnTo>
                  <a:lnTo>
                    <a:pt x="40" y="506"/>
                  </a:lnTo>
                  <a:lnTo>
                    <a:pt x="43" y="509"/>
                  </a:lnTo>
                  <a:lnTo>
                    <a:pt x="43" y="509"/>
                  </a:lnTo>
                  <a:lnTo>
                    <a:pt x="43" y="513"/>
                  </a:lnTo>
                  <a:lnTo>
                    <a:pt x="43" y="516"/>
                  </a:lnTo>
                  <a:lnTo>
                    <a:pt x="45" y="516"/>
                  </a:lnTo>
                  <a:lnTo>
                    <a:pt x="48" y="516"/>
                  </a:lnTo>
                  <a:lnTo>
                    <a:pt x="50" y="511"/>
                  </a:lnTo>
                  <a:lnTo>
                    <a:pt x="50" y="509"/>
                  </a:lnTo>
                  <a:lnTo>
                    <a:pt x="50" y="506"/>
                  </a:lnTo>
                  <a:lnTo>
                    <a:pt x="48" y="502"/>
                  </a:lnTo>
                  <a:lnTo>
                    <a:pt x="48" y="499"/>
                  </a:lnTo>
                  <a:lnTo>
                    <a:pt x="48" y="499"/>
                  </a:lnTo>
                  <a:lnTo>
                    <a:pt x="48" y="497"/>
                  </a:lnTo>
                  <a:lnTo>
                    <a:pt x="48" y="497"/>
                  </a:lnTo>
                  <a:lnTo>
                    <a:pt x="50" y="497"/>
                  </a:lnTo>
                  <a:lnTo>
                    <a:pt x="50" y="499"/>
                  </a:lnTo>
                  <a:lnTo>
                    <a:pt x="50" y="499"/>
                  </a:lnTo>
                  <a:lnTo>
                    <a:pt x="50" y="502"/>
                  </a:lnTo>
                  <a:lnTo>
                    <a:pt x="55" y="504"/>
                  </a:lnTo>
                  <a:lnTo>
                    <a:pt x="59" y="504"/>
                  </a:lnTo>
                  <a:lnTo>
                    <a:pt x="62" y="502"/>
                  </a:lnTo>
                  <a:lnTo>
                    <a:pt x="66" y="499"/>
                  </a:lnTo>
                  <a:lnTo>
                    <a:pt x="69" y="499"/>
                  </a:lnTo>
                  <a:lnTo>
                    <a:pt x="71" y="499"/>
                  </a:lnTo>
                  <a:lnTo>
                    <a:pt x="74" y="502"/>
                  </a:lnTo>
                  <a:lnTo>
                    <a:pt x="76" y="502"/>
                  </a:lnTo>
                  <a:lnTo>
                    <a:pt x="76" y="504"/>
                  </a:lnTo>
                  <a:lnTo>
                    <a:pt x="83" y="506"/>
                  </a:lnTo>
                  <a:lnTo>
                    <a:pt x="88" y="506"/>
                  </a:lnTo>
                  <a:lnTo>
                    <a:pt x="88" y="509"/>
                  </a:lnTo>
                  <a:lnTo>
                    <a:pt x="90" y="509"/>
                  </a:lnTo>
                  <a:lnTo>
                    <a:pt x="92" y="509"/>
                  </a:lnTo>
                  <a:lnTo>
                    <a:pt x="92" y="509"/>
                  </a:lnTo>
                  <a:lnTo>
                    <a:pt x="95" y="509"/>
                  </a:lnTo>
                  <a:lnTo>
                    <a:pt x="95" y="511"/>
                  </a:lnTo>
                  <a:lnTo>
                    <a:pt x="95" y="511"/>
                  </a:lnTo>
                  <a:lnTo>
                    <a:pt x="97" y="513"/>
                  </a:lnTo>
                  <a:lnTo>
                    <a:pt x="97" y="513"/>
                  </a:lnTo>
                  <a:lnTo>
                    <a:pt x="100" y="516"/>
                  </a:lnTo>
                  <a:lnTo>
                    <a:pt x="102" y="513"/>
                  </a:lnTo>
                  <a:lnTo>
                    <a:pt x="102" y="509"/>
                  </a:lnTo>
                  <a:lnTo>
                    <a:pt x="104" y="502"/>
                  </a:lnTo>
                  <a:lnTo>
                    <a:pt x="107" y="499"/>
                  </a:lnTo>
                  <a:lnTo>
                    <a:pt x="107" y="497"/>
                  </a:lnTo>
                  <a:lnTo>
                    <a:pt x="107" y="497"/>
                  </a:lnTo>
                  <a:lnTo>
                    <a:pt x="109" y="495"/>
                  </a:lnTo>
                  <a:lnTo>
                    <a:pt x="116" y="495"/>
                  </a:lnTo>
                  <a:lnTo>
                    <a:pt x="116" y="495"/>
                  </a:lnTo>
                  <a:lnTo>
                    <a:pt x="119" y="492"/>
                  </a:lnTo>
                  <a:lnTo>
                    <a:pt x="121" y="487"/>
                  </a:lnTo>
                  <a:lnTo>
                    <a:pt x="126" y="485"/>
                  </a:lnTo>
                  <a:lnTo>
                    <a:pt x="128" y="487"/>
                  </a:lnTo>
                  <a:lnTo>
                    <a:pt x="128" y="492"/>
                  </a:lnTo>
                  <a:lnTo>
                    <a:pt x="130" y="495"/>
                  </a:lnTo>
                  <a:lnTo>
                    <a:pt x="135" y="497"/>
                  </a:lnTo>
                  <a:lnTo>
                    <a:pt x="137" y="497"/>
                  </a:lnTo>
                  <a:lnTo>
                    <a:pt x="142" y="495"/>
                  </a:lnTo>
                  <a:lnTo>
                    <a:pt x="145" y="495"/>
                  </a:lnTo>
                  <a:lnTo>
                    <a:pt x="142" y="499"/>
                  </a:lnTo>
                  <a:lnTo>
                    <a:pt x="142" y="499"/>
                  </a:lnTo>
                  <a:lnTo>
                    <a:pt x="145" y="502"/>
                  </a:lnTo>
                  <a:lnTo>
                    <a:pt x="147" y="502"/>
                  </a:lnTo>
                  <a:lnTo>
                    <a:pt x="149" y="499"/>
                  </a:lnTo>
                  <a:lnTo>
                    <a:pt x="149" y="497"/>
                  </a:lnTo>
                  <a:lnTo>
                    <a:pt x="149" y="495"/>
                  </a:lnTo>
                  <a:lnTo>
                    <a:pt x="149" y="492"/>
                  </a:lnTo>
                  <a:lnTo>
                    <a:pt x="154" y="490"/>
                  </a:lnTo>
                  <a:lnTo>
                    <a:pt x="154" y="490"/>
                  </a:lnTo>
                  <a:lnTo>
                    <a:pt x="154" y="487"/>
                  </a:lnTo>
                  <a:lnTo>
                    <a:pt x="154" y="480"/>
                  </a:lnTo>
                  <a:lnTo>
                    <a:pt x="154" y="478"/>
                  </a:lnTo>
                  <a:lnTo>
                    <a:pt x="154" y="476"/>
                  </a:lnTo>
                  <a:lnTo>
                    <a:pt x="156" y="476"/>
                  </a:lnTo>
                  <a:lnTo>
                    <a:pt x="159" y="473"/>
                  </a:lnTo>
                  <a:lnTo>
                    <a:pt x="161" y="473"/>
                  </a:lnTo>
                  <a:lnTo>
                    <a:pt x="161" y="471"/>
                  </a:lnTo>
                  <a:lnTo>
                    <a:pt x="161" y="469"/>
                  </a:lnTo>
                  <a:lnTo>
                    <a:pt x="159" y="466"/>
                  </a:lnTo>
                  <a:lnTo>
                    <a:pt x="159" y="466"/>
                  </a:lnTo>
                  <a:lnTo>
                    <a:pt x="159" y="464"/>
                  </a:lnTo>
                  <a:lnTo>
                    <a:pt x="159" y="464"/>
                  </a:lnTo>
                  <a:lnTo>
                    <a:pt x="161" y="464"/>
                  </a:lnTo>
                  <a:lnTo>
                    <a:pt x="161" y="466"/>
                  </a:lnTo>
                  <a:lnTo>
                    <a:pt x="161" y="466"/>
                  </a:lnTo>
                  <a:lnTo>
                    <a:pt x="163" y="466"/>
                  </a:lnTo>
                  <a:lnTo>
                    <a:pt x="166" y="466"/>
                  </a:lnTo>
                  <a:lnTo>
                    <a:pt x="168" y="464"/>
                  </a:lnTo>
                  <a:lnTo>
                    <a:pt x="171" y="461"/>
                  </a:lnTo>
                  <a:lnTo>
                    <a:pt x="171" y="461"/>
                  </a:lnTo>
                  <a:lnTo>
                    <a:pt x="168" y="461"/>
                  </a:lnTo>
                  <a:lnTo>
                    <a:pt x="166" y="459"/>
                  </a:lnTo>
                  <a:lnTo>
                    <a:pt x="163" y="457"/>
                  </a:lnTo>
                  <a:lnTo>
                    <a:pt x="166" y="457"/>
                  </a:lnTo>
                  <a:lnTo>
                    <a:pt x="168" y="457"/>
                  </a:lnTo>
                  <a:lnTo>
                    <a:pt x="168" y="457"/>
                  </a:lnTo>
                  <a:lnTo>
                    <a:pt x="175" y="459"/>
                  </a:lnTo>
                  <a:lnTo>
                    <a:pt x="175" y="461"/>
                  </a:lnTo>
                  <a:lnTo>
                    <a:pt x="175" y="466"/>
                  </a:lnTo>
                  <a:lnTo>
                    <a:pt x="175" y="469"/>
                  </a:lnTo>
                  <a:lnTo>
                    <a:pt x="178" y="471"/>
                  </a:lnTo>
                  <a:lnTo>
                    <a:pt x="180" y="471"/>
                  </a:lnTo>
                  <a:lnTo>
                    <a:pt x="182" y="473"/>
                  </a:lnTo>
                  <a:lnTo>
                    <a:pt x="185" y="473"/>
                  </a:lnTo>
                  <a:lnTo>
                    <a:pt x="187" y="476"/>
                  </a:lnTo>
                  <a:lnTo>
                    <a:pt x="192" y="476"/>
                  </a:lnTo>
                  <a:lnTo>
                    <a:pt x="194" y="476"/>
                  </a:lnTo>
                  <a:lnTo>
                    <a:pt x="199" y="478"/>
                  </a:lnTo>
                  <a:lnTo>
                    <a:pt x="201" y="480"/>
                  </a:lnTo>
                  <a:lnTo>
                    <a:pt x="201" y="478"/>
                  </a:lnTo>
                  <a:lnTo>
                    <a:pt x="204" y="476"/>
                  </a:lnTo>
                  <a:lnTo>
                    <a:pt x="204" y="476"/>
                  </a:lnTo>
                  <a:lnTo>
                    <a:pt x="208" y="473"/>
                  </a:lnTo>
                  <a:lnTo>
                    <a:pt x="211" y="473"/>
                  </a:lnTo>
                  <a:lnTo>
                    <a:pt x="211" y="473"/>
                  </a:lnTo>
                  <a:lnTo>
                    <a:pt x="211" y="471"/>
                  </a:lnTo>
                  <a:lnTo>
                    <a:pt x="213" y="471"/>
                  </a:lnTo>
                  <a:lnTo>
                    <a:pt x="213" y="466"/>
                  </a:lnTo>
                  <a:lnTo>
                    <a:pt x="213" y="454"/>
                  </a:lnTo>
                  <a:lnTo>
                    <a:pt x="213" y="452"/>
                  </a:lnTo>
                  <a:lnTo>
                    <a:pt x="213" y="450"/>
                  </a:lnTo>
                  <a:lnTo>
                    <a:pt x="213" y="447"/>
                  </a:lnTo>
                  <a:lnTo>
                    <a:pt x="215" y="445"/>
                  </a:lnTo>
                  <a:lnTo>
                    <a:pt x="215" y="445"/>
                  </a:lnTo>
                  <a:lnTo>
                    <a:pt x="218" y="440"/>
                  </a:lnTo>
                  <a:lnTo>
                    <a:pt x="218" y="438"/>
                  </a:lnTo>
                  <a:lnTo>
                    <a:pt x="220" y="438"/>
                  </a:lnTo>
                  <a:lnTo>
                    <a:pt x="223" y="438"/>
                  </a:lnTo>
                  <a:lnTo>
                    <a:pt x="223" y="438"/>
                  </a:lnTo>
                  <a:lnTo>
                    <a:pt x="223" y="438"/>
                  </a:lnTo>
                  <a:lnTo>
                    <a:pt x="225" y="440"/>
                  </a:lnTo>
                  <a:lnTo>
                    <a:pt x="225" y="440"/>
                  </a:lnTo>
                  <a:lnTo>
                    <a:pt x="230" y="438"/>
                  </a:lnTo>
                  <a:lnTo>
                    <a:pt x="230" y="435"/>
                  </a:lnTo>
                  <a:lnTo>
                    <a:pt x="234" y="433"/>
                  </a:lnTo>
                  <a:lnTo>
                    <a:pt x="234" y="428"/>
                  </a:lnTo>
                  <a:lnTo>
                    <a:pt x="237" y="416"/>
                  </a:lnTo>
                  <a:lnTo>
                    <a:pt x="239" y="414"/>
                  </a:lnTo>
                  <a:lnTo>
                    <a:pt x="242" y="414"/>
                  </a:lnTo>
                  <a:lnTo>
                    <a:pt x="244" y="412"/>
                  </a:lnTo>
                  <a:lnTo>
                    <a:pt x="246" y="412"/>
                  </a:lnTo>
                  <a:lnTo>
                    <a:pt x="246" y="409"/>
                  </a:lnTo>
                  <a:lnTo>
                    <a:pt x="249" y="407"/>
                  </a:lnTo>
                  <a:lnTo>
                    <a:pt x="253" y="402"/>
                  </a:lnTo>
                  <a:lnTo>
                    <a:pt x="253" y="400"/>
                  </a:lnTo>
                  <a:lnTo>
                    <a:pt x="253" y="398"/>
                  </a:lnTo>
                  <a:lnTo>
                    <a:pt x="251" y="393"/>
                  </a:lnTo>
                  <a:lnTo>
                    <a:pt x="249" y="386"/>
                  </a:lnTo>
                  <a:lnTo>
                    <a:pt x="249" y="383"/>
                  </a:lnTo>
                  <a:lnTo>
                    <a:pt x="249" y="381"/>
                  </a:lnTo>
                  <a:lnTo>
                    <a:pt x="246" y="379"/>
                  </a:lnTo>
                  <a:lnTo>
                    <a:pt x="249" y="379"/>
                  </a:lnTo>
                  <a:lnTo>
                    <a:pt x="260" y="376"/>
                  </a:lnTo>
                  <a:lnTo>
                    <a:pt x="265" y="374"/>
                  </a:lnTo>
                  <a:lnTo>
                    <a:pt x="268" y="376"/>
                  </a:lnTo>
                  <a:lnTo>
                    <a:pt x="272" y="379"/>
                  </a:lnTo>
                  <a:lnTo>
                    <a:pt x="275" y="381"/>
                  </a:lnTo>
                  <a:lnTo>
                    <a:pt x="277" y="379"/>
                  </a:lnTo>
                  <a:lnTo>
                    <a:pt x="291" y="367"/>
                  </a:lnTo>
                  <a:lnTo>
                    <a:pt x="296" y="364"/>
                  </a:lnTo>
                  <a:lnTo>
                    <a:pt x="301" y="364"/>
                  </a:lnTo>
                  <a:lnTo>
                    <a:pt x="308" y="364"/>
                  </a:lnTo>
                  <a:lnTo>
                    <a:pt x="310" y="362"/>
                  </a:lnTo>
                  <a:lnTo>
                    <a:pt x="308" y="360"/>
                  </a:lnTo>
                  <a:lnTo>
                    <a:pt x="308" y="355"/>
                  </a:lnTo>
                  <a:lnTo>
                    <a:pt x="308" y="355"/>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0" name="Freeform 39"/>
            <p:cNvSpPr>
              <a:spLocks/>
            </p:cNvSpPr>
            <p:nvPr/>
          </p:nvSpPr>
          <p:spPr bwMode="auto">
            <a:xfrm>
              <a:off x="4419390" y="3302119"/>
              <a:ext cx="468526" cy="799045"/>
            </a:xfrm>
            <a:custGeom>
              <a:avLst/>
              <a:gdLst>
                <a:gd name="T0" fmla="*/ 395 w 404"/>
                <a:gd name="T1" fmla="*/ 423 h 689"/>
                <a:gd name="T2" fmla="*/ 390 w 404"/>
                <a:gd name="T3" fmla="*/ 397 h 689"/>
                <a:gd name="T4" fmla="*/ 392 w 404"/>
                <a:gd name="T5" fmla="*/ 355 h 689"/>
                <a:gd name="T6" fmla="*/ 373 w 404"/>
                <a:gd name="T7" fmla="*/ 177 h 689"/>
                <a:gd name="T8" fmla="*/ 352 w 404"/>
                <a:gd name="T9" fmla="*/ 68 h 689"/>
                <a:gd name="T10" fmla="*/ 338 w 404"/>
                <a:gd name="T11" fmla="*/ 45 h 689"/>
                <a:gd name="T12" fmla="*/ 326 w 404"/>
                <a:gd name="T13" fmla="*/ 16 h 689"/>
                <a:gd name="T14" fmla="*/ 276 w 404"/>
                <a:gd name="T15" fmla="*/ 5 h 689"/>
                <a:gd name="T16" fmla="*/ 127 w 404"/>
                <a:gd name="T17" fmla="*/ 16 h 689"/>
                <a:gd name="T18" fmla="*/ 61 w 404"/>
                <a:gd name="T19" fmla="*/ 21 h 689"/>
                <a:gd name="T20" fmla="*/ 61 w 404"/>
                <a:gd name="T21" fmla="*/ 21 h 689"/>
                <a:gd name="T22" fmla="*/ 85 w 404"/>
                <a:gd name="T23" fmla="*/ 45 h 689"/>
                <a:gd name="T24" fmla="*/ 104 w 404"/>
                <a:gd name="T25" fmla="*/ 61 h 689"/>
                <a:gd name="T26" fmla="*/ 113 w 404"/>
                <a:gd name="T27" fmla="*/ 78 h 689"/>
                <a:gd name="T28" fmla="*/ 101 w 404"/>
                <a:gd name="T29" fmla="*/ 111 h 689"/>
                <a:gd name="T30" fmla="*/ 99 w 404"/>
                <a:gd name="T31" fmla="*/ 128 h 689"/>
                <a:gd name="T32" fmla="*/ 75 w 404"/>
                <a:gd name="T33" fmla="*/ 144 h 689"/>
                <a:gd name="T34" fmla="*/ 30 w 404"/>
                <a:gd name="T35" fmla="*/ 173 h 689"/>
                <a:gd name="T36" fmla="*/ 47 w 404"/>
                <a:gd name="T37" fmla="*/ 201 h 689"/>
                <a:gd name="T38" fmla="*/ 35 w 404"/>
                <a:gd name="T39" fmla="*/ 241 h 689"/>
                <a:gd name="T40" fmla="*/ 7 w 404"/>
                <a:gd name="T41" fmla="*/ 265 h 689"/>
                <a:gd name="T42" fmla="*/ 12 w 404"/>
                <a:gd name="T43" fmla="*/ 281 h 689"/>
                <a:gd name="T44" fmla="*/ 0 w 404"/>
                <a:gd name="T45" fmla="*/ 315 h 689"/>
                <a:gd name="T46" fmla="*/ 9 w 404"/>
                <a:gd name="T47" fmla="*/ 348 h 689"/>
                <a:gd name="T48" fmla="*/ 16 w 404"/>
                <a:gd name="T49" fmla="*/ 364 h 689"/>
                <a:gd name="T50" fmla="*/ 75 w 404"/>
                <a:gd name="T51" fmla="*/ 414 h 689"/>
                <a:gd name="T52" fmla="*/ 87 w 404"/>
                <a:gd name="T53" fmla="*/ 438 h 689"/>
                <a:gd name="T54" fmla="*/ 92 w 404"/>
                <a:gd name="T55" fmla="*/ 452 h 689"/>
                <a:gd name="T56" fmla="*/ 123 w 404"/>
                <a:gd name="T57" fmla="*/ 457 h 689"/>
                <a:gd name="T58" fmla="*/ 146 w 404"/>
                <a:gd name="T59" fmla="*/ 478 h 689"/>
                <a:gd name="T60" fmla="*/ 132 w 404"/>
                <a:gd name="T61" fmla="*/ 528 h 689"/>
                <a:gd name="T62" fmla="*/ 142 w 404"/>
                <a:gd name="T63" fmla="*/ 554 h 689"/>
                <a:gd name="T64" fmla="*/ 163 w 404"/>
                <a:gd name="T65" fmla="*/ 570 h 689"/>
                <a:gd name="T66" fmla="*/ 198 w 404"/>
                <a:gd name="T67" fmla="*/ 587 h 689"/>
                <a:gd name="T68" fmla="*/ 222 w 404"/>
                <a:gd name="T69" fmla="*/ 610 h 689"/>
                <a:gd name="T70" fmla="*/ 234 w 404"/>
                <a:gd name="T71" fmla="*/ 639 h 689"/>
                <a:gd name="T72" fmla="*/ 232 w 404"/>
                <a:gd name="T73" fmla="*/ 660 h 689"/>
                <a:gd name="T74" fmla="*/ 253 w 404"/>
                <a:gd name="T75" fmla="*/ 686 h 689"/>
                <a:gd name="T76" fmla="*/ 253 w 404"/>
                <a:gd name="T77" fmla="*/ 677 h 689"/>
                <a:gd name="T78" fmla="*/ 262 w 404"/>
                <a:gd name="T79" fmla="*/ 686 h 689"/>
                <a:gd name="T80" fmla="*/ 265 w 404"/>
                <a:gd name="T81" fmla="*/ 681 h 689"/>
                <a:gd name="T82" fmla="*/ 288 w 404"/>
                <a:gd name="T83" fmla="*/ 655 h 689"/>
                <a:gd name="T84" fmla="*/ 331 w 404"/>
                <a:gd name="T85" fmla="*/ 651 h 689"/>
                <a:gd name="T86" fmla="*/ 338 w 404"/>
                <a:gd name="T87" fmla="*/ 627 h 689"/>
                <a:gd name="T88" fmla="*/ 357 w 404"/>
                <a:gd name="T89" fmla="*/ 599 h 689"/>
                <a:gd name="T90" fmla="*/ 366 w 404"/>
                <a:gd name="T91" fmla="*/ 575 h 689"/>
                <a:gd name="T92" fmla="*/ 366 w 404"/>
                <a:gd name="T93" fmla="*/ 573 h 689"/>
                <a:gd name="T94" fmla="*/ 364 w 404"/>
                <a:gd name="T95" fmla="*/ 561 h 689"/>
                <a:gd name="T96" fmla="*/ 362 w 404"/>
                <a:gd name="T97" fmla="*/ 544 h 689"/>
                <a:gd name="T98" fmla="*/ 366 w 404"/>
                <a:gd name="T99" fmla="*/ 537 h 689"/>
                <a:gd name="T100" fmla="*/ 366 w 404"/>
                <a:gd name="T101" fmla="*/ 525 h 689"/>
                <a:gd name="T102" fmla="*/ 369 w 404"/>
                <a:gd name="T103" fmla="*/ 516 h 689"/>
                <a:gd name="T104" fmla="*/ 376 w 404"/>
                <a:gd name="T105" fmla="*/ 511 h 689"/>
                <a:gd name="T106" fmla="*/ 381 w 404"/>
                <a:gd name="T107" fmla="*/ 506 h 689"/>
                <a:gd name="T108" fmla="*/ 385 w 404"/>
                <a:gd name="T109" fmla="*/ 492 h 689"/>
                <a:gd name="T110" fmla="*/ 395 w 404"/>
                <a:gd name="T111" fmla="*/ 485 h 689"/>
                <a:gd name="T112" fmla="*/ 395 w 404"/>
                <a:gd name="T113" fmla="*/ 473 h 689"/>
                <a:gd name="T114" fmla="*/ 399 w 404"/>
                <a:gd name="T115" fmla="*/ 461 h 6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4" h="689">
                  <a:moveTo>
                    <a:pt x="402" y="442"/>
                  </a:moveTo>
                  <a:lnTo>
                    <a:pt x="399" y="438"/>
                  </a:lnTo>
                  <a:lnTo>
                    <a:pt x="399" y="435"/>
                  </a:lnTo>
                  <a:lnTo>
                    <a:pt x="399" y="435"/>
                  </a:lnTo>
                  <a:lnTo>
                    <a:pt x="402" y="433"/>
                  </a:lnTo>
                  <a:lnTo>
                    <a:pt x="399" y="428"/>
                  </a:lnTo>
                  <a:lnTo>
                    <a:pt x="399" y="426"/>
                  </a:lnTo>
                  <a:lnTo>
                    <a:pt x="397" y="423"/>
                  </a:lnTo>
                  <a:lnTo>
                    <a:pt x="395" y="423"/>
                  </a:lnTo>
                  <a:lnTo>
                    <a:pt x="395" y="421"/>
                  </a:lnTo>
                  <a:lnTo>
                    <a:pt x="392" y="416"/>
                  </a:lnTo>
                  <a:lnTo>
                    <a:pt x="392" y="414"/>
                  </a:lnTo>
                  <a:lnTo>
                    <a:pt x="388" y="412"/>
                  </a:lnTo>
                  <a:lnTo>
                    <a:pt x="388" y="412"/>
                  </a:lnTo>
                  <a:lnTo>
                    <a:pt x="385" y="412"/>
                  </a:lnTo>
                  <a:lnTo>
                    <a:pt x="385" y="409"/>
                  </a:lnTo>
                  <a:lnTo>
                    <a:pt x="385" y="405"/>
                  </a:lnTo>
                  <a:lnTo>
                    <a:pt x="390" y="397"/>
                  </a:lnTo>
                  <a:lnTo>
                    <a:pt x="390" y="393"/>
                  </a:lnTo>
                  <a:lnTo>
                    <a:pt x="388" y="388"/>
                  </a:lnTo>
                  <a:lnTo>
                    <a:pt x="388" y="388"/>
                  </a:lnTo>
                  <a:lnTo>
                    <a:pt x="388" y="383"/>
                  </a:lnTo>
                  <a:lnTo>
                    <a:pt x="390" y="383"/>
                  </a:lnTo>
                  <a:lnTo>
                    <a:pt x="395" y="379"/>
                  </a:lnTo>
                  <a:lnTo>
                    <a:pt x="395" y="379"/>
                  </a:lnTo>
                  <a:lnTo>
                    <a:pt x="395" y="374"/>
                  </a:lnTo>
                  <a:lnTo>
                    <a:pt x="392" y="355"/>
                  </a:lnTo>
                  <a:lnTo>
                    <a:pt x="390" y="338"/>
                  </a:lnTo>
                  <a:lnTo>
                    <a:pt x="388" y="319"/>
                  </a:lnTo>
                  <a:lnTo>
                    <a:pt x="385" y="284"/>
                  </a:lnTo>
                  <a:lnTo>
                    <a:pt x="383" y="267"/>
                  </a:lnTo>
                  <a:lnTo>
                    <a:pt x="381" y="248"/>
                  </a:lnTo>
                  <a:lnTo>
                    <a:pt x="378" y="232"/>
                  </a:lnTo>
                  <a:lnTo>
                    <a:pt x="376" y="213"/>
                  </a:lnTo>
                  <a:lnTo>
                    <a:pt x="376" y="196"/>
                  </a:lnTo>
                  <a:lnTo>
                    <a:pt x="373" y="177"/>
                  </a:lnTo>
                  <a:lnTo>
                    <a:pt x="371" y="161"/>
                  </a:lnTo>
                  <a:lnTo>
                    <a:pt x="369" y="142"/>
                  </a:lnTo>
                  <a:lnTo>
                    <a:pt x="366" y="125"/>
                  </a:lnTo>
                  <a:lnTo>
                    <a:pt x="366" y="109"/>
                  </a:lnTo>
                  <a:lnTo>
                    <a:pt x="364" y="90"/>
                  </a:lnTo>
                  <a:lnTo>
                    <a:pt x="364" y="90"/>
                  </a:lnTo>
                  <a:lnTo>
                    <a:pt x="357" y="83"/>
                  </a:lnTo>
                  <a:lnTo>
                    <a:pt x="355" y="78"/>
                  </a:lnTo>
                  <a:lnTo>
                    <a:pt x="352" y="68"/>
                  </a:lnTo>
                  <a:lnTo>
                    <a:pt x="347" y="64"/>
                  </a:lnTo>
                  <a:lnTo>
                    <a:pt x="345" y="52"/>
                  </a:lnTo>
                  <a:lnTo>
                    <a:pt x="345" y="52"/>
                  </a:lnTo>
                  <a:lnTo>
                    <a:pt x="345" y="50"/>
                  </a:lnTo>
                  <a:lnTo>
                    <a:pt x="343" y="47"/>
                  </a:lnTo>
                  <a:lnTo>
                    <a:pt x="343" y="47"/>
                  </a:lnTo>
                  <a:lnTo>
                    <a:pt x="340" y="45"/>
                  </a:lnTo>
                  <a:lnTo>
                    <a:pt x="338" y="45"/>
                  </a:lnTo>
                  <a:lnTo>
                    <a:pt x="338" y="45"/>
                  </a:lnTo>
                  <a:lnTo>
                    <a:pt x="338" y="45"/>
                  </a:lnTo>
                  <a:lnTo>
                    <a:pt x="336" y="42"/>
                  </a:lnTo>
                  <a:lnTo>
                    <a:pt x="336" y="42"/>
                  </a:lnTo>
                  <a:lnTo>
                    <a:pt x="336" y="40"/>
                  </a:lnTo>
                  <a:lnTo>
                    <a:pt x="336" y="40"/>
                  </a:lnTo>
                  <a:lnTo>
                    <a:pt x="331" y="33"/>
                  </a:lnTo>
                  <a:lnTo>
                    <a:pt x="329" y="28"/>
                  </a:lnTo>
                  <a:lnTo>
                    <a:pt x="329" y="26"/>
                  </a:lnTo>
                  <a:lnTo>
                    <a:pt x="326" y="16"/>
                  </a:lnTo>
                  <a:lnTo>
                    <a:pt x="326" y="14"/>
                  </a:lnTo>
                  <a:lnTo>
                    <a:pt x="326" y="14"/>
                  </a:lnTo>
                  <a:lnTo>
                    <a:pt x="326" y="12"/>
                  </a:lnTo>
                  <a:lnTo>
                    <a:pt x="326" y="12"/>
                  </a:lnTo>
                  <a:lnTo>
                    <a:pt x="326" y="0"/>
                  </a:lnTo>
                  <a:lnTo>
                    <a:pt x="326" y="0"/>
                  </a:lnTo>
                  <a:lnTo>
                    <a:pt x="310" y="0"/>
                  </a:lnTo>
                  <a:lnTo>
                    <a:pt x="293" y="2"/>
                  </a:lnTo>
                  <a:lnTo>
                    <a:pt x="276" y="5"/>
                  </a:lnTo>
                  <a:lnTo>
                    <a:pt x="260" y="5"/>
                  </a:lnTo>
                  <a:lnTo>
                    <a:pt x="243" y="7"/>
                  </a:lnTo>
                  <a:lnTo>
                    <a:pt x="227" y="9"/>
                  </a:lnTo>
                  <a:lnTo>
                    <a:pt x="210" y="9"/>
                  </a:lnTo>
                  <a:lnTo>
                    <a:pt x="194" y="12"/>
                  </a:lnTo>
                  <a:lnTo>
                    <a:pt x="177" y="12"/>
                  </a:lnTo>
                  <a:lnTo>
                    <a:pt x="161" y="14"/>
                  </a:lnTo>
                  <a:lnTo>
                    <a:pt x="144" y="16"/>
                  </a:lnTo>
                  <a:lnTo>
                    <a:pt x="127" y="16"/>
                  </a:lnTo>
                  <a:lnTo>
                    <a:pt x="111" y="19"/>
                  </a:lnTo>
                  <a:lnTo>
                    <a:pt x="94" y="19"/>
                  </a:lnTo>
                  <a:lnTo>
                    <a:pt x="78"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61" y="21"/>
                  </a:lnTo>
                  <a:lnTo>
                    <a:pt x="59" y="26"/>
                  </a:lnTo>
                  <a:lnTo>
                    <a:pt x="61" y="26"/>
                  </a:lnTo>
                  <a:lnTo>
                    <a:pt x="64" y="28"/>
                  </a:lnTo>
                  <a:lnTo>
                    <a:pt x="66" y="28"/>
                  </a:lnTo>
                  <a:lnTo>
                    <a:pt x="66" y="31"/>
                  </a:lnTo>
                  <a:lnTo>
                    <a:pt x="71" y="33"/>
                  </a:lnTo>
                  <a:lnTo>
                    <a:pt x="78" y="38"/>
                  </a:lnTo>
                  <a:lnTo>
                    <a:pt x="83" y="40"/>
                  </a:lnTo>
                  <a:lnTo>
                    <a:pt x="85" y="45"/>
                  </a:lnTo>
                  <a:lnTo>
                    <a:pt x="85" y="42"/>
                  </a:lnTo>
                  <a:lnTo>
                    <a:pt x="85" y="50"/>
                  </a:lnTo>
                  <a:lnTo>
                    <a:pt x="85" y="52"/>
                  </a:lnTo>
                  <a:lnTo>
                    <a:pt x="90" y="54"/>
                  </a:lnTo>
                  <a:lnTo>
                    <a:pt x="92" y="57"/>
                  </a:lnTo>
                  <a:lnTo>
                    <a:pt x="92" y="57"/>
                  </a:lnTo>
                  <a:lnTo>
                    <a:pt x="94" y="57"/>
                  </a:lnTo>
                  <a:lnTo>
                    <a:pt x="101" y="61"/>
                  </a:lnTo>
                  <a:lnTo>
                    <a:pt x="104" y="61"/>
                  </a:lnTo>
                  <a:lnTo>
                    <a:pt x="106" y="66"/>
                  </a:lnTo>
                  <a:lnTo>
                    <a:pt x="106" y="66"/>
                  </a:lnTo>
                  <a:lnTo>
                    <a:pt x="109" y="66"/>
                  </a:lnTo>
                  <a:lnTo>
                    <a:pt x="109" y="66"/>
                  </a:lnTo>
                  <a:lnTo>
                    <a:pt x="109" y="68"/>
                  </a:lnTo>
                  <a:lnTo>
                    <a:pt x="109" y="71"/>
                  </a:lnTo>
                  <a:lnTo>
                    <a:pt x="111" y="71"/>
                  </a:lnTo>
                  <a:lnTo>
                    <a:pt x="113" y="76"/>
                  </a:lnTo>
                  <a:lnTo>
                    <a:pt x="113" y="78"/>
                  </a:lnTo>
                  <a:lnTo>
                    <a:pt x="113" y="83"/>
                  </a:lnTo>
                  <a:lnTo>
                    <a:pt x="111" y="87"/>
                  </a:lnTo>
                  <a:lnTo>
                    <a:pt x="111" y="94"/>
                  </a:lnTo>
                  <a:lnTo>
                    <a:pt x="111" y="102"/>
                  </a:lnTo>
                  <a:lnTo>
                    <a:pt x="109" y="104"/>
                  </a:lnTo>
                  <a:lnTo>
                    <a:pt x="109" y="104"/>
                  </a:lnTo>
                  <a:lnTo>
                    <a:pt x="106" y="106"/>
                  </a:lnTo>
                  <a:lnTo>
                    <a:pt x="104" y="109"/>
                  </a:lnTo>
                  <a:lnTo>
                    <a:pt x="101" y="111"/>
                  </a:lnTo>
                  <a:lnTo>
                    <a:pt x="101" y="113"/>
                  </a:lnTo>
                  <a:lnTo>
                    <a:pt x="99" y="116"/>
                  </a:lnTo>
                  <a:lnTo>
                    <a:pt x="99" y="118"/>
                  </a:lnTo>
                  <a:lnTo>
                    <a:pt x="99" y="121"/>
                  </a:lnTo>
                  <a:lnTo>
                    <a:pt x="97" y="123"/>
                  </a:lnTo>
                  <a:lnTo>
                    <a:pt x="97" y="123"/>
                  </a:lnTo>
                  <a:lnTo>
                    <a:pt x="99" y="125"/>
                  </a:lnTo>
                  <a:lnTo>
                    <a:pt x="99" y="125"/>
                  </a:lnTo>
                  <a:lnTo>
                    <a:pt x="99" y="128"/>
                  </a:lnTo>
                  <a:lnTo>
                    <a:pt x="99" y="130"/>
                  </a:lnTo>
                  <a:lnTo>
                    <a:pt x="99" y="130"/>
                  </a:lnTo>
                  <a:lnTo>
                    <a:pt x="97" y="132"/>
                  </a:lnTo>
                  <a:lnTo>
                    <a:pt x="92" y="135"/>
                  </a:lnTo>
                  <a:lnTo>
                    <a:pt x="92" y="135"/>
                  </a:lnTo>
                  <a:lnTo>
                    <a:pt x="92" y="137"/>
                  </a:lnTo>
                  <a:lnTo>
                    <a:pt x="90" y="139"/>
                  </a:lnTo>
                  <a:lnTo>
                    <a:pt x="85" y="139"/>
                  </a:lnTo>
                  <a:lnTo>
                    <a:pt x="75" y="144"/>
                  </a:lnTo>
                  <a:lnTo>
                    <a:pt x="75" y="144"/>
                  </a:lnTo>
                  <a:lnTo>
                    <a:pt x="71" y="149"/>
                  </a:lnTo>
                  <a:lnTo>
                    <a:pt x="71" y="151"/>
                  </a:lnTo>
                  <a:lnTo>
                    <a:pt x="66" y="151"/>
                  </a:lnTo>
                  <a:lnTo>
                    <a:pt x="38" y="156"/>
                  </a:lnTo>
                  <a:lnTo>
                    <a:pt x="35" y="158"/>
                  </a:lnTo>
                  <a:lnTo>
                    <a:pt x="33" y="163"/>
                  </a:lnTo>
                  <a:lnTo>
                    <a:pt x="30" y="168"/>
                  </a:lnTo>
                  <a:lnTo>
                    <a:pt x="30" y="173"/>
                  </a:lnTo>
                  <a:lnTo>
                    <a:pt x="30" y="180"/>
                  </a:lnTo>
                  <a:lnTo>
                    <a:pt x="30" y="182"/>
                  </a:lnTo>
                  <a:lnTo>
                    <a:pt x="30" y="184"/>
                  </a:lnTo>
                  <a:lnTo>
                    <a:pt x="33" y="187"/>
                  </a:lnTo>
                  <a:lnTo>
                    <a:pt x="35" y="187"/>
                  </a:lnTo>
                  <a:lnTo>
                    <a:pt x="35" y="189"/>
                  </a:lnTo>
                  <a:lnTo>
                    <a:pt x="40" y="192"/>
                  </a:lnTo>
                  <a:lnTo>
                    <a:pt x="45" y="196"/>
                  </a:lnTo>
                  <a:lnTo>
                    <a:pt x="47" y="201"/>
                  </a:lnTo>
                  <a:lnTo>
                    <a:pt x="47" y="206"/>
                  </a:lnTo>
                  <a:lnTo>
                    <a:pt x="47" y="210"/>
                  </a:lnTo>
                  <a:lnTo>
                    <a:pt x="45" y="215"/>
                  </a:lnTo>
                  <a:lnTo>
                    <a:pt x="38" y="227"/>
                  </a:lnTo>
                  <a:lnTo>
                    <a:pt x="35" y="229"/>
                  </a:lnTo>
                  <a:lnTo>
                    <a:pt x="35" y="232"/>
                  </a:lnTo>
                  <a:lnTo>
                    <a:pt x="35" y="234"/>
                  </a:lnTo>
                  <a:lnTo>
                    <a:pt x="35" y="239"/>
                  </a:lnTo>
                  <a:lnTo>
                    <a:pt x="35" y="241"/>
                  </a:lnTo>
                  <a:lnTo>
                    <a:pt x="33" y="248"/>
                  </a:lnTo>
                  <a:lnTo>
                    <a:pt x="30" y="251"/>
                  </a:lnTo>
                  <a:lnTo>
                    <a:pt x="28" y="253"/>
                  </a:lnTo>
                  <a:lnTo>
                    <a:pt x="23" y="255"/>
                  </a:lnTo>
                  <a:lnTo>
                    <a:pt x="21" y="255"/>
                  </a:lnTo>
                  <a:lnTo>
                    <a:pt x="16" y="258"/>
                  </a:lnTo>
                  <a:lnTo>
                    <a:pt x="14" y="260"/>
                  </a:lnTo>
                  <a:lnTo>
                    <a:pt x="9" y="263"/>
                  </a:lnTo>
                  <a:lnTo>
                    <a:pt x="7" y="265"/>
                  </a:lnTo>
                  <a:lnTo>
                    <a:pt x="7" y="265"/>
                  </a:lnTo>
                  <a:lnTo>
                    <a:pt x="7" y="267"/>
                  </a:lnTo>
                  <a:lnTo>
                    <a:pt x="7" y="267"/>
                  </a:lnTo>
                  <a:lnTo>
                    <a:pt x="7" y="270"/>
                  </a:lnTo>
                  <a:lnTo>
                    <a:pt x="9" y="270"/>
                  </a:lnTo>
                  <a:lnTo>
                    <a:pt x="12" y="272"/>
                  </a:lnTo>
                  <a:lnTo>
                    <a:pt x="12" y="274"/>
                  </a:lnTo>
                  <a:lnTo>
                    <a:pt x="12" y="279"/>
                  </a:lnTo>
                  <a:lnTo>
                    <a:pt x="12" y="281"/>
                  </a:lnTo>
                  <a:lnTo>
                    <a:pt x="12" y="284"/>
                  </a:lnTo>
                  <a:lnTo>
                    <a:pt x="12" y="286"/>
                  </a:lnTo>
                  <a:lnTo>
                    <a:pt x="12" y="286"/>
                  </a:lnTo>
                  <a:lnTo>
                    <a:pt x="7" y="289"/>
                  </a:lnTo>
                  <a:lnTo>
                    <a:pt x="2" y="291"/>
                  </a:lnTo>
                  <a:lnTo>
                    <a:pt x="2" y="298"/>
                  </a:lnTo>
                  <a:lnTo>
                    <a:pt x="0" y="305"/>
                  </a:lnTo>
                  <a:lnTo>
                    <a:pt x="0" y="310"/>
                  </a:lnTo>
                  <a:lnTo>
                    <a:pt x="0" y="315"/>
                  </a:lnTo>
                  <a:lnTo>
                    <a:pt x="4" y="336"/>
                  </a:lnTo>
                  <a:lnTo>
                    <a:pt x="4" y="336"/>
                  </a:lnTo>
                  <a:lnTo>
                    <a:pt x="7" y="338"/>
                  </a:lnTo>
                  <a:lnTo>
                    <a:pt x="9" y="341"/>
                  </a:lnTo>
                  <a:lnTo>
                    <a:pt x="9" y="341"/>
                  </a:lnTo>
                  <a:lnTo>
                    <a:pt x="9" y="343"/>
                  </a:lnTo>
                  <a:lnTo>
                    <a:pt x="9" y="343"/>
                  </a:lnTo>
                  <a:lnTo>
                    <a:pt x="9" y="345"/>
                  </a:lnTo>
                  <a:lnTo>
                    <a:pt x="9" y="348"/>
                  </a:lnTo>
                  <a:lnTo>
                    <a:pt x="9" y="350"/>
                  </a:lnTo>
                  <a:lnTo>
                    <a:pt x="9" y="352"/>
                  </a:lnTo>
                  <a:lnTo>
                    <a:pt x="12" y="352"/>
                  </a:lnTo>
                  <a:lnTo>
                    <a:pt x="12" y="355"/>
                  </a:lnTo>
                  <a:lnTo>
                    <a:pt x="12" y="357"/>
                  </a:lnTo>
                  <a:lnTo>
                    <a:pt x="16" y="357"/>
                  </a:lnTo>
                  <a:lnTo>
                    <a:pt x="16" y="360"/>
                  </a:lnTo>
                  <a:lnTo>
                    <a:pt x="16" y="362"/>
                  </a:lnTo>
                  <a:lnTo>
                    <a:pt x="16" y="364"/>
                  </a:lnTo>
                  <a:lnTo>
                    <a:pt x="19" y="367"/>
                  </a:lnTo>
                  <a:lnTo>
                    <a:pt x="21" y="371"/>
                  </a:lnTo>
                  <a:lnTo>
                    <a:pt x="47" y="390"/>
                  </a:lnTo>
                  <a:lnTo>
                    <a:pt x="49" y="393"/>
                  </a:lnTo>
                  <a:lnTo>
                    <a:pt x="49" y="395"/>
                  </a:lnTo>
                  <a:lnTo>
                    <a:pt x="49" y="397"/>
                  </a:lnTo>
                  <a:lnTo>
                    <a:pt x="52" y="400"/>
                  </a:lnTo>
                  <a:lnTo>
                    <a:pt x="52" y="400"/>
                  </a:lnTo>
                  <a:lnTo>
                    <a:pt x="75" y="414"/>
                  </a:lnTo>
                  <a:lnTo>
                    <a:pt x="78" y="416"/>
                  </a:lnTo>
                  <a:lnTo>
                    <a:pt x="80" y="419"/>
                  </a:lnTo>
                  <a:lnTo>
                    <a:pt x="85" y="423"/>
                  </a:lnTo>
                  <a:lnTo>
                    <a:pt x="85" y="426"/>
                  </a:lnTo>
                  <a:lnTo>
                    <a:pt x="87" y="428"/>
                  </a:lnTo>
                  <a:lnTo>
                    <a:pt x="87" y="431"/>
                  </a:lnTo>
                  <a:lnTo>
                    <a:pt x="87" y="433"/>
                  </a:lnTo>
                  <a:lnTo>
                    <a:pt x="87" y="435"/>
                  </a:lnTo>
                  <a:lnTo>
                    <a:pt x="87" y="438"/>
                  </a:lnTo>
                  <a:lnTo>
                    <a:pt x="90" y="440"/>
                  </a:lnTo>
                  <a:lnTo>
                    <a:pt x="90" y="440"/>
                  </a:lnTo>
                  <a:lnTo>
                    <a:pt x="90" y="442"/>
                  </a:lnTo>
                  <a:lnTo>
                    <a:pt x="90" y="442"/>
                  </a:lnTo>
                  <a:lnTo>
                    <a:pt x="90" y="445"/>
                  </a:lnTo>
                  <a:lnTo>
                    <a:pt x="90" y="447"/>
                  </a:lnTo>
                  <a:lnTo>
                    <a:pt x="90" y="447"/>
                  </a:lnTo>
                  <a:lnTo>
                    <a:pt x="92" y="450"/>
                  </a:lnTo>
                  <a:lnTo>
                    <a:pt x="92" y="452"/>
                  </a:lnTo>
                  <a:lnTo>
                    <a:pt x="92" y="454"/>
                  </a:lnTo>
                  <a:lnTo>
                    <a:pt x="97" y="461"/>
                  </a:lnTo>
                  <a:lnTo>
                    <a:pt x="99" y="466"/>
                  </a:lnTo>
                  <a:lnTo>
                    <a:pt x="104" y="466"/>
                  </a:lnTo>
                  <a:lnTo>
                    <a:pt x="109" y="464"/>
                  </a:lnTo>
                  <a:lnTo>
                    <a:pt x="113" y="457"/>
                  </a:lnTo>
                  <a:lnTo>
                    <a:pt x="118" y="454"/>
                  </a:lnTo>
                  <a:lnTo>
                    <a:pt x="120" y="454"/>
                  </a:lnTo>
                  <a:lnTo>
                    <a:pt x="123" y="457"/>
                  </a:lnTo>
                  <a:lnTo>
                    <a:pt x="125" y="457"/>
                  </a:lnTo>
                  <a:lnTo>
                    <a:pt x="127" y="457"/>
                  </a:lnTo>
                  <a:lnTo>
                    <a:pt x="132" y="459"/>
                  </a:lnTo>
                  <a:lnTo>
                    <a:pt x="144" y="464"/>
                  </a:lnTo>
                  <a:lnTo>
                    <a:pt x="146" y="466"/>
                  </a:lnTo>
                  <a:lnTo>
                    <a:pt x="149" y="468"/>
                  </a:lnTo>
                  <a:lnTo>
                    <a:pt x="149" y="471"/>
                  </a:lnTo>
                  <a:lnTo>
                    <a:pt x="146" y="476"/>
                  </a:lnTo>
                  <a:lnTo>
                    <a:pt x="146" y="478"/>
                  </a:lnTo>
                  <a:lnTo>
                    <a:pt x="144" y="478"/>
                  </a:lnTo>
                  <a:lnTo>
                    <a:pt x="144" y="480"/>
                  </a:lnTo>
                  <a:lnTo>
                    <a:pt x="144" y="483"/>
                  </a:lnTo>
                  <a:lnTo>
                    <a:pt x="144" y="487"/>
                  </a:lnTo>
                  <a:lnTo>
                    <a:pt x="144" y="494"/>
                  </a:lnTo>
                  <a:lnTo>
                    <a:pt x="144" y="497"/>
                  </a:lnTo>
                  <a:lnTo>
                    <a:pt x="139" y="506"/>
                  </a:lnTo>
                  <a:lnTo>
                    <a:pt x="135" y="521"/>
                  </a:lnTo>
                  <a:lnTo>
                    <a:pt x="132" y="528"/>
                  </a:lnTo>
                  <a:lnTo>
                    <a:pt x="130" y="532"/>
                  </a:lnTo>
                  <a:lnTo>
                    <a:pt x="130" y="537"/>
                  </a:lnTo>
                  <a:lnTo>
                    <a:pt x="132" y="542"/>
                  </a:lnTo>
                  <a:lnTo>
                    <a:pt x="132" y="544"/>
                  </a:lnTo>
                  <a:lnTo>
                    <a:pt x="132" y="547"/>
                  </a:lnTo>
                  <a:lnTo>
                    <a:pt x="135" y="547"/>
                  </a:lnTo>
                  <a:lnTo>
                    <a:pt x="135" y="549"/>
                  </a:lnTo>
                  <a:lnTo>
                    <a:pt x="139" y="551"/>
                  </a:lnTo>
                  <a:lnTo>
                    <a:pt x="142" y="554"/>
                  </a:lnTo>
                  <a:lnTo>
                    <a:pt x="144" y="556"/>
                  </a:lnTo>
                  <a:lnTo>
                    <a:pt x="144" y="556"/>
                  </a:lnTo>
                  <a:lnTo>
                    <a:pt x="146" y="558"/>
                  </a:lnTo>
                  <a:lnTo>
                    <a:pt x="146" y="561"/>
                  </a:lnTo>
                  <a:lnTo>
                    <a:pt x="151" y="561"/>
                  </a:lnTo>
                  <a:lnTo>
                    <a:pt x="153" y="563"/>
                  </a:lnTo>
                  <a:lnTo>
                    <a:pt x="156" y="568"/>
                  </a:lnTo>
                  <a:lnTo>
                    <a:pt x="161" y="570"/>
                  </a:lnTo>
                  <a:lnTo>
                    <a:pt x="163" y="570"/>
                  </a:lnTo>
                  <a:lnTo>
                    <a:pt x="170" y="575"/>
                  </a:lnTo>
                  <a:lnTo>
                    <a:pt x="170" y="575"/>
                  </a:lnTo>
                  <a:lnTo>
                    <a:pt x="175" y="575"/>
                  </a:lnTo>
                  <a:lnTo>
                    <a:pt x="175" y="575"/>
                  </a:lnTo>
                  <a:lnTo>
                    <a:pt x="179" y="575"/>
                  </a:lnTo>
                  <a:lnTo>
                    <a:pt x="182" y="577"/>
                  </a:lnTo>
                  <a:lnTo>
                    <a:pt x="189" y="582"/>
                  </a:lnTo>
                  <a:lnTo>
                    <a:pt x="191" y="584"/>
                  </a:lnTo>
                  <a:lnTo>
                    <a:pt x="198" y="587"/>
                  </a:lnTo>
                  <a:lnTo>
                    <a:pt x="201" y="589"/>
                  </a:lnTo>
                  <a:lnTo>
                    <a:pt x="203" y="592"/>
                  </a:lnTo>
                  <a:lnTo>
                    <a:pt x="206" y="599"/>
                  </a:lnTo>
                  <a:lnTo>
                    <a:pt x="208" y="601"/>
                  </a:lnTo>
                  <a:lnTo>
                    <a:pt x="220" y="603"/>
                  </a:lnTo>
                  <a:lnTo>
                    <a:pt x="222" y="606"/>
                  </a:lnTo>
                  <a:lnTo>
                    <a:pt x="222" y="608"/>
                  </a:lnTo>
                  <a:lnTo>
                    <a:pt x="222" y="608"/>
                  </a:lnTo>
                  <a:lnTo>
                    <a:pt x="222" y="610"/>
                  </a:lnTo>
                  <a:lnTo>
                    <a:pt x="222" y="613"/>
                  </a:lnTo>
                  <a:lnTo>
                    <a:pt x="222" y="615"/>
                  </a:lnTo>
                  <a:lnTo>
                    <a:pt x="222" y="618"/>
                  </a:lnTo>
                  <a:lnTo>
                    <a:pt x="222" y="620"/>
                  </a:lnTo>
                  <a:lnTo>
                    <a:pt x="222" y="622"/>
                  </a:lnTo>
                  <a:lnTo>
                    <a:pt x="227" y="627"/>
                  </a:lnTo>
                  <a:lnTo>
                    <a:pt x="229" y="629"/>
                  </a:lnTo>
                  <a:lnTo>
                    <a:pt x="232" y="634"/>
                  </a:lnTo>
                  <a:lnTo>
                    <a:pt x="234" y="639"/>
                  </a:lnTo>
                  <a:lnTo>
                    <a:pt x="232" y="644"/>
                  </a:lnTo>
                  <a:lnTo>
                    <a:pt x="229" y="648"/>
                  </a:lnTo>
                  <a:lnTo>
                    <a:pt x="227" y="651"/>
                  </a:lnTo>
                  <a:lnTo>
                    <a:pt x="227" y="655"/>
                  </a:lnTo>
                  <a:lnTo>
                    <a:pt x="227" y="658"/>
                  </a:lnTo>
                  <a:lnTo>
                    <a:pt x="229" y="658"/>
                  </a:lnTo>
                  <a:lnTo>
                    <a:pt x="229" y="658"/>
                  </a:lnTo>
                  <a:lnTo>
                    <a:pt x="232" y="658"/>
                  </a:lnTo>
                  <a:lnTo>
                    <a:pt x="232" y="660"/>
                  </a:lnTo>
                  <a:lnTo>
                    <a:pt x="232" y="663"/>
                  </a:lnTo>
                  <a:lnTo>
                    <a:pt x="234" y="665"/>
                  </a:lnTo>
                  <a:lnTo>
                    <a:pt x="236" y="667"/>
                  </a:lnTo>
                  <a:lnTo>
                    <a:pt x="241" y="674"/>
                  </a:lnTo>
                  <a:lnTo>
                    <a:pt x="241" y="677"/>
                  </a:lnTo>
                  <a:lnTo>
                    <a:pt x="241" y="681"/>
                  </a:lnTo>
                  <a:lnTo>
                    <a:pt x="243" y="681"/>
                  </a:lnTo>
                  <a:lnTo>
                    <a:pt x="248" y="686"/>
                  </a:lnTo>
                  <a:lnTo>
                    <a:pt x="253" y="686"/>
                  </a:lnTo>
                  <a:lnTo>
                    <a:pt x="255" y="686"/>
                  </a:lnTo>
                  <a:lnTo>
                    <a:pt x="255" y="686"/>
                  </a:lnTo>
                  <a:lnTo>
                    <a:pt x="255" y="684"/>
                  </a:lnTo>
                  <a:lnTo>
                    <a:pt x="253" y="684"/>
                  </a:lnTo>
                  <a:lnTo>
                    <a:pt x="253" y="681"/>
                  </a:lnTo>
                  <a:lnTo>
                    <a:pt x="250" y="681"/>
                  </a:lnTo>
                  <a:lnTo>
                    <a:pt x="250" y="679"/>
                  </a:lnTo>
                  <a:lnTo>
                    <a:pt x="250" y="677"/>
                  </a:lnTo>
                  <a:lnTo>
                    <a:pt x="253" y="677"/>
                  </a:lnTo>
                  <a:lnTo>
                    <a:pt x="255" y="677"/>
                  </a:lnTo>
                  <a:lnTo>
                    <a:pt x="255" y="677"/>
                  </a:lnTo>
                  <a:lnTo>
                    <a:pt x="255" y="679"/>
                  </a:lnTo>
                  <a:lnTo>
                    <a:pt x="258" y="681"/>
                  </a:lnTo>
                  <a:lnTo>
                    <a:pt x="258" y="681"/>
                  </a:lnTo>
                  <a:lnTo>
                    <a:pt x="260" y="684"/>
                  </a:lnTo>
                  <a:lnTo>
                    <a:pt x="260" y="684"/>
                  </a:lnTo>
                  <a:lnTo>
                    <a:pt x="262" y="686"/>
                  </a:lnTo>
                  <a:lnTo>
                    <a:pt x="262" y="686"/>
                  </a:lnTo>
                  <a:lnTo>
                    <a:pt x="262" y="689"/>
                  </a:lnTo>
                  <a:lnTo>
                    <a:pt x="262" y="689"/>
                  </a:lnTo>
                  <a:lnTo>
                    <a:pt x="265" y="689"/>
                  </a:lnTo>
                  <a:lnTo>
                    <a:pt x="265" y="689"/>
                  </a:lnTo>
                  <a:lnTo>
                    <a:pt x="267" y="689"/>
                  </a:lnTo>
                  <a:lnTo>
                    <a:pt x="267" y="689"/>
                  </a:lnTo>
                  <a:lnTo>
                    <a:pt x="269" y="689"/>
                  </a:lnTo>
                  <a:lnTo>
                    <a:pt x="265" y="684"/>
                  </a:lnTo>
                  <a:lnTo>
                    <a:pt x="265" y="681"/>
                  </a:lnTo>
                  <a:lnTo>
                    <a:pt x="262" y="679"/>
                  </a:lnTo>
                  <a:lnTo>
                    <a:pt x="265" y="674"/>
                  </a:lnTo>
                  <a:lnTo>
                    <a:pt x="267" y="670"/>
                  </a:lnTo>
                  <a:lnTo>
                    <a:pt x="272" y="665"/>
                  </a:lnTo>
                  <a:lnTo>
                    <a:pt x="272" y="663"/>
                  </a:lnTo>
                  <a:lnTo>
                    <a:pt x="274" y="660"/>
                  </a:lnTo>
                  <a:lnTo>
                    <a:pt x="279" y="658"/>
                  </a:lnTo>
                  <a:lnTo>
                    <a:pt x="284" y="655"/>
                  </a:lnTo>
                  <a:lnTo>
                    <a:pt x="288" y="655"/>
                  </a:lnTo>
                  <a:lnTo>
                    <a:pt x="317" y="667"/>
                  </a:lnTo>
                  <a:lnTo>
                    <a:pt x="324" y="670"/>
                  </a:lnTo>
                  <a:lnTo>
                    <a:pt x="329" y="672"/>
                  </a:lnTo>
                  <a:lnTo>
                    <a:pt x="333" y="670"/>
                  </a:lnTo>
                  <a:lnTo>
                    <a:pt x="336" y="667"/>
                  </a:lnTo>
                  <a:lnTo>
                    <a:pt x="336" y="663"/>
                  </a:lnTo>
                  <a:lnTo>
                    <a:pt x="336" y="658"/>
                  </a:lnTo>
                  <a:lnTo>
                    <a:pt x="333" y="655"/>
                  </a:lnTo>
                  <a:lnTo>
                    <a:pt x="331" y="651"/>
                  </a:lnTo>
                  <a:lnTo>
                    <a:pt x="329" y="646"/>
                  </a:lnTo>
                  <a:lnTo>
                    <a:pt x="326" y="641"/>
                  </a:lnTo>
                  <a:lnTo>
                    <a:pt x="326" y="636"/>
                  </a:lnTo>
                  <a:lnTo>
                    <a:pt x="329" y="632"/>
                  </a:lnTo>
                  <a:lnTo>
                    <a:pt x="329" y="629"/>
                  </a:lnTo>
                  <a:lnTo>
                    <a:pt x="329" y="629"/>
                  </a:lnTo>
                  <a:lnTo>
                    <a:pt x="331" y="627"/>
                  </a:lnTo>
                  <a:lnTo>
                    <a:pt x="333" y="627"/>
                  </a:lnTo>
                  <a:lnTo>
                    <a:pt x="338" y="627"/>
                  </a:lnTo>
                  <a:lnTo>
                    <a:pt x="340" y="627"/>
                  </a:lnTo>
                  <a:lnTo>
                    <a:pt x="345" y="622"/>
                  </a:lnTo>
                  <a:lnTo>
                    <a:pt x="362" y="618"/>
                  </a:lnTo>
                  <a:lnTo>
                    <a:pt x="366" y="615"/>
                  </a:lnTo>
                  <a:lnTo>
                    <a:pt x="366" y="610"/>
                  </a:lnTo>
                  <a:lnTo>
                    <a:pt x="364" y="606"/>
                  </a:lnTo>
                  <a:lnTo>
                    <a:pt x="359" y="603"/>
                  </a:lnTo>
                  <a:lnTo>
                    <a:pt x="359" y="603"/>
                  </a:lnTo>
                  <a:lnTo>
                    <a:pt x="357" y="599"/>
                  </a:lnTo>
                  <a:lnTo>
                    <a:pt x="357" y="596"/>
                  </a:lnTo>
                  <a:lnTo>
                    <a:pt x="357" y="594"/>
                  </a:lnTo>
                  <a:lnTo>
                    <a:pt x="357" y="592"/>
                  </a:lnTo>
                  <a:lnTo>
                    <a:pt x="359" y="589"/>
                  </a:lnTo>
                  <a:lnTo>
                    <a:pt x="364" y="584"/>
                  </a:lnTo>
                  <a:lnTo>
                    <a:pt x="366" y="582"/>
                  </a:lnTo>
                  <a:lnTo>
                    <a:pt x="366" y="580"/>
                  </a:lnTo>
                  <a:lnTo>
                    <a:pt x="366" y="577"/>
                  </a:lnTo>
                  <a:lnTo>
                    <a:pt x="366" y="575"/>
                  </a:lnTo>
                  <a:lnTo>
                    <a:pt x="364" y="575"/>
                  </a:lnTo>
                  <a:lnTo>
                    <a:pt x="362" y="575"/>
                  </a:lnTo>
                  <a:lnTo>
                    <a:pt x="362" y="575"/>
                  </a:lnTo>
                  <a:lnTo>
                    <a:pt x="362" y="573"/>
                  </a:lnTo>
                  <a:lnTo>
                    <a:pt x="362" y="573"/>
                  </a:lnTo>
                  <a:lnTo>
                    <a:pt x="362" y="573"/>
                  </a:lnTo>
                  <a:lnTo>
                    <a:pt x="364" y="573"/>
                  </a:lnTo>
                  <a:lnTo>
                    <a:pt x="366" y="573"/>
                  </a:lnTo>
                  <a:lnTo>
                    <a:pt x="366" y="573"/>
                  </a:lnTo>
                  <a:lnTo>
                    <a:pt x="366" y="570"/>
                  </a:lnTo>
                  <a:lnTo>
                    <a:pt x="359" y="565"/>
                  </a:lnTo>
                  <a:lnTo>
                    <a:pt x="359" y="565"/>
                  </a:lnTo>
                  <a:lnTo>
                    <a:pt x="362" y="565"/>
                  </a:lnTo>
                  <a:lnTo>
                    <a:pt x="364" y="565"/>
                  </a:lnTo>
                  <a:lnTo>
                    <a:pt x="364" y="563"/>
                  </a:lnTo>
                  <a:lnTo>
                    <a:pt x="366" y="563"/>
                  </a:lnTo>
                  <a:lnTo>
                    <a:pt x="364" y="561"/>
                  </a:lnTo>
                  <a:lnTo>
                    <a:pt x="364" y="561"/>
                  </a:lnTo>
                  <a:lnTo>
                    <a:pt x="364" y="558"/>
                  </a:lnTo>
                  <a:lnTo>
                    <a:pt x="364" y="556"/>
                  </a:lnTo>
                  <a:lnTo>
                    <a:pt x="364" y="556"/>
                  </a:lnTo>
                  <a:lnTo>
                    <a:pt x="364" y="554"/>
                  </a:lnTo>
                  <a:lnTo>
                    <a:pt x="364" y="551"/>
                  </a:lnTo>
                  <a:lnTo>
                    <a:pt x="364" y="551"/>
                  </a:lnTo>
                  <a:lnTo>
                    <a:pt x="364" y="549"/>
                  </a:lnTo>
                  <a:lnTo>
                    <a:pt x="364" y="547"/>
                  </a:lnTo>
                  <a:lnTo>
                    <a:pt x="362" y="544"/>
                  </a:lnTo>
                  <a:lnTo>
                    <a:pt x="364" y="544"/>
                  </a:lnTo>
                  <a:lnTo>
                    <a:pt x="366" y="544"/>
                  </a:lnTo>
                  <a:lnTo>
                    <a:pt x="366" y="542"/>
                  </a:lnTo>
                  <a:lnTo>
                    <a:pt x="369" y="542"/>
                  </a:lnTo>
                  <a:lnTo>
                    <a:pt x="371" y="539"/>
                  </a:lnTo>
                  <a:lnTo>
                    <a:pt x="369" y="539"/>
                  </a:lnTo>
                  <a:lnTo>
                    <a:pt x="366" y="539"/>
                  </a:lnTo>
                  <a:lnTo>
                    <a:pt x="364" y="539"/>
                  </a:lnTo>
                  <a:lnTo>
                    <a:pt x="366" y="537"/>
                  </a:lnTo>
                  <a:lnTo>
                    <a:pt x="369" y="535"/>
                  </a:lnTo>
                  <a:lnTo>
                    <a:pt x="369" y="535"/>
                  </a:lnTo>
                  <a:lnTo>
                    <a:pt x="371" y="532"/>
                  </a:lnTo>
                  <a:lnTo>
                    <a:pt x="371" y="532"/>
                  </a:lnTo>
                  <a:lnTo>
                    <a:pt x="371" y="530"/>
                  </a:lnTo>
                  <a:lnTo>
                    <a:pt x="371" y="530"/>
                  </a:lnTo>
                  <a:lnTo>
                    <a:pt x="369" y="528"/>
                  </a:lnTo>
                  <a:lnTo>
                    <a:pt x="369" y="528"/>
                  </a:lnTo>
                  <a:lnTo>
                    <a:pt x="366" y="525"/>
                  </a:lnTo>
                  <a:lnTo>
                    <a:pt x="366" y="525"/>
                  </a:lnTo>
                  <a:lnTo>
                    <a:pt x="366" y="525"/>
                  </a:lnTo>
                  <a:lnTo>
                    <a:pt x="366" y="523"/>
                  </a:lnTo>
                  <a:lnTo>
                    <a:pt x="366" y="523"/>
                  </a:lnTo>
                  <a:lnTo>
                    <a:pt x="366" y="521"/>
                  </a:lnTo>
                  <a:lnTo>
                    <a:pt x="366" y="521"/>
                  </a:lnTo>
                  <a:lnTo>
                    <a:pt x="369" y="518"/>
                  </a:lnTo>
                  <a:lnTo>
                    <a:pt x="369" y="518"/>
                  </a:lnTo>
                  <a:lnTo>
                    <a:pt x="369" y="516"/>
                  </a:lnTo>
                  <a:lnTo>
                    <a:pt x="369" y="513"/>
                  </a:lnTo>
                  <a:lnTo>
                    <a:pt x="371" y="513"/>
                  </a:lnTo>
                  <a:lnTo>
                    <a:pt x="371" y="513"/>
                  </a:lnTo>
                  <a:lnTo>
                    <a:pt x="373" y="516"/>
                  </a:lnTo>
                  <a:lnTo>
                    <a:pt x="373" y="516"/>
                  </a:lnTo>
                  <a:lnTo>
                    <a:pt x="373" y="513"/>
                  </a:lnTo>
                  <a:lnTo>
                    <a:pt x="373" y="511"/>
                  </a:lnTo>
                  <a:lnTo>
                    <a:pt x="376" y="511"/>
                  </a:lnTo>
                  <a:lnTo>
                    <a:pt x="376" y="511"/>
                  </a:lnTo>
                  <a:lnTo>
                    <a:pt x="376" y="511"/>
                  </a:lnTo>
                  <a:lnTo>
                    <a:pt x="376" y="511"/>
                  </a:lnTo>
                  <a:lnTo>
                    <a:pt x="378" y="513"/>
                  </a:lnTo>
                  <a:lnTo>
                    <a:pt x="378" y="513"/>
                  </a:lnTo>
                  <a:lnTo>
                    <a:pt x="378" y="513"/>
                  </a:lnTo>
                  <a:lnTo>
                    <a:pt x="378" y="511"/>
                  </a:lnTo>
                  <a:lnTo>
                    <a:pt x="378" y="511"/>
                  </a:lnTo>
                  <a:lnTo>
                    <a:pt x="378" y="509"/>
                  </a:lnTo>
                  <a:lnTo>
                    <a:pt x="381" y="506"/>
                  </a:lnTo>
                  <a:lnTo>
                    <a:pt x="381" y="504"/>
                  </a:lnTo>
                  <a:lnTo>
                    <a:pt x="381" y="504"/>
                  </a:lnTo>
                  <a:lnTo>
                    <a:pt x="381" y="502"/>
                  </a:lnTo>
                  <a:lnTo>
                    <a:pt x="383" y="502"/>
                  </a:lnTo>
                  <a:lnTo>
                    <a:pt x="383" y="502"/>
                  </a:lnTo>
                  <a:lnTo>
                    <a:pt x="385" y="499"/>
                  </a:lnTo>
                  <a:lnTo>
                    <a:pt x="388" y="497"/>
                  </a:lnTo>
                  <a:lnTo>
                    <a:pt x="388" y="494"/>
                  </a:lnTo>
                  <a:lnTo>
                    <a:pt x="385" y="492"/>
                  </a:lnTo>
                  <a:lnTo>
                    <a:pt x="385" y="492"/>
                  </a:lnTo>
                  <a:lnTo>
                    <a:pt x="388" y="490"/>
                  </a:lnTo>
                  <a:lnTo>
                    <a:pt x="390" y="487"/>
                  </a:lnTo>
                  <a:lnTo>
                    <a:pt x="392" y="487"/>
                  </a:lnTo>
                  <a:lnTo>
                    <a:pt x="392" y="485"/>
                  </a:lnTo>
                  <a:lnTo>
                    <a:pt x="392" y="485"/>
                  </a:lnTo>
                  <a:lnTo>
                    <a:pt x="395" y="485"/>
                  </a:lnTo>
                  <a:lnTo>
                    <a:pt x="395" y="485"/>
                  </a:lnTo>
                  <a:lnTo>
                    <a:pt x="395" y="485"/>
                  </a:lnTo>
                  <a:lnTo>
                    <a:pt x="395" y="485"/>
                  </a:lnTo>
                  <a:lnTo>
                    <a:pt x="395" y="483"/>
                  </a:lnTo>
                  <a:lnTo>
                    <a:pt x="392" y="480"/>
                  </a:lnTo>
                  <a:lnTo>
                    <a:pt x="392" y="478"/>
                  </a:lnTo>
                  <a:lnTo>
                    <a:pt x="392" y="476"/>
                  </a:lnTo>
                  <a:lnTo>
                    <a:pt x="395" y="476"/>
                  </a:lnTo>
                  <a:lnTo>
                    <a:pt x="395" y="473"/>
                  </a:lnTo>
                  <a:lnTo>
                    <a:pt x="397" y="473"/>
                  </a:lnTo>
                  <a:lnTo>
                    <a:pt x="395" y="473"/>
                  </a:lnTo>
                  <a:lnTo>
                    <a:pt x="397" y="473"/>
                  </a:lnTo>
                  <a:lnTo>
                    <a:pt x="397" y="473"/>
                  </a:lnTo>
                  <a:lnTo>
                    <a:pt x="397" y="471"/>
                  </a:lnTo>
                  <a:lnTo>
                    <a:pt x="397" y="471"/>
                  </a:lnTo>
                  <a:lnTo>
                    <a:pt x="397" y="468"/>
                  </a:lnTo>
                  <a:lnTo>
                    <a:pt x="397" y="466"/>
                  </a:lnTo>
                  <a:lnTo>
                    <a:pt x="397" y="464"/>
                  </a:lnTo>
                  <a:lnTo>
                    <a:pt x="399" y="464"/>
                  </a:lnTo>
                  <a:lnTo>
                    <a:pt x="399" y="461"/>
                  </a:lnTo>
                  <a:lnTo>
                    <a:pt x="402" y="461"/>
                  </a:lnTo>
                  <a:lnTo>
                    <a:pt x="402" y="461"/>
                  </a:lnTo>
                  <a:lnTo>
                    <a:pt x="404" y="461"/>
                  </a:lnTo>
                  <a:lnTo>
                    <a:pt x="404" y="452"/>
                  </a:lnTo>
                  <a:lnTo>
                    <a:pt x="404" y="447"/>
                  </a:lnTo>
                  <a:lnTo>
                    <a:pt x="402" y="442"/>
                  </a:lnTo>
                  <a:close/>
                </a:path>
              </a:pathLst>
            </a:custGeom>
            <a:solidFill>
              <a:schemeClr val="bg1">
                <a:lumMod val="95000"/>
              </a:schemeClr>
            </a:solid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1" name="Freeform 40"/>
            <p:cNvSpPr>
              <a:spLocks/>
            </p:cNvSpPr>
            <p:nvPr/>
          </p:nvSpPr>
          <p:spPr bwMode="auto">
            <a:xfrm>
              <a:off x="1610555" y="2336076"/>
              <a:ext cx="685394" cy="1048384"/>
            </a:xfrm>
            <a:custGeom>
              <a:avLst/>
              <a:gdLst>
                <a:gd name="T0" fmla="*/ 563 w 591"/>
                <a:gd name="T1" fmla="*/ 885 h 904"/>
                <a:gd name="T2" fmla="*/ 298 w 591"/>
                <a:gd name="T3" fmla="*/ 873 h 904"/>
                <a:gd name="T4" fmla="*/ 19 w 591"/>
                <a:gd name="T5" fmla="*/ 835 h 904"/>
                <a:gd name="T6" fmla="*/ 30 w 591"/>
                <a:gd name="T7" fmla="*/ 643 h 904"/>
                <a:gd name="T8" fmla="*/ 45 w 591"/>
                <a:gd name="T9" fmla="*/ 591 h 904"/>
                <a:gd name="T10" fmla="*/ 52 w 591"/>
                <a:gd name="T11" fmla="*/ 570 h 904"/>
                <a:gd name="T12" fmla="*/ 37 w 591"/>
                <a:gd name="T13" fmla="*/ 556 h 904"/>
                <a:gd name="T14" fmla="*/ 28 w 591"/>
                <a:gd name="T15" fmla="*/ 537 h 904"/>
                <a:gd name="T16" fmla="*/ 47 w 591"/>
                <a:gd name="T17" fmla="*/ 509 h 904"/>
                <a:gd name="T18" fmla="*/ 73 w 591"/>
                <a:gd name="T19" fmla="*/ 471 h 904"/>
                <a:gd name="T20" fmla="*/ 113 w 591"/>
                <a:gd name="T21" fmla="*/ 414 h 904"/>
                <a:gd name="T22" fmla="*/ 94 w 591"/>
                <a:gd name="T23" fmla="*/ 374 h 904"/>
                <a:gd name="T24" fmla="*/ 82 w 591"/>
                <a:gd name="T25" fmla="*/ 314 h 904"/>
                <a:gd name="T26" fmla="*/ 113 w 591"/>
                <a:gd name="T27" fmla="*/ 92 h 904"/>
                <a:gd name="T28" fmla="*/ 203 w 591"/>
                <a:gd name="T29" fmla="*/ 80 h 904"/>
                <a:gd name="T30" fmla="*/ 208 w 591"/>
                <a:gd name="T31" fmla="*/ 146 h 904"/>
                <a:gd name="T32" fmla="*/ 220 w 591"/>
                <a:gd name="T33" fmla="*/ 165 h 904"/>
                <a:gd name="T34" fmla="*/ 215 w 591"/>
                <a:gd name="T35" fmla="*/ 184 h 904"/>
                <a:gd name="T36" fmla="*/ 220 w 591"/>
                <a:gd name="T37" fmla="*/ 196 h 904"/>
                <a:gd name="T38" fmla="*/ 231 w 591"/>
                <a:gd name="T39" fmla="*/ 215 h 904"/>
                <a:gd name="T40" fmla="*/ 250 w 591"/>
                <a:gd name="T41" fmla="*/ 234 h 904"/>
                <a:gd name="T42" fmla="*/ 267 w 591"/>
                <a:gd name="T43" fmla="*/ 260 h 904"/>
                <a:gd name="T44" fmla="*/ 276 w 591"/>
                <a:gd name="T45" fmla="*/ 277 h 904"/>
                <a:gd name="T46" fmla="*/ 288 w 591"/>
                <a:gd name="T47" fmla="*/ 293 h 904"/>
                <a:gd name="T48" fmla="*/ 300 w 591"/>
                <a:gd name="T49" fmla="*/ 296 h 904"/>
                <a:gd name="T50" fmla="*/ 309 w 591"/>
                <a:gd name="T51" fmla="*/ 305 h 904"/>
                <a:gd name="T52" fmla="*/ 326 w 591"/>
                <a:gd name="T53" fmla="*/ 307 h 904"/>
                <a:gd name="T54" fmla="*/ 321 w 591"/>
                <a:gd name="T55" fmla="*/ 322 h 904"/>
                <a:gd name="T56" fmla="*/ 319 w 591"/>
                <a:gd name="T57" fmla="*/ 329 h 904"/>
                <a:gd name="T58" fmla="*/ 309 w 591"/>
                <a:gd name="T59" fmla="*/ 348 h 904"/>
                <a:gd name="T60" fmla="*/ 309 w 591"/>
                <a:gd name="T61" fmla="*/ 362 h 904"/>
                <a:gd name="T62" fmla="*/ 305 w 591"/>
                <a:gd name="T63" fmla="*/ 371 h 904"/>
                <a:gd name="T64" fmla="*/ 307 w 591"/>
                <a:gd name="T65" fmla="*/ 385 h 904"/>
                <a:gd name="T66" fmla="*/ 305 w 591"/>
                <a:gd name="T67" fmla="*/ 402 h 904"/>
                <a:gd name="T68" fmla="*/ 293 w 591"/>
                <a:gd name="T69" fmla="*/ 409 h 904"/>
                <a:gd name="T70" fmla="*/ 295 w 591"/>
                <a:gd name="T71" fmla="*/ 423 h 904"/>
                <a:gd name="T72" fmla="*/ 291 w 591"/>
                <a:gd name="T73" fmla="*/ 435 h 904"/>
                <a:gd name="T74" fmla="*/ 309 w 591"/>
                <a:gd name="T75" fmla="*/ 447 h 904"/>
                <a:gd name="T76" fmla="*/ 321 w 591"/>
                <a:gd name="T77" fmla="*/ 442 h 904"/>
                <a:gd name="T78" fmla="*/ 335 w 591"/>
                <a:gd name="T79" fmla="*/ 433 h 904"/>
                <a:gd name="T80" fmla="*/ 340 w 591"/>
                <a:gd name="T81" fmla="*/ 426 h 904"/>
                <a:gd name="T82" fmla="*/ 357 w 591"/>
                <a:gd name="T83" fmla="*/ 442 h 904"/>
                <a:gd name="T84" fmla="*/ 359 w 591"/>
                <a:gd name="T85" fmla="*/ 456 h 904"/>
                <a:gd name="T86" fmla="*/ 359 w 591"/>
                <a:gd name="T87" fmla="*/ 475 h 904"/>
                <a:gd name="T88" fmla="*/ 369 w 591"/>
                <a:gd name="T89" fmla="*/ 492 h 904"/>
                <a:gd name="T90" fmla="*/ 376 w 591"/>
                <a:gd name="T91" fmla="*/ 504 h 904"/>
                <a:gd name="T92" fmla="*/ 376 w 591"/>
                <a:gd name="T93" fmla="*/ 523 h 904"/>
                <a:gd name="T94" fmla="*/ 388 w 591"/>
                <a:gd name="T95" fmla="*/ 542 h 904"/>
                <a:gd name="T96" fmla="*/ 406 w 591"/>
                <a:gd name="T97" fmla="*/ 551 h 904"/>
                <a:gd name="T98" fmla="*/ 411 w 591"/>
                <a:gd name="T99" fmla="*/ 563 h 904"/>
                <a:gd name="T100" fmla="*/ 414 w 591"/>
                <a:gd name="T101" fmla="*/ 575 h 904"/>
                <a:gd name="T102" fmla="*/ 418 w 591"/>
                <a:gd name="T103" fmla="*/ 589 h 904"/>
                <a:gd name="T104" fmla="*/ 428 w 591"/>
                <a:gd name="T105" fmla="*/ 589 h 904"/>
                <a:gd name="T106" fmla="*/ 461 w 591"/>
                <a:gd name="T107" fmla="*/ 589 h 904"/>
                <a:gd name="T108" fmla="*/ 475 w 591"/>
                <a:gd name="T109" fmla="*/ 582 h 904"/>
                <a:gd name="T110" fmla="*/ 496 w 591"/>
                <a:gd name="T111" fmla="*/ 584 h 904"/>
                <a:gd name="T112" fmla="*/ 520 w 591"/>
                <a:gd name="T113" fmla="*/ 589 h 904"/>
                <a:gd name="T114" fmla="*/ 551 w 591"/>
                <a:gd name="T115" fmla="*/ 589 h 904"/>
                <a:gd name="T116" fmla="*/ 551 w 591"/>
                <a:gd name="T117" fmla="*/ 582 h 904"/>
                <a:gd name="T118" fmla="*/ 555 w 591"/>
                <a:gd name="T119" fmla="*/ 572 h 904"/>
                <a:gd name="T120" fmla="*/ 570 w 591"/>
                <a:gd name="T121" fmla="*/ 572 h 904"/>
                <a:gd name="T122" fmla="*/ 579 w 591"/>
                <a:gd name="T123" fmla="*/ 589 h 9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1" h="904">
                  <a:moveTo>
                    <a:pt x="591" y="601"/>
                  </a:moveTo>
                  <a:lnTo>
                    <a:pt x="589" y="620"/>
                  </a:lnTo>
                  <a:lnTo>
                    <a:pt x="586" y="639"/>
                  </a:lnTo>
                  <a:lnTo>
                    <a:pt x="584" y="655"/>
                  </a:lnTo>
                  <a:lnTo>
                    <a:pt x="584" y="674"/>
                  </a:lnTo>
                  <a:lnTo>
                    <a:pt x="581" y="693"/>
                  </a:lnTo>
                  <a:lnTo>
                    <a:pt x="579" y="712"/>
                  </a:lnTo>
                  <a:lnTo>
                    <a:pt x="577" y="731"/>
                  </a:lnTo>
                  <a:lnTo>
                    <a:pt x="574" y="750"/>
                  </a:lnTo>
                  <a:lnTo>
                    <a:pt x="574" y="769"/>
                  </a:lnTo>
                  <a:lnTo>
                    <a:pt x="572" y="788"/>
                  </a:lnTo>
                  <a:lnTo>
                    <a:pt x="570" y="807"/>
                  </a:lnTo>
                  <a:lnTo>
                    <a:pt x="567" y="826"/>
                  </a:lnTo>
                  <a:lnTo>
                    <a:pt x="567" y="845"/>
                  </a:lnTo>
                  <a:lnTo>
                    <a:pt x="565" y="866"/>
                  </a:lnTo>
                  <a:lnTo>
                    <a:pt x="563" y="885"/>
                  </a:lnTo>
                  <a:lnTo>
                    <a:pt x="560" y="904"/>
                  </a:lnTo>
                  <a:lnTo>
                    <a:pt x="544" y="901"/>
                  </a:lnTo>
                  <a:lnTo>
                    <a:pt x="525" y="899"/>
                  </a:lnTo>
                  <a:lnTo>
                    <a:pt x="508" y="897"/>
                  </a:lnTo>
                  <a:lnTo>
                    <a:pt x="489" y="897"/>
                  </a:lnTo>
                  <a:lnTo>
                    <a:pt x="473" y="894"/>
                  </a:lnTo>
                  <a:lnTo>
                    <a:pt x="454" y="892"/>
                  </a:lnTo>
                  <a:lnTo>
                    <a:pt x="437" y="890"/>
                  </a:lnTo>
                  <a:lnTo>
                    <a:pt x="421" y="887"/>
                  </a:lnTo>
                  <a:lnTo>
                    <a:pt x="402" y="885"/>
                  </a:lnTo>
                  <a:lnTo>
                    <a:pt x="385" y="885"/>
                  </a:lnTo>
                  <a:lnTo>
                    <a:pt x="366" y="883"/>
                  </a:lnTo>
                  <a:lnTo>
                    <a:pt x="350" y="880"/>
                  </a:lnTo>
                  <a:lnTo>
                    <a:pt x="331" y="878"/>
                  </a:lnTo>
                  <a:lnTo>
                    <a:pt x="314" y="875"/>
                  </a:lnTo>
                  <a:lnTo>
                    <a:pt x="298" y="873"/>
                  </a:lnTo>
                  <a:lnTo>
                    <a:pt x="279" y="871"/>
                  </a:lnTo>
                  <a:lnTo>
                    <a:pt x="262" y="868"/>
                  </a:lnTo>
                  <a:lnTo>
                    <a:pt x="243" y="866"/>
                  </a:lnTo>
                  <a:lnTo>
                    <a:pt x="227" y="864"/>
                  </a:lnTo>
                  <a:lnTo>
                    <a:pt x="210" y="861"/>
                  </a:lnTo>
                  <a:lnTo>
                    <a:pt x="191" y="859"/>
                  </a:lnTo>
                  <a:lnTo>
                    <a:pt x="175" y="856"/>
                  </a:lnTo>
                  <a:lnTo>
                    <a:pt x="158" y="854"/>
                  </a:lnTo>
                  <a:lnTo>
                    <a:pt x="139" y="852"/>
                  </a:lnTo>
                  <a:lnTo>
                    <a:pt x="123" y="849"/>
                  </a:lnTo>
                  <a:lnTo>
                    <a:pt x="106" y="847"/>
                  </a:lnTo>
                  <a:lnTo>
                    <a:pt x="87" y="845"/>
                  </a:lnTo>
                  <a:lnTo>
                    <a:pt x="71" y="842"/>
                  </a:lnTo>
                  <a:lnTo>
                    <a:pt x="54" y="840"/>
                  </a:lnTo>
                  <a:lnTo>
                    <a:pt x="35" y="838"/>
                  </a:lnTo>
                  <a:lnTo>
                    <a:pt x="19" y="835"/>
                  </a:lnTo>
                  <a:lnTo>
                    <a:pt x="0" y="830"/>
                  </a:lnTo>
                  <a:lnTo>
                    <a:pt x="2" y="819"/>
                  </a:lnTo>
                  <a:lnTo>
                    <a:pt x="4" y="807"/>
                  </a:lnTo>
                  <a:lnTo>
                    <a:pt x="7" y="795"/>
                  </a:lnTo>
                  <a:lnTo>
                    <a:pt x="9" y="781"/>
                  </a:lnTo>
                  <a:lnTo>
                    <a:pt x="11" y="769"/>
                  </a:lnTo>
                  <a:lnTo>
                    <a:pt x="11" y="757"/>
                  </a:lnTo>
                  <a:lnTo>
                    <a:pt x="14" y="745"/>
                  </a:lnTo>
                  <a:lnTo>
                    <a:pt x="16" y="731"/>
                  </a:lnTo>
                  <a:lnTo>
                    <a:pt x="19" y="719"/>
                  </a:lnTo>
                  <a:lnTo>
                    <a:pt x="21" y="707"/>
                  </a:lnTo>
                  <a:lnTo>
                    <a:pt x="21" y="696"/>
                  </a:lnTo>
                  <a:lnTo>
                    <a:pt x="23" y="681"/>
                  </a:lnTo>
                  <a:lnTo>
                    <a:pt x="26" y="670"/>
                  </a:lnTo>
                  <a:lnTo>
                    <a:pt x="28" y="658"/>
                  </a:lnTo>
                  <a:lnTo>
                    <a:pt x="30" y="643"/>
                  </a:lnTo>
                  <a:lnTo>
                    <a:pt x="30" y="632"/>
                  </a:lnTo>
                  <a:lnTo>
                    <a:pt x="33" y="627"/>
                  </a:lnTo>
                  <a:lnTo>
                    <a:pt x="33" y="615"/>
                  </a:lnTo>
                  <a:lnTo>
                    <a:pt x="33" y="615"/>
                  </a:lnTo>
                  <a:lnTo>
                    <a:pt x="33" y="615"/>
                  </a:lnTo>
                  <a:lnTo>
                    <a:pt x="33" y="613"/>
                  </a:lnTo>
                  <a:lnTo>
                    <a:pt x="33" y="610"/>
                  </a:lnTo>
                  <a:lnTo>
                    <a:pt x="35" y="608"/>
                  </a:lnTo>
                  <a:lnTo>
                    <a:pt x="37" y="608"/>
                  </a:lnTo>
                  <a:lnTo>
                    <a:pt x="40" y="606"/>
                  </a:lnTo>
                  <a:lnTo>
                    <a:pt x="40" y="603"/>
                  </a:lnTo>
                  <a:lnTo>
                    <a:pt x="42" y="601"/>
                  </a:lnTo>
                  <a:lnTo>
                    <a:pt x="42" y="596"/>
                  </a:lnTo>
                  <a:lnTo>
                    <a:pt x="45" y="591"/>
                  </a:lnTo>
                  <a:lnTo>
                    <a:pt x="45" y="591"/>
                  </a:lnTo>
                  <a:lnTo>
                    <a:pt x="45" y="591"/>
                  </a:lnTo>
                  <a:lnTo>
                    <a:pt x="47" y="589"/>
                  </a:lnTo>
                  <a:lnTo>
                    <a:pt x="47" y="589"/>
                  </a:lnTo>
                  <a:lnTo>
                    <a:pt x="47" y="584"/>
                  </a:lnTo>
                  <a:lnTo>
                    <a:pt x="45" y="582"/>
                  </a:lnTo>
                  <a:lnTo>
                    <a:pt x="45" y="580"/>
                  </a:lnTo>
                  <a:lnTo>
                    <a:pt x="45" y="577"/>
                  </a:lnTo>
                  <a:lnTo>
                    <a:pt x="47" y="577"/>
                  </a:lnTo>
                  <a:lnTo>
                    <a:pt x="47" y="577"/>
                  </a:lnTo>
                  <a:lnTo>
                    <a:pt x="49" y="577"/>
                  </a:lnTo>
                  <a:lnTo>
                    <a:pt x="49" y="577"/>
                  </a:lnTo>
                  <a:lnTo>
                    <a:pt x="49" y="575"/>
                  </a:lnTo>
                  <a:lnTo>
                    <a:pt x="52" y="575"/>
                  </a:lnTo>
                  <a:lnTo>
                    <a:pt x="52" y="572"/>
                  </a:lnTo>
                  <a:lnTo>
                    <a:pt x="52" y="572"/>
                  </a:lnTo>
                  <a:lnTo>
                    <a:pt x="52" y="572"/>
                  </a:lnTo>
                  <a:lnTo>
                    <a:pt x="52" y="570"/>
                  </a:lnTo>
                  <a:lnTo>
                    <a:pt x="52" y="570"/>
                  </a:lnTo>
                  <a:lnTo>
                    <a:pt x="52" y="568"/>
                  </a:lnTo>
                  <a:lnTo>
                    <a:pt x="49" y="565"/>
                  </a:lnTo>
                  <a:lnTo>
                    <a:pt x="47" y="565"/>
                  </a:lnTo>
                  <a:lnTo>
                    <a:pt x="47" y="565"/>
                  </a:lnTo>
                  <a:lnTo>
                    <a:pt x="47" y="563"/>
                  </a:lnTo>
                  <a:lnTo>
                    <a:pt x="47" y="561"/>
                  </a:lnTo>
                  <a:lnTo>
                    <a:pt x="47" y="561"/>
                  </a:lnTo>
                  <a:lnTo>
                    <a:pt x="47" y="558"/>
                  </a:lnTo>
                  <a:lnTo>
                    <a:pt x="47" y="558"/>
                  </a:lnTo>
                  <a:lnTo>
                    <a:pt x="45" y="558"/>
                  </a:lnTo>
                  <a:lnTo>
                    <a:pt x="42" y="558"/>
                  </a:lnTo>
                  <a:lnTo>
                    <a:pt x="40" y="558"/>
                  </a:lnTo>
                  <a:lnTo>
                    <a:pt x="37" y="558"/>
                  </a:lnTo>
                  <a:lnTo>
                    <a:pt x="37" y="556"/>
                  </a:lnTo>
                  <a:lnTo>
                    <a:pt x="37" y="556"/>
                  </a:lnTo>
                  <a:lnTo>
                    <a:pt x="37" y="554"/>
                  </a:lnTo>
                  <a:lnTo>
                    <a:pt x="35" y="554"/>
                  </a:lnTo>
                  <a:lnTo>
                    <a:pt x="35" y="554"/>
                  </a:lnTo>
                  <a:lnTo>
                    <a:pt x="33" y="556"/>
                  </a:lnTo>
                  <a:lnTo>
                    <a:pt x="33" y="556"/>
                  </a:lnTo>
                  <a:lnTo>
                    <a:pt x="33" y="556"/>
                  </a:lnTo>
                  <a:lnTo>
                    <a:pt x="28" y="554"/>
                  </a:lnTo>
                  <a:lnTo>
                    <a:pt x="28" y="551"/>
                  </a:lnTo>
                  <a:lnTo>
                    <a:pt x="28" y="549"/>
                  </a:lnTo>
                  <a:lnTo>
                    <a:pt x="28" y="549"/>
                  </a:lnTo>
                  <a:lnTo>
                    <a:pt x="28" y="546"/>
                  </a:lnTo>
                  <a:lnTo>
                    <a:pt x="28" y="546"/>
                  </a:lnTo>
                  <a:lnTo>
                    <a:pt x="28" y="544"/>
                  </a:lnTo>
                  <a:lnTo>
                    <a:pt x="28" y="542"/>
                  </a:lnTo>
                  <a:lnTo>
                    <a:pt x="28" y="539"/>
                  </a:lnTo>
                  <a:lnTo>
                    <a:pt x="28" y="537"/>
                  </a:lnTo>
                  <a:lnTo>
                    <a:pt x="30" y="535"/>
                  </a:lnTo>
                  <a:lnTo>
                    <a:pt x="30" y="532"/>
                  </a:lnTo>
                  <a:lnTo>
                    <a:pt x="30" y="530"/>
                  </a:lnTo>
                  <a:lnTo>
                    <a:pt x="30" y="530"/>
                  </a:lnTo>
                  <a:lnTo>
                    <a:pt x="33" y="528"/>
                  </a:lnTo>
                  <a:lnTo>
                    <a:pt x="33" y="528"/>
                  </a:lnTo>
                  <a:lnTo>
                    <a:pt x="33" y="528"/>
                  </a:lnTo>
                  <a:lnTo>
                    <a:pt x="33" y="525"/>
                  </a:lnTo>
                  <a:lnTo>
                    <a:pt x="35" y="525"/>
                  </a:lnTo>
                  <a:lnTo>
                    <a:pt x="35" y="525"/>
                  </a:lnTo>
                  <a:lnTo>
                    <a:pt x="37" y="525"/>
                  </a:lnTo>
                  <a:lnTo>
                    <a:pt x="40" y="523"/>
                  </a:lnTo>
                  <a:lnTo>
                    <a:pt x="40" y="520"/>
                  </a:lnTo>
                  <a:lnTo>
                    <a:pt x="42" y="516"/>
                  </a:lnTo>
                  <a:lnTo>
                    <a:pt x="42" y="513"/>
                  </a:lnTo>
                  <a:lnTo>
                    <a:pt x="47" y="509"/>
                  </a:lnTo>
                  <a:lnTo>
                    <a:pt x="49" y="504"/>
                  </a:lnTo>
                  <a:lnTo>
                    <a:pt x="52" y="501"/>
                  </a:lnTo>
                  <a:lnTo>
                    <a:pt x="52" y="501"/>
                  </a:lnTo>
                  <a:lnTo>
                    <a:pt x="59" y="499"/>
                  </a:lnTo>
                  <a:lnTo>
                    <a:pt x="61" y="497"/>
                  </a:lnTo>
                  <a:lnTo>
                    <a:pt x="61" y="494"/>
                  </a:lnTo>
                  <a:lnTo>
                    <a:pt x="68" y="490"/>
                  </a:lnTo>
                  <a:lnTo>
                    <a:pt x="71" y="485"/>
                  </a:lnTo>
                  <a:lnTo>
                    <a:pt x="71" y="483"/>
                  </a:lnTo>
                  <a:lnTo>
                    <a:pt x="73" y="478"/>
                  </a:lnTo>
                  <a:lnTo>
                    <a:pt x="73" y="475"/>
                  </a:lnTo>
                  <a:lnTo>
                    <a:pt x="73" y="475"/>
                  </a:lnTo>
                  <a:lnTo>
                    <a:pt x="73" y="473"/>
                  </a:lnTo>
                  <a:lnTo>
                    <a:pt x="73" y="473"/>
                  </a:lnTo>
                  <a:lnTo>
                    <a:pt x="73" y="471"/>
                  </a:lnTo>
                  <a:lnTo>
                    <a:pt x="73" y="471"/>
                  </a:lnTo>
                  <a:lnTo>
                    <a:pt x="75" y="468"/>
                  </a:lnTo>
                  <a:lnTo>
                    <a:pt x="87" y="456"/>
                  </a:lnTo>
                  <a:lnTo>
                    <a:pt x="89" y="452"/>
                  </a:lnTo>
                  <a:lnTo>
                    <a:pt x="92" y="445"/>
                  </a:lnTo>
                  <a:lnTo>
                    <a:pt x="94" y="442"/>
                  </a:lnTo>
                  <a:lnTo>
                    <a:pt x="94" y="442"/>
                  </a:lnTo>
                  <a:lnTo>
                    <a:pt x="94" y="438"/>
                  </a:lnTo>
                  <a:lnTo>
                    <a:pt x="97" y="435"/>
                  </a:lnTo>
                  <a:lnTo>
                    <a:pt x="97" y="433"/>
                  </a:lnTo>
                  <a:lnTo>
                    <a:pt x="101" y="428"/>
                  </a:lnTo>
                  <a:lnTo>
                    <a:pt x="104" y="426"/>
                  </a:lnTo>
                  <a:lnTo>
                    <a:pt x="108" y="421"/>
                  </a:lnTo>
                  <a:lnTo>
                    <a:pt x="108" y="419"/>
                  </a:lnTo>
                  <a:lnTo>
                    <a:pt x="108" y="416"/>
                  </a:lnTo>
                  <a:lnTo>
                    <a:pt x="111" y="414"/>
                  </a:lnTo>
                  <a:lnTo>
                    <a:pt x="113" y="414"/>
                  </a:lnTo>
                  <a:lnTo>
                    <a:pt x="115" y="412"/>
                  </a:lnTo>
                  <a:lnTo>
                    <a:pt x="118" y="409"/>
                  </a:lnTo>
                  <a:lnTo>
                    <a:pt x="118" y="407"/>
                  </a:lnTo>
                  <a:lnTo>
                    <a:pt x="118" y="404"/>
                  </a:lnTo>
                  <a:lnTo>
                    <a:pt x="118" y="402"/>
                  </a:lnTo>
                  <a:lnTo>
                    <a:pt x="115" y="395"/>
                  </a:lnTo>
                  <a:lnTo>
                    <a:pt x="115" y="390"/>
                  </a:lnTo>
                  <a:lnTo>
                    <a:pt x="113" y="388"/>
                  </a:lnTo>
                  <a:lnTo>
                    <a:pt x="113" y="385"/>
                  </a:lnTo>
                  <a:lnTo>
                    <a:pt x="111" y="385"/>
                  </a:lnTo>
                  <a:lnTo>
                    <a:pt x="108" y="383"/>
                  </a:lnTo>
                  <a:lnTo>
                    <a:pt x="104" y="381"/>
                  </a:lnTo>
                  <a:lnTo>
                    <a:pt x="101" y="378"/>
                  </a:lnTo>
                  <a:lnTo>
                    <a:pt x="101" y="376"/>
                  </a:lnTo>
                  <a:lnTo>
                    <a:pt x="94" y="374"/>
                  </a:lnTo>
                  <a:lnTo>
                    <a:pt x="94" y="374"/>
                  </a:lnTo>
                  <a:lnTo>
                    <a:pt x="94" y="371"/>
                  </a:lnTo>
                  <a:lnTo>
                    <a:pt x="89" y="364"/>
                  </a:lnTo>
                  <a:lnTo>
                    <a:pt x="87" y="357"/>
                  </a:lnTo>
                  <a:lnTo>
                    <a:pt x="87" y="355"/>
                  </a:lnTo>
                  <a:lnTo>
                    <a:pt x="87" y="352"/>
                  </a:lnTo>
                  <a:lnTo>
                    <a:pt x="87" y="348"/>
                  </a:lnTo>
                  <a:lnTo>
                    <a:pt x="82" y="341"/>
                  </a:lnTo>
                  <a:lnTo>
                    <a:pt x="82" y="341"/>
                  </a:lnTo>
                  <a:lnTo>
                    <a:pt x="85" y="338"/>
                  </a:lnTo>
                  <a:lnTo>
                    <a:pt x="87" y="336"/>
                  </a:lnTo>
                  <a:lnTo>
                    <a:pt x="87" y="333"/>
                  </a:lnTo>
                  <a:lnTo>
                    <a:pt x="87" y="331"/>
                  </a:lnTo>
                  <a:lnTo>
                    <a:pt x="87" y="329"/>
                  </a:lnTo>
                  <a:lnTo>
                    <a:pt x="87" y="322"/>
                  </a:lnTo>
                  <a:lnTo>
                    <a:pt x="85" y="319"/>
                  </a:lnTo>
                  <a:lnTo>
                    <a:pt x="82" y="314"/>
                  </a:lnTo>
                  <a:lnTo>
                    <a:pt x="80" y="307"/>
                  </a:lnTo>
                  <a:lnTo>
                    <a:pt x="80" y="307"/>
                  </a:lnTo>
                  <a:lnTo>
                    <a:pt x="80" y="305"/>
                  </a:lnTo>
                  <a:lnTo>
                    <a:pt x="82" y="300"/>
                  </a:lnTo>
                  <a:lnTo>
                    <a:pt x="82" y="298"/>
                  </a:lnTo>
                  <a:lnTo>
                    <a:pt x="85" y="279"/>
                  </a:lnTo>
                  <a:lnTo>
                    <a:pt x="89" y="260"/>
                  </a:lnTo>
                  <a:lnTo>
                    <a:pt x="92" y="241"/>
                  </a:lnTo>
                  <a:lnTo>
                    <a:pt x="94" y="222"/>
                  </a:lnTo>
                  <a:lnTo>
                    <a:pt x="97" y="203"/>
                  </a:lnTo>
                  <a:lnTo>
                    <a:pt x="99" y="184"/>
                  </a:lnTo>
                  <a:lnTo>
                    <a:pt x="101" y="165"/>
                  </a:lnTo>
                  <a:lnTo>
                    <a:pt x="106" y="146"/>
                  </a:lnTo>
                  <a:lnTo>
                    <a:pt x="108" y="130"/>
                  </a:lnTo>
                  <a:lnTo>
                    <a:pt x="111" y="111"/>
                  </a:lnTo>
                  <a:lnTo>
                    <a:pt x="113" y="92"/>
                  </a:lnTo>
                  <a:lnTo>
                    <a:pt x="115" y="73"/>
                  </a:lnTo>
                  <a:lnTo>
                    <a:pt x="120" y="54"/>
                  </a:lnTo>
                  <a:lnTo>
                    <a:pt x="123" y="35"/>
                  </a:lnTo>
                  <a:lnTo>
                    <a:pt x="125" y="19"/>
                  </a:lnTo>
                  <a:lnTo>
                    <a:pt x="127" y="0"/>
                  </a:lnTo>
                  <a:lnTo>
                    <a:pt x="137" y="0"/>
                  </a:lnTo>
                  <a:lnTo>
                    <a:pt x="156" y="4"/>
                  </a:lnTo>
                  <a:lnTo>
                    <a:pt x="175" y="7"/>
                  </a:lnTo>
                  <a:lnTo>
                    <a:pt x="194" y="9"/>
                  </a:lnTo>
                  <a:lnTo>
                    <a:pt x="212" y="12"/>
                  </a:lnTo>
                  <a:lnTo>
                    <a:pt x="212" y="12"/>
                  </a:lnTo>
                  <a:lnTo>
                    <a:pt x="210" y="26"/>
                  </a:lnTo>
                  <a:lnTo>
                    <a:pt x="208" y="40"/>
                  </a:lnTo>
                  <a:lnTo>
                    <a:pt x="208" y="54"/>
                  </a:lnTo>
                  <a:lnTo>
                    <a:pt x="205" y="66"/>
                  </a:lnTo>
                  <a:lnTo>
                    <a:pt x="203" y="80"/>
                  </a:lnTo>
                  <a:lnTo>
                    <a:pt x="201" y="94"/>
                  </a:lnTo>
                  <a:lnTo>
                    <a:pt x="198" y="109"/>
                  </a:lnTo>
                  <a:lnTo>
                    <a:pt x="196" y="123"/>
                  </a:lnTo>
                  <a:lnTo>
                    <a:pt x="196" y="128"/>
                  </a:lnTo>
                  <a:lnTo>
                    <a:pt x="196" y="128"/>
                  </a:lnTo>
                  <a:lnTo>
                    <a:pt x="196" y="130"/>
                  </a:lnTo>
                  <a:lnTo>
                    <a:pt x="198" y="132"/>
                  </a:lnTo>
                  <a:lnTo>
                    <a:pt x="201" y="135"/>
                  </a:lnTo>
                  <a:lnTo>
                    <a:pt x="201" y="137"/>
                  </a:lnTo>
                  <a:lnTo>
                    <a:pt x="203" y="139"/>
                  </a:lnTo>
                  <a:lnTo>
                    <a:pt x="203" y="142"/>
                  </a:lnTo>
                  <a:lnTo>
                    <a:pt x="203" y="142"/>
                  </a:lnTo>
                  <a:lnTo>
                    <a:pt x="205" y="142"/>
                  </a:lnTo>
                  <a:lnTo>
                    <a:pt x="205" y="144"/>
                  </a:lnTo>
                  <a:lnTo>
                    <a:pt x="205" y="144"/>
                  </a:lnTo>
                  <a:lnTo>
                    <a:pt x="208" y="146"/>
                  </a:lnTo>
                  <a:lnTo>
                    <a:pt x="208" y="146"/>
                  </a:lnTo>
                  <a:lnTo>
                    <a:pt x="210" y="149"/>
                  </a:lnTo>
                  <a:lnTo>
                    <a:pt x="210" y="149"/>
                  </a:lnTo>
                  <a:lnTo>
                    <a:pt x="210" y="149"/>
                  </a:lnTo>
                  <a:lnTo>
                    <a:pt x="210" y="151"/>
                  </a:lnTo>
                  <a:lnTo>
                    <a:pt x="212" y="156"/>
                  </a:lnTo>
                  <a:lnTo>
                    <a:pt x="212" y="158"/>
                  </a:lnTo>
                  <a:lnTo>
                    <a:pt x="212" y="158"/>
                  </a:lnTo>
                  <a:lnTo>
                    <a:pt x="215" y="161"/>
                  </a:lnTo>
                  <a:lnTo>
                    <a:pt x="215" y="161"/>
                  </a:lnTo>
                  <a:lnTo>
                    <a:pt x="215" y="161"/>
                  </a:lnTo>
                  <a:lnTo>
                    <a:pt x="215" y="163"/>
                  </a:lnTo>
                  <a:lnTo>
                    <a:pt x="215" y="163"/>
                  </a:lnTo>
                  <a:lnTo>
                    <a:pt x="217" y="163"/>
                  </a:lnTo>
                  <a:lnTo>
                    <a:pt x="220" y="165"/>
                  </a:lnTo>
                  <a:lnTo>
                    <a:pt x="220" y="165"/>
                  </a:lnTo>
                  <a:lnTo>
                    <a:pt x="220" y="168"/>
                  </a:lnTo>
                  <a:lnTo>
                    <a:pt x="220" y="168"/>
                  </a:lnTo>
                  <a:lnTo>
                    <a:pt x="220" y="170"/>
                  </a:lnTo>
                  <a:lnTo>
                    <a:pt x="220" y="172"/>
                  </a:lnTo>
                  <a:lnTo>
                    <a:pt x="220" y="172"/>
                  </a:lnTo>
                  <a:lnTo>
                    <a:pt x="222" y="177"/>
                  </a:lnTo>
                  <a:lnTo>
                    <a:pt x="222" y="177"/>
                  </a:lnTo>
                  <a:lnTo>
                    <a:pt x="222" y="180"/>
                  </a:lnTo>
                  <a:lnTo>
                    <a:pt x="222" y="180"/>
                  </a:lnTo>
                  <a:lnTo>
                    <a:pt x="220" y="182"/>
                  </a:lnTo>
                  <a:lnTo>
                    <a:pt x="220" y="182"/>
                  </a:lnTo>
                  <a:lnTo>
                    <a:pt x="220" y="182"/>
                  </a:lnTo>
                  <a:lnTo>
                    <a:pt x="220" y="182"/>
                  </a:lnTo>
                  <a:lnTo>
                    <a:pt x="217" y="182"/>
                  </a:lnTo>
                  <a:lnTo>
                    <a:pt x="217" y="184"/>
                  </a:lnTo>
                  <a:lnTo>
                    <a:pt x="215" y="184"/>
                  </a:lnTo>
                  <a:lnTo>
                    <a:pt x="215" y="184"/>
                  </a:lnTo>
                  <a:lnTo>
                    <a:pt x="217" y="184"/>
                  </a:lnTo>
                  <a:lnTo>
                    <a:pt x="220" y="187"/>
                  </a:lnTo>
                  <a:lnTo>
                    <a:pt x="220" y="187"/>
                  </a:lnTo>
                  <a:lnTo>
                    <a:pt x="220" y="189"/>
                  </a:lnTo>
                  <a:lnTo>
                    <a:pt x="220" y="191"/>
                  </a:lnTo>
                  <a:lnTo>
                    <a:pt x="220" y="191"/>
                  </a:lnTo>
                  <a:lnTo>
                    <a:pt x="220" y="191"/>
                  </a:lnTo>
                  <a:lnTo>
                    <a:pt x="222" y="194"/>
                  </a:lnTo>
                  <a:lnTo>
                    <a:pt x="222" y="194"/>
                  </a:lnTo>
                  <a:lnTo>
                    <a:pt x="222" y="194"/>
                  </a:lnTo>
                  <a:lnTo>
                    <a:pt x="222" y="196"/>
                  </a:lnTo>
                  <a:lnTo>
                    <a:pt x="222" y="196"/>
                  </a:lnTo>
                  <a:lnTo>
                    <a:pt x="222" y="196"/>
                  </a:lnTo>
                  <a:lnTo>
                    <a:pt x="222" y="196"/>
                  </a:lnTo>
                  <a:lnTo>
                    <a:pt x="220" y="196"/>
                  </a:lnTo>
                  <a:lnTo>
                    <a:pt x="217" y="196"/>
                  </a:lnTo>
                  <a:lnTo>
                    <a:pt x="215" y="196"/>
                  </a:lnTo>
                  <a:lnTo>
                    <a:pt x="215" y="196"/>
                  </a:lnTo>
                  <a:lnTo>
                    <a:pt x="215" y="196"/>
                  </a:lnTo>
                  <a:lnTo>
                    <a:pt x="215" y="196"/>
                  </a:lnTo>
                  <a:lnTo>
                    <a:pt x="215" y="196"/>
                  </a:lnTo>
                  <a:lnTo>
                    <a:pt x="215" y="199"/>
                  </a:lnTo>
                  <a:lnTo>
                    <a:pt x="215" y="199"/>
                  </a:lnTo>
                  <a:lnTo>
                    <a:pt x="217" y="199"/>
                  </a:lnTo>
                  <a:lnTo>
                    <a:pt x="220" y="201"/>
                  </a:lnTo>
                  <a:lnTo>
                    <a:pt x="227" y="206"/>
                  </a:lnTo>
                  <a:lnTo>
                    <a:pt x="227" y="206"/>
                  </a:lnTo>
                  <a:lnTo>
                    <a:pt x="229" y="210"/>
                  </a:lnTo>
                  <a:lnTo>
                    <a:pt x="229" y="213"/>
                  </a:lnTo>
                  <a:lnTo>
                    <a:pt x="231" y="215"/>
                  </a:lnTo>
                  <a:lnTo>
                    <a:pt x="231" y="215"/>
                  </a:lnTo>
                  <a:lnTo>
                    <a:pt x="231" y="217"/>
                  </a:lnTo>
                  <a:lnTo>
                    <a:pt x="231" y="217"/>
                  </a:lnTo>
                  <a:lnTo>
                    <a:pt x="234" y="217"/>
                  </a:lnTo>
                  <a:lnTo>
                    <a:pt x="238" y="220"/>
                  </a:lnTo>
                  <a:lnTo>
                    <a:pt x="246" y="222"/>
                  </a:lnTo>
                  <a:lnTo>
                    <a:pt x="246" y="225"/>
                  </a:lnTo>
                  <a:lnTo>
                    <a:pt x="246" y="225"/>
                  </a:lnTo>
                  <a:lnTo>
                    <a:pt x="248" y="227"/>
                  </a:lnTo>
                  <a:lnTo>
                    <a:pt x="248" y="227"/>
                  </a:lnTo>
                  <a:lnTo>
                    <a:pt x="248" y="229"/>
                  </a:lnTo>
                  <a:lnTo>
                    <a:pt x="248" y="229"/>
                  </a:lnTo>
                  <a:lnTo>
                    <a:pt x="250" y="229"/>
                  </a:lnTo>
                  <a:lnTo>
                    <a:pt x="250" y="229"/>
                  </a:lnTo>
                  <a:lnTo>
                    <a:pt x="250" y="232"/>
                  </a:lnTo>
                  <a:lnTo>
                    <a:pt x="250" y="232"/>
                  </a:lnTo>
                  <a:lnTo>
                    <a:pt x="250" y="234"/>
                  </a:lnTo>
                  <a:lnTo>
                    <a:pt x="250" y="234"/>
                  </a:lnTo>
                  <a:lnTo>
                    <a:pt x="253" y="234"/>
                  </a:lnTo>
                  <a:lnTo>
                    <a:pt x="253" y="234"/>
                  </a:lnTo>
                  <a:lnTo>
                    <a:pt x="253" y="236"/>
                  </a:lnTo>
                  <a:lnTo>
                    <a:pt x="253" y="236"/>
                  </a:lnTo>
                  <a:lnTo>
                    <a:pt x="255" y="239"/>
                  </a:lnTo>
                  <a:lnTo>
                    <a:pt x="257" y="239"/>
                  </a:lnTo>
                  <a:lnTo>
                    <a:pt x="257" y="243"/>
                  </a:lnTo>
                  <a:lnTo>
                    <a:pt x="260" y="246"/>
                  </a:lnTo>
                  <a:lnTo>
                    <a:pt x="267" y="255"/>
                  </a:lnTo>
                  <a:lnTo>
                    <a:pt x="267" y="255"/>
                  </a:lnTo>
                  <a:lnTo>
                    <a:pt x="267" y="258"/>
                  </a:lnTo>
                  <a:lnTo>
                    <a:pt x="267" y="258"/>
                  </a:lnTo>
                  <a:lnTo>
                    <a:pt x="267" y="258"/>
                  </a:lnTo>
                  <a:lnTo>
                    <a:pt x="267" y="260"/>
                  </a:lnTo>
                  <a:lnTo>
                    <a:pt x="267" y="260"/>
                  </a:lnTo>
                  <a:lnTo>
                    <a:pt x="269" y="260"/>
                  </a:lnTo>
                  <a:lnTo>
                    <a:pt x="272" y="260"/>
                  </a:lnTo>
                  <a:lnTo>
                    <a:pt x="272" y="262"/>
                  </a:lnTo>
                  <a:lnTo>
                    <a:pt x="272" y="262"/>
                  </a:lnTo>
                  <a:lnTo>
                    <a:pt x="274" y="265"/>
                  </a:lnTo>
                  <a:lnTo>
                    <a:pt x="274" y="267"/>
                  </a:lnTo>
                  <a:lnTo>
                    <a:pt x="274" y="267"/>
                  </a:lnTo>
                  <a:lnTo>
                    <a:pt x="276" y="270"/>
                  </a:lnTo>
                  <a:lnTo>
                    <a:pt x="276" y="270"/>
                  </a:lnTo>
                  <a:lnTo>
                    <a:pt x="276" y="270"/>
                  </a:lnTo>
                  <a:lnTo>
                    <a:pt x="276" y="270"/>
                  </a:lnTo>
                  <a:lnTo>
                    <a:pt x="276" y="272"/>
                  </a:lnTo>
                  <a:lnTo>
                    <a:pt x="276" y="272"/>
                  </a:lnTo>
                  <a:lnTo>
                    <a:pt x="276" y="272"/>
                  </a:lnTo>
                  <a:lnTo>
                    <a:pt x="276" y="274"/>
                  </a:lnTo>
                  <a:lnTo>
                    <a:pt x="276" y="277"/>
                  </a:lnTo>
                  <a:lnTo>
                    <a:pt x="276" y="277"/>
                  </a:lnTo>
                  <a:lnTo>
                    <a:pt x="276" y="279"/>
                  </a:lnTo>
                  <a:lnTo>
                    <a:pt x="276" y="279"/>
                  </a:lnTo>
                  <a:lnTo>
                    <a:pt x="279" y="281"/>
                  </a:lnTo>
                  <a:lnTo>
                    <a:pt x="281" y="281"/>
                  </a:lnTo>
                  <a:lnTo>
                    <a:pt x="281" y="284"/>
                  </a:lnTo>
                  <a:lnTo>
                    <a:pt x="283" y="284"/>
                  </a:lnTo>
                  <a:lnTo>
                    <a:pt x="283" y="286"/>
                  </a:lnTo>
                  <a:lnTo>
                    <a:pt x="286" y="286"/>
                  </a:lnTo>
                  <a:lnTo>
                    <a:pt x="288" y="288"/>
                  </a:lnTo>
                  <a:lnTo>
                    <a:pt x="288" y="288"/>
                  </a:lnTo>
                  <a:lnTo>
                    <a:pt x="288" y="288"/>
                  </a:lnTo>
                  <a:lnTo>
                    <a:pt x="288" y="288"/>
                  </a:lnTo>
                  <a:lnTo>
                    <a:pt x="288" y="291"/>
                  </a:lnTo>
                  <a:lnTo>
                    <a:pt x="288" y="291"/>
                  </a:lnTo>
                  <a:lnTo>
                    <a:pt x="288" y="293"/>
                  </a:lnTo>
                  <a:lnTo>
                    <a:pt x="288" y="293"/>
                  </a:lnTo>
                  <a:lnTo>
                    <a:pt x="288" y="296"/>
                  </a:lnTo>
                  <a:lnTo>
                    <a:pt x="288" y="296"/>
                  </a:lnTo>
                  <a:lnTo>
                    <a:pt x="288" y="296"/>
                  </a:lnTo>
                  <a:lnTo>
                    <a:pt x="288" y="296"/>
                  </a:lnTo>
                  <a:lnTo>
                    <a:pt x="291" y="296"/>
                  </a:lnTo>
                  <a:lnTo>
                    <a:pt x="293" y="293"/>
                  </a:lnTo>
                  <a:lnTo>
                    <a:pt x="293" y="293"/>
                  </a:lnTo>
                  <a:lnTo>
                    <a:pt x="295" y="293"/>
                  </a:lnTo>
                  <a:lnTo>
                    <a:pt x="295" y="293"/>
                  </a:lnTo>
                  <a:lnTo>
                    <a:pt x="295" y="293"/>
                  </a:lnTo>
                  <a:lnTo>
                    <a:pt x="295" y="293"/>
                  </a:lnTo>
                  <a:lnTo>
                    <a:pt x="298" y="293"/>
                  </a:lnTo>
                  <a:lnTo>
                    <a:pt x="300" y="296"/>
                  </a:lnTo>
                  <a:lnTo>
                    <a:pt x="300" y="296"/>
                  </a:lnTo>
                  <a:lnTo>
                    <a:pt x="300" y="296"/>
                  </a:lnTo>
                  <a:lnTo>
                    <a:pt x="300" y="298"/>
                  </a:lnTo>
                  <a:lnTo>
                    <a:pt x="300" y="298"/>
                  </a:lnTo>
                  <a:lnTo>
                    <a:pt x="298" y="300"/>
                  </a:lnTo>
                  <a:lnTo>
                    <a:pt x="298" y="300"/>
                  </a:lnTo>
                  <a:lnTo>
                    <a:pt x="298" y="300"/>
                  </a:lnTo>
                  <a:lnTo>
                    <a:pt x="298" y="300"/>
                  </a:lnTo>
                  <a:lnTo>
                    <a:pt x="298" y="303"/>
                  </a:lnTo>
                  <a:lnTo>
                    <a:pt x="298" y="303"/>
                  </a:lnTo>
                  <a:lnTo>
                    <a:pt x="300" y="303"/>
                  </a:lnTo>
                  <a:lnTo>
                    <a:pt x="302" y="305"/>
                  </a:lnTo>
                  <a:lnTo>
                    <a:pt x="302" y="305"/>
                  </a:lnTo>
                  <a:lnTo>
                    <a:pt x="305" y="307"/>
                  </a:lnTo>
                  <a:lnTo>
                    <a:pt x="305" y="307"/>
                  </a:lnTo>
                  <a:lnTo>
                    <a:pt x="307" y="307"/>
                  </a:lnTo>
                  <a:lnTo>
                    <a:pt x="309" y="305"/>
                  </a:lnTo>
                  <a:lnTo>
                    <a:pt x="309" y="305"/>
                  </a:lnTo>
                  <a:lnTo>
                    <a:pt x="309" y="305"/>
                  </a:lnTo>
                  <a:lnTo>
                    <a:pt x="312" y="307"/>
                  </a:lnTo>
                  <a:lnTo>
                    <a:pt x="312" y="307"/>
                  </a:lnTo>
                  <a:lnTo>
                    <a:pt x="312" y="307"/>
                  </a:lnTo>
                  <a:lnTo>
                    <a:pt x="314" y="307"/>
                  </a:lnTo>
                  <a:lnTo>
                    <a:pt x="314" y="307"/>
                  </a:lnTo>
                  <a:lnTo>
                    <a:pt x="317" y="305"/>
                  </a:lnTo>
                  <a:lnTo>
                    <a:pt x="317" y="305"/>
                  </a:lnTo>
                  <a:lnTo>
                    <a:pt x="324" y="305"/>
                  </a:lnTo>
                  <a:lnTo>
                    <a:pt x="324" y="305"/>
                  </a:lnTo>
                  <a:lnTo>
                    <a:pt x="324" y="305"/>
                  </a:lnTo>
                  <a:lnTo>
                    <a:pt x="326" y="305"/>
                  </a:lnTo>
                  <a:lnTo>
                    <a:pt x="326" y="305"/>
                  </a:lnTo>
                  <a:lnTo>
                    <a:pt x="326" y="307"/>
                  </a:lnTo>
                  <a:lnTo>
                    <a:pt x="326" y="307"/>
                  </a:lnTo>
                  <a:lnTo>
                    <a:pt x="326" y="307"/>
                  </a:lnTo>
                  <a:lnTo>
                    <a:pt x="326" y="310"/>
                  </a:lnTo>
                  <a:lnTo>
                    <a:pt x="326" y="312"/>
                  </a:lnTo>
                  <a:lnTo>
                    <a:pt x="324" y="312"/>
                  </a:lnTo>
                  <a:lnTo>
                    <a:pt x="324" y="314"/>
                  </a:lnTo>
                  <a:lnTo>
                    <a:pt x="324" y="314"/>
                  </a:lnTo>
                  <a:lnTo>
                    <a:pt x="324" y="314"/>
                  </a:lnTo>
                  <a:lnTo>
                    <a:pt x="324" y="314"/>
                  </a:lnTo>
                  <a:lnTo>
                    <a:pt x="324" y="317"/>
                  </a:lnTo>
                  <a:lnTo>
                    <a:pt x="324" y="317"/>
                  </a:lnTo>
                  <a:lnTo>
                    <a:pt x="324" y="317"/>
                  </a:lnTo>
                  <a:lnTo>
                    <a:pt x="321" y="319"/>
                  </a:lnTo>
                  <a:lnTo>
                    <a:pt x="321" y="319"/>
                  </a:lnTo>
                  <a:lnTo>
                    <a:pt x="321" y="319"/>
                  </a:lnTo>
                  <a:lnTo>
                    <a:pt x="321" y="319"/>
                  </a:lnTo>
                  <a:lnTo>
                    <a:pt x="321" y="322"/>
                  </a:lnTo>
                  <a:lnTo>
                    <a:pt x="321" y="322"/>
                  </a:lnTo>
                  <a:lnTo>
                    <a:pt x="324" y="322"/>
                  </a:lnTo>
                  <a:lnTo>
                    <a:pt x="321" y="322"/>
                  </a:lnTo>
                  <a:lnTo>
                    <a:pt x="321" y="324"/>
                  </a:lnTo>
                  <a:lnTo>
                    <a:pt x="321" y="324"/>
                  </a:lnTo>
                  <a:lnTo>
                    <a:pt x="321" y="324"/>
                  </a:lnTo>
                  <a:lnTo>
                    <a:pt x="321" y="324"/>
                  </a:lnTo>
                  <a:lnTo>
                    <a:pt x="317" y="324"/>
                  </a:lnTo>
                  <a:lnTo>
                    <a:pt x="317" y="324"/>
                  </a:lnTo>
                  <a:lnTo>
                    <a:pt x="317" y="324"/>
                  </a:lnTo>
                  <a:lnTo>
                    <a:pt x="317" y="326"/>
                  </a:lnTo>
                  <a:lnTo>
                    <a:pt x="317" y="326"/>
                  </a:lnTo>
                  <a:lnTo>
                    <a:pt x="317" y="326"/>
                  </a:lnTo>
                  <a:lnTo>
                    <a:pt x="317" y="326"/>
                  </a:lnTo>
                  <a:lnTo>
                    <a:pt x="319" y="329"/>
                  </a:lnTo>
                  <a:lnTo>
                    <a:pt x="319" y="329"/>
                  </a:lnTo>
                  <a:lnTo>
                    <a:pt x="319" y="329"/>
                  </a:lnTo>
                  <a:lnTo>
                    <a:pt x="319" y="329"/>
                  </a:lnTo>
                  <a:lnTo>
                    <a:pt x="319" y="331"/>
                  </a:lnTo>
                  <a:lnTo>
                    <a:pt x="319" y="331"/>
                  </a:lnTo>
                  <a:lnTo>
                    <a:pt x="319" y="331"/>
                  </a:lnTo>
                  <a:lnTo>
                    <a:pt x="319" y="333"/>
                  </a:lnTo>
                  <a:lnTo>
                    <a:pt x="314" y="336"/>
                  </a:lnTo>
                  <a:lnTo>
                    <a:pt x="314" y="338"/>
                  </a:lnTo>
                  <a:lnTo>
                    <a:pt x="314" y="338"/>
                  </a:lnTo>
                  <a:lnTo>
                    <a:pt x="314" y="341"/>
                  </a:lnTo>
                  <a:lnTo>
                    <a:pt x="314" y="343"/>
                  </a:lnTo>
                  <a:lnTo>
                    <a:pt x="314" y="343"/>
                  </a:lnTo>
                  <a:lnTo>
                    <a:pt x="314" y="343"/>
                  </a:lnTo>
                  <a:lnTo>
                    <a:pt x="314" y="343"/>
                  </a:lnTo>
                  <a:lnTo>
                    <a:pt x="312" y="345"/>
                  </a:lnTo>
                  <a:lnTo>
                    <a:pt x="309" y="348"/>
                  </a:lnTo>
                  <a:lnTo>
                    <a:pt x="309" y="348"/>
                  </a:lnTo>
                  <a:lnTo>
                    <a:pt x="309" y="350"/>
                  </a:lnTo>
                  <a:lnTo>
                    <a:pt x="309" y="350"/>
                  </a:lnTo>
                  <a:lnTo>
                    <a:pt x="309" y="350"/>
                  </a:lnTo>
                  <a:lnTo>
                    <a:pt x="309" y="350"/>
                  </a:lnTo>
                  <a:lnTo>
                    <a:pt x="309" y="352"/>
                  </a:lnTo>
                  <a:lnTo>
                    <a:pt x="307" y="352"/>
                  </a:lnTo>
                  <a:lnTo>
                    <a:pt x="307" y="352"/>
                  </a:lnTo>
                  <a:lnTo>
                    <a:pt x="307" y="352"/>
                  </a:lnTo>
                  <a:lnTo>
                    <a:pt x="309" y="355"/>
                  </a:lnTo>
                  <a:lnTo>
                    <a:pt x="309" y="355"/>
                  </a:lnTo>
                  <a:lnTo>
                    <a:pt x="309" y="357"/>
                  </a:lnTo>
                  <a:lnTo>
                    <a:pt x="309" y="357"/>
                  </a:lnTo>
                  <a:lnTo>
                    <a:pt x="309" y="359"/>
                  </a:lnTo>
                  <a:lnTo>
                    <a:pt x="309" y="359"/>
                  </a:lnTo>
                  <a:lnTo>
                    <a:pt x="309" y="362"/>
                  </a:lnTo>
                  <a:lnTo>
                    <a:pt x="309" y="362"/>
                  </a:lnTo>
                  <a:lnTo>
                    <a:pt x="309" y="362"/>
                  </a:lnTo>
                  <a:lnTo>
                    <a:pt x="307" y="362"/>
                  </a:lnTo>
                  <a:lnTo>
                    <a:pt x="307" y="362"/>
                  </a:lnTo>
                  <a:lnTo>
                    <a:pt x="307" y="362"/>
                  </a:lnTo>
                  <a:lnTo>
                    <a:pt x="305" y="362"/>
                  </a:lnTo>
                  <a:lnTo>
                    <a:pt x="302" y="362"/>
                  </a:lnTo>
                  <a:lnTo>
                    <a:pt x="302" y="364"/>
                  </a:lnTo>
                  <a:lnTo>
                    <a:pt x="302" y="364"/>
                  </a:lnTo>
                  <a:lnTo>
                    <a:pt x="302" y="364"/>
                  </a:lnTo>
                  <a:lnTo>
                    <a:pt x="302" y="364"/>
                  </a:lnTo>
                  <a:lnTo>
                    <a:pt x="302" y="364"/>
                  </a:lnTo>
                  <a:lnTo>
                    <a:pt x="302" y="367"/>
                  </a:lnTo>
                  <a:lnTo>
                    <a:pt x="305" y="369"/>
                  </a:lnTo>
                  <a:lnTo>
                    <a:pt x="305" y="371"/>
                  </a:lnTo>
                  <a:lnTo>
                    <a:pt x="305" y="371"/>
                  </a:lnTo>
                  <a:lnTo>
                    <a:pt x="305" y="371"/>
                  </a:lnTo>
                  <a:lnTo>
                    <a:pt x="305" y="374"/>
                  </a:lnTo>
                  <a:lnTo>
                    <a:pt x="305" y="374"/>
                  </a:lnTo>
                  <a:lnTo>
                    <a:pt x="305" y="374"/>
                  </a:lnTo>
                  <a:lnTo>
                    <a:pt x="302" y="376"/>
                  </a:lnTo>
                  <a:lnTo>
                    <a:pt x="302" y="376"/>
                  </a:lnTo>
                  <a:lnTo>
                    <a:pt x="302" y="378"/>
                  </a:lnTo>
                  <a:lnTo>
                    <a:pt x="302" y="378"/>
                  </a:lnTo>
                  <a:lnTo>
                    <a:pt x="302" y="378"/>
                  </a:lnTo>
                  <a:lnTo>
                    <a:pt x="302" y="381"/>
                  </a:lnTo>
                  <a:lnTo>
                    <a:pt x="302" y="381"/>
                  </a:lnTo>
                  <a:lnTo>
                    <a:pt x="302" y="381"/>
                  </a:lnTo>
                  <a:lnTo>
                    <a:pt x="302" y="383"/>
                  </a:lnTo>
                  <a:lnTo>
                    <a:pt x="302" y="383"/>
                  </a:lnTo>
                  <a:lnTo>
                    <a:pt x="302" y="383"/>
                  </a:lnTo>
                  <a:lnTo>
                    <a:pt x="305" y="385"/>
                  </a:lnTo>
                  <a:lnTo>
                    <a:pt x="307" y="385"/>
                  </a:lnTo>
                  <a:lnTo>
                    <a:pt x="307" y="385"/>
                  </a:lnTo>
                  <a:lnTo>
                    <a:pt x="309" y="388"/>
                  </a:lnTo>
                  <a:lnTo>
                    <a:pt x="309" y="388"/>
                  </a:lnTo>
                  <a:lnTo>
                    <a:pt x="307" y="388"/>
                  </a:lnTo>
                  <a:lnTo>
                    <a:pt x="307" y="390"/>
                  </a:lnTo>
                  <a:lnTo>
                    <a:pt x="307" y="390"/>
                  </a:lnTo>
                  <a:lnTo>
                    <a:pt x="307" y="393"/>
                  </a:lnTo>
                  <a:lnTo>
                    <a:pt x="307" y="393"/>
                  </a:lnTo>
                  <a:lnTo>
                    <a:pt x="307" y="393"/>
                  </a:lnTo>
                  <a:lnTo>
                    <a:pt x="307" y="393"/>
                  </a:lnTo>
                  <a:lnTo>
                    <a:pt x="307" y="395"/>
                  </a:lnTo>
                  <a:lnTo>
                    <a:pt x="307" y="397"/>
                  </a:lnTo>
                  <a:lnTo>
                    <a:pt x="307" y="397"/>
                  </a:lnTo>
                  <a:lnTo>
                    <a:pt x="307" y="400"/>
                  </a:lnTo>
                  <a:lnTo>
                    <a:pt x="307" y="400"/>
                  </a:lnTo>
                  <a:lnTo>
                    <a:pt x="305" y="402"/>
                  </a:lnTo>
                  <a:lnTo>
                    <a:pt x="305" y="402"/>
                  </a:lnTo>
                  <a:lnTo>
                    <a:pt x="305" y="402"/>
                  </a:lnTo>
                  <a:lnTo>
                    <a:pt x="302" y="402"/>
                  </a:lnTo>
                  <a:lnTo>
                    <a:pt x="300" y="402"/>
                  </a:lnTo>
                  <a:lnTo>
                    <a:pt x="300" y="402"/>
                  </a:lnTo>
                  <a:lnTo>
                    <a:pt x="298" y="402"/>
                  </a:lnTo>
                  <a:lnTo>
                    <a:pt x="298" y="402"/>
                  </a:lnTo>
                  <a:lnTo>
                    <a:pt x="298" y="402"/>
                  </a:lnTo>
                  <a:lnTo>
                    <a:pt x="298" y="402"/>
                  </a:lnTo>
                  <a:lnTo>
                    <a:pt x="298" y="404"/>
                  </a:lnTo>
                  <a:lnTo>
                    <a:pt x="295" y="404"/>
                  </a:lnTo>
                  <a:lnTo>
                    <a:pt x="295" y="407"/>
                  </a:lnTo>
                  <a:lnTo>
                    <a:pt x="295" y="407"/>
                  </a:lnTo>
                  <a:lnTo>
                    <a:pt x="293" y="407"/>
                  </a:lnTo>
                  <a:lnTo>
                    <a:pt x="293" y="407"/>
                  </a:lnTo>
                  <a:lnTo>
                    <a:pt x="293" y="409"/>
                  </a:lnTo>
                  <a:lnTo>
                    <a:pt x="293" y="409"/>
                  </a:lnTo>
                  <a:lnTo>
                    <a:pt x="291" y="409"/>
                  </a:lnTo>
                  <a:lnTo>
                    <a:pt x="293" y="412"/>
                  </a:lnTo>
                  <a:lnTo>
                    <a:pt x="293" y="412"/>
                  </a:lnTo>
                  <a:lnTo>
                    <a:pt x="293" y="414"/>
                  </a:lnTo>
                  <a:lnTo>
                    <a:pt x="293" y="414"/>
                  </a:lnTo>
                  <a:lnTo>
                    <a:pt x="293" y="414"/>
                  </a:lnTo>
                  <a:lnTo>
                    <a:pt x="295" y="416"/>
                  </a:lnTo>
                  <a:lnTo>
                    <a:pt x="295" y="419"/>
                  </a:lnTo>
                  <a:lnTo>
                    <a:pt x="295" y="419"/>
                  </a:lnTo>
                  <a:lnTo>
                    <a:pt x="295" y="421"/>
                  </a:lnTo>
                  <a:lnTo>
                    <a:pt x="295" y="421"/>
                  </a:lnTo>
                  <a:lnTo>
                    <a:pt x="295" y="421"/>
                  </a:lnTo>
                  <a:lnTo>
                    <a:pt x="295" y="423"/>
                  </a:lnTo>
                  <a:lnTo>
                    <a:pt x="295" y="423"/>
                  </a:lnTo>
                  <a:lnTo>
                    <a:pt x="295" y="423"/>
                  </a:lnTo>
                  <a:lnTo>
                    <a:pt x="295" y="423"/>
                  </a:lnTo>
                  <a:lnTo>
                    <a:pt x="295" y="423"/>
                  </a:lnTo>
                  <a:lnTo>
                    <a:pt x="293" y="426"/>
                  </a:lnTo>
                  <a:lnTo>
                    <a:pt x="291" y="426"/>
                  </a:lnTo>
                  <a:lnTo>
                    <a:pt x="291" y="428"/>
                  </a:lnTo>
                  <a:lnTo>
                    <a:pt x="291" y="428"/>
                  </a:lnTo>
                  <a:lnTo>
                    <a:pt x="291" y="428"/>
                  </a:lnTo>
                  <a:lnTo>
                    <a:pt x="291" y="430"/>
                  </a:lnTo>
                  <a:lnTo>
                    <a:pt x="291" y="430"/>
                  </a:lnTo>
                  <a:lnTo>
                    <a:pt x="291" y="430"/>
                  </a:lnTo>
                  <a:lnTo>
                    <a:pt x="291" y="433"/>
                  </a:lnTo>
                  <a:lnTo>
                    <a:pt x="291" y="433"/>
                  </a:lnTo>
                  <a:lnTo>
                    <a:pt x="288" y="433"/>
                  </a:lnTo>
                  <a:lnTo>
                    <a:pt x="288" y="435"/>
                  </a:lnTo>
                  <a:lnTo>
                    <a:pt x="288" y="435"/>
                  </a:lnTo>
                  <a:lnTo>
                    <a:pt x="291" y="435"/>
                  </a:lnTo>
                  <a:lnTo>
                    <a:pt x="293" y="435"/>
                  </a:lnTo>
                  <a:lnTo>
                    <a:pt x="295" y="438"/>
                  </a:lnTo>
                  <a:lnTo>
                    <a:pt x="298" y="438"/>
                  </a:lnTo>
                  <a:lnTo>
                    <a:pt x="300" y="440"/>
                  </a:lnTo>
                  <a:lnTo>
                    <a:pt x="300" y="440"/>
                  </a:lnTo>
                  <a:lnTo>
                    <a:pt x="300" y="440"/>
                  </a:lnTo>
                  <a:lnTo>
                    <a:pt x="300" y="442"/>
                  </a:lnTo>
                  <a:lnTo>
                    <a:pt x="300" y="442"/>
                  </a:lnTo>
                  <a:lnTo>
                    <a:pt x="302" y="442"/>
                  </a:lnTo>
                  <a:lnTo>
                    <a:pt x="305" y="445"/>
                  </a:lnTo>
                  <a:lnTo>
                    <a:pt x="305" y="447"/>
                  </a:lnTo>
                  <a:lnTo>
                    <a:pt x="305" y="447"/>
                  </a:lnTo>
                  <a:lnTo>
                    <a:pt x="307" y="447"/>
                  </a:lnTo>
                  <a:lnTo>
                    <a:pt x="307" y="447"/>
                  </a:lnTo>
                  <a:lnTo>
                    <a:pt x="309" y="447"/>
                  </a:lnTo>
                  <a:lnTo>
                    <a:pt x="309" y="447"/>
                  </a:lnTo>
                  <a:lnTo>
                    <a:pt x="309" y="447"/>
                  </a:lnTo>
                  <a:lnTo>
                    <a:pt x="312" y="447"/>
                  </a:lnTo>
                  <a:lnTo>
                    <a:pt x="314" y="447"/>
                  </a:lnTo>
                  <a:lnTo>
                    <a:pt x="314" y="447"/>
                  </a:lnTo>
                  <a:lnTo>
                    <a:pt x="314" y="447"/>
                  </a:lnTo>
                  <a:lnTo>
                    <a:pt x="314" y="445"/>
                  </a:lnTo>
                  <a:lnTo>
                    <a:pt x="317" y="442"/>
                  </a:lnTo>
                  <a:lnTo>
                    <a:pt x="317" y="442"/>
                  </a:lnTo>
                  <a:lnTo>
                    <a:pt x="317" y="442"/>
                  </a:lnTo>
                  <a:lnTo>
                    <a:pt x="317" y="442"/>
                  </a:lnTo>
                  <a:lnTo>
                    <a:pt x="317" y="442"/>
                  </a:lnTo>
                  <a:lnTo>
                    <a:pt x="319" y="442"/>
                  </a:lnTo>
                  <a:lnTo>
                    <a:pt x="319" y="442"/>
                  </a:lnTo>
                  <a:lnTo>
                    <a:pt x="321" y="442"/>
                  </a:lnTo>
                  <a:lnTo>
                    <a:pt x="321" y="442"/>
                  </a:lnTo>
                  <a:lnTo>
                    <a:pt x="321" y="442"/>
                  </a:lnTo>
                  <a:lnTo>
                    <a:pt x="324" y="440"/>
                  </a:lnTo>
                  <a:lnTo>
                    <a:pt x="328" y="440"/>
                  </a:lnTo>
                  <a:lnTo>
                    <a:pt x="328" y="440"/>
                  </a:lnTo>
                  <a:lnTo>
                    <a:pt x="328" y="440"/>
                  </a:lnTo>
                  <a:lnTo>
                    <a:pt x="328" y="438"/>
                  </a:lnTo>
                  <a:lnTo>
                    <a:pt x="328" y="438"/>
                  </a:lnTo>
                  <a:lnTo>
                    <a:pt x="331" y="438"/>
                  </a:lnTo>
                  <a:lnTo>
                    <a:pt x="331" y="438"/>
                  </a:lnTo>
                  <a:lnTo>
                    <a:pt x="331" y="435"/>
                  </a:lnTo>
                  <a:lnTo>
                    <a:pt x="333" y="435"/>
                  </a:lnTo>
                  <a:lnTo>
                    <a:pt x="333" y="435"/>
                  </a:lnTo>
                  <a:lnTo>
                    <a:pt x="333" y="435"/>
                  </a:lnTo>
                  <a:lnTo>
                    <a:pt x="333" y="433"/>
                  </a:lnTo>
                  <a:lnTo>
                    <a:pt x="333" y="433"/>
                  </a:lnTo>
                  <a:lnTo>
                    <a:pt x="335" y="433"/>
                  </a:lnTo>
                  <a:lnTo>
                    <a:pt x="335" y="433"/>
                  </a:lnTo>
                  <a:lnTo>
                    <a:pt x="335" y="433"/>
                  </a:lnTo>
                  <a:lnTo>
                    <a:pt x="335" y="430"/>
                  </a:lnTo>
                  <a:lnTo>
                    <a:pt x="338" y="430"/>
                  </a:lnTo>
                  <a:lnTo>
                    <a:pt x="340" y="430"/>
                  </a:lnTo>
                  <a:lnTo>
                    <a:pt x="340" y="430"/>
                  </a:lnTo>
                  <a:lnTo>
                    <a:pt x="340" y="430"/>
                  </a:lnTo>
                  <a:lnTo>
                    <a:pt x="340" y="430"/>
                  </a:lnTo>
                  <a:lnTo>
                    <a:pt x="340" y="428"/>
                  </a:lnTo>
                  <a:lnTo>
                    <a:pt x="340" y="428"/>
                  </a:lnTo>
                  <a:lnTo>
                    <a:pt x="340" y="428"/>
                  </a:lnTo>
                  <a:lnTo>
                    <a:pt x="340" y="428"/>
                  </a:lnTo>
                  <a:lnTo>
                    <a:pt x="340" y="426"/>
                  </a:lnTo>
                  <a:lnTo>
                    <a:pt x="340" y="426"/>
                  </a:lnTo>
                  <a:lnTo>
                    <a:pt x="340" y="426"/>
                  </a:lnTo>
                  <a:lnTo>
                    <a:pt x="340" y="426"/>
                  </a:lnTo>
                  <a:lnTo>
                    <a:pt x="340" y="426"/>
                  </a:lnTo>
                  <a:lnTo>
                    <a:pt x="343" y="426"/>
                  </a:lnTo>
                  <a:lnTo>
                    <a:pt x="343" y="426"/>
                  </a:lnTo>
                  <a:lnTo>
                    <a:pt x="347" y="428"/>
                  </a:lnTo>
                  <a:lnTo>
                    <a:pt x="350" y="430"/>
                  </a:lnTo>
                  <a:lnTo>
                    <a:pt x="350" y="433"/>
                  </a:lnTo>
                  <a:lnTo>
                    <a:pt x="350" y="433"/>
                  </a:lnTo>
                  <a:lnTo>
                    <a:pt x="350" y="433"/>
                  </a:lnTo>
                  <a:lnTo>
                    <a:pt x="350" y="435"/>
                  </a:lnTo>
                  <a:lnTo>
                    <a:pt x="350" y="435"/>
                  </a:lnTo>
                  <a:lnTo>
                    <a:pt x="354" y="438"/>
                  </a:lnTo>
                  <a:lnTo>
                    <a:pt x="357" y="438"/>
                  </a:lnTo>
                  <a:lnTo>
                    <a:pt x="357" y="438"/>
                  </a:lnTo>
                  <a:lnTo>
                    <a:pt x="357" y="440"/>
                  </a:lnTo>
                  <a:lnTo>
                    <a:pt x="357" y="440"/>
                  </a:lnTo>
                  <a:lnTo>
                    <a:pt x="357" y="440"/>
                  </a:lnTo>
                  <a:lnTo>
                    <a:pt x="357" y="442"/>
                  </a:lnTo>
                  <a:lnTo>
                    <a:pt x="357" y="442"/>
                  </a:lnTo>
                  <a:lnTo>
                    <a:pt x="357" y="442"/>
                  </a:lnTo>
                  <a:lnTo>
                    <a:pt x="357" y="445"/>
                  </a:lnTo>
                  <a:lnTo>
                    <a:pt x="354" y="445"/>
                  </a:lnTo>
                  <a:lnTo>
                    <a:pt x="354" y="447"/>
                  </a:lnTo>
                  <a:lnTo>
                    <a:pt x="354" y="447"/>
                  </a:lnTo>
                  <a:lnTo>
                    <a:pt x="354" y="447"/>
                  </a:lnTo>
                  <a:lnTo>
                    <a:pt x="354" y="449"/>
                  </a:lnTo>
                  <a:lnTo>
                    <a:pt x="359" y="449"/>
                  </a:lnTo>
                  <a:lnTo>
                    <a:pt x="359" y="452"/>
                  </a:lnTo>
                  <a:lnTo>
                    <a:pt x="359" y="452"/>
                  </a:lnTo>
                  <a:lnTo>
                    <a:pt x="359" y="452"/>
                  </a:lnTo>
                  <a:lnTo>
                    <a:pt x="359" y="452"/>
                  </a:lnTo>
                  <a:lnTo>
                    <a:pt x="359" y="454"/>
                  </a:lnTo>
                  <a:lnTo>
                    <a:pt x="359" y="456"/>
                  </a:lnTo>
                  <a:lnTo>
                    <a:pt x="359" y="456"/>
                  </a:lnTo>
                  <a:lnTo>
                    <a:pt x="357" y="456"/>
                  </a:lnTo>
                  <a:lnTo>
                    <a:pt x="357" y="459"/>
                  </a:lnTo>
                  <a:lnTo>
                    <a:pt x="357" y="459"/>
                  </a:lnTo>
                  <a:lnTo>
                    <a:pt x="357" y="459"/>
                  </a:lnTo>
                  <a:lnTo>
                    <a:pt x="357" y="459"/>
                  </a:lnTo>
                  <a:lnTo>
                    <a:pt x="357" y="461"/>
                  </a:lnTo>
                  <a:lnTo>
                    <a:pt x="357" y="461"/>
                  </a:lnTo>
                  <a:lnTo>
                    <a:pt x="357" y="464"/>
                  </a:lnTo>
                  <a:lnTo>
                    <a:pt x="359" y="466"/>
                  </a:lnTo>
                  <a:lnTo>
                    <a:pt x="361" y="466"/>
                  </a:lnTo>
                  <a:lnTo>
                    <a:pt x="361" y="466"/>
                  </a:lnTo>
                  <a:lnTo>
                    <a:pt x="361" y="468"/>
                  </a:lnTo>
                  <a:lnTo>
                    <a:pt x="359" y="471"/>
                  </a:lnTo>
                  <a:lnTo>
                    <a:pt x="359" y="473"/>
                  </a:lnTo>
                  <a:lnTo>
                    <a:pt x="359" y="473"/>
                  </a:lnTo>
                  <a:lnTo>
                    <a:pt x="359" y="475"/>
                  </a:lnTo>
                  <a:lnTo>
                    <a:pt x="359" y="475"/>
                  </a:lnTo>
                  <a:lnTo>
                    <a:pt x="359" y="475"/>
                  </a:lnTo>
                  <a:lnTo>
                    <a:pt x="361" y="475"/>
                  </a:lnTo>
                  <a:lnTo>
                    <a:pt x="361" y="478"/>
                  </a:lnTo>
                  <a:lnTo>
                    <a:pt x="364" y="478"/>
                  </a:lnTo>
                  <a:lnTo>
                    <a:pt x="364" y="480"/>
                  </a:lnTo>
                  <a:lnTo>
                    <a:pt x="364" y="480"/>
                  </a:lnTo>
                  <a:lnTo>
                    <a:pt x="364" y="483"/>
                  </a:lnTo>
                  <a:lnTo>
                    <a:pt x="364" y="483"/>
                  </a:lnTo>
                  <a:lnTo>
                    <a:pt x="364" y="483"/>
                  </a:lnTo>
                  <a:lnTo>
                    <a:pt x="366" y="485"/>
                  </a:lnTo>
                  <a:lnTo>
                    <a:pt x="366" y="487"/>
                  </a:lnTo>
                  <a:lnTo>
                    <a:pt x="369" y="487"/>
                  </a:lnTo>
                  <a:lnTo>
                    <a:pt x="369" y="490"/>
                  </a:lnTo>
                  <a:lnTo>
                    <a:pt x="369" y="490"/>
                  </a:lnTo>
                  <a:lnTo>
                    <a:pt x="369" y="492"/>
                  </a:lnTo>
                  <a:lnTo>
                    <a:pt x="371" y="492"/>
                  </a:lnTo>
                  <a:lnTo>
                    <a:pt x="371" y="492"/>
                  </a:lnTo>
                  <a:lnTo>
                    <a:pt x="371" y="494"/>
                  </a:lnTo>
                  <a:lnTo>
                    <a:pt x="371" y="494"/>
                  </a:lnTo>
                  <a:lnTo>
                    <a:pt x="371" y="494"/>
                  </a:lnTo>
                  <a:lnTo>
                    <a:pt x="371" y="497"/>
                  </a:lnTo>
                  <a:lnTo>
                    <a:pt x="371" y="497"/>
                  </a:lnTo>
                  <a:lnTo>
                    <a:pt x="371" y="497"/>
                  </a:lnTo>
                  <a:lnTo>
                    <a:pt x="371" y="499"/>
                  </a:lnTo>
                  <a:lnTo>
                    <a:pt x="371" y="499"/>
                  </a:lnTo>
                  <a:lnTo>
                    <a:pt x="373" y="499"/>
                  </a:lnTo>
                  <a:lnTo>
                    <a:pt x="376" y="499"/>
                  </a:lnTo>
                  <a:lnTo>
                    <a:pt x="376" y="499"/>
                  </a:lnTo>
                  <a:lnTo>
                    <a:pt x="376" y="501"/>
                  </a:lnTo>
                  <a:lnTo>
                    <a:pt x="376" y="504"/>
                  </a:lnTo>
                  <a:lnTo>
                    <a:pt x="376" y="504"/>
                  </a:lnTo>
                  <a:lnTo>
                    <a:pt x="378" y="509"/>
                  </a:lnTo>
                  <a:lnTo>
                    <a:pt x="380" y="509"/>
                  </a:lnTo>
                  <a:lnTo>
                    <a:pt x="380" y="513"/>
                  </a:lnTo>
                  <a:lnTo>
                    <a:pt x="380" y="513"/>
                  </a:lnTo>
                  <a:lnTo>
                    <a:pt x="380" y="516"/>
                  </a:lnTo>
                  <a:lnTo>
                    <a:pt x="380" y="516"/>
                  </a:lnTo>
                  <a:lnTo>
                    <a:pt x="380" y="516"/>
                  </a:lnTo>
                  <a:lnTo>
                    <a:pt x="380" y="518"/>
                  </a:lnTo>
                  <a:lnTo>
                    <a:pt x="380" y="520"/>
                  </a:lnTo>
                  <a:lnTo>
                    <a:pt x="378" y="520"/>
                  </a:lnTo>
                  <a:lnTo>
                    <a:pt x="378" y="520"/>
                  </a:lnTo>
                  <a:lnTo>
                    <a:pt x="378" y="520"/>
                  </a:lnTo>
                  <a:lnTo>
                    <a:pt x="376" y="523"/>
                  </a:lnTo>
                  <a:lnTo>
                    <a:pt x="376" y="523"/>
                  </a:lnTo>
                  <a:lnTo>
                    <a:pt x="376" y="523"/>
                  </a:lnTo>
                  <a:lnTo>
                    <a:pt x="376" y="523"/>
                  </a:lnTo>
                  <a:lnTo>
                    <a:pt x="376" y="523"/>
                  </a:lnTo>
                  <a:lnTo>
                    <a:pt x="376" y="525"/>
                  </a:lnTo>
                  <a:lnTo>
                    <a:pt x="376" y="525"/>
                  </a:lnTo>
                  <a:lnTo>
                    <a:pt x="378" y="525"/>
                  </a:lnTo>
                  <a:lnTo>
                    <a:pt x="378" y="528"/>
                  </a:lnTo>
                  <a:lnTo>
                    <a:pt x="378" y="530"/>
                  </a:lnTo>
                  <a:lnTo>
                    <a:pt x="378" y="532"/>
                  </a:lnTo>
                  <a:lnTo>
                    <a:pt x="378" y="532"/>
                  </a:lnTo>
                  <a:lnTo>
                    <a:pt x="380" y="535"/>
                  </a:lnTo>
                  <a:lnTo>
                    <a:pt x="385" y="537"/>
                  </a:lnTo>
                  <a:lnTo>
                    <a:pt x="385" y="537"/>
                  </a:lnTo>
                  <a:lnTo>
                    <a:pt x="385" y="537"/>
                  </a:lnTo>
                  <a:lnTo>
                    <a:pt x="385" y="539"/>
                  </a:lnTo>
                  <a:lnTo>
                    <a:pt x="385" y="542"/>
                  </a:lnTo>
                  <a:lnTo>
                    <a:pt x="388" y="542"/>
                  </a:lnTo>
                  <a:lnTo>
                    <a:pt x="388" y="542"/>
                  </a:lnTo>
                  <a:lnTo>
                    <a:pt x="390" y="542"/>
                  </a:lnTo>
                  <a:lnTo>
                    <a:pt x="390" y="542"/>
                  </a:lnTo>
                  <a:lnTo>
                    <a:pt x="390" y="542"/>
                  </a:lnTo>
                  <a:lnTo>
                    <a:pt x="392" y="539"/>
                  </a:lnTo>
                  <a:lnTo>
                    <a:pt x="392" y="539"/>
                  </a:lnTo>
                  <a:lnTo>
                    <a:pt x="395" y="539"/>
                  </a:lnTo>
                  <a:lnTo>
                    <a:pt x="395" y="539"/>
                  </a:lnTo>
                  <a:lnTo>
                    <a:pt x="397" y="539"/>
                  </a:lnTo>
                  <a:lnTo>
                    <a:pt x="399" y="539"/>
                  </a:lnTo>
                  <a:lnTo>
                    <a:pt x="399" y="542"/>
                  </a:lnTo>
                  <a:lnTo>
                    <a:pt x="402" y="544"/>
                  </a:lnTo>
                  <a:lnTo>
                    <a:pt x="404" y="546"/>
                  </a:lnTo>
                  <a:lnTo>
                    <a:pt x="404" y="546"/>
                  </a:lnTo>
                  <a:lnTo>
                    <a:pt x="404" y="549"/>
                  </a:lnTo>
                  <a:lnTo>
                    <a:pt x="406" y="549"/>
                  </a:lnTo>
                  <a:lnTo>
                    <a:pt x="406" y="551"/>
                  </a:lnTo>
                  <a:lnTo>
                    <a:pt x="406" y="551"/>
                  </a:lnTo>
                  <a:lnTo>
                    <a:pt x="406" y="551"/>
                  </a:lnTo>
                  <a:lnTo>
                    <a:pt x="406" y="551"/>
                  </a:lnTo>
                  <a:lnTo>
                    <a:pt x="406" y="554"/>
                  </a:lnTo>
                  <a:lnTo>
                    <a:pt x="406" y="554"/>
                  </a:lnTo>
                  <a:lnTo>
                    <a:pt x="406" y="554"/>
                  </a:lnTo>
                  <a:lnTo>
                    <a:pt x="409" y="554"/>
                  </a:lnTo>
                  <a:lnTo>
                    <a:pt x="409" y="556"/>
                  </a:lnTo>
                  <a:lnTo>
                    <a:pt x="409" y="556"/>
                  </a:lnTo>
                  <a:lnTo>
                    <a:pt x="409" y="556"/>
                  </a:lnTo>
                  <a:lnTo>
                    <a:pt x="409" y="558"/>
                  </a:lnTo>
                  <a:lnTo>
                    <a:pt x="409" y="558"/>
                  </a:lnTo>
                  <a:lnTo>
                    <a:pt x="411" y="561"/>
                  </a:lnTo>
                  <a:lnTo>
                    <a:pt x="411" y="561"/>
                  </a:lnTo>
                  <a:lnTo>
                    <a:pt x="411" y="563"/>
                  </a:lnTo>
                  <a:lnTo>
                    <a:pt x="411" y="563"/>
                  </a:lnTo>
                  <a:lnTo>
                    <a:pt x="411" y="563"/>
                  </a:lnTo>
                  <a:lnTo>
                    <a:pt x="411" y="563"/>
                  </a:lnTo>
                  <a:lnTo>
                    <a:pt x="411" y="565"/>
                  </a:lnTo>
                  <a:lnTo>
                    <a:pt x="409" y="565"/>
                  </a:lnTo>
                  <a:lnTo>
                    <a:pt x="409" y="565"/>
                  </a:lnTo>
                  <a:lnTo>
                    <a:pt x="409" y="565"/>
                  </a:lnTo>
                  <a:lnTo>
                    <a:pt x="409" y="565"/>
                  </a:lnTo>
                  <a:lnTo>
                    <a:pt x="409" y="568"/>
                  </a:lnTo>
                  <a:lnTo>
                    <a:pt x="409" y="568"/>
                  </a:lnTo>
                  <a:lnTo>
                    <a:pt x="411" y="570"/>
                  </a:lnTo>
                  <a:lnTo>
                    <a:pt x="411" y="570"/>
                  </a:lnTo>
                  <a:lnTo>
                    <a:pt x="411" y="572"/>
                  </a:lnTo>
                  <a:lnTo>
                    <a:pt x="411" y="572"/>
                  </a:lnTo>
                  <a:lnTo>
                    <a:pt x="411" y="572"/>
                  </a:lnTo>
                  <a:lnTo>
                    <a:pt x="411" y="575"/>
                  </a:lnTo>
                  <a:lnTo>
                    <a:pt x="414" y="575"/>
                  </a:lnTo>
                  <a:lnTo>
                    <a:pt x="414" y="575"/>
                  </a:lnTo>
                  <a:lnTo>
                    <a:pt x="414" y="577"/>
                  </a:lnTo>
                  <a:lnTo>
                    <a:pt x="414" y="577"/>
                  </a:lnTo>
                  <a:lnTo>
                    <a:pt x="414" y="580"/>
                  </a:lnTo>
                  <a:lnTo>
                    <a:pt x="411" y="580"/>
                  </a:lnTo>
                  <a:lnTo>
                    <a:pt x="411" y="580"/>
                  </a:lnTo>
                  <a:lnTo>
                    <a:pt x="411" y="582"/>
                  </a:lnTo>
                  <a:lnTo>
                    <a:pt x="414" y="582"/>
                  </a:lnTo>
                  <a:lnTo>
                    <a:pt x="414" y="582"/>
                  </a:lnTo>
                  <a:lnTo>
                    <a:pt x="414" y="584"/>
                  </a:lnTo>
                  <a:lnTo>
                    <a:pt x="414" y="584"/>
                  </a:lnTo>
                  <a:lnTo>
                    <a:pt x="414" y="587"/>
                  </a:lnTo>
                  <a:lnTo>
                    <a:pt x="416" y="587"/>
                  </a:lnTo>
                  <a:lnTo>
                    <a:pt x="416" y="587"/>
                  </a:lnTo>
                  <a:lnTo>
                    <a:pt x="416" y="587"/>
                  </a:lnTo>
                  <a:lnTo>
                    <a:pt x="418" y="589"/>
                  </a:lnTo>
                  <a:lnTo>
                    <a:pt x="418" y="589"/>
                  </a:lnTo>
                  <a:lnTo>
                    <a:pt x="418" y="591"/>
                  </a:lnTo>
                  <a:lnTo>
                    <a:pt x="423" y="591"/>
                  </a:lnTo>
                  <a:lnTo>
                    <a:pt x="423" y="594"/>
                  </a:lnTo>
                  <a:lnTo>
                    <a:pt x="423" y="594"/>
                  </a:lnTo>
                  <a:lnTo>
                    <a:pt x="425" y="596"/>
                  </a:lnTo>
                  <a:lnTo>
                    <a:pt x="425" y="596"/>
                  </a:lnTo>
                  <a:lnTo>
                    <a:pt x="428" y="596"/>
                  </a:lnTo>
                  <a:lnTo>
                    <a:pt x="428" y="596"/>
                  </a:lnTo>
                  <a:lnTo>
                    <a:pt x="428" y="596"/>
                  </a:lnTo>
                  <a:lnTo>
                    <a:pt x="428" y="596"/>
                  </a:lnTo>
                  <a:lnTo>
                    <a:pt x="428" y="591"/>
                  </a:lnTo>
                  <a:lnTo>
                    <a:pt x="428" y="591"/>
                  </a:lnTo>
                  <a:lnTo>
                    <a:pt x="428" y="591"/>
                  </a:lnTo>
                  <a:lnTo>
                    <a:pt x="428" y="591"/>
                  </a:lnTo>
                  <a:lnTo>
                    <a:pt x="428" y="589"/>
                  </a:lnTo>
                  <a:lnTo>
                    <a:pt x="428" y="589"/>
                  </a:lnTo>
                  <a:lnTo>
                    <a:pt x="430" y="589"/>
                  </a:lnTo>
                  <a:lnTo>
                    <a:pt x="435" y="584"/>
                  </a:lnTo>
                  <a:lnTo>
                    <a:pt x="435" y="584"/>
                  </a:lnTo>
                  <a:lnTo>
                    <a:pt x="437" y="584"/>
                  </a:lnTo>
                  <a:lnTo>
                    <a:pt x="440" y="584"/>
                  </a:lnTo>
                  <a:lnTo>
                    <a:pt x="440" y="582"/>
                  </a:lnTo>
                  <a:lnTo>
                    <a:pt x="442" y="582"/>
                  </a:lnTo>
                  <a:lnTo>
                    <a:pt x="442" y="582"/>
                  </a:lnTo>
                  <a:lnTo>
                    <a:pt x="444" y="584"/>
                  </a:lnTo>
                  <a:lnTo>
                    <a:pt x="456" y="587"/>
                  </a:lnTo>
                  <a:lnTo>
                    <a:pt x="456" y="587"/>
                  </a:lnTo>
                  <a:lnTo>
                    <a:pt x="456" y="587"/>
                  </a:lnTo>
                  <a:lnTo>
                    <a:pt x="458" y="589"/>
                  </a:lnTo>
                  <a:lnTo>
                    <a:pt x="458" y="589"/>
                  </a:lnTo>
                  <a:lnTo>
                    <a:pt x="461" y="589"/>
                  </a:lnTo>
                  <a:lnTo>
                    <a:pt x="463" y="589"/>
                  </a:lnTo>
                  <a:lnTo>
                    <a:pt x="463" y="589"/>
                  </a:lnTo>
                  <a:lnTo>
                    <a:pt x="466" y="589"/>
                  </a:lnTo>
                  <a:lnTo>
                    <a:pt x="466" y="591"/>
                  </a:lnTo>
                  <a:lnTo>
                    <a:pt x="466" y="591"/>
                  </a:lnTo>
                  <a:lnTo>
                    <a:pt x="466" y="591"/>
                  </a:lnTo>
                  <a:lnTo>
                    <a:pt x="468" y="591"/>
                  </a:lnTo>
                  <a:lnTo>
                    <a:pt x="468" y="591"/>
                  </a:lnTo>
                  <a:lnTo>
                    <a:pt x="470" y="591"/>
                  </a:lnTo>
                  <a:lnTo>
                    <a:pt x="470" y="591"/>
                  </a:lnTo>
                  <a:lnTo>
                    <a:pt x="470" y="591"/>
                  </a:lnTo>
                  <a:lnTo>
                    <a:pt x="473" y="587"/>
                  </a:lnTo>
                  <a:lnTo>
                    <a:pt x="473" y="584"/>
                  </a:lnTo>
                  <a:lnTo>
                    <a:pt x="475" y="584"/>
                  </a:lnTo>
                  <a:lnTo>
                    <a:pt x="475" y="582"/>
                  </a:lnTo>
                  <a:lnTo>
                    <a:pt x="475" y="582"/>
                  </a:lnTo>
                  <a:lnTo>
                    <a:pt x="477" y="582"/>
                  </a:lnTo>
                  <a:lnTo>
                    <a:pt x="477" y="582"/>
                  </a:lnTo>
                  <a:lnTo>
                    <a:pt x="480" y="582"/>
                  </a:lnTo>
                  <a:lnTo>
                    <a:pt x="480" y="582"/>
                  </a:lnTo>
                  <a:lnTo>
                    <a:pt x="482" y="582"/>
                  </a:lnTo>
                  <a:lnTo>
                    <a:pt x="482" y="580"/>
                  </a:lnTo>
                  <a:lnTo>
                    <a:pt x="482" y="580"/>
                  </a:lnTo>
                  <a:lnTo>
                    <a:pt x="484" y="580"/>
                  </a:lnTo>
                  <a:lnTo>
                    <a:pt x="484" y="580"/>
                  </a:lnTo>
                  <a:lnTo>
                    <a:pt x="487" y="582"/>
                  </a:lnTo>
                  <a:lnTo>
                    <a:pt x="487" y="582"/>
                  </a:lnTo>
                  <a:lnTo>
                    <a:pt x="487" y="582"/>
                  </a:lnTo>
                  <a:lnTo>
                    <a:pt x="489" y="582"/>
                  </a:lnTo>
                  <a:lnTo>
                    <a:pt x="492" y="582"/>
                  </a:lnTo>
                  <a:lnTo>
                    <a:pt x="494" y="584"/>
                  </a:lnTo>
                  <a:lnTo>
                    <a:pt x="496" y="584"/>
                  </a:lnTo>
                  <a:lnTo>
                    <a:pt x="496" y="584"/>
                  </a:lnTo>
                  <a:lnTo>
                    <a:pt x="506" y="584"/>
                  </a:lnTo>
                  <a:lnTo>
                    <a:pt x="508" y="584"/>
                  </a:lnTo>
                  <a:lnTo>
                    <a:pt x="508" y="584"/>
                  </a:lnTo>
                  <a:lnTo>
                    <a:pt x="511" y="584"/>
                  </a:lnTo>
                  <a:lnTo>
                    <a:pt x="511" y="584"/>
                  </a:lnTo>
                  <a:lnTo>
                    <a:pt x="511" y="584"/>
                  </a:lnTo>
                  <a:lnTo>
                    <a:pt x="513" y="584"/>
                  </a:lnTo>
                  <a:lnTo>
                    <a:pt x="513" y="584"/>
                  </a:lnTo>
                  <a:lnTo>
                    <a:pt x="518" y="584"/>
                  </a:lnTo>
                  <a:lnTo>
                    <a:pt x="518" y="584"/>
                  </a:lnTo>
                  <a:lnTo>
                    <a:pt x="520" y="587"/>
                  </a:lnTo>
                  <a:lnTo>
                    <a:pt x="520" y="587"/>
                  </a:lnTo>
                  <a:lnTo>
                    <a:pt x="520" y="587"/>
                  </a:lnTo>
                  <a:lnTo>
                    <a:pt x="520" y="589"/>
                  </a:lnTo>
                  <a:lnTo>
                    <a:pt x="520" y="589"/>
                  </a:lnTo>
                  <a:lnTo>
                    <a:pt x="522" y="589"/>
                  </a:lnTo>
                  <a:lnTo>
                    <a:pt x="522" y="589"/>
                  </a:lnTo>
                  <a:lnTo>
                    <a:pt x="522" y="589"/>
                  </a:lnTo>
                  <a:lnTo>
                    <a:pt x="525" y="589"/>
                  </a:lnTo>
                  <a:lnTo>
                    <a:pt x="525" y="589"/>
                  </a:lnTo>
                  <a:lnTo>
                    <a:pt x="527" y="589"/>
                  </a:lnTo>
                  <a:lnTo>
                    <a:pt x="529" y="589"/>
                  </a:lnTo>
                  <a:lnTo>
                    <a:pt x="529" y="589"/>
                  </a:lnTo>
                  <a:lnTo>
                    <a:pt x="534" y="587"/>
                  </a:lnTo>
                  <a:lnTo>
                    <a:pt x="534" y="587"/>
                  </a:lnTo>
                  <a:lnTo>
                    <a:pt x="546" y="587"/>
                  </a:lnTo>
                  <a:lnTo>
                    <a:pt x="546" y="587"/>
                  </a:lnTo>
                  <a:lnTo>
                    <a:pt x="548" y="589"/>
                  </a:lnTo>
                  <a:lnTo>
                    <a:pt x="551" y="589"/>
                  </a:lnTo>
                  <a:lnTo>
                    <a:pt x="551" y="589"/>
                  </a:lnTo>
                  <a:lnTo>
                    <a:pt x="551" y="589"/>
                  </a:lnTo>
                  <a:lnTo>
                    <a:pt x="553" y="589"/>
                  </a:lnTo>
                  <a:lnTo>
                    <a:pt x="553" y="589"/>
                  </a:lnTo>
                  <a:lnTo>
                    <a:pt x="555" y="589"/>
                  </a:lnTo>
                  <a:lnTo>
                    <a:pt x="555" y="589"/>
                  </a:lnTo>
                  <a:lnTo>
                    <a:pt x="555" y="589"/>
                  </a:lnTo>
                  <a:lnTo>
                    <a:pt x="553" y="589"/>
                  </a:lnTo>
                  <a:lnTo>
                    <a:pt x="551" y="587"/>
                  </a:lnTo>
                  <a:lnTo>
                    <a:pt x="551" y="587"/>
                  </a:lnTo>
                  <a:lnTo>
                    <a:pt x="551" y="587"/>
                  </a:lnTo>
                  <a:lnTo>
                    <a:pt x="551" y="587"/>
                  </a:lnTo>
                  <a:lnTo>
                    <a:pt x="551" y="587"/>
                  </a:lnTo>
                  <a:lnTo>
                    <a:pt x="551" y="584"/>
                  </a:lnTo>
                  <a:lnTo>
                    <a:pt x="551" y="584"/>
                  </a:lnTo>
                  <a:lnTo>
                    <a:pt x="551" y="584"/>
                  </a:lnTo>
                  <a:lnTo>
                    <a:pt x="551" y="582"/>
                  </a:lnTo>
                  <a:lnTo>
                    <a:pt x="551" y="582"/>
                  </a:lnTo>
                  <a:lnTo>
                    <a:pt x="551" y="582"/>
                  </a:lnTo>
                  <a:lnTo>
                    <a:pt x="551" y="580"/>
                  </a:lnTo>
                  <a:lnTo>
                    <a:pt x="551" y="580"/>
                  </a:lnTo>
                  <a:lnTo>
                    <a:pt x="553" y="577"/>
                  </a:lnTo>
                  <a:lnTo>
                    <a:pt x="553" y="577"/>
                  </a:lnTo>
                  <a:lnTo>
                    <a:pt x="553" y="577"/>
                  </a:lnTo>
                  <a:lnTo>
                    <a:pt x="555" y="577"/>
                  </a:lnTo>
                  <a:lnTo>
                    <a:pt x="555" y="577"/>
                  </a:lnTo>
                  <a:lnTo>
                    <a:pt x="555" y="575"/>
                  </a:lnTo>
                  <a:lnTo>
                    <a:pt x="555" y="575"/>
                  </a:lnTo>
                  <a:lnTo>
                    <a:pt x="555" y="575"/>
                  </a:lnTo>
                  <a:lnTo>
                    <a:pt x="555" y="575"/>
                  </a:lnTo>
                  <a:lnTo>
                    <a:pt x="555" y="572"/>
                  </a:lnTo>
                  <a:lnTo>
                    <a:pt x="555" y="572"/>
                  </a:lnTo>
                  <a:lnTo>
                    <a:pt x="555" y="572"/>
                  </a:lnTo>
                  <a:lnTo>
                    <a:pt x="555" y="572"/>
                  </a:lnTo>
                  <a:lnTo>
                    <a:pt x="555" y="570"/>
                  </a:lnTo>
                  <a:lnTo>
                    <a:pt x="555" y="570"/>
                  </a:lnTo>
                  <a:lnTo>
                    <a:pt x="555" y="570"/>
                  </a:lnTo>
                  <a:lnTo>
                    <a:pt x="558" y="570"/>
                  </a:lnTo>
                  <a:lnTo>
                    <a:pt x="558" y="568"/>
                  </a:lnTo>
                  <a:lnTo>
                    <a:pt x="558" y="568"/>
                  </a:lnTo>
                  <a:lnTo>
                    <a:pt x="560" y="568"/>
                  </a:lnTo>
                  <a:lnTo>
                    <a:pt x="563" y="568"/>
                  </a:lnTo>
                  <a:lnTo>
                    <a:pt x="563" y="568"/>
                  </a:lnTo>
                  <a:lnTo>
                    <a:pt x="565" y="565"/>
                  </a:lnTo>
                  <a:lnTo>
                    <a:pt x="565" y="565"/>
                  </a:lnTo>
                  <a:lnTo>
                    <a:pt x="565" y="565"/>
                  </a:lnTo>
                  <a:lnTo>
                    <a:pt x="567" y="565"/>
                  </a:lnTo>
                  <a:lnTo>
                    <a:pt x="570" y="568"/>
                  </a:lnTo>
                  <a:lnTo>
                    <a:pt x="570" y="570"/>
                  </a:lnTo>
                  <a:lnTo>
                    <a:pt x="570" y="572"/>
                  </a:lnTo>
                  <a:lnTo>
                    <a:pt x="574" y="577"/>
                  </a:lnTo>
                  <a:lnTo>
                    <a:pt x="574" y="580"/>
                  </a:lnTo>
                  <a:lnTo>
                    <a:pt x="574" y="580"/>
                  </a:lnTo>
                  <a:lnTo>
                    <a:pt x="577" y="580"/>
                  </a:lnTo>
                  <a:lnTo>
                    <a:pt x="577" y="580"/>
                  </a:lnTo>
                  <a:lnTo>
                    <a:pt x="577" y="582"/>
                  </a:lnTo>
                  <a:lnTo>
                    <a:pt x="577" y="582"/>
                  </a:lnTo>
                  <a:lnTo>
                    <a:pt x="577" y="582"/>
                  </a:lnTo>
                  <a:lnTo>
                    <a:pt x="577" y="584"/>
                  </a:lnTo>
                  <a:lnTo>
                    <a:pt x="577" y="584"/>
                  </a:lnTo>
                  <a:lnTo>
                    <a:pt x="577" y="587"/>
                  </a:lnTo>
                  <a:lnTo>
                    <a:pt x="577" y="587"/>
                  </a:lnTo>
                  <a:lnTo>
                    <a:pt x="577" y="587"/>
                  </a:lnTo>
                  <a:lnTo>
                    <a:pt x="577" y="587"/>
                  </a:lnTo>
                  <a:lnTo>
                    <a:pt x="579" y="589"/>
                  </a:lnTo>
                  <a:lnTo>
                    <a:pt x="579" y="589"/>
                  </a:lnTo>
                  <a:lnTo>
                    <a:pt x="581" y="589"/>
                  </a:lnTo>
                  <a:lnTo>
                    <a:pt x="581" y="591"/>
                  </a:lnTo>
                  <a:lnTo>
                    <a:pt x="584" y="594"/>
                  </a:lnTo>
                  <a:lnTo>
                    <a:pt x="586" y="596"/>
                  </a:lnTo>
                  <a:lnTo>
                    <a:pt x="586" y="599"/>
                  </a:lnTo>
                  <a:lnTo>
                    <a:pt x="591" y="601"/>
                  </a:lnTo>
                  <a:lnTo>
                    <a:pt x="591" y="601"/>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2" name="Freeform 41"/>
            <p:cNvSpPr>
              <a:spLocks/>
            </p:cNvSpPr>
            <p:nvPr/>
          </p:nvSpPr>
          <p:spPr bwMode="auto">
            <a:xfrm>
              <a:off x="3834892" y="3195425"/>
              <a:ext cx="715546" cy="441853"/>
            </a:xfrm>
            <a:custGeom>
              <a:avLst/>
              <a:gdLst>
                <a:gd name="T0" fmla="*/ 582 w 617"/>
                <a:gd name="T1" fmla="*/ 130 h 381"/>
                <a:gd name="T2" fmla="*/ 596 w 617"/>
                <a:gd name="T3" fmla="*/ 149 h 381"/>
                <a:gd name="T4" fmla="*/ 613 w 617"/>
                <a:gd name="T5" fmla="*/ 160 h 381"/>
                <a:gd name="T6" fmla="*/ 615 w 617"/>
                <a:gd name="T7" fmla="*/ 194 h 381"/>
                <a:gd name="T8" fmla="*/ 603 w 617"/>
                <a:gd name="T9" fmla="*/ 210 h 381"/>
                <a:gd name="T10" fmla="*/ 603 w 617"/>
                <a:gd name="T11" fmla="*/ 222 h 381"/>
                <a:gd name="T12" fmla="*/ 579 w 617"/>
                <a:gd name="T13" fmla="*/ 236 h 381"/>
                <a:gd name="T14" fmla="*/ 534 w 617"/>
                <a:gd name="T15" fmla="*/ 265 h 381"/>
                <a:gd name="T16" fmla="*/ 549 w 617"/>
                <a:gd name="T17" fmla="*/ 288 h 381"/>
                <a:gd name="T18" fmla="*/ 539 w 617"/>
                <a:gd name="T19" fmla="*/ 326 h 381"/>
                <a:gd name="T20" fmla="*/ 520 w 617"/>
                <a:gd name="T21" fmla="*/ 350 h 381"/>
                <a:gd name="T22" fmla="*/ 513 w 617"/>
                <a:gd name="T23" fmla="*/ 362 h 381"/>
                <a:gd name="T24" fmla="*/ 511 w 617"/>
                <a:gd name="T25" fmla="*/ 381 h 381"/>
                <a:gd name="T26" fmla="*/ 499 w 617"/>
                <a:gd name="T27" fmla="*/ 371 h 381"/>
                <a:gd name="T28" fmla="*/ 494 w 617"/>
                <a:gd name="T29" fmla="*/ 366 h 381"/>
                <a:gd name="T30" fmla="*/ 487 w 617"/>
                <a:gd name="T31" fmla="*/ 362 h 381"/>
                <a:gd name="T32" fmla="*/ 480 w 617"/>
                <a:gd name="T33" fmla="*/ 355 h 381"/>
                <a:gd name="T34" fmla="*/ 350 w 617"/>
                <a:gd name="T35" fmla="*/ 364 h 381"/>
                <a:gd name="T36" fmla="*/ 163 w 617"/>
                <a:gd name="T37" fmla="*/ 373 h 381"/>
                <a:gd name="T38" fmla="*/ 92 w 617"/>
                <a:gd name="T39" fmla="*/ 378 h 381"/>
                <a:gd name="T40" fmla="*/ 92 w 617"/>
                <a:gd name="T41" fmla="*/ 378 h 381"/>
                <a:gd name="T42" fmla="*/ 85 w 617"/>
                <a:gd name="T43" fmla="*/ 369 h 381"/>
                <a:gd name="T44" fmla="*/ 85 w 617"/>
                <a:gd name="T45" fmla="*/ 357 h 381"/>
                <a:gd name="T46" fmla="*/ 85 w 617"/>
                <a:gd name="T47" fmla="*/ 340 h 381"/>
                <a:gd name="T48" fmla="*/ 80 w 617"/>
                <a:gd name="T49" fmla="*/ 326 h 381"/>
                <a:gd name="T50" fmla="*/ 80 w 617"/>
                <a:gd name="T51" fmla="*/ 321 h 381"/>
                <a:gd name="T52" fmla="*/ 80 w 617"/>
                <a:gd name="T53" fmla="*/ 307 h 381"/>
                <a:gd name="T54" fmla="*/ 78 w 617"/>
                <a:gd name="T55" fmla="*/ 291 h 381"/>
                <a:gd name="T56" fmla="*/ 73 w 617"/>
                <a:gd name="T57" fmla="*/ 272 h 381"/>
                <a:gd name="T58" fmla="*/ 66 w 617"/>
                <a:gd name="T59" fmla="*/ 265 h 381"/>
                <a:gd name="T60" fmla="*/ 59 w 617"/>
                <a:gd name="T61" fmla="*/ 262 h 381"/>
                <a:gd name="T62" fmla="*/ 57 w 617"/>
                <a:gd name="T63" fmla="*/ 246 h 381"/>
                <a:gd name="T64" fmla="*/ 59 w 617"/>
                <a:gd name="T65" fmla="*/ 231 h 381"/>
                <a:gd name="T66" fmla="*/ 52 w 617"/>
                <a:gd name="T67" fmla="*/ 215 h 381"/>
                <a:gd name="T68" fmla="*/ 38 w 617"/>
                <a:gd name="T69" fmla="*/ 191 h 381"/>
                <a:gd name="T70" fmla="*/ 31 w 617"/>
                <a:gd name="T71" fmla="*/ 175 h 381"/>
                <a:gd name="T72" fmla="*/ 24 w 617"/>
                <a:gd name="T73" fmla="*/ 149 h 381"/>
                <a:gd name="T74" fmla="*/ 14 w 617"/>
                <a:gd name="T75" fmla="*/ 137 h 381"/>
                <a:gd name="T76" fmla="*/ 12 w 617"/>
                <a:gd name="T77" fmla="*/ 132 h 381"/>
                <a:gd name="T78" fmla="*/ 12 w 617"/>
                <a:gd name="T79" fmla="*/ 127 h 381"/>
                <a:gd name="T80" fmla="*/ 0 w 617"/>
                <a:gd name="T81" fmla="*/ 118 h 381"/>
                <a:gd name="T82" fmla="*/ 5 w 617"/>
                <a:gd name="T83" fmla="*/ 108 h 381"/>
                <a:gd name="T84" fmla="*/ 7 w 617"/>
                <a:gd name="T85" fmla="*/ 104 h 381"/>
                <a:gd name="T86" fmla="*/ 9 w 617"/>
                <a:gd name="T87" fmla="*/ 97 h 381"/>
                <a:gd name="T88" fmla="*/ 12 w 617"/>
                <a:gd name="T89" fmla="*/ 87 h 381"/>
                <a:gd name="T90" fmla="*/ 12 w 617"/>
                <a:gd name="T91" fmla="*/ 82 h 381"/>
                <a:gd name="T92" fmla="*/ 16 w 617"/>
                <a:gd name="T93" fmla="*/ 71 h 381"/>
                <a:gd name="T94" fmla="*/ 12 w 617"/>
                <a:gd name="T95" fmla="*/ 59 h 381"/>
                <a:gd name="T96" fmla="*/ 5 w 617"/>
                <a:gd name="T97" fmla="*/ 59 h 381"/>
                <a:gd name="T98" fmla="*/ 5 w 617"/>
                <a:gd name="T99" fmla="*/ 54 h 381"/>
                <a:gd name="T100" fmla="*/ 9 w 617"/>
                <a:gd name="T101" fmla="*/ 49 h 381"/>
                <a:gd name="T102" fmla="*/ 2 w 617"/>
                <a:gd name="T103" fmla="*/ 35 h 381"/>
                <a:gd name="T104" fmla="*/ 2 w 617"/>
                <a:gd name="T105" fmla="*/ 26 h 381"/>
                <a:gd name="T106" fmla="*/ 196 w 617"/>
                <a:gd name="T107" fmla="*/ 18 h 381"/>
                <a:gd name="T108" fmla="*/ 437 w 617"/>
                <a:gd name="T109" fmla="*/ 4 h 381"/>
                <a:gd name="T110" fmla="*/ 501 w 617"/>
                <a:gd name="T111" fmla="*/ 7 h 381"/>
                <a:gd name="T112" fmla="*/ 516 w 617"/>
                <a:gd name="T113" fmla="*/ 23 h 381"/>
                <a:gd name="T114" fmla="*/ 513 w 617"/>
                <a:gd name="T115" fmla="*/ 59 h 381"/>
                <a:gd name="T116" fmla="*/ 520 w 617"/>
                <a:gd name="T117" fmla="*/ 82 h 381"/>
                <a:gd name="T118" fmla="*/ 558 w 617"/>
                <a:gd name="T119" fmla="*/ 97 h 381"/>
                <a:gd name="T120" fmla="*/ 565 w 617"/>
                <a:gd name="T121" fmla="*/ 113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17" h="381">
                  <a:moveTo>
                    <a:pt x="565" y="113"/>
                  </a:moveTo>
                  <a:lnTo>
                    <a:pt x="563" y="118"/>
                  </a:lnTo>
                  <a:lnTo>
                    <a:pt x="565" y="118"/>
                  </a:lnTo>
                  <a:lnTo>
                    <a:pt x="568" y="120"/>
                  </a:lnTo>
                  <a:lnTo>
                    <a:pt x="570" y="120"/>
                  </a:lnTo>
                  <a:lnTo>
                    <a:pt x="570" y="123"/>
                  </a:lnTo>
                  <a:lnTo>
                    <a:pt x="575" y="125"/>
                  </a:lnTo>
                  <a:lnTo>
                    <a:pt x="582" y="130"/>
                  </a:lnTo>
                  <a:lnTo>
                    <a:pt x="587" y="132"/>
                  </a:lnTo>
                  <a:lnTo>
                    <a:pt x="589" y="137"/>
                  </a:lnTo>
                  <a:lnTo>
                    <a:pt x="589" y="134"/>
                  </a:lnTo>
                  <a:lnTo>
                    <a:pt x="589" y="142"/>
                  </a:lnTo>
                  <a:lnTo>
                    <a:pt x="589" y="144"/>
                  </a:lnTo>
                  <a:lnTo>
                    <a:pt x="594" y="146"/>
                  </a:lnTo>
                  <a:lnTo>
                    <a:pt x="596" y="149"/>
                  </a:lnTo>
                  <a:lnTo>
                    <a:pt x="596" y="149"/>
                  </a:lnTo>
                  <a:lnTo>
                    <a:pt x="598" y="149"/>
                  </a:lnTo>
                  <a:lnTo>
                    <a:pt x="605" y="153"/>
                  </a:lnTo>
                  <a:lnTo>
                    <a:pt x="608" y="153"/>
                  </a:lnTo>
                  <a:lnTo>
                    <a:pt x="610" y="158"/>
                  </a:lnTo>
                  <a:lnTo>
                    <a:pt x="610" y="158"/>
                  </a:lnTo>
                  <a:lnTo>
                    <a:pt x="613" y="158"/>
                  </a:lnTo>
                  <a:lnTo>
                    <a:pt x="613" y="158"/>
                  </a:lnTo>
                  <a:lnTo>
                    <a:pt x="613" y="160"/>
                  </a:lnTo>
                  <a:lnTo>
                    <a:pt x="613" y="163"/>
                  </a:lnTo>
                  <a:lnTo>
                    <a:pt x="615" y="163"/>
                  </a:lnTo>
                  <a:lnTo>
                    <a:pt x="617" y="168"/>
                  </a:lnTo>
                  <a:lnTo>
                    <a:pt x="617" y="170"/>
                  </a:lnTo>
                  <a:lnTo>
                    <a:pt x="617" y="175"/>
                  </a:lnTo>
                  <a:lnTo>
                    <a:pt x="615" y="179"/>
                  </a:lnTo>
                  <a:lnTo>
                    <a:pt x="615" y="186"/>
                  </a:lnTo>
                  <a:lnTo>
                    <a:pt x="615" y="194"/>
                  </a:lnTo>
                  <a:lnTo>
                    <a:pt x="613" y="196"/>
                  </a:lnTo>
                  <a:lnTo>
                    <a:pt x="613" y="196"/>
                  </a:lnTo>
                  <a:lnTo>
                    <a:pt x="610" y="198"/>
                  </a:lnTo>
                  <a:lnTo>
                    <a:pt x="608" y="201"/>
                  </a:lnTo>
                  <a:lnTo>
                    <a:pt x="605" y="203"/>
                  </a:lnTo>
                  <a:lnTo>
                    <a:pt x="605" y="205"/>
                  </a:lnTo>
                  <a:lnTo>
                    <a:pt x="603" y="208"/>
                  </a:lnTo>
                  <a:lnTo>
                    <a:pt x="603" y="210"/>
                  </a:lnTo>
                  <a:lnTo>
                    <a:pt x="603" y="213"/>
                  </a:lnTo>
                  <a:lnTo>
                    <a:pt x="601" y="215"/>
                  </a:lnTo>
                  <a:lnTo>
                    <a:pt x="601" y="215"/>
                  </a:lnTo>
                  <a:lnTo>
                    <a:pt x="603" y="217"/>
                  </a:lnTo>
                  <a:lnTo>
                    <a:pt x="603" y="217"/>
                  </a:lnTo>
                  <a:lnTo>
                    <a:pt x="603" y="220"/>
                  </a:lnTo>
                  <a:lnTo>
                    <a:pt x="603" y="222"/>
                  </a:lnTo>
                  <a:lnTo>
                    <a:pt x="603" y="222"/>
                  </a:lnTo>
                  <a:lnTo>
                    <a:pt x="601" y="224"/>
                  </a:lnTo>
                  <a:lnTo>
                    <a:pt x="596" y="227"/>
                  </a:lnTo>
                  <a:lnTo>
                    <a:pt x="596" y="227"/>
                  </a:lnTo>
                  <a:lnTo>
                    <a:pt x="596" y="229"/>
                  </a:lnTo>
                  <a:lnTo>
                    <a:pt x="594" y="231"/>
                  </a:lnTo>
                  <a:lnTo>
                    <a:pt x="589" y="231"/>
                  </a:lnTo>
                  <a:lnTo>
                    <a:pt x="579" y="236"/>
                  </a:lnTo>
                  <a:lnTo>
                    <a:pt x="579" y="236"/>
                  </a:lnTo>
                  <a:lnTo>
                    <a:pt x="575" y="241"/>
                  </a:lnTo>
                  <a:lnTo>
                    <a:pt x="575" y="243"/>
                  </a:lnTo>
                  <a:lnTo>
                    <a:pt x="570" y="243"/>
                  </a:lnTo>
                  <a:lnTo>
                    <a:pt x="542" y="248"/>
                  </a:lnTo>
                  <a:lnTo>
                    <a:pt x="539" y="250"/>
                  </a:lnTo>
                  <a:lnTo>
                    <a:pt x="537" y="255"/>
                  </a:lnTo>
                  <a:lnTo>
                    <a:pt x="534" y="260"/>
                  </a:lnTo>
                  <a:lnTo>
                    <a:pt x="534" y="265"/>
                  </a:lnTo>
                  <a:lnTo>
                    <a:pt x="534" y="272"/>
                  </a:lnTo>
                  <a:lnTo>
                    <a:pt x="534" y="274"/>
                  </a:lnTo>
                  <a:lnTo>
                    <a:pt x="534" y="276"/>
                  </a:lnTo>
                  <a:lnTo>
                    <a:pt x="537" y="279"/>
                  </a:lnTo>
                  <a:lnTo>
                    <a:pt x="539" y="279"/>
                  </a:lnTo>
                  <a:lnTo>
                    <a:pt x="539" y="281"/>
                  </a:lnTo>
                  <a:lnTo>
                    <a:pt x="544" y="284"/>
                  </a:lnTo>
                  <a:lnTo>
                    <a:pt x="549" y="288"/>
                  </a:lnTo>
                  <a:lnTo>
                    <a:pt x="551" y="293"/>
                  </a:lnTo>
                  <a:lnTo>
                    <a:pt x="551" y="298"/>
                  </a:lnTo>
                  <a:lnTo>
                    <a:pt x="551" y="302"/>
                  </a:lnTo>
                  <a:lnTo>
                    <a:pt x="549" y="307"/>
                  </a:lnTo>
                  <a:lnTo>
                    <a:pt x="542" y="319"/>
                  </a:lnTo>
                  <a:lnTo>
                    <a:pt x="539" y="321"/>
                  </a:lnTo>
                  <a:lnTo>
                    <a:pt x="539" y="324"/>
                  </a:lnTo>
                  <a:lnTo>
                    <a:pt x="539" y="326"/>
                  </a:lnTo>
                  <a:lnTo>
                    <a:pt x="539" y="331"/>
                  </a:lnTo>
                  <a:lnTo>
                    <a:pt x="539" y="333"/>
                  </a:lnTo>
                  <a:lnTo>
                    <a:pt x="537" y="340"/>
                  </a:lnTo>
                  <a:lnTo>
                    <a:pt x="534" y="343"/>
                  </a:lnTo>
                  <a:lnTo>
                    <a:pt x="532" y="345"/>
                  </a:lnTo>
                  <a:lnTo>
                    <a:pt x="527" y="347"/>
                  </a:lnTo>
                  <a:lnTo>
                    <a:pt x="525" y="347"/>
                  </a:lnTo>
                  <a:lnTo>
                    <a:pt x="520" y="350"/>
                  </a:lnTo>
                  <a:lnTo>
                    <a:pt x="518" y="352"/>
                  </a:lnTo>
                  <a:lnTo>
                    <a:pt x="513" y="355"/>
                  </a:lnTo>
                  <a:lnTo>
                    <a:pt x="511" y="357"/>
                  </a:lnTo>
                  <a:lnTo>
                    <a:pt x="511" y="357"/>
                  </a:lnTo>
                  <a:lnTo>
                    <a:pt x="511" y="359"/>
                  </a:lnTo>
                  <a:lnTo>
                    <a:pt x="511" y="359"/>
                  </a:lnTo>
                  <a:lnTo>
                    <a:pt x="511" y="362"/>
                  </a:lnTo>
                  <a:lnTo>
                    <a:pt x="513" y="362"/>
                  </a:lnTo>
                  <a:lnTo>
                    <a:pt x="516" y="364"/>
                  </a:lnTo>
                  <a:lnTo>
                    <a:pt x="516" y="366"/>
                  </a:lnTo>
                  <a:lnTo>
                    <a:pt x="516" y="371"/>
                  </a:lnTo>
                  <a:lnTo>
                    <a:pt x="516" y="373"/>
                  </a:lnTo>
                  <a:lnTo>
                    <a:pt x="516" y="376"/>
                  </a:lnTo>
                  <a:lnTo>
                    <a:pt x="516" y="378"/>
                  </a:lnTo>
                  <a:lnTo>
                    <a:pt x="516" y="378"/>
                  </a:lnTo>
                  <a:lnTo>
                    <a:pt x="511" y="381"/>
                  </a:lnTo>
                  <a:lnTo>
                    <a:pt x="508" y="381"/>
                  </a:lnTo>
                  <a:lnTo>
                    <a:pt x="506" y="381"/>
                  </a:lnTo>
                  <a:lnTo>
                    <a:pt x="504" y="378"/>
                  </a:lnTo>
                  <a:lnTo>
                    <a:pt x="501" y="376"/>
                  </a:lnTo>
                  <a:lnTo>
                    <a:pt x="499" y="373"/>
                  </a:lnTo>
                  <a:lnTo>
                    <a:pt x="499" y="373"/>
                  </a:lnTo>
                  <a:lnTo>
                    <a:pt x="499" y="373"/>
                  </a:lnTo>
                  <a:lnTo>
                    <a:pt x="499" y="371"/>
                  </a:lnTo>
                  <a:lnTo>
                    <a:pt x="499" y="371"/>
                  </a:lnTo>
                  <a:lnTo>
                    <a:pt x="499" y="371"/>
                  </a:lnTo>
                  <a:lnTo>
                    <a:pt x="497" y="369"/>
                  </a:lnTo>
                  <a:lnTo>
                    <a:pt x="494" y="369"/>
                  </a:lnTo>
                  <a:lnTo>
                    <a:pt x="494" y="369"/>
                  </a:lnTo>
                  <a:lnTo>
                    <a:pt x="494" y="369"/>
                  </a:lnTo>
                  <a:lnTo>
                    <a:pt x="494" y="366"/>
                  </a:lnTo>
                  <a:lnTo>
                    <a:pt x="494" y="366"/>
                  </a:lnTo>
                  <a:lnTo>
                    <a:pt x="492" y="366"/>
                  </a:lnTo>
                  <a:lnTo>
                    <a:pt x="492" y="366"/>
                  </a:lnTo>
                  <a:lnTo>
                    <a:pt x="492" y="366"/>
                  </a:lnTo>
                  <a:lnTo>
                    <a:pt x="492" y="366"/>
                  </a:lnTo>
                  <a:lnTo>
                    <a:pt x="492" y="364"/>
                  </a:lnTo>
                  <a:lnTo>
                    <a:pt x="490" y="364"/>
                  </a:lnTo>
                  <a:lnTo>
                    <a:pt x="487" y="362"/>
                  </a:lnTo>
                  <a:lnTo>
                    <a:pt x="487" y="362"/>
                  </a:lnTo>
                  <a:lnTo>
                    <a:pt x="485" y="362"/>
                  </a:lnTo>
                  <a:lnTo>
                    <a:pt x="485" y="362"/>
                  </a:lnTo>
                  <a:lnTo>
                    <a:pt x="485" y="359"/>
                  </a:lnTo>
                  <a:lnTo>
                    <a:pt x="482" y="359"/>
                  </a:lnTo>
                  <a:lnTo>
                    <a:pt x="482" y="357"/>
                  </a:lnTo>
                  <a:lnTo>
                    <a:pt x="482" y="357"/>
                  </a:lnTo>
                  <a:lnTo>
                    <a:pt x="480" y="355"/>
                  </a:lnTo>
                  <a:lnTo>
                    <a:pt x="480" y="355"/>
                  </a:lnTo>
                  <a:lnTo>
                    <a:pt x="480" y="352"/>
                  </a:lnTo>
                  <a:lnTo>
                    <a:pt x="475" y="355"/>
                  </a:lnTo>
                  <a:lnTo>
                    <a:pt x="466" y="355"/>
                  </a:lnTo>
                  <a:lnTo>
                    <a:pt x="442" y="357"/>
                  </a:lnTo>
                  <a:lnTo>
                    <a:pt x="421" y="357"/>
                  </a:lnTo>
                  <a:lnTo>
                    <a:pt x="397" y="359"/>
                  </a:lnTo>
                  <a:lnTo>
                    <a:pt x="374" y="362"/>
                  </a:lnTo>
                  <a:lnTo>
                    <a:pt x="350" y="364"/>
                  </a:lnTo>
                  <a:lnTo>
                    <a:pt x="326" y="364"/>
                  </a:lnTo>
                  <a:lnTo>
                    <a:pt x="303" y="366"/>
                  </a:lnTo>
                  <a:lnTo>
                    <a:pt x="279" y="369"/>
                  </a:lnTo>
                  <a:lnTo>
                    <a:pt x="258" y="369"/>
                  </a:lnTo>
                  <a:lnTo>
                    <a:pt x="234" y="371"/>
                  </a:lnTo>
                  <a:lnTo>
                    <a:pt x="210" y="371"/>
                  </a:lnTo>
                  <a:lnTo>
                    <a:pt x="187" y="373"/>
                  </a:lnTo>
                  <a:lnTo>
                    <a:pt x="163" y="373"/>
                  </a:lnTo>
                  <a:lnTo>
                    <a:pt x="139" y="376"/>
                  </a:lnTo>
                  <a:lnTo>
                    <a:pt x="116" y="376"/>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8"/>
                  </a:lnTo>
                  <a:lnTo>
                    <a:pt x="92" y="376"/>
                  </a:lnTo>
                  <a:lnTo>
                    <a:pt x="92" y="373"/>
                  </a:lnTo>
                  <a:lnTo>
                    <a:pt x="92" y="371"/>
                  </a:lnTo>
                  <a:lnTo>
                    <a:pt x="90" y="369"/>
                  </a:lnTo>
                  <a:lnTo>
                    <a:pt x="85" y="369"/>
                  </a:lnTo>
                  <a:lnTo>
                    <a:pt x="83" y="366"/>
                  </a:lnTo>
                  <a:lnTo>
                    <a:pt x="83" y="364"/>
                  </a:lnTo>
                  <a:lnTo>
                    <a:pt x="83" y="364"/>
                  </a:lnTo>
                  <a:lnTo>
                    <a:pt x="83" y="362"/>
                  </a:lnTo>
                  <a:lnTo>
                    <a:pt x="83" y="362"/>
                  </a:lnTo>
                  <a:lnTo>
                    <a:pt x="83" y="359"/>
                  </a:lnTo>
                  <a:lnTo>
                    <a:pt x="83" y="359"/>
                  </a:lnTo>
                  <a:lnTo>
                    <a:pt x="85" y="357"/>
                  </a:lnTo>
                  <a:lnTo>
                    <a:pt x="85" y="355"/>
                  </a:lnTo>
                  <a:lnTo>
                    <a:pt x="85" y="355"/>
                  </a:lnTo>
                  <a:lnTo>
                    <a:pt x="85" y="352"/>
                  </a:lnTo>
                  <a:lnTo>
                    <a:pt x="85" y="350"/>
                  </a:lnTo>
                  <a:lnTo>
                    <a:pt x="85" y="347"/>
                  </a:lnTo>
                  <a:lnTo>
                    <a:pt x="85" y="345"/>
                  </a:lnTo>
                  <a:lnTo>
                    <a:pt x="85" y="343"/>
                  </a:lnTo>
                  <a:lnTo>
                    <a:pt x="85" y="340"/>
                  </a:lnTo>
                  <a:lnTo>
                    <a:pt x="85" y="336"/>
                  </a:lnTo>
                  <a:lnTo>
                    <a:pt x="83" y="336"/>
                  </a:lnTo>
                  <a:lnTo>
                    <a:pt x="85" y="333"/>
                  </a:lnTo>
                  <a:lnTo>
                    <a:pt x="85" y="331"/>
                  </a:lnTo>
                  <a:lnTo>
                    <a:pt x="83" y="331"/>
                  </a:lnTo>
                  <a:lnTo>
                    <a:pt x="83" y="329"/>
                  </a:lnTo>
                  <a:lnTo>
                    <a:pt x="80" y="329"/>
                  </a:lnTo>
                  <a:lnTo>
                    <a:pt x="80" y="326"/>
                  </a:lnTo>
                  <a:lnTo>
                    <a:pt x="80" y="326"/>
                  </a:lnTo>
                  <a:lnTo>
                    <a:pt x="80" y="324"/>
                  </a:lnTo>
                  <a:lnTo>
                    <a:pt x="80" y="324"/>
                  </a:lnTo>
                  <a:lnTo>
                    <a:pt x="80" y="324"/>
                  </a:lnTo>
                  <a:lnTo>
                    <a:pt x="80" y="321"/>
                  </a:lnTo>
                  <a:lnTo>
                    <a:pt x="80" y="321"/>
                  </a:lnTo>
                  <a:lnTo>
                    <a:pt x="80" y="321"/>
                  </a:lnTo>
                  <a:lnTo>
                    <a:pt x="80" y="321"/>
                  </a:lnTo>
                  <a:lnTo>
                    <a:pt x="80" y="321"/>
                  </a:lnTo>
                  <a:lnTo>
                    <a:pt x="80" y="319"/>
                  </a:lnTo>
                  <a:lnTo>
                    <a:pt x="80" y="317"/>
                  </a:lnTo>
                  <a:lnTo>
                    <a:pt x="80" y="314"/>
                  </a:lnTo>
                  <a:lnTo>
                    <a:pt x="80" y="310"/>
                  </a:lnTo>
                  <a:lnTo>
                    <a:pt x="80" y="310"/>
                  </a:lnTo>
                  <a:lnTo>
                    <a:pt x="83" y="307"/>
                  </a:lnTo>
                  <a:lnTo>
                    <a:pt x="80" y="307"/>
                  </a:lnTo>
                  <a:lnTo>
                    <a:pt x="76" y="305"/>
                  </a:lnTo>
                  <a:lnTo>
                    <a:pt x="76" y="305"/>
                  </a:lnTo>
                  <a:lnTo>
                    <a:pt x="76" y="302"/>
                  </a:lnTo>
                  <a:lnTo>
                    <a:pt x="76" y="298"/>
                  </a:lnTo>
                  <a:lnTo>
                    <a:pt x="76" y="295"/>
                  </a:lnTo>
                  <a:lnTo>
                    <a:pt x="78" y="293"/>
                  </a:lnTo>
                  <a:lnTo>
                    <a:pt x="80" y="291"/>
                  </a:lnTo>
                  <a:lnTo>
                    <a:pt x="78" y="291"/>
                  </a:lnTo>
                  <a:lnTo>
                    <a:pt x="78" y="291"/>
                  </a:lnTo>
                  <a:lnTo>
                    <a:pt x="73" y="288"/>
                  </a:lnTo>
                  <a:lnTo>
                    <a:pt x="71" y="288"/>
                  </a:lnTo>
                  <a:lnTo>
                    <a:pt x="73" y="281"/>
                  </a:lnTo>
                  <a:lnTo>
                    <a:pt x="73" y="279"/>
                  </a:lnTo>
                  <a:lnTo>
                    <a:pt x="73" y="274"/>
                  </a:lnTo>
                  <a:lnTo>
                    <a:pt x="73" y="272"/>
                  </a:lnTo>
                  <a:lnTo>
                    <a:pt x="73" y="272"/>
                  </a:lnTo>
                  <a:lnTo>
                    <a:pt x="71" y="272"/>
                  </a:lnTo>
                  <a:lnTo>
                    <a:pt x="68" y="272"/>
                  </a:lnTo>
                  <a:lnTo>
                    <a:pt x="66" y="272"/>
                  </a:lnTo>
                  <a:lnTo>
                    <a:pt x="66" y="269"/>
                  </a:lnTo>
                  <a:lnTo>
                    <a:pt x="66" y="269"/>
                  </a:lnTo>
                  <a:lnTo>
                    <a:pt x="66" y="267"/>
                  </a:lnTo>
                  <a:lnTo>
                    <a:pt x="66" y="265"/>
                  </a:lnTo>
                  <a:lnTo>
                    <a:pt x="66" y="265"/>
                  </a:lnTo>
                  <a:lnTo>
                    <a:pt x="66" y="265"/>
                  </a:lnTo>
                  <a:lnTo>
                    <a:pt x="66" y="262"/>
                  </a:lnTo>
                  <a:lnTo>
                    <a:pt x="66" y="262"/>
                  </a:lnTo>
                  <a:lnTo>
                    <a:pt x="64" y="262"/>
                  </a:lnTo>
                  <a:lnTo>
                    <a:pt x="64" y="262"/>
                  </a:lnTo>
                  <a:lnTo>
                    <a:pt x="61" y="265"/>
                  </a:lnTo>
                  <a:lnTo>
                    <a:pt x="61" y="265"/>
                  </a:lnTo>
                  <a:lnTo>
                    <a:pt x="59" y="262"/>
                  </a:lnTo>
                  <a:lnTo>
                    <a:pt x="59" y="260"/>
                  </a:lnTo>
                  <a:lnTo>
                    <a:pt x="59" y="258"/>
                  </a:lnTo>
                  <a:lnTo>
                    <a:pt x="59" y="258"/>
                  </a:lnTo>
                  <a:lnTo>
                    <a:pt x="57" y="255"/>
                  </a:lnTo>
                  <a:lnTo>
                    <a:pt x="57" y="253"/>
                  </a:lnTo>
                  <a:lnTo>
                    <a:pt x="57" y="250"/>
                  </a:lnTo>
                  <a:lnTo>
                    <a:pt x="57" y="246"/>
                  </a:lnTo>
                  <a:lnTo>
                    <a:pt x="57" y="246"/>
                  </a:lnTo>
                  <a:lnTo>
                    <a:pt x="57" y="243"/>
                  </a:lnTo>
                  <a:lnTo>
                    <a:pt x="57" y="243"/>
                  </a:lnTo>
                  <a:lnTo>
                    <a:pt x="57" y="241"/>
                  </a:lnTo>
                  <a:lnTo>
                    <a:pt x="57" y="241"/>
                  </a:lnTo>
                  <a:lnTo>
                    <a:pt x="57" y="239"/>
                  </a:lnTo>
                  <a:lnTo>
                    <a:pt x="57" y="236"/>
                  </a:lnTo>
                  <a:lnTo>
                    <a:pt x="59" y="234"/>
                  </a:lnTo>
                  <a:lnTo>
                    <a:pt x="59" y="231"/>
                  </a:lnTo>
                  <a:lnTo>
                    <a:pt x="57" y="229"/>
                  </a:lnTo>
                  <a:lnTo>
                    <a:pt x="52" y="224"/>
                  </a:lnTo>
                  <a:lnTo>
                    <a:pt x="52" y="224"/>
                  </a:lnTo>
                  <a:lnTo>
                    <a:pt x="50" y="220"/>
                  </a:lnTo>
                  <a:lnTo>
                    <a:pt x="50" y="220"/>
                  </a:lnTo>
                  <a:lnTo>
                    <a:pt x="50" y="217"/>
                  </a:lnTo>
                  <a:lnTo>
                    <a:pt x="50" y="215"/>
                  </a:lnTo>
                  <a:lnTo>
                    <a:pt x="52" y="215"/>
                  </a:lnTo>
                  <a:lnTo>
                    <a:pt x="50" y="210"/>
                  </a:lnTo>
                  <a:lnTo>
                    <a:pt x="45" y="205"/>
                  </a:lnTo>
                  <a:lnTo>
                    <a:pt x="42" y="205"/>
                  </a:lnTo>
                  <a:lnTo>
                    <a:pt x="40" y="201"/>
                  </a:lnTo>
                  <a:lnTo>
                    <a:pt x="38" y="198"/>
                  </a:lnTo>
                  <a:lnTo>
                    <a:pt x="38" y="196"/>
                  </a:lnTo>
                  <a:lnTo>
                    <a:pt x="38" y="194"/>
                  </a:lnTo>
                  <a:lnTo>
                    <a:pt x="38" y="191"/>
                  </a:lnTo>
                  <a:lnTo>
                    <a:pt x="35" y="189"/>
                  </a:lnTo>
                  <a:lnTo>
                    <a:pt x="33" y="189"/>
                  </a:lnTo>
                  <a:lnTo>
                    <a:pt x="31" y="186"/>
                  </a:lnTo>
                  <a:lnTo>
                    <a:pt x="31" y="184"/>
                  </a:lnTo>
                  <a:lnTo>
                    <a:pt x="31" y="182"/>
                  </a:lnTo>
                  <a:lnTo>
                    <a:pt x="31" y="179"/>
                  </a:lnTo>
                  <a:lnTo>
                    <a:pt x="31" y="177"/>
                  </a:lnTo>
                  <a:lnTo>
                    <a:pt x="31" y="175"/>
                  </a:lnTo>
                  <a:lnTo>
                    <a:pt x="31" y="172"/>
                  </a:lnTo>
                  <a:lnTo>
                    <a:pt x="28" y="170"/>
                  </a:lnTo>
                  <a:lnTo>
                    <a:pt x="28" y="170"/>
                  </a:lnTo>
                  <a:lnTo>
                    <a:pt x="28" y="168"/>
                  </a:lnTo>
                  <a:lnTo>
                    <a:pt x="24" y="163"/>
                  </a:lnTo>
                  <a:lnTo>
                    <a:pt x="26" y="158"/>
                  </a:lnTo>
                  <a:lnTo>
                    <a:pt x="26" y="153"/>
                  </a:lnTo>
                  <a:lnTo>
                    <a:pt x="24" y="149"/>
                  </a:lnTo>
                  <a:lnTo>
                    <a:pt x="24" y="146"/>
                  </a:lnTo>
                  <a:lnTo>
                    <a:pt x="21" y="146"/>
                  </a:lnTo>
                  <a:lnTo>
                    <a:pt x="16" y="146"/>
                  </a:lnTo>
                  <a:lnTo>
                    <a:pt x="16" y="142"/>
                  </a:lnTo>
                  <a:lnTo>
                    <a:pt x="16" y="139"/>
                  </a:lnTo>
                  <a:lnTo>
                    <a:pt x="14" y="139"/>
                  </a:lnTo>
                  <a:lnTo>
                    <a:pt x="14" y="139"/>
                  </a:lnTo>
                  <a:lnTo>
                    <a:pt x="14" y="137"/>
                  </a:lnTo>
                  <a:lnTo>
                    <a:pt x="14" y="137"/>
                  </a:lnTo>
                  <a:lnTo>
                    <a:pt x="14" y="137"/>
                  </a:lnTo>
                  <a:lnTo>
                    <a:pt x="14" y="134"/>
                  </a:lnTo>
                  <a:lnTo>
                    <a:pt x="14" y="134"/>
                  </a:lnTo>
                  <a:lnTo>
                    <a:pt x="14" y="134"/>
                  </a:lnTo>
                  <a:lnTo>
                    <a:pt x="12" y="134"/>
                  </a:lnTo>
                  <a:lnTo>
                    <a:pt x="12" y="132"/>
                  </a:lnTo>
                  <a:lnTo>
                    <a:pt x="12" y="132"/>
                  </a:lnTo>
                  <a:lnTo>
                    <a:pt x="9" y="132"/>
                  </a:lnTo>
                  <a:lnTo>
                    <a:pt x="9" y="132"/>
                  </a:lnTo>
                  <a:lnTo>
                    <a:pt x="12" y="132"/>
                  </a:lnTo>
                  <a:lnTo>
                    <a:pt x="12" y="130"/>
                  </a:lnTo>
                  <a:lnTo>
                    <a:pt x="12" y="130"/>
                  </a:lnTo>
                  <a:lnTo>
                    <a:pt x="12" y="130"/>
                  </a:lnTo>
                  <a:lnTo>
                    <a:pt x="12" y="130"/>
                  </a:lnTo>
                  <a:lnTo>
                    <a:pt x="12" y="127"/>
                  </a:lnTo>
                  <a:lnTo>
                    <a:pt x="12" y="127"/>
                  </a:lnTo>
                  <a:lnTo>
                    <a:pt x="9" y="127"/>
                  </a:lnTo>
                  <a:lnTo>
                    <a:pt x="5" y="123"/>
                  </a:lnTo>
                  <a:lnTo>
                    <a:pt x="5" y="123"/>
                  </a:lnTo>
                  <a:lnTo>
                    <a:pt x="2" y="123"/>
                  </a:lnTo>
                  <a:lnTo>
                    <a:pt x="2" y="120"/>
                  </a:lnTo>
                  <a:lnTo>
                    <a:pt x="2" y="118"/>
                  </a:lnTo>
                  <a:lnTo>
                    <a:pt x="0" y="118"/>
                  </a:lnTo>
                  <a:lnTo>
                    <a:pt x="2" y="115"/>
                  </a:lnTo>
                  <a:lnTo>
                    <a:pt x="2" y="115"/>
                  </a:lnTo>
                  <a:lnTo>
                    <a:pt x="2" y="113"/>
                  </a:lnTo>
                  <a:lnTo>
                    <a:pt x="5" y="111"/>
                  </a:lnTo>
                  <a:lnTo>
                    <a:pt x="5" y="111"/>
                  </a:lnTo>
                  <a:lnTo>
                    <a:pt x="5" y="108"/>
                  </a:lnTo>
                  <a:lnTo>
                    <a:pt x="5" y="108"/>
                  </a:lnTo>
                  <a:lnTo>
                    <a:pt x="5" y="108"/>
                  </a:lnTo>
                  <a:lnTo>
                    <a:pt x="5" y="108"/>
                  </a:lnTo>
                  <a:lnTo>
                    <a:pt x="5" y="106"/>
                  </a:lnTo>
                  <a:lnTo>
                    <a:pt x="5" y="106"/>
                  </a:lnTo>
                  <a:lnTo>
                    <a:pt x="5" y="106"/>
                  </a:lnTo>
                  <a:lnTo>
                    <a:pt x="7" y="106"/>
                  </a:lnTo>
                  <a:lnTo>
                    <a:pt x="7" y="106"/>
                  </a:lnTo>
                  <a:lnTo>
                    <a:pt x="7" y="106"/>
                  </a:lnTo>
                  <a:lnTo>
                    <a:pt x="7" y="104"/>
                  </a:lnTo>
                  <a:lnTo>
                    <a:pt x="7" y="104"/>
                  </a:lnTo>
                  <a:lnTo>
                    <a:pt x="7" y="101"/>
                  </a:lnTo>
                  <a:lnTo>
                    <a:pt x="9" y="101"/>
                  </a:lnTo>
                  <a:lnTo>
                    <a:pt x="9" y="101"/>
                  </a:lnTo>
                  <a:lnTo>
                    <a:pt x="9" y="101"/>
                  </a:lnTo>
                  <a:lnTo>
                    <a:pt x="9" y="101"/>
                  </a:lnTo>
                  <a:lnTo>
                    <a:pt x="9" y="99"/>
                  </a:lnTo>
                  <a:lnTo>
                    <a:pt x="9" y="97"/>
                  </a:lnTo>
                  <a:lnTo>
                    <a:pt x="9" y="94"/>
                  </a:lnTo>
                  <a:lnTo>
                    <a:pt x="9" y="94"/>
                  </a:lnTo>
                  <a:lnTo>
                    <a:pt x="12" y="92"/>
                  </a:lnTo>
                  <a:lnTo>
                    <a:pt x="12" y="92"/>
                  </a:lnTo>
                  <a:lnTo>
                    <a:pt x="12" y="92"/>
                  </a:lnTo>
                  <a:lnTo>
                    <a:pt x="12" y="89"/>
                  </a:lnTo>
                  <a:lnTo>
                    <a:pt x="12" y="87"/>
                  </a:lnTo>
                  <a:lnTo>
                    <a:pt x="12" y="87"/>
                  </a:lnTo>
                  <a:lnTo>
                    <a:pt x="12" y="87"/>
                  </a:lnTo>
                  <a:lnTo>
                    <a:pt x="12" y="87"/>
                  </a:lnTo>
                  <a:lnTo>
                    <a:pt x="12" y="85"/>
                  </a:lnTo>
                  <a:lnTo>
                    <a:pt x="14" y="85"/>
                  </a:lnTo>
                  <a:lnTo>
                    <a:pt x="12" y="85"/>
                  </a:lnTo>
                  <a:lnTo>
                    <a:pt x="12" y="82"/>
                  </a:lnTo>
                  <a:lnTo>
                    <a:pt x="12" y="82"/>
                  </a:lnTo>
                  <a:lnTo>
                    <a:pt x="12" y="82"/>
                  </a:lnTo>
                  <a:lnTo>
                    <a:pt x="12" y="82"/>
                  </a:lnTo>
                  <a:lnTo>
                    <a:pt x="12" y="80"/>
                  </a:lnTo>
                  <a:lnTo>
                    <a:pt x="14" y="78"/>
                  </a:lnTo>
                  <a:lnTo>
                    <a:pt x="16" y="78"/>
                  </a:lnTo>
                  <a:lnTo>
                    <a:pt x="16" y="78"/>
                  </a:lnTo>
                  <a:lnTo>
                    <a:pt x="16" y="71"/>
                  </a:lnTo>
                  <a:lnTo>
                    <a:pt x="16" y="71"/>
                  </a:lnTo>
                  <a:lnTo>
                    <a:pt x="16" y="71"/>
                  </a:lnTo>
                  <a:lnTo>
                    <a:pt x="16" y="68"/>
                  </a:lnTo>
                  <a:lnTo>
                    <a:pt x="16" y="68"/>
                  </a:lnTo>
                  <a:lnTo>
                    <a:pt x="14" y="63"/>
                  </a:lnTo>
                  <a:lnTo>
                    <a:pt x="14" y="61"/>
                  </a:lnTo>
                  <a:lnTo>
                    <a:pt x="14" y="61"/>
                  </a:lnTo>
                  <a:lnTo>
                    <a:pt x="14" y="61"/>
                  </a:lnTo>
                  <a:lnTo>
                    <a:pt x="14" y="59"/>
                  </a:lnTo>
                  <a:lnTo>
                    <a:pt x="12" y="59"/>
                  </a:lnTo>
                  <a:lnTo>
                    <a:pt x="12" y="61"/>
                  </a:lnTo>
                  <a:lnTo>
                    <a:pt x="12" y="61"/>
                  </a:lnTo>
                  <a:lnTo>
                    <a:pt x="9" y="59"/>
                  </a:lnTo>
                  <a:lnTo>
                    <a:pt x="7" y="59"/>
                  </a:lnTo>
                  <a:lnTo>
                    <a:pt x="7" y="59"/>
                  </a:lnTo>
                  <a:lnTo>
                    <a:pt x="7" y="59"/>
                  </a:lnTo>
                  <a:lnTo>
                    <a:pt x="5" y="59"/>
                  </a:lnTo>
                  <a:lnTo>
                    <a:pt x="5" y="59"/>
                  </a:lnTo>
                  <a:lnTo>
                    <a:pt x="5" y="59"/>
                  </a:lnTo>
                  <a:lnTo>
                    <a:pt x="5" y="56"/>
                  </a:lnTo>
                  <a:lnTo>
                    <a:pt x="7" y="56"/>
                  </a:lnTo>
                  <a:lnTo>
                    <a:pt x="7" y="56"/>
                  </a:lnTo>
                  <a:lnTo>
                    <a:pt x="7" y="56"/>
                  </a:lnTo>
                  <a:lnTo>
                    <a:pt x="7" y="54"/>
                  </a:lnTo>
                  <a:lnTo>
                    <a:pt x="5" y="54"/>
                  </a:lnTo>
                  <a:lnTo>
                    <a:pt x="5" y="54"/>
                  </a:lnTo>
                  <a:lnTo>
                    <a:pt x="5" y="52"/>
                  </a:lnTo>
                  <a:lnTo>
                    <a:pt x="5" y="52"/>
                  </a:lnTo>
                  <a:lnTo>
                    <a:pt x="5" y="52"/>
                  </a:lnTo>
                  <a:lnTo>
                    <a:pt x="7" y="52"/>
                  </a:lnTo>
                  <a:lnTo>
                    <a:pt x="7" y="52"/>
                  </a:lnTo>
                  <a:lnTo>
                    <a:pt x="7" y="52"/>
                  </a:lnTo>
                  <a:lnTo>
                    <a:pt x="7" y="52"/>
                  </a:lnTo>
                  <a:lnTo>
                    <a:pt x="9" y="49"/>
                  </a:lnTo>
                  <a:lnTo>
                    <a:pt x="9" y="47"/>
                  </a:lnTo>
                  <a:lnTo>
                    <a:pt x="9" y="40"/>
                  </a:lnTo>
                  <a:lnTo>
                    <a:pt x="7" y="40"/>
                  </a:lnTo>
                  <a:lnTo>
                    <a:pt x="7" y="40"/>
                  </a:lnTo>
                  <a:lnTo>
                    <a:pt x="7" y="37"/>
                  </a:lnTo>
                  <a:lnTo>
                    <a:pt x="5" y="37"/>
                  </a:lnTo>
                  <a:lnTo>
                    <a:pt x="5" y="35"/>
                  </a:lnTo>
                  <a:lnTo>
                    <a:pt x="2" y="35"/>
                  </a:lnTo>
                  <a:lnTo>
                    <a:pt x="2" y="33"/>
                  </a:lnTo>
                  <a:lnTo>
                    <a:pt x="2" y="33"/>
                  </a:lnTo>
                  <a:lnTo>
                    <a:pt x="2" y="30"/>
                  </a:lnTo>
                  <a:lnTo>
                    <a:pt x="2" y="30"/>
                  </a:lnTo>
                  <a:lnTo>
                    <a:pt x="2" y="28"/>
                  </a:lnTo>
                  <a:lnTo>
                    <a:pt x="2" y="28"/>
                  </a:lnTo>
                  <a:lnTo>
                    <a:pt x="2" y="28"/>
                  </a:lnTo>
                  <a:lnTo>
                    <a:pt x="2" y="26"/>
                  </a:lnTo>
                  <a:lnTo>
                    <a:pt x="2" y="26"/>
                  </a:lnTo>
                  <a:lnTo>
                    <a:pt x="16" y="26"/>
                  </a:lnTo>
                  <a:lnTo>
                    <a:pt x="45" y="26"/>
                  </a:lnTo>
                  <a:lnTo>
                    <a:pt x="76" y="23"/>
                  </a:lnTo>
                  <a:lnTo>
                    <a:pt x="106" y="23"/>
                  </a:lnTo>
                  <a:lnTo>
                    <a:pt x="137" y="21"/>
                  </a:lnTo>
                  <a:lnTo>
                    <a:pt x="165" y="18"/>
                  </a:lnTo>
                  <a:lnTo>
                    <a:pt x="196" y="18"/>
                  </a:lnTo>
                  <a:lnTo>
                    <a:pt x="227" y="16"/>
                  </a:lnTo>
                  <a:lnTo>
                    <a:pt x="258" y="14"/>
                  </a:lnTo>
                  <a:lnTo>
                    <a:pt x="286" y="14"/>
                  </a:lnTo>
                  <a:lnTo>
                    <a:pt x="317" y="11"/>
                  </a:lnTo>
                  <a:lnTo>
                    <a:pt x="348" y="9"/>
                  </a:lnTo>
                  <a:lnTo>
                    <a:pt x="378" y="7"/>
                  </a:lnTo>
                  <a:lnTo>
                    <a:pt x="407" y="4"/>
                  </a:lnTo>
                  <a:lnTo>
                    <a:pt x="437" y="4"/>
                  </a:lnTo>
                  <a:lnTo>
                    <a:pt x="468" y="2"/>
                  </a:lnTo>
                  <a:lnTo>
                    <a:pt x="499" y="0"/>
                  </a:lnTo>
                  <a:lnTo>
                    <a:pt x="499" y="0"/>
                  </a:lnTo>
                  <a:lnTo>
                    <a:pt x="499" y="0"/>
                  </a:lnTo>
                  <a:lnTo>
                    <a:pt x="499" y="2"/>
                  </a:lnTo>
                  <a:lnTo>
                    <a:pt x="499" y="4"/>
                  </a:lnTo>
                  <a:lnTo>
                    <a:pt x="499" y="4"/>
                  </a:lnTo>
                  <a:lnTo>
                    <a:pt x="501" y="7"/>
                  </a:lnTo>
                  <a:lnTo>
                    <a:pt x="501" y="9"/>
                  </a:lnTo>
                  <a:lnTo>
                    <a:pt x="501" y="9"/>
                  </a:lnTo>
                  <a:lnTo>
                    <a:pt x="501" y="14"/>
                  </a:lnTo>
                  <a:lnTo>
                    <a:pt x="504" y="14"/>
                  </a:lnTo>
                  <a:lnTo>
                    <a:pt x="504" y="14"/>
                  </a:lnTo>
                  <a:lnTo>
                    <a:pt x="513" y="16"/>
                  </a:lnTo>
                  <a:lnTo>
                    <a:pt x="516" y="18"/>
                  </a:lnTo>
                  <a:lnTo>
                    <a:pt x="516" y="23"/>
                  </a:lnTo>
                  <a:lnTo>
                    <a:pt x="513" y="28"/>
                  </a:lnTo>
                  <a:lnTo>
                    <a:pt x="511" y="35"/>
                  </a:lnTo>
                  <a:lnTo>
                    <a:pt x="508" y="40"/>
                  </a:lnTo>
                  <a:lnTo>
                    <a:pt x="511" y="47"/>
                  </a:lnTo>
                  <a:lnTo>
                    <a:pt x="511" y="52"/>
                  </a:lnTo>
                  <a:lnTo>
                    <a:pt x="511" y="56"/>
                  </a:lnTo>
                  <a:lnTo>
                    <a:pt x="511" y="59"/>
                  </a:lnTo>
                  <a:lnTo>
                    <a:pt x="513" y="59"/>
                  </a:lnTo>
                  <a:lnTo>
                    <a:pt x="513" y="66"/>
                  </a:lnTo>
                  <a:lnTo>
                    <a:pt x="513" y="68"/>
                  </a:lnTo>
                  <a:lnTo>
                    <a:pt x="516" y="68"/>
                  </a:lnTo>
                  <a:lnTo>
                    <a:pt x="518" y="73"/>
                  </a:lnTo>
                  <a:lnTo>
                    <a:pt x="518" y="73"/>
                  </a:lnTo>
                  <a:lnTo>
                    <a:pt x="520" y="75"/>
                  </a:lnTo>
                  <a:lnTo>
                    <a:pt x="520" y="82"/>
                  </a:lnTo>
                  <a:lnTo>
                    <a:pt x="520" y="82"/>
                  </a:lnTo>
                  <a:lnTo>
                    <a:pt x="525" y="89"/>
                  </a:lnTo>
                  <a:lnTo>
                    <a:pt x="525" y="92"/>
                  </a:lnTo>
                  <a:lnTo>
                    <a:pt x="527" y="92"/>
                  </a:lnTo>
                  <a:lnTo>
                    <a:pt x="532" y="94"/>
                  </a:lnTo>
                  <a:lnTo>
                    <a:pt x="549" y="94"/>
                  </a:lnTo>
                  <a:lnTo>
                    <a:pt x="553" y="97"/>
                  </a:lnTo>
                  <a:lnTo>
                    <a:pt x="556" y="97"/>
                  </a:lnTo>
                  <a:lnTo>
                    <a:pt x="558" y="97"/>
                  </a:lnTo>
                  <a:lnTo>
                    <a:pt x="558" y="99"/>
                  </a:lnTo>
                  <a:lnTo>
                    <a:pt x="560" y="104"/>
                  </a:lnTo>
                  <a:lnTo>
                    <a:pt x="563" y="106"/>
                  </a:lnTo>
                  <a:lnTo>
                    <a:pt x="565" y="108"/>
                  </a:lnTo>
                  <a:lnTo>
                    <a:pt x="565" y="111"/>
                  </a:lnTo>
                  <a:lnTo>
                    <a:pt x="565" y="111"/>
                  </a:lnTo>
                  <a:lnTo>
                    <a:pt x="565" y="113"/>
                  </a:lnTo>
                  <a:lnTo>
                    <a:pt x="565" y="11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3" name="Freeform 42"/>
            <p:cNvSpPr>
              <a:spLocks noEditPoints="1"/>
            </p:cNvSpPr>
            <p:nvPr/>
          </p:nvSpPr>
          <p:spPr bwMode="auto">
            <a:xfrm>
              <a:off x="2984819" y="6039051"/>
              <a:ext cx="863989" cy="524192"/>
            </a:xfrm>
            <a:custGeom>
              <a:avLst/>
              <a:gdLst>
                <a:gd name="T0" fmla="*/ 560 w 745"/>
                <a:gd name="T1" fmla="*/ 187 h 452"/>
                <a:gd name="T2" fmla="*/ 544 w 745"/>
                <a:gd name="T3" fmla="*/ 177 h 452"/>
                <a:gd name="T4" fmla="*/ 527 w 745"/>
                <a:gd name="T5" fmla="*/ 179 h 452"/>
                <a:gd name="T6" fmla="*/ 506 w 745"/>
                <a:gd name="T7" fmla="*/ 170 h 452"/>
                <a:gd name="T8" fmla="*/ 492 w 745"/>
                <a:gd name="T9" fmla="*/ 165 h 452"/>
                <a:gd name="T10" fmla="*/ 492 w 745"/>
                <a:gd name="T11" fmla="*/ 194 h 452"/>
                <a:gd name="T12" fmla="*/ 508 w 745"/>
                <a:gd name="T13" fmla="*/ 196 h 452"/>
                <a:gd name="T14" fmla="*/ 518 w 745"/>
                <a:gd name="T15" fmla="*/ 220 h 452"/>
                <a:gd name="T16" fmla="*/ 541 w 745"/>
                <a:gd name="T17" fmla="*/ 224 h 452"/>
                <a:gd name="T18" fmla="*/ 579 w 745"/>
                <a:gd name="T19" fmla="*/ 208 h 452"/>
                <a:gd name="T20" fmla="*/ 487 w 745"/>
                <a:gd name="T21" fmla="*/ 236 h 452"/>
                <a:gd name="T22" fmla="*/ 733 w 745"/>
                <a:gd name="T23" fmla="*/ 362 h 452"/>
                <a:gd name="T24" fmla="*/ 707 w 745"/>
                <a:gd name="T25" fmla="*/ 340 h 452"/>
                <a:gd name="T26" fmla="*/ 648 w 745"/>
                <a:gd name="T27" fmla="*/ 291 h 452"/>
                <a:gd name="T28" fmla="*/ 629 w 745"/>
                <a:gd name="T29" fmla="*/ 284 h 452"/>
                <a:gd name="T30" fmla="*/ 603 w 745"/>
                <a:gd name="T31" fmla="*/ 269 h 452"/>
                <a:gd name="T32" fmla="*/ 605 w 745"/>
                <a:gd name="T33" fmla="*/ 302 h 452"/>
                <a:gd name="T34" fmla="*/ 582 w 745"/>
                <a:gd name="T35" fmla="*/ 329 h 452"/>
                <a:gd name="T36" fmla="*/ 584 w 745"/>
                <a:gd name="T37" fmla="*/ 357 h 452"/>
                <a:gd name="T38" fmla="*/ 591 w 745"/>
                <a:gd name="T39" fmla="*/ 376 h 452"/>
                <a:gd name="T40" fmla="*/ 593 w 745"/>
                <a:gd name="T41" fmla="*/ 428 h 452"/>
                <a:gd name="T42" fmla="*/ 608 w 745"/>
                <a:gd name="T43" fmla="*/ 440 h 452"/>
                <a:gd name="T44" fmla="*/ 631 w 745"/>
                <a:gd name="T45" fmla="*/ 447 h 452"/>
                <a:gd name="T46" fmla="*/ 664 w 745"/>
                <a:gd name="T47" fmla="*/ 414 h 452"/>
                <a:gd name="T48" fmla="*/ 702 w 745"/>
                <a:gd name="T49" fmla="*/ 402 h 452"/>
                <a:gd name="T50" fmla="*/ 742 w 745"/>
                <a:gd name="T51" fmla="*/ 374 h 452"/>
                <a:gd name="T52" fmla="*/ 473 w 745"/>
                <a:gd name="T53" fmla="*/ 146 h 452"/>
                <a:gd name="T54" fmla="*/ 449 w 745"/>
                <a:gd name="T55" fmla="*/ 142 h 452"/>
                <a:gd name="T56" fmla="*/ 418 w 745"/>
                <a:gd name="T57" fmla="*/ 142 h 452"/>
                <a:gd name="T58" fmla="*/ 409 w 745"/>
                <a:gd name="T59" fmla="*/ 142 h 452"/>
                <a:gd name="T60" fmla="*/ 409 w 745"/>
                <a:gd name="T61" fmla="*/ 158 h 452"/>
                <a:gd name="T62" fmla="*/ 466 w 745"/>
                <a:gd name="T63" fmla="*/ 160 h 452"/>
                <a:gd name="T64" fmla="*/ 127 w 745"/>
                <a:gd name="T65" fmla="*/ 9 h 452"/>
                <a:gd name="T66" fmla="*/ 113 w 745"/>
                <a:gd name="T67" fmla="*/ 2 h 452"/>
                <a:gd name="T68" fmla="*/ 82 w 745"/>
                <a:gd name="T69" fmla="*/ 7 h 452"/>
                <a:gd name="T70" fmla="*/ 61 w 745"/>
                <a:gd name="T71" fmla="*/ 26 h 452"/>
                <a:gd name="T72" fmla="*/ 78 w 745"/>
                <a:gd name="T73" fmla="*/ 40 h 452"/>
                <a:gd name="T74" fmla="*/ 108 w 745"/>
                <a:gd name="T75" fmla="*/ 52 h 452"/>
                <a:gd name="T76" fmla="*/ 125 w 745"/>
                <a:gd name="T77" fmla="*/ 30 h 452"/>
                <a:gd name="T78" fmla="*/ 14 w 745"/>
                <a:gd name="T79" fmla="*/ 37 h 452"/>
                <a:gd name="T80" fmla="*/ 4 w 745"/>
                <a:gd name="T81" fmla="*/ 61 h 452"/>
                <a:gd name="T82" fmla="*/ 19 w 745"/>
                <a:gd name="T83" fmla="*/ 47 h 452"/>
                <a:gd name="T84" fmla="*/ 347 w 745"/>
                <a:gd name="T85" fmla="*/ 120 h 452"/>
                <a:gd name="T86" fmla="*/ 338 w 745"/>
                <a:gd name="T87" fmla="*/ 106 h 452"/>
                <a:gd name="T88" fmla="*/ 328 w 745"/>
                <a:gd name="T89" fmla="*/ 104 h 452"/>
                <a:gd name="T90" fmla="*/ 321 w 745"/>
                <a:gd name="T91" fmla="*/ 87 h 452"/>
                <a:gd name="T92" fmla="*/ 309 w 745"/>
                <a:gd name="T93" fmla="*/ 73 h 452"/>
                <a:gd name="T94" fmla="*/ 291 w 745"/>
                <a:gd name="T95" fmla="*/ 87 h 452"/>
                <a:gd name="T96" fmla="*/ 269 w 745"/>
                <a:gd name="T97" fmla="*/ 92 h 452"/>
                <a:gd name="T98" fmla="*/ 283 w 745"/>
                <a:gd name="T99" fmla="*/ 116 h 452"/>
                <a:gd name="T100" fmla="*/ 295 w 745"/>
                <a:gd name="T101" fmla="*/ 130 h 452"/>
                <a:gd name="T102" fmla="*/ 305 w 745"/>
                <a:gd name="T103" fmla="*/ 118 h 452"/>
                <a:gd name="T104" fmla="*/ 314 w 745"/>
                <a:gd name="T105" fmla="*/ 118 h 452"/>
                <a:gd name="T106" fmla="*/ 321 w 745"/>
                <a:gd name="T107" fmla="*/ 125 h 452"/>
                <a:gd name="T108" fmla="*/ 338 w 745"/>
                <a:gd name="T109" fmla="*/ 132 h 452"/>
                <a:gd name="T110" fmla="*/ 463 w 745"/>
                <a:gd name="T111" fmla="*/ 187 h 452"/>
                <a:gd name="T112" fmla="*/ 444 w 745"/>
                <a:gd name="T113" fmla="*/ 196 h 452"/>
                <a:gd name="T114" fmla="*/ 470 w 745"/>
                <a:gd name="T115" fmla="*/ 19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45" h="452">
                  <a:moveTo>
                    <a:pt x="579" y="208"/>
                  </a:moveTo>
                  <a:lnTo>
                    <a:pt x="582" y="201"/>
                  </a:lnTo>
                  <a:lnTo>
                    <a:pt x="579" y="196"/>
                  </a:lnTo>
                  <a:lnTo>
                    <a:pt x="572" y="194"/>
                  </a:lnTo>
                  <a:lnTo>
                    <a:pt x="570" y="191"/>
                  </a:lnTo>
                  <a:lnTo>
                    <a:pt x="563" y="191"/>
                  </a:lnTo>
                  <a:lnTo>
                    <a:pt x="563" y="189"/>
                  </a:lnTo>
                  <a:lnTo>
                    <a:pt x="560" y="187"/>
                  </a:lnTo>
                  <a:lnTo>
                    <a:pt x="560" y="187"/>
                  </a:lnTo>
                  <a:lnTo>
                    <a:pt x="555" y="184"/>
                  </a:lnTo>
                  <a:lnTo>
                    <a:pt x="553" y="184"/>
                  </a:lnTo>
                  <a:lnTo>
                    <a:pt x="551" y="182"/>
                  </a:lnTo>
                  <a:lnTo>
                    <a:pt x="551" y="182"/>
                  </a:lnTo>
                  <a:lnTo>
                    <a:pt x="548" y="179"/>
                  </a:lnTo>
                  <a:lnTo>
                    <a:pt x="546" y="177"/>
                  </a:lnTo>
                  <a:lnTo>
                    <a:pt x="544" y="179"/>
                  </a:lnTo>
                  <a:lnTo>
                    <a:pt x="544" y="177"/>
                  </a:lnTo>
                  <a:lnTo>
                    <a:pt x="544" y="177"/>
                  </a:lnTo>
                  <a:lnTo>
                    <a:pt x="544" y="177"/>
                  </a:lnTo>
                  <a:lnTo>
                    <a:pt x="544" y="177"/>
                  </a:lnTo>
                  <a:lnTo>
                    <a:pt x="541" y="177"/>
                  </a:lnTo>
                  <a:lnTo>
                    <a:pt x="539" y="177"/>
                  </a:lnTo>
                  <a:lnTo>
                    <a:pt x="537" y="177"/>
                  </a:lnTo>
                  <a:lnTo>
                    <a:pt x="534" y="177"/>
                  </a:lnTo>
                  <a:lnTo>
                    <a:pt x="532" y="177"/>
                  </a:lnTo>
                  <a:lnTo>
                    <a:pt x="527" y="179"/>
                  </a:lnTo>
                  <a:lnTo>
                    <a:pt x="527" y="179"/>
                  </a:lnTo>
                  <a:lnTo>
                    <a:pt x="522" y="182"/>
                  </a:lnTo>
                  <a:lnTo>
                    <a:pt x="520" y="182"/>
                  </a:lnTo>
                  <a:lnTo>
                    <a:pt x="518" y="182"/>
                  </a:lnTo>
                  <a:lnTo>
                    <a:pt x="515" y="182"/>
                  </a:lnTo>
                  <a:lnTo>
                    <a:pt x="515" y="184"/>
                  </a:lnTo>
                  <a:lnTo>
                    <a:pt x="513" y="182"/>
                  </a:lnTo>
                  <a:lnTo>
                    <a:pt x="508" y="172"/>
                  </a:lnTo>
                  <a:lnTo>
                    <a:pt x="508" y="172"/>
                  </a:lnTo>
                  <a:lnTo>
                    <a:pt x="506" y="170"/>
                  </a:lnTo>
                  <a:lnTo>
                    <a:pt x="501" y="165"/>
                  </a:lnTo>
                  <a:lnTo>
                    <a:pt x="499" y="165"/>
                  </a:lnTo>
                  <a:lnTo>
                    <a:pt x="499" y="163"/>
                  </a:lnTo>
                  <a:lnTo>
                    <a:pt x="496" y="163"/>
                  </a:lnTo>
                  <a:lnTo>
                    <a:pt x="496" y="163"/>
                  </a:lnTo>
                  <a:lnTo>
                    <a:pt x="496" y="165"/>
                  </a:lnTo>
                  <a:lnTo>
                    <a:pt x="494" y="165"/>
                  </a:lnTo>
                  <a:lnTo>
                    <a:pt x="494" y="165"/>
                  </a:lnTo>
                  <a:lnTo>
                    <a:pt x="492" y="165"/>
                  </a:lnTo>
                  <a:lnTo>
                    <a:pt x="492" y="165"/>
                  </a:lnTo>
                  <a:lnTo>
                    <a:pt x="492" y="168"/>
                  </a:lnTo>
                  <a:lnTo>
                    <a:pt x="492" y="168"/>
                  </a:lnTo>
                  <a:lnTo>
                    <a:pt x="492" y="168"/>
                  </a:lnTo>
                  <a:lnTo>
                    <a:pt x="489" y="168"/>
                  </a:lnTo>
                  <a:lnTo>
                    <a:pt x="489" y="168"/>
                  </a:lnTo>
                  <a:lnTo>
                    <a:pt x="487" y="170"/>
                  </a:lnTo>
                  <a:lnTo>
                    <a:pt x="482" y="179"/>
                  </a:lnTo>
                  <a:lnTo>
                    <a:pt x="492" y="194"/>
                  </a:lnTo>
                  <a:lnTo>
                    <a:pt x="492" y="194"/>
                  </a:lnTo>
                  <a:lnTo>
                    <a:pt x="494" y="194"/>
                  </a:lnTo>
                  <a:lnTo>
                    <a:pt x="496" y="194"/>
                  </a:lnTo>
                  <a:lnTo>
                    <a:pt x="499" y="196"/>
                  </a:lnTo>
                  <a:lnTo>
                    <a:pt x="503" y="198"/>
                  </a:lnTo>
                  <a:lnTo>
                    <a:pt x="506" y="198"/>
                  </a:lnTo>
                  <a:lnTo>
                    <a:pt x="506" y="198"/>
                  </a:lnTo>
                  <a:lnTo>
                    <a:pt x="508" y="198"/>
                  </a:lnTo>
                  <a:lnTo>
                    <a:pt x="508" y="196"/>
                  </a:lnTo>
                  <a:lnTo>
                    <a:pt x="513" y="196"/>
                  </a:lnTo>
                  <a:lnTo>
                    <a:pt x="513" y="198"/>
                  </a:lnTo>
                  <a:lnTo>
                    <a:pt x="515" y="198"/>
                  </a:lnTo>
                  <a:lnTo>
                    <a:pt x="515" y="201"/>
                  </a:lnTo>
                  <a:lnTo>
                    <a:pt x="515" y="203"/>
                  </a:lnTo>
                  <a:lnTo>
                    <a:pt x="515" y="203"/>
                  </a:lnTo>
                  <a:lnTo>
                    <a:pt x="518" y="205"/>
                  </a:lnTo>
                  <a:lnTo>
                    <a:pt x="518" y="208"/>
                  </a:lnTo>
                  <a:lnTo>
                    <a:pt x="518" y="220"/>
                  </a:lnTo>
                  <a:lnTo>
                    <a:pt x="520" y="224"/>
                  </a:lnTo>
                  <a:lnTo>
                    <a:pt x="522" y="227"/>
                  </a:lnTo>
                  <a:lnTo>
                    <a:pt x="529" y="227"/>
                  </a:lnTo>
                  <a:lnTo>
                    <a:pt x="532" y="224"/>
                  </a:lnTo>
                  <a:lnTo>
                    <a:pt x="534" y="224"/>
                  </a:lnTo>
                  <a:lnTo>
                    <a:pt x="534" y="224"/>
                  </a:lnTo>
                  <a:lnTo>
                    <a:pt x="534" y="224"/>
                  </a:lnTo>
                  <a:lnTo>
                    <a:pt x="537" y="224"/>
                  </a:lnTo>
                  <a:lnTo>
                    <a:pt x="541" y="224"/>
                  </a:lnTo>
                  <a:lnTo>
                    <a:pt x="548" y="220"/>
                  </a:lnTo>
                  <a:lnTo>
                    <a:pt x="551" y="220"/>
                  </a:lnTo>
                  <a:lnTo>
                    <a:pt x="555" y="220"/>
                  </a:lnTo>
                  <a:lnTo>
                    <a:pt x="558" y="220"/>
                  </a:lnTo>
                  <a:lnTo>
                    <a:pt x="560" y="220"/>
                  </a:lnTo>
                  <a:lnTo>
                    <a:pt x="563" y="220"/>
                  </a:lnTo>
                  <a:lnTo>
                    <a:pt x="572" y="215"/>
                  </a:lnTo>
                  <a:lnTo>
                    <a:pt x="577" y="213"/>
                  </a:lnTo>
                  <a:lnTo>
                    <a:pt x="579" y="208"/>
                  </a:lnTo>
                  <a:close/>
                  <a:moveTo>
                    <a:pt x="503" y="224"/>
                  </a:moveTo>
                  <a:lnTo>
                    <a:pt x="501" y="222"/>
                  </a:lnTo>
                  <a:lnTo>
                    <a:pt x="499" y="224"/>
                  </a:lnTo>
                  <a:lnTo>
                    <a:pt x="496" y="224"/>
                  </a:lnTo>
                  <a:lnTo>
                    <a:pt x="492" y="227"/>
                  </a:lnTo>
                  <a:lnTo>
                    <a:pt x="487" y="229"/>
                  </a:lnTo>
                  <a:lnTo>
                    <a:pt x="485" y="231"/>
                  </a:lnTo>
                  <a:lnTo>
                    <a:pt x="485" y="234"/>
                  </a:lnTo>
                  <a:lnTo>
                    <a:pt x="487" y="236"/>
                  </a:lnTo>
                  <a:lnTo>
                    <a:pt x="489" y="236"/>
                  </a:lnTo>
                  <a:lnTo>
                    <a:pt x="494" y="234"/>
                  </a:lnTo>
                  <a:lnTo>
                    <a:pt x="494" y="234"/>
                  </a:lnTo>
                  <a:lnTo>
                    <a:pt x="501" y="234"/>
                  </a:lnTo>
                  <a:lnTo>
                    <a:pt x="503" y="234"/>
                  </a:lnTo>
                  <a:lnTo>
                    <a:pt x="506" y="231"/>
                  </a:lnTo>
                  <a:lnTo>
                    <a:pt x="503" y="231"/>
                  </a:lnTo>
                  <a:lnTo>
                    <a:pt x="503" y="224"/>
                  </a:lnTo>
                  <a:close/>
                  <a:moveTo>
                    <a:pt x="733" y="362"/>
                  </a:moveTo>
                  <a:lnTo>
                    <a:pt x="726" y="359"/>
                  </a:lnTo>
                  <a:lnTo>
                    <a:pt x="721" y="355"/>
                  </a:lnTo>
                  <a:lnTo>
                    <a:pt x="721" y="352"/>
                  </a:lnTo>
                  <a:lnTo>
                    <a:pt x="719" y="345"/>
                  </a:lnTo>
                  <a:lnTo>
                    <a:pt x="719" y="343"/>
                  </a:lnTo>
                  <a:lnTo>
                    <a:pt x="716" y="340"/>
                  </a:lnTo>
                  <a:lnTo>
                    <a:pt x="714" y="340"/>
                  </a:lnTo>
                  <a:lnTo>
                    <a:pt x="707" y="343"/>
                  </a:lnTo>
                  <a:lnTo>
                    <a:pt x="707" y="340"/>
                  </a:lnTo>
                  <a:lnTo>
                    <a:pt x="705" y="338"/>
                  </a:lnTo>
                  <a:lnTo>
                    <a:pt x="705" y="329"/>
                  </a:lnTo>
                  <a:lnTo>
                    <a:pt x="705" y="324"/>
                  </a:lnTo>
                  <a:lnTo>
                    <a:pt x="705" y="321"/>
                  </a:lnTo>
                  <a:lnTo>
                    <a:pt x="693" y="310"/>
                  </a:lnTo>
                  <a:lnTo>
                    <a:pt x="688" y="307"/>
                  </a:lnTo>
                  <a:lnTo>
                    <a:pt x="669" y="298"/>
                  </a:lnTo>
                  <a:lnTo>
                    <a:pt x="655" y="293"/>
                  </a:lnTo>
                  <a:lnTo>
                    <a:pt x="648" y="291"/>
                  </a:lnTo>
                  <a:lnTo>
                    <a:pt x="643" y="288"/>
                  </a:lnTo>
                  <a:lnTo>
                    <a:pt x="641" y="286"/>
                  </a:lnTo>
                  <a:lnTo>
                    <a:pt x="641" y="288"/>
                  </a:lnTo>
                  <a:lnTo>
                    <a:pt x="638" y="288"/>
                  </a:lnTo>
                  <a:lnTo>
                    <a:pt x="636" y="288"/>
                  </a:lnTo>
                  <a:lnTo>
                    <a:pt x="636" y="288"/>
                  </a:lnTo>
                  <a:lnTo>
                    <a:pt x="634" y="286"/>
                  </a:lnTo>
                  <a:lnTo>
                    <a:pt x="631" y="286"/>
                  </a:lnTo>
                  <a:lnTo>
                    <a:pt x="629" y="284"/>
                  </a:lnTo>
                  <a:lnTo>
                    <a:pt x="626" y="281"/>
                  </a:lnTo>
                  <a:lnTo>
                    <a:pt x="617" y="279"/>
                  </a:lnTo>
                  <a:lnTo>
                    <a:pt x="617" y="276"/>
                  </a:lnTo>
                  <a:lnTo>
                    <a:pt x="617" y="276"/>
                  </a:lnTo>
                  <a:lnTo>
                    <a:pt x="617" y="274"/>
                  </a:lnTo>
                  <a:lnTo>
                    <a:pt x="617" y="274"/>
                  </a:lnTo>
                  <a:lnTo>
                    <a:pt x="615" y="274"/>
                  </a:lnTo>
                  <a:lnTo>
                    <a:pt x="612" y="272"/>
                  </a:lnTo>
                  <a:lnTo>
                    <a:pt x="603" y="269"/>
                  </a:lnTo>
                  <a:lnTo>
                    <a:pt x="598" y="269"/>
                  </a:lnTo>
                  <a:lnTo>
                    <a:pt x="596" y="272"/>
                  </a:lnTo>
                  <a:lnTo>
                    <a:pt x="593" y="276"/>
                  </a:lnTo>
                  <a:lnTo>
                    <a:pt x="593" y="281"/>
                  </a:lnTo>
                  <a:lnTo>
                    <a:pt x="593" y="286"/>
                  </a:lnTo>
                  <a:lnTo>
                    <a:pt x="596" y="291"/>
                  </a:lnTo>
                  <a:lnTo>
                    <a:pt x="603" y="300"/>
                  </a:lnTo>
                  <a:lnTo>
                    <a:pt x="605" y="300"/>
                  </a:lnTo>
                  <a:lnTo>
                    <a:pt x="605" y="302"/>
                  </a:lnTo>
                  <a:lnTo>
                    <a:pt x="605" y="305"/>
                  </a:lnTo>
                  <a:lnTo>
                    <a:pt x="605" y="307"/>
                  </a:lnTo>
                  <a:lnTo>
                    <a:pt x="600" y="310"/>
                  </a:lnTo>
                  <a:lnTo>
                    <a:pt x="598" y="310"/>
                  </a:lnTo>
                  <a:lnTo>
                    <a:pt x="593" y="319"/>
                  </a:lnTo>
                  <a:lnTo>
                    <a:pt x="593" y="319"/>
                  </a:lnTo>
                  <a:lnTo>
                    <a:pt x="589" y="324"/>
                  </a:lnTo>
                  <a:lnTo>
                    <a:pt x="584" y="326"/>
                  </a:lnTo>
                  <a:lnTo>
                    <a:pt x="582" y="329"/>
                  </a:lnTo>
                  <a:lnTo>
                    <a:pt x="582" y="331"/>
                  </a:lnTo>
                  <a:lnTo>
                    <a:pt x="579" y="331"/>
                  </a:lnTo>
                  <a:lnTo>
                    <a:pt x="577" y="333"/>
                  </a:lnTo>
                  <a:lnTo>
                    <a:pt x="574" y="336"/>
                  </a:lnTo>
                  <a:lnTo>
                    <a:pt x="572" y="340"/>
                  </a:lnTo>
                  <a:lnTo>
                    <a:pt x="574" y="345"/>
                  </a:lnTo>
                  <a:lnTo>
                    <a:pt x="577" y="350"/>
                  </a:lnTo>
                  <a:lnTo>
                    <a:pt x="579" y="352"/>
                  </a:lnTo>
                  <a:lnTo>
                    <a:pt x="584" y="357"/>
                  </a:lnTo>
                  <a:lnTo>
                    <a:pt x="584" y="362"/>
                  </a:lnTo>
                  <a:lnTo>
                    <a:pt x="584" y="364"/>
                  </a:lnTo>
                  <a:lnTo>
                    <a:pt x="586" y="366"/>
                  </a:lnTo>
                  <a:lnTo>
                    <a:pt x="586" y="369"/>
                  </a:lnTo>
                  <a:lnTo>
                    <a:pt x="586" y="371"/>
                  </a:lnTo>
                  <a:lnTo>
                    <a:pt x="589" y="376"/>
                  </a:lnTo>
                  <a:lnTo>
                    <a:pt x="589" y="376"/>
                  </a:lnTo>
                  <a:lnTo>
                    <a:pt x="591" y="376"/>
                  </a:lnTo>
                  <a:lnTo>
                    <a:pt x="591" y="376"/>
                  </a:lnTo>
                  <a:lnTo>
                    <a:pt x="591" y="376"/>
                  </a:lnTo>
                  <a:lnTo>
                    <a:pt x="591" y="378"/>
                  </a:lnTo>
                  <a:lnTo>
                    <a:pt x="591" y="378"/>
                  </a:lnTo>
                  <a:lnTo>
                    <a:pt x="593" y="390"/>
                  </a:lnTo>
                  <a:lnTo>
                    <a:pt x="596" y="392"/>
                  </a:lnTo>
                  <a:lnTo>
                    <a:pt x="596" y="395"/>
                  </a:lnTo>
                  <a:lnTo>
                    <a:pt x="596" y="395"/>
                  </a:lnTo>
                  <a:lnTo>
                    <a:pt x="593" y="418"/>
                  </a:lnTo>
                  <a:lnTo>
                    <a:pt x="593" y="428"/>
                  </a:lnTo>
                  <a:lnTo>
                    <a:pt x="593" y="433"/>
                  </a:lnTo>
                  <a:lnTo>
                    <a:pt x="596" y="433"/>
                  </a:lnTo>
                  <a:lnTo>
                    <a:pt x="596" y="433"/>
                  </a:lnTo>
                  <a:lnTo>
                    <a:pt x="596" y="435"/>
                  </a:lnTo>
                  <a:lnTo>
                    <a:pt x="598" y="437"/>
                  </a:lnTo>
                  <a:lnTo>
                    <a:pt x="598" y="437"/>
                  </a:lnTo>
                  <a:lnTo>
                    <a:pt x="598" y="440"/>
                  </a:lnTo>
                  <a:lnTo>
                    <a:pt x="603" y="437"/>
                  </a:lnTo>
                  <a:lnTo>
                    <a:pt x="608" y="440"/>
                  </a:lnTo>
                  <a:lnTo>
                    <a:pt x="615" y="442"/>
                  </a:lnTo>
                  <a:lnTo>
                    <a:pt x="619" y="445"/>
                  </a:lnTo>
                  <a:lnTo>
                    <a:pt x="622" y="447"/>
                  </a:lnTo>
                  <a:lnTo>
                    <a:pt x="624" y="452"/>
                  </a:lnTo>
                  <a:lnTo>
                    <a:pt x="624" y="452"/>
                  </a:lnTo>
                  <a:lnTo>
                    <a:pt x="626" y="452"/>
                  </a:lnTo>
                  <a:lnTo>
                    <a:pt x="629" y="449"/>
                  </a:lnTo>
                  <a:lnTo>
                    <a:pt x="631" y="449"/>
                  </a:lnTo>
                  <a:lnTo>
                    <a:pt x="631" y="447"/>
                  </a:lnTo>
                  <a:lnTo>
                    <a:pt x="638" y="440"/>
                  </a:lnTo>
                  <a:lnTo>
                    <a:pt x="641" y="433"/>
                  </a:lnTo>
                  <a:lnTo>
                    <a:pt x="641" y="430"/>
                  </a:lnTo>
                  <a:lnTo>
                    <a:pt x="648" y="423"/>
                  </a:lnTo>
                  <a:lnTo>
                    <a:pt x="650" y="423"/>
                  </a:lnTo>
                  <a:lnTo>
                    <a:pt x="657" y="421"/>
                  </a:lnTo>
                  <a:lnTo>
                    <a:pt x="657" y="418"/>
                  </a:lnTo>
                  <a:lnTo>
                    <a:pt x="662" y="416"/>
                  </a:lnTo>
                  <a:lnTo>
                    <a:pt x="664" y="414"/>
                  </a:lnTo>
                  <a:lnTo>
                    <a:pt x="667" y="414"/>
                  </a:lnTo>
                  <a:lnTo>
                    <a:pt x="667" y="414"/>
                  </a:lnTo>
                  <a:lnTo>
                    <a:pt x="671" y="409"/>
                  </a:lnTo>
                  <a:lnTo>
                    <a:pt x="676" y="407"/>
                  </a:lnTo>
                  <a:lnTo>
                    <a:pt x="676" y="404"/>
                  </a:lnTo>
                  <a:lnTo>
                    <a:pt x="678" y="404"/>
                  </a:lnTo>
                  <a:lnTo>
                    <a:pt x="690" y="404"/>
                  </a:lnTo>
                  <a:lnTo>
                    <a:pt x="693" y="404"/>
                  </a:lnTo>
                  <a:lnTo>
                    <a:pt x="702" y="402"/>
                  </a:lnTo>
                  <a:lnTo>
                    <a:pt x="707" y="400"/>
                  </a:lnTo>
                  <a:lnTo>
                    <a:pt x="709" y="400"/>
                  </a:lnTo>
                  <a:lnTo>
                    <a:pt x="712" y="397"/>
                  </a:lnTo>
                  <a:lnTo>
                    <a:pt x="714" y="397"/>
                  </a:lnTo>
                  <a:lnTo>
                    <a:pt x="728" y="388"/>
                  </a:lnTo>
                  <a:lnTo>
                    <a:pt x="728" y="385"/>
                  </a:lnTo>
                  <a:lnTo>
                    <a:pt x="740" y="381"/>
                  </a:lnTo>
                  <a:lnTo>
                    <a:pt x="740" y="378"/>
                  </a:lnTo>
                  <a:lnTo>
                    <a:pt x="742" y="374"/>
                  </a:lnTo>
                  <a:lnTo>
                    <a:pt x="742" y="371"/>
                  </a:lnTo>
                  <a:lnTo>
                    <a:pt x="745" y="369"/>
                  </a:lnTo>
                  <a:lnTo>
                    <a:pt x="733" y="362"/>
                  </a:lnTo>
                  <a:close/>
                  <a:moveTo>
                    <a:pt x="482" y="146"/>
                  </a:moveTo>
                  <a:lnTo>
                    <a:pt x="477" y="146"/>
                  </a:lnTo>
                  <a:lnTo>
                    <a:pt x="475" y="146"/>
                  </a:lnTo>
                  <a:lnTo>
                    <a:pt x="475" y="146"/>
                  </a:lnTo>
                  <a:lnTo>
                    <a:pt x="473" y="146"/>
                  </a:lnTo>
                  <a:lnTo>
                    <a:pt x="473" y="146"/>
                  </a:lnTo>
                  <a:lnTo>
                    <a:pt x="473" y="146"/>
                  </a:lnTo>
                  <a:lnTo>
                    <a:pt x="470" y="146"/>
                  </a:lnTo>
                  <a:lnTo>
                    <a:pt x="470" y="146"/>
                  </a:lnTo>
                  <a:lnTo>
                    <a:pt x="468" y="146"/>
                  </a:lnTo>
                  <a:lnTo>
                    <a:pt x="468" y="146"/>
                  </a:lnTo>
                  <a:lnTo>
                    <a:pt x="459" y="146"/>
                  </a:lnTo>
                  <a:lnTo>
                    <a:pt x="456" y="146"/>
                  </a:lnTo>
                  <a:lnTo>
                    <a:pt x="454" y="146"/>
                  </a:lnTo>
                  <a:lnTo>
                    <a:pt x="449" y="142"/>
                  </a:lnTo>
                  <a:lnTo>
                    <a:pt x="447" y="142"/>
                  </a:lnTo>
                  <a:lnTo>
                    <a:pt x="447" y="142"/>
                  </a:lnTo>
                  <a:lnTo>
                    <a:pt x="447" y="144"/>
                  </a:lnTo>
                  <a:lnTo>
                    <a:pt x="447" y="144"/>
                  </a:lnTo>
                  <a:lnTo>
                    <a:pt x="444" y="144"/>
                  </a:lnTo>
                  <a:lnTo>
                    <a:pt x="440" y="144"/>
                  </a:lnTo>
                  <a:lnTo>
                    <a:pt x="437" y="142"/>
                  </a:lnTo>
                  <a:lnTo>
                    <a:pt x="418" y="142"/>
                  </a:lnTo>
                  <a:lnTo>
                    <a:pt x="418" y="142"/>
                  </a:lnTo>
                  <a:lnTo>
                    <a:pt x="416" y="139"/>
                  </a:lnTo>
                  <a:lnTo>
                    <a:pt x="414" y="139"/>
                  </a:lnTo>
                  <a:lnTo>
                    <a:pt x="414" y="139"/>
                  </a:lnTo>
                  <a:lnTo>
                    <a:pt x="411" y="139"/>
                  </a:lnTo>
                  <a:lnTo>
                    <a:pt x="411" y="139"/>
                  </a:lnTo>
                  <a:lnTo>
                    <a:pt x="409" y="139"/>
                  </a:lnTo>
                  <a:lnTo>
                    <a:pt x="409" y="139"/>
                  </a:lnTo>
                  <a:lnTo>
                    <a:pt x="409" y="142"/>
                  </a:lnTo>
                  <a:lnTo>
                    <a:pt x="409" y="142"/>
                  </a:lnTo>
                  <a:lnTo>
                    <a:pt x="409" y="144"/>
                  </a:lnTo>
                  <a:lnTo>
                    <a:pt x="404" y="146"/>
                  </a:lnTo>
                  <a:lnTo>
                    <a:pt x="404" y="149"/>
                  </a:lnTo>
                  <a:lnTo>
                    <a:pt x="402" y="151"/>
                  </a:lnTo>
                  <a:lnTo>
                    <a:pt x="402" y="153"/>
                  </a:lnTo>
                  <a:lnTo>
                    <a:pt x="402" y="156"/>
                  </a:lnTo>
                  <a:lnTo>
                    <a:pt x="404" y="156"/>
                  </a:lnTo>
                  <a:lnTo>
                    <a:pt x="406" y="158"/>
                  </a:lnTo>
                  <a:lnTo>
                    <a:pt x="409" y="158"/>
                  </a:lnTo>
                  <a:lnTo>
                    <a:pt x="411" y="156"/>
                  </a:lnTo>
                  <a:lnTo>
                    <a:pt x="414" y="156"/>
                  </a:lnTo>
                  <a:lnTo>
                    <a:pt x="423" y="156"/>
                  </a:lnTo>
                  <a:lnTo>
                    <a:pt x="435" y="156"/>
                  </a:lnTo>
                  <a:lnTo>
                    <a:pt x="437" y="156"/>
                  </a:lnTo>
                  <a:lnTo>
                    <a:pt x="449" y="160"/>
                  </a:lnTo>
                  <a:lnTo>
                    <a:pt x="456" y="163"/>
                  </a:lnTo>
                  <a:lnTo>
                    <a:pt x="461" y="163"/>
                  </a:lnTo>
                  <a:lnTo>
                    <a:pt x="466" y="160"/>
                  </a:lnTo>
                  <a:lnTo>
                    <a:pt x="470" y="160"/>
                  </a:lnTo>
                  <a:lnTo>
                    <a:pt x="477" y="156"/>
                  </a:lnTo>
                  <a:lnTo>
                    <a:pt x="480" y="153"/>
                  </a:lnTo>
                  <a:lnTo>
                    <a:pt x="482" y="146"/>
                  </a:lnTo>
                  <a:lnTo>
                    <a:pt x="482" y="146"/>
                  </a:lnTo>
                  <a:close/>
                  <a:moveTo>
                    <a:pt x="130" y="11"/>
                  </a:moveTo>
                  <a:lnTo>
                    <a:pt x="127" y="11"/>
                  </a:lnTo>
                  <a:lnTo>
                    <a:pt x="127" y="11"/>
                  </a:lnTo>
                  <a:lnTo>
                    <a:pt x="127" y="9"/>
                  </a:lnTo>
                  <a:lnTo>
                    <a:pt x="127" y="7"/>
                  </a:lnTo>
                  <a:lnTo>
                    <a:pt x="125" y="7"/>
                  </a:lnTo>
                  <a:lnTo>
                    <a:pt x="123" y="4"/>
                  </a:lnTo>
                  <a:lnTo>
                    <a:pt x="120" y="2"/>
                  </a:lnTo>
                  <a:lnTo>
                    <a:pt x="118" y="2"/>
                  </a:lnTo>
                  <a:lnTo>
                    <a:pt x="116" y="2"/>
                  </a:lnTo>
                  <a:lnTo>
                    <a:pt x="116" y="0"/>
                  </a:lnTo>
                  <a:lnTo>
                    <a:pt x="113" y="2"/>
                  </a:lnTo>
                  <a:lnTo>
                    <a:pt x="113" y="2"/>
                  </a:lnTo>
                  <a:lnTo>
                    <a:pt x="111" y="2"/>
                  </a:lnTo>
                  <a:lnTo>
                    <a:pt x="101" y="4"/>
                  </a:lnTo>
                  <a:lnTo>
                    <a:pt x="99" y="4"/>
                  </a:lnTo>
                  <a:lnTo>
                    <a:pt x="99" y="2"/>
                  </a:lnTo>
                  <a:lnTo>
                    <a:pt x="97" y="2"/>
                  </a:lnTo>
                  <a:lnTo>
                    <a:pt x="94" y="2"/>
                  </a:lnTo>
                  <a:lnTo>
                    <a:pt x="92" y="2"/>
                  </a:lnTo>
                  <a:lnTo>
                    <a:pt x="90" y="2"/>
                  </a:lnTo>
                  <a:lnTo>
                    <a:pt x="82" y="7"/>
                  </a:lnTo>
                  <a:lnTo>
                    <a:pt x="71" y="14"/>
                  </a:lnTo>
                  <a:lnTo>
                    <a:pt x="71" y="14"/>
                  </a:lnTo>
                  <a:lnTo>
                    <a:pt x="71" y="14"/>
                  </a:lnTo>
                  <a:lnTo>
                    <a:pt x="71" y="14"/>
                  </a:lnTo>
                  <a:lnTo>
                    <a:pt x="71" y="16"/>
                  </a:lnTo>
                  <a:lnTo>
                    <a:pt x="68" y="16"/>
                  </a:lnTo>
                  <a:lnTo>
                    <a:pt x="64" y="23"/>
                  </a:lnTo>
                  <a:lnTo>
                    <a:pt x="64" y="26"/>
                  </a:lnTo>
                  <a:lnTo>
                    <a:pt x="61" y="26"/>
                  </a:lnTo>
                  <a:lnTo>
                    <a:pt x="64" y="30"/>
                  </a:lnTo>
                  <a:lnTo>
                    <a:pt x="64" y="33"/>
                  </a:lnTo>
                  <a:lnTo>
                    <a:pt x="66" y="33"/>
                  </a:lnTo>
                  <a:lnTo>
                    <a:pt x="66" y="35"/>
                  </a:lnTo>
                  <a:lnTo>
                    <a:pt x="68" y="35"/>
                  </a:lnTo>
                  <a:lnTo>
                    <a:pt x="71" y="37"/>
                  </a:lnTo>
                  <a:lnTo>
                    <a:pt x="73" y="37"/>
                  </a:lnTo>
                  <a:lnTo>
                    <a:pt x="75" y="40"/>
                  </a:lnTo>
                  <a:lnTo>
                    <a:pt x="78" y="40"/>
                  </a:lnTo>
                  <a:lnTo>
                    <a:pt x="80" y="40"/>
                  </a:lnTo>
                  <a:lnTo>
                    <a:pt x="82" y="42"/>
                  </a:lnTo>
                  <a:lnTo>
                    <a:pt x="87" y="47"/>
                  </a:lnTo>
                  <a:lnTo>
                    <a:pt x="87" y="47"/>
                  </a:lnTo>
                  <a:lnTo>
                    <a:pt x="90" y="47"/>
                  </a:lnTo>
                  <a:lnTo>
                    <a:pt x="92" y="47"/>
                  </a:lnTo>
                  <a:lnTo>
                    <a:pt x="99" y="47"/>
                  </a:lnTo>
                  <a:lnTo>
                    <a:pt x="104" y="49"/>
                  </a:lnTo>
                  <a:lnTo>
                    <a:pt x="108" y="52"/>
                  </a:lnTo>
                  <a:lnTo>
                    <a:pt x="116" y="47"/>
                  </a:lnTo>
                  <a:lnTo>
                    <a:pt x="123" y="40"/>
                  </a:lnTo>
                  <a:lnTo>
                    <a:pt x="123" y="37"/>
                  </a:lnTo>
                  <a:lnTo>
                    <a:pt x="123" y="37"/>
                  </a:lnTo>
                  <a:lnTo>
                    <a:pt x="123" y="37"/>
                  </a:lnTo>
                  <a:lnTo>
                    <a:pt x="125" y="37"/>
                  </a:lnTo>
                  <a:lnTo>
                    <a:pt x="125" y="35"/>
                  </a:lnTo>
                  <a:lnTo>
                    <a:pt x="125" y="33"/>
                  </a:lnTo>
                  <a:lnTo>
                    <a:pt x="125" y="30"/>
                  </a:lnTo>
                  <a:lnTo>
                    <a:pt x="123" y="28"/>
                  </a:lnTo>
                  <a:lnTo>
                    <a:pt x="127" y="21"/>
                  </a:lnTo>
                  <a:lnTo>
                    <a:pt x="130" y="14"/>
                  </a:lnTo>
                  <a:lnTo>
                    <a:pt x="130" y="14"/>
                  </a:lnTo>
                  <a:lnTo>
                    <a:pt x="130" y="11"/>
                  </a:lnTo>
                  <a:close/>
                  <a:moveTo>
                    <a:pt x="21" y="30"/>
                  </a:moveTo>
                  <a:lnTo>
                    <a:pt x="19" y="33"/>
                  </a:lnTo>
                  <a:lnTo>
                    <a:pt x="19" y="33"/>
                  </a:lnTo>
                  <a:lnTo>
                    <a:pt x="14" y="37"/>
                  </a:lnTo>
                  <a:lnTo>
                    <a:pt x="14" y="37"/>
                  </a:lnTo>
                  <a:lnTo>
                    <a:pt x="11" y="40"/>
                  </a:lnTo>
                  <a:lnTo>
                    <a:pt x="11" y="42"/>
                  </a:lnTo>
                  <a:lnTo>
                    <a:pt x="7" y="42"/>
                  </a:lnTo>
                  <a:lnTo>
                    <a:pt x="2" y="49"/>
                  </a:lnTo>
                  <a:lnTo>
                    <a:pt x="0" y="52"/>
                  </a:lnTo>
                  <a:lnTo>
                    <a:pt x="0" y="56"/>
                  </a:lnTo>
                  <a:lnTo>
                    <a:pt x="0" y="59"/>
                  </a:lnTo>
                  <a:lnTo>
                    <a:pt x="4" y="61"/>
                  </a:lnTo>
                  <a:lnTo>
                    <a:pt x="4" y="61"/>
                  </a:lnTo>
                  <a:lnTo>
                    <a:pt x="7" y="61"/>
                  </a:lnTo>
                  <a:lnTo>
                    <a:pt x="7" y="59"/>
                  </a:lnTo>
                  <a:lnTo>
                    <a:pt x="9" y="56"/>
                  </a:lnTo>
                  <a:lnTo>
                    <a:pt x="9" y="54"/>
                  </a:lnTo>
                  <a:lnTo>
                    <a:pt x="14" y="49"/>
                  </a:lnTo>
                  <a:lnTo>
                    <a:pt x="14" y="49"/>
                  </a:lnTo>
                  <a:lnTo>
                    <a:pt x="19" y="49"/>
                  </a:lnTo>
                  <a:lnTo>
                    <a:pt x="19" y="47"/>
                  </a:lnTo>
                  <a:lnTo>
                    <a:pt x="21" y="47"/>
                  </a:lnTo>
                  <a:lnTo>
                    <a:pt x="23" y="45"/>
                  </a:lnTo>
                  <a:lnTo>
                    <a:pt x="23" y="42"/>
                  </a:lnTo>
                  <a:lnTo>
                    <a:pt x="23" y="37"/>
                  </a:lnTo>
                  <a:lnTo>
                    <a:pt x="26" y="35"/>
                  </a:lnTo>
                  <a:lnTo>
                    <a:pt x="28" y="33"/>
                  </a:lnTo>
                  <a:lnTo>
                    <a:pt x="26" y="30"/>
                  </a:lnTo>
                  <a:lnTo>
                    <a:pt x="21" y="30"/>
                  </a:lnTo>
                  <a:close/>
                  <a:moveTo>
                    <a:pt x="347" y="120"/>
                  </a:moveTo>
                  <a:lnTo>
                    <a:pt x="347" y="118"/>
                  </a:lnTo>
                  <a:lnTo>
                    <a:pt x="347" y="116"/>
                  </a:lnTo>
                  <a:lnTo>
                    <a:pt x="347" y="113"/>
                  </a:lnTo>
                  <a:lnTo>
                    <a:pt x="345" y="113"/>
                  </a:lnTo>
                  <a:lnTo>
                    <a:pt x="343" y="113"/>
                  </a:lnTo>
                  <a:lnTo>
                    <a:pt x="343" y="111"/>
                  </a:lnTo>
                  <a:lnTo>
                    <a:pt x="343" y="108"/>
                  </a:lnTo>
                  <a:lnTo>
                    <a:pt x="345" y="106"/>
                  </a:lnTo>
                  <a:lnTo>
                    <a:pt x="338" y="106"/>
                  </a:lnTo>
                  <a:lnTo>
                    <a:pt x="336" y="106"/>
                  </a:lnTo>
                  <a:lnTo>
                    <a:pt x="340" y="111"/>
                  </a:lnTo>
                  <a:lnTo>
                    <a:pt x="338" y="111"/>
                  </a:lnTo>
                  <a:lnTo>
                    <a:pt x="336" y="111"/>
                  </a:lnTo>
                  <a:lnTo>
                    <a:pt x="336" y="111"/>
                  </a:lnTo>
                  <a:lnTo>
                    <a:pt x="336" y="111"/>
                  </a:lnTo>
                  <a:lnTo>
                    <a:pt x="331" y="106"/>
                  </a:lnTo>
                  <a:lnTo>
                    <a:pt x="328" y="106"/>
                  </a:lnTo>
                  <a:lnTo>
                    <a:pt x="328" y="104"/>
                  </a:lnTo>
                  <a:lnTo>
                    <a:pt x="326" y="99"/>
                  </a:lnTo>
                  <a:lnTo>
                    <a:pt x="326" y="99"/>
                  </a:lnTo>
                  <a:lnTo>
                    <a:pt x="326" y="99"/>
                  </a:lnTo>
                  <a:lnTo>
                    <a:pt x="328" y="99"/>
                  </a:lnTo>
                  <a:lnTo>
                    <a:pt x="328" y="97"/>
                  </a:lnTo>
                  <a:lnTo>
                    <a:pt x="328" y="94"/>
                  </a:lnTo>
                  <a:lnTo>
                    <a:pt x="326" y="94"/>
                  </a:lnTo>
                  <a:lnTo>
                    <a:pt x="324" y="92"/>
                  </a:lnTo>
                  <a:lnTo>
                    <a:pt x="321" y="87"/>
                  </a:lnTo>
                  <a:lnTo>
                    <a:pt x="319" y="85"/>
                  </a:lnTo>
                  <a:lnTo>
                    <a:pt x="319" y="82"/>
                  </a:lnTo>
                  <a:lnTo>
                    <a:pt x="317" y="80"/>
                  </a:lnTo>
                  <a:lnTo>
                    <a:pt x="314" y="78"/>
                  </a:lnTo>
                  <a:lnTo>
                    <a:pt x="314" y="75"/>
                  </a:lnTo>
                  <a:lnTo>
                    <a:pt x="312" y="75"/>
                  </a:lnTo>
                  <a:lnTo>
                    <a:pt x="309" y="73"/>
                  </a:lnTo>
                  <a:lnTo>
                    <a:pt x="309" y="73"/>
                  </a:lnTo>
                  <a:lnTo>
                    <a:pt x="309" y="73"/>
                  </a:lnTo>
                  <a:lnTo>
                    <a:pt x="309" y="73"/>
                  </a:lnTo>
                  <a:lnTo>
                    <a:pt x="302" y="75"/>
                  </a:lnTo>
                  <a:lnTo>
                    <a:pt x="300" y="78"/>
                  </a:lnTo>
                  <a:lnTo>
                    <a:pt x="298" y="80"/>
                  </a:lnTo>
                  <a:lnTo>
                    <a:pt x="298" y="82"/>
                  </a:lnTo>
                  <a:lnTo>
                    <a:pt x="295" y="82"/>
                  </a:lnTo>
                  <a:lnTo>
                    <a:pt x="295" y="82"/>
                  </a:lnTo>
                  <a:lnTo>
                    <a:pt x="291" y="85"/>
                  </a:lnTo>
                  <a:lnTo>
                    <a:pt x="291" y="87"/>
                  </a:lnTo>
                  <a:lnTo>
                    <a:pt x="291" y="87"/>
                  </a:lnTo>
                  <a:lnTo>
                    <a:pt x="291" y="89"/>
                  </a:lnTo>
                  <a:lnTo>
                    <a:pt x="288" y="89"/>
                  </a:lnTo>
                  <a:lnTo>
                    <a:pt x="286" y="89"/>
                  </a:lnTo>
                  <a:lnTo>
                    <a:pt x="283" y="89"/>
                  </a:lnTo>
                  <a:lnTo>
                    <a:pt x="276" y="87"/>
                  </a:lnTo>
                  <a:lnTo>
                    <a:pt x="274" y="89"/>
                  </a:lnTo>
                  <a:lnTo>
                    <a:pt x="272" y="89"/>
                  </a:lnTo>
                  <a:lnTo>
                    <a:pt x="269" y="92"/>
                  </a:lnTo>
                  <a:lnTo>
                    <a:pt x="274" y="97"/>
                  </a:lnTo>
                  <a:lnTo>
                    <a:pt x="274" y="99"/>
                  </a:lnTo>
                  <a:lnTo>
                    <a:pt x="272" y="101"/>
                  </a:lnTo>
                  <a:lnTo>
                    <a:pt x="274" y="104"/>
                  </a:lnTo>
                  <a:lnTo>
                    <a:pt x="276" y="106"/>
                  </a:lnTo>
                  <a:lnTo>
                    <a:pt x="279" y="106"/>
                  </a:lnTo>
                  <a:lnTo>
                    <a:pt x="279" y="108"/>
                  </a:lnTo>
                  <a:lnTo>
                    <a:pt x="281" y="113"/>
                  </a:lnTo>
                  <a:lnTo>
                    <a:pt x="283" y="116"/>
                  </a:lnTo>
                  <a:lnTo>
                    <a:pt x="286" y="118"/>
                  </a:lnTo>
                  <a:lnTo>
                    <a:pt x="288" y="118"/>
                  </a:lnTo>
                  <a:lnTo>
                    <a:pt x="288" y="118"/>
                  </a:lnTo>
                  <a:lnTo>
                    <a:pt x="288" y="120"/>
                  </a:lnTo>
                  <a:lnTo>
                    <a:pt x="291" y="130"/>
                  </a:lnTo>
                  <a:lnTo>
                    <a:pt x="293" y="130"/>
                  </a:lnTo>
                  <a:lnTo>
                    <a:pt x="293" y="130"/>
                  </a:lnTo>
                  <a:lnTo>
                    <a:pt x="293" y="130"/>
                  </a:lnTo>
                  <a:lnTo>
                    <a:pt x="295" y="130"/>
                  </a:lnTo>
                  <a:lnTo>
                    <a:pt x="298" y="127"/>
                  </a:lnTo>
                  <a:lnTo>
                    <a:pt x="302" y="127"/>
                  </a:lnTo>
                  <a:lnTo>
                    <a:pt x="307" y="127"/>
                  </a:lnTo>
                  <a:lnTo>
                    <a:pt x="309" y="127"/>
                  </a:lnTo>
                  <a:lnTo>
                    <a:pt x="309" y="123"/>
                  </a:lnTo>
                  <a:lnTo>
                    <a:pt x="307" y="123"/>
                  </a:lnTo>
                  <a:lnTo>
                    <a:pt x="305" y="120"/>
                  </a:lnTo>
                  <a:lnTo>
                    <a:pt x="302" y="118"/>
                  </a:lnTo>
                  <a:lnTo>
                    <a:pt x="305" y="118"/>
                  </a:lnTo>
                  <a:lnTo>
                    <a:pt x="307" y="120"/>
                  </a:lnTo>
                  <a:lnTo>
                    <a:pt x="309" y="120"/>
                  </a:lnTo>
                  <a:lnTo>
                    <a:pt x="307" y="116"/>
                  </a:lnTo>
                  <a:lnTo>
                    <a:pt x="309" y="118"/>
                  </a:lnTo>
                  <a:lnTo>
                    <a:pt x="312" y="118"/>
                  </a:lnTo>
                  <a:lnTo>
                    <a:pt x="312" y="116"/>
                  </a:lnTo>
                  <a:lnTo>
                    <a:pt x="312" y="116"/>
                  </a:lnTo>
                  <a:lnTo>
                    <a:pt x="314" y="118"/>
                  </a:lnTo>
                  <a:lnTo>
                    <a:pt x="314" y="118"/>
                  </a:lnTo>
                  <a:lnTo>
                    <a:pt x="314" y="120"/>
                  </a:lnTo>
                  <a:lnTo>
                    <a:pt x="314" y="120"/>
                  </a:lnTo>
                  <a:lnTo>
                    <a:pt x="312" y="120"/>
                  </a:lnTo>
                  <a:lnTo>
                    <a:pt x="312" y="123"/>
                  </a:lnTo>
                  <a:lnTo>
                    <a:pt x="312" y="125"/>
                  </a:lnTo>
                  <a:lnTo>
                    <a:pt x="314" y="125"/>
                  </a:lnTo>
                  <a:lnTo>
                    <a:pt x="317" y="125"/>
                  </a:lnTo>
                  <a:lnTo>
                    <a:pt x="319" y="123"/>
                  </a:lnTo>
                  <a:lnTo>
                    <a:pt x="321" y="125"/>
                  </a:lnTo>
                  <a:lnTo>
                    <a:pt x="324" y="125"/>
                  </a:lnTo>
                  <a:lnTo>
                    <a:pt x="324" y="127"/>
                  </a:lnTo>
                  <a:lnTo>
                    <a:pt x="324" y="127"/>
                  </a:lnTo>
                  <a:lnTo>
                    <a:pt x="326" y="130"/>
                  </a:lnTo>
                  <a:lnTo>
                    <a:pt x="328" y="132"/>
                  </a:lnTo>
                  <a:lnTo>
                    <a:pt x="331" y="132"/>
                  </a:lnTo>
                  <a:lnTo>
                    <a:pt x="333" y="134"/>
                  </a:lnTo>
                  <a:lnTo>
                    <a:pt x="336" y="134"/>
                  </a:lnTo>
                  <a:lnTo>
                    <a:pt x="338" y="132"/>
                  </a:lnTo>
                  <a:lnTo>
                    <a:pt x="340" y="132"/>
                  </a:lnTo>
                  <a:lnTo>
                    <a:pt x="345" y="130"/>
                  </a:lnTo>
                  <a:lnTo>
                    <a:pt x="347" y="134"/>
                  </a:lnTo>
                  <a:lnTo>
                    <a:pt x="347" y="132"/>
                  </a:lnTo>
                  <a:lnTo>
                    <a:pt x="354" y="127"/>
                  </a:lnTo>
                  <a:lnTo>
                    <a:pt x="354" y="125"/>
                  </a:lnTo>
                  <a:lnTo>
                    <a:pt x="347" y="120"/>
                  </a:lnTo>
                  <a:close/>
                  <a:moveTo>
                    <a:pt x="466" y="187"/>
                  </a:moveTo>
                  <a:lnTo>
                    <a:pt x="463" y="187"/>
                  </a:lnTo>
                  <a:lnTo>
                    <a:pt x="461" y="187"/>
                  </a:lnTo>
                  <a:lnTo>
                    <a:pt x="454" y="179"/>
                  </a:lnTo>
                  <a:lnTo>
                    <a:pt x="440" y="179"/>
                  </a:lnTo>
                  <a:lnTo>
                    <a:pt x="435" y="182"/>
                  </a:lnTo>
                  <a:lnTo>
                    <a:pt x="437" y="187"/>
                  </a:lnTo>
                  <a:lnTo>
                    <a:pt x="442" y="189"/>
                  </a:lnTo>
                  <a:lnTo>
                    <a:pt x="444" y="191"/>
                  </a:lnTo>
                  <a:lnTo>
                    <a:pt x="444" y="194"/>
                  </a:lnTo>
                  <a:lnTo>
                    <a:pt x="444" y="196"/>
                  </a:lnTo>
                  <a:lnTo>
                    <a:pt x="444" y="201"/>
                  </a:lnTo>
                  <a:lnTo>
                    <a:pt x="447" y="203"/>
                  </a:lnTo>
                  <a:lnTo>
                    <a:pt x="449" y="205"/>
                  </a:lnTo>
                  <a:lnTo>
                    <a:pt x="454" y="205"/>
                  </a:lnTo>
                  <a:lnTo>
                    <a:pt x="461" y="203"/>
                  </a:lnTo>
                  <a:lnTo>
                    <a:pt x="466" y="201"/>
                  </a:lnTo>
                  <a:lnTo>
                    <a:pt x="468" y="196"/>
                  </a:lnTo>
                  <a:lnTo>
                    <a:pt x="470" y="194"/>
                  </a:lnTo>
                  <a:lnTo>
                    <a:pt x="470" y="191"/>
                  </a:lnTo>
                  <a:lnTo>
                    <a:pt x="468" y="191"/>
                  </a:lnTo>
                  <a:lnTo>
                    <a:pt x="466" y="187"/>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4" name="Freeform 43"/>
            <p:cNvSpPr>
              <a:spLocks noEditPoints="1"/>
            </p:cNvSpPr>
            <p:nvPr/>
          </p:nvSpPr>
          <p:spPr bwMode="auto">
            <a:xfrm>
              <a:off x="5173206" y="4295996"/>
              <a:ext cx="636685" cy="641324"/>
            </a:xfrm>
            <a:custGeom>
              <a:avLst/>
              <a:gdLst>
                <a:gd name="T0" fmla="*/ 504 w 549"/>
                <a:gd name="T1" fmla="*/ 480 h 553"/>
                <a:gd name="T2" fmla="*/ 544 w 549"/>
                <a:gd name="T3" fmla="*/ 326 h 553"/>
                <a:gd name="T4" fmla="*/ 521 w 549"/>
                <a:gd name="T5" fmla="*/ 324 h 553"/>
                <a:gd name="T6" fmla="*/ 511 w 549"/>
                <a:gd name="T7" fmla="*/ 310 h 553"/>
                <a:gd name="T8" fmla="*/ 502 w 549"/>
                <a:gd name="T9" fmla="*/ 284 h 553"/>
                <a:gd name="T10" fmla="*/ 490 w 549"/>
                <a:gd name="T11" fmla="*/ 269 h 553"/>
                <a:gd name="T12" fmla="*/ 476 w 549"/>
                <a:gd name="T13" fmla="*/ 255 h 553"/>
                <a:gd name="T14" fmla="*/ 471 w 549"/>
                <a:gd name="T15" fmla="*/ 241 h 553"/>
                <a:gd name="T16" fmla="*/ 450 w 549"/>
                <a:gd name="T17" fmla="*/ 213 h 553"/>
                <a:gd name="T18" fmla="*/ 419 w 549"/>
                <a:gd name="T19" fmla="*/ 191 h 553"/>
                <a:gd name="T20" fmla="*/ 407 w 549"/>
                <a:gd name="T21" fmla="*/ 182 h 553"/>
                <a:gd name="T22" fmla="*/ 393 w 549"/>
                <a:gd name="T23" fmla="*/ 158 h 553"/>
                <a:gd name="T24" fmla="*/ 357 w 549"/>
                <a:gd name="T25" fmla="*/ 132 h 553"/>
                <a:gd name="T26" fmla="*/ 327 w 549"/>
                <a:gd name="T27" fmla="*/ 111 h 553"/>
                <a:gd name="T28" fmla="*/ 308 w 549"/>
                <a:gd name="T29" fmla="*/ 94 h 553"/>
                <a:gd name="T30" fmla="*/ 267 w 549"/>
                <a:gd name="T31" fmla="*/ 59 h 553"/>
                <a:gd name="T32" fmla="*/ 234 w 549"/>
                <a:gd name="T33" fmla="*/ 33 h 553"/>
                <a:gd name="T34" fmla="*/ 244 w 549"/>
                <a:gd name="T35" fmla="*/ 14 h 553"/>
                <a:gd name="T36" fmla="*/ 239 w 549"/>
                <a:gd name="T37" fmla="*/ 2 h 553"/>
                <a:gd name="T38" fmla="*/ 140 w 549"/>
                <a:gd name="T39" fmla="*/ 19 h 553"/>
                <a:gd name="T40" fmla="*/ 26 w 549"/>
                <a:gd name="T41" fmla="*/ 33 h 553"/>
                <a:gd name="T42" fmla="*/ 17 w 549"/>
                <a:gd name="T43" fmla="*/ 92 h 553"/>
                <a:gd name="T44" fmla="*/ 57 w 549"/>
                <a:gd name="T45" fmla="*/ 222 h 553"/>
                <a:gd name="T46" fmla="*/ 76 w 549"/>
                <a:gd name="T47" fmla="*/ 284 h 553"/>
                <a:gd name="T48" fmla="*/ 88 w 549"/>
                <a:gd name="T49" fmla="*/ 307 h 553"/>
                <a:gd name="T50" fmla="*/ 107 w 549"/>
                <a:gd name="T51" fmla="*/ 338 h 553"/>
                <a:gd name="T52" fmla="*/ 109 w 549"/>
                <a:gd name="T53" fmla="*/ 355 h 553"/>
                <a:gd name="T54" fmla="*/ 116 w 549"/>
                <a:gd name="T55" fmla="*/ 364 h 553"/>
                <a:gd name="T56" fmla="*/ 109 w 549"/>
                <a:gd name="T57" fmla="*/ 376 h 553"/>
                <a:gd name="T58" fmla="*/ 107 w 549"/>
                <a:gd name="T59" fmla="*/ 400 h 553"/>
                <a:gd name="T60" fmla="*/ 114 w 549"/>
                <a:gd name="T61" fmla="*/ 445 h 553"/>
                <a:gd name="T62" fmla="*/ 116 w 549"/>
                <a:gd name="T63" fmla="*/ 475 h 553"/>
                <a:gd name="T64" fmla="*/ 123 w 549"/>
                <a:gd name="T65" fmla="*/ 506 h 553"/>
                <a:gd name="T66" fmla="*/ 133 w 549"/>
                <a:gd name="T67" fmla="*/ 525 h 553"/>
                <a:gd name="T68" fmla="*/ 156 w 549"/>
                <a:gd name="T69" fmla="*/ 553 h 553"/>
                <a:gd name="T70" fmla="*/ 253 w 549"/>
                <a:gd name="T71" fmla="*/ 546 h 553"/>
                <a:gd name="T72" fmla="*/ 388 w 549"/>
                <a:gd name="T73" fmla="*/ 535 h 553"/>
                <a:gd name="T74" fmla="*/ 431 w 549"/>
                <a:gd name="T75" fmla="*/ 535 h 553"/>
                <a:gd name="T76" fmla="*/ 435 w 549"/>
                <a:gd name="T77" fmla="*/ 546 h 553"/>
                <a:gd name="T78" fmla="*/ 450 w 549"/>
                <a:gd name="T79" fmla="*/ 553 h 553"/>
                <a:gd name="T80" fmla="*/ 454 w 549"/>
                <a:gd name="T81" fmla="*/ 527 h 553"/>
                <a:gd name="T82" fmla="*/ 450 w 549"/>
                <a:gd name="T83" fmla="*/ 511 h 553"/>
                <a:gd name="T84" fmla="*/ 452 w 549"/>
                <a:gd name="T85" fmla="*/ 499 h 553"/>
                <a:gd name="T86" fmla="*/ 457 w 549"/>
                <a:gd name="T87" fmla="*/ 494 h 553"/>
                <a:gd name="T88" fmla="*/ 478 w 549"/>
                <a:gd name="T89" fmla="*/ 499 h 553"/>
                <a:gd name="T90" fmla="*/ 499 w 549"/>
                <a:gd name="T91" fmla="*/ 501 h 553"/>
                <a:gd name="T92" fmla="*/ 502 w 549"/>
                <a:gd name="T93" fmla="*/ 485 h 553"/>
                <a:gd name="T94" fmla="*/ 502 w 549"/>
                <a:gd name="T95" fmla="*/ 478 h 553"/>
                <a:gd name="T96" fmla="*/ 504 w 549"/>
                <a:gd name="T97" fmla="*/ 459 h 553"/>
                <a:gd name="T98" fmla="*/ 506 w 549"/>
                <a:gd name="T99" fmla="*/ 454 h 553"/>
                <a:gd name="T100" fmla="*/ 504 w 549"/>
                <a:gd name="T101" fmla="*/ 435 h 553"/>
                <a:gd name="T102" fmla="*/ 518 w 549"/>
                <a:gd name="T103" fmla="*/ 426 h 553"/>
                <a:gd name="T104" fmla="*/ 511 w 549"/>
                <a:gd name="T105" fmla="*/ 421 h 553"/>
                <a:gd name="T106" fmla="*/ 511 w 549"/>
                <a:gd name="T107" fmla="*/ 409 h 553"/>
                <a:gd name="T108" fmla="*/ 521 w 549"/>
                <a:gd name="T109" fmla="*/ 393 h 553"/>
                <a:gd name="T110" fmla="*/ 506 w 549"/>
                <a:gd name="T111" fmla="*/ 393 h 553"/>
                <a:gd name="T112" fmla="*/ 518 w 549"/>
                <a:gd name="T113" fmla="*/ 381 h 553"/>
                <a:gd name="T114" fmla="*/ 521 w 549"/>
                <a:gd name="T115" fmla="*/ 374 h 553"/>
                <a:gd name="T116" fmla="*/ 511 w 549"/>
                <a:gd name="T117" fmla="*/ 366 h 553"/>
                <a:gd name="T118" fmla="*/ 530 w 549"/>
                <a:gd name="T119" fmla="*/ 355 h 553"/>
                <a:gd name="T120" fmla="*/ 525 w 549"/>
                <a:gd name="T121" fmla="*/ 348 h 553"/>
                <a:gd name="T122" fmla="*/ 537 w 549"/>
                <a:gd name="T123" fmla="*/ 336 h 5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49" h="553">
                  <a:moveTo>
                    <a:pt x="509" y="490"/>
                  </a:moveTo>
                  <a:lnTo>
                    <a:pt x="509" y="490"/>
                  </a:lnTo>
                  <a:lnTo>
                    <a:pt x="511" y="485"/>
                  </a:lnTo>
                  <a:lnTo>
                    <a:pt x="511" y="480"/>
                  </a:lnTo>
                  <a:lnTo>
                    <a:pt x="511" y="475"/>
                  </a:lnTo>
                  <a:lnTo>
                    <a:pt x="511" y="473"/>
                  </a:lnTo>
                  <a:lnTo>
                    <a:pt x="511" y="468"/>
                  </a:lnTo>
                  <a:lnTo>
                    <a:pt x="509" y="466"/>
                  </a:lnTo>
                  <a:lnTo>
                    <a:pt x="509" y="466"/>
                  </a:lnTo>
                  <a:lnTo>
                    <a:pt x="509" y="471"/>
                  </a:lnTo>
                  <a:lnTo>
                    <a:pt x="504" y="475"/>
                  </a:lnTo>
                  <a:lnTo>
                    <a:pt x="504" y="480"/>
                  </a:lnTo>
                  <a:lnTo>
                    <a:pt x="504" y="480"/>
                  </a:lnTo>
                  <a:lnTo>
                    <a:pt x="506" y="482"/>
                  </a:lnTo>
                  <a:lnTo>
                    <a:pt x="506" y="485"/>
                  </a:lnTo>
                  <a:lnTo>
                    <a:pt x="506" y="485"/>
                  </a:lnTo>
                  <a:lnTo>
                    <a:pt x="506" y="487"/>
                  </a:lnTo>
                  <a:lnTo>
                    <a:pt x="509" y="497"/>
                  </a:lnTo>
                  <a:lnTo>
                    <a:pt x="511" y="497"/>
                  </a:lnTo>
                  <a:lnTo>
                    <a:pt x="511" y="497"/>
                  </a:lnTo>
                  <a:lnTo>
                    <a:pt x="511" y="494"/>
                  </a:lnTo>
                  <a:lnTo>
                    <a:pt x="509" y="490"/>
                  </a:lnTo>
                  <a:close/>
                  <a:moveTo>
                    <a:pt x="547" y="326"/>
                  </a:moveTo>
                  <a:lnTo>
                    <a:pt x="544" y="326"/>
                  </a:lnTo>
                  <a:lnTo>
                    <a:pt x="544" y="326"/>
                  </a:lnTo>
                  <a:lnTo>
                    <a:pt x="542" y="326"/>
                  </a:lnTo>
                  <a:lnTo>
                    <a:pt x="542" y="326"/>
                  </a:lnTo>
                  <a:lnTo>
                    <a:pt x="542" y="326"/>
                  </a:lnTo>
                  <a:lnTo>
                    <a:pt x="539" y="326"/>
                  </a:lnTo>
                  <a:lnTo>
                    <a:pt x="537" y="326"/>
                  </a:lnTo>
                  <a:lnTo>
                    <a:pt x="537" y="326"/>
                  </a:lnTo>
                  <a:lnTo>
                    <a:pt x="535" y="324"/>
                  </a:lnTo>
                  <a:lnTo>
                    <a:pt x="535" y="324"/>
                  </a:lnTo>
                  <a:lnTo>
                    <a:pt x="530" y="322"/>
                  </a:lnTo>
                  <a:lnTo>
                    <a:pt x="528" y="322"/>
                  </a:lnTo>
                  <a:lnTo>
                    <a:pt x="521" y="324"/>
                  </a:lnTo>
                  <a:lnTo>
                    <a:pt x="521" y="324"/>
                  </a:lnTo>
                  <a:lnTo>
                    <a:pt x="518" y="319"/>
                  </a:lnTo>
                  <a:lnTo>
                    <a:pt x="516" y="319"/>
                  </a:lnTo>
                  <a:lnTo>
                    <a:pt x="516" y="319"/>
                  </a:lnTo>
                  <a:lnTo>
                    <a:pt x="516" y="319"/>
                  </a:lnTo>
                  <a:lnTo>
                    <a:pt x="513" y="317"/>
                  </a:lnTo>
                  <a:lnTo>
                    <a:pt x="513" y="317"/>
                  </a:lnTo>
                  <a:lnTo>
                    <a:pt x="513" y="317"/>
                  </a:lnTo>
                  <a:lnTo>
                    <a:pt x="513" y="317"/>
                  </a:lnTo>
                  <a:lnTo>
                    <a:pt x="511" y="312"/>
                  </a:lnTo>
                  <a:lnTo>
                    <a:pt x="511" y="312"/>
                  </a:lnTo>
                  <a:lnTo>
                    <a:pt x="511" y="310"/>
                  </a:lnTo>
                  <a:lnTo>
                    <a:pt x="511" y="307"/>
                  </a:lnTo>
                  <a:lnTo>
                    <a:pt x="511" y="307"/>
                  </a:lnTo>
                  <a:lnTo>
                    <a:pt x="511" y="305"/>
                  </a:lnTo>
                  <a:lnTo>
                    <a:pt x="511" y="303"/>
                  </a:lnTo>
                  <a:lnTo>
                    <a:pt x="511" y="303"/>
                  </a:lnTo>
                  <a:lnTo>
                    <a:pt x="511" y="300"/>
                  </a:lnTo>
                  <a:lnTo>
                    <a:pt x="511" y="298"/>
                  </a:lnTo>
                  <a:lnTo>
                    <a:pt x="511" y="295"/>
                  </a:lnTo>
                  <a:lnTo>
                    <a:pt x="511" y="293"/>
                  </a:lnTo>
                  <a:lnTo>
                    <a:pt x="509" y="293"/>
                  </a:lnTo>
                  <a:lnTo>
                    <a:pt x="506" y="293"/>
                  </a:lnTo>
                  <a:lnTo>
                    <a:pt x="502" y="284"/>
                  </a:lnTo>
                  <a:lnTo>
                    <a:pt x="502" y="279"/>
                  </a:lnTo>
                  <a:lnTo>
                    <a:pt x="502" y="277"/>
                  </a:lnTo>
                  <a:lnTo>
                    <a:pt x="499" y="277"/>
                  </a:lnTo>
                  <a:lnTo>
                    <a:pt x="497" y="277"/>
                  </a:lnTo>
                  <a:lnTo>
                    <a:pt x="497" y="274"/>
                  </a:lnTo>
                  <a:lnTo>
                    <a:pt x="497" y="274"/>
                  </a:lnTo>
                  <a:lnTo>
                    <a:pt x="495" y="272"/>
                  </a:lnTo>
                  <a:lnTo>
                    <a:pt x="495" y="272"/>
                  </a:lnTo>
                  <a:lnTo>
                    <a:pt x="492" y="272"/>
                  </a:lnTo>
                  <a:lnTo>
                    <a:pt x="492" y="272"/>
                  </a:lnTo>
                  <a:lnTo>
                    <a:pt x="492" y="272"/>
                  </a:lnTo>
                  <a:lnTo>
                    <a:pt x="490" y="269"/>
                  </a:lnTo>
                  <a:lnTo>
                    <a:pt x="490" y="269"/>
                  </a:lnTo>
                  <a:lnTo>
                    <a:pt x="487" y="267"/>
                  </a:lnTo>
                  <a:lnTo>
                    <a:pt x="487" y="267"/>
                  </a:lnTo>
                  <a:lnTo>
                    <a:pt x="483" y="267"/>
                  </a:lnTo>
                  <a:lnTo>
                    <a:pt x="480" y="267"/>
                  </a:lnTo>
                  <a:lnTo>
                    <a:pt x="480" y="267"/>
                  </a:lnTo>
                  <a:lnTo>
                    <a:pt x="478" y="265"/>
                  </a:lnTo>
                  <a:lnTo>
                    <a:pt x="476" y="262"/>
                  </a:lnTo>
                  <a:lnTo>
                    <a:pt x="476" y="262"/>
                  </a:lnTo>
                  <a:lnTo>
                    <a:pt x="476" y="260"/>
                  </a:lnTo>
                  <a:lnTo>
                    <a:pt x="476" y="258"/>
                  </a:lnTo>
                  <a:lnTo>
                    <a:pt x="476" y="255"/>
                  </a:lnTo>
                  <a:lnTo>
                    <a:pt x="476" y="255"/>
                  </a:lnTo>
                  <a:lnTo>
                    <a:pt x="476" y="255"/>
                  </a:lnTo>
                  <a:lnTo>
                    <a:pt x="473" y="255"/>
                  </a:lnTo>
                  <a:lnTo>
                    <a:pt x="473" y="253"/>
                  </a:lnTo>
                  <a:lnTo>
                    <a:pt x="473" y="253"/>
                  </a:lnTo>
                  <a:lnTo>
                    <a:pt x="473" y="250"/>
                  </a:lnTo>
                  <a:lnTo>
                    <a:pt x="473" y="250"/>
                  </a:lnTo>
                  <a:lnTo>
                    <a:pt x="473" y="248"/>
                  </a:lnTo>
                  <a:lnTo>
                    <a:pt x="473" y="246"/>
                  </a:lnTo>
                  <a:lnTo>
                    <a:pt x="471" y="246"/>
                  </a:lnTo>
                  <a:lnTo>
                    <a:pt x="471" y="243"/>
                  </a:lnTo>
                  <a:lnTo>
                    <a:pt x="471" y="241"/>
                  </a:lnTo>
                  <a:lnTo>
                    <a:pt x="471" y="239"/>
                  </a:lnTo>
                  <a:lnTo>
                    <a:pt x="469" y="236"/>
                  </a:lnTo>
                  <a:lnTo>
                    <a:pt x="461" y="227"/>
                  </a:lnTo>
                  <a:lnTo>
                    <a:pt x="459" y="227"/>
                  </a:lnTo>
                  <a:lnTo>
                    <a:pt x="459" y="224"/>
                  </a:lnTo>
                  <a:lnTo>
                    <a:pt x="459" y="220"/>
                  </a:lnTo>
                  <a:lnTo>
                    <a:pt x="459" y="217"/>
                  </a:lnTo>
                  <a:lnTo>
                    <a:pt x="457" y="215"/>
                  </a:lnTo>
                  <a:lnTo>
                    <a:pt x="457" y="215"/>
                  </a:lnTo>
                  <a:lnTo>
                    <a:pt x="454" y="213"/>
                  </a:lnTo>
                  <a:lnTo>
                    <a:pt x="452" y="213"/>
                  </a:lnTo>
                  <a:lnTo>
                    <a:pt x="450" y="213"/>
                  </a:lnTo>
                  <a:lnTo>
                    <a:pt x="447" y="210"/>
                  </a:lnTo>
                  <a:lnTo>
                    <a:pt x="443" y="208"/>
                  </a:lnTo>
                  <a:lnTo>
                    <a:pt x="433" y="206"/>
                  </a:lnTo>
                  <a:lnTo>
                    <a:pt x="428" y="203"/>
                  </a:lnTo>
                  <a:lnTo>
                    <a:pt x="428" y="203"/>
                  </a:lnTo>
                  <a:lnTo>
                    <a:pt x="426" y="198"/>
                  </a:lnTo>
                  <a:lnTo>
                    <a:pt x="426" y="196"/>
                  </a:lnTo>
                  <a:lnTo>
                    <a:pt x="424" y="196"/>
                  </a:lnTo>
                  <a:lnTo>
                    <a:pt x="421" y="196"/>
                  </a:lnTo>
                  <a:lnTo>
                    <a:pt x="419" y="196"/>
                  </a:lnTo>
                  <a:lnTo>
                    <a:pt x="416" y="194"/>
                  </a:lnTo>
                  <a:lnTo>
                    <a:pt x="419" y="191"/>
                  </a:lnTo>
                  <a:lnTo>
                    <a:pt x="419" y="191"/>
                  </a:lnTo>
                  <a:lnTo>
                    <a:pt x="419" y="189"/>
                  </a:lnTo>
                  <a:lnTo>
                    <a:pt x="416" y="189"/>
                  </a:lnTo>
                  <a:lnTo>
                    <a:pt x="416" y="187"/>
                  </a:lnTo>
                  <a:lnTo>
                    <a:pt x="416" y="187"/>
                  </a:lnTo>
                  <a:lnTo>
                    <a:pt x="416" y="187"/>
                  </a:lnTo>
                  <a:lnTo>
                    <a:pt x="414" y="184"/>
                  </a:lnTo>
                  <a:lnTo>
                    <a:pt x="414" y="187"/>
                  </a:lnTo>
                  <a:lnTo>
                    <a:pt x="414" y="187"/>
                  </a:lnTo>
                  <a:lnTo>
                    <a:pt x="414" y="187"/>
                  </a:lnTo>
                  <a:lnTo>
                    <a:pt x="412" y="187"/>
                  </a:lnTo>
                  <a:lnTo>
                    <a:pt x="407" y="182"/>
                  </a:lnTo>
                  <a:lnTo>
                    <a:pt x="407" y="179"/>
                  </a:lnTo>
                  <a:lnTo>
                    <a:pt x="407" y="179"/>
                  </a:lnTo>
                  <a:lnTo>
                    <a:pt x="405" y="177"/>
                  </a:lnTo>
                  <a:lnTo>
                    <a:pt x="405" y="175"/>
                  </a:lnTo>
                  <a:lnTo>
                    <a:pt x="407" y="175"/>
                  </a:lnTo>
                  <a:lnTo>
                    <a:pt x="407" y="172"/>
                  </a:lnTo>
                  <a:lnTo>
                    <a:pt x="405" y="172"/>
                  </a:lnTo>
                  <a:lnTo>
                    <a:pt x="405" y="170"/>
                  </a:lnTo>
                  <a:lnTo>
                    <a:pt x="405" y="168"/>
                  </a:lnTo>
                  <a:lnTo>
                    <a:pt x="400" y="165"/>
                  </a:lnTo>
                  <a:lnTo>
                    <a:pt x="398" y="163"/>
                  </a:lnTo>
                  <a:lnTo>
                    <a:pt x="393" y="158"/>
                  </a:lnTo>
                  <a:lnTo>
                    <a:pt x="388" y="158"/>
                  </a:lnTo>
                  <a:lnTo>
                    <a:pt x="388" y="156"/>
                  </a:lnTo>
                  <a:lnTo>
                    <a:pt x="381" y="156"/>
                  </a:lnTo>
                  <a:lnTo>
                    <a:pt x="379" y="156"/>
                  </a:lnTo>
                  <a:lnTo>
                    <a:pt x="376" y="153"/>
                  </a:lnTo>
                  <a:lnTo>
                    <a:pt x="374" y="153"/>
                  </a:lnTo>
                  <a:lnTo>
                    <a:pt x="372" y="149"/>
                  </a:lnTo>
                  <a:lnTo>
                    <a:pt x="372" y="146"/>
                  </a:lnTo>
                  <a:lnTo>
                    <a:pt x="369" y="144"/>
                  </a:lnTo>
                  <a:lnTo>
                    <a:pt x="367" y="139"/>
                  </a:lnTo>
                  <a:lnTo>
                    <a:pt x="364" y="137"/>
                  </a:lnTo>
                  <a:lnTo>
                    <a:pt x="357" y="132"/>
                  </a:lnTo>
                  <a:lnTo>
                    <a:pt x="353" y="130"/>
                  </a:lnTo>
                  <a:lnTo>
                    <a:pt x="348" y="127"/>
                  </a:lnTo>
                  <a:lnTo>
                    <a:pt x="346" y="127"/>
                  </a:lnTo>
                  <a:lnTo>
                    <a:pt x="341" y="125"/>
                  </a:lnTo>
                  <a:lnTo>
                    <a:pt x="338" y="123"/>
                  </a:lnTo>
                  <a:lnTo>
                    <a:pt x="336" y="120"/>
                  </a:lnTo>
                  <a:lnTo>
                    <a:pt x="334" y="118"/>
                  </a:lnTo>
                  <a:lnTo>
                    <a:pt x="334" y="118"/>
                  </a:lnTo>
                  <a:lnTo>
                    <a:pt x="331" y="118"/>
                  </a:lnTo>
                  <a:lnTo>
                    <a:pt x="329" y="118"/>
                  </a:lnTo>
                  <a:lnTo>
                    <a:pt x="329" y="116"/>
                  </a:lnTo>
                  <a:lnTo>
                    <a:pt x="327" y="111"/>
                  </a:lnTo>
                  <a:lnTo>
                    <a:pt x="324" y="108"/>
                  </a:lnTo>
                  <a:lnTo>
                    <a:pt x="324" y="108"/>
                  </a:lnTo>
                  <a:lnTo>
                    <a:pt x="322" y="106"/>
                  </a:lnTo>
                  <a:lnTo>
                    <a:pt x="320" y="104"/>
                  </a:lnTo>
                  <a:lnTo>
                    <a:pt x="320" y="101"/>
                  </a:lnTo>
                  <a:lnTo>
                    <a:pt x="317" y="101"/>
                  </a:lnTo>
                  <a:lnTo>
                    <a:pt x="317" y="99"/>
                  </a:lnTo>
                  <a:lnTo>
                    <a:pt x="315" y="99"/>
                  </a:lnTo>
                  <a:lnTo>
                    <a:pt x="312" y="97"/>
                  </a:lnTo>
                  <a:lnTo>
                    <a:pt x="310" y="97"/>
                  </a:lnTo>
                  <a:lnTo>
                    <a:pt x="310" y="94"/>
                  </a:lnTo>
                  <a:lnTo>
                    <a:pt x="308" y="94"/>
                  </a:lnTo>
                  <a:lnTo>
                    <a:pt x="305" y="82"/>
                  </a:lnTo>
                  <a:lnTo>
                    <a:pt x="303" y="80"/>
                  </a:lnTo>
                  <a:lnTo>
                    <a:pt x="296" y="73"/>
                  </a:lnTo>
                  <a:lnTo>
                    <a:pt x="296" y="71"/>
                  </a:lnTo>
                  <a:lnTo>
                    <a:pt x="293" y="68"/>
                  </a:lnTo>
                  <a:lnTo>
                    <a:pt x="291" y="64"/>
                  </a:lnTo>
                  <a:lnTo>
                    <a:pt x="291" y="61"/>
                  </a:lnTo>
                  <a:lnTo>
                    <a:pt x="286" y="59"/>
                  </a:lnTo>
                  <a:lnTo>
                    <a:pt x="279" y="61"/>
                  </a:lnTo>
                  <a:lnTo>
                    <a:pt x="275" y="61"/>
                  </a:lnTo>
                  <a:lnTo>
                    <a:pt x="270" y="61"/>
                  </a:lnTo>
                  <a:lnTo>
                    <a:pt x="267" y="59"/>
                  </a:lnTo>
                  <a:lnTo>
                    <a:pt x="267" y="56"/>
                  </a:lnTo>
                  <a:lnTo>
                    <a:pt x="265" y="54"/>
                  </a:lnTo>
                  <a:lnTo>
                    <a:pt x="260" y="52"/>
                  </a:lnTo>
                  <a:lnTo>
                    <a:pt x="258" y="52"/>
                  </a:lnTo>
                  <a:lnTo>
                    <a:pt x="256" y="49"/>
                  </a:lnTo>
                  <a:lnTo>
                    <a:pt x="256" y="47"/>
                  </a:lnTo>
                  <a:lnTo>
                    <a:pt x="256" y="47"/>
                  </a:lnTo>
                  <a:lnTo>
                    <a:pt x="253" y="49"/>
                  </a:lnTo>
                  <a:lnTo>
                    <a:pt x="249" y="47"/>
                  </a:lnTo>
                  <a:lnTo>
                    <a:pt x="239" y="42"/>
                  </a:lnTo>
                  <a:lnTo>
                    <a:pt x="234" y="40"/>
                  </a:lnTo>
                  <a:lnTo>
                    <a:pt x="234" y="33"/>
                  </a:lnTo>
                  <a:lnTo>
                    <a:pt x="237" y="30"/>
                  </a:lnTo>
                  <a:lnTo>
                    <a:pt x="237" y="30"/>
                  </a:lnTo>
                  <a:lnTo>
                    <a:pt x="237" y="28"/>
                  </a:lnTo>
                  <a:lnTo>
                    <a:pt x="237" y="28"/>
                  </a:lnTo>
                  <a:lnTo>
                    <a:pt x="237" y="28"/>
                  </a:lnTo>
                  <a:lnTo>
                    <a:pt x="237" y="26"/>
                  </a:lnTo>
                  <a:lnTo>
                    <a:pt x="239" y="23"/>
                  </a:lnTo>
                  <a:lnTo>
                    <a:pt x="239" y="23"/>
                  </a:lnTo>
                  <a:lnTo>
                    <a:pt x="241" y="21"/>
                  </a:lnTo>
                  <a:lnTo>
                    <a:pt x="241" y="21"/>
                  </a:lnTo>
                  <a:lnTo>
                    <a:pt x="241" y="19"/>
                  </a:lnTo>
                  <a:lnTo>
                    <a:pt x="244" y="14"/>
                  </a:lnTo>
                  <a:lnTo>
                    <a:pt x="244" y="11"/>
                  </a:lnTo>
                  <a:lnTo>
                    <a:pt x="244" y="11"/>
                  </a:lnTo>
                  <a:lnTo>
                    <a:pt x="249" y="7"/>
                  </a:lnTo>
                  <a:lnTo>
                    <a:pt x="249" y="7"/>
                  </a:lnTo>
                  <a:lnTo>
                    <a:pt x="253" y="4"/>
                  </a:lnTo>
                  <a:lnTo>
                    <a:pt x="253" y="4"/>
                  </a:lnTo>
                  <a:lnTo>
                    <a:pt x="253" y="2"/>
                  </a:lnTo>
                  <a:lnTo>
                    <a:pt x="253" y="2"/>
                  </a:lnTo>
                  <a:lnTo>
                    <a:pt x="253" y="0"/>
                  </a:lnTo>
                  <a:lnTo>
                    <a:pt x="253" y="0"/>
                  </a:lnTo>
                  <a:lnTo>
                    <a:pt x="246" y="0"/>
                  </a:lnTo>
                  <a:lnTo>
                    <a:pt x="239" y="2"/>
                  </a:lnTo>
                  <a:lnTo>
                    <a:pt x="232" y="2"/>
                  </a:lnTo>
                  <a:lnTo>
                    <a:pt x="223" y="4"/>
                  </a:lnTo>
                  <a:lnTo>
                    <a:pt x="215" y="4"/>
                  </a:lnTo>
                  <a:lnTo>
                    <a:pt x="208" y="7"/>
                  </a:lnTo>
                  <a:lnTo>
                    <a:pt x="201" y="9"/>
                  </a:lnTo>
                  <a:lnTo>
                    <a:pt x="194" y="9"/>
                  </a:lnTo>
                  <a:lnTo>
                    <a:pt x="185" y="11"/>
                  </a:lnTo>
                  <a:lnTo>
                    <a:pt x="170" y="14"/>
                  </a:lnTo>
                  <a:lnTo>
                    <a:pt x="163" y="14"/>
                  </a:lnTo>
                  <a:lnTo>
                    <a:pt x="154" y="16"/>
                  </a:lnTo>
                  <a:lnTo>
                    <a:pt x="147" y="16"/>
                  </a:lnTo>
                  <a:lnTo>
                    <a:pt x="140" y="19"/>
                  </a:lnTo>
                  <a:lnTo>
                    <a:pt x="133" y="19"/>
                  </a:lnTo>
                  <a:lnTo>
                    <a:pt x="123" y="21"/>
                  </a:lnTo>
                  <a:lnTo>
                    <a:pt x="114" y="21"/>
                  </a:lnTo>
                  <a:lnTo>
                    <a:pt x="107" y="21"/>
                  </a:lnTo>
                  <a:lnTo>
                    <a:pt x="104" y="21"/>
                  </a:lnTo>
                  <a:lnTo>
                    <a:pt x="102" y="21"/>
                  </a:lnTo>
                  <a:lnTo>
                    <a:pt x="90" y="23"/>
                  </a:lnTo>
                  <a:lnTo>
                    <a:pt x="76" y="26"/>
                  </a:lnTo>
                  <a:lnTo>
                    <a:pt x="64" y="28"/>
                  </a:lnTo>
                  <a:lnTo>
                    <a:pt x="50" y="28"/>
                  </a:lnTo>
                  <a:lnTo>
                    <a:pt x="38" y="30"/>
                  </a:lnTo>
                  <a:lnTo>
                    <a:pt x="26" y="33"/>
                  </a:lnTo>
                  <a:lnTo>
                    <a:pt x="12" y="33"/>
                  </a:lnTo>
                  <a:lnTo>
                    <a:pt x="0" y="35"/>
                  </a:lnTo>
                  <a:lnTo>
                    <a:pt x="0" y="35"/>
                  </a:lnTo>
                  <a:lnTo>
                    <a:pt x="0" y="37"/>
                  </a:lnTo>
                  <a:lnTo>
                    <a:pt x="3" y="42"/>
                  </a:lnTo>
                  <a:lnTo>
                    <a:pt x="3" y="47"/>
                  </a:lnTo>
                  <a:lnTo>
                    <a:pt x="5" y="52"/>
                  </a:lnTo>
                  <a:lnTo>
                    <a:pt x="7" y="59"/>
                  </a:lnTo>
                  <a:lnTo>
                    <a:pt x="10" y="66"/>
                  </a:lnTo>
                  <a:lnTo>
                    <a:pt x="12" y="73"/>
                  </a:lnTo>
                  <a:lnTo>
                    <a:pt x="14" y="82"/>
                  </a:lnTo>
                  <a:lnTo>
                    <a:pt x="17" y="92"/>
                  </a:lnTo>
                  <a:lnTo>
                    <a:pt x="21" y="101"/>
                  </a:lnTo>
                  <a:lnTo>
                    <a:pt x="24" y="113"/>
                  </a:lnTo>
                  <a:lnTo>
                    <a:pt x="26" y="123"/>
                  </a:lnTo>
                  <a:lnTo>
                    <a:pt x="31" y="135"/>
                  </a:lnTo>
                  <a:lnTo>
                    <a:pt x="33" y="146"/>
                  </a:lnTo>
                  <a:lnTo>
                    <a:pt x="38" y="158"/>
                  </a:lnTo>
                  <a:lnTo>
                    <a:pt x="40" y="168"/>
                  </a:lnTo>
                  <a:lnTo>
                    <a:pt x="45" y="179"/>
                  </a:lnTo>
                  <a:lnTo>
                    <a:pt x="47" y="191"/>
                  </a:lnTo>
                  <a:lnTo>
                    <a:pt x="52" y="201"/>
                  </a:lnTo>
                  <a:lnTo>
                    <a:pt x="55" y="213"/>
                  </a:lnTo>
                  <a:lnTo>
                    <a:pt x="57" y="222"/>
                  </a:lnTo>
                  <a:lnTo>
                    <a:pt x="62" y="232"/>
                  </a:lnTo>
                  <a:lnTo>
                    <a:pt x="64" y="241"/>
                  </a:lnTo>
                  <a:lnTo>
                    <a:pt x="66" y="248"/>
                  </a:lnTo>
                  <a:lnTo>
                    <a:pt x="69" y="255"/>
                  </a:lnTo>
                  <a:lnTo>
                    <a:pt x="71" y="262"/>
                  </a:lnTo>
                  <a:lnTo>
                    <a:pt x="71" y="269"/>
                  </a:lnTo>
                  <a:lnTo>
                    <a:pt x="74" y="272"/>
                  </a:lnTo>
                  <a:lnTo>
                    <a:pt x="76" y="277"/>
                  </a:lnTo>
                  <a:lnTo>
                    <a:pt x="76" y="279"/>
                  </a:lnTo>
                  <a:lnTo>
                    <a:pt x="76" y="279"/>
                  </a:lnTo>
                  <a:lnTo>
                    <a:pt x="76" y="284"/>
                  </a:lnTo>
                  <a:lnTo>
                    <a:pt x="76" y="284"/>
                  </a:lnTo>
                  <a:lnTo>
                    <a:pt x="81" y="293"/>
                  </a:lnTo>
                  <a:lnTo>
                    <a:pt x="81" y="298"/>
                  </a:lnTo>
                  <a:lnTo>
                    <a:pt x="83" y="298"/>
                  </a:lnTo>
                  <a:lnTo>
                    <a:pt x="83" y="298"/>
                  </a:lnTo>
                  <a:lnTo>
                    <a:pt x="83" y="300"/>
                  </a:lnTo>
                  <a:lnTo>
                    <a:pt x="83" y="300"/>
                  </a:lnTo>
                  <a:lnTo>
                    <a:pt x="85" y="303"/>
                  </a:lnTo>
                  <a:lnTo>
                    <a:pt x="88" y="303"/>
                  </a:lnTo>
                  <a:lnTo>
                    <a:pt x="85" y="305"/>
                  </a:lnTo>
                  <a:lnTo>
                    <a:pt x="88" y="305"/>
                  </a:lnTo>
                  <a:lnTo>
                    <a:pt x="88" y="307"/>
                  </a:lnTo>
                  <a:lnTo>
                    <a:pt x="88" y="307"/>
                  </a:lnTo>
                  <a:lnTo>
                    <a:pt x="90" y="312"/>
                  </a:lnTo>
                  <a:lnTo>
                    <a:pt x="92" y="314"/>
                  </a:lnTo>
                  <a:lnTo>
                    <a:pt x="92" y="317"/>
                  </a:lnTo>
                  <a:lnTo>
                    <a:pt x="92" y="319"/>
                  </a:lnTo>
                  <a:lnTo>
                    <a:pt x="92" y="319"/>
                  </a:lnTo>
                  <a:lnTo>
                    <a:pt x="95" y="319"/>
                  </a:lnTo>
                  <a:lnTo>
                    <a:pt x="95" y="322"/>
                  </a:lnTo>
                  <a:lnTo>
                    <a:pt x="95" y="322"/>
                  </a:lnTo>
                  <a:lnTo>
                    <a:pt x="102" y="331"/>
                  </a:lnTo>
                  <a:lnTo>
                    <a:pt x="104" y="333"/>
                  </a:lnTo>
                  <a:lnTo>
                    <a:pt x="104" y="333"/>
                  </a:lnTo>
                  <a:lnTo>
                    <a:pt x="107" y="338"/>
                  </a:lnTo>
                  <a:lnTo>
                    <a:pt x="107" y="340"/>
                  </a:lnTo>
                  <a:lnTo>
                    <a:pt x="109" y="343"/>
                  </a:lnTo>
                  <a:lnTo>
                    <a:pt x="109" y="343"/>
                  </a:lnTo>
                  <a:lnTo>
                    <a:pt x="109" y="345"/>
                  </a:lnTo>
                  <a:lnTo>
                    <a:pt x="109" y="345"/>
                  </a:lnTo>
                  <a:lnTo>
                    <a:pt x="109" y="345"/>
                  </a:lnTo>
                  <a:lnTo>
                    <a:pt x="109" y="345"/>
                  </a:lnTo>
                  <a:lnTo>
                    <a:pt x="109" y="348"/>
                  </a:lnTo>
                  <a:lnTo>
                    <a:pt x="109" y="348"/>
                  </a:lnTo>
                  <a:lnTo>
                    <a:pt x="109" y="350"/>
                  </a:lnTo>
                  <a:lnTo>
                    <a:pt x="109" y="350"/>
                  </a:lnTo>
                  <a:lnTo>
                    <a:pt x="109" y="355"/>
                  </a:lnTo>
                  <a:lnTo>
                    <a:pt x="109" y="355"/>
                  </a:lnTo>
                  <a:lnTo>
                    <a:pt x="111" y="357"/>
                  </a:lnTo>
                  <a:lnTo>
                    <a:pt x="116" y="359"/>
                  </a:lnTo>
                  <a:lnTo>
                    <a:pt x="118" y="359"/>
                  </a:lnTo>
                  <a:lnTo>
                    <a:pt x="118" y="362"/>
                  </a:lnTo>
                  <a:lnTo>
                    <a:pt x="118" y="362"/>
                  </a:lnTo>
                  <a:lnTo>
                    <a:pt x="118" y="362"/>
                  </a:lnTo>
                  <a:lnTo>
                    <a:pt x="121" y="362"/>
                  </a:lnTo>
                  <a:lnTo>
                    <a:pt x="118" y="364"/>
                  </a:lnTo>
                  <a:lnTo>
                    <a:pt x="118" y="364"/>
                  </a:lnTo>
                  <a:lnTo>
                    <a:pt x="118" y="364"/>
                  </a:lnTo>
                  <a:lnTo>
                    <a:pt x="116" y="364"/>
                  </a:lnTo>
                  <a:lnTo>
                    <a:pt x="118" y="366"/>
                  </a:lnTo>
                  <a:lnTo>
                    <a:pt x="118" y="369"/>
                  </a:lnTo>
                  <a:lnTo>
                    <a:pt x="116" y="369"/>
                  </a:lnTo>
                  <a:lnTo>
                    <a:pt x="116" y="369"/>
                  </a:lnTo>
                  <a:lnTo>
                    <a:pt x="114" y="369"/>
                  </a:lnTo>
                  <a:lnTo>
                    <a:pt x="114" y="369"/>
                  </a:lnTo>
                  <a:lnTo>
                    <a:pt x="114" y="371"/>
                  </a:lnTo>
                  <a:lnTo>
                    <a:pt x="114" y="371"/>
                  </a:lnTo>
                  <a:lnTo>
                    <a:pt x="114" y="374"/>
                  </a:lnTo>
                  <a:lnTo>
                    <a:pt x="111" y="374"/>
                  </a:lnTo>
                  <a:lnTo>
                    <a:pt x="109" y="374"/>
                  </a:lnTo>
                  <a:lnTo>
                    <a:pt x="109" y="376"/>
                  </a:lnTo>
                  <a:lnTo>
                    <a:pt x="109" y="376"/>
                  </a:lnTo>
                  <a:lnTo>
                    <a:pt x="107" y="376"/>
                  </a:lnTo>
                  <a:lnTo>
                    <a:pt x="107" y="381"/>
                  </a:lnTo>
                  <a:lnTo>
                    <a:pt x="107" y="383"/>
                  </a:lnTo>
                  <a:lnTo>
                    <a:pt x="107" y="385"/>
                  </a:lnTo>
                  <a:lnTo>
                    <a:pt x="107" y="388"/>
                  </a:lnTo>
                  <a:lnTo>
                    <a:pt x="107" y="390"/>
                  </a:lnTo>
                  <a:lnTo>
                    <a:pt x="107" y="393"/>
                  </a:lnTo>
                  <a:lnTo>
                    <a:pt x="107" y="395"/>
                  </a:lnTo>
                  <a:lnTo>
                    <a:pt x="107" y="397"/>
                  </a:lnTo>
                  <a:lnTo>
                    <a:pt x="107" y="397"/>
                  </a:lnTo>
                  <a:lnTo>
                    <a:pt x="107" y="400"/>
                  </a:lnTo>
                  <a:lnTo>
                    <a:pt x="107" y="402"/>
                  </a:lnTo>
                  <a:lnTo>
                    <a:pt x="104" y="407"/>
                  </a:lnTo>
                  <a:lnTo>
                    <a:pt x="102" y="411"/>
                  </a:lnTo>
                  <a:lnTo>
                    <a:pt x="102" y="416"/>
                  </a:lnTo>
                  <a:lnTo>
                    <a:pt x="102" y="416"/>
                  </a:lnTo>
                  <a:lnTo>
                    <a:pt x="102" y="419"/>
                  </a:lnTo>
                  <a:lnTo>
                    <a:pt x="102" y="419"/>
                  </a:lnTo>
                  <a:lnTo>
                    <a:pt x="102" y="421"/>
                  </a:lnTo>
                  <a:lnTo>
                    <a:pt x="102" y="423"/>
                  </a:lnTo>
                  <a:lnTo>
                    <a:pt x="107" y="437"/>
                  </a:lnTo>
                  <a:lnTo>
                    <a:pt x="109" y="440"/>
                  </a:lnTo>
                  <a:lnTo>
                    <a:pt x="114" y="445"/>
                  </a:lnTo>
                  <a:lnTo>
                    <a:pt x="114" y="445"/>
                  </a:lnTo>
                  <a:lnTo>
                    <a:pt x="114" y="447"/>
                  </a:lnTo>
                  <a:lnTo>
                    <a:pt x="114" y="452"/>
                  </a:lnTo>
                  <a:lnTo>
                    <a:pt x="116" y="452"/>
                  </a:lnTo>
                  <a:lnTo>
                    <a:pt x="116" y="454"/>
                  </a:lnTo>
                  <a:lnTo>
                    <a:pt x="116" y="456"/>
                  </a:lnTo>
                  <a:lnTo>
                    <a:pt x="116" y="459"/>
                  </a:lnTo>
                  <a:lnTo>
                    <a:pt x="116" y="461"/>
                  </a:lnTo>
                  <a:lnTo>
                    <a:pt x="116" y="464"/>
                  </a:lnTo>
                  <a:lnTo>
                    <a:pt x="116" y="466"/>
                  </a:lnTo>
                  <a:lnTo>
                    <a:pt x="116" y="471"/>
                  </a:lnTo>
                  <a:lnTo>
                    <a:pt x="116" y="475"/>
                  </a:lnTo>
                  <a:lnTo>
                    <a:pt x="116" y="485"/>
                  </a:lnTo>
                  <a:lnTo>
                    <a:pt x="116" y="485"/>
                  </a:lnTo>
                  <a:lnTo>
                    <a:pt x="114" y="487"/>
                  </a:lnTo>
                  <a:lnTo>
                    <a:pt x="114" y="490"/>
                  </a:lnTo>
                  <a:lnTo>
                    <a:pt x="114" y="490"/>
                  </a:lnTo>
                  <a:lnTo>
                    <a:pt x="116" y="492"/>
                  </a:lnTo>
                  <a:lnTo>
                    <a:pt x="116" y="494"/>
                  </a:lnTo>
                  <a:lnTo>
                    <a:pt x="116" y="499"/>
                  </a:lnTo>
                  <a:lnTo>
                    <a:pt x="116" y="499"/>
                  </a:lnTo>
                  <a:lnTo>
                    <a:pt x="118" y="501"/>
                  </a:lnTo>
                  <a:lnTo>
                    <a:pt x="121" y="501"/>
                  </a:lnTo>
                  <a:lnTo>
                    <a:pt x="123" y="506"/>
                  </a:lnTo>
                  <a:lnTo>
                    <a:pt x="128" y="511"/>
                  </a:lnTo>
                  <a:lnTo>
                    <a:pt x="130" y="516"/>
                  </a:lnTo>
                  <a:lnTo>
                    <a:pt x="130" y="518"/>
                  </a:lnTo>
                  <a:lnTo>
                    <a:pt x="130" y="518"/>
                  </a:lnTo>
                  <a:lnTo>
                    <a:pt x="130" y="520"/>
                  </a:lnTo>
                  <a:lnTo>
                    <a:pt x="130" y="520"/>
                  </a:lnTo>
                  <a:lnTo>
                    <a:pt x="130" y="520"/>
                  </a:lnTo>
                  <a:lnTo>
                    <a:pt x="130" y="523"/>
                  </a:lnTo>
                  <a:lnTo>
                    <a:pt x="130" y="523"/>
                  </a:lnTo>
                  <a:lnTo>
                    <a:pt x="130" y="523"/>
                  </a:lnTo>
                  <a:lnTo>
                    <a:pt x="133" y="525"/>
                  </a:lnTo>
                  <a:lnTo>
                    <a:pt x="133" y="525"/>
                  </a:lnTo>
                  <a:lnTo>
                    <a:pt x="135" y="527"/>
                  </a:lnTo>
                  <a:lnTo>
                    <a:pt x="135" y="530"/>
                  </a:lnTo>
                  <a:lnTo>
                    <a:pt x="137" y="530"/>
                  </a:lnTo>
                  <a:lnTo>
                    <a:pt x="137" y="535"/>
                  </a:lnTo>
                  <a:lnTo>
                    <a:pt x="140" y="537"/>
                  </a:lnTo>
                  <a:lnTo>
                    <a:pt x="140" y="542"/>
                  </a:lnTo>
                  <a:lnTo>
                    <a:pt x="142" y="549"/>
                  </a:lnTo>
                  <a:lnTo>
                    <a:pt x="149" y="553"/>
                  </a:lnTo>
                  <a:lnTo>
                    <a:pt x="149" y="553"/>
                  </a:lnTo>
                  <a:lnTo>
                    <a:pt x="152" y="553"/>
                  </a:lnTo>
                  <a:lnTo>
                    <a:pt x="154" y="553"/>
                  </a:lnTo>
                  <a:lnTo>
                    <a:pt x="156" y="553"/>
                  </a:lnTo>
                  <a:lnTo>
                    <a:pt x="159" y="553"/>
                  </a:lnTo>
                  <a:lnTo>
                    <a:pt x="163" y="553"/>
                  </a:lnTo>
                  <a:lnTo>
                    <a:pt x="168" y="553"/>
                  </a:lnTo>
                  <a:lnTo>
                    <a:pt x="175" y="551"/>
                  </a:lnTo>
                  <a:lnTo>
                    <a:pt x="182" y="551"/>
                  </a:lnTo>
                  <a:lnTo>
                    <a:pt x="189" y="551"/>
                  </a:lnTo>
                  <a:lnTo>
                    <a:pt x="199" y="551"/>
                  </a:lnTo>
                  <a:lnTo>
                    <a:pt x="208" y="549"/>
                  </a:lnTo>
                  <a:lnTo>
                    <a:pt x="220" y="549"/>
                  </a:lnTo>
                  <a:lnTo>
                    <a:pt x="230" y="549"/>
                  </a:lnTo>
                  <a:lnTo>
                    <a:pt x="241" y="546"/>
                  </a:lnTo>
                  <a:lnTo>
                    <a:pt x="253" y="546"/>
                  </a:lnTo>
                  <a:lnTo>
                    <a:pt x="265" y="546"/>
                  </a:lnTo>
                  <a:lnTo>
                    <a:pt x="277" y="544"/>
                  </a:lnTo>
                  <a:lnTo>
                    <a:pt x="289" y="544"/>
                  </a:lnTo>
                  <a:lnTo>
                    <a:pt x="301" y="542"/>
                  </a:lnTo>
                  <a:lnTo>
                    <a:pt x="312" y="542"/>
                  </a:lnTo>
                  <a:lnTo>
                    <a:pt x="324" y="539"/>
                  </a:lnTo>
                  <a:lnTo>
                    <a:pt x="336" y="539"/>
                  </a:lnTo>
                  <a:lnTo>
                    <a:pt x="348" y="539"/>
                  </a:lnTo>
                  <a:lnTo>
                    <a:pt x="357" y="537"/>
                  </a:lnTo>
                  <a:lnTo>
                    <a:pt x="369" y="537"/>
                  </a:lnTo>
                  <a:lnTo>
                    <a:pt x="379" y="537"/>
                  </a:lnTo>
                  <a:lnTo>
                    <a:pt x="388" y="535"/>
                  </a:lnTo>
                  <a:lnTo>
                    <a:pt x="398" y="535"/>
                  </a:lnTo>
                  <a:lnTo>
                    <a:pt x="405" y="535"/>
                  </a:lnTo>
                  <a:lnTo>
                    <a:pt x="412" y="532"/>
                  </a:lnTo>
                  <a:lnTo>
                    <a:pt x="416" y="532"/>
                  </a:lnTo>
                  <a:lnTo>
                    <a:pt x="424" y="532"/>
                  </a:lnTo>
                  <a:lnTo>
                    <a:pt x="426" y="532"/>
                  </a:lnTo>
                  <a:lnTo>
                    <a:pt x="431" y="532"/>
                  </a:lnTo>
                  <a:lnTo>
                    <a:pt x="431" y="532"/>
                  </a:lnTo>
                  <a:lnTo>
                    <a:pt x="431" y="532"/>
                  </a:lnTo>
                  <a:lnTo>
                    <a:pt x="431" y="532"/>
                  </a:lnTo>
                  <a:lnTo>
                    <a:pt x="431" y="535"/>
                  </a:lnTo>
                  <a:lnTo>
                    <a:pt x="431" y="535"/>
                  </a:lnTo>
                  <a:lnTo>
                    <a:pt x="431" y="535"/>
                  </a:lnTo>
                  <a:lnTo>
                    <a:pt x="431" y="535"/>
                  </a:lnTo>
                  <a:lnTo>
                    <a:pt x="431" y="535"/>
                  </a:lnTo>
                  <a:lnTo>
                    <a:pt x="435" y="539"/>
                  </a:lnTo>
                  <a:lnTo>
                    <a:pt x="435" y="539"/>
                  </a:lnTo>
                  <a:lnTo>
                    <a:pt x="435" y="539"/>
                  </a:lnTo>
                  <a:lnTo>
                    <a:pt x="435" y="542"/>
                  </a:lnTo>
                  <a:lnTo>
                    <a:pt x="435" y="542"/>
                  </a:lnTo>
                  <a:lnTo>
                    <a:pt x="435" y="542"/>
                  </a:lnTo>
                  <a:lnTo>
                    <a:pt x="435" y="542"/>
                  </a:lnTo>
                  <a:lnTo>
                    <a:pt x="435" y="544"/>
                  </a:lnTo>
                  <a:lnTo>
                    <a:pt x="435" y="546"/>
                  </a:lnTo>
                  <a:lnTo>
                    <a:pt x="435" y="546"/>
                  </a:lnTo>
                  <a:lnTo>
                    <a:pt x="435" y="546"/>
                  </a:lnTo>
                  <a:lnTo>
                    <a:pt x="438" y="549"/>
                  </a:lnTo>
                  <a:lnTo>
                    <a:pt x="440" y="553"/>
                  </a:lnTo>
                  <a:lnTo>
                    <a:pt x="440" y="553"/>
                  </a:lnTo>
                  <a:lnTo>
                    <a:pt x="440" y="553"/>
                  </a:lnTo>
                  <a:lnTo>
                    <a:pt x="440" y="553"/>
                  </a:lnTo>
                  <a:lnTo>
                    <a:pt x="443" y="553"/>
                  </a:lnTo>
                  <a:lnTo>
                    <a:pt x="443" y="553"/>
                  </a:lnTo>
                  <a:lnTo>
                    <a:pt x="447" y="553"/>
                  </a:lnTo>
                  <a:lnTo>
                    <a:pt x="447" y="553"/>
                  </a:lnTo>
                  <a:lnTo>
                    <a:pt x="450" y="553"/>
                  </a:lnTo>
                  <a:lnTo>
                    <a:pt x="452" y="553"/>
                  </a:lnTo>
                  <a:lnTo>
                    <a:pt x="452" y="553"/>
                  </a:lnTo>
                  <a:lnTo>
                    <a:pt x="454" y="551"/>
                  </a:lnTo>
                  <a:lnTo>
                    <a:pt x="454" y="551"/>
                  </a:lnTo>
                  <a:lnTo>
                    <a:pt x="454" y="551"/>
                  </a:lnTo>
                  <a:lnTo>
                    <a:pt x="454" y="551"/>
                  </a:lnTo>
                  <a:lnTo>
                    <a:pt x="454" y="549"/>
                  </a:lnTo>
                  <a:lnTo>
                    <a:pt x="454" y="546"/>
                  </a:lnTo>
                  <a:lnTo>
                    <a:pt x="454" y="544"/>
                  </a:lnTo>
                  <a:lnTo>
                    <a:pt x="454" y="544"/>
                  </a:lnTo>
                  <a:lnTo>
                    <a:pt x="454" y="535"/>
                  </a:lnTo>
                  <a:lnTo>
                    <a:pt x="454" y="527"/>
                  </a:lnTo>
                  <a:lnTo>
                    <a:pt x="454" y="525"/>
                  </a:lnTo>
                  <a:lnTo>
                    <a:pt x="454" y="525"/>
                  </a:lnTo>
                  <a:lnTo>
                    <a:pt x="454" y="523"/>
                  </a:lnTo>
                  <a:lnTo>
                    <a:pt x="454" y="523"/>
                  </a:lnTo>
                  <a:lnTo>
                    <a:pt x="452" y="520"/>
                  </a:lnTo>
                  <a:lnTo>
                    <a:pt x="450" y="520"/>
                  </a:lnTo>
                  <a:lnTo>
                    <a:pt x="450" y="518"/>
                  </a:lnTo>
                  <a:lnTo>
                    <a:pt x="450" y="518"/>
                  </a:lnTo>
                  <a:lnTo>
                    <a:pt x="450" y="516"/>
                  </a:lnTo>
                  <a:lnTo>
                    <a:pt x="450" y="516"/>
                  </a:lnTo>
                  <a:lnTo>
                    <a:pt x="450" y="513"/>
                  </a:lnTo>
                  <a:lnTo>
                    <a:pt x="450" y="511"/>
                  </a:lnTo>
                  <a:lnTo>
                    <a:pt x="450" y="511"/>
                  </a:lnTo>
                  <a:lnTo>
                    <a:pt x="450" y="508"/>
                  </a:lnTo>
                  <a:lnTo>
                    <a:pt x="450" y="506"/>
                  </a:lnTo>
                  <a:lnTo>
                    <a:pt x="450" y="506"/>
                  </a:lnTo>
                  <a:lnTo>
                    <a:pt x="450" y="506"/>
                  </a:lnTo>
                  <a:lnTo>
                    <a:pt x="450" y="504"/>
                  </a:lnTo>
                  <a:lnTo>
                    <a:pt x="450" y="504"/>
                  </a:lnTo>
                  <a:lnTo>
                    <a:pt x="450" y="504"/>
                  </a:lnTo>
                  <a:lnTo>
                    <a:pt x="450" y="501"/>
                  </a:lnTo>
                  <a:lnTo>
                    <a:pt x="450" y="501"/>
                  </a:lnTo>
                  <a:lnTo>
                    <a:pt x="450" y="501"/>
                  </a:lnTo>
                  <a:lnTo>
                    <a:pt x="452" y="499"/>
                  </a:lnTo>
                  <a:lnTo>
                    <a:pt x="452" y="499"/>
                  </a:lnTo>
                  <a:lnTo>
                    <a:pt x="452" y="499"/>
                  </a:lnTo>
                  <a:lnTo>
                    <a:pt x="454" y="499"/>
                  </a:lnTo>
                  <a:lnTo>
                    <a:pt x="454" y="499"/>
                  </a:lnTo>
                  <a:lnTo>
                    <a:pt x="454" y="499"/>
                  </a:lnTo>
                  <a:lnTo>
                    <a:pt x="454" y="499"/>
                  </a:lnTo>
                  <a:lnTo>
                    <a:pt x="454" y="497"/>
                  </a:lnTo>
                  <a:lnTo>
                    <a:pt x="454" y="497"/>
                  </a:lnTo>
                  <a:lnTo>
                    <a:pt x="454" y="497"/>
                  </a:lnTo>
                  <a:lnTo>
                    <a:pt x="454" y="497"/>
                  </a:lnTo>
                  <a:lnTo>
                    <a:pt x="454" y="494"/>
                  </a:lnTo>
                  <a:lnTo>
                    <a:pt x="457" y="494"/>
                  </a:lnTo>
                  <a:lnTo>
                    <a:pt x="457" y="494"/>
                  </a:lnTo>
                  <a:lnTo>
                    <a:pt x="459" y="494"/>
                  </a:lnTo>
                  <a:lnTo>
                    <a:pt x="459" y="494"/>
                  </a:lnTo>
                  <a:lnTo>
                    <a:pt x="459" y="494"/>
                  </a:lnTo>
                  <a:lnTo>
                    <a:pt x="461" y="494"/>
                  </a:lnTo>
                  <a:lnTo>
                    <a:pt x="461" y="494"/>
                  </a:lnTo>
                  <a:lnTo>
                    <a:pt x="464" y="494"/>
                  </a:lnTo>
                  <a:lnTo>
                    <a:pt x="466" y="497"/>
                  </a:lnTo>
                  <a:lnTo>
                    <a:pt x="476" y="499"/>
                  </a:lnTo>
                  <a:lnTo>
                    <a:pt x="476" y="499"/>
                  </a:lnTo>
                  <a:lnTo>
                    <a:pt x="478" y="499"/>
                  </a:lnTo>
                  <a:lnTo>
                    <a:pt x="478" y="499"/>
                  </a:lnTo>
                  <a:lnTo>
                    <a:pt x="480" y="499"/>
                  </a:lnTo>
                  <a:lnTo>
                    <a:pt x="480" y="499"/>
                  </a:lnTo>
                  <a:lnTo>
                    <a:pt x="483" y="499"/>
                  </a:lnTo>
                  <a:lnTo>
                    <a:pt x="483" y="499"/>
                  </a:lnTo>
                  <a:lnTo>
                    <a:pt x="490" y="501"/>
                  </a:lnTo>
                  <a:lnTo>
                    <a:pt x="490" y="501"/>
                  </a:lnTo>
                  <a:lnTo>
                    <a:pt x="492" y="501"/>
                  </a:lnTo>
                  <a:lnTo>
                    <a:pt x="492" y="501"/>
                  </a:lnTo>
                  <a:lnTo>
                    <a:pt x="495" y="501"/>
                  </a:lnTo>
                  <a:lnTo>
                    <a:pt x="495" y="501"/>
                  </a:lnTo>
                  <a:lnTo>
                    <a:pt x="499" y="501"/>
                  </a:lnTo>
                  <a:lnTo>
                    <a:pt x="499" y="501"/>
                  </a:lnTo>
                  <a:lnTo>
                    <a:pt x="504" y="499"/>
                  </a:lnTo>
                  <a:lnTo>
                    <a:pt x="506" y="499"/>
                  </a:lnTo>
                  <a:lnTo>
                    <a:pt x="506" y="499"/>
                  </a:lnTo>
                  <a:lnTo>
                    <a:pt x="506" y="499"/>
                  </a:lnTo>
                  <a:lnTo>
                    <a:pt x="506" y="494"/>
                  </a:lnTo>
                  <a:lnTo>
                    <a:pt x="506" y="492"/>
                  </a:lnTo>
                  <a:lnTo>
                    <a:pt x="504" y="492"/>
                  </a:lnTo>
                  <a:lnTo>
                    <a:pt x="504" y="490"/>
                  </a:lnTo>
                  <a:lnTo>
                    <a:pt x="504" y="490"/>
                  </a:lnTo>
                  <a:lnTo>
                    <a:pt x="502" y="487"/>
                  </a:lnTo>
                  <a:lnTo>
                    <a:pt x="502" y="485"/>
                  </a:lnTo>
                  <a:lnTo>
                    <a:pt x="502" y="485"/>
                  </a:lnTo>
                  <a:lnTo>
                    <a:pt x="499" y="485"/>
                  </a:lnTo>
                  <a:lnTo>
                    <a:pt x="499" y="482"/>
                  </a:lnTo>
                  <a:lnTo>
                    <a:pt x="502" y="482"/>
                  </a:lnTo>
                  <a:lnTo>
                    <a:pt x="502" y="482"/>
                  </a:lnTo>
                  <a:lnTo>
                    <a:pt x="504" y="482"/>
                  </a:lnTo>
                  <a:lnTo>
                    <a:pt x="504" y="482"/>
                  </a:lnTo>
                  <a:lnTo>
                    <a:pt x="504" y="482"/>
                  </a:lnTo>
                  <a:lnTo>
                    <a:pt x="504" y="480"/>
                  </a:lnTo>
                  <a:lnTo>
                    <a:pt x="502" y="480"/>
                  </a:lnTo>
                  <a:lnTo>
                    <a:pt x="502" y="480"/>
                  </a:lnTo>
                  <a:lnTo>
                    <a:pt x="502" y="478"/>
                  </a:lnTo>
                  <a:lnTo>
                    <a:pt x="502" y="478"/>
                  </a:lnTo>
                  <a:lnTo>
                    <a:pt x="502" y="475"/>
                  </a:lnTo>
                  <a:lnTo>
                    <a:pt x="502" y="475"/>
                  </a:lnTo>
                  <a:lnTo>
                    <a:pt x="506" y="471"/>
                  </a:lnTo>
                  <a:lnTo>
                    <a:pt x="506" y="468"/>
                  </a:lnTo>
                  <a:lnTo>
                    <a:pt x="504" y="468"/>
                  </a:lnTo>
                  <a:lnTo>
                    <a:pt x="502" y="468"/>
                  </a:lnTo>
                  <a:lnTo>
                    <a:pt x="499" y="468"/>
                  </a:lnTo>
                  <a:lnTo>
                    <a:pt x="499" y="466"/>
                  </a:lnTo>
                  <a:lnTo>
                    <a:pt x="504" y="466"/>
                  </a:lnTo>
                  <a:lnTo>
                    <a:pt x="504" y="464"/>
                  </a:lnTo>
                  <a:lnTo>
                    <a:pt x="504" y="461"/>
                  </a:lnTo>
                  <a:lnTo>
                    <a:pt x="504" y="459"/>
                  </a:lnTo>
                  <a:lnTo>
                    <a:pt x="499" y="456"/>
                  </a:lnTo>
                  <a:lnTo>
                    <a:pt x="497" y="454"/>
                  </a:lnTo>
                  <a:lnTo>
                    <a:pt x="499" y="454"/>
                  </a:lnTo>
                  <a:lnTo>
                    <a:pt x="502" y="456"/>
                  </a:lnTo>
                  <a:lnTo>
                    <a:pt x="506" y="459"/>
                  </a:lnTo>
                  <a:lnTo>
                    <a:pt x="506" y="461"/>
                  </a:lnTo>
                  <a:lnTo>
                    <a:pt x="509" y="461"/>
                  </a:lnTo>
                  <a:lnTo>
                    <a:pt x="509" y="452"/>
                  </a:lnTo>
                  <a:lnTo>
                    <a:pt x="509" y="447"/>
                  </a:lnTo>
                  <a:lnTo>
                    <a:pt x="506" y="449"/>
                  </a:lnTo>
                  <a:lnTo>
                    <a:pt x="506" y="452"/>
                  </a:lnTo>
                  <a:lnTo>
                    <a:pt x="506" y="454"/>
                  </a:lnTo>
                  <a:lnTo>
                    <a:pt x="504" y="454"/>
                  </a:lnTo>
                  <a:lnTo>
                    <a:pt x="502" y="452"/>
                  </a:lnTo>
                  <a:lnTo>
                    <a:pt x="499" y="449"/>
                  </a:lnTo>
                  <a:lnTo>
                    <a:pt x="499" y="449"/>
                  </a:lnTo>
                  <a:lnTo>
                    <a:pt x="499" y="447"/>
                  </a:lnTo>
                  <a:lnTo>
                    <a:pt x="504" y="449"/>
                  </a:lnTo>
                  <a:lnTo>
                    <a:pt x="504" y="447"/>
                  </a:lnTo>
                  <a:lnTo>
                    <a:pt x="502" y="445"/>
                  </a:lnTo>
                  <a:lnTo>
                    <a:pt x="502" y="440"/>
                  </a:lnTo>
                  <a:lnTo>
                    <a:pt x="502" y="437"/>
                  </a:lnTo>
                  <a:lnTo>
                    <a:pt x="502" y="437"/>
                  </a:lnTo>
                  <a:lnTo>
                    <a:pt x="504" y="435"/>
                  </a:lnTo>
                  <a:lnTo>
                    <a:pt x="504" y="437"/>
                  </a:lnTo>
                  <a:lnTo>
                    <a:pt x="506" y="445"/>
                  </a:lnTo>
                  <a:lnTo>
                    <a:pt x="506" y="445"/>
                  </a:lnTo>
                  <a:lnTo>
                    <a:pt x="506" y="445"/>
                  </a:lnTo>
                  <a:lnTo>
                    <a:pt x="509" y="445"/>
                  </a:lnTo>
                  <a:lnTo>
                    <a:pt x="511" y="442"/>
                  </a:lnTo>
                  <a:lnTo>
                    <a:pt x="513" y="440"/>
                  </a:lnTo>
                  <a:lnTo>
                    <a:pt x="516" y="433"/>
                  </a:lnTo>
                  <a:lnTo>
                    <a:pt x="518" y="433"/>
                  </a:lnTo>
                  <a:lnTo>
                    <a:pt x="518" y="433"/>
                  </a:lnTo>
                  <a:lnTo>
                    <a:pt x="518" y="428"/>
                  </a:lnTo>
                  <a:lnTo>
                    <a:pt x="518" y="426"/>
                  </a:lnTo>
                  <a:lnTo>
                    <a:pt x="516" y="426"/>
                  </a:lnTo>
                  <a:lnTo>
                    <a:pt x="511" y="423"/>
                  </a:lnTo>
                  <a:lnTo>
                    <a:pt x="511" y="423"/>
                  </a:lnTo>
                  <a:lnTo>
                    <a:pt x="506" y="423"/>
                  </a:lnTo>
                  <a:lnTo>
                    <a:pt x="502" y="423"/>
                  </a:lnTo>
                  <a:lnTo>
                    <a:pt x="497" y="421"/>
                  </a:lnTo>
                  <a:lnTo>
                    <a:pt x="495" y="419"/>
                  </a:lnTo>
                  <a:lnTo>
                    <a:pt x="495" y="419"/>
                  </a:lnTo>
                  <a:lnTo>
                    <a:pt x="495" y="419"/>
                  </a:lnTo>
                  <a:lnTo>
                    <a:pt x="497" y="419"/>
                  </a:lnTo>
                  <a:lnTo>
                    <a:pt x="499" y="421"/>
                  </a:lnTo>
                  <a:lnTo>
                    <a:pt x="511" y="421"/>
                  </a:lnTo>
                  <a:lnTo>
                    <a:pt x="516" y="421"/>
                  </a:lnTo>
                  <a:lnTo>
                    <a:pt x="516" y="419"/>
                  </a:lnTo>
                  <a:lnTo>
                    <a:pt x="516" y="416"/>
                  </a:lnTo>
                  <a:lnTo>
                    <a:pt x="513" y="414"/>
                  </a:lnTo>
                  <a:lnTo>
                    <a:pt x="511" y="411"/>
                  </a:lnTo>
                  <a:lnTo>
                    <a:pt x="509" y="409"/>
                  </a:lnTo>
                  <a:lnTo>
                    <a:pt x="509" y="409"/>
                  </a:lnTo>
                  <a:lnTo>
                    <a:pt x="509" y="409"/>
                  </a:lnTo>
                  <a:lnTo>
                    <a:pt x="511" y="407"/>
                  </a:lnTo>
                  <a:lnTo>
                    <a:pt x="511" y="407"/>
                  </a:lnTo>
                  <a:lnTo>
                    <a:pt x="511" y="407"/>
                  </a:lnTo>
                  <a:lnTo>
                    <a:pt x="511" y="409"/>
                  </a:lnTo>
                  <a:lnTo>
                    <a:pt x="513" y="409"/>
                  </a:lnTo>
                  <a:lnTo>
                    <a:pt x="513" y="411"/>
                  </a:lnTo>
                  <a:lnTo>
                    <a:pt x="513" y="411"/>
                  </a:lnTo>
                  <a:lnTo>
                    <a:pt x="516" y="411"/>
                  </a:lnTo>
                  <a:lnTo>
                    <a:pt x="516" y="414"/>
                  </a:lnTo>
                  <a:lnTo>
                    <a:pt x="516" y="411"/>
                  </a:lnTo>
                  <a:lnTo>
                    <a:pt x="518" y="411"/>
                  </a:lnTo>
                  <a:lnTo>
                    <a:pt x="516" y="411"/>
                  </a:lnTo>
                  <a:lnTo>
                    <a:pt x="516" y="409"/>
                  </a:lnTo>
                  <a:lnTo>
                    <a:pt x="523" y="397"/>
                  </a:lnTo>
                  <a:lnTo>
                    <a:pt x="523" y="393"/>
                  </a:lnTo>
                  <a:lnTo>
                    <a:pt x="521" y="393"/>
                  </a:lnTo>
                  <a:lnTo>
                    <a:pt x="516" y="395"/>
                  </a:lnTo>
                  <a:lnTo>
                    <a:pt x="511" y="400"/>
                  </a:lnTo>
                  <a:lnTo>
                    <a:pt x="511" y="400"/>
                  </a:lnTo>
                  <a:lnTo>
                    <a:pt x="513" y="397"/>
                  </a:lnTo>
                  <a:lnTo>
                    <a:pt x="513" y="395"/>
                  </a:lnTo>
                  <a:lnTo>
                    <a:pt x="511" y="395"/>
                  </a:lnTo>
                  <a:lnTo>
                    <a:pt x="511" y="395"/>
                  </a:lnTo>
                  <a:lnTo>
                    <a:pt x="509" y="395"/>
                  </a:lnTo>
                  <a:lnTo>
                    <a:pt x="509" y="395"/>
                  </a:lnTo>
                  <a:lnTo>
                    <a:pt x="506" y="395"/>
                  </a:lnTo>
                  <a:lnTo>
                    <a:pt x="506" y="393"/>
                  </a:lnTo>
                  <a:lnTo>
                    <a:pt x="506" y="393"/>
                  </a:lnTo>
                  <a:lnTo>
                    <a:pt x="509" y="393"/>
                  </a:lnTo>
                  <a:lnTo>
                    <a:pt x="509" y="390"/>
                  </a:lnTo>
                  <a:lnTo>
                    <a:pt x="511" y="390"/>
                  </a:lnTo>
                  <a:lnTo>
                    <a:pt x="513" y="390"/>
                  </a:lnTo>
                  <a:lnTo>
                    <a:pt x="516" y="390"/>
                  </a:lnTo>
                  <a:lnTo>
                    <a:pt x="518" y="390"/>
                  </a:lnTo>
                  <a:lnTo>
                    <a:pt x="521" y="385"/>
                  </a:lnTo>
                  <a:lnTo>
                    <a:pt x="518" y="385"/>
                  </a:lnTo>
                  <a:lnTo>
                    <a:pt x="516" y="383"/>
                  </a:lnTo>
                  <a:lnTo>
                    <a:pt x="513" y="381"/>
                  </a:lnTo>
                  <a:lnTo>
                    <a:pt x="516" y="381"/>
                  </a:lnTo>
                  <a:lnTo>
                    <a:pt x="518" y="381"/>
                  </a:lnTo>
                  <a:lnTo>
                    <a:pt x="521" y="383"/>
                  </a:lnTo>
                  <a:lnTo>
                    <a:pt x="521" y="383"/>
                  </a:lnTo>
                  <a:lnTo>
                    <a:pt x="523" y="388"/>
                  </a:lnTo>
                  <a:lnTo>
                    <a:pt x="523" y="390"/>
                  </a:lnTo>
                  <a:lnTo>
                    <a:pt x="523" y="388"/>
                  </a:lnTo>
                  <a:lnTo>
                    <a:pt x="525" y="388"/>
                  </a:lnTo>
                  <a:lnTo>
                    <a:pt x="525" y="378"/>
                  </a:lnTo>
                  <a:lnTo>
                    <a:pt x="525" y="376"/>
                  </a:lnTo>
                  <a:lnTo>
                    <a:pt x="525" y="374"/>
                  </a:lnTo>
                  <a:lnTo>
                    <a:pt x="523" y="371"/>
                  </a:lnTo>
                  <a:lnTo>
                    <a:pt x="521" y="374"/>
                  </a:lnTo>
                  <a:lnTo>
                    <a:pt x="521" y="374"/>
                  </a:lnTo>
                  <a:lnTo>
                    <a:pt x="523" y="376"/>
                  </a:lnTo>
                  <a:lnTo>
                    <a:pt x="523" y="376"/>
                  </a:lnTo>
                  <a:lnTo>
                    <a:pt x="516" y="378"/>
                  </a:lnTo>
                  <a:lnTo>
                    <a:pt x="513" y="378"/>
                  </a:lnTo>
                  <a:lnTo>
                    <a:pt x="518" y="374"/>
                  </a:lnTo>
                  <a:lnTo>
                    <a:pt x="518" y="371"/>
                  </a:lnTo>
                  <a:lnTo>
                    <a:pt x="513" y="369"/>
                  </a:lnTo>
                  <a:lnTo>
                    <a:pt x="511" y="369"/>
                  </a:lnTo>
                  <a:lnTo>
                    <a:pt x="509" y="369"/>
                  </a:lnTo>
                  <a:lnTo>
                    <a:pt x="509" y="366"/>
                  </a:lnTo>
                  <a:lnTo>
                    <a:pt x="509" y="366"/>
                  </a:lnTo>
                  <a:lnTo>
                    <a:pt x="511" y="366"/>
                  </a:lnTo>
                  <a:lnTo>
                    <a:pt x="511" y="366"/>
                  </a:lnTo>
                  <a:lnTo>
                    <a:pt x="513" y="366"/>
                  </a:lnTo>
                  <a:lnTo>
                    <a:pt x="516" y="369"/>
                  </a:lnTo>
                  <a:lnTo>
                    <a:pt x="521" y="369"/>
                  </a:lnTo>
                  <a:lnTo>
                    <a:pt x="525" y="366"/>
                  </a:lnTo>
                  <a:lnTo>
                    <a:pt x="525" y="366"/>
                  </a:lnTo>
                  <a:lnTo>
                    <a:pt x="528" y="364"/>
                  </a:lnTo>
                  <a:lnTo>
                    <a:pt x="530" y="359"/>
                  </a:lnTo>
                  <a:lnTo>
                    <a:pt x="530" y="357"/>
                  </a:lnTo>
                  <a:lnTo>
                    <a:pt x="530" y="355"/>
                  </a:lnTo>
                  <a:lnTo>
                    <a:pt x="530" y="355"/>
                  </a:lnTo>
                  <a:lnTo>
                    <a:pt x="530" y="355"/>
                  </a:lnTo>
                  <a:lnTo>
                    <a:pt x="525" y="352"/>
                  </a:lnTo>
                  <a:lnTo>
                    <a:pt x="525" y="352"/>
                  </a:lnTo>
                  <a:lnTo>
                    <a:pt x="521" y="352"/>
                  </a:lnTo>
                  <a:lnTo>
                    <a:pt x="521" y="352"/>
                  </a:lnTo>
                  <a:lnTo>
                    <a:pt x="525" y="350"/>
                  </a:lnTo>
                  <a:lnTo>
                    <a:pt x="525" y="348"/>
                  </a:lnTo>
                  <a:lnTo>
                    <a:pt x="523" y="348"/>
                  </a:lnTo>
                  <a:lnTo>
                    <a:pt x="521" y="345"/>
                  </a:lnTo>
                  <a:lnTo>
                    <a:pt x="523" y="345"/>
                  </a:lnTo>
                  <a:lnTo>
                    <a:pt x="523" y="345"/>
                  </a:lnTo>
                  <a:lnTo>
                    <a:pt x="525" y="345"/>
                  </a:lnTo>
                  <a:lnTo>
                    <a:pt x="525" y="348"/>
                  </a:lnTo>
                  <a:lnTo>
                    <a:pt x="525" y="348"/>
                  </a:lnTo>
                  <a:lnTo>
                    <a:pt x="528" y="348"/>
                  </a:lnTo>
                  <a:lnTo>
                    <a:pt x="532" y="348"/>
                  </a:lnTo>
                  <a:lnTo>
                    <a:pt x="535" y="350"/>
                  </a:lnTo>
                  <a:lnTo>
                    <a:pt x="537" y="350"/>
                  </a:lnTo>
                  <a:lnTo>
                    <a:pt x="539" y="348"/>
                  </a:lnTo>
                  <a:lnTo>
                    <a:pt x="542" y="343"/>
                  </a:lnTo>
                  <a:lnTo>
                    <a:pt x="539" y="343"/>
                  </a:lnTo>
                  <a:lnTo>
                    <a:pt x="537" y="340"/>
                  </a:lnTo>
                  <a:lnTo>
                    <a:pt x="537" y="338"/>
                  </a:lnTo>
                  <a:lnTo>
                    <a:pt x="537" y="338"/>
                  </a:lnTo>
                  <a:lnTo>
                    <a:pt x="537" y="336"/>
                  </a:lnTo>
                  <a:lnTo>
                    <a:pt x="537" y="336"/>
                  </a:lnTo>
                  <a:lnTo>
                    <a:pt x="539" y="333"/>
                  </a:lnTo>
                  <a:lnTo>
                    <a:pt x="539" y="333"/>
                  </a:lnTo>
                  <a:lnTo>
                    <a:pt x="539" y="333"/>
                  </a:lnTo>
                  <a:lnTo>
                    <a:pt x="542" y="336"/>
                  </a:lnTo>
                  <a:lnTo>
                    <a:pt x="542" y="336"/>
                  </a:lnTo>
                  <a:lnTo>
                    <a:pt x="542" y="338"/>
                  </a:lnTo>
                  <a:lnTo>
                    <a:pt x="547" y="333"/>
                  </a:lnTo>
                  <a:lnTo>
                    <a:pt x="549" y="329"/>
                  </a:lnTo>
                  <a:lnTo>
                    <a:pt x="547" y="326"/>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5" name="Freeform 44"/>
            <p:cNvSpPr>
              <a:spLocks noEditPoints="1"/>
            </p:cNvSpPr>
            <p:nvPr/>
          </p:nvSpPr>
          <p:spPr bwMode="auto">
            <a:xfrm>
              <a:off x="5003887" y="4868897"/>
              <a:ext cx="1079696" cy="944009"/>
            </a:xfrm>
            <a:custGeom>
              <a:avLst/>
              <a:gdLst>
                <a:gd name="T0" fmla="*/ 286 w 931"/>
                <a:gd name="T1" fmla="*/ 190 h 814"/>
                <a:gd name="T2" fmla="*/ 108 w 931"/>
                <a:gd name="T3" fmla="*/ 121 h 814"/>
                <a:gd name="T4" fmla="*/ 662 w 931"/>
                <a:gd name="T5" fmla="*/ 533 h 814"/>
                <a:gd name="T6" fmla="*/ 887 w 931"/>
                <a:gd name="T7" fmla="*/ 438 h 814"/>
                <a:gd name="T8" fmla="*/ 773 w 931"/>
                <a:gd name="T9" fmla="*/ 239 h 814"/>
                <a:gd name="T10" fmla="*/ 801 w 931"/>
                <a:gd name="T11" fmla="*/ 284 h 814"/>
                <a:gd name="T12" fmla="*/ 685 w 931"/>
                <a:gd name="T13" fmla="*/ 85 h 814"/>
                <a:gd name="T14" fmla="*/ 659 w 931"/>
                <a:gd name="T15" fmla="*/ 7 h 814"/>
                <a:gd name="T16" fmla="*/ 598 w 931"/>
                <a:gd name="T17" fmla="*/ 5 h 814"/>
                <a:gd name="T18" fmla="*/ 586 w 931"/>
                <a:gd name="T19" fmla="*/ 59 h 814"/>
                <a:gd name="T20" fmla="*/ 376 w 931"/>
                <a:gd name="T21" fmla="*/ 55 h 814"/>
                <a:gd name="T22" fmla="*/ 2 w 931"/>
                <a:gd name="T23" fmla="*/ 62 h 814"/>
                <a:gd name="T24" fmla="*/ 30 w 931"/>
                <a:gd name="T25" fmla="*/ 140 h 814"/>
                <a:gd name="T26" fmla="*/ 54 w 931"/>
                <a:gd name="T27" fmla="*/ 107 h 814"/>
                <a:gd name="T28" fmla="*/ 82 w 931"/>
                <a:gd name="T29" fmla="*/ 121 h 814"/>
                <a:gd name="T30" fmla="*/ 134 w 931"/>
                <a:gd name="T31" fmla="*/ 114 h 814"/>
                <a:gd name="T32" fmla="*/ 146 w 931"/>
                <a:gd name="T33" fmla="*/ 116 h 814"/>
                <a:gd name="T34" fmla="*/ 212 w 931"/>
                <a:gd name="T35" fmla="*/ 128 h 814"/>
                <a:gd name="T36" fmla="*/ 238 w 931"/>
                <a:gd name="T37" fmla="*/ 145 h 814"/>
                <a:gd name="T38" fmla="*/ 257 w 931"/>
                <a:gd name="T39" fmla="*/ 168 h 814"/>
                <a:gd name="T40" fmla="*/ 312 w 931"/>
                <a:gd name="T41" fmla="*/ 183 h 814"/>
                <a:gd name="T42" fmla="*/ 359 w 931"/>
                <a:gd name="T43" fmla="*/ 142 h 814"/>
                <a:gd name="T44" fmla="*/ 428 w 931"/>
                <a:gd name="T45" fmla="*/ 138 h 814"/>
                <a:gd name="T46" fmla="*/ 501 w 931"/>
                <a:gd name="T47" fmla="*/ 204 h 814"/>
                <a:gd name="T48" fmla="*/ 553 w 931"/>
                <a:gd name="T49" fmla="*/ 237 h 814"/>
                <a:gd name="T50" fmla="*/ 570 w 931"/>
                <a:gd name="T51" fmla="*/ 313 h 814"/>
                <a:gd name="T52" fmla="*/ 577 w 931"/>
                <a:gd name="T53" fmla="*/ 393 h 814"/>
                <a:gd name="T54" fmla="*/ 579 w 931"/>
                <a:gd name="T55" fmla="*/ 358 h 814"/>
                <a:gd name="T56" fmla="*/ 605 w 931"/>
                <a:gd name="T57" fmla="*/ 398 h 814"/>
                <a:gd name="T58" fmla="*/ 603 w 931"/>
                <a:gd name="T59" fmla="*/ 431 h 814"/>
                <a:gd name="T60" fmla="*/ 655 w 931"/>
                <a:gd name="T61" fmla="*/ 497 h 814"/>
                <a:gd name="T62" fmla="*/ 676 w 931"/>
                <a:gd name="T63" fmla="*/ 471 h 814"/>
                <a:gd name="T64" fmla="*/ 700 w 931"/>
                <a:gd name="T65" fmla="*/ 507 h 814"/>
                <a:gd name="T66" fmla="*/ 709 w 931"/>
                <a:gd name="T67" fmla="*/ 556 h 814"/>
                <a:gd name="T68" fmla="*/ 738 w 931"/>
                <a:gd name="T69" fmla="*/ 592 h 814"/>
                <a:gd name="T70" fmla="*/ 792 w 931"/>
                <a:gd name="T71" fmla="*/ 632 h 814"/>
                <a:gd name="T72" fmla="*/ 804 w 931"/>
                <a:gd name="T73" fmla="*/ 677 h 814"/>
                <a:gd name="T74" fmla="*/ 865 w 931"/>
                <a:gd name="T75" fmla="*/ 665 h 814"/>
                <a:gd name="T76" fmla="*/ 887 w 931"/>
                <a:gd name="T77" fmla="*/ 649 h 814"/>
                <a:gd name="T78" fmla="*/ 787 w 931"/>
                <a:gd name="T79" fmla="*/ 251 h 814"/>
                <a:gd name="T80" fmla="*/ 851 w 931"/>
                <a:gd name="T81" fmla="*/ 386 h 814"/>
                <a:gd name="T82" fmla="*/ 922 w 931"/>
                <a:gd name="T83" fmla="*/ 807 h 814"/>
                <a:gd name="T84" fmla="*/ 565 w 931"/>
                <a:gd name="T85" fmla="*/ 270 h 814"/>
                <a:gd name="T86" fmla="*/ 560 w 931"/>
                <a:gd name="T87" fmla="*/ 254 h 814"/>
                <a:gd name="T88" fmla="*/ 546 w 931"/>
                <a:gd name="T89" fmla="*/ 225 h 814"/>
                <a:gd name="T90" fmla="*/ 747 w 931"/>
                <a:gd name="T91" fmla="*/ 767 h 814"/>
                <a:gd name="T92" fmla="*/ 709 w 931"/>
                <a:gd name="T93" fmla="*/ 772 h 814"/>
                <a:gd name="T94" fmla="*/ 764 w 931"/>
                <a:gd name="T95" fmla="*/ 601 h 814"/>
                <a:gd name="T96" fmla="*/ 754 w 931"/>
                <a:gd name="T97" fmla="*/ 601 h 814"/>
                <a:gd name="T98" fmla="*/ 624 w 931"/>
                <a:gd name="T99" fmla="*/ 777 h 814"/>
                <a:gd name="T100" fmla="*/ 674 w 931"/>
                <a:gd name="T101" fmla="*/ 535 h 814"/>
                <a:gd name="T102" fmla="*/ 771 w 931"/>
                <a:gd name="T103" fmla="*/ 746 h 814"/>
                <a:gd name="T104" fmla="*/ 764 w 931"/>
                <a:gd name="T105" fmla="*/ 760 h 814"/>
                <a:gd name="T106" fmla="*/ 823 w 931"/>
                <a:gd name="T107" fmla="*/ 665 h 814"/>
                <a:gd name="T108" fmla="*/ 596 w 931"/>
                <a:gd name="T109" fmla="*/ 414 h 814"/>
                <a:gd name="T110" fmla="*/ 780 w 931"/>
                <a:gd name="T111" fmla="*/ 748 h 814"/>
                <a:gd name="T112" fmla="*/ 856 w 931"/>
                <a:gd name="T113" fmla="*/ 675 h 814"/>
                <a:gd name="T114" fmla="*/ 884 w 931"/>
                <a:gd name="T115" fmla="*/ 670 h 814"/>
                <a:gd name="T116" fmla="*/ 901 w 931"/>
                <a:gd name="T117" fmla="*/ 649 h 814"/>
                <a:gd name="T118" fmla="*/ 785 w 931"/>
                <a:gd name="T119" fmla="*/ 736 h 814"/>
                <a:gd name="T120" fmla="*/ 851 w 931"/>
                <a:gd name="T121" fmla="*/ 701 h 814"/>
                <a:gd name="T122" fmla="*/ 827 w 931"/>
                <a:gd name="T123" fmla="*/ 729 h 814"/>
                <a:gd name="T124" fmla="*/ 882 w 931"/>
                <a:gd name="T125" fmla="*/ 672 h 8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31" h="814">
                  <a:moveTo>
                    <a:pt x="340" y="166"/>
                  </a:moveTo>
                  <a:lnTo>
                    <a:pt x="338" y="168"/>
                  </a:lnTo>
                  <a:lnTo>
                    <a:pt x="333" y="171"/>
                  </a:lnTo>
                  <a:lnTo>
                    <a:pt x="333" y="173"/>
                  </a:lnTo>
                  <a:lnTo>
                    <a:pt x="338" y="171"/>
                  </a:lnTo>
                  <a:lnTo>
                    <a:pt x="340" y="168"/>
                  </a:lnTo>
                  <a:lnTo>
                    <a:pt x="343" y="166"/>
                  </a:lnTo>
                  <a:lnTo>
                    <a:pt x="340" y="166"/>
                  </a:lnTo>
                  <a:lnTo>
                    <a:pt x="340" y="166"/>
                  </a:lnTo>
                  <a:close/>
                  <a:moveTo>
                    <a:pt x="328" y="175"/>
                  </a:moveTo>
                  <a:lnTo>
                    <a:pt x="328" y="178"/>
                  </a:lnTo>
                  <a:lnTo>
                    <a:pt x="326" y="180"/>
                  </a:lnTo>
                  <a:lnTo>
                    <a:pt x="326" y="180"/>
                  </a:lnTo>
                  <a:lnTo>
                    <a:pt x="326" y="180"/>
                  </a:lnTo>
                  <a:lnTo>
                    <a:pt x="324" y="180"/>
                  </a:lnTo>
                  <a:lnTo>
                    <a:pt x="324" y="180"/>
                  </a:lnTo>
                  <a:lnTo>
                    <a:pt x="324" y="183"/>
                  </a:lnTo>
                  <a:lnTo>
                    <a:pt x="324" y="183"/>
                  </a:lnTo>
                  <a:lnTo>
                    <a:pt x="324" y="183"/>
                  </a:lnTo>
                  <a:lnTo>
                    <a:pt x="321" y="183"/>
                  </a:lnTo>
                  <a:lnTo>
                    <a:pt x="300" y="197"/>
                  </a:lnTo>
                  <a:lnTo>
                    <a:pt x="298" y="199"/>
                  </a:lnTo>
                  <a:lnTo>
                    <a:pt x="295" y="199"/>
                  </a:lnTo>
                  <a:lnTo>
                    <a:pt x="290" y="199"/>
                  </a:lnTo>
                  <a:lnTo>
                    <a:pt x="288" y="199"/>
                  </a:lnTo>
                  <a:lnTo>
                    <a:pt x="293" y="199"/>
                  </a:lnTo>
                  <a:lnTo>
                    <a:pt x="295" y="199"/>
                  </a:lnTo>
                  <a:lnTo>
                    <a:pt x="300" y="199"/>
                  </a:lnTo>
                  <a:lnTo>
                    <a:pt x="302" y="199"/>
                  </a:lnTo>
                  <a:lnTo>
                    <a:pt x="309" y="194"/>
                  </a:lnTo>
                  <a:lnTo>
                    <a:pt x="312" y="192"/>
                  </a:lnTo>
                  <a:lnTo>
                    <a:pt x="321" y="185"/>
                  </a:lnTo>
                  <a:lnTo>
                    <a:pt x="326" y="180"/>
                  </a:lnTo>
                  <a:lnTo>
                    <a:pt x="328" y="178"/>
                  </a:lnTo>
                  <a:lnTo>
                    <a:pt x="328" y="178"/>
                  </a:lnTo>
                  <a:lnTo>
                    <a:pt x="331" y="175"/>
                  </a:lnTo>
                  <a:lnTo>
                    <a:pt x="331" y="175"/>
                  </a:lnTo>
                  <a:lnTo>
                    <a:pt x="331" y="175"/>
                  </a:lnTo>
                  <a:lnTo>
                    <a:pt x="328" y="175"/>
                  </a:lnTo>
                  <a:close/>
                  <a:moveTo>
                    <a:pt x="290" y="192"/>
                  </a:moveTo>
                  <a:lnTo>
                    <a:pt x="290" y="190"/>
                  </a:lnTo>
                  <a:lnTo>
                    <a:pt x="288" y="190"/>
                  </a:lnTo>
                  <a:lnTo>
                    <a:pt x="288" y="190"/>
                  </a:lnTo>
                  <a:lnTo>
                    <a:pt x="286" y="190"/>
                  </a:lnTo>
                  <a:lnTo>
                    <a:pt x="283" y="190"/>
                  </a:lnTo>
                  <a:lnTo>
                    <a:pt x="281" y="192"/>
                  </a:lnTo>
                  <a:lnTo>
                    <a:pt x="281" y="192"/>
                  </a:lnTo>
                  <a:lnTo>
                    <a:pt x="276" y="192"/>
                  </a:lnTo>
                  <a:lnTo>
                    <a:pt x="276" y="192"/>
                  </a:lnTo>
                  <a:lnTo>
                    <a:pt x="279" y="194"/>
                  </a:lnTo>
                  <a:lnTo>
                    <a:pt x="281" y="194"/>
                  </a:lnTo>
                  <a:lnTo>
                    <a:pt x="281" y="194"/>
                  </a:lnTo>
                  <a:lnTo>
                    <a:pt x="281" y="197"/>
                  </a:lnTo>
                  <a:lnTo>
                    <a:pt x="283" y="197"/>
                  </a:lnTo>
                  <a:lnTo>
                    <a:pt x="283" y="197"/>
                  </a:lnTo>
                  <a:lnTo>
                    <a:pt x="286" y="197"/>
                  </a:lnTo>
                  <a:lnTo>
                    <a:pt x="288" y="197"/>
                  </a:lnTo>
                  <a:lnTo>
                    <a:pt x="288" y="197"/>
                  </a:lnTo>
                  <a:lnTo>
                    <a:pt x="288" y="194"/>
                  </a:lnTo>
                  <a:lnTo>
                    <a:pt x="288" y="194"/>
                  </a:lnTo>
                  <a:lnTo>
                    <a:pt x="288" y="192"/>
                  </a:lnTo>
                  <a:lnTo>
                    <a:pt x="290" y="192"/>
                  </a:lnTo>
                  <a:close/>
                  <a:moveTo>
                    <a:pt x="108" y="121"/>
                  </a:moveTo>
                  <a:lnTo>
                    <a:pt x="106" y="123"/>
                  </a:lnTo>
                  <a:lnTo>
                    <a:pt x="106" y="123"/>
                  </a:lnTo>
                  <a:lnTo>
                    <a:pt x="104" y="123"/>
                  </a:lnTo>
                  <a:lnTo>
                    <a:pt x="92" y="128"/>
                  </a:lnTo>
                  <a:lnTo>
                    <a:pt x="87" y="128"/>
                  </a:lnTo>
                  <a:lnTo>
                    <a:pt x="85" y="128"/>
                  </a:lnTo>
                  <a:lnTo>
                    <a:pt x="82" y="128"/>
                  </a:lnTo>
                  <a:lnTo>
                    <a:pt x="82" y="130"/>
                  </a:lnTo>
                  <a:lnTo>
                    <a:pt x="78" y="130"/>
                  </a:lnTo>
                  <a:lnTo>
                    <a:pt x="70" y="133"/>
                  </a:lnTo>
                  <a:lnTo>
                    <a:pt x="66" y="135"/>
                  </a:lnTo>
                  <a:lnTo>
                    <a:pt x="54" y="138"/>
                  </a:lnTo>
                  <a:lnTo>
                    <a:pt x="44" y="140"/>
                  </a:lnTo>
                  <a:lnTo>
                    <a:pt x="42" y="140"/>
                  </a:lnTo>
                  <a:lnTo>
                    <a:pt x="49" y="140"/>
                  </a:lnTo>
                  <a:lnTo>
                    <a:pt x="120" y="123"/>
                  </a:lnTo>
                  <a:lnTo>
                    <a:pt x="120" y="123"/>
                  </a:lnTo>
                  <a:lnTo>
                    <a:pt x="120" y="123"/>
                  </a:lnTo>
                  <a:lnTo>
                    <a:pt x="120" y="123"/>
                  </a:lnTo>
                  <a:lnTo>
                    <a:pt x="120" y="123"/>
                  </a:lnTo>
                  <a:lnTo>
                    <a:pt x="123" y="123"/>
                  </a:lnTo>
                  <a:lnTo>
                    <a:pt x="123" y="123"/>
                  </a:lnTo>
                  <a:lnTo>
                    <a:pt x="125" y="121"/>
                  </a:lnTo>
                  <a:lnTo>
                    <a:pt x="113" y="121"/>
                  </a:lnTo>
                  <a:lnTo>
                    <a:pt x="108" y="121"/>
                  </a:lnTo>
                  <a:close/>
                  <a:moveTo>
                    <a:pt x="903" y="597"/>
                  </a:moveTo>
                  <a:lnTo>
                    <a:pt x="903" y="599"/>
                  </a:lnTo>
                  <a:lnTo>
                    <a:pt x="903" y="599"/>
                  </a:lnTo>
                  <a:lnTo>
                    <a:pt x="903" y="599"/>
                  </a:lnTo>
                  <a:lnTo>
                    <a:pt x="905" y="599"/>
                  </a:lnTo>
                  <a:lnTo>
                    <a:pt x="905" y="597"/>
                  </a:lnTo>
                  <a:lnTo>
                    <a:pt x="905" y="590"/>
                  </a:lnTo>
                  <a:lnTo>
                    <a:pt x="905" y="590"/>
                  </a:lnTo>
                  <a:lnTo>
                    <a:pt x="905" y="590"/>
                  </a:lnTo>
                  <a:lnTo>
                    <a:pt x="903" y="590"/>
                  </a:lnTo>
                  <a:lnTo>
                    <a:pt x="903" y="592"/>
                  </a:lnTo>
                  <a:lnTo>
                    <a:pt x="903" y="592"/>
                  </a:lnTo>
                  <a:lnTo>
                    <a:pt x="903" y="592"/>
                  </a:lnTo>
                  <a:lnTo>
                    <a:pt x="903" y="594"/>
                  </a:lnTo>
                  <a:lnTo>
                    <a:pt x="903" y="594"/>
                  </a:lnTo>
                  <a:lnTo>
                    <a:pt x="903" y="594"/>
                  </a:lnTo>
                  <a:lnTo>
                    <a:pt x="903" y="594"/>
                  </a:lnTo>
                  <a:lnTo>
                    <a:pt x="903" y="594"/>
                  </a:lnTo>
                  <a:lnTo>
                    <a:pt x="903" y="594"/>
                  </a:lnTo>
                  <a:lnTo>
                    <a:pt x="903" y="594"/>
                  </a:lnTo>
                  <a:lnTo>
                    <a:pt x="903" y="594"/>
                  </a:lnTo>
                  <a:lnTo>
                    <a:pt x="903" y="594"/>
                  </a:lnTo>
                  <a:lnTo>
                    <a:pt x="903" y="597"/>
                  </a:lnTo>
                  <a:lnTo>
                    <a:pt x="903" y="597"/>
                  </a:lnTo>
                  <a:close/>
                  <a:moveTo>
                    <a:pt x="683" y="540"/>
                  </a:moveTo>
                  <a:lnTo>
                    <a:pt x="681" y="538"/>
                  </a:lnTo>
                  <a:lnTo>
                    <a:pt x="678" y="538"/>
                  </a:lnTo>
                  <a:lnTo>
                    <a:pt x="678" y="538"/>
                  </a:lnTo>
                  <a:lnTo>
                    <a:pt x="678" y="538"/>
                  </a:lnTo>
                  <a:lnTo>
                    <a:pt x="676" y="540"/>
                  </a:lnTo>
                  <a:lnTo>
                    <a:pt x="674" y="540"/>
                  </a:lnTo>
                  <a:lnTo>
                    <a:pt x="671" y="540"/>
                  </a:lnTo>
                  <a:lnTo>
                    <a:pt x="671" y="540"/>
                  </a:lnTo>
                  <a:lnTo>
                    <a:pt x="669" y="540"/>
                  </a:lnTo>
                  <a:lnTo>
                    <a:pt x="667" y="538"/>
                  </a:lnTo>
                  <a:lnTo>
                    <a:pt x="664" y="535"/>
                  </a:lnTo>
                  <a:lnTo>
                    <a:pt x="664" y="533"/>
                  </a:lnTo>
                  <a:lnTo>
                    <a:pt x="664" y="533"/>
                  </a:lnTo>
                  <a:lnTo>
                    <a:pt x="662" y="530"/>
                  </a:lnTo>
                  <a:lnTo>
                    <a:pt x="662" y="530"/>
                  </a:lnTo>
                  <a:lnTo>
                    <a:pt x="662" y="530"/>
                  </a:lnTo>
                  <a:lnTo>
                    <a:pt x="662" y="530"/>
                  </a:lnTo>
                  <a:lnTo>
                    <a:pt x="659" y="530"/>
                  </a:lnTo>
                  <a:lnTo>
                    <a:pt x="662" y="533"/>
                  </a:lnTo>
                  <a:lnTo>
                    <a:pt x="664" y="538"/>
                  </a:lnTo>
                  <a:lnTo>
                    <a:pt x="664" y="540"/>
                  </a:lnTo>
                  <a:lnTo>
                    <a:pt x="667" y="540"/>
                  </a:lnTo>
                  <a:lnTo>
                    <a:pt x="667" y="540"/>
                  </a:lnTo>
                  <a:lnTo>
                    <a:pt x="674" y="545"/>
                  </a:lnTo>
                  <a:lnTo>
                    <a:pt x="674" y="545"/>
                  </a:lnTo>
                  <a:lnTo>
                    <a:pt x="674" y="545"/>
                  </a:lnTo>
                  <a:lnTo>
                    <a:pt x="676" y="545"/>
                  </a:lnTo>
                  <a:lnTo>
                    <a:pt x="678" y="542"/>
                  </a:lnTo>
                  <a:lnTo>
                    <a:pt x="681" y="540"/>
                  </a:lnTo>
                  <a:lnTo>
                    <a:pt x="683" y="540"/>
                  </a:lnTo>
                  <a:lnTo>
                    <a:pt x="683" y="540"/>
                  </a:lnTo>
                  <a:lnTo>
                    <a:pt x="683" y="540"/>
                  </a:lnTo>
                  <a:close/>
                  <a:moveTo>
                    <a:pt x="901" y="547"/>
                  </a:moveTo>
                  <a:lnTo>
                    <a:pt x="901" y="545"/>
                  </a:lnTo>
                  <a:lnTo>
                    <a:pt x="901" y="545"/>
                  </a:lnTo>
                  <a:lnTo>
                    <a:pt x="901" y="540"/>
                  </a:lnTo>
                  <a:lnTo>
                    <a:pt x="901" y="521"/>
                  </a:lnTo>
                  <a:lnTo>
                    <a:pt x="901" y="519"/>
                  </a:lnTo>
                  <a:lnTo>
                    <a:pt x="901" y="516"/>
                  </a:lnTo>
                  <a:lnTo>
                    <a:pt x="901" y="514"/>
                  </a:lnTo>
                  <a:lnTo>
                    <a:pt x="898" y="512"/>
                  </a:lnTo>
                  <a:lnTo>
                    <a:pt x="898" y="509"/>
                  </a:lnTo>
                  <a:lnTo>
                    <a:pt x="901" y="504"/>
                  </a:lnTo>
                  <a:lnTo>
                    <a:pt x="898" y="488"/>
                  </a:lnTo>
                  <a:lnTo>
                    <a:pt x="898" y="488"/>
                  </a:lnTo>
                  <a:lnTo>
                    <a:pt x="898" y="483"/>
                  </a:lnTo>
                  <a:lnTo>
                    <a:pt x="896" y="469"/>
                  </a:lnTo>
                  <a:lnTo>
                    <a:pt x="896" y="464"/>
                  </a:lnTo>
                  <a:lnTo>
                    <a:pt x="894" y="464"/>
                  </a:lnTo>
                  <a:lnTo>
                    <a:pt x="894" y="462"/>
                  </a:lnTo>
                  <a:lnTo>
                    <a:pt x="894" y="459"/>
                  </a:lnTo>
                  <a:lnTo>
                    <a:pt x="894" y="457"/>
                  </a:lnTo>
                  <a:lnTo>
                    <a:pt x="889" y="445"/>
                  </a:lnTo>
                  <a:lnTo>
                    <a:pt x="889" y="445"/>
                  </a:lnTo>
                  <a:lnTo>
                    <a:pt x="887" y="443"/>
                  </a:lnTo>
                  <a:lnTo>
                    <a:pt x="884" y="443"/>
                  </a:lnTo>
                  <a:lnTo>
                    <a:pt x="882" y="443"/>
                  </a:lnTo>
                  <a:lnTo>
                    <a:pt x="882" y="443"/>
                  </a:lnTo>
                  <a:lnTo>
                    <a:pt x="884" y="441"/>
                  </a:lnTo>
                  <a:lnTo>
                    <a:pt x="884" y="441"/>
                  </a:lnTo>
                  <a:lnTo>
                    <a:pt x="887" y="441"/>
                  </a:lnTo>
                  <a:lnTo>
                    <a:pt x="887" y="438"/>
                  </a:lnTo>
                  <a:lnTo>
                    <a:pt x="887" y="438"/>
                  </a:lnTo>
                  <a:lnTo>
                    <a:pt x="884" y="433"/>
                  </a:lnTo>
                  <a:lnTo>
                    <a:pt x="879" y="426"/>
                  </a:lnTo>
                  <a:lnTo>
                    <a:pt x="877" y="422"/>
                  </a:lnTo>
                  <a:lnTo>
                    <a:pt x="875" y="422"/>
                  </a:lnTo>
                  <a:lnTo>
                    <a:pt x="875" y="419"/>
                  </a:lnTo>
                  <a:lnTo>
                    <a:pt x="870" y="417"/>
                  </a:lnTo>
                  <a:lnTo>
                    <a:pt x="870" y="417"/>
                  </a:lnTo>
                  <a:lnTo>
                    <a:pt x="865" y="412"/>
                  </a:lnTo>
                  <a:lnTo>
                    <a:pt x="865" y="412"/>
                  </a:lnTo>
                  <a:lnTo>
                    <a:pt x="863" y="414"/>
                  </a:lnTo>
                  <a:lnTo>
                    <a:pt x="861" y="414"/>
                  </a:lnTo>
                  <a:lnTo>
                    <a:pt x="858" y="412"/>
                  </a:lnTo>
                  <a:lnTo>
                    <a:pt x="858" y="412"/>
                  </a:lnTo>
                  <a:lnTo>
                    <a:pt x="856" y="410"/>
                  </a:lnTo>
                  <a:lnTo>
                    <a:pt x="853" y="410"/>
                  </a:lnTo>
                  <a:lnTo>
                    <a:pt x="856" y="410"/>
                  </a:lnTo>
                  <a:lnTo>
                    <a:pt x="856" y="410"/>
                  </a:lnTo>
                  <a:lnTo>
                    <a:pt x="858" y="410"/>
                  </a:lnTo>
                  <a:lnTo>
                    <a:pt x="858" y="410"/>
                  </a:lnTo>
                  <a:lnTo>
                    <a:pt x="861" y="412"/>
                  </a:lnTo>
                  <a:lnTo>
                    <a:pt x="865" y="412"/>
                  </a:lnTo>
                  <a:lnTo>
                    <a:pt x="868" y="412"/>
                  </a:lnTo>
                  <a:lnTo>
                    <a:pt x="868" y="414"/>
                  </a:lnTo>
                  <a:lnTo>
                    <a:pt x="868" y="412"/>
                  </a:lnTo>
                  <a:lnTo>
                    <a:pt x="844" y="377"/>
                  </a:lnTo>
                  <a:lnTo>
                    <a:pt x="837" y="360"/>
                  </a:lnTo>
                  <a:lnTo>
                    <a:pt x="790" y="289"/>
                  </a:lnTo>
                  <a:lnTo>
                    <a:pt x="787" y="284"/>
                  </a:lnTo>
                  <a:lnTo>
                    <a:pt x="782" y="280"/>
                  </a:lnTo>
                  <a:lnTo>
                    <a:pt x="780" y="272"/>
                  </a:lnTo>
                  <a:lnTo>
                    <a:pt x="778" y="270"/>
                  </a:lnTo>
                  <a:lnTo>
                    <a:pt x="773" y="258"/>
                  </a:lnTo>
                  <a:lnTo>
                    <a:pt x="773" y="254"/>
                  </a:lnTo>
                  <a:lnTo>
                    <a:pt x="771" y="251"/>
                  </a:lnTo>
                  <a:lnTo>
                    <a:pt x="768" y="246"/>
                  </a:lnTo>
                  <a:lnTo>
                    <a:pt x="768" y="244"/>
                  </a:lnTo>
                  <a:lnTo>
                    <a:pt x="768" y="244"/>
                  </a:lnTo>
                  <a:lnTo>
                    <a:pt x="766" y="242"/>
                  </a:lnTo>
                  <a:lnTo>
                    <a:pt x="761" y="230"/>
                  </a:lnTo>
                  <a:lnTo>
                    <a:pt x="764" y="230"/>
                  </a:lnTo>
                  <a:lnTo>
                    <a:pt x="768" y="235"/>
                  </a:lnTo>
                  <a:lnTo>
                    <a:pt x="773" y="235"/>
                  </a:lnTo>
                  <a:lnTo>
                    <a:pt x="775" y="237"/>
                  </a:lnTo>
                  <a:lnTo>
                    <a:pt x="773" y="239"/>
                  </a:lnTo>
                  <a:lnTo>
                    <a:pt x="773" y="242"/>
                  </a:lnTo>
                  <a:lnTo>
                    <a:pt x="773" y="239"/>
                  </a:lnTo>
                  <a:lnTo>
                    <a:pt x="773" y="242"/>
                  </a:lnTo>
                  <a:lnTo>
                    <a:pt x="773" y="244"/>
                  </a:lnTo>
                  <a:lnTo>
                    <a:pt x="773" y="246"/>
                  </a:lnTo>
                  <a:lnTo>
                    <a:pt x="773" y="249"/>
                  </a:lnTo>
                  <a:lnTo>
                    <a:pt x="775" y="251"/>
                  </a:lnTo>
                  <a:lnTo>
                    <a:pt x="778" y="251"/>
                  </a:lnTo>
                  <a:lnTo>
                    <a:pt x="785" y="251"/>
                  </a:lnTo>
                  <a:lnTo>
                    <a:pt x="785" y="251"/>
                  </a:lnTo>
                  <a:lnTo>
                    <a:pt x="787" y="251"/>
                  </a:lnTo>
                  <a:lnTo>
                    <a:pt x="787" y="249"/>
                  </a:lnTo>
                  <a:lnTo>
                    <a:pt x="785" y="249"/>
                  </a:lnTo>
                  <a:lnTo>
                    <a:pt x="785" y="246"/>
                  </a:lnTo>
                  <a:lnTo>
                    <a:pt x="787" y="246"/>
                  </a:lnTo>
                  <a:lnTo>
                    <a:pt x="787" y="246"/>
                  </a:lnTo>
                  <a:lnTo>
                    <a:pt x="787" y="249"/>
                  </a:lnTo>
                  <a:lnTo>
                    <a:pt x="787" y="249"/>
                  </a:lnTo>
                  <a:lnTo>
                    <a:pt x="790" y="246"/>
                  </a:lnTo>
                  <a:lnTo>
                    <a:pt x="792" y="249"/>
                  </a:lnTo>
                  <a:lnTo>
                    <a:pt x="794" y="249"/>
                  </a:lnTo>
                  <a:lnTo>
                    <a:pt x="794" y="251"/>
                  </a:lnTo>
                  <a:lnTo>
                    <a:pt x="797" y="256"/>
                  </a:lnTo>
                  <a:lnTo>
                    <a:pt x="797" y="261"/>
                  </a:lnTo>
                  <a:lnTo>
                    <a:pt x="797" y="277"/>
                  </a:lnTo>
                  <a:lnTo>
                    <a:pt x="799" y="298"/>
                  </a:lnTo>
                  <a:lnTo>
                    <a:pt x="801" y="303"/>
                  </a:lnTo>
                  <a:lnTo>
                    <a:pt x="806" y="310"/>
                  </a:lnTo>
                  <a:lnTo>
                    <a:pt x="816" y="322"/>
                  </a:lnTo>
                  <a:lnTo>
                    <a:pt x="816" y="327"/>
                  </a:lnTo>
                  <a:lnTo>
                    <a:pt x="820" y="329"/>
                  </a:lnTo>
                  <a:lnTo>
                    <a:pt x="820" y="329"/>
                  </a:lnTo>
                  <a:lnTo>
                    <a:pt x="823" y="332"/>
                  </a:lnTo>
                  <a:lnTo>
                    <a:pt x="825" y="336"/>
                  </a:lnTo>
                  <a:lnTo>
                    <a:pt x="825" y="332"/>
                  </a:lnTo>
                  <a:lnTo>
                    <a:pt x="813" y="320"/>
                  </a:lnTo>
                  <a:lnTo>
                    <a:pt x="811" y="313"/>
                  </a:lnTo>
                  <a:lnTo>
                    <a:pt x="808" y="313"/>
                  </a:lnTo>
                  <a:lnTo>
                    <a:pt x="806" y="308"/>
                  </a:lnTo>
                  <a:lnTo>
                    <a:pt x="801" y="296"/>
                  </a:lnTo>
                  <a:lnTo>
                    <a:pt x="801" y="289"/>
                  </a:lnTo>
                  <a:lnTo>
                    <a:pt x="801" y="287"/>
                  </a:lnTo>
                  <a:lnTo>
                    <a:pt x="799" y="287"/>
                  </a:lnTo>
                  <a:lnTo>
                    <a:pt x="801" y="284"/>
                  </a:lnTo>
                  <a:lnTo>
                    <a:pt x="799" y="272"/>
                  </a:lnTo>
                  <a:lnTo>
                    <a:pt x="799" y="272"/>
                  </a:lnTo>
                  <a:lnTo>
                    <a:pt x="799" y="272"/>
                  </a:lnTo>
                  <a:lnTo>
                    <a:pt x="799" y="270"/>
                  </a:lnTo>
                  <a:lnTo>
                    <a:pt x="801" y="270"/>
                  </a:lnTo>
                  <a:lnTo>
                    <a:pt x="801" y="268"/>
                  </a:lnTo>
                  <a:lnTo>
                    <a:pt x="801" y="268"/>
                  </a:lnTo>
                  <a:lnTo>
                    <a:pt x="804" y="265"/>
                  </a:lnTo>
                  <a:lnTo>
                    <a:pt x="804" y="263"/>
                  </a:lnTo>
                  <a:lnTo>
                    <a:pt x="801" y="261"/>
                  </a:lnTo>
                  <a:lnTo>
                    <a:pt x="797" y="254"/>
                  </a:lnTo>
                  <a:lnTo>
                    <a:pt x="790" y="244"/>
                  </a:lnTo>
                  <a:lnTo>
                    <a:pt x="782" y="237"/>
                  </a:lnTo>
                  <a:lnTo>
                    <a:pt x="773" y="225"/>
                  </a:lnTo>
                  <a:lnTo>
                    <a:pt x="754" y="204"/>
                  </a:lnTo>
                  <a:lnTo>
                    <a:pt x="754" y="201"/>
                  </a:lnTo>
                  <a:lnTo>
                    <a:pt x="752" y="199"/>
                  </a:lnTo>
                  <a:lnTo>
                    <a:pt x="749" y="199"/>
                  </a:lnTo>
                  <a:lnTo>
                    <a:pt x="749" y="197"/>
                  </a:lnTo>
                  <a:lnTo>
                    <a:pt x="749" y="194"/>
                  </a:lnTo>
                  <a:lnTo>
                    <a:pt x="735" y="178"/>
                  </a:lnTo>
                  <a:lnTo>
                    <a:pt x="726" y="159"/>
                  </a:lnTo>
                  <a:lnTo>
                    <a:pt x="716" y="147"/>
                  </a:lnTo>
                  <a:lnTo>
                    <a:pt x="709" y="138"/>
                  </a:lnTo>
                  <a:lnTo>
                    <a:pt x="709" y="138"/>
                  </a:lnTo>
                  <a:lnTo>
                    <a:pt x="709" y="135"/>
                  </a:lnTo>
                  <a:lnTo>
                    <a:pt x="707" y="133"/>
                  </a:lnTo>
                  <a:lnTo>
                    <a:pt x="707" y="130"/>
                  </a:lnTo>
                  <a:lnTo>
                    <a:pt x="702" y="123"/>
                  </a:lnTo>
                  <a:lnTo>
                    <a:pt x="700" y="116"/>
                  </a:lnTo>
                  <a:lnTo>
                    <a:pt x="697" y="116"/>
                  </a:lnTo>
                  <a:lnTo>
                    <a:pt x="697" y="114"/>
                  </a:lnTo>
                  <a:lnTo>
                    <a:pt x="695" y="109"/>
                  </a:lnTo>
                  <a:lnTo>
                    <a:pt x="695" y="107"/>
                  </a:lnTo>
                  <a:lnTo>
                    <a:pt x="695" y="107"/>
                  </a:lnTo>
                  <a:lnTo>
                    <a:pt x="695" y="107"/>
                  </a:lnTo>
                  <a:lnTo>
                    <a:pt x="693" y="104"/>
                  </a:lnTo>
                  <a:lnTo>
                    <a:pt x="693" y="104"/>
                  </a:lnTo>
                  <a:lnTo>
                    <a:pt x="693" y="104"/>
                  </a:lnTo>
                  <a:lnTo>
                    <a:pt x="693" y="102"/>
                  </a:lnTo>
                  <a:lnTo>
                    <a:pt x="693" y="102"/>
                  </a:lnTo>
                  <a:lnTo>
                    <a:pt x="690" y="102"/>
                  </a:lnTo>
                  <a:lnTo>
                    <a:pt x="690" y="100"/>
                  </a:lnTo>
                  <a:lnTo>
                    <a:pt x="685" y="85"/>
                  </a:lnTo>
                  <a:lnTo>
                    <a:pt x="683" y="76"/>
                  </a:lnTo>
                  <a:lnTo>
                    <a:pt x="683" y="74"/>
                  </a:lnTo>
                  <a:lnTo>
                    <a:pt x="678" y="69"/>
                  </a:lnTo>
                  <a:lnTo>
                    <a:pt x="678" y="69"/>
                  </a:lnTo>
                  <a:lnTo>
                    <a:pt x="671" y="55"/>
                  </a:lnTo>
                  <a:lnTo>
                    <a:pt x="671" y="50"/>
                  </a:lnTo>
                  <a:lnTo>
                    <a:pt x="671" y="45"/>
                  </a:lnTo>
                  <a:lnTo>
                    <a:pt x="671" y="43"/>
                  </a:lnTo>
                  <a:lnTo>
                    <a:pt x="669" y="43"/>
                  </a:lnTo>
                  <a:lnTo>
                    <a:pt x="669" y="43"/>
                  </a:lnTo>
                  <a:lnTo>
                    <a:pt x="669" y="41"/>
                  </a:lnTo>
                  <a:lnTo>
                    <a:pt x="669" y="38"/>
                  </a:lnTo>
                  <a:lnTo>
                    <a:pt x="667" y="36"/>
                  </a:lnTo>
                  <a:lnTo>
                    <a:pt x="667" y="36"/>
                  </a:lnTo>
                  <a:lnTo>
                    <a:pt x="667" y="33"/>
                  </a:lnTo>
                  <a:lnTo>
                    <a:pt x="664" y="33"/>
                  </a:lnTo>
                  <a:lnTo>
                    <a:pt x="664" y="33"/>
                  </a:lnTo>
                  <a:lnTo>
                    <a:pt x="664" y="33"/>
                  </a:lnTo>
                  <a:lnTo>
                    <a:pt x="662" y="31"/>
                  </a:lnTo>
                  <a:lnTo>
                    <a:pt x="662" y="31"/>
                  </a:lnTo>
                  <a:lnTo>
                    <a:pt x="659" y="29"/>
                  </a:lnTo>
                  <a:lnTo>
                    <a:pt x="659" y="29"/>
                  </a:lnTo>
                  <a:lnTo>
                    <a:pt x="657" y="26"/>
                  </a:lnTo>
                  <a:lnTo>
                    <a:pt x="655" y="26"/>
                  </a:lnTo>
                  <a:lnTo>
                    <a:pt x="655" y="24"/>
                  </a:lnTo>
                  <a:lnTo>
                    <a:pt x="655" y="22"/>
                  </a:lnTo>
                  <a:lnTo>
                    <a:pt x="655" y="19"/>
                  </a:lnTo>
                  <a:lnTo>
                    <a:pt x="655" y="17"/>
                  </a:lnTo>
                  <a:lnTo>
                    <a:pt x="655" y="17"/>
                  </a:lnTo>
                  <a:lnTo>
                    <a:pt x="657" y="17"/>
                  </a:lnTo>
                  <a:lnTo>
                    <a:pt x="657" y="19"/>
                  </a:lnTo>
                  <a:lnTo>
                    <a:pt x="657" y="19"/>
                  </a:lnTo>
                  <a:lnTo>
                    <a:pt x="659" y="19"/>
                  </a:lnTo>
                  <a:lnTo>
                    <a:pt x="659" y="24"/>
                  </a:lnTo>
                  <a:lnTo>
                    <a:pt x="659" y="26"/>
                  </a:lnTo>
                  <a:lnTo>
                    <a:pt x="662" y="26"/>
                  </a:lnTo>
                  <a:lnTo>
                    <a:pt x="662" y="29"/>
                  </a:lnTo>
                  <a:lnTo>
                    <a:pt x="662" y="24"/>
                  </a:lnTo>
                  <a:lnTo>
                    <a:pt x="659" y="14"/>
                  </a:lnTo>
                  <a:lnTo>
                    <a:pt x="659" y="10"/>
                  </a:lnTo>
                  <a:lnTo>
                    <a:pt x="659" y="7"/>
                  </a:lnTo>
                  <a:lnTo>
                    <a:pt x="659" y="7"/>
                  </a:lnTo>
                  <a:lnTo>
                    <a:pt x="659" y="7"/>
                  </a:lnTo>
                  <a:lnTo>
                    <a:pt x="659" y="7"/>
                  </a:lnTo>
                  <a:lnTo>
                    <a:pt x="659" y="7"/>
                  </a:lnTo>
                  <a:lnTo>
                    <a:pt x="657" y="7"/>
                  </a:lnTo>
                  <a:lnTo>
                    <a:pt x="657" y="7"/>
                  </a:lnTo>
                  <a:lnTo>
                    <a:pt x="655" y="7"/>
                  </a:lnTo>
                  <a:lnTo>
                    <a:pt x="655" y="7"/>
                  </a:lnTo>
                  <a:lnTo>
                    <a:pt x="652" y="7"/>
                  </a:lnTo>
                  <a:lnTo>
                    <a:pt x="652" y="5"/>
                  </a:lnTo>
                  <a:lnTo>
                    <a:pt x="652" y="5"/>
                  </a:lnTo>
                  <a:lnTo>
                    <a:pt x="650" y="5"/>
                  </a:lnTo>
                  <a:lnTo>
                    <a:pt x="645" y="7"/>
                  </a:lnTo>
                  <a:lnTo>
                    <a:pt x="645" y="7"/>
                  </a:lnTo>
                  <a:lnTo>
                    <a:pt x="641" y="7"/>
                  </a:lnTo>
                  <a:lnTo>
                    <a:pt x="641" y="7"/>
                  </a:lnTo>
                  <a:lnTo>
                    <a:pt x="638" y="7"/>
                  </a:lnTo>
                  <a:lnTo>
                    <a:pt x="638" y="7"/>
                  </a:lnTo>
                  <a:lnTo>
                    <a:pt x="636" y="7"/>
                  </a:lnTo>
                  <a:lnTo>
                    <a:pt x="636" y="7"/>
                  </a:lnTo>
                  <a:lnTo>
                    <a:pt x="629" y="5"/>
                  </a:lnTo>
                  <a:lnTo>
                    <a:pt x="629" y="5"/>
                  </a:lnTo>
                  <a:lnTo>
                    <a:pt x="626" y="5"/>
                  </a:lnTo>
                  <a:lnTo>
                    <a:pt x="626" y="5"/>
                  </a:lnTo>
                  <a:lnTo>
                    <a:pt x="624" y="5"/>
                  </a:lnTo>
                  <a:lnTo>
                    <a:pt x="624" y="5"/>
                  </a:lnTo>
                  <a:lnTo>
                    <a:pt x="622" y="5"/>
                  </a:lnTo>
                  <a:lnTo>
                    <a:pt x="622" y="5"/>
                  </a:lnTo>
                  <a:lnTo>
                    <a:pt x="612" y="3"/>
                  </a:lnTo>
                  <a:lnTo>
                    <a:pt x="610" y="0"/>
                  </a:lnTo>
                  <a:lnTo>
                    <a:pt x="607" y="0"/>
                  </a:lnTo>
                  <a:lnTo>
                    <a:pt x="607" y="0"/>
                  </a:lnTo>
                  <a:lnTo>
                    <a:pt x="605" y="0"/>
                  </a:lnTo>
                  <a:lnTo>
                    <a:pt x="605" y="0"/>
                  </a:lnTo>
                  <a:lnTo>
                    <a:pt x="605" y="0"/>
                  </a:lnTo>
                  <a:lnTo>
                    <a:pt x="603" y="0"/>
                  </a:lnTo>
                  <a:lnTo>
                    <a:pt x="603" y="0"/>
                  </a:lnTo>
                  <a:lnTo>
                    <a:pt x="600" y="0"/>
                  </a:lnTo>
                  <a:lnTo>
                    <a:pt x="600" y="3"/>
                  </a:lnTo>
                  <a:lnTo>
                    <a:pt x="600" y="3"/>
                  </a:lnTo>
                  <a:lnTo>
                    <a:pt x="600" y="3"/>
                  </a:lnTo>
                  <a:lnTo>
                    <a:pt x="600" y="3"/>
                  </a:lnTo>
                  <a:lnTo>
                    <a:pt x="600" y="5"/>
                  </a:lnTo>
                  <a:lnTo>
                    <a:pt x="600" y="5"/>
                  </a:lnTo>
                  <a:lnTo>
                    <a:pt x="600" y="5"/>
                  </a:lnTo>
                  <a:lnTo>
                    <a:pt x="600" y="5"/>
                  </a:lnTo>
                  <a:lnTo>
                    <a:pt x="598" y="5"/>
                  </a:lnTo>
                  <a:lnTo>
                    <a:pt x="598" y="5"/>
                  </a:lnTo>
                  <a:lnTo>
                    <a:pt x="598" y="5"/>
                  </a:lnTo>
                  <a:lnTo>
                    <a:pt x="596" y="7"/>
                  </a:lnTo>
                  <a:lnTo>
                    <a:pt x="596" y="7"/>
                  </a:lnTo>
                  <a:lnTo>
                    <a:pt x="596" y="7"/>
                  </a:lnTo>
                  <a:lnTo>
                    <a:pt x="596" y="10"/>
                  </a:lnTo>
                  <a:lnTo>
                    <a:pt x="596" y="10"/>
                  </a:lnTo>
                  <a:lnTo>
                    <a:pt x="596" y="10"/>
                  </a:lnTo>
                  <a:lnTo>
                    <a:pt x="596" y="12"/>
                  </a:lnTo>
                  <a:lnTo>
                    <a:pt x="596" y="12"/>
                  </a:lnTo>
                  <a:lnTo>
                    <a:pt x="596" y="12"/>
                  </a:lnTo>
                  <a:lnTo>
                    <a:pt x="596" y="14"/>
                  </a:lnTo>
                  <a:lnTo>
                    <a:pt x="596" y="17"/>
                  </a:lnTo>
                  <a:lnTo>
                    <a:pt x="596" y="17"/>
                  </a:lnTo>
                  <a:lnTo>
                    <a:pt x="596" y="19"/>
                  </a:lnTo>
                  <a:lnTo>
                    <a:pt x="596" y="22"/>
                  </a:lnTo>
                  <a:lnTo>
                    <a:pt x="596" y="22"/>
                  </a:lnTo>
                  <a:lnTo>
                    <a:pt x="596" y="24"/>
                  </a:lnTo>
                  <a:lnTo>
                    <a:pt x="596" y="24"/>
                  </a:lnTo>
                  <a:lnTo>
                    <a:pt x="596" y="26"/>
                  </a:lnTo>
                  <a:lnTo>
                    <a:pt x="598" y="26"/>
                  </a:lnTo>
                  <a:lnTo>
                    <a:pt x="600" y="29"/>
                  </a:lnTo>
                  <a:lnTo>
                    <a:pt x="600" y="29"/>
                  </a:lnTo>
                  <a:lnTo>
                    <a:pt x="600" y="31"/>
                  </a:lnTo>
                  <a:lnTo>
                    <a:pt x="600" y="31"/>
                  </a:lnTo>
                  <a:lnTo>
                    <a:pt x="600" y="33"/>
                  </a:lnTo>
                  <a:lnTo>
                    <a:pt x="600" y="41"/>
                  </a:lnTo>
                  <a:lnTo>
                    <a:pt x="600" y="50"/>
                  </a:lnTo>
                  <a:lnTo>
                    <a:pt x="600" y="50"/>
                  </a:lnTo>
                  <a:lnTo>
                    <a:pt x="600" y="52"/>
                  </a:lnTo>
                  <a:lnTo>
                    <a:pt x="600" y="55"/>
                  </a:lnTo>
                  <a:lnTo>
                    <a:pt x="600" y="57"/>
                  </a:lnTo>
                  <a:lnTo>
                    <a:pt x="600" y="57"/>
                  </a:lnTo>
                  <a:lnTo>
                    <a:pt x="600" y="57"/>
                  </a:lnTo>
                  <a:lnTo>
                    <a:pt x="600" y="57"/>
                  </a:lnTo>
                  <a:lnTo>
                    <a:pt x="598" y="59"/>
                  </a:lnTo>
                  <a:lnTo>
                    <a:pt x="598" y="59"/>
                  </a:lnTo>
                  <a:lnTo>
                    <a:pt x="596" y="59"/>
                  </a:lnTo>
                  <a:lnTo>
                    <a:pt x="593" y="59"/>
                  </a:lnTo>
                  <a:lnTo>
                    <a:pt x="593" y="59"/>
                  </a:lnTo>
                  <a:lnTo>
                    <a:pt x="589" y="59"/>
                  </a:lnTo>
                  <a:lnTo>
                    <a:pt x="589" y="59"/>
                  </a:lnTo>
                  <a:lnTo>
                    <a:pt x="586" y="59"/>
                  </a:lnTo>
                  <a:lnTo>
                    <a:pt x="586" y="59"/>
                  </a:lnTo>
                  <a:lnTo>
                    <a:pt x="586" y="59"/>
                  </a:lnTo>
                  <a:lnTo>
                    <a:pt x="586" y="59"/>
                  </a:lnTo>
                  <a:lnTo>
                    <a:pt x="584" y="55"/>
                  </a:lnTo>
                  <a:lnTo>
                    <a:pt x="581" y="52"/>
                  </a:lnTo>
                  <a:lnTo>
                    <a:pt x="581" y="52"/>
                  </a:lnTo>
                  <a:lnTo>
                    <a:pt x="581" y="52"/>
                  </a:lnTo>
                  <a:lnTo>
                    <a:pt x="581" y="50"/>
                  </a:lnTo>
                  <a:lnTo>
                    <a:pt x="581" y="48"/>
                  </a:lnTo>
                  <a:lnTo>
                    <a:pt x="581" y="48"/>
                  </a:lnTo>
                  <a:lnTo>
                    <a:pt x="581" y="48"/>
                  </a:lnTo>
                  <a:lnTo>
                    <a:pt x="581" y="48"/>
                  </a:lnTo>
                  <a:lnTo>
                    <a:pt x="581" y="45"/>
                  </a:lnTo>
                  <a:lnTo>
                    <a:pt x="581" y="45"/>
                  </a:lnTo>
                  <a:lnTo>
                    <a:pt x="581" y="45"/>
                  </a:lnTo>
                  <a:lnTo>
                    <a:pt x="577" y="41"/>
                  </a:lnTo>
                  <a:lnTo>
                    <a:pt x="577" y="41"/>
                  </a:lnTo>
                  <a:lnTo>
                    <a:pt x="577" y="41"/>
                  </a:lnTo>
                  <a:lnTo>
                    <a:pt x="577" y="41"/>
                  </a:lnTo>
                  <a:lnTo>
                    <a:pt x="577" y="41"/>
                  </a:lnTo>
                  <a:lnTo>
                    <a:pt x="577" y="38"/>
                  </a:lnTo>
                  <a:lnTo>
                    <a:pt x="577" y="38"/>
                  </a:lnTo>
                  <a:lnTo>
                    <a:pt x="577" y="38"/>
                  </a:lnTo>
                  <a:lnTo>
                    <a:pt x="577" y="38"/>
                  </a:lnTo>
                  <a:lnTo>
                    <a:pt x="572" y="38"/>
                  </a:lnTo>
                  <a:lnTo>
                    <a:pt x="570" y="38"/>
                  </a:lnTo>
                  <a:lnTo>
                    <a:pt x="562" y="38"/>
                  </a:lnTo>
                  <a:lnTo>
                    <a:pt x="558" y="38"/>
                  </a:lnTo>
                  <a:lnTo>
                    <a:pt x="551" y="41"/>
                  </a:lnTo>
                  <a:lnTo>
                    <a:pt x="544" y="41"/>
                  </a:lnTo>
                  <a:lnTo>
                    <a:pt x="534" y="41"/>
                  </a:lnTo>
                  <a:lnTo>
                    <a:pt x="525" y="43"/>
                  </a:lnTo>
                  <a:lnTo>
                    <a:pt x="515" y="43"/>
                  </a:lnTo>
                  <a:lnTo>
                    <a:pt x="503" y="43"/>
                  </a:lnTo>
                  <a:lnTo>
                    <a:pt x="494" y="45"/>
                  </a:lnTo>
                  <a:lnTo>
                    <a:pt x="482" y="45"/>
                  </a:lnTo>
                  <a:lnTo>
                    <a:pt x="470" y="45"/>
                  </a:lnTo>
                  <a:lnTo>
                    <a:pt x="458" y="48"/>
                  </a:lnTo>
                  <a:lnTo>
                    <a:pt x="447" y="48"/>
                  </a:lnTo>
                  <a:lnTo>
                    <a:pt x="435" y="50"/>
                  </a:lnTo>
                  <a:lnTo>
                    <a:pt x="423" y="50"/>
                  </a:lnTo>
                  <a:lnTo>
                    <a:pt x="411" y="52"/>
                  </a:lnTo>
                  <a:lnTo>
                    <a:pt x="399" y="52"/>
                  </a:lnTo>
                  <a:lnTo>
                    <a:pt x="387" y="52"/>
                  </a:lnTo>
                  <a:lnTo>
                    <a:pt x="376" y="55"/>
                  </a:lnTo>
                  <a:lnTo>
                    <a:pt x="366" y="55"/>
                  </a:lnTo>
                  <a:lnTo>
                    <a:pt x="354" y="55"/>
                  </a:lnTo>
                  <a:lnTo>
                    <a:pt x="345" y="57"/>
                  </a:lnTo>
                  <a:lnTo>
                    <a:pt x="335" y="57"/>
                  </a:lnTo>
                  <a:lnTo>
                    <a:pt x="328" y="57"/>
                  </a:lnTo>
                  <a:lnTo>
                    <a:pt x="321" y="57"/>
                  </a:lnTo>
                  <a:lnTo>
                    <a:pt x="314" y="59"/>
                  </a:lnTo>
                  <a:lnTo>
                    <a:pt x="309" y="59"/>
                  </a:lnTo>
                  <a:lnTo>
                    <a:pt x="305" y="59"/>
                  </a:lnTo>
                  <a:lnTo>
                    <a:pt x="302" y="59"/>
                  </a:lnTo>
                  <a:lnTo>
                    <a:pt x="300" y="59"/>
                  </a:lnTo>
                  <a:lnTo>
                    <a:pt x="298" y="59"/>
                  </a:lnTo>
                  <a:lnTo>
                    <a:pt x="295" y="59"/>
                  </a:lnTo>
                  <a:lnTo>
                    <a:pt x="295" y="59"/>
                  </a:lnTo>
                  <a:lnTo>
                    <a:pt x="288" y="55"/>
                  </a:lnTo>
                  <a:lnTo>
                    <a:pt x="286" y="48"/>
                  </a:lnTo>
                  <a:lnTo>
                    <a:pt x="286" y="43"/>
                  </a:lnTo>
                  <a:lnTo>
                    <a:pt x="283" y="41"/>
                  </a:lnTo>
                  <a:lnTo>
                    <a:pt x="283" y="36"/>
                  </a:lnTo>
                  <a:lnTo>
                    <a:pt x="281" y="36"/>
                  </a:lnTo>
                  <a:lnTo>
                    <a:pt x="281" y="33"/>
                  </a:lnTo>
                  <a:lnTo>
                    <a:pt x="279" y="31"/>
                  </a:lnTo>
                  <a:lnTo>
                    <a:pt x="279" y="31"/>
                  </a:lnTo>
                  <a:lnTo>
                    <a:pt x="276" y="29"/>
                  </a:lnTo>
                  <a:lnTo>
                    <a:pt x="276" y="29"/>
                  </a:lnTo>
                  <a:lnTo>
                    <a:pt x="276" y="29"/>
                  </a:lnTo>
                  <a:lnTo>
                    <a:pt x="276" y="26"/>
                  </a:lnTo>
                  <a:lnTo>
                    <a:pt x="260" y="29"/>
                  </a:lnTo>
                  <a:lnTo>
                    <a:pt x="243" y="31"/>
                  </a:lnTo>
                  <a:lnTo>
                    <a:pt x="224" y="33"/>
                  </a:lnTo>
                  <a:lnTo>
                    <a:pt x="208" y="36"/>
                  </a:lnTo>
                  <a:lnTo>
                    <a:pt x="191" y="38"/>
                  </a:lnTo>
                  <a:lnTo>
                    <a:pt x="175" y="41"/>
                  </a:lnTo>
                  <a:lnTo>
                    <a:pt x="158" y="43"/>
                  </a:lnTo>
                  <a:lnTo>
                    <a:pt x="141" y="45"/>
                  </a:lnTo>
                  <a:lnTo>
                    <a:pt x="125" y="48"/>
                  </a:lnTo>
                  <a:lnTo>
                    <a:pt x="108" y="50"/>
                  </a:lnTo>
                  <a:lnTo>
                    <a:pt x="89" y="50"/>
                  </a:lnTo>
                  <a:lnTo>
                    <a:pt x="73" y="52"/>
                  </a:lnTo>
                  <a:lnTo>
                    <a:pt x="56" y="55"/>
                  </a:lnTo>
                  <a:lnTo>
                    <a:pt x="40" y="57"/>
                  </a:lnTo>
                  <a:lnTo>
                    <a:pt x="23" y="59"/>
                  </a:lnTo>
                  <a:lnTo>
                    <a:pt x="7" y="62"/>
                  </a:lnTo>
                  <a:lnTo>
                    <a:pt x="2" y="62"/>
                  </a:lnTo>
                  <a:lnTo>
                    <a:pt x="2" y="64"/>
                  </a:lnTo>
                  <a:lnTo>
                    <a:pt x="2" y="69"/>
                  </a:lnTo>
                  <a:lnTo>
                    <a:pt x="2" y="69"/>
                  </a:lnTo>
                  <a:lnTo>
                    <a:pt x="0" y="74"/>
                  </a:lnTo>
                  <a:lnTo>
                    <a:pt x="0" y="76"/>
                  </a:lnTo>
                  <a:lnTo>
                    <a:pt x="0" y="76"/>
                  </a:lnTo>
                  <a:lnTo>
                    <a:pt x="0" y="78"/>
                  </a:lnTo>
                  <a:lnTo>
                    <a:pt x="0" y="78"/>
                  </a:lnTo>
                  <a:lnTo>
                    <a:pt x="0" y="78"/>
                  </a:lnTo>
                  <a:lnTo>
                    <a:pt x="2" y="81"/>
                  </a:lnTo>
                  <a:lnTo>
                    <a:pt x="2" y="83"/>
                  </a:lnTo>
                  <a:lnTo>
                    <a:pt x="9" y="88"/>
                  </a:lnTo>
                  <a:lnTo>
                    <a:pt x="9" y="88"/>
                  </a:lnTo>
                  <a:lnTo>
                    <a:pt x="11" y="93"/>
                  </a:lnTo>
                  <a:lnTo>
                    <a:pt x="14" y="93"/>
                  </a:lnTo>
                  <a:lnTo>
                    <a:pt x="16" y="95"/>
                  </a:lnTo>
                  <a:lnTo>
                    <a:pt x="26" y="100"/>
                  </a:lnTo>
                  <a:lnTo>
                    <a:pt x="26" y="100"/>
                  </a:lnTo>
                  <a:lnTo>
                    <a:pt x="26" y="100"/>
                  </a:lnTo>
                  <a:lnTo>
                    <a:pt x="26" y="102"/>
                  </a:lnTo>
                  <a:lnTo>
                    <a:pt x="26" y="102"/>
                  </a:lnTo>
                  <a:lnTo>
                    <a:pt x="26" y="107"/>
                  </a:lnTo>
                  <a:lnTo>
                    <a:pt x="26" y="112"/>
                  </a:lnTo>
                  <a:lnTo>
                    <a:pt x="23" y="114"/>
                  </a:lnTo>
                  <a:lnTo>
                    <a:pt x="23" y="116"/>
                  </a:lnTo>
                  <a:lnTo>
                    <a:pt x="23" y="116"/>
                  </a:lnTo>
                  <a:lnTo>
                    <a:pt x="26" y="119"/>
                  </a:lnTo>
                  <a:lnTo>
                    <a:pt x="28" y="123"/>
                  </a:lnTo>
                  <a:lnTo>
                    <a:pt x="28" y="123"/>
                  </a:lnTo>
                  <a:lnTo>
                    <a:pt x="28" y="123"/>
                  </a:lnTo>
                  <a:lnTo>
                    <a:pt x="30" y="126"/>
                  </a:lnTo>
                  <a:lnTo>
                    <a:pt x="30" y="126"/>
                  </a:lnTo>
                  <a:lnTo>
                    <a:pt x="33" y="126"/>
                  </a:lnTo>
                  <a:lnTo>
                    <a:pt x="35" y="126"/>
                  </a:lnTo>
                  <a:lnTo>
                    <a:pt x="35" y="126"/>
                  </a:lnTo>
                  <a:lnTo>
                    <a:pt x="35" y="128"/>
                  </a:lnTo>
                  <a:lnTo>
                    <a:pt x="35" y="128"/>
                  </a:lnTo>
                  <a:lnTo>
                    <a:pt x="35" y="130"/>
                  </a:lnTo>
                  <a:lnTo>
                    <a:pt x="33" y="130"/>
                  </a:lnTo>
                  <a:lnTo>
                    <a:pt x="30" y="133"/>
                  </a:lnTo>
                  <a:lnTo>
                    <a:pt x="28" y="138"/>
                  </a:lnTo>
                  <a:lnTo>
                    <a:pt x="28" y="138"/>
                  </a:lnTo>
                  <a:lnTo>
                    <a:pt x="30" y="138"/>
                  </a:lnTo>
                  <a:lnTo>
                    <a:pt x="30" y="140"/>
                  </a:lnTo>
                  <a:lnTo>
                    <a:pt x="28" y="140"/>
                  </a:lnTo>
                  <a:lnTo>
                    <a:pt x="28" y="142"/>
                  </a:lnTo>
                  <a:lnTo>
                    <a:pt x="26" y="142"/>
                  </a:lnTo>
                  <a:lnTo>
                    <a:pt x="23" y="142"/>
                  </a:lnTo>
                  <a:lnTo>
                    <a:pt x="23" y="145"/>
                  </a:lnTo>
                  <a:lnTo>
                    <a:pt x="26" y="145"/>
                  </a:lnTo>
                  <a:lnTo>
                    <a:pt x="26" y="145"/>
                  </a:lnTo>
                  <a:lnTo>
                    <a:pt x="23" y="145"/>
                  </a:lnTo>
                  <a:lnTo>
                    <a:pt x="21" y="147"/>
                  </a:lnTo>
                  <a:lnTo>
                    <a:pt x="21" y="147"/>
                  </a:lnTo>
                  <a:lnTo>
                    <a:pt x="21" y="147"/>
                  </a:lnTo>
                  <a:lnTo>
                    <a:pt x="18" y="149"/>
                  </a:lnTo>
                  <a:lnTo>
                    <a:pt x="18" y="149"/>
                  </a:lnTo>
                  <a:lnTo>
                    <a:pt x="18" y="149"/>
                  </a:lnTo>
                  <a:lnTo>
                    <a:pt x="18" y="149"/>
                  </a:lnTo>
                  <a:lnTo>
                    <a:pt x="21" y="149"/>
                  </a:lnTo>
                  <a:lnTo>
                    <a:pt x="23" y="149"/>
                  </a:lnTo>
                  <a:lnTo>
                    <a:pt x="23" y="147"/>
                  </a:lnTo>
                  <a:lnTo>
                    <a:pt x="40" y="142"/>
                  </a:lnTo>
                  <a:lnTo>
                    <a:pt x="42" y="140"/>
                  </a:lnTo>
                  <a:lnTo>
                    <a:pt x="40" y="140"/>
                  </a:lnTo>
                  <a:lnTo>
                    <a:pt x="42" y="138"/>
                  </a:lnTo>
                  <a:lnTo>
                    <a:pt x="44" y="138"/>
                  </a:lnTo>
                  <a:lnTo>
                    <a:pt x="44" y="138"/>
                  </a:lnTo>
                  <a:lnTo>
                    <a:pt x="44" y="135"/>
                  </a:lnTo>
                  <a:lnTo>
                    <a:pt x="44" y="133"/>
                  </a:lnTo>
                  <a:lnTo>
                    <a:pt x="44" y="130"/>
                  </a:lnTo>
                  <a:lnTo>
                    <a:pt x="47" y="130"/>
                  </a:lnTo>
                  <a:lnTo>
                    <a:pt x="49" y="130"/>
                  </a:lnTo>
                  <a:lnTo>
                    <a:pt x="52" y="128"/>
                  </a:lnTo>
                  <a:lnTo>
                    <a:pt x="52" y="126"/>
                  </a:lnTo>
                  <a:lnTo>
                    <a:pt x="52" y="126"/>
                  </a:lnTo>
                  <a:lnTo>
                    <a:pt x="52" y="126"/>
                  </a:lnTo>
                  <a:lnTo>
                    <a:pt x="52" y="126"/>
                  </a:lnTo>
                  <a:lnTo>
                    <a:pt x="54" y="126"/>
                  </a:lnTo>
                  <a:lnTo>
                    <a:pt x="56" y="121"/>
                  </a:lnTo>
                  <a:lnTo>
                    <a:pt x="56" y="119"/>
                  </a:lnTo>
                  <a:lnTo>
                    <a:pt x="54" y="116"/>
                  </a:lnTo>
                  <a:lnTo>
                    <a:pt x="52" y="114"/>
                  </a:lnTo>
                  <a:lnTo>
                    <a:pt x="52" y="114"/>
                  </a:lnTo>
                  <a:lnTo>
                    <a:pt x="52" y="109"/>
                  </a:lnTo>
                  <a:lnTo>
                    <a:pt x="52" y="107"/>
                  </a:lnTo>
                  <a:lnTo>
                    <a:pt x="52" y="107"/>
                  </a:lnTo>
                  <a:lnTo>
                    <a:pt x="54" y="107"/>
                  </a:lnTo>
                  <a:lnTo>
                    <a:pt x="54" y="109"/>
                  </a:lnTo>
                  <a:lnTo>
                    <a:pt x="56" y="109"/>
                  </a:lnTo>
                  <a:lnTo>
                    <a:pt x="56" y="109"/>
                  </a:lnTo>
                  <a:lnTo>
                    <a:pt x="56" y="112"/>
                  </a:lnTo>
                  <a:lnTo>
                    <a:pt x="56" y="112"/>
                  </a:lnTo>
                  <a:lnTo>
                    <a:pt x="56" y="114"/>
                  </a:lnTo>
                  <a:lnTo>
                    <a:pt x="59" y="114"/>
                  </a:lnTo>
                  <a:lnTo>
                    <a:pt x="61" y="114"/>
                  </a:lnTo>
                  <a:lnTo>
                    <a:pt x="61" y="116"/>
                  </a:lnTo>
                  <a:lnTo>
                    <a:pt x="61" y="119"/>
                  </a:lnTo>
                  <a:lnTo>
                    <a:pt x="61" y="121"/>
                  </a:lnTo>
                  <a:lnTo>
                    <a:pt x="61" y="121"/>
                  </a:lnTo>
                  <a:lnTo>
                    <a:pt x="63" y="123"/>
                  </a:lnTo>
                  <a:lnTo>
                    <a:pt x="63" y="123"/>
                  </a:lnTo>
                  <a:lnTo>
                    <a:pt x="66" y="121"/>
                  </a:lnTo>
                  <a:lnTo>
                    <a:pt x="66" y="116"/>
                  </a:lnTo>
                  <a:lnTo>
                    <a:pt x="66" y="114"/>
                  </a:lnTo>
                  <a:lnTo>
                    <a:pt x="68" y="107"/>
                  </a:lnTo>
                  <a:lnTo>
                    <a:pt x="68" y="107"/>
                  </a:lnTo>
                  <a:lnTo>
                    <a:pt x="68" y="104"/>
                  </a:lnTo>
                  <a:lnTo>
                    <a:pt x="66" y="102"/>
                  </a:lnTo>
                  <a:lnTo>
                    <a:pt x="68" y="104"/>
                  </a:lnTo>
                  <a:lnTo>
                    <a:pt x="70" y="107"/>
                  </a:lnTo>
                  <a:lnTo>
                    <a:pt x="73" y="109"/>
                  </a:lnTo>
                  <a:lnTo>
                    <a:pt x="73" y="107"/>
                  </a:lnTo>
                  <a:lnTo>
                    <a:pt x="75" y="107"/>
                  </a:lnTo>
                  <a:lnTo>
                    <a:pt x="75" y="107"/>
                  </a:lnTo>
                  <a:lnTo>
                    <a:pt x="75" y="109"/>
                  </a:lnTo>
                  <a:lnTo>
                    <a:pt x="70" y="109"/>
                  </a:lnTo>
                  <a:lnTo>
                    <a:pt x="70" y="112"/>
                  </a:lnTo>
                  <a:lnTo>
                    <a:pt x="70" y="114"/>
                  </a:lnTo>
                  <a:lnTo>
                    <a:pt x="70" y="114"/>
                  </a:lnTo>
                  <a:lnTo>
                    <a:pt x="70" y="116"/>
                  </a:lnTo>
                  <a:lnTo>
                    <a:pt x="70" y="116"/>
                  </a:lnTo>
                  <a:lnTo>
                    <a:pt x="73" y="116"/>
                  </a:lnTo>
                  <a:lnTo>
                    <a:pt x="73" y="116"/>
                  </a:lnTo>
                  <a:lnTo>
                    <a:pt x="75" y="119"/>
                  </a:lnTo>
                  <a:lnTo>
                    <a:pt x="75" y="119"/>
                  </a:lnTo>
                  <a:lnTo>
                    <a:pt x="78" y="119"/>
                  </a:lnTo>
                  <a:lnTo>
                    <a:pt x="80" y="119"/>
                  </a:lnTo>
                  <a:lnTo>
                    <a:pt x="82" y="119"/>
                  </a:lnTo>
                  <a:lnTo>
                    <a:pt x="85" y="121"/>
                  </a:lnTo>
                  <a:lnTo>
                    <a:pt x="85" y="123"/>
                  </a:lnTo>
                  <a:lnTo>
                    <a:pt x="82" y="121"/>
                  </a:lnTo>
                  <a:lnTo>
                    <a:pt x="80" y="121"/>
                  </a:lnTo>
                  <a:lnTo>
                    <a:pt x="78" y="121"/>
                  </a:lnTo>
                  <a:lnTo>
                    <a:pt x="73" y="128"/>
                  </a:lnTo>
                  <a:lnTo>
                    <a:pt x="70" y="128"/>
                  </a:lnTo>
                  <a:lnTo>
                    <a:pt x="66" y="128"/>
                  </a:lnTo>
                  <a:lnTo>
                    <a:pt x="59" y="130"/>
                  </a:lnTo>
                  <a:lnTo>
                    <a:pt x="54" y="133"/>
                  </a:lnTo>
                  <a:lnTo>
                    <a:pt x="54" y="133"/>
                  </a:lnTo>
                  <a:lnTo>
                    <a:pt x="54" y="135"/>
                  </a:lnTo>
                  <a:lnTo>
                    <a:pt x="54" y="135"/>
                  </a:lnTo>
                  <a:lnTo>
                    <a:pt x="59" y="135"/>
                  </a:lnTo>
                  <a:lnTo>
                    <a:pt x="68" y="130"/>
                  </a:lnTo>
                  <a:lnTo>
                    <a:pt x="85" y="126"/>
                  </a:lnTo>
                  <a:lnTo>
                    <a:pt x="92" y="126"/>
                  </a:lnTo>
                  <a:lnTo>
                    <a:pt x="94" y="123"/>
                  </a:lnTo>
                  <a:lnTo>
                    <a:pt x="97" y="123"/>
                  </a:lnTo>
                  <a:lnTo>
                    <a:pt x="99" y="123"/>
                  </a:lnTo>
                  <a:lnTo>
                    <a:pt x="106" y="121"/>
                  </a:lnTo>
                  <a:lnTo>
                    <a:pt x="115" y="121"/>
                  </a:lnTo>
                  <a:lnTo>
                    <a:pt x="115" y="121"/>
                  </a:lnTo>
                  <a:lnTo>
                    <a:pt x="115" y="119"/>
                  </a:lnTo>
                  <a:lnTo>
                    <a:pt x="115" y="119"/>
                  </a:lnTo>
                  <a:lnTo>
                    <a:pt x="118" y="119"/>
                  </a:lnTo>
                  <a:lnTo>
                    <a:pt x="120" y="116"/>
                  </a:lnTo>
                  <a:lnTo>
                    <a:pt x="120" y="114"/>
                  </a:lnTo>
                  <a:lnTo>
                    <a:pt x="123" y="114"/>
                  </a:lnTo>
                  <a:lnTo>
                    <a:pt x="123" y="114"/>
                  </a:lnTo>
                  <a:lnTo>
                    <a:pt x="125" y="114"/>
                  </a:lnTo>
                  <a:lnTo>
                    <a:pt x="125" y="114"/>
                  </a:lnTo>
                  <a:lnTo>
                    <a:pt x="127" y="112"/>
                  </a:lnTo>
                  <a:lnTo>
                    <a:pt x="127" y="112"/>
                  </a:lnTo>
                  <a:lnTo>
                    <a:pt x="127" y="107"/>
                  </a:lnTo>
                  <a:lnTo>
                    <a:pt x="125" y="107"/>
                  </a:lnTo>
                  <a:lnTo>
                    <a:pt x="127" y="107"/>
                  </a:lnTo>
                  <a:lnTo>
                    <a:pt x="127" y="109"/>
                  </a:lnTo>
                  <a:lnTo>
                    <a:pt x="130" y="109"/>
                  </a:lnTo>
                  <a:lnTo>
                    <a:pt x="130" y="107"/>
                  </a:lnTo>
                  <a:lnTo>
                    <a:pt x="130" y="107"/>
                  </a:lnTo>
                  <a:lnTo>
                    <a:pt x="132" y="107"/>
                  </a:lnTo>
                  <a:lnTo>
                    <a:pt x="134" y="107"/>
                  </a:lnTo>
                  <a:lnTo>
                    <a:pt x="132" y="109"/>
                  </a:lnTo>
                  <a:lnTo>
                    <a:pt x="132" y="112"/>
                  </a:lnTo>
                  <a:lnTo>
                    <a:pt x="134" y="114"/>
                  </a:lnTo>
                  <a:lnTo>
                    <a:pt x="134" y="114"/>
                  </a:lnTo>
                  <a:lnTo>
                    <a:pt x="137" y="112"/>
                  </a:lnTo>
                  <a:lnTo>
                    <a:pt x="137" y="112"/>
                  </a:lnTo>
                  <a:lnTo>
                    <a:pt x="139" y="109"/>
                  </a:lnTo>
                  <a:lnTo>
                    <a:pt x="141" y="109"/>
                  </a:lnTo>
                  <a:lnTo>
                    <a:pt x="146" y="107"/>
                  </a:lnTo>
                  <a:lnTo>
                    <a:pt x="149" y="107"/>
                  </a:lnTo>
                  <a:lnTo>
                    <a:pt x="153" y="107"/>
                  </a:lnTo>
                  <a:lnTo>
                    <a:pt x="156" y="107"/>
                  </a:lnTo>
                  <a:lnTo>
                    <a:pt x="156" y="104"/>
                  </a:lnTo>
                  <a:lnTo>
                    <a:pt x="158" y="109"/>
                  </a:lnTo>
                  <a:lnTo>
                    <a:pt x="160" y="109"/>
                  </a:lnTo>
                  <a:lnTo>
                    <a:pt x="160" y="109"/>
                  </a:lnTo>
                  <a:lnTo>
                    <a:pt x="163" y="107"/>
                  </a:lnTo>
                  <a:lnTo>
                    <a:pt x="165" y="109"/>
                  </a:lnTo>
                  <a:lnTo>
                    <a:pt x="163" y="109"/>
                  </a:lnTo>
                  <a:lnTo>
                    <a:pt x="163" y="109"/>
                  </a:lnTo>
                  <a:lnTo>
                    <a:pt x="163" y="112"/>
                  </a:lnTo>
                  <a:lnTo>
                    <a:pt x="167" y="116"/>
                  </a:lnTo>
                  <a:lnTo>
                    <a:pt x="167" y="116"/>
                  </a:lnTo>
                  <a:lnTo>
                    <a:pt x="167" y="116"/>
                  </a:lnTo>
                  <a:lnTo>
                    <a:pt x="167" y="119"/>
                  </a:lnTo>
                  <a:lnTo>
                    <a:pt x="167" y="119"/>
                  </a:lnTo>
                  <a:lnTo>
                    <a:pt x="165" y="119"/>
                  </a:lnTo>
                  <a:lnTo>
                    <a:pt x="165" y="119"/>
                  </a:lnTo>
                  <a:lnTo>
                    <a:pt x="158" y="116"/>
                  </a:lnTo>
                  <a:lnTo>
                    <a:pt x="156" y="114"/>
                  </a:lnTo>
                  <a:lnTo>
                    <a:pt x="153" y="114"/>
                  </a:lnTo>
                  <a:lnTo>
                    <a:pt x="153" y="114"/>
                  </a:lnTo>
                  <a:lnTo>
                    <a:pt x="151" y="114"/>
                  </a:lnTo>
                  <a:lnTo>
                    <a:pt x="151" y="116"/>
                  </a:lnTo>
                  <a:lnTo>
                    <a:pt x="153" y="116"/>
                  </a:lnTo>
                  <a:lnTo>
                    <a:pt x="156" y="116"/>
                  </a:lnTo>
                  <a:lnTo>
                    <a:pt x="156" y="116"/>
                  </a:lnTo>
                  <a:lnTo>
                    <a:pt x="156" y="119"/>
                  </a:lnTo>
                  <a:lnTo>
                    <a:pt x="156" y="119"/>
                  </a:lnTo>
                  <a:lnTo>
                    <a:pt x="153" y="119"/>
                  </a:lnTo>
                  <a:lnTo>
                    <a:pt x="149" y="119"/>
                  </a:lnTo>
                  <a:lnTo>
                    <a:pt x="149" y="119"/>
                  </a:lnTo>
                  <a:lnTo>
                    <a:pt x="146" y="116"/>
                  </a:lnTo>
                  <a:lnTo>
                    <a:pt x="146" y="114"/>
                  </a:lnTo>
                  <a:lnTo>
                    <a:pt x="146" y="114"/>
                  </a:lnTo>
                  <a:lnTo>
                    <a:pt x="146" y="114"/>
                  </a:lnTo>
                  <a:lnTo>
                    <a:pt x="146" y="114"/>
                  </a:lnTo>
                  <a:lnTo>
                    <a:pt x="146" y="116"/>
                  </a:lnTo>
                  <a:lnTo>
                    <a:pt x="144" y="119"/>
                  </a:lnTo>
                  <a:lnTo>
                    <a:pt x="144" y="119"/>
                  </a:lnTo>
                  <a:lnTo>
                    <a:pt x="144" y="121"/>
                  </a:lnTo>
                  <a:lnTo>
                    <a:pt x="137" y="119"/>
                  </a:lnTo>
                  <a:lnTo>
                    <a:pt x="127" y="121"/>
                  </a:lnTo>
                  <a:lnTo>
                    <a:pt x="125" y="121"/>
                  </a:lnTo>
                  <a:lnTo>
                    <a:pt x="125" y="121"/>
                  </a:lnTo>
                  <a:lnTo>
                    <a:pt x="125" y="121"/>
                  </a:lnTo>
                  <a:lnTo>
                    <a:pt x="125" y="121"/>
                  </a:lnTo>
                  <a:lnTo>
                    <a:pt x="127" y="123"/>
                  </a:lnTo>
                  <a:lnTo>
                    <a:pt x="141" y="123"/>
                  </a:lnTo>
                  <a:lnTo>
                    <a:pt x="160" y="126"/>
                  </a:lnTo>
                  <a:lnTo>
                    <a:pt x="175" y="128"/>
                  </a:lnTo>
                  <a:lnTo>
                    <a:pt x="186" y="133"/>
                  </a:lnTo>
                  <a:lnTo>
                    <a:pt x="198" y="135"/>
                  </a:lnTo>
                  <a:lnTo>
                    <a:pt x="212" y="145"/>
                  </a:lnTo>
                  <a:lnTo>
                    <a:pt x="215" y="145"/>
                  </a:lnTo>
                  <a:lnTo>
                    <a:pt x="212" y="142"/>
                  </a:lnTo>
                  <a:lnTo>
                    <a:pt x="212" y="142"/>
                  </a:lnTo>
                  <a:lnTo>
                    <a:pt x="212" y="142"/>
                  </a:lnTo>
                  <a:lnTo>
                    <a:pt x="215" y="142"/>
                  </a:lnTo>
                  <a:lnTo>
                    <a:pt x="215" y="142"/>
                  </a:lnTo>
                  <a:lnTo>
                    <a:pt x="212" y="140"/>
                  </a:lnTo>
                  <a:lnTo>
                    <a:pt x="210" y="140"/>
                  </a:lnTo>
                  <a:lnTo>
                    <a:pt x="210" y="138"/>
                  </a:lnTo>
                  <a:lnTo>
                    <a:pt x="212" y="135"/>
                  </a:lnTo>
                  <a:lnTo>
                    <a:pt x="210" y="133"/>
                  </a:lnTo>
                  <a:lnTo>
                    <a:pt x="208" y="133"/>
                  </a:lnTo>
                  <a:lnTo>
                    <a:pt x="208" y="133"/>
                  </a:lnTo>
                  <a:lnTo>
                    <a:pt x="205" y="130"/>
                  </a:lnTo>
                  <a:lnTo>
                    <a:pt x="203" y="133"/>
                  </a:lnTo>
                  <a:lnTo>
                    <a:pt x="201" y="133"/>
                  </a:lnTo>
                  <a:lnTo>
                    <a:pt x="201" y="133"/>
                  </a:lnTo>
                  <a:lnTo>
                    <a:pt x="198" y="133"/>
                  </a:lnTo>
                  <a:lnTo>
                    <a:pt x="198" y="130"/>
                  </a:lnTo>
                  <a:lnTo>
                    <a:pt x="198" y="128"/>
                  </a:lnTo>
                  <a:lnTo>
                    <a:pt x="201" y="126"/>
                  </a:lnTo>
                  <a:lnTo>
                    <a:pt x="203" y="126"/>
                  </a:lnTo>
                  <a:lnTo>
                    <a:pt x="205" y="126"/>
                  </a:lnTo>
                  <a:lnTo>
                    <a:pt x="205" y="123"/>
                  </a:lnTo>
                  <a:lnTo>
                    <a:pt x="208" y="121"/>
                  </a:lnTo>
                  <a:lnTo>
                    <a:pt x="210" y="123"/>
                  </a:lnTo>
                  <a:lnTo>
                    <a:pt x="210" y="126"/>
                  </a:lnTo>
                  <a:lnTo>
                    <a:pt x="212" y="128"/>
                  </a:lnTo>
                  <a:lnTo>
                    <a:pt x="212" y="130"/>
                  </a:lnTo>
                  <a:lnTo>
                    <a:pt x="212" y="130"/>
                  </a:lnTo>
                  <a:lnTo>
                    <a:pt x="215" y="128"/>
                  </a:lnTo>
                  <a:lnTo>
                    <a:pt x="215" y="128"/>
                  </a:lnTo>
                  <a:lnTo>
                    <a:pt x="215" y="126"/>
                  </a:lnTo>
                  <a:lnTo>
                    <a:pt x="217" y="126"/>
                  </a:lnTo>
                  <a:lnTo>
                    <a:pt x="220" y="126"/>
                  </a:lnTo>
                  <a:lnTo>
                    <a:pt x="220" y="126"/>
                  </a:lnTo>
                  <a:lnTo>
                    <a:pt x="220" y="126"/>
                  </a:lnTo>
                  <a:lnTo>
                    <a:pt x="222" y="126"/>
                  </a:lnTo>
                  <a:lnTo>
                    <a:pt x="224" y="119"/>
                  </a:lnTo>
                  <a:lnTo>
                    <a:pt x="224" y="119"/>
                  </a:lnTo>
                  <a:lnTo>
                    <a:pt x="227" y="119"/>
                  </a:lnTo>
                  <a:lnTo>
                    <a:pt x="227" y="121"/>
                  </a:lnTo>
                  <a:lnTo>
                    <a:pt x="229" y="123"/>
                  </a:lnTo>
                  <a:lnTo>
                    <a:pt x="227" y="123"/>
                  </a:lnTo>
                  <a:lnTo>
                    <a:pt x="224" y="128"/>
                  </a:lnTo>
                  <a:lnTo>
                    <a:pt x="220" y="128"/>
                  </a:lnTo>
                  <a:lnTo>
                    <a:pt x="220" y="128"/>
                  </a:lnTo>
                  <a:lnTo>
                    <a:pt x="215" y="135"/>
                  </a:lnTo>
                  <a:lnTo>
                    <a:pt x="212" y="138"/>
                  </a:lnTo>
                  <a:lnTo>
                    <a:pt x="215" y="138"/>
                  </a:lnTo>
                  <a:lnTo>
                    <a:pt x="215" y="138"/>
                  </a:lnTo>
                  <a:lnTo>
                    <a:pt x="215" y="140"/>
                  </a:lnTo>
                  <a:lnTo>
                    <a:pt x="220" y="140"/>
                  </a:lnTo>
                  <a:lnTo>
                    <a:pt x="222" y="140"/>
                  </a:lnTo>
                  <a:lnTo>
                    <a:pt x="222" y="142"/>
                  </a:lnTo>
                  <a:lnTo>
                    <a:pt x="224" y="142"/>
                  </a:lnTo>
                  <a:lnTo>
                    <a:pt x="227" y="142"/>
                  </a:lnTo>
                  <a:lnTo>
                    <a:pt x="229" y="145"/>
                  </a:lnTo>
                  <a:lnTo>
                    <a:pt x="231" y="145"/>
                  </a:lnTo>
                  <a:lnTo>
                    <a:pt x="231" y="145"/>
                  </a:lnTo>
                  <a:lnTo>
                    <a:pt x="231" y="145"/>
                  </a:lnTo>
                  <a:lnTo>
                    <a:pt x="231" y="142"/>
                  </a:lnTo>
                  <a:lnTo>
                    <a:pt x="231" y="142"/>
                  </a:lnTo>
                  <a:lnTo>
                    <a:pt x="234" y="142"/>
                  </a:lnTo>
                  <a:lnTo>
                    <a:pt x="234" y="142"/>
                  </a:lnTo>
                  <a:lnTo>
                    <a:pt x="236" y="140"/>
                  </a:lnTo>
                  <a:lnTo>
                    <a:pt x="238" y="140"/>
                  </a:lnTo>
                  <a:lnTo>
                    <a:pt x="238" y="140"/>
                  </a:lnTo>
                  <a:lnTo>
                    <a:pt x="236" y="142"/>
                  </a:lnTo>
                  <a:lnTo>
                    <a:pt x="236" y="145"/>
                  </a:lnTo>
                  <a:lnTo>
                    <a:pt x="238" y="145"/>
                  </a:lnTo>
                  <a:lnTo>
                    <a:pt x="238" y="145"/>
                  </a:lnTo>
                  <a:lnTo>
                    <a:pt x="241" y="147"/>
                  </a:lnTo>
                  <a:lnTo>
                    <a:pt x="241" y="149"/>
                  </a:lnTo>
                  <a:lnTo>
                    <a:pt x="241" y="152"/>
                  </a:lnTo>
                  <a:lnTo>
                    <a:pt x="243" y="152"/>
                  </a:lnTo>
                  <a:lnTo>
                    <a:pt x="243" y="152"/>
                  </a:lnTo>
                  <a:lnTo>
                    <a:pt x="246" y="149"/>
                  </a:lnTo>
                  <a:lnTo>
                    <a:pt x="246" y="147"/>
                  </a:lnTo>
                  <a:lnTo>
                    <a:pt x="246" y="149"/>
                  </a:lnTo>
                  <a:lnTo>
                    <a:pt x="246" y="149"/>
                  </a:lnTo>
                  <a:lnTo>
                    <a:pt x="246" y="149"/>
                  </a:lnTo>
                  <a:lnTo>
                    <a:pt x="248" y="149"/>
                  </a:lnTo>
                  <a:lnTo>
                    <a:pt x="250" y="149"/>
                  </a:lnTo>
                  <a:lnTo>
                    <a:pt x="250" y="149"/>
                  </a:lnTo>
                  <a:lnTo>
                    <a:pt x="250" y="152"/>
                  </a:lnTo>
                  <a:lnTo>
                    <a:pt x="250" y="152"/>
                  </a:lnTo>
                  <a:lnTo>
                    <a:pt x="248" y="152"/>
                  </a:lnTo>
                  <a:lnTo>
                    <a:pt x="248" y="154"/>
                  </a:lnTo>
                  <a:lnTo>
                    <a:pt x="246" y="154"/>
                  </a:lnTo>
                  <a:lnTo>
                    <a:pt x="241" y="154"/>
                  </a:lnTo>
                  <a:lnTo>
                    <a:pt x="238" y="152"/>
                  </a:lnTo>
                  <a:lnTo>
                    <a:pt x="236" y="149"/>
                  </a:lnTo>
                  <a:lnTo>
                    <a:pt x="234" y="147"/>
                  </a:lnTo>
                  <a:lnTo>
                    <a:pt x="227" y="147"/>
                  </a:lnTo>
                  <a:lnTo>
                    <a:pt x="227" y="145"/>
                  </a:lnTo>
                  <a:lnTo>
                    <a:pt x="220" y="142"/>
                  </a:lnTo>
                  <a:lnTo>
                    <a:pt x="217" y="145"/>
                  </a:lnTo>
                  <a:lnTo>
                    <a:pt x="220" y="145"/>
                  </a:lnTo>
                  <a:lnTo>
                    <a:pt x="227" y="149"/>
                  </a:lnTo>
                  <a:lnTo>
                    <a:pt x="227" y="149"/>
                  </a:lnTo>
                  <a:lnTo>
                    <a:pt x="243" y="159"/>
                  </a:lnTo>
                  <a:lnTo>
                    <a:pt x="241" y="159"/>
                  </a:lnTo>
                  <a:lnTo>
                    <a:pt x="238" y="159"/>
                  </a:lnTo>
                  <a:lnTo>
                    <a:pt x="234" y="156"/>
                  </a:lnTo>
                  <a:lnTo>
                    <a:pt x="234" y="154"/>
                  </a:lnTo>
                  <a:lnTo>
                    <a:pt x="231" y="154"/>
                  </a:lnTo>
                  <a:lnTo>
                    <a:pt x="234" y="156"/>
                  </a:lnTo>
                  <a:lnTo>
                    <a:pt x="234" y="156"/>
                  </a:lnTo>
                  <a:lnTo>
                    <a:pt x="234" y="156"/>
                  </a:lnTo>
                  <a:lnTo>
                    <a:pt x="234" y="159"/>
                  </a:lnTo>
                  <a:lnTo>
                    <a:pt x="238" y="161"/>
                  </a:lnTo>
                  <a:lnTo>
                    <a:pt x="250" y="164"/>
                  </a:lnTo>
                  <a:lnTo>
                    <a:pt x="253" y="166"/>
                  </a:lnTo>
                  <a:lnTo>
                    <a:pt x="255" y="168"/>
                  </a:lnTo>
                  <a:lnTo>
                    <a:pt x="257" y="168"/>
                  </a:lnTo>
                  <a:lnTo>
                    <a:pt x="257" y="171"/>
                  </a:lnTo>
                  <a:lnTo>
                    <a:pt x="260" y="173"/>
                  </a:lnTo>
                  <a:lnTo>
                    <a:pt x="262" y="178"/>
                  </a:lnTo>
                  <a:lnTo>
                    <a:pt x="264" y="180"/>
                  </a:lnTo>
                  <a:lnTo>
                    <a:pt x="264" y="190"/>
                  </a:lnTo>
                  <a:lnTo>
                    <a:pt x="264" y="190"/>
                  </a:lnTo>
                  <a:lnTo>
                    <a:pt x="267" y="190"/>
                  </a:lnTo>
                  <a:lnTo>
                    <a:pt x="264" y="192"/>
                  </a:lnTo>
                  <a:lnTo>
                    <a:pt x="264" y="192"/>
                  </a:lnTo>
                  <a:lnTo>
                    <a:pt x="262" y="194"/>
                  </a:lnTo>
                  <a:lnTo>
                    <a:pt x="262" y="194"/>
                  </a:lnTo>
                  <a:lnTo>
                    <a:pt x="260" y="194"/>
                  </a:lnTo>
                  <a:lnTo>
                    <a:pt x="257" y="190"/>
                  </a:lnTo>
                  <a:lnTo>
                    <a:pt x="255" y="187"/>
                  </a:lnTo>
                  <a:lnTo>
                    <a:pt x="255" y="185"/>
                  </a:lnTo>
                  <a:lnTo>
                    <a:pt x="255" y="183"/>
                  </a:lnTo>
                  <a:lnTo>
                    <a:pt x="253" y="173"/>
                  </a:lnTo>
                  <a:lnTo>
                    <a:pt x="253" y="173"/>
                  </a:lnTo>
                  <a:lnTo>
                    <a:pt x="253" y="175"/>
                  </a:lnTo>
                  <a:lnTo>
                    <a:pt x="253" y="180"/>
                  </a:lnTo>
                  <a:lnTo>
                    <a:pt x="255" y="192"/>
                  </a:lnTo>
                  <a:lnTo>
                    <a:pt x="257" y="192"/>
                  </a:lnTo>
                  <a:lnTo>
                    <a:pt x="260" y="194"/>
                  </a:lnTo>
                  <a:lnTo>
                    <a:pt x="262" y="194"/>
                  </a:lnTo>
                  <a:lnTo>
                    <a:pt x="264" y="192"/>
                  </a:lnTo>
                  <a:lnTo>
                    <a:pt x="267" y="192"/>
                  </a:lnTo>
                  <a:lnTo>
                    <a:pt x="269" y="192"/>
                  </a:lnTo>
                  <a:lnTo>
                    <a:pt x="272" y="192"/>
                  </a:lnTo>
                  <a:lnTo>
                    <a:pt x="286" y="187"/>
                  </a:lnTo>
                  <a:lnTo>
                    <a:pt x="288" y="185"/>
                  </a:lnTo>
                  <a:lnTo>
                    <a:pt x="298" y="185"/>
                  </a:lnTo>
                  <a:lnTo>
                    <a:pt x="300" y="185"/>
                  </a:lnTo>
                  <a:lnTo>
                    <a:pt x="300" y="180"/>
                  </a:lnTo>
                  <a:lnTo>
                    <a:pt x="302" y="180"/>
                  </a:lnTo>
                  <a:lnTo>
                    <a:pt x="305" y="178"/>
                  </a:lnTo>
                  <a:lnTo>
                    <a:pt x="307" y="175"/>
                  </a:lnTo>
                  <a:lnTo>
                    <a:pt x="307" y="175"/>
                  </a:lnTo>
                  <a:lnTo>
                    <a:pt x="309" y="173"/>
                  </a:lnTo>
                  <a:lnTo>
                    <a:pt x="309" y="173"/>
                  </a:lnTo>
                  <a:lnTo>
                    <a:pt x="312" y="173"/>
                  </a:lnTo>
                  <a:lnTo>
                    <a:pt x="309" y="180"/>
                  </a:lnTo>
                  <a:lnTo>
                    <a:pt x="309" y="180"/>
                  </a:lnTo>
                  <a:lnTo>
                    <a:pt x="309" y="183"/>
                  </a:lnTo>
                  <a:lnTo>
                    <a:pt x="312" y="183"/>
                  </a:lnTo>
                  <a:lnTo>
                    <a:pt x="312" y="180"/>
                  </a:lnTo>
                  <a:lnTo>
                    <a:pt x="314" y="180"/>
                  </a:lnTo>
                  <a:lnTo>
                    <a:pt x="316" y="178"/>
                  </a:lnTo>
                  <a:lnTo>
                    <a:pt x="316" y="178"/>
                  </a:lnTo>
                  <a:lnTo>
                    <a:pt x="319" y="175"/>
                  </a:lnTo>
                  <a:lnTo>
                    <a:pt x="321" y="173"/>
                  </a:lnTo>
                  <a:lnTo>
                    <a:pt x="324" y="173"/>
                  </a:lnTo>
                  <a:lnTo>
                    <a:pt x="326" y="173"/>
                  </a:lnTo>
                  <a:lnTo>
                    <a:pt x="331" y="166"/>
                  </a:lnTo>
                  <a:lnTo>
                    <a:pt x="333" y="164"/>
                  </a:lnTo>
                  <a:lnTo>
                    <a:pt x="338" y="161"/>
                  </a:lnTo>
                  <a:lnTo>
                    <a:pt x="343" y="156"/>
                  </a:lnTo>
                  <a:lnTo>
                    <a:pt x="347" y="152"/>
                  </a:lnTo>
                  <a:lnTo>
                    <a:pt x="350" y="154"/>
                  </a:lnTo>
                  <a:lnTo>
                    <a:pt x="350" y="154"/>
                  </a:lnTo>
                  <a:lnTo>
                    <a:pt x="352" y="152"/>
                  </a:lnTo>
                  <a:lnTo>
                    <a:pt x="354" y="152"/>
                  </a:lnTo>
                  <a:lnTo>
                    <a:pt x="359" y="152"/>
                  </a:lnTo>
                  <a:lnTo>
                    <a:pt x="364" y="152"/>
                  </a:lnTo>
                  <a:lnTo>
                    <a:pt x="364" y="154"/>
                  </a:lnTo>
                  <a:lnTo>
                    <a:pt x="364" y="154"/>
                  </a:lnTo>
                  <a:lnTo>
                    <a:pt x="361" y="154"/>
                  </a:lnTo>
                  <a:lnTo>
                    <a:pt x="364" y="152"/>
                  </a:lnTo>
                  <a:lnTo>
                    <a:pt x="366" y="149"/>
                  </a:lnTo>
                  <a:lnTo>
                    <a:pt x="364" y="147"/>
                  </a:lnTo>
                  <a:lnTo>
                    <a:pt x="361" y="147"/>
                  </a:lnTo>
                  <a:lnTo>
                    <a:pt x="354" y="147"/>
                  </a:lnTo>
                  <a:lnTo>
                    <a:pt x="354" y="147"/>
                  </a:lnTo>
                  <a:lnTo>
                    <a:pt x="352" y="145"/>
                  </a:lnTo>
                  <a:lnTo>
                    <a:pt x="352" y="145"/>
                  </a:lnTo>
                  <a:lnTo>
                    <a:pt x="350" y="145"/>
                  </a:lnTo>
                  <a:lnTo>
                    <a:pt x="352" y="142"/>
                  </a:lnTo>
                  <a:lnTo>
                    <a:pt x="354" y="142"/>
                  </a:lnTo>
                  <a:lnTo>
                    <a:pt x="357" y="142"/>
                  </a:lnTo>
                  <a:lnTo>
                    <a:pt x="359" y="145"/>
                  </a:lnTo>
                  <a:lnTo>
                    <a:pt x="361" y="145"/>
                  </a:lnTo>
                  <a:lnTo>
                    <a:pt x="364" y="145"/>
                  </a:lnTo>
                  <a:lnTo>
                    <a:pt x="364" y="145"/>
                  </a:lnTo>
                  <a:lnTo>
                    <a:pt x="361" y="142"/>
                  </a:lnTo>
                  <a:lnTo>
                    <a:pt x="361" y="140"/>
                  </a:lnTo>
                  <a:lnTo>
                    <a:pt x="361" y="142"/>
                  </a:lnTo>
                  <a:lnTo>
                    <a:pt x="359" y="142"/>
                  </a:lnTo>
                  <a:lnTo>
                    <a:pt x="359" y="142"/>
                  </a:lnTo>
                  <a:lnTo>
                    <a:pt x="359" y="142"/>
                  </a:lnTo>
                  <a:lnTo>
                    <a:pt x="359" y="140"/>
                  </a:lnTo>
                  <a:lnTo>
                    <a:pt x="359" y="140"/>
                  </a:lnTo>
                  <a:lnTo>
                    <a:pt x="359" y="140"/>
                  </a:lnTo>
                  <a:lnTo>
                    <a:pt x="359" y="140"/>
                  </a:lnTo>
                  <a:lnTo>
                    <a:pt x="359" y="138"/>
                  </a:lnTo>
                  <a:lnTo>
                    <a:pt x="359" y="138"/>
                  </a:lnTo>
                  <a:lnTo>
                    <a:pt x="359" y="138"/>
                  </a:lnTo>
                  <a:lnTo>
                    <a:pt x="359" y="138"/>
                  </a:lnTo>
                  <a:lnTo>
                    <a:pt x="359" y="138"/>
                  </a:lnTo>
                  <a:lnTo>
                    <a:pt x="359" y="135"/>
                  </a:lnTo>
                  <a:lnTo>
                    <a:pt x="361" y="135"/>
                  </a:lnTo>
                  <a:lnTo>
                    <a:pt x="364" y="133"/>
                  </a:lnTo>
                  <a:lnTo>
                    <a:pt x="366" y="133"/>
                  </a:lnTo>
                  <a:lnTo>
                    <a:pt x="369" y="133"/>
                  </a:lnTo>
                  <a:lnTo>
                    <a:pt x="369" y="130"/>
                  </a:lnTo>
                  <a:lnTo>
                    <a:pt x="369" y="130"/>
                  </a:lnTo>
                  <a:lnTo>
                    <a:pt x="371" y="128"/>
                  </a:lnTo>
                  <a:lnTo>
                    <a:pt x="371" y="128"/>
                  </a:lnTo>
                  <a:lnTo>
                    <a:pt x="371" y="128"/>
                  </a:lnTo>
                  <a:lnTo>
                    <a:pt x="371" y="128"/>
                  </a:lnTo>
                  <a:lnTo>
                    <a:pt x="373" y="128"/>
                  </a:lnTo>
                  <a:lnTo>
                    <a:pt x="371" y="128"/>
                  </a:lnTo>
                  <a:lnTo>
                    <a:pt x="373" y="128"/>
                  </a:lnTo>
                  <a:lnTo>
                    <a:pt x="376" y="128"/>
                  </a:lnTo>
                  <a:lnTo>
                    <a:pt x="376" y="126"/>
                  </a:lnTo>
                  <a:lnTo>
                    <a:pt x="376" y="126"/>
                  </a:lnTo>
                  <a:lnTo>
                    <a:pt x="376" y="126"/>
                  </a:lnTo>
                  <a:lnTo>
                    <a:pt x="378" y="126"/>
                  </a:lnTo>
                  <a:lnTo>
                    <a:pt x="378" y="126"/>
                  </a:lnTo>
                  <a:lnTo>
                    <a:pt x="378" y="126"/>
                  </a:lnTo>
                  <a:lnTo>
                    <a:pt x="378" y="126"/>
                  </a:lnTo>
                  <a:lnTo>
                    <a:pt x="378" y="128"/>
                  </a:lnTo>
                  <a:lnTo>
                    <a:pt x="380" y="128"/>
                  </a:lnTo>
                  <a:lnTo>
                    <a:pt x="380" y="128"/>
                  </a:lnTo>
                  <a:lnTo>
                    <a:pt x="383" y="126"/>
                  </a:lnTo>
                  <a:lnTo>
                    <a:pt x="390" y="126"/>
                  </a:lnTo>
                  <a:lnTo>
                    <a:pt x="395" y="123"/>
                  </a:lnTo>
                  <a:lnTo>
                    <a:pt x="397" y="123"/>
                  </a:lnTo>
                  <a:lnTo>
                    <a:pt x="404" y="128"/>
                  </a:lnTo>
                  <a:lnTo>
                    <a:pt x="416" y="133"/>
                  </a:lnTo>
                  <a:lnTo>
                    <a:pt x="421" y="135"/>
                  </a:lnTo>
                  <a:lnTo>
                    <a:pt x="423" y="133"/>
                  </a:lnTo>
                  <a:lnTo>
                    <a:pt x="425" y="135"/>
                  </a:lnTo>
                  <a:lnTo>
                    <a:pt x="428" y="138"/>
                  </a:lnTo>
                  <a:lnTo>
                    <a:pt x="430" y="138"/>
                  </a:lnTo>
                  <a:lnTo>
                    <a:pt x="430" y="138"/>
                  </a:lnTo>
                  <a:lnTo>
                    <a:pt x="435" y="140"/>
                  </a:lnTo>
                  <a:lnTo>
                    <a:pt x="437" y="142"/>
                  </a:lnTo>
                  <a:lnTo>
                    <a:pt x="437" y="142"/>
                  </a:lnTo>
                  <a:lnTo>
                    <a:pt x="442" y="147"/>
                  </a:lnTo>
                  <a:lnTo>
                    <a:pt x="444" y="149"/>
                  </a:lnTo>
                  <a:lnTo>
                    <a:pt x="444" y="149"/>
                  </a:lnTo>
                  <a:lnTo>
                    <a:pt x="447" y="149"/>
                  </a:lnTo>
                  <a:lnTo>
                    <a:pt x="447" y="149"/>
                  </a:lnTo>
                  <a:lnTo>
                    <a:pt x="447" y="152"/>
                  </a:lnTo>
                  <a:lnTo>
                    <a:pt x="449" y="154"/>
                  </a:lnTo>
                  <a:lnTo>
                    <a:pt x="449" y="156"/>
                  </a:lnTo>
                  <a:lnTo>
                    <a:pt x="449" y="159"/>
                  </a:lnTo>
                  <a:lnTo>
                    <a:pt x="451" y="159"/>
                  </a:lnTo>
                  <a:lnTo>
                    <a:pt x="454" y="161"/>
                  </a:lnTo>
                  <a:lnTo>
                    <a:pt x="456" y="164"/>
                  </a:lnTo>
                  <a:lnTo>
                    <a:pt x="461" y="164"/>
                  </a:lnTo>
                  <a:lnTo>
                    <a:pt x="461" y="164"/>
                  </a:lnTo>
                  <a:lnTo>
                    <a:pt x="463" y="166"/>
                  </a:lnTo>
                  <a:lnTo>
                    <a:pt x="463" y="166"/>
                  </a:lnTo>
                  <a:lnTo>
                    <a:pt x="466" y="166"/>
                  </a:lnTo>
                  <a:lnTo>
                    <a:pt x="468" y="166"/>
                  </a:lnTo>
                  <a:lnTo>
                    <a:pt x="470" y="166"/>
                  </a:lnTo>
                  <a:lnTo>
                    <a:pt x="470" y="168"/>
                  </a:lnTo>
                  <a:lnTo>
                    <a:pt x="473" y="171"/>
                  </a:lnTo>
                  <a:lnTo>
                    <a:pt x="473" y="173"/>
                  </a:lnTo>
                  <a:lnTo>
                    <a:pt x="473" y="175"/>
                  </a:lnTo>
                  <a:lnTo>
                    <a:pt x="470" y="178"/>
                  </a:lnTo>
                  <a:lnTo>
                    <a:pt x="473" y="180"/>
                  </a:lnTo>
                  <a:lnTo>
                    <a:pt x="473" y="180"/>
                  </a:lnTo>
                  <a:lnTo>
                    <a:pt x="473" y="183"/>
                  </a:lnTo>
                  <a:lnTo>
                    <a:pt x="473" y="185"/>
                  </a:lnTo>
                  <a:lnTo>
                    <a:pt x="475" y="185"/>
                  </a:lnTo>
                  <a:lnTo>
                    <a:pt x="477" y="185"/>
                  </a:lnTo>
                  <a:lnTo>
                    <a:pt x="477" y="185"/>
                  </a:lnTo>
                  <a:lnTo>
                    <a:pt x="484" y="192"/>
                  </a:lnTo>
                  <a:lnTo>
                    <a:pt x="487" y="192"/>
                  </a:lnTo>
                  <a:lnTo>
                    <a:pt x="492" y="192"/>
                  </a:lnTo>
                  <a:lnTo>
                    <a:pt x="494" y="194"/>
                  </a:lnTo>
                  <a:lnTo>
                    <a:pt x="496" y="197"/>
                  </a:lnTo>
                  <a:lnTo>
                    <a:pt x="499" y="199"/>
                  </a:lnTo>
                  <a:lnTo>
                    <a:pt x="501" y="204"/>
                  </a:lnTo>
                  <a:lnTo>
                    <a:pt x="501" y="204"/>
                  </a:lnTo>
                  <a:lnTo>
                    <a:pt x="503" y="206"/>
                  </a:lnTo>
                  <a:lnTo>
                    <a:pt x="503" y="206"/>
                  </a:lnTo>
                  <a:lnTo>
                    <a:pt x="503" y="209"/>
                  </a:lnTo>
                  <a:lnTo>
                    <a:pt x="503" y="209"/>
                  </a:lnTo>
                  <a:lnTo>
                    <a:pt x="506" y="209"/>
                  </a:lnTo>
                  <a:lnTo>
                    <a:pt x="508" y="211"/>
                  </a:lnTo>
                  <a:lnTo>
                    <a:pt x="510" y="211"/>
                  </a:lnTo>
                  <a:lnTo>
                    <a:pt x="513" y="211"/>
                  </a:lnTo>
                  <a:lnTo>
                    <a:pt x="513" y="211"/>
                  </a:lnTo>
                  <a:lnTo>
                    <a:pt x="515" y="213"/>
                  </a:lnTo>
                  <a:lnTo>
                    <a:pt x="515" y="213"/>
                  </a:lnTo>
                  <a:lnTo>
                    <a:pt x="513" y="216"/>
                  </a:lnTo>
                  <a:lnTo>
                    <a:pt x="515" y="218"/>
                  </a:lnTo>
                  <a:lnTo>
                    <a:pt x="515" y="218"/>
                  </a:lnTo>
                  <a:lnTo>
                    <a:pt x="518" y="218"/>
                  </a:lnTo>
                  <a:lnTo>
                    <a:pt x="518" y="218"/>
                  </a:lnTo>
                  <a:lnTo>
                    <a:pt x="518" y="220"/>
                  </a:lnTo>
                  <a:lnTo>
                    <a:pt x="518" y="220"/>
                  </a:lnTo>
                  <a:lnTo>
                    <a:pt x="520" y="220"/>
                  </a:lnTo>
                  <a:lnTo>
                    <a:pt x="522" y="220"/>
                  </a:lnTo>
                  <a:lnTo>
                    <a:pt x="522" y="220"/>
                  </a:lnTo>
                  <a:lnTo>
                    <a:pt x="525" y="220"/>
                  </a:lnTo>
                  <a:lnTo>
                    <a:pt x="525" y="220"/>
                  </a:lnTo>
                  <a:lnTo>
                    <a:pt x="529" y="218"/>
                  </a:lnTo>
                  <a:lnTo>
                    <a:pt x="529" y="218"/>
                  </a:lnTo>
                  <a:lnTo>
                    <a:pt x="532" y="218"/>
                  </a:lnTo>
                  <a:lnTo>
                    <a:pt x="534" y="220"/>
                  </a:lnTo>
                  <a:lnTo>
                    <a:pt x="536" y="220"/>
                  </a:lnTo>
                  <a:lnTo>
                    <a:pt x="539" y="218"/>
                  </a:lnTo>
                  <a:lnTo>
                    <a:pt x="539" y="218"/>
                  </a:lnTo>
                  <a:lnTo>
                    <a:pt x="541" y="220"/>
                  </a:lnTo>
                  <a:lnTo>
                    <a:pt x="541" y="220"/>
                  </a:lnTo>
                  <a:lnTo>
                    <a:pt x="541" y="218"/>
                  </a:lnTo>
                  <a:lnTo>
                    <a:pt x="544" y="218"/>
                  </a:lnTo>
                  <a:lnTo>
                    <a:pt x="544" y="220"/>
                  </a:lnTo>
                  <a:lnTo>
                    <a:pt x="546" y="223"/>
                  </a:lnTo>
                  <a:lnTo>
                    <a:pt x="546" y="223"/>
                  </a:lnTo>
                  <a:lnTo>
                    <a:pt x="548" y="225"/>
                  </a:lnTo>
                  <a:lnTo>
                    <a:pt x="546" y="225"/>
                  </a:lnTo>
                  <a:lnTo>
                    <a:pt x="548" y="227"/>
                  </a:lnTo>
                  <a:lnTo>
                    <a:pt x="553" y="230"/>
                  </a:lnTo>
                  <a:lnTo>
                    <a:pt x="553" y="230"/>
                  </a:lnTo>
                  <a:lnTo>
                    <a:pt x="553" y="235"/>
                  </a:lnTo>
                  <a:lnTo>
                    <a:pt x="553" y="237"/>
                  </a:lnTo>
                  <a:lnTo>
                    <a:pt x="553" y="237"/>
                  </a:lnTo>
                  <a:lnTo>
                    <a:pt x="553" y="237"/>
                  </a:lnTo>
                  <a:lnTo>
                    <a:pt x="555" y="239"/>
                  </a:lnTo>
                  <a:lnTo>
                    <a:pt x="555" y="239"/>
                  </a:lnTo>
                  <a:lnTo>
                    <a:pt x="555" y="242"/>
                  </a:lnTo>
                  <a:lnTo>
                    <a:pt x="555" y="244"/>
                  </a:lnTo>
                  <a:lnTo>
                    <a:pt x="562" y="249"/>
                  </a:lnTo>
                  <a:lnTo>
                    <a:pt x="562" y="249"/>
                  </a:lnTo>
                  <a:lnTo>
                    <a:pt x="562" y="249"/>
                  </a:lnTo>
                  <a:lnTo>
                    <a:pt x="565" y="249"/>
                  </a:lnTo>
                  <a:lnTo>
                    <a:pt x="567" y="249"/>
                  </a:lnTo>
                  <a:lnTo>
                    <a:pt x="567" y="251"/>
                  </a:lnTo>
                  <a:lnTo>
                    <a:pt x="567" y="251"/>
                  </a:lnTo>
                  <a:lnTo>
                    <a:pt x="570" y="258"/>
                  </a:lnTo>
                  <a:lnTo>
                    <a:pt x="570" y="258"/>
                  </a:lnTo>
                  <a:lnTo>
                    <a:pt x="570" y="263"/>
                  </a:lnTo>
                  <a:lnTo>
                    <a:pt x="567" y="261"/>
                  </a:lnTo>
                  <a:lnTo>
                    <a:pt x="565" y="258"/>
                  </a:lnTo>
                  <a:lnTo>
                    <a:pt x="565" y="261"/>
                  </a:lnTo>
                  <a:lnTo>
                    <a:pt x="565" y="263"/>
                  </a:lnTo>
                  <a:lnTo>
                    <a:pt x="567" y="265"/>
                  </a:lnTo>
                  <a:lnTo>
                    <a:pt x="567" y="265"/>
                  </a:lnTo>
                  <a:lnTo>
                    <a:pt x="567" y="268"/>
                  </a:lnTo>
                  <a:lnTo>
                    <a:pt x="570" y="268"/>
                  </a:lnTo>
                  <a:lnTo>
                    <a:pt x="570" y="268"/>
                  </a:lnTo>
                  <a:lnTo>
                    <a:pt x="570" y="268"/>
                  </a:lnTo>
                  <a:lnTo>
                    <a:pt x="572" y="272"/>
                  </a:lnTo>
                  <a:lnTo>
                    <a:pt x="572" y="272"/>
                  </a:lnTo>
                  <a:lnTo>
                    <a:pt x="572" y="275"/>
                  </a:lnTo>
                  <a:lnTo>
                    <a:pt x="572" y="275"/>
                  </a:lnTo>
                  <a:lnTo>
                    <a:pt x="572" y="277"/>
                  </a:lnTo>
                  <a:lnTo>
                    <a:pt x="572" y="277"/>
                  </a:lnTo>
                  <a:lnTo>
                    <a:pt x="572" y="277"/>
                  </a:lnTo>
                  <a:lnTo>
                    <a:pt x="572" y="280"/>
                  </a:lnTo>
                  <a:lnTo>
                    <a:pt x="572" y="280"/>
                  </a:lnTo>
                  <a:lnTo>
                    <a:pt x="572" y="282"/>
                  </a:lnTo>
                  <a:lnTo>
                    <a:pt x="572" y="294"/>
                  </a:lnTo>
                  <a:lnTo>
                    <a:pt x="572" y="296"/>
                  </a:lnTo>
                  <a:lnTo>
                    <a:pt x="572" y="298"/>
                  </a:lnTo>
                  <a:lnTo>
                    <a:pt x="572" y="306"/>
                  </a:lnTo>
                  <a:lnTo>
                    <a:pt x="572" y="310"/>
                  </a:lnTo>
                  <a:lnTo>
                    <a:pt x="572" y="310"/>
                  </a:lnTo>
                  <a:lnTo>
                    <a:pt x="572" y="310"/>
                  </a:lnTo>
                  <a:lnTo>
                    <a:pt x="570" y="313"/>
                  </a:lnTo>
                  <a:lnTo>
                    <a:pt x="567" y="325"/>
                  </a:lnTo>
                  <a:lnTo>
                    <a:pt x="570" y="322"/>
                  </a:lnTo>
                  <a:lnTo>
                    <a:pt x="570" y="322"/>
                  </a:lnTo>
                  <a:lnTo>
                    <a:pt x="570" y="322"/>
                  </a:lnTo>
                  <a:lnTo>
                    <a:pt x="570" y="325"/>
                  </a:lnTo>
                  <a:lnTo>
                    <a:pt x="570" y="327"/>
                  </a:lnTo>
                  <a:lnTo>
                    <a:pt x="567" y="329"/>
                  </a:lnTo>
                  <a:lnTo>
                    <a:pt x="567" y="334"/>
                  </a:lnTo>
                  <a:lnTo>
                    <a:pt x="567" y="334"/>
                  </a:lnTo>
                  <a:lnTo>
                    <a:pt x="565" y="336"/>
                  </a:lnTo>
                  <a:lnTo>
                    <a:pt x="565" y="336"/>
                  </a:lnTo>
                  <a:lnTo>
                    <a:pt x="565" y="339"/>
                  </a:lnTo>
                  <a:lnTo>
                    <a:pt x="565" y="341"/>
                  </a:lnTo>
                  <a:lnTo>
                    <a:pt x="565" y="341"/>
                  </a:lnTo>
                  <a:lnTo>
                    <a:pt x="567" y="346"/>
                  </a:lnTo>
                  <a:lnTo>
                    <a:pt x="567" y="348"/>
                  </a:lnTo>
                  <a:lnTo>
                    <a:pt x="570" y="348"/>
                  </a:lnTo>
                  <a:lnTo>
                    <a:pt x="567" y="351"/>
                  </a:lnTo>
                  <a:lnTo>
                    <a:pt x="567" y="351"/>
                  </a:lnTo>
                  <a:lnTo>
                    <a:pt x="567" y="355"/>
                  </a:lnTo>
                  <a:lnTo>
                    <a:pt x="567" y="367"/>
                  </a:lnTo>
                  <a:lnTo>
                    <a:pt x="565" y="377"/>
                  </a:lnTo>
                  <a:lnTo>
                    <a:pt x="565" y="374"/>
                  </a:lnTo>
                  <a:lnTo>
                    <a:pt x="565" y="372"/>
                  </a:lnTo>
                  <a:lnTo>
                    <a:pt x="565" y="372"/>
                  </a:lnTo>
                  <a:lnTo>
                    <a:pt x="565" y="370"/>
                  </a:lnTo>
                  <a:lnTo>
                    <a:pt x="565" y="370"/>
                  </a:lnTo>
                  <a:lnTo>
                    <a:pt x="562" y="372"/>
                  </a:lnTo>
                  <a:lnTo>
                    <a:pt x="562" y="374"/>
                  </a:lnTo>
                  <a:lnTo>
                    <a:pt x="562" y="377"/>
                  </a:lnTo>
                  <a:lnTo>
                    <a:pt x="562" y="379"/>
                  </a:lnTo>
                  <a:lnTo>
                    <a:pt x="565" y="381"/>
                  </a:lnTo>
                  <a:lnTo>
                    <a:pt x="565" y="384"/>
                  </a:lnTo>
                  <a:lnTo>
                    <a:pt x="567" y="386"/>
                  </a:lnTo>
                  <a:lnTo>
                    <a:pt x="574" y="393"/>
                  </a:lnTo>
                  <a:lnTo>
                    <a:pt x="577" y="396"/>
                  </a:lnTo>
                  <a:lnTo>
                    <a:pt x="579" y="398"/>
                  </a:lnTo>
                  <a:lnTo>
                    <a:pt x="579" y="400"/>
                  </a:lnTo>
                  <a:lnTo>
                    <a:pt x="581" y="403"/>
                  </a:lnTo>
                  <a:lnTo>
                    <a:pt x="581" y="403"/>
                  </a:lnTo>
                  <a:lnTo>
                    <a:pt x="581" y="400"/>
                  </a:lnTo>
                  <a:lnTo>
                    <a:pt x="581" y="398"/>
                  </a:lnTo>
                  <a:lnTo>
                    <a:pt x="579" y="396"/>
                  </a:lnTo>
                  <a:lnTo>
                    <a:pt x="577" y="393"/>
                  </a:lnTo>
                  <a:lnTo>
                    <a:pt x="570" y="386"/>
                  </a:lnTo>
                  <a:lnTo>
                    <a:pt x="567" y="386"/>
                  </a:lnTo>
                  <a:lnTo>
                    <a:pt x="570" y="384"/>
                  </a:lnTo>
                  <a:lnTo>
                    <a:pt x="572" y="384"/>
                  </a:lnTo>
                  <a:lnTo>
                    <a:pt x="577" y="388"/>
                  </a:lnTo>
                  <a:lnTo>
                    <a:pt x="579" y="388"/>
                  </a:lnTo>
                  <a:lnTo>
                    <a:pt x="581" y="393"/>
                  </a:lnTo>
                  <a:lnTo>
                    <a:pt x="581" y="393"/>
                  </a:lnTo>
                  <a:lnTo>
                    <a:pt x="584" y="393"/>
                  </a:lnTo>
                  <a:lnTo>
                    <a:pt x="584" y="393"/>
                  </a:lnTo>
                  <a:lnTo>
                    <a:pt x="584" y="396"/>
                  </a:lnTo>
                  <a:lnTo>
                    <a:pt x="586" y="398"/>
                  </a:lnTo>
                  <a:lnTo>
                    <a:pt x="586" y="398"/>
                  </a:lnTo>
                  <a:lnTo>
                    <a:pt x="586" y="398"/>
                  </a:lnTo>
                  <a:lnTo>
                    <a:pt x="589" y="398"/>
                  </a:lnTo>
                  <a:lnTo>
                    <a:pt x="591" y="396"/>
                  </a:lnTo>
                  <a:lnTo>
                    <a:pt x="591" y="393"/>
                  </a:lnTo>
                  <a:lnTo>
                    <a:pt x="591" y="391"/>
                  </a:lnTo>
                  <a:lnTo>
                    <a:pt x="591" y="391"/>
                  </a:lnTo>
                  <a:lnTo>
                    <a:pt x="591" y="386"/>
                  </a:lnTo>
                  <a:lnTo>
                    <a:pt x="591" y="386"/>
                  </a:lnTo>
                  <a:lnTo>
                    <a:pt x="591" y="384"/>
                  </a:lnTo>
                  <a:lnTo>
                    <a:pt x="593" y="381"/>
                  </a:lnTo>
                  <a:lnTo>
                    <a:pt x="593" y="381"/>
                  </a:lnTo>
                  <a:lnTo>
                    <a:pt x="593" y="379"/>
                  </a:lnTo>
                  <a:lnTo>
                    <a:pt x="591" y="377"/>
                  </a:lnTo>
                  <a:lnTo>
                    <a:pt x="591" y="377"/>
                  </a:lnTo>
                  <a:lnTo>
                    <a:pt x="593" y="374"/>
                  </a:lnTo>
                  <a:lnTo>
                    <a:pt x="596" y="372"/>
                  </a:lnTo>
                  <a:lnTo>
                    <a:pt x="591" y="374"/>
                  </a:lnTo>
                  <a:lnTo>
                    <a:pt x="586" y="372"/>
                  </a:lnTo>
                  <a:lnTo>
                    <a:pt x="581" y="370"/>
                  </a:lnTo>
                  <a:lnTo>
                    <a:pt x="577" y="370"/>
                  </a:lnTo>
                  <a:lnTo>
                    <a:pt x="579" y="367"/>
                  </a:lnTo>
                  <a:lnTo>
                    <a:pt x="584" y="365"/>
                  </a:lnTo>
                  <a:lnTo>
                    <a:pt x="584" y="362"/>
                  </a:lnTo>
                  <a:lnTo>
                    <a:pt x="581" y="365"/>
                  </a:lnTo>
                  <a:lnTo>
                    <a:pt x="579" y="365"/>
                  </a:lnTo>
                  <a:lnTo>
                    <a:pt x="579" y="362"/>
                  </a:lnTo>
                  <a:lnTo>
                    <a:pt x="579" y="362"/>
                  </a:lnTo>
                  <a:lnTo>
                    <a:pt x="579" y="362"/>
                  </a:lnTo>
                  <a:lnTo>
                    <a:pt x="579" y="360"/>
                  </a:lnTo>
                  <a:lnTo>
                    <a:pt x="579" y="360"/>
                  </a:lnTo>
                  <a:lnTo>
                    <a:pt x="579" y="358"/>
                  </a:lnTo>
                  <a:lnTo>
                    <a:pt x="579" y="358"/>
                  </a:lnTo>
                  <a:lnTo>
                    <a:pt x="579" y="355"/>
                  </a:lnTo>
                  <a:lnTo>
                    <a:pt x="584" y="360"/>
                  </a:lnTo>
                  <a:lnTo>
                    <a:pt x="584" y="358"/>
                  </a:lnTo>
                  <a:lnTo>
                    <a:pt x="584" y="358"/>
                  </a:lnTo>
                  <a:lnTo>
                    <a:pt x="584" y="358"/>
                  </a:lnTo>
                  <a:lnTo>
                    <a:pt x="584" y="358"/>
                  </a:lnTo>
                  <a:lnTo>
                    <a:pt x="586" y="360"/>
                  </a:lnTo>
                  <a:lnTo>
                    <a:pt x="589" y="360"/>
                  </a:lnTo>
                  <a:lnTo>
                    <a:pt x="589" y="362"/>
                  </a:lnTo>
                  <a:lnTo>
                    <a:pt x="589" y="362"/>
                  </a:lnTo>
                  <a:lnTo>
                    <a:pt x="589" y="365"/>
                  </a:lnTo>
                  <a:lnTo>
                    <a:pt x="591" y="362"/>
                  </a:lnTo>
                  <a:lnTo>
                    <a:pt x="593" y="362"/>
                  </a:lnTo>
                  <a:lnTo>
                    <a:pt x="596" y="365"/>
                  </a:lnTo>
                  <a:lnTo>
                    <a:pt x="598" y="367"/>
                  </a:lnTo>
                  <a:lnTo>
                    <a:pt x="598" y="374"/>
                  </a:lnTo>
                  <a:lnTo>
                    <a:pt x="598" y="377"/>
                  </a:lnTo>
                  <a:lnTo>
                    <a:pt x="600" y="379"/>
                  </a:lnTo>
                  <a:lnTo>
                    <a:pt x="600" y="379"/>
                  </a:lnTo>
                  <a:lnTo>
                    <a:pt x="605" y="379"/>
                  </a:lnTo>
                  <a:lnTo>
                    <a:pt x="605" y="377"/>
                  </a:lnTo>
                  <a:lnTo>
                    <a:pt x="605" y="377"/>
                  </a:lnTo>
                  <a:lnTo>
                    <a:pt x="605" y="374"/>
                  </a:lnTo>
                  <a:lnTo>
                    <a:pt x="603" y="370"/>
                  </a:lnTo>
                  <a:lnTo>
                    <a:pt x="603" y="367"/>
                  </a:lnTo>
                  <a:lnTo>
                    <a:pt x="605" y="367"/>
                  </a:lnTo>
                  <a:lnTo>
                    <a:pt x="607" y="365"/>
                  </a:lnTo>
                  <a:lnTo>
                    <a:pt x="607" y="365"/>
                  </a:lnTo>
                  <a:lnTo>
                    <a:pt x="610" y="365"/>
                  </a:lnTo>
                  <a:lnTo>
                    <a:pt x="612" y="372"/>
                  </a:lnTo>
                  <a:lnTo>
                    <a:pt x="615" y="377"/>
                  </a:lnTo>
                  <a:lnTo>
                    <a:pt x="615" y="379"/>
                  </a:lnTo>
                  <a:lnTo>
                    <a:pt x="615" y="381"/>
                  </a:lnTo>
                  <a:lnTo>
                    <a:pt x="612" y="384"/>
                  </a:lnTo>
                  <a:lnTo>
                    <a:pt x="612" y="386"/>
                  </a:lnTo>
                  <a:lnTo>
                    <a:pt x="607" y="388"/>
                  </a:lnTo>
                  <a:lnTo>
                    <a:pt x="607" y="391"/>
                  </a:lnTo>
                  <a:lnTo>
                    <a:pt x="607" y="393"/>
                  </a:lnTo>
                  <a:lnTo>
                    <a:pt x="607" y="393"/>
                  </a:lnTo>
                  <a:lnTo>
                    <a:pt x="605" y="396"/>
                  </a:lnTo>
                  <a:lnTo>
                    <a:pt x="605" y="396"/>
                  </a:lnTo>
                  <a:lnTo>
                    <a:pt x="605" y="398"/>
                  </a:lnTo>
                  <a:lnTo>
                    <a:pt x="605" y="398"/>
                  </a:lnTo>
                  <a:lnTo>
                    <a:pt x="603" y="400"/>
                  </a:lnTo>
                  <a:lnTo>
                    <a:pt x="600" y="403"/>
                  </a:lnTo>
                  <a:lnTo>
                    <a:pt x="600" y="407"/>
                  </a:lnTo>
                  <a:lnTo>
                    <a:pt x="600" y="410"/>
                  </a:lnTo>
                  <a:lnTo>
                    <a:pt x="598" y="410"/>
                  </a:lnTo>
                  <a:lnTo>
                    <a:pt x="598" y="412"/>
                  </a:lnTo>
                  <a:lnTo>
                    <a:pt x="598" y="412"/>
                  </a:lnTo>
                  <a:lnTo>
                    <a:pt x="598" y="414"/>
                  </a:lnTo>
                  <a:lnTo>
                    <a:pt x="598" y="412"/>
                  </a:lnTo>
                  <a:lnTo>
                    <a:pt x="600" y="412"/>
                  </a:lnTo>
                  <a:lnTo>
                    <a:pt x="600" y="414"/>
                  </a:lnTo>
                  <a:lnTo>
                    <a:pt x="598" y="414"/>
                  </a:lnTo>
                  <a:lnTo>
                    <a:pt x="596" y="417"/>
                  </a:lnTo>
                  <a:lnTo>
                    <a:pt x="593" y="417"/>
                  </a:lnTo>
                  <a:lnTo>
                    <a:pt x="596" y="417"/>
                  </a:lnTo>
                  <a:lnTo>
                    <a:pt x="598" y="419"/>
                  </a:lnTo>
                  <a:lnTo>
                    <a:pt x="598" y="419"/>
                  </a:lnTo>
                  <a:lnTo>
                    <a:pt x="600" y="419"/>
                  </a:lnTo>
                  <a:lnTo>
                    <a:pt x="598" y="419"/>
                  </a:lnTo>
                  <a:lnTo>
                    <a:pt x="593" y="419"/>
                  </a:lnTo>
                  <a:lnTo>
                    <a:pt x="591" y="419"/>
                  </a:lnTo>
                  <a:lnTo>
                    <a:pt x="591" y="422"/>
                  </a:lnTo>
                  <a:lnTo>
                    <a:pt x="591" y="422"/>
                  </a:lnTo>
                  <a:lnTo>
                    <a:pt x="591" y="422"/>
                  </a:lnTo>
                  <a:lnTo>
                    <a:pt x="593" y="422"/>
                  </a:lnTo>
                  <a:lnTo>
                    <a:pt x="593" y="422"/>
                  </a:lnTo>
                  <a:lnTo>
                    <a:pt x="593" y="422"/>
                  </a:lnTo>
                  <a:lnTo>
                    <a:pt x="593" y="422"/>
                  </a:lnTo>
                  <a:lnTo>
                    <a:pt x="593" y="424"/>
                  </a:lnTo>
                  <a:lnTo>
                    <a:pt x="593" y="424"/>
                  </a:lnTo>
                  <a:lnTo>
                    <a:pt x="593" y="426"/>
                  </a:lnTo>
                  <a:lnTo>
                    <a:pt x="591" y="424"/>
                  </a:lnTo>
                  <a:lnTo>
                    <a:pt x="589" y="424"/>
                  </a:lnTo>
                  <a:lnTo>
                    <a:pt x="586" y="424"/>
                  </a:lnTo>
                  <a:lnTo>
                    <a:pt x="586" y="422"/>
                  </a:lnTo>
                  <a:lnTo>
                    <a:pt x="584" y="419"/>
                  </a:lnTo>
                  <a:lnTo>
                    <a:pt x="584" y="419"/>
                  </a:lnTo>
                  <a:lnTo>
                    <a:pt x="584" y="422"/>
                  </a:lnTo>
                  <a:lnTo>
                    <a:pt x="586" y="426"/>
                  </a:lnTo>
                  <a:lnTo>
                    <a:pt x="589" y="426"/>
                  </a:lnTo>
                  <a:lnTo>
                    <a:pt x="591" y="429"/>
                  </a:lnTo>
                  <a:lnTo>
                    <a:pt x="596" y="429"/>
                  </a:lnTo>
                  <a:lnTo>
                    <a:pt x="600" y="431"/>
                  </a:lnTo>
                  <a:lnTo>
                    <a:pt x="603" y="431"/>
                  </a:lnTo>
                  <a:lnTo>
                    <a:pt x="603" y="433"/>
                  </a:lnTo>
                  <a:lnTo>
                    <a:pt x="605" y="438"/>
                  </a:lnTo>
                  <a:lnTo>
                    <a:pt x="607" y="443"/>
                  </a:lnTo>
                  <a:lnTo>
                    <a:pt x="610" y="445"/>
                  </a:lnTo>
                  <a:lnTo>
                    <a:pt x="607" y="445"/>
                  </a:lnTo>
                  <a:lnTo>
                    <a:pt x="607" y="445"/>
                  </a:lnTo>
                  <a:lnTo>
                    <a:pt x="607" y="445"/>
                  </a:lnTo>
                  <a:lnTo>
                    <a:pt x="607" y="445"/>
                  </a:lnTo>
                  <a:lnTo>
                    <a:pt x="607" y="445"/>
                  </a:lnTo>
                  <a:lnTo>
                    <a:pt x="607" y="448"/>
                  </a:lnTo>
                  <a:lnTo>
                    <a:pt x="610" y="450"/>
                  </a:lnTo>
                  <a:lnTo>
                    <a:pt x="610" y="452"/>
                  </a:lnTo>
                  <a:lnTo>
                    <a:pt x="612" y="455"/>
                  </a:lnTo>
                  <a:lnTo>
                    <a:pt x="615" y="455"/>
                  </a:lnTo>
                  <a:lnTo>
                    <a:pt x="612" y="452"/>
                  </a:lnTo>
                  <a:lnTo>
                    <a:pt x="615" y="452"/>
                  </a:lnTo>
                  <a:lnTo>
                    <a:pt x="615" y="455"/>
                  </a:lnTo>
                  <a:lnTo>
                    <a:pt x="617" y="455"/>
                  </a:lnTo>
                  <a:lnTo>
                    <a:pt x="617" y="457"/>
                  </a:lnTo>
                  <a:lnTo>
                    <a:pt x="617" y="457"/>
                  </a:lnTo>
                  <a:lnTo>
                    <a:pt x="615" y="457"/>
                  </a:lnTo>
                  <a:lnTo>
                    <a:pt x="615" y="455"/>
                  </a:lnTo>
                  <a:lnTo>
                    <a:pt x="615" y="457"/>
                  </a:lnTo>
                  <a:lnTo>
                    <a:pt x="619" y="462"/>
                  </a:lnTo>
                  <a:lnTo>
                    <a:pt x="622" y="467"/>
                  </a:lnTo>
                  <a:lnTo>
                    <a:pt x="633" y="485"/>
                  </a:lnTo>
                  <a:lnTo>
                    <a:pt x="636" y="488"/>
                  </a:lnTo>
                  <a:lnTo>
                    <a:pt x="636" y="488"/>
                  </a:lnTo>
                  <a:lnTo>
                    <a:pt x="636" y="488"/>
                  </a:lnTo>
                  <a:lnTo>
                    <a:pt x="638" y="488"/>
                  </a:lnTo>
                  <a:lnTo>
                    <a:pt x="636" y="488"/>
                  </a:lnTo>
                  <a:lnTo>
                    <a:pt x="636" y="483"/>
                  </a:lnTo>
                  <a:lnTo>
                    <a:pt x="633" y="483"/>
                  </a:lnTo>
                  <a:lnTo>
                    <a:pt x="638" y="485"/>
                  </a:lnTo>
                  <a:lnTo>
                    <a:pt x="643" y="495"/>
                  </a:lnTo>
                  <a:lnTo>
                    <a:pt x="645" y="497"/>
                  </a:lnTo>
                  <a:lnTo>
                    <a:pt x="648" y="497"/>
                  </a:lnTo>
                  <a:lnTo>
                    <a:pt x="648" y="497"/>
                  </a:lnTo>
                  <a:lnTo>
                    <a:pt x="650" y="497"/>
                  </a:lnTo>
                  <a:lnTo>
                    <a:pt x="650" y="497"/>
                  </a:lnTo>
                  <a:lnTo>
                    <a:pt x="652" y="497"/>
                  </a:lnTo>
                  <a:lnTo>
                    <a:pt x="652" y="497"/>
                  </a:lnTo>
                  <a:lnTo>
                    <a:pt x="652" y="497"/>
                  </a:lnTo>
                  <a:lnTo>
                    <a:pt x="655" y="497"/>
                  </a:lnTo>
                  <a:lnTo>
                    <a:pt x="655" y="497"/>
                  </a:lnTo>
                  <a:lnTo>
                    <a:pt x="655" y="497"/>
                  </a:lnTo>
                  <a:lnTo>
                    <a:pt x="655" y="497"/>
                  </a:lnTo>
                  <a:lnTo>
                    <a:pt x="657" y="497"/>
                  </a:lnTo>
                  <a:lnTo>
                    <a:pt x="657" y="500"/>
                  </a:lnTo>
                  <a:lnTo>
                    <a:pt x="657" y="497"/>
                  </a:lnTo>
                  <a:lnTo>
                    <a:pt x="657" y="497"/>
                  </a:lnTo>
                  <a:lnTo>
                    <a:pt x="657" y="495"/>
                  </a:lnTo>
                  <a:lnTo>
                    <a:pt x="657" y="495"/>
                  </a:lnTo>
                  <a:lnTo>
                    <a:pt x="659" y="497"/>
                  </a:lnTo>
                  <a:lnTo>
                    <a:pt x="659" y="500"/>
                  </a:lnTo>
                  <a:lnTo>
                    <a:pt x="662" y="500"/>
                  </a:lnTo>
                  <a:lnTo>
                    <a:pt x="662" y="497"/>
                  </a:lnTo>
                  <a:lnTo>
                    <a:pt x="662" y="495"/>
                  </a:lnTo>
                  <a:lnTo>
                    <a:pt x="659" y="490"/>
                  </a:lnTo>
                  <a:lnTo>
                    <a:pt x="657" y="485"/>
                  </a:lnTo>
                  <a:lnTo>
                    <a:pt x="657" y="485"/>
                  </a:lnTo>
                  <a:lnTo>
                    <a:pt x="655" y="485"/>
                  </a:lnTo>
                  <a:lnTo>
                    <a:pt x="652" y="481"/>
                  </a:lnTo>
                  <a:lnTo>
                    <a:pt x="652" y="481"/>
                  </a:lnTo>
                  <a:lnTo>
                    <a:pt x="650" y="481"/>
                  </a:lnTo>
                  <a:lnTo>
                    <a:pt x="650" y="481"/>
                  </a:lnTo>
                  <a:lnTo>
                    <a:pt x="645" y="476"/>
                  </a:lnTo>
                  <a:lnTo>
                    <a:pt x="645" y="476"/>
                  </a:lnTo>
                  <a:lnTo>
                    <a:pt x="643" y="474"/>
                  </a:lnTo>
                  <a:lnTo>
                    <a:pt x="645" y="474"/>
                  </a:lnTo>
                  <a:lnTo>
                    <a:pt x="648" y="476"/>
                  </a:lnTo>
                  <a:lnTo>
                    <a:pt x="650" y="478"/>
                  </a:lnTo>
                  <a:lnTo>
                    <a:pt x="652" y="478"/>
                  </a:lnTo>
                  <a:lnTo>
                    <a:pt x="655" y="478"/>
                  </a:lnTo>
                  <a:lnTo>
                    <a:pt x="655" y="478"/>
                  </a:lnTo>
                  <a:lnTo>
                    <a:pt x="655" y="481"/>
                  </a:lnTo>
                  <a:lnTo>
                    <a:pt x="657" y="481"/>
                  </a:lnTo>
                  <a:lnTo>
                    <a:pt x="659" y="483"/>
                  </a:lnTo>
                  <a:lnTo>
                    <a:pt x="659" y="483"/>
                  </a:lnTo>
                  <a:lnTo>
                    <a:pt x="659" y="481"/>
                  </a:lnTo>
                  <a:lnTo>
                    <a:pt x="662" y="481"/>
                  </a:lnTo>
                  <a:lnTo>
                    <a:pt x="662" y="481"/>
                  </a:lnTo>
                  <a:lnTo>
                    <a:pt x="662" y="478"/>
                  </a:lnTo>
                  <a:lnTo>
                    <a:pt x="664" y="478"/>
                  </a:lnTo>
                  <a:lnTo>
                    <a:pt x="667" y="478"/>
                  </a:lnTo>
                  <a:lnTo>
                    <a:pt x="669" y="476"/>
                  </a:lnTo>
                  <a:lnTo>
                    <a:pt x="674" y="474"/>
                  </a:lnTo>
                  <a:lnTo>
                    <a:pt x="676" y="471"/>
                  </a:lnTo>
                  <a:lnTo>
                    <a:pt x="676" y="471"/>
                  </a:lnTo>
                  <a:lnTo>
                    <a:pt x="676" y="476"/>
                  </a:lnTo>
                  <a:lnTo>
                    <a:pt x="676" y="476"/>
                  </a:lnTo>
                  <a:lnTo>
                    <a:pt x="674" y="476"/>
                  </a:lnTo>
                  <a:lnTo>
                    <a:pt x="671" y="478"/>
                  </a:lnTo>
                  <a:lnTo>
                    <a:pt x="667" y="481"/>
                  </a:lnTo>
                  <a:lnTo>
                    <a:pt x="664" y="483"/>
                  </a:lnTo>
                  <a:lnTo>
                    <a:pt x="667" y="485"/>
                  </a:lnTo>
                  <a:lnTo>
                    <a:pt x="669" y="488"/>
                  </a:lnTo>
                  <a:lnTo>
                    <a:pt x="669" y="488"/>
                  </a:lnTo>
                  <a:lnTo>
                    <a:pt x="671" y="488"/>
                  </a:lnTo>
                  <a:lnTo>
                    <a:pt x="671" y="493"/>
                  </a:lnTo>
                  <a:lnTo>
                    <a:pt x="671" y="495"/>
                  </a:lnTo>
                  <a:lnTo>
                    <a:pt x="671" y="509"/>
                  </a:lnTo>
                  <a:lnTo>
                    <a:pt x="671" y="512"/>
                  </a:lnTo>
                  <a:lnTo>
                    <a:pt x="671" y="514"/>
                  </a:lnTo>
                  <a:lnTo>
                    <a:pt x="676" y="519"/>
                  </a:lnTo>
                  <a:lnTo>
                    <a:pt x="676" y="519"/>
                  </a:lnTo>
                  <a:lnTo>
                    <a:pt x="676" y="523"/>
                  </a:lnTo>
                  <a:lnTo>
                    <a:pt x="676" y="523"/>
                  </a:lnTo>
                  <a:lnTo>
                    <a:pt x="676" y="526"/>
                  </a:lnTo>
                  <a:lnTo>
                    <a:pt x="678" y="528"/>
                  </a:lnTo>
                  <a:lnTo>
                    <a:pt x="678" y="530"/>
                  </a:lnTo>
                  <a:lnTo>
                    <a:pt x="681" y="530"/>
                  </a:lnTo>
                  <a:lnTo>
                    <a:pt x="683" y="528"/>
                  </a:lnTo>
                  <a:lnTo>
                    <a:pt x="683" y="526"/>
                  </a:lnTo>
                  <a:lnTo>
                    <a:pt x="685" y="528"/>
                  </a:lnTo>
                  <a:lnTo>
                    <a:pt x="685" y="528"/>
                  </a:lnTo>
                  <a:lnTo>
                    <a:pt x="688" y="526"/>
                  </a:lnTo>
                  <a:lnTo>
                    <a:pt x="688" y="526"/>
                  </a:lnTo>
                  <a:lnTo>
                    <a:pt x="688" y="526"/>
                  </a:lnTo>
                  <a:lnTo>
                    <a:pt x="690" y="516"/>
                  </a:lnTo>
                  <a:lnTo>
                    <a:pt x="693" y="514"/>
                  </a:lnTo>
                  <a:lnTo>
                    <a:pt x="695" y="509"/>
                  </a:lnTo>
                  <a:lnTo>
                    <a:pt x="697" y="507"/>
                  </a:lnTo>
                  <a:lnTo>
                    <a:pt x="697" y="504"/>
                  </a:lnTo>
                  <a:lnTo>
                    <a:pt x="700" y="504"/>
                  </a:lnTo>
                  <a:lnTo>
                    <a:pt x="702" y="502"/>
                  </a:lnTo>
                  <a:lnTo>
                    <a:pt x="704" y="502"/>
                  </a:lnTo>
                  <a:lnTo>
                    <a:pt x="704" y="504"/>
                  </a:lnTo>
                  <a:lnTo>
                    <a:pt x="704" y="504"/>
                  </a:lnTo>
                  <a:lnTo>
                    <a:pt x="702" y="507"/>
                  </a:lnTo>
                  <a:lnTo>
                    <a:pt x="702" y="507"/>
                  </a:lnTo>
                  <a:lnTo>
                    <a:pt x="700" y="507"/>
                  </a:lnTo>
                  <a:lnTo>
                    <a:pt x="700" y="507"/>
                  </a:lnTo>
                  <a:lnTo>
                    <a:pt x="700" y="509"/>
                  </a:lnTo>
                  <a:lnTo>
                    <a:pt x="697" y="509"/>
                  </a:lnTo>
                  <a:lnTo>
                    <a:pt x="695" y="514"/>
                  </a:lnTo>
                  <a:lnTo>
                    <a:pt x="693" y="516"/>
                  </a:lnTo>
                  <a:lnTo>
                    <a:pt x="695" y="519"/>
                  </a:lnTo>
                  <a:lnTo>
                    <a:pt x="693" y="523"/>
                  </a:lnTo>
                  <a:lnTo>
                    <a:pt x="690" y="526"/>
                  </a:lnTo>
                  <a:lnTo>
                    <a:pt x="688" y="530"/>
                  </a:lnTo>
                  <a:lnTo>
                    <a:pt x="688" y="530"/>
                  </a:lnTo>
                  <a:lnTo>
                    <a:pt x="688" y="530"/>
                  </a:lnTo>
                  <a:lnTo>
                    <a:pt x="685" y="530"/>
                  </a:lnTo>
                  <a:lnTo>
                    <a:pt x="685" y="530"/>
                  </a:lnTo>
                  <a:lnTo>
                    <a:pt x="683" y="530"/>
                  </a:lnTo>
                  <a:lnTo>
                    <a:pt x="683" y="530"/>
                  </a:lnTo>
                  <a:lnTo>
                    <a:pt x="683" y="530"/>
                  </a:lnTo>
                  <a:lnTo>
                    <a:pt x="683" y="533"/>
                  </a:lnTo>
                  <a:lnTo>
                    <a:pt x="683" y="535"/>
                  </a:lnTo>
                  <a:lnTo>
                    <a:pt x="683" y="535"/>
                  </a:lnTo>
                  <a:lnTo>
                    <a:pt x="685" y="535"/>
                  </a:lnTo>
                  <a:lnTo>
                    <a:pt x="685" y="535"/>
                  </a:lnTo>
                  <a:lnTo>
                    <a:pt x="685" y="535"/>
                  </a:lnTo>
                  <a:lnTo>
                    <a:pt x="688" y="535"/>
                  </a:lnTo>
                  <a:lnTo>
                    <a:pt x="693" y="538"/>
                  </a:lnTo>
                  <a:lnTo>
                    <a:pt x="695" y="535"/>
                  </a:lnTo>
                  <a:lnTo>
                    <a:pt x="697" y="535"/>
                  </a:lnTo>
                  <a:lnTo>
                    <a:pt x="697" y="538"/>
                  </a:lnTo>
                  <a:lnTo>
                    <a:pt x="697" y="538"/>
                  </a:lnTo>
                  <a:lnTo>
                    <a:pt x="697" y="538"/>
                  </a:lnTo>
                  <a:lnTo>
                    <a:pt x="700" y="535"/>
                  </a:lnTo>
                  <a:lnTo>
                    <a:pt x="697" y="533"/>
                  </a:lnTo>
                  <a:lnTo>
                    <a:pt x="697" y="530"/>
                  </a:lnTo>
                  <a:lnTo>
                    <a:pt x="697" y="533"/>
                  </a:lnTo>
                  <a:lnTo>
                    <a:pt x="702" y="535"/>
                  </a:lnTo>
                  <a:lnTo>
                    <a:pt x="702" y="538"/>
                  </a:lnTo>
                  <a:lnTo>
                    <a:pt x="704" y="540"/>
                  </a:lnTo>
                  <a:lnTo>
                    <a:pt x="704" y="547"/>
                  </a:lnTo>
                  <a:lnTo>
                    <a:pt x="704" y="547"/>
                  </a:lnTo>
                  <a:lnTo>
                    <a:pt x="704" y="547"/>
                  </a:lnTo>
                  <a:lnTo>
                    <a:pt x="702" y="547"/>
                  </a:lnTo>
                  <a:lnTo>
                    <a:pt x="704" y="549"/>
                  </a:lnTo>
                  <a:lnTo>
                    <a:pt x="709" y="554"/>
                  </a:lnTo>
                  <a:lnTo>
                    <a:pt x="709" y="554"/>
                  </a:lnTo>
                  <a:lnTo>
                    <a:pt x="709" y="556"/>
                  </a:lnTo>
                  <a:lnTo>
                    <a:pt x="709" y="559"/>
                  </a:lnTo>
                  <a:lnTo>
                    <a:pt x="712" y="568"/>
                  </a:lnTo>
                  <a:lnTo>
                    <a:pt x="714" y="578"/>
                  </a:lnTo>
                  <a:lnTo>
                    <a:pt x="716" y="578"/>
                  </a:lnTo>
                  <a:lnTo>
                    <a:pt x="714" y="575"/>
                  </a:lnTo>
                  <a:lnTo>
                    <a:pt x="714" y="575"/>
                  </a:lnTo>
                  <a:lnTo>
                    <a:pt x="714" y="573"/>
                  </a:lnTo>
                  <a:lnTo>
                    <a:pt x="716" y="573"/>
                  </a:lnTo>
                  <a:lnTo>
                    <a:pt x="719" y="580"/>
                  </a:lnTo>
                  <a:lnTo>
                    <a:pt x="721" y="585"/>
                  </a:lnTo>
                  <a:lnTo>
                    <a:pt x="723" y="585"/>
                  </a:lnTo>
                  <a:lnTo>
                    <a:pt x="723" y="587"/>
                  </a:lnTo>
                  <a:lnTo>
                    <a:pt x="723" y="590"/>
                  </a:lnTo>
                  <a:lnTo>
                    <a:pt x="726" y="590"/>
                  </a:lnTo>
                  <a:lnTo>
                    <a:pt x="726" y="590"/>
                  </a:lnTo>
                  <a:lnTo>
                    <a:pt x="728" y="590"/>
                  </a:lnTo>
                  <a:lnTo>
                    <a:pt x="730" y="590"/>
                  </a:lnTo>
                  <a:lnTo>
                    <a:pt x="733" y="590"/>
                  </a:lnTo>
                  <a:lnTo>
                    <a:pt x="733" y="592"/>
                  </a:lnTo>
                  <a:lnTo>
                    <a:pt x="730" y="592"/>
                  </a:lnTo>
                  <a:lnTo>
                    <a:pt x="730" y="594"/>
                  </a:lnTo>
                  <a:lnTo>
                    <a:pt x="730" y="594"/>
                  </a:lnTo>
                  <a:lnTo>
                    <a:pt x="728" y="594"/>
                  </a:lnTo>
                  <a:lnTo>
                    <a:pt x="726" y="594"/>
                  </a:lnTo>
                  <a:lnTo>
                    <a:pt x="726" y="592"/>
                  </a:lnTo>
                  <a:lnTo>
                    <a:pt x="723" y="594"/>
                  </a:lnTo>
                  <a:lnTo>
                    <a:pt x="726" y="597"/>
                  </a:lnTo>
                  <a:lnTo>
                    <a:pt x="726" y="599"/>
                  </a:lnTo>
                  <a:lnTo>
                    <a:pt x="728" y="599"/>
                  </a:lnTo>
                  <a:lnTo>
                    <a:pt x="728" y="599"/>
                  </a:lnTo>
                  <a:lnTo>
                    <a:pt x="728" y="599"/>
                  </a:lnTo>
                  <a:lnTo>
                    <a:pt x="728" y="599"/>
                  </a:lnTo>
                  <a:lnTo>
                    <a:pt x="728" y="599"/>
                  </a:lnTo>
                  <a:lnTo>
                    <a:pt x="728" y="599"/>
                  </a:lnTo>
                  <a:lnTo>
                    <a:pt x="730" y="597"/>
                  </a:lnTo>
                  <a:lnTo>
                    <a:pt x="730" y="597"/>
                  </a:lnTo>
                  <a:lnTo>
                    <a:pt x="730" y="597"/>
                  </a:lnTo>
                  <a:lnTo>
                    <a:pt x="730" y="597"/>
                  </a:lnTo>
                  <a:lnTo>
                    <a:pt x="733" y="597"/>
                  </a:lnTo>
                  <a:lnTo>
                    <a:pt x="733" y="597"/>
                  </a:lnTo>
                  <a:lnTo>
                    <a:pt x="735" y="597"/>
                  </a:lnTo>
                  <a:lnTo>
                    <a:pt x="735" y="597"/>
                  </a:lnTo>
                  <a:lnTo>
                    <a:pt x="735" y="594"/>
                  </a:lnTo>
                  <a:lnTo>
                    <a:pt x="738" y="592"/>
                  </a:lnTo>
                  <a:lnTo>
                    <a:pt x="738" y="594"/>
                  </a:lnTo>
                  <a:lnTo>
                    <a:pt x="740" y="594"/>
                  </a:lnTo>
                  <a:lnTo>
                    <a:pt x="740" y="594"/>
                  </a:lnTo>
                  <a:lnTo>
                    <a:pt x="742" y="594"/>
                  </a:lnTo>
                  <a:lnTo>
                    <a:pt x="742" y="597"/>
                  </a:lnTo>
                  <a:lnTo>
                    <a:pt x="742" y="597"/>
                  </a:lnTo>
                  <a:lnTo>
                    <a:pt x="742" y="597"/>
                  </a:lnTo>
                  <a:lnTo>
                    <a:pt x="742" y="597"/>
                  </a:lnTo>
                  <a:lnTo>
                    <a:pt x="742" y="597"/>
                  </a:lnTo>
                  <a:lnTo>
                    <a:pt x="745" y="597"/>
                  </a:lnTo>
                  <a:lnTo>
                    <a:pt x="745" y="594"/>
                  </a:lnTo>
                  <a:lnTo>
                    <a:pt x="745" y="594"/>
                  </a:lnTo>
                  <a:lnTo>
                    <a:pt x="747" y="597"/>
                  </a:lnTo>
                  <a:lnTo>
                    <a:pt x="749" y="597"/>
                  </a:lnTo>
                  <a:lnTo>
                    <a:pt x="752" y="597"/>
                  </a:lnTo>
                  <a:lnTo>
                    <a:pt x="752" y="599"/>
                  </a:lnTo>
                  <a:lnTo>
                    <a:pt x="754" y="597"/>
                  </a:lnTo>
                  <a:lnTo>
                    <a:pt x="754" y="597"/>
                  </a:lnTo>
                  <a:lnTo>
                    <a:pt x="756" y="599"/>
                  </a:lnTo>
                  <a:lnTo>
                    <a:pt x="759" y="599"/>
                  </a:lnTo>
                  <a:lnTo>
                    <a:pt x="759" y="599"/>
                  </a:lnTo>
                  <a:lnTo>
                    <a:pt x="764" y="599"/>
                  </a:lnTo>
                  <a:lnTo>
                    <a:pt x="764" y="601"/>
                  </a:lnTo>
                  <a:lnTo>
                    <a:pt x="768" y="601"/>
                  </a:lnTo>
                  <a:lnTo>
                    <a:pt x="771" y="604"/>
                  </a:lnTo>
                  <a:lnTo>
                    <a:pt x="773" y="606"/>
                  </a:lnTo>
                  <a:lnTo>
                    <a:pt x="773" y="609"/>
                  </a:lnTo>
                  <a:lnTo>
                    <a:pt x="771" y="611"/>
                  </a:lnTo>
                  <a:lnTo>
                    <a:pt x="771" y="611"/>
                  </a:lnTo>
                  <a:lnTo>
                    <a:pt x="773" y="613"/>
                  </a:lnTo>
                  <a:lnTo>
                    <a:pt x="773" y="613"/>
                  </a:lnTo>
                  <a:lnTo>
                    <a:pt x="775" y="616"/>
                  </a:lnTo>
                  <a:lnTo>
                    <a:pt x="775" y="616"/>
                  </a:lnTo>
                  <a:lnTo>
                    <a:pt x="778" y="616"/>
                  </a:lnTo>
                  <a:lnTo>
                    <a:pt x="780" y="616"/>
                  </a:lnTo>
                  <a:lnTo>
                    <a:pt x="780" y="618"/>
                  </a:lnTo>
                  <a:lnTo>
                    <a:pt x="782" y="620"/>
                  </a:lnTo>
                  <a:lnTo>
                    <a:pt x="782" y="620"/>
                  </a:lnTo>
                  <a:lnTo>
                    <a:pt x="782" y="623"/>
                  </a:lnTo>
                  <a:lnTo>
                    <a:pt x="785" y="625"/>
                  </a:lnTo>
                  <a:lnTo>
                    <a:pt x="787" y="632"/>
                  </a:lnTo>
                  <a:lnTo>
                    <a:pt x="790" y="632"/>
                  </a:lnTo>
                  <a:lnTo>
                    <a:pt x="790" y="632"/>
                  </a:lnTo>
                  <a:lnTo>
                    <a:pt x="792" y="632"/>
                  </a:lnTo>
                  <a:lnTo>
                    <a:pt x="794" y="632"/>
                  </a:lnTo>
                  <a:lnTo>
                    <a:pt x="794" y="632"/>
                  </a:lnTo>
                  <a:lnTo>
                    <a:pt x="794" y="635"/>
                  </a:lnTo>
                  <a:lnTo>
                    <a:pt x="794" y="635"/>
                  </a:lnTo>
                  <a:lnTo>
                    <a:pt x="792" y="637"/>
                  </a:lnTo>
                  <a:lnTo>
                    <a:pt x="792" y="639"/>
                  </a:lnTo>
                  <a:lnTo>
                    <a:pt x="797" y="642"/>
                  </a:lnTo>
                  <a:lnTo>
                    <a:pt x="799" y="646"/>
                  </a:lnTo>
                  <a:lnTo>
                    <a:pt x="799" y="649"/>
                  </a:lnTo>
                  <a:lnTo>
                    <a:pt x="801" y="651"/>
                  </a:lnTo>
                  <a:lnTo>
                    <a:pt x="801" y="651"/>
                  </a:lnTo>
                  <a:lnTo>
                    <a:pt x="801" y="654"/>
                  </a:lnTo>
                  <a:lnTo>
                    <a:pt x="808" y="656"/>
                  </a:lnTo>
                  <a:lnTo>
                    <a:pt x="813" y="656"/>
                  </a:lnTo>
                  <a:lnTo>
                    <a:pt x="813" y="656"/>
                  </a:lnTo>
                  <a:lnTo>
                    <a:pt x="816" y="656"/>
                  </a:lnTo>
                  <a:lnTo>
                    <a:pt x="820" y="656"/>
                  </a:lnTo>
                  <a:lnTo>
                    <a:pt x="823" y="658"/>
                  </a:lnTo>
                  <a:lnTo>
                    <a:pt x="830" y="663"/>
                  </a:lnTo>
                  <a:lnTo>
                    <a:pt x="830" y="665"/>
                  </a:lnTo>
                  <a:lnTo>
                    <a:pt x="830" y="668"/>
                  </a:lnTo>
                  <a:lnTo>
                    <a:pt x="827" y="670"/>
                  </a:lnTo>
                  <a:lnTo>
                    <a:pt x="825" y="670"/>
                  </a:lnTo>
                  <a:lnTo>
                    <a:pt x="823" y="672"/>
                  </a:lnTo>
                  <a:lnTo>
                    <a:pt x="820" y="670"/>
                  </a:lnTo>
                  <a:lnTo>
                    <a:pt x="820" y="670"/>
                  </a:lnTo>
                  <a:lnTo>
                    <a:pt x="823" y="670"/>
                  </a:lnTo>
                  <a:lnTo>
                    <a:pt x="823" y="670"/>
                  </a:lnTo>
                  <a:lnTo>
                    <a:pt x="823" y="670"/>
                  </a:lnTo>
                  <a:lnTo>
                    <a:pt x="823" y="668"/>
                  </a:lnTo>
                  <a:lnTo>
                    <a:pt x="813" y="665"/>
                  </a:lnTo>
                  <a:lnTo>
                    <a:pt x="813" y="665"/>
                  </a:lnTo>
                  <a:lnTo>
                    <a:pt x="811" y="665"/>
                  </a:lnTo>
                  <a:lnTo>
                    <a:pt x="808" y="661"/>
                  </a:lnTo>
                  <a:lnTo>
                    <a:pt x="808" y="661"/>
                  </a:lnTo>
                  <a:lnTo>
                    <a:pt x="806" y="661"/>
                  </a:lnTo>
                  <a:lnTo>
                    <a:pt x="806" y="658"/>
                  </a:lnTo>
                  <a:lnTo>
                    <a:pt x="804" y="658"/>
                  </a:lnTo>
                  <a:lnTo>
                    <a:pt x="804" y="658"/>
                  </a:lnTo>
                  <a:lnTo>
                    <a:pt x="804" y="658"/>
                  </a:lnTo>
                  <a:lnTo>
                    <a:pt x="801" y="663"/>
                  </a:lnTo>
                  <a:lnTo>
                    <a:pt x="801" y="668"/>
                  </a:lnTo>
                  <a:lnTo>
                    <a:pt x="801" y="672"/>
                  </a:lnTo>
                  <a:lnTo>
                    <a:pt x="804" y="677"/>
                  </a:lnTo>
                  <a:lnTo>
                    <a:pt x="806" y="680"/>
                  </a:lnTo>
                  <a:lnTo>
                    <a:pt x="813" y="684"/>
                  </a:lnTo>
                  <a:lnTo>
                    <a:pt x="813" y="684"/>
                  </a:lnTo>
                  <a:lnTo>
                    <a:pt x="820" y="682"/>
                  </a:lnTo>
                  <a:lnTo>
                    <a:pt x="823" y="680"/>
                  </a:lnTo>
                  <a:lnTo>
                    <a:pt x="827" y="680"/>
                  </a:lnTo>
                  <a:lnTo>
                    <a:pt x="832" y="677"/>
                  </a:lnTo>
                  <a:lnTo>
                    <a:pt x="835" y="677"/>
                  </a:lnTo>
                  <a:lnTo>
                    <a:pt x="835" y="675"/>
                  </a:lnTo>
                  <a:lnTo>
                    <a:pt x="837" y="675"/>
                  </a:lnTo>
                  <a:lnTo>
                    <a:pt x="839" y="672"/>
                  </a:lnTo>
                  <a:lnTo>
                    <a:pt x="842" y="672"/>
                  </a:lnTo>
                  <a:lnTo>
                    <a:pt x="844" y="672"/>
                  </a:lnTo>
                  <a:lnTo>
                    <a:pt x="844" y="675"/>
                  </a:lnTo>
                  <a:lnTo>
                    <a:pt x="844" y="675"/>
                  </a:lnTo>
                  <a:lnTo>
                    <a:pt x="844" y="675"/>
                  </a:lnTo>
                  <a:lnTo>
                    <a:pt x="846" y="675"/>
                  </a:lnTo>
                  <a:lnTo>
                    <a:pt x="846" y="675"/>
                  </a:lnTo>
                  <a:lnTo>
                    <a:pt x="846" y="672"/>
                  </a:lnTo>
                  <a:lnTo>
                    <a:pt x="846" y="675"/>
                  </a:lnTo>
                  <a:lnTo>
                    <a:pt x="846" y="675"/>
                  </a:lnTo>
                  <a:lnTo>
                    <a:pt x="849" y="675"/>
                  </a:lnTo>
                  <a:lnTo>
                    <a:pt x="849" y="675"/>
                  </a:lnTo>
                  <a:lnTo>
                    <a:pt x="849" y="675"/>
                  </a:lnTo>
                  <a:lnTo>
                    <a:pt x="849" y="675"/>
                  </a:lnTo>
                  <a:lnTo>
                    <a:pt x="849" y="672"/>
                  </a:lnTo>
                  <a:lnTo>
                    <a:pt x="849" y="672"/>
                  </a:lnTo>
                  <a:lnTo>
                    <a:pt x="851" y="675"/>
                  </a:lnTo>
                  <a:lnTo>
                    <a:pt x="853" y="675"/>
                  </a:lnTo>
                  <a:lnTo>
                    <a:pt x="853" y="675"/>
                  </a:lnTo>
                  <a:lnTo>
                    <a:pt x="856" y="672"/>
                  </a:lnTo>
                  <a:lnTo>
                    <a:pt x="858" y="670"/>
                  </a:lnTo>
                  <a:lnTo>
                    <a:pt x="858" y="670"/>
                  </a:lnTo>
                  <a:lnTo>
                    <a:pt x="861" y="670"/>
                  </a:lnTo>
                  <a:lnTo>
                    <a:pt x="861" y="670"/>
                  </a:lnTo>
                  <a:lnTo>
                    <a:pt x="863" y="670"/>
                  </a:lnTo>
                  <a:lnTo>
                    <a:pt x="861" y="670"/>
                  </a:lnTo>
                  <a:lnTo>
                    <a:pt x="861" y="668"/>
                  </a:lnTo>
                  <a:lnTo>
                    <a:pt x="861" y="668"/>
                  </a:lnTo>
                  <a:lnTo>
                    <a:pt x="861" y="668"/>
                  </a:lnTo>
                  <a:lnTo>
                    <a:pt x="865" y="665"/>
                  </a:lnTo>
                  <a:lnTo>
                    <a:pt x="865" y="665"/>
                  </a:lnTo>
                  <a:lnTo>
                    <a:pt x="865" y="665"/>
                  </a:lnTo>
                  <a:lnTo>
                    <a:pt x="865" y="665"/>
                  </a:lnTo>
                  <a:lnTo>
                    <a:pt x="865" y="665"/>
                  </a:lnTo>
                  <a:lnTo>
                    <a:pt x="865" y="665"/>
                  </a:lnTo>
                  <a:lnTo>
                    <a:pt x="868" y="665"/>
                  </a:lnTo>
                  <a:lnTo>
                    <a:pt x="868" y="661"/>
                  </a:lnTo>
                  <a:lnTo>
                    <a:pt x="868" y="658"/>
                  </a:lnTo>
                  <a:lnTo>
                    <a:pt x="870" y="658"/>
                  </a:lnTo>
                  <a:lnTo>
                    <a:pt x="875" y="658"/>
                  </a:lnTo>
                  <a:lnTo>
                    <a:pt x="875" y="656"/>
                  </a:lnTo>
                  <a:lnTo>
                    <a:pt x="877" y="658"/>
                  </a:lnTo>
                  <a:lnTo>
                    <a:pt x="877" y="658"/>
                  </a:lnTo>
                  <a:lnTo>
                    <a:pt x="877" y="658"/>
                  </a:lnTo>
                  <a:lnTo>
                    <a:pt x="875" y="658"/>
                  </a:lnTo>
                  <a:lnTo>
                    <a:pt x="875" y="658"/>
                  </a:lnTo>
                  <a:lnTo>
                    <a:pt x="875" y="661"/>
                  </a:lnTo>
                  <a:lnTo>
                    <a:pt x="875" y="661"/>
                  </a:lnTo>
                  <a:lnTo>
                    <a:pt x="875" y="661"/>
                  </a:lnTo>
                  <a:lnTo>
                    <a:pt x="877" y="661"/>
                  </a:lnTo>
                  <a:lnTo>
                    <a:pt x="877" y="663"/>
                  </a:lnTo>
                  <a:lnTo>
                    <a:pt x="877" y="663"/>
                  </a:lnTo>
                  <a:lnTo>
                    <a:pt x="879" y="661"/>
                  </a:lnTo>
                  <a:lnTo>
                    <a:pt x="882" y="661"/>
                  </a:lnTo>
                  <a:lnTo>
                    <a:pt x="884" y="663"/>
                  </a:lnTo>
                  <a:lnTo>
                    <a:pt x="884" y="665"/>
                  </a:lnTo>
                  <a:lnTo>
                    <a:pt x="884" y="665"/>
                  </a:lnTo>
                  <a:lnTo>
                    <a:pt x="884" y="663"/>
                  </a:lnTo>
                  <a:lnTo>
                    <a:pt x="882" y="661"/>
                  </a:lnTo>
                  <a:lnTo>
                    <a:pt x="879" y="661"/>
                  </a:lnTo>
                  <a:lnTo>
                    <a:pt x="877" y="661"/>
                  </a:lnTo>
                  <a:lnTo>
                    <a:pt x="879" y="658"/>
                  </a:lnTo>
                  <a:lnTo>
                    <a:pt x="882" y="656"/>
                  </a:lnTo>
                  <a:lnTo>
                    <a:pt x="882" y="656"/>
                  </a:lnTo>
                  <a:lnTo>
                    <a:pt x="882" y="658"/>
                  </a:lnTo>
                  <a:lnTo>
                    <a:pt x="884" y="658"/>
                  </a:lnTo>
                  <a:lnTo>
                    <a:pt x="887" y="661"/>
                  </a:lnTo>
                  <a:lnTo>
                    <a:pt x="889" y="663"/>
                  </a:lnTo>
                  <a:lnTo>
                    <a:pt x="889" y="661"/>
                  </a:lnTo>
                  <a:lnTo>
                    <a:pt x="887" y="661"/>
                  </a:lnTo>
                  <a:lnTo>
                    <a:pt x="887" y="658"/>
                  </a:lnTo>
                  <a:lnTo>
                    <a:pt x="887" y="656"/>
                  </a:lnTo>
                  <a:lnTo>
                    <a:pt x="887" y="656"/>
                  </a:lnTo>
                  <a:lnTo>
                    <a:pt x="887" y="651"/>
                  </a:lnTo>
                  <a:lnTo>
                    <a:pt x="887" y="651"/>
                  </a:lnTo>
                  <a:lnTo>
                    <a:pt x="887" y="651"/>
                  </a:lnTo>
                  <a:lnTo>
                    <a:pt x="887" y="649"/>
                  </a:lnTo>
                  <a:lnTo>
                    <a:pt x="891" y="642"/>
                  </a:lnTo>
                  <a:lnTo>
                    <a:pt x="896" y="639"/>
                  </a:lnTo>
                  <a:lnTo>
                    <a:pt x="896" y="637"/>
                  </a:lnTo>
                  <a:lnTo>
                    <a:pt x="894" y="637"/>
                  </a:lnTo>
                  <a:lnTo>
                    <a:pt x="891" y="635"/>
                  </a:lnTo>
                  <a:lnTo>
                    <a:pt x="891" y="635"/>
                  </a:lnTo>
                  <a:lnTo>
                    <a:pt x="891" y="632"/>
                  </a:lnTo>
                  <a:lnTo>
                    <a:pt x="891" y="630"/>
                  </a:lnTo>
                  <a:lnTo>
                    <a:pt x="891" y="630"/>
                  </a:lnTo>
                  <a:lnTo>
                    <a:pt x="891" y="630"/>
                  </a:lnTo>
                  <a:lnTo>
                    <a:pt x="891" y="627"/>
                  </a:lnTo>
                  <a:lnTo>
                    <a:pt x="889" y="625"/>
                  </a:lnTo>
                  <a:lnTo>
                    <a:pt x="889" y="623"/>
                  </a:lnTo>
                  <a:lnTo>
                    <a:pt x="889" y="620"/>
                  </a:lnTo>
                  <a:lnTo>
                    <a:pt x="891" y="618"/>
                  </a:lnTo>
                  <a:lnTo>
                    <a:pt x="891" y="616"/>
                  </a:lnTo>
                  <a:lnTo>
                    <a:pt x="891" y="611"/>
                  </a:lnTo>
                  <a:lnTo>
                    <a:pt x="891" y="609"/>
                  </a:lnTo>
                  <a:lnTo>
                    <a:pt x="894" y="604"/>
                  </a:lnTo>
                  <a:lnTo>
                    <a:pt x="894" y="599"/>
                  </a:lnTo>
                  <a:lnTo>
                    <a:pt x="894" y="594"/>
                  </a:lnTo>
                  <a:lnTo>
                    <a:pt x="894" y="594"/>
                  </a:lnTo>
                  <a:lnTo>
                    <a:pt x="896" y="592"/>
                  </a:lnTo>
                  <a:lnTo>
                    <a:pt x="896" y="592"/>
                  </a:lnTo>
                  <a:lnTo>
                    <a:pt x="898" y="592"/>
                  </a:lnTo>
                  <a:lnTo>
                    <a:pt x="898" y="592"/>
                  </a:lnTo>
                  <a:lnTo>
                    <a:pt x="901" y="590"/>
                  </a:lnTo>
                  <a:lnTo>
                    <a:pt x="898" y="585"/>
                  </a:lnTo>
                  <a:lnTo>
                    <a:pt x="901" y="580"/>
                  </a:lnTo>
                  <a:lnTo>
                    <a:pt x="901" y="575"/>
                  </a:lnTo>
                  <a:lnTo>
                    <a:pt x="903" y="571"/>
                  </a:lnTo>
                  <a:lnTo>
                    <a:pt x="903" y="571"/>
                  </a:lnTo>
                  <a:lnTo>
                    <a:pt x="903" y="571"/>
                  </a:lnTo>
                  <a:lnTo>
                    <a:pt x="905" y="575"/>
                  </a:lnTo>
                  <a:lnTo>
                    <a:pt x="905" y="580"/>
                  </a:lnTo>
                  <a:lnTo>
                    <a:pt x="905" y="585"/>
                  </a:lnTo>
                  <a:lnTo>
                    <a:pt x="908" y="585"/>
                  </a:lnTo>
                  <a:lnTo>
                    <a:pt x="903" y="549"/>
                  </a:lnTo>
                  <a:lnTo>
                    <a:pt x="901" y="547"/>
                  </a:lnTo>
                  <a:close/>
                  <a:moveTo>
                    <a:pt x="792" y="256"/>
                  </a:moveTo>
                  <a:lnTo>
                    <a:pt x="792" y="254"/>
                  </a:lnTo>
                  <a:lnTo>
                    <a:pt x="790" y="249"/>
                  </a:lnTo>
                  <a:lnTo>
                    <a:pt x="790" y="249"/>
                  </a:lnTo>
                  <a:lnTo>
                    <a:pt x="787" y="251"/>
                  </a:lnTo>
                  <a:lnTo>
                    <a:pt x="785" y="254"/>
                  </a:lnTo>
                  <a:lnTo>
                    <a:pt x="782" y="254"/>
                  </a:lnTo>
                  <a:lnTo>
                    <a:pt x="782" y="256"/>
                  </a:lnTo>
                  <a:lnTo>
                    <a:pt x="782" y="258"/>
                  </a:lnTo>
                  <a:lnTo>
                    <a:pt x="780" y="258"/>
                  </a:lnTo>
                  <a:lnTo>
                    <a:pt x="780" y="261"/>
                  </a:lnTo>
                  <a:lnTo>
                    <a:pt x="780" y="265"/>
                  </a:lnTo>
                  <a:lnTo>
                    <a:pt x="782" y="268"/>
                  </a:lnTo>
                  <a:lnTo>
                    <a:pt x="785" y="277"/>
                  </a:lnTo>
                  <a:lnTo>
                    <a:pt x="785" y="280"/>
                  </a:lnTo>
                  <a:lnTo>
                    <a:pt x="787" y="282"/>
                  </a:lnTo>
                  <a:lnTo>
                    <a:pt x="794" y="294"/>
                  </a:lnTo>
                  <a:lnTo>
                    <a:pt x="797" y="296"/>
                  </a:lnTo>
                  <a:lnTo>
                    <a:pt x="794" y="294"/>
                  </a:lnTo>
                  <a:lnTo>
                    <a:pt x="794" y="291"/>
                  </a:lnTo>
                  <a:lnTo>
                    <a:pt x="792" y="289"/>
                  </a:lnTo>
                  <a:lnTo>
                    <a:pt x="792" y="289"/>
                  </a:lnTo>
                  <a:lnTo>
                    <a:pt x="792" y="287"/>
                  </a:lnTo>
                  <a:lnTo>
                    <a:pt x="792" y="284"/>
                  </a:lnTo>
                  <a:lnTo>
                    <a:pt x="790" y="270"/>
                  </a:lnTo>
                  <a:lnTo>
                    <a:pt x="790" y="265"/>
                  </a:lnTo>
                  <a:lnTo>
                    <a:pt x="792" y="256"/>
                  </a:lnTo>
                  <a:close/>
                  <a:moveTo>
                    <a:pt x="797" y="298"/>
                  </a:moveTo>
                  <a:lnTo>
                    <a:pt x="799" y="298"/>
                  </a:lnTo>
                  <a:lnTo>
                    <a:pt x="799" y="301"/>
                  </a:lnTo>
                  <a:lnTo>
                    <a:pt x="799" y="301"/>
                  </a:lnTo>
                  <a:lnTo>
                    <a:pt x="799" y="301"/>
                  </a:lnTo>
                  <a:lnTo>
                    <a:pt x="799" y="301"/>
                  </a:lnTo>
                  <a:lnTo>
                    <a:pt x="799" y="298"/>
                  </a:lnTo>
                  <a:lnTo>
                    <a:pt x="797" y="296"/>
                  </a:lnTo>
                  <a:lnTo>
                    <a:pt x="797" y="296"/>
                  </a:lnTo>
                  <a:lnTo>
                    <a:pt x="797" y="296"/>
                  </a:lnTo>
                  <a:lnTo>
                    <a:pt x="797" y="298"/>
                  </a:lnTo>
                  <a:close/>
                  <a:moveTo>
                    <a:pt x="832" y="348"/>
                  </a:moveTo>
                  <a:lnTo>
                    <a:pt x="835" y="351"/>
                  </a:lnTo>
                  <a:lnTo>
                    <a:pt x="835" y="353"/>
                  </a:lnTo>
                  <a:lnTo>
                    <a:pt x="837" y="353"/>
                  </a:lnTo>
                  <a:lnTo>
                    <a:pt x="837" y="355"/>
                  </a:lnTo>
                  <a:lnTo>
                    <a:pt x="839" y="360"/>
                  </a:lnTo>
                  <a:lnTo>
                    <a:pt x="839" y="362"/>
                  </a:lnTo>
                  <a:lnTo>
                    <a:pt x="842" y="362"/>
                  </a:lnTo>
                  <a:lnTo>
                    <a:pt x="842" y="365"/>
                  </a:lnTo>
                  <a:lnTo>
                    <a:pt x="849" y="384"/>
                  </a:lnTo>
                  <a:lnTo>
                    <a:pt x="851" y="386"/>
                  </a:lnTo>
                  <a:lnTo>
                    <a:pt x="853" y="388"/>
                  </a:lnTo>
                  <a:lnTo>
                    <a:pt x="853" y="388"/>
                  </a:lnTo>
                  <a:lnTo>
                    <a:pt x="853" y="388"/>
                  </a:lnTo>
                  <a:lnTo>
                    <a:pt x="856" y="391"/>
                  </a:lnTo>
                  <a:lnTo>
                    <a:pt x="856" y="391"/>
                  </a:lnTo>
                  <a:lnTo>
                    <a:pt x="865" y="405"/>
                  </a:lnTo>
                  <a:lnTo>
                    <a:pt x="868" y="410"/>
                  </a:lnTo>
                  <a:lnTo>
                    <a:pt x="870" y="412"/>
                  </a:lnTo>
                  <a:lnTo>
                    <a:pt x="872" y="414"/>
                  </a:lnTo>
                  <a:lnTo>
                    <a:pt x="872" y="414"/>
                  </a:lnTo>
                  <a:lnTo>
                    <a:pt x="872" y="414"/>
                  </a:lnTo>
                  <a:lnTo>
                    <a:pt x="870" y="412"/>
                  </a:lnTo>
                  <a:lnTo>
                    <a:pt x="844" y="365"/>
                  </a:lnTo>
                  <a:lnTo>
                    <a:pt x="842" y="362"/>
                  </a:lnTo>
                  <a:lnTo>
                    <a:pt x="842" y="360"/>
                  </a:lnTo>
                  <a:lnTo>
                    <a:pt x="842" y="358"/>
                  </a:lnTo>
                  <a:lnTo>
                    <a:pt x="839" y="355"/>
                  </a:lnTo>
                  <a:lnTo>
                    <a:pt x="832" y="348"/>
                  </a:lnTo>
                  <a:lnTo>
                    <a:pt x="830" y="343"/>
                  </a:lnTo>
                  <a:lnTo>
                    <a:pt x="827" y="339"/>
                  </a:lnTo>
                  <a:lnTo>
                    <a:pt x="827" y="336"/>
                  </a:lnTo>
                  <a:lnTo>
                    <a:pt x="827" y="336"/>
                  </a:lnTo>
                  <a:lnTo>
                    <a:pt x="827" y="336"/>
                  </a:lnTo>
                  <a:lnTo>
                    <a:pt x="827" y="336"/>
                  </a:lnTo>
                  <a:lnTo>
                    <a:pt x="827" y="336"/>
                  </a:lnTo>
                  <a:lnTo>
                    <a:pt x="827" y="336"/>
                  </a:lnTo>
                  <a:lnTo>
                    <a:pt x="827" y="336"/>
                  </a:lnTo>
                  <a:lnTo>
                    <a:pt x="825" y="336"/>
                  </a:lnTo>
                  <a:lnTo>
                    <a:pt x="825" y="336"/>
                  </a:lnTo>
                  <a:lnTo>
                    <a:pt x="827" y="341"/>
                  </a:lnTo>
                  <a:lnTo>
                    <a:pt x="832" y="348"/>
                  </a:lnTo>
                  <a:close/>
                  <a:moveTo>
                    <a:pt x="908" y="814"/>
                  </a:moveTo>
                  <a:lnTo>
                    <a:pt x="910" y="814"/>
                  </a:lnTo>
                  <a:lnTo>
                    <a:pt x="910" y="814"/>
                  </a:lnTo>
                  <a:lnTo>
                    <a:pt x="910" y="814"/>
                  </a:lnTo>
                  <a:lnTo>
                    <a:pt x="908" y="814"/>
                  </a:lnTo>
                  <a:close/>
                  <a:moveTo>
                    <a:pt x="920" y="810"/>
                  </a:moveTo>
                  <a:lnTo>
                    <a:pt x="920" y="807"/>
                  </a:lnTo>
                  <a:lnTo>
                    <a:pt x="920" y="807"/>
                  </a:lnTo>
                  <a:lnTo>
                    <a:pt x="920" y="810"/>
                  </a:lnTo>
                  <a:close/>
                  <a:moveTo>
                    <a:pt x="922" y="807"/>
                  </a:moveTo>
                  <a:lnTo>
                    <a:pt x="922" y="807"/>
                  </a:lnTo>
                  <a:lnTo>
                    <a:pt x="922" y="807"/>
                  </a:lnTo>
                  <a:lnTo>
                    <a:pt x="922" y="807"/>
                  </a:lnTo>
                  <a:close/>
                  <a:moveTo>
                    <a:pt x="927" y="803"/>
                  </a:moveTo>
                  <a:lnTo>
                    <a:pt x="929" y="803"/>
                  </a:lnTo>
                  <a:lnTo>
                    <a:pt x="927" y="803"/>
                  </a:lnTo>
                  <a:lnTo>
                    <a:pt x="927" y="803"/>
                  </a:lnTo>
                  <a:close/>
                  <a:moveTo>
                    <a:pt x="931" y="803"/>
                  </a:moveTo>
                  <a:lnTo>
                    <a:pt x="931" y="803"/>
                  </a:lnTo>
                  <a:lnTo>
                    <a:pt x="931" y="803"/>
                  </a:lnTo>
                  <a:lnTo>
                    <a:pt x="931" y="803"/>
                  </a:lnTo>
                  <a:close/>
                  <a:moveTo>
                    <a:pt x="570" y="282"/>
                  </a:moveTo>
                  <a:lnTo>
                    <a:pt x="570" y="282"/>
                  </a:lnTo>
                  <a:lnTo>
                    <a:pt x="570" y="282"/>
                  </a:lnTo>
                  <a:lnTo>
                    <a:pt x="570" y="282"/>
                  </a:lnTo>
                  <a:lnTo>
                    <a:pt x="570" y="282"/>
                  </a:lnTo>
                  <a:lnTo>
                    <a:pt x="570" y="282"/>
                  </a:lnTo>
                  <a:lnTo>
                    <a:pt x="570" y="282"/>
                  </a:lnTo>
                  <a:lnTo>
                    <a:pt x="570" y="282"/>
                  </a:lnTo>
                  <a:lnTo>
                    <a:pt x="570" y="282"/>
                  </a:lnTo>
                  <a:lnTo>
                    <a:pt x="570" y="282"/>
                  </a:lnTo>
                  <a:close/>
                  <a:moveTo>
                    <a:pt x="567" y="254"/>
                  </a:moveTo>
                  <a:lnTo>
                    <a:pt x="567" y="254"/>
                  </a:lnTo>
                  <a:lnTo>
                    <a:pt x="567" y="254"/>
                  </a:lnTo>
                  <a:lnTo>
                    <a:pt x="567" y="254"/>
                  </a:lnTo>
                  <a:lnTo>
                    <a:pt x="567" y="254"/>
                  </a:lnTo>
                  <a:lnTo>
                    <a:pt x="567" y="254"/>
                  </a:lnTo>
                  <a:lnTo>
                    <a:pt x="567" y="254"/>
                  </a:lnTo>
                  <a:lnTo>
                    <a:pt x="567" y="251"/>
                  </a:lnTo>
                  <a:lnTo>
                    <a:pt x="567" y="251"/>
                  </a:lnTo>
                  <a:lnTo>
                    <a:pt x="565" y="251"/>
                  </a:lnTo>
                  <a:lnTo>
                    <a:pt x="565" y="251"/>
                  </a:lnTo>
                  <a:lnTo>
                    <a:pt x="565" y="251"/>
                  </a:lnTo>
                  <a:lnTo>
                    <a:pt x="565" y="254"/>
                  </a:lnTo>
                  <a:lnTo>
                    <a:pt x="567" y="254"/>
                  </a:lnTo>
                  <a:close/>
                  <a:moveTo>
                    <a:pt x="567" y="268"/>
                  </a:moveTo>
                  <a:lnTo>
                    <a:pt x="567" y="268"/>
                  </a:lnTo>
                  <a:lnTo>
                    <a:pt x="567" y="268"/>
                  </a:lnTo>
                  <a:lnTo>
                    <a:pt x="570" y="268"/>
                  </a:lnTo>
                  <a:lnTo>
                    <a:pt x="570" y="268"/>
                  </a:lnTo>
                  <a:lnTo>
                    <a:pt x="567" y="268"/>
                  </a:lnTo>
                  <a:close/>
                  <a:moveTo>
                    <a:pt x="565" y="270"/>
                  </a:moveTo>
                  <a:lnTo>
                    <a:pt x="565" y="270"/>
                  </a:lnTo>
                  <a:lnTo>
                    <a:pt x="565" y="270"/>
                  </a:lnTo>
                  <a:lnTo>
                    <a:pt x="565" y="270"/>
                  </a:lnTo>
                  <a:lnTo>
                    <a:pt x="565" y="270"/>
                  </a:lnTo>
                  <a:lnTo>
                    <a:pt x="565" y="270"/>
                  </a:lnTo>
                  <a:lnTo>
                    <a:pt x="565" y="270"/>
                  </a:lnTo>
                  <a:lnTo>
                    <a:pt x="565" y="270"/>
                  </a:lnTo>
                  <a:lnTo>
                    <a:pt x="565" y="270"/>
                  </a:lnTo>
                  <a:lnTo>
                    <a:pt x="565" y="272"/>
                  </a:lnTo>
                  <a:lnTo>
                    <a:pt x="565" y="272"/>
                  </a:lnTo>
                  <a:lnTo>
                    <a:pt x="567" y="272"/>
                  </a:lnTo>
                  <a:lnTo>
                    <a:pt x="567" y="272"/>
                  </a:lnTo>
                  <a:lnTo>
                    <a:pt x="567" y="272"/>
                  </a:lnTo>
                  <a:lnTo>
                    <a:pt x="567" y="270"/>
                  </a:lnTo>
                  <a:lnTo>
                    <a:pt x="567" y="270"/>
                  </a:lnTo>
                  <a:lnTo>
                    <a:pt x="567" y="270"/>
                  </a:lnTo>
                  <a:lnTo>
                    <a:pt x="565" y="270"/>
                  </a:lnTo>
                  <a:close/>
                  <a:moveTo>
                    <a:pt x="567" y="275"/>
                  </a:moveTo>
                  <a:lnTo>
                    <a:pt x="567" y="272"/>
                  </a:lnTo>
                  <a:lnTo>
                    <a:pt x="567" y="275"/>
                  </a:lnTo>
                  <a:lnTo>
                    <a:pt x="567" y="275"/>
                  </a:lnTo>
                  <a:lnTo>
                    <a:pt x="567" y="275"/>
                  </a:lnTo>
                  <a:close/>
                  <a:moveTo>
                    <a:pt x="565" y="263"/>
                  </a:moveTo>
                  <a:lnTo>
                    <a:pt x="565" y="263"/>
                  </a:lnTo>
                  <a:lnTo>
                    <a:pt x="562" y="263"/>
                  </a:lnTo>
                  <a:lnTo>
                    <a:pt x="562" y="265"/>
                  </a:lnTo>
                  <a:lnTo>
                    <a:pt x="562" y="265"/>
                  </a:lnTo>
                  <a:lnTo>
                    <a:pt x="565" y="265"/>
                  </a:lnTo>
                  <a:lnTo>
                    <a:pt x="565" y="265"/>
                  </a:lnTo>
                  <a:lnTo>
                    <a:pt x="562" y="265"/>
                  </a:lnTo>
                  <a:lnTo>
                    <a:pt x="562" y="268"/>
                  </a:lnTo>
                  <a:lnTo>
                    <a:pt x="565" y="268"/>
                  </a:lnTo>
                  <a:lnTo>
                    <a:pt x="565" y="268"/>
                  </a:lnTo>
                  <a:lnTo>
                    <a:pt x="565" y="265"/>
                  </a:lnTo>
                  <a:lnTo>
                    <a:pt x="565" y="265"/>
                  </a:lnTo>
                  <a:lnTo>
                    <a:pt x="565" y="263"/>
                  </a:lnTo>
                  <a:close/>
                  <a:moveTo>
                    <a:pt x="567" y="280"/>
                  </a:moveTo>
                  <a:lnTo>
                    <a:pt x="567" y="280"/>
                  </a:lnTo>
                  <a:lnTo>
                    <a:pt x="567" y="277"/>
                  </a:lnTo>
                  <a:lnTo>
                    <a:pt x="567" y="280"/>
                  </a:lnTo>
                  <a:close/>
                  <a:moveTo>
                    <a:pt x="560" y="254"/>
                  </a:moveTo>
                  <a:lnTo>
                    <a:pt x="558" y="254"/>
                  </a:lnTo>
                  <a:lnTo>
                    <a:pt x="558" y="254"/>
                  </a:lnTo>
                  <a:lnTo>
                    <a:pt x="560" y="254"/>
                  </a:lnTo>
                  <a:lnTo>
                    <a:pt x="560" y="254"/>
                  </a:lnTo>
                  <a:lnTo>
                    <a:pt x="560" y="254"/>
                  </a:lnTo>
                  <a:lnTo>
                    <a:pt x="560" y="254"/>
                  </a:lnTo>
                  <a:lnTo>
                    <a:pt x="560" y="254"/>
                  </a:lnTo>
                  <a:lnTo>
                    <a:pt x="560" y="254"/>
                  </a:lnTo>
                  <a:lnTo>
                    <a:pt x="560" y="254"/>
                  </a:lnTo>
                  <a:lnTo>
                    <a:pt x="560" y="254"/>
                  </a:lnTo>
                  <a:lnTo>
                    <a:pt x="560" y="254"/>
                  </a:lnTo>
                  <a:close/>
                  <a:moveTo>
                    <a:pt x="560" y="261"/>
                  </a:moveTo>
                  <a:lnTo>
                    <a:pt x="560" y="261"/>
                  </a:lnTo>
                  <a:lnTo>
                    <a:pt x="558" y="261"/>
                  </a:lnTo>
                  <a:lnTo>
                    <a:pt x="560" y="261"/>
                  </a:lnTo>
                  <a:lnTo>
                    <a:pt x="560" y="261"/>
                  </a:lnTo>
                  <a:lnTo>
                    <a:pt x="560" y="261"/>
                  </a:lnTo>
                  <a:lnTo>
                    <a:pt x="560" y="261"/>
                  </a:lnTo>
                  <a:lnTo>
                    <a:pt x="560" y="261"/>
                  </a:lnTo>
                  <a:lnTo>
                    <a:pt x="562" y="261"/>
                  </a:lnTo>
                  <a:lnTo>
                    <a:pt x="560" y="261"/>
                  </a:lnTo>
                  <a:lnTo>
                    <a:pt x="560" y="261"/>
                  </a:lnTo>
                  <a:close/>
                  <a:moveTo>
                    <a:pt x="558" y="256"/>
                  </a:moveTo>
                  <a:lnTo>
                    <a:pt x="558" y="256"/>
                  </a:lnTo>
                  <a:lnTo>
                    <a:pt x="558" y="256"/>
                  </a:lnTo>
                  <a:lnTo>
                    <a:pt x="558" y="256"/>
                  </a:lnTo>
                  <a:lnTo>
                    <a:pt x="558" y="256"/>
                  </a:lnTo>
                  <a:close/>
                  <a:moveTo>
                    <a:pt x="565" y="254"/>
                  </a:moveTo>
                  <a:lnTo>
                    <a:pt x="565" y="254"/>
                  </a:lnTo>
                  <a:lnTo>
                    <a:pt x="565" y="254"/>
                  </a:lnTo>
                  <a:lnTo>
                    <a:pt x="565" y="254"/>
                  </a:lnTo>
                  <a:lnTo>
                    <a:pt x="562" y="254"/>
                  </a:lnTo>
                  <a:lnTo>
                    <a:pt x="562" y="254"/>
                  </a:lnTo>
                  <a:lnTo>
                    <a:pt x="562" y="254"/>
                  </a:lnTo>
                  <a:lnTo>
                    <a:pt x="562" y="254"/>
                  </a:lnTo>
                  <a:lnTo>
                    <a:pt x="562" y="254"/>
                  </a:lnTo>
                  <a:lnTo>
                    <a:pt x="562" y="254"/>
                  </a:lnTo>
                  <a:lnTo>
                    <a:pt x="565" y="254"/>
                  </a:lnTo>
                  <a:close/>
                  <a:moveTo>
                    <a:pt x="558" y="265"/>
                  </a:moveTo>
                  <a:lnTo>
                    <a:pt x="558" y="265"/>
                  </a:lnTo>
                  <a:lnTo>
                    <a:pt x="558" y="263"/>
                  </a:lnTo>
                  <a:lnTo>
                    <a:pt x="558" y="263"/>
                  </a:lnTo>
                  <a:lnTo>
                    <a:pt x="558" y="265"/>
                  </a:lnTo>
                  <a:close/>
                  <a:moveTo>
                    <a:pt x="546" y="225"/>
                  </a:moveTo>
                  <a:lnTo>
                    <a:pt x="544" y="227"/>
                  </a:lnTo>
                  <a:lnTo>
                    <a:pt x="544" y="227"/>
                  </a:lnTo>
                  <a:lnTo>
                    <a:pt x="544" y="227"/>
                  </a:lnTo>
                  <a:lnTo>
                    <a:pt x="544" y="227"/>
                  </a:lnTo>
                  <a:lnTo>
                    <a:pt x="546" y="227"/>
                  </a:lnTo>
                  <a:lnTo>
                    <a:pt x="546" y="227"/>
                  </a:lnTo>
                  <a:lnTo>
                    <a:pt x="546" y="227"/>
                  </a:lnTo>
                  <a:lnTo>
                    <a:pt x="546" y="225"/>
                  </a:lnTo>
                  <a:close/>
                  <a:moveTo>
                    <a:pt x="520" y="225"/>
                  </a:moveTo>
                  <a:lnTo>
                    <a:pt x="518" y="225"/>
                  </a:lnTo>
                  <a:lnTo>
                    <a:pt x="518" y="225"/>
                  </a:lnTo>
                  <a:lnTo>
                    <a:pt x="518" y="225"/>
                  </a:lnTo>
                  <a:lnTo>
                    <a:pt x="518" y="227"/>
                  </a:lnTo>
                  <a:lnTo>
                    <a:pt x="518" y="227"/>
                  </a:lnTo>
                  <a:lnTo>
                    <a:pt x="520" y="225"/>
                  </a:lnTo>
                  <a:lnTo>
                    <a:pt x="520" y="225"/>
                  </a:lnTo>
                  <a:lnTo>
                    <a:pt x="520" y="225"/>
                  </a:lnTo>
                  <a:lnTo>
                    <a:pt x="520" y="225"/>
                  </a:lnTo>
                  <a:close/>
                  <a:moveTo>
                    <a:pt x="562" y="251"/>
                  </a:moveTo>
                  <a:lnTo>
                    <a:pt x="562" y="251"/>
                  </a:lnTo>
                  <a:lnTo>
                    <a:pt x="565" y="251"/>
                  </a:lnTo>
                  <a:lnTo>
                    <a:pt x="565" y="251"/>
                  </a:lnTo>
                  <a:lnTo>
                    <a:pt x="565" y="251"/>
                  </a:lnTo>
                  <a:lnTo>
                    <a:pt x="562" y="251"/>
                  </a:lnTo>
                  <a:lnTo>
                    <a:pt x="562" y="249"/>
                  </a:lnTo>
                  <a:lnTo>
                    <a:pt x="562" y="249"/>
                  </a:lnTo>
                  <a:lnTo>
                    <a:pt x="562" y="249"/>
                  </a:lnTo>
                  <a:lnTo>
                    <a:pt x="562" y="251"/>
                  </a:lnTo>
                  <a:lnTo>
                    <a:pt x="562" y="251"/>
                  </a:lnTo>
                  <a:lnTo>
                    <a:pt x="562" y="251"/>
                  </a:lnTo>
                  <a:close/>
                  <a:moveTo>
                    <a:pt x="562" y="272"/>
                  </a:moveTo>
                  <a:lnTo>
                    <a:pt x="562" y="272"/>
                  </a:lnTo>
                  <a:lnTo>
                    <a:pt x="562" y="272"/>
                  </a:lnTo>
                  <a:lnTo>
                    <a:pt x="562" y="272"/>
                  </a:lnTo>
                  <a:lnTo>
                    <a:pt x="562" y="272"/>
                  </a:lnTo>
                  <a:lnTo>
                    <a:pt x="562" y="272"/>
                  </a:lnTo>
                  <a:lnTo>
                    <a:pt x="562" y="272"/>
                  </a:lnTo>
                  <a:close/>
                  <a:moveTo>
                    <a:pt x="752" y="765"/>
                  </a:moveTo>
                  <a:lnTo>
                    <a:pt x="752" y="762"/>
                  </a:lnTo>
                  <a:lnTo>
                    <a:pt x="752" y="762"/>
                  </a:lnTo>
                  <a:lnTo>
                    <a:pt x="752" y="762"/>
                  </a:lnTo>
                  <a:lnTo>
                    <a:pt x="752" y="762"/>
                  </a:lnTo>
                  <a:lnTo>
                    <a:pt x="752" y="762"/>
                  </a:lnTo>
                  <a:lnTo>
                    <a:pt x="749" y="765"/>
                  </a:lnTo>
                  <a:lnTo>
                    <a:pt x="747" y="767"/>
                  </a:lnTo>
                  <a:lnTo>
                    <a:pt x="747" y="767"/>
                  </a:lnTo>
                  <a:lnTo>
                    <a:pt x="745" y="767"/>
                  </a:lnTo>
                  <a:lnTo>
                    <a:pt x="745" y="767"/>
                  </a:lnTo>
                  <a:lnTo>
                    <a:pt x="745" y="769"/>
                  </a:lnTo>
                  <a:lnTo>
                    <a:pt x="745" y="767"/>
                  </a:lnTo>
                  <a:lnTo>
                    <a:pt x="745" y="769"/>
                  </a:lnTo>
                  <a:lnTo>
                    <a:pt x="747" y="767"/>
                  </a:lnTo>
                  <a:lnTo>
                    <a:pt x="749" y="767"/>
                  </a:lnTo>
                  <a:lnTo>
                    <a:pt x="749"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2" y="765"/>
                  </a:lnTo>
                  <a:lnTo>
                    <a:pt x="754" y="765"/>
                  </a:lnTo>
                  <a:lnTo>
                    <a:pt x="754" y="765"/>
                  </a:lnTo>
                  <a:lnTo>
                    <a:pt x="752" y="765"/>
                  </a:lnTo>
                  <a:close/>
                  <a:moveTo>
                    <a:pt x="745" y="599"/>
                  </a:moveTo>
                  <a:lnTo>
                    <a:pt x="745" y="599"/>
                  </a:lnTo>
                  <a:lnTo>
                    <a:pt x="745" y="599"/>
                  </a:lnTo>
                  <a:lnTo>
                    <a:pt x="745" y="599"/>
                  </a:lnTo>
                  <a:lnTo>
                    <a:pt x="745" y="601"/>
                  </a:lnTo>
                  <a:lnTo>
                    <a:pt x="745" y="601"/>
                  </a:lnTo>
                  <a:lnTo>
                    <a:pt x="745" y="601"/>
                  </a:lnTo>
                  <a:lnTo>
                    <a:pt x="745" y="599"/>
                  </a:lnTo>
                  <a:close/>
                  <a:moveTo>
                    <a:pt x="709" y="767"/>
                  </a:moveTo>
                  <a:lnTo>
                    <a:pt x="707" y="767"/>
                  </a:lnTo>
                  <a:lnTo>
                    <a:pt x="707" y="767"/>
                  </a:lnTo>
                  <a:lnTo>
                    <a:pt x="707" y="769"/>
                  </a:lnTo>
                  <a:lnTo>
                    <a:pt x="707" y="767"/>
                  </a:lnTo>
                  <a:lnTo>
                    <a:pt x="707" y="767"/>
                  </a:lnTo>
                  <a:lnTo>
                    <a:pt x="709" y="769"/>
                  </a:lnTo>
                  <a:lnTo>
                    <a:pt x="709" y="769"/>
                  </a:lnTo>
                  <a:lnTo>
                    <a:pt x="712" y="769"/>
                  </a:lnTo>
                  <a:lnTo>
                    <a:pt x="712" y="772"/>
                  </a:lnTo>
                  <a:lnTo>
                    <a:pt x="712" y="769"/>
                  </a:lnTo>
                  <a:lnTo>
                    <a:pt x="709" y="769"/>
                  </a:lnTo>
                  <a:lnTo>
                    <a:pt x="709" y="767"/>
                  </a:lnTo>
                  <a:close/>
                  <a:moveTo>
                    <a:pt x="709" y="772"/>
                  </a:moveTo>
                  <a:lnTo>
                    <a:pt x="709" y="774"/>
                  </a:lnTo>
                  <a:lnTo>
                    <a:pt x="709" y="772"/>
                  </a:lnTo>
                  <a:lnTo>
                    <a:pt x="712" y="772"/>
                  </a:lnTo>
                  <a:lnTo>
                    <a:pt x="709" y="772"/>
                  </a:lnTo>
                  <a:lnTo>
                    <a:pt x="709" y="772"/>
                  </a:lnTo>
                  <a:close/>
                  <a:moveTo>
                    <a:pt x="707" y="774"/>
                  </a:moveTo>
                  <a:lnTo>
                    <a:pt x="707" y="774"/>
                  </a:lnTo>
                  <a:lnTo>
                    <a:pt x="707" y="774"/>
                  </a:lnTo>
                  <a:lnTo>
                    <a:pt x="707" y="774"/>
                  </a:lnTo>
                  <a:lnTo>
                    <a:pt x="707" y="774"/>
                  </a:lnTo>
                  <a:lnTo>
                    <a:pt x="707" y="774"/>
                  </a:lnTo>
                  <a:lnTo>
                    <a:pt x="707" y="774"/>
                  </a:lnTo>
                  <a:lnTo>
                    <a:pt x="707" y="774"/>
                  </a:lnTo>
                  <a:lnTo>
                    <a:pt x="707" y="774"/>
                  </a:lnTo>
                  <a:close/>
                  <a:moveTo>
                    <a:pt x="761" y="758"/>
                  </a:moveTo>
                  <a:lnTo>
                    <a:pt x="761" y="758"/>
                  </a:lnTo>
                  <a:lnTo>
                    <a:pt x="761" y="758"/>
                  </a:lnTo>
                  <a:lnTo>
                    <a:pt x="759" y="760"/>
                  </a:lnTo>
                  <a:lnTo>
                    <a:pt x="756" y="760"/>
                  </a:lnTo>
                  <a:lnTo>
                    <a:pt x="756" y="760"/>
                  </a:lnTo>
                  <a:lnTo>
                    <a:pt x="756" y="760"/>
                  </a:lnTo>
                  <a:lnTo>
                    <a:pt x="756" y="760"/>
                  </a:lnTo>
                  <a:lnTo>
                    <a:pt x="754" y="760"/>
                  </a:lnTo>
                  <a:lnTo>
                    <a:pt x="754" y="760"/>
                  </a:lnTo>
                  <a:lnTo>
                    <a:pt x="754" y="762"/>
                  </a:lnTo>
                  <a:lnTo>
                    <a:pt x="754" y="762"/>
                  </a:lnTo>
                  <a:lnTo>
                    <a:pt x="756" y="762"/>
                  </a:lnTo>
                  <a:lnTo>
                    <a:pt x="756" y="762"/>
                  </a:lnTo>
                  <a:lnTo>
                    <a:pt x="754" y="765"/>
                  </a:lnTo>
                  <a:lnTo>
                    <a:pt x="754" y="765"/>
                  </a:lnTo>
                  <a:lnTo>
                    <a:pt x="754" y="765"/>
                  </a:lnTo>
                  <a:lnTo>
                    <a:pt x="754" y="765"/>
                  </a:lnTo>
                  <a:lnTo>
                    <a:pt x="761" y="760"/>
                  </a:lnTo>
                  <a:lnTo>
                    <a:pt x="761" y="760"/>
                  </a:lnTo>
                  <a:lnTo>
                    <a:pt x="761" y="758"/>
                  </a:lnTo>
                  <a:close/>
                  <a:moveTo>
                    <a:pt x="766" y="609"/>
                  </a:moveTo>
                  <a:lnTo>
                    <a:pt x="766" y="609"/>
                  </a:lnTo>
                  <a:lnTo>
                    <a:pt x="766" y="609"/>
                  </a:lnTo>
                  <a:lnTo>
                    <a:pt x="766" y="606"/>
                  </a:lnTo>
                  <a:lnTo>
                    <a:pt x="766" y="606"/>
                  </a:lnTo>
                  <a:lnTo>
                    <a:pt x="766" y="606"/>
                  </a:lnTo>
                  <a:lnTo>
                    <a:pt x="768" y="606"/>
                  </a:lnTo>
                  <a:lnTo>
                    <a:pt x="768" y="606"/>
                  </a:lnTo>
                  <a:lnTo>
                    <a:pt x="768" y="604"/>
                  </a:lnTo>
                  <a:lnTo>
                    <a:pt x="766" y="604"/>
                  </a:lnTo>
                  <a:lnTo>
                    <a:pt x="766" y="604"/>
                  </a:lnTo>
                  <a:lnTo>
                    <a:pt x="764" y="601"/>
                  </a:lnTo>
                  <a:lnTo>
                    <a:pt x="764" y="601"/>
                  </a:lnTo>
                  <a:lnTo>
                    <a:pt x="761" y="601"/>
                  </a:lnTo>
                  <a:lnTo>
                    <a:pt x="759" y="601"/>
                  </a:lnTo>
                  <a:lnTo>
                    <a:pt x="759" y="604"/>
                  </a:lnTo>
                  <a:lnTo>
                    <a:pt x="761" y="604"/>
                  </a:lnTo>
                  <a:lnTo>
                    <a:pt x="761" y="606"/>
                  </a:lnTo>
                  <a:lnTo>
                    <a:pt x="761" y="606"/>
                  </a:lnTo>
                  <a:lnTo>
                    <a:pt x="761" y="606"/>
                  </a:lnTo>
                  <a:lnTo>
                    <a:pt x="764" y="606"/>
                  </a:lnTo>
                  <a:lnTo>
                    <a:pt x="764" y="609"/>
                  </a:lnTo>
                  <a:lnTo>
                    <a:pt x="766" y="609"/>
                  </a:lnTo>
                  <a:close/>
                  <a:moveTo>
                    <a:pt x="768" y="606"/>
                  </a:moveTo>
                  <a:lnTo>
                    <a:pt x="766" y="606"/>
                  </a:lnTo>
                  <a:lnTo>
                    <a:pt x="766" y="609"/>
                  </a:lnTo>
                  <a:lnTo>
                    <a:pt x="768" y="609"/>
                  </a:lnTo>
                  <a:lnTo>
                    <a:pt x="771" y="609"/>
                  </a:lnTo>
                  <a:lnTo>
                    <a:pt x="771" y="606"/>
                  </a:lnTo>
                  <a:lnTo>
                    <a:pt x="771" y="606"/>
                  </a:lnTo>
                  <a:lnTo>
                    <a:pt x="768" y="606"/>
                  </a:lnTo>
                  <a:lnTo>
                    <a:pt x="768" y="606"/>
                  </a:lnTo>
                  <a:lnTo>
                    <a:pt x="768" y="606"/>
                  </a:lnTo>
                  <a:lnTo>
                    <a:pt x="768" y="606"/>
                  </a:lnTo>
                  <a:lnTo>
                    <a:pt x="768" y="606"/>
                  </a:lnTo>
                  <a:close/>
                  <a:moveTo>
                    <a:pt x="704" y="772"/>
                  </a:moveTo>
                  <a:lnTo>
                    <a:pt x="707" y="772"/>
                  </a:lnTo>
                  <a:lnTo>
                    <a:pt x="704" y="772"/>
                  </a:lnTo>
                  <a:lnTo>
                    <a:pt x="704" y="772"/>
                  </a:lnTo>
                  <a:close/>
                  <a:moveTo>
                    <a:pt x="747" y="597"/>
                  </a:moveTo>
                  <a:lnTo>
                    <a:pt x="747" y="597"/>
                  </a:lnTo>
                  <a:lnTo>
                    <a:pt x="745" y="597"/>
                  </a:lnTo>
                  <a:lnTo>
                    <a:pt x="745" y="599"/>
                  </a:lnTo>
                  <a:lnTo>
                    <a:pt x="745" y="599"/>
                  </a:lnTo>
                  <a:lnTo>
                    <a:pt x="747" y="599"/>
                  </a:lnTo>
                  <a:lnTo>
                    <a:pt x="747" y="599"/>
                  </a:lnTo>
                  <a:lnTo>
                    <a:pt x="747" y="601"/>
                  </a:lnTo>
                  <a:lnTo>
                    <a:pt x="747" y="604"/>
                  </a:lnTo>
                  <a:lnTo>
                    <a:pt x="747" y="604"/>
                  </a:lnTo>
                  <a:lnTo>
                    <a:pt x="749" y="601"/>
                  </a:lnTo>
                  <a:lnTo>
                    <a:pt x="749" y="599"/>
                  </a:lnTo>
                  <a:lnTo>
                    <a:pt x="747" y="599"/>
                  </a:lnTo>
                  <a:lnTo>
                    <a:pt x="747" y="599"/>
                  </a:lnTo>
                  <a:lnTo>
                    <a:pt x="747" y="599"/>
                  </a:lnTo>
                  <a:lnTo>
                    <a:pt x="747" y="599"/>
                  </a:lnTo>
                  <a:lnTo>
                    <a:pt x="747" y="597"/>
                  </a:lnTo>
                  <a:close/>
                  <a:moveTo>
                    <a:pt x="754" y="601"/>
                  </a:moveTo>
                  <a:lnTo>
                    <a:pt x="754" y="604"/>
                  </a:lnTo>
                  <a:lnTo>
                    <a:pt x="754" y="601"/>
                  </a:lnTo>
                  <a:lnTo>
                    <a:pt x="756" y="604"/>
                  </a:lnTo>
                  <a:lnTo>
                    <a:pt x="756" y="604"/>
                  </a:lnTo>
                  <a:lnTo>
                    <a:pt x="756" y="604"/>
                  </a:lnTo>
                  <a:lnTo>
                    <a:pt x="759" y="606"/>
                  </a:lnTo>
                  <a:lnTo>
                    <a:pt x="759" y="604"/>
                  </a:lnTo>
                  <a:lnTo>
                    <a:pt x="759" y="604"/>
                  </a:lnTo>
                  <a:lnTo>
                    <a:pt x="759" y="604"/>
                  </a:lnTo>
                  <a:lnTo>
                    <a:pt x="759" y="604"/>
                  </a:lnTo>
                  <a:lnTo>
                    <a:pt x="756" y="601"/>
                  </a:lnTo>
                  <a:lnTo>
                    <a:pt x="756" y="599"/>
                  </a:lnTo>
                  <a:lnTo>
                    <a:pt x="756" y="599"/>
                  </a:lnTo>
                  <a:lnTo>
                    <a:pt x="754" y="599"/>
                  </a:lnTo>
                  <a:lnTo>
                    <a:pt x="754" y="601"/>
                  </a:lnTo>
                  <a:lnTo>
                    <a:pt x="752" y="601"/>
                  </a:lnTo>
                  <a:lnTo>
                    <a:pt x="752" y="601"/>
                  </a:lnTo>
                  <a:lnTo>
                    <a:pt x="752" y="604"/>
                  </a:lnTo>
                  <a:lnTo>
                    <a:pt x="752" y="604"/>
                  </a:lnTo>
                  <a:lnTo>
                    <a:pt x="752" y="604"/>
                  </a:lnTo>
                  <a:lnTo>
                    <a:pt x="752" y="604"/>
                  </a:lnTo>
                  <a:lnTo>
                    <a:pt x="752" y="604"/>
                  </a:lnTo>
                  <a:lnTo>
                    <a:pt x="752" y="604"/>
                  </a:lnTo>
                  <a:lnTo>
                    <a:pt x="752" y="604"/>
                  </a:lnTo>
                  <a:lnTo>
                    <a:pt x="752" y="601"/>
                  </a:lnTo>
                  <a:lnTo>
                    <a:pt x="752" y="601"/>
                  </a:lnTo>
                  <a:lnTo>
                    <a:pt x="754" y="601"/>
                  </a:lnTo>
                  <a:close/>
                  <a:moveTo>
                    <a:pt x="733" y="599"/>
                  </a:moveTo>
                  <a:lnTo>
                    <a:pt x="730" y="599"/>
                  </a:lnTo>
                  <a:lnTo>
                    <a:pt x="730" y="601"/>
                  </a:lnTo>
                  <a:lnTo>
                    <a:pt x="728" y="601"/>
                  </a:lnTo>
                  <a:lnTo>
                    <a:pt x="728" y="601"/>
                  </a:lnTo>
                  <a:lnTo>
                    <a:pt x="728" y="601"/>
                  </a:lnTo>
                  <a:lnTo>
                    <a:pt x="730" y="604"/>
                  </a:lnTo>
                  <a:lnTo>
                    <a:pt x="730" y="604"/>
                  </a:lnTo>
                  <a:lnTo>
                    <a:pt x="730" y="604"/>
                  </a:lnTo>
                  <a:lnTo>
                    <a:pt x="730" y="604"/>
                  </a:lnTo>
                  <a:lnTo>
                    <a:pt x="730" y="604"/>
                  </a:lnTo>
                  <a:lnTo>
                    <a:pt x="733" y="604"/>
                  </a:lnTo>
                  <a:lnTo>
                    <a:pt x="733" y="604"/>
                  </a:lnTo>
                  <a:lnTo>
                    <a:pt x="735" y="601"/>
                  </a:lnTo>
                  <a:lnTo>
                    <a:pt x="733" y="599"/>
                  </a:lnTo>
                  <a:lnTo>
                    <a:pt x="733" y="599"/>
                  </a:lnTo>
                  <a:close/>
                  <a:moveTo>
                    <a:pt x="624" y="777"/>
                  </a:moveTo>
                  <a:lnTo>
                    <a:pt x="624" y="777"/>
                  </a:lnTo>
                  <a:lnTo>
                    <a:pt x="624" y="777"/>
                  </a:lnTo>
                  <a:lnTo>
                    <a:pt x="624" y="777"/>
                  </a:lnTo>
                  <a:close/>
                  <a:moveTo>
                    <a:pt x="624" y="777"/>
                  </a:moveTo>
                  <a:lnTo>
                    <a:pt x="624" y="777"/>
                  </a:lnTo>
                  <a:lnTo>
                    <a:pt x="624" y="777"/>
                  </a:lnTo>
                  <a:lnTo>
                    <a:pt x="624" y="777"/>
                  </a:lnTo>
                  <a:close/>
                  <a:moveTo>
                    <a:pt x="624" y="777"/>
                  </a:moveTo>
                  <a:lnTo>
                    <a:pt x="624" y="777"/>
                  </a:lnTo>
                  <a:lnTo>
                    <a:pt x="624" y="777"/>
                  </a:lnTo>
                  <a:lnTo>
                    <a:pt x="624" y="777"/>
                  </a:lnTo>
                  <a:close/>
                  <a:moveTo>
                    <a:pt x="617" y="777"/>
                  </a:moveTo>
                  <a:lnTo>
                    <a:pt x="617" y="777"/>
                  </a:lnTo>
                  <a:lnTo>
                    <a:pt x="617" y="777"/>
                  </a:lnTo>
                  <a:lnTo>
                    <a:pt x="617" y="777"/>
                  </a:lnTo>
                  <a:close/>
                  <a:moveTo>
                    <a:pt x="603" y="441"/>
                  </a:moveTo>
                  <a:lnTo>
                    <a:pt x="598" y="436"/>
                  </a:lnTo>
                  <a:lnTo>
                    <a:pt x="593" y="431"/>
                  </a:lnTo>
                  <a:lnTo>
                    <a:pt x="593" y="431"/>
                  </a:lnTo>
                  <a:lnTo>
                    <a:pt x="593" y="431"/>
                  </a:lnTo>
                  <a:lnTo>
                    <a:pt x="591" y="429"/>
                  </a:lnTo>
                  <a:lnTo>
                    <a:pt x="591" y="431"/>
                  </a:lnTo>
                  <a:lnTo>
                    <a:pt x="593" y="433"/>
                  </a:lnTo>
                  <a:lnTo>
                    <a:pt x="593" y="433"/>
                  </a:lnTo>
                  <a:lnTo>
                    <a:pt x="596" y="436"/>
                  </a:lnTo>
                  <a:lnTo>
                    <a:pt x="600" y="441"/>
                  </a:lnTo>
                  <a:lnTo>
                    <a:pt x="603" y="441"/>
                  </a:lnTo>
                  <a:lnTo>
                    <a:pt x="603" y="441"/>
                  </a:lnTo>
                  <a:lnTo>
                    <a:pt x="603" y="441"/>
                  </a:lnTo>
                  <a:lnTo>
                    <a:pt x="603" y="441"/>
                  </a:lnTo>
                  <a:close/>
                  <a:moveTo>
                    <a:pt x="667" y="514"/>
                  </a:moveTo>
                  <a:lnTo>
                    <a:pt x="664" y="512"/>
                  </a:lnTo>
                  <a:lnTo>
                    <a:pt x="662" y="512"/>
                  </a:lnTo>
                  <a:lnTo>
                    <a:pt x="662" y="512"/>
                  </a:lnTo>
                  <a:lnTo>
                    <a:pt x="662" y="512"/>
                  </a:lnTo>
                  <a:lnTo>
                    <a:pt x="659" y="512"/>
                  </a:lnTo>
                  <a:lnTo>
                    <a:pt x="662" y="514"/>
                  </a:lnTo>
                  <a:lnTo>
                    <a:pt x="664" y="519"/>
                  </a:lnTo>
                  <a:lnTo>
                    <a:pt x="667" y="521"/>
                  </a:lnTo>
                  <a:lnTo>
                    <a:pt x="667" y="523"/>
                  </a:lnTo>
                  <a:lnTo>
                    <a:pt x="669" y="526"/>
                  </a:lnTo>
                  <a:lnTo>
                    <a:pt x="671" y="533"/>
                  </a:lnTo>
                  <a:lnTo>
                    <a:pt x="674" y="535"/>
                  </a:lnTo>
                  <a:lnTo>
                    <a:pt x="674" y="535"/>
                  </a:lnTo>
                  <a:lnTo>
                    <a:pt x="674" y="535"/>
                  </a:lnTo>
                  <a:lnTo>
                    <a:pt x="676" y="535"/>
                  </a:lnTo>
                  <a:lnTo>
                    <a:pt x="676" y="533"/>
                  </a:lnTo>
                  <a:lnTo>
                    <a:pt x="674" y="526"/>
                  </a:lnTo>
                  <a:lnTo>
                    <a:pt x="671" y="526"/>
                  </a:lnTo>
                  <a:lnTo>
                    <a:pt x="669" y="523"/>
                  </a:lnTo>
                  <a:lnTo>
                    <a:pt x="669" y="521"/>
                  </a:lnTo>
                  <a:lnTo>
                    <a:pt x="669" y="516"/>
                  </a:lnTo>
                  <a:lnTo>
                    <a:pt x="667" y="514"/>
                  </a:lnTo>
                  <a:close/>
                  <a:moveTo>
                    <a:pt x="704" y="774"/>
                  </a:moveTo>
                  <a:lnTo>
                    <a:pt x="704" y="774"/>
                  </a:lnTo>
                  <a:lnTo>
                    <a:pt x="704" y="774"/>
                  </a:lnTo>
                  <a:lnTo>
                    <a:pt x="704" y="774"/>
                  </a:lnTo>
                  <a:lnTo>
                    <a:pt x="704" y="774"/>
                  </a:lnTo>
                  <a:close/>
                  <a:moveTo>
                    <a:pt x="626" y="774"/>
                  </a:moveTo>
                  <a:lnTo>
                    <a:pt x="626" y="774"/>
                  </a:lnTo>
                  <a:lnTo>
                    <a:pt x="624" y="774"/>
                  </a:lnTo>
                  <a:lnTo>
                    <a:pt x="626" y="774"/>
                  </a:lnTo>
                  <a:lnTo>
                    <a:pt x="626" y="774"/>
                  </a:lnTo>
                  <a:lnTo>
                    <a:pt x="626" y="774"/>
                  </a:lnTo>
                  <a:lnTo>
                    <a:pt x="626" y="774"/>
                  </a:lnTo>
                  <a:lnTo>
                    <a:pt x="626" y="774"/>
                  </a:lnTo>
                  <a:lnTo>
                    <a:pt x="626" y="774"/>
                  </a:lnTo>
                  <a:close/>
                  <a:moveTo>
                    <a:pt x="704" y="772"/>
                  </a:moveTo>
                  <a:lnTo>
                    <a:pt x="704" y="772"/>
                  </a:lnTo>
                  <a:lnTo>
                    <a:pt x="704" y="772"/>
                  </a:lnTo>
                  <a:lnTo>
                    <a:pt x="704" y="772"/>
                  </a:lnTo>
                  <a:close/>
                  <a:moveTo>
                    <a:pt x="657" y="521"/>
                  </a:moveTo>
                  <a:lnTo>
                    <a:pt x="655" y="516"/>
                  </a:lnTo>
                  <a:lnTo>
                    <a:pt x="652" y="514"/>
                  </a:lnTo>
                  <a:lnTo>
                    <a:pt x="652" y="512"/>
                  </a:lnTo>
                  <a:lnTo>
                    <a:pt x="652" y="512"/>
                  </a:lnTo>
                  <a:lnTo>
                    <a:pt x="652" y="512"/>
                  </a:lnTo>
                  <a:lnTo>
                    <a:pt x="652" y="512"/>
                  </a:lnTo>
                  <a:lnTo>
                    <a:pt x="655" y="519"/>
                  </a:lnTo>
                  <a:lnTo>
                    <a:pt x="655" y="521"/>
                  </a:lnTo>
                  <a:lnTo>
                    <a:pt x="657" y="523"/>
                  </a:lnTo>
                  <a:lnTo>
                    <a:pt x="657" y="523"/>
                  </a:lnTo>
                  <a:lnTo>
                    <a:pt x="657" y="523"/>
                  </a:lnTo>
                  <a:lnTo>
                    <a:pt x="657" y="521"/>
                  </a:lnTo>
                  <a:close/>
                  <a:moveTo>
                    <a:pt x="773" y="746"/>
                  </a:moveTo>
                  <a:lnTo>
                    <a:pt x="771" y="746"/>
                  </a:lnTo>
                  <a:lnTo>
                    <a:pt x="771" y="746"/>
                  </a:lnTo>
                  <a:lnTo>
                    <a:pt x="771" y="746"/>
                  </a:lnTo>
                  <a:lnTo>
                    <a:pt x="771" y="746"/>
                  </a:lnTo>
                  <a:lnTo>
                    <a:pt x="771" y="746"/>
                  </a:lnTo>
                  <a:lnTo>
                    <a:pt x="771" y="746"/>
                  </a:lnTo>
                  <a:lnTo>
                    <a:pt x="771" y="746"/>
                  </a:lnTo>
                  <a:lnTo>
                    <a:pt x="771" y="746"/>
                  </a:lnTo>
                  <a:lnTo>
                    <a:pt x="771" y="746"/>
                  </a:lnTo>
                  <a:lnTo>
                    <a:pt x="771" y="746"/>
                  </a:lnTo>
                  <a:lnTo>
                    <a:pt x="771" y="748"/>
                  </a:lnTo>
                  <a:lnTo>
                    <a:pt x="771" y="748"/>
                  </a:lnTo>
                  <a:lnTo>
                    <a:pt x="771" y="748"/>
                  </a:lnTo>
                  <a:lnTo>
                    <a:pt x="771" y="748"/>
                  </a:lnTo>
                  <a:lnTo>
                    <a:pt x="771" y="748"/>
                  </a:lnTo>
                  <a:lnTo>
                    <a:pt x="771" y="748"/>
                  </a:lnTo>
                  <a:lnTo>
                    <a:pt x="771" y="748"/>
                  </a:lnTo>
                  <a:lnTo>
                    <a:pt x="771" y="751"/>
                  </a:lnTo>
                  <a:lnTo>
                    <a:pt x="771" y="751"/>
                  </a:lnTo>
                  <a:lnTo>
                    <a:pt x="771" y="751"/>
                  </a:lnTo>
                  <a:lnTo>
                    <a:pt x="773" y="751"/>
                  </a:lnTo>
                  <a:lnTo>
                    <a:pt x="775" y="751"/>
                  </a:lnTo>
                  <a:lnTo>
                    <a:pt x="775" y="751"/>
                  </a:lnTo>
                  <a:lnTo>
                    <a:pt x="775" y="753"/>
                  </a:lnTo>
                  <a:lnTo>
                    <a:pt x="775" y="753"/>
                  </a:lnTo>
                  <a:lnTo>
                    <a:pt x="773" y="751"/>
                  </a:lnTo>
                  <a:lnTo>
                    <a:pt x="773" y="751"/>
                  </a:lnTo>
                  <a:lnTo>
                    <a:pt x="773" y="751"/>
                  </a:lnTo>
                  <a:lnTo>
                    <a:pt x="768" y="751"/>
                  </a:lnTo>
                  <a:lnTo>
                    <a:pt x="768" y="751"/>
                  </a:lnTo>
                  <a:lnTo>
                    <a:pt x="768" y="751"/>
                  </a:lnTo>
                  <a:lnTo>
                    <a:pt x="768" y="751"/>
                  </a:lnTo>
                  <a:lnTo>
                    <a:pt x="768" y="751"/>
                  </a:lnTo>
                  <a:lnTo>
                    <a:pt x="771" y="753"/>
                  </a:lnTo>
                  <a:lnTo>
                    <a:pt x="773" y="753"/>
                  </a:lnTo>
                  <a:lnTo>
                    <a:pt x="771" y="753"/>
                  </a:lnTo>
                  <a:lnTo>
                    <a:pt x="771" y="755"/>
                  </a:lnTo>
                  <a:lnTo>
                    <a:pt x="771" y="755"/>
                  </a:lnTo>
                  <a:lnTo>
                    <a:pt x="771" y="755"/>
                  </a:lnTo>
                  <a:lnTo>
                    <a:pt x="768" y="758"/>
                  </a:lnTo>
                  <a:lnTo>
                    <a:pt x="766" y="755"/>
                  </a:lnTo>
                  <a:lnTo>
                    <a:pt x="766" y="755"/>
                  </a:lnTo>
                  <a:lnTo>
                    <a:pt x="766" y="755"/>
                  </a:lnTo>
                  <a:lnTo>
                    <a:pt x="766" y="758"/>
                  </a:lnTo>
                  <a:lnTo>
                    <a:pt x="764" y="760"/>
                  </a:lnTo>
                  <a:lnTo>
                    <a:pt x="764" y="760"/>
                  </a:lnTo>
                  <a:lnTo>
                    <a:pt x="764" y="760"/>
                  </a:lnTo>
                  <a:lnTo>
                    <a:pt x="764" y="760"/>
                  </a:lnTo>
                  <a:lnTo>
                    <a:pt x="771" y="755"/>
                  </a:lnTo>
                  <a:lnTo>
                    <a:pt x="775" y="755"/>
                  </a:lnTo>
                  <a:lnTo>
                    <a:pt x="778" y="751"/>
                  </a:lnTo>
                  <a:lnTo>
                    <a:pt x="778" y="751"/>
                  </a:lnTo>
                  <a:lnTo>
                    <a:pt x="773" y="746"/>
                  </a:lnTo>
                  <a:close/>
                  <a:moveTo>
                    <a:pt x="650" y="502"/>
                  </a:moveTo>
                  <a:lnTo>
                    <a:pt x="648" y="500"/>
                  </a:lnTo>
                  <a:lnTo>
                    <a:pt x="648" y="500"/>
                  </a:lnTo>
                  <a:lnTo>
                    <a:pt x="648" y="500"/>
                  </a:lnTo>
                  <a:lnTo>
                    <a:pt x="648" y="500"/>
                  </a:lnTo>
                  <a:lnTo>
                    <a:pt x="648" y="500"/>
                  </a:lnTo>
                  <a:lnTo>
                    <a:pt x="648" y="500"/>
                  </a:lnTo>
                  <a:lnTo>
                    <a:pt x="648" y="502"/>
                  </a:lnTo>
                  <a:lnTo>
                    <a:pt x="650" y="509"/>
                  </a:lnTo>
                  <a:lnTo>
                    <a:pt x="650" y="512"/>
                  </a:lnTo>
                  <a:lnTo>
                    <a:pt x="650" y="512"/>
                  </a:lnTo>
                  <a:lnTo>
                    <a:pt x="650" y="512"/>
                  </a:lnTo>
                  <a:lnTo>
                    <a:pt x="650" y="507"/>
                  </a:lnTo>
                  <a:lnTo>
                    <a:pt x="650" y="504"/>
                  </a:lnTo>
                  <a:lnTo>
                    <a:pt x="650" y="502"/>
                  </a:lnTo>
                  <a:close/>
                  <a:moveTo>
                    <a:pt x="808" y="661"/>
                  </a:moveTo>
                  <a:lnTo>
                    <a:pt x="808" y="661"/>
                  </a:lnTo>
                  <a:lnTo>
                    <a:pt x="808" y="661"/>
                  </a:lnTo>
                  <a:lnTo>
                    <a:pt x="811" y="658"/>
                  </a:lnTo>
                  <a:lnTo>
                    <a:pt x="811" y="658"/>
                  </a:lnTo>
                  <a:lnTo>
                    <a:pt x="811" y="658"/>
                  </a:lnTo>
                  <a:lnTo>
                    <a:pt x="808" y="658"/>
                  </a:lnTo>
                  <a:lnTo>
                    <a:pt x="808" y="658"/>
                  </a:lnTo>
                  <a:lnTo>
                    <a:pt x="806" y="658"/>
                  </a:lnTo>
                  <a:lnTo>
                    <a:pt x="806" y="658"/>
                  </a:lnTo>
                  <a:lnTo>
                    <a:pt x="806" y="658"/>
                  </a:lnTo>
                  <a:lnTo>
                    <a:pt x="806" y="658"/>
                  </a:lnTo>
                  <a:lnTo>
                    <a:pt x="806" y="658"/>
                  </a:lnTo>
                  <a:lnTo>
                    <a:pt x="808" y="661"/>
                  </a:lnTo>
                  <a:close/>
                  <a:moveTo>
                    <a:pt x="823" y="665"/>
                  </a:moveTo>
                  <a:lnTo>
                    <a:pt x="825" y="665"/>
                  </a:lnTo>
                  <a:lnTo>
                    <a:pt x="825" y="665"/>
                  </a:lnTo>
                  <a:lnTo>
                    <a:pt x="825" y="665"/>
                  </a:lnTo>
                  <a:lnTo>
                    <a:pt x="823" y="665"/>
                  </a:lnTo>
                  <a:lnTo>
                    <a:pt x="823" y="665"/>
                  </a:lnTo>
                  <a:lnTo>
                    <a:pt x="823" y="665"/>
                  </a:lnTo>
                  <a:lnTo>
                    <a:pt x="823" y="665"/>
                  </a:lnTo>
                  <a:lnTo>
                    <a:pt x="823" y="665"/>
                  </a:lnTo>
                  <a:lnTo>
                    <a:pt x="823" y="665"/>
                  </a:lnTo>
                  <a:close/>
                  <a:moveTo>
                    <a:pt x="825" y="670"/>
                  </a:moveTo>
                  <a:lnTo>
                    <a:pt x="827" y="670"/>
                  </a:lnTo>
                  <a:lnTo>
                    <a:pt x="827" y="670"/>
                  </a:lnTo>
                  <a:lnTo>
                    <a:pt x="827" y="668"/>
                  </a:lnTo>
                  <a:lnTo>
                    <a:pt x="827" y="668"/>
                  </a:lnTo>
                  <a:lnTo>
                    <a:pt x="827" y="668"/>
                  </a:lnTo>
                  <a:lnTo>
                    <a:pt x="827" y="668"/>
                  </a:lnTo>
                  <a:lnTo>
                    <a:pt x="827" y="668"/>
                  </a:lnTo>
                  <a:lnTo>
                    <a:pt x="827" y="668"/>
                  </a:lnTo>
                  <a:lnTo>
                    <a:pt x="827" y="668"/>
                  </a:lnTo>
                  <a:lnTo>
                    <a:pt x="827" y="668"/>
                  </a:lnTo>
                  <a:lnTo>
                    <a:pt x="827" y="668"/>
                  </a:lnTo>
                  <a:lnTo>
                    <a:pt x="825" y="670"/>
                  </a:lnTo>
                  <a:close/>
                  <a:moveTo>
                    <a:pt x="813" y="661"/>
                  </a:moveTo>
                  <a:lnTo>
                    <a:pt x="816" y="658"/>
                  </a:lnTo>
                  <a:lnTo>
                    <a:pt x="816" y="658"/>
                  </a:lnTo>
                  <a:lnTo>
                    <a:pt x="813" y="658"/>
                  </a:lnTo>
                  <a:lnTo>
                    <a:pt x="813" y="658"/>
                  </a:lnTo>
                  <a:lnTo>
                    <a:pt x="811" y="658"/>
                  </a:lnTo>
                  <a:lnTo>
                    <a:pt x="813" y="661"/>
                  </a:lnTo>
                  <a:lnTo>
                    <a:pt x="813" y="661"/>
                  </a:lnTo>
                  <a:lnTo>
                    <a:pt x="813" y="661"/>
                  </a:lnTo>
                  <a:close/>
                  <a:moveTo>
                    <a:pt x="811" y="661"/>
                  </a:moveTo>
                  <a:lnTo>
                    <a:pt x="811" y="663"/>
                  </a:lnTo>
                  <a:lnTo>
                    <a:pt x="813" y="665"/>
                  </a:lnTo>
                  <a:lnTo>
                    <a:pt x="813" y="665"/>
                  </a:lnTo>
                  <a:lnTo>
                    <a:pt x="816" y="663"/>
                  </a:lnTo>
                  <a:lnTo>
                    <a:pt x="816" y="663"/>
                  </a:lnTo>
                  <a:lnTo>
                    <a:pt x="816" y="661"/>
                  </a:lnTo>
                  <a:lnTo>
                    <a:pt x="816" y="661"/>
                  </a:lnTo>
                  <a:lnTo>
                    <a:pt x="816" y="661"/>
                  </a:lnTo>
                  <a:lnTo>
                    <a:pt x="813" y="661"/>
                  </a:lnTo>
                  <a:lnTo>
                    <a:pt x="811" y="661"/>
                  </a:lnTo>
                  <a:lnTo>
                    <a:pt x="811" y="661"/>
                  </a:lnTo>
                  <a:close/>
                  <a:moveTo>
                    <a:pt x="811" y="656"/>
                  </a:moveTo>
                  <a:lnTo>
                    <a:pt x="811" y="656"/>
                  </a:lnTo>
                  <a:lnTo>
                    <a:pt x="808" y="656"/>
                  </a:lnTo>
                  <a:lnTo>
                    <a:pt x="806" y="656"/>
                  </a:lnTo>
                  <a:lnTo>
                    <a:pt x="806" y="656"/>
                  </a:lnTo>
                  <a:lnTo>
                    <a:pt x="806" y="656"/>
                  </a:lnTo>
                  <a:lnTo>
                    <a:pt x="806" y="656"/>
                  </a:lnTo>
                  <a:lnTo>
                    <a:pt x="811" y="656"/>
                  </a:lnTo>
                  <a:close/>
                  <a:moveTo>
                    <a:pt x="596" y="414"/>
                  </a:moveTo>
                  <a:lnTo>
                    <a:pt x="596" y="414"/>
                  </a:lnTo>
                  <a:lnTo>
                    <a:pt x="596" y="414"/>
                  </a:lnTo>
                  <a:lnTo>
                    <a:pt x="596" y="414"/>
                  </a:lnTo>
                  <a:lnTo>
                    <a:pt x="596" y="414"/>
                  </a:lnTo>
                  <a:lnTo>
                    <a:pt x="596" y="414"/>
                  </a:lnTo>
                  <a:lnTo>
                    <a:pt x="596" y="414"/>
                  </a:lnTo>
                  <a:lnTo>
                    <a:pt x="598" y="414"/>
                  </a:lnTo>
                  <a:lnTo>
                    <a:pt x="598" y="414"/>
                  </a:lnTo>
                  <a:lnTo>
                    <a:pt x="598" y="414"/>
                  </a:lnTo>
                  <a:lnTo>
                    <a:pt x="598" y="414"/>
                  </a:lnTo>
                  <a:lnTo>
                    <a:pt x="598" y="414"/>
                  </a:lnTo>
                  <a:lnTo>
                    <a:pt x="598" y="414"/>
                  </a:lnTo>
                  <a:lnTo>
                    <a:pt x="598" y="414"/>
                  </a:lnTo>
                  <a:lnTo>
                    <a:pt x="598" y="414"/>
                  </a:lnTo>
                  <a:lnTo>
                    <a:pt x="596" y="414"/>
                  </a:lnTo>
                  <a:close/>
                  <a:moveTo>
                    <a:pt x="827" y="665"/>
                  </a:moveTo>
                  <a:lnTo>
                    <a:pt x="830" y="665"/>
                  </a:lnTo>
                  <a:lnTo>
                    <a:pt x="830" y="668"/>
                  </a:lnTo>
                  <a:lnTo>
                    <a:pt x="830" y="668"/>
                  </a:lnTo>
                  <a:lnTo>
                    <a:pt x="830" y="665"/>
                  </a:lnTo>
                  <a:lnTo>
                    <a:pt x="830" y="665"/>
                  </a:lnTo>
                  <a:lnTo>
                    <a:pt x="830" y="663"/>
                  </a:lnTo>
                  <a:lnTo>
                    <a:pt x="827" y="663"/>
                  </a:lnTo>
                  <a:lnTo>
                    <a:pt x="827" y="663"/>
                  </a:lnTo>
                  <a:lnTo>
                    <a:pt x="827" y="665"/>
                  </a:lnTo>
                  <a:lnTo>
                    <a:pt x="827" y="665"/>
                  </a:lnTo>
                  <a:lnTo>
                    <a:pt x="827" y="665"/>
                  </a:lnTo>
                  <a:close/>
                  <a:moveTo>
                    <a:pt x="778" y="746"/>
                  </a:moveTo>
                  <a:lnTo>
                    <a:pt x="778" y="743"/>
                  </a:lnTo>
                  <a:lnTo>
                    <a:pt x="778" y="743"/>
                  </a:lnTo>
                  <a:lnTo>
                    <a:pt x="778" y="743"/>
                  </a:lnTo>
                  <a:lnTo>
                    <a:pt x="775" y="743"/>
                  </a:lnTo>
                  <a:lnTo>
                    <a:pt x="775" y="743"/>
                  </a:lnTo>
                  <a:lnTo>
                    <a:pt x="775" y="743"/>
                  </a:lnTo>
                  <a:lnTo>
                    <a:pt x="775" y="746"/>
                  </a:lnTo>
                  <a:lnTo>
                    <a:pt x="775" y="746"/>
                  </a:lnTo>
                  <a:lnTo>
                    <a:pt x="775" y="748"/>
                  </a:lnTo>
                  <a:lnTo>
                    <a:pt x="775" y="748"/>
                  </a:lnTo>
                  <a:lnTo>
                    <a:pt x="775" y="748"/>
                  </a:lnTo>
                  <a:lnTo>
                    <a:pt x="778" y="748"/>
                  </a:lnTo>
                  <a:lnTo>
                    <a:pt x="778" y="748"/>
                  </a:lnTo>
                  <a:lnTo>
                    <a:pt x="778" y="748"/>
                  </a:lnTo>
                  <a:lnTo>
                    <a:pt x="778" y="748"/>
                  </a:lnTo>
                  <a:lnTo>
                    <a:pt x="780" y="748"/>
                  </a:lnTo>
                  <a:lnTo>
                    <a:pt x="780" y="748"/>
                  </a:lnTo>
                  <a:lnTo>
                    <a:pt x="780" y="748"/>
                  </a:lnTo>
                  <a:lnTo>
                    <a:pt x="780" y="746"/>
                  </a:lnTo>
                  <a:lnTo>
                    <a:pt x="778" y="746"/>
                  </a:lnTo>
                  <a:close/>
                  <a:moveTo>
                    <a:pt x="572" y="294"/>
                  </a:moveTo>
                  <a:lnTo>
                    <a:pt x="572" y="294"/>
                  </a:lnTo>
                  <a:lnTo>
                    <a:pt x="572" y="294"/>
                  </a:lnTo>
                  <a:lnTo>
                    <a:pt x="572" y="294"/>
                  </a:lnTo>
                  <a:lnTo>
                    <a:pt x="572" y="291"/>
                  </a:lnTo>
                  <a:lnTo>
                    <a:pt x="572" y="291"/>
                  </a:lnTo>
                  <a:lnTo>
                    <a:pt x="572" y="291"/>
                  </a:lnTo>
                  <a:lnTo>
                    <a:pt x="572" y="291"/>
                  </a:lnTo>
                  <a:lnTo>
                    <a:pt x="572" y="294"/>
                  </a:lnTo>
                  <a:close/>
                  <a:moveTo>
                    <a:pt x="875" y="665"/>
                  </a:moveTo>
                  <a:lnTo>
                    <a:pt x="875" y="665"/>
                  </a:lnTo>
                  <a:lnTo>
                    <a:pt x="875" y="665"/>
                  </a:lnTo>
                  <a:lnTo>
                    <a:pt x="872" y="665"/>
                  </a:lnTo>
                  <a:lnTo>
                    <a:pt x="872" y="665"/>
                  </a:lnTo>
                  <a:lnTo>
                    <a:pt x="872" y="665"/>
                  </a:lnTo>
                  <a:lnTo>
                    <a:pt x="875" y="665"/>
                  </a:lnTo>
                  <a:lnTo>
                    <a:pt x="875" y="665"/>
                  </a:lnTo>
                  <a:close/>
                  <a:moveTo>
                    <a:pt x="861" y="677"/>
                  </a:moveTo>
                  <a:lnTo>
                    <a:pt x="861" y="675"/>
                  </a:lnTo>
                  <a:lnTo>
                    <a:pt x="858" y="675"/>
                  </a:lnTo>
                  <a:lnTo>
                    <a:pt x="858" y="677"/>
                  </a:lnTo>
                  <a:lnTo>
                    <a:pt x="861" y="677"/>
                  </a:lnTo>
                  <a:lnTo>
                    <a:pt x="861" y="677"/>
                  </a:lnTo>
                  <a:close/>
                  <a:moveTo>
                    <a:pt x="863" y="703"/>
                  </a:moveTo>
                  <a:lnTo>
                    <a:pt x="863" y="703"/>
                  </a:lnTo>
                  <a:lnTo>
                    <a:pt x="863" y="703"/>
                  </a:lnTo>
                  <a:lnTo>
                    <a:pt x="863" y="703"/>
                  </a:lnTo>
                  <a:close/>
                  <a:moveTo>
                    <a:pt x="863" y="677"/>
                  </a:moveTo>
                  <a:lnTo>
                    <a:pt x="863" y="677"/>
                  </a:lnTo>
                  <a:lnTo>
                    <a:pt x="863" y="677"/>
                  </a:lnTo>
                  <a:lnTo>
                    <a:pt x="863" y="677"/>
                  </a:lnTo>
                  <a:lnTo>
                    <a:pt x="863" y="677"/>
                  </a:lnTo>
                  <a:lnTo>
                    <a:pt x="863" y="677"/>
                  </a:lnTo>
                  <a:lnTo>
                    <a:pt x="863" y="680"/>
                  </a:lnTo>
                  <a:lnTo>
                    <a:pt x="863" y="680"/>
                  </a:lnTo>
                  <a:lnTo>
                    <a:pt x="863" y="677"/>
                  </a:lnTo>
                  <a:lnTo>
                    <a:pt x="863" y="677"/>
                  </a:lnTo>
                  <a:lnTo>
                    <a:pt x="863" y="677"/>
                  </a:lnTo>
                  <a:close/>
                  <a:moveTo>
                    <a:pt x="856" y="675"/>
                  </a:moveTo>
                  <a:lnTo>
                    <a:pt x="856" y="675"/>
                  </a:lnTo>
                  <a:lnTo>
                    <a:pt x="856" y="675"/>
                  </a:lnTo>
                  <a:lnTo>
                    <a:pt x="856" y="675"/>
                  </a:lnTo>
                  <a:close/>
                  <a:moveTo>
                    <a:pt x="861" y="708"/>
                  </a:moveTo>
                  <a:lnTo>
                    <a:pt x="861" y="708"/>
                  </a:lnTo>
                  <a:lnTo>
                    <a:pt x="858" y="710"/>
                  </a:lnTo>
                  <a:lnTo>
                    <a:pt x="858" y="710"/>
                  </a:lnTo>
                  <a:lnTo>
                    <a:pt x="861" y="710"/>
                  </a:lnTo>
                  <a:lnTo>
                    <a:pt x="861" y="708"/>
                  </a:lnTo>
                  <a:lnTo>
                    <a:pt x="863" y="708"/>
                  </a:lnTo>
                  <a:lnTo>
                    <a:pt x="863" y="706"/>
                  </a:lnTo>
                  <a:lnTo>
                    <a:pt x="863" y="706"/>
                  </a:lnTo>
                  <a:lnTo>
                    <a:pt x="861" y="708"/>
                  </a:lnTo>
                  <a:close/>
                  <a:moveTo>
                    <a:pt x="870" y="696"/>
                  </a:moveTo>
                  <a:lnTo>
                    <a:pt x="870" y="698"/>
                  </a:lnTo>
                  <a:lnTo>
                    <a:pt x="868" y="703"/>
                  </a:lnTo>
                  <a:lnTo>
                    <a:pt x="868" y="701"/>
                  </a:lnTo>
                  <a:lnTo>
                    <a:pt x="870" y="698"/>
                  </a:lnTo>
                  <a:lnTo>
                    <a:pt x="870" y="698"/>
                  </a:lnTo>
                  <a:lnTo>
                    <a:pt x="870" y="696"/>
                  </a:lnTo>
                  <a:lnTo>
                    <a:pt x="870" y="696"/>
                  </a:lnTo>
                  <a:close/>
                  <a:moveTo>
                    <a:pt x="865" y="677"/>
                  </a:moveTo>
                  <a:lnTo>
                    <a:pt x="865" y="677"/>
                  </a:lnTo>
                  <a:lnTo>
                    <a:pt x="865" y="675"/>
                  </a:lnTo>
                  <a:lnTo>
                    <a:pt x="863" y="672"/>
                  </a:lnTo>
                  <a:lnTo>
                    <a:pt x="863" y="672"/>
                  </a:lnTo>
                  <a:lnTo>
                    <a:pt x="863" y="675"/>
                  </a:lnTo>
                  <a:lnTo>
                    <a:pt x="863" y="675"/>
                  </a:lnTo>
                  <a:lnTo>
                    <a:pt x="865" y="677"/>
                  </a:lnTo>
                  <a:close/>
                  <a:moveTo>
                    <a:pt x="901" y="639"/>
                  </a:moveTo>
                  <a:lnTo>
                    <a:pt x="898" y="642"/>
                  </a:lnTo>
                  <a:lnTo>
                    <a:pt x="896" y="646"/>
                  </a:lnTo>
                  <a:lnTo>
                    <a:pt x="894" y="646"/>
                  </a:lnTo>
                  <a:lnTo>
                    <a:pt x="891" y="649"/>
                  </a:lnTo>
                  <a:lnTo>
                    <a:pt x="891" y="649"/>
                  </a:lnTo>
                  <a:lnTo>
                    <a:pt x="891" y="651"/>
                  </a:lnTo>
                  <a:lnTo>
                    <a:pt x="891" y="651"/>
                  </a:lnTo>
                  <a:lnTo>
                    <a:pt x="894" y="651"/>
                  </a:lnTo>
                  <a:lnTo>
                    <a:pt x="894" y="654"/>
                  </a:lnTo>
                  <a:lnTo>
                    <a:pt x="894" y="656"/>
                  </a:lnTo>
                  <a:lnTo>
                    <a:pt x="889" y="661"/>
                  </a:lnTo>
                  <a:lnTo>
                    <a:pt x="889" y="668"/>
                  </a:lnTo>
                  <a:lnTo>
                    <a:pt x="884" y="668"/>
                  </a:lnTo>
                  <a:lnTo>
                    <a:pt x="884" y="670"/>
                  </a:lnTo>
                  <a:lnTo>
                    <a:pt x="884" y="670"/>
                  </a:lnTo>
                  <a:lnTo>
                    <a:pt x="884" y="670"/>
                  </a:lnTo>
                  <a:lnTo>
                    <a:pt x="884" y="668"/>
                  </a:lnTo>
                  <a:lnTo>
                    <a:pt x="884" y="668"/>
                  </a:lnTo>
                  <a:lnTo>
                    <a:pt x="887" y="670"/>
                  </a:lnTo>
                  <a:lnTo>
                    <a:pt x="887" y="670"/>
                  </a:lnTo>
                  <a:lnTo>
                    <a:pt x="887" y="672"/>
                  </a:lnTo>
                  <a:lnTo>
                    <a:pt x="887" y="670"/>
                  </a:lnTo>
                  <a:lnTo>
                    <a:pt x="887" y="670"/>
                  </a:lnTo>
                  <a:lnTo>
                    <a:pt x="887" y="670"/>
                  </a:lnTo>
                  <a:lnTo>
                    <a:pt x="887" y="670"/>
                  </a:lnTo>
                  <a:lnTo>
                    <a:pt x="887" y="672"/>
                  </a:lnTo>
                  <a:lnTo>
                    <a:pt x="887" y="672"/>
                  </a:lnTo>
                  <a:lnTo>
                    <a:pt x="887" y="675"/>
                  </a:lnTo>
                  <a:lnTo>
                    <a:pt x="884" y="675"/>
                  </a:lnTo>
                  <a:lnTo>
                    <a:pt x="882" y="675"/>
                  </a:lnTo>
                  <a:lnTo>
                    <a:pt x="882" y="677"/>
                  </a:lnTo>
                  <a:lnTo>
                    <a:pt x="882" y="680"/>
                  </a:lnTo>
                  <a:lnTo>
                    <a:pt x="879" y="682"/>
                  </a:lnTo>
                  <a:lnTo>
                    <a:pt x="879" y="684"/>
                  </a:lnTo>
                  <a:lnTo>
                    <a:pt x="877" y="687"/>
                  </a:lnTo>
                  <a:lnTo>
                    <a:pt x="877" y="687"/>
                  </a:lnTo>
                  <a:lnTo>
                    <a:pt x="877" y="687"/>
                  </a:lnTo>
                  <a:lnTo>
                    <a:pt x="875" y="691"/>
                  </a:lnTo>
                  <a:lnTo>
                    <a:pt x="875" y="691"/>
                  </a:lnTo>
                  <a:lnTo>
                    <a:pt x="872" y="694"/>
                  </a:lnTo>
                  <a:lnTo>
                    <a:pt x="872" y="694"/>
                  </a:lnTo>
                  <a:lnTo>
                    <a:pt x="872" y="696"/>
                  </a:lnTo>
                  <a:lnTo>
                    <a:pt x="872" y="696"/>
                  </a:lnTo>
                  <a:lnTo>
                    <a:pt x="872" y="696"/>
                  </a:lnTo>
                  <a:lnTo>
                    <a:pt x="875" y="694"/>
                  </a:lnTo>
                  <a:lnTo>
                    <a:pt x="877" y="691"/>
                  </a:lnTo>
                  <a:lnTo>
                    <a:pt x="879" y="687"/>
                  </a:lnTo>
                  <a:lnTo>
                    <a:pt x="882" y="682"/>
                  </a:lnTo>
                  <a:lnTo>
                    <a:pt x="884" y="680"/>
                  </a:lnTo>
                  <a:lnTo>
                    <a:pt x="884" y="677"/>
                  </a:lnTo>
                  <a:lnTo>
                    <a:pt x="884" y="677"/>
                  </a:lnTo>
                  <a:lnTo>
                    <a:pt x="887" y="677"/>
                  </a:lnTo>
                  <a:lnTo>
                    <a:pt x="887" y="675"/>
                  </a:lnTo>
                  <a:lnTo>
                    <a:pt x="894" y="665"/>
                  </a:lnTo>
                  <a:lnTo>
                    <a:pt x="894" y="665"/>
                  </a:lnTo>
                  <a:lnTo>
                    <a:pt x="894" y="663"/>
                  </a:lnTo>
                  <a:lnTo>
                    <a:pt x="894" y="658"/>
                  </a:lnTo>
                  <a:lnTo>
                    <a:pt x="896" y="654"/>
                  </a:lnTo>
                  <a:lnTo>
                    <a:pt x="901" y="649"/>
                  </a:lnTo>
                  <a:lnTo>
                    <a:pt x="901" y="646"/>
                  </a:lnTo>
                  <a:lnTo>
                    <a:pt x="901" y="646"/>
                  </a:lnTo>
                  <a:lnTo>
                    <a:pt x="901" y="644"/>
                  </a:lnTo>
                  <a:lnTo>
                    <a:pt x="901" y="644"/>
                  </a:lnTo>
                  <a:lnTo>
                    <a:pt x="901" y="642"/>
                  </a:lnTo>
                  <a:lnTo>
                    <a:pt x="901" y="642"/>
                  </a:lnTo>
                  <a:lnTo>
                    <a:pt x="903" y="642"/>
                  </a:lnTo>
                  <a:lnTo>
                    <a:pt x="903" y="642"/>
                  </a:lnTo>
                  <a:lnTo>
                    <a:pt x="903" y="639"/>
                  </a:lnTo>
                  <a:lnTo>
                    <a:pt x="901" y="639"/>
                  </a:lnTo>
                  <a:lnTo>
                    <a:pt x="901" y="639"/>
                  </a:lnTo>
                  <a:close/>
                  <a:moveTo>
                    <a:pt x="870" y="668"/>
                  </a:moveTo>
                  <a:lnTo>
                    <a:pt x="868" y="668"/>
                  </a:lnTo>
                  <a:lnTo>
                    <a:pt x="868" y="668"/>
                  </a:lnTo>
                  <a:lnTo>
                    <a:pt x="868" y="668"/>
                  </a:lnTo>
                  <a:lnTo>
                    <a:pt x="868" y="670"/>
                  </a:lnTo>
                  <a:lnTo>
                    <a:pt x="868" y="670"/>
                  </a:lnTo>
                  <a:lnTo>
                    <a:pt x="870" y="668"/>
                  </a:lnTo>
                  <a:close/>
                  <a:moveTo>
                    <a:pt x="863" y="680"/>
                  </a:moveTo>
                  <a:lnTo>
                    <a:pt x="865" y="682"/>
                  </a:lnTo>
                  <a:lnTo>
                    <a:pt x="865" y="680"/>
                  </a:lnTo>
                  <a:lnTo>
                    <a:pt x="865" y="680"/>
                  </a:lnTo>
                  <a:lnTo>
                    <a:pt x="863" y="680"/>
                  </a:lnTo>
                  <a:close/>
                  <a:moveTo>
                    <a:pt x="856" y="691"/>
                  </a:moveTo>
                  <a:lnTo>
                    <a:pt x="858" y="691"/>
                  </a:lnTo>
                  <a:lnTo>
                    <a:pt x="856" y="691"/>
                  </a:lnTo>
                  <a:lnTo>
                    <a:pt x="856" y="691"/>
                  </a:lnTo>
                  <a:close/>
                  <a:moveTo>
                    <a:pt x="861" y="677"/>
                  </a:moveTo>
                  <a:lnTo>
                    <a:pt x="861" y="677"/>
                  </a:lnTo>
                  <a:lnTo>
                    <a:pt x="863" y="680"/>
                  </a:lnTo>
                  <a:lnTo>
                    <a:pt x="861" y="677"/>
                  </a:lnTo>
                  <a:close/>
                  <a:moveTo>
                    <a:pt x="804" y="741"/>
                  </a:moveTo>
                  <a:lnTo>
                    <a:pt x="801" y="743"/>
                  </a:lnTo>
                  <a:lnTo>
                    <a:pt x="804" y="743"/>
                  </a:lnTo>
                  <a:lnTo>
                    <a:pt x="804" y="743"/>
                  </a:lnTo>
                  <a:lnTo>
                    <a:pt x="804" y="743"/>
                  </a:lnTo>
                  <a:lnTo>
                    <a:pt x="804" y="741"/>
                  </a:lnTo>
                  <a:lnTo>
                    <a:pt x="804" y="741"/>
                  </a:lnTo>
                  <a:close/>
                  <a:moveTo>
                    <a:pt x="790" y="739"/>
                  </a:moveTo>
                  <a:lnTo>
                    <a:pt x="785" y="736"/>
                  </a:lnTo>
                  <a:lnTo>
                    <a:pt x="785" y="736"/>
                  </a:lnTo>
                  <a:lnTo>
                    <a:pt x="785" y="736"/>
                  </a:lnTo>
                  <a:lnTo>
                    <a:pt x="785" y="736"/>
                  </a:lnTo>
                  <a:lnTo>
                    <a:pt x="785" y="736"/>
                  </a:lnTo>
                  <a:lnTo>
                    <a:pt x="782" y="736"/>
                  </a:lnTo>
                  <a:lnTo>
                    <a:pt x="785" y="736"/>
                  </a:lnTo>
                  <a:lnTo>
                    <a:pt x="785" y="736"/>
                  </a:lnTo>
                  <a:lnTo>
                    <a:pt x="782" y="736"/>
                  </a:lnTo>
                  <a:lnTo>
                    <a:pt x="792" y="746"/>
                  </a:lnTo>
                  <a:lnTo>
                    <a:pt x="794" y="748"/>
                  </a:lnTo>
                  <a:lnTo>
                    <a:pt x="794" y="748"/>
                  </a:lnTo>
                  <a:lnTo>
                    <a:pt x="794" y="748"/>
                  </a:lnTo>
                  <a:lnTo>
                    <a:pt x="797" y="746"/>
                  </a:lnTo>
                  <a:lnTo>
                    <a:pt x="794" y="741"/>
                  </a:lnTo>
                  <a:lnTo>
                    <a:pt x="790" y="739"/>
                  </a:lnTo>
                  <a:close/>
                  <a:moveTo>
                    <a:pt x="782" y="743"/>
                  </a:moveTo>
                  <a:lnTo>
                    <a:pt x="782" y="746"/>
                  </a:lnTo>
                  <a:lnTo>
                    <a:pt x="782" y="746"/>
                  </a:lnTo>
                  <a:lnTo>
                    <a:pt x="782" y="746"/>
                  </a:lnTo>
                  <a:lnTo>
                    <a:pt x="782" y="746"/>
                  </a:lnTo>
                  <a:lnTo>
                    <a:pt x="782" y="746"/>
                  </a:lnTo>
                  <a:lnTo>
                    <a:pt x="782" y="746"/>
                  </a:lnTo>
                  <a:lnTo>
                    <a:pt x="782" y="748"/>
                  </a:lnTo>
                  <a:lnTo>
                    <a:pt x="782" y="748"/>
                  </a:lnTo>
                  <a:lnTo>
                    <a:pt x="785" y="748"/>
                  </a:lnTo>
                  <a:lnTo>
                    <a:pt x="785" y="746"/>
                  </a:lnTo>
                  <a:lnTo>
                    <a:pt x="782" y="746"/>
                  </a:lnTo>
                  <a:lnTo>
                    <a:pt x="782" y="743"/>
                  </a:lnTo>
                  <a:close/>
                  <a:moveTo>
                    <a:pt x="785" y="748"/>
                  </a:moveTo>
                  <a:lnTo>
                    <a:pt x="787" y="748"/>
                  </a:lnTo>
                  <a:lnTo>
                    <a:pt x="787" y="748"/>
                  </a:lnTo>
                  <a:lnTo>
                    <a:pt x="787" y="746"/>
                  </a:lnTo>
                  <a:lnTo>
                    <a:pt x="787" y="746"/>
                  </a:lnTo>
                  <a:lnTo>
                    <a:pt x="785" y="748"/>
                  </a:lnTo>
                  <a:close/>
                  <a:moveTo>
                    <a:pt x="797" y="739"/>
                  </a:moveTo>
                  <a:lnTo>
                    <a:pt x="794" y="739"/>
                  </a:lnTo>
                  <a:lnTo>
                    <a:pt x="794" y="741"/>
                  </a:lnTo>
                  <a:lnTo>
                    <a:pt x="794" y="741"/>
                  </a:lnTo>
                  <a:lnTo>
                    <a:pt x="794" y="741"/>
                  </a:lnTo>
                  <a:lnTo>
                    <a:pt x="797" y="741"/>
                  </a:lnTo>
                  <a:lnTo>
                    <a:pt x="797" y="743"/>
                  </a:lnTo>
                  <a:lnTo>
                    <a:pt x="797" y="741"/>
                  </a:lnTo>
                  <a:lnTo>
                    <a:pt x="797" y="741"/>
                  </a:lnTo>
                  <a:lnTo>
                    <a:pt x="797" y="739"/>
                  </a:lnTo>
                  <a:close/>
                  <a:moveTo>
                    <a:pt x="851" y="701"/>
                  </a:moveTo>
                  <a:lnTo>
                    <a:pt x="851" y="701"/>
                  </a:lnTo>
                  <a:lnTo>
                    <a:pt x="851" y="701"/>
                  </a:lnTo>
                  <a:lnTo>
                    <a:pt x="851" y="701"/>
                  </a:lnTo>
                  <a:close/>
                  <a:moveTo>
                    <a:pt x="853" y="713"/>
                  </a:moveTo>
                  <a:lnTo>
                    <a:pt x="853" y="713"/>
                  </a:lnTo>
                  <a:lnTo>
                    <a:pt x="853" y="713"/>
                  </a:lnTo>
                  <a:lnTo>
                    <a:pt x="853" y="715"/>
                  </a:lnTo>
                  <a:lnTo>
                    <a:pt x="853" y="715"/>
                  </a:lnTo>
                  <a:lnTo>
                    <a:pt x="853" y="715"/>
                  </a:lnTo>
                  <a:lnTo>
                    <a:pt x="851" y="713"/>
                  </a:lnTo>
                  <a:lnTo>
                    <a:pt x="851" y="713"/>
                  </a:lnTo>
                  <a:lnTo>
                    <a:pt x="851" y="713"/>
                  </a:lnTo>
                  <a:lnTo>
                    <a:pt x="851" y="713"/>
                  </a:lnTo>
                  <a:lnTo>
                    <a:pt x="849" y="717"/>
                  </a:lnTo>
                  <a:lnTo>
                    <a:pt x="846" y="717"/>
                  </a:lnTo>
                  <a:lnTo>
                    <a:pt x="846" y="717"/>
                  </a:lnTo>
                  <a:lnTo>
                    <a:pt x="846" y="717"/>
                  </a:lnTo>
                  <a:lnTo>
                    <a:pt x="851" y="717"/>
                  </a:lnTo>
                  <a:lnTo>
                    <a:pt x="853" y="717"/>
                  </a:lnTo>
                  <a:lnTo>
                    <a:pt x="853" y="715"/>
                  </a:lnTo>
                  <a:lnTo>
                    <a:pt x="853" y="715"/>
                  </a:lnTo>
                  <a:lnTo>
                    <a:pt x="853" y="715"/>
                  </a:lnTo>
                  <a:lnTo>
                    <a:pt x="853" y="713"/>
                  </a:lnTo>
                  <a:lnTo>
                    <a:pt x="853" y="713"/>
                  </a:lnTo>
                  <a:close/>
                  <a:moveTo>
                    <a:pt x="842" y="691"/>
                  </a:moveTo>
                  <a:lnTo>
                    <a:pt x="842" y="691"/>
                  </a:lnTo>
                  <a:lnTo>
                    <a:pt x="842" y="691"/>
                  </a:lnTo>
                  <a:lnTo>
                    <a:pt x="842" y="691"/>
                  </a:lnTo>
                  <a:close/>
                  <a:moveTo>
                    <a:pt x="827" y="729"/>
                  </a:moveTo>
                  <a:lnTo>
                    <a:pt x="827" y="729"/>
                  </a:lnTo>
                  <a:lnTo>
                    <a:pt x="825" y="732"/>
                  </a:lnTo>
                  <a:lnTo>
                    <a:pt x="820" y="734"/>
                  </a:lnTo>
                  <a:lnTo>
                    <a:pt x="818" y="736"/>
                  </a:lnTo>
                  <a:lnTo>
                    <a:pt x="818" y="736"/>
                  </a:lnTo>
                  <a:lnTo>
                    <a:pt x="818" y="736"/>
                  </a:lnTo>
                  <a:lnTo>
                    <a:pt x="820" y="734"/>
                  </a:lnTo>
                  <a:lnTo>
                    <a:pt x="823" y="734"/>
                  </a:lnTo>
                  <a:lnTo>
                    <a:pt x="823" y="736"/>
                  </a:lnTo>
                  <a:lnTo>
                    <a:pt x="823" y="736"/>
                  </a:lnTo>
                  <a:lnTo>
                    <a:pt x="823" y="736"/>
                  </a:lnTo>
                  <a:lnTo>
                    <a:pt x="823" y="736"/>
                  </a:lnTo>
                  <a:lnTo>
                    <a:pt x="823" y="736"/>
                  </a:lnTo>
                  <a:lnTo>
                    <a:pt x="825" y="734"/>
                  </a:lnTo>
                  <a:lnTo>
                    <a:pt x="825" y="734"/>
                  </a:lnTo>
                  <a:lnTo>
                    <a:pt x="827" y="732"/>
                  </a:lnTo>
                  <a:lnTo>
                    <a:pt x="827" y="732"/>
                  </a:lnTo>
                  <a:lnTo>
                    <a:pt x="827" y="729"/>
                  </a:lnTo>
                  <a:lnTo>
                    <a:pt x="827" y="729"/>
                  </a:lnTo>
                  <a:close/>
                  <a:moveTo>
                    <a:pt x="839" y="722"/>
                  </a:moveTo>
                  <a:lnTo>
                    <a:pt x="839" y="722"/>
                  </a:lnTo>
                  <a:lnTo>
                    <a:pt x="837" y="725"/>
                  </a:lnTo>
                  <a:lnTo>
                    <a:pt x="827" y="732"/>
                  </a:lnTo>
                  <a:lnTo>
                    <a:pt x="830" y="732"/>
                  </a:lnTo>
                  <a:lnTo>
                    <a:pt x="830" y="732"/>
                  </a:lnTo>
                  <a:lnTo>
                    <a:pt x="837" y="727"/>
                  </a:lnTo>
                  <a:lnTo>
                    <a:pt x="837" y="725"/>
                  </a:lnTo>
                  <a:lnTo>
                    <a:pt x="839" y="725"/>
                  </a:lnTo>
                  <a:lnTo>
                    <a:pt x="839" y="725"/>
                  </a:lnTo>
                  <a:lnTo>
                    <a:pt x="839" y="725"/>
                  </a:lnTo>
                  <a:lnTo>
                    <a:pt x="839" y="722"/>
                  </a:lnTo>
                  <a:lnTo>
                    <a:pt x="839" y="722"/>
                  </a:lnTo>
                  <a:close/>
                  <a:moveTo>
                    <a:pt x="853" y="689"/>
                  </a:moveTo>
                  <a:lnTo>
                    <a:pt x="853" y="687"/>
                  </a:lnTo>
                  <a:lnTo>
                    <a:pt x="853" y="687"/>
                  </a:lnTo>
                  <a:lnTo>
                    <a:pt x="853" y="689"/>
                  </a:lnTo>
                  <a:lnTo>
                    <a:pt x="853" y="689"/>
                  </a:lnTo>
                  <a:close/>
                  <a:moveTo>
                    <a:pt x="905" y="620"/>
                  </a:moveTo>
                  <a:lnTo>
                    <a:pt x="905" y="620"/>
                  </a:lnTo>
                  <a:lnTo>
                    <a:pt x="905" y="620"/>
                  </a:lnTo>
                  <a:lnTo>
                    <a:pt x="905" y="620"/>
                  </a:lnTo>
                  <a:lnTo>
                    <a:pt x="905" y="630"/>
                  </a:lnTo>
                  <a:lnTo>
                    <a:pt x="903" y="630"/>
                  </a:lnTo>
                  <a:lnTo>
                    <a:pt x="903" y="632"/>
                  </a:lnTo>
                  <a:lnTo>
                    <a:pt x="903" y="632"/>
                  </a:lnTo>
                  <a:lnTo>
                    <a:pt x="903" y="632"/>
                  </a:lnTo>
                  <a:lnTo>
                    <a:pt x="903" y="632"/>
                  </a:lnTo>
                  <a:lnTo>
                    <a:pt x="903" y="632"/>
                  </a:lnTo>
                  <a:lnTo>
                    <a:pt x="903" y="632"/>
                  </a:lnTo>
                  <a:lnTo>
                    <a:pt x="903" y="632"/>
                  </a:lnTo>
                  <a:lnTo>
                    <a:pt x="903" y="632"/>
                  </a:lnTo>
                  <a:lnTo>
                    <a:pt x="905" y="630"/>
                  </a:lnTo>
                  <a:lnTo>
                    <a:pt x="905" y="627"/>
                  </a:lnTo>
                  <a:lnTo>
                    <a:pt x="905" y="625"/>
                  </a:lnTo>
                  <a:lnTo>
                    <a:pt x="905" y="623"/>
                  </a:lnTo>
                  <a:lnTo>
                    <a:pt x="905" y="623"/>
                  </a:lnTo>
                  <a:lnTo>
                    <a:pt x="905" y="620"/>
                  </a:lnTo>
                  <a:lnTo>
                    <a:pt x="905" y="620"/>
                  </a:lnTo>
                  <a:lnTo>
                    <a:pt x="905" y="620"/>
                  </a:lnTo>
                  <a:close/>
                  <a:moveTo>
                    <a:pt x="882" y="672"/>
                  </a:moveTo>
                  <a:lnTo>
                    <a:pt x="882" y="672"/>
                  </a:lnTo>
                  <a:lnTo>
                    <a:pt x="882" y="672"/>
                  </a:lnTo>
                  <a:lnTo>
                    <a:pt x="882" y="672"/>
                  </a:lnTo>
                  <a:lnTo>
                    <a:pt x="882" y="675"/>
                  </a:lnTo>
                  <a:lnTo>
                    <a:pt x="879" y="675"/>
                  </a:lnTo>
                  <a:lnTo>
                    <a:pt x="879" y="675"/>
                  </a:lnTo>
                  <a:lnTo>
                    <a:pt x="882" y="675"/>
                  </a:lnTo>
                  <a:lnTo>
                    <a:pt x="882" y="672"/>
                  </a:lnTo>
                  <a:lnTo>
                    <a:pt x="882" y="672"/>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6" name="Freeform 45"/>
            <p:cNvSpPr>
              <a:spLocks/>
            </p:cNvSpPr>
            <p:nvPr/>
          </p:nvSpPr>
          <p:spPr bwMode="auto">
            <a:xfrm>
              <a:off x="6175201" y="3447084"/>
              <a:ext cx="122929" cy="200631"/>
            </a:xfrm>
            <a:custGeom>
              <a:avLst/>
              <a:gdLst>
                <a:gd name="T0" fmla="*/ 30 w 106"/>
                <a:gd name="T1" fmla="*/ 7 h 173"/>
                <a:gd name="T2" fmla="*/ 28 w 106"/>
                <a:gd name="T3" fmla="*/ 14 h 173"/>
                <a:gd name="T4" fmla="*/ 21 w 106"/>
                <a:gd name="T5" fmla="*/ 24 h 173"/>
                <a:gd name="T6" fmla="*/ 21 w 106"/>
                <a:gd name="T7" fmla="*/ 29 h 173"/>
                <a:gd name="T8" fmla="*/ 23 w 106"/>
                <a:gd name="T9" fmla="*/ 33 h 173"/>
                <a:gd name="T10" fmla="*/ 28 w 106"/>
                <a:gd name="T11" fmla="*/ 38 h 173"/>
                <a:gd name="T12" fmla="*/ 26 w 106"/>
                <a:gd name="T13" fmla="*/ 45 h 173"/>
                <a:gd name="T14" fmla="*/ 30 w 106"/>
                <a:gd name="T15" fmla="*/ 50 h 173"/>
                <a:gd name="T16" fmla="*/ 40 w 106"/>
                <a:gd name="T17" fmla="*/ 59 h 173"/>
                <a:gd name="T18" fmla="*/ 42 w 106"/>
                <a:gd name="T19" fmla="*/ 59 h 173"/>
                <a:gd name="T20" fmla="*/ 49 w 106"/>
                <a:gd name="T21" fmla="*/ 69 h 173"/>
                <a:gd name="T22" fmla="*/ 54 w 106"/>
                <a:gd name="T23" fmla="*/ 83 h 173"/>
                <a:gd name="T24" fmla="*/ 56 w 106"/>
                <a:gd name="T25" fmla="*/ 88 h 173"/>
                <a:gd name="T26" fmla="*/ 59 w 106"/>
                <a:gd name="T27" fmla="*/ 93 h 173"/>
                <a:gd name="T28" fmla="*/ 66 w 106"/>
                <a:gd name="T29" fmla="*/ 102 h 173"/>
                <a:gd name="T30" fmla="*/ 68 w 106"/>
                <a:gd name="T31" fmla="*/ 107 h 173"/>
                <a:gd name="T32" fmla="*/ 85 w 106"/>
                <a:gd name="T33" fmla="*/ 119 h 173"/>
                <a:gd name="T34" fmla="*/ 92 w 106"/>
                <a:gd name="T35" fmla="*/ 116 h 173"/>
                <a:gd name="T36" fmla="*/ 99 w 106"/>
                <a:gd name="T37" fmla="*/ 135 h 173"/>
                <a:gd name="T38" fmla="*/ 94 w 106"/>
                <a:gd name="T39" fmla="*/ 128 h 173"/>
                <a:gd name="T40" fmla="*/ 92 w 106"/>
                <a:gd name="T41" fmla="*/ 135 h 173"/>
                <a:gd name="T42" fmla="*/ 89 w 106"/>
                <a:gd name="T43" fmla="*/ 135 h 173"/>
                <a:gd name="T44" fmla="*/ 89 w 106"/>
                <a:gd name="T45" fmla="*/ 135 h 173"/>
                <a:gd name="T46" fmla="*/ 94 w 106"/>
                <a:gd name="T47" fmla="*/ 138 h 173"/>
                <a:gd name="T48" fmla="*/ 87 w 106"/>
                <a:gd name="T49" fmla="*/ 142 h 173"/>
                <a:gd name="T50" fmla="*/ 87 w 106"/>
                <a:gd name="T51" fmla="*/ 145 h 173"/>
                <a:gd name="T52" fmla="*/ 87 w 106"/>
                <a:gd name="T53" fmla="*/ 147 h 173"/>
                <a:gd name="T54" fmla="*/ 94 w 106"/>
                <a:gd name="T55" fmla="*/ 142 h 173"/>
                <a:gd name="T56" fmla="*/ 97 w 106"/>
                <a:gd name="T57" fmla="*/ 145 h 173"/>
                <a:gd name="T58" fmla="*/ 99 w 106"/>
                <a:gd name="T59" fmla="*/ 140 h 173"/>
                <a:gd name="T60" fmla="*/ 99 w 106"/>
                <a:gd name="T61" fmla="*/ 138 h 173"/>
                <a:gd name="T62" fmla="*/ 101 w 106"/>
                <a:gd name="T63" fmla="*/ 147 h 173"/>
                <a:gd name="T64" fmla="*/ 106 w 106"/>
                <a:gd name="T65" fmla="*/ 154 h 173"/>
                <a:gd name="T66" fmla="*/ 104 w 106"/>
                <a:gd name="T67" fmla="*/ 159 h 173"/>
                <a:gd name="T68" fmla="*/ 101 w 106"/>
                <a:gd name="T69" fmla="*/ 159 h 173"/>
                <a:gd name="T70" fmla="*/ 94 w 106"/>
                <a:gd name="T71" fmla="*/ 161 h 173"/>
                <a:gd name="T72" fmla="*/ 73 w 106"/>
                <a:gd name="T73" fmla="*/ 166 h 173"/>
                <a:gd name="T74" fmla="*/ 49 w 106"/>
                <a:gd name="T75" fmla="*/ 171 h 173"/>
                <a:gd name="T76" fmla="*/ 40 w 106"/>
                <a:gd name="T77" fmla="*/ 161 h 173"/>
                <a:gd name="T78" fmla="*/ 33 w 106"/>
                <a:gd name="T79" fmla="*/ 135 h 173"/>
                <a:gd name="T80" fmla="*/ 26 w 106"/>
                <a:gd name="T81" fmla="*/ 109 h 173"/>
                <a:gd name="T82" fmla="*/ 18 w 106"/>
                <a:gd name="T83" fmla="*/ 83 h 173"/>
                <a:gd name="T84" fmla="*/ 9 w 106"/>
                <a:gd name="T85" fmla="*/ 55 h 173"/>
                <a:gd name="T86" fmla="*/ 2 w 106"/>
                <a:gd name="T87" fmla="*/ 29 h 173"/>
                <a:gd name="T88" fmla="*/ 2 w 106"/>
                <a:gd name="T89" fmla="*/ 22 h 173"/>
                <a:gd name="T90" fmla="*/ 7 w 106"/>
                <a:gd name="T91" fmla="*/ 7 h 173"/>
                <a:gd name="T92" fmla="*/ 11 w 106"/>
                <a:gd name="T93" fmla="*/ 3 h 173"/>
                <a:gd name="T94" fmla="*/ 18 w 106"/>
                <a:gd name="T95" fmla="*/ 0 h 173"/>
                <a:gd name="T96" fmla="*/ 30 w 106"/>
                <a:gd name="T97" fmla="*/ 0 h 173"/>
                <a:gd name="T98" fmla="*/ 33 w 106"/>
                <a:gd name="T99" fmla="*/ 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6" h="173">
                  <a:moveTo>
                    <a:pt x="33" y="3"/>
                  </a:moveTo>
                  <a:lnTo>
                    <a:pt x="33" y="3"/>
                  </a:lnTo>
                  <a:lnTo>
                    <a:pt x="30" y="7"/>
                  </a:lnTo>
                  <a:lnTo>
                    <a:pt x="28" y="7"/>
                  </a:lnTo>
                  <a:lnTo>
                    <a:pt x="28" y="12"/>
                  </a:lnTo>
                  <a:lnTo>
                    <a:pt x="28" y="14"/>
                  </a:lnTo>
                  <a:lnTo>
                    <a:pt x="26" y="22"/>
                  </a:lnTo>
                  <a:lnTo>
                    <a:pt x="23" y="22"/>
                  </a:lnTo>
                  <a:lnTo>
                    <a:pt x="21" y="24"/>
                  </a:lnTo>
                  <a:lnTo>
                    <a:pt x="21" y="26"/>
                  </a:lnTo>
                  <a:lnTo>
                    <a:pt x="21" y="26"/>
                  </a:lnTo>
                  <a:lnTo>
                    <a:pt x="21" y="29"/>
                  </a:lnTo>
                  <a:lnTo>
                    <a:pt x="21" y="29"/>
                  </a:lnTo>
                  <a:lnTo>
                    <a:pt x="21" y="31"/>
                  </a:lnTo>
                  <a:lnTo>
                    <a:pt x="23" y="33"/>
                  </a:lnTo>
                  <a:lnTo>
                    <a:pt x="26" y="33"/>
                  </a:lnTo>
                  <a:lnTo>
                    <a:pt x="28" y="36"/>
                  </a:lnTo>
                  <a:lnTo>
                    <a:pt x="28" y="38"/>
                  </a:lnTo>
                  <a:lnTo>
                    <a:pt x="28" y="41"/>
                  </a:lnTo>
                  <a:lnTo>
                    <a:pt x="26" y="43"/>
                  </a:lnTo>
                  <a:lnTo>
                    <a:pt x="26" y="45"/>
                  </a:lnTo>
                  <a:lnTo>
                    <a:pt x="28" y="48"/>
                  </a:lnTo>
                  <a:lnTo>
                    <a:pt x="30" y="50"/>
                  </a:lnTo>
                  <a:lnTo>
                    <a:pt x="30" y="50"/>
                  </a:lnTo>
                  <a:lnTo>
                    <a:pt x="33" y="52"/>
                  </a:lnTo>
                  <a:lnTo>
                    <a:pt x="37" y="59"/>
                  </a:lnTo>
                  <a:lnTo>
                    <a:pt x="40" y="59"/>
                  </a:lnTo>
                  <a:lnTo>
                    <a:pt x="40" y="59"/>
                  </a:lnTo>
                  <a:lnTo>
                    <a:pt x="42" y="59"/>
                  </a:lnTo>
                  <a:lnTo>
                    <a:pt x="42" y="59"/>
                  </a:lnTo>
                  <a:lnTo>
                    <a:pt x="44" y="62"/>
                  </a:lnTo>
                  <a:lnTo>
                    <a:pt x="49" y="67"/>
                  </a:lnTo>
                  <a:lnTo>
                    <a:pt x="49" y="69"/>
                  </a:lnTo>
                  <a:lnTo>
                    <a:pt x="52" y="71"/>
                  </a:lnTo>
                  <a:lnTo>
                    <a:pt x="52" y="81"/>
                  </a:lnTo>
                  <a:lnTo>
                    <a:pt x="54" y="83"/>
                  </a:lnTo>
                  <a:lnTo>
                    <a:pt x="54" y="83"/>
                  </a:lnTo>
                  <a:lnTo>
                    <a:pt x="54" y="85"/>
                  </a:lnTo>
                  <a:lnTo>
                    <a:pt x="56" y="88"/>
                  </a:lnTo>
                  <a:lnTo>
                    <a:pt x="56" y="90"/>
                  </a:lnTo>
                  <a:lnTo>
                    <a:pt x="56" y="90"/>
                  </a:lnTo>
                  <a:lnTo>
                    <a:pt x="59" y="93"/>
                  </a:lnTo>
                  <a:lnTo>
                    <a:pt x="61" y="95"/>
                  </a:lnTo>
                  <a:lnTo>
                    <a:pt x="66" y="100"/>
                  </a:lnTo>
                  <a:lnTo>
                    <a:pt x="66" y="102"/>
                  </a:lnTo>
                  <a:lnTo>
                    <a:pt x="68" y="104"/>
                  </a:lnTo>
                  <a:lnTo>
                    <a:pt x="68" y="107"/>
                  </a:lnTo>
                  <a:lnTo>
                    <a:pt x="68" y="107"/>
                  </a:lnTo>
                  <a:lnTo>
                    <a:pt x="75" y="112"/>
                  </a:lnTo>
                  <a:lnTo>
                    <a:pt x="82" y="116"/>
                  </a:lnTo>
                  <a:lnTo>
                    <a:pt x="85" y="119"/>
                  </a:lnTo>
                  <a:lnTo>
                    <a:pt x="89" y="119"/>
                  </a:lnTo>
                  <a:lnTo>
                    <a:pt x="92" y="119"/>
                  </a:lnTo>
                  <a:lnTo>
                    <a:pt x="92" y="116"/>
                  </a:lnTo>
                  <a:lnTo>
                    <a:pt x="94" y="119"/>
                  </a:lnTo>
                  <a:lnTo>
                    <a:pt x="99" y="130"/>
                  </a:lnTo>
                  <a:lnTo>
                    <a:pt x="99" y="135"/>
                  </a:lnTo>
                  <a:lnTo>
                    <a:pt x="99" y="135"/>
                  </a:lnTo>
                  <a:lnTo>
                    <a:pt x="97" y="130"/>
                  </a:lnTo>
                  <a:lnTo>
                    <a:pt x="94" y="128"/>
                  </a:lnTo>
                  <a:lnTo>
                    <a:pt x="89" y="130"/>
                  </a:lnTo>
                  <a:lnTo>
                    <a:pt x="89" y="130"/>
                  </a:lnTo>
                  <a:lnTo>
                    <a:pt x="92" y="135"/>
                  </a:lnTo>
                  <a:lnTo>
                    <a:pt x="92" y="135"/>
                  </a:lnTo>
                  <a:lnTo>
                    <a:pt x="92" y="135"/>
                  </a:lnTo>
                  <a:lnTo>
                    <a:pt x="89" y="135"/>
                  </a:lnTo>
                  <a:lnTo>
                    <a:pt x="89" y="135"/>
                  </a:lnTo>
                  <a:lnTo>
                    <a:pt x="89" y="135"/>
                  </a:lnTo>
                  <a:lnTo>
                    <a:pt x="89" y="135"/>
                  </a:lnTo>
                  <a:lnTo>
                    <a:pt x="92" y="135"/>
                  </a:lnTo>
                  <a:lnTo>
                    <a:pt x="92" y="138"/>
                  </a:lnTo>
                  <a:lnTo>
                    <a:pt x="94" y="138"/>
                  </a:lnTo>
                  <a:lnTo>
                    <a:pt x="97" y="138"/>
                  </a:lnTo>
                  <a:lnTo>
                    <a:pt x="94" y="140"/>
                  </a:lnTo>
                  <a:lnTo>
                    <a:pt x="87" y="142"/>
                  </a:lnTo>
                  <a:lnTo>
                    <a:pt x="87" y="145"/>
                  </a:lnTo>
                  <a:lnTo>
                    <a:pt x="89" y="145"/>
                  </a:lnTo>
                  <a:lnTo>
                    <a:pt x="87" y="145"/>
                  </a:lnTo>
                  <a:lnTo>
                    <a:pt x="87" y="147"/>
                  </a:lnTo>
                  <a:lnTo>
                    <a:pt x="87" y="147"/>
                  </a:lnTo>
                  <a:lnTo>
                    <a:pt x="87" y="147"/>
                  </a:lnTo>
                  <a:lnTo>
                    <a:pt x="89" y="147"/>
                  </a:lnTo>
                  <a:lnTo>
                    <a:pt x="92" y="145"/>
                  </a:lnTo>
                  <a:lnTo>
                    <a:pt x="94" y="142"/>
                  </a:lnTo>
                  <a:lnTo>
                    <a:pt x="94" y="145"/>
                  </a:lnTo>
                  <a:lnTo>
                    <a:pt x="97" y="145"/>
                  </a:lnTo>
                  <a:lnTo>
                    <a:pt x="97" y="145"/>
                  </a:lnTo>
                  <a:lnTo>
                    <a:pt x="99" y="145"/>
                  </a:lnTo>
                  <a:lnTo>
                    <a:pt x="99" y="142"/>
                  </a:lnTo>
                  <a:lnTo>
                    <a:pt x="99" y="140"/>
                  </a:lnTo>
                  <a:lnTo>
                    <a:pt x="99" y="140"/>
                  </a:lnTo>
                  <a:lnTo>
                    <a:pt x="99" y="140"/>
                  </a:lnTo>
                  <a:lnTo>
                    <a:pt x="99" y="138"/>
                  </a:lnTo>
                  <a:lnTo>
                    <a:pt x="101" y="140"/>
                  </a:lnTo>
                  <a:lnTo>
                    <a:pt x="101" y="140"/>
                  </a:lnTo>
                  <a:lnTo>
                    <a:pt x="101" y="147"/>
                  </a:lnTo>
                  <a:lnTo>
                    <a:pt x="104" y="149"/>
                  </a:lnTo>
                  <a:lnTo>
                    <a:pt x="104" y="152"/>
                  </a:lnTo>
                  <a:lnTo>
                    <a:pt x="106" y="154"/>
                  </a:lnTo>
                  <a:lnTo>
                    <a:pt x="106" y="159"/>
                  </a:lnTo>
                  <a:lnTo>
                    <a:pt x="104" y="159"/>
                  </a:lnTo>
                  <a:lnTo>
                    <a:pt x="104" y="159"/>
                  </a:lnTo>
                  <a:lnTo>
                    <a:pt x="104" y="156"/>
                  </a:lnTo>
                  <a:lnTo>
                    <a:pt x="104" y="156"/>
                  </a:lnTo>
                  <a:lnTo>
                    <a:pt x="101" y="159"/>
                  </a:lnTo>
                  <a:lnTo>
                    <a:pt x="101" y="159"/>
                  </a:lnTo>
                  <a:lnTo>
                    <a:pt x="99" y="159"/>
                  </a:lnTo>
                  <a:lnTo>
                    <a:pt x="94" y="161"/>
                  </a:lnTo>
                  <a:lnTo>
                    <a:pt x="87" y="161"/>
                  </a:lnTo>
                  <a:lnTo>
                    <a:pt x="80" y="164"/>
                  </a:lnTo>
                  <a:lnTo>
                    <a:pt x="73" y="166"/>
                  </a:lnTo>
                  <a:lnTo>
                    <a:pt x="66" y="166"/>
                  </a:lnTo>
                  <a:lnTo>
                    <a:pt x="56" y="168"/>
                  </a:lnTo>
                  <a:lnTo>
                    <a:pt x="49" y="171"/>
                  </a:lnTo>
                  <a:lnTo>
                    <a:pt x="42" y="173"/>
                  </a:lnTo>
                  <a:lnTo>
                    <a:pt x="40" y="166"/>
                  </a:lnTo>
                  <a:lnTo>
                    <a:pt x="40" y="161"/>
                  </a:lnTo>
                  <a:lnTo>
                    <a:pt x="37" y="152"/>
                  </a:lnTo>
                  <a:lnTo>
                    <a:pt x="35" y="142"/>
                  </a:lnTo>
                  <a:lnTo>
                    <a:pt x="33" y="135"/>
                  </a:lnTo>
                  <a:lnTo>
                    <a:pt x="30" y="126"/>
                  </a:lnTo>
                  <a:lnTo>
                    <a:pt x="28" y="116"/>
                  </a:lnTo>
                  <a:lnTo>
                    <a:pt x="26" y="109"/>
                  </a:lnTo>
                  <a:lnTo>
                    <a:pt x="23" y="100"/>
                  </a:lnTo>
                  <a:lnTo>
                    <a:pt x="21" y="90"/>
                  </a:lnTo>
                  <a:lnTo>
                    <a:pt x="18" y="83"/>
                  </a:lnTo>
                  <a:lnTo>
                    <a:pt x="16" y="74"/>
                  </a:lnTo>
                  <a:lnTo>
                    <a:pt x="14" y="64"/>
                  </a:lnTo>
                  <a:lnTo>
                    <a:pt x="9" y="55"/>
                  </a:lnTo>
                  <a:lnTo>
                    <a:pt x="7" y="48"/>
                  </a:lnTo>
                  <a:lnTo>
                    <a:pt x="4" y="38"/>
                  </a:lnTo>
                  <a:lnTo>
                    <a:pt x="2" y="29"/>
                  </a:lnTo>
                  <a:lnTo>
                    <a:pt x="0" y="22"/>
                  </a:lnTo>
                  <a:lnTo>
                    <a:pt x="2" y="22"/>
                  </a:lnTo>
                  <a:lnTo>
                    <a:pt x="2" y="22"/>
                  </a:lnTo>
                  <a:lnTo>
                    <a:pt x="2" y="17"/>
                  </a:lnTo>
                  <a:lnTo>
                    <a:pt x="4" y="12"/>
                  </a:lnTo>
                  <a:lnTo>
                    <a:pt x="7" y="7"/>
                  </a:lnTo>
                  <a:lnTo>
                    <a:pt x="7" y="7"/>
                  </a:lnTo>
                  <a:lnTo>
                    <a:pt x="9" y="5"/>
                  </a:lnTo>
                  <a:lnTo>
                    <a:pt x="11" y="3"/>
                  </a:lnTo>
                  <a:lnTo>
                    <a:pt x="14" y="3"/>
                  </a:lnTo>
                  <a:lnTo>
                    <a:pt x="16" y="0"/>
                  </a:lnTo>
                  <a:lnTo>
                    <a:pt x="18" y="0"/>
                  </a:lnTo>
                  <a:lnTo>
                    <a:pt x="23" y="0"/>
                  </a:lnTo>
                  <a:lnTo>
                    <a:pt x="28" y="0"/>
                  </a:lnTo>
                  <a:lnTo>
                    <a:pt x="30" y="0"/>
                  </a:lnTo>
                  <a:lnTo>
                    <a:pt x="33" y="3"/>
                  </a:lnTo>
                  <a:lnTo>
                    <a:pt x="33" y="3"/>
                  </a:lnTo>
                  <a:lnTo>
                    <a:pt x="33" y="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7" name="Freeform 46"/>
            <p:cNvSpPr>
              <a:spLocks/>
            </p:cNvSpPr>
            <p:nvPr/>
          </p:nvSpPr>
          <p:spPr bwMode="auto">
            <a:xfrm>
              <a:off x="6051112" y="3601326"/>
              <a:ext cx="22035" cy="26675"/>
            </a:xfrm>
            <a:custGeom>
              <a:avLst/>
              <a:gdLst>
                <a:gd name="T0" fmla="*/ 14 w 19"/>
                <a:gd name="T1" fmla="*/ 23 h 23"/>
                <a:gd name="T2" fmla="*/ 12 w 19"/>
                <a:gd name="T3" fmla="*/ 21 h 23"/>
                <a:gd name="T4" fmla="*/ 12 w 19"/>
                <a:gd name="T5" fmla="*/ 14 h 23"/>
                <a:gd name="T6" fmla="*/ 7 w 19"/>
                <a:gd name="T7" fmla="*/ 12 h 23"/>
                <a:gd name="T8" fmla="*/ 7 w 19"/>
                <a:gd name="T9" fmla="*/ 12 h 23"/>
                <a:gd name="T10" fmla="*/ 5 w 19"/>
                <a:gd name="T11" fmla="*/ 12 h 23"/>
                <a:gd name="T12" fmla="*/ 2 w 19"/>
                <a:gd name="T13" fmla="*/ 9 h 23"/>
                <a:gd name="T14" fmla="*/ 0 w 19"/>
                <a:gd name="T15" fmla="*/ 9 h 23"/>
                <a:gd name="T16" fmla="*/ 7 w 19"/>
                <a:gd name="T17" fmla="*/ 0 h 23"/>
                <a:gd name="T18" fmla="*/ 19 w 19"/>
                <a:gd name="T19" fmla="*/ 12 h 23"/>
                <a:gd name="T20" fmla="*/ 14 w 19"/>
                <a:gd name="T21" fmla="*/ 23 h 23"/>
                <a:gd name="T22" fmla="*/ 14 w 19"/>
                <a:gd name="T2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3">
                  <a:moveTo>
                    <a:pt x="14" y="23"/>
                  </a:moveTo>
                  <a:lnTo>
                    <a:pt x="12" y="21"/>
                  </a:lnTo>
                  <a:lnTo>
                    <a:pt x="12" y="14"/>
                  </a:lnTo>
                  <a:lnTo>
                    <a:pt x="7" y="12"/>
                  </a:lnTo>
                  <a:lnTo>
                    <a:pt x="7" y="12"/>
                  </a:lnTo>
                  <a:lnTo>
                    <a:pt x="5" y="12"/>
                  </a:lnTo>
                  <a:lnTo>
                    <a:pt x="2" y="9"/>
                  </a:lnTo>
                  <a:lnTo>
                    <a:pt x="0" y="9"/>
                  </a:lnTo>
                  <a:lnTo>
                    <a:pt x="7" y="0"/>
                  </a:lnTo>
                  <a:lnTo>
                    <a:pt x="19" y="12"/>
                  </a:lnTo>
                  <a:lnTo>
                    <a:pt x="14" y="23"/>
                  </a:lnTo>
                  <a:lnTo>
                    <a:pt x="14" y="2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8" name="Freeform 47"/>
            <p:cNvSpPr>
              <a:spLocks/>
            </p:cNvSpPr>
            <p:nvPr/>
          </p:nvSpPr>
          <p:spPr bwMode="auto">
            <a:xfrm>
              <a:off x="6350319" y="3049301"/>
              <a:ext cx="200631" cy="189034"/>
            </a:xfrm>
            <a:custGeom>
              <a:avLst/>
              <a:gdLst>
                <a:gd name="T0" fmla="*/ 161 w 173"/>
                <a:gd name="T1" fmla="*/ 21 h 163"/>
                <a:gd name="T2" fmla="*/ 168 w 173"/>
                <a:gd name="T3" fmla="*/ 47 h 163"/>
                <a:gd name="T4" fmla="*/ 173 w 173"/>
                <a:gd name="T5" fmla="*/ 71 h 163"/>
                <a:gd name="T6" fmla="*/ 173 w 173"/>
                <a:gd name="T7" fmla="*/ 81 h 163"/>
                <a:gd name="T8" fmla="*/ 170 w 173"/>
                <a:gd name="T9" fmla="*/ 83 h 163"/>
                <a:gd name="T10" fmla="*/ 166 w 173"/>
                <a:gd name="T11" fmla="*/ 81 h 163"/>
                <a:gd name="T12" fmla="*/ 149 w 173"/>
                <a:gd name="T13" fmla="*/ 85 h 163"/>
                <a:gd name="T14" fmla="*/ 147 w 173"/>
                <a:gd name="T15" fmla="*/ 92 h 163"/>
                <a:gd name="T16" fmla="*/ 137 w 173"/>
                <a:gd name="T17" fmla="*/ 95 h 163"/>
                <a:gd name="T18" fmla="*/ 128 w 173"/>
                <a:gd name="T19" fmla="*/ 97 h 163"/>
                <a:gd name="T20" fmla="*/ 125 w 173"/>
                <a:gd name="T21" fmla="*/ 95 h 163"/>
                <a:gd name="T22" fmla="*/ 123 w 173"/>
                <a:gd name="T23" fmla="*/ 90 h 163"/>
                <a:gd name="T24" fmla="*/ 125 w 173"/>
                <a:gd name="T25" fmla="*/ 95 h 163"/>
                <a:gd name="T26" fmla="*/ 125 w 173"/>
                <a:gd name="T27" fmla="*/ 102 h 163"/>
                <a:gd name="T28" fmla="*/ 116 w 173"/>
                <a:gd name="T29" fmla="*/ 104 h 163"/>
                <a:gd name="T30" fmla="*/ 111 w 173"/>
                <a:gd name="T31" fmla="*/ 107 h 163"/>
                <a:gd name="T32" fmla="*/ 109 w 173"/>
                <a:gd name="T33" fmla="*/ 107 h 163"/>
                <a:gd name="T34" fmla="*/ 97 w 173"/>
                <a:gd name="T35" fmla="*/ 109 h 163"/>
                <a:gd name="T36" fmla="*/ 95 w 173"/>
                <a:gd name="T37" fmla="*/ 111 h 163"/>
                <a:gd name="T38" fmla="*/ 87 w 173"/>
                <a:gd name="T39" fmla="*/ 111 h 163"/>
                <a:gd name="T40" fmla="*/ 83 w 173"/>
                <a:gd name="T41" fmla="*/ 114 h 163"/>
                <a:gd name="T42" fmla="*/ 76 w 173"/>
                <a:gd name="T43" fmla="*/ 111 h 163"/>
                <a:gd name="T44" fmla="*/ 73 w 173"/>
                <a:gd name="T45" fmla="*/ 114 h 163"/>
                <a:gd name="T46" fmla="*/ 66 w 173"/>
                <a:gd name="T47" fmla="*/ 123 h 163"/>
                <a:gd name="T48" fmla="*/ 61 w 173"/>
                <a:gd name="T49" fmla="*/ 128 h 163"/>
                <a:gd name="T50" fmla="*/ 59 w 173"/>
                <a:gd name="T51" fmla="*/ 130 h 163"/>
                <a:gd name="T52" fmla="*/ 54 w 173"/>
                <a:gd name="T53" fmla="*/ 133 h 163"/>
                <a:gd name="T54" fmla="*/ 50 w 173"/>
                <a:gd name="T55" fmla="*/ 135 h 163"/>
                <a:gd name="T56" fmla="*/ 50 w 173"/>
                <a:gd name="T57" fmla="*/ 135 h 163"/>
                <a:gd name="T58" fmla="*/ 47 w 173"/>
                <a:gd name="T59" fmla="*/ 137 h 163"/>
                <a:gd name="T60" fmla="*/ 45 w 173"/>
                <a:gd name="T61" fmla="*/ 140 h 163"/>
                <a:gd name="T62" fmla="*/ 40 w 173"/>
                <a:gd name="T63" fmla="*/ 142 h 163"/>
                <a:gd name="T64" fmla="*/ 38 w 173"/>
                <a:gd name="T65" fmla="*/ 147 h 163"/>
                <a:gd name="T66" fmla="*/ 28 w 173"/>
                <a:gd name="T67" fmla="*/ 154 h 163"/>
                <a:gd name="T68" fmla="*/ 24 w 173"/>
                <a:gd name="T69" fmla="*/ 159 h 163"/>
                <a:gd name="T70" fmla="*/ 16 w 173"/>
                <a:gd name="T71" fmla="*/ 159 h 163"/>
                <a:gd name="T72" fmla="*/ 14 w 173"/>
                <a:gd name="T73" fmla="*/ 161 h 163"/>
                <a:gd name="T74" fmla="*/ 12 w 173"/>
                <a:gd name="T75" fmla="*/ 161 h 163"/>
                <a:gd name="T76" fmla="*/ 5 w 173"/>
                <a:gd name="T77" fmla="*/ 154 h 163"/>
                <a:gd name="T78" fmla="*/ 19 w 173"/>
                <a:gd name="T79" fmla="*/ 140 h 163"/>
                <a:gd name="T80" fmla="*/ 19 w 173"/>
                <a:gd name="T81" fmla="*/ 130 h 163"/>
                <a:gd name="T82" fmla="*/ 14 w 173"/>
                <a:gd name="T83" fmla="*/ 118 h 163"/>
                <a:gd name="T84" fmla="*/ 9 w 173"/>
                <a:gd name="T85" fmla="*/ 95 h 163"/>
                <a:gd name="T86" fmla="*/ 7 w 173"/>
                <a:gd name="T87" fmla="*/ 73 h 163"/>
                <a:gd name="T88" fmla="*/ 2 w 173"/>
                <a:gd name="T89" fmla="*/ 52 h 163"/>
                <a:gd name="T90" fmla="*/ 12 w 173"/>
                <a:gd name="T91" fmla="*/ 31 h 163"/>
                <a:gd name="T92" fmla="*/ 52 w 173"/>
                <a:gd name="T93" fmla="*/ 24 h 163"/>
                <a:gd name="T94" fmla="*/ 66 w 173"/>
                <a:gd name="T95" fmla="*/ 24 h 163"/>
                <a:gd name="T96" fmla="*/ 83 w 173"/>
                <a:gd name="T97" fmla="*/ 17 h 163"/>
                <a:gd name="T98" fmla="*/ 104 w 173"/>
                <a:gd name="T99" fmla="*/ 12 h 163"/>
                <a:gd name="T100" fmla="*/ 154 w 173"/>
                <a:gd name="T101" fmla="*/ 0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 h="163">
                  <a:moveTo>
                    <a:pt x="154" y="0"/>
                  </a:moveTo>
                  <a:lnTo>
                    <a:pt x="156" y="7"/>
                  </a:lnTo>
                  <a:lnTo>
                    <a:pt x="158" y="14"/>
                  </a:lnTo>
                  <a:lnTo>
                    <a:pt x="161" y="21"/>
                  </a:lnTo>
                  <a:lnTo>
                    <a:pt x="163" y="28"/>
                  </a:lnTo>
                  <a:lnTo>
                    <a:pt x="163" y="36"/>
                  </a:lnTo>
                  <a:lnTo>
                    <a:pt x="166" y="43"/>
                  </a:lnTo>
                  <a:lnTo>
                    <a:pt x="168" y="47"/>
                  </a:lnTo>
                  <a:lnTo>
                    <a:pt x="170" y="55"/>
                  </a:lnTo>
                  <a:lnTo>
                    <a:pt x="170" y="59"/>
                  </a:lnTo>
                  <a:lnTo>
                    <a:pt x="170" y="64"/>
                  </a:lnTo>
                  <a:lnTo>
                    <a:pt x="173" y="71"/>
                  </a:lnTo>
                  <a:lnTo>
                    <a:pt x="173" y="71"/>
                  </a:lnTo>
                  <a:lnTo>
                    <a:pt x="170" y="73"/>
                  </a:lnTo>
                  <a:lnTo>
                    <a:pt x="170" y="76"/>
                  </a:lnTo>
                  <a:lnTo>
                    <a:pt x="173" y="81"/>
                  </a:lnTo>
                  <a:lnTo>
                    <a:pt x="173" y="83"/>
                  </a:lnTo>
                  <a:lnTo>
                    <a:pt x="170" y="85"/>
                  </a:lnTo>
                  <a:lnTo>
                    <a:pt x="168" y="83"/>
                  </a:lnTo>
                  <a:lnTo>
                    <a:pt x="170" y="83"/>
                  </a:lnTo>
                  <a:lnTo>
                    <a:pt x="170" y="83"/>
                  </a:lnTo>
                  <a:lnTo>
                    <a:pt x="168" y="83"/>
                  </a:lnTo>
                  <a:lnTo>
                    <a:pt x="168" y="81"/>
                  </a:lnTo>
                  <a:lnTo>
                    <a:pt x="166" y="81"/>
                  </a:lnTo>
                  <a:lnTo>
                    <a:pt x="161" y="83"/>
                  </a:lnTo>
                  <a:lnTo>
                    <a:pt x="158" y="83"/>
                  </a:lnTo>
                  <a:lnTo>
                    <a:pt x="154" y="88"/>
                  </a:lnTo>
                  <a:lnTo>
                    <a:pt x="149" y="85"/>
                  </a:lnTo>
                  <a:lnTo>
                    <a:pt x="149" y="88"/>
                  </a:lnTo>
                  <a:lnTo>
                    <a:pt x="149" y="90"/>
                  </a:lnTo>
                  <a:lnTo>
                    <a:pt x="149" y="90"/>
                  </a:lnTo>
                  <a:lnTo>
                    <a:pt x="147" y="92"/>
                  </a:lnTo>
                  <a:lnTo>
                    <a:pt x="142" y="90"/>
                  </a:lnTo>
                  <a:lnTo>
                    <a:pt x="139" y="92"/>
                  </a:lnTo>
                  <a:lnTo>
                    <a:pt x="139" y="95"/>
                  </a:lnTo>
                  <a:lnTo>
                    <a:pt x="137" y="95"/>
                  </a:lnTo>
                  <a:lnTo>
                    <a:pt x="132" y="99"/>
                  </a:lnTo>
                  <a:lnTo>
                    <a:pt x="130" y="97"/>
                  </a:lnTo>
                  <a:lnTo>
                    <a:pt x="128" y="97"/>
                  </a:lnTo>
                  <a:lnTo>
                    <a:pt x="128" y="97"/>
                  </a:lnTo>
                  <a:lnTo>
                    <a:pt x="125" y="97"/>
                  </a:lnTo>
                  <a:lnTo>
                    <a:pt x="125" y="97"/>
                  </a:lnTo>
                  <a:lnTo>
                    <a:pt x="125" y="95"/>
                  </a:lnTo>
                  <a:lnTo>
                    <a:pt x="125" y="95"/>
                  </a:lnTo>
                  <a:lnTo>
                    <a:pt x="125" y="92"/>
                  </a:lnTo>
                  <a:lnTo>
                    <a:pt x="125" y="92"/>
                  </a:lnTo>
                  <a:lnTo>
                    <a:pt x="123" y="92"/>
                  </a:lnTo>
                  <a:lnTo>
                    <a:pt x="123" y="90"/>
                  </a:lnTo>
                  <a:lnTo>
                    <a:pt x="121" y="90"/>
                  </a:lnTo>
                  <a:lnTo>
                    <a:pt x="121" y="92"/>
                  </a:lnTo>
                  <a:lnTo>
                    <a:pt x="123" y="95"/>
                  </a:lnTo>
                  <a:lnTo>
                    <a:pt x="125" y="95"/>
                  </a:lnTo>
                  <a:lnTo>
                    <a:pt x="125" y="99"/>
                  </a:lnTo>
                  <a:lnTo>
                    <a:pt x="125" y="99"/>
                  </a:lnTo>
                  <a:lnTo>
                    <a:pt x="125" y="99"/>
                  </a:lnTo>
                  <a:lnTo>
                    <a:pt x="125" y="102"/>
                  </a:lnTo>
                  <a:lnTo>
                    <a:pt x="123" y="102"/>
                  </a:lnTo>
                  <a:lnTo>
                    <a:pt x="118" y="102"/>
                  </a:lnTo>
                  <a:lnTo>
                    <a:pt x="116" y="102"/>
                  </a:lnTo>
                  <a:lnTo>
                    <a:pt x="116" y="104"/>
                  </a:lnTo>
                  <a:lnTo>
                    <a:pt x="113" y="104"/>
                  </a:lnTo>
                  <a:lnTo>
                    <a:pt x="113" y="107"/>
                  </a:lnTo>
                  <a:lnTo>
                    <a:pt x="111" y="107"/>
                  </a:lnTo>
                  <a:lnTo>
                    <a:pt x="111" y="107"/>
                  </a:lnTo>
                  <a:lnTo>
                    <a:pt x="111" y="107"/>
                  </a:lnTo>
                  <a:lnTo>
                    <a:pt x="111" y="107"/>
                  </a:lnTo>
                  <a:lnTo>
                    <a:pt x="111" y="107"/>
                  </a:lnTo>
                  <a:lnTo>
                    <a:pt x="109" y="107"/>
                  </a:lnTo>
                  <a:lnTo>
                    <a:pt x="106" y="107"/>
                  </a:lnTo>
                  <a:lnTo>
                    <a:pt x="104" y="107"/>
                  </a:lnTo>
                  <a:lnTo>
                    <a:pt x="97" y="109"/>
                  </a:lnTo>
                  <a:lnTo>
                    <a:pt x="97" y="109"/>
                  </a:lnTo>
                  <a:lnTo>
                    <a:pt x="97" y="111"/>
                  </a:lnTo>
                  <a:lnTo>
                    <a:pt x="97" y="111"/>
                  </a:lnTo>
                  <a:lnTo>
                    <a:pt x="95" y="111"/>
                  </a:lnTo>
                  <a:lnTo>
                    <a:pt x="95" y="111"/>
                  </a:lnTo>
                  <a:lnTo>
                    <a:pt x="92" y="111"/>
                  </a:lnTo>
                  <a:lnTo>
                    <a:pt x="92" y="111"/>
                  </a:lnTo>
                  <a:lnTo>
                    <a:pt x="90" y="111"/>
                  </a:lnTo>
                  <a:lnTo>
                    <a:pt x="87" y="111"/>
                  </a:lnTo>
                  <a:lnTo>
                    <a:pt x="87" y="111"/>
                  </a:lnTo>
                  <a:lnTo>
                    <a:pt x="85" y="114"/>
                  </a:lnTo>
                  <a:lnTo>
                    <a:pt x="85" y="114"/>
                  </a:lnTo>
                  <a:lnTo>
                    <a:pt x="83" y="114"/>
                  </a:lnTo>
                  <a:lnTo>
                    <a:pt x="78" y="116"/>
                  </a:lnTo>
                  <a:lnTo>
                    <a:pt x="76" y="114"/>
                  </a:lnTo>
                  <a:lnTo>
                    <a:pt x="76" y="114"/>
                  </a:lnTo>
                  <a:lnTo>
                    <a:pt x="76" y="111"/>
                  </a:lnTo>
                  <a:lnTo>
                    <a:pt x="73" y="111"/>
                  </a:lnTo>
                  <a:lnTo>
                    <a:pt x="73" y="111"/>
                  </a:lnTo>
                  <a:lnTo>
                    <a:pt x="73" y="114"/>
                  </a:lnTo>
                  <a:lnTo>
                    <a:pt x="73" y="114"/>
                  </a:lnTo>
                  <a:lnTo>
                    <a:pt x="71" y="118"/>
                  </a:lnTo>
                  <a:lnTo>
                    <a:pt x="69" y="121"/>
                  </a:lnTo>
                  <a:lnTo>
                    <a:pt x="69" y="123"/>
                  </a:lnTo>
                  <a:lnTo>
                    <a:pt x="66" y="123"/>
                  </a:lnTo>
                  <a:lnTo>
                    <a:pt x="64" y="123"/>
                  </a:lnTo>
                  <a:lnTo>
                    <a:pt x="64" y="126"/>
                  </a:lnTo>
                  <a:lnTo>
                    <a:pt x="64" y="126"/>
                  </a:lnTo>
                  <a:lnTo>
                    <a:pt x="61" y="128"/>
                  </a:lnTo>
                  <a:lnTo>
                    <a:pt x="61" y="128"/>
                  </a:lnTo>
                  <a:lnTo>
                    <a:pt x="59" y="130"/>
                  </a:lnTo>
                  <a:lnTo>
                    <a:pt x="59" y="130"/>
                  </a:lnTo>
                  <a:lnTo>
                    <a:pt x="59" y="130"/>
                  </a:lnTo>
                  <a:lnTo>
                    <a:pt x="59" y="133"/>
                  </a:lnTo>
                  <a:lnTo>
                    <a:pt x="57" y="133"/>
                  </a:lnTo>
                  <a:lnTo>
                    <a:pt x="57" y="133"/>
                  </a:lnTo>
                  <a:lnTo>
                    <a:pt x="54" y="133"/>
                  </a:lnTo>
                  <a:lnTo>
                    <a:pt x="54" y="130"/>
                  </a:lnTo>
                  <a:lnTo>
                    <a:pt x="54" y="133"/>
                  </a:lnTo>
                  <a:lnTo>
                    <a:pt x="52" y="135"/>
                  </a:lnTo>
                  <a:lnTo>
                    <a:pt x="50" y="135"/>
                  </a:lnTo>
                  <a:lnTo>
                    <a:pt x="50" y="135"/>
                  </a:lnTo>
                  <a:lnTo>
                    <a:pt x="50" y="135"/>
                  </a:lnTo>
                  <a:lnTo>
                    <a:pt x="50" y="135"/>
                  </a:lnTo>
                  <a:lnTo>
                    <a:pt x="50" y="135"/>
                  </a:lnTo>
                  <a:lnTo>
                    <a:pt x="50" y="135"/>
                  </a:lnTo>
                  <a:lnTo>
                    <a:pt x="50" y="135"/>
                  </a:lnTo>
                  <a:lnTo>
                    <a:pt x="50" y="137"/>
                  </a:lnTo>
                  <a:lnTo>
                    <a:pt x="47" y="137"/>
                  </a:lnTo>
                  <a:lnTo>
                    <a:pt x="47" y="140"/>
                  </a:lnTo>
                  <a:lnTo>
                    <a:pt x="47" y="140"/>
                  </a:lnTo>
                  <a:lnTo>
                    <a:pt x="45" y="140"/>
                  </a:lnTo>
                  <a:lnTo>
                    <a:pt x="45" y="140"/>
                  </a:lnTo>
                  <a:lnTo>
                    <a:pt x="43" y="140"/>
                  </a:lnTo>
                  <a:lnTo>
                    <a:pt x="43" y="140"/>
                  </a:lnTo>
                  <a:lnTo>
                    <a:pt x="43" y="142"/>
                  </a:lnTo>
                  <a:lnTo>
                    <a:pt x="40" y="142"/>
                  </a:lnTo>
                  <a:lnTo>
                    <a:pt x="40" y="142"/>
                  </a:lnTo>
                  <a:lnTo>
                    <a:pt x="38" y="144"/>
                  </a:lnTo>
                  <a:lnTo>
                    <a:pt x="38" y="144"/>
                  </a:lnTo>
                  <a:lnTo>
                    <a:pt x="38" y="147"/>
                  </a:lnTo>
                  <a:lnTo>
                    <a:pt x="33" y="149"/>
                  </a:lnTo>
                  <a:lnTo>
                    <a:pt x="33" y="149"/>
                  </a:lnTo>
                  <a:lnTo>
                    <a:pt x="28" y="154"/>
                  </a:lnTo>
                  <a:lnTo>
                    <a:pt x="28" y="154"/>
                  </a:lnTo>
                  <a:lnTo>
                    <a:pt x="26" y="154"/>
                  </a:lnTo>
                  <a:lnTo>
                    <a:pt x="26" y="156"/>
                  </a:lnTo>
                  <a:lnTo>
                    <a:pt x="24" y="156"/>
                  </a:lnTo>
                  <a:lnTo>
                    <a:pt x="24" y="159"/>
                  </a:lnTo>
                  <a:lnTo>
                    <a:pt x="21" y="159"/>
                  </a:lnTo>
                  <a:lnTo>
                    <a:pt x="21" y="161"/>
                  </a:lnTo>
                  <a:lnTo>
                    <a:pt x="19" y="159"/>
                  </a:lnTo>
                  <a:lnTo>
                    <a:pt x="16" y="159"/>
                  </a:lnTo>
                  <a:lnTo>
                    <a:pt x="16" y="161"/>
                  </a:lnTo>
                  <a:lnTo>
                    <a:pt x="16" y="161"/>
                  </a:lnTo>
                  <a:lnTo>
                    <a:pt x="14" y="163"/>
                  </a:lnTo>
                  <a:lnTo>
                    <a:pt x="14" y="161"/>
                  </a:lnTo>
                  <a:lnTo>
                    <a:pt x="14" y="161"/>
                  </a:lnTo>
                  <a:lnTo>
                    <a:pt x="12" y="161"/>
                  </a:lnTo>
                  <a:lnTo>
                    <a:pt x="12" y="161"/>
                  </a:lnTo>
                  <a:lnTo>
                    <a:pt x="12" y="161"/>
                  </a:lnTo>
                  <a:lnTo>
                    <a:pt x="12" y="159"/>
                  </a:lnTo>
                  <a:lnTo>
                    <a:pt x="9" y="156"/>
                  </a:lnTo>
                  <a:lnTo>
                    <a:pt x="5" y="154"/>
                  </a:lnTo>
                  <a:lnTo>
                    <a:pt x="5" y="154"/>
                  </a:lnTo>
                  <a:lnTo>
                    <a:pt x="5" y="152"/>
                  </a:lnTo>
                  <a:lnTo>
                    <a:pt x="9" y="149"/>
                  </a:lnTo>
                  <a:lnTo>
                    <a:pt x="14" y="144"/>
                  </a:lnTo>
                  <a:lnTo>
                    <a:pt x="19" y="140"/>
                  </a:lnTo>
                  <a:lnTo>
                    <a:pt x="21" y="135"/>
                  </a:lnTo>
                  <a:lnTo>
                    <a:pt x="24" y="135"/>
                  </a:lnTo>
                  <a:lnTo>
                    <a:pt x="21" y="133"/>
                  </a:lnTo>
                  <a:lnTo>
                    <a:pt x="19" y="130"/>
                  </a:lnTo>
                  <a:lnTo>
                    <a:pt x="19" y="128"/>
                  </a:lnTo>
                  <a:lnTo>
                    <a:pt x="16" y="126"/>
                  </a:lnTo>
                  <a:lnTo>
                    <a:pt x="14" y="123"/>
                  </a:lnTo>
                  <a:lnTo>
                    <a:pt x="14" y="118"/>
                  </a:lnTo>
                  <a:lnTo>
                    <a:pt x="14" y="114"/>
                  </a:lnTo>
                  <a:lnTo>
                    <a:pt x="12" y="107"/>
                  </a:lnTo>
                  <a:lnTo>
                    <a:pt x="12" y="102"/>
                  </a:lnTo>
                  <a:lnTo>
                    <a:pt x="9" y="95"/>
                  </a:lnTo>
                  <a:lnTo>
                    <a:pt x="9" y="90"/>
                  </a:lnTo>
                  <a:lnTo>
                    <a:pt x="9" y="85"/>
                  </a:lnTo>
                  <a:lnTo>
                    <a:pt x="7" y="78"/>
                  </a:lnTo>
                  <a:lnTo>
                    <a:pt x="7" y="73"/>
                  </a:lnTo>
                  <a:lnTo>
                    <a:pt x="5" y="69"/>
                  </a:lnTo>
                  <a:lnTo>
                    <a:pt x="5" y="62"/>
                  </a:lnTo>
                  <a:lnTo>
                    <a:pt x="2" y="57"/>
                  </a:lnTo>
                  <a:lnTo>
                    <a:pt x="2" y="52"/>
                  </a:lnTo>
                  <a:lnTo>
                    <a:pt x="2" y="45"/>
                  </a:lnTo>
                  <a:lnTo>
                    <a:pt x="0" y="40"/>
                  </a:lnTo>
                  <a:lnTo>
                    <a:pt x="0" y="33"/>
                  </a:lnTo>
                  <a:lnTo>
                    <a:pt x="12" y="31"/>
                  </a:lnTo>
                  <a:lnTo>
                    <a:pt x="21" y="28"/>
                  </a:lnTo>
                  <a:lnTo>
                    <a:pt x="33" y="26"/>
                  </a:lnTo>
                  <a:lnTo>
                    <a:pt x="45" y="24"/>
                  </a:lnTo>
                  <a:lnTo>
                    <a:pt x="52" y="24"/>
                  </a:lnTo>
                  <a:lnTo>
                    <a:pt x="57" y="21"/>
                  </a:lnTo>
                  <a:lnTo>
                    <a:pt x="61" y="21"/>
                  </a:lnTo>
                  <a:lnTo>
                    <a:pt x="64" y="24"/>
                  </a:lnTo>
                  <a:lnTo>
                    <a:pt x="66" y="24"/>
                  </a:lnTo>
                  <a:lnTo>
                    <a:pt x="66" y="21"/>
                  </a:lnTo>
                  <a:lnTo>
                    <a:pt x="78" y="17"/>
                  </a:lnTo>
                  <a:lnTo>
                    <a:pt x="80" y="17"/>
                  </a:lnTo>
                  <a:lnTo>
                    <a:pt x="83" y="17"/>
                  </a:lnTo>
                  <a:lnTo>
                    <a:pt x="83" y="17"/>
                  </a:lnTo>
                  <a:lnTo>
                    <a:pt x="85" y="17"/>
                  </a:lnTo>
                  <a:lnTo>
                    <a:pt x="90" y="14"/>
                  </a:lnTo>
                  <a:lnTo>
                    <a:pt x="104" y="12"/>
                  </a:lnTo>
                  <a:lnTo>
                    <a:pt x="116" y="7"/>
                  </a:lnTo>
                  <a:lnTo>
                    <a:pt x="130" y="5"/>
                  </a:lnTo>
                  <a:lnTo>
                    <a:pt x="144" y="2"/>
                  </a:lnTo>
                  <a:lnTo>
                    <a:pt x="154" y="0"/>
                  </a:lnTo>
                  <a:lnTo>
                    <a:pt x="154" y="0"/>
                  </a:lnTo>
                  <a:lnTo>
                    <a:pt x="154" y="0"/>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49" name="Freeform 48"/>
            <p:cNvSpPr>
              <a:spLocks/>
            </p:cNvSpPr>
            <p:nvPr/>
          </p:nvSpPr>
          <p:spPr bwMode="auto">
            <a:xfrm>
              <a:off x="2422357" y="3545659"/>
              <a:ext cx="822240" cy="612330"/>
            </a:xfrm>
            <a:custGeom>
              <a:avLst/>
              <a:gdLst>
                <a:gd name="T0" fmla="*/ 707 w 709"/>
                <a:gd name="T1" fmla="*/ 178 h 528"/>
                <a:gd name="T2" fmla="*/ 707 w 709"/>
                <a:gd name="T3" fmla="*/ 213 h 528"/>
                <a:gd name="T4" fmla="*/ 707 w 709"/>
                <a:gd name="T5" fmla="*/ 249 h 528"/>
                <a:gd name="T6" fmla="*/ 707 w 709"/>
                <a:gd name="T7" fmla="*/ 284 h 528"/>
                <a:gd name="T8" fmla="*/ 705 w 709"/>
                <a:gd name="T9" fmla="*/ 318 h 528"/>
                <a:gd name="T10" fmla="*/ 705 w 709"/>
                <a:gd name="T11" fmla="*/ 353 h 528"/>
                <a:gd name="T12" fmla="*/ 705 w 709"/>
                <a:gd name="T13" fmla="*/ 389 h 528"/>
                <a:gd name="T14" fmla="*/ 705 w 709"/>
                <a:gd name="T15" fmla="*/ 422 h 528"/>
                <a:gd name="T16" fmla="*/ 702 w 709"/>
                <a:gd name="T17" fmla="*/ 457 h 528"/>
                <a:gd name="T18" fmla="*/ 702 w 709"/>
                <a:gd name="T19" fmla="*/ 493 h 528"/>
                <a:gd name="T20" fmla="*/ 702 w 709"/>
                <a:gd name="T21" fmla="*/ 528 h 528"/>
                <a:gd name="T22" fmla="*/ 664 w 709"/>
                <a:gd name="T23" fmla="*/ 526 h 528"/>
                <a:gd name="T24" fmla="*/ 629 w 709"/>
                <a:gd name="T25" fmla="*/ 526 h 528"/>
                <a:gd name="T26" fmla="*/ 584 w 709"/>
                <a:gd name="T27" fmla="*/ 524 h 528"/>
                <a:gd name="T28" fmla="*/ 527 w 709"/>
                <a:gd name="T29" fmla="*/ 524 h 528"/>
                <a:gd name="T30" fmla="*/ 470 w 709"/>
                <a:gd name="T31" fmla="*/ 521 h 528"/>
                <a:gd name="T32" fmla="*/ 414 w 709"/>
                <a:gd name="T33" fmla="*/ 519 h 528"/>
                <a:gd name="T34" fmla="*/ 357 w 709"/>
                <a:gd name="T35" fmla="*/ 516 h 528"/>
                <a:gd name="T36" fmla="*/ 300 w 709"/>
                <a:gd name="T37" fmla="*/ 512 h 528"/>
                <a:gd name="T38" fmla="*/ 243 w 709"/>
                <a:gd name="T39" fmla="*/ 509 h 528"/>
                <a:gd name="T40" fmla="*/ 187 w 709"/>
                <a:gd name="T41" fmla="*/ 507 h 528"/>
                <a:gd name="T42" fmla="*/ 130 w 709"/>
                <a:gd name="T43" fmla="*/ 502 h 528"/>
                <a:gd name="T44" fmla="*/ 75 w 709"/>
                <a:gd name="T45" fmla="*/ 498 h 528"/>
                <a:gd name="T46" fmla="*/ 19 w 709"/>
                <a:gd name="T47" fmla="*/ 493 h 528"/>
                <a:gd name="T48" fmla="*/ 2 w 709"/>
                <a:gd name="T49" fmla="*/ 462 h 528"/>
                <a:gd name="T50" fmla="*/ 4 w 709"/>
                <a:gd name="T51" fmla="*/ 415 h 528"/>
                <a:gd name="T52" fmla="*/ 9 w 709"/>
                <a:gd name="T53" fmla="*/ 370 h 528"/>
                <a:gd name="T54" fmla="*/ 12 w 709"/>
                <a:gd name="T55" fmla="*/ 322 h 528"/>
                <a:gd name="T56" fmla="*/ 16 w 709"/>
                <a:gd name="T57" fmla="*/ 275 h 528"/>
                <a:gd name="T58" fmla="*/ 21 w 709"/>
                <a:gd name="T59" fmla="*/ 230 h 528"/>
                <a:gd name="T60" fmla="*/ 23 w 709"/>
                <a:gd name="T61" fmla="*/ 183 h 528"/>
                <a:gd name="T62" fmla="*/ 28 w 709"/>
                <a:gd name="T63" fmla="*/ 138 h 528"/>
                <a:gd name="T64" fmla="*/ 30 w 709"/>
                <a:gd name="T65" fmla="*/ 90 h 528"/>
                <a:gd name="T66" fmla="*/ 35 w 709"/>
                <a:gd name="T67" fmla="*/ 45 h 528"/>
                <a:gd name="T68" fmla="*/ 40 w 709"/>
                <a:gd name="T69" fmla="*/ 0 h 528"/>
                <a:gd name="T70" fmla="*/ 85 w 709"/>
                <a:gd name="T71" fmla="*/ 3 h 528"/>
                <a:gd name="T72" fmla="*/ 130 w 709"/>
                <a:gd name="T73" fmla="*/ 5 h 528"/>
                <a:gd name="T74" fmla="*/ 175 w 709"/>
                <a:gd name="T75" fmla="*/ 10 h 528"/>
                <a:gd name="T76" fmla="*/ 220 w 709"/>
                <a:gd name="T77" fmla="*/ 12 h 528"/>
                <a:gd name="T78" fmla="*/ 265 w 709"/>
                <a:gd name="T79" fmla="*/ 15 h 528"/>
                <a:gd name="T80" fmla="*/ 310 w 709"/>
                <a:gd name="T81" fmla="*/ 17 h 528"/>
                <a:gd name="T82" fmla="*/ 355 w 709"/>
                <a:gd name="T83" fmla="*/ 19 h 528"/>
                <a:gd name="T84" fmla="*/ 399 w 709"/>
                <a:gd name="T85" fmla="*/ 22 h 528"/>
                <a:gd name="T86" fmla="*/ 444 w 709"/>
                <a:gd name="T87" fmla="*/ 24 h 528"/>
                <a:gd name="T88" fmla="*/ 489 w 709"/>
                <a:gd name="T89" fmla="*/ 27 h 528"/>
                <a:gd name="T90" fmla="*/ 530 w 709"/>
                <a:gd name="T91" fmla="*/ 29 h 528"/>
                <a:gd name="T92" fmla="*/ 565 w 709"/>
                <a:gd name="T93" fmla="*/ 29 h 528"/>
                <a:gd name="T94" fmla="*/ 598 w 709"/>
                <a:gd name="T95" fmla="*/ 31 h 528"/>
                <a:gd name="T96" fmla="*/ 634 w 709"/>
                <a:gd name="T97" fmla="*/ 31 h 528"/>
                <a:gd name="T98" fmla="*/ 667 w 709"/>
                <a:gd name="T99" fmla="*/ 31 h 528"/>
                <a:gd name="T100" fmla="*/ 702 w 709"/>
                <a:gd name="T101" fmla="*/ 34 h 528"/>
                <a:gd name="T102" fmla="*/ 709 w 709"/>
                <a:gd name="T103" fmla="*/ 48 h 528"/>
                <a:gd name="T104" fmla="*/ 709 w 709"/>
                <a:gd name="T105" fmla="*/ 71 h 528"/>
                <a:gd name="T106" fmla="*/ 709 w 709"/>
                <a:gd name="T107" fmla="*/ 95 h 528"/>
                <a:gd name="T108" fmla="*/ 709 w 709"/>
                <a:gd name="T109" fmla="*/ 116 h 528"/>
                <a:gd name="T110" fmla="*/ 707 w 709"/>
                <a:gd name="T111" fmla="*/ 140 h 528"/>
                <a:gd name="T112" fmla="*/ 707 w 709"/>
                <a:gd name="T113" fmla="*/ 157 h 5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09" h="528">
                  <a:moveTo>
                    <a:pt x="707" y="157"/>
                  </a:moveTo>
                  <a:lnTo>
                    <a:pt x="707" y="169"/>
                  </a:lnTo>
                  <a:lnTo>
                    <a:pt x="707" y="178"/>
                  </a:lnTo>
                  <a:lnTo>
                    <a:pt x="707" y="190"/>
                  </a:lnTo>
                  <a:lnTo>
                    <a:pt x="707" y="202"/>
                  </a:lnTo>
                  <a:lnTo>
                    <a:pt x="707" y="213"/>
                  </a:lnTo>
                  <a:lnTo>
                    <a:pt x="707" y="225"/>
                  </a:lnTo>
                  <a:lnTo>
                    <a:pt x="707" y="237"/>
                  </a:lnTo>
                  <a:lnTo>
                    <a:pt x="707" y="249"/>
                  </a:lnTo>
                  <a:lnTo>
                    <a:pt x="707" y="261"/>
                  </a:lnTo>
                  <a:lnTo>
                    <a:pt x="707" y="273"/>
                  </a:lnTo>
                  <a:lnTo>
                    <a:pt x="707" y="284"/>
                  </a:lnTo>
                  <a:lnTo>
                    <a:pt x="705" y="294"/>
                  </a:lnTo>
                  <a:lnTo>
                    <a:pt x="705" y="306"/>
                  </a:lnTo>
                  <a:lnTo>
                    <a:pt x="705" y="318"/>
                  </a:lnTo>
                  <a:lnTo>
                    <a:pt x="705" y="329"/>
                  </a:lnTo>
                  <a:lnTo>
                    <a:pt x="705" y="341"/>
                  </a:lnTo>
                  <a:lnTo>
                    <a:pt x="705" y="353"/>
                  </a:lnTo>
                  <a:lnTo>
                    <a:pt x="705" y="365"/>
                  </a:lnTo>
                  <a:lnTo>
                    <a:pt x="705" y="377"/>
                  </a:lnTo>
                  <a:lnTo>
                    <a:pt x="705" y="389"/>
                  </a:lnTo>
                  <a:lnTo>
                    <a:pt x="705" y="400"/>
                  </a:lnTo>
                  <a:lnTo>
                    <a:pt x="705" y="410"/>
                  </a:lnTo>
                  <a:lnTo>
                    <a:pt x="705" y="422"/>
                  </a:lnTo>
                  <a:lnTo>
                    <a:pt x="705" y="434"/>
                  </a:lnTo>
                  <a:lnTo>
                    <a:pt x="705" y="445"/>
                  </a:lnTo>
                  <a:lnTo>
                    <a:pt x="702" y="457"/>
                  </a:lnTo>
                  <a:lnTo>
                    <a:pt x="702" y="469"/>
                  </a:lnTo>
                  <a:lnTo>
                    <a:pt x="702" y="481"/>
                  </a:lnTo>
                  <a:lnTo>
                    <a:pt x="702" y="493"/>
                  </a:lnTo>
                  <a:lnTo>
                    <a:pt x="702" y="505"/>
                  </a:lnTo>
                  <a:lnTo>
                    <a:pt x="702" y="516"/>
                  </a:lnTo>
                  <a:lnTo>
                    <a:pt x="702" y="528"/>
                  </a:lnTo>
                  <a:lnTo>
                    <a:pt x="690" y="528"/>
                  </a:lnTo>
                  <a:lnTo>
                    <a:pt x="679" y="526"/>
                  </a:lnTo>
                  <a:lnTo>
                    <a:pt x="664" y="526"/>
                  </a:lnTo>
                  <a:lnTo>
                    <a:pt x="653" y="526"/>
                  </a:lnTo>
                  <a:lnTo>
                    <a:pt x="641" y="526"/>
                  </a:lnTo>
                  <a:lnTo>
                    <a:pt x="629" y="526"/>
                  </a:lnTo>
                  <a:lnTo>
                    <a:pt x="615" y="526"/>
                  </a:lnTo>
                  <a:lnTo>
                    <a:pt x="603" y="526"/>
                  </a:lnTo>
                  <a:lnTo>
                    <a:pt x="584" y="524"/>
                  </a:lnTo>
                  <a:lnTo>
                    <a:pt x="565" y="524"/>
                  </a:lnTo>
                  <a:lnTo>
                    <a:pt x="546" y="524"/>
                  </a:lnTo>
                  <a:lnTo>
                    <a:pt x="527" y="524"/>
                  </a:lnTo>
                  <a:lnTo>
                    <a:pt x="508" y="521"/>
                  </a:lnTo>
                  <a:lnTo>
                    <a:pt x="489" y="521"/>
                  </a:lnTo>
                  <a:lnTo>
                    <a:pt x="470" y="521"/>
                  </a:lnTo>
                  <a:lnTo>
                    <a:pt x="452" y="519"/>
                  </a:lnTo>
                  <a:lnTo>
                    <a:pt x="433" y="519"/>
                  </a:lnTo>
                  <a:lnTo>
                    <a:pt x="414" y="519"/>
                  </a:lnTo>
                  <a:lnTo>
                    <a:pt x="395" y="516"/>
                  </a:lnTo>
                  <a:lnTo>
                    <a:pt x="376" y="516"/>
                  </a:lnTo>
                  <a:lnTo>
                    <a:pt x="357" y="516"/>
                  </a:lnTo>
                  <a:lnTo>
                    <a:pt x="338" y="514"/>
                  </a:lnTo>
                  <a:lnTo>
                    <a:pt x="319" y="514"/>
                  </a:lnTo>
                  <a:lnTo>
                    <a:pt x="300" y="512"/>
                  </a:lnTo>
                  <a:lnTo>
                    <a:pt x="281" y="512"/>
                  </a:lnTo>
                  <a:lnTo>
                    <a:pt x="262" y="512"/>
                  </a:lnTo>
                  <a:lnTo>
                    <a:pt x="243" y="509"/>
                  </a:lnTo>
                  <a:lnTo>
                    <a:pt x="224" y="509"/>
                  </a:lnTo>
                  <a:lnTo>
                    <a:pt x="206" y="507"/>
                  </a:lnTo>
                  <a:lnTo>
                    <a:pt x="187" y="507"/>
                  </a:lnTo>
                  <a:lnTo>
                    <a:pt x="168" y="505"/>
                  </a:lnTo>
                  <a:lnTo>
                    <a:pt x="149" y="505"/>
                  </a:lnTo>
                  <a:lnTo>
                    <a:pt x="130" y="502"/>
                  </a:lnTo>
                  <a:lnTo>
                    <a:pt x="111" y="500"/>
                  </a:lnTo>
                  <a:lnTo>
                    <a:pt x="92" y="500"/>
                  </a:lnTo>
                  <a:lnTo>
                    <a:pt x="75" y="498"/>
                  </a:lnTo>
                  <a:lnTo>
                    <a:pt x="57" y="498"/>
                  </a:lnTo>
                  <a:lnTo>
                    <a:pt x="38" y="495"/>
                  </a:lnTo>
                  <a:lnTo>
                    <a:pt x="19" y="493"/>
                  </a:lnTo>
                  <a:lnTo>
                    <a:pt x="0" y="493"/>
                  </a:lnTo>
                  <a:lnTo>
                    <a:pt x="0" y="476"/>
                  </a:lnTo>
                  <a:lnTo>
                    <a:pt x="2" y="462"/>
                  </a:lnTo>
                  <a:lnTo>
                    <a:pt x="2" y="445"/>
                  </a:lnTo>
                  <a:lnTo>
                    <a:pt x="4" y="431"/>
                  </a:lnTo>
                  <a:lnTo>
                    <a:pt x="4" y="415"/>
                  </a:lnTo>
                  <a:lnTo>
                    <a:pt x="7" y="400"/>
                  </a:lnTo>
                  <a:lnTo>
                    <a:pt x="7" y="384"/>
                  </a:lnTo>
                  <a:lnTo>
                    <a:pt x="9" y="370"/>
                  </a:lnTo>
                  <a:lnTo>
                    <a:pt x="9" y="353"/>
                  </a:lnTo>
                  <a:lnTo>
                    <a:pt x="12" y="337"/>
                  </a:lnTo>
                  <a:lnTo>
                    <a:pt x="12" y="322"/>
                  </a:lnTo>
                  <a:lnTo>
                    <a:pt x="14" y="306"/>
                  </a:lnTo>
                  <a:lnTo>
                    <a:pt x="16" y="292"/>
                  </a:lnTo>
                  <a:lnTo>
                    <a:pt x="16" y="275"/>
                  </a:lnTo>
                  <a:lnTo>
                    <a:pt x="19" y="261"/>
                  </a:lnTo>
                  <a:lnTo>
                    <a:pt x="19" y="244"/>
                  </a:lnTo>
                  <a:lnTo>
                    <a:pt x="21" y="230"/>
                  </a:lnTo>
                  <a:lnTo>
                    <a:pt x="21" y="213"/>
                  </a:lnTo>
                  <a:lnTo>
                    <a:pt x="23" y="199"/>
                  </a:lnTo>
                  <a:lnTo>
                    <a:pt x="23" y="183"/>
                  </a:lnTo>
                  <a:lnTo>
                    <a:pt x="26" y="169"/>
                  </a:lnTo>
                  <a:lnTo>
                    <a:pt x="26" y="152"/>
                  </a:lnTo>
                  <a:lnTo>
                    <a:pt x="28" y="138"/>
                  </a:lnTo>
                  <a:lnTo>
                    <a:pt x="28" y="121"/>
                  </a:lnTo>
                  <a:lnTo>
                    <a:pt x="30" y="107"/>
                  </a:lnTo>
                  <a:lnTo>
                    <a:pt x="30" y="90"/>
                  </a:lnTo>
                  <a:lnTo>
                    <a:pt x="33" y="76"/>
                  </a:lnTo>
                  <a:lnTo>
                    <a:pt x="35" y="60"/>
                  </a:lnTo>
                  <a:lnTo>
                    <a:pt x="35" y="45"/>
                  </a:lnTo>
                  <a:lnTo>
                    <a:pt x="38" y="29"/>
                  </a:lnTo>
                  <a:lnTo>
                    <a:pt x="38" y="15"/>
                  </a:lnTo>
                  <a:lnTo>
                    <a:pt x="40" y="0"/>
                  </a:lnTo>
                  <a:lnTo>
                    <a:pt x="54" y="0"/>
                  </a:lnTo>
                  <a:lnTo>
                    <a:pt x="68" y="3"/>
                  </a:lnTo>
                  <a:lnTo>
                    <a:pt x="85" y="3"/>
                  </a:lnTo>
                  <a:lnTo>
                    <a:pt x="99" y="5"/>
                  </a:lnTo>
                  <a:lnTo>
                    <a:pt x="113" y="5"/>
                  </a:lnTo>
                  <a:lnTo>
                    <a:pt x="130" y="5"/>
                  </a:lnTo>
                  <a:lnTo>
                    <a:pt x="144" y="8"/>
                  </a:lnTo>
                  <a:lnTo>
                    <a:pt x="158" y="8"/>
                  </a:lnTo>
                  <a:lnTo>
                    <a:pt x="175" y="10"/>
                  </a:lnTo>
                  <a:lnTo>
                    <a:pt x="189" y="10"/>
                  </a:lnTo>
                  <a:lnTo>
                    <a:pt x="203" y="12"/>
                  </a:lnTo>
                  <a:lnTo>
                    <a:pt x="220" y="12"/>
                  </a:lnTo>
                  <a:lnTo>
                    <a:pt x="234" y="15"/>
                  </a:lnTo>
                  <a:lnTo>
                    <a:pt x="248" y="15"/>
                  </a:lnTo>
                  <a:lnTo>
                    <a:pt x="265" y="15"/>
                  </a:lnTo>
                  <a:lnTo>
                    <a:pt x="279" y="17"/>
                  </a:lnTo>
                  <a:lnTo>
                    <a:pt x="293" y="17"/>
                  </a:lnTo>
                  <a:lnTo>
                    <a:pt x="310" y="17"/>
                  </a:lnTo>
                  <a:lnTo>
                    <a:pt x="324" y="19"/>
                  </a:lnTo>
                  <a:lnTo>
                    <a:pt x="338" y="19"/>
                  </a:lnTo>
                  <a:lnTo>
                    <a:pt x="355" y="19"/>
                  </a:lnTo>
                  <a:lnTo>
                    <a:pt x="369" y="22"/>
                  </a:lnTo>
                  <a:lnTo>
                    <a:pt x="383" y="22"/>
                  </a:lnTo>
                  <a:lnTo>
                    <a:pt x="399" y="22"/>
                  </a:lnTo>
                  <a:lnTo>
                    <a:pt x="414" y="24"/>
                  </a:lnTo>
                  <a:lnTo>
                    <a:pt x="428" y="24"/>
                  </a:lnTo>
                  <a:lnTo>
                    <a:pt x="444" y="24"/>
                  </a:lnTo>
                  <a:lnTo>
                    <a:pt x="459" y="27"/>
                  </a:lnTo>
                  <a:lnTo>
                    <a:pt x="475" y="27"/>
                  </a:lnTo>
                  <a:lnTo>
                    <a:pt x="489" y="27"/>
                  </a:lnTo>
                  <a:lnTo>
                    <a:pt x="504" y="27"/>
                  </a:lnTo>
                  <a:lnTo>
                    <a:pt x="520" y="29"/>
                  </a:lnTo>
                  <a:lnTo>
                    <a:pt x="530" y="29"/>
                  </a:lnTo>
                  <a:lnTo>
                    <a:pt x="541" y="29"/>
                  </a:lnTo>
                  <a:lnTo>
                    <a:pt x="553" y="29"/>
                  </a:lnTo>
                  <a:lnTo>
                    <a:pt x="565" y="29"/>
                  </a:lnTo>
                  <a:lnTo>
                    <a:pt x="577" y="29"/>
                  </a:lnTo>
                  <a:lnTo>
                    <a:pt x="586" y="29"/>
                  </a:lnTo>
                  <a:lnTo>
                    <a:pt x="598" y="31"/>
                  </a:lnTo>
                  <a:lnTo>
                    <a:pt x="610" y="31"/>
                  </a:lnTo>
                  <a:lnTo>
                    <a:pt x="622" y="31"/>
                  </a:lnTo>
                  <a:lnTo>
                    <a:pt x="634" y="31"/>
                  </a:lnTo>
                  <a:lnTo>
                    <a:pt x="643" y="31"/>
                  </a:lnTo>
                  <a:lnTo>
                    <a:pt x="655" y="31"/>
                  </a:lnTo>
                  <a:lnTo>
                    <a:pt x="667" y="31"/>
                  </a:lnTo>
                  <a:lnTo>
                    <a:pt x="679" y="31"/>
                  </a:lnTo>
                  <a:lnTo>
                    <a:pt x="690" y="34"/>
                  </a:lnTo>
                  <a:lnTo>
                    <a:pt x="702" y="34"/>
                  </a:lnTo>
                  <a:lnTo>
                    <a:pt x="709" y="34"/>
                  </a:lnTo>
                  <a:lnTo>
                    <a:pt x="709" y="41"/>
                  </a:lnTo>
                  <a:lnTo>
                    <a:pt x="709" y="48"/>
                  </a:lnTo>
                  <a:lnTo>
                    <a:pt x="709" y="55"/>
                  </a:lnTo>
                  <a:lnTo>
                    <a:pt x="709" y="64"/>
                  </a:lnTo>
                  <a:lnTo>
                    <a:pt x="709" y="71"/>
                  </a:lnTo>
                  <a:lnTo>
                    <a:pt x="709" y="79"/>
                  </a:lnTo>
                  <a:lnTo>
                    <a:pt x="709" y="86"/>
                  </a:lnTo>
                  <a:lnTo>
                    <a:pt x="709" y="95"/>
                  </a:lnTo>
                  <a:lnTo>
                    <a:pt x="709" y="102"/>
                  </a:lnTo>
                  <a:lnTo>
                    <a:pt x="709" y="109"/>
                  </a:lnTo>
                  <a:lnTo>
                    <a:pt x="709" y="116"/>
                  </a:lnTo>
                  <a:lnTo>
                    <a:pt x="709" y="126"/>
                  </a:lnTo>
                  <a:lnTo>
                    <a:pt x="709" y="133"/>
                  </a:lnTo>
                  <a:lnTo>
                    <a:pt x="707" y="140"/>
                  </a:lnTo>
                  <a:lnTo>
                    <a:pt x="707" y="147"/>
                  </a:lnTo>
                  <a:lnTo>
                    <a:pt x="707" y="157"/>
                  </a:lnTo>
                  <a:lnTo>
                    <a:pt x="707" y="157"/>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50" name="Freeform 49"/>
            <p:cNvSpPr>
              <a:spLocks noEditPoints="1"/>
            </p:cNvSpPr>
            <p:nvPr/>
          </p:nvSpPr>
          <p:spPr bwMode="auto">
            <a:xfrm>
              <a:off x="767439" y="3153675"/>
              <a:ext cx="1018232" cy="1506473"/>
            </a:xfrm>
            <a:custGeom>
              <a:avLst/>
              <a:gdLst>
                <a:gd name="T0" fmla="*/ 405 w 878"/>
                <a:gd name="T1" fmla="*/ 1226 h 1299"/>
                <a:gd name="T2" fmla="*/ 301 w 878"/>
                <a:gd name="T3" fmla="*/ 1153 h 1299"/>
                <a:gd name="T4" fmla="*/ 414 w 878"/>
                <a:gd name="T5" fmla="*/ 1160 h 1299"/>
                <a:gd name="T6" fmla="*/ 258 w 878"/>
                <a:gd name="T7" fmla="*/ 1049 h 1299"/>
                <a:gd name="T8" fmla="*/ 270 w 878"/>
                <a:gd name="T9" fmla="*/ 1060 h 1299"/>
                <a:gd name="T10" fmla="*/ 232 w 878"/>
                <a:gd name="T11" fmla="*/ 1044 h 1299"/>
                <a:gd name="T12" fmla="*/ 280 w 878"/>
                <a:gd name="T13" fmla="*/ 1046 h 1299"/>
                <a:gd name="T14" fmla="*/ 873 w 878"/>
                <a:gd name="T15" fmla="*/ 1103 h 1299"/>
                <a:gd name="T16" fmla="*/ 857 w 878"/>
                <a:gd name="T17" fmla="*/ 1079 h 1299"/>
                <a:gd name="T18" fmla="*/ 838 w 878"/>
                <a:gd name="T19" fmla="*/ 1034 h 1299"/>
                <a:gd name="T20" fmla="*/ 599 w 878"/>
                <a:gd name="T21" fmla="*/ 712 h 1299"/>
                <a:gd name="T22" fmla="*/ 410 w 878"/>
                <a:gd name="T23" fmla="*/ 301 h 1299"/>
                <a:gd name="T24" fmla="*/ 206 w 878"/>
                <a:gd name="T25" fmla="*/ 33 h 1299"/>
                <a:gd name="T26" fmla="*/ 57 w 878"/>
                <a:gd name="T27" fmla="*/ 40 h 1299"/>
                <a:gd name="T28" fmla="*/ 43 w 878"/>
                <a:gd name="T29" fmla="*/ 104 h 1299"/>
                <a:gd name="T30" fmla="*/ 38 w 878"/>
                <a:gd name="T31" fmla="*/ 144 h 1299"/>
                <a:gd name="T32" fmla="*/ 15 w 878"/>
                <a:gd name="T33" fmla="*/ 161 h 1299"/>
                <a:gd name="T34" fmla="*/ 3 w 878"/>
                <a:gd name="T35" fmla="*/ 208 h 1299"/>
                <a:gd name="T36" fmla="*/ 38 w 878"/>
                <a:gd name="T37" fmla="*/ 284 h 1299"/>
                <a:gd name="T38" fmla="*/ 31 w 878"/>
                <a:gd name="T39" fmla="*/ 360 h 1299"/>
                <a:gd name="T40" fmla="*/ 67 w 878"/>
                <a:gd name="T41" fmla="*/ 447 h 1299"/>
                <a:gd name="T42" fmla="*/ 83 w 878"/>
                <a:gd name="T43" fmla="*/ 495 h 1299"/>
                <a:gd name="T44" fmla="*/ 76 w 878"/>
                <a:gd name="T45" fmla="*/ 502 h 1299"/>
                <a:gd name="T46" fmla="*/ 97 w 878"/>
                <a:gd name="T47" fmla="*/ 523 h 1299"/>
                <a:gd name="T48" fmla="*/ 116 w 878"/>
                <a:gd name="T49" fmla="*/ 525 h 1299"/>
                <a:gd name="T50" fmla="*/ 145 w 878"/>
                <a:gd name="T51" fmla="*/ 514 h 1299"/>
                <a:gd name="T52" fmla="*/ 175 w 878"/>
                <a:gd name="T53" fmla="*/ 521 h 1299"/>
                <a:gd name="T54" fmla="*/ 192 w 878"/>
                <a:gd name="T55" fmla="*/ 523 h 1299"/>
                <a:gd name="T56" fmla="*/ 206 w 878"/>
                <a:gd name="T57" fmla="*/ 521 h 1299"/>
                <a:gd name="T58" fmla="*/ 206 w 878"/>
                <a:gd name="T59" fmla="*/ 523 h 1299"/>
                <a:gd name="T60" fmla="*/ 190 w 878"/>
                <a:gd name="T61" fmla="*/ 528 h 1299"/>
                <a:gd name="T62" fmla="*/ 126 w 878"/>
                <a:gd name="T63" fmla="*/ 525 h 1299"/>
                <a:gd name="T64" fmla="*/ 142 w 878"/>
                <a:gd name="T65" fmla="*/ 566 h 1299"/>
                <a:gd name="T66" fmla="*/ 140 w 878"/>
                <a:gd name="T67" fmla="*/ 585 h 1299"/>
                <a:gd name="T68" fmla="*/ 121 w 878"/>
                <a:gd name="T69" fmla="*/ 568 h 1299"/>
                <a:gd name="T70" fmla="*/ 109 w 878"/>
                <a:gd name="T71" fmla="*/ 547 h 1299"/>
                <a:gd name="T72" fmla="*/ 109 w 878"/>
                <a:gd name="T73" fmla="*/ 611 h 1299"/>
                <a:gd name="T74" fmla="*/ 154 w 878"/>
                <a:gd name="T75" fmla="*/ 660 h 1299"/>
                <a:gd name="T76" fmla="*/ 145 w 878"/>
                <a:gd name="T77" fmla="*/ 698 h 1299"/>
                <a:gd name="T78" fmla="*/ 138 w 878"/>
                <a:gd name="T79" fmla="*/ 734 h 1299"/>
                <a:gd name="T80" fmla="*/ 166 w 878"/>
                <a:gd name="T81" fmla="*/ 781 h 1299"/>
                <a:gd name="T82" fmla="*/ 199 w 878"/>
                <a:gd name="T83" fmla="*/ 847 h 1299"/>
                <a:gd name="T84" fmla="*/ 211 w 878"/>
                <a:gd name="T85" fmla="*/ 888 h 1299"/>
                <a:gd name="T86" fmla="*/ 228 w 878"/>
                <a:gd name="T87" fmla="*/ 935 h 1299"/>
                <a:gd name="T88" fmla="*/ 225 w 878"/>
                <a:gd name="T89" fmla="*/ 975 h 1299"/>
                <a:gd name="T90" fmla="*/ 308 w 878"/>
                <a:gd name="T91" fmla="*/ 1011 h 1299"/>
                <a:gd name="T92" fmla="*/ 353 w 878"/>
                <a:gd name="T93" fmla="*/ 1039 h 1299"/>
                <a:gd name="T94" fmla="*/ 384 w 878"/>
                <a:gd name="T95" fmla="*/ 1067 h 1299"/>
                <a:gd name="T96" fmla="*/ 431 w 878"/>
                <a:gd name="T97" fmla="*/ 1108 h 1299"/>
                <a:gd name="T98" fmla="*/ 443 w 878"/>
                <a:gd name="T99" fmla="*/ 1115 h 1299"/>
                <a:gd name="T100" fmla="*/ 514 w 878"/>
                <a:gd name="T101" fmla="*/ 1179 h 1299"/>
                <a:gd name="T102" fmla="*/ 530 w 878"/>
                <a:gd name="T103" fmla="*/ 1262 h 1299"/>
                <a:gd name="T104" fmla="*/ 530 w 878"/>
                <a:gd name="T105" fmla="*/ 1264 h 1299"/>
                <a:gd name="T106" fmla="*/ 615 w 878"/>
                <a:gd name="T107" fmla="*/ 1290 h 1299"/>
                <a:gd name="T108" fmla="*/ 779 w 878"/>
                <a:gd name="T109" fmla="*/ 1297 h 1299"/>
                <a:gd name="T110" fmla="*/ 821 w 878"/>
                <a:gd name="T111" fmla="*/ 1269 h 1299"/>
                <a:gd name="T112" fmla="*/ 802 w 878"/>
                <a:gd name="T113" fmla="*/ 1212 h 1299"/>
                <a:gd name="T114" fmla="*/ 831 w 878"/>
                <a:gd name="T115" fmla="*/ 1176 h 1299"/>
                <a:gd name="T116" fmla="*/ 838 w 878"/>
                <a:gd name="T117" fmla="*/ 1143 h 1299"/>
                <a:gd name="T118" fmla="*/ 62 w 878"/>
                <a:gd name="T119" fmla="*/ 544 h 1299"/>
                <a:gd name="T120" fmla="*/ 126 w 878"/>
                <a:gd name="T121" fmla="*/ 542 h 1299"/>
                <a:gd name="T122" fmla="*/ 334 w 878"/>
                <a:gd name="T123" fmla="*/ 1065 h 1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8" h="1299">
                  <a:moveTo>
                    <a:pt x="410" y="1221"/>
                  </a:moveTo>
                  <a:lnTo>
                    <a:pt x="407" y="1217"/>
                  </a:lnTo>
                  <a:lnTo>
                    <a:pt x="403" y="1212"/>
                  </a:lnTo>
                  <a:lnTo>
                    <a:pt x="400" y="1209"/>
                  </a:lnTo>
                  <a:lnTo>
                    <a:pt x="400" y="1205"/>
                  </a:lnTo>
                  <a:lnTo>
                    <a:pt x="400" y="1205"/>
                  </a:lnTo>
                  <a:lnTo>
                    <a:pt x="400" y="1202"/>
                  </a:lnTo>
                  <a:lnTo>
                    <a:pt x="398" y="1202"/>
                  </a:lnTo>
                  <a:lnTo>
                    <a:pt x="398" y="1200"/>
                  </a:lnTo>
                  <a:lnTo>
                    <a:pt x="398" y="1200"/>
                  </a:lnTo>
                  <a:lnTo>
                    <a:pt x="398" y="1198"/>
                  </a:lnTo>
                  <a:lnTo>
                    <a:pt x="395" y="1198"/>
                  </a:lnTo>
                  <a:lnTo>
                    <a:pt x="395" y="1198"/>
                  </a:lnTo>
                  <a:lnTo>
                    <a:pt x="393" y="1200"/>
                  </a:lnTo>
                  <a:lnTo>
                    <a:pt x="395" y="1205"/>
                  </a:lnTo>
                  <a:lnTo>
                    <a:pt x="398" y="1207"/>
                  </a:lnTo>
                  <a:lnTo>
                    <a:pt x="398" y="1212"/>
                  </a:lnTo>
                  <a:lnTo>
                    <a:pt x="400" y="1219"/>
                  </a:lnTo>
                  <a:lnTo>
                    <a:pt x="403" y="1224"/>
                  </a:lnTo>
                  <a:lnTo>
                    <a:pt x="405" y="1226"/>
                  </a:lnTo>
                  <a:lnTo>
                    <a:pt x="407" y="1226"/>
                  </a:lnTo>
                  <a:lnTo>
                    <a:pt x="407" y="1228"/>
                  </a:lnTo>
                  <a:lnTo>
                    <a:pt x="410" y="1228"/>
                  </a:lnTo>
                  <a:lnTo>
                    <a:pt x="410" y="1228"/>
                  </a:lnTo>
                  <a:lnTo>
                    <a:pt x="410" y="1228"/>
                  </a:lnTo>
                  <a:lnTo>
                    <a:pt x="412" y="1228"/>
                  </a:lnTo>
                  <a:lnTo>
                    <a:pt x="414" y="1228"/>
                  </a:lnTo>
                  <a:lnTo>
                    <a:pt x="414" y="1228"/>
                  </a:lnTo>
                  <a:lnTo>
                    <a:pt x="417" y="1228"/>
                  </a:lnTo>
                  <a:lnTo>
                    <a:pt x="412" y="1224"/>
                  </a:lnTo>
                  <a:lnTo>
                    <a:pt x="410" y="1221"/>
                  </a:lnTo>
                  <a:close/>
                  <a:moveTo>
                    <a:pt x="310" y="1155"/>
                  </a:moveTo>
                  <a:lnTo>
                    <a:pt x="306" y="1153"/>
                  </a:lnTo>
                  <a:lnTo>
                    <a:pt x="306" y="1153"/>
                  </a:lnTo>
                  <a:lnTo>
                    <a:pt x="306" y="1150"/>
                  </a:lnTo>
                  <a:lnTo>
                    <a:pt x="303" y="1150"/>
                  </a:lnTo>
                  <a:lnTo>
                    <a:pt x="303" y="1150"/>
                  </a:lnTo>
                  <a:lnTo>
                    <a:pt x="301" y="1150"/>
                  </a:lnTo>
                  <a:lnTo>
                    <a:pt x="298" y="1150"/>
                  </a:lnTo>
                  <a:lnTo>
                    <a:pt x="301" y="1153"/>
                  </a:lnTo>
                  <a:lnTo>
                    <a:pt x="303" y="1157"/>
                  </a:lnTo>
                  <a:lnTo>
                    <a:pt x="306" y="1160"/>
                  </a:lnTo>
                  <a:lnTo>
                    <a:pt x="308" y="1160"/>
                  </a:lnTo>
                  <a:lnTo>
                    <a:pt x="313" y="1160"/>
                  </a:lnTo>
                  <a:lnTo>
                    <a:pt x="313" y="1157"/>
                  </a:lnTo>
                  <a:lnTo>
                    <a:pt x="310" y="1155"/>
                  </a:lnTo>
                  <a:close/>
                  <a:moveTo>
                    <a:pt x="426" y="1155"/>
                  </a:moveTo>
                  <a:lnTo>
                    <a:pt x="417" y="1150"/>
                  </a:lnTo>
                  <a:lnTo>
                    <a:pt x="417" y="1150"/>
                  </a:lnTo>
                  <a:lnTo>
                    <a:pt x="410" y="1146"/>
                  </a:lnTo>
                  <a:lnTo>
                    <a:pt x="407" y="1143"/>
                  </a:lnTo>
                  <a:lnTo>
                    <a:pt x="405" y="1143"/>
                  </a:lnTo>
                  <a:lnTo>
                    <a:pt x="405" y="1146"/>
                  </a:lnTo>
                  <a:lnTo>
                    <a:pt x="405" y="1148"/>
                  </a:lnTo>
                  <a:lnTo>
                    <a:pt x="407" y="1148"/>
                  </a:lnTo>
                  <a:lnTo>
                    <a:pt x="410" y="1150"/>
                  </a:lnTo>
                  <a:lnTo>
                    <a:pt x="412" y="1150"/>
                  </a:lnTo>
                  <a:lnTo>
                    <a:pt x="414" y="1153"/>
                  </a:lnTo>
                  <a:lnTo>
                    <a:pt x="414" y="1155"/>
                  </a:lnTo>
                  <a:lnTo>
                    <a:pt x="414" y="1160"/>
                  </a:lnTo>
                  <a:lnTo>
                    <a:pt x="414" y="1162"/>
                  </a:lnTo>
                  <a:lnTo>
                    <a:pt x="414" y="1164"/>
                  </a:lnTo>
                  <a:lnTo>
                    <a:pt x="417" y="1167"/>
                  </a:lnTo>
                  <a:lnTo>
                    <a:pt x="419" y="1167"/>
                  </a:lnTo>
                  <a:lnTo>
                    <a:pt x="419" y="1167"/>
                  </a:lnTo>
                  <a:lnTo>
                    <a:pt x="421" y="1167"/>
                  </a:lnTo>
                  <a:lnTo>
                    <a:pt x="424" y="1167"/>
                  </a:lnTo>
                  <a:lnTo>
                    <a:pt x="424" y="1167"/>
                  </a:lnTo>
                  <a:lnTo>
                    <a:pt x="426" y="1169"/>
                  </a:lnTo>
                  <a:lnTo>
                    <a:pt x="429" y="1169"/>
                  </a:lnTo>
                  <a:lnTo>
                    <a:pt x="431" y="1169"/>
                  </a:lnTo>
                  <a:lnTo>
                    <a:pt x="431" y="1167"/>
                  </a:lnTo>
                  <a:lnTo>
                    <a:pt x="426" y="1157"/>
                  </a:lnTo>
                  <a:lnTo>
                    <a:pt x="426" y="1155"/>
                  </a:lnTo>
                  <a:close/>
                  <a:moveTo>
                    <a:pt x="268" y="1053"/>
                  </a:moveTo>
                  <a:lnTo>
                    <a:pt x="268" y="1051"/>
                  </a:lnTo>
                  <a:lnTo>
                    <a:pt x="268" y="1049"/>
                  </a:lnTo>
                  <a:lnTo>
                    <a:pt x="265" y="1049"/>
                  </a:lnTo>
                  <a:lnTo>
                    <a:pt x="265" y="1049"/>
                  </a:lnTo>
                  <a:lnTo>
                    <a:pt x="258" y="1049"/>
                  </a:lnTo>
                  <a:lnTo>
                    <a:pt x="256" y="1049"/>
                  </a:lnTo>
                  <a:lnTo>
                    <a:pt x="256" y="1049"/>
                  </a:lnTo>
                  <a:lnTo>
                    <a:pt x="254" y="1049"/>
                  </a:lnTo>
                  <a:lnTo>
                    <a:pt x="251" y="1049"/>
                  </a:lnTo>
                  <a:lnTo>
                    <a:pt x="249" y="1046"/>
                  </a:lnTo>
                  <a:lnTo>
                    <a:pt x="246" y="1049"/>
                  </a:lnTo>
                  <a:lnTo>
                    <a:pt x="246" y="1051"/>
                  </a:lnTo>
                  <a:lnTo>
                    <a:pt x="249" y="1053"/>
                  </a:lnTo>
                  <a:lnTo>
                    <a:pt x="251" y="1056"/>
                  </a:lnTo>
                  <a:lnTo>
                    <a:pt x="251" y="1058"/>
                  </a:lnTo>
                  <a:lnTo>
                    <a:pt x="251" y="1060"/>
                  </a:lnTo>
                  <a:lnTo>
                    <a:pt x="254" y="1063"/>
                  </a:lnTo>
                  <a:lnTo>
                    <a:pt x="256" y="1063"/>
                  </a:lnTo>
                  <a:lnTo>
                    <a:pt x="258" y="1063"/>
                  </a:lnTo>
                  <a:lnTo>
                    <a:pt x="258" y="1063"/>
                  </a:lnTo>
                  <a:lnTo>
                    <a:pt x="261" y="1063"/>
                  </a:lnTo>
                  <a:lnTo>
                    <a:pt x="261" y="1063"/>
                  </a:lnTo>
                  <a:lnTo>
                    <a:pt x="263" y="1063"/>
                  </a:lnTo>
                  <a:lnTo>
                    <a:pt x="263" y="1063"/>
                  </a:lnTo>
                  <a:lnTo>
                    <a:pt x="270" y="1060"/>
                  </a:lnTo>
                  <a:lnTo>
                    <a:pt x="272" y="1060"/>
                  </a:lnTo>
                  <a:lnTo>
                    <a:pt x="272" y="1058"/>
                  </a:lnTo>
                  <a:lnTo>
                    <a:pt x="272" y="1056"/>
                  </a:lnTo>
                  <a:lnTo>
                    <a:pt x="270" y="1056"/>
                  </a:lnTo>
                  <a:lnTo>
                    <a:pt x="268" y="1053"/>
                  </a:lnTo>
                  <a:close/>
                  <a:moveTo>
                    <a:pt x="239" y="1044"/>
                  </a:moveTo>
                  <a:lnTo>
                    <a:pt x="239" y="1041"/>
                  </a:lnTo>
                  <a:lnTo>
                    <a:pt x="239" y="1041"/>
                  </a:lnTo>
                  <a:lnTo>
                    <a:pt x="237" y="1041"/>
                  </a:lnTo>
                  <a:lnTo>
                    <a:pt x="237" y="1039"/>
                  </a:lnTo>
                  <a:lnTo>
                    <a:pt x="237" y="1039"/>
                  </a:lnTo>
                  <a:lnTo>
                    <a:pt x="235" y="1037"/>
                  </a:lnTo>
                  <a:lnTo>
                    <a:pt x="235" y="1039"/>
                  </a:lnTo>
                  <a:lnTo>
                    <a:pt x="232" y="1039"/>
                  </a:lnTo>
                  <a:lnTo>
                    <a:pt x="230" y="1039"/>
                  </a:lnTo>
                  <a:lnTo>
                    <a:pt x="228" y="1041"/>
                  </a:lnTo>
                  <a:lnTo>
                    <a:pt x="228" y="1041"/>
                  </a:lnTo>
                  <a:lnTo>
                    <a:pt x="228" y="1041"/>
                  </a:lnTo>
                  <a:lnTo>
                    <a:pt x="230" y="1041"/>
                  </a:lnTo>
                  <a:lnTo>
                    <a:pt x="232" y="1044"/>
                  </a:lnTo>
                  <a:lnTo>
                    <a:pt x="235" y="1044"/>
                  </a:lnTo>
                  <a:lnTo>
                    <a:pt x="242" y="1046"/>
                  </a:lnTo>
                  <a:lnTo>
                    <a:pt x="242" y="1044"/>
                  </a:lnTo>
                  <a:lnTo>
                    <a:pt x="239" y="1044"/>
                  </a:lnTo>
                  <a:close/>
                  <a:moveTo>
                    <a:pt x="317" y="1056"/>
                  </a:moveTo>
                  <a:lnTo>
                    <a:pt x="317" y="1056"/>
                  </a:lnTo>
                  <a:lnTo>
                    <a:pt x="315" y="1053"/>
                  </a:lnTo>
                  <a:lnTo>
                    <a:pt x="313" y="1056"/>
                  </a:lnTo>
                  <a:lnTo>
                    <a:pt x="308" y="1058"/>
                  </a:lnTo>
                  <a:lnTo>
                    <a:pt x="308" y="1058"/>
                  </a:lnTo>
                  <a:lnTo>
                    <a:pt x="308" y="1058"/>
                  </a:lnTo>
                  <a:lnTo>
                    <a:pt x="298" y="1053"/>
                  </a:lnTo>
                  <a:lnTo>
                    <a:pt x="296" y="1051"/>
                  </a:lnTo>
                  <a:lnTo>
                    <a:pt x="291" y="1051"/>
                  </a:lnTo>
                  <a:lnTo>
                    <a:pt x="291" y="1051"/>
                  </a:lnTo>
                  <a:lnTo>
                    <a:pt x="287" y="1046"/>
                  </a:lnTo>
                  <a:lnTo>
                    <a:pt x="282" y="1046"/>
                  </a:lnTo>
                  <a:lnTo>
                    <a:pt x="282" y="1046"/>
                  </a:lnTo>
                  <a:lnTo>
                    <a:pt x="282" y="1046"/>
                  </a:lnTo>
                  <a:lnTo>
                    <a:pt x="280" y="1046"/>
                  </a:lnTo>
                  <a:lnTo>
                    <a:pt x="280" y="1049"/>
                  </a:lnTo>
                  <a:lnTo>
                    <a:pt x="280" y="1049"/>
                  </a:lnTo>
                  <a:lnTo>
                    <a:pt x="282" y="1049"/>
                  </a:lnTo>
                  <a:lnTo>
                    <a:pt x="282" y="1051"/>
                  </a:lnTo>
                  <a:lnTo>
                    <a:pt x="284" y="1051"/>
                  </a:lnTo>
                  <a:lnTo>
                    <a:pt x="284" y="1053"/>
                  </a:lnTo>
                  <a:lnTo>
                    <a:pt x="282" y="1056"/>
                  </a:lnTo>
                  <a:lnTo>
                    <a:pt x="284" y="1058"/>
                  </a:lnTo>
                  <a:lnTo>
                    <a:pt x="289" y="1060"/>
                  </a:lnTo>
                  <a:lnTo>
                    <a:pt x="291" y="1063"/>
                  </a:lnTo>
                  <a:lnTo>
                    <a:pt x="315" y="1063"/>
                  </a:lnTo>
                  <a:lnTo>
                    <a:pt x="317" y="1060"/>
                  </a:lnTo>
                  <a:lnTo>
                    <a:pt x="320" y="1060"/>
                  </a:lnTo>
                  <a:lnTo>
                    <a:pt x="320" y="1058"/>
                  </a:lnTo>
                  <a:lnTo>
                    <a:pt x="320" y="1058"/>
                  </a:lnTo>
                  <a:lnTo>
                    <a:pt x="317" y="1056"/>
                  </a:lnTo>
                  <a:close/>
                  <a:moveTo>
                    <a:pt x="878" y="1108"/>
                  </a:moveTo>
                  <a:lnTo>
                    <a:pt x="878" y="1108"/>
                  </a:lnTo>
                  <a:lnTo>
                    <a:pt x="876" y="1105"/>
                  </a:lnTo>
                  <a:lnTo>
                    <a:pt x="873" y="1103"/>
                  </a:lnTo>
                  <a:lnTo>
                    <a:pt x="873" y="1101"/>
                  </a:lnTo>
                  <a:lnTo>
                    <a:pt x="871" y="1101"/>
                  </a:lnTo>
                  <a:lnTo>
                    <a:pt x="864" y="1093"/>
                  </a:lnTo>
                  <a:lnTo>
                    <a:pt x="861" y="1091"/>
                  </a:lnTo>
                  <a:lnTo>
                    <a:pt x="861" y="1091"/>
                  </a:lnTo>
                  <a:lnTo>
                    <a:pt x="859" y="1089"/>
                  </a:lnTo>
                  <a:lnTo>
                    <a:pt x="859" y="1089"/>
                  </a:lnTo>
                  <a:lnTo>
                    <a:pt x="859" y="1089"/>
                  </a:lnTo>
                  <a:lnTo>
                    <a:pt x="859" y="1086"/>
                  </a:lnTo>
                  <a:lnTo>
                    <a:pt x="859" y="1086"/>
                  </a:lnTo>
                  <a:lnTo>
                    <a:pt x="857" y="1086"/>
                  </a:lnTo>
                  <a:lnTo>
                    <a:pt x="857" y="1086"/>
                  </a:lnTo>
                  <a:lnTo>
                    <a:pt x="857" y="1086"/>
                  </a:lnTo>
                  <a:lnTo>
                    <a:pt x="854" y="1086"/>
                  </a:lnTo>
                  <a:lnTo>
                    <a:pt x="854" y="1084"/>
                  </a:lnTo>
                  <a:lnTo>
                    <a:pt x="854" y="1084"/>
                  </a:lnTo>
                  <a:lnTo>
                    <a:pt x="854" y="1082"/>
                  </a:lnTo>
                  <a:lnTo>
                    <a:pt x="854" y="1082"/>
                  </a:lnTo>
                  <a:lnTo>
                    <a:pt x="854" y="1079"/>
                  </a:lnTo>
                  <a:lnTo>
                    <a:pt x="857" y="1079"/>
                  </a:lnTo>
                  <a:lnTo>
                    <a:pt x="854" y="1077"/>
                  </a:lnTo>
                  <a:lnTo>
                    <a:pt x="854" y="1077"/>
                  </a:lnTo>
                  <a:lnTo>
                    <a:pt x="854" y="1075"/>
                  </a:lnTo>
                  <a:lnTo>
                    <a:pt x="854" y="1072"/>
                  </a:lnTo>
                  <a:lnTo>
                    <a:pt x="852" y="1072"/>
                  </a:lnTo>
                  <a:lnTo>
                    <a:pt x="852" y="1070"/>
                  </a:lnTo>
                  <a:lnTo>
                    <a:pt x="852" y="1070"/>
                  </a:lnTo>
                  <a:lnTo>
                    <a:pt x="852" y="1065"/>
                  </a:lnTo>
                  <a:lnTo>
                    <a:pt x="852" y="1065"/>
                  </a:lnTo>
                  <a:lnTo>
                    <a:pt x="852" y="1065"/>
                  </a:lnTo>
                  <a:lnTo>
                    <a:pt x="852" y="1063"/>
                  </a:lnTo>
                  <a:lnTo>
                    <a:pt x="847" y="1049"/>
                  </a:lnTo>
                  <a:lnTo>
                    <a:pt x="845" y="1049"/>
                  </a:lnTo>
                  <a:lnTo>
                    <a:pt x="842" y="1046"/>
                  </a:lnTo>
                  <a:lnTo>
                    <a:pt x="840" y="1044"/>
                  </a:lnTo>
                  <a:lnTo>
                    <a:pt x="842" y="1041"/>
                  </a:lnTo>
                  <a:lnTo>
                    <a:pt x="840" y="1039"/>
                  </a:lnTo>
                  <a:lnTo>
                    <a:pt x="840" y="1037"/>
                  </a:lnTo>
                  <a:lnTo>
                    <a:pt x="840" y="1034"/>
                  </a:lnTo>
                  <a:lnTo>
                    <a:pt x="838" y="1034"/>
                  </a:lnTo>
                  <a:lnTo>
                    <a:pt x="838" y="1034"/>
                  </a:lnTo>
                  <a:lnTo>
                    <a:pt x="835" y="1032"/>
                  </a:lnTo>
                  <a:lnTo>
                    <a:pt x="838" y="1018"/>
                  </a:lnTo>
                  <a:lnTo>
                    <a:pt x="838" y="1015"/>
                  </a:lnTo>
                  <a:lnTo>
                    <a:pt x="821" y="996"/>
                  </a:lnTo>
                  <a:lnTo>
                    <a:pt x="805" y="975"/>
                  </a:lnTo>
                  <a:lnTo>
                    <a:pt x="788" y="956"/>
                  </a:lnTo>
                  <a:lnTo>
                    <a:pt x="772" y="935"/>
                  </a:lnTo>
                  <a:lnTo>
                    <a:pt x="757" y="918"/>
                  </a:lnTo>
                  <a:lnTo>
                    <a:pt x="743" y="899"/>
                  </a:lnTo>
                  <a:lnTo>
                    <a:pt x="729" y="883"/>
                  </a:lnTo>
                  <a:lnTo>
                    <a:pt x="715" y="864"/>
                  </a:lnTo>
                  <a:lnTo>
                    <a:pt x="703" y="845"/>
                  </a:lnTo>
                  <a:lnTo>
                    <a:pt x="689" y="828"/>
                  </a:lnTo>
                  <a:lnTo>
                    <a:pt x="675" y="809"/>
                  </a:lnTo>
                  <a:lnTo>
                    <a:pt x="660" y="793"/>
                  </a:lnTo>
                  <a:lnTo>
                    <a:pt x="646" y="772"/>
                  </a:lnTo>
                  <a:lnTo>
                    <a:pt x="630" y="753"/>
                  </a:lnTo>
                  <a:lnTo>
                    <a:pt x="613" y="734"/>
                  </a:lnTo>
                  <a:lnTo>
                    <a:pt x="599" y="712"/>
                  </a:lnTo>
                  <a:lnTo>
                    <a:pt x="582" y="693"/>
                  </a:lnTo>
                  <a:lnTo>
                    <a:pt x="568" y="675"/>
                  </a:lnTo>
                  <a:lnTo>
                    <a:pt x="552" y="653"/>
                  </a:lnTo>
                  <a:lnTo>
                    <a:pt x="537" y="634"/>
                  </a:lnTo>
                  <a:lnTo>
                    <a:pt x="518" y="611"/>
                  </a:lnTo>
                  <a:lnTo>
                    <a:pt x="500" y="587"/>
                  </a:lnTo>
                  <a:lnTo>
                    <a:pt x="478" y="563"/>
                  </a:lnTo>
                  <a:lnTo>
                    <a:pt x="459" y="540"/>
                  </a:lnTo>
                  <a:lnTo>
                    <a:pt x="440" y="516"/>
                  </a:lnTo>
                  <a:lnTo>
                    <a:pt x="421" y="490"/>
                  </a:lnTo>
                  <a:lnTo>
                    <a:pt x="403" y="466"/>
                  </a:lnTo>
                  <a:lnTo>
                    <a:pt x="384" y="443"/>
                  </a:lnTo>
                  <a:lnTo>
                    <a:pt x="384" y="440"/>
                  </a:lnTo>
                  <a:lnTo>
                    <a:pt x="384" y="436"/>
                  </a:lnTo>
                  <a:lnTo>
                    <a:pt x="388" y="412"/>
                  </a:lnTo>
                  <a:lnTo>
                    <a:pt x="393" y="391"/>
                  </a:lnTo>
                  <a:lnTo>
                    <a:pt x="398" y="367"/>
                  </a:lnTo>
                  <a:lnTo>
                    <a:pt x="400" y="346"/>
                  </a:lnTo>
                  <a:lnTo>
                    <a:pt x="405" y="324"/>
                  </a:lnTo>
                  <a:lnTo>
                    <a:pt x="410" y="301"/>
                  </a:lnTo>
                  <a:lnTo>
                    <a:pt x="412" y="279"/>
                  </a:lnTo>
                  <a:lnTo>
                    <a:pt x="417" y="256"/>
                  </a:lnTo>
                  <a:lnTo>
                    <a:pt x="421" y="234"/>
                  </a:lnTo>
                  <a:lnTo>
                    <a:pt x="426" y="213"/>
                  </a:lnTo>
                  <a:lnTo>
                    <a:pt x="429" y="189"/>
                  </a:lnTo>
                  <a:lnTo>
                    <a:pt x="433" y="168"/>
                  </a:lnTo>
                  <a:lnTo>
                    <a:pt x="438" y="147"/>
                  </a:lnTo>
                  <a:lnTo>
                    <a:pt x="440" y="123"/>
                  </a:lnTo>
                  <a:lnTo>
                    <a:pt x="445" y="102"/>
                  </a:lnTo>
                  <a:lnTo>
                    <a:pt x="450" y="80"/>
                  </a:lnTo>
                  <a:lnTo>
                    <a:pt x="426" y="76"/>
                  </a:lnTo>
                  <a:lnTo>
                    <a:pt x="400" y="71"/>
                  </a:lnTo>
                  <a:lnTo>
                    <a:pt x="377" y="66"/>
                  </a:lnTo>
                  <a:lnTo>
                    <a:pt x="353" y="62"/>
                  </a:lnTo>
                  <a:lnTo>
                    <a:pt x="327" y="57"/>
                  </a:lnTo>
                  <a:lnTo>
                    <a:pt x="303" y="52"/>
                  </a:lnTo>
                  <a:lnTo>
                    <a:pt x="280" y="47"/>
                  </a:lnTo>
                  <a:lnTo>
                    <a:pt x="256" y="43"/>
                  </a:lnTo>
                  <a:lnTo>
                    <a:pt x="230" y="38"/>
                  </a:lnTo>
                  <a:lnTo>
                    <a:pt x="206" y="33"/>
                  </a:lnTo>
                  <a:lnTo>
                    <a:pt x="183" y="26"/>
                  </a:lnTo>
                  <a:lnTo>
                    <a:pt x="159" y="21"/>
                  </a:lnTo>
                  <a:lnTo>
                    <a:pt x="133" y="17"/>
                  </a:lnTo>
                  <a:lnTo>
                    <a:pt x="109" y="12"/>
                  </a:lnTo>
                  <a:lnTo>
                    <a:pt x="86" y="7"/>
                  </a:lnTo>
                  <a:lnTo>
                    <a:pt x="62" y="0"/>
                  </a:lnTo>
                  <a:lnTo>
                    <a:pt x="62" y="0"/>
                  </a:lnTo>
                  <a:lnTo>
                    <a:pt x="60" y="0"/>
                  </a:lnTo>
                  <a:lnTo>
                    <a:pt x="60" y="2"/>
                  </a:lnTo>
                  <a:lnTo>
                    <a:pt x="60" y="5"/>
                  </a:lnTo>
                  <a:lnTo>
                    <a:pt x="60" y="5"/>
                  </a:lnTo>
                  <a:lnTo>
                    <a:pt x="57" y="17"/>
                  </a:lnTo>
                  <a:lnTo>
                    <a:pt x="55" y="19"/>
                  </a:lnTo>
                  <a:lnTo>
                    <a:pt x="52" y="21"/>
                  </a:lnTo>
                  <a:lnTo>
                    <a:pt x="48" y="26"/>
                  </a:lnTo>
                  <a:lnTo>
                    <a:pt x="48" y="26"/>
                  </a:lnTo>
                  <a:lnTo>
                    <a:pt x="50" y="28"/>
                  </a:lnTo>
                  <a:lnTo>
                    <a:pt x="55" y="31"/>
                  </a:lnTo>
                  <a:lnTo>
                    <a:pt x="57" y="38"/>
                  </a:lnTo>
                  <a:lnTo>
                    <a:pt x="57" y="40"/>
                  </a:lnTo>
                  <a:lnTo>
                    <a:pt x="57" y="43"/>
                  </a:lnTo>
                  <a:lnTo>
                    <a:pt x="57" y="45"/>
                  </a:lnTo>
                  <a:lnTo>
                    <a:pt x="57" y="47"/>
                  </a:lnTo>
                  <a:lnTo>
                    <a:pt x="60" y="50"/>
                  </a:lnTo>
                  <a:lnTo>
                    <a:pt x="60" y="50"/>
                  </a:lnTo>
                  <a:lnTo>
                    <a:pt x="57" y="54"/>
                  </a:lnTo>
                  <a:lnTo>
                    <a:pt x="57" y="54"/>
                  </a:lnTo>
                  <a:lnTo>
                    <a:pt x="57" y="57"/>
                  </a:lnTo>
                  <a:lnTo>
                    <a:pt x="60" y="57"/>
                  </a:lnTo>
                  <a:lnTo>
                    <a:pt x="60" y="57"/>
                  </a:lnTo>
                  <a:lnTo>
                    <a:pt x="60" y="59"/>
                  </a:lnTo>
                  <a:lnTo>
                    <a:pt x="60" y="59"/>
                  </a:lnTo>
                  <a:lnTo>
                    <a:pt x="57" y="64"/>
                  </a:lnTo>
                  <a:lnTo>
                    <a:pt x="57" y="71"/>
                  </a:lnTo>
                  <a:lnTo>
                    <a:pt x="57" y="76"/>
                  </a:lnTo>
                  <a:lnTo>
                    <a:pt x="52" y="83"/>
                  </a:lnTo>
                  <a:lnTo>
                    <a:pt x="52" y="88"/>
                  </a:lnTo>
                  <a:lnTo>
                    <a:pt x="48" y="95"/>
                  </a:lnTo>
                  <a:lnTo>
                    <a:pt x="45" y="99"/>
                  </a:lnTo>
                  <a:lnTo>
                    <a:pt x="43" y="104"/>
                  </a:lnTo>
                  <a:lnTo>
                    <a:pt x="41" y="104"/>
                  </a:lnTo>
                  <a:lnTo>
                    <a:pt x="41" y="107"/>
                  </a:lnTo>
                  <a:lnTo>
                    <a:pt x="41" y="109"/>
                  </a:lnTo>
                  <a:lnTo>
                    <a:pt x="41" y="111"/>
                  </a:lnTo>
                  <a:lnTo>
                    <a:pt x="38" y="114"/>
                  </a:lnTo>
                  <a:lnTo>
                    <a:pt x="41" y="118"/>
                  </a:lnTo>
                  <a:lnTo>
                    <a:pt x="43" y="121"/>
                  </a:lnTo>
                  <a:lnTo>
                    <a:pt x="41" y="123"/>
                  </a:lnTo>
                  <a:lnTo>
                    <a:pt x="31" y="140"/>
                  </a:lnTo>
                  <a:lnTo>
                    <a:pt x="26" y="147"/>
                  </a:lnTo>
                  <a:lnTo>
                    <a:pt x="24" y="149"/>
                  </a:lnTo>
                  <a:lnTo>
                    <a:pt x="26" y="147"/>
                  </a:lnTo>
                  <a:lnTo>
                    <a:pt x="29" y="147"/>
                  </a:lnTo>
                  <a:lnTo>
                    <a:pt x="34" y="140"/>
                  </a:lnTo>
                  <a:lnTo>
                    <a:pt x="34" y="140"/>
                  </a:lnTo>
                  <a:lnTo>
                    <a:pt x="38" y="140"/>
                  </a:lnTo>
                  <a:lnTo>
                    <a:pt x="41" y="140"/>
                  </a:lnTo>
                  <a:lnTo>
                    <a:pt x="41" y="142"/>
                  </a:lnTo>
                  <a:lnTo>
                    <a:pt x="41" y="142"/>
                  </a:lnTo>
                  <a:lnTo>
                    <a:pt x="38" y="144"/>
                  </a:lnTo>
                  <a:lnTo>
                    <a:pt x="36" y="144"/>
                  </a:lnTo>
                  <a:lnTo>
                    <a:pt x="34" y="144"/>
                  </a:lnTo>
                  <a:lnTo>
                    <a:pt x="31" y="144"/>
                  </a:lnTo>
                  <a:lnTo>
                    <a:pt x="31" y="147"/>
                  </a:lnTo>
                  <a:lnTo>
                    <a:pt x="26" y="149"/>
                  </a:lnTo>
                  <a:lnTo>
                    <a:pt x="26" y="151"/>
                  </a:lnTo>
                  <a:lnTo>
                    <a:pt x="24" y="156"/>
                  </a:lnTo>
                  <a:lnTo>
                    <a:pt x="22" y="159"/>
                  </a:lnTo>
                  <a:lnTo>
                    <a:pt x="22" y="156"/>
                  </a:lnTo>
                  <a:lnTo>
                    <a:pt x="19" y="154"/>
                  </a:lnTo>
                  <a:lnTo>
                    <a:pt x="19" y="154"/>
                  </a:lnTo>
                  <a:lnTo>
                    <a:pt x="22" y="151"/>
                  </a:lnTo>
                  <a:lnTo>
                    <a:pt x="22" y="151"/>
                  </a:lnTo>
                  <a:lnTo>
                    <a:pt x="17" y="154"/>
                  </a:lnTo>
                  <a:lnTo>
                    <a:pt x="15" y="156"/>
                  </a:lnTo>
                  <a:lnTo>
                    <a:pt x="15" y="161"/>
                  </a:lnTo>
                  <a:lnTo>
                    <a:pt x="15" y="161"/>
                  </a:lnTo>
                  <a:lnTo>
                    <a:pt x="15" y="161"/>
                  </a:lnTo>
                  <a:lnTo>
                    <a:pt x="15" y="161"/>
                  </a:lnTo>
                  <a:lnTo>
                    <a:pt x="15" y="161"/>
                  </a:lnTo>
                  <a:lnTo>
                    <a:pt x="12" y="161"/>
                  </a:lnTo>
                  <a:lnTo>
                    <a:pt x="12" y="161"/>
                  </a:lnTo>
                  <a:lnTo>
                    <a:pt x="12" y="163"/>
                  </a:lnTo>
                  <a:lnTo>
                    <a:pt x="12" y="163"/>
                  </a:lnTo>
                  <a:lnTo>
                    <a:pt x="8" y="168"/>
                  </a:lnTo>
                  <a:lnTo>
                    <a:pt x="8" y="170"/>
                  </a:lnTo>
                  <a:lnTo>
                    <a:pt x="5" y="173"/>
                  </a:lnTo>
                  <a:lnTo>
                    <a:pt x="3" y="175"/>
                  </a:lnTo>
                  <a:lnTo>
                    <a:pt x="3" y="178"/>
                  </a:lnTo>
                  <a:lnTo>
                    <a:pt x="3" y="180"/>
                  </a:lnTo>
                  <a:lnTo>
                    <a:pt x="0" y="182"/>
                  </a:lnTo>
                  <a:lnTo>
                    <a:pt x="0" y="182"/>
                  </a:lnTo>
                  <a:lnTo>
                    <a:pt x="0" y="185"/>
                  </a:lnTo>
                  <a:lnTo>
                    <a:pt x="0" y="187"/>
                  </a:lnTo>
                  <a:lnTo>
                    <a:pt x="3" y="196"/>
                  </a:lnTo>
                  <a:lnTo>
                    <a:pt x="3" y="199"/>
                  </a:lnTo>
                  <a:lnTo>
                    <a:pt x="0" y="204"/>
                  </a:lnTo>
                  <a:lnTo>
                    <a:pt x="0" y="206"/>
                  </a:lnTo>
                  <a:lnTo>
                    <a:pt x="0" y="208"/>
                  </a:lnTo>
                  <a:lnTo>
                    <a:pt x="3" y="208"/>
                  </a:lnTo>
                  <a:lnTo>
                    <a:pt x="12" y="222"/>
                  </a:lnTo>
                  <a:lnTo>
                    <a:pt x="17" y="227"/>
                  </a:lnTo>
                  <a:lnTo>
                    <a:pt x="17" y="230"/>
                  </a:lnTo>
                  <a:lnTo>
                    <a:pt x="19" y="237"/>
                  </a:lnTo>
                  <a:lnTo>
                    <a:pt x="19" y="237"/>
                  </a:lnTo>
                  <a:lnTo>
                    <a:pt x="19" y="239"/>
                  </a:lnTo>
                  <a:lnTo>
                    <a:pt x="19" y="241"/>
                  </a:lnTo>
                  <a:lnTo>
                    <a:pt x="22" y="241"/>
                  </a:lnTo>
                  <a:lnTo>
                    <a:pt x="22" y="241"/>
                  </a:lnTo>
                  <a:lnTo>
                    <a:pt x="24" y="244"/>
                  </a:lnTo>
                  <a:lnTo>
                    <a:pt x="26" y="246"/>
                  </a:lnTo>
                  <a:lnTo>
                    <a:pt x="36" y="270"/>
                  </a:lnTo>
                  <a:lnTo>
                    <a:pt x="36" y="272"/>
                  </a:lnTo>
                  <a:lnTo>
                    <a:pt x="34" y="277"/>
                  </a:lnTo>
                  <a:lnTo>
                    <a:pt x="36" y="279"/>
                  </a:lnTo>
                  <a:lnTo>
                    <a:pt x="36" y="282"/>
                  </a:lnTo>
                  <a:lnTo>
                    <a:pt x="36" y="282"/>
                  </a:lnTo>
                  <a:lnTo>
                    <a:pt x="36" y="282"/>
                  </a:lnTo>
                  <a:lnTo>
                    <a:pt x="38" y="284"/>
                  </a:lnTo>
                  <a:lnTo>
                    <a:pt x="38" y="284"/>
                  </a:lnTo>
                  <a:lnTo>
                    <a:pt x="38" y="286"/>
                  </a:lnTo>
                  <a:lnTo>
                    <a:pt x="38" y="289"/>
                  </a:lnTo>
                  <a:lnTo>
                    <a:pt x="36" y="296"/>
                  </a:lnTo>
                  <a:lnTo>
                    <a:pt x="36" y="305"/>
                  </a:lnTo>
                  <a:lnTo>
                    <a:pt x="36" y="305"/>
                  </a:lnTo>
                  <a:lnTo>
                    <a:pt x="34" y="305"/>
                  </a:lnTo>
                  <a:lnTo>
                    <a:pt x="34" y="308"/>
                  </a:lnTo>
                  <a:lnTo>
                    <a:pt x="31" y="315"/>
                  </a:lnTo>
                  <a:lnTo>
                    <a:pt x="29" y="322"/>
                  </a:lnTo>
                  <a:lnTo>
                    <a:pt x="26" y="327"/>
                  </a:lnTo>
                  <a:lnTo>
                    <a:pt x="26" y="331"/>
                  </a:lnTo>
                  <a:lnTo>
                    <a:pt x="26" y="334"/>
                  </a:lnTo>
                  <a:lnTo>
                    <a:pt x="26" y="334"/>
                  </a:lnTo>
                  <a:lnTo>
                    <a:pt x="26" y="336"/>
                  </a:lnTo>
                  <a:lnTo>
                    <a:pt x="26" y="338"/>
                  </a:lnTo>
                  <a:lnTo>
                    <a:pt x="26" y="346"/>
                  </a:lnTo>
                  <a:lnTo>
                    <a:pt x="26" y="348"/>
                  </a:lnTo>
                  <a:lnTo>
                    <a:pt x="29" y="348"/>
                  </a:lnTo>
                  <a:lnTo>
                    <a:pt x="31" y="357"/>
                  </a:lnTo>
                  <a:lnTo>
                    <a:pt x="31" y="360"/>
                  </a:lnTo>
                  <a:lnTo>
                    <a:pt x="29" y="362"/>
                  </a:lnTo>
                  <a:lnTo>
                    <a:pt x="29" y="365"/>
                  </a:lnTo>
                  <a:lnTo>
                    <a:pt x="29" y="367"/>
                  </a:lnTo>
                  <a:lnTo>
                    <a:pt x="29" y="369"/>
                  </a:lnTo>
                  <a:lnTo>
                    <a:pt x="29" y="372"/>
                  </a:lnTo>
                  <a:lnTo>
                    <a:pt x="26" y="374"/>
                  </a:lnTo>
                  <a:lnTo>
                    <a:pt x="26" y="374"/>
                  </a:lnTo>
                  <a:lnTo>
                    <a:pt x="24" y="376"/>
                  </a:lnTo>
                  <a:lnTo>
                    <a:pt x="24" y="379"/>
                  </a:lnTo>
                  <a:lnTo>
                    <a:pt x="26" y="383"/>
                  </a:lnTo>
                  <a:lnTo>
                    <a:pt x="31" y="393"/>
                  </a:lnTo>
                  <a:lnTo>
                    <a:pt x="36" y="398"/>
                  </a:lnTo>
                  <a:lnTo>
                    <a:pt x="36" y="400"/>
                  </a:lnTo>
                  <a:lnTo>
                    <a:pt x="36" y="400"/>
                  </a:lnTo>
                  <a:lnTo>
                    <a:pt x="38" y="402"/>
                  </a:lnTo>
                  <a:lnTo>
                    <a:pt x="41" y="407"/>
                  </a:lnTo>
                  <a:lnTo>
                    <a:pt x="43" y="409"/>
                  </a:lnTo>
                  <a:lnTo>
                    <a:pt x="55" y="436"/>
                  </a:lnTo>
                  <a:lnTo>
                    <a:pt x="57" y="440"/>
                  </a:lnTo>
                  <a:lnTo>
                    <a:pt x="67" y="447"/>
                  </a:lnTo>
                  <a:lnTo>
                    <a:pt x="69" y="452"/>
                  </a:lnTo>
                  <a:lnTo>
                    <a:pt x="71" y="459"/>
                  </a:lnTo>
                  <a:lnTo>
                    <a:pt x="74" y="462"/>
                  </a:lnTo>
                  <a:lnTo>
                    <a:pt x="71" y="469"/>
                  </a:lnTo>
                  <a:lnTo>
                    <a:pt x="71" y="471"/>
                  </a:lnTo>
                  <a:lnTo>
                    <a:pt x="71" y="469"/>
                  </a:lnTo>
                  <a:lnTo>
                    <a:pt x="74" y="466"/>
                  </a:lnTo>
                  <a:lnTo>
                    <a:pt x="78" y="471"/>
                  </a:lnTo>
                  <a:lnTo>
                    <a:pt x="78" y="473"/>
                  </a:lnTo>
                  <a:lnTo>
                    <a:pt x="78" y="476"/>
                  </a:lnTo>
                  <a:lnTo>
                    <a:pt x="78" y="478"/>
                  </a:lnTo>
                  <a:lnTo>
                    <a:pt x="78" y="478"/>
                  </a:lnTo>
                  <a:lnTo>
                    <a:pt x="81" y="483"/>
                  </a:lnTo>
                  <a:lnTo>
                    <a:pt x="83" y="490"/>
                  </a:lnTo>
                  <a:lnTo>
                    <a:pt x="88" y="497"/>
                  </a:lnTo>
                  <a:lnTo>
                    <a:pt x="88" y="499"/>
                  </a:lnTo>
                  <a:lnTo>
                    <a:pt x="88" y="502"/>
                  </a:lnTo>
                  <a:lnTo>
                    <a:pt x="88" y="499"/>
                  </a:lnTo>
                  <a:lnTo>
                    <a:pt x="86" y="497"/>
                  </a:lnTo>
                  <a:lnTo>
                    <a:pt x="83" y="495"/>
                  </a:lnTo>
                  <a:lnTo>
                    <a:pt x="83" y="490"/>
                  </a:lnTo>
                  <a:lnTo>
                    <a:pt x="83" y="488"/>
                  </a:lnTo>
                  <a:lnTo>
                    <a:pt x="78" y="483"/>
                  </a:lnTo>
                  <a:lnTo>
                    <a:pt x="76" y="480"/>
                  </a:lnTo>
                  <a:lnTo>
                    <a:pt x="78" y="488"/>
                  </a:lnTo>
                  <a:lnTo>
                    <a:pt x="78" y="490"/>
                  </a:lnTo>
                  <a:lnTo>
                    <a:pt x="71" y="502"/>
                  </a:lnTo>
                  <a:lnTo>
                    <a:pt x="69" y="507"/>
                  </a:lnTo>
                  <a:lnTo>
                    <a:pt x="67" y="509"/>
                  </a:lnTo>
                  <a:lnTo>
                    <a:pt x="69" y="509"/>
                  </a:lnTo>
                  <a:lnTo>
                    <a:pt x="71" y="509"/>
                  </a:lnTo>
                  <a:lnTo>
                    <a:pt x="71" y="509"/>
                  </a:lnTo>
                  <a:lnTo>
                    <a:pt x="71" y="509"/>
                  </a:lnTo>
                  <a:lnTo>
                    <a:pt x="71" y="509"/>
                  </a:lnTo>
                  <a:lnTo>
                    <a:pt x="74" y="507"/>
                  </a:lnTo>
                  <a:lnTo>
                    <a:pt x="74" y="507"/>
                  </a:lnTo>
                  <a:lnTo>
                    <a:pt x="76" y="504"/>
                  </a:lnTo>
                  <a:lnTo>
                    <a:pt x="76" y="504"/>
                  </a:lnTo>
                  <a:lnTo>
                    <a:pt x="76" y="504"/>
                  </a:lnTo>
                  <a:lnTo>
                    <a:pt x="76" y="502"/>
                  </a:lnTo>
                  <a:lnTo>
                    <a:pt x="76" y="502"/>
                  </a:lnTo>
                  <a:lnTo>
                    <a:pt x="76" y="502"/>
                  </a:lnTo>
                  <a:lnTo>
                    <a:pt x="76" y="499"/>
                  </a:lnTo>
                  <a:lnTo>
                    <a:pt x="78" y="499"/>
                  </a:lnTo>
                  <a:lnTo>
                    <a:pt x="78" y="499"/>
                  </a:lnTo>
                  <a:lnTo>
                    <a:pt x="78" y="504"/>
                  </a:lnTo>
                  <a:lnTo>
                    <a:pt x="81" y="507"/>
                  </a:lnTo>
                  <a:lnTo>
                    <a:pt x="88" y="511"/>
                  </a:lnTo>
                  <a:lnTo>
                    <a:pt x="88" y="511"/>
                  </a:lnTo>
                  <a:lnTo>
                    <a:pt x="88" y="511"/>
                  </a:lnTo>
                  <a:lnTo>
                    <a:pt x="90" y="514"/>
                  </a:lnTo>
                  <a:lnTo>
                    <a:pt x="90" y="518"/>
                  </a:lnTo>
                  <a:lnTo>
                    <a:pt x="90" y="518"/>
                  </a:lnTo>
                  <a:lnTo>
                    <a:pt x="93" y="521"/>
                  </a:lnTo>
                  <a:lnTo>
                    <a:pt x="93" y="521"/>
                  </a:lnTo>
                  <a:lnTo>
                    <a:pt x="95" y="525"/>
                  </a:lnTo>
                  <a:lnTo>
                    <a:pt x="97" y="525"/>
                  </a:lnTo>
                  <a:lnTo>
                    <a:pt x="97" y="525"/>
                  </a:lnTo>
                  <a:lnTo>
                    <a:pt x="97" y="525"/>
                  </a:lnTo>
                  <a:lnTo>
                    <a:pt x="97" y="523"/>
                  </a:lnTo>
                  <a:lnTo>
                    <a:pt x="102" y="528"/>
                  </a:lnTo>
                  <a:lnTo>
                    <a:pt x="105" y="533"/>
                  </a:lnTo>
                  <a:lnTo>
                    <a:pt x="107" y="535"/>
                  </a:lnTo>
                  <a:lnTo>
                    <a:pt x="109" y="537"/>
                  </a:lnTo>
                  <a:lnTo>
                    <a:pt x="112" y="537"/>
                  </a:lnTo>
                  <a:lnTo>
                    <a:pt x="112" y="540"/>
                  </a:lnTo>
                  <a:lnTo>
                    <a:pt x="114" y="540"/>
                  </a:lnTo>
                  <a:lnTo>
                    <a:pt x="116" y="537"/>
                  </a:lnTo>
                  <a:lnTo>
                    <a:pt x="116" y="537"/>
                  </a:lnTo>
                  <a:lnTo>
                    <a:pt x="116" y="535"/>
                  </a:lnTo>
                  <a:lnTo>
                    <a:pt x="116" y="533"/>
                  </a:lnTo>
                  <a:lnTo>
                    <a:pt x="116" y="533"/>
                  </a:lnTo>
                  <a:lnTo>
                    <a:pt x="119" y="533"/>
                  </a:lnTo>
                  <a:lnTo>
                    <a:pt x="119" y="535"/>
                  </a:lnTo>
                  <a:lnTo>
                    <a:pt x="119" y="535"/>
                  </a:lnTo>
                  <a:lnTo>
                    <a:pt x="121" y="533"/>
                  </a:lnTo>
                  <a:lnTo>
                    <a:pt x="119" y="530"/>
                  </a:lnTo>
                  <a:lnTo>
                    <a:pt x="116" y="528"/>
                  </a:lnTo>
                  <a:lnTo>
                    <a:pt x="116" y="525"/>
                  </a:lnTo>
                  <a:lnTo>
                    <a:pt x="116" y="525"/>
                  </a:lnTo>
                  <a:lnTo>
                    <a:pt x="119" y="523"/>
                  </a:lnTo>
                  <a:lnTo>
                    <a:pt x="119" y="523"/>
                  </a:lnTo>
                  <a:lnTo>
                    <a:pt x="116" y="523"/>
                  </a:lnTo>
                  <a:lnTo>
                    <a:pt x="119" y="521"/>
                  </a:lnTo>
                  <a:lnTo>
                    <a:pt x="119" y="521"/>
                  </a:lnTo>
                  <a:lnTo>
                    <a:pt x="121" y="521"/>
                  </a:lnTo>
                  <a:lnTo>
                    <a:pt x="121" y="518"/>
                  </a:lnTo>
                  <a:lnTo>
                    <a:pt x="119" y="516"/>
                  </a:lnTo>
                  <a:lnTo>
                    <a:pt x="119" y="514"/>
                  </a:lnTo>
                  <a:lnTo>
                    <a:pt x="121" y="507"/>
                  </a:lnTo>
                  <a:lnTo>
                    <a:pt x="121" y="504"/>
                  </a:lnTo>
                  <a:lnTo>
                    <a:pt x="123" y="504"/>
                  </a:lnTo>
                  <a:lnTo>
                    <a:pt x="126" y="504"/>
                  </a:lnTo>
                  <a:lnTo>
                    <a:pt x="128" y="502"/>
                  </a:lnTo>
                  <a:lnTo>
                    <a:pt x="131" y="499"/>
                  </a:lnTo>
                  <a:lnTo>
                    <a:pt x="140" y="507"/>
                  </a:lnTo>
                  <a:lnTo>
                    <a:pt x="142" y="509"/>
                  </a:lnTo>
                  <a:lnTo>
                    <a:pt x="142" y="511"/>
                  </a:lnTo>
                  <a:lnTo>
                    <a:pt x="142" y="511"/>
                  </a:lnTo>
                  <a:lnTo>
                    <a:pt x="145" y="514"/>
                  </a:lnTo>
                  <a:lnTo>
                    <a:pt x="147" y="514"/>
                  </a:lnTo>
                  <a:lnTo>
                    <a:pt x="152" y="518"/>
                  </a:lnTo>
                  <a:lnTo>
                    <a:pt x="154" y="518"/>
                  </a:lnTo>
                  <a:lnTo>
                    <a:pt x="154" y="518"/>
                  </a:lnTo>
                  <a:lnTo>
                    <a:pt x="157" y="518"/>
                  </a:lnTo>
                  <a:lnTo>
                    <a:pt x="161" y="516"/>
                  </a:lnTo>
                  <a:lnTo>
                    <a:pt x="161" y="514"/>
                  </a:lnTo>
                  <a:lnTo>
                    <a:pt x="161" y="514"/>
                  </a:lnTo>
                  <a:lnTo>
                    <a:pt x="164" y="511"/>
                  </a:lnTo>
                  <a:lnTo>
                    <a:pt x="164" y="511"/>
                  </a:lnTo>
                  <a:lnTo>
                    <a:pt x="164" y="509"/>
                  </a:lnTo>
                  <a:lnTo>
                    <a:pt x="166" y="509"/>
                  </a:lnTo>
                  <a:lnTo>
                    <a:pt x="168" y="509"/>
                  </a:lnTo>
                  <a:lnTo>
                    <a:pt x="171" y="509"/>
                  </a:lnTo>
                  <a:lnTo>
                    <a:pt x="171" y="511"/>
                  </a:lnTo>
                  <a:lnTo>
                    <a:pt x="171" y="511"/>
                  </a:lnTo>
                  <a:lnTo>
                    <a:pt x="168" y="516"/>
                  </a:lnTo>
                  <a:lnTo>
                    <a:pt x="173" y="518"/>
                  </a:lnTo>
                  <a:lnTo>
                    <a:pt x="178" y="518"/>
                  </a:lnTo>
                  <a:lnTo>
                    <a:pt x="175" y="521"/>
                  </a:lnTo>
                  <a:lnTo>
                    <a:pt x="175" y="521"/>
                  </a:lnTo>
                  <a:lnTo>
                    <a:pt x="175" y="521"/>
                  </a:lnTo>
                  <a:lnTo>
                    <a:pt x="175" y="523"/>
                  </a:lnTo>
                  <a:lnTo>
                    <a:pt x="178" y="523"/>
                  </a:lnTo>
                  <a:lnTo>
                    <a:pt x="180" y="523"/>
                  </a:lnTo>
                  <a:lnTo>
                    <a:pt x="180" y="523"/>
                  </a:lnTo>
                  <a:lnTo>
                    <a:pt x="180" y="521"/>
                  </a:lnTo>
                  <a:lnTo>
                    <a:pt x="183" y="521"/>
                  </a:lnTo>
                  <a:lnTo>
                    <a:pt x="185" y="523"/>
                  </a:lnTo>
                  <a:lnTo>
                    <a:pt x="187" y="523"/>
                  </a:lnTo>
                  <a:lnTo>
                    <a:pt x="192" y="523"/>
                  </a:lnTo>
                  <a:lnTo>
                    <a:pt x="192" y="521"/>
                  </a:lnTo>
                  <a:lnTo>
                    <a:pt x="197" y="518"/>
                  </a:lnTo>
                  <a:lnTo>
                    <a:pt x="199" y="516"/>
                  </a:lnTo>
                  <a:lnTo>
                    <a:pt x="199" y="516"/>
                  </a:lnTo>
                  <a:lnTo>
                    <a:pt x="199" y="518"/>
                  </a:lnTo>
                  <a:lnTo>
                    <a:pt x="197" y="521"/>
                  </a:lnTo>
                  <a:lnTo>
                    <a:pt x="197" y="521"/>
                  </a:lnTo>
                  <a:lnTo>
                    <a:pt x="194" y="523"/>
                  </a:lnTo>
                  <a:lnTo>
                    <a:pt x="192" y="523"/>
                  </a:lnTo>
                  <a:lnTo>
                    <a:pt x="192" y="523"/>
                  </a:lnTo>
                  <a:lnTo>
                    <a:pt x="190" y="523"/>
                  </a:lnTo>
                  <a:lnTo>
                    <a:pt x="190" y="523"/>
                  </a:lnTo>
                  <a:lnTo>
                    <a:pt x="190" y="525"/>
                  </a:lnTo>
                  <a:lnTo>
                    <a:pt x="190" y="525"/>
                  </a:lnTo>
                  <a:lnTo>
                    <a:pt x="190" y="525"/>
                  </a:lnTo>
                  <a:lnTo>
                    <a:pt x="190" y="528"/>
                  </a:lnTo>
                  <a:lnTo>
                    <a:pt x="194" y="528"/>
                  </a:lnTo>
                  <a:lnTo>
                    <a:pt x="197" y="528"/>
                  </a:lnTo>
                  <a:lnTo>
                    <a:pt x="199" y="525"/>
                  </a:lnTo>
                  <a:lnTo>
                    <a:pt x="199" y="523"/>
                  </a:lnTo>
                  <a:lnTo>
                    <a:pt x="199" y="523"/>
                  </a:lnTo>
                  <a:lnTo>
                    <a:pt x="201" y="521"/>
                  </a:lnTo>
                  <a:lnTo>
                    <a:pt x="201" y="521"/>
                  </a:lnTo>
                  <a:lnTo>
                    <a:pt x="201" y="523"/>
                  </a:lnTo>
                  <a:lnTo>
                    <a:pt x="201" y="523"/>
                  </a:lnTo>
                  <a:lnTo>
                    <a:pt x="204" y="523"/>
                  </a:lnTo>
                  <a:lnTo>
                    <a:pt x="204" y="523"/>
                  </a:lnTo>
                  <a:lnTo>
                    <a:pt x="204" y="521"/>
                  </a:lnTo>
                  <a:lnTo>
                    <a:pt x="206" y="521"/>
                  </a:lnTo>
                  <a:lnTo>
                    <a:pt x="209" y="523"/>
                  </a:lnTo>
                  <a:lnTo>
                    <a:pt x="209" y="523"/>
                  </a:lnTo>
                  <a:lnTo>
                    <a:pt x="211" y="523"/>
                  </a:lnTo>
                  <a:lnTo>
                    <a:pt x="216" y="530"/>
                  </a:lnTo>
                  <a:lnTo>
                    <a:pt x="218" y="533"/>
                  </a:lnTo>
                  <a:lnTo>
                    <a:pt x="218" y="533"/>
                  </a:lnTo>
                  <a:lnTo>
                    <a:pt x="220" y="535"/>
                  </a:lnTo>
                  <a:lnTo>
                    <a:pt x="220" y="537"/>
                  </a:lnTo>
                  <a:lnTo>
                    <a:pt x="220" y="537"/>
                  </a:lnTo>
                  <a:lnTo>
                    <a:pt x="218" y="537"/>
                  </a:lnTo>
                  <a:lnTo>
                    <a:pt x="218" y="535"/>
                  </a:lnTo>
                  <a:lnTo>
                    <a:pt x="216" y="533"/>
                  </a:lnTo>
                  <a:lnTo>
                    <a:pt x="216" y="530"/>
                  </a:lnTo>
                  <a:lnTo>
                    <a:pt x="213" y="530"/>
                  </a:lnTo>
                  <a:lnTo>
                    <a:pt x="211" y="530"/>
                  </a:lnTo>
                  <a:lnTo>
                    <a:pt x="209" y="525"/>
                  </a:lnTo>
                  <a:lnTo>
                    <a:pt x="209" y="525"/>
                  </a:lnTo>
                  <a:lnTo>
                    <a:pt x="209" y="525"/>
                  </a:lnTo>
                  <a:lnTo>
                    <a:pt x="209" y="523"/>
                  </a:lnTo>
                  <a:lnTo>
                    <a:pt x="206" y="523"/>
                  </a:lnTo>
                  <a:lnTo>
                    <a:pt x="206" y="523"/>
                  </a:lnTo>
                  <a:lnTo>
                    <a:pt x="206" y="523"/>
                  </a:lnTo>
                  <a:lnTo>
                    <a:pt x="204" y="523"/>
                  </a:lnTo>
                  <a:lnTo>
                    <a:pt x="204" y="523"/>
                  </a:lnTo>
                  <a:lnTo>
                    <a:pt x="201" y="523"/>
                  </a:lnTo>
                  <a:lnTo>
                    <a:pt x="201" y="523"/>
                  </a:lnTo>
                  <a:lnTo>
                    <a:pt x="199" y="525"/>
                  </a:lnTo>
                  <a:lnTo>
                    <a:pt x="199" y="525"/>
                  </a:lnTo>
                  <a:lnTo>
                    <a:pt x="199" y="525"/>
                  </a:lnTo>
                  <a:lnTo>
                    <a:pt x="199" y="528"/>
                  </a:lnTo>
                  <a:lnTo>
                    <a:pt x="199" y="528"/>
                  </a:lnTo>
                  <a:lnTo>
                    <a:pt x="197" y="528"/>
                  </a:lnTo>
                  <a:lnTo>
                    <a:pt x="197" y="528"/>
                  </a:lnTo>
                  <a:lnTo>
                    <a:pt x="194" y="528"/>
                  </a:lnTo>
                  <a:lnTo>
                    <a:pt x="194" y="530"/>
                  </a:lnTo>
                  <a:lnTo>
                    <a:pt x="194" y="530"/>
                  </a:lnTo>
                  <a:lnTo>
                    <a:pt x="197" y="530"/>
                  </a:lnTo>
                  <a:lnTo>
                    <a:pt x="197" y="533"/>
                  </a:lnTo>
                  <a:lnTo>
                    <a:pt x="194" y="530"/>
                  </a:lnTo>
                  <a:lnTo>
                    <a:pt x="190" y="528"/>
                  </a:lnTo>
                  <a:lnTo>
                    <a:pt x="178" y="525"/>
                  </a:lnTo>
                  <a:lnTo>
                    <a:pt x="173" y="523"/>
                  </a:lnTo>
                  <a:lnTo>
                    <a:pt x="161" y="518"/>
                  </a:lnTo>
                  <a:lnTo>
                    <a:pt x="161" y="518"/>
                  </a:lnTo>
                  <a:lnTo>
                    <a:pt x="154" y="521"/>
                  </a:lnTo>
                  <a:lnTo>
                    <a:pt x="152" y="521"/>
                  </a:lnTo>
                  <a:lnTo>
                    <a:pt x="152" y="521"/>
                  </a:lnTo>
                  <a:lnTo>
                    <a:pt x="147" y="516"/>
                  </a:lnTo>
                  <a:lnTo>
                    <a:pt x="145" y="516"/>
                  </a:lnTo>
                  <a:lnTo>
                    <a:pt x="145" y="516"/>
                  </a:lnTo>
                  <a:lnTo>
                    <a:pt x="142" y="516"/>
                  </a:lnTo>
                  <a:lnTo>
                    <a:pt x="135" y="521"/>
                  </a:lnTo>
                  <a:lnTo>
                    <a:pt x="135" y="521"/>
                  </a:lnTo>
                  <a:lnTo>
                    <a:pt x="133" y="521"/>
                  </a:lnTo>
                  <a:lnTo>
                    <a:pt x="133" y="521"/>
                  </a:lnTo>
                  <a:lnTo>
                    <a:pt x="133" y="518"/>
                  </a:lnTo>
                  <a:lnTo>
                    <a:pt x="131" y="518"/>
                  </a:lnTo>
                  <a:lnTo>
                    <a:pt x="131" y="521"/>
                  </a:lnTo>
                  <a:lnTo>
                    <a:pt x="128" y="523"/>
                  </a:lnTo>
                  <a:lnTo>
                    <a:pt x="126" y="525"/>
                  </a:lnTo>
                  <a:lnTo>
                    <a:pt x="126" y="525"/>
                  </a:lnTo>
                  <a:lnTo>
                    <a:pt x="126" y="530"/>
                  </a:lnTo>
                  <a:lnTo>
                    <a:pt x="131" y="533"/>
                  </a:lnTo>
                  <a:lnTo>
                    <a:pt x="133" y="535"/>
                  </a:lnTo>
                  <a:lnTo>
                    <a:pt x="133" y="540"/>
                  </a:lnTo>
                  <a:lnTo>
                    <a:pt x="131" y="544"/>
                  </a:lnTo>
                  <a:lnTo>
                    <a:pt x="131" y="547"/>
                  </a:lnTo>
                  <a:lnTo>
                    <a:pt x="131" y="549"/>
                  </a:lnTo>
                  <a:lnTo>
                    <a:pt x="133" y="549"/>
                  </a:lnTo>
                  <a:lnTo>
                    <a:pt x="138" y="554"/>
                  </a:lnTo>
                  <a:lnTo>
                    <a:pt x="140" y="554"/>
                  </a:lnTo>
                  <a:lnTo>
                    <a:pt x="135" y="556"/>
                  </a:lnTo>
                  <a:lnTo>
                    <a:pt x="135" y="556"/>
                  </a:lnTo>
                  <a:lnTo>
                    <a:pt x="138" y="556"/>
                  </a:lnTo>
                  <a:lnTo>
                    <a:pt x="135" y="559"/>
                  </a:lnTo>
                  <a:lnTo>
                    <a:pt x="138" y="559"/>
                  </a:lnTo>
                  <a:lnTo>
                    <a:pt x="140" y="559"/>
                  </a:lnTo>
                  <a:lnTo>
                    <a:pt x="140" y="559"/>
                  </a:lnTo>
                  <a:lnTo>
                    <a:pt x="140" y="561"/>
                  </a:lnTo>
                  <a:lnTo>
                    <a:pt x="142" y="566"/>
                  </a:lnTo>
                  <a:lnTo>
                    <a:pt x="142" y="580"/>
                  </a:lnTo>
                  <a:lnTo>
                    <a:pt x="145" y="585"/>
                  </a:lnTo>
                  <a:lnTo>
                    <a:pt x="145" y="585"/>
                  </a:lnTo>
                  <a:lnTo>
                    <a:pt x="147" y="587"/>
                  </a:lnTo>
                  <a:lnTo>
                    <a:pt x="147" y="587"/>
                  </a:lnTo>
                  <a:lnTo>
                    <a:pt x="149" y="587"/>
                  </a:lnTo>
                  <a:lnTo>
                    <a:pt x="149" y="589"/>
                  </a:lnTo>
                  <a:lnTo>
                    <a:pt x="149" y="589"/>
                  </a:lnTo>
                  <a:lnTo>
                    <a:pt x="149" y="589"/>
                  </a:lnTo>
                  <a:lnTo>
                    <a:pt x="149" y="589"/>
                  </a:lnTo>
                  <a:lnTo>
                    <a:pt x="149" y="592"/>
                  </a:lnTo>
                  <a:lnTo>
                    <a:pt x="149" y="592"/>
                  </a:lnTo>
                  <a:lnTo>
                    <a:pt x="152" y="592"/>
                  </a:lnTo>
                  <a:lnTo>
                    <a:pt x="149" y="594"/>
                  </a:lnTo>
                  <a:lnTo>
                    <a:pt x="147" y="594"/>
                  </a:lnTo>
                  <a:lnTo>
                    <a:pt x="145" y="592"/>
                  </a:lnTo>
                  <a:lnTo>
                    <a:pt x="142" y="592"/>
                  </a:lnTo>
                  <a:lnTo>
                    <a:pt x="142" y="589"/>
                  </a:lnTo>
                  <a:lnTo>
                    <a:pt x="142" y="587"/>
                  </a:lnTo>
                  <a:lnTo>
                    <a:pt x="140" y="585"/>
                  </a:lnTo>
                  <a:lnTo>
                    <a:pt x="140" y="585"/>
                  </a:lnTo>
                  <a:lnTo>
                    <a:pt x="138" y="585"/>
                  </a:lnTo>
                  <a:lnTo>
                    <a:pt x="138" y="582"/>
                  </a:lnTo>
                  <a:lnTo>
                    <a:pt x="138" y="582"/>
                  </a:lnTo>
                  <a:lnTo>
                    <a:pt x="135" y="582"/>
                  </a:lnTo>
                  <a:lnTo>
                    <a:pt x="135" y="582"/>
                  </a:lnTo>
                  <a:lnTo>
                    <a:pt x="135" y="580"/>
                  </a:lnTo>
                  <a:lnTo>
                    <a:pt x="133" y="580"/>
                  </a:lnTo>
                  <a:lnTo>
                    <a:pt x="133" y="578"/>
                  </a:lnTo>
                  <a:lnTo>
                    <a:pt x="133" y="578"/>
                  </a:lnTo>
                  <a:lnTo>
                    <a:pt x="131" y="578"/>
                  </a:lnTo>
                  <a:lnTo>
                    <a:pt x="131" y="575"/>
                  </a:lnTo>
                  <a:lnTo>
                    <a:pt x="131" y="575"/>
                  </a:lnTo>
                  <a:lnTo>
                    <a:pt x="128" y="575"/>
                  </a:lnTo>
                  <a:lnTo>
                    <a:pt x="126" y="573"/>
                  </a:lnTo>
                  <a:lnTo>
                    <a:pt x="126" y="570"/>
                  </a:lnTo>
                  <a:lnTo>
                    <a:pt x="126" y="570"/>
                  </a:lnTo>
                  <a:lnTo>
                    <a:pt x="123" y="570"/>
                  </a:lnTo>
                  <a:lnTo>
                    <a:pt x="121" y="570"/>
                  </a:lnTo>
                  <a:lnTo>
                    <a:pt x="121" y="568"/>
                  </a:lnTo>
                  <a:lnTo>
                    <a:pt x="121" y="568"/>
                  </a:lnTo>
                  <a:lnTo>
                    <a:pt x="121" y="566"/>
                  </a:lnTo>
                  <a:lnTo>
                    <a:pt x="121" y="566"/>
                  </a:lnTo>
                  <a:lnTo>
                    <a:pt x="121" y="563"/>
                  </a:lnTo>
                  <a:lnTo>
                    <a:pt x="121" y="563"/>
                  </a:lnTo>
                  <a:lnTo>
                    <a:pt x="123" y="554"/>
                  </a:lnTo>
                  <a:lnTo>
                    <a:pt x="123" y="554"/>
                  </a:lnTo>
                  <a:lnTo>
                    <a:pt x="123" y="554"/>
                  </a:lnTo>
                  <a:lnTo>
                    <a:pt x="126" y="554"/>
                  </a:lnTo>
                  <a:lnTo>
                    <a:pt x="123" y="554"/>
                  </a:lnTo>
                  <a:lnTo>
                    <a:pt x="123" y="551"/>
                  </a:lnTo>
                  <a:lnTo>
                    <a:pt x="123" y="551"/>
                  </a:lnTo>
                  <a:lnTo>
                    <a:pt x="123" y="549"/>
                  </a:lnTo>
                  <a:lnTo>
                    <a:pt x="123" y="544"/>
                  </a:lnTo>
                  <a:lnTo>
                    <a:pt x="123" y="544"/>
                  </a:lnTo>
                  <a:lnTo>
                    <a:pt x="121" y="542"/>
                  </a:lnTo>
                  <a:lnTo>
                    <a:pt x="116" y="542"/>
                  </a:lnTo>
                  <a:lnTo>
                    <a:pt x="114" y="542"/>
                  </a:lnTo>
                  <a:lnTo>
                    <a:pt x="114" y="542"/>
                  </a:lnTo>
                  <a:lnTo>
                    <a:pt x="109" y="547"/>
                  </a:lnTo>
                  <a:lnTo>
                    <a:pt x="109" y="551"/>
                  </a:lnTo>
                  <a:lnTo>
                    <a:pt x="109" y="559"/>
                  </a:lnTo>
                  <a:lnTo>
                    <a:pt x="109" y="563"/>
                  </a:lnTo>
                  <a:lnTo>
                    <a:pt x="109" y="566"/>
                  </a:lnTo>
                  <a:lnTo>
                    <a:pt x="107" y="568"/>
                  </a:lnTo>
                  <a:lnTo>
                    <a:pt x="105" y="570"/>
                  </a:lnTo>
                  <a:lnTo>
                    <a:pt x="105" y="578"/>
                  </a:lnTo>
                  <a:lnTo>
                    <a:pt x="105" y="578"/>
                  </a:lnTo>
                  <a:lnTo>
                    <a:pt x="107" y="578"/>
                  </a:lnTo>
                  <a:lnTo>
                    <a:pt x="107" y="578"/>
                  </a:lnTo>
                  <a:lnTo>
                    <a:pt x="109" y="580"/>
                  </a:lnTo>
                  <a:lnTo>
                    <a:pt x="109" y="582"/>
                  </a:lnTo>
                  <a:lnTo>
                    <a:pt x="109" y="587"/>
                  </a:lnTo>
                  <a:lnTo>
                    <a:pt x="112" y="589"/>
                  </a:lnTo>
                  <a:lnTo>
                    <a:pt x="112" y="592"/>
                  </a:lnTo>
                  <a:lnTo>
                    <a:pt x="112" y="594"/>
                  </a:lnTo>
                  <a:lnTo>
                    <a:pt x="112" y="596"/>
                  </a:lnTo>
                  <a:lnTo>
                    <a:pt x="112" y="599"/>
                  </a:lnTo>
                  <a:lnTo>
                    <a:pt x="109" y="606"/>
                  </a:lnTo>
                  <a:lnTo>
                    <a:pt x="109" y="611"/>
                  </a:lnTo>
                  <a:lnTo>
                    <a:pt x="107" y="613"/>
                  </a:lnTo>
                  <a:lnTo>
                    <a:pt x="109" y="620"/>
                  </a:lnTo>
                  <a:lnTo>
                    <a:pt x="112" y="622"/>
                  </a:lnTo>
                  <a:lnTo>
                    <a:pt x="112" y="625"/>
                  </a:lnTo>
                  <a:lnTo>
                    <a:pt x="112" y="627"/>
                  </a:lnTo>
                  <a:lnTo>
                    <a:pt x="112" y="627"/>
                  </a:lnTo>
                  <a:lnTo>
                    <a:pt x="119" y="634"/>
                  </a:lnTo>
                  <a:lnTo>
                    <a:pt x="121" y="641"/>
                  </a:lnTo>
                  <a:lnTo>
                    <a:pt x="123" y="646"/>
                  </a:lnTo>
                  <a:lnTo>
                    <a:pt x="131" y="653"/>
                  </a:lnTo>
                  <a:lnTo>
                    <a:pt x="133" y="653"/>
                  </a:lnTo>
                  <a:lnTo>
                    <a:pt x="135" y="653"/>
                  </a:lnTo>
                  <a:lnTo>
                    <a:pt x="138" y="653"/>
                  </a:lnTo>
                  <a:lnTo>
                    <a:pt x="140" y="653"/>
                  </a:lnTo>
                  <a:lnTo>
                    <a:pt x="142" y="653"/>
                  </a:lnTo>
                  <a:lnTo>
                    <a:pt x="142" y="656"/>
                  </a:lnTo>
                  <a:lnTo>
                    <a:pt x="147" y="653"/>
                  </a:lnTo>
                  <a:lnTo>
                    <a:pt x="149" y="656"/>
                  </a:lnTo>
                  <a:lnTo>
                    <a:pt x="152" y="656"/>
                  </a:lnTo>
                  <a:lnTo>
                    <a:pt x="154" y="660"/>
                  </a:lnTo>
                  <a:lnTo>
                    <a:pt x="157" y="672"/>
                  </a:lnTo>
                  <a:lnTo>
                    <a:pt x="159" y="677"/>
                  </a:lnTo>
                  <a:lnTo>
                    <a:pt x="157" y="684"/>
                  </a:lnTo>
                  <a:lnTo>
                    <a:pt x="157" y="684"/>
                  </a:lnTo>
                  <a:lnTo>
                    <a:pt x="157" y="684"/>
                  </a:lnTo>
                  <a:lnTo>
                    <a:pt x="159" y="684"/>
                  </a:lnTo>
                  <a:lnTo>
                    <a:pt x="159" y="684"/>
                  </a:lnTo>
                  <a:lnTo>
                    <a:pt x="159" y="684"/>
                  </a:lnTo>
                  <a:lnTo>
                    <a:pt x="159" y="686"/>
                  </a:lnTo>
                  <a:lnTo>
                    <a:pt x="159" y="686"/>
                  </a:lnTo>
                  <a:lnTo>
                    <a:pt x="159" y="686"/>
                  </a:lnTo>
                  <a:lnTo>
                    <a:pt x="157" y="686"/>
                  </a:lnTo>
                  <a:lnTo>
                    <a:pt x="154" y="686"/>
                  </a:lnTo>
                  <a:lnTo>
                    <a:pt x="154" y="686"/>
                  </a:lnTo>
                  <a:lnTo>
                    <a:pt x="152" y="693"/>
                  </a:lnTo>
                  <a:lnTo>
                    <a:pt x="152" y="696"/>
                  </a:lnTo>
                  <a:lnTo>
                    <a:pt x="149" y="696"/>
                  </a:lnTo>
                  <a:lnTo>
                    <a:pt x="147" y="698"/>
                  </a:lnTo>
                  <a:lnTo>
                    <a:pt x="145" y="698"/>
                  </a:lnTo>
                  <a:lnTo>
                    <a:pt x="145" y="698"/>
                  </a:lnTo>
                  <a:lnTo>
                    <a:pt x="142" y="696"/>
                  </a:lnTo>
                  <a:lnTo>
                    <a:pt x="140" y="696"/>
                  </a:lnTo>
                  <a:lnTo>
                    <a:pt x="140" y="696"/>
                  </a:lnTo>
                  <a:lnTo>
                    <a:pt x="138" y="698"/>
                  </a:lnTo>
                  <a:lnTo>
                    <a:pt x="135" y="701"/>
                  </a:lnTo>
                  <a:lnTo>
                    <a:pt x="135" y="703"/>
                  </a:lnTo>
                  <a:lnTo>
                    <a:pt x="138" y="703"/>
                  </a:lnTo>
                  <a:lnTo>
                    <a:pt x="138" y="705"/>
                  </a:lnTo>
                  <a:lnTo>
                    <a:pt x="140" y="705"/>
                  </a:lnTo>
                  <a:lnTo>
                    <a:pt x="140" y="708"/>
                  </a:lnTo>
                  <a:lnTo>
                    <a:pt x="138" y="708"/>
                  </a:lnTo>
                  <a:lnTo>
                    <a:pt x="135" y="708"/>
                  </a:lnTo>
                  <a:lnTo>
                    <a:pt x="135" y="710"/>
                  </a:lnTo>
                  <a:lnTo>
                    <a:pt x="135" y="712"/>
                  </a:lnTo>
                  <a:lnTo>
                    <a:pt x="138" y="717"/>
                  </a:lnTo>
                  <a:lnTo>
                    <a:pt x="138" y="724"/>
                  </a:lnTo>
                  <a:lnTo>
                    <a:pt x="135" y="729"/>
                  </a:lnTo>
                  <a:lnTo>
                    <a:pt x="135" y="729"/>
                  </a:lnTo>
                  <a:lnTo>
                    <a:pt x="138" y="734"/>
                  </a:lnTo>
                  <a:lnTo>
                    <a:pt x="138" y="734"/>
                  </a:lnTo>
                  <a:lnTo>
                    <a:pt x="138" y="736"/>
                  </a:lnTo>
                  <a:lnTo>
                    <a:pt x="138" y="736"/>
                  </a:lnTo>
                  <a:lnTo>
                    <a:pt x="138" y="738"/>
                  </a:lnTo>
                  <a:lnTo>
                    <a:pt x="138" y="738"/>
                  </a:lnTo>
                  <a:lnTo>
                    <a:pt x="140" y="738"/>
                  </a:lnTo>
                  <a:lnTo>
                    <a:pt x="140" y="741"/>
                  </a:lnTo>
                  <a:lnTo>
                    <a:pt x="140" y="743"/>
                  </a:lnTo>
                  <a:lnTo>
                    <a:pt x="140" y="743"/>
                  </a:lnTo>
                  <a:lnTo>
                    <a:pt x="140" y="746"/>
                  </a:lnTo>
                  <a:lnTo>
                    <a:pt x="142" y="746"/>
                  </a:lnTo>
                  <a:lnTo>
                    <a:pt x="145" y="748"/>
                  </a:lnTo>
                  <a:lnTo>
                    <a:pt x="152" y="755"/>
                  </a:lnTo>
                  <a:lnTo>
                    <a:pt x="154" y="760"/>
                  </a:lnTo>
                  <a:lnTo>
                    <a:pt x="159" y="769"/>
                  </a:lnTo>
                  <a:lnTo>
                    <a:pt x="159" y="774"/>
                  </a:lnTo>
                  <a:lnTo>
                    <a:pt x="159" y="776"/>
                  </a:lnTo>
                  <a:lnTo>
                    <a:pt x="161" y="776"/>
                  </a:lnTo>
                  <a:lnTo>
                    <a:pt x="164" y="779"/>
                  </a:lnTo>
                  <a:lnTo>
                    <a:pt x="166" y="779"/>
                  </a:lnTo>
                  <a:lnTo>
                    <a:pt x="166" y="781"/>
                  </a:lnTo>
                  <a:lnTo>
                    <a:pt x="168" y="783"/>
                  </a:lnTo>
                  <a:lnTo>
                    <a:pt x="168" y="786"/>
                  </a:lnTo>
                  <a:lnTo>
                    <a:pt x="168" y="788"/>
                  </a:lnTo>
                  <a:lnTo>
                    <a:pt x="168" y="791"/>
                  </a:lnTo>
                  <a:lnTo>
                    <a:pt x="168" y="793"/>
                  </a:lnTo>
                  <a:lnTo>
                    <a:pt x="168" y="795"/>
                  </a:lnTo>
                  <a:lnTo>
                    <a:pt x="171" y="798"/>
                  </a:lnTo>
                  <a:lnTo>
                    <a:pt x="173" y="802"/>
                  </a:lnTo>
                  <a:lnTo>
                    <a:pt x="173" y="805"/>
                  </a:lnTo>
                  <a:lnTo>
                    <a:pt x="175" y="807"/>
                  </a:lnTo>
                  <a:lnTo>
                    <a:pt x="178" y="809"/>
                  </a:lnTo>
                  <a:lnTo>
                    <a:pt x="180" y="812"/>
                  </a:lnTo>
                  <a:lnTo>
                    <a:pt x="180" y="819"/>
                  </a:lnTo>
                  <a:lnTo>
                    <a:pt x="183" y="826"/>
                  </a:lnTo>
                  <a:lnTo>
                    <a:pt x="183" y="828"/>
                  </a:lnTo>
                  <a:lnTo>
                    <a:pt x="190" y="831"/>
                  </a:lnTo>
                  <a:lnTo>
                    <a:pt x="192" y="833"/>
                  </a:lnTo>
                  <a:lnTo>
                    <a:pt x="194" y="836"/>
                  </a:lnTo>
                  <a:lnTo>
                    <a:pt x="197" y="843"/>
                  </a:lnTo>
                  <a:lnTo>
                    <a:pt x="199" y="847"/>
                  </a:lnTo>
                  <a:lnTo>
                    <a:pt x="201" y="852"/>
                  </a:lnTo>
                  <a:lnTo>
                    <a:pt x="204" y="854"/>
                  </a:lnTo>
                  <a:lnTo>
                    <a:pt x="206" y="857"/>
                  </a:lnTo>
                  <a:lnTo>
                    <a:pt x="213" y="859"/>
                  </a:lnTo>
                  <a:lnTo>
                    <a:pt x="216" y="862"/>
                  </a:lnTo>
                  <a:lnTo>
                    <a:pt x="216" y="864"/>
                  </a:lnTo>
                  <a:lnTo>
                    <a:pt x="216" y="866"/>
                  </a:lnTo>
                  <a:lnTo>
                    <a:pt x="216" y="869"/>
                  </a:lnTo>
                  <a:lnTo>
                    <a:pt x="216" y="871"/>
                  </a:lnTo>
                  <a:lnTo>
                    <a:pt x="218" y="873"/>
                  </a:lnTo>
                  <a:lnTo>
                    <a:pt x="218" y="876"/>
                  </a:lnTo>
                  <a:lnTo>
                    <a:pt x="218" y="876"/>
                  </a:lnTo>
                  <a:lnTo>
                    <a:pt x="216" y="876"/>
                  </a:lnTo>
                  <a:lnTo>
                    <a:pt x="216" y="876"/>
                  </a:lnTo>
                  <a:lnTo>
                    <a:pt x="216" y="873"/>
                  </a:lnTo>
                  <a:lnTo>
                    <a:pt x="216" y="871"/>
                  </a:lnTo>
                  <a:lnTo>
                    <a:pt x="211" y="880"/>
                  </a:lnTo>
                  <a:lnTo>
                    <a:pt x="211" y="883"/>
                  </a:lnTo>
                  <a:lnTo>
                    <a:pt x="211" y="885"/>
                  </a:lnTo>
                  <a:lnTo>
                    <a:pt x="211" y="888"/>
                  </a:lnTo>
                  <a:lnTo>
                    <a:pt x="213" y="890"/>
                  </a:lnTo>
                  <a:lnTo>
                    <a:pt x="218" y="895"/>
                  </a:lnTo>
                  <a:lnTo>
                    <a:pt x="220" y="897"/>
                  </a:lnTo>
                  <a:lnTo>
                    <a:pt x="220" y="897"/>
                  </a:lnTo>
                  <a:lnTo>
                    <a:pt x="223" y="897"/>
                  </a:lnTo>
                  <a:lnTo>
                    <a:pt x="225" y="897"/>
                  </a:lnTo>
                  <a:lnTo>
                    <a:pt x="228" y="897"/>
                  </a:lnTo>
                  <a:lnTo>
                    <a:pt x="228" y="897"/>
                  </a:lnTo>
                  <a:lnTo>
                    <a:pt x="230" y="899"/>
                  </a:lnTo>
                  <a:lnTo>
                    <a:pt x="230" y="899"/>
                  </a:lnTo>
                  <a:lnTo>
                    <a:pt x="232" y="902"/>
                  </a:lnTo>
                  <a:lnTo>
                    <a:pt x="232" y="902"/>
                  </a:lnTo>
                  <a:lnTo>
                    <a:pt x="232" y="907"/>
                  </a:lnTo>
                  <a:lnTo>
                    <a:pt x="232" y="911"/>
                  </a:lnTo>
                  <a:lnTo>
                    <a:pt x="230" y="916"/>
                  </a:lnTo>
                  <a:lnTo>
                    <a:pt x="230" y="921"/>
                  </a:lnTo>
                  <a:lnTo>
                    <a:pt x="225" y="928"/>
                  </a:lnTo>
                  <a:lnTo>
                    <a:pt x="223" y="930"/>
                  </a:lnTo>
                  <a:lnTo>
                    <a:pt x="225" y="930"/>
                  </a:lnTo>
                  <a:lnTo>
                    <a:pt x="228" y="935"/>
                  </a:lnTo>
                  <a:lnTo>
                    <a:pt x="228" y="935"/>
                  </a:lnTo>
                  <a:lnTo>
                    <a:pt x="228" y="937"/>
                  </a:lnTo>
                  <a:lnTo>
                    <a:pt x="228" y="937"/>
                  </a:lnTo>
                  <a:lnTo>
                    <a:pt x="228" y="940"/>
                  </a:lnTo>
                  <a:lnTo>
                    <a:pt x="228" y="942"/>
                  </a:lnTo>
                  <a:lnTo>
                    <a:pt x="225" y="947"/>
                  </a:lnTo>
                  <a:lnTo>
                    <a:pt x="223" y="949"/>
                  </a:lnTo>
                  <a:lnTo>
                    <a:pt x="225" y="951"/>
                  </a:lnTo>
                  <a:lnTo>
                    <a:pt x="225" y="954"/>
                  </a:lnTo>
                  <a:lnTo>
                    <a:pt x="225" y="956"/>
                  </a:lnTo>
                  <a:lnTo>
                    <a:pt x="225" y="959"/>
                  </a:lnTo>
                  <a:lnTo>
                    <a:pt x="223" y="961"/>
                  </a:lnTo>
                  <a:lnTo>
                    <a:pt x="223" y="963"/>
                  </a:lnTo>
                  <a:lnTo>
                    <a:pt x="220" y="963"/>
                  </a:lnTo>
                  <a:lnTo>
                    <a:pt x="220" y="968"/>
                  </a:lnTo>
                  <a:lnTo>
                    <a:pt x="218" y="970"/>
                  </a:lnTo>
                  <a:lnTo>
                    <a:pt x="218" y="970"/>
                  </a:lnTo>
                  <a:lnTo>
                    <a:pt x="220" y="973"/>
                  </a:lnTo>
                  <a:lnTo>
                    <a:pt x="223" y="975"/>
                  </a:lnTo>
                  <a:lnTo>
                    <a:pt x="225" y="975"/>
                  </a:lnTo>
                  <a:lnTo>
                    <a:pt x="228" y="975"/>
                  </a:lnTo>
                  <a:lnTo>
                    <a:pt x="230" y="980"/>
                  </a:lnTo>
                  <a:lnTo>
                    <a:pt x="232" y="985"/>
                  </a:lnTo>
                  <a:lnTo>
                    <a:pt x="235" y="989"/>
                  </a:lnTo>
                  <a:lnTo>
                    <a:pt x="239" y="989"/>
                  </a:lnTo>
                  <a:lnTo>
                    <a:pt x="249" y="989"/>
                  </a:lnTo>
                  <a:lnTo>
                    <a:pt x="263" y="992"/>
                  </a:lnTo>
                  <a:lnTo>
                    <a:pt x="268" y="994"/>
                  </a:lnTo>
                  <a:lnTo>
                    <a:pt x="272" y="996"/>
                  </a:lnTo>
                  <a:lnTo>
                    <a:pt x="277" y="996"/>
                  </a:lnTo>
                  <a:lnTo>
                    <a:pt x="284" y="999"/>
                  </a:lnTo>
                  <a:lnTo>
                    <a:pt x="294" y="1006"/>
                  </a:lnTo>
                  <a:lnTo>
                    <a:pt x="296" y="1006"/>
                  </a:lnTo>
                  <a:lnTo>
                    <a:pt x="298" y="1006"/>
                  </a:lnTo>
                  <a:lnTo>
                    <a:pt x="301" y="1006"/>
                  </a:lnTo>
                  <a:lnTo>
                    <a:pt x="301" y="1006"/>
                  </a:lnTo>
                  <a:lnTo>
                    <a:pt x="303" y="1008"/>
                  </a:lnTo>
                  <a:lnTo>
                    <a:pt x="306" y="1008"/>
                  </a:lnTo>
                  <a:lnTo>
                    <a:pt x="308" y="1011"/>
                  </a:lnTo>
                  <a:lnTo>
                    <a:pt x="308" y="1011"/>
                  </a:lnTo>
                  <a:lnTo>
                    <a:pt x="310" y="1011"/>
                  </a:lnTo>
                  <a:lnTo>
                    <a:pt x="310" y="1011"/>
                  </a:lnTo>
                  <a:lnTo>
                    <a:pt x="313" y="1008"/>
                  </a:lnTo>
                  <a:lnTo>
                    <a:pt x="317" y="1008"/>
                  </a:lnTo>
                  <a:lnTo>
                    <a:pt x="320" y="1011"/>
                  </a:lnTo>
                  <a:lnTo>
                    <a:pt x="322" y="1011"/>
                  </a:lnTo>
                  <a:lnTo>
                    <a:pt x="322" y="1011"/>
                  </a:lnTo>
                  <a:lnTo>
                    <a:pt x="324" y="1011"/>
                  </a:lnTo>
                  <a:lnTo>
                    <a:pt x="327" y="1013"/>
                  </a:lnTo>
                  <a:lnTo>
                    <a:pt x="332" y="1018"/>
                  </a:lnTo>
                  <a:lnTo>
                    <a:pt x="336" y="1020"/>
                  </a:lnTo>
                  <a:lnTo>
                    <a:pt x="346" y="1032"/>
                  </a:lnTo>
                  <a:lnTo>
                    <a:pt x="348" y="1034"/>
                  </a:lnTo>
                  <a:lnTo>
                    <a:pt x="351" y="1034"/>
                  </a:lnTo>
                  <a:lnTo>
                    <a:pt x="351" y="1034"/>
                  </a:lnTo>
                  <a:lnTo>
                    <a:pt x="351" y="1034"/>
                  </a:lnTo>
                  <a:lnTo>
                    <a:pt x="353" y="1037"/>
                  </a:lnTo>
                  <a:lnTo>
                    <a:pt x="351" y="1037"/>
                  </a:lnTo>
                  <a:lnTo>
                    <a:pt x="351" y="1039"/>
                  </a:lnTo>
                  <a:lnTo>
                    <a:pt x="353" y="1039"/>
                  </a:lnTo>
                  <a:lnTo>
                    <a:pt x="353" y="1041"/>
                  </a:lnTo>
                  <a:lnTo>
                    <a:pt x="353" y="1041"/>
                  </a:lnTo>
                  <a:lnTo>
                    <a:pt x="353" y="1044"/>
                  </a:lnTo>
                  <a:lnTo>
                    <a:pt x="353" y="1046"/>
                  </a:lnTo>
                  <a:lnTo>
                    <a:pt x="353" y="1046"/>
                  </a:lnTo>
                  <a:lnTo>
                    <a:pt x="353" y="1049"/>
                  </a:lnTo>
                  <a:lnTo>
                    <a:pt x="355" y="1049"/>
                  </a:lnTo>
                  <a:lnTo>
                    <a:pt x="355" y="1049"/>
                  </a:lnTo>
                  <a:lnTo>
                    <a:pt x="355" y="1051"/>
                  </a:lnTo>
                  <a:lnTo>
                    <a:pt x="355" y="1051"/>
                  </a:lnTo>
                  <a:lnTo>
                    <a:pt x="360" y="1056"/>
                  </a:lnTo>
                  <a:lnTo>
                    <a:pt x="362" y="1058"/>
                  </a:lnTo>
                  <a:lnTo>
                    <a:pt x="365" y="1058"/>
                  </a:lnTo>
                  <a:lnTo>
                    <a:pt x="365" y="1058"/>
                  </a:lnTo>
                  <a:lnTo>
                    <a:pt x="362" y="1058"/>
                  </a:lnTo>
                  <a:lnTo>
                    <a:pt x="362" y="1058"/>
                  </a:lnTo>
                  <a:lnTo>
                    <a:pt x="362" y="1056"/>
                  </a:lnTo>
                  <a:lnTo>
                    <a:pt x="365" y="1058"/>
                  </a:lnTo>
                  <a:lnTo>
                    <a:pt x="374" y="1063"/>
                  </a:lnTo>
                  <a:lnTo>
                    <a:pt x="384" y="1067"/>
                  </a:lnTo>
                  <a:lnTo>
                    <a:pt x="388" y="1070"/>
                  </a:lnTo>
                  <a:lnTo>
                    <a:pt x="391" y="1072"/>
                  </a:lnTo>
                  <a:lnTo>
                    <a:pt x="393" y="1075"/>
                  </a:lnTo>
                  <a:lnTo>
                    <a:pt x="395" y="1075"/>
                  </a:lnTo>
                  <a:lnTo>
                    <a:pt x="398" y="1072"/>
                  </a:lnTo>
                  <a:lnTo>
                    <a:pt x="412" y="1075"/>
                  </a:lnTo>
                  <a:lnTo>
                    <a:pt x="414" y="1075"/>
                  </a:lnTo>
                  <a:lnTo>
                    <a:pt x="414" y="1075"/>
                  </a:lnTo>
                  <a:lnTo>
                    <a:pt x="414" y="1075"/>
                  </a:lnTo>
                  <a:lnTo>
                    <a:pt x="417" y="1075"/>
                  </a:lnTo>
                  <a:lnTo>
                    <a:pt x="419" y="1075"/>
                  </a:lnTo>
                  <a:lnTo>
                    <a:pt x="421" y="1075"/>
                  </a:lnTo>
                  <a:lnTo>
                    <a:pt x="424" y="1077"/>
                  </a:lnTo>
                  <a:lnTo>
                    <a:pt x="426" y="1082"/>
                  </a:lnTo>
                  <a:lnTo>
                    <a:pt x="429" y="1089"/>
                  </a:lnTo>
                  <a:lnTo>
                    <a:pt x="431" y="1093"/>
                  </a:lnTo>
                  <a:lnTo>
                    <a:pt x="431" y="1098"/>
                  </a:lnTo>
                  <a:lnTo>
                    <a:pt x="433" y="1101"/>
                  </a:lnTo>
                  <a:lnTo>
                    <a:pt x="431" y="1103"/>
                  </a:lnTo>
                  <a:lnTo>
                    <a:pt x="431" y="1108"/>
                  </a:lnTo>
                  <a:lnTo>
                    <a:pt x="431" y="1108"/>
                  </a:lnTo>
                  <a:lnTo>
                    <a:pt x="429" y="1110"/>
                  </a:lnTo>
                  <a:lnTo>
                    <a:pt x="429" y="1112"/>
                  </a:lnTo>
                  <a:lnTo>
                    <a:pt x="429" y="1115"/>
                  </a:lnTo>
                  <a:lnTo>
                    <a:pt x="431" y="1115"/>
                  </a:lnTo>
                  <a:lnTo>
                    <a:pt x="431" y="1117"/>
                  </a:lnTo>
                  <a:lnTo>
                    <a:pt x="431" y="1117"/>
                  </a:lnTo>
                  <a:lnTo>
                    <a:pt x="433" y="1117"/>
                  </a:lnTo>
                  <a:lnTo>
                    <a:pt x="433" y="1115"/>
                  </a:lnTo>
                  <a:lnTo>
                    <a:pt x="436" y="1117"/>
                  </a:lnTo>
                  <a:lnTo>
                    <a:pt x="436" y="1120"/>
                  </a:lnTo>
                  <a:lnTo>
                    <a:pt x="436" y="1120"/>
                  </a:lnTo>
                  <a:lnTo>
                    <a:pt x="438" y="1120"/>
                  </a:lnTo>
                  <a:lnTo>
                    <a:pt x="438" y="1122"/>
                  </a:lnTo>
                  <a:lnTo>
                    <a:pt x="440" y="1122"/>
                  </a:lnTo>
                  <a:lnTo>
                    <a:pt x="440" y="1122"/>
                  </a:lnTo>
                  <a:lnTo>
                    <a:pt x="443" y="1120"/>
                  </a:lnTo>
                  <a:lnTo>
                    <a:pt x="443" y="1120"/>
                  </a:lnTo>
                  <a:lnTo>
                    <a:pt x="443" y="1120"/>
                  </a:lnTo>
                  <a:lnTo>
                    <a:pt x="443" y="1115"/>
                  </a:lnTo>
                  <a:lnTo>
                    <a:pt x="445" y="1115"/>
                  </a:lnTo>
                  <a:lnTo>
                    <a:pt x="445" y="1115"/>
                  </a:lnTo>
                  <a:lnTo>
                    <a:pt x="447" y="1115"/>
                  </a:lnTo>
                  <a:lnTo>
                    <a:pt x="447" y="1115"/>
                  </a:lnTo>
                  <a:lnTo>
                    <a:pt x="447" y="1115"/>
                  </a:lnTo>
                  <a:lnTo>
                    <a:pt x="450" y="1115"/>
                  </a:lnTo>
                  <a:lnTo>
                    <a:pt x="452" y="1117"/>
                  </a:lnTo>
                  <a:lnTo>
                    <a:pt x="455" y="1117"/>
                  </a:lnTo>
                  <a:lnTo>
                    <a:pt x="457" y="1117"/>
                  </a:lnTo>
                  <a:lnTo>
                    <a:pt x="459" y="1117"/>
                  </a:lnTo>
                  <a:lnTo>
                    <a:pt x="471" y="1134"/>
                  </a:lnTo>
                  <a:lnTo>
                    <a:pt x="474" y="1138"/>
                  </a:lnTo>
                  <a:lnTo>
                    <a:pt x="485" y="1146"/>
                  </a:lnTo>
                  <a:lnTo>
                    <a:pt x="490" y="1150"/>
                  </a:lnTo>
                  <a:lnTo>
                    <a:pt x="492" y="1157"/>
                  </a:lnTo>
                  <a:lnTo>
                    <a:pt x="495" y="1157"/>
                  </a:lnTo>
                  <a:lnTo>
                    <a:pt x="500" y="1162"/>
                  </a:lnTo>
                  <a:lnTo>
                    <a:pt x="500" y="1164"/>
                  </a:lnTo>
                  <a:lnTo>
                    <a:pt x="504" y="1172"/>
                  </a:lnTo>
                  <a:lnTo>
                    <a:pt x="514" y="1179"/>
                  </a:lnTo>
                  <a:lnTo>
                    <a:pt x="526" y="1202"/>
                  </a:lnTo>
                  <a:lnTo>
                    <a:pt x="528" y="1214"/>
                  </a:lnTo>
                  <a:lnTo>
                    <a:pt x="530" y="1221"/>
                  </a:lnTo>
                  <a:lnTo>
                    <a:pt x="530" y="1224"/>
                  </a:lnTo>
                  <a:lnTo>
                    <a:pt x="530" y="1226"/>
                  </a:lnTo>
                  <a:lnTo>
                    <a:pt x="530" y="1238"/>
                  </a:lnTo>
                  <a:lnTo>
                    <a:pt x="530" y="1240"/>
                  </a:lnTo>
                  <a:lnTo>
                    <a:pt x="530" y="1243"/>
                  </a:lnTo>
                  <a:lnTo>
                    <a:pt x="528" y="1243"/>
                  </a:lnTo>
                  <a:lnTo>
                    <a:pt x="528" y="1245"/>
                  </a:lnTo>
                  <a:lnTo>
                    <a:pt x="526" y="1247"/>
                  </a:lnTo>
                  <a:lnTo>
                    <a:pt x="528" y="1252"/>
                  </a:lnTo>
                  <a:lnTo>
                    <a:pt x="528" y="1254"/>
                  </a:lnTo>
                  <a:lnTo>
                    <a:pt x="528" y="1257"/>
                  </a:lnTo>
                  <a:lnTo>
                    <a:pt x="526" y="1262"/>
                  </a:lnTo>
                  <a:lnTo>
                    <a:pt x="526" y="1262"/>
                  </a:lnTo>
                  <a:lnTo>
                    <a:pt x="528" y="1264"/>
                  </a:lnTo>
                  <a:lnTo>
                    <a:pt x="528" y="1266"/>
                  </a:lnTo>
                  <a:lnTo>
                    <a:pt x="528" y="1266"/>
                  </a:lnTo>
                  <a:lnTo>
                    <a:pt x="530" y="1262"/>
                  </a:lnTo>
                  <a:lnTo>
                    <a:pt x="530" y="1262"/>
                  </a:lnTo>
                  <a:lnTo>
                    <a:pt x="533" y="1259"/>
                  </a:lnTo>
                  <a:lnTo>
                    <a:pt x="533" y="1259"/>
                  </a:lnTo>
                  <a:lnTo>
                    <a:pt x="535" y="1262"/>
                  </a:lnTo>
                  <a:lnTo>
                    <a:pt x="535" y="1262"/>
                  </a:lnTo>
                  <a:lnTo>
                    <a:pt x="537" y="1264"/>
                  </a:lnTo>
                  <a:lnTo>
                    <a:pt x="540" y="1264"/>
                  </a:lnTo>
                  <a:lnTo>
                    <a:pt x="540" y="1269"/>
                  </a:lnTo>
                  <a:lnTo>
                    <a:pt x="542" y="1271"/>
                  </a:lnTo>
                  <a:lnTo>
                    <a:pt x="542" y="1273"/>
                  </a:lnTo>
                  <a:lnTo>
                    <a:pt x="540" y="1273"/>
                  </a:lnTo>
                  <a:lnTo>
                    <a:pt x="540" y="1273"/>
                  </a:lnTo>
                  <a:lnTo>
                    <a:pt x="540" y="1271"/>
                  </a:lnTo>
                  <a:lnTo>
                    <a:pt x="537" y="1269"/>
                  </a:lnTo>
                  <a:lnTo>
                    <a:pt x="537" y="1266"/>
                  </a:lnTo>
                  <a:lnTo>
                    <a:pt x="535" y="1264"/>
                  </a:lnTo>
                  <a:lnTo>
                    <a:pt x="535" y="1264"/>
                  </a:lnTo>
                  <a:lnTo>
                    <a:pt x="535" y="1262"/>
                  </a:lnTo>
                  <a:lnTo>
                    <a:pt x="533" y="1262"/>
                  </a:lnTo>
                  <a:lnTo>
                    <a:pt x="530" y="1264"/>
                  </a:lnTo>
                  <a:lnTo>
                    <a:pt x="530" y="1264"/>
                  </a:lnTo>
                  <a:lnTo>
                    <a:pt x="533" y="1264"/>
                  </a:lnTo>
                  <a:lnTo>
                    <a:pt x="535" y="1266"/>
                  </a:lnTo>
                  <a:lnTo>
                    <a:pt x="537" y="1271"/>
                  </a:lnTo>
                  <a:lnTo>
                    <a:pt x="537" y="1273"/>
                  </a:lnTo>
                  <a:lnTo>
                    <a:pt x="537" y="1278"/>
                  </a:lnTo>
                  <a:lnTo>
                    <a:pt x="537" y="1280"/>
                  </a:lnTo>
                  <a:lnTo>
                    <a:pt x="537" y="1283"/>
                  </a:lnTo>
                  <a:lnTo>
                    <a:pt x="537" y="1285"/>
                  </a:lnTo>
                  <a:lnTo>
                    <a:pt x="537" y="1285"/>
                  </a:lnTo>
                  <a:lnTo>
                    <a:pt x="544" y="1285"/>
                  </a:lnTo>
                  <a:lnTo>
                    <a:pt x="554" y="1285"/>
                  </a:lnTo>
                  <a:lnTo>
                    <a:pt x="561" y="1285"/>
                  </a:lnTo>
                  <a:lnTo>
                    <a:pt x="568" y="1288"/>
                  </a:lnTo>
                  <a:lnTo>
                    <a:pt x="575" y="1288"/>
                  </a:lnTo>
                  <a:lnTo>
                    <a:pt x="585" y="1288"/>
                  </a:lnTo>
                  <a:lnTo>
                    <a:pt x="592" y="1288"/>
                  </a:lnTo>
                  <a:lnTo>
                    <a:pt x="599" y="1288"/>
                  </a:lnTo>
                  <a:lnTo>
                    <a:pt x="608" y="1290"/>
                  </a:lnTo>
                  <a:lnTo>
                    <a:pt x="615" y="1290"/>
                  </a:lnTo>
                  <a:lnTo>
                    <a:pt x="623" y="1290"/>
                  </a:lnTo>
                  <a:lnTo>
                    <a:pt x="630" y="1290"/>
                  </a:lnTo>
                  <a:lnTo>
                    <a:pt x="639" y="1290"/>
                  </a:lnTo>
                  <a:lnTo>
                    <a:pt x="646" y="1290"/>
                  </a:lnTo>
                  <a:lnTo>
                    <a:pt x="653" y="1292"/>
                  </a:lnTo>
                  <a:lnTo>
                    <a:pt x="670" y="1292"/>
                  </a:lnTo>
                  <a:lnTo>
                    <a:pt x="677" y="1292"/>
                  </a:lnTo>
                  <a:lnTo>
                    <a:pt x="684" y="1292"/>
                  </a:lnTo>
                  <a:lnTo>
                    <a:pt x="693" y="1295"/>
                  </a:lnTo>
                  <a:lnTo>
                    <a:pt x="701" y="1295"/>
                  </a:lnTo>
                  <a:lnTo>
                    <a:pt x="708" y="1295"/>
                  </a:lnTo>
                  <a:lnTo>
                    <a:pt x="715" y="1295"/>
                  </a:lnTo>
                  <a:lnTo>
                    <a:pt x="724" y="1295"/>
                  </a:lnTo>
                  <a:lnTo>
                    <a:pt x="731" y="1295"/>
                  </a:lnTo>
                  <a:lnTo>
                    <a:pt x="738" y="1297"/>
                  </a:lnTo>
                  <a:lnTo>
                    <a:pt x="748" y="1297"/>
                  </a:lnTo>
                  <a:lnTo>
                    <a:pt x="755" y="1297"/>
                  </a:lnTo>
                  <a:lnTo>
                    <a:pt x="762" y="1297"/>
                  </a:lnTo>
                  <a:lnTo>
                    <a:pt x="769" y="1297"/>
                  </a:lnTo>
                  <a:lnTo>
                    <a:pt x="779" y="1297"/>
                  </a:lnTo>
                  <a:lnTo>
                    <a:pt x="786" y="1297"/>
                  </a:lnTo>
                  <a:lnTo>
                    <a:pt x="790" y="1297"/>
                  </a:lnTo>
                  <a:lnTo>
                    <a:pt x="790" y="1299"/>
                  </a:lnTo>
                  <a:lnTo>
                    <a:pt x="790" y="1297"/>
                  </a:lnTo>
                  <a:lnTo>
                    <a:pt x="795" y="1295"/>
                  </a:lnTo>
                  <a:lnTo>
                    <a:pt x="805" y="1297"/>
                  </a:lnTo>
                  <a:lnTo>
                    <a:pt x="809" y="1297"/>
                  </a:lnTo>
                  <a:lnTo>
                    <a:pt x="812" y="1297"/>
                  </a:lnTo>
                  <a:lnTo>
                    <a:pt x="812" y="1295"/>
                  </a:lnTo>
                  <a:lnTo>
                    <a:pt x="812" y="1292"/>
                  </a:lnTo>
                  <a:lnTo>
                    <a:pt x="812" y="1290"/>
                  </a:lnTo>
                  <a:lnTo>
                    <a:pt x="814" y="1288"/>
                  </a:lnTo>
                  <a:lnTo>
                    <a:pt x="819" y="1285"/>
                  </a:lnTo>
                  <a:lnTo>
                    <a:pt x="819" y="1285"/>
                  </a:lnTo>
                  <a:lnTo>
                    <a:pt x="821" y="1283"/>
                  </a:lnTo>
                  <a:lnTo>
                    <a:pt x="819" y="1273"/>
                  </a:lnTo>
                  <a:lnTo>
                    <a:pt x="819" y="1271"/>
                  </a:lnTo>
                  <a:lnTo>
                    <a:pt x="821" y="1271"/>
                  </a:lnTo>
                  <a:lnTo>
                    <a:pt x="821" y="1269"/>
                  </a:lnTo>
                  <a:lnTo>
                    <a:pt x="821" y="1269"/>
                  </a:lnTo>
                  <a:lnTo>
                    <a:pt x="819" y="1264"/>
                  </a:lnTo>
                  <a:lnTo>
                    <a:pt x="814" y="1262"/>
                  </a:lnTo>
                  <a:lnTo>
                    <a:pt x="805" y="1259"/>
                  </a:lnTo>
                  <a:lnTo>
                    <a:pt x="802" y="1257"/>
                  </a:lnTo>
                  <a:lnTo>
                    <a:pt x="800" y="1252"/>
                  </a:lnTo>
                  <a:lnTo>
                    <a:pt x="800" y="1247"/>
                  </a:lnTo>
                  <a:lnTo>
                    <a:pt x="802" y="1243"/>
                  </a:lnTo>
                  <a:lnTo>
                    <a:pt x="802" y="1238"/>
                  </a:lnTo>
                  <a:lnTo>
                    <a:pt x="802" y="1231"/>
                  </a:lnTo>
                  <a:lnTo>
                    <a:pt x="802" y="1228"/>
                  </a:lnTo>
                  <a:lnTo>
                    <a:pt x="800" y="1226"/>
                  </a:lnTo>
                  <a:lnTo>
                    <a:pt x="800" y="1224"/>
                  </a:lnTo>
                  <a:lnTo>
                    <a:pt x="802" y="1219"/>
                  </a:lnTo>
                  <a:lnTo>
                    <a:pt x="802" y="1219"/>
                  </a:lnTo>
                  <a:lnTo>
                    <a:pt x="802" y="1217"/>
                  </a:lnTo>
                  <a:lnTo>
                    <a:pt x="802" y="1217"/>
                  </a:lnTo>
                  <a:lnTo>
                    <a:pt x="802" y="1214"/>
                  </a:lnTo>
                  <a:lnTo>
                    <a:pt x="802" y="1214"/>
                  </a:lnTo>
                  <a:lnTo>
                    <a:pt x="800" y="1212"/>
                  </a:lnTo>
                  <a:lnTo>
                    <a:pt x="802" y="1212"/>
                  </a:lnTo>
                  <a:lnTo>
                    <a:pt x="807" y="1212"/>
                  </a:lnTo>
                  <a:lnTo>
                    <a:pt x="809" y="1212"/>
                  </a:lnTo>
                  <a:lnTo>
                    <a:pt x="812" y="1209"/>
                  </a:lnTo>
                  <a:lnTo>
                    <a:pt x="816" y="1202"/>
                  </a:lnTo>
                  <a:lnTo>
                    <a:pt x="819" y="1200"/>
                  </a:lnTo>
                  <a:lnTo>
                    <a:pt x="819" y="1200"/>
                  </a:lnTo>
                  <a:lnTo>
                    <a:pt x="821" y="1198"/>
                  </a:lnTo>
                  <a:lnTo>
                    <a:pt x="824" y="1195"/>
                  </a:lnTo>
                  <a:lnTo>
                    <a:pt x="824" y="1195"/>
                  </a:lnTo>
                  <a:lnTo>
                    <a:pt x="824" y="1193"/>
                  </a:lnTo>
                  <a:lnTo>
                    <a:pt x="824" y="1191"/>
                  </a:lnTo>
                  <a:lnTo>
                    <a:pt x="824" y="1188"/>
                  </a:lnTo>
                  <a:lnTo>
                    <a:pt x="826" y="1188"/>
                  </a:lnTo>
                  <a:lnTo>
                    <a:pt x="826" y="1188"/>
                  </a:lnTo>
                  <a:lnTo>
                    <a:pt x="826" y="1186"/>
                  </a:lnTo>
                  <a:lnTo>
                    <a:pt x="826" y="1183"/>
                  </a:lnTo>
                  <a:lnTo>
                    <a:pt x="826" y="1181"/>
                  </a:lnTo>
                  <a:lnTo>
                    <a:pt x="828" y="1179"/>
                  </a:lnTo>
                  <a:lnTo>
                    <a:pt x="831" y="1179"/>
                  </a:lnTo>
                  <a:lnTo>
                    <a:pt x="831" y="1176"/>
                  </a:lnTo>
                  <a:lnTo>
                    <a:pt x="831" y="1174"/>
                  </a:lnTo>
                  <a:lnTo>
                    <a:pt x="831" y="1172"/>
                  </a:lnTo>
                  <a:lnTo>
                    <a:pt x="831" y="1172"/>
                  </a:lnTo>
                  <a:lnTo>
                    <a:pt x="831" y="1172"/>
                  </a:lnTo>
                  <a:lnTo>
                    <a:pt x="831" y="1169"/>
                  </a:lnTo>
                  <a:lnTo>
                    <a:pt x="831" y="1169"/>
                  </a:lnTo>
                  <a:lnTo>
                    <a:pt x="831" y="1167"/>
                  </a:lnTo>
                  <a:lnTo>
                    <a:pt x="831" y="1167"/>
                  </a:lnTo>
                  <a:lnTo>
                    <a:pt x="831" y="1162"/>
                  </a:lnTo>
                  <a:lnTo>
                    <a:pt x="831" y="1160"/>
                  </a:lnTo>
                  <a:lnTo>
                    <a:pt x="831" y="1157"/>
                  </a:lnTo>
                  <a:lnTo>
                    <a:pt x="833" y="1157"/>
                  </a:lnTo>
                  <a:lnTo>
                    <a:pt x="833" y="1155"/>
                  </a:lnTo>
                  <a:lnTo>
                    <a:pt x="833" y="1155"/>
                  </a:lnTo>
                  <a:lnTo>
                    <a:pt x="831" y="1153"/>
                  </a:lnTo>
                  <a:lnTo>
                    <a:pt x="831" y="1150"/>
                  </a:lnTo>
                  <a:lnTo>
                    <a:pt x="831" y="1150"/>
                  </a:lnTo>
                  <a:lnTo>
                    <a:pt x="831" y="1146"/>
                  </a:lnTo>
                  <a:lnTo>
                    <a:pt x="833" y="1146"/>
                  </a:lnTo>
                  <a:lnTo>
                    <a:pt x="838" y="1143"/>
                  </a:lnTo>
                  <a:lnTo>
                    <a:pt x="840" y="1141"/>
                  </a:lnTo>
                  <a:lnTo>
                    <a:pt x="842" y="1141"/>
                  </a:lnTo>
                  <a:lnTo>
                    <a:pt x="842" y="1138"/>
                  </a:lnTo>
                  <a:lnTo>
                    <a:pt x="845" y="1131"/>
                  </a:lnTo>
                  <a:lnTo>
                    <a:pt x="847" y="1129"/>
                  </a:lnTo>
                  <a:lnTo>
                    <a:pt x="847" y="1129"/>
                  </a:lnTo>
                  <a:lnTo>
                    <a:pt x="852" y="1129"/>
                  </a:lnTo>
                  <a:lnTo>
                    <a:pt x="864" y="1122"/>
                  </a:lnTo>
                  <a:lnTo>
                    <a:pt x="866" y="1122"/>
                  </a:lnTo>
                  <a:lnTo>
                    <a:pt x="869" y="1117"/>
                  </a:lnTo>
                  <a:lnTo>
                    <a:pt x="873" y="1115"/>
                  </a:lnTo>
                  <a:lnTo>
                    <a:pt x="876" y="1112"/>
                  </a:lnTo>
                  <a:lnTo>
                    <a:pt x="878" y="1110"/>
                  </a:lnTo>
                  <a:lnTo>
                    <a:pt x="878" y="1108"/>
                  </a:lnTo>
                  <a:close/>
                  <a:moveTo>
                    <a:pt x="62" y="544"/>
                  </a:moveTo>
                  <a:lnTo>
                    <a:pt x="62" y="544"/>
                  </a:lnTo>
                  <a:lnTo>
                    <a:pt x="62" y="544"/>
                  </a:lnTo>
                  <a:lnTo>
                    <a:pt x="62" y="544"/>
                  </a:lnTo>
                  <a:lnTo>
                    <a:pt x="62" y="544"/>
                  </a:lnTo>
                  <a:lnTo>
                    <a:pt x="62" y="544"/>
                  </a:lnTo>
                  <a:lnTo>
                    <a:pt x="62" y="544"/>
                  </a:lnTo>
                  <a:lnTo>
                    <a:pt x="62" y="544"/>
                  </a:lnTo>
                  <a:lnTo>
                    <a:pt x="62" y="544"/>
                  </a:lnTo>
                  <a:lnTo>
                    <a:pt x="62" y="544"/>
                  </a:lnTo>
                  <a:close/>
                  <a:moveTo>
                    <a:pt x="121" y="535"/>
                  </a:moveTo>
                  <a:lnTo>
                    <a:pt x="121" y="535"/>
                  </a:lnTo>
                  <a:lnTo>
                    <a:pt x="121" y="535"/>
                  </a:lnTo>
                  <a:lnTo>
                    <a:pt x="121" y="535"/>
                  </a:lnTo>
                  <a:lnTo>
                    <a:pt x="119" y="535"/>
                  </a:lnTo>
                  <a:lnTo>
                    <a:pt x="119" y="535"/>
                  </a:lnTo>
                  <a:lnTo>
                    <a:pt x="119" y="535"/>
                  </a:lnTo>
                  <a:lnTo>
                    <a:pt x="121" y="537"/>
                  </a:lnTo>
                  <a:lnTo>
                    <a:pt x="121" y="537"/>
                  </a:lnTo>
                  <a:lnTo>
                    <a:pt x="121" y="535"/>
                  </a:lnTo>
                  <a:lnTo>
                    <a:pt x="121" y="535"/>
                  </a:lnTo>
                  <a:lnTo>
                    <a:pt x="121" y="535"/>
                  </a:lnTo>
                  <a:lnTo>
                    <a:pt x="121" y="535"/>
                  </a:lnTo>
                  <a:close/>
                  <a:moveTo>
                    <a:pt x="126" y="540"/>
                  </a:moveTo>
                  <a:lnTo>
                    <a:pt x="126" y="542"/>
                  </a:lnTo>
                  <a:lnTo>
                    <a:pt x="126" y="542"/>
                  </a:lnTo>
                  <a:lnTo>
                    <a:pt x="126" y="544"/>
                  </a:lnTo>
                  <a:lnTo>
                    <a:pt x="126" y="542"/>
                  </a:lnTo>
                  <a:lnTo>
                    <a:pt x="126" y="542"/>
                  </a:lnTo>
                  <a:lnTo>
                    <a:pt x="126" y="542"/>
                  </a:lnTo>
                  <a:lnTo>
                    <a:pt x="126" y="542"/>
                  </a:lnTo>
                  <a:lnTo>
                    <a:pt x="126" y="540"/>
                  </a:lnTo>
                  <a:lnTo>
                    <a:pt x="126" y="540"/>
                  </a:lnTo>
                  <a:lnTo>
                    <a:pt x="126" y="540"/>
                  </a:lnTo>
                  <a:lnTo>
                    <a:pt x="126" y="540"/>
                  </a:lnTo>
                  <a:close/>
                  <a:moveTo>
                    <a:pt x="334" y="1063"/>
                  </a:moveTo>
                  <a:lnTo>
                    <a:pt x="332" y="1063"/>
                  </a:lnTo>
                  <a:lnTo>
                    <a:pt x="332" y="1063"/>
                  </a:lnTo>
                  <a:lnTo>
                    <a:pt x="329" y="1063"/>
                  </a:lnTo>
                  <a:lnTo>
                    <a:pt x="329" y="1063"/>
                  </a:lnTo>
                  <a:lnTo>
                    <a:pt x="329" y="1063"/>
                  </a:lnTo>
                  <a:lnTo>
                    <a:pt x="329" y="1063"/>
                  </a:lnTo>
                  <a:lnTo>
                    <a:pt x="332" y="1063"/>
                  </a:lnTo>
                  <a:lnTo>
                    <a:pt x="332" y="1063"/>
                  </a:lnTo>
                  <a:lnTo>
                    <a:pt x="334" y="1065"/>
                  </a:lnTo>
                  <a:lnTo>
                    <a:pt x="334" y="1065"/>
                  </a:lnTo>
                  <a:lnTo>
                    <a:pt x="334" y="1063"/>
                  </a:lnTo>
                  <a:lnTo>
                    <a:pt x="334" y="1063"/>
                  </a:lnTo>
                  <a:close/>
                  <a:moveTo>
                    <a:pt x="360" y="1134"/>
                  </a:moveTo>
                  <a:lnTo>
                    <a:pt x="360" y="1134"/>
                  </a:lnTo>
                  <a:lnTo>
                    <a:pt x="358" y="1134"/>
                  </a:lnTo>
                  <a:lnTo>
                    <a:pt x="358" y="1134"/>
                  </a:lnTo>
                  <a:lnTo>
                    <a:pt x="358" y="1136"/>
                  </a:lnTo>
                  <a:lnTo>
                    <a:pt x="358" y="1136"/>
                  </a:lnTo>
                  <a:lnTo>
                    <a:pt x="358" y="1136"/>
                  </a:lnTo>
                  <a:lnTo>
                    <a:pt x="358" y="1136"/>
                  </a:lnTo>
                  <a:lnTo>
                    <a:pt x="358" y="1136"/>
                  </a:lnTo>
                  <a:lnTo>
                    <a:pt x="360" y="1136"/>
                  </a:lnTo>
                  <a:lnTo>
                    <a:pt x="360" y="1134"/>
                  </a:lnTo>
                  <a:lnTo>
                    <a:pt x="360" y="1134"/>
                  </a:lnTo>
                  <a:lnTo>
                    <a:pt x="360" y="1134"/>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51" name="Freeform 50"/>
            <p:cNvSpPr>
              <a:spLocks/>
            </p:cNvSpPr>
            <p:nvPr/>
          </p:nvSpPr>
          <p:spPr bwMode="auto">
            <a:xfrm>
              <a:off x="1667380" y="4057095"/>
              <a:ext cx="754976" cy="875587"/>
            </a:xfrm>
            <a:custGeom>
              <a:avLst/>
              <a:gdLst>
                <a:gd name="T0" fmla="*/ 629 w 651"/>
                <a:gd name="T1" fmla="*/ 293 h 755"/>
                <a:gd name="T2" fmla="*/ 618 w 651"/>
                <a:gd name="T3" fmla="*/ 447 h 755"/>
                <a:gd name="T4" fmla="*/ 606 w 651"/>
                <a:gd name="T5" fmla="*/ 601 h 755"/>
                <a:gd name="T6" fmla="*/ 592 w 651"/>
                <a:gd name="T7" fmla="*/ 755 h 755"/>
                <a:gd name="T8" fmla="*/ 592 w 651"/>
                <a:gd name="T9" fmla="*/ 755 h 755"/>
                <a:gd name="T10" fmla="*/ 592 w 651"/>
                <a:gd name="T11" fmla="*/ 755 h 755"/>
                <a:gd name="T12" fmla="*/ 592 w 651"/>
                <a:gd name="T13" fmla="*/ 755 h 755"/>
                <a:gd name="T14" fmla="*/ 592 w 651"/>
                <a:gd name="T15" fmla="*/ 755 h 755"/>
                <a:gd name="T16" fmla="*/ 580 w 651"/>
                <a:gd name="T17" fmla="*/ 755 h 755"/>
                <a:gd name="T18" fmla="*/ 549 w 651"/>
                <a:gd name="T19" fmla="*/ 752 h 755"/>
                <a:gd name="T20" fmla="*/ 518 w 651"/>
                <a:gd name="T21" fmla="*/ 750 h 755"/>
                <a:gd name="T22" fmla="*/ 485 w 651"/>
                <a:gd name="T23" fmla="*/ 745 h 755"/>
                <a:gd name="T24" fmla="*/ 454 w 651"/>
                <a:gd name="T25" fmla="*/ 743 h 755"/>
                <a:gd name="T26" fmla="*/ 421 w 651"/>
                <a:gd name="T27" fmla="*/ 741 h 755"/>
                <a:gd name="T28" fmla="*/ 391 w 651"/>
                <a:gd name="T29" fmla="*/ 738 h 755"/>
                <a:gd name="T30" fmla="*/ 355 w 651"/>
                <a:gd name="T31" fmla="*/ 724 h 755"/>
                <a:gd name="T32" fmla="*/ 208 w 651"/>
                <a:gd name="T33" fmla="*/ 651 h 755"/>
                <a:gd name="T34" fmla="*/ 0 w 651"/>
                <a:gd name="T35" fmla="*/ 544 h 755"/>
                <a:gd name="T36" fmla="*/ 5 w 651"/>
                <a:gd name="T37" fmla="*/ 530 h 755"/>
                <a:gd name="T38" fmla="*/ 12 w 651"/>
                <a:gd name="T39" fmla="*/ 523 h 755"/>
                <a:gd name="T40" fmla="*/ 36 w 651"/>
                <a:gd name="T41" fmla="*/ 516 h 755"/>
                <a:gd name="T42" fmla="*/ 43 w 651"/>
                <a:gd name="T43" fmla="*/ 494 h 755"/>
                <a:gd name="T44" fmla="*/ 29 w 651"/>
                <a:gd name="T45" fmla="*/ 480 h 755"/>
                <a:gd name="T46" fmla="*/ 26 w 651"/>
                <a:gd name="T47" fmla="*/ 449 h 755"/>
                <a:gd name="T48" fmla="*/ 26 w 651"/>
                <a:gd name="T49" fmla="*/ 435 h 755"/>
                <a:gd name="T50" fmla="*/ 40 w 651"/>
                <a:gd name="T51" fmla="*/ 423 h 755"/>
                <a:gd name="T52" fmla="*/ 48 w 651"/>
                <a:gd name="T53" fmla="*/ 412 h 755"/>
                <a:gd name="T54" fmla="*/ 52 w 651"/>
                <a:gd name="T55" fmla="*/ 400 h 755"/>
                <a:gd name="T56" fmla="*/ 55 w 651"/>
                <a:gd name="T57" fmla="*/ 390 h 755"/>
                <a:gd name="T58" fmla="*/ 57 w 651"/>
                <a:gd name="T59" fmla="*/ 378 h 755"/>
                <a:gd name="T60" fmla="*/ 57 w 651"/>
                <a:gd name="T61" fmla="*/ 367 h 755"/>
                <a:gd name="T62" fmla="*/ 71 w 651"/>
                <a:gd name="T63" fmla="*/ 350 h 755"/>
                <a:gd name="T64" fmla="*/ 102 w 651"/>
                <a:gd name="T65" fmla="*/ 331 h 755"/>
                <a:gd name="T66" fmla="*/ 88 w 651"/>
                <a:gd name="T67" fmla="*/ 314 h 755"/>
                <a:gd name="T68" fmla="*/ 83 w 651"/>
                <a:gd name="T69" fmla="*/ 307 h 755"/>
                <a:gd name="T70" fmla="*/ 78 w 651"/>
                <a:gd name="T71" fmla="*/ 303 h 755"/>
                <a:gd name="T72" fmla="*/ 78 w 651"/>
                <a:gd name="T73" fmla="*/ 293 h 755"/>
                <a:gd name="T74" fmla="*/ 76 w 651"/>
                <a:gd name="T75" fmla="*/ 284 h 755"/>
                <a:gd name="T76" fmla="*/ 64 w 651"/>
                <a:gd name="T77" fmla="*/ 258 h 755"/>
                <a:gd name="T78" fmla="*/ 62 w 651"/>
                <a:gd name="T79" fmla="*/ 236 h 755"/>
                <a:gd name="T80" fmla="*/ 62 w 651"/>
                <a:gd name="T81" fmla="*/ 220 h 755"/>
                <a:gd name="T82" fmla="*/ 71 w 651"/>
                <a:gd name="T83" fmla="*/ 213 h 755"/>
                <a:gd name="T84" fmla="*/ 66 w 651"/>
                <a:gd name="T85" fmla="*/ 180 h 755"/>
                <a:gd name="T86" fmla="*/ 66 w 651"/>
                <a:gd name="T87" fmla="*/ 146 h 755"/>
                <a:gd name="T88" fmla="*/ 71 w 651"/>
                <a:gd name="T89" fmla="*/ 128 h 755"/>
                <a:gd name="T90" fmla="*/ 69 w 651"/>
                <a:gd name="T91" fmla="*/ 106 h 755"/>
                <a:gd name="T92" fmla="*/ 71 w 651"/>
                <a:gd name="T93" fmla="*/ 99 h 755"/>
                <a:gd name="T94" fmla="*/ 95 w 651"/>
                <a:gd name="T95" fmla="*/ 99 h 755"/>
                <a:gd name="T96" fmla="*/ 100 w 651"/>
                <a:gd name="T97" fmla="*/ 101 h 755"/>
                <a:gd name="T98" fmla="*/ 107 w 651"/>
                <a:gd name="T99" fmla="*/ 99 h 755"/>
                <a:gd name="T100" fmla="*/ 111 w 651"/>
                <a:gd name="T101" fmla="*/ 111 h 755"/>
                <a:gd name="T102" fmla="*/ 128 w 651"/>
                <a:gd name="T103" fmla="*/ 116 h 755"/>
                <a:gd name="T104" fmla="*/ 140 w 651"/>
                <a:gd name="T105" fmla="*/ 94 h 755"/>
                <a:gd name="T106" fmla="*/ 145 w 651"/>
                <a:gd name="T107" fmla="*/ 61 h 755"/>
                <a:gd name="T108" fmla="*/ 152 w 651"/>
                <a:gd name="T109" fmla="*/ 7 h 755"/>
                <a:gd name="T110" fmla="*/ 216 w 651"/>
                <a:gd name="T111" fmla="*/ 7 h 755"/>
                <a:gd name="T112" fmla="*/ 324 w 651"/>
                <a:gd name="T113" fmla="*/ 19 h 755"/>
                <a:gd name="T114" fmla="*/ 431 w 651"/>
                <a:gd name="T115" fmla="*/ 30 h 755"/>
                <a:gd name="T116" fmla="*/ 542 w 651"/>
                <a:gd name="T117" fmla="*/ 42 h 755"/>
                <a:gd name="T118" fmla="*/ 651 w 651"/>
                <a:gd name="T119" fmla="*/ 52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1" h="755">
                  <a:moveTo>
                    <a:pt x="641" y="161"/>
                  </a:moveTo>
                  <a:lnTo>
                    <a:pt x="639" y="182"/>
                  </a:lnTo>
                  <a:lnTo>
                    <a:pt x="637" y="206"/>
                  </a:lnTo>
                  <a:lnTo>
                    <a:pt x="637" y="227"/>
                  </a:lnTo>
                  <a:lnTo>
                    <a:pt x="634" y="248"/>
                  </a:lnTo>
                  <a:lnTo>
                    <a:pt x="632" y="272"/>
                  </a:lnTo>
                  <a:lnTo>
                    <a:pt x="629" y="293"/>
                  </a:lnTo>
                  <a:lnTo>
                    <a:pt x="627" y="314"/>
                  </a:lnTo>
                  <a:lnTo>
                    <a:pt x="627" y="336"/>
                  </a:lnTo>
                  <a:lnTo>
                    <a:pt x="625" y="359"/>
                  </a:lnTo>
                  <a:lnTo>
                    <a:pt x="622" y="381"/>
                  </a:lnTo>
                  <a:lnTo>
                    <a:pt x="620" y="402"/>
                  </a:lnTo>
                  <a:lnTo>
                    <a:pt x="620" y="426"/>
                  </a:lnTo>
                  <a:lnTo>
                    <a:pt x="618" y="447"/>
                  </a:lnTo>
                  <a:lnTo>
                    <a:pt x="615" y="468"/>
                  </a:lnTo>
                  <a:lnTo>
                    <a:pt x="613" y="490"/>
                  </a:lnTo>
                  <a:lnTo>
                    <a:pt x="613" y="513"/>
                  </a:lnTo>
                  <a:lnTo>
                    <a:pt x="611" y="535"/>
                  </a:lnTo>
                  <a:lnTo>
                    <a:pt x="608" y="556"/>
                  </a:lnTo>
                  <a:lnTo>
                    <a:pt x="606" y="580"/>
                  </a:lnTo>
                  <a:lnTo>
                    <a:pt x="606" y="601"/>
                  </a:lnTo>
                  <a:lnTo>
                    <a:pt x="603" y="622"/>
                  </a:lnTo>
                  <a:lnTo>
                    <a:pt x="601" y="643"/>
                  </a:lnTo>
                  <a:lnTo>
                    <a:pt x="599" y="667"/>
                  </a:lnTo>
                  <a:lnTo>
                    <a:pt x="599" y="688"/>
                  </a:lnTo>
                  <a:lnTo>
                    <a:pt x="596" y="710"/>
                  </a:lnTo>
                  <a:lnTo>
                    <a:pt x="594" y="733"/>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89" y="755"/>
                  </a:lnTo>
                  <a:lnTo>
                    <a:pt x="585" y="755"/>
                  </a:lnTo>
                  <a:lnTo>
                    <a:pt x="580" y="755"/>
                  </a:lnTo>
                  <a:lnTo>
                    <a:pt x="575" y="755"/>
                  </a:lnTo>
                  <a:lnTo>
                    <a:pt x="573" y="755"/>
                  </a:lnTo>
                  <a:lnTo>
                    <a:pt x="568" y="752"/>
                  </a:lnTo>
                  <a:lnTo>
                    <a:pt x="563" y="752"/>
                  </a:lnTo>
                  <a:lnTo>
                    <a:pt x="558" y="752"/>
                  </a:lnTo>
                  <a:lnTo>
                    <a:pt x="554" y="752"/>
                  </a:lnTo>
                  <a:lnTo>
                    <a:pt x="549" y="752"/>
                  </a:lnTo>
                  <a:lnTo>
                    <a:pt x="544" y="752"/>
                  </a:lnTo>
                  <a:lnTo>
                    <a:pt x="540" y="750"/>
                  </a:lnTo>
                  <a:lnTo>
                    <a:pt x="535" y="750"/>
                  </a:lnTo>
                  <a:lnTo>
                    <a:pt x="530" y="750"/>
                  </a:lnTo>
                  <a:lnTo>
                    <a:pt x="525" y="750"/>
                  </a:lnTo>
                  <a:lnTo>
                    <a:pt x="521" y="750"/>
                  </a:lnTo>
                  <a:lnTo>
                    <a:pt x="518" y="750"/>
                  </a:lnTo>
                  <a:lnTo>
                    <a:pt x="514" y="748"/>
                  </a:lnTo>
                  <a:lnTo>
                    <a:pt x="509" y="748"/>
                  </a:lnTo>
                  <a:lnTo>
                    <a:pt x="504" y="748"/>
                  </a:lnTo>
                  <a:lnTo>
                    <a:pt x="499" y="748"/>
                  </a:lnTo>
                  <a:lnTo>
                    <a:pt x="495" y="748"/>
                  </a:lnTo>
                  <a:lnTo>
                    <a:pt x="490" y="748"/>
                  </a:lnTo>
                  <a:lnTo>
                    <a:pt x="485" y="745"/>
                  </a:lnTo>
                  <a:lnTo>
                    <a:pt x="480" y="745"/>
                  </a:lnTo>
                  <a:lnTo>
                    <a:pt x="476" y="745"/>
                  </a:lnTo>
                  <a:lnTo>
                    <a:pt x="471" y="745"/>
                  </a:lnTo>
                  <a:lnTo>
                    <a:pt x="466" y="745"/>
                  </a:lnTo>
                  <a:lnTo>
                    <a:pt x="462" y="743"/>
                  </a:lnTo>
                  <a:lnTo>
                    <a:pt x="459" y="743"/>
                  </a:lnTo>
                  <a:lnTo>
                    <a:pt x="454" y="743"/>
                  </a:lnTo>
                  <a:lnTo>
                    <a:pt x="450" y="743"/>
                  </a:lnTo>
                  <a:lnTo>
                    <a:pt x="445" y="743"/>
                  </a:lnTo>
                  <a:lnTo>
                    <a:pt x="440" y="743"/>
                  </a:lnTo>
                  <a:lnTo>
                    <a:pt x="435" y="741"/>
                  </a:lnTo>
                  <a:lnTo>
                    <a:pt x="431" y="741"/>
                  </a:lnTo>
                  <a:lnTo>
                    <a:pt x="426" y="741"/>
                  </a:lnTo>
                  <a:lnTo>
                    <a:pt x="421" y="741"/>
                  </a:lnTo>
                  <a:lnTo>
                    <a:pt x="417" y="741"/>
                  </a:lnTo>
                  <a:lnTo>
                    <a:pt x="412" y="738"/>
                  </a:lnTo>
                  <a:lnTo>
                    <a:pt x="409" y="738"/>
                  </a:lnTo>
                  <a:lnTo>
                    <a:pt x="405" y="738"/>
                  </a:lnTo>
                  <a:lnTo>
                    <a:pt x="400" y="738"/>
                  </a:lnTo>
                  <a:lnTo>
                    <a:pt x="395" y="738"/>
                  </a:lnTo>
                  <a:lnTo>
                    <a:pt x="391" y="738"/>
                  </a:lnTo>
                  <a:lnTo>
                    <a:pt x="383" y="736"/>
                  </a:lnTo>
                  <a:lnTo>
                    <a:pt x="379" y="736"/>
                  </a:lnTo>
                  <a:lnTo>
                    <a:pt x="374" y="733"/>
                  </a:lnTo>
                  <a:lnTo>
                    <a:pt x="369" y="731"/>
                  </a:lnTo>
                  <a:lnTo>
                    <a:pt x="365" y="729"/>
                  </a:lnTo>
                  <a:lnTo>
                    <a:pt x="360" y="726"/>
                  </a:lnTo>
                  <a:lnTo>
                    <a:pt x="355" y="724"/>
                  </a:lnTo>
                  <a:lnTo>
                    <a:pt x="348" y="722"/>
                  </a:lnTo>
                  <a:lnTo>
                    <a:pt x="343" y="717"/>
                  </a:lnTo>
                  <a:lnTo>
                    <a:pt x="339" y="714"/>
                  </a:lnTo>
                  <a:lnTo>
                    <a:pt x="334" y="712"/>
                  </a:lnTo>
                  <a:lnTo>
                    <a:pt x="291" y="693"/>
                  </a:lnTo>
                  <a:lnTo>
                    <a:pt x="251" y="672"/>
                  </a:lnTo>
                  <a:lnTo>
                    <a:pt x="208" y="651"/>
                  </a:lnTo>
                  <a:lnTo>
                    <a:pt x="168" y="632"/>
                  </a:lnTo>
                  <a:lnTo>
                    <a:pt x="126" y="610"/>
                  </a:lnTo>
                  <a:lnTo>
                    <a:pt x="85" y="589"/>
                  </a:lnTo>
                  <a:lnTo>
                    <a:pt x="45" y="568"/>
                  </a:lnTo>
                  <a:lnTo>
                    <a:pt x="5" y="546"/>
                  </a:lnTo>
                  <a:lnTo>
                    <a:pt x="0" y="544"/>
                  </a:lnTo>
                  <a:lnTo>
                    <a:pt x="0" y="544"/>
                  </a:lnTo>
                  <a:lnTo>
                    <a:pt x="0" y="544"/>
                  </a:lnTo>
                  <a:lnTo>
                    <a:pt x="0" y="544"/>
                  </a:lnTo>
                  <a:lnTo>
                    <a:pt x="0" y="544"/>
                  </a:lnTo>
                  <a:lnTo>
                    <a:pt x="3" y="537"/>
                  </a:lnTo>
                  <a:lnTo>
                    <a:pt x="5" y="535"/>
                  </a:lnTo>
                  <a:lnTo>
                    <a:pt x="3" y="532"/>
                  </a:lnTo>
                  <a:lnTo>
                    <a:pt x="5" y="530"/>
                  </a:lnTo>
                  <a:lnTo>
                    <a:pt x="7" y="530"/>
                  </a:lnTo>
                  <a:lnTo>
                    <a:pt x="7" y="530"/>
                  </a:lnTo>
                  <a:lnTo>
                    <a:pt x="10" y="528"/>
                  </a:lnTo>
                  <a:lnTo>
                    <a:pt x="10" y="528"/>
                  </a:lnTo>
                  <a:lnTo>
                    <a:pt x="10" y="528"/>
                  </a:lnTo>
                  <a:lnTo>
                    <a:pt x="12" y="525"/>
                  </a:lnTo>
                  <a:lnTo>
                    <a:pt x="12" y="523"/>
                  </a:lnTo>
                  <a:lnTo>
                    <a:pt x="14" y="520"/>
                  </a:lnTo>
                  <a:lnTo>
                    <a:pt x="14" y="518"/>
                  </a:lnTo>
                  <a:lnTo>
                    <a:pt x="19" y="516"/>
                  </a:lnTo>
                  <a:lnTo>
                    <a:pt x="29" y="518"/>
                  </a:lnTo>
                  <a:lnTo>
                    <a:pt x="33" y="518"/>
                  </a:lnTo>
                  <a:lnTo>
                    <a:pt x="36" y="518"/>
                  </a:lnTo>
                  <a:lnTo>
                    <a:pt x="36" y="516"/>
                  </a:lnTo>
                  <a:lnTo>
                    <a:pt x="36" y="513"/>
                  </a:lnTo>
                  <a:lnTo>
                    <a:pt x="36" y="511"/>
                  </a:lnTo>
                  <a:lnTo>
                    <a:pt x="38" y="509"/>
                  </a:lnTo>
                  <a:lnTo>
                    <a:pt x="43" y="506"/>
                  </a:lnTo>
                  <a:lnTo>
                    <a:pt x="43" y="506"/>
                  </a:lnTo>
                  <a:lnTo>
                    <a:pt x="45" y="504"/>
                  </a:lnTo>
                  <a:lnTo>
                    <a:pt x="43" y="494"/>
                  </a:lnTo>
                  <a:lnTo>
                    <a:pt x="43" y="492"/>
                  </a:lnTo>
                  <a:lnTo>
                    <a:pt x="45" y="492"/>
                  </a:lnTo>
                  <a:lnTo>
                    <a:pt x="45" y="490"/>
                  </a:lnTo>
                  <a:lnTo>
                    <a:pt x="45" y="490"/>
                  </a:lnTo>
                  <a:lnTo>
                    <a:pt x="43" y="485"/>
                  </a:lnTo>
                  <a:lnTo>
                    <a:pt x="38" y="483"/>
                  </a:lnTo>
                  <a:lnTo>
                    <a:pt x="29" y="480"/>
                  </a:lnTo>
                  <a:lnTo>
                    <a:pt x="26" y="478"/>
                  </a:lnTo>
                  <a:lnTo>
                    <a:pt x="24" y="473"/>
                  </a:lnTo>
                  <a:lnTo>
                    <a:pt x="24" y="468"/>
                  </a:lnTo>
                  <a:lnTo>
                    <a:pt x="26" y="464"/>
                  </a:lnTo>
                  <a:lnTo>
                    <a:pt x="26" y="459"/>
                  </a:lnTo>
                  <a:lnTo>
                    <a:pt x="26" y="452"/>
                  </a:lnTo>
                  <a:lnTo>
                    <a:pt x="26" y="449"/>
                  </a:lnTo>
                  <a:lnTo>
                    <a:pt x="24" y="447"/>
                  </a:lnTo>
                  <a:lnTo>
                    <a:pt x="24" y="445"/>
                  </a:lnTo>
                  <a:lnTo>
                    <a:pt x="26" y="440"/>
                  </a:lnTo>
                  <a:lnTo>
                    <a:pt x="26" y="440"/>
                  </a:lnTo>
                  <a:lnTo>
                    <a:pt x="26" y="438"/>
                  </a:lnTo>
                  <a:lnTo>
                    <a:pt x="26" y="438"/>
                  </a:lnTo>
                  <a:lnTo>
                    <a:pt x="26" y="435"/>
                  </a:lnTo>
                  <a:lnTo>
                    <a:pt x="26" y="435"/>
                  </a:lnTo>
                  <a:lnTo>
                    <a:pt x="24" y="433"/>
                  </a:lnTo>
                  <a:lnTo>
                    <a:pt x="26" y="433"/>
                  </a:lnTo>
                  <a:lnTo>
                    <a:pt x="31" y="433"/>
                  </a:lnTo>
                  <a:lnTo>
                    <a:pt x="33" y="433"/>
                  </a:lnTo>
                  <a:lnTo>
                    <a:pt x="36" y="430"/>
                  </a:lnTo>
                  <a:lnTo>
                    <a:pt x="40" y="423"/>
                  </a:lnTo>
                  <a:lnTo>
                    <a:pt x="43" y="421"/>
                  </a:lnTo>
                  <a:lnTo>
                    <a:pt x="43" y="421"/>
                  </a:lnTo>
                  <a:lnTo>
                    <a:pt x="45" y="419"/>
                  </a:lnTo>
                  <a:lnTo>
                    <a:pt x="48" y="416"/>
                  </a:lnTo>
                  <a:lnTo>
                    <a:pt x="48" y="416"/>
                  </a:lnTo>
                  <a:lnTo>
                    <a:pt x="48" y="414"/>
                  </a:lnTo>
                  <a:lnTo>
                    <a:pt x="48" y="412"/>
                  </a:lnTo>
                  <a:lnTo>
                    <a:pt x="48" y="409"/>
                  </a:lnTo>
                  <a:lnTo>
                    <a:pt x="50" y="409"/>
                  </a:lnTo>
                  <a:lnTo>
                    <a:pt x="50" y="409"/>
                  </a:lnTo>
                  <a:lnTo>
                    <a:pt x="50" y="407"/>
                  </a:lnTo>
                  <a:lnTo>
                    <a:pt x="50" y="404"/>
                  </a:lnTo>
                  <a:lnTo>
                    <a:pt x="50" y="402"/>
                  </a:lnTo>
                  <a:lnTo>
                    <a:pt x="52" y="400"/>
                  </a:lnTo>
                  <a:lnTo>
                    <a:pt x="55" y="400"/>
                  </a:lnTo>
                  <a:lnTo>
                    <a:pt x="55" y="397"/>
                  </a:lnTo>
                  <a:lnTo>
                    <a:pt x="55" y="395"/>
                  </a:lnTo>
                  <a:lnTo>
                    <a:pt x="55" y="393"/>
                  </a:lnTo>
                  <a:lnTo>
                    <a:pt x="55" y="393"/>
                  </a:lnTo>
                  <a:lnTo>
                    <a:pt x="55" y="393"/>
                  </a:lnTo>
                  <a:lnTo>
                    <a:pt x="55" y="390"/>
                  </a:lnTo>
                  <a:lnTo>
                    <a:pt x="55" y="390"/>
                  </a:lnTo>
                  <a:lnTo>
                    <a:pt x="55" y="388"/>
                  </a:lnTo>
                  <a:lnTo>
                    <a:pt x="55" y="388"/>
                  </a:lnTo>
                  <a:lnTo>
                    <a:pt x="55" y="383"/>
                  </a:lnTo>
                  <a:lnTo>
                    <a:pt x="55" y="381"/>
                  </a:lnTo>
                  <a:lnTo>
                    <a:pt x="55" y="378"/>
                  </a:lnTo>
                  <a:lnTo>
                    <a:pt x="57" y="378"/>
                  </a:lnTo>
                  <a:lnTo>
                    <a:pt x="57" y="376"/>
                  </a:lnTo>
                  <a:lnTo>
                    <a:pt x="57" y="376"/>
                  </a:lnTo>
                  <a:lnTo>
                    <a:pt x="55" y="374"/>
                  </a:lnTo>
                  <a:lnTo>
                    <a:pt x="55" y="371"/>
                  </a:lnTo>
                  <a:lnTo>
                    <a:pt x="55" y="371"/>
                  </a:lnTo>
                  <a:lnTo>
                    <a:pt x="55" y="367"/>
                  </a:lnTo>
                  <a:lnTo>
                    <a:pt x="57" y="367"/>
                  </a:lnTo>
                  <a:lnTo>
                    <a:pt x="62" y="364"/>
                  </a:lnTo>
                  <a:lnTo>
                    <a:pt x="64" y="362"/>
                  </a:lnTo>
                  <a:lnTo>
                    <a:pt x="66" y="362"/>
                  </a:lnTo>
                  <a:lnTo>
                    <a:pt x="66" y="359"/>
                  </a:lnTo>
                  <a:lnTo>
                    <a:pt x="69" y="352"/>
                  </a:lnTo>
                  <a:lnTo>
                    <a:pt x="71" y="350"/>
                  </a:lnTo>
                  <a:lnTo>
                    <a:pt x="71" y="350"/>
                  </a:lnTo>
                  <a:lnTo>
                    <a:pt x="76" y="350"/>
                  </a:lnTo>
                  <a:lnTo>
                    <a:pt x="88" y="343"/>
                  </a:lnTo>
                  <a:lnTo>
                    <a:pt x="90" y="343"/>
                  </a:lnTo>
                  <a:lnTo>
                    <a:pt x="93" y="338"/>
                  </a:lnTo>
                  <a:lnTo>
                    <a:pt x="97" y="336"/>
                  </a:lnTo>
                  <a:lnTo>
                    <a:pt x="100" y="333"/>
                  </a:lnTo>
                  <a:lnTo>
                    <a:pt x="102" y="331"/>
                  </a:lnTo>
                  <a:lnTo>
                    <a:pt x="102" y="329"/>
                  </a:lnTo>
                  <a:lnTo>
                    <a:pt x="102" y="329"/>
                  </a:lnTo>
                  <a:lnTo>
                    <a:pt x="100" y="326"/>
                  </a:lnTo>
                  <a:lnTo>
                    <a:pt x="97" y="324"/>
                  </a:lnTo>
                  <a:lnTo>
                    <a:pt x="97" y="322"/>
                  </a:lnTo>
                  <a:lnTo>
                    <a:pt x="95" y="322"/>
                  </a:lnTo>
                  <a:lnTo>
                    <a:pt x="88" y="314"/>
                  </a:lnTo>
                  <a:lnTo>
                    <a:pt x="85" y="312"/>
                  </a:lnTo>
                  <a:lnTo>
                    <a:pt x="85" y="312"/>
                  </a:lnTo>
                  <a:lnTo>
                    <a:pt x="83" y="310"/>
                  </a:lnTo>
                  <a:lnTo>
                    <a:pt x="83" y="310"/>
                  </a:lnTo>
                  <a:lnTo>
                    <a:pt x="83" y="310"/>
                  </a:lnTo>
                  <a:lnTo>
                    <a:pt x="83" y="307"/>
                  </a:lnTo>
                  <a:lnTo>
                    <a:pt x="83" y="307"/>
                  </a:lnTo>
                  <a:lnTo>
                    <a:pt x="81" y="307"/>
                  </a:lnTo>
                  <a:lnTo>
                    <a:pt x="81" y="307"/>
                  </a:lnTo>
                  <a:lnTo>
                    <a:pt x="81" y="307"/>
                  </a:lnTo>
                  <a:lnTo>
                    <a:pt x="78" y="307"/>
                  </a:lnTo>
                  <a:lnTo>
                    <a:pt x="78" y="305"/>
                  </a:lnTo>
                  <a:lnTo>
                    <a:pt x="78" y="305"/>
                  </a:lnTo>
                  <a:lnTo>
                    <a:pt x="78" y="303"/>
                  </a:lnTo>
                  <a:lnTo>
                    <a:pt x="78" y="303"/>
                  </a:lnTo>
                  <a:lnTo>
                    <a:pt x="78" y="300"/>
                  </a:lnTo>
                  <a:lnTo>
                    <a:pt x="81" y="300"/>
                  </a:lnTo>
                  <a:lnTo>
                    <a:pt x="78" y="298"/>
                  </a:lnTo>
                  <a:lnTo>
                    <a:pt x="78" y="298"/>
                  </a:lnTo>
                  <a:lnTo>
                    <a:pt x="78" y="296"/>
                  </a:lnTo>
                  <a:lnTo>
                    <a:pt x="78" y="293"/>
                  </a:lnTo>
                  <a:lnTo>
                    <a:pt x="76" y="293"/>
                  </a:lnTo>
                  <a:lnTo>
                    <a:pt x="76" y="291"/>
                  </a:lnTo>
                  <a:lnTo>
                    <a:pt x="76" y="291"/>
                  </a:lnTo>
                  <a:lnTo>
                    <a:pt x="76" y="286"/>
                  </a:lnTo>
                  <a:lnTo>
                    <a:pt x="76" y="286"/>
                  </a:lnTo>
                  <a:lnTo>
                    <a:pt x="76" y="286"/>
                  </a:lnTo>
                  <a:lnTo>
                    <a:pt x="76" y="284"/>
                  </a:lnTo>
                  <a:lnTo>
                    <a:pt x="71" y="270"/>
                  </a:lnTo>
                  <a:lnTo>
                    <a:pt x="69" y="270"/>
                  </a:lnTo>
                  <a:lnTo>
                    <a:pt x="66" y="267"/>
                  </a:lnTo>
                  <a:lnTo>
                    <a:pt x="64" y="265"/>
                  </a:lnTo>
                  <a:lnTo>
                    <a:pt x="66" y="262"/>
                  </a:lnTo>
                  <a:lnTo>
                    <a:pt x="64" y="260"/>
                  </a:lnTo>
                  <a:lnTo>
                    <a:pt x="64" y="258"/>
                  </a:lnTo>
                  <a:lnTo>
                    <a:pt x="64" y="255"/>
                  </a:lnTo>
                  <a:lnTo>
                    <a:pt x="62" y="255"/>
                  </a:lnTo>
                  <a:lnTo>
                    <a:pt x="62" y="255"/>
                  </a:lnTo>
                  <a:lnTo>
                    <a:pt x="59" y="253"/>
                  </a:lnTo>
                  <a:lnTo>
                    <a:pt x="62" y="239"/>
                  </a:lnTo>
                  <a:lnTo>
                    <a:pt x="62" y="236"/>
                  </a:lnTo>
                  <a:lnTo>
                    <a:pt x="62" y="236"/>
                  </a:lnTo>
                  <a:lnTo>
                    <a:pt x="62" y="232"/>
                  </a:lnTo>
                  <a:lnTo>
                    <a:pt x="64" y="229"/>
                  </a:lnTo>
                  <a:lnTo>
                    <a:pt x="64" y="227"/>
                  </a:lnTo>
                  <a:lnTo>
                    <a:pt x="64" y="227"/>
                  </a:lnTo>
                  <a:lnTo>
                    <a:pt x="62" y="225"/>
                  </a:lnTo>
                  <a:lnTo>
                    <a:pt x="62" y="222"/>
                  </a:lnTo>
                  <a:lnTo>
                    <a:pt x="62" y="220"/>
                  </a:lnTo>
                  <a:lnTo>
                    <a:pt x="64" y="220"/>
                  </a:lnTo>
                  <a:lnTo>
                    <a:pt x="64" y="220"/>
                  </a:lnTo>
                  <a:lnTo>
                    <a:pt x="66" y="220"/>
                  </a:lnTo>
                  <a:lnTo>
                    <a:pt x="69" y="220"/>
                  </a:lnTo>
                  <a:lnTo>
                    <a:pt x="69" y="220"/>
                  </a:lnTo>
                  <a:lnTo>
                    <a:pt x="69" y="215"/>
                  </a:lnTo>
                  <a:lnTo>
                    <a:pt x="71" y="213"/>
                  </a:lnTo>
                  <a:lnTo>
                    <a:pt x="71" y="208"/>
                  </a:lnTo>
                  <a:lnTo>
                    <a:pt x="69" y="201"/>
                  </a:lnTo>
                  <a:lnTo>
                    <a:pt x="71" y="199"/>
                  </a:lnTo>
                  <a:lnTo>
                    <a:pt x="71" y="194"/>
                  </a:lnTo>
                  <a:lnTo>
                    <a:pt x="71" y="191"/>
                  </a:lnTo>
                  <a:lnTo>
                    <a:pt x="69" y="184"/>
                  </a:lnTo>
                  <a:lnTo>
                    <a:pt x="66" y="180"/>
                  </a:lnTo>
                  <a:lnTo>
                    <a:pt x="66" y="175"/>
                  </a:lnTo>
                  <a:lnTo>
                    <a:pt x="69" y="168"/>
                  </a:lnTo>
                  <a:lnTo>
                    <a:pt x="69" y="163"/>
                  </a:lnTo>
                  <a:lnTo>
                    <a:pt x="69" y="161"/>
                  </a:lnTo>
                  <a:lnTo>
                    <a:pt x="69" y="158"/>
                  </a:lnTo>
                  <a:lnTo>
                    <a:pt x="66" y="149"/>
                  </a:lnTo>
                  <a:lnTo>
                    <a:pt x="66" y="146"/>
                  </a:lnTo>
                  <a:lnTo>
                    <a:pt x="66" y="142"/>
                  </a:lnTo>
                  <a:lnTo>
                    <a:pt x="69" y="135"/>
                  </a:lnTo>
                  <a:lnTo>
                    <a:pt x="69" y="135"/>
                  </a:lnTo>
                  <a:lnTo>
                    <a:pt x="71" y="130"/>
                  </a:lnTo>
                  <a:lnTo>
                    <a:pt x="71" y="130"/>
                  </a:lnTo>
                  <a:lnTo>
                    <a:pt x="71" y="128"/>
                  </a:lnTo>
                  <a:lnTo>
                    <a:pt x="71" y="128"/>
                  </a:lnTo>
                  <a:lnTo>
                    <a:pt x="69" y="120"/>
                  </a:lnTo>
                  <a:lnTo>
                    <a:pt x="66" y="118"/>
                  </a:lnTo>
                  <a:lnTo>
                    <a:pt x="66" y="116"/>
                  </a:lnTo>
                  <a:lnTo>
                    <a:pt x="66" y="111"/>
                  </a:lnTo>
                  <a:lnTo>
                    <a:pt x="69" y="111"/>
                  </a:lnTo>
                  <a:lnTo>
                    <a:pt x="69" y="109"/>
                  </a:lnTo>
                  <a:lnTo>
                    <a:pt x="69" y="106"/>
                  </a:lnTo>
                  <a:lnTo>
                    <a:pt x="69" y="104"/>
                  </a:lnTo>
                  <a:lnTo>
                    <a:pt x="69" y="104"/>
                  </a:lnTo>
                  <a:lnTo>
                    <a:pt x="69" y="101"/>
                  </a:lnTo>
                  <a:lnTo>
                    <a:pt x="71" y="101"/>
                  </a:lnTo>
                  <a:lnTo>
                    <a:pt x="71" y="101"/>
                  </a:lnTo>
                  <a:lnTo>
                    <a:pt x="71" y="99"/>
                  </a:lnTo>
                  <a:lnTo>
                    <a:pt x="71" y="99"/>
                  </a:lnTo>
                  <a:lnTo>
                    <a:pt x="76" y="99"/>
                  </a:lnTo>
                  <a:lnTo>
                    <a:pt x="78" y="97"/>
                  </a:lnTo>
                  <a:lnTo>
                    <a:pt x="85" y="97"/>
                  </a:lnTo>
                  <a:lnTo>
                    <a:pt x="88" y="97"/>
                  </a:lnTo>
                  <a:lnTo>
                    <a:pt x="88" y="97"/>
                  </a:lnTo>
                  <a:lnTo>
                    <a:pt x="88" y="97"/>
                  </a:lnTo>
                  <a:lnTo>
                    <a:pt x="95" y="99"/>
                  </a:lnTo>
                  <a:lnTo>
                    <a:pt x="95" y="99"/>
                  </a:lnTo>
                  <a:lnTo>
                    <a:pt x="95" y="99"/>
                  </a:lnTo>
                  <a:lnTo>
                    <a:pt x="95" y="99"/>
                  </a:lnTo>
                  <a:lnTo>
                    <a:pt x="97" y="101"/>
                  </a:lnTo>
                  <a:lnTo>
                    <a:pt x="97" y="101"/>
                  </a:lnTo>
                  <a:lnTo>
                    <a:pt x="97" y="101"/>
                  </a:lnTo>
                  <a:lnTo>
                    <a:pt x="100" y="101"/>
                  </a:lnTo>
                  <a:lnTo>
                    <a:pt x="100" y="101"/>
                  </a:lnTo>
                  <a:lnTo>
                    <a:pt x="100" y="101"/>
                  </a:lnTo>
                  <a:lnTo>
                    <a:pt x="104" y="99"/>
                  </a:lnTo>
                  <a:lnTo>
                    <a:pt x="104" y="99"/>
                  </a:lnTo>
                  <a:lnTo>
                    <a:pt x="104" y="99"/>
                  </a:lnTo>
                  <a:lnTo>
                    <a:pt x="104" y="99"/>
                  </a:lnTo>
                  <a:lnTo>
                    <a:pt x="107" y="99"/>
                  </a:lnTo>
                  <a:lnTo>
                    <a:pt x="107" y="99"/>
                  </a:lnTo>
                  <a:lnTo>
                    <a:pt x="107" y="101"/>
                  </a:lnTo>
                  <a:lnTo>
                    <a:pt x="109" y="101"/>
                  </a:lnTo>
                  <a:lnTo>
                    <a:pt x="109" y="101"/>
                  </a:lnTo>
                  <a:lnTo>
                    <a:pt x="109" y="104"/>
                  </a:lnTo>
                  <a:lnTo>
                    <a:pt x="111" y="104"/>
                  </a:lnTo>
                  <a:lnTo>
                    <a:pt x="111" y="111"/>
                  </a:lnTo>
                  <a:lnTo>
                    <a:pt x="114" y="111"/>
                  </a:lnTo>
                  <a:lnTo>
                    <a:pt x="114" y="113"/>
                  </a:lnTo>
                  <a:lnTo>
                    <a:pt x="116" y="116"/>
                  </a:lnTo>
                  <a:lnTo>
                    <a:pt x="119" y="118"/>
                  </a:lnTo>
                  <a:lnTo>
                    <a:pt x="121" y="118"/>
                  </a:lnTo>
                  <a:lnTo>
                    <a:pt x="126" y="118"/>
                  </a:lnTo>
                  <a:lnTo>
                    <a:pt x="128" y="116"/>
                  </a:lnTo>
                  <a:lnTo>
                    <a:pt x="130" y="111"/>
                  </a:lnTo>
                  <a:lnTo>
                    <a:pt x="133" y="106"/>
                  </a:lnTo>
                  <a:lnTo>
                    <a:pt x="135" y="101"/>
                  </a:lnTo>
                  <a:lnTo>
                    <a:pt x="137" y="99"/>
                  </a:lnTo>
                  <a:lnTo>
                    <a:pt x="140" y="97"/>
                  </a:lnTo>
                  <a:lnTo>
                    <a:pt x="140" y="97"/>
                  </a:lnTo>
                  <a:lnTo>
                    <a:pt x="140" y="94"/>
                  </a:lnTo>
                  <a:lnTo>
                    <a:pt x="140" y="90"/>
                  </a:lnTo>
                  <a:lnTo>
                    <a:pt x="140" y="90"/>
                  </a:lnTo>
                  <a:lnTo>
                    <a:pt x="142" y="87"/>
                  </a:lnTo>
                  <a:lnTo>
                    <a:pt x="142" y="83"/>
                  </a:lnTo>
                  <a:lnTo>
                    <a:pt x="142" y="75"/>
                  </a:lnTo>
                  <a:lnTo>
                    <a:pt x="145" y="68"/>
                  </a:lnTo>
                  <a:lnTo>
                    <a:pt x="145" y="61"/>
                  </a:lnTo>
                  <a:lnTo>
                    <a:pt x="145" y="52"/>
                  </a:lnTo>
                  <a:lnTo>
                    <a:pt x="147" y="45"/>
                  </a:lnTo>
                  <a:lnTo>
                    <a:pt x="147" y="35"/>
                  </a:lnTo>
                  <a:lnTo>
                    <a:pt x="149" y="28"/>
                  </a:lnTo>
                  <a:lnTo>
                    <a:pt x="149" y="21"/>
                  </a:lnTo>
                  <a:lnTo>
                    <a:pt x="152" y="14"/>
                  </a:lnTo>
                  <a:lnTo>
                    <a:pt x="152" y="7"/>
                  </a:lnTo>
                  <a:lnTo>
                    <a:pt x="152" y="2"/>
                  </a:lnTo>
                  <a:lnTo>
                    <a:pt x="152" y="0"/>
                  </a:lnTo>
                  <a:lnTo>
                    <a:pt x="152" y="0"/>
                  </a:lnTo>
                  <a:lnTo>
                    <a:pt x="168" y="0"/>
                  </a:lnTo>
                  <a:lnTo>
                    <a:pt x="182" y="2"/>
                  </a:lnTo>
                  <a:lnTo>
                    <a:pt x="199" y="4"/>
                  </a:lnTo>
                  <a:lnTo>
                    <a:pt x="216" y="7"/>
                  </a:lnTo>
                  <a:lnTo>
                    <a:pt x="230" y="9"/>
                  </a:lnTo>
                  <a:lnTo>
                    <a:pt x="246" y="9"/>
                  </a:lnTo>
                  <a:lnTo>
                    <a:pt x="260" y="12"/>
                  </a:lnTo>
                  <a:lnTo>
                    <a:pt x="277" y="14"/>
                  </a:lnTo>
                  <a:lnTo>
                    <a:pt x="291" y="16"/>
                  </a:lnTo>
                  <a:lnTo>
                    <a:pt x="308" y="19"/>
                  </a:lnTo>
                  <a:lnTo>
                    <a:pt x="324" y="19"/>
                  </a:lnTo>
                  <a:lnTo>
                    <a:pt x="339" y="21"/>
                  </a:lnTo>
                  <a:lnTo>
                    <a:pt x="355" y="23"/>
                  </a:lnTo>
                  <a:lnTo>
                    <a:pt x="369" y="23"/>
                  </a:lnTo>
                  <a:lnTo>
                    <a:pt x="386" y="26"/>
                  </a:lnTo>
                  <a:lnTo>
                    <a:pt x="400" y="28"/>
                  </a:lnTo>
                  <a:lnTo>
                    <a:pt x="417" y="30"/>
                  </a:lnTo>
                  <a:lnTo>
                    <a:pt x="431" y="30"/>
                  </a:lnTo>
                  <a:lnTo>
                    <a:pt x="447" y="33"/>
                  </a:lnTo>
                  <a:lnTo>
                    <a:pt x="464" y="35"/>
                  </a:lnTo>
                  <a:lnTo>
                    <a:pt x="478" y="35"/>
                  </a:lnTo>
                  <a:lnTo>
                    <a:pt x="495" y="38"/>
                  </a:lnTo>
                  <a:lnTo>
                    <a:pt x="509" y="38"/>
                  </a:lnTo>
                  <a:lnTo>
                    <a:pt x="525" y="40"/>
                  </a:lnTo>
                  <a:lnTo>
                    <a:pt x="542" y="42"/>
                  </a:lnTo>
                  <a:lnTo>
                    <a:pt x="556" y="42"/>
                  </a:lnTo>
                  <a:lnTo>
                    <a:pt x="573" y="45"/>
                  </a:lnTo>
                  <a:lnTo>
                    <a:pt x="587" y="45"/>
                  </a:lnTo>
                  <a:lnTo>
                    <a:pt x="603" y="47"/>
                  </a:lnTo>
                  <a:lnTo>
                    <a:pt x="618" y="49"/>
                  </a:lnTo>
                  <a:lnTo>
                    <a:pt x="634" y="49"/>
                  </a:lnTo>
                  <a:lnTo>
                    <a:pt x="651" y="52"/>
                  </a:lnTo>
                  <a:lnTo>
                    <a:pt x="648" y="73"/>
                  </a:lnTo>
                  <a:lnTo>
                    <a:pt x="646" y="94"/>
                  </a:lnTo>
                  <a:lnTo>
                    <a:pt x="644" y="118"/>
                  </a:lnTo>
                  <a:lnTo>
                    <a:pt x="644" y="139"/>
                  </a:lnTo>
                  <a:lnTo>
                    <a:pt x="641" y="161"/>
                  </a:lnTo>
                  <a:lnTo>
                    <a:pt x="641" y="161"/>
                  </a:lnTo>
                  <a:close/>
                </a:path>
              </a:pathLst>
            </a:custGeom>
            <a:solidFill>
              <a:schemeClr val="accent4"/>
            </a:solid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52" name="Freeform 51"/>
            <p:cNvSpPr>
              <a:spLocks/>
            </p:cNvSpPr>
            <p:nvPr/>
          </p:nvSpPr>
          <p:spPr bwMode="auto">
            <a:xfrm>
              <a:off x="4098147" y="4180025"/>
              <a:ext cx="584497" cy="535790"/>
            </a:xfrm>
            <a:custGeom>
              <a:avLst/>
              <a:gdLst>
                <a:gd name="T0" fmla="*/ 504 w 504"/>
                <a:gd name="T1" fmla="*/ 71 h 462"/>
                <a:gd name="T2" fmla="*/ 494 w 504"/>
                <a:gd name="T3" fmla="*/ 74 h 462"/>
                <a:gd name="T4" fmla="*/ 478 w 504"/>
                <a:gd name="T5" fmla="*/ 95 h 462"/>
                <a:gd name="T6" fmla="*/ 480 w 504"/>
                <a:gd name="T7" fmla="*/ 109 h 462"/>
                <a:gd name="T8" fmla="*/ 480 w 504"/>
                <a:gd name="T9" fmla="*/ 119 h 462"/>
                <a:gd name="T10" fmla="*/ 473 w 504"/>
                <a:gd name="T11" fmla="*/ 128 h 462"/>
                <a:gd name="T12" fmla="*/ 466 w 504"/>
                <a:gd name="T13" fmla="*/ 149 h 462"/>
                <a:gd name="T14" fmla="*/ 466 w 504"/>
                <a:gd name="T15" fmla="*/ 171 h 462"/>
                <a:gd name="T16" fmla="*/ 459 w 504"/>
                <a:gd name="T17" fmla="*/ 180 h 462"/>
                <a:gd name="T18" fmla="*/ 449 w 504"/>
                <a:gd name="T19" fmla="*/ 187 h 462"/>
                <a:gd name="T20" fmla="*/ 435 w 504"/>
                <a:gd name="T21" fmla="*/ 211 h 462"/>
                <a:gd name="T22" fmla="*/ 435 w 504"/>
                <a:gd name="T23" fmla="*/ 223 h 462"/>
                <a:gd name="T24" fmla="*/ 426 w 504"/>
                <a:gd name="T25" fmla="*/ 230 h 462"/>
                <a:gd name="T26" fmla="*/ 423 w 504"/>
                <a:gd name="T27" fmla="*/ 265 h 462"/>
                <a:gd name="T28" fmla="*/ 409 w 504"/>
                <a:gd name="T29" fmla="*/ 268 h 462"/>
                <a:gd name="T30" fmla="*/ 412 w 504"/>
                <a:gd name="T31" fmla="*/ 277 h 462"/>
                <a:gd name="T32" fmla="*/ 404 w 504"/>
                <a:gd name="T33" fmla="*/ 279 h 462"/>
                <a:gd name="T34" fmla="*/ 393 w 504"/>
                <a:gd name="T35" fmla="*/ 296 h 462"/>
                <a:gd name="T36" fmla="*/ 397 w 504"/>
                <a:gd name="T37" fmla="*/ 313 h 462"/>
                <a:gd name="T38" fmla="*/ 381 w 504"/>
                <a:gd name="T39" fmla="*/ 320 h 462"/>
                <a:gd name="T40" fmla="*/ 386 w 504"/>
                <a:gd name="T41" fmla="*/ 329 h 462"/>
                <a:gd name="T42" fmla="*/ 386 w 504"/>
                <a:gd name="T43" fmla="*/ 343 h 462"/>
                <a:gd name="T44" fmla="*/ 376 w 504"/>
                <a:gd name="T45" fmla="*/ 350 h 462"/>
                <a:gd name="T46" fmla="*/ 376 w 504"/>
                <a:gd name="T47" fmla="*/ 362 h 462"/>
                <a:gd name="T48" fmla="*/ 371 w 504"/>
                <a:gd name="T49" fmla="*/ 372 h 462"/>
                <a:gd name="T50" fmla="*/ 378 w 504"/>
                <a:gd name="T51" fmla="*/ 381 h 462"/>
                <a:gd name="T52" fmla="*/ 378 w 504"/>
                <a:gd name="T53" fmla="*/ 400 h 462"/>
                <a:gd name="T54" fmla="*/ 386 w 504"/>
                <a:gd name="T55" fmla="*/ 410 h 462"/>
                <a:gd name="T56" fmla="*/ 383 w 504"/>
                <a:gd name="T57" fmla="*/ 426 h 462"/>
                <a:gd name="T58" fmla="*/ 343 w 504"/>
                <a:gd name="T59" fmla="*/ 445 h 462"/>
                <a:gd name="T60" fmla="*/ 232 w 504"/>
                <a:gd name="T61" fmla="*/ 452 h 462"/>
                <a:gd name="T62" fmla="*/ 118 w 504"/>
                <a:gd name="T63" fmla="*/ 459 h 462"/>
                <a:gd name="T64" fmla="*/ 78 w 504"/>
                <a:gd name="T65" fmla="*/ 403 h 462"/>
                <a:gd name="T66" fmla="*/ 71 w 504"/>
                <a:gd name="T67" fmla="*/ 393 h 462"/>
                <a:gd name="T68" fmla="*/ 59 w 504"/>
                <a:gd name="T69" fmla="*/ 393 h 462"/>
                <a:gd name="T70" fmla="*/ 47 w 504"/>
                <a:gd name="T71" fmla="*/ 395 h 462"/>
                <a:gd name="T72" fmla="*/ 40 w 504"/>
                <a:gd name="T73" fmla="*/ 393 h 462"/>
                <a:gd name="T74" fmla="*/ 31 w 504"/>
                <a:gd name="T75" fmla="*/ 358 h 462"/>
                <a:gd name="T76" fmla="*/ 26 w 504"/>
                <a:gd name="T77" fmla="*/ 197 h 462"/>
                <a:gd name="T78" fmla="*/ 9 w 504"/>
                <a:gd name="T79" fmla="*/ 83 h 462"/>
                <a:gd name="T80" fmla="*/ 83 w 504"/>
                <a:gd name="T81" fmla="*/ 26 h 462"/>
                <a:gd name="T82" fmla="*/ 248 w 504"/>
                <a:gd name="T83" fmla="*/ 17 h 462"/>
                <a:gd name="T84" fmla="*/ 414 w 504"/>
                <a:gd name="T85" fmla="*/ 3 h 462"/>
                <a:gd name="T86" fmla="*/ 449 w 504"/>
                <a:gd name="T87" fmla="*/ 5 h 462"/>
                <a:gd name="T88" fmla="*/ 452 w 504"/>
                <a:gd name="T89" fmla="*/ 7 h 462"/>
                <a:gd name="T90" fmla="*/ 456 w 504"/>
                <a:gd name="T91" fmla="*/ 12 h 462"/>
                <a:gd name="T92" fmla="*/ 459 w 504"/>
                <a:gd name="T93" fmla="*/ 17 h 462"/>
                <a:gd name="T94" fmla="*/ 461 w 504"/>
                <a:gd name="T95" fmla="*/ 26 h 462"/>
                <a:gd name="T96" fmla="*/ 459 w 504"/>
                <a:gd name="T97" fmla="*/ 29 h 462"/>
                <a:gd name="T98" fmla="*/ 454 w 504"/>
                <a:gd name="T99" fmla="*/ 33 h 462"/>
                <a:gd name="T100" fmla="*/ 449 w 504"/>
                <a:gd name="T101" fmla="*/ 38 h 462"/>
                <a:gd name="T102" fmla="*/ 445 w 504"/>
                <a:gd name="T103" fmla="*/ 43 h 462"/>
                <a:gd name="T104" fmla="*/ 445 w 504"/>
                <a:gd name="T105" fmla="*/ 48 h 462"/>
                <a:gd name="T106" fmla="*/ 440 w 504"/>
                <a:gd name="T107" fmla="*/ 50 h 462"/>
                <a:gd name="T108" fmla="*/ 433 w 504"/>
                <a:gd name="T109" fmla="*/ 64 h 462"/>
                <a:gd name="T110" fmla="*/ 454 w 504"/>
                <a:gd name="T111" fmla="*/ 64 h 462"/>
                <a:gd name="T112" fmla="*/ 497 w 504"/>
                <a:gd name="T113" fmla="*/ 57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4" h="462">
                  <a:moveTo>
                    <a:pt x="499" y="57"/>
                  </a:moveTo>
                  <a:lnTo>
                    <a:pt x="499" y="59"/>
                  </a:lnTo>
                  <a:lnTo>
                    <a:pt x="499" y="62"/>
                  </a:lnTo>
                  <a:lnTo>
                    <a:pt x="504" y="64"/>
                  </a:lnTo>
                  <a:lnTo>
                    <a:pt x="504" y="69"/>
                  </a:lnTo>
                  <a:lnTo>
                    <a:pt x="504" y="71"/>
                  </a:lnTo>
                  <a:lnTo>
                    <a:pt x="504" y="71"/>
                  </a:lnTo>
                  <a:lnTo>
                    <a:pt x="499" y="69"/>
                  </a:lnTo>
                  <a:lnTo>
                    <a:pt x="497" y="69"/>
                  </a:lnTo>
                  <a:lnTo>
                    <a:pt x="494" y="69"/>
                  </a:lnTo>
                  <a:lnTo>
                    <a:pt x="494" y="71"/>
                  </a:lnTo>
                  <a:lnTo>
                    <a:pt x="494" y="74"/>
                  </a:lnTo>
                  <a:lnTo>
                    <a:pt x="497" y="76"/>
                  </a:lnTo>
                  <a:lnTo>
                    <a:pt x="499" y="76"/>
                  </a:lnTo>
                  <a:lnTo>
                    <a:pt x="499" y="78"/>
                  </a:lnTo>
                  <a:lnTo>
                    <a:pt x="494" y="85"/>
                  </a:lnTo>
                  <a:lnTo>
                    <a:pt x="480" y="93"/>
                  </a:lnTo>
                  <a:lnTo>
                    <a:pt x="478" y="95"/>
                  </a:lnTo>
                  <a:lnTo>
                    <a:pt x="478" y="97"/>
                  </a:lnTo>
                  <a:lnTo>
                    <a:pt x="480" y="100"/>
                  </a:lnTo>
                  <a:lnTo>
                    <a:pt x="483" y="102"/>
                  </a:lnTo>
                  <a:lnTo>
                    <a:pt x="483" y="104"/>
                  </a:lnTo>
                  <a:lnTo>
                    <a:pt x="483" y="107"/>
                  </a:lnTo>
                  <a:lnTo>
                    <a:pt x="480" y="109"/>
                  </a:lnTo>
                  <a:lnTo>
                    <a:pt x="480" y="109"/>
                  </a:lnTo>
                  <a:lnTo>
                    <a:pt x="480" y="111"/>
                  </a:lnTo>
                  <a:lnTo>
                    <a:pt x="483" y="114"/>
                  </a:lnTo>
                  <a:lnTo>
                    <a:pt x="483" y="116"/>
                  </a:lnTo>
                  <a:lnTo>
                    <a:pt x="483" y="119"/>
                  </a:lnTo>
                  <a:lnTo>
                    <a:pt x="480" y="119"/>
                  </a:lnTo>
                  <a:lnTo>
                    <a:pt x="478" y="119"/>
                  </a:lnTo>
                  <a:lnTo>
                    <a:pt x="475" y="121"/>
                  </a:lnTo>
                  <a:lnTo>
                    <a:pt x="475" y="121"/>
                  </a:lnTo>
                  <a:lnTo>
                    <a:pt x="473" y="123"/>
                  </a:lnTo>
                  <a:lnTo>
                    <a:pt x="475" y="126"/>
                  </a:lnTo>
                  <a:lnTo>
                    <a:pt x="473" y="128"/>
                  </a:lnTo>
                  <a:lnTo>
                    <a:pt x="473" y="130"/>
                  </a:lnTo>
                  <a:lnTo>
                    <a:pt x="471" y="133"/>
                  </a:lnTo>
                  <a:lnTo>
                    <a:pt x="466" y="137"/>
                  </a:lnTo>
                  <a:lnTo>
                    <a:pt x="466" y="140"/>
                  </a:lnTo>
                  <a:lnTo>
                    <a:pt x="466" y="142"/>
                  </a:lnTo>
                  <a:lnTo>
                    <a:pt x="466" y="149"/>
                  </a:lnTo>
                  <a:lnTo>
                    <a:pt x="466" y="152"/>
                  </a:lnTo>
                  <a:lnTo>
                    <a:pt x="468" y="156"/>
                  </a:lnTo>
                  <a:lnTo>
                    <a:pt x="471" y="161"/>
                  </a:lnTo>
                  <a:lnTo>
                    <a:pt x="471" y="166"/>
                  </a:lnTo>
                  <a:lnTo>
                    <a:pt x="468" y="171"/>
                  </a:lnTo>
                  <a:lnTo>
                    <a:pt x="466" y="171"/>
                  </a:lnTo>
                  <a:lnTo>
                    <a:pt x="464" y="171"/>
                  </a:lnTo>
                  <a:lnTo>
                    <a:pt x="461" y="171"/>
                  </a:lnTo>
                  <a:lnTo>
                    <a:pt x="461" y="173"/>
                  </a:lnTo>
                  <a:lnTo>
                    <a:pt x="461" y="175"/>
                  </a:lnTo>
                  <a:lnTo>
                    <a:pt x="461" y="178"/>
                  </a:lnTo>
                  <a:lnTo>
                    <a:pt x="459" y="180"/>
                  </a:lnTo>
                  <a:lnTo>
                    <a:pt x="459" y="180"/>
                  </a:lnTo>
                  <a:lnTo>
                    <a:pt x="454" y="182"/>
                  </a:lnTo>
                  <a:lnTo>
                    <a:pt x="452" y="185"/>
                  </a:lnTo>
                  <a:lnTo>
                    <a:pt x="449" y="185"/>
                  </a:lnTo>
                  <a:lnTo>
                    <a:pt x="449" y="187"/>
                  </a:lnTo>
                  <a:lnTo>
                    <a:pt x="449" y="187"/>
                  </a:lnTo>
                  <a:lnTo>
                    <a:pt x="452" y="187"/>
                  </a:lnTo>
                  <a:lnTo>
                    <a:pt x="454" y="192"/>
                  </a:lnTo>
                  <a:lnTo>
                    <a:pt x="454" y="197"/>
                  </a:lnTo>
                  <a:lnTo>
                    <a:pt x="452" y="201"/>
                  </a:lnTo>
                  <a:lnTo>
                    <a:pt x="447" y="204"/>
                  </a:lnTo>
                  <a:lnTo>
                    <a:pt x="435" y="211"/>
                  </a:lnTo>
                  <a:lnTo>
                    <a:pt x="435" y="211"/>
                  </a:lnTo>
                  <a:lnTo>
                    <a:pt x="435" y="213"/>
                  </a:lnTo>
                  <a:lnTo>
                    <a:pt x="438" y="216"/>
                  </a:lnTo>
                  <a:lnTo>
                    <a:pt x="438" y="218"/>
                  </a:lnTo>
                  <a:lnTo>
                    <a:pt x="435" y="220"/>
                  </a:lnTo>
                  <a:lnTo>
                    <a:pt x="435" y="223"/>
                  </a:lnTo>
                  <a:lnTo>
                    <a:pt x="433" y="223"/>
                  </a:lnTo>
                  <a:lnTo>
                    <a:pt x="430" y="223"/>
                  </a:lnTo>
                  <a:lnTo>
                    <a:pt x="428" y="220"/>
                  </a:lnTo>
                  <a:lnTo>
                    <a:pt x="428" y="223"/>
                  </a:lnTo>
                  <a:lnTo>
                    <a:pt x="426" y="225"/>
                  </a:lnTo>
                  <a:lnTo>
                    <a:pt x="426" y="230"/>
                  </a:lnTo>
                  <a:lnTo>
                    <a:pt x="426" y="235"/>
                  </a:lnTo>
                  <a:lnTo>
                    <a:pt x="428" y="242"/>
                  </a:lnTo>
                  <a:lnTo>
                    <a:pt x="428" y="253"/>
                  </a:lnTo>
                  <a:lnTo>
                    <a:pt x="428" y="258"/>
                  </a:lnTo>
                  <a:lnTo>
                    <a:pt x="428" y="261"/>
                  </a:lnTo>
                  <a:lnTo>
                    <a:pt x="423" y="265"/>
                  </a:lnTo>
                  <a:lnTo>
                    <a:pt x="421" y="268"/>
                  </a:lnTo>
                  <a:lnTo>
                    <a:pt x="419" y="268"/>
                  </a:lnTo>
                  <a:lnTo>
                    <a:pt x="414" y="270"/>
                  </a:lnTo>
                  <a:lnTo>
                    <a:pt x="412" y="270"/>
                  </a:lnTo>
                  <a:lnTo>
                    <a:pt x="412" y="270"/>
                  </a:lnTo>
                  <a:lnTo>
                    <a:pt x="409" y="268"/>
                  </a:lnTo>
                  <a:lnTo>
                    <a:pt x="409" y="270"/>
                  </a:lnTo>
                  <a:lnTo>
                    <a:pt x="409" y="270"/>
                  </a:lnTo>
                  <a:lnTo>
                    <a:pt x="412" y="272"/>
                  </a:lnTo>
                  <a:lnTo>
                    <a:pt x="412" y="275"/>
                  </a:lnTo>
                  <a:lnTo>
                    <a:pt x="412" y="275"/>
                  </a:lnTo>
                  <a:lnTo>
                    <a:pt x="412" y="277"/>
                  </a:lnTo>
                  <a:lnTo>
                    <a:pt x="412" y="279"/>
                  </a:lnTo>
                  <a:lnTo>
                    <a:pt x="409" y="279"/>
                  </a:lnTo>
                  <a:lnTo>
                    <a:pt x="409" y="282"/>
                  </a:lnTo>
                  <a:lnTo>
                    <a:pt x="409" y="282"/>
                  </a:lnTo>
                  <a:lnTo>
                    <a:pt x="407" y="279"/>
                  </a:lnTo>
                  <a:lnTo>
                    <a:pt x="404" y="279"/>
                  </a:lnTo>
                  <a:lnTo>
                    <a:pt x="404" y="279"/>
                  </a:lnTo>
                  <a:lnTo>
                    <a:pt x="404" y="282"/>
                  </a:lnTo>
                  <a:lnTo>
                    <a:pt x="402" y="291"/>
                  </a:lnTo>
                  <a:lnTo>
                    <a:pt x="400" y="291"/>
                  </a:lnTo>
                  <a:lnTo>
                    <a:pt x="400" y="294"/>
                  </a:lnTo>
                  <a:lnTo>
                    <a:pt x="393" y="296"/>
                  </a:lnTo>
                  <a:lnTo>
                    <a:pt x="393" y="298"/>
                  </a:lnTo>
                  <a:lnTo>
                    <a:pt x="393" y="301"/>
                  </a:lnTo>
                  <a:lnTo>
                    <a:pt x="400" y="303"/>
                  </a:lnTo>
                  <a:lnTo>
                    <a:pt x="402" y="308"/>
                  </a:lnTo>
                  <a:lnTo>
                    <a:pt x="400" y="310"/>
                  </a:lnTo>
                  <a:lnTo>
                    <a:pt x="397" y="313"/>
                  </a:lnTo>
                  <a:lnTo>
                    <a:pt x="397" y="313"/>
                  </a:lnTo>
                  <a:lnTo>
                    <a:pt x="395" y="313"/>
                  </a:lnTo>
                  <a:lnTo>
                    <a:pt x="393" y="313"/>
                  </a:lnTo>
                  <a:lnTo>
                    <a:pt x="386" y="317"/>
                  </a:lnTo>
                  <a:lnTo>
                    <a:pt x="381" y="320"/>
                  </a:lnTo>
                  <a:lnTo>
                    <a:pt x="381" y="320"/>
                  </a:lnTo>
                  <a:lnTo>
                    <a:pt x="381" y="322"/>
                  </a:lnTo>
                  <a:lnTo>
                    <a:pt x="381" y="322"/>
                  </a:lnTo>
                  <a:lnTo>
                    <a:pt x="383" y="322"/>
                  </a:lnTo>
                  <a:lnTo>
                    <a:pt x="386" y="324"/>
                  </a:lnTo>
                  <a:lnTo>
                    <a:pt x="386" y="327"/>
                  </a:lnTo>
                  <a:lnTo>
                    <a:pt x="386" y="329"/>
                  </a:lnTo>
                  <a:lnTo>
                    <a:pt x="383" y="332"/>
                  </a:lnTo>
                  <a:lnTo>
                    <a:pt x="386" y="336"/>
                  </a:lnTo>
                  <a:lnTo>
                    <a:pt x="386" y="339"/>
                  </a:lnTo>
                  <a:lnTo>
                    <a:pt x="386" y="341"/>
                  </a:lnTo>
                  <a:lnTo>
                    <a:pt x="386" y="343"/>
                  </a:lnTo>
                  <a:lnTo>
                    <a:pt x="386" y="343"/>
                  </a:lnTo>
                  <a:lnTo>
                    <a:pt x="381" y="346"/>
                  </a:lnTo>
                  <a:lnTo>
                    <a:pt x="381" y="346"/>
                  </a:lnTo>
                  <a:lnTo>
                    <a:pt x="381" y="346"/>
                  </a:lnTo>
                  <a:lnTo>
                    <a:pt x="378" y="348"/>
                  </a:lnTo>
                  <a:lnTo>
                    <a:pt x="376" y="348"/>
                  </a:lnTo>
                  <a:lnTo>
                    <a:pt x="376" y="350"/>
                  </a:lnTo>
                  <a:lnTo>
                    <a:pt x="374" y="355"/>
                  </a:lnTo>
                  <a:lnTo>
                    <a:pt x="371" y="358"/>
                  </a:lnTo>
                  <a:lnTo>
                    <a:pt x="369" y="358"/>
                  </a:lnTo>
                  <a:lnTo>
                    <a:pt x="369" y="360"/>
                  </a:lnTo>
                  <a:lnTo>
                    <a:pt x="371" y="362"/>
                  </a:lnTo>
                  <a:lnTo>
                    <a:pt x="376" y="362"/>
                  </a:lnTo>
                  <a:lnTo>
                    <a:pt x="378" y="365"/>
                  </a:lnTo>
                  <a:lnTo>
                    <a:pt x="378" y="367"/>
                  </a:lnTo>
                  <a:lnTo>
                    <a:pt x="378" y="369"/>
                  </a:lnTo>
                  <a:lnTo>
                    <a:pt x="376" y="372"/>
                  </a:lnTo>
                  <a:lnTo>
                    <a:pt x="374" y="372"/>
                  </a:lnTo>
                  <a:lnTo>
                    <a:pt x="371" y="372"/>
                  </a:lnTo>
                  <a:lnTo>
                    <a:pt x="369" y="374"/>
                  </a:lnTo>
                  <a:lnTo>
                    <a:pt x="369" y="377"/>
                  </a:lnTo>
                  <a:lnTo>
                    <a:pt x="371" y="377"/>
                  </a:lnTo>
                  <a:lnTo>
                    <a:pt x="374" y="379"/>
                  </a:lnTo>
                  <a:lnTo>
                    <a:pt x="376" y="379"/>
                  </a:lnTo>
                  <a:lnTo>
                    <a:pt x="378" y="381"/>
                  </a:lnTo>
                  <a:lnTo>
                    <a:pt x="381" y="384"/>
                  </a:lnTo>
                  <a:lnTo>
                    <a:pt x="381" y="386"/>
                  </a:lnTo>
                  <a:lnTo>
                    <a:pt x="383" y="388"/>
                  </a:lnTo>
                  <a:lnTo>
                    <a:pt x="383" y="393"/>
                  </a:lnTo>
                  <a:lnTo>
                    <a:pt x="381" y="395"/>
                  </a:lnTo>
                  <a:lnTo>
                    <a:pt x="378" y="400"/>
                  </a:lnTo>
                  <a:lnTo>
                    <a:pt x="378" y="403"/>
                  </a:lnTo>
                  <a:lnTo>
                    <a:pt x="378" y="405"/>
                  </a:lnTo>
                  <a:lnTo>
                    <a:pt x="381" y="405"/>
                  </a:lnTo>
                  <a:lnTo>
                    <a:pt x="383" y="407"/>
                  </a:lnTo>
                  <a:lnTo>
                    <a:pt x="386" y="407"/>
                  </a:lnTo>
                  <a:lnTo>
                    <a:pt x="386" y="410"/>
                  </a:lnTo>
                  <a:lnTo>
                    <a:pt x="386" y="417"/>
                  </a:lnTo>
                  <a:lnTo>
                    <a:pt x="388" y="419"/>
                  </a:lnTo>
                  <a:lnTo>
                    <a:pt x="388" y="422"/>
                  </a:lnTo>
                  <a:lnTo>
                    <a:pt x="388" y="424"/>
                  </a:lnTo>
                  <a:lnTo>
                    <a:pt x="386" y="426"/>
                  </a:lnTo>
                  <a:lnTo>
                    <a:pt x="383" y="426"/>
                  </a:lnTo>
                  <a:lnTo>
                    <a:pt x="383" y="426"/>
                  </a:lnTo>
                  <a:lnTo>
                    <a:pt x="381" y="429"/>
                  </a:lnTo>
                  <a:lnTo>
                    <a:pt x="383" y="440"/>
                  </a:lnTo>
                  <a:lnTo>
                    <a:pt x="381" y="443"/>
                  </a:lnTo>
                  <a:lnTo>
                    <a:pt x="362" y="443"/>
                  </a:lnTo>
                  <a:lnTo>
                    <a:pt x="343" y="445"/>
                  </a:lnTo>
                  <a:lnTo>
                    <a:pt x="324" y="445"/>
                  </a:lnTo>
                  <a:lnTo>
                    <a:pt x="305" y="448"/>
                  </a:lnTo>
                  <a:lnTo>
                    <a:pt x="289" y="450"/>
                  </a:lnTo>
                  <a:lnTo>
                    <a:pt x="270" y="450"/>
                  </a:lnTo>
                  <a:lnTo>
                    <a:pt x="251" y="452"/>
                  </a:lnTo>
                  <a:lnTo>
                    <a:pt x="232" y="452"/>
                  </a:lnTo>
                  <a:lnTo>
                    <a:pt x="213" y="455"/>
                  </a:lnTo>
                  <a:lnTo>
                    <a:pt x="194" y="455"/>
                  </a:lnTo>
                  <a:lnTo>
                    <a:pt x="175" y="457"/>
                  </a:lnTo>
                  <a:lnTo>
                    <a:pt x="156" y="457"/>
                  </a:lnTo>
                  <a:lnTo>
                    <a:pt x="137" y="459"/>
                  </a:lnTo>
                  <a:lnTo>
                    <a:pt x="118" y="459"/>
                  </a:lnTo>
                  <a:lnTo>
                    <a:pt x="102" y="462"/>
                  </a:lnTo>
                  <a:lnTo>
                    <a:pt x="83" y="462"/>
                  </a:lnTo>
                  <a:lnTo>
                    <a:pt x="80" y="448"/>
                  </a:lnTo>
                  <a:lnTo>
                    <a:pt x="80" y="433"/>
                  </a:lnTo>
                  <a:lnTo>
                    <a:pt x="78" y="417"/>
                  </a:lnTo>
                  <a:lnTo>
                    <a:pt x="78" y="403"/>
                  </a:lnTo>
                  <a:lnTo>
                    <a:pt x="78" y="395"/>
                  </a:lnTo>
                  <a:lnTo>
                    <a:pt x="78" y="395"/>
                  </a:lnTo>
                  <a:lnTo>
                    <a:pt x="76" y="393"/>
                  </a:lnTo>
                  <a:lnTo>
                    <a:pt x="76" y="393"/>
                  </a:lnTo>
                  <a:lnTo>
                    <a:pt x="71" y="391"/>
                  </a:lnTo>
                  <a:lnTo>
                    <a:pt x="71" y="393"/>
                  </a:lnTo>
                  <a:lnTo>
                    <a:pt x="69" y="393"/>
                  </a:lnTo>
                  <a:lnTo>
                    <a:pt x="66" y="393"/>
                  </a:lnTo>
                  <a:lnTo>
                    <a:pt x="61" y="391"/>
                  </a:lnTo>
                  <a:lnTo>
                    <a:pt x="61" y="391"/>
                  </a:lnTo>
                  <a:lnTo>
                    <a:pt x="59" y="393"/>
                  </a:lnTo>
                  <a:lnTo>
                    <a:pt x="59" y="393"/>
                  </a:lnTo>
                  <a:lnTo>
                    <a:pt x="52" y="391"/>
                  </a:lnTo>
                  <a:lnTo>
                    <a:pt x="52" y="391"/>
                  </a:lnTo>
                  <a:lnTo>
                    <a:pt x="50" y="393"/>
                  </a:lnTo>
                  <a:lnTo>
                    <a:pt x="50" y="395"/>
                  </a:lnTo>
                  <a:lnTo>
                    <a:pt x="50" y="395"/>
                  </a:lnTo>
                  <a:lnTo>
                    <a:pt x="47" y="395"/>
                  </a:lnTo>
                  <a:lnTo>
                    <a:pt x="45" y="395"/>
                  </a:lnTo>
                  <a:lnTo>
                    <a:pt x="43" y="395"/>
                  </a:lnTo>
                  <a:lnTo>
                    <a:pt x="43" y="393"/>
                  </a:lnTo>
                  <a:lnTo>
                    <a:pt x="43" y="393"/>
                  </a:lnTo>
                  <a:lnTo>
                    <a:pt x="43" y="393"/>
                  </a:lnTo>
                  <a:lnTo>
                    <a:pt x="40" y="393"/>
                  </a:lnTo>
                  <a:lnTo>
                    <a:pt x="38" y="391"/>
                  </a:lnTo>
                  <a:lnTo>
                    <a:pt x="35" y="391"/>
                  </a:lnTo>
                  <a:lnTo>
                    <a:pt x="35" y="388"/>
                  </a:lnTo>
                  <a:lnTo>
                    <a:pt x="33" y="386"/>
                  </a:lnTo>
                  <a:lnTo>
                    <a:pt x="31" y="386"/>
                  </a:lnTo>
                  <a:lnTo>
                    <a:pt x="31" y="358"/>
                  </a:lnTo>
                  <a:lnTo>
                    <a:pt x="31" y="332"/>
                  </a:lnTo>
                  <a:lnTo>
                    <a:pt x="28" y="303"/>
                  </a:lnTo>
                  <a:lnTo>
                    <a:pt x="28" y="277"/>
                  </a:lnTo>
                  <a:lnTo>
                    <a:pt x="28" y="249"/>
                  </a:lnTo>
                  <a:lnTo>
                    <a:pt x="26" y="223"/>
                  </a:lnTo>
                  <a:lnTo>
                    <a:pt x="26" y="197"/>
                  </a:lnTo>
                  <a:lnTo>
                    <a:pt x="26" y="168"/>
                  </a:lnTo>
                  <a:lnTo>
                    <a:pt x="21" y="152"/>
                  </a:lnTo>
                  <a:lnTo>
                    <a:pt x="19" y="135"/>
                  </a:lnTo>
                  <a:lnTo>
                    <a:pt x="17" y="116"/>
                  </a:lnTo>
                  <a:lnTo>
                    <a:pt x="14" y="100"/>
                  </a:lnTo>
                  <a:lnTo>
                    <a:pt x="9" y="83"/>
                  </a:lnTo>
                  <a:lnTo>
                    <a:pt x="7" y="66"/>
                  </a:lnTo>
                  <a:lnTo>
                    <a:pt x="5" y="48"/>
                  </a:lnTo>
                  <a:lnTo>
                    <a:pt x="0" y="31"/>
                  </a:lnTo>
                  <a:lnTo>
                    <a:pt x="28" y="29"/>
                  </a:lnTo>
                  <a:lnTo>
                    <a:pt x="57" y="29"/>
                  </a:lnTo>
                  <a:lnTo>
                    <a:pt x="83" y="26"/>
                  </a:lnTo>
                  <a:lnTo>
                    <a:pt x="111" y="26"/>
                  </a:lnTo>
                  <a:lnTo>
                    <a:pt x="140" y="24"/>
                  </a:lnTo>
                  <a:lnTo>
                    <a:pt x="166" y="22"/>
                  </a:lnTo>
                  <a:lnTo>
                    <a:pt x="194" y="19"/>
                  </a:lnTo>
                  <a:lnTo>
                    <a:pt x="222" y="19"/>
                  </a:lnTo>
                  <a:lnTo>
                    <a:pt x="248" y="17"/>
                  </a:lnTo>
                  <a:lnTo>
                    <a:pt x="277" y="14"/>
                  </a:lnTo>
                  <a:lnTo>
                    <a:pt x="303" y="12"/>
                  </a:lnTo>
                  <a:lnTo>
                    <a:pt x="331" y="10"/>
                  </a:lnTo>
                  <a:lnTo>
                    <a:pt x="360" y="7"/>
                  </a:lnTo>
                  <a:lnTo>
                    <a:pt x="386" y="5"/>
                  </a:lnTo>
                  <a:lnTo>
                    <a:pt x="414" y="3"/>
                  </a:lnTo>
                  <a:lnTo>
                    <a:pt x="442" y="0"/>
                  </a:lnTo>
                  <a:lnTo>
                    <a:pt x="449" y="0"/>
                  </a:lnTo>
                  <a:lnTo>
                    <a:pt x="449" y="0"/>
                  </a:lnTo>
                  <a:lnTo>
                    <a:pt x="449" y="0"/>
                  </a:lnTo>
                  <a:lnTo>
                    <a:pt x="449" y="3"/>
                  </a:lnTo>
                  <a:lnTo>
                    <a:pt x="449" y="5"/>
                  </a:lnTo>
                  <a:lnTo>
                    <a:pt x="452" y="5"/>
                  </a:lnTo>
                  <a:lnTo>
                    <a:pt x="452" y="5"/>
                  </a:lnTo>
                  <a:lnTo>
                    <a:pt x="452" y="5"/>
                  </a:lnTo>
                  <a:lnTo>
                    <a:pt x="452" y="5"/>
                  </a:lnTo>
                  <a:lnTo>
                    <a:pt x="452" y="7"/>
                  </a:lnTo>
                  <a:lnTo>
                    <a:pt x="452" y="7"/>
                  </a:lnTo>
                  <a:lnTo>
                    <a:pt x="452" y="10"/>
                  </a:lnTo>
                  <a:lnTo>
                    <a:pt x="454" y="10"/>
                  </a:lnTo>
                  <a:lnTo>
                    <a:pt x="454" y="10"/>
                  </a:lnTo>
                  <a:lnTo>
                    <a:pt x="454" y="10"/>
                  </a:lnTo>
                  <a:lnTo>
                    <a:pt x="454" y="12"/>
                  </a:lnTo>
                  <a:lnTo>
                    <a:pt x="456" y="12"/>
                  </a:lnTo>
                  <a:lnTo>
                    <a:pt x="459" y="12"/>
                  </a:lnTo>
                  <a:lnTo>
                    <a:pt x="459" y="14"/>
                  </a:lnTo>
                  <a:lnTo>
                    <a:pt x="459" y="14"/>
                  </a:lnTo>
                  <a:lnTo>
                    <a:pt x="459" y="14"/>
                  </a:lnTo>
                  <a:lnTo>
                    <a:pt x="459" y="14"/>
                  </a:lnTo>
                  <a:lnTo>
                    <a:pt x="459" y="17"/>
                  </a:lnTo>
                  <a:lnTo>
                    <a:pt x="459" y="17"/>
                  </a:lnTo>
                  <a:lnTo>
                    <a:pt x="459" y="17"/>
                  </a:lnTo>
                  <a:lnTo>
                    <a:pt x="459" y="19"/>
                  </a:lnTo>
                  <a:lnTo>
                    <a:pt x="459" y="22"/>
                  </a:lnTo>
                  <a:lnTo>
                    <a:pt x="461" y="24"/>
                  </a:lnTo>
                  <a:lnTo>
                    <a:pt x="461" y="26"/>
                  </a:lnTo>
                  <a:lnTo>
                    <a:pt x="461" y="26"/>
                  </a:lnTo>
                  <a:lnTo>
                    <a:pt x="459" y="26"/>
                  </a:lnTo>
                  <a:lnTo>
                    <a:pt x="459" y="26"/>
                  </a:lnTo>
                  <a:lnTo>
                    <a:pt x="459" y="29"/>
                  </a:lnTo>
                  <a:lnTo>
                    <a:pt x="459" y="29"/>
                  </a:lnTo>
                  <a:lnTo>
                    <a:pt x="459" y="29"/>
                  </a:lnTo>
                  <a:lnTo>
                    <a:pt x="459" y="29"/>
                  </a:lnTo>
                  <a:lnTo>
                    <a:pt x="456" y="29"/>
                  </a:lnTo>
                  <a:lnTo>
                    <a:pt x="454" y="31"/>
                  </a:lnTo>
                  <a:lnTo>
                    <a:pt x="454" y="31"/>
                  </a:lnTo>
                  <a:lnTo>
                    <a:pt x="454" y="31"/>
                  </a:lnTo>
                  <a:lnTo>
                    <a:pt x="454" y="33"/>
                  </a:lnTo>
                  <a:lnTo>
                    <a:pt x="454" y="33"/>
                  </a:lnTo>
                  <a:lnTo>
                    <a:pt x="454" y="36"/>
                  </a:lnTo>
                  <a:lnTo>
                    <a:pt x="454" y="36"/>
                  </a:lnTo>
                  <a:lnTo>
                    <a:pt x="454" y="36"/>
                  </a:lnTo>
                  <a:lnTo>
                    <a:pt x="449" y="38"/>
                  </a:lnTo>
                  <a:lnTo>
                    <a:pt x="449" y="38"/>
                  </a:lnTo>
                  <a:lnTo>
                    <a:pt x="447" y="40"/>
                  </a:lnTo>
                  <a:lnTo>
                    <a:pt x="447" y="40"/>
                  </a:lnTo>
                  <a:lnTo>
                    <a:pt x="445" y="40"/>
                  </a:lnTo>
                  <a:lnTo>
                    <a:pt x="445" y="40"/>
                  </a:lnTo>
                  <a:lnTo>
                    <a:pt x="445" y="40"/>
                  </a:lnTo>
                  <a:lnTo>
                    <a:pt x="445" y="43"/>
                  </a:lnTo>
                  <a:lnTo>
                    <a:pt x="445" y="43"/>
                  </a:lnTo>
                  <a:lnTo>
                    <a:pt x="445" y="45"/>
                  </a:lnTo>
                  <a:lnTo>
                    <a:pt x="445" y="45"/>
                  </a:lnTo>
                  <a:lnTo>
                    <a:pt x="445" y="45"/>
                  </a:lnTo>
                  <a:lnTo>
                    <a:pt x="445" y="45"/>
                  </a:lnTo>
                  <a:lnTo>
                    <a:pt x="445" y="48"/>
                  </a:lnTo>
                  <a:lnTo>
                    <a:pt x="442" y="48"/>
                  </a:lnTo>
                  <a:lnTo>
                    <a:pt x="442" y="48"/>
                  </a:lnTo>
                  <a:lnTo>
                    <a:pt x="442" y="48"/>
                  </a:lnTo>
                  <a:lnTo>
                    <a:pt x="440" y="48"/>
                  </a:lnTo>
                  <a:lnTo>
                    <a:pt x="440" y="48"/>
                  </a:lnTo>
                  <a:lnTo>
                    <a:pt x="440" y="50"/>
                  </a:lnTo>
                  <a:lnTo>
                    <a:pt x="440" y="50"/>
                  </a:lnTo>
                  <a:lnTo>
                    <a:pt x="438" y="50"/>
                  </a:lnTo>
                  <a:lnTo>
                    <a:pt x="438" y="52"/>
                  </a:lnTo>
                  <a:lnTo>
                    <a:pt x="435" y="55"/>
                  </a:lnTo>
                  <a:lnTo>
                    <a:pt x="435" y="57"/>
                  </a:lnTo>
                  <a:lnTo>
                    <a:pt x="433" y="64"/>
                  </a:lnTo>
                  <a:lnTo>
                    <a:pt x="433" y="64"/>
                  </a:lnTo>
                  <a:lnTo>
                    <a:pt x="433" y="64"/>
                  </a:lnTo>
                  <a:lnTo>
                    <a:pt x="433" y="66"/>
                  </a:lnTo>
                  <a:lnTo>
                    <a:pt x="433" y="66"/>
                  </a:lnTo>
                  <a:lnTo>
                    <a:pt x="440" y="64"/>
                  </a:lnTo>
                  <a:lnTo>
                    <a:pt x="454" y="64"/>
                  </a:lnTo>
                  <a:lnTo>
                    <a:pt x="468" y="62"/>
                  </a:lnTo>
                  <a:lnTo>
                    <a:pt x="483" y="59"/>
                  </a:lnTo>
                  <a:lnTo>
                    <a:pt x="497" y="59"/>
                  </a:lnTo>
                  <a:lnTo>
                    <a:pt x="497" y="59"/>
                  </a:lnTo>
                  <a:lnTo>
                    <a:pt x="497" y="57"/>
                  </a:lnTo>
                  <a:lnTo>
                    <a:pt x="497" y="57"/>
                  </a:lnTo>
                  <a:lnTo>
                    <a:pt x="499" y="57"/>
                  </a:lnTo>
                  <a:lnTo>
                    <a:pt x="499" y="57"/>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53" name="Freeform 52"/>
            <p:cNvSpPr>
              <a:spLocks noEditPoints="1"/>
            </p:cNvSpPr>
            <p:nvPr/>
          </p:nvSpPr>
          <p:spPr bwMode="auto">
            <a:xfrm>
              <a:off x="4869359" y="4336587"/>
              <a:ext cx="454609" cy="722504"/>
            </a:xfrm>
            <a:custGeom>
              <a:avLst/>
              <a:gdLst>
                <a:gd name="T0" fmla="*/ 52 w 392"/>
                <a:gd name="T1" fmla="*/ 623 h 623"/>
                <a:gd name="T2" fmla="*/ 392 w 392"/>
                <a:gd name="T3" fmla="*/ 483 h 623"/>
                <a:gd name="T4" fmla="*/ 378 w 392"/>
                <a:gd name="T5" fmla="*/ 464 h 623"/>
                <a:gd name="T6" fmla="*/ 378 w 392"/>
                <a:gd name="T7" fmla="*/ 450 h 623"/>
                <a:gd name="T8" fmla="*/ 378 w 392"/>
                <a:gd name="T9" fmla="*/ 421 h 623"/>
                <a:gd name="T10" fmla="*/ 371 w 392"/>
                <a:gd name="T11" fmla="*/ 405 h 623"/>
                <a:gd name="T12" fmla="*/ 364 w 392"/>
                <a:gd name="T13" fmla="*/ 381 h 623"/>
                <a:gd name="T14" fmla="*/ 369 w 392"/>
                <a:gd name="T15" fmla="*/ 360 h 623"/>
                <a:gd name="T16" fmla="*/ 369 w 392"/>
                <a:gd name="T17" fmla="*/ 341 h 623"/>
                <a:gd name="T18" fmla="*/ 376 w 392"/>
                <a:gd name="T19" fmla="*/ 336 h 623"/>
                <a:gd name="T20" fmla="*/ 378 w 392"/>
                <a:gd name="T21" fmla="*/ 329 h 623"/>
                <a:gd name="T22" fmla="*/ 380 w 392"/>
                <a:gd name="T23" fmla="*/ 327 h 623"/>
                <a:gd name="T24" fmla="*/ 371 w 392"/>
                <a:gd name="T25" fmla="*/ 315 h 623"/>
                <a:gd name="T26" fmla="*/ 369 w 392"/>
                <a:gd name="T27" fmla="*/ 303 h 623"/>
                <a:gd name="T28" fmla="*/ 354 w 392"/>
                <a:gd name="T29" fmla="*/ 284 h 623"/>
                <a:gd name="T30" fmla="*/ 350 w 392"/>
                <a:gd name="T31" fmla="*/ 270 h 623"/>
                <a:gd name="T32" fmla="*/ 345 w 392"/>
                <a:gd name="T33" fmla="*/ 263 h 623"/>
                <a:gd name="T34" fmla="*/ 338 w 392"/>
                <a:gd name="T35" fmla="*/ 242 h 623"/>
                <a:gd name="T36" fmla="*/ 324 w 392"/>
                <a:gd name="T37" fmla="*/ 197 h 623"/>
                <a:gd name="T38" fmla="*/ 300 w 392"/>
                <a:gd name="T39" fmla="*/ 123 h 623"/>
                <a:gd name="T40" fmla="*/ 276 w 392"/>
                <a:gd name="T41" fmla="*/ 47 h 623"/>
                <a:gd name="T42" fmla="*/ 262 w 392"/>
                <a:gd name="T43" fmla="*/ 2 h 623"/>
                <a:gd name="T44" fmla="*/ 182 w 392"/>
                <a:gd name="T45" fmla="*/ 10 h 623"/>
                <a:gd name="T46" fmla="*/ 68 w 392"/>
                <a:gd name="T47" fmla="*/ 21 h 623"/>
                <a:gd name="T48" fmla="*/ 2 w 392"/>
                <a:gd name="T49" fmla="*/ 31 h 623"/>
                <a:gd name="T50" fmla="*/ 11 w 392"/>
                <a:gd name="T51" fmla="*/ 52 h 623"/>
                <a:gd name="T52" fmla="*/ 11 w 392"/>
                <a:gd name="T53" fmla="*/ 135 h 623"/>
                <a:gd name="T54" fmla="*/ 11 w 392"/>
                <a:gd name="T55" fmla="*/ 270 h 623"/>
                <a:gd name="T56" fmla="*/ 11 w 392"/>
                <a:gd name="T57" fmla="*/ 374 h 623"/>
                <a:gd name="T58" fmla="*/ 11 w 392"/>
                <a:gd name="T59" fmla="*/ 421 h 623"/>
                <a:gd name="T60" fmla="*/ 26 w 392"/>
                <a:gd name="T61" fmla="*/ 514 h 623"/>
                <a:gd name="T62" fmla="*/ 40 w 392"/>
                <a:gd name="T63" fmla="*/ 606 h 623"/>
                <a:gd name="T64" fmla="*/ 49 w 392"/>
                <a:gd name="T65" fmla="*/ 604 h 623"/>
                <a:gd name="T66" fmla="*/ 61 w 392"/>
                <a:gd name="T67" fmla="*/ 608 h 623"/>
                <a:gd name="T68" fmla="*/ 68 w 392"/>
                <a:gd name="T69" fmla="*/ 611 h 623"/>
                <a:gd name="T70" fmla="*/ 71 w 392"/>
                <a:gd name="T71" fmla="*/ 585 h 623"/>
                <a:gd name="T72" fmla="*/ 73 w 392"/>
                <a:gd name="T73" fmla="*/ 575 h 623"/>
                <a:gd name="T74" fmla="*/ 73 w 392"/>
                <a:gd name="T75" fmla="*/ 563 h 623"/>
                <a:gd name="T76" fmla="*/ 78 w 392"/>
                <a:gd name="T77" fmla="*/ 561 h 623"/>
                <a:gd name="T78" fmla="*/ 85 w 392"/>
                <a:gd name="T79" fmla="*/ 566 h 623"/>
                <a:gd name="T80" fmla="*/ 87 w 392"/>
                <a:gd name="T81" fmla="*/ 589 h 623"/>
                <a:gd name="T82" fmla="*/ 92 w 392"/>
                <a:gd name="T83" fmla="*/ 597 h 623"/>
                <a:gd name="T84" fmla="*/ 99 w 392"/>
                <a:gd name="T85" fmla="*/ 599 h 623"/>
                <a:gd name="T86" fmla="*/ 101 w 392"/>
                <a:gd name="T87" fmla="*/ 601 h 623"/>
                <a:gd name="T88" fmla="*/ 97 w 392"/>
                <a:gd name="T89" fmla="*/ 618 h 623"/>
                <a:gd name="T90" fmla="*/ 82 w 392"/>
                <a:gd name="T91" fmla="*/ 620 h 623"/>
                <a:gd name="T92" fmla="*/ 130 w 392"/>
                <a:gd name="T93" fmla="*/ 606 h 623"/>
                <a:gd name="T94" fmla="*/ 125 w 392"/>
                <a:gd name="T95" fmla="*/ 601 h 623"/>
                <a:gd name="T96" fmla="*/ 130 w 392"/>
                <a:gd name="T97" fmla="*/ 604 h 623"/>
                <a:gd name="T98" fmla="*/ 139 w 392"/>
                <a:gd name="T99" fmla="*/ 597 h 623"/>
                <a:gd name="T100" fmla="*/ 144 w 392"/>
                <a:gd name="T101" fmla="*/ 585 h 623"/>
                <a:gd name="T102" fmla="*/ 139 w 392"/>
                <a:gd name="T103" fmla="*/ 575 h 623"/>
                <a:gd name="T104" fmla="*/ 142 w 392"/>
                <a:gd name="T105" fmla="*/ 559 h 623"/>
                <a:gd name="T106" fmla="*/ 125 w 392"/>
                <a:gd name="T107" fmla="*/ 547 h 623"/>
                <a:gd name="T108" fmla="*/ 116 w 392"/>
                <a:gd name="T109" fmla="*/ 535 h 623"/>
                <a:gd name="T110" fmla="*/ 139 w 392"/>
                <a:gd name="T111" fmla="*/ 518 h 623"/>
                <a:gd name="T112" fmla="*/ 257 w 392"/>
                <a:gd name="T113" fmla="*/ 504 h 623"/>
                <a:gd name="T114" fmla="*/ 376 w 392"/>
                <a:gd name="T115" fmla="*/ 488 h 6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2" h="623">
                  <a:moveTo>
                    <a:pt x="73" y="615"/>
                  </a:moveTo>
                  <a:lnTo>
                    <a:pt x="71" y="618"/>
                  </a:lnTo>
                  <a:lnTo>
                    <a:pt x="71" y="618"/>
                  </a:lnTo>
                  <a:lnTo>
                    <a:pt x="71" y="618"/>
                  </a:lnTo>
                  <a:lnTo>
                    <a:pt x="68" y="618"/>
                  </a:lnTo>
                  <a:lnTo>
                    <a:pt x="61" y="620"/>
                  </a:lnTo>
                  <a:lnTo>
                    <a:pt x="52" y="623"/>
                  </a:lnTo>
                  <a:lnTo>
                    <a:pt x="52" y="623"/>
                  </a:lnTo>
                  <a:lnTo>
                    <a:pt x="75" y="620"/>
                  </a:lnTo>
                  <a:lnTo>
                    <a:pt x="75" y="620"/>
                  </a:lnTo>
                  <a:lnTo>
                    <a:pt x="78" y="618"/>
                  </a:lnTo>
                  <a:lnTo>
                    <a:pt x="78" y="618"/>
                  </a:lnTo>
                  <a:lnTo>
                    <a:pt x="73" y="615"/>
                  </a:lnTo>
                  <a:close/>
                  <a:moveTo>
                    <a:pt x="392" y="483"/>
                  </a:moveTo>
                  <a:lnTo>
                    <a:pt x="392" y="481"/>
                  </a:lnTo>
                  <a:lnTo>
                    <a:pt x="390" y="476"/>
                  </a:lnTo>
                  <a:lnTo>
                    <a:pt x="385" y="471"/>
                  </a:lnTo>
                  <a:lnTo>
                    <a:pt x="383" y="466"/>
                  </a:lnTo>
                  <a:lnTo>
                    <a:pt x="380" y="466"/>
                  </a:lnTo>
                  <a:lnTo>
                    <a:pt x="378" y="464"/>
                  </a:lnTo>
                  <a:lnTo>
                    <a:pt x="378" y="464"/>
                  </a:lnTo>
                  <a:lnTo>
                    <a:pt x="378" y="459"/>
                  </a:lnTo>
                  <a:lnTo>
                    <a:pt x="378" y="457"/>
                  </a:lnTo>
                  <a:lnTo>
                    <a:pt x="376" y="455"/>
                  </a:lnTo>
                  <a:lnTo>
                    <a:pt x="376" y="455"/>
                  </a:lnTo>
                  <a:lnTo>
                    <a:pt x="376" y="452"/>
                  </a:lnTo>
                  <a:lnTo>
                    <a:pt x="378" y="450"/>
                  </a:lnTo>
                  <a:lnTo>
                    <a:pt x="378" y="450"/>
                  </a:lnTo>
                  <a:lnTo>
                    <a:pt x="378" y="440"/>
                  </a:lnTo>
                  <a:lnTo>
                    <a:pt x="378" y="436"/>
                  </a:lnTo>
                  <a:lnTo>
                    <a:pt x="378" y="431"/>
                  </a:lnTo>
                  <a:lnTo>
                    <a:pt x="378" y="429"/>
                  </a:lnTo>
                  <a:lnTo>
                    <a:pt x="378" y="426"/>
                  </a:lnTo>
                  <a:lnTo>
                    <a:pt x="378" y="424"/>
                  </a:lnTo>
                  <a:lnTo>
                    <a:pt x="378" y="421"/>
                  </a:lnTo>
                  <a:lnTo>
                    <a:pt x="378" y="419"/>
                  </a:lnTo>
                  <a:lnTo>
                    <a:pt x="378" y="417"/>
                  </a:lnTo>
                  <a:lnTo>
                    <a:pt x="376" y="417"/>
                  </a:lnTo>
                  <a:lnTo>
                    <a:pt x="376" y="412"/>
                  </a:lnTo>
                  <a:lnTo>
                    <a:pt x="376" y="410"/>
                  </a:lnTo>
                  <a:lnTo>
                    <a:pt x="376" y="410"/>
                  </a:lnTo>
                  <a:lnTo>
                    <a:pt x="371" y="405"/>
                  </a:lnTo>
                  <a:lnTo>
                    <a:pt x="369" y="402"/>
                  </a:lnTo>
                  <a:lnTo>
                    <a:pt x="364" y="388"/>
                  </a:lnTo>
                  <a:lnTo>
                    <a:pt x="364" y="386"/>
                  </a:lnTo>
                  <a:lnTo>
                    <a:pt x="364" y="384"/>
                  </a:lnTo>
                  <a:lnTo>
                    <a:pt x="364" y="384"/>
                  </a:lnTo>
                  <a:lnTo>
                    <a:pt x="364" y="381"/>
                  </a:lnTo>
                  <a:lnTo>
                    <a:pt x="364" y="381"/>
                  </a:lnTo>
                  <a:lnTo>
                    <a:pt x="364" y="376"/>
                  </a:lnTo>
                  <a:lnTo>
                    <a:pt x="366" y="372"/>
                  </a:lnTo>
                  <a:lnTo>
                    <a:pt x="369" y="367"/>
                  </a:lnTo>
                  <a:lnTo>
                    <a:pt x="369" y="365"/>
                  </a:lnTo>
                  <a:lnTo>
                    <a:pt x="369" y="362"/>
                  </a:lnTo>
                  <a:lnTo>
                    <a:pt x="369" y="362"/>
                  </a:lnTo>
                  <a:lnTo>
                    <a:pt x="369" y="360"/>
                  </a:lnTo>
                  <a:lnTo>
                    <a:pt x="369" y="358"/>
                  </a:lnTo>
                  <a:lnTo>
                    <a:pt x="369" y="355"/>
                  </a:lnTo>
                  <a:lnTo>
                    <a:pt x="369" y="353"/>
                  </a:lnTo>
                  <a:lnTo>
                    <a:pt x="369" y="350"/>
                  </a:lnTo>
                  <a:lnTo>
                    <a:pt x="369" y="348"/>
                  </a:lnTo>
                  <a:lnTo>
                    <a:pt x="369" y="346"/>
                  </a:lnTo>
                  <a:lnTo>
                    <a:pt x="369" y="341"/>
                  </a:lnTo>
                  <a:lnTo>
                    <a:pt x="371" y="341"/>
                  </a:lnTo>
                  <a:lnTo>
                    <a:pt x="371" y="341"/>
                  </a:lnTo>
                  <a:lnTo>
                    <a:pt x="371" y="339"/>
                  </a:lnTo>
                  <a:lnTo>
                    <a:pt x="373" y="339"/>
                  </a:lnTo>
                  <a:lnTo>
                    <a:pt x="376" y="339"/>
                  </a:lnTo>
                  <a:lnTo>
                    <a:pt x="376" y="336"/>
                  </a:lnTo>
                  <a:lnTo>
                    <a:pt x="376" y="336"/>
                  </a:lnTo>
                  <a:lnTo>
                    <a:pt x="376" y="334"/>
                  </a:lnTo>
                  <a:lnTo>
                    <a:pt x="376" y="334"/>
                  </a:lnTo>
                  <a:lnTo>
                    <a:pt x="378" y="334"/>
                  </a:lnTo>
                  <a:lnTo>
                    <a:pt x="378" y="334"/>
                  </a:lnTo>
                  <a:lnTo>
                    <a:pt x="380" y="334"/>
                  </a:lnTo>
                  <a:lnTo>
                    <a:pt x="380" y="331"/>
                  </a:lnTo>
                  <a:lnTo>
                    <a:pt x="378" y="329"/>
                  </a:lnTo>
                  <a:lnTo>
                    <a:pt x="380" y="329"/>
                  </a:lnTo>
                  <a:lnTo>
                    <a:pt x="380" y="329"/>
                  </a:lnTo>
                  <a:lnTo>
                    <a:pt x="380" y="329"/>
                  </a:lnTo>
                  <a:lnTo>
                    <a:pt x="383" y="327"/>
                  </a:lnTo>
                  <a:lnTo>
                    <a:pt x="380" y="327"/>
                  </a:lnTo>
                  <a:lnTo>
                    <a:pt x="380" y="327"/>
                  </a:lnTo>
                  <a:lnTo>
                    <a:pt x="380" y="327"/>
                  </a:lnTo>
                  <a:lnTo>
                    <a:pt x="380" y="324"/>
                  </a:lnTo>
                  <a:lnTo>
                    <a:pt x="378" y="324"/>
                  </a:lnTo>
                  <a:lnTo>
                    <a:pt x="373" y="322"/>
                  </a:lnTo>
                  <a:lnTo>
                    <a:pt x="371" y="320"/>
                  </a:lnTo>
                  <a:lnTo>
                    <a:pt x="371" y="320"/>
                  </a:lnTo>
                  <a:lnTo>
                    <a:pt x="371" y="315"/>
                  </a:lnTo>
                  <a:lnTo>
                    <a:pt x="371" y="315"/>
                  </a:lnTo>
                  <a:lnTo>
                    <a:pt x="371" y="313"/>
                  </a:lnTo>
                  <a:lnTo>
                    <a:pt x="371" y="313"/>
                  </a:lnTo>
                  <a:lnTo>
                    <a:pt x="371" y="310"/>
                  </a:lnTo>
                  <a:lnTo>
                    <a:pt x="371" y="308"/>
                  </a:lnTo>
                  <a:lnTo>
                    <a:pt x="371" y="308"/>
                  </a:lnTo>
                  <a:lnTo>
                    <a:pt x="369" y="305"/>
                  </a:lnTo>
                  <a:lnTo>
                    <a:pt x="369" y="303"/>
                  </a:lnTo>
                  <a:lnTo>
                    <a:pt x="366" y="298"/>
                  </a:lnTo>
                  <a:lnTo>
                    <a:pt x="366" y="298"/>
                  </a:lnTo>
                  <a:lnTo>
                    <a:pt x="364" y="296"/>
                  </a:lnTo>
                  <a:lnTo>
                    <a:pt x="357" y="287"/>
                  </a:lnTo>
                  <a:lnTo>
                    <a:pt x="357" y="287"/>
                  </a:lnTo>
                  <a:lnTo>
                    <a:pt x="357" y="284"/>
                  </a:lnTo>
                  <a:lnTo>
                    <a:pt x="354" y="284"/>
                  </a:lnTo>
                  <a:lnTo>
                    <a:pt x="354" y="284"/>
                  </a:lnTo>
                  <a:lnTo>
                    <a:pt x="354" y="282"/>
                  </a:lnTo>
                  <a:lnTo>
                    <a:pt x="354" y="279"/>
                  </a:lnTo>
                  <a:lnTo>
                    <a:pt x="352" y="277"/>
                  </a:lnTo>
                  <a:lnTo>
                    <a:pt x="350" y="272"/>
                  </a:lnTo>
                  <a:lnTo>
                    <a:pt x="350" y="272"/>
                  </a:lnTo>
                  <a:lnTo>
                    <a:pt x="350" y="270"/>
                  </a:lnTo>
                  <a:lnTo>
                    <a:pt x="347" y="270"/>
                  </a:lnTo>
                  <a:lnTo>
                    <a:pt x="350" y="268"/>
                  </a:lnTo>
                  <a:lnTo>
                    <a:pt x="347" y="268"/>
                  </a:lnTo>
                  <a:lnTo>
                    <a:pt x="345" y="265"/>
                  </a:lnTo>
                  <a:lnTo>
                    <a:pt x="345" y="265"/>
                  </a:lnTo>
                  <a:lnTo>
                    <a:pt x="345" y="263"/>
                  </a:lnTo>
                  <a:lnTo>
                    <a:pt x="345" y="263"/>
                  </a:lnTo>
                  <a:lnTo>
                    <a:pt x="343" y="263"/>
                  </a:lnTo>
                  <a:lnTo>
                    <a:pt x="343" y="258"/>
                  </a:lnTo>
                  <a:lnTo>
                    <a:pt x="338" y="249"/>
                  </a:lnTo>
                  <a:lnTo>
                    <a:pt x="338" y="249"/>
                  </a:lnTo>
                  <a:lnTo>
                    <a:pt x="338" y="244"/>
                  </a:lnTo>
                  <a:lnTo>
                    <a:pt x="338" y="244"/>
                  </a:lnTo>
                  <a:lnTo>
                    <a:pt x="338" y="242"/>
                  </a:lnTo>
                  <a:lnTo>
                    <a:pt x="336" y="237"/>
                  </a:lnTo>
                  <a:lnTo>
                    <a:pt x="333" y="234"/>
                  </a:lnTo>
                  <a:lnTo>
                    <a:pt x="333" y="227"/>
                  </a:lnTo>
                  <a:lnTo>
                    <a:pt x="331" y="220"/>
                  </a:lnTo>
                  <a:lnTo>
                    <a:pt x="328" y="213"/>
                  </a:lnTo>
                  <a:lnTo>
                    <a:pt x="326" y="206"/>
                  </a:lnTo>
                  <a:lnTo>
                    <a:pt x="324" y="197"/>
                  </a:lnTo>
                  <a:lnTo>
                    <a:pt x="319" y="187"/>
                  </a:lnTo>
                  <a:lnTo>
                    <a:pt x="317" y="178"/>
                  </a:lnTo>
                  <a:lnTo>
                    <a:pt x="314" y="166"/>
                  </a:lnTo>
                  <a:lnTo>
                    <a:pt x="309" y="156"/>
                  </a:lnTo>
                  <a:lnTo>
                    <a:pt x="307" y="144"/>
                  </a:lnTo>
                  <a:lnTo>
                    <a:pt x="302" y="133"/>
                  </a:lnTo>
                  <a:lnTo>
                    <a:pt x="300" y="123"/>
                  </a:lnTo>
                  <a:lnTo>
                    <a:pt x="295" y="111"/>
                  </a:lnTo>
                  <a:lnTo>
                    <a:pt x="293" y="100"/>
                  </a:lnTo>
                  <a:lnTo>
                    <a:pt x="288" y="88"/>
                  </a:lnTo>
                  <a:lnTo>
                    <a:pt x="286" y="78"/>
                  </a:lnTo>
                  <a:lnTo>
                    <a:pt x="283" y="66"/>
                  </a:lnTo>
                  <a:lnTo>
                    <a:pt x="279" y="57"/>
                  </a:lnTo>
                  <a:lnTo>
                    <a:pt x="276" y="47"/>
                  </a:lnTo>
                  <a:lnTo>
                    <a:pt x="274" y="38"/>
                  </a:lnTo>
                  <a:lnTo>
                    <a:pt x="272" y="31"/>
                  </a:lnTo>
                  <a:lnTo>
                    <a:pt x="269" y="24"/>
                  </a:lnTo>
                  <a:lnTo>
                    <a:pt x="267" y="17"/>
                  </a:lnTo>
                  <a:lnTo>
                    <a:pt x="265" y="12"/>
                  </a:lnTo>
                  <a:lnTo>
                    <a:pt x="265" y="7"/>
                  </a:lnTo>
                  <a:lnTo>
                    <a:pt x="262" y="2"/>
                  </a:lnTo>
                  <a:lnTo>
                    <a:pt x="262" y="0"/>
                  </a:lnTo>
                  <a:lnTo>
                    <a:pt x="262" y="0"/>
                  </a:lnTo>
                  <a:lnTo>
                    <a:pt x="246" y="2"/>
                  </a:lnTo>
                  <a:lnTo>
                    <a:pt x="229" y="5"/>
                  </a:lnTo>
                  <a:lnTo>
                    <a:pt x="215" y="5"/>
                  </a:lnTo>
                  <a:lnTo>
                    <a:pt x="198" y="7"/>
                  </a:lnTo>
                  <a:lnTo>
                    <a:pt x="182" y="10"/>
                  </a:lnTo>
                  <a:lnTo>
                    <a:pt x="165" y="12"/>
                  </a:lnTo>
                  <a:lnTo>
                    <a:pt x="149" y="14"/>
                  </a:lnTo>
                  <a:lnTo>
                    <a:pt x="134" y="14"/>
                  </a:lnTo>
                  <a:lnTo>
                    <a:pt x="118" y="17"/>
                  </a:lnTo>
                  <a:lnTo>
                    <a:pt x="101" y="19"/>
                  </a:lnTo>
                  <a:lnTo>
                    <a:pt x="85" y="19"/>
                  </a:lnTo>
                  <a:lnTo>
                    <a:pt x="68" y="21"/>
                  </a:lnTo>
                  <a:lnTo>
                    <a:pt x="54" y="24"/>
                  </a:lnTo>
                  <a:lnTo>
                    <a:pt x="37" y="24"/>
                  </a:lnTo>
                  <a:lnTo>
                    <a:pt x="21" y="26"/>
                  </a:lnTo>
                  <a:lnTo>
                    <a:pt x="4" y="29"/>
                  </a:lnTo>
                  <a:lnTo>
                    <a:pt x="2" y="29"/>
                  </a:lnTo>
                  <a:lnTo>
                    <a:pt x="0" y="29"/>
                  </a:lnTo>
                  <a:lnTo>
                    <a:pt x="2" y="31"/>
                  </a:lnTo>
                  <a:lnTo>
                    <a:pt x="4" y="36"/>
                  </a:lnTo>
                  <a:lnTo>
                    <a:pt x="7" y="40"/>
                  </a:lnTo>
                  <a:lnTo>
                    <a:pt x="11" y="43"/>
                  </a:lnTo>
                  <a:lnTo>
                    <a:pt x="11" y="43"/>
                  </a:lnTo>
                  <a:lnTo>
                    <a:pt x="11" y="43"/>
                  </a:lnTo>
                  <a:lnTo>
                    <a:pt x="11" y="50"/>
                  </a:lnTo>
                  <a:lnTo>
                    <a:pt x="11" y="52"/>
                  </a:lnTo>
                  <a:lnTo>
                    <a:pt x="11" y="64"/>
                  </a:lnTo>
                  <a:lnTo>
                    <a:pt x="11" y="73"/>
                  </a:lnTo>
                  <a:lnTo>
                    <a:pt x="11" y="83"/>
                  </a:lnTo>
                  <a:lnTo>
                    <a:pt x="11" y="95"/>
                  </a:lnTo>
                  <a:lnTo>
                    <a:pt x="11" y="107"/>
                  </a:lnTo>
                  <a:lnTo>
                    <a:pt x="11" y="121"/>
                  </a:lnTo>
                  <a:lnTo>
                    <a:pt x="11" y="135"/>
                  </a:lnTo>
                  <a:lnTo>
                    <a:pt x="11" y="149"/>
                  </a:lnTo>
                  <a:lnTo>
                    <a:pt x="11" y="166"/>
                  </a:lnTo>
                  <a:lnTo>
                    <a:pt x="11" y="182"/>
                  </a:lnTo>
                  <a:lnTo>
                    <a:pt x="11" y="199"/>
                  </a:lnTo>
                  <a:lnTo>
                    <a:pt x="11" y="218"/>
                  </a:lnTo>
                  <a:lnTo>
                    <a:pt x="11" y="251"/>
                  </a:lnTo>
                  <a:lnTo>
                    <a:pt x="11" y="270"/>
                  </a:lnTo>
                  <a:lnTo>
                    <a:pt x="11" y="287"/>
                  </a:lnTo>
                  <a:lnTo>
                    <a:pt x="11" y="303"/>
                  </a:lnTo>
                  <a:lnTo>
                    <a:pt x="11" y="320"/>
                  </a:lnTo>
                  <a:lnTo>
                    <a:pt x="11" y="334"/>
                  </a:lnTo>
                  <a:lnTo>
                    <a:pt x="11" y="348"/>
                  </a:lnTo>
                  <a:lnTo>
                    <a:pt x="11" y="362"/>
                  </a:lnTo>
                  <a:lnTo>
                    <a:pt x="11" y="374"/>
                  </a:lnTo>
                  <a:lnTo>
                    <a:pt x="11" y="386"/>
                  </a:lnTo>
                  <a:lnTo>
                    <a:pt x="11" y="395"/>
                  </a:lnTo>
                  <a:lnTo>
                    <a:pt x="11" y="405"/>
                  </a:lnTo>
                  <a:lnTo>
                    <a:pt x="11" y="412"/>
                  </a:lnTo>
                  <a:lnTo>
                    <a:pt x="11" y="417"/>
                  </a:lnTo>
                  <a:lnTo>
                    <a:pt x="11" y="419"/>
                  </a:lnTo>
                  <a:lnTo>
                    <a:pt x="11" y="421"/>
                  </a:lnTo>
                  <a:lnTo>
                    <a:pt x="14" y="431"/>
                  </a:lnTo>
                  <a:lnTo>
                    <a:pt x="14" y="443"/>
                  </a:lnTo>
                  <a:lnTo>
                    <a:pt x="16" y="455"/>
                  </a:lnTo>
                  <a:lnTo>
                    <a:pt x="19" y="466"/>
                  </a:lnTo>
                  <a:lnTo>
                    <a:pt x="21" y="478"/>
                  </a:lnTo>
                  <a:lnTo>
                    <a:pt x="21" y="490"/>
                  </a:lnTo>
                  <a:lnTo>
                    <a:pt x="26" y="514"/>
                  </a:lnTo>
                  <a:lnTo>
                    <a:pt x="26" y="526"/>
                  </a:lnTo>
                  <a:lnTo>
                    <a:pt x="28" y="535"/>
                  </a:lnTo>
                  <a:lnTo>
                    <a:pt x="30" y="547"/>
                  </a:lnTo>
                  <a:lnTo>
                    <a:pt x="33" y="559"/>
                  </a:lnTo>
                  <a:lnTo>
                    <a:pt x="35" y="571"/>
                  </a:lnTo>
                  <a:lnTo>
                    <a:pt x="35" y="582"/>
                  </a:lnTo>
                  <a:lnTo>
                    <a:pt x="40" y="606"/>
                  </a:lnTo>
                  <a:lnTo>
                    <a:pt x="42" y="604"/>
                  </a:lnTo>
                  <a:lnTo>
                    <a:pt x="45" y="604"/>
                  </a:lnTo>
                  <a:lnTo>
                    <a:pt x="47" y="604"/>
                  </a:lnTo>
                  <a:lnTo>
                    <a:pt x="49" y="606"/>
                  </a:lnTo>
                  <a:lnTo>
                    <a:pt x="49" y="606"/>
                  </a:lnTo>
                  <a:lnTo>
                    <a:pt x="49" y="604"/>
                  </a:lnTo>
                  <a:lnTo>
                    <a:pt x="49" y="604"/>
                  </a:lnTo>
                  <a:lnTo>
                    <a:pt x="49" y="604"/>
                  </a:lnTo>
                  <a:lnTo>
                    <a:pt x="49" y="604"/>
                  </a:lnTo>
                  <a:lnTo>
                    <a:pt x="52" y="604"/>
                  </a:lnTo>
                  <a:lnTo>
                    <a:pt x="59" y="604"/>
                  </a:lnTo>
                  <a:lnTo>
                    <a:pt x="63" y="606"/>
                  </a:lnTo>
                  <a:lnTo>
                    <a:pt x="61" y="608"/>
                  </a:lnTo>
                  <a:lnTo>
                    <a:pt x="61" y="608"/>
                  </a:lnTo>
                  <a:lnTo>
                    <a:pt x="63" y="611"/>
                  </a:lnTo>
                  <a:lnTo>
                    <a:pt x="66" y="611"/>
                  </a:lnTo>
                  <a:lnTo>
                    <a:pt x="66" y="611"/>
                  </a:lnTo>
                  <a:lnTo>
                    <a:pt x="68" y="608"/>
                  </a:lnTo>
                  <a:lnTo>
                    <a:pt x="68" y="611"/>
                  </a:lnTo>
                  <a:lnTo>
                    <a:pt x="68" y="611"/>
                  </a:lnTo>
                  <a:lnTo>
                    <a:pt x="68" y="611"/>
                  </a:lnTo>
                  <a:lnTo>
                    <a:pt x="71" y="611"/>
                  </a:lnTo>
                  <a:lnTo>
                    <a:pt x="71" y="608"/>
                  </a:lnTo>
                  <a:lnTo>
                    <a:pt x="71" y="599"/>
                  </a:lnTo>
                  <a:lnTo>
                    <a:pt x="71" y="594"/>
                  </a:lnTo>
                  <a:lnTo>
                    <a:pt x="71" y="592"/>
                  </a:lnTo>
                  <a:lnTo>
                    <a:pt x="71" y="587"/>
                  </a:lnTo>
                  <a:lnTo>
                    <a:pt x="71" y="585"/>
                  </a:lnTo>
                  <a:lnTo>
                    <a:pt x="71" y="585"/>
                  </a:lnTo>
                  <a:lnTo>
                    <a:pt x="71" y="582"/>
                  </a:lnTo>
                  <a:lnTo>
                    <a:pt x="71" y="582"/>
                  </a:lnTo>
                  <a:lnTo>
                    <a:pt x="71" y="580"/>
                  </a:lnTo>
                  <a:lnTo>
                    <a:pt x="71" y="578"/>
                  </a:lnTo>
                  <a:lnTo>
                    <a:pt x="71" y="578"/>
                  </a:lnTo>
                  <a:lnTo>
                    <a:pt x="73" y="575"/>
                  </a:lnTo>
                  <a:lnTo>
                    <a:pt x="73" y="575"/>
                  </a:lnTo>
                  <a:lnTo>
                    <a:pt x="73" y="573"/>
                  </a:lnTo>
                  <a:lnTo>
                    <a:pt x="73" y="571"/>
                  </a:lnTo>
                  <a:lnTo>
                    <a:pt x="73" y="568"/>
                  </a:lnTo>
                  <a:lnTo>
                    <a:pt x="73" y="568"/>
                  </a:lnTo>
                  <a:lnTo>
                    <a:pt x="75" y="566"/>
                  </a:lnTo>
                  <a:lnTo>
                    <a:pt x="73" y="563"/>
                  </a:lnTo>
                  <a:lnTo>
                    <a:pt x="75" y="563"/>
                  </a:lnTo>
                  <a:lnTo>
                    <a:pt x="75" y="561"/>
                  </a:lnTo>
                  <a:lnTo>
                    <a:pt x="75" y="559"/>
                  </a:lnTo>
                  <a:lnTo>
                    <a:pt x="75" y="559"/>
                  </a:lnTo>
                  <a:lnTo>
                    <a:pt x="75" y="559"/>
                  </a:lnTo>
                  <a:lnTo>
                    <a:pt x="78" y="559"/>
                  </a:lnTo>
                  <a:lnTo>
                    <a:pt x="78" y="561"/>
                  </a:lnTo>
                  <a:lnTo>
                    <a:pt x="78" y="563"/>
                  </a:lnTo>
                  <a:lnTo>
                    <a:pt x="78" y="563"/>
                  </a:lnTo>
                  <a:lnTo>
                    <a:pt x="78" y="563"/>
                  </a:lnTo>
                  <a:lnTo>
                    <a:pt x="80" y="563"/>
                  </a:lnTo>
                  <a:lnTo>
                    <a:pt x="80" y="563"/>
                  </a:lnTo>
                  <a:lnTo>
                    <a:pt x="82" y="566"/>
                  </a:lnTo>
                  <a:lnTo>
                    <a:pt x="85" y="566"/>
                  </a:lnTo>
                  <a:lnTo>
                    <a:pt x="90" y="575"/>
                  </a:lnTo>
                  <a:lnTo>
                    <a:pt x="90" y="578"/>
                  </a:lnTo>
                  <a:lnTo>
                    <a:pt x="90" y="580"/>
                  </a:lnTo>
                  <a:lnTo>
                    <a:pt x="90" y="582"/>
                  </a:lnTo>
                  <a:lnTo>
                    <a:pt x="87" y="585"/>
                  </a:lnTo>
                  <a:lnTo>
                    <a:pt x="87" y="587"/>
                  </a:lnTo>
                  <a:lnTo>
                    <a:pt x="87" y="589"/>
                  </a:lnTo>
                  <a:lnTo>
                    <a:pt x="87" y="589"/>
                  </a:lnTo>
                  <a:lnTo>
                    <a:pt x="90" y="589"/>
                  </a:lnTo>
                  <a:lnTo>
                    <a:pt x="90" y="592"/>
                  </a:lnTo>
                  <a:lnTo>
                    <a:pt x="90" y="592"/>
                  </a:lnTo>
                  <a:lnTo>
                    <a:pt x="90" y="594"/>
                  </a:lnTo>
                  <a:lnTo>
                    <a:pt x="92" y="597"/>
                  </a:lnTo>
                  <a:lnTo>
                    <a:pt x="92" y="597"/>
                  </a:lnTo>
                  <a:lnTo>
                    <a:pt x="92" y="599"/>
                  </a:lnTo>
                  <a:lnTo>
                    <a:pt x="94" y="599"/>
                  </a:lnTo>
                  <a:lnTo>
                    <a:pt x="94" y="599"/>
                  </a:lnTo>
                  <a:lnTo>
                    <a:pt x="97" y="599"/>
                  </a:lnTo>
                  <a:lnTo>
                    <a:pt x="97" y="599"/>
                  </a:lnTo>
                  <a:lnTo>
                    <a:pt x="99" y="599"/>
                  </a:lnTo>
                  <a:lnTo>
                    <a:pt x="99" y="599"/>
                  </a:lnTo>
                  <a:lnTo>
                    <a:pt x="99" y="599"/>
                  </a:lnTo>
                  <a:lnTo>
                    <a:pt x="99" y="597"/>
                  </a:lnTo>
                  <a:lnTo>
                    <a:pt x="99" y="597"/>
                  </a:lnTo>
                  <a:lnTo>
                    <a:pt x="101" y="597"/>
                  </a:lnTo>
                  <a:lnTo>
                    <a:pt x="101" y="597"/>
                  </a:lnTo>
                  <a:lnTo>
                    <a:pt x="101" y="597"/>
                  </a:lnTo>
                  <a:lnTo>
                    <a:pt x="101" y="601"/>
                  </a:lnTo>
                  <a:lnTo>
                    <a:pt x="101" y="601"/>
                  </a:lnTo>
                  <a:lnTo>
                    <a:pt x="101" y="604"/>
                  </a:lnTo>
                  <a:lnTo>
                    <a:pt x="108" y="608"/>
                  </a:lnTo>
                  <a:lnTo>
                    <a:pt x="108" y="611"/>
                  </a:lnTo>
                  <a:lnTo>
                    <a:pt x="106" y="613"/>
                  </a:lnTo>
                  <a:lnTo>
                    <a:pt x="101" y="615"/>
                  </a:lnTo>
                  <a:lnTo>
                    <a:pt x="97" y="618"/>
                  </a:lnTo>
                  <a:lnTo>
                    <a:pt x="94" y="618"/>
                  </a:lnTo>
                  <a:lnTo>
                    <a:pt x="92" y="615"/>
                  </a:lnTo>
                  <a:lnTo>
                    <a:pt x="90" y="615"/>
                  </a:lnTo>
                  <a:lnTo>
                    <a:pt x="90" y="618"/>
                  </a:lnTo>
                  <a:lnTo>
                    <a:pt x="90" y="618"/>
                  </a:lnTo>
                  <a:lnTo>
                    <a:pt x="85" y="618"/>
                  </a:lnTo>
                  <a:lnTo>
                    <a:pt x="82" y="620"/>
                  </a:lnTo>
                  <a:lnTo>
                    <a:pt x="82" y="623"/>
                  </a:lnTo>
                  <a:lnTo>
                    <a:pt x="85" y="620"/>
                  </a:lnTo>
                  <a:lnTo>
                    <a:pt x="94" y="618"/>
                  </a:lnTo>
                  <a:lnTo>
                    <a:pt x="108" y="618"/>
                  </a:lnTo>
                  <a:lnTo>
                    <a:pt x="120" y="613"/>
                  </a:lnTo>
                  <a:lnTo>
                    <a:pt x="127" y="611"/>
                  </a:lnTo>
                  <a:lnTo>
                    <a:pt x="130" y="606"/>
                  </a:lnTo>
                  <a:lnTo>
                    <a:pt x="130" y="606"/>
                  </a:lnTo>
                  <a:lnTo>
                    <a:pt x="127" y="606"/>
                  </a:lnTo>
                  <a:lnTo>
                    <a:pt x="127" y="606"/>
                  </a:lnTo>
                  <a:lnTo>
                    <a:pt x="125" y="606"/>
                  </a:lnTo>
                  <a:lnTo>
                    <a:pt x="125" y="604"/>
                  </a:lnTo>
                  <a:lnTo>
                    <a:pt x="125" y="604"/>
                  </a:lnTo>
                  <a:lnTo>
                    <a:pt x="125" y="601"/>
                  </a:lnTo>
                  <a:lnTo>
                    <a:pt x="125" y="599"/>
                  </a:lnTo>
                  <a:lnTo>
                    <a:pt x="125" y="599"/>
                  </a:lnTo>
                  <a:lnTo>
                    <a:pt x="125" y="601"/>
                  </a:lnTo>
                  <a:lnTo>
                    <a:pt x="127" y="601"/>
                  </a:lnTo>
                  <a:lnTo>
                    <a:pt x="127" y="604"/>
                  </a:lnTo>
                  <a:lnTo>
                    <a:pt x="127" y="604"/>
                  </a:lnTo>
                  <a:lnTo>
                    <a:pt x="130" y="604"/>
                  </a:lnTo>
                  <a:lnTo>
                    <a:pt x="130" y="604"/>
                  </a:lnTo>
                  <a:lnTo>
                    <a:pt x="132" y="604"/>
                  </a:lnTo>
                  <a:lnTo>
                    <a:pt x="134" y="601"/>
                  </a:lnTo>
                  <a:lnTo>
                    <a:pt x="134" y="599"/>
                  </a:lnTo>
                  <a:lnTo>
                    <a:pt x="137" y="599"/>
                  </a:lnTo>
                  <a:lnTo>
                    <a:pt x="139" y="599"/>
                  </a:lnTo>
                  <a:lnTo>
                    <a:pt x="139" y="597"/>
                  </a:lnTo>
                  <a:lnTo>
                    <a:pt x="142" y="594"/>
                  </a:lnTo>
                  <a:lnTo>
                    <a:pt x="142" y="592"/>
                  </a:lnTo>
                  <a:lnTo>
                    <a:pt x="146" y="587"/>
                  </a:lnTo>
                  <a:lnTo>
                    <a:pt x="146" y="587"/>
                  </a:lnTo>
                  <a:lnTo>
                    <a:pt x="146" y="587"/>
                  </a:lnTo>
                  <a:lnTo>
                    <a:pt x="146" y="585"/>
                  </a:lnTo>
                  <a:lnTo>
                    <a:pt x="144" y="585"/>
                  </a:lnTo>
                  <a:lnTo>
                    <a:pt x="144" y="585"/>
                  </a:lnTo>
                  <a:lnTo>
                    <a:pt x="142" y="582"/>
                  </a:lnTo>
                  <a:lnTo>
                    <a:pt x="142" y="582"/>
                  </a:lnTo>
                  <a:lnTo>
                    <a:pt x="144" y="582"/>
                  </a:lnTo>
                  <a:lnTo>
                    <a:pt x="144" y="582"/>
                  </a:lnTo>
                  <a:lnTo>
                    <a:pt x="142" y="578"/>
                  </a:lnTo>
                  <a:lnTo>
                    <a:pt x="139" y="575"/>
                  </a:lnTo>
                  <a:lnTo>
                    <a:pt x="139" y="575"/>
                  </a:lnTo>
                  <a:lnTo>
                    <a:pt x="139" y="573"/>
                  </a:lnTo>
                  <a:lnTo>
                    <a:pt x="142" y="571"/>
                  </a:lnTo>
                  <a:lnTo>
                    <a:pt x="142" y="566"/>
                  </a:lnTo>
                  <a:lnTo>
                    <a:pt x="142" y="561"/>
                  </a:lnTo>
                  <a:lnTo>
                    <a:pt x="142" y="561"/>
                  </a:lnTo>
                  <a:lnTo>
                    <a:pt x="142" y="559"/>
                  </a:lnTo>
                  <a:lnTo>
                    <a:pt x="142" y="559"/>
                  </a:lnTo>
                  <a:lnTo>
                    <a:pt x="142" y="559"/>
                  </a:lnTo>
                  <a:lnTo>
                    <a:pt x="132" y="554"/>
                  </a:lnTo>
                  <a:lnTo>
                    <a:pt x="130" y="552"/>
                  </a:lnTo>
                  <a:lnTo>
                    <a:pt x="127" y="552"/>
                  </a:lnTo>
                  <a:lnTo>
                    <a:pt x="125" y="547"/>
                  </a:lnTo>
                  <a:lnTo>
                    <a:pt x="125" y="547"/>
                  </a:lnTo>
                  <a:lnTo>
                    <a:pt x="118" y="542"/>
                  </a:lnTo>
                  <a:lnTo>
                    <a:pt x="118" y="540"/>
                  </a:lnTo>
                  <a:lnTo>
                    <a:pt x="116" y="537"/>
                  </a:lnTo>
                  <a:lnTo>
                    <a:pt x="116" y="537"/>
                  </a:lnTo>
                  <a:lnTo>
                    <a:pt x="116" y="537"/>
                  </a:lnTo>
                  <a:lnTo>
                    <a:pt x="116" y="535"/>
                  </a:lnTo>
                  <a:lnTo>
                    <a:pt x="116" y="535"/>
                  </a:lnTo>
                  <a:lnTo>
                    <a:pt x="116" y="533"/>
                  </a:lnTo>
                  <a:lnTo>
                    <a:pt x="118" y="528"/>
                  </a:lnTo>
                  <a:lnTo>
                    <a:pt x="118" y="528"/>
                  </a:lnTo>
                  <a:lnTo>
                    <a:pt x="118" y="523"/>
                  </a:lnTo>
                  <a:lnTo>
                    <a:pt x="118" y="521"/>
                  </a:lnTo>
                  <a:lnTo>
                    <a:pt x="123" y="521"/>
                  </a:lnTo>
                  <a:lnTo>
                    <a:pt x="139" y="518"/>
                  </a:lnTo>
                  <a:lnTo>
                    <a:pt x="156" y="516"/>
                  </a:lnTo>
                  <a:lnTo>
                    <a:pt x="172" y="514"/>
                  </a:lnTo>
                  <a:lnTo>
                    <a:pt x="189" y="511"/>
                  </a:lnTo>
                  <a:lnTo>
                    <a:pt x="205" y="509"/>
                  </a:lnTo>
                  <a:lnTo>
                    <a:pt x="224" y="509"/>
                  </a:lnTo>
                  <a:lnTo>
                    <a:pt x="241" y="507"/>
                  </a:lnTo>
                  <a:lnTo>
                    <a:pt x="257" y="504"/>
                  </a:lnTo>
                  <a:lnTo>
                    <a:pt x="274" y="502"/>
                  </a:lnTo>
                  <a:lnTo>
                    <a:pt x="291" y="500"/>
                  </a:lnTo>
                  <a:lnTo>
                    <a:pt x="307" y="497"/>
                  </a:lnTo>
                  <a:lnTo>
                    <a:pt x="324" y="495"/>
                  </a:lnTo>
                  <a:lnTo>
                    <a:pt x="340" y="492"/>
                  </a:lnTo>
                  <a:lnTo>
                    <a:pt x="359" y="490"/>
                  </a:lnTo>
                  <a:lnTo>
                    <a:pt x="376" y="488"/>
                  </a:lnTo>
                  <a:lnTo>
                    <a:pt x="392" y="485"/>
                  </a:lnTo>
                  <a:lnTo>
                    <a:pt x="392" y="485"/>
                  </a:lnTo>
                  <a:lnTo>
                    <a:pt x="392" y="485"/>
                  </a:lnTo>
                  <a:lnTo>
                    <a:pt x="392" y="483"/>
                  </a:lnTo>
                  <a:lnTo>
                    <a:pt x="392" y="483"/>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sp>
          <p:nvSpPr>
            <p:cNvPr id="54" name="Freeform 53"/>
            <p:cNvSpPr>
              <a:spLocks noEditPoints="1"/>
            </p:cNvSpPr>
            <p:nvPr/>
          </p:nvSpPr>
          <p:spPr bwMode="auto">
            <a:xfrm>
              <a:off x="421844" y="5061410"/>
              <a:ext cx="2288123" cy="1229300"/>
            </a:xfrm>
            <a:custGeom>
              <a:avLst/>
              <a:gdLst>
                <a:gd name="T0" fmla="*/ 776 w 1973"/>
                <a:gd name="T1" fmla="*/ 1006 h 1060"/>
                <a:gd name="T2" fmla="*/ 750 w 1973"/>
                <a:gd name="T3" fmla="*/ 426 h 1060"/>
                <a:gd name="T4" fmla="*/ 710 w 1973"/>
                <a:gd name="T5" fmla="*/ 1015 h 1060"/>
                <a:gd name="T6" fmla="*/ 911 w 1973"/>
                <a:gd name="T7" fmla="*/ 968 h 1060"/>
                <a:gd name="T8" fmla="*/ 987 w 1973"/>
                <a:gd name="T9" fmla="*/ 982 h 1060"/>
                <a:gd name="T10" fmla="*/ 842 w 1973"/>
                <a:gd name="T11" fmla="*/ 961 h 1060"/>
                <a:gd name="T12" fmla="*/ 265 w 1973"/>
                <a:gd name="T13" fmla="*/ 1020 h 1060"/>
                <a:gd name="T14" fmla="*/ 341 w 1973"/>
                <a:gd name="T15" fmla="*/ 1034 h 1060"/>
                <a:gd name="T16" fmla="*/ 7 w 1973"/>
                <a:gd name="T17" fmla="*/ 821 h 1060"/>
                <a:gd name="T18" fmla="*/ 604 w 1973"/>
                <a:gd name="T19" fmla="*/ 1048 h 1060"/>
                <a:gd name="T20" fmla="*/ 649 w 1973"/>
                <a:gd name="T21" fmla="*/ 1051 h 1060"/>
                <a:gd name="T22" fmla="*/ 447 w 1973"/>
                <a:gd name="T23" fmla="*/ 1056 h 1060"/>
                <a:gd name="T24" fmla="*/ 1876 w 1973"/>
                <a:gd name="T25" fmla="*/ 788 h 1060"/>
                <a:gd name="T26" fmla="*/ 1410 w 1973"/>
                <a:gd name="T27" fmla="*/ 66 h 1060"/>
                <a:gd name="T28" fmla="*/ 1202 w 1973"/>
                <a:gd name="T29" fmla="*/ 43 h 1060"/>
                <a:gd name="T30" fmla="*/ 1065 w 1973"/>
                <a:gd name="T31" fmla="*/ 35 h 1060"/>
                <a:gd name="T32" fmla="*/ 977 w 1973"/>
                <a:gd name="T33" fmla="*/ 97 h 1060"/>
                <a:gd name="T34" fmla="*/ 996 w 1973"/>
                <a:gd name="T35" fmla="*/ 282 h 1060"/>
                <a:gd name="T36" fmla="*/ 904 w 1973"/>
                <a:gd name="T37" fmla="*/ 275 h 1060"/>
                <a:gd name="T38" fmla="*/ 939 w 1973"/>
                <a:gd name="T39" fmla="*/ 398 h 1060"/>
                <a:gd name="T40" fmla="*/ 890 w 1973"/>
                <a:gd name="T41" fmla="*/ 480 h 1060"/>
                <a:gd name="T42" fmla="*/ 864 w 1973"/>
                <a:gd name="T43" fmla="*/ 563 h 1060"/>
                <a:gd name="T44" fmla="*/ 847 w 1973"/>
                <a:gd name="T45" fmla="*/ 625 h 1060"/>
                <a:gd name="T46" fmla="*/ 928 w 1973"/>
                <a:gd name="T47" fmla="*/ 727 h 1060"/>
                <a:gd name="T48" fmla="*/ 1017 w 1973"/>
                <a:gd name="T49" fmla="*/ 755 h 1060"/>
                <a:gd name="T50" fmla="*/ 1036 w 1973"/>
                <a:gd name="T51" fmla="*/ 838 h 1060"/>
                <a:gd name="T52" fmla="*/ 854 w 1973"/>
                <a:gd name="T53" fmla="*/ 970 h 1060"/>
                <a:gd name="T54" fmla="*/ 963 w 1973"/>
                <a:gd name="T55" fmla="*/ 932 h 1060"/>
                <a:gd name="T56" fmla="*/ 1022 w 1973"/>
                <a:gd name="T57" fmla="*/ 906 h 1060"/>
                <a:gd name="T58" fmla="*/ 1112 w 1973"/>
                <a:gd name="T59" fmla="*/ 831 h 1060"/>
                <a:gd name="T60" fmla="*/ 1169 w 1973"/>
                <a:gd name="T61" fmla="*/ 724 h 1060"/>
                <a:gd name="T62" fmla="*/ 1290 w 1973"/>
                <a:gd name="T63" fmla="*/ 594 h 1060"/>
                <a:gd name="T64" fmla="*/ 1278 w 1973"/>
                <a:gd name="T65" fmla="*/ 710 h 1060"/>
                <a:gd name="T66" fmla="*/ 1339 w 1973"/>
                <a:gd name="T67" fmla="*/ 660 h 1060"/>
                <a:gd name="T68" fmla="*/ 1344 w 1973"/>
                <a:gd name="T69" fmla="*/ 618 h 1060"/>
                <a:gd name="T70" fmla="*/ 1401 w 1973"/>
                <a:gd name="T71" fmla="*/ 625 h 1060"/>
                <a:gd name="T72" fmla="*/ 1595 w 1973"/>
                <a:gd name="T73" fmla="*/ 646 h 1060"/>
                <a:gd name="T74" fmla="*/ 1715 w 1973"/>
                <a:gd name="T75" fmla="*/ 715 h 1060"/>
                <a:gd name="T76" fmla="*/ 1722 w 1973"/>
                <a:gd name="T77" fmla="*/ 677 h 1060"/>
                <a:gd name="T78" fmla="*/ 1789 w 1973"/>
                <a:gd name="T79" fmla="*/ 686 h 1060"/>
                <a:gd name="T80" fmla="*/ 1848 w 1973"/>
                <a:gd name="T81" fmla="*/ 753 h 1060"/>
                <a:gd name="T82" fmla="*/ 1952 w 1973"/>
                <a:gd name="T83" fmla="*/ 840 h 1060"/>
                <a:gd name="T84" fmla="*/ 970 w 1973"/>
                <a:gd name="T85" fmla="*/ 755 h 1060"/>
                <a:gd name="T86" fmla="*/ 1850 w 1973"/>
                <a:gd name="T87" fmla="*/ 838 h 1060"/>
                <a:gd name="T88" fmla="*/ 1855 w 1973"/>
                <a:gd name="T89" fmla="*/ 859 h 1060"/>
                <a:gd name="T90" fmla="*/ 1890 w 1973"/>
                <a:gd name="T91" fmla="*/ 835 h 1060"/>
                <a:gd name="T92" fmla="*/ 1883 w 1973"/>
                <a:gd name="T93" fmla="*/ 854 h 1060"/>
                <a:gd name="T94" fmla="*/ 1890 w 1973"/>
                <a:gd name="T95" fmla="*/ 885 h 1060"/>
                <a:gd name="T96" fmla="*/ 835 w 1973"/>
                <a:gd name="T97" fmla="*/ 530 h 1060"/>
                <a:gd name="T98" fmla="*/ 1888 w 1973"/>
                <a:gd name="T99" fmla="*/ 802 h 1060"/>
                <a:gd name="T100" fmla="*/ 1216 w 1973"/>
                <a:gd name="T101" fmla="*/ 798 h 1060"/>
                <a:gd name="T102" fmla="*/ 1346 w 1973"/>
                <a:gd name="T103" fmla="*/ 622 h 1060"/>
                <a:gd name="T104" fmla="*/ 1190 w 1973"/>
                <a:gd name="T105" fmla="*/ 814 h 1060"/>
                <a:gd name="T106" fmla="*/ 1188 w 1973"/>
                <a:gd name="T107" fmla="*/ 819 h 1060"/>
                <a:gd name="T108" fmla="*/ 1171 w 1973"/>
                <a:gd name="T109" fmla="*/ 871 h 1060"/>
                <a:gd name="T110" fmla="*/ 1722 w 1973"/>
                <a:gd name="T111" fmla="*/ 738 h 1060"/>
                <a:gd name="T112" fmla="*/ 1729 w 1973"/>
                <a:gd name="T113" fmla="*/ 717 h 1060"/>
                <a:gd name="T114" fmla="*/ 1798 w 1973"/>
                <a:gd name="T115" fmla="*/ 753 h 1060"/>
                <a:gd name="T116" fmla="*/ 1824 w 1973"/>
                <a:gd name="T117" fmla="*/ 838 h 1060"/>
                <a:gd name="T118" fmla="*/ 1822 w 1973"/>
                <a:gd name="T119" fmla="*/ 779 h 1060"/>
                <a:gd name="T120" fmla="*/ 1760 w 1973"/>
                <a:gd name="T121" fmla="*/ 769 h 1060"/>
                <a:gd name="T122" fmla="*/ 1782 w 1973"/>
                <a:gd name="T123" fmla="*/ 795 h 1060"/>
                <a:gd name="T124" fmla="*/ 1360 w 1973"/>
                <a:gd name="T125" fmla="*/ 686 h 10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3" h="1060">
                  <a:moveTo>
                    <a:pt x="802" y="298"/>
                  </a:moveTo>
                  <a:lnTo>
                    <a:pt x="805" y="298"/>
                  </a:lnTo>
                  <a:lnTo>
                    <a:pt x="805" y="298"/>
                  </a:lnTo>
                  <a:lnTo>
                    <a:pt x="805" y="296"/>
                  </a:lnTo>
                  <a:lnTo>
                    <a:pt x="805" y="296"/>
                  </a:lnTo>
                  <a:lnTo>
                    <a:pt x="805" y="296"/>
                  </a:lnTo>
                  <a:lnTo>
                    <a:pt x="802" y="296"/>
                  </a:lnTo>
                  <a:lnTo>
                    <a:pt x="802" y="296"/>
                  </a:lnTo>
                  <a:lnTo>
                    <a:pt x="802" y="298"/>
                  </a:lnTo>
                  <a:lnTo>
                    <a:pt x="802" y="298"/>
                  </a:lnTo>
                  <a:close/>
                  <a:moveTo>
                    <a:pt x="790" y="656"/>
                  </a:moveTo>
                  <a:lnTo>
                    <a:pt x="790" y="656"/>
                  </a:lnTo>
                  <a:lnTo>
                    <a:pt x="790" y="656"/>
                  </a:lnTo>
                  <a:lnTo>
                    <a:pt x="793" y="658"/>
                  </a:lnTo>
                  <a:lnTo>
                    <a:pt x="793" y="658"/>
                  </a:lnTo>
                  <a:lnTo>
                    <a:pt x="793" y="658"/>
                  </a:lnTo>
                  <a:lnTo>
                    <a:pt x="795" y="658"/>
                  </a:lnTo>
                  <a:lnTo>
                    <a:pt x="795" y="658"/>
                  </a:lnTo>
                  <a:lnTo>
                    <a:pt x="795" y="658"/>
                  </a:lnTo>
                  <a:lnTo>
                    <a:pt x="798" y="658"/>
                  </a:lnTo>
                  <a:lnTo>
                    <a:pt x="798" y="658"/>
                  </a:lnTo>
                  <a:lnTo>
                    <a:pt x="798" y="658"/>
                  </a:lnTo>
                  <a:lnTo>
                    <a:pt x="800" y="660"/>
                  </a:lnTo>
                  <a:lnTo>
                    <a:pt x="800" y="660"/>
                  </a:lnTo>
                  <a:lnTo>
                    <a:pt x="802" y="660"/>
                  </a:lnTo>
                  <a:lnTo>
                    <a:pt x="802" y="663"/>
                  </a:lnTo>
                  <a:lnTo>
                    <a:pt x="802" y="663"/>
                  </a:lnTo>
                  <a:lnTo>
                    <a:pt x="802" y="663"/>
                  </a:lnTo>
                  <a:lnTo>
                    <a:pt x="805" y="665"/>
                  </a:lnTo>
                  <a:lnTo>
                    <a:pt x="805" y="665"/>
                  </a:lnTo>
                  <a:lnTo>
                    <a:pt x="805" y="665"/>
                  </a:lnTo>
                  <a:lnTo>
                    <a:pt x="805" y="665"/>
                  </a:lnTo>
                  <a:lnTo>
                    <a:pt x="807" y="665"/>
                  </a:lnTo>
                  <a:lnTo>
                    <a:pt x="807" y="665"/>
                  </a:lnTo>
                  <a:lnTo>
                    <a:pt x="807" y="665"/>
                  </a:lnTo>
                  <a:lnTo>
                    <a:pt x="807" y="663"/>
                  </a:lnTo>
                  <a:lnTo>
                    <a:pt x="807" y="663"/>
                  </a:lnTo>
                  <a:lnTo>
                    <a:pt x="805" y="663"/>
                  </a:lnTo>
                  <a:lnTo>
                    <a:pt x="805" y="663"/>
                  </a:lnTo>
                  <a:lnTo>
                    <a:pt x="802" y="660"/>
                  </a:lnTo>
                  <a:lnTo>
                    <a:pt x="802" y="660"/>
                  </a:lnTo>
                  <a:lnTo>
                    <a:pt x="802" y="660"/>
                  </a:lnTo>
                  <a:lnTo>
                    <a:pt x="805" y="660"/>
                  </a:lnTo>
                  <a:lnTo>
                    <a:pt x="807" y="660"/>
                  </a:lnTo>
                  <a:lnTo>
                    <a:pt x="807" y="660"/>
                  </a:lnTo>
                  <a:lnTo>
                    <a:pt x="809" y="660"/>
                  </a:lnTo>
                  <a:lnTo>
                    <a:pt x="809" y="660"/>
                  </a:lnTo>
                  <a:lnTo>
                    <a:pt x="809" y="660"/>
                  </a:lnTo>
                  <a:lnTo>
                    <a:pt x="812" y="660"/>
                  </a:lnTo>
                  <a:lnTo>
                    <a:pt x="812" y="660"/>
                  </a:lnTo>
                  <a:lnTo>
                    <a:pt x="812" y="658"/>
                  </a:lnTo>
                  <a:lnTo>
                    <a:pt x="812" y="658"/>
                  </a:lnTo>
                  <a:lnTo>
                    <a:pt x="812" y="658"/>
                  </a:lnTo>
                  <a:lnTo>
                    <a:pt x="812" y="660"/>
                  </a:lnTo>
                  <a:lnTo>
                    <a:pt x="812" y="660"/>
                  </a:lnTo>
                  <a:lnTo>
                    <a:pt x="814" y="660"/>
                  </a:lnTo>
                  <a:lnTo>
                    <a:pt x="814" y="660"/>
                  </a:lnTo>
                  <a:lnTo>
                    <a:pt x="819" y="660"/>
                  </a:lnTo>
                  <a:lnTo>
                    <a:pt x="819" y="658"/>
                  </a:lnTo>
                  <a:lnTo>
                    <a:pt x="819" y="658"/>
                  </a:lnTo>
                  <a:lnTo>
                    <a:pt x="819" y="658"/>
                  </a:lnTo>
                  <a:lnTo>
                    <a:pt x="819" y="658"/>
                  </a:lnTo>
                  <a:lnTo>
                    <a:pt x="819" y="660"/>
                  </a:lnTo>
                  <a:lnTo>
                    <a:pt x="821" y="660"/>
                  </a:lnTo>
                  <a:lnTo>
                    <a:pt x="824" y="660"/>
                  </a:lnTo>
                  <a:lnTo>
                    <a:pt x="824" y="660"/>
                  </a:lnTo>
                  <a:lnTo>
                    <a:pt x="824" y="660"/>
                  </a:lnTo>
                  <a:lnTo>
                    <a:pt x="824" y="658"/>
                  </a:lnTo>
                  <a:lnTo>
                    <a:pt x="824" y="658"/>
                  </a:lnTo>
                  <a:lnTo>
                    <a:pt x="824" y="658"/>
                  </a:lnTo>
                  <a:lnTo>
                    <a:pt x="824" y="658"/>
                  </a:lnTo>
                  <a:lnTo>
                    <a:pt x="824" y="658"/>
                  </a:lnTo>
                  <a:lnTo>
                    <a:pt x="824" y="658"/>
                  </a:lnTo>
                  <a:lnTo>
                    <a:pt x="824" y="658"/>
                  </a:lnTo>
                  <a:lnTo>
                    <a:pt x="824" y="656"/>
                  </a:lnTo>
                  <a:lnTo>
                    <a:pt x="826" y="656"/>
                  </a:lnTo>
                  <a:lnTo>
                    <a:pt x="826" y="656"/>
                  </a:lnTo>
                  <a:lnTo>
                    <a:pt x="826" y="656"/>
                  </a:lnTo>
                  <a:lnTo>
                    <a:pt x="824" y="656"/>
                  </a:lnTo>
                  <a:lnTo>
                    <a:pt x="824" y="656"/>
                  </a:lnTo>
                  <a:lnTo>
                    <a:pt x="824" y="656"/>
                  </a:lnTo>
                  <a:lnTo>
                    <a:pt x="824" y="656"/>
                  </a:lnTo>
                  <a:lnTo>
                    <a:pt x="824" y="656"/>
                  </a:lnTo>
                  <a:lnTo>
                    <a:pt x="824" y="653"/>
                  </a:lnTo>
                  <a:lnTo>
                    <a:pt x="824" y="653"/>
                  </a:lnTo>
                  <a:lnTo>
                    <a:pt x="824" y="653"/>
                  </a:lnTo>
                  <a:lnTo>
                    <a:pt x="824" y="653"/>
                  </a:lnTo>
                  <a:lnTo>
                    <a:pt x="824" y="653"/>
                  </a:lnTo>
                  <a:lnTo>
                    <a:pt x="821" y="651"/>
                  </a:lnTo>
                  <a:lnTo>
                    <a:pt x="821" y="651"/>
                  </a:lnTo>
                  <a:lnTo>
                    <a:pt x="821" y="651"/>
                  </a:lnTo>
                  <a:lnTo>
                    <a:pt x="821" y="651"/>
                  </a:lnTo>
                  <a:lnTo>
                    <a:pt x="821" y="648"/>
                  </a:lnTo>
                  <a:lnTo>
                    <a:pt x="824" y="648"/>
                  </a:lnTo>
                  <a:lnTo>
                    <a:pt x="824" y="646"/>
                  </a:lnTo>
                  <a:lnTo>
                    <a:pt x="824" y="646"/>
                  </a:lnTo>
                  <a:lnTo>
                    <a:pt x="824" y="646"/>
                  </a:lnTo>
                  <a:lnTo>
                    <a:pt x="824" y="646"/>
                  </a:lnTo>
                  <a:lnTo>
                    <a:pt x="824" y="646"/>
                  </a:lnTo>
                  <a:lnTo>
                    <a:pt x="824" y="646"/>
                  </a:lnTo>
                  <a:lnTo>
                    <a:pt x="824" y="646"/>
                  </a:lnTo>
                  <a:lnTo>
                    <a:pt x="824" y="646"/>
                  </a:lnTo>
                  <a:lnTo>
                    <a:pt x="824" y="644"/>
                  </a:lnTo>
                  <a:lnTo>
                    <a:pt x="824" y="644"/>
                  </a:lnTo>
                  <a:lnTo>
                    <a:pt x="821" y="644"/>
                  </a:lnTo>
                  <a:lnTo>
                    <a:pt x="821" y="644"/>
                  </a:lnTo>
                  <a:lnTo>
                    <a:pt x="821" y="644"/>
                  </a:lnTo>
                  <a:lnTo>
                    <a:pt x="821" y="644"/>
                  </a:lnTo>
                  <a:lnTo>
                    <a:pt x="824" y="641"/>
                  </a:lnTo>
                  <a:lnTo>
                    <a:pt x="824" y="641"/>
                  </a:lnTo>
                  <a:lnTo>
                    <a:pt x="824" y="639"/>
                  </a:lnTo>
                  <a:lnTo>
                    <a:pt x="824" y="639"/>
                  </a:lnTo>
                  <a:lnTo>
                    <a:pt x="824" y="639"/>
                  </a:lnTo>
                  <a:lnTo>
                    <a:pt x="824" y="639"/>
                  </a:lnTo>
                  <a:lnTo>
                    <a:pt x="824" y="637"/>
                  </a:lnTo>
                  <a:lnTo>
                    <a:pt x="824" y="637"/>
                  </a:lnTo>
                  <a:lnTo>
                    <a:pt x="824" y="637"/>
                  </a:lnTo>
                  <a:lnTo>
                    <a:pt x="824" y="637"/>
                  </a:lnTo>
                  <a:lnTo>
                    <a:pt x="824" y="637"/>
                  </a:lnTo>
                  <a:lnTo>
                    <a:pt x="824" y="637"/>
                  </a:lnTo>
                  <a:lnTo>
                    <a:pt x="824" y="634"/>
                  </a:lnTo>
                  <a:lnTo>
                    <a:pt x="824" y="634"/>
                  </a:lnTo>
                  <a:lnTo>
                    <a:pt x="824" y="634"/>
                  </a:lnTo>
                  <a:lnTo>
                    <a:pt x="824" y="634"/>
                  </a:lnTo>
                  <a:lnTo>
                    <a:pt x="821" y="634"/>
                  </a:lnTo>
                  <a:lnTo>
                    <a:pt x="821" y="634"/>
                  </a:lnTo>
                  <a:lnTo>
                    <a:pt x="821" y="634"/>
                  </a:lnTo>
                  <a:lnTo>
                    <a:pt x="821" y="632"/>
                  </a:lnTo>
                  <a:lnTo>
                    <a:pt x="819" y="632"/>
                  </a:lnTo>
                  <a:lnTo>
                    <a:pt x="819" y="632"/>
                  </a:lnTo>
                  <a:lnTo>
                    <a:pt x="819" y="634"/>
                  </a:lnTo>
                  <a:lnTo>
                    <a:pt x="816" y="634"/>
                  </a:lnTo>
                  <a:lnTo>
                    <a:pt x="814" y="632"/>
                  </a:lnTo>
                  <a:lnTo>
                    <a:pt x="814" y="632"/>
                  </a:lnTo>
                  <a:lnTo>
                    <a:pt x="814" y="632"/>
                  </a:lnTo>
                  <a:lnTo>
                    <a:pt x="814" y="632"/>
                  </a:lnTo>
                  <a:lnTo>
                    <a:pt x="814" y="632"/>
                  </a:lnTo>
                  <a:lnTo>
                    <a:pt x="814" y="632"/>
                  </a:lnTo>
                  <a:lnTo>
                    <a:pt x="814" y="630"/>
                  </a:lnTo>
                  <a:lnTo>
                    <a:pt x="814" y="630"/>
                  </a:lnTo>
                  <a:lnTo>
                    <a:pt x="814" y="630"/>
                  </a:lnTo>
                  <a:lnTo>
                    <a:pt x="814" y="627"/>
                  </a:lnTo>
                  <a:lnTo>
                    <a:pt x="814" y="627"/>
                  </a:lnTo>
                  <a:lnTo>
                    <a:pt x="814" y="627"/>
                  </a:lnTo>
                  <a:lnTo>
                    <a:pt x="812" y="627"/>
                  </a:lnTo>
                  <a:lnTo>
                    <a:pt x="812" y="625"/>
                  </a:lnTo>
                  <a:lnTo>
                    <a:pt x="812" y="627"/>
                  </a:lnTo>
                  <a:lnTo>
                    <a:pt x="812" y="627"/>
                  </a:lnTo>
                  <a:lnTo>
                    <a:pt x="812" y="630"/>
                  </a:lnTo>
                  <a:lnTo>
                    <a:pt x="812" y="630"/>
                  </a:lnTo>
                  <a:lnTo>
                    <a:pt x="812" y="630"/>
                  </a:lnTo>
                  <a:lnTo>
                    <a:pt x="812" y="630"/>
                  </a:lnTo>
                  <a:lnTo>
                    <a:pt x="812" y="627"/>
                  </a:lnTo>
                  <a:lnTo>
                    <a:pt x="807" y="627"/>
                  </a:lnTo>
                  <a:lnTo>
                    <a:pt x="805" y="630"/>
                  </a:lnTo>
                  <a:lnTo>
                    <a:pt x="805" y="630"/>
                  </a:lnTo>
                  <a:lnTo>
                    <a:pt x="805" y="630"/>
                  </a:lnTo>
                  <a:lnTo>
                    <a:pt x="805" y="630"/>
                  </a:lnTo>
                  <a:lnTo>
                    <a:pt x="805" y="630"/>
                  </a:lnTo>
                  <a:lnTo>
                    <a:pt x="805" y="627"/>
                  </a:lnTo>
                  <a:lnTo>
                    <a:pt x="802" y="627"/>
                  </a:lnTo>
                  <a:lnTo>
                    <a:pt x="800" y="627"/>
                  </a:lnTo>
                  <a:lnTo>
                    <a:pt x="800" y="630"/>
                  </a:lnTo>
                  <a:lnTo>
                    <a:pt x="800" y="630"/>
                  </a:lnTo>
                  <a:lnTo>
                    <a:pt x="798" y="630"/>
                  </a:lnTo>
                  <a:lnTo>
                    <a:pt x="798" y="630"/>
                  </a:lnTo>
                  <a:lnTo>
                    <a:pt x="798" y="630"/>
                  </a:lnTo>
                  <a:lnTo>
                    <a:pt x="795" y="630"/>
                  </a:lnTo>
                  <a:lnTo>
                    <a:pt x="795" y="630"/>
                  </a:lnTo>
                  <a:lnTo>
                    <a:pt x="793" y="630"/>
                  </a:lnTo>
                  <a:lnTo>
                    <a:pt x="793" y="632"/>
                  </a:lnTo>
                  <a:lnTo>
                    <a:pt x="793" y="632"/>
                  </a:lnTo>
                  <a:lnTo>
                    <a:pt x="790" y="632"/>
                  </a:lnTo>
                  <a:lnTo>
                    <a:pt x="790" y="632"/>
                  </a:lnTo>
                  <a:lnTo>
                    <a:pt x="790" y="632"/>
                  </a:lnTo>
                  <a:lnTo>
                    <a:pt x="790" y="632"/>
                  </a:lnTo>
                  <a:lnTo>
                    <a:pt x="790" y="634"/>
                  </a:lnTo>
                  <a:lnTo>
                    <a:pt x="788" y="634"/>
                  </a:lnTo>
                  <a:lnTo>
                    <a:pt x="781" y="632"/>
                  </a:lnTo>
                  <a:lnTo>
                    <a:pt x="779" y="632"/>
                  </a:lnTo>
                  <a:lnTo>
                    <a:pt x="779" y="632"/>
                  </a:lnTo>
                  <a:lnTo>
                    <a:pt x="776" y="632"/>
                  </a:lnTo>
                  <a:lnTo>
                    <a:pt x="776" y="632"/>
                  </a:lnTo>
                  <a:lnTo>
                    <a:pt x="776" y="632"/>
                  </a:lnTo>
                  <a:lnTo>
                    <a:pt x="776" y="632"/>
                  </a:lnTo>
                  <a:lnTo>
                    <a:pt x="776" y="632"/>
                  </a:lnTo>
                  <a:lnTo>
                    <a:pt x="776" y="632"/>
                  </a:lnTo>
                  <a:lnTo>
                    <a:pt x="774" y="632"/>
                  </a:lnTo>
                  <a:lnTo>
                    <a:pt x="772" y="632"/>
                  </a:lnTo>
                  <a:lnTo>
                    <a:pt x="772" y="632"/>
                  </a:lnTo>
                  <a:lnTo>
                    <a:pt x="772" y="632"/>
                  </a:lnTo>
                  <a:lnTo>
                    <a:pt x="774" y="637"/>
                  </a:lnTo>
                  <a:lnTo>
                    <a:pt x="774" y="637"/>
                  </a:lnTo>
                  <a:lnTo>
                    <a:pt x="774" y="637"/>
                  </a:lnTo>
                  <a:lnTo>
                    <a:pt x="774" y="639"/>
                  </a:lnTo>
                  <a:lnTo>
                    <a:pt x="774" y="639"/>
                  </a:lnTo>
                  <a:lnTo>
                    <a:pt x="774" y="639"/>
                  </a:lnTo>
                  <a:lnTo>
                    <a:pt x="774" y="641"/>
                  </a:lnTo>
                  <a:lnTo>
                    <a:pt x="774" y="641"/>
                  </a:lnTo>
                  <a:lnTo>
                    <a:pt x="776" y="641"/>
                  </a:lnTo>
                  <a:lnTo>
                    <a:pt x="776" y="639"/>
                  </a:lnTo>
                  <a:lnTo>
                    <a:pt x="776" y="639"/>
                  </a:lnTo>
                  <a:lnTo>
                    <a:pt x="776" y="641"/>
                  </a:lnTo>
                  <a:lnTo>
                    <a:pt x="776" y="644"/>
                  </a:lnTo>
                  <a:lnTo>
                    <a:pt x="776" y="644"/>
                  </a:lnTo>
                  <a:lnTo>
                    <a:pt x="779" y="644"/>
                  </a:lnTo>
                  <a:lnTo>
                    <a:pt x="779" y="646"/>
                  </a:lnTo>
                  <a:lnTo>
                    <a:pt x="779" y="646"/>
                  </a:lnTo>
                  <a:lnTo>
                    <a:pt x="779" y="646"/>
                  </a:lnTo>
                  <a:lnTo>
                    <a:pt x="781" y="646"/>
                  </a:lnTo>
                  <a:lnTo>
                    <a:pt x="781" y="646"/>
                  </a:lnTo>
                  <a:lnTo>
                    <a:pt x="781" y="646"/>
                  </a:lnTo>
                  <a:lnTo>
                    <a:pt x="781" y="646"/>
                  </a:lnTo>
                  <a:lnTo>
                    <a:pt x="781" y="646"/>
                  </a:lnTo>
                  <a:lnTo>
                    <a:pt x="781" y="646"/>
                  </a:lnTo>
                  <a:lnTo>
                    <a:pt x="781" y="646"/>
                  </a:lnTo>
                  <a:lnTo>
                    <a:pt x="781" y="646"/>
                  </a:lnTo>
                  <a:lnTo>
                    <a:pt x="781" y="646"/>
                  </a:lnTo>
                  <a:lnTo>
                    <a:pt x="781" y="646"/>
                  </a:lnTo>
                  <a:lnTo>
                    <a:pt x="783" y="646"/>
                  </a:lnTo>
                  <a:lnTo>
                    <a:pt x="783" y="646"/>
                  </a:lnTo>
                  <a:lnTo>
                    <a:pt x="783" y="646"/>
                  </a:lnTo>
                  <a:lnTo>
                    <a:pt x="781" y="646"/>
                  </a:lnTo>
                  <a:lnTo>
                    <a:pt x="788" y="653"/>
                  </a:lnTo>
                  <a:lnTo>
                    <a:pt x="788" y="653"/>
                  </a:lnTo>
                  <a:lnTo>
                    <a:pt x="790" y="656"/>
                  </a:lnTo>
                  <a:close/>
                  <a:moveTo>
                    <a:pt x="757" y="1001"/>
                  </a:moveTo>
                  <a:lnTo>
                    <a:pt x="755" y="1001"/>
                  </a:lnTo>
                  <a:lnTo>
                    <a:pt x="755" y="1001"/>
                  </a:lnTo>
                  <a:lnTo>
                    <a:pt x="755" y="1001"/>
                  </a:lnTo>
                  <a:lnTo>
                    <a:pt x="755" y="1001"/>
                  </a:lnTo>
                  <a:lnTo>
                    <a:pt x="757" y="1001"/>
                  </a:lnTo>
                  <a:lnTo>
                    <a:pt x="757" y="1001"/>
                  </a:lnTo>
                  <a:lnTo>
                    <a:pt x="757" y="999"/>
                  </a:lnTo>
                  <a:lnTo>
                    <a:pt x="755" y="999"/>
                  </a:lnTo>
                  <a:lnTo>
                    <a:pt x="755" y="999"/>
                  </a:lnTo>
                  <a:lnTo>
                    <a:pt x="755" y="999"/>
                  </a:lnTo>
                  <a:lnTo>
                    <a:pt x="755" y="999"/>
                  </a:lnTo>
                  <a:lnTo>
                    <a:pt x="753" y="999"/>
                  </a:lnTo>
                  <a:lnTo>
                    <a:pt x="753" y="996"/>
                  </a:lnTo>
                  <a:lnTo>
                    <a:pt x="753" y="996"/>
                  </a:lnTo>
                  <a:lnTo>
                    <a:pt x="753" y="996"/>
                  </a:lnTo>
                  <a:lnTo>
                    <a:pt x="753" y="996"/>
                  </a:lnTo>
                  <a:lnTo>
                    <a:pt x="753" y="996"/>
                  </a:lnTo>
                  <a:lnTo>
                    <a:pt x="753" y="994"/>
                  </a:lnTo>
                  <a:lnTo>
                    <a:pt x="750" y="994"/>
                  </a:lnTo>
                  <a:lnTo>
                    <a:pt x="750" y="994"/>
                  </a:lnTo>
                  <a:lnTo>
                    <a:pt x="748" y="996"/>
                  </a:lnTo>
                  <a:lnTo>
                    <a:pt x="745" y="996"/>
                  </a:lnTo>
                  <a:lnTo>
                    <a:pt x="745" y="996"/>
                  </a:lnTo>
                  <a:lnTo>
                    <a:pt x="745" y="996"/>
                  </a:lnTo>
                  <a:lnTo>
                    <a:pt x="745" y="999"/>
                  </a:lnTo>
                  <a:lnTo>
                    <a:pt x="745" y="999"/>
                  </a:lnTo>
                  <a:lnTo>
                    <a:pt x="745" y="999"/>
                  </a:lnTo>
                  <a:lnTo>
                    <a:pt x="743" y="999"/>
                  </a:lnTo>
                  <a:lnTo>
                    <a:pt x="745" y="1001"/>
                  </a:lnTo>
                  <a:lnTo>
                    <a:pt x="745" y="1003"/>
                  </a:lnTo>
                  <a:lnTo>
                    <a:pt x="745" y="1003"/>
                  </a:lnTo>
                  <a:lnTo>
                    <a:pt x="745" y="1006"/>
                  </a:lnTo>
                  <a:lnTo>
                    <a:pt x="748" y="1006"/>
                  </a:lnTo>
                  <a:lnTo>
                    <a:pt x="748" y="1003"/>
                  </a:lnTo>
                  <a:lnTo>
                    <a:pt x="748" y="1003"/>
                  </a:lnTo>
                  <a:lnTo>
                    <a:pt x="748" y="1003"/>
                  </a:lnTo>
                  <a:lnTo>
                    <a:pt x="750" y="1003"/>
                  </a:lnTo>
                  <a:lnTo>
                    <a:pt x="750" y="1003"/>
                  </a:lnTo>
                  <a:lnTo>
                    <a:pt x="750" y="1003"/>
                  </a:lnTo>
                  <a:lnTo>
                    <a:pt x="750" y="1006"/>
                  </a:lnTo>
                  <a:lnTo>
                    <a:pt x="750" y="1006"/>
                  </a:lnTo>
                  <a:lnTo>
                    <a:pt x="750" y="1006"/>
                  </a:lnTo>
                  <a:lnTo>
                    <a:pt x="753" y="1006"/>
                  </a:lnTo>
                  <a:lnTo>
                    <a:pt x="753" y="1003"/>
                  </a:lnTo>
                  <a:lnTo>
                    <a:pt x="753" y="1003"/>
                  </a:lnTo>
                  <a:lnTo>
                    <a:pt x="755" y="1003"/>
                  </a:lnTo>
                  <a:lnTo>
                    <a:pt x="755" y="1006"/>
                  </a:lnTo>
                  <a:lnTo>
                    <a:pt x="755" y="1006"/>
                  </a:lnTo>
                  <a:lnTo>
                    <a:pt x="755" y="1006"/>
                  </a:lnTo>
                  <a:lnTo>
                    <a:pt x="760" y="1003"/>
                  </a:lnTo>
                  <a:lnTo>
                    <a:pt x="760" y="1003"/>
                  </a:lnTo>
                  <a:lnTo>
                    <a:pt x="760" y="1003"/>
                  </a:lnTo>
                  <a:lnTo>
                    <a:pt x="760" y="1003"/>
                  </a:lnTo>
                  <a:lnTo>
                    <a:pt x="760" y="1001"/>
                  </a:lnTo>
                  <a:lnTo>
                    <a:pt x="757" y="1001"/>
                  </a:lnTo>
                  <a:close/>
                  <a:moveTo>
                    <a:pt x="786" y="1006"/>
                  </a:moveTo>
                  <a:lnTo>
                    <a:pt x="786" y="1006"/>
                  </a:lnTo>
                  <a:lnTo>
                    <a:pt x="786" y="1006"/>
                  </a:lnTo>
                  <a:lnTo>
                    <a:pt x="783" y="1006"/>
                  </a:lnTo>
                  <a:lnTo>
                    <a:pt x="783" y="1006"/>
                  </a:lnTo>
                  <a:lnTo>
                    <a:pt x="783" y="1006"/>
                  </a:lnTo>
                  <a:lnTo>
                    <a:pt x="781" y="1006"/>
                  </a:lnTo>
                  <a:lnTo>
                    <a:pt x="781" y="1008"/>
                  </a:lnTo>
                  <a:lnTo>
                    <a:pt x="781" y="1006"/>
                  </a:lnTo>
                  <a:lnTo>
                    <a:pt x="781" y="1006"/>
                  </a:lnTo>
                  <a:lnTo>
                    <a:pt x="781" y="1006"/>
                  </a:lnTo>
                  <a:lnTo>
                    <a:pt x="781" y="1006"/>
                  </a:lnTo>
                  <a:lnTo>
                    <a:pt x="781" y="1006"/>
                  </a:lnTo>
                  <a:lnTo>
                    <a:pt x="779" y="1006"/>
                  </a:lnTo>
                  <a:lnTo>
                    <a:pt x="779" y="1006"/>
                  </a:lnTo>
                  <a:lnTo>
                    <a:pt x="779" y="1006"/>
                  </a:lnTo>
                  <a:lnTo>
                    <a:pt x="779" y="1006"/>
                  </a:lnTo>
                  <a:lnTo>
                    <a:pt x="779" y="1006"/>
                  </a:lnTo>
                  <a:lnTo>
                    <a:pt x="779" y="1006"/>
                  </a:lnTo>
                  <a:lnTo>
                    <a:pt x="779" y="1006"/>
                  </a:lnTo>
                  <a:lnTo>
                    <a:pt x="779" y="1006"/>
                  </a:lnTo>
                  <a:lnTo>
                    <a:pt x="776" y="1006"/>
                  </a:lnTo>
                  <a:lnTo>
                    <a:pt x="776" y="1006"/>
                  </a:lnTo>
                  <a:lnTo>
                    <a:pt x="776" y="1006"/>
                  </a:lnTo>
                  <a:lnTo>
                    <a:pt x="776" y="1006"/>
                  </a:lnTo>
                  <a:lnTo>
                    <a:pt x="776" y="1006"/>
                  </a:lnTo>
                  <a:lnTo>
                    <a:pt x="776" y="1006"/>
                  </a:lnTo>
                  <a:lnTo>
                    <a:pt x="776" y="1006"/>
                  </a:lnTo>
                  <a:lnTo>
                    <a:pt x="774" y="1008"/>
                  </a:lnTo>
                  <a:lnTo>
                    <a:pt x="776" y="1008"/>
                  </a:lnTo>
                  <a:lnTo>
                    <a:pt x="779" y="1008"/>
                  </a:lnTo>
                  <a:lnTo>
                    <a:pt x="779" y="1008"/>
                  </a:lnTo>
                  <a:lnTo>
                    <a:pt x="779" y="1008"/>
                  </a:lnTo>
                  <a:lnTo>
                    <a:pt x="779" y="1008"/>
                  </a:lnTo>
                  <a:lnTo>
                    <a:pt x="779" y="1008"/>
                  </a:lnTo>
                  <a:lnTo>
                    <a:pt x="779" y="1008"/>
                  </a:lnTo>
                  <a:lnTo>
                    <a:pt x="779" y="1008"/>
                  </a:lnTo>
                  <a:lnTo>
                    <a:pt x="781" y="1008"/>
                  </a:lnTo>
                  <a:lnTo>
                    <a:pt x="783" y="1011"/>
                  </a:lnTo>
                  <a:lnTo>
                    <a:pt x="783" y="1008"/>
                  </a:lnTo>
                  <a:lnTo>
                    <a:pt x="783" y="1008"/>
                  </a:lnTo>
                  <a:lnTo>
                    <a:pt x="786" y="1008"/>
                  </a:lnTo>
                  <a:lnTo>
                    <a:pt x="786" y="1008"/>
                  </a:lnTo>
                  <a:lnTo>
                    <a:pt x="786" y="1006"/>
                  </a:lnTo>
                  <a:lnTo>
                    <a:pt x="786" y="1006"/>
                  </a:lnTo>
                  <a:close/>
                  <a:moveTo>
                    <a:pt x="764" y="1008"/>
                  </a:moveTo>
                  <a:lnTo>
                    <a:pt x="764" y="1008"/>
                  </a:lnTo>
                  <a:lnTo>
                    <a:pt x="764" y="1006"/>
                  </a:lnTo>
                  <a:lnTo>
                    <a:pt x="764" y="1006"/>
                  </a:lnTo>
                  <a:lnTo>
                    <a:pt x="764" y="1006"/>
                  </a:lnTo>
                  <a:lnTo>
                    <a:pt x="762" y="1008"/>
                  </a:lnTo>
                  <a:lnTo>
                    <a:pt x="762" y="1008"/>
                  </a:lnTo>
                  <a:lnTo>
                    <a:pt x="762" y="1008"/>
                  </a:lnTo>
                  <a:lnTo>
                    <a:pt x="762" y="1008"/>
                  </a:lnTo>
                  <a:lnTo>
                    <a:pt x="764" y="1008"/>
                  </a:lnTo>
                  <a:lnTo>
                    <a:pt x="764" y="1008"/>
                  </a:lnTo>
                  <a:lnTo>
                    <a:pt x="764" y="1008"/>
                  </a:lnTo>
                  <a:lnTo>
                    <a:pt x="764" y="1008"/>
                  </a:lnTo>
                  <a:lnTo>
                    <a:pt x="764" y="1008"/>
                  </a:lnTo>
                  <a:close/>
                  <a:moveTo>
                    <a:pt x="764" y="1003"/>
                  </a:moveTo>
                  <a:lnTo>
                    <a:pt x="764" y="1003"/>
                  </a:lnTo>
                  <a:lnTo>
                    <a:pt x="764" y="1001"/>
                  </a:lnTo>
                  <a:lnTo>
                    <a:pt x="764" y="1001"/>
                  </a:lnTo>
                  <a:lnTo>
                    <a:pt x="764" y="1001"/>
                  </a:lnTo>
                  <a:lnTo>
                    <a:pt x="764" y="1001"/>
                  </a:lnTo>
                  <a:lnTo>
                    <a:pt x="767" y="1001"/>
                  </a:lnTo>
                  <a:lnTo>
                    <a:pt x="767" y="1001"/>
                  </a:lnTo>
                  <a:lnTo>
                    <a:pt x="767" y="1001"/>
                  </a:lnTo>
                  <a:lnTo>
                    <a:pt x="767" y="1001"/>
                  </a:lnTo>
                  <a:lnTo>
                    <a:pt x="767" y="1001"/>
                  </a:lnTo>
                  <a:lnTo>
                    <a:pt x="767" y="1001"/>
                  </a:lnTo>
                  <a:lnTo>
                    <a:pt x="769" y="1001"/>
                  </a:lnTo>
                  <a:lnTo>
                    <a:pt x="769" y="1001"/>
                  </a:lnTo>
                  <a:lnTo>
                    <a:pt x="769" y="999"/>
                  </a:lnTo>
                  <a:lnTo>
                    <a:pt x="769" y="999"/>
                  </a:lnTo>
                  <a:lnTo>
                    <a:pt x="764" y="996"/>
                  </a:lnTo>
                  <a:lnTo>
                    <a:pt x="764" y="996"/>
                  </a:lnTo>
                  <a:lnTo>
                    <a:pt x="767" y="996"/>
                  </a:lnTo>
                  <a:lnTo>
                    <a:pt x="764" y="996"/>
                  </a:lnTo>
                  <a:lnTo>
                    <a:pt x="764" y="996"/>
                  </a:lnTo>
                  <a:lnTo>
                    <a:pt x="764" y="996"/>
                  </a:lnTo>
                  <a:lnTo>
                    <a:pt x="764" y="996"/>
                  </a:lnTo>
                  <a:lnTo>
                    <a:pt x="767" y="994"/>
                  </a:lnTo>
                  <a:lnTo>
                    <a:pt x="767" y="994"/>
                  </a:lnTo>
                  <a:lnTo>
                    <a:pt x="767" y="994"/>
                  </a:lnTo>
                  <a:lnTo>
                    <a:pt x="767" y="994"/>
                  </a:lnTo>
                  <a:lnTo>
                    <a:pt x="767" y="994"/>
                  </a:lnTo>
                  <a:lnTo>
                    <a:pt x="767" y="994"/>
                  </a:lnTo>
                  <a:lnTo>
                    <a:pt x="767" y="994"/>
                  </a:lnTo>
                  <a:lnTo>
                    <a:pt x="767" y="994"/>
                  </a:lnTo>
                  <a:lnTo>
                    <a:pt x="764" y="994"/>
                  </a:lnTo>
                  <a:lnTo>
                    <a:pt x="764" y="994"/>
                  </a:lnTo>
                  <a:lnTo>
                    <a:pt x="764" y="994"/>
                  </a:lnTo>
                  <a:lnTo>
                    <a:pt x="764" y="994"/>
                  </a:lnTo>
                  <a:lnTo>
                    <a:pt x="764" y="994"/>
                  </a:lnTo>
                  <a:lnTo>
                    <a:pt x="764" y="994"/>
                  </a:lnTo>
                  <a:lnTo>
                    <a:pt x="764" y="994"/>
                  </a:lnTo>
                  <a:lnTo>
                    <a:pt x="764" y="994"/>
                  </a:lnTo>
                  <a:lnTo>
                    <a:pt x="764" y="992"/>
                  </a:lnTo>
                  <a:lnTo>
                    <a:pt x="764" y="992"/>
                  </a:lnTo>
                  <a:lnTo>
                    <a:pt x="762" y="992"/>
                  </a:lnTo>
                  <a:lnTo>
                    <a:pt x="762" y="994"/>
                  </a:lnTo>
                  <a:lnTo>
                    <a:pt x="762" y="994"/>
                  </a:lnTo>
                  <a:lnTo>
                    <a:pt x="762" y="994"/>
                  </a:lnTo>
                  <a:lnTo>
                    <a:pt x="762" y="994"/>
                  </a:lnTo>
                  <a:lnTo>
                    <a:pt x="762" y="994"/>
                  </a:lnTo>
                  <a:lnTo>
                    <a:pt x="762" y="994"/>
                  </a:lnTo>
                  <a:lnTo>
                    <a:pt x="760" y="996"/>
                  </a:lnTo>
                  <a:lnTo>
                    <a:pt x="764" y="996"/>
                  </a:lnTo>
                  <a:lnTo>
                    <a:pt x="764" y="996"/>
                  </a:lnTo>
                  <a:lnTo>
                    <a:pt x="764" y="996"/>
                  </a:lnTo>
                  <a:lnTo>
                    <a:pt x="762" y="999"/>
                  </a:lnTo>
                  <a:lnTo>
                    <a:pt x="762" y="999"/>
                  </a:lnTo>
                  <a:lnTo>
                    <a:pt x="762" y="999"/>
                  </a:lnTo>
                  <a:lnTo>
                    <a:pt x="762" y="1001"/>
                  </a:lnTo>
                  <a:lnTo>
                    <a:pt x="762" y="1001"/>
                  </a:lnTo>
                  <a:lnTo>
                    <a:pt x="762" y="1001"/>
                  </a:lnTo>
                  <a:lnTo>
                    <a:pt x="762" y="1003"/>
                  </a:lnTo>
                  <a:lnTo>
                    <a:pt x="762" y="1003"/>
                  </a:lnTo>
                  <a:lnTo>
                    <a:pt x="764" y="1003"/>
                  </a:lnTo>
                  <a:close/>
                  <a:moveTo>
                    <a:pt x="774" y="1008"/>
                  </a:moveTo>
                  <a:lnTo>
                    <a:pt x="774" y="1006"/>
                  </a:lnTo>
                  <a:lnTo>
                    <a:pt x="769" y="1006"/>
                  </a:lnTo>
                  <a:lnTo>
                    <a:pt x="767" y="1006"/>
                  </a:lnTo>
                  <a:lnTo>
                    <a:pt x="767" y="1006"/>
                  </a:lnTo>
                  <a:lnTo>
                    <a:pt x="769" y="1006"/>
                  </a:lnTo>
                  <a:lnTo>
                    <a:pt x="769" y="1008"/>
                  </a:lnTo>
                  <a:lnTo>
                    <a:pt x="772" y="1008"/>
                  </a:lnTo>
                  <a:lnTo>
                    <a:pt x="772" y="1008"/>
                  </a:lnTo>
                  <a:lnTo>
                    <a:pt x="772" y="1008"/>
                  </a:lnTo>
                  <a:lnTo>
                    <a:pt x="772" y="1011"/>
                  </a:lnTo>
                  <a:lnTo>
                    <a:pt x="772" y="1008"/>
                  </a:lnTo>
                  <a:lnTo>
                    <a:pt x="772" y="1008"/>
                  </a:lnTo>
                  <a:lnTo>
                    <a:pt x="774" y="1008"/>
                  </a:lnTo>
                  <a:lnTo>
                    <a:pt x="774" y="1008"/>
                  </a:lnTo>
                  <a:lnTo>
                    <a:pt x="774" y="1008"/>
                  </a:lnTo>
                  <a:lnTo>
                    <a:pt x="774" y="1008"/>
                  </a:lnTo>
                  <a:lnTo>
                    <a:pt x="774" y="1008"/>
                  </a:lnTo>
                  <a:lnTo>
                    <a:pt x="774" y="1008"/>
                  </a:lnTo>
                  <a:lnTo>
                    <a:pt x="774" y="1008"/>
                  </a:lnTo>
                  <a:close/>
                  <a:moveTo>
                    <a:pt x="743" y="1008"/>
                  </a:moveTo>
                  <a:lnTo>
                    <a:pt x="743" y="1008"/>
                  </a:lnTo>
                  <a:lnTo>
                    <a:pt x="741" y="1006"/>
                  </a:lnTo>
                  <a:lnTo>
                    <a:pt x="741" y="1008"/>
                  </a:lnTo>
                  <a:lnTo>
                    <a:pt x="741" y="1008"/>
                  </a:lnTo>
                  <a:lnTo>
                    <a:pt x="741" y="1008"/>
                  </a:lnTo>
                  <a:lnTo>
                    <a:pt x="741" y="1008"/>
                  </a:lnTo>
                  <a:lnTo>
                    <a:pt x="741" y="1008"/>
                  </a:lnTo>
                  <a:lnTo>
                    <a:pt x="741" y="1008"/>
                  </a:lnTo>
                  <a:lnTo>
                    <a:pt x="743" y="1011"/>
                  </a:lnTo>
                  <a:lnTo>
                    <a:pt x="743" y="1008"/>
                  </a:lnTo>
                  <a:lnTo>
                    <a:pt x="743" y="1008"/>
                  </a:lnTo>
                  <a:lnTo>
                    <a:pt x="743" y="1008"/>
                  </a:lnTo>
                  <a:lnTo>
                    <a:pt x="743" y="1008"/>
                  </a:lnTo>
                  <a:close/>
                  <a:moveTo>
                    <a:pt x="724" y="424"/>
                  </a:moveTo>
                  <a:lnTo>
                    <a:pt x="731" y="428"/>
                  </a:lnTo>
                  <a:lnTo>
                    <a:pt x="731" y="433"/>
                  </a:lnTo>
                  <a:lnTo>
                    <a:pt x="734" y="435"/>
                  </a:lnTo>
                  <a:lnTo>
                    <a:pt x="731" y="431"/>
                  </a:lnTo>
                  <a:lnTo>
                    <a:pt x="731" y="428"/>
                  </a:lnTo>
                  <a:lnTo>
                    <a:pt x="724" y="424"/>
                  </a:lnTo>
                  <a:close/>
                  <a:moveTo>
                    <a:pt x="741" y="445"/>
                  </a:moveTo>
                  <a:lnTo>
                    <a:pt x="743" y="445"/>
                  </a:lnTo>
                  <a:lnTo>
                    <a:pt x="743" y="447"/>
                  </a:lnTo>
                  <a:lnTo>
                    <a:pt x="743" y="450"/>
                  </a:lnTo>
                  <a:lnTo>
                    <a:pt x="743" y="447"/>
                  </a:lnTo>
                  <a:lnTo>
                    <a:pt x="741" y="445"/>
                  </a:lnTo>
                  <a:close/>
                  <a:moveTo>
                    <a:pt x="696" y="414"/>
                  </a:moveTo>
                  <a:lnTo>
                    <a:pt x="698" y="417"/>
                  </a:lnTo>
                  <a:lnTo>
                    <a:pt x="698" y="419"/>
                  </a:lnTo>
                  <a:lnTo>
                    <a:pt x="698" y="419"/>
                  </a:lnTo>
                  <a:lnTo>
                    <a:pt x="701" y="419"/>
                  </a:lnTo>
                  <a:lnTo>
                    <a:pt x="701" y="421"/>
                  </a:lnTo>
                  <a:lnTo>
                    <a:pt x="701" y="421"/>
                  </a:lnTo>
                  <a:lnTo>
                    <a:pt x="701" y="421"/>
                  </a:lnTo>
                  <a:lnTo>
                    <a:pt x="703" y="421"/>
                  </a:lnTo>
                  <a:lnTo>
                    <a:pt x="703" y="421"/>
                  </a:lnTo>
                  <a:lnTo>
                    <a:pt x="703" y="421"/>
                  </a:lnTo>
                  <a:lnTo>
                    <a:pt x="703" y="421"/>
                  </a:lnTo>
                  <a:lnTo>
                    <a:pt x="705" y="424"/>
                  </a:lnTo>
                  <a:lnTo>
                    <a:pt x="705" y="424"/>
                  </a:lnTo>
                  <a:lnTo>
                    <a:pt x="708" y="424"/>
                  </a:lnTo>
                  <a:lnTo>
                    <a:pt x="708" y="421"/>
                  </a:lnTo>
                  <a:lnTo>
                    <a:pt x="708" y="421"/>
                  </a:lnTo>
                  <a:lnTo>
                    <a:pt x="710" y="421"/>
                  </a:lnTo>
                  <a:lnTo>
                    <a:pt x="710" y="421"/>
                  </a:lnTo>
                  <a:lnTo>
                    <a:pt x="710" y="421"/>
                  </a:lnTo>
                  <a:lnTo>
                    <a:pt x="710" y="421"/>
                  </a:lnTo>
                  <a:lnTo>
                    <a:pt x="712" y="421"/>
                  </a:lnTo>
                  <a:lnTo>
                    <a:pt x="715" y="419"/>
                  </a:lnTo>
                  <a:lnTo>
                    <a:pt x="715" y="419"/>
                  </a:lnTo>
                  <a:lnTo>
                    <a:pt x="715" y="419"/>
                  </a:lnTo>
                  <a:lnTo>
                    <a:pt x="717" y="419"/>
                  </a:lnTo>
                  <a:lnTo>
                    <a:pt x="717" y="419"/>
                  </a:lnTo>
                  <a:lnTo>
                    <a:pt x="717" y="419"/>
                  </a:lnTo>
                  <a:lnTo>
                    <a:pt x="717" y="419"/>
                  </a:lnTo>
                  <a:lnTo>
                    <a:pt x="722" y="419"/>
                  </a:lnTo>
                  <a:lnTo>
                    <a:pt x="722" y="419"/>
                  </a:lnTo>
                  <a:lnTo>
                    <a:pt x="722" y="419"/>
                  </a:lnTo>
                  <a:lnTo>
                    <a:pt x="722" y="421"/>
                  </a:lnTo>
                  <a:lnTo>
                    <a:pt x="724" y="421"/>
                  </a:lnTo>
                  <a:lnTo>
                    <a:pt x="724" y="421"/>
                  </a:lnTo>
                  <a:lnTo>
                    <a:pt x="724" y="421"/>
                  </a:lnTo>
                  <a:lnTo>
                    <a:pt x="727" y="424"/>
                  </a:lnTo>
                  <a:lnTo>
                    <a:pt x="727" y="424"/>
                  </a:lnTo>
                  <a:lnTo>
                    <a:pt x="727" y="424"/>
                  </a:lnTo>
                  <a:lnTo>
                    <a:pt x="727" y="424"/>
                  </a:lnTo>
                  <a:lnTo>
                    <a:pt x="727" y="424"/>
                  </a:lnTo>
                  <a:lnTo>
                    <a:pt x="729" y="424"/>
                  </a:lnTo>
                  <a:lnTo>
                    <a:pt x="731" y="428"/>
                  </a:lnTo>
                  <a:lnTo>
                    <a:pt x="731" y="428"/>
                  </a:lnTo>
                  <a:lnTo>
                    <a:pt x="734" y="431"/>
                  </a:lnTo>
                  <a:lnTo>
                    <a:pt x="736" y="433"/>
                  </a:lnTo>
                  <a:lnTo>
                    <a:pt x="736" y="433"/>
                  </a:lnTo>
                  <a:lnTo>
                    <a:pt x="736" y="433"/>
                  </a:lnTo>
                  <a:lnTo>
                    <a:pt x="736" y="433"/>
                  </a:lnTo>
                  <a:lnTo>
                    <a:pt x="736" y="435"/>
                  </a:lnTo>
                  <a:lnTo>
                    <a:pt x="736" y="435"/>
                  </a:lnTo>
                  <a:lnTo>
                    <a:pt x="736" y="435"/>
                  </a:lnTo>
                  <a:lnTo>
                    <a:pt x="736" y="438"/>
                  </a:lnTo>
                  <a:lnTo>
                    <a:pt x="736" y="438"/>
                  </a:lnTo>
                  <a:lnTo>
                    <a:pt x="736" y="438"/>
                  </a:lnTo>
                  <a:lnTo>
                    <a:pt x="734" y="438"/>
                  </a:lnTo>
                  <a:lnTo>
                    <a:pt x="734" y="438"/>
                  </a:lnTo>
                  <a:lnTo>
                    <a:pt x="734" y="438"/>
                  </a:lnTo>
                  <a:lnTo>
                    <a:pt x="734" y="438"/>
                  </a:lnTo>
                  <a:lnTo>
                    <a:pt x="736" y="440"/>
                  </a:lnTo>
                  <a:lnTo>
                    <a:pt x="736" y="440"/>
                  </a:lnTo>
                  <a:lnTo>
                    <a:pt x="736" y="440"/>
                  </a:lnTo>
                  <a:lnTo>
                    <a:pt x="738" y="440"/>
                  </a:lnTo>
                  <a:lnTo>
                    <a:pt x="738" y="438"/>
                  </a:lnTo>
                  <a:lnTo>
                    <a:pt x="738" y="440"/>
                  </a:lnTo>
                  <a:lnTo>
                    <a:pt x="738" y="440"/>
                  </a:lnTo>
                  <a:lnTo>
                    <a:pt x="738" y="440"/>
                  </a:lnTo>
                  <a:lnTo>
                    <a:pt x="738" y="440"/>
                  </a:lnTo>
                  <a:lnTo>
                    <a:pt x="738" y="440"/>
                  </a:lnTo>
                  <a:lnTo>
                    <a:pt x="738" y="440"/>
                  </a:lnTo>
                  <a:lnTo>
                    <a:pt x="738" y="440"/>
                  </a:lnTo>
                  <a:lnTo>
                    <a:pt x="741" y="443"/>
                  </a:lnTo>
                  <a:lnTo>
                    <a:pt x="741" y="443"/>
                  </a:lnTo>
                  <a:lnTo>
                    <a:pt x="741" y="443"/>
                  </a:lnTo>
                  <a:lnTo>
                    <a:pt x="743" y="445"/>
                  </a:lnTo>
                  <a:lnTo>
                    <a:pt x="745" y="445"/>
                  </a:lnTo>
                  <a:lnTo>
                    <a:pt x="745" y="447"/>
                  </a:lnTo>
                  <a:lnTo>
                    <a:pt x="745" y="450"/>
                  </a:lnTo>
                  <a:lnTo>
                    <a:pt x="745" y="450"/>
                  </a:lnTo>
                  <a:lnTo>
                    <a:pt x="745" y="450"/>
                  </a:lnTo>
                  <a:lnTo>
                    <a:pt x="745" y="450"/>
                  </a:lnTo>
                  <a:lnTo>
                    <a:pt x="745" y="452"/>
                  </a:lnTo>
                  <a:lnTo>
                    <a:pt x="745" y="452"/>
                  </a:lnTo>
                  <a:lnTo>
                    <a:pt x="745" y="452"/>
                  </a:lnTo>
                  <a:lnTo>
                    <a:pt x="745" y="452"/>
                  </a:lnTo>
                  <a:lnTo>
                    <a:pt x="745" y="452"/>
                  </a:lnTo>
                  <a:lnTo>
                    <a:pt x="745" y="454"/>
                  </a:lnTo>
                  <a:lnTo>
                    <a:pt x="745" y="454"/>
                  </a:lnTo>
                  <a:lnTo>
                    <a:pt x="743" y="454"/>
                  </a:lnTo>
                  <a:lnTo>
                    <a:pt x="745" y="454"/>
                  </a:lnTo>
                  <a:lnTo>
                    <a:pt x="745" y="457"/>
                  </a:lnTo>
                  <a:lnTo>
                    <a:pt x="745" y="457"/>
                  </a:lnTo>
                  <a:lnTo>
                    <a:pt x="745" y="457"/>
                  </a:lnTo>
                  <a:lnTo>
                    <a:pt x="748" y="457"/>
                  </a:lnTo>
                  <a:lnTo>
                    <a:pt x="748" y="454"/>
                  </a:lnTo>
                  <a:lnTo>
                    <a:pt x="748" y="454"/>
                  </a:lnTo>
                  <a:lnTo>
                    <a:pt x="750" y="454"/>
                  </a:lnTo>
                  <a:lnTo>
                    <a:pt x="750" y="454"/>
                  </a:lnTo>
                  <a:lnTo>
                    <a:pt x="750" y="454"/>
                  </a:lnTo>
                  <a:lnTo>
                    <a:pt x="750" y="452"/>
                  </a:lnTo>
                  <a:lnTo>
                    <a:pt x="750" y="452"/>
                  </a:lnTo>
                  <a:lnTo>
                    <a:pt x="750" y="452"/>
                  </a:lnTo>
                  <a:lnTo>
                    <a:pt x="750" y="450"/>
                  </a:lnTo>
                  <a:lnTo>
                    <a:pt x="750" y="450"/>
                  </a:lnTo>
                  <a:lnTo>
                    <a:pt x="753" y="450"/>
                  </a:lnTo>
                  <a:lnTo>
                    <a:pt x="753" y="450"/>
                  </a:lnTo>
                  <a:lnTo>
                    <a:pt x="755" y="450"/>
                  </a:lnTo>
                  <a:lnTo>
                    <a:pt x="755" y="447"/>
                  </a:lnTo>
                  <a:lnTo>
                    <a:pt x="755" y="447"/>
                  </a:lnTo>
                  <a:lnTo>
                    <a:pt x="755" y="447"/>
                  </a:lnTo>
                  <a:lnTo>
                    <a:pt x="755" y="447"/>
                  </a:lnTo>
                  <a:lnTo>
                    <a:pt x="757" y="445"/>
                  </a:lnTo>
                  <a:lnTo>
                    <a:pt x="760" y="445"/>
                  </a:lnTo>
                  <a:lnTo>
                    <a:pt x="764" y="445"/>
                  </a:lnTo>
                  <a:lnTo>
                    <a:pt x="762" y="445"/>
                  </a:lnTo>
                  <a:lnTo>
                    <a:pt x="762" y="445"/>
                  </a:lnTo>
                  <a:lnTo>
                    <a:pt x="760" y="445"/>
                  </a:lnTo>
                  <a:lnTo>
                    <a:pt x="760" y="445"/>
                  </a:lnTo>
                  <a:lnTo>
                    <a:pt x="757" y="447"/>
                  </a:lnTo>
                  <a:lnTo>
                    <a:pt x="760" y="445"/>
                  </a:lnTo>
                  <a:lnTo>
                    <a:pt x="767" y="447"/>
                  </a:lnTo>
                  <a:lnTo>
                    <a:pt x="767" y="447"/>
                  </a:lnTo>
                  <a:lnTo>
                    <a:pt x="767" y="447"/>
                  </a:lnTo>
                  <a:lnTo>
                    <a:pt x="767" y="447"/>
                  </a:lnTo>
                  <a:lnTo>
                    <a:pt x="772" y="450"/>
                  </a:lnTo>
                  <a:lnTo>
                    <a:pt x="772" y="450"/>
                  </a:lnTo>
                  <a:lnTo>
                    <a:pt x="774" y="447"/>
                  </a:lnTo>
                  <a:lnTo>
                    <a:pt x="774" y="445"/>
                  </a:lnTo>
                  <a:lnTo>
                    <a:pt x="776" y="445"/>
                  </a:lnTo>
                  <a:lnTo>
                    <a:pt x="774" y="443"/>
                  </a:lnTo>
                  <a:lnTo>
                    <a:pt x="776" y="443"/>
                  </a:lnTo>
                  <a:lnTo>
                    <a:pt x="776" y="443"/>
                  </a:lnTo>
                  <a:lnTo>
                    <a:pt x="776" y="443"/>
                  </a:lnTo>
                  <a:lnTo>
                    <a:pt x="776" y="440"/>
                  </a:lnTo>
                  <a:lnTo>
                    <a:pt x="769" y="438"/>
                  </a:lnTo>
                  <a:lnTo>
                    <a:pt x="769" y="438"/>
                  </a:lnTo>
                  <a:lnTo>
                    <a:pt x="769" y="438"/>
                  </a:lnTo>
                  <a:lnTo>
                    <a:pt x="767" y="438"/>
                  </a:lnTo>
                  <a:lnTo>
                    <a:pt x="764" y="435"/>
                  </a:lnTo>
                  <a:lnTo>
                    <a:pt x="764" y="435"/>
                  </a:lnTo>
                  <a:lnTo>
                    <a:pt x="764" y="438"/>
                  </a:lnTo>
                  <a:lnTo>
                    <a:pt x="767" y="438"/>
                  </a:lnTo>
                  <a:lnTo>
                    <a:pt x="767" y="438"/>
                  </a:lnTo>
                  <a:lnTo>
                    <a:pt x="767" y="440"/>
                  </a:lnTo>
                  <a:lnTo>
                    <a:pt x="764" y="440"/>
                  </a:lnTo>
                  <a:lnTo>
                    <a:pt x="764" y="440"/>
                  </a:lnTo>
                  <a:lnTo>
                    <a:pt x="762" y="438"/>
                  </a:lnTo>
                  <a:lnTo>
                    <a:pt x="762" y="435"/>
                  </a:lnTo>
                  <a:lnTo>
                    <a:pt x="762" y="435"/>
                  </a:lnTo>
                  <a:lnTo>
                    <a:pt x="760" y="435"/>
                  </a:lnTo>
                  <a:lnTo>
                    <a:pt x="757" y="433"/>
                  </a:lnTo>
                  <a:lnTo>
                    <a:pt x="757" y="433"/>
                  </a:lnTo>
                  <a:lnTo>
                    <a:pt x="757" y="435"/>
                  </a:lnTo>
                  <a:lnTo>
                    <a:pt x="757" y="435"/>
                  </a:lnTo>
                  <a:lnTo>
                    <a:pt x="757" y="435"/>
                  </a:lnTo>
                  <a:lnTo>
                    <a:pt x="755" y="433"/>
                  </a:lnTo>
                  <a:lnTo>
                    <a:pt x="755" y="433"/>
                  </a:lnTo>
                  <a:lnTo>
                    <a:pt x="755" y="433"/>
                  </a:lnTo>
                  <a:lnTo>
                    <a:pt x="755" y="431"/>
                  </a:lnTo>
                  <a:lnTo>
                    <a:pt x="755" y="428"/>
                  </a:lnTo>
                  <a:lnTo>
                    <a:pt x="753" y="428"/>
                  </a:lnTo>
                  <a:lnTo>
                    <a:pt x="750" y="428"/>
                  </a:lnTo>
                  <a:lnTo>
                    <a:pt x="748" y="426"/>
                  </a:lnTo>
                  <a:lnTo>
                    <a:pt x="750" y="426"/>
                  </a:lnTo>
                  <a:lnTo>
                    <a:pt x="750" y="426"/>
                  </a:lnTo>
                  <a:lnTo>
                    <a:pt x="750" y="426"/>
                  </a:lnTo>
                  <a:lnTo>
                    <a:pt x="748" y="426"/>
                  </a:lnTo>
                  <a:lnTo>
                    <a:pt x="748" y="426"/>
                  </a:lnTo>
                  <a:lnTo>
                    <a:pt x="745" y="424"/>
                  </a:lnTo>
                  <a:lnTo>
                    <a:pt x="743" y="421"/>
                  </a:lnTo>
                  <a:lnTo>
                    <a:pt x="743" y="421"/>
                  </a:lnTo>
                  <a:lnTo>
                    <a:pt x="743" y="424"/>
                  </a:lnTo>
                  <a:lnTo>
                    <a:pt x="743" y="421"/>
                  </a:lnTo>
                  <a:lnTo>
                    <a:pt x="743" y="421"/>
                  </a:lnTo>
                  <a:lnTo>
                    <a:pt x="745" y="421"/>
                  </a:lnTo>
                  <a:lnTo>
                    <a:pt x="745" y="419"/>
                  </a:lnTo>
                  <a:lnTo>
                    <a:pt x="745" y="419"/>
                  </a:lnTo>
                  <a:lnTo>
                    <a:pt x="745" y="419"/>
                  </a:lnTo>
                  <a:lnTo>
                    <a:pt x="745" y="419"/>
                  </a:lnTo>
                  <a:lnTo>
                    <a:pt x="745" y="419"/>
                  </a:lnTo>
                  <a:lnTo>
                    <a:pt x="745" y="417"/>
                  </a:lnTo>
                  <a:lnTo>
                    <a:pt x="745" y="417"/>
                  </a:lnTo>
                  <a:lnTo>
                    <a:pt x="745" y="414"/>
                  </a:lnTo>
                  <a:lnTo>
                    <a:pt x="743" y="414"/>
                  </a:lnTo>
                  <a:lnTo>
                    <a:pt x="743" y="414"/>
                  </a:lnTo>
                  <a:lnTo>
                    <a:pt x="743" y="414"/>
                  </a:lnTo>
                  <a:lnTo>
                    <a:pt x="741" y="412"/>
                  </a:lnTo>
                  <a:lnTo>
                    <a:pt x="741" y="409"/>
                  </a:lnTo>
                  <a:lnTo>
                    <a:pt x="741" y="409"/>
                  </a:lnTo>
                  <a:lnTo>
                    <a:pt x="741" y="409"/>
                  </a:lnTo>
                  <a:lnTo>
                    <a:pt x="741" y="409"/>
                  </a:lnTo>
                  <a:lnTo>
                    <a:pt x="741" y="409"/>
                  </a:lnTo>
                  <a:lnTo>
                    <a:pt x="738" y="409"/>
                  </a:lnTo>
                  <a:lnTo>
                    <a:pt x="738" y="409"/>
                  </a:lnTo>
                  <a:lnTo>
                    <a:pt x="738" y="409"/>
                  </a:lnTo>
                  <a:lnTo>
                    <a:pt x="736" y="407"/>
                  </a:lnTo>
                  <a:lnTo>
                    <a:pt x="736" y="407"/>
                  </a:lnTo>
                  <a:lnTo>
                    <a:pt x="736" y="407"/>
                  </a:lnTo>
                  <a:lnTo>
                    <a:pt x="736" y="407"/>
                  </a:lnTo>
                  <a:lnTo>
                    <a:pt x="731" y="409"/>
                  </a:lnTo>
                  <a:lnTo>
                    <a:pt x="731" y="409"/>
                  </a:lnTo>
                  <a:lnTo>
                    <a:pt x="731" y="407"/>
                  </a:lnTo>
                  <a:lnTo>
                    <a:pt x="731" y="407"/>
                  </a:lnTo>
                  <a:lnTo>
                    <a:pt x="729" y="409"/>
                  </a:lnTo>
                  <a:lnTo>
                    <a:pt x="727" y="409"/>
                  </a:lnTo>
                  <a:lnTo>
                    <a:pt x="724" y="412"/>
                  </a:lnTo>
                  <a:lnTo>
                    <a:pt x="724" y="412"/>
                  </a:lnTo>
                  <a:lnTo>
                    <a:pt x="722" y="412"/>
                  </a:lnTo>
                  <a:lnTo>
                    <a:pt x="722" y="412"/>
                  </a:lnTo>
                  <a:lnTo>
                    <a:pt x="722" y="412"/>
                  </a:lnTo>
                  <a:lnTo>
                    <a:pt x="722" y="412"/>
                  </a:lnTo>
                  <a:lnTo>
                    <a:pt x="722" y="412"/>
                  </a:lnTo>
                  <a:lnTo>
                    <a:pt x="717" y="409"/>
                  </a:lnTo>
                  <a:lnTo>
                    <a:pt x="717" y="409"/>
                  </a:lnTo>
                  <a:lnTo>
                    <a:pt x="717" y="409"/>
                  </a:lnTo>
                  <a:lnTo>
                    <a:pt x="717" y="409"/>
                  </a:lnTo>
                  <a:lnTo>
                    <a:pt x="717" y="409"/>
                  </a:lnTo>
                  <a:lnTo>
                    <a:pt x="717" y="409"/>
                  </a:lnTo>
                  <a:lnTo>
                    <a:pt x="717" y="409"/>
                  </a:lnTo>
                  <a:lnTo>
                    <a:pt x="717" y="409"/>
                  </a:lnTo>
                  <a:lnTo>
                    <a:pt x="717" y="409"/>
                  </a:lnTo>
                  <a:lnTo>
                    <a:pt x="712" y="405"/>
                  </a:lnTo>
                  <a:lnTo>
                    <a:pt x="712" y="405"/>
                  </a:lnTo>
                  <a:lnTo>
                    <a:pt x="712" y="405"/>
                  </a:lnTo>
                  <a:lnTo>
                    <a:pt x="712" y="407"/>
                  </a:lnTo>
                  <a:lnTo>
                    <a:pt x="712" y="407"/>
                  </a:lnTo>
                  <a:lnTo>
                    <a:pt x="712" y="407"/>
                  </a:lnTo>
                  <a:lnTo>
                    <a:pt x="708" y="407"/>
                  </a:lnTo>
                  <a:lnTo>
                    <a:pt x="708" y="407"/>
                  </a:lnTo>
                  <a:lnTo>
                    <a:pt x="708" y="405"/>
                  </a:lnTo>
                  <a:lnTo>
                    <a:pt x="708" y="405"/>
                  </a:lnTo>
                  <a:lnTo>
                    <a:pt x="708" y="405"/>
                  </a:lnTo>
                  <a:lnTo>
                    <a:pt x="708" y="405"/>
                  </a:lnTo>
                  <a:lnTo>
                    <a:pt x="708" y="405"/>
                  </a:lnTo>
                  <a:lnTo>
                    <a:pt x="708" y="405"/>
                  </a:lnTo>
                  <a:lnTo>
                    <a:pt x="708" y="402"/>
                  </a:lnTo>
                  <a:lnTo>
                    <a:pt x="710" y="402"/>
                  </a:lnTo>
                  <a:lnTo>
                    <a:pt x="710" y="405"/>
                  </a:lnTo>
                  <a:lnTo>
                    <a:pt x="710" y="405"/>
                  </a:lnTo>
                  <a:lnTo>
                    <a:pt x="710" y="405"/>
                  </a:lnTo>
                  <a:lnTo>
                    <a:pt x="710" y="402"/>
                  </a:lnTo>
                  <a:lnTo>
                    <a:pt x="705" y="400"/>
                  </a:lnTo>
                  <a:lnTo>
                    <a:pt x="705" y="400"/>
                  </a:lnTo>
                  <a:lnTo>
                    <a:pt x="705" y="400"/>
                  </a:lnTo>
                  <a:lnTo>
                    <a:pt x="705" y="398"/>
                  </a:lnTo>
                  <a:lnTo>
                    <a:pt x="705" y="398"/>
                  </a:lnTo>
                  <a:lnTo>
                    <a:pt x="708" y="398"/>
                  </a:lnTo>
                  <a:lnTo>
                    <a:pt x="708" y="395"/>
                  </a:lnTo>
                  <a:lnTo>
                    <a:pt x="708" y="395"/>
                  </a:lnTo>
                  <a:lnTo>
                    <a:pt x="708" y="395"/>
                  </a:lnTo>
                  <a:lnTo>
                    <a:pt x="705" y="393"/>
                  </a:lnTo>
                  <a:lnTo>
                    <a:pt x="705" y="395"/>
                  </a:lnTo>
                  <a:lnTo>
                    <a:pt x="705" y="393"/>
                  </a:lnTo>
                  <a:lnTo>
                    <a:pt x="705" y="393"/>
                  </a:lnTo>
                  <a:lnTo>
                    <a:pt x="705" y="393"/>
                  </a:lnTo>
                  <a:lnTo>
                    <a:pt x="705" y="393"/>
                  </a:lnTo>
                  <a:lnTo>
                    <a:pt x="705" y="395"/>
                  </a:lnTo>
                  <a:lnTo>
                    <a:pt x="705" y="395"/>
                  </a:lnTo>
                  <a:lnTo>
                    <a:pt x="705" y="395"/>
                  </a:lnTo>
                  <a:lnTo>
                    <a:pt x="705" y="395"/>
                  </a:lnTo>
                  <a:lnTo>
                    <a:pt x="705" y="395"/>
                  </a:lnTo>
                  <a:lnTo>
                    <a:pt x="703" y="398"/>
                  </a:lnTo>
                  <a:lnTo>
                    <a:pt x="703" y="398"/>
                  </a:lnTo>
                  <a:lnTo>
                    <a:pt x="703" y="400"/>
                  </a:lnTo>
                  <a:lnTo>
                    <a:pt x="703" y="400"/>
                  </a:lnTo>
                  <a:lnTo>
                    <a:pt x="703" y="400"/>
                  </a:lnTo>
                  <a:lnTo>
                    <a:pt x="701" y="402"/>
                  </a:lnTo>
                  <a:lnTo>
                    <a:pt x="701" y="402"/>
                  </a:lnTo>
                  <a:lnTo>
                    <a:pt x="701" y="402"/>
                  </a:lnTo>
                  <a:lnTo>
                    <a:pt x="701" y="402"/>
                  </a:lnTo>
                  <a:lnTo>
                    <a:pt x="701" y="402"/>
                  </a:lnTo>
                  <a:lnTo>
                    <a:pt x="701" y="402"/>
                  </a:lnTo>
                  <a:lnTo>
                    <a:pt x="701" y="402"/>
                  </a:lnTo>
                  <a:lnTo>
                    <a:pt x="701" y="402"/>
                  </a:lnTo>
                  <a:lnTo>
                    <a:pt x="701" y="405"/>
                  </a:lnTo>
                  <a:lnTo>
                    <a:pt x="701" y="405"/>
                  </a:lnTo>
                  <a:lnTo>
                    <a:pt x="701" y="405"/>
                  </a:lnTo>
                  <a:lnTo>
                    <a:pt x="698" y="405"/>
                  </a:lnTo>
                  <a:lnTo>
                    <a:pt x="698" y="405"/>
                  </a:lnTo>
                  <a:lnTo>
                    <a:pt x="698" y="405"/>
                  </a:lnTo>
                  <a:lnTo>
                    <a:pt x="698" y="407"/>
                  </a:lnTo>
                  <a:lnTo>
                    <a:pt x="698" y="407"/>
                  </a:lnTo>
                  <a:lnTo>
                    <a:pt x="698" y="407"/>
                  </a:lnTo>
                  <a:lnTo>
                    <a:pt x="698" y="409"/>
                  </a:lnTo>
                  <a:lnTo>
                    <a:pt x="698" y="409"/>
                  </a:lnTo>
                  <a:lnTo>
                    <a:pt x="698" y="409"/>
                  </a:lnTo>
                  <a:lnTo>
                    <a:pt x="698" y="409"/>
                  </a:lnTo>
                  <a:lnTo>
                    <a:pt x="698" y="409"/>
                  </a:lnTo>
                  <a:lnTo>
                    <a:pt x="698" y="409"/>
                  </a:lnTo>
                  <a:lnTo>
                    <a:pt x="698" y="412"/>
                  </a:lnTo>
                  <a:lnTo>
                    <a:pt x="698" y="412"/>
                  </a:lnTo>
                  <a:lnTo>
                    <a:pt x="696" y="412"/>
                  </a:lnTo>
                  <a:lnTo>
                    <a:pt x="696" y="414"/>
                  </a:lnTo>
                  <a:close/>
                  <a:moveTo>
                    <a:pt x="719" y="419"/>
                  </a:moveTo>
                  <a:lnTo>
                    <a:pt x="724" y="424"/>
                  </a:lnTo>
                  <a:lnTo>
                    <a:pt x="717" y="419"/>
                  </a:lnTo>
                  <a:lnTo>
                    <a:pt x="717" y="419"/>
                  </a:lnTo>
                  <a:lnTo>
                    <a:pt x="717" y="419"/>
                  </a:lnTo>
                  <a:lnTo>
                    <a:pt x="719" y="419"/>
                  </a:lnTo>
                  <a:close/>
                  <a:moveTo>
                    <a:pt x="719" y="409"/>
                  </a:moveTo>
                  <a:lnTo>
                    <a:pt x="719" y="409"/>
                  </a:lnTo>
                  <a:lnTo>
                    <a:pt x="719" y="409"/>
                  </a:lnTo>
                  <a:lnTo>
                    <a:pt x="719" y="409"/>
                  </a:lnTo>
                  <a:close/>
                  <a:moveTo>
                    <a:pt x="717" y="409"/>
                  </a:moveTo>
                  <a:lnTo>
                    <a:pt x="717" y="409"/>
                  </a:lnTo>
                  <a:lnTo>
                    <a:pt x="719" y="409"/>
                  </a:lnTo>
                  <a:lnTo>
                    <a:pt x="717" y="409"/>
                  </a:lnTo>
                  <a:close/>
                  <a:moveTo>
                    <a:pt x="755" y="433"/>
                  </a:moveTo>
                  <a:lnTo>
                    <a:pt x="755" y="433"/>
                  </a:lnTo>
                  <a:lnTo>
                    <a:pt x="757" y="433"/>
                  </a:lnTo>
                  <a:lnTo>
                    <a:pt x="757" y="433"/>
                  </a:lnTo>
                  <a:lnTo>
                    <a:pt x="757" y="433"/>
                  </a:lnTo>
                  <a:lnTo>
                    <a:pt x="755" y="433"/>
                  </a:lnTo>
                  <a:close/>
                  <a:moveTo>
                    <a:pt x="734" y="1022"/>
                  </a:moveTo>
                  <a:lnTo>
                    <a:pt x="734" y="1020"/>
                  </a:lnTo>
                  <a:lnTo>
                    <a:pt x="734" y="1020"/>
                  </a:lnTo>
                  <a:lnTo>
                    <a:pt x="734" y="1020"/>
                  </a:lnTo>
                  <a:lnTo>
                    <a:pt x="734" y="1018"/>
                  </a:lnTo>
                  <a:lnTo>
                    <a:pt x="734" y="1018"/>
                  </a:lnTo>
                  <a:lnTo>
                    <a:pt x="734" y="1018"/>
                  </a:lnTo>
                  <a:lnTo>
                    <a:pt x="731" y="1018"/>
                  </a:lnTo>
                  <a:lnTo>
                    <a:pt x="731" y="1020"/>
                  </a:lnTo>
                  <a:lnTo>
                    <a:pt x="731" y="1020"/>
                  </a:lnTo>
                  <a:lnTo>
                    <a:pt x="731" y="1022"/>
                  </a:lnTo>
                  <a:lnTo>
                    <a:pt x="731" y="1020"/>
                  </a:lnTo>
                  <a:lnTo>
                    <a:pt x="731" y="1020"/>
                  </a:lnTo>
                  <a:lnTo>
                    <a:pt x="731" y="1020"/>
                  </a:lnTo>
                  <a:lnTo>
                    <a:pt x="731" y="1020"/>
                  </a:lnTo>
                  <a:lnTo>
                    <a:pt x="731" y="1020"/>
                  </a:lnTo>
                  <a:lnTo>
                    <a:pt x="729" y="1020"/>
                  </a:lnTo>
                  <a:lnTo>
                    <a:pt x="729" y="1020"/>
                  </a:lnTo>
                  <a:lnTo>
                    <a:pt x="729" y="1020"/>
                  </a:lnTo>
                  <a:lnTo>
                    <a:pt x="729" y="1020"/>
                  </a:lnTo>
                  <a:lnTo>
                    <a:pt x="729" y="1020"/>
                  </a:lnTo>
                  <a:lnTo>
                    <a:pt x="727" y="1020"/>
                  </a:lnTo>
                  <a:lnTo>
                    <a:pt x="727" y="1020"/>
                  </a:lnTo>
                  <a:lnTo>
                    <a:pt x="727" y="1022"/>
                  </a:lnTo>
                  <a:lnTo>
                    <a:pt x="727" y="1022"/>
                  </a:lnTo>
                  <a:lnTo>
                    <a:pt x="727" y="1022"/>
                  </a:lnTo>
                  <a:lnTo>
                    <a:pt x="727" y="1022"/>
                  </a:lnTo>
                  <a:lnTo>
                    <a:pt x="727" y="1020"/>
                  </a:lnTo>
                  <a:lnTo>
                    <a:pt x="727" y="1020"/>
                  </a:lnTo>
                  <a:lnTo>
                    <a:pt x="727" y="1020"/>
                  </a:lnTo>
                  <a:lnTo>
                    <a:pt x="724" y="1022"/>
                  </a:lnTo>
                  <a:lnTo>
                    <a:pt x="724" y="1022"/>
                  </a:lnTo>
                  <a:lnTo>
                    <a:pt x="724" y="1022"/>
                  </a:lnTo>
                  <a:lnTo>
                    <a:pt x="724" y="1020"/>
                  </a:lnTo>
                  <a:lnTo>
                    <a:pt x="724" y="1020"/>
                  </a:lnTo>
                  <a:lnTo>
                    <a:pt x="724" y="1020"/>
                  </a:lnTo>
                  <a:lnTo>
                    <a:pt x="727" y="1018"/>
                  </a:lnTo>
                  <a:lnTo>
                    <a:pt x="727" y="1018"/>
                  </a:lnTo>
                  <a:lnTo>
                    <a:pt x="727" y="1018"/>
                  </a:lnTo>
                  <a:lnTo>
                    <a:pt x="727" y="1018"/>
                  </a:lnTo>
                  <a:lnTo>
                    <a:pt x="727" y="1018"/>
                  </a:lnTo>
                  <a:lnTo>
                    <a:pt x="727" y="1018"/>
                  </a:lnTo>
                  <a:lnTo>
                    <a:pt x="727" y="1015"/>
                  </a:lnTo>
                  <a:lnTo>
                    <a:pt x="727" y="1018"/>
                  </a:lnTo>
                  <a:lnTo>
                    <a:pt x="731" y="1015"/>
                  </a:lnTo>
                  <a:lnTo>
                    <a:pt x="731" y="1015"/>
                  </a:lnTo>
                  <a:lnTo>
                    <a:pt x="731" y="1015"/>
                  </a:lnTo>
                  <a:lnTo>
                    <a:pt x="731" y="1015"/>
                  </a:lnTo>
                  <a:lnTo>
                    <a:pt x="731" y="1015"/>
                  </a:lnTo>
                  <a:lnTo>
                    <a:pt x="731" y="1015"/>
                  </a:lnTo>
                  <a:lnTo>
                    <a:pt x="734" y="1013"/>
                  </a:lnTo>
                  <a:lnTo>
                    <a:pt x="734" y="1013"/>
                  </a:lnTo>
                  <a:lnTo>
                    <a:pt x="734" y="1013"/>
                  </a:lnTo>
                  <a:lnTo>
                    <a:pt x="734" y="1013"/>
                  </a:lnTo>
                  <a:lnTo>
                    <a:pt x="734" y="1013"/>
                  </a:lnTo>
                  <a:lnTo>
                    <a:pt x="734" y="1013"/>
                  </a:lnTo>
                  <a:lnTo>
                    <a:pt x="734" y="1013"/>
                  </a:lnTo>
                  <a:lnTo>
                    <a:pt x="734" y="1013"/>
                  </a:lnTo>
                  <a:lnTo>
                    <a:pt x="736" y="1013"/>
                  </a:lnTo>
                  <a:lnTo>
                    <a:pt x="736" y="1013"/>
                  </a:lnTo>
                  <a:lnTo>
                    <a:pt x="736" y="1013"/>
                  </a:lnTo>
                  <a:lnTo>
                    <a:pt x="738" y="1013"/>
                  </a:lnTo>
                  <a:lnTo>
                    <a:pt x="738" y="1013"/>
                  </a:lnTo>
                  <a:lnTo>
                    <a:pt x="738" y="1011"/>
                  </a:lnTo>
                  <a:lnTo>
                    <a:pt x="738" y="1011"/>
                  </a:lnTo>
                  <a:lnTo>
                    <a:pt x="738" y="1011"/>
                  </a:lnTo>
                  <a:lnTo>
                    <a:pt x="738" y="1011"/>
                  </a:lnTo>
                  <a:lnTo>
                    <a:pt x="738" y="1011"/>
                  </a:lnTo>
                  <a:lnTo>
                    <a:pt x="736" y="1011"/>
                  </a:lnTo>
                  <a:lnTo>
                    <a:pt x="738" y="1011"/>
                  </a:lnTo>
                  <a:lnTo>
                    <a:pt x="738" y="1011"/>
                  </a:lnTo>
                  <a:lnTo>
                    <a:pt x="738" y="1008"/>
                  </a:lnTo>
                  <a:lnTo>
                    <a:pt x="738" y="1008"/>
                  </a:lnTo>
                  <a:lnTo>
                    <a:pt x="736" y="1008"/>
                  </a:lnTo>
                  <a:lnTo>
                    <a:pt x="736" y="1008"/>
                  </a:lnTo>
                  <a:lnTo>
                    <a:pt x="736" y="1008"/>
                  </a:lnTo>
                  <a:lnTo>
                    <a:pt x="734" y="1008"/>
                  </a:lnTo>
                  <a:lnTo>
                    <a:pt x="734" y="1008"/>
                  </a:lnTo>
                  <a:lnTo>
                    <a:pt x="734" y="1006"/>
                  </a:lnTo>
                  <a:lnTo>
                    <a:pt x="734" y="1006"/>
                  </a:lnTo>
                  <a:lnTo>
                    <a:pt x="734" y="1006"/>
                  </a:lnTo>
                  <a:lnTo>
                    <a:pt x="734" y="1006"/>
                  </a:lnTo>
                  <a:lnTo>
                    <a:pt x="734" y="1006"/>
                  </a:lnTo>
                  <a:lnTo>
                    <a:pt x="731" y="1008"/>
                  </a:lnTo>
                  <a:lnTo>
                    <a:pt x="731" y="1008"/>
                  </a:lnTo>
                  <a:lnTo>
                    <a:pt x="731" y="1008"/>
                  </a:lnTo>
                  <a:lnTo>
                    <a:pt x="731" y="1008"/>
                  </a:lnTo>
                  <a:lnTo>
                    <a:pt x="731" y="1008"/>
                  </a:lnTo>
                  <a:lnTo>
                    <a:pt x="731" y="1008"/>
                  </a:lnTo>
                  <a:lnTo>
                    <a:pt x="729" y="1011"/>
                  </a:lnTo>
                  <a:lnTo>
                    <a:pt x="729" y="1011"/>
                  </a:lnTo>
                  <a:lnTo>
                    <a:pt x="729" y="1011"/>
                  </a:lnTo>
                  <a:lnTo>
                    <a:pt x="729" y="1011"/>
                  </a:lnTo>
                  <a:lnTo>
                    <a:pt x="724" y="1013"/>
                  </a:lnTo>
                  <a:lnTo>
                    <a:pt x="724" y="1013"/>
                  </a:lnTo>
                  <a:lnTo>
                    <a:pt x="724" y="1013"/>
                  </a:lnTo>
                  <a:lnTo>
                    <a:pt x="727" y="1011"/>
                  </a:lnTo>
                  <a:lnTo>
                    <a:pt x="724" y="1011"/>
                  </a:lnTo>
                  <a:lnTo>
                    <a:pt x="724" y="1011"/>
                  </a:lnTo>
                  <a:lnTo>
                    <a:pt x="724" y="1011"/>
                  </a:lnTo>
                  <a:lnTo>
                    <a:pt x="724" y="1011"/>
                  </a:lnTo>
                  <a:lnTo>
                    <a:pt x="724" y="1011"/>
                  </a:lnTo>
                  <a:lnTo>
                    <a:pt x="724" y="1008"/>
                  </a:lnTo>
                  <a:lnTo>
                    <a:pt x="724" y="1008"/>
                  </a:lnTo>
                  <a:lnTo>
                    <a:pt x="724" y="1008"/>
                  </a:lnTo>
                  <a:lnTo>
                    <a:pt x="724" y="1008"/>
                  </a:lnTo>
                  <a:lnTo>
                    <a:pt x="724" y="1008"/>
                  </a:lnTo>
                  <a:lnTo>
                    <a:pt x="724" y="1008"/>
                  </a:lnTo>
                  <a:lnTo>
                    <a:pt x="724" y="1008"/>
                  </a:lnTo>
                  <a:lnTo>
                    <a:pt x="724" y="1006"/>
                  </a:lnTo>
                  <a:lnTo>
                    <a:pt x="724" y="1006"/>
                  </a:lnTo>
                  <a:lnTo>
                    <a:pt x="724" y="1006"/>
                  </a:lnTo>
                  <a:lnTo>
                    <a:pt x="727" y="1006"/>
                  </a:lnTo>
                  <a:lnTo>
                    <a:pt x="727" y="1003"/>
                  </a:lnTo>
                  <a:lnTo>
                    <a:pt x="724" y="1003"/>
                  </a:lnTo>
                  <a:lnTo>
                    <a:pt x="724" y="1003"/>
                  </a:lnTo>
                  <a:lnTo>
                    <a:pt x="722" y="1003"/>
                  </a:lnTo>
                  <a:lnTo>
                    <a:pt x="722" y="1003"/>
                  </a:lnTo>
                  <a:lnTo>
                    <a:pt x="722" y="1003"/>
                  </a:lnTo>
                  <a:lnTo>
                    <a:pt x="722" y="1003"/>
                  </a:lnTo>
                  <a:lnTo>
                    <a:pt x="722" y="1003"/>
                  </a:lnTo>
                  <a:lnTo>
                    <a:pt x="722" y="1003"/>
                  </a:lnTo>
                  <a:lnTo>
                    <a:pt x="722" y="1003"/>
                  </a:lnTo>
                  <a:lnTo>
                    <a:pt x="722" y="1003"/>
                  </a:lnTo>
                  <a:lnTo>
                    <a:pt x="722" y="1001"/>
                  </a:lnTo>
                  <a:lnTo>
                    <a:pt x="719" y="1003"/>
                  </a:lnTo>
                  <a:lnTo>
                    <a:pt x="717" y="1003"/>
                  </a:lnTo>
                  <a:lnTo>
                    <a:pt x="717" y="1003"/>
                  </a:lnTo>
                  <a:lnTo>
                    <a:pt x="717" y="1003"/>
                  </a:lnTo>
                  <a:lnTo>
                    <a:pt x="715" y="1003"/>
                  </a:lnTo>
                  <a:lnTo>
                    <a:pt x="715" y="1003"/>
                  </a:lnTo>
                  <a:lnTo>
                    <a:pt x="715" y="1003"/>
                  </a:lnTo>
                  <a:lnTo>
                    <a:pt x="712" y="1003"/>
                  </a:lnTo>
                  <a:lnTo>
                    <a:pt x="712" y="1003"/>
                  </a:lnTo>
                  <a:lnTo>
                    <a:pt x="710" y="1003"/>
                  </a:lnTo>
                  <a:lnTo>
                    <a:pt x="710" y="1003"/>
                  </a:lnTo>
                  <a:lnTo>
                    <a:pt x="710" y="1003"/>
                  </a:lnTo>
                  <a:lnTo>
                    <a:pt x="708" y="1006"/>
                  </a:lnTo>
                  <a:lnTo>
                    <a:pt x="708" y="1006"/>
                  </a:lnTo>
                  <a:lnTo>
                    <a:pt x="708" y="1008"/>
                  </a:lnTo>
                  <a:lnTo>
                    <a:pt x="705" y="1008"/>
                  </a:lnTo>
                  <a:lnTo>
                    <a:pt x="705" y="1008"/>
                  </a:lnTo>
                  <a:lnTo>
                    <a:pt x="705" y="1008"/>
                  </a:lnTo>
                  <a:lnTo>
                    <a:pt x="705" y="1008"/>
                  </a:lnTo>
                  <a:lnTo>
                    <a:pt x="705" y="1008"/>
                  </a:lnTo>
                  <a:lnTo>
                    <a:pt x="705" y="1008"/>
                  </a:lnTo>
                  <a:lnTo>
                    <a:pt x="705" y="1011"/>
                  </a:lnTo>
                  <a:lnTo>
                    <a:pt x="705" y="1011"/>
                  </a:lnTo>
                  <a:lnTo>
                    <a:pt x="705" y="1011"/>
                  </a:lnTo>
                  <a:lnTo>
                    <a:pt x="705" y="1011"/>
                  </a:lnTo>
                  <a:lnTo>
                    <a:pt x="705" y="1011"/>
                  </a:lnTo>
                  <a:lnTo>
                    <a:pt x="708" y="1011"/>
                  </a:lnTo>
                  <a:lnTo>
                    <a:pt x="708" y="1011"/>
                  </a:lnTo>
                  <a:lnTo>
                    <a:pt x="708" y="1011"/>
                  </a:lnTo>
                  <a:lnTo>
                    <a:pt x="708" y="1011"/>
                  </a:lnTo>
                  <a:lnTo>
                    <a:pt x="708" y="1011"/>
                  </a:lnTo>
                  <a:lnTo>
                    <a:pt x="705" y="1013"/>
                  </a:lnTo>
                  <a:lnTo>
                    <a:pt x="708" y="1015"/>
                  </a:lnTo>
                  <a:lnTo>
                    <a:pt x="710" y="1015"/>
                  </a:lnTo>
                  <a:lnTo>
                    <a:pt x="710" y="1015"/>
                  </a:lnTo>
                  <a:lnTo>
                    <a:pt x="710" y="1015"/>
                  </a:lnTo>
                  <a:lnTo>
                    <a:pt x="712" y="1015"/>
                  </a:lnTo>
                  <a:lnTo>
                    <a:pt x="712" y="1015"/>
                  </a:lnTo>
                  <a:lnTo>
                    <a:pt x="712" y="1015"/>
                  </a:lnTo>
                  <a:lnTo>
                    <a:pt x="715" y="1018"/>
                  </a:lnTo>
                  <a:lnTo>
                    <a:pt x="719" y="1020"/>
                  </a:lnTo>
                  <a:lnTo>
                    <a:pt x="719" y="1020"/>
                  </a:lnTo>
                  <a:lnTo>
                    <a:pt x="719" y="1020"/>
                  </a:lnTo>
                  <a:lnTo>
                    <a:pt x="717" y="1020"/>
                  </a:lnTo>
                  <a:lnTo>
                    <a:pt x="717" y="1020"/>
                  </a:lnTo>
                  <a:lnTo>
                    <a:pt x="717" y="1020"/>
                  </a:lnTo>
                  <a:lnTo>
                    <a:pt x="717" y="1020"/>
                  </a:lnTo>
                  <a:lnTo>
                    <a:pt x="717" y="1020"/>
                  </a:lnTo>
                  <a:lnTo>
                    <a:pt x="717" y="1020"/>
                  </a:lnTo>
                  <a:lnTo>
                    <a:pt x="717" y="1020"/>
                  </a:lnTo>
                  <a:lnTo>
                    <a:pt x="717" y="1020"/>
                  </a:lnTo>
                  <a:lnTo>
                    <a:pt x="715" y="1020"/>
                  </a:lnTo>
                  <a:lnTo>
                    <a:pt x="715" y="1020"/>
                  </a:lnTo>
                  <a:lnTo>
                    <a:pt x="715" y="1025"/>
                  </a:lnTo>
                  <a:lnTo>
                    <a:pt x="715" y="1022"/>
                  </a:lnTo>
                  <a:lnTo>
                    <a:pt x="715" y="1022"/>
                  </a:lnTo>
                  <a:lnTo>
                    <a:pt x="712" y="1022"/>
                  </a:lnTo>
                  <a:lnTo>
                    <a:pt x="712" y="1022"/>
                  </a:lnTo>
                  <a:lnTo>
                    <a:pt x="712" y="1025"/>
                  </a:lnTo>
                  <a:lnTo>
                    <a:pt x="712" y="1022"/>
                  </a:lnTo>
                  <a:lnTo>
                    <a:pt x="712" y="1022"/>
                  </a:lnTo>
                  <a:lnTo>
                    <a:pt x="712" y="1020"/>
                  </a:lnTo>
                  <a:lnTo>
                    <a:pt x="712" y="1020"/>
                  </a:lnTo>
                  <a:lnTo>
                    <a:pt x="712" y="1018"/>
                  </a:lnTo>
                  <a:lnTo>
                    <a:pt x="710" y="1018"/>
                  </a:lnTo>
                  <a:lnTo>
                    <a:pt x="708" y="1018"/>
                  </a:lnTo>
                  <a:lnTo>
                    <a:pt x="708" y="1018"/>
                  </a:lnTo>
                  <a:lnTo>
                    <a:pt x="705" y="1020"/>
                  </a:lnTo>
                  <a:lnTo>
                    <a:pt x="705" y="1020"/>
                  </a:lnTo>
                  <a:lnTo>
                    <a:pt x="708" y="1020"/>
                  </a:lnTo>
                  <a:lnTo>
                    <a:pt x="708" y="1022"/>
                  </a:lnTo>
                  <a:lnTo>
                    <a:pt x="708" y="1022"/>
                  </a:lnTo>
                  <a:lnTo>
                    <a:pt x="708" y="1022"/>
                  </a:lnTo>
                  <a:lnTo>
                    <a:pt x="705" y="1022"/>
                  </a:lnTo>
                  <a:lnTo>
                    <a:pt x="705" y="1022"/>
                  </a:lnTo>
                  <a:lnTo>
                    <a:pt x="705" y="1025"/>
                  </a:lnTo>
                  <a:lnTo>
                    <a:pt x="705" y="1025"/>
                  </a:lnTo>
                  <a:lnTo>
                    <a:pt x="705" y="1025"/>
                  </a:lnTo>
                  <a:lnTo>
                    <a:pt x="705" y="1025"/>
                  </a:lnTo>
                  <a:lnTo>
                    <a:pt x="705" y="1025"/>
                  </a:lnTo>
                  <a:lnTo>
                    <a:pt x="705" y="1025"/>
                  </a:lnTo>
                  <a:lnTo>
                    <a:pt x="705" y="1022"/>
                  </a:lnTo>
                  <a:lnTo>
                    <a:pt x="705" y="1022"/>
                  </a:lnTo>
                  <a:lnTo>
                    <a:pt x="705" y="1022"/>
                  </a:lnTo>
                  <a:lnTo>
                    <a:pt x="703" y="1022"/>
                  </a:lnTo>
                  <a:lnTo>
                    <a:pt x="703" y="1022"/>
                  </a:lnTo>
                  <a:lnTo>
                    <a:pt x="703" y="1022"/>
                  </a:lnTo>
                  <a:lnTo>
                    <a:pt x="703" y="1025"/>
                  </a:lnTo>
                  <a:lnTo>
                    <a:pt x="703" y="1025"/>
                  </a:lnTo>
                  <a:lnTo>
                    <a:pt x="703" y="1025"/>
                  </a:lnTo>
                  <a:lnTo>
                    <a:pt x="703" y="1025"/>
                  </a:lnTo>
                  <a:lnTo>
                    <a:pt x="703" y="1025"/>
                  </a:lnTo>
                  <a:lnTo>
                    <a:pt x="703" y="1027"/>
                  </a:lnTo>
                  <a:lnTo>
                    <a:pt x="703" y="1027"/>
                  </a:lnTo>
                  <a:lnTo>
                    <a:pt x="703" y="1027"/>
                  </a:lnTo>
                  <a:lnTo>
                    <a:pt x="705" y="1027"/>
                  </a:lnTo>
                  <a:lnTo>
                    <a:pt x="708" y="1027"/>
                  </a:lnTo>
                  <a:lnTo>
                    <a:pt x="708" y="1027"/>
                  </a:lnTo>
                  <a:lnTo>
                    <a:pt x="708" y="1030"/>
                  </a:lnTo>
                  <a:lnTo>
                    <a:pt x="708" y="1030"/>
                  </a:lnTo>
                  <a:lnTo>
                    <a:pt x="705" y="1030"/>
                  </a:lnTo>
                  <a:lnTo>
                    <a:pt x="703" y="1030"/>
                  </a:lnTo>
                  <a:lnTo>
                    <a:pt x="701" y="1027"/>
                  </a:lnTo>
                  <a:lnTo>
                    <a:pt x="701" y="1027"/>
                  </a:lnTo>
                  <a:lnTo>
                    <a:pt x="701" y="1027"/>
                  </a:lnTo>
                  <a:lnTo>
                    <a:pt x="701" y="1030"/>
                  </a:lnTo>
                  <a:lnTo>
                    <a:pt x="701" y="1030"/>
                  </a:lnTo>
                  <a:lnTo>
                    <a:pt x="701" y="1030"/>
                  </a:lnTo>
                  <a:lnTo>
                    <a:pt x="701" y="1030"/>
                  </a:lnTo>
                  <a:lnTo>
                    <a:pt x="701" y="1030"/>
                  </a:lnTo>
                  <a:lnTo>
                    <a:pt x="701" y="1030"/>
                  </a:lnTo>
                  <a:lnTo>
                    <a:pt x="701" y="1030"/>
                  </a:lnTo>
                  <a:lnTo>
                    <a:pt x="701" y="1030"/>
                  </a:lnTo>
                  <a:lnTo>
                    <a:pt x="701" y="1030"/>
                  </a:lnTo>
                  <a:lnTo>
                    <a:pt x="701" y="1032"/>
                  </a:lnTo>
                  <a:lnTo>
                    <a:pt x="698" y="1032"/>
                  </a:lnTo>
                  <a:lnTo>
                    <a:pt x="698" y="1032"/>
                  </a:lnTo>
                  <a:lnTo>
                    <a:pt x="696" y="1030"/>
                  </a:lnTo>
                  <a:lnTo>
                    <a:pt x="696" y="1030"/>
                  </a:lnTo>
                  <a:lnTo>
                    <a:pt x="696" y="1032"/>
                  </a:lnTo>
                  <a:lnTo>
                    <a:pt x="696" y="1032"/>
                  </a:lnTo>
                  <a:lnTo>
                    <a:pt x="696" y="1032"/>
                  </a:lnTo>
                  <a:lnTo>
                    <a:pt x="693" y="1032"/>
                  </a:lnTo>
                  <a:lnTo>
                    <a:pt x="693" y="1032"/>
                  </a:lnTo>
                  <a:lnTo>
                    <a:pt x="693" y="1032"/>
                  </a:lnTo>
                  <a:lnTo>
                    <a:pt x="693" y="1032"/>
                  </a:lnTo>
                  <a:lnTo>
                    <a:pt x="691" y="1032"/>
                  </a:lnTo>
                  <a:lnTo>
                    <a:pt x="691" y="1032"/>
                  </a:lnTo>
                  <a:lnTo>
                    <a:pt x="691" y="1032"/>
                  </a:lnTo>
                  <a:lnTo>
                    <a:pt x="691" y="1032"/>
                  </a:lnTo>
                  <a:lnTo>
                    <a:pt x="691" y="1032"/>
                  </a:lnTo>
                  <a:lnTo>
                    <a:pt x="691" y="1032"/>
                  </a:lnTo>
                  <a:lnTo>
                    <a:pt x="689" y="1032"/>
                  </a:lnTo>
                  <a:lnTo>
                    <a:pt x="689" y="1032"/>
                  </a:lnTo>
                  <a:lnTo>
                    <a:pt x="689" y="1032"/>
                  </a:lnTo>
                  <a:lnTo>
                    <a:pt x="689" y="1032"/>
                  </a:lnTo>
                  <a:lnTo>
                    <a:pt x="689" y="1032"/>
                  </a:lnTo>
                  <a:lnTo>
                    <a:pt x="686" y="1032"/>
                  </a:lnTo>
                  <a:lnTo>
                    <a:pt x="686" y="1032"/>
                  </a:lnTo>
                  <a:lnTo>
                    <a:pt x="689" y="1034"/>
                  </a:lnTo>
                  <a:lnTo>
                    <a:pt x="689" y="1034"/>
                  </a:lnTo>
                  <a:lnTo>
                    <a:pt x="686" y="1034"/>
                  </a:lnTo>
                  <a:lnTo>
                    <a:pt x="686" y="1032"/>
                  </a:lnTo>
                  <a:lnTo>
                    <a:pt x="684" y="1032"/>
                  </a:lnTo>
                  <a:lnTo>
                    <a:pt x="684" y="1034"/>
                  </a:lnTo>
                  <a:lnTo>
                    <a:pt x="684" y="1034"/>
                  </a:lnTo>
                  <a:lnTo>
                    <a:pt x="682" y="1032"/>
                  </a:lnTo>
                  <a:lnTo>
                    <a:pt x="682" y="1034"/>
                  </a:lnTo>
                  <a:lnTo>
                    <a:pt x="682" y="1032"/>
                  </a:lnTo>
                  <a:lnTo>
                    <a:pt x="682" y="1032"/>
                  </a:lnTo>
                  <a:lnTo>
                    <a:pt x="679" y="1032"/>
                  </a:lnTo>
                  <a:lnTo>
                    <a:pt x="679" y="1032"/>
                  </a:lnTo>
                  <a:lnTo>
                    <a:pt x="675" y="1037"/>
                  </a:lnTo>
                  <a:lnTo>
                    <a:pt x="675" y="1037"/>
                  </a:lnTo>
                  <a:lnTo>
                    <a:pt x="675" y="1037"/>
                  </a:lnTo>
                  <a:lnTo>
                    <a:pt x="675" y="1037"/>
                  </a:lnTo>
                  <a:lnTo>
                    <a:pt x="675" y="1037"/>
                  </a:lnTo>
                  <a:lnTo>
                    <a:pt x="675" y="1037"/>
                  </a:lnTo>
                  <a:lnTo>
                    <a:pt x="675" y="1037"/>
                  </a:lnTo>
                  <a:lnTo>
                    <a:pt x="677" y="1037"/>
                  </a:lnTo>
                  <a:lnTo>
                    <a:pt x="677" y="1037"/>
                  </a:lnTo>
                  <a:lnTo>
                    <a:pt x="677" y="1039"/>
                  </a:lnTo>
                  <a:lnTo>
                    <a:pt x="679" y="1039"/>
                  </a:lnTo>
                  <a:lnTo>
                    <a:pt x="679" y="1039"/>
                  </a:lnTo>
                  <a:lnTo>
                    <a:pt x="679" y="1041"/>
                  </a:lnTo>
                  <a:lnTo>
                    <a:pt x="682" y="1039"/>
                  </a:lnTo>
                  <a:lnTo>
                    <a:pt x="682" y="1039"/>
                  </a:lnTo>
                  <a:lnTo>
                    <a:pt x="682" y="1039"/>
                  </a:lnTo>
                  <a:lnTo>
                    <a:pt x="682" y="1039"/>
                  </a:lnTo>
                  <a:lnTo>
                    <a:pt x="682" y="1039"/>
                  </a:lnTo>
                  <a:lnTo>
                    <a:pt x="684" y="1039"/>
                  </a:lnTo>
                  <a:lnTo>
                    <a:pt x="684" y="1039"/>
                  </a:lnTo>
                  <a:lnTo>
                    <a:pt x="684" y="1039"/>
                  </a:lnTo>
                  <a:lnTo>
                    <a:pt x="686" y="1039"/>
                  </a:lnTo>
                  <a:lnTo>
                    <a:pt x="686" y="1041"/>
                  </a:lnTo>
                  <a:lnTo>
                    <a:pt x="686" y="1041"/>
                  </a:lnTo>
                  <a:lnTo>
                    <a:pt x="686" y="1041"/>
                  </a:lnTo>
                  <a:lnTo>
                    <a:pt x="686" y="1039"/>
                  </a:lnTo>
                  <a:lnTo>
                    <a:pt x="686" y="1039"/>
                  </a:lnTo>
                  <a:lnTo>
                    <a:pt x="689" y="1039"/>
                  </a:lnTo>
                  <a:lnTo>
                    <a:pt x="689" y="1039"/>
                  </a:lnTo>
                  <a:lnTo>
                    <a:pt x="689" y="1039"/>
                  </a:lnTo>
                  <a:lnTo>
                    <a:pt x="689" y="1037"/>
                  </a:lnTo>
                  <a:lnTo>
                    <a:pt x="689" y="1037"/>
                  </a:lnTo>
                  <a:lnTo>
                    <a:pt x="691" y="1037"/>
                  </a:lnTo>
                  <a:lnTo>
                    <a:pt x="691" y="1037"/>
                  </a:lnTo>
                  <a:lnTo>
                    <a:pt x="693" y="1039"/>
                  </a:lnTo>
                  <a:lnTo>
                    <a:pt x="693" y="1037"/>
                  </a:lnTo>
                  <a:lnTo>
                    <a:pt x="693" y="1037"/>
                  </a:lnTo>
                  <a:lnTo>
                    <a:pt x="696" y="1037"/>
                  </a:lnTo>
                  <a:lnTo>
                    <a:pt x="696" y="1037"/>
                  </a:lnTo>
                  <a:lnTo>
                    <a:pt x="696" y="1037"/>
                  </a:lnTo>
                  <a:lnTo>
                    <a:pt x="698" y="1037"/>
                  </a:lnTo>
                  <a:lnTo>
                    <a:pt x="701" y="1034"/>
                  </a:lnTo>
                  <a:lnTo>
                    <a:pt x="701" y="1034"/>
                  </a:lnTo>
                  <a:lnTo>
                    <a:pt x="703" y="1034"/>
                  </a:lnTo>
                  <a:lnTo>
                    <a:pt x="703" y="1034"/>
                  </a:lnTo>
                  <a:lnTo>
                    <a:pt x="705" y="1034"/>
                  </a:lnTo>
                  <a:lnTo>
                    <a:pt x="708" y="1034"/>
                  </a:lnTo>
                  <a:lnTo>
                    <a:pt x="705" y="1034"/>
                  </a:lnTo>
                  <a:lnTo>
                    <a:pt x="705" y="1034"/>
                  </a:lnTo>
                  <a:lnTo>
                    <a:pt x="708" y="1034"/>
                  </a:lnTo>
                  <a:lnTo>
                    <a:pt x="708" y="1034"/>
                  </a:lnTo>
                  <a:lnTo>
                    <a:pt x="708" y="1034"/>
                  </a:lnTo>
                  <a:lnTo>
                    <a:pt x="708" y="1032"/>
                  </a:lnTo>
                  <a:lnTo>
                    <a:pt x="708" y="1032"/>
                  </a:lnTo>
                  <a:lnTo>
                    <a:pt x="708" y="1034"/>
                  </a:lnTo>
                  <a:lnTo>
                    <a:pt x="708" y="1034"/>
                  </a:lnTo>
                  <a:lnTo>
                    <a:pt x="708" y="1034"/>
                  </a:lnTo>
                  <a:lnTo>
                    <a:pt x="710" y="1034"/>
                  </a:lnTo>
                  <a:lnTo>
                    <a:pt x="710" y="1032"/>
                  </a:lnTo>
                  <a:lnTo>
                    <a:pt x="710" y="1032"/>
                  </a:lnTo>
                  <a:lnTo>
                    <a:pt x="710" y="1032"/>
                  </a:lnTo>
                  <a:lnTo>
                    <a:pt x="712" y="1034"/>
                  </a:lnTo>
                  <a:lnTo>
                    <a:pt x="712" y="1034"/>
                  </a:lnTo>
                  <a:lnTo>
                    <a:pt x="712" y="1034"/>
                  </a:lnTo>
                  <a:lnTo>
                    <a:pt x="712" y="1034"/>
                  </a:lnTo>
                  <a:lnTo>
                    <a:pt x="712" y="1034"/>
                  </a:lnTo>
                  <a:lnTo>
                    <a:pt x="712" y="1034"/>
                  </a:lnTo>
                  <a:lnTo>
                    <a:pt x="712" y="1034"/>
                  </a:lnTo>
                  <a:lnTo>
                    <a:pt x="712" y="1034"/>
                  </a:lnTo>
                  <a:lnTo>
                    <a:pt x="715" y="1034"/>
                  </a:lnTo>
                  <a:lnTo>
                    <a:pt x="715" y="1034"/>
                  </a:lnTo>
                  <a:lnTo>
                    <a:pt x="715" y="1034"/>
                  </a:lnTo>
                  <a:lnTo>
                    <a:pt x="715" y="1034"/>
                  </a:lnTo>
                  <a:lnTo>
                    <a:pt x="715" y="1032"/>
                  </a:lnTo>
                  <a:lnTo>
                    <a:pt x="715" y="1030"/>
                  </a:lnTo>
                  <a:lnTo>
                    <a:pt x="715" y="1030"/>
                  </a:lnTo>
                  <a:lnTo>
                    <a:pt x="715" y="1027"/>
                  </a:lnTo>
                  <a:lnTo>
                    <a:pt x="715" y="1030"/>
                  </a:lnTo>
                  <a:lnTo>
                    <a:pt x="715" y="1030"/>
                  </a:lnTo>
                  <a:lnTo>
                    <a:pt x="715" y="1032"/>
                  </a:lnTo>
                  <a:lnTo>
                    <a:pt x="717" y="1032"/>
                  </a:lnTo>
                  <a:lnTo>
                    <a:pt x="717" y="1032"/>
                  </a:lnTo>
                  <a:lnTo>
                    <a:pt x="717" y="1032"/>
                  </a:lnTo>
                  <a:lnTo>
                    <a:pt x="717" y="1032"/>
                  </a:lnTo>
                  <a:lnTo>
                    <a:pt x="717" y="1034"/>
                  </a:lnTo>
                  <a:lnTo>
                    <a:pt x="719" y="1034"/>
                  </a:lnTo>
                  <a:lnTo>
                    <a:pt x="719" y="1032"/>
                  </a:lnTo>
                  <a:lnTo>
                    <a:pt x="719" y="1032"/>
                  </a:lnTo>
                  <a:lnTo>
                    <a:pt x="717" y="1032"/>
                  </a:lnTo>
                  <a:lnTo>
                    <a:pt x="717" y="1032"/>
                  </a:lnTo>
                  <a:lnTo>
                    <a:pt x="717" y="1030"/>
                  </a:lnTo>
                  <a:lnTo>
                    <a:pt x="717" y="1030"/>
                  </a:lnTo>
                  <a:lnTo>
                    <a:pt x="719" y="1032"/>
                  </a:lnTo>
                  <a:lnTo>
                    <a:pt x="719" y="1032"/>
                  </a:lnTo>
                  <a:lnTo>
                    <a:pt x="719" y="1030"/>
                  </a:lnTo>
                  <a:lnTo>
                    <a:pt x="719" y="1027"/>
                  </a:lnTo>
                  <a:lnTo>
                    <a:pt x="719" y="1027"/>
                  </a:lnTo>
                  <a:lnTo>
                    <a:pt x="722" y="1030"/>
                  </a:lnTo>
                  <a:lnTo>
                    <a:pt x="722" y="1032"/>
                  </a:lnTo>
                  <a:lnTo>
                    <a:pt x="722" y="1030"/>
                  </a:lnTo>
                  <a:lnTo>
                    <a:pt x="722" y="1027"/>
                  </a:lnTo>
                  <a:lnTo>
                    <a:pt x="724" y="1027"/>
                  </a:lnTo>
                  <a:lnTo>
                    <a:pt x="724" y="1030"/>
                  </a:lnTo>
                  <a:lnTo>
                    <a:pt x="724" y="1027"/>
                  </a:lnTo>
                  <a:lnTo>
                    <a:pt x="724" y="1027"/>
                  </a:lnTo>
                  <a:lnTo>
                    <a:pt x="724" y="1027"/>
                  </a:lnTo>
                  <a:lnTo>
                    <a:pt x="724" y="1027"/>
                  </a:lnTo>
                  <a:lnTo>
                    <a:pt x="724" y="1027"/>
                  </a:lnTo>
                  <a:lnTo>
                    <a:pt x="727" y="1025"/>
                  </a:lnTo>
                  <a:lnTo>
                    <a:pt x="727" y="1025"/>
                  </a:lnTo>
                  <a:lnTo>
                    <a:pt x="727" y="1025"/>
                  </a:lnTo>
                  <a:lnTo>
                    <a:pt x="729" y="1025"/>
                  </a:lnTo>
                  <a:lnTo>
                    <a:pt x="729" y="1025"/>
                  </a:lnTo>
                  <a:lnTo>
                    <a:pt x="729" y="1025"/>
                  </a:lnTo>
                  <a:lnTo>
                    <a:pt x="729" y="1025"/>
                  </a:lnTo>
                  <a:lnTo>
                    <a:pt x="729" y="1025"/>
                  </a:lnTo>
                  <a:lnTo>
                    <a:pt x="731" y="1025"/>
                  </a:lnTo>
                  <a:lnTo>
                    <a:pt x="734" y="1025"/>
                  </a:lnTo>
                  <a:lnTo>
                    <a:pt x="734" y="1025"/>
                  </a:lnTo>
                  <a:lnTo>
                    <a:pt x="734" y="1022"/>
                  </a:lnTo>
                  <a:lnTo>
                    <a:pt x="734" y="1022"/>
                  </a:lnTo>
                  <a:lnTo>
                    <a:pt x="734" y="1022"/>
                  </a:lnTo>
                  <a:lnTo>
                    <a:pt x="734" y="1022"/>
                  </a:lnTo>
                  <a:lnTo>
                    <a:pt x="734" y="1022"/>
                  </a:lnTo>
                  <a:close/>
                  <a:moveTo>
                    <a:pt x="743" y="450"/>
                  </a:moveTo>
                  <a:lnTo>
                    <a:pt x="743" y="450"/>
                  </a:lnTo>
                  <a:lnTo>
                    <a:pt x="745" y="452"/>
                  </a:lnTo>
                  <a:lnTo>
                    <a:pt x="743" y="450"/>
                  </a:lnTo>
                  <a:lnTo>
                    <a:pt x="743" y="450"/>
                  </a:lnTo>
                  <a:close/>
                  <a:moveTo>
                    <a:pt x="741" y="1015"/>
                  </a:moveTo>
                  <a:lnTo>
                    <a:pt x="741" y="1015"/>
                  </a:lnTo>
                  <a:lnTo>
                    <a:pt x="741" y="1015"/>
                  </a:lnTo>
                  <a:lnTo>
                    <a:pt x="741" y="1015"/>
                  </a:lnTo>
                  <a:lnTo>
                    <a:pt x="741" y="1015"/>
                  </a:lnTo>
                  <a:lnTo>
                    <a:pt x="738" y="1015"/>
                  </a:lnTo>
                  <a:lnTo>
                    <a:pt x="738" y="1015"/>
                  </a:lnTo>
                  <a:lnTo>
                    <a:pt x="738" y="1015"/>
                  </a:lnTo>
                  <a:lnTo>
                    <a:pt x="738" y="1018"/>
                  </a:lnTo>
                  <a:lnTo>
                    <a:pt x="736" y="1020"/>
                  </a:lnTo>
                  <a:lnTo>
                    <a:pt x="736" y="1020"/>
                  </a:lnTo>
                  <a:lnTo>
                    <a:pt x="736" y="1018"/>
                  </a:lnTo>
                  <a:lnTo>
                    <a:pt x="736" y="1018"/>
                  </a:lnTo>
                  <a:lnTo>
                    <a:pt x="736" y="1018"/>
                  </a:lnTo>
                  <a:lnTo>
                    <a:pt x="736" y="1018"/>
                  </a:lnTo>
                  <a:lnTo>
                    <a:pt x="736" y="1018"/>
                  </a:lnTo>
                  <a:lnTo>
                    <a:pt x="736" y="1018"/>
                  </a:lnTo>
                  <a:lnTo>
                    <a:pt x="736" y="1018"/>
                  </a:lnTo>
                  <a:lnTo>
                    <a:pt x="734" y="1018"/>
                  </a:lnTo>
                  <a:lnTo>
                    <a:pt x="734" y="1018"/>
                  </a:lnTo>
                  <a:lnTo>
                    <a:pt x="734" y="1020"/>
                  </a:lnTo>
                  <a:lnTo>
                    <a:pt x="734" y="1020"/>
                  </a:lnTo>
                  <a:lnTo>
                    <a:pt x="734" y="1020"/>
                  </a:lnTo>
                  <a:lnTo>
                    <a:pt x="736" y="1022"/>
                  </a:lnTo>
                  <a:lnTo>
                    <a:pt x="736" y="1022"/>
                  </a:lnTo>
                  <a:lnTo>
                    <a:pt x="736" y="1022"/>
                  </a:lnTo>
                  <a:lnTo>
                    <a:pt x="736" y="1022"/>
                  </a:lnTo>
                  <a:lnTo>
                    <a:pt x="738" y="1022"/>
                  </a:lnTo>
                  <a:lnTo>
                    <a:pt x="738" y="1022"/>
                  </a:lnTo>
                  <a:lnTo>
                    <a:pt x="738" y="1022"/>
                  </a:lnTo>
                  <a:lnTo>
                    <a:pt x="738" y="1020"/>
                  </a:lnTo>
                  <a:lnTo>
                    <a:pt x="738" y="1020"/>
                  </a:lnTo>
                  <a:lnTo>
                    <a:pt x="738" y="1020"/>
                  </a:lnTo>
                  <a:lnTo>
                    <a:pt x="741" y="1020"/>
                  </a:lnTo>
                  <a:lnTo>
                    <a:pt x="741" y="1020"/>
                  </a:lnTo>
                  <a:lnTo>
                    <a:pt x="741" y="1020"/>
                  </a:lnTo>
                  <a:lnTo>
                    <a:pt x="741" y="1020"/>
                  </a:lnTo>
                  <a:lnTo>
                    <a:pt x="741" y="1018"/>
                  </a:lnTo>
                  <a:lnTo>
                    <a:pt x="741" y="1018"/>
                  </a:lnTo>
                  <a:lnTo>
                    <a:pt x="741" y="1018"/>
                  </a:lnTo>
                  <a:lnTo>
                    <a:pt x="741" y="1018"/>
                  </a:lnTo>
                  <a:lnTo>
                    <a:pt x="741" y="1018"/>
                  </a:lnTo>
                  <a:lnTo>
                    <a:pt x="741" y="1018"/>
                  </a:lnTo>
                  <a:lnTo>
                    <a:pt x="741" y="1018"/>
                  </a:lnTo>
                  <a:lnTo>
                    <a:pt x="743" y="1015"/>
                  </a:lnTo>
                  <a:lnTo>
                    <a:pt x="741" y="1015"/>
                  </a:lnTo>
                  <a:lnTo>
                    <a:pt x="741" y="1015"/>
                  </a:lnTo>
                  <a:close/>
                  <a:moveTo>
                    <a:pt x="909" y="966"/>
                  </a:moveTo>
                  <a:lnTo>
                    <a:pt x="909" y="963"/>
                  </a:lnTo>
                  <a:lnTo>
                    <a:pt x="909" y="963"/>
                  </a:lnTo>
                  <a:lnTo>
                    <a:pt x="909" y="966"/>
                  </a:lnTo>
                  <a:lnTo>
                    <a:pt x="909" y="966"/>
                  </a:lnTo>
                  <a:lnTo>
                    <a:pt x="909" y="966"/>
                  </a:lnTo>
                  <a:lnTo>
                    <a:pt x="909" y="966"/>
                  </a:lnTo>
                  <a:lnTo>
                    <a:pt x="909" y="966"/>
                  </a:lnTo>
                  <a:lnTo>
                    <a:pt x="909" y="966"/>
                  </a:lnTo>
                  <a:lnTo>
                    <a:pt x="909" y="968"/>
                  </a:lnTo>
                  <a:lnTo>
                    <a:pt x="909" y="968"/>
                  </a:lnTo>
                  <a:lnTo>
                    <a:pt x="911" y="968"/>
                  </a:lnTo>
                  <a:lnTo>
                    <a:pt x="911" y="968"/>
                  </a:lnTo>
                  <a:lnTo>
                    <a:pt x="911" y="966"/>
                  </a:lnTo>
                  <a:lnTo>
                    <a:pt x="911" y="966"/>
                  </a:lnTo>
                  <a:lnTo>
                    <a:pt x="909" y="966"/>
                  </a:lnTo>
                  <a:close/>
                  <a:moveTo>
                    <a:pt x="963" y="959"/>
                  </a:moveTo>
                  <a:lnTo>
                    <a:pt x="963" y="959"/>
                  </a:lnTo>
                  <a:lnTo>
                    <a:pt x="963" y="959"/>
                  </a:lnTo>
                  <a:lnTo>
                    <a:pt x="963" y="956"/>
                  </a:lnTo>
                  <a:lnTo>
                    <a:pt x="963" y="956"/>
                  </a:lnTo>
                  <a:lnTo>
                    <a:pt x="963" y="956"/>
                  </a:lnTo>
                  <a:lnTo>
                    <a:pt x="963" y="956"/>
                  </a:lnTo>
                  <a:lnTo>
                    <a:pt x="963" y="956"/>
                  </a:lnTo>
                  <a:lnTo>
                    <a:pt x="963" y="956"/>
                  </a:lnTo>
                  <a:lnTo>
                    <a:pt x="961" y="956"/>
                  </a:lnTo>
                  <a:lnTo>
                    <a:pt x="961" y="956"/>
                  </a:lnTo>
                  <a:lnTo>
                    <a:pt x="961" y="956"/>
                  </a:lnTo>
                  <a:lnTo>
                    <a:pt x="961" y="956"/>
                  </a:lnTo>
                  <a:lnTo>
                    <a:pt x="961" y="959"/>
                  </a:lnTo>
                  <a:lnTo>
                    <a:pt x="963" y="959"/>
                  </a:lnTo>
                  <a:close/>
                  <a:moveTo>
                    <a:pt x="956" y="951"/>
                  </a:moveTo>
                  <a:lnTo>
                    <a:pt x="956" y="951"/>
                  </a:lnTo>
                  <a:lnTo>
                    <a:pt x="956" y="951"/>
                  </a:lnTo>
                  <a:lnTo>
                    <a:pt x="956" y="951"/>
                  </a:lnTo>
                  <a:lnTo>
                    <a:pt x="956" y="951"/>
                  </a:lnTo>
                  <a:lnTo>
                    <a:pt x="958" y="951"/>
                  </a:lnTo>
                  <a:lnTo>
                    <a:pt x="958" y="951"/>
                  </a:lnTo>
                  <a:lnTo>
                    <a:pt x="958" y="951"/>
                  </a:lnTo>
                  <a:lnTo>
                    <a:pt x="958" y="954"/>
                  </a:lnTo>
                  <a:lnTo>
                    <a:pt x="958" y="954"/>
                  </a:lnTo>
                  <a:lnTo>
                    <a:pt x="961" y="954"/>
                  </a:lnTo>
                  <a:lnTo>
                    <a:pt x="961" y="951"/>
                  </a:lnTo>
                  <a:lnTo>
                    <a:pt x="961" y="951"/>
                  </a:lnTo>
                  <a:lnTo>
                    <a:pt x="961" y="951"/>
                  </a:lnTo>
                  <a:lnTo>
                    <a:pt x="961" y="949"/>
                  </a:lnTo>
                  <a:lnTo>
                    <a:pt x="961" y="949"/>
                  </a:lnTo>
                  <a:lnTo>
                    <a:pt x="958" y="949"/>
                  </a:lnTo>
                  <a:lnTo>
                    <a:pt x="958" y="949"/>
                  </a:lnTo>
                  <a:lnTo>
                    <a:pt x="958" y="949"/>
                  </a:lnTo>
                  <a:lnTo>
                    <a:pt x="958" y="949"/>
                  </a:lnTo>
                  <a:lnTo>
                    <a:pt x="958" y="949"/>
                  </a:lnTo>
                  <a:lnTo>
                    <a:pt x="958" y="949"/>
                  </a:lnTo>
                  <a:lnTo>
                    <a:pt x="958" y="949"/>
                  </a:lnTo>
                  <a:lnTo>
                    <a:pt x="956" y="949"/>
                  </a:lnTo>
                  <a:lnTo>
                    <a:pt x="956" y="949"/>
                  </a:lnTo>
                  <a:lnTo>
                    <a:pt x="956" y="949"/>
                  </a:lnTo>
                  <a:lnTo>
                    <a:pt x="954" y="949"/>
                  </a:lnTo>
                  <a:lnTo>
                    <a:pt x="954" y="951"/>
                  </a:lnTo>
                  <a:lnTo>
                    <a:pt x="954" y="951"/>
                  </a:lnTo>
                  <a:lnTo>
                    <a:pt x="954" y="951"/>
                  </a:lnTo>
                  <a:lnTo>
                    <a:pt x="954" y="951"/>
                  </a:lnTo>
                  <a:lnTo>
                    <a:pt x="956" y="951"/>
                  </a:lnTo>
                  <a:close/>
                  <a:moveTo>
                    <a:pt x="911" y="956"/>
                  </a:moveTo>
                  <a:lnTo>
                    <a:pt x="909" y="956"/>
                  </a:lnTo>
                  <a:lnTo>
                    <a:pt x="909" y="956"/>
                  </a:lnTo>
                  <a:lnTo>
                    <a:pt x="906" y="956"/>
                  </a:lnTo>
                  <a:lnTo>
                    <a:pt x="906" y="959"/>
                  </a:lnTo>
                  <a:lnTo>
                    <a:pt x="906" y="959"/>
                  </a:lnTo>
                  <a:lnTo>
                    <a:pt x="906" y="959"/>
                  </a:lnTo>
                  <a:lnTo>
                    <a:pt x="909" y="959"/>
                  </a:lnTo>
                  <a:lnTo>
                    <a:pt x="909" y="959"/>
                  </a:lnTo>
                  <a:lnTo>
                    <a:pt x="909" y="959"/>
                  </a:lnTo>
                  <a:lnTo>
                    <a:pt x="911" y="959"/>
                  </a:lnTo>
                  <a:lnTo>
                    <a:pt x="911" y="959"/>
                  </a:lnTo>
                  <a:lnTo>
                    <a:pt x="911" y="959"/>
                  </a:lnTo>
                  <a:lnTo>
                    <a:pt x="911" y="956"/>
                  </a:lnTo>
                  <a:lnTo>
                    <a:pt x="911" y="956"/>
                  </a:lnTo>
                  <a:lnTo>
                    <a:pt x="911" y="956"/>
                  </a:lnTo>
                  <a:close/>
                  <a:moveTo>
                    <a:pt x="954" y="954"/>
                  </a:moveTo>
                  <a:lnTo>
                    <a:pt x="951" y="954"/>
                  </a:lnTo>
                  <a:lnTo>
                    <a:pt x="951" y="954"/>
                  </a:lnTo>
                  <a:lnTo>
                    <a:pt x="949" y="954"/>
                  </a:lnTo>
                  <a:lnTo>
                    <a:pt x="949" y="954"/>
                  </a:lnTo>
                  <a:lnTo>
                    <a:pt x="949" y="954"/>
                  </a:lnTo>
                  <a:lnTo>
                    <a:pt x="947" y="954"/>
                  </a:lnTo>
                  <a:lnTo>
                    <a:pt x="947" y="954"/>
                  </a:lnTo>
                  <a:lnTo>
                    <a:pt x="947" y="956"/>
                  </a:lnTo>
                  <a:lnTo>
                    <a:pt x="947" y="956"/>
                  </a:lnTo>
                  <a:lnTo>
                    <a:pt x="947" y="956"/>
                  </a:lnTo>
                  <a:lnTo>
                    <a:pt x="947" y="956"/>
                  </a:lnTo>
                  <a:lnTo>
                    <a:pt x="951" y="959"/>
                  </a:lnTo>
                  <a:lnTo>
                    <a:pt x="951" y="961"/>
                  </a:lnTo>
                  <a:lnTo>
                    <a:pt x="951" y="961"/>
                  </a:lnTo>
                  <a:lnTo>
                    <a:pt x="951" y="961"/>
                  </a:lnTo>
                  <a:lnTo>
                    <a:pt x="954" y="961"/>
                  </a:lnTo>
                  <a:lnTo>
                    <a:pt x="954" y="959"/>
                  </a:lnTo>
                  <a:lnTo>
                    <a:pt x="954" y="959"/>
                  </a:lnTo>
                  <a:lnTo>
                    <a:pt x="954" y="956"/>
                  </a:lnTo>
                  <a:lnTo>
                    <a:pt x="954" y="954"/>
                  </a:lnTo>
                  <a:lnTo>
                    <a:pt x="954" y="954"/>
                  </a:lnTo>
                  <a:lnTo>
                    <a:pt x="954" y="954"/>
                  </a:lnTo>
                  <a:close/>
                  <a:moveTo>
                    <a:pt x="918" y="961"/>
                  </a:moveTo>
                  <a:lnTo>
                    <a:pt x="918" y="959"/>
                  </a:lnTo>
                  <a:lnTo>
                    <a:pt x="918" y="959"/>
                  </a:lnTo>
                  <a:lnTo>
                    <a:pt x="918" y="959"/>
                  </a:lnTo>
                  <a:lnTo>
                    <a:pt x="918" y="959"/>
                  </a:lnTo>
                  <a:lnTo>
                    <a:pt x="918" y="959"/>
                  </a:lnTo>
                  <a:lnTo>
                    <a:pt x="916" y="959"/>
                  </a:lnTo>
                  <a:lnTo>
                    <a:pt x="916" y="959"/>
                  </a:lnTo>
                  <a:lnTo>
                    <a:pt x="916" y="959"/>
                  </a:lnTo>
                  <a:lnTo>
                    <a:pt x="916" y="961"/>
                  </a:lnTo>
                  <a:lnTo>
                    <a:pt x="916" y="961"/>
                  </a:lnTo>
                  <a:lnTo>
                    <a:pt x="918" y="961"/>
                  </a:lnTo>
                  <a:lnTo>
                    <a:pt x="918" y="963"/>
                  </a:lnTo>
                  <a:lnTo>
                    <a:pt x="918" y="963"/>
                  </a:lnTo>
                  <a:lnTo>
                    <a:pt x="918" y="961"/>
                  </a:lnTo>
                  <a:lnTo>
                    <a:pt x="918" y="961"/>
                  </a:lnTo>
                  <a:lnTo>
                    <a:pt x="918" y="961"/>
                  </a:lnTo>
                  <a:lnTo>
                    <a:pt x="918" y="961"/>
                  </a:lnTo>
                  <a:lnTo>
                    <a:pt x="918" y="961"/>
                  </a:lnTo>
                  <a:close/>
                  <a:moveTo>
                    <a:pt x="947" y="963"/>
                  </a:moveTo>
                  <a:lnTo>
                    <a:pt x="947" y="963"/>
                  </a:lnTo>
                  <a:lnTo>
                    <a:pt x="947" y="963"/>
                  </a:lnTo>
                  <a:lnTo>
                    <a:pt x="947" y="963"/>
                  </a:lnTo>
                  <a:lnTo>
                    <a:pt x="947" y="961"/>
                  </a:lnTo>
                  <a:lnTo>
                    <a:pt x="947" y="961"/>
                  </a:lnTo>
                  <a:lnTo>
                    <a:pt x="947" y="961"/>
                  </a:lnTo>
                  <a:lnTo>
                    <a:pt x="944" y="961"/>
                  </a:lnTo>
                  <a:lnTo>
                    <a:pt x="944" y="961"/>
                  </a:lnTo>
                  <a:lnTo>
                    <a:pt x="947" y="961"/>
                  </a:lnTo>
                  <a:lnTo>
                    <a:pt x="947" y="961"/>
                  </a:lnTo>
                  <a:lnTo>
                    <a:pt x="947" y="959"/>
                  </a:lnTo>
                  <a:lnTo>
                    <a:pt x="944" y="959"/>
                  </a:lnTo>
                  <a:lnTo>
                    <a:pt x="944" y="959"/>
                  </a:lnTo>
                  <a:lnTo>
                    <a:pt x="944" y="959"/>
                  </a:lnTo>
                  <a:lnTo>
                    <a:pt x="944" y="956"/>
                  </a:lnTo>
                  <a:lnTo>
                    <a:pt x="944" y="956"/>
                  </a:lnTo>
                  <a:lnTo>
                    <a:pt x="947" y="954"/>
                  </a:lnTo>
                  <a:lnTo>
                    <a:pt x="947" y="954"/>
                  </a:lnTo>
                  <a:lnTo>
                    <a:pt x="947" y="951"/>
                  </a:lnTo>
                  <a:lnTo>
                    <a:pt x="947" y="951"/>
                  </a:lnTo>
                  <a:lnTo>
                    <a:pt x="947" y="951"/>
                  </a:lnTo>
                  <a:lnTo>
                    <a:pt x="944" y="951"/>
                  </a:lnTo>
                  <a:lnTo>
                    <a:pt x="944" y="951"/>
                  </a:lnTo>
                  <a:lnTo>
                    <a:pt x="944" y="954"/>
                  </a:lnTo>
                  <a:lnTo>
                    <a:pt x="944" y="954"/>
                  </a:lnTo>
                  <a:lnTo>
                    <a:pt x="944" y="956"/>
                  </a:lnTo>
                  <a:lnTo>
                    <a:pt x="944" y="956"/>
                  </a:lnTo>
                  <a:lnTo>
                    <a:pt x="944" y="954"/>
                  </a:lnTo>
                  <a:lnTo>
                    <a:pt x="942" y="954"/>
                  </a:lnTo>
                  <a:lnTo>
                    <a:pt x="942" y="954"/>
                  </a:lnTo>
                  <a:lnTo>
                    <a:pt x="942" y="956"/>
                  </a:lnTo>
                  <a:lnTo>
                    <a:pt x="942" y="956"/>
                  </a:lnTo>
                  <a:lnTo>
                    <a:pt x="942" y="956"/>
                  </a:lnTo>
                  <a:lnTo>
                    <a:pt x="942" y="956"/>
                  </a:lnTo>
                  <a:lnTo>
                    <a:pt x="942" y="956"/>
                  </a:lnTo>
                  <a:lnTo>
                    <a:pt x="942" y="956"/>
                  </a:lnTo>
                  <a:lnTo>
                    <a:pt x="942" y="954"/>
                  </a:lnTo>
                  <a:lnTo>
                    <a:pt x="942" y="954"/>
                  </a:lnTo>
                  <a:lnTo>
                    <a:pt x="942" y="951"/>
                  </a:lnTo>
                  <a:lnTo>
                    <a:pt x="942" y="949"/>
                  </a:lnTo>
                  <a:lnTo>
                    <a:pt x="939" y="949"/>
                  </a:lnTo>
                  <a:lnTo>
                    <a:pt x="939" y="951"/>
                  </a:lnTo>
                  <a:lnTo>
                    <a:pt x="937" y="951"/>
                  </a:lnTo>
                  <a:lnTo>
                    <a:pt x="935" y="954"/>
                  </a:lnTo>
                  <a:lnTo>
                    <a:pt x="935" y="954"/>
                  </a:lnTo>
                  <a:lnTo>
                    <a:pt x="935" y="956"/>
                  </a:lnTo>
                  <a:lnTo>
                    <a:pt x="935" y="956"/>
                  </a:lnTo>
                  <a:lnTo>
                    <a:pt x="935" y="959"/>
                  </a:lnTo>
                  <a:lnTo>
                    <a:pt x="935" y="959"/>
                  </a:lnTo>
                  <a:lnTo>
                    <a:pt x="935" y="959"/>
                  </a:lnTo>
                  <a:lnTo>
                    <a:pt x="935" y="959"/>
                  </a:lnTo>
                  <a:lnTo>
                    <a:pt x="935" y="959"/>
                  </a:lnTo>
                  <a:lnTo>
                    <a:pt x="935" y="961"/>
                  </a:lnTo>
                  <a:lnTo>
                    <a:pt x="935" y="961"/>
                  </a:lnTo>
                  <a:lnTo>
                    <a:pt x="935" y="961"/>
                  </a:lnTo>
                  <a:lnTo>
                    <a:pt x="935" y="961"/>
                  </a:lnTo>
                  <a:lnTo>
                    <a:pt x="937" y="963"/>
                  </a:lnTo>
                  <a:lnTo>
                    <a:pt x="937" y="963"/>
                  </a:lnTo>
                  <a:lnTo>
                    <a:pt x="935" y="966"/>
                  </a:lnTo>
                  <a:lnTo>
                    <a:pt x="935" y="966"/>
                  </a:lnTo>
                  <a:lnTo>
                    <a:pt x="937" y="966"/>
                  </a:lnTo>
                  <a:lnTo>
                    <a:pt x="937" y="963"/>
                  </a:lnTo>
                  <a:lnTo>
                    <a:pt x="937" y="963"/>
                  </a:lnTo>
                  <a:lnTo>
                    <a:pt x="937" y="963"/>
                  </a:lnTo>
                  <a:lnTo>
                    <a:pt x="939" y="963"/>
                  </a:lnTo>
                  <a:lnTo>
                    <a:pt x="939" y="963"/>
                  </a:lnTo>
                  <a:lnTo>
                    <a:pt x="939" y="963"/>
                  </a:lnTo>
                  <a:lnTo>
                    <a:pt x="939" y="963"/>
                  </a:lnTo>
                  <a:lnTo>
                    <a:pt x="939" y="961"/>
                  </a:lnTo>
                  <a:lnTo>
                    <a:pt x="942" y="961"/>
                  </a:lnTo>
                  <a:lnTo>
                    <a:pt x="942" y="963"/>
                  </a:lnTo>
                  <a:lnTo>
                    <a:pt x="942" y="963"/>
                  </a:lnTo>
                  <a:lnTo>
                    <a:pt x="939" y="963"/>
                  </a:lnTo>
                  <a:lnTo>
                    <a:pt x="939" y="963"/>
                  </a:lnTo>
                  <a:lnTo>
                    <a:pt x="942" y="963"/>
                  </a:lnTo>
                  <a:lnTo>
                    <a:pt x="942" y="966"/>
                  </a:lnTo>
                  <a:lnTo>
                    <a:pt x="942" y="966"/>
                  </a:lnTo>
                  <a:lnTo>
                    <a:pt x="942" y="966"/>
                  </a:lnTo>
                  <a:lnTo>
                    <a:pt x="944" y="966"/>
                  </a:lnTo>
                  <a:lnTo>
                    <a:pt x="944" y="966"/>
                  </a:lnTo>
                  <a:lnTo>
                    <a:pt x="944" y="968"/>
                  </a:lnTo>
                  <a:lnTo>
                    <a:pt x="947" y="966"/>
                  </a:lnTo>
                  <a:lnTo>
                    <a:pt x="947" y="966"/>
                  </a:lnTo>
                  <a:lnTo>
                    <a:pt x="947" y="963"/>
                  </a:lnTo>
                  <a:lnTo>
                    <a:pt x="944" y="963"/>
                  </a:lnTo>
                  <a:lnTo>
                    <a:pt x="947" y="963"/>
                  </a:lnTo>
                  <a:lnTo>
                    <a:pt x="947" y="963"/>
                  </a:lnTo>
                  <a:lnTo>
                    <a:pt x="949" y="963"/>
                  </a:lnTo>
                  <a:lnTo>
                    <a:pt x="949" y="963"/>
                  </a:lnTo>
                  <a:lnTo>
                    <a:pt x="947" y="963"/>
                  </a:lnTo>
                  <a:close/>
                  <a:moveTo>
                    <a:pt x="968" y="966"/>
                  </a:moveTo>
                  <a:lnTo>
                    <a:pt x="968" y="968"/>
                  </a:lnTo>
                  <a:lnTo>
                    <a:pt x="968" y="968"/>
                  </a:lnTo>
                  <a:lnTo>
                    <a:pt x="965" y="968"/>
                  </a:lnTo>
                  <a:lnTo>
                    <a:pt x="968" y="966"/>
                  </a:lnTo>
                  <a:lnTo>
                    <a:pt x="968" y="963"/>
                  </a:lnTo>
                  <a:lnTo>
                    <a:pt x="968" y="963"/>
                  </a:lnTo>
                  <a:lnTo>
                    <a:pt x="968" y="963"/>
                  </a:lnTo>
                  <a:lnTo>
                    <a:pt x="968" y="961"/>
                  </a:lnTo>
                  <a:lnTo>
                    <a:pt x="968" y="961"/>
                  </a:lnTo>
                  <a:lnTo>
                    <a:pt x="968" y="961"/>
                  </a:lnTo>
                  <a:lnTo>
                    <a:pt x="968" y="959"/>
                  </a:lnTo>
                  <a:lnTo>
                    <a:pt x="968" y="961"/>
                  </a:lnTo>
                  <a:lnTo>
                    <a:pt x="965" y="961"/>
                  </a:lnTo>
                  <a:lnTo>
                    <a:pt x="965" y="961"/>
                  </a:lnTo>
                  <a:lnTo>
                    <a:pt x="965" y="963"/>
                  </a:lnTo>
                  <a:lnTo>
                    <a:pt x="965" y="963"/>
                  </a:lnTo>
                  <a:lnTo>
                    <a:pt x="965" y="963"/>
                  </a:lnTo>
                  <a:lnTo>
                    <a:pt x="965" y="963"/>
                  </a:lnTo>
                  <a:lnTo>
                    <a:pt x="965" y="963"/>
                  </a:lnTo>
                  <a:lnTo>
                    <a:pt x="965" y="963"/>
                  </a:lnTo>
                  <a:lnTo>
                    <a:pt x="965" y="963"/>
                  </a:lnTo>
                  <a:lnTo>
                    <a:pt x="965" y="963"/>
                  </a:lnTo>
                  <a:lnTo>
                    <a:pt x="965" y="966"/>
                  </a:lnTo>
                  <a:lnTo>
                    <a:pt x="965" y="966"/>
                  </a:lnTo>
                  <a:lnTo>
                    <a:pt x="961" y="963"/>
                  </a:lnTo>
                  <a:lnTo>
                    <a:pt x="963" y="966"/>
                  </a:lnTo>
                  <a:lnTo>
                    <a:pt x="963" y="968"/>
                  </a:lnTo>
                  <a:lnTo>
                    <a:pt x="963" y="970"/>
                  </a:lnTo>
                  <a:lnTo>
                    <a:pt x="963" y="970"/>
                  </a:lnTo>
                  <a:lnTo>
                    <a:pt x="963" y="970"/>
                  </a:lnTo>
                  <a:lnTo>
                    <a:pt x="963" y="970"/>
                  </a:lnTo>
                  <a:lnTo>
                    <a:pt x="963" y="970"/>
                  </a:lnTo>
                  <a:lnTo>
                    <a:pt x="963" y="970"/>
                  </a:lnTo>
                  <a:lnTo>
                    <a:pt x="963" y="970"/>
                  </a:lnTo>
                  <a:lnTo>
                    <a:pt x="961" y="970"/>
                  </a:lnTo>
                  <a:lnTo>
                    <a:pt x="961" y="968"/>
                  </a:lnTo>
                  <a:lnTo>
                    <a:pt x="961" y="968"/>
                  </a:lnTo>
                  <a:lnTo>
                    <a:pt x="961" y="968"/>
                  </a:lnTo>
                  <a:lnTo>
                    <a:pt x="961" y="968"/>
                  </a:lnTo>
                  <a:lnTo>
                    <a:pt x="961" y="968"/>
                  </a:lnTo>
                  <a:lnTo>
                    <a:pt x="961" y="966"/>
                  </a:lnTo>
                  <a:lnTo>
                    <a:pt x="958" y="968"/>
                  </a:lnTo>
                  <a:lnTo>
                    <a:pt x="961" y="968"/>
                  </a:lnTo>
                  <a:lnTo>
                    <a:pt x="961" y="970"/>
                  </a:lnTo>
                  <a:lnTo>
                    <a:pt x="961" y="970"/>
                  </a:lnTo>
                  <a:lnTo>
                    <a:pt x="961" y="970"/>
                  </a:lnTo>
                  <a:lnTo>
                    <a:pt x="958" y="968"/>
                  </a:lnTo>
                  <a:lnTo>
                    <a:pt x="958" y="968"/>
                  </a:lnTo>
                  <a:lnTo>
                    <a:pt x="956" y="968"/>
                  </a:lnTo>
                  <a:lnTo>
                    <a:pt x="956" y="970"/>
                  </a:lnTo>
                  <a:lnTo>
                    <a:pt x="958" y="970"/>
                  </a:lnTo>
                  <a:lnTo>
                    <a:pt x="958" y="970"/>
                  </a:lnTo>
                  <a:lnTo>
                    <a:pt x="958" y="970"/>
                  </a:lnTo>
                  <a:lnTo>
                    <a:pt x="958" y="970"/>
                  </a:lnTo>
                  <a:lnTo>
                    <a:pt x="958" y="973"/>
                  </a:lnTo>
                  <a:lnTo>
                    <a:pt x="958" y="973"/>
                  </a:lnTo>
                  <a:lnTo>
                    <a:pt x="958" y="973"/>
                  </a:lnTo>
                  <a:lnTo>
                    <a:pt x="958" y="973"/>
                  </a:lnTo>
                  <a:lnTo>
                    <a:pt x="958" y="973"/>
                  </a:lnTo>
                  <a:lnTo>
                    <a:pt x="961" y="973"/>
                  </a:lnTo>
                  <a:lnTo>
                    <a:pt x="961" y="975"/>
                  </a:lnTo>
                  <a:lnTo>
                    <a:pt x="958" y="975"/>
                  </a:lnTo>
                  <a:lnTo>
                    <a:pt x="958" y="975"/>
                  </a:lnTo>
                  <a:lnTo>
                    <a:pt x="958" y="975"/>
                  </a:lnTo>
                  <a:lnTo>
                    <a:pt x="956" y="980"/>
                  </a:lnTo>
                  <a:lnTo>
                    <a:pt x="956" y="980"/>
                  </a:lnTo>
                  <a:lnTo>
                    <a:pt x="954" y="980"/>
                  </a:lnTo>
                  <a:lnTo>
                    <a:pt x="954" y="980"/>
                  </a:lnTo>
                  <a:lnTo>
                    <a:pt x="954" y="982"/>
                  </a:lnTo>
                  <a:lnTo>
                    <a:pt x="954" y="982"/>
                  </a:lnTo>
                  <a:lnTo>
                    <a:pt x="954" y="982"/>
                  </a:lnTo>
                  <a:lnTo>
                    <a:pt x="956" y="985"/>
                  </a:lnTo>
                  <a:lnTo>
                    <a:pt x="956" y="982"/>
                  </a:lnTo>
                  <a:lnTo>
                    <a:pt x="956" y="980"/>
                  </a:lnTo>
                  <a:lnTo>
                    <a:pt x="958" y="980"/>
                  </a:lnTo>
                  <a:lnTo>
                    <a:pt x="958" y="977"/>
                  </a:lnTo>
                  <a:lnTo>
                    <a:pt x="961" y="977"/>
                  </a:lnTo>
                  <a:lnTo>
                    <a:pt x="961" y="975"/>
                  </a:lnTo>
                  <a:lnTo>
                    <a:pt x="963" y="973"/>
                  </a:lnTo>
                  <a:lnTo>
                    <a:pt x="963" y="973"/>
                  </a:lnTo>
                  <a:lnTo>
                    <a:pt x="963" y="973"/>
                  </a:lnTo>
                  <a:lnTo>
                    <a:pt x="963" y="973"/>
                  </a:lnTo>
                  <a:lnTo>
                    <a:pt x="965" y="973"/>
                  </a:lnTo>
                  <a:lnTo>
                    <a:pt x="965" y="973"/>
                  </a:lnTo>
                  <a:lnTo>
                    <a:pt x="965" y="973"/>
                  </a:lnTo>
                  <a:lnTo>
                    <a:pt x="963" y="970"/>
                  </a:lnTo>
                  <a:lnTo>
                    <a:pt x="965" y="970"/>
                  </a:lnTo>
                  <a:lnTo>
                    <a:pt x="965" y="968"/>
                  </a:lnTo>
                  <a:lnTo>
                    <a:pt x="965" y="968"/>
                  </a:lnTo>
                  <a:lnTo>
                    <a:pt x="965" y="970"/>
                  </a:lnTo>
                  <a:lnTo>
                    <a:pt x="965" y="970"/>
                  </a:lnTo>
                  <a:lnTo>
                    <a:pt x="968" y="970"/>
                  </a:lnTo>
                  <a:lnTo>
                    <a:pt x="968" y="970"/>
                  </a:lnTo>
                  <a:lnTo>
                    <a:pt x="968" y="970"/>
                  </a:lnTo>
                  <a:lnTo>
                    <a:pt x="968" y="970"/>
                  </a:lnTo>
                  <a:lnTo>
                    <a:pt x="968" y="970"/>
                  </a:lnTo>
                  <a:lnTo>
                    <a:pt x="968" y="970"/>
                  </a:lnTo>
                  <a:lnTo>
                    <a:pt x="968" y="968"/>
                  </a:lnTo>
                  <a:lnTo>
                    <a:pt x="968" y="968"/>
                  </a:lnTo>
                  <a:lnTo>
                    <a:pt x="970" y="968"/>
                  </a:lnTo>
                  <a:lnTo>
                    <a:pt x="970" y="968"/>
                  </a:lnTo>
                  <a:lnTo>
                    <a:pt x="970" y="966"/>
                  </a:lnTo>
                  <a:lnTo>
                    <a:pt x="968" y="966"/>
                  </a:lnTo>
                  <a:lnTo>
                    <a:pt x="968" y="966"/>
                  </a:lnTo>
                  <a:close/>
                  <a:moveTo>
                    <a:pt x="989" y="982"/>
                  </a:moveTo>
                  <a:lnTo>
                    <a:pt x="989" y="982"/>
                  </a:lnTo>
                  <a:lnTo>
                    <a:pt x="987" y="982"/>
                  </a:lnTo>
                  <a:lnTo>
                    <a:pt x="987" y="982"/>
                  </a:lnTo>
                  <a:lnTo>
                    <a:pt x="987" y="982"/>
                  </a:lnTo>
                  <a:lnTo>
                    <a:pt x="987" y="982"/>
                  </a:lnTo>
                  <a:lnTo>
                    <a:pt x="987" y="982"/>
                  </a:lnTo>
                  <a:lnTo>
                    <a:pt x="987" y="982"/>
                  </a:lnTo>
                  <a:lnTo>
                    <a:pt x="984" y="982"/>
                  </a:lnTo>
                  <a:lnTo>
                    <a:pt x="987" y="982"/>
                  </a:lnTo>
                  <a:lnTo>
                    <a:pt x="987" y="982"/>
                  </a:lnTo>
                  <a:lnTo>
                    <a:pt x="987" y="982"/>
                  </a:lnTo>
                  <a:lnTo>
                    <a:pt x="987" y="985"/>
                  </a:lnTo>
                  <a:lnTo>
                    <a:pt x="987" y="985"/>
                  </a:lnTo>
                  <a:lnTo>
                    <a:pt x="987" y="985"/>
                  </a:lnTo>
                  <a:lnTo>
                    <a:pt x="987" y="987"/>
                  </a:lnTo>
                  <a:lnTo>
                    <a:pt x="989" y="985"/>
                  </a:lnTo>
                  <a:lnTo>
                    <a:pt x="989" y="985"/>
                  </a:lnTo>
                  <a:lnTo>
                    <a:pt x="989" y="985"/>
                  </a:lnTo>
                  <a:lnTo>
                    <a:pt x="989" y="982"/>
                  </a:lnTo>
                  <a:lnTo>
                    <a:pt x="989" y="982"/>
                  </a:lnTo>
                  <a:close/>
                  <a:moveTo>
                    <a:pt x="991" y="930"/>
                  </a:moveTo>
                  <a:lnTo>
                    <a:pt x="989" y="930"/>
                  </a:lnTo>
                  <a:lnTo>
                    <a:pt x="989" y="930"/>
                  </a:lnTo>
                  <a:lnTo>
                    <a:pt x="989" y="932"/>
                  </a:lnTo>
                  <a:lnTo>
                    <a:pt x="989" y="932"/>
                  </a:lnTo>
                  <a:lnTo>
                    <a:pt x="989" y="932"/>
                  </a:lnTo>
                  <a:lnTo>
                    <a:pt x="989" y="932"/>
                  </a:lnTo>
                  <a:lnTo>
                    <a:pt x="991" y="932"/>
                  </a:lnTo>
                  <a:lnTo>
                    <a:pt x="991" y="932"/>
                  </a:lnTo>
                  <a:lnTo>
                    <a:pt x="991" y="932"/>
                  </a:lnTo>
                  <a:lnTo>
                    <a:pt x="991" y="930"/>
                  </a:lnTo>
                  <a:lnTo>
                    <a:pt x="991" y="930"/>
                  </a:lnTo>
                  <a:close/>
                  <a:moveTo>
                    <a:pt x="1010" y="928"/>
                  </a:moveTo>
                  <a:lnTo>
                    <a:pt x="1010" y="928"/>
                  </a:lnTo>
                  <a:lnTo>
                    <a:pt x="1010" y="928"/>
                  </a:lnTo>
                  <a:lnTo>
                    <a:pt x="1008" y="928"/>
                  </a:lnTo>
                  <a:lnTo>
                    <a:pt x="1008" y="928"/>
                  </a:lnTo>
                  <a:lnTo>
                    <a:pt x="1008" y="925"/>
                  </a:lnTo>
                  <a:lnTo>
                    <a:pt x="1006" y="925"/>
                  </a:lnTo>
                  <a:lnTo>
                    <a:pt x="1006" y="928"/>
                  </a:lnTo>
                  <a:lnTo>
                    <a:pt x="1006" y="928"/>
                  </a:lnTo>
                  <a:lnTo>
                    <a:pt x="1003" y="930"/>
                  </a:lnTo>
                  <a:lnTo>
                    <a:pt x="1003" y="930"/>
                  </a:lnTo>
                  <a:lnTo>
                    <a:pt x="1003" y="930"/>
                  </a:lnTo>
                  <a:lnTo>
                    <a:pt x="1006" y="932"/>
                  </a:lnTo>
                  <a:lnTo>
                    <a:pt x="1006" y="932"/>
                  </a:lnTo>
                  <a:lnTo>
                    <a:pt x="1006" y="930"/>
                  </a:lnTo>
                  <a:lnTo>
                    <a:pt x="1006" y="930"/>
                  </a:lnTo>
                  <a:lnTo>
                    <a:pt x="1006" y="930"/>
                  </a:lnTo>
                  <a:lnTo>
                    <a:pt x="1006" y="930"/>
                  </a:lnTo>
                  <a:lnTo>
                    <a:pt x="1006" y="930"/>
                  </a:lnTo>
                  <a:lnTo>
                    <a:pt x="1006" y="928"/>
                  </a:lnTo>
                  <a:lnTo>
                    <a:pt x="1008" y="928"/>
                  </a:lnTo>
                  <a:lnTo>
                    <a:pt x="1010" y="930"/>
                  </a:lnTo>
                  <a:lnTo>
                    <a:pt x="1010" y="930"/>
                  </a:lnTo>
                  <a:lnTo>
                    <a:pt x="1010" y="928"/>
                  </a:lnTo>
                  <a:close/>
                  <a:moveTo>
                    <a:pt x="984" y="977"/>
                  </a:moveTo>
                  <a:lnTo>
                    <a:pt x="984" y="977"/>
                  </a:lnTo>
                  <a:lnTo>
                    <a:pt x="984" y="977"/>
                  </a:lnTo>
                  <a:lnTo>
                    <a:pt x="984" y="977"/>
                  </a:lnTo>
                  <a:lnTo>
                    <a:pt x="984" y="977"/>
                  </a:lnTo>
                  <a:lnTo>
                    <a:pt x="984" y="977"/>
                  </a:lnTo>
                  <a:lnTo>
                    <a:pt x="984" y="975"/>
                  </a:lnTo>
                  <a:lnTo>
                    <a:pt x="984" y="977"/>
                  </a:lnTo>
                  <a:lnTo>
                    <a:pt x="984" y="975"/>
                  </a:lnTo>
                  <a:lnTo>
                    <a:pt x="984" y="975"/>
                  </a:lnTo>
                  <a:lnTo>
                    <a:pt x="987" y="975"/>
                  </a:lnTo>
                  <a:lnTo>
                    <a:pt x="984" y="975"/>
                  </a:lnTo>
                  <a:lnTo>
                    <a:pt x="984" y="975"/>
                  </a:lnTo>
                  <a:lnTo>
                    <a:pt x="982" y="975"/>
                  </a:lnTo>
                  <a:lnTo>
                    <a:pt x="982" y="975"/>
                  </a:lnTo>
                  <a:lnTo>
                    <a:pt x="982" y="975"/>
                  </a:lnTo>
                  <a:lnTo>
                    <a:pt x="982" y="975"/>
                  </a:lnTo>
                  <a:lnTo>
                    <a:pt x="982" y="975"/>
                  </a:lnTo>
                  <a:lnTo>
                    <a:pt x="980" y="977"/>
                  </a:lnTo>
                  <a:lnTo>
                    <a:pt x="982" y="977"/>
                  </a:lnTo>
                  <a:lnTo>
                    <a:pt x="982" y="977"/>
                  </a:lnTo>
                  <a:lnTo>
                    <a:pt x="982" y="980"/>
                  </a:lnTo>
                  <a:lnTo>
                    <a:pt x="982" y="980"/>
                  </a:lnTo>
                  <a:lnTo>
                    <a:pt x="982" y="980"/>
                  </a:lnTo>
                  <a:lnTo>
                    <a:pt x="982" y="980"/>
                  </a:lnTo>
                  <a:lnTo>
                    <a:pt x="982" y="980"/>
                  </a:lnTo>
                  <a:lnTo>
                    <a:pt x="982" y="980"/>
                  </a:lnTo>
                  <a:lnTo>
                    <a:pt x="982" y="980"/>
                  </a:lnTo>
                  <a:lnTo>
                    <a:pt x="982" y="980"/>
                  </a:lnTo>
                  <a:lnTo>
                    <a:pt x="982" y="982"/>
                  </a:lnTo>
                  <a:lnTo>
                    <a:pt x="982" y="982"/>
                  </a:lnTo>
                  <a:lnTo>
                    <a:pt x="984" y="982"/>
                  </a:lnTo>
                  <a:lnTo>
                    <a:pt x="984" y="980"/>
                  </a:lnTo>
                  <a:lnTo>
                    <a:pt x="984" y="977"/>
                  </a:lnTo>
                  <a:close/>
                  <a:moveTo>
                    <a:pt x="977" y="989"/>
                  </a:moveTo>
                  <a:lnTo>
                    <a:pt x="977" y="989"/>
                  </a:lnTo>
                  <a:lnTo>
                    <a:pt x="977" y="989"/>
                  </a:lnTo>
                  <a:lnTo>
                    <a:pt x="977" y="989"/>
                  </a:lnTo>
                  <a:lnTo>
                    <a:pt x="977" y="989"/>
                  </a:lnTo>
                  <a:lnTo>
                    <a:pt x="977" y="989"/>
                  </a:lnTo>
                  <a:lnTo>
                    <a:pt x="975" y="989"/>
                  </a:lnTo>
                  <a:lnTo>
                    <a:pt x="975" y="989"/>
                  </a:lnTo>
                  <a:lnTo>
                    <a:pt x="975" y="989"/>
                  </a:lnTo>
                  <a:lnTo>
                    <a:pt x="975" y="989"/>
                  </a:lnTo>
                  <a:lnTo>
                    <a:pt x="975" y="992"/>
                  </a:lnTo>
                  <a:lnTo>
                    <a:pt x="975" y="992"/>
                  </a:lnTo>
                  <a:lnTo>
                    <a:pt x="975" y="992"/>
                  </a:lnTo>
                  <a:lnTo>
                    <a:pt x="975" y="992"/>
                  </a:lnTo>
                  <a:lnTo>
                    <a:pt x="977" y="992"/>
                  </a:lnTo>
                  <a:lnTo>
                    <a:pt x="977" y="992"/>
                  </a:lnTo>
                  <a:lnTo>
                    <a:pt x="977" y="992"/>
                  </a:lnTo>
                  <a:lnTo>
                    <a:pt x="977" y="992"/>
                  </a:lnTo>
                  <a:lnTo>
                    <a:pt x="980" y="992"/>
                  </a:lnTo>
                  <a:lnTo>
                    <a:pt x="980" y="992"/>
                  </a:lnTo>
                  <a:lnTo>
                    <a:pt x="977" y="989"/>
                  </a:lnTo>
                  <a:close/>
                  <a:moveTo>
                    <a:pt x="814" y="348"/>
                  </a:moveTo>
                  <a:lnTo>
                    <a:pt x="814" y="348"/>
                  </a:lnTo>
                  <a:lnTo>
                    <a:pt x="814" y="348"/>
                  </a:lnTo>
                  <a:lnTo>
                    <a:pt x="814" y="348"/>
                  </a:lnTo>
                  <a:lnTo>
                    <a:pt x="814" y="346"/>
                  </a:lnTo>
                  <a:lnTo>
                    <a:pt x="814" y="348"/>
                  </a:lnTo>
                  <a:lnTo>
                    <a:pt x="814" y="348"/>
                  </a:lnTo>
                  <a:lnTo>
                    <a:pt x="814" y="348"/>
                  </a:lnTo>
                  <a:lnTo>
                    <a:pt x="814" y="348"/>
                  </a:lnTo>
                  <a:close/>
                  <a:moveTo>
                    <a:pt x="980" y="973"/>
                  </a:moveTo>
                  <a:lnTo>
                    <a:pt x="980" y="973"/>
                  </a:lnTo>
                  <a:lnTo>
                    <a:pt x="980" y="970"/>
                  </a:lnTo>
                  <a:lnTo>
                    <a:pt x="980" y="968"/>
                  </a:lnTo>
                  <a:lnTo>
                    <a:pt x="980" y="968"/>
                  </a:lnTo>
                  <a:lnTo>
                    <a:pt x="980" y="968"/>
                  </a:lnTo>
                  <a:lnTo>
                    <a:pt x="980" y="968"/>
                  </a:lnTo>
                  <a:lnTo>
                    <a:pt x="980" y="968"/>
                  </a:lnTo>
                  <a:lnTo>
                    <a:pt x="980" y="966"/>
                  </a:lnTo>
                  <a:lnTo>
                    <a:pt x="980" y="966"/>
                  </a:lnTo>
                  <a:lnTo>
                    <a:pt x="980" y="966"/>
                  </a:lnTo>
                  <a:lnTo>
                    <a:pt x="980" y="966"/>
                  </a:lnTo>
                  <a:lnTo>
                    <a:pt x="980" y="963"/>
                  </a:lnTo>
                  <a:lnTo>
                    <a:pt x="980" y="963"/>
                  </a:lnTo>
                  <a:lnTo>
                    <a:pt x="980" y="963"/>
                  </a:lnTo>
                  <a:lnTo>
                    <a:pt x="980" y="963"/>
                  </a:lnTo>
                  <a:lnTo>
                    <a:pt x="980" y="963"/>
                  </a:lnTo>
                  <a:lnTo>
                    <a:pt x="980" y="966"/>
                  </a:lnTo>
                  <a:lnTo>
                    <a:pt x="980" y="966"/>
                  </a:lnTo>
                  <a:lnTo>
                    <a:pt x="980" y="966"/>
                  </a:lnTo>
                  <a:lnTo>
                    <a:pt x="980" y="966"/>
                  </a:lnTo>
                  <a:lnTo>
                    <a:pt x="977" y="966"/>
                  </a:lnTo>
                  <a:lnTo>
                    <a:pt x="977" y="966"/>
                  </a:lnTo>
                  <a:lnTo>
                    <a:pt x="977" y="968"/>
                  </a:lnTo>
                  <a:lnTo>
                    <a:pt x="977" y="968"/>
                  </a:lnTo>
                  <a:lnTo>
                    <a:pt x="977" y="968"/>
                  </a:lnTo>
                  <a:lnTo>
                    <a:pt x="980" y="968"/>
                  </a:lnTo>
                  <a:lnTo>
                    <a:pt x="980" y="968"/>
                  </a:lnTo>
                  <a:lnTo>
                    <a:pt x="980" y="970"/>
                  </a:lnTo>
                  <a:lnTo>
                    <a:pt x="977" y="970"/>
                  </a:lnTo>
                  <a:lnTo>
                    <a:pt x="977" y="970"/>
                  </a:lnTo>
                  <a:lnTo>
                    <a:pt x="977" y="970"/>
                  </a:lnTo>
                  <a:lnTo>
                    <a:pt x="977" y="970"/>
                  </a:lnTo>
                  <a:lnTo>
                    <a:pt x="977" y="970"/>
                  </a:lnTo>
                  <a:lnTo>
                    <a:pt x="975" y="970"/>
                  </a:lnTo>
                  <a:lnTo>
                    <a:pt x="975" y="970"/>
                  </a:lnTo>
                  <a:lnTo>
                    <a:pt x="975" y="970"/>
                  </a:lnTo>
                  <a:lnTo>
                    <a:pt x="977" y="970"/>
                  </a:lnTo>
                  <a:lnTo>
                    <a:pt x="977" y="970"/>
                  </a:lnTo>
                  <a:lnTo>
                    <a:pt x="977" y="973"/>
                  </a:lnTo>
                  <a:lnTo>
                    <a:pt x="977" y="973"/>
                  </a:lnTo>
                  <a:lnTo>
                    <a:pt x="977" y="973"/>
                  </a:lnTo>
                  <a:lnTo>
                    <a:pt x="977" y="973"/>
                  </a:lnTo>
                  <a:lnTo>
                    <a:pt x="977" y="973"/>
                  </a:lnTo>
                  <a:lnTo>
                    <a:pt x="977" y="973"/>
                  </a:lnTo>
                  <a:lnTo>
                    <a:pt x="975" y="973"/>
                  </a:lnTo>
                  <a:lnTo>
                    <a:pt x="975" y="973"/>
                  </a:lnTo>
                  <a:lnTo>
                    <a:pt x="975" y="973"/>
                  </a:lnTo>
                  <a:lnTo>
                    <a:pt x="975" y="975"/>
                  </a:lnTo>
                  <a:lnTo>
                    <a:pt x="975" y="975"/>
                  </a:lnTo>
                  <a:lnTo>
                    <a:pt x="975" y="975"/>
                  </a:lnTo>
                  <a:lnTo>
                    <a:pt x="975" y="975"/>
                  </a:lnTo>
                  <a:lnTo>
                    <a:pt x="975" y="975"/>
                  </a:lnTo>
                  <a:lnTo>
                    <a:pt x="977" y="975"/>
                  </a:lnTo>
                  <a:lnTo>
                    <a:pt x="977" y="975"/>
                  </a:lnTo>
                  <a:lnTo>
                    <a:pt x="977" y="975"/>
                  </a:lnTo>
                  <a:lnTo>
                    <a:pt x="977" y="975"/>
                  </a:lnTo>
                  <a:lnTo>
                    <a:pt x="977" y="973"/>
                  </a:lnTo>
                  <a:lnTo>
                    <a:pt x="977" y="973"/>
                  </a:lnTo>
                  <a:lnTo>
                    <a:pt x="977" y="973"/>
                  </a:lnTo>
                  <a:lnTo>
                    <a:pt x="977" y="973"/>
                  </a:lnTo>
                  <a:lnTo>
                    <a:pt x="980" y="973"/>
                  </a:lnTo>
                  <a:lnTo>
                    <a:pt x="980" y="975"/>
                  </a:lnTo>
                  <a:lnTo>
                    <a:pt x="980" y="975"/>
                  </a:lnTo>
                  <a:lnTo>
                    <a:pt x="980" y="975"/>
                  </a:lnTo>
                  <a:lnTo>
                    <a:pt x="980" y="975"/>
                  </a:lnTo>
                  <a:lnTo>
                    <a:pt x="980" y="975"/>
                  </a:lnTo>
                  <a:lnTo>
                    <a:pt x="980" y="975"/>
                  </a:lnTo>
                  <a:lnTo>
                    <a:pt x="980" y="973"/>
                  </a:lnTo>
                  <a:close/>
                  <a:moveTo>
                    <a:pt x="871" y="1001"/>
                  </a:moveTo>
                  <a:lnTo>
                    <a:pt x="871" y="999"/>
                  </a:lnTo>
                  <a:lnTo>
                    <a:pt x="871" y="999"/>
                  </a:lnTo>
                  <a:lnTo>
                    <a:pt x="871" y="999"/>
                  </a:lnTo>
                  <a:lnTo>
                    <a:pt x="871" y="999"/>
                  </a:lnTo>
                  <a:lnTo>
                    <a:pt x="868" y="999"/>
                  </a:lnTo>
                  <a:lnTo>
                    <a:pt x="868" y="999"/>
                  </a:lnTo>
                  <a:lnTo>
                    <a:pt x="868" y="999"/>
                  </a:lnTo>
                  <a:lnTo>
                    <a:pt x="868" y="999"/>
                  </a:lnTo>
                  <a:lnTo>
                    <a:pt x="866" y="999"/>
                  </a:lnTo>
                  <a:lnTo>
                    <a:pt x="866" y="996"/>
                  </a:lnTo>
                  <a:lnTo>
                    <a:pt x="864" y="996"/>
                  </a:lnTo>
                  <a:lnTo>
                    <a:pt x="864" y="996"/>
                  </a:lnTo>
                  <a:lnTo>
                    <a:pt x="861" y="996"/>
                  </a:lnTo>
                  <a:lnTo>
                    <a:pt x="861" y="996"/>
                  </a:lnTo>
                  <a:lnTo>
                    <a:pt x="861" y="996"/>
                  </a:lnTo>
                  <a:lnTo>
                    <a:pt x="861" y="996"/>
                  </a:lnTo>
                  <a:lnTo>
                    <a:pt x="861" y="999"/>
                  </a:lnTo>
                  <a:lnTo>
                    <a:pt x="861" y="999"/>
                  </a:lnTo>
                  <a:lnTo>
                    <a:pt x="861" y="1001"/>
                  </a:lnTo>
                  <a:lnTo>
                    <a:pt x="864" y="1001"/>
                  </a:lnTo>
                  <a:lnTo>
                    <a:pt x="864" y="1001"/>
                  </a:lnTo>
                  <a:lnTo>
                    <a:pt x="864" y="1001"/>
                  </a:lnTo>
                  <a:lnTo>
                    <a:pt x="866" y="1003"/>
                  </a:lnTo>
                  <a:lnTo>
                    <a:pt x="866" y="1003"/>
                  </a:lnTo>
                  <a:lnTo>
                    <a:pt x="868" y="1003"/>
                  </a:lnTo>
                  <a:lnTo>
                    <a:pt x="868" y="1003"/>
                  </a:lnTo>
                  <a:lnTo>
                    <a:pt x="868" y="1003"/>
                  </a:lnTo>
                  <a:lnTo>
                    <a:pt x="868" y="1003"/>
                  </a:lnTo>
                  <a:lnTo>
                    <a:pt x="868" y="1003"/>
                  </a:lnTo>
                  <a:lnTo>
                    <a:pt x="868" y="1003"/>
                  </a:lnTo>
                  <a:lnTo>
                    <a:pt x="866" y="1003"/>
                  </a:lnTo>
                  <a:lnTo>
                    <a:pt x="871" y="1003"/>
                  </a:lnTo>
                  <a:lnTo>
                    <a:pt x="871" y="1003"/>
                  </a:lnTo>
                  <a:lnTo>
                    <a:pt x="871" y="1003"/>
                  </a:lnTo>
                  <a:lnTo>
                    <a:pt x="871" y="1001"/>
                  </a:lnTo>
                  <a:lnTo>
                    <a:pt x="871" y="1001"/>
                  </a:lnTo>
                  <a:lnTo>
                    <a:pt x="871" y="1001"/>
                  </a:lnTo>
                  <a:close/>
                  <a:moveTo>
                    <a:pt x="847" y="959"/>
                  </a:moveTo>
                  <a:lnTo>
                    <a:pt x="847" y="959"/>
                  </a:lnTo>
                  <a:lnTo>
                    <a:pt x="847" y="959"/>
                  </a:lnTo>
                  <a:lnTo>
                    <a:pt x="845" y="959"/>
                  </a:lnTo>
                  <a:lnTo>
                    <a:pt x="845" y="959"/>
                  </a:lnTo>
                  <a:lnTo>
                    <a:pt x="845" y="959"/>
                  </a:lnTo>
                  <a:lnTo>
                    <a:pt x="847" y="959"/>
                  </a:lnTo>
                  <a:lnTo>
                    <a:pt x="847" y="959"/>
                  </a:lnTo>
                  <a:lnTo>
                    <a:pt x="847" y="959"/>
                  </a:lnTo>
                  <a:lnTo>
                    <a:pt x="847" y="959"/>
                  </a:lnTo>
                  <a:lnTo>
                    <a:pt x="847" y="959"/>
                  </a:lnTo>
                  <a:lnTo>
                    <a:pt x="847" y="959"/>
                  </a:lnTo>
                  <a:lnTo>
                    <a:pt x="847" y="959"/>
                  </a:lnTo>
                  <a:lnTo>
                    <a:pt x="845" y="959"/>
                  </a:lnTo>
                  <a:lnTo>
                    <a:pt x="845" y="959"/>
                  </a:lnTo>
                  <a:lnTo>
                    <a:pt x="847" y="959"/>
                  </a:lnTo>
                  <a:close/>
                  <a:moveTo>
                    <a:pt x="677" y="999"/>
                  </a:moveTo>
                  <a:lnTo>
                    <a:pt x="675" y="996"/>
                  </a:lnTo>
                  <a:lnTo>
                    <a:pt x="675" y="996"/>
                  </a:lnTo>
                  <a:lnTo>
                    <a:pt x="675" y="999"/>
                  </a:lnTo>
                  <a:lnTo>
                    <a:pt x="677" y="999"/>
                  </a:lnTo>
                  <a:close/>
                  <a:moveTo>
                    <a:pt x="876" y="1003"/>
                  </a:moveTo>
                  <a:lnTo>
                    <a:pt x="876" y="1003"/>
                  </a:lnTo>
                  <a:lnTo>
                    <a:pt x="876" y="1003"/>
                  </a:lnTo>
                  <a:lnTo>
                    <a:pt x="876" y="1003"/>
                  </a:lnTo>
                  <a:lnTo>
                    <a:pt x="873" y="1001"/>
                  </a:lnTo>
                  <a:lnTo>
                    <a:pt x="873" y="1001"/>
                  </a:lnTo>
                  <a:lnTo>
                    <a:pt x="873" y="1001"/>
                  </a:lnTo>
                  <a:lnTo>
                    <a:pt x="873" y="1001"/>
                  </a:lnTo>
                  <a:lnTo>
                    <a:pt x="873" y="1003"/>
                  </a:lnTo>
                  <a:lnTo>
                    <a:pt x="873" y="1003"/>
                  </a:lnTo>
                  <a:lnTo>
                    <a:pt x="873" y="1003"/>
                  </a:lnTo>
                  <a:lnTo>
                    <a:pt x="876" y="1006"/>
                  </a:lnTo>
                  <a:lnTo>
                    <a:pt x="876" y="1006"/>
                  </a:lnTo>
                  <a:lnTo>
                    <a:pt x="878" y="1003"/>
                  </a:lnTo>
                  <a:lnTo>
                    <a:pt x="878" y="1003"/>
                  </a:lnTo>
                  <a:lnTo>
                    <a:pt x="876" y="1003"/>
                  </a:lnTo>
                  <a:lnTo>
                    <a:pt x="876" y="1003"/>
                  </a:lnTo>
                  <a:close/>
                  <a:moveTo>
                    <a:pt x="790" y="1001"/>
                  </a:moveTo>
                  <a:lnTo>
                    <a:pt x="790" y="1001"/>
                  </a:lnTo>
                  <a:lnTo>
                    <a:pt x="788" y="1003"/>
                  </a:lnTo>
                  <a:lnTo>
                    <a:pt x="788" y="1003"/>
                  </a:lnTo>
                  <a:lnTo>
                    <a:pt x="788" y="1003"/>
                  </a:lnTo>
                  <a:lnTo>
                    <a:pt x="790" y="1003"/>
                  </a:lnTo>
                  <a:lnTo>
                    <a:pt x="793" y="1003"/>
                  </a:lnTo>
                  <a:lnTo>
                    <a:pt x="793" y="1003"/>
                  </a:lnTo>
                  <a:lnTo>
                    <a:pt x="793" y="1001"/>
                  </a:lnTo>
                  <a:lnTo>
                    <a:pt x="790" y="1001"/>
                  </a:lnTo>
                  <a:close/>
                  <a:moveTo>
                    <a:pt x="854" y="985"/>
                  </a:moveTo>
                  <a:lnTo>
                    <a:pt x="854" y="982"/>
                  </a:lnTo>
                  <a:lnTo>
                    <a:pt x="854" y="982"/>
                  </a:lnTo>
                  <a:lnTo>
                    <a:pt x="854" y="982"/>
                  </a:lnTo>
                  <a:lnTo>
                    <a:pt x="854" y="982"/>
                  </a:lnTo>
                  <a:lnTo>
                    <a:pt x="854" y="982"/>
                  </a:lnTo>
                  <a:lnTo>
                    <a:pt x="854" y="980"/>
                  </a:lnTo>
                  <a:lnTo>
                    <a:pt x="854" y="977"/>
                  </a:lnTo>
                  <a:lnTo>
                    <a:pt x="852" y="977"/>
                  </a:lnTo>
                  <a:lnTo>
                    <a:pt x="852" y="977"/>
                  </a:lnTo>
                  <a:lnTo>
                    <a:pt x="852" y="977"/>
                  </a:lnTo>
                  <a:lnTo>
                    <a:pt x="852" y="977"/>
                  </a:lnTo>
                  <a:lnTo>
                    <a:pt x="852" y="977"/>
                  </a:lnTo>
                  <a:lnTo>
                    <a:pt x="852" y="977"/>
                  </a:lnTo>
                  <a:lnTo>
                    <a:pt x="850" y="977"/>
                  </a:lnTo>
                  <a:lnTo>
                    <a:pt x="850" y="977"/>
                  </a:lnTo>
                  <a:lnTo>
                    <a:pt x="847" y="977"/>
                  </a:lnTo>
                  <a:lnTo>
                    <a:pt x="847" y="977"/>
                  </a:lnTo>
                  <a:lnTo>
                    <a:pt x="847" y="977"/>
                  </a:lnTo>
                  <a:lnTo>
                    <a:pt x="845" y="975"/>
                  </a:lnTo>
                  <a:lnTo>
                    <a:pt x="845" y="973"/>
                  </a:lnTo>
                  <a:lnTo>
                    <a:pt x="845" y="970"/>
                  </a:lnTo>
                  <a:lnTo>
                    <a:pt x="845" y="968"/>
                  </a:lnTo>
                  <a:lnTo>
                    <a:pt x="845" y="966"/>
                  </a:lnTo>
                  <a:lnTo>
                    <a:pt x="845" y="966"/>
                  </a:lnTo>
                  <a:lnTo>
                    <a:pt x="845" y="966"/>
                  </a:lnTo>
                  <a:lnTo>
                    <a:pt x="842" y="963"/>
                  </a:lnTo>
                  <a:lnTo>
                    <a:pt x="842" y="963"/>
                  </a:lnTo>
                  <a:lnTo>
                    <a:pt x="842" y="961"/>
                  </a:lnTo>
                  <a:lnTo>
                    <a:pt x="842" y="961"/>
                  </a:lnTo>
                  <a:lnTo>
                    <a:pt x="842" y="961"/>
                  </a:lnTo>
                  <a:lnTo>
                    <a:pt x="842" y="961"/>
                  </a:lnTo>
                  <a:lnTo>
                    <a:pt x="842" y="961"/>
                  </a:lnTo>
                  <a:lnTo>
                    <a:pt x="842" y="961"/>
                  </a:lnTo>
                  <a:lnTo>
                    <a:pt x="840" y="959"/>
                  </a:lnTo>
                  <a:lnTo>
                    <a:pt x="838" y="959"/>
                  </a:lnTo>
                  <a:lnTo>
                    <a:pt x="835" y="959"/>
                  </a:lnTo>
                  <a:lnTo>
                    <a:pt x="833" y="959"/>
                  </a:lnTo>
                  <a:lnTo>
                    <a:pt x="833" y="959"/>
                  </a:lnTo>
                  <a:lnTo>
                    <a:pt x="833" y="959"/>
                  </a:lnTo>
                  <a:lnTo>
                    <a:pt x="828" y="959"/>
                  </a:lnTo>
                  <a:lnTo>
                    <a:pt x="828" y="959"/>
                  </a:lnTo>
                  <a:lnTo>
                    <a:pt x="826" y="961"/>
                  </a:lnTo>
                  <a:lnTo>
                    <a:pt x="826" y="961"/>
                  </a:lnTo>
                  <a:lnTo>
                    <a:pt x="824" y="961"/>
                  </a:lnTo>
                  <a:lnTo>
                    <a:pt x="821" y="961"/>
                  </a:lnTo>
                  <a:lnTo>
                    <a:pt x="821" y="961"/>
                  </a:lnTo>
                  <a:lnTo>
                    <a:pt x="819" y="963"/>
                  </a:lnTo>
                  <a:lnTo>
                    <a:pt x="816" y="963"/>
                  </a:lnTo>
                  <a:lnTo>
                    <a:pt x="819" y="963"/>
                  </a:lnTo>
                  <a:lnTo>
                    <a:pt x="819" y="966"/>
                  </a:lnTo>
                  <a:lnTo>
                    <a:pt x="816" y="966"/>
                  </a:lnTo>
                  <a:lnTo>
                    <a:pt x="814" y="966"/>
                  </a:lnTo>
                  <a:lnTo>
                    <a:pt x="814" y="963"/>
                  </a:lnTo>
                  <a:lnTo>
                    <a:pt x="812" y="963"/>
                  </a:lnTo>
                  <a:lnTo>
                    <a:pt x="812" y="963"/>
                  </a:lnTo>
                  <a:lnTo>
                    <a:pt x="809" y="961"/>
                  </a:lnTo>
                  <a:lnTo>
                    <a:pt x="809" y="963"/>
                  </a:lnTo>
                  <a:lnTo>
                    <a:pt x="807" y="963"/>
                  </a:lnTo>
                  <a:lnTo>
                    <a:pt x="807" y="963"/>
                  </a:lnTo>
                  <a:lnTo>
                    <a:pt x="805" y="966"/>
                  </a:lnTo>
                  <a:lnTo>
                    <a:pt x="805" y="966"/>
                  </a:lnTo>
                  <a:lnTo>
                    <a:pt x="800" y="975"/>
                  </a:lnTo>
                  <a:lnTo>
                    <a:pt x="798" y="977"/>
                  </a:lnTo>
                  <a:lnTo>
                    <a:pt x="795" y="977"/>
                  </a:lnTo>
                  <a:lnTo>
                    <a:pt x="793" y="977"/>
                  </a:lnTo>
                  <a:lnTo>
                    <a:pt x="790" y="977"/>
                  </a:lnTo>
                  <a:lnTo>
                    <a:pt x="790" y="980"/>
                  </a:lnTo>
                  <a:lnTo>
                    <a:pt x="788" y="980"/>
                  </a:lnTo>
                  <a:lnTo>
                    <a:pt x="790" y="982"/>
                  </a:lnTo>
                  <a:lnTo>
                    <a:pt x="790" y="982"/>
                  </a:lnTo>
                  <a:lnTo>
                    <a:pt x="790" y="982"/>
                  </a:lnTo>
                  <a:lnTo>
                    <a:pt x="790" y="985"/>
                  </a:lnTo>
                  <a:lnTo>
                    <a:pt x="790" y="985"/>
                  </a:lnTo>
                  <a:lnTo>
                    <a:pt x="790" y="985"/>
                  </a:lnTo>
                  <a:lnTo>
                    <a:pt x="790" y="987"/>
                  </a:lnTo>
                  <a:lnTo>
                    <a:pt x="790" y="987"/>
                  </a:lnTo>
                  <a:lnTo>
                    <a:pt x="790" y="987"/>
                  </a:lnTo>
                  <a:lnTo>
                    <a:pt x="790" y="989"/>
                  </a:lnTo>
                  <a:lnTo>
                    <a:pt x="793" y="989"/>
                  </a:lnTo>
                  <a:lnTo>
                    <a:pt x="793" y="992"/>
                  </a:lnTo>
                  <a:lnTo>
                    <a:pt x="798" y="992"/>
                  </a:lnTo>
                  <a:lnTo>
                    <a:pt x="798" y="992"/>
                  </a:lnTo>
                  <a:lnTo>
                    <a:pt x="800" y="992"/>
                  </a:lnTo>
                  <a:lnTo>
                    <a:pt x="800" y="992"/>
                  </a:lnTo>
                  <a:lnTo>
                    <a:pt x="802" y="992"/>
                  </a:lnTo>
                  <a:lnTo>
                    <a:pt x="805" y="992"/>
                  </a:lnTo>
                  <a:lnTo>
                    <a:pt x="807" y="992"/>
                  </a:lnTo>
                  <a:lnTo>
                    <a:pt x="809" y="989"/>
                  </a:lnTo>
                  <a:lnTo>
                    <a:pt x="809" y="989"/>
                  </a:lnTo>
                  <a:lnTo>
                    <a:pt x="809" y="987"/>
                  </a:lnTo>
                  <a:lnTo>
                    <a:pt x="809" y="987"/>
                  </a:lnTo>
                  <a:lnTo>
                    <a:pt x="809" y="987"/>
                  </a:lnTo>
                  <a:lnTo>
                    <a:pt x="809" y="987"/>
                  </a:lnTo>
                  <a:lnTo>
                    <a:pt x="809" y="987"/>
                  </a:lnTo>
                  <a:lnTo>
                    <a:pt x="814" y="982"/>
                  </a:lnTo>
                  <a:lnTo>
                    <a:pt x="816" y="982"/>
                  </a:lnTo>
                  <a:lnTo>
                    <a:pt x="819" y="982"/>
                  </a:lnTo>
                  <a:lnTo>
                    <a:pt x="831" y="982"/>
                  </a:lnTo>
                  <a:lnTo>
                    <a:pt x="833" y="985"/>
                  </a:lnTo>
                  <a:lnTo>
                    <a:pt x="835" y="985"/>
                  </a:lnTo>
                  <a:lnTo>
                    <a:pt x="838" y="985"/>
                  </a:lnTo>
                  <a:lnTo>
                    <a:pt x="840" y="985"/>
                  </a:lnTo>
                  <a:lnTo>
                    <a:pt x="840" y="982"/>
                  </a:lnTo>
                  <a:lnTo>
                    <a:pt x="842" y="982"/>
                  </a:lnTo>
                  <a:lnTo>
                    <a:pt x="842" y="982"/>
                  </a:lnTo>
                  <a:lnTo>
                    <a:pt x="842" y="982"/>
                  </a:lnTo>
                  <a:lnTo>
                    <a:pt x="842" y="980"/>
                  </a:lnTo>
                  <a:lnTo>
                    <a:pt x="842" y="977"/>
                  </a:lnTo>
                  <a:lnTo>
                    <a:pt x="842" y="977"/>
                  </a:lnTo>
                  <a:lnTo>
                    <a:pt x="845" y="977"/>
                  </a:lnTo>
                  <a:lnTo>
                    <a:pt x="845" y="977"/>
                  </a:lnTo>
                  <a:lnTo>
                    <a:pt x="847" y="977"/>
                  </a:lnTo>
                  <a:lnTo>
                    <a:pt x="847" y="980"/>
                  </a:lnTo>
                  <a:lnTo>
                    <a:pt x="847" y="980"/>
                  </a:lnTo>
                  <a:lnTo>
                    <a:pt x="847" y="980"/>
                  </a:lnTo>
                  <a:lnTo>
                    <a:pt x="850" y="982"/>
                  </a:lnTo>
                  <a:lnTo>
                    <a:pt x="850" y="982"/>
                  </a:lnTo>
                  <a:lnTo>
                    <a:pt x="850" y="982"/>
                  </a:lnTo>
                  <a:lnTo>
                    <a:pt x="850" y="982"/>
                  </a:lnTo>
                  <a:lnTo>
                    <a:pt x="850" y="982"/>
                  </a:lnTo>
                  <a:lnTo>
                    <a:pt x="852" y="982"/>
                  </a:lnTo>
                  <a:lnTo>
                    <a:pt x="852" y="982"/>
                  </a:lnTo>
                  <a:lnTo>
                    <a:pt x="852" y="982"/>
                  </a:lnTo>
                  <a:lnTo>
                    <a:pt x="852" y="982"/>
                  </a:lnTo>
                  <a:lnTo>
                    <a:pt x="854" y="982"/>
                  </a:lnTo>
                  <a:lnTo>
                    <a:pt x="854" y="982"/>
                  </a:lnTo>
                  <a:lnTo>
                    <a:pt x="852" y="985"/>
                  </a:lnTo>
                  <a:lnTo>
                    <a:pt x="852" y="985"/>
                  </a:lnTo>
                  <a:lnTo>
                    <a:pt x="852" y="985"/>
                  </a:lnTo>
                  <a:lnTo>
                    <a:pt x="854" y="985"/>
                  </a:lnTo>
                  <a:lnTo>
                    <a:pt x="857" y="985"/>
                  </a:lnTo>
                  <a:lnTo>
                    <a:pt x="857" y="985"/>
                  </a:lnTo>
                  <a:lnTo>
                    <a:pt x="854" y="985"/>
                  </a:lnTo>
                  <a:close/>
                  <a:moveTo>
                    <a:pt x="864" y="970"/>
                  </a:moveTo>
                  <a:lnTo>
                    <a:pt x="864" y="970"/>
                  </a:lnTo>
                  <a:lnTo>
                    <a:pt x="864" y="970"/>
                  </a:lnTo>
                  <a:lnTo>
                    <a:pt x="864" y="973"/>
                  </a:lnTo>
                  <a:lnTo>
                    <a:pt x="864" y="973"/>
                  </a:lnTo>
                  <a:lnTo>
                    <a:pt x="864" y="970"/>
                  </a:lnTo>
                  <a:close/>
                  <a:moveTo>
                    <a:pt x="904" y="961"/>
                  </a:moveTo>
                  <a:lnTo>
                    <a:pt x="904" y="961"/>
                  </a:lnTo>
                  <a:lnTo>
                    <a:pt x="904" y="961"/>
                  </a:lnTo>
                  <a:lnTo>
                    <a:pt x="904" y="961"/>
                  </a:lnTo>
                  <a:lnTo>
                    <a:pt x="904" y="961"/>
                  </a:lnTo>
                  <a:lnTo>
                    <a:pt x="904" y="961"/>
                  </a:lnTo>
                  <a:lnTo>
                    <a:pt x="902" y="961"/>
                  </a:lnTo>
                  <a:lnTo>
                    <a:pt x="899" y="961"/>
                  </a:lnTo>
                  <a:lnTo>
                    <a:pt x="899" y="961"/>
                  </a:lnTo>
                  <a:lnTo>
                    <a:pt x="899" y="961"/>
                  </a:lnTo>
                  <a:lnTo>
                    <a:pt x="899" y="961"/>
                  </a:lnTo>
                  <a:lnTo>
                    <a:pt x="899" y="961"/>
                  </a:lnTo>
                  <a:lnTo>
                    <a:pt x="899" y="961"/>
                  </a:lnTo>
                  <a:lnTo>
                    <a:pt x="899" y="961"/>
                  </a:lnTo>
                  <a:lnTo>
                    <a:pt x="899" y="963"/>
                  </a:lnTo>
                  <a:lnTo>
                    <a:pt x="902" y="963"/>
                  </a:lnTo>
                  <a:lnTo>
                    <a:pt x="902" y="963"/>
                  </a:lnTo>
                  <a:lnTo>
                    <a:pt x="902" y="963"/>
                  </a:lnTo>
                  <a:lnTo>
                    <a:pt x="902" y="961"/>
                  </a:lnTo>
                  <a:lnTo>
                    <a:pt x="902" y="961"/>
                  </a:lnTo>
                  <a:lnTo>
                    <a:pt x="902" y="961"/>
                  </a:lnTo>
                  <a:lnTo>
                    <a:pt x="904" y="963"/>
                  </a:lnTo>
                  <a:lnTo>
                    <a:pt x="904" y="963"/>
                  </a:lnTo>
                  <a:lnTo>
                    <a:pt x="902" y="963"/>
                  </a:lnTo>
                  <a:lnTo>
                    <a:pt x="902" y="966"/>
                  </a:lnTo>
                  <a:lnTo>
                    <a:pt x="902" y="966"/>
                  </a:lnTo>
                  <a:lnTo>
                    <a:pt x="902" y="966"/>
                  </a:lnTo>
                  <a:lnTo>
                    <a:pt x="902" y="966"/>
                  </a:lnTo>
                  <a:lnTo>
                    <a:pt x="904" y="968"/>
                  </a:lnTo>
                  <a:lnTo>
                    <a:pt x="904" y="966"/>
                  </a:lnTo>
                  <a:lnTo>
                    <a:pt x="904" y="966"/>
                  </a:lnTo>
                  <a:lnTo>
                    <a:pt x="904" y="966"/>
                  </a:lnTo>
                  <a:lnTo>
                    <a:pt x="906" y="966"/>
                  </a:lnTo>
                  <a:lnTo>
                    <a:pt x="906" y="966"/>
                  </a:lnTo>
                  <a:lnTo>
                    <a:pt x="906" y="963"/>
                  </a:lnTo>
                  <a:lnTo>
                    <a:pt x="906" y="963"/>
                  </a:lnTo>
                  <a:lnTo>
                    <a:pt x="906" y="963"/>
                  </a:lnTo>
                  <a:lnTo>
                    <a:pt x="904" y="961"/>
                  </a:lnTo>
                  <a:close/>
                  <a:moveTo>
                    <a:pt x="899" y="970"/>
                  </a:moveTo>
                  <a:lnTo>
                    <a:pt x="897" y="968"/>
                  </a:lnTo>
                  <a:lnTo>
                    <a:pt x="897" y="968"/>
                  </a:lnTo>
                  <a:lnTo>
                    <a:pt x="897" y="968"/>
                  </a:lnTo>
                  <a:lnTo>
                    <a:pt x="897" y="968"/>
                  </a:lnTo>
                  <a:lnTo>
                    <a:pt x="899" y="970"/>
                  </a:lnTo>
                  <a:lnTo>
                    <a:pt x="899" y="970"/>
                  </a:lnTo>
                  <a:lnTo>
                    <a:pt x="899" y="970"/>
                  </a:lnTo>
                  <a:lnTo>
                    <a:pt x="899" y="970"/>
                  </a:lnTo>
                  <a:lnTo>
                    <a:pt x="899" y="970"/>
                  </a:lnTo>
                  <a:close/>
                  <a:moveTo>
                    <a:pt x="880" y="989"/>
                  </a:moveTo>
                  <a:lnTo>
                    <a:pt x="880" y="989"/>
                  </a:lnTo>
                  <a:lnTo>
                    <a:pt x="878" y="989"/>
                  </a:lnTo>
                  <a:lnTo>
                    <a:pt x="878" y="989"/>
                  </a:lnTo>
                  <a:lnTo>
                    <a:pt x="880" y="989"/>
                  </a:lnTo>
                  <a:lnTo>
                    <a:pt x="878" y="989"/>
                  </a:lnTo>
                  <a:lnTo>
                    <a:pt x="878" y="989"/>
                  </a:lnTo>
                  <a:lnTo>
                    <a:pt x="878" y="989"/>
                  </a:lnTo>
                  <a:lnTo>
                    <a:pt x="878" y="989"/>
                  </a:lnTo>
                  <a:lnTo>
                    <a:pt x="878" y="989"/>
                  </a:lnTo>
                  <a:lnTo>
                    <a:pt x="878" y="989"/>
                  </a:lnTo>
                  <a:lnTo>
                    <a:pt x="878" y="989"/>
                  </a:lnTo>
                  <a:lnTo>
                    <a:pt x="878" y="989"/>
                  </a:lnTo>
                  <a:lnTo>
                    <a:pt x="878" y="989"/>
                  </a:lnTo>
                  <a:lnTo>
                    <a:pt x="880" y="989"/>
                  </a:lnTo>
                  <a:lnTo>
                    <a:pt x="880" y="989"/>
                  </a:lnTo>
                  <a:lnTo>
                    <a:pt x="880" y="989"/>
                  </a:lnTo>
                  <a:lnTo>
                    <a:pt x="880" y="989"/>
                  </a:lnTo>
                  <a:lnTo>
                    <a:pt x="880" y="989"/>
                  </a:lnTo>
                  <a:lnTo>
                    <a:pt x="880" y="989"/>
                  </a:lnTo>
                  <a:close/>
                  <a:moveTo>
                    <a:pt x="897" y="966"/>
                  </a:moveTo>
                  <a:lnTo>
                    <a:pt x="897" y="966"/>
                  </a:lnTo>
                  <a:lnTo>
                    <a:pt x="897" y="966"/>
                  </a:lnTo>
                  <a:lnTo>
                    <a:pt x="897" y="966"/>
                  </a:lnTo>
                  <a:lnTo>
                    <a:pt x="897" y="968"/>
                  </a:lnTo>
                  <a:lnTo>
                    <a:pt x="897" y="968"/>
                  </a:lnTo>
                  <a:lnTo>
                    <a:pt x="897" y="966"/>
                  </a:lnTo>
                  <a:lnTo>
                    <a:pt x="897" y="966"/>
                  </a:lnTo>
                  <a:lnTo>
                    <a:pt x="897" y="966"/>
                  </a:lnTo>
                  <a:close/>
                  <a:moveTo>
                    <a:pt x="885" y="968"/>
                  </a:moveTo>
                  <a:lnTo>
                    <a:pt x="883" y="968"/>
                  </a:lnTo>
                  <a:lnTo>
                    <a:pt x="883" y="970"/>
                  </a:lnTo>
                  <a:lnTo>
                    <a:pt x="880" y="970"/>
                  </a:lnTo>
                  <a:lnTo>
                    <a:pt x="880" y="970"/>
                  </a:lnTo>
                  <a:lnTo>
                    <a:pt x="878" y="973"/>
                  </a:lnTo>
                  <a:lnTo>
                    <a:pt x="878" y="973"/>
                  </a:lnTo>
                  <a:lnTo>
                    <a:pt x="878" y="973"/>
                  </a:lnTo>
                  <a:lnTo>
                    <a:pt x="880" y="975"/>
                  </a:lnTo>
                  <a:lnTo>
                    <a:pt x="880" y="977"/>
                  </a:lnTo>
                  <a:lnTo>
                    <a:pt x="880" y="977"/>
                  </a:lnTo>
                  <a:lnTo>
                    <a:pt x="883" y="977"/>
                  </a:lnTo>
                  <a:lnTo>
                    <a:pt x="883" y="977"/>
                  </a:lnTo>
                  <a:lnTo>
                    <a:pt x="885" y="975"/>
                  </a:lnTo>
                  <a:lnTo>
                    <a:pt x="885" y="973"/>
                  </a:lnTo>
                  <a:lnTo>
                    <a:pt x="885" y="973"/>
                  </a:lnTo>
                  <a:lnTo>
                    <a:pt x="885" y="973"/>
                  </a:lnTo>
                  <a:lnTo>
                    <a:pt x="885" y="970"/>
                  </a:lnTo>
                  <a:lnTo>
                    <a:pt x="885" y="970"/>
                  </a:lnTo>
                  <a:lnTo>
                    <a:pt x="885" y="968"/>
                  </a:lnTo>
                  <a:close/>
                  <a:moveTo>
                    <a:pt x="31" y="852"/>
                  </a:moveTo>
                  <a:lnTo>
                    <a:pt x="26" y="852"/>
                  </a:lnTo>
                  <a:lnTo>
                    <a:pt x="26" y="852"/>
                  </a:lnTo>
                  <a:lnTo>
                    <a:pt x="26" y="852"/>
                  </a:lnTo>
                  <a:lnTo>
                    <a:pt x="26" y="852"/>
                  </a:lnTo>
                  <a:lnTo>
                    <a:pt x="24" y="852"/>
                  </a:lnTo>
                  <a:lnTo>
                    <a:pt x="24" y="852"/>
                  </a:lnTo>
                  <a:lnTo>
                    <a:pt x="24" y="852"/>
                  </a:lnTo>
                  <a:lnTo>
                    <a:pt x="24" y="852"/>
                  </a:lnTo>
                  <a:lnTo>
                    <a:pt x="24" y="852"/>
                  </a:lnTo>
                  <a:lnTo>
                    <a:pt x="22" y="852"/>
                  </a:lnTo>
                  <a:lnTo>
                    <a:pt x="22" y="852"/>
                  </a:lnTo>
                  <a:lnTo>
                    <a:pt x="22" y="852"/>
                  </a:lnTo>
                  <a:lnTo>
                    <a:pt x="19" y="852"/>
                  </a:lnTo>
                  <a:lnTo>
                    <a:pt x="19" y="852"/>
                  </a:lnTo>
                  <a:lnTo>
                    <a:pt x="19" y="852"/>
                  </a:lnTo>
                  <a:lnTo>
                    <a:pt x="19" y="852"/>
                  </a:lnTo>
                  <a:lnTo>
                    <a:pt x="17" y="852"/>
                  </a:lnTo>
                  <a:lnTo>
                    <a:pt x="17" y="852"/>
                  </a:lnTo>
                  <a:lnTo>
                    <a:pt x="17" y="852"/>
                  </a:lnTo>
                  <a:lnTo>
                    <a:pt x="17" y="852"/>
                  </a:lnTo>
                  <a:lnTo>
                    <a:pt x="19" y="854"/>
                  </a:lnTo>
                  <a:lnTo>
                    <a:pt x="22" y="857"/>
                  </a:lnTo>
                  <a:lnTo>
                    <a:pt x="24" y="857"/>
                  </a:lnTo>
                  <a:lnTo>
                    <a:pt x="24" y="857"/>
                  </a:lnTo>
                  <a:lnTo>
                    <a:pt x="24" y="859"/>
                  </a:lnTo>
                  <a:lnTo>
                    <a:pt x="24" y="859"/>
                  </a:lnTo>
                  <a:lnTo>
                    <a:pt x="24" y="859"/>
                  </a:lnTo>
                  <a:lnTo>
                    <a:pt x="24" y="859"/>
                  </a:lnTo>
                  <a:lnTo>
                    <a:pt x="24" y="859"/>
                  </a:lnTo>
                  <a:lnTo>
                    <a:pt x="24" y="859"/>
                  </a:lnTo>
                  <a:lnTo>
                    <a:pt x="24" y="859"/>
                  </a:lnTo>
                  <a:lnTo>
                    <a:pt x="24" y="859"/>
                  </a:lnTo>
                  <a:lnTo>
                    <a:pt x="24" y="859"/>
                  </a:lnTo>
                  <a:lnTo>
                    <a:pt x="26" y="861"/>
                  </a:lnTo>
                  <a:lnTo>
                    <a:pt x="26" y="859"/>
                  </a:lnTo>
                  <a:lnTo>
                    <a:pt x="26" y="859"/>
                  </a:lnTo>
                  <a:lnTo>
                    <a:pt x="26" y="857"/>
                  </a:lnTo>
                  <a:lnTo>
                    <a:pt x="26" y="857"/>
                  </a:lnTo>
                  <a:lnTo>
                    <a:pt x="29" y="854"/>
                  </a:lnTo>
                  <a:lnTo>
                    <a:pt x="29" y="854"/>
                  </a:lnTo>
                  <a:lnTo>
                    <a:pt x="31" y="854"/>
                  </a:lnTo>
                  <a:lnTo>
                    <a:pt x="31" y="854"/>
                  </a:lnTo>
                  <a:lnTo>
                    <a:pt x="31" y="852"/>
                  </a:lnTo>
                  <a:close/>
                  <a:moveTo>
                    <a:pt x="268" y="1020"/>
                  </a:moveTo>
                  <a:lnTo>
                    <a:pt x="268" y="1020"/>
                  </a:lnTo>
                  <a:lnTo>
                    <a:pt x="268" y="1020"/>
                  </a:lnTo>
                  <a:lnTo>
                    <a:pt x="265" y="1020"/>
                  </a:lnTo>
                  <a:lnTo>
                    <a:pt x="265" y="1020"/>
                  </a:lnTo>
                  <a:lnTo>
                    <a:pt x="268" y="1020"/>
                  </a:lnTo>
                  <a:lnTo>
                    <a:pt x="268" y="1020"/>
                  </a:lnTo>
                  <a:lnTo>
                    <a:pt x="268" y="1022"/>
                  </a:lnTo>
                  <a:lnTo>
                    <a:pt x="268" y="1022"/>
                  </a:lnTo>
                  <a:lnTo>
                    <a:pt x="268" y="1020"/>
                  </a:lnTo>
                  <a:lnTo>
                    <a:pt x="268" y="1020"/>
                  </a:lnTo>
                  <a:lnTo>
                    <a:pt x="268" y="1020"/>
                  </a:lnTo>
                  <a:close/>
                  <a:moveTo>
                    <a:pt x="365" y="1037"/>
                  </a:moveTo>
                  <a:lnTo>
                    <a:pt x="365" y="1037"/>
                  </a:lnTo>
                  <a:lnTo>
                    <a:pt x="365" y="1039"/>
                  </a:lnTo>
                  <a:lnTo>
                    <a:pt x="362" y="1037"/>
                  </a:lnTo>
                  <a:lnTo>
                    <a:pt x="362" y="1037"/>
                  </a:lnTo>
                  <a:lnTo>
                    <a:pt x="365" y="1037"/>
                  </a:lnTo>
                  <a:lnTo>
                    <a:pt x="365" y="1037"/>
                  </a:lnTo>
                  <a:lnTo>
                    <a:pt x="365" y="1037"/>
                  </a:lnTo>
                  <a:lnTo>
                    <a:pt x="365" y="1037"/>
                  </a:lnTo>
                  <a:lnTo>
                    <a:pt x="365" y="1037"/>
                  </a:lnTo>
                  <a:lnTo>
                    <a:pt x="362" y="1037"/>
                  </a:lnTo>
                  <a:lnTo>
                    <a:pt x="362" y="1037"/>
                  </a:lnTo>
                  <a:lnTo>
                    <a:pt x="360" y="1037"/>
                  </a:lnTo>
                  <a:lnTo>
                    <a:pt x="360" y="1037"/>
                  </a:lnTo>
                  <a:lnTo>
                    <a:pt x="365" y="1039"/>
                  </a:lnTo>
                  <a:lnTo>
                    <a:pt x="365" y="1039"/>
                  </a:lnTo>
                  <a:lnTo>
                    <a:pt x="365" y="1039"/>
                  </a:lnTo>
                  <a:lnTo>
                    <a:pt x="365" y="1039"/>
                  </a:lnTo>
                  <a:lnTo>
                    <a:pt x="365" y="1039"/>
                  </a:lnTo>
                  <a:lnTo>
                    <a:pt x="365" y="1037"/>
                  </a:lnTo>
                  <a:lnTo>
                    <a:pt x="365" y="1037"/>
                  </a:lnTo>
                  <a:close/>
                  <a:moveTo>
                    <a:pt x="275" y="1032"/>
                  </a:moveTo>
                  <a:lnTo>
                    <a:pt x="275" y="1032"/>
                  </a:lnTo>
                  <a:lnTo>
                    <a:pt x="275" y="1032"/>
                  </a:lnTo>
                  <a:lnTo>
                    <a:pt x="275" y="1032"/>
                  </a:lnTo>
                  <a:lnTo>
                    <a:pt x="275" y="1032"/>
                  </a:lnTo>
                  <a:lnTo>
                    <a:pt x="275" y="1032"/>
                  </a:lnTo>
                  <a:close/>
                  <a:moveTo>
                    <a:pt x="261" y="1020"/>
                  </a:moveTo>
                  <a:lnTo>
                    <a:pt x="258" y="1020"/>
                  </a:lnTo>
                  <a:lnTo>
                    <a:pt x="258" y="1020"/>
                  </a:lnTo>
                  <a:lnTo>
                    <a:pt x="258" y="1020"/>
                  </a:lnTo>
                  <a:lnTo>
                    <a:pt x="258" y="1018"/>
                  </a:lnTo>
                  <a:lnTo>
                    <a:pt x="258" y="1018"/>
                  </a:lnTo>
                  <a:lnTo>
                    <a:pt x="258" y="1018"/>
                  </a:lnTo>
                  <a:lnTo>
                    <a:pt x="258" y="1018"/>
                  </a:lnTo>
                  <a:lnTo>
                    <a:pt x="258" y="1018"/>
                  </a:lnTo>
                  <a:lnTo>
                    <a:pt x="258" y="1020"/>
                  </a:lnTo>
                  <a:lnTo>
                    <a:pt x="258" y="1020"/>
                  </a:lnTo>
                  <a:lnTo>
                    <a:pt x="258" y="1020"/>
                  </a:lnTo>
                  <a:lnTo>
                    <a:pt x="258" y="1020"/>
                  </a:lnTo>
                  <a:lnTo>
                    <a:pt x="258" y="1020"/>
                  </a:lnTo>
                  <a:lnTo>
                    <a:pt x="261" y="1020"/>
                  </a:lnTo>
                  <a:lnTo>
                    <a:pt x="261" y="1022"/>
                  </a:lnTo>
                  <a:lnTo>
                    <a:pt x="261" y="1020"/>
                  </a:lnTo>
                  <a:lnTo>
                    <a:pt x="261" y="1020"/>
                  </a:lnTo>
                  <a:lnTo>
                    <a:pt x="261" y="1020"/>
                  </a:lnTo>
                  <a:close/>
                  <a:moveTo>
                    <a:pt x="265" y="1020"/>
                  </a:moveTo>
                  <a:lnTo>
                    <a:pt x="265" y="1020"/>
                  </a:lnTo>
                  <a:lnTo>
                    <a:pt x="265" y="1018"/>
                  </a:lnTo>
                  <a:lnTo>
                    <a:pt x="265" y="1018"/>
                  </a:lnTo>
                  <a:lnTo>
                    <a:pt x="263" y="1018"/>
                  </a:lnTo>
                  <a:lnTo>
                    <a:pt x="263" y="1018"/>
                  </a:lnTo>
                  <a:lnTo>
                    <a:pt x="263" y="1020"/>
                  </a:lnTo>
                  <a:lnTo>
                    <a:pt x="263" y="1020"/>
                  </a:lnTo>
                  <a:lnTo>
                    <a:pt x="263" y="1020"/>
                  </a:lnTo>
                  <a:lnTo>
                    <a:pt x="263" y="1020"/>
                  </a:lnTo>
                  <a:lnTo>
                    <a:pt x="265" y="1020"/>
                  </a:lnTo>
                  <a:lnTo>
                    <a:pt x="265" y="1020"/>
                  </a:lnTo>
                  <a:lnTo>
                    <a:pt x="265" y="1020"/>
                  </a:lnTo>
                  <a:lnTo>
                    <a:pt x="265" y="1020"/>
                  </a:lnTo>
                  <a:lnTo>
                    <a:pt x="265" y="1020"/>
                  </a:lnTo>
                  <a:lnTo>
                    <a:pt x="265" y="1020"/>
                  </a:lnTo>
                  <a:lnTo>
                    <a:pt x="265" y="1020"/>
                  </a:lnTo>
                  <a:close/>
                  <a:moveTo>
                    <a:pt x="301" y="1020"/>
                  </a:moveTo>
                  <a:lnTo>
                    <a:pt x="301" y="1020"/>
                  </a:lnTo>
                  <a:lnTo>
                    <a:pt x="303" y="1020"/>
                  </a:lnTo>
                  <a:lnTo>
                    <a:pt x="303" y="1020"/>
                  </a:lnTo>
                  <a:lnTo>
                    <a:pt x="306" y="1020"/>
                  </a:lnTo>
                  <a:lnTo>
                    <a:pt x="306" y="1020"/>
                  </a:lnTo>
                  <a:lnTo>
                    <a:pt x="306" y="1020"/>
                  </a:lnTo>
                  <a:lnTo>
                    <a:pt x="306" y="1020"/>
                  </a:lnTo>
                  <a:lnTo>
                    <a:pt x="303" y="1018"/>
                  </a:lnTo>
                  <a:lnTo>
                    <a:pt x="298" y="1018"/>
                  </a:lnTo>
                  <a:lnTo>
                    <a:pt x="298" y="1015"/>
                  </a:lnTo>
                  <a:lnTo>
                    <a:pt x="296" y="1015"/>
                  </a:lnTo>
                  <a:lnTo>
                    <a:pt x="298" y="1015"/>
                  </a:lnTo>
                  <a:lnTo>
                    <a:pt x="298" y="1013"/>
                  </a:lnTo>
                  <a:lnTo>
                    <a:pt x="298" y="1013"/>
                  </a:lnTo>
                  <a:lnTo>
                    <a:pt x="296" y="1013"/>
                  </a:lnTo>
                  <a:lnTo>
                    <a:pt x="296" y="1011"/>
                  </a:lnTo>
                  <a:lnTo>
                    <a:pt x="296" y="1011"/>
                  </a:lnTo>
                  <a:lnTo>
                    <a:pt x="289" y="1008"/>
                  </a:lnTo>
                  <a:lnTo>
                    <a:pt x="289" y="1008"/>
                  </a:lnTo>
                  <a:lnTo>
                    <a:pt x="287" y="1011"/>
                  </a:lnTo>
                  <a:lnTo>
                    <a:pt x="287" y="1011"/>
                  </a:lnTo>
                  <a:lnTo>
                    <a:pt x="289" y="1015"/>
                  </a:lnTo>
                  <a:lnTo>
                    <a:pt x="289" y="1015"/>
                  </a:lnTo>
                  <a:lnTo>
                    <a:pt x="289" y="1018"/>
                  </a:lnTo>
                  <a:lnTo>
                    <a:pt x="291" y="1018"/>
                  </a:lnTo>
                  <a:lnTo>
                    <a:pt x="291" y="1018"/>
                  </a:lnTo>
                  <a:lnTo>
                    <a:pt x="294" y="1020"/>
                  </a:lnTo>
                  <a:lnTo>
                    <a:pt x="291" y="1020"/>
                  </a:lnTo>
                  <a:lnTo>
                    <a:pt x="291" y="1022"/>
                  </a:lnTo>
                  <a:lnTo>
                    <a:pt x="291" y="1022"/>
                  </a:lnTo>
                  <a:lnTo>
                    <a:pt x="291" y="1022"/>
                  </a:lnTo>
                  <a:lnTo>
                    <a:pt x="289" y="1022"/>
                  </a:lnTo>
                  <a:lnTo>
                    <a:pt x="289" y="1022"/>
                  </a:lnTo>
                  <a:lnTo>
                    <a:pt x="289" y="1022"/>
                  </a:lnTo>
                  <a:lnTo>
                    <a:pt x="287" y="1022"/>
                  </a:lnTo>
                  <a:lnTo>
                    <a:pt x="287" y="1022"/>
                  </a:lnTo>
                  <a:lnTo>
                    <a:pt x="287" y="1022"/>
                  </a:lnTo>
                  <a:lnTo>
                    <a:pt x="287" y="1025"/>
                  </a:lnTo>
                  <a:lnTo>
                    <a:pt x="287" y="1025"/>
                  </a:lnTo>
                  <a:lnTo>
                    <a:pt x="287" y="1025"/>
                  </a:lnTo>
                  <a:lnTo>
                    <a:pt x="289" y="1025"/>
                  </a:lnTo>
                  <a:lnTo>
                    <a:pt x="289" y="1027"/>
                  </a:lnTo>
                  <a:lnTo>
                    <a:pt x="289" y="1027"/>
                  </a:lnTo>
                  <a:lnTo>
                    <a:pt x="289" y="1027"/>
                  </a:lnTo>
                  <a:lnTo>
                    <a:pt x="289" y="1030"/>
                  </a:lnTo>
                  <a:lnTo>
                    <a:pt x="289" y="1030"/>
                  </a:lnTo>
                  <a:lnTo>
                    <a:pt x="289" y="1030"/>
                  </a:lnTo>
                  <a:lnTo>
                    <a:pt x="291" y="1030"/>
                  </a:lnTo>
                  <a:lnTo>
                    <a:pt x="291" y="1030"/>
                  </a:lnTo>
                  <a:lnTo>
                    <a:pt x="291" y="1030"/>
                  </a:lnTo>
                  <a:lnTo>
                    <a:pt x="291" y="1027"/>
                  </a:lnTo>
                  <a:lnTo>
                    <a:pt x="291" y="1027"/>
                  </a:lnTo>
                  <a:lnTo>
                    <a:pt x="291" y="1027"/>
                  </a:lnTo>
                  <a:lnTo>
                    <a:pt x="291" y="1025"/>
                  </a:lnTo>
                  <a:lnTo>
                    <a:pt x="291" y="1025"/>
                  </a:lnTo>
                  <a:lnTo>
                    <a:pt x="294" y="1025"/>
                  </a:lnTo>
                  <a:lnTo>
                    <a:pt x="294" y="1025"/>
                  </a:lnTo>
                  <a:lnTo>
                    <a:pt x="294" y="1025"/>
                  </a:lnTo>
                  <a:lnTo>
                    <a:pt x="294" y="1025"/>
                  </a:lnTo>
                  <a:lnTo>
                    <a:pt x="294" y="1027"/>
                  </a:lnTo>
                  <a:lnTo>
                    <a:pt x="296" y="1027"/>
                  </a:lnTo>
                  <a:lnTo>
                    <a:pt x="296" y="1025"/>
                  </a:lnTo>
                  <a:lnTo>
                    <a:pt x="296" y="1025"/>
                  </a:lnTo>
                  <a:lnTo>
                    <a:pt x="296" y="1025"/>
                  </a:lnTo>
                  <a:lnTo>
                    <a:pt x="298" y="1022"/>
                  </a:lnTo>
                  <a:lnTo>
                    <a:pt x="298" y="1022"/>
                  </a:lnTo>
                  <a:lnTo>
                    <a:pt x="298" y="1022"/>
                  </a:lnTo>
                  <a:lnTo>
                    <a:pt x="298" y="1022"/>
                  </a:lnTo>
                  <a:lnTo>
                    <a:pt x="298" y="1020"/>
                  </a:lnTo>
                  <a:lnTo>
                    <a:pt x="298" y="1020"/>
                  </a:lnTo>
                  <a:lnTo>
                    <a:pt x="298" y="1020"/>
                  </a:lnTo>
                  <a:lnTo>
                    <a:pt x="301" y="1020"/>
                  </a:lnTo>
                  <a:close/>
                  <a:moveTo>
                    <a:pt x="313" y="1020"/>
                  </a:moveTo>
                  <a:lnTo>
                    <a:pt x="313" y="1020"/>
                  </a:lnTo>
                  <a:lnTo>
                    <a:pt x="315" y="1020"/>
                  </a:lnTo>
                  <a:lnTo>
                    <a:pt x="315" y="1020"/>
                  </a:lnTo>
                  <a:lnTo>
                    <a:pt x="315" y="1018"/>
                  </a:lnTo>
                  <a:lnTo>
                    <a:pt x="315" y="1018"/>
                  </a:lnTo>
                  <a:lnTo>
                    <a:pt x="315" y="1018"/>
                  </a:lnTo>
                  <a:lnTo>
                    <a:pt x="313" y="1018"/>
                  </a:lnTo>
                  <a:lnTo>
                    <a:pt x="313" y="1018"/>
                  </a:lnTo>
                  <a:lnTo>
                    <a:pt x="313" y="1018"/>
                  </a:lnTo>
                  <a:lnTo>
                    <a:pt x="313" y="1018"/>
                  </a:lnTo>
                  <a:lnTo>
                    <a:pt x="313" y="1020"/>
                  </a:lnTo>
                  <a:lnTo>
                    <a:pt x="313" y="1020"/>
                  </a:lnTo>
                  <a:close/>
                  <a:moveTo>
                    <a:pt x="350" y="1037"/>
                  </a:moveTo>
                  <a:lnTo>
                    <a:pt x="353" y="1037"/>
                  </a:lnTo>
                  <a:lnTo>
                    <a:pt x="353" y="1037"/>
                  </a:lnTo>
                  <a:lnTo>
                    <a:pt x="353" y="1037"/>
                  </a:lnTo>
                  <a:lnTo>
                    <a:pt x="353" y="1034"/>
                  </a:lnTo>
                  <a:lnTo>
                    <a:pt x="350" y="1034"/>
                  </a:lnTo>
                  <a:lnTo>
                    <a:pt x="350" y="1034"/>
                  </a:lnTo>
                  <a:lnTo>
                    <a:pt x="348" y="1034"/>
                  </a:lnTo>
                  <a:lnTo>
                    <a:pt x="348" y="1037"/>
                  </a:lnTo>
                  <a:lnTo>
                    <a:pt x="348" y="1037"/>
                  </a:lnTo>
                  <a:lnTo>
                    <a:pt x="348" y="1037"/>
                  </a:lnTo>
                  <a:lnTo>
                    <a:pt x="348" y="1037"/>
                  </a:lnTo>
                  <a:lnTo>
                    <a:pt x="348" y="1037"/>
                  </a:lnTo>
                  <a:lnTo>
                    <a:pt x="348" y="1039"/>
                  </a:lnTo>
                  <a:lnTo>
                    <a:pt x="348" y="1041"/>
                  </a:lnTo>
                  <a:lnTo>
                    <a:pt x="348" y="1041"/>
                  </a:lnTo>
                  <a:lnTo>
                    <a:pt x="348" y="1041"/>
                  </a:lnTo>
                  <a:lnTo>
                    <a:pt x="348" y="1041"/>
                  </a:lnTo>
                  <a:lnTo>
                    <a:pt x="348" y="1041"/>
                  </a:lnTo>
                  <a:lnTo>
                    <a:pt x="348" y="1041"/>
                  </a:lnTo>
                  <a:lnTo>
                    <a:pt x="348" y="1041"/>
                  </a:lnTo>
                  <a:lnTo>
                    <a:pt x="350" y="1041"/>
                  </a:lnTo>
                  <a:lnTo>
                    <a:pt x="350" y="1041"/>
                  </a:lnTo>
                  <a:lnTo>
                    <a:pt x="350" y="1041"/>
                  </a:lnTo>
                  <a:lnTo>
                    <a:pt x="350" y="1041"/>
                  </a:lnTo>
                  <a:lnTo>
                    <a:pt x="350" y="1041"/>
                  </a:lnTo>
                  <a:lnTo>
                    <a:pt x="350" y="1041"/>
                  </a:lnTo>
                  <a:lnTo>
                    <a:pt x="353" y="1041"/>
                  </a:lnTo>
                  <a:lnTo>
                    <a:pt x="353" y="1041"/>
                  </a:lnTo>
                  <a:lnTo>
                    <a:pt x="353" y="1041"/>
                  </a:lnTo>
                  <a:lnTo>
                    <a:pt x="353" y="1041"/>
                  </a:lnTo>
                  <a:lnTo>
                    <a:pt x="353" y="1039"/>
                  </a:lnTo>
                  <a:lnTo>
                    <a:pt x="353" y="1039"/>
                  </a:lnTo>
                  <a:lnTo>
                    <a:pt x="353" y="1039"/>
                  </a:lnTo>
                  <a:lnTo>
                    <a:pt x="353" y="1039"/>
                  </a:lnTo>
                  <a:lnTo>
                    <a:pt x="353" y="1039"/>
                  </a:lnTo>
                  <a:lnTo>
                    <a:pt x="353" y="1039"/>
                  </a:lnTo>
                  <a:lnTo>
                    <a:pt x="353" y="1037"/>
                  </a:lnTo>
                  <a:lnTo>
                    <a:pt x="353" y="1037"/>
                  </a:lnTo>
                  <a:lnTo>
                    <a:pt x="350" y="1039"/>
                  </a:lnTo>
                  <a:lnTo>
                    <a:pt x="350" y="1037"/>
                  </a:lnTo>
                  <a:lnTo>
                    <a:pt x="350" y="1037"/>
                  </a:lnTo>
                  <a:lnTo>
                    <a:pt x="350" y="1037"/>
                  </a:lnTo>
                  <a:lnTo>
                    <a:pt x="350" y="1037"/>
                  </a:lnTo>
                  <a:lnTo>
                    <a:pt x="350" y="1037"/>
                  </a:lnTo>
                  <a:lnTo>
                    <a:pt x="350" y="1037"/>
                  </a:lnTo>
                  <a:lnTo>
                    <a:pt x="350" y="1037"/>
                  </a:lnTo>
                  <a:close/>
                  <a:moveTo>
                    <a:pt x="362" y="1041"/>
                  </a:moveTo>
                  <a:lnTo>
                    <a:pt x="362" y="1041"/>
                  </a:lnTo>
                  <a:lnTo>
                    <a:pt x="362" y="1039"/>
                  </a:lnTo>
                  <a:lnTo>
                    <a:pt x="360" y="1039"/>
                  </a:lnTo>
                  <a:lnTo>
                    <a:pt x="360" y="1039"/>
                  </a:lnTo>
                  <a:lnTo>
                    <a:pt x="360" y="1039"/>
                  </a:lnTo>
                  <a:lnTo>
                    <a:pt x="360" y="1039"/>
                  </a:lnTo>
                  <a:lnTo>
                    <a:pt x="360" y="1039"/>
                  </a:lnTo>
                  <a:lnTo>
                    <a:pt x="360" y="1037"/>
                  </a:lnTo>
                  <a:lnTo>
                    <a:pt x="360" y="1037"/>
                  </a:lnTo>
                  <a:lnTo>
                    <a:pt x="358" y="1037"/>
                  </a:lnTo>
                  <a:lnTo>
                    <a:pt x="358" y="1037"/>
                  </a:lnTo>
                  <a:lnTo>
                    <a:pt x="358" y="1037"/>
                  </a:lnTo>
                  <a:lnTo>
                    <a:pt x="358" y="1034"/>
                  </a:lnTo>
                  <a:lnTo>
                    <a:pt x="358" y="1037"/>
                  </a:lnTo>
                  <a:lnTo>
                    <a:pt x="355" y="1037"/>
                  </a:lnTo>
                  <a:lnTo>
                    <a:pt x="355" y="1037"/>
                  </a:lnTo>
                  <a:lnTo>
                    <a:pt x="355" y="1037"/>
                  </a:lnTo>
                  <a:lnTo>
                    <a:pt x="355" y="1037"/>
                  </a:lnTo>
                  <a:lnTo>
                    <a:pt x="355" y="1039"/>
                  </a:lnTo>
                  <a:lnTo>
                    <a:pt x="355" y="1039"/>
                  </a:lnTo>
                  <a:lnTo>
                    <a:pt x="355" y="1039"/>
                  </a:lnTo>
                  <a:lnTo>
                    <a:pt x="355" y="1039"/>
                  </a:lnTo>
                  <a:lnTo>
                    <a:pt x="358" y="1039"/>
                  </a:lnTo>
                  <a:lnTo>
                    <a:pt x="358" y="1039"/>
                  </a:lnTo>
                  <a:lnTo>
                    <a:pt x="358" y="1039"/>
                  </a:lnTo>
                  <a:lnTo>
                    <a:pt x="358" y="1041"/>
                  </a:lnTo>
                  <a:lnTo>
                    <a:pt x="355" y="1041"/>
                  </a:lnTo>
                  <a:lnTo>
                    <a:pt x="358" y="1041"/>
                  </a:lnTo>
                  <a:lnTo>
                    <a:pt x="358" y="1041"/>
                  </a:lnTo>
                  <a:lnTo>
                    <a:pt x="358" y="1041"/>
                  </a:lnTo>
                  <a:lnTo>
                    <a:pt x="358" y="1041"/>
                  </a:lnTo>
                  <a:lnTo>
                    <a:pt x="358" y="1041"/>
                  </a:lnTo>
                  <a:lnTo>
                    <a:pt x="358" y="1041"/>
                  </a:lnTo>
                  <a:lnTo>
                    <a:pt x="358" y="1039"/>
                  </a:lnTo>
                  <a:lnTo>
                    <a:pt x="358" y="1039"/>
                  </a:lnTo>
                  <a:lnTo>
                    <a:pt x="358" y="1039"/>
                  </a:lnTo>
                  <a:lnTo>
                    <a:pt x="358" y="1041"/>
                  </a:lnTo>
                  <a:lnTo>
                    <a:pt x="358" y="1041"/>
                  </a:lnTo>
                  <a:lnTo>
                    <a:pt x="360" y="1041"/>
                  </a:lnTo>
                  <a:lnTo>
                    <a:pt x="360" y="1041"/>
                  </a:lnTo>
                  <a:lnTo>
                    <a:pt x="360" y="1039"/>
                  </a:lnTo>
                  <a:lnTo>
                    <a:pt x="360" y="1039"/>
                  </a:lnTo>
                  <a:lnTo>
                    <a:pt x="360" y="1041"/>
                  </a:lnTo>
                  <a:lnTo>
                    <a:pt x="360" y="1041"/>
                  </a:lnTo>
                  <a:lnTo>
                    <a:pt x="362" y="1041"/>
                  </a:lnTo>
                  <a:lnTo>
                    <a:pt x="362" y="1041"/>
                  </a:lnTo>
                  <a:lnTo>
                    <a:pt x="362" y="1041"/>
                  </a:lnTo>
                  <a:lnTo>
                    <a:pt x="362" y="1041"/>
                  </a:lnTo>
                  <a:lnTo>
                    <a:pt x="362" y="1041"/>
                  </a:lnTo>
                  <a:lnTo>
                    <a:pt x="362" y="1041"/>
                  </a:lnTo>
                  <a:close/>
                  <a:moveTo>
                    <a:pt x="327" y="1025"/>
                  </a:moveTo>
                  <a:lnTo>
                    <a:pt x="327" y="1025"/>
                  </a:lnTo>
                  <a:lnTo>
                    <a:pt x="327" y="1025"/>
                  </a:lnTo>
                  <a:lnTo>
                    <a:pt x="327" y="1025"/>
                  </a:lnTo>
                  <a:lnTo>
                    <a:pt x="327" y="1025"/>
                  </a:lnTo>
                  <a:lnTo>
                    <a:pt x="327" y="1022"/>
                  </a:lnTo>
                  <a:lnTo>
                    <a:pt x="327" y="1022"/>
                  </a:lnTo>
                  <a:lnTo>
                    <a:pt x="327" y="1022"/>
                  </a:lnTo>
                  <a:lnTo>
                    <a:pt x="324" y="1020"/>
                  </a:lnTo>
                  <a:lnTo>
                    <a:pt x="324" y="1020"/>
                  </a:lnTo>
                  <a:lnTo>
                    <a:pt x="322" y="1020"/>
                  </a:lnTo>
                  <a:lnTo>
                    <a:pt x="322" y="1022"/>
                  </a:lnTo>
                  <a:lnTo>
                    <a:pt x="322" y="1022"/>
                  </a:lnTo>
                  <a:lnTo>
                    <a:pt x="322" y="1022"/>
                  </a:lnTo>
                  <a:lnTo>
                    <a:pt x="322" y="1022"/>
                  </a:lnTo>
                  <a:lnTo>
                    <a:pt x="320" y="1027"/>
                  </a:lnTo>
                  <a:lnTo>
                    <a:pt x="317" y="1027"/>
                  </a:lnTo>
                  <a:lnTo>
                    <a:pt x="313" y="1027"/>
                  </a:lnTo>
                  <a:lnTo>
                    <a:pt x="310" y="1027"/>
                  </a:lnTo>
                  <a:lnTo>
                    <a:pt x="310" y="1027"/>
                  </a:lnTo>
                  <a:lnTo>
                    <a:pt x="310" y="1027"/>
                  </a:lnTo>
                  <a:lnTo>
                    <a:pt x="310" y="1027"/>
                  </a:lnTo>
                  <a:lnTo>
                    <a:pt x="308" y="1027"/>
                  </a:lnTo>
                  <a:lnTo>
                    <a:pt x="308" y="1027"/>
                  </a:lnTo>
                  <a:lnTo>
                    <a:pt x="308" y="1027"/>
                  </a:lnTo>
                  <a:lnTo>
                    <a:pt x="308" y="1027"/>
                  </a:lnTo>
                  <a:lnTo>
                    <a:pt x="308" y="1027"/>
                  </a:lnTo>
                  <a:lnTo>
                    <a:pt x="308" y="1027"/>
                  </a:lnTo>
                  <a:lnTo>
                    <a:pt x="306" y="1027"/>
                  </a:lnTo>
                  <a:lnTo>
                    <a:pt x="306" y="1027"/>
                  </a:lnTo>
                  <a:lnTo>
                    <a:pt x="303" y="1025"/>
                  </a:lnTo>
                  <a:lnTo>
                    <a:pt x="303" y="1025"/>
                  </a:lnTo>
                  <a:lnTo>
                    <a:pt x="303" y="1025"/>
                  </a:lnTo>
                  <a:lnTo>
                    <a:pt x="301" y="1027"/>
                  </a:lnTo>
                  <a:lnTo>
                    <a:pt x="301" y="1027"/>
                  </a:lnTo>
                  <a:lnTo>
                    <a:pt x="301" y="1027"/>
                  </a:lnTo>
                  <a:lnTo>
                    <a:pt x="301" y="1027"/>
                  </a:lnTo>
                  <a:lnTo>
                    <a:pt x="301" y="1027"/>
                  </a:lnTo>
                  <a:lnTo>
                    <a:pt x="301" y="1027"/>
                  </a:lnTo>
                  <a:lnTo>
                    <a:pt x="301" y="1030"/>
                  </a:lnTo>
                  <a:lnTo>
                    <a:pt x="301" y="1030"/>
                  </a:lnTo>
                  <a:lnTo>
                    <a:pt x="301" y="1030"/>
                  </a:lnTo>
                  <a:lnTo>
                    <a:pt x="301" y="1030"/>
                  </a:lnTo>
                  <a:lnTo>
                    <a:pt x="301" y="1030"/>
                  </a:lnTo>
                  <a:lnTo>
                    <a:pt x="303" y="1027"/>
                  </a:lnTo>
                  <a:lnTo>
                    <a:pt x="303" y="1027"/>
                  </a:lnTo>
                  <a:lnTo>
                    <a:pt x="306" y="1030"/>
                  </a:lnTo>
                  <a:lnTo>
                    <a:pt x="308" y="1030"/>
                  </a:lnTo>
                  <a:lnTo>
                    <a:pt x="308" y="1030"/>
                  </a:lnTo>
                  <a:lnTo>
                    <a:pt x="308" y="1030"/>
                  </a:lnTo>
                  <a:lnTo>
                    <a:pt x="310" y="1030"/>
                  </a:lnTo>
                  <a:lnTo>
                    <a:pt x="310" y="1030"/>
                  </a:lnTo>
                  <a:lnTo>
                    <a:pt x="313" y="1030"/>
                  </a:lnTo>
                  <a:lnTo>
                    <a:pt x="313" y="1030"/>
                  </a:lnTo>
                  <a:lnTo>
                    <a:pt x="313" y="1030"/>
                  </a:lnTo>
                  <a:lnTo>
                    <a:pt x="313" y="1032"/>
                  </a:lnTo>
                  <a:lnTo>
                    <a:pt x="313" y="1032"/>
                  </a:lnTo>
                  <a:lnTo>
                    <a:pt x="313" y="1032"/>
                  </a:lnTo>
                  <a:lnTo>
                    <a:pt x="313" y="1032"/>
                  </a:lnTo>
                  <a:lnTo>
                    <a:pt x="313" y="1032"/>
                  </a:lnTo>
                  <a:lnTo>
                    <a:pt x="315" y="1032"/>
                  </a:lnTo>
                  <a:lnTo>
                    <a:pt x="315" y="1034"/>
                  </a:lnTo>
                  <a:lnTo>
                    <a:pt x="315" y="1034"/>
                  </a:lnTo>
                  <a:lnTo>
                    <a:pt x="317" y="1032"/>
                  </a:lnTo>
                  <a:lnTo>
                    <a:pt x="317" y="1034"/>
                  </a:lnTo>
                  <a:lnTo>
                    <a:pt x="317" y="1034"/>
                  </a:lnTo>
                  <a:lnTo>
                    <a:pt x="317" y="1032"/>
                  </a:lnTo>
                  <a:lnTo>
                    <a:pt x="317" y="1032"/>
                  </a:lnTo>
                  <a:lnTo>
                    <a:pt x="317" y="1032"/>
                  </a:lnTo>
                  <a:lnTo>
                    <a:pt x="317" y="1032"/>
                  </a:lnTo>
                  <a:lnTo>
                    <a:pt x="320" y="1034"/>
                  </a:lnTo>
                  <a:lnTo>
                    <a:pt x="320" y="1032"/>
                  </a:lnTo>
                  <a:lnTo>
                    <a:pt x="322" y="1032"/>
                  </a:lnTo>
                  <a:lnTo>
                    <a:pt x="322" y="1030"/>
                  </a:lnTo>
                  <a:lnTo>
                    <a:pt x="322" y="1030"/>
                  </a:lnTo>
                  <a:lnTo>
                    <a:pt x="322" y="1027"/>
                  </a:lnTo>
                  <a:lnTo>
                    <a:pt x="324" y="1027"/>
                  </a:lnTo>
                  <a:lnTo>
                    <a:pt x="324" y="1025"/>
                  </a:lnTo>
                  <a:lnTo>
                    <a:pt x="327" y="1025"/>
                  </a:lnTo>
                  <a:close/>
                  <a:moveTo>
                    <a:pt x="251" y="1015"/>
                  </a:moveTo>
                  <a:lnTo>
                    <a:pt x="251" y="1015"/>
                  </a:lnTo>
                  <a:lnTo>
                    <a:pt x="251" y="1015"/>
                  </a:lnTo>
                  <a:lnTo>
                    <a:pt x="251" y="1015"/>
                  </a:lnTo>
                  <a:lnTo>
                    <a:pt x="251" y="1015"/>
                  </a:lnTo>
                  <a:lnTo>
                    <a:pt x="251" y="1015"/>
                  </a:lnTo>
                  <a:lnTo>
                    <a:pt x="251" y="1015"/>
                  </a:lnTo>
                  <a:lnTo>
                    <a:pt x="251" y="1015"/>
                  </a:lnTo>
                  <a:lnTo>
                    <a:pt x="251" y="1015"/>
                  </a:lnTo>
                  <a:lnTo>
                    <a:pt x="251" y="1015"/>
                  </a:lnTo>
                  <a:close/>
                  <a:moveTo>
                    <a:pt x="346" y="1039"/>
                  </a:moveTo>
                  <a:lnTo>
                    <a:pt x="346" y="1039"/>
                  </a:lnTo>
                  <a:lnTo>
                    <a:pt x="346" y="1037"/>
                  </a:lnTo>
                  <a:lnTo>
                    <a:pt x="348" y="1037"/>
                  </a:lnTo>
                  <a:lnTo>
                    <a:pt x="348" y="1037"/>
                  </a:lnTo>
                  <a:lnTo>
                    <a:pt x="348" y="1037"/>
                  </a:lnTo>
                  <a:lnTo>
                    <a:pt x="348" y="1037"/>
                  </a:lnTo>
                  <a:lnTo>
                    <a:pt x="348" y="1034"/>
                  </a:lnTo>
                  <a:lnTo>
                    <a:pt x="348" y="1034"/>
                  </a:lnTo>
                  <a:lnTo>
                    <a:pt x="346" y="1034"/>
                  </a:lnTo>
                  <a:lnTo>
                    <a:pt x="346" y="1034"/>
                  </a:lnTo>
                  <a:lnTo>
                    <a:pt x="346" y="1034"/>
                  </a:lnTo>
                  <a:lnTo>
                    <a:pt x="346" y="1034"/>
                  </a:lnTo>
                  <a:lnTo>
                    <a:pt x="346" y="1034"/>
                  </a:lnTo>
                  <a:lnTo>
                    <a:pt x="346" y="1034"/>
                  </a:lnTo>
                  <a:lnTo>
                    <a:pt x="343" y="1034"/>
                  </a:lnTo>
                  <a:lnTo>
                    <a:pt x="343" y="1034"/>
                  </a:lnTo>
                  <a:lnTo>
                    <a:pt x="343" y="1034"/>
                  </a:lnTo>
                  <a:lnTo>
                    <a:pt x="341" y="1034"/>
                  </a:lnTo>
                  <a:lnTo>
                    <a:pt x="341" y="1032"/>
                  </a:lnTo>
                  <a:lnTo>
                    <a:pt x="341" y="1032"/>
                  </a:lnTo>
                  <a:lnTo>
                    <a:pt x="341" y="1032"/>
                  </a:lnTo>
                  <a:lnTo>
                    <a:pt x="343" y="1032"/>
                  </a:lnTo>
                  <a:lnTo>
                    <a:pt x="341" y="1032"/>
                  </a:lnTo>
                  <a:lnTo>
                    <a:pt x="341" y="1032"/>
                  </a:lnTo>
                  <a:lnTo>
                    <a:pt x="341" y="1032"/>
                  </a:lnTo>
                  <a:lnTo>
                    <a:pt x="341" y="1030"/>
                  </a:lnTo>
                  <a:lnTo>
                    <a:pt x="343" y="1030"/>
                  </a:lnTo>
                  <a:lnTo>
                    <a:pt x="343" y="1030"/>
                  </a:lnTo>
                  <a:lnTo>
                    <a:pt x="343" y="1030"/>
                  </a:lnTo>
                  <a:lnTo>
                    <a:pt x="343" y="1030"/>
                  </a:lnTo>
                  <a:lnTo>
                    <a:pt x="346" y="1030"/>
                  </a:lnTo>
                  <a:lnTo>
                    <a:pt x="346" y="1030"/>
                  </a:lnTo>
                  <a:lnTo>
                    <a:pt x="346" y="1027"/>
                  </a:lnTo>
                  <a:lnTo>
                    <a:pt x="346" y="1027"/>
                  </a:lnTo>
                  <a:lnTo>
                    <a:pt x="346" y="1027"/>
                  </a:lnTo>
                  <a:lnTo>
                    <a:pt x="346" y="1025"/>
                  </a:lnTo>
                  <a:lnTo>
                    <a:pt x="346" y="1025"/>
                  </a:lnTo>
                  <a:lnTo>
                    <a:pt x="346" y="1025"/>
                  </a:lnTo>
                  <a:lnTo>
                    <a:pt x="346" y="1025"/>
                  </a:lnTo>
                  <a:lnTo>
                    <a:pt x="346" y="1025"/>
                  </a:lnTo>
                  <a:lnTo>
                    <a:pt x="343" y="1025"/>
                  </a:lnTo>
                  <a:lnTo>
                    <a:pt x="343" y="1025"/>
                  </a:lnTo>
                  <a:lnTo>
                    <a:pt x="343" y="1025"/>
                  </a:lnTo>
                  <a:lnTo>
                    <a:pt x="343" y="1027"/>
                  </a:lnTo>
                  <a:lnTo>
                    <a:pt x="341" y="1025"/>
                  </a:lnTo>
                  <a:lnTo>
                    <a:pt x="341" y="1025"/>
                  </a:lnTo>
                  <a:lnTo>
                    <a:pt x="341" y="1025"/>
                  </a:lnTo>
                  <a:lnTo>
                    <a:pt x="339" y="1025"/>
                  </a:lnTo>
                  <a:lnTo>
                    <a:pt x="339" y="1025"/>
                  </a:lnTo>
                  <a:lnTo>
                    <a:pt x="339" y="1025"/>
                  </a:lnTo>
                  <a:lnTo>
                    <a:pt x="336" y="1025"/>
                  </a:lnTo>
                  <a:lnTo>
                    <a:pt x="336" y="1027"/>
                  </a:lnTo>
                  <a:lnTo>
                    <a:pt x="336" y="1030"/>
                  </a:lnTo>
                  <a:lnTo>
                    <a:pt x="339" y="1030"/>
                  </a:lnTo>
                  <a:lnTo>
                    <a:pt x="336" y="1030"/>
                  </a:lnTo>
                  <a:lnTo>
                    <a:pt x="336" y="1030"/>
                  </a:lnTo>
                  <a:lnTo>
                    <a:pt x="336" y="1030"/>
                  </a:lnTo>
                  <a:lnTo>
                    <a:pt x="336" y="1032"/>
                  </a:lnTo>
                  <a:lnTo>
                    <a:pt x="336" y="1032"/>
                  </a:lnTo>
                  <a:lnTo>
                    <a:pt x="336" y="1032"/>
                  </a:lnTo>
                  <a:lnTo>
                    <a:pt x="336" y="1034"/>
                  </a:lnTo>
                  <a:lnTo>
                    <a:pt x="336" y="1034"/>
                  </a:lnTo>
                  <a:lnTo>
                    <a:pt x="336" y="1034"/>
                  </a:lnTo>
                  <a:lnTo>
                    <a:pt x="334" y="1034"/>
                  </a:lnTo>
                  <a:lnTo>
                    <a:pt x="332" y="1032"/>
                  </a:lnTo>
                  <a:lnTo>
                    <a:pt x="332" y="1032"/>
                  </a:lnTo>
                  <a:lnTo>
                    <a:pt x="332" y="1032"/>
                  </a:lnTo>
                  <a:lnTo>
                    <a:pt x="332" y="1030"/>
                  </a:lnTo>
                  <a:lnTo>
                    <a:pt x="332" y="1030"/>
                  </a:lnTo>
                  <a:lnTo>
                    <a:pt x="332" y="1032"/>
                  </a:lnTo>
                  <a:lnTo>
                    <a:pt x="329" y="1032"/>
                  </a:lnTo>
                  <a:lnTo>
                    <a:pt x="329" y="1032"/>
                  </a:lnTo>
                  <a:lnTo>
                    <a:pt x="329" y="1034"/>
                  </a:lnTo>
                  <a:lnTo>
                    <a:pt x="332" y="1034"/>
                  </a:lnTo>
                  <a:lnTo>
                    <a:pt x="332" y="1034"/>
                  </a:lnTo>
                  <a:lnTo>
                    <a:pt x="334" y="1034"/>
                  </a:lnTo>
                  <a:lnTo>
                    <a:pt x="332" y="1034"/>
                  </a:lnTo>
                  <a:lnTo>
                    <a:pt x="332" y="1034"/>
                  </a:lnTo>
                  <a:lnTo>
                    <a:pt x="332" y="1034"/>
                  </a:lnTo>
                  <a:lnTo>
                    <a:pt x="332" y="1034"/>
                  </a:lnTo>
                  <a:lnTo>
                    <a:pt x="332" y="1034"/>
                  </a:lnTo>
                  <a:lnTo>
                    <a:pt x="329" y="1034"/>
                  </a:lnTo>
                  <a:lnTo>
                    <a:pt x="329" y="1034"/>
                  </a:lnTo>
                  <a:lnTo>
                    <a:pt x="329" y="1037"/>
                  </a:lnTo>
                  <a:lnTo>
                    <a:pt x="329" y="1037"/>
                  </a:lnTo>
                  <a:lnTo>
                    <a:pt x="329" y="1037"/>
                  </a:lnTo>
                  <a:lnTo>
                    <a:pt x="324" y="1039"/>
                  </a:lnTo>
                  <a:lnTo>
                    <a:pt x="324" y="1039"/>
                  </a:lnTo>
                  <a:lnTo>
                    <a:pt x="324" y="1041"/>
                  </a:lnTo>
                  <a:lnTo>
                    <a:pt x="324" y="1041"/>
                  </a:lnTo>
                  <a:lnTo>
                    <a:pt x="324" y="1041"/>
                  </a:lnTo>
                  <a:lnTo>
                    <a:pt x="324" y="1041"/>
                  </a:lnTo>
                  <a:lnTo>
                    <a:pt x="327" y="1041"/>
                  </a:lnTo>
                  <a:lnTo>
                    <a:pt x="327" y="1041"/>
                  </a:lnTo>
                  <a:lnTo>
                    <a:pt x="327" y="1041"/>
                  </a:lnTo>
                  <a:lnTo>
                    <a:pt x="327" y="1041"/>
                  </a:lnTo>
                  <a:lnTo>
                    <a:pt x="332" y="1037"/>
                  </a:lnTo>
                  <a:lnTo>
                    <a:pt x="332" y="1037"/>
                  </a:lnTo>
                  <a:lnTo>
                    <a:pt x="332" y="1039"/>
                  </a:lnTo>
                  <a:lnTo>
                    <a:pt x="332" y="1039"/>
                  </a:lnTo>
                  <a:lnTo>
                    <a:pt x="332" y="1041"/>
                  </a:lnTo>
                  <a:lnTo>
                    <a:pt x="332" y="1041"/>
                  </a:lnTo>
                  <a:lnTo>
                    <a:pt x="332" y="1041"/>
                  </a:lnTo>
                  <a:lnTo>
                    <a:pt x="329" y="1041"/>
                  </a:lnTo>
                  <a:lnTo>
                    <a:pt x="329" y="1041"/>
                  </a:lnTo>
                  <a:lnTo>
                    <a:pt x="329" y="1044"/>
                  </a:lnTo>
                  <a:lnTo>
                    <a:pt x="329" y="1044"/>
                  </a:lnTo>
                  <a:lnTo>
                    <a:pt x="332" y="1044"/>
                  </a:lnTo>
                  <a:lnTo>
                    <a:pt x="332" y="1044"/>
                  </a:lnTo>
                  <a:lnTo>
                    <a:pt x="332" y="1041"/>
                  </a:lnTo>
                  <a:lnTo>
                    <a:pt x="334" y="1044"/>
                  </a:lnTo>
                  <a:lnTo>
                    <a:pt x="334" y="1044"/>
                  </a:lnTo>
                  <a:lnTo>
                    <a:pt x="334" y="1044"/>
                  </a:lnTo>
                  <a:lnTo>
                    <a:pt x="334" y="1041"/>
                  </a:lnTo>
                  <a:lnTo>
                    <a:pt x="334" y="1041"/>
                  </a:lnTo>
                  <a:lnTo>
                    <a:pt x="334" y="1041"/>
                  </a:lnTo>
                  <a:lnTo>
                    <a:pt x="334" y="1041"/>
                  </a:lnTo>
                  <a:lnTo>
                    <a:pt x="334" y="1039"/>
                  </a:lnTo>
                  <a:lnTo>
                    <a:pt x="336" y="1041"/>
                  </a:lnTo>
                  <a:lnTo>
                    <a:pt x="336" y="1041"/>
                  </a:lnTo>
                  <a:lnTo>
                    <a:pt x="336" y="1041"/>
                  </a:lnTo>
                  <a:lnTo>
                    <a:pt x="336" y="1041"/>
                  </a:lnTo>
                  <a:lnTo>
                    <a:pt x="336" y="1041"/>
                  </a:lnTo>
                  <a:lnTo>
                    <a:pt x="336" y="1041"/>
                  </a:lnTo>
                  <a:lnTo>
                    <a:pt x="339" y="1041"/>
                  </a:lnTo>
                  <a:lnTo>
                    <a:pt x="339" y="1041"/>
                  </a:lnTo>
                  <a:lnTo>
                    <a:pt x="339" y="1041"/>
                  </a:lnTo>
                  <a:lnTo>
                    <a:pt x="339" y="1041"/>
                  </a:lnTo>
                  <a:lnTo>
                    <a:pt x="339" y="1041"/>
                  </a:lnTo>
                  <a:lnTo>
                    <a:pt x="339" y="1041"/>
                  </a:lnTo>
                  <a:lnTo>
                    <a:pt x="339" y="1041"/>
                  </a:lnTo>
                  <a:lnTo>
                    <a:pt x="343" y="1039"/>
                  </a:lnTo>
                  <a:lnTo>
                    <a:pt x="343" y="1039"/>
                  </a:lnTo>
                  <a:lnTo>
                    <a:pt x="343" y="1041"/>
                  </a:lnTo>
                  <a:lnTo>
                    <a:pt x="346" y="1041"/>
                  </a:lnTo>
                  <a:lnTo>
                    <a:pt x="346" y="1041"/>
                  </a:lnTo>
                  <a:lnTo>
                    <a:pt x="346" y="1039"/>
                  </a:lnTo>
                  <a:lnTo>
                    <a:pt x="346" y="1039"/>
                  </a:lnTo>
                  <a:lnTo>
                    <a:pt x="346" y="1039"/>
                  </a:lnTo>
                  <a:close/>
                  <a:moveTo>
                    <a:pt x="265" y="1003"/>
                  </a:moveTo>
                  <a:lnTo>
                    <a:pt x="263" y="1003"/>
                  </a:lnTo>
                  <a:lnTo>
                    <a:pt x="263" y="1006"/>
                  </a:lnTo>
                  <a:lnTo>
                    <a:pt x="263" y="1006"/>
                  </a:lnTo>
                  <a:lnTo>
                    <a:pt x="261" y="1006"/>
                  </a:lnTo>
                  <a:lnTo>
                    <a:pt x="263" y="1008"/>
                  </a:lnTo>
                  <a:lnTo>
                    <a:pt x="263" y="1008"/>
                  </a:lnTo>
                  <a:lnTo>
                    <a:pt x="263" y="1008"/>
                  </a:lnTo>
                  <a:lnTo>
                    <a:pt x="265" y="1011"/>
                  </a:lnTo>
                  <a:lnTo>
                    <a:pt x="265" y="1008"/>
                  </a:lnTo>
                  <a:lnTo>
                    <a:pt x="265" y="1006"/>
                  </a:lnTo>
                  <a:lnTo>
                    <a:pt x="265" y="1006"/>
                  </a:lnTo>
                  <a:lnTo>
                    <a:pt x="265" y="1003"/>
                  </a:lnTo>
                  <a:close/>
                  <a:moveTo>
                    <a:pt x="100" y="897"/>
                  </a:moveTo>
                  <a:lnTo>
                    <a:pt x="97" y="897"/>
                  </a:lnTo>
                  <a:lnTo>
                    <a:pt x="97" y="895"/>
                  </a:lnTo>
                  <a:lnTo>
                    <a:pt x="97" y="897"/>
                  </a:lnTo>
                  <a:lnTo>
                    <a:pt x="97" y="899"/>
                  </a:lnTo>
                  <a:lnTo>
                    <a:pt x="100" y="899"/>
                  </a:lnTo>
                  <a:lnTo>
                    <a:pt x="100" y="899"/>
                  </a:lnTo>
                  <a:lnTo>
                    <a:pt x="100" y="897"/>
                  </a:lnTo>
                  <a:lnTo>
                    <a:pt x="100" y="897"/>
                  </a:lnTo>
                  <a:close/>
                  <a:moveTo>
                    <a:pt x="50" y="847"/>
                  </a:moveTo>
                  <a:lnTo>
                    <a:pt x="48" y="847"/>
                  </a:lnTo>
                  <a:lnTo>
                    <a:pt x="48" y="847"/>
                  </a:lnTo>
                  <a:lnTo>
                    <a:pt x="48" y="847"/>
                  </a:lnTo>
                  <a:lnTo>
                    <a:pt x="48" y="847"/>
                  </a:lnTo>
                  <a:lnTo>
                    <a:pt x="50" y="850"/>
                  </a:lnTo>
                  <a:lnTo>
                    <a:pt x="50" y="850"/>
                  </a:lnTo>
                  <a:lnTo>
                    <a:pt x="50" y="847"/>
                  </a:lnTo>
                  <a:close/>
                  <a:moveTo>
                    <a:pt x="249" y="1027"/>
                  </a:moveTo>
                  <a:lnTo>
                    <a:pt x="249" y="1027"/>
                  </a:lnTo>
                  <a:lnTo>
                    <a:pt x="249" y="1027"/>
                  </a:lnTo>
                  <a:lnTo>
                    <a:pt x="249" y="1027"/>
                  </a:lnTo>
                  <a:lnTo>
                    <a:pt x="249" y="1030"/>
                  </a:lnTo>
                  <a:lnTo>
                    <a:pt x="246" y="1030"/>
                  </a:lnTo>
                  <a:lnTo>
                    <a:pt x="246" y="1030"/>
                  </a:lnTo>
                  <a:lnTo>
                    <a:pt x="246" y="1032"/>
                  </a:lnTo>
                  <a:lnTo>
                    <a:pt x="246" y="1032"/>
                  </a:lnTo>
                  <a:lnTo>
                    <a:pt x="249" y="1030"/>
                  </a:lnTo>
                  <a:lnTo>
                    <a:pt x="249" y="1030"/>
                  </a:lnTo>
                  <a:lnTo>
                    <a:pt x="251" y="1030"/>
                  </a:lnTo>
                  <a:lnTo>
                    <a:pt x="251" y="1030"/>
                  </a:lnTo>
                  <a:lnTo>
                    <a:pt x="251" y="1027"/>
                  </a:lnTo>
                  <a:lnTo>
                    <a:pt x="249" y="1027"/>
                  </a:lnTo>
                  <a:lnTo>
                    <a:pt x="249" y="1027"/>
                  </a:lnTo>
                  <a:close/>
                  <a:moveTo>
                    <a:pt x="1044" y="902"/>
                  </a:moveTo>
                  <a:lnTo>
                    <a:pt x="1044" y="902"/>
                  </a:lnTo>
                  <a:lnTo>
                    <a:pt x="1044" y="902"/>
                  </a:lnTo>
                  <a:lnTo>
                    <a:pt x="1044" y="902"/>
                  </a:lnTo>
                  <a:lnTo>
                    <a:pt x="1044" y="899"/>
                  </a:lnTo>
                  <a:lnTo>
                    <a:pt x="1041" y="899"/>
                  </a:lnTo>
                  <a:lnTo>
                    <a:pt x="1039" y="902"/>
                  </a:lnTo>
                  <a:lnTo>
                    <a:pt x="1039" y="902"/>
                  </a:lnTo>
                  <a:lnTo>
                    <a:pt x="1041" y="902"/>
                  </a:lnTo>
                  <a:lnTo>
                    <a:pt x="1041" y="902"/>
                  </a:lnTo>
                  <a:lnTo>
                    <a:pt x="1041" y="904"/>
                  </a:lnTo>
                  <a:lnTo>
                    <a:pt x="1041" y="904"/>
                  </a:lnTo>
                  <a:lnTo>
                    <a:pt x="1044" y="904"/>
                  </a:lnTo>
                  <a:lnTo>
                    <a:pt x="1044" y="902"/>
                  </a:lnTo>
                  <a:lnTo>
                    <a:pt x="1044" y="902"/>
                  </a:lnTo>
                  <a:lnTo>
                    <a:pt x="1044" y="902"/>
                  </a:lnTo>
                  <a:lnTo>
                    <a:pt x="1044" y="902"/>
                  </a:lnTo>
                  <a:close/>
                  <a:moveTo>
                    <a:pt x="173" y="963"/>
                  </a:moveTo>
                  <a:lnTo>
                    <a:pt x="173" y="963"/>
                  </a:lnTo>
                  <a:lnTo>
                    <a:pt x="175" y="963"/>
                  </a:lnTo>
                  <a:lnTo>
                    <a:pt x="175" y="963"/>
                  </a:lnTo>
                  <a:lnTo>
                    <a:pt x="175" y="963"/>
                  </a:lnTo>
                  <a:lnTo>
                    <a:pt x="175" y="963"/>
                  </a:lnTo>
                  <a:lnTo>
                    <a:pt x="175" y="963"/>
                  </a:lnTo>
                  <a:lnTo>
                    <a:pt x="178" y="961"/>
                  </a:lnTo>
                  <a:lnTo>
                    <a:pt x="178" y="961"/>
                  </a:lnTo>
                  <a:lnTo>
                    <a:pt x="178" y="961"/>
                  </a:lnTo>
                  <a:lnTo>
                    <a:pt x="178" y="961"/>
                  </a:lnTo>
                  <a:lnTo>
                    <a:pt x="178" y="959"/>
                  </a:lnTo>
                  <a:lnTo>
                    <a:pt x="175" y="959"/>
                  </a:lnTo>
                  <a:lnTo>
                    <a:pt x="175" y="959"/>
                  </a:lnTo>
                  <a:lnTo>
                    <a:pt x="175" y="959"/>
                  </a:lnTo>
                  <a:lnTo>
                    <a:pt x="175" y="956"/>
                  </a:lnTo>
                  <a:lnTo>
                    <a:pt x="175" y="959"/>
                  </a:lnTo>
                  <a:lnTo>
                    <a:pt x="175" y="956"/>
                  </a:lnTo>
                  <a:lnTo>
                    <a:pt x="175" y="956"/>
                  </a:lnTo>
                  <a:lnTo>
                    <a:pt x="173" y="959"/>
                  </a:lnTo>
                  <a:lnTo>
                    <a:pt x="173" y="959"/>
                  </a:lnTo>
                  <a:lnTo>
                    <a:pt x="173" y="959"/>
                  </a:lnTo>
                  <a:lnTo>
                    <a:pt x="173" y="959"/>
                  </a:lnTo>
                  <a:lnTo>
                    <a:pt x="173" y="961"/>
                  </a:lnTo>
                  <a:lnTo>
                    <a:pt x="173" y="961"/>
                  </a:lnTo>
                  <a:lnTo>
                    <a:pt x="173" y="963"/>
                  </a:lnTo>
                  <a:close/>
                  <a:moveTo>
                    <a:pt x="17" y="824"/>
                  </a:moveTo>
                  <a:lnTo>
                    <a:pt x="17" y="824"/>
                  </a:lnTo>
                  <a:lnTo>
                    <a:pt x="19" y="824"/>
                  </a:lnTo>
                  <a:lnTo>
                    <a:pt x="19" y="826"/>
                  </a:lnTo>
                  <a:lnTo>
                    <a:pt x="19" y="826"/>
                  </a:lnTo>
                  <a:lnTo>
                    <a:pt x="19" y="828"/>
                  </a:lnTo>
                  <a:lnTo>
                    <a:pt x="19" y="828"/>
                  </a:lnTo>
                  <a:lnTo>
                    <a:pt x="19" y="828"/>
                  </a:lnTo>
                  <a:lnTo>
                    <a:pt x="22" y="828"/>
                  </a:lnTo>
                  <a:lnTo>
                    <a:pt x="22" y="828"/>
                  </a:lnTo>
                  <a:lnTo>
                    <a:pt x="22" y="826"/>
                  </a:lnTo>
                  <a:lnTo>
                    <a:pt x="22" y="826"/>
                  </a:lnTo>
                  <a:lnTo>
                    <a:pt x="22" y="826"/>
                  </a:lnTo>
                  <a:lnTo>
                    <a:pt x="22" y="826"/>
                  </a:lnTo>
                  <a:lnTo>
                    <a:pt x="22" y="826"/>
                  </a:lnTo>
                  <a:lnTo>
                    <a:pt x="22" y="826"/>
                  </a:lnTo>
                  <a:lnTo>
                    <a:pt x="24" y="826"/>
                  </a:lnTo>
                  <a:lnTo>
                    <a:pt x="24" y="826"/>
                  </a:lnTo>
                  <a:lnTo>
                    <a:pt x="24" y="826"/>
                  </a:lnTo>
                  <a:lnTo>
                    <a:pt x="24" y="828"/>
                  </a:lnTo>
                  <a:lnTo>
                    <a:pt x="24" y="828"/>
                  </a:lnTo>
                  <a:lnTo>
                    <a:pt x="26" y="831"/>
                  </a:lnTo>
                  <a:lnTo>
                    <a:pt x="26" y="828"/>
                  </a:lnTo>
                  <a:lnTo>
                    <a:pt x="26" y="828"/>
                  </a:lnTo>
                  <a:lnTo>
                    <a:pt x="29" y="831"/>
                  </a:lnTo>
                  <a:lnTo>
                    <a:pt x="29" y="831"/>
                  </a:lnTo>
                  <a:lnTo>
                    <a:pt x="29" y="831"/>
                  </a:lnTo>
                  <a:lnTo>
                    <a:pt x="31" y="828"/>
                  </a:lnTo>
                  <a:lnTo>
                    <a:pt x="29" y="828"/>
                  </a:lnTo>
                  <a:lnTo>
                    <a:pt x="26" y="828"/>
                  </a:lnTo>
                  <a:lnTo>
                    <a:pt x="26" y="826"/>
                  </a:lnTo>
                  <a:lnTo>
                    <a:pt x="24" y="826"/>
                  </a:lnTo>
                  <a:lnTo>
                    <a:pt x="26" y="826"/>
                  </a:lnTo>
                  <a:lnTo>
                    <a:pt x="26" y="826"/>
                  </a:lnTo>
                  <a:lnTo>
                    <a:pt x="29" y="826"/>
                  </a:lnTo>
                  <a:lnTo>
                    <a:pt x="29" y="824"/>
                  </a:lnTo>
                  <a:lnTo>
                    <a:pt x="29" y="824"/>
                  </a:lnTo>
                  <a:lnTo>
                    <a:pt x="26" y="821"/>
                  </a:lnTo>
                  <a:lnTo>
                    <a:pt x="26" y="821"/>
                  </a:lnTo>
                  <a:lnTo>
                    <a:pt x="26" y="821"/>
                  </a:lnTo>
                  <a:lnTo>
                    <a:pt x="24" y="821"/>
                  </a:lnTo>
                  <a:lnTo>
                    <a:pt x="24" y="821"/>
                  </a:lnTo>
                  <a:lnTo>
                    <a:pt x="24" y="821"/>
                  </a:lnTo>
                  <a:lnTo>
                    <a:pt x="24" y="821"/>
                  </a:lnTo>
                  <a:lnTo>
                    <a:pt x="22" y="821"/>
                  </a:lnTo>
                  <a:lnTo>
                    <a:pt x="24" y="819"/>
                  </a:lnTo>
                  <a:lnTo>
                    <a:pt x="24" y="819"/>
                  </a:lnTo>
                  <a:lnTo>
                    <a:pt x="26" y="819"/>
                  </a:lnTo>
                  <a:lnTo>
                    <a:pt x="24" y="819"/>
                  </a:lnTo>
                  <a:lnTo>
                    <a:pt x="24" y="817"/>
                  </a:lnTo>
                  <a:lnTo>
                    <a:pt x="24" y="817"/>
                  </a:lnTo>
                  <a:lnTo>
                    <a:pt x="22" y="814"/>
                  </a:lnTo>
                  <a:lnTo>
                    <a:pt x="19" y="814"/>
                  </a:lnTo>
                  <a:lnTo>
                    <a:pt x="19" y="814"/>
                  </a:lnTo>
                  <a:lnTo>
                    <a:pt x="19" y="814"/>
                  </a:lnTo>
                  <a:lnTo>
                    <a:pt x="17" y="814"/>
                  </a:lnTo>
                  <a:lnTo>
                    <a:pt x="17" y="814"/>
                  </a:lnTo>
                  <a:lnTo>
                    <a:pt x="17" y="814"/>
                  </a:lnTo>
                  <a:lnTo>
                    <a:pt x="17" y="814"/>
                  </a:lnTo>
                  <a:lnTo>
                    <a:pt x="17" y="812"/>
                  </a:lnTo>
                  <a:lnTo>
                    <a:pt x="17" y="812"/>
                  </a:lnTo>
                  <a:lnTo>
                    <a:pt x="15" y="809"/>
                  </a:lnTo>
                  <a:lnTo>
                    <a:pt x="12" y="809"/>
                  </a:lnTo>
                  <a:lnTo>
                    <a:pt x="12" y="809"/>
                  </a:lnTo>
                  <a:lnTo>
                    <a:pt x="12" y="809"/>
                  </a:lnTo>
                  <a:lnTo>
                    <a:pt x="10" y="807"/>
                  </a:lnTo>
                  <a:lnTo>
                    <a:pt x="5" y="807"/>
                  </a:lnTo>
                  <a:lnTo>
                    <a:pt x="5" y="809"/>
                  </a:lnTo>
                  <a:lnTo>
                    <a:pt x="5" y="807"/>
                  </a:lnTo>
                  <a:lnTo>
                    <a:pt x="0" y="809"/>
                  </a:lnTo>
                  <a:lnTo>
                    <a:pt x="3" y="809"/>
                  </a:lnTo>
                  <a:lnTo>
                    <a:pt x="3" y="809"/>
                  </a:lnTo>
                  <a:lnTo>
                    <a:pt x="3" y="809"/>
                  </a:lnTo>
                  <a:lnTo>
                    <a:pt x="3" y="812"/>
                  </a:lnTo>
                  <a:lnTo>
                    <a:pt x="5" y="812"/>
                  </a:lnTo>
                  <a:lnTo>
                    <a:pt x="7" y="812"/>
                  </a:lnTo>
                  <a:lnTo>
                    <a:pt x="7" y="812"/>
                  </a:lnTo>
                  <a:lnTo>
                    <a:pt x="7" y="812"/>
                  </a:lnTo>
                  <a:lnTo>
                    <a:pt x="5" y="814"/>
                  </a:lnTo>
                  <a:lnTo>
                    <a:pt x="5" y="814"/>
                  </a:lnTo>
                  <a:lnTo>
                    <a:pt x="5" y="814"/>
                  </a:lnTo>
                  <a:lnTo>
                    <a:pt x="7" y="817"/>
                  </a:lnTo>
                  <a:lnTo>
                    <a:pt x="10" y="817"/>
                  </a:lnTo>
                  <a:lnTo>
                    <a:pt x="10" y="817"/>
                  </a:lnTo>
                  <a:lnTo>
                    <a:pt x="10" y="817"/>
                  </a:lnTo>
                  <a:lnTo>
                    <a:pt x="10" y="817"/>
                  </a:lnTo>
                  <a:lnTo>
                    <a:pt x="12" y="817"/>
                  </a:lnTo>
                  <a:lnTo>
                    <a:pt x="10" y="817"/>
                  </a:lnTo>
                  <a:lnTo>
                    <a:pt x="10" y="819"/>
                  </a:lnTo>
                  <a:lnTo>
                    <a:pt x="7" y="819"/>
                  </a:lnTo>
                  <a:lnTo>
                    <a:pt x="7" y="821"/>
                  </a:lnTo>
                  <a:lnTo>
                    <a:pt x="7" y="821"/>
                  </a:lnTo>
                  <a:lnTo>
                    <a:pt x="7" y="821"/>
                  </a:lnTo>
                  <a:lnTo>
                    <a:pt x="7" y="821"/>
                  </a:lnTo>
                  <a:lnTo>
                    <a:pt x="7" y="821"/>
                  </a:lnTo>
                  <a:lnTo>
                    <a:pt x="7" y="821"/>
                  </a:lnTo>
                  <a:lnTo>
                    <a:pt x="7" y="821"/>
                  </a:lnTo>
                  <a:lnTo>
                    <a:pt x="10" y="821"/>
                  </a:lnTo>
                  <a:lnTo>
                    <a:pt x="10" y="821"/>
                  </a:lnTo>
                  <a:lnTo>
                    <a:pt x="10" y="821"/>
                  </a:lnTo>
                  <a:lnTo>
                    <a:pt x="10" y="824"/>
                  </a:lnTo>
                  <a:lnTo>
                    <a:pt x="10" y="824"/>
                  </a:lnTo>
                  <a:lnTo>
                    <a:pt x="10" y="824"/>
                  </a:lnTo>
                  <a:lnTo>
                    <a:pt x="12" y="824"/>
                  </a:lnTo>
                  <a:lnTo>
                    <a:pt x="12" y="824"/>
                  </a:lnTo>
                  <a:lnTo>
                    <a:pt x="12" y="824"/>
                  </a:lnTo>
                  <a:lnTo>
                    <a:pt x="10" y="824"/>
                  </a:lnTo>
                  <a:lnTo>
                    <a:pt x="10" y="826"/>
                  </a:lnTo>
                  <a:lnTo>
                    <a:pt x="10" y="826"/>
                  </a:lnTo>
                  <a:lnTo>
                    <a:pt x="12" y="826"/>
                  </a:lnTo>
                  <a:lnTo>
                    <a:pt x="12" y="826"/>
                  </a:lnTo>
                  <a:lnTo>
                    <a:pt x="15" y="826"/>
                  </a:lnTo>
                  <a:lnTo>
                    <a:pt x="17" y="824"/>
                  </a:lnTo>
                  <a:lnTo>
                    <a:pt x="17" y="824"/>
                  </a:lnTo>
                  <a:close/>
                  <a:moveTo>
                    <a:pt x="218" y="975"/>
                  </a:moveTo>
                  <a:lnTo>
                    <a:pt x="218" y="975"/>
                  </a:lnTo>
                  <a:lnTo>
                    <a:pt x="216" y="973"/>
                  </a:lnTo>
                  <a:lnTo>
                    <a:pt x="216" y="973"/>
                  </a:lnTo>
                  <a:lnTo>
                    <a:pt x="216" y="973"/>
                  </a:lnTo>
                  <a:lnTo>
                    <a:pt x="216" y="973"/>
                  </a:lnTo>
                  <a:lnTo>
                    <a:pt x="216" y="973"/>
                  </a:lnTo>
                  <a:lnTo>
                    <a:pt x="216" y="973"/>
                  </a:lnTo>
                  <a:lnTo>
                    <a:pt x="216" y="973"/>
                  </a:lnTo>
                  <a:lnTo>
                    <a:pt x="216" y="970"/>
                  </a:lnTo>
                  <a:lnTo>
                    <a:pt x="213" y="973"/>
                  </a:lnTo>
                  <a:lnTo>
                    <a:pt x="213" y="973"/>
                  </a:lnTo>
                  <a:lnTo>
                    <a:pt x="213" y="973"/>
                  </a:lnTo>
                  <a:lnTo>
                    <a:pt x="211" y="973"/>
                  </a:lnTo>
                  <a:lnTo>
                    <a:pt x="211" y="973"/>
                  </a:lnTo>
                  <a:lnTo>
                    <a:pt x="211" y="973"/>
                  </a:lnTo>
                  <a:lnTo>
                    <a:pt x="209" y="973"/>
                  </a:lnTo>
                  <a:lnTo>
                    <a:pt x="209" y="973"/>
                  </a:lnTo>
                  <a:lnTo>
                    <a:pt x="209" y="973"/>
                  </a:lnTo>
                  <a:lnTo>
                    <a:pt x="209" y="973"/>
                  </a:lnTo>
                  <a:lnTo>
                    <a:pt x="209" y="975"/>
                  </a:lnTo>
                  <a:lnTo>
                    <a:pt x="209" y="975"/>
                  </a:lnTo>
                  <a:lnTo>
                    <a:pt x="209" y="975"/>
                  </a:lnTo>
                  <a:lnTo>
                    <a:pt x="209" y="975"/>
                  </a:lnTo>
                  <a:lnTo>
                    <a:pt x="209" y="975"/>
                  </a:lnTo>
                  <a:lnTo>
                    <a:pt x="209" y="977"/>
                  </a:lnTo>
                  <a:lnTo>
                    <a:pt x="209" y="977"/>
                  </a:lnTo>
                  <a:lnTo>
                    <a:pt x="209" y="977"/>
                  </a:lnTo>
                  <a:lnTo>
                    <a:pt x="209" y="980"/>
                  </a:lnTo>
                  <a:lnTo>
                    <a:pt x="211" y="980"/>
                  </a:lnTo>
                  <a:lnTo>
                    <a:pt x="213" y="980"/>
                  </a:lnTo>
                  <a:lnTo>
                    <a:pt x="213" y="980"/>
                  </a:lnTo>
                  <a:lnTo>
                    <a:pt x="216" y="980"/>
                  </a:lnTo>
                  <a:lnTo>
                    <a:pt x="216" y="980"/>
                  </a:lnTo>
                  <a:lnTo>
                    <a:pt x="216" y="980"/>
                  </a:lnTo>
                  <a:lnTo>
                    <a:pt x="218" y="977"/>
                  </a:lnTo>
                  <a:lnTo>
                    <a:pt x="218" y="977"/>
                  </a:lnTo>
                  <a:lnTo>
                    <a:pt x="218" y="977"/>
                  </a:lnTo>
                  <a:lnTo>
                    <a:pt x="218" y="977"/>
                  </a:lnTo>
                  <a:lnTo>
                    <a:pt x="218" y="977"/>
                  </a:lnTo>
                  <a:lnTo>
                    <a:pt x="218" y="977"/>
                  </a:lnTo>
                  <a:lnTo>
                    <a:pt x="218" y="975"/>
                  </a:lnTo>
                  <a:close/>
                  <a:moveTo>
                    <a:pt x="244" y="1030"/>
                  </a:moveTo>
                  <a:lnTo>
                    <a:pt x="242" y="1030"/>
                  </a:lnTo>
                  <a:lnTo>
                    <a:pt x="242" y="1030"/>
                  </a:lnTo>
                  <a:lnTo>
                    <a:pt x="239" y="1032"/>
                  </a:lnTo>
                  <a:lnTo>
                    <a:pt x="239" y="1032"/>
                  </a:lnTo>
                  <a:lnTo>
                    <a:pt x="239" y="1032"/>
                  </a:lnTo>
                  <a:lnTo>
                    <a:pt x="239" y="1032"/>
                  </a:lnTo>
                  <a:lnTo>
                    <a:pt x="239" y="1034"/>
                  </a:lnTo>
                  <a:lnTo>
                    <a:pt x="239" y="1034"/>
                  </a:lnTo>
                  <a:lnTo>
                    <a:pt x="242" y="1034"/>
                  </a:lnTo>
                  <a:lnTo>
                    <a:pt x="242" y="1034"/>
                  </a:lnTo>
                  <a:lnTo>
                    <a:pt x="242" y="1034"/>
                  </a:lnTo>
                  <a:lnTo>
                    <a:pt x="244" y="1032"/>
                  </a:lnTo>
                  <a:lnTo>
                    <a:pt x="242" y="1032"/>
                  </a:lnTo>
                  <a:lnTo>
                    <a:pt x="244" y="1032"/>
                  </a:lnTo>
                  <a:lnTo>
                    <a:pt x="244" y="1030"/>
                  </a:lnTo>
                  <a:close/>
                  <a:moveTo>
                    <a:pt x="166" y="963"/>
                  </a:moveTo>
                  <a:lnTo>
                    <a:pt x="166" y="963"/>
                  </a:lnTo>
                  <a:lnTo>
                    <a:pt x="164" y="963"/>
                  </a:lnTo>
                  <a:lnTo>
                    <a:pt x="164" y="963"/>
                  </a:lnTo>
                  <a:lnTo>
                    <a:pt x="164" y="963"/>
                  </a:lnTo>
                  <a:lnTo>
                    <a:pt x="164" y="961"/>
                  </a:lnTo>
                  <a:lnTo>
                    <a:pt x="161" y="961"/>
                  </a:lnTo>
                  <a:lnTo>
                    <a:pt x="161" y="961"/>
                  </a:lnTo>
                  <a:lnTo>
                    <a:pt x="161" y="963"/>
                  </a:lnTo>
                  <a:lnTo>
                    <a:pt x="164" y="963"/>
                  </a:lnTo>
                  <a:lnTo>
                    <a:pt x="164" y="963"/>
                  </a:lnTo>
                  <a:lnTo>
                    <a:pt x="164" y="966"/>
                  </a:lnTo>
                  <a:lnTo>
                    <a:pt x="164" y="966"/>
                  </a:lnTo>
                  <a:lnTo>
                    <a:pt x="164" y="966"/>
                  </a:lnTo>
                  <a:lnTo>
                    <a:pt x="164" y="968"/>
                  </a:lnTo>
                  <a:lnTo>
                    <a:pt x="166" y="968"/>
                  </a:lnTo>
                  <a:lnTo>
                    <a:pt x="166" y="968"/>
                  </a:lnTo>
                  <a:lnTo>
                    <a:pt x="166" y="968"/>
                  </a:lnTo>
                  <a:lnTo>
                    <a:pt x="166" y="966"/>
                  </a:lnTo>
                  <a:lnTo>
                    <a:pt x="166" y="963"/>
                  </a:lnTo>
                  <a:close/>
                  <a:moveTo>
                    <a:pt x="192" y="1003"/>
                  </a:moveTo>
                  <a:lnTo>
                    <a:pt x="192" y="1003"/>
                  </a:lnTo>
                  <a:lnTo>
                    <a:pt x="187" y="1001"/>
                  </a:lnTo>
                  <a:lnTo>
                    <a:pt x="187" y="1001"/>
                  </a:lnTo>
                  <a:lnTo>
                    <a:pt x="190" y="1001"/>
                  </a:lnTo>
                  <a:lnTo>
                    <a:pt x="190" y="1001"/>
                  </a:lnTo>
                  <a:lnTo>
                    <a:pt x="190" y="1001"/>
                  </a:lnTo>
                  <a:lnTo>
                    <a:pt x="190" y="1001"/>
                  </a:lnTo>
                  <a:lnTo>
                    <a:pt x="187" y="1001"/>
                  </a:lnTo>
                  <a:lnTo>
                    <a:pt x="187" y="999"/>
                  </a:lnTo>
                  <a:lnTo>
                    <a:pt x="187" y="999"/>
                  </a:lnTo>
                  <a:lnTo>
                    <a:pt x="187" y="996"/>
                  </a:lnTo>
                  <a:lnTo>
                    <a:pt x="187" y="996"/>
                  </a:lnTo>
                  <a:lnTo>
                    <a:pt x="187" y="996"/>
                  </a:lnTo>
                  <a:lnTo>
                    <a:pt x="185" y="994"/>
                  </a:lnTo>
                  <a:lnTo>
                    <a:pt x="185" y="994"/>
                  </a:lnTo>
                  <a:lnTo>
                    <a:pt x="183" y="992"/>
                  </a:lnTo>
                  <a:lnTo>
                    <a:pt x="183" y="989"/>
                  </a:lnTo>
                  <a:lnTo>
                    <a:pt x="183" y="989"/>
                  </a:lnTo>
                  <a:lnTo>
                    <a:pt x="183" y="989"/>
                  </a:lnTo>
                  <a:lnTo>
                    <a:pt x="183" y="987"/>
                  </a:lnTo>
                  <a:lnTo>
                    <a:pt x="183" y="987"/>
                  </a:lnTo>
                  <a:lnTo>
                    <a:pt x="183" y="987"/>
                  </a:lnTo>
                  <a:lnTo>
                    <a:pt x="183" y="987"/>
                  </a:lnTo>
                  <a:lnTo>
                    <a:pt x="183" y="987"/>
                  </a:lnTo>
                  <a:lnTo>
                    <a:pt x="180" y="987"/>
                  </a:lnTo>
                  <a:lnTo>
                    <a:pt x="180" y="987"/>
                  </a:lnTo>
                  <a:lnTo>
                    <a:pt x="180" y="985"/>
                  </a:lnTo>
                  <a:lnTo>
                    <a:pt x="180" y="985"/>
                  </a:lnTo>
                  <a:lnTo>
                    <a:pt x="180" y="985"/>
                  </a:lnTo>
                  <a:lnTo>
                    <a:pt x="180" y="985"/>
                  </a:lnTo>
                  <a:lnTo>
                    <a:pt x="180" y="982"/>
                  </a:lnTo>
                  <a:lnTo>
                    <a:pt x="180" y="982"/>
                  </a:lnTo>
                  <a:lnTo>
                    <a:pt x="178" y="982"/>
                  </a:lnTo>
                  <a:lnTo>
                    <a:pt x="178" y="982"/>
                  </a:lnTo>
                  <a:lnTo>
                    <a:pt x="178" y="982"/>
                  </a:lnTo>
                  <a:lnTo>
                    <a:pt x="178" y="982"/>
                  </a:lnTo>
                  <a:lnTo>
                    <a:pt x="178" y="982"/>
                  </a:lnTo>
                  <a:lnTo>
                    <a:pt x="175" y="982"/>
                  </a:lnTo>
                  <a:lnTo>
                    <a:pt x="175" y="980"/>
                  </a:lnTo>
                  <a:lnTo>
                    <a:pt x="175" y="980"/>
                  </a:lnTo>
                  <a:lnTo>
                    <a:pt x="173" y="977"/>
                  </a:lnTo>
                  <a:lnTo>
                    <a:pt x="173" y="977"/>
                  </a:lnTo>
                  <a:lnTo>
                    <a:pt x="171" y="977"/>
                  </a:lnTo>
                  <a:lnTo>
                    <a:pt x="173" y="980"/>
                  </a:lnTo>
                  <a:lnTo>
                    <a:pt x="173" y="982"/>
                  </a:lnTo>
                  <a:lnTo>
                    <a:pt x="173" y="982"/>
                  </a:lnTo>
                  <a:lnTo>
                    <a:pt x="173" y="982"/>
                  </a:lnTo>
                  <a:lnTo>
                    <a:pt x="175" y="982"/>
                  </a:lnTo>
                  <a:lnTo>
                    <a:pt x="175" y="985"/>
                  </a:lnTo>
                  <a:lnTo>
                    <a:pt x="175" y="985"/>
                  </a:lnTo>
                  <a:lnTo>
                    <a:pt x="175" y="985"/>
                  </a:lnTo>
                  <a:lnTo>
                    <a:pt x="178" y="985"/>
                  </a:lnTo>
                  <a:lnTo>
                    <a:pt x="178" y="985"/>
                  </a:lnTo>
                  <a:lnTo>
                    <a:pt x="180" y="987"/>
                  </a:lnTo>
                  <a:lnTo>
                    <a:pt x="180" y="989"/>
                  </a:lnTo>
                  <a:lnTo>
                    <a:pt x="180" y="989"/>
                  </a:lnTo>
                  <a:lnTo>
                    <a:pt x="183" y="992"/>
                  </a:lnTo>
                  <a:lnTo>
                    <a:pt x="183" y="992"/>
                  </a:lnTo>
                  <a:lnTo>
                    <a:pt x="183" y="992"/>
                  </a:lnTo>
                  <a:lnTo>
                    <a:pt x="183" y="994"/>
                  </a:lnTo>
                  <a:lnTo>
                    <a:pt x="183" y="994"/>
                  </a:lnTo>
                  <a:lnTo>
                    <a:pt x="183" y="994"/>
                  </a:lnTo>
                  <a:lnTo>
                    <a:pt x="183" y="996"/>
                  </a:lnTo>
                  <a:lnTo>
                    <a:pt x="187" y="1001"/>
                  </a:lnTo>
                  <a:lnTo>
                    <a:pt x="187" y="1001"/>
                  </a:lnTo>
                  <a:lnTo>
                    <a:pt x="185" y="1001"/>
                  </a:lnTo>
                  <a:lnTo>
                    <a:pt x="185" y="1003"/>
                  </a:lnTo>
                  <a:lnTo>
                    <a:pt x="185" y="1003"/>
                  </a:lnTo>
                  <a:lnTo>
                    <a:pt x="187" y="1003"/>
                  </a:lnTo>
                  <a:lnTo>
                    <a:pt x="187" y="1003"/>
                  </a:lnTo>
                  <a:lnTo>
                    <a:pt x="187" y="1003"/>
                  </a:lnTo>
                  <a:lnTo>
                    <a:pt x="187" y="1003"/>
                  </a:lnTo>
                  <a:lnTo>
                    <a:pt x="187" y="1003"/>
                  </a:lnTo>
                  <a:lnTo>
                    <a:pt x="190" y="1003"/>
                  </a:lnTo>
                  <a:lnTo>
                    <a:pt x="190" y="1003"/>
                  </a:lnTo>
                  <a:lnTo>
                    <a:pt x="190" y="1003"/>
                  </a:lnTo>
                  <a:lnTo>
                    <a:pt x="190" y="1003"/>
                  </a:lnTo>
                  <a:lnTo>
                    <a:pt x="190" y="1003"/>
                  </a:lnTo>
                  <a:lnTo>
                    <a:pt x="192" y="1003"/>
                  </a:lnTo>
                  <a:lnTo>
                    <a:pt x="192" y="1003"/>
                  </a:lnTo>
                  <a:lnTo>
                    <a:pt x="192" y="1006"/>
                  </a:lnTo>
                  <a:lnTo>
                    <a:pt x="192" y="1006"/>
                  </a:lnTo>
                  <a:lnTo>
                    <a:pt x="192" y="1006"/>
                  </a:lnTo>
                  <a:lnTo>
                    <a:pt x="192" y="1006"/>
                  </a:lnTo>
                  <a:lnTo>
                    <a:pt x="192" y="1006"/>
                  </a:lnTo>
                  <a:lnTo>
                    <a:pt x="194" y="1006"/>
                  </a:lnTo>
                  <a:lnTo>
                    <a:pt x="194" y="1006"/>
                  </a:lnTo>
                  <a:lnTo>
                    <a:pt x="194" y="1006"/>
                  </a:lnTo>
                  <a:lnTo>
                    <a:pt x="192" y="1003"/>
                  </a:lnTo>
                  <a:close/>
                  <a:moveTo>
                    <a:pt x="149" y="937"/>
                  </a:moveTo>
                  <a:lnTo>
                    <a:pt x="149" y="937"/>
                  </a:lnTo>
                  <a:lnTo>
                    <a:pt x="147" y="937"/>
                  </a:lnTo>
                  <a:lnTo>
                    <a:pt x="147" y="937"/>
                  </a:lnTo>
                  <a:lnTo>
                    <a:pt x="145" y="937"/>
                  </a:lnTo>
                  <a:lnTo>
                    <a:pt x="142" y="940"/>
                  </a:lnTo>
                  <a:lnTo>
                    <a:pt x="142" y="942"/>
                  </a:lnTo>
                  <a:lnTo>
                    <a:pt x="142" y="942"/>
                  </a:lnTo>
                  <a:lnTo>
                    <a:pt x="140" y="942"/>
                  </a:lnTo>
                  <a:lnTo>
                    <a:pt x="140" y="942"/>
                  </a:lnTo>
                  <a:lnTo>
                    <a:pt x="140" y="942"/>
                  </a:lnTo>
                  <a:lnTo>
                    <a:pt x="140" y="942"/>
                  </a:lnTo>
                  <a:lnTo>
                    <a:pt x="138" y="942"/>
                  </a:lnTo>
                  <a:lnTo>
                    <a:pt x="138" y="942"/>
                  </a:lnTo>
                  <a:lnTo>
                    <a:pt x="138" y="942"/>
                  </a:lnTo>
                  <a:lnTo>
                    <a:pt x="135" y="942"/>
                  </a:lnTo>
                  <a:lnTo>
                    <a:pt x="135" y="942"/>
                  </a:lnTo>
                  <a:lnTo>
                    <a:pt x="135" y="942"/>
                  </a:lnTo>
                  <a:lnTo>
                    <a:pt x="133" y="942"/>
                  </a:lnTo>
                  <a:lnTo>
                    <a:pt x="133" y="942"/>
                  </a:lnTo>
                  <a:lnTo>
                    <a:pt x="130" y="942"/>
                  </a:lnTo>
                  <a:lnTo>
                    <a:pt x="130" y="944"/>
                  </a:lnTo>
                  <a:lnTo>
                    <a:pt x="130" y="947"/>
                  </a:lnTo>
                  <a:lnTo>
                    <a:pt x="130" y="947"/>
                  </a:lnTo>
                  <a:lnTo>
                    <a:pt x="130" y="947"/>
                  </a:lnTo>
                  <a:lnTo>
                    <a:pt x="130" y="947"/>
                  </a:lnTo>
                  <a:lnTo>
                    <a:pt x="130" y="949"/>
                  </a:lnTo>
                  <a:lnTo>
                    <a:pt x="130" y="949"/>
                  </a:lnTo>
                  <a:lnTo>
                    <a:pt x="133" y="947"/>
                  </a:lnTo>
                  <a:lnTo>
                    <a:pt x="133" y="947"/>
                  </a:lnTo>
                  <a:lnTo>
                    <a:pt x="135" y="944"/>
                  </a:lnTo>
                  <a:lnTo>
                    <a:pt x="135" y="944"/>
                  </a:lnTo>
                  <a:lnTo>
                    <a:pt x="135" y="944"/>
                  </a:lnTo>
                  <a:lnTo>
                    <a:pt x="138" y="944"/>
                  </a:lnTo>
                  <a:lnTo>
                    <a:pt x="140" y="944"/>
                  </a:lnTo>
                  <a:lnTo>
                    <a:pt x="138" y="944"/>
                  </a:lnTo>
                  <a:lnTo>
                    <a:pt x="138" y="947"/>
                  </a:lnTo>
                  <a:lnTo>
                    <a:pt x="140" y="947"/>
                  </a:lnTo>
                  <a:lnTo>
                    <a:pt x="140" y="944"/>
                  </a:lnTo>
                  <a:lnTo>
                    <a:pt x="140" y="944"/>
                  </a:lnTo>
                  <a:lnTo>
                    <a:pt x="140" y="944"/>
                  </a:lnTo>
                  <a:lnTo>
                    <a:pt x="142" y="947"/>
                  </a:lnTo>
                  <a:lnTo>
                    <a:pt x="142" y="947"/>
                  </a:lnTo>
                  <a:lnTo>
                    <a:pt x="142" y="947"/>
                  </a:lnTo>
                  <a:lnTo>
                    <a:pt x="142" y="947"/>
                  </a:lnTo>
                  <a:lnTo>
                    <a:pt x="142" y="947"/>
                  </a:lnTo>
                  <a:lnTo>
                    <a:pt x="142" y="947"/>
                  </a:lnTo>
                  <a:lnTo>
                    <a:pt x="142" y="947"/>
                  </a:lnTo>
                  <a:lnTo>
                    <a:pt x="145" y="947"/>
                  </a:lnTo>
                  <a:lnTo>
                    <a:pt x="145" y="947"/>
                  </a:lnTo>
                  <a:lnTo>
                    <a:pt x="145" y="947"/>
                  </a:lnTo>
                  <a:lnTo>
                    <a:pt x="145" y="947"/>
                  </a:lnTo>
                  <a:lnTo>
                    <a:pt x="142" y="944"/>
                  </a:lnTo>
                  <a:lnTo>
                    <a:pt x="142" y="944"/>
                  </a:lnTo>
                  <a:lnTo>
                    <a:pt x="142" y="944"/>
                  </a:lnTo>
                  <a:lnTo>
                    <a:pt x="145" y="944"/>
                  </a:lnTo>
                  <a:lnTo>
                    <a:pt x="145" y="942"/>
                  </a:lnTo>
                  <a:lnTo>
                    <a:pt x="147" y="942"/>
                  </a:lnTo>
                  <a:lnTo>
                    <a:pt x="147" y="942"/>
                  </a:lnTo>
                  <a:lnTo>
                    <a:pt x="147" y="942"/>
                  </a:lnTo>
                  <a:lnTo>
                    <a:pt x="147" y="940"/>
                  </a:lnTo>
                  <a:lnTo>
                    <a:pt x="149" y="940"/>
                  </a:lnTo>
                  <a:lnTo>
                    <a:pt x="149" y="940"/>
                  </a:lnTo>
                  <a:lnTo>
                    <a:pt x="149" y="940"/>
                  </a:lnTo>
                  <a:lnTo>
                    <a:pt x="149" y="940"/>
                  </a:lnTo>
                  <a:lnTo>
                    <a:pt x="149" y="940"/>
                  </a:lnTo>
                  <a:lnTo>
                    <a:pt x="149" y="937"/>
                  </a:lnTo>
                  <a:lnTo>
                    <a:pt x="149" y="937"/>
                  </a:lnTo>
                  <a:close/>
                  <a:moveTo>
                    <a:pt x="618" y="568"/>
                  </a:moveTo>
                  <a:lnTo>
                    <a:pt x="618" y="568"/>
                  </a:lnTo>
                  <a:lnTo>
                    <a:pt x="618" y="568"/>
                  </a:lnTo>
                  <a:lnTo>
                    <a:pt x="618" y="568"/>
                  </a:lnTo>
                  <a:lnTo>
                    <a:pt x="618" y="566"/>
                  </a:lnTo>
                  <a:lnTo>
                    <a:pt x="618" y="566"/>
                  </a:lnTo>
                  <a:lnTo>
                    <a:pt x="618" y="566"/>
                  </a:lnTo>
                  <a:lnTo>
                    <a:pt x="618" y="566"/>
                  </a:lnTo>
                  <a:lnTo>
                    <a:pt x="618" y="563"/>
                  </a:lnTo>
                  <a:lnTo>
                    <a:pt x="618" y="563"/>
                  </a:lnTo>
                  <a:lnTo>
                    <a:pt x="618" y="563"/>
                  </a:lnTo>
                  <a:lnTo>
                    <a:pt x="615" y="566"/>
                  </a:lnTo>
                  <a:lnTo>
                    <a:pt x="615" y="566"/>
                  </a:lnTo>
                  <a:lnTo>
                    <a:pt x="615" y="566"/>
                  </a:lnTo>
                  <a:lnTo>
                    <a:pt x="618" y="568"/>
                  </a:lnTo>
                  <a:close/>
                  <a:moveTo>
                    <a:pt x="604" y="1046"/>
                  </a:moveTo>
                  <a:lnTo>
                    <a:pt x="604" y="1046"/>
                  </a:lnTo>
                  <a:lnTo>
                    <a:pt x="604" y="1046"/>
                  </a:lnTo>
                  <a:lnTo>
                    <a:pt x="604" y="1046"/>
                  </a:lnTo>
                  <a:lnTo>
                    <a:pt x="604" y="1046"/>
                  </a:lnTo>
                  <a:lnTo>
                    <a:pt x="604" y="1046"/>
                  </a:lnTo>
                  <a:lnTo>
                    <a:pt x="601" y="1046"/>
                  </a:lnTo>
                  <a:lnTo>
                    <a:pt x="601" y="1046"/>
                  </a:lnTo>
                  <a:lnTo>
                    <a:pt x="601" y="1046"/>
                  </a:lnTo>
                  <a:lnTo>
                    <a:pt x="601" y="1044"/>
                  </a:lnTo>
                  <a:lnTo>
                    <a:pt x="601" y="1044"/>
                  </a:lnTo>
                  <a:lnTo>
                    <a:pt x="599" y="1044"/>
                  </a:lnTo>
                  <a:lnTo>
                    <a:pt x="599" y="1044"/>
                  </a:lnTo>
                  <a:lnTo>
                    <a:pt x="596" y="1044"/>
                  </a:lnTo>
                  <a:lnTo>
                    <a:pt x="596" y="1046"/>
                  </a:lnTo>
                  <a:lnTo>
                    <a:pt x="596" y="1046"/>
                  </a:lnTo>
                  <a:lnTo>
                    <a:pt x="594" y="1046"/>
                  </a:lnTo>
                  <a:lnTo>
                    <a:pt x="594" y="1044"/>
                  </a:lnTo>
                  <a:lnTo>
                    <a:pt x="594" y="1044"/>
                  </a:lnTo>
                  <a:lnTo>
                    <a:pt x="592" y="1046"/>
                  </a:lnTo>
                  <a:lnTo>
                    <a:pt x="592" y="1046"/>
                  </a:lnTo>
                  <a:lnTo>
                    <a:pt x="592" y="1046"/>
                  </a:lnTo>
                  <a:lnTo>
                    <a:pt x="592" y="1048"/>
                  </a:lnTo>
                  <a:lnTo>
                    <a:pt x="592" y="1048"/>
                  </a:lnTo>
                  <a:lnTo>
                    <a:pt x="592" y="1048"/>
                  </a:lnTo>
                  <a:lnTo>
                    <a:pt x="592" y="1048"/>
                  </a:lnTo>
                  <a:lnTo>
                    <a:pt x="594" y="1048"/>
                  </a:lnTo>
                  <a:lnTo>
                    <a:pt x="594" y="1048"/>
                  </a:lnTo>
                  <a:lnTo>
                    <a:pt x="594" y="1048"/>
                  </a:lnTo>
                  <a:lnTo>
                    <a:pt x="596" y="1048"/>
                  </a:lnTo>
                  <a:lnTo>
                    <a:pt x="596" y="1048"/>
                  </a:lnTo>
                  <a:lnTo>
                    <a:pt x="599" y="1048"/>
                  </a:lnTo>
                  <a:lnTo>
                    <a:pt x="599" y="1051"/>
                  </a:lnTo>
                  <a:lnTo>
                    <a:pt x="601" y="1051"/>
                  </a:lnTo>
                  <a:lnTo>
                    <a:pt x="601" y="1051"/>
                  </a:lnTo>
                  <a:lnTo>
                    <a:pt x="601" y="1051"/>
                  </a:lnTo>
                  <a:lnTo>
                    <a:pt x="601" y="1051"/>
                  </a:lnTo>
                  <a:lnTo>
                    <a:pt x="601" y="1051"/>
                  </a:lnTo>
                  <a:lnTo>
                    <a:pt x="604" y="1048"/>
                  </a:lnTo>
                  <a:lnTo>
                    <a:pt x="604" y="1048"/>
                  </a:lnTo>
                  <a:lnTo>
                    <a:pt x="604" y="1048"/>
                  </a:lnTo>
                  <a:lnTo>
                    <a:pt x="604" y="1048"/>
                  </a:lnTo>
                  <a:lnTo>
                    <a:pt x="604" y="1046"/>
                  </a:lnTo>
                  <a:lnTo>
                    <a:pt x="604" y="1046"/>
                  </a:lnTo>
                  <a:lnTo>
                    <a:pt x="604" y="1046"/>
                  </a:lnTo>
                  <a:close/>
                  <a:moveTo>
                    <a:pt x="606" y="1037"/>
                  </a:moveTo>
                  <a:lnTo>
                    <a:pt x="606" y="1037"/>
                  </a:lnTo>
                  <a:lnTo>
                    <a:pt x="604" y="1037"/>
                  </a:lnTo>
                  <a:lnTo>
                    <a:pt x="604" y="1037"/>
                  </a:lnTo>
                  <a:lnTo>
                    <a:pt x="604" y="1039"/>
                  </a:lnTo>
                  <a:lnTo>
                    <a:pt x="604" y="1039"/>
                  </a:lnTo>
                  <a:lnTo>
                    <a:pt x="604" y="1039"/>
                  </a:lnTo>
                  <a:lnTo>
                    <a:pt x="604" y="1041"/>
                  </a:lnTo>
                  <a:lnTo>
                    <a:pt x="604" y="1041"/>
                  </a:lnTo>
                  <a:lnTo>
                    <a:pt x="604" y="1041"/>
                  </a:lnTo>
                  <a:lnTo>
                    <a:pt x="604" y="1041"/>
                  </a:lnTo>
                  <a:lnTo>
                    <a:pt x="606" y="1039"/>
                  </a:lnTo>
                  <a:lnTo>
                    <a:pt x="606" y="1039"/>
                  </a:lnTo>
                  <a:lnTo>
                    <a:pt x="606" y="1039"/>
                  </a:lnTo>
                  <a:lnTo>
                    <a:pt x="606" y="1037"/>
                  </a:lnTo>
                  <a:lnTo>
                    <a:pt x="606" y="1037"/>
                  </a:lnTo>
                  <a:lnTo>
                    <a:pt x="606" y="1037"/>
                  </a:lnTo>
                  <a:close/>
                  <a:moveTo>
                    <a:pt x="656" y="831"/>
                  </a:moveTo>
                  <a:lnTo>
                    <a:pt x="656" y="831"/>
                  </a:lnTo>
                  <a:lnTo>
                    <a:pt x="656" y="831"/>
                  </a:lnTo>
                  <a:lnTo>
                    <a:pt x="658" y="833"/>
                  </a:lnTo>
                  <a:lnTo>
                    <a:pt x="658" y="833"/>
                  </a:lnTo>
                  <a:lnTo>
                    <a:pt x="660" y="833"/>
                  </a:lnTo>
                  <a:lnTo>
                    <a:pt x="660" y="831"/>
                  </a:lnTo>
                  <a:lnTo>
                    <a:pt x="663" y="831"/>
                  </a:lnTo>
                  <a:lnTo>
                    <a:pt x="663" y="831"/>
                  </a:lnTo>
                  <a:lnTo>
                    <a:pt x="660" y="828"/>
                  </a:lnTo>
                  <a:lnTo>
                    <a:pt x="660" y="828"/>
                  </a:lnTo>
                  <a:lnTo>
                    <a:pt x="660" y="828"/>
                  </a:lnTo>
                  <a:lnTo>
                    <a:pt x="658" y="828"/>
                  </a:lnTo>
                  <a:lnTo>
                    <a:pt x="656" y="826"/>
                  </a:lnTo>
                  <a:lnTo>
                    <a:pt x="653" y="826"/>
                  </a:lnTo>
                  <a:lnTo>
                    <a:pt x="653" y="828"/>
                  </a:lnTo>
                  <a:lnTo>
                    <a:pt x="656" y="831"/>
                  </a:lnTo>
                  <a:close/>
                  <a:moveTo>
                    <a:pt x="594" y="1041"/>
                  </a:moveTo>
                  <a:lnTo>
                    <a:pt x="592" y="1041"/>
                  </a:lnTo>
                  <a:lnTo>
                    <a:pt x="592" y="1041"/>
                  </a:lnTo>
                  <a:lnTo>
                    <a:pt x="589" y="1039"/>
                  </a:lnTo>
                  <a:lnTo>
                    <a:pt x="589" y="1039"/>
                  </a:lnTo>
                  <a:lnTo>
                    <a:pt x="589" y="1041"/>
                  </a:lnTo>
                  <a:lnTo>
                    <a:pt x="589" y="1041"/>
                  </a:lnTo>
                  <a:lnTo>
                    <a:pt x="589" y="1041"/>
                  </a:lnTo>
                  <a:lnTo>
                    <a:pt x="589" y="1041"/>
                  </a:lnTo>
                  <a:lnTo>
                    <a:pt x="589" y="1044"/>
                  </a:lnTo>
                  <a:lnTo>
                    <a:pt x="589" y="1044"/>
                  </a:lnTo>
                  <a:lnTo>
                    <a:pt x="589" y="1044"/>
                  </a:lnTo>
                  <a:lnTo>
                    <a:pt x="592" y="1044"/>
                  </a:lnTo>
                  <a:lnTo>
                    <a:pt x="592" y="1044"/>
                  </a:lnTo>
                  <a:lnTo>
                    <a:pt x="594" y="1041"/>
                  </a:lnTo>
                  <a:close/>
                  <a:moveTo>
                    <a:pt x="589" y="1048"/>
                  </a:moveTo>
                  <a:lnTo>
                    <a:pt x="587" y="1048"/>
                  </a:lnTo>
                  <a:lnTo>
                    <a:pt x="587" y="1048"/>
                  </a:lnTo>
                  <a:lnTo>
                    <a:pt x="587" y="1048"/>
                  </a:lnTo>
                  <a:lnTo>
                    <a:pt x="587" y="1046"/>
                  </a:lnTo>
                  <a:lnTo>
                    <a:pt x="585" y="1046"/>
                  </a:lnTo>
                  <a:lnTo>
                    <a:pt x="585" y="1046"/>
                  </a:lnTo>
                  <a:lnTo>
                    <a:pt x="585" y="1048"/>
                  </a:lnTo>
                  <a:lnTo>
                    <a:pt x="585" y="1048"/>
                  </a:lnTo>
                  <a:lnTo>
                    <a:pt x="585" y="1048"/>
                  </a:lnTo>
                  <a:lnTo>
                    <a:pt x="585" y="1048"/>
                  </a:lnTo>
                  <a:lnTo>
                    <a:pt x="585" y="1051"/>
                  </a:lnTo>
                  <a:lnTo>
                    <a:pt x="587" y="1051"/>
                  </a:lnTo>
                  <a:lnTo>
                    <a:pt x="589" y="1051"/>
                  </a:lnTo>
                  <a:lnTo>
                    <a:pt x="589" y="1051"/>
                  </a:lnTo>
                  <a:lnTo>
                    <a:pt x="589" y="1051"/>
                  </a:lnTo>
                  <a:lnTo>
                    <a:pt x="589" y="1051"/>
                  </a:lnTo>
                  <a:lnTo>
                    <a:pt x="589" y="1048"/>
                  </a:lnTo>
                  <a:lnTo>
                    <a:pt x="589" y="1048"/>
                  </a:lnTo>
                  <a:close/>
                  <a:moveTo>
                    <a:pt x="641" y="790"/>
                  </a:moveTo>
                  <a:lnTo>
                    <a:pt x="641" y="790"/>
                  </a:lnTo>
                  <a:lnTo>
                    <a:pt x="644" y="790"/>
                  </a:lnTo>
                  <a:lnTo>
                    <a:pt x="644" y="790"/>
                  </a:lnTo>
                  <a:lnTo>
                    <a:pt x="644" y="793"/>
                  </a:lnTo>
                  <a:lnTo>
                    <a:pt x="646" y="793"/>
                  </a:lnTo>
                  <a:lnTo>
                    <a:pt x="646" y="793"/>
                  </a:lnTo>
                  <a:lnTo>
                    <a:pt x="644" y="793"/>
                  </a:lnTo>
                  <a:lnTo>
                    <a:pt x="644" y="795"/>
                  </a:lnTo>
                  <a:lnTo>
                    <a:pt x="644" y="795"/>
                  </a:lnTo>
                  <a:lnTo>
                    <a:pt x="646" y="793"/>
                  </a:lnTo>
                  <a:lnTo>
                    <a:pt x="646" y="793"/>
                  </a:lnTo>
                  <a:lnTo>
                    <a:pt x="646" y="793"/>
                  </a:lnTo>
                  <a:lnTo>
                    <a:pt x="649" y="793"/>
                  </a:lnTo>
                  <a:lnTo>
                    <a:pt x="649" y="793"/>
                  </a:lnTo>
                  <a:lnTo>
                    <a:pt x="649" y="790"/>
                  </a:lnTo>
                  <a:lnTo>
                    <a:pt x="649" y="790"/>
                  </a:lnTo>
                  <a:lnTo>
                    <a:pt x="649" y="790"/>
                  </a:lnTo>
                  <a:lnTo>
                    <a:pt x="651" y="790"/>
                  </a:lnTo>
                  <a:lnTo>
                    <a:pt x="651" y="790"/>
                  </a:lnTo>
                  <a:lnTo>
                    <a:pt x="651" y="788"/>
                  </a:lnTo>
                  <a:lnTo>
                    <a:pt x="651" y="788"/>
                  </a:lnTo>
                  <a:lnTo>
                    <a:pt x="651" y="788"/>
                  </a:lnTo>
                  <a:lnTo>
                    <a:pt x="651" y="788"/>
                  </a:lnTo>
                  <a:lnTo>
                    <a:pt x="651" y="788"/>
                  </a:lnTo>
                  <a:lnTo>
                    <a:pt x="651" y="788"/>
                  </a:lnTo>
                  <a:lnTo>
                    <a:pt x="646" y="788"/>
                  </a:lnTo>
                  <a:lnTo>
                    <a:pt x="646" y="788"/>
                  </a:lnTo>
                  <a:lnTo>
                    <a:pt x="644" y="788"/>
                  </a:lnTo>
                  <a:lnTo>
                    <a:pt x="644" y="788"/>
                  </a:lnTo>
                  <a:lnTo>
                    <a:pt x="644" y="788"/>
                  </a:lnTo>
                  <a:lnTo>
                    <a:pt x="644" y="788"/>
                  </a:lnTo>
                  <a:lnTo>
                    <a:pt x="641" y="788"/>
                  </a:lnTo>
                  <a:lnTo>
                    <a:pt x="641" y="788"/>
                  </a:lnTo>
                  <a:lnTo>
                    <a:pt x="641" y="788"/>
                  </a:lnTo>
                  <a:lnTo>
                    <a:pt x="641" y="790"/>
                  </a:lnTo>
                  <a:lnTo>
                    <a:pt x="641" y="790"/>
                  </a:lnTo>
                  <a:lnTo>
                    <a:pt x="641" y="790"/>
                  </a:lnTo>
                  <a:close/>
                  <a:moveTo>
                    <a:pt x="568" y="1048"/>
                  </a:moveTo>
                  <a:lnTo>
                    <a:pt x="568" y="1048"/>
                  </a:lnTo>
                  <a:lnTo>
                    <a:pt x="568" y="1048"/>
                  </a:lnTo>
                  <a:lnTo>
                    <a:pt x="568" y="1048"/>
                  </a:lnTo>
                  <a:lnTo>
                    <a:pt x="568" y="1048"/>
                  </a:lnTo>
                  <a:lnTo>
                    <a:pt x="566" y="1048"/>
                  </a:lnTo>
                  <a:lnTo>
                    <a:pt x="566" y="1048"/>
                  </a:lnTo>
                  <a:lnTo>
                    <a:pt x="566" y="1048"/>
                  </a:lnTo>
                  <a:lnTo>
                    <a:pt x="566" y="1048"/>
                  </a:lnTo>
                  <a:lnTo>
                    <a:pt x="563" y="1048"/>
                  </a:lnTo>
                  <a:lnTo>
                    <a:pt x="563" y="1048"/>
                  </a:lnTo>
                  <a:lnTo>
                    <a:pt x="563" y="1048"/>
                  </a:lnTo>
                  <a:lnTo>
                    <a:pt x="563" y="1048"/>
                  </a:lnTo>
                  <a:lnTo>
                    <a:pt x="563" y="1048"/>
                  </a:lnTo>
                  <a:lnTo>
                    <a:pt x="563" y="1048"/>
                  </a:lnTo>
                  <a:lnTo>
                    <a:pt x="559" y="1051"/>
                  </a:lnTo>
                  <a:lnTo>
                    <a:pt x="559" y="1053"/>
                  </a:lnTo>
                  <a:lnTo>
                    <a:pt x="559" y="1056"/>
                  </a:lnTo>
                  <a:lnTo>
                    <a:pt x="559" y="1056"/>
                  </a:lnTo>
                  <a:lnTo>
                    <a:pt x="559" y="1056"/>
                  </a:lnTo>
                  <a:lnTo>
                    <a:pt x="559" y="1056"/>
                  </a:lnTo>
                  <a:lnTo>
                    <a:pt x="561" y="1056"/>
                  </a:lnTo>
                  <a:lnTo>
                    <a:pt x="561" y="1056"/>
                  </a:lnTo>
                  <a:lnTo>
                    <a:pt x="561" y="1053"/>
                  </a:lnTo>
                  <a:lnTo>
                    <a:pt x="563" y="1053"/>
                  </a:lnTo>
                  <a:lnTo>
                    <a:pt x="566" y="1053"/>
                  </a:lnTo>
                  <a:lnTo>
                    <a:pt x="566" y="1056"/>
                  </a:lnTo>
                  <a:lnTo>
                    <a:pt x="566" y="1053"/>
                  </a:lnTo>
                  <a:lnTo>
                    <a:pt x="568" y="1053"/>
                  </a:lnTo>
                  <a:lnTo>
                    <a:pt x="568" y="1051"/>
                  </a:lnTo>
                  <a:lnTo>
                    <a:pt x="570" y="1051"/>
                  </a:lnTo>
                  <a:lnTo>
                    <a:pt x="570" y="1051"/>
                  </a:lnTo>
                  <a:lnTo>
                    <a:pt x="570" y="1051"/>
                  </a:lnTo>
                  <a:lnTo>
                    <a:pt x="570" y="1051"/>
                  </a:lnTo>
                  <a:lnTo>
                    <a:pt x="568" y="1048"/>
                  </a:lnTo>
                  <a:close/>
                  <a:moveTo>
                    <a:pt x="675" y="1030"/>
                  </a:moveTo>
                  <a:lnTo>
                    <a:pt x="675" y="1030"/>
                  </a:lnTo>
                  <a:lnTo>
                    <a:pt x="675" y="1030"/>
                  </a:lnTo>
                  <a:lnTo>
                    <a:pt x="675" y="1030"/>
                  </a:lnTo>
                  <a:lnTo>
                    <a:pt x="675" y="1030"/>
                  </a:lnTo>
                  <a:lnTo>
                    <a:pt x="677" y="1027"/>
                  </a:lnTo>
                  <a:lnTo>
                    <a:pt x="677" y="1025"/>
                  </a:lnTo>
                  <a:lnTo>
                    <a:pt x="679" y="1025"/>
                  </a:lnTo>
                  <a:lnTo>
                    <a:pt x="679" y="1022"/>
                  </a:lnTo>
                  <a:lnTo>
                    <a:pt x="677" y="1022"/>
                  </a:lnTo>
                  <a:lnTo>
                    <a:pt x="675" y="1022"/>
                  </a:lnTo>
                  <a:lnTo>
                    <a:pt x="675" y="1022"/>
                  </a:lnTo>
                  <a:lnTo>
                    <a:pt x="672" y="1022"/>
                  </a:lnTo>
                  <a:lnTo>
                    <a:pt x="672" y="1020"/>
                  </a:lnTo>
                  <a:lnTo>
                    <a:pt x="672" y="1020"/>
                  </a:lnTo>
                  <a:lnTo>
                    <a:pt x="670" y="1020"/>
                  </a:lnTo>
                  <a:lnTo>
                    <a:pt x="670" y="1020"/>
                  </a:lnTo>
                  <a:lnTo>
                    <a:pt x="667" y="1020"/>
                  </a:lnTo>
                  <a:lnTo>
                    <a:pt x="667" y="1020"/>
                  </a:lnTo>
                  <a:lnTo>
                    <a:pt x="665" y="1020"/>
                  </a:lnTo>
                  <a:lnTo>
                    <a:pt x="663" y="1020"/>
                  </a:lnTo>
                  <a:lnTo>
                    <a:pt x="663" y="1020"/>
                  </a:lnTo>
                  <a:lnTo>
                    <a:pt x="660" y="1022"/>
                  </a:lnTo>
                  <a:lnTo>
                    <a:pt x="658" y="1022"/>
                  </a:lnTo>
                  <a:lnTo>
                    <a:pt x="658" y="1022"/>
                  </a:lnTo>
                  <a:lnTo>
                    <a:pt x="658" y="1022"/>
                  </a:lnTo>
                  <a:lnTo>
                    <a:pt x="656" y="1025"/>
                  </a:lnTo>
                  <a:lnTo>
                    <a:pt x="656" y="1025"/>
                  </a:lnTo>
                  <a:lnTo>
                    <a:pt x="656" y="1025"/>
                  </a:lnTo>
                  <a:lnTo>
                    <a:pt x="656" y="1027"/>
                  </a:lnTo>
                  <a:lnTo>
                    <a:pt x="656" y="1027"/>
                  </a:lnTo>
                  <a:lnTo>
                    <a:pt x="656" y="1027"/>
                  </a:lnTo>
                  <a:lnTo>
                    <a:pt x="656" y="1030"/>
                  </a:lnTo>
                  <a:lnTo>
                    <a:pt x="656" y="1030"/>
                  </a:lnTo>
                  <a:lnTo>
                    <a:pt x="653" y="1030"/>
                  </a:lnTo>
                  <a:lnTo>
                    <a:pt x="653" y="1030"/>
                  </a:lnTo>
                  <a:lnTo>
                    <a:pt x="656" y="1030"/>
                  </a:lnTo>
                  <a:lnTo>
                    <a:pt x="656" y="1030"/>
                  </a:lnTo>
                  <a:lnTo>
                    <a:pt x="656" y="1032"/>
                  </a:lnTo>
                  <a:lnTo>
                    <a:pt x="656" y="1032"/>
                  </a:lnTo>
                  <a:lnTo>
                    <a:pt x="656" y="1032"/>
                  </a:lnTo>
                  <a:lnTo>
                    <a:pt x="656" y="1032"/>
                  </a:lnTo>
                  <a:lnTo>
                    <a:pt x="656" y="1032"/>
                  </a:lnTo>
                  <a:lnTo>
                    <a:pt x="656" y="1034"/>
                  </a:lnTo>
                  <a:lnTo>
                    <a:pt x="656" y="1034"/>
                  </a:lnTo>
                  <a:lnTo>
                    <a:pt x="653" y="1034"/>
                  </a:lnTo>
                  <a:lnTo>
                    <a:pt x="653" y="1034"/>
                  </a:lnTo>
                  <a:lnTo>
                    <a:pt x="653" y="1034"/>
                  </a:lnTo>
                  <a:lnTo>
                    <a:pt x="653" y="1034"/>
                  </a:lnTo>
                  <a:lnTo>
                    <a:pt x="653" y="1032"/>
                  </a:lnTo>
                  <a:lnTo>
                    <a:pt x="653" y="1032"/>
                  </a:lnTo>
                  <a:lnTo>
                    <a:pt x="651" y="1032"/>
                  </a:lnTo>
                  <a:lnTo>
                    <a:pt x="651" y="1032"/>
                  </a:lnTo>
                  <a:lnTo>
                    <a:pt x="651" y="1032"/>
                  </a:lnTo>
                  <a:lnTo>
                    <a:pt x="651" y="1034"/>
                  </a:lnTo>
                  <a:lnTo>
                    <a:pt x="649" y="1034"/>
                  </a:lnTo>
                  <a:lnTo>
                    <a:pt x="649" y="1034"/>
                  </a:lnTo>
                  <a:lnTo>
                    <a:pt x="649" y="1034"/>
                  </a:lnTo>
                  <a:lnTo>
                    <a:pt x="649" y="1032"/>
                  </a:lnTo>
                  <a:lnTo>
                    <a:pt x="646" y="1032"/>
                  </a:lnTo>
                  <a:lnTo>
                    <a:pt x="646" y="1032"/>
                  </a:lnTo>
                  <a:lnTo>
                    <a:pt x="646" y="1032"/>
                  </a:lnTo>
                  <a:lnTo>
                    <a:pt x="646" y="1032"/>
                  </a:lnTo>
                  <a:lnTo>
                    <a:pt x="644" y="1034"/>
                  </a:lnTo>
                  <a:lnTo>
                    <a:pt x="644" y="1034"/>
                  </a:lnTo>
                  <a:lnTo>
                    <a:pt x="641" y="1034"/>
                  </a:lnTo>
                  <a:lnTo>
                    <a:pt x="641" y="1037"/>
                  </a:lnTo>
                  <a:lnTo>
                    <a:pt x="639" y="1037"/>
                  </a:lnTo>
                  <a:lnTo>
                    <a:pt x="639" y="1037"/>
                  </a:lnTo>
                  <a:lnTo>
                    <a:pt x="639" y="1039"/>
                  </a:lnTo>
                  <a:lnTo>
                    <a:pt x="639" y="1039"/>
                  </a:lnTo>
                  <a:lnTo>
                    <a:pt x="639" y="1041"/>
                  </a:lnTo>
                  <a:lnTo>
                    <a:pt x="639" y="1041"/>
                  </a:lnTo>
                  <a:lnTo>
                    <a:pt x="637" y="1044"/>
                  </a:lnTo>
                  <a:lnTo>
                    <a:pt x="637" y="1046"/>
                  </a:lnTo>
                  <a:lnTo>
                    <a:pt x="634" y="1044"/>
                  </a:lnTo>
                  <a:lnTo>
                    <a:pt x="634" y="1046"/>
                  </a:lnTo>
                  <a:lnTo>
                    <a:pt x="634" y="1048"/>
                  </a:lnTo>
                  <a:lnTo>
                    <a:pt x="634" y="1048"/>
                  </a:lnTo>
                  <a:lnTo>
                    <a:pt x="632" y="1048"/>
                  </a:lnTo>
                  <a:lnTo>
                    <a:pt x="632" y="1048"/>
                  </a:lnTo>
                  <a:lnTo>
                    <a:pt x="632" y="1048"/>
                  </a:lnTo>
                  <a:lnTo>
                    <a:pt x="630" y="1048"/>
                  </a:lnTo>
                  <a:lnTo>
                    <a:pt x="630" y="1048"/>
                  </a:lnTo>
                  <a:lnTo>
                    <a:pt x="630" y="1051"/>
                  </a:lnTo>
                  <a:lnTo>
                    <a:pt x="630" y="1051"/>
                  </a:lnTo>
                  <a:lnTo>
                    <a:pt x="627" y="1053"/>
                  </a:lnTo>
                  <a:lnTo>
                    <a:pt x="625" y="1051"/>
                  </a:lnTo>
                  <a:lnTo>
                    <a:pt x="625" y="1053"/>
                  </a:lnTo>
                  <a:lnTo>
                    <a:pt x="625" y="1053"/>
                  </a:lnTo>
                  <a:lnTo>
                    <a:pt x="625" y="1053"/>
                  </a:lnTo>
                  <a:lnTo>
                    <a:pt x="625" y="1053"/>
                  </a:lnTo>
                  <a:lnTo>
                    <a:pt x="625" y="1053"/>
                  </a:lnTo>
                  <a:lnTo>
                    <a:pt x="625" y="1053"/>
                  </a:lnTo>
                  <a:lnTo>
                    <a:pt x="625" y="1053"/>
                  </a:lnTo>
                  <a:lnTo>
                    <a:pt x="622" y="1053"/>
                  </a:lnTo>
                  <a:lnTo>
                    <a:pt x="627" y="1053"/>
                  </a:lnTo>
                  <a:lnTo>
                    <a:pt x="627" y="1053"/>
                  </a:lnTo>
                  <a:lnTo>
                    <a:pt x="627" y="1053"/>
                  </a:lnTo>
                  <a:lnTo>
                    <a:pt x="627" y="1053"/>
                  </a:lnTo>
                  <a:lnTo>
                    <a:pt x="627" y="1053"/>
                  </a:lnTo>
                  <a:lnTo>
                    <a:pt x="630" y="1051"/>
                  </a:lnTo>
                  <a:lnTo>
                    <a:pt x="632" y="1051"/>
                  </a:lnTo>
                  <a:lnTo>
                    <a:pt x="632" y="1051"/>
                  </a:lnTo>
                  <a:lnTo>
                    <a:pt x="634" y="1051"/>
                  </a:lnTo>
                  <a:lnTo>
                    <a:pt x="634" y="1051"/>
                  </a:lnTo>
                  <a:lnTo>
                    <a:pt x="634" y="1051"/>
                  </a:lnTo>
                  <a:lnTo>
                    <a:pt x="634" y="1051"/>
                  </a:lnTo>
                  <a:lnTo>
                    <a:pt x="637" y="1051"/>
                  </a:lnTo>
                  <a:lnTo>
                    <a:pt x="637" y="1051"/>
                  </a:lnTo>
                  <a:lnTo>
                    <a:pt x="637" y="1051"/>
                  </a:lnTo>
                  <a:lnTo>
                    <a:pt x="637" y="1051"/>
                  </a:lnTo>
                  <a:lnTo>
                    <a:pt x="637" y="1051"/>
                  </a:lnTo>
                  <a:lnTo>
                    <a:pt x="637" y="1051"/>
                  </a:lnTo>
                  <a:lnTo>
                    <a:pt x="637" y="1048"/>
                  </a:lnTo>
                  <a:lnTo>
                    <a:pt x="637" y="1048"/>
                  </a:lnTo>
                  <a:lnTo>
                    <a:pt x="639" y="1048"/>
                  </a:lnTo>
                  <a:lnTo>
                    <a:pt x="641" y="1048"/>
                  </a:lnTo>
                  <a:lnTo>
                    <a:pt x="641" y="1048"/>
                  </a:lnTo>
                  <a:lnTo>
                    <a:pt x="641" y="1048"/>
                  </a:lnTo>
                  <a:lnTo>
                    <a:pt x="641" y="1048"/>
                  </a:lnTo>
                  <a:lnTo>
                    <a:pt x="644" y="1048"/>
                  </a:lnTo>
                  <a:lnTo>
                    <a:pt x="644" y="1046"/>
                  </a:lnTo>
                  <a:lnTo>
                    <a:pt x="644" y="1046"/>
                  </a:lnTo>
                  <a:lnTo>
                    <a:pt x="646" y="1046"/>
                  </a:lnTo>
                  <a:lnTo>
                    <a:pt x="649" y="1046"/>
                  </a:lnTo>
                  <a:lnTo>
                    <a:pt x="649" y="1046"/>
                  </a:lnTo>
                  <a:lnTo>
                    <a:pt x="649" y="1046"/>
                  </a:lnTo>
                  <a:lnTo>
                    <a:pt x="651" y="1044"/>
                  </a:lnTo>
                  <a:lnTo>
                    <a:pt x="651" y="1044"/>
                  </a:lnTo>
                  <a:lnTo>
                    <a:pt x="653" y="1041"/>
                  </a:lnTo>
                  <a:lnTo>
                    <a:pt x="653" y="1041"/>
                  </a:lnTo>
                  <a:lnTo>
                    <a:pt x="653" y="1039"/>
                  </a:lnTo>
                  <a:lnTo>
                    <a:pt x="656" y="1041"/>
                  </a:lnTo>
                  <a:lnTo>
                    <a:pt x="656" y="1039"/>
                  </a:lnTo>
                  <a:lnTo>
                    <a:pt x="656" y="1039"/>
                  </a:lnTo>
                  <a:lnTo>
                    <a:pt x="656" y="1039"/>
                  </a:lnTo>
                  <a:lnTo>
                    <a:pt x="656" y="1039"/>
                  </a:lnTo>
                  <a:lnTo>
                    <a:pt x="656" y="1037"/>
                  </a:lnTo>
                  <a:lnTo>
                    <a:pt x="658" y="1037"/>
                  </a:lnTo>
                  <a:lnTo>
                    <a:pt x="658" y="1037"/>
                  </a:lnTo>
                  <a:lnTo>
                    <a:pt x="658" y="1037"/>
                  </a:lnTo>
                  <a:lnTo>
                    <a:pt x="660" y="1037"/>
                  </a:lnTo>
                  <a:lnTo>
                    <a:pt x="660" y="1037"/>
                  </a:lnTo>
                  <a:lnTo>
                    <a:pt x="663" y="1037"/>
                  </a:lnTo>
                  <a:lnTo>
                    <a:pt x="663" y="1034"/>
                  </a:lnTo>
                  <a:lnTo>
                    <a:pt x="670" y="1032"/>
                  </a:lnTo>
                  <a:lnTo>
                    <a:pt x="670" y="1032"/>
                  </a:lnTo>
                  <a:lnTo>
                    <a:pt x="672" y="1032"/>
                  </a:lnTo>
                  <a:lnTo>
                    <a:pt x="675" y="1032"/>
                  </a:lnTo>
                  <a:lnTo>
                    <a:pt x="675" y="1032"/>
                  </a:lnTo>
                  <a:lnTo>
                    <a:pt x="675" y="1030"/>
                  </a:lnTo>
                  <a:close/>
                  <a:moveTo>
                    <a:pt x="649" y="1048"/>
                  </a:moveTo>
                  <a:lnTo>
                    <a:pt x="649" y="1048"/>
                  </a:lnTo>
                  <a:lnTo>
                    <a:pt x="649" y="1048"/>
                  </a:lnTo>
                  <a:lnTo>
                    <a:pt x="649" y="1051"/>
                  </a:lnTo>
                  <a:lnTo>
                    <a:pt x="649" y="1051"/>
                  </a:lnTo>
                  <a:lnTo>
                    <a:pt x="649" y="1051"/>
                  </a:lnTo>
                  <a:lnTo>
                    <a:pt x="649" y="1051"/>
                  </a:lnTo>
                  <a:lnTo>
                    <a:pt x="649" y="1051"/>
                  </a:lnTo>
                  <a:lnTo>
                    <a:pt x="649" y="1051"/>
                  </a:lnTo>
                  <a:lnTo>
                    <a:pt x="649" y="1051"/>
                  </a:lnTo>
                  <a:lnTo>
                    <a:pt x="649" y="1048"/>
                  </a:lnTo>
                  <a:lnTo>
                    <a:pt x="649" y="1048"/>
                  </a:lnTo>
                  <a:close/>
                  <a:moveTo>
                    <a:pt x="625" y="589"/>
                  </a:moveTo>
                  <a:lnTo>
                    <a:pt x="625" y="589"/>
                  </a:lnTo>
                  <a:lnTo>
                    <a:pt x="627" y="589"/>
                  </a:lnTo>
                  <a:lnTo>
                    <a:pt x="627" y="589"/>
                  </a:lnTo>
                  <a:lnTo>
                    <a:pt x="630" y="587"/>
                  </a:lnTo>
                  <a:lnTo>
                    <a:pt x="630" y="589"/>
                  </a:lnTo>
                  <a:lnTo>
                    <a:pt x="632" y="589"/>
                  </a:lnTo>
                  <a:lnTo>
                    <a:pt x="632" y="589"/>
                  </a:lnTo>
                  <a:lnTo>
                    <a:pt x="634" y="592"/>
                  </a:lnTo>
                  <a:lnTo>
                    <a:pt x="634" y="592"/>
                  </a:lnTo>
                  <a:lnTo>
                    <a:pt x="634" y="592"/>
                  </a:lnTo>
                  <a:lnTo>
                    <a:pt x="634" y="592"/>
                  </a:lnTo>
                  <a:lnTo>
                    <a:pt x="637" y="592"/>
                  </a:lnTo>
                  <a:lnTo>
                    <a:pt x="637" y="592"/>
                  </a:lnTo>
                  <a:lnTo>
                    <a:pt x="634" y="589"/>
                  </a:lnTo>
                  <a:lnTo>
                    <a:pt x="634" y="589"/>
                  </a:lnTo>
                  <a:lnTo>
                    <a:pt x="632" y="587"/>
                  </a:lnTo>
                  <a:lnTo>
                    <a:pt x="632" y="585"/>
                  </a:lnTo>
                  <a:lnTo>
                    <a:pt x="630" y="585"/>
                  </a:lnTo>
                  <a:lnTo>
                    <a:pt x="627" y="585"/>
                  </a:lnTo>
                  <a:lnTo>
                    <a:pt x="622" y="577"/>
                  </a:lnTo>
                  <a:lnTo>
                    <a:pt x="620" y="575"/>
                  </a:lnTo>
                  <a:lnTo>
                    <a:pt x="620" y="575"/>
                  </a:lnTo>
                  <a:lnTo>
                    <a:pt x="620" y="575"/>
                  </a:lnTo>
                  <a:lnTo>
                    <a:pt x="620" y="573"/>
                  </a:lnTo>
                  <a:lnTo>
                    <a:pt x="620" y="570"/>
                  </a:lnTo>
                  <a:lnTo>
                    <a:pt x="620" y="570"/>
                  </a:lnTo>
                  <a:lnTo>
                    <a:pt x="620" y="570"/>
                  </a:lnTo>
                  <a:lnTo>
                    <a:pt x="620" y="570"/>
                  </a:lnTo>
                  <a:lnTo>
                    <a:pt x="618" y="570"/>
                  </a:lnTo>
                  <a:lnTo>
                    <a:pt x="618" y="570"/>
                  </a:lnTo>
                  <a:lnTo>
                    <a:pt x="618" y="570"/>
                  </a:lnTo>
                  <a:lnTo>
                    <a:pt x="618" y="570"/>
                  </a:lnTo>
                  <a:lnTo>
                    <a:pt x="615" y="570"/>
                  </a:lnTo>
                  <a:lnTo>
                    <a:pt x="615" y="570"/>
                  </a:lnTo>
                  <a:lnTo>
                    <a:pt x="615" y="573"/>
                  </a:lnTo>
                  <a:lnTo>
                    <a:pt x="615" y="573"/>
                  </a:lnTo>
                  <a:lnTo>
                    <a:pt x="615" y="573"/>
                  </a:lnTo>
                  <a:lnTo>
                    <a:pt x="615" y="573"/>
                  </a:lnTo>
                  <a:lnTo>
                    <a:pt x="615" y="573"/>
                  </a:lnTo>
                  <a:lnTo>
                    <a:pt x="615" y="575"/>
                  </a:lnTo>
                  <a:lnTo>
                    <a:pt x="615" y="575"/>
                  </a:lnTo>
                  <a:lnTo>
                    <a:pt x="615" y="575"/>
                  </a:lnTo>
                  <a:lnTo>
                    <a:pt x="615" y="575"/>
                  </a:lnTo>
                  <a:lnTo>
                    <a:pt x="620" y="582"/>
                  </a:lnTo>
                  <a:lnTo>
                    <a:pt x="622" y="582"/>
                  </a:lnTo>
                  <a:lnTo>
                    <a:pt x="622" y="582"/>
                  </a:lnTo>
                  <a:lnTo>
                    <a:pt x="622" y="585"/>
                  </a:lnTo>
                  <a:lnTo>
                    <a:pt x="622" y="585"/>
                  </a:lnTo>
                  <a:lnTo>
                    <a:pt x="622" y="585"/>
                  </a:lnTo>
                  <a:lnTo>
                    <a:pt x="622" y="585"/>
                  </a:lnTo>
                  <a:lnTo>
                    <a:pt x="622" y="587"/>
                  </a:lnTo>
                  <a:lnTo>
                    <a:pt x="625" y="587"/>
                  </a:lnTo>
                  <a:lnTo>
                    <a:pt x="625" y="589"/>
                  </a:lnTo>
                  <a:close/>
                  <a:moveTo>
                    <a:pt x="620" y="1056"/>
                  </a:moveTo>
                  <a:lnTo>
                    <a:pt x="618" y="1056"/>
                  </a:lnTo>
                  <a:lnTo>
                    <a:pt x="618" y="1056"/>
                  </a:lnTo>
                  <a:lnTo>
                    <a:pt x="618" y="1056"/>
                  </a:lnTo>
                  <a:lnTo>
                    <a:pt x="618" y="1056"/>
                  </a:lnTo>
                  <a:lnTo>
                    <a:pt x="618" y="1056"/>
                  </a:lnTo>
                  <a:lnTo>
                    <a:pt x="620" y="1056"/>
                  </a:lnTo>
                  <a:lnTo>
                    <a:pt x="620" y="1056"/>
                  </a:lnTo>
                  <a:lnTo>
                    <a:pt x="620" y="1056"/>
                  </a:lnTo>
                  <a:lnTo>
                    <a:pt x="620" y="1056"/>
                  </a:lnTo>
                  <a:lnTo>
                    <a:pt x="620" y="1056"/>
                  </a:lnTo>
                  <a:lnTo>
                    <a:pt x="620" y="1056"/>
                  </a:lnTo>
                  <a:lnTo>
                    <a:pt x="620" y="1056"/>
                  </a:lnTo>
                  <a:close/>
                  <a:moveTo>
                    <a:pt x="372" y="1039"/>
                  </a:moveTo>
                  <a:lnTo>
                    <a:pt x="372" y="1037"/>
                  </a:lnTo>
                  <a:lnTo>
                    <a:pt x="372" y="1037"/>
                  </a:lnTo>
                  <a:lnTo>
                    <a:pt x="372" y="1037"/>
                  </a:lnTo>
                  <a:lnTo>
                    <a:pt x="372" y="1037"/>
                  </a:lnTo>
                  <a:lnTo>
                    <a:pt x="372" y="1037"/>
                  </a:lnTo>
                  <a:lnTo>
                    <a:pt x="369" y="1037"/>
                  </a:lnTo>
                  <a:lnTo>
                    <a:pt x="369" y="1037"/>
                  </a:lnTo>
                  <a:lnTo>
                    <a:pt x="369" y="1037"/>
                  </a:lnTo>
                  <a:lnTo>
                    <a:pt x="369" y="1037"/>
                  </a:lnTo>
                  <a:lnTo>
                    <a:pt x="369" y="1037"/>
                  </a:lnTo>
                  <a:lnTo>
                    <a:pt x="372" y="1037"/>
                  </a:lnTo>
                  <a:lnTo>
                    <a:pt x="372" y="1037"/>
                  </a:lnTo>
                  <a:lnTo>
                    <a:pt x="372" y="1037"/>
                  </a:lnTo>
                  <a:lnTo>
                    <a:pt x="372" y="1039"/>
                  </a:lnTo>
                  <a:lnTo>
                    <a:pt x="372" y="1039"/>
                  </a:lnTo>
                  <a:lnTo>
                    <a:pt x="372" y="1039"/>
                  </a:lnTo>
                  <a:lnTo>
                    <a:pt x="372" y="1039"/>
                  </a:lnTo>
                  <a:lnTo>
                    <a:pt x="372" y="1039"/>
                  </a:lnTo>
                  <a:lnTo>
                    <a:pt x="372" y="1039"/>
                  </a:lnTo>
                  <a:close/>
                  <a:moveTo>
                    <a:pt x="362" y="1032"/>
                  </a:moveTo>
                  <a:lnTo>
                    <a:pt x="362" y="1032"/>
                  </a:lnTo>
                  <a:lnTo>
                    <a:pt x="362" y="1032"/>
                  </a:lnTo>
                  <a:lnTo>
                    <a:pt x="360" y="1032"/>
                  </a:lnTo>
                  <a:lnTo>
                    <a:pt x="360" y="1032"/>
                  </a:lnTo>
                  <a:lnTo>
                    <a:pt x="360" y="1032"/>
                  </a:lnTo>
                  <a:lnTo>
                    <a:pt x="360" y="1032"/>
                  </a:lnTo>
                  <a:lnTo>
                    <a:pt x="360" y="1032"/>
                  </a:lnTo>
                  <a:lnTo>
                    <a:pt x="362" y="1032"/>
                  </a:lnTo>
                  <a:close/>
                  <a:moveTo>
                    <a:pt x="376" y="1037"/>
                  </a:moveTo>
                  <a:lnTo>
                    <a:pt x="374" y="1037"/>
                  </a:lnTo>
                  <a:lnTo>
                    <a:pt x="374" y="1037"/>
                  </a:lnTo>
                  <a:lnTo>
                    <a:pt x="374" y="1037"/>
                  </a:lnTo>
                  <a:lnTo>
                    <a:pt x="374" y="1039"/>
                  </a:lnTo>
                  <a:lnTo>
                    <a:pt x="374" y="1039"/>
                  </a:lnTo>
                  <a:lnTo>
                    <a:pt x="374" y="1039"/>
                  </a:lnTo>
                  <a:lnTo>
                    <a:pt x="374" y="1037"/>
                  </a:lnTo>
                  <a:lnTo>
                    <a:pt x="376" y="1037"/>
                  </a:lnTo>
                  <a:lnTo>
                    <a:pt x="376" y="1037"/>
                  </a:lnTo>
                  <a:lnTo>
                    <a:pt x="376" y="1037"/>
                  </a:lnTo>
                  <a:lnTo>
                    <a:pt x="376" y="1037"/>
                  </a:lnTo>
                  <a:lnTo>
                    <a:pt x="376" y="1037"/>
                  </a:lnTo>
                  <a:close/>
                  <a:moveTo>
                    <a:pt x="386" y="1039"/>
                  </a:moveTo>
                  <a:lnTo>
                    <a:pt x="386" y="1039"/>
                  </a:lnTo>
                  <a:lnTo>
                    <a:pt x="384" y="1039"/>
                  </a:lnTo>
                  <a:lnTo>
                    <a:pt x="386" y="1039"/>
                  </a:lnTo>
                  <a:lnTo>
                    <a:pt x="386" y="1039"/>
                  </a:lnTo>
                  <a:lnTo>
                    <a:pt x="386" y="1039"/>
                  </a:lnTo>
                  <a:lnTo>
                    <a:pt x="386" y="1039"/>
                  </a:lnTo>
                  <a:close/>
                  <a:moveTo>
                    <a:pt x="367" y="1030"/>
                  </a:moveTo>
                  <a:lnTo>
                    <a:pt x="367" y="1030"/>
                  </a:lnTo>
                  <a:lnTo>
                    <a:pt x="367" y="1030"/>
                  </a:lnTo>
                  <a:lnTo>
                    <a:pt x="367" y="1030"/>
                  </a:lnTo>
                  <a:lnTo>
                    <a:pt x="367" y="1027"/>
                  </a:lnTo>
                  <a:lnTo>
                    <a:pt x="367" y="1027"/>
                  </a:lnTo>
                  <a:lnTo>
                    <a:pt x="367" y="1025"/>
                  </a:lnTo>
                  <a:lnTo>
                    <a:pt x="365" y="1025"/>
                  </a:lnTo>
                  <a:lnTo>
                    <a:pt x="365" y="1025"/>
                  </a:lnTo>
                  <a:lnTo>
                    <a:pt x="362" y="1022"/>
                  </a:lnTo>
                  <a:lnTo>
                    <a:pt x="362" y="1025"/>
                  </a:lnTo>
                  <a:lnTo>
                    <a:pt x="362" y="1025"/>
                  </a:lnTo>
                  <a:lnTo>
                    <a:pt x="360" y="1025"/>
                  </a:lnTo>
                  <a:lnTo>
                    <a:pt x="360" y="1025"/>
                  </a:lnTo>
                  <a:lnTo>
                    <a:pt x="360" y="1027"/>
                  </a:lnTo>
                  <a:lnTo>
                    <a:pt x="360" y="1027"/>
                  </a:lnTo>
                  <a:lnTo>
                    <a:pt x="360" y="1030"/>
                  </a:lnTo>
                  <a:lnTo>
                    <a:pt x="360" y="1030"/>
                  </a:lnTo>
                  <a:lnTo>
                    <a:pt x="360" y="1030"/>
                  </a:lnTo>
                  <a:lnTo>
                    <a:pt x="360" y="1030"/>
                  </a:lnTo>
                  <a:lnTo>
                    <a:pt x="362" y="1030"/>
                  </a:lnTo>
                  <a:lnTo>
                    <a:pt x="362" y="1032"/>
                  </a:lnTo>
                  <a:lnTo>
                    <a:pt x="362" y="1032"/>
                  </a:lnTo>
                  <a:lnTo>
                    <a:pt x="365" y="1032"/>
                  </a:lnTo>
                  <a:lnTo>
                    <a:pt x="365" y="1032"/>
                  </a:lnTo>
                  <a:lnTo>
                    <a:pt x="365" y="1032"/>
                  </a:lnTo>
                  <a:lnTo>
                    <a:pt x="365" y="1032"/>
                  </a:lnTo>
                  <a:lnTo>
                    <a:pt x="365" y="1032"/>
                  </a:lnTo>
                  <a:lnTo>
                    <a:pt x="365" y="1032"/>
                  </a:lnTo>
                  <a:lnTo>
                    <a:pt x="365" y="1030"/>
                  </a:lnTo>
                  <a:lnTo>
                    <a:pt x="367" y="1030"/>
                  </a:lnTo>
                  <a:lnTo>
                    <a:pt x="367" y="1030"/>
                  </a:lnTo>
                  <a:close/>
                  <a:moveTo>
                    <a:pt x="372" y="1034"/>
                  </a:moveTo>
                  <a:lnTo>
                    <a:pt x="372" y="1034"/>
                  </a:lnTo>
                  <a:lnTo>
                    <a:pt x="372" y="1034"/>
                  </a:lnTo>
                  <a:lnTo>
                    <a:pt x="372" y="1034"/>
                  </a:lnTo>
                  <a:lnTo>
                    <a:pt x="369" y="1034"/>
                  </a:lnTo>
                  <a:lnTo>
                    <a:pt x="369" y="1032"/>
                  </a:lnTo>
                  <a:lnTo>
                    <a:pt x="369" y="1034"/>
                  </a:lnTo>
                  <a:lnTo>
                    <a:pt x="369" y="1034"/>
                  </a:lnTo>
                  <a:lnTo>
                    <a:pt x="369" y="1034"/>
                  </a:lnTo>
                  <a:lnTo>
                    <a:pt x="369" y="1034"/>
                  </a:lnTo>
                  <a:lnTo>
                    <a:pt x="369" y="1034"/>
                  </a:lnTo>
                  <a:lnTo>
                    <a:pt x="369" y="1032"/>
                  </a:lnTo>
                  <a:lnTo>
                    <a:pt x="367" y="1032"/>
                  </a:lnTo>
                  <a:lnTo>
                    <a:pt x="367" y="1034"/>
                  </a:lnTo>
                  <a:lnTo>
                    <a:pt x="369" y="1034"/>
                  </a:lnTo>
                  <a:lnTo>
                    <a:pt x="369" y="1034"/>
                  </a:lnTo>
                  <a:lnTo>
                    <a:pt x="372" y="1034"/>
                  </a:lnTo>
                  <a:close/>
                  <a:moveTo>
                    <a:pt x="499" y="1051"/>
                  </a:moveTo>
                  <a:lnTo>
                    <a:pt x="499" y="1048"/>
                  </a:lnTo>
                  <a:lnTo>
                    <a:pt x="499" y="1048"/>
                  </a:lnTo>
                  <a:lnTo>
                    <a:pt x="499" y="1048"/>
                  </a:lnTo>
                  <a:lnTo>
                    <a:pt x="499" y="1048"/>
                  </a:lnTo>
                  <a:lnTo>
                    <a:pt x="497" y="1048"/>
                  </a:lnTo>
                  <a:lnTo>
                    <a:pt x="495" y="1048"/>
                  </a:lnTo>
                  <a:lnTo>
                    <a:pt x="492" y="1051"/>
                  </a:lnTo>
                  <a:lnTo>
                    <a:pt x="492" y="1051"/>
                  </a:lnTo>
                  <a:lnTo>
                    <a:pt x="490" y="1053"/>
                  </a:lnTo>
                  <a:lnTo>
                    <a:pt x="492" y="1056"/>
                  </a:lnTo>
                  <a:lnTo>
                    <a:pt x="492" y="1056"/>
                  </a:lnTo>
                  <a:lnTo>
                    <a:pt x="495" y="1056"/>
                  </a:lnTo>
                  <a:lnTo>
                    <a:pt x="497" y="1053"/>
                  </a:lnTo>
                  <a:lnTo>
                    <a:pt x="497" y="1056"/>
                  </a:lnTo>
                  <a:lnTo>
                    <a:pt x="497" y="1056"/>
                  </a:lnTo>
                  <a:lnTo>
                    <a:pt x="499" y="1056"/>
                  </a:lnTo>
                  <a:lnTo>
                    <a:pt x="502" y="1053"/>
                  </a:lnTo>
                  <a:lnTo>
                    <a:pt x="502" y="1053"/>
                  </a:lnTo>
                  <a:lnTo>
                    <a:pt x="502" y="1053"/>
                  </a:lnTo>
                  <a:lnTo>
                    <a:pt x="502" y="1051"/>
                  </a:lnTo>
                  <a:lnTo>
                    <a:pt x="499" y="1051"/>
                  </a:lnTo>
                  <a:close/>
                  <a:moveTo>
                    <a:pt x="542" y="1053"/>
                  </a:moveTo>
                  <a:lnTo>
                    <a:pt x="542" y="1053"/>
                  </a:lnTo>
                  <a:lnTo>
                    <a:pt x="540" y="1053"/>
                  </a:lnTo>
                  <a:lnTo>
                    <a:pt x="540" y="1056"/>
                  </a:lnTo>
                  <a:lnTo>
                    <a:pt x="542" y="1056"/>
                  </a:lnTo>
                  <a:lnTo>
                    <a:pt x="542" y="1056"/>
                  </a:lnTo>
                  <a:lnTo>
                    <a:pt x="544" y="1056"/>
                  </a:lnTo>
                  <a:lnTo>
                    <a:pt x="544" y="1056"/>
                  </a:lnTo>
                  <a:lnTo>
                    <a:pt x="544" y="1056"/>
                  </a:lnTo>
                  <a:lnTo>
                    <a:pt x="544" y="1053"/>
                  </a:lnTo>
                  <a:lnTo>
                    <a:pt x="544" y="1053"/>
                  </a:lnTo>
                  <a:lnTo>
                    <a:pt x="542" y="1053"/>
                  </a:lnTo>
                  <a:close/>
                  <a:moveTo>
                    <a:pt x="547" y="1051"/>
                  </a:moveTo>
                  <a:lnTo>
                    <a:pt x="547" y="1051"/>
                  </a:lnTo>
                  <a:lnTo>
                    <a:pt x="547" y="1051"/>
                  </a:lnTo>
                  <a:lnTo>
                    <a:pt x="547" y="1051"/>
                  </a:lnTo>
                  <a:lnTo>
                    <a:pt x="547" y="1051"/>
                  </a:lnTo>
                  <a:lnTo>
                    <a:pt x="547" y="1051"/>
                  </a:lnTo>
                  <a:lnTo>
                    <a:pt x="549" y="1051"/>
                  </a:lnTo>
                  <a:lnTo>
                    <a:pt x="549" y="1051"/>
                  </a:lnTo>
                  <a:lnTo>
                    <a:pt x="549" y="1051"/>
                  </a:lnTo>
                  <a:lnTo>
                    <a:pt x="549" y="1051"/>
                  </a:lnTo>
                  <a:lnTo>
                    <a:pt x="547" y="1051"/>
                  </a:lnTo>
                  <a:lnTo>
                    <a:pt x="547" y="1051"/>
                  </a:lnTo>
                  <a:close/>
                  <a:moveTo>
                    <a:pt x="386" y="1027"/>
                  </a:moveTo>
                  <a:lnTo>
                    <a:pt x="386" y="1027"/>
                  </a:lnTo>
                  <a:lnTo>
                    <a:pt x="386" y="1027"/>
                  </a:lnTo>
                  <a:lnTo>
                    <a:pt x="386" y="1027"/>
                  </a:lnTo>
                  <a:lnTo>
                    <a:pt x="386" y="1027"/>
                  </a:lnTo>
                  <a:lnTo>
                    <a:pt x="386" y="1027"/>
                  </a:lnTo>
                  <a:lnTo>
                    <a:pt x="386" y="1027"/>
                  </a:lnTo>
                  <a:lnTo>
                    <a:pt x="386" y="1027"/>
                  </a:lnTo>
                  <a:lnTo>
                    <a:pt x="386" y="1027"/>
                  </a:lnTo>
                  <a:lnTo>
                    <a:pt x="388" y="1027"/>
                  </a:lnTo>
                  <a:lnTo>
                    <a:pt x="386" y="1027"/>
                  </a:lnTo>
                  <a:lnTo>
                    <a:pt x="386" y="1027"/>
                  </a:lnTo>
                  <a:close/>
                  <a:moveTo>
                    <a:pt x="471" y="1058"/>
                  </a:moveTo>
                  <a:lnTo>
                    <a:pt x="469" y="1058"/>
                  </a:lnTo>
                  <a:lnTo>
                    <a:pt x="469" y="1058"/>
                  </a:lnTo>
                  <a:lnTo>
                    <a:pt x="469" y="1058"/>
                  </a:lnTo>
                  <a:lnTo>
                    <a:pt x="469" y="1058"/>
                  </a:lnTo>
                  <a:lnTo>
                    <a:pt x="466" y="1058"/>
                  </a:lnTo>
                  <a:lnTo>
                    <a:pt x="466" y="1058"/>
                  </a:lnTo>
                  <a:lnTo>
                    <a:pt x="466" y="1058"/>
                  </a:lnTo>
                  <a:lnTo>
                    <a:pt x="466" y="1058"/>
                  </a:lnTo>
                  <a:lnTo>
                    <a:pt x="466" y="1058"/>
                  </a:lnTo>
                  <a:lnTo>
                    <a:pt x="466" y="1056"/>
                  </a:lnTo>
                  <a:lnTo>
                    <a:pt x="466" y="1056"/>
                  </a:lnTo>
                  <a:lnTo>
                    <a:pt x="466" y="1056"/>
                  </a:lnTo>
                  <a:lnTo>
                    <a:pt x="464" y="1056"/>
                  </a:lnTo>
                  <a:lnTo>
                    <a:pt x="464" y="1056"/>
                  </a:lnTo>
                  <a:lnTo>
                    <a:pt x="462" y="1056"/>
                  </a:lnTo>
                  <a:lnTo>
                    <a:pt x="462" y="1056"/>
                  </a:lnTo>
                  <a:lnTo>
                    <a:pt x="462" y="1056"/>
                  </a:lnTo>
                  <a:lnTo>
                    <a:pt x="462" y="1056"/>
                  </a:lnTo>
                  <a:lnTo>
                    <a:pt x="459" y="1056"/>
                  </a:lnTo>
                  <a:lnTo>
                    <a:pt x="459" y="1056"/>
                  </a:lnTo>
                  <a:lnTo>
                    <a:pt x="459" y="1056"/>
                  </a:lnTo>
                  <a:lnTo>
                    <a:pt x="459" y="1053"/>
                  </a:lnTo>
                  <a:lnTo>
                    <a:pt x="459" y="1053"/>
                  </a:lnTo>
                  <a:lnTo>
                    <a:pt x="459" y="1053"/>
                  </a:lnTo>
                  <a:lnTo>
                    <a:pt x="459" y="1053"/>
                  </a:lnTo>
                  <a:lnTo>
                    <a:pt x="457" y="1053"/>
                  </a:lnTo>
                  <a:lnTo>
                    <a:pt x="457" y="1053"/>
                  </a:lnTo>
                  <a:lnTo>
                    <a:pt x="455" y="1053"/>
                  </a:lnTo>
                  <a:lnTo>
                    <a:pt x="455" y="1053"/>
                  </a:lnTo>
                  <a:lnTo>
                    <a:pt x="457" y="1051"/>
                  </a:lnTo>
                  <a:lnTo>
                    <a:pt x="455" y="1051"/>
                  </a:lnTo>
                  <a:lnTo>
                    <a:pt x="455" y="1051"/>
                  </a:lnTo>
                  <a:lnTo>
                    <a:pt x="455" y="1051"/>
                  </a:lnTo>
                  <a:lnTo>
                    <a:pt x="452" y="1051"/>
                  </a:lnTo>
                  <a:lnTo>
                    <a:pt x="452" y="1051"/>
                  </a:lnTo>
                  <a:lnTo>
                    <a:pt x="452" y="1051"/>
                  </a:lnTo>
                  <a:lnTo>
                    <a:pt x="452" y="1048"/>
                  </a:lnTo>
                  <a:lnTo>
                    <a:pt x="452" y="1048"/>
                  </a:lnTo>
                  <a:lnTo>
                    <a:pt x="450" y="1051"/>
                  </a:lnTo>
                  <a:lnTo>
                    <a:pt x="450" y="1051"/>
                  </a:lnTo>
                  <a:lnTo>
                    <a:pt x="447" y="1051"/>
                  </a:lnTo>
                  <a:lnTo>
                    <a:pt x="447" y="1051"/>
                  </a:lnTo>
                  <a:lnTo>
                    <a:pt x="445" y="1051"/>
                  </a:lnTo>
                  <a:lnTo>
                    <a:pt x="445" y="1051"/>
                  </a:lnTo>
                  <a:lnTo>
                    <a:pt x="445" y="1048"/>
                  </a:lnTo>
                  <a:lnTo>
                    <a:pt x="445" y="1048"/>
                  </a:lnTo>
                  <a:lnTo>
                    <a:pt x="445" y="1048"/>
                  </a:lnTo>
                  <a:lnTo>
                    <a:pt x="443" y="1048"/>
                  </a:lnTo>
                  <a:lnTo>
                    <a:pt x="443" y="1048"/>
                  </a:lnTo>
                  <a:lnTo>
                    <a:pt x="443" y="1048"/>
                  </a:lnTo>
                  <a:lnTo>
                    <a:pt x="443" y="1048"/>
                  </a:lnTo>
                  <a:lnTo>
                    <a:pt x="443" y="1048"/>
                  </a:lnTo>
                  <a:lnTo>
                    <a:pt x="443" y="1048"/>
                  </a:lnTo>
                  <a:lnTo>
                    <a:pt x="440" y="1048"/>
                  </a:lnTo>
                  <a:lnTo>
                    <a:pt x="440" y="1048"/>
                  </a:lnTo>
                  <a:lnTo>
                    <a:pt x="438" y="1046"/>
                  </a:lnTo>
                  <a:lnTo>
                    <a:pt x="438" y="1046"/>
                  </a:lnTo>
                  <a:lnTo>
                    <a:pt x="438" y="1046"/>
                  </a:lnTo>
                  <a:lnTo>
                    <a:pt x="438" y="1046"/>
                  </a:lnTo>
                  <a:lnTo>
                    <a:pt x="438" y="1046"/>
                  </a:lnTo>
                  <a:lnTo>
                    <a:pt x="438" y="1046"/>
                  </a:lnTo>
                  <a:lnTo>
                    <a:pt x="438" y="1046"/>
                  </a:lnTo>
                  <a:lnTo>
                    <a:pt x="438" y="1046"/>
                  </a:lnTo>
                  <a:lnTo>
                    <a:pt x="438" y="1046"/>
                  </a:lnTo>
                  <a:lnTo>
                    <a:pt x="438" y="1048"/>
                  </a:lnTo>
                  <a:lnTo>
                    <a:pt x="438" y="1048"/>
                  </a:lnTo>
                  <a:lnTo>
                    <a:pt x="438" y="1048"/>
                  </a:lnTo>
                  <a:lnTo>
                    <a:pt x="438" y="1048"/>
                  </a:lnTo>
                  <a:lnTo>
                    <a:pt x="438" y="1048"/>
                  </a:lnTo>
                  <a:lnTo>
                    <a:pt x="440" y="1048"/>
                  </a:lnTo>
                  <a:lnTo>
                    <a:pt x="440" y="1048"/>
                  </a:lnTo>
                  <a:lnTo>
                    <a:pt x="440" y="1051"/>
                  </a:lnTo>
                  <a:lnTo>
                    <a:pt x="440" y="1051"/>
                  </a:lnTo>
                  <a:lnTo>
                    <a:pt x="440" y="1051"/>
                  </a:lnTo>
                  <a:lnTo>
                    <a:pt x="440" y="1051"/>
                  </a:lnTo>
                  <a:lnTo>
                    <a:pt x="440" y="1051"/>
                  </a:lnTo>
                  <a:lnTo>
                    <a:pt x="443" y="1053"/>
                  </a:lnTo>
                  <a:lnTo>
                    <a:pt x="443" y="1053"/>
                  </a:lnTo>
                  <a:lnTo>
                    <a:pt x="447" y="1056"/>
                  </a:lnTo>
                  <a:lnTo>
                    <a:pt x="447" y="1053"/>
                  </a:lnTo>
                  <a:lnTo>
                    <a:pt x="450" y="1053"/>
                  </a:lnTo>
                  <a:lnTo>
                    <a:pt x="450" y="1053"/>
                  </a:lnTo>
                  <a:lnTo>
                    <a:pt x="450" y="1056"/>
                  </a:lnTo>
                  <a:lnTo>
                    <a:pt x="450" y="1056"/>
                  </a:lnTo>
                  <a:lnTo>
                    <a:pt x="452" y="1056"/>
                  </a:lnTo>
                  <a:lnTo>
                    <a:pt x="452" y="1056"/>
                  </a:lnTo>
                  <a:lnTo>
                    <a:pt x="452" y="1058"/>
                  </a:lnTo>
                  <a:lnTo>
                    <a:pt x="452" y="1058"/>
                  </a:lnTo>
                  <a:lnTo>
                    <a:pt x="452" y="1058"/>
                  </a:lnTo>
                  <a:lnTo>
                    <a:pt x="455" y="1058"/>
                  </a:lnTo>
                  <a:lnTo>
                    <a:pt x="455" y="1058"/>
                  </a:lnTo>
                  <a:lnTo>
                    <a:pt x="455" y="1058"/>
                  </a:lnTo>
                  <a:lnTo>
                    <a:pt x="455" y="1058"/>
                  </a:lnTo>
                  <a:lnTo>
                    <a:pt x="455" y="1058"/>
                  </a:lnTo>
                  <a:lnTo>
                    <a:pt x="455" y="1058"/>
                  </a:lnTo>
                  <a:lnTo>
                    <a:pt x="457" y="1058"/>
                  </a:lnTo>
                  <a:lnTo>
                    <a:pt x="457" y="1058"/>
                  </a:lnTo>
                  <a:lnTo>
                    <a:pt x="457" y="1058"/>
                  </a:lnTo>
                  <a:lnTo>
                    <a:pt x="459" y="1058"/>
                  </a:lnTo>
                  <a:lnTo>
                    <a:pt x="459" y="1058"/>
                  </a:lnTo>
                  <a:lnTo>
                    <a:pt x="462" y="1058"/>
                  </a:lnTo>
                  <a:lnTo>
                    <a:pt x="464" y="1058"/>
                  </a:lnTo>
                  <a:lnTo>
                    <a:pt x="464" y="1058"/>
                  </a:lnTo>
                  <a:lnTo>
                    <a:pt x="464" y="1058"/>
                  </a:lnTo>
                  <a:lnTo>
                    <a:pt x="464" y="1058"/>
                  </a:lnTo>
                  <a:lnTo>
                    <a:pt x="464" y="1058"/>
                  </a:lnTo>
                  <a:lnTo>
                    <a:pt x="466" y="1058"/>
                  </a:lnTo>
                  <a:lnTo>
                    <a:pt x="466" y="1058"/>
                  </a:lnTo>
                  <a:lnTo>
                    <a:pt x="466" y="1060"/>
                  </a:lnTo>
                  <a:lnTo>
                    <a:pt x="466" y="1060"/>
                  </a:lnTo>
                  <a:lnTo>
                    <a:pt x="469" y="1060"/>
                  </a:lnTo>
                  <a:lnTo>
                    <a:pt x="471" y="1060"/>
                  </a:lnTo>
                  <a:lnTo>
                    <a:pt x="471" y="1060"/>
                  </a:lnTo>
                  <a:lnTo>
                    <a:pt x="473" y="1060"/>
                  </a:lnTo>
                  <a:lnTo>
                    <a:pt x="473" y="1060"/>
                  </a:lnTo>
                  <a:lnTo>
                    <a:pt x="476" y="1060"/>
                  </a:lnTo>
                  <a:lnTo>
                    <a:pt x="476" y="1060"/>
                  </a:lnTo>
                  <a:lnTo>
                    <a:pt x="471" y="1058"/>
                  </a:lnTo>
                  <a:lnTo>
                    <a:pt x="471" y="1058"/>
                  </a:lnTo>
                  <a:close/>
                  <a:moveTo>
                    <a:pt x="436" y="1044"/>
                  </a:moveTo>
                  <a:lnTo>
                    <a:pt x="433" y="1044"/>
                  </a:lnTo>
                  <a:lnTo>
                    <a:pt x="433" y="1041"/>
                  </a:lnTo>
                  <a:lnTo>
                    <a:pt x="433" y="1041"/>
                  </a:lnTo>
                  <a:lnTo>
                    <a:pt x="433" y="1039"/>
                  </a:lnTo>
                  <a:lnTo>
                    <a:pt x="436" y="1039"/>
                  </a:lnTo>
                  <a:lnTo>
                    <a:pt x="438" y="1041"/>
                  </a:lnTo>
                  <a:lnTo>
                    <a:pt x="440" y="1039"/>
                  </a:lnTo>
                  <a:lnTo>
                    <a:pt x="440" y="1039"/>
                  </a:lnTo>
                  <a:lnTo>
                    <a:pt x="440" y="1039"/>
                  </a:lnTo>
                  <a:lnTo>
                    <a:pt x="440" y="1039"/>
                  </a:lnTo>
                  <a:lnTo>
                    <a:pt x="440" y="1039"/>
                  </a:lnTo>
                  <a:lnTo>
                    <a:pt x="440" y="1039"/>
                  </a:lnTo>
                  <a:lnTo>
                    <a:pt x="440" y="1039"/>
                  </a:lnTo>
                  <a:lnTo>
                    <a:pt x="443" y="1039"/>
                  </a:lnTo>
                  <a:lnTo>
                    <a:pt x="443" y="1037"/>
                  </a:lnTo>
                  <a:lnTo>
                    <a:pt x="443" y="1037"/>
                  </a:lnTo>
                  <a:lnTo>
                    <a:pt x="443" y="1037"/>
                  </a:lnTo>
                  <a:lnTo>
                    <a:pt x="443" y="1034"/>
                  </a:lnTo>
                  <a:lnTo>
                    <a:pt x="443" y="1034"/>
                  </a:lnTo>
                  <a:lnTo>
                    <a:pt x="443" y="1034"/>
                  </a:lnTo>
                  <a:lnTo>
                    <a:pt x="440" y="1032"/>
                  </a:lnTo>
                  <a:lnTo>
                    <a:pt x="440" y="1032"/>
                  </a:lnTo>
                  <a:lnTo>
                    <a:pt x="440" y="1030"/>
                  </a:lnTo>
                  <a:lnTo>
                    <a:pt x="440" y="1032"/>
                  </a:lnTo>
                  <a:lnTo>
                    <a:pt x="440" y="1030"/>
                  </a:lnTo>
                  <a:lnTo>
                    <a:pt x="438" y="1030"/>
                  </a:lnTo>
                  <a:lnTo>
                    <a:pt x="438" y="1030"/>
                  </a:lnTo>
                  <a:lnTo>
                    <a:pt x="438" y="1030"/>
                  </a:lnTo>
                  <a:lnTo>
                    <a:pt x="436" y="1030"/>
                  </a:lnTo>
                  <a:lnTo>
                    <a:pt x="433" y="1030"/>
                  </a:lnTo>
                  <a:lnTo>
                    <a:pt x="433" y="1030"/>
                  </a:lnTo>
                  <a:lnTo>
                    <a:pt x="433" y="1030"/>
                  </a:lnTo>
                  <a:lnTo>
                    <a:pt x="433" y="1030"/>
                  </a:lnTo>
                  <a:lnTo>
                    <a:pt x="431" y="1030"/>
                  </a:lnTo>
                  <a:lnTo>
                    <a:pt x="431" y="1030"/>
                  </a:lnTo>
                  <a:lnTo>
                    <a:pt x="431" y="1030"/>
                  </a:lnTo>
                  <a:lnTo>
                    <a:pt x="431" y="1032"/>
                  </a:lnTo>
                  <a:lnTo>
                    <a:pt x="429" y="1032"/>
                  </a:lnTo>
                  <a:lnTo>
                    <a:pt x="426" y="1032"/>
                  </a:lnTo>
                  <a:lnTo>
                    <a:pt x="426" y="1032"/>
                  </a:lnTo>
                  <a:lnTo>
                    <a:pt x="426" y="1032"/>
                  </a:lnTo>
                  <a:lnTo>
                    <a:pt x="429" y="1034"/>
                  </a:lnTo>
                  <a:lnTo>
                    <a:pt x="429" y="1034"/>
                  </a:lnTo>
                  <a:lnTo>
                    <a:pt x="429" y="1034"/>
                  </a:lnTo>
                  <a:lnTo>
                    <a:pt x="431" y="1032"/>
                  </a:lnTo>
                  <a:lnTo>
                    <a:pt x="431" y="1032"/>
                  </a:lnTo>
                  <a:lnTo>
                    <a:pt x="431" y="1034"/>
                  </a:lnTo>
                  <a:lnTo>
                    <a:pt x="431" y="1034"/>
                  </a:lnTo>
                  <a:lnTo>
                    <a:pt x="431" y="1034"/>
                  </a:lnTo>
                  <a:lnTo>
                    <a:pt x="431" y="1034"/>
                  </a:lnTo>
                  <a:lnTo>
                    <a:pt x="431" y="1037"/>
                  </a:lnTo>
                  <a:lnTo>
                    <a:pt x="433" y="1037"/>
                  </a:lnTo>
                  <a:lnTo>
                    <a:pt x="433" y="1037"/>
                  </a:lnTo>
                  <a:lnTo>
                    <a:pt x="433" y="1037"/>
                  </a:lnTo>
                  <a:lnTo>
                    <a:pt x="433" y="1039"/>
                  </a:lnTo>
                  <a:lnTo>
                    <a:pt x="431" y="1037"/>
                  </a:lnTo>
                  <a:lnTo>
                    <a:pt x="431" y="1039"/>
                  </a:lnTo>
                  <a:lnTo>
                    <a:pt x="431" y="1039"/>
                  </a:lnTo>
                  <a:lnTo>
                    <a:pt x="431" y="1039"/>
                  </a:lnTo>
                  <a:lnTo>
                    <a:pt x="431" y="1039"/>
                  </a:lnTo>
                  <a:lnTo>
                    <a:pt x="431" y="1039"/>
                  </a:lnTo>
                  <a:lnTo>
                    <a:pt x="429" y="1039"/>
                  </a:lnTo>
                  <a:lnTo>
                    <a:pt x="429" y="1039"/>
                  </a:lnTo>
                  <a:lnTo>
                    <a:pt x="429" y="1039"/>
                  </a:lnTo>
                  <a:lnTo>
                    <a:pt x="429" y="1039"/>
                  </a:lnTo>
                  <a:lnTo>
                    <a:pt x="426" y="1039"/>
                  </a:lnTo>
                  <a:lnTo>
                    <a:pt x="424" y="1037"/>
                  </a:lnTo>
                  <a:lnTo>
                    <a:pt x="424" y="1037"/>
                  </a:lnTo>
                  <a:lnTo>
                    <a:pt x="426" y="1039"/>
                  </a:lnTo>
                  <a:lnTo>
                    <a:pt x="426" y="1039"/>
                  </a:lnTo>
                  <a:lnTo>
                    <a:pt x="426" y="1039"/>
                  </a:lnTo>
                  <a:lnTo>
                    <a:pt x="426" y="1039"/>
                  </a:lnTo>
                  <a:lnTo>
                    <a:pt x="424" y="1039"/>
                  </a:lnTo>
                  <a:lnTo>
                    <a:pt x="424" y="1039"/>
                  </a:lnTo>
                  <a:lnTo>
                    <a:pt x="419" y="1039"/>
                  </a:lnTo>
                  <a:lnTo>
                    <a:pt x="421" y="1039"/>
                  </a:lnTo>
                  <a:lnTo>
                    <a:pt x="421" y="1039"/>
                  </a:lnTo>
                  <a:lnTo>
                    <a:pt x="421" y="1039"/>
                  </a:lnTo>
                  <a:lnTo>
                    <a:pt x="419" y="1039"/>
                  </a:lnTo>
                  <a:lnTo>
                    <a:pt x="421" y="1039"/>
                  </a:lnTo>
                  <a:lnTo>
                    <a:pt x="421" y="1039"/>
                  </a:lnTo>
                  <a:lnTo>
                    <a:pt x="421" y="1039"/>
                  </a:lnTo>
                  <a:lnTo>
                    <a:pt x="421" y="1041"/>
                  </a:lnTo>
                  <a:lnTo>
                    <a:pt x="421" y="1041"/>
                  </a:lnTo>
                  <a:lnTo>
                    <a:pt x="419" y="1041"/>
                  </a:lnTo>
                  <a:lnTo>
                    <a:pt x="419" y="1039"/>
                  </a:lnTo>
                  <a:lnTo>
                    <a:pt x="419" y="1041"/>
                  </a:lnTo>
                  <a:lnTo>
                    <a:pt x="417" y="1041"/>
                  </a:lnTo>
                  <a:lnTo>
                    <a:pt x="417" y="1041"/>
                  </a:lnTo>
                  <a:lnTo>
                    <a:pt x="419" y="1041"/>
                  </a:lnTo>
                  <a:lnTo>
                    <a:pt x="417" y="1041"/>
                  </a:lnTo>
                  <a:lnTo>
                    <a:pt x="417" y="1041"/>
                  </a:lnTo>
                  <a:lnTo>
                    <a:pt x="414" y="1041"/>
                  </a:lnTo>
                  <a:lnTo>
                    <a:pt x="414" y="1039"/>
                  </a:lnTo>
                  <a:lnTo>
                    <a:pt x="412" y="1039"/>
                  </a:lnTo>
                  <a:lnTo>
                    <a:pt x="412" y="1039"/>
                  </a:lnTo>
                  <a:lnTo>
                    <a:pt x="412" y="1041"/>
                  </a:lnTo>
                  <a:lnTo>
                    <a:pt x="410" y="1041"/>
                  </a:lnTo>
                  <a:lnTo>
                    <a:pt x="410" y="1041"/>
                  </a:lnTo>
                  <a:lnTo>
                    <a:pt x="410" y="1039"/>
                  </a:lnTo>
                  <a:lnTo>
                    <a:pt x="410" y="1039"/>
                  </a:lnTo>
                  <a:lnTo>
                    <a:pt x="410" y="1039"/>
                  </a:lnTo>
                  <a:lnTo>
                    <a:pt x="407" y="1039"/>
                  </a:lnTo>
                  <a:lnTo>
                    <a:pt x="407" y="1039"/>
                  </a:lnTo>
                  <a:lnTo>
                    <a:pt x="407" y="1039"/>
                  </a:lnTo>
                  <a:lnTo>
                    <a:pt x="407" y="1037"/>
                  </a:lnTo>
                  <a:lnTo>
                    <a:pt x="407" y="1039"/>
                  </a:lnTo>
                  <a:lnTo>
                    <a:pt x="405" y="1039"/>
                  </a:lnTo>
                  <a:lnTo>
                    <a:pt x="405" y="1039"/>
                  </a:lnTo>
                  <a:lnTo>
                    <a:pt x="405" y="1039"/>
                  </a:lnTo>
                  <a:lnTo>
                    <a:pt x="405" y="1039"/>
                  </a:lnTo>
                  <a:lnTo>
                    <a:pt x="403" y="1039"/>
                  </a:lnTo>
                  <a:lnTo>
                    <a:pt x="403" y="1039"/>
                  </a:lnTo>
                  <a:lnTo>
                    <a:pt x="403" y="1039"/>
                  </a:lnTo>
                  <a:lnTo>
                    <a:pt x="403" y="1039"/>
                  </a:lnTo>
                  <a:lnTo>
                    <a:pt x="403" y="1039"/>
                  </a:lnTo>
                  <a:lnTo>
                    <a:pt x="403" y="1039"/>
                  </a:lnTo>
                  <a:lnTo>
                    <a:pt x="403" y="1039"/>
                  </a:lnTo>
                  <a:lnTo>
                    <a:pt x="403" y="1039"/>
                  </a:lnTo>
                  <a:lnTo>
                    <a:pt x="403" y="1039"/>
                  </a:lnTo>
                  <a:lnTo>
                    <a:pt x="403" y="1039"/>
                  </a:lnTo>
                  <a:lnTo>
                    <a:pt x="403" y="1039"/>
                  </a:lnTo>
                  <a:lnTo>
                    <a:pt x="403" y="1041"/>
                  </a:lnTo>
                  <a:lnTo>
                    <a:pt x="400" y="1041"/>
                  </a:lnTo>
                  <a:lnTo>
                    <a:pt x="400" y="1041"/>
                  </a:lnTo>
                  <a:lnTo>
                    <a:pt x="400" y="1041"/>
                  </a:lnTo>
                  <a:lnTo>
                    <a:pt x="400" y="1039"/>
                  </a:lnTo>
                  <a:lnTo>
                    <a:pt x="400" y="1039"/>
                  </a:lnTo>
                  <a:lnTo>
                    <a:pt x="398" y="1039"/>
                  </a:lnTo>
                  <a:lnTo>
                    <a:pt x="398" y="1039"/>
                  </a:lnTo>
                  <a:lnTo>
                    <a:pt x="398" y="1039"/>
                  </a:lnTo>
                  <a:lnTo>
                    <a:pt x="398" y="1039"/>
                  </a:lnTo>
                  <a:lnTo>
                    <a:pt x="398" y="1039"/>
                  </a:lnTo>
                  <a:lnTo>
                    <a:pt x="398" y="1039"/>
                  </a:lnTo>
                  <a:lnTo>
                    <a:pt x="395" y="1039"/>
                  </a:lnTo>
                  <a:lnTo>
                    <a:pt x="395" y="1039"/>
                  </a:lnTo>
                  <a:lnTo>
                    <a:pt x="391" y="1039"/>
                  </a:lnTo>
                  <a:lnTo>
                    <a:pt x="391" y="1039"/>
                  </a:lnTo>
                  <a:lnTo>
                    <a:pt x="391" y="1039"/>
                  </a:lnTo>
                  <a:lnTo>
                    <a:pt x="400" y="1041"/>
                  </a:lnTo>
                  <a:lnTo>
                    <a:pt x="403" y="1041"/>
                  </a:lnTo>
                  <a:lnTo>
                    <a:pt x="403" y="1041"/>
                  </a:lnTo>
                  <a:lnTo>
                    <a:pt x="403" y="1041"/>
                  </a:lnTo>
                  <a:lnTo>
                    <a:pt x="405" y="1041"/>
                  </a:lnTo>
                  <a:lnTo>
                    <a:pt x="405" y="1041"/>
                  </a:lnTo>
                  <a:lnTo>
                    <a:pt x="405" y="1041"/>
                  </a:lnTo>
                  <a:lnTo>
                    <a:pt x="407" y="1041"/>
                  </a:lnTo>
                  <a:lnTo>
                    <a:pt x="410" y="1044"/>
                  </a:lnTo>
                  <a:lnTo>
                    <a:pt x="410" y="1044"/>
                  </a:lnTo>
                  <a:lnTo>
                    <a:pt x="410" y="1046"/>
                  </a:lnTo>
                  <a:lnTo>
                    <a:pt x="412" y="1046"/>
                  </a:lnTo>
                  <a:lnTo>
                    <a:pt x="412" y="1046"/>
                  </a:lnTo>
                  <a:lnTo>
                    <a:pt x="412" y="1044"/>
                  </a:lnTo>
                  <a:lnTo>
                    <a:pt x="412" y="1044"/>
                  </a:lnTo>
                  <a:lnTo>
                    <a:pt x="412" y="1044"/>
                  </a:lnTo>
                  <a:lnTo>
                    <a:pt x="412" y="1044"/>
                  </a:lnTo>
                  <a:lnTo>
                    <a:pt x="412" y="1044"/>
                  </a:lnTo>
                  <a:lnTo>
                    <a:pt x="412" y="1044"/>
                  </a:lnTo>
                  <a:lnTo>
                    <a:pt x="414" y="1046"/>
                  </a:lnTo>
                  <a:lnTo>
                    <a:pt x="414" y="1046"/>
                  </a:lnTo>
                  <a:lnTo>
                    <a:pt x="414" y="1046"/>
                  </a:lnTo>
                  <a:lnTo>
                    <a:pt x="417" y="1046"/>
                  </a:lnTo>
                  <a:lnTo>
                    <a:pt x="417" y="1046"/>
                  </a:lnTo>
                  <a:lnTo>
                    <a:pt x="417" y="1046"/>
                  </a:lnTo>
                  <a:lnTo>
                    <a:pt x="419" y="1046"/>
                  </a:lnTo>
                  <a:lnTo>
                    <a:pt x="419" y="1046"/>
                  </a:lnTo>
                  <a:lnTo>
                    <a:pt x="419" y="1046"/>
                  </a:lnTo>
                  <a:lnTo>
                    <a:pt x="419" y="1046"/>
                  </a:lnTo>
                  <a:lnTo>
                    <a:pt x="419" y="1046"/>
                  </a:lnTo>
                  <a:lnTo>
                    <a:pt x="419" y="1046"/>
                  </a:lnTo>
                  <a:lnTo>
                    <a:pt x="419" y="1044"/>
                  </a:lnTo>
                  <a:lnTo>
                    <a:pt x="419" y="1046"/>
                  </a:lnTo>
                  <a:lnTo>
                    <a:pt x="419" y="1046"/>
                  </a:lnTo>
                  <a:lnTo>
                    <a:pt x="419" y="1046"/>
                  </a:lnTo>
                  <a:lnTo>
                    <a:pt x="419" y="1046"/>
                  </a:lnTo>
                  <a:lnTo>
                    <a:pt x="419" y="1044"/>
                  </a:lnTo>
                  <a:lnTo>
                    <a:pt x="419" y="1044"/>
                  </a:lnTo>
                  <a:lnTo>
                    <a:pt x="419" y="1044"/>
                  </a:lnTo>
                  <a:lnTo>
                    <a:pt x="421" y="1044"/>
                  </a:lnTo>
                  <a:lnTo>
                    <a:pt x="421" y="1046"/>
                  </a:lnTo>
                  <a:lnTo>
                    <a:pt x="421" y="1044"/>
                  </a:lnTo>
                  <a:lnTo>
                    <a:pt x="421" y="1046"/>
                  </a:lnTo>
                  <a:lnTo>
                    <a:pt x="421" y="1046"/>
                  </a:lnTo>
                  <a:lnTo>
                    <a:pt x="421" y="1046"/>
                  </a:lnTo>
                  <a:lnTo>
                    <a:pt x="424" y="1048"/>
                  </a:lnTo>
                  <a:lnTo>
                    <a:pt x="424" y="1046"/>
                  </a:lnTo>
                  <a:lnTo>
                    <a:pt x="424" y="1044"/>
                  </a:lnTo>
                  <a:lnTo>
                    <a:pt x="426" y="1044"/>
                  </a:lnTo>
                  <a:lnTo>
                    <a:pt x="426" y="1044"/>
                  </a:lnTo>
                  <a:lnTo>
                    <a:pt x="424" y="1044"/>
                  </a:lnTo>
                  <a:lnTo>
                    <a:pt x="424" y="1044"/>
                  </a:lnTo>
                  <a:lnTo>
                    <a:pt x="424" y="1044"/>
                  </a:lnTo>
                  <a:lnTo>
                    <a:pt x="424" y="1044"/>
                  </a:lnTo>
                  <a:lnTo>
                    <a:pt x="424" y="1044"/>
                  </a:lnTo>
                  <a:lnTo>
                    <a:pt x="426" y="1044"/>
                  </a:lnTo>
                  <a:lnTo>
                    <a:pt x="426" y="1044"/>
                  </a:lnTo>
                  <a:lnTo>
                    <a:pt x="426" y="1044"/>
                  </a:lnTo>
                  <a:lnTo>
                    <a:pt x="429" y="1044"/>
                  </a:lnTo>
                  <a:lnTo>
                    <a:pt x="429" y="1044"/>
                  </a:lnTo>
                  <a:lnTo>
                    <a:pt x="429" y="1044"/>
                  </a:lnTo>
                  <a:lnTo>
                    <a:pt x="429" y="1046"/>
                  </a:lnTo>
                  <a:lnTo>
                    <a:pt x="429" y="1046"/>
                  </a:lnTo>
                  <a:lnTo>
                    <a:pt x="431" y="1046"/>
                  </a:lnTo>
                  <a:lnTo>
                    <a:pt x="431" y="1046"/>
                  </a:lnTo>
                  <a:lnTo>
                    <a:pt x="431" y="1046"/>
                  </a:lnTo>
                  <a:lnTo>
                    <a:pt x="431" y="1046"/>
                  </a:lnTo>
                  <a:lnTo>
                    <a:pt x="431" y="1046"/>
                  </a:lnTo>
                  <a:lnTo>
                    <a:pt x="431" y="1044"/>
                  </a:lnTo>
                  <a:lnTo>
                    <a:pt x="431" y="1046"/>
                  </a:lnTo>
                  <a:lnTo>
                    <a:pt x="433" y="1046"/>
                  </a:lnTo>
                  <a:lnTo>
                    <a:pt x="433" y="1046"/>
                  </a:lnTo>
                  <a:lnTo>
                    <a:pt x="433" y="1046"/>
                  </a:lnTo>
                  <a:lnTo>
                    <a:pt x="433" y="1046"/>
                  </a:lnTo>
                  <a:lnTo>
                    <a:pt x="433" y="1046"/>
                  </a:lnTo>
                  <a:lnTo>
                    <a:pt x="433" y="1046"/>
                  </a:lnTo>
                  <a:lnTo>
                    <a:pt x="436" y="1046"/>
                  </a:lnTo>
                  <a:lnTo>
                    <a:pt x="436" y="1046"/>
                  </a:lnTo>
                  <a:lnTo>
                    <a:pt x="436" y="1046"/>
                  </a:lnTo>
                  <a:lnTo>
                    <a:pt x="436" y="1046"/>
                  </a:lnTo>
                  <a:lnTo>
                    <a:pt x="436" y="1044"/>
                  </a:lnTo>
                  <a:close/>
                  <a:moveTo>
                    <a:pt x="828" y="303"/>
                  </a:moveTo>
                  <a:lnTo>
                    <a:pt x="831" y="303"/>
                  </a:lnTo>
                  <a:lnTo>
                    <a:pt x="831" y="303"/>
                  </a:lnTo>
                  <a:lnTo>
                    <a:pt x="831" y="303"/>
                  </a:lnTo>
                  <a:lnTo>
                    <a:pt x="831" y="303"/>
                  </a:lnTo>
                  <a:lnTo>
                    <a:pt x="831" y="303"/>
                  </a:lnTo>
                  <a:lnTo>
                    <a:pt x="833" y="303"/>
                  </a:lnTo>
                  <a:lnTo>
                    <a:pt x="833" y="303"/>
                  </a:lnTo>
                  <a:lnTo>
                    <a:pt x="833" y="301"/>
                  </a:lnTo>
                  <a:lnTo>
                    <a:pt x="831" y="303"/>
                  </a:lnTo>
                  <a:lnTo>
                    <a:pt x="831" y="303"/>
                  </a:lnTo>
                  <a:lnTo>
                    <a:pt x="831" y="303"/>
                  </a:lnTo>
                  <a:lnTo>
                    <a:pt x="828" y="303"/>
                  </a:lnTo>
                  <a:lnTo>
                    <a:pt x="828" y="303"/>
                  </a:lnTo>
                  <a:close/>
                  <a:moveTo>
                    <a:pt x="1893" y="793"/>
                  </a:moveTo>
                  <a:lnTo>
                    <a:pt x="1893" y="793"/>
                  </a:lnTo>
                  <a:lnTo>
                    <a:pt x="1893" y="793"/>
                  </a:lnTo>
                  <a:lnTo>
                    <a:pt x="1893" y="790"/>
                  </a:lnTo>
                  <a:lnTo>
                    <a:pt x="1890" y="788"/>
                  </a:lnTo>
                  <a:lnTo>
                    <a:pt x="1888" y="786"/>
                  </a:lnTo>
                  <a:lnTo>
                    <a:pt x="1888" y="786"/>
                  </a:lnTo>
                  <a:lnTo>
                    <a:pt x="1888" y="786"/>
                  </a:lnTo>
                  <a:lnTo>
                    <a:pt x="1886" y="783"/>
                  </a:lnTo>
                  <a:lnTo>
                    <a:pt x="1886" y="786"/>
                  </a:lnTo>
                  <a:lnTo>
                    <a:pt x="1886" y="786"/>
                  </a:lnTo>
                  <a:lnTo>
                    <a:pt x="1886" y="786"/>
                  </a:lnTo>
                  <a:lnTo>
                    <a:pt x="1883" y="786"/>
                  </a:lnTo>
                  <a:lnTo>
                    <a:pt x="1883" y="786"/>
                  </a:lnTo>
                  <a:lnTo>
                    <a:pt x="1881" y="786"/>
                  </a:lnTo>
                  <a:lnTo>
                    <a:pt x="1881" y="783"/>
                  </a:lnTo>
                  <a:lnTo>
                    <a:pt x="1878" y="783"/>
                  </a:lnTo>
                  <a:lnTo>
                    <a:pt x="1878" y="781"/>
                  </a:lnTo>
                  <a:lnTo>
                    <a:pt x="1878" y="781"/>
                  </a:lnTo>
                  <a:lnTo>
                    <a:pt x="1876" y="781"/>
                  </a:lnTo>
                  <a:lnTo>
                    <a:pt x="1874" y="781"/>
                  </a:lnTo>
                  <a:lnTo>
                    <a:pt x="1874" y="781"/>
                  </a:lnTo>
                  <a:lnTo>
                    <a:pt x="1874" y="781"/>
                  </a:lnTo>
                  <a:lnTo>
                    <a:pt x="1876" y="783"/>
                  </a:lnTo>
                  <a:lnTo>
                    <a:pt x="1876" y="783"/>
                  </a:lnTo>
                  <a:lnTo>
                    <a:pt x="1876" y="783"/>
                  </a:lnTo>
                  <a:lnTo>
                    <a:pt x="1876" y="786"/>
                  </a:lnTo>
                  <a:lnTo>
                    <a:pt x="1876" y="786"/>
                  </a:lnTo>
                  <a:lnTo>
                    <a:pt x="1876" y="786"/>
                  </a:lnTo>
                  <a:lnTo>
                    <a:pt x="1876" y="786"/>
                  </a:lnTo>
                  <a:lnTo>
                    <a:pt x="1876" y="788"/>
                  </a:lnTo>
                  <a:lnTo>
                    <a:pt x="1876" y="788"/>
                  </a:lnTo>
                  <a:lnTo>
                    <a:pt x="1878" y="788"/>
                  </a:lnTo>
                  <a:lnTo>
                    <a:pt x="1878" y="788"/>
                  </a:lnTo>
                  <a:lnTo>
                    <a:pt x="1878" y="793"/>
                  </a:lnTo>
                  <a:lnTo>
                    <a:pt x="1878" y="793"/>
                  </a:lnTo>
                  <a:lnTo>
                    <a:pt x="1881" y="795"/>
                  </a:lnTo>
                  <a:lnTo>
                    <a:pt x="1883" y="795"/>
                  </a:lnTo>
                  <a:lnTo>
                    <a:pt x="1883" y="795"/>
                  </a:lnTo>
                  <a:lnTo>
                    <a:pt x="1886" y="795"/>
                  </a:lnTo>
                  <a:lnTo>
                    <a:pt x="1886" y="795"/>
                  </a:lnTo>
                  <a:lnTo>
                    <a:pt x="1888" y="798"/>
                  </a:lnTo>
                  <a:lnTo>
                    <a:pt x="1888" y="798"/>
                  </a:lnTo>
                  <a:lnTo>
                    <a:pt x="1888" y="798"/>
                  </a:lnTo>
                  <a:lnTo>
                    <a:pt x="1888" y="795"/>
                  </a:lnTo>
                  <a:lnTo>
                    <a:pt x="1888" y="795"/>
                  </a:lnTo>
                  <a:lnTo>
                    <a:pt x="1890" y="798"/>
                  </a:lnTo>
                  <a:lnTo>
                    <a:pt x="1890" y="798"/>
                  </a:lnTo>
                  <a:lnTo>
                    <a:pt x="1890" y="798"/>
                  </a:lnTo>
                  <a:lnTo>
                    <a:pt x="1890" y="798"/>
                  </a:lnTo>
                  <a:lnTo>
                    <a:pt x="1893" y="798"/>
                  </a:lnTo>
                  <a:lnTo>
                    <a:pt x="1893" y="798"/>
                  </a:lnTo>
                  <a:lnTo>
                    <a:pt x="1893" y="795"/>
                  </a:lnTo>
                  <a:lnTo>
                    <a:pt x="1893" y="793"/>
                  </a:lnTo>
                  <a:lnTo>
                    <a:pt x="1893" y="793"/>
                  </a:lnTo>
                  <a:lnTo>
                    <a:pt x="1893" y="793"/>
                  </a:lnTo>
                  <a:close/>
                  <a:moveTo>
                    <a:pt x="1211" y="675"/>
                  </a:moveTo>
                  <a:lnTo>
                    <a:pt x="1211" y="675"/>
                  </a:lnTo>
                  <a:lnTo>
                    <a:pt x="1211" y="675"/>
                  </a:lnTo>
                  <a:lnTo>
                    <a:pt x="1211" y="675"/>
                  </a:lnTo>
                  <a:lnTo>
                    <a:pt x="1211" y="675"/>
                  </a:lnTo>
                  <a:lnTo>
                    <a:pt x="1209" y="675"/>
                  </a:lnTo>
                  <a:lnTo>
                    <a:pt x="1211" y="675"/>
                  </a:lnTo>
                  <a:lnTo>
                    <a:pt x="1211" y="675"/>
                  </a:lnTo>
                  <a:lnTo>
                    <a:pt x="1211" y="677"/>
                  </a:lnTo>
                  <a:lnTo>
                    <a:pt x="1211" y="677"/>
                  </a:lnTo>
                  <a:lnTo>
                    <a:pt x="1214" y="677"/>
                  </a:lnTo>
                  <a:lnTo>
                    <a:pt x="1211" y="677"/>
                  </a:lnTo>
                  <a:lnTo>
                    <a:pt x="1211" y="675"/>
                  </a:lnTo>
                  <a:lnTo>
                    <a:pt x="1211" y="675"/>
                  </a:lnTo>
                  <a:close/>
                  <a:moveTo>
                    <a:pt x="1185" y="719"/>
                  </a:moveTo>
                  <a:lnTo>
                    <a:pt x="1185" y="722"/>
                  </a:lnTo>
                  <a:lnTo>
                    <a:pt x="1185" y="722"/>
                  </a:lnTo>
                  <a:lnTo>
                    <a:pt x="1185" y="722"/>
                  </a:lnTo>
                  <a:lnTo>
                    <a:pt x="1183" y="722"/>
                  </a:lnTo>
                  <a:lnTo>
                    <a:pt x="1183" y="722"/>
                  </a:lnTo>
                  <a:lnTo>
                    <a:pt x="1183" y="722"/>
                  </a:lnTo>
                  <a:lnTo>
                    <a:pt x="1183" y="724"/>
                  </a:lnTo>
                  <a:lnTo>
                    <a:pt x="1183" y="724"/>
                  </a:lnTo>
                  <a:lnTo>
                    <a:pt x="1183" y="724"/>
                  </a:lnTo>
                  <a:lnTo>
                    <a:pt x="1183" y="724"/>
                  </a:lnTo>
                  <a:lnTo>
                    <a:pt x="1183" y="724"/>
                  </a:lnTo>
                  <a:lnTo>
                    <a:pt x="1185" y="727"/>
                  </a:lnTo>
                  <a:lnTo>
                    <a:pt x="1188" y="724"/>
                  </a:lnTo>
                  <a:lnTo>
                    <a:pt x="1188" y="724"/>
                  </a:lnTo>
                  <a:lnTo>
                    <a:pt x="1190" y="724"/>
                  </a:lnTo>
                  <a:lnTo>
                    <a:pt x="1190" y="722"/>
                  </a:lnTo>
                  <a:lnTo>
                    <a:pt x="1188" y="719"/>
                  </a:lnTo>
                  <a:lnTo>
                    <a:pt x="1185" y="719"/>
                  </a:lnTo>
                  <a:close/>
                  <a:moveTo>
                    <a:pt x="1971" y="819"/>
                  </a:moveTo>
                  <a:lnTo>
                    <a:pt x="1971" y="819"/>
                  </a:lnTo>
                  <a:lnTo>
                    <a:pt x="1971" y="819"/>
                  </a:lnTo>
                  <a:lnTo>
                    <a:pt x="1968" y="814"/>
                  </a:lnTo>
                  <a:lnTo>
                    <a:pt x="1968" y="814"/>
                  </a:lnTo>
                  <a:lnTo>
                    <a:pt x="1968" y="814"/>
                  </a:lnTo>
                  <a:lnTo>
                    <a:pt x="1966" y="812"/>
                  </a:lnTo>
                  <a:lnTo>
                    <a:pt x="1966" y="812"/>
                  </a:lnTo>
                  <a:lnTo>
                    <a:pt x="1966" y="812"/>
                  </a:lnTo>
                  <a:lnTo>
                    <a:pt x="1964" y="809"/>
                  </a:lnTo>
                  <a:lnTo>
                    <a:pt x="1964" y="807"/>
                  </a:lnTo>
                  <a:lnTo>
                    <a:pt x="1964" y="807"/>
                  </a:lnTo>
                  <a:lnTo>
                    <a:pt x="1961" y="807"/>
                  </a:lnTo>
                  <a:lnTo>
                    <a:pt x="1961" y="805"/>
                  </a:lnTo>
                  <a:lnTo>
                    <a:pt x="1961" y="805"/>
                  </a:lnTo>
                  <a:lnTo>
                    <a:pt x="1961" y="802"/>
                  </a:lnTo>
                  <a:lnTo>
                    <a:pt x="1961" y="802"/>
                  </a:lnTo>
                  <a:lnTo>
                    <a:pt x="1961" y="800"/>
                  </a:lnTo>
                  <a:lnTo>
                    <a:pt x="1959" y="800"/>
                  </a:lnTo>
                  <a:lnTo>
                    <a:pt x="1959" y="800"/>
                  </a:lnTo>
                  <a:lnTo>
                    <a:pt x="1959" y="800"/>
                  </a:lnTo>
                  <a:lnTo>
                    <a:pt x="1959" y="798"/>
                  </a:lnTo>
                  <a:lnTo>
                    <a:pt x="1959" y="798"/>
                  </a:lnTo>
                  <a:lnTo>
                    <a:pt x="1959" y="798"/>
                  </a:lnTo>
                  <a:lnTo>
                    <a:pt x="1959" y="798"/>
                  </a:lnTo>
                  <a:lnTo>
                    <a:pt x="1959" y="798"/>
                  </a:lnTo>
                  <a:lnTo>
                    <a:pt x="1959" y="798"/>
                  </a:lnTo>
                  <a:lnTo>
                    <a:pt x="1959" y="795"/>
                  </a:lnTo>
                  <a:lnTo>
                    <a:pt x="1959" y="795"/>
                  </a:lnTo>
                  <a:lnTo>
                    <a:pt x="1959" y="793"/>
                  </a:lnTo>
                  <a:lnTo>
                    <a:pt x="1959" y="790"/>
                  </a:lnTo>
                  <a:lnTo>
                    <a:pt x="1959" y="788"/>
                  </a:lnTo>
                  <a:lnTo>
                    <a:pt x="1959" y="788"/>
                  </a:lnTo>
                  <a:lnTo>
                    <a:pt x="1959" y="786"/>
                  </a:lnTo>
                  <a:lnTo>
                    <a:pt x="1959" y="783"/>
                  </a:lnTo>
                  <a:lnTo>
                    <a:pt x="1957" y="781"/>
                  </a:lnTo>
                  <a:lnTo>
                    <a:pt x="1957" y="781"/>
                  </a:lnTo>
                  <a:lnTo>
                    <a:pt x="1957" y="779"/>
                  </a:lnTo>
                  <a:lnTo>
                    <a:pt x="1954" y="779"/>
                  </a:lnTo>
                  <a:lnTo>
                    <a:pt x="1954" y="776"/>
                  </a:lnTo>
                  <a:lnTo>
                    <a:pt x="1952" y="776"/>
                  </a:lnTo>
                  <a:lnTo>
                    <a:pt x="1949" y="779"/>
                  </a:lnTo>
                  <a:lnTo>
                    <a:pt x="1949" y="779"/>
                  </a:lnTo>
                  <a:lnTo>
                    <a:pt x="1947" y="779"/>
                  </a:lnTo>
                  <a:lnTo>
                    <a:pt x="1942" y="779"/>
                  </a:lnTo>
                  <a:lnTo>
                    <a:pt x="1942" y="779"/>
                  </a:lnTo>
                  <a:lnTo>
                    <a:pt x="1942" y="779"/>
                  </a:lnTo>
                  <a:lnTo>
                    <a:pt x="1940" y="776"/>
                  </a:lnTo>
                  <a:lnTo>
                    <a:pt x="1938" y="774"/>
                  </a:lnTo>
                  <a:lnTo>
                    <a:pt x="1938" y="774"/>
                  </a:lnTo>
                  <a:lnTo>
                    <a:pt x="1935" y="774"/>
                  </a:lnTo>
                  <a:lnTo>
                    <a:pt x="1933" y="774"/>
                  </a:lnTo>
                  <a:lnTo>
                    <a:pt x="1928" y="772"/>
                  </a:lnTo>
                  <a:lnTo>
                    <a:pt x="1923" y="772"/>
                  </a:lnTo>
                  <a:lnTo>
                    <a:pt x="1919" y="772"/>
                  </a:lnTo>
                  <a:lnTo>
                    <a:pt x="1916" y="772"/>
                  </a:lnTo>
                  <a:lnTo>
                    <a:pt x="1912" y="769"/>
                  </a:lnTo>
                  <a:lnTo>
                    <a:pt x="1907" y="769"/>
                  </a:lnTo>
                  <a:lnTo>
                    <a:pt x="1900" y="767"/>
                  </a:lnTo>
                  <a:lnTo>
                    <a:pt x="1897" y="767"/>
                  </a:lnTo>
                  <a:lnTo>
                    <a:pt x="1897" y="767"/>
                  </a:lnTo>
                  <a:lnTo>
                    <a:pt x="1897" y="767"/>
                  </a:lnTo>
                  <a:lnTo>
                    <a:pt x="1893" y="767"/>
                  </a:lnTo>
                  <a:lnTo>
                    <a:pt x="1890" y="769"/>
                  </a:lnTo>
                  <a:lnTo>
                    <a:pt x="1888" y="769"/>
                  </a:lnTo>
                  <a:lnTo>
                    <a:pt x="1888" y="769"/>
                  </a:lnTo>
                  <a:lnTo>
                    <a:pt x="1888" y="767"/>
                  </a:lnTo>
                  <a:lnTo>
                    <a:pt x="1888" y="764"/>
                  </a:lnTo>
                  <a:lnTo>
                    <a:pt x="1888" y="764"/>
                  </a:lnTo>
                  <a:lnTo>
                    <a:pt x="1886" y="762"/>
                  </a:lnTo>
                  <a:lnTo>
                    <a:pt x="1886" y="762"/>
                  </a:lnTo>
                  <a:lnTo>
                    <a:pt x="1883" y="762"/>
                  </a:lnTo>
                  <a:lnTo>
                    <a:pt x="1883" y="760"/>
                  </a:lnTo>
                  <a:lnTo>
                    <a:pt x="1883" y="760"/>
                  </a:lnTo>
                  <a:lnTo>
                    <a:pt x="1883" y="760"/>
                  </a:lnTo>
                  <a:lnTo>
                    <a:pt x="1883" y="757"/>
                  </a:lnTo>
                  <a:lnTo>
                    <a:pt x="1883" y="757"/>
                  </a:lnTo>
                  <a:lnTo>
                    <a:pt x="1876" y="757"/>
                  </a:lnTo>
                  <a:lnTo>
                    <a:pt x="1874" y="746"/>
                  </a:lnTo>
                  <a:lnTo>
                    <a:pt x="1869" y="746"/>
                  </a:lnTo>
                  <a:lnTo>
                    <a:pt x="1864" y="746"/>
                  </a:lnTo>
                  <a:lnTo>
                    <a:pt x="1864" y="743"/>
                  </a:lnTo>
                  <a:lnTo>
                    <a:pt x="1864" y="738"/>
                  </a:lnTo>
                  <a:lnTo>
                    <a:pt x="1862" y="734"/>
                  </a:lnTo>
                  <a:lnTo>
                    <a:pt x="1857" y="731"/>
                  </a:lnTo>
                  <a:lnTo>
                    <a:pt x="1852" y="729"/>
                  </a:lnTo>
                  <a:lnTo>
                    <a:pt x="1850" y="724"/>
                  </a:lnTo>
                  <a:lnTo>
                    <a:pt x="1845" y="722"/>
                  </a:lnTo>
                  <a:lnTo>
                    <a:pt x="1841" y="717"/>
                  </a:lnTo>
                  <a:lnTo>
                    <a:pt x="1836" y="710"/>
                  </a:lnTo>
                  <a:lnTo>
                    <a:pt x="1831" y="708"/>
                  </a:lnTo>
                  <a:lnTo>
                    <a:pt x="1824" y="701"/>
                  </a:lnTo>
                  <a:lnTo>
                    <a:pt x="1817" y="693"/>
                  </a:lnTo>
                  <a:lnTo>
                    <a:pt x="1810" y="686"/>
                  </a:lnTo>
                  <a:lnTo>
                    <a:pt x="1805" y="684"/>
                  </a:lnTo>
                  <a:lnTo>
                    <a:pt x="1808" y="679"/>
                  </a:lnTo>
                  <a:lnTo>
                    <a:pt x="1793" y="672"/>
                  </a:lnTo>
                  <a:lnTo>
                    <a:pt x="1786" y="667"/>
                  </a:lnTo>
                  <a:lnTo>
                    <a:pt x="1772" y="663"/>
                  </a:lnTo>
                  <a:lnTo>
                    <a:pt x="1770" y="660"/>
                  </a:lnTo>
                  <a:lnTo>
                    <a:pt x="1770" y="658"/>
                  </a:lnTo>
                  <a:lnTo>
                    <a:pt x="1767" y="658"/>
                  </a:lnTo>
                  <a:lnTo>
                    <a:pt x="1765" y="653"/>
                  </a:lnTo>
                  <a:lnTo>
                    <a:pt x="1760" y="651"/>
                  </a:lnTo>
                  <a:lnTo>
                    <a:pt x="1758" y="651"/>
                  </a:lnTo>
                  <a:lnTo>
                    <a:pt x="1753" y="648"/>
                  </a:lnTo>
                  <a:lnTo>
                    <a:pt x="1753" y="646"/>
                  </a:lnTo>
                  <a:lnTo>
                    <a:pt x="1744" y="646"/>
                  </a:lnTo>
                  <a:lnTo>
                    <a:pt x="1741" y="641"/>
                  </a:lnTo>
                  <a:lnTo>
                    <a:pt x="1741" y="639"/>
                  </a:lnTo>
                  <a:lnTo>
                    <a:pt x="1739" y="639"/>
                  </a:lnTo>
                  <a:lnTo>
                    <a:pt x="1739" y="637"/>
                  </a:lnTo>
                  <a:lnTo>
                    <a:pt x="1739" y="634"/>
                  </a:lnTo>
                  <a:lnTo>
                    <a:pt x="1737" y="630"/>
                  </a:lnTo>
                  <a:lnTo>
                    <a:pt x="1734" y="627"/>
                  </a:lnTo>
                  <a:lnTo>
                    <a:pt x="1732" y="627"/>
                  </a:lnTo>
                  <a:lnTo>
                    <a:pt x="1729" y="625"/>
                  </a:lnTo>
                  <a:lnTo>
                    <a:pt x="1729" y="622"/>
                  </a:lnTo>
                  <a:lnTo>
                    <a:pt x="1725" y="622"/>
                  </a:lnTo>
                  <a:lnTo>
                    <a:pt x="1720" y="620"/>
                  </a:lnTo>
                  <a:lnTo>
                    <a:pt x="1708" y="632"/>
                  </a:lnTo>
                  <a:lnTo>
                    <a:pt x="1703" y="634"/>
                  </a:lnTo>
                  <a:lnTo>
                    <a:pt x="1701" y="637"/>
                  </a:lnTo>
                  <a:lnTo>
                    <a:pt x="1699" y="639"/>
                  </a:lnTo>
                  <a:lnTo>
                    <a:pt x="1703" y="639"/>
                  </a:lnTo>
                  <a:lnTo>
                    <a:pt x="1703" y="641"/>
                  </a:lnTo>
                  <a:lnTo>
                    <a:pt x="1703" y="646"/>
                  </a:lnTo>
                  <a:lnTo>
                    <a:pt x="1699" y="648"/>
                  </a:lnTo>
                  <a:lnTo>
                    <a:pt x="1696" y="646"/>
                  </a:lnTo>
                  <a:lnTo>
                    <a:pt x="1701" y="658"/>
                  </a:lnTo>
                  <a:lnTo>
                    <a:pt x="1699" y="665"/>
                  </a:lnTo>
                  <a:lnTo>
                    <a:pt x="1692" y="667"/>
                  </a:lnTo>
                  <a:lnTo>
                    <a:pt x="1680" y="682"/>
                  </a:lnTo>
                  <a:lnTo>
                    <a:pt x="1677" y="686"/>
                  </a:lnTo>
                  <a:lnTo>
                    <a:pt x="1675" y="689"/>
                  </a:lnTo>
                  <a:lnTo>
                    <a:pt x="1675" y="682"/>
                  </a:lnTo>
                  <a:lnTo>
                    <a:pt x="1668" y="670"/>
                  </a:lnTo>
                  <a:lnTo>
                    <a:pt x="1651" y="658"/>
                  </a:lnTo>
                  <a:lnTo>
                    <a:pt x="1630" y="646"/>
                  </a:lnTo>
                  <a:lnTo>
                    <a:pt x="1628" y="644"/>
                  </a:lnTo>
                  <a:lnTo>
                    <a:pt x="1625" y="637"/>
                  </a:lnTo>
                  <a:lnTo>
                    <a:pt x="1614" y="634"/>
                  </a:lnTo>
                  <a:lnTo>
                    <a:pt x="1609" y="630"/>
                  </a:lnTo>
                  <a:lnTo>
                    <a:pt x="1609" y="615"/>
                  </a:lnTo>
                  <a:lnTo>
                    <a:pt x="1609" y="613"/>
                  </a:lnTo>
                  <a:lnTo>
                    <a:pt x="1590" y="618"/>
                  </a:lnTo>
                  <a:lnTo>
                    <a:pt x="1585" y="630"/>
                  </a:lnTo>
                  <a:lnTo>
                    <a:pt x="1569" y="625"/>
                  </a:lnTo>
                  <a:lnTo>
                    <a:pt x="1569" y="630"/>
                  </a:lnTo>
                  <a:lnTo>
                    <a:pt x="1552" y="627"/>
                  </a:lnTo>
                  <a:lnTo>
                    <a:pt x="1552" y="620"/>
                  </a:lnTo>
                  <a:lnTo>
                    <a:pt x="1550" y="611"/>
                  </a:lnTo>
                  <a:lnTo>
                    <a:pt x="1547" y="601"/>
                  </a:lnTo>
                  <a:lnTo>
                    <a:pt x="1545" y="594"/>
                  </a:lnTo>
                  <a:lnTo>
                    <a:pt x="1545" y="585"/>
                  </a:lnTo>
                  <a:lnTo>
                    <a:pt x="1543" y="575"/>
                  </a:lnTo>
                  <a:lnTo>
                    <a:pt x="1540" y="568"/>
                  </a:lnTo>
                  <a:lnTo>
                    <a:pt x="1540" y="559"/>
                  </a:lnTo>
                  <a:lnTo>
                    <a:pt x="1538" y="549"/>
                  </a:lnTo>
                  <a:lnTo>
                    <a:pt x="1533" y="532"/>
                  </a:lnTo>
                  <a:lnTo>
                    <a:pt x="1533" y="525"/>
                  </a:lnTo>
                  <a:lnTo>
                    <a:pt x="1531" y="516"/>
                  </a:lnTo>
                  <a:lnTo>
                    <a:pt x="1528" y="506"/>
                  </a:lnTo>
                  <a:lnTo>
                    <a:pt x="1526" y="499"/>
                  </a:lnTo>
                  <a:lnTo>
                    <a:pt x="1526" y="490"/>
                  </a:lnTo>
                  <a:lnTo>
                    <a:pt x="1524" y="480"/>
                  </a:lnTo>
                  <a:lnTo>
                    <a:pt x="1521" y="473"/>
                  </a:lnTo>
                  <a:lnTo>
                    <a:pt x="1521" y="464"/>
                  </a:lnTo>
                  <a:lnTo>
                    <a:pt x="1519" y="454"/>
                  </a:lnTo>
                  <a:lnTo>
                    <a:pt x="1517" y="447"/>
                  </a:lnTo>
                  <a:lnTo>
                    <a:pt x="1514" y="438"/>
                  </a:lnTo>
                  <a:lnTo>
                    <a:pt x="1514" y="428"/>
                  </a:lnTo>
                  <a:lnTo>
                    <a:pt x="1512" y="421"/>
                  </a:lnTo>
                  <a:lnTo>
                    <a:pt x="1509" y="412"/>
                  </a:lnTo>
                  <a:lnTo>
                    <a:pt x="1509" y="405"/>
                  </a:lnTo>
                  <a:lnTo>
                    <a:pt x="1507" y="395"/>
                  </a:lnTo>
                  <a:lnTo>
                    <a:pt x="1505" y="386"/>
                  </a:lnTo>
                  <a:lnTo>
                    <a:pt x="1502" y="379"/>
                  </a:lnTo>
                  <a:lnTo>
                    <a:pt x="1502" y="369"/>
                  </a:lnTo>
                  <a:lnTo>
                    <a:pt x="1495" y="334"/>
                  </a:lnTo>
                  <a:lnTo>
                    <a:pt x="1493" y="327"/>
                  </a:lnTo>
                  <a:lnTo>
                    <a:pt x="1491" y="310"/>
                  </a:lnTo>
                  <a:lnTo>
                    <a:pt x="1488" y="301"/>
                  </a:lnTo>
                  <a:lnTo>
                    <a:pt x="1483" y="284"/>
                  </a:lnTo>
                  <a:lnTo>
                    <a:pt x="1483" y="275"/>
                  </a:lnTo>
                  <a:lnTo>
                    <a:pt x="1481" y="265"/>
                  </a:lnTo>
                  <a:lnTo>
                    <a:pt x="1479" y="258"/>
                  </a:lnTo>
                  <a:lnTo>
                    <a:pt x="1479" y="248"/>
                  </a:lnTo>
                  <a:lnTo>
                    <a:pt x="1474" y="232"/>
                  </a:lnTo>
                  <a:lnTo>
                    <a:pt x="1472" y="222"/>
                  </a:lnTo>
                  <a:lnTo>
                    <a:pt x="1472" y="215"/>
                  </a:lnTo>
                  <a:lnTo>
                    <a:pt x="1469" y="206"/>
                  </a:lnTo>
                  <a:lnTo>
                    <a:pt x="1467" y="189"/>
                  </a:lnTo>
                  <a:lnTo>
                    <a:pt x="1465" y="180"/>
                  </a:lnTo>
                  <a:lnTo>
                    <a:pt x="1462" y="173"/>
                  </a:lnTo>
                  <a:lnTo>
                    <a:pt x="1460" y="154"/>
                  </a:lnTo>
                  <a:lnTo>
                    <a:pt x="1455" y="137"/>
                  </a:lnTo>
                  <a:lnTo>
                    <a:pt x="1455" y="130"/>
                  </a:lnTo>
                  <a:lnTo>
                    <a:pt x="1453" y="121"/>
                  </a:lnTo>
                  <a:lnTo>
                    <a:pt x="1450" y="114"/>
                  </a:lnTo>
                  <a:lnTo>
                    <a:pt x="1448" y="104"/>
                  </a:lnTo>
                  <a:lnTo>
                    <a:pt x="1448" y="95"/>
                  </a:lnTo>
                  <a:lnTo>
                    <a:pt x="1446" y="88"/>
                  </a:lnTo>
                  <a:lnTo>
                    <a:pt x="1443" y="78"/>
                  </a:lnTo>
                  <a:lnTo>
                    <a:pt x="1443" y="78"/>
                  </a:lnTo>
                  <a:lnTo>
                    <a:pt x="1436" y="78"/>
                  </a:lnTo>
                  <a:lnTo>
                    <a:pt x="1436" y="78"/>
                  </a:lnTo>
                  <a:lnTo>
                    <a:pt x="1439" y="78"/>
                  </a:lnTo>
                  <a:lnTo>
                    <a:pt x="1439" y="78"/>
                  </a:lnTo>
                  <a:lnTo>
                    <a:pt x="1439" y="78"/>
                  </a:lnTo>
                  <a:lnTo>
                    <a:pt x="1439" y="78"/>
                  </a:lnTo>
                  <a:lnTo>
                    <a:pt x="1439" y="78"/>
                  </a:lnTo>
                  <a:lnTo>
                    <a:pt x="1439" y="80"/>
                  </a:lnTo>
                  <a:lnTo>
                    <a:pt x="1439" y="80"/>
                  </a:lnTo>
                  <a:lnTo>
                    <a:pt x="1436" y="80"/>
                  </a:lnTo>
                  <a:lnTo>
                    <a:pt x="1434" y="80"/>
                  </a:lnTo>
                  <a:lnTo>
                    <a:pt x="1434" y="78"/>
                  </a:lnTo>
                  <a:lnTo>
                    <a:pt x="1434" y="78"/>
                  </a:lnTo>
                  <a:lnTo>
                    <a:pt x="1431" y="76"/>
                  </a:lnTo>
                  <a:lnTo>
                    <a:pt x="1431" y="76"/>
                  </a:lnTo>
                  <a:lnTo>
                    <a:pt x="1429" y="76"/>
                  </a:lnTo>
                  <a:lnTo>
                    <a:pt x="1424" y="73"/>
                  </a:lnTo>
                  <a:lnTo>
                    <a:pt x="1424" y="73"/>
                  </a:lnTo>
                  <a:lnTo>
                    <a:pt x="1422" y="73"/>
                  </a:lnTo>
                  <a:lnTo>
                    <a:pt x="1422" y="73"/>
                  </a:lnTo>
                  <a:lnTo>
                    <a:pt x="1422" y="73"/>
                  </a:lnTo>
                  <a:lnTo>
                    <a:pt x="1422" y="73"/>
                  </a:lnTo>
                  <a:lnTo>
                    <a:pt x="1422" y="73"/>
                  </a:lnTo>
                  <a:lnTo>
                    <a:pt x="1420" y="73"/>
                  </a:lnTo>
                  <a:lnTo>
                    <a:pt x="1420" y="71"/>
                  </a:lnTo>
                  <a:lnTo>
                    <a:pt x="1420" y="71"/>
                  </a:lnTo>
                  <a:lnTo>
                    <a:pt x="1415" y="71"/>
                  </a:lnTo>
                  <a:lnTo>
                    <a:pt x="1415" y="71"/>
                  </a:lnTo>
                  <a:lnTo>
                    <a:pt x="1415" y="71"/>
                  </a:lnTo>
                  <a:lnTo>
                    <a:pt x="1415" y="71"/>
                  </a:lnTo>
                  <a:lnTo>
                    <a:pt x="1413" y="71"/>
                  </a:lnTo>
                  <a:lnTo>
                    <a:pt x="1413" y="69"/>
                  </a:lnTo>
                  <a:lnTo>
                    <a:pt x="1413" y="69"/>
                  </a:lnTo>
                  <a:lnTo>
                    <a:pt x="1413" y="69"/>
                  </a:lnTo>
                  <a:lnTo>
                    <a:pt x="1413" y="69"/>
                  </a:lnTo>
                  <a:lnTo>
                    <a:pt x="1413" y="69"/>
                  </a:lnTo>
                  <a:lnTo>
                    <a:pt x="1413" y="69"/>
                  </a:lnTo>
                  <a:lnTo>
                    <a:pt x="1413" y="69"/>
                  </a:lnTo>
                  <a:lnTo>
                    <a:pt x="1413" y="69"/>
                  </a:lnTo>
                  <a:lnTo>
                    <a:pt x="1413" y="69"/>
                  </a:lnTo>
                  <a:lnTo>
                    <a:pt x="1413" y="69"/>
                  </a:lnTo>
                  <a:lnTo>
                    <a:pt x="1413" y="69"/>
                  </a:lnTo>
                  <a:lnTo>
                    <a:pt x="1410" y="66"/>
                  </a:lnTo>
                  <a:lnTo>
                    <a:pt x="1410" y="66"/>
                  </a:lnTo>
                  <a:lnTo>
                    <a:pt x="1410" y="66"/>
                  </a:lnTo>
                  <a:lnTo>
                    <a:pt x="1410" y="66"/>
                  </a:lnTo>
                  <a:lnTo>
                    <a:pt x="1410" y="66"/>
                  </a:lnTo>
                  <a:lnTo>
                    <a:pt x="1410" y="66"/>
                  </a:lnTo>
                  <a:lnTo>
                    <a:pt x="1410" y="66"/>
                  </a:lnTo>
                  <a:lnTo>
                    <a:pt x="1408" y="66"/>
                  </a:lnTo>
                  <a:lnTo>
                    <a:pt x="1408" y="64"/>
                  </a:lnTo>
                  <a:lnTo>
                    <a:pt x="1408" y="66"/>
                  </a:lnTo>
                  <a:lnTo>
                    <a:pt x="1408" y="66"/>
                  </a:lnTo>
                  <a:lnTo>
                    <a:pt x="1408" y="66"/>
                  </a:lnTo>
                  <a:lnTo>
                    <a:pt x="1408" y="66"/>
                  </a:lnTo>
                  <a:lnTo>
                    <a:pt x="1408" y="66"/>
                  </a:lnTo>
                  <a:lnTo>
                    <a:pt x="1408" y="64"/>
                  </a:lnTo>
                  <a:lnTo>
                    <a:pt x="1408" y="64"/>
                  </a:lnTo>
                  <a:lnTo>
                    <a:pt x="1405" y="64"/>
                  </a:lnTo>
                  <a:lnTo>
                    <a:pt x="1401" y="61"/>
                  </a:lnTo>
                  <a:lnTo>
                    <a:pt x="1398" y="61"/>
                  </a:lnTo>
                  <a:lnTo>
                    <a:pt x="1401" y="61"/>
                  </a:lnTo>
                  <a:lnTo>
                    <a:pt x="1398" y="61"/>
                  </a:lnTo>
                  <a:lnTo>
                    <a:pt x="1398" y="61"/>
                  </a:lnTo>
                  <a:lnTo>
                    <a:pt x="1398" y="61"/>
                  </a:lnTo>
                  <a:lnTo>
                    <a:pt x="1398" y="61"/>
                  </a:lnTo>
                  <a:lnTo>
                    <a:pt x="1398" y="61"/>
                  </a:lnTo>
                  <a:lnTo>
                    <a:pt x="1398" y="61"/>
                  </a:lnTo>
                  <a:lnTo>
                    <a:pt x="1398" y="61"/>
                  </a:lnTo>
                  <a:lnTo>
                    <a:pt x="1396" y="61"/>
                  </a:lnTo>
                  <a:lnTo>
                    <a:pt x="1396" y="61"/>
                  </a:lnTo>
                  <a:lnTo>
                    <a:pt x="1396" y="61"/>
                  </a:lnTo>
                  <a:lnTo>
                    <a:pt x="1394" y="61"/>
                  </a:lnTo>
                  <a:lnTo>
                    <a:pt x="1394" y="59"/>
                  </a:lnTo>
                  <a:lnTo>
                    <a:pt x="1394" y="59"/>
                  </a:lnTo>
                  <a:lnTo>
                    <a:pt x="1391" y="59"/>
                  </a:lnTo>
                  <a:lnTo>
                    <a:pt x="1391" y="59"/>
                  </a:lnTo>
                  <a:lnTo>
                    <a:pt x="1391" y="61"/>
                  </a:lnTo>
                  <a:lnTo>
                    <a:pt x="1391" y="61"/>
                  </a:lnTo>
                  <a:lnTo>
                    <a:pt x="1391" y="64"/>
                  </a:lnTo>
                  <a:lnTo>
                    <a:pt x="1394" y="64"/>
                  </a:lnTo>
                  <a:lnTo>
                    <a:pt x="1391" y="64"/>
                  </a:lnTo>
                  <a:lnTo>
                    <a:pt x="1391" y="64"/>
                  </a:lnTo>
                  <a:lnTo>
                    <a:pt x="1391" y="61"/>
                  </a:lnTo>
                  <a:lnTo>
                    <a:pt x="1391" y="61"/>
                  </a:lnTo>
                  <a:lnTo>
                    <a:pt x="1391" y="61"/>
                  </a:lnTo>
                  <a:lnTo>
                    <a:pt x="1386" y="61"/>
                  </a:lnTo>
                  <a:lnTo>
                    <a:pt x="1386" y="61"/>
                  </a:lnTo>
                  <a:lnTo>
                    <a:pt x="1386" y="61"/>
                  </a:lnTo>
                  <a:lnTo>
                    <a:pt x="1386" y="59"/>
                  </a:lnTo>
                  <a:lnTo>
                    <a:pt x="1386" y="61"/>
                  </a:lnTo>
                  <a:lnTo>
                    <a:pt x="1386" y="61"/>
                  </a:lnTo>
                  <a:lnTo>
                    <a:pt x="1386" y="61"/>
                  </a:lnTo>
                  <a:lnTo>
                    <a:pt x="1386" y="61"/>
                  </a:lnTo>
                  <a:lnTo>
                    <a:pt x="1386" y="61"/>
                  </a:lnTo>
                  <a:lnTo>
                    <a:pt x="1384" y="64"/>
                  </a:lnTo>
                  <a:lnTo>
                    <a:pt x="1384" y="61"/>
                  </a:lnTo>
                  <a:lnTo>
                    <a:pt x="1382" y="61"/>
                  </a:lnTo>
                  <a:lnTo>
                    <a:pt x="1382" y="61"/>
                  </a:lnTo>
                  <a:lnTo>
                    <a:pt x="1382" y="64"/>
                  </a:lnTo>
                  <a:lnTo>
                    <a:pt x="1379" y="64"/>
                  </a:lnTo>
                  <a:lnTo>
                    <a:pt x="1379" y="64"/>
                  </a:lnTo>
                  <a:lnTo>
                    <a:pt x="1379" y="64"/>
                  </a:lnTo>
                  <a:lnTo>
                    <a:pt x="1379" y="64"/>
                  </a:lnTo>
                  <a:lnTo>
                    <a:pt x="1379" y="64"/>
                  </a:lnTo>
                  <a:lnTo>
                    <a:pt x="1379" y="64"/>
                  </a:lnTo>
                  <a:lnTo>
                    <a:pt x="1379" y="64"/>
                  </a:lnTo>
                  <a:lnTo>
                    <a:pt x="1379" y="64"/>
                  </a:lnTo>
                  <a:lnTo>
                    <a:pt x="1377" y="64"/>
                  </a:lnTo>
                  <a:lnTo>
                    <a:pt x="1377" y="64"/>
                  </a:lnTo>
                  <a:lnTo>
                    <a:pt x="1377" y="64"/>
                  </a:lnTo>
                  <a:lnTo>
                    <a:pt x="1377" y="64"/>
                  </a:lnTo>
                  <a:lnTo>
                    <a:pt x="1377" y="64"/>
                  </a:lnTo>
                  <a:lnTo>
                    <a:pt x="1377" y="64"/>
                  </a:lnTo>
                  <a:lnTo>
                    <a:pt x="1377" y="66"/>
                  </a:lnTo>
                  <a:lnTo>
                    <a:pt x="1377" y="66"/>
                  </a:lnTo>
                  <a:lnTo>
                    <a:pt x="1377" y="69"/>
                  </a:lnTo>
                  <a:lnTo>
                    <a:pt x="1377" y="69"/>
                  </a:lnTo>
                  <a:lnTo>
                    <a:pt x="1377" y="71"/>
                  </a:lnTo>
                  <a:lnTo>
                    <a:pt x="1377" y="69"/>
                  </a:lnTo>
                  <a:lnTo>
                    <a:pt x="1377" y="69"/>
                  </a:lnTo>
                  <a:lnTo>
                    <a:pt x="1377" y="69"/>
                  </a:lnTo>
                  <a:lnTo>
                    <a:pt x="1377" y="69"/>
                  </a:lnTo>
                  <a:lnTo>
                    <a:pt x="1377" y="69"/>
                  </a:lnTo>
                  <a:lnTo>
                    <a:pt x="1377" y="66"/>
                  </a:lnTo>
                  <a:lnTo>
                    <a:pt x="1377" y="66"/>
                  </a:lnTo>
                  <a:lnTo>
                    <a:pt x="1377" y="66"/>
                  </a:lnTo>
                  <a:lnTo>
                    <a:pt x="1375" y="66"/>
                  </a:lnTo>
                  <a:lnTo>
                    <a:pt x="1375" y="66"/>
                  </a:lnTo>
                  <a:lnTo>
                    <a:pt x="1375" y="66"/>
                  </a:lnTo>
                  <a:lnTo>
                    <a:pt x="1375" y="66"/>
                  </a:lnTo>
                  <a:lnTo>
                    <a:pt x="1375" y="66"/>
                  </a:lnTo>
                  <a:lnTo>
                    <a:pt x="1370" y="69"/>
                  </a:lnTo>
                  <a:lnTo>
                    <a:pt x="1368" y="69"/>
                  </a:lnTo>
                  <a:lnTo>
                    <a:pt x="1368" y="71"/>
                  </a:lnTo>
                  <a:lnTo>
                    <a:pt x="1365" y="71"/>
                  </a:lnTo>
                  <a:lnTo>
                    <a:pt x="1363" y="73"/>
                  </a:lnTo>
                  <a:lnTo>
                    <a:pt x="1360" y="73"/>
                  </a:lnTo>
                  <a:lnTo>
                    <a:pt x="1360" y="71"/>
                  </a:lnTo>
                  <a:lnTo>
                    <a:pt x="1360" y="71"/>
                  </a:lnTo>
                  <a:lnTo>
                    <a:pt x="1358" y="73"/>
                  </a:lnTo>
                  <a:lnTo>
                    <a:pt x="1353" y="73"/>
                  </a:lnTo>
                  <a:lnTo>
                    <a:pt x="1351" y="73"/>
                  </a:lnTo>
                  <a:lnTo>
                    <a:pt x="1351" y="73"/>
                  </a:lnTo>
                  <a:lnTo>
                    <a:pt x="1353" y="71"/>
                  </a:lnTo>
                  <a:lnTo>
                    <a:pt x="1353" y="71"/>
                  </a:lnTo>
                  <a:lnTo>
                    <a:pt x="1353" y="71"/>
                  </a:lnTo>
                  <a:lnTo>
                    <a:pt x="1351" y="71"/>
                  </a:lnTo>
                  <a:lnTo>
                    <a:pt x="1349" y="71"/>
                  </a:lnTo>
                  <a:lnTo>
                    <a:pt x="1349" y="71"/>
                  </a:lnTo>
                  <a:lnTo>
                    <a:pt x="1349" y="71"/>
                  </a:lnTo>
                  <a:lnTo>
                    <a:pt x="1346" y="71"/>
                  </a:lnTo>
                  <a:lnTo>
                    <a:pt x="1346" y="69"/>
                  </a:lnTo>
                  <a:lnTo>
                    <a:pt x="1346" y="69"/>
                  </a:lnTo>
                  <a:lnTo>
                    <a:pt x="1346" y="69"/>
                  </a:lnTo>
                  <a:lnTo>
                    <a:pt x="1346" y="69"/>
                  </a:lnTo>
                  <a:lnTo>
                    <a:pt x="1344" y="69"/>
                  </a:lnTo>
                  <a:lnTo>
                    <a:pt x="1344" y="69"/>
                  </a:lnTo>
                  <a:lnTo>
                    <a:pt x="1344" y="69"/>
                  </a:lnTo>
                  <a:lnTo>
                    <a:pt x="1344" y="69"/>
                  </a:lnTo>
                  <a:lnTo>
                    <a:pt x="1344" y="69"/>
                  </a:lnTo>
                  <a:lnTo>
                    <a:pt x="1344" y="69"/>
                  </a:lnTo>
                  <a:lnTo>
                    <a:pt x="1344" y="69"/>
                  </a:lnTo>
                  <a:lnTo>
                    <a:pt x="1342" y="66"/>
                  </a:lnTo>
                  <a:lnTo>
                    <a:pt x="1342" y="66"/>
                  </a:lnTo>
                  <a:lnTo>
                    <a:pt x="1339" y="64"/>
                  </a:lnTo>
                  <a:lnTo>
                    <a:pt x="1337" y="64"/>
                  </a:lnTo>
                  <a:lnTo>
                    <a:pt x="1339" y="66"/>
                  </a:lnTo>
                  <a:lnTo>
                    <a:pt x="1337" y="66"/>
                  </a:lnTo>
                  <a:lnTo>
                    <a:pt x="1337" y="64"/>
                  </a:lnTo>
                  <a:lnTo>
                    <a:pt x="1337" y="64"/>
                  </a:lnTo>
                  <a:lnTo>
                    <a:pt x="1337" y="66"/>
                  </a:lnTo>
                  <a:lnTo>
                    <a:pt x="1337" y="66"/>
                  </a:lnTo>
                  <a:lnTo>
                    <a:pt x="1334" y="66"/>
                  </a:lnTo>
                  <a:lnTo>
                    <a:pt x="1330" y="64"/>
                  </a:lnTo>
                  <a:lnTo>
                    <a:pt x="1327" y="64"/>
                  </a:lnTo>
                  <a:lnTo>
                    <a:pt x="1320" y="66"/>
                  </a:lnTo>
                  <a:lnTo>
                    <a:pt x="1318" y="66"/>
                  </a:lnTo>
                  <a:lnTo>
                    <a:pt x="1318" y="66"/>
                  </a:lnTo>
                  <a:lnTo>
                    <a:pt x="1318" y="66"/>
                  </a:lnTo>
                  <a:lnTo>
                    <a:pt x="1313" y="69"/>
                  </a:lnTo>
                  <a:lnTo>
                    <a:pt x="1311" y="66"/>
                  </a:lnTo>
                  <a:lnTo>
                    <a:pt x="1311" y="66"/>
                  </a:lnTo>
                  <a:lnTo>
                    <a:pt x="1311" y="66"/>
                  </a:lnTo>
                  <a:lnTo>
                    <a:pt x="1311" y="66"/>
                  </a:lnTo>
                  <a:lnTo>
                    <a:pt x="1311" y="66"/>
                  </a:lnTo>
                  <a:lnTo>
                    <a:pt x="1311" y="66"/>
                  </a:lnTo>
                  <a:lnTo>
                    <a:pt x="1311" y="66"/>
                  </a:lnTo>
                  <a:lnTo>
                    <a:pt x="1306" y="66"/>
                  </a:lnTo>
                  <a:lnTo>
                    <a:pt x="1301" y="66"/>
                  </a:lnTo>
                  <a:lnTo>
                    <a:pt x="1299" y="66"/>
                  </a:lnTo>
                  <a:lnTo>
                    <a:pt x="1297" y="64"/>
                  </a:lnTo>
                  <a:lnTo>
                    <a:pt x="1299" y="64"/>
                  </a:lnTo>
                  <a:lnTo>
                    <a:pt x="1299" y="64"/>
                  </a:lnTo>
                  <a:lnTo>
                    <a:pt x="1299" y="64"/>
                  </a:lnTo>
                  <a:lnTo>
                    <a:pt x="1299" y="64"/>
                  </a:lnTo>
                  <a:lnTo>
                    <a:pt x="1297" y="64"/>
                  </a:lnTo>
                  <a:lnTo>
                    <a:pt x="1297" y="64"/>
                  </a:lnTo>
                  <a:lnTo>
                    <a:pt x="1297" y="64"/>
                  </a:lnTo>
                  <a:lnTo>
                    <a:pt x="1297" y="61"/>
                  </a:lnTo>
                  <a:lnTo>
                    <a:pt x="1297" y="61"/>
                  </a:lnTo>
                  <a:lnTo>
                    <a:pt x="1297" y="61"/>
                  </a:lnTo>
                  <a:lnTo>
                    <a:pt x="1297" y="61"/>
                  </a:lnTo>
                  <a:lnTo>
                    <a:pt x="1297" y="61"/>
                  </a:lnTo>
                  <a:lnTo>
                    <a:pt x="1297" y="61"/>
                  </a:lnTo>
                  <a:lnTo>
                    <a:pt x="1297" y="61"/>
                  </a:lnTo>
                  <a:lnTo>
                    <a:pt x="1294" y="61"/>
                  </a:lnTo>
                  <a:lnTo>
                    <a:pt x="1294" y="61"/>
                  </a:lnTo>
                  <a:lnTo>
                    <a:pt x="1294" y="61"/>
                  </a:lnTo>
                  <a:lnTo>
                    <a:pt x="1294" y="61"/>
                  </a:lnTo>
                  <a:lnTo>
                    <a:pt x="1294" y="61"/>
                  </a:lnTo>
                  <a:lnTo>
                    <a:pt x="1292" y="61"/>
                  </a:lnTo>
                  <a:lnTo>
                    <a:pt x="1292" y="61"/>
                  </a:lnTo>
                  <a:lnTo>
                    <a:pt x="1292" y="61"/>
                  </a:lnTo>
                  <a:lnTo>
                    <a:pt x="1292" y="61"/>
                  </a:lnTo>
                  <a:lnTo>
                    <a:pt x="1292" y="59"/>
                  </a:lnTo>
                  <a:lnTo>
                    <a:pt x="1290" y="59"/>
                  </a:lnTo>
                  <a:lnTo>
                    <a:pt x="1290" y="59"/>
                  </a:lnTo>
                  <a:lnTo>
                    <a:pt x="1287" y="59"/>
                  </a:lnTo>
                  <a:lnTo>
                    <a:pt x="1287" y="61"/>
                  </a:lnTo>
                  <a:lnTo>
                    <a:pt x="1285" y="61"/>
                  </a:lnTo>
                  <a:lnTo>
                    <a:pt x="1282" y="61"/>
                  </a:lnTo>
                  <a:lnTo>
                    <a:pt x="1282" y="59"/>
                  </a:lnTo>
                  <a:lnTo>
                    <a:pt x="1282" y="59"/>
                  </a:lnTo>
                  <a:lnTo>
                    <a:pt x="1282" y="59"/>
                  </a:lnTo>
                  <a:lnTo>
                    <a:pt x="1282" y="57"/>
                  </a:lnTo>
                  <a:lnTo>
                    <a:pt x="1280" y="57"/>
                  </a:lnTo>
                  <a:lnTo>
                    <a:pt x="1280" y="57"/>
                  </a:lnTo>
                  <a:lnTo>
                    <a:pt x="1280" y="57"/>
                  </a:lnTo>
                  <a:lnTo>
                    <a:pt x="1278" y="54"/>
                  </a:lnTo>
                  <a:lnTo>
                    <a:pt x="1278" y="54"/>
                  </a:lnTo>
                  <a:lnTo>
                    <a:pt x="1278" y="57"/>
                  </a:lnTo>
                  <a:lnTo>
                    <a:pt x="1275" y="57"/>
                  </a:lnTo>
                  <a:lnTo>
                    <a:pt x="1275" y="54"/>
                  </a:lnTo>
                  <a:lnTo>
                    <a:pt x="1273" y="54"/>
                  </a:lnTo>
                  <a:lnTo>
                    <a:pt x="1273" y="54"/>
                  </a:lnTo>
                  <a:lnTo>
                    <a:pt x="1273" y="54"/>
                  </a:lnTo>
                  <a:lnTo>
                    <a:pt x="1273" y="54"/>
                  </a:lnTo>
                  <a:lnTo>
                    <a:pt x="1273" y="54"/>
                  </a:lnTo>
                  <a:lnTo>
                    <a:pt x="1273" y="54"/>
                  </a:lnTo>
                  <a:lnTo>
                    <a:pt x="1273" y="54"/>
                  </a:lnTo>
                  <a:lnTo>
                    <a:pt x="1271" y="54"/>
                  </a:lnTo>
                  <a:lnTo>
                    <a:pt x="1266" y="52"/>
                  </a:lnTo>
                  <a:lnTo>
                    <a:pt x="1263" y="52"/>
                  </a:lnTo>
                  <a:lnTo>
                    <a:pt x="1266" y="52"/>
                  </a:lnTo>
                  <a:lnTo>
                    <a:pt x="1263" y="52"/>
                  </a:lnTo>
                  <a:lnTo>
                    <a:pt x="1261" y="52"/>
                  </a:lnTo>
                  <a:lnTo>
                    <a:pt x="1261" y="52"/>
                  </a:lnTo>
                  <a:lnTo>
                    <a:pt x="1261" y="52"/>
                  </a:lnTo>
                  <a:lnTo>
                    <a:pt x="1263" y="52"/>
                  </a:lnTo>
                  <a:lnTo>
                    <a:pt x="1263" y="52"/>
                  </a:lnTo>
                  <a:lnTo>
                    <a:pt x="1261" y="50"/>
                  </a:lnTo>
                  <a:lnTo>
                    <a:pt x="1261" y="50"/>
                  </a:lnTo>
                  <a:lnTo>
                    <a:pt x="1261" y="52"/>
                  </a:lnTo>
                  <a:lnTo>
                    <a:pt x="1256" y="52"/>
                  </a:lnTo>
                  <a:lnTo>
                    <a:pt x="1256" y="52"/>
                  </a:lnTo>
                  <a:lnTo>
                    <a:pt x="1256" y="52"/>
                  </a:lnTo>
                  <a:lnTo>
                    <a:pt x="1254" y="52"/>
                  </a:lnTo>
                  <a:lnTo>
                    <a:pt x="1254" y="52"/>
                  </a:lnTo>
                  <a:lnTo>
                    <a:pt x="1249" y="57"/>
                  </a:lnTo>
                  <a:lnTo>
                    <a:pt x="1247" y="57"/>
                  </a:lnTo>
                  <a:lnTo>
                    <a:pt x="1245" y="59"/>
                  </a:lnTo>
                  <a:lnTo>
                    <a:pt x="1242" y="59"/>
                  </a:lnTo>
                  <a:lnTo>
                    <a:pt x="1242" y="57"/>
                  </a:lnTo>
                  <a:lnTo>
                    <a:pt x="1245" y="54"/>
                  </a:lnTo>
                  <a:lnTo>
                    <a:pt x="1245" y="54"/>
                  </a:lnTo>
                  <a:lnTo>
                    <a:pt x="1245" y="54"/>
                  </a:lnTo>
                  <a:lnTo>
                    <a:pt x="1242" y="54"/>
                  </a:lnTo>
                  <a:lnTo>
                    <a:pt x="1242" y="54"/>
                  </a:lnTo>
                  <a:lnTo>
                    <a:pt x="1242" y="54"/>
                  </a:lnTo>
                  <a:lnTo>
                    <a:pt x="1242" y="54"/>
                  </a:lnTo>
                  <a:lnTo>
                    <a:pt x="1242" y="54"/>
                  </a:lnTo>
                  <a:lnTo>
                    <a:pt x="1240" y="52"/>
                  </a:lnTo>
                  <a:lnTo>
                    <a:pt x="1240" y="52"/>
                  </a:lnTo>
                  <a:lnTo>
                    <a:pt x="1240" y="52"/>
                  </a:lnTo>
                  <a:lnTo>
                    <a:pt x="1240" y="52"/>
                  </a:lnTo>
                  <a:lnTo>
                    <a:pt x="1240" y="54"/>
                  </a:lnTo>
                  <a:lnTo>
                    <a:pt x="1240" y="52"/>
                  </a:lnTo>
                  <a:lnTo>
                    <a:pt x="1240" y="52"/>
                  </a:lnTo>
                  <a:lnTo>
                    <a:pt x="1240" y="52"/>
                  </a:lnTo>
                  <a:lnTo>
                    <a:pt x="1235" y="54"/>
                  </a:lnTo>
                  <a:lnTo>
                    <a:pt x="1235" y="54"/>
                  </a:lnTo>
                  <a:lnTo>
                    <a:pt x="1235" y="54"/>
                  </a:lnTo>
                  <a:lnTo>
                    <a:pt x="1237" y="54"/>
                  </a:lnTo>
                  <a:lnTo>
                    <a:pt x="1235" y="54"/>
                  </a:lnTo>
                  <a:lnTo>
                    <a:pt x="1235" y="54"/>
                  </a:lnTo>
                  <a:lnTo>
                    <a:pt x="1235" y="54"/>
                  </a:lnTo>
                  <a:lnTo>
                    <a:pt x="1235" y="54"/>
                  </a:lnTo>
                  <a:lnTo>
                    <a:pt x="1235" y="54"/>
                  </a:lnTo>
                  <a:lnTo>
                    <a:pt x="1235" y="54"/>
                  </a:lnTo>
                  <a:lnTo>
                    <a:pt x="1233" y="54"/>
                  </a:lnTo>
                  <a:lnTo>
                    <a:pt x="1233" y="57"/>
                  </a:lnTo>
                  <a:lnTo>
                    <a:pt x="1233" y="57"/>
                  </a:lnTo>
                  <a:lnTo>
                    <a:pt x="1233" y="57"/>
                  </a:lnTo>
                  <a:lnTo>
                    <a:pt x="1228" y="57"/>
                  </a:lnTo>
                  <a:lnTo>
                    <a:pt x="1228" y="57"/>
                  </a:lnTo>
                  <a:lnTo>
                    <a:pt x="1228" y="59"/>
                  </a:lnTo>
                  <a:lnTo>
                    <a:pt x="1228" y="59"/>
                  </a:lnTo>
                  <a:lnTo>
                    <a:pt x="1228" y="61"/>
                  </a:lnTo>
                  <a:lnTo>
                    <a:pt x="1228" y="61"/>
                  </a:lnTo>
                  <a:lnTo>
                    <a:pt x="1226" y="61"/>
                  </a:lnTo>
                  <a:lnTo>
                    <a:pt x="1226" y="61"/>
                  </a:lnTo>
                  <a:lnTo>
                    <a:pt x="1226" y="59"/>
                  </a:lnTo>
                  <a:lnTo>
                    <a:pt x="1226" y="59"/>
                  </a:lnTo>
                  <a:lnTo>
                    <a:pt x="1223" y="59"/>
                  </a:lnTo>
                  <a:lnTo>
                    <a:pt x="1223" y="59"/>
                  </a:lnTo>
                  <a:lnTo>
                    <a:pt x="1223" y="59"/>
                  </a:lnTo>
                  <a:lnTo>
                    <a:pt x="1221" y="57"/>
                  </a:lnTo>
                  <a:lnTo>
                    <a:pt x="1216" y="59"/>
                  </a:lnTo>
                  <a:lnTo>
                    <a:pt x="1211" y="57"/>
                  </a:lnTo>
                  <a:lnTo>
                    <a:pt x="1211" y="57"/>
                  </a:lnTo>
                  <a:lnTo>
                    <a:pt x="1214" y="54"/>
                  </a:lnTo>
                  <a:lnTo>
                    <a:pt x="1214" y="54"/>
                  </a:lnTo>
                  <a:lnTo>
                    <a:pt x="1214" y="54"/>
                  </a:lnTo>
                  <a:lnTo>
                    <a:pt x="1214" y="54"/>
                  </a:lnTo>
                  <a:lnTo>
                    <a:pt x="1214" y="52"/>
                  </a:lnTo>
                  <a:lnTo>
                    <a:pt x="1214" y="54"/>
                  </a:lnTo>
                  <a:lnTo>
                    <a:pt x="1214" y="52"/>
                  </a:lnTo>
                  <a:lnTo>
                    <a:pt x="1216" y="52"/>
                  </a:lnTo>
                  <a:lnTo>
                    <a:pt x="1216" y="52"/>
                  </a:lnTo>
                  <a:lnTo>
                    <a:pt x="1216" y="52"/>
                  </a:lnTo>
                  <a:lnTo>
                    <a:pt x="1216" y="50"/>
                  </a:lnTo>
                  <a:lnTo>
                    <a:pt x="1214" y="52"/>
                  </a:lnTo>
                  <a:lnTo>
                    <a:pt x="1211" y="50"/>
                  </a:lnTo>
                  <a:lnTo>
                    <a:pt x="1202" y="52"/>
                  </a:lnTo>
                  <a:lnTo>
                    <a:pt x="1200" y="52"/>
                  </a:lnTo>
                  <a:lnTo>
                    <a:pt x="1200" y="52"/>
                  </a:lnTo>
                  <a:lnTo>
                    <a:pt x="1200" y="52"/>
                  </a:lnTo>
                  <a:lnTo>
                    <a:pt x="1200" y="52"/>
                  </a:lnTo>
                  <a:lnTo>
                    <a:pt x="1200" y="52"/>
                  </a:lnTo>
                  <a:lnTo>
                    <a:pt x="1197" y="52"/>
                  </a:lnTo>
                  <a:lnTo>
                    <a:pt x="1197" y="52"/>
                  </a:lnTo>
                  <a:lnTo>
                    <a:pt x="1197" y="50"/>
                  </a:lnTo>
                  <a:lnTo>
                    <a:pt x="1200" y="50"/>
                  </a:lnTo>
                  <a:lnTo>
                    <a:pt x="1200" y="50"/>
                  </a:lnTo>
                  <a:lnTo>
                    <a:pt x="1200" y="50"/>
                  </a:lnTo>
                  <a:lnTo>
                    <a:pt x="1202" y="50"/>
                  </a:lnTo>
                  <a:lnTo>
                    <a:pt x="1202" y="50"/>
                  </a:lnTo>
                  <a:lnTo>
                    <a:pt x="1207" y="50"/>
                  </a:lnTo>
                  <a:lnTo>
                    <a:pt x="1209" y="50"/>
                  </a:lnTo>
                  <a:lnTo>
                    <a:pt x="1209" y="50"/>
                  </a:lnTo>
                  <a:lnTo>
                    <a:pt x="1209" y="50"/>
                  </a:lnTo>
                  <a:lnTo>
                    <a:pt x="1207" y="50"/>
                  </a:lnTo>
                  <a:lnTo>
                    <a:pt x="1204" y="50"/>
                  </a:lnTo>
                  <a:lnTo>
                    <a:pt x="1202" y="47"/>
                  </a:lnTo>
                  <a:lnTo>
                    <a:pt x="1200" y="47"/>
                  </a:lnTo>
                  <a:lnTo>
                    <a:pt x="1200" y="45"/>
                  </a:lnTo>
                  <a:lnTo>
                    <a:pt x="1200" y="43"/>
                  </a:lnTo>
                  <a:lnTo>
                    <a:pt x="1200" y="43"/>
                  </a:lnTo>
                  <a:lnTo>
                    <a:pt x="1200" y="43"/>
                  </a:lnTo>
                  <a:lnTo>
                    <a:pt x="1202" y="43"/>
                  </a:lnTo>
                  <a:lnTo>
                    <a:pt x="1202" y="43"/>
                  </a:lnTo>
                  <a:lnTo>
                    <a:pt x="1202" y="43"/>
                  </a:lnTo>
                  <a:lnTo>
                    <a:pt x="1202" y="40"/>
                  </a:lnTo>
                  <a:lnTo>
                    <a:pt x="1202" y="40"/>
                  </a:lnTo>
                  <a:lnTo>
                    <a:pt x="1202" y="40"/>
                  </a:lnTo>
                  <a:lnTo>
                    <a:pt x="1202" y="40"/>
                  </a:lnTo>
                  <a:lnTo>
                    <a:pt x="1204" y="38"/>
                  </a:lnTo>
                  <a:lnTo>
                    <a:pt x="1207" y="35"/>
                  </a:lnTo>
                  <a:lnTo>
                    <a:pt x="1207" y="35"/>
                  </a:lnTo>
                  <a:lnTo>
                    <a:pt x="1204" y="33"/>
                  </a:lnTo>
                  <a:lnTo>
                    <a:pt x="1200" y="33"/>
                  </a:lnTo>
                  <a:lnTo>
                    <a:pt x="1195" y="33"/>
                  </a:lnTo>
                  <a:lnTo>
                    <a:pt x="1195" y="33"/>
                  </a:lnTo>
                  <a:lnTo>
                    <a:pt x="1195" y="33"/>
                  </a:lnTo>
                  <a:lnTo>
                    <a:pt x="1195" y="33"/>
                  </a:lnTo>
                  <a:lnTo>
                    <a:pt x="1197" y="33"/>
                  </a:lnTo>
                  <a:lnTo>
                    <a:pt x="1197" y="35"/>
                  </a:lnTo>
                  <a:lnTo>
                    <a:pt x="1195" y="35"/>
                  </a:lnTo>
                  <a:lnTo>
                    <a:pt x="1195" y="35"/>
                  </a:lnTo>
                  <a:lnTo>
                    <a:pt x="1195" y="35"/>
                  </a:lnTo>
                  <a:lnTo>
                    <a:pt x="1195" y="33"/>
                  </a:lnTo>
                  <a:lnTo>
                    <a:pt x="1195" y="33"/>
                  </a:lnTo>
                  <a:lnTo>
                    <a:pt x="1195" y="33"/>
                  </a:lnTo>
                  <a:lnTo>
                    <a:pt x="1193" y="33"/>
                  </a:lnTo>
                  <a:lnTo>
                    <a:pt x="1193" y="33"/>
                  </a:lnTo>
                  <a:lnTo>
                    <a:pt x="1193" y="33"/>
                  </a:lnTo>
                  <a:lnTo>
                    <a:pt x="1193" y="33"/>
                  </a:lnTo>
                  <a:lnTo>
                    <a:pt x="1193" y="33"/>
                  </a:lnTo>
                  <a:lnTo>
                    <a:pt x="1193" y="33"/>
                  </a:lnTo>
                  <a:lnTo>
                    <a:pt x="1193" y="33"/>
                  </a:lnTo>
                  <a:lnTo>
                    <a:pt x="1193" y="33"/>
                  </a:lnTo>
                  <a:lnTo>
                    <a:pt x="1193" y="33"/>
                  </a:lnTo>
                  <a:lnTo>
                    <a:pt x="1193" y="33"/>
                  </a:lnTo>
                  <a:lnTo>
                    <a:pt x="1190" y="33"/>
                  </a:lnTo>
                  <a:lnTo>
                    <a:pt x="1190" y="31"/>
                  </a:lnTo>
                  <a:lnTo>
                    <a:pt x="1190" y="31"/>
                  </a:lnTo>
                  <a:lnTo>
                    <a:pt x="1190" y="31"/>
                  </a:lnTo>
                  <a:lnTo>
                    <a:pt x="1188" y="31"/>
                  </a:lnTo>
                  <a:lnTo>
                    <a:pt x="1188" y="31"/>
                  </a:lnTo>
                  <a:lnTo>
                    <a:pt x="1188" y="31"/>
                  </a:lnTo>
                  <a:lnTo>
                    <a:pt x="1188" y="31"/>
                  </a:lnTo>
                  <a:lnTo>
                    <a:pt x="1188" y="31"/>
                  </a:lnTo>
                  <a:lnTo>
                    <a:pt x="1188" y="31"/>
                  </a:lnTo>
                  <a:lnTo>
                    <a:pt x="1188" y="31"/>
                  </a:lnTo>
                  <a:lnTo>
                    <a:pt x="1188" y="31"/>
                  </a:lnTo>
                  <a:lnTo>
                    <a:pt x="1188" y="31"/>
                  </a:lnTo>
                  <a:lnTo>
                    <a:pt x="1185" y="31"/>
                  </a:lnTo>
                  <a:lnTo>
                    <a:pt x="1185" y="31"/>
                  </a:lnTo>
                  <a:lnTo>
                    <a:pt x="1183" y="31"/>
                  </a:lnTo>
                  <a:lnTo>
                    <a:pt x="1183" y="31"/>
                  </a:lnTo>
                  <a:lnTo>
                    <a:pt x="1183" y="31"/>
                  </a:lnTo>
                  <a:lnTo>
                    <a:pt x="1181" y="31"/>
                  </a:lnTo>
                  <a:lnTo>
                    <a:pt x="1178" y="33"/>
                  </a:lnTo>
                  <a:lnTo>
                    <a:pt x="1171" y="31"/>
                  </a:lnTo>
                  <a:lnTo>
                    <a:pt x="1171" y="33"/>
                  </a:lnTo>
                  <a:lnTo>
                    <a:pt x="1171" y="33"/>
                  </a:lnTo>
                  <a:lnTo>
                    <a:pt x="1169" y="35"/>
                  </a:lnTo>
                  <a:lnTo>
                    <a:pt x="1169" y="35"/>
                  </a:lnTo>
                  <a:lnTo>
                    <a:pt x="1167" y="38"/>
                  </a:lnTo>
                  <a:lnTo>
                    <a:pt x="1167" y="38"/>
                  </a:lnTo>
                  <a:lnTo>
                    <a:pt x="1164" y="38"/>
                  </a:lnTo>
                  <a:lnTo>
                    <a:pt x="1164" y="38"/>
                  </a:lnTo>
                  <a:lnTo>
                    <a:pt x="1164" y="38"/>
                  </a:lnTo>
                  <a:lnTo>
                    <a:pt x="1164" y="38"/>
                  </a:lnTo>
                  <a:lnTo>
                    <a:pt x="1164" y="38"/>
                  </a:lnTo>
                  <a:lnTo>
                    <a:pt x="1164" y="35"/>
                  </a:lnTo>
                  <a:lnTo>
                    <a:pt x="1164" y="35"/>
                  </a:lnTo>
                  <a:lnTo>
                    <a:pt x="1162" y="35"/>
                  </a:lnTo>
                  <a:lnTo>
                    <a:pt x="1162" y="35"/>
                  </a:lnTo>
                  <a:lnTo>
                    <a:pt x="1159" y="35"/>
                  </a:lnTo>
                  <a:lnTo>
                    <a:pt x="1157" y="35"/>
                  </a:lnTo>
                  <a:lnTo>
                    <a:pt x="1157" y="35"/>
                  </a:lnTo>
                  <a:lnTo>
                    <a:pt x="1157" y="35"/>
                  </a:lnTo>
                  <a:lnTo>
                    <a:pt x="1157" y="35"/>
                  </a:lnTo>
                  <a:lnTo>
                    <a:pt x="1157" y="35"/>
                  </a:lnTo>
                  <a:lnTo>
                    <a:pt x="1157" y="33"/>
                  </a:lnTo>
                  <a:lnTo>
                    <a:pt x="1157" y="33"/>
                  </a:lnTo>
                  <a:lnTo>
                    <a:pt x="1155" y="33"/>
                  </a:lnTo>
                  <a:lnTo>
                    <a:pt x="1152" y="33"/>
                  </a:lnTo>
                  <a:lnTo>
                    <a:pt x="1155" y="31"/>
                  </a:lnTo>
                  <a:lnTo>
                    <a:pt x="1155" y="31"/>
                  </a:lnTo>
                  <a:lnTo>
                    <a:pt x="1157" y="31"/>
                  </a:lnTo>
                  <a:lnTo>
                    <a:pt x="1157" y="31"/>
                  </a:lnTo>
                  <a:lnTo>
                    <a:pt x="1157" y="31"/>
                  </a:lnTo>
                  <a:lnTo>
                    <a:pt x="1157" y="28"/>
                  </a:lnTo>
                  <a:lnTo>
                    <a:pt x="1157" y="28"/>
                  </a:lnTo>
                  <a:lnTo>
                    <a:pt x="1157" y="28"/>
                  </a:lnTo>
                  <a:lnTo>
                    <a:pt x="1157" y="28"/>
                  </a:lnTo>
                  <a:lnTo>
                    <a:pt x="1157" y="28"/>
                  </a:lnTo>
                  <a:lnTo>
                    <a:pt x="1157" y="26"/>
                  </a:lnTo>
                  <a:lnTo>
                    <a:pt x="1157" y="26"/>
                  </a:lnTo>
                  <a:lnTo>
                    <a:pt x="1157" y="26"/>
                  </a:lnTo>
                  <a:lnTo>
                    <a:pt x="1157" y="26"/>
                  </a:lnTo>
                  <a:lnTo>
                    <a:pt x="1157" y="24"/>
                  </a:lnTo>
                  <a:lnTo>
                    <a:pt x="1157" y="24"/>
                  </a:lnTo>
                  <a:lnTo>
                    <a:pt x="1155" y="24"/>
                  </a:lnTo>
                  <a:lnTo>
                    <a:pt x="1155" y="21"/>
                  </a:lnTo>
                  <a:lnTo>
                    <a:pt x="1152" y="19"/>
                  </a:lnTo>
                  <a:lnTo>
                    <a:pt x="1152" y="19"/>
                  </a:lnTo>
                  <a:lnTo>
                    <a:pt x="1152" y="19"/>
                  </a:lnTo>
                  <a:lnTo>
                    <a:pt x="1152" y="21"/>
                  </a:lnTo>
                  <a:lnTo>
                    <a:pt x="1152" y="19"/>
                  </a:lnTo>
                  <a:lnTo>
                    <a:pt x="1152" y="19"/>
                  </a:lnTo>
                  <a:lnTo>
                    <a:pt x="1152" y="19"/>
                  </a:lnTo>
                  <a:lnTo>
                    <a:pt x="1150" y="19"/>
                  </a:lnTo>
                  <a:lnTo>
                    <a:pt x="1150" y="19"/>
                  </a:lnTo>
                  <a:lnTo>
                    <a:pt x="1150" y="19"/>
                  </a:lnTo>
                  <a:lnTo>
                    <a:pt x="1150" y="19"/>
                  </a:lnTo>
                  <a:lnTo>
                    <a:pt x="1150" y="19"/>
                  </a:lnTo>
                  <a:lnTo>
                    <a:pt x="1150" y="21"/>
                  </a:lnTo>
                  <a:lnTo>
                    <a:pt x="1150" y="21"/>
                  </a:lnTo>
                  <a:lnTo>
                    <a:pt x="1150" y="21"/>
                  </a:lnTo>
                  <a:lnTo>
                    <a:pt x="1150" y="24"/>
                  </a:lnTo>
                  <a:lnTo>
                    <a:pt x="1150" y="24"/>
                  </a:lnTo>
                  <a:lnTo>
                    <a:pt x="1148" y="26"/>
                  </a:lnTo>
                  <a:lnTo>
                    <a:pt x="1148" y="24"/>
                  </a:lnTo>
                  <a:lnTo>
                    <a:pt x="1148" y="24"/>
                  </a:lnTo>
                  <a:lnTo>
                    <a:pt x="1148" y="24"/>
                  </a:lnTo>
                  <a:lnTo>
                    <a:pt x="1150" y="21"/>
                  </a:lnTo>
                  <a:lnTo>
                    <a:pt x="1150" y="21"/>
                  </a:lnTo>
                  <a:lnTo>
                    <a:pt x="1148" y="21"/>
                  </a:lnTo>
                  <a:lnTo>
                    <a:pt x="1148" y="19"/>
                  </a:lnTo>
                  <a:lnTo>
                    <a:pt x="1148" y="19"/>
                  </a:lnTo>
                  <a:lnTo>
                    <a:pt x="1148" y="19"/>
                  </a:lnTo>
                  <a:lnTo>
                    <a:pt x="1150" y="19"/>
                  </a:lnTo>
                  <a:lnTo>
                    <a:pt x="1148" y="17"/>
                  </a:lnTo>
                  <a:lnTo>
                    <a:pt x="1148" y="17"/>
                  </a:lnTo>
                  <a:lnTo>
                    <a:pt x="1148" y="17"/>
                  </a:lnTo>
                  <a:lnTo>
                    <a:pt x="1148" y="17"/>
                  </a:lnTo>
                  <a:lnTo>
                    <a:pt x="1148" y="17"/>
                  </a:lnTo>
                  <a:lnTo>
                    <a:pt x="1148" y="19"/>
                  </a:lnTo>
                  <a:lnTo>
                    <a:pt x="1148" y="19"/>
                  </a:lnTo>
                  <a:lnTo>
                    <a:pt x="1148" y="19"/>
                  </a:lnTo>
                  <a:lnTo>
                    <a:pt x="1148" y="21"/>
                  </a:lnTo>
                  <a:lnTo>
                    <a:pt x="1148" y="21"/>
                  </a:lnTo>
                  <a:lnTo>
                    <a:pt x="1145" y="19"/>
                  </a:lnTo>
                  <a:lnTo>
                    <a:pt x="1145" y="19"/>
                  </a:lnTo>
                  <a:lnTo>
                    <a:pt x="1145" y="19"/>
                  </a:lnTo>
                  <a:lnTo>
                    <a:pt x="1145" y="19"/>
                  </a:lnTo>
                  <a:lnTo>
                    <a:pt x="1143" y="21"/>
                  </a:lnTo>
                  <a:lnTo>
                    <a:pt x="1145" y="21"/>
                  </a:lnTo>
                  <a:lnTo>
                    <a:pt x="1145" y="21"/>
                  </a:lnTo>
                  <a:lnTo>
                    <a:pt x="1145" y="24"/>
                  </a:lnTo>
                  <a:lnTo>
                    <a:pt x="1145" y="24"/>
                  </a:lnTo>
                  <a:lnTo>
                    <a:pt x="1145" y="26"/>
                  </a:lnTo>
                  <a:lnTo>
                    <a:pt x="1145" y="26"/>
                  </a:lnTo>
                  <a:lnTo>
                    <a:pt x="1145" y="26"/>
                  </a:lnTo>
                  <a:lnTo>
                    <a:pt x="1145" y="26"/>
                  </a:lnTo>
                  <a:lnTo>
                    <a:pt x="1145" y="24"/>
                  </a:lnTo>
                  <a:lnTo>
                    <a:pt x="1143" y="24"/>
                  </a:lnTo>
                  <a:lnTo>
                    <a:pt x="1143" y="24"/>
                  </a:lnTo>
                  <a:lnTo>
                    <a:pt x="1143" y="24"/>
                  </a:lnTo>
                  <a:lnTo>
                    <a:pt x="1143" y="26"/>
                  </a:lnTo>
                  <a:lnTo>
                    <a:pt x="1143" y="26"/>
                  </a:lnTo>
                  <a:lnTo>
                    <a:pt x="1140" y="26"/>
                  </a:lnTo>
                  <a:lnTo>
                    <a:pt x="1140" y="28"/>
                  </a:lnTo>
                  <a:lnTo>
                    <a:pt x="1138" y="28"/>
                  </a:lnTo>
                  <a:lnTo>
                    <a:pt x="1138" y="28"/>
                  </a:lnTo>
                  <a:lnTo>
                    <a:pt x="1138" y="31"/>
                  </a:lnTo>
                  <a:lnTo>
                    <a:pt x="1138" y="31"/>
                  </a:lnTo>
                  <a:lnTo>
                    <a:pt x="1138" y="33"/>
                  </a:lnTo>
                  <a:lnTo>
                    <a:pt x="1138" y="33"/>
                  </a:lnTo>
                  <a:lnTo>
                    <a:pt x="1138" y="33"/>
                  </a:lnTo>
                  <a:lnTo>
                    <a:pt x="1138" y="35"/>
                  </a:lnTo>
                  <a:lnTo>
                    <a:pt x="1138" y="35"/>
                  </a:lnTo>
                  <a:lnTo>
                    <a:pt x="1136" y="33"/>
                  </a:lnTo>
                  <a:lnTo>
                    <a:pt x="1136" y="33"/>
                  </a:lnTo>
                  <a:lnTo>
                    <a:pt x="1136" y="33"/>
                  </a:lnTo>
                  <a:lnTo>
                    <a:pt x="1136" y="33"/>
                  </a:lnTo>
                  <a:lnTo>
                    <a:pt x="1136" y="35"/>
                  </a:lnTo>
                  <a:lnTo>
                    <a:pt x="1136" y="35"/>
                  </a:lnTo>
                  <a:lnTo>
                    <a:pt x="1136" y="35"/>
                  </a:lnTo>
                  <a:lnTo>
                    <a:pt x="1136" y="35"/>
                  </a:lnTo>
                  <a:lnTo>
                    <a:pt x="1136" y="35"/>
                  </a:lnTo>
                  <a:lnTo>
                    <a:pt x="1136" y="35"/>
                  </a:lnTo>
                  <a:lnTo>
                    <a:pt x="1136" y="35"/>
                  </a:lnTo>
                  <a:lnTo>
                    <a:pt x="1133" y="35"/>
                  </a:lnTo>
                  <a:lnTo>
                    <a:pt x="1133" y="35"/>
                  </a:lnTo>
                  <a:lnTo>
                    <a:pt x="1133" y="35"/>
                  </a:lnTo>
                  <a:lnTo>
                    <a:pt x="1131" y="35"/>
                  </a:lnTo>
                  <a:lnTo>
                    <a:pt x="1131" y="35"/>
                  </a:lnTo>
                  <a:lnTo>
                    <a:pt x="1131" y="35"/>
                  </a:lnTo>
                  <a:lnTo>
                    <a:pt x="1131" y="38"/>
                  </a:lnTo>
                  <a:lnTo>
                    <a:pt x="1131" y="38"/>
                  </a:lnTo>
                  <a:lnTo>
                    <a:pt x="1131" y="38"/>
                  </a:lnTo>
                  <a:lnTo>
                    <a:pt x="1131" y="38"/>
                  </a:lnTo>
                  <a:lnTo>
                    <a:pt x="1131" y="38"/>
                  </a:lnTo>
                  <a:lnTo>
                    <a:pt x="1129" y="40"/>
                  </a:lnTo>
                  <a:lnTo>
                    <a:pt x="1129" y="38"/>
                  </a:lnTo>
                  <a:lnTo>
                    <a:pt x="1129" y="38"/>
                  </a:lnTo>
                  <a:lnTo>
                    <a:pt x="1129" y="38"/>
                  </a:lnTo>
                  <a:lnTo>
                    <a:pt x="1129" y="38"/>
                  </a:lnTo>
                  <a:lnTo>
                    <a:pt x="1129" y="35"/>
                  </a:lnTo>
                  <a:lnTo>
                    <a:pt x="1129" y="35"/>
                  </a:lnTo>
                  <a:lnTo>
                    <a:pt x="1129" y="35"/>
                  </a:lnTo>
                  <a:lnTo>
                    <a:pt x="1131" y="35"/>
                  </a:lnTo>
                  <a:lnTo>
                    <a:pt x="1131" y="33"/>
                  </a:lnTo>
                  <a:lnTo>
                    <a:pt x="1131" y="33"/>
                  </a:lnTo>
                  <a:lnTo>
                    <a:pt x="1131" y="33"/>
                  </a:lnTo>
                  <a:lnTo>
                    <a:pt x="1129" y="33"/>
                  </a:lnTo>
                  <a:lnTo>
                    <a:pt x="1129" y="31"/>
                  </a:lnTo>
                  <a:lnTo>
                    <a:pt x="1129" y="31"/>
                  </a:lnTo>
                  <a:lnTo>
                    <a:pt x="1129" y="31"/>
                  </a:lnTo>
                  <a:lnTo>
                    <a:pt x="1129" y="31"/>
                  </a:lnTo>
                  <a:lnTo>
                    <a:pt x="1126" y="31"/>
                  </a:lnTo>
                  <a:lnTo>
                    <a:pt x="1129" y="31"/>
                  </a:lnTo>
                  <a:lnTo>
                    <a:pt x="1129" y="31"/>
                  </a:lnTo>
                  <a:lnTo>
                    <a:pt x="1129" y="28"/>
                  </a:lnTo>
                  <a:lnTo>
                    <a:pt x="1126" y="31"/>
                  </a:lnTo>
                  <a:lnTo>
                    <a:pt x="1126" y="31"/>
                  </a:lnTo>
                  <a:lnTo>
                    <a:pt x="1126" y="28"/>
                  </a:lnTo>
                  <a:lnTo>
                    <a:pt x="1129" y="28"/>
                  </a:lnTo>
                  <a:lnTo>
                    <a:pt x="1129" y="28"/>
                  </a:lnTo>
                  <a:lnTo>
                    <a:pt x="1129" y="28"/>
                  </a:lnTo>
                  <a:lnTo>
                    <a:pt x="1129" y="28"/>
                  </a:lnTo>
                  <a:lnTo>
                    <a:pt x="1129" y="28"/>
                  </a:lnTo>
                  <a:lnTo>
                    <a:pt x="1126" y="26"/>
                  </a:lnTo>
                  <a:lnTo>
                    <a:pt x="1129" y="26"/>
                  </a:lnTo>
                  <a:lnTo>
                    <a:pt x="1129" y="26"/>
                  </a:lnTo>
                  <a:lnTo>
                    <a:pt x="1133" y="26"/>
                  </a:lnTo>
                  <a:lnTo>
                    <a:pt x="1133" y="26"/>
                  </a:lnTo>
                  <a:lnTo>
                    <a:pt x="1133" y="26"/>
                  </a:lnTo>
                  <a:lnTo>
                    <a:pt x="1133" y="26"/>
                  </a:lnTo>
                  <a:lnTo>
                    <a:pt x="1133" y="26"/>
                  </a:lnTo>
                  <a:lnTo>
                    <a:pt x="1136" y="26"/>
                  </a:lnTo>
                  <a:lnTo>
                    <a:pt x="1136" y="24"/>
                  </a:lnTo>
                  <a:lnTo>
                    <a:pt x="1136" y="24"/>
                  </a:lnTo>
                  <a:lnTo>
                    <a:pt x="1136" y="24"/>
                  </a:lnTo>
                  <a:lnTo>
                    <a:pt x="1136" y="24"/>
                  </a:lnTo>
                  <a:lnTo>
                    <a:pt x="1136" y="24"/>
                  </a:lnTo>
                  <a:lnTo>
                    <a:pt x="1136" y="24"/>
                  </a:lnTo>
                  <a:lnTo>
                    <a:pt x="1136" y="21"/>
                  </a:lnTo>
                  <a:lnTo>
                    <a:pt x="1136" y="21"/>
                  </a:lnTo>
                  <a:lnTo>
                    <a:pt x="1138" y="21"/>
                  </a:lnTo>
                  <a:lnTo>
                    <a:pt x="1138" y="21"/>
                  </a:lnTo>
                  <a:lnTo>
                    <a:pt x="1138" y="19"/>
                  </a:lnTo>
                  <a:lnTo>
                    <a:pt x="1138" y="19"/>
                  </a:lnTo>
                  <a:lnTo>
                    <a:pt x="1138" y="17"/>
                  </a:lnTo>
                  <a:lnTo>
                    <a:pt x="1138" y="17"/>
                  </a:lnTo>
                  <a:lnTo>
                    <a:pt x="1138" y="14"/>
                  </a:lnTo>
                  <a:lnTo>
                    <a:pt x="1133" y="14"/>
                  </a:lnTo>
                  <a:lnTo>
                    <a:pt x="1133" y="12"/>
                  </a:lnTo>
                  <a:lnTo>
                    <a:pt x="1131" y="14"/>
                  </a:lnTo>
                  <a:lnTo>
                    <a:pt x="1131" y="14"/>
                  </a:lnTo>
                  <a:lnTo>
                    <a:pt x="1131" y="14"/>
                  </a:lnTo>
                  <a:lnTo>
                    <a:pt x="1131" y="12"/>
                  </a:lnTo>
                  <a:lnTo>
                    <a:pt x="1131" y="12"/>
                  </a:lnTo>
                  <a:lnTo>
                    <a:pt x="1131" y="12"/>
                  </a:lnTo>
                  <a:lnTo>
                    <a:pt x="1131" y="12"/>
                  </a:lnTo>
                  <a:lnTo>
                    <a:pt x="1131" y="14"/>
                  </a:lnTo>
                  <a:lnTo>
                    <a:pt x="1129" y="14"/>
                  </a:lnTo>
                  <a:lnTo>
                    <a:pt x="1129" y="14"/>
                  </a:lnTo>
                  <a:lnTo>
                    <a:pt x="1129" y="14"/>
                  </a:lnTo>
                  <a:lnTo>
                    <a:pt x="1129" y="14"/>
                  </a:lnTo>
                  <a:lnTo>
                    <a:pt x="1129" y="14"/>
                  </a:lnTo>
                  <a:lnTo>
                    <a:pt x="1129" y="12"/>
                  </a:lnTo>
                  <a:lnTo>
                    <a:pt x="1129" y="12"/>
                  </a:lnTo>
                  <a:lnTo>
                    <a:pt x="1129" y="12"/>
                  </a:lnTo>
                  <a:lnTo>
                    <a:pt x="1129" y="12"/>
                  </a:lnTo>
                  <a:lnTo>
                    <a:pt x="1129" y="12"/>
                  </a:lnTo>
                  <a:lnTo>
                    <a:pt x="1126" y="9"/>
                  </a:lnTo>
                  <a:lnTo>
                    <a:pt x="1126" y="9"/>
                  </a:lnTo>
                  <a:lnTo>
                    <a:pt x="1122" y="9"/>
                  </a:lnTo>
                  <a:lnTo>
                    <a:pt x="1122" y="9"/>
                  </a:lnTo>
                  <a:lnTo>
                    <a:pt x="1122" y="9"/>
                  </a:lnTo>
                  <a:lnTo>
                    <a:pt x="1122" y="7"/>
                  </a:lnTo>
                  <a:lnTo>
                    <a:pt x="1119" y="7"/>
                  </a:lnTo>
                  <a:lnTo>
                    <a:pt x="1119" y="7"/>
                  </a:lnTo>
                  <a:lnTo>
                    <a:pt x="1119" y="5"/>
                  </a:lnTo>
                  <a:lnTo>
                    <a:pt x="1119" y="5"/>
                  </a:lnTo>
                  <a:lnTo>
                    <a:pt x="1119" y="5"/>
                  </a:lnTo>
                  <a:lnTo>
                    <a:pt x="1119" y="5"/>
                  </a:lnTo>
                  <a:lnTo>
                    <a:pt x="1119" y="2"/>
                  </a:lnTo>
                  <a:lnTo>
                    <a:pt x="1122" y="2"/>
                  </a:lnTo>
                  <a:lnTo>
                    <a:pt x="1122" y="2"/>
                  </a:lnTo>
                  <a:lnTo>
                    <a:pt x="1122" y="2"/>
                  </a:lnTo>
                  <a:lnTo>
                    <a:pt x="1124" y="2"/>
                  </a:lnTo>
                  <a:lnTo>
                    <a:pt x="1122" y="2"/>
                  </a:lnTo>
                  <a:lnTo>
                    <a:pt x="1122" y="0"/>
                  </a:lnTo>
                  <a:lnTo>
                    <a:pt x="1122" y="0"/>
                  </a:lnTo>
                  <a:lnTo>
                    <a:pt x="1122" y="0"/>
                  </a:lnTo>
                  <a:lnTo>
                    <a:pt x="1119" y="2"/>
                  </a:lnTo>
                  <a:lnTo>
                    <a:pt x="1119" y="2"/>
                  </a:lnTo>
                  <a:lnTo>
                    <a:pt x="1117" y="5"/>
                  </a:lnTo>
                  <a:lnTo>
                    <a:pt x="1114" y="7"/>
                  </a:lnTo>
                  <a:lnTo>
                    <a:pt x="1110" y="12"/>
                  </a:lnTo>
                  <a:lnTo>
                    <a:pt x="1107" y="14"/>
                  </a:lnTo>
                  <a:lnTo>
                    <a:pt x="1105" y="19"/>
                  </a:lnTo>
                  <a:lnTo>
                    <a:pt x="1098" y="26"/>
                  </a:lnTo>
                  <a:lnTo>
                    <a:pt x="1098" y="26"/>
                  </a:lnTo>
                  <a:lnTo>
                    <a:pt x="1098" y="26"/>
                  </a:lnTo>
                  <a:lnTo>
                    <a:pt x="1098" y="28"/>
                  </a:lnTo>
                  <a:lnTo>
                    <a:pt x="1096" y="28"/>
                  </a:lnTo>
                  <a:lnTo>
                    <a:pt x="1091" y="31"/>
                  </a:lnTo>
                  <a:lnTo>
                    <a:pt x="1088" y="33"/>
                  </a:lnTo>
                  <a:lnTo>
                    <a:pt x="1081" y="33"/>
                  </a:lnTo>
                  <a:lnTo>
                    <a:pt x="1079" y="31"/>
                  </a:lnTo>
                  <a:lnTo>
                    <a:pt x="1079" y="31"/>
                  </a:lnTo>
                  <a:lnTo>
                    <a:pt x="1079" y="33"/>
                  </a:lnTo>
                  <a:lnTo>
                    <a:pt x="1079" y="33"/>
                  </a:lnTo>
                  <a:lnTo>
                    <a:pt x="1081" y="33"/>
                  </a:lnTo>
                  <a:lnTo>
                    <a:pt x="1074" y="35"/>
                  </a:lnTo>
                  <a:lnTo>
                    <a:pt x="1067" y="33"/>
                  </a:lnTo>
                  <a:lnTo>
                    <a:pt x="1067" y="33"/>
                  </a:lnTo>
                  <a:lnTo>
                    <a:pt x="1067" y="33"/>
                  </a:lnTo>
                  <a:lnTo>
                    <a:pt x="1070" y="33"/>
                  </a:lnTo>
                  <a:lnTo>
                    <a:pt x="1070" y="35"/>
                  </a:lnTo>
                  <a:lnTo>
                    <a:pt x="1065" y="35"/>
                  </a:lnTo>
                  <a:lnTo>
                    <a:pt x="1065" y="35"/>
                  </a:lnTo>
                  <a:lnTo>
                    <a:pt x="1062" y="35"/>
                  </a:lnTo>
                  <a:lnTo>
                    <a:pt x="1062" y="35"/>
                  </a:lnTo>
                  <a:lnTo>
                    <a:pt x="1065" y="40"/>
                  </a:lnTo>
                  <a:lnTo>
                    <a:pt x="1062" y="40"/>
                  </a:lnTo>
                  <a:lnTo>
                    <a:pt x="1062" y="38"/>
                  </a:lnTo>
                  <a:lnTo>
                    <a:pt x="1062" y="38"/>
                  </a:lnTo>
                  <a:lnTo>
                    <a:pt x="1062" y="35"/>
                  </a:lnTo>
                  <a:lnTo>
                    <a:pt x="1062" y="35"/>
                  </a:lnTo>
                  <a:lnTo>
                    <a:pt x="1062" y="35"/>
                  </a:lnTo>
                  <a:lnTo>
                    <a:pt x="1062" y="35"/>
                  </a:lnTo>
                  <a:lnTo>
                    <a:pt x="1062" y="35"/>
                  </a:lnTo>
                  <a:lnTo>
                    <a:pt x="1062" y="35"/>
                  </a:lnTo>
                  <a:lnTo>
                    <a:pt x="1060" y="35"/>
                  </a:lnTo>
                  <a:lnTo>
                    <a:pt x="1060" y="35"/>
                  </a:lnTo>
                  <a:lnTo>
                    <a:pt x="1060" y="35"/>
                  </a:lnTo>
                  <a:lnTo>
                    <a:pt x="1060" y="35"/>
                  </a:lnTo>
                  <a:lnTo>
                    <a:pt x="1060" y="33"/>
                  </a:lnTo>
                  <a:lnTo>
                    <a:pt x="1060" y="33"/>
                  </a:lnTo>
                  <a:lnTo>
                    <a:pt x="1062" y="33"/>
                  </a:lnTo>
                  <a:lnTo>
                    <a:pt x="1065" y="33"/>
                  </a:lnTo>
                  <a:lnTo>
                    <a:pt x="1065" y="33"/>
                  </a:lnTo>
                  <a:lnTo>
                    <a:pt x="1065" y="31"/>
                  </a:lnTo>
                  <a:lnTo>
                    <a:pt x="1065" y="31"/>
                  </a:lnTo>
                  <a:lnTo>
                    <a:pt x="1060" y="31"/>
                  </a:lnTo>
                  <a:lnTo>
                    <a:pt x="1062" y="31"/>
                  </a:lnTo>
                  <a:lnTo>
                    <a:pt x="1065" y="28"/>
                  </a:lnTo>
                  <a:lnTo>
                    <a:pt x="1065" y="28"/>
                  </a:lnTo>
                  <a:lnTo>
                    <a:pt x="1062" y="28"/>
                  </a:lnTo>
                  <a:lnTo>
                    <a:pt x="1060" y="31"/>
                  </a:lnTo>
                  <a:lnTo>
                    <a:pt x="1060" y="31"/>
                  </a:lnTo>
                  <a:lnTo>
                    <a:pt x="1058" y="31"/>
                  </a:lnTo>
                  <a:lnTo>
                    <a:pt x="1058" y="31"/>
                  </a:lnTo>
                  <a:lnTo>
                    <a:pt x="1058" y="33"/>
                  </a:lnTo>
                  <a:lnTo>
                    <a:pt x="1055" y="33"/>
                  </a:lnTo>
                  <a:lnTo>
                    <a:pt x="1055" y="33"/>
                  </a:lnTo>
                  <a:lnTo>
                    <a:pt x="1055" y="33"/>
                  </a:lnTo>
                  <a:lnTo>
                    <a:pt x="1055" y="33"/>
                  </a:lnTo>
                  <a:lnTo>
                    <a:pt x="1053" y="35"/>
                  </a:lnTo>
                  <a:lnTo>
                    <a:pt x="1051" y="38"/>
                  </a:lnTo>
                  <a:lnTo>
                    <a:pt x="1051" y="38"/>
                  </a:lnTo>
                  <a:lnTo>
                    <a:pt x="1051" y="38"/>
                  </a:lnTo>
                  <a:lnTo>
                    <a:pt x="1051" y="38"/>
                  </a:lnTo>
                  <a:lnTo>
                    <a:pt x="1051" y="38"/>
                  </a:lnTo>
                  <a:lnTo>
                    <a:pt x="1046" y="40"/>
                  </a:lnTo>
                  <a:lnTo>
                    <a:pt x="1046" y="43"/>
                  </a:lnTo>
                  <a:lnTo>
                    <a:pt x="1046" y="43"/>
                  </a:lnTo>
                  <a:lnTo>
                    <a:pt x="1046" y="43"/>
                  </a:lnTo>
                  <a:lnTo>
                    <a:pt x="1046" y="43"/>
                  </a:lnTo>
                  <a:lnTo>
                    <a:pt x="1046" y="43"/>
                  </a:lnTo>
                  <a:lnTo>
                    <a:pt x="1048" y="43"/>
                  </a:lnTo>
                  <a:lnTo>
                    <a:pt x="1048" y="43"/>
                  </a:lnTo>
                  <a:lnTo>
                    <a:pt x="1051" y="43"/>
                  </a:lnTo>
                  <a:lnTo>
                    <a:pt x="1051" y="45"/>
                  </a:lnTo>
                  <a:lnTo>
                    <a:pt x="1051" y="45"/>
                  </a:lnTo>
                  <a:lnTo>
                    <a:pt x="1051" y="45"/>
                  </a:lnTo>
                  <a:lnTo>
                    <a:pt x="1051" y="45"/>
                  </a:lnTo>
                  <a:lnTo>
                    <a:pt x="1051" y="45"/>
                  </a:lnTo>
                  <a:lnTo>
                    <a:pt x="1051" y="47"/>
                  </a:lnTo>
                  <a:lnTo>
                    <a:pt x="1051" y="47"/>
                  </a:lnTo>
                  <a:lnTo>
                    <a:pt x="1051" y="47"/>
                  </a:lnTo>
                  <a:lnTo>
                    <a:pt x="1051" y="50"/>
                  </a:lnTo>
                  <a:lnTo>
                    <a:pt x="1053" y="50"/>
                  </a:lnTo>
                  <a:lnTo>
                    <a:pt x="1053" y="50"/>
                  </a:lnTo>
                  <a:lnTo>
                    <a:pt x="1053" y="50"/>
                  </a:lnTo>
                  <a:lnTo>
                    <a:pt x="1053" y="50"/>
                  </a:lnTo>
                  <a:lnTo>
                    <a:pt x="1053" y="50"/>
                  </a:lnTo>
                  <a:lnTo>
                    <a:pt x="1053" y="50"/>
                  </a:lnTo>
                  <a:lnTo>
                    <a:pt x="1055" y="50"/>
                  </a:lnTo>
                  <a:lnTo>
                    <a:pt x="1055" y="50"/>
                  </a:lnTo>
                  <a:lnTo>
                    <a:pt x="1055" y="50"/>
                  </a:lnTo>
                  <a:lnTo>
                    <a:pt x="1055" y="50"/>
                  </a:lnTo>
                  <a:lnTo>
                    <a:pt x="1055" y="50"/>
                  </a:lnTo>
                  <a:lnTo>
                    <a:pt x="1055" y="50"/>
                  </a:lnTo>
                  <a:lnTo>
                    <a:pt x="1055" y="50"/>
                  </a:lnTo>
                  <a:lnTo>
                    <a:pt x="1055" y="50"/>
                  </a:lnTo>
                  <a:lnTo>
                    <a:pt x="1058" y="50"/>
                  </a:lnTo>
                  <a:lnTo>
                    <a:pt x="1058" y="50"/>
                  </a:lnTo>
                  <a:lnTo>
                    <a:pt x="1062" y="50"/>
                  </a:lnTo>
                  <a:lnTo>
                    <a:pt x="1060" y="50"/>
                  </a:lnTo>
                  <a:lnTo>
                    <a:pt x="1060" y="50"/>
                  </a:lnTo>
                  <a:lnTo>
                    <a:pt x="1060" y="50"/>
                  </a:lnTo>
                  <a:lnTo>
                    <a:pt x="1058" y="50"/>
                  </a:lnTo>
                  <a:lnTo>
                    <a:pt x="1058" y="50"/>
                  </a:lnTo>
                  <a:lnTo>
                    <a:pt x="1058" y="50"/>
                  </a:lnTo>
                  <a:lnTo>
                    <a:pt x="1058" y="50"/>
                  </a:lnTo>
                  <a:lnTo>
                    <a:pt x="1058" y="50"/>
                  </a:lnTo>
                  <a:lnTo>
                    <a:pt x="1055" y="50"/>
                  </a:lnTo>
                  <a:lnTo>
                    <a:pt x="1055" y="50"/>
                  </a:lnTo>
                  <a:lnTo>
                    <a:pt x="1053" y="52"/>
                  </a:lnTo>
                  <a:lnTo>
                    <a:pt x="1053" y="52"/>
                  </a:lnTo>
                  <a:lnTo>
                    <a:pt x="1053" y="52"/>
                  </a:lnTo>
                  <a:lnTo>
                    <a:pt x="1051" y="50"/>
                  </a:lnTo>
                  <a:lnTo>
                    <a:pt x="1051" y="50"/>
                  </a:lnTo>
                  <a:lnTo>
                    <a:pt x="1051" y="50"/>
                  </a:lnTo>
                  <a:lnTo>
                    <a:pt x="1051" y="52"/>
                  </a:lnTo>
                  <a:lnTo>
                    <a:pt x="1051" y="52"/>
                  </a:lnTo>
                  <a:lnTo>
                    <a:pt x="1048" y="54"/>
                  </a:lnTo>
                  <a:lnTo>
                    <a:pt x="1048" y="54"/>
                  </a:lnTo>
                  <a:lnTo>
                    <a:pt x="1048" y="54"/>
                  </a:lnTo>
                  <a:lnTo>
                    <a:pt x="1048" y="54"/>
                  </a:lnTo>
                  <a:lnTo>
                    <a:pt x="1048" y="57"/>
                  </a:lnTo>
                  <a:lnTo>
                    <a:pt x="1048" y="57"/>
                  </a:lnTo>
                  <a:lnTo>
                    <a:pt x="1048" y="57"/>
                  </a:lnTo>
                  <a:lnTo>
                    <a:pt x="1048" y="59"/>
                  </a:lnTo>
                  <a:lnTo>
                    <a:pt x="1048" y="59"/>
                  </a:lnTo>
                  <a:lnTo>
                    <a:pt x="1048" y="59"/>
                  </a:lnTo>
                  <a:lnTo>
                    <a:pt x="1048" y="59"/>
                  </a:lnTo>
                  <a:lnTo>
                    <a:pt x="1048" y="59"/>
                  </a:lnTo>
                  <a:lnTo>
                    <a:pt x="1048" y="61"/>
                  </a:lnTo>
                  <a:lnTo>
                    <a:pt x="1048" y="61"/>
                  </a:lnTo>
                  <a:lnTo>
                    <a:pt x="1048" y="61"/>
                  </a:lnTo>
                  <a:lnTo>
                    <a:pt x="1048" y="61"/>
                  </a:lnTo>
                  <a:lnTo>
                    <a:pt x="1048" y="64"/>
                  </a:lnTo>
                  <a:lnTo>
                    <a:pt x="1048" y="64"/>
                  </a:lnTo>
                  <a:lnTo>
                    <a:pt x="1048" y="64"/>
                  </a:lnTo>
                  <a:lnTo>
                    <a:pt x="1051" y="66"/>
                  </a:lnTo>
                  <a:lnTo>
                    <a:pt x="1051" y="66"/>
                  </a:lnTo>
                  <a:lnTo>
                    <a:pt x="1051" y="69"/>
                  </a:lnTo>
                  <a:lnTo>
                    <a:pt x="1048" y="66"/>
                  </a:lnTo>
                  <a:lnTo>
                    <a:pt x="1048" y="64"/>
                  </a:lnTo>
                  <a:lnTo>
                    <a:pt x="1048" y="64"/>
                  </a:lnTo>
                  <a:lnTo>
                    <a:pt x="1048" y="61"/>
                  </a:lnTo>
                  <a:lnTo>
                    <a:pt x="1048" y="61"/>
                  </a:lnTo>
                  <a:lnTo>
                    <a:pt x="1048" y="61"/>
                  </a:lnTo>
                  <a:lnTo>
                    <a:pt x="1048" y="61"/>
                  </a:lnTo>
                  <a:lnTo>
                    <a:pt x="1048" y="61"/>
                  </a:lnTo>
                  <a:lnTo>
                    <a:pt x="1048" y="61"/>
                  </a:lnTo>
                  <a:lnTo>
                    <a:pt x="1048" y="61"/>
                  </a:lnTo>
                  <a:lnTo>
                    <a:pt x="1048" y="61"/>
                  </a:lnTo>
                  <a:lnTo>
                    <a:pt x="1048" y="61"/>
                  </a:lnTo>
                  <a:lnTo>
                    <a:pt x="1048" y="59"/>
                  </a:lnTo>
                  <a:lnTo>
                    <a:pt x="1048" y="59"/>
                  </a:lnTo>
                  <a:lnTo>
                    <a:pt x="1048" y="59"/>
                  </a:lnTo>
                  <a:lnTo>
                    <a:pt x="1048" y="59"/>
                  </a:lnTo>
                  <a:lnTo>
                    <a:pt x="1048" y="59"/>
                  </a:lnTo>
                  <a:lnTo>
                    <a:pt x="1048" y="57"/>
                  </a:lnTo>
                  <a:lnTo>
                    <a:pt x="1048" y="57"/>
                  </a:lnTo>
                  <a:lnTo>
                    <a:pt x="1046" y="57"/>
                  </a:lnTo>
                  <a:lnTo>
                    <a:pt x="1046" y="57"/>
                  </a:lnTo>
                  <a:lnTo>
                    <a:pt x="1044" y="59"/>
                  </a:lnTo>
                  <a:lnTo>
                    <a:pt x="1044" y="59"/>
                  </a:lnTo>
                  <a:lnTo>
                    <a:pt x="1044" y="59"/>
                  </a:lnTo>
                  <a:lnTo>
                    <a:pt x="1046" y="57"/>
                  </a:lnTo>
                  <a:lnTo>
                    <a:pt x="1046" y="57"/>
                  </a:lnTo>
                  <a:lnTo>
                    <a:pt x="1046" y="54"/>
                  </a:lnTo>
                  <a:lnTo>
                    <a:pt x="1046" y="54"/>
                  </a:lnTo>
                  <a:lnTo>
                    <a:pt x="1046" y="52"/>
                  </a:lnTo>
                  <a:lnTo>
                    <a:pt x="1048" y="52"/>
                  </a:lnTo>
                  <a:lnTo>
                    <a:pt x="1048" y="52"/>
                  </a:lnTo>
                  <a:lnTo>
                    <a:pt x="1048" y="50"/>
                  </a:lnTo>
                  <a:lnTo>
                    <a:pt x="1048" y="50"/>
                  </a:lnTo>
                  <a:lnTo>
                    <a:pt x="1044" y="52"/>
                  </a:lnTo>
                  <a:lnTo>
                    <a:pt x="1044" y="52"/>
                  </a:lnTo>
                  <a:lnTo>
                    <a:pt x="1044" y="50"/>
                  </a:lnTo>
                  <a:lnTo>
                    <a:pt x="1044" y="50"/>
                  </a:lnTo>
                  <a:lnTo>
                    <a:pt x="1046" y="50"/>
                  </a:lnTo>
                  <a:lnTo>
                    <a:pt x="1046" y="50"/>
                  </a:lnTo>
                  <a:lnTo>
                    <a:pt x="1046" y="47"/>
                  </a:lnTo>
                  <a:lnTo>
                    <a:pt x="1048" y="50"/>
                  </a:lnTo>
                  <a:lnTo>
                    <a:pt x="1048" y="47"/>
                  </a:lnTo>
                  <a:lnTo>
                    <a:pt x="1048" y="47"/>
                  </a:lnTo>
                  <a:lnTo>
                    <a:pt x="1048" y="47"/>
                  </a:lnTo>
                  <a:lnTo>
                    <a:pt x="1048" y="47"/>
                  </a:lnTo>
                  <a:lnTo>
                    <a:pt x="1048" y="47"/>
                  </a:lnTo>
                  <a:lnTo>
                    <a:pt x="1048" y="45"/>
                  </a:lnTo>
                  <a:lnTo>
                    <a:pt x="1048" y="45"/>
                  </a:lnTo>
                  <a:lnTo>
                    <a:pt x="1048" y="45"/>
                  </a:lnTo>
                  <a:lnTo>
                    <a:pt x="1048" y="45"/>
                  </a:lnTo>
                  <a:lnTo>
                    <a:pt x="1046" y="45"/>
                  </a:lnTo>
                  <a:lnTo>
                    <a:pt x="1046" y="45"/>
                  </a:lnTo>
                  <a:lnTo>
                    <a:pt x="1044" y="45"/>
                  </a:lnTo>
                  <a:lnTo>
                    <a:pt x="1044" y="45"/>
                  </a:lnTo>
                  <a:lnTo>
                    <a:pt x="1044" y="45"/>
                  </a:lnTo>
                  <a:lnTo>
                    <a:pt x="1044" y="43"/>
                  </a:lnTo>
                  <a:lnTo>
                    <a:pt x="1044" y="43"/>
                  </a:lnTo>
                  <a:lnTo>
                    <a:pt x="1044" y="43"/>
                  </a:lnTo>
                  <a:lnTo>
                    <a:pt x="1044" y="43"/>
                  </a:lnTo>
                  <a:lnTo>
                    <a:pt x="1044" y="45"/>
                  </a:lnTo>
                  <a:lnTo>
                    <a:pt x="1036" y="50"/>
                  </a:lnTo>
                  <a:lnTo>
                    <a:pt x="1032" y="52"/>
                  </a:lnTo>
                  <a:lnTo>
                    <a:pt x="1029" y="54"/>
                  </a:lnTo>
                  <a:lnTo>
                    <a:pt x="1029" y="54"/>
                  </a:lnTo>
                  <a:lnTo>
                    <a:pt x="1032" y="52"/>
                  </a:lnTo>
                  <a:lnTo>
                    <a:pt x="1034" y="52"/>
                  </a:lnTo>
                  <a:lnTo>
                    <a:pt x="1034" y="52"/>
                  </a:lnTo>
                  <a:lnTo>
                    <a:pt x="1034" y="52"/>
                  </a:lnTo>
                  <a:lnTo>
                    <a:pt x="1029" y="57"/>
                  </a:lnTo>
                  <a:lnTo>
                    <a:pt x="1027" y="57"/>
                  </a:lnTo>
                  <a:lnTo>
                    <a:pt x="1025" y="59"/>
                  </a:lnTo>
                  <a:lnTo>
                    <a:pt x="1025" y="59"/>
                  </a:lnTo>
                  <a:lnTo>
                    <a:pt x="1027" y="59"/>
                  </a:lnTo>
                  <a:lnTo>
                    <a:pt x="1027" y="59"/>
                  </a:lnTo>
                  <a:lnTo>
                    <a:pt x="1025" y="59"/>
                  </a:lnTo>
                  <a:lnTo>
                    <a:pt x="1025" y="59"/>
                  </a:lnTo>
                  <a:lnTo>
                    <a:pt x="1025" y="59"/>
                  </a:lnTo>
                  <a:lnTo>
                    <a:pt x="1025" y="59"/>
                  </a:lnTo>
                  <a:lnTo>
                    <a:pt x="1025" y="59"/>
                  </a:lnTo>
                  <a:lnTo>
                    <a:pt x="1025" y="59"/>
                  </a:lnTo>
                  <a:lnTo>
                    <a:pt x="1020" y="59"/>
                  </a:lnTo>
                  <a:lnTo>
                    <a:pt x="1017" y="61"/>
                  </a:lnTo>
                  <a:lnTo>
                    <a:pt x="1013" y="61"/>
                  </a:lnTo>
                  <a:lnTo>
                    <a:pt x="1013" y="61"/>
                  </a:lnTo>
                  <a:lnTo>
                    <a:pt x="1010" y="61"/>
                  </a:lnTo>
                  <a:lnTo>
                    <a:pt x="1010" y="61"/>
                  </a:lnTo>
                  <a:lnTo>
                    <a:pt x="1010" y="61"/>
                  </a:lnTo>
                  <a:lnTo>
                    <a:pt x="1010" y="61"/>
                  </a:lnTo>
                  <a:lnTo>
                    <a:pt x="1010" y="61"/>
                  </a:lnTo>
                  <a:lnTo>
                    <a:pt x="1010" y="61"/>
                  </a:lnTo>
                  <a:lnTo>
                    <a:pt x="1010" y="61"/>
                  </a:lnTo>
                  <a:lnTo>
                    <a:pt x="1010" y="64"/>
                  </a:lnTo>
                  <a:lnTo>
                    <a:pt x="1010" y="64"/>
                  </a:lnTo>
                  <a:lnTo>
                    <a:pt x="1010" y="64"/>
                  </a:lnTo>
                  <a:lnTo>
                    <a:pt x="1010" y="64"/>
                  </a:lnTo>
                  <a:lnTo>
                    <a:pt x="1010" y="64"/>
                  </a:lnTo>
                  <a:lnTo>
                    <a:pt x="1008" y="64"/>
                  </a:lnTo>
                  <a:lnTo>
                    <a:pt x="1008" y="64"/>
                  </a:lnTo>
                  <a:lnTo>
                    <a:pt x="1008" y="64"/>
                  </a:lnTo>
                  <a:lnTo>
                    <a:pt x="1006" y="66"/>
                  </a:lnTo>
                  <a:lnTo>
                    <a:pt x="1001" y="66"/>
                  </a:lnTo>
                  <a:lnTo>
                    <a:pt x="1001" y="64"/>
                  </a:lnTo>
                  <a:lnTo>
                    <a:pt x="1001" y="64"/>
                  </a:lnTo>
                  <a:lnTo>
                    <a:pt x="1003" y="64"/>
                  </a:lnTo>
                  <a:lnTo>
                    <a:pt x="1003" y="64"/>
                  </a:lnTo>
                  <a:lnTo>
                    <a:pt x="1003" y="64"/>
                  </a:lnTo>
                  <a:lnTo>
                    <a:pt x="1003" y="64"/>
                  </a:lnTo>
                  <a:lnTo>
                    <a:pt x="1006" y="64"/>
                  </a:lnTo>
                  <a:lnTo>
                    <a:pt x="1006" y="64"/>
                  </a:lnTo>
                  <a:lnTo>
                    <a:pt x="1008" y="64"/>
                  </a:lnTo>
                  <a:lnTo>
                    <a:pt x="1008" y="61"/>
                  </a:lnTo>
                  <a:lnTo>
                    <a:pt x="1008" y="61"/>
                  </a:lnTo>
                  <a:lnTo>
                    <a:pt x="1008" y="61"/>
                  </a:lnTo>
                  <a:lnTo>
                    <a:pt x="1008" y="61"/>
                  </a:lnTo>
                  <a:lnTo>
                    <a:pt x="1008" y="61"/>
                  </a:lnTo>
                  <a:lnTo>
                    <a:pt x="1008" y="61"/>
                  </a:lnTo>
                  <a:lnTo>
                    <a:pt x="1006" y="59"/>
                  </a:lnTo>
                  <a:lnTo>
                    <a:pt x="1008" y="59"/>
                  </a:lnTo>
                  <a:lnTo>
                    <a:pt x="1010" y="61"/>
                  </a:lnTo>
                  <a:lnTo>
                    <a:pt x="1010" y="59"/>
                  </a:lnTo>
                  <a:lnTo>
                    <a:pt x="1010" y="59"/>
                  </a:lnTo>
                  <a:lnTo>
                    <a:pt x="1008" y="59"/>
                  </a:lnTo>
                  <a:lnTo>
                    <a:pt x="1008" y="57"/>
                  </a:lnTo>
                  <a:lnTo>
                    <a:pt x="1008" y="57"/>
                  </a:lnTo>
                  <a:lnTo>
                    <a:pt x="1008" y="57"/>
                  </a:lnTo>
                  <a:lnTo>
                    <a:pt x="1008" y="57"/>
                  </a:lnTo>
                  <a:lnTo>
                    <a:pt x="1008" y="57"/>
                  </a:lnTo>
                  <a:lnTo>
                    <a:pt x="1008" y="57"/>
                  </a:lnTo>
                  <a:lnTo>
                    <a:pt x="1008" y="57"/>
                  </a:lnTo>
                  <a:lnTo>
                    <a:pt x="1008" y="57"/>
                  </a:lnTo>
                  <a:lnTo>
                    <a:pt x="1006" y="57"/>
                  </a:lnTo>
                  <a:lnTo>
                    <a:pt x="1006" y="57"/>
                  </a:lnTo>
                  <a:lnTo>
                    <a:pt x="1003" y="59"/>
                  </a:lnTo>
                  <a:lnTo>
                    <a:pt x="1003" y="59"/>
                  </a:lnTo>
                  <a:lnTo>
                    <a:pt x="1003" y="59"/>
                  </a:lnTo>
                  <a:lnTo>
                    <a:pt x="1001" y="61"/>
                  </a:lnTo>
                  <a:lnTo>
                    <a:pt x="1001" y="61"/>
                  </a:lnTo>
                  <a:lnTo>
                    <a:pt x="1001" y="64"/>
                  </a:lnTo>
                  <a:lnTo>
                    <a:pt x="1001" y="64"/>
                  </a:lnTo>
                  <a:lnTo>
                    <a:pt x="1001" y="64"/>
                  </a:lnTo>
                  <a:lnTo>
                    <a:pt x="999" y="64"/>
                  </a:lnTo>
                  <a:lnTo>
                    <a:pt x="999" y="64"/>
                  </a:lnTo>
                  <a:lnTo>
                    <a:pt x="999" y="64"/>
                  </a:lnTo>
                  <a:lnTo>
                    <a:pt x="999" y="64"/>
                  </a:lnTo>
                  <a:lnTo>
                    <a:pt x="996" y="66"/>
                  </a:lnTo>
                  <a:lnTo>
                    <a:pt x="996" y="69"/>
                  </a:lnTo>
                  <a:lnTo>
                    <a:pt x="996" y="69"/>
                  </a:lnTo>
                  <a:lnTo>
                    <a:pt x="996" y="69"/>
                  </a:lnTo>
                  <a:lnTo>
                    <a:pt x="996" y="69"/>
                  </a:lnTo>
                  <a:lnTo>
                    <a:pt x="996" y="71"/>
                  </a:lnTo>
                  <a:lnTo>
                    <a:pt x="996" y="71"/>
                  </a:lnTo>
                  <a:lnTo>
                    <a:pt x="994" y="71"/>
                  </a:lnTo>
                  <a:lnTo>
                    <a:pt x="994" y="71"/>
                  </a:lnTo>
                  <a:lnTo>
                    <a:pt x="994" y="71"/>
                  </a:lnTo>
                  <a:lnTo>
                    <a:pt x="994" y="71"/>
                  </a:lnTo>
                  <a:lnTo>
                    <a:pt x="991" y="73"/>
                  </a:lnTo>
                  <a:lnTo>
                    <a:pt x="991" y="76"/>
                  </a:lnTo>
                  <a:lnTo>
                    <a:pt x="991" y="76"/>
                  </a:lnTo>
                  <a:lnTo>
                    <a:pt x="989" y="76"/>
                  </a:lnTo>
                  <a:lnTo>
                    <a:pt x="987" y="78"/>
                  </a:lnTo>
                  <a:lnTo>
                    <a:pt x="987" y="80"/>
                  </a:lnTo>
                  <a:lnTo>
                    <a:pt x="987" y="80"/>
                  </a:lnTo>
                  <a:lnTo>
                    <a:pt x="984" y="80"/>
                  </a:lnTo>
                  <a:lnTo>
                    <a:pt x="982" y="85"/>
                  </a:lnTo>
                  <a:lnTo>
                    <a:pt x="980" y="85"/>
                  </a:lnTo>
                  <a:lnTo>
                    <a:pt x="980" y="85"/>
                  </a:lnTo>
                  <a:lnTo>
                    <a:pt x="980" y="85"/>
                  </a:lnTo>
                  <a:lnTo>
                    <a:pt x="980" y="88"/>
                  </a:lnTo>
                  <a:lnTo>
                    <a:pt x="980" y="88"/>
                  </a:lnTo>
                  <a:lnTo>
                    <a:pt x="980" y="88"/>
                  </a:lnTo>
                  <a:lnTo>
                    <a:pt x="980" y="88"/>
                  </a:lnTo>
                  <a:lnTo>
                    <a:pt x="980" y="88"/>
                  </a:lnTo>
                  <a:lnTo>
                    <a:pt x="980" y="90"/>
                  </a:lnTo>
                  <a:lnTo>
                    <a:pt x="980" y="90"/>
                  </a:lnTo>
                  <a:lnTo>
                    <a:pt x="980" y="90"/>
                  </a:lnTo>
                  <a:lnTo>
                    <a:pt x="977" y="90"/>
                  </a:lnTo>
                  <a:lnTo>
                    <a:pt x="977" y="90"/>
                  </a:lnTo>
                  <a:lnTo>
                    <a:pt x="977" y="92"/>
                  </a:lnTo>
                  <a:lnTo>
                    <a:pt x="977" y="92"/>
                  </a:lnTo>
                  <a:lnTo>
                    <a:pt x="977" y="92"/>
                  </a:lnTo>
                  <a:lnTo>
                    <a:pt x="977" y="95"/>
                  </a:lnTo>
                  <a:lnTo>
                    <a:pt x="977" y="95"/>
                  </a:lnTo>
                  <a:lnTo>
                    <a:pt x="977" y="95"/>
                  </a:lnTo>
                  <a:lnTo>
                    <a:pt x="977" y="95"/>
                  </a:lnTo>
                  <a:lnTo>
                    <a:pt x="975" y="95"/>
                  </a:lnTo>
                  <a:lnTo>
                    <a:pt x="975" y="95"/>
                  </a:lnTo>
                  <a:lnTo>
                    <a:pt x="977" y="95"/>
                  </a:lnTo>
                  <a:lnTo>
                    <a:pt x="977" y="97"/>
                  </a:lnTo>
                  <a:lnTo>
                    <a:pt x="977" y="97"/>
                  </a:lnTo>
                  <a:lnTo>
                    <a:pt x="977" y="97"/>
                  </a:lnTo>
                  <a:lnTo>
                    <a:pt x="977" y="97"/>
                  </a:lnTo>
                  <a:lnTo>
                    <a:pt x="977" y="97"/>
                  </a:lnTo>
                  <a:lnTo>
                    <a:pt x="977" y="99"/>
                  </a:lnTo>
                  <a:lnTo>
                    <a:pt x="977" y="99"/>
                  </a:lnTo>
                  <a:lnTo>
                    <a:pt x="975" y="102"/>
                  </a:lnTo>
                  <a:lnTo>
                    <a:pt x="975" y="102"/>
                  </a:lnTo>
                  <a:lnTo>
                    <a:pt x="975" y="102"/>
                  </a:lnTo>
                  <a:lnTo>
                    <a:pt x="975" y="102"/>
                  </a:lnTo>
                  <a:lnTo>
                    <a:pt x="975" y="104"/>
                  </a:lnTo>
                  <a:lnTo>
                    <a:pt x="975" y="104"/>
                  </a:lnTo>
                  <a:lnTo>
                    <a:pt x="975" y="104"/>
                  </a:lnTo>
                  <a:lnTo>
                    <a:pt x="975" y="104"/>
                  </a:lnTo>
                  <a:lnTo>
                    <a:pt x="975" y="104"/>
                  </a:lnTo>
                  <a:lnTo>
                    <a:pt x="975" y="106"/>
                  </a:lnTo>
                  <a:lnTo>
                    <a:pt x="975" y="106"/>
                  </a:lnTo>
                  <a:lnTo>
                    <a:pt x="975" y="106"/>
                  </a:lnTo>
                  <a:lnTo>
                    <a:pt x="973" y="109"/>
                  </a:lnTo>
                  <a:lnTo>
                    <a:pt x="973" y="109"/>
                  </a:lnTo>
                  <a:lnTo>
                    <a:pt x="973" y="109"/>
                  </a:lnTo>
                  <a:lnTo>
                    <a:pt x="970" y="111"/>
                  </a:lnTo>
                  <a:lnTo>
                    <a:pt x="970" y="114"/>
                  </a:lnTo>
                  <a:lnTo>
                    <a:pt x="970" y="111"/>
                  </a:lnTo>
                  <a:lnTo>
                    <a:pt x="970" y="111"/>
                  </a:lnTo>
                  <a:lnTo>
                    <a:pt x="975" y="106"/>
                  </a:lnTo>
                  <a:lnTo>
                    <a:pt x="973" y="104"/>
                  </a:lnTo>
                  <a:lnTo>
                    <a:pt x="973" y="106"/>
                  </a:lnTo>
                  <a:lnTo>
                    <a:pt x="970" y="111"/>
                  </a:lnTo>
                  <a:lnTo>
                    <a:pt x="970" y="111"/>
                  </a:lnTo>
                  <a:lnTo>
                    <a:pt x="961" y="123"/>
                  </a:lnTo>
                  <a:lnTo>
                    <a:pt x="956" y="125"/>
                  </a:lnTo>
                  <a:lnTo>
                    <a:pt x="956" y="125"/>
                  </a:lnTo>
                  <a:lnTo>
                    <a:pt x="954" y="128"/>
                  </a:lnTo>
                  <a:lnTo>
                    <a:pt x="954" y="128"/>
                  </a:lnTo>
                  <a:lnTo>
                    <a:pt x="949" y="128"/>
                  </a:lnTo>
                  <a:lnTo>
                    <a:pt x="949" y="130"/>
                  </a:lnTo>
                  <a:lnTo>
                    <a:pt x="947" y="130"/>
                  </a:lnTo>
                  <a:lnTo>
                    <a:pt x="944" y="130"/>
                  </a:lnTo>
                  <a:lnTo>
                    <a:pt x="935" y="130"/>
                  </a:lnTo>
                  <a:lnTo>
                    <a:pt x="928" y="130"/>
                  </a:lnTo>
                  <a:lnTo>
                    <a:pt x="923" y="130"/>
                  </a:lnTo>
                  <a:lnTo>
                    <a:pt x="916" y="130"/>
                  </a:lnTo>
                  <a:lnTo>
                    <a:pt x="911" y="128"/>
                  </a:lnTo>
                  <a:lnTo>
                    <a:pt x="909" y="128"/>
                  </a:lnTo>
                  <a:lnTo>
                    <a:pt x="906" y="125"/>
                  </a:lnTo>
                  <a:lnTo>
                    <a:pt x="904" y="125"/>
                  </a:lnTo>
                  <a:lnTo>
                    <a:pt x="902" y="128"/>
                  </a:lnTo>
                  <a:lnTo>
                    <a:pt x="902" y="128"/>
                  </a:lnTo>
                  <a:lnTo>
                    <a:pt x="902" y="130"/>
                  </a:lnTo>
                  <a:lnTo>
                    <a:pt x="902" y="132"/>
                  </a:lnTo>
                  <a:lnTo>
                    <a:pt x="902" y="135"/>
                  </a:lnTo>
                  <a:lnTo>
                    <a:pt x="902" y="135"/>
                  </a:lnTo>
                  <a:lnTo>
                    <a:pt x="902" y="137"/>
                  </a:lnTo>
                  <a:lnTo>
                    <a:pt x="902" y="137"/>
                  </a:lnTo>
                  <a:lnTo>
                    <a:pt x="902" y="137"/>
                  </a:lnTo>
                  <a:lnTo>
                    <a:pt x="902" y="140"/>
                  </a:lnTo>
                  <a:lnTo>
                    <a:pt x="902" y="140"/>
                  </a:lnTo>
                  <a:lnTo>
                    <a:pt x="902" y="140"/>
                  </a:lnTo>
                  <a:lnTo>
                    <a:pt x="899" y="140"/>
                  </a:lnTo>
                  <a:lnTo>
                    <a:pt x="902" y="140"/>
                  </a:lnTo>
                  <a:lnTo>
                    <a:pt x="899" y="142"/>
                  </a:lnTo>
                  <a:lnTo>
                    <a:pt x="899" y="142"/>
                  </a:lnTo>
                  <a:lnTo>
                    <a:pt x="899" y="144"/>
                  </a:lnTo>
                  <a:lnTo>
                    <a:pt x="899" y="144"/>
                  </a:lnTo>
                  <a:lnTo>
                    <a:pt x="899" y="144"/>
                  </a:lnTo>
                  <a:lnTo>
                    <a:pt x="899" y="144"/>
                  </a:lnTo>
                  <a:lnTo>
                    <a:pt x="899" y="147"/>
                  </a:lnTo>
                  <a:lnTo>
                    <a:pt x="897" y="147"/>
                  </a:lnTo>
                  <a:lnTo>
                    <a:pt x="897" y="147"/>
                  </a:lnTo>
                  <a:lnTo>
                    <a:pt x="897" y="149"/>
                  </a:lnTo>
                  <a:lnTo>
                    <a:pt x="897" y="149"/>
                  </a:lnTo>
                  <a:lnTo>
                    <a:pt x="897" y="151"/>
                  </a:lnTo>
                  <a:lnTo>
                    <a:pt x="895" y="151"/>
                  </a:lnTo>
                  <a:lnTo>
                    <a:pt x="895" y="151"/>
                  </a:lnTo>
                  <a:lnTo>
                    <a:pt x="895" y="154"/>
                  </a:lnTo>
                  <a:lnTo>
                    <a:pt x="897" y="154"/>
                  </a:lnTo>
                  <a:lnTo>
                    <a:pt x="895" y="154"/>
                  </a:lnTo>
                  <a:lnTo>
                    <a:pt x="895" y="154"/>
                  </a:lnTo>
                  <a:lnTo>
                    <a:pt x="895" y="154"/>
                  </a:lnTo>
                  <a:lnTo>
                    <a:pt x="895" y="154"/>
                  </a:lnTo>
                  <a:lnTo>
                    <a:pt x="895" y="154"/>
                  </a:lnTo>
                  <a:lnTo>
                    <a:pt x="892" y="154"/>
                  </a:lnTo>
                  <a:lnTo>
                    <a:pt x="892" y="154"/>
                  </a:lnTo>
                  <a:lnTo>
                    <a:pt x="890" y="156"/>
                  </a:lnTo>
                  <a:lnTo>
                    <a:pt x="887" y="156"/>
                  </a:lnTo>
                  <a:lnTo>
                    <a:pt x="885" y="154"/>
                  </a:lnTo>
                  <a:lnTo>
                    <a:pt x="887" y="154"/>
                  </a:lnTo>
                  <a:lnTo>
                    <a:pt x="892" y="154"/>
                  </a:lnTo>
                  <a:lnTo>
                    <a:pt x="892" y="151"/>
                  </a:lnTo>
                  <a:lnTo>
                    <a:pt x="892" y="151"/>
                  </a:lnTo>
                  <a:lnTo>
                    <a:pt x="890" y="154"/>
                  </a:lnTo>
                  <a:lnTo>
                    <a:pt x="885" y="154"/>
                  </a:lnTo>
                  <a:lnTo>
                    <a:pt x="885" y="156"/>
                  </a:lnTo>
                  <a:lnTo>
                    <a:pt x="885" y="156"/>
                  </a:lnTo>
                  <a:lnTo>
                    <a:pt x="885" y="156"/>
                  </a:lnTo>
                  <a:lnTo>
                    <a:pt x="887" y="156"/>
                  </a:lnTo>
                  <a:lnTo>
                    <a:pt x="895" y="161"/>
                  </a:lnTo>
                  <a:lnTo>
                    <a:pt x="897" y="163"/>
                  </a:lnTo>
                  <a:lnTo>
                    <a:pt x="899" y="166"/>
                  </a:lnTo>
                  <a:lnTo>
                    <a:pt x="899" y="166"/>
                  </a:lnTo>
                  <a:lnTo>
                    <a:pt x="899" y="166"/>
                  </a:lnTo>
                  <a:lnTo>
                    <a:pt x="899" y="168"/>
                  </a:lnTo>
                  <a:lnTo>
                    <a:pt x="899" y="170"/>
                  </a:lnTo>
                  <a:lnTo>
                    <a:pt x="902" y="170"/>
                  </a:lnTo>
                  <a:lnTo>
                    <a:pt x="904" y="173"/>
                  </a:lnTo>
                  <a:lnTo>
                    <a:pt x="909" y="175"/>
                  </a:lnTo>
                  <a:lnTo>
                    <a:pt x="911" y="177"/>
                  </a:lnTo>
                  <a:lnTo>
                    <a:pt x="916" y="182"/>
                  </a:lnTo>
                  <a:lnTo>
                    <a:pt x="918" y="187"/>
                  </a:lnTo>
                  <a:lnTo>
                    <a:pt x="923" y="192"/>
                  </a:lnTo>
                  <a:lnTo>
                    <a:pt x="923" y="194"/>
                  </a:lnTo>
                  <a:lnTo>
                    <a:pt x="925" y="194"/>
                  </a:lnTo>
                  <a:lnTo>
                    <a:pt x="925" y="196"/>
                  </a:lnTo>
                  <a:lnTo>
                    <a:pt x="925" y="194"/>
                  </a:lnTo>
                  <a:lnTo>
                    <a:pt x="925" y="194"/>
                  </a:lnTo>
                  <a:lnTo>
                    <a:pt x="925" y="194"/>
                  </a:lnTo>
                  <a:lnTo>
                    <a:pt x="925" y="194"/>
                  </a:lnTo>
                  <a:lnTo>
                    <a:pt x="925" y="194"/>
                  </a:lnTo>
                  <a:lnTo>
                    <a:pt x="925" y="194"/>
                  </a:lnTo>
                  <a:lnTo>
                    <a:pt x="925" y="194"/>
                  </a:lnTo>
                  <a:lnTo>
                    <a:pt x="928" y="199"/>
                  </a:lnTo>
                  <a:lnTo>
                    <a:pt x="930" y="199"/>
                  </a:lnTo>
                  <a:lnTo>
                    <a:pt x="930" y="201"/>
                  </a:lnTo>
                  <a:lnTo>
                    <a:pt x="937" y="208"/>
                  </a:lnTo>
                  <a:lnTo>
                    <a:pt x="937" y="213"/>
                  </a:lnTo>
                  <a:lnTo>
                    <a:pt x="939" y="215"/>
                  </a:lnTo>
                  <a:lnTo>
                    <a:pt x="942" y="225"/>
                  </a:lnTo>
                  <a:lnTo>
                    <a:pt x="942" y="227"/>
                  </a:lnTo>
                  <a:lnTo>
                    <a:pt x="942" y="230"/>
                  </a:lnTo>
                  <a:lnTo>
                    <a:pt x="942" y="230"/>
                  </a:lnTo>
                  <a:lnTo>
                    <a:pt x="942" y="234"/>
                  </a:lnTo>
                  <a:lnTo>
                    <a:pt x="942" y="237"/>
                  </a:lnTo>
                  <a:lnTo>
                    <a:pt x="942" y="239"/>
                  </a:lnTo>
                  <a:lnTo>
                    <a:pt x="942" y="239"/>
                  </a:lnTo>
                  <a:lnTo>
                    <a:pt x="942" y="241"/>
                  </a:lnTo>
                  <a:lnTo>
                    <a:pt x="949" y="244"/>
                  </a:lnTo>
                  <a:lnTo>
                    <a:pt x="949" y="244"/>
                  </a:lnTo>
                  <a:lnTo>
                    <a:pt x="954" y="246"/>
                  </a:lnTo>
                  <a:lnTo>
                    <a:pt x="956" y="246"/>
                  </a:lnTo>
                  <a:lnTo>
                    <a:pt x="961" y="248"/>
                  </a:lnTo>
                  <a:lnTo>
                    <a:pt x="961" y="248"/>
                  </a:lnTo>
                  <a:lnTo>
                    <a:pt x="961" y="248"/>
                  </a:lnTo>
                  <a:lnTo>
                    <a:pt x="961" y="248"/>
                  </a:lnTo>
                  <a:lnTo>
                    <a:pt x="958" y="248"/>
                  </a:lnTo>
                  <a:lnTo>
                    <a:pt x="958" y="246"/>
                  </a:lnTo>
                  <a:lnTo>
                    <a:pt x="958" y="246"/>
                  </a:lnTo>
                  <a:lnTo>
                    <a:pt x="961" y="246"/>
                  </a:lnTo>
                  <a:lnTo>
                    <a:pt x="963" y="246"/>
                  </a:lnTo>
                  <a:lnTo>
                    <a:pt x="965" y="248"/>
                  </a:lnTo>
                  <a:lnTo>
                    <a:pt x="965" y="248"/>
                  </a:lnTo>
                  <a:lnTo>
                    <a:pt x="965" y="248"/>
                  </a:lnTo>
                  <a:lnTo>
                    <a:pt x="965" y="248"/>
                  </a:lnTo>
                  <a:lnTo>
                    <a:pt x="965" y="248"/>
                  </a:lnTo>
                  <a:lnTo>
                    <a:pt x="965" y="248"/>
                  </a:lnTo>
                  <a:lnTo>
                    <a:pt x="968" y="248"/>
                  </a:lnTo>
                  <a:lnTo>
                    <a:pt x="968" y="248"/>
                  </a:lnTo>
                  <a:lnTo>
                    <a:pt x="970" y="246"/>
                  </a:lnTo>
                  <a:lnTo>
                    <a:pt x="973" y="244"/>
                  </a:lnTo>
                  <a:lnTo>
                    <a:pt x="973" y="244"/>
                  </a:lnTo>
                  <a:lnTo>
                    <a:pt x="973" y="241"/>
                  </a:lnTo>
                  <a:lnTo>
                    <a:pt x="973" y="241"/>
                  </a:lnTo>
                  <a:lnTo>
                    <a:pt x="973" y="241"/>
                  </a:lnTo>
                  <a:lnTo>
                    <a:pt x="973" y="241"/>
                  </a:lnTo>
                  <a:lnTo>
                    <a:pt x="973" y="241"/>
                  </a:lnTo>
                  <a:lnTo>
                    <a:pt x="975" y="241"/>
                  </a:lnTo>
                  <a:lnTo>
                    <a:pt x="975" y="241"/>
                  </a:lnTo>
                  <a:lnTo>
                    <a:pt x="975" y="241"/>
                  </a:lnTo>
                  <a:lnTo>
                    <a:pt x="975" y="241"/>
                  </a:lnTo>
                  <a:lnTo>
                    <a:pt x="973" y="244"/>
                  </a:lnTo>
                  <a:lnTo>
                    <a:pt x="973" y="246"/>
                  </a:lnTo>
                  <a:lnTo>
                    <a:pt x="973" y="246"/>
                  </a:lnTo>
                  <a:lnTo>
                    <a:pt x="973" y="246"/>
                  </a:lnTo>
                  <a:lnTo>
                    <a:pt x="973" y="248"/>
                  </a:lnTo>
                  <a:lnTo>
                    <a:pt x="970" y="251"/>
                  </a:lnTo>
                  <a:lnTo>
                    <a:pt x="970" y="251"/>
                  </a:lnTo>
                  <a:lnTo>
                    <a:pt x="970" y="251"/>
                  </a:lnTo>
                  <a:lnTo>
                    <a:pt x="970" y="251"/>
                  </a:lnTo>
                  <a:lnTo>
                    <a:pt x="973" y="251"/>
                  </a:lnTo>
                  <a:lnTo>
                    <a:pt x="975" y="251"/>
                  </a:lnTo>
                  <a:lnTo>
                    <a:pt x="975" y="251"/>
                  </a:lnTo>
                  <a:lnTo>
                    <a:pt x="975" y="248"/>
                  </a:lnTo>
                  <a:lnTo>
                    <a:pt x="975" y="248"/>
                  </a:lnTo>
                  <a:lnTo>
                    <a:pt x="975" y="248"/>
                  </a:lnTo>
                  <a:lnTo>
                    <a:pt x="975" y="246"/>
                  </a:lnTo>
                  <a:lnTo>
                    <a:pt x="975" y="246"/>
                  </a:lnTo>
                  <a:lnTo>
                    <a:pt x="975" y="246"/>
                  </a:lnTo>
                  <a:lnTo>
                    <a:pt x="975" y="248"/>
                  </a:lnTo>
                  <a:lnTo>
                    <a:pt x="975" y="248"/>
                  </a:lnTo>
                  <a:lnTo>
                    <a:pt x="975" y="248"/>
                  </a:lnTo>
                  <a:lnTo>
                    <a:pt x="975" y="248"/>
                  </a:lnTo>
                  <a:lnTo>
                    <a:pt x="975" y="251"/>
                  </a:lnTo>
                  <a:lnTo>
                    <a:pt x="975" y="251"/>
                  </a:lnTo>
                  <a:lnTo>
                    <a:pt x="982" y="248"/>
                  </a:lnTo>
                  <a:lnTo>
                    <a:pt x="984" y="248"/>
                  </a:lnTo>
                  <a:lnTo>
                    <a:pt x="987" y="251"/>
                  </a:lnTo>
                  <a:lnTo>
                    <a:pt x="987" y="251"/>
                  </a:lnTo>
                  <a:lnTo>
                    <a:pt x="987" y="251"/>
                  </a:lnTo>
                  <a:lnTo>
                    <a:pt x="987" y="251"/>
                  </a:lnTo>
                  <a:lnTo>
                    <a:pt x="987" y="251"/>
                  </a:lnTo>
                  <a:lnTo>
                    <a:pt x="989" y="251"/>
                  </a:lnTo>
                  <a:lnTo>
                    <a:pt x="989" y="251"/>
                  </a:lnTo>
                  <a:lnTo>
                    <a:pt x="989" y="251"/>
                  </a:lnTo>
                  <a:lnTo>
                    <a:pt x="989" y="251"/>
                  </a:lnTo>
                  <a:lnTo>
                    <a:pt x="989" y="251"/>
                  </a:lnTo>
                  <a:lnTo>
                    <a:pt x="989" y="251"/>
                  </a:lnTo>
                  <a:lnTo>
                    <a:pt x="989" y="253"/>
                  </a:lnTo>
                  <a:lnTo>
                    <a:pt x="989" y="253"/>
                  </a:lnTo>
                  <a:lnTo>
                    <a:pt x="991" y="253"/>
                  </a:lnTo>
                  <a:lnTo>
                    <a:pt x="991" y="253"/>
                  </a:lnTo>
                  <a:lnTo>
                    <a:pt x="991" y="253"/>
                  </a:lnTo>
                  <a:lnTo>
                    <a:pt x="991" y="253"/>
                  </a:lnTo>
                  <a:lnTo>
                    <a:pt x="991" y="256"/>
                  </a:lnTo>
                  <a:lnTo>
                    <a:pt x="991" y="256"/>
                  </a:lnTo>
                  <a:lnTo>
                    <a:pt x="991" y="256"/>
                  </a:lnTo>
                  <a:lnTo>
                    <a:pt x="989" y="256"/>
                  </a:lnTo>
                  <a:lnTo>
                    <a:pt x="989" y="256"/>
                  </a:lnTo>
                  <a:lnTo>
                    <a:pt x="987" y="256"/>
                  </a:lnTo>
                  <a:lnTo>
                    <a:pt x="987" y="256"/>
                  </a:lnTo>
                  <a:lnTo>
                    <a:pt x="987" y="256"/>
                  </a:lnTo>
                  <a:lnTo>
                    <a:pt x="987" y="256"/>
                  </a:lnTo>
                  <a:lnTo>
                    <a:pt x="987" y="256"/>
                  </a:lnTo>
                  <a:lnTo>
                    <a:pt x="987" y="258"/>
                  </a:lnTo>
                  <a:lnTo>
                    <a:pt x="984" y="258"/>
                  </a:lnTo>
                  <a:lnTo>
                    <a:pt x="984" y="258"/>
                  </a:lnTo>
                  <a:lnTo>
                    <a:pt x="984" y="260"/>
                  </a:lnTo>
                  <a:lnTo>
                    <a:pt x="984" y="260"/>
                  </a:lnTo>
                  <a:lnTo>
                    <a:pt x="984" y="260"/>
                  </a:lnTo>
                  <a:lnTo>
                    <a:pt x="984" y="263"/>
                  </a:lnTo>
                  <a:lnTo>
                    <a:pt x="984" y="263"/>
                  </a:lnTo>
                  <a:lnTo>
                    <a:pt x="982" y="263"/>
                  </a:lnTo>
                  <a:lnTo>
                    <a:pt x="982" y="263"/>
                  </a:lnTo>
                  <a:lnTo>
                    <a:pt x="982" y="265"/>
                  </a:lnTo>
                  <a:lnTo>
                    <a:pt x="982" y="265"/>
                  </a:lnTo>
                  <a:lnTo>
                    <a:pt x="982" y="267"/>
                  </a:lnTo>
                  <a:lnTo>
                    <a:pt x="982" y="267"/>
                  </a:lnTo>
                  <a:lnTo>
                    <a:pt x="982" y="267"/>
                  </a:lnTo>
                  <a:lnTo>
                    <a:pt x="982" y="270"/>
                  </a:lnTo>
                  <a:lnTo>
                    <a:pt x="987" y="277"/>
                  </a:lnTo>
                  <a:lnTo>
                    <a:pt x="987" y="277"/>
                  </a:lnTo>
                  <a:lnTo>
                    <a:pt x="989" y="277"/>
                  </a:lnTo>
                  <a:lnTo>
                    <a:pt x="989" y="279"/>
                  </a:lnTo>
                  <a:lnTo>
                    <a:pt x="989" y="279"/>
                  </a:lnTo>
                  <a:lnTo>
                    <a:pt x="989" y="279"/>
                  </a:lnTo>
                  <a:lnTo>
                    <a:pt x="989" y="282"/>
                  </a:lnTo>
                  <a:lnTo>
                    <a:pt x="989" y="282"/>
                  </a:lnTo>
                  <a:lnTo>
                    <a:pt x="991" y="282"/>
                  </a:lnTo>
                  <a:lnTo>
                    <a:pt x="991" y="282"/>
                  </a:lnTo>
                  <a:lnTo>
                    <a:pt x="991" y="282"/>
                  </a:lnTo>
                  <a:lnTo>
                    <a:pt x="994" y="282"/>
                  </a:lnTo>
                  <a:lnTo>
                    <a:pt x="996" y="282"/>
                  </a:lnTo>
                  <a:lnTo>
                    <a:pt x="996" y="279"/>
                  </a:lnTo>
                  <a:lnTo>
                    <a:pt x="996" y="279"/>
                  </a:lnTo>
                  <a:lnTo>
                    <a:pt x="996" y="279"/>
                  </a:lnTo>
                  <a:lnTo>
                    <a:pt x="996" y="279"/>
                  </a:lnTo>
                  <a:lnTo>
                    <a:pt x="996" y="279"/>
                  </a:lnTo>
                  <a:lnTo>
                    <a:pt x="996" y="277"/>
                  </a:lnTo>
                  <a:lnTo>
                    <a:pt x="996" y="277"/>
                  </a:lnTo>
                  <a:lnTo>
                    <a:pt x="996" y="277"/>
                  </a:lnTo>
                  <a:lnTo>
                    <a:pt x="996" y="277"/>
                  </a:lnTo>
                  <a:lnTo>
                    <a:pt x="996" y="277"/>
                  </a:lnTo>
                  <a:lnTo>
                    <a:pt x="996" y="277"/>
                  </a:lnTo>
                  <a:lnTo>
                    <a:pt x="999" y="275"/>
                  </a:lnTo>
                  <a:lnTo>
                    <a:pt x="999" y="275"/>
                  </a:lnTo>
                  <a:lnTo>
                    <a:pt x="1001" y="275"/>
                  </a:lnTo>
                  <a:lnTo>
                    <a:pt x="1006" y="275"/>
                  </a:lnTo>
                  <a:lnTo>
                    <a:pt x="1006" y="275"/>
                  </a:lnTo>
                  <a:lnTo>
                    <a:pt x="1010" y="279"/>
                  </a:lnTo>
                  <a:lnTo>
                    <a:pt x="1010" y="279"/>
                  </a:lnTo>
                  <a:lnTo>
                    <a:pt x="1013" y="279"/>
                  </a:lnTo>
                  <a:lnTo>
                    <a:pt x="1013" y="279"/>
                  </a:lnTo>
                  <a:lnTo>
                    <a:pt x="1013" y="279"/>
                  </a:lnTo>
                  <a:lnTo>
                    <a:pt x="1013" y="279"/>
                  </a:lnTo>
                  <a:lnTo>
                    <a:pt x="1013" y="279"/>
                  </a:lnTo>
                  <a:lnTo>
                    <a:pt x="1015" y="277"/>
                  </a:lnTo>
                  <a:lnTo>
                    <a:pt x="1015" y="277"/>
                  </a:lnTo>
                  <a:lnTo>
                    <a:pt x="1017" y="279"/>
                  </a:lnTo>
                  <a:lnTo>
                    <a:pt x="1017" y="279"/>
                  </a:lnTo>
                  <a:lnTo>
                    <a:pt x="1017" y="277"/>
                  </a:lnTo>
                  <a:lnTo>
                    <a:pt x="1017" y="277"/>
                  </a:lnTo>
                  <a:lnTo>
                    <a:pt x="1020" y="277"/>
                  </a:lnTo>
                  <a:lnTo>
                    <a:pt x="1020" y="277"/>
                  </a:lnTo>
                  <a:lnTo>
                    <a:pt x="1020" y="277"/>
                  </a:lnTo>
                  <a:lnTo>
                    <a:pt x="1020" y="277"/>
                  </a:lnTo>
                  <a:lnTo>
                    <a:pt x="1017" y="279"/>
                  </a:lnTo>
                  <a:lnTo>
                    <a:pt x="1017" y="279"/>
                  </a:lnTo>
                  <a:lnTo>
                    <a:pt x="1017" y="279"/>
                  </a:lnTo>
                  <a:lnTo>
                    <a:pt x="1017" y="279"/>
                  </a:lnTo>
                  <a:lnTo>
                    <a:pt x="1017" y="279"/>
                  </a:lnTo>
                  <a:lnTo>
                    <a:pt x="1020" y="282"/>
                  </a:lnTo>
                  <a:lnTo>
                    <a:pt x="1020" y="284"/>
                  </a:lnTo>
                  <a:lnTo>
                    <a:pt x="1020" y="286"/>
                  </a:lnTo>
                  <a:lnTo>
                    <a:pt x="1020" y="289"/>
                  </a:lnTo>
                  <a:lnTo>
                    <a:pt x="1020" y="291"/>
                  </a:lnTo>
                  <a:lnTo>
                    <a:pt x="1020" y="291"/>
                  </a:lnTo>
                  <a:lnTo>
                    <a:pt x="1020" y="291"/>
                  </a:lnTo>
                  <a:lnTo>
                    <a:pt x="1013" y="291"/>
                  </a:lnTo>
                  <a:lnTo>
                    <a:pt x="1010" y="293"/>
                  </a:lnTo>
                  <a:lnTo>
                    <a:pt x="1008" y="293"/>
                  </a:lnTo>
                  <a:lnTo>
                    <a:pt x="1006" y="293"/>
                  </a:lnTo>
                  <a:lnTo>
                    <a:pt x="1006" y="293"/>
                  </a:lnTo>
                  <a:lnTo>
                    <a:pt x="1001" y="289"/>
                  </a:lnTo>
                  <a:lnTo>
                    <a:pt x="1001" y="286"/>
                  </a:lnTo>
                  <a:lnTo>
                    <a:pt x="1001" y="286"/>
                  </a:lnTo>
                  <a:lnTo>
                    <a:pt x="999" y="284"/>
                  </a:lnTo>
                  <a:lnTo>
                    <a:pt x="999" y="284"/>
                  </a:lnTo>
                  <a:lnTo>
                    <a:pt x="996" y="282"/>
                  </a:lnTo>
                  <a:lnTo>
                    <a:pt x="996" y="282"/>
                  </a:lnTo>
                  <a:lnTo>
                    <a:pt x="996" y="282"/>
                  </a:lnTo>
                  <a:lnTo>
                    <a:pt x="996" y="282"/>
                  </a:lnTo>
                  <a:lnTo>
                    <a:pt x="994" y="284"/>
                  </a:lnTo>
                  <a:lnTo>
                    <a:pt x="994" y="284"/>
                  </a:lnTo>
                  <a:lnTo>
                    <a:pt x="994" y="284"/>
                  </a:lnTo>
                  <a:lnTo>
                    <a:pt x="994" y="284"/>
                  </a:lnTo>
                  <a:lnTo>
                    <a:pt x="991" y="284"/>
                  </a:lnTo>
                  <a:lnTo>
                    <a:pt x="991" y="286"/>
                  </a:lnTo>
                  <a:lnTo>
                    <a:pt x="987" y="286"/>
                  </a:lnTo>
                  <a:lnTo>
                    <a:pt x="987" y="286"/>
                  </a:lnTo>
                  <a:lnTo>
                    <a:pt x="980" y="279"/>
                  </a:lnTo>
                  <a:lnTo>
                    <a:pt x="980" y="279"/>
                  </a:lnTo>
                  <a:lnTo>
                    <a:pt x="977" y="275"/>
                  </a:lnTo>
                  <a:lnTo>
                    <a:pt x="977" y="275"/>
                  </a:lnTo>
                  <a:lnTo>
                    <a:pt x="977" y="272"/>
                  </a:lnTo>
                  <a:lnTo>
                    <a:pt x="977" y="272"/>
                  </a:lnTo>
                  <a:lnTo>
                    <a:pt x="977" y="270"/>
                  </a:lnTo>
                  <a:lnTo>
                    <a:pt x="977" y="270"/>
                  </a:lnTo>
                  <a:lnTo>
                    <a:pt x="977" y="267"/>
                  </a:lnTo>
                  <a:lnTo>
                    <a:pt x="980" y="265"/>
                  </a:lnTo>
                  <a:lnTo>
                    <a:pt x="980" y="265"/>
                  </a:lnTo>
                  <a:lnTo>
                    <a:pt x="980" y="265"/>
                  </a:lnTo>
                  <a:lnTo>
                    <a:pt x="977" y="265"/>
                  </a:lnTo>
                  <a:lnTo>
                    <a:pt x="977" y="263"/>
                  </a:lnTo>
                  <a:lnTo>
                    <a:pt x="975" y="260"/>
                  </a:lnTo>
                  <a:lnTo>
                    <a:pt x="975" y="256"/>
                  </a:lnTo>
                  <a:lnTo>
                    <a:pt x="973" y="253"/>
                  </a:lnTo>
                  <a:lnTo>
                    <a:pt x="973" y="253"/>
                  </a:lnTo>
                  <a:lnTo>
                    <a:pt x="973" y="253"/>
                  </a:lnTo>
                  <a:lnTo>
                    <a:pt x="973" y="256"/>
                  </a:lnTo>
                  <a:lnTo>
                    <a:pt x="970" y="256"/>
                  </a:lnTo>
                  <a:lnTo>
                    <a:pt x="970" y="256"/>
                  </a:lnTo>
                  <a:lnTo>
                    <a:pt x="970" y="253"/>
                  </a:lnTo>
                  <a:lnTo>
                    <a:pt x="970" y="253"/>
                  </a:lnTo>
                  <a:lnTo>
                    <a:pt x="970" y="253"/>
                  </a:lnTo>
                  <a:lnTo>
                    <a:pt x="970" y="253"/>
                  </a:lnTo>
                  <a:lnTo>
                    <a:pt x="968" y="253"/>
                  </a:lnTo>
                  <a:lnTo>
                    <a:pt x="968" y="253"/>
                  </a:lnTo>
                  <a:lnTo>
                    <a:pt x="968" y="256"/>
                  </a:lnTo>
                  <a:lnTo>
                    <a:pt x="968" y="256"/>
                  </a:lnTo>
                  <a:lnTo>
                    <a:pt x="968" y="256"/>
                  </a:lnTo>
                  <a:lnTo>
                    <a:pt x="968" y="256"/>
                  </a:lnTo>
                  <a:lnTo>
                    <a:pt x="965" y="256"/>
                  </a:lnTo>
                  <a:lnTo>
                    <a:pt x="965" y="256"/>
                  </a:lnTo>
                  <a:lnTo>
                    <a:pt x="965" y="258"/>
                  </a:lnTo>
                  <a:lnTo>
                    <a:pt x="965" y="258"/>
                  </a:lnTo>
                  <a:lnTo>
                    <a:pt x="965" y="260"/>
                  </a:lnTo>
                  <a:lnTo>
                    <a:pt x="965" y="260"/>
                  </a:lnTo>
                  <a:lnTo>
                    <a:pt x="965" y="260"/>
                  </a:lnTo>
                  <a:lnTo>
                    <a:pt x="968" y="263"/>
                  </a:lnTo>
                  <a:lnTo>
                    <a:pt x="968" y="263"/>
                  </a:lnTo>
                  <a:lnTo>
                    <a:pt x="968" y="263"/>
                  </a:lnTo>
                  <a:lnTo>
                    <a:pt x="968" y="265"/>
                  </a:lnTo>
                  <a:lnTo>
                    <a:pt x="968" y="265"/>
                  </a:lnTo>
                  <a:lnTo>
                    <a:pt x="968" y="265"/>
                  </a:lnTo>
                  <a:lnTo>
                    <a:pt x="968" y="265"/>
                  </a:lnTo>
                  <a:lnTo>
                    <a:pt x="968" y="265"/>
                  </a:lnTo>
                  <a:lnTo>
                    <a:pt x="968" y="265"/>
                  </a:lnTo>
                  <a:lnTo>
                    <a:pt x="968" y="267"/>
                  </a:lnTo>
                  <a:lnTo>
                    <a:pt x="973" y="267"/>
                  </a:lnTo>
                  <a:lnTo>
                    <a:pt x="975" y="270"/>
                  </a:lnTo>
                  <a:lnTo>
                    <a:pt x="975" y="270"/>
                  </a:lnTo>
                  <a:lnTo>
                    <a:pt x="977" y="275"/>
                  </a:lnTo>
                  <a:lnTo>
                    <a:pt x="980" y="279"/>
                  </a:lnTo>
                  <a:lnTo>
                    <a:pt x="980" y="282"/>
                  </a:lnTo>
                  <a:lnTo>
                    <a:pt x="980" y="284"/>
                  </a:lnTo>
                  <a:lnTo>
                    <a:pt x="980" y="284"/>
                  </a:lnTo>
                  <a:lnTo>
                    <a:pt x="980" y="286"/>
                  </a:lnTo>
                  <a:lnTo>
                    <a:pt x="980" y="286"/>
                  </a:lnTo>
                  <a:lnTo>
                    <a:pt x="980" y="286"/>
                  </a:lnTo>
                  <a:lnTo>
                    <a:pt x="977" y="289"/>
                  </a:lnTo>
                  <a:lnTo>
                    <a:pt x="977" y="291"/>
                  </a:lnTo>
                  <a:lnTo>
                    <a:pt x="977" y="291"/>
                  </a:lnTo>
                  <a:lnTo>
                    <a:pt x="977" y="291"/>
                  </a:lnTo>
                  <a:lnTo>
                    <a:pt x="977" y="293"/>
                  </a:lnTo>
                  <a:lnTo>
                    <a:pt x="977" y="293"/>
                  </a:lnTo>
                  <a:lnTo>
                    <a:pt x="977" y="293"/>
                  </a:lnTo>
                  <a:lnTo>
                    <a:pt x="977" y="293"/>
                  </a:lnTo>
                  <a:lnTo>
                    <a:pt x="977" y="296"/>
                  </a:lnTo>
                  <a:lnTo>
                    <a:pt x="977" y="296"/>
                  </a:lnTo>
                  <a:lnTo>
                    <a:pt x="977" y="296"/>
                  </a:lnTo>
                  <a:lnTo>
                    <a:pt x="980" y="296"/>
                  </a:lnTo>
                  <a:lnTo>
                    <a:pt x="980" y="296"/>
                  </a:lnTo>
                  <a:lnTo>
                    <a:pt x="980" y="293"/>
                  </a:lnTo>
                  <a:lnTo>
                    <a:pt x="980" y="293"/>
                  </a:lnTo>
                  <a:lnTo>
                    <a:pt x="980" y="293"/>
                  </a:lnTo>
                  <a:lnTo>
                    <a:pt x="980" y="293"/>
                  </a:lnTo>
                  <a:lnTo>
                    <a:pt x="980" y="293"/>
                  </a:lnTo>
                  <a:lnTo>
                    <a:pt x="977" y="293"/>
                  </a:lnTo>
                  <a:lnTo>
                    <a:pt x="977" y="291"/>
                  </a:lnTo>
                  <a:lnTo>
                    <a:pt x="980" y="291"/>
                  </a:lnTo>
                  <a:lnTo>
                    <a:pt x="980" y="289"/>
                  </a:lnTo>
                  <a:lnTo>
                    <a:pt x="982" y="289"/>
                  </a:lnTo>
                  <a:lnTo>
                    <a:pt x="982" y="289"/>
                  </a:lnTo>
                  <a:lnTo>
                    <a:pt x="982" y="289"/>
                  </a:lnTo>
                  <a:lnTo>
                    <a:pt x="982" y="289"/>
                  </a:lnTo>
                  <a:lnTo>
                    <a:pt x="989" y="289"/>
                  </a:lnTo>
                  <a:lnTo>
                    <a:pt x="991" y="291"/>
                  </a:lnTo>
                  <a:lnTo>
                    <a:pt x="991" y="291"/>
                  </a:lnTo>
                  <a:lnTo>
                    <a:pt x="991" y="291"/>
                  </a:lnTo>
                  <a:lnTo>
                    <a:pt x="994" y="291"/>
                  </a:lnTo>
                  <a:lnTo>
                    <a:pt x="994" y="291"/>
                  </a:lnTo>
                  <a:lnTo>
                    <a:pt x="996" y="293"/>
                  </a:lnTo>
                  <a:lnTo>
                    <a:pt x="999" y="293"/>
                  </a:lnTo>
                  <a:lnTo>
                    <a:pt x="999" y="296"/>
                  </a:lnTo>
                  <a:lnTo>
                    <a:pt x="999" y="296"/>
                  </a:lnTo>
                  <a:lnTo>
                    <a:pt x="999" y="298"/>
                  </a:lnTo>
                  <a:lnTo>
                    <a:pt x="999" y="298"/>
                  </a:lnTo>
                  <a:lnTo>
                    <a:pt x="1001" y="301"/>
                  </a:lnTo>
                  <a:lnTo>
                    <a:pt x="999" y="301"/>
                  </a:lnTo>
                  <a:lnTo>
                    <a:pt x="999" y="303"/>
                  </a:lnTo>
                  <a:lnTo>
                    <a:pt x="999" y="303"/>
                  </a:lnTo>
                  <a:lnTo>
                    <a:pt x="999" y="305"/>
                  </a:lnTo>
                  <a:lnTo>
                    <a:pt x="999" y="305"/>
                  </a:lnTo>
                  <a:lnTo>
                    <a:pt x="996" y="305"/>
                  </a:lnTo>
                  <a:lnTo>
                    <a:pt x="996" y="308"/>
                  </a:lnTo>
                  <a:lnTo>
                    <a:pt x="996" y="308"/>
                  </a:lnTo>
                  <a:lnTo>
                    <a:pt x="996" y="308"/>
                  </a:lnTo>
                  <a:lnTo>
                    <a:pt x="996" y="308"/>
                  </a:lnTo>
                  <a:lnTo>
                    <a:pt x="994" y="305"/>
                  </a:lnTo>
                  <a:lnTo>
                    <a:pt x="994" y="305"/>
                  </a:lnTo>
                  <a:lnTo>
                    <a:pt x="996" y="305"/>
                  </a:lnTo>
                  <a:lnTo>
                    <a:pt x="996" y="305"/>
                  </a:lnTo>
                  <a:lnTo>
                    <a:pt x="996" y="305"/>
                  </a:lnTo>
                  <a:lnTo>
                    <a:pt x="996" y="305"/>
                  </a:lnTo>
                  <a:lnTo>
                    <a:pt x="996" y="305"/>
                  </a:lnTo>
                  <a:lnTo>
                    <a:pt x="996" y="305"/>
                  </a:lnTo>
                  <a:lnTo>
                    <a:pt x="996" y="303"/>
                  </a:lnTo>
                  <a:lnTo>
                    <a:pt x="996" y="303"/>
                  </a:lnTo>
                  <a:lnTo>
                    <a:pt x="996" y="303"/>
                  </a:lnTo>
                  <a:lnTo>
                    <a:pt x="996" y="303"/>
                  </a:lnTo>
                  <a:lnTo>
                    <a:pt x="996" y="301"/>
                  </a:lnTo>
                  <a:lnTo>
                    <a:pt x="996" y="301"/>
                  </a:lnTo>
                  <a:lnTo>
                    <a:pt x="999" y="301"/>
                  </a:lnTo>
                  <a:lnTo>
                    <a:pt x="999" y="301"/>
                  </a:lnTo>
                  <a:lnTo>
                    <a:pt x="999" y="301"/>
                  </a:lnTo>
                  <a:lnTo>
                    <a:pt x="996" y="298"/>
                  </a:lnTo>
                  <a:lnTo>
                    <a:pt x="996" y="298"/>
                  </a:lnTo>
                  <a:lnTo>
                    <a:pt x="996" y="301"/>
                  </a:lnTo>
                  <a:lnTo>
                    <a:pt x="994" y="301"/>
                  </a:lnTo>
                  <a:lnTo>
                    <a:pt x="991" y="301"/>
                  </a:lnTo>
                  <a:lnTo>
                    <a:pt x="991" y="301"/>
                  </a:lnTo>
                  <a:lnTo>
                    <a:pt x="991" y="298"/>
                  </a:lnTo>
                  <a:lnTo>
                    <a:pt x="991" y="298"/>
                  </a:lnTo>
                  <a:lnTo>
                    <a:pt x="991" y="296"/>
                  </a:lnTo>
                  <a:lnTo>
                    <a:pt x="987" y="296"/>
                  </a:lnTo>
                  <a:lnTo>
                    <a:pt x="987" y="298"/>
                  </a:lnTo>
                  <a:lnTo>
                    <a:pt x="987" y="298"/>
                  </a:lnTo>
                  <a:lnTo>
                    <a:pt x="987" y="298"/>
                  </a:lnTo>
                  <a:lnTo>
                    <a:pt x="987" y="298"/>
                  </a:lnTo>
                  <a:lnTo>
                    <a:pt x="984" y="298"/>
                  </a:lnTo>
                  <a:lnTo>
                    <a:pt x="984" y="301"/>
                  </a:lnTo>
                  <a:lnTo>
                    <a:pt x="984" y="301"/>
                  </a:lnTo>
                  <a:lnTo>
                    <a:pt x="984" y="301"/>
                  </a:lnTo>
                  <a:lnTo>
                    <a:pt x="984" y="301"/>
                  </a:lnTo>
                  <a:lnTo>
                    <a:pt x="984" y="303"/>
                  </a:lnTo>
                  <a:lnTo>
                    <a:pt x="982" y="303"/>
                  </a:lnTo>
                  <a:lnTo>
                    <a:pt x="982" y="305"/>
                  </a:lnTo>
                  <a:lnTo>
                    <a:pt x="980" y="308"/>
                  </a:lnTo>
                  <a:lnTo>
                    <a:pt x="980" y="308"/>
                  </a:lnTo>
                  <a:lnTo>
                    <a:pt x="980" y="308"/>
                  </a:lnTo>
                  <a:lnTo>
                    <a:pt x="982" y="308"/>
                  </a:lnTo>
                  <a:lnTo>
                    <a:pt x="982" y="308"/>
                  </a:lnTo>
                  <a:lnTo>
                    <a:pt x="982" y="308"/>
                  </a:lnTo>
                  <a:lnTo>
                    <a:pt x="980" y="308"/>
                  </a:lnTo>
                  <a:lnTo>
                    <a:pt x="980" y="308"/>
                  </a:lnTo>
                  <a:lnTo>
                    <a:pt x="980" y="310"/>
                  </a:lnTo>
                  <a:lnTo>
                    <a:pt x="980" y="310"/>
                  </a:lnTo>
                  <a:lnTo>
                    <a:pt x="977" y="310"/>
                  </a:lnTo>
                  <a:lnTo>
                    <a:pt x="977" y="312"/>
                  </a:lnTo>
                  <a:lnTo>
                    <a:pt x="980" y="312"/>
                  </a:lnTo>
                  <a:lnTo>
                    <a:pt x="980" y="312"/>
                  </a:lnTo>
                  <a:lnTo>
                    <a:pt x="977" y="312"/>
                  </a:lnTo>
                  <a:lnTo>
                    <a:pt x="977" y="312"/>
                  </a:lnTo>
                  <a:lnTo>
                    <a:pt x="977" y="312"/>
                  </a:lnTo>
                  <a:lnTo>
                    <a:pt x="975" y="312"/>
                  </a:lnTo>
                  <a:lnTo>
                    <a:pt x="975" y="312"/>
                  </a:lnTo>
                  <a:lnTo>
                    <a:pt x="977" y="312"/>
                  </a:lnTo>
                  <a:lnTo>
                    <a:pt x="977" y="310"/>
                  </a:lnTo>
                  <a:lnTo>
                    <a:pt x="977" y="310"/>
                  </a:lnTo>
                  <a:lnTo>
                    <a:pt x="975" y="310"/>
                  </a:lnTo>
                  <a:lnTo>
                    <a:pt x="975" y="310"/>
                  </a:lnTo>
                  <a:lnTo>
                    <a:pt x="975" y="310"/>
                  </a:lnTo>
                  <a:lnTo>
                    <a:pt x="975" y="310"/>
                  </a:lnTo>
                  <a:lnTo>
                    <a:pt x="975" y="310"/>
                  </a:lnTo>
                  <a:lnTo>
                    <a:pt x="977" y="310"/>
                  </a:lnTo>
                  <a:lnTo>
                    <a:pt x="970" y="308"/>
                  </a:lnTo>
                  <a:lnTo>
                    <a:pt x="970" y="308"/>
                  </a:lnTo>
                  <a:lnTo>
                    <a:pt x="968" y="308"/>
                  </a:lnTo>
                  <a:lnTo>
                    <a:pt x="965" y="308"/>
                  </a:lnTo>
                  <a:lnTo>
                    <a:pt x="965" y="308"/>
                  </a:lnTo>
                  <a:lnTo>
                    <a:pt x="965" y="308"/>
                  </a:lnTo>
                  <a:lnTo>
                    <a:pt x="963" y="308"/>
                  </a:lnTo>
                  <a:lnTo>
                    <a:pt x="963" y="308"/>
                  </a:lnTo>
                  <a:lnTo>
                    <a:pt x="963" y="308"/>
                  </a:lnTo>
                  <a:lnTo>
                    <a:pt x="963" y="308"/>
                  </a:lnTo>
                  <a:lnTo>
                    <a:pt x="963" y="305"/>
                  </a:lnTo>
                  <a:lnTo>
                    <a:pt x="963" y="305"/>
                  </a:lnTo>
                  <a:lnTo>
                    <a:pt x="963" y="305"/>
                  </a:lnTo>
                  <a:lnTo>
                    <a:pt x="963" y="305"/>
                  </a:lnTo>
                  <a:lnTo>
                    <a:pt x="963" y="305"/>
                  </a:lnTo>
                  <a:lnTo>
                    <a:pt x="963" y="305"/>
                  </a:lnTo>
                  <a:lnTo>
                    <a:pt x="961" y="308"/>
                  </a:lnTo>
                  <a:lnTo>
                    <a:pt x="958" y="308"/>
                  </a:lnTo>
                  <a:lnTo>
                    <a:pt x="958" y="308"/>
                  </a:lnTo>
                  <a:lnTo>
                    <a:pt x="958" y="308"/>
                  </a:lnTo>
                  <a:lnTo>
                    <a:pt x="958" y="308"/>
                  </a:lnTo>
                  <a:lnTo>
                    <a:pt x="958" y="308"/>
                  </a:lnTo>
                  <a:lnTo>
                    <a:pt x="958" y="310"/>
                  </a:lnTo>
                  <a:lnTo>
                    <a:pt x="958" y="310"/>
                  </a:lnTo>
                  <a:lnTo>
                    <a:pt x="958" y="310"/>
                  </a:lnTo>
                  <a:lnTo>
                    <a:pt x="958" y="308"/>
                  </a:lnTo>
                  <a:lnTo>
                    <a:pt x="958" y="308"/>
                  </a:lnTo>
                  <a:lnTo>
                    <a:pt x="958" y="308"/>
                  </a:lnTo>
                  <a:lnTo>
                    <a:pt x="958" y="308"/>
                  </a:lnTo>
                  <a:lnTo>
                    <a:pt x="958" y="305"/>
                  </a:lnTo>
                  <a:lnTo>
                    <a:pt x="958" y="305"/>
                  </a:lnTo>
                  <a:lnTo>
                    <a:pt x="958" y="305"/>
                  </a:lnTo>
                  <a:lnTo>
                    <a:pt x="956" y="303"/>
                  </a:lnTo>
                  <a:lnTo>
                    <a:pt x="956" y="303"/>
                  </a:lnTo>
                  <a:lnTo>
                    <a:pt x="956" y="303"/>
                  </a:lnTo>
                  <a:lnTo>
                    <a:pt x="954" y="303"/>
                  </a:lnTo>
                  <a:lnTo>
                    <a:pt x="951" y="303"/>
                  </a:lnTo>
                  <a:lnTo>
                    <a:pt x="951" y="303"/>
                  </a:lnTo>
                  <a:lnTo>
                    <a:pt x="951" y="303"/>
                  </a:lnTo>
                  <a:lnTo>
                    <a:pt x="949" y="303"/>
                  </a:lnTo>
                  <a:lnTo>
                    <a:pt x="947" y="303"/>
                  </a:lnTo>
                  <a:lnTo>
                    <a:pt x="944" y="303"/>
                  </a:lnTo>
                  <a:lnTo>
                    <a:pt x="942" y="303"/>
                  </a:lnTo>
                  <a:lnTo>
                    <a:pt x="942" y="303"/>
                  </a:lnTo>
                  <a:lnTo>
                    <a:pt x="942" y="301"/>
                  </a:lnTo>
                  <a:lnTo>
                    <a:pt x="935" y="301"/>
                  </a:lnTo>
                  <a:lnTo>
                    <a:pt x="932" y="301"/>
                  </a:lnTo>
                  <a:lnTo>
                    <a:pt x="930" y="298"/>
                  </a:lnTo>
                  <a:lnTo>
                    <a:pt x="930" y="298"/>
                  </a:lnTo>
                  <a:lnTo>
                    <a:pt x="930" y="296"/>
                  </a:lnTo>
                  <a:lnTo>
                    <a:pt x="930" y="293"/>
                  </a:lnTo>
                  <a:lnTo>
                    <a:pt x="930" y="293"/>
                  </a:lnTo>
                  <a:lnTo>
                    <a:pt x="928" y="293"/>
                  </a:lnTo>
                  <a:lnTo>
                    <a:pt x="928" y="293"/>
                  </a:lnTo>
                  <a:lnTo>
                    <a:pt x="928" y="293"/>
                  </a:lnTo>
                  <a:lnTo>
                    <a:pt x="928" y="293"/>
                  </a:lnTo>
                  <a:lnTo>
                    <a:pt x="928" y="293"/>
                  </a:lnTo>
                  <a:lnTo>
                    <a:pt x="928" y="293"/>
                  </a:lnTo>
                  <a:lnTo>
                    <a:pt x="928" y="293"/>
                  </a:lnTo>
                  <a:lnTo>
                    <a:pt x="925" y="293"/>
                  </a:lnTo>
                  <a:lnTo>
                    <a:pt x="923" y="293"/>
                  </a:lnTo>
                  <a:lnTo>
                    <a:pt x="923" y="291"/>
                  </a:lnTo>
                  <a:lnTo>
                    <a:pt x="925" y="293"/>
                  </a:lnTo>
                  <a:lnTo>
                    <a:pt x="925" y="291"/>
                  </a:lnTo>
                  <a:lnTo>
                    <a:pt x="925" y="291"/>
                  </a:lnTo>
                  <a:lnTo>
                    <a:pt x="925" y="291"/>
                  </a:lnTo>
                  <a:lnTo>
                    <a:pt x="928" y="291"/>
                  </a:lnTo>
                  <a:lnTo>
                    <a:pt x="928" y="291"/>
                  </a:lnTo>
                  <a:lnTo>
                    <a:pt x="930" y="291"/>
                  </a:lnTo>
                  <a:lnTo>
                    <a:pt x="930" y="289"/>
                  </a:lnTo>
                  <a:lnTo>
                    <a:pt x="932" y="289"/>
                  </a:lnTo>
                  <a:lnTo>
                    <a:pt x="930" y="289"/>
                  </a:lnTo>
                  <a:lnTo>
                    <a:pt x="930" y="286"/>
                  </a:lnTo>
                  <a:lnTo>
                    <a:pt x="930" y="286"/>
                  </a:lnTo>
                  <a:lnTo>
                    <a:pt x="932" y="286"/>
                  </a:lnTo>
                  <a:lnTo>
                    <a:pt x="930" y="286"/>
                  </a:lnTo>
                  <a:lnTo>
                    <a:pt x="930" y="284"/>
                  </a:lnTo>
                  <a:lnTo>
                    <a:pt x="932" y="284"/>
                  </a:lnTo>
                  <a:lnTo>
                    <a:pt x="932" y="284"/>
                  </a:lnTo>
                  <a:lnTo>
                    <a:pt x="932" y="282"/>
                  </a:lnTo>
                  <a:lnTo>
                    <a:pt x="932" y="282"/>
                  </a:lnTo>
                  <a:lnTo>
                    <a:pt x="932" y="282"/>
                  </a:lnTo>
                  <a:lnTo>
                    <a:pt x="932" y="282"/>
                  </a:lnTo>
                  <a:lnTo>
                    <a:pt x="932" y="279"/>
                  </a:lnTo>
                  <a:lnTo>
                    <a:pt x="932" y="279"/>
                  </a:lnTo>
                  <a:lnTo>
                    <a:pt x="935" y="277"/>
                  </a:lnTo>
                  <a:lnTo>
                    <a:pt x="935" y="277"/>
                  </a:lnTo>
                  <a:lnTo>
                    <a:pt x="935" y="277"/>
                  </a:lnTo>
                  <a:lnTo>
                    <a:pt x="935" y="275"/>
                  </a:lnTo>
                  <a:lnTo>
                    <a:pt x="935" y="275"/>
                  </a:lnTo>
                  <a:lnTo>
                    <a:pt x="935" y="272"/>
                  </a:lnTo>
                  <a:lnTo>
                    <a:pt x="935" y="272"/>
                  </a:lnTo>
                  <a:lnTo>
                    <a:pt x="932" y="272"/>
                  </a:lnTo>
                  <a:lnTo>
                    <a:pt x="932" y="272"/>
                  </a:lnTo>
                  <a:lnTo>
                    <a:pt x="932" y="270"/>
                  </a:lnTo>
                  <a:lnTo>
                    <a:pt x="932" y="270"/>
                  </a:lnTo>
                  <a:lnTo>
                    <a:pt x="939" y="272"/>
                  </a:lnTo>
                  <a:lnTo>
                    <a:pt x="939" y="272"/>
                  </a:lnTo>
                  <a:lnTo>
                    <a:pt x="937" y="270"/>
                  </a:lnTo>
                  <a:lnTo>
                    <a:pt x="930" y="270"/>
                  </a:lnTo>
                  <a:lnTo>
                    <a:pt x="925" y="267"/>
                  </a:lnTo>
                  <a:lnTo>
                    <a:pt x="918" y="267"/>
                  </a:lnTo>
                  <a:lnTo>
                    <a:pt x="913" y="270"/>
                  </a:lnTo>
                  <a:lnTo>
                    <a:pt x="913" y="270"/>
                  </a:lnTo>
                  <a:lnTo>
                    <a:pt x="909" y="272"/>
                  </a:lnTo>
                  <a:lnTo>
                    <a:pt x="906" y="275"/>
                  </a:lnTo>
                  <a:lnTo>
                    <a:pt x="906" y="275"/>
                  </a:lnTo>
                  <a:lnTo>
                    <a:pt x="906" y="275"/>
                  </a:lnTo>
                  <a:lnTo>
                    <a:pt x="906" y="275"/>
                  </a:lnTo>
                  <a:lnTo>
                    <a:pt x="906" y="275"/>
                  </a:lnTo>
                  <a:lnTo>
                    <a:pt x="906" y="275"/>
                  </a:lnTo>
                  <a:lnTo>
                    <a:pt x="906" y="275"/>
                  </a:lnTo>
                  <a:lnTo>
                    <a:pt x="904" y="277"/>
                  </a:lnTo>
                  <a:lnTo>
                    <a:pt x="904" y="277"/>
                  </a:lnTo>
                  <a:lnTo>
                    <a:pt x="904" y="277"/>
                  </a:lnTo>
                  <a:lnTo>
                    <a:pt x="904" y="277"/>
                  </a:lnTo>
                  <a:lnTo>
                    <a:pt x="904" y="277"/>
                  </a:lnTo>
                  <a:lnTo>
                    <a:pt x="904" y="275"/>
                  </a:lnTo>
                  <a:lnTo>
                    <a:pt x="904" y="275"/>
                  </a:lnTo>
                  <a:lnTo>
                    <a:pt x="904" y="275"/>
                  </a:lnTo>
                  <a:lnTo>
                    <a:pt x="904" y="275"/>
                  </a:lnTo>
                  <a:lnTo>
                    <a:pt x="904" y="275"/>
                  </a:lnTo>
                  <a:lnTo>
                    <a:pt x="904" y="275"/>
                  </a:lnTo>
                  <a:lnTo>
                    <a:pt x="899" y="275"/>
                  </a:lnTo>
                  <a:lnTo>
                    <a:pt x="897" y="275"/>
                  </a:lnTo>
                  <a:lnTo>
                    <a:pt x="897" y="275"/>
                  </a:lnTo>
                  <a:lnTo>
                    <a:pt x="895" y="275"/>
                  </a:lnTo>
                  <a:lnTo>
                    <a:pt x="885" y="279"/>
                  </a:lnTo>
                  <a:lnTo>
                    <a:pt x="883" y="282"/>
                  </a:lnTo>
                  <a:lnTo>
                    <a:pt x="883" y="282"/>
                  </a:lnTo>
                  <a:lnTo>
                    <a:pt x="883" y="284"/>
                  </a:lnTo>
                  <a:lnTo>
                    <a:pt x="883" y="284"/>
                  </a:lnTo>
                  <a:lnTo>
                    <a:pt x="883" y="284"/>
                  </a:lnTo>
                  <a:lnTo>
                    <a:pt x="885" y="284"/>
                  </a:lnTo>
                  <a:lnTo>
                    <a:pt x="885" y="286"/>
                  </a:lnTo>
                  <a:lnTo>
                    <a:pt x="887" y="289"/>
                  </a:lnTo>
                  <a:lnTo>
                    <a:pt x="890" y="289"/>
                  </a:lnTo>
                  <a:lnTo>
                    <a:pt x="890" y="289"/>
                  </a:lnTo>
                  <a:lnTo>
                    <a:pt x="890" y="291"/>
                  </a:lnTo>
                  <a:lnTo>
                    <a:pt x="885" y="291"/>
                  </a:lnTo>
                  <a:lnTo>
                    <a:pt x="876" y="289"/>
                  </a:lnTo>
                  <a:lnTo>
                    <a:pt x="876" y="286"/>
                  </a:lnTo>
                  <a:lnTo>
                    <a:pt x="876" y="286"/>
                  </a:lnTo>
                  <a:lnTo>
                    <a:pt x="876" y="286"/>
                  </a:lnTo>
                  <a:lnTo>
                    <a:pt x="876" y="286"/>
                  </a:lnTo>
                  <a:lnTo>
                    <a:pt x="876" y="286"/>
                  </a:lnTo>
                  <a:lnTo>
                    <a:pt x="873" y="286"/>
                  </a:lnTo>
                  <a:lnTo>
                    <a:pt x="871" y="284"/>
                  </a:lnTo>
                  <a:lnTo>
                    <a:pt x="871" y="284"/>
                  </a:lnTo>
                  <a:lnTo>
                    <a:pt x="871" y="286"/>
                  </a:lnTo>
                  <a:lnTo>
                    <a:pt x="868" y="286"/>
                  </a:lnTo>
                  <a:lnTo>
                    <a:pt x="866" y="286"/>
                  </a:lnTo>
                  <a:lnTo>
                    <a:pt x="866" y="286"/>
                  </a:lnTo>
                  <a:lnTo>
                    <a:pt x="859" y="291"/>
                  </a:lnTo>
                  <a:lnTo>
                    <a:pt x="859" y="291"/>
                  </a:lnTo>
                  <a:lnTo>
                    <a:pt x="857" y="293"/>
                  </a:lnTo>
                  <a:lnTo>
                    <a:pt x="857" y="293"/>
                  </a:lnTo>
                  <a:lnTo>
                    <a:pt x="857" y="293"/>
                  </a:lnTo>
                  <a:lnTo>
                    <a:pt x="857" y="293"/>
                  </a:lnTo>
                  <a:lnTo>
                    <a:pt x="857" y="293"/>
                  </a:lnTo>
                  <a:lnTo>
                    <a:pt x="857" y="293"/>
                  </a:lnTo>
                  <a:lnTo>
                    <a:pt x="857" y="293"/>
                  </a:lnTo>
                  <a:lnTo>
                    <a:pt x="857" y="293"/>
                  </a:lnTo>
                  <a:lnTo>
                    <a:pt x="857" y="293"/>
                  </a:lnTo>
                  <a:lnTo>
                    <a:pt x="857" y="293"/>
                  </a:lnTo>
                  <a:lnTo>
                    <a:pt x="857" y="293"/>
                  </a:lnTo>
                  <a:lnTo>
                    <a:pt x="857" y="291"/>
                  </a:lnTo>
                  <a:lnTo>
                    <a:pt x="857" y="293"/>
                  </a:lnTo>
                  <a:lnTo>
                    <a:pt x="854" y="293"/>
                  </a:lnTo>
                  <a:lnTo>
                    <a:pt x="854" y="293"/>
                  </a:lnTo>
                  <a:lnTo>
                    <a:pt x="854" y="293"/>
                  </a:lnTo>
                  <a:lnTo>
                    <a:pt x="854" y="296"/>
                  </a:lnTo>
                  <a:lnTo>
                    <a:pt x="854" y="296"/>
                  </a:lnTo>
                  <a:lnTo>
                    <a:pt x="852" y="298"/>
                  </a:lnTo>
                  <a:lnTo>
                    <a:pt x="850" y="298"/>
                  </a:lnTo>
                  <a:lnTo>
                    <a:pt x="847" y="301"/>
                  </a:lnTo>
                  <a:lnTo>
                    <a:pt x="847" y="301"/>
                  </a:lnTo>
                  <a:lnTo>
                    <a:pt x="847" y="298"/>
                  </a:lnTo>
                  <a:lnTo>
                    <a:pt x="845" y="298"/>
                  </a:lnTo>
                  <a:lnTo>
                    <a:pt x="845" y="298"/>
                  </a:lnTo>
                  <a:lnTo>
                    <a:pt x="845" y="296"/>
                  </a:lnTo>
                  <a:lnTo>
                    <a:pt x="842" y="296"/>
                  </a:lnTo>
                  <a:lnTo>
                    <a:pt x="838" y="301"/>
                  </a:lnTo>
                  <a:lnTo>
                    <a:pt x="838" y="301"/>
                  </a:lnTo>
                  <a:lnTo>
                    <a:pt x="838" y="301"/>
                  </a:lnTo>
                  <a:lnTo>
                    <a:pt x="840" y="301"/>
                  </a:lnTo>
                  <a:lnTo>
                    <a:pt x="840" y="301"/>
                  </a:lnTo>
                  <a:lnTo>
                    <a:pt x="840" y="301"/>
                  </a:lnTo>
                  <a:lnTo>
                    <a:pt x="838" y="301"/>
                  </a:lnTo>
                  <a:lnTo>
                    <a:pt x="838" y="301"/>
                  </a:lnTo>
                  <a:lnTo>
                    <a:pt x="835" y="301"/>
                  </a:lnTo>
                  <a:lnTo>
                    <a:pt x="838" y="303"/>
                  </a:lnTo>
                  <a:lnTo>
                    <a:pt x="838" y="303"/>
                  </a:lnTo>
                  <a:lnTo>
                    <a:pt x="838" y="303"/>
                  </a:lnTo>
                  <a:lnTo>
                    <a:pt x="838" y="305"/>
                  </a:lnTo>
                  <a:lnTo>
                    <a:pt x="838" y="305"/>
                  </a:lnTo>
                  <a:lnTo>
                    <a:pt x="835" y="305"/>
                  </a:lnTo>
                  <a:lnTo>
                    <a:pt x="831" y="305"/>
                  </a:lnTo>
                  <a:lnTo>
                    <a:pt x="828" y="305"/>
                  </a:lnTo>
                  <a:lnTo>
                    <a:pt x="828" y="308"/>
                  </a:lnTo>
                  <a:lnTo>
                    <a:pt x="828" y="308"/>
                  </a:lnTo>
                  <a:lnTo>
                    <a:pt x="826" y="308"/>
                  </a:lnTo>
                  <a:lnTo>
                    <a:pt x="824" y="308"/>
                  </a:lnTo>
                  <a:lnTo>
                    <a:pt x="824" y="308"/>
                  </a:lnTo>
                  <a:lnTo>
                    <a:pt x="824" y="308"/>
                  </a:lnTo>
                  <a:lnTo>
                    <a:pt x="824" y="305"/>
                  </a:lnTo>
                  <a:lnTo>
                    <a:pt x="824" y="305"/>
                  </a:lnTo>
                  <a:lnTo>
                    <a:pt x="826" y="305"/>
                  </a:lnTo>
                  <a:lnTo>
                    <a:pt x="826" y="305"/>
                  </a:lnTo>
                  <a:lnTo>
                    <a:pt x="828" y="303"/>
                  </a:lnTo>
                  <a:lnTo>
                    <a:pt x="828" y="303"/>
                  </a:lnTo>
                  <a:lnTo>
                    <a:pt x="828" y="303"/>
                  </a:lnTo>
                  <a:lnTo>
                    <a:pt x="828" y="303"/>
                  </a:lnTo>
                  <a:lnTo>
                    <a:pt x="831" y="301"/>
                  </a:lnTo>
                  <a:lnTo>
                    <a:pt x="828" y="303"/>
                  </a:lnTo>
                  <a:lnTo>
                    <a:pt x="826" y="303"/>
                  </a:lnTo>
                  <a:lnTo>
                    <a:pt x="824" y="305"/>
                  </a:lnTo>
                  <a:lnTo>
                    <a:pt x="821" y="305"/>
                  </a:lnTo>
                  <a:lnTo>
                    <a:pt x="821" y="305"/>
                  </a:lnTo>
                  <a:lnTo>
                    <a:pt x="821" y="305"/>
                  </a:lnTo>
                  <a:lnTo>
                    <a:pt x="821" y="305"/>
                  </a:lnTo>
                  <a:lnTo>
                    <a:pt x="821" y="305"/>
                  </a:lnTo>
                  <a:lnTo>
                    <a:pt x="821" y="308"/>
                  </a:lnTo>
                  <a:lnTo>
                    <a:pt x="821" y="308"/>
                  </a:lnTo>
                  <a:lnTo>
                    <a:pt x="821" y="308"/>
                  </a:lnTo>
                  <a:lnTo>
                    <a:pt x="821" y="310"/>
                  </a:lnTo>
                  <a:lnTo>
                    <a:pt x="821" y="310"/>
                  </a:lnTo>
                  <a:lnTo>
                    <a:pt x="821" y="310"/>
                  </a:lnTo>
                  <a:lnTo>
                    <a:pt x="821" y="310"/>
                  </a:lnTo>
                  <a:lnTo>
                    <a:pt x="821" y="310"/>
                  </a:lnTo>
                  <a:lnTo>
                    <a:pt x="821" y="312"/>
                  </a:lnTo>
                  <a:lnTo>
                    <a:pt x="821" y="312"/>
                  </a:lnTo>
                  <a:lnTo>
                    <a:pt x="824" y="312"/>
                  </a:lnTo>
                  <a:lnTo>
                    <a:pt x="826" y="312"/>
                  </a:lnTo>
                  <a:lnTo>
                    <a:pt x="831" y="319"/>
                  </a:lnTo>
                  <a:lnTo>
                    <a:pt x="831" y="319"/>
                  </a:lnTo>
                  <a:lnTo>
                    <a:pt x="831" y="319"/>
                  </a:lnTo>
                  <a:lnTo>
                    <a:pt x="833" y="322"/>
                  </a:lnTo>
                  <a:lnTo>
                    <a:pt x="838" y="324"/>
                  </a:lnTo>
                  <a:lnTo>
                    <a:pt x="840" y="327"/>
                  </a:lnTo>
                  <a:lnTo>
                    <a:pt x="850" y="331"/>
                  </a:lnTo>
                  <a:lnTo>
                    <a:pt x="852" y="331"/>
                  </a:lnTo>
                  <a:lnTo>
                    <a:pt x="854" y="334"/>
                  </a:lnTo>
                  <a:lnTo>
                    <a:pt x="852" y="331"/>
                  </a:lnTo>
                  <a:lnTo>
                    <a:pt x="850" y="331"/>
                  </a:lnTo>
                  <a:lnTo>
                    <a:pt x="850" y="331"/>
                  </a:lnTo>
                  <a:lnTo>
                    <a:pt x="847" y="329"/>
                  </a:lnTo>
                  <a:lnTo>
                    <a:pt x="847" y="329"/>
                  </a:lnTo>
                  <a:lnTo>
                    <a:pt x="847" y="329"/>
                  </a:lnTo>
                  <a:lnTo>
                    <a:pt x="854" y="331"/>
                  </a:lnTo>
                  <a:lnTo>
                    <a:pt x="857" y="334"/>
                  </a:lnTo>
                  <a:lnTo>
                    <a:pt x="859" y="334"/>
                  </a:lnTo>
                  <a:lnTo>
                    <a:pt x="859" y="336"/>
                  </a:lnTo>
                  <a:lnTo>
                    <a:pt x="861" y="336"/>
                  </a:lnTo>
                  <a:lnTo>
                    <a:pt x="861" y="336"/>
                  </a:lnTo>
                  <a:lnTo>
                    <a:pt x="864" y="336"/>
                  </a:lnTo>
                  <a:lnTo>
                    <a:pt x="866" y="338"/>
                  </a:lnTo>
                  <a:lnTo>
                    <a:pt x="866" y="338"/>
                  </a:lnTo>
                  <a:lnTo>
                    <a:pt x="868" y="341"/>
                  </a:lnTo>
                  <a:lnTo>
                    <a:pt x="866" y="341"/>
                  </a:lnTo>
                  <a:lnTo>
                    <a:pt x="866" y="341"/>
                  </a:lnTo>
                  <a:lnTo>
                    <a:pt x="866" y="341"/>
                  </a:lnTo>
                  <a:lnTo>
                    <a:pt x="861" y="338"/>
                  </a:lnTo>
                  <a:lnTo>
                    <a:pt x="861" y="338"/>
                  </a:lnTo>
                  <a:lnTo>
                    <a:pt x="861" y="338"/>
                  </a:lnTo>
                  <a:lnTo>
                    <a:pt x="859" y="338"/>
                  </a:lnTo>
                  <a:lnTo>
                    <a:pt x="859" y="338"/>
                  </a:lnTo>
                  <a:lnTo>
                    <a:pt x="859" y="338"/>
                  </a:lnTo>
                  <a:lnTo>
                    <a:pt x="859" y="338"/>
                  </a:lnTo>
                  <a:lnTo>
                    <a:pt x="857" y="338"/>
                  </a:lnTo>
                  <a:lnTo>
                    <a:pt x="857" y="341"/>
                  </a:lnTo>
                  <a:lnTo>
                    <a:pt x="857" y="341"/>
                  </a:lnTo>
                  <a:lnTo>
                    <a:pt x="857" y="343"/>
                  </a:lnTo>
                  <a:lnTo>
                    <a:pt x="857" y="343"/>
                  </a:lnTo>
                  <a:lnTo>
                    <a:pt x="854" y="346"/>
                  </a:lnTo>
                  <a:lnTo>
                    <a:pt x="854" y="346"/>
                  </a:lnTo>
                  <a:lnTo>
                    <a:pt x="854" y="346"/>
                  </a:lnTo>
                  <a:lnTo>
                    <a:pt x="854" y="346"/>
                  </a:lnTo>
                  <a:lnTo>
                    <a:pt x="854" y="346"/>
                  </a:lnTo>
                  <a:lnTo>
                    <a:pt x="854" y="346"/>
                  </a:lnTo>
                  <a:lnTo>
                    <a:pt x="854" y="346"/>
                  </a:lnTo>
                  <a:lnTo>
                    <a:pt x="854" y="346"/>
                  </a:lnTo>
                  <a:lnTo>
                    <a:pt x="852" y="346"/>
                  </a:lnTo>
                  <a:lnTo>
                    <a:pt x="852" y="346"/>
                  </a:lnTo>
                  <a:lnTo>
                    <a:pt x="852" y="346"/>
                  </a:lnTo>
                  <a:lnTo>
                    <a:pt x="850" y="346"/>
                  </a:lnTo>
                  <a:lnTo>
                    <a:pt x="850" y="346"/>
                  </a:lnTo>
                  <a:lnTo>
                    <a:pt x="847" y="343"/>
                  </a:lnTo>
                  <a:lnTo>
                    <a:pt x="845" y="343"/>
                  </a:lnTo>
                  <a:lnTo>
                    <a:pt x="845" y="343"/>
                  </a:lnTo>
                  <a:lnTo>
                    <a:pt x="845" y="343"/>
                  </a:lnTo>
                  <a:lnTo>
                    <a:pt x="845" y="343"/>
                  </a:lnTo>
                  <a:lnTo>
                    <a:pt x="845" y="341"/>
                  </a:lnTo>
                  <a:lnTo>
                    <a:pt x="845" y="338"/>
                  </a:lnTo>
                  <a:lnTo>
                    <a:pt x="845" y="338"/>
                  </a:lnTo>
                  <a:lnTo>
                    <a:pt x="847" y="338"/>
                  </a:lnTo>
                  <a:lnTo>
                    <a:pt x="847" y="336"/>
                  </a:lnTo>
                  <a:lnTo>
                    <a:pt x="847" y="336"/>
                  </a:lnTo>
                  <a:lnTo>
                    <a:pt x="847" y="336"/>
                  </a:lnTo>
                  <a:lnTo>
                    <a:pt x="847" y="336"/>
                  </a:lnTo>
                  <a:lnTo>
                    <a:pt x="847" y="336"/>
                  </a:lnTo>
                  <a:lnTo>
                    <a:pt x="845" y="336"/>
                  </a:lnTo>
                  <a:lnTo>
                    <a:pt x="845" y="338"/>
                  </a:lnTo>
                  <a:lnTo>
                    <a:pt x="845" y="341"/>
                  </a:lnTo>
                  <a:lnTo>
                    <a:pt x="845" y="343"/>
                  </a:lnTo>
                  <a:lnTo>
                    <a:pt x="845" y="346"/>
                  </a:lnTo>
                  <a:lnTo>
                    <a:pt x="847" y="348"/>
                  </a:lnTo>
                  <a:lnTo>
                    <a:pt x="847" y="348"/>
                  </a:lnTo>
                  <a:lnTo>
                    <a:pt x="850" y="350"/>
                  </a:lnTo>
                  <a:lnTo>
                    <a:pt x="850" y="350"/>
                  </a:lnTo>
                  <a:lnTo>
                    <a:pt x="850" y="353"/>
                  </a:lnTo>
                  <a:lnTo>
                    <a:pt x="850" y="353"/>
                  </a:lnTo>
                  <a:lnTo>
                    <a:pt x="850" y="353"/>
                  </a:lnTo>
                  <a:lnTo>
                    <a:pt x="852" y="355"/>
                  </a:lnTo>
                  <a:lnTo>
                    <a:pt x="852" y="357"/>
                  </a:lnTo>
                  <a:lnTo>
                    <a:pt x="854" y="360"/>
                  </a:lnTo>
                  <a:lnTo>
                    <a:pt x="854" y="360"/>
                  </a:lnTo>
                  <a:lnTo>
                    <a:pt x="852" y="357"/>
                  </a:lnTo>
                  <a:lnTo>
                    <a:pt x="852" y="357"/>
                  </a:lnTo>
                  <a:lnTo>
                    <a:pt x="852" y="357"/>
                  </a:lnTo>
                  <a:lnTo>
                    <a:pt x="854" y="357"/>
                  </a:lnTo>
                  <a:lnTo>
                    <a:pt x="854" y="360"/>
                  </a:lnTo>
                  <a:lnTo>
                    <a:pt x="854" y="360"/>
                  </a:lnTo>
                  <a:lnTo>
                    <a:pt x="854" y="360"/>
                  </a:lnTo>
                  <a:lnTo>
                    <a:pt x="854" y="362"/>
                  </a:lnTo>
                  <a:lnTo>
                    <a:pt x="854" y="362"/>
                  </a:lnTo>
                  <a:lnTo>
                    <a:pt x="854" y="364"/>
                  </a:lnTo>
                  <a:lnTo>
                    <a:pt x="854" y="364"/>
                  </a:lnTo>
                  <a:lnTo>
                    <a:pt x="854" y="364"/>
                  </a:lnTo>
                  <a:lnTo>
                    <a:pt x="854" y="364"/>
                  </a:lnTo>
                  <a:lnTo>
                    <a:pt x="854" y="364"/>
                  </a:lnTo>
                  <a:lnTo>
                    <a:pt x="852" y="364"/>
                  </a:lnTo>
                  <a:lnTo>
                    <a:pt x="852" y="364"/>
                  </a:lnTo>
                  <a:lnTo>
                    <a:pt x="852" y="364"/>
                  </a:lnTo>
                  <a:lnTo>
                    <a:pt x="852" y="367"/>
                  </a:lnTo>
                  <a:lnTo>
                    <a:pt x="852" y="367"/>
                  </a:lnTo>
                  <a:lnTo>
                    <a:pt x="852" y="369"/>
                  </a:lnTo>
                  <a:lnTo>
                    <a:pt x="852" y="369"/>
                  </a:lnTo>
                  <a:lnTo>
                    <a:pt x="852" y="372"/>
                  </a:lnTo>
                  <a:lnTo>
                    <a:pt x="852" y="376"/>
                  </a:lnTo>
                  <a:lnTo>
                    <a:pt x="857" y="379"/>
                  </a:lnTo>
                  <a:lnTo>
                    <a:pt x="861" y="381"/>
                  </a:lnTo>
                  <a:lnTo>
                    <a:pt x="864" y="383"/>
                  </a:lnTo>
                  <a:lnTo>
                    <a:pt x="876" y="388"/>
                  </a:lnTo>
                  <a:lnTo>
                    <a:pt x="885" y="393"/>
                  </a:lnTo>
                  <a:lnTo>
                    <a:pt x="890" y="393"/>
                  </a:lnTo>
                  <a:lnTo>
                    <a:pt x="892" y="393"/>
                  </a:lnTo>
                  <a:lnTo>
                    <a:pt x="892" y="393"/>
                  </a:lnTo>
                  <a:lnTo>
                    <a:pt x="890" y="393"/>
                  </a:lnTo>
                  <a:lnTo>
                    <a:pt x="890" y="393"/>
                  </a:lnTo>
                  <a:lnTo>
                    <a:pt x="887" y="393"/>
                  </a:lnTo>
                  <a:lnTo>
                    <a:pt x="887" y="393"/>
                  </a:lnTo>
                  <a:lnTo>
                    <a:pt x="887" y="390"/>
                  </a:lnTo>
                  <a:lnTo>
                    <a:pt x="887" y="390"/>
                  </a:lnTo>
                  <a:lnTo>
                    <a:pt x="887" y="390"/>
                  </a:lnTo>
                  <a:lnTo>
                    <a:pt x="887" y="390"/>
                  </a:lnTo>
                  <a:lnTo>
                    <a:pt x="887" y="390"/>
                  </a:lnTo>
                  <a:lnTo>
                    <a:pt x="887" y="390"/>
                  </a:lnTo>
                  <a:lnTo>
                    <a:pt x="887" y="390"/>
                  </a:lnTo>
                  <a:lnTo>
                    <a:pt x="887" y="388"/>
                  </a:lnTo>
                  <a:lnTo>
                    <a:pt x="887" y="388"/>
                  </a:lnTo>
                  <a:lnTo>
                    <a:pt x="887" y="388"/>
                  </a:lnTo>
                  <a:lnTo>
                    <a:pt x="887" y="388"/>
                  </a:lnTo>
                  <a:lnTo>
                    <a:pt x="887" y="388"/>
                  </a:lnTo>
                  <a:lnTo>
                    <a:pt x="890" y="388"/>
                  </a:lnTo>
                  <a:lnTo>
                    <a:pt x="890" y="390"/>
                  </a:lnTo>
                  <a:lnTo>
                    <a:pt x="887" y="390"/>
                  </a:lnTo>
                  <a:lnTo>
                    <a:pt x="890" y="390"/>
                  </a:lnTo>
                  <a:lnTo>
                    <a:pt x="890" y="390"/>
                  </a:lnTo>
                  <a:lnTo>
                    <a:pt x="892" y="390"/>
                  </a:lnTo>
                  <a:lnTo>
                    <a:pt x="895" y="390"/>
                  </a:lnTo>
                  <a:lnTo>
                    <a:pt x="895" y="390"/>
                  </a:lnTo>
                  <a:lnTo>
                    <a:pt x="892" y="390"/>
                  </a:lnTo>
                  <a:lnTo>
                    <a:pt x="892" y="390"/>
                  </a:lnTo>
                  <a:lnTo>
                    <a:pt x="895" y="390"/>
                  </a:lnTo>
                  <a:lnTo>
                    <a:pt x="904" y="388"/>
                  </a:lnTo>
                  <a:lnTo>
                    <a:pt x="906" y="388"/>
                  </a:lnTo>
                  <a:lnTo>
                    <a:pt x="902" y="388"/>
                  </a:lnTo>
                  <a:lnTo>
                    <a:pt x="913" y="390"/>
                  </a:lnTo>
                  <a:lnTo>
                    <a:pt x="918" y="390"/>
                  </a:lnTo>
                  <a:lnTo>
                    <a:pt x="921" y="390"/>
                  </a:lnTo>
                  <a:lnTo>
                    <a:pt x="925" y="393"/>
                  </a:lnTo>
                  <a:lnTo>
                    <a:pt x="928" y="395"/>
                  </a:lnTo>
                  <a:lnTo>
                    <a:pt x="928" y="395"/>
                  </a:lnTo>
                  <a:lnTo>
                    <a:pt x="930" y="398"/>
                  </a:lnTo>
                  <a:lnTo>
                    <a:pt x="930" y="398"/>
                  </a:lnTo>
                  <a:lnTo>
                    <a:pt x="930" y="398"/>
                  </a:lnTo>
                  <a:lnTo>
                    <a:pt x="930" y="400"/>
                  </a:lnTo>
                  <a:lnTo>
                    <a:pt x="932" y="402"/>
                  </a:lnTo>
                  <a:lnTo>
                    <a:pt x="932" y="402"/>
                  </a:lnTo>
                  <a:lnTo>
                    <a:pt x="932" y="402"/>
                  </a:lnTo>
                  <a:lnTo>
                    <a:pt x="935" y="402"/>
                  </a:lnTo>
                  <a:lnTo>
                    <a:pt x="935" y="400"/>
                  </a:lnTo>
                  <a:lnTo>
                    <a:pt x="935" y="400"/>
                  </a:lnTo>
                  <a:lnTo>
                    <a:pt x="937" y="398"/>
                  </a:lnTo>
                  <a:lnTo>
                    <a:pt x="937" y="398"/>
                  </a:lnTo>
                  <a:lnTo>
                    <a:pt x="937" y="398"/>
                  </a:lnTo>
                  <a:lnTo>
                    <a:pt x="937" y="398"/>
                  </a:lnTo>
                  <a:lnTo>
                    <a:pt x="937" y="395"/>
                  </a:lnTo>
                  <a:lnTo>
                    <a:pt x="935" y="398"/>
                  </a:lnTo>
                  <a:lnTo>
                    <a:pt x="935" y="395"/>
                  </a:lnTo>
                  <a:lnTo>
                    <a:pt x="932" y="395"/>
                  </a:lnTo>
                  <a:lnTo>
                    <a:pt x="932" y="395"/>
                  </a:lnTo>
                  <a:lnTo>
                    <a:pt x="932" y="393"/>
                  </a:lnTo>
                  <a:lnTo>
                    <a:pt x="930" y="393"/>
                  </a:lnTo>
                  <a:lnTo>
                    <a:pt x="930" y="393"/>
                  </a:lnTo>
                  <a:lnTo>
                    <a:pt x="928" y="390"/>
                  </a:lnTo>
                  <a:lnTo>
                    <a:pt x="928" y="390"/>
                  </a:lnTo>
                  <a:lnTo>
                    <a:pt x="928" y="390"/>
                  </a:lnTo>
                  <a:lnTo>
                    <a:pt x="930" y="390"/>
                  </a:lnTo>
                  <a:lnTo>
                    <a:pt x="932" y="388"/>
                  </a:lnTo>
                  <a:lnTo>
                    <a:pt x="932" y="388"/>
                  </a:lnTo>
                  <a:lnTo>
                    <a:pt x="935" y="388"/>
                  </a:lnTo>
                  <a:lnTo>
                    <a:pt x="935" y="390"/>
                  </a:lnTo>
                  <a:lnTo>
                    <a:pt x="935" y="390"/>
                  </a:lnTo>
                  <a:lnTo>
                    <a:pt x="937" y="393"/>
                  </a:lnTo>
                  <a:lnTo>
                    <a:pt x="937" y="393"/>
                  </a:lnTo>
                  <a:lnTo>
                    <a:pt x="937" y="393"/>
                  </a:lnTo>
                  <a:lnTo>
                    <a:pt x="937" y="393"/>
                  </a:lnTo>
                  <a:lnTo>
                    <a:pt x="937" y="395"/>
                  </a:lnTo>
                  <a:lnTo>
                    <a:pt x="937" y="395"/>
                  </a:lnTo>
                  <a:lnTo>
                    <a:pt x="939" y="395"/>
                  </a:lnTo>
                  <a:lnTo>
                    <a:pt x="939" y="395"/>
                  </a:lnTo>
                  <a:lnTo>
                    <a:pt x="939" y="395"/>
                  </a:lnTo>
                  <a:lnTo>
                    <a:pt x="939" y="395"/>
                  </a:lnTo>
                  <a:lnTo>
                    <a:pt x="939" y="395"/>
                  </a:lnTo>
                  <a:lnTo>
                    <a:pt x="939" y="398"/>
                  </a:lnTo>
                  <a:lnTo>
                    <a:pt x="942" y="398"/>
                  </a:lnTo>
                  <a:lnTo>
                    <a:pt x="942" y="398"/>
                  </a:lnTo>
                  <a:lnTo>
                    <a:pt x="942" y="400"/>
                  </a:lnTo>
                  <a:lnTo>
                    <a:pt x="942" y="398"/>
                  </a:lnTo>
                  <a:lnTo>
                    <a:pt x="942" y="400"/>
                  </a:lnTo>
                  <a:lnTo>
                    <a:pt x="939" y="400"/>
                  </a:lnTo>
                  <a:lnTo>
                    <a:pt x="942" y="400"/>
                  </a:lnTo>
                  <a:lnTo>
                    <a:pt x="942" y="402"/>
                  </a:lnTo>
                  <a:lnTo>
                    <a:pt x="942" y="402"/>
                  </a:lnTo>
                  <a:lnTo>
                    <a:pt x="942" y="405"/>
                  </a:lnTo>
                  <a:lnTo>
                    <a:pt x="942" y="405"/>
                  </a:lnTo>
                  <a:lnTo>
                    <a:pt x="942" y="405"/>
                  </a:lnTo>
                  <a:lnTo>
                    <a:pt x="942" y="407"/>
                  </a:lnTo>
                  <a:lnTo>
                    <a:pt x="942" y="407"/>
                  </a:lnTo>
                  <a:lnTo>
                    <a:pt x="942" y="407"/>
                  </a:lnTo>
                  <a:lnTo>
                    <a:pt x="942" y="407"/>
                  </a:lnTo>
                  <a:lnTo>
                    <a:pt x="944" y="407"/>
                  </a:lnTo>
                  <a:lnTo>
                    <a:pt x="947" y="405"/>
                  </a:lnTo>
                  <a:lnTo>
                    <a:pt x="947" y="405"/>
                  </a:lnTo>
                  <a:lnTo>
                    <a:pt x="947" y="405"/>
                  </a:lnTo>
                  <a:lnTo>
                    <a:pt x="947" y="402"/>
                  </a:lnTo>
                  <a:lnTo>
                    <a:pt x="947" y="402"/>
                  </a:lnTo>
                  <a:lnTo>
                    <a:pt x="947" y="402"/>
                  </a:lnTo>
                  <a:lnTo>
                    <a:pt x="947" y="402"/>
                  </a:lnTo>
                  <a:lnTo>
                    <a:pt x="947" y="400"/>
                  </a:lnTo>
                  <a:lnTo>
                    <a:pt x="947" y="400"/>
                  </a:lnTo>
                  <a:lnTo>
                    <a:pt x="947" y="398"/>
                  </a:lnTo>
                  <a:lnTo>
                    <a:pt x="949" y="398"/>
                  </a:lnTo>
                  <a:lnTo>
                    <a:pt x="949" y="398"/>
                  </a:lnTo>
                  <a:lnTo>
                    <a:pt x="951" y="395"/>
                  </a:lnTo>
                  <a:lnTo>
                    <a:pt x="956" y="393"/>
                  </a:lnTo>
                  <a:lnTo>
                    <a:pt x="956" y="393"/>
                  </a:lnTo>
                  <a:lnTo>
                    <a:pt x="958" y="393"/>
                  </a:lnTo>
                  <a:lnTo>
                    <a:pt x="958" y="393"/>
                  </a:lnTo>
                  <a:lnTo>
                    <a:pt x="958" y="390"/>
                  </a:lnTo>
                  <a:lnTo>
                    <a:pt x="958" y="390"/>
                  </a:lnTo>
                  <a:lnTo>
                    <a:pt x="961" y="388"/>
                  </a:lnTo>
                  <a:lnTo>
                    <a:pt x="961" y="388"/>
                  </a:lnTo>
                  <a:lnTo>
                    <a:pt x="963" y="388"/>
                  </a:lnTo>
                  <a:lnTo>
                    <a:pt x="963" y="388"/>
                  </a:lnTo>
                  <a:lnTo>
                    <a:pt x="961" y="388"/>
                  </a:lnTo>
                  <a:lnTo>
                    <a:pt x="961" y="388"/>
                  </a:lnTo>
                  <a:lnTo>
                    <a:pt x="963" y="388"/>
                  </a:lnTo>
                  <a:lnTo>
                    <a:pt x="965" y="388"/>
                  </a:lnTo>
                  <a:lnTo>
                    <a:pt x="965" y="388"/>
                  </a:lnTo>
                  <a:lnTo>
                    <a:pt x="968" y="388"/>
                  </a:lnTo>
                  <a:lnTo>
                    <a:pt x="968" y="388"/>
                  </a:lnTo>
                  <a:lnTo>
                    <a:pt x="968" y="388"/>
                  </a:lnTo>
                  <a:lnTo>
                    <a:pt x="968" y="388"/>
                  </a:lnTo>
                  <a:lnTo>
                    <a:pt x="968" y="388"/>
                  </a:lnTo>
                  <a:lnTo>
                    <a:pt x="970" y="386"/>
                  </a:lnTo>
                  <a:lnTo>
                    <a:pt x="970" y="386"/>
                  </a:lnTo>
                  <a:lnTo>
                    <a:pt x="968" y="386"/>
                  </a:lnTo>
                  <a:lnTo>
                    <a:pt x="968" y="388"/>
                  </a:lnTo>
                  <a:lnTo>
                    <a:pt x="968" y="388"/>
                  </a:lnTo>
                  <a:lnTo>
                    <a:pt x="965" y="388"/>
                  </a:lnTo>
                  <a:lnTo>
                    <a:pt x="965" y="388"/>
                  </a:lnTo>
                  <a:lnTo>
                    <a:pt x="968" y="386"/>
                  </a:lnTo>
                  <a:lnTo>
                    <a:pt x="973" y="383"/>
                  </a:lnTo>
                  <a:lnTo>
                    <a:pt x="973" y="383"/>
                  </a:lnTo>
                  <a:lnTo>
                    <a:pt x="970" y="383"/>
                  </a:lnTo>
                  <a:lnTo>
                    <a:pt x="970" y="383"/>
                  </a:lnTo>
                  <a:lnTo>
                    <a:pt x="973" y="383"/>
                  </a:lnTo>
                  <a:lnTo>
                    <a:pt x="973" y="383"/>
                  </a:lnTo>
                  <a:lnTo>
                    <a:pt x="973" y="386"/>
                  </a:lnTo>
                  <a:lnTo>
                    <a:pt x="975" y="386"/>
                  </a:lnTo>
                  <a:lnTo>
                    <a:pt x="975" y="386"/>
                  </a:lnTo>
                  <a:lnTo>
                    <a:pt x="975" y="388"/>
                  </a:lnTo>
                  <a:lnTo>
                    <a:pt x="977" y="388"/>
                  </a:lnTo>
                  <a:lnTo>
                    <a:pt x="977" y="388"/>
                  </a:lnTo>
                  <a:lnTo>
                    <a:pt x="977" y="386"/>
                  </a:lnTo>
                  <a:lnTo>
                    <a:pt x="977" y="386"/>
                  </a:lnTo>
                  <a:lnTo>
                    <a:pt x="977" y="386"/>
                  </a:lnTo>
                  <a:lnTo>
                    <a:pt x="980" y="386"/>
                  </a:lnTo>
                  <a:lnTo>
                    <a:pt x="980" y="386"/>
                  </a:lnTo>
                  <a:lnTo>
                    <a:pt x="980" y="386"/>
                  </a:lnTo>
                  <a:lnTo>
                    <a:pt x="980" y="386"/>
                  </a:lnTo>
                  <a:lnTo>
                    <a:pt x="982" y="386"/>
                  </a:lnTo>
                  <a:lnTo>
                    <a:pt x="982" y="383"/>
                  </a:lnTo>
                  <a:lnTo>
                    <a:pt x="982" y="383"/>
                  </a:lnTo>
                  <a:lnTo>
                    <a:pt x="982" y="383"/>
                  </a:lnTo>
                  <a:lnTo>
                    <a:pt x="982" y="383"/>
                  </a:lnTo>
                  <a:lnTo>
                    <a:pt x="982" y="383"/>
                  </a:lnTo>
                  <a:lnTo>
                    <a:pt x="982" y="383"/>
                  </a:lnTo>
                  <a:lnTo>
                    <a:pt x="982" y="381"/>
                  </a:lnTo>
                  <a:lnTo>
                    <a:pt x="984" y="381"/>
                  </a:lnTo>
                  <a:lnTo>
                    <a:pt x="984" y="379"/>
                  </a:lnTo>
                  <a:lnTo>
                    <a:pt x="987" y="379"/>
                  </a:lnTo>
                  <a:lnTo>
                    <a:pt x="987" y="379"/>
                  </a:lnTo>
                  <a:lnTo>
                    <a:pt x="987" y="376"/>
                  </a:lnTo>
                  <a:lnTo>
                    <a:pt x="989" y="379"/>
                  </a:lnTo>
                  <a:lnTo>
                    <a:pt x="989" y="379"/>
                  </a:lnTo>
                  <a:lnTo>
                    <a:pt x="989" y="376"/>
                  </a:lnTo>
                  <a:lnTo>
                    <a:pt x="989" y="376"/>
                  </a:lnTo>
                  <a:lnTo>
                    <a:pt x="991" y="376"/>
                  </a:lnTo>
                  <a:lnTo>
                    <a:pt x="991" y="376"/>
                  </a:lnTo>
                  <a:lnTo>
                    <a:pt x="991" y="376"/>
                  </a:lnTo>
                  <a:lnTo>
                    <a:pt x="991" y="379"/>
                  </a:lnTo>
                  <a:lnTo>
                    <a:pt x="991" y="379"/>
                  </a:lnTo>
                  <a:lnTo>
                    <a:pt x="991" y="379"/>
                  </a:lnTo>
                  <a:lnTo>
                    <a:pt x="989" y="379"/>
                  </a:lnTo>
                  <a:lnTo>
                    <a:pt x="989" y="379"/>
                  </a:lnTo>
                  <a:lnTo>
                    <a:pt x="989" y="379"/>
                  </a:lnTo>
                  <a:lnTo>
                    <a:pt x="987" y="379"/>
                  </a:lnTo>
                  <a:lnTo>
                    <a:pt x="987" y="379"/>
                  </a:lnTo>
                  <a:lnTo>
                    <a:pt x="989" y="381"/>
                  </a:lnTo>
                  <a:lnTo>
                    <a:pt x="991" y="383"/>
                  </a:lnTo>
                  <a:lnTo>
                    <a:pt x="991" y="383"/>
                  </a:lnTo>
                  <a:lnTo>
                    <a:pt x="994" y="386"/>
                  </a:lnTo>
                  <a:lnTo>
                    <a:pt x="994" y="386"/>
                  </a:lnTo>
                  <a:lnTo>
                    <a:pt x="994" y="386"/>
                  </a:lnTo>
                  <a:lnTo>
                    <a:pt x="994" y="388"/>
                  </a:lnTo>
                  <a:lnTo>
                    <a:pt x="994" y="390"/>
                  </a:lnTo>
                  <a:lnTo>
                    <a:pt x="996" y="390"/>
                  </a:lnTo>
                  <a:lnTo>
                    <a:pt x="996" y="390"/>
                  </a:lnTo>
                  <a:lnTo>
                    <a:pt x="996" y="390"/>
                  </a:lnTo>
                  <a:lnTo>
                    <a:pt x="996" y="393"/>
                  </a:lnTo>
                  <a:lnTo>
                    <a:pt x="996" y="393"/>
                  </a:lnTo>
                  <a:lnTo>
                    <a:pt x="994" y="395"/>
                  </a:lnTo>
                  <a:lnTo>
                    <a:pt x="994" y="398"/>
                  </a:lnTo>
                  <a:lnTo>
                    <a:pt x="991" y="400"/>
                  </a:lnTo>
                  <a:lnTo>
                    <a:pt x="991" y="400"/>
                  </a:lnTo>
                  <a:lnTo>
                    <a:pt x="991" y="400"/>
                  </a:lnTo>
                  <a:lnTo>
                    <a:pt x="989" y="400"/>
                  </a:lnTo>
                  <a:lnTo>
                    <a:pt x="989" y="400"/>
                  </a:lnTo>
                  <a:lnTo>
                    <a:pt x="987" y="400"/>
                  </a:lnTo>
                  <a:lnTo>
                    <a:pt x="987" y="402"/>
                  </a:lnTo>
                  <a:lnTo>
                    <a:pt x="989" y="402"/>
                  </a:lnTo>
                  <a:lnTo>
                    <a:pt x="987" y="402"/>
                  </a:lnTo>
                  <a:lnTo>
                    <a:pt x="987" y="405"/>
                  </a:lnTo>
                  <a:lnTo>
                    <a:pt x="980" y="402"/>
                  </a:lnTo>
                  <a:lnTo>
                    <a:pt x="980" y="400"/>
                  </a:lnTo>
                  <a:lnTo>
                    <a:pt x="980" y="400"/>
                  </a:lnTo>
                  <a:lnTo>
                    <a:pt x="977" y="400"/>
                  </a:lnTo>
                  <a:lnTo>
                    <a:pt x="977" y="400"/>
                  </a:lnTo>
                  <a:lnTo>
                    <a:pt x="977" y="402"/>
                  </a:lnTo>
                  <a:lnTo>
                    <a:pt x="977" y="402"/>
                  </a:lnTo>
                  <a:lnTo>
                    <a:pt x="977" y="402"/>
                  </a:lnTo>
                  <a:lnTo>
                    <a:pt x="977" y="402"/>
                  </a:lnTo>
                  <a:lnTo>
                    <a:pt x="977" y="405"/>
                  </a:lnTo>
                  <a:lnTo>
                    <a:pt x="975" y="405"/>
                  </a:lnTo>
                  <a:lnTo>
                    <a:pt x="975" y="405"/>
                  </a:lnTo>
                  <a:lnTo>
                    <a:pt x="975" y="405"/>
                  </a:lnTo>
                  <a:lnTo>
                    <a:pt x="975" y="407"/>
                  </a:lnTo>
                  <a:lnTo>
                    <a:pt x="975" y="407"/>
                  </a:lnTo>
                  <a:lnTo>
                    <a:pt x="975" y="409"/>
                  </a:lnTo>
                  <a:lnTo>
                    <a:pt x="975" y="409"/>
                  </a:lnTo>
                  <a:lnTo>
                    <a:pt x="975" y="409"/>
                  </a:lnTo>
                  <a:lnTo>
                    <a:pt x="975" y="409"/>
                  </a:lnTo>
                  <a:lnTo>
                    <a:pt x="975" y="407"/>
                  </a:lnTo>
                  <a:lnTo>
                    <a:pt x="975" y="407"/>
                  </a:lnTo>
                  <a:lnTo>
                    <a:pt x="977" y="407"/>
                  </a:lnTo>
                  <a:lnTo>
                    <a:pt x="977" y="407"/>
                  </a:lnTo>
                  <a:lnTo>
                    <a:pt x="980" y="407"/>
                  </a:lnTo>
                  <a:lnTo>
                    <a:pt x="984" y="409"/>
                  </a:lnTo>
                  <a:lnTo>
                    <a:pt x="984" y="409"/>
                  </a:lnTo>
                  <a:lnTo>
                    <a:pt x="982" y="409"/>
                  </a:lnTo>
                  <a:lnTo>
                    <a:pt x="982" y="409"/>
                  </a:lnTo>
                  <a:lnTo>
                    <a:pt x="982" y="409"/>
                  </a:lnTo>
                  <a:lnTo>
                    <a:pt x="982" y="409"/>
                  </a:lnTo>
                  <a:lnTo>
                    <a:pt x="982" y="409"/>
                  </a:lnTo>
                  <a:lnTo>
                    <a:pt x="984" y="409"/>
                  </a:lnTo>
                  <a:lnTo>
                    <a:pt x="982" y="412"/>
                  </a:lnTo>
                  <a:lnTo>
                    <a:pt x="982" y="412"/>
                  </a:lnTo>
                  <a:lnTo>
                    <a:pt x="982" y="412"/>
                  </a:lnTo>
                  <a:lnTo>
                    <a:pt x="982" y="412"/>
                  </a:lnTo>
                  <a:lnTo>
                    <a:pt x="984" y="412"/>
                  </a:lnTo>
                  <a:lnTo>
                    <a:pt x="984" y="414"/>
                  </a:lnTo>
                  <a:lnTo>
                    <a:pt x="984" y="417"/>
                  </a:lnTo>
                  <a:lnTo>
                    <a:pt x="987" y="417"/>
                  </a:lnTo>
                  <a:lnTo>
                    <a:pt x="987" y="419"/>
                  </a:lnTo>
                  <a:lnTo>
                    <a:pt x="987" y="419"/>
                  </a:lnTo>
                  <a:lnTo>
                    <a:pt x="989" y="421"/>
                  </a:lnTo>
                  <a:lnTo>
                    <a:pt x="987" y="428"/>
                  </a:lnTo>
                  <a:lnTo>
                    <a:pt x="987" y="431"/>
                  </a:lnTo>
                  <a:lnTo>
                    <a:pt x="989" y="440"/>
                  </a:lnTo>
                  <a:lnTo>
                    <a:pt x="991" y="445"/>
                  </a:lnTo>
                  <a:lnTo>
                    <a:pt x="989" y="450"/>
                  </a:lnTo>
                  <a:lnTo>
                    <a:pt x="989" y="452"/>
                  </a:lnTo>
                  <a:lnTo>
                    <a:pt x="987" y="452"/>
                  </a:lnTo>
                  <a:lnTo>
                    <a:pt x="987" y="452"/>
                  </a:lnTo>
                  <a:lnTo>
                    <a:pt x="984" y="457"/>
                  </a:lnTo>
                  <a:lnTo>
                    <a:pt x="984" y="457"/>
                  </a:lnTo>
                  <a:lnTo>
                    <a:pt x="982" y="457"/>
                  </a:lnTo>
                  <a:lnTo>
                    <a:pt x="982" y="457"/>
                  </a:lnTo>
                  <a:lnTo>
                    <a:pt x="982" y="459"/>
                  </a:lnTo>
                  <a:lnTo>
                    <a:pt x="982" y="459"/>
                  </a:lnTo>
                  <a:lnTo>
                    <a:pt x="977" y="464"/>
                  </a:lnTo>
                  <a:lnTo>
                    <a:pt x="973" y="464"/>
                  </a:lnTo>
                  <a:lnTo>
                    <a:pt x="973" y="464"/>
                  </a:lnTo>
                  <a:lnTo>
                    <a:pt x="970" y="464"/>
                  </a:lnTo>
                  <a:lnTo>
                    <a:pt x="970" y="464"/>
                  </a:lnTo>
                  <a:lnTo>
                    <a:pt x="970" y="464"/>
                  </a:lnTo>
                  <a:lnTo>
                    <a:pt x="970" y="464"/>
                  </a:lnTo>
                  <a:lnTo>
                    <a:pt x="970" y="464"/>
                  </a:lnTo>
                  <a:lnTo>
                    <a:pt x="970" y="464"/>
                  </a:lnTo>
                  <a:lnTo>
                    <a:pt x="968" y="464"/>
                  </a:lnTo>
                  <a:lnTo>
                    <a:pt x="968" y="464"/>
                  </a:lnTo>
                  <a:lnTo>
                    <a:pt x="968" y="464"/>
                  </a:lnTo>
                  <a:lnTo>
                    <a:pt x="965" y="464"/>
                  </a:lnTo>
                  <a:lnTo>
                    <a:pt x="965" y="464"/>
                  </a:lnTo>
                  <a:lnTo>
                    <a:pt x="965" y="464"/>
                  </a:lnTo>
                  <a:lnTo>
                    <a:pt x="951" y="464"/>
                  </a:lnTo>
                  <a:lnTo>
                    <a:pt x="951" y="464"/>
                  </a:lnTo>
                  <a:lnTo>
                    <a:pt x="951" y="464"/>
                  </a:lnTo>
                  <a:lnTo>
                    <a:pt x="954" y="464"/>
                  </a:lnTo>
                  <a:lnTo>
                    <a:pt x="954" y="464"/>
                  </a:lnTo>
                  <a:lnTo>
                    <a:pt x="954" y="464"/>
                  </a:lnTo>
                  <a:lnTo>
                    <a:pt x="954" y="461"/>
                  </a:lnTo>
                  <a:lnTo>
                    <a:pt x="954" y="461"/>
                  </a:lnTo>
                  <a:lnTo>
                    <a:pt x="956" y="461"/>
                  </a:lnTo>
                  <a:lnTo>
                    <a:pt x="956" y="461"/>
                  </a:lnTo>
                  <a:lnTo>
                    <a:pt x="954" y="461"/>
                  </a:lnTo>
                  <a:lnTo>
                    <a:pt x="954" y="461"/>
                  </a:lnTo>
                  <a:lnTo>
                    <a:pt x="954" y="459"/>
                  </a:lnTo>
                  <a:lnTo>
                    <a:pt x="954" y="459"/>
                  </a:lnTo>
                  <a:lnTo>
                    <a:pt x="951" y="459"/>
                  </a:lnTo>
                  <a:lnTo>
                    <a:pt x="951" y="459"/>
                  </a:lnTo>
                  <a:lnTo>
                    <a:pt x="951" y="459"/>
                  </a:lnTo>
                  <a:lnTo>
                    <a:pt x="949" y="457"/>
                  </a:lnTo>
                  <a:lnTo>
                    <a:pt x="949" y="457"/>
                  </a:lnTo>
                  <a:lnTo>
                    <a:pt x="949" y="457"/>
                  </a:lnTo>
                  <a:lnTo>
                    <a:pt x="949" y="457"/>
                  </a:lnTo>
                  <a:lnTo>
                    <a:pt x="947" y="457"/>
                  </a:lnTo>
                  <a:lnTo>
                    <a:pt x="949" y="459"/>
                  </a:lnTo>
                  <a:lnTo>
                    <a:pt x="949" y="461"/>
                  </a:lnTo>
                  <a:lnTo>
                    <a:pt x="947" y="461"/>
                  </a:lnTo>
                  <a:lnTo>
                    <a:pt x="947" y="461"/>
                  </a:lnTo>
                  <a:lnTo>
                    <a:pt x="947" y="461"/>
                  </a:lnTo>
                  <a:lnTo>
                    <a:pt x="947" y="464"/>
                  </a:lnTo>
                  <a:lnTo>
                    <a:pt x="944" y="464"/>
                  </a:lnTo>
                  <a:lnTo>
                    <a:pt x="944" y="464"/>
                  </a:lnTo>
                  <a:lnTo>
                    <a:pt x="944" y="466"/>
                  </a:lnTo>
                  <a:lnTo>
                    <a:pt x="937" y="473"/>
                  </a:lnTo>
                  <a:lnTo>
                    <a:pt x="935" y="476"/>
                  </a:lnTo>
                  <a:lnTo>
                    <a:pt x="932" y="476"/>
                  </a:lnTo>
                  <a:lnTo>
                    <a:pt x="932" y="476"/>
                  </a:lnTo>
                  <a:lnTo>
                    <a:pt x="930" y="476"/>
                  </a:lnTo>
                  <a:lnTo>
                    <a:pt x="930" y="476"/>
                  </a:lnTo>
                  <a:lnTo>
                    <a:pt x="930" y="478"/>
                  </a:lnTo>
                  <a:lnTo>
                    <a:pt x="930" y="478"/>
                  </a:lnTo>
                  <a:lnTo>
                    <a:pt x="930" y="478"/>
                  </a:lnTo>
                  <a:lnTo>
                    <a:pt x="930" y="480"/>
                  </a:lnTo>
                  <a:lnTo>
                    <a:pt x="928" y="480"/>
                  </a:lnTo>
                  <a:lnTo>
                    <a:pt x="928" y="480"/>
                  </a:lnTo>
                  <a:lnTo>
                    <a:pt x="928" y="480"/>
                  </a:lnTo>
                  <a:lnTo>
                    <a:pt x="925" y="480"/>
                  </a:lnTo>
                  <a:lnTo>
                    <a:pt x="925" y="483"/>
                  </a:lnTo>
                  <a:lnTo>
                    <a:pt x="925" y="483"/>
                  </a:lnTo>
                  <a:lnTo>
                    <a:pt x="923" y="483"/>
                  </a:lnTo>
                  <a:lnTo>
                    <a:pt x="923" y="483"/>
                  </a:lnTo>
                  <a:lnTo>
                    <a:pt x="918" y="483"/>
                  </a:lnTo>
                  <a:lnTo>
                    <a:pt x="916" y="485"/>
                  </a:lnTo>
                  <a:lnTo>
                    <a:pt x="916" y="483"/>
                  </a:lnTo>
                  <a:lnTo>
                    <a:pt x="916" y="483"/>
                  </a:lnTo>
                  <a:lnTo>
                    <a:pt x="913" y="480"/>
                  </a:lnTo>
                  <a:lnTo>
                    <a:pt x="913" y="480"/>
                  </a:lnTo>
                  <a:lnTo>
                    <a:pt x="911" y="478"/>
                  </a:lnTo>
                  <a:lnTo>
                    <a:pt x="911" y="478"/>
                  </a:lnTo>
                  <a:lnTo>
                    <a:pt x="909" y="480"/>
                  </a:lnTo>
                  <a:lnTo>
                    <a:pt x="909" y="483"/>
                  </a:lnTo>
                  <a:lnTo>
                    <a:pt x="904" y="483"/>
                  </a:lnTo>
                  <a:lnTo>
                    <a:pt x="904" y="485"/>
                  </a:lnTo>
                  <a:lnTo>
                    <a:pt x="904" y="483"/>
                  </a:lnTo>
                  <a:lnTo>
                    <a:pt x="909" y="480"/>
                  </a:lnTo>
                  <a:lnTo>
                    <a:pt x="909" y="480"/>
                  </a:lnTo>
                  <a:lnTo>
                    <a:pt x="909" y="478"/>
                  </a:lnTo>
                  <a:lnTo>
                    <a:pt x="911" y="478"/>
                  </a:lnTo>
                  <a:lnTo>
                    <a:pt x="911" y="478"/>
                  </a:lnTo>
                  <a:lnTo>
                    <a:pt x="911" y="478"/>
                  </a:lnTo>
                  <a:lnTo>
                    <a:pt x="911" y="478"/>
                  </a:lnTo>
                  <a:lnTo>
                    <a:pt x="909" y="478"/>
                  </a:lnTo>
                  <a:lnTo>
                    <a:pt x="909" y="478"/>
                  </a:lnTo>
                  <a:lnTo>
                    <a:pt x="909" y="478"/>
                  </a:lnTo>
                  <a:lnTo>
                    <a:pt x="909" y="478"/>
                  </a:lnTo>
                  <a:lnTo>
                    <a:pt x="909" y="476"/>
                  </a:lnTo>
                  <a:lnTo>
                    <a:pt x="909" y="476"/>
                  </a:lnTo>
                  <a:lnTo>
                    <a:pt x="909" y="476"/>
                  </a:lnTo>
                  <a:lnTo>
                    <a:pt x="909" y="473"/>
                  </a:lnTo>
                  <a:lnTo>
                    <a:pt x="909" y="473"/>
                  </a:lnTo>
                  <a:lnTo>
                    <a:pt x="909" y="473"/>
                  </a:lnTo>
                  <a:lnTo>
                    <a:pt x="906" y="473"/>
                  </a:lnTo>
                  <a:lnTo>
                    <a:pt x="906" y="473"/>
                  </a:lnTo>
                  <a:lnTo>
                    <a:pt x="906" y="471"/>
                  </a:lnTo>
                  <a:lnTo>
                    <a:pt x="906" y="471"/>
                  </a:lnTo>
                  <a:lnTo>
                    <a:pt x="906" y="471"/>
                  </a:lnTo>
                  <a:lnTo>
                    <a:pt x="906" y="471"/>
                  </a:lnTo>
                  <a:lnTo>
                    <a:pt x="904" y="471"/>
                  </a:lnTo>
                  <a:lnTo>
                    <a:pt x="902" y="469"/>
                  </a:lnTo>
                  <a:lnTo>
                    <a:pt x="897" y="466"/>
                  </a:lnTo>
                  <a:lnTo>
                    <a:pt x="890" y="469"/>
                  </a:lnTo>
                  <a:lnTo>
                    <a:pt x="890" y="469"/>
                  </a:lnTo>
                  <a:lnTo>
                    <a:pt x="887" y="471"/>
                  </a:lnTo>
                  <a:lnTo>
                    <a:pt x="887" y="471"/>
                  </a:lnTo>
                  <a:lnTo>
                    <a:pt x="885" y="471"/>
                  </a:lnTo>
                  <a:lnTo>
                    <a:pt x="885" y="473"/>
                  </a:lnTo>
                  <a:lnTo>
                    <a:pt x="883" y="473"/>
                  </a:lnTo>
                  <a:lnTo>
                    <a:pt x="885" y="473"/>
                  </a:lnTo>
                  <a:lnTo>
                    <a:pt x="885" y="473"/>
                  </a:lnTo>
                  <a:lnTo>
                    <a:pt x="885" y="476"/>
                  </a:lnTo>
                  <a:lnTo>
                    <a:pt x="885" y="476"/>
                  </a:lnTo>
                  <a:lnTo>
                    <a:pt x="890" y="478"/>
                  </a:lnTo>
                  <a:lnTo>
                    <a:pt x="890" y="478"/>
                  </a:lnTo>
                  <a:lnTo>
                    <a:pt x="890" y="480"/>
                  </a:lnTo>
                  <a:lnTo>
                    <a:pt x="890" y="480"/>
                  </a:lnTo>
                  <a:lnTo>
                    <a:pt x="890" y="480"/>
                  </a:lnTo>
                  <a:lnTo>
                    <a:pt x="890" y="480"/>
                  </a:lnTo>
                  <a:lnTo>
                    <a:pt x="890" y="480"/>
                  </a:lnTo>
                  <a:lnTo>
                    <a:pt x="887" y="480"/>
                  </a:lnTo>
                  <a:lnTo>
                    <a:pt x="887" y="480"/>
                  </a:lnTo>
                  <a:lnTo>
                    <a:pt x="887" y="480"/>
                  </a:lnTo>
                  <a:lnTo>
                    <a:pt x="887" y="480"/>
                  </a:lnTo>
                  <a:lnTo>
                    <a:pt x="887" y="480"/>
                  </a:lnTo>
                  <a:lnTo>
                    <a:pt x="887" y="480"/>
                  </a:lnTo>
                  <a:lnTo>
                    <a:pt x="885" y="480"/>
                  </a:lnTo>
                  <a:lnTo>
                    <a:pt x="885" y="480"/>
                  </a:lnTo>
                  <a:lnTo>
                    <a:pt x="885" y="480"/>
                  </a:lnTo>
                  <a:lnTo>
                    <a:pt x="885" y="480"/>
                  </a:lnTo>
                  <a:lnTo>
                    <a:pt x="885" y="480"/>
                  </a:lnTo>
                  <a:lnTo>
                    <a:pt x="885" y="480"/>
                  </a:lnTo>
                  <a:lnTo>
                    <a:pt x="885" y="480"/>
                  </a:lnTo>
                  <a:lnTo>
                    <a:pt x="885" y="478"/>
                  </a:lnTo>
                  <a:lnTo>
                    <a:pt x="880" y="478"/>
                  </a:lnTo>
                  <a:lnTo>
                    <a:pt x="880" y="478"/>
                  </a:lnTo>
                  <a:lnTo>
                    <a:pt x="878" y="480"/>
                  </a:lnTo>
                  <a:lnTo>
                    <a:pt x="878" y="480"/>
                  </a:lnTo>
                  <a:lnTo>
                    <a:pt x="876" y="485"/>
                  </a:lnTo>
                  <a:lnTo>
                    <a:pt x="876" y="485"/>
                  </a:lnTo>
                  <a:lnTo>
                    <a:pt x="873" y="488"/>
                  </a:lnTo>
                  <a:lnTo>
                    <a:pt x="873" y="488"/>
                  </a:lnTo>
                  <a:lnTo>
                    <a:pt x="873" y="488"/>
                  </a:lnTo>
                  <a:lnTo>
                    <a:pt x="873" y="488"/>
                  </a:lnTo>
                  <a:lnTo>
                    <a:pt x="873" y="488"/>
                  </a:lnTo>
                  <a:lnTo>
                    <a:pt x="873" y="490"/>
                  </a:lnTo>
                  <a:lnTo>
                    <a:pt x="873" y="490"/>
                  </a:lnTo>
                  <a:lnTo>
                    <a:pt x="873" y="492"/>
                  </a:lnTo>
                  <a:lnTo>
                    <a:pt x="876" y="492"/>
                  </a:lnTo>
                  <a:lnTo>
                    <a:pt x="876" y="492"/>
                  </a:lnTo>
                  <a:lnTo>
                    <a:pt x="876" y="492"/>
                  </a:lnTo>
                  <a:lnTo>
                    <a:pt x="873" y="492"/>
                  </a:lnTo>
                  <a:lnTo>
                    <a:pt x="873" y="492"/>
                  </a:lnTo>
                  <a:lnTo>
                    <a:pt x="873" y="492"/>
                  </a:lnTo>
                  <a:lnTo>
                    <a:pt x="873" y="492"/>
                  </a:lnTo>
                  <a:lnTo>
                    <a:pt x="873" y="492"/>
                  </a:lnTo>
                  <a:lnTo>
                    <a:pt x="873" y="492"/>
                  </a:lnTo>
                  <a:lnTo>
                    <a:pt x="873" y="492"/>
                  </a:lnTo>
                  <a:lnTo>
                    <a:pt x="873" y="492"/>
                  </a:lnTo>
                  <a:lnTo>
                    <a:pt x="873" y="495"/>
                  </a:lnTo>
                  <a:lnTo>
                    <a:pt x="873" y="495"/>
                  </a:lnTo>
                  <a:lnTo>
                    <a:pt x="873" y="495"/>
                  </a:lnTo>
                  <a:lnTo>
                    <a:pt x="873" y="495"/>
                  </a:lnTo>
                  <a:lnTo>
                    <a:pt x="873" y="495"/>
                  </a:lnTo>
                  <a:lnTo>
                    <a:pt x="873" y="495"/>
                  </a:lnTo>
                  <a:lnTo>
                    <a:pt x="871" y="495"/>
                  </a:lnTo>
                  <a:lnTo>
                    <a:pt x="873" y="497"/>
                  </a:lnTo>
                  <a:lnTo>
                    <a:pt x="873" y="497"/>
                  </a:lnTo>
                  <a:lnTo>
                    <a:pt x="873" y="499"/>
                  </a:lnTo>
                  <a:lnTo>
                    <a:pt x="873" y="499"/>
                  </a:lnTo>
                  <a:lnTo>
                    <a:pt x="873" y="502"/>
                  </a:lnTo>
                  <a:lnTo>
                    <a:pt x="873" y="502"/>
                  </a:lnTo>
                  <a:lnTo>
                    <a:pt x="876" y="502"/>
                  </a:lnTo>
                  <a:lnTo>
                    <a:pt x="878" y="499"/>
                  </a:lnTo>
                  <a:lnTo>
                    <a:pt x="878" y="499"/>
                  </a:lnTo>
                  <a:lnTo>
                    <a:pt x="880" y="497"/>
                  </a:lnTo>
                  <a:lnTo>
                    <a:pt x="880" y="497"/>
                  </a:lnTo>
                  <a:lnTo>
                    <a:pt x="883" y="497"/>
                  </a:lnTo>
                  <a:lnTo>
                    <a:pt x="883" y="497"/>
                  </a:lnTo>
                  <a:lnTo>
                    <a:pt x="876" y="504"/>
                  </a:lnTo>
                  <a:lnTo>
                    <a:pt x="873" y="504"/>
                  </a:lnTo>
                  <a:lnTo>
                    <a:pt x="873" y="504"/>
                  </a:lnTo>
                  <a:lnTo>
                    <a:pt x="871" y="504"/>
                  </a:lnTo>
                  <a:lnTo>
                    <a:pt x="871" y="504"/>
                  </a:lnTo>
                  <a:lnTo>
                    <a:pt x="871" y="506"/>
                  </a:lnTo>
                  <a:lnTo>
                    <a:pt x="871" y="506"/>
                  </a:lnTo>
                  <a:lnTo>
                    <a:pt x="871" y="506"/>
                  </a:lnTo>
                  <a:lnTo>
                    <a:pt x="871" y="506"/>
                  </a:lnTo>
                  <a:lnTo>
                    <a:pt x="871" y="506"/>
                  </a:lnTo>
                  <a:lnTo>
                    <a:pt x="873" y="506"/>
                  </a:lnTo>
                  <a:lnTo>
                    <a:pt x="873" y="509"/>
                  </a:lnTo>
                  <a:lnTo>
                    <a:pt x="871" y="509"/>
                  </a:lnTo>
                  <a:lnTo>
                    <a:pt x="871" y="511"/>
                  </a:lnTo>
                  <a:lnTo>
                    <a:pt x="871" y="511"/>
                  </a:lnTo>
                  <a:lnTo>
                    <a:pt x="873" y="511"/>
                  </a:lnTo>
                  <a:lnTo>
                    <a:pt x="873" y="511"/>
                  </a:lnTo>
                  <a:lnTo>
                    <a:pt x="873" y="511"/>
                  </a:lnTo>
                  <a:lnTo>
                    <a:pt x="876" y="511"/>
                  </a:lnTo>
                  <a:lnTo>
                    <a:pt x="876" y="511"/>
                  </a:lnTo>
                  <a:lnTo>
                    <a:pt x="876" y="509"/>
                  </a:lnTo>
                  <a:lnTo>
                    <a:pt x="876" y="509"/>
                  </a:lnTo>
                  <a:lnTo>
                    <a:pt x="876" y="509"/>
                  </a:lnTo>
                  <a:lnTo>
                    <a:pt x="876" y="511"/>
                  </a:lnTo>
                  <a:lnTo>
                    <a:pt x="876" y="511"/>
                  </a:lnTo>
                  <a:lnTo>
                    <a:pt x="876" y="514"/>
                  </a:lnTo>
                  <a:lnTo>
                    <a:pt x="876" y="514"/>
                  </a:lnTo>
                  <a:lnTo>
                    <a:pt x="878" y="514"/>
                  </a:lnTo>
                  <a:lnTo>
                    <a:pt x="878" y="514"/>
                  </a:lnTo>
                  <a:lnTo>
                    <a:pt x="878" y="516"/>
                  </a:lnTo>
                  <a:lnTo>
                    <a:pt x="876" y="516"/>
                  </a:lnTo>
                  <a:lnTo>
                    <a:pt x="876" y="516"/>
                  </a:lnTo>
                  <a:lnTo>
                    <a:pt x="876" y="516"/>
                  </a:lnTo>
                  <a:lnTo>
                    <a:pt x="876" y="516"/>
                  </a:lnTo>
                  <a:lnTo>
                    <a:pt x="873" y="516"/>
                  </a:lnTo>
                  <a:lnTo>
                    <a:pt x="873" y="518"/>
                  </a:lnTo>
                  <a:lnTo>
                    <a:pt x="873" y="518"/>
                  </a:lnTo>
                  <a:lnTo>
                    <a:pt x="873" y="516"/>
                  </a:lnTo>
                  <a:lnTo>
                    <a:pt x="873" y="516"/>
                  </a:lnTo>
                  <a:lnTo>
                    <a:pt x="876" y="516"/>
                  </a:lnTo>
                  <a:lnTo>
                    <a:pt x="876" y="516"/>
                  </a:lnTo>
                  <a:lnTo>
                    <a:pt x="876" y="514"/>
                  </a:lnTo>
                  <a:lnTo>
                    <a:pt x="876" y="514"/>
                  </a:lnTo>
                  <a:lnTo>
                    <a:pt x="873" y="514"/>
                  </a:lnTo>
                  <a:lnTo>
                    <a:pt x="873" y="514"/>
                  </a:lnTo>
                  <a:lnTo>
                    <a:pt x="873" y="514"/>
                  </a:lnTo>
                  <a:lnTo>
                    <a:pt x="873" y="511"/>
                  </a:lnTo>
                  <a:lnTo>
                    <a:pt x="871" y="511"/>
                  </a:lnTo>
                  <a:lnTo>
                    <a:pt x="871" y="511"/>
                  </a:lnTo>
                  <a:lnTo>
                    <a:pt x="871" y="509"/>
                  </a:lnTo>
                  <a:lnTo>
                    <a:pt x="871" y="509"/>
                  </a:lnTo>
                  <a:lnTo>
                    <a:pt x="871" y="509"/>
                  </a:lnTo>
                  <a:lnTo>
                    <a:pt x="871" y="509"/>
                  </a:lnTo>
                  <a:lnTo>
                    <a:pt x="871" y="509"/>
                  </a:lnTo>
                  <a:lnTo>
                    <a:pt x="871" y="506"/>
                  </a:lnTo>
                  <a:lnTo>
                    <a:pt x="871" y="506"/>
                  </a:lnTo>
                  <a:lnTo>
                    <a:pt x="868" y="506"/>
                  </a:lnTo>
                  <a:lnTo>
                    <a:pt x="866" y="506"/>
                  </a:lnTo>
                  <a:lnTo>
                    <a:pt x="866" y="506"/>
                  </a:lnTo>
                  <a:lnTo>
                    <a:pt x="864" y="506"/>
                  </a:lnTo>
                  <a:lnTo>
                    <a:pt x="864" y="506"/>
                  </a:lnTo>
                  <a:lnTo>
                    <a:pt x="861" y="509"/>
                  </a:lnTo>
                  <a:lnTo>
                    <a:pt x="859" y="511"/>
                  </a:lnTo>
                  <a:lnTo>
                    <a:pt x="857" y="511"/>
                  </a:lnTo>
                  <a:lnTo>
                    <a:pt x="857" y="514"/>
                  </a:lnTo>
                  <a:lnTo>
                    <a:pt x="857" y="514"/>
                  </a:lnTo>
                  <a:lnTo>
                    <a:pt x="857" y="516"/>
                  </a:lnTo>
                  <a:lnTo>
                    <a:pt x="852" y="518"/>
                  </a:lnTo>
                  <a:lnTo>
                    <a:pt x="847" y="525"/>
                  </a:lnTo>
                  <a:lnTo>
                    <a:pt x="845" y="525"/>
                  </a:lnTo>
                  <a:lnTo>
                    <a:pt x="845" y="528"/>
                  </a:lnTo>
                  <a:lnTo>
                    <a:pt x="842" y="528"/>
                  </a:lnTo>
                  <a:lnTo>
                    <a:pt x="842" y="528"/>
                  </a:lnTo>
                  <a:lnTo>
                    <a:pt x="842" y="528"/>
                  </a:lnTo>
                  <a:lnTo>
                    <a:pt x="842" y="530"/>
                  </a:lnTo>
                  <a:lnTo>
                    <a:pt x="842" y="530"/>
                  </a:lnTo>
                  <a:lnTo>
                    <a:pt x="842" y="530"/>
                  </a:lnTo>
                  <a:lnTo>
                    <a:pt x="840" y="532"/>
                  </a:lnTo>
                  <a:lnTo>
                    <a:pt x="840" y="535"/>
                  </a:lnTo>
                  <a:lnTo>
                    <a:pt x="840" y="535"/>
                  </a:lnTo>
                  <a:lnTo>
                    <a:pt x="840" y="537"/>
                  </a:lnTo>
                  <a:lnTo>
                    <a:pt x="840" y="540"/>
                  </a:lnTo>
                  <a:lnTo>
                    <a:pt x="842" y="540"/>
                  </a:lnTo>
                  <a:lnTo>
                    <a:pt x="842" y="542"/>
                  </a:lnTo>
                  <a:lnTo>
                    <a:pt x="842" y="544"/>
                  </a:lnTo>
                  <a:lnTo>
                    <a:pt x="842" y="544"/>
                  </a:lnTo>
                  <a:lnTo>
                    <a:pt x="842" y="544"/>
                  </a:lnTo>
                  <a:lnTo>
                    <a:pt x="840" y="544"/>
                  </a:lnTo>
                  <a:lnTo>
                    <a:pt x="840" y="544"/>
                  </a:lnTo>
                  <a:lnTo>
                    <a:pt x="838" y="544"/>
                  </a:lnTo>
                  <a:lnTo>
                    <a:pt x="838" y="544"/>
                  </a:lnTo>
                  <a:lnTo>
                    <a:pt x="838" y="544"/>
                  </a:lnTo>
                  <a:lnTo>
                    <a:pt x="835" y="544"/>
                  </a:lnTo>
                  <a:lnTo>
                    <a:pt x="835" y="544"/>
                  </a:lnTo>
                  <a:lnTo>
                    <a:pt x="833" y="544"/>
                  </a:lnTo>
                  <a:lnTo>
                    <a:pt x="828" y="544"/>
                  </a:lnTo>
                  <a:lnTo>
                    <a:pt x="828" y="547"/>
                  </a:lnTo>
                  <a:lnTo>
                    <a:pt x="831" y="547"/>
                  </a:lnTo>
                  <a:lnTo>
                    <a:pt x="831" y="549"/>
                  </a:lnTo>
                  <a:lnTo>
                    <a:pt x="831" y="549"/>
                  </a:lnTo>
                  <a:lnTo>
                    <a:pt x="831" y="551"/>
                  </a:lnTo>
                  <a:lnTo>
                    <a:pt x="833" y="551"/>
                  </a:lnTo>
                  <a:lnTo>
                    <a:pt x="833" y="551"/>
                  </a:lnTo>
                  <a:lnTo>
                    <a:pt x="833" y="551"/>
                  </a:lnTo>
                  <a:lnTo>
                    <a:pt x="833" y="551"/>
                  </a:lnTo>
                  <a:lnTo>
                    <a:pt x="833" y="551"/>
                  </a:lnTo>
                  <a:lnTo>
                    <a:pt x="835" y="551"/>
                  </a:lnTo>
                  <a:lnTo>
                    <a:pt x="835" y="554"/>
                  </a:lnTo>
                  <a:lnTo>
                    <a:pt x="835" y="554"/>
                  </a:lnTo>
                  <a:lnTo>
                    <a:pt x="835" y="554"/>
                  </a:lnTo>
                  <a:lnTo>
                    <a:pt x="838" y="554"/>
                  </a:lnTo>
                  <a:lnTo>
                    <a:pt x="835" y="554"/>
                  </a:lnTo>
                  <a:lnTo>
                    <a:pt x="828" y="554"/>
                  </a:lnTo>
                  <a:lnTo>
                    <a:pt x="828" y="554"/>
                  </a:lnTo>
                  <a:lnTo>
                    <a:pt x="828" y="554"/>
                  </a:lnTo>
                  <a:lnTo>
                    <a:pt x="826" y="554"/>
                  </a:lnTo>
                  <a:lnTo>
                    <a:pt x="826" y="554"/>
                  </a:lnTo>
                  <a:lnTo>
                    <a:pt x="826" y="554"/>
                  </a:lnTo>
                  <a:lnTo>
                    <a:pt x="826" y="554"/>
                  </a:lnTo>
                  <a:lnTo>
                    <a:pt x="826" y="554"/>
                  </a:lnTo>
                  <a:lnTo>
                    <a:pt x="826" y="549"/>
                  </a:lnTo>
                  <a:lnTo>
                    <a:pt x="826" y="549"/>
                  </a:lnTo>
                  <a:lnTo>
                    <a:pt x="826" y="551"/>
                  </a:lnTo>
                  <a:lnTo>
                    <a:pt x="826" y="551"/>
                  </a:lnTo>
                  <a:lnTo>
                    <a:pt x="826" y="554"/>
                  </a:lnTo>
                  <a:lnTo>
                    <a:pt x="824" y="556"/>
                  </a:lnTo>
                  <a:lnTo>
                    <a:pt x="824" y="556"/>
                  </a:lnTo>
                  <a:lnTo>
                    <a:pt x="824" y="556"/>
                  </a:lnTo>
                  <a:lnTo>
                    <a:pt x="824" y="556"/>
                  </a:lnTo>
                  <a:lnTo>
                    <a:pt x="824" y="556"/>
                  </a:lnTo>
                  <a:lnTo>
                    <a:pt x="824" y="561"/>
                  </a:lnTo>
                  <a:lnTo>
                    <a:pt x="826" y="563"/>
                  </a:lnTo>
                  <a:lnTo>
                    <a:pt x="826" y="563"/>
                  </a:lnTo>
                  <a:lnTo>
                    <a:pt x="826" y="563"/>
                  </a:lnTo>
                  <a:lnTo>
                    <a:pt x="826" y="563"/>
                  </a:lnTo>
                  <a:lnTo>
                    <a:pt x="826" y="561"/>
                  </a:lnTo>
                  <a:lnTo>
                    <a:pt x="826" y="561"/>
                  </a:lnTo>
                  <a:lnTo>
                    <a:pt x="828" y="561"/>
                  </a:lnTo>
                  <a:lnTo>
                    <a:pt x="831" y="561"/>
                  </a:lnTo>
                  <a:lnTo>
                    <a:pt x="831" y="561"/>
                  </a:lnTo>
                  <a:lnTo>
                    <a:pt x="833" y="561"/>
                  </a:lnTo>
                  <a:lnTo>
                    <a:pt x="833" y="561"/>
                  </a:lnTo>
                  <a:lnTo>
                    <a:pt x="833" y="561"/>
                  </a:lnTo>
                  <a:lnTo>
                    <a:pt x="833" y="563"/>
                  </a:lnTo>
                  <a:lnTo>
                    <a:pt x="835" y="563"/>
                  </a:lnTo>
                  <a:lnTo>
                    <a:pt x="835" y="566"/>
                  </a:lnTo>
                  <a:lnTo>
                    <a:pt x="835" y="566"/>
                  </a:lnTo>
                  <a:lnTo>
                    <a:pt x="835" y="566"/>
                  </a:lnTo>
                  <a:lnTo>
                    <a:pt x="835" y="566"/>
                  </a:lnTo>
                  <a:lnTo>
                    <a:pt x="833" y="568"/>
                  </a:lnTo>
                  <a:lnTo>
                    <a:pt x="833" y="568"/>
                  </a:lnTo>
                  <a:lnTo>
                    <a:pt x="833" y="568"/>
                  </a:lnTo>
                  <a:lnTo>
                    <a:pt x="833" y="568"/>
                  </a:lnTo>
                  <a:lnTo>
                    <a:pt x="831" y="568"/>
                  </a:lnTo>
                  <a:lnTo>
                    <a:pt x="831" y="568"/>
                  </a:lnTo>
                  <a:lnTo>
                    <a:pt x="828" y="570"/>
                  </a:lnTo>
                  <a:lnTo>
                    <a:pt x="831" y="573"/>
                  </a:lnTo>
                  <a:lnTo>
                    <a:pt x="831" y="575"/>
                  </a:lnTo>
                  <a:lnTo>
                    <a:pt x="831" y="575"/>
                  </a:lnTo>
                  <a:lnTo>
                    <a:pt x="835" y="577"/>
                  </a:lnTo>
                  <a:lnTo>
                    <a:pt x="835" y="577"/>
                  </a:lnTo>
                  <a:lnTo>
                    <a:pt x="838" y="577"/>
                  </a:lnTo>
                  <a:lnTo>
                    <a:pt x="835" y="577"/>
                  </a:lnTo>
                  <a:lnTo>
                    <a:pt x="835" y="580"/>
                  </a:lnTo>
                  <a:lnTo>
                    <a:pt x="835" y="580"/>
                  </a:lnTo>
                  <a:lnTo>
                    <a:pt x="838" y="580"/>
                  </a:lnTo>
                  <a:lnTo>
                    <a:pt x="835" y="580"/>
                  </a:lnTo>
                  <a:lnTo>
                    <a:pt x="835" y="580"/>
                  </a:lnTo>
                  <a:lnTo>
                    <a:pt x="835" y="580"/>
                  </a:lnTo>
                  <a:lnTo>
                    <a:pt x="835" y="582"/>
                  </a:lnTo>
                  <a:lnTo>
                    <a:pt x="835" y="582"/>
                  </a:lnTo>
                  <a:lnTo>
                    <a:pt x="835" y="582"/>
                  </a:lnTo>
                  <a:lnTo>
                    <a:pt x="835" y="582"/>
                  </a:lnTo>
                  <a:lnTo>
                    <a:pt x="835" y="582"/>
                  </a:lnTo>
                  <a:lnTo>
                    <a:pt x="835" y="585"/>
                  </a:lnTo>
                  <a:lnTo>
                    <a:pt x="835" y="585"/>
                  </a:lnTo>
                  <a:lnTo>
                    <a:pt x="835" y="585"/>
                  </a:lnTo>
                  <a:lnTo>
                    <a:pt x="835" y="585"/>
                  </a:lnTo>
                  <a:lnTo>
                    <a:pt x="835" y="585"/>
                  </a:lnTo>
                  <a:lnTo>
                    <a:pt x="835" y="587"/>
                  </a:lnTo>
                  <a:lnTo>
                    <a:pt x="835" y="587"/>
                  </a:lnTo>
                  <a:lnTo>
                    <a:pt x="835" y="589"/>
                  </a:lnTo>
                  <a:lnTo>
                    <a:pt x="838" y="589"/>
                  </a:lnTo>
                  <a:lnTo>
                    <a:pt x="838" y="589"/>
                  </a:lnTo>
                  <a:lnTo>
                    <a:pt x="840" y="592"/>
                  </a:lnTo>
                  <a:lnTo>
                    <a:pt x="840" y="592"/>
                  </a:lnTo>
                  <a:lnTo>
                    <a:pt x="842" y="592"/>
                  </a:lnTo>
                  <a:lnTo>
                    <a:pt x="842" y="592"/>
                  </a:lnTo>
                  <a:lnTo>
                    <a:pt x="842" y="589"/>
                  </a:lnTo>
                  <a:lnTo>
                    <a:pt x="842" y="589"/>
                  </a:lnTo>
                  <a:lnTo>
                    <a:pt x="842" y="589"/>
                  </a:lnTo>
                  <a:lnTo>
                    <a:pt x="842" y="587"/>
                  </a:lnTo>
                  <a:lnTo>
                    <a:pt x="842" y="587"/>
                  </a:lnTo>
                  <a:lnTo>
                    <a:pt x="842" y="585"/>
                  </a:lnTo>
                  <a:lnTo>
                    <a:pt x="842" y="582"/>
                  </a:lnTo>
                  <a:lnTo>
                    <a:pt x="845" y="582"/>
                  </a:lnTo>
                  <a:lnTo>
                    <a:pt x="845" y="582"/>
                  </a:lnTo>
                  <a:lnTo>
                    <a:pt x="847" y="580"/>
                  </a:lnTo>
                  <a:lnTo>
                    <a:pt x="847" y="580"/>
                  </a:lnTo>
                  <a:lnTo>
                    <a:pt x="847" y="580"/>
                  </a:lnTo>
                  <a:lnTo>
                    <a:pt x="847" y="580"/>
                  </a:lnTo>
                  <a:lnTo>
                    <a:pt x="847" y="580"/>
                  </a:lnTo>
                  <a:lnTo>
                    <a:pt x="847" y="577"/>
                  </a:lnTo>
                  <a:lnTo>
                    <a:pt x="847" y="577"/>
                  </a:lnTo>
                  <a:lnTo>
                    <a:pt x="847" y="577"/>
                  </a:lnTo>
                  <a:lnTo>
                    <a:pt x="847" y="577"/>
                  </a:lnTo>
                  <a:lnTo>
                    <a:pt x="847" y="577"/>
                  </a:lnTo>
                  <a:lnTo>
                    <a:pt x="847" y="577"/>
                  </a:lnTo>
                  <a:lnTo>
                    <a:pt x="847" y="575"/>
                  </a:lnTo>
                  <a:lnTo>
                    <a:pt x="847" y="575"/>
                  </a:lnTo>
                  <a:lnTo>
                    <a:pt x="847" y="575"/>
                  </a:lnTo>
                  <a:lnTo>
                    <a:pt x="847" y="575"/>
                  </a:lnTo>
                  <a:lnTo>
                    <a:pt x="850" y="575"/>
                  </a:lnTo>
                  <a:lnTo>
                    <a:pt x="850" y="575"/>
                  </a:lnTo>
                  <a:lnTo>
                    <a:pt x="850" y="575"/>
                  </a:lnTo>
                  <a:lnTo>
                    <a:pt x="850" y="573"/>
                  </a:lnTo>
                  <a:lnTo>
                    <a:pt x="850" y="573"/>
                  </a:lnTo>
                  <a:lnTo>
                    <a:pt x="852" y="573"/>
                  </a:lnTo>
                  <a:lnTo>
                    <a:pt x="852" y="570"/>
                  </a:lnTo>
                  <a:lnTo>
                    <a:pt x="852" y="573"/>
                  </a:lnTo>
                  <a:lnTo>
                    <a:pt x="852" y="573"/>
                  </a:lnTo>
                  <a:lnTo>
                    <a:pt x="852" y="573"/>
                  </a:lnTo>
                  <a:lnTo>
                    <a:pt x="854" y="573"/>
                  </a:lnTo>
                  <a:lnTo>
                    <a:pt x="854" y="573"/>
                  </a:lnTo>
                  <a:lnTo>
                    <a:pt x="854" y="570"/>
                  </a:lnTo>
                  <a:lnTo>
                    <a:pt x="854" y="570"/>
                  </a:lnTo>
                  <a:lnTo>
                    <a:pt x="854" y="570"/>
                  </a:lnTo>
                  <a:lnTo>
                    <a:pt x="854" y="570"/>
                  </a:lnTo>
                  <a:lnTo>
                    <a:pt x="854" y="570"/>
                  </a:lnTo>
                  <a:lnTo>
                    <a:pt x="854" y="570"/>
                  </a:lnTo>
                  <a:lnTo>
                    <a:pt x="854" y="570"/>
                  </a:lnTo>
                  <a:lnTo>
                    <a:pt x="854" y="570"/>
                  </a:lnTo>
                  <a:lnTo>
                    <a:pt x="854" y="570"/>
                  </a:lnTo>
                  <a:lnTo>
                    <a:pt x="854" y="570"/>
                  </a:lnTo>
                  <a:lnTo>
                    <a:pt x="857" y="568"/>
                  </a:lnTo>
                  <a:lnTo>
                    <a:pt x="857" y="568"/>
                  </a:lnTo>
                  <a:lnTo>
                    <a:pt x="857" y="568"/>
                  </a:lnTo>
                  <a:lnTo>
                    <a:pt x="857" y="568"/>
                  </a:lnTo>
                  <a:lnTo>
                    <a:pt x="857" y="568"/>
                  </a:lnTo>
                  <a:lnTo>
                    <a:pt x="859" y="568"/>
                  </a:lnTo>
                  <a:lnTo>
                    <a:pt x="859" y="568"/>
                  </a:lnTo>
                  <a:lnTo>
                    <a:pt x="861" y="566"/>
                  </a:lnTo>
                  <a:lnTo>
                    <a:pt x="864" y="563"/>
                  </a:lnTo>
                  <a:lnTo>
                    <a:pt x="864" y="563"/>
                  </a:lnTo>
                  <a:lnTo>
                    <a:pt x="864" y="563"/>
                  </a:lnTo>
                  <a:lnTo>
                    <a:pt x="864" y="563"/>
                  </a:lnTo>
                  <a:lnTo>
                    <a:pt x="864" y="563"/>
                  </a:lnTo>
                  <a:lnTo>
                    <a:pt x="864" y="563"/>
                  </a:lnTo>
                  <a:lnTo>
                    <a:pt x="864" y="563"/>
                  </a:lnTo>
                  <a:lnTo>
                    <a:pt x="864" y="563"/>
                  </a:lnTo>
                  <a:lnTo>
                    <a:pt x="864" y="561"/>
                  </a:lnTo>
                  <a:lnTo>
                    <a:pt x="864" y="561"/>
                  </a:lnTo>
                  <a:lnTo>
                    <a:pt x="864" y="561"/>
                  </a:lnTo>
                  <a:lnTo>
                    <a:pt x="866" y="563"/>
                  </a:lnTo>
                  <a:lnTo>
                    <a:pt x="866" y="563"/>
                  </a:lnTo>
                  <a:lnTo>
                    <a:pt x="866" y="563"/>
                  </a:lnTo>
                  <a:lnTo>
                    <a:pt x="864" y="563"/>
                  </a:lnTo>
                  <a:lnTo>
                    <a:pt x="864" y="566"/>
                  </a:lnTo>
                  <a:lnTo>
                    <a:pt x="864" y="566"/>
                  </a:lnTo>
                  <a:lnTo>
                    <a:pt x="864" y="568"/>
                  </a:lnTo>
                  <a:lnTo>
                    <a:pt x="864" y="568"/>
                  </a:lnTo>
                  <a:lnTo>
                    <a:pt x="861" y="568"/>
                  </a:lnTo>
                  <a:lnTo>
                    <a:pt x="861" y="568"/>
                  </a:lnTo>
                  <a:lnTo>
                    <a:pt x="861" y="568"/>
                  </a:lnTo>
                  <a:lnTo>
                    <a:pt x="861" y="568"/>
                  </a:lnTo>
                  <a:lnTo>
                    <a:pt x="861" y="568"/>
                  </a:lnTo>
                  <a:lnTo>
                    <a:pt x="861" y="568"/>
                  </a:lnTo>
                  <a:lnTo>
                    <a:pt x="861" y="570"/>
                  </a:lnTo>
                  <a:lnTo>
                    <a:pt x="859" y="568"/>
                  </a:lnTo>
                  <a:lnTo>
                    <a:pt x="857" y="568"/>
                  </a:lnTo>
                  <a:lnTo>
                    <a:pt x="857" y="570"/>
                  </a:lnTo>
                  <a:lnTo>
                    <a:pt x="857" y="570"/>
                  </a:lnTo>
                  <a:lnTo>
                    <a:pt x="857" y="570"/>
                  </a:lnTo>
                  <a:lnTo>
                    <a:pt x="857" y="570"/>
                  </a:lnTo>
                  <a:lnTo>
                    <a:pt x="857" y="570"/>
                  </a:lnTo>
                  <a:lnTo>
                    <a:pt x="854" y="570"/>
                  </a:lnTo>
                  <a:lnTo>
                    <a:pt x="854" y="570"/>
                  </a:lnTo>
                  <a:lnTo>
                    <a:pt x="854" y="573"/>
                  </a:lnTo>
                  <a:lnTo>
                    <a:pt x="854" y="573"/>
                  </a:lnTo>
                  <a:lnTo>
                    <a:pt x="852" y="573"/>
                  </a:lnTo>
                  <a:lnTo>
                    <a:pt x="850" y="573"/>
                  </a:lnTo>
                  <a:lnTo>
                    <a:pt x="850" y="575"/>
                  </a:lnTo>
                  <a:lnTo>
                    <a:pt x="850" y="575"/>
                  </a:lnTo>
                  <a:lnTo>
                    <a:pt x="850" y="575"/>
                  </a:lnTo>
                  <a:lnTo>
                    <a:pt x="850" y="575"/>
                  </a:lnTo>
                  <a:lnTo>
                    <a:pt x="850" y="577"/>
                  </a:lnTo>
                  <a:lnTo>
                    <a:pt x="850" y="577"/>
                  </a:lnTo>
                  <a:lnTo>
                    <a:pt x="847" y="577"/>
                  </a:lnTo>
                  <a:lnTo>
                    <a:pt x="847" y="577"/>
                  </a:lnTo>
                  <a:lnTo>
                    <a:pt x="850" y="577"/>
                  </a:lnTo>
                  <a:lnTo>
                    <a:pt x="850" y="577"/>
                  </a:lnTo>
                  <a:lnTo>
                    <a:pt x="850" y="580"/>
                  </a:lnTo>
                  <a:lnTo>
                    <a:pt x="850" y="580"/>
                  </a:lnTo>
                  <a:lnTo>
                    <a:pt x="847" y="580"/>
                  </a:lnTo>
                  <a:lnTo>
                    <a:pt x="847" y="582"/>
                  </a:lnTo>
                  <a:lnTo>
                    <a:pt x="847" y="582"/>
                  </a:lnTo>
                  <a:lnTo>
                    <a:pt x="847" y="582"/>
                  </a:lnTo>
                  <a:lnTo>
                    <a:pt x="845" y="582"/>
                  </a:lnTo>
                  <a:lnTo>
                    <a:pt x="845" y="582"/>
                  </a:lnTo>
                  <a:lnTo>
                    <a:pt x="842" y="585"/>
                  </a:lnTo>
                  <a:lnTo>
                    <a:pt x="842" y="585"/>
                  </a:lnTo>
                  <a:lnTo>
                    <a:pt x="842" y="585"/>
                  </a:lnTo>
                  <a:lnTo>
                    <a:pt x="847" y="589"/>
                  </a:lnTo>
                  <a:lnTo>
                    <a:pt x="850" y="587"/>
                  </a:lnTo>
                  <a:lnTo>
                    <a:pt x="850" y="587"/>
                  </a:lnTo>
                  <a:lnTo>
                    <a:pt x="850" y="587"/>
                  </a:lnTo>
                  <a:lnTo>
                    <a:pt x="850" y="587"/>
                  </a:lnTo>
                  <a:lnTo>
                    <a:pt x="850" y="587"/>
                  </a:lnTo>
                  <a:lnTo>
                    <a:pt x="850" y="585"/>
                  </a:lnTo>
                  <a:lnTo>
                    <a:pt x="850" y="585"/>
                  </a:lnTo>
                  <a:lnTo>
                    <a:pt x="850" y="585"/>
                  </a:lnTo>
                  <a:lnTo>
                    <a:pt x="852" y="585"/>
                  </a:lnTo>
                  <a:lnTo>
                    <a:pt x="850" y="585"/>
                  </a:lnTo>
                  <a:lnTo>
                    <a:pt x="850" y="585"/>
                  </a:lnTo>
                  <a:lnTo>
                    <a:pt x="850" y="582"/>
                  </a:lnTo>
                  <a:lnTo>
                    <a:pt x="850" y="582"/>
                  </a:lnTo>
                  <a:lnTo>
                    <a:pt x="852" y="585"/>
                  </a:lnTo>
                  <a:lnTo>
                    <a:pt x="850" y="585"/>
                  </a:lnTo>
                  <a:lnTo>
                    <a:pt x="850" y="587"/>
                  </a:lnTo>
                  <a:lnTo>
                    <a:pt x="850" y="589"/>
                  </a:lnTo>
                  <a:lnTo>
                    <a:pt x="850" y="589"/>
                  </a:lnTo>
                  <a:lnTo>
                    <a:pt x="847" y="589"/>
                  </a:lnTo>
                  <a:lnTo>
                    <a:pt x="847" y="589"/>
                  </a:lnTo>
                  <a:lnTo>
                    <a:pt x="847" y="589"/>
                  </a:lnTo>
                  <a:lnTo>
                    <a:pt x="850" y="592"/>
                  </a:lnTo>
                  <a:lnTo>
                    <a:pt x="850" y="592"/>
                  </a:lnTo>
                  <a:lnTo>
                    <a:pt x="850" y="592"/>
                  </a:lnTo>
                  <a:lnTo>
                    <a:pt x="850" y="594"/>
                  </a:lnTo>
                  <a:lnTo>
                    <a:pt x="850" y="594"/>
                  </a:lnTo>
                  <a:lnTo>
                    <a:pt x="852" y="594"/>
                  </a:lnTo>
                  <a:lnTo>
                    <a:pt x="852" y="594"/>
                  </a:lnTo>
                  <a:lnTo>
                    <a:pt x="852" y="594"/>
                  </a:lnTo>
                  <a:lnTo>
                    <a:pt x="852" y="592"/>
                  </a:lnTo>
                  <a:lnTo>
                    <a:pt x="852" y="592"/>
                  </a:lnTo>
                  <a:lnTo>
                    <a:pt x="854" y="592"/>
                  </a:lnTo>
                  <a:lnTo>
                    <a:pt x="857" y="592"/>
                  </a:lnTo>
                  <a:lnTo>
                    <a:pt x="859" y="592"/>
                  </a:lnTo>
                  <a:lnTo>
                    <a:pt x="859" y="592"/>
                  </a:lnTo>
                  <a:lnTo>
                    <a:pt x="859" y="592"/>
                  </a:lnTo>
                  <a:lnTo>
                    <a:pt x="859" y="594"/>
                  </a:lnTo>
                  <a:lnTo>
                    <a:pt x="857" y="594"/>
                  </a:lnTo>
                  <a:lnTo>
                    <a:pt x="857" y="594"/>
                  </a:lnTo>
                  <a:lnTo>
                    <a:pt x="857" y="594"/>
                  </a:lnTo>
                  <a:lnTo>
                    <a:pt x="857" y="594"/>
                  </a:lnTo>
                  <a:lnTo>
                    <a:pt x="854" y="594"/>
                  </a:lnTo>
                  <a:lnTo>
                    <a:pt x="854" y="594"/>
                  </a:lnTo>
                  <a:lnTo>
                    <a:pt x="854" y="594"/>
                  </a:lnTo>
                  <a:lnTo>
                    <a:pt x="854" y="594"/>
                  </a:lnTo>
                  <a:lnTo>
                    <a:pt x="852" y="596"/>
                  </a:lnTo>
                  <a:lnTo>
                    <a:pt x="852" y="596"/>
                  </a:lnTo>
                  <a:lnTo>
                    <a:pt x="850" y="596"/>
                  </a:lnTo>
                  <a:lnTo>
                    <a:pt x="847" y="596"/>
                  </a:lnTo>
                  <a:lnTo>
                    <a:pt x="845" y="599"/>
                  </a:lnTo>
                  <a:lnTo>
                    <a:pt x="845" y="601"/>
                  </a:lnTo>
                  <a:lnTo>
                    <a:pt x="847" y="601"/>
                  </a:lnTo>
                  <a:lnTo>
                    <a:pt x="847" y="603"/>
                  </a:lnTo>
                  <a:lnTo>
                    <a:pt x="850" y="603"/>
                  </a:lnTo>
                  <a:lnTo>
                    <a:pt x="850" y="603"/>
                  </a:lnTo>
                  <a:lnTo>
                    <a:pt x="852" y="601"/>
                  </a:lnTo>
                  <a:lnTo>
                    <a:pt x="852" y="601"/>
                  </a:lnTo>
                  <a:lnTo>
                    <a:pt x="854" y="601"/>
                  </a:lnTo>
                  <a:lnTo>
                    <a:pt x="854" y="601"/>
                  </a:lnTo>
                  <a:lnTo>
                    <a:pt x="854" y="601"/>
                  </a:lnTo>
                  <a:lnTo>
                    <a:pt x="854" y="603"/>
                  </a:lnTo>
                  <a:lnTo>
                    <a:pt x="857" y="603"/>
                  </a:lnTo>
                  <a:lnTo>
                    <a:pt x="857" y="606"/>
                  </a:lnTo>
                  <a:lnTo>
                    <a:pt x="857" y="606"/>
                  </a:lnTo>
                  <a:lnTo>
                    <a:pt x="857" y="603"/>
                  </a:lnTo>
                  <a:lnTo>
                    <a:pt x="859" y="603"/>
                  </a:lnTo>
                  <a:lnTo>
                    <a:pt x="859" y="603"/>
                  </a:lnTo>
                  <a:lnTo>
                    <a:pt x="859" y="603"/>
                  </a:lnTo>
                  <a:lnTo>
                    <a:pt x="861" y="603"/>
                  </a:lnTo>
                  <a:lnTo>
                    <a:pt x="861" y="603"/>
                  </a:lnTo>
                  <a:lnTo>
                    <a:pt x="861" y="606"/>
                  </a:lnTo>
                  <a:lnTo>
                    <a:pt x="861" y="606"/>
                  </a:lnTo>
                  <a:lnTo>
                    <a:pt x="861" y="608"/>
                  </a:lnTo>
                  <a:lnTo>
                    <a:pt x="861" y="608"/>
                  </a:lnTo>
                  <a:lnTo>
                    <a:pt x="861" y="608"/>
                  </a:lnTo>
                  <a:lnTo>
                    <a:pt x="861" y="608"/>
                  </a:lnTo>
                  <a:lnTo>
                    <a:pt x="868" y="608"/>
                  </a:lnTo>
                  <a:lnTo>
                    <a:pt x="876" y="611"/>
                  </a:lnTo>
                  <a:lnTo>
                    <a:pt x="878" y="611"/>
                  </a:lnTo>
                  <a:lnTo>
                    <a:pt x="880" y="611"/>
                  </a:lnTo>
                  <a:lnTo>
                    <a:pt x="883" y="611"/>
                  </a:lnTo>
                  <a:lnTo>
                    <a:pt x="883" y="608"/>
                  </a:lnTo>
                  <a:lnTo>
                    <a:pt x="883" y="608"/>
                  </a:lnTo>
                  <a:lnTo>
                    <a:pt x="883" y="608"/>
                  </a:lnTo>
                  <a:lnTo>
                    <a:pt x="883" y="608"/>
                  </a:lnTo>
                  <a:lnTo>
                    <a:pt x="883" y="608"/>
                  </a:lnTo>
                  <a:lnTo>
                    <a:pt x="883" y="606"/>
                  </a:lnTo>
                  <a:lnTo>
                    <a:pt x="885" y="606"/>
                  </a:lnTo>
                  <a:lnTo>
                    <a:pt x="885" y="606"/>
                  </a:lnTo>
                  <a:lnTo>
                    <a:pt x="885" y="606"/>
                  </a:lnTo>
                  <a:lnTo>
                    <a:pt x="885" y="606"/>
                  </a:lnTo>
                  <a:lnTo>
                    <a:pt x="887" y="606"/>
                  </a:lnTo>
                  <a:lnTo>
                    <a:pt x="890" y="603"/>
                  </a:lnTo>
                  <a:lnTo>
                    <a:pt x="890" y="603"/>
                  </a:lnTo>
                  <a:lnTo>
                    <a:pt x="890" y="606"/>
                  </a:lnTo>
                  <a:lnTo>
                    <a:pt x="887" y="606"/>
                  </a:lnTo>
                  <a:lnTo>
                    <a:pt x="887" y="606"/>
                  </a:lnTo>
                  <a:lnTo>
                    <a:pt x="887" y="606"/>
                  </a:lnTo>
                  <a:lnTo>
                    <a:pt x="887" y="606"/>
                  </a:lnTo>
                  <a:lnTo>
                    <a:pt x="887" y="608"/>
                  </a:lnTo>
                  <a:lnTo>
                    <a:pt x="892" y="608"/>
                  </a:lnTo>
                  <a:lnTo>
                    <a:pt x="892" y="611"/>
                  </a:lnTo>
                  <a:lnTo>
                    <a:pt x="892" y="611"/>
                  </a:lnTo>
                  <a:lnTo>
                    <a:pt x="892" y="611"/>
                  </a:lnTo>
                  <a:lnTo>
                    <a:pt x="892" y="611"/>
                  </a:lnTo>
                  <a:lnTo>
                    <a:pt x="887" y="613"/>
                  </a:lnTo>
                  <a:lnTo>
                    <a:pt x="887" y="611"/>
                  </a:lnTo>
                  <a:lnTo>
                    <a:pt x="885" y="611"/>
                  </a:lnTo>
                  <a:lnTo>
                    <a:pt x="885" y="611"/>
                  </a:lnTo>
                  <a:lnTo>
                    <a:pt x="883" y="611"/>
                  </a:lnTo>
                  <a:lnTo>
                    <a:pt x="880" y="611"/>
                  </a:lnTo>
                  <a:lnTo>
                    <a:pt x="880" y="613"/>
                  </a:lnTo>
                  <a:lnTo>
                    <a:pt x="883" y="613"/>
                  </a:lnTo>
                  <a:lnTo>
                    <a:pt x="892" y="615"/>
                  </a:lnTo>
                  <a:lnTo>
                    <a:pt x="895" y="620"/>
                  </a:lnTo>
                  <a:lnTo>
                    <a:pt x="895" y="620"/>
                  </a:lnTo>
                  <a:lnTo>
                    <a:pt x="895" y="620"/>
                  </a:lnTo>
                  <a:lnTo>
                    <a:pt x="892" y="620"/>
                  </a:lnTo>
                  <a:lnTo>
                    <a:pt x="895" y="620"/>
                  </a:lnTo>
                  <a:lnTo>
                    <a:pt x="895" y="622"/>
                  </a:lnTo>
                  <a:lnTo>
                    <a:pt x="895" y="622"/>
                  </a:lnTo>
                  <a:lnTo>
                    <a:pt x="892" y="625"/>
                  </a:lnTo>
                  <a:lnTo>
                    <a:pt x="887" y="627"/>
                  </a:lnTo>
                  <a:lnTo>
                    <a:pt x="885" y="630"/>
                  </a:lnTo>
                  <a:lnTo>
                    <a:pt x="885" y="630"/>
                  </a:lnTo>
                  <a:lnTo>
                    <a:pt x="883" y="630"/>
                  </a:lnTo>
                  <a:lnTo>
                    <a:pt x="883" y="630"/>
                  </a:lnTo>
                  <a:lnTo>
                    <a:pt x="883" y="627"/>
                  </a:lnTo>
                  <a:lnTo>
                    <a:pt x="883" y="627"/>
                  </a:lnTo>
                  <a:lnTo>
                    <a:pt x="880" y="627"/>
                  </a:lnTo>
                  <a:lnTo>
                    <a:pt x="883" y="625"/>
                  </a:lnTo>
                  <a:lnTo>
                    <a:pt x="883" y="625"/>
                  </a:lnTo>
                  <a:lnTo>
                    <a:pt x="883" y="625"/>
                  </a:lnTo>
                  <a:lnTo>
                    <a:pt x="883" y="622"/>
                  </a:lnTo>
                  <a:lnTo>
                    <a:pt x="883" y="622"/>
                  </a:lnTo>
                  <a:lnTo>
                    <a:pt x="883" y="622"/>
                  </a:lnTo>
                  <a:lnTo>
                    <a:pt x="883" y="620"/>
                  </a:lnTo>
                  <a:lnTo>
                    <a:pt x="883" y="620"/>
                  </a:lnTo>
                  <a:lnTo>
                    <a:pt x="883" y="618"/>
                  </a:lnTo>
                  <a:lnTo>
                    <a:pt x="883" y="618"/>
                  </a:lnTo>
                  <a:lnTo>
                    <a:pt x="883" y="618"/>
                  </a:lnTo>
                  <a:lnTo>
                    <a:pt x="880" y="615"/>
                  </a:lnTo>
                  <a:lnTo>
                    <a:pt x="880" y="615"/>
                  </a:lnTo>
                  <a:lnTo>
                    <a:pt x="878" y="615"/>
                  </a:lnTo>
                  <a:lnTo>
                    <a:pt x="878" y="618"/>
                  </a:lnTo>
                  <a:lnTo>
                    <a:pt x="876" y="618"/>
                  </a:lnTo>
                  <a:lnTo>
                    <a:pt x="876" y="618"/>
                  </a:lnTo>
                  <a:lnTo>
                    <a:pt x="876" y="620"/>
                  </a:lnTo>
                  <a:lnTo>
                    <a:pt x="873" y="620"/>
                  </a:lnTo>
                  <a:lnTo>
                    <a:pt x="873" y="622"/>
                  </a:lnTo>
                  <a:lnTo>
                    <a:pt x="873" y="622"/>
                  </a:lnTo>
                  <a:lnTo>
                    <a:pt x="871" y="622"/>
                  </a:lnTo>
                  <a:lnTo>
                    <a:pt x="868" y="622"/>
                  </a:lnTo>
                  <a:lnTo>
                    <a:pt x="868" y="622"/>
                  </a:lnTo>
                  <a:lnTo>
                    <a:pt x="868" y="622"/>
                  </a:lnTo>
                  <a:lnTo>
                    <a:pt x="866" y="625"/>
                  </a:lnTo>
                  <a:lnTo>
                    <a:pt x="864" y="627"/>
                  </a:lnTo>
                  <a:lnTo>
                    <a:pt x="864" y="627"/>
                  </a:lnTo>
                  <a:lnTo>
                    <a:pt x="864" y="627"/>
                  </a:lnTo>
                  <a:lnTo>
                    <a:pt x="864" y="627"/>
                  </a:lnTo>
                  <a:lnTo>
                    <a:pt x="864" y="625"/>
                  </a:lnTo>
                  <a:lnTo>
                    <a:pt x="864" y="625"/>
                  </a:lnTo>
                  <a:lnTo>
                    <a:pt x="864" y="625"/>
                  </a:lnTo>
                  <a:lnTo>
                    <a:pt x="866" y="625"/>
                  </a:lnTo>
                  <a:lnTo>
                    <a:pt x="866" y="625"/>
                  </a:lnTo>
                  <a:lnTo>
                    <a:pt x="866" y="625"/>
                  </a:lnTo>
                  <a:lnTo>
                    <a:pt x="866" y="625"/>
                  </a:lnTo>
                  <a:lnTo>
                    <a:pt x="866" y="625"/>
                  </a:lnTo>
                  <a:lnTo>
                    <a:pt x="866" y="625"/>
                  </a:lnTo>
                  <a:lnTo>
                    <a:pt x="866" y="625"/>
                  </a:lnTo>
                  <a:lnTo>
                    <a:pt x="866" y="622"/>
                  </a:lnTo>
                  <a:lnTo>
                    <a:pt x="866" y="622"/>
                  </a:lnTo>
                  <a:lnTo>
                    <a:pt x="866" y="622"/>
                  </a:lnTo>
                  <a:lnTo>
                    <a:pt x="866" y="622"/>
                  </a:lnTo>
                  <a:lnTo>
                    <a:pt x="868" y="622"/>
                  </a:lnTo>
                  <a:lnTo>
                    <a:pt x="868" y="622"/>
                  </a:lnTo>
                  <a:lnTo>
                    <a:pt x="868" y="622"/>
                  </a:lnTo>
                  <a:lnTo>
                    <a:pt x="871" y="620"/>
                  </a:lnTo>
                  <a:lnTo>
                    <a:pt x="871" y="620"/>
                  </a:lnTo>
                  <a:lnTo>
                    <a:pt x="871" y="618"/>
                  </a:lnTo>
                  <a:lnTo>
                    <a:pt x="871" y="618"/>
                  </a:lnTo>
                  <a:lnTo>
                    <a:pt x="871" y="618"/>
                  </a:lnTo>
                  <a:lnTo>
                    <a:pt x="871" y="618"/>
                  </a:lnTo>
                  <a:lnTo>
                    <a:pt x="871" y="618"/>
                  </a:lnTo>
                  <a:lnTo>
                    <a:pt x="871" y="618"/>
                  </a:lnTo>
                  <a:lnTo>
                    <a:pt x="871" y="615"/>
                  </a:lnTo>
                  <a:lnTo>
                    <a:pt x="871" y="615"/>
                  </a:lnTo>
                  <a:lnTo>
                    <a:pt x="871" y="615"/>
                  </a:lnTo>
                  <a:lnTo>
                    <a:pt x="871" y="613"/>
                  </a:lnTo>
                  <a:lnTo>
                    <a:pt x="871" y="613"/>
                  </a:lnTo>
                  <a:lnTo>
                    <a:pt x="868" y="613"/>
                  </a:lnTo>
                  <a:lnTo>
                    <a:pt x="868" y="613"/>
                  </a:lnTo>
                  <a:lnTo>
                    <a:pt x="868" y="613"/>
                  </a:lnTo>
                  <a:lnTo>
                    <a:pt x="866" y="613"/>
                  </a:lnTo>
                  <a:lnTo>
                    <a:pt x="866" y="613"/>
                  </a:lnTo>
                  <a:lnTo>
                    <a:pt x="866" y="611"/>
                  </a:lnTo>
                  <a:lnTo>
                    <a:pt x="861" y="611"/>
                  </a:lnTo>
                  <a:lnTo>
                    <a:pt x="859" y="611"/>
                  </a:lnTo>
                  <a:lnTo>
                    <a:pt x="859" y="608"/>
                  </a:lnTo>
                  <a:lnTo>
                    <a:pt x="859" y="608"/>
                  </a:lnTo>
                  <a:lnTo>
                    <a:pt x="861" y="606"/>
                  </a:lnTo>
                  <a:lnTo>
                    <a:pt x="861" y="606"/>
                  </a:lnTo>
                  <a:lnTo>
                    <a:pt x="859" y="603"/>
                  </a:lnTo>
                  <a:lnTo>
                    <a:pt x="859" y="603"/>
                  </a:lnTo>
                  <a:lnTo>
                    <a:pt x="857" y="606"/>
                  </a:lnTo>
                  <a:lnTo>
                    <a:pt x="857" y="606"/>
                  </a:lnTo>
                  <a:lnTo>
                    <a:pt x="854" y="606"/>
                  </a:lnTo>
                  <a:lnTo>
                    <a:pt x="854" y="606"/>
                  </a:lnTo>
                  <a:lnTo>
                    <a:pt x="854" y="606"/>
                  </a:lnTo>
                  <a:lnTo>
                    <a:pt x="854" y="606"/>
                  </a:lnTo>
                  <a:lnTo>
                    <a:pt x="854" y="606"/>
                  </a:lnTo>
                  <a:lnTo>
                    <a:pt x="854" y="603"/>
                  </a:lnTo>
                  <a:lnTo>
                    <a:pt x="852" y="603"/>
                  </a:lnTo>
                  <a:lnTo>
                    <a:pt x="852" y="601"/>
                  </a:lnTo>
                  <a:lnTo>
                    <a:pt x="852" y="603"/>
                  </a:lnTo>
                  <a:lnTo>
                    <a:pt x="852" y="606"/>
                  </a:lnTo>
                  <a:lnTo>
                    <a:pt x="852" y="606"/>
                  </a:lnTo>
                  <a:lnTo>
                    <a:pt x="854" y="608"/>
                  </a:lnTo>
                  <a:lnTo>
                    <a:pt x="852" y="608"/>
                  </a:lnTo>
                  <a:lnTo>
                    <a:pt x="850" y="611"/>
                  </a:lnTo>
                  <a:lnTo>
                    <a:pt x="850" y="611"/>
                  </a:lnTo>
                  <a:lnTo>
                    <a:pt x="850" y="611"/>
                  </a:lnTo>
                  <a:lnTo>
                    <a:pt x="850" y="611"/>
                  </a:lnTo>
                  <a:lnTo>
                    <a:pt x="850" y="611"/>
                  </a:lnTo>
                  <a:lnTo>
                    <a:pt x="847" y="611"/>
                  </a:lnTo>
                  <a:lnTo>
                    <a:pt x="850" y="613"/>
                  </a:lnTo>
                  <a:lnTo>
                    <a:pt x="850" y="615"/>
                  </a:lnTo>
                  <a:lnTo>
                    <a:pt x="850" y="615"/>
                  </a:lnTo>
                  <a:lnTo>
                    <a:pt x="847" y="615"/>
                  </a:lnTo>
                  <a:lnTo>
                    <a:pt x="845" y="618"/>
                  </a:lnTo>
                  <a:lnTo>
                    <a:pt x="845" y="618"/>
                  </a:lnTo>
                  <a:lnTo>
                    <a:pt x="842" y="618"/>
                  </a:lnTo>
                  <a:lnTo>
                    <a:pt x="842" y="620"/>
                  </a:lnTo>
                  <a:lnTo>
                    <a:pt x="840" y="620"/>
                  </a:lnTo>
                  <a:lnTo>
                    <a:pt x="840" y="620"/>
                  </a:lnTo>
                  <a:lnTo>
                    <a:pt x="840" y="620"/>
                  </a:lnTo>
                  <a:lnTo>
                    <a:pt x="840" y="620"/>
                  </a:lnTo>
                  <a:lnTo>
                    <a:pt x="838" y="622"/>
                  </a:lnTo>
                  <a:lnTo>
                    <a:pt x="838" y="622"/>
                  </a:lnTo>
                  <a:lnTo>
                    <a:pt x="838" y="620"/>
                  </a:lnTo>
                  <a:lnTo>
                    <a:pt x="835" y="620"/>
                  </a:lnTo>
                  <a:lnTo>
                    <a:pt x="835" y="622"/>
                  </a:lnTo>
                  <a:lnTo>
                    <a:pt x="835" y="622"/>
                  </a:lnTo>
                  <a:lnTo>
                    <a:pt x="835" y="625"/>
                  </a:lnTo>
                  <a:lnTo>
                    <a:pt x="835" y="625"/>
                  </a:lnTo>
                  <a:lnTo>
                    <a:pt x="840" y="627"/>
                  </a:lnTo>
                  <a:lnTo>
                    <a:pt x="840" y="627"/>
                  </a:lnTo>
                  <a:lnTo>
                    <a:pt x="842" y="627"/>
                  </a:lnTo>
                  <a:lnTo>
                    <a:pt x="842" y="625"/>
                  </a:lnTo>
                  <a:lnTo>
                    <a:pt x="847" y="625"/>
                  </a:lnTo>
                  <a:lnTo>
                    <a:pt x="847" y="625"/>
                  </a:lnTo>
                  <a:lnTo>
                    <a:pt x="847" y="627"/>
                  </a:lnTo>
                  <a:lnTo>
                    <a:pt x="847" y="627"/>
                  </a:lnTo>
                  <a:lnTo>
                    <a:pt x="847" y="627"/>
                  </a:lnTo>
                  <a:lnTo>
                    <a:pt x="847" y="627"/>
                  </a:lnTo>
                  <a:lnTo>
                    <a:pt x="847" y="627"/>
                  </a:lnTo>
                  <a:lnTo>
                    <a:pt x="845" y="627"/>
                  </a:lnTo>
                  <a:lnTo>
                    <a:pt x="845" y="630"/>
                  </a:lnTo>
                  <a:lnTo>
                    <a:pt x="845" y="630"/>
                  </a:lnTo>
                  <a:lnTo>
                    <a:pt x="845" y="630"/>
                  </a:lnTo>
                  <a:lnTo>
                    <a:pt x="845" y="630"/>
                  </a:lnTo>
                  <a:lnTo>
                    <a:pt x="845" y="630"/>
                  </a:lnTo>
                  <a:lnTo>
                    <a:pt x="842" y="630"/>
                  </a:lnTo>
                  <a:lnTo>
                    <a:pt x="842" y="630"/>
                  </a:lnTo>
                  <a:lnTo>
                    <a:pt x="842" y="632"/>
                  </a:lnTo>
                  <a:lnTo>
                    <a:pt x="842" y="632"/>
                  </a:lnTo>
                  <a:lnTo>
                    <a:pt x="842" y="634"/>
                  </a:lnTo>
                  <a:lnTo>
                    <a:pt x="845" y="634"/>
                  </a:lnTo>
                  <a:lnTo>
                    <a:pt x="845" y="637"/>
                  </a:lnTo>
                  <a:lnTo>
                    <a:pt x="845" y="637"/>
                  </a:lnTo>
                  <a:lnTo>
                    <a:pt x="850" y="641"/>
                  </a:lnTo>
                  <a:lnTo>
                    <a:pt x="852" y="641"/>
                  </a:lnTo>
                  <a:lnTo>
                    <a:pt x="852" y="641"/>
                  </a:lnTo>
                  <a:lnTo>
                    <a:pt x="852" y="641"/>
                  </a:lnTo>
                  <a:lnTo>
                    <a:pt x="854" y="639"/>
                  </a:lnTo>
                  <a:lnTo>
                    <a:pt x="854" y="641"/>
                  </a:lnTo>
                  <a:lnTo>
                    <a:pt x="854" y="641"/>
                  </a:lnTo>
                  <a:lnTo>
                    <a:pt x="854" y="641"/>
                  </a:lnTo>
                  <a:lnTo>
                    <a:pt x="854" y="641"/>
                  </a:lnTo>
                  <a:lnTo>
                    <a:pt x="854" y="644"/>
                  </a:lnTo>
                  <a:lnTo>
                    <a:pt x="854" y="644"/>
                  </a:lnTo>
                  <a:lnTo>
                    <a:pt x="854" y="644"/>
                  </a:lnTo>
                  <a:lnTo>
                    <a:pt x="854" y="646"/>
                  </a:lnTo>
                  <a:lnTo>
                    <a:pt x="857" y="646"/>
                  </a:lnTo>
                  <a:lnTo>
                    <a:pt x="857" y="648"/>
                  </a:lnTo>
                  <a:lnTo>
                    <a:pt x="859" y="648"/>
                  </a:lnTo>
                  <a:lnTo>
                    <a:pt x="859" y="648"/>
                  </a:lnTo>
                  <a:lnTo>
                    <a:pt x="859" y="651"/>
                  </a:lnTo>
                  <a:lnTo>
                    <a:pt x="859" y="651"/>
                  </a:lnTo>
                  <a:lnTo>
                    <a:pt x="859" y="651"/>
                  </a:lnTo>
                  <a:lnTo>
                    <a:pt x="859" y="651"/>
                  </a:lnTo>
                  <a:lnTo>
                    <a:pt x="859" y="653"/>
                  </a:lnTo>
                  <a:lnTo>
                    <a:pt x="859" y="653"/>
                  </a:lnTo>
                  <a:lnTo>
                    <a:pt x="859" y="653"/>
                  </a:lnTo>
                  <a:lnTo>
                    <a:pt x="859" y="656"/>
                  </a:lnTo>
                  <a:lnTo>
                    <a:pt x="859" y="656"/>
                  </a:lnTo>
                  <a:lnTo>
                    <a:pt x="861" y="656"/>
                  </a:lnTo>
                  <a:lnTo>
                    <a:pt x="861" y="658"/>
                  </a:lnTo>
                  <a:lnTo>
                    <a:pt x="866" y="660"/>
                  </a:lnTo>
                  <a:lnTo>
                    <a:pt x="866" y="660"/>
                  </a:lnTo>
                  <a:lnTo>
                    <a:pt x="868" y="663"/>
                  </a:lnTo>
                  <a:lnTo>
                    <a:pt x="866" y="663"/>
                  </a:lnTo>
                  <a:lnTo>
                    <a:pt x="866" y="663"/>
                  </a:lnTo>
                  <a:lnTo>
                    <a:pt x="866" y="663"/>
                  </a:lnTo>
                  <a:lnTo>
                    <a:pt x="868" y="663"/>
                  </a:lnTo>
                  <a:lnTo>
                    <a:pt x="868" y="663"/>
                  </a:lnTo>
                  <a:lnTo>
                    <a:pt x="868" y="663"/>
                  </a:lnTo>
                  <a:lnTo>
                    <a:pt x="868" y="663"/>
                  </a:lnTo>
                  <a:lnTo>
                    <a:pt x="866" y="663"/>
                  </a:lnTo>
                  <a:lnTo>
                    <a:pt x="864" y="665"/>
                  </a:lnTo>
                  <a:lnTo>
                    <a:pt x="864" y="667"/>
                  </a:lnTo>
                  <a:lnTo>
                    <a:pt x="864" y="667"/>
                  </a:lnTo>
                  <a:lnTo>
                    <a:pt x="866" y="670"/>
                  </a:lnTo>
                  <a:lnTo>
                    <a:pt x="866" y="672"/>
                  </a:lnTo>
                  <a:lnTo>
                    <a:pt x="866" y="672"/>
                  </a:lnTo>
                  <a:lnTo>
                    <a:pt x="873" y="675"/>
                  </a:lnTo>
                  <a:lnTo>
                    <a:pt x="880" y="677"/>
                  </a:lnTo>
                  <a:lnTo>
                    <a:pt x="890" y="675"/>
                  </a:lnTo>
                  <a:lnTo>
                    <a:pt x="897" y="675"/>
                  </a:lnTo>
                  <a:lnTo>
                    <a:pt x="906" y="670"/>
                  </a:lnTo>
                  <a:lnTo>
                    <a:pt x="909" y="670"/>
                  </a:lnTo>
                  <a:lnTo>
                    <a:pt x="909" y="667"/>
                  </a:lnTo>
                  <a:lnTo>
                    <a:pt x="909" y="667"/>
                  </a:lnTo>
                  <a:lnTo>
                    <a:pt x="911" y="670"/>
                  </a:lnTo>
                  <a:lnTo>
                    <a:pt x="913" y="670"/>
                  </a:lnTo>
                  <a:lnTo>
                    <a:pt x="916" y="670"/>
                  </a:lnTo>
                  <a:lnTo>
                    <a:pt x="916" y="667"/>
                  </a:lnTo>
                  <a:lnTo>
                    <a:pt x="916" y="667"/>
                  </a:lnTo>
                  <a:lnTo>
                    <a:pt x="916" y="667"/>
                  </a:lnTo>
                  <a:lnTo>
                    <a:pt x="916" y="665"/>
                  </a:lnTo>
                  <a:lnTo>
                    <a:pt x="916" y="665"/>
                  </a:lnTo>
                  <a:lnTo>
                    <a:pt x="916" y="663"/>
                  </a:lnTo>
                  <a:lnTo>
                    <a:pt x="916" y="663"/>
                  </a:lnTo>
                  <a:lnTo>
                    <a:pt x="916" y="663"/>
                  </a:lnTo>
                  <a:lnTo>
                    <a:pt x="916" y="660"/>
                  </a:lnTo>
                  <a:lnTo>
                    <a:pt x="918" y="660"/>
                  </a:lnTo>
                  <a:lnTo>
                    <a:pt x="918" y="658"/>
                  </a:lnTo>
                  <a:lnTo>
                    <a:pt x="918" y="658"/>
                  </a:lnTo>
                  <a:lnTo>
                    <a:pt x="918" y="656"/>
                  </a:lnTo>
                  <a:lnTo>
                    <a:pt x="916" y="653"/>
                  </a:lnTo>
                  <a:lnTo>
                    <a:pt x="913" y="653"/>
                  </a:lnTo>
                  <a:lnTo>
                    <a:pt x="911" y="651"/>
                  </a:lnTo>
                  <a:lnTo>
                    <a:pt x="916" y="653"/>
                  </a:lnTo>
                  <a:lnTo>
                    <a:pt x="916" y="653"/>
                  </a:lnTo>
                  <a:lnTo>
                    <a:pt x="916" y="653"/>
                  </a:lnTo>
                  <a:lnTo>
                    <a:pt x="916" y="651"/>
                  </a:lnTo>
                  <a:lnTo>
                    <a:pt x="916" y="651"/>
                  </a:lnTo>
                  <a:lnTo>
                    <a:pt x="916" y="651"/>
                  </a:lnTo>
                  <a:lnTo>
                    <a:pt x="916" y="651"/>
                  </a:lnTo>
                  <a:lnTo>
                    <a:pt x="916" y="651"/>
                  </a:lnTo>
                  <a:lnTo>
                    <a:pt x="916" y="648"/>
                  </a:lnTo>
                  <a:lnTo>
                    <a:pt x="916" y="648"/>
                  </a:lnTo>
                  <a:lnTo>
                    <a:pt x="916" y="648"/>
                  </a:lnTo>
                  <a:lnTo>
                    <a:pt x="916" y="648"/>
                  </a:lnTo>
                  <a:lnTo>
                    <a:pt x="916" y="648"/>
                  </a:lnTo>
                  <a:lnTo>
                    <a:pt x="916" y="648"/>
                  </a:lnTo>
                  <a:lnTo>
                    <a:pt x="916" y="648"/>
                  </a:lnTo>
                  <a:lnTo>
                    <a:pt x="916" y="648"/>
                  </a:lnTo>
                  <a:lnTo>
                    <a:pt x="916" y="648"/>
                  </a:lnTo>
                  <a:lnTo>
                    <a:pt x="916" y="648"/>
                  </a:lnTo>
                  <a:lnTo>
                    <a:pt x="916" y="648"/>
                  </a:lnTo>
                  <a:lnTo>
                    <a:pt x="916" y="648"/>
                  </a:lnTo>
                  <a:lnTo>
                    <a:pt x="918" y="648"/>
                  </a:lnTo>
                  <a:lnTo>
                    <a:pt x="918" y="648"/>
                  </a:lnTo>
                  <a:lnTo>
                    <a:pt x="918" y="646"/>
                  </a:lnTo>
                  <a:lnTo>
                    <a:pt x="918" y="646"/>
                  </a:lnTo>
                  <a:lnTo>
                    <a:pt x="918" y="646"/>
                  </a:lnTo>
                  <a:lnTo>
                    <a:pt x="921" y="646"/>
                  </a:lnTo>
                  <a:lnTo>
                    <a:pt x="921" y="646"/>
                  </a:lnTo>
                  <a:lnTo>
                    <a:pt x="921" y="646"/>
                  </a:lnTo>
                  <a:lnTo>
                    <a:pt x="921" y="646"/>
                  </a:lnTo>
                  <a:lnTo>
                    <a:pt x="921" y="646"/>
                  </a:lnTo>
                  <a:lnTo>
                    <a:pt x="921" y="644"/>
                  </a:lnTo>
                  <a:lnTo>
                    <a:pt x="921" y="644"/>
                  </a:lnTo>
                  <a:lnTo>
                    <a:pt x="921" y="644"/>
                  </a:lnTo>
                  <a:lnTo>
                    <a:pt x="921" y="644"/>
                  </a:lnTo>
                  <a:lnTo>
                    <a:pt x="923" y="644"/>
                  </a:lnTo>
                  <a:lnTo>
                    <a:pt x="923" y="644"/>
                  </a:lnTo>
                  <a:lnTo>
                    <a:pt x="923" y="641"/>
                  </a:lnTo>
                  <a:lnTo>
                    <a:pt x="923" y="641"/>
                  </a:lnTo>
                  <a:lnTo>
                    <a:pt x="923" y="641"/>
                  </a:lnTo>
                  <a:lnTo>
                    <a:pt x="923" y="641"/>
                  </a:lnTo>
                  <a:lnTo>
                    <a:pt x="925" y="637"/>
                  </a:lnTo>
                  <a:lnTo>
                    <a:pt x="925" y="637"/>
                  </a:lnTo>
                  <a:lnTo>
                    <a:pt x="925" y="637"/>
                  </a:lnTo>
                  <a:lnTo>
                    <a:pt x="925" y="634"/>
                  </a:lnTo>
                  <a:lnTo>
                    <a:pt x="928" y="634"/>
                  </a:lnTo>
                  <a:lnTo>
                    <a:pt x="928" y="632"/>
                  </a:lnTo>
                  <a:lnTo>
                    <a:pt x="928" y="632"/>
                  </a:lnTo>
                  <a:lnTo>
                    <a:pt x="928" y="632"/>
                  </a:lnTo>
                  <a:lnTo>
                    <a:pt x="930" y="632"/>
                  </a:lnTo>
                  <a:lnTo>
                    <a:pt x="932" y="632"/>
                  </a:lnTo>
                  <a:lnTo>
                    <a:pt x="932" y="630"/>
                  </a:lnTo>
                  <a:lnTo>
                    <a:pt x="932" y="630"/>
                  </a:lnTo>
                  <a:lnTo>
                    <a:pt x="932" y="630"/>
                  </a:lnTo>
                  <a:lnTo>
                    <a:pt x="932" y="627"/>
                  </a:lnTo>
                  <a:lnTo>
                    <a:pt x="930" y="627"/>
                  </a:lnTo>
                  <a:lnTo>
                    <a:pt x="932" y="627"/>
                  </a:lnTo>
                  <a:lnTo>
                    <a:pt x="932" y="627"/>
                  </a:lnTo>
                  <a:lnTo>
                    <a:pt x="932" y="630"/>
                  </a:lnTo>
                  <a:lnTo>
                    <a:pt x="932" y="630"/>
                  </a:lnTo>
                  <a:lnTo>
                    <a:pt x="932" y="630"/>
                  </a:lnTo>
                  <a:lnTo>
                    <a:pt x="937" y="630"/>
                  </a:lnTo>
                  <a:lnTo>
                    <a:pt x="937" y="627"/>
                  </a:lnTo>
                  <a:lnTo>
                    <a:pt x="937" y="627"/>
                  </a:lnTo>
                  <a:lnTo>
                    <a:pt x="939" y="630"/>
                  </a:lnTo>
                  <a:lnTo>
                    <a:pt x="937" y="630"/>
                  </a:lnTo>
                  <a:lnTo>
                    <a:pt x="937" y="630"/>
                  </a:lnTo>
                  <a:lnTo>
                    <a:pt x="937" y="630"/>
                  </a:lnTo>
                  <a:lnTo>
                    <a:pt x="937" y="630"/>
                  </a:lnTo>
                  <a:lnTo>
                    <a:pt x="937" y="632"/>
                  </a:lnTo>
                  <a:lnTo>
                    <a:pt x="932" y="632"/>
                  </a:lnTo>
                  <a:lnTo>
                    <a:pt x="932" y="632"/>
                  </a:lnTo>
                  <a:lnTo>
                    <a:pt x="932" y="632"/>
                  </a:lnTo>
                  <a:lnTo>
                    <a:pt x="930" y="634"/>
                  </a:lnTo>
                  <a:lnTo>
                    <a:pt x="928" y="634"/>
                  </a:lnTo>
                  <a:lnTo>
                    <a:pt x="928" y="634"/>
                  </a:lnTo>
                  <a:lnTo>
                    <a:pt x="928" y="634"/>
                  </a:lnTo>
                  <a:lnTo>
                    <a:pt x="928" y="637"/>
                  </a:lnTo>
                  <a:lnTo>
                    <a:pt x="928" y="637"/>
                  </a:lnTo>
                  <a:lnTo>
                    <a:pt x="928" y="637"/>
                  </a:lnTo>
                  <a:lnTo>
                    <a:pt x="928" y="637"/>
                  </a:lnTo>
                  <a:lnTo>
                    <a:pt x="928" y="639"/>
                  </a:lnTo>
                  <a:lnTo>
                    <a:pt x="928" y="639"/>
                  </a:lnTo>
                  <a:lnTo>
                    <a:pt x="928" y="639"/>
                  </a:lnTo>
                  <a:lnTo>
                    <a:pt x="925" y="641"/>
                  </a:lnTo>
                  <a:lnTo>
                    <a:pt x="925" y="641"/>
                  </a:lnTo>
                  <a:lnTo>
                    <a:pt x="925" y="641"/>
                  </a:lnTo>
                  <a:lnTo>
                    <a:pt x="925" y="644"/>
                  </a:lnTo>
                  <a:lnTo>
                    <a:pt x="923" y="646"/>
                  </a:lnTo>
                  <a:lnTo>
                    <a:pt x="921" y="648"/>
                  </a:lnTo>
                  <a:lnTo>
                    <a:pt x="921" y="648"/>
                  </a:lnTo>
                  <a:lnTo>
                    <a:pt x="918" y="651"/>
                  </a:lnTo>
                  <a:lnTo>
                    <a:pt x="918" y="651"/>
                  </a:lnTo>
                  <a:lnTo>
                    <a:pt x="921" y="653"/>
                  </a:lnTo>
                  <a:lnTo>
                    <a:pt x="921" y="653"/>
                  </a:lnTo>
                  <a:lnTo>
                    <a:pt x="921" y="656"/>
                  </a:lnTo>
                  <a:lnTo>
                    <a:pt x="923" y="656"/>
                  </a:lnTo>
                  <a:lnTo>
                    <a:pt x="923" y="656"/>
                  </a:lnTo>
                  <a:lnTo>
                    <a:pt x="923" y="656"/>
                  </a:lnTo>
                  <a:lnTo>
                    <a:pt x="921" y="658"/>
                  </a:lnTo>
                  <a:lnTo>
                    <a:pt x="921" y="658"/>
                  </a:lnTo>
                  <a:lnTo>
                    <a:pt x="921" y="658"/>
                  </a:lnTo>
                  <a:lnTo>
                    <a:pt x="921" y="658"/>
                  </a:lnTo>
                  <a:lnTo>
                    <a:pt x="921" y="658"/>
                  </a:lnTo>
                  <a:lnTo>
                    <a:pt x="921" y="658"/>
                  </a:lnTo>
                  <a:lnTo>
                    <a:pt x="921" y="660"/>
                  </a:lnTo>
                  <a:lnTo>
                    <a:pt x="921" y="660"/>
                  </a:lnTo>
                  <a:lnTo>
                    <a:pt x="921" y="660"/>
                  </a:lnTo>
                  <a:lnTo>
                    <a:pt x="923" y="660"/>
                  </a:lnTo>
                  <a:lnTo>
                    <a:pt x="923" y="660"/>
                  </a:lnTo>
                  <a:lnTo>
                    <a:pt x="923" y="660"/>
                  </a:lnTo>
                  <a:lnTo>
                    <a:pt x="923" y="660"/>
                  </a:lnTo>
                  <a:lnTo>
                    <a:pt x="923" y="660"/>
                  </a:lnTo>
                  <a:lnTo>
                    <a:pt x="923" y="660"/>
                  </a:lnTo>
                  <a:lnTo>
                    <a:pt x="923" y="660"/>
                  </a:lnTo>
                  <a:lnTo>
                    <a:pt x="923" y="658"/>
                  </a:lnTo>
                  <a:lnTo>
                    <a:pt x="923" y="658"/>
                  </a:lnTo>
                  <a:lnTo>
                    <a:pt x="923" y="658"/>
                  </a:lnTo>
                  <a:lnTo>
                    <a:pt x="923" y="658"/>
                  </a:lnTo>
                  <a:lnTo>
                    <a:pt x="923" y="658"/>
                  </a:lnTo>
                  <a:lnTo>
                    <a:pt x="923" y="658"/>
                  </a:lnTo>
                  <a:lnTo>
                    <a:pt x="923" y="658"/>
                  </a:lnTo>
                  <a:lnTo>
                    <a:pt x="923" y="656"/>
                  </a:lnTo>
                  <a:lnTo>
                    <a:pt x="923" y="658"/>
                  </a:lnTo>
                  <a:lnTo>
                    <a:pt x="923" y="656"/>
                  </a:lnTo>
                  <a:lnTo>
                    <a:pt x="923" y="656"/>
                  </a:lnTo>
                  <a:lnTo>
                    <a:pt x="923" y="656"/>
                  </a:lnTo>
                  <a:lnTo>
                    <a:pt x="923" y="656"/>
                  </a:lnTo>
                  <a:lnTo>
                    <a:pt x="923" y="656"/>
                  </a:lnTo>
                  <a:lnTo>
                    <a:pt x="923" y="656"/>
                  </a:lnTo>
                  <a:lnTo>
                    <a:pt x="925" y="656"/>
                  </a:lnTo>
                  <a:lnTo>
                    <a:pt x="923" y="656"/>
                  </a:lnTo>
                  <a:lnTo>
                    <a:pt x="925" y="656"/>
                  </a:lnTo>
                  <a:lnTo>
                    <a:pt x="925" y="656"/>
                  </a:lnTo>
                  <a:lnTo>
                    <a:pt x="928" y="656"/>
                  </a:lnTo>
                  <a:lnTo>
                    <a:pt x="925" y="656"/>
                  </a:lnTo>
                  <a:lnTo>
                    <a:pt x="925" y="656"/>
                  </a:lnTo>
                  <a:lnTo>
                    <a:pt x="925" y="656"/>
                  </a:lnTo>
                  <a:lnTo>
                    <a:pt x="925" y="656"/>
                  </a:lnTo>
                  <a:lnTo>
                    <a:pt x="928" y="656"/>
                  </a:lnTo>
                  <a:lnTo>
                    <a:pt x="928" y="656"/>
                  </a:lnTo>
                  <a:lnTo>
                    <a:pt x="928" y="656"/>
                  </a:lnTo>
                  <a:lnTo>
                    <a:pt x="928" y="656"/>
                  </a:lnTo>
                  <a:lnTo>
                    <a:pt x="928" y="656"/>
                  </a:lnTo>
                  <a:lnTo>
                    <a:pt x="928" y="656"/>
                  </a:lnTo>
                  <a:lnTo>
                    <a:pt x="928" y="658"/>
                  </a:lnTo>
                  <a:lnTo>
                    <a:pt x="925" y="658"/>
                  </a:lnTo>
                  <a:lnTo>
                    <a:pt x="925" y="658"/>
                  </a:lnTo>
                  <a:lnTo>
                    <a:pt x="925" y="658"/>
                  </a:lnTo>
                  <a:lnTo>
                    <a:pt x="925" y="660"/>
                  </a:lnTo>
                  <a:lnTo>
                    <a:pt x="925" y="660"/>
                  </a:lnTo>
                  <a:lnTo>
                    <a:pt x="925" y="660"/>
                  </a:lnTo>
                  <a:lnTo>
                    <a:pt x="925" y="660"/>
                  </a:lnTo>
                  <a:lnTo>
                    <a:pt x="925" y="663"/>
                  </a:lnTo>
                  <a:lnTo>
                    <a:pt x="925" y="663"/>
                  </a:lnTo>
                  <a:lnTo>
                    <a:pt x="925" y="663"/>
                  </a:lnTo>
                  <a:lnTo>
                    <a:pt x="925" y="663"/>
                  </a:lnTo>
                  <a:lnTo>
                    <a:pt x="923" y="665"/>
                  </a:lnTo>
                  <a:lnTo>
                    <a:pt x="923" y="665"/>
                  </a:lnTo>
                  <a:lnTo>
                    <a:pt x="925" y="667"/>
                  </a:lnTo>
                  <a:lnTo>
                    <a:pt x="925" y="670"/>
                  </a:lnTo>
                  <a:lnTo>
                    <a:pt x="925" y="670"/>
                  </a:lnTo>
                  <a:lnTo>
                    <a:pt x="925" y="672"/>
                  </a:lnTo>
                  <a:lnTo>
                    <a:pt x="928" y="672"/>
                  </a:lnTo>
                  <a:lnTo>
                    <a:pt x="928" y="672"/>
                  </a:lnTo>
                  <a:lnTo>
                    <a:pt x="928" y="675"/>
                  </a:lnTo>
                  <a:lnTo>
                    <a:pt x="928" y="677"/>
                  </a:lnTo>
                  <a:lnTo>
                    <a:pt x="928" y="677"/>
                  </a:lnTo>
                  <a:lnTo>
                    <a:pt x="930" y="682"/>
                  </a:lnTo>
                  <a:lnTo>
                    <a:pt x="930" y="689"/>
                  </a:lnTo>
                  <a:lnTo>
                    <a:pt x="932" y="689"/>
                  </a:lnTo>
                  <a:lnTo>
                    <a:pt x="932" y="689"/>
                  </a:lnTo>
                  <a:lnTo>
                    <a:pt x="932" y="689"/>
                  </a:lnTo>
                  <a:lnTo>
                    <a:pt x="932" y="691"/>
                  </a:lnTo>
                  <a:lnTo>
                    <a:pt x="932" y="691"/>
                  </a:lnTo>
                  <a:lnTo>
                    <a:pt x="932" y="691"/>
                  </a:lnTo>
                  <a:lnTo>
                    <a:pt x="932" y="693"/>
                  </a:lnTo>
                  <a:lnTo>
                    <a:pt x="935" y="701"/>
                  </a:lnTo>
                  <a:lnTo>
                    <a:pt x="935" y="701"/>
                  </a:lnTo>
                  <a:lnTo>
                    <a:pt x="935" y="703"/>
                  </a:lnTo>
                  <a:lnTo>
                    <a:pt x="935" y="703"/>
                  </a:lnTo>
                  <a:lnTo>
                    <a:pt x="935" y="703"/>
                  </a:lnTo>
                  <a:lnTo>
                    <a:pt x="935" y="703"/>
                  </a:lnTo>
                  <a:lnTo>
                    <a:pt x="932" y="703"/>
                  </a:lnTo>
                  <a:lnTo>
                    <a:pt x="932" y="703"/>
                  </a:lnTo>
                  <a:lnTo>
                    <a:pt x="932" y="705"/>
                  </a:lnTo>
                  <a:lnTo>
                    <a:pt x="930" y="705"/>
                  </a:lnTo>
                  <a:lnTo>
                    <a:pt x="930" y="705"/>
                  </a:lnTo>
                  <a:lnTo>
                    <a:pt x="930" y="705"/>
                  </a:lnTo>
                  <a:lnTo>
                    <a:pt x="930" y="705"/>
                  </a:lnTo>
                  <a:lnTo>
                    <a:pt x="930" y="708"/>
                  </a:lnTo>
                  <a:lnTo>
                    <a:pt x="928" y="708"/>
                  </a:lnTo>
                  <a:lnTo>
                    <a:pt x="928" y="708"/>
                  </a:lnTo>
                  <a:lnTo>
                    <a:pt x="928" y="708"/>
                  </a:lnTo>
                  <a:lnTo>
                    <a:pt x="928" y="710"/>
                  </a:lnTo>
                  <a:lnTo>
                    <a:pt x="928" y="710"/>
                  </a:lnTo>
                  <a:lnTo>
                    <a:pt x="928" y="710"/>
                  </a:lnTo>
                  <a:lnTo>
                    <a:pt x="928" y="712"/>
                  </a:lnTo>
                  <a:lnTo>
                    <a:pt x="925" y="712"/>
                  </a:lnTo>
                  <a:lnTo>
                    <a:pt x="925" y="715"/>
                  </a:lnTo>
                  <a:lnTo>
                    <a:pt x="925" y="715"/>
                  </a:lnTo>
                  <a:lnTo>
                    <a:pt x="925" y="717"/>
                  </a:lnTo>
                  <a:lnTo>
                    <a:pt x="923" y="715"/>
                  </a:lnTo>
                  <a:lnTo>
                    <a:pt x="923" y="715"/>
                  </a:lnTo>
                  <a:lnTo>
                    <a:pt x="925" y="712"/>
                  </a:lnTo>
                  <a:lnTo>
                    <a:pt x="925" y="712"/>
                  </a:lnTo>
                  <a:lnTo>
                    <a:pt x="925" y="712"/>
                  </a:lnTo>
                  <a:lnTo>
                    <a:pt x="925" y="712"/>
                  </a:lnTo>
                  <a:lnTo>
                    <a:pt x="923" y="715"/>
                  </a:lnTo>
                  <a:lnTo>
                    <a:pt x="923" y="715"/>
                  </a:lnTo>
                  <a:lnTo>
                    <a:pt x="923" y="717"/>
                  </a:lnTo>
                  <a:lnTo>
                    <a:pt x="925" y="722"/>
                  </a:lnTo>
                  <a:lnTo>
                    <a:pt x="925" y="724"/>
                  </a:lnTo>
                  <a:lnTo>
                    <a:pt x="928" y="727"/>
                  </a:lnTo>
                  <a:lnTo>
                    <a:pt x="928" y="727"/>
                  </a:lnTo>
                  <a:lnTo>
                    <a:pt x="928" y="727"/>
                  </a:lnTo>
                  <a:lnTo>
                    <a:pt x="928" y="727"/>
                  </a:lnTo>
                  <a:lnTo>
                    <a:pt x="928" y="724"/>
                  </a:lnTo>
                  <a:lnTo>
                    <a:pt x="928" y="724"/>
                  </a:lnTo>
                  <a:lnTo>
                    <a:pt x="930" y="724"/>
                  </a:lnTo>
                  <a:lnTo>
                    <a:pt x="932" y="724"/>
                  </a:lnTo>
                  <a:lnTo>
                    <a:pt x="935" y="724"/>
                  </a:lnTo>
                  <a:lnTo>
                    <a:pt x="935" y="724"/>
                  </a:lnTo>
                  <a:lnTo>
                    <a:pt x="935" y="724"/>
                  </a:lnTo>
                  <a:lnTo>
                    <a:pt x="935" y="724"/>
                  </a:lnTo>
                  <a:lnTo>
                    <a:pt x="935" y="724"/>
                  </a:lnTo>
                  <a:lnTo>
                    <a:pt x="935" y="724"/>
                  </a:lnTo>
                  <a:lnTo>
                    <a:pt x="937" y="724"/>
                  </a:lnTo>
                  <a:lnTo>
                    <a:pt x="937" y="724"/>
                  </a:lnTo>
                  <a:lnTo>
                    <a:pt x="937" y="724"/>
                  </a:lnTo>
                  <a:lnTo>
                    <a:pt x="937" y="724"/>
                  </a:lnTo>
                  <a:lnTo>
                    <a:pt x="937" y="727"/>
                  </a:lnTo>
                  <a:lnTo>
                    <a:pt x="937" y="727"/>
                  </a:lnTo>
                  <a:lnTo>
                    <a:pt x="937" y="727"/>
                  </a:lnTo>
                  <a:lnTo>
                    <a:pt x="937" y="727"/>
                  </a:lnTo>
                  <a:lnTo>
                    <a:pt x="937" y="727"/>
                  </a:lnTo>
                  <a:lnTo>
                    <a:pt x="935" y="727"/>
                  </a:lnTo>
                  <a:lnTo>
                    <a:pt x="935" y="727"/>
                  </a:lnTo>
                  <a:lnTo>
                    <a:pt x="932" y="729"/>
                  </a:lnTo>
                  <a:lnTo>
                    <a:pt x="932" y="729"/>
                  </a:lnTo>
                  <a:lnTo>
                    <a:pt x="932" y="729"/>
                  </a:lnTo>
                  <a:lnTo>
                    <a:pt x="930" y="729"/>
                  </a:lnTo>
                  <a:lnTo>
                    <a:pt x="930" y="729"/>
                  </a:lnTo>
                  <a:lnTo>
                    <a:pt x="930" y="729"/>
                  </a:lnTo>
                  <a:lnTo>
                    <a:pt x="930" y="729"/>
                  </a:lnTo>
                  <a:lnTo>
                    <a:pt x="930" y="729"/>
                  </a:lnTo>
                  <a:lnTo>
                    <a:pt x="930" y="729"/>
                  </a:lnTo>
                  <a:lnTo>
                    <a:pt x="930" y="729"/>
                  </a:lnTo>
                  <a:lnTo>
                    <a:pt x="930" y="729"/>
                  </a:lnTo>
                  <a:lnTo>
                    <a:pt x="930" y="729"/>
                  </a:lnTo>
                  <a:lnTo>
                    <a:pt x="930" y="729"/>
                  </a:lnTo>
                  <a:lnTo>
                    <a:pt x="928" y="729"/>
                  </a:lnTo>
                  <a:lnTo>
                    <a:pt x="928" y="729"/>
                  </a:lnTo>
                  <a:lnTo>
                    <a:pt x="928" y="729"/>
                  </a:lnTo>
                  <a:lnTo>
                    <a:pt x="928" y="729"/>
                  </a:lnTo>
                  <a:lnTo>
                    <a:pt x="928" y="729"/>
                  </a:lnTo>
                  <a:lnTo>
                    <a:pt x="928" y="729"/>
                  </a:lnTo>
                  <a:lnTo>
                    <a:pt x="928" y="731"/>
                  </a:lnTo>
                  <a:lnTo>
                    <a:pt x="928" y="731"/>
                  </a:lnTo>
                  <a:lnTo>
                    <a:pt x="930" y="731"/>
                  </a:lnTo>
                  <a:lnTo>
                    <a:pt x="930" y="731"/>
                  </a:lnTo>
                  <a:lnTo>
                    <a:pt x="930" y="734"/>
                  </a:lnTo>
                  <a:lnTo>
                    <a:pt x="930" y="734"/>
                  </a:lnTo>
                  <a:lnTo>
                    <a:pt x="928" y="738"/>
                  </a:lnTo>
                  <a:lnTo>
                    <a:pt x="928" y="738"/>
                  </a:lnTo>
                  <a:lnTo>
                    <a:pt x="930" y="741"/>
                  </a:lnTo>
                  <a:lnTo>
                    <a:pt x="930" y="741"/>
                  </a:lnTo>
                  <a:lnTo>
                    <a:pt x="930" y="741"/>
                  </a:lnTo>
                  <a:lnTo>
                    <a:pt x="930" y="741"/>
                  </a:lnTo>
                  <a:lnTo>
                    <a:pt x="930" y="743"/>
                  </a:lnTo>
                  <a:lnTo>
                    <a:pt x="930" y="743"/>
                  </a:lnTo>
                  <a:lnTo>
                    <a:pt x="928" y="743"/>
                  </a:lnTo>
                  <a:lnTo>
                    <a:pt x="930" y="743"/>
                  </a:lnTo>
                  <a:lnTo>
                    <a:pt x="930" y="743"/>
                  </a:lnTo>
                  <a:lnTo>
                    <a:pt x="930" y="741"/>
                  </a:lnTo>
                  <a:lnTo>
                    <a:pt x="932" y="741"/>
                  </a:lnTo>
                  <a:lnTo>
                    <a:pt x="932" y="743"/>
                  </a:lnTo>
                  <a:lnTo>
                    <a:pt x="930" y="746"/>
                  </a:lnTo>
                  <a:lnTo>
                    <a:pt x="930" y="746"/>
                  </a:lnTo>
                  <a:lnTo>
                    <a:pt x="930" y="746"/>
                  </a:lnTo>
                  <a:lnTo>
                    <a:pt x="928" y="746"/>
                  </a:lnTo>
                  <a:lnTo>
                    <a:pt x="928" y="746"/>
                  </a:lnTo>
                  <a:lnTo>
                    <a:pt x="928" y="746"/>
                  </a:lnTo>
                  <a:lnTo>
                    <a:pt x="928" y="748"/>
                  </a:lnTo>
                  <a:lnTo>
                    <a:pt x="925" y="748"/>
                  </a:lnTo>
                  <a:lnTo>
                    <a:pt x="925" y="748"/>
                  </a:lnTo>
                  <a:lnTo>
                    <a:pt x="925" y="750"/>
                  </a:lnTo>
                  <a:lnTo>
                    <a:pt x="925" y="750"/>
                  </a:lnTo>
                  <a:lnTo>
                    <a:pt x="925" y="753"/>
                  </a:lnTo>
                  <a:lnTo>
                    <a:pt x="923" y="753"/>
                  </a:lnTo>
                  <a:lnTo>
                    <a:pt x="923" y="753"/>
                  </a:lnTo>
                  <a:lnTo>
                    <a:pt x="923" y="750"/>
                  </a:lnTo>
                  <a:lnTo>
                    <a:pt x="923" y="750"/>
                  </a:lnTo>
                  <a:lnTo>
                    <a:pt x="923" y="750"/>
                  </a:lnTo>
                  <a:lnTo>
                    <a:pt x="923" y="750"/>
                  </a:lnTo>
                  <a:lnTo>
                    <a:pt x="923" y="750"/>
                  </a:lnTo>
                  <a:lnTo>
                    <a:pt x="923" y="750"/>
                  </a:lnTo>
                  <a:lnTo>
                    <a:pt x="923" y="750"/>
                  </a:lnTo>
                  <a:lnTo>
                    <a:pt x="923" y="750"/>
                  </a:lnTo>
                  <a:lnTo>
                    <a:pt x="921" y="750"/>
                  </a:lnTo>
                  <a:lnTo>
                    <a:pt x="921" y="750"/>
                  </a:lnTo>
                  <a:lnTo>
                    <a:pt x="921" y="750"/>
                  </a:lnTo>
                  <a:lnTo>
                    <a:pt x="918" y="750"/>
                  </a:lnTo>
                  <a:lnTo>
                    <a:pt x="918" y="750"/>
                  </a:lnTo>
                  <a:lnTo>
                    <a:pt x="916" y="750"/>
                  </a:lnTo>
                  <a:lnTo>
                    <a:pt x="916" y="753"/>
                  </a:lnTo>
                  <a:lnTo>
                    <a:pt x="918" y="753"/>
                  </a:lnTo>
                  <a:lnTo>
                    <a:pt x="925" y="753"/>
                  </a:lnTo>
                  <a:lnTo>
                    <a:pt x="928" y="753"/>
                  </a:lnTo>
                  <a:lnTo>
                    <a:pt x="928" y="755"/>
                  </a:lnTo>
                  <a:lnTo>
                    <a:pt x="928" y="755"/>
                  </a:lnTo>
                  <a:lnTo>
                    <a:pt x="928" y="755"/>
                  </a:lnTo>
                  <a:lnTo>
                    <a:pt x="928" y="753"/>
                  </a:lnTo>
                  <a:lnTo>
                    <a:pt x="928" y="753"/>
                  </a:lnTo>
                  <a:lnTo>
                    <a:pt x="928" y="753"/>
                  </a:lnTo>
                  <a:lnTo>
                    <a:pt x="928" y="753"/>
                  </a:lnTo>
                  <a:lnTo>
                    <a:pt x="928" y="753"/>
                  </a:lnTo>
                  <a:lnTo>
                    <a:pt x="930" y="753"/>
                  </a:lnTo>
                  <a:lnTo>
                    <a:pt x="930" y="755"/>
                  </a:lnTo>
                  <a:lnTo>
                    <a:pt x="930" y="755"/>
                  </a:lnTo>
                  <a:lnTo>
                    <a:pt x="928" y="757"/>
                  </a:lnTo>
                  <a:lnTo>
                    <a:pt x="928" y="757"/>
                  </a:lnTo>
                  <a:lnTo>
                    <a:pt x="928" y="757"/>
                  </a:lnTo>
                  <a:lnTo>
                    <a:pt x="930" y="757"/>
                  </a:lnTo>
                  <a:lnTo>
                    <a:pt x="930" y="757"/>
                  </a:lnTo>
                  <a:lnTo>
                    <a:pt x="930" y="757"/>
                  </a:lnTo>
                  <a:lnTo>
                    <a:pt x="930" y="757"/>
                  </a:lnTo>
                  <a:lnTo>
                    <a:pt x="930" y="755"/>
                  </a:lnTo>
                  <a:lnTo>
                    <a:pt x="932" y="755"/>
                  </a:lnTo>
                  <a:lnTo>
                    <a:pt x="932" y="755"/>
                  </a:lnTo>
                  <a:lnTo>
                    <a:pt x="932" y="755"/>
                  </a:lnTo>
                  <a:lnTo>
                    <a:pt x="932" y="755"/>
                  </a:lnTo>
                  <a:lnTo>
                    <a:pt x="935" y="755"/>
                  </a:lnTo>
                  <a:lnTo>
                    <a:pt x="935" y="755"/>
                  </a:lnTo>
                  <a:lnTo>
                    <a:pt x="935" y="755"/>
                  </a:lnTo>
                  <a:lnTo>
                    <a:pt x="935" y="753"/>
                  </a:lnTo>
                  <a:lnTo>
                    <a:pt x="939" y="753"/>
                  </a:lnTo>
                  <a:lnTo>
                    <a:pt x="942" y="753"/>
                  </a:lnTo>
                  <a:lnTo>
                    <a:pt x="942" y="753"/>
                  </a:lnTo>
                  <a:lnTo>
                    <a:pt x="942" y="753"/>
                  </a:lnTo>
                  <a:lnTo>
                    <a:pt x="939" y="753"/>
                  </a:lnTo>
                  <a:lnTo>
                    <a:pt x="939" y="753"/>
                  </a:lnTo>
                  <a:lnTo>
                    <a:pt x="939" y="750"/>
                  </a:lnTo>
                  <a:lnTo>
                    <a:pt x="939" y="750"/>
                  </a:lnTo>
                  <a:lnTo>
                    <a:pt x="942" y="750"/>
                  </a:lnTo>
                  <a:lnTo>
                    <a:pt x="942" y="748"/>
                  </a:lnTo>
                  <a:lnTo>
                    <a:pt x="944" y="746"/>
                  </a:lnTo>
                  <a:lnTo>
                    <a:pt x="944" y="746"/>
                  </a:lnTo>
                  <a:lnTo>
                    <a:pt x="947" y="746"/>
                  </a:lnTo>
                  <a:lnTo>
                    <a:pt x="944" y="746"/>
                  </a:lnTo>
                  <a:lnTo>
                    <a:pt x="942" y="746"/>
                  </a:lnTo>
                  <a:lnTo>
                    <a:pt x="942" y="746"/>
                  </a:lnTo>
                  <a:lnTo>
                    <a:pt x="944" y="746"/>
                  </a:lnTo>
                  <a:lnTo>
                    <a:pt x="944" y="743"/>
                  </a:lnTo>
                  <a:lnTo>
                    <a:pt x="944" y="743"/>
                  </a:lnTo>
                  <a:lnTo>
                    <a:pt x="944" y="743"/>
                  </a:lnTo>
                  <a:lnTo>
                    <a:pt x="944" y="743"/>
                  </a:lnTo>
                  <a:lnTo>
                    <a:pt x="944" y="743"/>
                  </a:lnTo>
                  <a:lnTo>
                    <a:pt x="944" y="746"/>
                  </a:lnTo>
                  <a:lnTo>
                    <a:pt x="944" y="746"/>
                  </a:lnTo>
                  <a:lnTo>
                    <a:pt x="947" y="746"/>
                  </a:lnTo>
                  <a:lnTo>
                    <a:pt x="947" y="746"/>
                  </a:lnTo>
                  <a:lnTo>
                    <a:pt x="947" y="746"/>
                  </a:lnTo>
                  <a:lnTo>
                    <a:pt x="949" y="746"/>
                  </a:lnTo>
                  <a:lnTo>
                    <a:pt x="951" y="743"/>
                  </a:lnTo>
                  <a:lnTo>
                    <a:pt x="951" y="743"/>
                  </a:lnTo>
                  <a:lnTo>
                    <a:pt x="954" y="743"/>
                  </a:lnTo>
                  <a:lnTo>
                    <a:pt x="954" y="741"/>
                  </a:lnTo>
                  <a:lnTo>
                    <a:pt x="954" y="741"/>
                  </a:lnTo>
                  <a:lnTo>
                    <a:pt x="956" y="741"/>
                  </a:lnTo>
                  <a:lnTo>
                    <a:pt x="956" y="741"/>
                  </a:lnTo>
                  <a:lnTo>
                    <a:pt x="958" y="741"/>
                  </a:lnTo>
                  <a:lnTo>
                    <a:pt x="958" y="743"/>
                  </a:lnTo>
                  <a:lnTo>
                    <a:pt x="958" y="743"/>
                  </a:lnTo>
                  <a:lnTo>
                    <a:pt x="958" y="743"/>
                  </a:lnTo>
                  <a:lnTo>
                    <a:pt x="958" y="746"/>
                  </a:lnTo>
                  <a:lnTo>
                    <a:pt x="961" y="741"/>
                  </a:lnTo>
                  <a:lnTo>
                    <a:pt x="963" y="738"/>
                  </a:lnTo>
                  <a:lnTo>
                    <a:pt x="973" y="731"/>
                  </a:lnTo>
                  <a:lnTo>
                    <a:pt x="973" y="731"/>
                  </a:lnTo>
                  <a:lnTo>
                    <a:pt x="975" y="731"/>
                  </a:lnTo>
                  <a:lnTo>
                    <a:pt x="975" y="731"/>
                  </a:lnTo>
                  <a:lnTo>
                    <a:pt x="975" y="734"/>
                  </a:lnTo>
                  <a:lnTo>
                    <a:pt x="975" y="734"/>
                  </a:lnTo>
                  <a:lnTo>
                    <a:pt x="975" y="734"/>
                  </a:lnTo>
                  <a:lnTo>
                    <a:pt x="975" y="734"/>
                  </a:lnTo>
                  <a:lnTo>
                    <a:pt x="975" y="734"/>
                  </a:lnTo>
                  <a:lnTo>
                    <a:pt x="975" y="734"/>
                  </a:lnTo>
                  <a:lnTo>
                    <a:pt x="975" y="736"/>
                  </a:lnTo>
                  <a:lnTo>
                    <a:pt x="977" y="736"/>
                  </a:lnTo>
                  <a:lnTo>
                    <a:pt x="977" y="736"/>
                  </a:lnTo>
                  <a:lnTo>
                    <a:pt x="977" y="736"/>
                  </a:lnTo>
                  <a:lnTo>
                    <a:pt x="977" y="736"/>
                  </a:lnTo>
                  <a:lnTo>
                    <a:pt x="977" y="736"/>
                  </a:lnTo>
                  <a:lnTo>
                    <a:pt x="977" y="736"/>
                  </a:lnTo>
                  <a:lnTo>
                    <a:pt x="975" y="736"/>
                  </a:lnTo>
                  <a:lnTo>
                    <a:pt x="975" y="736"/>
                  </a:lnTo>
                  <a:lnTo>
                    <a:pt x="975" y="738"/>
                  </a:lnTo>
                  <a:lnTo>
                    <a:pt x="975" y="738"/>
                  </a:lnTo>
                  <a:lnTo>
                    <a:pt x="975" y="738"/>
                  </a:lnTo>
                  <a:lnTo>
                    <a:pt x="975" y="738"/>
                  </a:lnTo>
                  <a:lnTo>
                    <a:pt x="975" y="738"/>
                  </a:lnTo>
                  <a:lnTo>
                    <a:pt x="975" y="738"/>
                  </a:lnTo>
                  <a:lnTo>
                    <a:pt x="977" y="738"/>
                  </a:lnTo>
                  <a:lnTo>
                    <a:pt x="977" y="741"/>
                  </a:lnTo>
                  <a:lnTo>
                    <a:pt x="977" y="741"/>
                  </a:lnTo>
                  <a:lnTo>
                    <a:pt x="977" y="741"/>
                  </a:lnTo>
                  <a:lnTo>
                    <a:pt x="977" y="741"/>
                  </a:lnTo>
                  <a:lnTo>
                    <a:pt x="980" y="741"/>
                  </a:lnTo>
                  <a:lnTo>
                    <a:pt x="980" y="743"/>
                  </a:lnTo>
                  <a:lnTo>
                    <a:pt x="980" y="743"/>
                  </a:lnTo>
                  <a:lnTo>
                    <a:pt x="980" y="743"/>
                  </a:lnTo>
                  <a:lnTo>
                    <a:pt x="980" y="746"/>
                  </a:lnTo>
                  <a:lnTo>
                    <a:pt x="980" y="746"/>
                  </a:lnTo>
                  <a:lnTo>
                    <a:pt x="980" y="746"/>
                  </a:lnTo>
                  <a:lnTo>
                    <a:pt x="980" y="743"/>
                  </a:lnTo>
                  <a:lnTo>
                    <a:pt x="980" y="743"/>
                  </a:lnTo>
                  <a:lnTo>
                    <a:pt x="982" y="743"/>
                  </a:lnTo>
                  <a:lnTo>
                    <a:pt x="982" y="743"/>
                  </a:lnTo>
                  <a:lnTo>
                    <a:pt x="982" y="743"/>
                  </a:lnTo>
                  <a:lnTo>
                    <a:pt x="982" y="743"/>
                  </a:lnTo>
                  <a:lnTo>
                    <a:pt x="984" y="743"/>
                  </a:lnTo>
                  <a:lnTo>
                    <a:pt x="984" y="746"/>
                  </a:lnTo>
                  <a:lnTo>
                    <a:pt x="984" y="746"/>
                  </a:lnTo>
                  <a:lnTo>
                    <a:pt x="984" y="746"/>
                  </a:lnTo>
                  <a:lnTo>
                    <a:pt x="984" y="746"/>
                  </a:lnTo>
                  <a:lnTo>
                    <a:pt x="984" y="748"/>
                  </a:lnTo>
                  <a:lnTo>
                    <a:pt x="984" y="748"/>
                  </a:lnTo>
                  <a:lnTo>
                    <a:pt x="984" y="750"/>
                  </a:lnTo>
                  <a:lnTo>
                    <a:pt x="987" y="750"/>
                  </a:lnTo>
                  <a:lnTo>
                    <a:pt x="987" y="750"/>
                  </a:lnTo>
                  <a:lnTo>
                    <a:pt x="987" y="750"/>
                  </a:lnTo>
                  <a:lnTo>
                    <a:pt x="989" y="750"/>
                  </a:lnTo>
                  <a:lnTo>
                    <a:pt x="989" y="750"/>
                  </a:lnTo>
                  <a:lnTo>
                    <a:pt x="989" y="748"/>
                  </a:lnTo>
                  <a:lnTo>
                    <a:pt x="989" y="748"/>
                  </a:lnTo>
                  <a:lnTo>
                    <a:pt x="989" y="748"/>
                  </a:lnTo>
                  <a:lnTo>
                    <a:pt x="989" y="748"/>
                  </a:lnTo>
                  <a:lnTo>
                    <a:pt x="989" y="748"/>
                  </a:lnTo>
                  <a:lnTo>
                    <a:pt x="989" y="746"/>
                  </a:lnTo>
                  <a:lnTo>
                    <a:pt x="989" y="746"/>
                  </a:lnTo>
                  <a:lnTo>
                    <a:pt x="989" y="746"/>
                  </a:lnTo>
                  <a:lnTo>
                    <a:pt x="991" y="746"/>
                  </a:lnTo>
                  <a:lnTo>
                    <a:pt x="991" y="746"/>
                  </a:lnTo>
                  <a:lnTo>
                    <a:pt x="991" y="746"/>
                  </a:lnTo>
                  <a:lnTo>
                    <a:pt x="991" y="746"/>
                  </a:lnTo>
                  <a:lnTo>
                    <a:pt x="991" y="746"/>
                  </a:lnTo>
                  <a:lnTo>
                    <a:pt x="991" y="743"/>
                  </a:lnTo>
                  <a:lnTo>
                    <a:pt x="991" y="743"/>
                  </a:lnTo>
                  <a:lnTo>
                    <a:pt x="991" y="743"/>
                  </a:lnTo>
                  <a:lnTo>
                    <a:pt x="991" y="741"/>
                  </a:lnTo>
                  <a:lnTo>
                    <a:pt x="991" y="741"/>
                  </a:lnTo>
                  <a:lnTo>
                    <a:pt x="996" y="741"/>
                  </a:lnTo>
                  <a:lnTo>
                    <a:pt x="996" y="741"/>
                  </a:lnTo>
                  <a:lnTo>
                    <a:pt x="996" y="741"/>
                  </a:lnTo>
                  <a:lnTo>
                    <a:pt x="996" y="741"/>
                  </a:lnTo>
                  <a:lnTo>
                    <a:pt x="996" y="743"/>
                  </a:lnTo>
                  <a:lnTo>
                    <a:pt x="996" y="746"/>
                  </a:lnTo>
                  <a:lnTo>
                    <a:pt x="994" y="746"/>
                  </a:lnTo>
                  <a:lnTo>
                    <a:pt x="994" y="748"/>
                  </a:lnTo>
                  <a:lnTo>
                    <a:pt x="994" y="748"/>
                  </a:lnTo>
                  <a:lnTo>
                    <a:pt x="996" y="748"/>
                  </a:lnTo>
                  <a:lnTo>
                    <a:pt x="996" y="748"/>
                  </a:lnTo>
                  <a:lnTo>
                    <a:pt x="999" y="748"/>
                  </a:lnTo>
                  <a:lnTo>
                    <a:pt x="999" y="748"/>
                  </a:lnTo>
                  <a:lnTo>
                    <a:pt x="999" y="748"/>
                  </a:lnTo>
                  <a:lnTo>
                    <a:pt x="999" y="748"/>
                  </a:lnTo>
                  <a:lnTo>
                    <a:pt x="999" y="750"/>
                  </a:lnTo>
                  <a:lnTo>
                    <a:pt x="1001" y="753"/>
                  </a:lnTo>
                  <a:lnTo>
                    <a:pt x="1006" y="757"/>
                  </a:lnTo>
                  <a:lnTo>
                    <a:pt x="1008" y="764"/>
                  </a:lnTo>
                  <a:lnTo>
                    <a:pt x="1008" y="767"/>
                  </a:lnTo>
                  <a:lnTo>
                    <a:pt x="1010" y="769"/>
                  </a:lnTo>
                  <a:lnTo>
                    <a:pt x="1010" y="769"/>
                  </a:lnTo>
                  <a:lnTo>
                    <a:pt x="1010" y="772"/>
                  </a:lnTo>
                  <a:lnTo>
                    <a:pt x="1010" y="772"/>
                  </a:lnTo>
                  <a:lnTo>
                    <a:pt x="1010" y="772"/>
                  </a:lnTo>
                  <a:lnTo>
                    <a:pt x="1013" y="772"/>
                  </a:lnTo>
                  <a:lnTo>
                    <a:pt x="1013" y="772"/>
                  </a:lnTo>
                  <a:lnTo>
                    <a:pt x="1010" y="774"/>
                  </a:lnTo>
                  <a:lnTo>
                    <a:pt x="1010" y="774"/>
                  </a:lnTo>
                  <a:lnTo>
                    <a:pt x="1010" y="772"/>
                  </a:lnTo>
                  <a:lnTo>
                    <a:pt x="1010" y="774"/>
                  </a:lnTo>
                  <a:lnTo>
                    <a:pt x="1013" y="774"/>
                  </a:lnTo>
                  <a:lnTo>
                    <a:pt x="1017" y="776"/>
                  </a:lnTo>
                  <a:lnTo>
                    <a:pt x="1017" y="776"/>
                  </a:lnTo>
                  <a:lnTo>
                    <a:pt x="1020" y="774"/>
                  </a:lnTo>
                  <a:lnTo>
                    <a:pt x="1017" y="774"/>
                  </a:lnTo>
                  <a:lnTo>
                    <a:pt x="1017" y="774"/>
                  </a:lnTo>
                  <a:lnTo>
                    <a:pt x="1020" y="774"/>
                  </a:lnTo>
                  <a:lnTo>
                    <a:pt x="1020" y="774"/>
                  </a:lnTo>
                  <a:lnTo>
                    <a:pt x="1020" y="774"/>
                  </a:lnTo>
                  <a:lnTo>
                    <a:pt x="1022" y="772"/>
                  </a:lnTo>
                  <a:lnTo>
                    <a:pt x="1022" y="772"/>
                  </a:lnTo>
                  <a:lnTo>
                    <a:pt x="1022" y="772"/>
                  </a:lnTo>
                  <a:lnTo>
                    <a:pt x="1022" y="769"/>
                  </a:lnTo>
                  <a:lnTo>
                    <a:pt x="1022" y="769"/>
                  </a:lnTo>
                  <a:lnTo>
                    <a:pt x="1022" y="769"/>
                  </a:lnTo>
                  <a:lnTo>
                    <a:pt x="1020" y="769"/>
                  </a:lnTo>
                  <a:lnTo>
                    <a:pt x="1020" y="769"/>
                  </a:lnTo>
                  <a:lnTo>
                    <a:pt x="1020" y="769"/>
                  </a:lnTo>
                  <a:lnTo>
                    <a:pt x="1020" y="767"/>
                  </a:lnTo>
                  <a:lnTo>
                    <a:pt x="1020" y="767"/>
                  </a:lnTo>
                  <a:lnTo>
                    <a:pt x="1020" y="767"/>
                  </a:lnTo>
                  <a:lnTo>
                    <a:pt x="1020" y="767"/>
                  </a:lnTo>
                  <a:lnTo>
                    <a:pt x="1020" y="767"/>
                  </a:lnTo>
                  <a:lnTo>
                    <a:pt x="1017" y="757"/>
                  </a:lnTo>
                  <a:lnTo>
                    <a:pt x="1017" y="755"/>
                  </a:lnTo>
                  <a:lnTo>
                    <a:pt x="1017" y="755"/>
                  </a:lnTo>
                  <a:lnTo>
                    <a:pt x="1017" y="753"/>
                  </a:lnTo>
                  <a:lnTo>
                    <a:pt x="1017" y="753"/>
                  </a:lnTo>
                  <a:lnTo>
                    <a:pt x="1017" y="753"/>
                  </a:lnTo>
                  <a:lnTo>
                    <a:pt x="1020" y="753"/>
                  </a:lnTo>
                  <a:lnTo>
                    <a:pt x="1017" y="753"/>
                  </a:lnTo>
                  <a:lnTo>
                    <a:pt x="1017" y="750"/>
                  </a:lnTo>
                  <a:lnTo>
                    <a:pt x="1020" y="750"/>
                  </a:lnTo>
                  <a:lnTo>
                    <a:pt x="1020" y="750"/>
                  </a:lnTo>
                  <a:lnTo>
                    <a:pt x="1020" y="750"/>
                  </a:lnTo>
                  <a:lnTo>
                    <a:pt x="1020" y="753"/>
                  </a:lnTo>
                  <a:lnTo>
                    <a:pt x="1020" y="753"/>
                  </a:lnTo>
                  <a:lnTo>
                    <a:pt x="1020" y="753"/>
                  </a:lnTo>
                  <a:lnTo>
                    <a:pt x="1017" y="753"/>
                  </a:lnTo>
                  <a:lnTo>
                    <a:pt x="1017" y="755"/>
                  </a:lnTo>
                  <a:lnTo>
                    <a:pt x="1017" y="755"/>
                  </a:lnTo>
                  <a:lnTo>
                    <a:pt x="1017" y="755"/>
                  </a:lnTo>
                  <a:lnTo>
                    <a:pt x="1017" y="755"/>
                  </a:lnTo>
                  <a:lnTo>
                    <a:pt x="1017" y="755"/>
                  </a:lnTo>
                  <a:lnTo>
                    <a:pt x="1017" y="755"/>
                  </a:lnTo>
                  <a:lnTo>
                    <a:pt x="1020" y="755"/>
                  </a:lnTo>
                  <a:lnTo>
                    <a:pt x="1020" y="755"/>
                  </a:lnTo>
                  <a:lnTo>
                    <a:pt x="1020" y="755"/>
                  </a:lnTo>
                  <a:lnTo>
                    <a:pt x="1020" y="755"/>
                  </a:lnTo>
                  <a:lnTo>
                    <a:pt x="1020" y="753"/>
                  </a:lnTo>
                  <a:lnTo>
                    <a:pt x="1022" y="753"/>
                  </a:lnTo>
                  <a:lnTo>
                    <a:pt x="1022" y="753"/>
                  </a:lnTo>
                  <a:lnTo>
                    <a:pt x="1020" y="750"/>
                  </a:lnTo>
                  <a:lnTo>
                    <a:pt x="1022" y="746"/>
                  </a:lnTo>
                  <a:lnTo>
                    <a:pt x="1022" y="746"/>
                  </a:lnTo>
                  <a:lnTo>
                    <a:pt x="1022" y="741"/>
                  </a:lnTo>
                  <a:lnTo>
                    <a:pt x="1020" y="741"/>
                  </a:lnTo>
                  <a:lnTo>
                    <a:pt x="1022" y="741"/>
                  </a:lnTo>
                  <a:lnTo>
                    <a:pt x="1022" y="741"/>
                  </a:lnTo>
                  <a:lnTo>
                    <a:pt x="1022" y="741"/>
                  </a:lnTo>
                  <a:lnTo>
                    <a:pt x="1022" y="743"/>
                  </a:lnTo>
                  <a:lnTo>
                    <a:pt x="1022" y="743"/>
                  </a:lnTo>
                  <a:lnTo>
                    <a:pt x="1022" y="743"/>
                  </a:lnTo>
                  <a:lnTo>
                    <a:pt x="1025" y="743"/>
                  </a:lnTo>
                  <a:lnTo>
                    <a:pt x="1022" y="746"/>
                  </a:lnTo>
                  <a:lnTo>
                    <a:pt x="1022" y="746"/>
                  </a:lnTo>
                  <a:lnTo>
                    <a:pt x="1022" y="746"/>
                  </a:lnTo>
                  <a:lnTo>
                    <a:pt x="1022" y="748"/>
                  </a:lnTo>
                  <a:lnTo>
                    <a:pt x="1022" y="748"/>
                  </a:lnTo>
                  <a:lnTo>
                    <a:pt x="1025" y="748"/>
                  </a:lnTo>
                  <a:lnTo>
                    <a:pt x="1025" y="746"/>
                  </a:lnTo>
                  <a:lnTo>
                    <a:pt x="1027" y="746"/>
                  </a:lnTo>
                  <a:lnTo>
                    <a:pt x="1027" y="743"/>
                  </a:lnTo>
                  <a:lnTo>
                    <a:pt x="1029" y="743"/>
                  </a:lnTo>
                  <a:lnTo>
                    <a:pt x="1029" y="741"/>
                  </a:lnTo>
                  <a:lnTo>
                    <a:pt x="1029" y="741"/>
                  </a:lnTo>
                  <a:lnTo>
                    <a:pt x="1029" y="741"/>
                  </a:lnTo>
                  <a:lnTo>
                    <a:pt x="1029" y="741"/>
                  </a:lnTo>
                  <a:lnTo>
                    <a:pt x="1029" y="741"/>
                  </a:lnTo>
                  <a:lnTo>
                    <a:pt x="1029" y="738"/>
                  </a:lnTo>
                  <a:lnTo>
                    <a:pt x="1029" y="738"/>
                  </a:lnTo>
                  <a:lnTo>
                    <a:pt x="1029" y="738"/>
                  </a:lnTo>
                  <a:lnTo>
                    <a:pt x="1029" y="738"/>
                  </a:lnTo>
                  <a:lnTo>
                    <a:pt x="1032" y="738"/>
                  </a:lnTo>
                  <a:lnTo>
                    <a:pt x="1032" y="738"/>
                  </a:lnTo>
                  <a:lnTo>
                    <a:pt x="1032" y="736"/>
                  </a:lnTo>
                  <a:lnTo>
                    <a:pt x="1032" y="734"/>
                  </a:lnTo>
                  <a:lnTo>
                    <a:pt x="1032" y="731"/>
                  </a:lnTo>
                  <a:lnTo>
                    <a:pt x="1029" y="731"/>
                  </a:lnTo>
                  <a:lnTo>
                    <a:pt x="1029" y="731"/>
                  </a:lnTo>
                  <a:lnTo>
                    <a:pt x="1029" y="731"/>
                  </a:lnTo>
                  <a:lnTo>
                    <a:pt x="1029" y="729"/>
                  </a:lnTo>
                  <a:lnTo>
                    <a:pt x="1029" y="731"/>
                  </a:lnTo>
                  <a:lnTo>
                    <a:pt x="1029" y="731"/>
                  </a:lnTo>
                  <a:lnTo>
                    <a:pt x="1032" y="731"/>
                  </a:lnTo>
                  <a:lnTo>
                    <a:pt x="1032" y="731"/>
                  </a:lnTo>
                  <a:lnTo>
                    <a:pt x="1032" y="731"/>
                  </a:lnTo>
                  <a:lnTo>
                    <a:pt x="1032" y="731"/>
                  </a:lnTo>
                  <a:lnTo>
                    <a:pt x="1032" y="731"/>
                  </a:lnTo>
                  <a:lnTo>
                    <a:pt x="1032" y="734"/>
                  </a:lnTo>
                  <a:lnTo>
                    <a:pt x="1032" y="734"/>
                  </a:lnTo>
                  <a:lnTo>
                    <a:pt x="1032" y="734"/>
                  </a:lnTo>
                  <a:lnTo>
                    <a:pt x="1034" y="736"/>
                  </a:lnTo>
                  <a:lnTo>
                    <a:pt x="1034" y="736"/>
                  </a:lnTo>
                  <a:lnTo>
                    <a:pt x="1036" y="736"/>
                  </a:lnTo>
                  <a:lnTo>
                    <a:pt x="1039" y="738"/>
                  </a:lnTo>
                  <a:lnTo>
                    <a:pt x="1041" y="738"/>
                  </a:lnTo>
                  <a:lnTo>
                    <a:pt x="1044" y="741"/>
                  </a:lnTo>
                  <a:lnTo>
                    <a:pt x="1044" y="743"/>
                  </a:lnTo>
                  <a:lnTo>
                    <a:pt x="1046" y="746"/>
                  </a:lnTo>
                  <a:lnTo>
                    <a:pt x="1044" y="746"/>
                  </a:lnTo>
                  <a:lnTo>
                    <a:pt x="1044" y="748"/>
                  </a:lnTo>
                  <a:lnTo>
                    <a:pt x="1046" y="748"/>
                  </a:lnTo>
                  <a:lnTo>
                    <a:pt x="1046" y="748"/>
                  </a:lnTo>
                  <a:lnTo>
                    <a:pt x="1046" y="748"/>
                  </a:lnTo>
                  <a:lnTo>
                    <a:pt x="1046" y="748"/>
                  </a:lnTo>
                  <a:lnTo>
                    <a:pt x="1046" y="748"/>
                  </a:lnTo>
                  <a:lnTo>
                    <a:pt x="1046" y="748"/>
                  </a:lnTo>
                  <a:lnTo>
                    <a:pt x="1046" y="748"/>
                  </a:lnTo>
                  <a:lnTo>
                    <a:pt x="1046" y="748"/>
                  </a:lnTo>
                  <a:lnTo>
                    <a:pt x="1044" y="748"/>
                  </a:lnTo>
                  <a:lnTo>
                    <a:pt x="1044" y="748"/>
                  </a:lnTo>
                  <a:lnTo>
                    <a:pt x="1044" y="748"/>
                  </a:lnTo>
                  <a:lnTo>
                    <a:pt x="1044" y="746"/>
                  </a:lnTo>
                  <a:lnTo>
                    <a:pt x="1044" y="746"/>
                  </a:lnTo>
                  <a:lnTo>
                    <a:pt x="1044" y="743"/>
                  </a:lnTo>
                  <a:lnTo>
                    <a:pt x="1044" y="743"/>
                  </a:lnTo>
                  <a:lnTo>
                    <a:pt x="1041" y="741"/>
                  </a:lnTo>
                  <a:lnTo>
                    <a:pt x="1041" y="741"/>
                  </a:lnTo>
                  <a:lnTo>
                    <a:pt x="1034" y="738"/>
                  </a:lnTo>
                  <a:lnTo>
                    <a:pt x="1034" y="738"/>
                  </a:lnTo>
                  <a:lnTo>
                    <a:pt x="1034" y="738"/>
                  </a:lnTo>
                  <a:lnTo>
                    <a:pt x="1032" y="738"/>
                  </a:lnTo>
                  <a:lnTo>
                    <a:pt x="1032" y="741"/>
                  </a:lnTo>
                  <a:lnTo>
                    <a:pt x="1032" y="741"/>
                  </a:lnTo>
                  <a:lnTo>
                    <a:pt x="1032" y="741"/>
                  </a:lnTo>
                  <a:lnTo>
                    <a:pt x="1032" y="741"/>
                  </a:lnTo>
                  <a:lnTo>
                    <a:pt x="1032" y="741"/>
                  </a:lnTo>
                  <a:lnTo>
                    <a:pt x="1032" y="741"/>
                  </a:lnTo>
                  <a:lnTo>
                    <a:pt x="1032" y="741"/>
                  </a:lnTo>
                  <a:lnTo>
                    <a:pt x="1032" y="741"/>
                  </a:lnTo>
                  <a:lnTo>
                    <a:pt x="1032" y="741"/>
                  </a:lnTo>
                  <a:lnTo>
                    <a:pt x="1032" y="741"/>
                  </a:lnTo>
                  <a:lnTo>
                    <a:pt x="1032" y="741"/>
                  </a:lnTo>
                  <a:lnTo>
                    <a:pt x="1034" y="743"/>
                  </a:lnTo>
                  <a:lnTo>
                    <a:pt x="1032" y="743"/>
                  </a:lnTo>
                  <a:lnTo>
                    <a:pt x="1032" y="743"/>
                  </a:lnTo>
                  <a:lnTo>
                    <a:pt x="1032" y="746"/>
                  </a:lnTo>
                  <a:lnTo>
                    <a:pt x="1032" y="746"/>
                  </a:lnTo>
                  <a:lnTo>
                    <a:pt x="1029" y="748"/>
                  </a:lnTo>
                  <a:lnTo>
                    <a:pt x="1029" y="748"/>
                  </a:lnTo>
                  <a:lnTo>
                    <a:pt x="1029" y="748"/>
                  </a:lnTo>
                  <a:lnTo>
                    <a:pt x="1029" y="748"/>
                  </a:lnTo>
                  <a:lnTo>
                    <a:pt x="1029" y="750"/>
                  </a:lnTo>
                  <a:lnTo>
                    <a:pt x="1029" y="750"/>
                  </a:lnTo>
                  <a:lnTo>
                    <a:pt x="1027" y="750"/>
                  </a:lnTo>
                  <a:lnTo>
                    <a:pt x="1027" y="750"/>
                  </a:lnTo>
                  <a:lnTo>
                    <a:pt x="1029" y="753"/>
                  </a:lnTo>
                  <a:lnTo>
                    <a:pt x="1029" y="753"/>
                  </a:lnTo>
                  <a:lnTo>
                    <a:pt x="1032" y="755"/>
                  </a:lnTo>
                  <a:lnTo>
                    <a:pt x="1034" y="755"/>
                  </a:lnTo>
                  <a:lnTo>
                    <a:pt x="1034" y="755"/>
                  </a:lnTo>
                  <a:lnTo>
                    <a:pt x="1034" y="757"/>
                  </a:lnTo>
                  <a:lnTo>
                    <a:pt x="1034" y="760"/>
                  </a:lnTo>
                  <a:lnTo>
                    <a:pt x="1034" y="760"/>
                  </a:lnTo>
                  <a:lnTo>
                    <a:pt x="1034" y="762"/>
                  </a:lnTo>
                  <a:lnTo>
                    <a:pt x="1036" y="764"/>
                  </a:lnTo>
                  <a:lnTo>
                    <a:pt x="1039" y="764"/>
                  </a:lnTo>
                  <a:lnTo>
                    <a:pt x="1041" y="764"/>
                  </a:lnTo>
                  <a:lnTo>
                    <a:pt x="1046" y="762"/>
                  </a:lnTo>
                  <a:lnTo>
                    <a:pt x="1051" y="760"/>
                  </a:lnTo>
                  <a:lnTo>
                    <a:pt x="1058" y="757"/>
                  </a:lnTo>
                  <a:lnTo>
                    <a:pt x="1060" y="755"/>
                  </a:lnTo>
                  <a:lnTo>
                    <a:pt x="1062" y="755"/>
                  </a:lnTo>
                  <a:lnTo>
                    <a:pt x="1062" y="755"/>
                  </a:lnTo>
                  <a:lnTo>
                    <a:pt x="1065" y="755"/>
                  </a:lnTo>
                  <a:lnTo>
                    <a:pt x="1065" y="753"/>
                  </a:lnTo>
                  <a:lnTo>
                    <a:pt x="1065" y="753"/>
                  </a:lnTo>
                  <a:lnTo>
                    <a:pt x="1065" y="753"/>
                  </a:lnTo>
                  <a:lnTo>
                    <a:pt x="1070" y="753"/>
                  </a:lnTo>
                  <a:lnTo>
                    <a:pt x="1072" y="750"/>
                  </a:lnTo>
                  <a:lnTo>
                    <a:pt x="1074" y="750"/>
                  </a:lnTo>
                  <a:lnTo>
                    <a:pt x="1074" y="748"/>
                  </a:lnTo>
                  <a:lnTo>
                    <a:pt x="1074" y="748"/>
                  </a:lnTo>
                  <a:lnTo>
                    <a:pt x="1077" y="746"/>
                  </a:lnTo>
                  <a:lnTo>
                    <a:pt x="1077" y="746"/>
                  </a:lnTo>
                  <a:lnTo>
                    <a:pt x="1077" y="743"/>
                  </a:lnTo>
                  <a:lnTo>
                    <a:pt x="1079" y="743"/>
                  </a:lnTo>
                  <a:lnTo>
                    <a:pt x="1079" y="743"/>
                  </a:lnTo>
                  <a:lnTo>
                    <a:pt x="1081" y="743"/>
                  </a:lnTo>
                  <a:lnTo>
                    <a:pt x="1081" y="741"/>
                  </a:lnTo>
                  <a:lnTo>
                    <a:pt x="1081" y="741"/>
                  </a:lnTo>
                  <a:lnTo>
                    <a:pt x="1081" y="741"/>
                  </a:lnTo>
                  <a:lnTo>
                    <a:pt x="1081" y="738"/>
                  </a:lnTo>
                  <a:lnTo>
                    <a:pt x="1081" y="738"/>
                  </a:lnTo>
                  <a:lnTo>
                    <a:pt x="1081" y="736"/>
                  </a:lnTo>
                  <a:lnTo>
                    <a:pt x="1081" y="736"/>
                  </a:lnTo>
                  <a:lnTo>
                    <a:pt x="1081" y="736"/>
                  </a:lnTo>
                  <a:lnTo>
                    <a:pt x="1084" y="734"/>
                  </a:lnTo>
                  <a:lnTo>
                    <a:pt x="1084" y="736"/>
                  </a:lnTo>
                  <a:lnTo>
                    <a:pt x="1084" y="736"/>
                  </a:lnTo>
                  <a:lnTo>
                    <a:pt x="1081" y="736"/>
                  </a:lnTo>
                  <a:lnTo>
                    <a:pt x="1081" y="738"/>
                  </a:lnTo>
                  <a:lnTo>
                    <a:pt x="1081" y="743"/>
                  </a:lnTo>
                  <a:lnTo>
                    <a:pt x="1081" y="743"/>
                  </a:lnTo>
                  <a:lnTo>
                    <a:pt x="1081" y="743"/>
                  </a:lnTo>
                  <a:lnTo>
                    <a:pt x="1079" y="746"/>
                  </a:lnTo>
                  <a:lnTo>
                    <a:pt x="1079" y="746"/>
                  </a:lnTo>
                  <a:lnTo>
                    <a:pt x="1077" y="746"/>
                  </a:lnTo>
                  <a:lnTo>
                    <a:pt x="1077" y="746"/>
                  </a:lnTo>
                  <a:lnTo>
                    <a:pt x="1077" y="748"/>
                  </a:lnTo>
                  <a:lnTo>
                    <a:pt x="1077" y="748"/>
                  </a:lnTo>
                  <a:lnTo>
                    <a:pt x="1077" y="748"/>
                  </a:lnTo>
                  <a:lnTo>
                    <a:pt x="1077" y="748"/>
                  </a:lnTo>
                  <a:lnTo>
                    <a:pt x="1077" y="750"/>
                  </a:lnTo>
                  <a:lnTo>
                    <a:pt x="1077" y="750"/>
                  </a:lnTo>
                  <a:lnTo>
                    <a:pt x="1077" y="750"/>
                  </a:lnTo>
                  <a:lnTo>
                    <a:pt x="1077" y="750"/>
                  </a:lnTo>
                  <a:lnTo>
                    <a:pt x="1077" y="753"/>
                  </a:lnTo>
                  <a:lnTo>
                    <a:pt x="1074" y="757"/>
                  </a:lnTo>
                  <a:lnTo>
                    <a:pt x="1074" y="757"/>
                  </a:lnTo>
                  <a:lnTo>
                    <a:pt x="1074" y="760"/>
                  </a:lnTo>
                  <a:lnTo>
                    <a:pt x="1077" y="760"/>
                  </a:lnTo>
                  <a:lnTo>
                    <a:pt x="1077" y="760"/>
                  </a:lnTo>
                  <a:lnTo>
                    <a:pt x="1079" y="760"/>
                  </a:lnTo>
                  <a:lnTo>
                    <a:pt x="1079" y="760"/>
                  </a:lnTo>
                  <a:lnTo>
                    <a:pt x="1077" y="760"/>
                  </a:lnTo>
                  <a:lnTo>
                    <a:pt x="1077" y="760"/>
                  </a:lnTo>
                  <a:lnTo>
                    <a:pt x="1074" y="760"/>
                  </a:lnTo>
                  <a:lnTo>
                    <a:pt x="1072" y="762"/>
                  </a:lnTo>
                  <a:lnTo>
                    <a:pt x="1072" y="762"/>
                  </a:lnTo>
                  <a:lnTo>
                    <a:pt x="1067" y="764"/>
                  </a:lnTo>
                  <a:lnTo>
                    <a:pt x="1065" y="769"/>
                  </a:lnTo>
                  <a:lnTo>
                    <a:pt x="1065" y="772"/>
                  </a:lnTo>
                  <a:lnTo>
                    <a:pt x="1062" y="772"/>
                  </a:lnTo>
                  <a:lnTo>
                    <a:pt x="1062" y="772"/>
                  </a:lnTo>
                  <a:lnTo>
                    <a:pt x="1060" y="774"/>
                  </a:lnTo>
                  <a:lnTo>
                    <a:pt x="1058" y="781"/>
                  </a:lnTo>
                  <a:lnTo>
                    <a:pt x="1058" y="783"/>
                  </a:lnTo>
                  <a:lnTo>
                    <a:pt x="1058" y="786"/>
                  </a:lnTo>
                  <a:lnTo>
                    <a:pt x="1058" y="786"/>
                  </a:lnTo>
                  <a:lnTo>
                    <a:pt x="1058" y="788"/>
                  </a:lnTo>
                  <a:lnTo>
                    <a:pt x="1060" y="788"/>
                  </a:lnTo>
                  <a:lnTo>
                    <a:pt x="1060" y="790"/>
                  </a:lnTo>
                  <a:lnTo>
                    <a:pt x="1060" y="788"/>
                  </a:lnTo>
                  <a:lnTo>
                    <a:pt x="1062" y="788"/>
                  </a:lnTo>
                  <a:lnTo>
                    <a:pt x="1065" y="788"/>
                  </a:lnTo>
                  <a:lnTo>
                    <a:pt x="1070" y="790"/>
                  </a:lnTo>
                  <a:lnTo>
                    <a:pt x="1070" y="790"/>
                  </a:lnTo>
                  <a:lnTo>
                    <a:pt x="1070" y="793"/>
                  </a:lnTo>
                  <a:lnTo>
                    <a:pt x="1070" y="793"/>
                  </a:lnTo>
                  <a:lnTo>
                    <a:pt x="1070" y="793"/>
                  </a:lnTo>
                  <a:lnTo>
                    <a:pt x="1070" y="793"/>
                  </a:lnTo>
                  <a:lnTo>
                    <a:pt x="1070" y="790"/>
                  </a:lnTo>
                  <a:lnTo>
                    <a:pt x="1070" y="790"/>
                  </a:lnTo>
                  <a:lnTo>
                    <a:pt x="1065" y="790"/>
                  </a:lnTo>
                  <a:lnTo>
                    <a:pt x="1062" y="790"/>
                  </a:lnTo>
                  <a:lnTo>
                    <a:pt x="1062" y="790"/>
                  </a:lnTo>
                  <a:lnTo>
                    <a:pt x="1062" y="790"/>
                  </a:lnTo>
                  <a:lnTo>
                    <a:pt x="1060" y="793"/>
                  </a:lnTo>
                  <a:lnTo>
                    <a:pt x="1060" y="793"/>
                  </a:lnTo>
                  <a:lnTo>
                    <a:pt x="1060" y="793"/>
                  </a:lnTo>
                  <a:lnTo>
                    <a:pt x="1058" y="793"/>
                  </a:lnTo>
                  <a:lnTo>
                    <a:pt x="1058" y="793"/>
                  </a:lnTo>
                  <a:lnTo>
                    <a:pt x="1058" y="793"/>
                  </a:lnTo>
                  <a:lnTo>
                    <a:pt x="1055" y="793"/>
                  </a:lnTo>
                  <a:lnTo>
                    <a:pt x="1055" y="795"/>
                  </a:lnTo>
                  <a:lnTo>
                    <a:pt x="1055" y="795"/>
                  </a:lnTo>
                  <a:lnTo>
                    <a:pt x="1055" y="798"/>
                  </a:lnTo>
                  <a:lnTo>
                    <a:pt x="1055" y="800"/>
                  </a:lnTo>
                  <a:lnTo>
                    <a:pt x="1055" y="805"/>
                  </a:lnTo>
                  <a:lnTo>
                    <a:pt x="1053" y="807"/>
                  </a:lnTo>
                  <a:lnTo>
                    <a:pt x="1053" y="809"/>
                  </a:lnTo>
                  <a:lnTo>
                    <a:pt x="1053" y="814"/>
                  </a:lnTo>
                  <a:lnTo>
                    <a:pt x="1051" y="817"/>
                  </a:lnTo>
                  <a:lnTo>
                    <a:pt x="1051" y="819"/>
                  </a:lnTo>
                  <a:lnTo>
                    <a:pt x="1051" y="819"/>
                  </a:lnTo>
                  <a:lnTo>
                    <a:pt x="1051" y="821"/>
                  </a:lnTo>
                  <a:lnTo>
                    <a:pt x="1051" y="821"/>
                  </a:lnTo>
                  <a:lnTo>
                    <a:pt x="1051" y="824"/>
                  </a:lnTo>
                  <a:lnTo>
                    <a:pt x="1051" y="824"/>
                  </a:lnTo>
                  <a:lnTo>
                    <a:pt x="1051" y="824"/>
                  </a:lnTo>
                  <a:lnTo>
                    <a:pt x="1051" y="826"/>
                  </a:lnTo>
                  <a:lnTo>
                    <a:pt x="1053" y="826"/>
                  </a:lnTo>
                  <a:lnTo>
                    <a:pt x="1053" y="826"/>
                  </a:lnTo>
                  <a:lnTo>
                    <a:pt x="1053" y="824"/>
                  </a:lnTo>
                  <a:lnTo>
                    <a:pt x="1053" y="824"/>
                  </a:lnTo>
                  <a:lnTo>
                    <a:pt x="1053" y="824"/>
                  </a:lnTo>
                  <a:lnTo>
                    <a:pt x="1053" y="824"/>
                  </a:lnTo>
                  <a:lnTo>
                    <a:pt x="1053" y="824"/>
                  </a:lnTo>
                  <a:lnTo>
                    <a:pt x="1053" y="824"/>
                  </a:lnTo>
                  <a:lnTo>
                    <a:pt x="1053" y="824"/>
                  </a:lnTo>
                  <a:lnTo>
                    <a:pt x="1053" y="826"/>
                  </a:lnTo>
                  <a:lnTo>
                    <a:pt x="1053" y="826"/>
                  </a:lnTo>
                  <a:lnTo>
                    <a:pt x="1053" y="826"/>
                  </a:lnTo>
                  <a:lnTo>
                    <a:pt x="1053" y="826"/>
                  </a:lnTo>
                  <a:lnTo>
                    <a:pt x="1053" y="826"/>
                  </a:lnTo>
                  <a:lnTo>
                    <a:pt x="1055" y="828"/>
                  </a:lnTo>
                  <a:lnTo>
                    <a:pt x="1055" y="828"/>
                  </a:lnTo>
                  <a:lnTo>
                    <a:pt x="1053" y="831"/>
                  </a:lnTo>
                  <a:lnTo>
                    <a:pt x="1053" y="833"/>
                  </a:lnTo>
                  <a:lnTo>
                    <a:pt x="1053" y="833"/>
                  </a:lnTo>
                  <a:lnTo>
                    <a:pt x="1055" y="833"/>
                  </a:lnTo>
                  <a:lnTo>
                    <a:pt x="1055" y="833"/>
                  </a:lnTo>
                  <a:lnTo>
                    <a:pt x="1055" y="833"/>
                  </a:lnTo>
                  <a:lnTo>
                    <a:pt x="1055" y="833"/>
                  </a:lnTo>
                  <a:lnTo>
                    <a:pt x="1055" y="833"/>
                  </a:lnTo>
                  <a:lnTo>
                    <a:pt x="1055" y="833"/>
                  </a:lnTo>
                  <a:lnTo>
                    <a:pt x="1060" y="833"/>
                  </a:lnTo>
                  <a:lnTo>
                    <a:pt x="1060" y="833"/>
                  </a:lnTo>
                  <a:lnTo>
                    <a:pt x="1058" y="831"/>
                  </a:lnTo>
                  <a:lnTo>
                    <a:pt x="1058" y="831"/>
                  </a:lnTo>
                  <a:lnTo>
                    <a:pt x="1060" y="828"/>
                  </a:lnTo>
                  <a:lnTo>
                    <a:pt x="1060" y="828"/>
                  </a:lnTo>
                  <a:lnTo>
                    <a:pt x="1060" y="828"/>
                  </a:lnTo>
                  <a:lnTo>
                    <a:pt x="1060" y="828"/>
                  </a:lnTo>
                  <a:lnTo>
                    <a:pt x="1060" y="831"/>
                  </a:lnTo>
                  <a:lnTo>
                    <a:pt x="1060" y="831"/>
                  </a:lnTo>
                  <a:lnTo>
                    <a:pt x="1060" y="831"/>
                  </a:lnTo>
                  <a:lnTo>
                    <a:pt x="1060" y="831"/>
                  </a:lnTo>
                  <a:lnTo>
                    <a:pt x="1060" y="833"/>
                  </a:lnTo>
                  <a:lnTo>
                    <a:pt x="1060" y="833"/>
                  </a:lnTo>
                  <a:lnTo>
                    <a:pt x="1060" y="833"/>
                  </a:lnTo>
                  <a:lnTo>
                    <a:pt x="1060" y="833"/>
                  </a:lnTo>
                  <a:lnTo>
                    <a:pt x="1058" y="833"/>
                  </a:lnTo>
                  <a:lnTo>
                    <a:pt x="1058" y="833"/>
                  </a:lnTo>
                  <a:lnTo>
                    <a:pt x="1055" y="835"/>
                  </a:lnTo>
                  <a:lnTo>
                    <a:pt x="1055" y="835"/>
                  </a:lnTo>
                  <a:lnTo>
                    <a:pt x="1055" y="833"/>
                  </a:lnTo>
                  <a:lnTo>
                    <a:pt x="1051" y="833"/>
                  </a:lnTo>
                  <a:lnTo>
                    <a:pt x="1051" y="833"/>
                  </a:lnTo>
                  <a:lnTo>
                    <a:pt x="1053" y="833"/>
                  </a:lnTo>
                  <a:lnTo>
                    <a:pt x="1051" y="831"/>
                  </a:lnTo>
                  <a:lnTo>
                    <a:pt x="1051" y="828"/>
                  </a:lnTo>
                  <a:lnTo>
                    <a:pt x="1051" y="828"/>
                  </a:lnTo>
                  <a:lnTo>
                    <a:pt x="1051" y="828"/>
                  </a:lnTo>
                  <a:lnTo>
                    <a:pt x="1051" y="828"/>
                  </a:lnTo>
                  <a:lnTo>
                    <a:pt x="1051" y="828"/>
                  </a:lnTo>
                  <a:lnTo>
                    <a:pt x="1048" y="828"/>
                  </a:lnTo>
                  <a:lnTo>
                    <a:pt x="1048" y="828"/>
                  </a:lnTo>
                  <a:lnTo>
                    <a:pt x="1046" y="831"/>
                  </a:lnTo>
                  <a:lnTo>
                    <a:pt x="1044" y="833"/>
                  </a:lnTo>
                  <a:lnTo>
                    <a:pt x="1041" y="833"/>
                  </a:lnTo>
                  <a:lnTo>
                    <a:pt x="1041" y="835"/>
                  </a:lnTo>
                  <a:lnTo>
                    <a:pt x="1039" y="835"/>
                  </a:lnTo>
                  <a:lnTo>
                    <a:pt x="1039" y="838"/>
                  </a:lnTo>
                  <a:lnTo>
                    <a:pt x="1036" y="838"/>
                  </a:lnTo>
                  <a:lnTo>
                    <a:pt x="1036" y="838"/>
                  </a:lnTo>
                  <a:lnTo>
                    <a:pt x="1039" y="838"/>
                  </a:lnTo>
                  <a:lnTo>
                    <a:pt x="1039" y="838"/>
                  </a:lnTo>
                  <a:lnTo>
                    <a:pt x="1039" y="840"/>
                  </a:lnTo>
                  <a:lnTo>
                    <a:pt x="1034" y="840"/>
                  </a:lnTo>
                  <a:lnTo>
                    <a:pt x="1032" y="843"/>
                  </a:lnTo>
                  <a:lnTo>
                    <a:pt x="1029" y="843"/>
                  </a:lnTo>
                  <a:lnTo>
                    <a:pt x="1029" y="843"/>
                  </a:lnTo>
                  <a:lnTo>
                    <a:pt x="1020" y="854"/>
                  </a:lnTo>
                  <a:lnTo>
                    <a:pt x="1017" y="857"/>
                  </a:lnTo>
                  <a:lnTo>
                    <a:pt x="1017" y="859"/>
                  </a:lnTo>
                  <a:lnTo>
                    <a:pt x="1017" y="859"/>
                  </a:lnTo>
                  <a:lnTo>
                    <a:pt x="1015" y="861"/>
                  </a:lnTo>
                  <a:lnTo>
                    <a:pt x="1015" y="861"/>
                  </a:lnTo>
                  <a:lnTo>
                    <a:pt x="1015" y="864"/>
                  </a:lnTo>
                  <a:lnTo>
                    <a:pt x="1015" y="866"/>
                  </a:lnTo>
                  <a:lnTo>
                    <a:pt x="1015" y="869"/>
                  </a:lnTo>
                  <a:lnTo>
                    <a:pt x="1017" y="871"/>
                  </a:lnTo>
                  <a:lnTo>
                    <a:pt x="1017" y="871"/>
                  </a:lnTo>
                  <a:lnTo>
                    <a:pt x="1017" y="871"/>
                  </a:lnTo>
                  <a:lnTo>
                    <a:pt x="1017" y="871"/>
                  </a:lnTo>
                  <a:lnTo>
                    <a:pt x="1017" y="876"/>
                  </a:lnTo>
                  <a:lnTo>
                    <a:pt x="1017" y="873"/>
                  </a:lnTo>
                  <a:lnTo>
                    <a:pt x="1015" y="873"/>
                  </a:lnTo>
                  <a:lnTo>
                    <a:pt x="1015" y="873"/>
                  </a:lnTo>
                  <a:lnTo>
                    <a:pt x="1015" y="873"/>
                  </a:lnTo>
                  <a:lnTo>
                    <a:pt x="1013" y="873"/>
                  </a:lnTo>
                  <a:lnTo>
                    <a:pt x="1013" y="873"/>
                  </a:lnTo>
                  <a:lnTo>
                    <a:pt x="1013" y="873"/>
                  </a:lnTo>
                  <a:lnTo>
                    <a:pt x="1010" y="873"/>
                  </a:lnTo>
                  <a:lnTo>
                    <a:pt x="1010" y="873"/>
                  </a:lnTo>
                  <a:lnTo>
                    <a:pt x="1010" y="871"/>
                  </a:lnTo>
                  <a:lnTo>
                    <a:pt x="1008" y="871"/>
                  </a:lnTo>
                  <a:lnTo>
                    <a:pt x="1008" y="869"/>
                  </a:lnTo>
                  <a:lnTo>
                    <a:pt x="1008" y="869"/>
                  </a:lnTo>
                  <a:lnTo>
                    <a:pt x="1006" y="871"/>
                  </a:lnTo>
                  <a:lnTo>
                    <a:pt x="1006" y="871"/>
                  </a:lnTo>
                  <a:lnTo>
                    <a:pt x="1006" y="873"/>
                  </a:lnTo>
                  <a:lnTo>
                    <a:pt x="1006" y="873"/>
                  </a:lnTo>
                  <a:lnTo>
                    <a:pt x="1006" y="873"/>
                  </a:lnTo>
                  <a:lnTo>
                    <a:pt x="1006" y="871"/>
                  </a:lnTo>
                  <a:lnTo>
                    <a:pt x="1003" y="871"/>
                  </a:lnTo>
                  <a:lnTo>
                    <a:pt x="1006" y="871"/>
                  </a:lnTo>
                  <a:lnTo>
                    <a:pt x="1006" y="871"/>
                  </a:lnTo>
                  <a:lnTo>
                    <a:pt x="1008" y="869"/>
                  </a:lnTo>
                  <a:lnTo>
                    <a:pt x="1010" y="866"/>
                  </a:lnTo>
                  <a:lnTo>
                    <a:pt x="1010" y="866"/>
                  </a:lnTo>
                  <a:lnTo>
                    <a:pt x="1010" y="866"/>
                  </a:lnTo>
                  <a:lnTo>
                    <a:pt x="1008" y="869"/>
                  </a:lnTo>
                  <a:lnTo>
                    <a:pt x="1006" y="869"/>
                  </a:lnTo>
                  <a:lnTo>
                    <a:pt x="1003" y="871"/>
                  </a:lnTo>
                  <a:lnTo>
                    <a:pt x="1003" y="873"/>
                  </a:lnTo>
                  <a:lnTo>
                    <a:pt x="999" y="873"/>
                  </a:lnTo>
                  <a:lnTo>
                    <a:pt x="999" y="873"/>
                  </a:lnTo>
                  <a:lnTo>
                    <a:pt x="996" y="876"/>
                  </a:lnTo>
                  <a:lnTo>
                    <a:pt x="996" y="876"/>
                  </a:lnTo>
                  <a:lnTo>
                    <a:pt x="996" y="876"/>
                  </a:lnTo>
                  <a:lnTo>
                    <a:pt x="999" y="878"/>
                  </a:lnTo>
                  <a:lnTo>
                    <a:pt x="999" y="878"/>
                  </a:lnTo>
                  <a:lnTo>
                    <a:pt x="996" y="878"/>
                  </a:lnTo>
                  <a:lnTo>
                    <a:pt x="996" y="878"/>
                  </a:lnTo>
                  <a:lnTo>
                    <a:pt x="994" y="878"/>
                  </a:lnTo>
                  <a:lnTo>
                    <a:pt x="994" y="878"/>
                  </a:lnTo>
                  <a:lnTo>
                    <a:pt x="989" y="880"/>
                  </a:lnTo>
                  <a:lnTo>
                    <a:pt x="989" y="880"/>
                  </a:lnTo>
                  <a:lnTo>
                    <a:pt x="987" y="880"/>
                  </a:lnTo>
                  <a:lnTo>
                    <a:pt x="987" y="880"/>
                  </a:lnTo>
                  <a:lnTo>
                    <a:pt x="987" y="880"/>
                  </a:lnTo>
                  <a:lnTo>
                    <a:pt x="989" y="880"/>
                  </a:lnTo>
                  <a:lnTo>
                    <a:pt x="980" y="883"/>
                  </a:lnTo>
                  <a:lnTo>
                    <a:pt x="977" y="885"/>
                  </a:lnTo>
                  <a:lnTo>
                    <a:pt x="973" y="888"/>
                  </a:lnTo>
                  <a:lnTo>
                    <a:pt x="970" y="890"/>
                  </a:lnTo>
                  <a:lnTo>
                    <a:pt x="963" y="892"/>
                  </a:lnTo>
                  <a:lnTo>
                    <a:pt x="963" y="895"/>
                  </a:lnTo>
                  <a:lnTo>
                    <a:pt x="958" y="899"/>
                  </a:lnTo>
                  <a:lnTo>
                    <a:pt x="956" y="902"/>
                  </a:lnTo>
                  <a:lnTo>
                    <a:pt x="956" y="902"/>
                  </a:lnTo>
                  <a:lnTo>
                    <a:pt x="956" y="904"/>
                  </a:lnTo>
                  <a:lnTo>
                    <a:pt x="954" y="904"/>
                  </a:lnTo>
                  <a:lnTo>
                    <a:pt x="954" y="904"/>
                  </a:lnTo>
                  <a:lnTo>
                    <a:pt x="954" y="906"/>
                  </a:lnTo>
                  <a:lnTo>
                    <a:pt x="954" y="909"/>
                  </a:lnTo>
                  <a:lnTo>
                    <a:pt x="954" y="909"/>
                  </a:lnTo>
                  <a:lnTo>
                    <a:pt x="951" y="911"/>
                  </a:lnTo>
                  <a:lnTo>
                    <a:pt x="951" y="914"/>
                  </a:lnTo>
                  <a:lnTo>
                    <a:pt x="949" y="914"/>
                  </a:lnTo>
                  <a:lnTo>
                    <a:pt x="949" y="916"/>
                  </a:lnTo>
                  <a:lnTo>
                    <a:pt x="949" y="916"/>
                  </a:lnTo>
                  <a:lnTo>
                    <a:pt x="949" y="916"/>
                  </a:lnTo>
                  <a:lnTo>
                    <a:pt x="951" y="916"/>
                  </a:lnTo>
                  <a:lnTo>
                    <a:pt x="951" y="916"/>
                  </a:lnTo>
                  <a:lnTo>
                    <a:pt x="949" y="918"/>
                  </a:lnTo>
                  <a:lnTo>
                    <a:pt x="949" y="918"/>
                  </a:lnTo>
                  <a:lnTo>
                    <a:pt x="949" y="918"/>
                  </a:lnTo>
                  <a:lnTo>
                    <a:pt x="949" y="918"/>
                  </a:lnTo>
                  <a:lnTo>
                    <a:pt x="949" y="918"/>
                  </a:lnTo>
                  <a:lnTo>
                    <a:pt x="951" y="918"/>
                  </a:lnTo>
                  <a:lnTo>
                    <a:pt x="956" y="923"/>
                  </a:lnTo>
                  <a:lnTo>
                    <a:pt x="958" y="925"/>
                  </a:lnTo>
                  <a:lnTo>
                    <a:pt x="958" y="925"/>
                  </a:lnTo>
                  <a:lnTo>
                    <a:pt x="958" y="925"/>
                  </a:lnTo>
                  <a:lnTo>
                    <a:pt x="956" y="925"/>
                  </a:lnTo>
                  <a:lnTo>
                    <a:pt x="956" y="928"/>
                  </a:lnTo>
                  <a:lnTo>
                    <a:pt x="958" y="928"/>
                  </a:lnTo>
                  <a:lnTo>
                    <a:pt x="958" y="928"/>
                  </a:lnTo>
                  <a:lnTo>
                    <a:pt x="958" y="930"/>
                  </a:lnTo>
                  <a:lnTo>
                    <a:pt x="958" y="930"/>
                  </a:lnTo>
                  <a:lnTo>
                    <a:pt x="958" y="930"/>
                  </a:lnTo>
                  <a:lnTo>
                    <a:pt x="956" y="930"/>
                  </a:lnTo>
                  <a:lnTo>
                    <a:pt x="954" y="928"/>
                  </a:lnTo>
                  <a:lnTo>
                    <a:pt x="954" y="928"/>
                  </a:lnTo>
                  <a:lnTo>
                    <a:pt x="954" y="928"/>
                  </a:lnTo>
                  <a:lnTo>
                    <a:pt x="954" y="928"/>
                  </a:lnTo>
                  <a:lnTo>
                    <a:pt x="954" y="928"/>
                  </a:lnTo>
                  <a:lnTo>
                    <a:pt x="954" y="928"/>
                  </a:lnTo>
                  <a:lnTo>
                    <a:pt x="951" y="928"/>
                  </a:lnTo>
                  <a:lnTo>
                    <a:pt x="951" y="928"/>
                  </a:lnTo>
                  <a:lnTo>
                    <a:pt x="951" y="928"/>
                  </a:lnTo>
                  <a:lnTo>
                    <a:pt x="951" y="925"/>
                  </a:lnTo>
                  <a:lnTo>
                    <a:pt x="951" y="925"/>
                  </a:lnTo>
                  <a:lnTo>
                    <a:pt x="951" y="925"/>
                  </a:lnTo>
                  <a:lnTo>
                    <a:pt x="951" y="923"/>
                  </a:lnTo>
                  <a:lnTo>
                    <a:pt x="951" y="923"/>
                  </a:lnTo>
                  <a:lnTo>
                    <a:pt x="944" y="923"/>
                  </a:lnTo>
                  <a:lnTo>
                    <a:pt x="944" y="923"/>
                  </a:lnTo>
                  <a:lnTo>
                    <a:pt x="942" y="921"/>
                  </a:lnTo>
                  <a:lnTo>
                    <a:pt x="942" y="921"/>
                  </a:lnTo>
                  <a:lnTo>
                    <a:pt x="942" y="921"/>
                  </a:lnTo>
                  <a:lnTo>
                    <a:pt x="942" y="921"/>
                  </a:lnTo>
                  <a:lnTo>
                    <a:pt x="942" y="921"/>
                  </a:lnTo>
                  <a:lnTo>
                    <a:pt x="942" y="921"/>
                  </a:lnTo>
                  <a:lnTo>
                    <a:pt x="942" y="921"/>
                  </a:lnTo>
                  <a:lnTo>
                    <a:pt x="942" y="921"/>
                  </a:lnTo>
                  <a:lnTo>
                    <a:pt x="942" y="923"/>
                  </a:lnTo>
                  <a:lnTo>
                    <a:pt x="942" y="923"/>
                  </a:lnTo>
                  <a:lnTo>
                    <a:pt x="942" y="925"/>
                  </a:lnTo>
                  <a:lnTo>
                    <a:pt x="942" y="928"/>
                  </a:lnTo>
                  <a:lnTo>
                    <a:pt x="942" y="928"/>
                  </a:lnTo>
                  <a:lnTo>
                    <a:pt x="944" y="928"/>
                  </a:lnTo>
                  <a:lnTo>
                    <a:pt x="944" y="930"/>
                  </a:lnTo>
                  <a:lnTo>
                    <a:pt x="944" y="930"/>
                  </a:lnTo>
                  <a:lnTo>
                    <a:pt x="944" y="930"/>
                  </a:lnTo>
                  <a:lnTo>
                    <a:pt x="944" y="930"/>
                  </a:lnTo>
                  <a:lnTo>
                    <a:pt x="944" y="930"/>
                  </a:lnTo>
                  <a:lnTo>
                    <a:pt x="944" y="930"/>
                  </a:lnTo>
                  <a:lnTo>
                    <a:pt x="944" y="932"/>
                  </a:lnTo>
                  <a:lnTo>
                    <a:pt x="944" y="932"/>
                  </a:lnTo>
                  <a:lnTo>
                    <a:pt x="944" y="932"/>
                  </a:lnTo>
                  <a:lnTo>
                    <a:pt x="944" y="932"/>
                  </a:lnTo>
                  <a:lnTo>
                    <a:pt x="942" y="930"/>
                  </a:lnTo>
                  <a:lnTo>
                    <a:pt x="942" y="930"/>
                  </a:lnTo>
                  <a:lnTo>
                    <a:pt x="942" y="928"/>
                  </a:lnTo>
                  <a:lnTo>
                    <a:pt x="942" y="930"/>
                  </a:lnTo>
                  <a:lnTo>
                    <a:pt x="939" y="930"/>
                  </a:lnTo>
                  <a:lnTo>
                    <a:pt x="939" y="930"/>
                  </a:lnTo>
                  <a:lnTo>
                    <a:pt x="937" y="925"/>
                  </a:lnTo>
                  <a:lnTo>
                    <a:pt x="937" y="925"/>
                  </a:lnTo>
                  <a:lnTo>
                    <a:pt x="935" y="923"/>
                  </a:lnTo>
                  <a:lnTo>
                    <a:pt x="935" y="923"/>
                  </a:lnTo>
                  <a:lnTo>
                    <a:pt x="935" y="923"/>
                  </a:lnTo>
                  <a:lnTo>
                    <a:pt x="937" y="921"/>
                  </a:lnTo>
                  <a:lnTo>
                    <a:pt x="935" y="921"/>
                  </a:lnTo>
                  <a:lnTo>
                    <a:pt x="935" y="921"/>
                  </a:lnTo>
                  <a:lnTo>
                    <a:pt x="935" y="921"/>
                  </a:lnTo>
                  <a:lnTo>
                    <a:pt x="935" y="921"/>
                  </a:lnTo>
                  <a:lnTo>
                    <a:pt x="935" y="921"/>
                  </a:lnTo>
                  <a:lnTo>
                    <a:pt x="932" y="921"/>
                  </a:lnTo>
                  <a:lnTo>
                    <a:pt x="932" y="918"/>
                  </a:lnTo>
                  <a:lnTo>
                    <a:pt x="935" y="918"/>
                  </a:lnTo>
                  <a:lnTo>
                    <a:pt x="935" y="918"/>
                  </a:lnTo>
                  <a:lnTo>
                    <a:pt x="937" y="918"/>
                  </a:lnTo>
                  <a:lnTo>
                    <a:pt x="937" y="918"/>
                  </a:lnTo>
                  <a:lnTo>
                    <a:pt x="939" y="918"/>
                  </a:lnTo>
                  <a:lnTo>
                    <a:pt x="939" y="918"/>
                  </a:lnTo>
                  <a:lnTo>
                    <a:pt x="939" y="916"/>
                  </a:lnTo>
                  <a:lnTo>
                    <a:pt x="939" y="914"/>
                  </a:lnTo>
                  <a:lnTo>
                    <a:pt x="937" y="914"/>
                  </a:lnTo>
                  <a:lnTo>
                    <a:pt x="937" y="914"/>
                  </a:lnTo>
                  <a:lnTo>
                    <a:pt x="937" y="916"/>
                  </a:lnTo>
                  <a:lnTo>
                    <a:pt x="935" y="916"/>
                  </a:lnTo>
                  <a:lnTo>
                    <a:pt x="932" y="916"/>
                  </a:lnTo>
                  <a:lnTo>
                    <a:pt x="932" y="916"/>
                  </a:lnTo>
                  <a:lnTo>
                    <a:pt x="932" y="916"/>
                  </a:lnTo>
                  <a:lnTo>
                    <a:pt x="930" y="916"/>
                  </a:lnTo>
                  <a:lnTo>
                    <a:pt x="930" y="916"/>
                  </a:lnTo>
                  <a:lnTo>
                    <a:pt x="930" y="916"/>
                  </a:lnTo>
                  <a:lnTo>
                    <a:pt x="930" y="916"/>
                  </a:lnTo>
                  <a:lnTo>
                    <a:pt x="928" y="916"/>
                  </a:lnTo>
                  <a:lnTo>
                    <a:pt x="923" y="916"/>
                  </a:lnTo>
                  <a:lnTo>
                    <a:pt x="925" y="914"/>
                  </a:lnTo>
                  <a:lnTo>
                    <a:pt x="925" y="914"/>
                  </a:lnTo>
                  <a:lnTo>
                    <a:pt x="928" y="914"/>
                  </a:lnTo>
                  <a:lnTo>
                    <a:pt x="930" y="911"/>
                  </a:lnTo>
                  <a:lnTo>
                    <a:pt x="923" y="914"/>
                  </a:lnTo>
                  <a:lnTo>
                    <a:pt x="923" y="914"/>
                  </a:lnTo>
                  <a:lnTo>
                    <a:pt x="921" y="914"/>
                  </a:lnTo>
                  <a:lnTo>
                    <a:pt x="918" y="914"/>
                  </a:lnTo>
                  <a:lnTo>
                    <a:pt x="916" y="916"/>
                  </a:lnTo>
                  <a:lnTo>
                    <a:pt x="913" y="916"/>
                  </a:lnTo>
                  <a:lnTo>
                    <a:pt x="911" y="916"/>
                  </a:lnTo>
                  <a:lnTo>
                    <a:pt x="909" y="916"/>
                  </a:lnTo>
                  <a:lnTo>
                    <a:pt x="906" y="916"/>
                  </a:lnTo>
                  <a:lnTo>
                    <a:pt x="906" y="918"/>
                  </a:lnTo>
                  <a:lnTo>
                    <a:pt x="904" y="921"/>
                  </a:lnTo>
                  <a:lnTo>
                    <a:pt x="904" y="921"/>
                  </a:lnTo>
                  <a:lnTo>
                    <a:pt x="899" y="923"/>
                  </a:lnTo>
                  <a:lnTo>
                    <a:pt x="897" y="923"/>
                  </a:lnTo>
                  <a:lnTo>
                    <a:pt x="897" y="923"/>
                  </a:lnTo>
                  <a:lnTo>
                    <a:pt x="895" y="925"/>
                  </a:lnTo>
                  <a:lnTo>
                    <a:pt x="895" y="925"/>
                  </a:lnTo>
                  <a:lnTo>
                    <a:pt x="892" y="928"/>
                  </a:lnTo>
                  <a:lnTo>
                    <a:pt x="878" y="940"/>
                  </a:lnTo>
                  <a:lnTo>
                    <a:pt x="878" y="940"/>
                  </a:lnTo>
                  <a:lnTo>
                    <a:pt x="878" y="940"/>
                  </a:lnTo>
                  <a:lnTo>
                    <a:pt x="878" y="942"/>
                  </a:lnTo>
                  <a:lnTo>
                    <a:pt x="876" y="942"/>
                  </a:lnTo>
                  <a:lnTo>
                    <a:pt x="878" y="942"/>
                  </a:lnTo>
                  <a:lnTo>
                    <a:pt x="878" y="942"/>
                  </a:lnTo>
                  <a:lnTo>
                    <a:pt x="878" y="940"/>
                  </a:lnTo>
                  <a:lnTo>
                    <a:pt x="880" y="940"/>
                  </a:lnTo>
                  <a:lnTo>
                    <a:pt x="880" y="942"/>
                  </a:lnTo>
                  <a:lnTo>
                    <a:pt x="880" y="942"/>
                  </a:lnTo>
                  <a:lnTo>
                    <a:pt x="880" y="942"/>
                  </a:lnTo>
                  <a:lnTo>
                    <a:pt x="880" y="944"/>
                  </a:lnTo>
                  <a:lnTo>
                    <a:pt x="880" y="944"/>
                  </a:lnTo>
                  <a:lnTo>
                    <a:pt x="880" y="944"/>
                  </a:lnTo>
                  <a:lnTo>
                    <a:pt x="880" y="944"/>
                  </a:lnTo>
                  <a:lnTo>
                    <a:pt x="880" y="944"/>
                  </a:lnTo>
                  <a:lnTo>
                    <a:pt x="880" y="944"/>
                  </a:lnTo>
                  <a:lnTo>
                    <a:pt x="880" y="944"/>
                  </a:lnTo>
                  <a:lnTo>
                    <a:pt x="880" y="944"/>
                  </a:lnTo>
                  <a:lnTo>
                    <a:pt x="880" y="944"/>
                  </a:lnTo>
                  <a:lnTo>
                    <a:pt x="878" y="947"/>
                  </a:lnTo>
                  <a:lnTo>
                    <a:pt x="878" y="947"/>
                  </a:lnTo>
                  <a:lnTo>
                    <a:pt x="878" y="947"/>
                  </a:lnTo>
                  <a:lnTo>
                    <a:pt x="878" y="947"/>
                  </a:lnTo>
                  <a:lnTo>
                    <a:pt x="876" y="947"/>
                  </a:lnTo>
                  <a:lnTo>
                    <a:pt x="876" y="944"/>
                  </a:lnTo>
                  <a:lnTo>
                    <a:pt x="876" y="944"/>
                  </a:lnTo>
                  <a:lnTo>
                    <a:pt x="876" y="944"/>
                  </a:lnTo>
                  <a:lnTo>
                    <a:pt x="873" y="947"/>
                  </a:lnTo>
                  <a:lnTo>
                    <a:pt x="871" y="947"/>
                  </a:lnTo>
                  <a:lnTo>
                    <a:pt x="868" y="949"/>
                  </a:lnTo>
                  <a:lnTo>
                    <a:pt x="868" y="949"/>
                  </a:lnTo>
                  <a:lnTo>
                    <a:pt x="866" y="949"/>
                  </a:lnTo>
                  <a:lnTo>
                    <a:pt x="866" y="951"/>
                  </a:lnTo>
                  <a:lnTo>
                    <a:pt x="866" y="951"/>
                  </a:lnTo>
                  <a:lnTo>
                    <a:pt x="868" y="951"/>
                  </a:lnTo>
                  <a:lnTo>
                    <a:pt x="866" y="954"/>
                  </a:lnTo>
                  <a:lnTo>
                    <a:pt x="866" y="954"/>
                  </a:lnTo>
                  <a:lnTo>
                    <a:pt x="864" y="956"/>
                  </a:lnTo>
                  <a:lnTo>
                    <a:pt x="861" y="956"/>
                  </a:lnTo>
                  <a:lnTo>
                    <a:pt x="861" y="954"/>
                  </a:lnTo>
                  <a:lnTo>
                    <a:pt x="861" y="954"/>
                  </a:lnTo>
                  <a:lnTo>
                    <a:pt x="861" y="954"/>
                  </a:lnTo>
                  <a:lnTo>
                    <a:pt x="861" y="954"/>
                  </a:lnTo>
                  <a:lnTo>
                    <a:pt x="861" y="954"/>
                  </a:lnTo>
                  <a:lnTo>
                    <a:pt x="859" y="954"/>
                  </a:lnTo>
                  <a:lnTo>
                    <a:pt x="859" y="954"/>
                  </a:lnTo>
                  <a:lnTo>
                    <a:pt x="859" y="954"/>
                  </a:lnTo>
                  <a:lnTo>
                    <a:pt x="859" y="951"/>
                  </a:lnTo>
                  <a:lnTo>
                    <a:pt x="861" y="951"/>
                  </a:lnTo>
                  <a:lnTo>
                    <a:pt x="861" y="951"/>
                  </a:lnTo>
                  <a:lnTo>
                    <a:pt x="861" y="951"/>
                  </a:lnTo>
                  <a:lnTo>
                    <a:pt x="861" y="949"/>
                  </a:lnTo>
                  <a:lnTo>
                    <a:pt x="857" y="954"/>
                  </a:lnTo>
                  <a:lnTo>
                    <a:pt x="850" y="956"/>
                  </a:lnTo>
                  <a:lnTo>
                    <a:pt x="850" y="956"/>
                  </a:lnTo>
                  <a:lnTo>
                    <a:pt x="850" y="956"/>
                  </a:lnTo>
                  <a:lnTo>
                    <a:pt x="850" y="956"/>
                  </a:lnTo>
                  <a:lnTo>
                    <a:pt x="850" y="956"/>
                  </a:lnTo>
                  <a:lnTo>
                    <a:pt x="850" y="956"/>
                  </a:lnTo>
                  <a:lnTo>
                    <a:pt x="850" y="959"/>
                  </a:lnTo>
                  <a:lnTo>
                    <a:pt x="850" y="959"/>
                  </a:lnTo>
                  <a:lnTo>
                    <a:pt x="850" y="959"/>
                  </a:lnTo>
                  <a:lnTo>
                    <a:pt x="850" y="961"/>
                  </a:lnTo>
                  <a:lnTo>
                    <a:pt x="850" y="963"/>
                  </a:lnTo>
                  <a:lnTo>
                    <a:pt x="850" y="963"/>
                  </a:lnTo>
                  <a:lnTo>
                    <a:pt x="852" y="966"/>
                  </a:lnTo>
                  <a:lnTo>
                    <a:pt x="852" y="966"/>
                  </a:lnTo>
                  <a:lnTo>
                    <a:pt x="850" y="968"/>
                  </a:lnTo>
                  <a:lnTo>
                    <a:pt x="850" y="966"/>
                  </a:lnTo>
                  <a:lnTo>
                    <a:pt x="850" y="966"/>
                  </a:lnTo>
                  <a:lnTo>
                    <a:pt x="847" y="966"/>
                  </a:lnTo>
                  <a:lnTo>
                    <a:pt x="847" y="968"/>
                  </a:lnTo>
                  <a:lnTo>
                    <a:pt x="850" y="968"/>
                  </a:lnTo>
                  <a:lnTo>
                    <a:pt x="850" y="968"/>
                  </a:lnTo>
                  <a:lnTo>
                    <a:pt x="850" y="968"/>
                  </a:lnTo>
                  <a:lnTo>
                    <a:pt x="850" y="968"/>
                  </a:lnTo>
                  <a:lnTo>
                    <a:pt x="850" y="968"/>
                  </a:lnTo>
                  <a:lnTo>
                    <a:pt x="847" y="968"/>
                  </a:lnTo>
                  <a:lnTo>
                    <a:pt x="847" y="970"/>
                  </a:lnTo>
                  <a:lnTo>
                    <a:pt x="847" y="970"/>
                  </a:lnTo>
                  <a:lnTo>
                    <a:pt x="847" y="970"/>
                  </a:lnTo>
                  <a:lnTo>
                    <a:pt x="847" y="970"/>
                  </a:lnTo>
                  <a:lnTo>
                    <a:pt x="845" y="970"/>
                  </a:lnTo>
                  <a:lnTo>
                    <a:pt x="845" y="973"/>
                  </a:lnTo>
                  <a:lnTo>
                    <a:pt x="847" y="973"/>
                  </a:lnTo>
                  <a:lnTo>
                    <a:pt x="847" y="975"/>
                  </a:lnTo>
                  <a:lnTo>
                    <a:pt x="847" y="975"/>
                  </a:lnTo>
                  <a:lnTo>
                    <a:pt x="847" y="975"/>
                  </a:lnTo>
                  <a:lnTo>
                    <a:pt x="850" y="973"/>
                  </a:lnTo>
                  <a:lnTo>
                    <a:pt x="850" y="973"/>
                  </a:lnTo>
                  <a:lnTo>
                    <a:pt x="852" y="973"/>
                  </a:lnTo>
                  <a:lnTo>
                    <a:pt x="852" y="973"/>
                  </a:lnTo>
                  <a:lnTo>
                    <a:pt x="854" y="970"/>
                  </a:lnTo>
                  <a:lnTo>
                    <a:pt x="854" y="970"/>
                  </a:lnTo>
                  <a:lnTo>
                    <a:pt x="857" y="968"/>
                  </a:lnTo>
                  <a:lnTo>
                    <a:pt x="859" y="968"/>
                  </a:lnTo>
                  <a:lnTo>
                    <a:pt x="859" y="968"/>
                  </a:lnTo>
                  <a:lnTo>
                    <a:pt x="857" y="966"/>
                  </a:lnTo>
                  <a:lnTo>
                    <a:pt x="857" y="966"/>
                  </a:lnTo>
                  <a:lnTo>
                    <a:pt x="857" y="966"/>
                  </a:lnTo>
                  <a:lnTo>
                    <a:pt x="854" y="963"/>
                  </a:lnTo>
                  <a:lnTo>
                    <a:pt x="854" y="963"/>
                  </a:lnTo>
                  <a:lnTo>
                    <a:pt x="852" y="961"/>
                  </a:lnTo>
                  <a:lnTo>
                    <a:pt x="854" y="959"/>
                  </a:lnTo>
                  <a:lnTo>
                    <a:pt x="854" y="959"/>
                  </a:lnTo>
                  <a:lnTo>
                    <a:pt x="852" y="959"/>
                  </a:lnTo>
                  <a:lnTo>
                    <a:pt x="852" y="959"/>
                  </a:lnTo>
                  <a:lnTo>
                    <a:pt x="852" y="959"/>
                  </a:lnTo>
                  <a:lnTo>
                    <a:pt x="854" y="959"/>
                  </a:lnTo>
                  <a:lnTo>
                    <a:pt x="854" y="959"/>
                  </a:lnTo>
                  <a:lnTo>
                    <a:pt x="854" y="959"/>
                  </a:lnTo>
                  <a:lnTo>
                    <a:pt x="854" y="959"/>
                  </a:lnTo>
                  <a:lnTo>
                    <a:pt x="854" y="959"/>
                  </a:lnTo>
                  <a:lnTo>
                    <a:pt x="854" y="956"/>
                  </a:lnTo>
                  <a:lnTo>
                    <a:pt x="854" y="956"/>
                  </a:lnTo>
                  <a:lnTo>
                    <a:pt x="854" y="956"/>
                  </a:lnTo>
                  <a:lnTo>
                    <a:pt x="857" y="956"/>
                  </a:lnTo>
                  <a:lnTo>
                    <a:pt x="857" y="956"/>
                  </a:lnTo>
                  <a:lnTo>
                    <a:pt x="857" y="956"/>
                  </a:lnTo>
                  <a:lnTo>
                    <a:pt x="857" y="959"/>
                  </a:lnTo>
                  <a:lnTo>
                    <a:pt x="857" y="959"/>
                  </a:lnTo>
                  <a:lnTo>
                    <a:pt x="854" y="959"/>
                  </a:lnTo>
                  <a:lnTo>
                    <a:pt x="857" y="959"/>
                  </a:lnTo>
                  <a:lnTo>
                    <a:pt x="857" y="959"/>
                  </a:lnTo>
                  <a:lnTo>
                    <a:pt x="857" y="959"/>
                  </a:lnTo>
                  <a:lnTo>
                    <a:pt x="857" y="959"/>
                  </a:lnTo>
                  <a:lnTo>
                    <a:pt x="859" y="959"/>
                  </a:lnTo>
                  <a:lnTo>
                    <a:pt x="859" y="959"/>
                  </a:lnTo>
                  <a:lnTo>
                    <a:pt x="859" y="959"/>
                  </a:lnTo>
                  <a:lnTo>
                    <a:pt x="859" y="961"/>
                  </a:lnTo>
                  <a:lnTo>
                    <a:pt x="861" y="961"/>
                  </a:lnTo>
                  <a:lnTo>
                    <a:pt x="861" y="963"/>
                  </a:lnTo>
                  <a:lnTo>
                    <a:pt x="861" y="963"/>
                  </a:lnTo>
                  <a:lnTo>
                    <a:pt x="864" y="963"/>
                  </a:lnTo>
                  <a:lnTo>
                    <a:pt x="864" y="963"/>
                  </a:lnTo>
                  <a:lnTo>
                    <a:pt x="861" y="963"/>
                  </a:lnTo>
                  <a:lnTo>
                    <a:pt x="861" y="966"/>
                  </a:lnTo>
                  <a:lnTo>
                    <a:pt x="861" y="966"/>
                  </a:lnTo>
                  <a:lnTo>
                    <a:pt x="861" y="966"/>
                  </a:lnTo>
                  <a:lnTo>
                    <a:pt x="861" y="968"/>
                  </a:lnTo>
                  <a:lnTo>
                    <a:pt x="861" y="968"/>
                  </a:lnTo>
                  <a:lnTo>
                    <a:pt x="861" y="968"/>
                  </a:lnTo>
                  <a:lnTo>
                    <a:pt x="864" y="968"/>
                  </a:lnTo>
                  <a:lnTo>
                    <a:pt x="864" y="970"/>
                  </a:lnTo>
                  <a:lnTo>
                    <a:pt x="866" y="970"/>
                  </a:lnTo>
                  <a:lnTo>
                    <a:pt x="868" y="970"/>
                  </a:lnTo>
                  <a:lnTo>
                    <a:pt x="868" y="970"/>
                  </a:lnTo>
                  <a:lnTo>
                    <a:pt x="868" y="968"/>
                  </a:lnTo>
                  <a:lnTo>
                    <a:pt x="868" y="968"/>
                  </a:lnTo>
                  <a:lnTo>
                    <a:pt x="868" y="968"/>
                  </a:lnTo>
                  <a:lnTo>
                    <a:pt x="868" y="968"/>
                  </a:lnTo>
                  <a:lnTo>
                    <a:pt x="868" y="968"/>
                  </a:lnTo>
                  <a:lnTo>
                    <a:pt x="871" y="966"/>
                  </a:lnTo>
                  <a:lnTo>
                    <a:pt x="871" y="966"/>
                  </a:lnTo>
                  <a:lnTo>
                    <a:pt x="871" y="963"/>
                  </a:lnTo>
                  <a:lnTo>
                    <a:pt x="871" y="963"/>
                  </a:lnTo>
                  <a:lnTo>
                    <a:pt x="873" y="963"/>
                  </a:lnTo>
                  <a:lnTo>
                    <a:pt x="873" y="963"/>
                  </a:lnTo>
                  <a:lnTo>
                    <a:pt x="873" y="966"/>
                  </a:lnTo>
                  <a:lnTo>
                    <a:pt x="873" y="966"/>
                  </a:lnTo>
                  <a:lnTo>
                    <a:pt x="873" y="966"/>
                  </a:lnTo>
                  <a:lnTo>
                    <a:pt x="871" y="966"/>
                  </a:lnTo>
                  <a:lnTo>
                    <a:pt x="873" y="966"/>
                  </a:lnTo>
                  <a:lnTo>
                    <a:pt x="873" y="968"/>
                  </a:lnTo>
                  <a:lnTo>
                    <a:pt x="873" y="968"/>
                  </a:lnTo>
                  <a:lnTo>
                    <a:pt x="876" y="970"/>
                  </a:lnTo>
                  <a:lnTo>
                    <a:pt x="873" y="963"/>
                  </a:lnTo>
                  <a:lnTo>
                    <a:pt x="873" y="961"/>
                  </a:lnTo>
                  <a:lnTo>
                    <a:pt x="873" y="963"/>
                  </a:lnTo>
                  <a:lnTo>
                    <a:pt x="873" y="963"/>
                  </a:lnTo>
                  <a:lnTo>
                    <a:pt x="873" y="961"/>
                  </a:lnTo>
                  <a:lnTo>
                    <a:pt x="873" y="961"/>
                  </a:lnTo>
                  <a:lnTo>
                    <a:pt x="873" y="959"/>
                  </a:lnTo>
                  <a:lnTo>
                    <a:pt x="873" y="959"/>
                  </a:lnTo>
                  <a:lnTo>
                    <a:pt x="873" y="959"/>
                  </a:lnTo>
                  <a:lnTo>
                    <a:pt x="873" y="959"/>
                  </a:lnTo>
                  <a:lnTo>
                    <a:pt x="873" y="959"/>
                  </a:lnTo>
                  <a:lnTo>
                    <a:pt x="873" y="959"/>
                  </a:lnTo>
                  <a:lnTo>
                    <a:pt x="873" y="959"/>
                  </a:lnTo>
                  <a:lnTo>
                    <a:pt x="873" y="959"/>
                  </a:lnTo>
                  <a:lnTo>
                    <a:pt x="876" y="959"/>
                  </a:lnTo>
                  <a:lnTo>
                    <a:pt x="876" y="959"/>
                  </a:lnTo>
                  <a:lnTo>
                    <a:pt x="876" y="959"/>
                  </a:lnTo>
                  <a:lnTo>
                    <a:pt x="876" y="959"/>
                  </a:lnTo>
                  <a:lnTo>
                    <a:pt x="876" y="956"/>
                  </a:lnTo>
                  <a:lnTo>
                    <a:pt x="873" y="956"/>
                  </a:lnTo>
                  <a:lnTo>
                    <a:pt x="873" y="956"/>
                  </a:lnTo>
                  <a:lnTo>
                    <a:pt x="871" y="954"/>
                  </a:lnTo>
                  <a:lnTo>
                    <a:pt x="871" y="954"/>
                  </a:lnTo>
                  <a:lnTo>
                    <a:pt x="871" y="951"/>
                  </a:lnTo>
                  <a:lnTo>
                    <a:pt x="873" y="951"/>
                  </a:lnTo>
                  <a:lnTo>
                    <a:pt x="873" y="949"/>
                  </a:lnTo>
                  <a:lnTo>
                    <a:pt x="873" y="949"/>
                  </a:lnTo>
                  <a:lnTo>
                    <a:pt x="876" y="949"/>
                  </a:lnTo>
                  <a:lnTo>
                    <a:pt x="876" y="949"/>
                  </a:lnTo>
                  <a:lnTo>
                    <a:pt x="876" y="949"/>
                  </a:lnTo>
                  <a:lnTo>
                    <a:pt x="878" y="949"/>
                  </a:lnTo>
                  <a:lnTo>
                    <a:pt x="878" y="949"/>
                  </a:lnTo>
                  <a:lnTo>
                    <a:pt x="876" y="951"/>
                  </a:lnTo>
                  <a:lnTo>
                    <a:pt x="878" y="951"/>
                  </a:lnTo>
                  <a:lnTo>
                    <a:pt x="878" y="951"/>
                  </a:lnTo>
                  <a:lnTo>
                    <a:pt x="878" y="956"/>
                  </a:lnTo>
                  <a:lnTo>
                    <a:pt x="880" y="956"/>
                  </a:lnTo>
                  <a:lnTo>
                    <a:pt x="880" y="959"/>
                  </a:lnTo>
                  <a:lnTo>
                    <a:pt x="880" y="961"/>
                  </a:lnTo>
                  <a:lnTo>
                    <a:pt x="883" y="961"/>
                  </a:lnTo>
                  <a:lnTo>
                    <a:pt x="883" y="961"/>
                  </a:lnTo>
                  <a:lnTo>
                    <a:pt x="880" y="961"/>
                  </a:lnTo>
                  <a:lnTo>
                    <a:pt x="880" y="961"/>
                  </a:lnTo>
                  <a:lnTo>
                    <a:pt x="878" y="961"/>
                  </a:lnTo>
                  <a:lnTo>
                    <a:pt x="878" y="961"/>
                  </a:lnTo>
                  <a:lnTo>
                    <a:pt x="878" y="961"/>
                  </a:lnTo>
                  <a:lnTo>
                    <a:pt x="878" y="963"/>
                  </a:lnTo>
                  <a:lnTo>
                    <a:pt x="878" y="963"/>
                  </a:lnTo>
                  <a:lnTo>
                    <a:pt x="878" y="963"/>
                  </a:lnTo>
                  <a:lnTo>
                    <a:pt x="880" y="966"/>
                  </a:lnTo>
                  <a:lnTo>
                    <a:pt x="880" y="966"/>
                  </a:lnTo>
                  <a:lnTo>
                    <a:pt x="883" y="966"/>
                  </a:lnTo>
                  <a:lnTo>
                    <a:pt x="883" y="966"/>
                  </a:lnTo>
                  <a:lnTo>
                    <a:pt x="883" y="966"/>
                  </a:lnTo>
                  <a:lnTo>
                    <a:pt x="883" y="963"/>
                  </a:lnTo>
                  <a:lnTo>
                    <a:pt x="885" y="963"/>
                  </a:lnTo>
                  <a:lnTo>
                    <a:pt x="885" y="966"/>
                  </a:lnTo>
                  <a:lnTo>
                    <a:pt x="885" y="966"/>
                  </a:lnTo>
                  <a:lnTo>
                    <a:pt x="885" y="966"/>
                  </a:lnTo>
                  <a:lnTo>
                    <a:pt x="885" y="968"/>
                  </a:lnTo>
                  <a:lnTo>
                    <a:pt x="885" y="968"/>
                  </a:lnTo>
                  <a:lnTo>
                    <a:pt x="885" y="966"/>
                  </a:lnTo>
                  <a:lnTo>
                    <a:pt x="887" y="966"/>
                  </a:lnTo>
                  <a:lnTo>
                    <a:pt x="887" y="966"/>
                  </a:lnTo>
                  <a:lnTo>
                    <a:pt x="887" y="966"/>
                  </a:lnTo>
                  <a:lnTo>
                    <a:pt x="887" y="963"/>
                  </a:lnTo>
                  <a:lnTo>
                    <a:pt x="887" y="961"/>
                  </a:lnTo>
                  <a:lnTo>
                    <a:pt x="890" y="961"/>
                  </a:lnTo>
                  <a:lnTo>
                    <a:pt x="892" y="959"/>
                  </a:lnTo>
                  <a:lnTo>
                    <a:pt x="892" y="959"/>
                  </a:lnTo>
                  <a:lnTo>
                    <a:pt x="892" y="961"/>
                  </a:lnTo>
                  <a:lnTo>
                    <a:pt x="892" y="961"/>
                  </a:lnTo>
                  <a:lnTo>
                    <a:pt x="892" y="961"/>
                  </a:lnTo>
                  <a:lnTo>
                    <a:pt x="892" y="961"/>
                  </a:lnTo>
                  <a:lnTo>
                    <a:pt x="892" y="961"/>
                  </a:lnTo>
                  <a:lnTo>
                    <a:pt x="890" y="961"/>
                  </a:lnTo>
                  <a:lnTo>
                    <a:pt x="890" y="963"/>
                  </a:lnTo>
                  <a:lnTo>
                    <a:pt x="892" y="963"/>
                  </a:lnTo>
                  <a:lnTo>
                    <a:pt x="892" y="963"/>
                  </a:lnTo>
                  <a:lnTo>
                    <a:pt x="892" y="963"/>
                  </a:lnTo>
                  <a:lnTo>
                    <a:pt x="895" y="963"/>
                  </a:lnTo>
                  <a:lnTo>
                    <a:pt x="895" y="963"/>
                  </a:lnTo>
                  <a:lnTo>
                    <a:pt x="897" y="963"/>
                  </a:lnTo>
                  <a:lnTo>
                    <a:pt x="897" y="961"/>
                  </a:lnTo>
                  <a:lnTo>
                    <a:pt x="897" y="961"/>
                  </a:lnTo>
                  <a:lnTo>
                    <a:pt x="897" y="961"/>
                  </a:lnTo>
                  <a:lnTo>
                    <a:pt x="897" y="961"/>
                  </a:lnTo>
                  <a:lnTo>
                    <a:pt x="897" y="961"/>
                  </a:lnTo>
                  <a:lnTo>
                    <a:pt x="895" y="959"/>
                  </a:lnTo>
                  <a:lnTo>
                    <a:pt x="895" y="959"/>
                  </a:lnTo>
                  <a:lnTo>
                    <a:pt x="895" y="956"/>
                  </a:lnTo>
                  <a:lnTo>
                    <a:pt x="895" y="956"/>
                  </a:lnTo>
                  <a:lnTo>
                    <a:pt x="895" y="956"/>
                  </a:lnTo>
                  <a:lnTo>
                    <a:pt x="895" y="954"/>
                  </a:lnTo>
                  <a:lnTo>
                    <a:pt x="897" y="956"/>
                  </a:lnTo>
                  <a:lnTo>
                    <a:pt x="897" y="956"/>
                  </a:lnTo>
                  <a:lnTo>
                    <a:pt x="899" y="956"/>
                  </a:lnTo>
                  <a:lnTo>
                    <a:pt x="899" y="956"/>
                  </a:lnTo>
                  <a:lnTo>
                    <a:pt x="897" y="956"/>
                  </a:lnTo>
                  <a:lnTo>
                    <a:pt x="897" y="956"/>
                  </a:lnTo>
                  <a:lnTo>
                    <a:pt x="897" y="956"/>
                  </a:lnTo>
                  <a:lnTo>
                    <a:pt x="899" y="956"/>
                  </a:lnTo>
                  <a:lnTo>
                    <a:pt x="899" y="956"/>
                  </a:lnTo>
                  <a:lnTo>
                    <a:pt x="899" y="956"/>
                  </a:lnTo>
                  <a:lnTo>
                    <a:pt x="899" y="956"/>
                  </a:lnTo>
                  <a:lnTo>
                    <a:pt x="899" y="956"/>
                  </a:lnTo>
                  <a:lnTo>
                    <a:pt x="899" y="956"/>
                  </a:lnTo>
                  <a:lnTo>
                    <a:pt x="902" y="954"/>
                  </a:lnTo>
                  <a:lnTo>
                    <a:pt x="902" y="951"/>
                  </a:lnTo>
                  <a:lnTo>
                    <a:pt x="904" y="951"/>
                  </a:lnTo>
                  <a:lnTo>
                    <a:pt x="906" y="947"/>
                  </a:lnTo>
                  <a:lnTo>
                    <a:pt x="906" y="947"/>
                  </a:lnTo>
                  <a:lnTo>
                    <a:pt x="906" y="947"/>
                  </a:lnTo>
                  <a:lnTo>
                    <a:pt x="906" y="944"/>
                  </a:lnTo>
                  <a:lnTo>
                    <a:pt x="906" y="944"/>
                  </a:lnTo>
                  <a:lnTo>
                    <a:pt x="909" y="942"/>
                  </a:lnTo>
                  <a:lnTo>
                    <a:pt x="909" y="942"/>
                  </a:lnTo>
                  <a:lnTo>
                    <a:pt x="909" y="942"/>
                  </a:lnTo>
                  <a:lnTo>
                    <a:pt x="909" y="942"/>
                  </a:lnTo>
                  <a:lnTo>
                    <a:pt x="909" y="940"/>
                  </a:lnTo>
                  <a:lnTo>
                    <a:pt x="909" y="940"/>
                  </a:lnTo>
                  <a:lnTo>
                    <a:pt x="909" y="940"/>
                  </a:lnTo>
                  <a:lnTo>
                    <a:pt x="911" y="937"/>
                  </a:lnTo>
                  <a:lnTo>
                    <a:pt x="911" y="935"/>
                  </a:lnTo>
                  <a:lnTo>
                    <a:pt x="911" y="935"/>
                  </a:lnTo>
                  <a:lnTo>
                    <a:pt x="911" y="935"/>
                  </a:lnTo>
                  <a:lnTo>
                    <a:pt x="911" y="935"/>
                  </a:lnTo>
                  <a:lnTo>
                    <a:pt x="911" y="935"/>
                  </a:lnTo>
                  <a:lnTo>
                    <a:pt x="918" y="932"/>
                  </a:lnTo>
                  <a:lnTo>
                    <a:pt x="918" y="935"/>
                  </a:lnTo>
                  <a:lnTo>
                    <a:pt x="921" y="935"/>
                  </a:lnTo>
                  <a:lnTo>
                    <a:pt x="921" y="937"/>
                  </a:lnTo>
                  <a:lnTo>
                    <a:pt x="923" y="937"/>
                  </a:lnTo>
                  <a:lnTo>
                    <a:pt x="923" y="937"/>
                  </a:lnTo>
                  <a:lnTo>
                    <a:pt x="923" y="937"/>
                  </a:lnTo>
                  <a:lnTo>
                    <a:pt x="923" y="940"/>
                  </a:lnTo>
                  <a:lnTo>
                    <a:pt x="923" y="940"/>
                  </a:lnTo>
                  <a:lnTo>
                    <a:pt x="928" y="940"/>
                  </a:lnTo>
                  <a:lnTo>
                    <a:pt x="928" y="940"/>
                  </a:lnTo>
                  <a:lnTo>
                    <a:pt x="928" y="942"/>
                  </a:lnTo>
                  <a:lnTo>
                    <a:pt x="925" y="942"/>
                  </a:lnTo>
                  <a:lnTo>
                    <a:pt x="923" y="940"/>
                  </a:lnTo>
                  <a:lnTo>
                    <a:pt x="921" y="940"/>
                  </a:lnTo>
                  <a:lnTo>
                    <a:pt x="921" y="937"/>
                  </a:lnTo>
                  <a:lnTo>
                    <a:pt x="921" y="937"/>
                  </a:lnTo>
                  <a:lnTo>
                    <a:pt x="918" y="937"/>
                  </a:lnTo>
                  <a:lnTo>
                    <a:pt x="918" y="940"/>
                  </a:lnTo>
                  <a:lnTo>
                    <a:pt x="916" y="940"/>
                  </a:lnTo>
                  <a:lnTo>
                    <a:pt x="916" y="942"/>
                  </a:lnTo>
                  <a:lnTo>
                    <a:pt x="916" y="942"/>
                  </a:lnTo>
                  <a:lnTo>
                    <a:pt x="916" y="942"/>
                  </a:lnTo>
                  <a:lnTo>
                    <a:pt x="916" y="944"/>
                  </a:lnTo>
                  <a:lnTo>
                    <a:pt x="916" y="947"/>
                  </a:lnTo>
                  <a:lnTo>
                    <a:pt x="913" y="949"/>
                  </a:lnTo>
                  <a:lnTo>
                    <a:pt x="913" y="949"/>
                  </a:lnTo>
                  <a:lnTo>
                    <a:pt x="913" y="949"/>
                  </a:lnTo>
                  <a:lnTo>
                    <a:pt x="913" y="949"/>
                  </a:lnTo>
                  <a:lnTo>
                    <a:pt x="918" y="949"/>
                  </a:lnTo>
                  <a:lnTo>
                    <a:pt x="921" y="949"/>
                  </a:lnTo>
                  <a:lnTo>
                    <a:pt x="921" y="951"/>
                  </a:lnTo>
                  <a:lnTo>
                    <a:pt x="921" y="951"/>
                  </a:lnTo>
                  <a:lnTo>
                    <a:pt x="921" y="951"/>
                  </a:lnTo>
                  <a:lnTo>
                    <a:pt x="928" y="949"/>
                  </a:lnTo>
                  <a:lnTo>
                    <a:pt x="930" y="947"/>
                  </a:lnTo>
                  <a:lnTo>
                    <a:pt x="932" y="947"/>
                  </a:lnTo>
                  <a:lnTo>
                    <a:pt x="932" y="944"/>
                  </a:lnTo>
                  <a:lnTo>
                    <a:pt x="935" y="942"/>
                  </a:lnTo>
                  <a:lnTo>
                    <a:pt x="937" y="942"/>
                  </a:lnTo>
                  <a:lnTo>
                    <a:pt x="937" y="942"/>
                  </a:lnTo>
                  <a:lnTo>
                    <a:pt x="937" y="944"/>
                  </a:lnTo>
                  <a:lnTo>
                    <a:pt x="937" y="944"/>
                  </a:lnTo>
                  <a:lnTo>
                    <a:pt x="937" y="944"/>
                  </a:lnTo>
                  <a:lnTo>
                    <a:pt x="937" y="947"/>
                  </a:lnTo>
                  <a:lnTo>
                    <a:pt x="937" y="947"/>
                  </a:lnTo>
                  <a:lnTo>
                    <a:pt x="937" y="947"/>
                  </a:lnTo>
                  <a:lnTo>
                    <a:pt x="937" y="947"/>
                  </a:lnTo>
                  <a:lnTo>
                    <a:pt x="937" y="947"/>
                  </a:lnTo>
                  <a:lnTo>
                    <a:pt x="939" y="947"/>
                  </a:lnTo>
                  <a:lnTo>
                    <a:pt x="942" y="947"/>
                  </a:lnTo>
                  <a:lnTo>
                    <a:pt x="942" y="947"/>
                  </a:lnTo>
                  <a:lnTo>
                    <a:pt x="944" y="944"/>
                  </a:lnTo>
                  <a:lnTo>
                    <a:pt x="942" y="944"/>
                  </a:lnTo>
                  <a:lnTo>
                    <a:pt x="942" y="942"/>
                  </a:lnTo>
                  <a:lnTo>
                    <a:pt x="942" y="942"/>
                  </a:lnTo>
                  <a:lnTo>
                    <a:pt x="939" y="942"/>
                  </a:lnTo>
                  <a:lnTo>
                    <a:pt x="939" y="942"/>
                  </a:lnTo>
                  <a:lnTo>
                    <a:pt x="942" y="942"/>
                  </a:lnTo>
                  <a:lnTo>
                    <a:pt x="942" y="942"/>
                  </a:lnTo>
                  <a:lnTo>
                    <a:pt x="944" y="942"/>
                  </a:lnTo>
                  <a:lnTo>
                    <a:pt x="944" y="940"/>
                  </a:lnTo>
                  <a:lnTo>
                    <a:pt x="944" y="940"/>
                  </a:lnTo>
                  <a:lnTo>
                    <a:pt x="947" y="937"/>
                  </a:lnTo>
                  <a:lnTo>
                    <a:pt x="947" y="937"/>
                  </a:lnTo>
                  <a:lnTo>
                    <a:pt x="947" y="940"/>
                  </a:lnTo>
                  <a:lnTo>
                    <a:pt x="947" y="942"/>
                  </a:lnTo>
                  <a:lnTo>
                    <a:pt x="947" y="942"/>
                  </a:lnTo>
                  <a:lnTo>
                    <a:pt x="947" y="947"/>
                  </a:lnTo>
                  <a:lnTo>
                    <a:pt x="947" y="947"/>
                  </a:lnTo>
                  <a:lnTo>
                    <a:pt x="949" y="947"/>
                  </a:lnTo>
                  <a:lnTo>
                    <a:pt x="949" y="944"/>
                  </a:lnTo>
                  <a:lnTo>
                    <a:pt x="949" y="944"/>
                  </a:lnTo>
                  <a:lnTo>
                    <a:pt x="949" y="944"/>
                  </a:lnTo>
                  <a:lnTo>
                    <a:pt x="949" y="944"/>
                  </a:lnTo>
                  <a:lnTo>
                    <a:pt x="951" y="942"/>
                  </a:lnTo>
                  <a:lnTo>
                    <a:pt x="951" y="942"/>
                  </a:lnTo>
                  <a:lnTo>
                    <a:pt x="951" y="942"/>
                  </a:lnTo>
                  <a:lnTo>
                    <a:pt x="951" y="942"/>
                  </a:lnTo>
                  <a:lnTo>
                    <a:pt x="951" y="940"/>
                  </a:lnTo>
                  <a:lnTo>
                    <a:pt x="951" y="940"/>
                  </a:lnTo>
                  <a:lnTo>
                    <a:pt x="954" y="940"/>
                  </a:lnTo>
                  <a:lnTo>
                    <a:pt x="954" y="940"/>
                  </a:lnTo>
                  <a:lnTo>
                    <a:pt x="954" y="940"/>
                  </a:lnTo>
                  <a:lnTo>
                    <a:pt x="951" y="937"/>
                  </a:lnTo>
                  <a:lnTo>
                    <a:pt x="951" y="937"/>
                  </a:lnTo>
                  <a:lnTo>
                    <a:pt x="951" y="937"/>
                  </a:lnTo>
                  <a:lnTo>
                    <a:pt x="954" y="937"/>
                  </a:lnTo>
                  <a:lnTo>
                    <a:pt x="954" y="937"/>
                  </a:lnTo>
                  <a:lnTo>
                    <a:pt x="958" y="937"/>
                  </a:lnTo>
                  <a:lnTo>
                    <a:pt x="958" y="937"/>
                  </a:lnTo>
                  <a:lnTo>
                    <a:pt x="958" y="937"/>
                  </a:lnTo>
                  <a:lnTo>
                    <a:pt x="961" y="937"/>
                  </a:lnTo>
                  <a:lnTo>
                    <a:pt x="963" y="935"/>
                  </a:lnTo>
                  <a:lnTo>
                    <a:pt x="961" y="935"/>
                  </a:lnTo>
                  <a:lnTo>
                    <a:pt x="961" y="932"/>
                  </a:lnTo>
                  <a:lnTo>
                    <a:pt x="961" y="932"/>
                  </a:lnTo>
                  <a:lnTo>
                    <a:pt x="963" y="932"/>
                  </a:lnTo>
                  <a:lnTo>
                    <a:pt x="963" y="932"/>
                  </a:lnTo>
                  <a:lnTo>
                    <a:pt x="963" y="932"/>
                  </a:lnTo>
                  <a:lnTo>
                    <a:pt x="963" y="932"/>
                  </a:lnTo>
                  <a:lnTo>
                    <a:pt x="963" y="935"/>
                  </a:lnTo>
                  <a:lnTo>
                    <a:pt x="963" y="935"/>
                  </a:lnTo>
                  <a:lnTo>
                    <a:pt x="965" y="935"/>
                  </a:lnTo>
                  <a:lnTo>
                    <a:pt x="963" y="932"/>
                  </a:lnTo>
                  <a:lnTo>
                    <a:pt x="963" y="932"/>
                  </a:lnTo>
                  <a:lnTo>
                    <a:pt x="963" y="932"/>
                  </a:lnTo>
                  <a:lnTo>
                    <a:pt x="963" y="932"/>
                  </a:lnTo>
                  <a:lnTo>
                    <a:pt x="965" y="932"/>
                  </a:lnTo>
                  <a:lnTo>
                    <a:pt x="965" y="932"/>
                  </a:lnTo>
                  <a:lnTo>
                    <a:pt x="965" y="932"/>
                  </a:lnTo>
                  <a:lnTo>
                    <a:pt x="965" y="930"/>
                  </a:lnTo>
                  <a:lnTo>
                    <a:pt x="965" y="930"/>
                  </a:lnTo>
                  <a:lnTo>
                    <a:pt x="965" y="930"/>
                  </a:lnTo>
                  <a:lnTo>
                    <a:pt x="965" y="928"/>
                  </a:lnTo>
                  <a:lnTo>
                    <a:pt x="965" y="928"/>
                  </a:lnTo>
                  <a:lnTo>
                    <a:pt x="965" y="930"/>
                  </a:lnTo>
                  <a:lnTo>
                    <a:pt x="968" y="930"/>
                  </a:lnTo>
                  <a:lnTo>
                    <a:pt x="968" y="930"/>
                  </a:lnTo>
                  <a:lnTo>
                    <a:pt x="968" y="930"/>
                  </a:lnTo>
                  <a:lnTo>
                    <a:pt x="968" y="930"/>
                  </a:lnTo>
                  <a:lnTo>
                    <a:pt x="968" y="928"/>
                  </a:lnTo>
                  <a:lnTo>
                    <a:pt x="968" y="928"/>
                  </a:lnTo>
                  <a:lnTo>
                    <a:pt x="968" y="928"/>
                  </a:lnTo>
                  <a:lnTo>
                    <a:pt x="968" y="928"/>
                  </a:lnTo>
                  <a:lnTo>
                    <a:pt x="968" y="928"/>
                  </a:lnTo>
                  <a:lnTo>
                    <a:pt x="970" y="930"/>
                  </a:lnTo>
                  <a:lnTo>
                    <a:pt x="970" y="930"/>
                  </a:lnTo>
                  <a:lnTo>
                    <a:pt x="973" y="930"/>
                  </a:lnTo>
                  <a:lnTo>
                    <a:pt x="973" y="930"/>
                  </a:lnTo>
                  <a:lnTo>
                    <a:pt x="973" y="928"/>
                  </a:lnTo>
                  <a:lnTo>
                    <a:pt x="973" y="928"/>
                  </a:lnTo>
                  <a:lnTo>
                    <a:pt x="973" y="928"/>
                  </a:lnTo>
                  <a:lnTo>
                    <a:pt x="973" y="925"/>
                  </a:lnTo>
                  <a:lnTo>
                    <a:pt x="973" y="925"/>
                  </a:lnTo>
                  <a:lnTo>
                    <a:pt x="977" y="928"/>
                  </a:lnTo>
                  <a:lnTo>
                    <a:pt x="980" y="928"/>
                  </a:lnTo>
                  <a:lnTo>
                    <a:pt x="980" y="928"/>
                  </a:lnTo>
                  <a:lnTo>
                    <a:pt x="980" y="930"/>
                  </a:lnTo>
                  <a:lnTo>
                    <a:pt x="980" y="930"/>
                  </a:lnTo>
                  <a:lnTo>
                    <a:pt x="980" y="930"/>
                  </a:lnTo>
                  <a:lnTo>
                    <a:pt x="977" y="932"/>
                  </a:lnTo>
                  <a:lnTo>
                    <a:pt x="977" y="932"/>
                  </a:lnTo>
                  <a:lnTo>
                    <a:pt x="977" y="932"/>
                  </a:lnTo>
                  <a:lnTo>
                    <a:pt x="977" y="932"/>
                  </a:lnTo>
                  <a:lnTo>
                    <a:pt x="977" y="932"/>
                  </a:lnTo>
                  <a:lnTo>
                    <a:pt x="977" y="935"/>
                  </a:lnTo>
                  <a:lnTo>
                    <a:pt x="980" y="935"/>
                  </a:lnTo>
                  <a:lnTo>
                    <a:pt x="980" y="935"/>
                  </a:lnTo>
                  <a:lnTo>
                    <a:pt x="977" y="937"/>
                  </a:lnTo>
                  <a:lnTo>
                    <a:pt x="977" y="937"/>
                  </a:lnTo>
                  <a:lnTo>
                    <a:pt x="977" y="937"/>
                  </a:lnTo>
                  <a:lnTo>
                    <a:pt x="977" y="940"/>
                  </a:lnTo>
                  <a:lnTo>
                    <a:pt x="980" y="940"/>
                  </a:lnTo>
                  <a:lnTo>
                    <a:pt x="980" y="940"/>
                  </a:lnTo>
                  <a:lnTo>
                    <a:pt x="980" y="940"/>
                  </a:lnTo>
                  <a:lnTo>
                    <a:pt x="980" y="940"/>
                  </a:lnTo>
                  <a:lnTo>
                    <a:pt x="980" y="940"/>
                  </a:lnTo>
                  <a:lnTo>
                    <a:pt x="977" y="940"/>
                  </a:lnTo>
                  <a:lnTo>
                    <a:pt x="977" y="942"/>
                  </a:lnTo>
                  <a:lnTo>
                    <a:pt x="977" y="942"/>
                  </a:lnTo>
                  <a:lnTo>
                    <a:pt x="977" y="940"/>
                  </a:lnTo>
                  <a:lnTo>
                    <a:pt x="975" y="940"/>
                  </a:lnTo>
                  <a:lnTo>
                    <a:pt x="975" y="940"/>
                  </a:lnTo>
                  <a:lnTo>
                    <a:pt x="975" y="942"/>
                  </a:lnTo>
                  <a:lnTo>
                    <a:pt x="975" y="942"/>
                  </a:lnTo>
                  <a:lnTo>
                    <a:pt x="977" y="942"/>
                  </a:lnTo>
                  <a:lnTo>
                    <a:pt x="975" y="942"/>
                  </a:lnTo>
                  <a:lnTo>
                    <a:pt x="975" y="942"/>
                  </a:lnTo>
                  <a:lnTo>
                    <a:pt x="975" y="944"/>
                  </a:lnTo>
                  <a:lnTo>
                    <a:pt x="975" y="944"/>
                  </a:lnTo>
                  <a:lnTo>
                    <a:pt x="980" y="942"/>
                  </a:lnTo>
                  <a:lnTo>
                    <a:pt x="980" y="942"/>
                  </a:lnTo>
                  <a:lnTo>
                    <a:pt x="980" y="942"/>
                  </a:lnTo>
                  <a:lnTo>
                    <a:pt x="980" y="940"/>
                  </a:lnTo>
                  <a:lnTo>
                    <a:pt x="980" y="940"/>
                  </a:lnTo>
                  <a:lnTo>
                    <a:pt x="980" y="940"/>
                  </a:lnTo>
                  <a:lnTo>
                    <a:pt x="982" y="940"/>
                  </a:lnTo>
                  <a:lnTo>
                    <a:pt x="982" y="940"/>
                  </a:lnTo>
                  <a:lnTo>
                    <a:pt x="982" y="940"/>
                  </a:lnTo>
                  <a:lnTo>
                    <a:pt x="982" y="940"/>
                  </a:lnTo>
                  <a:lnTo>
                    <a:pt x="982" y="940"/>
                  </a:lnTo>
                  <a:lnTo>
                    <a:pt x="982" y="937"/>
                  </a:lnTo>
                  <a:lnTo>
                    <a:pt x="982" y="937"/>
                  </a:lnTo>
                  <a:lnTo>
                    <a:pt x="982" y="937"/>
                  </a:lnTo>
                  <a:lnTo>
                    <a:pt x="982" y="937"/>
                  </a:lnTo>
                  <a:lnTo>
                    <a:pt x="982" y="935"/>
                  </a:lnTo>
                  <a:lnTo>
                    <a:pt x="982" y="935"/>
                  </a:lnTo>
                  <a:lnTo>
                    <a:pt x="982" y="935"/>
                  </a:lnTo>
                  <a:lnTo>
                    <a:pt x="984" y="932"/>
                  </a:lnTo>
                  <a:lnTo>
                    <a:pt x="984" y="932"/>
                  </a:lnTo>
                  <a:lnTo>
                    <a:pt x="984" y="932"/>
                  </a:lnTo>
                  <a:lnTo>
                    <a:pt x="984" y="932"/>
                  </a:lnTo>
                  <a:lnTo>
                    <a:pt x="984" y="932"/>
                  </a:lnTo>
                  <a:lnTo>
                    <a:pt x="984" y="932"/>
                  </a:lnTo>
                  <a:lnTo>
                    <a:pt x="984" y="932"/>
                  </a:lnTo>
                  <a:lnTo>
                    <a:pt x="984" y="930"/>
                  </a:lnTo>
                  <a:lnTo>
                    <a:pt x="984" y="930"/>
                  </a:lnTo>
                  <a:lnTo>
                    <a:pt x="984" y="930"/>
                  </a:lnTo>
                  <a:lnTo>
                    <a:pt x="984" y="928"/>
                  </a:lnTo>
                  <a:lnTo>
                    <a:pt x="984" y="928"/>
                  </a:lnTo>
                  <a:lnTo>
                    <a:pt x="982" y="925"/>
                  </a:lnTo>
                  <a:lnTo>
                    <a:pt x="982" y="925"/>
                  </a:lnTo>
                  <a:lnTo>
                    <a:pt x="982" y="925"/>
                  </a:lnTo>
                  <a:lnTo>
                    <a:pt x="984" y="925"/>
                  </a:lnTo>
                  <a:lnTo>
                    <a:pt x="984" y="925"/>
                  </a:lnTo>
                  <a:lnTo>
                    <a:pt x="987" y="925"/>
                  </a:lnTo>
                  <a:lnTo>
                    <a:pt x="984" y="925"/>
                  </a:lnTo>
                  <a:lnTo>
                    <a:pt x="984" y="925"/>
                  </a:lnTo>
                  <a:lnTo>
                    <a:pt x="984" y="928"/>
                  </a:lnTo>
                  <a:lnTo>
                    <a:pt x="984" y="928"/>
                  </a:lnTo>
                  <a:lnTo>
                    <a:pt x="984" y="930"/>
                  </a:lnTo>
                  <a:lnTo>
                    <a:pt x="984" y="930"/>
                  </a:lnTo>
                  <a:lnTo>
                    <a:pt x="987" y="930"/>
                  </a:lnTo>
                  <a:lnTo>
                    <a:pt x="987" y="930"/>
                  </a:lnTo>
                  <a:lnTo>
                    <a:pt x="987" y="930"/>
                  </a:lnTo>
                  <a:lnTo>
                    <a:pt x="987" y="928"/>
                  </a:lnTo>
                  <a:lnTo>
                    <a:pt x="987" y="928"/>
                  </a:lnTo>
                  <a:lnTo>
                    <a:pt x="989" y="925"/>
                  </a:lnTo>
                  <a:lnTo>
                    <a:pt x="989" y="925"/>
                  </a:lnTo>
                  <a:lnTo>
                    <a:pt x="989" y="925"/>
                  </a:lnTo>
                  <a:lnTo>
                    <a:pt x="991" y="928"/>
                  </a:lnTo>
                  <a:lnTo>
                    <a:pt x="991" y="925"/>
                  </a:lnTo>
                  <a:lnTo>
                    <a:pt x="991" y="925"/>
                  </a:lnTo>
                  <a:lnTo>
                    <a:pt x="994" y="925"/>
                  </a:lnTo>
                  <a:lnTo>
                    <a:pt x="996" y="925"/>
                  </a:lnTo>
                  <a:lnTo>
                    <a:pt x="996" y="925"/>
                  </a:lnTo>
                  <a:lnTo>
                    <a:pt x="996" y="925"/>
                  </a:lnTo>
                  <a:lnTo>
                    <a:pt x="996" y="923"/>
                  </a:lnTo>
                  <a:lnTo>
                    <a:pt x="999" y="923"/>
                  </a:lnTo>
                  <a:lnTo>
                    <a:pt x="999" y="923"/>
                  </a:lnTo>
                  <a:lnTo>
                    <a:pt x="999" y="923"/>
                  </a:lnTo>
                  <a:lnTo>
                    <a:pt x="999" y="923"/>
                  </a:lnTo>
                  <a:lnTo>
                    <a:pt x="1001" y="925"/>
                  </a:lnTo>
                  <a:lnTo>
                    <a:pt x="1001" y="925"/>
                  </a:lnTo>
                  <a:lnTo>
                    <a:pt x="1001" y="925"/>
                  </a:lnTo>
                  <a:lnTo>
                    <a:pt x="1001" y="925"/>
                  </a:lnTo>
                  <a:lnTo>
                    <a:pt x="1001" y="925"/>
                  </a:lnTo>
                  <a:lnTo>
                    <a:pt x="1001" y="925"/>
                  </a:lnTo>
                  <a:lnTo>
                    <a:pt x="1001" y="925"/>
                  </a:lnTo>
                  <a:lnTo>
                    <a:pt x="1001" y="925"/>
                  </a:lnTo>
                  <a:lnTo>
                    <a:pt x="1001" y="925"/>
                  </a:lnTo>
                  <a:lnTo>
                    <a:pt x="1001" y="925"/>
                  </a:lnTo>
                  <a:lnTo>
                    <a:pt x="1001" y="925"/>
                  </a:lnTo>
                  <a:lnTo>
                    <a:pt x="1001" y="923"/>
                  </a:lnTo>
                  <a:lnTo>
                    <a:pt x="1001" y="923"/>
                  </a:lnTo>
                  <a:lnTo>
                    <a:pt x="1001" y="923"/>
                  </a:lnTo>
                  <a:lnTo>
                    <a:pt x="1003" y="923"/>
                  </a:lnTo>
                  <a:lnTo>
                    <a:pt x="1003" y="923"/>
                  </a:lnTo>
                  <a:lnTo>
                    <a:pt x="1003" y="923"/>
                  </a:lnTo>
                  <a:lnTo>
                    <a:pt x="1003" y="925"/>
                  </a:lnTo>
                  <a:lnTo>
                    <a:pt x="1003" y="925"/>
                  </a:lnTo>
                  <a:lnTo>
                    <a:pt x="1006" y="921"/>
                  </a:lnTo>
                  <a:lnTo>
                    <a:pt x="1006" y="918"/>
                  </a:lnTo>
                  <a:lnTo>
                    <a:pt x="1008" y="918"/>
                  </a:lnTo>
                  <a:lnTo>
                    <a:pt x="1008" y="921"/>
                  </a:lnTo>
                  <a:lnTo>
                    <a:pt x="1008" y="921"/>
                  </a:lnTo>
                  <a:lnTo>
                    <a:pt x="1008" y="921"/>
                  </a:lnTo>
                  <a:lnTo>
                    <a:pt x="1008" y="921"/>
                  </a:lnTo>
                  <a:lnTo>
                    <a:pt x="1008" y="921"/>
                  </a:lnTo>
                  <a:lnTo>
                    <a:pt x="1008" y="918"/>
                  </a:lnTo>
                  <a:lnTo>
                    <a:pt x="1010" y="921"/>
                  </a:lnTo>
                  <a:lnTo>
                    <a:pt x="1010" y="921"/>
                  </a:lnTo>
                  <a:lnTo>
                    <a:pt x="1010" y="921"/>
                  </a:lnTo>
                  <a:lnTo>
                    <a:pt x="1010" y="921"/>
                  </a:lnTo>
                  <a:lnTo>
                    <a:pt x="1010" y="921"/>
                  </a:lnTo>
                  <a:lnTo>
                    <a:pt x="1010" y="921"/>
                  </a:lnTo>
                  <a:lnTo>
                    <a:pt x="1010" y="923"/>
                  </a:lnTo>
                  <a:lnTo>
                    <a:pt x="1010" y="923"/>
                  </a:lnTo>
                  <a:lnTo>
                    <a:pt x="1010" y="923"/>
                  </a:lnTo>
                  <a:lnTo>
                    <a:pt x="1010" y="923"/>
                  </a:lnTo>
                  <a:lnTo>
                    <a:pt x="1010" y="923"/>
                  </a:lnTo>
                  <a:lnTo>
                    <a:pt x="1013" y="923"/>
                  </a:lnTo>
                  <a:lnTo>
                    <a:pt x="1013" y="923"/>
                  </a:lnTo>
                  <a:lnTo>
                    <a:pt x="1013" y="923"/>
                  </a:lnTo>
                  <a:lnTo>
                    <a:pt x="1013" y="921"/>
                  </a:lnTo>
                  <a:lnTo>
                    <a:pt x="1013" y="921"/>
                  </a:lnTo>
                  <a:lnTo>
                    <a:pt x="1013" y="921"/>
                  </a:lnTo>
                  <a:lnTo>
                    <a:pt x="1013" y="921"/>
                  </a:lnTo>
                  <a:lnTo>
                    <a:pt x="1013" y="921"/>
                  </a:lnTo>
                  <a:lnTo>
                    <a:pt x="1013" y="918"/>
                  </a:lnTo>
                  <a:lnTo>
                    <a:pt x="1013" y="918"/>
                  </a:lnTo>
                  <a:lnTo>
                    <a:pt x="1013" y="918"/>
                  </a:lnTo>
                  <a:lnTo>
                    <a:pt x="1013" y="918"/>
                  </a:lnTo>
                  <a:lnTo>
                    <a:pt x="1010" y="918"/>
                  </a:lnTo>
                  <a:lnTo>
                    <a:pt x="1010" y="918"/>
                  </a:lnTo>
                  <a:lnTo>
                    <a:pt x="1013" y="916"/>
                  </a:lnTo>
                  <a:lnTo>
                    <a:pt x="1013" y="916"/>
                  </a:lnTo>
                  <a:lnTo>
                    <a:pt x="1013" y="916"/>
                  </a:lnTo>
                  <a:lnTo>
                    <a:pt x="1013" y="914"/>
                  </a:lnTo>
                  <a:lnTo>
                    <a:pt x="1013" y="914"/>
                  </a:lnTo>
                  <a:lnTo>
                    <a:pt x="1013" y="914"/>
                  </a:lnTo>
                  <a:lnTo>
                    <a:pt x="1013" y="914"/>
                  </a:lnTo>
                  <a:lnTo>
                    <a:pt x="1013" y="911"/>
                  </a:lnTo>
                  <a:lnTo>
                    <a:pt x="1013" y="911"/>
                  </a:lnTo>
                  <a:lnTo>
                    <a:pt x="1013" y="911"/>
                  </a:lnTo>
                  <a:lnTo>
                    <a:pt x="1013" y="911"/>
                  </a:lnTo>
                  <a:lnTo>
                    <a:pt x="1013" y="914"/>
                  </a:lnTo>
                  <a:lnTo>
                    <a:pt x="1013" y="914"/>
                  </a:lnTo>
                  <a:lnTo>
                    <a:pt x="1015" y="914"/>
                  </a:lnTo>
                  <a:lnTo>
                    <a:pt x="1015" y="914"/>
                  </a:lnTo>
                  <a:lnTo>
                    <a:pt x="1015" y="911"/>
                  </a:lnTo>
                  <a:lnTo>
                    <a:pt x="1017" y="911"/>
                  </a:lnTo>
                  <a:lnTo>
                    <a:pt x="1015" y="909"/>
                  </a:lnTo>
                  <a:lnTo>
                    <a:pt x="1015" y="909"/>
                  </a:lnTo>
                  <a:lnTo>
                    <a:pt x="1015" y="909"/>
                  </a:lnTo>
                  <a:lnTo>
                    <a:pt x="1017" y="909"/>
                  </a:lnTo>
                  <a:lnTo>
                    <a:pt x="1020" y="909"/>
                  </a:lnTo>
                  <a:lnTo>
                    <a:pt x="1020" y="909"/>
                  </a:lnTo>
                  <a:lnTo>
                    <a:pt x="1020" y="909"/>
                  </a:lnTo>
                  <a:lnTo>
                    <a:pt x="1020" y="911"/>
                  </a:lnTo>
                  <a:lnTo>
                    <a:pt x="1020" y="911"/>
                  </a:lnTo>
                  <a:lnTo>
                    <a:pt x="1020" y="911"/>
                  </a:lnTo>
                  <a:lnTo>
                    <a:pt x="1020" y="911"/>
                  </a:lnTo>
                  <a:lnTo>
                    <a:pt x="1020" y="911"/>
                  </a:lnTo>
                  <a:lnTo>
                    <a:pt x="1017" y="911"/>
                  </a:lnTo>
                  <a:lnTo>
                    <a:pt x="1017" y="911"/>
                  </a:lnTo>
                  <a:lnTo>
                    <a:pt x="1017" y="911"/>
                  </a:lnTo>
                  <a:lnTo>
                    <a:pt x="1017" y="911"/>
                  </a:lnTo>
                  <a:lnTo>
                    <a:pt x="1017" y="911"/>
                  </a:lnTo>
                  <a:lnTo>
                    <a:pt x="1017" y="911"/>
                  </a:lnTo>
                  <a:lnTo>
                    <a:pt x="1017" y="914"/>
                  </a:lnTo>
                  <a:lnTo>
                    <a:pt x="1017" y="914"/>
                  </a:lnTo>
                  <a:lnTo>
                    <a:pt x="1015" y="914"/>
                  </a:lnTo>
                  <a:lnTo>
                    <a:pt x="1015" y="914"/>
                  </a:lnTo>
                  <a:lnTo>
                    <a:pt x="1015" y="916"/>
                  </a:lnTo>
                  <a:lnTo>
                    <a:pt x="1015" y="916"/>
                  </a:lnTo>
                  <a:lnTo>
                    <a:pt x="1015" y="916"/>
                  </a:lnTo>
                  <a:lnTo>
                    <a:pt x="1015" y="916"/>
                  </a:lnTo>
                  <a:lnTo>
                    <a:pt x="1015" y="918"/>
                  </a:lnTo>
                  <a:lnTo>
                    <a:pt x="1015" y="918"/>
                  </a:lnTo>
                  <a:lnTo>
                    <a:pt x="1015" y="918"/>
                  </a:lnTo>
                  <a:lnTo>
                    <a:pt x="1017" y="918"/>
                  </a:lnTo>
                  <a:lnTo>
                    <a:pt x="1017" y="918"/>
                  </a:lnTo>
                  <a:lnTo>
                    <a:pt x="1017" y="918"/>
                  </a:lnTo>
                  <a:lnTo>
                    <a:pt x="1015" y="918"/>
                  </a:lnTo>
                  <a:lnTo>
                    <a:pt x="1017" y="921"/>
                  </a:lnTo>
                  <a:lnTo>
                    <a:pt x="1017" y="921"/>
                  </a:lnTo>
                  <a:lnTo>
                    <a:pt x="1017" y="921"/>
                  </a:lnTo>
                  <a:lnTo>
                    <a:pt x="1017" y="921"/>
                  </a:lnTo>
                  <a:lnTo>
                    <a:pt x="1017" y="921"/>
                  </a:lnTo>
                  <a:lnTo>
                    <a:pt x="1017" y="918"/>
                  </a:lnTo>
                  <a:lnTo>
                    <a:pt x="1017" y="918"/>
                  </a:lnTo>
                  <a:lnTo>
                    <a:pt x="1020" y="918"/>
                  </a:lnTo>
                  <a:lnTo>
                    <a:pt x="1020" y="918"/>
                  </a:lnTo>
                  <a:lnTo>
                    <a:pt x="1020" y="921"/>
                  </a:lnTo>
                  <a:lnTo>
                    <a:pt x="1020" y="921"/>
                  </a:lnTo>
                  <a:lnTo>
                    <a:pt x="1020" y="921"/>
                  </a:lnTo>
                  <a:lnTo>
                    <a:pt x="1022" y="921"/>
                  </a:lnTo>
                  <a:lnTo>
                    <a:pt x="1020" y="918"/>
                  </a:lnTo>
                  <a:lnTo>
                    <a:pt x="1020" y="918"/>
                  </a:lnTo>
                  <a:lnTo>
                    <a:pt x="1020" y="918"/>
                  </a:lnTo>
                  <a:lnTo>
                    <a:pt x="1020" y="918"/>
                  </a:lnTo>
                  <a:lnTo>
                    <a:pt x="1020" y="918"/>
                  </a:lnTo>
                  <a:lnTo>
                    <a:pt x="1020" y="918"/>
                  </a:lnTo>
                  <a:lnTo>
                    <a:pt x="1020" y="918"/>
                  </a:lnTo>
                  <a:lnTo>
                    <a:pt x="1020" y="918"/>
                  </a:lnTo>
                  <a:lnTo>
                    <a:pt x="1020" y="916"/>
                  </a:lnTo>
                  <a:lnTo>
                    <a:pt x="1020" y="916"/>
                  </a:lnTo>
                  <a:lnTo>
                    <a:pt x="1020" y="914"/>
                  </a:lnTo>
                  <a:lnTo>
                    <a:pt x="1020" y="914"/>
                  </a:lnTo>
                  <a:lnTo>
                    <a:pt x="1020" y="914"/>
                  </a:lnTo>
                  <a:lnTo>
                    <a:pt x="1020" y="914"/>
                  </a:lnTo>
                  <a:lnTo>
                    <a:pt x="1020" y="916"/>
                  </a:lnTo>
                  <a:lnTo>
                    <a:pt x="1020" y="916"/>
                  </a:lnTo>
                  <a:lnTo>
                    <a:pt x="1022" y="916"/>
                  </a:lnTo>
                  <a:lnTo>
                    <a:pt x="1022" y="916"/>
                  </a:lnTo>
                  <a:lnTo>
                    <a:pt x="1022" y="916"/>
                  </a:lnTo>
                  <a:lnTo>
                    <a:pt x="1022" y="914"/>
                  </a:lnTo>
                  <a:lnTo>
                    <a:pt x="1022" y="914"/>
                  </a:lnTo>
                  <a:lnTo>
                    <a:pt x="1022" y="914"/>
                  </a:lnTo>
                  <a:lnTo>
                    <a:pt x="1022" y="914"/>
                  </a:lnTo>
                  <a:lnTo>
                    <a:pt x="1022" y="911"/>
                  </a:lnTo>
                  <a:lnTo>
                    <a:pt x="1022" y="911"/>
                  </a:lnTo>
                  <a:lnTo>
                    <a:pt x="1022" y="911"/>
                  </a:lnTo>
                  <a:lnTo>
                    <a:pt x="1022" y="911"/>
                  </a:lnTo>
                  <a:lnTo>
                    <a:pt x="1022" y="911"/>
                  </a:lnTo>
                  <a:lnTo>
                    <a:pt x="1022" y="911"/>
                  </a:lnTo>
                  <a:lnTo>
                    <a:pt x="1022" y="914"/>
                  </a:lnTo>
                  <a:lnTo>
                    <a:pt x="1025" y="914"/>
                  </a:lnTo>
                  <a:lnTo>
                    <a:pt x="1025" y="911"/>
                  </a:lnTo>
                  <a:lnTo>
                    <a:pt x="1025" y="911"/>
                  </a:lnTo>
                  <a:lnTo>
                    <a:pt x="1027" y="911"/>
                  </a:lnTo>
                  <a:lnTo>
                    <a:pt x="1027" y="911"/>
                  </a:lnTo>
                  <a:lnTo>
                    <a:pt x="1027" y="911"/>
                  </a:lnTo>
                  <a:lnTo>
                    <a:pt x="1027" y="911"/>
                  </a:lnTo>
                  <a:lnTo>
                    <a:pt x="1027" y="911"/>
                  </a:lnTo>
                  <a:lnTo>
                    <a:pt x="1029" y="911"/>
                  </a:lnTo>
                  <a:lnTo>
                    <a:pt x="1029" y="911"/>
                  </a:lnTo>
                  <a:lnTo>
                    <a:pt x="1029" y="911"/>
                  </a:lnTo>
                  <a:lnTo>
                    <a:pt x="1029" y="909"/>
                  </a:lnTo>
                  <a:lnTo>
                    <a:pt x="1029" y="909"/>
                  </a:lnTo>
                  <a:lnTo>
                    <a:pt x="1029" y="909"/>
                  </a:lnTo>
                  <a:lnTo>
                    <a:pt x="1032" y="909"/>
                  </a:lnTo>
                  <a:lnTo>
                    <a:pt x="1032" y="909"/>
                  </a:lnTo>
                  <a:lnTo>
                    <a:pt x="1032" y="909"/>
                  </a:lnTo>
                  <a:lnTo>
                    <a:pt x="1032" y="906"/>
                  </a:lnTo>
                  <a:lnTo>
                    <a:pt x="1032" y="906"/>
                  </a:lnTo>
                  <a:lnTo>
                    <a:pt x="1029" y="906"/>
                  </a:lnTo>
                  <a:lnTo>
                    <a:pt x="1029" y="909"/>
                  </a:lnTo>
                  <a:lnTo>
                    <a:pt x="1027" y="909"/>
                  </a:lnTo>
                  <a:lnTo>
                    <a:pt x="1027" y="911"/>
                  </a:lnTo>
                  <a:lnTo>
                    <a:pt x="1025" y="911"/>
                  </a:lnTo>
                  <a:lnTo>
                    <a:pt x="1025" y="911"/>
                  </a:lnTo>
                  <a:lnTo>
                    <a:pt x="1025" y="909"/>
                  </a:lnTo>
                  <a:lnTo>
                    <a:pt x="1025" y="909"/>
                  </a:lnTo>
                  <a:lnTo>
                    <a:pt x="1025" y="909"/>
                  </a:lnTo>
                  <a:lnTo>
                    <a:pt x="1022" y="909"/>
                  </a:lnTo>
                  <a:lnTo>
                    <a:pt x="1022" y="909"/>
                  </a:lnTo>
                  <a:lnTo>
                    <a:pt x="1022" y="909"/>
                  </a:lnTo>
                  <a:lnTo>
                    <a:pt x="1022" y="909"/>
                  </a:lnTo>
                  <a:lnTo>
                    <a:pt x="1022" y="909"/>
                  </a:lnTo>
                  <a:lnTo>
                    <a:pt x="1022" y="906"/>
                  </a:lnTo>
                  <a:lnTo>
                    <a:pt x="1022" y="906"/>
                  </a:lnTo>
                  <a:lnTo>
                    <a:pt x="1022" y="906"/>
                  </a:lnTo>
                  <a:lnTo>
                    <a:pt x="1025" y="906"/>
                  </a:lnTo>
                  <a:lnTo>
                    <a:pt x="1025" y="906"/>
                  </a:lnTo>
                  <a:lnTo>
                    <a:pt x="1025" y="906"/>
                  </a:lnTo>
                  <a:lnTo>
                    <a:pt x="1027" y="906"/>
                  </a:lnTo>
                  <a:lnTo>
                    <a:pt x="1027" y="906"/>
                  </a:lnTo>
                  <a:lnTo>
                    <a:pt x="1027" y="906"/>
                  </a:lnTo>
                  <a:lnTo>
                    <a:pt x="1029" y="904"/>
                  </a:lnTo>
                  <a:lnTo>
                    <a:pt x="1029" y="904"/>
                  </a:lnTo>
                  <a:lnTo>
                    <a:pt x="1029" y="904"/>
                  </a:lnTo>
                  <a:lnTo>
                    <a:pt x="1027" y="904"/>
                  </a:lnTo>
                  <a:lnTo>
                    <a:pt x="1027" y="902"/>
                  </a:lnTo>
                  <a:lnTo>
                    <a:pt x="1025" y="902"/>
                  </a:lnTo>
                  <a:lnTo>
                    <a:pt x="1025" y="902"/>
                  </a:lnTo>
                  <a:lnTo>
                    <a:pt x="1025" y="902"/>
                  </a:lnTo>
                  <a:lnTo>
                    <a:pt x="1025" y="902"/>
                  </a:lnTo>
                  <a:lnTo>
                    <a:pt x="1022" y="904"/>
                  </a:lnTo>
                  <a:lnTo>
                    <a:pt x="1022" y="902"/>
                  </a:lnTo>
                  <a:lnTo>
                    <a:pt x="1022" y="902"/>
                  </a:lnTo>
                  <a:lnTo>
                    <a:pt x="1022" y="902"/>
                  </a:lnTo>
                  <a:lnTo>
                    <a:pt x="1022" y="902"/>
                  </a:lnTo>
                  <a:lnTo>
                    <a:pt x="1022" y="902"/>
                  </a:lnTo>
                  <a:lnTo>
                    <a:pt x="1022" y="902"/>
                  </a:lnTo>
                  <a:lnTo>
                    <a:pt x="1022" y="899"/>
                  </a:lnTo>
                  <a:lnTo>
                    <a:pt x="1020" y="899"/>
                  </a:lnTo>
                  <a:lnTo>
                    <a:pt x="1017" y="902"/>
                  </a:lnTo>
                  <a:lnTo>
                    <a:pt x="1017" y="902"/>
                  </a:lnTo>
                  <a:lnTo>
                    <a:pt x="1017" y="904"/>
                  </a:lnTo>
                  <a:lnTo>
                    <a:pt x="1017" y="904"/>
                  </a:lnTo>
                  <a:lnTo>
                    <a:pt x="1017" y="904"/>
                  </a:lnTo>
                  <a:lnTo>
                    <a:pt x="1017" y="904"/>
                  </a:lnTo>
                  <a:lnTo>
                    <a:pt x="1017" y="906"/>
                  </a:lnTo>
                  <a:lnTo>
                    <a:pt x="1015" y="904"/>
                  </a:lnTo>
                  <a:lnTo>
                    <a:pt x="1015" y="904"/>
                  </a:lnTo>
                  <a:lnTo>
                    <a:pt x="1015" y="902"/>
                  </a:lnTo>
                  <a:lnTo>
                    <a:pt x="1015" y="902"/>
                  </a:lnTo>
                  <a:lnTo>
                    <a:pt x="1017" y="902"/>
                  </a:lnTo>
                  <a:lnTo>
                    <a:pt x="1017" y="899"/>
                  </a:lnTo>
                  <a:lnTo>
                    <a:pt x="1020" y="899"/>
                  </a:lnTo>
                  <a:lnTo>
                    <a:pt x="1020" y="899"/>
                  </a:lnTo>
                  <a:lnTo>
                    <a:pt x="1020" y="899"/>
                  </a:lnTo>
                  <a:lnTo>
                    <a:pt x="1020" y="897"/>
                  </a:lnTo>
                  <a:lnTo>
                    <a:pt x="1022" y="897"/>
                  </a:lnTo>
                  <a:lnTo>
                    <a:pt x="1022" y="897"/>
                  </a:lnTo>
                  <a:lnTo>
                    <a:pt x="1022" y="895"/>
                  </a:lnTo>
                  <a:lnTo>
                    <a:pt x="1022" y="895"/>
                  </a:lnTo>
                  <a:lnTo>
                    <a:pt x="1022" y="895"/>
                  </a:lnTo>
                  <a:lnTo>
                    <a:pt x="1025" y="892"/>
                  </a:lnTo>
                  <a:lnTo>
                    <a:pt x="1027" y="892"/>
                  </a:lnTo>
                  <a:lnTo>
                    <a:pt x="1027" y="892"/>
                  </a:lnTo>
                  <a:lnTo>
                    <a:pt x="1027" y="892"/>
                  </a:lnTo>
                  <a:lnTo>
                    <a:pt x="1027" y="892"/>
                  </a:lnTo>
                  <a:lnTo>
                    <a:pt x="1029" y="895"/>
                  </a:lnTo>
                  <a:lnTo>
                    <a:pt x="1029" y="895"/>
                  </a:lnTo>
                  <a:lnTo>
                    <a:pt x="1029" y="895"/>
                  </a:lnTo>
                  <a:lnTo>
                    <a:pt x="1032" y="895"/>
                  </a:lnTo>
                  <a:lnTo>
                    <a:pt x="1032" y="895"/>
                  </a:lnTo>
                  <a:lnTo>
                    <a:pt x="1034" y="892"/>
                  </a:lnTo>
                  <a:lnTo>
                    <a:pt x="1032" y="892"/>
                  </a:lnTo>
                  <a:lnTo>
                    <a:pt x="1032" y="892"/>
                  </a:lnTo>
                  <a:lnTo>
                    <a:pt x="1032" y="892"/>
                  </a:lnTo>
                  <a:lnTo>
                    <a:pt x="1032" y="890"/>
                  </a:lnTo>
                  <a:lnTo>
                    <a:pt x="1032" y="890"/>
                  </a:lnTo>
                  <a:lnTo>
                    <a:pt x="1034" y="890"/>
                  </a:lnTo>
                  <a:lnTo>
                    <a:pt x="1034" y="890"/>
                  </a:lnTo>
                  <a:lnTo>
                    <a:pt x="1039" y="892"/>
                  </a:lnTo>
                  <a:lnTo>
                    <a:pt x="1041" y="895"/>
                  </a:lnTo>
                  <a:lnTo>
                    <a:pt x="1041" y="895"/>
                  </a:lnTo>
                  <a:lnTo>
                    <a:pt x="1041" y="892"/>
                  </a:lnTo>
                  <a:lnTo>
                    <a:pt x="1041" y="892"/>
                  </a:lnTo>
                  <a:lnTo>
                    <a:pt x="1044" y="892"/>
                  </a:lnTo>
                  <a:lnTo>
                    <a:pt x="1044" y="892"/>
                  </a:lnTo>
                  <a:lnTo>
                    <a:pt x="1044" y="890"/>
                  </a:lnTo>
                  <a:lnTo>
                    <a:pt x="1041" y="890"/>
                  </a:lnTo>
                  <a:lnTo>
                    <a:pt x="1041" y="890"/>
                  </a:lnTo>
                  <a:lnTo>
                    <a:pt x="1041" y="890"/>
                  </a:lnTo>
                  <a:lnTo>
                    <a:pt x="1041" y="888"/>
                  </a:lnTo>
                  <a:lnTo>
                    <a:pt x="1041" y="888"/>
                  </a:lnTo>
                  <a:lnTo>
                    <a:pt x="1041" y="888"/>
                  </a:lnTo>
                  <a:lnTo>
                    <a:pt x="1039" y="888"/>
                  </a:lnTo>
                  <a:lnTo>
                    <a:pt x="1034" y="890"/>
                  </a:lnTo>
                  <a:lnTo>
                    <a:pt x="1032" y="890"/>
                  </a:lnTo>
                  <a:lnTo>
                    <a:pt x="1034" y="888"/>
                  </a:lnTo>
                  <a:lnTo>
                    <a:pt x="1034" y="888"/>
                  </a:lnTo>
                  <a:lnTo>
                    <a:pt x="1034" y="888"/>
                  </a:lnTo>
                  <a:lnTo>
                    <a:pt x="1034" y="888"/>
                  </a:lnTo>
                  <a:lnTo>
                    <a:pt x="1036" y="888"/>
                  </a:lnTo>
                  <a:lnTo>
                    <a:pt x="1036" y="888"/>
                  </a:lnTo>
                  <a:lnTo>
                    <a:pt x="1036" y="888"/>
                  </a:lnTo>
                  <a:lnTo>
                    <a:pt x="1036" y="885"/>
                  </a:lnTo>
                  <a:lnTo>
                    <a:pt x="1036" y="885"/>
                  </a:lnTo>
                  <a:lnTo>
                    <a:pt x="1036" y="885"/>
                  </a:lnTo>
                  <a:lnTo>
                    <a:pt x="1039" y="885"/>
                  </a:lnTo>
                  <a:lnTo>
                    <a:pt x="1039" y="885"/>
                  </a:lnTo>
                  <a:lnTo>
                    <a:pt x="1039" y="883"/>
                  </a:lnTo>
                  <a:lnTo>
                    <a:pt x="1041" y="883"/>
                  </a:lnTo>
                  <a:lnTo>
                    <a:pt x="1041" y="883"/>
                  </a:lnTo>
                  <a:lnTo>
                    <a:pt x="1041" y="883"/>
                  </a:lnTo>
                  <a:lnTo>
                    <a:pt x="1044" y="883"/>
                  </a:lnTo>
                  <a:lnTo>
                    <a:pt x="1044" y="883"/>
                  </a:lnTo>
                  <a:lnTo>
                    <a:pt x="1044" y="880"/>
                  </a:lnTo>
                  <a:lnTo>
                    <a:pt x="1046" y="880"/>
                  </a:lnTo>
                  <a:lnTo>
                    <a:pt x="1046" y="883"/>
                  </a:lnTo>
                  <a:lnTo>
                    <a:pt x="1046" y="885"/>
                  </a:lnTo>
                  <a:lnTo>
                    <a:pt x="1048" y="885"/>
                  </a:lnTo>
                  <a:lnTo>
                    <a:pt x="1048" y="885"/>
                  </a:lnTo>
                  <a:lnTo>
                    <a:pt x="1051" y="885"/>
                  </a:lnTo>
                  <a:lnTo>
                    <a:pt x="1051" y="885"/>
                  </a:lnTo>
                  <a:lnTo>
                    <a:pt x="1051" y="885"/>
                  </a:lnTo>
                  <a:lnTo>
                    <a:pt x="1053" y="885"/>
                  </a:lnTo>
                  <a:lnTo>
                    <a:pt x="1055" y="885"/>
                  </a:lnTo>
                  <a:lnTo>
                    <a:pt x="1055" y="885"/>
                  </a:lnTo>
                  <a:lnTo>
                    <a:pt x="1055" y="885"/>
                  </a:lnTo>
                  <a:lnTo>
                    <a:pt x="1055" y="885"/>
                  </a:lnTo>
                  <a:lnTo>
                    <a:pt x="1055" y="883"/>
                  </a:lnTo>
                  <a:lnTo>
                    <a:pt x="1055" y="883"/>
                  </a:lnTo>
                  <a:lnTo>
                    <a:pt x="1055" y="883"/>
                  </a:lnTo>
                  <a:lnTo>
                    <a:pt x="1055" y="883"/>
                  </a:lnTo>
                  <a:lnTo>
                    <a:pt x="1053" y="883"/>
                  </a:lnTo>
                  <a:lnTo>
                    <a:pt x="1053" y="880"/>
                  </a:lnTo>
                  <a:lnTo>
                    <a:pt x="1053" y="880"/>
                  </a:lnTo>
                  <a:lnTo>
                    <a:pt x="1051" y="880"/>
                  </a:lnTo>
                  <a:lnTo>
                    <a:pt x="1051" y="880"/>
                  </a:lnTo>
                  <a:lnTo>
                    <a:pt x="1051" y="880"/>
                  </a:lnTo>
                  <a:lnTo>
                    <a:pt x="1051" y="880"/>
                  </a:lnTo>
                  <a:lnTo>
                    <a:pt x="1051" y="878"/>
                  </a:lnTo>
                  <a:lnTo>
                    <a:pt x="1051" y="878"/>
                  </a:lnTo>
                  <a:lnTo>
                    <a:pt x="1053" y="880"/>
                  </a:lnTo>
                  <a:lnTo>
                    <a:pt x="1053" y="878"/>
                  </a:lnTo>
                  <a:lnTo>
                    <a:pt x="1053" y="878"/>
                  </a:lnTo>
                  <a:lnTo>
                    <a:pt x="1055" y="876"/>
                  </a:lnTo>
                  <a:lnTo>
                    <a:pt x="1055" y="878"/>
                  </a:lnTo>
                  <a:lnTo>
                    <a:pt x="1055" y="878"/>
                  </a:lnTo>
                  <a:lnTo>
                    <a:pt x="1055" y="878"/>
                  </a:lnTo>
                  <a:lnTo>
                    <a:pt x="1055" y="878"/>
                  </a:lnTo>
                  <a:lnTo>
                    <a:pt x="1058" y="876"/>
                  </a:lnTo>
                  <a:lnTo>
                    <a:pt x="1058" y="876"/>
                  </a:lnTo>
                  <a:lnTo>
                    <a:pt x="1058" y="876"/>
                  </a:lnTo>
                  <a:lnTo>
                    <a:pt x="1058" y="876"/>
                  </a:lnTo>
                  <a:lnTo>
                    <a:pt x="1058" y="876"/>
                  </a:lnTo>
                  <a:lnTo>
                    <a:pt x="1058" y="878"/>
                  </a:lnTo>
                  <a:lnTo>
                    <a:pt x="1058" y="876"/>
                  </a:lnTo>
                  <a:lnTo>
                    <a:pt x="1058" y="876"/>
                  </a:lnTo>
                  <a:lnTo>
                    <a:pt x="1058" y="876"/>
                  </a:lnTo>
                  <a:lnTo>
                    <a:pt x="1058" y="873"/>
                  </a:lnTo>
                  <a:lnTo>
                    <a:pt x="1058" y="873"/>
                  </a:lnTo>
                  <a:lnTo>
                    <a:pt x="1055" y="873"/>
                  </a:lnTo>
                  <a:lnTo>
                    <a:pt x="1055" y="873"/>
                  </a:lnTo>
                  <a:lnTo>
                    <a:pt x="1055" y="873"/>
                  </a:lnTo>
                  <a:lnTo>
                    <a:pt x="1055" y="873"/>
                  </a:lnTo>
                  <a:lnTo>
                    <a:pt x="1055" y="871"/>
                  </a:lnTo>
                  <a:lnTo>
                    <a:pt x="1058" y="871"/>
                  </a:lnTo>
                  <a:lnTo>
                    <a:pt x="1058" y="871"/>
                  </a:lnTo>
                  <a:lnTo>
                    <a:pt x="1058" y="871"/>
                  </a:lnTo>
                  <a:lnTo>
                    <a:pt x="1060" y="871"/>
                  </a:lnTo>
                  <a:lnTo>
                    <a:pt x="1060" y="873"/>
                  </a:lnTo>
                  <a:lnTo>
                    <a:pt x="1062" y="876"/>
                  </a:lnTo>
                  <a:lnTo>
                    <a:pt x="1062" y="876"/>
                  </a:lnTo>
                  <a:lnTo>
                    <a:pt x="1065" y="876"/>
                  </a:lnTo>
                  <a:lnTo>
                    <a:pt x="1065" y="876"/>
                  </a:lnTo>
                  <a:lnTo>
                    <a:pt x="1065" y="876"/>
                  </a:lnTo>
                  <a:lnTo>
                    <a:pt x="1067" y="873"/>
                  </a:lnTo>
                  <a:lnTo>
                    <a:pt x="1065" y="873"/>
                  </a:lnTo>
                  <a:lnTo>
                    <a:pt x="1065" y="873"/>
                  </a:lnTo>
                  <a:lnTo>
                    <a:pt x="1065" y="873"/>
                  </a:lnTo>
                  <a:lnTo>
                    <a:pt x="1065" y="871"/>
                  </a:lnTo>
                  <a:lnTo>
                    <a:pt x="1067" y="873"/>
                  </a:lnTo>
                  <a:lnTo>
                    <a:pt x="1067" y="873"/>
                  </a:lnTo>
                  <a:lnTo>
                    <a:pt x="1070" y="873"/>
                  </a:lnTo>
                  <a:lnTo>
                    <a:pt x="1070" y="871"/>
                  </a:lnTo>
                  <a:lnTo>
                    <a:pt x="1070" y="871"/>
                  </a:lnTo>
                  <a:lnTo>
                    <a:pt x="1070" y="871"/>
                  </a:lnTo>
                  <a:lnTo>
                    <a:pt x="1072" y="869"/>
                  </a:lnTo>
                  <a:lnTo>
                    <a:pt x="1072" y="869"/>
                  </a:lnTo>
                  <a:lnTo>
                    <a:pt x="1074" y="869"/>
                  </a:lnTo>
                  <a:lnTo>
                    <a:pt x="1074" y="869"/>
                  </a:lnTo>
                  <a:lnTo>
                    <a:pt x="1072" y="869"/>
                  </a:lnTo>
                  <a:lnTo>
                    <a:pt x="1072" y="869"/>
                  </a:lnTo>
                  <a:lnTo>
                    <a:pt x="1074" y="866"/>
                  </a:lnTo>
                  <a:lnTo>
                    <a:pt x="1074" y="866"/>
                  </a:lnTo>
                  <a:lnTo>
                    <a:pt x="1072" y="866"/>
                  </a:lnTo>
                  <a:lnTo>
                    <a:pt x="1072" y="864"/>
                  </a:lnTo>
                  <a:lnTo>
                    <a:pt x="1074" y="864"/>
                  </a:lnTo>
                  <a:lnTo>
                    <a:pt x="1074" y="866"/>
                  </a:lnTo>
                  <a:lnTo>
                    <a:pt x="1074" y="866"/>
                  </a:lnTo>
                  <a:lnTo>
                    <a:pt x="1074" y="866"/>
                  </a:lnTo>
                  <a:lnTo>
                    <a:pt x="1077" y="869"/>
                  </a:lnTo>
                  <a:lnTo>
                    <a:pt x="1077" y="871"/>
                  </a:lnTo>
                  <a:lnTo>
                    <a:pt x="1077" y="869"/>
                  </a:lnTo>
                  <a:lnTo>
                    <a:pt x="1079" y="869"/>
                  </a:lnTo>
                  <a:lnTo>
                    <a:pt x="1079" y="866"/>
                  </a:lnTo>
                  <a:lnTo>
                    <a:pt x="1079" y="866"/>
                  </a:lnTo>
                  <a:lnTo>
                    <a:pt x="1079" y="866"/>
                  </a:lnTo>
                  <a:lnTo>
                    <a:pt x="1079" y="866"/>
                  </a:lnTo>
                  <a:lnTo>
                    <a:pt x="1079" y="864"/>
                  </a:lnTo>
                  <a:lnTo>
                    <a:pt x="1079" y="864"/>
                  </a:lnTo>
                  <a:lnTo>
                    <a:pt x="1079" y="864"/>
                  </a:lnTo>
                  <a:lnTo>
                    <a:pt x="1079" y="864"/>
                  </a:lnTo>
                  <a:lnTo>
                    <a:pt x="1079" y="864"/>
                  </a:lnTo>
                  <a:lnTo>
                    <a:pt x="1079" y="864"/>
                  </a:lnTo>
                  <a:lnTo>
                    <a:pt x="1079" y="861"/>
                  </a:lnTo>
                  <a:lnTo>
                    <a:pt x="1079" y="861"/>
                  </a:lnTo>
                  <a:lnTo>
                    <a:pt x="1079" y="861"/>
                  </a:lnTo>
                  <a:lnTo>
                    <a:pt x="1079" y="861"/>
                  </a:lnTo>
                  <a:lnTo>
                    <a:pt x="1079" y="861"/>
                  </a:lnTo>
                  <a:lnTo>
                    <a:pt x="1079" y="861"/>
                  </a:lnTo>
                  <a:lnTo>
                    <a:pt x="1081" y="861"/>
                  </a:lnTo>
                  <a:lnTo>
                    <a:pt x="1081" y="861"/>
                  </a:lnTo>
                  <a:lnTo>
                    <a:pt x="1081" y="861"/>
                  </a:lnTo>
                  <a:lnTo>
                    <a:pt x="1081" y="861"/>
                  </a:lnTo>
                  <a:lnTo>
                    <a:pt x="1081" y="864"/>
                  </a:lnTo>
                  <a:lnTo>
                    <a:pt x="1081" y="864"/>
                  </a:lnTo>
                  <a:lnTo>
                    <a:pt x="1081" y="864"/>
                  </a:lnTo>
                  <a:lnTo>
                    <a:pt x="1081" y="864"/>
                  </a:lnTo>
                  <a:lnTo>
                    <a:pt x="1084" y="864"/>
                  </a:lnTo>
                  <a:lnTo>
                    <a:pt x="1086" y="866"/>
                  </a:lnTo>
                  <a:lnTo>
                    <a:pt x="1086" y="866"/>
                  </a:lnTo>
                  <a:lnTo>
                    <a:pt x="1086" y="864"/>
                  </a:lnTo>
                  <a:lnTo>
                    <a:pt x="1084" y="861"/>
                  </a:lnTo>
                  <a:lnTo>
                    <a:pt x="1084" y="861"/>
                  </a:lnTo>
                  <a:lnTo>
                    <a:pt x="1084" y="859"/>
                  </a:lnTo>
                  <a:lnTo>
                    <a:pt x="1084" y="859"/>
                  </a:lnTo>
                  <a:lnTo>
                    <a:pt x="1086" y="861"/>
                  </a:lnTo>
                  <a:lnTo>
                    <a:pt x="1086" y="861"/>
                  </a:lnTo>
                  <a:lnTo>
                    <a:pt x="1086" y="861"/>
                  </a:lnTo>
                  <a:lnTo>
                    <a:pt x="1086" y="861"/>
                  </a:lnTo>
                  <a:lnTo>
                    <a:pt x="1086" y="861"/>
                  </a:lnTo>
                  <a:lnTo>
                    <a:pt x="1088" y="861"/>
                  </a:lnTo>
                  <a:lnTo>
                    <a:pt x="1088" y="861"/>
                  </a:lnTo>
                  <a:lnTo>
                    <a:pt x="1088" y="859"/>
                  </a:lnTo>
                  <a:lnTo>
                    <a:pt x="1088" y="859"/>
                  </a:lnTo>
                  <a:lnTo>
                    <a:pt x="1088" y="859"/>
                  </a:lnTo>
                  <a:lnTo>
                    <a:pt x="1088" y="859"/>
                  </a:lnTo>
                  <a:lnTo>
                    <a:pt x="1088" y="859"/>
                  </a:lnTo>
                  <a:lnTo>
                    <a:pt x="1088" y="859"/>
                  </a:lnTo>
                  <a:lnTo>
                    <a:pt x="1088" y="859"/>
                  </a:lnTo>
                  <a:lnTo>
                    <a:pt x="1088" y="857"/>
                  </a:lnTo>
                  <a:lnTo>
                    <a:pt x="1088" y="857"/>
                  </a:lnTo>
                  <a:lnTo>
                    <a:pt x="1093" y="857"/>
                  </a:lnTo>
                  <a:lnTo>
                    <a:pt x="1093" y="854"/>
                  </a:lnTo>
                  <a:lnTo>
                    <a:pt x="1093" y="854"/>
                  </a:lnTo>
                  <a:lnTo>
                    <a:pt x="1093" y="854"/>
                  </a:lnTo>
                  <a:lnTo>
                    <a:pt x="1093" y="854"/>
                  </a:lnTo>
                  <a:lnTo>
                    <a:pt x="1093" y="852"/>
                  </a:lnTo>
                  <a:lnTo>
                    <a:pt x="1093" y="852"/>
                  </a:lnTo>
                  <a:lnTo>
                    <a:pt x="1093" y="852"/>
                  </a:lnTo>
                  <a:lnTo>
                    <a:pt x="1093" y="852"/>
                  </a:lnTo>
                  <a:lnTo>
                    <a:pt x="1091" y="852"/>
                  </a:lnTo>
                  <a:lnTo>
                    <a:pt x="1091" y="852"/>
                  </a:lnTo>
                  <a:lnTo>
                    <a:pt x="1091" y="850"/>
                  </a:lnTo>
                  <a:lnTo>
                    <a:pt x="1091" y="850"/>
                  </a:lnTo>
                  <a:lnTo>
                    <a:pt x="1091" y="850"/>
                  </a:lnTo>
                  <a:lnTo>
                    <a:pt x="1093" y="850"/>
                  </a:lnTo>
                  <a:lnTo>
                    <a:pt x="1093" y="850"/>
                  </a:lnTo>
                  <a:lnTo>
                    <a:pt x="1093" y="847"/>
                  </a:lnTo>
                  <a:lnTo>
                    <a:pt x="1093" y="847"/>
                  </a:lnTo>
                  <a:lnTo>
                    <a:pt x="1093" y="847"/>
                  </a:lnTo>
                  <a:lnTo>
                    <a:pt x="1093" y="847"/>
                  </a:lnTo>
                  <a:lnTo>
                    <a:pt x="1093" y="847"/>
                  </a:lnTo>
                  <a:lnTo>
                    <a:pt x="1093" y="847"/>
                  </a:lnTo>
                  <a:lnTo>
                    <a:pt x="1093" y="847"/>
                  </a:lnTo>
                  <a:lnTo>
                    <a:pt x="1093" y="845"/>
                  </a:lnTo>
                  <a:lnTo>
                    <a:pt x="1093" y="845"/>
                  </a:lnTo>
                  <a:lnTo>
                    <a:pt x="1093" y="845"/>
                  </a:lnTo>
                  <a:lnTo>
                    <a:pt x="1088" y="847"/>
                  </a:lnTo>
                  <a:lnTo>
                    <a:pt x="1086" y="847"/>
                  </a:lnTo>
                  <a:lnTo>
                    <a:pt x="1086" y="845"/>
                  </a:lnTo>
                  <a:lnTo>
                    <a:pt x="1086" y="845"/>
                  </a:lnTo>
                  <a:lnTo>
                    <a:pt x="1088" y="845"/>
                  </a:lnTo>
                  <a:lnTo>
                    <a:pt x="1088" y="845"/>
                  </a:lnTo>
                  <a:lnTo>
                    <a:pt x="1088" y="845"/>
                  </a:lnTo>
                  <a:lnTo>
                    <a:pt x="1093" y="840"/>
                  </a:lnTo>
                  <a:lnTo>
                    <a:pt x="1096" y="838"/>
                  </a:lnTo>
                  <a:lnTo>
                    <a:pt x="1096" y="838"/>
                  </a:lnTo>
                  <a:lnTo>
                    <a:pt x="1098" y="838"/>
                  </a:lnTo>
                  <a:lnTo>
                    <a:pt x="1098" y="838"/>
                  </a:lnTo>
                  <a:lnTo>
                    <a:pt x="1098" y="838"/>
                  </a:lnTo>
                  <a:lnTo>
                    <a:pt x="1098" y="835"/>
                  </a:lnTo>
                  <a:lnTo>
                    <a:pt x="1098" y="835"/>
                  </a:lnTo>
                  <a:lnTo>
                    <a:pt x="1100" y="835"/>
                  </a:lnTo>
                  <a:lnTo>
                    <a:pt x="1100" y="838"/>
                  </a:lnTo>
                  <a:lnTo>
                    <a:pt x="1103" y="838"/>
                  </a:lnTo>
                  <a:lnTo>
                    <a:pt x="1105" y="838"/>
                  </a:lnTo>
                  <a:lnTo>
                    <a:pt x="1105" y="838"/>
                  </a:lnTo>
                  <a:lnTo>
                    <a:pt x="1103" y="835"/>
                  </a:lnTo>
                  <a:lnTo>
                    <a:pt x="1103" y="835"/>
                  </a:lnTo>
                  <a:lnTo>
                    <a:pt x="1103" y="833"/>
                  </a:lnTo>
                  <a:lnTo>
                    <a:pt x="1103" y="833"/>
                  </a:lnTo>
                  <a:lnTo>
                    <a:pt x="1103" y="833"/>
                  </a:lnTo>
                  <a:lnTo>
                    <a:pt x="1103" y="833"/>
                  </a:lnTo>
                  <a:lnTo>
                    <a:pt x="1103" y="833"/>
                  </a:lnTo>
                  <a:lnTo>
                    <a:pt x="1105" y="833"/>
                  </a:lnTo>
                  <a:lnTo>
                    <a:pt x="1105" y="833"/>
                  </a:lnTo>
                  <a:lnTo>
                    <a:pt x="1105" y="831"/>
                  </a:lnTo>
                  <a:lnTo>
                    <a:pt x="1105" y="831"/>
                  </a:lnTo>
                  <a:lnTo>
                    <a:pt x="1105" y="831"/>
                  </a:lnTo>
                  <a:lnTo>
                    <a:pt x="1105" y="831"/>
                  </a:lnTo>
                  <a:lnTo>
                    <a:pt x="1107" y="833"/>
                  </a:lnTo>
                  <a:lnTo>
                    <a:pt x="1107" y="833"/>
                  </a:lnTo>
                  <a:lnTo>
                    <a:pt x="1107" y="831"/>
                  </a:lnTo>
                  <a:lnTo>
                    <a:pt x="1107" y="831"/>
                  </a:lnTo>
                  <a:lnTo>
                    <a:pt x="1110" y="831"/>
                  </a:lnTo>
                  <a:lnTo>
                    <a:pt x="1110" y="831"/>
                  </a:lnTo>
                  <a:lnTo>
                    <a:pt x="1110" y="831"/>
                  </a:lnTo>
                  <a:lnTo>
                    <a:pt x="1110" y="831"/>
                  </a:lnTo>
                  <a:lnTo>
                    <a:pt x="1112" y="831"/>
                  </a:lnTo>
                  <a:lnTo>
                    <a:pt x="1112" y="831"/>
                  </a:lnTo>
                  <a:lnTo>
                    <a:pt x="1112" y="831"/>
                  </a:lnTo>
                  <a:lnTo>
                    <a:pt x="1112" y="833"/>
                  </a:lnTo>
                  <a:lnTo>
                    <a:pt x="1112" y="833"/>
                  </a:lnTo>
                  <a:lnTo>
                    <a:pt x="1114" y="831"/>
                  </a:lnTo>
                  <a:lnTo>
                    <a:pt x="1114" y="831"/>
                  </a:lnTo>
                  <a:lnTo>
                    <a:pt x="1114" y="831"/>
                  </a:lnTo>
                  <a:lnTo>
                    <a:pt x="1114" y="828"/>
                  </a:lnTo>
                  <a:lnTo>
                    <a:pt x="1114" y="828"/>
                  </a:lnTo>
                  <a:lnTo>
                    <a:pt x="1114" y="828"/>
                  </a:lnTo>
                  <a:lnTo>
                    <a:pt x="1114" y="828"/>
                  </a:lnTo>
                  <a:lnTo>
                    <a:pt x="1114" y="828"/>
                  </a:lnTo>
                  <a:lnTo>
                    <a:pt x="1114" y="828"/>
                  </a:lnTo>
                  <a:lnTo>
                    <a:pt x="1112" y="826"/>
                  </a:lnTo>
                  <a:lnTo>
                    <a:pt x="1112" y="826"/>
                  </a:lnTo>
                  <a:lnTo>
                    <a:pt x="1112" y="826"/>
                  </a:lnTo>
                  <a:lnTo>
                    <a:pt x="1114" y="826"/>
                  </a:lnTo>
                  <a:lnTo>
                    <a:pt x="1117" y="826"/>
                  </a:lnTo>
                  <a:lnTo>
                    <a:pt x="1119" y="824"/>
                  </a:lnTo>
                  <a:lnTo>
                    <a:pt x="1119" y="824"/>
                  </a:lnTo>
                  <a:lnTo>
                    <a:pt x="1117" y="821"/>
                  </a:lnTo>
                  <a:lnTo>
                    <a:pt x="1117" y="821"/>
                  </a:lnTo>
                  <a:lnTo>
                    <a:pt x="1117" y="821"/>
                  </a:lnTo>
                  <a:lnTo>
                    <a:pt x="1117" y="819"/>
                  </a:lnTo>
                  <a:lnTo>
                    <a:pt x="1117" y="819"/>
                  </a:lnTo>
                  <a:lnTo>
                    <a:pt x="1119" y="817"/>
                  </a:lnTo>
                  <a:lnTo>
                    <a:pt x="1119" y="817"/>
                  </a:lnTo>
                  <a:lnTo>
                    <a:pt x="1119" y="817"/>
                  </a:lnTo>
                  <a:lnTo>
                    <a:pt x="1122" y="819"/>
                  </a:lnTo>
                  <a:lnTo>
                    <a:pt x="1122" y="819"/>
                  </a:lnTo>
                  <a:lnTo>
                    <a:pt x="1122" y="819"/>
                  </a:lnTo>
                  <a:lnTo>
                    <a:pt x="1124" y="821"/>
                  </a:lnTo>
                  <a:lnTo>
                    <a:pt x="1124" y="821"/>
                  </a:lnTo>
                  <a:lnTo>
                    <a:pt x="1124" y="821"/>
                  </a:lnTo>
                  <a:lnTo>
                    <a:pt x="1126" y="821"/>
                  </a:lnTo>
                  <a:lnTo>
                    <a:pt x="1126" y="821"/>
                  </a:lnTo>
                  <a:lnTo>
                    <a:pt x="1126" y="821"/>
                  </a:lnTo>
                  <a:lnTo>
                    <a:pt x="1126" y="821"/>
                  </a:lnTo>
                  <a:lnTo>
                    <a:pt x="1129" y="821"/>
                  </a:lnTo>
                  <a:lnTo>
                    <a:pt x="1129" y="819"/>
                  </a:lnTo>
                  <a:lnTo>
                    <a:pt x="1129" y="819"/>
                  </a:lnTo>
                  <a:lnTo>
                    <a:pt x="1126" y="817"/>
                  </a:lnTo>
                  <a:lnTo>
                    <a:pt x="1126" y="817"/>
                  </a:lnTo>
                  <a:lnTo>
                    <a:pt x="1126" y="817"/>
                  </a:lnTo>
                  <a:lnTo>
                    <a:pt x="1126" y="817"/>
                  </a:lnTo>
                  <a:lnTo>
                    <a:pt x="1129" y="817"/>
                  </a:lnTo>
                  <a:lnTo>
                    <a:pt x="1126" y="817"/>
                  </a:lnTo>
                  <a:lnTo>
                    <a:pt x="1126" y="814"/>
                  </a:lnTo>
                  <a:lnTo>
                    <a:pt x="1126" y="814"/>
                  </a:lnTo>
                  <a:lnTo>
                    <a:pt x="1129" y="814"/>
                  </a:lnTo>
                  <a:lnTo>
                    <a:pt x="1129" y="814"/>
                  </a:lnTo>
                  <a:lnTo>
                    <a:pt x="1131" y="814"/>
                  </a:lnTo>
                  <a:lnTo>
                    <a:pt x="1131" y="814"/>
                  </a:lnTo>
                  <a:lnTo>
                    <a:pt x="1131" y="814"/>
                  </a:lnTo>
                  <a:lnTo>
                    <a:pt x="1131" y="814"/>
                  </a:lnTo>
                  <a:lnTo>
                    <a:pt x="1129" y="812"/>
                  </a:lnTo>
                  <a:lnTo>
                    <a:pt x="1133" y="812"/>
                  </a:lnTo>
                  <a:lnTo>
                    <a:pt x="1136" y="812"/>
                  </a:lnTo>
                  <a:lnTo>
                    <a:pt x="1136" y="812"/>
                  </a:lnTo>
                  <a:lnTo>
                    <a:pt x="1136" y="809"/>
                  </a:lnTo>
                  <a:lnTo>
                    <a:pt x="1133" y="807"/>
                  </a:lnTo>
                  <a:lnTo>
                    <a:pt x="1136" y="807"/>
                  </a:lnTo>
                  <a:lnTo>
                    <a:pt x="1136" y="807"/>
                  </a:lnTo>
                  <a:lnTo>
                    <a:pt x="1136" y="807"/>
                  </a:lnTo>
                  <a:lnTo>
                    <a:pt x="1136" y="805"/>
                  </a:lnTo>
                  <a:lnTo>
                    <a:pt x="1136" y="805"/>
                  </a:lnTo>
                  <a:lnTo>
                    <a:pt x="1138" y="805"/>
                  </a:lnTo>
                  <a:lnTo>
                    <a:pt x="1138" y="802"/>
                  </a:lnTo>
                  <a:lnTo>
                    <a:pt x="1140" y="802"/>
                  </a:lnTo>
                  <a:lnTo>
                    <a:pt x="1143" y="805"/>
                  </a:lnTo>
                  <a:lnTo>
                    <a:pt x="1143" y="805"/>
                  </a:lnTo>
                  <a:lnTo>
                    <a:pt x="1145" y="805"/>
                  </a:lnTo>
                  <a:lnTo>
                    <a:pt x="1145" y="805"/>
                  </a:lnTo>
                  <a:lnTo>
                    <a:pt x="1145" y="805"/>
                  </a:lnTo>
                  <a:lnTo>
                    <a:pt x="1145" y="805"/>
                  </a:lnTo>
                  <a:lnTo>
                    <a:pt x="1145" y="805"/>
                  </a:lnTo>
                  <a:lnTo>
                    <a:pt x="1145" y="805"/>
                  </a:lnTo>
                  <a:lnTo>
                    <a:pt x="1145" y="802"/>
                  </a:lnTo>
                  <a:lnTo>
                    <a:pt x="1145" y="802"/>
                  </a:lnTo>
                  <a:lnTo>
                    <a:pt x="1148" y="802"/>
                  </a:lnTo>
                  <a:lnTo>
                    <a:pt x="1148" y="802"/>
                  </a:lnTo>
                  <a:lnTo>
                    <a:pt x="1148" y="800"/>
                  </a:lnTo>
                  <a:lnTo>
                    <a:pt x="1150" y="802"/>
                  </a:lnTo>
                  <a:lnTo>
                    <a:pt x="1150" y="802"/>
                  </a:lnTo>
                  <a:lnTo>
                    <a:pt x="1150" y="802"/>
                  </a:lnTo>
                  <a:lnTo>
                    <a:pt x="1150" y="802"/>
                  </a:lnTo>
                  <a:lnTo>
                    <a:pt x="1150" y="802"/>
                  </a:lnTo>
                  <a:lnTo>
                    <a:pt x="1150" y="805"/>
                  </a:lnTo>
                  <a:lnTo>
                    <a:pt x="1152" y="802"/>
                  </a:lnTo>
                  <a:lnTo>
                    <a:pt x="1152" y="802"/>
                  </a:lnTo>
                  <a:lnTo>
                    <a:pt x="1152" y="800"/>
                  </a:lnTo>
                  <a:lnTo>
                    <a:pt x="1152" y="800"/>
                  </a:lnTo>
                  <a:lnTo>
                    <a:pt x="1152" y="800"/>
                  </a:lnTo>
                  <a:lnTo>
                    <a:pt x="1150" y="798"/>
                  </a:lnTo>
                  <a:lnTo>
                    <a:pt x="1150" y="798"/>
                  </a:lnTo>
                  <a:lnTo>
                    <a:pt x="1152" y="798"/>
                  </a:lnTo>
                  <a:lnTo>
                    <a:pt x="1155" y="800"/>
                  </a:lnTo>
                  <a:lnTo>
                    <a:pt x="1155" y="800"/>
                  </a:lnTo>
                  <a:lnTo>
                    <a:pt x="1155" y="798"/>
                  </a:lnTo>
                  <a:lnTo>
                    <a:pt x="1155" y="798"/>
                  </a:lnTo>
                  <a:lnTo>
                    <a:pt x="1155" y="793"/>
                  </a:lnTo>
                  <a:lnTo>
                    <a:pt x="1155" y="793"/>
                  </a:lnTo>
                  <a:lnTo>
                    <a:pt x="1155" y="795"/>
                  </a:lnTo>
                  <a:lnTo>
                    <a:pt x="1155" y="795"/>
                  </a:lnTo>
                  <a:lnTo>
                    <a:pt x="1155" y="795"/>
                  </a:lnTo>
                  <a:lnTo>
                    <a:pt x="1155" y="795"/>
                  </a:lnTo>
                  <a:lnTo>
                    <a:pt x="1155" y="795"/>
                  </a:lnTo>
                  <a:lnTo>
                    <a:pt x="1155" y="798"/>
                  </a:lnTo>
                  <a:lnTo>
                    <a:pt x="1157" y="798"/>
                  </a:lnTo>
                  <a:lnTo>
                    <a:pt x="1157" y="798"/>
                  </a:lnTo>
                  <a:lnTo>
                    <a:pt x="1157" y="798"/>
                  </a:lnTo>
                  <a:lnTo>
                    <a:pt x="1157" y="800"/>
                  </a:lnTo>
                  <a:lnTo>
                    <a:pt x="1159" y="800"/>
                  </a:lnTo>
                  <a:lnTo>
                    <a:pt x="1159" y="800"/>
                  </a:lnTo>
                  <a:lnTo>
                    <a:pt x="1159" y="800"/>
                  </a:lnTo>
                  <a:lnTo>
                    <a:pt x="1159" y="798"/>
                  </a:lnTo>
                  <a:lnTo>
                    <a:pt x="1159" y="798"/>
                  </a:lnTo>
                  <a:lnTo>
                    <a:pt x="1159" y="798"/>
                  </a:lnTo>
                  <a:lnTo>
                    <a:pt x="1159" y="795"/>
                  </a:lnTo>
                  <a:lnTo>
                    <a:pt x="1162" y="798"/>
                  </a:lnTo>
                  <a:lnTo>
                    <a:pt x="1162" y="798"/>
                  </a:lnTo>
                  <a:lnTo>
                    <a:pt x="1162" y="798"/>
                  </a:lnTo>
                  <a:lnTo>
                    <a:pt x="1162" y="795"/>
                  </a:lnTo>
                  <a:lnTo>
                    <a:pt x="1159" y="795"/>
                  </a:lnTo>
                  <a:lnTo>
                    <a:pt x="1159" y="793"/>
                  </a:lnTo>
                  <a:lnTo>
                    <a:pt x="1159" y="793"/>
                  </a:lnTo>
                  <a:lnTo>
                    <a:pt x="1162" y="793"/>
                  </a:lnTo>
                  <a:lnTo>
                    <a:pt x="1162" y="793"/>
                  </a:lnTo>
                  <a:lnTo>
                    <a:pt x="1162" y="793"/>
                  </a:lnTo>
                  <a:lnTo>
                    <a:pt x="1164" y="793"/>
                  </a:lnTo>
                  <a:lnTo>
                    <a:pt x="1164" y="793"/>
                  </a:lnTo>
                  <a:lnTo>
                    <a:pt x="1164" y="790"/>
                  </a:lnTo>
                  <a:lnTo>
                    <a:pt x="1164" y="790"/>
                  </a:lnTo>
                  <a:lnTo>
                    <a:pt x="1162" y="790"/>
                  </a:lnTo>
                  <a:lnTo>
                    <a:pt x="1164" y="790"/>
                  </a:lnTo>
                  <a:lnTo>
                    <a:pt x="1164" y="788"/>
                  </a:lnTo>
                  <a:lnTo>
                    <a:pt x="1167" y="788"/>
                  </a:lnTo>
                  <a:lnTo>
                    <a:pt x="1164" y="786"/>
                  </a:lnTo>
                  <a:lnTo>
                    <a:pt x="1164" y="786"/>
                  </a:lnTo>
                  <a:lnTo>
                    <a:pt x="1164" y="786"/>
                  </a:lnTo>
                  <a:lnTo>
                    <a:pt x="1164" y="786"/>
                  </a:lnTo>
                  <a:lnTo>
                    <a:pt x="1164" y="786"/>
                  </a:lnTo>
                  <a:lnTo>
                    <a:pt x="1164" y="786"/>
                  </a:lnTo>
                  <a:lnTo>
                    <a:pt x="1164" y="788"/>
                  </a:lnTo>
                  <a:lnTo>
                    <a:pt x="1164" y="788"/>
                  </a:lnTo>
                  <a:lnTo>
                    <a:pt x="1162" y="788"/>
                  </a:lnTo>
                  <a:lnTo>
                    <a:pt x="1162" y="788"/>
                  </a:lnTo>
                  <a:lnTo>
                    <a:pt x="1162" y="788"/>
                  </a:lnTo>
                  <a:lnTo>
                    <a:pt x="1162" y="788"/>
                  </a:lnTo>
                  <a:lnTo>
                    <a:pt x="1159" y="788"/>
                  </a:lnTo>
                  <a:lnTo>
                    <a:pt x="1159" y="788"/>
                  </a:lnTo>
                  <a:lnTo>
                    <a:pt x="1159" y="790"/>
                  </a:lnTo>
                  <a:lnTo>
                    <a:pt x="1159" y="790"/>
                  </a:lnTo>
                  <a:lnTo>
                    <a:pt x="1159" y="790"/>
                  </a:lnTo>
                  <a:lnTo>
                    <a:pt x="1157" y="790"/>
                  </a:lnTo>
                  <a:lnTo>
                    <a:pt x="1159" y="790"/>
                  </a:lnTo>
                  <a:lnTo>
                    <a:pt x="1159" y="788"/>
                  </a:lnTo>
                  <a:lnTo>
                    <a:pt x="1159" y="788"/>
                  </a:lnTo>
                  <a:lnTo>
                    <a:pt x="1157" y="788"/>
                  </a:lnTo>
                  <a:lnTo>
                    <a:pt x="1159" y="788"/>
                  </a:lnTo>
                  <a:lnTo>
                    <a:pt x="1159" y="786"/>
                  </a:lnTo>
                  <a:lnTo>
                    <a:pt x="1159" y="786"/>
                  </a:lnTo>
                  <a:lnTo>
                    <a:pt x="1162" y="786"/>
                  </a:lnTo>
                  <a:lnTo>
                    <a:pt x="1162" y="786"/>
                  </a:lnTo>
                  <a:lnTo>
                    <a:pt x="1164" y="786"/>
                  </a:lnTo>
                  <a:lnTo>
                    <a:pt x="1164" y="786"/>
                  </a:lnTo>
                  <a:lnTo>
                    <a:pt x="1164" y="783"/>
                  </a:lnTo>
                  <a:lnTo>
                    <a:pt x="1164" y="783"/>
                  </a:lnTo>
                  <a:lnTo>
                    <a:pt x="1164" y="783"/>
                  </a:lnTo>
                  <a:lnTo>
                    <a:pt x="1167" y="783"/>
                  </a:lnTo>
                  <a:lnTo>
                    <a:pt x="1167" y="783"/>
                  </a:lnTo>
                  <a:lnTo>
                    <a:pt x="1169" y="783"/>
                  </a:lnTo>
                  <a:lnTo>
                    <a:pt x="1169" y="783"/>
                  </a:lnTo>
                  <a:lnTo>
                    <a:pt x="1169" y="783"/>
                  </a:lnTo>
                  <a:lnTo>
                    <a:pt x="1169" y="781"/>
                  </a:lnTo>
                  <a:lnTo>
                    <a:pt x="1169" y="781"/>
                  </a:lnTo>
                  <a:lnTo>
                    <a:pt x="1169" y="781"/>
                  </a:lnTo>
                  <a:lnTo>
                    <a:pt x="1167" y="781"/>
                  </a:lnTo>
                  <a:lnTo>
                    <a:pt x="1167" y="781"/>
                  </a:lnTo>
                  <a:lnTo>
                    <a:pt x="1167" y="781"/>
                  </a:lnTo>
                  <a:lnTo>
                    <a:pt x="1167" y="781"/>
                  </a:lnTo>
                  <a:lnTo>
                    <a:pt x="1167" y="781"/>
                  </a:lnTo>
                  <a:lnTo>
                    <a:pt x="1167" y="779"/>
                  </a:lnTo>
                  <a:lnTo>
                    <a:pt x="1167" y="776"/>
                  </a:lnTo>
                  <a:lnTo>
                    <a:pt x="1167" y="776"/>
                  </a:lnTo>
                  <a:lnTo>
                    <a:pt x="1167" y="776"/>
                  </a:lnTo>
                  <a:lnTo>
                    <a:pt x="1169" y="776"/>
                  </a:lnTo>
                  <a:lnTo>
                    <a:pt x="1169" y="776"/>
                  </a:lnTo>
                  <a:lnTo>
                    <a:pt x="1171" y="776"/>
                  </a:lnTo>
                  <a:lnTo>
                    <a:pt x="1171" y="776"/>
                  </a:lnTo>
                  <a:lnTo>
                    <a:pt x="1171" y="776"/>
                  </a:lnTo>
                  <a:lnTo>
                    <a:pt x="1171" y="774"/>
                  </a:lnTo>
                  <a:lnTo>
                    <a:pt x="1171" y="774"/>
                  </a:lnTo>
                  <a:lnTo>
                    <a:pt x="1171" y="774"/>
                  </a:lnTo>
                  <a:lnTo>
                    <a:pt x="1171" y="774"/>
                  </a:lnTo>
                  <a:lnTo>
                    <a:pt x="1171" y="774"/>
                  </a:lnTo>
                  <a:lnTo>
                    <a:pt x="1171" y="774"/>
                  </a:lnTo>
                  <a:lnTo>
                    <a:pt x="1171" y="774"/>
                  </a:lnTo>
                  <a:lnTo>
                    <a:pt x="1171" y="774"/>
                  </a:lnTo>
                  <a:lnTo>
                    <a:pt x="1171" y="774"/>
                  </a:lnTo>
                  <a:lnTo>
                    <a:pt x="1171" y="774"/>
                  </a:lnTo>
                  <a:lnTo>
                    <a:pt x="1171" y="774"/>
                  </a:lnTo>
                  <a:lnTo>
                    <a:pt x="1171" y="774"/>
                  </a:lnTo>
                  <a:lnTo>
                    <a:pt x="1171" y="772"/>
                  </a:lnTo>
                  <a:lnTo>
                    <a:pt x="1171" y="772"/>
                  </a:lnTo>
                  <a:lnTo>
                    <a:pt x="1174" y="772"/>
                  </a:lnTo>
                  <a:lnTo>
                    <a:pt x="1174" y="769"/>
                  </a:lnTo>
                  <a:lnTo>
                    <a:pt x="1174" y="769"/>
                  </a:lnTo>
                  <a:lnTo>
                    <a:pt x="1171" y="769"/>
                  </a:lnTo>
                  <a:lnTo>
                    <a:pt x="1171" y="769"/>
                  </a:lnTo>
                  <a:lnTo>
                    <a:pt x="1174" y="769"/>
                  </a:lnTo>
                  <a:lnTo>
                    <a:pt x="1174" y="769"/>
                  </a:lnTo>
                  <a:lnTo>
                    <a:pt x="1176" y="769"/>
                  </a:lnTo>
                  <a:lnTo>
                    <a:pt x="1178" y="767"/>
                  </a:lnTo>
                  <a:lnTo>
                    <a:pt x="1181" y="767"/>
                  </a:lnTo>
                  <a:lnTo>
                    <a:pt x="1181" y="767"/>
                  </a:lnTo>
                  <a:lnTo>
                    <a:pt x="1183" y="767"/>
                  </a:lnTo>
                  <a:lnTo>
                    <a:pt x="1183" y="764"/>
                  </a:lnTo>
                  <a:lnTo>
                    <a:pt x="1183" y="764"/>
                  </a:lnTo>
                  <a:lnTo>
                    <a:pt x="1183" y="764"/>
                  </a:lnTo>
                  <a:lnTo>
                    <a:pt x="1185" y="764"/>
                  </a:lnTo>
                  <a:lnTo>
                    <a:pt x="1188" y="762"/>
                  </a:lnTo>
                  <a:lnTo>
                    <a:pt x="1188" y="760"/>
                  </a:lnTo>
                  <a:lnTo>
                    <a:pt x="1188" y="760"/>
                  </a:lnTo>
                  <a:lnTo>
                    <a:pt x="1188" y="757"/>
                  </a:lnTo>
                  <a:lnTo>
                    <a:pt x="1188" y="755"/>
                  </a:lnTo>
                  <a:lnTo>
                    <a:pt x="1190" y="755"/>
                  </a:lnTo>
                  <a:lnTo>
                    <a:pt x="1190" y="755"/>
                  </a:lnTo>
                  <a:lnTo>
                    <a:pt x="1193" y="755"/>
                  </a:lnTo>
                  <a:lnTo>
                    <a:pt x="1193" y="753"/>
                  </a:lnTo>
                  <a:lnTo>
                    <a:pt x="1193" y="753"/>
                  </a:lnTo>
                  <a:lnTo>
                    <a:pt x="1193" y="753"/>
                  </a:lnTo>
                  <a:lnTo>
                    <a:pt x="1190" y="753"/>
                  </a:lnTo>
                  <a:lnTo>
                    <a:pt x="1190" y="753"/>
                  </a:lnTo>
                  <a:lnTo>
                    <a:pt x="1190" y="753"/>
                  </a:lnTo>
                  <a:lnTo>
                    <a:pt x="1190" y="753"/>
                  </a:lnTo>
                  <a:lnTo>
                    <a:pt x="1193" y="753"/>
                  </a:lnTo>
                  <a:lnTo>
                    <a:pt x="1193" y="753"/>
                  </a:lnTo>
                  <a:lnTo>
                    <a:pt x="1190" y="753"/>
                  </a:lnTo>
                  <a:lnTo>
                    <a:pt x="1190" y="753"/>
                  </a:lnTo>
                  <a:lnTo>
                    <a:pt x="1190" y="750"/>
                  </a:lnTo>
                  <a:lnTo>
                    <a:pt x="1190" y="750"/>
                  </a:lnTo>
                  <a:lnTo>
                    <a:pt x="1190" y="750"/>
                  </a:lnTo>
                  <a:lnTo>
                    <a:pt x="1190" y="750"/>
                  </a:lnTo>
                  <a:lnTo>
                    <a:pt x="1190" y="748"/>
                  </a:lnTo>
                  <a:lnTo>
                    <a:pt x="1190" y="748"/>
                  </a:lnTo>
                  <a:lnTo>
                    <a:pt x="1188" y="748"/>
                  </a:lnTo>
                  <a:lnTo>
                    <a:pt x="1188" y="746"/>
                  </a:lnTo>
                  <a:lnTo>
                    <a:pt x="1188" y="746"/>
                  </a:lnTo>
                  <a:lnTo>
                    <a:pt x="1185" y="746"/>
                  </a:lnTo>
                  <a:lnTo>
                    <a:pt x="1185" y="746"/>
                  </a:lnTo>
                  <a:lnTo>
                    <a:pt x="1185" y="746"/>
                  </a:lnTo>
                  <a:lnTo>
                    <a:pt x="1185" y="746"/>
                  </a:lnTo>
                  <a:lnTo>
                    <a:pt x="1185" y="746"/>
                  </a:lnTo>
                  <a:lnTo>
                    <a:pt x="1183" y="746"/>
                  </a:lnTo>
                  <a:lnTo>
                    <a:pt x="1183" y="746"/>
                  </a:lnTo>
                  <a:lnTo>
                    <a:pt x="1183" y="746"/>
                  </a:lnTo>
                  <a:lnTo>
                    <a:pt x="1183" y="746"/>
                  </a:lnTo>
                  <a:lnTo>
                    <a:pt x="1181" y="746"/>
                  </a:lnTo>
                  <a:lnTo>
                    <a:pt x="1181" y="743"/>
                  </a:lnTo>
                  <a:lnTo>
                    <a:pt x="1181" y="743"/>
                  </a:lnTo>
                  <a:lnTo>
                    <a:pt x="1181" y="743"/>
                  </a:lnTo>
                  <a:lnTo>
                    <a:pt x="1178" y="741"/>
                  </a:lnTo>
                  <a:lnTo>
                    <a:pt x="1178" y="741"/>
                  </a:lnTo>
                  <a:lnTo>
                    <a:pt x="1176" y="741"/>
                  </a:lnTo>
                  <a:lnTo>
                    <a:pt x="1176" y="741"/>
                  </a:lnTo>
                  <a:lnTo>
                    <a:pt x="1174" y="741"/>
                  </a:lnTo>
                  <a:lnTo>
                    <a:pt x="1174" y="741"/>
                  </a:lnTo>
                  <a:lnTo>
                    <a:pt x="1169" y="741"/>
                  </a:lnTo>
                  <a:lnTo>
                    <a:pt x="1167" y="741"/>
                  </a:lnTo>
                  <a:lnTo>
                    <a:pt x="1167" y="741"/>
                  </a:lnTo>
                  <a:lnTo>
                    <a:pt x="1167" y="743"/>
                  </a:lnTo>
                  <a:lnTo>
                    <a:pt x="1164" y="743"/>
                  </a:lnTo>
                  <a:lnTo>
                    <a:pt x="1164" y="743"/>
                  </a:lnTo>
                  <a:lnTo>
                    <a:pt x="1164" y="743"/>
                  </a:lnTo>
                  <a:lnTo>
                    <a:pt x="1164" y="741"/>
                  </a:lnTo>
                  <a:lnTo>
                    <a:pt x="1164" y="741"/>
                  </a:lnTo>
                  <a:lnTo>
                    <a:pt x="1164" y="741"/>
                  </a:lnTo>
                  <a:lnTo>
                    <a:pt x="1164" y="738"/>
                  </a:lnTo>
                  <a:lnTo>
                    <a:pt x="1164" y="738"/>
                  </a:lnTo>
                  <a:lnTo>
                    <a:pt x="1164" y="738"/>
                  </a:lnTo>
                  <a:lnTo>
                    <a:pt x="1164" y="738"/>
                  </a:lnTo>
                  <a:lnTo>
                    <a:pt x="1164" y="738"/>
                  </a:lnTo>
                  <a:lnTo>
                    <a:pt x="1164" y="738"/>
                  </a:lnTo>
                  <a:lnTo>
                    <a:pt x="1164" y="736"/>
                  </a:lnTo>
                  <a:lnTo>
                    <a:pt x="1162" y="738"/>
                  </a:lnTo>
                  <a:lnTo>
                    <a:pt x="1162" y="738"/>
                  </a:lnTo>
                  <a:lnTo>
                    <a:pt x="1162" y="736"/>
                  </a:lnTo>
                  <a:lnTo>
                    <a:pt x="1162" y="736"/>
                  </a:lnTo>
                  <a:lnTo>
                    <a:pt x="1162" y="736"/>
                  </a:lnTo>
                  <a:lnTo>
                    <a:pt x="1162" y="736"/>
                  </a:lnTo>
                  <a:lnTo>
                    <a:pt x="1162" y="736"/>
                  </a:lnTo>
                  <a:lnTo>
                    <a:pt x="1162" y="736"/>
                  </a:lnTo>
                  <a:lnTo>
                    <a:pt x="1162" y="736"/>
                  </a:lnTo>
                  <a:lnTo>
                    <a:pt x="1162" y="736"/>
                  </a:lnTo>
                  <a:lnTo>
                    <a:pt x="1164" y="734"/>
                  </a:lnTo>
                  <a:lnTo>
                    <a:pt x="1164" y="734"/>
                  </a:lnTo>
                  <a:lnTo>
                    <a:pt x="1164" y="734"/>
                  </a:lnTo>
                  <a:lnTo>
                    <a:pt x="1164" y="734"/>
                  </a:lnTo>
                  <a:lnTo>
                    <a:pt x="1167" y="734"/>
                  </a:lnTo>
                  <a:lnTo>
                    <a:pt x="1167" y="731"/>
                  </a:lnTo>
                  <a:lnTo>
                    <a:pt x="1164" y="731"/>
                  </a:lnTo>
                  <a:lnTo>
                    <a:pt x="1164" y="731"/>
                  </a:lnTo>
                  <a:lnTo>
                    <a:pt x="1164" y="729"/>
                  </a:lnTo>
                  <a:lnTo>
                    <a:pt x="1164" y="729"/>
                  </a:lnTo>
                  <a:lnTo>
                    <a:pt x="1167" y="727"/>
                  </a:lnTo>
                  <a:lnTo>
                    <a:pt x="1167" y="727"/>
                  </a:lnTo>
                  <a:lnTo>
                    <a:pt x="1169" y="724"/>
                  </a:lnTo>
                  <a:lnTo>
                    <a:pt x="1171" y="724"/>
                  </a:lnTo>
                  <a:lnTo>
                    <a:pt x="1171" y="722"/>
                  </a:lnTo>
                  <a:lnTo>
                    <a:pt x="1171" y="724"/>
                  </a:lnTo>
                  <a:lnTo>
                    <a:pt x="1171" y="722"/>
                  </a:lnTo>
                  <a:lnTo>
                    <a:pt x="1169" y="722"/>
                  </a:lnTo>
                  <a:lnTo>
                    <a:pt x="1169" y="722"/>
                  </a:lnTo>
                  <a:lnTo>
                    <a:pt x="1169" y="724"/>
                  </a:lnTo>
                  <a:lnTo>
                    <a:pt x="1167" y="724"/>
                  </a:lnTo>
                  <a:lnTo>
                    <a:pt x="1167" y="724"/>
                  </a:lnTo>
                  <a:lnTo>
                    <a:pt x="1164" y="722"/>
                  </a:lnTo>
                  <a:lnTo>
                    <a:pt x="1167" y="722"/>
                  </a:lnTo>
                  <a:lnTo>
                    <a:pt x="1167" y="722"/>
                  </a:lnTo>
                  <a:lnTo>
                    <a:pt x="1167" y="722"/>
                  </a:lnTo>
                  <a:lnTo>
                    <a:pt x="1169" y="722"/>
                  </a:lnTo>
                  <a:lnTo>
                    <a:pt x="1169" y="722"/>
                  </a:lnTo>
                  <a:lnTo>
                    <a:pt x="1169" y="722"/>
                  </a:lnTo>
                  <a:lnTo>
                    <a:pt x="1169" y="722"/>
                  </a:lnTo>
                  <a:lnTo>
                    <a:pt x="1169" y="722"/>
                  </a:lnTo>
                  <a:lnTo>
                    <a:pt x="1171" y="722"/>
                  </a:lnTo>
                  <a:lnTo>
                    <a:pt x="1171" y="719"/>
                  </a:lnTo>
                  <a:lnTo>
                    <a:pt x="1171" y="719"/>
                  </a:lnTo>
                  <a:lnTo>
                    <a:pt x="1171" y="719"/>
                  </a:lnTo>
                  <a:lnTo>
                    <a:pt x="1174" y="719"/>
                  </a:lnTo>
                  <a:lnTo>
                    <a:pt x="1174" y="719"/>
                  </a:lnTo>
                  <a:lnTo>
                    <a:pt x="1176" y="719"/>
                  </a:lnTo>
                  <a:lnTo>
                    <a:pt x="1178" y="719"/>
                  </a:lnTo>
                  <a:lnTo>
                    <a:pt x="1178" y="717"/>
                  </a:lnTo>
                  <a:lnTo>
                    <a:pt x="1178" y="717"/>
                  </a:lnTo>
                  <a:lnTo>
                    <a:pt x="1178" y="717"/>
                  </a:lnTo>
                  <a:lnTo>
                    <a:pt x="1178" y="715"/>
                  </a:lnTo>
                  <a:lnTo>
                    <a:pt x="1176" y="712"/>
                  </a:lnTo>
                  <a:lnTo>
                    <a:pt x="1176" y="712"/>
                  </a:lnTo>
                  <a:lnTo>
                    <a:pt x="1174" y="712"/>
                  </a:lnTo>
                  <a:lnTo>
                    <a:pt x="1174" y="712"/>
                  </a:lnTo>
                  <a:lnTo>
                    <a:pt x="1174" y="712"/>
                  </a:lnTo>
                  <a:lnTo>
                    <a:pt x="1174" y="712"/>
                  </a:lnTo>
                  <a:lnTo>
                    <a:pt x="1176" y="712"/>
                  </a:lnTo>
                  <a:lnTo>
                    <a:pt x="1176" y="712"/>
                  </a:lnTo>
                  <a:lnTo>
                    <a:pt x="1181" y="712"/>
                  </a:lnTo>
                  <a:lnTo>
                    <a:pt x="1183" y="710"/>
                  </a:lnTo>
                  <a:lnTo>
                    <a:pt x="1183" y="710"/>
                  </a:lnTo>
                  <a:lnTo>
                    <a:pt x="1183" y="708"/>
                  </a:lnTo>
                  <a:lnTo>
                    <a:pt x="1183" y="708"/>
                  </a:lnTo>
                  <a:lnTo>
                    <a:pt x="1181" y="708"/>
                  </a:lnTo>
                  <a:lnTo>
                    <a:pt x="1181" y="708"/>
                  </a:lnTo>
                  <a:lnTo>
                    <a:pt x="1178" y="708"/>
                  </a:lnTo>
                  <a:lnTo>
                    <a:pt x="1178" y="705"/>
                  </a:lnTo>
                  <a:lnTo>
                    <a:pt x="1181" y="705"/>
                  </a:lnTo>
                  <a:lnTo>
                    <a:pt x="1181" y="705"/>
                  </a:lnTo>
                  <a:lnTo>
                    <a:pt x="1181" y="705"/>
                  </a:lnTo>
                  <a:lnTo>
                    <a:pt x="1181" y="703"/>
                  </a:lnTo>
                  <a:lnTo>
                    <a:pt x="1181" y="703"/>
                  </a:lnTo>
                  <a:lnTo>
                    <a:pt x="1181" y="703"/>
                  </a:lnTo>
                  <a:lnTo>
                    <a:pt x="1181" y="703"/>
                  </a:lnTo>
                  <a:lnTo>
                    <a:pt x="1181" y="703"/>
                  </a:lnTo>
                  <a:lnTo>
                    <a:pt x="1181" y="703"/>
                  </a:lnTo>
                  <a:lnTo>
                    <a:pt x="1181" y="703"/>
                  </a:lnTo>
                  <a:lnTo>
                    <a:pt x="1181" y="705"/>
                  </a:lnTo>
                  <a:lnTo>
                    <a:pt x="1183" y="705"/>
                  </a:lnTo>
                  <a:lnTo>
                    <a:pt x="1183" y="708"/>
                  </a:lnTo>
                  <a:lnTo>
                    <a:pt x="1183" y="708"/>
                  </a:lnTo>
                  <a:lnTo>
                    <a:pt x="1185" y="705"/>
                  </a:lnTo>
                  <a:lnTo>
                    <a:pt x="1185" y="705"/>
                  </a:lnTo>
                  <a:lnTo>
                    <a:pt x="1185" y="705"/>
                  </a:lnTo>
                  <a:lnTo>
                    <a:pt x="1185" y="705"/>
                  </a:lnTo>
                  <a:lnTo>
                    <a:pt x="1185" y="703"/>
                  </a:lnTo>
                  <a:lnTo>
                    <a:pt x="1185" y="701"/>
                  </a:lnTo>
                  <a:lnTo>
                    <a:pt x="1185" y="701"/>
                  </a:lnTo>
                  <a:lnTo>
                    <a:pt x="1185" y="698"/>
                  </a:lnTo>
                  <a:lnTo>
                    <a:pt x="1185" y="698"/>
                  </a:lnTo>
                  <a:lnTo>
                    <a:pt x="1185" y="698"/>
                  </a:lnTo>
                  <a:lnTo>
                    <a:pt x="1188" y="701"/>
                  </a:lnTo>
                  <a:lnTo>
                    <a:pt x="1190" y="701"/>
                  </a:lnTo>
                  <a:lnTo>
                    <a:pt x="1190" y="703"/>
                  </a:lnTo>
                  <a:lnTo>
                    <a:pt x="1190" y="701"/>
                  </a:lnTo>
                  <a:lnTo>
                    <a:pt x="1188" y="701"/>
                  </a:lnTo>
                  <a:lnTo>
                    <a:pt x="1188" y="705"/>
                  </a:lnTo>
                  <a:lnTo>
                    <a:pt x="1188" y="705"/>
                  </a:lnTo>
                  <a:lnTo>
                    <a:pt x="1188" y="705"/>
                  </a:lnTo>
                  <a:lnTo>
                    <a:pt x="1188" y="705"/>
                  </a:lnTo>
                  <a:lnTo>
                    <a:pt x="1188" y="705"/>
                  </a:lnTo>
                  <a:lnTo>
                    <a:pt x="1188" y="705"/>
                  </a:lnTo>
                  <a:lnTo>
                    <a:pt x="1190" y="708"/>
                  </a:lnTo>
                  <a:lnTo>
                    <a:pt x="1190" y="708"/>
                  </a:lnTo>
                  <a:lnTo>
                    <a:pt x="1190" y="708"/>
                  </a:lnTo>
                  <a:lnTo>
                    <a:pt x="1190" y="705"/>
                  </a:lnTo>
                  <a:lnTo>
                    <a:pt x="1190" y="705"/>
                  </a:lnTo>
                  <a:lnTo>
                    <a:pt x="1190" y="705"/>
                  </a:lnTo>
                  <a:lnTo>
                    <a:pt x="1190" y="705"/>
                  </a:lnTo>
                  <a:lnTo>
                    <a:pt x="1190" y="705"/>
                  </a:lnTo>
                  <a:lnTo>
                    <a:pt x="1190" y="703"/>
                  </a:lnTo>
                  <a:lnTo>
                    <a:pt x="1190" y="703"/>
                  </a:lnTo>
                  <a:lnTo>
                    <a:pt x="1193" y="705"/>
                  </a:lnTo>
                  <a:lnTo>
                    <a:pt x="1193" y="705"/>
                  </a:lnTo>
                  <a:lnTo>
                    <a:pt x="1193" y="705"/>
                  </a:lnTo>
                  <a:lnTo>
                    <a:pt x="1193" y="705"/>
                  </a:lnTo>
                  <a:lnTo>
                    <a:pt x="1195" y="705"/>
                  </a:lnTo>
                  <a:lnTo>
                    <a:pt x="1195" y="705"/>
                  </a:lnTo>
                  <a:lnTo>
                    <a:pt x="1195" y="705"/>
                  </a:lnTo>
                  <a:lnTo>
                    <a:pt x="1195" y="703"/>
                  </a:lnTo>
                  <a:lnTo>
                    <a:pt x="1197" y="703"/>
                  </a:lnTo>
                  <a:lnTo>
                    <a:pt x="1197" y="703"/>
                  </a:lnTo>
                  <a:lnTo>
                    <a:pt x="1200" y="701"/>
                  </a:lnTo>
                  <a:lnTo>
                    <a:pt x="1200" y="698"/>
                  </a:lnTo>
                  <a:lnTo>
                    <a:pt x="1200" y="698"/>
                  </a:lnTo>
                  <a:lnTo>
                    <a:pt x="1200" y="698"/>
                  </a:lnTo>
                  <a:lnTo>
                    <a:pt x="1200" y="696"/>
                  </a:lnTo>
                  <a:lnTo>
                    <a:pt x="1200" y="696"/>
                  </a:lnTo>
                  <a:lnTo>
                    <a:pt x="1200" y="696"/>
                  </a:lnTo>
                  <a:lnTo>
                    <a:pt x="1200" y="696"/>
                  </a:lnTo>
                  <a:lnTo>
                    <a:pt x="1197" y="696"/>
                  </a:lnTo>
                  <a:lnTo>
                    <a:pt x="1195" y="696"/>
                  </a:lnTo>
                  <a:lnTo>
                    <a:pt x="1195" y="696"/>
                  </a:lnTo>
                  <a:lnTo>
                    <a:pt x="1195" y="696"/>
                  </a:lnTo>
                  <a:lnTo>
                    <a:pt x="1195" y="696"/>
                  </a:lnTo>
                  <a:lnTo>
                    <a:pt x="1193" y="696"/>
                  </a:lnTo>
                  <a:lnTo>
                    <a:pt x="1193" y="696"/>
                  </a:lnTo>
                  <a:lnTo>
                    <a:pt x="1190" y="696"/>
                  </a:lnTo>
                  <a:lnTo>
                    <a:pt x="1190" y="696"/>
                  </a:lnTo>
                  <a:lnTo>
                    <a:pt x="1193" y="693"/>
                  </a:lnTo>
                  <a:lnTo>
                    <a:pt x="1193" y="693"/>
                  </a:lnTo>
                  <a:lnTo>
                    <a:pt x="1193" y="693"/>
                  </a:lnTo>
                  <a:lnTo>
                    <a:pt x="1197" y="691"/>
                  </a:lnTo>
                  <a:lnTo>
                    <a:pt x="1197" y="691"/>
                  </a:lnTo>
                  <a:lnTo>
                    <a:pt x="1200" y="691"/>
                  </a:lnTo>
                  <a:lnTo>
                    <a:pt x="1202" y="691"/>
                  </a:lnTo>
                  <a:lnTo>
                    <a:pt x="1202" y="691"/>
                  </a:lnTo>
                  <a:lnTo>
                    <a:pt x="1202" y="691"/>
                  </a:lnTo>
                  <a:lnTo>
                    <a:pt x="1204" y="691"/>
                  </a:lnTo>
                  <a:lnTo>
                    <a:pt x="1204" y="691"/>
                  </a:lnTo>
                  <a:lnTo>
                    <a:pt x="1204" y="691"/>
                  </a:lnTo>
                  <a:lnTo>
                    <a:pt x="1204" y="691"/>
                  </a:lnTo>
                  <a:lnTo>
                    <a:pt x="1207" y="691"/>
                  </a:lnTo>
                  <a:lnTo>
                    <a:pt x="1209" y="689"/>
                  </a:lnTo>
                  <a:lnTo>
                    <a:pt x="1209" y="689"/>
                  </a:lnTo>
                  <a:lnTo>
                    <a:pt x="1209" y="686"/>
                  </a:lnTo>
                  <a:lnTo>
                    <a:pt x="1209" y="686"/>
                  </a:lnTo>
                  <a:lnTo>
                    <a:pt x="1209" y="684"/>
                  </a:lnTo>
                  <a:lnTo>
                    <a:pt x="1211" y="684"/>
                  </a:lnTo>
                  <a:lnTo>
                    <a:pt x="1211" y="684"/>
                  </a:lnTo>
                  <a:lnTo>
                    <a:pt x="1211" y="684"/>
                  </a:lnTo>
                  <a:lnTo>
                    <a:pt x="1211" y="682"/>
                  </a:lnTo>
                  <a:lnTo>
                    <a:pt x="1211" y="682"/>
                  </a:lnTo>
                  <a:lnTo>
                    <a:pt x="1211" y="682"/>
                  </a:lnTo>
                  <a:lnTo>
                    <a:pt x="1211" y="679"/>
                  </a:lnTo>
                  <a:lnTo>
                    <a:pt x="1211" y="679"/>
                  </a:lnTo>
                  <a:lnTo>
                    <a:pt x="1211" y="679"/>
                  </a:lnTo>
                  <a:lnTo>
                    <a:pt x="1209" y="677"/>
                  </a:lnTo>
                  <a:lnTo>
                    <a:pt x="1209" y="677"/>
                  </a:lnTo>
                  <a:lnTo>
                    <a:pt x="1209" y="677"/>
                  </a:lnTo>
                  <a:lnTo>
                    <a:pt x="1209" y="677"/>
                  </a:lnTo>
                  <a:lnTo>
                    <a:pt x="1209" y="675"/>
                  </a:lnTo>
                  <a:lnTo>
                    <a:pt x="1209" y="675"/>
                  </a:lnTo>
                  <a:lnTo>
                    <a:pt x="1209" y="675"/>
                  </a:lnTo>
                  <a:lnTo>
                    <a:pt x="1209" y="675"/>
                  </a:lnTo>
                  <a:lnTo>
                    <a:pt x="1209" y="675"/>
                  </a:lnTo>
                  <a:lnTo>
                    <a:pt x="1209" y="675"/>
                  </a:lnTo>
                  <a:lnTo>
                    <a:pt x="1207" y="675"/>
                  </a:lnTo>
                  <a:lnTo>
                    <a:pt x="1207" y="675"/>
                  </a:lnTo>
                  <a:lnTo>
                    <a:pt x="1207" y="675"/>
                  </a:lnTo>
                  <a:lnTo>
                    <a:pt x="1207" y="672"/>
                  </a:lnTo>
                  <a:lnTo>
                    <a:pt x="1204" y="672"/>
                  </a:lnTo>
                  <a:lnTo>
                    <a:pt x="1202" y="670"/>
                  </a:lnTo>
                  <a:lnTo>
                    <a:pt x="1202" y="670"/>
                  </a:lnTo>
                  <a:lnTo>
                    <a:pt x="1202" y="670"/>
                  </a:lnTo>
                  <a:lnTo>
                    <a:pt x="1202" y="670"/>
                  </a:lnTo>
                  <a:lnTo>
                    <a:pt x="1202" y="667"/>
                  </a:lnTo>
                  <a:lnTo>
                    <a:pt x="1202" y="667"/>
                  </a:lnTo>
                  <a:lnTo>
                    <a:pt x="1200" y="667"/>
                  </a:lnTo>
                  <a:lnTo>
                    <a:pt x="1200" y="667"/>
                  </a:lnTo>
                  <a:lnTo>
                    <a:pt x="1197" y="667"/>
                  </a:lnTo>
                  <a:lnTo>
                    <a:pt x="1197" y="667"/>
                  </a:lnTo>
                  <a:lnTo>
                    <a:pt x="1197" y="667"/>
                  </a:lnTo>
                  <a:lnTo>
                    <a:pt x="1197" y="667"/>
                  </a:lnTo>
                  <a:lnTo>
                    <a:pt x="1197" y="667"/>
                  </a:lnTo>
                  <a:lnTo>
                    <a:pt x="1197" y="667"/>
                  </a:lnTo>
                  <a:lnTo>
                    <a:pt x="1197" y="665"/>
                  </a:lnTo>
                  <a:lnTo>
                    <a:pt x="1200" y="665"/>
                  </a:lnTo>
                  <a:lnTo>
                    <a:pt x="1202" y="665"/>
                  </a:lnTo>
                  <a:lnTo>
                    <a:pt x="1202" y="665"/>
                  </a:lnTo>
                  <a:lnTo>
                    <a:pt x="1202" y="667"/>
                  </a:lnTo>
                  <a:lnTo>
                    <a:pt x="1202" y="667"/>
                  </a:lnTo>
                  <a:lnTo>
                    <a:pt x="1202" y="670"/>
                  </a:lnTo>
                  <a:lnTo>
                    <a:pt x="1204" y="667"/>
                  </a:lnTo>
                  <a:lnTo>
                    <a:pt x="1204" y="667"/>
                  </a:lnTo>
                  <a:lnTo>
                    <a:pt x="1207" y="670"/>
                  </a:lnTo>
                  <a:lnTo>
                    <a:pt x="1207" y="670"/>
                  </a:lnTo>
                  <a:lnTo>
                    <a:pt x="1204" y="670"/>
                  </a:lnTo>
                  <a:lnTo>
                    <a:pt x="1204" y="670"/>
                  </a:lnTo>
                  <a:lnTo>
                    <a:pt x="1204" y="670"/>
                  </a:lnTo>
                  <a:lnTo>
                    <a:pt x="1204" y="670"/>
                  </a:lnTo>
                  <a:lnTo>
                    <a:pt x="1204" y="670"/>
                  </a:lnTo>
                  <a:lnTo>
                    <a:pt x="1209" y="670"/>
                  </a:lnTo>
                  <a:lnTo>
                    <a:pt x="1209" y="670"/>
                  </a:lnTo>
                  <a:lnTo>
                    <a:pt x="1209" y="670"/>
                  </a:lnTo>
                  <a:lnTo>
                    <a:pt x="1211" y="670"/>
                  </a:lnTo>
                  <a:lnTo>
                    <a:pt x="1211" y="670"/>
                  </a:lnTo>
                  <a:lnTo>
                    <a:pt x="1214" y="667"/>
                  </a:lnTo>
                  <a:lnTo>
                    <a:pt x="1214" y="667"/>
                  </a:lnTo>
                  <a:lnTo>
                    <a:pt x="1216" y="667"/>
                  </a:lnTo>
                  <a:lnTo>
                    <a:pt x="1216" y="667"/>
                  </a:lnTo>
                  <a:lnTo>
                    <a:pt x="1216" y="665"/>
                  </a:lnTo>
                  <a:lnTo>
                    <a:pt x="1216" y="665"/>
                  </a:lnTo>
                  <a:lnTo>
                    <a:pt x="1216" y="665"/>
                  </a:lnTo>
                  <a:lnTo>
                    <a:pt x="1216" y="665"/>
                  </a:lnTo>
                  <a:lnTo>
                    <a:pt x="1219" y="663"/>
                  </a:lnTo>
                  <a:lnTo>
                    <a:pt x="1221" y="660"/>
                  </a:lnTo>
                  <a:lnTo>
                    <a:pt x="1221" y="660"/>
                  </a:lnTo>
                  <a:lnTo>
                    <a:pt x="1221" y="660"/>
                  </a:lnTo>
                  <a:lnTo>
                    <a:pt x="1219" y="658"/>
                  </a:lnTo>
                  <a:lnTo>
                    <a:pt x="1219" y="658"/>
                  </a:lnTo>
                  <a:lnTo>
                    <a:pt x="1219" y="656"/>
                  </a:lnTo>
                  <a:lnTo>
                    <a:pt x="1219" y="656"/>
                  </a:lnTo>
                  <a:lnTo>
                    <a:pt x="1219" y="656"/>
                  </a:lnTo>
                  <a:lnTo>
                    <a:pt x="1219" y="653"/>
                  </a:lnTo>
                  <a:lnTo>
                    <a:pt x="1221" y="651"/>
                  </a:lnTo>
                  <a:lnTo>
                    <a:pt x="1223" y="648"/>
                  </a:lnTo>
                  <a:lnTo>
                    <a:pt x="1223" y="648"/>
                  </a:lnTo>
                  <a:lnTo>
                    <a:pt x="1226" y="648"/>
                  </a:lnTo>
                  <a:lnTo>
                    <a:pt x="1226" y="648"/>
                  </a:lnTo>
                  <a:lnTo>
                    <a:pt x="1226" y="646"/>
                  </a:lnTo>
                  <a:lnTo>
                    <a:pt x="1226" y="644"/>
                  </a:lnTo>
                  <a:lnTo>
                    <a:pt x="1226" y="644"/>
                  </a:lnTo>
                  <a:lnTo>
                    <a:pt x="1226" y="644"/>
                  </a:lnTo>
                  <a:lnTo>
                    <a:pt x="1228" y="644"/>
                  </a:lnTo>
                  <a:lnTo>
                    <a:pt x="1228" y="644"/>
                  </a:lnTo>
                  <a:lnTo>
                    <a:pt x="1228" y="644"/>
                  </a:lnTo>
                  <a:lnTo>
                    <a:pt x="1230" y="641"/>
                  </a:lnTo>
                  <a:lnTo>
                    <a:pt x="1230" y="639"/>
                  </a:lnTo>
                  <a:lnTo>
                    <a:pt x="1230" y="639"/>
                  </a:lnTo>
                  <a:lnTo>
                    <a:pt x="1233" y="639"/>
                  </a:lnTo>
                  <a:lnTo>
                    <a:pt x="1233" y="639"/>
                  </a:lnTo>
                  <a:lnTo>
                    <a:pt x="1233" y="639"/>
                  </a:lnTo>
                  <a:lnTo>
                    <a:pt x="1233" y="639"/>
                  </a:lnTo>
                  <a:lnTo>
                    <a:pt x="1233" y="639"/>
                  </a:lnTo>
                  <a:lnTo>
                    <a:pt x="1235" y="639"/>
                  </a:lnTo>
                  <a:lnTo>
                    <a:pt x="1235" y="641"/>
                  </a:lnTo>
                  <a:lnTo>
                    <a:pt x="1237" y="639"/>
                  </a:lnTo>
                  <a:lnTo>
                    <a:pt x="1237" y="639"/>
                  </a:lnTo>
                  <a:lnTo>
                    <a:pt x="1233" y="634"/>
                  </a:lnTo>
                  <a:lnTo>
                    <a:pt x="1233" y="634"/>
                  </a:lnTo>
                  <a:lnTo>
                    <a:pt x="1233" y="632"/>
                  </a:lnTo>
                  <a:lnTo>
                    <a:pt x="1233" y="632"/>
                  </a:lnTo>
                  <a:lnTo>
                    <a:pt x="1235" y="630"/>
                  </a:lnTo>
                  <a:lnTo>
                    <a:pt x="1235" y="630"/>
                  </a:lnTo>
                  <a:lnTo>
                    <a:pt x="1235" y="627"/>
                  </a:lnTo>
                  <a:lnTo>
                    <a:pt x="1237" y="627"/>
                  </a:lnTo>
                  <a:lnTo>
                    <a:pt x="1237" y="627"/>
                  </a:lnTo>
                  <a:lnTo>
                    <a:pt x="1240" y="625"/>
                  </a:lnTo>
                  <a:lnTo>
                    <a:pt x="1240" y="622"/>
                  </a:lnTo>
                  <a:lnTo>
                    <a:pt x="1242" y="622"/>
                  </a:lnTo>
                  <a:lnTo>
                    <a:pt x="1242" y="622"/>
                  </a:lnTo>
                  <a:lnTo>
                    <a:pt x="1245" y="622"/>
                  </a:lnTo>
                  <a:lnTo>
                    <a:pt x="1247" y="622"/>
                  </a:lnTo>
                  <a:lnTo>
                    <a:pt x="1247" y="622"/>
                  </a:lnTo>
                  <a:lnTo>
                    <a:pt x="1247" y="620"/>
                  </a:lnTo>
                  <a:lnTo>
                    <a:pt x="1247" y="620"/>
                  </a:lnTo>
                  <a:lnTo>
                    <a:pt x="1249" y="620"/>
                  </a:lnTo>
                  <a:lnTo>
                    <a:pt x="1252" y="620"/>
                  </a:lnTo>
                  <a:lnTo>
                    <a:pt x="1252" y="618"/>
                  </a:lnTo>
                  <a:lnTo>
                    <a:pt x="1252" y="618"/>
                  </a:lnTo>
                  <a:lnTo>
                    <a:pt x="1252" y="618"/>
                  </a:lnTo>
                  <a:lnTo>
                    <a:pt x="1254" y="613"/>
                  </a:lnTo>
                  <a:lnTo>
                    <a:pt x="1254" y="613"/>
                  </a:lnTo>
                  <a:lnTo>
                    <a:pt x="1256" y="611"/>
                  </a:lnTo>
                  <a:lnTo>
                    <a:pt x="1256" y="611"/>
                  </a:lnTo>
                  <a:lnTo>
                    <a:pt x="1256" y="611"/>
                  </a:lnTo>
                  <a:lnTo>
                    <a:pt x="1256" y="611"/>
                  </a:lnTo>
                  <a:lnTo>
                    <a:pt x="1256" y="611"/>
                  </a:lnTo>
                  <a:lnTo>
                    <a:pt x="1259" y="611"/>
                  </a:lnTo>
                  <a:lnTo>
                    <a:pt x="1259" y="611"/>
                  </a:lnTo>
                  <a:lnTo>
                    <a:pt x="1263" y="606"/>
                  </a:lnTo>
                  <a:lnTo>
                    <a:pt x="1266" y="606"/>
                  </a:lnTo>
                  <a:lnTo>
                    <a:pt x="1266" y="603"/>
                  </a:lnTo>
                  <a:lnTo>
                    <a:pt x="1266" y="603"/>
                  </a:lnTo>
                  <a:lnTo>
                    <a:pt x="1268" y="603"/>
                  </a:lnTo>
                  <a:lnTo>
                    <a:pt x="1268" y="603"/>
                  </a:lnTo>
                  <a:lnTo>
                    <a:pt x="1268" y="601"/>
                  </a:lnTo>
                  <a:lnTo>
                    <a:pt x="1268" y="601"/>
                  </a:lnTo>
                  <a:lnTo>
                    <a:pt x="1268" y="599"/>
                  </a:lnTo>
                  <a:lnTo>
                    <a:pt x="1268" y="599"/>
                  </a:lnTo>
                  <a:lnTo>
                    <a:pt x="1268" y="603"/>
                  </a:lnTo>
                  <a:lnTo>
                    <a:pt x="1268" y="603"/>
                  </a:lnTo>
                  <a:lnTo>
                    <a:pt x="1271" y="606"/>
                  </a:lnTo>
                  <a:lnTo>
                    <a:pt x="1273" y="606"/>
                  </a:lnTo>
                  <a:lnTo>
                    <a:pt x="1275" y="606"/>
                  </a:lnTo>
                  <a:lnTo>
                    <a:pt x="1275" y="606"/>
                  </a:lnTo>
                  <a:lnTo>
                    <a:pt x="1275" y="606"/>
                  </a:lnTo>
                  <a:lnTo>
                    <a:pt x="1275" y="606"/>
                  </a:lnTo>
                  <a:lnTo>
                    <a:pt x="1275" y="606"/>
                  </a:lnTo>
                  <a:lnTo>
                    <a:pt x="1275" y="606"/>
                  </a:lnTo>
                  <a:lnTo>
                    <a:pt x="1275" y="603"/>
                  </a:lnTo>
                  <a:lnTo>
                    <a:pt x="1275" y="603"/>
                  </a:lnTo>
                  <a:lnTo>
                    <a:pt x="1275" y="606"/>
                  </a:lnTo>
                  <a:lnTo>
                    <a:pt x="1275" y="606"/>
                  </a:lnTo>
                  <a:lnTo>
                    <a:pt x="1278" y="606"/>
                  </a:lnTo>
                  <a:lnTo>
                    <a:pt x="1285" y="606"/>
                  </a:lnTo>
                  <a:lnTo>
                    <a:pt x="1287" y="606"/>
                  </a:lnTo>
                  <a:lnTo>
                    <a:pt x="1287" y="603"/>
                  </a:lnTo>
                  <a:lnTo>
                    <a:pt x="1287" y="603"/>
                  </a:lnTo>
                  <a:lnTo>
                    <a:pt x="1287" y="601"/>
                  </a:lnTo>
                  <a:lnTo>
                    <a:pt x="1287" y="599"/>
                  </a:lnTo>
                  <a:lnTo>
                    <a:pt x="1287" y="599"/>
                  </a:lnTo>
                  <a:lnTo>
                    <a:pt x="1287" y="596"/>
                  </a:lnTo>
                  <a:lnTo>
                    <a:pt x="1287" y="596"/>
                  </a:lnTo>
                  <a:lnTo>
                    <a:pt x="1290" y="596"/>
                  </a:lnTo>
                  <a:lnTo>
                    <a:pt x="1290" y="594"/>
                  </a:lnTo>
                  <a:lnTo>
                    <a:pt x="1292" y="594"/>
                  </a:lnTo>
                  <a:lnTo>
                    <a:pt x="1294" y="592"/>
                  </a:lnTo>
                  <a:lnTo>
                    <a:pt x="1301" y="589"/>
                  </a:lnTo>
                  <a:lnTo>
                    <a:pt x="1301" y="589"/>
                  </a:lnTo>
                  <a:lnTo>
                    <a:pt x="1301" y="589"/>
                  </a:lnTo>
                  <a:lnTo>
                    <a:pt x="1304" y="589"/>
                  </a:lnTo>
                  <a:lnTo>
                    <a:pt x="1306" y="589"/>
                  </a:lnTo>
                  <a:lnTo>
                    <a:pt x="1306" y="589"/>
                  </a:lnTo>
                  <a:lnTo>
                    <a:pt x="1304" y="592"/>
                  </a:lnTo>
                  <a:lnTo>
                    <a:pt x="1304" y="592"/>
                  </a:lnTo>
                  <a:lnTo>
                    <a:pt x="1294" y="596"/>
                  </a:lnTo>
                  <a:lnTo>
                    <a:pt x="1294" y="596"/>
                  </a:lnTo>
                  <a:lnTo>
                    <a:pt x="1292" y="596"/>
                  </a:lnTo>
                  <a:lnTo>
                    <a:pt x="1292" y="599"/>
                  </a:lnTo>
                  <a:lnTo>
                    <a:pt x="1292" y="601"/>
                  </a:lnTo>
                  <a:lnTo>
                    <a:pt x="1292" y="601"/>
                  </a:lnTo>
                  <a:lnTo>
                    <a:pt x="1292" y="601"/>
                  </a:lnTo>
                  <a:lnTo>
                    <a:pt x="1290" y="601"/>
                  </a:lnTo>
                  <a:lnTo>
                    <a:pt x="1290" y="601"/>
                  </a:lnTo>
                  <a:lnTo>
                    <a:pt x="1290" y="603"/>
                  </a:lnTo>
                  <a:lnTo>
                    <a:pt x="1290" y="603"/>
                  </a:lnTo>
                  <a:lnTo>
                    <a:pt x="1287" y="606"/>
                  </a:lnTo>
                  <a:lnTo>
                    <a:pt x="1287" y="606"/>
                  </a:lnTo>
                  <a:lnTo>
                    <a:pt x="1287" y="608"/>
                  </a:lnTo>
                  <a:lnTo>
                    <a:pt x="1287" y="608"/>
                  </a:lnTo>
                  <a:lnTo>
                    <a:pt x="1285" y="608"/>
                  </a:lnTo>
                  <a:lnTo>
                    <a:pt x="1285" y="608"/>
                  </a:lnTo>
                  <a:lnTo>
                    <a:pt x="1285" y="608"/>
                  </a:lnTo>
                  <a:lnTo>
                    <a:pt x="1285" y="611"/>
                  </a:lnTo>
                  <a:lnTo>
                    <a:pt x="1282" y="611"/>
                  </a:lnTo>
                  <a:lnTo>
                    <a:pt x="1282" y="611"/>
                  </a:lnTo>
                  <a:lnTo>
                    <a:pt x="1287" y="615"/>
                  </a:lnTo>
                  <a:lnTo>
                    <a:pt x="1290" y="615"/>
                  </a:lnTo>
                  <a:lnTo>
                    <a:pt x="1292" y="618"/>
                  </a:lnTo>
                  <a:lnTo>
                    <a:pt x="1297" y="620"/>
                  </a:lnTo>
                  <a:lnTo>
                    <a:pt x="1299" y="620"/>
                  </a:lnTo>
                  <a:lnTo>
                    <a:pt x="1301" y="620"/>
                  </a:lnTo>
                  <a:lnTo>
                    <a:pt x="1304" y="622"/>
                  </a:lnTo>
                  <a:lnTo>
                    <a:pt x="1304" y="625"/>
                  </a:lnTo>
                  <a:lnTo>
                    <a:pt x="1306" y="625"/>
                  </a:lnTo>
                  <a:lnTo>
                    <a:pt x="1308" y="622"/>
                  </a:lnTo>
                  <a:lnTo>
                    <a:pt x="1311" y="622"/>
                  </a:lnTo>
                  <a:lnTo>
                    <a:pt x="1311" y="622"/>
                  </a:lnTo>
                  <a:lnTo>
                    <a:pt x="1313" y="625"/>
                  </a:lnTo>
                  <a:lnTo>
                    <a:pt x="1316" y="627"/>
                  </a:lnTo>
                  <a:lnTo>
                    <a:pt x="1313" y="627"/>
                  </a:lnTo>
                  <a:lnTo>
                    <a:pt x="1313" y="627"/>
                  </a:lnTo>
                  <a:lnTo>
                    <a:pt x="1313" y="627"/>
                  </a:lnTo>
                  <a:lnTo>
                    <a:pt x="1313" y="627"/>
                  </a:lnTo>
                  <a:lnTo>
                    <a:pt x="1313" y="627"/>
                  </a:lnTo>
                  <a:lnTo>
                    <a:pt x="1311" y="627"/>
                  </a:lnTo>
                  <a:lnTo>
                    <a:pt x="1301" y="625"/>
                  </a:lnTo>
                  <a:lnTo>
                    <a:pt x="1301" y="625"/>
                  </a:lnTo>
                  <a:lnTo>
                    <a:pt x="1299" y="625"/>
                  </a:lnTo>
                  <a:lnTo>
                    <a:pt x="1297" y="625"/>
                  </a:lnTo>
                  <a:lnTo>
                    <a:pt x="1297" y="625"/>
                  </a:lnTo>
                  <a:lnTo>
                    <a:pt x="1294" y="622"/>
                  </a:lnTo>
                  <a:lnTo>
                    <a:pt x="1294" y="622"/>
                  </a:lnTo>
                  <a:lnTo>
                    <a:pt x="1292" y="622"/>
                  </a:lnTo>
                  <a:lnTo>
                    <a:pt x="1292" y="622"/>
                  </a:lnTo>
                  <a:lnTo>
                    <a:pt x="1290" y="622"/>
                  </a:lnTo>
                  <a:lnTo>
                    <a:pt x="1287" y="625"/>
                  </a:lnTo>
                  <a:lnTo>
                    <a:pt x="1287" y="625"/>
                  </a:lnTo>
                  <a:lnTo>
                    <a:pt x="1285" y="627"/>
                  </a:lnTo>
                  <a:lnTo>
                    <a:pt x="1280" y="625"/>
                  </a:lnTo>
                  <a:lnTo>
                    <a:pt x="1280" y="625"/>
                  </a:lnTo>
                  <a:lnTo>
                    <a:pt x="1278" y="625"/>
                  </a:lnTo>
                  <a:lnTo>
                    <a:pt x="1278" y="622"/>
                  </a:lnTo>
                  <a:lnTo>
                    <a:pt x="1278" y="622"/>
                  </a:lnTo>
                  <a:lnTo>
                    <a:pt x="1275" y="620"/>
                  </a:lnTo>
                  <a:lnTo>
                    <a:pt x="1275" y="620"/>
                  </a:lnTo>
                  <a:lnTo>
                    <a:pt x="1275" y="618"/>
                  </a:lnTo>
                  <a:lnTo>
                    <a:pt x="1273" y="620"/>
                  </a:lnTo>
                  <a:lnTo>
                    <a:pt x="1268" y="622"/>
                  </a:lnTo>
                  <a:lnTo>
                    <a:pt x="1263" y="627"/>
                  </a:lnTo>
                  <a:lnTo>
                    <a:pt x="1256" y="634"/>
                  </a:lnTo>
                  <a:lnTo>
                    <a:pt x="1256" y="634"/>
                  </a:lnTo>
                  <a:lnTo>
                    <a:pt x="1256" y="637"/>
                  </a:lnTo>
                  <a:lnTo>
                    <a:pt x="1249" y="637"/>
                  </a:lnTo>
                  <a:lnTo>
                    <a:pt x="1249" y="637"/>
                  </a:lnTo>
                  <a:lnTo>
                    <a:pt x="1249" y="639"/>
                  </a:lnTo>
                  <a:lnTo>
                    <a:pt x="1247" y="639"/>
                  </a:lnTo>
                  <a:lnTo>
                    <a:pt x="1247" y="639"/>
                  </a:lnTo>
                  <a:lnTo>
                    <a:pt x="1245" y="639"/>
                  </a:lnTo>
                  <a:lnTo>
                    <a:pt x="1245" y="641"/>
                  </a:lnTo>
                  <a:lnTo>
                    <a:pt x="1247" y="641"/>
                  </a:lnTo>
                  <a:lnTo>
                    <a:pt x="1247" y="644"/>
                  </a:lnTo>
                  <a:lnTo>
                    <a:pt x="1247" y="644"/>
                  </a:lnTo>
                  <a:lnTo>
                    <a:pt x="1247" y="648"/>
                  </a:lnTo>
                  <a:lnTo>
                    <a:pt x="1249" y="648"/>
                  </a:lnTo>
                  <a:lnTo>
                    <a:pt x="1249" y="651"/>
                  </a:lnTo>
                  <a:lnTo>
                    <a:pt x="1249" y="651"/>
                  </a:lnTo>
                  <a:lnTo>
                    <a:pt x="1249" y="653"/>
                  </a:lnTo>
                  <a:lnTo>
                    <a:pt x="1249" y="653"/>
                  </a:lnTo>
                  <a:lnTo>
                    <a:pt x="1249" y="658"/>
                  </a:lnTo>
                  <a:lnTo>
                    <a:pt x="1249" y="660"/>
                  </a:lnTo>
                  <a:lnTo>
                    <a:pt x="1249" y="660"/>
                  </a:lnTo>
                  <a:lnTo>
                    <a:pt x="1249" y="660"/>
                  </a:lnTo>
                  <a:lnTo>
                    <a:pt x="1247" y="660"/>
                  </a:lnTo>
                  <a:lnTo>
                    <a:pt x="1247" y="660"/>
                  </a:lnTo>
                  <a:lnTo>
                    <a:pt x="1247" y="660"/>
                  </a:lnTo>
                  <a:lnTo>
                    <a:pt x="1247" y="663"/>
                  </a:lnTo>
                  <a:lnTo>
                    <a:pt x="1247" y="663"/>
                  </a:lnTo>
                  <a:lnTo>
                    <a:pt x="1247" y="665"/>
                  </a:lnTo>
                  <a:lnTo>
                    <a:pt x="1247" y="667"/>
                  </a:lnTo>
                  <a:lnTo>
                    <a:pt x="1247" y="670"/>
                  </a:lnTo>
                  <a:lnTo>
                    <a:pt x="1245" y="672"/>
                  </a:lnTo>
                  <a:lnTo>
                    <a:pt x="1237" y="682"/>
                  </a:lnTo>
                  <a:lnTo>
                    <a:pt x="1237" y="682"/>
                  </a:lnTo>
                  <a:lnTo>
                    <a:pt x="1237" y="684"/>
                  </a:lnTo>
                  <a:lnTo>
                    <a:pt x="1237" y="684"/>
                  </a:lnTo>
                  <a:lnTo>
                    <a:pt x="1235" y="693"/>
                  </a:lnTo>
                  <a:lnTo>
                    <a:pt x="1235" y="693"/>
                  </a:lnTo>
                  <a:lnTo>
                    <a:pt x="1235" y="696"/>
                  </a:lnTo>
                  <a:lnTo>
                    <a:pt x="1233" y="696"/>
                  </a:lnTo>
                  <a:lnTo>
                    <a:pt x="1233" y="696"/>
                  </a:lnTo>
                  <a:lnTo>
                    <a:pt x="1233" y="698"/>
                  </a:lnTo>
                  <a:lnTo>
                    <a:pt x="1235" y="701"/>
                  </a:lnTo>
                  <a:lnTo>
                    <a:pt x="1237" y="703"/>
                  </a:lnTo>
                  <a:lnTo>
                    <a:pt x="1237" y="703"/>
                  </a:lnTo>
                  <a:lnTo>
                    <a:pt x="1247" y="708"/>
                  </a:lnTo>
                  <a:lnTo>
                    <a:pt x="1247" y="708"/>
                  </a:lnTo>
                  <a:lnTo>
                    <a:pt x="1247" y="705"/>
                  </a:lnTo>
                  <a:lnTo>
                    <a:pt x="1247" y="705"/>
                  </a:lnTo>
                  <a:lnTo>
                    <a:pt x="1247" y="705"/>
                  </a:lnTo>
                  <a:lnTo>
                    <a:pt x="1247" y="703"/>
                  </a:lnTo>
                  <a:lnTo>
                    <a:pt x="1247" y="703"/>
                  </a:lnTo>
                  <a:lnTo>
                    <a:pt x="1247" y="703"/>
                  </a:lnTo>
                  <a:lnTo>
                    <a:pt x="1249" y="703"/>
                  </a:lnTo>
                  <a:lnTo>
                    <a:pt x="1254" y="698"/>
                  </a:lnTo>
                  <a:lnTo>
                    <a:pt x="1256" y="698"/>
                  </a:lnTo>
                  <a:lnTo>
                    <a:pt x="1256" y="696"/>
                  </a:lnTo>
                  <a:lnTo>
                    <a:pt x="1259" y="696"/>
                  </a:lnTo>
                  <a:lnTo>
                    <a:pt x="1259" y="696"/>
                  </a:lnTo>
                  <a:lnTo>
                    <a:pt x="1261" y="696"/>
                  </a:lnTo>
                  <a:lnTo>
                    <a:pt x="1259" y="698"/>
                  </a:lnTo>
                  <a:lnTo>
                    <a:pt x="1256" y="701"/>
                  </a:lnTo>
                  <a:lnTo>
                    <a:pt x="1256" y="701"/>
                  </a:lnTo>
                  <a:lnTo>
                    <a:pt x="1256" y="703"/>
                  </a:lnTo>
                  <a:lnTo>
                    <a:pt x="1256" y="703"/>
                  </a:lnTo>
                  <a:lnTo>
                    <a:pt x="1256" y="703"/>
                  </a:lnTo>
                  <a:lnTo>
                    <a:pt x="1254" y="703"/>
                  </a:lnTo>
                  <a:lnTo>
                    <a:pt x="1254" y="703"/>
                  </a:lnTo>
                  <a:lnTo>
                    <a:pt x="1254" y="705"/>
                  </a:lnTo>
                  <a:lnTo>
                    <a:pt x="1254" y="705"/>
                  </a:lnTo>
                  <a:lnTo>
                    <a:pt x="1256" y="708"/>
                  </a:lnTo>
                  <a:lnTo>
                    <a:pt x="1256" y="708"/>
                  </a:lnTo>
                  <a:lnTo>
                    <a:pt x="1254" y="708"/>
                  </a:lnTo>
                  <a:lnTo>
                    <a:pt x="1254" y="708"/>
                  </a:lnTo>
                  <a:lnTo>
                    <a:pt x="1252" y="708"/>
                  </a:lnTo>
                  <a:lnTo>
                    <a:pt x="1252" y="708"/>
                  </a:lnTo>
                  <a:lnTo>
                    <a:pt x="1252" y="710"/>
                  </a:lnTo>
                  <a:lnTo>
                    <a:pt x="1252" y="710"/>
                  </a:lnTo>
                  <a:lnTo>
                    <a:pt x="1252" y="710"/>
                  </a:lnTo>
                  <a:lnTo>
                    <a:pt x="1249" y="710"/>
                  </a:lnTo>
                  <a:lnTo>
                    <a:pt x="1249" y="710"/>
                  </a:lnTo>
                  <a:lnTo>
                    <a:pt x="1247" y="710"/>
                  </a:lnTo>
                  <a:lnTo>
                    <a:pt x="1247" y="712"/>
                  </a:lnTo>
                  <a:lnTo>
                    <a:pt x="1247" y="712"/>
                  </a:lnTo>
                  <a:lnTo>
                    <a:pt x="1247" y="715"/>
                  </a:lnTo>
                  <a:lnTo>
                    <a:pt x="1249" y="715"/>
                  </a:lnTo>
                  <a:lnTo>
                    <a:pt x="1249" y="717"/>
                  </a:lnTo>
                  <a:lnTo>
                    <a:pt x="1249" y="717"/>
                  </a:lnTo>
                  <a:lnTo>
                    <a:pt x="1249" y="717"/>
                  </a:lnTo>
                  <a:lnTo>
                    <a:pt x="1247" y="717"/>
                  </a:lnTo>
                  <a:lnTo>
                    <a:pt x="1247" y="715"/>
                  </a:lnTo>
                  <a:lnTo>
                    <a:pt x="1247" y="715"/>
                  </a:lnTo>
                  <a:lnTo>
                    <a:pt x="1242" y="715"/>
                  </a:lnTo>
                  <a:lnTo>
                    <a:pt x="1240" y="715"/>
                  </a:lnTo>
                  <a:lnTo>
                    <a:pt x="1240" y="715"/>
                  </a:lnTo>
                  <a:lnTo>
                    <a:pt x="1240" y="717"/>
                  </a:lnTo>
                  <a:lnTo>
                    <a:pt x="1237" y="717"/>
                  </a:lnTo>
                  <a:lnTo>
                    <a:pt x="1237" y="717"/>
                  </a:lnTo>
                  <a:lnTo>
                    <a:pt x="1235" y="719"/>
                  </a:lnTo>
                  <a:lnTo>
                    <a:pt x="1233" y="719"/>
                  </a:lnTo>
                  <a:lnTo>
                    <a:pt x="1233" y="719"/>
                  </a:lnTo>
                  <a:lnTo>
                    <a:pt x="1235" y="722"/>
                  </a:lnTo>
                  <a:lnTo>
                    <a:pt x="1235" y="722"/>
                  </a:lnTo>
                  <a:lnTo>
                    <a:pt x="1237" y="722"/>
                  </a:lnTo>
                  <a:lnTo>
                    <a:pt x="1233" y="722"/>
                  </a:lnTo>
                  <a:lnTo>
                    <a:pt x="1233" y="722"/>
                  </a:lnTo>
                  <a:lnTo>
                    <a:pt x="1233" y="724"/>
                  </a:lnTo>
                  <a:lnTo>
                    <a:pt x="1230" y="724"/>
                  </a:lnTo>
                  <a:lnTo>
                    <a:pt x="1230" y="724"/>
                  </a:lnTo>
                  <a:lnTo>
                    <a:pt x="1230" y="727"/>
                  </a:lnTo>
                  <a:lnTo>
                    <a:pt x="1230" y="727"/>
                  </a:lnTo>
                  <a:lnTo>
                    <a:pt x="1233" y="729"/>
                  </a:lnTo>
                  <a:lnTo>
                    <a:pt x="1233" y="729"/>
                  </a:lnTo>
                  <a:lnTo>
                    <a:pt x="1233" y="729"/>
                  </a:lnTo>
                  <a:lnTo>
                    <a:pt x="1235" y="729"/>
                  </a:lnTo>
                  <a:lnTo>
                    <a:pt x="1235" y="729"/>
                  </a:lnTo>
                  <a:lnTo>
                    <a:pt x="1235" y="729"/>
                  </a:lnTo>
                  <a:lnTo>
                    <a:pt x="1235" y="729"/>
                  </a:lnTo>
                  <a:lnTo>
                    <a:pt x="1233" y="729"/>
                  </a:lnTo>
                  <a:lnTo>
                    <a:pt x="1235" y="731"/>
                  </a:lnTo>
                  <a:lnTo>
                    <a:pt x="1235" y="731"/>
                  </a:lnTo>
                  <a:lnTo>
                    <a:pt x="1235" y="731"/>
                  </a:lnTo>
                  <a:lnTo>
                    <a:pt x="1237" y="731"/>
                  </a:lnTo>
                  <a:lnTo>
                    <a:pt x="1237" y="731"/>
                  </a:lnTo>
                  <a:lnTo>
                    <a:pt x="1237" y="731"/>
                  </a:lnTo>
                  <a:lnTo>
                    <a:pt x="1237" y="731"/>
                  </a:lnTo>
                  <a:lnTo>
                    <a:pt x="1240" y="734"/>
                  </a:lnTo>
                  <a:lnTo>
                    <a:pt x="1240" y="734"/>
                  </a:lnTo>
                  <a:lnTo>
                    <a:pt x="1245" y="734"/>
                  </a:lnTo>
                  <a:lnTo>
                    <a:pt x="1245" y="731"/>
                  </a:lnTo>
                  <a:lnTo>
                    <a:pt x="1242" y="734"/>
                  </a:lnTo>
                  <a:lnTo>
                    <a:pt x="1242" y="731"/>
                  </a:lnTo>
                  <a:lnTo>
                    <a:pt x="1242" y="731"/>
                  </a:lnTo>
                  <a:lnTo>
                    <a:pt x="1242" y="731"/>
                  </a:lnTo>
                  <a:lnTo>
                    <a:pt x="1245" y="731"/>
                  </a:lnTo>
                  <a:lnTo>
                    <a:pt x="1247" y="731"/>
                  </a:lnTo>
                  <a:lnTo>
                    <a:pt x="1247" y="731"/>
                  </a:lnTo>
                  <a:lnTo>
                    <a:pt x="1247" y="731"/>
                  </a:lnTo>
                  <a:lnTo>
                    <a:pt x="1247" y="731"/>
                  </a:lnTo>
                  <a:lnTo>
                    <a:pt x="1247" y="731"/>
                  </a:lnTo>
                  <a:lnTo>
                    <a:pt x="1245" y="731"/>
                  </a:lnTo>
                  <a:lnTo>
                    <a:pt x="1247" y="729"/>
                  </a:lnTo>
                  <a:lnTo>
                    <a:pt x="1249" y="729"/>
                  </a:lnTo>
                  <a:lnTo>
                    <a:pt x="1249" y="729"/>
                  </a:lnTo>
                  <a:lnTo>
                    <a:pt x="1249" y="729"/>
                  </a:lnTo>
                  <a:lnTo>
                    <a:pt x="1249" y="729"/>
                  </a:lnTo>
                  <a:lnTo>
                    <a:pt x="1249" y="729"/>
                  </a:lnTo>
                  <a:lnTo>
                    <a:pt x="1252" y="729"/>
                  </a:lnTo>
                  <a:lnTo>
                    <a:pt x="1252" y="729"/>
                  </a:lnTo>
                  <a:lnTo>
                    <a:pt x="1254" y="729"/>
                  </a:lnTo>
                  <a:lnTo>
                    <a:pt x="1254" y="729"/>
                  </a:lnTo>
                  <a:lnTo>
                    <a:pt x="1254" y="729"/>
                  </a:lnTo>
                  <a:lnTo>
                    <a:pt x="1256" y="731"/>
                  </a:lnTo>
                  <a:lnTo>
                    <a:pt x="1256" y="731"/>
                  </a:lnTo>
                  <a:lnTo>
                    <a:pt x="1256" y="731"/>
                  </a:lnTo>
                  <a:lnTo>
                    <a:pt x="1259" y="729"/>
                  </a:lnTo>
                  <a:lnTo>
                    <a:pt x="1259" y="729"/>
                  </a:lnTo>
                  <a:lnTo>
                    <a:pt x="1259" y="729"/>
                  </a:lnTo>
                  <a:lnTo>
                    <a:pt x="1259" y="729"/>
                  </a:lnTo>
                  <a:lnTo>
                    <a:pt x="1259" y="729"/>
                  </a:lnTo>
                  <a:lnTo>
                    <a:pt x="1259" y="729"/>
                  </a:lnTo>
                  <a:lnTo>
                    <a:pt x="1256" y="727"/>
                  </a:lnTo>
                  <a:lnTo>
                    <a:pt x="1256" y="727"/>
                  </a:lnTo>
                  <a:lnTo>
                    <a:pt x="1256" y="727"/>
                  </a:lnTo>
                  <a:lnTo>
                    <a:pt x="1254" y="727"/>
                  </a:lnTo>
                  <a:lnTo>
                    <a:pt x="1254" y="727"/>
                  </a:lnTo>
                  <a:lnTo>
                    <a:pt x="1254" y="727"/>
                  </a:lnTo>
                  <a:lnTo>
                    <a:pt x="1254" y="724"/>
                  </a:lnTo>
                  <a:lnTo>
                    <a:pt x="1254" y="724"/>
                  </a:lnTo>
                  <a:lnTo>
                    <a:pt x="1254" y="724"/>
                  </a:lnTo>
                  <a:lnTo>
                    <a:pt x="1254" y="724"/>
                  </a:lnTo>
                  <a:lnTo>
                    <a:pt x="1256" y="724"/>
                  </a:lnTo>
                  <a:lnTo>
                    <a:pt x="1259" y="727"/>
                  </a:lnTo>
                  <a:lnTo>
                    <a:pt x="1259" y="727"/>
                  </a:lnTo>
                  <a:lnTo>
                    <a:pt x="1259" y="727"/>
                  </a:lnTo>
                  <a:lnTo>
                    <a:pt x="1259" y="724"/>
                  </a:lnTo>
                  <a:lnTo>
                    <a:pt x="1259" y="724"/>
                  </a:lnTo>
                  <a:lnTo>
                    <a:pt x="1261" y="724"/>
                  </a:lnTo>
                  <a:lnTo>
                    <a:pt x="1261" y="727"/>
                  </a:lnTo>
                  <a:lnTo>
                    <a:pt x="1261" y="727"/>
                  </a:lnTo>
                  <a:lnTo>
                    <a:pt x="1261" y="727"/>
                  </a:lnTo>
                  <a:lnTo>
                    <a:pt x="1261" y="727"/>
                  </a:lnTo>
                  <a:lnTo>
                    <a:pt x="1261" y="727"/>
                  </a:lnTo>
                  <a:lnTo>
                    <a:pt x="1261" y="727"/>
                  </a:lnTo>
                  <a:lnTo>
                    <a:pt x="1261" y="729"/>
                  </a:lnTo>
                  <a:lnTo>
                    <a:pt x="1261" y="729"/>
                  </a:lnTo>
                  <a:lnTo>
                    <a:pt x="1263" y="731"/>
                  </a:lnTo>
                  <a:lnTo>
                    <a:pt x="1263" y="729"/>
                  </a:lnTo>
                  <a:lnTo>
                    <a:pt x="1263" y="729"/>
                  </a:lnTo>
                  <a:lnTo>
                    <a:pt x="1266" y="727"/>
                  </a:lnTo>
                  <a:lnTo>
                    <a:pt x="1266" y="727"/>
                  </a:lnTo>
                  <a:lnTo>
                    <a:pt x="1263" y="724"/>
                  </a:lnTo>
                  <a:lnTo>
                    <a:pt x="1263" y="724"/>
                  </a:lnTo>
                  <a:lnTo>
                    <a:pt x="1263" y="724"/>
                  </a:lnTo>
                  <a:lnTo>
                    <a:pt x="1266" y="722"/>
                  </a:lnTo>
                  <a:lnTo>
                    <a:pt x="1266" y="722"/>
                  </a:lnTo>
                  <a:lnTo>
                    <a:pt x="1266" y="722"/>
                  </a:lnTo>
                  <a:lnTo>
                    <a:pt x="1268" y="719"/>
                  </a:lnTo>
                  <a:lnTo>
                    <a:pt x="1268" y="719"/>
                  </a:lnTo>
                  <a:lnTo>
                    <a:pt x="1268" y="719"/>
                  </a:lnTo>
                  <a:lnTo>
                    <a:pt x="1268" y="719"/>
                  </a:lnTo>
                  <a:lnTo>
                    <a:pt x="1268" y="717"/>
                  </a:lnTo>
                  <a:lnTo>
                    <a:pt x="1268" y="717"/>
                  </a:lnTo>
                  <a:lnTo>
                    <a:pt x="1271" y="717"/>
                  </a:lnTo>
                  <a:lnTo>
                    <a:pt x="1273" y="717"/>
                  </a:lnTo>
                  <a:lnTo>
                    <a:pt x="1273" y="717"/>
                  </a:lnTo>
                  <a:lnTo>
                    <a:pt x="1273" y="715"/>
                  </a:lnTo>
                  <a:lnTo>
                    <a:pt x="1273" y="715"/>
                  </a:lnTo>
                  <a:lnTo>
                    <a:pt x="1273" y="715"/>
                  </a:lnTo>
                  <a:lnTo>
                    <a:pt x="1273" y="715"/>
                  </a:lnTo>
                  <a:lnTo>
                    <a:pt x="1273" y="715"/>
                  </a:lnTo>
                  <a:lnTo>
                    <a:pt x="1273" y="712"/>
                  </a:lnTo>
                  <a:lnTo>
                    <a:pt x="1273" y="712"/>
                  </a:lnTo>
                  <a:lnTo>
                    <a:pt x="1273" y="712"/>
                  </a:lnTo>
                  <a:lnTo>
                    <a:pt x="1273" y="710"/>
                  </a:lnTo>
                  <a:lnTo>
                    <a:pt x="1271" y="710"/>
                  </a:lnTo>
                  <a:lnTo>
                    <a:pt x="1271" y="710"/>
                  </a:lnTo>
                  <a:lnTo>
                    <a:pt x="1271" y="710"/>
                  </a:lnTo>
                  <a:lnTo>
                    <a:pt x="1273" y="708"/>
                  </a:lnTo>
                  <a:lnTo>
                    <a:pt x="1275" y="705"/>
                  </a:lnTo>
                  <a:lnTo>
                    <a:pt x="1275" y="705"/>
                  </a:lnTo>
                  <a:lnTo>
                    <a:pt x="1275" y="708"/>
                  </a:lnTo>
                  <a:lnTo>
                    <a:pt x="1275" y="710"/>
                  </a:lnTo>
                  <a:lnTo>
                    <a:pt x="1275" y="710"/>
                  </a:lnTo>
                  <a:lnTo>
                    <a:pt x="1275" y="712"/>
                  </a:lnTo>
                  <a:lnTo>
                    <a:pt x="1275" y="712"/>
                  </a:lnTo>
                  <a:lnTo>
                    <a:pt x="1275" y="715"/>
                  </a:lnTo>
                  <a:lnTo>
                    <a:pt x="1275" y="715"/>
                  </a:lnTo>
                  <a:lnTo>
                    <a:pt x="1278" y="715"/>
                  </a:lnTo>
                  <a:lnTo>
                    <a:pt x="1278" y="712"/>
                  </a:lnTo>
                  <a:lnTo>
                    <a:pt x="1278" y="712"/>
                  </a:lnTo>
                  <a:lnTo>
                    <a:pt x="1278" y="710"/>
                  </a:lnTo>
                  <a:lnTo>
                    <a:pt x="1280" y="708"/>
                  </a:lnTo>
                  <a:lnTo>
                    <a:pt x="1280" y="708"/>
                  </a:lnTo>
                  <a:lnTo>
                    <a:pt x="1280" y="705"/>
                  </a:lnTo>
                  <a:lnTo>
                    <a:pt x="1282" y="701"/>
                  </a:lnTo>
                  <a:lnTo>
                    <a:pt x="1282" y="698"/>
                  </a:lnTo>
                  <a:lnTo>
                    <a:pt x="1285" y="698"/>
                  </a:lnTo>
                  <a:lnTo>
                    <a:pt x="1282" y="701"/>
                  </a:lnTo>
                  <a:lnTo>
                    <a:pt x="1282" y="701"/>
                  </a:lnTo>
                  <a:lnTo>
                    <a:pt x="1282" y="703"/>
                  </a:lnTo>
                  <a:lnTo>
                    <a:pt x="1282" y="703"/>
                  </a:lnTo>
                  <a:lnTo>
                    <a:pt x="1282" y="705"/>
                  </a:lnTo>
                  <a:lnTo>
                    <a:pt x="1282" y="705"/>
                  </a:lnTo>
                  <a:lnTo>
                    <a:pt x="1282" y="705"/>
                  </a:lnTo>
                  <a:lnTo>
                    <a:pt x="1282" y="705"/>
                  </a:lnTo>
                  <a:lnTo>
                    <a:pt x="1282" y="708"/>
                  </a:lnTo>
                  <a:lnTo>
                    <a:pt x="1282" y="708"/>
                  </a:lnTo>
                  <a:lnTo>
                    <a:pt x="1282" y="708"/>
                  </a:lnTo>
                  <a:lnTo>
                    <a:pt x="1280" y="708"/>
                  </a:lnTo>
                  <a:lnTo>
                    <a:pt x="1280" y="710"/>
                  </a:lnTo>
                  <a:lnTo>
                    <a:pt x="1280" y="710"/>
                  </a:lnTo>
                  <a:lnTo>
                    <a:pt x="1280" y="710"/>
                  </a:lnTo>
                  <a:lnTo>
                    <a:pt x="1280" y="710"/>
                  </a:lnTo>
                  <a:lnTo>
                    <a:pt x="1280" y="710"/>
                  </a:lnTo>
                  <a:lnTo>
                    <a:pt x="1280" y="712"/>
                  </a:lnTo>
                  <a:lnTo>
                    <a:pt x="1280" y="712"/>
                  </a:lnTo>
                  <a:lnTo>
                    <a:pt x="1280" y="712"/>
                  </a:lnTo>
                  <a:lnTo>
                    <a:pt x="1280" y="712"/>
                  </a:lnTo>
                  <a:lnTo>
                    <a:pt x="1280" y="712"/>
                  </a:lnTo>
                  <a:lnTo>
                    <a:pt x="1280" y="712"/>
                  </a:lnTo>
                  <a:lnTo>
                    <a:pt x="1280" y="712"/>
                  </a:lnTo>
                  <a:lnTo>
                    <a:pt x="1280" y="712"/>
                  </a:lnTo>
                  <a:lnTo>
                    <a:pt x="1280" y="712"/>
                  </a:lnTo>
                  <a:lnTo>
                    <a:pt x="1280" y="715"/>
                  </a:lnTo>
                  <a:lnTo>
                    <a:pt x="1280" y="715"/>
                  </a:lnTo>
                  <a:lnTo>
                    <a:pt x="1282" y="712"/>
                  </a:lnTo>
                  <a:lnTo>
                    <a:pt x="1282" y="712"/>
                  </a:lnTo>
                  <a:lnTo>
                    <a:pt x="1282" y="712"/>
                  </a:lnTo>
                  <a:lnTo>
                    <a:pt x="1285" y="712"/>
                  </a:lnTo>
                  <a:lnTo>
                    <a:pt x="1282" y="710"/>
                  </a:lnTo>
                  <a:lnTo>
                    <a:pt x="1285" y="710"/>
                  </a:lnTo>
                  <a:lnTo>
                    <a:pt x="1285" y="710"/>
                  </a:lnTo>
                  <a:lnTo>
                    <a:pt x="1285" y="708"/>
                  </a:lnTo>
                  <a:lnTo>
                    <a:pt x="1285" y="708"/>
                  </a:lnTo>
                  <a:lnTo>
                    <a:pt x="1285" y="708"/>
                  </a:lnTo>
                  <a:lnTo>
                    <a:pt x="1285" y="705"/>
                  </a:lnTo>
                  <a:lnTo>
                    <a:pt x="1285" y="705"/>
                  </a:lnTo>
                  <a:lnTo>
                    <a:pt x="1287" y="708"/>
                  </a:lnTo>
                  <a:lnTo>
                    <a:pt x="1287" y="708"/>
                  </a:lnTo>
                  <a:lnTo>
                    <a:pt x="1287" y="708"/>
                  </a:lnTo>
                  <a:lnTo>
                    <a:pt x="1287" y="708"/>
                  </a:lnTo>
                  <a:lnTo>
                    <a:pt x="1287" y="705"/>
                  </a:lnTo>
                  <a:lnTo>
                    <a:pt x="1287" y="705"/>
                  </a:lnTo>
                  <a:lnTo>
                    <a:pt x="1287" y="705"/>
                  </a:lnTo>
                  <a:lnTo>
                    <a:pt x="1287" y="703"/>
                  </a:lnTo>
                  <a:lnTo>
                    <a:pt x="1287" y="703"/>
                  </a:lnTo>
                  <a:lnTo>
                    <a:pt x="1287" y="703"/>
                  </a:lnTo>
                  <a:lnTo>
                    <a:pt x="1287" y="701"/>
                  </a:lnTo>
                  <a:lnTo>
                    <a:pt x="1287" y="701"/>
                  </a:lnTo>
                  <a:lnTo>
                    <a:pt x="1287" y="701"/>
                  </a:lnTo>
                  <a:lnTo>
                    <a:pt x="1287" y="701"/>
                  </a:lnTo>
                  <a:lnTo>
                    <a:pt x="1287" y="701"/>
                  </a:lnTo>
                  <a:lnTo>
                    <a:pt x="1287" y="701"/>
                  </a:lnTo>
                  <a:lnTo>
                    <a:pt x="1290" y="701"/>
                  </a:lnTo>
                  <a:lnTo>
                    <a:pt x="1290" y="703"/>
                  </a:lnTo>
                  <a:lnTo>
                    <a:pt x="1290" y="703"/>
                  </a:lnTo>
                  <a:lnTo>
                    <a:pt x="1290" y="703"/>
                  </a:lnTo>
                  <a:lnTo>
                    <a:pt x="1290" y="703"/>
                  </a:lnTo>
                  <a:lnTo>
                    <a:pt x="1292" y="701"/>
                  </a:lnTo>
                  <a:lnTo>
                    <a:pt x="1292" y="698"/>
                  </a:lnTo>
                  <a:lnTo>
                    <a:pt x="1292" y="698"/>
                  </a:lnTo>
                  <a:lnTo>
                    <a:pt x="1292" y="698"/>
                  </a:lnTo>
                  <a:lnTo>
                    <a:pt x="1292" y="698"/>
                  </a:lnTo>
                  <a:lnTo>
                    <a:pt x="1292" y="696"/>
                  </a:lnTo>
                  <a:lnTo>
                    <a:pt x="1292" y="696"/>
                  </a:lnTo>
                  <a:lnTo>
                    <a:pt x="1290" y="696"/>
                  </a:lnTo>
                  <a:lnTo>
                    <a:pt x="1290" y="693"/>
                  </a:lnTo>
                  <a:lnTo>
                    <a:pt x="1290" y="693"/>
                  </a:lnTo>
                  <a:lnTo>
                    <a:pt x="1290" y="693"/>
                  </a:lnTo>
                  <a:lnTo>
                    <a:pt x="1292" y="693"/>
                  </a:lnTo>
                  <a:lnTo>
                    <a:pt x="1292" y="693"/>
                  </a:lnTo>
                  <a:lnTo>
                    <a:pt x="1292" y="696"/>
                  </a:lnTo>
                  <a:lnTo>
                    <a:pt x="1294" y="696"/>
                  </a:lnTo>
                  <a:lnTo>
                    <a:pt x="1294" y="698"/>
                  </a:lnTo>
                  <a:lnTo>
                    <a:pt x="1297" y="698"/>
                  </a:lnTo>
                  <a:lnTo>
                    <a:pt x="1297" y="698"/>
                  </a:lnTo>
                  <a:lnTo>
                    <a:pt x="1297" y="698"/>
                  </a:lnTo>
                  <a:lnTo>
                    <a:pt x="1297" y="701"/>
                  </a:lnTo>
                  <a:lnTo>
                    <a:pt x="1297" y="701"/>
                  </a:lnTo>
                  <a:lnTo>
                    <a:pt x="1297" y="701"/>
                  </a:lnTo>
                  <a:lnTo>
                    <a:pt x="1297" y="701"/>
                  </a:lnTo>
                  <a:lnTo>
                    <a:pt x="1299" y="701"/>
                  </a:lnTo>
                  <a:lnTo>
                    <a:pt x="1299" y="701"/>
                  </a:lnTo>
                  <a:lnTo>
                    <a:pt x="1299" y="701"/>
                  </a:lnTo>
                  <a:lnTo>
                    <a:pt x="1299" y="698"/>
                  </a:lnTo>
                  <a:lnTo>
                    <a:pt x="1297" y="693"/>
                  </a:lnTo>
                  <a:lnTo>
                    <a:pt x="1297" y="693"/>
                  </a:lnTo>
                  <a:lnTo>
                    <a:pt x="1294" y="691"/>
                  </a:lnTo>
                  <a:lnTo>
                    <a:pt x="1294" y="691"/>
                  </a:lnTo>
                  <a:lnTo>
                    <a:pt x="1294" y="691"/>
                  </a:lnTo>
                  <a:lnTo>
                    <a:pt x="1294" y="689"/>
                  </a:lnTo>
                  <a:lnTo>
                    <a:pt x="1294" y="689"/>
                  </a:lnTo>
                  <a:lnTo>
                    <a:pt x="1297" y="691"/>
                  </a:lnTo>
                  <a:lnTo>
                    <a:pt x="1297" y="691"/>
                  </a:lnTo>
                  <a:lnTo>
                    <a:pt x="1297" y="691"/>
                  </a:lnTo>
                  <a:lnTo>
                    <a:pt x="1297" y="689"/>
                  </a:lnTo>
                  <a:lnTo>
                    <a:pt x="1297" y="686"/>
                  </a:lnTo>
                  <a:lnTo>
                    <a:pt x="1297" y="684"/>
                  </a:lnTo>
                  <a:lnTo>
                    <a:pt x="1297" y="684"/>
                  </a:lnTo>
                  <a:lnTo>
                    <a:pt x="1299" y="684"/>
                  </a:lnTo>
                  <a:lnTo>
                    <a:pt x="1299" y="684"/>
                  </a:lnTo>
                  <a:lnTo>
                    <a:pt x="1301" y="686"/>
                  </a:lnTo>
                  <a:lnTo>
                    <a:pt x="1301" y="686"/>
                  </a:lnTo>
                  <a:lnTo>
                    <a:pt x="1301" y="689"/>
                  </a:lnTo>
                  <a:lnTo>
                    <a:pt x="1301" y="691"/>
                  </a:lnTo>
                  <a:lnTo>
                    <a:pt x="1299" y="691"/>
                  </a:lnTo>
                  <a:lnTo>
                    <a:pt x="1299" y="691"/>
                  </a:lnTo>
                  <a:lnTo>
                    <a:pt x="1301" y="693"/>
                  </a:lnTo>
                  <a:lnTo>
                    <a:pt x="1301" y="693"/>
                  </a:lnTo>
                  <a:lnTo>
                    <a:pt x="1301" y="693"/>
                  </a:lnTo>
                  <a:lnTo>
                    <a:pt x="1301" y="693"/>
                  </a:lnTo>
                  <a:lnTo>
                    <a:pt x="1301" y="693"/>
                  </a:lnTo>
                  <a:lnTo>
                    <a:pt x="1301" y="693"/>
                  </a:lnTo>
                  <a:lnTo>
                    <a:pt x="1301" y="693"/>
                  </a:lnTo>
                  <a:lnTo>
                    <a:pt x="1301" y="696"/>
                  </a:lnTo>
                  <a:lnTo>
                    <a:pt x="1304" y="696"/>
                  </a:lnTo>
                  <a:lnTo>
                    <a:pt x="1304" y="696"/>
                  </a:lnTo>
                  <a:lnTo>
                    <a:pt x="1304" y="698"/>
                  </a:lnTo>
                  <a:lnTo>
                    <a:pt x="1304" y="698"/>
                  </a:lnTo>
                  <a:lnTo>
                    <a:pt x="1304" y="698"/>
                  </a:lnTo>
                  <a:lnTo>
                    <a:pt x="1304" y="696"/>
                  </a:lnTo>
                  <a:lnTo>
                    <a:pt x="1304" y="696"/>
                  </a:lnTo>
                  <a:lnTo>
                    <a:pt x="1304" y="696"/>
                  </a:lnTo>
                  <a:lnTo>
                    <a:pt x="1304" y="696"/>
                  </a:lnTo>
                  <a:lnTo>
                    <a:pt x="1304" y="693"/>
                  </a:lnTo>
                  <a:lnTo>
                    <a:pt x="1304" y="693"/>
                  </a:lnTo>
                  <a:lnTo>
                    <a:pt x="1304" y="693"/>
                  </a:lnTo>
                  <a:lnTo>
                    <a:pt x="1304" y="693"/>
                  </a:lnTo>
                  <a:lnTo>
                    <a:pt x="1304" y="693"/>
                  </a:lnTo>
                  <a:lnTo>
                    <a:pt x="1304" y="693"/>
                  </a:lnTo>
                  <a:lnTo>
                    <a:pt x="1301" y="693"/>
                  </a:lnTo>
                  <a:lnTo>
                    <a:pt x="1301" y="691"/>
                  </a:lnTo>
                  <a:lnTo>
                    <a:pt x="1301" y="691"/>
                  </a:lnTo>
                  <a:lnTo>
                    <a:pt x="1301" y="691"/>
                  </a:lnTo>
                  <a:lnTo>
                    <a:pt x="1301" y="691"/>
                  </a:lnTo>
                  <a:lnTo>
                    <a:pt x="1301" y="689"/>
                  </a:lnTo>
                  <a:lnTo>
                    <a:pt x="1301" y="686"/>
                  </a:lnTo>
                  <a:lnTo>
                    <a:pt x="1304" y="686"/>
                  </a:lnTo>
                  <a:lnTo>
                    <a:pt x="1304" y="686"/>
                  </a:lnTo>
                  <a:lnTo>
                    <a:pt x="1304" y="684"/>
                  </a:lnTo>
                  <a:lnTo>
                    <a:pt x="1304" y="684"/>
                  </a:lnTo>
                  <a:lnTo>
                    <a:pt x="1304" y="684"/>
                  </a:lnTo>
                  <a:lnTo>
                    <a:pt x="1306" y="684"/>
                  </a:lnTo>
                  <a:lnTo>
                    <a:pt x="1306" y="684"/>
                  </a:lnTo>
                  <a:lnTo>
                    <a:pt x="1306" y="684"/>
                  </a:lnTo>
                  <a:lnTo>
                    <a:pt x="1306" y="684"/>
                  </a:lnTo>
                  <a:lnTo>
                    <a:pt x="1306" y="682"/>
                  </a:lnTo>
                  <a:lnTo>
                    <a:pt x="1306" y="682"/>
                  </a:lnTo>
                  <a:lnTo>
                    <a:pt x="1306" y="682"/>
                  </a:lnTo>
                  <a:lnTo>
                    <a:pt x="1306" y="682"/>
                  </a:lnTo>
                  <a:lnTo>
                    <a:pt x="1308" y="679"/>
                  </a:lnTo>
                  <a:lnTo>
                    <a:pt x="1306" y="679"/>
                  </a:lnTo>
                  <a:lnTo>
                    <a:pt x="1306" y="679"/>
                  </a:lnTo>
                  <a:lnTo>
                    <a:pt x="1306" y="677"/>
                  </a:lnTo>
                  <a:lnTo>
                    <a:pt x="1306" y="677"/>
                  </a:lnTo>
                  <a:lnTo>
                    <a:pt x="1306" y="675"/>
                  </a:lnTo>
                  <a:lnTo>
                    <a:pt x="1306" y="675"/>
                  </a:lnTo>
                  <a:lnTo>
                    <a:pt x="1306" y="672"/>
                  </a:lnTo>
                  <a:lnTo>
                    <a:pt x="1306" y="672"/>
                  </a:lnTo>
                  <a:lnTo>
                    <a:pt x="1308" y="672"/>
                  </a:lnTo>
                  <a:lnTo>
                    <a:pt x="1308" y="672"/>
                  </a:lnTo>
                  <a:lnTo>
                    <a:pt x="1308" y="675"/>
                  </a:lnTo>
                  <a:lnTo>
                    <a:pt x="1308" y="679"/>
                  </a:lnTo>
                  <a:lnTo>
                    <a:pt x="1311" y="679"/>
                  </a:lnTo>
                  <a:lnTo>
                    <a:pt x="1311" y="679"/>
                  </a:lnTo>
                  <a:lnTo>
                    <a:pt x="1311" y="679"/>
                  </a:lnTo>
                  <a:lnTo>
                    <a:pt x="1311" y="679"/>
                  </a:lnTo>
                  <a:lnTo>
                    <a:pt x="1311" y="679"/>
                  </a:lnTo>
                  <a:lnTo>
                    <a:pt x="1308" y="679"/>
                  </a:lnTo>
                  <a:lnTo>
                    <a:pt x="1308" y="682"/>
                  </a:lnTo>
                  <a:lnTo>
                    <a:pt x="1311" y="682"/>
                  </a:lnTo>
                  <a:lnTo>
                    <a:pt x="1311" y="682"/>
                  </a:lnTo>
                  <a:lnTo>
                    <a:pt x="1311" y="682"/>
                  </a:lnTo>
                  <a:lnTo>
                    <a:pt x="1311" y="682"/>
                  </a:lnTo>
                  <a:lnTo>
                    <a:pt x="1311" y="684"/>
                  </a:lnTo>
                  <a:lnTo>
                    <a:pt x="1311" y="684"/>
                  </a:lnTo>
                  <a:lnTo>
                    <a:pt x="1311" y="686"/>
                  </a:lnTo>
                  <a:lnTo>
                    <a:pt x="1311" y="686"/>
                  </a:lnTo>
                  <a:lnTo>
                    <a:pt x="1311" y="686"/>
                  </a:lnTo>
                  <a:lnTo>
                    <a:pt x="1313" y="686"/>
                  </a:lnTo>
                  <a:lnTo>
                    <a:pt x="1313" y="686"/>
                  </a:lnTo>
                  <a:lnTo>
                    <a:pt x="1313" y="684"/>
                  </a:lnTo>
                  <a:lnTo>
                    <a:pt x="1313" y="684"/>
                  </a:lnTo>
                  <a:lnTo>
                    <a:pt x="1313" y="684"/>
                  </a:lnTo>
                  <a:lnTo>
                    <a:pt x="1313" y="682"/>
                  </a:lnTo>
                  <a:lnTo>
                    <a:pt x="1313" y="682"/>
                  </a:lnTo>
                  <a:lnTo>
                    <a:pt x="1313" y="682"/>
                  </a:lnTo>
                  <a:lnTo>
                    <a:pt x="1313" y="682"/>
                  </a:lnTo>
                  <a:lnTo>
                    <a:pt x="1313" y="679"/>
                  </a:lnTo>
                  <a:lnTo>
                    <a:pt x="1313" y="679"/>
                  </a:lnTo>
                  <a:lnTo>
                    <a:pt x="1313" y="679"/>
                  </a:lnTo>
                  <a:lnTo>
                    <a:pt x="1316" y="677"/>
                  </a:lnTo>
                  <a:lnTo>
                    <a:pt x="1316" y="677"/>
                  </a:lnTo>
                  <a:lnTo>
                    <a:pt x="1318" y="677"/>
                  </a:lnTo>
                  <a:lnTo>
                    <a:pt x="1318" y="677"/>
                  </a:lnTo>
                  <a:lnTo>
                    <a:pt x="1318" y="677"/>
                  </a:lnTo>
                  <a:lnTo>
                    <a:pt x="1316" y="679"/>
                  </a:lnTo>
                  <a:lnTo>
                    <a:pt x="1316" y="679"/>
                  </a:lnTo>
                  <a:lnTo>
                    <a:pt x="1316" y="682"/>
                  </a:lnTo>
                  <a:lnTo>
                    <a:pt x="1318" y="682"/>
                  </a:lnTo>
                  <a:lnTo>
                    <a:pt x="1318" y="679"/>
                  </a:lnTo>
                  <a:lnTo>
                    <a:pt x="1318" y="682"/>
                  </a:lnTo>
                  <a:lnTo>
                    <a:pt x="1320" y="682"/>
                  </a:lnTo>
                  <a:lnTo>
                    <a:pt x="1320" y="682"/>
                  </a:lnTo>
                  <a:lnTo>
                    <a:pt x="1323" y="682"/>
                  </a:lnTo>
                  <a:lnTo>
                    <a:pt x="1323" y="682"/>
                  </a:lnTo>
                  <a:lnTo>
                    <a:pt x="1323" y="682"/>
                  </a:lnTo>
                  <a:lnTo>
                    <a:pt x="1325" y="682"/>
                  </a:lnTo>
                  <a:lnTo>
                    <a:pt x="1325" y="682"/>
                  </a:lnTo>
                  <a:lnTo>
                    <a:pt x="1327" y="682"/>
                  </a:lnTo>
                  <a:lnTo>
                    <a:pt x="1327" y="682"/>
                  </a:lnTo>
                  <a:lnTo>
                    <a:pt x="1327" y="682"/>
                  </a:lnTo>
                  <a:lnTo>
                    <a:pt x="1327" y="682"/>
                  </a:lnTo>
                  <a:lnTo>
                    <a:pt x="1330" y="682"/>
                  </a:lnTo>
                  <a:lnTo>
                    <a:pt x="1330" y="682"/>
                  </a:lnTo>
                  <a:lnTo>
                    <a:pt x="1330" y="682"/>
                  </a:lnTo>
                  <a:lnTo>
                    <a:pt x="1330" y="682"/>
                  </a:lnTo>
                  <a:lnTo>
                    <a:pt x="1330" y="682"/>
                  </a:lnTo>
                  <a:lnTo>
                    <a:pt x="1330" y="682"/>
                  </a:lnTo>
                  <a:lnTo>
                    <a:pt x="1330" y="682"/>
                  </a:lnTo>
                  <a:lnTo>
                    <a:pt x="1330" y="684"/>
                  </a:lnTo>
                  <a:lnTo>
                    <a:pt x="1330" y="684"/>
                  </a:lnTo>
                  <a:lnTo>
                    <a:pt x="1332" y="682"/>
                  </a:lnTo>
                  <a:lnTo>
                    <a:pt x="1332" y="679"/>
                  </a:lnTo>
                  <a:lnTo>
                    <a:pt x="1332" y="679"/>
                  </a:lnTo>
                  <a:lnTo>
                    <a:pt x="1332" y="679"/>
                  </a:lnTo>
                  <a:lnTo>
                    <a:pt x="1332" y="679"/>
                  </a:lnTo>
                  <a:lnTo>
                    <a:pt x="1332" y="677"/>
                  </a:lnTo>
                  <a:lnTo>
                    <a:pt x="1332" y="677"/>
                  </a:lnTo>
                  <a:lnTo>
                    <a:pt x="1334" y="677"/>
                  </a:lnTo>
                  <a:lnTo>
                    <a:pt x="1334" y="677"/>
                  </a:lnTo>
                  <a:lnTo>
                    <a:pt x="1334" y="679"/>
                  </a:lnTo>
                  <a:lnTo>
                    <a:pt x="1337" y="682"/>
                  </a:lnTo>
                  <a:lnTo>
                    <a:pt x="1337" y="679"/>
                  </a:lnTo>
                  <a:lnTo>
                    <a:pt x="1337" y="679"/>
                  </a:lnTo>
                  <a:lnTo>
                    <a:pt x="1337" y="677"/>
                  </a:lnTo>
                  <a:lnTo>
                    <a:pt x="1337" y="677"/>
                  </a:lnTo>
                  <a:lnTo>
                    <a:pt x="1337" y="677"/>
                  </a:lnTo>
                  <a:lnTo>
                    <a:pt x="1337" y="677"/>
                  </a:lnTo>
                  <a:lnTo>
                    <a:pt x="1337" y="677"/>
                  </a:lnTo>
                  <a:lnTo>
                    <a:pt x="1337" y="677"/>
                  </a:lnTo>
                  <a:lnTo>
                    <a:pt x="1337" y="677"/>
                  </a:lnTo>
                  <a:lnTo>
                    <a:pt x="1337" y="675"/>
                  </a:lnTo>
                  <a:lnTo>
                    <a:pt x="1337" y="675"/>
                  </a:lnTo>
                  <a:lnTo>
                    <a:pt x="1337" y="672"/>
                  </a:lnTo>
                  <a:lnTo>
                    <a:pt x="1337" y="670"/>
                  </a:lnTo>
                  <a:lnTo>
                    <a:pt x="1339" y="667"/>
                  </a:lnTo>
                  <a:lnTo>
                    <a:pt x="1339" y="667"/>
                  </a:lnTo>
                  <a:lnTo>
                    <a:pt x="1339" y="667"/>
                  </a:lnTo>
                  <a:lnTo>
                    <a:pt x="1339" y="667"/>
                  </a:lnTo>
                  <a:lnTo>
                    <a:pt x="1339" y="670"/>
                  </a:lnTo>
                  <a:lnTo>
                    <a:pt x="1339" y="670"/>
                  </a:lnTo>
                  <a:lnTo>
                    <a:pt x="1342" y="670"/>
                  </a:lnTo>
                  <a:lnTo>
                    <a:pt x="1344" y="670"/>
                  </a:lnTo>
                  <a:lnTo>
                    <a:pt x="1344" y="667"/>
                  </a:lnTo>
                  <a:lnTo>
                    <a:pt x="1344" y="665"/>
                  </a:lnTo>
                  <a:lnTo>
                    <a:pt x="1344" y="665"/>
                  </a:lnTo>
                  <a:lnTo>
                    <a:pt x="1344" y="663"/>
                  </a:lnTo>
                  <a:lnTo>
                    <a:pt x="1344" y="663"/>
                  </a:lnTo>
                  <a:lnTo>
                    <a:pt x="1344" y="663"/>
                  </a:lnTo>
                  <a:lnTo>
                    <a:pt x="1344" y="663"/>
                  </a:lnTo>
                  <a:lnTo>
                    <a:pt x="1344" y="663"/>
                  </a:lnTo>
                  <a:lnTo>
                    <a:pt x="1344" y="665"/>
                  </a:lnTo>
                  <a:lnTo>
                    <a:pt x="1342" y="667"/>
                  </a:lnTo>
                  <a:lnTo>
                    <a:pt x="1342" y="667"/>
                  </a:lnTo>
                  <a:lnTo>
                    <a:pt x="1342" y="665"/>
                  </a:lnTo>
                  <a:lnTo>
                    <a:pt x="1342" y="665"/>
                  </a:lnTo>
                  <a:lnTo>
                    <a:pt x="1342" y="665"/>
                  </a:lnTo>
                  <a:lnTo>
                    <a:pt x="1342" y="665"/>
                  </a:lnTo>
                  <a:lnTo>
                    <a:pt x="1342" y="663"/>
                  </a:lnTo>
                  <a:lnTo>
                    <a:pt x="1339" y="663"/>
                  </a:lnTo>
                  <a:lnTo>
                    <a:pt x="1342" y="663"/>
                  </a:lnTo>
                  <a:lnTo>
                    <a:pt x="1342" y="663"/>
                  </a:lnTo>
                  <a:lnTo>
                    <a:pt x="1342" y="663"/>
                  </a:lnTo>
                  <a:lnTo>
                    <a:pt x="1342" y="663"/>
                  </a:lnTo>
                  <a:lnTo>
                    <a:pt x="1339" y="663"/>
                  </a:lnTo>
                  <a:lnTo>
                    <a:pt x="1339" y="665"/>
                  </a:lnTo>
                  <a:lnTo>
                    <a:pt x="1337" y="665"/>
                  </a:lnTo>
                  <a:lnTo>
                    <a:pt x="1337" y="665"/>
                  </a:lnTo>
                  <a:lnTo>
                    <a:pt x="1337" y="667"/>
                  </a:lnTo>
                  <a:lnTo>
                    <a:pt x="1334" y="667"/>
                  </a:lnTo>
                  <a:lnTo>
                    <a:pt x="1334" y="665"/>
                  </a:lnTo>
                  <a:lnTo>
                    <a:pt x="1337" y="665"/>
                  </a:lnTo>
                  <a:lnTo>
                    <a:pt x="1337" y="665"/>
                  </a:lnTo>
                  <a:lnTo>
                    <a:pt x="1337" y="665"/>
                  </a:lnTo>
                  <a:lnTo>
                    <a:pt x="1337" y="665"/>
                  </a:lnTo>
                  <a:lnTo>
                    <a:pt x="1337" y="663"/>
                  </a:lnTo>
                  <a:lnTo>
                    <a:pt x="1337" y="663"/>
                  </a:lnTo>
                  <a:lnTo>
                    <a:pt x="1337" y="663"/>
                  </a:lnTo>
                  <a:lnTo>
                    <a:pt x="1337" y="663"/>
                  </a:lnTo>
                  <a:lnTo>
                    <a:pt x="1337" y="660"/>
                  </a:lnTo>
                  <a:lnTo>
                    <a:pt x="1337" y="660"/>
                  </a:lnTo>
                  <a:lnTo>
                    <a:pt x="1337" y="660"/>
                  </a:lnTo>
                  <a:lnTo>
                    <a:pt x="1337" y="660"/>
                  </a:lnTo>
                  <a:lnTo>
                    <a:pt x="1337" y="663"/>
                  </a:lnTo>
                  <a:lnTo>
                    <a:pt x="1337" y="663"/>
                  </a:lnTo>
                  <a:lnTo>
                    <a:pt x="1339" y="663"/>
                  </a:lnTo>
                  <a:lnTo>
                    <a:pt x="1339" y="660"/>
                  </a:lnTo>
                  <a:lnTo>
                    <a:pt x="1339" y="660"/>
                  </a:lnTo>
                  <a:lnTo>
                    <a:pt x="1342" y="660"/>
                  </a:lnTo>
                  <a:lnTo>
                    <a:pt x="1342" y="658"/>
                  </a:lnTo>
                  <a:lnTo>
                    <a:pt x="1342" y="656"/>
                  </a:lnTo>
                  <a:lnTo>
                    <a:pt x="1342" y="656"/>
                  </a:lnTo>
                  <a:lnTo>
                    <a:pt x="1339" y="656"/>
                  </a:lnTo>
                  <a:lnTo>
                    <a:pt x="1339" y="656"/>
                  </a:lnTo>
                  <a:lnTo>
                    <a:pt x="1339" y="656"/>
                  </a:lnTo>
                  <a:lnTo>
                    <a:pt x="1339" y="656"/>
                  </a:lnTo>
                  <a:lnTo>
                    <a:pt x="1339" y="653"/>
                  </a:lnTo>
                  <a:lnTo>
                    <a:pt x="1342" y="656"/>
                  </a:lnTo>
                  <a:lnTo>
                    <a:pt x="1342" y="656"/>
                  </a:lnTo>
                  <a:lnTo>
                    <a:pt x="1342" y="656"/>
                  </a:lnTo>
                  <a:lnTo>
                    <a:pt x="1342" y="656"/>
                  </a:lnTo>
                  <a:lnTo>
                    <a:pt x="1344" y="656"/>
                  </a:lnTo>
                  <a:lnTo>
                    <a:pt x="1344" y="656"/>
                  </a:lnTo>
                  <a:lnTo>
                    <a:pt x="1344" y="653"/>
                  </a:lnTo>
                  <a:lnTo>
                    <a:pt x="1342" y="653"/>
                  </a:lnTo>
                  <a:lnTo>
                    <a:pt x="1342" y="653"/>
                  </a:lnTo>
                  <a:lnTo>
                    <a:pt x="1342" y="653"/>
                  </a:lnTo>
                  <a:lnTo>
                    <a:pt x="1344" y="653"/>
                  </a:lnTo>
                  <a:lnTo>
                    <a:pt x="1344" y="653"/>
                  </a:lnTo>
                  <a:lnTo>
                    <a:pt x="1344" y="651"/>
                  </a:lnTo>
                  <a:lnTo>
                    <a:pt x="1344" y="651"/>
                  </a:lnTo>
                  <a:lnTo>
                    <a:pt x="1346" y="653"/>
                  </a:lnTo>
                  <a:lnTo>
                    <a:pt x="1346" y="653"/>
                  </a:lnTo>
                  <a:lnTo>
                    <a:pt x="1346" y="653"/>
                  </a:lnTo>
                  <a:lnTo>
                    <a:pt x="1346" y="651"/>
                  </a:lnTo>
                  <a:lnTo>
                    <a:pt x="1346" y="651"/>
                  </a:lnTo>
                  <a:lnTo>
                    <a:pt x="1349" y="651"/>
                  </a:lnTo>
                  <a:lnTo>
                    <a:pt x="1349" y="651"/>
                  </a:lnTo>
                  <a:lnTo>
                    <a:pt x="1349" y="648"/>
                  </a:lnTo>
                  <a:lnTo>
                    <a:pt x="1349" y="648"/>
                  </a:lnTo>
                  <a:lnTo>
                    <a:pt x="1349" y="648"/>
                  </a:lnTo>
                  <a:lnTo>
                    <a:pt x="1346" y="648"/>
                  </a:lnTo>
                  <a:lnTo>
                    <a:pt x="1346" y="648"/>
                  </a:lnTo>
                  <a:lnTo>
                    <a:pt x="1346" y="648"/>
                  </a:lnTo>
                  <a:lnTo>
                    <a:pt x="1346" y="648"/>
                  </a:lnTo>
                  <a:lnTo>
                    <a:pt x="1349" y="646"/>
                  </a:lnTo>
                  <a:lnTo>
                    <a:pt x="1349" y="646"/>
                  </a:lnTo>
                  <a:lnTo>
                    <a:pt x="1349" y="646"/>
                  </a:lnTo>
                  <a:lnTo>
                    <a:pt x="1346" y="646"/>
                  </a:lnTo>
                  <a:lnTo>
                    <a:pt x="1346" y="646"/>
                  </a:lnTo>
                  <a:lnTo>
                    <a:pt x="1346" y="646"/>
                  </a:lnTo>
                  <a:lnTo>
                    <a:pt x="1346" y="644"/>
                  </a:lnTo>
                  <a:lnTo>
                    <a:pt x="1346" y="644"/>
                  </a:lnTo>
                  <a:lnTo>
                    <a:pt x="1346" y="644"/>
                  </a:lnTo>
                  <a:lnTo>
                    <a:pt x="1346" y="644"/>
                  </a:lnTo>
                  <a:lnTo>
                    <a:pt x="1346" y="644"/>
                  </a:lnTo>
                  <a:lnTo>
                    <a:pt x="1344" y="644"/>
                  </a:lnTo>
                  <a:lnTo>
                    <a:pt x="1344" y="644"/>
                  </a:lnTo>
                  <a:lnTo>
                    <a:pt x="1344" y="641"/>
                  </a:lnTo>
                  <a:lnTo>
                    <a:pt x="1344" y="641"/>
                  </a:lnTo>
                  <a:lnTo>
                    <a:pt x="1344" y="641"/>
                  </a:lnTo>
                  <a:lnTo>
                    <a:pt x="1344" y="641"/>
                  </a:lnTo>
                  <a:lnTo>
                    <a:pt x="1344" y="641"/>
                  </a:lnTo>
                  <a:lnTo>
                    <a:pt x="1342" y="641"/>
                  </a:lnTo>
                  <a:lnTo>
                    <a:pt x="1342" y="641"/>
                  </a:lnTo>
                  <a:lnTo>
                    <a:pt x="1342" y="644"/>
                  </a:lnTo>
                  <a:lnTo>
                    <a:pt x="1342" y="646"/>
                  </a:lnTo>
                  <a:lnTo>
                    <a:pt x="1342" y="646"/>
                  </a:lnTo>
                  <a:lnTo>
                    <a:pt x="1342" y="646"/>
                  </a:lnTo>
                  <a:lnTo>
                    <a:pt x="1342" y="646"/>
                  </a:lnTo>
                  <a:lnTo>
                    <a:pt x="1342" y="646"/>
                  </a:lnTo>
                  <a:lnTo>
                    <a:pt x="1342" y="644"/>
                  </a:lnTo>
                  <a:lnTo>
                    <a:pt x="1342" y="644"/>
                  </a:lnTo>
                  <a:lnTo>
                    <a:pt x="1342" y="644"/>
                  </a:lnTo>
                  <a:lnTo>
                    <a:pt x="1342" y="644"/>
                  </a:lnTo>
                  <a:lnTo>
                    <a:pt x="1339" y="644"/>
                  </a:lnTo>
                  <a:lnTo>
                    <a:pt x="1339" y="646"/>
                  </a:lnTo>
                  <a:lnTo>
                    <a:pt x="1339" y="646"/>
                  </a:lnTo>
                  <a:lnTo>
                    <a:pt x="1339" y="646"/>
                  </a:lnTo>
                  <a:lnTo>
                    <a:pt x="1339" y="646"/>
                  </a:lnTo>
                  <a:lnTo>
                    <a:pt x="1339" y="646"/>
                  </a:lnTo>
                  <a:lnTo>
                    <a:pt x="1339" y="646"/>
                  </a:lnTo>
                  <a:lnTo>
                    <a:pt x="1339" y="646"/>
                  </a:lnTo>
                  <a:lnTo>
                    <a:pt x="1339" y="646"/>
                  </a:lnTo>
                  <a:lnTo>
                    <a:pt x="1339" y="648"/>
                  </a:lnTo>
                  <a:lnTo>
                    <a:pt x="1339" y="648"/>
                  </a:lnTo>
                  <a:lnTo>
                    <a:pt x="1339" y="648"/>
                  </a:lnTo>
                  <a:lnTo>
                    <a:pt x="1339" y="651"/>
                  </a:lnTo>
                  <a:lnTo>
                    <a:pt x="1339" y="651"/>
                  </a:lnTo>
                  <a:lnTo>
                    <a:pt x="1339" y="648"/>
                  </a:lnTo>
                  <a:lnTo>
                    <a:pt x="1339" y="648"/>
                  </a:lnTo>
                  <a:lnTo>
                    <a:pt x="1337" y="648"/>
                  </a:lnTo>
                  <a:lnTo>
                    <a:pt x="1337" y="648"/>
                  </a:lnTo>
                  <a:lnTo>
                    <a:pt x="1337" y="648"/>
                  </a:lnTo>
                  <a:lnTo>
                    <a:pt x="1337" y="648"/>
                  </a:lnTo>
                  <a:lnTo>
                    <a:pt x="1337" y="648"/>
                  </a:lnTo>
                  <a:lnTo>
                    <a:pt x="1337" y="646"/>
                  </a:lnTo>
                  <a:lnTo>
                    <a:pt x="1337" y="646"/>
                  </a:lnTo>
                  <a:lnTo>
                    <a:pt x="1334" y="648"/>
                  </a:lnTo>
                  <a:lnTo>
                    <a:pt x="1334" y="646"/>
                  </a:lnTo>
                  <a:lnTo>
                    <a:pt x="1334" y="646"/>
                  </a:lnTo>
                  <a:lnTo>
                    <a:pt x="1334" y="646"/>
                  </a:lnTo>
                  <a:lnTo>
                    <a:pt x="1334" y="646"/>
                  </a:lnTo>
                  <a:lnTo>
                    <a:pt x="1334" y="646"/>
                  </a:lnTo>
                  <a:lnTo>
                    <a:pt x="1332" y="646"/>
                  </a:lnTo>
                  <a:lnTo>
                    <a:pt x="1332" y="646"/>
                  </a:lnTo>
                  <a:lnTo>
                    <a:pt x="1330" y="648"/>
                  </a:lnTo>
                  <a:lnTo>
                    <a:pt x="1327" y="648"/>
                  </a:lnTo>
                  <a:lnTo>
                    <a:pt x="1327" y="651"/>
                  </a:lnTo>
                  <a:lnTo>
                    <a:pt x="1327" y="651"/>
                  </a:lnTo>
                  <a:lnTo>
                    <a:pt x="1327" y="651"/>
                  </a:lnTo>
                  <a:lnTo>
                    <a:pt x="1327" y="651"/>
                  </a:lnTo>
                  <a:lnTo>
                    <a:pt x="1327" y="648"/>
                  </a:lnTo>
                  <a:lnTo>
                    <a:pt x="1327" y="648"/>
                  </a:lnTo>
                  <a:lnTo>
                    <a:pt x="1330" y="646"/>
                  </a:lnTo>
                  <a:lnTo>
                    <a:pt x="1330" y="644"/>
                  </a:lnTo>
                  <a:lnTo>
                    <a:pt x="1332" y="644"/>
                  </a:lnTo>
                  <a:lnTo>
                    <a:pt x="1332" y="641"/>
                  </a:lnTo>
                  <a:lnTo>
                    <a:pt x="1332" y="644"/>
                  </a:lnTo>
                  <a:lnTo>
                    <a:pt x="1334" y="644"/>
                  </a:lnTo>
                  <a:lnTo>
                    <a:pt x="1334" y="644"/>
                  </a:lnTo>
                  <a:lnTo>
                    <a:pt x="1334" y="644"/>
                  </a:lnTo>
                  <a:lnTo>
                    <a:pt x="1334" y="644"/>
                  </a:lnTo>
                  <a:lnTo>
                    <a:pt x="1334" y="644"/>
                  </a:lnTo>
                  <a:lnTo>
                    <a:pt x="1337" y="646"/>
                  </a:lnTo>
                  <a:lnTo>
                    <a:pt x="1337" y="644"/>
                  </a:lnTo>
                  <a:lnTo>
                    <a:pt x="1339" y="641"/>
                  </a:lnTo>
                  <a:lnTo>
                    <a:pt x="1339" y="641"/>
                  </a:lnTo>
                  <a:lnTo>
                    <a:pt x="1339" y="641"/>
                  </a:lnTo>
                  <a:lnTo>
                    <a:pt x="1339" y="639"/>
                  </a:lnTo>
                  <a:lnTo>
                    <a:pt x="1339" y="639"/>
                  </a:lnTo>
                  <a:lnTo>
                    <a:pt x="1339" y="639"/>
                  </a:lnTo>
                  <a:lnTo>
                    <a:pt x="1339" y="639"/>
                  </a:lnTo>
                  <a:lnTo>
                    <a:pt x="1339" y="639"/>
                  </a:lnTo>
                  <a:lnTo>
                    <a:pt x="1339" y="637"/>
                  </a:lnTo>
                  <a:lnTo>
                    <a:pt x="1339" y="637"/>
                  </a:lnTo>
                  <a:lnTo>
                    <a:pt x="1339" y="637"/>
                  </a:lnTo>
                  <a:lnTo>
                    <a:pt x="1339" y="637"/>
                  </a:lnTo>
                  <a:lnTo>
                    <a:pt x="1337" y="634"/>
                  </a:lnTo>
                  <a:lnTo>
                    <a:pt x="1337" y="632"/>
                  </a:lnTo>
                  <a:lnTo>
                    <a:pt x="1337" y="632"/>
                  </a:lnTo>
                  <a:lnTo>
                    <a:pt x="1339" y="632"/>
                  </a:lnTo>
                  <a:lnTo>
                    <a:pt x="1339" y="632"/>
                  </a:lnTo>
                  <a:lnTo>
                    <a:pt x="1337" y="632"/>
                  </a:lnTo>
                  <a:lnTo>
                    <a:pt x="1337" y="634"/>
                  </a:lnTo>
                  <a:lnTo>
                    <a:pt x="1334" y="634"/>
                  </a:lnTo>
                  <a:lnTo>
                    <a:pt x="1334" y="637"/>
                  </a:lnTo>
                  <a:lnTo>
                    <a:pt x="1334" y="637"/>
                  </a:lnTo>
                  <a:lnTo>
                    <a:pt x="1334" y="637"/>
                  </a:lnTo>
                  <a:lnTo>
                    <a:pt x="1334" y="639"/>
                  </a:lnTo>
                  <a:lnTo>
                    <a:pt x="1334" y="639"/>
                  </a:lnTo>
                  <a:lnTo>
                    <a:pt x="1334" y="639"/>
                  </a:lnTo>
                  <a:lnTo>
                    <a:pt x="1332" y="639"/>
                  </a:lnTo>
                  <a:lnTo>
                    <a:pt x="1332" y="637"/>
                  </a:lnTo>
                  <a:lnTo>
                    <a:pt x="1332" y="637"/>
                  </a:lnTo>
                  <a:lnTo>
                    <a:pt x="1334" y="637"/>
                  </a:lnTo>
                  <a:lnTo>
                    <a:pt x="1334" y="637"/>
                  </a:lnTo>
                  <a:lnTo>
                    <a:pt x="1334" y="634"/>
                  </a:lnTo>
                  <a:lnTo>
                    <a:pt x="1334" y="634"/>
                  </a:lnTo>
                  <a:lnTo>
                    <a:pt x="1334" y="634"/>
                  </a:lnTo>
                  <a:lnTo>
                    <a:pt x="1334" y="634"/>
                  </a:lnTo>
                  <a:lnTo>
                    <a:pt x="1334" y="632"/>
                  </a:lnTo>
                  <a:lnTo>
                    <a:pt x="1334" y="632"/>
                  </a:lnTo>
                  <a:lnTo>
                    <a:pt x="1334" y="632"/>
                  </a:lnTo>
                  <a:lnTo>
                    <a:pt x="1334" y="632"/>
                  </a:lnTo>
                  <a:lnTo>
                    <a:pt x="1334" y="632"/>
                  </a:lnTo>
                  <a:lnTo>
                    <a:pt x="1334" y="632"/>
                  </a:lnTo>
                  <a:lnTo>
                    <a:pt x="1334" y="632"/>
                  </a:lnTo>
                  <a:lnTo>
                    <a:pt x="1334" y="632"/>
                  </a:lnTo>
                  <a:lnTo>
                    <a:pt x="1332" y="632"/>
                  </a:lnTo>
                  <a:lnTo>
                    <a:pt x="1332" y="632"/>
                  </a:lnTo>
                  <a:lnTo>
                    <a:pt x="1332" y="632"/>
                  </a:lnTo>
                  <a:lnTo>
                    <a:pt x="1332" y="632"/>
                  </a:lnTo>
                  <a:lnTo>
                    <a:pt x="1330" y="632"/>
                  </a:lnTo>
                  <a:lnTo>
                    <a:pt x="1330" y="632"/>
                  </a:lnTo>
                  <a:lnTo>
                    <a:pt x="1330" y="632"/>
                  </a:lnTo>
                  <a:lnTo>
                    <a:pt x="1330" y="634"/>
                  </a:lnTo>
                  <a:lnTo>
                    <a:pt x="1330" y="634"/>
                  </a:lnTo>
                  <a:lnTo>
                    <a:pt x="1327" y="634"/>
                  </a:lnTo>
                  <a:lnTo>
                    <a:pt x="1327" y="634"/>
                  </a:lnTo>
                  <a:lnTo>
                    <a:pt x="1327" y="634"/>
                  </a:lnTo>
                  <a:lnTo>
                    <a:pt x="1327" y="634"/>
                  </a:lnTo>
                  <a:lnTo>
                    <a:pt x="1327" y="637"/>
                  </a:lnTo>
                  <a:lnTo>
                    <a:pt x="1327" y="637"/>
                  </a:lnTo>
                  <a:lnTo>
                    <a:pt x="1327" y="637"/>
                  </a:lnTo>
                  <a:lnTo>
                    <a:pt x="1327" y="637"/>
                  </a:lnTo>
                  <a:lnTo>
                    <a:pt x="1327" y="637"/>
                  </a:lnTo>
                  <a:lnTo>
                    <a:pt x="1325" y="639"/>
                  </a:lnTo>
                  <a:lnTo>
                    <a:pt x="1325" y="639"/>
                  </a:lnTo>
                  <a:lnTo>
                    <a:pt x="1325" y="637"/>
                  </a:lnTo>
                  <a:lnTo>
                    <a:pt x="1325" y="637"/>
                  </a:lnTo>
                  <a:lnTo>
                    <a:pt x="1325" y="637"/>
                  </a:lnTo>
                  <a:lnTo>
                    <a:pt x="1325" y="634"/>
                  </a:lnTo>
                  <a:lnTo>
                    <a:pt x="1325" y="634"/>
                  </a:lnTo>
                  <a:lnTo>
                    <a:pt x="1327" y="634"/>
                  </a:lnTo>
                  <a:lnTo>
                    <a:pt x="1327" y="632"/>
                  </a:lnTo>
                  <a:lnTo>
                    <a:pt x="1327" y="632"/>
                  </a:lnTo>
                  <a:lnTo>
                    <a:pt x="1330" y="630"/>
                  </a:lnTo>
                  <a:lnTo>
                    <a:pt x="1332" y="630"/>
                  </a:lnTo>
                  <a:lnTo>
                    <a:pt x="1332" y="630"/>
                  </a:lnTo>
                  <a:lnTo>
                    <a:pt x="1330" y="630"/>
                  </a:lnTo>
                  <a:lnTo>
                    <a:pt x="1330" y="630"/>
                  </a:lnTo>
                  <a:lnTo>
                    <a:pt x="1330" y="630"/>
                  </a:lnTo>
                  <a:lnTo>
                    <a:pt x="1330" y="630"/>
                  </a:lnTo>
                  <a:lnTo>
                    <a:pt x="1327" y="630"/>
                  </a:lnTo>
                  <a:lnTo>
                    <a:pt x="1327" y="630"/>
                  </a:lnTo>
                  <a:lnTo>
                    <a:pt x="1327" y="630"/>
                  </a:lnTo>
                  <a:lnTo>
                    <a:pt x="1327" y="630"/>
                  </a:lnTo>
                  <a:lnTo>
                    <a:pt x="1325" y="632"/>
                  </a:lnTo>
                  <a:lnTo>
                    <a:pt x="1325" y="632"/>
                  </a:lnTo>
                  <a:lnTo>
                    <a:pt x="1327" y="627"/>
                  </a:lnTo>
                  <a:lnTo>
                    <a:pt x="1330" y="627"/>
                  </a:lnTo>
                  <a:lnTo>
                    <a:pt x="1332" y="627"/>
                  </a:lnTo>
                  <a:lnTo>
                    <a:pt x="1332" y="627"/>
                  </a:lnTo>
                  <a:lnTo>
                    <a:pt x="1334" y="630"/>
                  </a:lnTo>
                  <a:lnTo>
                    <a:pt x="1334" y="630"/>
                  </a:lnTo>
                  <a:lnTo>
                    <a:pt x="1334" y="630"/>
                  </a:lnTo>
                  <a:lnTo>
                    <a:pt x="1334" y="627"/>
                  </a:lnTo>
                  <a:lnTo>
                    <a:pt x="1332" y="627"/>
                  </a:lnTo>
                  <a:lnTo>
                    <a:pt x="1334" y="627"/>
                  </a:lnTo>
                  <a:lnTo>
                    <a:pt x="1334" y="627"/>
                  </a:lnTo>
                  <a:lnTo>
                    <a:pt x="1334" y="627"/>
                  </a:lnTo>
                  <a:lnTo>
                    <a:pt x="1334" y="627"/>
                  </a:lnTo>
                  <a:lnTo>
                    <a:pt x="1334" y="625"/>
                  </a:lnTo>
                  <a:lnTo>
                    <a:pt x="1334" y="625"/>
                  </a:lnTo>
                  <a:lnTo>
                    <a:pt x="1334" y="625"/>
                  </a:lnTo>
                  <a:lnTo>
                    <a:pt x="1334" y="622"/>
                  </a:lnTo>
                  <a:lnTo>
                    <a:pt x="1337" y="622"/>
                  </a:lnTo>
                  <a:lnTo>
                    <a:pt x="1337" y="622"/>
                  </a:lnTo>
                  <a:lnTo>
                    <a:pt x="1337" y="622"/>
                  </a:lnTo>
                  <a:lnTo>
                    <a:pt x="1334" y="620"/>
                  </a:lnTo>
                  <a:lnTo>
                    <a:pt x="1334" y="620"/>
                  </a:lnTo>
                  <a:lnTo>
                    <a:pt x="1334" y="620"/>
                  </a:lnTo>
                  <a:lnTo>
                    <a:pt x="1337" y="620"/>
                  </a:lnTo>
                  <a:lnTo>
                    <a:pt x="1337" y="620"/>
                  </a:lnTo>
                  <a:lnTo>
                    <a:pt x="1337" y="620"/>
                  </a:lnTo>
                  <a:lnTo>
                    <a:pt x="1337" y="618"/>
                  </a:lnTo>
                  <a:lnTo>
                    <a:pt x="1337" y="618"/>
                  </a:lnTo>
                  <a:lnTo>
                    <a:pt x="1339" y="615"/>
                  </a:lnTo>
                  <a:lnTo>
                    <a:pt x="1339" y="615"/>
                  </a:lnTo>
                  <a:lnTo>
                    <a:pt x="1339" y="615"/>
                  </a:lnTo>
                  <a:lnTo>
                    <a:pt x="1339" y="613"/>
                  </a:lnTo>
                  <a:lnTo>
                    <a:pt x="1339" y="613"/>
                  </a:lnTo>
                  <a:lnTo>
                    <a:pt x="1339" y="613"/>
                  </a:lnTo>
                  <a:lnTo>
                    <a:pt x="1337" y="613"/>
                  </a:lnTo>
                  <a:lnTo>
                    <a:pt x="1334" y="613"/>
                  </a:lnTo>
                  <a:lnTo>
                    <a:pt x="1334" y="615"/>
                  </a:lnTo>
                  <a:lnTo>
                    <a:pt x="1332" y="618"/>
                  </a:lnTo>
                  <a:lnTo>
                    <a:pt x="1332" y="618"/>
                  </a:lnTo>
                  <a:lnTo>
                    <a:pt x="1330" y="618"/>
                  </a:lnTo>
                  <a:lnTo>
                    <a:pt x="1330" y="618"/>
                  </a:lnTo>
                  <a:lnTo>
                    <a:pt x="1332" y="618"/>
                  </a:lnTo>
                  <a:lnTo>
                    <a:pt x="1332" y="618"/>
                  </a:lnTo>
                  <a:lnTo>
                    <a:pt x="1332" y="615"/>
                  </a:lnTo>
                  <a:lnTo>
                    <a:pt x="1332" y="615"/>
                  </a:lnTo>
                  <a:lnTo>
                    <a:pt x="1332" y="615"/>
                  </a:lnTo>
                  <a:lnTo>
                    <a:pt x="1332" y="615"/>
                  </a:lnTo>
                  <a:lnTo>
                    <a:pt x="1332" y="615"/>
                  </a:lnTo>
                  <a:lnTo>
                    <a:pt x="1332" y="613"/>
                  </a:lnTo>
                  <a:lnTo>
                    <a:pt x="1332" y="613"/>
                  </a:lnTo>
                  <a:lnTo>
                    <a:pt x="1334" y="613"/>
                  </a:lnTo>
                  <a:lnTo>
                    <a:pt x="1334" y="613"/>
                  </a:lnTo>
                  <a:lnTo>
                    <a:pt x="1337" y="611"/>
                  </a:lnTo>
                  <a:lnTo>
                    <a:pt x="1337" y="611"/>
                  </a:lnTo>
                  <a:lnTo>
                    <a:pt x="1339" y="611"/>
                  </a:lnTo>
                  <a:lnTo>
                    <a:pt x="1339" y="611"/>
                  </a:lnTo>
                  <a:lnTo>
                    <a:pt x="1339" y="611"/>
                  </a:lnTo>
                  <a:lnTo>
                    <a:pt x="1339" y="611"/>
                  </a:lnTo>
                  <a:lnTo>
                    <a:pt x="1339" y="611"/>
                  </a:lnTo>
                  <a:lnTo>
                    <a:pt x="1339" y="613"/>
                  </a:lnTo>
                  <a:lnTo>
                    <a:pt x="1339" y="613"/>
                  </a:lnTo>
                  <a:lnTo>
                    <a:pt x="1342" y="615"/>
                  </a:lnTo>
                  <a:lnTo>
                    <a:pt x="1342" y="615"/>
                  </a:lnTo>
                  <a:lnTo>
                    <a:pt x="1342" y="615"/>
                  </a:lnTo>
                  <a:lnTo>
                    <a:pt x="1342" y="615"/>
                  </a:lnTo>
                  <a:lnTo>
                    <a:pt x="1342" y="615"/>
                  </a:lnTo>
                  <a:lnTo>
                    <a:pt x="1344" y="615"/>
                  </a:lnTo>
                  <a:lnTo>
                    <a:pt x="1344" y="613"/>
                  </a:lnTo>
                  <a:lnTo>
                    <a:pt x="1344" y="611"/>
                  </a:lnTo>
                  <a:lnTo>
                    <a:pt x="1346" y="606"/>
                  </a:lnTo>
                  <a:lnTo>
                    <a:pt x="1346" y="606"/>
                  </a:lnTo>
                  <a:lnTo>
                    <a:pt x="1346" y="606"/>
                  </a:lnTo>
                  <a:lnTo>
                    <a:pt x="1346" y="603"/>
                  </a:lnTo>
                  <a:lnTo>
                    <a:pt x="1349" y="601"/>
                  </a:lnTo>
                  <a:lnTo>
                    <a:pt x="1349" y="601"/>
                  </a:lnTo>
                  <a:lnTo>
                    <a:pt x="1349" y="599"/>
                  </a:lnTo>
                  <a:lnTo>
                    <a:pt x="1351" y="599"/>
                  </a:lnTo>
                  <a:lnTo>
                    <a:pt x="1351" y="599"/>
                  </a:lnTo>
                  <a:lnTo>
                    <a:pt x="1351" y="601"/>
                  </a:lnTo>
                  <a:lnTo>
                    <a:pt x="1349" y="603"/>
                  </a:lnTo>
                  <a:lnTo>
                    <a:pt x="1349" y="603"/>
                  </a:lnTo>
                  <a:lnTo>
                    <a:pt x="1351" y="603"/>
                  </a:lnTo>
                  <a:lnTo>
                    <a:pt x="1351" y="601"/>
                  </a:lnTo>
                  <a:lnTo>
                    <a:pt x="1351" y="603"/>
                  </a:lnTo>
                  <a:lnTo>
                    <a:pt x="1351" y="603"/>
                  </a:lnTo>
                  <a:lnTo>
                    <a:pt x="1349" y="603"/>
                  </a:lnTo>
                  <a:lnTo>
                    <a:pt x="1349" y="606"/>
                  </a:lnTo>
                  <a:lnTo>
                    <a:pt x="1349" y="606"/>
                  </a:lnTo>
                  <a:lnTo>
                    <a:pt x="1349" y="608"/>
                  </a:lnTo>
                  <a:lnTo>
                    <a:pt x="1346" y="608"/>
                  </a:lnTo>
                  <a:lnTo>
                    <a:pt x="1346" y="608"/>
                  </a:lnTo>
                  <a:lnTo>
                    <a:pt x="1346" y="611"/>
                  </a:lnTo>
                  <a:lnTo>
                    <a:pt x="1346" y="613"/>
                  </a:lnTo>
                  <a:lnTo>
                    <a:pt x="1346" y="613"/>
                  </a:lnTo>
                  <a:lnTo>
                    <a:pt x="1346" y="613"/>
                  </a:lnTo>
                  <a:lnTo>
                    <a:pt x="1346" y="613"/>
                  </a:lnTo>
                  <a:lnTo>
                    <a:pt x="1346" y="615"/>
                  </a:lnTo>
                  <a:lnTo>
                    <a:pt x="1344" y="615"/>
                  </a:lnTo>
                  <a:lnTo>
                    <a:pt x="1344" y="615"/>
                  </a:lnTo>
                  <a:lnTo>
                    <a:pt x="1344" y="615"/>
                  </a:lnTo>
                  <a:lnTo>
                    <a:pt x="1344" y="618"/>
                  </a:lnTo>
                  <a:lnTo>
                    <a:pt x="1344" y="618"/>
                  </a:lnTo>
                  <a:lnTo>
                    <a:pt x="1344" y="618"/>
                  </a:lnTo>
                  <a:lnTo>
                    <a:pt x="1344" y="618"/>
                  </a:lnTo>
                  <a:lnTo>
                    <a:pt x="1344" y="618"/>
                  </a:lnTo>
                  <a:lnTo>
                    <a:pt x="1344" y="620"/>
                  </a:lnTo>
                  <a:lnTo>
                    <a:pt x="1342" y="620"/>
                  </a:lnTo>
                  <a:lnTo>
                    <a:pt x="1344" y="620"/>
                  </a:lnTo>
                  <a:lnTo>
                    <a:pt x="1344" y="620"/>
                  </a:lnTo>
                  <a:lnTo>
                    <a:pt x="1346" y="622"/>
                  </a:lnTo>
                  <a:lnTo>
                    <a:pt x="1346" y="622"/>
                  </a:lnTo>
                  <a:lnTo>
                    <a:pt x="1346" y="622"/>
                  </a:lnTo>
                  <a:lnTo>
                    <a:pt x="1346" y="622"/>
                  </a:lnTo>
                  <a:lnTo>
                    <a:pt x="1346" y="625"/>
                  </a:lnTo>
                  <a:lnTo>
                    <a:pt x="1346" y="625"/>
                  </a:lnTo>
                  <a:lnTo>
                    <a:pt x="1349" y="625"/>
                  </a:lnTo>
                  <a:lnTo>
                    <a:pt x="1349" y="627"/>
                  </a:lnTo>
                  <a:lnTo>
                    <a:pt x="1351" y="627"/>
                  </a:lnTo>
                  <a:lnTo>
                    <a:pt x="1351" y="627"/>
                  </a:lnTo>
                  <a:lnTo>
                    <a:pt x="1351" y="625"/>
                  </a:lnTo>
                  <a:lnTo>
                    <a:pt x="1351" y="625"/>
                  </a:lnTo>
                  <a:lnTo>
                    <a:pt x="1351" y="625"/>
                  </a:lnTo>
                  <a:lnTo>
                    <a:pt x="1351" y="625"/>
                  </a:lnTo>
                  <a:lnTo>
                    <a:pt x="1351" y="625"/>
                  </a:lnTo>
                  <a:lnTo>
                    <a:pt x="1351" y="625"/>
                  </a:lnTo>
                  <a:lnTo>
                    <a:pt x="1351" y="625"/>
                  </a:lnTo>
                  <a:lnTo>
                    <a:pt x="1349" y="625"/>
                  </a:lnTo>
                  <a:lnTo>
                    <a:pt x="1351" y="622"/>
                  </a:lnTo>
                  <a:lnTo>
                    <a:pt x="1351" y="622"/>
                  </a:lnTo>
                  <a:lnTo>
                    <a:pt x="1351" y="620"/>
                  </a:lnTo>
                  <a:lnTo>
                    <a:pt x="1351" y="620"/>
                  </a:lnTo>
                  <a:lnTo>
                    <a:pt x="1351" y="620"/>
                  </a:lnTo>
                  <a:lnTo>
                    <a:pt x="1351" y="620"/>
                  </a:lnTo>
                  <a:lnTo>
                    <a:pt x="1351" y="620"/>
                  </a:lnTo>
                  <a:lnTo>
                    <a:pt x="1351" y="620"/>
                  </a:lnTo>
                  <a:lnTo>
                    <a:pt x="1353" y="618"/>
                  </a:lnTo>
                  <a:lnTo>
                    <a:pt x="1353" y="620"/>
                  </a:lnTo>
                  <a:lnTo>
                    <a:pt x="1353" y="620"/>
                  </a:lnTo>
                  <a:lnTo>
                    <a:pt x="1351" y="620"/>
                  </a:lnTo>
                  <a:lnTo>
                    <a:pt x="1351" y="622"/>
                  </a:lnTo>
                  <a:lnTo>
                    <a:pt x="1351" y="622"/>
                  </a:lnTo>
                  <a:lnTo>
                    <a:pt x="1353" y="622"/>
                  </a:lnTo>
                  <a:lnTo>
                    <a:pt x="1353" y="622"/>
                  </a:lnTo>
                  <a:lnTo>
                    <a:pt x="1353" y="622"/>
                  </a:lnTo>
                  <a:lnTo>
                    <a:pt x="1353" y="625"/>
                  </a:lnTo>
                  <a:lnTo>
                    <a:pt x="1353" y="625"/>
                  </a:lnTo>
                  <a:lnTo>
                    <a:pt x="1356" y="625"/>
                  </a:lnTo>
                  <a:lnTo>
                    <a:pt x="1356" y="622"/>
                  </a:lnTo>
                  <a:lnTo>
                    <a:pt x="1356" y="622"/>
                  </a:lnTo>
                  <a:lnTo>
                    <a:pt x="1356" y="620"/>
                  </a:lnTo>
                  <a:lnTo>
                    <a:pt x="1356" y="620"/>
                  </a:lnTo>
                  <a:lnTo>
                    <a:pt x="1356" y="618"/>
                  </a:lnTo>
                  <a:lnTo>
                    <a:pt x="1356" y="618"/>
                  </a:lnTo>
                  <a:lnTo>
                    <a:pt x="1356" y="618"/>
                  </a:lnTo>
                  <a:lnTo>
                    <a:pt x="1356" y="618"/>
                  </a:lnTo>
                  <a:lnTo>
                    <a:pt x="1356" y="618"/>
                  </a:lnTo>
                  <a:lnTo>
                    <a:pt x="1353" y="618"/>
                  </a:lnTo>
                  <a:lnTo>
                    <a:pt x="1353" y="618"/>
                  </a:lnTo>
                  <a:lnTo>
                    <a:pt x="1356" y="615"/>
                  </a:lnTo>
                  <a:lnTo>
                    <a:pt x="1356" y="615"/>
                  </a:lnTo>
                  <a:lnTo>
                    <a:pt x="1356" y="615"/>
                  </a:lnTo>
                  <a:lnTo>
                    <a:pt x="1356" y="615"/>
                  </a:lnTo>
                  <a:lnTo>
                    <a:pt x="1356" y="615"/>
                  </a:lnTo>
                  <a:lnTo>
                    <a:pt x="1356" y="615"/>
                  </a:lnTo>
                  <a:lnTo>
                    <a:pt x="1356" y="615"/>
                  </a:lnTo>
                  <a:lnTo>
                    <a:pt x="1353" y="615"/>
                  </a:lnTo>
                  <a:lnTo>
                    <a:pt x="1353" y="615"/>
                  </a:lnTo>
                  <a:lnTo>
                    <a:pt x="1353" y="615"/>
                  </a:lnTo>
                  <a:lnTo>
                    <a:pt x="1353" y="615"/>
                  </a:lnTo>
                  <a:lnTo>
                    <a:pt x="1353" y="613"/>
                  </a:lnTo>
                  <a:lnTo>
                    <a:pt x="1356" y="613"/>
                  </a:lnTo>
                  <a:lnTo>
                    <a:pt x="1356" y="613"/>
                  </a:lnTo>
                  <a:lnTo>
                    <a:pt x="1356" y="611"/>
                  </a:lnTo>
                  <a:lnTo>
                    <a:pt x="1356" y="608"/>
                  </a:lnTo>
                  <a:lnTo>
                    <a:pt x="1356" y="608"/>
                  </a:lnTo>
                  <a:lnTo>
                    <a:pt x="1356" y="608"/>
                  </a:lnTo>
                  <a:lnTo>
                    <a:pt x="1356" y="608"/>
                  </a:lnTo>
                  <a:lnTo>
                    <a:pt x="1356" y="606"/>
                  </a:lnTo>
                  <a:lnTo>
                    <a:pt x="1356" y="606"/>
                  </a:lnTo>
                  <a:lnTo>
                    <a:pt x="1356" y="606"/>
                  </a:lnTo>
                  <a:lnTo>
                    <a:pt x="1356" y="606"/>
                  </a:lnTo>
                  <a:lnTo>
                    <a:pt x="1358" y="606"/>
                  </a:lnTo>
                  <a:lnTo>
                    <a:pt x="1356" y="606"/>
                  </a:lnTo>
                  <a:lnTo>
                    <a:pt x="1356" y="608"/>
                  </a:lnTo>
                  <a:lnTo>
                    <a:pt x="1356" y="608"/>
                  </a:lnTo>
                  <a:lnTo>
                    <a:pt x="1358" y="611"/>
                  </a:lnTo>
                  <a:lnTo>
                    <a:pt x="1358" y="611"/>
                  </a:lnTo>
                  <a:lnTo>
                    <a:pt x="1358" y="611"/>
                  </a:lnTo>
                  <a:lnTo>
                    <a:pt x="1358" y="611"/>
                  </a:lnTo>
                  <a:lnTo>
                    <a:pt x="1358" y="611"/>
                  </a:lnTo>
                  <a:lnTo>
                    <a:pt x="1358" y="611"/>
                  </a:lnTo>
                  <a:lnTo>
                    <a:pt x="1358" y="611"/>
                  </a:lnTo>
                  <a:lnTo>
                    <a:pt x="1356" y="613"/>
                  </a:lnTo>
                  <a:lnTo>
                    <a:pt x="1358" y="613"/>
                  </a:lnTo>
                  <a:lnTo>
                    <a:pt x="1358" y="615"/>
                  </a:lnTo>
                  <a:lnTo>
                    <a:pt x="1358" y="615"/>
                  </a:lnTo>
                  <a:lnTo>
                    <a:pt x="1358" y="615"/>
                  </a:lnTo>
                  <a:lnTo>
                    <a:pt x="1358" y="620"/>
                  </a:lnTo>
                  <a:lnTo>
                    <a:pt x="1358" y="620"/>
                  </a:lnTo>
                  <a:lnTo>
                    <a:pt x="1358" y="620"/>
                  </a:lnTo>
                  <a:lnTo>
                    <a:pt x="1358" y="618"/>
                  </a:lnTo>
                  <a:lnTo>
                    <a:pt x="1358" y="615"/>
                  </a:lnTo>
                  <a:lnTo>
                    <a:pt x="1360" y="615"/>
                  </a:lnTo>
                  <a:lnTo>
                    <a:pt x="1360" y="615"/>
                  </a:lnTo>
                  <a:lnTo>
                    <a:pt x="1360" y="615"/>
                  </a:lnTo>
                  <a:lnTo>
                    <a:pt x="1360" y="615"/>
                  </a:lnTo>
                  <a:lnTo>
                    <a:pt x="1360" y="618"/>
                  </a:lnTo>
                  <a:lnTo>
                    <a:pt x="1360" y="618"/>
                  </a:lnTo>
                  <a:lnTo>
                    <a:pt x="1360" y="618"/>
                  </a:lnTo>
                  <a:lnTo>
                    <a:pt x="1360" y="615"/>
                  </a:lnTo>
                  <a:lnTo>
                    <a:pt x="1360" y="615"/>
                  </a:lnTo>
                  <a:lnTo>
                    <a:pt x="1363" y="615"/>
                  </a:lnTo>
                  <a:lnTo>
                    <a:pt x="1360" y="620"/>
                  </a:lnTo>
                  <a:lnTo>
                    <a:pt x="1360" y="620"/>
                  </a:lnTo>
                  <a:lnTo>
                    <a:pt x="1360" y="620"/>
                  </a:lnTo>
                  <a:lnTo>
                    <a:pt x="1360" y="620"/>
                  </a:lnTo>
                  <a:lnTo>
                    <a:pt x="1363" y="620"/>
                  </a:lnTo>
                  <a:lnTo>
                    <a:pt x="1363" y="620"/>
                  </a:lnTo>
                  <a:lnTo>
                    <a:pt x="1363" y="622"/>
                  </a:lnTo>
                  <a:lnTo>
                    <a:pt x="1363" y="620"/>
                  </a:lnTo>
                  <a:lnTo>
                    <a:pt x="1365" y="620"/>
                  </a:lnTo>
                  <a:lnTo>
                    <a:pt x="1363" y="620"/>
                  </a:lnTo>
                  <a:lnTo>
                    <a:pt x="1365" y="618"/>
                  </a:lnTo>
                  <a:lnTo>
                    <a:pt x="1365" y="618"/>
                  </a:lnTo>
                  <a:lnTo>
                    <a:pt x="1365" y="618"/>
                  </a:lnTo>
                  <a:lnTo>
                    <a:pt x="1365" y="618"/>
                  </a:lnTo>
                  <a:lnTo>
                    <a:pt x="1365" y="615"/>
                  </a:lnTo>
                  <a:lnTo>
                    <a:pt x="1365" y="615"/>
                  </a:lnTo>
                  <a:lnTo>
                    <a:pt x="1365" y="615"/>
                  </a:lnTo>
                  <a:lnTo>
                    <a:pt x="1365" y="615"/>
                  </a:lnTo>
                  <a:lnTo>
                    <a:pt x="1365" y="615"/>
                  </a:lnTo>
                  <a:lnTo>
                    <a:pt x="1365" y="615"/>
                  </a:lnTo>
                  <a:lnTo>
                    <a:pt x="1368" y="613"/>
                  </a:lnTo>
                  <a:lnTo>
                    <a:pt x="1368" y="613"/>
                  </a:lnTo>
                  <a:lnTo>
                    <a:pt x="1368" y="613"/>
                  </a:lnTo>
                  <a:lnTo>
                    <a:pt x="1368" y="615"/>
                  </a:lnTo>
                  <a:lnTo>
                    <a:pt x="1368" y="615"/>
                  </a:lnTo>
                  <a:lnTo>
                    <a:pt x="1368" y="618"/>
                  </a:lnTo>
                  <a:lnTo>
                    <a:pt x="1368" y="618"/>
                  </a:lnTo>
                  <a:lnTo>
                    <a:pt x="1368" y="618"/>
                  </a:lnTo>
                  <a:lnTo>
                    <a:pt x="1368" y="618"/>
                  </a:lnTo>
                  <a:lnTo>
                    <a:pt x="1368" y="615"/>
                  </a:lnTo>
                  <a:lnTo>
                    <a:pt x="1368" y="615"/>
                  </a:lnTo>
                  <a:lnTo>
                    <a:pt x="1368" y="615"/>
                  </a:lnTo>
                  <a:lnTo>
                    <a:pt x="1370" y="613"/>
                  </a:lnTo>
                  <a:lnTo>
                    <a:pt x="1370" y="613"/>
                  </a:lnTo>
                  <a:lnTo>
                    <a:pt x="1370" y="613"/>
                  </a:lnTo>
                  <a:lnTo>
                    <a:pt x="1372" y="613"/>
                  </a:lnTo>
                  <a:lnTo>
                    <a:pt x="1372" y="613"/>
                  </a:lnTo>
                  <a:lnTo>
                    <a:pt x="1372" y="615"/>
                  </a:lnTo>
                  <a:lnTo>
                    <a:pt x="1370" y="615"/>
                  </a:lnTo>
                  <a:lnTo>
                    <a:pt x="1372" y="615"/>
                  </a:lnTo>
                  <a:lnTo>
                    <a:pt x="1372" y="615"/>
                  </a:lnTo>
                  <a:lnTo>
                    <a:pt x="1372" y="615"/>
                  </a:lnTo>
                  <a:lnTo>
                    <a:pt x="1372" y="615"/>
                  </a:lnTo>
                  <a:lnTo>
                    <a:pt x="1372" y="613"/>
                  </a:lnTo>
                  <a:lnTo>
                    <a:pt x="1372" y="613"/>
                  </a:lnTo>
                  <a:lnTo>
                    <a:pt x="1372" y="613"/>
                  </a:lnTo>
                  <a:lnTo>
                    <a:pt x="1372" y="613"/>
                  </a:lnTo>
                  <a:lnTo>
                    <a:pt x="1372" y="613"/>
                  </a:lnTo>
                  <a:lnTo>
                    <a:pt x="1372" y="613"/>
                  </a:lnTo>
                  <a:lnTo>
                    <a:pt x="1372" y="615"/>
                  </a:lnTo>
                  <a:lnTo>
                    <a:pt x="1372" y="615"/>
                  </a:lnTo>
                  <a:lnTo>
                    <a:pt x="1372" y="618"/>
                  </a:lnTo>
                  <a:lnTo>
                    <a:pt x="1375" y="618"/>
                  </a:lnTo>
                  <a:lnTo>
                    <a:pt x="1375" y="618"/>
                  </a:lnTo>
                  <a:lnTo>
                    <a:pt x="1375" y="615"/>
                  </a:lnTo>
                  <a:lnTo>
                    <a:pt x="1377" y="615"/>
                  </a:lnTo>
                  <a:lnTo>
                    <a:pt x="1377" y="615"/>
                  </a:lnTo>
                  <a:lnTo>
                    <a:pt x="1377" y="613"/>
                  </a:lnTo>
                  <a:lnTo>
                    <a:pt x="1377" y="611"/>
                  </a:lnTo>
                  <a:lnTo>
                    <a:pt x="1379" y="608"/>
                  </a:lnTo>
                  <a:lnTo>
                    <a:pt x="1382" y="608"/>
                  </a:lnTo>
                  <a:lnTo>
                    <a:pt x="1382" y="606"/>
                  </a:lnTo>
                  <a:lnTo>
                    <a:pt x="1384" y="606"/>
                  </a:lnTo>
                  <a:lnTo>
                    <a:pt x="1384" y="603"/>
                  </a:lnTo>
                  <a:lnTo>
                    <a:pt x="1386" y="603"/>
                  </a:lnTo>
                  <a:lnTo>
                    <a:pt x="1389" y="603"/>
                  </a:lnTo>
                  <a:lnTo>
                    <a:pt x="1389" y="603"/>
                  </a:lnTo>
                  <a:lnTo>
                    <a:pt x="1391" y="603"/>
                  </a:lnTo>
                  <a:lnTo>
                    <a:pt x="1391" y="603"/>
                  </a:lnTo>
                  <a:lnTo>
                    <a:pt x="1394" y="603"/>
                  </a:lnTo>
                  <a:lnTo>
                    <a:pt x="1394" y="606"/>
                  </a:lnTo>
                  <a:lnTo>
                    <a:pt x="1394" y="606"/>
                  </a:lnTo>
                  <a:lnTo>
                    <a:pt x="1384" y="608"/>
                  </a:lnTo>
                  <a:lnTo>
                    <a:pt x="1382" y="608"/>
                  </a:lnTo>
                  <a:lnTo>
                    <a:pt x="1382" y="608"/>
                  </a:lnTo>
                  <a:lnTo>
                    <a:pt x="1384" y="608"/>
                  </a:lnTo>
                  <a:lnTo>
                    <a:pt x="1384" y="611"/>
                  </a:lnTo>
                  <a:lnTo>
                    <a:pt x="1384" y="611"/>
                  </a:lnTo>
                  <a:lnTo>
                    <a:pt x="1384" y="611"/>
                  </a:lnTo>
                  <a:lnTo>
                    <a:pt x="1384" y="611"/>
                  </a:lnTo>
                  <a:lnTo>
                    <a:pt x="1384" y="611"/>
                  </a:lnTo>
                  <a:lnTo>
                    <a:pt x="1382" y="611"/>
                  </a:lnTo>
                  <a:lnTo>
                    <a:pt x="1382" y="611"/>
                  </a:lnTo>
                  <a:lnTo>
                    <a:pt x="1382" y="611"/>
                  </a:lnTo>
                  <a:lnTo>
                    <a:pt x="1382" y="613"/>
                  </a:lnTo>
                  <a:lnTo>
                    <a:pt x="1382" y="613"/>
                  </a:lnTo>
                  <a:lnTo>
                    <a:pt x="1382" y="615"/>
                  </a:lnTo>
                  <a:lnTo>
                    <a:pt x="1382" y="615"/>
                  </a:lnTo>
                  <a:lnTo>
                    <a:pt x="1384" y="615"/>
                  </a:lnTo>
                  <a:lnTo>
                    <a:pt x="1384" y="615"/>
                  </a:lnTo>
                  <a:lnTo>
                    <a:pt x="1384" y="615"/>
                  </a:lnTo>
                  <a:lnTo>
                    <a:pt x="1382" y="615"/>
                  </a:lnTo>
                  <a:lnTo>
                    <a:pt x="1382" y="615"/>
                  </a:lnTo>
                  <a:lnTo>
                    <a:pt x="1382" y="615"/>
                  </a:lnTo>
                  <a:lnTo>
                    <a:pt x="1379" y="615"/>
                  </a:lnTo>
                  <a:lnTo>
                    <a:pt x="1379" y="615"/>
                  </a:lnTo>
                  <a:lnTo>
                    <a:pt x="1382" y="618"/>
                  </a:lnTo>
                  <a:lnTo>
                    <a:pt x="1382" y="618"/>
                  </a:lnTo>
                  <a:lnTo>
                    <a:pt x="1382" y="618"/>
                  </a:lnTo>
                  <a:lnTo>
                    <a:pt x="1382" y="618"/>
                  </a:lnTo>
                  <a:lnTo>
                    <a:pt x="1382" y="618"/>
                  </a:lnTo>
                  <a:lnTo>
                    <a:pt x="1382" y="620"/>
                  </a:lnTo>
                  <a:lnTo>
                    <a:pt x="1382" y="620"/>
                  </a:lnTo>
                  <a:lnTo>
                    <a:pt x="1382" y="620"/>
                  </a:lnTo>
                  <a:lnTo>
                    <a:pt x="1384" y="620"/>
                  </a:lnTo>
                  <a:lnTo>
                    <a:pt x="1384" y="620"/>
                  </a:lnTo>
                  <a:lnTo>
                    <a:pt x="1384" y="620"/>
                  </a:lnTo>
                  <a:lnTo>
                    <a:pt x="1384" y="620"/>
                  </a:lnTo>
                  <a:lnTo>
                    <a:pt x="1384" y="620"/>
                  </a:lnTo>
                  <a:lnTo>
                    <a:pt x="1384" y="620"/>
                  </a:lnTo>
                  <a:lnTo>
                    <a:pt x="1384" y="620"/>
                  </a:lnTo>
                  <a:lnTo>
                    <a:pt x="1384" y="620"/>
                  </a:lnTo>
                  <a:lnTo>
                    <a:pt x="1384" y="622"/>
                  </a:lnTo>
                  <a:lnTo>
                    <a:pt x="1384" y="622"/>
                  </a:lnTo>
                  <a:lnTo>
                    <a:pt x="1384" y="622"/>
                  </a:lnTo>
                  <a:lnTo>
                    <a:pt x="1384" y="622"/>
                  </a:lnTo>
                  <a:lnTo>
                    <a:pt x="1384" y="622"/>
                  </a:lnTo>
                  <a:lnTo>
                    <a:pt x="1386" y="622"/>
                  </a:lnTo>
                  <a:lnTo>
                    <a:pt x="1386" y="620"/>
                  </a:lnTo>
                  <a:lnTo>
                    <a:pt x="1386" y="622"/>
                  </a:lnTo>
                  <a:lnTo>
                    <a:pt x="1386" y="622"/>
                  </a:lnTo>
                  <a:lnTo>
                    <a:pt x="1389" y="622"/>
                  </a:lnTo>
                  <a:lnTo>
                    <a:pt x="1391" y="620"/>
                  </a:lnTo>
                  <a:lnTo>
                    <a:pt x="1391" y="622"/>
                  </a:lnTo>
                  <a:lnTo>
                    <a:pt x="1391" y="622"/>
                  </a:lnTo>
                  <a:lnTo>
                    <a:pt x="1391" y="622"/>
                  </a:lnTo>
                  <a:lnTo>
                    <a:pt x="1391" y="622"/>
                  </a:lnTo>
                  <a:lnTo>
                    <a:pt x="1391" y="622"/>
                  </a:lnTo>
                  <a:lnTo>
                    <a:pt x="1394" y="622"/>
                  </a:lnTo>
                  <a:lnTo>
                    <a:pt x="1394" y="620"/>
                  </a:lnTo>
                  <a:lnTo>
                    <a:pt x="1396" y="618"/>
                  </a:lnTo>
                  <a:lnTo>
                    <a:pt x="1396" y="618"/>
                  </a:lnTo>
                  <a:lnTo>
                    <a:pt x="1401" y="620"/>
                  </a:lnTo>
                  <a:lnTo>
                    <a:pt x="1396" y="620"/>
                  </a:lnTo>
                  <a:lnTo>
                    <a:pt x="1396" y="620"/>
                  </a:lnTo>
                  <a:lnTo>
                    <a:pt x="1396" y="620"/>
                  </a:lnTo>
                  <a:lnTo>
                    <a:pt x="1396" y="622"/>
                  </a:lnTo>
                  <a:lnTo>
                    <a:pt x="1396" y="622"/>
                  </a:lnTo>
                  <a:lnTo>
                    <a:pt x="1396" y="622"/>
                  </a:lnTo>
                  <a:lnTo>
                    <a:pt x="1396" y="622"/>
                  </a:lnTo>
                  <a:lnTo>
                    <a:pt x="1394" y="625"/>
                  </a:lnTo>
                  <a:lnTo>
                    <a:pt x="1391" y="625"/>
                  </a:lnTo>
                  <a:lnTo>
                    <a:pt x="1391" y="625"/>
                  </a:lnTo>
                  <a:lnTo>
                    <a:pt x="1391" y="625"/>
                  </a:lnTo>
                  <a:lnTo>
                    <a:pt x="1389" y="625"/>
                  </a:lnTo>
                  <a:lnTo>
                    <a:pt x="1389" y="625"/>
                  </a:lnTo>
                  <a:lnTo>
                    <a:pt x="1386" y="627"/>
                  </a:lnTo>
                  <a:lnTo>
                    <a:pt x="1389" y="625"/>
                  </a:lnTo>
                  <a:lnTo>
                    <a:pt x="1389" y="627"/>
                  </a:lnTo>
                  <a:lnTo>
                    <a:pt x="1389" y="627"/>
                  </a:lnTo>
                  <a:lnTo>
                    <a:pt x="1389" y="627"/>
                  </a:lnTo>
                  <a:lnTo>
                    <a:pt x="1389" y="627"/>
                  </a:lnTo>
                  <a:lnTo>
                    <a:pt x="1389" y="627"/>
                  </a:lnTo>
                  <a:lnTo>
                    <a:pt x="1386" y="627"/>
                  </a:lnTo>
                  <a:lnTo>
                    <a:pt x="1386" y="627"/>
                  </a:lnTo>
                  <a:lnTo>
                    <a:pt x="1386" y="627"/>
                  </a:lnTo>
                  <a:lnTo>
                    <a:pt x="1386" y="627"/>
                  </a:lnTo>
                  <a:lnTo>
                    <a:pt x="1384" y="627"/>
                  </a:lnTo>
                  <a:lnTo>
                    <a:pt x="1384" y="630"/>
                  </a:lnTo>
                  <a:lnTo>
                    <a:pt x="1384" y="627"/>
                  </a:lnTo>
                  <a:lnTo>
                    <a:pt x="1384" y="627"/>
                  </a:lnTo>
                  <a:lnTo>
                    <a:pt x="1384" y="627"/>
                  </a:lnTo>
                  <a:lnTo>
                    <a:pt x="1384" y="627"/>
                  </a:lnTo>
                  <a:lnTo>
                    <a:pt x="1384" y="630"/>
                  </a:lnTo>
                  <a:lnTo>
                    <a:pt x="1384" y="630"/>
                  </a:lnTo>
                  <a:lnTo>
                    <a:pt x="1384" y="630"/>
                  </a:lnTo>
                  <a:lnTo>
                    <a:pt x="1384" y="630"/>
                  </a:lnTo>
                  <a:lnTo>
                    <a:pt x="1384" y="630"/>
                  </a:lnTo>
                  <a:lnTo>
                    <a:pt x="1384" y="632"/>
                  </a:lnTo>
                  <a:lnTo>
                    <a:pt x="1386" y="630"/>
                  </a:lnTo>
                  <a:lnTo>
                    <a:pt x="1389" y="630"/>
                  </a:lnTo>
                  <a:lnTo>
                    <a:pt x="1389" y="632"/>
                  </a:lnTo>
                  <a:lnTo>
                    <a:pt x="1389" y="632"/>
                  </a:lnTo>
                  <a:lnTo>
                    <a:pt x="1391" y="630"/>
                  </a:lnTo>
                  <a:lnTo>
                    <a:pt x="1391" y="630"/>
                  </a:lnTo>
                  <a:lnTo>
                    <a:pt x="1391" y="630"/>
                  </a:lnTo>
                  <a:lnTo>
                    <a:pt x="1391" y="630"/>
                  </a:lnTo>
                  <a:lnTo>
                    <a:pt x="1394" y="627"/>
                  </a:lnTo>
                  <a:lnTo>
                    <a:pt x="1394" y="625"/>
                  </a:lnTo>
                  <a:lnTo>
                    <a:pt x="1396" y="625"/>
                  </a:lnTo>
                  <a:lnTo>
                    <a:pt x="1394" y="625"/>
                  </a:lnTo>
                  <a:lnTo>
                    <a:pt x="1394" y="625"/>
                  </a:lnTo>
                  <a:lnTo>
                    <a:pt x="1394" y="627"/>
                  </a:lnTo>
                  <a:lnTo>
                    <a:pt x="1394" y="627"/>
                  </a:lnTo>
                  <a:lnTo>
                    <a:pt x="1394" y="627"/>
                  </a:lnTo>
                  <a:lnTo>
                    <a:pt x="1396" y="627"/>
                  </a:lnTo>
                  <a:lnTo>
                    <a:pt x="1396" y="627"/>
                  </a:lnTo>
                  <a:lnTo>
                    <a:pt x="1396" y="627"/>
                  </a:lnTo>
                  <a:lnTo>
                    <a:pt x="1396" y="627"/>
                  </a:lnTo>
                  <a:lnTo>
                    <a:pt x="1396" y="627"/>
                  </a:lnTo>
                  <a:lnTo>
                    <a:pt x="1396" y="625"/>
                  </a:lnTo>
                  <a:lnTo>
                    <a:pt x="1398" y="625"/>
                  </a:lnTo>
                  <a:lnTo>
                    <a:pt x="1398" y="625"/>
                  </a:lnTo>
                  <a:lnTo>
                    <a:pt x="1398" y="625"/>
                  </a:lnTo>
                  <a:lnTo>
                    <a:pt x="1398" y="627"/>
                  </a:lnTo>
                  <a:lnTo>
                    <a:pt x="1398" y="627"/>
                  </a:lnTo>
                  <a:lnTo>
                    <a:pt x="1398" y="627"/>
                  </a:lnTo>
                  <a:lnTo>
                    <a:pt x="1401" y="625"/>
                  </a:lnTo>
                  <a:lnTo>
                    <a:pt x="1401" y="625"/>
                  </a:lnTo>
                  <a:lnTo>
                    <a:pt x="1401" y="622"/>
                  </a:lnTo>
                  <a:lnTo>
                    <a:pt x="1401" y="622"/>
                  </a:lnTo>
                  <a:lnTo>
                    <a:pt x="1401" y="622"/>
                  </a:lnTo>
                  <a:lnTo>
                    <a:pt x="1401" y="622"/>
                  </a:lnTo>
                  <a:lnTo>
                    <a:pt x="1401" y="622"/>
                  </a:lnTo>
                  <a:lnTo>
                    <a:pt x="1403" y="622"/>
                  </a:lnTo>
                  <a:lnTo>
                    <a:pt x="1403" y="622"/>
                  </a:lnTo>
                  <a:lnTo>
                    <a:pt x="1403" y="625"/>
                  </a:lnTo>
                  <a:lnTo>
                    <a:pt x="1403" y="625"/>
                  </a:lnTo>
                  <a:lnTo>
                    <a:pt x="1403" y="625"/>
                  </a:lnTo>
                  <a:lnTo>
                    <a:pt x="1403" y="625"/>
                  </a:lnTo>
                  <a:lnTo>
                    <a:pt x="1401" y="625"/>
                  </a:lnTo>
                  <a:lnTo>
                    <a:pt x="1401" y="625"/>
                  </a:lnTo>
                  <a:lnTo>
                    <a:pt x="1401" y="627"/>
                  </a:lnTo>
                  <a:lnTo>
                    <a:pt x="1401" y="627"/>
                  </a:lnTo>
                  <a:lnTo>
                    <a:pt x="1401" y="627"/>
                  </a:lnTo>
                  <a:lnTo>
                    <a:pt x="1401" y="627"/>
                  </a:lnTo>
                  <a:lnTo>
                    <a:pt x="1398" y="632"/>
                  </a:lnTo>
                  <a:lnTo>
                    <a:pt x="1396" y="632"/>
                  </a:lnTo>
                  <a:lnTo>
                    <a:pt x="1396" y="632"/>
                  </a:lnTo>
                  <a:lnTo>
                    <a:pt x="1396" y="632"/>
                  </a:lnTo>
                  <a:lnTo>
                    <a:pt x="1396" y="632"/>
                  </a:lnTo>
                  <a:lnTo>
                    <a:pt x="1396" y="632"/>
                  </a:lnTo>
                  <a:lnTo>
                    <a:pt x="1396" y="632"/>
                  </a:lnTo>
                  <a:lnTo>
                    <a:pt x="1396" y="632"/>
                  </a:lnTo>
                  <a:lnTo>
                    <a:pt x="1396" y="632"/>
                  </a:lnTo>
                  <a:lnTo>
                    <a:pt x="1398" y="634"/>
                  </a:lnTo>
                  <a:lnTo>
                    <a:pt x="1398" y="632"/>
                  </a:lnTo>
                  <a:lnTo>
                    <a:pt x="1403" y="630"/>
                  </a:lnTo>
                  <a:lnTo>
                    <a:pt x="1403" y="630"/>
                  </a:lnTo>
                  <a:lnTo>
                    <a:pt x="1403" y="630"/>
                  </a:lnTo>
                  <a:lnTo>
                    <a:pt x="1405" y="630"/>
                  </a:lnTo>
                  <a:lnTo>
                    <a:pt x="1405" y="627"/>
                  </a:lnTo>
                  <a:lnTo>
                    <a:pt x="1405" y="627"/>
                  </a:lnTo>
                  <a:lnTo>
                    <a:pt x="1405" y="630"/>
                  </a:lnTo>
                  <a:lnTo>
                    <a:pt x="1405" y="630"/>
                  </a:lnTo>
                  <a:lnTo>
                    <a:pt x="1405" y="630"/>
                  </a:lnTo>
                  <a:lnTo>
                    <a:pt x="1405" y="632"/>
                  </a:lnTo>
                  <a:lnTo>
                    <a:pt x="1403" y="632"/>
                  </a:lnTo>
                  <a:lnTo>
                    <a:pt x="1403" y="632"/>
                  </a:lnTo>
                  <a:lnTo>
                    <a:pt x="1405" y="632"/>
                  </a:lnTo>
                  <a:lnTo>
                    <a:pt x="1405" y="632"/>
                  </a:lnTo>
                  <a:lnTo>
                    <a:pt x="1408" y="630"/>
                  </a:lnTo>
                  <a:lnTo>
                    <a:pt x="1408" y="630"/>
                  </a:lnTo>
                  <a:lnTo>
                    <a:pt x="1408" y="627"/>
                  </a:lnTo>
                  <a:lnTo>
                    <a:pt x="1408" y="627"/>
                  </a:lnTo>
                  <a:lnTo>
                    <a:pt x="1408" y="630"/>
                  </a:lnTo>
                  <a:lnTo>
                    <a:pt x="1408" y="630"/>
                  </a:lnTo>
                  <a:lnTo>
                    <a:pt x="1408" y="630"/>
                  </a:lnTo>
                  <a:lnTo>
                    <a:pt x="1408" y="630"/>
                  </a:lnTo>
                  <a:lnTo>
                    <a:pt x="1410" y="630"/>
                  </a:lnTo>
                  <a:lnTo>
                    <a:pt x="1410" y="630"/>
                  </a:lnTo>
                  <a:lnTo>
                    <a:pt x="1410" y="632"/>
                  </a:lnTo>
                  <a:lnTo>
                    <a:pt x="1408" y="632"/>
                  </a:lnTo>
                  <a:lnTo>
                    <a:pt x="1408" y="632"/>
                  </a:lnTo>
                  <a:lnTo>
                    <a:pt x="1408" y="632"/>
                  </a:lnTo>
                  <a:lnTo>
                    <a:pt x="1413" y="630"/>
                  </a:lnTo>
                  <a:lnTo>
                    <a:pt x="1415" y="630"/>
                  </a:lnTo>
                  <a:lnTo>
                    <a:pt x="1415" y="630"/>
                  </a:lnTo>
                  <a:lnTo>
                    <a:pt x="1415" y="630"/>
                  </a:lnTo>
                  <a:lnTo>
                    <a:pt x="1415" y="630"/>
                  </a:lnTo>
                  <a:lnTo>
                    <a:pt x="1415" y="630"/>
                  </a:lnTo>
                  <a:lnTo>
                    <a:pt x="1415" y="632"/>
                  </a:lnTo>
                  <a:lnTo>
                    <a:pt x="1415" y="632"/>
                  </a:lnTo>
                  <a:lnTo>
                    <a:pt x="1413" y="632"/>
                  </a:lnTo>
                  <a:lnTo>
                    <a:pt x="1413" y="637"/>
                  </a:lnTo>
                  <a:lnTo>
                    <a:pt x="1410" y="639"/>
                  </a:lnTo>
                  <a:lnTo>
                    <a:pt x="1410" y="641"/>
                  </a:lnTo>
                  <a:lnTo>
                    <a:pt x="1408" y="641"/>
                  </a:lnTo>
                  <a:lnTo>
                    <a:pt x="1408" y="641"/>
                  </a:lnTo>
                  <a:lnTo>
                    <a:pt x="1408" y="641"/>
                  </a:lnTo>
                  <a:lnTo>
                    <a:pt x="1410" y="641"/>
                  </a:lnTo>
                  <a:lnTo>
                    <a:pt x="1413" y="641"/>
                  </a:lnTo>
                  <a:lnTo>
                    <a:pt x="1415" y="641"/>
                  </a:lnTo>
                  <a:lnTo>
                    <a:pt x="1417" y="641"/>
                  </a:lnTo>
                  <a:lnTo>
                    <a:pt x="1417" y="641"/>
                  </a:lnTo>
                  <a:lnTo>
                    <a:pt x="1420" y="641"/>
                  </a:lnTo>
                  <a:lnTo>
                    <a:pt x="1420" y="641"/>
                  </a:lnTo>
                  <a:lnTo>
                    <a:pt x="1420" y="644"/>
                  </a:lnTo>
                  <a:lnTo>
                    <a:pt x="1420" y="644"/>
                  </a:lnTo>
                  <a:lnTo>
                    <a:pt x="1422" y="644"/>
                  </a:lnTo>
                  <a:lnTo>
                    <a:pt x="1422" y="644"/>
                  </a:lnTo>
                  <a:lnTo>
                    <a:pt x="1422" y="646"/>
                  </a:lnTo>
                  <a:lnTo>
                    <a:pt x="1422" y="646"/>
                  </a:lnTo>
                  <a:lnTo>
                    <a:pt x="1424" y="646"/>
                  </a:lnTo>
                  <a:lnTo>
                    <a:pt x="1424" y="646"/>
                  </a:lnTo>
                  <a:lnTo>
                    <a:pt x="1424" y="646"/>
                  </a:lnTo>
                  <a:lnTo>
                    <a:pt x="1427" y="646"/>
                  </a:lnTo>
                  <a:lnTo>
                    <a:pt x="1427" y="646"/>
                  </a:lnTo>
                  <a:lnTo>
                    <a:pt x="1429" y="646"/>
                  </a:lnTo>
                  <a:lnTo>
                    <a:pt x="1431" y="641"/>
                  </a:lnTo>
                  <a:lnTo>
                    <a:pt x="1431" y="641"/>
                  </a:lnTo>
                  <a:lnTo>
                    <a:pt x="1431" y="641"/>
                  </a:lnTo>
                  <a:lnTo>
                    <a:pt x="1431" y="639"/>
                  </a:lnTo>
                  <a:lnTo>
                    <a:pt x="1434" y="637"/>
                  </a:lnTo>
                  <a:lnTo>
                    <a:pt x="1434" y="634"/>
                  </a:lnTo>
                  <a:lnTo>
                    <a:pt x="1434" y="634"/>
                  </a:lnTo>
                  <a:lnTo>
                    <a:pt x="1434" y="634"/>
                  </a:lnTo>
                  <a:lnTo>
                    <a:pt x="1436" y="632"/>
                  </a:lnTo>
                  <a:lnTo>
                    <a:pt x="1436" y="632"/>
                  </a:lnTo>
                  <a:lnTo>
                    <a:pt x="1436" y="632"/>
                  </a:lnTo>
                  <a:lnTo>
                    <a:pt x="1436" y="630"/>
                  </a:lnTo>
                  <a:lnTo>
                    <a:pt x="1439" y="630"/>
                  </a:lnTo>
                  <a:lnTo>
                    <a:pt x="1439" y="627"/>
                  </a:lnTo>
                  <a:lnTo>
                    <a:pt x="1439" y="627"/>
                  </a:lnTo>
                  <a:lnTo>
                    <a:pt x="1439" y="625"/>
                  </a:lnTo>
                  <a:lnTo>
                    <a:pt x="1441" y="625"/>
                  </a:lnTo>
                  <a:lnTo>
                    <a:pt x="1441" y="625"/>
                  </a:lnTo>
                  <a:lnTo>
                    <a:pt x="1441" y="622"/>
                  </a:lnTo>
                  <a:lnTo>
                    <a:pt x="1443" y="622"/>
                  </a:lnTo>
                  <a:lnTo>
                    <a:pt x="1443" y="622"/>
                  </a:lnTo>
                  <a:lnTo>
                    <a:pt x="1443" y="622"/>
                  </a:lnTo>
                  <a:lnTo>
                    <a:pt x="1443" y="622"/>
                  </a:lnTo>
                  <a:lnTo>
                    <a:pt x="1443" y="625"/>
                  </a:lnTo>
                  <a:lnTo>
                    <a:pt x="1443" y="625"/>
                  </a:lnTo>
                  <a:lnTo>
                    <a:pt x="1443" y="625"/>
                  </a:lnTo>
                  <a:lnTo>
                    <a:pt x="1443" y="625"/>
                  </a:lnTo>
                  <a:lnTo>
                    <a:pt x="1443" y="625"/>
                  </a:lnTo>
                  <a:lnTo>
                    <a:pt x="1441" y="625"/>
                  </a:lnTo>
                  <a:lnTo>
                    <a:pt x="1441" y="625"/>
                  </a:lnTo>
                  <a:lnTo>
                    <a:pt x="1441" y="625"/>
                  </a:lnTo>
                  <a:lnTo>
                    <a:pt x="1441" y="627"/>
                  </a:lnTo>
                  <a:lnTo>
                    <a:pt x="1441" y="627"/>
                  </a:lnTo>
                  <a:lnTo>
                    <a:pt x="1441" y="627"/>
                  </a:lnTo>
                  <a:lnTo>
                    <a:pt x="1441" y="627"/>
                  </a:lnTo>
                  <a:lnTo>
                    <a:pt x="1441" y="627"/>
                  </a:lnTo>
                  <a:lnTo>
                    <a:pt x="1439" y="630"/>
                  </a:lnTo>
                  <a:lnTo>
                    <a:pt x="1439" y="630"/>
                  </a:lnTo>
                  <a:lnTo>
                    <a:pt x="1439" y="630"/>
                  </a:lnTo>
                  <a:lnTo>
                    <a:pt x="1439" y="632"/>
                  </a:lnTo>
                  <a:lnTo>
                    <a:pt x="1439" y="632"/>
                  </a:lnTo>
                  <a:lnTo>
                    <a:pt x="1439" y="632"/>
                  </a:lnTo>
                  <a:lnTo>
                    <a:pt x="1439" y="634"/>
                  </a:lnTo>
                  <a:lnTo>
                    <a:pt x="1439" y="634"/>
                  </a:lnTo>
                  <a:lnTo>
                    <a:pt x="1439" y="634"/>
                  </a:lnTo>
                  <a:lnTo>
                    <a:pt x="1439" y="634"/>
                  </a:lnTo>
                  <a:lnTo>
                    <a:pt x="1439" y="634"/>
                  </a:lnTo>
                  <a:lnTo>
                    <a:pt x="1439" y="634"/>
                  </a:lnTo>
                  <a:lnTo>
                    <a:pt x="1439" y="634"/>
                  </a:lnTo>
                  <a:lnTo>
                    <a:pt x="1439" y="637"/>
                  </a:lnTo>
                  <a:lnTo>
                    <a:pt x="1439" y="637"/>
                  </a:lnTo>
                  <a:lnTo>
                    <a:pt x="1439" y="637"/>
                  </a:lnTo>
                  <a:lnTo>
                    <a:pt x="1439" y="637"/>
                  </a:lnTo>
                  <a:lnTo>
                    <a:pt x="1439" y="639"/>
                  </a:lnTo>
                  <a:lnTo>
                    <a:pt x="1439" y="639"/>
                  </a:lnTo>
                  <a:lnTo>
                    <a:pt x="1439" y="637"/>
                  </a:lnTo>
                  <a:lnTo>
                    <a:pt x="1441" y="637"/>
                  </a:lnTo>
                  <a:lnTo>
                    <a:pt x="1441" y="637"/>
                  </a:lnTo>
                  <a:lnTo>
                    <a:pt x="1441" y="637"/>
                  </a:lnTo>
                  <a:lnTo>
                    <a:pt x="1441" y="639"/>
                  </a:lnTo>
                  <a:lnTo>
                    <a:pt x="1439" y="639"/>
                  </a:lnTo>
                  <a:lnTo>
                    <a:pt x="1439" y="641"/>
                  </a:lnTo>
                  <a:lnTo>
                    <a:pt x="1441" y="641"/>
                  </a:lnTo>
                  <a:lnTo>
                    <a:pt x="1441" y="641"/>
                  </a:lnTo>
                  <a:lnTo>
                    <a:pt x="1439" y="641"/>
                  </a:lnTo>
                  <a:lnTo>
                    <a:pt x="1439" y="641"/>
                  </a:lnTo>
                  <a:lnTo>
                    <a:pt x="1439" y="641"/>
                  </a:lnTo>
                  <a:lnTo>
                    <a:pt x="1439" y="644"/>
                  </a:lnTo>
                  <a:lnTo>
                    <a:pt x="1439" y="644"/>
                  </a:lnTo>
                  <a:lnTo>
                    <a:pt x="1439" y="644"/>
                  </a:lnTo>
                  <a:lnTo>
                    <a:pt x="1439" y="644"/>
                  </a:lnTo>
                  <a:lnTo>
                    <a:pt x="1439" y="644"/>
                  </a:lnTo>
                  <a:lnTo>
                    <a:pt x="1439" y="644"/>
                  </a:lnTo>
                  <a:lnTo>
                    <a:pt x="1439" y="646"/>
                  </a:lnTo>
                  <a:lnTo>
                    <a:pt x="1439" y="646"/>
                  </a:lnTo>
                  <a:lnTo>
                    <a:pt x="1439" y="646"/>
                  </a:lnTo>
                  <a:lnTo>
                    <a:pt x="1439" y="648"/>
                  </a:lnTo>
                  <a:lnTo>
                    <a:pt x="1439" y="648"/>
                  </a:lnTo>
                  <a:lnTo>
                    <a:pt x="1439" y="648"/>
                  </a:lnTo>
                  <a:lnTo>
                    <a:pt x="1439" y="648"/>
                  </a:lnTo>
                  <a:lnTo>
                    <a:pt x="1439" y="648"/>
                  </a:lnTo>
                  <a:lnTo>
                    <a:pt x="1439" y="648"/>
                  </a:lnTo>
                  <a:lnTo>
                    <a:pt x="1441" y="648"/>
                  </a:lnTo>
                  <a:lnTo>
                    <a:pt x="1441" y="648"/>
                  </a:lnTo>
                  <a:lnTo>
                    <a:pt x="1441" y="648"/>
                  </a:lnTo>
                  <a:lnTo>
                    <a:pt x="1441" y="648"/>
                  </a:lnTo>
                  <a:lnTo>
                    <a:pt x="1441" y="648"/>
                  </a:lnTo>
                  <a:lnTo>
                    <a:pt x="1441" y="648"/>
                  </a:lnTo>
                  <a:lnTo>
                    <a:pt x="1441" y="648"/>
                  </a:lnTo>
                  <a:lnTo>
                    <a:pt x="1441" y="648"/>
                  </a:lnTo>
                  <a:lnTo>
                    <a:pt x="1443" y="648"/>
                  </a:lnTo>
                  <a:lnTo>
                    <a:pt x="1443" y="648"/>
                  </a:lnTo>
                  <a:lnTo>
                    <a:pt x="1443" y="648"/>
                  </a:lnTo>
                  <a:lnTo>
                    <a:pt x="1443" y="648"/>
                  </a:lnTo>
                  <a:lnTo>
                    <a:pt x="1443" y="648"/>
                  </a:lnTo>
                  <a:lnTo>
                    <a:pt x="1446" y="648"/>
                  </a:lnTo>
                  <a:lnTo>
                    <a:pt x="1446" y="651"/>
                  </a:lnTo>
                  <a:lnTo>
                    <a:pt x="1448" y="651"/>
                  </a:lnTo>
                  <a:lnTo>
                    <a:pt x="1448" y="653"/>
                  </a:lnTo>
                  <a:lnTo>
                    <a:pt x="1448" y="651"/>
                  </a:lnTo>
                  <a:lnTo>
                    <a:pt x="1446" y="651"/>
                  </a:lnTo>
                  <a:lnTo>
                    <a:pt x="1446" y="651"/>
                  </a:lnTo>
                  <a:lnTo>
                    <a:pt x="1446" y="651"/>
                  </a:lnTo>
                  <a:lnTo>
                    <a:pt x="1446" y="653"/>
                  </a:lnTo>
                  <a:lnTo>
                    <a:pt x="1448" y="653"/>
                  </a:lnTo>
                  <a:lnTo>
                    <a:pt x="1450" y="653"/>
                  </a:lnTo>
                  <a:lnTo>
                    <a:pt x="1450" y="653"/>
                  </a:lnTo>
                  <a:lnTo>
                    <a:pt x="1450" y="653"/>
                  </a:lnTo>
                  <a:lnTo>
                    <a:pt x="1453" y="651"/>
                  </a:lnTo>
                  <a:lnTo>
                    <a:pt x="1453" y="653"/>
                  </a:lnTo>
                  <a:lnTo>
                    <a:pt x="1453" y="653"/>
                  </a:lnTo>
                  <a:lnTo>
                    <a:pt x="1453" y="653"/>
                  </a:lnTo>
                  <a:lnTo>
                    <a:pt x="1453" y="653"/>
                  </a:lnTo>
                  <a:lnTo>
                    <a:pt x="1453" y="653"/>
                  </a:lnTo>
                  <a:lnTo>
                    <a:pt x="1455" y="653"/>
                  </a:lnTo>
                  <a:lnTo>
                    <a:pt x="1455" y="653"/>
                  </a:lnTo>
                  <a:lnTo>
                    <a:pt x="1455" y="651"/>
                  </a:lnTo>
                  <a:lnTo>
                    <a:pt x="1460" y="653"/>
                  </a:lnTo>
                  <a:lnTo>
                    <a:pt x="1460" y="651"/>
                  </a:lnTo>
                  <a:lnTo>
                    <a:pt x="1460" y="651"/>
                  </a:lnTo>
                  <a:lnTo>
                    <a:pt x="1460" y="651"/>
                  </a:lnTo>
                  <a:lnTo>
                    <a:pt x="1460" y="651"/>
                  </a:lnTo>
                  <a:lnTo>
                    <a:pt x="1460" y="651"/>
                  </a:lnTo>
                  <a:lnTo>
                    <a:pt x="1460" y="653"/>
                  </a:lnTo>
                  <a:lnTo>
                    <a:pt x="1460" y="653"/>
                  </a:lnTo>
                  <a:lnTo>
                    <a:pt x="1460" y="653"/>
                  </a:lnTo>
                  <a:lnTo>
                    <a:pt x="1460" y="653"/>
                  </a:lnTo>
                  <a:lnTo>
                    <a:pt x="1460" y="653"/>
                  </a:lnTo>
                  <a:lnTo>
                    <a:pt x="1460" y="656"/>
                  </a:lnTo>
                  <a:lnTo>
                    <a:pt x="1460" y="656"/>
                  </a:lnTo>
                  <a:lnTo>
                    <a:pt x="1460" y="656"/>
                  </a:lnTo>
                  <a:lnTo>
                    <a:pt x="1467" y="658"/>
                  </a:lnTo>
                  <a:lnTo>
                    <a:pt x="1467" y="658"/>
                  </a:lnTo>
                  <a:lnTo>
                    <a:pt x="1467" y="660"/>
                  </a:lnTo>
                  <a:lnTo>
                    <a:pt x="1467" y="660"/>
                  </a:lnTo>
                  <a:lnTo>
                    <a:pt x="1465" y="660"/>
                  </a:lnTo>
                  <a:lnTo>
                    <a:pt x="1460" y="663"/>
                  </a:lnTo>
                  <a:lnTo>
                    <a:pt x="1465" y="660"/>
                  </a:lnTo>
                  <a:lnTo>
                    <a:pt x="1467" y="660"/>
                  </a:lnTo>
                  <a:lnTo>
                    <a:pt x="1472" y="663"/>
                  </a:lnTo>
                  <a:lnTo>
                    <a:pt x="1472" y="663"/>
                  </a:lnTo>
                  <a:lnTo>
                    <a:pt x="1476" y="660"/>
                  </a:lnTo>
                  <a:lnTo>
                    <a:pt x="1479" y="658"/>
                  </a:lnTo>
                  <a:lnTo>
                    <a:pt x="1483" y="656"/>
                  </a:lnTo>
                  <a:lnTo>
                    <a:pt x="1491" y="656"/>
                  </a:lnTo>
                  <a:lnTo>
                    <a:pt x="1498" y="651"/>
                  </a:lnTo>
                  <a:lnTo>
                    <a:pt x="1502" y="651"/>
                  </a:lnTo>
                  <a:lnTo>
                    <a:pt x="1507" y="651"/>
                  </a:lnTo>
                  <a:lnTo>
                    <a:pt x="1512" y="651"/>
                  </a:lnTo>
                  <a:lnTo>
                    <a:pt x="1517" y="651"/>
                  </a:lnTo>
                  <a:lnTo>
                    <a:pt x="1521" y="651"/>
                  </a:lnTo>
                  <a:lnTo>
                    <a:pt x="1524" y="651"/>
                  </a:lnTo>
                  <a:lnTo>
                    <a:pt x="1528" y="651"/>
                  </a:lnTo>
                  <a:lnTo>
                    <a:pt x="1531" y="651"/>
                  </a:lnTo>
                  <a:lnTo>
                    <a:pt x="1536" y="653"/>
                  </a:lnTo>
                  <a:lnTo>
                    <a:pt x="1538" y="653"/>
                  </a:lnTo>
                  <a:lnTo>
                    <a:pt x="1538" y="653"/>
                  </a:lnTo>
                  <a:lnTo>
                    <a:pt x="1543" y="648"/>
                  </a:lnTo>
                  <a:lnTo>
                    <a:pt x="1545" y="648"/>
                  </a:lnTo>
                  <a:lnTo>
                    <a:pt x="1545" y="648"/>
                  </a:lnTo>
                  <a:lnTo>
                    <a:pt x="1545" y="646"/>
                  </a:lnTo>
                  <a:lnTo>
                    <a:pt x="1545" y="646"/>
                  </a:lnTo>
                  <a:lnTo>
                    <a:pt x="1543" y="646"/>
                  </a:lnTo>
                  <a:lnTo>
                    <a:pt x="1543" y="646"/>
                  </a:lnTo>
                  <a:lnTo>
                    <a:pt x="1543" y="646"/>
                  </a:lnTo>
                  <a:lnTo>
                    <a:pt x="1543" y="644"/>
                  </a:lnTo>
                  <a:lnTo>
                    <a:pt x="1540" y="644"/>
                  </a:lnTo>
                  <a:lnTo>
                    <a:pt x="1540" y="641"/>
                  </a:lnTo>
                  <a:lnTo>
                    <a:pt x="1543" y="641"/>
                  </a:lnTo>
                  <a:lnTo>
                    <a:pt x="1545" y="641"/>
                  </a:lnTo>
                  <a:lnTo>
                    <a:pt x="1545" y="641"/>
                  </a:lnTo>
                  <a:lnTo>
                    <a:pt x="1545" y="644"/>
                  </a:lnTo>
                  <a:lnTo>
                    <a:pt x="1547" y="644"/>
                  </a:lnTo>
                  <a:lnTo>
                    <a:pt x="1547" y="644"/>
                  </a:lnTo>
                  <a:lnTo>
                    <a:pt x="1547" y="644"/>
                  </a:lnTo>
                  <a:lnTo>
                    <a:pt x="1547" y="644"/>
                  </a:lnTo>
                  <a:lnTo>
                    <a:pt x="1547" y="646"/>
                  </a:lnTo>
                  <a:lnTo>
                    <a:pt x="1547" y="646"/>
                  </a:lnTo>
                  <a:lnTo>
                    <a:pt x="1547" y="646"/>
                  </a:lnTo>
                  <a:lnTo>
                    <a:pt x="1550" y="648"/>
                  </a:lnTo>
                  <a:lnTo>
                    <a:pt x="1550" y="648"/>
                  </a:lnTo>
                  <a:lnTo>
                    <a:pt x="1550" y="651"/>
                  </a:lnTo>
                  <a:lnTo>
                    <a:pt x="1550" y="651"/>
                  </a:lnTo>
                  <a:lnTo>
                    <a:pt x="1550" y="651"/>
                  </a:lnTo>
                  <a:lnTo>
                    <a:pt x="1550" y="653"/>
                  </a:lnTo>
                  <a:lnTo>
                    <a:pt x="1547" y="653"/>
                  </a:lnTo>
                  <a:lnTo>
                    <a:pt x="1547" y="653"/>
                  </a:lnTo>
                  <a:lnTo>
                    <a:pt x="1547" y="653"/>
                  </a:lnTo>
                  <a:lnTo>
                    <a:pt x="1547" y="653"/>
                  </a:lnTo>
                  <a:lnTo>
                    <a:pt x="1545" y="656"/>
                  </a:lnTo>
                  <a:lnTo>
                    <a:pt x="1545" y="656"/>
                  </a:lnTo>
                  <a:lnTo>
                    <a:pt x="1545" y="656"/>
                  </a:lnTo>
                  <a:lnTo>
                    <a:pt x="1545" y="656"/>
                  </a:lnTo>
                  <a:lnTo>
                    <a:pt x="1545" y="653"/>
                  </a:lnTo>
                  <a:lnTo>
                    <a:pt x="1545" y="653"/>
                  </a:lnTo>
                  <a:lnTo>
                    <a:pt x="1545" y="653"/>
                  </a:lnTo>
                  <a:lnTo>
                    <a:pt x="1545" y="656"/>
                  </a:lnTo>
                  <a:lnTo>
                    <a:pt x="1545" y="656"/>
                  </a:lnTo>
                  <a:lnTo>
                    <a:pt x="1545" y="656"/>
                  </a:lnTo>
                  <a:lnTo>
                    <a:pt x="1545" y="658"/>
                  </a:lnTo>
                  <a:lnTo>
                    <a:pt x="1547" y="658"/>
                  </a:lnTo>
                  <a:lnTo>
                    <a:pt x="1550" y="658"/>
                  </a:lnTo>
                  <a:lnTo>
                    <a:pt x="1554" y="658"/>
                  </a:lnTo>
                  <a:lnTo>
                    <a:pt x="1559" y="660"/>
                  </a:lnTo>
                  <a:lnTo>
                    <a:pt x="1564" y="660"/>
                  </a:lnTo>
                  <a:lnTo>
                    <a:pt x="1566" y="663"/>
                  </a:lnTo>
                  <a:lnTo>
                    <a:pt x="1569" y="663"/>
                  </a:lnTo>
                  <a:lnTo>
                    <a:pt x="1571" y="663"/>
                  </a:lnTo>
                  <a:lnTo>
                    <a:pt x="1576" y="660"/>
                  </a:lnTo>
                  <a:lnTo>
                    <a:pt x="1580" y="660"/>
                  </a:lnTo>
                  <a:lnTo>
                    <a:pt x="1583" y="660"/>
                  </a:lnTo>
                  <a:lnTo>
                    <a:pt x="1585" y="658"/>
                  </a:lnTo>
                  <a:lnTo>
                    <a:pt x="1588" y="656"/>
                  </a:lnTo>
                  <a:lnTo>
                    <a:pt x="1590" y="653"/>
                  </a:lnTo>
                  <a:lnTo>
                    <a:pt x="1592" y="651"/>
                  </a:lnTo>
                  <a:lnTo>
                    <a:pt x="1595" y="648"/>
                  </a:lnTo>
                  <a:lnTo>
                    <a:pt x="1595" y="646"/>
                  </a:lnTo>
                  <a:lnTo>
                    <a:pt x="1595" y="644"/>
                  </a:lnTo>
                  <a:lnTo>
                    <a:pt x="1597" y="641"/>
                  </a:lnTo>
                  <a:lnTo>
                    <a:pt x="1597" y="641"/>
                  </a:lnTo>
                  <a:lnTo>
                    <a:pt x="1599" y="641"/>
                  </a:lnTo>
                  <a:lnTo>
                    <a:pt x="1599" y="641"/>
                  </a:lnTo>
                  <a:lnTo>
                    <a:pt x="1599" y="641"/>
                  </a:lnTo>
                  <a:lnTo>
                    <a:pt x="1597" y="639"/>
                  </a:lnTo>
                  <a:lnTo>
                    <a:pt x="1599" y="637"/>
                  </a:lnTo>
                  <a:lnTo>
                    <a:pt x="1599" y="637"/>
                  </a:lnTo>
                  <a:lnTo>
                    <a:pt x="1599" y="634"/>
                  </a:lnTo>
                  <a:lnTo>
                    <a:pt x="1599" y="634"/>
                  </a:lnTo>
                  <a:lnTo>
                    <a:pt x="1599" y="634"/>
                  </a:lnTo>
                  <a:lnTo>
                    <a:pt x="1602" y="637"/>
                  </a:lnTo>
                  <a:lnTo>
                    <a:pt x="1602" y="637"/>
                  </a:lnTo>
                  <a:lnTo>
                    <a:pt x="1604" y="637"/>
                  </a:lnTo>
                  <a:lnTo>
                    <a:pt x="1604" y="637"/>
                  </a:lnTo>
                  <a:lnTo>
                    <a:pt x="1604" y="639"/>
                  </a:lnTo>
                  <a:lnTo>
                    <a:pt x="1604" y="639"/>
                  </a:lnTo>
                  <a:lnTo>
                    <a:pt x="1606" y="639"/>
                  </a:lnTo>
                  <a:lnTo>
                    <a:pt x="1606" y="639"/>
                  </a:lnTo>
                  <a:lnTo>
                    <a:pt x="1609" y="644"/>
                  </a:lnTo>
                  <a:lnTo>
                    <a:pt x="1611" y="644"/>
                  </a:lnTo>
                  <a:lnTo>
                    <a:pt x="1616" y="644"/>
                  </a:lnTo>
                  <a:lnTo>
                    <a:pt x="1616" y="644"/>
                  </a:lnTo>
                  <a:lnTo>
                    <a:pt x="1618" y="644"/>
                  </a:lnTo>
                  <a:lnTo>
                    <a:pt x="1621" y="644"/>
                  </a:lnTo>
                  <a:lnTo>
                    <a:pt x="1621" y="644"/>
                  </a:lnTo>
                  <a:lnTo>
                    <a:pt x="1621" y="644"/>
                  </a:lnTo>
                  <a:lnTo>
                    <a:pt x="1621" y="646"/>
                  </a:lnTo>
                  <a:lnTo>
                    <a:pt x="1621" y="646"/>
                  </a:lnTo>
                  <a:lnTo>
                    <a:pt x="1618" y="644"/>
                  </a:lnTo>
                  <a:lnTo>
                    <a:pt x="1616" y="644"/>
                  </a:lnTo>
                  <a:lnTo>
                    <a:pt x="1616" y="644"/>
                  </a:lnTo>
                  <a:lnTo>
                    <a:pt x="1611" y="644"/>
                  </a:lnTo>
                  <a:lnTo>
                    <a:pt x="1609" y="646"/>
                  </a:lnTo>
                  <a:lnTo>
                    <a:pt x="1609" y="646"/>
                  </a:lnTo>
                  <a:lnTo>
                    <a:pt x="1609" y="646"/>
                  </a:lnTo>
                  <a:lnTo>
                    <a:pt x="1611" y="648"/>
                  </a:lnTo>
                  <a:lnTo>
                    <a:pt x="1611" y="648"/>
                  </a:lnTo>
                  <a:lnTo>
                    <a:pt x="1611" y="648"/>
                  </a:lnTo>
                  <a:lnTo>
                    <a:pt x="1609" y="651"/>
                  </a:lnTo>
                  <a:lnTo>
                    <a:pt x="1609" y="651"/>
                  </a:lnTo>
                  <a:lnTo>
                    <a:pt x="1611" y="651"/>
                  </a:lnTo>
                  <a:lnTo>
                    <a:pt x="1611" y="651"/>
                  </a:lnTo>
                  <a:lnTo>
                    <a:pt x="1611" y="651"/>
                  </a:lnTo>
                  <a:lnTo>
                    <a:pt x="1611" y="651"/>
                  </a:lnTo>
                  <a:lnTo>
                    <a:pt x="1611" y="653"/>
                  </a:lnTo>
                  <a:lnTo>
                    <a:pt x="1611" y="653"/>
                  </a:lnTo>
                  <a:lnTo>
                    <a:pt x="1611" y="656"/>
                  </a:lnTo>
                  <a:lnTo>
                    <a:pt x="1611" y="656"/>
                  </a:lnTo>
                  <a:lnTo>
                    <a:pt x="1614" y="658"/>
                  </a:lnTo>
                  <a:lnTo>
                    <a:pt x="1614" y="658"/>
                  </a:lnTo>
                  <a:lnTo>
                    <a:pt x="1614" y="660"/>
                  </a:lnTo>
                  <a:lnTo>
                    <a:pt x="1614" y="660"/>
                  </a:lnTo>
                  <a:lnTo>
                    <a:pt x="1614" y="660"/>
                  </a:lnTo>
                  <a:lnTo>
                    <a:pt x="1611" y="660"/>
                  </a:lnTo>
                  <a:lnTo>
                    <a:pt x="1611" y="660"/>
                  </a:lnTo>
                  <a:lnTo>
                    <a:pt x="1611" y="658"/>
                  </a:lnTo>
                  <a:lnTo>
                    <a:pt x="1611" y="658"/>
                  </a:lnTo>
                  <a:lnTo>
                    <a:pt x="1614" y="658"/>
                  </a:lnTo>
                  <a:lnTo>
                    <a:pt x="1611" y="658"/>
                  </a:lnTo>
                  <a:lnTo>
                    <a:pt x="1611" y="656"/>
                  </a:lnTo>
                  <a:lnTo>
                    <a:pt x="1611" y="653"/>
                  </a:lnTo>
                  <a:lnTo>
                    <a:pt x="1611" y="653"/>
                  </a:lnTo>
                  <a:lnTo>
                    <a:pt x="1609" y="653"/>
                  </a:lnTo>
                  <a:lnTo>
                    <a:pt x="1609" y="653"/>
                  </a:lnTo>
                  <a:lnTo>
                    <a:pt x="1609" y="653"/>
                  </a:lnTo>
                  <a:lnTo>
                    <a:pt x="1609" y="653"/>
                  </a:lnTo>
                  <a:lnTo>
                    <a:pt x="1609" y="651"/>
                  </a:lnTo>
                  <a:lnTo>
                    <a:pt x="1609" y="651"/>
                  </a:lnTo>
                  <a:lnTo>
                    <a:pt x="1609" y="648"/>
                  </a:lnTo>
                  <a:lnTo>
                    <a:pt x="1609" y="648"/>
                  </a:lnTo>
                  <a:lnTo>
                    <a:pt x="1609" y="646"/>
                  </a:lnTo>
                  <a:lnTo>
                    <a:pt x="1609" y="644"/>
                  </a:lnTo>
                  <a:lnTo>
                    <a:pt x="1606" y="641"/>
                  </a:lnTo>
                  <a:lnTo>
                    <a:pt x="1604" y="639"/>
                  </a:lnTo>
                  <a:lnTo>
                    <a:pt x="1602" y="639"/>
                  </a:lnTo>
                  <a:lnTo>
                    <a:pt x="1602" y="637"/>
                  </a:lnTo>
                  <a:lnTo>
                    <a:pt x="1602" y="639"/>
                  </a:lnTo>
                  <a:lnTo>
                    <a:pt x="1602" y="641"/>
                  </a:lnTo>
                  <a:lnTo>
                    <a:pt x="1599" y="641"/>
                  </a:lnTo>
                  <a:lnTo>
                    <a:pt x="1599" y="641"/>
                  </a:lnTo>
                  <a:lnTo>
                    <a:pt x="1599" y="641"/>
                  </a:lnTo>
                  <a:lnTo>
                    <a:pt x="1599" y="641"/>
                  </a:lnTo>
                  <a:lnTo>
                    <a:pt x="1599" y="644"/>
                  </a:lnTo>
                  <a:lnTo>
                    <a:pt x="1599" y="644"/>
                  </a:lnTo>
                  <a:lnTo>
                    <a:pt x="1599" y="644"/>
                  </a:lnTo>
                  <a:lnTo>
                    <a:pt x="1599" y="646"/>
                  </a:lnTo>
                  <a:lnTo>
                    <a:pt x="1599" y="648"/>
                  </a:lnTo>
                  <a:lnTo>
                    <a:pt x="1602" y="651"/>
                  </a:lnTo>
                  <a:lnTo>
                    <a:pt x="1602" y="651"/>
                  </a:lnTo>
                  <a:lnTo>
                    <a:pt x="1602" y="651"/>
                  </a:lnTo>
                  <a:lnTo>
                    <a:pt x="1602" y="653"/>
                  </a:lnTo>
                  <a:lnTo>
                    <a:pt x="1604" y="653"/>
                  </a:lnTo>
                  <a:lnTo>
                    <a:pt x="1604" y="656"/>
                  </a:lnTo>
                  <a:lnTo>
                    <a:pt x="1604" y="656"/>
                  </a:lnTo>
                  <a:lnTo>
                    <a:pt x="1604" y="660"/>
                  </a:lnTo>
                  <a:lnTo>
                    <a:pt x="1602" y="660"/>
                  </a:lnTo>
                  <a:lnTo>
                    <a:pt x="1604" y="660"/>
                  </a:lnTo>
                  <a:lnTo>
                    <a:pt x="1602" y="663"/>
                  </a:lnTo>
                  <a:lnTo>
                    <a:pt x="1602" y="663"/>
                  </a:lnTo>
                  <a:lnTo>
                    <a:pt x="1602" y="663"/>
                  </a:lnTo>
                  <a:lnTo>
                    <a:pt x="1602" y="663"/>
                  </a:lnTo>
                  <a:lnTo>
                    <a:pt x="1602" y="663"/>
                  </a:lnTo>
                  <a:lnTo>
                    <a:pt x="1602" y="663"/>
                  </a:lnTo>
                  <a:lnTo>
                    <a:pt x="1602" y="663"/>
                  </a:lnTo>
                  <a:lnTo>
                    <a:pt x="1599" y="663"/>
                  </a:lnTo>
                  <a:lnTo>
                    <a:pt x="1599" y="665"/>
                  </a:lnTo>
                  <a:lnTo>
                    <a:pt x="1599" y="665"/>
                  </a:lnTo>
                  <a:lnTo>
                    <a:pt x="1599" y="665"/>
                  </a:lnTo>
                  <a:lnTo>
                    <a:pt x="1599" y="665"/>
                  </a:lnTo>
                  <a:lnTo>
                    <a:pt x="1599" y="665"/>
                  </a:lnTo>
                  <a:lnTo>
                    <a:pt x="1599" y="665"/>
                  </a:lnTo>
                  <a:lnTo>
                    <a:pt x="1597" y="665"/>
                  </a:lnTo>
                  <a:lnTo>
                    <a:pt x="1597" y="667"/>
                  </a:lnTo>
                  <a:lnTo>
                    <a:pt x="1604" y="670"/>
                  </a:lnTo>
                  <a:lnTo>
                    <a:pt x="1606" y="670"/>
                  </a:lnTo>
                  <a:lnTo>
                    <a:pt x="1606" y="670"/>
                  </a:lnTo>
                  <a:lnTo>
                    <a:pt x="1609" y="672"/>
                  </a:lnTo>
                  <a:lnTo>
                    <a:pt x="1609" y="672"/>
                  </a:lnTo>
                  <a:lnTo>
                    <a:pt x="1611" y="672"/>
                  </a:lnTo>
                  <a:lnTo>
                    <a:pt x="1611" y="672"/>
                  </a:lnTo>
                  <a:lnTo>
                    <a:pt x="1611" y="672"/>
                  </a:lnTo>
                  <a:lnTo>
                    <a:pt x="1611" y="672"/>
                  </a:lnTo>
                  <a:lnTo>
                    <a:pt x="1614" y="672"/>
                  </a:lnTo>
                  <a:lnTo>
                    <a:pt x="1614" y="672"/>
                  </a:lnTo>
                  <a:lnTo>
                    <a:pt x="1614" y="672"/>
                  </a:lnTo>
                  <a:lnTo>
                    <a:pt x="1614" y="672"/>
                  </a:lnTo>
                  <a:lnTo>
                    <a:pt x="1611" y="672"/>
                  </a:lnTo>
                  <a:lnTo>
                    <a:pt x="1611" y="672"/>
                  </a:lnTo>
                  <a:lnTo>
                    <a:pt x="1609" y="672"/>
                  </a:lnTo>
                  <a:lnTo>
                    <a:pt x="1609" y="672"/>
                  </a:lnTo>
                  <a:lnTo>
                    <a:pt x="1611" y="672"/>
                  </a:lnTo>
                  <a:lnTo>
                    <a:pt x="1611" y="675"/>
                  </a:lnTo>
                  <a:lnTo>
                    <a:pt x="1614" y="675"/>
                  </a:lnTo>
                  <a:lnTo>
                    <a:pt x="1614" y="675"/>
                  </a:lnTo>
                  <a:lnTo>
                    <a:pt x="1614" y="675"/>
                  </a:lnTo>
                  <a:lnTo>
                    <a:pt x="1616" y="675"/>
                  </a:lnTo>
                  <a:lnTo>
                    <a:pt x="1616" y="675"/>
                  </a:lnTo>
                  <a:lnTo>
                    <a:pt x="1616" y="672"/>
                  </a:lnTo>
                  <a:lnTo>
                    <a:pt x="1616" y="672"/>
                  </a:lnTo>
                  <a:lnTo>
                    <a:pt x="1616" y="672"/>
                  </a:lnTo>
                  <a:lnTo>
                    <a:pt x="1616" y="672"/>
                  </a:lnTo>
                  <a:lnTo>
                    <a:pt x="1616" y="672"/>
                  </a:lnTo>
                  <a:lnTo>
                    <a:pt x="1616" y="672"/>
                  </a:lnTo>
                  <a:lnTo>
                    <a:pt x="1616" y="675"/>
                  </a:lnTo>
                  <a:lnTo>
                    <a:pt x="1616" y="675"/>
                  </a:lnTo>
                  <a:lnTo>
                    <a:pt x="1618" y="675"/>
                  </a:lnTo>
                  <a:lnTo>
                    <a:pt x="1618" y="675"/>
                  </a:lnTo>
                  <a:lnTo>
                    <a:pt x="1618" y="675"/>
                  </a:lnTo>
                  <a:lnTo>
                    <a:pt x="1618" y="675"/>
                  </a:lnTo>
                  <a:lnTo>
                    <a:pt x="1621" y="675"/>
                  </a:lnTo>
                  <a:lnTo>
                    <a:pt x="1621" y="675"/>
                  </a:lnTo>
                  <a:lnTo>
                    <a:pt x="1621" y="677"/>
                  </a:lnTo>
                  <a:lnTo>
                    <a:pt x="1618" y="675"/>
                  </a:lnTo>
                  <a:lnTo>
                    <a:pt x="1618" y="675"/>
                  </a:lnTo>
                  <a:lnTo>
                    <a:pt x="1625" y="677"/>
                  </a:lnTo>
                  <a:lnTo>
                    <a:pt x="1630" y="679"/>
                  </a:lnTo>
                  <a:lnTo>
                    <a:pt x="1632" y="679"/>
                  </a:lnTo>
                  <a:lnTo>
                    <a:pt x="1632" y="679"/>
                  </a:lnTo>
                  <a:lnTo>
                    <a:pt x="1635" y="679"/>
                  </a:lnTo>
                  <a:lnTo>
                    <a:pt x="1635" y="682"/>
                  </a:lnTo>
                  <a:lnTo>
                    <a:pt x="1637" y="682"/>
                  </a:lnTo>
                  <a:lnTo>
                    <a:pt x="1637" y="682"/>
                  </a:lnTo>
                  <a:lnTo>
                    <a:pt x="1637" y="682"/>
                  </a:lnTo>
                  <a:lnTo>
                    <a:pt x="1637" y="682"/>
                  </a:lnTo>
                  <a:lnTo>
                    <a:pt x="1637" y="682"/>
                  </a:lnTo>
                  <a:lnTo>
                    <a:pt x="1637" y="682"/>
                  </a:lnTo>
                  <a:lnTo>
                    <a:pt x="1640" y="679"/>
                  </a:lnTo>
                  <a:lnTo>
                    <a:pt x="1640" y="679"/>
                  </a:lnTo>
                  <a:lnTo>
                    <a:pt x="1640" y="679"/>
                  </a:lnTo>
                  <a:lnTo>
                    <a:pt x="1642" y="677"/>
                  </a:lnTo>
                  <a:lnTo>
                    <a:pt x="1642" y="679"/>
                  </a:lnTo>
                  <a:lnTo>
                    <a:pt x="1642" y="679"/>
                  </a:lnTo>
                  <a:lnTo>
                    <a:pt x="1642" y="679"/>
                  </a:lnTo>
                  <a:lnTo>
                    <a:pt x="1642" y="679"/>
                  </a:lnTo>
                  <a:lnTo>
                    <a:pt x="1642" y="682"/>
                  </a:lnTo>
                  <a:lnTo>
                    <a:pt x="1642" y="682"/>
                  </a:lnTo>
                  <a:lnTo>
                    <a:pt x="1642" y="682"/>
                  </a:lnTo>
                  <a:lnTo>
                    <a:pt x="1642" y="682"/>
                  </a:lnTo>
                  <a:lnTo>
                    <a:pt x="1642" y="682"/>
                  </a:lnTo>
                  <a:lnTo>
                    <a:pt x="1640" y="684"/>
                  </a:lnTo>
                  <a:lnTo>
                    <a:pt x="1640" y="684"/>
                  </a:lnTo>
                  <a:lnTo>
                    <a:pt x="1644" y="682"/>
                  </a:lnTo>
                  <a:lnTo>
                    <a:pt x="1647" y="682"/>
                  </a:lnTo>
                  <a:lnTo>
                    <a:pt x="1647" y="684"/>
                  </a:lnTo>
                  <a:lnTo>
                    <a:pt x="1647" y="684"/>
                  </a:lnTo>
                  <a:lnTo>
                    <a:pt x="1644" y="684"/>
                  </a:lnTo>
                  <a:lnTo>
                    <a:pt x="1647" y="684"/>
                  </a:lnTo>
                  <a:lnTo>
                    <a:pt x="1647" y="684"/>
                  </a:lnTo>
                  <a:lnTo>
                    <a:pt x="1649" y="684"/>
                  </a:lnTo>
                  <a:lnTo>
                    <a:pt x="1649" y="684"/>
                  </a:lnTo>
                  <a:lnTo>
                    <a:pt x="1651" y="684"/>
                  </a:lnTo>
                  <a:lnTo>
                    <a:pt x="1654" y="686"/>
                  </a:lnTo>
                  <a:lnTo>
                    <a:pt x="1661" y="691"/>
                  </a:lnTo>
                  <a:lnTo>
                    <a:pt x="1663" y="691"/>
                  </a:lnTo>
                  <a:lnTo>
                    <a:pt x="1663" y="693"/>
                  </a:lnTo>
                  <a:lnTo>
                    <a:pt x="1663" y="696"/>
                  </a:lnTo>
                  <a:lnTo>
                    <a:pt x="1663" y="696"/>
                  </a:lnTo>
                  <a:lnTo>
                    <a:pt x="1663" y="696"/>
                  </a:lnTo>
                  <a:lnTo>
                    <a:pt x="1663" y="698"/>
                  </a:lnTo>
                  <a:lnTo>
                    <a:pt x="1663" y="698"/>
                  </a:lnTo>
                  <a:lnTo>
                    <a:pt x="1666" y="698"/>
                  </a:lnTo>
                  <a:lnTo>
                    <a:pt x="1666" y="698"/>
                  </a:lnTo>
                  <a:lnTo>
                    <a:pt x="1666" y="698"/>
                  </a:lnTo>
                  <a:lnTo>
                    <a:pt x="1673" y="703"/>
                  </a:lnTo>
                  <a:lnTo>
                    <a:pt x="1673" y="703"/>
                  </a:lnTo>
                  <a:lnTo>
                    <a:pt x="1673" y="705"/>
                  </a:lnTo>
                  <a:lnTo>
                    <a:pt x="1675" y="705"/>
                  </a:lnTo>
                  <a:lnTo>
                    <a:pt x="1675" y="705"/>
                  </a:lnTo>
                  <a:lnTo>
                    <a:pt x="1677" y="703"/>
                  </a:lnTo>
                  <a:lnTo>
                    <a:pt x="1677" y="703"/>
                  </a:lnTo>
                  <a:lnTo>
                    <a:pt x="1677" y="703"/>
                  </a:lnTo>
                  <a:lnTo>
                    <a:pt x="1680" y="701"/>
                  </a:lnTo>
                  <a:lnTo>
                    <a:pt x="1680" y="701"/>
                  </a:lnTo>
                  <a:lnTo>
                    <a:pt x="1680" y="701"/>
                  </a:lnTo>
                  <a:lnTo>
                    <a:pt x="1680" y="701"/>
                  </a:lnTo>
                  <a:lnTo>
                    <a:pt x="1680" y="703"/>
                  </a:lnTo>
                  <a:lnTo>
                    <a:pt x="1680" y="703"/>
                  </a:lnTo>
                  <a:lnTo>
                    <a:pt x="1680" y="703"/>
                  </a:lnTo>
                  <a:lnTo>
                    <a:pt x="1680" y="703"/>
                  </a:lnTo>
                  <a:lnTo>
                    <a:pt x="1680" y="703"/>
                  </a:lnTo>
                  <a:lnTo>
                    <a:pt x="1677" y="705"/>
                  </a:lnTo>
                  <a:lnTo>
                    <a:pt x="1677" y="705"/>
                  </a:lnTo>
                  <a:lnTo>
                    <a:pt x="1675" y="705"/>
                  </a:lnTo>
                  <a:lnTo>
                    <a:pt x="1675" y="705"/>
                  </a:lnTo>
                  <a:lnTo>
                    <a:pt x="1675" y="705"/>
                  </a:lnTo>
                  <a:lnTo>
                    <a:pt x="1675" y="705"/>
                  </a:lnTo>
                  <a:lnTo>
                    <a:pt x="1677" y="705"/>
                  </a:lnTo>
                  <a:lnTo>
                    <a:pt x="1677" y="708"/>
                  </a:lnTo>
                  <a:lnTo>
                    <a:pt x="1680" y="708"/>
                  </a:lnTo>
                  <a:lnTo>
                    <a:pt x="1682" y="708"/>
                  </a:lnTo>
                  <a:lnTo>
                    <a:pt x="1685" y="710"/>
                  </a:lnTo>
                  <a:lnTo>
                    <a:pt x="1687" y="710"/>
                  </a:lnTo>
                  <a:lnTo>
                    <a:pt x="1687" y="710"/>
                  </a:lnTo>
                  <a:lnTo>
                    <a:pt x="1687" y="710"/>
                  </a:lnTo>
                  <a:lnTo>
                    <a:pt x="1687" y="712"/>
                  </a:lnTo>
                  <a:lnTo>
                    <a:pt x="1689" y="712"/>
                  </a:lnTo>
                  <a:lnTo>
                    <a:pt x="1692" y="712"/>
                  </a:lnTo>
                  <a:lnTo>
                    <a:pt x="1694" y="715"/>
                  </a:lnTo>
                  <a:lnTo>
                    <a:pt x="1694" y="715"/>
                  </a:lnTo>
                  <a:lnTo>
                    <a:pt x="1696" y="715"/>
                  </a:lnTo>
                  <a:lnTo>
                    <a:pt x="1696" y="715"/>
                  </a:lnTo>
                  <a:lnTo>
                    <a:pt x="1696" y="712"/>
                  </a:lnTo>
                  <a:lnTo>
                    <a:pt x="1699" y="712"/>
                  </a:lnTo>
                  <a:lnTo>
                    <a:pt x="1699" y="712"/>
                  </a:lnTo>
                  <a:lnTo>
                    <a:pt x="1699" y="712"/>
                  </a:lnTo>
                  <a:lnTo>
                    <a:pt x="1701" y="712"/>
                  </a:lnTo>
                  <a:lnTo>
                    <a:pt x="1701" y="715"/>
                  </a:lnTo>
                  <a:lnTo>
                    <a:pt x="1701" y="715"/>
                  </a:lnTo>
                  <a:lnTo>
                    <a:pt x="1701" y="715"/>
                  </a:lnTo>
                  <a:lnTo>
                    <a:pt x="1701" y="715"/>
                  </a:lnTo>
                  <a:lnTo>
                    <a:pt x="1701" y="712"/>
                  </a:lnTo>
                  <a:lnTo>
                    <a:pt x="1703" y="712"/>
                  </a:lnTo>
                  <a:lnTo>
                    <a:pt x="1703" y="715"/>
                  </a:lnTo>
                  <a:lnTo>
                    <a:pt x="1703" y="715"/>
                  </a:lnTo>
                  <a:lnTo>
                    <a:pt x="1703" y="715"/>
                  </a:lnTo>
                  <a:lnTo>
                    <a:pt x="1703" y="715"/>
                  </a:lnTo>
                  <a:lnTo>
                    <a:pt x="1703" y="717"/>
                  </a:lnTo>
                  <a:lnTo>
                    <a:pt x="1703" y="717"/>
                  </a:lnTo>
                  <a:lnTo>
                    <a:pt x="1703" y="717"/>
                  </a:lnTo>
                  <a:lnTo>
                    <a:pt x="1706" y="715"/>
                  </a:lnTo>
                  <a:lnTo>
                    <a:pt x="1706" y="715"/>
                  </a:lnTo>
                  <a:lnTo>
                    <a:pt x="1706" y="717"/>
                  </a:lnTo>
                  <a:lnTo>
                    <a:pt x="1706" y="717"/>
                  </a:lnTo>
                  <a:lnTo>
                    <a:pt x="1706" y="717"/>
                  </a:lnTo>
                  <a:lnTo>
                    <a:pt x="1706" y="717"/>
                  </a:lnTo>
                  <a:lnTo>
                    <a:pt x="1706" y="717"/>
                  </a:lnTo>
                  <a:lnTo>
                    <a:pt x="1708" y="717"/>
                  </a:lnTo>
                  <a:lnTo>
                    <a:pt x="1708" y="717"/>
                  </a:lnTo>
                  <a:lnTo>
                    <a:pt x="1708" y="717"/>
                  </a:lnTo>
                  <a:lnTo>
                    <a:pt x="1708" y="717"/>
                  </a:lnTo>
                  <a:lnTo>
                    <a:pt x="1708" y="717"/>
                  </a:lnTo>
                  <a:lnTo>
                    <a:pt x="1708" y="717"/>
                  </a:lnTo>
                  <a:lnTo>
                    <a:pt x="1708" y="717"/>
                  </a:lnTo>
                  <a:lnTo>
                    <a:pt x="1708" y="717"/>
                  </a:lnTo>
                  <a:lnTo>
                    <a:pt x="1711" y="717"/>
                  </a:lnTo>
                  <a:lnTo>
                    <a:pt x="1711" y="717"/>
                  </a:lnTo>
                  <a:lnTo>
                    <a:pt x="1708" y="717"/>
                  </a:lnTo>
                  <a:lnTo>
                    <a:pt x="1708" y="719"/>
                  </a:lnTo>
                  <a:lnTo>
                    <a:pt x="1708" y="719"/>
                  </a:lnTo>
                  <a:lnTo>
                    <a:pt x="1711" y="722"/>
                  </a:lnTo>
                  <a:lnTo>
                    <a:pt x="1711" y="722"/>
                  </a:lnTo>
                  <a:lnTo>
                    <a:pt x="1711" y="722"/>
                  </a:lnTo>
                  <a:lnTo>
                    <a:pt x="1711" y="722"/>
                  </a:lnTo>
                  <a:lnTo>
                    <a:pt x="1711" y="719"/>
                  </a:lnTo>
                  <a:lnTo>
                    <a:pt x="1711" y="719"/>
                  </a:lnTo>
                  <a:lnTo>
                    <a:pt x="1713" y="719"/>
                  </a:lnTo>
                  <a:lnTo>
                    <a:pt x="1713" y="719"/>
                  </a:lnTo>
                  <a:lnTo>
                    <a:pt x="1713" y="719"/>
                  </a:lnTo>
                  <a:lnTo>
                    <a:pt x="1713" y="717"/>
                  </a:lnTo>
                  <a:lnTo>
                    <a:pt x="1713" y="717"/>
                  </a:lnTo>
                  <a:lnTo>
                    <a:pt x="1713" y="717"/>
                  </a:lnTo>
                  <a:lnTo>
                    <a:pt x="1713" y="717"/>
                  </a:lnTo>
                  <a:lnTo>
                    <a:pt x="1708" y="715"/>
                  </a:lnTo>
                  <a:lnTo>
                    <a:pt x="1711" y="712"/>
                  </a:lnTo>
                  <a:lnTo>
                    <a:pt x="1711" y="712"/>
                  </a:lnTo>
                  <a:lnTo>
                    <a:pt x="1711" y="712"/>
                  </a:lnTo>
                  <a:lnTo>
                    <a:pt x="1711" y="712"/>
                  </a:lnTo>
                  <a:lnTo>
                    <a:pt x="1713" y="712"/>
                  </a:lnTo>
                  <a:lnTo>
                    <a:pt x="1713" y="712"/>
                  </a:lnTo>
                  <a:lnTo>
                    <a:pt x="1713" y="712"/>
                  </a:lnTo>
                  <a:lnTo>
                    <a:pt x="1713" y="712"/>
                  </a:lnTo>
                  <a:lnTo>
                    <a:pt x="1713" y="712"/>
                  </a:lnTo>
                  <a:lnTo>
                    <a:pt x="1713" y="715"/>
                  </a:lnTo>
                  <a:lnTo>
                    <a:pt x="1713" y="715"/>
                  </a:lnTo>
                  <a:lnTo>
                    <a:pt x="1715" y="715"/>
                  </a:lnTo>
                  <a:lnTo>
                    <a:pt x="1715" y="712"/>
                  </a:lnTo>
                  <a:lnTo>
                    <a:pt x="1718" y="715"/>
                  </a:lnTo>
                  <a:lnTo>
                    <a:pt x="1718" y="715"/>
                  </a:lnTo>
                  <a:lnTo>
                    <a:pt x="1718" y="712"/>
                  </a:lnTo>
                  <a:lnTo>
                    <a:pt x="1718" y="712"/>
                  </a:lnTo>
                  <a:lnTo>
                    <a:pt x="1718" y="710"/>
                  </a:lnTo>
                  <a:lnTo>
                    <a:pt x="1718" y="710"/>
                  </a:lnTo>
                  <a:lnTo>
                    <a:pt x="1718" y="710"/>
                  </a:lnTo>
                  <a:lnTo>
                    <a:pt x="1715" y="710"/>
                  </a:lnTo>
                  <a:lnTo>
                    <a:pt x="1715" y="710"/>
                  </a:lnTo>
                  <a:lnTo>
                    <a:pt x="1715" y="710"/>
                  </a:lnTo>
                  <a:lnTo>
                    <a:pt x="1715" y="710"/>
                  </a:lnTo>
                  <a:lnTo>
                    <a:pt x="1715" y="710"/>
                  </a:lnTo>
                  <a:lnTo>
                    <a:pt x="1715" y="710"/>
                  </a:lnTo>
                  <a:lnTo>
                    <a:pt x="1715" y="710"/>
                  </a:lnTo>
                  <a:lnTo>
                    <a:pt x="1713" y="710"/>
                  </a:lnTo>
                  <a:lnTo>
                    <a:pt x="1713" y="712"/>
                  </a:lnTo>
                  <a:lnTo>
                    <a:pt x="1715" y="712"/>
                  </a:lnTo>
                  <a:lnTo>
                    <a:pt x="1715" y="712"/>
                  </a:lnTo>
                  <a:lnTo>
                    <a:pt x="1713" y="712"/>
                  </a:lnTo>
                  <a:lnTo>
                    <a:pt x="1713" y="712"/>
                  </a:lnTo>
                  <a:lnTo>
                    <a:pt x="1713" y="712"/>
                  </a:lnTo>
                  <a:lnTo>
                    <a:pt x="1713" y="712"/>
                  </a:lnTo>
                  <a:lnTo>
                    <a:pt x="1713" y="712"/>
                  </a:lnTo>
                  <a:lnTo>
                    <a:pt x="1713" y="712"/>
                  </a:lnTo>
                  <a:lnTo>
                    <a:pt x="1713" y="712"/>
                  </a:lnTo>
                  <a:lnTo>
                    <a:pt x="1711" y="712"/>
                  </a:lnTo>
                  <a:lnTo>
                    <a:pt x="1713" y="710"/>
                  </a:lnTo>
                  <a:lnTo>
                    <a:pt x="1713" y="710"/>
                  </a:lnTo>
                  <a:lnTo>
                    <a:pt x="1713" y="710"/>
                  </a:lnTo>
                  <a:lnTo>
                    <a:pt x="1713" y="708"/>
                  </a:lnTo>
                  <a:lnTo>
                    <a:pt x="1713" y="708"/>
                  </a:lnTo>
                  <a:lnTo>
                    <a:pt x="1713" y="708"/>
                  </a:lnTo>
                  <a:lnTo>
                    <a:pt x="1713" y="708"/>
                  </a:lnTo>
                  <a:lnTo>
                    <a:pt x="1713" y="708"/>
                  </a:lnTo>
                  <a:lnTo>
                    <a:pt x="1713" y="708"/>
                  </a:lnTo>
                  <a:lnTo>
                    <a:pt x="1713" y="708"/>
                  </a:lnTo>
                  <a:lnTo>
                    <a:pt x="1713" y="708"/>
                  </a:lnTo>
                  <a:lnTo>
                    <a:pt x="1715" y="710"/>
                  </a:lnTo>
                  <a:lnTo>
                    <a:pt x="1718" y="710"/>
                  </a:lnTo>
                  <a:lnTo>
                    <a:pt x="1718" y="710"/>
                  </a:lnTo>
                  <a:lnTo>
                    <a:pt x="1718" y="708"/>
                  </a:lnTo>
                  <a:lnTo>
                    <a:pt x="1720" y="710"/>
                  </a:lnTo>
                  <a:lnTo>
                    <a:pt x="1720" y="710"/>
                  </a:lnTo>
                  <a:lnTo>
                    <a:pt x="1720" y="710"/>
                  </a:lnTo>
                  <a:lnTo>
                    <a:pt x="1720" y="712"/>
                  </a:lnTo>
                  <a:lnTo>
                    <a:pt x="1720" y="712"/>
                  </a:lnTo>
                  <a:lnTo>
                    <a:pt x="1722" y="712"/>
                  </a:lnTo>
                  <a:lnTo>
                    <a:pt x="1725" y="712"/>
                  </a:lnTo>
                  <a:lnTo>
                    <a:pt x="1725" y="710"/>
                  </a:lnTo>
                  <a:lnTo>
                    <a:pt x="1727" y="710"/>
                  </a:lnTo>
                  <a:lnTo>
                    <a:pt x="1727" y="710"/>
                  </a:lnTo>
                  <a:lnTo>
                    <a:pt x="1727" y="708"/>
                  </a:lnTo>
                  <a:lnTo>
                    <a:pt x="1727" y="705"/>
                  </a:lnTo>
                  <a:lnTo>
                    <a:pt x="1727" y="705"/>
                  </a:lnTo>
                  <a:lnTo>
                    <a:pt x="1725" y="703"/>
                  </a:lnTo>
                  <a:lnTo>
                    <a:pt x="1725" y="703"/>
                  </a:lnTo>
                  <a:lnTo>
                    <a:pt x="1725" y="703"/>
                  </a:lnTo>
                  <a:lnTo>
                    <a:pt x="1725" y="701"/>
                  </a:lnTo>
                  <a:lnTo>
                    <a:pt x="1725" y="701"/>
                  </a:lnTo>
                  <a:lnTo>
                    <a:pt x="1725" y="701"/>
                  </a:lnTo>
                  <a:lnTo>
                    <a:pt x="1725" y="701"/>
                  </a:lnTo>
                  <a:lnTo>
                    <a:pt x="1725" y="701"/>
                  </a:lnTo>
                  <a:lnTo>
                    <a:pt x="1725" y="701"/>
                  </a:lnTo>
                  <a:lnTo>
                    <a:pt x="1725" y="701"/>
                  </a:lnTo>
                  <a:lnTo>
                    <a:pt x="1725" y="698"/>
                  </a:lnTo>
                  <a:lnTo>
                    <a:pt x="1725" y="698"/>
                  </a:lnTo>
                  <a:lnTo>
                    <a:pt x="1722" y="698"/>
                  </a:lnTo>
                  <a:lnTo>
                    <a:pt x="1722" y="701"/>
                  </a:lnTo>
                  <a:lnTo>
                    <a:pt x="1720" y="701"/>
                  </a:lnTo>
                  <a:lnTo>
                    <a:pt x="1720" y="701"/>
                  </a:lnTo>
                  <a:lnTo>
                    <a:pt x="1720" y="701"/>
                  </a:lnTo>
                  <a:lnTo>
                    <a:pt x="1720" y="701"/>
                  </a:lnTo>
                  <a:lnTo>
                    <a:pt x="1722" y="698"/>
                  </a:lnTo>
                  <a:lnTo>
                    <a:pt x="1722" y="698"/>
                  </a:lnTo>
                  <a:lnTo>
                    <a:pt x="1722" y="698"/>
                  </a:lnTo>
                  <a:lnTo>
                    <a:pt x="1722" y="698"/>
                  </a:lnTo>
                  <a:lnTo>
                    <a:pt x="1722" y="698"/>
                  </a:lnTo>
                  <a:lnTo>
                    <a:pt x="1722" y="698"/>
                  </a:lnTo>
                  <a:lnTo>
                    <a:pt x="1722" y="696"/>
                  </a:lnTo>
                  <a:lnTo>
                    <a:pt x="1720" y="696"/>
                  </a:lnTo>
                  <a:lnTo>
                    <a:pt x="1720" y="696"/>
                  </a:lnTo>
                  <a:lnTo>
                    <a:pt x="1720" y="696"/>
                  </a:lnTo>
                  <a:lnTo>
                    <a:pt x="1720" y="696"/>
                  </a:lnTo>
                  <a:lnTo>
                    <a:pt x="1718" y="696"/>
                  </a:lnTo>
                  <a:lnTo>
                    <a:pt x="1720" y="696"/>
                  </a:lnTo>
                  <a:lnTo>
                    <a:pt x="1720" y="696"/>
                  </a:lnTo>
                  <a:lnTo>
                    <a:pt x="1720" y="696"/>
                  </a:lnTo>
                  <a:lnTo>
                    <a:pt x="1720" y="693"/>
                  </a:lnTo>
                  <a:lnTo>
                    <a:pt x="1715" y="693"/>
                  </a:lnTo>
                  <a:lnTo>
                    <a:pt x="1715" y="691"/>
                  </a:lnTo>
                  <a:lnTo>
                    <a:pt x="1715" y="693"/>
                  </a:lnTo>
                  <a:lnTo>
                    <a:pt x="1715" y="693"/>
                  </a:lnTo>
                  <a:lnTo>
                    <a:pt x="1715" y="693"/>
                  </a:lnTo>
                  <a:lnTo>
                    <a:pt x="1715" y="693"/>
                  </a:lnTo>
                  <a:lnTo>
                    <a:pt x="1715" y="693"/>
                  </a:lnTo>
                  <a:lnTo>
                    <a:pt x="1715" y="693"/>
                  </a:lnTo>
                  <a:lnTo>
                    <a:pt x="1715" y="693"/>
                  </a:lnTo>
                  <a:lnTo>
                    <a:pt x="1715" y="693"/>
                  </a:lnTo>
                  <a:lnTo>
                    <a:pt x="1713" y="693"/>
                  </a:lnTo>
                  <a:lnTo>
                    <a:pt x="1713" y="693"/>
                  </a:lnTo>
                  <a:lnTo>
                    <a:pt x="1713" y="696"/>
                  </a:lnTo>
                  <a:lnTo>
                    <a:pt x="1713" y="696"/>
                  </a:lnTo>
                  <a:lnTo>
                    <a:pt x="1715" y="696"/>
                  </a:lnTo>
                  <a:lnTo>
                    <a:pt x="1715" y="696"/>
                  </a:lnTo>
                  <a:lnTo>
                    <a:pt x="1715" y="696"/>
                  </a:lnTo>
                  <a:lnTo>
                    <a:pt x="1713" y="696"/>
                  </a:lnTo>
                  <a:lnTo>
                    <a:pt x="1713" y="696"/>
                  </a:lnTo>
                  <a:lnTo>
                    <a:pt x="1711" y="696"/>
                  </a:lnTo>
                  <a:lnTo>
                    <a:pt x="1711" y="698"/>
                  </a:lnTo>
                  <a:lnTo>
                    <a:pt x="1711" y="698"/>
                  </a:lnTo>
                  <a:lnTo>
                    <a:pt x="1711" y="698"/>
                  </a:lnTo>
                  <a:lnTo>
                    <a:pt x="1708" y="698"/>
                  </a:lnTo>
                  <a:lnTo>
                    <a:pt x="1708" y="696"/>
                  </a:lnTo>
                  <a:lnTo>
                    <a:pt x="1711" y="696"/>
                  </a:lnTo>
                  <a:lnTo>
                    <a:pt x="1711" y="696"/>
                  </a:lnTo>
                  <a:lnTo>
                    <a:pt x="1713" y="693"/>
                  </a:lnTo>
                  <a:lnTo>
                    <a:pt x="1713" y="693"/>
                  </a:lnTo>
                  <a:lnTo>
                    <a:pt x="1713" y="691"/>
                  </a:lnTo>
                  <a:lnTo>
                    <a:pt x="1713" y="691"/>
                  </a:lnTo>
                  <a:lnTo>
                    <a:pt x="1713" y="691"/>
                  </a:lnTo>
                  <a:lnTo>
                    <a:pt x="1713" y="691"/>
                  </a:lnTo>
                  <a:lnTo>
                    <a:pt x="1713" y="689"/>
                  </a:lnTo>
                  <a:lnTo>
                    <a:pt x="1711" y="689"/>
                  </a:lnTo>
                  <a:lnTo>
                    <a:pt x="1708" y="689"/>
                  </a:lnTo>
                  <a:lnTo>
                    <a:pt x="1708" y="689"/>
                  </a:lnTo>
                  <a:lnTo>
                    <a:pt x="1708" y="691"/>
                  </a:lnTo>
                  <a:lnTo>
                    <a:pt x="1708" y="691"/>
                  </a:lnTo>
                  <a:lnTo>
                    <a:pt x="1711" y="691"/>
                  </a:lnTo>
                  <a:lnTo>
                    <a:pt x="1711" y="693"/>
                  </a:lnTo>
                  <a:lnTo>
                    <a:pt x="1711" y="693"/>
                  </a:lnTo>
                  <a:lnTo>
                    <a:pt x="1708" y="691"/>
                  </a:lnTo>
                  <a:lnTo>
                    <a:pt x="1708" y="691"/>
                  </a:lnTo>
                  <a:lnTo>
                    <a:pt x="1708" y="691"/>
                  </a:lnTo>
                  <a:lnTo>
                    <a:pt x="1708" y="691"/>
                  </a:lnTo>
                  <a:lnTo>
                    <a:pt x="1708" y="691"/>
                  </a:lnTo>
                  <a:lnTo>
                    <a:pt x="1708" y="691"/>
                  </a:lnTo>
                  <a:lnTo>
                    <a:pt x="1708" y="691"/>
                  </a:lnTo>
                  <a:lnTo>
                    <a:pt x="1708" y="691"/>
                  </a:lnTo>
                  <a:lnTo>
                    <a:pt x="1708" y="689"/>
                  </a:lnTo>
                  <a:lnTo>
                    <a:pt x="1706" y="689"/>
                  </a:lnTo>
                  <a:lnTo>
                    <a:pt x="1706" y="689"/>
                  </a:lnTo>
                  <a:lnTo>
                    <a:pt x="1706" y="689"/>
                  </a:lnTo>
                  <a:lnTo>
                    <a:pt x="1706" y="689"/>
                  </a:lnTo>
                  <a:lnTo>
                    <a:pt x="1703" y="689"/>
                  </a:lnTo>
                  <a:lnTo>
                    <a:pt x="1703" y="689"/>
                  </a:lnTo>
                  <a:lnTo>
                    <a:pt x="1703" y="689"/>
                  </a:lnTo>
                  <a:lnTo>
                    <a:pt x="1706" y="689"/>
                  </a:lnTo>
                  <a:lnTo>
                    <a:pt x="1706" y="689"/>
                  </a:lnTo>
                  <a:lnTo>
                    <a:pt x="1703" y="686"/>
                  </a:lnTo>
                  <a:lnTo>
                    <a:pt x="1703" y="686"/>
                  </a:lnTo>
                  <a:lnTo>
                    <a:pt x="1701" y="686"/>
                  </a:lnTo>
                  <a:lnTo>
                    <a:pt x="1703" y="686"/>
                  </a:lnTo>
                  <a:lnTo>
                    <a:pt x="1703" y="686"/>
                  </a:lnTo>
                  <a:lnTo>
                    <a:pt x="1706" y="686"/>
                  </a:lnTo>
                  <a:lnTo>
                    <a:pt x="1706" y="689"/>
                  </a:lnTo>
                  <a:lnTo>
                    <a:pt x="1706" y="689"/>
                  </a:lnTo>
                  <a:lnTo>
                    <a:pt x="1706" y="686"/>
                  </a:lnTo>
                  <a:lnTo>
                    <a:pt x="1706" y="686"/>
                  </a:lnTo>
                  <a:lnTo>
                    <a:pt x="1708" y="686"/>
                  </a:lnTo>
                  <a:lnTo>
                    <a:pt x="1708" y="686"/>
                  </a:lnTo>
                  <a:lnTo>
                    <a:pt x="1706" y="684"/>
                  </a:lnTo>
                  <a:lnTo>
                    <a:pt x="1703" y="684"/>
                  </a:lnTo>
                  <a:lnTo>
                    <a:pt x="1703" y="684"/>
                  </a:lnTo>
                  <a:lnTo>
                    <a:pt x="1703" y="684"/>
                  </a:lnTo>
                  <a:lnTo>
                    <a:pt x="1703" y="684"/>
                  </a:lnTo>
                  <a:lnTo>
                    <a:pt x="1703" y="684"/>
                  </a:lnTo>
                  <a:lnTo>
                    <a:pt x="1703" y="684"/>
                  </a:lnTo>
                  <a:lnTo>
                    <a:pt x="1701" y="684"/>
                  </a:lnTo>
                  <a:lnTo>
                    <a:pt x="1701" y="684"/>
                  </a:lnTo>
                  <a:lnTo>
                    <a:pt x="1701" y="684"/>
                  </a:lnTo>
                  <a:lnTo>
                    <a:pt x="1701" y="684"/>
                  </a:lnTo>
                  <a:lnTo>
                    <a:pt x="1701" y="684"/>
                  </a:lnTo>
                  <a:lnTo>
                    <a:pt x="1699" y="684"/>
                  </a:lnTo>
                  <a:lnTo>
                    <a:pt x="1699" y="684"/>
                  </a:lnTo>
                  <a:lnTo>
                    <a:pt x="1699" y="684"/>
                  </a:lnTo>
                  <a:lnTo>
                    <a:pt x="1696" y="684"/>
                  </a:lnTo>
                  <a:lnTo>
                    <a:pt x="1696" y="686"/>
                  </a:lnTo>
                  <a:lnTo>
                    <a:pt x="1696" y="686"/>
                  </a:lnTo>
                  <a:lnTo>
                    <a:pt x="1696" y="686"/>
                  </a:lnTo>
                  <a:lnTo>
                    <a:pt x="1696" y="686"/>
                  </a:lnTo>
                  <a:lnTo>
                    <a:pt x="1696" y="684"/>
                  </a:lnTo>
                  <a:lnTo>
                    <a:pt x="1696" y="684"/>
                  </a:lnTo>
                  <a:lnTo>
                    <a:pt x="1696" y="684"/>
                  </a:lnTo>
                  <a:lnTo>
                    <a:pt x="1696" y="684"/>
                  </a:lnTo>
                  <a:lnTo>
                    <a:pt x="1694" y="684"/>
                  </a:lnTo>
                  <a:lnTo>
                    <a:pt x="1692" y="684"/>
                  </a:lnTo>
                  <a:lnTo>
                    <a:pt x="1689" y="684"/>
                  </a:lnTo>
                  <a:lnTo>
                    <a:pt x="1689" y="686"/>
                  </a:lnTo>
                  <a:lnTo>
                    <a:pt x="1689" y="689"/>
                  </a:lnTo>
                  <a:lnTo>
                    <a:pt x="1689" y="689"/>
                  </a:lnTo>
                  <a:lnTo>
                    <a:pt x="1689" y="689"/>
                  </a:lnTo>
                  <a:lnTo>
                    <a:pt x="1687" y="689"/>
                  </a:lnTo>
                  <a:lnTo>
                    <a:pt x="1687" y="689"/>
                  </a:lnTo>
                  <a:lnTo>
                    <a:pt x="1687" y="686"/>
                  </a:lnTo>
                  <a:lnTo>
                    <a:pt x="1689" y="686"/>
                  </a:lnTo>
                  <a:lnTo>
                    <a:pt x="1689" y="686"/>
                  </a:lnTo>
                  <a:lnTo>
                    <a:pt x="1689" y="684"/>
                  </a:lnTo>
                  <a:lnTo>
                    <a:pt x="1689" y="684"/>
                  </a:lnTo>
                  <a:lnTo>
                    <a:pt x="1692" y="682"/>
                  </a:lnTo>
                  <a:lnTo>
                    <a:pt x="1692" y="682"/>
                  </a:lnTo>
                  <a:lnTo>
                    <a:pt x="1692" y="679"/>
                  </a:lnTo>
                  <a:lnTo>
                    <a:pt x="1692" y="679"/>
                  </a:lnTo>
                  <a:lnTo>
                    <a:pt x="1689" y="679"/>
                  </a:lnTo>
                  <a:lnTo>
                    <a:pt x="1689" y="677"/>
                  </a:lnTo>
                  <a:lnTo>
                    <a:pt x="1687" y="677"/>
                  </a:lnTo>
                  <a:lnTo>
                    <a:pt x="1687" y="677"/>
                  </a:lnTo>
                  <a:lnTo>
                    <a:pt x="1687" y="677"/>
                  </a:lnTo>
                  <a:lnTo>
                    <a:pt x="1687" y="675"/>
                  </a:lnTo>
                  <a:lnTo>
                    <a:pt x="1687" y="675"/>
                  </a:lnTo>
                  <a:lnTo>
                    <a:pt x="1687" y="675"/>
                  </a:lnTo>
                  <a:lnTo>
                    <a:pt x="1687" y="675"/>
                  </a:lnTo>
                  <a:lnTo>
                    <a:pt x="1687" y="675"/>
                  </a:lnTo>
                  <a:lnTo>
                    <a:pt x="1689" y="677"/>
                  </a:lnTo>
                  <a:lnTo>
                    <a:pt x="1692" y="677"/>
                  </a:lnTo>
                  <a:lnTo>
                    <a:pt x="1692" y="679"/>
                  </a:lnTo>
                  <a:lnTo>
                    <a:pt x="1694" y="679"/>
                  </a:lnTo>
                  <a:lnTo>
                    <a:pt x="1694" y="679"/>
                  </a:lnTo>
                  <a:lnTo>
                    <a:pt x="1696" y="679"/>
                  </a:lnTo>
                  <a:lnTo>
                    <a:pt x="1696" y="679"/>
                  </a:lnTo>
                  <a:lnTo>
                    <a:pt x="1699" y="682"/>
                  </a:lnTo>
                  <a:lnTo>
                    <a:pt x="1699" y="682"/>
                  </a:lnTo>
                  <a:lnTo>
                    <a:pt x="1699" y="682"/>
                  </a:lnTo>
                  <a:lnTo>
                    <a:pt x="1699" y="682"/>
                  </a:lnTo>
                  <a:lnTo>
                    <a:pt x="1701" y="682"/>
                  </a:lnTo>
                  <a:lnTo>
                    <a:pt x="1701" y="682"/>
                  </a:lnTo>
                  <a:lnTo>
                    <a:pt x="1701" y="682"/>
                  </a:lnTo>
                  <a:lnTo>
                    <a:pt x="1696" y="675"/>
                  </a:lnTo>
                  <a:lnTo>
                    <a:pt x="1699" y="675"/>
                  </a:lnTo>
                  <a:lnTo>
                    <a:pt x="1699" y="675"/>
                  </a:lnTo>
                  <a:lnTo>
                    <a:pt x="1701" y="677"/>
                  </a:lnTo>
                  <a:lnTo>
                    <a:pt x="1703" y="679"/>
                  </a:lnTo>
                  <a:lnTo>
                    <a:pt x="1703" y="677"/>
                  </a:lnTo>
                  <a:lnTo>
                    <a:pt x="1703" y="677"/>
                  </a:lnTo>
                  <a:lnTo>
                    <a:pt x="1703" y="677"/>
                  </a:lnTo>
                  <a:lnTo>
                    <a:pt x="1703" y="677"/>
                  </a:lnTo>
                  <a:lnTo>
                    <a:pt x="1703" y="677"/>
                  </a:lnTo>
                  <a:lnTo>
                    <a:pt x="1706" y="679"/>
                  </a:lnTo>
                  <a:lnTo>
                    <a:pt x="1706" y="682"/>
                  </a:lnTo>
                  <a:lnTo>
                    <a:pt x="1706" y="684"/>
                  </a:lnTo>
                  <a:lnTo>
                    <a:pt x="1708" y="684"/>
                  </a:lnTo>
                  <a:lnTo>
                    <a:pt x="1708" y="684"/>
                  </a:lnTo>
                  <a:lnTo>
                    <a:pt x="1711" y="684"/>
                  </a:lnTo>
                  <a:lnTo>
                    <a:pt x="1713" y="682"/>
                  </a:lnTo>
                  <a:lnTo>
                    <a:pt x="1713" y="682"/>
                  </a:lnTo>
                  <a:lnTo>
                    <a:pt x="1713" y="684"/>
                  </a:lnTo>
                  <a:lnTo>
                    <a:pt x="1713" y="684"/>
                  </a:lnTo>
                  <a:lnTo>
                    <a:pt x="1711" y="684"/>
                  </a:lnTo>
                  <a:lnTo>
                    <a:pt x="1711" y="684"/>
                  </a:lnTo>
                  <a:lnTo>
                    <a:pt x="1715" y="686"/>
                  </a:lnTo>
                  <a:lnTo>
                    <a:pt x="1715" y="686"/>
                  </a:lnTo>
                  <a:lnTo>
                    <a:pt x="1718" y="684"/>
                  </a:lnTo>
                  <a:lnTo>
                    <a:pt x="1718" y="684"/>
                  </a:lnTo>
                  <a:lnTo>
                    <a:pt x="1718" y="684"/>
                  </a:lnTo>
                  <a:lnTo>
                    <a:pt x="1718" y="684"/>
                  </a:lnTo>
                  <a:lnTo>
                    <a:pt x="1718" y="684"/>
                  </a:lnTo>
                  <a:lnTo>
                    <a:pt x="1718" y="682"/>
                  </a:lnTo>
                  <a:lnTo>
                    <a:pt x="1718" y="682"/>
                  </a:lnTo>
                  <a:lnTo>
                    <a:pt x="1718" y="679"/>
                  </a:lnTo>
                  <a:lnTo>
                    <a:pt x="1718" y="679"/>
                  </a:lnTo>
                  <a:lnTo>
                    <a:pt x="1718" y="677"/>
                  </a:lnTo>
                  <a:lnTo>
                    <a:pt x="1718" y="677"/>
                  </a:lnTo>
                  <a:lnTo>
                    <a:pt x="1715" y="677"/>
                  </a:lnTo>
                  <a:lnTo>
                    <a:pt x="1718" y="677"/>
                  </a:lnTo>
                  <a:lnTo>
                    <a:pt x="1718" y="677"/>
                  </a:lnTo>
                  <a:lnTo>
                    <a:pt x="1715" y="675"/>
                  </a:lnTo>
                  <a:lnTo>
                    <a:pt x="1715" y="675"/>
                  </a:lnTo>
                  <a:lnTo>
                    <a:pt x="1713" y="677"/>
                  </a:lnTo>
                  <a:lnTo>
                    <a:pt x="1713" y="677"/>
                  </a:lnTo>
                  <a:lnTo>
                    <a:pt x="1715" y="675"/>
                  </a:lnTo>
                  <a:lnTo>
                    <a:pt x="1715" y="675"/>
                  </a:lnTo>
                  <a:lnTo>
                    <a:pt x="1715" y="672"/>
                  </a:lnTo>
                  <a:lnTo>
                    <a:pt x="1715" y="672"/>
                  </a:lnTo>
                  <a:lnTo>
                    <a:pt x="1715" y="672"/>
                  </a:lnTo>
                  <a:lnTo>
                    <a:pt x="1713" y="670"/>
                  </a:lnTo>
                  <a:lnTo>
                    <a:pt x="1713" y="670"/>
                  </a:lnTo>
                  <a:lnTo>
                    <a:pt x="1713" y="670"/>
                  </a:lnTo>
                  <a:lnTo>
                    <a:pt x="1713" y="670"/>
                  </a:lnTo>
                  <a:lnTo>
                    <a:pt x="1715" y="670"/>
                  </a:lnTo>
                  <a:lnTo>
                    <a:pt x="1715" y="670"/>
                  </a:lnTo>
                  <a:lnTo>
                    <a:pt x="1715" y="670"/>
                  </a:lnTo>
                  <a:lnTo>
                    <a:pt x="1715" y="670"/>
                  </a:lnTo>
                  <a:lnTo>
                    <a:pt x="1715" y="672"/>
                  </a:lnTo>
                  <a:lnTo>
                    <a:pt x="1715" y="672"/>
                  </a:lnTo>
                  <a:lnTo>
                    <a:pt x="1715" y="672"/>
                  </a:lnTo>
                  <a:lnTo>
                    <a:pt x="1718" y="675"/>
                  </a:lnTo>
                  <a:lnTo>
                    <a:pt x="1718" y="675"/>
                  </a:lnTo>
                  <a:lnTo>
                    <a:pt x="1718" y="675"/>
                  </a:lnTo>
                  <a:lnTo>
                    <a:pt x="1718" y="675"/>
                  </a:lnTo>
                  <a:lnTo>
                    <a:pt x="1718" y="677"/>
                  </a:lnTo>
                  <a:lnTo>
                    <a:pt x="1718" y="677"/>
                  </a:lnTo>
                  <a:lnTo>
                    <a:pt x="1720" y="677"/>
                  </a:lnTo>
                  <a:lnTo>
                    <a:pt x="1720" y="677"/>
                  </a:lnTo>
                  <a:lnTo>
                    <a:pt x="1720" y="679"/>
                  </a:lnTo>
                  <a:lnTo>
                    <a:pt x="1720" y="679"/>
                  </a:lnTo>
                  <a:lnTo>
                    <a:pt x="1720" y="679"/>
                  </a:lnTo>
                  <a:lnTo>
                    <a:pt x="1720" y="679"/>
                  </a:lnTo>
                  <a:lnTo>
                    <a:pt x="1722" y="677"/>
                  </a:lnTo>
                  <a:lnTo>
                    <a:pt x="1722" y="675"/>
                  </a:lnTo>
                  <a:lnTo>
                    <a:pt x="1722" y="675"/>
                  </a:lnTo>
                  <a:lnTo>
                    <a:pt x="1720" y="675"/>
                  </a:lnTo>
                  <a:lnTo>
                    <a:pt x="1720" y="675"/>
                  </a:lnTo>
                  <a:lnTo>
                    <a:pt x="1722" y="675"/>
                  </a:lnTo>
                  <a:lnTo>
                    <a:pt x="1727" y="675"/>
                  </a:lnTo>
                  <a:lnTo>
                    <a:pt x="1727" y="675"/>
                  </a:lnTo>
                  <a:lnTo>
                    <a:pt x="1727" y="675"/>
                  </a:lnTo>
                  <a:lnTo>
                    <a:pt x="1722" y="677"/>
                  </a:lnTo>
                  <a:lnTo>
                    <a:pt x="1722" y="677"/>
                  </a:lnTo>
                  <a:lnTo>
                    <a:pt x="1722" y="677"/>
                  </a:lnTo>
                  <a:lnTo>
                    <a:pt x="1722" y="677"/>
                  </a:lnTo>
                  <a:lnTo>
                    <a:pt x="1722" y="677"/>
                  </a:lnTo>
                  <a:lnTo>
                    <a:pt x="1720" y="682"/>
                  </a:lnTo>
                  <a:lnTo>
                    <a:pt x="1720" y="682"/>
                  </a:lnTo>
                  <a:lnTo>
                    <a:pt x="1720" y="682"/>
                  </a:lnTo>
                  <a:lnTo>
                    <a:pt x="1722" y="684"/>
                  </a:lnTo>
                  <a:lnTo>
                    <a:pt x="1722" y="684"/>
                  </a:lnTo>
                  <a:lnTo>
                    <a:pt x="1722" y="684"/>
                  </a:lnTo>
                  <a:lnTo>
                    <a:pt x="1722" y="684"/>
                  </a:lnTo>
                  <a:lnTo>
                    <a:pt x="1725" y="686"/>
                  </a:lnTo>
                  <a:lnTo>
                    <a:pt x="1725" y="686"/>
                  </a:lnTo>
                  <a:lnTo>
                    <a:pt x="1725" y="686"/>
                  </a:lnTo>
                  <a:lnTo>
                    <a:pt x="1725" y="686"/>
                  </a:lnTo>
                  <a:lnTo>
                    <a:pt x="1725" y="689"/>
                  </a:lnTo>
                  <a:lnTo>
                    <a:pt x="1725" y="689"/>
                  </a:lnTo>
                  <a:lnTo>
                    <a:pt x="1725" y="689"/>
                  </a:lnTo>
                  <a:lnTo>
                    <a:pt x="1727" y="691"/>
                  </a:lnTo>
                  <a:lnTo>
                    <a:pt x="1729" y="691"/>
                  </a:lnTo>
                  <a:lnTo>
                    <a:pt x="1729" y="691"/>
                  </a:lnTo>
                  <a:lnTo>
                    <a:pt x="1729" y="691"/>
                  </a:lnTo>
                  <a:lnTo>
                    <a:pt x="1729" y="691"/>
                  </a:lnTo>
                  <a:lnTo>
                    <a:pt x="1729" y="693"/>
                  </a:lnTo>
                  <a:lnTo>
                    <a:pt x="1729" y="693"/>
                  </a:lnTo>
                  <a:lnTo>
                    <a:pt x="1729" y="693"/>
                  </a:lnTo>
                  <a:lnTo>
                    <a:pt x="1729" y="696"/>
                  </a:lnTo>
                  <a:lnTo>
                    <a:pt x="1729" y="696"/>
                  </a:lnTo>
                  <a:lnTo>
                    <a:pt x="1732" y="696"/>
                  </a:lnTo>
                  <a:lnTo>
                    <a:pt x="1732" y="698"/>
                  </a:lnTo>
                  <a:lnTo>
                    <a:pt x="1732" y="698"/>
                  </a:lnTo>
                  <a:lnTo>
                    <a:pt x="1732" y="698"/>
                  </a:lnTo>
                  <a:lnTo>
                    <a:pt x="1732" y="701"/>
                  </a:lnTo>
                  <a:lnTo>
                    <a:pt x="1729" y="701"/>
                  </a:lnTo>
                  <a:lnTo>
                    <a:pt x="1729" y="701"/>
                  </a:lnTo>
                  <a:lnTo>
                    <a:pt x="1729" y="701"/>
                  </a:lnTo>
                  <a:lnTo>
                    <a:pt x="1729" y="701"/>
                  </a:lnTo>
                  <a:lnTo>
                    <a:pt x="1729" y="701"/>
                  </a:lnTo>
                  <a:lnTo>
                    <a:pt x="1729" y="701"/>
                  </a:lnTo>
                  <a:lnTo>
                    <a:pt x="1729" y="701"/>
                  </a:lnTo>
                  <a:lnTo>
                    <a:pt x="1729" y="701"/>
                  </a:lnTo>
                  <a:lnTo>
                    <a:pt x="1732" y="701"/>
                  </a:lnTo>
                  <a:lnTo>
                    <a:pt x="1732" y="701"/>
                  </a:lnTo>
                  <a:lnTo>
                    <a:pt x="1732" y="703"/>
                  </a:lnTo>
                  <a:lnTo>
                    <a:pt x="1732" y="705"/>
                  </a:lnTo>
                  <a:lnTo>
                    <a:pt x="1732" y="705"/>
                  </a:lnTo>
                  <a:lnTo>
                    <a:pt x="1732" y="705"/>
                  </a:lnTo>
                  <a:lnTo>
                    <a:pt x="1739" y="703"/>
                  </a:lnTo>
                  <a:lnTo>
                    <a:pt x="1739" y="701"/>
                  </a:lnTo>
                  <a:lnTo>
                    <a:pt x="1739" y="701"/>
                  </a:lnTo>
                  <a:lnTo>
                    <a:pt x="1741" y="701"/>
                  </a:lnTo>
                  <a:lnTo>
                    <a:pt x="1741" y="701"/>
                  </a:lnTo>
                  <a:lnTo>
                    <a:pt x="1744" y="703"/>
                  </a:lnTo>
                  <a:lnTo>
                    <a:pt x="1744" y="703"/>
                  </a:lnTo>
                  <a:lnTo>
                    <a:pt x="1744" y="703"/>
                  </a:lnTo>
                  <a:lnTo>
                    <a:pt x="1744" y="703"/>
                  </a:lnTo>
                  <a:lnTo>
                    <a:pt x="1744" y="701"/>
                  </a:lnTo>
                  <a:lnTo>
                    <a:pt x="1744" y="701"/>
                  </a:lnTo>
                  <a:lnTo>
                    <a:pt x="1744" y="698"/>
                  </a:lnTo>
                  <a:lnTo>
                    <a:pt x="1744" y="698"/>
                  </a:lnTo>
                  <a:lnTo>
                    <a:pt x="1741" y="698"/>
                  </a:lnTo>
                  <a:lnTo>
                    <a:pt x="1741" y="696"/>
                  </a:lnTo>
                  <a:lnTo>
                    <a:pt x="1741" y="696"/>
                  </a:lnTo>
                  <a:lnTo>
                    <a:pt x="1744" y="696"/>
                  </a:lnTo>
                  <a:lnTo>
                    <a:pt x="1744" y="698"/>
                  </a:lnTo>
                  <a:lnTo>
                    <a:pt x="1744" y="698"/>
                  </a:lnTo>
                  <a:lnTo>
                    <a:pt x="1746" y="701"/>
                  </a:lnTo>
                  <a:lnTo>
                    <a:pt x="1746" y="701"/>
                  </a:lnTo>
                  <a:lnTo>
                    <a:pt x="1746" y="703"/>
                  </a:lnTo>
                  <a:lnTo>
                    <a:pt x="1748" y="705"/>
                  </a:lnTo>
                  <a:lnTo>
                    <a:pt x="1751" y="708"/>
                  </a:lnTo>
                  <a:lnTo>
                    <a:pt x="1751" y="708"/>
                  </a:lnTo>
                  <a:lnTo>
                    <a:pt x="1755" y="708"/>
                  </a:lnTo>
                  <a:lnTo>
                    <a:pt x="1758" y="708"/>
                  </a:lnTo>
                  <a:lnTo>
                    <a:pt x="1758" y="708"/>
                  </a:lnTo>
                  <a:lnTo>
                    <a:pt x="1758" y="708"/>
                  </a:lnTo>
                  <a:lnTo>
                    <a:pt x="1758" y="708"/>
                  </a:lnTo>
                  <a:lnTo>
                    <a:pt x="1758" y="705"/>
                  </a:lnTo>
                  <a:lnTo>
                    <a:pt x="1758" y="705"/>
                  </a:lnTo>
                  <a:lnTo>
                    <a:pt x="1758" y="705"/>
                  </a:lnTo>
                  <a:lnTo>
                    <a:pt x="1758" y="705"/>
                  </a:lnTo>
                  <a:lnTo>
                    <a:pt x="1758" y="703"/>
                  </a:lnTo>
                  <a:lnTo>
                    <a:pt x="1758" y="703"/>
                  </a:lnTo>
                  <a:lnTo>
                    <a:pt x="1758" y="703"/>
                  </a:lnTo>
                  <a:lnTo>
                    <a:pt x="1758" y="703"/>
                  </a:lnTo>
                  <a:lnTo>
                    <a:pt x="1758" y="703"/>
                  </a:lnTo>
                  <a:lnTo>
                    <a:pt x="1758" y="703"/>
                  </a:lnTo>
                  <a:lnTo>
                    <a:pt x="1758" y="701"/>
                  </a:lnTo>
                  <a:lnTo>
                    <a:pt x="1758" y="701"/>
                  </a:lnTo>
                  <a:lnTo>
                    <a:pt x="1755" y="696"/>
                  </a:lnTo>
                  <a:lnTo>
                    <a:pt x="1753" y="693"/>
                  </a:lnTo>
                  <a:lnTo>
                    <a:pt x="1753" y="693"/>
                  </a:lnTo>
                  <a:lnTo>
                    <a:pt x="1753" y="693"/>
                  </a:lnTo>
                  <a:lnTo>
                    <a:pt x="1753" y="691"/>
                  </a:lnTo>
                  <a:lnTo>
                    <a:pt x="1753" y="691"/>
                  </a:lnTo>
                  <a:lnTo>
                    <a:pt x="1753" y="691"/>
                  </a:lnTo>
                  <a:lnTo>
                    <a:pt x="1753" y="691"/>
                  </a:lnTo>
                  <a:lnTo>
                    <a:pt x="1751" y="691"/>
                  </a:lnTo>
                  <a:lnTo>
                    <a:pt x="1751" y="689"/>
                  </a:lnTo>
                  <a:lnTo>
                    <a:pt x="1748" y="686"/>
                  </a:lnTo>
                  <a:lnTo>
                    <a:pt x="1748" y="686"/>
                  </a:lnTo>
                  <a:lnTo>
                    <a:pt x="1748" y="686"/>
                  </a:lnTo>
                  <a:lnTo>
                    <a:pt x="1748" y="684"/>
                  </a:lnTo>
                  <a:lnTo>
                    <a:pt x="1748" y="684"/>
                  </a:lnTo>
                  <a:lnTo>
                    <a:pt x="1748" y="684"/>
                  </a:lnTo>
                  <a:lnTo>
                    <a:pt x="1746" y="679"/>
                  </a:lnTo>
                  <a:lnTo>
                    <a:pt x="1746" y="679"/>
                  </a:lnTo>
                  <a:lnTo>
                    <a:pt x="1746" y="679"/>
                  </a:lnTo>
                  <a:lnTo>
                    <a:pt x="1746" y="677"/>
                  </a:lnTo>
                  <a:lnTo>
                    <a:pt x="1741" y="675"/>
                  </a:lnTo>
                  <a:lnTo>
                    <a:pt x="1741" y="672"/>
                  </a:lnTo>
                  <a:lnTo>
                    <a:pt x="1741" y="672"/>
                  </a:lnTo>
                  <a:lnTo>
                    <a:pt x="1741" y="670"/>
                  </a:lnTo>
                  <a:lnTo>
                    <a:pt x="1741" y="670"/>
                  </a:lnTo>
                  <a:lnTo>
                    <a:pt x="1739" y="670"/>
                  </a:lnTo>
                  <a:lnTo>
                    <a:pt x="1739" y="670"/>
                  </a:lnTo>
                  <a:lnTo>
                    <a:pt x="1739" y="670"/>
                  </a:lnTo>
                  <a:lnTo>
                    <a:pt x="1737" y="667"/>
                  </a:lnTo>
                  <a:lnTo>
                    <a:pt x="1737" y="667"/>
                  </a:lnTo>
                  <a:lnTo>
                    <a:pt x="1737" y="665"/>
                  </a:lnTo>
                  <a:lnTo>
                    <a:pt x="1737" y="665"/>
                  </a:lnTo>
                  <a:lnTo>
                    <a:pt x="1737" y="665"/>
                  </a:lnTo>
                  <a:lnTo>
                    <a:pt x="1737" y="665"/>
                  </a:lnTo>
                  <a:lnTo>
                    <a:pt x="1737" y="663"/>
                  </a:lnTo>
                  <a:lnTo>
                    <a:pt x="1737" y="663"/>
                  </a:lnTo>
                  <a:lnTo>
                    <a:pt x="1737" y="663"/>
                  </a:lnTo>
                  <a:lnTo>
                    <a:pt x="1737" y="660"/>
                  </a:lnTo>
                  <a:lnTo>
                    <a:pt x="1737" y="660"/>
                  </a:lnTo>
                  <a:lnTo>
                    <a:pt x="1734" y="660"/>
                  </a:lnTo>
                  <a:lnTo>
                    <a:pt x="1734" y="658"/>
                  </a:lnTo>
                  <a:lnTo>
                    <a:pt x="1734" y="658"/>
                  </a:lnTo>
                  <a:lnTo>
                    <a:pt x="1732" y="658"/>
                  </a:lnTo>
                  <a:lnTo>
                    <a:pt x="1732" y="656"/>
                  </a:lnTo>
                  <a:lnTo>
                    <a:pt x="1732" y="656"/>
                  </a:lnTo>
                  <a:lnTo>
                    <a:pt x="1729" y="653"/>
                  </a:lnTo>
                  <a:lnTo>
                    <a:pt x="1727" y="653"/>
                  </a:lnTo>
                  <a:lnTo>
                    <a:pt x="1729" y="653"/>
                  </a:lnTo>
                  <a:lnTo>
                    <a:pt x="1729" y="653"/>
                  </a:lnTo>
                  <a:lnTo>
                    <a:pt x="1732" y="653"/>
                  </a:lnTo>
                  <a:lnTo>
                    <a:pt x="1734" y="656"/>
                  </a:lnTo>
                  <a:lnTo>
                    <a:pt x="1734" y="656"/>
                  </a:lnTo>
                  <a:lnTo>
                    <a:pt x="1734" y="658"/>
                  </a:lnTo>
                  <a:lnTo>
                    <a:pt x="1734" y="658"/>
                  </a:lnTo>
                  <a:lnTo>
                    <a:pt x="1737" y="658"/>
                  </a:lnTo>
                  <a:lnTo>
                    <a:pt x="1737" y="658"/>
                  </a:lnTo>
                  <a:lnTo>
                    <a:pt x="1737" y="660"/>
                  </a:lnTo>
                  <a:lnTo>
                    <a:pt x="1737" y="658"/>
                  </a:lnTo>
                  <a:lnTo>
                    <a:pt x="1737" y="658"/>
                  </a:lnTo>
                  <a:lnTo>
                    <a:pt x="1737" y="658"/>
                  </a:lnTo>
                  <a:lnTo>
                    <a:pt x="1737" y="658"/>
                  </a:lnTo>
                  <a:lnTo>
                    <a:pt x="1737" y="656"/>
                  </a:lnTo>
                  <a:lnTo>
                    <a:pt x="1737" y="656"/>
                  </a:lnTo>
                  <a:lnTo>
                    <a:pt x="1737" y="656"/>
                  </a:lnTo>
                  <a:lnTo>
                    <a:pt x="1737" y="656"/>
                  </a:lnTo>
                  <a:lnTo>
                    <a:pt x="1737" y="656"/>
                  </a:lnTo>
                  <a:lnTo>
                    <a:pt x="1737" y="656"/>
                  </a:lnTo>
                  <a:lnTo>
                    <a:pt x="1734" y="653"/>
                  </a:lnTo>
                  <a:lnTo>
                    <a:pt x="1734" y="653"/>
                  </a:lnTo>
                  <a:lnTo>
                    <a:pt x="1734" y="653"/>
                  </a:lnTo>
                  <a:lnTo>
                    <a:pt x="1734" y="653"/>
                  </a:lnTo>
                  <a:lnTo>
                    <a:pt x="1732" y="651"/>
                  </a:lnTo>
                  <a:lnTo>
                    <a:pt x="1732" y="651"/>
                  </a:lnTo>
                  <a:lnTo>
                    <a:pt x="1732" y="651"/>
                  </a:lnTo>
                  <a:lnTo>
                    <a:pt x="1732" y="651"/>
                  </a:lnTo>
                  <a:lnTo>
                    <a:pt x="1732" y="651"/>
                  </a:lnTo>
                  <a:lnTo>
                    <a:pt x="1732" y="651"/>
                  </a:lnTo>
                  <a:lnTo>
                    <a:pt x="1729" y="648"/>
                  </a:lnTo>
                  <a:lnTo>
                    <a:pt x="1729" y="648"/>
                  </a:lnTo>
                  <a:lnTo>
                    <a:pt x="1727" y="648"/>
                  </a:lnTo>
                  <a:lnTo>
                    <a:pt x="1727" y="648"/>
                  </a:lnTo>
                  <a:lnTo>
                    <a:pt x="1727" y="648"/>
                  </a:lnTo>
                  <a:lnTo>
                    <a:pt x="1729" y="648"/>
                  </a:lnTo>
                  <a:lnTo>
                    <a:pt x="1729" y="648"/>
                  </a:lnTo>
                  <a:lnTo>
                    <a:pt x="1732" y="648"/>
                  </a:lnTo>
                  <a:lnTo>
                    <a:pt x="1732" y="646"/>
                  </a:lnTo>
                  <a:lnTo>
                    <a:pt x="1729" y="644"/>
                  </a:lnTo>
                  <a:lnTo>
                    <a:pt x="1729" y="639"/>
                  </a:lnTo>
                  <a:lnTo>
                    <a:pt x="1729" y="637"/>
                  </a:lnTo>
                  <a:lnTo>
                    <a:pt x="1732" y="639"/>
                  </a:lnTo>
                  <a:lnTo>
                    <a:pt x="1732" y="641"/>
                  </a:lnTo>
                  <a:lnTo>
                    <a:pt x="1732" y="646"/>
                  </a:lnTo>
                  <a:lnTo>
                    <a:pt x="1732" y="648"/>
                  </a:lnTo>
                  <a:lnTo>
                    <a:pt x="1734" y="651"/>
                  </a:lnTo>
                  <a:lnTo>
                    <a:pt x="1737" y="653"/>
                  </a:lnTo>
                  <a:lnTo>
                    <a:pt x="1737" y="653"/>
                  </a:lnTo>
                  <a:lnTo>
                    <a:pt x="1739" y="656"/>
                  </a:lnTo>
                  <a:lnTo>
                    <a:pt x="1739" y="658"/>
                  </a:lnTo>
                  <a:lnTo>
                    <a:pt x="1739" y="658"/>
                  </a:lnTo>
                  <a:lnTo>
                    <a:pt x="1741" y="660"/>
                  </a:lnTo>
                  <a:lnTo>
                    <a:pt x="1741" y="660"/>
                  </a:lnTo>
                  <a:lnTo>
                    <a:pt x="1741" y="663"/>
                  </a:lnTo>
                  <a:lnTo>
                    <a:pt x="1741" y="663"/>
                  </a:lnTo>
                  <a:lnTo>
                    <a:pt x="1744" y="663"/>
                  </a:lnTo>
                  <a:lnTo>
                    <a:pt x="1744" y="663"/>
                  </a:lnTo>
                  <a:lnTo>
                    <a:pt x="1744" y="665"/>
                  </a:lnTo>
                  <a:lnTo>
                    <a:pt x="1744" y="667"/>
                  </a:lnTo>
                  <a:lnTo>
                    <a:pt x="1746" y="667"/>
                  </a:lnTo>
                  <a:lnTo>
                    <a:pt x="1746" y="667"/>
                  </a:lnTo>
                  <a:lnTo>
                    <a:pt x="1746" y="670"/>
                  </a:lnTo>
                  <a:lnTo>
                    <a:pt x="1746" y="672"/>
                  </a:lnTo>
                  <a:lnTo>
                    <a:pt x="1746" y="672"/>
                  </a:lnTo>
                  <a:lnTo>
                    <a:pt x="1746" y="672"/>
                  </a:lnTo>
                  <a:lnTo>
                    <a:pt x="1748" y="675"/>
                  </a:lnTo>
                  <a:lnTo>
                    <a:pt x="1751" y="677"/>
                  </a:lnTo>
                  <a:lnTo>
                    <a:pt x="1751" y="677"/>
                  </a:lnTo>
                  <a:lnTo>
                    <a:pt x="1751" y="677"/>
                  </a:lnTo>
                  <a:lnTo>
                    <a:pt x="1751" y="677"/>
                  </a:lnTo>
                  <a:lnTo>
                    <a:pt x="1751" y="677"/>
                  </a:lnTo>
                  <a:lnTo>
                    <a:pt x="1751" y="675"/>
                  </a:lnTo>
                  <a:lnTo>
                    <a:pt x="1751" y="675"/>
                  </a:lnTo>
                  <a:lnTo>
                    <a:pt x="1751" y="675"/>
                  </a:lnTo>
                  <a:lnTo>
                    <a:pt x="1751" y="675"/>
                  </a:lnTo>
                  <a:lnTo>
                    <a:pt x="1751" y="672"/>
                  </a:lnTo>
                  <a:lnTo>
                    <a:pt x="1751" y="672"/>
                  </a:lnTo>
                  <a:lnTo>
                    <a:pt x="1751" y="672"/>
                  </a:lnTo>
                  <a:lnTo>
                    <a:pt x="1753" y="672"/>
                  </a:lnTo>
                  <a:lnTo>
                    <a:pt x="1753" y="672"/>
                  </a:lnTo>
                  <a:lnTo>
                    <a:pt x="1753" y="672"/>
                  </a:lnTo>
                  <a:lnTo>
                    <a:pt x="1753" y="672"/>
                  </a:lnTo>
                  <a:lnTo>
                    <a:pt x="1753" y="675"/>
                  </a:lnTo>
                  <a:lnTo>
                    <a:pt x="1755" y="675"/>
                  </a:lnTo>
                  <a:lnTo>
                    <a:pt x="1755" y="677"/>
                  </a:lnTo>
                  <a:lnTo>
                    <a:pt x="1755" y="679"/>
                  </a:lnTo>
                  <a:lnTo>
                    <a:pt x="1755" y="679"/>
                  </a:lnTo>
                  <a:lnTo>
                    <a:pt x="1755" y="682"/>
                  </a:lnTo>
                  <a:lnTo>
                    <a:pt x="1755" y="682"/>
                  </a:lnTo>
                  <a:lnTo>
                    <a:pt x="1755" y="682"/>
                  </a:lnTo>
                  <a:lnTo>
                    <a:pt x="1755" y="679"/>
                  </a:lnTo>
                  <a:lnTo>
                    <a:pt x="1755" y="682"/>
                  </a:lnTo>
                  <a:lnTo>
                    <a:pt x="1755" y="682"/>
                  </a:lnTo>
                  <a:lnTo>
                    <a:pt x="1753" y="679"/>
                  </a:lnTo>
                  <a:lnTo>
                    <a:pt x="1755" y="682"/>
                  </a:lnTo>
                  <a:lnTo>
                    <a:pt x="1755" y="684"/>
                  </a:lnTo>
                  <a:lnTo>
                    <a:pt x="1758" y="686"/>
                  </a:lnTo>
                  <a:lnTo>
                    <a:pt x="1760" y="686"/>
                  </a:lnTo>
                  <a:lnTo>
                    <a:pt x="1760" y="686"/>
                  </a:lnTo>
                  <a:lnTo>
                    <a:pt x="1763" y="689"/>
                  </a:lnTo>
                  <a:lnTo>
                    <a:pt x="1763" y="689"/>
                  </a:lnTo>
                  <a:lnTo>
                    <a:pt x="1763" y="689"/>
                  </a:lnTo>
                  <a:lnTo>
                    <a:pt x="1763" y="689"/>
                  </a:lnTo>
                  <a:lnTo>
                    <a:pt x="1763" y="689"/>
                  </a:lnTo>
                  <a:lnTo>
                    <a:pt x="1763" y="689"/>
                  </a:lnTo>
                  <a:lnTo>
                    <a:pt x="1763" y="689"/>
                  </a:lnTo>
                  <a:lnTo>
                    <a:pt x="1763" y="689"/>
                  </a:lnTo>
                  <a:lnTo>
                    <a:pt x="1765" y="691"/>
                  </a:lnTo>
                  <a:lnTo>
                    <a:pt x="1765" y="693"/>
                  </a:lnTo>
                  <a:lnTo>
                    <a:pt x="1765" y="693"/>
                  </a:lnTo>
                  <a:lnTo>
                    <a:pt x="1765" y="696"/>
                  </a:lnTo>
                  <a:lnTo>
                    <a:pt x="1767" y="696"/>
                  </a:lnTo>
                  <a:lnTo>
                    <a:pt x="1767" y="696"/>
                  </a:lnTo>
                  <a:lnTo>
                    <a:pt x="1767" y="696"/>
                  </a:lnTo>
                  <a:lnTo>
                    <a:pt x="1770" y="693"/>
                  </a:lnTo>
                  <a:lnTo>
                    <a:pt x="1770" y="693"/>
                  </a:lnTo>
                  <a:lnTo>
                    <a:pt x="1770" y="696"/>
                  </a:lnTo>
                  <a:lnTo>
                    <a:pt x="1770" y="696"/>
                  </a:lnTo>
                  <a:lnTo>
                    <a:pt x="1770" y="696"/>
                  </a:lnTo>
                  <a:lnTo>
                    <a:pt x="1770" y="696"/>
                  </a:lnTo>
                  <a:lnTo>
                    <a:pt x="1770" y="696"/>
                  </a:lnTo>
                  <a:lnTo>
                    <a:pt x="1770" y="696"/>
                  </a:lnTo>
                  <a:lnTo>
                    <a:pt x="1770" y="696"/>
                  </a:lnTo>
                  <a:lnTo>
                    <a:pt x="1772" y="696"/>
                  </a:lnTo>
                  <a:lnTo>
                    <a:pt x="1772" y="696"/>
                  </a:lnTo>
                  <a:lnTo>
                    <a:pt x="1772" y="696"/>
                  </a:lnTo>
                  <a:lnTo>
                    <a:pt x="1774" y="696"/>
                  </a:lnTo>
                  <a:lnTo>
                    <a:pt x="1774" y="696"/>
                  </a:lnTo>
                  <a:lnTo>
                    <a:pt x="1774" y="696"/>
                  </a:lnTo>
                  <a:lnTo>
                    <a:pt x="1777" y="696"/>
                  </a:lnTo>
                  <a:lnTo>
                    <a:pt x="1777" y="696"/>
                  </a:lnTo>
                  <a:lnTo>
                    <a:pt x="1784" y="701"/>
                  </a:lnTo>
                  <a:lnTo>
                    <a:pt x="1786" y="701"/>
                  </a:lnTo>
                  <a:lnTo>
                    <a:pt x="1786" y="701"/>
                  </a:lnTo>
                  <a:lnTo>
                    <a:pt x="1786" y="701"/>
                  </a:lnTo>
                  <a:lnTo>
                    <a:pt x="1789" y="701"/>
                  </a:lnTo>
                  <a:lnTo>
                    <a:pt x="1789" y="698"/>
                  </a:lnTo>
                  <a:lnTo>
                    <a:pt x="1789" y="698"/>
                  </a:lnTo>
                  <a:lnTo>
                    <a:pt x="1789" y="698"/>
                  </a:lnTo>
                  <a:lnTo>
                    <a:pt x="1789" y="696"/>
                  </a:lnTo>
                  <a:lnTo>
                    <a:pt x="1786" y="696"/>
                  </a:lnTo>
                  <a:lnTo>
                    <a:pt x="1786" y="696"/>
                  </a:lnTo>
                  <a:lnTo>
                    <a:pt x="1786" y="693"/>
                  </a:lnTo>
                  <a:lnTo>
                    <a:pt x="1786" y="693"/>
                  </a:lnTo>
                  <a:lnTo>
                    <a:pt x="1786" y="691"/>
                  </a:lnTo>
                  <a:lnTo>
                    <a:pt x="1789" y="691"/>
                  </a:lnTo>
                  <a:lnTo>
                    <a:pt x="1789" y="689"/>
                  </a:lnTo>
                  <a:lnTo>
                    <a:pt x="1786" y="689"/>
                  </a:lnTo>
                  <a:lnTo>
                    <a:pt x="1786" y="686"/>
                  </a:lnTo>
                  <a:lnTo>
                    <a:pt x="1786" y="686"/>
                  </a:lnTo>
                  <a:lnTo>
                    <a:pt x="1786" y="686"/>
                  </a:lnTo>
                  <a:lnTo>
                    <a:pt x="1786" y="686"/>
                  </a:lnTo>
                  <a:lnTo>
                    <a:pt x="1789" y="686"/>
                  </a:lnTo>
                  <a:lnTo>
                    <a:pt x="1789" y="684"/>
                  </a:lnTo>
                  <a:lnTo>
                    <a:pt x="1789" y="684"/>
                  </a:lnTo>
                  <a:lnTo>
                    <a:pt x="1789" y="682"/>
                  </a:lnTo>
                  <a:lnTo>
                    <a:pt x="1786" y="682"/>
                  </a:lnTo>
                  <a:lnTo>
                    <a:pt x="1789" y="682"/>
                  </a:lnTo>
                  <a:lnTo>
                    <a:pt x="1789" y="679"/>
                  </a:lnTo>
                  <a:lnTo>
                    <a:pt x="1789" y="679"/>
                  </a:lnTo>
                  <a:lnTo>
                    <a:pt x="1793" y="679"/>
                  </a:lnTo>
                  <a:lnTo>
                    <a:pt x="1793" y="679"/>
                  </a:lnTo>
                  <a:lnTo>
                    <a:pt x="1791" y="679"/>
                  </a:lnTo>
                  <a:lnTo>
                    <a:pt x="1789" y="682"/>
                  </a:lnTo>
                  <a:lnTo>
                    <a:pt x="1789" y="684"/>
                  </a:lnTo>
                  <a:lnTo>
                    <a:pt x="1789" y="684"/>
                  </a:lnTo>
                  <a:lnTo>
                    <a:pt x="1789" y="684"/>
                  </a:lnTo>
                  <a:lnTo>
                    <a:pt x="1789" y="684"/>
                  </a:lnTo>
                  <a:lnTo>
                    <a:pt x="1789" y="686"/>
                  </a:lnTo>
                  <a:lnTo>
                    <a:pt x="1789" y="686"/>
                  </a:lnTo>
                  <a:lnTo>
                    <a:pt x="1789" y="686"/>
                  </a:lnTo>
                  <a:lnTo>
                    <a:pt x="1789" y="686"/>
                  </a:lnTo>
                  <a:lnTo>
                    <a:pt x="1789" y="689"/>
                  </a:lnTo>
                  <a:lnTo>
                    <a:pt x="1789" y="689"/>
                  </a:lnTo>
                  <a:lnTo>
                    <a:pt x="1791" y="691"/>
                  </a:lnTo>
                  <a:lnTo>
                    <a:pt x="1791" y="691"/>
                  </a:lnTo>
                  <a:lnTo>
                    <a:pt x="1791" y="691"/>
                  </a:lnTo>
                  <a:lnTo>
                    <a:pt x="1791" y="691"/>
                  </a:lnTo>
                  <a:lnTo>
                    <a:pt x="1791" y="693"/>
                  </a:lnTo>
                  <a:lnTo>
                    <a:pt x="1791" y="693"/>
                  </a:lnTo>
                  <a:lnTo>
                    <a:pt x="1789" y="693"/>
                  </a:lnTo>
                  <a:lnTo>
                    <a:pt x="1789" y="693"/>
                  </a:lnTo>
                  <a:lnTo>
                    <a:pt x="1789" y="696"/>
                  </a:lnTo>
                  <a:lnTo>
                    <a:pt x="1789" y="696"/>
                  </a:lnTo>
                  <a:lnTo>
                    <a:pt x="1789" y="696"/>
                  </a:lnTo>
                  <a:lnTo>
                    <a:pt x="1789" y="696"/>
                  </a:lnTo>
                  <a:lnTo>
                    <a:pt x="1789" y="696"/>
                  </a:lnTo>
                  <a:lnTo>
                    <a:pt x="1789" y="696"/>
                  </a:lnTo>
                  <a:lnTo>
                    <a:pt x="1789" y="696"/>
                  </a:lnTo>
                  <a:lnTo>
                    <a:pt x="1789" y="698"/>
                  </a:lnTo>
                  <a:lnTo>
                    <a:pt x="1789" y="698"/>
                  </a:lnTo>
                  <a:lnTo>
                    <a:pt x="1789" y="698"/>
                  </a:lnTo>
                  <a:lnTo>
                    <a:pt x="1789" y="698"/>
                  </a:lnTo>
                  <a:lnTo>
                    <a:pt x="1789" y="698"/>
                  </a:lnTo>
                  <a:lnTo>
                    <a:pt x="1789" y="701"/>
                  </a:lnTo>
                  <a:lnTo>
                    <a:pt x="1789" y="701"/>
                  </a:lnTo>
                  <a:lnTo>
                    <a:pt x="1791" y="701"/>
                  </a:lnTo>
                  <a:lnTo>
                    <a:pt x="1791" y="703"/>
                  </a:lnTo>
                  <a:lnTo>
                    <a:pt x="1791" y="703"/>
                  </a:lnTo>
                  <a:lnTo>
                    <a:pt x="1791" y="703"/>
                  </a:lnTo>
                  <a:lnTo>
                    <a:pt x="1791" y="703"/>
                  </a:lnTo>
                  <a:lnTo>
                    <a:pt x="1791" y="703"/>
                  </a:lnTo>
                  <a:lnTo>
                    <a:pt x="1793" y="703"/>
                  </a:lnTo>
                  <a:lnTo>
                    <a:pt x="1791" y="705"/>
                  </a:lnTo>
                  <a:lnTo>
                    <a:pt x="1791" y="705"/>
                  </a:lnTo>
                  <a:lnTo>
                    <a:pt x="1791" y="705"/>
                  </a:lnTo>
                  <a:lnTo>
                    <a:pt x="1793" y="705"/>
                  </a:lnTo>
                  <a:lnTo>
                    <a:pt x="1793" y="708"/>
                  </a:lnTo>
                  <a:lnTo>
                    <a:pt x="1793" y="708"/>
                  </a:lnTo>
                  <a:lnTo>
                    <a:pt x="1793" y="708"/>
                  </a:lnTo>
                  <a:lnTo>
                    <a:pt x="1793" y="708"/>
                  </a:lnTo>
                  <a:lnTo>
                    <a:pt x="1793" y="708"/>
                  </a:lnTo>
                  <a:lnTo>
                    <a:pt x="1793" y="708"/>
                  </a:lnTo>
                  <a:lnTo>
                    <a:pt x="1796" y="708"/>
                  </a:lnTo>
                  <a:lnTo>
                    <a:pt x="1796" y="708"/>
                  </a:lnTo>
                  <a:lnTo>
                    <a:pt x="1796" y="708"/>
                  </a:lnTo>
                  <a:lnTo>
                    <a:pt x="1796" y="708"/>
                  </a:lnTo>
                  <a:lnTo>
                    <a:pt x="1796" y="708"/>
                  </a:lnTo>
                  <a:lnTo>
                    <a:pt x="1796" y="710"/>
                  </a:lnTo>
                  <a:lnTo>
                    <a:pt x="1796" y="710"/>
                  </a:lnTo>
                  <a:lnTo>
                    <a:pt x="1796" y="710"/>
                  </a:lnTo>
                  <a:lnTo>
                    <a:pt x="1798" y="710"/>
                  </a:lnTo>
                  <a:lnTo>
                    <a:pt x="1798" y="710"/>
                  </a:lnTo>
                  <a:lnTo>
                    <a:pt x="1798" y="710"/>
                  </a:lnTo>
                  <a:lnTo>
                    <a:pt x="1798" y="710"/>
                  </a:lnTo>
                  <a:lnTo>
                    <a:pt x="1798" y="710"/>
                  </a:lnTo>
                  <a:lnTo>
                    <a:pt x="1798" y="710"/>
                  </a:lnTo>
                  <a:lnTo>
                    <a:pt x="1798" y="710"/>
                  </a:lnTo>
                  <a:lnTo>
                    <a:pt x="1800" y="710"/>
                  </a:lnTo>
                  <a:lnTo>
                    <a:pt x="1800" y="710"/>
                  </a:lnTo>
                  <a:lnTo>
                    <a:pt x="1800" y="708"/>
                  </a:lnTo>
                  <a:lnTo>
                    <a:pt x="1800" y="708"/>
                  </a:lnTo>
                  <a:lnTo>
                    <a:pt x="1800" y="705"/>
                  </a:lnTo>
                  <a:lnTo>
                    <a:pt x="1800" y="703"/>
                  </a:lnTo>
                  <a:lnTo>
                    <a:pt x="1800" y="701"/>
                  </a:lnTo>
                  <a:lnTo>
                    <a:pt x="1800" y="701"/>
                  </a:lnTo>
                  <a:lnTo>
                    <a:pt x="1800" y="701"/>
                  </a:lnTo>
                  <a:lnTo>
                    <a:pt x="1803" y="698"/>
                  </a:lnTo>
                  <a:lnTo>
                    <a:pt x="1803" y="698"/>
                  </a:lnTo>
                  <a:lnTo>
                    <a:pt x="1803" y="698"/>
                  </a:lnTo>
                  <a:lnTo>
                    <a:pt x="1803" y="698"/>
                  </a:lnTo>
                  <a:lnTo>
                    <a:pt x="1803" y="701"/>
                  </a:lnTo>
                  <a:lnTo>
                    <a:pt x="1803" y="701"/>
                  </a:lnTo>
                  <a:lnTo>
                    <a:pt x="1803" y="701"/>
                  </a:lnTo>
                  <a:lnTo>
                    <a:pt x="1803" y="701"/>
                  </a:lnTo>
                  <a:lnTo>
                    <a:pt x="1803" y="703"/>
                  </a:lnTo>
                  <a:lnTo>
                    <a:pt x="1803" y="703"/>
                  </a:lnTo>
                  <a:lnTo>
                    <a:pt x="1803" y="705"/>
                  </a:lnTo>
                  <a:lnTo>
                    <a:pt x="1803" y="705"/>
                  </a:lnTo>
                  <a:lnTo>
                    <a:pt x="1803" y="708"/>
                  </a:lnTo>
                  <a:lnTo>
                    <a:pt x="1805" y="705"/>
                  </a:lnTo>
                  <a:lnTo>
                    <a:pt x="1805" y="708"/>
                  </a:lnTo>
                  <a:lnTo>
                    <a:pt x="1805" y="708"/>
                  </a:lnTo>
                  <a:lnTo>
                    <a:pt x="1805" y="708"/>
                  </a:lnTo>
                  <a:lnTo>
                    <a:pt x="1805" y="710"/>
                  </a:lnTo>
                  <a:lnTo>
                    <a:pt x="1805" y="710"/>
                  </a:lnTo>
                  <a:lnTo>
                    <a:pt x="1805" y="710"/>
                  </a:lnTo>
                  <a:lnTo>
                    <a:pt x="1805" y="710"/>
                  </a:lnTo>
                  <a:lnTo>
                    <a:pt x="1805" y="710"/>
                  </a:lnTo>
                  <a:lnTo>
                    <a:pt x="1803" y="710"/>
                  </a:lnTo>
                  <a:lnTo>
                    <a:pt x="1803" y="710"/>
                  </a:lnTo>
                  <a:lnTo>
                    <a:pt x="1803" y="710"/>
                  </a:lnTo>
                  <a:lnTo>
                    <a:pt x="1803" y="710"/>
                  </a:lnTo>
                  <a:lnTo>
                    <a:pt x="1803" y="710"/>
                  </a:lnTo>
                  <a:lnTo>
                    <a:pt x="1800" y="712"/>
                  </a:lnTo>
                  <a:lnTo>
                    <a:pt x="1803" y="712"/>
                  </a:lnTo>
                  <a:lnTo>
                    <a:pt x="1803" y="712"/>
                  </a:lnTo>
                  <a:lnTo>
                    <a:pt x="1803" y="715"/>
                  </a:lnTo>
                  <a:lnTo>
                    <a:pt x="1803" y="715"/>
                  </a:lnTo>
                  <a:lnTo>
                    <a:pt x="1803" y="715"/>
                  </a:lnTo>
                  <a:lnTo>
                    <a:pt x="1805" y="717"/>
                  </a:lnTo>
                  <a:lnTo>
                    <a:pt x="1808" y="719"/>
                  </a:lnTo>
                  <a:lnTo>
                    <a:pt x="1810" y="719"/>
                  </a:lnTo>
                  <a:lnTo>
                    <a:pt x="1810" y="719"/>
                  </a:lnTo>
                  <a:lnTo>
                    <a:pt x="1810" y="717"/>
                  </a:lnTo>
                  <a:lnTo>
                    <a:pt x="1810" y="717"/>
                  </a:lnTo>
                  <a:lnTo>
                    <a:pt x="1810" y="715"/>
                  </a:lnTo>
                  <a:lnTo>
                    <a:pt x="1810" y="712"/>
                  </a:lnTo>
                  <a:lnTo>
                    <a:pt x="1810" y="715"/>
                  </a:lnTo>
                  <a:lnTo>
                    <a:pt x="1810" y="715"/>
                  </a:lnTo>
                  <a:lnTo>
                    <a:pt x="1810" y="715"/>
                  </a:lnTo>
                  <a:lnTo>
                    <a:pt x="1810" y="715"/>
                  </a:lnTo>
                  <a:lnTo>
                    <a:pt x="1810" y="715"/>
                  </a:lnTo>
                  <a:lnTo>
                    <a:pt x="1810" y="712"/>
                  </a:lnTo>
                  <a:lnTo>
                    <a:pt x="1810" y="712"/>
                  </a:lnTo>
                  <a:lnTo>
                    <a:pt x="1810" y="712"/>
                  </a:lnTo>
                  <a:lnTo>
                    <a:pt x="1810" y="710"/>
                  </a:lnTo>
                  <a:lnTo>
                    <a:pt x="1810" y="710"/>
                  </a:lnTo>
                  <a:lnTo>
                    <a:pt x="1822" y="708"/>
                  </a:lnTo>
                  <a:lnTo>
                    <a:pt x="1822" y="710"/>
                  </a:lnTo>
                  <a:lnTo>
                    <a:pt x="1824" y="710"/>
                  </a:lnTo>
                  <a:lnTo>
                    <a:pt x="1824" y="710"/>
                  </a:lnTo>
                  <a:lnTo>
                    <a:pt x="1824" y="710"/>
                  </a:lnTo>
                  <a:lnTo>
                    <a:pt x="1822" y="710"/>
                  </a:lnTo>
                  <a:lnTo>
                    <a:pt x="1819" y="710"/>
                  </a:lnTo>
                  <a:lnTo>
                    <a:pt x="1819" y="710"/>
                  </a:lnTo>
                  <a:lnTo>
                    <a:pt x="1819" y="710"/>
                  </a:lnTo>
                  <a:lnTo>
                    <a:pt x="1819" y="710"/>
                  </a:lnTo>
                  <a:lnTo>
                    <a:pt x="1819" y="710"/>
                  </a:lnTo>
                  <a:lnTo>
                    <a:pt x="1817" y="710"/>
                  </a:lnTo>
                  <a:lnTo>
                    <a:pt x="1815" y="710"/>
                  </a:lnTo>
                  <a:lnTo>
                    <a:pt x="1815" y="710"/>
                  </a:lnTo>
                  <a:lnTo>
                    <a:pt x="1812" y="710"/>
                  </a:lnTo>
                  <a:lnTo>
                    <a:pt x="1812" y="710"/>
                  </a:lnTo>
                  <a:lnTo>
                    <a:pt x="1810" y="710"/>
                  </a:lnTo>
                  <a:lnTo>
                    <a:pt x="1810" y="712"/>
                  </a:lnTo>
                  <a:lnTo>
                    <a:pt x="1812" y="717"/>
                  </a:lnTo>
                  <a:lnTo>
                    <a:pt x="1815" y="719"/>
                  </a:lnTo>
                  <a:lnTo>
                    <a:pt x="1815" y="719"/>
                  </a:lnTo>
                  <a:lnTo>
                    <a:pt x="1815" y="722"/>
                  </a:lnTo>
                  <a:lnTo>
                    <a:pt x="1817" y="722"/>
                  </a:lnTo>
                  <a:lnTo>
                    <a:pt x="1819" y="722"/>
                  </a:lnTo>
                  <a:lnTo>
                    <a:pt x="1819" y="722"/>
                  </a:lnTo>
                  <a:lnTo>
                    <a:pt x="1822" y="722"/>
                  </a:lnTo>
                  <a:lnTo>
                    <a:pt x="1824" y="724"/>
                  </a:lnTo>
                  <a:lnTo>
                    <a:pt x="1826" y="724"/>
                  </a:lnTo>
                  <a:lnTo>
                    <a:pt x="1826" y="724"/>
                  </a:lnTo>
                  <a:lnTo>
                    <a:pt x="1826" y="724"/>
                  </a:lnTo>
                  <a:lnTo>
                    <a:pt x="1829" y="724"/>
                  </a:lnTo>
                  <a:lnTo>
                    <a:pt x="1829" y="724"/>
                  </a:lnTo>
                  <a:lnTo>
                    <a:pt x="1829" y="724"/>
                  </a:lnTo>
                  <a:lnTo>
                    <a:pt x="1829" y="727"/>
                  </a:lnTo>
                  <a:lnTo>
                    <a:pt x="1831" y="727"/>
                  </a:lnTo>
                  <a:lnTo>
                    <a:pt x="1831" y="729"/>
                  </a:lnTo>
                  <a:lnTo>
                    <a:pt x="1834" y="729"/>
                  </a:lnTo>
                  <a:lnTo>
                    <a:pt x="1836" y="729"/>
                  </a:lnTo>
                  <a:lnTo>
                    <a:pt x="1836" y="729"/>
                  </a:lnTo>
                  <a:lnTo>
                    <a:pt x="1834" y="729"/>
                  </a:lnTo>
                  <a:lnTo>
                    <a:pt x="1834" y="729"/>
                  </a:lnTo>
                  <a:lnTo>
                    <a:pt x="1834" y="729"/>
                  </a:lnTo>
                  <a:lnTo>
                    <a:pt x="1834" y="729"/>
                  </a:lnTo>
                  <a:lnTo>
                    <a:pt x="1831" y="729"/>
                  </a:lnTo>
                  <a:lnTo>
                    <a:pt x="1831" y="727"/>
                  </a:lnTo>
                  <a:lnTo>
                    <a:pt x="1831" y="727"/>
                  </a:lnTo>
                  <a:lnTo>
                    <a:pt x="1829" y="727"/>
                  </a:lnTo>
                  <a:lnTo>
                    <a:pt x="1829" y="727"/>
                  </a:lnTo>
                  <a:lnTo>
                    <a:pt x="1826" y="727"/>
                  </a:lnTo>
                  <a:lnTo>
                    <a:pt x="1819" y="724"/>
                  </a:lnTo>
                  <a:lnTo>
                    <a:pt x="1817" y="724"/>
                  </a:lnTo>
                  <a:lnTo>
                    <a:pt x="1817" y="724"/>
                  </a:lnTo>
                  <a:lnTo>
                    <a:pt x="1815" y="724"/>
                  </a:lnTo>
                  <a:lnTo>
                    <a:pt x="1815" y="724"/>
                  </a:lnTo>
                  <a:lnTo>
                    <a:pt x="1815" y="724"/>
                  </a:lnTo>
                  <a:lnTo>
                    <a:pt x="1815" y="722"/>
                  </a:lnTo>
                  <a:lnTo>
                    <a:pt x="1815" y="722"/>
                  </a:lnTo>
                  <a:lnTo>
                    <a:pt x="1815" y="722"/>
                  </a:lnTo>
                  <a:lnTo>
                    <a:pt x="1815" y="724"/>
                  </a:lnTo>
                  <a:lnTo>
                    <a:pt x="1812" y="724"/>
                  </a:lnTo>
                  <a:lnTo>
                    <a:pt x="1812" y="724"/>
                  </a:lnTo>
                  <a:lnTo>
                    <a:pt x="1812" y="724"/>
                  </a:lnTo>
                  <a:lnTo>
                    <a:pt x="1812" y="724"/>
                  </a:lnTo>
                  <a:lnTo>
                    <a:pt x="1812" y="724"/>
                  </a:lnTo>
                  <a:lnTo>
                    <a:pt x="1812" y="729"/>
                  </a:lnTo>
                  <a:lnTo>
                    <a:pt x="1812" y="729"/>
                  </a:lnTo>
                  <a:lnTo>
                    <a:pt x="1812" y="729"/>
                  </a:lnTo>
                  <a:lnTo>
                    <a:pt x="1815" y="731"/>
                  </a:lnTo>
                  <a:lnTo>
                    <a:pt x="1815" y="731"/>
                  </a:lnTo>
                  <a:lnTo>
                    <a:pt x="1817" y="731"/>
                  </a:lnTo>
                  <a:lnTo>
                    <a:pt x="1819" y="729"/>
                  </a:lnTo>
                  <a:lnTo>
                    <a:pt x="1819" y="729"/>
                  </a:lnTo>
                  <a:lnTo>
                    <a:pt x="1822" y="729"/>
                  </a:lnTo>
                  <a:lnTo>
                    <a:pt x="1824" y="727"/>
                  </a:lnTo>
                  <a:lnTo>
                    <a:pt x="1824" y="727"/>
                  </a:lnTo>
                  <a:lnTo>
                    <a:pt x="1824" y="729"/>
                  </a:lnTo>
                  <a:lnTo>
                    <a:pt x="1822" y="729"/>
                  </a:lnTo>
                  <a:lnTo>
                    <a:pt x="1819" y="731"/>
                  </a:lnTo>
                  <a:lnTo>
                    <a:pt x="1819" y="731"/>
                  </a:lnTo>
                  <a:lnTo>
                    <a:pt x="1819" y="734"/>
                  </a:lnTo>
                  <a:lnTo>
                    <a:pt x="1819" y="734"/>
                  </a:lnTo>
                  <a:lnTo>
                    <a:pt x="1819" y="736"/>
                  </a:lnTo>
                  <a:lnTo>
                    <a:pt x="1819" y="736"/>
                  </a:lnTo>
                  <a:lnTo>
                    <a:pt x="1822" y="738"/>
                  </a:lnTo>
                  <a:lnTo>
                    <a:pt x="1822" y="738"/>
                  </a:lnTo>
                  <a:lnTo>
                    <a:pt x="1824" y="738"/>
                  </a:lnTo>
                  <a:lnTo>
                    <a:pt x="1824" y="738"/>
                  </a:lnTo>
                  <a:lnTo>
                    <a:pt x="1824" y="738"/>
                  </a:lnTo>
                  <a:lnTo>
                    <a:pt x="1824" y="738"/>
                  </a:lnTo>
                  <a:lnTo>
                    <a:pt x="1824" y="738"/>
                  </a:lnTo>
                  <a:lnTo>
                    <a:pt x="1826" y="736"/>
                  </a:lnTo>
                  <a:lnTo>
                    <a:pt x="1826" y="736"/>
                  </a:lnTo>
                  <a:lnTo>
                    <a:pt x="1826" y="736"/>
                  </a:lnTo>
                  <a:lnTo>
                    <a:pt x="1826" y="736"/>
                  </a:lnTo>
                  <a:lnTo>
                    <a:pt x="1826" y="736"/>
                  </a:lnTo>
                  <a:lnTo>
                    <a:pt x="1826" y="738"/>
                  </a:lnTo>
                  <a:lnTo>
                    <a:pt x="1826" y="738"/>
                  </a:lnTo>
                  <a:lnTo>
                    <a:pt x="1826" y="738"/>
                  </a:lnTo>
                  <a:lnTo>
                    <a:pt x="1824" y="738"/>
                  </a:lnTo>
                  <a:lnTo>
                    <a:pt x="1824" y="741"/>
                  </a:lnTo>
                  <a:lnTo>
                    <a:pt x="1824" y="741"/>
                  </a:lnTo>
                  <a:lnTo>
                    <a:pt x="1824" y="741"/>
                  </a:lnTo>
                  <a:lnTo>
                    <a:pt x="1826" y="743"/>
                  </a:lnTo>
                  <a:lnTo>
                    <a:pt x="1826" y="743"/>
                  </a:lnTo>
                  <a:lnTo>
                    <a:pt x="1829" y="741"/>
                  </a:lnTo>
                  <a:lnTo>
                    <a:pt x="1831" y="741"/>
                  </a:lnTo>
                  <a:lnTo>
                    <a:pt x="1831" y="743"/>
                  </a:lnTo>
                  <a:lnTo>
                    <a:pt x="1831" y="743"/>
                  </a:lnTo>
                  <a:lnTo>
                    <a:pt x="1831" y="741"/>
                  </a:lnTo>
                  <a:lnTo>
                    <a:pt x="1834" y="741"/>
                  </a:lnTo>
                  <a:lnTo>
                    <a:pt x="1834" y="741"/>
                  </a:lnTo>
                  <a:lnTo>
                    <a:pt x="1834" y="741"/>
                  </a:lnTo>
                  <a:lnTo>
                    <a:pt x="1836" y="738"/>
                  </a:lnTo>
                  <a:lnTo>
                    <a:pt x="1836" y="738"/>
                  </a:lnTo>
                  <a:lnTo>
                    <a:pt x="1836" y="738"/>
                  </a:lnTo>
                  <a:lnTo>
                    <a:pt x="1836" y="738"/>
                  </a:lnTo>
                  <a:lnTo>
                    <a:pt x="1836" y="741"/>
                  </a:lnTo>
                  <a:lnTo>
                    <a:pt x="1836" y="741"/>
                  </a:lnTo>
                  <a:lnTo>
                    <a:pt x="1836" y="741"/>
                  </a:lnTo>
                  <a:lnTo>
                    <a:pt x="1834" y="741"/>
                  </a:lnTo>
                  <a:lnTo>
                    <a:pt x="1834" y="741"/>
                  </a:lnTo>
                  <a:lnTo>
                    <a:pt x="1834" y="743"/>
                  </a:lnTo>
                  <a:lnTo>
                    <a:pt x="1834" y="743"/>
                  </a:lnTo>
                  <a:lnTo>
                    <a:pt x="1831" y="746"/>
                  </a:lnTo>
                  <a:lnTo>
                    <a:pt x="1826" y="746"/>
                  </a:lnTo>
                  <a:lnTo>
                    <a:pt x="1824" y="746"/>
                  </a:lnTo>
                  <a:lnTo>
                    <a:pt x="1824" y="748"/>
                  </a:lnTo>
                  <a:lnTo>
                    <a:pt x="1824" y="748"/>
                  </a:lnTo>
                  <a:lnTo>
                    <a:pt x="1824" y="748"/>
                  </a:lnTo>
                  <a:lnTo>
                    <a:pt x="1824" y="748"/>
                  </a:lnTo>
                  <a:lnTo>
                    <a:pt x="1824" y="748"/>
                  </a:lnTo>
                  <a:lnTo>
                    <a:pt x="1824" y="750"/>
                  </a:lnTo>
                  <a:lnTo>
                    <a:pt x="1826" y="750"/>
                  </a:lnTo>
                  <a:lnTo>
                    <a:pt x="1824" y="750"/>
                  </a:lnTo>
                  <a:lnTo>
                    <a:pt x="1824" y="753"/>
                  </a:lnTo>
                  <a:lnTo>
                    <a:pt x="1824" y="753"/>
                  </a:lnTo>
                  <a:lnTo>
                    <a:pt x="1824" y="753"/>
                  </a:lnTo>
                  <a:lnTo>
                    <a:pt x="1824" y="753"/>
                  </a:lnTo>
                  <a:lnTo>
                    <a:pt x="1826" y="753"/>
                  </a:lnTo>
                  <a:lnTo>
                    <a:pt x="1826" y="753"/>
                  </a:lnTo>
                  <a:lnTo>
                    <a:pt x="1826" y="753"/>
                  </a:lnTo>
                  <a:lnTo>
                    <a:pt x="1829" y="755"/>
                  </a:lnTo>
                  <a:lnTo>
                    <a:pt x="1829" y="755"/>
                  </a:lnTo>
                  <a:lnTo>
                    <a:pt x="1829" y="755"/>
                  </a:lnTo>
                  <a:lnTo>
                    <a:pt x="1831" y="755"/>
                  </a:lnTo>
                  <a:lnTo>
                    <a:pt x="1834" y="755"/>
                  </a:lnTo>
                  <a:lnTo>
                    <a:pt x="1834" y="755"/>
                  </a:lnTo>
                  <a:lnTo>
                    <a:pt x="1834" y="755"/>
                  </a:lnTo>
                  <a:lnTo>
                    <a:pt x="1834" y="753"/>
                  </a:lnTo>
                  <a:lnTo>
                    <a:pt x="1834" y="750"/>
                  </a:lnTo>
                  <a:lnTo>
                    <a:pt x="1834" y="750"/>
                  </a:lnTo>
                  <a:lnTo>
                    <a:pt x="1834" y="750"/>
                  </a:lnTo>
                  <a:lnTo>
                    <a:pt x="1836" y="750"/>
                  </a:lnTo>
                  <a:lnTo>
                    <a:pt x="1836" y="750"/>
                  </a:lnTo>
                  <a:lnTo>
                    <a:pt x="1836" y="753"/>
                  </a:lnTo>
                  <a:lnTo>
                    <a:pt x="1836" y="753"/>
                  </a:lnTo>
                  <a:lnTo>
                    <a:pt x="1836" y="753"/>
                  </a:lnTo>
                  <a:lnTo>
                    <a:pt x="1836" y="750"/>
                  </a:lnTo>
                  <a:lnTo>
                    <a:pt x="1836" y="753"/>
                  </a:lnTo>
                  <a:lnTo>
                    <a:pt x="1836" y="750"/>
                  </a:lnTo>
                  <a:lnTo>
                    <a:pt x="1838" y="750"/>
                  </a:lnTo>
                  <a:lnTo>
                    <a:pt x="1838" y="750"/>
                  </a:lnTo>
                  <a:lnTo>
                    <a:pt x="1838" y="750"/>
                  </a:lnTo>
                  <a:lnTo>
                    <a:pt x="1838" y="753"/>
                  </a:lnTo>
                  <a:lnTo>
                    <a:pt x="1838" y="753"/>
                  </a:lnTo>
                  <a:lnTo>
                    <a:pt x="1838" y="753"/>
                  </a:lnTo>
                  <a:lnTo>
                    <a:pt x="1838" y="753"/>
                  </a:lnTo>
                  <a:lnTo>
                    <a:pt x="1838" y="755"/>
                  </a:lnTo>
                  <a:lnTo>
                    <a:pt x="1838" y="755"/>
                  </a:lnTo>
                  <a:lnTo>
                    <a:pt x="1838" y="755"/>
                  </a:lnTo>
                  <a:lnTo>
                    <a:pt x="1838" y="755"/>
                  </a:lnTo>
                  <a:lnTo>
                    <a:pt x="1838" y="755"/>
                  </a:lnTo>
                  <a:lnTo>
                    <a:pt x="1838" y="755"/>
                  </a:lnTo>
                  <a:lnTo>
                    <a:pt x="1838" y="755"/>
                  </a:lnTo>
                  <a:lnTo>
                    <a:pt x="1838" y="755"/>
                  </a:lnTo>
                  <a:lnTo>
                    <a:pt x="1841" y="755"/>
                  </a:lnTo>
                  <a:lnTo>
                    <a:pt x="1841" y="755"/>
                  </a:lnTo>
                  <a:lnTo>
                    <a:pt x="1841" y="755"/>
                  </a:lnTo>
                  <a:lnTo>
                    <a:pt x="1841" y="755"/>
                  </a:lnTo>
                  <a:lnTo>
                    <a:pt x="1843" y="755"/>
                  </a:lnTo>
                  <a:lnTo>
                    <a:pt x="1843" y="755"/>
                  </a:lnTo>
                  <a:lnTo>
                    <a:pt x="1845" y="755"/>
                  </a:lnTo>
                  <a:lnTo>
                    <a:pt x="1845" y="755"/>
                  </a:lnTo>
                  <a:lnTo>
                    <a:pt x="1845" y="755"/>
                  </a:lnTo>
                  <a:lnTo>
                    <a:pt x="1848" y="755"/>
                  </a:lnTo>
                  <a:lnTo>
                    <a:pt x="1848" y="755"/>
                  </a:lnTo>
                  <a:lnTo>
                    <a:pt x="1848" y="755"/>
                  </a:lnTo>
                  <a:lnTo>
                    <a:pt x="1848" y="753"/>
                  </a:lnTo>
                  <a:lnTo>
                    <a:pt x="1848" y="753"/>
                  </a:lnTo>
                  <a:lnTo>
                    <a:pt x="1850" y="750"/>
                  </a:lnTo>
                  <a:lnTo>
                    <a:pt x="1850" y="750"/>
                  </a:lnTo>
                  <a:lnTo>
                    <a:pt x="1850" y="750"/>
                  </a:lnTo>
                  <a:lnTo>
                    <a:pt x="1850" y="750"/>
                  </a:lnTo>
                  <a:lnTo>
                    <a:pt x="1850" y="753"/>
                  </a:lnTo>
                  <a:lnTo>
                    <a:pt x="1850" y="753"/>
                  </a:lnTo>
                  <a:lnTo>
                    <a:pt x="1850" y="753"/>
                  </a:lnTo>
                  <a:lnTo>
                    <a:pt x="1852" y="755"/>
                  </a:lnTo>
                  <a:lnTo>
                    <a:pt x="1852" y="757"/>
                  </a:lnTo>
                  <a:lnTo>
                    <a:pt x="1852" y="757"/>
                  </a:lnTo>
                  <a:lnTo>
                    <a:pt x="1850" y="757"/>
                  </a:lnTo>
                  <a:lnTo>
                    <a:pt x="1850" y="757"/>
                  </a:lnTo>
                  <a:lnTo>
                    <a:pt x="1850" y="757"/>
                  </a:lnTo>
                  <a:lnTo>
                    <a:pt x="1850" y="757"/>
                  </a:lnTo>
                  <a:lnTo>
                    <a:pt x="1850" y="757"/>
                  </a:lnTo>
                  <a:lnTo>
                    <a:pt x="1848" y="757"/>
                  </a:lnTo>
                  <a:lnTo>
                    <a:pt x="1848" y="757"/>
                  </a:lnTo>
                  <a:lnTo>
                    <a:pt x="1848" y="757"/>
                  </a:lnTo>
                  <a:lnTo>
                    <a:pt x="1848" y="760"/>
                  </a:lnTo>
                  <a:lnTo>
                    <a:pt x="1848" y="760"/>
                  </a:lnTo>
                  <a:lnTo>
                    <a:pt x="1850" y="760"/>
                  </a:lnTo>
                  <a:lnTo>
                    <a:pt x="1850" y="760"/>
                  </a:lnTo>
                  <a:lnTo>
                    <a:pt x="1850" y="760"/>
                  </a:lnTo>
                  <a:lnTo>
                    <a:pt x="1850" y="762"/>
                  </a:lnTo>
                  <a:lnTo>
                    <a:pt x="1850" y="762"/>
                  </a:lnTo>
                  <a:lnTo>
                    <a:pt x="1850" y="762"/>
                  </a:lnTo>
                  <a:lnTo>
                    <a:pt x="1852" y="762"/>
                  </a:lnTo>
                  <a:lnTo>
                    <a:pt x="1852" y="762"/>
                  </a:lnTo>
                  <a:lnTo>
                    <a:pt x="1855" y="762"/>
                  </a:lnTo>
                  <a:lnTo>
                    <a:pt x="1855" y="764"/>
                  </a:lnTo>
                  <a:lnTo>
                    <a:pt x="1855" y="764"/>
                  </a:lnTo>
                  <a:lnTo>
                    <a:pt x="1855" y="764"/>
                  </a:lnTo>
                  <a:lnTo>
                    <a:pt x="1860" y="767"/>
                  </a:lnTo>
                  <a:lnTo>
                    <a:pt x="1864" y="767"/>
                  </a:lnTo>
                  <a:lnTo>
                    <a:pt x="1864" y="767"/>
                  </a:lnTo>
                  <a:lnTo>
                    <a:pt x="1864" y="767"/>
                  </a:lnTo>
                  <a:lnTo>
                    <a:pt x="1864" y="764"/>
                  </a:lnTo>
                  <a:lnTo>
                    <a:pt x="1864" y="764"/>
                  </a:lnTo>
                  <a:lnTo>
                    <a:pt x="1867" y="764"/>
                  </a:lnTo>
                  <a:lnTo>
                    <a:pt x="1867" y="764"/>
                  </a:lnTo>
                  <a:lnTo>
                    <a:pt x="1867" y="764"/>
                  </a:lnTo>
                  <a:lnTo>
                    <a:pt x="1867" y="762"/>
                  </a:lnTo>
                  <a:lnTo>
                    <a:pt x="1867" y="762"/>
                  </a:lnTo>
                  <a:lnTo>
                    <a:pt x="1867" y="762"/>
                  </a:lnTo>
                  <a:lnTo>
                    <a:pt x="1869" y="762"/>
                  </a:lnTo>
                  <a:lnTo>
                    <a:pt x="1867" y="762"/>
                  </a:lnTo>
                  <a:lnTo>
                    <a:pt x="1867" y="762"/>
                  </a:lnTo>
                  <a:lnTo>
                    <a:pt x="1867" y="762"/>
                  </a:lnTo>
                  <a:lnTo>
                    <a:pt x="1867" y="762"/>
                  </a:lnTo>
                  <a:lnTo>
                    <a:pt x="1867" y="764"/>
                  </a:lnTo>
                  <a:lnTo>
                    <a:pt x="1867" y="764"/>
                  </a:lnTo>
                  <a:lnTo>
                    <a:pt x="1867" y="764"/>
                  </a:lnTo>
                  <a:lnTo>
                    <a:pt x="1867" y="767"/>
                  </a:lnTo>
                  <a:lnTo>
                    <a:pt x="1867" y="767"/>
                  </a:lnTo>
                  <a:lnTo>
                    <a:pt x="1867" y="767"/>
                  </a:lnTo>
                  <a:lnTo>
                    <a:pt x="1864" y="769"/>
                  </a:lnTo>
                  <a:lnTo>
                    <a:pt x="1867" y="769"/>
                  </a:lnTo>
                  <a:lnTo>
                    <a:pt x="1867" y="769"/>
                  </a:lnTo>
                  <a:lnTo>
                    <a:pt x="1867" y="769"/>
                  </a:lnTo>
                  <a:lnTo>
                    <a:pt x="1867" y="772"/>
                  </a:lnTo>
                  <a:lnTo>
                    <a:pt x="1867" y="772"/>
                  </a:lnTo>
                  <a:lnTo>
                    <a:pt x="1867" y="772"/>
                  </a:lnTo>
                  <a:lnTo>
                    <a:pt x="1864" y="772"/>
                  </a:lnTo>
                  <a:lnTo>
                    <a:pt x="1867" y="774"/>
                  </a:lnTo>
                  <a:lnTo>
                    <a:pt x="1867" y="774"/>
                  </a:lnTo>
                  <a:lnTo>
                    <a:pt x="1867" y="774"/>
                  </a:lnTo>
                  <a:lnTo>
                    <a:pt x="1869" y="776"/>
                  </a:lnTo>
                  <a:lnTo>
                    <a:pt x="1869" y="774"/>
                  </a:lnTo>
                  <a:lnTo>
                    <a:pt x="1871" y="774"/>
                  </a:lnTo>
                  <a:lnTo>
                    <a:pt x="1871" y="772"/>
                  </a:lnTo>
                  <a:lnTo>
                    <a:pt x="1874" y="772"/>
                  </a:lnTo>
                  <a:lnTo>
                    <a:pt x="1874" y="774"/>
                  </a:lnTo>
                  <a:lnTo>
                    <a:pt x="1874" y="776"/>
                  </a:lnTo>
                  <a:lnTo>
                    <a:pt x="1874" y="776"/>
                  </a:lnTo>
                  <a:lnTo>
                    <a:pt x="1874" y="779"/>
                  </a:lnTo>
                  <a:lnTo>
                    <a:pt x="1874" y="779"/>
                  </a:lnTo>
                  <a:lnTo>
                    <a:pt x="1874" y="779"/>
                  </a:lnTo>
                  <a:lnTo>
                    <a:pt x="1876" y="779"/>
                  </a:lnTo>
                  <a:lnTo>
                    <a:pt x="1876" y="779"/>
                  </a:lnTo>
                  <a:lnTo>
                    <a:pt x="1878" y="779"/>
                  </a:lnTo>
                  <a:lnTo>
                    <a:pt x="1878" y="781"/>
                  </a:lnTo>
                  <a:lnTo>
                    <a:pt x="1881" y="781"/>
                  </a:lnTo>
                  <a:lnTo>
                    <a:pt x="1881" y="781"/>
                  </a:lnTo>
                  <a:lnTo>
                    <a:pt x="1883" y="786"/>
                  </a:lnTo>
                  <a:lnTo>
                    <a:pt x="1883" y="783"/>
                  </a:lnTo>
                  <a:lnTo>
                    <a:pt x="1883" y="783"/>
                  </a:lnTo>
                  <a:lnTo>
                    <a:pt x="1886" y="783"/>
                  </a:lnTo>
                  <a:lnTo>
                    <a:pt x="1886" y="783"/>
                  </a:lnTo>
                  <a:lnTo>
                    <a:pt x="1886" y="783"/>
                  </a:lnTo>
                  <a:lnTo>
                    <a:pt x="1886" y="783"/>
                  </a:lnTo>
                  <a:lnTo>
                    <a:pt x="1888" y="783"/>
                  </a:lnTo>
                  <a:lnTo>
                    <a:pt x="1888" y="783"/>
                  </a:lnTo>
                  <a:lnTo>
                    <a:pt x="1888" y="783"/>
                  </a:lnTo>
                  <a:lnTo>
                    <a:pt x="1890" y="786"/>
                  </a:lnTo>
                  <a:lnTo>
                    <a:pt x="1890" y="788"/>
                  </a:lnTo>
                  <a:lnTo>
                    <a:pt x="1893" y="790"/>
                  </a:lnTo>
                  <a:lnTo>
                    <a:pt x="1895" y="790"/>
                  </a:lnTo>
                  <a:lnTo>
                    <a:pt x="1900" y="788"/>
                  </a:lnTo>
                  <a:lnTo>
                    <a:pt x="1902" y="788"/>
                  </a:lnTo>
                  <a:lnTo>
                    <a:pt x="1905" y="788"/>
                  </a:lnTo>
                  <a:lnTo>
                    <a:pt x="1905" y="788"/>
                  </a:lnTo>
                  <a:lnTo>
                    <a:pt x="1905" y="786"/>
                  </a:lnTo>
                  <a:lnTo>
                    <a:pt x="1907" y="786"/>
                  </a:lnTo>
                  <a:lnTo>
                    <a:pt x="1907" y="786"/>
                  </a:lnTo>
                  <a:lnTo>
                    <a:pt x="1907" y="786"/>
                  </a:lnTo>
                  <a:lnTo>
                    <a:pt x="1907" y="788"/>
                  </a:lnTo>
                  <a:lnTo>
                    <a:pt x="1905" y="788"/>
                  </a:lnTo>
                  <a:lnTo>
                    <a:pt x="1905" y="790"/>
                  </a:lnTo>
                  <a:lnTo>
                    <a:pt x="1905" y="790"/>
                  </a:lnTo>
                  <a:lnTo>
                    <a:pt x="1900" y="790"/>
                  </a:lnTo>
                  <a:lnTo>
                    <a:pt x="1897" y="790"/>
                  </a:lnTo>
                  <a:lnTo>
                    <a:pt x="1895" y="793"/>
                  </a:lnTo>
                  <a:lnTo>
                    <a:pt x="1893" y="795"/>
                  </a:lnTo>
                  <a:lnTo>
                    <a:pt x="1893" y="795"/>
                  </a:lnTo>
                  <a:lnTo>
                    <a:pt x="1895" y="800"/>
                  </a:lnTo>
                  <a:lnTo>
                    <a:pt x="1897" y="802"/>
                  </a:lnTo>
                  <a:lnTo>
                    <a:pt x="1897" y="805"/>
                  </a:lnTo>
                  <a:lnTo>
                    <a:pt x="1897" y="805"/>
                  </a:lnTo>
                  <a:lnTo>
                    <a:pt x="1897" y="805"/>
                  </a:lnTo>
                  <a:lnTo>
                    <a:pt x="1897" y="807"/>
                  </a:lnTo>
                  <a:lnTo>
                    <a:pt x="1897" y="807"/>
                  </a:lnTo>
                  <a:lnTo>
                    <a:pt x="1895" y="807"/>
                  </a:lnTo>
                  <a:lnTo>
                    <a:pt x="1895" y="807"/>
                  </a:lnTo>
                  <a:lnTo>
                    <a:pt x="1895" y="809"/>
                  </a:lnTo>
                  <a:lnTo>
                    <a:pt x="1895" y="809"/>
                  </a:lnTo>
                  <a:lnTo>
                    <a:pt x="1895" y="809"/>
                  </a:lnTo>
                  <a:lnTo>
                    <a:pt x="1895" y="812"/>
                  </a:lnTo>
                  <a:lnTo>
                    <a:pt x="1895" y="812"/>
                  </a:lnTo>
                  <a:lnTo>
                    <a:pt x="1895" y="814"/>
                  </a:lnTo>
                  <a:lnTo>
                    <a:pt x="1895" y="814"/>
                  </a:lnTo>
                  <a:lnTo>
                    <a:pt x="1897" y="814"/>
                  </a:lnTo>
                  <a:lnTo>
                    <a:pt x="1897" y="817"/>
                  </a:lnTo>
                  <a:lnTo>
                    <a:pt x="1897" y="817"/>
                  </a:lnTo>
                  <a:lnTo>
                    <a:pt x="1897" y="817"/>
                  </a:lnTo>
                  <a:lnTo>
                    <a:pt x="1895" y="817"/>
                  </a:lnTo>
                  <a:lnTo>
                    <a:pt x="1893" y="817"/>
                  </a:lnTo>
                  <a:lnTo>
                    <a:pt x="1893" y="819"/>
                  </a:lnTo>
                  <a:lnTo>
                    <a:pt x="1893" y="819"/>
                  </a:lnTo>
                  <a:lnTo>
                    <a:pt x="1895" y="821"/>
                  </a:lnTo>
                  <a:lnTo>
                    <a:pt x="1895" y="821"/>
                  </a:lnTo>
                  <a:lnTo>
                    <a:pt x="1895" y="821"/>
                  </a:lnTo>
                  <a:lnTo>
                    <a:pt x="1893" y="821"/>
                  </a:lnTo>
                  <a:lnTo>
                    <a:pt x="1893" y="821"/>
                  </a:lnTo>
                  <a:lnTo>
                    <a:pt x="1890" y="821"/>
                  </a:lnTo>
                  <a:lnTo>
                    <a:pt x="1893" y="821"/>
                  </a:lnTo>
                  <a:lnTo>
                    <a:pt x="1893" y="824"/>
                  </a:lnTo>
                  <a:lnTo>
                    <a:pt x="1893" y="824"/>
                  </a:lnTo>
                  <a:lnTo>
                    <a:pt x="1895" y="824"/>
                  </a:lnTo>
                  <a:lnTo>
                    <a:pt x="1897" y="828"/>
                  </a:lnTo>
                  <a:lnTo>
                    <a:pt x="1897" y="831"/>
                  </a:lnTo>
                  <a:lnTo>
                    <a:pt x="1900" y="831"/>
                  </a:lnTo>
                  <a:lnTo>
                    <a:pt x="1905" y="833"/>
                  </a:lnTo>
                  <a:lnTo>
                    <a:pt x="1907" y="833"/>
                  </a:lnTo>
                  <a:lnTo>
                    <a:pt x="1907" y="833"/>
                  </a:lnTo>
                  <a:lnTo>
                    <a:pt x="1907" y="833"/>
                  </a:lnTo>
                  <a:lnTo>
                    <a:pt x="1907" y="831"/>
                  </a:lnTo>
                  <a:lnTo>
                    <a:pt x="1907" y="831"/>
                  </a:lnTo>
                  <a:lnTo>
                    <a:pt x="1907" y="831"/>
                  </a:lnTo>
                  <a:lnTo>
                    <a:pt x="1907" y="831"/>
                  </a:lnTo>
                  <a:lnTo>
                    <a:pt x="1907" y="828"/>
                  </a:lnTo>
                  <a:lnTo>
                    <a:pt x="1907" y="828"/>
                  </a:lnTo>
                  <a:lnTo>
                    <a:pt x="1905" y="828"/>
                  </a:lnTo>
                  <a:lnTo>
                    <a:pt x="1905" y="828"/>
                  </a:lnTo>
                  <a:lnTo>
                    <a:pt x="1905" y="826"/>
                  </a:lnTo>
                  <a:lnTo>
                    <a:pt x="1905" y="826"/>
                  </a:lnTo>
                  <a:lnTo>
                    <a:pt x="1905" y="826"/>
                  </a:lnTo>
                  <a:lnTo>
                    <a:pt x="1905" y="826"/>
                  </a:lnTo>
                  <a:lnTo>
                    <a:pt x="1905" y="826"/>
                  </a:lnTo>
                  <a:lnTo>
                    <a:pt x="1905" y="826"/>
                  </a:lnTo>
                  <a:lnTo>
                    <a:pt x="1902" y="824"/>
                  </a:lnTo>
                  <a:lnTo>
                    <a:pt x="1902" y="824"/>
                  </a:lnTo>
                  <a:lnTo>
                    <a:pt x="1907" y="826"/>
                  </a:lnTo>
                  <a:lnTo>
                    <a:pt x="1907" y="826"/>
                  </a:lnTo>
                  <a:lnTo>
                    <a:pt x="1907" y="826"/>
                  </a:lnTo>
                  <a:lnTo>
                    <a:pt x="1907" y="826"/>
                  </a:lnTo>
                  <a:lnTo>
                    <a:pt x="1907" y="824"/>
                  </a:lnTo>
                  <a:lnTo>
                    <a:pt x="1907" y="821"/>
                  </a:lnTo>
                  <a:lnTo>
                    <a:pt x="1907" y="819"/>
                  </a:lnTo>
                  <a:lnTo>
                    <a:pt x="1905" y="819"/>
                  </a:lnTo>
                  <a:lnTo>
                    <a:pt x="1907" y="819"/>
                  </a:lnTo>
                  <a:lnTo>
                    <a:pt x="1907" y="819"/>
                  </a:lnTo>
                  <a:lnTo>
                    <a:pt x="1907" y="817"/>
                  </a:lnTo>
                  <a:lnTo>
                    <a:pt x="1907" y="817"/>
                  </a:lnTo>
                  <a:lnTo>
                    <a:pt x="1907" y="814"/>
                  </a:lnTo>
                  <a:lnTo>
                    <a:pt x="1907" y="814"/>
                  </a:lnTo>
                  <a:lnTo>
                    <a:pt x="1907" y="812"/>
                  </a:lnTo>
                  <a:lnTo>
                    <a:pt x="1907" y="812"/>
                  </a:lnTo>
                  <a:lnTo>
                    <a:pt x="1905" y="812"/>
                  </a:lnTo>
                  <a:lnTo>
                    <a:pt x="1902" y="812"/>
                  </a:lnTo>
                  <a:lnTo>
                    <a:pt x="1900" y="812"/>
                  </a:lnTo>
                  <a:lnTo>
                    <a:pt x="1902" y="812"/>
                  </a:lnTo>
                  <a:lnTo>
                    <a:pt x="1902" y="812"/>
                  </a:lnTo>
                  <a:lnTo>
                    <a:pt x="1902" y="812"/>
                  </a:lnTo>
                  <a:lnTo>
                    <a:pt x="1902" y="809"/>
                  </a:lnTo>
                  <a:lnTo>
                    <a:pt x="1902" y="809"/>
                  </a:lnTo>
                  <a:lnTo>
                    <a:pt x="1902" y="809"/>
                  </a:lnTo>
                  <a:lnTo>
                    <a:pt x="1905" y="809"/>
                  </a:lnTo>
                  <a:lnTo>
                    <a:pt x="1905" y="809"/>
                  </a:lnTo>
                  <a:lnTo>
                    <a:pt x="1905" y="809"/>
                  </a:lnTo>
                  <a:lnTo>
                    <a:pt x="1907" y="807"/>
                  </a:lnTo>
                  <a:lnTo>
                    <a:pt x="1907" y="807"/>
                  </a:lnTo>
                  <a:lnTo>
                    <a:pt x="1907" y="807"/>
                  </a:lnTo>
                  <a:lnTo>
                    <a:pt x="1907" y="807"/>
                  </a:lnTo>
                  <a:lnTo>
                    <a:pt x="1907" y="805"/>
                  </a:lnTo>
                  <a:lnTo>
                    <a:pt x="1909" y="805"/>
                  </a:lnTo>
                  <a:lnTo>
                    <a:pt x="1909" y="805"/>
                  </a:lnTo>
                  <a:lnTo>
                    <a:pt x="1909" y="805"/>
                  </a:lnTo>
                  <a:lnTo>
                    <a:pt x="1909" y="805"/>
                  </a:lnTo>
                  <a:lnTo>
                    <a:pt x="1909" y="805"/>
                  </a:lnTo>
                  <a:lnTo>
                    <a:pt x="1909" y="802"/>
                  </a:lnTo>
                  <a:lnTo>
                    <a:pt x="1909" y="802"/>
                  </a:lnTo>
                  <a:lnTo>
                    <a:pt x="1912" y="800"/>
                  </a:lnTo>
                  <a:lnTo>
                    <a:pt x="1912" y="800"/>
                  </a:lnTo>
                  <a:lnTo>
                    <a:pt x="1912" y="800"/>
                  </a:lnTo>
                  <a:lnTo>
                    <a:pt x="1914" y="798"/>
                  </a:lnTo>
                  <a:lnTo>
                    <a:pt x="1914" y="798"/>
                  </a:lnTo>
                  <a:lnTo>
                    <a:pt x="1914" y="798"/>
                  </a:lnTo>
                  <a:lnTo>
                    <a:pt x="1916" y="800"/>
                  </a:lnTo>
                  <a:lnTo>
                    <a:pt x="1916" y="800"/>
                  </a:lnTo>
                  <a:lnTo>
                    <a:pt x="1916" y="798"/>
                  </a:lnTo>
                  <a:lnTo>
                    <a:pt x="1919" y="798"/>
                  </a:lnTo>
                  <a:lnTo>
                    <a:pt x="1919" y="798"/>
                  </a:lnTo>
                  <a:lnTo>
                    <a:pt x="1921" y="795"/>
                  </a:lnTo>
                  <a:lnTo>
                    <a:pt x="1921" y="793"/>
                  </a:lnTo>
                  <a:lnTo>
                    <a:pt x="1921" y="793"/>
                  </a:lnTo>
                  <a:lnTo>
                    <a:pt x="1921" y="793"/>
                  </a:lnTo>
                  <a:lnTo>
                    <a:pt x="1921" y="790"/>
                  </a:lnTo>
                  <a:lnTo>
                    <a:pt x="1923" y="790"/>
                  </a:lnTo>
                  <a:lnTo>
                    <a:pt x="1923" y="788"/>
                  </a:lnTo>
                  <a:lnTo>
                    <a:pt x="1923" y="788"/>
                  </a:lnTo>
                  <a:lnTo>
                    <a:pt x="1923" y="790"/>
                  </a:lnTo>
                  <a:lnTo>
                    <a:pt x="1923" y="790"/>
                  </a:lnTo>
                  <a:lnTo>
                    <a:pt x="1923" y="790"/>
                  </a:lnTo>
                  <a:lnTo>
                    <a:pt x="1923" y="790"/>
                  </a:lnTo>
                  <a:lnTo>
                    <a:pt x="1921" y="793"/>
                  </a:lnTo>
                  <a:lnTo>
                    <a:pt x="1921" y="795"/>
                  </a:lnTo>
                  <a:lnTo>
                    <a:pt x="1921" y="798"/>
                  </a:lnTo>
                  <a:lnTo>
                    <a:pt x="1921" y="798"/>
                  </a:lnTo>
                  <a:lnTo>
                    <a:pt x="1923" y="798"/>
                  </a:lnTo>
                  <a:lnTo>
                    <a:pt x="1923" y="798"/>
                  </a:lnTo>
                  <a:lnTo>
                    <a:pt x="1923" y="798"/>
                  </a:lnTo>
                  <a:lnTo>
                    <a:pt x="1923" y="798"/>
                  </a:lnTo>
                  <a:lnTo>
                    <a:pt x="1923" y="800"/>
                  </a:lnTo>
                  <a:lnTo>
                    <a:pt x="1923" y="800"/>
                  </a:lnTo>
                  <a:lnTo>
                    <a:pt x="1926" y="800"/>
                  </a:lnTo>
                  <a:lnTo>
                    <a:pt x="1928" y="800"/>
                  </a:lnTo>
                  <a:lnTo>
                    <a:pt x="1931" y="802"/>
                  </a:lnTo>
                  <a:lnTo>
                    <a:pt x="1931" y="805"/>
                  </a:lnTo>
                  <a:lnTo>
                    <a:pt x="1931" y="805"/>
                  </a:lnTo>
                  <a:lnTo>
                    <a:pt x="1931" y="805"/>
                  </a:lnTo>
                  <a:lnTo>
                    <a:pt x="1931" y="805"/>
                  </a:lnTo>
                  <a:lnTo>
                    <a:pt x="1933" y="805"/>
                  </a:lnTo>
                  <a:lnTo>
                    <a:pt x="1933" y="802"/>
                  </a:lnTo>
                  <a:lnTo>
                    <a:pt x="1933" y="802"/>
                  </a:lnTo>
                  <a:lnTo>
                    <a:pt x="1933" y="802"/>
                  </a:lnTo>
                  <a:lnTo>
                    <a:pt x="1933" y="805"/>
                  </a:lnTo>
                  <a:lnTo>
                    <a:pt x="1933" y="805"/>
                  </a:lnTo>
                  <a:lnTo>
                    <a:pt x="1933" y="805"/>
                  </a:lnTo>
                  <a:lnTo>
                    <a:pt x="1935" y="807"/>
                  </a:lnTo>
                  <a:lnTo>
                    <a:pt x="1935" y="807"/>
                  </a:lnTo>
                  <a:lnTo>
                    <a:pt x="1935" y="807"/>
                  </a:lnTo>
                  <a:lnTo>
                    <a:pt x="1935" y="809"/>
                  </a:lnTo>
                  <a:lnTo>
                    <a:pt x="1938" y="809"/>
                  </a:lnTo>
                  <a:lnTo>
                    <a:pt x="1935" y="809"/>
                  </a:lnTo>
                  <a:lnTo>
                    <a:pt x="1935" y="809"/>
                  </a:lnTo>
                  <a:lnTo>
                    <a:pt x="1938" y="812"/>
                  </a:lnTo>
                  <a:lnTo>
                    <a:pt x="1938" y="812"/>
                  </a:lnTo>
                  <a:lnTo>
                    <a:pt x="1938" y="814"/>
                  </a:lnTo>
                  <a:lnTo>
                    <a:pt x="1940" y="817"/>
                  </a:lnTo>
                  <a:lnTo>
                    <a:pt x="1940" y="819"/>
                  </a:lnTo>
                  <a:lnTo>
                    <a:pt x="1942" y="824"/>
                  </a:lnTo>
                  <a:lnTo>
                    <a:pt x="1945" y="828"/>
                  </a:lnTo>
                  <a:lnTo>
                    <a:pt x="1945" y="831"/>
                  </a:lnTo>
                  <a:lnTo>
                    <a:pt x="1947" y="831"/>
                  </a:lnTo>
                  <a:lnTo>
                    <a:pt x="1949" y="828"/>
                  </a:lnTo>
                  <a:lnTo>
                    <a:pt x="1949" y="828"/>
                  </a:lnTo>
                  <a:lnTo>
                    <a:pt x="1952" y="826"/>
                  </a:lnTo>
                  <a:lnTo>
                    <a:pt x="1952" y="826"/>
                  </a:lnTo>
                  <a:lnTo>
                    <a:pt x="1952" y="826"/>
                  </a:lnTo>
                  <a:lnTo>
                    <a:pt x="1952" y="828"/>
                  </a:lnTo>
                  <a:lnTo>
                    <a:pt x="1952" y="828"/>
                  </a:lnTo>
                  <a:lnTo>
                    <a:pt x="1954" y="828"/>
                  </a:lnTo>
                  <a:lnTo>
                    <a:pt x="1954" y="828"/>
                  </a:lnTo>
                  <a:lnTo>
                    <a:pt x="1954" y="828"/>
                  </a:lnTo>
                  <a:lnTo>
                    <a:pt x="1945" y="833"/>
                  </a:lnTo>
                  <a:lnTo>
                    <a:pt x="1945" y="833"/>
                  </a:lnTo>
                  <a:lnTo>
                    <a:pt x="1945" y="833"/>
                  </a:lnTo>
                  <a:lnTo>
                    <a:pt x="1942" y="833"/>
                  </a:lnTo>
                  <a:lnTo>
                    <a:pt x="1942" y="835"/>
                  </a:lnTo>
                  <a:lnTo>
                    <a:pt x="1942" y="835"/>
                  </a:lnTo>
                  <a:lnTo>
                    <a:pt x="1942" y="835"/>
                  </a:lnTo>
                  <a:lnTo>
                    <a:pt x="1942" y="835"/>
                  </a:lnTo>
                  <a:lnTo>
                    <a:pt x="1942" y="840"/>
                  </a:lnTo>
                  <a:lnTo>
                    <a:pt x="1942" y="840"/>
                  </a:lnTo>
                  <a:lnTo>
                    <a:pt x="1942" y="843"/>
                  </a:lnTo>
                  <a:lnTo>
                    <a:pt x="1942" y="843"/>
                  </a:lnTo>
                  <a:lnTo>
                    <a:pt x="1945" y="845"/>
                  </a:lnTo>
                  <a:lnTo>
                    <a:pt x="1945" y="845"/>
                  </a:lnTo>
                  <a:lnTo>
                    <a:pt x="1945" y="845"/>
                  </a:lnTo>
                  <a:lnTo>
                    <a:pt x="1947" y="845"/>
                  </a:lnTo>
                  <a:lnTo>
                    <a:pt x="1949" y="843"/>
                  </a:lnTo>
                  <a:lnTo>
                    <a:pt x="1949" y="843"/>
                  </a:lnTo>
                  <a:lnTo>
                    <a:pt x="1949" y="840"/>
                  </a:lnTo>
                  <a:lnTo>
                    <a:pt x="1949" y="840"/>
                  </a:lnTo>
                  <a:lnTo>
                    <a:pt x="1949" y="840"/>
                  </a:lnTo>
                  <a:lnTo>
                    <a:pt x="1952" y="840"/>
                  </a:lnTo>
                  <a:lnTo>
                    <a:pt x="1952" y="840"/>
                  </a:lnTo>
                  <a:lnTo>
                    <a:pt x="1952" y="843"/>
                  </a:lnTo>
                  <a:lnTo>
                    <a:pt x="1952" y="843"/>
                  </a:lnTo>
                  <a:lnTo>
                    <a:pt x="1954" y="843"/>
                  </a:lnTo>
                  <a:lnTo>
                    <a:pt x="1954" y="838"/>
                  </a:lnTo>
                  <a:lnTo>
                    <a:pt x="1954" y="835"/>
                  </a:lnTo>
                  <a:lnTo>
                    <a:pt x="1957" y="833"/>
                  </a:lnTo>
                  <a:lnTo>
                    <a:pt x="1957" y="833"/>
                  </a:lnTo>
                  <a:lnTo>
                    <a:pt x="1957" y="828"/>
                  </a:lnTo>
                  <a:lnTo>
                    <a:pt x="1957" y="828"/>
                  </a:lnTo>
                  <a:lnTo>
                    <a:pt x="1957" y="826"/>
                  </a:lnTo>
                  <a:lnTo>
                    <a:pt x="1957" y="826"/>
                  </a:lnTo>
                  <a:lnTo>
                    <a:pt x="1957" y="826"/>
                  </a:lnTo>
                  <a:lnTo>
                    <a:pt x="1957" y="826"/>
                  </a:lnTo>
                  <a:lnTo>
                    <a:pt x="1959" y="824"/>
                  </a:lnTo>
                  <a:lnTo>
                    <a:pt x="1959" y="826"/>
                  </a:lnTo>
                  <a:lnTo>
                    <a:pt x="1957" y="833"/>
                  </a:lnTo>
                  <a:lnTo>
                    <a:pt x="1954" y="835"/>
                  </a:lnTo>
                  <a:lnTo>
                    <a:pt x="1954" y="838"/>
                  </a:lnTo>
                  <a:lnTo>
                    <a:pt x="1954" y="840"/>
                  </a:lnTo>
                  <a:lnTo>
                    <a:pt x="1954" y="840"/>
                  </a:lnTo>
                  <a:lnTo>
                    <a:pt x="1954" y="843"/>
                  </a:lnTo>
                  <a:lnTo>
                    <a:pt x="1954" y="843"/>
                  </a:lnTo>
                  <a:lnTo>
                    <a:pt x="1954" y="843"/>
                  </a:lnTo>
                  <a:lnTo>
                    <a:pt x="1954" y="843"/>
                  </a:lnTo>
                  <a:lnTo>
                    <a:pt x="1954" y="843"/>
                  </a:lnTo>
                  <a:lnTo>
                    <a:pt x="1952" y="843"/>
                  </a:lnTo>
                  <a:lnTo>
                    <a:pt x="1952" y="843"/>
                  </a:lnTo>
                  <a:lnTo>
                    <a:pt x="1952" y="843"/>
                  </a:lnTo>
                  <a:lnTo>
                    <a:pt x="1952" y="843"/>
                  </a:lnTo>
                  <a:lnTo>
                    <a:pt x="1952" y="843"/>
                  </a:lnTo>
                  <a:lnTo>
                    <a:pt x="1949" y="843"/>
                  </a:lnTo>
                  <a:lnTo>
                    <a:pt x="1949" y="843"/>
                  </a:lnTo>
                  <a:lnTo>
                    <a:pt x="1949" y="845"/>
                  </a:lnTo>
                  <a:lnTo>
                    <a:pt x="1947" y="845"/>
                  </a:lnTo>
                  <a:lnTo>
                    <a:pt x="1947" y="845"/>
                  </a:lnTo>
                  <a:lnTo>
                    <a:pt x="1947" y="847"/>
                  </a:lnTo>
                  <a:lnTo>
                    <a:pt x="1947" y="850"/>
                  </a:lnTo>
                  <a:lnTo>
                    <a:pt x="1947" y="850"/>
                  </a:lnTo>
                  <a:lnTo>
                    <a:pt x="1947" y="850"/>
                  </a:lnTo>
                  <a:lnTo>
                    <a:pt x="1947" y="850"/>
                  </a:lnTo>
                  <a:lnTo>
                    <a:pt x="1947" y="850"/>
                  </a:lnTo>
                  <a:lnTo>
                    <a:pt x="1949" y="850"/>
                  </a:lnTo>
                  <a:lnTo>
                    <a:pt x="1949" y="852"/>
                  </a:lnTo>
                  <a:lnTo>
                    <a:pt x="1949" y="852"/>
                  </a:lnTo>
                  <a:lnTo>
                    <a:pt x="1952" y="852"/>
                  </a:lnTo>
                  <a:lnTo>
                    <a:pt x="1952" y="854"/>
                  </a:lnTo>
                  <a:lnTo>
                    <a:pt x="1949" y="854"/>
                  </a:lnTo>
                  <a:lnTo>
                    <a:pt x="1949" y="854"/>
                  </a:lnTo>
                  <a:lnTo>
                    <a:pt x="1952" y="854"/>
                  </a:lnTo>
                  <a:lnTo>
                    <a:pt x="1952" y="857"/>
                  </a:lnTo>
                  <a:lnTo>
                    <a:pt x="1952" y="857"/>
                  </a:lnTo>
                  <a:lnTo>
                    <a:pt x="1952" y="857"/>
                  </a:lnTo>
                  <a:lnTo>
                    <a:pt x="1952" y="857"/>
                  </a:lnTo>
                  <a:lnTo>
                    <a:pt x="1952" y="859"/>
                  </a:lnTo>
                  <a:lnTo>
                    <a:pt x="1954" y="859"/>
                  </a:lnTo>
                  <a:lnTo>
                    <a:pt x="1957" y="861"/>
                  </a:lnTo>
                  <a:lnTo>
                    <a:pt x="1957" y="861"/>
                  </a:lnTo>
                  <a:lnTo>
                    <a:pt x="1959" y="859"/>
                  </a:lnTo>
                  <a:lnTo>
                    <a:pt x="1959" y="859"/>
                  </a:lnTo>
                  <a:lnTo>
                    <a:pt x="1959" y="857"/>
                  </a:lnTo>
                  <a:lnTo>
                    <a:pt x="1959" y="857"/>
                  </a:lnTo>
                  <a:lnTo>
                    <a:pt x="1959" y="857"/>
                  </a:lnTo>
                  <a:lnTo>
                    <a:pt x="1959" y="857"/>
                  </a:lnTo>
                  <a:lnTo>
                    <a:pt x="1959" y="857"/>
                  </a:lnTo>
                  <a:lnTo>
                    <a:pt x="1959" y="854"/>
                  </a:lnTo>
                  <a:lnTo>
                    <a:pt x="1959" y="854"/>
                  </a:lnTo>
                  <a:lnTo>
                    <a:pt x="1959" y="854"/>
                  </a:lnTo>
                  <a:lnTo>
                    <a:pt x="1957" y="852"/>
                  </a:lnTo>
                  <a:lnTo>
                    <a:pt x="1957" y="850"/>
                  </a:lnTo>
                  <a:lnTo>
                    <a:pt x="1957" y="850"/>
                  </a:lnTo>
                  <a:lnTo>
                    <a:pt x="1957" y="850"/>
                  </a:lnTo>
                  <a:lnTo>
                    <a:pt x="1957" y="850"/>
                  </a:lnTo>
                  <a:lnTo>
                    <a:pt x="1957" y="850"/>
                  </a:lnTo>
                  <a:lnTo>
                    <a:pt x="1957" y="850"/>
                  </a:lnTo>
                  <a:lnTo>
                    <a:pt x="1959" y="852"/>
                  </a:lnTo>
                  <a:lnTo>
                    <a:pt x="1959" y="852"/>
                  </a:lnTo>
                  <a:lnTo>
                    <a:pt x="1959" y="852"/>
                  </a:lnTo>
                  <a:lnTo>
                    <a:pt x="1959" y="854"/>
                  </a:lnTo>
                  <a:lnTo>
                    <a:pt x="1959" y="854"/>
                  </a:lnTo>
                  <a:lnTo>
                    <a:pt x="1961" y="854"/>
                  </a:lnTo>
                  <a:lnTo>
                    <a:pt x="1961" y="857"/>
                  </a:lnTo>
                  <a:lnTo>
                    <a:pt x="1961" y="857"/>
                  </a:lnTo>
                  <a:lnTo>
                    <a:pt x="1961" y="857"/>
                  </a:lnTo>
                  <a:lnTo>
                    <a:pt x="1961" y="859"/>
                  </a:lnTo>
                  <a:lnTo>
                    <a:pt x="1961" y="859"/>
                  </a:lnTo>
                  <a:lnTo>
                    <a:pt x="1961" y="859"/>
                  </a:lnTo>
                  <a:lnTo>
                    <a:pt x="1961" y="859"/>
                  </a:lnTo>
                  <a:lnTo>
                    <a:pt x="1961" y="859"/>
                  </a:lnTo>
                  <a:lnTo>
                    <a:pt x="1961" y="859"/>
                  </a:lnTo>
                  <a:lnTo>
                    <a:pt x="1964" y="859"/>
                  </a:lnTo>
                  <a:lnTo>
                    <a:pt x="1964" y="854"/>
                  </a:lnTo>
                  <a:lnTo>
                    <a:pt x="1964" y="854"/>
                  </a:lnTo>
                  <a:lnTo>
                    <a:pt x="1964" y="852"/>
                  </a:lnTo>
                  <a:lnTo>
                    <a:pt x="1964" y="852"/>
                  </a:lnTo>
                  <a:lnTo>
                    <a:pt x="1964" y="852"/>
                  </a:lnTo>
                  <a:lnTo>
                    <a:pt x="1964" y="854"/>
                  </a:lnTo>
                  <a:lnTo>
                    <a:pt x="1964" y="857"/>
                  </a:lnTo>
                  <a:lnTo>
                    <a:pt x="1964" y="857"/>
                  </a:lnTo>
                  <a:lnTo>
                    <a:pt x="1966" y="857"/>
                  </a:lnTo>
                  <a:lnTo>
                    <a:pt x="1966" y="852"/>
                  </a:lnTo>
                  <a:lnTo>
                    <a:pt x="1968" y="850"/>
                  </a:lnTo>
                  <a:lnTo>
                    <a:pt x="1968" y="847"/>
                  </a:lnTo>
                  <a:lnTo>
                    <a:pt x="1971" y="847"/>
                  </a:lnTo>
                  <a:lnTo>
                    <a:pt x="1971" y="845"/>
                  </a:lnTo>
                  <a:lnTo>
                    <a:pt x="1971" y="845"/>
                  </a:lnTo>
                  <a:lnTo>
                    <a:pt x="1971" y="843"/>
                  </a:lnTo>
                  <a:lnTo>
                    <a:pt x="1971" y="843"/>
                  </a:lnTo>
                  <a:lnTo>
                    <a:pt x="1971" y="840"/>
                  </a:lnTo>
                  <a:lnTo>
                    <a:pt x="1971" y="840"/>
                  </a:lnTo>
                  <a:lnTo>
                    <a:pt x="1971" y="840"/>
                  </a:lnTo>
                  <a:lnTo>
                    <a:pt x="1971" y="838"/>
                  </a:lnTo>
                  <a:lnTo>
                    <a:pt x="1971" y="838"/>
                  </a:lnTo>
                  <a:lnTo>
                    <a:pt x="1971" y="835"/>
                  </a:lnTo>
                  <a:lnTo>
                    <a:pt x="1971" y="835"/>
                  </a:lnTo>
                  <a:lnTo>
                    <a:pt x="1971" y="833"/>
                  </a:lnTo>
                  <a:lnTo>
                    <a:pt x="1971" y="833"/>
                  </a:lnTo>
                  <a:lnTo>
                    <a:pt x="1971" y="831"/>
                  </a:lnTo>
                  <a:lnTo>
                    <a:pt x="1971" y="831"/>
                  </a:lnTo>
                  <a:lnTo>
                    <a:pt x="1971" y="828"/>
                  </a:lnTo>
                  <a:lnTo>
                    <a:pt x="1971" y="828"/>
                  </a:lnTo>
                  <a:lnTo>
                    <a:pt x="1971" y="828"/>
                  </a:lnTo>
                  <a:lnTo>
                    <a:pt x="1971" y="828"/>
                  </a:lnTo>
                  <a:lnTo>
                    <a:pt x="1971" y="826"/>
                  </a:lnTo>
                  <a:lnTo>
                    <a:pt x="1971" y="826"/>
                  </a:lnTo>
                  <a:lnTo>
                    <a:pt x="1973" y="826"/>
                  </a:lnTo>
                  <a:lnTo>
                    <a:pt x="1973" y="826"/>
                  </a:lnTo>
                  <a:lnTo>
                    <a:pt x="1973" y="824"/>
                  </a:lnTo>
                  <a:lnTo>
                    <a:pt x="1973" y="824"/>
                  </a:lnTo>
                  <a:lnTo>
                    <a:pt x="1973" y="821"/>
                  </a:lnTo>
                  <a:lnTo>
                    <a:pt x="1971" y="819"/>
                  </a:lnTo>
                  <a:close/>
                  <a:moveTo>
                    <a:pt x="1942" y="857"/>
                  </a:moveTo>
                  <a:lnTo>
                    <a:pt x="1940" y="857"/>
                  </a:lnTo>
                  <a:lnTo>
                    <a:pt x="1940" y="857"/>
                  </a:lnTo>
                  <a:lnTo>
                    <a:pt x="1940" y="854"/>
                  </a:lnTo>
                  <a:lnTo>
                    <a:pt x="1940" y="854"/>
                  </a:lnTo>
                  <a:lnTo>
                    <a:pt x="1940" y="854"/>
                  </a:lnTo>
                  <a:lnTo>
                    <a:pt x="1940" y="854"/>
                  </a:lnTo>
                  <a:lnTo>
                    <a:pt x="1940" y="852"/>
                  </a:lnTo>
                  <a:lnTo>
                    <a:pt x="1938" y="852"/>
                  </a:lnTo>
                  <a:lnTo>
                    <a:pt x="1938" y="857"/>
                  </a:lnTo>
                  <a:lnTo>
                    <a:pt x="1935" y="854"/>
                  </a:lnTo>
                  <a:lnTo>
                    <a:pt x="1935" y="857"/>
                  </a:lnTo>
                  <a:lnTo>
                    <a:pt x="1935" y="857"/>
                  </a:lnTo>
                  <a:lnTo>
                    <a:pt x="1933" y="857"/>
                  </a:lnTo>
                  <a:lnTo>
                    <a:pt x="1933" y="859"/>
                  </a:lnTo>
                  <a:lnTo>
                    <a:pt x="1933" y="859"/>
                  </a:lnTo>
                  <a:lnTo>
                    <a:pt x="1933" y="859"/>
                  </a:lnTo>
                  <a:lnTo>
                    <a:pt x="1935" y="859"/>
                  </a:lnTo>
                  <a:lnTo>
                    <a:pt x="1935" y="859"/>
                  </a:lnTo>
                  <a:lnTo>
                    <a:pt x="1938" y="861"/>
                  </a:lnTo>
                  <a:lnTo>
                    <a:pt x="1938" y="861"/>
                  </a:lnTo>
                  <a:lnTo>
                    <a:pt x="1938" y="861"/>
                  </a:lnTo>
                  <a:lnTo>
                    <a:pt x="1938" y="861"/>
                  </a:lnTo>
                  <a:lnTo>
                    <a:pt x="1940" y="861"/>
                  </a:lnTo>
                  <a:lnTo>
                    <a:pt x="1940" y="861"/>
                  </a:lnTo>
                  <a:lnTo>
                    <a:pt x="1940" y="859"/>
                  </a:lnTo>
                  <a:lnTo>
                    <a:pt x="1940" y="859"/>
                  </a:lnTo>
                  <a:lnTo>
                    <a:pt x="1942" y="859"/>
                  </a:lnTo>
                  <a:lnTo>
                    <a:pt x="1942" y="859"/>
                  </a:lnTo>
                  <a:lnTo>
                    <a:pt x="1942" y="857"/>
                  </a:lnTo>
                  <a:lnTo>
                    <a:pt x="1942" y="857"/>
                  </a:lnTo>
                  <a:lnTo>
                    <a:pt x="1942" y="857"/>
                  </a:lnTo>
                  <a:lnTo>
                    <a:pt x="1942" y="857"/>
                  </a:lnTo>
                  <a:close/>
                  <a:moveTo>
                    <a:pt x="1935" y="854"/>
                  </a:moveTo>
                  <a:lnTo>
                    <a:pt x="1935" y="852"/>
                  </a:lnTo>
                  <a:lnTo>
                    <a:pt x="1935" y="850"/>
                  </a:lnTo>
                  <a:lnTo>
                    <a:pt x="1935" y="850"/>
                  </a:lnTo>
                  <a:lnTo>
                    <a:pt x="1935" y="850"/>
                  </a:lnTo>
                  <a:lnTo>
                    <a:pt x="1933" y="850"/>
                  </a:lnTo>
                  <a:lnTo>
                    <a:pt x="1933" y="850"/>
                  </a:lnTo>
                  <a:lnTo>
                    <a:pt x="1933" y="847"/>
                  </a:lnTo>
                  <a:lnTo>
                    <a:pt x="1933" y="847"/>
                  </a:lnTo>
                  <a:lnTo>
                    <a:pt x="1933" y="847"/>
                  </a:lnTo>
                  <a:lnTo>
                    <a:pt x="1933" y="845"/>
                  </a:lnTo>
                  <a:lnTo>
                    <a:pt x="1933" y="845"/>
                  </a:lnTo>
                  <a:lnTo>
                    <a:pt x="1931" y="845"/>
                  </a:lnTo>
                  <a:lnTo>
                    <a:pt x="1931" y="843"/>
                  </a:lnTo>
                  <a:lnTo>
                    <a:pt x="1931" y="843"/>
                  </a:lnTo>
                  <a:lnTo>
                    <a:pt x="1928" y="843"/>
                  </a:lnTo>
                  <a:lnTo>
                    <a:pt x="1926" y="840"/>
                  </a:lnTo>
                  <a:lnTo>
                    <a:pt x="1926" y="840"/>
                  </a:lnTo>
                  <a:lnTo>
                    <a:pt x="1923" y="840"/>
                  </a:lnTo>
                  <a:lnTo>
                    <a:pt x="1923" y="840"/>
                  </a:lnTo>
                  <a:lnTo>
                    <a:pt x="1923" y="840"/>
                  </a:lnTo>
                  <a:lnTo>
                    <a:pt x="1923" y="843"/>
                  </a:lnTo>
                  <a:lnTo>
                    <a:pt x="1923" y="843"/>
                  </a:lnTo>
                  <a:lnTo>
                    <a:pt x="1923" y="843"/>
                  </a:lnTo>
                  <a:lnTo>
                    <a:pt x="1923" y="843"/>
                  </a:lnTo>
                  <a:lnTo>
                    <a:pt x="1923" y="845"/>
                  </a:lnTo>
                  <a:lnTo>
                    <a:pt x="1923" y="845"/>
                  </a:lnTo>
                  <a:lnTo>
                    <a:pt x="1926" y="845"/>
                  </a:lnTo>
                  <a:lnTo>
                    <a:pt x="1926" y="845"/>
                  </a:lnTo>
                  <a:lnTo>
                    <a:pt x="1926" y="845"/>
                  </a:lnTo>
                  <a:lnTo>
                    <a:pt x="1926" y="847"/>
                  </a:lnTo>
                  <a:lnTo>
                    <a:pt x="1926" y="847"/>
                  </a:lnTo>
                  <a:lnTo>
                    <a:pt x="1926" y="847"/>
                  </a:lnTo>
                  <a:lnTo>
                    <a:pt x="1926" y="847"/>
                  </a:lnTo>
                  <a:lnTo>
                    <a:pt x="1928" y="847"/>
                  </a:lnTo>
                  <a:lnTo>
                    <a:pt x="1928" y="850"/>
                  </a:lnTo>
                  <a:lnTo>
                    <a:pt x="1928" y="850"/>
                  </a:lnTo>
                  <a:lnTo>
                    <a:pt x="1926" y="850"/>
                  </a:lnTo>
                  <a:lnTo>
                    <a:pt x="1926" y="850"/>
                  </a:lnTo>
                  <a:lnTo>
                    <a:pt x="1926" y="852"/>
                  </a:lnTo>
                  <a:lnTo>
                    <a:pt x="1926" y="852"/>
                  </a:lnTo>
                  <a:lnTo>
                    <a:pt x="1926" y="852"/>
                  </a:lnTo>
                  <a:lnTo>
                    <a:pt x="1926" y="854"/>
                  </a:lnTo>
                  <a:lnTo>
                    <a:pt x="1926" y="857"/>
                  </a:lnTo>
                  <a:lnTo>
                    <a:pt x="1928" y="857"/>
                  </a:lnTo>
                  <a:lnTo>
                    <a:pt x="1928" y="857"/>
                  </a:lnTo>
                  <a:lnTo>
                    <a:pt x="1928" y="857"/>
                  </a:lnTo>
                  <a:lnTo>
                    <a:pt x="1928" y="857"/>
                  </a:lnTo>
                  <a:lnTo>
                    <a:pt x="1928" y="857"/>
                  </a:lnTo>
                  <a:lnTo>
                    <a:pt x="1928" y="857"/>
                  </a:lnTo>
                  <a:lnTo>
                    <a:pt x="1928" y="857"/>
                  </a:lnTo>
                  <a:lnTo>
                    <a:pt x="1928" y="857"/>
                  </a:lnTo>
                  <a:lnTo>
                    <a:pt x="1928" y="857"/>
                  </a:lnTo>
                  <a:lnTo>
                    <a:pt x="1928" y="854"/>
                  </a:lnTo>
                  <a:lnTo>
                    <a:pt x="1928" y="854"/>
                  </a:lnTo>
                  <a:lnTo>
                    <a:pt x="1931" y="854"/>
                  </a:lnTo>
                  <a:lnTo>
                    <a:pt x="1928" y="852"/>
                  </a:lnTo>
                  <a:lnTo>
                    <a:pt x="1928" y="852"/>
                  </a:lnTo>
                  <a:lnTo>
                    <a:pt x="1928" y="852"/>
                  </a:lnTo>
                  <a:lnTo>
                    <a:pt x="1928" y="852"/>
                  </a:lnTo>
                  <a:lnTo>
                    <a:pt x="1928" y="852"/>
                  </a:lnTo>
                  <a:lnTo>
                    <a:pt x="1928" y="852"/>
                  </a:lnTo>
                  <a:lnTo>
                    <a:pt x="1931" y="852"/>
                  </a:lnTo>
                  <a:lnTo>
                    <a:pt x="1931" y="852"/>
                  </a:lnTo>
                  <a:lnTo>
                    <a:pt x="1931" y="854"/>
                  </a:lnTo>
                  <a:lnTo>
                    <a:pt x="1931" y="854"/>
                  </a:lnTo>
                  <a:lnTo>
                    <a:pt x="1931" y="854"/>
                  </a:lnTo>
                  <a:lnTo>
                    <a:pt x="1931" y="854"/>
                  </a:lnTo>
                  <a:lnTo>
                    <a:pt x="1933" y="854"/>
                  </a:lnTo>
                  <a:lnTo>
                    <a:pt x="1933" y="854"/>
                  </a:lnTo>
                  <a:lnTo>
                    <a:pt x="1935" y="854"/>
                  </a:lnTo>
                  <a:close/>
                  <a:moveTo>
                    <a:pt x="1247" y="708"/>
                  </a:moveTo>
                  <a:lnTo>
                    <a:pt x="1247" y="708"/>
                  </a:lnTo>
                  <a:lnTo>
                    <a:pt x="1247" y="708"/>
                  </a:lnTo>
                  <a:lnTo>
                    <a:pt x="1247" y="708"/>
                  </a:lnTo>
                  <a:close/>
                  <a:moveTo>
                    <a:pt x="859" y="940"/>
                  </a:moveTo>
                  <a:lnTo>
                    <a:pt x="859" y="940"/>
                  </a:lnTo>
                  <a:lnTo>
                    <a:pt x="859" y="940"/>
                  </a:lnTo>
                  <a:lnTo>
                    <a:pt x="859" y="940"/>
                  </a:lnTo>
                  <a:lnTo>
                    <a:pt x="859" y="940"/>
                  </a:lnTo>
                  <a:lnTo>
                    <a:pt x="859" y="937"/>
                  </a:lnTo>
                  <a:lnTo>
                    <a:pt x="859" y="937"/>
                  </a:lnTo>
                  <a:lnTo>
                    <a:pt x="857" y="940"/>
                  </a:lnTo>
                  <a:lnTo>
                    <a:pt x="857" y="940"/>
                  </a:lnTo>
                  <a:lnTo>
                    <a:pt x="857" y="940"/>
                  </a:lnTo>
                  <a:lnTo>
                    <a:pt x="857" y="940"/>
                  </a:lnTo>
                  <a:lnTo>
                    <a:pt x="859" y="940"/>
                  </a:lnTo>
                  <a:close/>
                  <a:moveTo>
                    <a:pt x="937" y="914"/>
                  </a:moveTo>
                  <a:lnTo>
                    <a:pt x="937" y="914"/>
                  </a:lnTo>
                  <a:lnTo>
                    <a:pt x="937" y="914"/>
                  </a:lnTo>
                  <a:lnTo>
                    <a:pt x="939" y="914"/>
                  </a:lnTo>
                  <a:lnTo>
                    <a:pt x="939" y="911"/>
                  </a:lnTo>
                  <a:lnTo>
                    <a:pt x="937" y="911"/>
                  </a:lnTo>
                  <a:lnTo>
                    <a:pt x="937" y="911"/>
                  </a:lnTo>
                  <a:lnTo>
                    <a:pt x="937" y="914"/>
                  </a:lnTo>
                  <a:lnTo>
                    <a:pt x="937" y="914"/>
                  </a:lnTo>
                  <a:lnTo>
                    <a:pt x="937" y="914"/>
                  </a:lnTo>
                  <a:lnTo>
                    <a:pt x="937" y="914"/>
                  </a:lnTo>
                  <a:close/>
                  <a:moveTo>
                    <a:pt x="942" y="914"/>
                  </a:moveTo>
                  <a:lnTo>
                    <a:pt x="942" y="914"/>
                  </a:lnTo>
                  <a:lnTo>
                    <a:pt x="942" y="914"/>
                  </a:lnTo>
                  <a:lnTo>
                    <a:pt x="942" y="911"/>
                  </a:lnTo>
                  <a:lnTo>
                    <a:pt x="939" y="911"/>
                  </a:lnTo>
                  <a:lnTo>
                    <a:pt x="939" y="914"/>
                  </a:lnTo>
                  <a:lnTo>
                    <a:pt x="939" y="914"/>
                  </a:lnTo>
                  <a:lnTo>
                    <a:pt x="939" y="914"/>
                  </a:lnTo>
                  <a:lnTo>
                    <a:pt x="942" y="914"/>
                  </a:lnTo>
                  <a:close/>
                  <a:moveTo>
                    <a:pt x="949" y="760"/>
                  </a:moveTo>
                  <a:lnTo>
                    <a:pt x="949" y="760"/>
                  </a:lnTo>
                  <a:lnTo>
                    <a:pt x="951" y="760"/>
                  </a:lnTo>
                  <a:lnTo>
                    <a:pt x="954" y="760"/>
                  </a:lnTo>
                  <a:lnTo>
                    <a:pt x="954" y="760"/>
                  </a:lnTo>
                  <a:lnTo>
                    <a:pt x="954" y="757"/>
                  </a:lnTo>
                  <a:lnTo>
                    <a:pt x="956" y="755"/>
                  </a:lnTo>
                  <a:lnTo>
                    <a:pt x="956" y="755"/>
                  </a:lnTo>
                  <a:lnTo>
                    <a:pt x="958" y="755"/>
                  </a:lnTo>
                  <a:lnTo>
                    <a:pt x="958" y="755"/>
                  </a:lnTo>
                  <a:lnTo>
                    <a:pt x="958" y="753"/>
                  </a:lnTo>
                  <a:lnTo>
                    <a:pt x="961" y="748"/>
                  </a:lnTo>
                  <a:lnTo>
                    <a:pt x="961" y="748"/>
                  </a:lnTo>
                  <a:lnTo>
                    <a:pt x="961" y="746"/>
                  </a:lnTo>
                  <a:lnTo>
                    <a:pt x="963" y="746"/>
                  </a:lnTo>
                  <a:lnTo>
                    <a:pt x="963" y="746"/>
                  </a:lnTo>
                  <a:lnTo>
                    <a:pt x="963" y="746"/>
                  </a:lnTo>
                  <a:lnTo>
                    <a:pt x="956" y="750"/>
                  </a:lnTo>
                  <a:lnTo>
                    <a:pt x="954" y="750"/>
                  </a:lnTo>
                  <a:lnTo>
                    <a:pt x="954" y="750"/>
                  </a:lnTo>
                  <a:lnTo>
                    <a:pt x="951" y="750"/>
                  </a:lnTo>
                  <a:lnTo>
                    <a:pt x="951" y="750"/>
                  </a:lnTo>
                  <a:lnTo>
                    <a:pt x="949" y="753"/>
                  </a:lnTo>
                  <a:lnTo>
                    <a:pt x="949" y="755"/>
                  </a:lnTo>
                  <a:lnTo>
                    <a:pt x="949" y="755"/>
                  </a:lnTo>
                  <a:lnTo>
                    <a:pt x="949" y="755"/>
                  </a:lnTo>
                  <a:lnTo>
                    <a:pt x="947" y="753"/>
                  </a:lnTo>
                  <a:lnTo>
                    <a:pt x="949" y="755"/>
                  </a:lnTo>
                  <a:lnTo>
                    <a:pt x="949" y="755"/>
                  </a:lnTo>
                  <a:lnTo>
                    <a:pt x="949" y="757"/>
                  </a:lnTo>
                  <a:lnTo>
                    <a:pt x="949" y="757"/>
                  </a:lnTo>
                  <a:lnTo>
                    <a:pt x="949" y="757"/>
                  </a:lnTo>
                  <a:lnTo>
                    <a:pt x="949" y="757"/>
                  </a:lnTo>
                  <a:lnTo>
                    <a:pt x="949" y="760"/>
                  </a:lnTo>
                  <a:lnTo>
                    <a:pt x="949" y="760"/>
                  </a:lnTo>
                  <a:close/>
                  <a:moveTo>
                    <a:pt x="970" y="755"/>
                  </a:moveTo>
                  <a:lnTo>
                    <a:pt x="970" y="755"/>
                  </a:lnTo>
                  <a:lnTo>
                    <a:pt x="970" y="753"/>
                  </a:lnTo>
                  <a:lnTo>
                    <a:pt x="970" y="753"/>
                  </a:lnTo>
                  <a:lnTo>
                    <a:pt x="970" y="753"/>
                  </a:lnTo>
                  <a:lnTo>
                    <a:pt x="970" y="753"/>
                  </a:lnTo>
                  <a:lnTo>
                    <a:pt x="970" y="753"/>
                  </a:lnTo>
                  <a:lnTo>
                    <a:pt x="970" y="753"/>
                  </a:lnTo>
                  <a:lnTo>
                    <a:pt x="970" y="750"/>
                  </a:lnTo>
                  <a:lnTo>
                    <a:pt x="970" y="750"/>
                  </a:lnTo>
                  <a:lnTo>
                    <a:pt x="970" y="753"/>
                  </a:lnTo>
                  <a:lnTo>
                    <a:pt x="970" y="755"/>
                  </a:lnTo>
                  <a:lnTo>
                    <a:pt x="970" y="755"/>
                  </a:lnTo>
                  <a:lnTo>
                    <a:pt x="970" y="755"/>
                  </a:lnTo>
                  <a:lnTo>
                    <a:pt x="970" y="755"/>
                  </a:lnTo>
                  <a:close/>
                  <a:moveTo>
                    <a:pt x="975" y="757"/>
                  </a:moveTo>
                  <a:lnTo>
                    <a:pt x="975" y="757"/>
                  </a:lnTo>
                  <a:lnTo>
                    <a:pt x="975" y="757"/>
                  </a:lnTo>
                  <a:lnTo>
                    <a:pt x="975" y="757"/>
                  </a:lnTo>
                  <a:lnTo>
                    <a:pt x="975" y="757"/>
                  </a:lnTo>
                  <a:lnTo>
                    <a:pt x="975" y="755"/>
                  </a:lnTo>
                  <a:lnTo>
                    <a:pt x="975" y="755"/>
                  </a:lnTo>
                  <a:lnTo>
                    <a:pt x="975" y="755"/>
                  </a:lnTo>
                  <a:lnTo>
                    <a:pt x="975" y="755"/>
                  </a:lnTo>
                  <a:lnTo>
                    <a:pt x="975" y="755"/>
                  </a:lnTo>
                  <a:lnTo>
                    <a:pt x="975" y="753"/>
                  </a:lnTo>
                  <a:lnTo>
                    <a:pt x="975" y="753"/>
                  </a:lnTo>
                  <a:lnTo>
                    <a:pt x="973" y="753"/>
                  </a:lnTo>
                  <a:lnTo>
                    <a:pt x="973" y="753"/>
                  </a:lnTo>
                  <a:lnTo>
                    <a:pt x="973" y="755"/>
                  </a:lnTo>
                  <a:lnTo>
                    <a:pt x="973" y="755"/>
                  </a:lnTo>
                  <a:lnTo>
                    <a:pt x="973" y="755"/>
                  </a:lnTo>
                  <a:lnTo>
                    <a:pt x="975" y="755"/>
                  </a:lnTo>
                  <a:lnTo>
                    <a:pt x="975" y="757"/>
                  </a:lnTo>
                  <a:close/>
                  <a:moveTo>
                    <a:pt x="864" y="949"/>
                  </a:moveTo>
                  <a:lnTo>
                    <a:pt x="864" y="949"/>
                  </a:lnTo>
                  <a:lnTo>
                    <a:pt x="864" y="949"/>
                  </a:lnTo>
                  <a:lnTo>
                    <a:pt x="866" y="947"/>
                  </a:lnTo>
                  <a:lnTo>
                    <a:pt x="866" y="947"/>
                  </a:lnTo>
                  <a:lnTo>
                    <a:pt x="866" y="947"/>
                  </a:lnTo>
                  <a:lnTo>
                    <a:pt x="866" y="947"/>
                  </a:lnTo>
                  <a:lnTo>
                    <a:pt x="866" y="947"/>
                  </a:lnTo>
                  <a:lnTo>
                    <a:pt x="866" y="947"/>
                  </a:lnTo>
                  <a:lnTo>
                    <a:pt x="864" y="949"/>
                  </a:lnTo>
                  <a:lnTo>
                    <a:pt x="864" y="949"/>
                  </a:lnTo>
                  <a:lnTo>
                    <a:pt x="864" y="949"/>
                  </a:lnTo>
                  <a:lnTo>
                    <a:pt x="864" y="949"/>
                  </a:lnTo>
                  <a:lnTo>
                    <a:pt x="864" y="949"/>
                  </a:lnTo>
                  <a:close/>
                  <a:moveTo>
                    <a:pt x="939" y="918"/>
                  </a:moveTo>
                  <a:lnTo>
                    <a:pt x="937" y="921"/>
                  </a:lnTo>
                  <a:lnTo>
                    <a:pt x="937" y="918"/>
                  </a:lnTo>
                  <a:lnTo>
                    <a:pt x="937" y="918"/>
                  </a:lnTo>
                  <a:lnTo>
                    <a:pt x="937" y="921"/>
                  </a:lnTo>
                  <a:lnTo>
                    <a:pt x="939" y="918"/>
                  </a:lnTo>
                  <a:lnTo>
                    <a:pt x="942" y="921"/>
                  </a:lnTo>
                  <a:lnTo>
                    <a:pt x="942" y="918"/>
                  </a:lnTo>
                  <a:lnTo>
                    <a:pt x="942" y="918"/>
                  </a:lnTo>
                  <a:lnTo>
                    <a:pt x="939" y="918"/>
                  </a:lnTo>
                  <a:lnTo>
                    <a:pt x="939" y="918"/>
                  </a:lnTo>
                  <a:lnTo>
                    <a:pt x="939" y="918"/>
                  </a:lnTo>
                  <a:lnTo>
                    <a:pt x="939" y="918"/>
                  </a:lnTo>
                  <a:lnTo>
                    <a:pt x="939" y="918"/>
                  </a:lnTo>
                  <a:close/>
                  <a:moveTo>
                    <a:pt x="1923" y="838"/>
                  </a:moveTo>
                  <a:lnTo>
                    <a:pt x="1923" y="838"/>
                  </a:lnTo>
                  <a:lnTo>
                    <a:pt x="1926" y="835"/>
                  </a:lnTo>
                  <a:lnTo>
                    <a:pt x="1926" y="833"/>
                  </a:lnTo>
                  <a:lnTo>
                    <a:pt x="1923" y="833"/>
                  </a:lnTo>
                  <a:lnTo>
                    <a:pt x="1923" y="831"/>
                  </a:lnTo>
                  <a:lnTo>
                    <a:pt x="1921" y="831"/>
                  </a:lnTo>
                  <a:lnTo>
                    <a:pt x="1921" y="831"/>
                  </a:lnTo>
                  <a:lnTo>
                    <a:pt x="1921" y="828"/>
                  </a:lnTo>
                  <a:lnTo>
                    <a:pt x="1921" y="828"/>
                  </a:lnTo>
                  <a:lnTo>
                    <a:pt x="1921" y="826"/>
                  </a:lnTo>
                  <a:lnTo>
                    <a:pt x="1921" y="826"/>
                  </a:lnTo>
                  <a:lnTo>
                    <a:pt x="1923" y="826"/>
                  </a:lnTo>
                  <a:lnTo>
                    <a:pt x="1923" y="824"/>
                  </a:lnTo>
                  <a:lnTo>
                    <a:pt x="1923" y="828"/>
                  </a:lnTo>
                  <a:lnTo>
                    <a:pt x="1923" y="828"/>
                  </a:lnTo>
                  <a:lnTo>
                    <a:pt x="1923" y="831"/>
                  </a:lnTo>
                  <a:lnTo>
                    <a:pt x="1923" y="831"/>
                  </a:lnTo>
                  <a:lnTo>
                    <a:pt x="1926" y="833"/>
                  </a:lnTo>
                  <a:lnTo>
                    <a:pt x="1926" y="833"/>
                  </a:lnTo>
                  <a:lnTo>
                    <a:pt x="1926" y="833"/>
                  </a:lnTo>
                  <a:lnTo>
                    <a:pt x="1926" y="833"/>
                  </a:lnTo>
                  <a:lnTo>
                    <a:pt x="1926" y="835"/>
                  </a:lnTo>
                  <a:lnTo>
                    <a:pt x="1926" y="835"/>
                  </a:lnTo>
                  <a:lnTo>
                    <a:pt x="1926" y="835"/>
                  </a:lnTo>
                  <a:lnTo>
                    <a:pt x="1926" y="835"/>
                  </a:lnTo>
                  <a:lnTo>
                    <a:pt x="1928" y="833"/>
                  </a:lnTo>
                  <a:lnTo>
                    <a:pt x="1928" y="833"/>
                  </a:lnTo>
                  <a:lnTo>
                    <a:pt x="1928" y="833"/>
                  </a:lnTo>
                  <a:lnTo>
                    <a:pt x="1928" y="831"/>
                  </a:lnTo>
                  <a:lnTo>
                    <a:pt x="1928" y="831"/>
                  </a:lnTo>
                  <a:lnTo>
                    <a:pt x="1928" y="828"/>
                  </a:lnTo>
                  <a:lnTo>
                    <a:pt x="1928" y="826"/>
                  </a:lnTo>
                  <a:lnTo>
                    <a:pt x="1926" y="826"/>
                  </a:lnTo>
                  <a:lnTo>
                    <a:pt x="1923" y="821"/>
                  </a:lnTo>
                  <a:lnTo>
                    <a:pt x="1923" y="819"/>
                  </a:lnTo>
                  <a:lnTo>
                    <a:pt x="1923" y="817"/>
                  </a:lnTo>
                  <a:lnTo>
                    <a:pt x="1923" y="817"/>
                  </a:lnTo>
                  <a:lnTo>
                    <a:pt x="1923" y="819"/>
                  </a:lnTo>
                  <a:lnTo>
                    <a:pt x="1926" y="821"/>
                  </a:lnTo>
                  <a:lnTo>
                    <a:pt x="1926" y="821"/>
                  </a:lnTo>
                  <a:lnTo>
                    <a:pt x="1926" y="824"/>
                  </a:lnTo>
                  <a:lnTo>
                    <a:pt x="1928" y="824"/>
                  </a:lnTo>
                  <a:lnTo>
                    <a:pt x="1928" y="826"/>
                  </a:lnTo>
                  <a:lnTo>
                    <a:pt x="1928" y="826"/>
                  </a:lnTo>
                  <a:lnTo>
                    <a:pt x="1931" y="828"/>
                  </a:lnTo>
                  <a:lnTo>
                    <a:pt x="1931" y="828"/>
                  </a:lnTo>
                  <a:lnTo>
                    <a:pt x="1928" y="831"/>
                  </a:lnTo>
                  <a:lnTo>
                    <a:pt x="1928" y="831"/>
                  </a:lnTo>
                  <a:lnTo>
                    <a:pt x="1928" y="833"/>
                  </a:lnTo>
                  <a:lnTo>
                    <a:pt x="1928" y="833"/>
                  </a:lnTo>
                  <a:lnTo>
                    <a:pt x="1928" y="833"/>
                  </a:lnTo>
                  <a:lnTo>
                    <a:pt x="1928" y="833"/>
                  </a:lnTo>
                  <a:lnTo>
                    <a:pt x="1928" y="833"/>
                  </a:lnTo>
                  <a:lnTo>
                    <a:pt x="1928" y="835"/>
                  </a:lnTo>
                  <a:lnTo>
                    <a:pt x="1928" y="835"/>
                  </a:lnTo>
                  <a:lnTo>
                    <a:pt x="1928" y="835"/>
                  </a:lnTo>
                  <a:lnTo>
                    <a:pt x="1926" y="838"/>
                  </a:lnTo>
                  <a:lnTo>
                    <a:pt x="1926" y="838"/>
                  </a:lnTo>
                  <a:lnTo>
                    <a:pt x="1926" y="838"/>
                  </a:lnTo>
                  <a:lnTo>
                    <a:pt x="1928" y="840"/>
                  </a:lnTo>
                  <a:lnTo>
                    <a:pt x="1928" y="840"/>
                  </a:lnTo>
                  <a:lnTo>
                    <a:pt x="1928" y="840"/>
                  </a:lnTo>
                  <a:lnTo>
                    <a:pt x="1931" y="840"/>
                  </a:lnTo>
                  <a:lnTo>
                    <a:pt x="1931" y="838"/>
                  </a:lnTo>
                  <a:lnTo>
                    <a:pt x="1933" y="838"/>
                  </a:lnTo>
                  <a:lnTo>
                    <a:pt x="1933" y="835"/>
                  </a:lnTo>
                  <a:lnTo>
                    <a:pt x="1933" y="835"/>
                  </a:lnTo>
                  <a:lnTo>
                    <a:pt x="1933" y="835"/>
                  </a:lnTo>
                  <a:lnTo>
                    <a:pt x="1931" y="833"/>
                  </a:lnTo>
                  <a:lnTo>
                    <a:pt x="1931" y="833"/>
                  </a:lnTo>
                  <a:lnTo>
                    <a:pt x="1931" y="831"/>
                  </a:lnTo>
                  <a:lnTo>
                    <a:pt x="1931" y="831"/>
                  </a:lnTo>
                  <a:lnTo>
                    <a:pt x="1933" y="831"/>
                  </a:lnTo>
                  <a:lnTo>
                    <a:pt x="1931" y="828"/>
                  </a:lnTo>
                  <a:lnTo>
                    <a:pt x="1933" y="828"/>
                  </a:lnTo>
                  <a:lnTo>
                    <a:pt x="1933" y="831"/>
                  </a:lnTo>
                  <a:lnTo>
                    <a:pt x="1933" y="831"/>
                  </a:lnTo>
                  <a:lnTo>
                    <a:pt x="1933" y="831"/>
                  </a:lnTo>
                  <a:lnTo>
                    <a:pt x="1933" y="831"/>
                  </a:lnTo>
                  <a:lnTo>
                    <a:pt x="1933" y="833"/>
                  </a:lnTo>
                  <a:lnTo>
                    <a:pt x="1933" y="833"/>
                  </a:lnTo>
                  <a:lnTo>
                    <a:pt x="1933" y="833"/>
                  </a:lnTo>
                  <a:lnTo>
                    <a:pt x="1933" y="833"/>
                  </a:lnTo>
                  <a:lnTo>
                    <a:pt x="1933" y="835"/>
                  </a:lnTo>
                  <a:lnTo>
                    <a:pt x="1933" y="835"/>
                  </a:lnTo>
                  <a:lnTo>
                    <a:pt x="1933" y="838"/>
                  </a:lnTo>
                  <a:lnTo>
                    <a:pt x="1933" y="840"/>
                  </a:lnTo>
                  <a:lnTo>
                    <a:pt x="1933" y="840"/>
                  </a:lnTo>
                  <a:lnTo>
                    <a:pt x="1935" y="840"/>
                  </a:lnTo>
                  <a:lnTo>
                    <a:pt x="1938" y="843"/>
                  </a:lnTo>
                  <a:lnTo>
                    <a:pt x="1938" y="840"/>
                  </a:lnTo>
                  <a:lnTo>
                    <a:pt x="1938" y="840"/>
                  </a:lnTo>
                  <a:lnTo>
                    <a:pt x="1938" y="838"/>
                  </a:lnTo>
                  <a:lnTo>
                    <a:pt x="1938" y="838"/>
                  </a:lnTo>
                  <a:lnTo>
                    <a:pt x="1938" y="838"/>
                  </a:lnTo>
                  <a:lnTo>
                    <a:pt x="1938" y="838"/>
                  </a:lnTo>
                  <a:lnTo>
                    <a:pt x="1940" y="838"/>
                  </a:lnTo>
                  <a:lnTo>
                    <a:pt x="1940" y="838"/>
                  </a:lnTo>
                  <a:lnTo>
                    <a:pt x="1940" y="835"/>
                  </a:lnTo>
                  <a:lnTo>
                    <a:pt x="1940" y="835"/>
                  </a:lnTo>
                  <a:lnTo>
                    <a:pt x="1940" y="833"/>
                  </a:lnTo>
                  <a:lnTo>
                    <a:pt x="1940" y="831"/>
                  </a:lnTo>
                  <a:lnTo>
                    <a:pt x="1940" y="831"/>
                  </a:lnTo>
                  <a:lnTo>
                    <a:pt x="1940" y="831"/>
                  </a:lnTo>
                  <a:lnTo>
                    <a:pt x="1940" y="828"/>
                  </a:lnTo>
                  <a:lnTo>
                    <a:pt x="1938" y="828"/>
                  </a:lnTo>
                  <a:lnTo>
                    <a:pt x="1938" y="828"/>
                  </a:lnTo>
                  <a:lnTo>
                    <a:pt x="1938" y="828"/>
                  </a:lnTo>
                  <a:lnTo>
                    <a:pt x="1938" y="826"/>
                  </a:lnTo>
                  <a:lnTo>
                    <a:pt x="1938" y="826"/>
                  </a:lnTo>
                  <a:lnTo>
                    <a:pt x="1938" y="826"/>
                  </a:lnTo>
                  <a:lnTo>
                    <a:pt x="1940" y="826"/>
                  </a:lnTo>
                  <a:lnTo>
                    <a:pt x="1940" y="828"/>
                  </a:lnTo>
                  <a:lnTo>
                    <a:pt x="1940" y="828"/>
                  </a:lnTo>
                  <a:lnTo>
                    <a:pt x="1940" y="826"/>
                  </a:lnTo>
                  <a:lnTo>
                    <a:pt x="1940" y="826"/>
                  </a:lnTo>
                  <a:lnTo>
                    <a:pt x="1940" y="826"/>
                  </a:lnTo>
                  <a:lnTo>
                    <a:pt x="1940" y="824"/>
                  </a:lnTo>
                  <a:lnTo>
                    <a:pt x="1938" y="824"/>
                  </a:lnTo>
                  <a:lnTo>
                    <a:pt x="1938" y="824"/>
                  </a:lnTo>
                  <a:lnTo>
                    <a:pt x="1938" y="821"/>
                  </a:lnTo>
                  <a:lnTo>
                    <a:pt x="1938" y="821"/>
                  </a:lnTo>
                  <a:lnTo>
                    <a:pt x="1938" y="821"/>
                  </a:lnTo>
                  <a:lnTo>
                    <a:pt x="1938" y="821"/>
                  </a:lnTo>
                  <a:lnTo>
                    <a:pt x="1938" y="819"/>
                  </a:lnTo>
                  <a:lnTo>
                    <a:pt x="1935" y="817"/>
                  </a:lnTo>
                  <a:lnTo>
                    <a:pt x="1938" y="817"/>
                  </a:lnTo>
                  <a:lnTo>
                    <a:pt x="1938" y="817"/>
                  </a:lnTo>
                  <a:lnTo>
                    <a:pt x="1938" y="817"/>
                  </a:lnTo>
                  <a:lnTo>
                    <a:pt x="1938" y="817"/>
                  </a:lnTo>
                  <a:lnTo>
                    <a:pt x="1938" y="817"/>
                  </a:lnTo>
                  <a:lnTo>
                    <a:pt x="1938" y="814"/>
                  </a:lnTo>
                  <a:lnTo>
                    <a:pt x="1935" y="812"/>
                  </a:lnTo>
                  <a:lnTo>
                    <a:pt x="1935" y="812"/>
                  </a:lnTo>
                  <a:lnTo>
                    <a:pt x="1935" y="812"/>
                  </a:lnTo>
                  <a:lnTo>
                    <a:pt x="1935" y="812"/>
                  </a:lnTo>
                  <a:lnTo>
                    <a:pt x="1935" y="809"/>
                  </a:lnTo>
                  <a:lnTo>
                    <a:pt x="1933" y="809"/>
                  </a:lnTo>
                  <a:lnTo>
                    <a:pt x="1931" y="807"/>
                  </a:lnTo>
                  <a:lnTo>
                    <a:pt x="1931" y="807"/>
                  </a:lnTo>
                  <a:lnTo>
                    <a:pt x="1931" y="805"/>
                  </a:lnTo>
                  <a:lnTo>
                    <a:pt x="1923" y="800"/>
                  </a:lnTo>
                  <a:lnTo>
                    <a:pt x="1921" y="800"/>
                  </a:lnTo>
                  <a:lnTo>
                    <a:pt x="1921" y="798"/>
                  </a:lnTo>
                  <a:lnTo>
                    <a:pt x="1919" y="798"/>
                  </a:lnTo>
                  <a:lnTo>
                    <a:pt x="1919" y="800"/>
                  </a:lnTo>
                  <a:lnTo>
                    <a:pt x="1916" y="800"/>
                  </a:lnTo>
                  <a:lnTo>
                    <a:pt x="1916" y="802"/>
                  </a:lnTo>
                  <a:lnTo>
                    <a:pt x="1914" y="802"/>
                  </a:lnTo>
                  <a:lnTo>
                    <a:pt x="1914" y="802"/>
                  </a:lnTo>
                  <a:lnTo>
                    <a:pt x="1914" y="802"/>
                  </a:lnTo>
                  <a:lnTo>
                    <a:pt x="1914" y="802"/>
                  </a:lnTo>
                  <a:lnTo>
                    <a:pt x="1914" y="805"/>
                  </a:lnTo>
                  <a:lnTo>
                    <a:pt x="1912" y="805"/>
                  </a:lnTo>
                  <a:lnTo>
                    <a:pt x="1909" y="805"/>
                  </a:lnTo>
                  <a:lnTo>
                    <a:pt x="1912" y="805"/>
                  </a:lnTo>
                  <a:lnTo>
                    <a:pt x="1912" y="807"/>
                  </a:lnTo>
                  <a:lnTo>
                    <a:pt x="1912" y="807"/>
                  </a:lnTo>
                  <a:lnTo>
                    <a:pt x="1914" y="807"/>
                  </a:lnTo>
                  <a:lnTo>
                    <a:pt x="1916" y="807"/>
                  </a:lnTo>
                  <a:lnTo>
                    <a:pt x="1916" y="807"/>
                  </a:lnTo>
                  <a:lnTo>
                    <a:pt x="1916" y="807"/>
                  </a:lnTo>
                  <a:lnTo>
                    <a:pt x="1909" y="809"/>
                  </a:lnTo>
                  <a:lnTo>
                    <a:pt x="1909" y="809"/>
                  </a:lnTo>
                  <a:lnTo>
                    <a:pt x="1909" y="812"/>
                  </a:lnTo>
                  <a:lnTo>
                    <a:pt x="1909" y="812"/>
                  </a:lnTo>
                  <a:lnTo>
                    <a:pt x="1912" y="812"/>
                  </a:lnTo>
                  <a:lnTo>
                    <a:pt x="1912" y="812"/>
                  </a:lnTo>
                  <a:lnTo>
                    <a:pt x="1912" y="812"/>
                  </a:lnTo>
                  <a:lnTo>
                    <a:pt x="1912" y="812"/>
                  </a:lnTo>
                  <a:lnTo>
                    <a:pt x="1914" y="812"/>
                  </a:lnTo>
                  <a:lnTo>
                    <a:pt x="1914" y="809"/>
                  </a:lnTo>
                  <a:lnTo>
                    <a:pt x="1914" y="809"/>
                  </a:lnTo>
                  <a:lnTo>
                    <a:pt x="1914" y="809"/>
                  </a:lnTo>
                  <a:lnTo>
                    <a:pt x="1914" y="809"/>
                  </a:lnTo>
                  <a:lnTo>
                    <a:pt x="1914" y="809"/>
                  </a:lnTo>
                  <a:lnTo>
                    <a:pt x="1914" y="809"/>
                  </a:lnTo>
                  <a:lnTo>
                    <a:pt x="1916" y="812"/>
                  </a:lnTo>
                  <a:lnTo>
                    <a:pt x="1916" y="812"/>
                  </a:lnTo>
                  <a:lnTo>
                    <a:pt x="1914" y="812"/>
                  </a:lnTo>
                  <a:lnTo>
                    <a:pt x="1912" y="814"/>
                  </a:lnTo>
                  <a:lnTo>
                    <a:pt x="1912" y="814"/>
                  </a:lnTo>
                  <a:lnTo>
                    <a:pt x="1909" y="814"/>
                  </a:lnTo>
                  <a:lnTo>
                    <a:pt x="1909" y="817"/>
                  </a:lnTo>
                  <a:lnTo>
                    <a:pt x="1909" y="819"/>
                  </a:lnTo>
                  <a:lnTo>
                    <a:pt x="1912" y="819"/>
                  </a:lnTo>
                  <a:lnTo>
                    <a:pt x="1912" y="817"/>
                  </a:lnTo>
                  <a:lnTo>
                    <a:pt x="1912" y="817"/>
                  </a:lnTo>
                  <a:lnTo>
                    <a:pt x="1914" y="814"/>
                  </a:lnTo>
                  <a:lnTo>
                    <a:pt x="1916" y="814"/>
                  </a:lnTo>
                  <a:lnTo>
                    <a:pt x="1916" y="814"/>
                  </a:lnTo>
                  <a:lnTo>
                    <a:pt x="1916" y="814"/>
                  </a:lnTo>
                  <a:lnTo>
                    <a:pt x="1916" y="814"/>
                  </a:lnTo>
                  <a:lnTo>
                    <a:pt x="1914" y="817"/>
                  </a:lnTo>
                  <a:lnTo>
                    <a:pt x="1914" y="817"/>
                  </a:lnTo>
                  <a:lnTo>
                    <a:pt x="1914" y="817"/>
                  </a:lnTo>
                  <a:lnTo>
                    <a:pt x="1914" y="817"/>
                  </a:lnTo>
                  <a:lnTo>
                    <a:pt x="1912" y="817"/>
                  </a:lnTo>
                  <a:lnTo>
                    <a:pt x="1912" y="817"/>
                  </a:lnTo>
                  <a:lnTo>
                    <a:pt x="1914" y="819"/>
                  </a:lnTo>
                  <a:lnTo>
                    <a:pt x="1914" y="819"/>
                  </a:lnTo>
                  <a:lnTo>
                    <a:pt x="1914" y="819"/>
                  </a:lnTo>
                  <a:lnTo>
                    <a:pt x="1912" y="819"/>
                  </a:lnTo>
                  <a:lnTo>
                    <a:pt x="1912" y="819"/>
                  </a:lnTo>
                  <a:lnTo>
                    <a:pt x="1912" y="819"/>
                  </a:lnTo>
                  <a:lnTo>
                    <a:pt x="1912" y="819"/>
                  </a:lnTo>
                  <a:lnTo>
                    <a:pt x="1912" y="819"/>
                  </a:lnTo>
                  <a:lnTo>
                    <a:pt x="1912" y="821"/>
                  </a:lnTo>
                  <a:lnTo>
                    <a:pt x="1912" y="821"/>
                  </a:lnTo>
                  <a:lnTo>
                    <a:pt x="1912" y="821"/>
                  </a:lnTo>
                  <a:lnTo>
                    <a:pt x="1912" y="824"/>
                  </a:lnTo>
                  <a:lnTo>
                    <a:pt x="1914" y="824"/>
                  </a:lnTo>
                  <a:lnTo>
                    <a:pt x="1914" y="824"/>
                  </a:lnTo>
                  <a:lnTo>
                    <a:pt x="1916" y="824"/>
                  </a:lnTo>
                  <a:lnTo>
                    <a:pt x="1916" y="826"/>
                  </a:lnTo>
                  <a:lnTo>
                    <a:pt x="1916" y="826"/>
                  </a:lnTo>
                  <a:lnTo>
                    <a:pt x="1914" y="826"/>
                  </a:lnTo>
                  <a:lnTo>
                    <a:pt x="1914" y="826"/>
                  </a:lnTo>
                  <a:lnTo>
                    <a:pt x="1914" y="826"/>
                  </a:lnTo>
                  <a:lnTo>
                    <a:pt x="1914" y="828"/>
                  </a:lnTo>
                  <a:lnTo>
                    <a:pt x="1914" y="828"/>
                  </a:lnTo>
                  <a:lnTo>
                    <a:pt x="1912" y="833"/>
                  </a:lnTo>
                  <a:lnTo>
                    <a:pt x="1912" y="833"/>
                  </a:lnTo>
                  <a:lnTo>
                    <a:pt x="1912" y="833"/>
                  </a:lnTo>
                  <a:lnTo>
                    <a:pt x="1914" y="835"/>
                  </a:lnTo>
                  <a:lnTo>
                    <a:pt x="1916" y="835"/>
                  </a:lnTo>
                  <a:lnTo>
                    <a:pt x="1916" y="835"/>
                  </a:lnTo>
                  <a:lnTo>
                    <a:pt x="1916" y="835"/>
                  </a:lnTo>
                  <a:lnTo>
                    <a:pt x="1916" y="835"/>
                  </a:lnTo>
                  <a:lnTo>
                    <a:pt x="1919" y="838"/>
                  </a:lnTo>
                  <a:lnTo>
                    <a:pt x="1919" y="838"/>
                  </a:lnTo>
                  <a:lnTo>
                    <a:pt x="1921" y="838"/>
                  </a:lnTo>
                  <a:lnTo>
                    <a:pt x="1923" y="840"/>
                  </a:lnTo>
                  <a:lnTo>
                    <a:pt x="1923" y="840"/>
                  </a:lnTo>
                  <a:lnTo>
                    <a:pt x="1923" y="838"/>
                  </a:lnTo>
                  <a:close/>
                  <a:moveTo>
                    <a:pt x="873" y="942"/>
                  </a:moveTo>
                  <a:lnTo>
                    <a:pt x="873" y="942"/>
                  </a:lnTo>
                  <a:lnTo>
                    <a:pt x="873" y="942"/>
                  </a:lnTo>
                  <a:lnTo>
                    <a:pt x="871" y="942"/>
                  </a:lnTo>
                  <a:lnTo>
                    <a:pt x="868" y="944"/>
                  </a:lnTo>
                  <a:lnTo>
                    <a:pt x="866" y="944"/>
                  </a:lnTo>
                  <a:lnTo>
                    <a:pt x="866" y="947"/>
                  </a:lnTo>
                  <a:lnTo>
                    <a:pt x="866" y="944"/>
                  </a:lnTo>
                  <a:lnTo>
                    <a:pt x="873" y="942"/>
                  </a:lnTo>
                  <a:lnTo>
                    <a:pt x="873" y="942"/>
                  </a:lnTo>
                  <a:close/>
                  <a:moveTo>
                    <a:pt x="1850" y="838"/>
                  </a:moveTo>
                  <a:lnTo>
                    <a:pt x="1852" y="838"/>
                  </a:lnTo>
                  <a:lnTo>
                    <a:pt x="1852" y="838"/>
                  </a:lnTo>
                  <a:lnTo>
                    <a:pt x="1852" y="835"/>
                  </a:lnTo>
                  <a:lnTo>
                    <a:pt x="1852" y="833"/>
                  </a:lnTo>
                  <a:lnTo>
                    <a:pt x="1852" y="833"/>
                  </a:lnTo>
                  <a:lnTo>
                    <a:pt x="1852" y="833"/>
                  </a:lnTo>
                  <a:lnTo>
                    <a:pt x="1852" y="833"/>
                  </a:lnTo>
                  <a:lnTo>
                    <a:pt x="1855" y="835"/>
                  </a:lnTo>
                  <a:lnTo>
                    <a:pt x="1855" y="833"/>
                  </a:lnTo>
                  <a:lnTo>
                    <a:pt x="1855" y="833"/>
                  </a:lnTo>
                  <a:lnTo>
                    <a:pt x="1857" y="831"/>
                  </a:lnTo>
                  <a:lnTo>
                    <a:pt x="1857" y="831"/>
                  </a:lnTo>
                  <a:lnTo>
                    <a:pt x="1857" y="828"/>
                  </a:lnTo>
                  <a:lnTo>
                    <a:pt x="1857" y="828"/>
                  </a:lnTo>
                  <a:lnTo>
                    <a:pt x="1857" y="831"/>
                  </a:lnTo>
                  <a:lnTo>
                    <a:pt x="1857" y="831"/>
                  </a:lnTo>
                  <a:lnTo>
                    <a:pt x="1855" y="831"/>
                  </a:lnTo>
                  <a:lnTo>
                    <a:pt x="1852" y="833"/>
                  </a:lnTo>
                  <a:lnTo>
                    <a:pt x="1852" y="833"/>
                  </a:lnTo>
                  <a:lnTo>
                    <a:pt x="1852" y="831"/>
                  </a:lnTo>
                  <a:lnTo>
                    <a:pt x="1852" y="831"/>
                  </a:lnTo>
                  <a:lnTo>
                    <a:pt x="1850" y="831"/>
                  </a:lnTo>
                  <a:lnTo>
                    <a:pt x="1850" y="831"/>
                  </a:lnTo>
                  <a:lnTo>
                    <a:pt x="1850" y="831"/>
                  </a:lnTo>
                  <a:lnTo>
                    <a:pt x="1848" y="831"/>
                  </a:lnTo>
                  <a:lnTo>
                    <a:pt x="1848" y="831"/>
                  </a:lnTo>
                  <a:lnTo>
                    <a:pt x="1848" y="833"/>
                  </a:lnTo>
                  <a:lnTo>
                    <a:pt x="1848" y="833"/>
                  </a:lnTo>
                  <a:lnTo>
                    <a:pt x="1848" y="831"/>
                  </a:lnTo>
                  <a:lnTo>
                    <a:pt x="1848" y="831"/>
                  </a:lnTo>
                  <a:lnTo>
                    <a:pt x="1845" y="831"/>
                  </a:lnTo>
                  <a:lnTo>
                    <a:pt x="1845" y="833"/>
                  </a:lnTo>
                  <a:lnTo>
                    <a:pt x="1848" y="833"/>
                  </a:lnTo>
                  <a:lnTo>
                    <a:pt x="1848" y="833"/>
                  </a:lnTo>
                  <a:lnTo>
                    <a:pt x="1845" y="833"/>
                  </a:lnTo>
                  <a:lnTo>
                    <a:pt x="1845" y="833"/>
                  </a:lnTo>
                  <a:lnTo>
                    <a:pt x="1845" y="835"/>
                  </a:lnTo>
                  <a:lnTo>
                    <a:pt x="1848" y="838"/>
                  </a:lnTo>
                  <a:lnTo>
                    <a:pt x="1850" y="838"/>
                  </a:lnTo>
                  <a:close/>
                  <a:moveTo>
                    <a:pt x="1855" y="828"/>
                  </a:moveTo>
                  <a:lnTo>
                    <a:pt x="1855" y="828"/>
                  </a:lnTo>
                  <a:lnTo>
                    <a:pt x="1855" y="828"/>
                  </a:lnTo>
                  <a:lnTo>
                    <a:pt x="1857" y="828"/>
                  </a:lnTo>
                  <a:lnTo>
                    <a:pt x="1857" y="828"/>
                  </a:lnTo>
                  <a:lnTo>
                    <a:pt x="1857" y="828"/>
                  </a:lnTo>
                  <a:lnTo>
                    <a:pt x="1857" y="831"/>
                  </a:lnTo>
                  <a:lnTo>
                    <a:pt x="1860" y="831"/>
                  </a:lnTo>
                  <a:lnTo>
                    <a:pt x="1860" y="831"/>
                  </a:lnTo>
                  <a:lnTo>
                    <a:pt x="1860" y="831"/>
                  </a:lnTo>
                  <a:lnTo>
                    <a:pt x="1860" y="831"/>
                  </a:lnTo>
                  <a:lnTo>
                    <a:pt x="1860" y="831"/>
                  </a:lnTo>
                  <a:lnTo>
                    <a:pt x="1860" y="831"/>
                  </a:lnTo>
                  <a:lnTo>
                    <a:pt x="1860" y="828"/>
                  </a:lnTo>
                  <a:lnTo>
                    <a:pt x="1860" y="828"/>
                  </a:lnTo>
                  <a:lnTo>
                    <a:pt x="1860" y="826"/>
                  </a:lnTo>
                  <a:lnTo>
                    <a:pt x="1860" y="826"/>
                  </a:lnTo>
                  <a:lnTo>
                    <a:pt x="1857" y="826"/>
                  </a:lnTo>
                  <a:lnTo>
                    <a:pt x="1857" y="826"/>
                  </a:lnTo>
                  <a:lnTo>
                    <a:pt x="1857" y="826"/>
                  </a:lnTo>
                  <a:lnTo>
                    <a:pt x="1857" y="824"/>
                  </a:lnTo>
                  <a:lnTo>
                    <a:pt x="1857" y="824"/>
                  </a:lnTo>
                  <a:lnTo>
                    <a:pt x="1855" y="824"/>
                  </a:lnTo>
                  <a:lnTo>
                    <a:pt x="1855" y="824"/>
                  </a:lnTo>
                  <a:lnTo>
                    <a:pt x="1855" y="826"/>
                  </a:lnTo>
                  <a:lnTo>
                    <a:pt x="1855" y="826"/>
                  </a:lnTo>
                  <a:lnTo>
                    <a:pt x="1855" y="826"/>
                  </a:lnTo>
                  <a:lnTo>
                    <a:pt x="1855" y="826"/>
                  </a:lnTo>
                  <a:lnTo>
                    <a:pt x="1857" y="826"/>
                  </a:lnTo>
                  <a:lnTo>
                    <a:pt x="1855" y="828"/>
                  </a:lnTo>
                  <a:lnTo>
                    <a:pt x="1855" y="828"/>
                  </a:lnTo>
                  <a:close/>
                  <a:moveTo>
                    <a:pt x="1855" y="852"/>
                  </a:moveTo>
                  <a:lnTo>
                    <a:pt x="1855" y="852"/>
                  </a:lnTo>
                  <a:lnTo>
                    <a:pt x="1855" y="852"/>
                  </a:lnTo>
                  <a:lnTo>
                    <a:pt x="1855" y="852"/>
                  </a:lnTo>
                  <a:lnTo>
                    <a:pt x="1857" y="854"/>
                  </a:lnTo>
                  <a:lnTo>
                    <a:pt x="1857" y="854"/>
                  </a:lnTo>
                  <a:lnTo>
                    <a:pt x="1857" y="852"/>
                  </a:lnTo>
                  <a:lnTo>
                    <a:pt x="1860" y="852"/>
                  </a:lnTo>
                  <a:lnTo>
                    <a:pt x="1860" y="852"/>
                  </a:lnTo>
                  <a:lnTo>
                    <a:pt x="1860" y="852"/>
                  </a:lnTo>
                  <a:lnTo>
                    <a:pt x="1860" y="850"/>
                  </a:lnTo>
                  <a:lnTo>
                    <a:pt x="1860" y="850"/>
                  </a:lnTo>
                  <a:lnTo>
                    <a:pt x="1860" y="850"/>
                  </a:lnTo>
                  <a:lnTo>
                    <a:pt x="1860" y="847"/>
                  </a:lnTo>
                  <a:lnTo>
                    <a:pt x="1857" y="847"/>
                  </a:lnTo>
                  <a:lnTo>
                    <a:pt x="1855" y="847"/>
                  </a:lnTo>
                  <a:lnTo>
                    <a:pt x="1855" y="847"/>
                  </a:lnTo>
                  <a:lnTo>
                    <a:pt x="1855" y="850"/>
                  </a:lnTo>
                  <a:lnTo>
                    <a:pt x="1855" y="850"/>
                  </a:lnTo>
                  <a:lnTo>
                    <a:pt x="1855" y="852"/>
                  </a:lnTo>
                  <a:close/>
                  <a:moveTo>
                    <a:pt x="1845" y="824"/>
                  </a:moveTo>
                  <a:lnTo>
                    <a:pt x="1845" y="824"/>
                  </a:lnTo>
                  <a:lnTo>
                    <a:pt x="1848" y="821"/>
                  </a:lnTo>
                  <a:lnTo>
                    <a:pt x="1848" y="821"/>
                  </a:lnTo>
                  <a:lnTo>
                    <a:pt x="1848" y="819"/>
                  </a:lnTo>
                  <a:lnTo>
                    <a:pt x="1848" y="819"/>
                  </a:lnTo>
                  <a:lnTo>
                    <a:pt x="1850" y="819"/>
                  </a:lnTo>
                  <a:lnTo>
                    <a:pt x="1850" y="819"/>
                  </a:lnTo>
                  <a:lnTo>
                    <a:pt x="1850" y="819"/>
                  </a:lnTo>
                  <a:lnTo>
                    <a:pt x="1852" y="819"/>
                  </a:lnTo>
                  <a:lnTo>
                    <a:pt x="1852" y="819"/>
                  </a:lnTo>
                  <a:lnTo>
                    <a:pt x="1852" y="819"/>
                  </a:lnTo>
                  <a:lnTo>
                    <a:pt x="1852" y="817"/>
                  </a:lnTo>
                  <a:lnTo>
                    <a:pt x="1852" y="817"/>
                  </a:lnTo>
                  <a:lnTo>
                    <a:pt x="1852" y="814"/>
                  </a:lnTo>
                  <a:lnTo>
                    <a:pt x="1852" y="814"/>
                  </a:lnTo>
                  <a:lnTo>
                    <a:pt x="1852" y="814"/>
                  </a:lnTo>
                  <a:lnTo>
                    <a:pt x="1852" y="814"/>
                  </a:lnTo>
                  <a:lnTo>
                    <a:pt x="1852" y="812"/>
                  </a:lnTo>
                  <a:lnTo>
                    <a:pt x="1852" y="809"/>
                  </a:lnTo>
                  <a:lnTo>
                    <a:pt x="1852" y="809"/>
                  </a:lnTo>
                  <a:lnTo>
                    <a:pt x="1850" y="809"/>
                  </a:lnTo>
                  <a:lnTo>
                    <a:pt x="1850" y="809"/>
                  </a:lnTo>
                  <a:lnTo>
                    <a:pt x="1848" y="809"/>
                  </a:lnTo>
                  <a:lnTo>
                    <a:pt x="1848" y="809"/>
                  </a:lnTo>
                  <a:lnTo>
                    <a:pt x="1848" y="812"/>
                  </a:lnTo>
                  <a:lnTo>
                    <a:pt x="1848" y="812"/>
                  </a:lnTo>
                  <a:lnTo>
                    <a:pt x="1845" y="812"/>
                  </a:lnTo>
                  <a:lnTo>
                    <a:pt x="1845" y="814"/>
                  </a:lnTo>
                  <a:lnTo>
                    <a:pt x="1845" y="814"/>
                  </a:lnTo>
                  <a:lnTo>
                    <a:pt x="1845" y="814"/>
                  </a:lnTo>
                  <a:lnTo>
                    <a:pt x="1843" y="814"/>
                  </a:lnTo>
                  <a:lnTo>
                    <a:pt x="1841" y="814"/>
                  </a:lnTo>
                  <a:lnTo>
                    <a:pt x="1841" y="814"/>
                  </a:lnTo>
                  <a:lnTo>
                    <a:pt x="1843" y="817"/>
                  </a:lnTo>
                  <a:lnTo>
                    <a:pt x="1845" y="814"/>
                  </a:lnTo>
                  <a:lnTo>
                    <a:pt x="1845" y="814"/>
                  </a:lnTo>
                  <a:lnTo>
                    <a:pt x="1845" y="817"/>
                  </a:lnTo>
                  <a:lnTo>
                    <a:pt x="1845" y="817"/>
                  </a:lnTo>
                  <a:lnTo>
                    <a:pt x="1843" y="817"/>
                  </a:lnTo>
                  <a:lnTo>
                    <a:pt x="1841" y="819"/>
                  </a:lnTo>
                  <a:lnTo>
                    <a:pt x="1841" y="819"/>
                  </a:lnTo>
                  <a:lnTo>
                    <a:pt x="1841" y="819"/>
                  </a:lnTo>
                  <a:lnTo>
                    <a:pt x="1841" y="819"/>
                  </a:lnTo>
                  <a:lnTo>
                    <a:pt x="1838" y="824"/>
                  </a:lnTo>
                  <a:lnTo>
                    <a:pt x="1838" y="826"/>
                  </a:lnTo>
                  <a:lnTo>
                    <a:pt x="1841" y="828"/>
                  </a:lnTo>
                  <a:lnTo>
                    <a:pt x="1841" y="828"/>
                  </a:lnTo>
                  <a:lnTo>
                    <a:pt x="1841" y="828"/>
                  </a:lnTo>
                  <a:lnTo>
                    <a:pt x="1843" y="828"/>
                  </a:lnTo>
                  <a:lnTo>
                    <a:pt x="1843" y="828"/>
                  </a:lnTo>
                  <a:lnTo>
                    <a:pt x="1843" y="828"/>
                  </a:lnTo>
                  <a:lnTo>
                    <a:pt x="1843" y="826"/>
                  </a:lnTo>
                  <a:lnTo>
                    <a:pt x="1845" y="826"/>
                  </a:lnTo>
                  <a:lnTo>
                    <a:pt x="1845" y="826"/>
                  </a:lnTo>
                  <a:lnTo>
                    <a:pt x="1845" y="826"/>
                  </a:lnTo>
                  <a:lnTo>
                    <a:pt x="1843" y="826"/>
                  </a:lnTo>
                  <a:lnTo>
                    <a:pt x="1843" y="824"/>
                  </a:lnTo>
                  <a:lnTo>
                    <a:pt x="1843" y="824"/>
                  </a:lnTo>
                  <a:lnTo>
                    <a:pt x="1845" y="824"/>
                  </a:lnTo>
                  <a:close/>
                  <a:moveTo>
                    <a:pt x="1855" y="850"/>
                  </a:moveTo>
                  <a:lnTo>
                    <a:pt x="1855" y="850"/>
                  </a:lnTo>
                  <a:lnTo>
                    <a:pt x="1852" y="847"/>
                  </a:lnTo>
                  <a:lnTo>
                    <a:pt x="1852" y="847"/>
                  </a:lnTo>
                  <a:lnTo>
                    <a:pt x="1852" y="847"/>
                  </a:lnTo>
                  <a:lnTo>
                    <a:pt x="1850" y="847"/>
                  </a:lnTo>
                  <a:lnTo>
                    <a:pt x="1850" y="847"/>
                  </a:lnTo>
                  <a:lnTo>
                    <a:pt x="1848" y="847"/>
                  </a:lnTo>
                  <a:lnTo>
                    <a:pt x="1848" y="847"/>
                  </a:lnTo>
                  <a:lnTo>
                    <a:pt x="1848" y="850"/>
                  </a:lnTo>
                  <a:lnTo>
                    <a:pt x="1848" y="850"/>
                  </a:lnTo>
                  <a:lnTo>
                    <a:pt x="1848" y="850"/>
                  </a:lnTo>
                  <a:lnTo>
                    <a:pt x="1848" y="850"/>
                  </a:lnTo>
                  <a:lnTo>
                    <a:pt x="1848" y="850"/>
                  </a:lnTo>
                  <a:lnTo>
                    <a:pt x="1850" y="850"/>
                  </a:lnTo>
                  <a:lnTo>
                    <a:pt x="1850" y="850"/>
                  </a:lnTo>
                  <a:lnTo>
                    <a:pt x="1850" y="850"/>
                  </a:lnTo>
                  <a:lnTo>
                    <a:pt x="1848" y="852"/>
                  </a:lnTo>
                  <a:lnTo>
                    <a:pt x="1848" y="854"/>
                  </a:lnTo>
                  <a:lnTo>
                    <a:pt x="1848" y="854"/>
                  </a:lnTo>
                  <a:lnTo>
                    <a:pt x="1848" y="854"/>
                  </a:lnTo>
                  <a:lnTo>
                    <a:pt x="1848" y="854"/>
                  </a:lnTo>
                  <a:lnTo>
                    <a:pt x="1850" y="854"/>
                  </a:lnTo>
                  <a:lnTo>
                    <a:pt x="1850" y="852"/>
                  </a:lnTo>
                  <a:lnTo>
                    <a:pt x="1850" y="852"/>
                  </a:lnTo>
                  <a:lnTo>
                    <a:pt x="1852" y="854"/>
                  </a:lnTo>
                  <a:lnTo>
                    <a:pt x="1852" y="854"/>
                  </a:lnTo>
                  <a:lnTo>
                    <a:pt x="1852" y="852"/>
                  </a:lnTo>
                  <a:lnTo>
                    <a:pt x="1852" y="852"/>
                  </a:lnTo>
                  <a:lnTo>
                    <a:pt x="1852" y="850"/>
                  </a:lnTo>
                  <a:lnTo>
                    <a:pt x="1855" y="850"/>
                  </a:lnTo>
                  <a:close/>
                  <a:moveTo>
                    <a:pt x="1867" y="776"/>
                  </a:moveTo>
                  <a:lnTo>
                    <a:pt x="1867" y="776"/>
                  </a:lnTo>
                  <a:lnTo>
                    <a:pt x="1867" y="776"/>
                  </a:lnTo>
                  <a:lnTo>
                    <a:pt x="1867" y="776"/>
                  </a:lnTo>
                  <a:lnTo>
                    <a:pt x="1864" y="776"/>
                  </a:lnTo>
                  <a:lnTo>
                    <a:pt x="1864" y="776"/>
                  </a:lnTo>
                  <a:lnTo>
                    <a:pt x="1864" y="776"/>
                  </a:lnTo>
                  <a:lnTo>
                    <a:pt x="1864" y="774"/>
                  </a:lnTo>
                  <a:lnTo>
                    <a:pt x="1864" y="774"/>
                  </a:lnTo>
                  <a:lnTo>
                    <a:pt x="1862" y="774"/>
                  </a:lnTo>
                  <a:lnTo>
                    <a:pt x="1862" y="774"/>
                  </a:lnTo>
                  <a:lnTo>
                    <a:pt x="1862" y="774"/>
                  </a:lnTo>
                  <a:lnTo>
                    <a:pt x="1862" y="774"/>
                  </a:lnTo>
                  <a:lnTo>
                    <a:pt x="1862" y="772"/>
                  </a:lnTo>
                  <a:lnTo>
                    <a:pt x="1860" y="772"/>
                  </a:lnTo>
                  <a:lnTo>
                    <a:pt x="1860" y="772"/>
                  </a:lnTo>
                  <a:lnTo>
                    <a:pt x="1860" y="772"/>
                  </a:lnTo>
                  <a:lnTo>
                    <a:pt x="1857" y="772"/>
                  </a:lnTo>
                  <a:lnTo>
                    <a:pt x="1857" y="769"/>
                  </a:lnTo>
                  <a:lnTo>
                    <a:pt x="1857" y="769"/>
                  </a:lnTo>
                  <a:lnTo>
                    <a:pt x="1855" y="767"/>
                  </a:lnTo>
                  <a:lnTo>
                    <a:pt x="1852" y="767"/>
                  </a:lnTo>
                  <a:lnTo>
                    <a:pt x="1852" y="769"/>
                  </a:lnTo>
                  <a:lnTo>
                    <a:pt x="1852" y="769"/>
                  </a:lnTo>
                  <a:lnTo>
                    <a:pt x="1850" y="767"/>
                  </a:lnTo>
                  <a:lnTo>
                    <a:pt x="1850" y="769"/>
                  </a:lnTo>
                  <a:lnTo>
                    <a:pt x="1850" y="769"/>
                  </a:lnTo>
                  <a:lnTo>
                    <a:pt x="1850" y="769"/>
                  </a:lnTo>
                  <a:lnTo>
                    <a:pt x="1852" y="772"/>
                  </a:lnTo>
                  <a:lnTo>
                    <a:pt x="1852" y="772"/>
                  </a:lnTo>
                  <a:lnTo>
                    <a:pt x="1852" y="772"/>
                  </a:lnTo>
                  <a:lnTo>
                    <a:pt x="1852" y="774"/>
                  </a:lnTo>
                  <a:lnTo>
                    <a:pt x="1852" y="774"/>
                  </a:lnTo>
                  <a:lnTo>
                    <a:pt x="1852" y="774"/>
                  </a:lnTo>
                  <a:lnTo>
                    <a:pt x="1855" y="776"/>
                  </a:lnTo>
                  <a:lnTo>
                    <a:pt x="1855" y="776"/>
                  </a:lnTo>
                  <a:lnTo>
                    <a:pt x="1855" y="779"/>
                  </a:lnTo>
                  <a:lnTo>
                    <a:pt x="1855" y="779"/>
                  </a:lnTo>
                  <a:lnTo>
                    <a:pt x="1855" y="779"/>
                  </a:lnTo>
                  <a:lnTo>
                    <a:pt x="1852" y="781"/>
                  </a:lnTo>
                  <a:lnTo>
                    <a:pt x="1855" y="781"/>
                  </a:lnTo>
                  <a:lnTo>
                    <a:pt x="1855" y="783"/>
                  </a:lnTo>
                  <a:lnTo>
                    <a:pt x="1855" y="786"/>
                  </a:lnTo>
                  <a:lnTo>
                    <a:pt x="1857" y="786"/>
                  </a:lnTo>
                  <a:lnTo>
                    <a:pt x="1860" y="786"/>
                  </a:lnTo>
                  <a:lnTo>
                    <a:pt x="1862" y="783"/>
                  </a:lnTo>
                  <a:lnTo>
                    <a:pt x="1862" y="783"/>
                  </a:lnTo>
                  <a:lnTo>
                    <a:pt x="1862" y="783"/>
                  </a:lnTo>
                  <a:lnTo>
                    <a:pt x="1862" y="783"/>
                  </a:lnTo>
                  <a:lnTo>
                    <a:pt x="1860" y="781"/>
                  </a:lnTo>
                  <a:lnTo>
                    <a:pt x="1862" y="781"/>
                  </a:lnTo>
                  <a:lnTo>
                    <a:pt x="1862" y="781"/>
                  </a:lnTo>
                  <a:lnTo>
                    <a:pt x="1862" y="781"/>
                  </a:lnTo>
                  <a:lnTo>
                    <a:pt x="1862" y="781"/>
                  </a:lnTo>
                  <a:lnTo>
                    <a:pt x="1864" y="781"/>
                  </a:lnTo>
                  <a:lnTo>
                    <a:pt x="1864" y="781"/>
                  </a:lnTo>
                  <a:lnTo>
                    <a:pt x="1864" y="781"/>
                  </a:lnTo>
                  <a:lnTo>
                    <a:pt x="1864" y="781"/>
                  </a:lnTo>
                  <a:lnTo>
                    <a:pt x="1864" y="779"/>
                  </a:lnTo>
                  <a:lnTo>
                    <a:pt x="1867" y="779"/>
                  </a:lnTo>
                  <a:lnTo>
                    <a:pt x="1867" y="779"/>
                  </a:lnTo>
                  <a:lnTo>
                    <a:pt x="1867" y="779"/>
                  </a:lnTo>
                  <a:lnTo>
                    <a:pt x="1867" y="776"/>
                  </a:lnTo>
                  <a:lnTo>
                    <a:pt x="1867" y="776"/>
                  </a:lnTo>
                  <a:lnTo>
                    <a:pt x="1867" y="776"/>
                  </a:lnTo>
                  <a:lnTo>
                    <a:pt x="1867" y="776"/>
                  </a:lnTo>
                  <a:close/>
                  <a:moveTo>
                    <a:pt x="1836" y="828"/>
                  </a:moveTo>
                  <a:lnTo>
                    <a:pt x="1836" y="828"/>
                  </a:lnTo>
                  <a:lnTo>
                    <a:pt x="1836" y="828"/>
                  </a:lnTo>
                  <a:lnTo>
                    <a:pt x="1836" y="831"/>
                  </a:lnTo>
                  <a:lnTo>
                    <a:pt x="1836" y="831"/>
                  </a:lnTo>
                  <a:lnTo>
                    <a:pt x="1836" y="831"/>
                  </a:lnTo>
                  <a:lnTo>
                    <a:pt x="1836" y="833"/>
                  </a:lnTo>
                  <a:lnTo>
                    <a:pt x="1838" y="833"/>
                  </a:lnTo>
                  <a:lnTo>
                    <a:pt x="1838" y="831"/>
                  </a:lnTo>
                  <a:lnTo>
                    <a:pt x="1838" y="828"/>
                  </a:lnTo>
                  <a:lnTo>
                    <a:pt x="1836" y="828"/>
                  </a:lnTo>
                  <a:close/>
                  <a:moveTo>
                    <a:pt x="1919" y="838"/>
                  </a:moveTo>
                  <a:lnTo>
                    <a:pt x="1912" y="835"/>
                  </a:lnTo>
                  <a:lnTo>
                    <a:pt x="1912" y="835"/>
                  </a:lnTo>
                  <a:lnTo>
                    <a:pt x="1912" y="835"/>
                  </a:lnTo>
                  <a:lnTo>
                    <a:pt x="1912" y="838"/>
                  </a:lnTo>
                  <a:lnTo>
                    <a:pt x="1912" y="838"/>
                  </a:lnTo>
                  <a:lnTo>
                    <a:pt x="1912" y="838"/>
                  </a:lnTo>
                  <a:lnTo>
                    <a:pt x="1912" y="838"/>
                  </a:lnTo>
                  <a:lnTo>
                    <a:pt x="1912" y="840"/>
                  </a:lnTo>
                  <a:lnTo>
                    <a:pt x="1914" y="840"/>
                  </a:lnTo>
                  <a:lnTo>
                    <a:pt x="1914" y="843"/>
                  </a:lnTo>
                  <a:lnTo>
                    <a:pt x="1916" y="847"/>
                  </a:lnTo>
                  <a:lnTo>
                    <a:pt x="1919" y="850"/>
                  </a:lnTo>
                  <a:lnTo>
                    <a:pt x="1919" y="850"/>
                  </a:lnTo>
                  <a:lnTo>
                    <a:pt x="1921" y="850"/>
                  </a:lnTo>
                  <a:lnTo>
                    <a:pt x="1921" y="850"/>
                  </a:lnTo>
                  <a:lnTo>
                    <a:pt x="1921" y="850"/>
                  </a:lnTo>
                  <a:lnTo>
                    <a:pt x="1921" y="850"/>
                  </a:lnTo>
                  <a:lnTo>
                    <a:pt x="1921" y="847"/>
                  </a:lnTo>
                  <a:lnTo>
                    <a:pt x="1921" y="847"/>
                  </a:lnTo>
                  <a:lnTo>
                    <a:pt x="1919" y="847"/>
                  </a:lnTo>
                  <a:lnTo>
                    <a:pt x="1919" y="845"/>
                  </a:lnTo>
                  <a:lnTo>
                    <a:pt x="1919" y="845"/>
                  </a:lnTo>
                  <a:lnTo>
                    <a:pt x="1919" y="845"/>
                  </a:lnTo>
                  <a:lnTo>
                    <a:pt x="1919" y="845"/>
                  </a:lnTo>
                  <a:lnTo>
                    <a:pt x="1921" y="845"/>
                  </a:lnTo>
                  <a:lnTo>
                    <a:pt x="1921" y="843"/>
                  </a:lnTo>
                  <a:lnTo>
                    <a:pt x="1919" y="840"/>
                  </a:lnTo>
                  <a:lnTo>
                    <a:pt x="1919" y="840"/>
                  </a:lnTo>
                  <a:lnTo>
                    <a:pt x="1921" y="840"/>
                  </a:lnTo>
                  <a:lnTo>
                    <a:pt x="1921" y="840"/>
                  </a:lnTo>
                  <a:lnTo>
                    <a:pt x="1921" y="843"/>
                  </a:lnTo>
                  <a:lnTo>
                    <a:pt x="1921" y="843"/>
                  </a:lnTo>
                  <a:lnTo>
                    <a:pt x="1921" y="840"/>
                  </a:lnTo>
                  <a:lnTo>
                    <a:pt x="1919" y="838"/>
                  </a:lnTo>
                  <a:close/>
                  <a:moveTo>
                    <a:pt x="1860" y="854"/>
                  </a:moveTo>
                  <a:lnTo>
                    <a:pt x="1860" y="854"/>
                  </a:lnTo>
                  <a:lnTo>
                    <a:pt x="1860" y="854"/>
                  </a:lnTo>
                  <a:lnTo>
                    <a:pt x="1857" y="854"/>
                  </a:lnTo>
                  <a:lnTo>
                    <a:pt x="1855" y="854"/>
                  </a:lnTo>
                  <a:lnTo>
                    <a:pt x="1855" y="854"/>
                  </a:lnTo>
                  <a:lnTo>
                    <a:pt x="1855" y="854"/>
                  </a:lnTo>
                  <a:lnTo>
                    <a:pt x="1855" y="857"/>
                  </a:lnTo>
                  <a:lnTo>
                    <a:pt x="1855" y="857"/>
                  </a:lnTo>
                  <a:lnTo>
                    <a:pt x="1855" y="857"/>
                  </a:lnTo>
                  <a:lnTo>
                    <a:pt x="1855" y="857"/>
                  </a:lnTo>
                  <a:lnTo>
                    <a:pt x="1855" y="859"/>
                  </a:lnTo>
                  <a:lnTo>
                    <a:pt x="1855" y="859"/>
                  </a:lnTo>
                  <a:lnTo>
                    <a:pt x="1855" y="859"/>
                  </a:lnTo>
                  <a:lnTo>
                    <a:pt x="1855" y="859"/>
                  </a:lnTo>
                  <a:lnTo>
                    <a:pt x="1855" y="861"/>
                  </a:lnTo>
                  <a:lnTo>
                    <a:pt x="1855" y="861"/>
                  </a:lnTo>
                  <a:lnTo>
                    <a:pt x="1855" y="861"/>
                  </a:lnTo>
                  <a:lnTo>
                    <a:pt x="1855" y="861"/>
                  </a:lnTo>
                  <a:lnTo>
                    <a:pt x="1855" y="861"/>
                  </a:lnTo>
                  <a:lnTo>
                    <a:pt x="1855" y="861"/>
                  </a:lnTo>
                  <a:lnTo>
                    <a:pt x="1855" y="861"/>
                  </a:lnTo>
                  <a:lnTo>
                    <a:pt x="1855" y="861"/>
                  </a:lnTo>
                  <a:lnTo>
                    <a:pt x="1855" y="864"/>
                  </a:lnTo>
                  <a:lnTo>
                    <a:pt x="1855" y="864"/>
                  </a:lnTo>
                  <a:lnTo>
                    <a:pt x="1857" y="864"/>
                  </a:lnTo>
                  <a:lnTo>
                    <a:pt x="1857" y="866"/>
                  </a:lnTo>
                  <a:lnTo>
                    <a:pt x="1857" y="866"/>
                  </a:lnTo>
                  <a:lnTo>
                    <a:pt x="1857" y="864"/>
                  </a:lnTo>
                  <a:lnTo>
                    <a:pt x="1857" y="864"/>
                  </a:lnTo>
                  <a:lnTo>
                    <a:pt x="1857" y="861"/>
                  </a:lnTo>
                  <a:lnTo>
                    <a:pt x="1857" y="859"/>
                  </a:lnTo>
                  <a:lnTo>
                    <a:pt x="1857" y="859"/>
                  </a:lnTo>
                  <a:lnTo>
                    <a:pt x="1857" y="859"/>
                  </a:lnTo>
                  <a:lnTo>
                    <a:pt x="1857" y="859"/>
                  </a:lnTo>
                  <a:lnTo>
                    <a:pt x="1857" y="859"/>
                  </a:lnTo>
                  <a:lnTo>
                    <a:pt x="1857" y="859"/>
                  </a:lnTo>
                  <a:lnTo>
                    <a:pt x="1860" y="859"/>
                  </a:lnTo>
                  <a:lnTo>
                    <a:pt x="1860" y="859"/>
                  </a:lnTo>
                  <a:lnTo>
                    <a:pt x="1860" y="859"/>
                  </a:lnTo>
                  <a:lnTo>
                    <a:pt x="1860" y="857"/>
                  </a:lnTo>
                  <a:lnTo>
                    <a:pt x="1860" y="857"/>
                  </a:lnTo>
                  <a:lnTo>
                    <a:pt x="1860" y="857"/>
                  </a:lnTo>
                  <a:lnTo>
                    <a:pt x="1860" y="857"/>
                  </a:lnTo>
                  <a:lnTo>
                    <a:pt x="1860" y="857"/>
                  </a:lnTo>
                  <a:lnTo>
                    <a:pt x="1860" y="857"/>
                  </a:lnTo>
                  <a:lnTo>
                    <a:pt x="1860" y="857"/>
                  </a:lnTo>
                  <a:lnTo>
                    <a:pt x="1860" y="857"/>
                  </a:lnTo>
                  <a:lnTo>
                    <a:pt x="1860" y="854"/>
                  </a:lnTo>
                  <a:lnTo>
                    <a:pt x="1860" y="854"/>
                  </a:lnTo>
                  <a:lnTo>
                    <a:pt x="1860" y="854"/>
                  </a:lnTo>
                  <a:close/>
                  <a:moveTo>
                    <a:pt x="1897" y="880"/>
                  </a:moveTo>
                  <a:lnTo>
                    <a:pt x="1897" y="880"/>
                  </a:lnTo>
                  <a:lnTo>
                    <a:pt x="1897" y="878"/>
                  </a:lnTo>
                  <a:lnTo>
                    <a:pt x="1897" y="878"/>
                  </a:lnTo>
                  <a:lnTo>
                    <a:pt x="1897" y="878"/>
                  </a:lnTo>
                  <a:lnTo>
                    <a:pt x="1895" y="878"/>
                  </a:lnTo>
                  <a:lnTo>
                    <a:pt x="1895" y="878"/>
                  </a:lnTo>
                  <a:lnTo>
                    <a:pt x="1895" y="878"/>
                  </a:lnTo>
                  <a:lnTo>
                    <a:pt x="1895" y="878"/>
                  </a:lnTo>
                  <a:lnTo>
                    <a:pt x="1895" y="878"/>
                  </a:lnTo>
                  <a:lnTo>
                    <a:pt x="1897" y="878"/>
                  </a:lnTo>
                  <a:lnTo>
                    <a:pt x="1897" y="878"/>
                  </a:lnTo>
                  <a:lnTo>
                    <a:pt x="1897" y="878"/>
                  </a:lnTo>
                  <a:lnTo>
                    <a:pt x="1897" y="876"/>
                  </a:lnTo>
                  <a:lnTo>
                    <a:pt x="1897" y="876"/>
                  </a:lnTo>
                  <a:lnTo>
                    <a:pt x="1897" y="876"/>
                  </a:lnTo>
                  <a:lnTo>
                    <a:pt x="1897" y="876"/>
                  </a:lnTo>
                  <a:lnTo>
                    <a:pt x="1897" y="876"/>
                  </a:lnTo>
                  <a:lnTo>
                    <a:pt x="1897" y="876"/>
                  </a:lnTo>
                  <a:lnTo>
                    <a:pt x="1897" y="873"/>
                  </a:lnTo>
                  <a:lnTo>
                    <a:pt x="1895" y="873"/>
                  </a:lnTo>
                  <a:lnTo>
                    <a:pt x="1895" y="873"/>
                  </a:lnTo>
                  <a:lnTo>
                    <a:pt x="1895" y="873"/>
                  </a:lnTo>
                  <a:lnTo>
                    <a:pt x="1895" y="873"/>
                  </a:lnTo>
                  <a:lnTo>
                    <a:pt x="1895" y="873"/>
                  </a:lnTo>
                  <a:lnTo>
                    <a:pt x="1895" y="873"/>
                  </a:lnTo>
                  <a:lnTo>
                    <a:pt x="1893" y="873"/>
                  </a:lnTo>
                  <a:lnTo>
                    <a:pt x="1893" y="873"/>
                  </a:lnTo>
                  <a:lnTo>
                    <a:pt x="1893" y="873"/>
                  </a:lnTo>
                  <a:lnTo>
                    <a:pt x="1893" y="873"/>
                  </a:lnTo>
                  <a:lnTo>
                    <a:pt x="1893" y="873"/>
                  </a:lnTo>
                  <a:lnTo>
                    <a:pt x="1893" y="873"/>
                  </a:lnTo>
                  <a:lnTo>
                    <a:pt x="1893" y="873"/>
                  </a:lnTo>
                  <a:lnTo>
                    <a:pt x="1893" y="873"/>
                  </a:lnTo>
                  <a:lnTo>
                    <a:pt x="1893" y="873"/>
                  </a:lnTo>
                  <a:lnTo>
                    <a:pt x="1893" y="873"/>
                  </a:lnTo>
                  <a:lnTo>
                    <a:pt x="1893" y="873"/>
                  </a:lnTo>
                  <a:lnTo>
                    <a:pt x="1893" y="873"/>
                  </a:lnTo>
                  <a:lnTo>
                    <a:pt x="1890" y="873"/>
                  </a:lnTo>
                  <a:lnTo>
                    <a:pt x="1890" y="873"/>
                  </a:lnTo>
                  <a:lnTo>
                    <a:pt x="1890" y="873"/>
                  </a:lnTo>
                  <a:lnTo>
                    <a:pt x="1890" y="873"/>
                  </a:lnTo>
                  <a:lnTo>
                    <a:pt x="1890" y="873"/>
                  </a:lnTo>
                  <a:lnTo>
                    <a:pt x="1890" y="876"/>
                  </a:lnTo>
                  <a:lnTo>
                    <a:pt x="1890" y="876"/>
                  </a:lnTo>
                  <a:lnTo>
                    <a:pt x="1890" y="876"/>
                  </a:lnTo>
                  <a:lnTo>
                    <a:pt x="1890" y="876"/>
                  </a:lnTo>
                  <a:lnTo>
                    <a:pt x="1893" y="876"/>
                  </a:lnTo>
                  <a:lnTo>
                    <a:pt x="1893" y="878"/>
                  </a:lnTo>
                  <a:lnTo>
                    <a:pt x="1893" y="878"/>
                  </a:lnTo>
                  <a:lnTo>
                    <a:pt x="1893" y="878"/>
                  </a:lnTo>
                  <a:lnTo>
                    <a:pt x="1893" y="878"/>
                  </a:lnTo>
                  <a:lnTo>
                    <a:pt x="1893" y="878"/>
                  </a:lnTo>
                  <a:lnTo>
                    <a:pt x="1893" y="878"/>
                  </a:lnTo>
                  <a:lnTo>
                    <a:pt x="1895" y="878"/>
                  </a:lnTo>
                  <a:lnTo>
                    <a:pt x="1895" y="878"/>
                  </a:lnTo>
                  <a:lnTo>
                    <a:pt x="1895" y="880"/>
                  </a:lnTo>
                  <a:lnTo>
                    <a:pt x="1895" y="880"/>
                  </a:lnTo>
                  <a:lnTo>
                    <a:pt x="1895" y="880"/>
                  </a:lnTo>
                  <a:lnTo>
                    <a:pt x="1895" y="880"/>
                  </a:lnTo>
                  <a:lnTo>
                    <a:pt x="1895" y="880"/>
                  </a:lnTo>
                  <a:lnTo>
                    <a:pt x="1897" y="880"/>
                  </a:lnTo>
                  <a:lnTo>
                    <a:pt x="1897" y="880"/>
                  </a:lnTo>
                  <a:lnTo>
                    <a:pt x="1897" y="883"/>
                  </a:lnTo>
                  <a:lnTo>
                    <a:pt x="1897" y="883"/>
                  </a:lnTo>
                  <a:lnTo>
                    <a:pt x="1900" y="883"/>
                  </a:lnTo>
                  <a:lnTo>
                    <a:pt x="1900" y="880"/>
                  </a:lnTo>
                  <a:lnTo>
                    <a:pt x="1897" y="880"/>
                  </a:lnTo>
                  <a:close/>
                  <a:moveTo>
                    <a:pt x="1921" y="878"/>
                  </a:moveTo>
                  <a:lnTo>
                    <a:pt x="1921" y="878"/>
                  </a:lnTo>
                  <a:lnTo>
                    <a:pt x="1921" y="876"/>
                  </a:lnTo>
                  <a:lnTo>
                    <a:pt x="1919" y="876"/>
                  </a:lnTo>
                  <a:lnTo>
                    <a:pt x="1919" y="876"/>
                  </a:lnTo>
                  <a:lnTo>
                    <a:pt x="1919" y="876"/>
                  </a:lnTo>
                  <a:lnTo>
                    <a:pt x="1919" y="873"/>
                  </a:lnTo>
                  <a:lnTo>
                    <a:pt x="1919" y="873"/>
                  </a:lnTo>
                  <a:lnTo>
                    <a:pt x="1919" y="873"/>
                  </a:lnTo>
                  <a:lnTo>
                    <a:pt x="1921" y="873"/>
                  </a:lnTo>
                  <a:lnTo>
                    <a:pt x="1921" y="873"/>
                  </a:lnTo>
                  <a:lnTo>
                    <a:pt x="1921" y="871"/>
                  </a:lnTo>
                  <a:lnTo>
                    <a:pt x="1919" y="871"/>
                  </a:lnTo>
                  <a:lnTo>
                    <a:pt x="1919" y="871"/>
                  </a:lnTo>
                  <a:lnTo>
                    <a:pt x="1919" y="871"/>
                  </a:lnTo>
                  <a:lnTo>
                    <a:pt x="1919" y="871"/>
                  </a:lnTo>
                  <a:lnTo>
                    <a:pt x="1919" y="871"/>
                  </a:lnTo>
                  <a:lnTo>
                    <a:pt x="1919" y="871"/>
                  </a:lnTo>
                  <a:lnTo>
                    <a:pt x="1919" y="871"/>
                  </a:lnTo>
                  <a:lnTo>
                    <a:pt x="1919" y="869"/>
                  </a:lnTo>
                  <a:lnTo>
                    <a:pt x="1919" y="869"/>
                  </a:lnTo>
                  <a:lnTo>
                    <a:pt x="1916" y="869"/>
                  </a:lnTo>
                  <a:lnTo>
                    <a:pt x="1916" y="869"/>
                  </a:lnTo>
                  <a:lnTo>
                    <a:pt x="1916" y="869"/>
                  </a:lnTo>
                  <a:lnTo>
                    <a:pt x="1916" y="866"/>
                  </a:lnTo>
                  <a:lnTo>
                    <a:pt x="1916" y="866"/>
                  </a:lnTo>
                  <a:lnTo>
                    <a:pt x="1916" y="866"/>
                  </a:lnTo>
                  <a:lnTo>
                    <a:pt x="1916" y="866"/>
                  </a:lnTo>
                  <a:lnTo>
                    <a:pt x="1916" y="864"/>
                  </a:lnTo>
                  <a:lnTo>
                    <a:pt x="1916" y="864"/>
                  </a:lnTo>
                  <a:lnTo>
                    <a:pt x="1916" y="864"/>
                  </a:lnTo>
                  <a:lnTo>
                    <a:pt x="1916" y="864"/>
                  </a:lnTo>
                  <a:lnTo>
                    <a:pt x="1916" y="864"/>
                  </a:lnTo>
                  <a:lnTo>
                    <a:pt x="1916" y="864"/>
                  </a:lnTo>
                  <a:lnTo>
                    <a:pt x="1914" y="864"/>
                  </a:lnTo>
                  <a:lnTo>
                    <a:pt x="1914" y="861"/>
                  </a:lnTo>
                  <a:lnTo>
                    <a:pt x="1914" y="861"/>
                  </a:lnTo>
                  <a:lnTo>
                    <a:pt x="1916" y="861"/>
                  </a:lnTo>
                  <a:lnTo>
                    <a:pt x="1916" y="861"/>
                  </a:lnTo>
                  <a:lnTo>
                    <a:pt x="1914" y="859"/>
                  </a:lnTo>
                  <a:lnTo>
                    <a:pt x="1914" y="859"/>
                  </a:lnTo>
                  <a:lnTo>
                    <a:pt x="1916" y="859"/>
                  </a:lnTo>
                  <a:lnTo>
                    <a:pt x="1914" y="859"/>
                  </a:lnTo>
                  <a:lnTo>
                    <a:pt x="1914" y="861"/>
                  </a:lnTo>
                  <a:lnTo>
                    <a:pt x="1912" y="861"/>
                  </a:lnTo>
                  <a:lnTo>
                    <a:pt x="1912" y="864"/>
                  </a:lnTo>
                  <a:lnTo>
                    <a:pt x="1912" y="864"/>
                  </a:lnTo>
                  <a:lnTo>
                    <a:pt x="1912" y="864"/>
                  </a:lnTo>
                  <a:lnTo>
                    <a:pt x="1912" y="864"/>
                  </a:lnTo>
                  <a:lnTo>
                    <a:pt x="1912" y="864"/>
                  </a:lnTo>
                  <a:lnTo>
                    <a:pt x="1912" y="864"/>
                  </a:lnTo>
                  <a:lnTo>
                    <a:pt x="1909" y="864"/>
                  </a:lnTo>
                  <a:lnTo>
                    <a:pt x="1909" y="864"/>
                  </a:lnTo>
                  <a:lnTo>
                    <a:pt x="1909" y="864"/>
                  </a:lnTo>
                  <a:lnTo>
                    <a:pt x="1909" y="864"/>
                  </a:lnTo>
                  <a:lnTo>
                    <a:pt x="1907" y="864"/>
                  </a:lnTo>
                  <a:lnTo>
                    <a:pt x="1907" y="864"/>
                  </a:lnTo>
                  <a:lnTo>
                    <a:pt x="1909" y="861"/>
                  </a:lnTo>
                  <a:lnTo>
                    <a:pt x="1909" y="861"/>
                  </a:lnTo>
                  <a:lnTo>
                    <a:pt x="1912" y="861"/>
                  </a:lnTo>
                  <a:lnTo>
                    <a:pt x="1912" y="859"/>
                  </a:lnTo>
                  <a:lnTo>
                    <a:pt x="1912" y="859"/>
                  </a:lnTo>
                  <a:lnTo>
                    <a:pt x="1912" y="859"/>
                  </a:lnTo>
                  <a:lnTo>
                    <a:pt x="1909" y="859"/>
                  </a:lnTo>
                  <a:lnTo>
                    <a:pt x="1909" y="859"/>
                  </a:lnTo>
                  <a:lnTo>
                    <a:pt x="1909" y="859"/>
                  </a:lnTo>
                  <a:lnTo>
                    <a:pt x="1909" y="859"/>
                  </a:lnTo>
                  <a:lnTo>
                    <a:pt x="1912" y="859"/>
                  </a:lnTo>
                  <a:lnTo>
                    <a:pt x="1912" y="857"/>
                  </a:lnTo>
                  <a:lnTo>
                    <a:pt x="1909" y="857"/>
                  </a:lnTo>
                  <a:lnTo>
                    <a:pt x="1909" y="857"/>
                  </a:lnTo>
                  <a:lnTo>
                    <a:pt x="1909" y="857"/>
                  </a:lnTo>
                  <a:lnTo>
                    <a:pt x="1909" y="857"/>
                  </a:lnTo>
                  <a:lnTo>
                    <a:pt x="1909" y="857"/>
                  </a:lnTo>
                  <a:lnTo>
                    <a:pt x="1912" y="857"/>
                  </a:lnTo>
                  <a:lnTo>
                    <a:pt x="1912" y="857"/>
                  </a:lnTo>
                  <a:lnTo>
                    <a:pt x="1912" y="857"/>
                  </a:lnTo>
                  <a:lnTo>
                    <a:pt x="1912" y="857"/>
                  </a:lnTo>
                  <a:lnTo>
                    <a:pt x="1912" y="854"/>
                  </a:lnTo>
                  <a:lnTo>
                    <a:pt x="1912" y="854"/>
                  </a:lnTo>
                  <a:lnTo>
                    <a:pt x="1912" y="854"/>
                  </a:lnTo>
                  <a:lnTo>
                    <a:pt x="1912" y="854"/>
                  </a:lnTo>
                  <a:lnTo>
                    <a:pt x="1912" y="852"/>
                  </a:lnTo>
                  <a:lnTo>
                    <a:pt x="1912" y="852"/>
                  </a:lnTo>
                  <a:lnTo>
                    <a:pt x="1912" y="850"/>
                  </a:lnTo>
                  <a:lnTo>
                    <a:pt x="1912" y="850"/>
                  </a:lnTo>
                  <a:lnTo>
                    <a:pt x="1912" y="847"/>
                  </a:lnTo>
                  <a:lnTo>
                    <a:pt x="1912" y="847"/>
                  </a:lnTo>
                  <a:lnTo>
                    <a:pt x="1909" y="847"/>
                  </a:lnTo>
                  <a:lnTo>
                    <a:pt x="1909" y="845"/>
                  </a:lnTo>
                  <a:lnTo>
                    <a:pt x="1909" y="845"/>
                  </a:lnTo>
                  <a:lnTo>
                    <a:pt x="1909" y="847"/>
                  </a:lnTo>
                  <a:lnTo>
                    <a:pt x="1907" y="847"/>
                  </a:lnTo>
                  <a:lnTo>
                    <a:pt x="1907" y="850"/>
                  </a:lnTo>
                  <a:lnTo>
                    <a:pt x="1907" y="852"/>
                  </a:lnTo>
                  <a:lnTo>
                    <a:pt x="1905" y="850"/>
                  </a:lnTo>
                  <a:lnTo>
                    <a:pt x="1905" y="850"/>
                  </a:lnTo>
                  <a:lnTo>
                    <a:pt x="1905" y="852"/>
                  </a:lnTo>
                  <a:lnTo>
                    <a:pt x="1905" y="852"/>
                  </a:lnTo>
                  <a:lnTo>
                    <a:pt x="1905" y="852"/>
                  </a:lnTo>
                  <a:lnTo>
                    <a:pt x="1902" y="852"/>
                  </a:lnTo>
                  <a:lnTo>
                    <a:pt x="1902" y="852"/>
                  </a:lnTo>
                  <a:lnTo>
                    <a:pt x="1902" y="852"/>
                  </a:lnTo>
                  <a:lnTo>
                    <a:pt x="1902" y="850"/>
                  </a:lnTo>
                  <a:lnTo>
                    <a:pt x="1902" y="850"/>
                  </a:lnTo>
                  <a:lnTo>
                    <a:pt x="1902" y="850"/>
                  </a:lnTo>
                  <a:lnTo>
                    <a:pt x="1902" y="850"/>
                  </a:lnTo>
                  <a:lnTo>
                    <a:pt x="1905" y="850"/>
                  </a:lnTo>
                  <a:lnTo>
                    <a:pt x="1905" y="850"/>
                  </a:lnTo>
                  <a:lnTo>
                    <a:pt x="1907" y="847"/>
                  </a:lnTo>
                  <a:lnTo>
                    <a:pt x="1907" y="847"/>
                  </a:lnTo>
                  <a:lnTo>
                    <a:pt x="1907" y="847"/>
                  </a:lnTo>
                  <a:lnTo>
                    <a:pt x="1907" y="845"/>
                  </a:lnTo>
                  <a:lnTo>
                    <a:pt x="1905" y="845"/>
                  </a:lnTo>
                  <a:lnTo>
                    <a:pt x="1905" y="845"/>
                  </a:lnTo>
                  <a:lnTo>
                    <a:pt x="1905" y="845"/>
                  </a:lnTo>
                  <a:lnTo>
                    <a:pt x="1905" y="845"/>
                  </a:lnTo>
                  <a:lnTo>
                    <a:pt x="1905" y="845"/>
                  </a:lnTo>
                  <a:lnTo>
                    <a:pt x="1905" y="845"/>
                  </a:lnTo>
                  <a:lnTo>
                    <a:pt x="1902" y="843"/>
                  </a:lnTo>
                  <a:lnTo>
                    <a:pt x="1902" y="843"/>
                  </a:lnTo>
                  <a:lnTo>
                    <a:pt x="1902" y="843"/>
                  </a:lnTo>
                  <a:lnTo>
                    <a:pt x="1902" y="843"/>
                  </a:lnTo>
                  <a:lnTo>
                    <a:pt x="1902" y="843"/>
                  </a:lnTo>
                  <a:lnTo>
                    <a:pt x="1902" y="843"/>
                  </a:lnTo>
                  <a:lnTo>
                    <a:pt x="1902" y="843"/>
                  </a:lnTo>
                  <a:lnTo>
                    <a:pt x="1902" y="843"/>
                  </a:lnTo>
                  <a:lnTo>
                    <a:pt x="1900" y="843"/>
                  </a:lnTo>
                  <a:lnTo>
                    <a:pt x="1900" y="840"/>
                  </a:lnTo>
                  <a:lnTo>
                    <a:pt x="1897" y="840"/>
                  </a:lnTo>
                  <a:lnTo>
                    <a:pt x="1897" y="843"/>
                  </a:lnTo>
                  <a:lnTo>
                    <a:pt x="1897" y="843"/>
                  </a:lnTo>
                  <a:lnTo>
                    <a:pt x="1895" y="843"/>
                  </a:lnTo>
                  <a:lnTo>
                    <a:pt x="1895" y="843"/>
                  </a:lnTo>
                  <a:lnTo>
                    <a:pt x="1895" y="843"/>
                  </a:lnTo>
                  <a:lnTo>
                    <a:pt x="1895" y="843"/>
                  </a:lnTo>
                  <a:lnTo>
                    <a:pt x="1895" y="845"/>
                  </a:lnTo>
                  <a:lnTo>
                    <a:pt x="1895" y="843"/>
                  </a:lnTo>
                  <a:lnTo>
                    <a:pt x="1895" y="843"/>
                  </a:lnTo>
                  <a:lnTo>
                    <a:pt x="1893" y="843"/>
                  </a:lnTo>
                  <a:lnTo>
                    <a:pt x="1893" y="843"/>
                  </a:lnTo>
                  <a:lnTo>
                    <a:pt x="1893" y="845"/>
                  </a:lnTo>
                  <a:lnTo>
                    <a:pt x="1893" y="845"/>
                  </a:lnTo>
                  <a:lnTo>
                    <a:pt x="1890" y="843"/>
                  </a:lnTo>
                  <a:lnTo>
                    <a:pt x="1890" y="843"/>
                  </a:lnTo>
                  <a:lnTo>
                    <a:pt x="1893" y="843"/>
                  </a:lnTo>
                  <a:lnTo>
                    <a:pt x="1895" y="840"/>
                  </a:lnTo>
                  <a:lnTo>
                    <a:pt x="1895" y="840"/>
                  </a:lnTo>
                  <a:lnTo>
                    <a:pt x="1895" y="840"/>
                  </a:lnTo>
                  <a:lnTo>
                    <a:pt x="1895" y="840"/>
                  </a:lnTo>
                  <a:lnTo>
                    <a:pt x="1895" y="840"/>
                  </a:lnTo>
                  <a:lnTo>
                    <a:pt x="1895" y="840"/>
                  </a:lnTo>
                  <a:lnTo>
                    <a:pt x="1897" y="840"/>
                  </a:lnTo>
                  <a:lnTo>
                    <a:pt x="1897" y="840"/>
                  </a:lnTo>
                  <a:lnTo>
                    <a:pt x="1897" y="840"/>
                  </a:lnTo>
                  <a:lnTo>
                    <a:pt x="1897" y="838"/>
                  </a:lnTo>
                  <a:lnTo>
                    <a:pt x="1895" y="838"/>
                  </a:lnTo>
                  <a:lnTo>
                    <a:pt x="1893" y="838"/>
                  </a:lnTo>
                  <a:lnTo>
                    <a:pt x="1893" y="838"/>
                  </a:lnTo>
                  <a:lnTo>
                    <a:pt x="1893" y="838"/>
                  </a:lnTo>
                  <a:lnTo>
                    <a:pt x="1893" y="835"/>
                  </a:lnTo>
                  <a:lnTo>
                    <a:pt x="1890" y="838"/>
                  </a:lnTo>
                  <a:lnTo>
                    <a:pt x="1890" y="838"/>
                  </a:lnTo>
                  <a:lnTo>
                    <a:pt x="1890" y="838"/>
                  </a:lnTo>
                  <a:lnTo>
                    <a:pt x="1890" y="838"/>
                  </a:lnTo>
                  <a:lnTo>
                    <a:pt x="1888" y="838"/>
                  </a:lnTo>
                  <a:lnTo>
                    <a:pt x="1888" y="838"/>
                  </a:lnTo>
                  <a:lnTo>
                    <a:pt x="1888" y="838"/>
                  </a:lnTo>
                  <a:lnTo>
                    <a:pt x="1888" y="838"/>
                  </a:lnTo>
                  <a:lnTo>
                    <a:pt x="1888" y="838"/>
                  </a:lnTo>
                  <a:lnTo>
                    <a:pt x="1888" y="838"/>
                  </a:lnTo>
                  <a:lnTo>
                    <a:pt x="1888" y="840"/>
                  </a:lnTo>
                  <a:lnTo>
                    <a:pt x="1888" y="840"/>
                  </a:lnTo>
                  <a:lnTo>
                    <a:pt x="1888" y="840"/>
                  </a:lnTo>
                  <a:lnTo>
                    <a:pt x="1888" y="840"/>
                  </a:lnTo>
                  <a:lnTo>
                    <a:pt x="1888" y="840"/>
                  </a:lnTo>
                  <a:lnTo>
                    <a:pt x="1886" y="843"/>
                  </a:lnTo>
                  <a:lnTo>
                    <a:pt x="1886" y="843"/>
                  </a:lnTo>
                  <a:lnTo>
                    <a:pt x="1886" y="845"/>
                  </a:lnTo>
                  <a:lnTo>
                    <a:pt x="1886" y="845"/>
                  </a:lnTo>
                  <a:lnTo>
                    <a:pt x="1886" y="843"/>
                  </a:lnTo>
                  <a:lnTo>
                    <a:pt x="1886" y="843"/>
                  </a:lnTo>
                  <a:lnTo>
                    <a:pt x="1883" y="843"/>
                  </a:lnTo>
                  <a:lnTo>
                    <a:pt x="1883" y="843"/>
                  </a:lnTo>
                  <a:lnTo>
                    <a:pt x="1883" y="843"/>
                  </a:lnTo>
                  <a:lnTo>
                    <a:pt x="1886" y="840"/>
                  </a:lnTo>
                  <a:lnTo>
                    <a:pt x="1886" y="838"/>
                  </a:lnTo>
                  <a:lnTo>
                    <a:pt x="1888" y="835"/>
                  </a:lnTo>
                  <a:lnTo>
                    <a:pt x="1888" y="835"/>
                  </a:lnTo>
                  <a:lnTo>
                    <a:pt x="1886" y="835"/>
                  </a:lnTo>
                  <a:lnTo>
                    <a:pt x="1886" y="835"/>
                  </a:lnTo>
                  <a:lnTo>
                    <a:pt x="1886" y="835"/>
                  </a:lnTo>
                  <a:lnTo>
                    <a:pt x="1886" y="835"/>
                  </a:lnTo>
                  <a:lnTo>
                    <a:pt x="1886" y="833"/>
                  </a:lnTo>
                  <a:lnTo>
                    <a:pt x="1886" y="833"/>
                  </a:lnTo>
                  <a:lnTo>
                    <a:pt x="1886" y="833"/>
                  </a:lnTo>
                  <a:lnTo>
                    <a:pt x="1886" y="833"/>
                  </a:lnTo>
                  <a:lnTo>
                    <a:pt x="1886" y="833"/>
                  </a:lnTo>
                  <a:lnTo>
                    <a:pt x="1886" y="833"/>
                  </a:lnTo>
                  <a:lnTo>
                    <a:pt x="1886" y="831"/>
                  </a:lnTo>
                  <a:lnTo>
                    <a:pt x="1888" y="833"/>
                  </a:lnTo>
                  <a:lnTo>
                    <a:pt x="1890" y="835"/>
                  </a:lnTo>
                  <a:lnTo>
                    <a:pt x="1890" y="835"/>
                  </a:lnTo>
                  <a:lnTo>
                    <a:pt x="1893" y="835"/>
                  </a:lnTo>
                  <a:lnTo>
                    <a:pt x="1895" y="835"/>
                  </a:lnTo>
                  <a:lnTo>
                    <a:pt x="1897" y="835"/>
                  </a:lnTo>
                  <a:lnTo>
                    <a:pt x="1897" y="838"/>
                  </a:lnTo>
                  <a:lnTo>
                    <a:pt x="1900" y="838"/>
                  </a:lnTo>
                  <a:lnTo>
                    <a:pt x="1902" y="838"/>
                  </a:lnTo>
                  <a:lnTo>
                    <a:pt x="1902" y="835"/>
                  </a:lnTo>
                  <a:lnTo>
                    <a:pt x="1900" y="835"/>
                  </a:lnTo>
                  <a:lnTo>
                    <a:pt x="1900" y="835"/>
                  </a:lnTo>
                  <a:lnTo>
                    <a:pt x="1897" y="833"/>
                  </a:lnTo>
                  <a:lnTo>
                    <a:pt x="1897" y="833"/>
                  </a:lnTo>
                  <a:lnTo>
                    <a:pt x="1895" y="833"/>
                  </a:lnTo>
                  <a:lnTo>
                    <a:pt x="1895" y="833"/>
                  </a:lnTo>
                  <a:lnTo>
                    <a:pt x="1893" y="831"/>
                  </a:lnTo>
                  <a:lnTo>
                    <a:pt x="1893" y="831"/>
                  </a:lnTo>
                  <a:lnTo>
                    <a:pt x="1893" y="831"/>
                  </a:lnTo>
                  <a:lnTo>
                    <a:pt x="1890" y="828"/>
                  </a:lnTo>
                  <a:lnTo>
                    <a:pt x="1890" y="828"/>
                  </a:lnTo>
                  <a:lnTo>
                    <a:pt x="1890" y="828"/>
                  </a:lnTo>
                  <a:lnTo>
                    <a:pt x="1890" y="828"/>
                  </a:lnTo>
                  <a:lnTo>
                    <a:pt x="1888" y="828"/>
                  </a:lnTo>
                  <a:lnTo>
                    <a:pt x="1888" y="831"/>
                  </a:lnTo>
                  <a:lnTo>
                    <a:pt x="1888" y="831"/>
                  </a:lnTo>
                  <a:lnTo>
                    <a:pt x="1888" y="831"/>
                  </a:lnTo>
                  <a:lnTo>
                    <a:pt x="1888" y="828"/>
                  </a:lnTo>
                  <a:lnTo>
                    <a:pt x="1888" y="828"/>
                  </a:lnTo>
                  <a:lnTo>
                    <a:pt x="1888" y="828"/>
                  </a:lnTo>
                  <a:lnTo>
                    <a:pt x="1888" y="826"/>
                  </a:lnTo>
                  <a:lnTo>
                    <a:pt x="1886" y="826"/>
                  </a:lnTo>
                  <a:lnTo>
                    <a:pt x="1886" y="826"/>
                  </a:lnTo>
                  <a:lnTo>
                    <a:pt x="1886" y="824"/>
                  </a:lnTo>
                  <a:lnTo>
                    <a:pt x="1886" y="824"/>
                  </a:lnTo>
                  <a:lnTo>
                    <a:pt x="1886" y="824"/>
                  </a:lnTo>
                  <a:lnTo>
                    <a:pt x="1886" y="821"/>
                  </a:lnTo>
                  <a:lnTo>
                    <a:pt x="1883" y="819"/>
                  </a:lnTo>
                  <a:lnTo>
                    <a:pt x="1881" y="819"/>
                  </a:lnTo>
                  <a:lnTo>
                    <a:pt x="1881" y="819"/>
                  </a:lnTo>
                  <a:lnTo>
                    <a:pt x="1881" y="819"/>
                  </a:lnTo>
                  <a:lnTo>
                    <a:pt x="1878" y="817"/>
                  </a:lnTo>
                  <a:lnTo>
                    <a:pt x="1878" y="817"/>
                  </a:lnTo>
                  <a:lnTo>
                    <a:pt x="1878" y="817"/>
                  </a:lnTo>
                  <a:lnTo>
                    <a:pt x="1878" y="817"/>
                  </a:lnTo>
                  <a:lnTo>
                    <a:pt x="1876" y="817"/>
                  </a:lnTo>
                  <a:lnTo>
                    <a:pt x="1876" y="814"/>
                  </a:lnTo>
                  <a:lnTo>
                    <a:pt x="1874" y="814"/>
                  </a:lnTo>
                  <a:lnTo>
                    <a:pt x="1874" y="814"/>
                  </a:lnTo>
                  <a:lnTo>
                    <a:pt x="1874" y="814"/>
                  </a:lnTo>
                  <a:lnTo>
                    <a:pt x="1871" y="812"/>
                  </a:lnTo>
                  <a:lnTo>
                    <a:pt x="1869" y="812"/>
                  </a:lnTo>
                  <a:lnTo>
                    <a:pt x="1869" y="812"/>
                  </a:lnTo>
                  <a:lnTo>
                    <a:pt x="1869" y="812"/>
                  </a:lnTo>
                  <a:lnTo>
                    <a:pt x="1869" y="812"/>
                  </a:lnTo>
                  <a:lnTo>
                    <a:pt x="1867" y="812"/>
                  </a:lnTo>
                  <a:lnTo>
                    <a:pt x="1867" y="812"/>
                  </a:lnTo>
                  <a:lnTo>
                    <a:pt x="1867" y="812"/>
                  </a:lnTo>
                  <a:lnTo>
                    <a:pt x="1867" y="812"/>
                  </a:lnTo>
                  <a:lnTo>
                    <a:pt x="1867" y="812"/>
                  </a:lnTo>
                  <a:lnTo>
                    <a:pt x="1867" y="812"/>
                  </a:lnTo>
                  <a:lnTo>
                    <a:pt x="1867" y="812"/>
                  </a:lnTo>
                  <a:lnTo>
                    <a:pt x="1867" y="812"/>
                  </a:lnTo>
                  <a:lnTo>
                    <a:pt x="1864" y="812"/>
                  </a:lnTo>
                  <a:lnTo>
                    <a:pt x="1864" y="812"/>
                  </a:lnTo>
                  <a:lnTo>
                    <a:pt x="1864" y="809"/>
                  </a:lnTo>
                  <a:lnTo>
                    <a:pt x="1864" y="809"/>
                  </a:lnTo>
                  <a:lnTo>
                    <a:pt x="1864" y="812"/>
                  </a:lnTo>
                  <a:lnTo>
                    <a:pt x="1864" y="812"/>
                  </a:lnTo>
                  <a:lnTo>
                    <a:pt x="1864" y="812"/>
                  </a:lnTo>
                  <a:lnTo>
                    <a:pt x="1864" y="812"/>
                  </a:lnTo>
                  <a:lnTo>
                    <a:pt x="1862" y="812"/>
                  </a:lnTo>
                  <a:lnTo>
                    <a:pt x="1862" y="812"/>
                  </a:lnTo>
                  <a:lnTo>
                    <a:pt x="1862" y="812"/>
                  </a:lnTo>
                  <a:lnTo>
                    <a:pt x="1860" y="812"/>
                  </a:lnTo>
                  <a:lnTo>
                    <a:pt x="1860" y="812"/>
                  </a:lnTo>
                  <a:lnTo>
                    <a:pt x="1860" y="812"/>
                  </a:lnTo>
                  <a:lnTo>
                    <a:pt x="1857" y="809"/>
                  </a:lnTo>
                  <a:lnTo>
                    <a:pt x="1857" y="809"/>
                  </a:lnTo>
                  <a:lnTo>
                    <a:pt x="1857" y="809"/>
                  </a:lnTo>
                  <a:lnTo>
                    <a:pt x="1860" y="809"/>
                  </a:lnTo>
                  <a:lnTo>
                    <a:pt x="1860" y="809"/>
                  </a:lnTo>
                  <a:lnTo>
                    <a:pt x="1860" y="807"/>
                  </a:lnTo>
                  <a:lnTo>
                    <a:pt x="1860" y="807"/>
                  </a:lnTo>
                  <a:lnTo>
                    <a:pt x="1860" y="807"/>
                  </a:lnTo>
                  <a:lnTo>
                    <a:pt x="1860" y="805"/>
                  </a:lnTo>
                  <a:lnTo>
                    <a:pt x="1860" y="805"/>
                  </a:lnTo>
                  <a:lnTo>
                    <a:pt x="1860" y="805"/>
                  </a:lnTo>
                  <a:lnTo>
                    <a:pt x="1860" y="805"/>
                  </a:lnTo>
                  <a:lnTo>
                    <a:pt x="1857" y="805"/>
                  </a:lnTo>
                  <a:lnTo>
                    <a:pt x="1857" y="805"/>
                  </a:lnTo>
                  <a:lnTo>
                    <a:pt x="1857" y="805"/>
                  </a:lnTo>
                  <a:lnTo>
                    <a:pt x="1857" y="805"/>
                  </a:lnTo>
                  <a:lnTo>
                    <a:pt x="1857" y="805"/>
                  </a:lnTo>
                  <a:lnTo>
                    <a:pt x="1857" y="805"/>
                  </a:lnTo>
                  <a:lnTo>
                    <a:pt x="1857" y="802"/>
                  </a:lnTo>
                  <a:lnTo>
                    <a:pt x="1857" y="802"/>
                  </a:lnTo>
                  <a:lnTo>
                    <a:pt x="1857" y="802"/>
                  </a:lnTo>
                  <a:lnTo>
                    <a:pt x="1857" y="802"/>
                  </a:lnTo>
                  <a:lnTo>
                    <a:pt x="1857" y="802"/>
                  </a:lnTo>
                  <a:lnTo>
                    <a:pt x="1855" y="802"/>
                  </a:lnTo>
                  <a:lnTo>
                    <a:pt x="1855" y="802"/>
                  </a:lnTo>
                  <a:lnTo>
                    <a:pt x="1855" y="802"/>
                  </a:lnTo>
                  <a:lnTo>
                    <a:pt x="1855" y="802"/>
                  </a:lnTo>
                  <a:lnTo>
                    <a:pt x="1855" y="802"/>
                  </a:lnTo>
                  <a:lnTo>
                    <a:pt x="1855" y="800"/>
                  </a:lnTo>
                  <a:lnTo>
                    <a:pt x="1855" y="800"/>
                  </a:lnTo>
                  <a:lnTo>
                    <a:pt x="1855" y="800"/>
                  </a:lnTo>
                  <a:lnTo>
                    <a:pt x="1852" y="800"/>
                  </a:lnTo>
                  <a:lnTo>
                    <a:pt x="1852" y="800"/>
                  </a:lnTo>
                  <a:lnTo>
                    <a:pt x="1852" y="798"/>
                  </a:lnTo>
                  <a:lnTo>
                    <a:pt x="1852" y="798"/>
                  </a:lnTo>
                  <a:lnTo>
                    <a:pt x="1850" y="798"/>
                  </a:lnTo>
                  <a:lnTo>
                    <a:pt x="1850" y="800"/>
                  </a:lnTo>
                  <a:lnTo>
                    <a:pt x="1848" y="800"/>
                  </a:lnTo>
                  <a:lnTo>
                    <a:pt x="1848" y="802"/>
                  </a:lnTo>
                  <a:lnTo>
                    <a:pt x="1848" y="802"/>
                  </a:lnTo>
                  <a:lnTo>
                    <a:pt x="1848" y="802"/>
                  </a:lnTo>
                  <a:lnTo>
                    <a:pt x="1848" y="802"/>
                  </a:lnTo>
                  <a:lnTo>
                    <a:pt x="1850" y="802"/>
                  </a:lnTo>
                  <a:lnTo>
                    <a:pt x="1848" y="802"/>
                  </a:lnTo>
                  <a:lnTo>
                    <a:pt x="1848" y="802"/>
                  </a:lnTo>
                  <a:lnTo>
                    <a:pt x="1848" y="800"/>
                  </a:lnTo>
                  <a:lnTo>
                    <a:pt x="1848" y="800"/>
                  </a:lnTo>
                  <a:lnTo>
                    <a:pt x="1848" y="800"/>
                  </a:lnTo>
                  <a:lnTo>
                    <a:pt x="1845" y="800"/>
                  </a:lnTo>
                  <a:lnTo>
                    <a:pt x="1843" y="800"/>
                  </a:lnTo>
                  <a:lnTo>
                    <a:pt x="1838" y="800"/>
                  </a:lnTo>
                  <a:lnTo>
                    <a:pt x="1838" y="802"/>
                  </a:lnTo>
                  <a:lnTo>
                    <a:pt x="1838" y="802"/>
                  </a:lnTo>
                  <a:lnTo>
                    <a:pt x="1838" y="802"/>
                  </a:lnTo>
                  <a:lnTo>
                    <a:pt x="1838" y="802"/>
                  </a:lnTo>
                  <a:lnTo>
                    <a:pt x="1841" y="805"/>
                  </a:lnTo>
                  <a:lnTo>
                    <a:pt x="1841" y="805"/>
                  </a:lnTo>
                  <a:lnTo>
                    <a:pt x="1838" y="805"/>
                  </a:lnTo>
                  <a:lnTo>
                    <a:pt x="1838" y="805"/>
                  </a:lnTo>
                  <a:lnTo>
                    <a:pt x="1838" y="807"/>
                  </a:lnTo>
                  <a:lnTo>
                    <a:pt x="1838" y="807"/>
                  </a:lnTo>
                  <a:lnTo>
                    <a:pt x="1838" y="807"/>
                  </a:lnTo>
                  <a:lnTo>
                    <a:pt x="1838" y="807"/>
                  </a:lnTo>
                  <a:lnTo>
                    <a:pt x="1838" y="807"/>
                  </a:lnTo>
                  <a:lnTo>
                    <a:pt x="1841" y="809"/>
                  </a:lnTo>
                  <a:lnTo>
                    <a:pt x="1841" y="809"/>
                  </a:lnTo>
                  <a:lnTo>
                    <a:pt x="1841" y="809"/>
                  </a:lnTo>
                  <a:lnTo>
                    <a:pt x="1841" y="809"/>
                  </a:lnTo>
                  <a:lnTo>
                    <a:pt x="1841" y="809"/>
                  </a:lnTo>
                  <a:lnTo>
                    <a:pt x="1841" y="809"/>
                  </a:lnTo>
                  <a:lnTo>
                    <a:pt x="1841" y="809"/>
                  </a:lnTo>
                  <a:lnTo>
                    <a:pt x="1841" y="809"/>
                  </a:lnTo>
                  <a:lnTo>
                    <a:pt x="1843" y="809"/>
                  </a:lnTo>
                  <a:lnTo>
                    <a:pt x="1843" y="809"/>
                  </a:lnTo>
                  <a:lnTo>
                    <a:pt x="1843" y="809"/>
                  </a:lnTo>
                  <a:lnTo>
                    <a:pt x="1845" y="809"/>
                  </a:lnTo>
                  <a:lnTo>
                    <a:pt x="1845" y="809"/>
                  </a:lnTo>
                  <a:lnTo>
                    <a:pt x="1848" y="809"/>
                  </a:lnTo>
                  <a:lnTo>
                    <a:pt x="1850" y="809"/>
                  </a:lnTo>
                  <a:lnTo>
                    <a:pt x="1850" y="809"/>
                  </a:lnTo>
                  <a:lnTo>
                    <a:pt x="1852" y="809"/>
                  </a:lnTo>
                  <a:lnTo>
                    <a:pt x="1852" y="812"/>
                  </a:lnTo>
                  <a:lnTo>
                    <a:pt x="1852" y="814"/>
                  </a:lnTo>
                  <a:lnTo>
                    <a:pt x="1855" y="814"/>
                  </a:lnTo>
                  <a:lnTo>
                    <a:pt x="1855" y="817"/>
                  </a:lnTo>
                  <a:lnTo>
                    <a:pt x="1855" y="819"/>
                  </a:lnTo>
                  <a:lnTo>
                    <a:pt x="1857" y="819"/>
                  </a:lnTo>
                  <a:lnTo>
                    <a:pt x="1857" y="819"/>
                  </a:lnTo>
                  <a:lnTo>
                    <a:pt x="1857" y="819"/>
                  </a:lnTo>
                  <a:lnTo>
                    <a:pt x="1857" y="821"/>
                  </a:lnTo>
                  <a:lnTo>
                    <a:pt x="1857" y="821"/>
                  </a:lnTo>
                  <a:lnTo>
                    <a:pt x="1857" y="821"/>
                  </a:lnTo>
                  <a:lnTo>
                    <a:pt x="1857" y="821"/>
                  </a:lnTo>
                  <a:lnTo>
                    <a:pt x="1857" y="824"/>
                  </a:lnTo>
                  <a:lnTo>
                    <a:pt x="1857" y="824"/>
                  </a:lnTo>
                  <a:lnTo>
                    <a:pt x="1857" y="824"/>
                  </a:lnTo>
                  <a:lnTo>
                    <a:pt x="1860" y="824"/>
                  </a:lnTo>
                  <a:lnTo>
                    <a:pt x="1860" y="824"/>
                  </a:lnTo>
                  <a:lnTo>
                    <a:pt x="1860" y="824"/>
                  </a:lnTo>
                  <a:lnTo>
                    <a:pt x="1860" y="824"/>
                  </a:lnTo>
                  <a:lnTo>
                    <a:pt x="1860" y="824"/>
                  </a:lnTo>
                  <a:lnTo>
                    <a:pt x="1860" y="824"/>
                  </a:lnTo>
                  <a:lnTo>
                    <a:pt x="1860" y="824"/>
                  </a:lnTo>
                  <a:lnTo>
                    <a:pt x="1862" y="824"/>
                  </a:lnTo>
                  <a:lnTo>
                    <a:pt x="1862" y="824"/>
                  </a:lnTo>
                  <a:lnTo>
                    <a:pt x="1862" y="826"/>
                  </a:lnTo>
                  <a:lnTo>
                    <a:pt x="1862" y="826"/>
                  </a:lnTo>
                  <a:lnTo>
                    <a:pt x="1862" y="826"/>
                  </a:lnTo>
                  <a:lnTo>
                    <a:pt x="1862" y="828"/>
                  </a:lnTo>
                  <a:lnTo>
                    <a:pt x="1862" y="828"/>
                  </a:lnTo>
                  <a:lnTo>
                    <a:pt x="1860" y="831"/>
                  </a:lnTo>
                  <a:lnTo>
                    <a:pt x="1860" y="831"/>
                  </a:lnTo>
                  <a:lnTo>
                    <a:pt x="1860" y="833"/>
                  </a:lnTo>
                  <a:lnTo>
                    <a:pt x="1860" y="833"/>
                  </a:lnTo>
                  <a:lnTo>
                    <a:pt x="1860" y="833"/>
                  </a:lnTo>
                  <a:lnTo>
                    <a:pt x="1857" y="831"/>
                  </a:lnTo>
                  <a:lnTo>
                    <a:pt x="1857" y="833"/>
                  </a:lnTo>
                  <a:lnTo>
                    <a:pt x="1857" y="833"/>
                  </a:lnTo>
                  <a:lnTo>
                    <a:pt x="1857" y="835"/>
                  </a:lnTo>
                  <a:lnTo>
                    <a:pt x="1857" y="835"/>
                  </a:lnTo>
                  <a:lnTo>
                    <a:pt x="1857" y="835"/>
                  </a:lnTo>
                  <a:lnTo>
                    <a:pt x="1857" y="835"/>
                  </a:lnTo>
                  <a:lnTo>
                    <a:pt x="1857" y="835"/>
                  </a:lnTo>
                  <a:lnTo>
                    <a:pt x="1857" y="835"/>
                  </a:lnTo>
                  <a:lnTo>
                    <a:pt x="1857" y="835"/>
                  </a:lnTo>
                  <a:lnTo>
                    <a:pt x="1857" y="835"/>
                  </a:lnTo>
                  <a:lnTo>
                    <a:pt x="1857" y="835"/>
                  </a:lnTo>
                  <a:lnTo>
                    <a:pt x="1857" y="835"/>
                  </a:lnTo>
                  <a:lnTo>
                    <a:pt x="1857" y="838"/>
                  </a:lnTo>
                  <a:lnTo>
                    <a:pt x="1857" y="838"/>
                  </a:lnTo>
                  <a:lnTo>
                    <a:pt x="1857" y="838"/>
                  </a:lnTo>
                  <a:lnTo>
                    <a:pt x="1857" y="838"/>
                  </a:lnTo>
                  <a:lnTo>
                    <a:pt x="1857" y="838"/>
                  </a:lnTo>
                  <a:lnTo>
                    <a:pt x="1857" y="840"/>
                  </a:lnTo>
                  <a:lnTo>
                    <a:pt x="1857" y="840"/>
                  </a:lnTo>
                  <a:lnTo>
                    <a:pt x="1860" y="840"/>
                  </a:lnTo>
                  <a:lnTo>
                    <a:pt x="1862" y="843"/>
                  </a:lnTo>
                  <a:lnTo>
                    <a:pt x="1864" y="840"/>
                  </a:lnTo>
                  <a:lnTo>
                    <a:pt x="1869" y="838"/>
                  </a:lnTo>
                  <a:lnTo>
                    <a:pt x="1869" y="838"/>
                  </a:lnTo>
                  <a:lnTo>
                    <a:pt x="1871" y="835"/>
                  </a:lnTo>
                  <a:lnTo>
                    <a:pt x="1871" y="835"/>
                  </a:lnTo>
                  <a:lnTo>
                    <a:pt x="1871" y="835"/>
                  </a:lnTo>
                  <a:lnTo>
                    <a:pt x="1874" y="835"/>
                  </a:lnTo>
                  <a:lnTo>
                    <a:pt x="1874" y="835"/>
                  </a:lnTo>
                  <a:lnTo>
                    <a:pt x="1874" y="835"/>
                  </a:lnTo>
                  <a:lnTo>
                    <a:pt x="1871" y="835"/>
                  </a:lnTo>
                  <a:lnTo>
                    <a:pt x="1871" y="838"/>
                  </a:lnTo>
                  <a:lnTo>
                    <a:pt x="1871" y="838"/>
                  </a:lnTo>
                  <a:lnTo>
                    <a:pt x="1869" y="838"/>
                  </a:lnTo>
                  <a:lnTo>
                    <a:pt x="1869" y="840"/>
                  </a:lnTo>
                  <a:lnTo>
                    <a:pt x="1869" y="840"/>
                  </a:lnTo>
                  <a:lnTo>
                    <a:pt x="1869" y="840"/>
                  </a:lnTo>
                  <a:lnTo>
                    <a:pt x="1869" y="843"/>
                  </a:lnTo>
                  <a:lnTo>
                    <a:pt x="1869" y="843"/>
                  </a:lnTo>
                  <a:lnTo>
                    <a:pt x="1869" y="845"/>
                  </a:lnTo>
                  <a:lnTo>
                    <a:pt x="1869" y="845"/>
                  </a:lnTo>
                  <a:lnTo>
                    <a:pt x="1869" y="845"/>
                  </a:lnTo>
                  <a:lnTo>
                    <a:pt x="1869" y="847"/>
                  </a:lnTo>
                  <a:lnTo>
                    <a:pt x="1871" y="847"/>
                  </a:lnTo>
                  <a:lnTo>
                    <a:pt x="1874" y="847"/>
                  </a:lnTo>
                  <a:lnTo>
                    <a:pt x="1874" y="847"/>
                  </a:lnTo>
                  <a:lnTo>
                    <a:pt x="1874" y="847"/>
                  </a:lnTo>
                  <a:lnTo>
                    <a:pt x="1874" y="847"/>
                  </a:lnTo>
                  <a:lnTo>
                    <a:pt x="1871" y="847"/>
                  </a:lnTo>
                  <a:lnTo>
                    <a:pt x="1871" y="850"/>
                  </a:lnTo>
                  <a:lnTo>
                    <a:pt x="1871" y="847"/>
                  </a:lnTo>
                  <a:lnTo>
                    <a:pt x="1874" y="847"/>
                  </a:lnTo>
                  <a:lnTo>
                    <a:pt x="1874" y="850"/>
                  </a:lnTo>
                  <a:lnTo>
                    <a:pt x="1874" y="850"/>
                  </a:lnTo>
                  <a:lnTo>
                    <a:pt x="1874" y="850"/>
                  </a:lnTo>
                  <a:lnTo>
                    <a:pt x="1874" y="850"/>
                  </a:lnTo>
                  <a:lnTo>
                    <a:pt x="1876" y="850"/>
                  </a:lnTo>
                  <a:lnTo>
                    <a:pt x="1878" y="850"/>
                  </a:lnTo>
                  <a:lnTo>
                    <a:pt x="1881" y="850"/>
                  </a:lnTo>
                  <a:lnTo>
                    <a:pt x="1878" y="850"/>
                  </a:lnTo>
                  <a:lnTo>
                    <a:pt x="1874" y="852"/>
                  </a:lnTo>
                  <a:lnTo>
                    <a:pt x="1874" y="852"/>
                  </a:lnTo>
                  <a:lnTo>
                    <a:pt x="1874" y="852"/>
                  </a:lnTo>
                  <a:lnTo>
                    <a:pt x="1874" y="852"/>
                  </a:lnTo>
                  <a:lnTo>
                    <a:pt x="1874" y="852"/>
                  </a:lnTo>
                  <a:lnTo>
                    <a:pt x="1871" y="852"/>
                  </a:lnTo>
                  <a:lnTo>
                    <a:pt x="1869" y="852"/>
                  </a:lnTo>
                  <a:lnTo>
                    <a:pt x="1869" y="852"/>
                  </a:lnTo>
                  <a:lnTo>
                    <a:pt x="1869" y="852"/>
                  </a:lnTo>
                  <a:lnTo>
                    <a:pt x="1869" y="852"/>
                  </a:lnTo>
                  <a:lnTo>
                    <a:pt x="1869" y="852"/>
                  </a:lnTo>
                  <a:lnTo>
                    <a:pt x="1869" y="852"/>
                  </a:lnTo>
                  <a:lnTo>
                    <a:pt x="1869" y="852"/>
                  </a:lnTo>
                  <a:lnTo>
                    <a:pt x="1869" y="852"/>
                  </a:lnTo>
                  <a:lnTo>
                    <a:pt x="1869" y="852"/>
                  </a:lnTo>
                  <a:lnTo>
                    <a:pt x="1867" y="854"/>
                  </a:lnTo>
                  <a:lnTo>
                    <a:pt x="1867" y="854"/>
                  </a:lnTo>
                  <a:lnTo>
                    <a:pt x="1867" y="854"/>
                  </a:lnTo>
                  <a:lnTo>
                    <a:pt x="1867" y="854"/>
                  </a:lnTo>
                  <a:lnTo>
                    <a:pt x="1867" y="854"/>
                  </a:lnTo>
                  <a:lnTo>
                    <a:pt x="1867" y="857"/>
                  </a:lnTo>
                  <a:lnTo>
                    <a:pt x="1869" y="857"/>
                  </a:lnTo>
                  <a:lnTo>
                    <a:pt x="1869" y="857"/>
                  </a:lnTo>
                  <a:lnTo>
                    <a:pt x="1869" y="857"/>
                  </a:lnTo>
                  <a:lnTo>
                    <a:pt x="1869" y="857"/>
                  </a:lnTo>
                  <a:lnTo>
                    <a:pt x="1869" y="859"/>
                  </a:lnTo>
                  <a:lnTo>
                    <a:pt x="1869" y="859"/>
                  </a:lnTo>
                  <a:lnTo>
                    <a:pt x="1871" y="859"/>
                  </a:lnTo>
                  <a:lnTo>
                    <a:pt x="1871" y="859"/>
                  </a:lnTo>
                  <a:lnTo>
                    <a:pt x="1871" y="857"/>
                  </a:lnTo>
                  <a:lnTo>
                    <a:pt x="1871" y="857"/>
                  </a:lnTo>
                  <a:lnTo>
                    <a:pt x="1874" y="857"/>
                  </a:lnTo>
                  <a:lnTo>
                    <a:pt x="1874" y="857"/>
                  </a:lnTo>
                  <a:lnTo>
                    <a:pt x="1874" y="857"/>
                  </a:lnTo>
                  <a:lnTo>
                    <a:pt x="1874" y="859"/>
                  </a:lnTo>
                  <a:lnTo>
                    <a:pt x="1874" y="857"/>
                  </a:lnTo>
                  <a:lnTo>
                    <a:pt x="1874" y="857"/>
                  </a:lnTo>
                  <a:lnTo>
                    <a:pt x="1878" y="857"/>
                  </a:lnTo>
                  <a:lnTo>
                    <a:pt x="1878" y="854"/>
                  </a:lnTo>
                  <a:lnTo>
                    <a:pt x="1878" y="854"/>
                  </a:lnTo>
                  <a:lnTo>
                    <a:pt x="1881" y="854"/>
                  </a:lnTo>
                  <a:lnTo>
                    <a:pt x="1881" y="857"/>
                  </a:lnTo>
                  <a:lnTo>
                    <a:pt x="1881" y="857"/>
                  </a:lnTo>
                  <a:lnTo>
                    <a:pt x="1878" y="859"/>
                  </a:lnTo>
                  <a:lnTo>
                    <a:pt x="1876" y="859"/>
                  </a:lnTo>
                  <a:lnTo>
                    <a:pt x="1876" y="859"/>
                  </a:lnTo>
                  <a:lnTo>
                    <a:pt x="1876" y="861"/>
                  </a:lnTo>
                  <a:lnTo>
                    <a:pt x="1881" y="859"/>
                  </a:lnTo>
                  <a:lnTo>
                    <a:pt x="1881" y="859"/>
                  </a:lnTo>
                  <a:lnTo>
                    <a:pt x="1881" y="859"/>
                  </a:lnTo>
                  <a:lnTo>
                    <a:pt x="1883" y="857"/>
                  </a:lnTo>
                  <a:lnTo>
                    <a:pt x="1883" y="857"/>
                  </a:lnTo>
                  <a:lnTo>
                    <a:pt x="1883" y="857"/>
                  </a:lnTo>
                  <a:lnTo>
                    <a:pt x="1883" y="857"/>
                  </a:lnTo>
                  <a:lnTo>
                    <a:pt x="1883" y="854"/>
                  </a:lnTo>
                  <a:lnTo>
                    <a:pt x="1883" y="854"/>
                  </a:lnTo>
                  <a:lnTo>
                    <a:pt x="1883" y="854"/>
                  </a:lnTo>
                  <a:lnTo>
                    <a:pt x="1883" y="854"/>
                  </a:lnTo>
                  <a:lnTo>
                    <a:pt x="1883" y="857"/>
                  </a:lnTo>
                  <a:lnTo>
                    <a:pt x="1883" y="857"/>
                  </a:lnTo>
                  <a:lnTo>
                    <a:pt x="1886" y="859"/>
                  </a:lnTo>
                  <a:lnTo>
                    <a:pt x="1886" y="859"/>
                  </a:lnTo>
                  <a:lnTo>
                    <a:pt x="1886" y="859"/>
                  </a:lnTo>
                  <a:lnTo>
                    <a:pt x="1888" y="859"/>
                  </a:lnTo>
                  <a:lnTo>
                    <a:pt x="1888" y="861"/>
                  </a:lnTo>
                  <a:lnTo>
                    <a:pt x="1890" y="861"/>
                  </a:lnTo>
                  <a:lnTo>
                    <a:pt x="1890" y="859"/>
                  </a:lnTo>
                  <a:lnTo>
                    <a:pt x="1893" y="859"/>
                  </a:lnTo>
                  <a:lnTo>
                    <a:pt x="1890" y="859"/>
                  </a:lnTo>
                  <a:lnTo>
                    <a:pt x="1890" y="857"/>
                  </a:lnTo>
                  <a:lnTo>
                    <a:pt x="1890" y="857"/>
                  </a:lnTo>
                  <a:lnTo>
                    <a:pt x="1890" y="857"/>
                  </a:lnTo>
                  <a:lnTo>
                    <a:pt x="1890" y="857"/>
                  </a:lnTo>
                  <a:lnTo>
                    <a:pt x="1888" y="854"/>
                  </a:lnTo>
                  <a:lnTo>
                    <a:pt x="1888" y="854"/>
                  </a:lnTo>
                  <a:lnTo>
                    <a:pt x="1890" y="854"/>
                  </a:lnTo>
                  <a:lnTo>
                    <a:pt x="1890" y="854"/>
                  </a:lnTo>
                  <a:lnTo>
                    <a:pt x="1890" y="857"/>
                  </a:lnTo>
                  <a:lnTo>
                    <a:pt x="1893" y="857"/>
                  </a:lnTo>
                  <a:lnTo>
                    <a:pt x="1893" y="857"/>
                  </a:lnTo>
                  <a:lnTo>
                    <a:pt x="1893" y="859"/>
                  </a:lnTo>
                  <a:lnTo>
                    <a:pt x="1893" y="859"/>
                  </a:lnTo>
                  <a:lnTo>
                    <a:pt x="1893" y="861"/>
                  </a:lnTo>
                  <a:lnTo>
                    <a:pt x="1893" y="864"/>
                  </a:lnTo>
                  <a:lnTo>
                    <a:pt x="1893" y="864"/>
                  </a:lnTo>
                  <a:lnTo>
                    <a:pt x="1893" y="864"/>
                  </a:lnTo>
                  <a:lnTo>
                    <a:pt x="1893" y="861"/>
                  </a:lnTo>
                  <a:lnTo>
                    <a:pt x="1895" y="861"/>
                  </a:lnTo>
                  <a:lnTo>
                    <a:pt x="1895" y="861"/>
                  </a:lnTo>
                  <a:lnTo>
                    <a:pt x="1895" y="861"/>
                  </a:lnTo>
                  <a:lnTo>
                    <a:pt x="1895" y="861"/>
                  </a:lnTo>
                  <a:lnTo>
                    <a:pt x="1895" y="861"/>
                  </a:lnTo>
                  <a:lnTo>
                    <a:pt x="1895" y="864"/>
                  </a:lnTo>
                  <a:lnTo>
                    <a:pt x="1897" y="864"/>
                  </a:lnTo>
                  <a:lnTo>
                    <a:pt x="1897" y="864"/>
                  </a:lnTo>
                  <a:lnTo>
                    <a:pt x="1897" y="864"/>
                  </a:lnTo>
                  <a:lnTo>
                    <a:pt x="1897" y="864"/>
                  </a:lnTo>
                  <a:lnTo>
                    <a:pt x="1897" y="864"/>
                  </a:lnTo>
                  <a:lnTo>
                    <a:pt x="1895" y="864"/>
                  </a:lnTo>
                  <a:lnTo>
                    <a:pt x="1895" y="866"/>
                  </a:lnTo>
                  <a:lnTo>
                    <a:pt x="1895" y="866"/>
                  </a:lnTo>
                  <a:lnTo>
                    <a:pt x="1895" y="866"/>
                  </a:lnTo>
                  <a:lnTo>
                    <a:pt x="1897" y="866"/>
                  </a:lnTo>
                  <a:lnTo>
                    <a:pt x="1897" y="866"/>
                  </a:lnTo>
                  <a:lnTo>
                    <a:pt x="1897" y="866"/>
                  </a:lnTo>
                  <a:lnTo>
                    <a:pt x="1897" y="866"/>
                  </a:lnTo>
                  <a:lnTo>
                    <a:pt x="1897" y="869"/>
                  </a:lnTo>
                  <a:lnTo>
                    <a:pt x="1897" y="869"/>
                  </a:lnTo>
                  <a:lnTo>
                    <a:pt x="1897" y="869"/>
                  </a:lnTo>
                  <a:lnTo>
                    <a:pt x="1895" y="869"/>
                  </a:lnTo>
                  <a:lnTo>
                    <a:pt x="1895" y="869"/>
                  </a:lnTo>
                  <a:lnTo>
                    <a:pt x="1895" y="869"/>
                  </a:lnTo>
                  <a:lnTo>
                    <a:pt x="1895" y="869"/>
                  </a:lnTo>
                  <a:lnTo>
                    <a:pt x="1897" y="871"/>
                  </a:lnTo>
                  <a:lnTo>
                    <a:pt x="1897" y="871"/>
                  </a:lnTo>
                  <a:lnTo>
                    <a:pt x="1900" y="871"/>
                  </a:lnTo>
                  <a:lnTo>
                    <a:pt x="1900" y="869"/>
                  </a:lnTo>
                  <a:lnTo>
                    <a:pt x="1900" y="866"/>
                  </a:lnTo>
                  <a:lnTo>
                    <a:pt x="1900" y="866"/>
                  </a:lnTo>
                  <a:lnTo>
                    <a:pt x="1900" y="869"/>
                  </a:lnTo>
                  <a:lnTo>
                    <a:pt x="1900" y="869"/>
                  </a:lnTo>
                  <a:lnTo>
                    <a:pt x="1900" y="869"/>
                  </a:lnTo>
                  <a:lnTo>
                    <a:pt x="1900" y="871"/>
                  </a:lnTo>
                  <a:lnTo>
                    <a:pt x="1900" y="871"/>
                  </a:lnTo>
                  <a:lnTo>
                    <a:pt x="1900" y="871"/>
                  </a:lnTo>
                  <a:lnTo>
                    <a:pt x="1900" y="871"/>
                  </a:lnTo>
                  <a:lnTo>
                    <a:pt x="1900" y="871"/>
                  </a:lnTo>
                  <a:lnTo>
                    <a:pt x="1900" y="871"/>
                  </a:lnTo>
                  <a:lnTo>
                    <a:pt x="1900" y="871"/>
                  </a:lnTo>
                  <a:lnTo>
                    <a:pt x="1902" y="871"/>
                  </a:lnTo>
                  <a:lnTo>
                    <a:pt x="1902" y="871"/>
                  </a:lnTo>
                  <a:lnTo>
                    <a:pt x="1902" y="871"/>
                  </a:lnTo>
                  <a:lnTo>
                    <a:pt x="1902" y="871"/>
                  </a:lnTo>
                  <a:lnTo>
                    <a:pt x="1902" y="869"/>
                  </a:lnTo>
                  <a:lnTo>
                    <a:pt x="1902" y="869"/>
                  </a:lnTo>
                  <a:lnTo>
                    <a:pt x="1902" y="869"/>
                  </a:lnTo>
                  <a:lnTo>
                    <a:pt x="1902" y="869"/>
                  </a:lnTo>
                  <a:lnTo>
                    <a:pt x="1902" y="866"/>
                  </a:lnTo>
                  <a:lnTo>
                    <a:pt x="1902" y="864"/>
                  </a:lnTo>
                  <a:lnTo>
                    <a:pt x="1902" y="864"/>
                  </a:lnTo>
                  <a:lnTo>
                    <a:pt x="1902" y="866"/>
                  </a:lnTo>
                  <a:lnTo>
                    <a:pt x="1902" y="866"/>
                  </a:lnTo>
                  <a:lnTo>
                    <a:pt x="1902" y="866"/>
                  </a:lnTo>
                  <a:lnTo>
                    <a:pt x="1902" y="869"/>
                  </a:lnTo>
                  <a:lnTo>
                    <a:pt x="1905" y="869"/>
                  </a:lnTo>
                  <a:lnTo>
                    <a:pt x="1905" y="869"/>
                  </a:lnTo>
                  <a:lnTo>
                    <a:pt x="1905" y="869"/>
                  </a:lnTo>
                  <a:lnTo>
                    <a:pt x="1905" y="869"/>
                  </a:lnTo>
                  <a:lnTo>
                    <a:pt x="1902" y="869"/>
                  </a:lnTo>
                  <a:lnTo>
                    <a:pt x="1905" y="869"/>
                  </a:lnTo>
                  <a:lnTo>
                    <a:pt x="1905" y="871"/>
                  </a:lnTo>
                  <a:lnTo>
                    <a:pt x="1905" y="871"/>
                  </a:lnTo>
                  <a:lnTo>
                    <a:pt x="1905" y="871"/>
                  </a:lnTo>
                  <a:lnTo>
                    <a:pt x="1905" y="871"/>
                  </a:lnTo>
                  <a:lnTo>
                    <a:pt x="1905" y="871"/>
                  </a:lnTo>
                  <a:lnTo>
                    <a:pt x="1905" y="871"/>
                  </a:lnTo>
                  <a:lnTo>
                    <a:pt x="1905" y="871"/>
                  </a:lnTo>
                  <a:lnTo>
                    <a:pt x="1907" y="871"/>
                  </a:lnTo>
                  <a:lnTo>
                    <a:pt x="1907" y="871"/>
                  </a:lnTo>
                  <a:lnTo>
                    <a:pt x="1907" y="871"/>
                  </a:lnTo>
                  <a:lnTo>
                    <a:pt x="1909" y="871"/>
                  </a:lnTo>
                  <a:lnTo>
                    <a:pt x="1907" y="871"/>
                  </a:lnTo>
                  <a:lnTo>
                    <a:pt x="1907" y="873"/>
                  </a:lnTo>
                  <a:lnTo>
                    <a:pt x="1907" y="873"/>
                  </a:lnTo>
                  <a:lnTo>
                    <a:pt x="1907" y="873"/>
                  </a:lnTo>
                  <a:lnTo>
                    <a:pt x="1909" y="873"/>
                  </a:lnTo>
                  <a:lnTo>
                    <a:pt x="1909" y="873"/>
                  </a:lnTo>
                  <a:lnTo>
                    <a:pt x="1909" y="873"/>
                  </a:lnTo>
                  <a:lnTo>
                    <a:pt x="1907" y="876"/>
                  </a:lnTo>
                  <a:lnTo>
                    <a:pt x="1907" y="876"/>
                  </a:lnTo>
                  <a:lnTo>
                    <a:pt x="1907" y="876"/>
                  </a:lnTo>
                  <a:lnTo>
                    <a:pt x="1909" y="876"/>
                  </a:lnTo>
                  <a:lnTo>
                    <a:pt x="1909" y="876"/>
                  </a:lnTo>
                  <a:lnTo>
                    <a:pt x="1909" y="876"/>
                  </a:lnTo>
                  <a:lnTo>
                    <a:pt x="1909" y="876"/>
                  </a:lnTo>
                  <a:lnTo>
                    <a:pt x="1909" y="876"/>
                  </a:lnTo>
                  <a:lnTo>
                    <a:pt x="1909" y="873"/>
                  </a:lnTo>
                  <a:lnTo>
                    <a:pt x="1912" y="873"/>
                  </a:lnTo>
                  <a:lnTo>
                    <a:pt x="1912" y="873"/>
                  </a:lnTo>
                  <a:lnTo>
                    <a:pt x="1912" y="876"/>
                  </a:lnTo>
                  <a:lnTo>
                    <a:pt x="1912" y="876"/>
                  </a:lnTo>
                  <a:lnTo>
                    <a:pt x="1912" y="876"/>
                  </a:lnTo>
                  <a:lnTo>
                    <a:pt x="1909" y="876"/>
                  </a:lnTo>
                  <a:lnTo>
                    <a:pt x="1909" y="878"/>
                  </a:lnTo>
                  <a:lnTo>
                    <a:pt x="1909" y="878"/>
                  </a:lnTo>
                  <a:lnTo>
                    <a:pt x="1909" y="878"/>
                  </a:lnTo>
                  <a:lnTo>
                    <a:pt x="1912" y="880"/>
                  </a:lnTo>
                  <a:lnTo>
                    <a:pt x="1912" y="880"/>
                  </a:lnTo>
                  <a:lnTo>
                    <a:pt x="1912" y="878"/>
                  </a:lnTo>
                  <a:lnTo>
                    <a:pt x="1914" y="878"/>
                  </a:lnTo>
                  <a:lnTo>
                    <a:pt x="1916" y="880"/>
                  </a:lnTo>
                  <a:lnTo>
                    <a:pt x="1916" y="880"/>
                  </a:lnTo>
                  <a:lnTo>
                    <a:pt x="1916" y="878"/>
                  </a:lnTo>
                  <a:lnTo>
                    <a:pt x="1916" y="878"/>
                  </a:lnTo>
                  <a:lnTo>
                    <a:pt x="1916" y="878"/>
                  </a:lnTo>
                  <a:lnTo>
                    <a:pt x="1919" y="878"/>
                  </a:lnTo>
                  <a:lnTo>
                    <a:pt x="1919" y="878"/>
                  </a:lnTo>
                  <a:lnTo>
                    <a:pt x="1921" y="878"/>
                  </a:lnTo>
                  <a:lnTo>
                    <a:pt x="1921" y="878"/>
                  </a:lnTo>
                  <a:lnTo>
                    <a:pt x="1921" y="878"/>
                  </a:lnTo>
                  <a:close/>
                  <a:moveTo>
                    <a:pt x="1883" y="861"/>
                  </a:moveTo>
                  <a:lnTo>
                    <a:pt x="1883" y="861"/>
                  </a:lnTo>
                  <a:lnTo>
                    <a:pt x="1883" y="861"/>
                  </a:lnTo>
                  <a:lnTo>
                    <a:pt x="1883" y="861"/>
                  </a:lnTo>
                  <a:lnTo>
                    <a:pt x="1883" y="864"/>
                  </a:lnTo>
                  <a:lnTo>
                    <a:pt x="1883" y="864"/>
                  </a:lnTo>
                  <a:lnTo>
                    <a:pt x="1886" y="864"/>
                  </a:lnTo>
                  <a:lnTo>
                    <a:pt x="1886" y="866"/>
                  </a:lnTo>
                  <a:lnTo>
                    <a:pt x="1886" y="864"/>
                  </a:lnTo>
                  <a:lnTo>
                    <a:pt x="1886" y="866"/>
                  </a:lnTo>
                  <a:lnTo>
                    <a:pt x="1888" y="866"/>
                  </a:lnTo>
                  <a:lnTo>
                    <a:pt x="1888" y="866"/>
                  </a:lnTo>
                  <a:lnTo>
                    <a:pt x="1886" y="866"/>
                  </a:lnTo>
                  <a:lnTo>
                    <a:pt x="1886" y="866"/>
                  </a:lnTo>
                  <a:lnTo>
                    <a:pt x="1886" y="866"/>
                  </a:lnTo>
                  <a:lnTo>
                    <a:pt x="1886" y="869"/>
                  </a:lnTo>
                  <a:lnTo>
                    <a:pt x="1886" y="869"/>
                  </a:lnTo>
                  <a:lnTo>
                    <a:pt x="1886" y="869"/>
                  </a:lnTo>
                  <a:lnTo>
                    <a:pt x="1888" y="869"/>
                  </a:lnTo>
                  <a:lnTo>
                    <a:pt x="1888" y="869"/>
                  </a:lnTo>
                  <a:lnTo>
                    <a:pt x="1888" y="869"/>
                  </a:lnTo>
                  <a:lnTo>
                    <a:pt x="1890" y="869"/>
                  </a:lnTo>
                  <a:lnTo>
                    <a:pt x="1890" y="869"/>
                  </a:lnTo>
                  <a:lnTo>
                    <a:pt x="1890" y="871"/>
                  </a:lnTo>
                  <a:lnTo>
                    <a:pt x="1893" y="866"/>
                  </a:lnTo>
                  <a:lnTo>
                    <a:pt x="1893" y="866"/>
                  </a:lnTo>
                  <a:lnTo>
                    <a:pt x="1888" y="861"/>
                  </a:lnTo>
                  <a:lnTo>
                    <a:pt x="1888" y="861"/>
                  </a:lnTo>
                  <a:lnTo>
                    <a:pt x="1886" y="859"/>
                  </a:lnTo>
                  <a:lnTo>
                    <a:pt x="1886" y="859"/>
                  </a:lnTo>
                  <a:lnTo>
                    <a:pt x="1883" y="859"/>
                  </a:lnTo>
                  <a:lnTo>
                    <a:pt x="1883" y="859"/>
                  </a:lnTo>
                  <a:lnTo>
                    <a:pt x="1883" y="861"/>
                  </a:lnTo>
                  <a:lnTo>
                    <a:pt x="1883" y="861"/>
                  </a:lnTo>
                  <a:lnTo>
                    <a:pt x="1883" y="861"/>
                  </a:lnTo>
                  <a:lnTo>
                    <a:pt x="1883" y="861"/>
                  </a:lnTo>
                  <a:close/>
                  <a:moveTo>
                    <a:pt x="1897" y="885"/>
                  </a:moveTo>
                  <a:lnTo>
                    <a:pt x="1897" y="885"/>
                  </a:lnTo>
                  <a:lnTo>
                    <a:pt x="1895" y="885"/>
                  </a:lnTo>
                  <a:lnTo>
                    <a:pt x="1895" y="885"/>
                  </a:lnTo>
                  <a:lnTo>
                    <a:pt x="1895" y="885"/>
                  </a:lnTo>
                  <a:lnTo>
                    <a:pt x="1895" y="883"/>
                  </a:lnTo>
                  <a:lnTo>
                    <a:pt x="1895" y="883"/>
                  </a:lnTo>
                  <a:lnTo>
                    <a:pt x="1895" y="883"/>
                  </a:lnTo>
                  <a:lnTo>
                    <a:pt x="1895" y="883"/>
                  </a:lnTo>
                  <a:lnTo>
                    <a:pt x="1895" y="880"/>
                  </a:lnTo>
                  <a:lnTo>
                    <a:pt x="1893" y="880"/>
                  </a:lnTo>
                  <a:lnTo>
                    <a:pt x="1893" y="880"/>
                  </a:lnTo>
                  <a:lnTo>
                    <a:pt x="1893" y="880"/>
                  </a:lnTo>
                  <a:lnTo>
                    <a:pt x="1893" y="880"/>
                  </a:lnTo>
                  <a:lnTo>
                    <a:pt x="1893" y="880"/>
                  </a:lnTo>
                  <a:lnTo>
                    <a:pt x="1890" y="880"/>
                  </a:lnTo>
                  <a:lnTo>
                    <a:pt x="1890" y="880"/>
                  </a:lnTo>
                  <a:lnTo>
                    <a:pt x="1890" y="878"/>
                  </a:lnTo>
                  <a:lnTo>
                    <a:pt x="1890" y="878"/>
                  </a:lnTo>
                  <a:lnTo>
                    <a:pt x="1890" y="878"/>
                  </a:lnTo>
                  <a:lnTo>
                    <a:pt x="1890" y="878"/>
                  </a:lnTo>
                  <a:lnTo>
                    <a:pt x="1890" y="878"/>
                  </a:lnTo>
                  <a:lnTo>
                    <a:pt x="1888" y="876"/>
                  </a:lnTo>
                  <a:lnTo>
                    <a:pt x="1888" y="876"/>
                  </a:lnTo>
                  <a:lnTo>
                    <a:pt x="1888" y="876"/>
                  </a:lnTo>
                  <a:lnTo>
                    <a:pt x="1888" y="876"/>
                  </a:lnTo>
                  <a:lnTo>
                    <a:pt x="1886" y="876"/>
                  </a:lnTo>
                  <a:lnTo>
                    <a:pt x="1886" y="876"/>
                  </a:lnTo>
                  <a:lnTo>
                    <a:pt x="1886" y="876"/>
                  </a:lnTo>
                  <a:lnTo>
                    <a:pt x="1886" y="873"/>
                  </a:lnTo>
                  <a:lnTo>
                    <a:pt x="1886" y="873"/>
                  </a:lnTo>
                  <a:lnTo>
                    <a:pt x="1886" y="876"/>
                  </a:lnTo>
                  <a:lnTo>
                    <a:pt x="1886" y="876"/>
                  </a:lnTo>
                  <a:lnTo>
                    <a:pt x="1886" y="873"/>
                  </a:lnTo>
                  <a:lnTo>
                    <a:pt x="1883" y="871"/>
                  </a:lnTo>
                  <a:lnTo>
                    <a:pt x="1883" y="871"/>
                  </a:lnTo>
                  <a:lnTo>
                    <a:pt x="1881" y="871"/>
                  </a:lnTo>
                  <a:lnTo>
                    <a:pt x="1881" y="871"/>
                  </a:lnTo>
                  <a:lnTo>
                    <a:pt x="1881" y="871"/>
                  </a:lnTo>
                  <a:lnTo>
                    <a:pt x="1878" y="871"/>
                  </a:lnTo>
                  <a:lnTo>
                    <a:pt x="1881" y="871"/>
                  </a:lnTo>
                  <a:lnTo>
                    <a:pt x="1881" y="869"/>
                  </a:lnTo>
                  <a:lnTo>
                    <a:pt x="1881" y="869"/>
                  </a:lnTo>
                  <a:lnTo>
                    <a:pt x="1878" y="869"/>
                  </a:lnTo>
                  <a:lnTo>
                    <a:pt x="1878" y="866"/>
                  </a:lnTo>
                  <a:lnTo>
                    <a:pt x="1878" y="866"/>
                  </a:lnTo>
                  <a:lnTo>
                    <a:pt x="1881" y="869"/>
                  </a:lnTo>
                  <a:lnTo>
                    <a:pt x="1883" y="869"/>
                  </a:lnTo>
                  <a:lnTo>
                    <a:pt x="1881" y="866"/>
                  </a:lnTo>
                  <a:lnTo>
                    <a:pt x="1881" y="866"/>
                  </a:lnTo>
                  <a:lnTo>
                    <a:pt x="1881" y="866"/>
                  </a:lnTo>
                  <a:lnTo>
                    <a:pt x="1881" y="866"/>
                  </a:lnTo>
                  <a:lnTo>
                    <a:pt x="1878" y="864"/>
                  </a:lnTo>
                  <a:lnTo>
                    <a:pt x="1878" y="864"/>
                  </a:lnTo>
                  <a:lnTo>
                    <a:pt x="1876" y="864"/>
                  </a:lnTo>
                  <a:lnTo>
                    <a:pt x="1876" y="861"/>
                  </a:lnTo>
                  <a:lnTo>
                    <a:pt x="1876" y="861"/>
                  </a:lnTo>
                  <a:lnTo>
                    <a:pt x="1876" y="861"/>
                  </a:lnTo>
                  <a:lnTo>
                    <a:pt x="1874" y="861"/>
                  </a:lnTo>
                  <a:lnTo>
                    <a:pt x="1874" y="861"/>
                  </a:lnTo>
                  <a:lnTo>
                    <a:pt x="1874" y="859"/>
                  </a:lnTo>
                  <a:lnTo>
                    <a:pt x="1874" y="859"/>
                  </a:lnTo>
                  <a:lnTo>
                    <a:pt x="1874" y="859"/>
                  </a:lnTo>
                  <a:lnTo>
                    <a:pt x="1874" y="859"/>
                  </a:lnTo>
                  <a:lnTo>
                    <a:pt x="1871" y="859"/>
                  </a:lnTo>
                  <a:lnTo>
                    <a:pt x="1871" y="861"/>
                  </a:lnTo>
                  <a:lnTo>
                    <a:pt x="1871" y="861"/>
                  </a:lnTo>
                  <a:lnTo>
                    <a:pt x="1871" y="861"/>
                  </a:lnTo>
                  <a:lnTo>
                    <a:pt x="1874" y="864"/>
                  </a:lnTo>
                  <a:lnTo>
                    <a:pt x="1871" y="864"/>
                  </a:lnTo>
                  <a:lnTo>
                    <a:pt x="1871" y="864"/>
                  </a:lnTo>
                  <a:lnTo>
                    <a:pt x="1871" y="864"/>
                  </a:lnTo>
                  <a:lnTo>
                    <a:pt x="1874" y="864"/>
                  </a:lnTo>
                  <a:lnTo>
                    <a:pt x="1874" y="864"/>
                  </a:lnTo>
                  <a:lnTo>
                    <a:pt x="1874" y="866"/>
                  </a:lnTo>
                  <a:lnTo>
                    <a:pt x="1874" y="866"/>
                  </a:lnTo>
                  <a:lnTo>
                    <a:pt x="1871" y="866"/>
                  </a:lnTo>
                  <a:lnTo>
                    <a:pt x="1871" y="866"/>
                  </a:lnTo>
                  <a:lnTo>
                    <a:pt x="1874" y="866"/>
                  </a:lnTo>
                  <a:lnTo>
                    <a:pt x="1874" y="866"/>
                  </a:lnTo>
                  <a:lnTo>
                    <a:pt x="1874" y="866"/>
                  </a:lnTo>
                  <a:lnTo>
                    <a:pt x="1876" y="866"/>
                  </a:lnTo>
                  <a:lnTo>
                    <a:pt x="1876" y="869"/>
                  </a:lnTo>
                  <a:lnTo>
                    <a:pt x="1874" y="869"/>
                  </a:lnTo>
                  <a:lnTo>
                    <a:pt x="1874" y="869"/>
                  </a:lnTo>
                  <a:lnTo>
                    <a:pt x="1874" y="869"/>
                  </a:lnTo>
                  <a:lnTo>
                    <a:pt x="1874" y="871"/>
                  </a:lnTo>
                  <a:lnTo>
                    <a:pt x="1874" y="871"/>
                  </a:lnTo>
                  <a:lnTo>
                    <a:pt x="1874" y="871"/>
                  </a:lnTo>
                  <a:lnTo>
                    <a:pt x="1876" y="873"/>
                  </a:lnTo>
                  <a:lnTo>
                    <a:pt x="1878" y="873"/>
                  </a:lnTo>
                  <a:lnTo>
                    <a:pt x="1876" y="876"/>
                  </a:lnTo>
                  <a:lnTo>
                    <a:pt x="1878" y="876"/>
                  </a:lnTo>
                  <a:lnTo>
                    <a:pt x="1878" y="876"/>
                  </a:lnTo>
                  <a:lnTo>
                    <a:pt x="1878" y="876"/>
                  </a:lnTo>
                  <a:lnTo>
                    <a:pt x="1878" y="876"/>
                  </a:lnTo>
                  <a:lnTo>
                    <a:pt x="1878" y="878"/>
                  </a:lnTo>
                  <a:lnTo>
                    <a:pt x="1878" y="878"/>
                  </a:lnTo>
                  <a:lnTo>
                    <a:pt x="1878" y="876"/>
                  </a:lnTo>
                  <a:lnTo>
                    <a:pt x="1881" y="876"/>
                  </a:lnTo>
                  <a:lnTo>
                    <a:pt x="1881" y="876"/>
                  </a:lnTo>
                  <a:lnTo>
                    <a:pt x="1881" y="876"/>
                  </a:lnTo>
                  <a:lnTo>
                    <a:pt x="1881" y="876"/>
                  </a:lnTo>
                  <a:lnTo>
                    <a:pt x="1881" y="878"/>
                  </a:lnTo>
                  <a:lnTo>
                    <a:pt x="1881" y="878"/>
                  </a:lnTo>
                  <a:lnTo>
                    <a:pt x="1881" y="878"/>
                  </a:lnTo>
                  <a:lnTo>
                    <a:pt x="1881" y="878"/>
                  </a:lnTo>
                  <a:lnTo>
                    <a:pt x="1881" y="878"/>
                  </a:lnTo>
                  <a:lnTo>
                    <a:pt x="1883" y="878"/>
                  </a:lnTo>
                  <a:lnTo>
                    <a:pt x="1883" y="878"/>
                  </a:lnTo>
                  <a:lnTo>
                    <a:pt x="1883" y="878"/>
                  </a:lnTo>
                  <a:lnTo>
                    <a:pt x="1883" y="880"/>
                  </a:lnTo>
                  <a:lnTo>
                    <a:pt x="1883" y="880"/>
                  </a:lnTo>
                  <a:lnTo>
                    <a:pt x="1883" y="880"/>
                  </a:lnTo>
                  <a:lnTo>
                    <a:pt x="1886" y="880"/>
                  </a:lnTo>
                  <a:lnTo>
                    <a:pt x="1886" y="883"/>
                  </a:lnTo>
                  <a:lnTo>
                    <a:pt x="1888" y="880"/>
                  </a:lnTo>
                  <a:lnTo>
                    <a:pt x="1888" y="880"/>
                  </a:lnTo>
                  <a:lnTo>
                    <a:pt x="1888" y="880"/>
                  </a:lnTo>
                  <a:lnTo>
                    <a:pt x="1888" y="880"/>
                  </a:lnTo>
                  <a:lnTo>
                    <a:pt x="1888" y="883"/>
                  </a:lnTo>
                  <a:lnTo>
                    <a:pt x="1888" y="883"/>
                  </a:lnTo>
                  <a:lnTo>
                    <a:pt x="1888" y="883"/>
                  </a:lnTo>
                  <a:lnTo>
                    <a:pt x="1888" y="883"/>
                  </a:lnTo>
                  <a:lnTo>
                    <a:pt x="1893" y="885"/>
                  </a:lnTo>
                  <a:lnTo>
                    <a:pt x="1893" y="885"/>
                  </a:lnTo>
                  <a:lnTo>
                    <a:pt x="1890" y="885"/>
                  </a:lnTo>
                  <a:lnTo>
                    <a:pt x="1890" y="885"/>
                  </a:lnTo>
                  <a:lnTo>
                    <a:pt x="1893" y="888"/>
                  </a:lnTo>
                  <a:lnTo>
                    <a:pt x="1893" y="888"/>
                  </a:lnTo>
                  <a:lnTo>
                    <a:pt x="1893" y="888"/>
                  </a:lnTo>
                  <a:lnTo>
                    <a:pt x="1895" y="888"/>
                  </a:lnTo>
                  <a:lnTo>
                    <a:pt x="1895" y="888"/>
                  </a:lnTo>
                  <a:lnTo>
                    <a:pt x="1895" y="888"/>
                  </a:lnTo>
                  <a:lnTo>
                    <a:pt x="1897" y="888"/>
                  </a:lnTo>
                  <a:lnTo>
                    <a:pt x="1897" y="888"/>
                  </a:lnTo>
                  <a:lnTo>
                    <a:pt x="1900" y="888"/>
                  </a:lnTo>
                  <a:lnTo>
                    <a:pt x="1897" y="885"/>
                  </a:lnTo>
                  <a:lnTo>
                    <a:pt x="1897" y="885"/>
                  </a:lnTo>
                  <a:close/>
                  <a:moveTo>
                    <a:pt x="1862" y="850"/>
                  </a:moveTo>
                  <a:lnTo>
                    <a:pt x="1862" y="850"/>
                  </a:lnTo>
                  <a:lnTo>
                    <a:pt x="1864" y="847"/>
                  </a:lnTo>
                  <a:lnTo>
                    <a:pt x="1864" y="847"/>
                  </a:lnTo>
                  <a:lnTo>
                    <a:pt x="1864" y="847"/>
                  </a:lnTo>
                  <a:lnTo>
                    <a:pt x="1864" y="847"/>
                  </a:lnTo>
                  <a:lnTo>
                    <a:pt x="1864" y="845"/>
                  </a:lnTo>
                  <a:lnTo>
                    <a:pt x="1864" y="845"/>
                  </a:lnTo>
                  <a:lnTo>
                    <a:pt x="1862" y="845"/>
                  </a:lnTo>
                  <a:lnTo>
                    <a:pt x="1862" y="845"/>
                  </a:lnTo>
                  <a:lnTo>
                    <a:pt x="1862" y="845"/>
                  </a:lnTo>
                  <a:lnTo>
                    <a:pt x="1860" y="845"/>
                  </a:lnTo>
                  <a:lnTo>
                    <a:pt x="1857" y="845"/>
                  </a:lnTo>
                  <a:lnTo>
                    <a:pt x="1857" y="845"/>
                  </a:lnTo>
                  <a:lnTo>
                    <a:pt x="1857" y="847"/>
                  </a:lnTo>
                  <a:lnTo>
                    <a:pt x="1860" y="847"/>
                  </a:lnTo>
                  <a:lnTo>
                    <a:pt x="1860" y="847"/>
                  </a:lnTo>
                  <a:lnTo>
                    <a:pt x="1862" y="850"/>
                  </a:lnTo>
                  <a:lnTo>
                    <a:pt x="1862" y="850"/>
                  </a:lnTo>
                  <a:lnTo>
                    <a:pt x="1862" y="850"/>
                  </a:lnTo>
                  <a:close/>
                  <a:moveTo>
                    <a:pt x="1869" y="859"/>
                  </a:moveTo>
                  <a:lnTo>
                    <a:pt x="1869" y="859"/>
                  </a:lnTo>
                  <a:lnTo>
                    <a:pt x="1869" y="859"/>
                  </a:lnTo>
                  <a:lnTo>
                    <a:pt x="1867" y="859"/>
                  </a:lnTo>
                  <a:lnTo>
                    <a:pt x="1867" y="861"/>
                  </a:lnTo>
                  <a:lnTo>
                    <a:pt x="1867" y="859"/>
                  </a:lnTo>
                  <a:lnTo>
                    <a:pt x="1867" y="859"/>
                  </a:lnTo>
                  <a:lnTo>
                    <a:pt x="1867" y="857"/>
                  </a:lnTo>
                  <a:lnTo>
                    <a:pt x="1867" y="857"/>
                  </a:lnTo>
                  <a:lnTo>
                    <a:pt x="1864" y="857"/>
                  </a:lnTo>
                  <a:lnTo>
                    <a:pt x="1864" y="857"/>
                  </a:lnTo>
                  <a:lnTo>
                    <a:pt x="1864" y="857"/>
                  </a:lnTo>
                  <a:lnTo>
                    <a:pt x="1864" y="857"/>
                  </a:lnTo>
                  <a:lnTo>
                    <a:pt x="1864" y="859"/>
                  </a:lnTo>
                  <a:lnTo>
                    <a:pt x="1864" y="859"/>
                  </a:lnTo>
                  <a:lnTo>
                    <a:pt x="1862" y="859"/>
                  </a:lnTo>
                  <a:lnTo>
                    <a:pt x="1862" y="859"/>
                  </a:lnTo>
                  <a:lnTo>
                    <a:pt x="1862" y="859"/>
                  </a:lnTo>
                  <a:lnTo>
                    <a:pt x="1862" y="861"/>
                  </a:lnTo>
                  <a:lnTo>
                    <a:pt x="1864" y="861"/>
                  </a:lnTo>
                  <a:lnTo>
                    <a:pt x="1864" y="861"/>
                  </a:lnTo>
                  <a:lnTo>
                    <a:pt x="1864" y="861"/>
                  </a:lnTo>
                  <a:lnTo>
                    <a:pt x="1862" y="861"/>
                  </a:lnTo>
                  <a:lnTo>
                    <a:pt x="1862" y="861"/>
                  </a:lnTo>
                  <a:lnTo>
                    <a:pt x="1862" y="864"/>
                  </a:lnTo>
                  <a:lnTo>
                    <a:pt x="1864" y="864"/>
                  </a:lnTo>
                  <a:lnTo>
                    <a:pt x="1864" y="864"/>
                  </a:lnTo>
                  <a:lnTo>
                    <a:pt x="1864" y="866"/>
                  </a:lnTo>
                  <a:lnTo>
                    <a:pt x="1864" y="866"/>
                  </a:lnTo>
                  <a:lnTo>
                    <a:pt x="1864" y="864"/>
                  </a:lnTo>
                  <a:lnTo>
                    <a:pt x="1864" y="864"/>
                  </a:lnTo>
                  <a:lnTo>
                    <a:pt x="1864" y="864"/>
                  </a:lnTo>
                  <a:lnTo>
                    <a:pt x="1864" y="864"/>
                  </a:lnTo>
                  <a:lnTo>
                    <a:pt x="1867" y="864"/>
                  </a:lnTo>
                  <a:lnTo>
                    <a:pt x="1867" y="864"/>
                  </a:lnTo>
                  <a:lnTo>
                    <a:pt x="1867" y="864"/>
                  </a:lnTo>
                  <a:lnTo>
                    <a:pt x="1867" y="864"/>
                  </a:lnTo>
                  <a:lnTo>
                    <a:pt x="1867" y="864"/>
                  </a:lnTo>
                  <a:lnTo>
                    <a:pt x="1869" y="864"/>
                  </a:lnTo>
                  <a:lnTo>
                    <a:pt x="1869" y="864"/>
                  </a:lnTo>
                  <a:lnTo>
                    <a:pt x="1869" y="864"/>
                  </a:lnTo>
                  <a:lnTo>
                    <a:pt x="1869" y="861"/>
                  </a:lnTo>
                  <a:lnTo>
                    <a:pt x="1869" y="861"/>
                  </a:lnTo>
                  <a:lnTo>
                    <a:pt x="1869" y="861"/>
                  </a:lnTo>
                  <a:lnTo>
                    <a:pt x="1869" y="859"/>
                  </a:lnTo>
                  <a:lnTo>
                    <a:pt x="1869" y="859"/>
                  </a:lnTo>
                  <a:close/>
                  <a:moveTo>
                    <a:pt x="1278" y="613"/>
                  </a:moveTo>
                  <a:lnTo>
                    <a:pt x="1280" y="613"/>
                  </a:lnTo>
                  <a:lnTo>
                    <a:pt x="1280" y="611"/>
                  </a:lnTo>
                  <a:lnTo>
                    <a:pt x="1280" y="611"/>
                  </a:lnTo>
                  <a:lnTo>
                    <a:pt x="1280" y="611"/>
                  </a:lnTo>
                  <a:lnTo>
                    <a:pt x="1278" y="611"/>
                  </a:lnTo>
                  <a:lnTo>
                    <a:pt x="1278" y="611"/>
                  </a:lnTo>
                  <a:lnTo>
                    <a:pt x="1278" y="613"/>
                  </a:lnTo>
                  <a:lnTo>
                    <a:pt x="1278" y="613"/>
                  </a:lnTo>
                  <a:lnTo>
                    <a:pt x="1278" y="613"/>
                  </a:lnTo>
                  <a:lnTo>
                    <a:pt x="1278" y="613"/>
                  </a:lnTo>
                  <a:lnTo>
                    <a:pt x="1278" y="613"/>
                  </a:lnTo>
                  <a:close/>
                  <a:moveTo>
                    <a:pt x="902" y="272"/>
                  </a:moveTo>
                  <a:lnTo>
                    <a:pt x="902" y="272"/>
                  </a:lnTo>
                  <a:lnTo>
                    <a:pt x="904" y="272"/>
                  </a:lnTo>
                  <a:lnTo>
                    <a:pt x="904" y="272"/>
                  </a:lnTo>
                  <a:lnTo>
                    <a:pt x="909" y="272"/>
                  </a:lnTo>
                  <a:lnTo>
                    <a:pt x="909" y="272"/>
                  </a:lnTo>
                  <a:lnTo>
                    <a:pt x="909" y="272"/>
                  </a:lnTo>
                  <a:lnTo>
                    <a:pt x="909" y="272"/>
                  </a:lnTo>
                  <a:lnTo>
                    <a:pt x="909" y="272"/>
                  </a:lnTo>
                  <a:lnTo>
                    <a:pt x="909" y="272"/>
                  </a:lnTo>
                  <a:lnTo>
                    <a:pt x="911" y="270"/>
                  </a:lnTo>
                  <a:lnTo>
                    <a:pt x="911" y="270"/>
                  </a:lnTo>
                  <a:lnTo>
                    <a:pt x="911" y="270"/>
                  </a:lnTo>
                  <a:lnTo>
                    <a:pt x="911" y="270"/>
                  </a:lnTo>
                  <a:lnTo>
                    <a:pt x="911" y="270"/>
                  </a:lnTo>
                  <a:lnTo>
                    <a:pt x="911" y="270"/>
                  </a:lnTo>
                  <a:lnTo>
                    <a:pt x="911" y="270"/>
                  </a:lnTo>
                  <a:lnTo>
                    <a:pt x="913" y="270"/>
                  </a:lnTo>
                  <a:lnTo>
                    <a:pt x="913" y="270"/>
                  </a:lnTo>
                  <a:lnTo>
                    <a:pt x="911" y="270"/>
                  </a:lnTo>
                  <a:lnTo>
                    <a:pt x="897" y="275"/>
                  </a:lnTo>
                  <a:lnTo>
                    <a:pt x="899" y="275"/>
                  </a:lnTo>
                  <a:lnTo>
                    <a:pt x="902" y="272"/>
                  </a:lnTo>
                  <a:close/>
                  <a:moveTo>
                    <a:pt x="897" y="275"/>
                  </a:moveTo>
                  <a:lnTo>
                    <a:pt x="897" y="275"/>
                  </a:lnTo>
                  <a:lnTo>
                    <a:pt x="897" y="275"/>
                  </a:lnTo>
                  <a:lnTo>
                    <a:pt x="897" y="275"/>
                  </a:lnTo>
                  <a:close/>
                  <a:moveTo>
                    <a:pt x="897" y="275"/>
                  </a:moveTo>
                  <a:lnTo>
                    <a:pt x="897" y="275"/>
                  </a:lnTo>
                  <a:lnTo>
                    <a:pt x="895" y="275"/>
                  </a:lnTo>
                  <a:lnTo>
                    <a:pt x="897" y="275"/>
                  </a:lnTo>
                  <a:lnTo>
                    <a:pt x="897" y="275"/>
                  </a:lnTo>
                  <a:close/>
                  <a:moveTo>
                    <a:pt x="895" y="275"/>
                  </a:moveTo>
                  <a:lnTo>
                    <a:pt x="895" y="275"/>
                  </a:lnTo>
                  <a:lnTo>
                    <a:pt x="895" y="275"/>
                  </a:lnTo>
                  <a:lnTo>
                    <a:pt x="895" y="275"/>
                  </a:lnTo>
                  <a:lnTo>
                    <a:pt x="895" y="275"/>
                  </a:lnTo>
                  <a:close/>
                  <a:moveTo>
                    <a:pt x="890" y="277"/>
                  </a:moveTo>
                  <a:lnTo>
                    <a:pt x="890" y="277"/>
                  </a:lnTo>
                  <a:lnTo>
                    <a:pt x="890" y="277"/>
                  </a:lnTo>
                  <a:lnTo>
                    <a:pt x="890" y="277"/>
                  </a:lnTo>
                  <a:lnTo>
                    <a:pt x="892" y="275"/>
                  </a:lnTo>
                  <a:lnTo>
                    <a:pt x="892" y="275"/>
                  </a:lnTo>
                  <a:lnTo>
                    <a:pt x="895" y="275"/>
                  </a:lnTo>
                  <a:lnTo>
                    <a:pt x="887" y="277"/>
                  </a:lnTo>
                  <a:lnTo>
                    <a:pt x="887" y="277"/>
                  </a:lnTo>
                  <a:lnTo>
                    <a:pt x="887" y="277"/>
                  </a:lnTo>
                  <a:lnTo>
                    <a:pt x="887" y="277"/>
                  </a:lnTo>
                  <a:lnTo>
                    <a:pt x="890" y="277"/>
                  </a:lnTo>
                  <a:close/>
                  <a:moveTo>
                    <a:pt x="876" y="284"/>
                  </a:moveTo>
                  <a:lnTo>
                    <a:pt x="878" y="282"/>
                  </a:lnTo>
                  <a:lnTo>
                    <a:pt x="878" y="282"/>
                  </a:lnTo>
                  <a:lnTo>
                    <a:pt x="878" y="282"/>
                  </a:lnTo>
                  <a:lnTo>
                    <a:pt x="878" y="282"/>
                  </a:lnTo>
                  <a:lnTo>
                    <a:pt x="878" y="282"/>
                  </a:lnTo>
                  <a:lnTo>
                    <a:pt x="876" y="282"/>
                  </a:lnTo>
                  <a:lnTo>
                    <a:pt x="876" y="282"/>
                  </a:lnTo>
                  <a:lnTo>
                    <a:pt x="876" y="284"/>
                  </a:lnTo>
                  <a:lnTo>
                    <a:pt x="876" y="284"/>
                  </a:lnTo>
                  <a:lnTo>
                    <a:pt x="876" y="284"/>
                  </a:lnTo>
                  <a:close/>
                  <a:moveTo>
                    <a:pt x="880" y="282"/>
                  </a:moveTo>
                  <a:lnTo>
                    <a:pt x="883" y="279"/>
                  </a:lnTo>
                  <a:lnTo>
                    <a:pt x="883" y="279"/>
                  </a:lnTo>
                  <a:lnTo>
                    <a:pt x="885" y="279"/>
                  </a:lnTo>
                  <a:lnTo>
                    <a:pt x="885" y="279"/>
                  </a:lnTo>
                  <a:lnTo>
                    <a:pt x="883" y="279"/>
                  </a:lnTo>
                  <a:lnTo>
                    <a:pt x="880" y="279"/>
                  </a:lnTo>
                  <a:lnTo>
                    <a:pt x="880" y="279"/>
                  </a:lnTo>
                  <a:lnTo>
                    <a:pt x="880" y="282"/>
                  </a:lnTo>
                  <a:lnTo>
                    <a:pt x="880" y="282"/>
                  </a:lnTo>
                  <a:lnTo>
                    <a:pt x="880" y="282"/>
                  </a:lnTo>
                  <a:lnTo>
                    <a:pt x="880" y="282"/>
                  </a:lnTo>
                  <a:close/>
                  <a:moveTo>
                    <a:pt x="975" y="97"/>
                  </a:moveTo>
                  <a:lnTo>
                    <a:pt x="975" y="95"/>
                  </a:lnTo>
                  <a:lnTo>
                    <a:pt x="975" y="92"/>
                  </a:lnTo>
                  <a:lnTo>
                    <a:pt x="975" y="90"/>
                  </a:lnTo>
                  <a:lnTo>
                    <a:pt x="977" y="90"/>
                  </a:lnTo>
                  <a:lnTo>
                    <a:pt x="977" y="90"/>
                  </a:lnTo>
                  <a:lnTo>
                    <a:pt x="975" y="90"/>
                  </a:lnTo>
                  <a:lnTo>
                    <a:pt x="975" y="92"/>
                  </a:lnTo>
                  <a:lnTo>
                    <a:pt x="975" y="95"/>
                  </a:lnTo>
                  <a:lnTo>
                    <a:pt x="975" y="97"/>
                  </a:lnTo>
                  <a:lnTo>
                    <a:pt x="975" y="99"/>
                  </a:lnTo>
                  <a:lnTo>
                    <a:pt x="975" y="99"/>
                  </a:lnTo>
                  <a:lnTo>
                    <a:pt x="975" y="102"/>
                  </a:lnTo>
                  <a:lnTo>
                    <a:pt x="975" y="97"/>
                  </a:lnTo>
                  <a:lnTo>
                    <a:pt x="975" y="97"/>
                  </a:lnTo>
                  <a:close/>
                  <a:moveTo>
                    <a:pt x="977" y="746"/>
                  </a:moveTo>
                  <a:lnTo>
                    <a:pt x="977" y="748"/>
                  </a:lnTo>
                  <a:lnTo>
                    <a:pt x="977" y="746"/>
                  </a:lnTo>
                  <a:lnTo>
                    <a:pt x="977" y="746"/>
                  </a:lnTo>
                  <a:lnTo>
                    <a:pt x="977" y="746"/>
                  </a:lnTo>
                  <a:lnTo>
                    <a:pt x="977" y="746"/>
                  </a:lnTo>
                  <a:lnTo>
                    <a:pt x="977" y="746"/>
                  </a:lnTo>
                  <a:lnTo>
                    <a:pt x="977" y="746"/>
                  </a:lnTo>
                  <a:lnTo>
                    <a:pt x="977" y="746"/>
                  </a:lnTo>
                  <a:lnTo>
                    <a:pt x="977" y="746"/>
                  </a:lnTo>
                  <a:lnTo>
                    <a:pt x="977" y="746"/>
                  </a:lnTo>
                  <a:lnTo>
                    <a:pt x="977" y="746"/>
                  </a:lnTo>
                  <a:lnTo>
                    <a:pt x="977" y="746"/>
                  </a:lnTo>
                  <a:lnTo>
                    <a:pt x="977" y="746"/>
                  </a:lnTo>
                  <a:lnTo>
                    <a:pt x="977" y="746"/>
                  </a:lnTo>
                  <a:close/>
                  <a:moveTo>
                    <a:pt x="1427" y="73"/>
                  </a:moveTo>
                  <a:lnTo>
                    <a:pt x="1427" y="73"/>
                  </a:lnTo>
                  <a:lnTo>
                    <a:pt x="1427" y="73"/>
                  </a:lnTo>
                  <a:lnTo>
                    <a:pt x="1429" y="73"/>
                  </a:lnTo>
                  <a:lnTo>
                    <a:pt x="1431" y="73"/>
                  </a:lnTo>
                  <a:lnTo>
                    <a:pt x="1434" y="76"/>
                  </a:lnTo>
                  <a:lnTo>
                    <a:pt x="1434" y="78"/>
                  </a:lnTo>
                  <a:lnTo>
                    <a:pt x="1436" y="78"/>
                  </a:lnTo>
                  <a:lnTo>
                    <a:pt x="1436" y="78"/>
                  </a:lnTo>
                  <a:lnTo>
                    <a:pt x="1434" y="76"/>
                  </a:lnTo>
                  <a:lnTo>
                    <a:pt x="1434" y="76"/>
                  </a:lnTo>
                  <a:lnTo>
                    <a:pt x="1431" y="73"/>
                  </a:lnTo>
                  <a:lnTo>
                    <a:pt x="1424" y="71"/>
                  </a:lnTo>
                  <a:lnTo>
                    <a:pt x="1424" y="71"/>
                  </a:lnTo>
                  <a:lnTo>
                    <a:pt x="1424" y="73"/>
                  </a:lnTo>
                  <a:lnTo>
                    <a:pt x="1427" y="73"/>
                  </a:lnTo>
                  <a:close/>
                  <a:moveTo>
                    <a:pt x="1008" y="54"/>
                  </a:moveTo>
                  <a:lnTo>
                    <a:pt x="1015" y="57"/>
                  </a:lnTo>
                  <a:lnTo>
                    <a:pt x="1008" y="54"/>
                  </a:lnTo>
                  <a:lnTo>
                    <a:pt x="1006" y="54"/>
                  </a:lnTo>
                  <a:lnTo>
                    <a:pt x="1006" y="57"/>
                  </a:lnTo>
                  <a:lnTo>
                    <a:pt x="1006" y="57"/>
                  </a:lnTo>
                  <a:lnTo>
                    <a:pt x="1006" y="54"/>
                  </a:lnTo>
                  <a:lnTo>
                    <a:pt x="1008" y="54"/>
                  </a:lnTo>
                  <a:close/>
                  <a:moveTo>
                    <a:pt x="989" y="73"/>
                  </a:moveTo>
                  <a:lnTo>
                    <a:pt x="989" y="71"/>
                  </a:lnTo>
                  <a:lnTo>
                    <a:pt x="991" y="69"/>
                  </a:lnTo>
                  <a:lnTo>
                    <a:pt x="991" y="69"/>
                  </a:lnTo>
                  <a:lnTo>
                    <a:pt x="991" y="69"/>
                  </a:lnTo>
                  <a:lnTo>
                    <a:pt x="991" y="69"/>
                  </a:lnTo>
                  <a:lnTo>
                    <a:pt x="989" y="69"/>
                  </a:lnTo>
                  <a:lnTo>
                    <a:pt x="989" y="71"/>
                  </a:lnTo>
                  <a:lnTo>
                    <a:pt x="989" y="71"/>
                  </a:lnTo>
                  <a:lnTo>
                    <a:pt x="987" y="73"/>
                  </a:lnTo>
                  <a:lnTo>
                    <a:pt x="984" y="76"/>
                  </a:lnTo>
                  <a:lnTo>
                    <a:pt x="987" y="73"/>
                  </a:lnTo>
                  <a:lnTo>
                    <a:pt x="989" y="73"/>
                  </a:lnTo>
                  <a:close/>
                  <a:moveTo>
                    <a:pt x="994" y="66"/>
                  </a:moveTo>
                  <a:lnTo>
                    <a:pt x="994" y="64"/>
                  </a:lnTo>
                  <a:lnTo>
                    <a:pt x="996" y="61"/>
                  </a:lnTo>
                  <a:lnTo>
                    <a:pt x="1001" y="59"/>
                  </a:lnTo>
                  <a:lnTo>
                    <a:pt x="999" y="59"/>
                  </a:lnTo>
                  <a:lnTo>
                    <a:pt x="994" y="64"/>
                  </a:lnTo>
                  <a:lnTo>
                    <a:pt x="994" y="64"/>
                  </a:lnTo>
                  <a:lnTo>
                    <a:pt x="991" y="66"/>
                  </a:lnTo>
                  <a:lnTo>
                    <a:pt x="991" y="66"/>
                  </a:lnTo>
                  <a:lnTo>
                    <a:pt x="994" y="66"/>
                  </a:lnTo>
                  <a:close/>
                  <a:moveTo>
                    <a:pt x="980" y="83"/>
                  </a:moveTo>
                  <a:lnTo>
                    <a:pt x="980" y="83"/>
                  </a:lnTo>
                  <a:lnTo>
                    <a:pt x="984" y="78"/>
                  </a:lnTo>
                  <a:lnTo>
                    <a:pt x="984" y="76"/>
                  </a:lnTo>
                  <a:lnTo>
                    <a:pt x="980" y="80"/>
                  </a:lnTo>
                  <a:lnTo>
                    <a:pt x="980" y="83"/>
                  </a:lnTo>
                  <a:lnTo>
                    <a:pt x="980" y="83"/>
                  </a:lnTo>
                  <a:lnTo>
                    <a:pt x="977" y="90"/>
                  </a:lnTo>
                  <a:lnTo>
                    <a:pt x="977" y="88"/>
                  </a:lnTo>
                  <a:lnTo>
                    <a:pt x="980" y="83"/>
                  </a:lnTo>
                  <a:close/>
                  <a:moveTo>
                    <a:pt x="861" y="289"/>
                  </a:moveTo>
                  <a:lnTo>
                    <a:pt x="864" y="289"/>
                  </a:lnTo>
                  <a:lnTo>
                    <a:pt x="866" y="286"/>
                  </a:lnTo>
                  <a:lnTo>
                    <a:pt x="866" y="286"/>
                  </a:lnTo>
                  <a:lnTo>
                    <a:pt x="866" y="286"/>
                  </a:lnTo>
                  <a:lnTo>
                    <a:pt x="866" y="286"/>
                  </a:lnTo>
                  <a:lnTo>
                    <a:pt x="868" y="286"/>
                  </a:lnTo>
                  <a:lnTo>
                    <a:pt x="871" y="284"/>
                  </a:lnTo>
                  <a:lnTo>
                    <a:pt x="873" y="284"/>
                  </a:lnTo>
                  <a:lnTo>
                    <a:pt x="873" y="284"/>
                  </a:lnTo>
                  <a:lnTo>
                    <a:pt x="873" y="284"/>
                  </a:lnTo>
                  <a:lnTo>
                    <a:pt x="876" y="284"/>
                  </a:lnTo>
                  <a:lnTo>
                    <a:pt x="873" y="284"/>
                  </a:lnTo>
                  <a:lnTo>
                    <a:pt x="871" y="284"/>
                  </a:lnTo>
                  <a:lnTo>
                    <a:pt x="859" y="289"/>
                  </a:lnTo>
                  <a:lnTo>
                    <a:pt x="859" y="289"/>
                  </a:lnTo>
                  <a:lnTo>
                    <a:pt x="859" y="291"/>
                  </a:lnTo>
                  <a:lnTo>
                    <a:pt x="859" y="289"/>
                  </a:lnTo>
                  <a:lnTo>
                    <a:pt x="861" y="289"/>
                  </a:lnTo>
                  <a:close/>
                  <a:moveTo>
                    <a:pt x="1268" y="50"/>
                  </a:moveTo>
                  <a:lnTo>
                    <a:pt x="1271" y="52"/>
                  </a:lnTo>
                  <a:lnTo>
                    <a:pt x="1273" y="52"/>
                  </a:lnTo>
                  <a:lnTo>
                    <a:pt x="1273" y="52"/>
                  </a:lnTo>
                  <a:lnTo>
                    <a:pt x="1273" y="52"/>
                  </a:lnTo>
                  <a:lnTo>
                    <a:pt x="1275" y="52"/>
                  </a:lnTo>
                  <a:lnTo>
                    <a:pt x="1275" y="52"/>
                  </a:lnTo>
                  <a:lnTo>
                    <a:pt x="1273" y="52"/>
                  </a:lnTo>
                  <a:lnTo>
                    <a:pt x="1273" y="52"/>
                  </a:lnTo>
                  <a:lnTo>
                    <a:pt x="1273" y="52"/>
                  </a:lnTo>
                  <a:lnTo>
                    <a:pt x="1273" y="52"/>
                  </a:lnTo>
                  <a:lnTo>
                    <a:pt x="1273" y="52"/>
                  </a:lnTo>
                  <a:lnTo>
                    <a:pt x="1266" y="50"/>
                  </a:lnTo>
                  <a:lnTo>
                    <a:pt x="1266" y="50"/>
                  </a:lnTo>
                  <a:lnTo>
                    <a:pt x="1266" y="50"/>
                  </a:lnTo>
                  <a:lnTo>
                    <a:pt x="1266" y="50"/>
                  </a:lnTo>
                  <a:lnTo>
                    <a:pt x="1266" y="50"/>
                  </a:lnTo>
                  <a:lnTo>
                    <a:pt x="1268" y="50"/>
                  </a:lnTo>
                  <a:close/>
                  <a:moveTo>
                    <a:pt x="835" y="530"/>
                  </a:moveTo>
                  <a:lnTo>
                    <a:pt x="835" y="530"/>
                  </a:lnTo>
                  <a:lnTo>
                    <a:pt x="835" y="530"/>
                  </a:lnTo>
                  <a:lnTo>
                    <a:pt x="835" y="530"/>
                  </a:lnTo>
                  <a:lnTo>
                    <a:pt x="833" y="532"/>
                  </a:lnTo>
                  <a:lnTo>
                    <a:pt x="833" y="532"/>
                  </a:lnTo>
                  <a:lnTo>
                    <a:pt x="833" y="532"/>
                  </a:lnTo>
                  <a:lnTo>
                    <a:pt x="833" y="532"/>
                  </a:lnTo>
                  <a:lnTo>
                    <a:pt x="835" y="532"/>
                  </a:lnTo>
                  <a:lnTo>
                    <a:pt x="835" y="532"/>
                  </a:lnTo>
                  <a:lnTo>
                    <a:pt x="835" y="532"/>
                  </a:lnTo>
                  <a:lnTo>
                    <a:pt x="835" y="532"/>
                  </a:lnTo>
                  <a:lnTo>
                    <a:pt x="835" y="532"/>
                  </a:lnTo>
                  <a:lnTo>
                    <a:pt x="835" y="532"/>
                  </a:lnTo>
                  <a:lnTo>
                    <a:pt x="835" y="532"/>
                  </a:lnTo>
                  <a:lnTo>
                    <a:pt x="835" y="532"/>
                  </a:lnTo>
                  <a:lnTo>
                    <a:pt x="835" y="532"/>
                  </a:lnTo>
                  <a:lnTo>
                    <a:pt x="835" y="532"/>
                  </a:lnTo>
                  <a:lnTo>
                    <a:pt x="835" y="532"/>
                  </a:lnTo>
                  <a:lnTo>
                    <a:pt x="835" y="530"/>
                  </a:lnTo>
                  <a:lnTo>
                    <a:pt x="835" y="530"/>
                  </a:lnTo>
                  <a:lnTo>
                    <a:pt x="835" y="530"/>
                  </a:lnTo>
                  <a:close/>
                  <a:moveTo>
                    <a:pt x="833" y="540"/>
                  </a:moveTo>
                  <a:lnTo>
                    <a:pt x="833" y="540"/>
                  </a:lnTo>
                  <a:lnTo>
                    <a:pt x="833" y="542"/>
                  </a:lnTo>
                  <a:lnTo>
                    <a:pt x="833" y="542"/>
                  </a:lnTo>
                  <a:lnTo>
                    <a:pt x="833" y="542"/>
                  </a:lnTo>
                  <a:lnTo>
                    <a:pt x="833" y="540"/>
                  </a:lnTo>
                  <a:lnTo>
                    <a:pt x="833" y="537"/>
                  </a:lnTo>
                  <a:lnTo>
                    <a:pt x="833" y="535"/>
                  </a:lnTo>
                  <a:lnTo>
                    <a:pt x="835" y="535"/>
                  </a:lnTo>
                  <a:lnTo>
                    <a:pt x="833" y="535"/>
                  </a:lnTo>
                  <a:lnTo>
                    <a:pt x="833" y="537"/>
                  </a:lnTo>
                  <a:lnTo>
                    <a:pt x="833" y="540"/>
                  </a:lnTo>
                  <a:close/>
                  <a:moveTo>
                    <a:pt x="866" y="502"/>
                  </a:moveTo>
                  <a:lnTo>
                    <a:pt x="866" y="502"/>
                  </a:lnTo>
                  <a:lnTo>
                    <a:pt x="866" y="502"/>
                  </a:lnTo>
                  <a:lnTo>
                    <a:pt x="868" y="502"/>
                  </a:lnTo>
                  <a:lnTo>
                    <a:pt x="866" y="502"/>
                  </a:lnTo>
                  <a:close/>
                  <a:moveTo>
                    <a:pt x="991" y="878"/>
                  </a:moveTo>
                  <a:lnTo>
                    <a:pt x="991" y="878"/>
                  </a:lnTo>
                  <a:lnTo>
                    <a:pt x="991" y="878"/>
                  </a:lnTo>
                  <a:lnTo>
                    <a:pt x="991" y="878"/>
                  </a:lnTo>
                  <a:lnTo>
                    <a:pt x="991" y="878"/>
                  </a:lnTo>
                  <a:lnTo>
                    <a:pt x="991" y="878"/>
                  </a:lnTo>
                  <a:lnTo>
                    <a:pt x="991" y="878"/>
                  </a:lnTo>
                  <a:close/>
                  <a:moveTo>
                    <a:pt x="984" y="762"/>
                  </a:moveTo>
                  <a:lnTo>
                    <a:pt x="984" y="762"/>
                  </a:lnTo>
                  <a:lnTo>
                    <a:pt x="984" y="760"/>
                  </a:lnTo>
                  <a:lnTo>
                    <a:pt x="982" y="760"/>
                  </a:lnTo>
                  <a:lnTo>
                    <a:pt x="982" y="760"/>
                  </a:lnTo>
                  <a:lnTo>
                    <a:pt x="982" y="760"/>
                  </a:lnTo>
                  <a:lnTo>
                    <a:pt x="982" y="760"/>
                  </a:lnTo>
                  <a:lnTo>
                    <a:pt x="982" y="760"/>
                  </a:lnTo>
                  <a:lnTo>
                    <a:pt x="982" y="762"/>
                  </a:lnTo>
                  <a:lnTo>
                    <a:pt x="984" y="762"/>
                  </a:lnTo>
                  <a:close/>
                  <a:moveTo>
                    <a:pt x="994" y="876"/>
                  </a:moveTo>
                  <a:lnTo>
                    <a:pt x="994" y="876"/>
                  </a:lnTo>
                  <a:lnTo>
                    <a:pt x="994" y="876"/>
                  </a:lnTo>
                  <a:lnTo>
                    <a:pt x="994" y="876"/>
                  </a:lnTo>
                  <a:lnTo>
                    <a:pt x="994" y="876"/>
                  </a:lnTo>
                  <a:lnTo>
                    <a:pt x="994" y="878"/>
                  </a:lnTo>
                  <a:lnTo>
                    <a:pt x="994" y="878"/>
                  </a:lnTo>
                  <a:lnTo>
                    <a:pt x="994" y="878"/>
                  </a:lnTo>
                  <a:lnTo>
                    <a:pt x="994" y="876"/>
                  </a:lnTo>
                  <a:close/>
                  <a:moveTo>
                    <a:pt x="871" y="502"/>
                  </a:moveTo>
                  <a:lnTo>
                    <a:pt x="871" y="502"/>
                  </a:lnTo>
                  <a:lnTo>
                    <a:pt x="868" y="502"/>
                  </a:lnTo>
                  <a:lnTo>
                    <a:pt x="868" y="502"/>
                  </a:lnTo>
                  <a:lnTo>
                    <a:pt x="868" y="502"/>
                  </a:lnTo>
                  <a:lnTo>
                    <a:pt x="868" y="502"/>
                  </a:lnTo>
                  <a:lnTo>
                    <a:pt x="868" y="502"/>
                  </a:lnTo>
                  <a:lnTo>
                    <a:pt x="868" y="502"/>
                  </a:lnTo>
                  <a:lnTo>
                    <a:pt x="871" y="504"/>
                  </a:lnTo>
                  <a:lnTo>
                    <a:pt x="871" y="504"/>
                  </a:lnTo>
                  <a:lnTo>
                    <a:pt x="871" y="502"/>
                  </a:lnTo>
                  <a:lnTo>
                    <a:pt x="871" y="502"/>
                  </a:lnTo>
                  <a:lnTo>
                    <a:pt x="871" y="502"/>
                  </a:lnTo>
                  <a:close/>
                  <a:moveTo>
                    <a:pt x="871" y="502"/>
                  </a:moveTo>
                  <a:lnTo>
                    <a:pt x="871" y="502"/>
                  </a:lnTo>
                  <a:lnTo>
                    <a:pt x="871" y="502"/>
                  </a:lnTo>
                  <a:lnTo>
                    <a:pt x="871" y="502"/>
                  </a:lnTo>
                  <a:lnTo>
                    <a:pt x="871" y="502"/>
                  </a:lnTo>
                  <a:lnTo>
                    <a:pt x="871" y="502"/>
                  </a:lnTo>
                  <a:lnTo>
                    <a:pt x="871" y="502"/>
                  </a:lnTo>
                  <a:close/>
                  <a:moveTo>
                    <a:pt x="871" y="506"/>
                  </a:moveTo>
                  <a:lnTo>
                    <a:pt x="868" y="506"/>
                  </a:lnTo>
                  <a:lnTo>
                    <a:pt x="868" y="506"/>
                  </a:lnTo>
                  <a:lnTo>
                    <a:pt x="868" y="506"/>
                  </a:lnTo>
                  <a:lnTo>
                    <a:pt x="868" y="506"/>
                  </a:lnTo>
                  <a:lnTo>
                    <a:pt x="871" y="506"/>
                  </a:lnTo>
                  <a:lnTo>
                    <a:pt x="871" y="506"/>
                  </a:lnTo>
                  <a:lnTo>
                    <a:pt x="871" y="506"/>
                  </a:lnTo>
                  <a:lnTo>
                    <a:pt x="871" y="506"/>
                  </a:lnTo>
                  <a:lnTo>
                    <a:pt x="871" y="506"/>
                  </a:lnTo>
                  <a:lnTo>
                    <a:pt x="871" y="506"/>
                  </a:lnTo>
                  <a:close/>
                  <a:moveTo>
                    <a:pt x="1070" y="890"/>
                  </a:moveTo>
                  <a:lnTo>
                    <a:pt x="1070" y="890"/>
                  </a:lnTo>
                  <a:lnTo>
                    <a:pt x="1070" y="888"/>
                  </a:lnTo>
                  <a:lnTo>
                    <a:pt x="1067" y="888"/>
                  </a:lnTo>
                  <a:lnTo>
                    <a:pt x="1065" y="888"/>
                  </a:lnTo>
                  <a:lnTo>
                    <a:pt x="1062" y="888"/>
                  </a:lnTo>
                  <a:lnTo>
                    <a:pt x="1062" y="888"/>
                  </a:lnTo>
                  <a:lnTo>
                    <a:pt x="1060" y="890"/>
                  </a:lnTo>
                  <a:lnTo>
                    <a:pt x="1060" y="890"/>
                  </a:lnTo>
                  <a:lnTo>
                    <a:pt x="1060" y="890"/>
                  </a:lnTo>
                  <a:lnTo>
                    <a:pt x="1060" y="890"/>
                  </a:lnTo>
                  <a:lnTo>
                    <a:pt x="1060" y="890"/>
                  </a:lnTo>
                  <a:lnTo>
                    <a:pt x="1060" y="892"/>
                  </a:lnTo>
                  <a:lnTo>
                    <a:pt x="1060" y="892"/>
                  </a:lnTo>
                  <a:lnTo>
                    <a:pt x="1062" y="892"/>
                  </a:lnTo>
                  <a:lnTo>
                    <a:pt x="1065" y="890"/>
                  </a:lnTo>
                  <a:lnTo>
                    <a:pt x="1065" y="892"/>
                  </a:lnTo>
                  <a:lnTo>
                    <a:pt x="1065" y="892"/>
                  </a:lnTo>
                  <a:lnTo>
                    <a:pt x="1065" y="892"/>
                  </a:lnTo>
                  <a:lnTo>
                    <a:pt x="1065" y="892"/>
                  </a:lnTo>
                  <a:lnTo>
                    <a:pt x="1065" y="890"/>
                  </a:lnTo>
                  <a:lnTo>
                    <a:pt x="1065" y="890"/>
                  </a:lnTo>
                  <a:lnTo>
                    <a:pt x="1070" y="890"/>
                  </a:lnTo>
                  <a:lnTo>
                    <a:pt x="1070" y="890"/>
                  </a:lnTo>
                  <a:lnTo>
                    <a:pt x="1070" y="892"/>
                  </a:lnTo>
                  <a:lnTo>
                    <a:pt x="1070" y="892"/>
                  </a:lnTo>
                  <a:lnTo>
                    <a:pt x="1072" y="892"/>
                  </a:lnTo>
                  <a:lnTo>
                    <a:pt x="1070" y="890"/>
                  </a:lnTo>
                  <a:lnTo>
                    <a:pt x="1070" y="890"/>
                  </a:lnTo>
                  <a:close/>
                  <a:moveTo>
                    <a:pt x="883" y="478"/>
                  </a:moveTo>
                  <a:lnTo>
                    <a:pt x="883" y="478"/>
                  </a:lnTo>
                  <a:lnTo>
                    <a:pt x="883" y="478"/>
                  </a:lnTo>
                  <a:lnTo>
                    <a:pt x="883" y="478"/>
                  </a:lnTo>
                  <a:lnTo>
                    <a:pt x="883" y="478"/>
                  </a:lnTo>
                  <a:lnTo>
                    <a:pt x="883" y="478"/>
                  </a:lnTo>
                  <a:lnTo>
                    <a:pt x="883" y="478"/>
                  </a:lnTo>
                  <a:lnTo>
                    <a:pt x="883" y="478"/>
                  </a:lnTo>
                  <a:lnTo>
                    <a:pt x="883" y="478"/>
                  </a:lnTo>
                  <a:lnTo>
                    <a:pt x="883" y="478"/>
                  </a:lnTo>
                  <a:close/>
                  <a:moveTo>
                    <a:pt x="942" y="452"/>
                  </a:moveTo>
                  <a:lnTo>
                    <a:pt x="939" y="452"/>
                  </a:lnTo>
                  <a:lnTo>
                    <a:pt x="939" y="452"/>
                  </a:lnTo>
                  <a:lnTo>
                    <a:pt x="939" y="452"/>
                  </a:lnTo>
                  <a:lnTo>
                    <a:pt x="939" y="452"/>
                  </a:lnTo>
                  <a:lnTo>
                    <a:pt x="939" y="452"/>
                  </a:lnTo>
                  <a:lnTo>
                    <a:pt x="937" y="454"/>
                  </a:lnTo>
                  <a:lnTo>
                    <a:pt x="939" y="454"/>
                  </a:lnTo>
                  <a:lnTo>
                    <a:pt x="939" y="454"/>
                  </a:lnTo>
                  <a:lnTo>
                    <a:pt x="939" y="457"/>
                  </a:lnTo>
                  <a:lnTo>
                    <a:pt x="939" y="457"/>
                  </a:lnTo>
                  <a:lnTo>
                    <a:pt x="942" y="457"/>
                  </a:lnTo>
                  <a:lnTo>
                    <a:pt x="947" y="457"/>
                  </a:lnTo>
                  <a:lnTo>
                    <a:pt x="947" y="457"/>
                  </a:lnTo>
                  <a:lnTo>
                    <a:pt x="947" y="457"/>
                  </a:lnTo>
                  <a:lnTo>
                    <a:pt x="947" y="457"/>
                  </a:lnTo>
                  <a:lnTo>
                    <a:pt x="947" y="457"/>
                  </a:lnTo>
                  <a:lnTo>
                    <a:pt x="947" y="457"/>
                  </a:lnTo>
                  <a:lnTo>
                    <a:pt x="947" y="454"/>
                  </a:lnTo>
                  <a:lnTo>
                    <a:pt x="947" y="454"/>
                  </a:lnTo>
                  <a:lnTo>
                    <a:pt x="947" y="454"/>
                  </a:lnTo>
                  <a:lnTo>
                    <a:pt x="947" y="454"/>
                  </a:lnTo>
                  <a:lnTo>
                    <a:pt x="947" y="454"/>
                  </a:lnTo>
                  <a:lnTo>
                    <a:pt x="947" y="454"/>
                  </a:lnTo>
                  <a:lnTo>
                    <a:pt x="947" y="454"/>
                  </a:lnTo>
                  <a:lnTo>
                    <a:pt x="947" y="454"/>
                  </a:lnTo>
                  <a:lnTo>
                    <a:pt x="947" y="454"/>
                  </a:lnTo>
                  <a:lnTo>
                    <a:pt x="947" y="452"/>
                  </a:lnTo>
                  <a:lnTo>
                    <a:pt x="947" y="452"/>
                  </a:lnTo>
                  <a:lnTo>
                    <a:pt x="947" y="452"/>
                  </a:lnTo>
                  <a:lnTo>
                    <a:pt x="947" y="452"/>
                  </a:lnTo>
                  <a:lnTo>
                    <a:pt x="944" y="452"/>
                  </a:lnTo>
                  <a:lnTo>
                    <a:pt x="944" y="452"/>
                  </a:lnTo>
                  <a:lnTo>
                    <a:pt x="944" y="452"/>
                  </a:lnTo>
                  <a:lnTo>
                    <a:pt x="944" y="452"/>
                  </a:lnTo>
                  <a:lnTo>
                    <a:pt x="942" y="452"/>
                  </a:lnTo>
                  <a:lnTo>
                    <a:pt x="942" y="452"/>
                  </a:lnTo>
                  <a:lnTo>
                    <a:pt x="942" y="452"/>
                  </a:lnTo>
                  <a:lnTo>
                    <a:pt x="942" y="452"/>
                  </a:lnTo>
                  <a:lnTo>
                    <a:pt x="942" y="452"/>
                  </a:lnTo>
                  <a:close/>
                  <a:moveTo>
                    <a:pt x="883" y="473"/>
                  </a:moveTo>
                  <a:lnTo>
                    <a:pt x="883" y="476"/>
                  </a:lnTo>
                  <a:lnTo>
                    <a:pt x="883" y="476"/>
                  </a:lnTo>
                  <a:lnTo>
                    <a:pt x="883" y="476"/>
                  </a:lnTo>
                  <a:lnTo>
                    <a:pt x="883" y="476"/>
                  </a:lnTo>
                  <a:lnTo>
                    <a:pt x="883" y="476"/>
                  </a:lnTo>
                  <a:lnTo>
                    <a:pt x="883" y="476"/>
                  </a:lnTo>
                  <a:lnTo>
                    <a:pt x="883" y="476"/>
                  </a:lnTo>
                  <a:lnTo>
                    <a:pt x="883" y="476"/>
                  </a:lnTo>
                  <a:lnTo>
                    <a:pt x="883" y="476"/>
                  </a:lnTo>
                  <a:lnTo>
                    <a:pt x="883" y="473"/>
                  </a:lnTo>
                  <a:close/>
                  <a:moveTo>
                    <a:pt x="868" y="506"/>
                  </a:moveTo>
                  <a:lnTo>
                    <a:pt x="868" y="506"/>
                  </a:lnTo>
                  <a:lnTo>
                    <a:pt x="868" y="506"/>
                  </a:lnTo>
                  <a:lnTo>
                    <a:pt x="868" y="506"/>
                  </a:lnTo>
                  <a:lnTo>
                    <a:pt x="868" y="506"/>
                  </a:lnTo>
                  <a:lnTo>
                    <a:pt x="868" y="506"/>
                  </a:lnTo>
                  <a:lnTo>
                    <a:pt x="868" y="506"/>
                  </a:lnTo>
                  <a:lnTo>
                    <a:pt x="868" y="506"/>
                  </a:lnTo>
                  <a:lnTo>
                    <a:pt x="868" y="506"/>
                  </a:lnTo>
                  <a:close/>
                  <a:moveTo>
                    <a:pt x="847" y="296"/>
                  </a:moveTo>
                  <a:lnTo>
                    <a:pt x="847" y="296"/>
                  </a:lnTo>
                  <a:lnTo>
                    <a:pt x="850" y="296"/>
                  </a:lnTo>
                  <a:lnTo>
                    <a:pt x="850" y="296"/>
                  </a:lnTo>
                  <a:lnTo>
                    <a:pt x="850" y="296"/>
                  </a:lnTo>
                  <a:lnTo>
                    <a:pt x="850" y="296"/>
                  </a:lnTo>
                  <a:lnTo>
                    <a:pt x="852" y="293"/>
                  </a:lnTo>
                  <a:lnTo>
                    <a:pt x="852" y="293"/>
                  </a:lnTo>
                  <a:lnTo>
                    <a:pt x="857" y="291"/>
                  </a:lnTo>
                  <a:lnTo>
                    <a:pt x="857" y="291"/>
                  </a:lnTo>
                  <a:lnTo>
                    <a:pt x="857" y="291"/>
                  </a:lnTo>
                  <a:lnTo>
                    <a:pt x="857" y="291"/>
                  </a:lnTo>
                  <a:lnTo>
                    <a:pt x="857" y="291"/>
                  </a:lnTo>
                  <a:lnTo>
                    <a:pt x="847" y="296"/>
                  </a:lnTo>
                  <a:lnTo>
                    <a:pt x="845" y="296"/>
                  </a:lnTo>
                  <a:lnTo>
                    <a:pt x="847" y="296"/>
                  </a:lnTo>
                  <a:lnTo>
                    <a:pt x="847" y="296"/>
                  </a:lnTo>
                  <a:close/>
                  <a:moveTo>
                    <a:pt x="833" y="305"/>
                  </a:moveTo>
                  <a:lnTo>
                    <a:pt x="833" y="303"/>
                  </a:lnTo>
                  <a:lnTo>
                    <a:pt x="835" y="303"/>
                  </a:lnTo>
                  <a:lnTo>
                    <a:pt x="833" y="303"/>
                  </a:lnTo>
                  <a:lnTo>
                    <a:pt x="833" y="303"/>
                  </a:lnTo>
                  <a:lnTo>
                    <a:pt x="835" y="301"/>
                  </a:lnTo>
                  <a:lnTo>
                    <a:pt x="838" y="301"/>
                  </a:lnTo>
                  <a:lnTo>
                    <a:pt x="838" y="301"/>
                  </a:lnTo>
                  <a:lnTo>
                    <a:pt x="838" y="301"/>
                  </a:lnTo>
                  <a:lnTo>
                    <a:pt x="833" y="301"/>
                  </a:lnTo>
                  <a:lnTo>
                    <a:pt x="833" y="301"/>
                  </a:lnTo>
                  <a:lnTo>
                    <a:pt x="833" y="303"/>
                  </a:lnTo>
                  <a:lnTo>
                    <a:pt x="833" y="303"/>
                  </a:lnTo>
                  <a:lnTo>
                    <a:pt x="833" y="303"/>
                  </a:lnTo>
                  <a:lnTo>
                    <a:pt x="833" y="303"/>
                  </a:lnTo>
                  <a:lnTo>
                    <a:pt x="833" y="305"/>
                  </a:lnTo>
                  <a:close/>
                  <a:moveTo>
                    <a:pt x="1219" y="767"/>
                  </a:moveTo>
                  <a:lnTo>
                    <a:pt x="1219" y="767"/>
                  </a:lnTo>
                  <a:lnTo>
                    <a:pt x="1219" y="767"/>
                  </a:lnTo>
                  <a:lnTo>
                    <a:pt x="1216" y="767"/>
                  </a:lnTo>
                  <a:lnTo>
                    <a:pt x="1216" y="769"/>
                  </a:lnTo>
                  <a:lnTo>
                    <a:pt x="1216" y="769"/>
                  </a:lnTo>
                  <a:lnTo>
                    <a:pt x="1214" y="769"/>
                  </a:lnTo>
                  <a:lnTo>
                    <a:pt x="1214" y="769"/>
                  </a:lnTo>
                  <a:lnTo>
                    <a:pt x="1214" y="772"/>
                  </a:lnTo>
                  <a:lnTo>
                    <a:pt x="1214" y="772"/>
                  </a:lnTo>
                  <a:lnTo>
                    <a:pt x="1211" y="772"/>
                  </a:lnTo>
                  <a:lnTo>
                    <a:pt x="1211" y="772"/>
                  </a:lnTo>
                  <a:lnTo>
                    <a:pt x="1211" y="772"/>
                  </a:lnTo>
                  <a:lnTo>
                    <a:pt x="1211" y="774"/>
                  </a:lnTo>
                  <a:lnTo>
                    <a:pt x="1211" y="774"/>
                  </a:lnTo>
                  <a:lnTo>
                    <a:pt x="1211" y="774"/>
                  </a:lnTo>
                  <a:lnTo>
                    <a:pt x="1216" y="776"/>
                  </a:lnTo>
                  <a:lnTo>
                    <a:pt x="1216" y="776"/>
                  </a:lnTo>
                  <a:lnTo>
                    <a:pt x="1216" y="776"/>
                  </a:lnTo>
                  <a:lnTo>
                    <a:pt x="1219" y="774"/>
                  </a:lnTo>
                  <a:lnTo>
                    <a:pt x="1221" y="772"/>
                  </a:lnTo>
                  <a:lnTo>
                    <a:pt x="1221" y="772"/>
                  </a:lnTo>
                  <a:lnTo>
                    <a:pt x="1221" y="769"/>
                  </a:lnTo>
                  <a:lnTo>
                    <a:pt x="1221" y="769"/>
                  </a:lnTo>
                  <a:lnTo>
                    <a:pt x="1221" y="769"/>
                  </a:lnTo>
                  <a:lnTo>
                    <a:pt x="1221" y="767"/>
                  </a:lnTo>
                  <a:lnTo>
                    <a:pt x="1221" y="767"/>
                  </a:lnTo>
                  <a:lnTo>
                    <a:pt x="1221" y="767"/>
                  </a:lnTo>
                  <a:lnTo>
                    <a:pt x="1221" y="767"/>
                  </a:lnTo>
                  <a:lnTo>
                    <a:pt x="1221" y="767"/>
                  </a:lnTo>
                  <a:lnTo>
                    <a:pt x="1219" y="767"/>
                  </a:lnTo>
                  <a:close/>
                  <a:moveTo>
                    <a:pt x="1869" y="798"/>
                  </a:moveTo>
                  <a:lnTo>
                    <a:pt x="1869" y="800"/>
                  </a:lnTo>
                  <a:lnTo>
                    <a:pt x="1869" y="800"/>
                  </a:lnTo>
                  <a:lnTo>
                    <a:pt x="1869" y="800"/>
                  </a:lnTo>
                  <a:lnTo>
                    <a:pt x="1869" y="802"/>
                  </a:lnTo>
                  <a:lnTo>
                    <a:pt x="1869" y="802"/>
                  </a:lnTo>
                  <a:lnTo>
                    <a:pt x="1869" y="802"/>
                  </a:lnTo>
                  <a:lnTo>
                    <a:pt x="1869" y="805"/>
                  </a:lnTo>
                  <a:lnTo>
                    <a:pt x="1871" y="805"/>
                  </a:lnTo>
                  <a:lnTo>
                    <a:pt x="1871" y="807"/>
                  </a:lnTo>
                  <a:lnTo>
                    <a:pt x="1871" y="807"/>
                  </a:lnTo>
                  <a:lnTo>
                    <a:pt x="1874" y="807"/>
                  </a:lnTo>
                  <a:lnTo>
                    <a:pt x="1874" y="809"/>
                  </a:lnTo>
                  <a:lnTo>
                    <a:pt x="1874" y="807"/>
                  </a:lnTo>
                  <a:lnTo>
                    <a:pt x="1874" y="807"/>
                  </a:lnTo>
                  <a:lnTo>
                    <a:pt x="1874" y="807"/>
                  </a:lnTo>
                  <a:lnTo>
                    <a:pt x="1874" y="807"/>
                  </a:lnTo>
                  <a:lnTo>
                    <a:pt x="1874" y="807"/>
                  </a:lnTo>
                  <a:lnTo>
                    <a:pt x="1876" y="807"/>
                  </a:lnTo>
                  <a:lnTo>
                    <a:pt x="1876" y="807"/>
                  </a:lnTo>
                  <a:lnTo>
                    <a:pt x="1876" y="807"/>
                  </a:lnTo>
                  <a:lnTo>
                    <a:pt x="1881" y="805"/>
                  </a:lnTo>
                  <a:lnTo>
                    <a:pt x="1881" y="807"/>
                  </a:lnTo>
                  <a:lnTo>
                    <a:pt x="1881" y="807"/>
                  </a:lnTo>
                  <a:lnTo>
                    <a:pt x="1881" y="807"/>
                  </a:lnTo>
                  <a:lnTo>
                    <a:pt x="1883" y="807"/>
                  </a:lnTo>
                  <a:lnTo>
                    <a:pt x="1883" y="807"/>
                  </a:lnTo>
                  <a:lnTo>
                    <a:pt x="1883" y="807"/>
                  </a:lnTo>
                  <a:lnTo>
                    <a:pt x="1883" y="809"/>
                  </a:lnTo>
                  <a:lnTo>
                    <a:pt x="1883" y="809"/>
                  </a:lnTo>
                  <a:lnTo>
                    <a:pt x="1883" y="809"/>
                  </a:lnTo>
                  <a:lnTo>
                    <a:pt x="1883" y="812"/>
                  </a:lnTo>
                  <a:lnTo>
                    <a:pt x="1883" y="812"/>
                  </a:lnTo>
                  <a:lnTo>
                    <a:pt x="1883" y="812"/>
                  </a:lnTo>
                  <a:lnTo>
                    <a:pt x="1886" y="812"/>
                  </a:lnTo>
                  <a:lnTo>
                    <a:pt x="1886" y="812"/>
                  </a:lnTo>
                  <a:lnTo>
                    <a:pt x="1886" y="812"/>
                  </a:lnTo>
                  <a:lnTo>
                    <a:pt x="1886" y="812"/>
                  </a:lnTo>
                  <a:lnTo>
                    <a:pt x="1888" y="812"/>
                  </a:lnTo>
                  <a:lnTo>
                    <a:pt x="1888" y="812"/>
                  </a:lnTo>
                  <a:lnTo>
                    <a:pt x="1888" y="812"/>
                  </a:lnTo>
                  <a:lnTo>
                    <a:pt x="1888" y="812"/>
                  </a:lnTo>
                  <a:lnTo>
                    <a:pt x="1888" y="812"/>
                  </a:lnTo>
                  <a:lnTo>
                    <a:pt x="1888" y="812"/>
                  </a:lnTo>
                  <a:lnTo>
                    <a:pt x="1890" y="812"/>
                  </a:lnTo>
                  <a:lnTo>
                    <a:pt x="1890" y="809"/>
                  </a:lnTo>
                  <a:lnTo>
                    <a:pt x="1890" y="809"/>
                  </a:lnTo>
                  <a:lnTo>
                    <a:pt x="1890" y="809"/>
                  </a:lnTo>
                  <a:lnTo>
                    <a:pt x="1890" y="809"/>
                  </a:lnTo>
                  <a:lnTo>
                    <a:pt x="1890" y="809"/>
                  </a:lnTo>
                  <a:lnTo>
                    <a:pt x="1890" y="809"/>
                  </a:lnTo>
                  <a:lnTo>
                    <a:pt x="1893" y="809"/>
                  </a:lnTo>
                  <a:lnTo>
                    <a:pt x="1893" y="809"/>
                  </a:lnTo>
                  <a:lnTo>
                    <a:pt x="1893" y="807"/>
                  </a:lnTo>
                  <a:lnTo>
                    <a:pt x="1890" y="807"/>
                  </a:lnTo>
                  <a:lnTo>
                    <a:pt x="1890" y="807"/>
                  </a:lnTo>
                  <a:lnTo>
                    <a:pt x="1890" y="807"/>
                  </a:lnTo>
                  <a:lnTo>
                    <a:pt x="1890" y="807"/>
                  </a:lnTo>
                  <a:lnTo>
                    <a:pt x="1890" y="805"/>
                  </a:lnTo>
                  <a:lnTo>
                    <a:pt x="1890" y="805"/>
                  </a:lnTo>
                  <a:lnTo>
                    <a:pt x="1888" y="805"/>
                  </a:lnTo>
                  <a:lnTo>
                    <a:pt x="1888" y="805"/>
                  </a:lnTo>
                  <a:lnTo>
                    <a:pt x="1888" y="805"/>
                  </a:lnTo>
                  <a:lnTo>
                    <a:pt x="1888" y="802"/>
                  </a:lnTo>
                  <a:lnTo>
                    <a:pt x="1888" y="802"/>
                  </a:lnTo>
                  <a:lnTo>
                    <a:pt x="1888" y="802"/>
                  </a:lnTo>
                  <a:lnTo>
                    <a:pt x="1888" y="802"/>
                  </a:lnTo>
                  <a:lnTo>
                    <a:pt x="1888" y="802"/>
                  </a:lnTo>
                  <a:lnTo>
                    <a:pt x="1888" y="802"/>
                  </a:lnTo>
                  <a:lnTo>
                    <a:pt x="1888" y="802"/>
                  </a:lnTo>
                  <a:lnTo>
                    <a:pt x="1890" y="802"/>
                  </a:lnTo>
                  <a:lnTo>
                    <a:pt x="1888" y="800"/>
                  </a:lnTo>
                  <a:lnTo>
                    <a:pt x="1890" y="800"/>
                  </a:lnTo>
                  <a:lnTo>
                    <a:pt x="1890" y="800"/>
                  </a:lnTo>
                  <a:lnTo>
                    <a:pt x="1890" y="800"/>
                  </a:lnTo>
                  <a:lnTo>
                    <a:pt x="1890" y="800"/>
                  </a:lnTo>
                  <a:lnTo>
                    <a:pt x="1890" y="800"/>
                  </a:lnTo>
                  <a:lnTo>
                    <a:pt x="1890" y="800"/>
                  </a:lnTo>
                  <a:lnTo>
                    <a:pt x="1888" y="798"/>
                  </a:lnTo>
                  <a:lnTo>
                    <a:pt x="1888" y="798"/>
                  </a:lnTo>
                  <a:lnTo>
                    <a:pt x="1886" y="798"/>
                  </a:lnTo>
                  <a:lnTo>
                    <a:pt x="1886" y="798"/>
                  </a:lnTo>
                  <a:lnTo>
                    <a:pt x="1883" y="798"/>
                  </a:lnTo>
                  <a:lnTo>
                    <a:pt x="1881" y="798"/>
                  </a:lnTo>
                  <a:lnTo>
                    <a:pt x="1881" y="795"/>
                  </a:lnTo>
                  <a:lnTo>
                    <a:pt x="1878" y="795"/>
                  </a:lnTo>
                  <a:lnTo>
                    <a:pt x="1878" y="798"/>
                  </a:lnTo>
                  <a:lnTo>
                    <a:pt x="1878" y="798"/>
                  </a:lnTo>
                  <a:lnTo>
                    <a:pt x="1876" y="800"/>
                  </a:lnTo>
                  <a:lnTo>
                    <a:pt x="1876" y="798"/>
                  </a:lnTo>
                  <a:lnTo>
                    <a:pt x="1876" y="798"/>
                  </a:lnTo>
                  <a:lnTo>
                    <a:pt x="1878" y="798"/>
                  </a:lnTo>
                  <a:lnTo>
                    <a:pt x="1878" y="795"/>
                  </a:lnTo>
                  <a:lnTo>
                    <a:pt x="1878" y="795"/>
                  </a:lnTo>
                  <a:lnTo>
                    <a:pt x="1878" y="795"/>
                  </a:lnTo>
                  <a:lnTo>
                    <a:pt x="1878" y="795"/>
                  </a:lnTo>
                  <a:lnTo>
                    <a:pt x="1878" y="793"/>
                  </a:lnTo>
                  <a:lnTo>
                    <a:pt x="1878" y="793"/>
                  </a:lnTo>
                  <a:lnTo>
                    <a:pt x="1878" y="793"/>
                  </a:lnTo>
                  <a:lnTo>
                    <a:pt x="1876" y="793"/>
                  </a:lnTo>
                  <a:lnTo>
                    <a:pt x="1876" y="790"/>
                  </a:lnTo>
                  <a:lnTo>
                    <a:pt x="1876" y="790"/>
                  </a:lnTo>
                  <a:lnTo>
                    <a:pt x="1876" y="790"/>
                  </a:lnTo>
                  <a:lnTo>
                    <a:pt x="1876" y="790"/>
                  </a:lnTo>
                  <a:lnTo>
                    <a:pt x="1876" y="788"/>
                  </a:lnTo>
                  <a:lnTo>
                    <a:pt x="1874" y="788"/>
                  </a:lnTo>
                  <a:lnTo>
                    <a:pt x="1871" y="790"/>
                  </a:lnTo>
                  <a:lnTo>
                    <a:pt x="1871" y="790"/>
                  </a:lnTo>
                  <a:lnTo>
                    <a:pt x="1871" y="790"/>
                  </a:lnTo>
                  <a:lnTo>
                    <a:pt x="1871" y="793"/>
                  </a:lnTo>
                  <a:lnTo>
                    <a:pt x="1871" y="793"/>
                  </a:lnTo>
                  <a:lnTo>
                    <a:pt x="1871" y="793"/>
                  </a:lnTo>
                  <a:lnTo>
                    <a:pt x="1871" y="793"/>
                  </a:lnTo>
                  <a:lnTo>
                    <a:pt x="1871" y="798"/>
                  </a:lnTo>
                  <a:lnTo>
                    <a:pt x="1871" y="798"/>
                  </a:lnTo>
                  <a:lnTo>
                    <a:pt x="1869" y="798"/>
                  </a:lnTo>
                  <a:close/>
                  <a:moveTo>
                    <a:pt x="1207" y="788"/>
                  </a:moveTo>
                  <a:lnTo>
                    <a:pt x="1209" y="788"/>
                  </a:lnTo>
                  <a:lnTo>
                    <a:pt x="1207" y="788"/>
                  </a:lnTo>
                  <a:lnTo>
                    <a:pt x="1207" y="786"/>
                  </a:lnTo>
                  <a:lnTo>
                    <a:pt x="1207" y="786"/>
                  </a:lnTo>
                  <a:lnTo>
                    <a:pt x="1207" y="786"/>
                  </a:lnTo>
                  <a:lnTo>
                    <a:pt x="1207" y="786"/>
                  </a:lnTo>
                  <a:lnTo>
                    <a:pt x="1207" y="786"/>
                  </a:lnTo>
                  <a:lnTo>
                    <a:pt x="1207" y="786"/>
                  </a:lnTo>
                  <a:lnTo>
                    <a:pt x="1207" y="786"/>
                  </a:lnTo>
                  <a:lnTo>
                    <a:pt x="1207" y="786"/>
                  </a:lnTo>
                  <a:lnTo>
                    <a:pt x="1207" y="786"/>
                  </a:lnTo>
                  <a:lnTo>
                    <a:pt x="1207" y="786"/>
                  </a:lnTo>
                  <a:lnTo>
                    <a:pt x="1207" y="786"/>
                  </a:lnTo>
                  <a:lnTo>
                    <a:pt x="1207" y="786"/>
                  </a:lnTo>
                  <a:lnTo>
                    <a:pt x="1204" y="786"/>
                  </a:lnTo>
                  <a:lnTo>
                    <a:pt x="1204" y="786"/>
                  </a:lnTo>
                  <a:lnTo>
                    <a:pt x="1204" y="786"/>
                  </a:lnTo>
                  <a:lnTo>
                    <a:pt x="1204" y="786"/>
                  </a:lnTo>
                  <a:lnTo>
                    <a:pt x="1204" y="786"/>
                  </a:lnTo>
                  <a:lnTo>
                    <a:pt x="1204" y="786"/>
                  </a:lnTo>
                  <a:lnTo>
                    <a:pt x="1204" y="786"/>
                  </a:lnTo>
                  <a:lnTo>
                    <a:pt x="1204" y="786"/>
                  </a:lnTo>
                  <a:lnTo>
                    <a:pt x="1207" y="788"/>
                  </a:lnTo>
                  <a:lnTo>
                    <a:pt x="1207" y="788"/>
                  </a:lnTo>
                  <a:lnTo>
                    <a:pt x="1207" y="788"/>
                  </a:lnTo>
                  <a:lnTo>
                    <a:pt x="1207" y="788"/>
                  </a:lnTo>
                  <a:lnTo>
                    <a:pt x="1207" y="788"/>
                  </a:lnTo>
                  <a:close/>
                  <a:moveTo>
                    <a:pt x="1237" y="788"/>
                  </a:moveTo>
                  <a:lnTo>
                    <a:pt x="1237" y="788"/>
                  </a:lnTo>
                  <a:lnTo>
                    <a:pt x="1235" y="793"/>
                  </a:lnTo>
                  <a:lnTo>
                    <a:pt x="1235" y="793"/>
                  </a:lnTo>
                  <a:lnTo>
                    <a:pt x="1237" y="793"/>
                  </a:lnTo>
                  <a:lnTo>
                    <a:pt x="1237" y="793"/>
                  </a:lnTo>
                  <a:lnTo>
                    <a:pt x="1237" y="793"/>
                  </a:lnTo>
                  <a:lnTo>
                    <a:pt x="1237" y="793"/>
                  </a:lnTo>
                  <a:lnTo>
                    <a:pt x="1237" y="793"/>
                  </a:lnTo>
                  <a:lnTo>
                    <a:pt x="1240" y="790"/>
                  </a:lnTo>
                  <a:lnTo>
                    <a:pt x="1240" y="790"/>
                  </a:lnTo>
                  <a:lnTo>
                    <a:pt x="1240" y="788"/>
                  </a:lnTo>
                  <a:lnTo>
                    <a:pt x="1237" y="788"/>
                  </a:lnTo>
                  <a:close/>
                  <a:moveTo>
                    <a:pt x="1228" y="663"/>
                  </a:moveTo>
                  <a:lnTo>
                    <a:pt x="1226" y="663"/>
                  </a:lnTo>
                  <a:lnTo>
                    <a:pt x="1226" y="663"/>
                  </a:lnTo>
                  <a:lnTo>
                    <a:pt x="1226" y="663"/>
                  </a:lnTo>
                  <a:lnTo>
                    <a:pt x="1226" y="663"/>
                  </a:lnTo>
                  <a:lnTo>
                    <a:pt x="1228" y="663"/>
                  </a:lnTo>
                  <a:lnTo>
                    <a:pt x="1228" y="663"/>
                  </a:lnTo>
                  <a:lnTo>
                    <a:pt x="1230" y="660"/>
                  </a:lnTo>
                  <a:lnTo>
                    <a:pt x="1230" y="660"/>
                  </a:lnTo>
                  <a:lnTo>
                    <a:pt x="1230" y="660"/>
                  </a:lnTo>
                  <a:lnTo>
                    <a:pt x="1230" y="658"/>
                  </a:lnTo>
                  <a:lnTo>
                    <a:pt x="1230" y="658"/>
                  </a:lnTo>
                  <a:lnTo>
                    <a:pt x="1230" y="658"/>
                  </a:lnTo>
                  <a:lnTo>
                    <a:pt x="1230" y="658"/>
                  </a:lnTo>
                  <a:lnTo>
                    <a:pt x="1230" y="658"/>
                  </a:lnTo>
                  <a:lnTo>
                    <a:pt x="1233" y="656"/>
                  </a:lnTo>
                  <a:lnTo>
                    <a:pt x="1233" y="656"/>
                  </a:lnTo>
                  <a:lnTo>
                    <a:pt x="1233" y="656"/>
                  </a:lnTo>
                  <a:lnTo>
                    <a:pt x="1233" y="656"/>
                  </a:lnTo>
                  <a:lnTo>
                    <a:pt x="1233" y="656"/>
                  </a:lnTo>
                  <a:lnTo>
                    <a:pt x="1233" y="653"/>
                  </a:lnTo>
                  <a:lnTo>
                    <a:pt x="1233" y="653"/>
                  </a:lnTo>
                  <a:lnTo>
                    <a:pt x="1230" y="653"/>
                  </a:lnTo>
                  <a:lnTo>
                    <a:pt x="1230" y="653"/>
                  </a:lnTo>
                  <a:lnTo>
                    <a:pt x="1230" y="653"/>
                  </a:lnTo>
                  <a:lnTo>
                    <a:pt x="1230" y="653"/>
                  </a:lnTo>
                  <a:lnTo>
                    <a:pt x="1230" y="656"/>
                  </a:lnTo>
                  <a:lnTo>
                    <a:pt x="1230" y="656"/>
                  </a:lnTo>
                  <a:lnTo>
                    <a:pt x="1230" y="656"/>
                  </a:lnTo>
                  <a:lnTo>
                    <a:pt x="1230" y="658"/>
                  </a:lnTo>
                  <a:lnTo>
                    <a:pt x="1228" y="658"/>
                  </a:lnTo>
                  <a:lnTo>
                    <a:pt x="1228" y="658"/>
                  </a:lnTo>
                  <a:lnTo>
                    <a:pt x="1228" y="660"/>
                  </a:lnTo>
                  <a:lnTo>
                    <a:pt x="1228" y="660"/>
                  </a:lnTo>
                  <a:lnTo>
                    <a:pt x="1228" y="660"/>
                  </a:lnTo>
                  <a:lnTo>
                    <a:pt x="1228" y="660"/>
                  </a:lnTo>
                  <a:lnTo>
                    <a:pt x="1228" y="660"/>
                  </a:lnTo>
                  <a:lnTo>
                    <a:pt x="1228" y="663"/>
                  </a:lnTo>
                  <a:lnTo>
                    <a:pt x="1228" y="663"/>
                  </a:lnTo>
                  <a:close/>
                  <a:moveTo>
                    <a:pt x="1233" y="786"/>
                  </a:moveTo>
                  <a:lnTo>
                    <a:pt x="1233" y="783"/>
                  </a:lnTo>
                  <a:lnTo>
                    <a:pt x="1233" y="783"/>
                  </a:lnTo>
                  <a:lnTo>
                    <a:pt x="1233" y="783"/>
                  </a:lnTo>
                  <a:lnTo>
                    <a:pt x="1233" y="783"/>
                  </a:lnTo>
                  <a:lnTo>
                    <a:pt x="1233" y="783"/>
                  </a:lnTo>
                  <a:lnTo>
                    <a:pt x="1233" y="786"/>
                  </a:lnTo>
                  <a:lnTo>
                    <a:pt x="1233" y="786"/>
                  </a:lnTo>
                  <a:lnTo>
                    <a:pt x="1230" y="788"/>
                  </a:lnTo>
                  <a:lnTo>
                    <a:pt x="1230" y="788"/>
                  </a:lnTo>
                  <a:lnTo>
                    <a:pt x="1230" y="786"/>
                  </a:lnTo>
                  <a:lnTo>
                    <a:pt x="1230" y="786"/>
                  </a:lnTo>
                  <a:lnTo>
                    <a:pt x="1230" y="786"/>
                  </a:lnTo>
                  <a:lnTo>
                    <a:pt x="1228" y="786"/>
                  </a:lnTo>
                  <a:lnTo>
                    <a:pt x="1228" y="788"/>
                  </a:lnTo>
                  <a:lnTo>
                    <a:pt x="1228" y="788"/>
                  </a:lnTo>
                  <a:lnTo>
                    <a:pt x="1228" y="790"/>
                  </a:lnTo>
                  <a:lnTo>
                    <a:pt x="1228" y="790"/>
                  </a:lnTo>
                  <a:lnTo>
                    <a:pt x="1228" y="788"/>
                  </a:lnTo>
                  <a:lnTo>
                    <a:pt x="1228" y="786"/>
                  </a:lnTo>
                  <a:lnTo>
                    <a:pt x="1230" y="783"/>
                  </a:lnTo>
                  <a:lnTo>
                    <a:pt x="1230" y="781"/>
                  </a:lnTo>
                  <a:lnTo>
                    <a:pt x="1230" y="781"/>
                  </a:lnTo>
                  <a:lnTo>
                    <a:pt x="1228" y="781"/>
                  </a:lnTo>
                  <a:lnTo>
                    <a:pt x="1228" y="781"/>
                  </a:lnTo>
                  <a:lnTo>
                    <a:pt x="1228" y="781"/>
                  </a:lnTo>
                  <a:lnTo>
                    <a:pt x="1228" y="781"/>
                  </a:lnTo>
                  <a:lnTo>
                    <a:pt x="1226" y="783"/>
                  </a:lnTo>
                  <a:lnTo>
                    <a:pt x="1226" y="783"/>
                  </a:lnTo>
                  <a:lnTo>
                    <a:pt x="1226" y="783"/>
                  </a:lnTo>
                  <a:lnTo>
                    <a:pt x="1223" y="783"/>
                  </a:lnTo>
                  <a:lnTo>
                    <a:pt x="1223" y="781"/>
                  </a:lnTo>
                  <a:lnTo>
                    <a:pt x="1223" y="781"/>
                  </a:lnTo>
                  <a:lnTo>
                    <a:pt x="1226" y="781"/>
                  </a:lnTo>
                  <a:lnTo>
                    <a:pt x="1223" y="781"/>
                  </a:lnTo>
                  <a:lnTo>
                    <a:pt x="1223" y="781"/>
                  </a:lnTo>
                  <a:lnTo>
                    <a:pt x="1223" y="781"/>
                  </a:lnTo>
                  <a:lnTo>
                    <a:pt x="1223" y="781"/>
                  </a:lnTo>
                  <a:lnTo>
                    <a:pt x="1223" y="779"/>
                  </a:lnTo>
                  <a:lnTo>
                    <a:pt x="1223" y="779"/>
                  </a:lnTo>
                  <a:lnTo>
                    <a:pt x="1223" y="779"/>
                  </a:lnTo>
                  <a:lnTo>
                    <a:pt x="1223" y="779"/>
                  </a:lnTo>
                  <a:lnTo>
                    <a:pt x="1223" y="781"/>
                  </a:lnTo>
                  <a:lnTo>
                    <a:pt x="1221" y="779"/>
                  </a:lnTo>
                  <a:lnTo>
                    <a:pt x="1221" y="779"/>
                  </a:lnTo>
                  <a:lnTo>
                    <a:pt x="1221" y="781"/>
                  </a:lnTo>
                  <a:lnTo>
                    <a:pt x="1221" y="781"/>
                  </a:lnTo>
                  <a:lnTo>
                    <a:pt x="1221" y="783"/>
                  </a:lnTo>
                  <a:lnTo>
                    <a:pt x="1221" y="783"/>
                  </a:lnTo>
                  <a:lnTo>
                    <a:pt x="1221" y="783"/>
                  </a:lnTo>
                  <a:lnTo>
                    <a:pt x="1221" y="786"/>
                  </a:lnTo>
                  <a:lnTo>
                    <a:pt x="1219" y="786"/>
                  </a:lnTo>
                  <a:lnTo>
                    <a:pt x="1221" y="783"/>
                  </a:lnTo>
                  <a:lnTo>
                    <a:pt x="1219" y="783"/>
                  </a:lnTo>
                  <a:lnTo>
                    <a:pt x="1219" y="783"/>
                  </a:lnTo>
                  <a:lnTo>
                    <a:pt x="1219" y="783"/>
                  </a:lnTo>
                  <a:lnTo>
                    <a:pt x="1219" y="781"/>
                  </a:lnTo>
                  <a:lnTo>
                    <a:pt x="1219" y="783"/>
                  </a:lnTo>
                  <a:lnTo>
                    <a:pt x="1219" y="783"/>
                  </a:lnTo>
                  <a:lnTo>
                    <a:pt x="1219" y="783"/>
                  </a:lnTo>
                  <a:lnTo>
                    <a:pt x="1219" y="783"/>
                  </a:lnTo>
                  <a:lnTo>
                    <a:pt x="1216" y="783"/>
                  </a:lnTo>
                  <a:lnTo>
                    <a:pt x="1216" y="781"/>
                  </a:lnTo>
                  <a:lnTo>
                    <a:pt x="1219" y="781"/>
                  </a:lnTo>
                  <a:lnTo>
                    <a:pt x="1219" y="781"/>
                  </a:lnTo>
                  <a:lnTo>
                    <a:pt x="1216" y="781"/>
                  </a:lnTo>
                  <a:lnTo>
                    <a:pt x="1216" y="781"/>
                  </a:lnTo>
                  <a:lnTo>
                    <a:pt x="1216" y="779"/>
                  </a:lnTo>
                  <a:lnTo>
                    <a:pt x="1216" y="779"/>
                  </a:lnTo>
                  <a:lnTo>
                    <a:pt x="1216" y="776"/>
                  </a:lnTo>
                  <a:lnTo>
                    <a:pt x="1214" y="776"/>
                  </a:lnTo>
                  <a:lnTo>
                    <a:pt x="1214" y="776"/>
                  </a:lnTo>
                  <a:lnTo>
                    <a:pt x="1214" y="779"/>
                  </a:lnTo>
                  <a:lnTo>
                    <a:pt x="1214" y="776"/>
                  </a:lnTo>
                  <a:lnTo>
                    <a:pt x="1214" y="776"/>
                  </a:lnTo>
                  <a:lnTo>
                    <a:pt x="1211" y="776"/>
                  </a:lnTo>
                  <a:lnTo>
                    <a:pt x="1211" y="776"/>
                  </a:lnTo>
                  <a:lnTo>
                    <a:pt x="1211" y="776"/>
                  </a:lnTo>
                  <a:lnTo>
                    <a:pt x="1211" y="776"/>
                  </a:lnTo>
                  <a:lnTo>
                    <a:pt x="1211" y="779"/>
                  </a:lnTo>
                  <a:lnTo>
                    <a:pt x="1211" y="779"/>
                  </a:lnTo>
                  <a:lnTo>
                    <a:pt x="1211" y="779"/>
                  </a:lnTo>
                  <a:lnTo>
                    <a:pt x="1211" y="779"/>
                  </a:lnTo>
                  <a:lnTo>
                    <a:pt x="1211" y="779"/>
                  </a:lnTo>
                  <a:lnTo>
                    <a:pt x="1209" y="779"/>
                  </a:lnTo>
                  <a:lnTo>
                    <a:pt x="1209" y="779"/>
                  </a:lnTo>
                  <a:lnTo>
                    <a:pt x="1209" y="779"/>
                  </a:lnTo>
                  <a:lnTo>
                    <a:pt x="1209" y="779"/>
                  </a:lnTo>
                  <a:lnTo>
                    <a:pt x="1209" y="779"/>
                  </a:lnTo>
                  <a:lnTo>
                    <a:pt x="1209" y="781"/>
                  </a:lnTo>
                  <a:lnTo>
                    <a:pt x="1207" y="781"/>
                  </a:lnTo>
                  <a:lnTo>
                    <a:pt x="1204" y="781"/>
                  </a:lnTo>
                  <a:lnTo>
                    <a:pt x="1204" y="781"/>
                  </a:lnTo>
                  <a:lnTo>
                    <a:pt x="1204" y="781"/>
                  </a:lnTo>
                  <a:lnTo>
                    <a:pt x="1207" y="783"/>
                  </a:lnTo>
                  <a:lnTo>
                    <a:pt x="1209" y="783"/>
                  </a:lnTo>
                  <a:lnTo>
                    <a:pt x="1209" y="783"/>
                  </a:lnTo>
                  <a:lnTo>
                    <a:pt x="1209" y="783"/>
                  </a:lnTo>
                  <a:lnTo>
                    <a:pt x="1207" y="783"/>
                  </a:lnTo>
                  <a:lnTo>
                    <a:pt x="1207" y="783"/>
                  </a:lnTo>
                  <a:lnTo>
                    <a:pt x="1207" y="783"/>
                  </a:lnTo>
                  <a:lnTo>
                    <a:pt x="1209" y="786"/>
                  </a:lnTo>
                  <a:lnTo>
                    <a:pt x="1209" y="786"/>
                  </a:lnTo>
                  <a:lnTo>
                    <a:pt x="1209" y="786"/>
                  </a:lnTo>
                  <a:lnTo>
                    <a:pt x="1209" y="788"/>
                  </a:lnTo>
                  <a:lnTo>
                    <a:pt x="1209" y="788"/>
                  </a:lnTo>
                  <a:lnTo>
                    <a:pt x="1209" y="788"/>
                  </a:lnTo>
                  <a:lnTo>
                    <a:pt x="1209" y="790"/>
                  </a:lnTo>
                  <a:lnTo>
                    <a:pt x="1207" y="788"/>
                  </a:lnTo>
                  <a:lnTo>
                    <a:pt x="1207" y="788"/>
                  </a:lnTo>
                  <a:lnTo>
                    <a:pt x="1207" y="788"/>
                  </a:lnTo>
                  <a:lnTo>
                    <a:pt x="1207" y="788"/>
                  </a:lnTo>
                  <a:lnTo>
                    <a:pt x="1204" y="788"/>
                  </a:lnTo>
                  <a:lnTo>
                    <a:pt x="1202" y="788"/>
                  </a:lnTo>
                  <a:lnTo>
                    <a:pt x="1202" y="788"/>
                  </a:lnTo>
                  <a:lnTo>
                    <a:pt x="1202" y="786"/>
                  </a:lnTo>
                  <a:lnTo>
                    <a:pt x="1200" y="786"/>
                  </a:lnTo>
                  <a:lnTo>
                    <a:pt x="1200" y="786"/>
                  </a:lnTo>
                  <a:lnTo>
                    <a:pt x="1200" y="788"/>
                  </a:lnTo>
                  <a:lnTo>
                    <a:pt x="1197" y="788"/>
                  </a:lnTo>
                  <a:lnTo>
                    <a:pt x="1200" y="790"/>
                  </a:lnTo>
                  <a:lnTo>
                    <a:pt x="1200" y="790"/>
                  </a:lnTo>
                  <a:lnTo>
                    <a:pt x="1200" y="790"/>
                  </a:lnTo>
                  <a:lnTo>
                    <a:pt x="1200" y="790"/>
                  </a:lnTo>
                  <a:lnTo>
                    <a:pt x="1200" y="793"/>
                  </a:lnTo>
                  <a:lnTo>
                    <a:pt x="1202" y="793"/>
                  </a:lnTo>
                  <a:lnTo>
                    <a:pt x="1204" y="795"/>
                  </a:lnTo>
                  <a:lnTo>
                    <a:pt x="1204" y="795"/>
                  </a:lnTo>
                  <a:lnTo>
                    <a:pt x="1204" y="795"/>
                  </a:lnTo>
                  <a:lnTo>
                    <a:pt x="1202" y="795"/>
                  </a:lnTo>
                  <a:lnTo>
                    <a:pt x="1202" y="793"/>
                  </a:lnTo>
                  <a:lnTo>
                    <a:pt x="1202" y="793"/>
                  </a:lnTo>
                  <a:lnTo>
                    <a:pt x="1202" y="795"/>
                  </a:lnTo>
                  <a:lnTo>
                    <a:pt x="1202" y="795"/>
                  </a:lnTo>
                  <a:lnTo>
                    <a:pt x="1202" y="795"/>
                  </a:lnTo>
                  <a:lnTo>
                    <a:pt x="1200" y="795"/>
                  </a:lnTo>
                  <a:lnTo>
                    <a:pt x="1200" y="793"/>
                  </a:lnTo>
                  <a:lnTo>
                    <a:pt x="1200" y="793"/>
                  </a:lnTo>
                  <a:lnTo>
                    <a:pt x="1195" y="793"/>
                  </a:lnTo>
                  <a:lnTo>
                    <a:pt x="1195" y="793"/>
                  </a:lnTo>
                  <a:lnTo>
                    <a:pt x="1195" y="795"/>
                  </a:lnTo>
                  <a:lnTo>
                    <a:pt x="1195" y="795"/>
                  </a:lnTo>
                  <a:lnTo>
                    <a:pt x="1195" y="798"/>
                  </a:lnTo>
                  <a:lnTo>
                    <a:pt x="1195" y="798"/>
                  </a:lnTo>
                  <a:lnTo>
                    <a:pt x="1197" y="798"/>
                  </a:lnTo>
                  <a:lnTo>
                    <a:pt x="1200" y="798"/>
                  </a:lnTo>
                  <a:lnTo>
                    <a:pt x="1200" y="800"/>
                  </a:lnTo>
                  <a:lnTo>
                    <a:pt x="1200" y="800"/>
                  </a:lnTo>
                  <a:lnTo>
                    <a:pt x="1200" y="800"/>
                  </a:lnTo>
                  <a:lnTo>
                    <a:pt x="1200" y="802"/>
                  </a:lnTo>
                  <a:lnTo>
                    <a:pt x="1202" y="802"/>
                  </a:lnTo>
                  <a:lnTo>
                    <a:pt x="1204" y="805"/>
                  </a:lnTo>
                  <a:lnTo>
                    <a:pt x="1207" y="805"/>
                  </a:lnTo>
                  <a:lnTo>
                    <a:pt x="1209" y="805"/>
                  </a:lnTo>
                  <a:lnTo>
                    <a:pt x="1209" y="805"/>
                  </a:lnTo>
                  <a:lnTo>
                    <a:pt x="1209" y="802"/>
                  </a:lnTo>
                  <a:lnTo>
                    <a:pt x="1209" y="800"/>
                  </a:lnTo>
                  <a:lnTo>
                    <a:pt x="1209" y="802"/>
                  </a:lnTo>
                  <a:lnTo>
                    <a:pt x="1209" y="802"/>
                  </a:lnTo>
                  <a:lnTo>
                    <a:pt x="1211" y="802"/>
                  </a:lnTo>
                  <a:lnTo>
                    <a:pt x="1211" y="800"/>
                  </a:lnTo>
                  <a:lnTo>
                    <a:pt x="1211" y="800"/>
                  </a:lnTo>
                  <a:lnTo>
                    <a:pt x="1211" y="800"/>
                  </a:lnTo>
                  <a:lnTo>
                    <a:pt x="1214" y="800"/>
                  </a:lnTo>
                  <a:lnTo>
                    <a:pt x="1214" y="800"/>
                  </a:lnTo>
                  <a:lnTo>
                    <a:pt x="1214" y="800"/>
                  </a:lnTo>
                  <a:lnTo>
                    <a:pt x="1214" y="800"/>
                  </a:lnTo>
                  <a:lnTo>
                    <a:pt x="1214" y="798"/>
                  </a:lnTo>
                  <a:lnTo>
                    <a:pt x="1214" y="798"/>
                  </a:lnTo>
                  <a:lnTo>
                    <a:pt x="1214" y="795"/>
                  </a:lnTo>
                  <a:lnTo>
                    <a:pt x="1214" y="793"/>
                  </a:lnTo>
                  <a:lnTo>
                    <a:pt x="1214" y="793"/>
                  </a:lnTo>
                  <a:lnTo>
                    <a:pt x="1214" y="793"/>
                  </a:lnTo>
                  <a:lnTo>
                    <a:pt x="1216" y="793"/>
                  </a:lnTo>
                  <a:lnTo>
                    <a:pt x="1216" y="793"/>
                  </a:lnTo>
                  <a:lnTo>
                    <a:pt x="1216" y="795"/>
                  </a:lnTo>
                  <a:lnTo>
                    <a:pt x="1216" y="798"/>
                  </a:lnTo>
                  <a:lnTo>
                    <a:pt x="1216" y="800"/>
                  </a:lnTo>
                  <a:lnTo>
                    <a:pt x="1216" y="800"/>
                  </a:lnTo>
                  <a:lnTo>
                    <a:pt x="1216" y="798"/>
                  </a:lnTo>
                  <a:lnTo>
                    <a:pt x="1219" y="798"/>
                  </a:lnTo>
                  <a:lnTo>
                    <a:pt x="1219" y="798"/>
                  </a:lnTo>
                  <a:lnTo>
                    <a:pt x="1219" y="798"/>
                  </a:lnTo>
                  <a:lnTo>
                    <a:pt x="1221" y="798"/>
                  </a:lnTo>
                  <a:lnTo>
                    <a:pt x="1221" y="798"/>
                  </a:lnTo>
                  <a:lnTo>
                    <a:pt x="1221" y="798"/>
                  </a:lnTo>
                  <a:lnTo>
                    <a:pt x="1221" y="798"/>
                  </a:lnTo>
                  <a:lnTo>
                    <a:pt x="1221" y="798"/>
                  </a:lnTo>
                  <a:lnTo>
                    <a:pt x="1221" y="798"/>
                  </a:lnTo>
                  <a:lnTo>
                    <a:pt x="1223" y="798"/>
                  </a:lnTo>
                  <a:lnTo>
                    <a:pt x="1223" y="798"/>
                  </a:lnTo>
                  <a:lnTo>
                    <a:pt x="1223" y="798"/>
                  </a:lnTo>
                  <a:lnTo>
                    <a:pt x="1223" y="798"/>
                  </a:lnTo>
                  <a:lnTo>
                    <a:pt x="1223" y="798"/>
                  </a:lnTo>
                  <a:lnTo>
                    <a:pt x="1223" y="798"/>
                  </a:lnTo>
                  <a:lnTo>
                    <a:pt x="1223" y="795"/>
                  </a:lnTo>
                  <a:lnTo>
                    <a:pt x="1223" y="795"/>
                  </a:lnTo>
                  <a:lnTo>
                    <a:pt x="1223" y="795"/>
                  </a:lnTo>
                  <a:lnTo>
                    <a:pt x="1223" y="793"/>
                  </a:lnTo>
                  <a:lnTo>
                    <a:pt x="1221" y="793"/>
                  </a:lnTo>
                  <a:lnTo>
                    <a:pt x="1221" y="793"/>
                  </a:lnTo>
                  <a:lnTo>
                    <a:pt x="1221" y="793"/>
                  </a:lnTo>
                  <a:lnTo>
                    <a:pt x="1221" y="793"/>
                  </a:lnTo>
                  <a:lnTo>
                    <a:pt x="1221" y="793"/>
                  </a:lnTo>
                  <a:lnTo>
                    <a:pt x="1223" y="793"/>
                  </a:lnTo>
                  <a:lnTo>
                    <a:pt x="1223" y="793"/>
                  </a:lnTo>
                  <a:lnTo>
                    <a:pt x="1223" y="793"/>
                  </a:lnTo>
                  <a:lnTo>
                    <a:pt x="1223" y="793"/>
                  </a:lnTo>
                  <a:lnTo>
                    <a:pt x="1223" y="793"/>
                  </a:lnTo>
                  <a:lnTo>
                    <a:pt x="1223" y="793"/>
                  </a:lnTo>
                  <a:lnTo>
                    <a:pt x="1223" y="790"/>
                  </a:lnTo>
                  <a:lnTo>
                    <a:pt x="1223" y="790"/>
                  </a:lnTo>
                  <a:lnTo>
                    <a:pt x="1223" y="788"/>
                  </a:lnTo>
                  <a:lnTo>
                    <a:pt x="1223" y="790"/>
                  </a:lnTo>
                  <a:lnTo>
                    <a:pt x="1223" y="788"/>
                  </a:lnTo>
                  <a:lnTo>
                    <a:pt x="1223" y="788"/>
                  </a:lnTo>
                  <a:lnTo>
                    <a:pt x="1223" y="788"/>
                  </a:lnTo>
                  <a:lnTo>
                    <a:pt x="1226" y="788"/>
                  </a:lnTo>
                  <a:lnTo>
                    <a:pt x="1226" y="788"/>
                  </a:lnTo>
                  <a:lnTo>
                    <a:pt x="1226" y="790"/>
                  </a:lnTo>
                  <a:lnTo>
                    <a:pt x="1226" y="793"/>
                  </a:lnTo>
                  <a:lnTo>
                    <a:pt x="1226" y="793"/>
                  </a:lnTo>
                  <a:lnTo>
                    <a:pt x="1228" y="795"/>
                  </a:lnTo>
                  <a:lnTo>
                    <a:pt x="1228" y="795"/>
                  </a:lnTo>
                  <a:lnTo>
                    <a:pt x="1230" y="795"/>
                  </a:lnTo>
                  <a:lnTo>
                    <a:pt x="1230" y="793"/>
                  </a:lnTo>
                  <a:lnTo>
                    <a:pt x="1230" y="793"/>
                  </a:lnTo>
                  <a:lnTo>
                    <a:pt x="1230" y="793"/>
                  </a:lnTo>
                  <a:lnTo>
                    <a:pt x="1230" y="793"/>
                  </a:lnTo>
                  <a:lnTo>
                    <a:pt x="1230" y="793"/>
                  </a:lnTo>
                  <a:lnTo>
                    <a:pt x="1233" y="793"/>
                  </a:lnTo>
                  <a:lnTo>
                    <a:pt x="1233" y="790"/>
                  </a:lnTo>
                  <a:lnTo>
                    <a:pt x="1233" y="790"/>
                  </a:lnTo>
                  <a:lnTo>
                    <a:pt x="1233" y="788"/>
                  </a:lnTo>
                  <a:lnTo>
                    <a:pt x="1233" y="788"/>
                  </a:lnTo>
                  <a:lnTo>
                    <a:pt x="1233" y="786"/>
                  </a:lnTo>
                  <a:lnTo>
                    <a:pt x="1233" y="786"/>
                  </a:lnTo>
                  <a:lnTo>
                    <a:pt x="1233" y="786"/>
                  </a:lnTo>
                  <a:close/>
                  <a:moveTo>
                    <a:pt x="1221" y="750"/>
                  </a:moveTo>
                  <a:lnTo>
                    <a:pt x="1221" y="750"/>
                  </a:lnTo>
                  <a:lnTo>
                    <a:pt x="1221" y="750"/>
                  </a:lnTo>
                  <a:lnTo>
                    <a:pt x="1221" y="750"/>
                  </a:lnTo>
                  <a:lnTo>
                    <a:pt x="1223" y="750"/>
                  </a:lnTo>
                  <a:lnTo>
                    <a:pt x="1223" y="748"/>
                  </a:lnTo>
                  <a:lnTo>
                    <a:pt x="1226" y="748"/>
                  </a:lnTo>
                  <a:lnTo>
                    <a:pt x="1226" y="748"/>
                  </a:lnTo>
                  <a:lnTo>
                    <a:pt x="1226" y="748"/>
                  </a:lnTo>
                  <a:lnTo>
                    <a:pt x="1226" y="748"/>
                  </a:lnTo>
                  <a:lnTo>
                    <a:pt x="1226" y="748"/>
                  </a:lnTo>
                  <a:lnTo>
                    <a:pt x="1226" y="748"/>
                  </a:lnTo>
                  <a:lnTo>
                    <a:pt x="1226" y="748"/>
                  </a:lnTo>
                  <a:lnTo>
                    <a:pt x="1226" y="748"/>
                  </a:lnTo>
                  <a:lnTo>
                    <a:pt x="1223" y="748"/>
                  </a:lnTo>
                  <a:lnTo>
                    <a:pt x="1223" y="748"/>
                  </a:lnTo>
                  <a:lnTo>
                    <a:pt x="1221" y="746"/>
                  </a:lnTo>
                  <a:lnTo>
                    <a:pt x="1221" y="746"/>
                  </a:lnTo>
                  <a:lnTo>
                    <a:pt x="1221" y="748"/>
                  </a:lnTo>
                  <a:lnTo>
                    <a:pt x="1221" y="748"/>
                  </a:lnTo>
                  <a:lnTo>
                    <a:pt x="1221" y="750"/>
                  </a:lnTo>
                  <a:close/>
                  <a:moveTo>
                    <a:pt x="1230" y="748"/>
                  </a:moveTo>
                  <a:lnTo>
                    <a:pt x="1228" y="750"/>
                  </a:lnTo>
                  <a:lnTo>
                    <a:pt x="1230" y="750"/>
                  </a:lnTo>
                  <a:lnTo>
                    <a:pt x="1230" y="750"/>
                  </a:lnTo>
                  <a:lnTo>
                    <a:pt x="1230" y="750"/>
                  </a:lnTo>
                  <a:lnTo>
                    <a:pt x="1230" y="748"/>
                  </a:lnTo>
                  <a:lnTo>
                    <a:pt x="1230" y="748"/>
                  </a:lnTo>
                  <a:lnTo>
                    <a:pt x="1230" y="748"/>
                  </a:lnTo>
                  <a:lnTo>
                    <a:pt x="1230" y="748"/>
                  </a:lnTo>
                  <a:lnTo>
                    <a:pt x="1230" y="748"/>
                  </a:lnTo>
                  <a:lnTo>
                    <a:pt x="1230" y="748"/>
                  </a:lnTo>
                  <a:lnTo>
                    <a:pt x="1230" y="748"/>
                  </a:lnTo>
                  <a:lnTo>
                    <a:pt x="1230" y="748"/>
                  </a:lnTo>
                  <a:lnTo>
                    <a:pt x="1230" y="748"/>
                  </a:lnTo>
                  <a:lnTo>
                    <a:pt x="1230" y="748"/>
                  </a:lnTo>
                  <a:lnTo>
                    <a:pt x="1230" y="748"/>
                  </a:lnTo>
                  <a:lnTo>
                    <a:pt x="1230" y="748"/>
                  </a:lnTo>
                  <a:lnTo>
                    <a:pt x="1230" y="748"/>
                  </a:lnTo>
                  <a:close/>
                  <a:moveTo>
                    <a:pt x="1282" y="715"/>
                  </a:moveTo>
                  <a:lnTo>
                    <a:pt x="1282" y="715"/>
                  </a:lnTo>
                  <a:lnTo>
                    <a:pt x="1280" y="715"/>
                  </a:lnTo>
                  <a:lnTo>
                    <a:pt x="1280" y="715"/>
                  </a:lnTo>
                  <a:lnTo>
                    <a:pt x="1278" y="717"/>
                  </a:lnTo>
                  <a:lnTo>
                    <a:pt x="1278" y="717"/>
                  </a:lnTo>
                  <a:lnTo>
                    <a:pt x="1278" y="717"/>
                  </a:lnTo>
                  <a:lnTo>
                    <a:pt x="1280" y="717"/>
                  </a:lnTo>
                  <a:lnTo>
                    <a:pt x="1280" y="717"/>
                  </a:lnTo>
                  <a:lnTo>
                    <a:pt x="1280" y="717"/>
                  </a:lnTo>
                  <a:lnTo>
                    <a:pt x="1280" y="717"/>
                  </a:lnTo>
                  <a:lnTo>
                    <a:pt x="1280" y="717"/>
                  </a:lnTo>
                  <a:lnTo>
                    <a:pt x="1280" y="717"/>
                  </a:lnTo>
                  <a:lnTo>
                    <a:pt x="1280" y="715"/>
                  </a:lnTo>
                  <a:lnTo>
                    <a:pt x="1282" y="715"/>
                  </a:lnTo>
                  <a:lnTo>
                    <a:pt x="1282" y="717"/>
                  </a:lnTo>
                  <a:lnTo>
                    <a:pt x="1282" y="717"/>
                  </a:lnTo>
                  <a:lnTo>
                    <a:pt x="1282" y="717"/>
                  </a:lnTo>
                  <a:lnTo>
                    <a:pt x="1282" y="717"/>
                  </a:lnTo>
                  <a:lnTo>
                    <a:pt x="1282" y="717"/>
                  </a:lnTo>
                  <a:lnTo>
                    <a:pt x="1282" y="715"/>
                  </a:lnTo>
                  <a:lnTo>
                    <a:pt x="1282" y="715"/>
                  </a:lnTo>
                  <a:lnTo>
                    <a:pt x="1282" y="715"/>
                  </a:lnTo>
                  <a:close/>
                  <a:moveTo>
                    <a:pt x="1346" y="637"/>
                  </a:moveTo>
                  <a:lnTo>
                    <a:pt x="1346" y="637"/>
                  </a:lnTo>
                  <a:lnTo>
                    <a:pt x="1349" y="637"/>
                  </a:lnTo>
                  <a:lnTo>
                    <a:pt x="1349" y="637"/>
                  </a:lnTo>
                  <a:lnTo>
                    <a:pt x="1349" y="637"/>
                  </a:lnTo>
                  <a:lnTo>
                    <a:pt x="1349" y="634"/>
                  </a:lnTo>
                  <a:lnTo>
                    <a:pt x="1349" y="634"/>
                  </a:lnTo>
                  <a:lnTo>
                    <a:pt x="1351" y="634"/>
                  </a:lnTo>
                  <a:lnTo>
                    <a:pt x="1349" y="634"/>
                  </a:lnTo>
                  <a:lnTo>
                    <a:pt x="1349" y="634"/>
                  </a:lnTo>
                  <a:lnTo>
                    <a:pt x="1349" y="632"/>
                  </a:lnTo>
                  <a:lnTo>
                    <a:pt x="1349" y="632"/>
                  </a:lnTo>
                  <a:lnTo>
                    <a:pt x="1349" y="632"/>
                  </a:lnTo>
                  <a:lnTo>
                    <a:pt x="1346" y="632"/>
                  </a:lnTo>
                  <a:lnTo>
                    <a:pt x="1346" y="634"/>
                  </a:lnTo>
                  <a:lnTo>
                    <a:pt x="1346" y="632"/>
                  </a:lnTo>
                  <a:lnTo>
                    <a:pt x="1346" y="632"/>
                  </a:lnTo>
                  <a:lnTo>
                    <a:pt x="1346" y="632"/>
                  </a:lnTo>
                  <a:lnTo>
                    <a:pt x="1346" y="632"/>
                  </a:lnTo>
                  <a:lnTo>
                    <a:pt x="1346" y="632"/>
                  </a:lnTo>
                  <a:lnTo>
                    <a:pt x="1346" y="632"/>
                  </a:lnTo>
                  <a:lnTo>
                    <a:pt x="1346" y="634"/>
                  </a:lnTo>
                  <a:lnTo>
                    <a:pt x="1346" y="634"/>
                  </a:lnTo>
                  <a:lnTo>
                    <a:pt x="1346" y="632"/>
                  </a:lnTo>
                  <a:lnTo>
                    <a:pt x="1346" y="632"/>
                  </a:lnTo>
                  <a:lnTo>
                    <a:pt x="1344" y="634"/>
                  </a:lnTo>
                  <a:lnTo>
                    <a:pt x="1346" y="637"/>
                  </a:lnTo>
                  <a:lnTo>
                    <a:pt x="1346" y="637"/>
                  </a:lnTo>
                  <a:close/>
                  <a:moveTo>
                    <a:pt x="1353" y="658"/>
                  </a:moveTo>
                  <a:lnTo>
                    <a:pt x="1351" y="658"/>
                  </a:lnTo>
                  <a:lnTo>
                    <a:pt x="1351" y="658"/>
                  </a:lnTo>
                  <a:lnTo>
                    <a:pt x="1351" y="660"/>
                  </a:lnTo>
                  <a:lnTo>
                    <a:pt x="1351" y="660"/>
                  </a:lnTo>
                  <a:lnTo>
                    <a:pt x="1351" y="660"/>
                  </a:lnTo>
                  <a:lnTo>
                    <a:pt x="1351" y="660"/>
                  </a:lnTo>
                  <a:lnTo>
                    <a:pt x="1351" y="660"/>
                  </a:lnTo>
                  <a:lnTo>
                    <a:pt x="1351" y="663"/>
                  </a:lnTo>
                  <a:lnTo>
                    <a:pt x="1351" y="663"/>
                  </a:lnTo>
                  <a:lnTo>
                    <a:pt x="1353" y="663"/>
                  </a:lnTo>
                  <a:lnTo>
                    <a:pt x="1353" y="663"/>
                  </a:lnTo>
                  <a:lnTo>
                    <a:pt x="1353" y="660"/>
                  </a:lnTo>
                  <a:lnTo>
                    <a:pt x="1353" y="663"/>
                  </a:lnTo>
                  <a:lnTo>
                    <a:pt x="1353" y="665"/>
                  </a:lnTo>
                  <a:lnTo>
                    <a:pt x="1353" y="665"/>
                  </a:lnTo>
                  <a:lnTo>
                    <a:pt x="1353" y="665"/>
                  </a:lnTo>
                  <a:lnTo>
                    <a:pt x="1353" y="665"/>
                  </a:lnTo>
                  <a:lnTo>
                    <a:pt x="1353" y="665"/>
                  </a:lnTo>
                  <a:lnTo>
                    <a:pt x="1356" y="665"/>
                  </a:lnTo>
                  <a:lnTo>
                    <a:pt x="1356" y="665"/>
                  </a:lnTo>
                  <a:lnTo>
                    <a:pt x="1356" y="663"/>
                  </a:lnTo>
                  <a:lnTo>
                    <a:pt x="1356" y="660"/>
                  </a:lnTo>
                  <a:lnTo>
                    <a:pt x="1356" y="660"/>
                  </a:lnTo>
                  <a:lnTo>
                    <a:pt x="1356" y="660"/>
                  </a:lnTo>
                  <a:lnTo>
                    <a:pt x="1356" y="658"/>
                  </a:lnTo>
                  <a:lnTo>
                    <a:pt x="1358" y="656"/>
                  </a:lnTo>
                  <a:lnTo>
                    <a:pt x="1358" y="653"/>
                  </a:lnTo>
                  <a:lnTo>
                    <a:pt x="1358" y="653"/>
                  </a:lnTo>
                  <a:lnTo>
                    <a:pt x="1358" y="651"/>
                  </a:lnTo>
                  <a:lnTo>
                    <a:pt x="1356" y="653"/>
                  </a:lnTo>
                  <a:lnTo>
                    <a:pt x="1356" y="653"/>
                  </a:lnTo>
                  <a:lnTo>
                    <a:pt x="1356" y="653"/>
                  </a:lnTo>
                  <a:lnTo>
                    <a:pt x="1356" y="653"/>
                  </a:lnTo>
                  <a:lnTo>
                    <a:pt x="1356" y="651"/>
                  </a:lnTo>
                  <a:lnTo>
                    <a:pt x="1356" y="651"/>
                  </a:lnTo>
                  <a:lnTo>
                    <a:pt x="1358" y="651"/>
                  </a:lnTo>
                  <a:lnTo>
                    <a:pt x="1358" y="651"/>
                  </a:lnTo>
                  <a:lnTo>
                    <a:pt x="1358" y="648"/>
                  </a:lnTo>
                  <a:lnTo>
                    <a:pt x="1358" y="648"/>
                  </a:lnTo>
                  <a:lnTo>
                    <a:pt x="1358" y="648"/>
                  </a:lnTo>
                  <a:lnTo>
                    <a:pt x="1358" y="648"/>
                  </a:lnTo>
                  <a:lnTo>
                    <a:pt x="1358" y="648"/>
                  </a:lnTo>
                  <a:lnTo>
                    <a:pt x="1358" y="648"/>
                  </a:lnTo>
                  <a:lnTo>
                    <a:pt x="1358" y="646"/>
                  </a:lnTo>
                  <a:lnTo>
                    <a:pt x="1358" y="646"/>
                  </a:lnTo>
                  <a:lnTo>
                    <a:pt x="1358" y="646"/>
                  </a:lnTo>
                  <a:lnTo>
                    <a:pt x="1356" y="646"/>
                  </a:lnTo>
                  <a:lnTo>
                    <a:pt x="1356" y="648"/>
                  </a:lnTo>
                  <a:lnTo>
                    <a:pt x="1356" y="646"/>
                  </a:lnTo>
                  <a:lnTo>
                    <a:pt x="1356" y="646"/>
                  </a:lnTo>
                  <a:lnTo>
                    <a:pt x="1356" y="646"/>
                  </a:lnTo>
                  <a:lnTo>
                    <a:pt x="1356" y="648"/>
                  </a:lnTo>
                  <a:lnTo>
                    <a:pt x="1356" y="648"/>
                  </a:lnTo>
                  <a:lnTo>
                    <a:pt x="1356" y="648"/>
                  </a:lnTo>
                  <a:lnTo>
                    <a:pt x="1353" y="651"/>
                  </a:lnTo>
                  <a:lnTo>
                    <a:pt x="1353" y="648"/>
                  </a:lnTo>
                  <a:lnTo>
                    <a:pt x="1353" y="648"/>
                  </a:lnTo>
                  <a:lnTo>
                    <a:pt x="1353" y="646"/>
                  </a:lnTo>
                  <a:lnTo>
                    <a:pt x="1353" y="648"/>
                  </a:lnTo>
                  <a:lnTo>
                    <a:pt x="1353" y="648"/>
                  </a:lnTo>
                  <a:lnTo>
                    <a:pt x="1351" y="653"/>
                  </a:lnTo>
                  <a:lnTo>
                    <a:pt x="1353" y="653"/>
                  </a:lnTo>
                  <a:lnTo>
                    <a:pt x="1353" y="651"/>
                  </a:lnTo>
                  <a:lnTo>
                    <a:pt x="1353" y="651"/>
                  </a:lnTo>
                  <a:lnTo>
                    <a:pt x="1353" y="653"/>
                  </a:lnTo>
                  <a:lnTo>
                    <a:pt x="1353" y="653"/>
                  </a:lnTo>
                  <a:lnTo>
                    <a:pt x="1353" y="653"/>
                  </a:lnTo>
                  <a:lnTo>
                    <a:pt x="1351" y="653"/>
                  </a:lnTo>
                  <a:lnTo>
                    <a:pt x="1351" y="653"/>
                  </a:lnTo>
                  <a:lnTo>
                    <a:pt x="1351" y="653"/>
                  </a:lnTo>
                  <a:lnTo>
                    <a:pt x="1353" y="656"/>
                  </a:lnTo>
                  <a:lnTo>
                    <a:pt x="1353" y="656"/>
                  </a:lnTo>
                  <a:lnTo>
                    <a:pt x="1351" y="656"/>
                  </a:lnTo>
                  <a:lnTo>
                    <a:pt x="1351" y="656"/>
                  </a:lnTo>
                  <a:lnTo>
                    <a:pt x="1351" y="656"/>
                  </a:lnTo>
                  <a:lnTo>
                    <a:pt x="1351" y="656"/>
                  </a:lnTo>
                  <a:lnTo>
                    <a:pt x="1351" y="656"/>
                  </a:lnTo>
                  <a:lnTo>
                    <a:pt x="1351" y="656"/>
                  </a:lnTo>
                  <a:lnTo>
                    <a:pt x="1353" y="656"/>
                  </a:lnTo>
                  <a:lnTo>
                    <a:pt x="1353" y="656"/>
                  </a:lnTo>
                  <a:lnTo>
                    <a:pt x="1353" y="656"/>
                  </a:lnTo>
                  <a:lnTo>
                    <a:pt x="1353" y="658"/>
                  </a:lnTo>
                  <a:lnTo>
                    <a:pt x="1353" y="658"/>
                  </a:lnTo>
                  <a:close/>
                  <a:moveTo>
                    <a:pt x="1349" y="670"/>
                  </a:moveTo>
                  <a:lnTo>
                    <a:pt x="1349" y="670"/>
                  </a:lnTo>
                  <a:lnTo>
                    <a:pt x="1346" y="672"/>
                  </a:lnTo>
                  <a:lnTo>
                    <a:pt x="1346" y="672"/>
                  </a:lnTo>
                  <a:lnTo>
                    <a:pt x="1346" y="675"/>
                  </a:lnTo>
                  <a:lnTo>
                    <a:pt x="1344" y="675"/>
                  </a:lnTo>
                  <a:lnTo>
                    <a:pt x="1344" y="677"/>
                  </a:lnTo>
                  <a:lnTo>
                    <a:pt x="1346" y="677"/>
                  </a:lnTo>
                  <a:lnTo>
                    <a:pt x="1346" y="677"/>
                  </a:lnTo>
                  <a:lnTo>
                    <a:pt x="1349" y="675"/>
                  </a:lnTo>
                  <a:lnTo>
                    <a:pt x="1346" y="675"/>
                  </a:lnTo>
                  <a:lnTo>
                    <a:pt x="1346" y="675"/>
                  </a:lnTo>
                  <a:lnTo>
                    <a:pt x="1346" y="672"/>
                  </a:lnTo>
                  <a:lnTo>
                    <a:pt x="1349" y="672"/>
                  </a:lnTo>
                  <a:lnTo>
                    <a:pt x="1349" y="672"/>
                  </a:lnTo>
                  <a:lnTo>
                    <a:pt x="1351" y="672"/>
                  </a:lnTo>
                  <a:lnTo>
                    <a:pt x="1351" y="670"/>
                  </a:lnTo>
                  <a:lnTo>
                    <a:pt x="1351" y="670"/>
                  </a:lnTo>
                  <a:lnTo>
                    <a:pt x="1351" y="670"/>
                  </a:lnTo>
                  <a:lnTo>
                    <a:pt x="1351" y="670"/>
                  </a:lnTo>
                  <a:lnTo>
                    <a:pt x="1351" y="670"/>
                  </a:lnTo>
                  <a:lnTo>
                    <a:pt x="1351" y="670"/>
                  </a:lnTo>
                  <a:lnTo>
                    <a:pt x="1349" y="667"/>
                  </a:lnTo>
                  <a:lnTo>
                    <a:pt x="1349" y="667"/>
                  </a:lnTo>
                  <a:lnTo>
                    <a:pt x="1349" y="667"/>
                  </a:lnTo>
                  <a:lnTo>
                    <a:pt x="1349" y="667"/>
                  </a:lnTo>
                  <a:lnTo>
                    <a:pt x="1349" y="670"/>
                  </a:lnTo>
                  <a:lnTo>
                    <a:pt x="1349" y="670"/>
                  </a:lnTo>
                  <a:close/>
                  <a:moveTo>
                    <a:pt x="1344" y="675"/>
                  </a:moveTo>
                  <a:lnTo>
                    <a:pt x="1344" y="672"/>
                  </a:lnTo>
                  <a:lnTo>
                    <a:pt x="1344" y="672"/>
                  </a:lnTo>
                  <a:lnTo>
                    <a:pt x="1346" y="672"/>
                  </a:lnTo>
                  <a:lnTo>
                    <a:pt x="1346" y="672"/>
                  </a:lnTo>
                  <a:lnTo>
                    <a:pt x="1346" y="672"/>
                  </a:lnTo>
                  <a:lnTo>
                    <a:pt x="1346" y="670"/>
                  </a:lnTo>
                  <a:lnTo>
                    <a:pt x="1346" y="670"/>
                  </a:lnTo>
                  <a:lnTo>
                    <a:pt x="1346" y="667"/>
                  </a:lnTo>
                  <a:lnTo>
                    <a:pt x="1346" y="665"/>
                  </a:lnTo>
                  <a:lnTo>
                    <a:pt x="1346" y="665"/>
                  </a:lnTo>
                  <a:lnTo>
                    <a:pt x="1346" y="665"/>
                  </a:lnTo>
                  <a:lnTo>
                    <a:pt x="1346" y="665"/>
                  </a:lnTo>
                  <a:lnTo>
                    <a:pt x="1346" y="667"/>
                  </a:lnTo>
                  <a:lnTo>
                    <a:pt x="1346" y="667"/>
                  </a:lnTo>
                  <a:lnTo>
                    <a:pt x="1346" y="670"/>
                  </a:lnTo>
                  <a:lnTo>
                    <a:pt x="1344" y="670"/>
                  </a:lnTo>
                  <a:lnTo>
                    <a:pt x="1344" y="667"/>
                  </a:lnTo>
                  <a:lnTo>
                    <a:pt x="1344" y="667"/>
                  </a:lnTo>
                  <a:lnTo>
                    <a:pt x="1342" y="672"/>
                  </a:lnTo>
                  <a:lnTo>
                    <a:pt x="1339" y="672"/>
                  </a:lnTo>
                  <a:lnTo>
                    <a:pt x="1342" y="672"/>
                  </a:lnTo>
                  <a:lnTo>
                    <a:pt x="1344" y="672"/>
                  </a:lnTo>
                  <a:lnTo>
                    <a:pt x="1342" y="672"/>
                  </a:lnTo>
                  <a:lnTo>
                    <a:pt x="1342" y="675"/>
                  </a:lnTo>
                  <a:lnTo>
                    <a:pt x="1339" y="675"/>
                  </a:lnTo>
                  <a:lnTo>
                    <a:pt x="1339" y="675"/>
                  </a:lnTo>
                  <a:lnTo>
                    <a:pt x="1342" y="675"/>
                  </a:lnTo>
                  <a:lnTo>
                    <a:pt x="1344" y="675"/>
                  </a:lnTo>
                  <a:lnTo>
                    <a:pt x="1342" y="675"/>
                  </a:lnTo>
                  <a:lnTo>
                    <a:pt x="1339" y="675"/>
                  </a:lnTo>
                  <a:lnTo>
                    <a:pt x="1339" y="675"/>
                  </a:lnTo>
                  <a:lnTo>
                    <a:pt x="1342" y="677"/>
                  </a:lnTo>
                  <a:lnTo>
                    <a:pt x="1342" y="677"/>
                  </a:lnTo>
                  <a:lnTo>
                    <a:pt x="1344" y="675"/>
                  </a:lnTo>
                  <a:lnTo>
                    <a:pt x="1344" y="675"/>
                  </a:lnTo>
                  <a:close/>
                  <a:moveTo>
                    <a:pt x="1344" y="630"/>
                  </a:moveTo>
                  <a:lnTo>
                    <a:pt x="1346" y="627"/>
                  </a:lnTo>
                  <a:lnTo>
                    <a:pt x="1346" y="627"/>
                  </a:lnTo>
                  <a:lnTo>
                    <a:pt x="1346" y="627"/>
                  </a:lnTo>
                  <a:lnTo>
                    <a:pt x="1346" y="627"/>
                  </a:lnTo>
                  <a:lnTo>
                    <a:pt x="1346" y="627"/>
                  </a:lnTo>
                  <a:lnTo>
                    <a:pt x="1346" y="627"/>
                  </a:lnTo>
                  <a:lnTo>
                    <a:pt x="1346" y="627"/>
                  </a:lnTo>
                  <a:lnTo>
                    <a:pt x="1346" y="625"/>
                  </a:lnTo>
                  <a:lnTo>
                    <a:pt x="1346" y="622"/>
                  </a:lnTo>
                  <a:lnTo>
                    <a:pt x="1346" y="622"/>
                  </a:lnTo>
                  <a:lnTo>
                    <a:pt x="1344" y="620"/>
                  </a:lnTo>
                  <a:lnTo>
                    <a:pt x="1342" y="622"/>
                  </a:lnTo>
                  <a:lnTo>
                    <a:pt x="1342" y="622"/>
                  </a:lnTo>
                  <a:lnTo>
                    <a:pt x="1342" y="622"/>
                  </a:lnTo>
                  <a:lnTo>
                    <a:pt x="1342" y="622"/>
                  </a:lnTo>
                  <a:lnTo>
                    <a:pt x="1342" y="622"/>
                  </a:lnTo>
                  <a:lnTo>
                    <a:pt x="1342" y="625"/>
                  </a:lnTo>
                  <a:lnTo>
                    <a:pt x="1342" y="625"/>
                  </a:lnTo>
                  <a:lnTo>
                    <a:pt x="1342" y="627"/>
                  </a:lnTo>
                  <a:lnTo>
                    <a:pt x="1342" y="627"/>
                  </a:lnTo>
                  <a:lnTo>
                    <a:pt x="1342" y="627"/>
                  </a:lnTo>
                  <a:lnTo>
                    <a:pt x="1342" y="627"/>
                  </a:lnTo>
                  <a:lnTo>
                    <a:pt x="1342" y="630"/>
                  </a:lnTo>
                  <a:lnTo>
                    <a:pt x="1342" y="630"/>
                  </a:lnTo>
                  <a:lnTo>
                    <a:pt x="1342" y="630"/>
                  </a:lnTo>
                  <a:lnTo>
                    <a:pt x="1344" y="630"/>
                  </a:lnTo>
                  <a:lnTo>
                    <a:pt x="1344" y="630"/>
                  </a:lnTo>
                  <a:close/>
                  <a:moveTo>
                    <a:pt x="1339" y="634"/>
                  </a:moveTo>
                  <a:lnTo>
                    <a:pt x="1339" y="637"/>
                  </a:lnTo>
                  <a:lnTo>
                    <a:pt x="1342" y="637"/>
                  </a:lnTo>
                  <a:lnTo>
                    <a:pt x="1342" y="639"/>
                  </a:lnTo>
                  <a:lnTo>
                    <a:pt x="1342" y="639"/>
                  </a:lnTo>
                  <a:lnTo>
                    <a:pt x="1342" y="639"/>
                  </a:lnTo>
                  <a:lnTo>
                    <a:pt x="1342" y="637"/>
                  </a:lnTo>
                  <a:lnTo>
                    <a:pt x="1342" y="637"/>
                  </a:lnTo>
                  <a:lnTo>
                    <a:pt x="1342" y="634"/>
                  </a:lnTo>
                  <a:lnTo>
                    <a:pt x="1342" y="634"/>
                  </a:lnTo>
                  <a:lnTo>
                    <a:pt x="1342" y="634"/>
                  </a:lnTo>
                  <a:lnTo>
                    <a:pt x="1342" y="634"/>
                  </a:lnTo>
                  <a:lnTo>
                    <a:pt x="1342" y="634"/>
                  </a:lnTo>
                  <a:lnTo>
                    <a:pt x="1342" y="632"/>
                  </a:lnTo>
                  <a:lnTo>
                    <a:pt x="1342" y="632"/>
                  </a:lnTo>
                  <a:lnTo>
                    <a:pt x="1342" y="632"/>
                  </a:lnTo>
                  <a:lnTo>
                    <a:pt x="1339" y="632"/>
                  </a:lnTo>
                  <a:lnTo>
                    <a:pt x="1339" y="632"/>
                  </a:lnTo>
                  <a:lnTo>
                    <a:pt x="1339" y="632"/>
                  </a:lnTo>
                  <a:lnTo>
                    <a:pt x="1339" y="632"/>
                  </a:lnTo>
                  <a:lnTo>
                    <a:pt x="1339" y="634"/>
                  </a:lnTo>
                  <a:lnTo>
                    <a:pt x="1339" y="634"/>
                  </a:lnTo>
                  <a:close/>
                  <a:moveTo>
                    <a:pt x="1169" y="892"/>
                  </a:moveTo>
                  <a:lnTo>
                    <a:pt x="1169" y="895"/>
                  </a:lnTo>
                  <a:lnTo>
                    <a:pt x="1167" y="892"/>
                  </a:lnTo>
                  <a:lnTo>
                    <a:pt x="1167" y="895"/>
                  </a:lnTo>
                  <a:lnTo>
                    <a:pt x="1167" y="895"/>
                  </a:lnTo>
                  <a:lnTo>
                    <a:pt x="1164" y="895"/>
                  </a:lnTo>
                  <a:lnTo>
                    <a:pt x="1167" y="895"/>
                  </a:lnTo>
                  <a:lnTo>
                    <a:pt x="1167" y="895"/>
                  </a:lnTo>
                  <a:lnTo>
                    <a:pt x="1167" y="895"/>
                  </a:lnTo>
                  <a:lnTo>
                    <a:pt x="1169" y="895"/>
                  </a:lnTo>
                  <a:lnTo>
                    <a:pt x="1169" y="895"/>
                  </a:lnTo>
                  <a:lnTo>
                    <a:pt x="1169" y="895"/>
                  </a:lnTo>
                  <a:lnTo>
                    <a:pt x="1171" y="895"/>
                  </a:lnTo>
                  <a:lnTo>
                    <a:pt x="1171" y="895"/>
                  </a:lnTo>
                  <a:lnTo>
                    <a:pt x="1174" y="895"/>
                  </a:lnTo>
                  <a:lnTo>
                    <a:pt x="1174" y="892"/>
                  </a:lnTo>
                  <a:lnTo>
                    <a:pt x="1174" y="892"/>
                  </a:lnTo>
                  <a:lnTo>
                    <a:pt x="1169" y="892"/>
                  </a:lnTo>
                  <a:lnTo>
                    <a:pt x="1169" y="892"/>
                  </a:lnTo>
                  <a:close/>
                  <a:moveTo>
                    <a:pt x="1216" y="809"/>
                  </a:moveTo>
                  <a:lnTo>
                    <a:pt x="1219" y="809"/>
                  </a:lnTo>
                  <a:lnTo>
                    <a:pt x="1221" y="812"/>
                  </a:lnTo>
                  <a:lnTo>
                    <a:pt x="1221" y="812"/>
                  </a:lnTo>
                  <a:lnTo>
                    <a:pt x="1221" y="812"/>
                  </a:lnTo>
                  <a:lnTo>
                    <a:pt x="1221" y="812"/>
                  </a:lnTo>
                  <a:lnTo>
                    <a:pt x="1221" y="812"/>
                  </a:lnTo>
                  <a:lnTo>
                    <a:pt x="1223" y="809"/>
                  </a:lnTo>
                  <a:lnTo>
                    <a:pt x="1223" y="809"/>
                  </a:lnTo>
                  <a:lnTo>
                    <a:pt x="1223" y="809"/>
                  </a:lnTo>
                  <a:lnTo>
                    <a:pt x="1223" y="809"/>
                  </a:lnTo>
                  <a:lnTo>
                    <a:pt x="1221" y="809"/>
                  </a:lnTo>
                  <a:lnTo>
                    <a:pt x="1221" y="809"/>
                  </a:lnTo>
                  <a:lnTo>
                    <a:pt x="1221" y="809"/>
                  </a:lnTo>
                  <a:lnTo>
                    <a:pt x="1221" y="809"/>
                  </a:lnTo>
                  <a:lnTo>
                    <a:pt x="1221" y="809"/>
                  </a:lnTo>
                  <a:lnTo>
                    <a:pt x="1221" y="809"/>
                  </a:lnTo>
                  <a:lnTo>
                    <a:pt x="1221" y="809"/>
                  </a:lnTo>
                  <a:lnTo>
                    <a:pt x="1219" y="807"/>
                  </a:lnTo>
                  <a:lnTo>
                    <a:pt x="1221" y="807"/>
                  </a:lnTo>
                  <a:lnTo>
                    <a:pt x="1219" y="807"/>
                  </a:lnTo>
                  <a:lnTo>
                    <a:pt x="1219" y="807"/>
                  </a:lnTo>
                  <a:lnTo>
                    <a:pt x="1219" y="807"/>
                  </a:lnTo>
                  <a:lnTo>
                    <a:pt x="1219" y="807"/>
                  </a:lnTo>
                  <a:lnTo>
                    <a:pt x="1219" y="807"/>
                  </a:lnTo>
                  <a:lnTo>
                    <a:pt x="1219" y="807"/>
                  </a:lnTo>
                  <a:lnTo>
                    <a:pt x="1219" y="807"/>
                  </a:lnTo>
                  <a:lnTo>
                    <a:pt x="1219" y="807"/>
                  </a:lnTo>
                  <a:lnTo>
                    <a:pt x="1219" y="807"/>
                  </a:lnTo>
                  <a:lnTo>
                    <a:pt x="1219" y="807"/>
                  </a:lnTo>
                  <a:lnTo>
                    <a:pt x="1219" y="807"/>
                  </a:lnTo>
                  <a:lnTo>
                    <a:pt x="1219" y="809"/>
                  </a:lnTo>
                  <a:lnTo>
                    <a:pt x="1216" y="809"/>
                  </a:lnTo>
                  <a:close/>
                  <a:moveTo>
                    <a:pt x="1157" y="890"/>
                  </a:moveTo>
                  <a:lnTo>
                    <a:pt x="1155" y="890"/>
                  </a:lnTo>
                  <a:lnTo>
                    <a:pt x="1155" y="890"/>
                  </a:lnTo>
                  <a:lnTo>
                    <a:pt x="1155" y="890"/>
                  </a:lnTo>
                  <a:lnTo>
                    <a:pt x="1152" y="890"/>
                  </a:lnTo>
                  <a:lnTo>
                    <a:pt x="1152" y="890"/>
                  </a:lnTo>
                  <a:lnTo>
                    <a:pt x="1145" y="895"/>
                  </a:lnTo>
                  <a:lnTo>
                    <a:pt x="1145" y="895"/>
                  </a:lnTo>
                  <a:lnTo>
                    <a:pt x="1143" y="897"/>
                  </a:lnTo>
                  <a:lnTo>
                    <a:pt x="1143" y="899"/>
                  </a:lnTo>
                  <a:lnTo>
                    <a:pt x="1145" y="902"/>
                  </a:lnTo>
                  <a:lnTo>
                    <a:pt x="1145" y="902"/>
                  </a:lnTo>
                  <a:lnTo>
                    <a:pt x="1145" y="902"/>
                  </a:lnTo>
                  <a:lnTo>
                    <a:pt x="1145" y="899"/>
                  </a:lnTo>
                  <a:lnTo>
                    <a:pt x="1148" y="899"/>
                  </a:lnTo>
                  <a:lnTo>
                    <a:pt x="1150" y="897"/>
                  </a:lnTo>
                  <a:lnTo>
                    <a:pt x="1150" y="895"/>
                  </a:lnTo>
                  <a:lnTo>
                    <a:pt x="1152" y="895"/>
                  </a:lnTo>
                  <a:lnTo>
                    <a:pt x="1152" y="895"/>
                  </a:lnTo>
                  <a:lnTo>
                    <a:pt x="1152" y="895"/>
                  </a:lnTo>
                  <a:lnTo>
                    <a:pt x="1152" y="895"/>
                  </a:lnTo>
                  <a:lnTo>
                    <a:pt x="1152" y="892"/>
                  </a:lnTo>
                  <a:lnTo>
                    <a:pt x="1152" y="890"/>
                  </a:lnTo>
                  <a:lnTo>
                    <a:pt x="1155" y="890"/>
                  </a:lnTo>
                  <a:lnTo>
                    <a:pt x="1155" y="890"/>
                  </a:lnTo>
                  <a:lnTo>
                    <a:pt x="1155" y="892"/>
                  </a:lnTo>
                  <a:lnTo>
                    <a:pt x="1155" y="892"/>
                  </a:lnTo>
                  <a:lnTo>
                    <a:pt x="1155" y="892"/>
                  </a:lnTo>
                  <a:lnTo>
                    <a:pt x="1155" y="892"/>
                  </a:lnTo>
                  <a:lnTo>
                    <a:pt x="1155" y="892"/>
                  </a:lnTo>
                  <a:lnTo>
                    <a:pt x="1155" y="892"/>
                  </a:lnTo>
                  <a:lnTo>
                    <a:pt x="1155" y="892"/>
                  </a:lnTo>
                  <a:lnTo>
                    <a:pt x="1155" y="892"/>
                  </a:lnTo>
                  <a:lnTo>
                    <a:pt x="1155" y="892"/>
                  </a:lnTo>
                  <a:lnTo>
                    <a:pt x="1155" y="892"/>
                  </a:lnTo>
                  <a:lnTo>
                    <a:pt x="1157" y="892"/>
                  </a:lnTo>
                  <a:lnTo>
                    <a:pt x="1157" y="892"/>
                  </a:lnTo>
                  <a:lnTo>
                    <a:pt x="1157" y="892"/>
                  </a:lnTo>
                  <a:lnTo>
                    <a:pt x="1157" y="890"/>
                  </a:lnTo>
                  <a:close/>
                  <a:moveTo>
                    <a:pt x="1167" y="892"/>
                  </a:moveTo>
                  <a:lnTo>
                    <a:pt x="1167" y="892"/>
                  </a:lnTo>
                  <a:lnTo>
                    <a:pt x="1167" y="892"/>
                  </a:lnTo>
                  <a:lnTo>
                    <a:pt x="1167" y="892"/>
                  </a:lnTo>
                  <a:lnTo>
                    <a:pt x="1167" y="890"/>
                  </a:lnTo>
                  <a:lnTo>
                    <a:pt x="1167" y="892"/>
                  </a:lnTo>
                  <a:lnTo>
                    <a:pt x="1169" y="892"/>
                  </a:lnTo>
                  <a:lnTo>
                    <a:pt x="1167" y="892"/>
                  </a:lnTo>
                  <a:lnTo>
                    <a:pt x="1167" y="890"/>
                  </a:lnTo>
                  <a:lnTo>
                    <a:pt x="1167" y="890"/>
                  </a:lnTo>
                  <a:lnTo>
                    <a:pt x="1167" y="890"/>
                  </a:lnTo>
                  <a:lnTo>
                    <a:pt x="1167" y="890"/>
                  </a:lnTo>
                  <a:lnTo>
                    <a:pt x="1167" y="890"/>
                  </a:lnTo>
                  <a:lnTo>
                    <a:pt x="1164" y="890"/>
                  </a:lnTo>
                  <a:lnTo>
                    <a:pt x="1162" y="890"/>
                  </a:lnTo>
                  <a:lnTo>
                    <a:pt x="1162" y="890"/>
                  </a:lnTo>
                  <a:lnTo>
                    <a:pt x="1159" y="890"/>
                  </a:lnTo>
                  <a:lnTo>
                    <a:pt x="1159" y="890"/>
                  </a:lnTo>
                  <a:lnTo>
                    <a:pt x="1159" y="892"/>
                  </a:lnTo>
                  <a:lnTo>
                    <a:pt x="1157" y="892"/>
                  </a:lnTo>
                  <a:lnTo>
                    <a:pt x="1159" y="895"/>
                  </a:lnTo>
                  <a:lnTo>
                    <a:pt x="1159" y="895"/>
                  </a:lnTo>
                  <a:lnTo>
                    <a:pt x="1159" y="895"/>
                  </a:lnTo>
                  <a:lnTo>
                    <a:pt x="1159" y="895"/>
                  </a:lnTo>
                  <a:lnTo>
                    <a:pt x="1162" y="895"/>
                  </a:lnTo>
                  <a:lnTo>
                    <a:pt x="1164" y="895"/>
                  </a:lnTo>
                  <a:lnTo>
                    <a:pt x="1164" y="895"/>
                  </a:lnTo>
                  <a:lnTo>
                    <a:pt x="1164" y="895"/>
                  </a:lnTo>
                  <a:lnTo>
                    <a:pt x="1164" y="895"/>
                  </a:lnTo>
                  <a:lnTo>
                    <a:pt x="1167" y="892"/>
                  </a:lnTo>
                  <a:lnTo>
                    <a:pt x="1167" y="892"/>
                  </a:lnTo>
                  <a:close/>
                  <a:moveTo>
                    <a:pt x="1167" y="883"/>
                  </a:moveTo>
                  <a:lnTo>
                    <a:pt x="1167" y="885"/>
                  </a:lnTo>
                  <a:lnTo>
                    <a:pt x="1169" y="885"/>
                  </a:lnTo>
                  <a:lnTo>
                    <a:pt x="1169" y="885"/>
                  </a:lnTo>
                  <a:lnTo>
                    <a:pt x="1169" y="883"/>
                  </a:lnTo>
                  <a:lnTo>
                    <a:pt x="1169" y="883"/>
                  </a:lnTo>
                  <a:lnTo>
                    <a:pt x="1169" y="883"/>
                  </a:lnTo>
                  <a:lnTo>
                    <a:pt x="1169" y="883"/>
                  </a:lnTo>
                  <a:lnTo>
                    <a:pt x="1169" y="883"/>
                  </a:lnTo>
                  <a:lnTo>
                    <a:pt x="1167" y="883"/>
                  </a:lnTo>
                  <a:lnTo>
                    <a:pt x="1167" y="883"/>
                  </a:lnTo>
                  <a:lnTo>
                    <a:pt x="1167" y="883"/>
                  </a:lnTo>
                  <a:lnTo>
                    <a:pt x="1167" y="883"/>
                  </a:lnTo>
                  <a:lnTo>
                    <a:pt x="1164" y="883"/>
                  </a:lnTo>
                  <a:lnTo>
                    <a:pt x="1167" y="883"/>
                  </a:lnTo>
                  <a:lnTo>
                    <a:pt x="1167" y="883"/>
                  </a:lnTo>
                  <a:lnTo>
                    <a:pt x="1167" y="883"/>
                  </a:lnTo>
                  <a:lnTo>
                    <a:pt x="1167" y="883"/>
                  </a:lnTo>
                  <a:lnTo>
                    <a:pt x="1167" y="883"/>
                  </a:lnTo>
                  <a:close/>
                  <a:moveTo>
                    <a:pt x="1077" y="911"/>
                  </a:moveTo>
                  <a:lnTo>
                    <a:pt x="1077" y="911"/>
                  </a:lnTo>
                  <a:lnTo>
                    <a:pt x="1077" y="911"/>
                  </a:lnTo>
                  <a:lnTo>
                    <a:pt x="1077" y="911"/>
                  </a:lnTo>
                  <a:lnTo>
                    <a:pt x="1077" y="911"/>
                  </a:lnTo>
                  <a:lnTo>
                    <a:pt x="1077" y="911"/>
                  </a:lnTo>
                  <a:lnTo>
                    <a:pt x="1077" y="911"/>
                  </a:lnTo>
                  <a:lnTo>
                    <a:pt x="1077" y="911"/>
                  </a:lnTo>
                  <a:lnTo>
                    <a:pt x="1077" y="911"/>
                  </a:lnTo>
                  <a:lnTo>
                    <a:pt x="1077" y="911"/>
                  </a:lnTo>
                  <a:lnTo>
                    <a:pt x="1077" y="914"/>
                  </a:lnTo>
                  <a:lnTo>
                    <a:pt x="1077" y="914"/>
                  </a:lnTo>
                  <a:lnTo>
                    <a:pt x="1077" y="914"/>
                  </a:lnTo>
                  <a:lnTo>
                    <a:pt x="1077" y="914"/>
                  </a:lnTo>
                  <a:lnTo>
                    <a:pt x="1077" y="914"/>
                  </a:lnTo>
                  <a:lnTo>
                    <a:pt x="1077" y="914"/>
                  </a:lnTo>
                  <a:lnTo>
                    <a:pt x="1077" y="914"/>
                  </a:lnTo>
                  <a:lnTo>
                    <a:pt x="1077" y="914"/>
                  </a:lnTo>
                  <a:lnTo>
                    <a:pt x="1077" y="911"/>
                  </a:lnTo>
                  <a:close/>
                  <a:moveTo>
                    <a:pt x="1079" y="921"/>
                  </a:moveTo>
                  <a:lnTo>
                    <a:pt x="1079" y="921"/>
                  </a:lnTo>
                  <a:lnTo>
                    <a:pt x="1079" y="921"/>
                  </a:lnTo>
                  <a:lnTo>
                    <a:pt x="1079" y="921"/>
                  </a:lnTo>
                  <a:lnTo>
                    <a:pt x="1079" y="921"/>
                  </a:lnTo>
                  <a:lnTo>
                    <a:pt x="1079" y="921"/>
                  </a:lnTo>
                  <a:lnTo>
                    <a:pt x="1079" y="921"/>
                  </a:lnTo>
                  <a:lnTo>
                    <a:pt x="1079" y="921"/>
                  </a:lnTo>
                  <a:lnTo>
                    <a:pt x="1079" y="921"/>
                  </a:lnTo>
                  <a:lnTo>
                    <a:pt x="1077" y="921"/>
                  </a:lnTo>
                  <a:lnTo>
                    <a:pt x="1077" y="923"/>
                  </a:lnTo>
                  <a:lnTo>
                    <a:pt x="1079" y="923"/>
                  </a:lnTo>
                  <a:lnTo>
                    <a:pt x="1079" y="923"/>
                  </a:lnTo>
                  <a:lnTo>
                    <a:pt x="1079" y="923"/>
                  </a:lnTo>
                  <a:lnTo>
                    <a:pt x="1079" y="923"/>
                  </a:lnTo>
                  <a:lnTo>
                    <a:pt x="1079" y="923"/>
                  </a:lnTo>
                  <a:lnTo>
                    <a:pt x="1079" y="923"/>
                  </a:lnTo>
                  <a:lnTo>
                    <a:pt x="1079" y="923"/>
                  </a:lnTo>
                  <a:lnTo>
                    <a:pt x="1079" y="923"/>
                  </a:lnTo>
                  <a:lnTo>
                    <a:pt x="1079" y="923"/>
                  </a:lnTo>
                  <a:lnTo>
                    <a:pt x="1079" y="923"/>
                  </a:lnTo>
                  <a:lnTo>
                    <a:pt x="1079" y="923"/>
                  </a:lnTo>
                  <a:lnTo>
                    <a:pt x="1079" y="921"/>
                  </a:lnTo>
                  <a:lnTo>
                    <a:pt x="1079" y="921"/>
                  </a:lnTo>
                  <a:lnTo>
                    <a:pt x="1079" y="921"/>
                  </a:lnTo>
                  <a:close/>
                  <a:moveTo>
                    <a:pt x="1096" y="843"/>
                  </a:moveTo>
                  <a:lnTo>
                    <a:pt x="1096" y="843"/>
                  </a:lnTo>
                  <a:lnTo>
                    <a:pt x="1096" y="843"/>
                  </a:lnTo>
                  <a:lnTo>
                    <a:pt x="1096" y="843"/>
                  </a:lnTo>
                  <a:lnTo>
                    <a:pt x="1096" y="843"/>
                  </a:lnTo>
                  <a:lnTo>
                    <a:pt x="1096" y="843"/>
                  </a:lnTo>
                  <a:lnTo>
                    <a:pt x="1096" y="843"/>
                  </a:lnTo>
                  <a:lnTo>
                    <a:pt x="1096" y="843"/>
                  </a:lnTo>
                  <a:lnTo>
                    <a:pt x="1096" y="843"/>
                  </a:lnTo>
                  <a:lnTo>
                    <a:pt x="1096" y="843"/>
                  </a:lnTo>
                  <a:close/>
                  <a:moveTo>
                    <a:pt x="1114" y="930"/>
                  </a:moveTo>
                  <a:lnTo>
                    <a:pt x="1114" y="930"/>
                  </a:lnTo>
                  <a:lnTo>
                    <a:pt x="1114" y="932"/>
                  </a:lnTo>
                  <a:lnTo>
                    <a:pt x="1112" y="932"/>
                  </a:lnTo>
                  <a:lnTo>
                    <a:pt x="1112" y="935"/>
                  </a:lnTo>
                  <a:lnTo>
                    <a:pt x="1110" y="935"/>
                  </a:lnTo>
                  <a:lnTo>
                    <a:pt x="1112" y="935"/>
                  </a:lnTo>
                  <a:lnTo>
                    <a:pt x="1112" y="935"/>
                  </a:lnTo>
                  <a:lnTo>
                    <a:pt x="1112" y="937"/>
                  </a:lnTo>
                  <a:lnTo>
                    <a:pt x="1112" y="937"/>
                  </a:lnTo>
                  <a:lnTo>
                    <a:pt x="1112" y="937"/>
                  </a:lnTo>
                  <a:lnTo>
                    <a:pt x="1112" y="937"/>
                  </a:lnTo>
                  <a:lnTo>
                    <a:pt x="1114" y="937"/>
                  </a:lnTo>
                  <a:lnTo>
                    <a:pt x="1114" y="940"/>
                  </a:lnTo>
                  <a:lnTo>
                    <a:pt x="1117" y="940"/>
                  </a:lnTo>
                  <a:lnTo>
                    <a:pt x="1117" y="937"/>
                  </a:lnTo>
                  <a:lnTo>
                    <a:pt x="1117" y="937"/>
                  </a:lnTo>
                  <a:lnTo>
                    <a:pt x="1117" y="937"/>
                  </a:lnTo>
                  <a:lnTo>
                    <a:pt x="1117" y="935"/>
                  </a:lnTo>
                  <a:lnTo>
                    <a:pt x="1117" y="932"/>
                  </a:lnTo>
                  <a:lnTo>
                    <a:pt x="1117" y="932"/>
                  </a:lnTo>
                  <a:lnTo>
                    <a:pt x="1117" y="930"/>
                  </a:lnTo>
                  <a:lnTo>
                    <a:pt x="1117" y="930"/>
                  </a:lnTo>
                  <a:lnTo>
                    <a:pt x="1114" y="930"/>
                  </a:lnTo>
                  <a:close/>
                  <a:moveTo>
                    <a:pt x="1190" y="802"/>
                  </a:moveTo>
                  <a:lnTo>
                    <a:pt x="1190" y="802"/>
                  </a:lnTo>
                  <a:lnTo>
                    <a:pt x="1193" y="802"/>
                  </a:lnTo>
                  <a:lnTo>
                    <a:pt x="1193" y="802"/>
                  </a:lnTo>
                  <a:lnTo>
                    <a:pt x="1193" y="800"/>
                  </a:lnTo>
                  <a:lnTo>
                    <a:pt x="1193" y="800"/>
                  </a:lnTo>
                  <a:lnTo>
                    <a:pt x="1193" y="800"/>
                  </a:lnTo>
                  <a:lnTo>
                    <a:pt x="1195" y="802"/>
                  </a:lnTo>
                  <a:lnTo>
                    <a:pt x="1195" y="805"/>
                  </a:lnTo>
                  <a:lnTo>
                    <a:pt x="1195" y="802"/>
                  </a:lnTo>
                  <a:lnTo>
                    <a:pt x="1197" y="805"/>
                  </a:lnTo>
                  <a:lnTo>
                    <a:pt x="1200" y="805"/>
                  </a:lnTo>
                  <a:lnTo>
                    <a:pt x="1200" y="807"/>
                  </a:lnTo>
                  <a:lnTo>
                    <a:pt x="1202" y="807"/>
                  </a:lnTo>
                  <a:lnTo>
                    <a:pt x="1202" y="807"/>
                  </a:lnTo>
                  <a:lnTo>
                    <a:pt x="1202" y="805"/>
                  </a:lnTo>
                  <a:lnTo>
                    <a:pt x="1204" y="805"/>
                  </a:lnTo>
                  <a:lnTo>
                    <a:pt x="1204" y="805"/>
                  </a:lnTo>
                  <a:lnTo>
                    <a:pt x="1204" y="805"/>
                  </a:lnTo>
                  <a:lnTo>
                    <a:pt x="1204" y="805"/>
                  </a:lnTo>
                  <a:lnTo>
                    <a:pt x="1202" y="802"/>
                  </a:lnTo>
                  <a:lnTo>
                    <a:pt x="1200" y="802"/>
                  </a:lnTo>
                  <a:lnTo>
                    <a:pt x="1200" y="802"/>
                  </a:lnTo>
                  <a:lnTo>
                    <a:pt x="1200" y="802"/>
                  </a:lnTo>
                  <a:lnTo>
                    <a:pt x="1200" y="800"/>
                  </a:lnTo>
                  <a:lnTo>
                    <a:pt x="1200" y="800"/>
                  </a:lnTo>
                  <a:lnTo>
                    <a:pt x="1197" y="800"/>
                  </a:lnTo>
                  <a:lnTo>
                    <a:pt x="1197" y="800"/>
                  </a:lnTo>
                  <a:lnTo>
                    <a:pt x="1197" y="800"/>
                  </a:lnTo>
                  <a:lnTo>
                    <a:pt x="1195" y="800"/>
                  </a:lnTo>
                  <a:lnTo>
                    <a:pt x="1195" y="800"/>
                  </a:lnTo>
                  <a:lnTo>
                    <a:pt x="1195" y="798"/>
                  </a:lnTo>
                  <a:lnTo>
                    <a:pt x="1193" y="798"/>
                  </a:lnTo>
                  <a:lnTo>
                    <a:pt x="1193" y="798"/>
                  </a:lnTo>
                  <a:lnTo>
                    <a:pt x="1193" y="798"/>
                  </a:lnTo>
                  <a:lnTo>
                    <a:pt x="1190" y="798"/>
                  </a:lnTo>
                  <a:lnTo>
                    <a:pt x="1190" y="798"/>
                  </a:lnTo>
                  <a:lnTo>
                    <a:pt x="1190" y="798"/>
                  </a:lnTo>
                  <a:lnTo>
                    <a:pt x="1188" y="802"/>
                  </a:lnTo>
                  <a:lnTo>
                    <a:pt x="1190" y="802"/>
                  </a:lnTo>
                  <a:close/>
                  <a:moveTo>
                    <a:pt x="1188" y="807"/>
                  </a:moveTo>
                  <a:lnTo>
                    <a:pt x="1185" y="807"/>
                  </a:lnTo>
                  <a:lnTo>
                    <a:pt x="1185" y="807"/>
                  </a:lnTo>
                  <a:lnTo>
                    <a:pt x="1185" y="807"/>
                  </a:lnTo>
                  <a:lnTo>
                    <a:pt x="1183" y="809"/>
                  </a:lnTo>
                  <a:lnTo>
                    <a:pt x="1185" y="809"/>
                  </a:lnTo>
                  <a:lnTo>
                    <a:pt x="1188" y="814"/>
                  </a:lnTo>
                  <a:lnTo>
                    <a:pt x="1190" y="814"/>
                  </a:lnTo>
                  <a:lnTo>
                    <a:pt x="1190" y="814"/>
                  </a:lnTo>
                  <a:lnTo>
                    <a:pt x="1190" y="814"/>
                  </a:lnTo>
                  <a:lnTo>
                    <a:pt x="1193" y="814"/>
                  </a:lnTo>
                  <a:lnTo>
                    <a:pt x="1190" y="814"/>
                  </a:lnTo>
                  <a:lnTo>
                    <a:pt x="1190" y="814"/>
                  </a:lnTo>
                  <a:lnTo>
                    <a:pt x="1190" y="814"/>
                  </a:lnTo>
                  <a:lnTo>
                    <a:pt x="1190" y="814"/>
                  </a:lnTo>
                  <a:lnTo>
                    <a:pt x="1190" y="814"/>
                  </a:lnTo>
                  <a:lnTo>
                    <a:pt x="1190" y="814"/>
                  </a:lnTo>
                  <a:lnTo>
                    <a:pt x="1193" y="817"/>
                  </a:lnTo>
                  <a:lnTo>
                    <a:pt x="1193" y="817"/>
                  </a:lnTo>
                  <a:lnTo>
                    <a:pt x="1193" y="817"/>
                  </a:lnTo>
                  <a:lnTo>
                    <a:pt x="1193" y="817"/>
                  </a:lnTo>
                  <a:lnTo>
                    <a:pt x="1193" y="817"/>
                  </a:lnTo>
                  <a:lnTo>
                    <a:pt x="1195" y="817"/>
                  </a:lnTo>
                  <a:lnTo>
                    <a:pt x="1195" y="817"/>
                  </a:lnTo>
                  <a:lnTo>
                    <a:pt x="1195" y="817"/>
                  </a:lnTo>
                  <a:lnTo>
                    <a:pt x="1195" y="814"/>
                  </a:lnTo>
                  <a:lnTo>
                    <a:pt x="1193" y="812"/>
                  </a:lnTo>
                  <a:lnTo>
                    <a:pt x="1193" y="812"/>
                  </a:lnTo>
                  <a:lnTo>
                    <a:pt x="1190" y="809"/>
                  </a:lnTo>
                  <a:lnTo>
                    <a:pt x="1188" y="807"/>
                  </a:lnTo>
                  <a:lnTo>
                    <a:pt x="1188" y="807"/>
                  </a:lnTo>
                  <a:close/>
                  <a:moveTo>
                    <a:pt x="1209" y="807"/>
                  </a:moveTo>
                  <a:lnTo>
                    <a:pt x="1209" y="807"/>
                  </a:lnTo>
                  <a:lnTo>
                    <a:pt x="1209" y="807"/>
                  </a:lnTo>
                  <a:lnTo>
                    <a:pt x="1209" y="807"/>
                  </a:lnTo>
                  <a:lnTo>
                    <a:pt x="1207" y="807"/>
                  </a:lnTo>
                  <a:lnTo>
                    <a:pt x="1207" y="807"/>
                  </a:lnTo>
                  <a:lnTo>
                    <a:pt x="1207" y="807"/>
                  </a:lnTo>
                  <a:lnTo>
                    <a:pt x="1207" y="809"/>
                  </a:lnTo>
                  <a:lnTo>
                    <a:pt x="1207" y="809"/>
                  </a:lnTo>
                  <a:lnTo>
                    <a:pt x="1207" y="809"/>
                  </a:lnTo>
                  <a:lnTo>
                    <a:pt x="1209" y="809"/>
                  </a:lnTo>
                  <a:lnTo>
                    <a:pt x="1209" y="809"/>
                  </a:lnTo>
                  <a:lnTo>
                    <a:pt x="1209" y="809"/>
                  </a:lnTo>
                  <a:lnTo>
                    <a:pt x="1209" y="807"/>
                  </a:lnTo>
                  <a:lnTo>
                    <a:pt x="1209" y="807"/>
                  </a:lnTo>
                  <a:lnTo>
                    <a:pt x="1209" y="807"/>
                  </a:lnTo>
                  <a:lnTo>
                    <a:pt x="1209" y="807"/>
                  </a:lnTo>
                  <a:close/>
                  <a:moveTo>
                    <a:pt x="1344" y="656"/>
                  </a:moveTo>
                  <a:lnTo>
                    <a:pt x="1344" y="658"/>
                  </a:lnTo>
                  <a:lnTo>
                    <a:pt x="1344" y="658"/>
                  </a:lnTo>
                  <a:lnTo>
                    <a:pt x="1344" y="658"/>
                  </a:lnTo>
                  <a:lnTo>
                    <a:pt x="1344" y="660"/>
                  </a:lnTo>
                  <a:lnTo>
                    <a:pt x="1346" y="660"/>
                  </a:lnTo>
                  <a:lnTo>
                    <a:pt x="1346" y="660"/>
                  </a:lnTo>
                  <a:lnTo>
                    <a:pt x="1346" y="658"/>
                  </a:lnTo>
                  <a:lnTo>
                    <a:pt x="1346" y="658"/>
                  </a:lnTo>
                  <a:lnTo>
                    <a:pt x="1346" y="656"/>
                  </a:lnTo>
                  <a:lnTo>
                    <a:pt x="1346" y="656"/>
                  </a:lnTo>
                  <a:lnTo>
                    <a:pt x="1349" y="656"/>
                  </a:lnTo>
                  <a:lnTo>
                    <a:pt x="1349" y="653"/>
                  </a:lnTo>
                  <a:lnTo>
                    <a:pt x="1346" y="653"/>
                  </a:lnTo>
                  <a:lnTo>
                    <a:pt x="1344" y="656"/>
                  </a:lnTo>
                  <a:close/>
                  <a:moveTo>
                    <a:pt x="1204" y="854"/>
                  </a:moveTo>
                  <a:lnTo>
                    <a:pt x="1204" y="854"/>
                  </a:lnTo>
                  <a:lnTo>
                    <a:pt x="1204" y="857"/>
                  </a:lnTo>
                  <a:lnTo>
                    <a:pt x="1204" y="857"/>
                  </a:lnTo>
                  <a:lnTo>
                    <a:pt x="1204" y="854"/>
                  </a:lnTo>
                  <a:lnTo>
                    <a:pt x="1202" y="854"/>
                  </a:lnTo>
                  <a:lnTo>
                    <a:pt x="1200" y="854"/>
                  </a:lnTo>
                  <a:lnTo>
                    <a:pt x="1200" y="854"/>
                  </a:lnTo>
                  <a:lnTo>
                    <a:pt x="1200" y="854"/>
                  </a:lnTo>
                  <a:lnTo>
                    <a:pt x="1200" y="854"/>
                  </a:lnTo>
                  <a:lnTo>
                    <a:pt x="1200" y="854"/>
                  </a:lnTo>
                  <a:lnTo>
                    <a:pt x="1197" y="854"/>
                  </a:lnTo>
                  <a:lnTo>
                    <a:pt x="1197" y="857"/>
                  </a:lnTo>
                  <a:lnTo>
                    <a:pt x="1195" y="857"/>
                  </a:lnTo>
                  <a:lnTo>
                    <a:pt x="1197" y="854"/>
                  </a:lnTo>
                  <a:lnTo>
                    <a:pt x="1195" y="854"/>
                  </a:lnTo>
                  <a:lnTo>
                    <a:pt x="1195" y="854"/>
                  </a:lnTo>
                  <a:lnTo>
                    <a:pt x="1195" y="854"/>
                  </a:lnTo>
                  <a:lnTo>
                    <a:pt x="1195" y="852"/>
                  </a:lnTo>
                  <a:lnTo>
                    <a:pt x="1195" y="852"/>
                  </a:lnTo>
                  <a:lnTo>
                    <a:pt x="1193" y="852"/>
                  </a:lnTo>
                  <a:lnTo>
                    <a:pt x="1193" y="854"/>
                  </a:lnTo>
                  <a:lnTo>
                    <a:pt x="1193" y="854"/>
                  </a:lnTo>
                  <a:lnTo>
                    <a:pt x="1193" y="854"/>
                  </a:lnTo>
                  <a:lnTo>
                    <a:pt x="1193" y="854"/>
                  </a:lnTo>
                  <a:lnTo>
                    <a:pt x="1190" y="857"/>
                  </a:lnTo>
                  <a:lnTo>
                    <a:pt x="1190" y="859"/>
                  </a:lnTo>
                  <a:lnTo>
                    <a:pt x="1190" y="859"/>
                  </a:lnTo>
                  <a:lnTo>
                    <a:pt x="1190" y="859"/>
                  </a:lnTo>
                  <a:lnTo>
                    <a:pt x="1190" y="859"/>
                  </a:lnTo>
                  <a:lnTo>
                    <a:pt x="1190" y="859"/>
                  </a:lnTo>
                  <a:lnTo>
                    <a:pt x="1190" y="859"/>
                  </a:lnTo>
                  <a:lnTo>
                    <a:pt x="1190" y="859"/>
                  </a:lnTo>
                  <a:lnTo>
                    <a:pt x="1190" y="859"/>
                  </a:lnTo>
                  <a:lnTo>
                    <a:pt x="1190" y="859"/>
                  </a:lnTo>
                  <a:lnTo>
                    <a:pt x="1190" y="861"/>
                  </a:lnTo>
                  <a:lnTo>
                    <a:pt x="1188" y="861"/>
                  </a:lnTo>
                  <a:lnTo>
                    <a:pt x="1190" y="861"/>
                  </a:lnTo>
                  <a:lnTo>
                    <a:pt x="1190" y="861"/>
                  </a:lnTo>
                  <a:lnTo>
                    <a:pt x="1193" y="861"/>
                  </a:lnTo>
                  <a:lnTo>
                    <a:pt x="1193" y="861"/>
                  </a:lnTo>
                  <a:lnTo>
                    <a:pt x="1193" y="861"/>
                  </a:lnTo>
                  <a:lnTo>
                    <a:pt x="1193" y="861"/>
                  </a:lnTo>
                  <a:lnTo>
                    <a:pt x="1190" y="861"/>
                  </a:lnTo>
                  <a:lnTo>
                    <a:pt x="1190" y="864"/>
                  </a:lnTo>
                  <a:lnTo>
                    <a:pt x="1193" y="864"/>
                  </a:lnTo>
                  <a:lnTo>
                    <a:pt x="1193" y="864"/>
                  </a:lnTo>
                  <a:lnTo>
                    <a:pt x="1193" y="864"/>
                  </a:lnTo>
                  <a:lnTo>
                    <a:pt x="1193" y="864"/>
                  </a:lnTo>
                  <a:lnTo>
                    <a:pt x="1190" y="866"/>
                  </a:lnTo>
                  <a:lnTo>
                    <a:pt x="1193" y="866"/>
                  </a:lnTo>
                  <a:lnTo>
                    <a:pt x="1193" y="866"/>
                  </a:lnTo>
                  <a:lnTo>
                    <a:pt x="1195" y="864"/>
                  </a:lnTo>
                  <a:lnTo>
                    <a:pt x="1195" y="864"/>
                  </a:lnTo>
                  <a:lnTo>
                    <a:pt x="1195" y="861"/>
                  </a:lnTo>
                  <a:lnTo>
                    <a:pt x="1195" y="861"/>
                  </a:lnTo>
                  <a:lnTo>
                    <a:pt x="1195" y="861"/>
                  </a:lnTo>
                  <a:lnTo>
                    <a:pt x="1195" y="861"/>
                  </a:lnTo>
                  <a:lnTo>
                    <a:pt x="1197" y="859"/>
                  </a:lnTo>
                  <a:lnTo>
                    <a:pt x="1197" y="859"/>
                  </a:lnTo>
                  <a:lnTo>
                    <a:pt x="1200" y="859"/>
                  </a:lnTo>
                  <a:lnTo>
                    <a:pt x="1200" y="859"/>
                  </a:lnTo>
                  <a:lnTo>
                    <a:pt x="1200" y="859"/>
                  </a:lnTo>
                  <a:lnTo>
                    <a:pt x="1202" y="857"/>
                  </a:lnTo>
                  <a:lnTo>
                    <a:pt x="1202" y="857"/>
                  </a:lnTo>
                  <a:lnTo>
                    <a:pt x="1202" y="859"/>
                  </a:lnTo>
                  <a:lnTo>
                    <a:pt x="1202" y="859"/>
                  </a:lnTo>
                  <a:lnTo>
                    <a:pt x="1202" y="859"/>
                  </a:lnTo>
                  <a:lnTo>
                    <a:pt x="1204" y="857"/>
                  </a:lnTo>
                  <a:lnTo>
                    <a:pt x="1204" y="857"/>
                  </a:lnTo>
                  <a:lnTo>
                    <a:pt x="1207" y="857"/>
                  </a:lnTo>
                  <a:lnTo>
                    <a:pt x="1207" y="857"/>
                  </a:lnTo>
                  <a:lnTo>
                    <a:pt x="1204" y="854"/>
                  </a:lnTo>
                  <a:close/>
                  <a:moveTo>
                    <a:pt x="1176" y="833"/>
                  </a:moveTo>
                  <a:lnTo>
                    <a:pt x="1174" y="833"/>
                  </a:lnTo>
                  <a:lnTo>
                    <a:pt x="1174" y="833"/>
                  </a:lnTo>
                  <a:lnTo>
                    <a:pt x="1174" y="833"/>
                  </a:lnTo>
                  <a:lnTo>
                    <a:pt x="1174" y="835"/>
                  </a:lnTo>
                  <a:lnTo>
                    <a:pt x="1174" y="835"/>
                  </a:lnTo>
                  <a:lnTo>
                    <a:pt x="1174" y="835"/>
                  </a:lnTo>
                  <a:lnTo>
                    <a:pt x="1174" y="835"/>
                  </a:lnTo>
                  <a:lnTo>
                    <a:pt x="1174" y="838"/>
                  </a:lnTo>
                  <a:lnTo>
                    <a:pt x="1174" y="838"/>
                  </a:lnTo>
                  <a:lnTo>
                    <a:pt x="1174" y="840"/>
                  </a:lnTo>
                  <a:lnTo>
                    <a:pt x="1176" y="838"/>
                  </a:lnTo>
                  <a:lnTo>
                    <a:pt x="1176" y="835"/>
                  </a:lnTo>
                  <a:lnTo>
                    <a:pt x="1176" y="835"/>
                  </a:lnTo>
                  <a:lnTo>
                    <a:pt x="1176" y="835"/>
                  </a:lnTo>
                  <a:lnTo>
                    <a:pt x="1176" y="833"/>
                  </a:lnTo>
                  <a:close/>
                  <a:moveTo>
                    <a:pt x="1223" y="826"/>
                  </a:moveTo>
                  <a:lnTo>
                    <a:pt x="1221" y="828"/>
                  </a:lnTo>
                  <a:lnTo>
                    <a:pt x="1221" y="828"/>
                  </a:lnTo>
                  <a:lnTo>
                    <a:pt x="1221" y="826"/>
                  </a:lnTo>
                  <a:lnTo>
                    <a:pt x="1221" y="826"/>
                  </a:lnTo>
                  <a:lnTo>
                    <a:pt x="1221" y="824"/>
                  </a:lnTo>
                  <a:lnTo>
                    <a:pt x="1221" y="824"/>
                  </a:lnTo>
                  <a:lnTo>
                    <a:pt x="1221" y="824"/>
                  </a:lnTo>
                  <a:lnTo>
                    <a:pt x="1219" y="826"/>
                  </a:lnTo>
                  <a:lnTo>
                    <a:pt x="1219" y="826"/>
                  </a:lnTo>
                  <a:lnTo>
                    <a:pt x="1219" y="826"/>
                  </a:lnTo>
                  <a:lnTo>
                    <a:pt x="1219" y="824"/>
                  </a:lnTo>
                  <a:lnTo>
                    <a:pt x="1219" y="824"/>
                  </a:lnTo>
                  <a:lnTo>
                    <a:pt x="1219" y="824"/>
                  </a:lnTo>
                  <a:lnTo>
                    <a:pt x="1219" y="821"/>
                  </a:lnTo>
                  <a:lnTo>
                    <a:pt x="1219" y="821"/>
                  </a:lnTo>
                  <a:lnTo>
                    <a:pt x="1219" y="821"/>
                  </a:lnTo>
                  <a:lnTo>
                    <a:pt x="1219" y="821"/>
                  </a:lnTo>
                  <a:lnTo>
                    <a:pt x="1216" y="824"/>
                  </a:lnTo>
                  <a:lnTo>
                    <a:pt x="1216" y="824"/>
                  </a:lnTo>
                  <a:lnTo>
                    <a:pt x="1216" y="824"/>
                  </a:lnTo>
                  <a:lnTo>
                    <a:pt x="1216" y="821"/>
                  </a:lnTo>
                  <a:lnTo>
                    <a:pt x="1219" y="821"/>
                  </a:lnTo>
                  <a:lnTo>
                    <a:pt x="1219" y="819"/>
                  </a:lnTo>
                  <a:lnTo>
                    <a:pt x="1221" y="817"/>
                  </a:lnTo>
                  <a:lnTo>
                    <a:pt x="1223" y="814"/>
                  </a:lnTo>
                  <a:lnTo>
                    <a:pt x="1223" y="814"/>
                  </a:lnTo>
                  <a:lnTo>
                    <a:pt x="1223" y="814"/>
                  </a:lnTo>
                  <a:lnTo>
                    <a:pt x="1221" y="814"/>
                  </a:lnTo>
                  <a:lnTo>
                    <a:pt x="1221" y="814"/>
                  </a:lnTo>
                  <a:lnTo>
                    <a:pt x="1221" y="814"/>
                  </a:lnTo>
                  <a:lnTo>
                    <a:pt x="1221" y="817"/>
                  </a:lnTo>
                  <a:lnTo>
                    <a:pt x="1221" y="817"/>
                  </a:lnTo>
                  <a:lnTo>
                    <a:pt x="1219" y="814"/>
                  </a:lnTo>
                  <a:lnTo>
                    <a:pt x="1221" y="814"/>
                  </a:lnTo>
                  <a:lnTo>
                    <a:pt x="1221" y="814"/>
                  </a:lnTo>
                  <a:lnTo>
                    <a:pt x="1219" y="812"/>
                  </a:lnTo>
                  <a:lnTo>
                    <a:pt x="1219" y="812"/>
                  </a:lnTo>
                  <a:lnTo>
                    <a:pt x="1219" y="812"/>
                  </a:lnTo>
                  <a:lnTo>
                    <a:pt x="1219" y="812"/>
                  </a:lnTo>
                  <a:lnTo>
                    <a:pt x="1219" y="809"/>
                  </a:lnTo>
                  <a:lnTo>
                    <a:pt x="1216" y="809"/>
                  </a:lnTo>
                  <a:lnTo>
                    <a:pt x="1216" y="809"/>
                  </a:lnTo>
                  <a:lnTo>
                    <a:pt x="1216" y="809"/>
                  </a:lnTo>
                  <a:lnTo>
                    <a:pt x="1216" y="812"/>
                  </a:lnTo>
                  <a:lnTo>
                    <a:pt x="1216" y="812"/>
                  </a:lnTo>
                  <a:lnTo>
                    <a:pt x="1216" y="809"/>
                  </a:lnTo>
                  <a:lnTo>
                    <a:pt x="1216" y="809"/>
                  </a:lnTo>
                  <a:lnTo>
                    <a:pt x="1214" y="809"/>
                  </a:lnTo>
                  <a:lnTo>
                    <a:pt x="1214" y="809"/>
                  </a:lnTo>
                  <a:lnTo>
                    <a:pt x="1214" y="809"/>
                  </a:lnTo>
                  <a:lnTo>
                    <a:pt x="1214" y="809"/>
                  </a:lnTo>
                  <a:lnTo>
                    <a:pt x="1214" y="809"/>
                  </a:lnTo>
                  <a:lnTo>
                    <a:pt x="1214" y="812"/>
                  </a:lnTo>
                  <a:lnTo>
                    <a:pt x="1214" y="812"/>
                  </a:lnTo>
                  <a:lnTo>
                    <a:pt x="1214" y="812"/>
                  </a:lnTo>
                  <a:lnTo>
                    <a:pt x="1214" y="814"/>
                  </a:lnTo>
                  <a:lnTo>
                    <a:pt x="1214" y="812"/>
                  </a:lnTo>
                  <a:lnTo>
                    <a:pt x="1211" y="812"/>
                  </a:lnTo>
                  <a:lnTo>
                    <a:pt x="1211" y="812"/>
                  </a:lnTo>
                  <a:lnTo>
                    <a:pt x="1211" y="812"/>
                  </a:lnTo>
                  <a:lnTo>
                    <a:pt x="1211" y="814"/>
                  </a:lnTo>
                  <a:lnTo>
                    <a:pt x="1209" y="814"/>
                  </a:lnTo>
                  <a:lnTo>
                    <a:pt x="1209" y="817"/>
                  </a:lnTo>
                  <a:lnTo>
                    <a:pt x="1209" y="814"/>
                  </a:lnTo>
                  <a:lnTo>
                    <a:pt x="1209" y="814"/>
                  </a:lnTo>
                  <a:lnTo>
                    <a:pt x="1209" y="814"/>
                  </a:lnTo>
                  <a:lnTo>
                    <a:pt x="1207" y="814"/>
                  </a:lnTo>
                  <a:lnTo>
                    <a:pt x="1207" y="814"/>
                  </a:lnTo>
                  <a:lnTo>
                    <a:pt x="1207" y="817"/>
                  </a:lnTo>
                  <a:lnTo>
                    <a:pt x="1207" y="819"/>
                  </a:lnTo>
                  <a:lnTo>
                    <a:pt x="1207" y="819"/>
                  </a:lnTo>
                  <a:lnTo>
                    <a:pt x="1207" y="821"/>
                  </a:lnTo>
                  <a:lnTo>
                    <a:pt x="1207" y="821"/>
                  </a:lnTo>
                  <a:lnTo>
                    <a:pt x="1207" y="821"/>
                  </a:lnTo>
                  <a:lnTo>
                    <a:pt x="1207" y="821"/>
                  </a:lnTo>
                  <a:lnTo>
                    <a:pt x="1204" y="821"/>
                  </a:lnTo>
                  <a:lnTo>
                    <a:pt x="1204" y="821"/>
                  </a:lnTo>
                  <a:lnTo>
                    <a:pt x="1204" y="821"/>
                  </a:lnTo>
                  <a:lnTo>
                    <a:pt x="1204" y="819"/>
                  </a:lnTo>
                  <a:lnTo>
                    <a:pt x="1204" y="819"/>
                  </a:lnTo>
                  <a:lnTo>
                    <a:pt x="1204" y="817"/>
                  </a:lnTo>
                  <a:lnTo>
                    <a:pt x="1204" y="814"/>
                  </a:lnTo>
                  <a:lnTo>
                    <a:pt x="1204" y="814"/>
                  </a:lnTo>
                  <a:lnTo>
                    <a:pt x="1207" y="812"/>
                  </a:lnTo>
                  <a:lnTo>
                    <a:pt x="1207" y="812"/>
                  </a:lnTo>
                  <a:lnTo>
                    <a:pt x="1207" y="812"/>
                  </a:lnTo>
                  <a:lnTo>
                    <a:pt x="1204" y="812"/>
                  </a:lnTo>
                  <a:lnTo>
                    <a:pt x="1204" y="812"/>
                  </a:lnTo>
                  <a:lnTo>
                    <a:pt x="1207" y="812"/>
                  </a:lnTo>
                  <a:lnTo>
                    <a:pt x="1207" y="812"/>
                  </a:lnTo>
                  <a:lnTo>
                    <a:pt x="1207" y="809"/>
                  </a:lnTo>
                  <a:lnTo>
                    <a:pt x="1207" y="809"/>
                  </a:lnTo>
                  <a:lnTo>
                    <a:pt x="1202" y="807"/>
                  </a:lnTo>
                  <a:lnTo>
                    <a:pt x="1202" y="809"/>
                  </a:lnTo>
                  <a:lnTo>
                    <a:pt x="1202" y="809"/>
                  </a:lnTo>
                  <a:lnTo>
                    <a:pt x="1202" y="809"/>
                  </a:lnTo>
                  <a:lnTo>
                    <a:pt x="1200" y="809"/>
                  </a:lnTo>
                  <a:lnTo>
                    <a:pt x="1200" y="809"/>
                  </a:lnTo>
                  <a:lnTo>
                    <a:pt x="1197" y="807"/>
                  </a:lnTo>
                  <a:lnTo>
                    <a:pt x="1197" y="807"/>
                  </a:lnTo>
                  <a:lnTo>
                    <a:pt x="1195" y="805"/>
                  </a:lnTo>
                  <a:lnTo>
                    <a:pt x="1193" y="805"/>
                  </a:lnTo>
                  <a:lnTo>
                    <a:pt x="1193" y="805"/>
                  </a:lnTo>
                  <a:lnTo>
                    <a:pt x="1193" y="805"/>
                  </a:lnTo>
                  <a:lnTo>
                    <a:pt x="1193" y="805"/>
                  </a:lnTo>
                  <a:lnTo>
                    <a:pt x="1193" y="805"/>
                  </a:lnTo>
                  <a:lnTo>
                    <a:pt x="1193" y="805"/>
                  </a:lnTo>
                  <a:lnTo>
                    <a:pt x="1193" y="807"/>
                  </a:lnTo>
                  <a:lnTo>
                    <a:pt x="1193" y="807"/>
                  </a:lnTo>
                  <a:lnTo>
                    <a:pt x="1195" y="807"/>
                  </a:lnTo>
                  <a:lnTo>
                    <a:pt x="1195" y="809"/>
                  </a:lnTo>
                  <a:lnTo>
                    <a:pt x="1197" y="812"/>
                  </a:lnTo>
                  <a:lnTo>
                    <a:pt x="1197" y="812"/>
                  </a:lnTo>
                  <a:lnTo>
                    <a:pt x="1197" y="812"/>
                  </a:lnTo>
                  <a:lnTo>
                    <a:pt x="1197" y="814"/>
                  </a:lnTo>
                  <a:lnTo>
                    <a:pt x="1197" y="814"/>
                  </a:lnTo>
                  <a:lnTo>
                    <a:pt x="1200" y="814"/>
                  </a:lnTo>
                  <a:lnTo>
                    <a:pt x="1200" y="814"/>
                  </a:lnTo>
                  <a:lnTo>
                    <a:pt x="1200" y="814"/>
                  </a:lnTo>
                  <a:lnTo>
                    <a:pt x="1200" y="817"/>
                  </a:lnTo>
                  <a:lnTo>
                    <a:pt x="1200" y="814"/>
                  </a:lnTo>
                  <a:lnTo>
                    <a:pt x="1197" y="814"/>
                  </a:lnTo>
                  <a:lnTo>
                    <a:pt x="1195" y="812"/>
                  </a:lnTo>
                  <a:lnTo>
                    <a:pt x="1195" y="812"/>
                  </a:lnTo>
                  <a:lnTo>
                    <a:pt x="1195" y="812"/>
                  </a:lnTo>
                  <a:lnTo>
                    <a:pt x="1195" y="812"/>
                  </a:lnTo>
                  <a:lnTo>
                    <a:pt x="1195" y="814"/>
                  </a:lnTo>
                  <a:lnTo>
                    <a:pt x="1195" y="814"/>
                  </a:lnTo>
                  <a:lnTo>
                    <a:pt x="1195" y="817"/>
                  </a:lnTo>
                  <a:lnTo>
                    <a:pt x="1195" y="821"/>
                  </a:lnTo>
                  <a:lnTo>
                    <a:pt x="1195" y="821"/>
                  </a:lnTo>
                  <a:lnTo>
                    <a:pt x="1195" y="824"/>
                  </a:lnTo>
                  <a:lnTo>
                    <a:pt x="1195" y="824"/>
                  </a:lnTo>
                  <a:lnTo>
                    <a:pt x="1195" y="824"/>
                  </a:lnTo>
                  <a:lnTo>
                    <a:pt x="1195" y="821"/>
                  </a:lnTo>
                  <a:lnTo>
                    <a:pt x="1195" y="821"/>
                  </a:lnTo>
                  <a:lnTo>
                    <a:pt x="1195" y="821"/>
                  </a:lnTo>
                  <a:lnTo>
                    <a:pt x="1195" y="819"/>
                  </a:lnTo>
                  <a:lnTo>
                    <a:pt x="1195" y="819"/>
                  </a:lnTo>
                  <a:lnTo>
                    <a:pt x="1195" y="819"/>
                  </a:lnTo>
                  <a:lnTo>
                    <a:pt x="1193" y="817"/>
                  </a:lnTo>
                  <a:lnTo>
                    <a:pt x="1190" y="817"/>
                  </a:lnTo>
                  <a:lnTo>
                    <a:pt x="1188" y="814"/>
                  </a:lnTo>
                  <a:lnTo>
                    <a:pt x="1188" y="814"/>
                  </a:lnTo>
                  <a:lnTo>
                    <a:pt x="1185" y="814"/>
                  </a:lnTo>
                  <a:lnTo>
                    <a:pt x="1185" y="817"/>
                  </a:lnTo>
                  <a:lnTo>
                    <a:pt x="1188" y="817"/>
                  </a:lnTo>
                  <a:lnTo>
                    <a:pt x="1188" y="819"/>
                  </a:lnTo>
                  <a:lnTo>
                    <a:pt x="1188" y="819"/>
                  </a:lnTo>
                  <a:lnTo>
                    <a:pt x="1188" y="819"/>
                  </a:lnTo>
                  <a:lnTo>
                    <a:pt x="1188" y="819"/>
                  </a:lnTo>
                  <a:lnTo>
                    <a:pt x="1190" y="819"/>
                  </a:lnTo>
                  <a:lnTo>
                    <a:pt x="1190" y="819"/>
                  </a:lnTo>
                  <a:lnTo>
                    <a:pt x="1190" y="819"/>
                  </a:lnTo>
                  <a:lnTo>
                    <a:pt x="1190" y="819"/>
                  </a:lnTo>
                  <a:lnTo>
                    <a:pt x="1190" y="821"/>
                  </a:lnTo>
                  <a:lnTo>
                    <a:pt x="1190" y="821"/>
                  </a:lnTo>
                  <a:lnTo>
                    <a:pt x="1190" y="824"/>
                  </a:lnTo>
                  <a:lnTo>
                    <a:pt x="1190" y="824"/>
                  </a:lnTo>
                  <a:lnTo>
                    <a:pt x="1190" y="821"/>
                  </a:lnTo>
                  <a:lnTo>
                    <a:pt x="1188" y="821"/>
                  </a:lnTo>
                  <a:lnTo>
                    <a:pt x="1188" y="821"/>
                  </a:lnTo>
                  <a:lnTo>
                    <a:pt x="1188" y="819"/>
                  </a:lnTo>
                  <a:lnTo>
                    <a:pt x="1188" y="819"/>
                  </a:lnTo>
                  <a:lnTo>
                    <a:pt x="1185" y="819"/>
                  </a:lnTo>
                  <a:lnTo>
                    <a:pt x="1185" y="819"/>
                  </a:lnTo>
                  <a:lnTo>
                    <a:pt x="1185" y="821"/>
                  </a:lnTo>
                  <a:lnTo>
                    <a:pt x="1185" y="821"/>
                  </a:lnTo>
                  <a:lnTo>
                    <a:pt x="1188" y="824"/>
                  </a:lnTo>
                  <a:lnTo>
                    <a:pt x="1188" y="824"/>
                  </a:lnTo>
                  <a:lnTo>
                    <a:pt x="1188" y="824"/>
                  </a:lnTo>
                  <a:lnTo>
                    <a:pt x="1185" y="824"/>
                  </a:lnTo>
                  <a:lnTo>
                    <a:pt x="1185" y="821"/>
                  </a:lnTo>
                  <a:lnTo>
                    <a:pt x="1185" y="824"/>
                  </a:lnTo>
                  <a:lnTo>
                    <a:pt x="1185" y="826"/>
                  </a:lnTo>
                  <a:lnTo>
                    <a:pt x="1185" y="828"/>
                  </a:lnTo>
                  <a:lnTo>
                    <a:pt x="1185" y="826"/>
                  </a:lnTo>
                  <a:lnTo>
                    <a:pt x="1183" y="824"/>
                  </a:lnTo>
                  <a:lnTo>
                    <a:pt x="1183" y="821"/>
                  </a:lnTo>
                  <a:lnTo>
                    <a:pt x="1183" y="819"/>
                  </a:lnTo>
                  <a:lnTo>
                    <a:pt x="1183" y="817"/>
                  </a:lnTo>
                  <a:lnTo>
                    <a:pt x="1183" y="817"/>
                  </a:lnTo>
                  <a:lnTo>
                    <a:pt x="1183" y="814"/>
                  </a:lnTo>
                  <a:lnTo>
                    <a:pt x="1183" y="814"/>
                  </a:lnTo>
                  <a:lnTo>
                    <a:pt x="1181" y="814"/>
                  </a:lnTo>
                  <a:lnTo>
                    <a:pt x="1181" y="814"/>
                  </a:lnTo>
                  <a:lnTo>
                    <a:pt x="1181" y="812"/>
                  </a:lnTo>
                  <a:lnTo>
                    <a:pt x="1181" y="812"/>
                  </a:lnTo>
                  <a:lnTo>
                    <a:pt x="1181" y="812"/>
                  </a:lnTo>
                  <a:lnTo>
                    <a:pt x="1181" y="812"/>
                  </a:lnTo>
                  <a:lnTo>
                    <a:pt x="1178" y="812"/>
                  </a:lnTo>
                  <a:lnTo>
                    <a:pt x="1178" y="812"/>
                  </a:lnTo>
                  <a:lnTo>
                    <a:pt x="1178" y="812"/>
                  </a:lnTo>
                  <a:lnTo>
                    <a:pt x="1178" y="812"/>
                  </a:lnTo>
                  <a:lnTo>
                    <a:pt x="1176" y="812"/>
                  </a:lnTo>
                  <a:lnTo>
                    <a:pt x="1176" y="812"/>
                  </a:lnTo>
                  <a:lnTo>
                    <a:pt x="1176" y="814"/>
                  </a:lnTo>
                  <a:lnTo>
                    <a:pt x="1176" y="814"/>
                  </a:lnTo>
                  <a:lnTo>
                    <a:pt x="1176" y="812"/>
                  </a:lnTo>
                  <a:lnTo>
                    <a:pt x="1176" y="814"/>
                  </a:lnTo>
                  <a:lnTo>
                    <a:pt x="1174" y="814"/>
                  </a:lnTo>
                  <a:lnTo>
                    <a:pt x="1174" y="814"/>
                  </a:lnTo>
                  <a:lnTo>
                    <a:pt x="1171" y="817"/>
                  </a:lnTo>
                  <a:lnTo>
                    <a:pt x="1171" y="819"/>
                  </a:lnTo>
                  <a:lnTo>
                    <a:pt x="1171" y="821"/>
                  </a:lnTo>
                  <a:lnTo>
                    <a:pt x="1174" y="824"/>
                  </a:lnTo>
                  <a:lnTo>
                    <a:pt x="1174" y="824"/>
                  </a:lnTo>
                  <a:lnTo>
                    <a:pt x="1178" y="824"/>
                  </a:lnTo>
                  <a:lnTo>
                    <a:pt x="1178" y="824"/>
                  </a:lnTo>
                  <a:lnTo>
                    <a:pt x="1181" y="826"/>
                  </a:lnTo>
                  <a:lnTo>
                    <a:pt x="1183" y="828"/>
                  </a:lnTo>
                  <a:lnTo>
                    <a:pt x="1183" y="828"/>
                  </a:lnTo>
                  <a:lnTo>
                    <a:pt x="1183" y="828"/>
                  </a:lnTo>
                  <a:lnTo>
                    <a:pt x="1183" y="828"/>
                  </a:lnTo>
                  <a:lnTo>
                    <a:pt x="1183" y="828"/>
                  </a:lnTo>
                  <a:lnTo>
                    <a:pt x="1183" y="828"/>
                  </a:lnTo>
                  <a:lnTo>
                    <a:pt x="1181" y="831"/>
                  </a:lnTo>
                  <a:lnTo>
                    <a:pt x="1181" y="828"/>
                  </a:lnTo>
                  <a:lnTo>
                    <a:pt x="1181" y="826"/>
                  </a:lnTo>
                  <a:lnTo>
                    <a:pt x="1176" y="826"/>
                  </a:lnTo>
                  <a:lnTo>
                    <a:pt x="1174" y="826"/>
                  </a:lnTo>
                  <a:lnTo>
                    <a:pt x="1174" y="826"/>
                  </a:lnTo>
                  <a:lnTo>
                    <a:pt x="1174" y="828"/>
                  </a:lnTo>
                  <a:lnTo>
                    <a:pt x="1178" y="831"/>
                  </a:lnTo>
                  <a:lnTo>
                    <a:pt x="1178" y="833"/>
                  </a:lnTo>
                  <a:lnTo>
                    <a:pt x="1178" y="833"/>
                  </a:lnTo>
                  <a:lnTo>
                    <a:pt x="1181" y="833"/>
                  </a:lnTo>
                  <a:lnTo>
                    <a:pt x="1181" y="833"/>
                  </a:lnTo>
                  <a:lnTo>
                    <a:pt x="1178" y="833"/>
                  </a:lnTo>
                  <a:lnTo>
                    <a:pt x="1178" y="833"/>
                  </a:lnTo>
                  <a:lnTo>
                    <a:pt x="1176" y="833"/>
                  </a:lnTo>
                  <a:lnTo>
                    <a:pt x="1176" y="831"/>
                  </a:lnTo>
                  <a:lnTo>
                    <a:pt x="1176" y="831"/>
                  </a:lnTo>
                  <a:lnTo>
                    <a:pt x="1174" y="831"/>
                  </a:lnTo>
                  <a:lnTo>
                    <a:pt x="1174" y="831"/>
                  </a:lnTo>
                  <a:lnTo>
                    <a:pt x="1174" y="833"/>
                  </a:lnTo>
                  <a:lnTo>
                    <a:pt x="1174" y="833"/>
                  </a:lnTo>
                  <a:lnTo>
                    <a:pt x="1176" y="835"/>
                  </a:lnTo>
                  <a:lnTo>
                    <a:pt x="1176" y="835"/>
                  </a:lnTo>
                  <a:lnTo>
                    <a:pt x="1176" y="835"/>
                  </a:lnTo>
                  <a:lnTo>
                    <a:pt x="1176" y="840"/>
                  </a:lnTo>
                  <a:lnTo>
                    <a:pt x="1176" y="843"/>
                  </a:lnTo>
                  <a:lnTo>
                    <a:pt x="1176" y="843"/>
                  </a:lnTo>
                  <a:lnTo>
                    <a:pt x="1176" y="843"/>
                  </a:lnTo>
                  <a:lnTo>
                    <a:pt x="1178" y="845"/>
                  </a:lnTo>
                  <a:lnTo>
                    <a:pt x="1178" y="845"/>
                  </a:lnTo>
                  <a:lnTo>
                    <a:pt x="1178" y="847"/>
                  </a:lnTo>
                  <a:lnTo>
                    <a:pt x="1178" y="847"/>
                  </a:lnTo>
                  <a:lnTo>
                    <a:pt x="1181" y="847"/>
                  </a:lnTo>
                  <a:lnTo>
                    <a:pt x="1181" y="850"/>
                  </a:lnTo>
                  <a:lnTo>
                    <a:pt x="1181" y="850"/>
                  </a:lnTo>
                  <a:lnTo>
                    <a:pt x="1178" y="847"/>
                  </a:lnTo>
                  <a:lnTo>
                    <a:pt x="1176" y="847"/>
                  </a:lnTo>
                  <a:lnTo>
                    <a:pt x="1176" y="843"/>
                  </a:lnTo>
                  <a:lnTo>
                    <a:pt x="1174" y="843"/>
                  </a:lnTo>
                  <a:lnTo>
                    <a:pt x="1174" y="843"/>
                  </a:lnTo>
                  <a:lnTo>
                    <a:pt x="1174" y="840"/>
                  </a:lnTo>
                  <a:lnTo>
                    <a:pt x="1174" y="840"/>
                  </a:lnTo>
                  <a:lnTo>
                    <a:pt x="1171" y="835"/>
                  </a:lnTo>
                  <a:lnTo>
                    <a:pt x="1171" y="833"/>
                  </a:lnTo>
                  <a:lnTo>
                    <a:pt x="1171" y="833"/>
                  </a:lnTo>
                  <a:lnTo>
                    <a:pt x="1167" y="833"/>
                  </a:lnTo>
                  <a:lnTo>
                    <a:pt x="1167" y="833"/>
                  </a:lnTo>
                  <a:lnTo>
                    <a:pt x="1169" y="833"/>
                  </a:lnTo>
                  <a:lnTo>
                    <a:pt x="1171" y="831"/>
                  </a:lnTo>
                  <a:lnTo>
                    <a:pt x="1169" y="828"/>
                  </a:lnTo>
                  <a:lnTo>
                    <a:pt x="1169" y="826"/>
                  </a:lnTo>
                  <a:lnTo>
                    <a:pt x="1169" y="826"/>
                  </a:lnTo>
                  <a:lnTo>
                    <a:pt x="1164" y="826"/>
                  </a:lnTo>
                  <a:lnTo>
                    <a:pt x="1164" y="826"/>
                  </a:lnTo>
                  <a:lnTo>
                    <a:pt x="1164" y="826"/>
                  </a:lnTo>
                  <a:lnTo>
                    <a:pt x="1162" y="826"/>
                  </a:lnTo>
                  <a:lnTo>
                    <a:pt x="1162" y="826"/>
                  </a:lnTo>
                  <a:lnTo>
                    <a:pt x="1162" y="826"/>
                  </a:lnTo>
                  <a:lnTo>
                    <a:pt x="1162" y="826"/>
                  </a:lnTo>
                  <a:lnTo>
                    <a:pt x="1159" y="826"/>
                  </a:lnTo>
                  <a:lnTo>
                    <a:pt x="1159" y="826"/>
                  </a:lnTo>
                  <a:lnTo>
                    <a:pt x="1159" y="826"/>
                  </a:lnTo>
                  <a:lnTo>
                    <a:pt x="1157" y="826"/>
                  </a:lnTo>
                  <a:lnTo>
                    <a:pt x="1157" y="826"/>
                  </a:lnTo>
                  <a:lnTo>
                    <a:pt x="1157" y="828"/>
                  </a:lnTo>
                  <a:lnTo>
                    <a:pt x="1157" y="828"/>
                  </a:lnTo>
                  <a:lnTo>
                    <a:pt x="1157" y="828"/>
                  </a:lnTo>
                  <a:lnTo>
                    <a:pt x="1155" y="831"/>
                  </a:lnTo>
                  <a:lnTo>
                    <a:pt x="1157" y="831"/>
                  </a:lnTo>
                  <a:lnTo>
                    <a:pt x="1157" y="831"/>
                  </a:lnTo>
                  <a:lnTo>
                    <a:pt x="1155" y="831"/>
                  </a:lnTo>
                  <a:lnTo>
                    <a:pt x="1152" y="831"/>
                  </a:lnTo>
                  <a:lnTo>
                    <a:pt x="1152" y="831"/>
                  </a:lnTo>
                  <a:lnTo>
                    <a:pt x="1152" y="833"/>
                  </a:lnTo>
                  <a:lnTo>
                    <a:pt x="1152" y="835"/>
                  </a:lnTo>
                  <a:lnTo>
                    <a:pt x="1152" y="833"/>
                  </a:lnTo>
                  <a:lnTo>
                    <a:pt x="1152" y="833"/>
                  </a:lnTo>
                  <a:lnTo>
                    <a:pt x="1152" y="833"/>
                  </a:lnTo>
                  <a:lnTo>
                    <a:pt x="1150" y="833"/>
                  </a:lnTo>
                  <a:lnTo>
                    <a:pt x="1150" y="833"/>
                  </a:lnTo>
                  <a:lnTo>
                    <a:pt x="1150" y="835"/>
                  </a:lnTo>
                  <a:lnTo>
                    <a:pt x="1148" y="835"/>
                  </a:lnTo>
                  <a:lnTo>
                    <a:pt x="1148" y="838"/>
                  </a:lnTo>
                  <a:lnTo>
                    <a:pt x="1150" y="838"/>
                  </a:lnTo>
                  <a:lnTo>
                    <a:pt x="1148" y="838"/>
                  </a:lnTo>
                  <a:lnTo>
                    <a:pt x="1148" y="838"/>
                  </a:lnTo>
                  <a:lnTo>
                    <a:pt x="1145" y="840"/>
                  </a:lnTo>
                  <a:lnTo>
                    <a:pt x="1148" y="840"/>
                  </a:lnTo>
                  <a:lnTo>
                    <a:pt x="1148" y="843"/>
                  </a:lnTo>
                  <a:lnTo>
                    <a:pt x="1148" y="843"/>
                  </a:lnTo>
                  <a:lnTo>
                    <a:pt x="1145" y="843"/>
                  </a:lnTo>
                  <a:lnTo>
                    <a:pt x="1145" y="845"/>
                  </a:lnTo>
                  <a:lnTo>
                    <a:pt x="1145" y="845"/>
                  </a:lnTo>
                  <a:lnTo>
                    <a:pt x="1145" y="845"/>
                  </a:lnTo>
                  <a:lnTo>
                    <a:pt x="1148" y="845"/>
                  </a:lnTo>
                  <a:lnTo>
                    <a:pt x="1148" y="845"/>
                  </a:lnTo>
                  <a:lnTo>
                    <a:pt x="1145" y="845"/>
                  </a:lnTo>
                  <a:lnTo>
                    <a:pt x="1145" y="845"/>
                  </a:lnTo>
                  <a:lnTo>
                    <a:pt x="1145" y="845"/>
                  </a:lnTo>
                  <a:lnTo>
                    <a:pt x="1143" y="845"/>
                  </a:lnTo>
                  <a:lnTo>
                    <a:pt x="1143" y="845"/>
                  </a:lnTo>
                  <a:lnTo>
                    <a:pt x="1145" y="845"/>
                  </a:lnTo>
                  <a:lnTo>
                    <a:pt x="1145" y="847"/>
                  </a:lnTo>
                  <a:lnTo>
                    <a:pt x="1145" y="847"/>
                  </a:lnTo>
                  <a:lnTo>
                    <a:pt x="1145" y="847"/>
                  </a:lnTo>
                  <a:lnTo>
                    <a:pt x="1145" y="847"/>
                  </a:lnTo>
                  <a:lnTo>
                    <a:pt x="1143" y="847"/>
                  </a:lnTo>
                  <a:lnTo>
                    <a:pt x="1145" y="850"/>
                  </a:lnTo>
                  <a:lnTo>
                    <a:pt x="1145" y="850"/>
                  </a:lnTo>
                  <a:lnTo>
                    <a:pt x="1145" y="850"/>
                  </a:lnTo>
                  <a:lnTo>
                    <a:pt x="1148" y="847"/>
                  </a:lnTo>
                  <a:lnTo>
                    <a:pt x="1148" y="850"/>
                  </a:lnTo>
                  <a:lnTo>
                    <a:pt x="1148" y="850"/>
                  </a:lnTo>
                  <a:lnTo>
                    <a:pt x="1148" y="850"/>
                  </a:lnTo>
                  <a:lnTo>
                    <a:pt x="1148" y="850"/>
                  </a:lnTo>
                  <a:lnTo>
                    <a:pt x="1150" y="850"/>
                  </a:lnTo>
                  <a:lnTo>
                    <a:pt x="1150" y="850"/>
                  </a:lnTo>
                  <a:lnTo>
                    <a:pt x="1150" y="850"/>
                  </a:lnTo>
                  <a:lnTo>
                    <a:pt x="1150" y="850"/>
                  </a:lnTo>
                  <a:lnTo>
                    <a:pt x="1150" y="852"/>
                  </a:lnTo>
                  <a:lnTo>
                    <a:pt x="1152" y="854"/>
                  </a:lnTo>
                  <a:lnTo>
                    <a:pt x="1152" y="854"/>
                  </a:lnTo>
                  <a:lnTo>
                    <a:pt x="1152" y="857"/>
                  </a:lnTo>
                  <a:lnTo>
                    <a:pt x="1152" y="859"/>
                  </a:lnTo>
                  <a:lnTo>
                    <a:pt x="1152" y="861"/>
                  </a:lnTo>
                  <a:lnTo>
                    <a:pt x="1152" y="861"/>
                  </a:lnTo>
                  <a:lnTo>
                    <a:pt x="1152" y="864"/>
                  </a:lnTo>
                  <a:lnTo>
                    <a:pt x="1152" y="866"/>
                  </a:lnTo>
                  <a:lnTo>
                    <a:pt x="1152" y="866"/>
                  </a:lnTo>
                  <a:lnTo>
                    <a:pt x="1152" y="866"/>
                  </a:lnTo>
                  <a:lnTo>
                    <a:pt x="1152" y="866"/>
                  </a:lnTo>
                  <a:lnTo>
                    <a:pt x="1155" y="866"/>
                  </a:lnTo>
                  <a:lnTo>
                    <a:pt x="1155" y="866"/>
                  </a:lnTo>
                  <a:lnTo>
                    <a:pt x="1155" y="866"/>
                  </a:lnTo>
                  <a:lnTo>
                    <a:pt x="1157" y="866"/>
                  </a:lnTo>
                  <a:lnTo>
                    <a:pt x="1157" y="869"/>
                  </a:lnTo>
                  <a:lnTo>
                    <a:pt x="1159" y="871"/>
                  </a:lnTo>
                  <a:lnTo>
                    <a:pt x="1159" y="871"/>
                  </a:lnTo>
                  <a:lnTo>
                    <a:pt x="1159" y="871"/>
                  </a:lnTo>
                  <a:lnTo>
                    <a:pt x="1159" y="873"/>
                  </a:lnTo>
                  <a:lnTo>
                    <a:pt x="1159" y="873"/>
                  </a:lnTo>
                  <a:lnTo>
                    <a:pt x="1159" y="873"/>
                  </a:lnTo>
                  <a:lnTo>
                    <a:pt x="1159" y="873"/>
                  </a:lnTo>
                  <a:lnTo>
                    <a:pt x="1162" y="873"/>
                  </a:lnTo>
                  <a:lnTo>
                    <a:pt x="1162" y="873"/>
                  </a:lnTo>
                  <a:lnTo>
                    <a:pt x="1162" y="873"/>
                  </a:lnTo>
                  <a:lnTo>
                    <a:pt x="1162" y="873"/>
                  </a:lnTo>
                  <a:lnTo>
                    <a:pt x="1159" y="873"/>
                  </a:lnTo>
                  <a:lnTo>
                    <a:pt x="1159" y="873"/>
                  </a:lnTo>
                  <a:lnTo>
                    <a:pt x="1159" y="873"/>
                  </a:lnTo>
                  <a:lnTo>
                    <a:pt x="1159" y="871"/>
                  </a:lnTo>
                  <a:lnTo>
                    <a:pt x="1159" y="871"/>
                  </a:lnTo>
                  <a:lnTo>
                    <a:pt x="1159" y="871"/>
                  </a:lnTo>
                  <a:lnTo>
                    <a:pt x="1159" y="871"/>
                  </a:lnTo>
                  <a:lnTo>
                    <a:pt x="1159" y="873"/>
                  </a:lnTo>
                  <a:lnTo>
                    <a:pt x="1162" y="871"/>
                  </a:lnTo>
                  <a:lnTo>
                    <a:pt x="1162" y="871"/>
                  </a:lnTo>
                  <a:lnTo>
                    <a:pt x="1162" y="871"/>
                  </a:lnTo>
                  <a:lnTo>
                    <a:pt x="1162" y="871"/>
                  </a:lnTo>
                  <a:lnTo>
                    <a:pt x="1162" y="871"/>
                  </a:lnTo>
                  <a:lnTo>
                    <a:pt x="1162" y="871"/>
                  </a:lnTo>
                  <a:lnTo>
                    <a:pt x="1162" y="871"/>
                  </a:lnTo>
                  <a:lnTo>
                    <a:pt x="1162" y="869"/>
                  </a:lnTo>
                  <a:lnTo>
                    <a:pt x="1162" y="869"/>
                  </a:lnTo>
                  <a:lnTo>
                    <a:pt x="1164" y="869"/>
                  </a:lnTo>
                  <a:lnTo>
                    <a:pt x="1164" y="869"/>
                  </a:lnTo>
                  <a:lnTo>
                    <a:pt x="1164" y="869"/>
                  </a:lnTo>
                  <a:lnTo>
                    <a:pt x="1164" y="866"/>
                  </a:lnTo>
                  <a:lnTo>
                    <a:pt x="1164" y="866"/>
                  </a:lnTo>
                  <a:lnTo>
                    <a:pt x="1164" y="866"/>
                  </a:lnTo>
                  <a:lnTo>
                    <a:pt x="1164" y="864"/>
                  </a:lnTo>
                  <a:lnTo>
                    <a:pt x="1164" y="864"/>
                  </a:lnTo>
                  <a:lnTo>
                    <a:pt x="1167" y="861"/>
                  </a:lnTo>
                  <a:lnTo>
                    <a:pt x="1167" y="859"/>
                  </a:lnTo>
                  <a:lnTo>
                    <a:pt x="1167" y="859"/>
                  </a:lnTo>
                  <a:lnTo>
                    <a:pt x="1167" y="859"/>
                  </a:lnTo>
                  <a:lnTo>
                    <a:pt x="1162" y="859"/>
                  </a:lnTo>
                  <a:lnTo>
                    <a:pt x="1159" y="859"/>
                  </a:lnTo>
                  <a:lnTo>
                    <a:pt x="1159" y="859"/>
                  </a:lnTo>
                  <a:lnTo>
                    <a:pt x="1159" y="861"/>
                  </a:lnTo>
                  <a:lnTo>
                    <a:pt x="1157" y="861"/>
                  </a:lnTo>
                  <a:lnTo>
                    <a:pt x="1157" y="861"/>
                  </a:lnTo>
                  <a:lnTo>
                    <a:pt x="1157" y="861"/>
                  </a:lnTo>
                  <a:lnTo>
                    <a:pt x="1155" y="861"/>
                  </a:lnTo>
                  <a:lnTo>
                    <a:pt x="1155" y="861"/>
                  </a:lnTo>
                  <a:lnTo>
                    <a:pt x="1155" y="859"/>
                  </a:lnTo>
                  <a:lnTo>
                    <a:pt x="1152" y="859"/>
                  </a:lnTo>
                  <a:lnTo>
                    <a:pt x="1155" y="859"/>
                  </a:lnTo>
                  <a:lnTo>
                    <a:pt x="1157" y="859"/>
                  </a:lnTo>
                  <a:lnTo>
                    <a:pt x="1157" y="857"/>
                  </a:lnTo>
                  <a:lnTo>
                    <a:pt x="1157" y="857"/>
                  </a:lnTo>
                  <a:lnTo>
                    <a:pt x="1157" y="857"/>
                  </a:lnTo>
                  <a:lnTo>
                    <a:pt x="1159" y="857"/>
                  </a:lnTo>
                  <a:lnTo>
                    <a:pt x="1162" y="857"/>
                  </a:lnTo>
                  <a:lnTo>
                    <a:pt x="1164" y="857"/>
                  </a:lnTo>
                  <a:lnTo>
                    <a:pt x="1167" y="857"/>
                  </a:lnTo>
                  <a:lnTo>
                    <a:pt x="1167" y="857"/>
                  </a:lnTo>
                  <a:lnTo>
                    <a:pt x="1167" y="857"/>
                  </a:lnTo>
                  <a:lnTo>
                    <a:pt x="1167" y="859"/>
                  </a:lnTo>
                  <a:lnTo>
                    <a:pt x="1171" y="859"/>
                  </a:lnTo>
                  <a:lnTo>
                    <a:pt x="1167" y="861"/>
                  </a:lnTo>
                  <a:lnTo>
                    <a:pt x="1167" y="864"/>
                  </a:lnTo>
                  <a:lnTo>
                    <a:pt x="1167" y="864"/>
                  </a:lnTo>
                  <a:lnTo>
                    <a:pt x="1167" y="864"/>
                  </a:lnTo>
                  <a:lnTo>
                    <a:pt x="1164" y="866"/>
                  </a:lnTo>
                  <a:lnTo>
                    <a:pt x="1164" y="866"/>
                  </a:lnTo>
                  <a:lnTo>
                    <a:pt x="1164" y="866"/>
                  </a:lnTo>
                  <a:lnTo>
                    <a:pt x="1167" y="866"/>
                  </a:lnTo>
                  <a:lnTo>
                    <a:pt x="1167" y="869"/>
                  </a:lnTo>
                  <a:lnTo>
                    <a:pt x="1167" y="866"/>
                  </a:lnTo>
                  <a:lnTo>
                    <a:pt x="1169" y="866"/>
                  </a:lnTo>
                  <a:lnTo>
                    <a:pt x="1169" y="864"/>
                  </a:lnTo>
                  <a:lnTo>
                    <a:pt x="1171" y="861"/>
                  </a:lnTo>
                  <a:lnTo>
                    <a:pt x="1174" y="859"/>
                  </a:lnTo>
                  <a:lnTo>
                    <a:pt x="1176" y="859"/>
                  </a:lnTo>
                  <a:lnTo>
                    <a:pt x="1176" y="857"/>
                  </a:lnTo>
                  <a:lnTo>
                    <a:pt x="1176" y="857"/>
                  </a:lnTo>
                  <a:lnTo>
                    <a:pt x="1176" y="857"/>
                  </a:lnTo>
                  <a:lnTo>
                    <a:pt x="1176" y="857"/>
                  </a:lnTo>
                  <a:lnTo>
                    <a:pt x="1178" y="857"/>
                  </a:lnTo>
                  <a:lnTo>
                    <a:pt x="1178" y="859"/>
                  </a:lnTo>
                  <a:lnTo>
                    <a:pt x="1178" y="859"/>
                  </a:lnTo>
                  <a:lnTo>
                    <a:pt x="1176" y="859"/>
                  </a:lnTo>
                  <a:lnTo>
                    <a:pt x="1176" y="859"/>
                  </a:lnTo>
                  <a:lnTo>
                    <a:pt x="1176" y="859"/>
                  </a:lnTo>
                  <a:lnTo>
                    <a:pt x="1176" y="859"/>
                  </a:lnTo>
                  <a:lnTo>
                    <a:pt x="1176" y="859"/>
                  </a:lnTo>
                  <a:lnTo>
                    <a:pt x="1176" y="859"/>
                  </a:lnTo>
                  <a:lnTo>
                    <a:pt x="1174" y="861"/>
                  </a:lnTo>
                  <a:lnTo>
                    <a:pt x="1174" y="861"/>
                  </a:lnTo>
                  <a:lnTo>
                    <a:pt x="1174" y="861"/>
                  </a:lnTo>
                  <a:lnTo>
                    <a:pt x="1171" y="864"/>
                  </a:lnTo>
                  <a:lnTo>
                    <a:pt x="1171" y="866"/>
                  </a:lnTo>
                  <a:lnTo>
                    <a:pt x="1171" y="866"/>
                  </a:lnTo>
                  <a:lnTo>
                    <a:pt x="1171" y="866"/>
                  </a:lnTo>
                  <a:lnTo>
                    <a:pt x="1171" y="869"/>
                  </a:lnTo>
                  <a:lnTo>
                    <a:pt x="1171" y="869"/>
                  </a:lnTo>
                  <a:lnTo>
                    <a:pt x="1174" y="869"/>
                  </a:lnTo>
                  <a:lnTo>
                    <a:pt x="1174" y="866"/>
                  </a:lnTo>
                  <a:lnTo>
                    <a:pt x="1174" y="866"/>
                  </a:lnTo>
                  <a:lnTo>
                    <a:pt x="1174" y="864"/>
                  </a:lnTo>
                  <a:lnTo>
                    <a:pt x="1174" y="864"/>
                  </a:lnTo>
                  <a:lnTo>
                    <a:pt x="1176" y="864"/>
                  </a:lnTo>
                  <a:lnTo>
                    <a:pt x="1176" y="866"/>
                  </a:lnTo>
                  <a:lnTo>
                    <a:pt x="1174" y="866"/>
                  </a:lnTo>
                  <a:lnTo>
                    <a:pt x="1174" y="869"/>
                  </a:lnTo>
                  <a:lnTo>
                    <a:pt x="1176" y="866"/>
                  </a:lnTo>
                  <a:lnTo>
                    <a:pt x="1176" y="866"/>
                  </a:lnTo>
                  <a:lnTo>
                    <a:pt x="1176" y="866"/>
                  </a:lnTo>
                  <a:lnTo>
                    <a:pt x="1176" y="869"/>
                  </a:lnTo>
                  <a:lnTo>
                    <a:pt x="1174" y="871"/>
                  </a:lnTo>
                  <a:lnTo>
                    <a:pt x="1171" y="871"/>
                  </a:lnTo>
                  <a:lnTo>
                    <a:pt x="1171" y="871"/>
                  </a:lnTo>
                  <a:lnTo>
                    <a:pt x="1171" y="871"/>
                  </a:lnTo>
                  <a:lnTo>
                    <a:pt x="1171" y="873"/>
                  </a:lnTo>
                  <a:lnTo>
                    <a:pt x="1169" y="873"/>
                  </a:lnTo>
                  <a:lnTo>
                    <a:pt x="1167" y="876"/>
                  </a:lnTo>
                  <a:lnTo>
                    <a:pt x="1164" y="878"/>
                  </a:lnTo>
                  <a:lnTo>
                    <a:pt x="1164" y="880"/>
                  </a:lnTo>
                  <a:lnTo>
                    <a:pt x="1164" y="880"/>
                  </a:lnTo>
                  <a:lnTo>
                    <a:pt x="1164" y="880"/>
                  </a:lnTo>
                  <a:lnTo>
                    <a:pt x="1164" y="880"/>
                  </a:lnTo>
                  <a:lnTo>
                    <a:pt x="1164" y="880"/>
                  </a:lnTo>
                  <a:lnTo>
                    <a:pt x="1167" y="880"/>
                  </a:lnTo>
                  <a:lnTo>
                    <a:pt x="1167" y="880"/>
                  </a:lnTo>
                  <a:lnTo>
                    <a:pt x="1167" y="880"/>
                  </a:lnTo>
                  <a:lnTo>
                    <a:pt x="1169" y="880"/>
                  </a:lnTo>
                  <a:lnTo>
                    <a:pt x="1169" y="880"/>
                  </a:lnTo>
                  <a:lnTo>
                    <a:pt x="1169" y="880"/>
                  </a:lnTo>
                  <a:lnTo>
                    <a:pt x="1169" y="880"/>
                  </a:lnTo>
                  <a:lnTo>
                    <a:pt x="1171" y="880"/>
                  </a:lnTo>
                  <a:lnTo>
                    <a:pt x="1171" y="880"/>
                  </a:lnTo>
                  <a:lnTo>
                    <a:pt x="1174" y="878"/>
                  </a:lnTo>
                  <a:lnTo>
                    <a:pt x="1174" y="878"/>
                  </a:lnTo>
                  <a:lnTo>
                    <a:pt x="1174" y="876"/>
                  </a:lnTo>
                  <a:lnTo>
                    <a:pt x="1174" y="876"/>
                  </a:lnTo>
                  <a:lnTo>
                    <a:pt x="1176" y="876"/>
                  </a:lnTo>
                  <a:lnTo>
                    <a:pt x="1176" y="876"/>
                  </a:lnTo>
                  <a:lnTo>
                    <a:pt x="1176" y="876"/>
                  </a:lnTo>
                  <a:lnTo>
                    <a:pt x="1176" y="876"/>
                  </a:lnTo>
                  <a:lnTo>
                    <a:pt x="1176" y="876"/>
                  </a:lnTo>
                  <a:lnTo>
                    <a:pt x="1176" y="876"/>
                  </a:lnTo>
                  <a:lnTo>
                    <a:pt x="1176" y="876"/>
                  </a:lnTo>
                  <a:lnTo>
                    <a:pt x="1178" y="876"/>
                  </a:lnTo>
                  <a:lnTo>
                    <a:pt x="1178" y="873"/>
                  </a:lnTo>
                  <a:lnTo>
                    <a:pt x="1178" y="873"/>
                  </a:lnTo>
                  <a:lnTo>
                    <a:pt x="1181" y="873"/>
                  </a:lnTo>
                  <a:lnTo>
                    <a:pt x="1181" y="873"/>
                  </a:lnTo>
                  <a:lnTo>
                    <a:pt x="1178" y="873"/>
                  </a:lnTo>
                  <a:lnTo>
                    <a:pt x="1178" y="873"/>
                  </a:lnTo>
                  <a:lnTo>
                    <a:pt x="1176" y="873"/>
                  </a:lnTo>
                  <a:lnTo>
                    <a:pt x="1178" y="871"/>
                  </a:lnTo>
                  <a:lnTo>
                    <a:pt x="1178" y="873"/>
                  </a:lnTo>
                  <a:lnTo>
                    <a:pt x="1178" y="871"/>
                  </a:lnTo>
                  <a:lnTo>
                    <a:pt x="1181" y="866"/>
                  </a:lnTo>
                  <a:lnTo>
                    <a:pt x="1181" y="869"/>
                  </a:lnTo>
                  <a:lnTo>
                    <a:pt x="1181" y="869"/>
                  </a:lnTo>
                  <a:lnTo>
                    <a:pt x="1181" y="869"/>
                  </a:lnTo>
                  <a:lnTo>
                    <a:pt x="1181" y="869"/>
                  </a:lnTo>
                  <a:lnTo>
                    <a:pt x="1181" y="869"/>
                  </a:lnTo>
                  <a:lnTo>
                    <a:pt x="1183" y="869"/>
                  </a:lnTo>
                  <a:lnTo>
                    <a:pt x="1183" y="869"/>
                  </a:lnTo>
                  <a:lnTo>
                    <a:pt x="1183" y="869"/>
                  </a:lnTo>
                  <a:lnTo>
                    <a:pt x="1183" y="869"/>
                  </a:lnTo>
                  <a:lnTo>
                    <a:pt x="1183" y="869"/>
                  </a:lnTo>
                  <a:lnTo>
                    <a:pt x="1183" y="869"/>
                  </a:lnTo>
                  <a:lnTo>
                    <a:pt x="1183" y="869"/>
                  </a:lnTo>
                  <a:lnTo>
                    <a:pt x="1183" y="869"/>
                  </a:lnTo>
                  <a:lnTo>
                    <a:pt x="1183" y="866"/>
                  </a:lnTo>
                  <a:lnTo>
                    <a:pt x="1183" y="866"/>
                  </a:lnTo>
                  <a:lnTo>
                    <a:pt x="1183" y="866"/>
                  </a:lnTo>
                  <a:lnTo>
                    <a:pt x="1181" y="866"/>
                  </a:lnTo>
                  <a:lnTo>
                    <a:pt x="1181" y="864"/>
                  </a:lnTo>
                  <a:lnTo>
                    <a:pt x="1181" y="864"/>
                  </a:lnTo>
                  <a:lnTo>
                    <a:pt x="1181" y="864"/>
                  </a:lnTo>
                  <a:lnTo>
                    <a:pt x="1183" y="864"/>
                  </a:lnTo>
                  <a:lnTo>
                    <a:pt x="1183" y="864"/>
                  </a:lnTo>
                  <a:lnTo>
                    <a:pt x="1183" y="864"/>
                  </a:lnTo>
                  <a:lnTo>
                    <a:pt x="1183" y="864"/>
                  </a:lnTo>
                  <a:lnTo>
                    <a:pt x="1183" y="861"/>
                  </a:lnTo>
                  <a:lnTo>
                    <a:pt x="1178" y="864"/>
                  </a:lnTo>
                  <a:lnTo>
                    <a:pt x="1178" y="861"/>
                  </a:lnTo>
                  <a:lnTo>
                    <a:pt x="1178" y="861"/>
                  </a:lnTo>
                  <a:lnTo>
                    <a:pt x="1183" y="861"/>
                  </a:lnTo>
                  <a:lnTo>
                    <a:pt x="1185" y="861"/>
                  </a:lnTo>
                  <a:lnTo>
                    <a:pt x="1185" y="861"/>
                  </a:lnTo>
                  <a:lnTo>
                    <a:pt x="1185" y="859"/>
                  </a:lnTo>
                  <a:lnTo>
                    <a:pt x="1185" y="859"/>
                  </a:lnTo>
                  <a:lnTo>
                    <a:pt x="1185" y="859"/>
                  </a:lnTo>
                  <a:lnTo>
                    <a:pt x="1185" y="859"/>
                  </a:lnTo>
                  <a:lnTo>
                    <a:pt x="1185" y="857"/>
                  </a:lnTo>
                  <a:lnTo>
                    <a:pt x="1185" y="854"/>
                  </a:lnTo>
                  <a:lnTo>
                    <a:pt x="1185" y="854"/>
                  </a:lnTo>
                  <a:lnTo>
                    <a:pt x="1185" y="857"/>
                  </a:lnTo>
                  <a:lnTo>
                    <a:pt x="1185" y="854"/>
                  </a:lnTo>
                  <a:lnTo>
                    <a:pt x="1185" y="854"/>
                  </a:lnTo>
                  <a:lnTo>
                    <a:pt x="1185" y="854"/>
                  </a:lnTo>
                  <a:lnTo>
                    <a:pt x="1185" y="854"/>
                  </a:lnTo>
                  <a:lnTo>
                    <a:pt x="1185" y="854"/>
                  </a:lnTo>
                  <a:lnTo>
                    <a:pt x="1185" y="857"/>
                  </a:lnTo>
                  <a:lnTo>
                    <a:pt x="1185" y="857"/>
                  </a:lnTo>
                  <a:lnTo>
                    <a:pt x="1188" y="859"/>
                  </a:lnTo>
                  <a:lnTo>
                    <a:pt x="1188" y="859"/>
                  </a:lnTo>
                  <a:lnTo>
                    <a:pt x="1188" y="859"/>
                  </a:lnTo>
                  <a:lnTo>
                    <a:pt x="1188" y="857"/>
                  </a:lnTo>
                  <a:lnTo>
                    <a:pt x="1188" y="857"/>
                  </a:lnTo>
                  <a:lnTo>
                    <a:pt x="1190" y="854"/>
                  </a:lnTo>
                  <a:lnTo>
                    <a:pt x="1190" y="854"/>
                  </a:lnTo>
                  <a:lnTo>
                    <a:pt x="1190" y="854"/>
                  </a:lnTo>
                  <a:lnTo>
                    <a:pt x="1190" y="852"/>
                  </a:lnTo>
                  <a:lnTo>
                    <a:pt x="1190" y="854"/>
                  </a:lnTo>
                  <a:lnTo>
                    <a:pt x="1190" y="854"/>
                  </a:lnTo>
                  <a:lnTo>
                    <a:pt x="1190" y="854"/>
                  </a:lnTo>
                  <a:lnTo>
                    <a:pt x="1193" y="854"/>
                  </a:lnTo>
                  <a:lnTo>
                    <a:pt x="1193" y="852"/>
                  </a:lnTo>
                  <a:lnTo>
                    <a:pt x="1193" y="852"/>
                  </a:lnTo>
                  <a:lnTo>
                    <a:pt x="1193" y="852"/>
                  </a:lnTo>
                  <a:lnTo>
                    <a:pt x="1193" y="852"/>
                  </a:lnTo>
                  <a:lnTo>
                    <a:pt x="1195" y="852"/>
                  </a:lnTo>
                  <a:lnTo>
                    <a:pt x="1195" y="852"/>
                  </a:lnTo>
                  <a:lnTo>
                    <a:pt x="1195" y="852"/>
                  </a:lnTo>
                  <a:lnTo>
                    <a:pt x="1195" y="852"/>
                  </a:lnTo>
                  <a:lnTo>
                    <a:pt x="1195" y="852"/>
                  </a:lnTo>
                  <a:lnTo>
                    <a:pt x="1195" y="852"/>
                  </a:lnTo>
                  <a:lnTo>
                    <a:pt x="1200" y="852"/>
                  </a:lnTo>
                  <a:lnTo>
                    <a:pt x="1200" y="852"/>
                  </a:lnTo>
                  <a:lnTo>
                    <a:pt x="1204" y="850"/>
                  </a:lnTo>
                  <a:lnTo>
                    <a:pt x="1202" y="850"/>
                  </a:lnTo>
                  <a:lnTo>
                    <a:pt x="1202" y="847"/>
                  </a:lnTo>
                  <a:lnTo>
                    <a:pt x="1202" y="847"/>
                  </a:lnTo>
                  <a:lnTo>
                    <a:pt x="1200" y="847"/>
                  </a:lnTo>
                  <a:lnTo>
                    <a:pt x="1200" y="847"/>
                  </a:lnTo>
                  <a:lnTo>
                    <a:pt x="1197" y="847"/>
                  </a:lnTo>
                  <a:lnTo>
                    <a:pt x="1195" y="847"/>
                  </a:lnTo>
                  <a:lnTo>
                    <a:pt x="1197" y="847"/>
                  </a:lnTo>
                  <a:lnTo>
                    <a:pt x="1197" y="845"/>
                  </a:lnTo>
                  <a:lnTo>
                    <a:pt x="1197" y="845"/>
                  </a:lnTo>
                  <a:lnTo>
                    <a:pt x="1197" y="845"/>
                  </a:lnTo>
                  <a:lnTo>
                    <a:pt x="1197" y="845"/>
                  </a:lnTo>
                  <a:lnTo>
                    <a:pt x="1197" y="845"/>
                  </a:lnTo>
                  <a:lnTo>
                    <a:pt x="1197" y="845"/>
                  </a:lnTo>
                  <a:lnTo>
                    <a:pt x="1197" y="847"/>
                  </a:lnTo>
                  <a:lnTo>
                    <a:pt x="1197" y="847"/>
                  </a:lnTo>
                  <a:lnTo>
                    <a:pt x="1200" y="847"/>
                  </a:lnTo>
                  <a:lnTo>
                    <a:pt x="1200" y="845"/>
                  </a:lnTo>
                  <a:lnTo>
                    <a:pt x="1202" y="845"/>
                  </a:lnTo>
                  <a:lnTo>
                    <a:pt x="1202" y="845"/>
                  </a:lnTo>
                  <a:lnTo>
                    <a:pt x="1202" y="845"/>
                  </a:lnTo>
                  <a:lnTo>
                    <a:pt x="1204" y="845"/>
                  </a:lnTo>
                  <a:lnTo>
                    <a:pt x="1204" y="845"/>
                  </a:lnTo>
                  <a:lnTo>
                    <a:pt x="1207" y="845"/>
                  </a:lnTo>
                  <a:lnTo>
                    <a:pt x="1207" y="845"/>
                  </a:lnTo>
                  <a:lnTo>
                    <a:pt x="1207" y="845"/>
                  </a:lnTo>
                  <a:lnTo>
                    <a:pt x="1204" y="847"/>
                  </a:lnTo>
                  <a:lnTo>
                    <a:pt x="1204" y="847"/>
                  </a:lnTo>
                  <a:lnTo>
                    <a:pt x="1207" y="847"/>
                  </a:lnTo>
                  <a:lnTo>
                    <a:pt x="1207" y="847"/>
                  </a:lnTo>
                  <a:lnTo>
                    <a:pt x="1207" y="850"/>
                  </a:lnTo>
                  <a:lnTo>
                    <a:pt x="1207" y="850"/>
                  </a:lnTo>
                  <a:lnTo>
                    <a:pt x="1209" y="850"/>
                  </a:lnTo>
                  <a:lnTo>
                    <a:pt x="1209" y="847"/>
                  </a:lnTo>
                  <a:lnTo>
                    <a:pt x="1211" y="847"/>
                  </a:lnTo>
                  <a:lnTo>
                    <a:pt x="1211" y="847"/>
                  </a:lnTo>
                  <a:lnTo>
                    <a:pt x="1211" y="850"/>
                  </a:lnTo>
                  <a:lnTo>
                    <a:pt x="1211" y="847"/>
                  </a:lnTo>
                  <a:lnTo>
                    <a:pt x="1214" y="847"/>
                  </a:lnTo>
                  <a:lnTo>
                    <a:pt x="1214" y="845"/>
                  </a:lnTo>
                  <a:lnTo>
                    <a:pt x="1214" y="845"/>
                  </a:lnTo>
                  <a:lnTo>
                    <a:pt x="1214" y="845"/>
                  </a:lnTo>
                  <a:lnTo>
                    <a:pt x="1214" y="843"/>
                  </a:lnTo>
                  <a:lnTo>
                    <a:pt x="1216" y="843"/>
                  </a:lnTo>
                  <a:lnTo>
                    <a:pt x="1214" y="843"/>
                  </a:lnTo>
                  <a:lnTo>
                    <a:pt x="1214" y="843"/>
                  </a:lnTo>
                  <a:lnTo>
                    <a:pt x="1214" y="843"/>
                  </a:lnTo>
                  <a:lnTo>
                    <a:pt x="1214" y="843"/>
                  </a:lnTo>
                  <a:lnTo>
                    <a:pt x="1214" y="840"/>
                  </a:lnTo>
                  <a:lnTo>
                    <a:pt x="1211" y="840"/>
                  </a:lnTo>
                  <a:lnTo>
                    <a:pt x="1209" y="838"/>
                  </a:lnTo>
                  <a:lnTo>
                    <a:pt x="1207" y="838"/>
                  </a:lnTo>
                  <a:lnTo>
                    <a:pt x="1202" y="838"/>
                  </a:lnTo>
                  <a:lnTo>
                    <a:pt x="1202" y="838"/>
                  </a:lnTo>
                  <a:lnTo>
                    <a:pt x="1202" y="840"/>
                  </a:lnTo>
                  <a:lnTo>
                    <a:pt x="1200" y="840"/>
                  </a:lnTo>
                  <a:lnTo>
                    <a:pt x="1200" y="840"/>
                  </a:lnTo>
                  <a:lnTo>
                    <a:pt x="1200" y="838"/>
                  </a:lnTo>
                  <a:lnTo>
                    <a:pt x="1202" y="838"/>
                  </a:lnTo>
                  <a:lnTo>
                    <a:pt x="1202" y="838"/>
                  </a:lnTo>
                  <a:lnTo>
                    <a:pt x="1202" y="838"/>
                  </a:lnTo>
                  <a:lnTo>
                    <a:pt x="1202" y="838"/>
                  </a:lnTo>
                  <a:lnTo>
                    <a:pt x="1202" y="838"/>
                  </a:lnTo>
                  <a:lnTo>
                    <a:pt x="1204" y="835"/>
                  </a:lnTo>
                  <a:lnTo>
                    <a:pt x="1204" y="835"/>
                  </a:lnTo>
                  <a:lnTo>
                    <a:pt x="1204" y="835"/>
                  </a:lnTo>
                  <a:lnTo>
                    <a:pt x="1202" y="835"/>
                  </a:lnTo>
                  <a:lnTo>
                    <a:pt x="1202" y="833"/>
                  </a:lnTo>
                  <a:lnTo>
                    <a:pt x="1204" y="833"/>
                  </a:lnTo>
                  <a:lnTo>
                    <a:pt x="1204" y="833"/>
                  </a:lnTo>
                  <a:lnTo>
                    <a:pt x="1204" y="835"/>
                  </a:lnTo>
                  <a:lnTo>
                    <a:pt x="1204" y="835"/>
                  </a:lnTo>
                  <a:lnTo>
                    <a:pt x="1207" y="833"/>
                  </a:lnTo>
                  <a:lnTo>
                    <a:pt x="1207" y="833"/>
                  </a:lnTo>
                  <a:lnTo>
                    <a:pt x="1207" y="835"/>
                  </a:lnTo>
                  <a:lnTo>
                    <a:pt x="1207" y="835"/>
                  </a:lnTo>
                  <a:lnTo>
                    <a:pt x="1209" y="835"/>
                  </a:lnTo>
                  <a:lnTo>
                    <a:pt x="1209" y="835"/>
                  </a:lnTo>
                  <a:lnTo>
                    <a:pt x="1209" y="835"/>
                  </a:lnTo>
                  <a:lnTo>
                    <a:pt x="1211" y="835"/>
                  </a:lnTo>
                  <a:lnTo>
                    <a:pt x="1211" y="835"/>
                  </a:lnTo>
                  <a:lnTo>
                    <a:pt x="1211" y="835"/>
                  </a:lnTo>
                  <a:lnTo>
                    <a:pt x="1211" y="835"/>
                  </a:lnTo>
                  <a:lnTo>
                    <a:pt x="1211" y="838"/>
                  </a:lnTo>
                  <a:lnTo>
                    <a:pt x="1211" y="838"/>
                  </a:lnTo>
                  <a:lnTo>
                    <a:pt x="1211" y="838"/>
                  </a:lnTo>
                  <a:lnTo>
                    <a:pt x="1214" y="838"/>
                  </a:lnTo>
                  <a:lnTo>
                    <a:pt x="1214" y="838"/>
                  </a:lnTo>
                  <a:lnTo>
                    <a:pt x="1214" y="835"/>
                  </a:lnTo>
                  <a:lnTo>
                    <a:pt x="1214" y="835"/>
                  </a:lnTo>
                  <a:lnTo>
                    <a:pt x="1214" y="835"/>
                  </a:lnTo>
                  <a:lnTo>
                    <a:pt x="1214" y="838"/>
                  </a:lnTo>
                  <a:lnTo>
                    <a:pt x="1214" y="838"/>
                  </a:lnTo>
                  <a:lnTo>
                    <a:pt x="1214" y="838"/>
                  </a:lnTo>
                  <a:lnTo>
                    <a:pt x="1214" y="838"/>
                  </a:lnTo>
                  <a:lnTo>
                    <a:pt x="1214" y="838"/>
                  </a:lnTo>
                  <a:lnTo>
                    <a:pt x="1216" y="838"/>
                  </a:lnTo>
                  <a:lnTo>
                    <a:pt x="1216" y="838"/>
                  </a:lnTo>
                  <a:lnTo>
                    <a:pt x="1216" y="838"/>
                  </a:lnTo>
                  <a:lnTo>
                    <a:pt x="1216" y="838"/>
                  </a:lnTo>
                  <a:lnTo>
                    <a:pt x="1216" y="838"/>
                  </a:lnTo>
                  <a:lnTo>
                    <a:pt x="1216" y="838"/>
                  </a:lnTo>
                  <a:lnTo>
                    <a:pt x="1216" y="838"/>
                  </a:lnTo>
                  <a:lnTo>
                    <a:pt x="1216" y="838"/>
                  </a:lnTo>
                  <a:lnTo>
                    <a:pt x="1216" y="838"/>
                  </a:lnTo>
                  <a:lnTo>
                    <a:pt x="1216" y="838"/>
                  </a:lnTo>
                  <a:lnTo>
                    <a:pt x="1219" y="838"/>
                  </a:lnTo>
                  <a:lnTo>
                    <a:pt x="1219" y="838"/>
                  </a:lnTo>
                  <a:lnTo>
                    <a:pt x="1219" y="838"/>
                  </a:lnTo>
                  <a:lnTo>
                    <a:pt x="1219" y="838"/>
                  </a:lnTo>
                  <a:lnTo>
                    <a:pt x="1219" y="838"/>
                  </a:lnTo>
                  <a:lnTo>
                    <a:pt x="1219" y="838"/>
                  </a:lnTo>
                  <a:lnTo>
                    <a:pt x="1219" y="838"/>
                  </a:lnTo>
                  <a:lnTo>
                    <a:pt x="1219" y="838"/>
                  </a:lnTo>
                  <a:lnTo>
                    <a:pt x="1219" y="838"/>
                  </a:lnTo>
                  <a:lnTo>
                    <a:pt x="1219" y="840"/>
                  </a:lnTo>
                  <a:lnTo>
                    <a:pt x="1219" y="840"/>
                  </a:lnTo>
                  <a:lnTo>
                    <a:pt x="1219" y="840"/>
                  </a:lnTo>
                  <a:lnTo>
                    <a:pt x="1219" y="840"/>
                  </a:lnTo>
                  <a:lnTo>
                    <a:pt x="1219" y="838"/>
                  </a:lnTo>
                  <a:lnTo>
                    <a:pt x="1219" y="838"/>
                  </a:lnTo>
                  <a:lnTo>
                    <a:pt x="1221" y="838"/>
                  </a:lnTo>
                  <a:lnTo>
                    <a:pt x="1221" y="838"/>
                  </a:lnTo>
                  <a:lnTo>
                    <a:pt x="1221" y="838"/>
                  </a:lnTo>
                  <a:lnTo>
                    <a:pt x="1221" y="838"/>
                  </a:lnTo>
                  <a:lnTo>
                    <a:pt x="1223" y="840"/>
                  </a:lnTo>
                  <a:lnTo>
                    <a:pt x="1223" y="838"/>
                  </a:lnTo>
                  <a:lnTo>
                    <a:pt x="1223" y="838"/>
                  </a:lnTo>
                  <a:lnTo>
                    <a:pt x="1223" y="838"/>
                  </a:lnTo>
                  <a:lnTo>
                    <a:pt x="1223" y="835"/>
                  </a:lnTo>
                  <a:lnTo>
                    <a:pt x="1223" y="835"/>
                  </a:lnTo>
                  <a:lnTo>
                    <a:pt x="1226" y="833"/>
                  </a:lnTo>
                  <a:lnTo>
                    <a:pt x="1226" y="833"/>
                  </a:lnTo>
                  <a:lnTo>
                    <a:pt x="1226" y="833"/>
                  </a:lnTo>
                  <a:lnTo>
                    <a:pt x="1228" y="828"/>
                  </a:lnTo>
                  <a:lnTo>
                    <a:pt x="1228" y="828"/>
                  </a:lnTo>
                  <a:lnTo>
                    <a:pt x="1228" y="828"/>
                  </a:lnTo>
                  <a:lnTo>
                    <a:pt x="1228" y="826"/>
                  </a:lnTo>
                  <a:lnTo>
                    <a:pt x="1223" y="826"/>
                  </a:lnTo>
                  <a:close/>
                  <a:moveTo>
                    <a:pt x="1271" y="717"/>
                  </a:moveTo>
                  <a:lnTo>
                    <a:pt x="1271" y="717"/>
                  </a:lnTo>
                  <a:lnTo>
                    <a:pt x="1271" y="719"/>
                  </a:lnTo>
                  <a:lnTo>
                    <a:pt x="1271" y="719"/>
                  </a:lnTo>
                  <a:lnTo>
                    <a:pt x="1271" y="719"/>
                  </a:lnTo>
                  <a:lnTo>
                    <a:pt x="1268" y="722"/>
                  </a:lnTo>
                  <a:lnTo>
                    <a:pt x="1268" y="722"/>
                  </a:lnTo>
                  <a:lnTo>
                    <a:pt x="1268" y="724"/>
                  </a:lnTo>
                  <a:lnTo>
                    <a:pt x="1271" y="724"/>
                  </a:lnTo>
                  <a:lnTo>
                    <a:pt x="1271" y="724"/>
                  </a:lnTo>
                  <a:lnTo>
                    <a:pt x="1271" y="724"/>
                  </a:lnTo>
                  <a:lnTo>
                    <a:pt x="1273" y="722"/>
                  </a:lnTo>
                  <a:lnTo>
                    <a:pt x="1273" y="719"/>
                  </a:lnTo>
                  <a:lnTo>
                    <a:pt x="1273" y="719"/>
                  </a:lnTo>
                  <a:lnTo>
                    <a:pt x="1271" y="717"/>
                  </a:lnTo>
                  <a:close/>
                  <a:moveTo>
                    <a:pt x="1722" y="734"/>
                  </a:moveTo>
                  <a:lnTo>
                    <a:pt x="1722" y="731"/>
                  </a:lnTo>
                  <a:lnTo>
                    <a:pt x="1722" y="731"/>
                  </a:lnTo>
                  <a:lnTo>
                    <a:pt x="1725" y="731"/>
                  </a:lnTo>
                  <a:lnTo>
                    <a:pt x="1725" y="731"/>
                  </a:lnTo>
                  <a:lnTo>
                    <a:pt x="1722" y="729"/>
                  </a:lnTo>
                  <a:lnTo>
                    <a:pt x="1720" y="729"/>
                  </a:lnTo>
                  <a:lnTo>
                    <a:pt x="1720" y="727"/>
                  </a:lnTo>
                  <a:lnTo>
                    <a:pt x="1718" y="727"/>
                  </a:lnTo>
                  <a:lnTo>
                    <a:pt x="1718" y="727"/>
                  </a:lnTo>
                  <a:lnTo>
                    <a:pt x="1718" y="727"/>
                  </a:lnTo>
                  <a:lnTo>
                    <a:pt x="1718" y="729"/>
                  </a:lnTo>
                  <a:lnTo>
                    <a:pt x="1718" y="729"/>
                  </a:lnTo>
                  <a:lnTo>
                    <a:pt x="1718" y="731"/>
                  </a:lnTo>
                  <a:lnTo>
                    <a:pt x="1718" y="731"/>
                  </a:lnTo>
                  <a:lnTo>
                    <a:pt x="1718" y="731"/>
                  </a:lnTo>
                  <a:lnTo>
                    <a:pt x="1718" y="731"/>
                  </a:lnTo>
                  <a:lnTo>
                    <a:pt x="1718" y="731"/>
                  </a:lnTo>
                  <a:lnTo>
                    <a:pt x="1718" y="731"/>
                  </a:lnTo>
                  <a:lnTo>
                    <a:pt x="1720" y="731"/>
                  </a:lnTo>
                  <a:lnTo>
                    <a:pt x="1718" y="734"/>
                  </a:lnTo>
                  <a:lnTo>
                    <a:pt x="1718" y="734"/>
                  </a:lnTo>
                  <a:lnTo>
                    <a:pt x="1718" y="736"/>
                  </a:lnTo>
                  <a:lnTo>
                    <a:pt x="1720" y="736"/>
                  </a:lnTo>
                  <a:lnTo>
                    <a:pt x="1720" y="736"/>
                  </a:lnTo>
                  <a:lnTo>
                    <a:pt x="1718" y="736"/>
                  </a:lnTo>
                  <a:lnTo>
                    <a:pt x="1720" y="738"/>
                  </a:lnTo>
                  <a:lnTo>
                    <a:pt x="1720" y="738"/>
                  </a:lnTo>
                  <a:lnTo>
                    <a:pt x="1720" y="736"/>
                  </a:lnTo>
                  <a:lnTo>
                    <a:pt x="1720" y="736"/>
                  </a:lnTo>
                  <a:lnTo>
                    <a:pt x="1720" y="736"/>
                  </a:lnTo>
                  <a:lnTo>
                    <a:pt x="1720" y="736"/>
                  </a:lnTo>
                  <a:lnTo>
                    <a:pt x="1720" y="736"/>
                  </a:lnTo>
                  <a:lnTo>
                    <a:pt x="1720" y="736"/>
                  </a:lnTo>
                  <a:lnTo>
                    <a:pt x="1720" y="738"/>
                  </a:lnTo>
                  <a:lnTo>
                    <a:pt x="1720" y="738"/>
                  </a:lnTo>
                  <a:lnTo>
                    <a:pt x="1720" y="738"/>
                  </a:lnTo>
                  <a:lnTo>
                    <a:pt x="1720" y="738"/>
                  </a:lnTo>
                  <a:lnTo>
                    <a:pt x="1722" y="738"/>
                  </a:lnTo>
                  <a:lnTo>
                    <a:pt x="1722" y="738"/>
                  </a:lnTo>
                  <a:lnTo>
                    <a:pt x="1722" y="738"/>
                  </a:lnTo>
                  <a:lnTo>
                    <a:pt x="1722" y="738"/>
                  </a:lnTo>
                  <a:lnTo>
                    <a:pt x="1722" y="741"/>
                  </a:lnTo>
                  <a:lnTo>
                    <a:pt x="1722" y="741"/>
                  </a:lnTo>
                  <a:lnTo>
                    <a:pt x="1722" y="741"/>
                  </a:lnTo>
                  <a:lnTo>
                    <a:pt x="1725" y="741"/>
                  </a:lnTo>
                  <a:lnTo>
                    <a:pt x="1725" y="738"/>
                  </a:lnTo>
                  <a:lnTo>
                    <a:pt x="1725" y="736"/>
                  </a:lnTo>
                  <a:lnTo>
                    <a:pt x="1722" y="734"/>
                  </a:lnTo>
                  <a:close/>
                  <a:moveTo>
                    <a:pt x="1457" y="665"/>
                  </a:moveTo>
                  <a:lnTo>
                    <a:pt x="1457" y="665"/>
                  </a:lnTo>
                  <a:lnTo>
                    <a:pt x="1457" y="665"/>
                  </a:lnTo>
                  <a:lnTo>
                    <a:pt x="1457" y="665"/>
                  </a:lnTo>
                  <a:lnTo>
                    <a:pt x="1457" y="665"/>
                  </a:lnTo>
                  <a:lnTo>
                    <a:pt x="1457" y="663"/>
                  </a:lnTo>
                  <a:lnTo>
                    <a:pt x="1457" y="663"/>
                  </a:lnTo>
                  <a:lnTo>
                    <a:pt x="1457" y="663"/>
                  </a:lnTo>
                  <a:lnTo>
                    <a:pt x="1457" y="660"/>
                  </a:lnTo>
                  <a:lnTo>
                    <a:pt x="1457" y="660"/>
                  </a:lnTo>
                  <a:lnTo>
                    <a:pt x="1455" y="660"/>
                  </a:lnTo>
                  <a:lnTo>
                    <a:pt x="1455" y="660"/>
                  </a:lnTo>
                  <a:lnTo>
                    <a:pt x="1455" y="660"/>
                  </a:lnTo>
                  <a:lnTo>
                    <a:pt x="1455" y="663"/>
                  </a:lnTo>
                  <a:lnTo>
                    <a:pt x="1457" y="663"/>
                  </a:lnTo>
                  <a:lnTo>
                    <a:pt x="1457" y="663"/>
                  </a:lnTo>
                  <a:lnTo>
                    <a:pt x="1457" y="663"/>
                  </a:lnTo>
                  <a:lnTo>
                    <a:pt x="1457" y="665"/>
                  </a:lnTo>
                  <a:lnTo>
                    <a:pt x="1457" y="665"/>
                  </a:lnTo>
                  <a:close/>
                  <a:moveTo>
                    <a:pt x="1755" y="762"/>
                  </a:moveTo>
                  <a:lnTo>
                    <a:pt x="1755" y="762"/>
                  </a:lnTo>
                  <a:lnTo>
                    <a:pt x="1755" y="762"/>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60"/>
                  </a:lnTo>
                  <a:lnTo>
                    <a:pt x="1755" y="757"/>
                  </a:lnTo>
                  <a:lnTo>
                    <a:pt x="1755" y="757"/>
                  </a:lnTo>
                  <a:lnTo>
                    <a:pt x="1755" y="757"/>
                  </a:lnTo>
                  <a:lnTo>
                    <a:pt x="1758" y="757"/>
                  </a:lnTo>
                  <a:lnTo>
                    <a:pt x="1758" y="755"/>
                  </a:lnTo>
                  <a:lnTo>
                    <a:pt x="1758" y="755"/>
                  </a:lnTo>
                  <a:lnTo>
                    <a:pt x="1755" y="753"/>
                  </a:lnTo>
                  <a:lnTo>
                    <a:pt x="1755" y="753"/>
                  </a:lnTo>
                  <a:lnTo>
                    <a:pt x="1755" y="753"/>
                  </a:lnTo>
                  <a:lnTo>
                    <a:pt x="1755" y="753"/>
                  </a:lnTo>
                  <a:lnTo>
                    <a:pt x="1755" y="753"/>
                  </a:lnTo>
                  <a:lnTo>
                    <a:pt x="1755" y="753"/>
                  </a:lnTo>
                  <a:lnTo>
                    <a:pt x="1755" y="750"/>
                  </a:lnTo>
                  <a:lnTo>
                    <a:pt x="1755" y="750"/>
                  </a:lnTo>
                  <a:lnTo>
                    <a:pt x="1753" y="750"/>
                  </a:lnTo>
                  <a:lnTo>
                    <a:pt x="1753" y="750"/>
                  </a:lnTo>
                  <a:lnTo>
                    <a:pt x="1753" y="750"/>
                  </a:lnTo>
                  <a:lnTo>
                    <a:pt x="1753" y="750"/>
                  </a:lnTo>
                  <a:lnTo>
                    <a:pt x="1753" y="750"/>
                  </a:lnTo>
                  <a:lnTo>
                    <a:pt x="1755" y="750"/>
                  </a:lnTo>
                  <a:lnTo>
                    <a:pt x="1755" y="750"/>
                  </a:lnTo>
                  <a:lnTo>
                    <a:pt x="1753" y="748"/>
                  </a:lnTo>
                  <a:lnTo>
                    <a:pt x="1753" y="748"/>
                  </a:lnTo>
                  <a:lnTo>
                    <a:pt x="1753" y="748"/>
                  </a:lnTo>
                  <a:lnTo>
                    <a:pt x="1751" y="748"/>
                  </a:lnTo>
                  <a:lnTo>
                    <a:pt x="1748" y="746"/>
                  </a:lnTo>
                  <a:lnTo>
                    <a:pt x="1748" y="746"/>
                  </a:lnTo>
                  <a:lnTo>
                    <a:pt x="1746" y="748"/>
                  </a:lnTo>
                  <a:lnTo>
                    <a:pt x="1746" y="746"/>
                  </a:lnTo>
                  <a:lnTo>
                    <a:pt x="1748" y="746"/>
                  </a:lnTo>
                  <a:lnTo>
                    <a:pt x="1748" y="746"/>
                  </a:lnTo>
                  <a:lnTo>
                    <a:pt x="1748" y="743"/>
                  </a:lnTo>
                  <a:lnTo>
                    <a:pt x="1748" y="743"/>
                  </a:lnTo>
                  <a:lnTo>
                    <a:pt x="1748" y="743"/>
                  </a:lnTo>
                  <a:lnTo>
                    <a:pt x="1748" y="743"/>
                  </a:lnTo>
                  <a:lnTo>
                    <a:pt x="1748" y="741"/>
                  </a:lnTo>
                  <a:lnTo>
                    <a:pt x="1746" y="741"/>
                  </a:lnTo>
                  <a:lnTo>
                    <a:pt x="1746" y="743"/>
                  </a:lnTo>
                  <a:lnTo>
                    <a:pt x="1746" y="743"/>
                  </a:lnTo>
                  <a:lnTo>
                    <a:pt x="1746" y="741"/>
                  </a:lnTo>
                  <a:lnTo>
                    <a:pt x="1746" y="741"/>
                  </a:lnTo>
                  <a:lnTo>
                    <a:pt x="1744" y="741"/>
                  </a:lnTo>
                  <a:lnTo>
                    <a:pt x="1744" y="741"/>
                  </a:lnTo>
                  <a:lnTo>
                    <a:pt x="1746" y="741"/>
                  </a:lnTo>
                  <a:lnTo>
                    <a:pt x="1751" y="743"/>
                  </a:lnTo>
                  <a:lnTo>
                    <a:pt x="1753" y="743"/>
                  </a:lnTo>
                  <a:lnTo>
                    <a:pt x="1753" y="743"/>
                  </a:lnTo>
                  <a:lnTo>
                    <a:pt x="1753" y="743"/>
                  </a:lnTo>
                  <a:lnTo>
                    <a:pt x="1755" y="746"/>
                  </a:lnTo>
                  <a:lnTo>
                    <a:pt x="1758" y="746"/>
                  </a:lnTo>
                  <a:lnTo>
                    <a:pt x="1763" y="746"/>
                  </a:lnTo>
                  <a:lnTo>
                    <a:pt x="1767" y="750"/>
                  </a:lnTo>
                  <a:lnTo>
                    <a:pt x="1772" y="750"/>
                  </a:lnTo>
                  <a:lnTo>
                    <a:pt x="1774" y="750"/>
                  </a:lnTo>
                  <a:lnTo>
                    <a:pt x="1777" y="750"/>
                  </a:lnTo>
                  <a:lnTo>
                    <a:pt x="1779" y="750"/>
                  </a:lnTo>
                  <a:lnTo>
                    <a:pt x="1779" y="748"/>
                  </a:lnTo>
                  <a:lnTo>
                    <a:pt x="1777" y="748"/>
                  </a:lnTo>
                  <a:lnTo>
                    <a:pt x="1779" y="748"/>
                  </a:lnTo>
                  <a:lnTo>
                    <a:pt x="1779" y="748"/>
                  </a:lnTo>
                  <a:lnTo>
                    <a:pt x="1779" y="748"/>
                  </a:lnTo>
                  <a:lnTo>
                    <a:pt x="1779" y="746"/>
                  </a:lnTo>
                  <a:lnTo>
                    <a:pt x="1779" y="746"/>
                  </a:lnTo>
                  <a:lnTo>
                    <a:pt x="1779" y="746"/>
                  </a:lnTo>
                  <a:lnTo>
                    <a:pt x="1779" y="746"/>
                  </a:lnTo>
                  <a:lnTo>
                    <a:pt x="1777" y="743"/>
                  </a:lnTo>
                  <a:lnTo>
                    <a:pt x="1777" y="743"/>
                  </a:lnTo>
                  <a:lnTo>
                    <a:pt x="1777" y="743"/>
                  </a:lnTo>
                  <a:lnTo>
                    <a:pt x="1777" y="741"/>
                  </a:lnTo>
                  <a:lnTo>
                    <a:pt x="1774" y="738"/>
                  </a:lnTo>
                  <a:lnTo>
                    <a:pt x="1774" y="738"/>
                  </a:lnTo>
                  <a:lnTo>
                    <a:pt x="1774" y="736"/>
                  </a:lnTo>
                  <a:lnTo>
                    <a:pt x="1774" y="736"/>
                  </a:lnTo>
                  <a:lnTo>
                    <a:pt x="1772" y="734"/>
                  </a:lnTo>
                  <a:lnTo>
                    <a:pt x="1772" y="734"/>
                  </a:lnTo>
                  <a:lnTo>
                    <a:pt x="1772" y="734"/>
                  </a:lnTo>
                  <a:lnTo>
                    <a:pt x="1770" y="734"/>
                  </a:lnTo>
                  <a:lnTo>
                    <a:pt x="1770" y="734"/>
                  </a:lnTo>
                  <a:lnTo>
                    <a:pt x="1770" y="734"/>
                  </a:lnTo>
                  <a:lnTo>
                    <a:pt x="1770" y="734"/>
                  </a:lnTo>
                  <a:lnTo>
                    <a:pt x="1767" y="734"/>
                  </a:lnTo>
                  <a:lnTo>
                    <a:pt x="1767" y="734"/>
                  </a:lnTo>
                  <a:lnTo>
                    <a:pt x="1767" y="734"/>
                  </a:lnTo>
                  <a:lnTo>
                    <a:pt x="1767" y="734"/>
                  </a:lnTo>
                  <a:lnTo>
                    <a:pt x="1767" y="734"/>
                  </a:lnTo>
                  <a:lnTo>
                    <a:pt x="1767" y="736"/>
                  </a:lnTo>
                  <a:lnTo>
                    <a:pt x="1767" y="736"/>
                  </a:lnTo>
                  <a:lnTo>
                    <a:pt x="1765" y="736"/>
                  </a:lnTo>
                  <a:lnTo>
                    <a:pt x="1765" y="736"/>
                  </a:lnTo>
                  <a:lnTo>
                    <a:pt x="1765" y="738"/>
                  </a:lnTo>
                  <a:lnTo>
                    <a:pt x="1763" y="738"/>
                  </a:lnTo>
                  <a:lnTo>
                    <a:pt x="1763" y="738"/>
                  </a:lnTo>
                  <a:lnTo>
                    <a:pt x="1763" y="738"/>
                  </a:lnTo>
                  <a:lnTo>
                    <a:pt x="1763" y="738"/>
                  </a:lnTo>
                  <a:lnTo>
                    <a:pt x="1763" y="738"/>
                  </a:lnTo>
                  <a:lnTo>
                    <a:pt x="1760" y="738"/>
                  </a:lnTo>
                  <a:lnTo>
                    <a:pt x="1760" y="738"/>
                  </a:lnTo>
                  <a:lnTo>
                    <a:pt x="1758" y="738"/>
                  </a:lnTo>
                  <a:lnTo>
                    <a:pt x="1758" y="738"/>
                  </a:lnTo>
                  <a:lnTo>
                    <a:pt x="1758" y="738"/>
                  </a:lnTo>
                  <a:lnTo>
                    <a:pt x="1758" y="738"/>
                  </a:lnTo>
                  <a:lnTo>
                    <a:pt x="1760" y="736"/>
                  </a:lnTo>
                  <a:lnTo>
                    <a:pt x="1760" y="736"/>
                  </a:lnTo>
                  <a:lnTo>
                    <a:pt x="1758" y="736"/>
                  </a:lnTo>
                  <a:lnTo>
                    <a:pt x="1758" y="734"/>
                  </a:lnTo>
                  <a:lnTo>
                    <a:pt x="1755" y="734"/>
                  </a:lnTo>
                  <a:lnTo>
                    <a:pt x="1755" y="734"/>
                  </a:lnTo>
                  <a:lnTo>
                    <a:pt x="1753" y="734"/>
                  </a:lnTo>
                  <a:lnTo>
                    <a:pt x="1753" y="734"/>
                  </a:lnTo>
                  <a:lnTo>
                    <a:pt x="1753" y="734"/>
                  </a:lnTo>
                  <a:lnTo>
                    <a:pt x="1751" y="731"/>
                  </a:lnTo>
                  <a:lnTo>
                    <a:pt x="1751" y="731"/>
                  </a:lnTo>
                  <a:lnTo>
                    <a:pt x="1751" y="731"/>
                  </a:lnTo>
                  <a:lnTo>
                    <a:pt x="1751" y="731"/>
                  </a:lnTo>
                  <a:lnTo>
                    <a:pt x="1751" y="731"/>
                  </a:lnTo>
                  <a:lnTo>
                    <a:pt x="1748" y="731"/>
                  </a:lnTo>
                  <a:lnTo>
                    <a:pt x="1748" y="731"/>
                  </a:lnTo>
                  <a:lnTo>
                    <a:pt x="1741" y="731"/>
                  </a:lnTo>
                  <a:lnTo>
                    <a:pt x="1741" y="729"/>
                  </a:lnTo>
                  <a:lnTo>
                    <a:pt x="1741" y="729"/>
                  </a:lnTo>
                  <a:lnTo>
                    <a:pt x="1739" y="729"/>
                  </a:lnTo>
                  <a:lnTo>
                    <a:pt x="1739" y="729"/>
                  </a:lnTo>
                  <a:lnTo>
                    <a:pt x="1739" y="727"/>
                  </a:lnTo>
                  <a:lnTo>
                    <a:pt x="1739" y="727"/>
                  </a:lnTo>
                  <a:lnTo>
                    <a:pt x="1739" y="727"/>
                  </a:lnTo>
                  <a:lnTo>
                    <a:pt x="1746" y="729"/>
                  </a:lnTo>
                  <a:lnTo>
                    <a:pt x="1751" y="731"/>
                  </a:lnTo>
                  <a:lnTo>
                    <a:pt x="1753" y="731"/>
                  </a:lnTo>
                  <a:lnTo>
                    <a:pt x="1753" y="731"/>
                  </a:lnTo>
                  <a:lnTo>
                    <a:pt x="1753" y="731"/>
                  </a:lnTo>
                  <a:lnTo>
                    <a:pt x="1755" y="731"/>
                  </a:lnTo>
                  <a:lnTo>
                    <a:pt x="1760" y="734"/>
                  </a:lnTo>
                  <a:lnTo>
                    <a:pt x="1763" y="734"/>
                  </a:lnTo>
                  <a:lnTo>
                    <a:pt x="1767" y="731"/>
                  </a:lnTo>
                  <a:lnTo>
                    <a:pt x="1770" y="731"/>
                  </a:lnTo>
                  <a:lnTo>
                    <a:pt x="1770" y="731"/>
                  </a:lnTo>
                  <a:lnTo>
                    <a:pt x="1770" y="731"/>
                  </a:lnTo>
                  <a:lnTo>
                    <a:pt x="1770" y="731"/>
                  </a:lnTo>
                  <a:lnTo>
                    <a:pt x="1770" y="729"/>
                  </a:lnTo>
                  <a:lnTo>
                    <a:pt x="1770" y="729"/>
                  </a:lnTo>
                  <a:lnTo>
                    <a:pt x="1770" y="729"/>
                  </a:lnTo>
                  <a:lnTo>
                    <a:pt x="1767" y="729"/>
                  </a:lnTo>
                  <a:lnTo>
                    <a:pt x="1767" y="729"/>
                  </a:lnTo>
                  <a:lnTo>
                    <a:pt x="1767" y="729"/>
                  </a:lnTo>
                  <a:lnTo>
                    <a:pt x="1767" y="727"/>
                  </a:lnTo>
                  <a:lnTo>
                    <a:pt x="1765" y="727"/>
                  </a:lnTo>
                  <a:lnTo>
                    <a:pt x="1765" y="727"/>
                  </a:lnTo>
                  <a:lnTo>
                    <a:pt x="1763" y="727"/>
                  </a:lnTo>
                  <a:lnTo>
                    <a:pt x="1763" y="727"/>
                  </a:lnTo>
                  <a:lnTo>
                    <a:pt x="1760" y="727"/>
                  </a:lnTo>
                  <a:lnTo>
                    <a:pt x="1760" y="724"/>
                  </a:lnTo>
                  <a:lnTo>
                    <a:pt x="1760" y="724"/>
                  </a:lnTo>
                  <a:lnTo>
                    <a:pt x="1763" y="724"/>
                  </a:lnTo>
                  <a:lnTo>
                    <a:pt x="1763" y="724"/>
                  </a:lnTo>
                  <a:lnTo>
                    <a:pt x="1763" y="724"/>
                  </a:lnTo>
                  <a:lnTo>
                    <a:pt x="1765" y="727"/>
                  </a:lnTo>
                  <a:lnTo>
                    <a:pt x="1770" y="727"/>
                  </a:lnTo>
                  <a:lnTo>
                    <a:pt x="1770" y="727"/>
                  </a:lnTo>
                  <a:lnTo>
                    <a:pt x="1770" y="727"/>
                  </a:lnTo>
                  <a:lnTo>
                    <a:pt x="1770" y="727"/>
                  </a:lnTo>
                  <a:lnTo>
                    <a:pt x="1767" y="727"/>
                  </a:lnTo>
                  <a:lnTo>
                    <a:pt x="1767" y="724"/>
                  </a:lnTo>
                  <a:lnTo>
                    <a:pt x="1770" y="724"/>
                  </a:lnTo>
                  <a:lnTo>
                    <a:pt x="1770" y="724"/>
                  </a:lnTo>
                  <a:lnTo>
                    <a:pt x="1770" y="722"/>
                  </a:lnTo>
                  <a:lnTo>
                    <a:pt x="1770" y="722"/>
                  </a:lnTo>
                  <a:lnTo>
                    <a:pt x="1767" y="722"/>
                  </a:lnTo>
                  <a:lnTo>
                    <a:pt x="1767" y="722"/>
                  </a:lnTo>
                  <a:lnTo>
                    <a:pt x="1767" y="722"/>
                  </a:lnTo>
                  <a:lnTo>
                    <a:pt x="1767" y="719"/>
                  </a:lnTo>
                  <a:lnTo>
                    <a:pt x="1770" y="719"/>
                  </a:lnTo>
                  <a:lnTo>
                    <a:pt x="1770" y="719"/>
                  </a:lnTo>
                  <a:lnTo>
                    <a:pt x="1767" y="717"/>
                  </a:lnTo>
                  <a:lnTo>
                    <a:pt x="1765" y="717"/>
                  </a:lnTo>
                  <a:lnTo>
                    <a:pt x="1760" y="717"/>
                  </a:lnTo>
                  <a:lnTo>
                    <a:pt x="1760" y="717"/>
                  </a:lnTo>
                  <a:lnTo>
                    <a:pt x="1760" y="715"/>
                  </a:lnTo>
                  <a:lnTo>
                    <a:pt x="1760" y="715"/>
                  </a:lnTo>
                  <a:lnTo>
                    <a:pt x="1760" y="715"/>
                  </a:lnTo>
                  <a:lnTo>
                    <a:pt x="1760" y="715"/>
                  </a:lnTo>
                  <a:lnTo>
                    <a:pt x="1758" y="715"/>
                  </a:lnTo>
                  <a:lnTo>
                    <a:pt x="1758" y="717"/>
                  </a:lnTo>
                  <a:lnTo>
                    <a:pt x="1755" y="715"/>
                  </a:lnTo>
                  <a:lnTo>
                    <a:pt x="1755" y="715"/>
                  </a:lnTo>
                  <a:lnTo>
                    <a:pt x="1755" y="717"/>
                  </a:lnTo>
                  <a:lnTo>
                    <a:pt x="1753" y="717"/>
                  </a:lnTo>
                  <a:lnTo>
                    <a:pt x="1753" y="717"/>
                  </a:lnTo>
                  <a:lnTo>
                    <a:pt x="1753" y="715"/>
                  </a:lnTo>
                  <a:lnTo>
                    <a:pt x="1753" y="715"/>
                  </a:lnTo>
                  <a:lnTo>
                    <a:pt x="1753" y="715"/>
                  </a:lnTo>
                  <a:lnTo>
                    <a:pt x="1751" y="715"/>
                  </a:lnTo>
                  <a:lnTo>
                    <a:pt x="1751" y="715"/>
                  </a:lnTo>
                  <a:lnTo>
                    <a:pt x="1751" y="715"/>
                  </a:lnTo>
                  <a:lnTo>
                    <a:pt x="1751" y="717"/>
                  </a:lnTo>
                  <a:lnTo>
                    <a:pt x="1748" y="717"/>
                  </a:lnTo>
                  <a:lnTo>
                    <a:pt x="1751" y="717"/>
                  </a:lnTo>
                  <a:lnTo>
                    <a:pt x="1751" y="717"/>
                  </a:lnTo>
                  <a:lnTo>
                    <a:pt x="1751" y="717"/>
                  </a:lnTo>
                  <a:lnTo>
                    <a:pt x="1751" y="719"/>
                  </a:lnTo>
                  <a:lnTo>
                    <a:pt x="1748" y="722"/>
                  </a:lnTo>
                  <a:lnTo>
                    <a:pt x="1748" y="724"/>
                  </a:lnTo>
                  <a:lnTo>
                    <a:pt x="1748" y="724"/>
                  </a:lnTo>
                  <a:lnTo>
                    <a:pt x="1748" y="727"/>
                  </a:lnTo>
                  <a:lnTo>
                    <a:pt x="1746" y="727"/>
                  </a:lnTo>
                  <a:lnTo>
                    <a:pt x="1746" y="727"/>
                  </a:lnTo>
                  <a:lnTo>
                    <a:pt x="1746" y="727"/>
                  </a:lnTo>
                  <a:lnTo>
                    <a:pt x="1746" y="727"/>
                  </a:lnTo>
                  <a:lnTo>
                    <a:pt x="1746" y="727"/>
                  </a:lnTo>
                  <a:lnTo>
                    <a:pt x="1746" y="729"/>
                  </a:lnTo>
                  <a:lnTo>
                    <a:pt x="1746" y="729"/>
                  </a:lnTo>
                  <a:lnTo>
                    <a:pt x="1746" y="727"/>
                  </a:lnTo>
                  <a:lnTo>
                    <a:pt x="1744" y="727"/>
                  </a:lnTo>
                  <a:lnTo>
                    <a:pt x="1741" y="727"/>
                  </a:lnTo>
                  <a:lnTo>
                    <a:pt x="1741" y="727"/>
                  </a:lnTo>
                  <a:lnTo>
                    <a:pt x="1744" y="727"/>
                  </a:lnTo>
                  <a:lnTo>
                    <a:pt x="1746" y="727"/>
                  </a:lnTo>
                  <a:lnTo>
                    <a:pt x="1746" y="724"/>
                  </a:lnTo>
                  <a:lnTo>
                    <a:pt x="1746" y="724"/>
                  </a:lnTo>
                  <a:lnTo>
                    <a:pt x="1746" y="724"/>
                  </a:lnTo>
                  <a:lnTo>
                    <a:pt x="1746" y="724"/>
                  </a:lnTo>
                  <a:lnTo>
                    <a:pt x="1744" y="724"/>
                  </a:lnTo>
                  <a:lnTo>
                    <a:pt x="1744" y="724"/>
                  </a:lnTo>
                  <a:lnTo>
                    <a:pt x="1744" y="724"/>
                  </a:lnTo>
                  <a:lnTo>
                    <a:pt x="1744" y="724"/>
                  </a:lnTo>
                  <a:lnTo>
                    <a:pt x="1741" y="724"/>
                  </a:lnTo>
                  <a:lnTo>
                    <a:pt x="1741" y="724"/>
                  </a:lnTo>
                  <a:lnTo>
                    <a:pt x="1741" y="724"/>
                  </a:lnTo>
                  <a:lnTo>
                    <a:pt x="1744" y="722"/>
                  </a:lnTo>
                  <a:lnTo>
                    <a:pt x="1746" y="722"/>
                  </a:lnTo>
                  <a:lnTo>
                    <a:pt x="1746" y="722"/>
                  </a:lnTo>
                  <a:lnTo>
                    <a:pt x="1746" y="719"/>
                  </a:lnTo>
                  <a:lnTo>
                    <a:pt x="1746" y="719"/>
                  </a:lnTo>
                  <a:lnTo>
                    <a:pt x="1746" y="719"/>
                  </a:lnTo>
                  <a:lnTo>
                    <a:pt x="1748" y="719"/>
                  </a:lnTo>
                  <a:lnTo>
                    <a:pt x="1748" y="719"/>
                  </a:lnTo>
                  <a:lnTo>
                    <a:pt x="1748" y="717"/>
                  </a:lnTo>
                  <a:lnTo>
                    <a:pt x="1748" y="717"/>
                  </a:lnTo>
                  <a:lnTo>
                    <a:pt x="1748" y="717"/>
                  </a:lnTo>
                  <a:lnTo>
                    <a:pt x="1748" y="715"/>
                  </a:lnTo>
                  <a:lnTo>
                    <a:pt x="1748" y="715"/>
                  </a:lnTo>
                  <a:lnTo>
                    <a:pt x="1746" y="715"/>
                  </a:lnTo>
                  <a:lnTo>
                    <a:pt x="1746" y="715"/>
                  </a:lnTo>
                  <a:lnTo>
                    <a:pt x="1746" y="712"/>
                  </a:lnTo>
                  <a:lnTo>
                    <a:pt x="1746" y="712"/>
                  </a:lnTo>
                  <a:lnTo>
                    <a:pt x="1746" y="712"/>
                  </a:lnTo>
                  <a:lnTo>
                    <a:pt x="1744" y="712"/>
                  </a:lnTo>
                  <a:lnTo>
                    <a:pt x="1744" y="712"/>
                  </a:lnTo>
                  <a:lnTo>
                    <a:pt x="1741" y="712"/>
                  </a:lnTo>
                  <a:lnTo>
                    <a:pt x="1741" y="712"/>
                  </a:lnTo>
                  <a:lnTo>
                    <a:pt x="1741" y="712"/>
                  </a:lnTo>
                  <a:lnTo>
                    <a:pt x="1741" y="712"/>
                  </a:lnTo>
                  <a:lnTo>
                    <a:pt x="1739" y="712"/>
                  </a:lnTo>
                  <a:lnTo>
                    <a:pt x="1737" y="710"/>
                  </a:lnTo>
                  <a:lnTo>
                    <a:pt x="1737" y="710"/>
                  </a:lnTo>
                  <a:lnTo>
                    <a:pt x="1737" y="710"/>
                  </a:lnTo>
                  <a:lnTo>
                    <a:pt x="1734" y="715"/>
                  </a:lnTo>
                  <a:lnTo>
                    <a:pt x="1732" y="715"/>
                  </a:lnTo>
                  <a:lnTo>
                    <a:pt x="1732" y="717"/>
                  </a:lnTo>
                  <a:lnTo>
                    <a:pt x="1732" y="717"/>
                  </a:lnTo>
                  <a:lnTo>
                    <a:pt x="1734" y="717"/>
                  </a:lnTo>
                  <a:lnTo>
                    <a:pt x="1734" y="719"/>
                  </a:lnTo>
                  <a:lnTo>
                    <a:pt x="1732" y="719"/>
                  </a:lnTo>
                  <a:lnTo>
                    <a:pt x="1729" y="717"/>
                  </a:lnTo>
                  <a:lnTo>
                    <a:pt x="1727" y="717"/>
                  </a:lnTo>
                  <a:lnTo>
                    <a:pt x="1727" y="717"/>
                  </a:lnTo>
                  <a:lnTo>
                    <a:pt x="1727" y="717"/>
                  </a:lnTo>
                  <a:lnTo>
                    <a:pt x="1727" y="717"/>
                  </a:lnTo>
                  <a:lnTo>
                    <a:pt x="1727" y="717"/>
                  </a:lnTo>
                  <a:lnTo>
                    <a:pt x="1727" y="719"/>
                  </a:lnTo>
                  <a:lnTo>
                    <a:pt x="1727" y="719"/>
                  </a:lnTo>
                  <a:lnTo>
                    <a:pt x="1727" y="719"/>
                  </a:lnTo>
                  <a:lnTo>
                    <a:pt x="1727" y="719"/>
                  </a:lnTo>
                  <a:lnTo>
                    <a:pt x="1727" y="722"/>
                  </a:lnTo>
                  <a:lnTo>
                    <a:pt x="1727" y="722"/>
                  </a:lnTo>
                  <a:lnTo>
                    <a:pt x="1727" y="722"/>
                  </a:lnTo>
                  <a:lnTo>
                    <a:pt x="1727" y="722"/>
                  </a:lnTo>
                  <a:lnTo>
                    <a:pt x="1727" y="724"/>
                  </a:lnTo>
                  <a:lnTo>
                    <a:pt x="1729" y="724"/>
                  </a:lnTo>
                  <a:lnTo>
                    <a:pt x="1729" y="724"/>
                  </a:lnTo>
                  <a:lnTo>
                    <a:pt x="1729" y="727"/>
                  </a:lnTo>
                  <a:lnTo>
                    <a:pt x="1729" y="727"/>
                  </a:lnTo>
                  <a:lnTo>
                    <a:pt x="1727" y="724"/>
                  </a:lnTo>
                  <a:lnTo>
                    <a:pt x="1727" y="724"/>
                  </a:lnTo>
                  <a:lnTo>
                    <a:pt x="1727" y="724"/>
                  </a:lnTo>
                  <a:lnTo>
                    <a:pt x="1727" y="722"/>
                  </a:lnTo>
                  <a:lnTo>
                    <a:pt x="1727" y="722"/>
                  </a:lnTo>
                  <a:lnTo>
                    <a:pt x="1725" y="722"/>
                  </a:lnTo>
                  <a:lnTo>
                    <a:pt x="1725" y="722"/>
                  </a:lnTo>
                  <a:lnTo>
                    <a:pt x="1725" y="719"/>
                  </a:lnTo>
                  <a:lnTo>
                    <a:pt x="1725" y="719"/>
                  </a:lnTo>
                  <a:lnTo>
                    <a:pt x="1722" y="719"/>
                  </a:lnTo>
                  <a:lnTo>
                    <a:pt x="1722" y="717"/>
                  </a:lnTo>
                  <a:lnTo>
                    <a:pt x="1722" y="717"/>
                  </a:lnTo>
                  <a:lnTo>
                    <a:pt x="1722" y="717"/>
                  </a:lnTo>
                  <a:lnTo>
                    <a:pt x="1720" y="719"/>
                  </a:lnTo>
                  <a:lnTo>
                    <a:pt x="1720" y="719"/>
                  </a:lnTo>
                  <a:lnTo>
                    <a:pt x="1722" y="722"/>
                  </a:lnTo>
                  <a:lnTo>
                    <a:pt x="1722" y="722"/>
                  </a:lnTo>
                  <a:lnTo>
                    <a:pt x="1722" y="724"/>
                  </a:lnTo>
                  <a:lnTo>
                    <a:pt x="1725" y="724"/>
                  </a:lnTo>
                  <a:lnTo>
                    <a:pt x="1725" y="724"/>
                  </a:lnTo>
                  <a:lnTo>
                    <a:pt x="1725" y="724"/>
                  </a:lnTo>
                  <a:lnTo>
                    <a:pt x="1725" y="724"/>
                  </a:lnTo>
                  <a:lnTo>
                    <a:pt x="1722" y="724"/>
                  </a:lnTo>
                  <a:lnTo>
                    <a:pt x="1722" y="724"/>
                  </a:lnTo>
                  <a:lnTo>
                    <a:pt x="1720" y="724"/>
                  </a:lnTo>
                  <a:lnTo>
                    <a:pt x="1720" y="724"/>
                  </a:lnTo>
                  <a:lnTo>
                    <a:pt x="1720" y="724"/>
                  </a:lnTo>
                  <a:lnTo>
                    <a:pt x="1720" y="727"/>
                  </a:lnTo>
                  <a:lnTo>
                    <a:pt x="1720" y="727"/>
                  </a:lnTo>
                  <a:lnTo>
                    <a:pt x="1725" y="729"/>
                  </a:lnTo>
                  <a:lnTo>
                    <a:pt x="1725" y="731"/>
                  </a:lnTo>
                  <a:lnTo>
                    <a:pt x="1727" y="731"/>
                  </a:lnTo>
                  <a:lnTo>
                    <a:pt x="1727" y="731"/>
                  </a:lnTo>
                  <a:lnTo>
                    <a:pt x="1729" y="731"/>
                  </a:lnTo>
                  <a:lnTo>
                    <a:pt x="1732" y="736"/>
                  </a:lnTo>
                  <a:lnTo>
                    <a:pt x="1734" y="736"/>
                  </a:lnTo>
                  <a:lnTo>
                    <a:pt x="1737" y="738"/>
                  </a:lnTo>
                  <a:lnTo>
                    <a:pt x="1737" y="738"/>
                  </a:lnTo>
                  <a:lnTo>
                    <a:pt x="1734" y="738"/>
                  </a:lnTo>
                  <a:lnTo>
                    <a:pt x="1732" y="736"/>
                  </a:lnTo>
                  <a:lnTo>
                    <a:pt x="1727" y="731"/>
                  </a:lnTo>
                  <a:lnTo>
                    <a:pt x="1725" y="731"/>
                  </a:lnTo>
                  <a:lnTo>
                    <a:pt x="1725" y="731"/>
                  </a:lnTo>
                  <a:lnTo>
                    <a:pt x="1725" y="731"/>
                  </a:lnTo>
                  <a:lnTo>
                    <a:pt x="1725" y="731"/>
                  </a:lnTo>
                  <a:lnTo>
                    <a:pt x="1725" y="734"/>
                  </a:lnTo>
                  <a:lnTo>
                    <a:pt x="1725" y="734"/>
                  </a:lnTo>
                  <a:lnTo>
                    <a:pt x="1725" y="734"/>
                  </a:lnTo>
                  <a:lnTo>
                    <a:pt x="1725" y="736"/>
                  </a:lnTo>
                  <a:lnTo>
                    <a:pt x="1725" y="736"/>
                  </a:lnTo>
                  <a:lnTo>
                    <a:pt x="1725" y="736"/>
                  </a:lnTo>
                  <a:lnTo>
                    <a:pt x="1725" y="738"/>
                  </a:lnTo>
                  <a:lnTo>
                    <a:pt x="1725" y="741"/>
                  </a:lnTo>
                  <a:lnTo>
                    <a:pt x="1725" y="741"/>
                  </a:lnTo>
                  <a:lnTo>
                    <a:pt x="1725" y="743"/>
                  </a:lnTo>
                  <a:lnTo>
                    <a:pt x="1725" y="743"/>
                  </a:lnTo>
                  <a:lnTo>
                    <a:pt x="1725" y="743"/>
                  </a:lnTo>
                  <a:lnTo>
                    <a:pt x="1725" y="741"/>
                  </a:lnTo>
                  <a:lnTo>
                    <a:pt x="1725" y="741"/>
                  </a:lnTo>
                  <a:lnTo>
                    <a:pt x="1727" y="741"/>
                  </a:lnTo>
                  <a:lnTo>
                    <a:pt x="1727" y="741"/>
                  </a:lnTo>
                  <a:lnTo>
                    <a:pt x="1727" y="741"/>
                  </a:lnTo>
                  <a:lnTo>
                    <a:pt x="1727" y="743"/>
                  </a:lnTo>
                  <a:lnTo>
                    <a:pt x="1727" y="743"/>
                  </a:lnTo>
                  <a:lnTo>
                    <a:pt x="1729" y="743"/>
                  </a:lnTo>
                  <a:lnTo>
                    <a:pt x="1729" y="743"/>
                  </a:lnTo>
                  <a:lnTo>
                    <a:pt x="1729" y="743"/>
                  </a:lnTo>
                  <a:lnTo>
                    <a:pt x="1729" y="743"/>
                  </a:lnTo>
                  <a:lnTo>
                    <a:pt x="1732" y="743"/>
                  </a:lnTo>
                  <a:lnTo>
                    <a:pt x="1732" y="743"/>
                  </a:lnTo>
                  <a:lnTo>
                    <a:pt x="1732" y="743"/>
                  </a:lnTo>
                  <a:lnTo>
                    <a:pt x="1732" y="746"/>
                  </a:lnTo>
                  <a:lnTo>
                    <a:pt x="1737" y="748"/>
                  </a:lnTo>
                  <a:lnTo>
                    <a:pt x="1737" y="748"/>
                  </a:lnTo>
                  <a:lnTo>
                    <a:pt x="1737" y="748"/>
                  </a:lnTo>
                  <a:lnTo>
                    <a:pt x="1737" y="748"/>
                  </a:lnTo>
                  <a:lnTo>
                    <a:pt x="1737" y="750"/>
                  </a:lnTo>
                  <a:lnTo>
                    <a:pt x="1737" y="750"/>
                  </a:lnTo>
                  <a:lnTo>
                    <a:pt x="1737" y="750"/>
                  </a:lnTo>
                  <a:lnTo>
                    <a:pt x="1737" y="750"/>
                  </a:lnTo>
                  <a:lnTo>
                    <a:pt x="1739" y="750"/>
                  </a:lnTo>
                  <a:lnTo>
                    <a:pt x="1739" y="750"/>
                  </a:lnTo>
                  <a:lnTo>
                    <a:pt x="1737" y="750"/>
                  </a:lnTo>
                  <a:lnTo>
                    <a:pt x="1739" y="750"/>
                  </a:lnTo>
                  <a:lnTo>
                    <a:pt x="1739" y="750"/>
                  </a:lnTo>
                  <a:lnTo>
                    <a:pt x="1739" y="750"/>
                  </a:lnTo>
                  <a:lnTo>
                    <a:pt x="1739" y="750"/>
                  </a:lnTo>
                  <a:lnTo>
                    <a:pt x="1739" y="750"/>
                  </a:lnTo>
                  <a:lnTo>
                    <a:pt x="1741" y="750"/>
                  </a:lnTo>
                  <a:lnTo>
                    <a:pt x="1741" y="750"/>
                  </a:lnTo>
                  <a:lnTo>
                    <a:pt x="1741" y="750"/>
                  </a:lnTo>
                  <a:lnTo>
                    <a:pt x="1741" y="750"/>
                  </a:lnTo>
                  <a:lnTo>
                    <a:pt x="1741" y="750"/>
                  </a:lnTo>
                  <a:lnTo>
                    <a:pt x="1741" y="750"/>
                  </a:lnTo>
                  <a:lnTo>
                    <a:pt x="1741" y="753"/>
                  </a:lnTo>
                  <a:lnTo>
                    <a:pt x="1741" y="753"/>
                  </a:lnTo>
                  <a:lnTo>
                    <a:pt x="1741" y="753"/>
                  </a:lnTo>
                  <a:lnTo>
                    <a:pt x="1741" y="753"/>
                  </a:lnTo>
                  <a:lnTo>
                    <a:pt x="1741" y="750"/>
                  </a:lnTo>
                  <a:lnTo>
                    <a:pt x="1739" y="750"/>
                  </a:lnTo>
                  <a:lnTo>
                    <a:pt x="1739" y="753"/>
                  </a:lnTo>
                  <a:lnTo>
                    <a:pt x="1739" y="753"/>
                  </a:lnTo>
                  <a:lnTo>
                    <a:pt x="1741" y="753"/>
                  </a:lnTo>
                  <a:lnTo>
                    <a:pt x="1748" y="757"/>
                  </a:lnTo>
                  <a:lnTo>
                    <a:pt x="1748" y="757"/>
                  </a:lnTo>
                  <a:lnTo>
                    <a:pt x="1751" y="760"/>
                  </a:lnTo>
                  <a:lnTo>
                    <a:pt x="1751" y="760"/>
                  </a:lnTo>
                  <a:lnTo>
                    <a:pt x="1748" y="760"/>
                  </a:lnTo>
                  <a:lnTo>
                    <a:pt x="1746" y="757"/>
                  </a:lnTo>
                  <a:lnTo>
                    <a:pt x="1744" y="755"/>
                  </a:lnTo>
                  <a:lnTo>
                    <a:pt x="1744" y="755"/>
                  </a:lnTo>
                  <a:lnTo>
                    <a:pt x="1741" y="757"/>
                  </a:lnTo>
                  <a:lnTo>
                    <a:pt x="1744" y="757"/>
                  </a:lnTo>
                  <a:lnTo>
                    <a:pt x="1744" y="757"/>
                  </a:lnTo>
                  <a:lnTo>
                    <a:pt x="1744" y="760"/>
                  </a:lnTo>
                  <a:lnTo>
                    <a:pt x="1746" y="760"/>
                  </a:lnTo>
                  <a:lnTo>
                    <a:pt x="1746" y="760"/>
                  </a:lnTo>
                  <a:lnTo>
                    <a:pt x="1746" y="760"/>
                  </a:lnTo>
                  <a:lnTo>
                    <a:pt x="1748" y="760"/>
                  </a:lnTo>
                  <a:lnTo>
                    <a:pt x="1748" y="762"/>
                  </a:lnTo>
                  <a:lnTo>
                    <a:pt x="1748" y="762"/>
                  </a:lnTo>
                  <a:lnTo>
                    <a:pt x="1751" y="762"/>
                  </a:lnTo>
                  <a:lnTo>
                    <a:pt x="1753" y="762"/>
                  </a:lnTo>
                  <a:lnTo>
                    <a:pt x="1755" y="762"/>
                  </a:lnTo>
                  <a:close/>
                  <a:moveTo>
                    <a:pt x="1439" y="653"/>
                  </a:moveTo>
                  <a:lnTo>
                    <a:pt x="1439" y="653"/>
                  </a:lnTo>
                  <a:lnTo>
                    <a:pt x="1439" y="653"/>
                  </a:lnTo>
                  <a:lnTo>
                    <a:pt x="1439" y="653"/>
                  </a:lnTo>
                  <a:lnTo>
                    <a:pt x="1436" y="653"/>
                  </a:lnTo>
                  <a:lnTo>
                    <a:pt x="1436" y="653"/>
                  </a:lnTo>
                  <a:lnTo>
                    <a:pt x="1436" y="653"/>
                  </a:lnTo>
                  <a:lnTo>
                    <a:pt x="1436" y="653"/>
                  </a:lnTo>
                  <a:lnTo>
                    <a:pt x="1436" y="653"/>
                  </a:lnTo>
                  <a:lnTo>
                    <a:pt x="1439" y="653"/>
                  </a:lnTo>
                  <a:lnTo>
                    <a:pt x="1439" y="653"/>
                  </a:lnTo>
                  <a:lnTo>
                    <a:pt x="1439" y="653"/>
                  </a:lnTo>
                  <a:lnTo>
                    <a:pt x="1439" y="653"/>
                  </a:lnTo>
                  <a:lnTo>
                    <a:pt x="1439" y="653"/>
                  </a:lnTo>
                  <a:close/>
                  <a:moveTo>
                    <a:pt x="1349" y="675"/>
                  </a:moveTo>
                  <a:lnTo>
                    <a:pt x="1349" y="675"/>
                  </a:lnTo>
                  <a:lnTo>
                    <a:pt x="1349" y="675"/>
                  </a:lnTo>
                  <a:lnTo>
                    <a:pt x="1349" y="675"/>
                  </a:lnTo>
                  <a:lnTo>
                    <a:pt x="1349" y="675"/>
                  </a:lnTo>
                  <a:lnTo>
                    <a:pt x="1349" y="675"/>
                  </a:lnTo>
                  <a:lnTo>
                    <a:pt x="1349" y="675"/>
                  </a:lnTo>
                  <a:lnTo>
                    <a:pt x="1346" y="677"/>
                  </a:lnTo>
                  <a:lnTo>
                    <a:pt x="1346" y="677"/>
                  </a:lnTo>
                  <a:lnTo>
                    <a:pt x="1344" y="679"/>
                  </a:lnTo>
                  <a:lnTo>
                    <a:pt x="1344" y="679"/>
                  </a:lnTo>
                  <a:lnTo>
                    <a:pt x="1344" y="679"/>
                  </a:lnTo>
                  <a:lnTo>
                    <a:pt x="1344" y="677"/>
                  </a:lnTo>
                  <a:lnTo>
                    <a:pt x="1344" y="677"/>
                  </a:lnTo>
                  <a:lnTo>
                    <a:pt x="1342" y="677"/>
                  </a:lnTo>
                  <a:lnTo>
                    <a:pt x="1342" y="679"/>
                  </a:lnTo>
                  <a:lnTo>
                    <a:pt x="1344" y="679"/>
                  </a:lnTo>
                  <a:lnTo>
                    <a:pt x="1344" y="679"/>
                  </a:lnTo>
                  <a:lnTo>
                    <a:pt x="1344" y="679"/>
                  </a:lnTo>
                  <a:lnTo>
                    <a:pt x="1344" y="679"/>
                  </a:lnTo>
                  <a:lnTo>
                    <a:pt x="1344" y="679"/>
                  </a:lnTo>
                  <a:lnTo>
                    <a:pt x="1344" y="679"/>
                  </a:lnTo>
                  <a:lnTo>
                    <a:pt x="1344" y="679"/>
                  </a:lnTo>
                  <a:lnTo>
                    <a:pt x="1344" y="679"/>
                  </a:lnTo>
                  <a:lnTo>
                    <a:pt x="1344" y="679"/>
                  </a:lnTo>
                  <a:lnTo>
                    <a:pt x="1344" y="679"/>
                  </a:lnTo>
                  <a:lnTo>
                    <a:pt x="1344" y="679"/>
                  </a:lnTo>
                  <a:lnTo>
                    <a:pt x="1344" y="679"/>
                  </a:lnTo>
                  <a:lnTo>
                    <a:pt x="1342" y="679"/>
                  </a:lnTo>
                  <a:lnTo>
                    <a:pt x="1342" y="682"/>
                  </a:lnTo>
                  <a:lnTo>
                    <a:pt x="1344" y="682"/>
                  </a:lnTo>
                  <a:lnTo>
                    <a:pt x="1346" y="679"/>
                  </a:lnTo>
                  <a:lnTo>
                    <a:pt x="1346" y="679"/>
                  </a:lnTo>
                  <a:lnTo>
                    <a:pt x="1346" y="679"/>
                  </a:lnTo>
                  <a:lnTo>
                    <a:pt x="1349" y="675"/>
                  </a:lnTo>
                  <a:lnTo>
                    <a:pt x="1349" y="675"/>
                  </a:lnTo>
                  <a:close/>
                  <a:moveTo>
                    <a:pt x="1770" y="703"/>
                  </a:moveTo>
                  <a:lnTo>
                    <a:pt x="1767" y="701"/>
                  </a:lnTo>
                  <a:lnTo>
                    <a:pt x="1767" y="701"/>
                  </a:lnTo>
                  <a:lnTo>
                    <a:pt x="1767" y="701"/>
                  </a:lnTo>
                  <a:lnTo>
                    <a:pt x="1767" y="701"/>
                  </a:lnTo>
                  <a:lnTo>
                    <a:pt x="1765" y="701"/>
                  </a:lnTo>
                  <a:lnTo>
                    <a:pt x="1765" y="698"/>
                  </a:lnTo>
                  <a:lnTo>
                    <a:pt x="1765" y="698"/>
                  </a:lnTo>
                  <a:lnTo>
                    <a:pt x="1763" y="698"/>
                  </a:lnTo>
                  <a:lnTo>
                    <a:pt x="1763" y="698"/>
                  </a:lnTo>
                  <a:lnTo>
                    <a:pt x="1763" y="698"/>
                  </a:lnTo>
                  <a:lnTo>
                    <a:pt x="1763" y="698"/>
                  </a:lnTo>
                  <a:lnTo>
                    <a:pt x="1760" y="698"/>
                  </a:lnTo>
                  <a:lnTo>
                    <a:pt x="1760" y="696"/>
                  </a:lnTo>
                  <a:lnTo>
                    <a:pt x="1760" y="696"/>
                  </a:lnTo>
                  <a:lnTo>
                    <a:pt x="1760" y="696"/>
                  </a:lnTo>
                  <a:lnTo>
                    <a:pt x="1760" y="696"/>
                  </a:lnTo>
                  <a:lnTo>
                    <a:pt x="1760" y="696"/>
                  </a:lnTo>
                  <a:lnTo>
                    <a:pt x="1760" y="698"/>
                  </a:lnTo>
                  <a:lnTo>
                    <a:pt x="1760" y="698"/>
                  </a:lnTo>
                  <a:lnTo>
                    <a:pt x="1763" y="703"/>
                  </a:lnTo>
                  <a:lnTo>
                    <a:pt x="1763" y="703"/>
                  </a:lnTo>
                  <a:lnTo>
                    <a:pt x="1763" y="703"/>
                  </a:lnTo>
                  <a:lnTo>
                    <a:pt x="1763" y="703"/>
                  </a:lnTo>
                  <a:lnTo>
                    <a:pt x="1765" y="703"/>
                  </a:lnTo>
                  <a:lnTo>
                    <a:pt x="1765" y="705"/>
                  </a:lnTo>
                  <a:lnTo>
                    <a:pt x="1765" y="705"/>
                  </a:lnTo>
                  <a:lnTo>
                    <a:pt x="1765" y="708"/>
                  </a:lnTo>
                  <a:lnTo>
                    <a:pt x="1765" y="708"/>
                  </a:lnTo>
                  <a:lnTo>
                    <a:pt x="1765" y="708"/>
                  </a:lnTo>
                  <a:lnTo>
                    <a:pt x="1765" y="708"/>
                  </a:lnTo>
                  <a:lnTo>
                    <a:pt x="1767" y="708"/>
                  </a:lnTo>
                  <a:lnTo>
                    <a:pt x="1767" y="708"/>
                  </a:lnTo>
                  <a:lnTo>
                    <a:pt x="1767" y="710"/>
                  </a:lnTo>
                  <a:lnTo>
                    <a:pt x="1770" y="712"/>
                  </a:lnTo>
                  <a:lnTo>
                    <a:pt x="1770" y="712"/>
                  </a:lnTo>
                  <a:lnTo>
                    <a:pt x="1770" y="710"/>
                  </a:lnTo>
                  <a:lnTo>
                    <a:pt x="1770" y="710"/>
                  </a:lnTo>
                  <a:lnTo>
                    <a:pt x="1770" y="708"/>
                  </a:lnTo>
                  <a:lnTo>
                    <a:pt x="1770" y="708"/>
                  </a:lnTo>
                  <a:lnTo>
                    <a:pt x="1770" y="708"/>
                  </a:lnTo>
                  <a:lnTo>
                    <a:pt x="1770" y="708"/>
                  </a:lnTo>
                  <a:lnTo>
                    <a:pt x="1770" y="705"/>
                  </a:lnTo>
                  <a:lnTo>
                    <a:pt x="1770" y="708"/>
                  </a:lnTo>
                  <a:lnTo>
                    <a:pt x="1770" y="708"/>
                  </a:lnTo>
                  <a:lnTo>
                    <a:pt x="1770" y="708"/>
                  </a:lnTo>
                  <a:lnTo>
                    <a:pt x="1770" y="708"/>
                  </a:lnTo>
                  <a:lnTo>
                    <a:pt x="1770" y="710"/>
                  </a:lnTo>
                  <a:lnTo>
                    <a:pt x="1770" y="710"/>
                  </a:lnTo>
                  <a:lnTo>
                    <a:pt x="1770" y="710"/>
                  </a:lnTo>
                  <a:lnTo>
                    <a:pt x="1770" y="710"/>
                  </a:lnTo>
                  <a:lnTo>
                    <a:pt x="1772" y="710"/>
                  </a:lnTo>
                  <a:lnTo>
                    <a:pt x="1772" y="712"/>
                  </a:lnTo>
                  <a:lnTo>
                    <a:pt x="1770" y="715"/>
                  </a:lnTo>
                  <a:lnTo>
                    <a:pt x="1770" y="715"/>
                  </a:lnTo>
                  <a:lnTo>
                    <a:pt x="1770" y="715"/>
                  </a:lnTo>
                  <a:lnTo>
                    <a:pt x="1772" y="717"/>
                  </a:lnTo>
                  <a:lnTo>
                    <a:pt x="1772" y="717"/>
                  </a:lnTo>
                  <a:lnTo>
                    <a:pt x="1772" y="717"/>
                  </a:lnTo>
                  <a:lnTo>
                    <a:pt x="1772" y="719"/>
                  </a:lnTo>
                  <a:lnTo>
                    <a:pt x="1772" y="719"/>
                  </a:lnTo>
                  <a:lnTo>
                    <a:pt x="1774" y="719"/>
                  </a:lnTo>
                  <a:lnTo>
                    <a:pt x="1774" y="724"/>
                  </a:lnTo>
                  <a:lnTo>
                    <a:pt x="1777" y="724"/>
                  </a:lnTo>
                  <a:lnTo>
                    <a:pt x="1777" y="727"/>
                  </a:lnTo>
                  <a:lnTo>
                    <a:pt x="1779" y="729"/>
                  </a:lnTo>
                  <a:lnTo>
                    <a:pt x="1779" y="731"/>
                  </a:lnTo>
                  <a:lnTo>
                    <a:pt x="1779" y="731"/>
                  </a:lnTo>
                  <a:lnTo>
                    <a:pt x="1779" y="731"/>
                  </a:lnTo>
                  <a:lnTo>
                    <a:pt x="1779" y="731"/>
                  </a:lnTo>
                  <a:lnTo>
                    <a:pt x="1779" y="734"/>
                  </a:lnTo>
                  <a:lnTo>
                    <a:pt x="1779" y="734"/>
                  </a:lnTo>
                  <a:lnTo>
                    <a:pt x="1782" y="736"/>
                  </a:lnTo>
                  <a:lnTo>
                    <a:pt x="1782" y="736"/>
                  </a:lnTo>
                  <a:lnTo>
                    <a:pt x="1782" y="738"/>
                  </a:lnTo>
                  <a:lnTo>
                    <a:pt x="1782" y="738"/>
                  </a:lnTo>
                  <a:lnTo>
                    <a:pt x="1784" y="741"/>
                  </a:lnTo>
                  <a:lnTo>
                    <a:pt x="1784" y="741"/>
                  </a:lnTo>
                  <a:lnTo>
                    <a:pt x="1784" y="741"/>
                  </a:lnTo>
                  <a:lnTo>
                    <a:pt x="1784" y="741"/>
                  </a:lnTo>
                  <a:lnTo>
                    <a:pt x="1786" y="743"/>
                  </a:lnTo>
                  <a:lnTo>
                    <a:pt x="1786" y="743"/>
                  </a:lnTo>
                  <a:lnTo>
                    <a:pt x="1789" y="743"/>
                  </a:lnTo>
                  <a:lnTo>
                    <a:pt x="1789" y="741"/>
                  </a:lnTo>
                  <a:lnTo>
                    <a:pt x="1791" y="741"/>
                  </a:lnTo>
                  <a:lnTo>
                    <a:pt x="1793" y="741"/>
                  </a:lnTo>
                  <a:lnTo>
                    <a:pt x="1791" y="741"/>
                  </a:lnTo>
                  <a:lnTo>
                    <a:pt x="1791" y="743"/>
                  </a:lnTo>
                  <a:lnTo>
                    <a:pt x="1791" y="743"/>
                  </a:lnTo>
                  <a:lnTo>
                    <a:pt x="1789" y="743"/>
                  </a:lnTo>
                  <a:lnTo>
                    <a:pt x="1789" y="746"/>
                  </a:lnTo>
                  <a:lnTo>
                    <a:pt x="1789" y="746"/>
                  </a:lnTo>
                  <a:lnTo>
                    <a:pt x="1789" y="746"/>
                  </a:lnTo>
                  <a:lnTo>
                    <a:pt x="1789" y="746"/>
                  </a:lnTo>
                  <a:lnTo>
                    <a:pt x="1786" y="746"/>
                  </a:lnTo>
                  <a:lnTo>
                    <a:pt x="1786" y="746"/>
                  </a:lnTo>
                  <a:lnTo>
                    <a:pt x="1789" y="746"/>
                  </a:lnTo>
                  <a:lnTo>
                    <a:pt x="1789" y="746"/>
                  </a:lnTo>
                  <a:lnTo>
                    <a:pt x="1789" y="746"/>
                  </a:lnTo>
                  <a:lnTo>
                    <a:pt x="1789" y="746"/>
                  </a:lnTo>
                  <a:lnTo>
                    <a:pt x="1791" y="748"/>
                  </a:lnTo>
                  <a:lnTo>
                    <a:pt x="1791" y="750"/>
                  </a:lnTo>
                  <a:lnTo>
                    <a:pt x="1791" y="750"/>
                  </a:lnTo>
                  <a:lnTo>
                    <a:pt x="1793" y="750"/>
                  </a:lnTo>
                  <a:lnTo>
                    <a:pt x="1796" y="748"/>
                  </a:lnTo>
                  <a:lnTo>
                    <a:pt x="1798" y="748"/>
                  </a:lnTo>
                  <a:lnTo>
                    <a:pt x="1796" y="748"/>
                  </a:lnTo>
                  <a:lnTo>
                    <a:pt x="1796" y="750"/>
                  </a:lnTo>
                  <a:lnTo>
                    <a:pt x="1796" y="750"/>
                  </a:lnTo>
                  <a:lnTo>
                    <a:pt x="1796" y="750"/>
                  </a:lnTo>
                  <a:lnTo>
                    <a:pt x="1796" y="750"/>
                  </a:lnTo>
                  <a:lnTo>
                    <a:pt x="1796" y="750"/>
                  </a:lnTo>
                  <a:lnTo>
                    <a:pt x="1798" y="750"/>
                  </a:lnTo>
                  <a:lnTo>
                    <a:pt x="1798" y="753"/>
                  </a:lnTo>
                  <a:lnTo>
                    <a:pt x="1798" y="753"/>
                  </a:lnTo>
                  <a:lnTo>
                    <a:pt x="1796" y="750"/>
                  </a:lnTo>
                  <a:lnTo>
                    <a:pt x="1791" y="750"/>
                  </a:lnTo>
                  <a:lnTo>
                    <a:pt x="1791" y="750"/>
                  </a:lnTo>
                  <a:lnTo>
                    <a:pt x="1791" y="750"/>
                  </a:lnTo>
                  <a:lnTo>
                    <a:pt x="1789" y="750"/>
                  </a:lnTo>
                  <a:lnTo>
                    <a:pt x="1789" y="750"/>
                  </a:lnTo>
                  <a:lnTo>
                    <a:pt x="1789" y="750"/>
                  </a:lnTo>
                  <a:lnTo>
                    <a:pt x="1791" y="753"/>
                  </a:lnTo>
                  <a:lnTo>
                    <a:pt x="1791" y="753"/>
                  </a:lnTo>
                  <a:lnTo>
                    <a:pt x="1791" y="753"/>
                  </a:lnTo>
                  <a:lnTo>
                    <a:pt x="1791" y="753"/>
                  </a:lnTo>
                  <a:lnTo>
                    <a:pt x="1791" y="753"/>
                  </a:lnTo>
                  <a:lnTo>
                    <a:pt x="1793" y="753"/>
                  </a:lnTo>
                  <a:lnTo>
                    <a:pt x="1793" y="755"/>
                  </a:lnTo>
                  <a:lnTo>
                    <a:pt x="1793" y="755"/>
                  </a:lnTo>
                  <a:lnTo>
                    <a:pt x="1791" y="755"/>
                  </a:lnTo>
                  <a:lnTo>
                    <a:pt x="1791" y="755"/>
                  </a:lnTo>
                  <a:lnTo>
                    <a:pt x="1791" y="757"/>
                  </a:lnTo>
                  <a:lnTo>
                    <a:pt x="1791" y="757"/>
                  </a:lnTo>
                  <a:lnTo>
                    <a:pt x="1791" y="757"/>
                  </a:lnTo>
                  <a:lnTo>
                    <a:pt x="1791" y="760"/>
                  </a:lnTo>
                  <a:lnTo>
                    <a:pt x="1791" y="760"/>
                  </a:lnTo>
                  <a:lnTo>
                    <a:pt x="1793" y="760"/>
                  </a:lnTo>
                  <a:lnTo>
                    <a:pt x="1793" y="760"/>
                  </a:lnTo>
                  <a:lnTo>
                    <a:pt x="1793" y="760"/>
                  </a:lnTo>
                  <a:lnTo>
                    <a:pt x="1793" y="760"/>
                  </a:lnTo>
                  <a:lnTo>
                    <a:pt x="1791" y="760"/>
                  </a:lnTo>
                  <a:lnTo>
                    <a:pt x="1791" y="762"/>
                  </a:lnTo>
                  <a:lnTo>
                    <a:pt x="1791" y="762"/>
                  </a:lnTo>
                  <a:lnTo>
                    <a:pt x="1791" y="762"/>
                  </a:lnTo>
                  <a:lnTo>
                    <a:pt x="1791" y="762"/>
                  </a:lnTo>
                  <a:lnTo>
                    <a:pt x="1791" y="764"/>
                  </a:lnTo>
                  <a:lnTo>
                    <a:pt x="1793" y="764"/>
                  </a:lnTo>
                  <a:lnTo>
                    <a:pt x="1793" y="764"/>
                  </a:lnTo>
                  <a:lnTo>
                    <a:pt x="1791" y="767"/>
                  </a:lnTo>
                  <a:lnTo>
                    <a:pt x="1791" y="767"/>
                  </a:lnTo>
                  <a:lnTo>
                    <a:pt x="1793" y="769"/>
                  </a:lnTo>
                  <a:lnTo>
                    <a:pt x="1793" y="772"/>
                  </a:lnTo>
                  <a:lnTo>
                    <a:pt x="1793" y="774"/>
                  </a:lnTo>
                  <a:lnTo>
                    <a:pt x="1796" y="772"/>
                  </a:lnTo>
                  <a:lnTo>
                    <a:pt x="1796" y="772"/>
                  </a:lnTo>
                  <a:lnTo>
                    <a:pt x="1798" y="772"/>
                  </a:lnTo>
                  <a:lnTo>
                    <a:pt x="1798" y="772"/>
                  </a:lnTo>
                  <a:lnTo>
                    <a:pt x="1798" y="769"/>
                  </a:lnTo>
                  <a:lnTo>
                    <a:pt x="1798" y="769"/>
                  </a:lnTo>
                  <a:lnTo>
                    <a:pt x="1800" y="767"/>
                  </a:lnTo>
                  <a:lnTo>
                    <a:pt x="1800" y="767"/>
                  </a:lnTo>
                  <a:lnTo>
                    <a:pt x="1800" y="767"/>
                  </a:lnTo>
                  <a:lnTo>
                    <a:pt x="1800" y="767"/>
                  </a:lnTo>
                  <a:lnTo>
                    <a:pt x="1800" y="767"/>
                  </a:lnTo>
                  <a:lnTo>
                    <a:pt x="1800" y="767"/>
                  </a:lnTo>
                  <a:lnTo>
                    <a:pt x="1800" y="764"/>
                  </a:lnTo>
                  <a:lnTo>
                    <a:pt x="1800" y="764"/>
                  </a:lnTo>
                  <a:lnTo>
                    <a:pt x="1800" y="764"/>
                  </a:lnTo>
                  <a:lnTo>
                    <a:pt x="1800" y="764"/>
                  </a:lnTo>
                  <a:lnTo>
                    <a:pt x="1800" y="764"/>
                  </a:lnTo>
                  <a:lnTo>
                    <a:pt x="1800" y="764"/>
                  </a:lnTo>
                  <a:lnTo>
                    <a:pt x="1800" y="764"/>
                  </a:lnTo>
                  <a:lnTo>
                    <a:pt x="1800" y="764"/>
                  </a:lnTo>
                  <a:lnTo>
                    <a:pt x="1800" y="764"/>
                  </a:lnTo>
                  <a:lnTo>
                    <a:pt x="1800" y="764"/>
                  </a:lnTo>
                  <a:lnTo>
                    <a:pt x="1800" y="762"/>
                  </a:lnTo>
                  <a:lnTo>
                    <a:pt x="1803" y="762"/>
                  </a:lnTo>
                  <a:lnTo>
                    <a:pt x="1803" y="762"/>
                  </a:lnTo>
                  <a:lnTo>
                    <a:pt x="1803" y="762"/>
                  </a:lnTo>
                  <a:lnTo>
                    <a:pt x="1803" y="760"/>
                  </a:lnTo>
                  <a:lnTo>
                    <a:pt x="1803" y="760"/>
                  </a:lnTo>
                  <a:lnTo>
                    <a:pt x="1803" y="760"/>
                  </a:lnTo>
                  <a:lnTo>
                    <a:pt x="1803" y="760"/>
                  </a:lnTo>
                  <a:lnTo>
                    <a:pt x="1803" y="760"/>
                  </a:lnTo>
                  <a:lnTo>
                    <a:pt x="1803" y="760"/>
                  </a:lnTo>
                  <a:lnTo>
                    <a:pt x="1805" y="760"/>
                  </a:lnTo>
                  <a:lnTo>
                    <a:pt x="1805" y="760"/>
                  </a:lnTo>
                  <a:lnTo>
                    <a:pt x="1805" y="760"/>
                  </a:lnTo>
                  <a:lnTo>
                    <a:pt x="1805" y="757"/>
                  </a:lnTo>
                  <a:lnTo>
                    <a:pt x="1805" y="757"/>
                  </a:lnTo>
                  <a:lnTo>
                    <a:pt x="1805" y="755"/>
                  </a:lnTo>
                  <a:lnTo>
                    <a:pt x="1805" y="755"/>
                  </a:lnTo>
                  <a:lnTo>
                    <a:pt x="1805" y="755"/>
                  </a:lnTo>
                  <a:lnTo>
                    <a:pt x="1805" y="755"/>
                  </a:lnTo>
                  <a:lnTo>
                    <a:pt x="1805" y="755"/>
                  </a:lnTo>
                  <a:lnTo>
                    <a:pt x="1805" y="753"/>
                  </a:lnTo>
                  <a:lnTo>
                    <a:pt x="1805" y="753"/>
                  </a:lnTo>
                  <a:lnTo>
                    <a:pt x="1805" y="753"/>
                  </a:lnTo>
                  <a:lnTo>
                    <a:pt x="1805" y="753"/>
                  </a:lnTo>
                  <a:lnTo>
                    <a:pt x="1803" y="753"/>
                  </a:lnTo>
                  <a:lnTo>
                    <a:pt x="1803" y="753"/>
                  </a:lnTo>
                  <a:lnTo>
                    <a:pt x="1803" y="750"/>
                  </a:lnTo>
                  <a:lnTo>
                    <a:pt x="1803" y="750"/>
                  </a:lnTo>
                  <a:lnTo>
                    <a:pt x="1800" y="748"/>
                  </a:lnTo>
                  <a:lnTo>
                    <a:pt x="1803" y="748"/>
                  </a:lnTo>
                  <a:lnTo>
                    <a:pt x="1803" y="748"/>
                  </a:lnTo>
                  <a:lnTo>
                    <a:pt x="1803" y="748"/>
                  </a:lnTo>
                  <a:lnTo>
                    <a:pt x="1803" y="748"/>
                  </a:lnTo>
                  <a:lnTo>
                    <a:pt x="1805" y="750"/>
                  </a:lnTo>
                  <a:lnTo>
                    <a:pt x="1805" y="750"/>
                  </a:lnTo>
                  <a:lnTo>
                    <a:pt x="1805" y="750"/>
                  </a:lnTo>
                  <a:lnTo>
                    <a:pt x="1805" y="750"/>
                  </a:lnTo>
                  <a:lnTo>
                    <a:pt x="1805" y="750"/>
                  </a:lnTo>
                  <a:lnTo>
                    <a:pt x="1805" y="748"/>
                  </a:lnTo>
                  <a:lnTo>
                    <a:pt x="1805" y="748"/>
                  </a:lnTo>
                  <a:lnTo>
                    <a:pt x="1805" y="748"/>
                  </a:lnTo>
                  <a:lnTo>
                    <a:pt x="1805" y="748"/>
                  </a:lnTo>
                  <a:lnTo>
                    <a:pt x="1805" y="748"/>
                  </a:lnTo>
                  <a:lnTo>
                    <a:pt x="1805" y="748"/>
                  </a:lnTo>
                  <a:lnTo>
                    <a:pt x="1808" y="750"/>
                  </a:lnTo>
                  <a:lnTo>
                    <a:pt x="1810" y="750"/>
                  </a:lnTo>
                  <a:lnTo>
                    <a:pt x="1810" y="750"/>
                  </a:lnTo>
                  <a:lnTo>
                    <a:pt x="1810" y="748"/>
                  </a:lnTo>
                  <a:lnTo>
                    <a:pt x="1810" y="748"/>
                  </a:lnTo>
                  <a:lnTo>
                    <a:pt x="1812" y="748"/>
                  </a:lnTo>
                  <a:lnTo>
                    <a:pt x="1812" y="746"/>
                  </a:lnTo>
                  <a:lnTo>
                    <a:pt x="1810" y="746"/>
                  </a:lnTo>
                  <a:lnTo>
                    <a:pt x="1810" y="743"/>
                  </a:lnTo>
                  <a:lnTo>
                    <a:pt x="1810" y="743"/>
                  </a:lnTo>
                  <a:lnTo>
                    <a:pt x="1810" y="743"/>
                  </a:lnTo>
                  <a:lnTo>
                    <a:pt x="1810" y="743"/>
                  </a:lnTo>
                  <a:lnTo>
                    <a:pt x="1810" y="743"/>
                  </a:lnTo>
                  <a:lnTo>
                    <a:pt x="1810" y="741"/>
                  </a:lnTo>
                  <a:lnTo>
                    <a:pt x="1808" y="743"/>
                  </a:lnTo>
                  <a:lnTo>
                    <a:pt x="1808" y="743"/>
                  </a:lnTo>
                  <a:lnTo>
                    <a:pt x="1808" y="743"/>
                  </a:lnTo>
                  <a:lnTo>
                    <a:pt x="1808" y="743"/>
                  </a:lnTo>
                  <a:lnTo>
                    <a:pt x="1808" y="743"/>
                  </a:lnTo>
                  <a:lnTo>
                    <a:pt x="1805" y="743"/>
                  </a:lnTo>
                  <a:lnTo>
                    <a:pt x="1805" y="741"/>
                  </a:lnTo>
                  <a:lnTo>
                    <a:pt x="1805" y="741"/>
                  </a:lnTo>
                  <a:lnTo>
                    <a:pt x="1803" y="743"/>
                  </a:lnTo>
                  <a:lnTo>
                    <a:pt x="1803" y="741"/>
                  </a:lnTo>
                  <a:lnTo>
                    <a:pt x="1803" y="741"/>
                  </a:lnTo>
                  <a:lnTo>
                    <a:pt x="1803" y="741"/>
                  </a:lnTo>
                  <a:lnTo>
                    <a:pt x="1803" y="741"/>
                  </a:lnTo>
                  <a:lnTo>
                    <a:pt x="1803" y="741"/>
                  </a:lnTo>
                  <a:lnTo>
                    <a:pt x="1803" y="741"/>
                  </a:lnTo>
                  <a:lnTo>
                    <a:pt x="1803" y="738"/>
                  </a:lnTo>
                  <a:lnTo>
                    <a:pt x="1803" y="738"/>
                  </a:lnTo>
                  <a:lnTo>
                    <a:pt x="1803" y="741"/>
                  </a:lnTo>
                  <a:lnTo>
                    <a:pt x="1803" y="741"/>
                  </a:lnTo>
                  <a:lnTo>
                    <a:pt x="1805" y="741"/>
                  </a:lnTo>
                  <a:lnTo>
                    <a:pt x="1808" y="741"/>
                  </a:lnTo>
                  <a:lnTo>
                    <a:pt x="1808" y="741"/>
                  </a:lnTo>
                  <a:lnTo>
                    <a:pt x="1808" y="741"/>
                  </a:lnTo>
                  <a:lnTo>
                    <a:pt x="1808" y="738"/>
                  </a:lnTo>
                  <a:lnTo>
                    <a:pt x="1808" y="738"/>
                  </a:lnTo>
                  <a:lnTo>
                    <a:pt x="1808" y="738"/>
                  </a:lnTo>
                  <a:lnTo>
                    <a:pt x="1808" y="738"/>
                  </a:lnTo>
                  <a:lnTo>
                    <a:pt x="1808" y="738"/>
                  </a:lnTo>
                  <a:lnTo>
                    <a:pt x="1808" y="738"/>
                  </a:lnTo>
                  <a:lnTo>
                    <a:pt x="1808" y="738"/>
                  </a:lnTo>
                  <a:lnTo>
                    <a:pt x="1810" y="741"/>
                  </a:lnTo>
                  <a:lnTo>
                    <a:pt x="1810" y="741"/>
                  </a:lnTo>
                  <a:lnTo>
                    <a:pt x="1810" y="741"/>
                  </a:lnTo>
                  <a:lnTo>
                    <a:pt x="1810" y="738"/>
                  </a:lnTo>
                  <a:lnTo>
                    <a:pt x="1808" y="738"/>
                  </a:lnTo>
                  <a:lnTo>
                    <a:pt x="1805" y="736"/>
                  </a:lnTo>
                  <a:lnTo>
                    <a:pt x="1805" y="736"/>
                  </a:lnTo>
                  <a:lnTo>
                    <a:pt x="1805" y="734"/>
                  </a:lnTo>
                  <a:lnTo>
                    <a:pt x="1805" y="731"/>
                  </a:lnTo>
                  <a:lnTo>
                    <a:pt x="1803" y="731"/>
                  </a:lnTo>
                  <a:lnTo>
                    <a:pt x="1803" y="731"/>
                  </a:lnTo>
                  <a:lnTo>
                    <a:pt x="1803" y="731"/>
                  </a:lnTo>
                  <a:lnTo>
                    <a:pt x="1800" y="731"/>
                  </a:lnTo>
                  <a:lnTo>
                    <a:pt x="1800" y="731"/>
                  </a:lnTo>
                  <a:lnTo>
                    <a:pt x="1798" y="731"/>
                  </a:lnTo>
                  <a:lnTo>
                    <a:pt x="1800" y="729"/>
                  </a:lnTo>
                  <a:lnTo>
                    <a:pt x="1800" y="729"/>
                  </a:lnTo>
                  <a:lnTo>
                    <a:pt x="1800" y="729"/>
                  </a:lnTo>
                  <a:lnTo>
                    <a:pt x="1791" y="722"/>
                  </a:lnTo>
                  <a:lnTo>
                    <a:pt x="1791" y="722"/>
                  </a:lnTo>
                  <a:lnTo>
                    <a:pt x="1791" y="724"/>
                  </a:lnTo>
                  <a:lnTo>
                    <a:pt x="1789" y="722"/>
                  </a:lnTo>
                  <a:lnTo>
                    <a:pt x="1789" y="722"/>
                  </a:lnTo>
                  <a:lnTo>
                    <a:pt x="1789" y="719"/>
                  </a:lnTo>
                  <a:lnTo>
                    <a:pt x="1789" y="719"/>
                  </a:lnTo>
                  <a:lnTo>
                    <a:pt x="1789" y="719"/>
                  </a:lnTo>
                  <a:lnTo>
                    <a:pt x="1789" y="717"/>
                  </a:lnTo>
                  <a:lnTo>
                    <a:pt x="1789" y="717"/>
                  </a:lnTo>
                  <a:lnTo>
                    <a:pt x="1786" y="715"/>
                  </a:lnTo>
                  <a:lnTo>
                    <a:pt x="1786" y="715"/>
                  </a:lnTo>
                  <a:lnTo>
                    <a:pt x="1786" y="715"/>
                  </a:lnTo>
                  <a:lnTo>
                    <a:pt x="1789" y="715"/>
                  </a:lnTo>
                  <a:lnTo>
                    <a:pt x="1789" y="715"/>
                  </a:lnTo>
                  <a:lnTo>
                    <a:pt x="1789" y="715"/>
                  </a:lnTo>
                  <a:lnTo>
                    <a:pt x="1789" y="712"/>
                  </a:lnTo>
                  <a:lnTo>
                    <a:pt x="1789" y="712"/>
                  </a:lnTo>
                  <a:lnTo>
                    <a:pt x="1786" y="712"/>
                  </a:lnTo>
                  <a:lnTo>
                    <a:pt x="1786" y="710"/>
                  </a:lnTo>
                  <a:lnTo>
                    <a:pt x="1786" y="710"/>
                  </a:lnTo>
                  <a:lnTo>
                    <a:pt x="1786" y="710"/>
                  </a:lnTo>
                  <a:lnTo>
                    <a:pt x="1786" y="712"/>
                  </a:lnTo>
                  <a:lnTo>
                    <a:pt x="1786" y="710"/>
                  </a:lnTo>
                  <a:lnTo>
                    <a:pt x="1786" y="710"/>
                  </a:lnTo>
                  <a:lnTo>
                    <a:pt x="1786" y="710"/>
                  </a:lnTo>
                  <a:lnTo>
                    <a:pt x="1786" y="708"/>
                  </a:lnTo>
                  <a:lnTo>
                    <a:pt x="1784" y="708"/>
                  </a:lnTo>
                  <a:lnTo>
                    <a:pt x="1784" y="708"/>
                  </a:lnTo>
                  <a:lnTo>
                    <a:pt x="1784" y="708"/>
                  </a:lnTo>
                  <a:lnTo>
                    <a:pt x="1786" y="708"/>
                  </a:lnTo>
                  <a:lnTo>
                    <a:pt x="1786" y="708"/>
                  </a:lnTo>
                  <a:lnTo>
                    <a:pt x="1786" y="708"/>
                  </a:lnTo>
                  <a:lnTo>
                    <a:pt x="1786" y="708"/>
                  </a:lnTo>
                  <a:lnTo>
                    <a:pt x="1786" y="708"/>
                  </a:lnTo>
                  <a:lnTo>
                    <a:pt x="1789" y="710"/>
                  </a:lnTo>
                  <a:lnTo>
                    <a:pt x="1789" y="710"/>
                  </a:lnTo>
                  <a:lnTo>
                    <a:pt x="1791" y="712"/>
                  </a:lnTo>
                  <a:lnTo>
                    <a:pt x="1791" y="712"/>
                  </a:lnTo>
                  <a:lnTo>
                    <a:pt x="1789" y="712"/>
                  </a:lnTo>
                  <a:lnTo>
                    <a:pt x="1789" y="710"/>
                  </a:lnTo>
                  <a:lnTo>
                    <a:pt x="1789" y="710"/>
                  </a:lnTo>
                  <a:lnTo>
                    <a:pt x="1789" y="710"/>
                  </a:lnTo>
                  <a:lnTo>
                    <a:pt x="1791" y="712"/>
                  </a:lnTo>
                  <a:lnTo>
                    <a:pt x="1791" y="712"/>
                  </a:lnTo>
                  <a:lnTo>
                    <a:pt x="1791" y="715"/>
                  </a:lnTo>
                  <a:lnTo>
                    <a:pt x="1793" y="715"/>
                  </a:lnTo>
                  <a:lnTo>
                    <a:pt x="1793" y="719"/>
                  </a:lnTo>
                  <a:lnTo>
                    <a:pt x="1796" y="719"/>
                  </a:lnTo>
                  <a:lnTo>
                    <a:pt x="1796" y="719"/>
                  </a:lnTo>
                  <a:lnTo>
                    <a:pt x="1796" y="722"/>
                  </a:lnTo>
                  <a:lnTo>
                    <a:pt x="1798" y="722"/>
                  </a:lnTo>
                  <a:lnTo>
                    <a:pt x="1798" y="722"/>
                  </a:lnTo>
                  <a:lnTo>
                    <a:pt x="1800" y="724"/>
                  </a:lnTo>
                  <a:lnTo>
                    <a:pt x="1800" y="724"/>
                  </a:lnTo>
                  <a:lnTo>
                    <a:pt x="1800" y="724"/>
                  </a:lnTo>
                  <a:lnTo>
                    <a:pt x="1800" y="724"/>
                  </a:lnTo>
                  <a:lnTo>
                    <a:pt x="1800" y="727"/>
                  </a:lnTo>
                  <a:lnTo>
                    <a:pt x="1800" y="727"/>
                  </a:lnTo>
                  <a:lnTo>
                    <a:pt x="1803" y="727"/>
                  </a:lnTo>
                  <a:lnTo>
                    <a:pt x="1803" y="729"/>
                  </a:lnTo>
                  <a:lnTo>
                    <a:pt x="1805" y="729"/>
                  </a:lnTo>
                  <a:lnTo>
                    <a:pt x="1808" y="731"/>
                  </a:lnTo>
                  <a:lnTo>
                    <a:pt x="1808" y="731"/>
                  </a:lnTo>
                  <a:lnTo>
                    <a:pt x="1808" y="734"/>
                  </a:lnTo>
                  <a:lnTo>
                    <a:pt x="1810" y="734"/>
                  </a:lnTo>
                  <a:lnTo>
                    <a:pt x="1810" y="731"/>
                  </a:lnTo>
                  <a:lnTo>
                    <a:pt x="1808" y="731"/>
                  </a:lnTo>
                  <a:lnTo>
                    <a:pt x="1805" y="729"/>
                  </a:lnTo>
                  <a:lnTo>
                    <a:pt x="1805" y="729"/>
                  </a:lnTo>
                  <a:lnTo>
                    <a:pt x="1805" y="727"/>
                  </a:lnTo>
                  <a:lnTo>
                    <a:pt x="1805" y="727"/>
                  </a:lnTo>
                  <a:lnTo>
                    <a:pt x="1805" y="724"/>
                  </a:lnTo>
                  <a:lnTo>
                    <a:pt x="1803" y="724"/>
                  </a:lnTo>
                  <a:lnTo>
                    <a:pt x="1803" y="724"/>
                  </a:lnTo>
                  <a:lnTo>
                    <a:pt x="1803" y="722"/>
                  </a:lnTo>
                  <a:lnTo>
                    <a:pt x="1803" y="722"/>
                  </a:lnTo>
                  <a:lnTo>
                    <a:pt x="1803" y="722"/>
                  </a:lnTo>
                  <a:lnTo>
                    <a:pt x="1803" y="722"/>
                  </a:lnTo>
                  <a:lnTo>
                    <a:pt x="1800" y="719"/>
                  </a:lnTo>
                  <a:lnTo>
                    <a:pt x="1800" y="719"/>
                  </a:lnTo>
                  <a:lnTo>
                    <a:pt x="1798" y="717"/>
                  </a:lnTo>
                  <a:lnTo>
                    <a:pt x="1796" y="715"/>
                  </a:lnTo>
                  <a:lnTo>
                    <a:pt x="1796" y="712"/>
                  </a:lnTo>
                  <a:lnTo>
                    <a:pt x="1793" y="712"/>
                  </a:lnTo>
                  <a:lnTo>
                    <a:pt x="1793" y="710"/>
                  </a:lnTo>
                  <a:lnTo>
                    <a:pt x="1789" y="708"/>
                  </a:lnTo>
                  <a:lnTo>
                    <a:pt x="1789" y="705"/>
                  </a:lnTo>
                  <a:lnTo>
                    <a:pt x="1789" y="705"/>
                  </a:lnTo>
                  <a:lnTo>
                    <a:pt x="1786" y="705"/>
                  </a:lnTo>
                  <a:lnTo>
                    <a:pt x="1789" y="705"/>
                  </a:lnTo>
                  <a:lnTo>
                    <a:pt x="1789" y="705"/>
                  </a:lnTo>
                  <a:lnTo>
                    <a:pt x="1789" y="705"/>
                  </a:lnTo>
                  <a:lnTo>
                    <a:pt x="1789" y="703"/>
                  </a:lnTo>
                  <a:lnTo>
                    <a:pt x="1789" y="703"/>
                  </a:lnTo>
                  <a:lnTo>
                    <a:pt x="1786" y="703"/>
                  </a:lnTo>
                  <a:lnTo>
                    <a:pt x="1786" y="703"/>
                  </a:lnTo>
                  <a:lnTo>
                    <a:pt x="1784" y="705"/>
                  </a:lnTo>
                  <a:lnTo>
                    <a:pt x="1782" y="705"/>
                  </a:lnTo>
                  <a:lnTo>
                    <a:pt x="1782" y="705"/>
                  </a:lnTo>
                  <a:lnTo>
                    <a:pt x="1779" y="705"/>
                  </a:lnTo>
                  <a:lnTo>
                    <a:pt x="1779" y="705"/>
                  </a:lnTo>
                  <a:lnTo>
                    <a:pt x="1777" y="705"/>
                  </a:lnTo>
                  <a:lnTo>
                    <a:pt x="1774" y="705"/>
                  </a:lnTo>
                  <a:lnTo>
                    <a:pt x="1774" y="705"/>
                  </a:lnTo>
                  <a:lnTo>
                    <a:pt x="1774" y="705"/>
                  </a:lnTo>
                  <a:lnTo>
                    <a:pt x="1772" y="708"/>
                  </a:lnTo>
                  <a:lnTo>
                    <a:pt x="1772" y="708"/>
                  </a:lnTo>
                  <a:lnTo>
                    <a:pt x="1770" y="705"/>
                  </a:lnTo>
                  <a:lnTo>
                    <a:pt x="1770" y="705"/>
                  </a:lnTo>
                  <a:lnTo>
                    <a:pt x="1770" y="703"/>
                  </a:lnTo>
                  <a:lnTo>
                    <a:pt x="1770" y="703"/>
                  </a:lnTo>
                  <a:lnTo>
                    <a:pt x="1770" y="703"/>
                  </a:lnTo>
                  <a:close/>
                  <a:moveTo>
                    <a:pt x="1443" y="653"/>
                  </a:moveTo>
                  <a:lnTo>
                    <a:pt x="1441" y="653"/>
                  </a:lnTo>
                  <a:lnTo>
                    <a:pt x="1441" y="653"/>
                  </a:lnTo>
                  <a:lnTo>
                    <a:pt x="1441" y="653"/>
                  </a:lnTo>
                  <a:lnTo>
                    <a:pt x="1441" y="653"/>
                  </a:lnTo>
                  <a:lnTo>
                    <a:pt x="1441" y="653"/>
                  </a:lnTo>
                  <a:lnTo>
                    <a:pt x="1441" y="653"/>
                  </a:lnTo>
                  <a:lnTo>
                    <a:pt x="1443" y="653"/>
                  </a:lnTo>
                  <a:lnTo>
                    <a:pt x="1443" y="653"/>
                  </a:lnTo>
                  <a:lnTo>
                    <a:pt x="1443" y="653"/>
                  </a:lnTo>
                  <a:lnTo>
                    <a:pt x="1443" y="653"/>
                  </a:lnTo>
                  <a:lnTo>
                    <a:pt x="1443" y="653"/>
                  </a:lnTo>
                  <a:lnTo>
                    <a:pt x="1443" y="653"/>
                  </a:lnTo>
                  <a:close/>
                  <a:moveTo>
                    <a:pt x="1826" y="833"/>
                  </a:moveTo>
                  <a:lnTo>
                    <a:pt x="1826" y="833"/>
                  </a:lnTo>
                  <a:lnTo>
                    <a:pt x="1824" y="833"/>
                  </a:lnTo>
                  <a:lnTo>
                    <a:pt x="1824" y="833"/>
                  </a:lnTo>
                  <a:lnTo>
                    <a:pt x="1824" y="833"/>
                  </a:lnTo>
                  <a:lnTo>
                    <a:pt x="1824" y="833"/>
                  </a:lnTo>
                  <a:lnTo>
                    <a:pt x="1822" y="833"/>
                  </a:lnTo>
                  <a:lnTo>
                    <a:pt x="1822" y="833"/>
                  </a:lnTo>
                  <a:lnTo>
                    <a:pt x="1822" y="835"/>
                  </a:lnTo>
                  <a:lnTo>
                    <a:pt x="1824" y="835"/>
                  </a:lnTo>
                  <a:lnTo>
                    <a:pt x="1824" y="835"/>
                  </a:lnTo>
                  <a:lnTo>
                    <a:pt x="1824" y="838"/>
                  </a:lnTo>
                  <a:lnTo>
                    <a:pt x="1824" y="838"/>
                  </a:lnTo>
                  <a:lnTo>
                    <a:pt x="1824" y="838"/>
                  </a:lnTo>
                  <a:lnTo>
                    <a:pt x="1826" y="838"/>
                  </a:lnTo>
                  <a:lnTo>
                    <a:pt x="1826" y="838"/>
                  </a:lnTo>
                  <a:lnTo>
                    <a:pt x="1826" y="835"/>
                  </a:lnTo>
                  <a:lnTo>
                    <a:pt x="1826" y="835"/>
                  </a:lnTo>
                  <a:lnTo>
                    <a:pt x="1829" y="833"/>
                  </a:lnTo>
                  <a:lnTo>
                    <a:pt x="1829" y="833"/>
                  </a:lnTo>
                  <a:lnTo>
                    <a:pt x="1829" y="831"/>
                  </a:lnTo>
                  <a:lnTo>
                    <a:pt x="1829" y="831"/>
                  </a:lnTo>
                  <a:lnTo>
                    <a:pt x="1826" y="833"/>
                  </a:lnTo>
                  <a:close/>
                  <a:moveTo>
                    <a:pt x="1838" y="795"/>
                  </a:moveTo>
                  <a:lnTo>
                    <a:pt x="1841" y="793"/>
                  </a:lnTo>
                  <a:lnTo>
                    <a:pt x="1841" y="793"/>
                  </a:lnTo>
                  <a:lnTo>
                    <a:pt x="1841" y="793"/>
                  </a:lnTo>
                  <a:lnTo>
                    <a:pt x="1841" y="793"/>
                  </a:lnTo>
                  <a:lnTo>
                    <a:pt x="1841" y="790"/>
                  </a:lnTo>
                  <a:lnTo>
                    <a:pt x="1841" y="790"/>
                  </a:lnTo>
                  <a:lnTo>
                    <a:pt x="1841" y="790"/>
                  </a:lnTo>
                  <a:lnTo>
                    <a:pt x="1841" y="790"/>
                  </a:lnTo>
                  <a:lnTo>
                    <a:pt x="1841" y="790"/>
                  </a:lnTo>
                  <a:lnTo>
                    <a:pt x="1843" y="790"/>
                  </a:lnTo>
                  <a:lnTo>
                    <a:pt x="1843" y="790"/>
                  </a:lnTo>
                  <a:lnTo>
                    <a:pt x="1843" y="790"/>
                  </a:lnTo>
                  <a:lnTo>
                    <a:pt x="1843" y="790"/>
                  </a:lnTo>
                  <a:lnTo>
                    <a:pt x="1845" y="790"/>
                  </a:lnTo>
                  <a:lnTo>
                    <a:pt x="1845" y="790"/>
                  </a:lnTo>
                  <a:lnTo>
                    <a:pt x="1848" y="790"/>
                  </a:lnTo>
                  <a:lnTo>
                    <a:pt x="1848" y="790"/>
                  </a:lnTo>
                  <a:lnTo>
                    <a:pt x="1848" y="790"/>
                  </a:lnTo>
                  <a:lnTo>
                    <a:pt x="1848" y="790"/>
                  </a:lnTo>
                  <a:lnTo>
                    <a:pt x="1848" y="790"/>
                  </a:lnTo>
                  <a:lnTo>
                    <a:pt x="1850" y="790"/>
                  </a:lnTo>
                  <a:lnTo>
                    <a:pt x="1850" y="790"/>
                  </a:lnTo>
                  <a:lnTo>
                    <a:pt x="1850" y="790"/>
                  </a:lnTo>
                  <a:lnTo>
                    <a:pt x="1850" y="790"/>
                  </a:lnTo>
                  <a:lnTo>
                    <a:pt x="1850" y="788"/>
                  </a:lnTo>
                  <a:lnTo>
                    <a:pt x="1850" y="788"/>
                  </a:lnTo>
                  <a:lnTo>
                    <a:pt x="1850" y="786"/>
                  </a:lnTo>
                  <a:lnTo>
                    <a:pt x="1850" y="786"/>
                  </a:lnTo>
                  <a:lnTo>
                    <a:pt x="1850" y="786"/>
                  </a:lnTo>
                  <a:lnTo>
                    <a:pt x="1850" y="783"/>
                  </a:lnTo>
                  <a:lnTo>
                    <a:pt x="1850" y="783"/>
                  </a:lnTo>
                  <a:lnTo>
                    <a:pt x="1848" y="783"/>
                  </a:lnTo>
                  <a:lnTo>
                    <a:pt x="1848" y="783"/>
                  </a:lnTo>
                  <a:lnTo>
                    <a:pt x="1848" y="781"/>
                  </a:lnTo>
                  <a:lnTo>
                    <a:pt x="1848" y="781"/>
                  </a:lnTo>
                  <a:lnTo>
                    <a:pt x="1848" y="781"/>
                  </a:lnTo>
                  <a:lnTo>
                    <a:pt x="1848" y="781"/>
                  </a:lnTo>
                  <a:lnTo>
                    <a:pt x="1848" y="781"/>
                  </a:lnTo>
                  <a:lnTo>
                    <a:pt x="1850" y="781"/>
                  </a:lnTo>
                  <a:lnTo>
                    <a:pt x="1848" y="781"/>
                  </a:lnTo>
                  <a:lnTo>
                    <a:pt x="1848" y="781"/>
                  </a:lnTo>
                  <a:lnTo>
                    <a:pt x="1845" y="781"/>
                  </a:lnTo>
                  <a:lnTo>
                    <a:pt x="1845" y="781"/>
                  </a:lnTo>
                  <a:lnTo>
                    <a:pt x="1845" y="781"/>
                  </a:lnTo>
                  <a:lnTo>
                    <a:pt x="1845" y="781"/>
                  </a:lnTo>
                  <a:lnTo>
                    <a:pt x="1845" y="781"/>
                  </a:lnTo>
                  <a:lnTo>
                    <a:pt x="1843" y="781"/>
                  </a:lnTo>
                  <a:lnTo>
                    <a:pt x="1843" y="781"/>
                  </a:lnTo>
                  <a:lnTo>
                    <a:pt x="1843" y="781"/>
                  </a:lnTo>
                  <a:lnTo>
                    <a:pt x="1843" y="781"/>
                  </a:lnTo>
                  <a:lnTo>
                    <a:pt x="1843" y="779"/>
                  </a:lnTo>
                  <a:lnTo>
                    <a:pt x="1843" y="779"/>
                  </a:lnTo>
                  <a:lnTo>
                    <a:pt x="1843" y="776"/>
                  </a:lnTo>
                  <a:lnTo>
                    <a:pt x="1843" y="776"/>
                  </a:lnTo>
                  <a:lnTo>
                    <a:pt x="1843" y="776"/>
                  </a:lnTo>
                  <a:lnTo>
                    <a:pt x="1841" y="776"/>
                  </a:lnTo>
                  <a:lnTo>
                    <a:pt x="1841" y="776"/>
                  </a:lnTo>
                  <a:lnTo>
                    <a:pt x="1841" y="776"/>
                  </a:lnTo>
                  <a:lnTo>
                    <a:pt x="1841" y="776"/>
                  </a:lnTo>
                  <a:lnTo>
                    <a:pt x="1838" y="776"/>
                  </a:lnTo>
                  <a:lnTo>
                    <a:pt x="1838" y="774"/>
                  </a:lnTo>
                  <a:lnTo>
                    <a:pt x="1838" y="774"/>
                  </a:lnTo>
                  <a:lnTo>
                    <a:pt x="1838" y="774"/>
                  </a:lnTo>
                  <a:lnTo>
                    <a:pt x="1838" y="774"/>
                  </a:lnTo>
                  <a:lnTo>
                    <a:pt x="1836" y="772"/>
                  </a:lnTo>
                  <a:lnTo>
                    <a:pt x="1836" y="772"/>
                  </a:lnTo>
                  <a:lnTo>
                    <a:pt x="1838" y="772"/>
                  </a:lnTo>
                  <a:lnTo>
                    <a:pt x="1841" y="772"/>
                  </a:lnTo>
                  <a:lnTo>
                    <a:pt x="1841" y="772"/>
                  </a:lnTo>
                  <a:lnTo>
                    <a:pt x="1841" y="772"/>
                  </a:lnTo>
                  <a:lnTo>
                    <a:pt x="1841" y="772"/>
                  </a:lnTo>
                  <a:lnTo>
                    <a:pt x="1841" y="772"/>
                  </a:lnTo>
                  <a:lnTo>
                    <a:pt x="1843" y="774"/>
                  </a:lnTo>
                  <a:lnTo>
                    <a:pt x="1843" y="774"/>
                  </a:lnTo>
                  <a:lnTo>
                    <a:pt x="1843" y="776"/>
                  </a:lnTo>
                  <a:lnTo>
                    <a:pt x="1848" y="779"/>
                  </a:lnTo>
                  <a:lnTo>
                    <a:pt x="1848" y="779"/>
                  </a:lnTo>
                  <a:lnTo>
                    <a:pt x="1850" y="779"/>
                  </a:lnTo>
                  <a:lnTo>
                    <a:pt x="1850" y="779"/>
                  </a:lnTo>
                  <a:lnTo>
                    <a:pt x="1850" y="781"/>
                  </a:lnTo>
                  <a:lnTo>
                    <a:pt x="1852" y="781"/>
                  </a:lnTo>
                  <a:lnTo>
                    <a:pt x="1852" y="781"/>
                  </a:lnTo>
                  <a:lnTo>
                    <a:pt x="1852" y="781"/>
                  </a:lnTo>
                  <a:lnTo>
                    <a:pt x="1852" y="779"/>
                  </a:lnTo>
                  <a:lnTo>
                    <a:pt x="1852" y="779"/>
                  </a:lnTo>
                  <a:lnTo>
                    <a:pt x="1852" y="779"/>
                  </a:lnTo>
                  <a:lnTo>
                    <a:pt x="1852" y="776"/>
                  </a:lnTo>
                  <a:lnTo>
                    <a:pt x="1852" y="776"/>
                  </a:lnTo>
                  <a:lnTo>
                    <a:pt x="1852" y="776"/>
                  </a:lnTo>
                  <a:lnTo>
                    <a:pt x="1852" y="776"/>
                  </a:lnTo>
                  <a:lnTo>
                    <a:pt x="1852" y="774"/>
                  </a:lnTo>
                  <a:lnTo>
                    <a:pt x="1852" y="774"/>
                  </a:lnTo>
                  <a:lnTo>
                    <a:pt x="1852" y="774"/>
                  </a:lnTo>
                  <a:lnTo>
                    <a:pt x="1850" y="772"/>
                  </a:lnTo>
                  <a:lnTo>
                    <a:pt x="1850" y="772"/>
                  </a:lnTo>
                  <a:lnTo>
                    <a:pt x="1850" y="769"/>
                  </a:lnTo>
                  <a:lnTo>
                    <a:pt x="1848" y="769"/>
                  </a:lnTo>
                  <a:lnTo>
                    <a:pt x="1848" y="769"/>
                  </a:lnTo>
                  <a:lnTo>
                    <a:pt x="1850" y="767"/>
                  </a:lnTo>
                  <a:lnTo>
                    <a:pt x="1850" y="767"/>
                  </a:lnTo>
                  <a:lnTo>
                    <a:pt x="1850" y="767"/>
                  </a:lnTo>
                  <a:lnTo>
                    <a:pt x="1850" y="764"/>
                  </a:lnTo>
                  <a:lnTo>
                    <a:pt x="1848" y="762"/>
                  </a:lnTo>
                  <a:lnTo>
                    <a:pt x="1848" y="762"/>
                  </a:lnTo>
                  <a:lnTo>
                    <a:pt x="1845" y="762"/>
                  </a:lnTo>
                  <a:lnTo>
                    <a:pt x="1845" y="762"/>
                  </a:lnTo>
                  <a:lnTo>
                    <a:pt x="1845" y="762"/>
                  </a:lnTo>
                  <a:lnTo>
                    <a:pt x="1843" y="760"/>
                  </a:lnTo>
                  <a:lnTo>
                    <a:pt x="1843" y="760"/>
                  </a:lnTo>
                  <a:lnTo>
                    <a:pt x="1841" y="760"/>
                  </a:lnTo>
                  <a:lnTo>
                    <a:pt x="1838" y="760"/>
                  </a:lnTo>
                  <a:lnTo>
                    <a:pt x="1836" y="760"/>
                  </a:lnTo>
                  <a:lnTo>
                    <a:pt x="1836" y="762"/>
                  </a:lnTo>
                  <a:lnTo>
                    <a:pt x="1836" y="762"/>
                  </a:lnTo>
                  <a:lnTo>
                    <a:pt x="1838" y="764"/>
                  </a:lnTo>
                  <a:lnTo>
                    <a:pt x="1838" y="764"/>
                  </a:lnTo>
                  <a:lnTo>
                    <a:pt x="1838" y="764"/>
                  </a:lnTo>
                  <a:lnTo>
                    <a:pt x="1836" y="764"/>
                  </a:lnTo>
                  <a:lnTo>
                    <a:pt x="1836" y="762"/>
                  </a:lnTo>
                  <a:lnTo>
                    <a:pt x="1836" y="762"/>
                  </a:lnTo>
                  <a:lnTo>
                    <a:pt x="1834" y="762"/>
                  </a:lnTo>
                  <a:lnTo>
                    <a:pt x="1834" y="762"/>
                  </a:lnTo>
                  <a:lnTo>
                    <a:pt x="1831" y="762"/>
                  </a:lnTo>
                  <a:lnTo>
                    <a:pt x="1829" y="762"/>
                  </a:lnTo>
                  <a:lnTo>
                    <a:pt x="1829" y="762"/>
                  </a:lnTo>
                  <a:lnTo>
                    <a:pt x="1826" y="762"/>
                  </a:lnTo>
                  <a:lnTo>
                    <a:pt x="1826" y="762"/>
                  </a:lnTo>
                  <a:lnTo>
                    <a:pt x="1822" y="762"/>
                  </a:lnTo>
                  <a:lnTo>
                    <a:pt x="1819" y="762"/>
                  </a:lnTo>
                  <a:lnTo>
                    <a:pt x="1815" y="762"/>
                  </a:lnTo>
                  <a:lnTo>
                    <a:pt x="1815" y="762"/>
                  </a:lnTo>
                  <a:lnTo>
                    <a:pt x="1815" y="762"/>
                  </a:lnTo>
                  <a:lnTo>
                    <a:pt x="1815" y="762"/>
                  </a:lnTo>
                  <a:lnTo>
                    <a:pt x="1815" y="762"/>
                  </a:lnTo>
                  <a:lnTo>
                    <a:pt x="1815" y="764"/>
                  </a:lnTo>
                  <a:lnTo>
                    <a:pt x="1815" y="764"/>
                  </a:lnTo>
                  <a:lnTo>
                    <a:pt x="1812" y="764"/>
                  </a:lnTo>
                  <a:lnTo>
                    <a:pt x="1812" y="764"/>
                  </a:lnTo>
                  <a:lnTo>
                    <a:pt x="1812" y="764"/>
                  </a:lnTo>
                  <a:lnTo>
                    <a:pt x="1812" y="767"/>
                  </a:lnTo>
                  <a:lnTo>
                    <a:pt x="1812" y="767"/>
                  </a:lnTo>
                  <a:lnTo>
                    <a:pt x="1812" y="767"/>
                  </a:lnTo>
                  <a:lnTo>
                    <a:pt x="1812" y="767"/>
                  </a:lnTo>
                  <a:lnTo>
                    <a:pt x="1817" y="769"/>
                  </a:lnTo>
                  <a:lnTo>
                    <a:pt x="1819" y="772"/>
                  </a:lnTo>
                  <a:lnTo>
                    <a:pt x="1824" y="772"/>
                  </a:lnTo>
                  <a:lnTo>
                    <a:pt x="1824" y="772"/>
                  </a:lnTo>
                  <a:lnTo>
                    <a:pt x="1824" y="772"/>
                  </a:lnTo>
                  <a:lnTo>
                    <a:pt x="1822" y="774"/>
                  </a:lnTo>
                  <a:lnTo>
                    <a:pt x="1819" y="772"/>
                  </a:lnTo>
                  <a:lnTo>
                    <a:pt x="1819" y="772"/>
                  </a:lnTo>
                  <a:lnTo>
                    <a:pt x="1819" y="772"/>
                  </a:lnTo>
                  <a:lnTo>
                    <a:pt x="1819" y="774"/>
                  </a:lnTo>
                  <a:lnTo>
                    <a:pt x="1819" y="774"/>
                  </a:lnTo>
                  <a:lnTo>
                    <a:pt x="1819" y="774"/>
                  </a:lnTo>
                  <a:lnTo>
                    <a:pt x="1822" y="774"/>
                  </a:lnTo>
                  <a:lnTo>
                    <a:pt x="1822" y="774"/>
                  </a:lnTo>
                  <a:lnTo>
                    <a:pt x="1822" y="774"/>
                  </a:lnTo>
                  <a:lnTo>
                    <a:pt x="1822" y="774"/>
                  </a:lnTo>
                  <a:lnTo>
                    <a:pt x="1822" y="774"/>
                  </a:lnTo>
                  <a:lnTo>
                    <a:pt x="1822" y="774"/>
                  </a:lnTo>
                  <a:lnTo>
                    <a:pt x="1822" y="774"/>
                  </a:lnTo>
                  <a:lnTo>
                    <a:pt x="1822" y="774"/>
                  </a:lnTo>
                  <a:lnTo>
                    <a:pt x="1822" y="776"/>
                  </a:lnTo>
                  <a:lnTo>
                    <a:pt x="1824" y="776"/>
                  </a:lnTo>
                  <a:lnTo>
                    <a:pt x="1824" y="776"/>
                  </a:lnTo>
                  <a:lnTo>
                    <a:pt x="1824" y="776"/>
                  </a:lnTo>
                  <a:lnTo>
                    <a:pt x="1824" y="776"/>
                  </a:lnTo>
                  <a:lnTo>
                    <a:pt x="1824" y="776"/>
                  </a:lnTo>
                  <a:lnTo>
                    <a:pt x="1824" y="776"/>
                  </a:lnTo>
                  <a:lnTo>
                    <a:pt x="1824" y="776"/>
                  </a:lnTo>
                  <a:lnTo>
                    <a:pt x="1824" y="776"/>
                  </a:lnTo>
                  <a:lnTo>
                    <a:pt x="1826" y="776"/>
                  </a:lnTo>
                  <a:lnTo>
                    <a:pt x="1826" y="776"/>
                  </a:lnTo>
                  <a:lnTo>
                    <a:pt x="1826" y="776"/>
                  </a:lnTo>
                  <a:lnTo>
                    <a:pt x="1826" y="774"/>
                  </a:lnTo>
                  <a:lnTo>
                    <a:pt x="1826" y="774"/>
                  </a:lnTo>
                  <a:lnTo>
                    <a:pt x="1826" y="774"/>
                  </a:lnTo>
                  <a:lnTo>
                    <a:pt x="1826" y="774"/>
                  </a:lnTo>
                  <a:lnTo>
                    <a:pt x="1826" y="774"/>
                  </a:lnTo>
                  <a:lnTo>
                    <a:pt x="1826" y="774"/>
                  </a:lnTo>
                  <a:lnTo>
                    <a:pt x="1826" y="774"/>
                  </a:lnTo>
                  <a:lnTo>
                    <a:pt x="1826" y="776"/>
                  </a:lnTo>
                  <a:lnTo>
                    <a:pt x="1829" y="776"/>
                  </a:lnTo>
                  <a:lnTo>
                    <a:pt x="1826" y="776"/>
                  </a:lnTo>
                  <a:lnTo>
                    <a:pt x="1826" y="776"/>
                  </a:lnTo>
                  <a:lnTo>
                    <a:pt x="1826" y="776"/>
                  </a:lnTo>
                  <a:lnTo>
                    <a:pt x="1826" y="776"/>
                  </a:lnTo>
                  <a:lnTo>
                    <a:pt x="1826" y="779"/>
                  </a:lnTo>
                  <a:lnTo>
                    <a:pt x="1829" y="779"/>
                  </a:lnTo>
                  <a:lnTo>
                    <a:pt x="1829" y="779"/>
                  </a:lnTo>
                  <a:lnTo>
                    <a:pt x="1826" y="779"/>
                  </a:lnTo>
                  <a:lnTo>
                    <a:pt x="1829" y="781"/>
                  </a:lnTo>
                  <a:lnTo>
                    <a:pt x="1829" y="781"/>
                  </a:lnTo>
                  <a:lnTo>
                    <a:pt x="1829" y="783"/>
                  </a:lnTo>
                  <a:lnTo>
                    <a:pt x="1829" y="783"/>
                  </a:lnTo>
                  <a:lnTo>
                    <a:pt x="1829" y="783"/>
                  </a:lnTo>
                  <a:lnTo>
                    <a:pt x="1829" y="786"/>
                  </a:lnTo>
                  <a:lnTo>
                    <a:pt x="1831" y="786"/>
                  </a:lnTo>
                  <a:lnTo>
                    <a:pt x="1831" y="786"/>
                  </a:lnTo>
                  <a:lnTo>
                    <a:pt x="1831" y="786"/>
                  </a:lnTo>
                  <a:lnTo>
                    <a:pt x="1831" y="786"/>
                  </a:lnTo>
                  <a:lnTo>
                    <a:pt x="1831" y="788"/>
                  </a:lnTo>
                  <a:lnTo>
                    <a:pt x="1831" y="788"/>
                  </a:lnTo>
                  <a:lnTo>
                    <a:pt x="1831" y="788"/>
                  </a:lnTo>
                  <a:lnTo>
                    <a:pt x="1831" y="788"/>
                  </a:lnTo>
                  <a:lnTo>
                    <a:pt x="1831" y="790"/>
                  </a:lnTo>
                  <a:lnTo>
                    <a:pt x="1831" y="790"/>
                  </a:lnTo>
                  <a:lnTo>
                    <a:pt x="1834" y="795"/>
                  </a:lnTo>
                  <a:lnTo>
                    <a:pt x="1836" y="795"/>
                  </a:lnTo>
                  <a:lnTo>
                    <a:pt x="1838" y="795"/>
                  </a:lnTo>
                  <a:close/>
                  <a:moveTo>
                    <a:pt x="1831" y="817"/>
                  </a:moveTo>
                  <a:lnTo>
                    <a:pt x="1831" y="817"/>
                  </a:lnTo>
                  <a:lnTo>
                    <a:pt x="1831" y="817"/>
                  </a:lnTo>
                  <a:lnTo>
                    <a:pt x="1831" y="817"/>
                  </a:lnTo>
                  <a:lnTo>
                    <a:pt x="1831" y="814"/>
                  </a:lnTo>
                  <a:lnTo>
                    <a:pt x="1831" y="814"/>
                  </a:lnTo>
                  <a:lnTo>
                    <a:pt x="1829" y="814"/>
                  </a:lnTo>
                  <a:lnTo>
                    <a:pt x="1829" y="812"/>
                  </a:lnTo>
                  <a:lnTo>
                    <a:pt x="1831" y="812"/>
                  </a:lnTo>
                  <a:lnTo>
                    <a:pt x="1831" y="812"/>
                  </a:lnTo>
                  <a:lnTo>
                    <a:pt x="1829" y="809"/>
                  </a:lnTo>
                  <a:lnTo>
                    <a:pt x="1829" y="809"/>
                  </a:lnTo>
                  <a:lnTo>
                    <a:pt x="1829" y="809"/>
                  </a:lnTo>
                  <a:lnTo>
                    <a:pt x="1826" y="809"/>
                  </a:lnTo>
                  <a:lnTo>
                    <a:pt x="1826" y="809"/>
                  </a:lnTo>
                  <a:lnTo>
                    <a:pt x="1826" y="807"/>
                  </a:lnTo>
                  <a:lnTo>
                    <a:pt x="1826" y="807"/>
                  </a:lnTo>
                  <a:lnTo>
                    <a:pt x="1826" y="805"/>
                  </a:lnTo>
                  <a:lnTo>
                    <a:pt x="1826" y="805"/>
                  </a:lnTo>
                  <a:lnTo>
                    <a:pt x="1826" y="805"/>
                  </a:lnTo>
                  <a:lnTo>
                    <a:pt x="1826" y="805"/>
                  </a:lnTo>
                  <a:lnTo>
                    <a:pt x="1826" y="805"/>
                  </a:lnTo>
                  <a:lnTo>
                    <a:pt x="1829" y="807"/>
                  </a:lnTo>
                  <a:lnTo>
                    <a:pt x="1831" y="807"/>
                  </a:lnTo>
                  <a:lnTo>
                    <a:pt x="1831" y="807"/>
                  </a:lnTo>
                  <a:lnTo>
                    <a:pt x="1831" y="807"/>
                  </a:lnTo>
                  <a:lnTo>
                    <a:pt x="1831" y="805"/>
                  </a:lnTo>
                  <a:lnTo>
                    <a:pt x="1831" y="805"/>
                  </a:lnTo>
                  <a:lnTo>
                    <a:pt x="1829" y="802"/>
                  </a:lnTo>
                  <a:lnTo>
                    <a:pt x="1826" y="802"/>
                  </a:lnTo>
                  <a:lnTo>
                    <a:pt x="1826" y="802"/>
                  </a:lnTo>
                  <a:lnTo>
                    <a:pt x="1826" y="802"/>
                  </a:lnTo>
                  <a:lnTo>
                    <a:pt x="1829" y="802"/>
                  </a:lnTo>
                  <a:lnTo>
                    <a:pt x="1829" y="802"/>
                  </a:lnTo>
                  <a:lnTo>
                    <a:pt x="1829" y="800"/>
                  </a:lnTo>
                  <a:lnTo>
                    <a:pt x="1826" y="800"/>
                  </a:lnTo>
                  <a:lnTo>
                    <a:pt x="1826" y="800"/>
                  </a:lnTo>
                  <a:lnTo>
                    <a:pt x="1826" y="800"/>
                  </a:lnTo>
                  <a:lnTo>
                    <a:pt x="1826" y="800"/>
                  </a:lnTo>
                  <a:lnTo>
                    <a:pt x="1829" y="800"/>
                  </a:lnTo>
                  <a:lnTo>
                    <a:pt x="1829" y="798"/>
                  </a:lnTo>
                  <a:lnTo>
                    <a:pt x="1829" y="798"/>
                  </a:lnTo>
                  <a:lnTo>
                    <a:pt x="1829" y="798"/>
                  </a:lnTo>
                  <a:lnTo>
                    <a:pt x="1826" y="798"/>
                  </a:lnTo>
                  <a:lnTo>
                    <a:pt x="1826" y="798"/>
                  </a:lnTo>
                  <a:lnTo>
                    <a:pt x="1826" y="795"/>
                  </a:lnTo>
                  <a:lnTo>
                    <a:pt x="1826" y="795"/>
                  </a:lnTo>
                  <a:lnTo>
                    <a:pt x="1826" y="795"/>
                  </a:lnTo>
                  <a:lnTo>
                    <a:pt x="1826" y="795"/>
                  </a:lnTo>
                  <a:lnTo>
                    <a:pt x="1824" y="795"/>
                  </a:lnTo>
                  <a:lnTo>
                    <a:pt x="1824" y="795"/>
                  </a:lnTo>
                  <a:lnTo>
                    <a:pt x="1824" y="795"/>
                  </a:lnTo>
                  <a:lnTo>
                    <a:pt x="1826" y="795"/>
                  </a:lnTo>
                  <a:lnTo>
                    <a:pt x="1826" y="793"/>
                  </a:lnTo>
                  <a:lnTo>
                    <a:pt x="1826" y="793"/>
                  </a:lnTo>
                  <a:lnTo>
                    <a:pt x="1826" y="790"/>
                  </a:lnTo>
                  <a:lnTo>
                    <a:pt x="1826" y="790"/>
                  </a:lnTo>
                  <a:lnTo>
                    <a:pt x="1826" y="790"/>
                  </a:lnTo>
                  <a:lnTo>
                    <a:pt x="1824" y="790"/>
                  </a:lnTo>
                  <a:lnTo>
                    <a:pt x="1822" y="788"/>
                  </a:lnTo>
                  <a:lnTo>
                    <a:pt x="1824" y="788"/>
                  </a:lnTo>
                  <a:lnTo>
                    <a:pt x="1826" y="788"/>
                  </a:lnTo>
                  <a:lnTo>
                    <a:pt x="1826" y="788"/>
                  </a:lnTo>
                  <a:lnTo>
                    <a:pt x="1826" y="790"/>
                  </a:lnTo>
                  <a:lnTo>
                    <a:pt x="1829" y="790"/>
                  </a:lnTo>
                  <a:lnTo>
                    <a:pt x="1829" y="790"/>
                  </a:lnTo>
                  <a:lnTo>
                    <a:pt x="1829" y="790"/>
                  </a:lnTo>
                  <a:lnTo>
                    <a:pt x="1829" y="790"/>
                  </a:lnTo>
                  <a:lnTo>
                    <a:pt x="1829" y="790"/>
                  </a:lnTo>
                  <a:lnTo>
                    <a:pt x="1829" y="788"/>
                  </a:lnTo>
                  <a:lnTo>
                    <a:pt x="1829" y="788"/>
                  </a:lnTo>
                  <a:lnTo>
                    <a:pt x="1829" y="786"/>
                  </a:lnTo>
                  <a:lnTo>
                    <a:pt x="1829" y="786"/>
                  </a:lnTo>
                  <a:lnTo>
                    <a:pt x="1829" y="786"/>
                  </a:lnTo>
                  <a:lnTo>
                    <a:pt x="1829" y="786"/>
                  </a:lnTo>
                  <a:lnTo>
                    <a:pt x="1826" y="783"/>
                  </a:lnTo>
                  <a:lnTo>
                    <a:pt x="1826" y="783"/>
                  </a:lnTo>
                  <a:lnTo>
                    <a:pt x="1826" y="783"/>
                  </a:lnTo>
                  <a:lnTo>
                    <a:pt x="1826" y="783"/>
                  </a:lnTo>
                  <a:lnTo>
                    <a:pt x="1826" y="779"/>
                  </a:lnTo>
                  <a:lnTo>
                    <a:pt x="1826" y="779"/>
                  </a:lnTo>
                  <a:lnTo>
                    <a:pt x="1824" y="779"/>
                  </a:lnTo>
                  <a:lnTo>
                    <a:pt x="1824" y="779"/>
                  </a:lnTo>
                  <a:lnTo>
                    <a:pt x="1824" y="779"/>
                  </a:lnTo>
                  <a:lnTo>
                    <a:pt x="1824" y="779"/>
                  </a:lnTo>
                  <a:lnTo>
                    <a:pt x="1822" y="779"/>
                  </a:lnTo>
                  <a:lnTo>
                    <a:pt x="1822" y="779"/>
                  </a:lnTo>
                  <a:lnTo>
                    <a:pt x="1822" y="779"/>
                  </a:lnTo>
                  <a:lnTo>
                    <a:pt x="1822" y="779"/>
                  </a:lnTo>
                  <a:lnTo>
                    <a:pt x="1822" y="781"/>
                  </a:lnTo>
                  <a:lnTo>
                    <a:pt x="1822" y="781"/>
                  </a:lnTo>
                  <a:lnTo>
                    <a:pt x="1822" y="781"/>
                  </a:lnTo>
                  <a:lnTo>
                    <a:pt x="1822" y="783"/>
                  </a:lnTo>
                  <a:lnTo>
                    <a:pt x="1822" y="783"/>
                  </a:lnTo>
                  <a:lnTo>
                    <a:pt x="1822" y="783"/>
                  </a:lnTo>
                  <a:lnTo>
                    <a:pt x="1822" y="783"/>
                  </a:lnTo>
                  <a:lnTo>
                    <a:pt x="1822" y="783"/>
                  </a:lnTo>
                  <a:lnTo>
                    <a:pt x="1822" y="783"/>
                  </a:lnTo>
                  <a:lnTo>
                    <a:pt x="1822" y="786"/>
                  </a:lnTo>
                  <a:lnTo>
                    <a:pt x="1822" y="786"/>
                  </a:lnTo>
                  <a:lnTo>
                    <a:pt x="1822" y="786"/>
                  </a:lnTo>
                  <a:lnTo>
                    <a:pt x="1822" y="786"/>
                  </a:lnTo>
                  <a:lnTo>
                    <a:pt x="1822" y="788"/>
                  </a:lnTo>
                  <a:lnTo>
                    <a:pt x="1819" y="788"/>
                  </a:lnTo>
                  <a:lnTo>
                    <a:pt x="1819" y="788"/>
                  </a:lnTo>
                  <a:lnTo>
                    <a:pt x="1819" y="788"/>
                  </a:lnTo>
                  <a:lnTo>
                    <a:pt x="1819" y="788"/>
                  </a:lnTo>
                  <a:lnTo>
                    <a:pt x="1822" y="786"/>
                  </a:lnTo>
                  <a:lnTo>
                    <a:pt x="1822" y="786"/>
                  </a:lnTo>
                  <a:lnTo>
                    <a:pt x="1822" y="783"/>
                  </a:lnTo>
                  <a:lnTo>
                    <a:pt x="1822" y="783"/>
                  </a:lnTo>
                  <a:lnTo>
                    <a:pt x="1822" y="783"/>
                  </a:lnTo>
                  <a:lnTo>
                    <a:pt x="1822" y="783"/>
                  </a:lnTo>
                  <a:lnTo>
                    <a:pt x="1822" y="783"/>
                  </a:lnTo>
                  <a:lnTo>
                    <a:pt x="1822" y="783"/>
                  </a:lnTo>
                  <a:lnTo>
                    <a:pt x="1822" y="781"/>
                  </a:lnTo>
                  <a:lnTo>
                    <a:pt x="1822" y="781"/>
                  </a:lnTo>
                  <a:lnTo>
                    <a:pt x="1822" y="781"/>
                  </a:lnTo>
                  <a:lnTo>
                    <a:pt x="1822" y="781"/>
                  </a:lnTo>
                  <a:lnTo>
                    <a:pt x="1819" y="781"/>
                  </a:lnTo>
                  <a:lnTo>
                    <a:pt x="1819" y="781"/>
                  </a:lnTo>
                  <a:lnTo>
                    <a:pt x="1819" y="779"/>
                  </a:lnTo>
                  <a:lnTo>
                    <a:pt x="1819" y="779"/>
                  </a:lnTo>
                  <a:lnTo>
                    <a:pt x="1819" y="779"/>
                  </a:lnTo>
                  <a:lnTo>
                    <a:pt x="1819" y="779"/>
                  </a:lnTo>
                  <a:lnTo>
                    <a:pt x="1819" y="779"/>
                  </a:lnTo>
                  <a:lnTo>
                    <a:pt x="1817" y="776"/>
                  </a:lnTo>
                  <a:lnTo>
                    <a:pt x="1817" y="776"/>
                  </a:lnTo>
                  <a:lnTo>
                    <a:pt x="1817" y="779"/>
                  </a:lnTo>
                  <a:lnTo>
                    <a:pt x="1817" y="776"/>
                  </a:lnTo>
                  <a:lnTo>
                    <a:pt x="1815" y="774"/>
                  </a:lnTo>
                  <a:lnTo>
                    <a:pt x="1815" y="774"/>
                  </a:lnTo>
                  <a:lnTo>
                    <a:pt x="1812" y="774"/>
                  </a:lnTo>
                  <a:lnTo>
                    <a:pt x="1812" y="774"/>
                  </a:lnTo>
                  <a:lnTo>
                    <a:pt x="1810" y="774"/>
                  </a:lnTo>
                  <a:lnTo>
                    <a:pt x="1810" y="774"/>
                  </a:lnTo>
                  <a:lnTo>
                    <a:pt x="1808" y="774"/>
                  </a:lnTo>
                  <a:lnTo>
                    <a:pt x="1805" y="774"/>
                  </a:lnTo>
                  <a:lnTo>
                    <a:pt x="1808" y="774"/>
                  </a:lnTo>
                  <a:lnTo>
                    <a:pt x="1808" y="774"/>
                  </a:lnTo>
                  <a:lnTo>
                    <a:pt x="1808" y="776"/>
                  </a:lnTo>
                  <a:lnTo>
                    <a:pt x="1810" y="776"/>
                  </a:lnTo>
                  <a:lnTo>
                    <a:pt x="1810" y="776"/>
                  </a:lnTo>
                  <a:lnTo>
                    <a:pt x="1812" y="776"/>
                  </a:lnTo>
                  <a:lnTo>
                    <a:pt x="1812" y="776"/>
                  </a:lnTo>
                  <a:lnTo>
                    <a:pt x="1812" y="776"/>
                  </a:lnTo>
                  <a:lnTo>
                    <a:pt x="1812" y="779"/>
                  </a:lnTo>
                  <a:lnTo>
                    <a:pt x="1812" y="779"/>
                  </a:lnTo>
                  <a:lnTo>
                    <a:pt x="1812" y="779"/>
                  </a:lnTo>
                  <a:lnTo>
                    <a:pt x="1810" y="779"/>
                  </a:lnTo>
                  <a:lnTo>
                    <a:pt x="1810" y="779"/>
                  </a:lnTo>
                  <a:lnTo>
                    <a:pt x="1808" y="776"/>
                  </a:lnTo>
                  <a:lnTo>
                    <a:pt x="1808" y="776"/>
                  </a:lnTo>
                  <a:lnTo>
                    <a:pt x="1805" y="776"/>
                  </a:lnTo>
                  <a:lnTo>
                    <a:pt x="1805" y="779"/>
                  </a:lnTo>
                  <a:lnTo>
                    <a:pt x="1805" y="779"/>
                  </a:lnTo>
                  <a:lnTo>
                    <a:pt x="1808" y="779"/>
                  </a:lnTo>
                  <a:lnTo>
                    <a:pt x="1808" y="781"/>
                  </a:lnTo>
                  <a:lnTo>
                    <a:pt x="1808" y="781"/>
                  </a:lnTo>
                  <a:lnTo>
                    <a:pt x="1808" y="781"/>
                  </a:lnTo>
                  <a:lnTo>
                    <a:pt x="1808" y="783"/>
                  </a:lnTo>
                  <a:lnTo>
                    <a:pt x="1808" y="781"/>
                  </a:lnTo>
                  <a:lnTo>
                    <a:pt x="1805" y="781"/>
                  </a:lnTo>
                  <a:lnTo>
                    <a:pt x="1805" y="779"/>
                  </a:lnTo>
                  <a:lnTo>
                    <a:pt x="1805" y="779"/>
                  </a:lnTo>
                  <a:lnTo>
                    <a:pt x="1805" y="779"/>
                  </a:lnTo>
                  <a:lnTo>
                    <a:pt x="1803" y="779"/>
                  </a:lnTo>
                  <a:lnTo>
                    <a:pt x="1803" y="779"/>
                  </a:lnTo>
                  <a:lnTo>
                    <a:pt x="1803" y="781"/>
                  </a:lnTo>
                  <a:lnTo>
                    <a:pt x="1803" y="781"/>
                  </a:lnTo>
                  <a:lnTo>
                    <a:pt x="1805" y="783"/>
                  </a:lnTo>
                  <a:lnTo>
                    <a:pt x="1805" y="783"/>
                  </a:lnTo>
                  <a:lnTo>
                    <a:pt x="1805" y="786"/>
                  </a:lnTo>
                  <a:lnTo>
                    <a:pt x="1805" y="786"/>
                  </a:lnTo>
                  <a:lnTo>
                    <a:pt x="1805" y="788"/>
                  </a:lnTo>
                  <a:lnTo>
                    <a:pt x="1805" y="788"/>
                  </a:lnTo>
                  <a:lnTo>
                    <a:pt x="1808" y="788"/>
                  </a:lnTo>
                  <a:lnTo>
                    <a:pt x="1808" y="790"/>
                  </a:lnTo>
                  <a:lnTo>
                    <a:pt x="1810" y="790"/>
                  </a:lnTo>
                  <a:lnTo>
                    <a:pt x="1810" y="790"/>
                  </a:lnTo>
                  <a:lnTo>
                    <a:pt x="1812" y="790"/>
                  </a:lnTo>
                  <a:lnTo>
                    <a:pt x="1812" y="788"/>
                  </a:lnTo>
                  <a:lnTo>
                    <a:pt x="1810" y="788"/>
                  </a:lnTo>
                  <a:lnTo>
                    <a:pt x="1812" y="788"/>
                  </a:lnTo>
                  <a:lnTo>
                    <a:pt x="1812" y="788"/>
                  </a:lnTo>
                  <a:lnTo>
                    <a:pt x="1812" y="788"/>
                  </a:lnTo>
                  <a:lnTo>
                    <a:pt x="1812" y="788"/>
                  </a:lnTo>
                  <a:lnTo>
                    <a:pt x="1812" y="790"/>
                  </a:lnTo>
                  <a:lnTo>
                    <a:pt x="1812" y="790"/>
                  </a:lnTo>
                  <a:lnTo>
                    <a:pt x="1812" y="790"/>
                  </a:lnTo>
                  <a:lnTo>
                    <a:pt x="1810" y="790"/>
                  </a:lnTo>
                  <a:lnTo>
                    <a:pt x="1812" y="793"/>
                  </a:lnTo>
                  <a:lnTo>
                    <a:pt x="1812" y="793"/>
                  </a:lnTo>
                  <a:lnTo>
                    <a:pt x="1812" y="793"/>
                  </a:lnTo>
                  <a:lnTo>
                    <a:pt x="1815" y="790"/>
                  </a:lnTo>
                  <a:lnTo>
                    <a:pt x="1817" y="788"/>
                  </a:lnTo>
                  <a:lnTo>
                    <a:pt x="1817" y="788"/>
                  </a:lnTo>
                  <a:lnTo>
                    <a:pt x="1817" y="790"/>
                  </a:lnTo>
                  <a:lnTo>
                    <a:pt x="1817" y="790"/>
                  </a:lnTo>
                  <a:lnTo>
                    <a:pt x="1815" y="790"/>
                  </a:lnTo>
                  <a:lnTo>
                    <a:pt x="1815" y="790"/>
                  </a:lnTo>
                  <a:lnTo>
                    <a:pt x="1815" y="793"/>
                  </a:lnTo>
                  <a:lnTo>
                    <a:pt x="1812" y="793"/>
                  </a:lnTo>
                  <a:lnTo>
                    <a:pt x="1812" y="795"/>
                  </a:lnTo>
                  <a:lnTo>
                    <a:pt x="1812" y="795"/>
                  </a:lnTo>
                  <a:lnTo>
                    <a:pt x="1812" y="795"/>
                  </a:lnTo>
                  <a:lnTo>
                    <a:pt x="1815" y="795"/>
                  </a:lnTo>
                  <a:lnTo>
                    <a:pt x="1815" y="795"/>
                  </a:lnTo>
                  <a:lnTo>
                    <a:pt x="1815" y="795"/>
                  </a:lnTo>
                  <a:lnTo>
                    <a:pt x="1817" y="798"/>
                  </a:lnTo>
                  <a:lnTo>
                    <a:pt x="1817" y="798"/>
                  </a:lnTo>
                  <a:lnTo>
                    <a:pt x="1817" y="798"/>
                  </a:lnTo>
                  <a:lnTo>
                    <a:pt x="1819" y="798"/>
                  </a:lnTo>
                  <a:lnTo>
                    <a:pt x="1819" y="798"/>
                  </a:lnTo>
                  <a:lnTo>
                    <a:pt x="1819" y="795"/>
                  </a:lnTo>
                  <a:lnTo>
                    <a:pt x="1819" y="795"/>
                  </a:lnTo>
                  <a:lnTo>
                    <a:pt x="1819" y="795"/>
                  </a:lnTo>
                  <a:lnTo>
                    <a:pt x="1819" y="795"/>
                  </a:lnTo>
                  <a:lnTo>
                    <a:pt x="1819" y="795"/>
                  </a:lnTo>
                  <a:lnTo>
                    <a:pt x="1819" y="798"/>
                  </a:lnTo>
                  <a:lnTo>
                    <a:pt x="1822" y="798"/>
                  </a:lnTo>
                  <a:lnTo>
                    <a:pt x="1822" y="798"/>
                  </a:lnTo>
                  <a:lnTo>
                    <a:pt x="1822" y="798"/>
                  </a:lnTo>
                  <a:lnTo>
                    <a:pt x="1822" y="798"/>
                  </a:lnTo>
                  <a:lnTo>
                    <a:pt x="1822" y="798"/>
                  </a:lnTo>
                  <a:lnTo>
                    <a:pt x="1822" y="798"/>
                  </a:lnTo>
                  <a:lnTo>
                    <a:pt x="1822" y="798"/>
                  </a:lnTo>
                  <a:lnTo>
                    <a:pt x="1822" y="800"/>
                  </a:lnTo>
                  <a:lnTo>
                    <a:pt x="1822" y="800"/>
                  </a:lnTo>
                  <a:lnTo>
                    <a:pt x="1822" y="800"/>
                  </a:lnTo>
                  <a:lnTo>
                    <a:pt x="1822" y="802"/>
                  </a:lnTo>
                  <a:lnTo>
                    <a:pt x="1822" y="802"/>
                  </a:lnTo>
                  <a:lnTo>
                    <a:pt x="1824" y="805"/>
                  </a:lnTo>
                  <a:lnTo>
                    <a:pt x="1824" y="805"/>
                  </a:lnTo>
                  <a:lnTo>
                    <a:pt x="1824" y="805"/>
                  </a:lnTo>
                  <a:lnTo>
                    <a:pt x="1822" y="805"/>
                  </a:lnTo>
                  <a:lnTo>
                    <a:pt x="1822" y="805"/>
                  </a:lnTo>
                  <a:lnTo>
                    <a:pt x="1822" y="802"/>
                  </a:lnTo>
                  <a:lnTo>
                    <a:pt x="1822" y="802"/>
                  </a:lnTo>
                  <a:lnTo>
                    <a:pt x="1819" y="802"/>
                  </a:lnTo>
                  <a:lnTo>
                    <a:pt x="1819" y="805"/>
                  </a:lnTo>
                  <a:lnTo>
                    <a:pt x="1822" y="805"/>
                  </a:lnTo>
                  <a:lnTo>
                    <a:pt x="1822" y="805"/>
                  </a:lnTo>
                  <a:lnTo>
                    <a:pt x="1819" y="805"/>
                  </a:lnTo>
                  <a:lnTo>
                    <a:pt x="1819" y="807"/>
                  </a:lnTo>
                  <a:lnTo>
                    <a:pt x="1819" y="802"/>
                  </a:lnTo>
                  <a:lnTo>
                    <a:pt x="1819" y="802"/>
                  </a:lnTo>
                  <a:lnTo>
                    <a:pt x="1819" y="802"/>
                  </a:lnTo>
                  <a:lnTo>
                    <a:pt x="1817" y="802"/>
                  </a:lnTo>
                  <a:lnTo>
                    <a:pt x="1817" y="802"/>
                  </a:lnTo>
                  <a:lnTo>
                    <a:pt x="1817" y="802"/>
                  </a:lnTo>
                  <a:lnTo>
                    <a:pt x="1819" y="802"/>
                  </a:lnTo>
                  <a:lnTo>
                    <a:pt x="1819" y="802"/>
                  </a:lnTo>
                  <a:lnTo>
                    <a:pt x="1817" y="805"/>
                  </a:lnTo>
                  <a:lnTo>
                    <a:pt x="1817" y="805"/>
                  </a:lnTo>
                  <a:lnTo>
                    <a:pt x="1817" y="805"/>
                  </a:lnTo>
                  <a:lnTo>
                    <a:pt x="1817" y="802"/>
                  </a:lnTo>
                  <a:lnTo>
                    <a:pt x="1817" y="805"/>
                  </a:lnTo>
                  <a:lnTo>
                    <a:pt x="1817" y="805"/>
                  </a:lnTo>
                  <a:lnTo>
                    <a:pt x="1817" y="807"/>
                  </a:lnTo>
                  <a:lnTo>
                    <a:pt x="1817" y="807"/>
                  </a:lnTo>
                  <a:lnTo>
                    <a:pt x="1817" y="807"/>
                  </a:lnTo>
                  <a:lnTo>
                    <a:pt x="1817" y="807"/>
                  </a:lnTo>
                  <a:lnTo>
                    <a:pt x="1817" y="809"/>
                  </a:lnTo>
                  <a:lnTo>
                    <a:pt x="1817" y="809"/>
                  </a:lnTo>
                  <a:lnTo>
                    <a:pt x="1817" y="809"/>
                  </a:lnTo>
                  <a:lnTo>
                    <a:pt x="1817" y="812"/>
                  </a:lnTo>
                  <a:lnTo>
                    <a:pt x="1817" y="812"/>
                  </a:lnTo>
                  <a:lnTo>
                    <a:pt x="1817" y="812"/>
                  </a:lnTo>
                  <a:lnTo>
                    <a:pt x="1817" y="812"/>
                  </a:lnTo>
                  <a:lnTo>
                    <a:pt x="1817" y="812"/>
                  </a:lnTo>
                  <a:lnTo>
                    <a:pt x="1817" y="812"/>
                  </a:lnTo>
                  <a:lnTo>
                    <a:pt x="1819" y="809"/>
                  </a:lnTo>
                  <a:lnTo>
                    <a:pt x="1819" y="809"/>
                  </a:lnTo>
                  <a:lnTo>
                    <a:pt x="1819" y="809"/>
                  </a:lnTo>
                  <a:lnTo>
                    <a:pt x="1819" y="807"/>
                  </a:lnTo>
                  <a:lnTo>
                    <a:pt x="1822" y="809"/>
                  </a:lnTo>
                  <a:lnTo>
                    <a:pt x="1822" y="809"/>
                  </a:lnTo>
                  <a:lnTo>
                    <a:pt x="1819" y="809"/>
                  </a:lnTo>
                  <a:lnTo>
                    <a:pt x="1819" y="809"/>
                  </a:lnTo>
                  <a:lnTo>
                    <a:pt x="1819" y="812"/>
                  </a:lnTo>
                  <a:lnTo>
                    <a:pt x="1819" y="812"/>
                  </a:lnTo>
                  <a:lnTo>
                    <a:pt x="1819" y="812"/>
                  </a:lnTo>
                  <a:lnTo>
                    <a:pt x="1819" y="812"/>
                  </a:lnTo>
                  <a:lnTo>
                    <a:pt x="1819" y="812"/>
                  </a:lnTo>
                  <a:lnTo>
                    <a:pt x="1819" y="814"/>
                  </a:lnTo>
                  <a:lnTo>
                    <a:pt x="1819" y="814"/>
                  </a:lnTo>
                  <a:lnTo>
                    <a:pt x="1819" y="814"/>
                  </a:lnTo>
                  <a:lnTo>
                    <a:pt x="1819" y="817"/>
                  </a:lnTo>
                  <a:lnTo>
                    <a:pt x="1819" y="817"/>
                  </a:lnTo>
                  <a:lnTo>
                    <a:pt x="1819" y="817"/>
                  </a:lnTo>
                  <a:lnTo>
                    <a:pt x="1822" y="819"/>
                  </a:lnTo>
                  <a:lnTo>
                    <a:pt x="1822" y="819"/>
                  </a:lnTo>
                  <a:lnTo>
                    <a:pt x="1822" y="819"/>
                  </a:lnTo>
                  <a:lnTo>
                    <a:pt x="1822" y="819"/>
                  </a:lnTo>
                  <a:lnTo>
                    <a:pt x="1822" y="819"/>
                  </a:lnTo>
                  <a:lnTo>
                    <a:pt x="1822" y="821"/>
                  </a:lnTo>
                  <a:lnTo>
                    <a:pt x="1822" y="821"/>
                  </a:lnTo>
                  <a:lnTo>
                    <a:pt x="1822" y="821"/>
                  </a:lnTo>
                  <a:lnTo>
                    <a:pt x="1822" y="821"/>
                  </a:lnTo>
                  <a:lnTo>
                    <a:pt x="1824" y="821"/>
                  </a:lnTo>
                  <a:lnTo>
                    <a:pt x="1824" y="824"/>
                  </a:lnTo>
                  <a:lnTo>
                    <a:pt x="1822" y="824"/>
                  </a:lnTo>
                  <a:lnTo>
                    <a:pt x="1824" y="824"/>
                  </a:lnTo>
                  <a:lnTo>
                    <a:pt x="1824" y="824"/>
                  </a:lnTo>
                  <a:lnTo>
                    <a:pt x="1826" y="824"/>
                  </a:lnTo>
                  <a:lnTo>
                    <a:pt x="1826" y="826"/>
                  </a:lnTo>
                  <a:lnTo>
                    <a:pt x="1826" y="826"/>
                  </a:lnTo>
                  <a:lnTo>
                    <a:pt x="1826" y="826"/>
                  </a:lnTo>
                  <a:lnTo>
                    <a:pt x="1829" y="826"/>
                  </a:lnTo>
                  <a:lnTo>
                    <a:pt x="1829" y="826"/>
                  </a:lnTo>
                  <a:lnTo>
                    <a:pt x="1826" y="824"/>
                  </a:lnTo>
                  <a:lnTo>
                    <a:pt x="1826" y="824"/>
                  </a:lnTo>
                  <a:lnTo>
                    <a:pt x="1826" y="824"/>
                  </a:lnTo>
                  <a:lnTo>
                    <a:pt x="1826" y="821"/>
                  </a:lnTo>
                  <a:lnTo>
                    <a:pt x="1826" y="821"/>
                  </a:lnTo>
                  <a:lnTo>
                    <a:pt x="1826" y="821"/>
                  </a:lnTo>
                  <a:lnTo>
                    <a:pt x="1826" y="821"/>
                  </a:lnTo>
                  <a:lnTo>
                    <a:pt x="1826" y="819"/>
                  </a:lnTo>
                  <a:lnTo>
                    <a:pt x="1826" y="819"/>
                  </a:lnTo>
                  <a:lnTo>
                    <a:pt x="1824" y="819"/>
                  </a:lnTo>
                  <a:lnTo>
                    <a:pt x="1824" y="819"/>
                  </a:lnTo>
                  <a:lnTo>
                    <a:pt x="1824" y="819"/>
                  </a:lnTo>
                  <a:lnTo>
                    <a:pt x="1824" y="819"/>
                  </a:lnTo>
                  <a:lnTo>
                    <a:pt x="1824" y="819"/>
                  </a:lnTo>
                  <a:lnTo>
                    <a:pt x="1822" y="817"/>
                  </a:lnTo>
                  <a:lnTo>
                    <a:pt x="1822" y="817"/>
                  </a:lnTo>
                  <a:lnTo>
                    <a:pt x="1824" y="817"/>
                  </a:lnTo>
                  <a:lnTo>
                    <a:pt x="1824" y="814"/>
                  </a:lnTo>
                  <a:lnTo>
                    <a:pt x="1824" y="812"/>
                  </a:lnTo>
                  <a:lnTo>
                    <a:pt x="1824" y="812"/>
                  </a:lnTo>
                  <a:lnTo>
                    <a:pt x="1824" y="809"/>
                  </a:lnTo>
                  <a:lnTo>
                    <a:pt x="1824" y="809"/>
                  </a:lnTo>
                  <a:lnTo>
                    <a:pt x="1824" y="807"/>
                  </a:lnTo>
                  <a:lnTo>
                    <a:pt x="1824" y="807"/>
                  </a:lnTo>
                  <a:lnTo>
                    <a:pt x="1826" y="809"/>
                  </a:lnTo>
                  <a:lnTo>
                    <a:pt x="1826" y="812"/>
                  </a:lnTo>
                  <a:lnTo>
                    <a:pt x="1826" y="814"/>
                  </a:lnTo>
                  <a:lnTo>
                    <a:pt x="1826" y="814"/>
                  </a:lnTo>
                  <a:lnTo>
                    <a:pt x="1826" y="814"/>
                  </a:lnTo>
                  <a:lnTo>
                    <a:pt x="1829" y="814"/>
                  </a:lnTo>
                  <a:lnTo>
                    <a:pt x="1829" y="819"/>
                  </a:lnTo>
                  <a:lnTo>
                    <a:pt x="1829" y="819"/>
                  </a:lnTo>
                  <a:lnTo>
                    <a:pt x="1829" y="819"/>
                  </a:lnTo>
                  <a:lnTo>
                    <a:pt x="1829" y="821"/>
                  </a:lnTo>
                  <a:lnTo>
                    <a:pt x="1831" y="821"/>
                  </a:lnTo>
                  <a:lnTo>
                    <a:pt x="1831" y="819"/>
                  </a:lnTo>
                  <a:lnTo>
                    <a:pt x="1831" y="819"/>
                  </a:lnTo>
                  <a:lnTo>
                    <a:pt x="1831" y="819"/>
                  </a:lnTo>
                  <a:lnTo>
                    <a:pt x="1831" y="819"/>
                  </a:lnTo>
                  <a:lnTo>
                    <a:pt x="1831" y="817"/>
                  </a:lnTo>
                  <a:close/>
                  <a:moveTo>
                    <a:pt x="1869" y="788"/>
                  </a:moveTo>
                  <a:lnTo>
                    <a:pt x="1867" y="788"/>
                  </a:lnTo>
                  <a:lnTo>
                    <a:pt x="1867" y="786"/>
                  </a:lnTo>
                  <a:lnTo>
                    <a:pt x="1867" y="786"/>
                  </a:lnTo>
                  <a:lnTo>
                    <a:pt x="1867" y="786"/>
                  </a:lnTo>
                  <a:lnTo>
                    <a:pt x="1864" y="786"/>
                  </a:lnTo>
                  <a:lnTo>
                    <a:pt x="1862" y="786"/>
                  </a:lnTo>
                  <a:lnTo>
                    <a:pt x="1862" y="788"/>
                  </a:lnTo>
                  <a:lnTo>
                    <a:pt x="1862" y="788"/>
                  </a:lnTo>
                  <a:lnTo>
                    <a:pt x="1860" y="788"/>
                  </a:lnTo>
                  <a:lnTo>
                    <a:pt x="1860" y="788"/>
                  </a:lnTo>
                  <a:lnTo>
                    <a:pt x="1860" y="788"/>
                  </a:lnTo>
                  <a:lnTo>
                    <a:pt x="1857" y="788"/>
                  </a:lnTo>
                  <a:lnTo>
                    <a:pt x="1857" y="788"/>
                  </a:lnTo>
                  <a:lnTo>
                    <a:pt x="1857" y="790"/>
                  </a:lnTo>
                  <a:lnTo>
                    <a:pt x="1855" y="790"/>
                  </a:lnTo>
                  <a:lnTo>
                    <a:pt x="1855" y="795"/>
                  </a:lnTo>
                  <a:lnTo>
                    <a:pt x="1855" y="795"/>
                  </a:lnTo>
                  <a:lnTo>
                    <a:pt x="1855" y="798"/>
                  </a:lnTo>
                  <a:lnTo>
                    <a:pt x="1857" y="798"/>
                  </a:lnTo>
                  <a:lnTo>
                    <a:pt x="1862" y="800"/>
                  </a:lnTo>
                  <a:lnTo>
                    <a:pt x="1864" y="800"/>
                  </a:lnTo>
                  <a:lnTo>
                    <a:pt x="1867" y="798"/>
                  </a:lnTo>
                  <a:lnTo>
                    <a:pt x="1869" y="798"/>
                  </a:lnTo>
                  <a:lnTo>
                    <a:pt x="1869" y="795"/>
                  </a:lnTo>
                  <a:lnTo>
                    <a:pt x="1869" y="795"/>
                  </a:lnTo>
                  <a:lnTo>
                    <a:pt x="1869" y="793"/>
                  </a:lnTo>
                  <a:lnTo>
                    <a:pt x="1867" y="793"/>
                  </a:lnTo>
                  <a:lnTo>
                    <a:pt x="1867" y="790"/>
                  </a:lnTo>
                  <a:lnTo>
                    <a:pt x="1867" y="790"/>
                  </a:lnTo>
                  <a:lnTo>
                    <a:pt x="1869" y="788"/>
                  </a:lnTo>
                  <a:lnTo>
                    <a:pt x="1869" y="788"/>
                  </a:lnTo>
                  <a:close/>
                  <a:moveTo>
                    <a:pt x="1763" y="774"/>
                  </a:moveTo>
                  <a:lnTo>
                    <a:pt x="1763" y="774"/>
                  </a:lnTo>
                  <a:lnTo>
                    <a:pt x="1760" y="774"/>
                  </a:lnTo>
                  <a:lnTo>
                    <a:pt x="1760" y="774"/>
                  </a:lnTo>
                  <a:lnTo>
                    <a:pt x="1760" y="772"/>
                  </a:lnTo>
                  <a:lnTo>
                    <a:pt x="1760" y="772"/>
                  </a:lnTo>
                  <a:lnTo>
                    <a:pt x="1760" y="769"/>
                  </a:lnTo>
                  <a:lnTo>
                    <a:pt x="1758" y="769"/>
                  </a:lnTo>
                  <a:lnTo>
                    <a:pt x="1760" y="769"/>
                  </a:lnTo>
                  <a:lnTo>
                    <a:pt x="1760" y="769"/>
                  </a:lnTo>
                  <a:lnTo>
                    <a:pt x="1760" y="769"/>
                  </a:lnTo>
                  <a:lnTo>
                    <a:pt x="1760" y="769"/>
                  </a:lnTo>
                  <a:lnTo>
                    <a:pt x="1758" y="767"/>
                  </a:lnTo>
                  <a:lnTo>
                    <a:pt x="1758" y="767"/>
                  </a:lnTo>
                  <a:lnTo>
                    <a:pt x="1753" y="764"/>
                  </a:lnTo>
                  <a:lnTo>
                    <a:pt x="1751" y="764"/>
                  </a:lnTo>
                  <a:lnTo>
                    <a:pt x="1751" y="767"/>
                  </a:lnTo>
                  <a:lnTo>
                    <a:pt x="1751" y="767"/>
                  </a:lnTo>
                  <a:lnTo>
                    <a:pt x="1751" y="769"/>
                  </a:lnTo>
                  <a:lnTo>
                    <a:pt x="1751" y="769"/>
                  </a:lnTo>
                  <a:lnTo>
                    <a:pt x="1751" y="769"/>
                  </a:lnTo>
                  <a:lnTo>
                    <a:pt x="1751" y="772"/>
                  </a:lnTo>
                  <a:lnTo>
                    <a:pt x="1751" y="772"/>
                  </a:lnTo>
                  <a:lnTo>
                    <a:pt x="1753" y="772"/>
                  </a:lnTo>
                  <a:lnTo>
                    <a:pt x="1753" y="772"/>
                  </a:lnTo>
                  <a:lnTo>
                    <a:pt x="1753" y="772"/>
                  </a:lnTo>
                  <a:lnTo>
                    <a:pt x="1753" y="772"/>
                  </a:lnTo>
                  <a:lnTo>
                    <a:pt x="1753" y="774"/>
                  </a:lnTo>
                  <a:lnTo>
                    <a:pt x="1753" y="774"/>
                  </a:lnTo>
                  <a:lnTo>
                    <a:pt x="1753" y="774"/>
                  </a:lnTo>
                  <a:lnTo>
                    <a:pt x="1755" y="774"/>
                  </a:lnTo>
                  <a:lnTo>
                    <a:pt x="1758" y="774"/>
                  </a:lnTo>
                  <a:lnTo>
                    <a:pt x="1758" y="774"/>
                  </a:lnTo>
                  <a:lnTo>
                    <a:pt x="1758" y="776"/>
                  </a:lnTo>
                  <a:lnTo>
                    <a:pt x="1755" y="779"/>
                  </a:lnTo>
                  <a:lnTo>
                    <a:pt x="1755" y="779"/>
                  </a:lnTo>
                  <a:lnTo>
                    <a:pt x="1755" y="779"/>
                  </a:lnTo>
                  <a:lnTo>
                    <a:pt x="1755" y="781"/>
                  </a:lnTo>
                  <a:lnTo>
                    <a:pt x="1755" y="781"/>
                  </a:lnTo>
                  <a:lnTo>
                    <a:pt x="1755" y="786"/>
                  </a:lnTo>
                  <a:lnTo>
                    <a:pt x="1760" y="783"/>
                  </a:lnTo>
                  <a:lnTo>
                    <a:pt x="1760" y="783"/>
                  </a:lnTo>
                  <a:lnTo>
                    <a:pt x="1760" y="783"/>
                  </a:lnTo>
                  <a:lnTo>
                    <a:pt x="1760" y="783"/>
                  </a:lnTo>
                  <a:lnTo>
                    <a:pt x="1763" y="783"/>
                  </a:lnTo>
                  <a:lnTo>
                    <a:pt x="1763" y="783"/>
                  </a:lnTo>
                  <a:lnTo>
                    <a:pt x="1763" y="781"/>
                  </a:lnTo>
                  <a:lnTo>
                    <a:pt x="1763" y="776"/>
                  </a:lnTo>
                  <a:lnTo>
                    <a:pt x="1763" y="774"/>
                  </a:lnTo>
                  <a:lnTo>
                    <a:pt x="1763" y="774"/>
                  </a:lnTo>
                  <a:close/>
                  <a:moveTo>
                    <a:pt x="1431" y="653"/>
                  </a:moveTo>
                  <a:lnTo>
                    <a:pt x="1431" y="653"/>
                  </a:lnTo>
                  <a:lnTo>
                    <a:pt x="1431" y="653"/>
                  </a:lnTo>
                  <a:lnTo>
                    <a:pt x="1431" y="653"/>
                  </a:lnTo>
                  <a:lnTo>
                    <a:pt x="1431" y="653"/>
                  </a:lnTo>
                  <a:lnTo>
                    <a:pt x="1429" y="653"/>
                  </a:lnTo>
                  <a:lnTo>
                    <a:pt x="1431" y="653"/>
                  </a:lnTo>
                  <a:lnTo>
                    <a:pt x="1431" y="653"/>
                  </a:lnTo>
                  <a:lnTo>
                    <a:pt x="1431" y="653"/>
                  </a:lnTo>
                  <a:lnTo>
                    <a:pt x="1431" y="653"/>
                  </a:lnTo>
                  <a:lnTo>
                    <a:pt x="1431" y="653"/>
                  </a:lnTo>
                  <a:lnTo>
                    <a:pt x="1431" y="653"/>
                  </a:lnTo>
                  <a:lnTo>
                    <a:pt x="1431" y="653"/>
                  </a:lnTo>
                  <a:lnTo>
                    <a:pt x="1431" y="653"/>
                  </a:lnTo>
                  <a:close/>
                  <a:moveTo>
                    <a:pt x="1772" y="701"/>
                  </a:moveTo>
                  <a:lnTo>
                    <a:pt x="1772" y="703"/>
                  </a:lnTo>
                  <a:lnTo>
                    <a:pt x="1774" y="703"/>
                  </a:lnTo>
                  <a:lnTo>
                    <a:pt x="1774" y="703"/>
                  </a:lnTo>
                  <a:lnTo>
                    <a:pt x="1774" y="703"/>
                  </a:lnTo>
                  <a:lnTo>
                    <a:pt x="1777" y="703"/>
                  </a:lnTo>
                  <a:lnTo>
                    <a:pt x="1777" y="703"/>
                  </a:lnTo>
                  <a:lnTo>
                    <a:pt x="1784" y="701"/>
                  </a:lnTo>
                  <a:lnTo>
                    <a:pt x="1784" y="701"/>
                  </a:lnTo>
                  <a:lnTo>
                    <a:pt x="1779" y="698"/>
                  </a:lnTo>
                  <a:lnTo>
                    <a:pt x="1777" y="696"/>
                  </a:lnTo>
                  <a:lnTo>
                    <a:pt x="1774" y="696"/>
                  </a:lnTo>
                  <a:lnTo>
                    <a:pt x="1772" y="696"/>
                  </a:lnTo>
                  <a:lnTo>
                    <a:pt x="1772" y="696"/>
                  </a:lnTo>
                  <a:lnTo>
                    <a:pt x="1772" y="698"/>
                  </a:lnTo>
                  <a:lnTo>
                    <a:pt x="1772" y="698"/>
                  </a:lnTo>
                  <a:lnTo>
                    <a:pt x="1770" y="698"/>
                  </a:lnTo>
                  <a:lnTo>
                    <a:pt x="1770" y="698"/>
                  </a:lnTo>
                  <a:lnTo>
                    <a:pt x="1770" y="701"/>
                  </a:lnTo>
                  <a:lnTo>
                    <a:pt x="1772" y="701"/>
                  </a:lnTo>
                  <a:close/>
                  <a:moveTo>
                    <a:pt x="1808" y="819"/>
                  </a:moveTo>
                  <a:lnTo>
                    <a:pt x="1808" y="819"/>
                  </a:lnTo>
                  <a:lnTo>
                    <a:pt x="1808" y="817"/>
                  </a:lnTo>
                  <a:lnTo>
                    <a:pt x="1805" y="817"/>
                  </a:lnTo>
                  <a:lnTo>
                    <a:pt x="1805" y="817"/>
                  </a:lnTo>
                  <a:lnTo>
                    <a:pt x="1805" y="814"/>
                  </a:lnTo>
                  <a:lnTo>
                    <a:pt x="1805" y="812"/>
                  </a:lnTo>
                  <a:lnTo>
                    <a:pt x="1805" y="812"/>
                  </a:lnTo>
                  <a:lnTo>
                    <a:pt x="1805" y="812"/>
                  </a:lnTo>
                  <a:lnTo>
                    <a:pt x="1805" y="809"/>
                  </a:lnTo>
                  <a:lnTo>
                    <a:pt x="1805" y="809"/>
                  </a:lnTo>
                  <a:lnTo>
                    <a:pt x="1805" y="807"/>
                  </a:lnTo>
                  <a:lnTo>
                    <a:pt x="1803" y="807"/>
                  </a:lnTo>
                  <a:lnTo>
                    <a:pt x="1803" y="807"/>
                  </a:lnTo>
                  <a:lnTo>
                    <a:pt x="1803" y="805"/>
                  </a:lnTo>
                  <a:lnTo>
                    <a:pt x="1803" y="805"/>
                  </a:lnTo>
                  <a:lnTo>
                    <a:pt x="1803" y="805"/>
                  </a:lnTo>
                  <a:lnTo>
                    <a:pt x="1800" y="800"/>
                  </a:lnTo>
                  <a:lnTo>
                    <a:pt x="1800" y="798"/>
                  </a:lnTo>
                  <a:lnTo>
                    <a:pt x="1800" y="798"/>
                  </a:lnTo>
                  <a:lnTo>
                    <a:pt x="1800" y="798"/>
                  </a:lnTo>
                  <a:lnTo>
                    <a:pt x="1800" y="800"/>
                  </a:lnTo>
                  <a:lnTo>
                    <a:pt x="1800" y="800"/>
                  </a:lnTo>
                  <a:lnTo>
                    <a:pt x="1800" y="800"/>
                  </a:lnTo>
                  <a:lnTo>
                    <a:pt x="1803" y="800"/>
                  </a:lnTo>
                  <a:lnTo>
                    <a:pt x="1803" y="800"/>
                  </a:lnTo>
                  <a:lnTo>
                    <a:pt x="1803" y="800"/>
                  </a:lnTo>
                  <a:lnTo>
                    <a:pt x="1803" y="800"/>
                  </a:lnTo>
                  <a:lnTo>
                    <a:pt x="1800" y="798"/>
                  </a:lnTo>
                  <a:lnTo>
                    <a:pt x="1798" y="790"/>
                  </a:lnTo>
                  <a:lnTo>
                    <a:pt x="1798" y="788"/>
                  </a:lnTo>
                  <a:lnTo>
                    <a:pt x="1798" y="788"/>
                  </a:lnTo>
                  <a:lnTo>
                    <a:pt x="1798" y="788"/>
                  </a:lnTo>
                  <a:lnTo>
                    <a:pt x="1798" y="788"/>
                  </a:lnTo>
                  <a:lnTo>
                    <a:pt x="1798" y="786"/>
                  </a:lnTo>
                  <a:lnTo>
                    <a:pt x="1796" y="783"/>
                  </a:lnTo>
                  <a:lnTo>
                    <a:pt x="1796" y="783"/>
                  </a:lnTo>
                  <a:lnTo>
                    <a:pt x="1793" y="781"/>
                  </a:lnTo>
                  <a:lnTo>
                    <a:pt x="1793" y="781"/>
                  </a:lnTo>
                  <a:lnTo>
                    <a:pt x="1793" y="779"/>
                  </a:lnTo>
                  <a:lnTo>
                    <a:pt x="1793" y="779"/>
                  </a:lnTo>
                  <a:lnTo>
                    <a:pt x="1791" y="779"/>
                  </a:lnTo>
                  <a:lnTo>
                    <a:pt x="1791" y="779"/>
                  </a:lnTo>
                  <a:lnTo>
                    <a:pt x="1791" y="776"/>
                  </a:lnTo>
                  <a:lnTo>
                    <a:pt x="1791" y="776"/>
                  </a:lnTo>
                  <a:lnTo>
                    <a:pt x="1791" y="774"/>
                  </a:lnTo>
                  <a:lnTo>
                    <a:pt x="1791" y="774"/>
                  </a:lnTo>
                  <a:lnTo>
                    <a:pt x="1791" y="774"/>
                  </a:lnTo>
                  <a:lnTo>
                    <a:pt x="1791" y="774"/>
                  </a:lnTo>
                  <a:lnTo>
                    <a:pt x="1791" y="774"/>
                  </a:lnTo>
                  <a:lnTo>
                    <a:pt x="1791" y="774"/>
                  </a:lnTo>
                  <a:lnTo>
                    <a:pt x="1789" y="774"/>
                  </a:lnTo>
                  <a:lnTo>
                    <a:pt x="1789" y="772"/>
                  </a:lnTo>
                  <a:lnTo>
                    <a:pt x="1789" y="772"/>
                  </a:lnTo>
                  <a:lnTo>
                    <a:pt x="1789" y="772"/>
                  </a:lnTo>
                  <a:lnTo>
                    <a:pt x="1789" y="772"/>
                  </a:lnTo>
                  <a:lnTo>
                    <a:pt x="1789" y="772"/>
                  </a:lnTo>
                  <a:lnTo>
                    <a:pt x="1786" y="772"/>
                  </a:lnTo>
                  <a:lnTo>
                    <a:pt x="1789" y="769"/>
                  </a:lnTo>
                  <a:lnTo>
                    <a:pt x="1786" y="769"/>
                  </a:lnTo>
                  <a:lnTo>
                    <a:pt x="1786" y="767"/>
                  </a:lnTo>
                  <a:lnTo>
                    <a:pt x="1784" y="767"/>
                  </a:lnTo>
                  <a:lnTo>
                    <a:pt x="1786" y="767"/>
                  </a:lnTo>
                  <a:lnTo>
                    <a:pt x="1786" y="764"/>
                  </a:lnTo>
                  <a:lnTo>
                    <a:pt x="1784" y="764"/>
                  </a:lnTo>
                  <a:lnTo>
                    <a:pt x="1784" y="764"/>
                  </a:lnTo>
                  <a:lnTo>
                    <a:pt x="1784" y="764"/>
                  </a:lnTo>
                  <a:lnTo>
                    <a:pt x="1784" y="762"/>
                  </a:lnTo>
                  <a:lnTo>
                    <a:pt x="1784" y="762"/>
                  </a:lnTo>
                  <a:lnTo>
                    <a:pt x="1784" y="762"/>
                  </a:lnTo>
                  <a:lnTo>
                    <a:pt x="1784" y="762"/>
                  </a:lnTo>
                  <a:lnTo>
                    <a:pt x="1782" y="762"/>
                  </a:lnTo>
                  <a:lnTo>
                    <a:pt x="1782" y="762"/>
                  </a:lnTo>
                  <a:lnTo>
                    <a:pt x="1779" y="762"/>
                  </a:lnTo>
                  <a:lnTo>
                    <a:pt x="1779" y="762"/>
                  </a:lnTo>
                  <a:lnTo>
                    <a:pt x="1779" y="760"/>
                  </a:lnTo>
                  <a:lnTo>
                    <a:pt x="1779" y="760"/>
                  </a:lnTo>
                  <a:lnTo>
                    <a:pt x="1779" y="760"/>
                  </a:lnTo>
                  <a:lnTo>
                    <a:pt x="1779" y="760"/>
                  </a:lnTo>
                  <a:lnTo>
                    <a:pt x="1779" y="760"/>
                  </a:lnTo>
                  <a:lnTo>
                    <a:pt x="1779" y="760"/>
                  </a:lnTo>
                  <a:lnTo>
                    <a:pt x="1777" y="760"/>
                  </a:lnTo>
                  <a:lnTo>
                    <a:pt x="1777" y="760"/>
                  </a:lnTo>
                  <a:lnTo>
                    <a:pt x="1777" y="760"/>
                  </a:lnTo>
                  <a:lnTo>
                    <a:pt x="1779" y="757"/>
                  </a:lnTo>
                  <a:lnTo>
                    <a:pt x="1779" y="757"/>
                  </a:lnTo>
                  <a:lnTo>
                    <a:pt x="1777" y="757"/>
                  </a:lnTo>
                  <a:lnTo>
                    <a:pt x="1777" y="757"/>
                  </a:lnTo>
                  <a:lnTo>
                    <a:pt x="1777" y="757"/>
                  </a:lnTo>
                  <a:lnTo>
                    <a:pt x="1779" y="757"/>
                  </a:lnTo>
                  <a:lnTo>
                    <a:pt x="1779" y="757"/>
                  </a:lnTo>
                  <a:lnTo>
                    <a:pt x="1777" y="755"/>
                  </a:lnTo>
                  <a:lnTo>
                    <a:pt x="1774" y="755"/>
                  </a:lnTo>
                  <a:lnTo>
                    <a:pt x="1774" y="755"/>
                  </a:lnTo>
                  <a:lnTo>
                    <a:pt x="1774" y="753"/>
                  </a:lnTo>
                  <a:lnTo>
                    <a:pt x="1772" y="753"/>
                  </a:lnTo>
                  <a:lnTo>
                    <a:pt x="1770" y="753"/>
                  </a:lnTo>
                  <a:lnTo>
                    <a:pt x="1770" y="753"/>
                  </a:lnTo>
                  <a:lnTo>
                    <a:pt x="1770" y="755"/>
                  </a:lnTo>
                  <a:lnTo>
                    <a:pt x="1770" y="755"/>
                  </a:lnTo>
                  <a:lnTo>
                    <a:pt x="1770" y="753"/>
                  </a:lnTo>
                  <a:lnTo>
                    <a:pt x="1770" y="753"/>
                  </a:lnTo>
                  <a:lnTo>
                    <a:pt x="1770" y="753"/>
                  </a:lnTo>
                  <a:lnTo>
                    <a:pt x="1767" y="750"/>
                  </a:lnTo>
                  <a:lnTo>
                    <a:pt x="1767" y="753"/>
                  </a:lnTo>
                  <a:lnTo>
                    <a:pt x="1767" y="753"/>
                  </a:lnTo>
                  <a:lnTo>
                    <a:pt x="1767" y="753"/>
                  </a:lnTo>
                  <a:lnTo>
                    <a:pt x="1765" y="753"/>
                  </a:lnTo>
                  <a:lnTo>
                    <a:pt x="1765" y="753"/>
                  </a:lnTo>
                  <a:lnTo>
                    <a:pt x="1765" y="753"/>
                  </a:lnTo>
                  <a:lnTo>
                    <a:pt x="1765" y="753"/>
                  </a:lnTo>
                  <a:lnTo>
                    <a:pt x="1763" y="755"/>
                  </a:lnTo>
                  <a:lnTo>
                    <a:pt x="1763" y="755"/>
                  </a:lnTo>
                  <a:lnTo>
                    <a:pt x="1763" y="755"/>
                  </a:lnTo>
                  <a:lnTo>
                    <a:pt x="1763" y="755"/>
                  </a:lnTo>
                  <a:lnTo>
                    <a:pt x="1763" y="753"/>
                  </a:lnTo>
                  <a:lnTo>
                    <a:pt x="1765" y="753"/>
                  </a:lnTo>
                  <a:lnTo>
                    <a:pt x="1765" y="750"/>
                  </a:lnTo>
                  <a:lnTo>
                    <a:pt x="1763" y="750"/>
                  </a:lnTo>
                  <a:lnTo>
                    <a:pt x="1760" y="748"/>
                  </a:lnTo>
                  <a:lnTo>
                    <a:pt x="1760" y="750"/>
                  </a:lnTo>
                  <a:lnTo>
                    <a:pt x="1758" y="753"/>
                  </a:lnTo>
                  <a:lnTo>
                    <a:pt x="1758" y="753"/>
                  </a:lnTo>
                  <a:lnTo>
                    <a:pt x="1758" y="753"/>
                  </a:lnTo>
                  <a:lnTo>
                    <a:pt x="1758" y="753"/>
                  </a:lnTo>
                  <a:lnTo>
                    <a:pt x="1758" y="753"/>
                  </a:lnTo>
                  <a:lnTo>
                    <a:pt x="1758" y="753"/>
                  </a:lnTo>
                  <a:lnTo>
                    <a:pt x="1758" y="753"/>
                  </a:lnTo>
                  <a:lnTo>
                    <a:pt x="1758" y="755"/>
                  </a:lnTo>
                  <a:lnTo>
                    <a:pt x="1758" y="755"/>
                  </a:lnTo>
                  <a:lnTo>
                    <a:pt x="1758" y="755"/>
                  </a:lnTo>
                  <a:lnTo>
                    <a:pt x="1758" y="755"/>
                  </a:lnTo>
                  <a:lnTo>
                    <a:pt x="1758" y="755"/>
                  </a:lnTo>
                  <a:lnTo>
                    <a:pt x="1758" y="755"/>
                  </a:lnTo>
                  <a:lnTo>
                    <a:pt x="1758" y="757"/>
                  </a:lnTo>
                  <a:lnTo>
                    <a:pt x="1758" y="757"/>
                  </a:lnTo>
                  <a:lnTo>
                    <a:pt x="1758" y="757"/>
                  </a:lnTo>
                  <a:lnTo>
                    <a:pt x="1758" y="757"/>
                  </a:lnTo>
                  <a:lnTo>
                    <a:pt x="1758" y="757"/>
                  </a:lnTo>
                  <a:lnTo>
                    <a:pt x="1758" y="760"/>
                  </a:lnTo>
                  <a:lnTo>
                    <a:pt x="1758" y="760"/>
                  </a:lnTo>
                  <a:lnTo>
                    <a:pt x="1758" y="760"/>
                  </a:lnTo>
                  <a:lnTo>
                    <a:pt x="1758" y="760"/>
                  </a:lnTo>
                  <a:lnTo>
                    <a:pt x="1758" y="760"/>
                  </a:lnTo>
                  <a:lnTo>
                    <a:pt x="1760" y="760"/>
                  </a:lnTo>
                  <a:lnTo>
                    <a:pt x="1760" y="760"/>
                  </a:lnTo>
                  <a:lnTo>
                    <a:pt x="1760" y="760"/>
                  </a:lnTo>
                  <a:lnTo>
                    <a:pt x="1763" y="762"/>
                  </a:lnTo>
                  <a:lnTo>
                    <a:pt x="1760" y="762"/>
                  </a:lnTo>
                  <a:lnTo>
                    <a:pt x="1758" y="762"/>
                  </a:lnTo>
                  <a:lnTo>
                    <a:pt x="1755" y="762"/>
                  </a:lnTo>
                  <a:lnTo>
                    <a:pt x="1755" y="762"/>
                  </a:lnTo>
                  <a:lnTo>
                    <a:pt x="1755" y="762"/>
                  </a:lnTo>
                  <a:lnTo>
                    <a:pt x="1755" y="762"/>
                  </a:lnTo>
                  <a:lnTo>
                    <a:pt x="1755" y="764"/>
                  </a:lnTo>
                  <a:lnTo>
                    <a:pt x="1758" y="764"/>
                  </a:lnTo>
                  <a:lnTo>
                    <a:pt x="1760" y="767"/>
                  </a:lnTo>
                  <a:lnTo>
                    <a:pt x="1760" y="769"/>
                  </a:lnTo>
                  <a:lnTo>
                    <a:pt x="1763" y="769"/>
                  </a:lnTo>
                  <a:lnTo>
                    <a:pt x="1763" y="769"/>
                  </a:lnTo>
                  <a:lnTo>
                    <a:pt x="1763" y="767"/>
                  </a:lnTo>
                  <a:lnTo>
                    <a:pt x="1763" y="767"/>
                  </a:lnTo>
                  <a:lnTo>
                    <a:pt x="1765" y="767"/>
                  </a:lnTo>
                  <a:lnTo>
                    <a:pt x="1765" y="767"/>
                  </a:lnTo>
                  <a:lnTo>
                    <a:pt x="1767" y="767"/>
                  </a:lnTo>
                  <a:lnTo>
                    <a:pt x="1767" y="769"/>
                  </a:lnTo>
                  <a:lnTo>
                    <a:pt x="1767" y="769"/>
                  </a:lnTo>
                  <a:lnTo>
                    <a:pt x="1767" y="769"/>
                  </a:lnTo>
                  <a:lnTo>
                    <a:pt x="1767" y="772"/>
                  </a:lnTo>
                  <a:lnTo>
                    <a:pt x="1767" y="772"/>
                  </a:lnTo>
                  <a:lnTo>
                    <a:pt x="1767" y="772"/>
                  </a:lnTo>
                  <a:lnTo>
                    <a:pt x="1767" y="772"/>
                  </a:lnTo>
                  <a:lnTo>
                    <a:pt x="1767" y="772"/>
                  </a:lnTo>
                  <a:lnTo>
                    <a:pt x="1767" y="772"/>
                  </a:lnTo>
                  <a:lnTo>
                    <a:pt x="1770" y="769"/>
                  </a:lnTo>
                  <a:lnTo>
                    <a:pt x="1770" y="769"/>
                  </a:lnTo>
                  <a:lnTo>
                    <a:pt x="1770" y="769"/>
                  </a:lnTo>
                  <a:lnTo>
                    <a:pt x="1772" y="769"/>
                  </a:lnTo>
                  <a:lnTo>
                    <a:pt x="1772" y="772"/>
                  </a:lnTo>
                  <a:lnTo>
                    <a:pt x="1770" y="772"/>
                  </a:lnTo>
                  <a:lnTo>
                    <a:pt x="1770" y="772"/>
                  </a:lnTo>
                  <a:lnTo>
                    <a:pt x="1767" y="774"/>
                  </a:lnTo>
                  <a:lnTo>
                    <a:pt x="1770" y="776"/>
                  </a:lnTo>
                  <a:lnTo>
                    <a:pt x="1770" y="776"/>
                  </a:lnTo>
                  <a:lnTo>
                    <a:pt x="1772" y="779"/>
                  </a:lnTo>
                  <a:lnTo>
                    <a:pt x="1772" y="779"/>
                  </a:lnTo>
                  <a:lnTo>
                    <a:pt x="1774" y="776"/>
                  </a:lnTo>
                  <a:lnTo>
                    <a:pt x="1777" y="776"/>
                  </a:lnTo>
                  <a:lnTo>
                    <a:pt x="1777" y="776"/>
                  </a:lnTo>
                  <a:lnTo>
                    <a:pt x="1777" y="779"/>
                  </a:lnTo>
                  <a:lnTo>
                    <a:pt x="1777" y="779"/>
                  </a:lnTo>
                  <a:lnTo>
                    <a:pt x="1777" y="779"/>
                  </a:lnTo>
                  <a:lnTo>
                    <a:pt x="1774" y="779"/>
                  </a:lnTo>
                  <a:lnTo>
                    <a:pt x="1774" y="779"/>
                  </a:lnTo>
                  <a:lnTo>
                    <a:pt x="1774" y="779"/>
                  </a:lnTo>
                  <a:lnTo>
                    <a:pt x="1774" y="781"/>
                  </a:lnTo>
                  <a:lnTo>
                    <a:pt x="1774" y="781"/>
                  </a:lnTo>
                  <a:lnTo>
                    <a:pt x="1774" y="781"/>
                  </a:lnTo>
                  <a:lnTo>
                    <a:pt x="1772" y="781"/>
                  </a:lnTo>
                  <a:lnTo>
                    <a:pt x="1772" y="781"/>
                  </a:lnTo>
                  <a:lnTo>
                    <a:pt x="1772" y="783"/>
                  </a:lnTo>
                  <a:lnTo>
                    <a:pt x="1772" y="783"/>
                  </a:lnTo>
                  <a:lnTo>
                    <a:pt x="1772" y="783"/>
                  </a:lnTo>
                  <a:lnTo>
                    <a:pt x="1772" y="783"/>
                  </a:lnTo>
                  <a:lnTo>
                    <a:pt x="1772" y="783"/>
                  </a:lnTo>
                  <a:lnTo>
                    <a:pt x="1772" y="783"/>
                  </a:lnTo>
                  <a:lnTo>
                    <a:pt x="1772" y="783"/>
                  </a:lnTo>
                  <a:lnTo>
                    <a:pt x="1774" y="786"/>
                  </a:lnTo>
                  <a:lnTo>
                    <a:pt x="1774" y="786"/>
                  </a:lnTo>
                  <a:lnTo>
                    <a:pt x="1774" y="786"/>
                  </a:lnTo>
                  <a:lnTo>
                    <a:pt x="1774" y="786"/>
                  </a:lnTo>
                  <a:lnTo>
                    <a:pt x="1774" y="786"/>
                  </a:lnTo>
                  <a:lnTo>
                    <a:pt x="1774" y="788"/>
                  </a:lnTo>
                  <a:lnTo>
                    <a:pt x="1772" y="788"/>
                  </a:lnTo>
                  <a:lnTo>
                    <a:pt x="1772" y="788"/>
                  </a:lnTo>
                  <a:lnTo>
                    <a:pt x="1774" y="790"/>
                  </a:lnTo>
                  <a:lnTo>
                    <a:pt x="1774" y="790"/>
                  </a:lnTo>
                  <a:lnTo>
                    <a:pt x="1774" y="790"/>
                  </a:lnTo>
                  <a:lnTo>
                    <a:pt x="1774" y="790"/>
                  </a:lnTo>
                  <a:lnTo>
                    <a:pt x="1774" y="793"/>
                  </a:lnTo>
                  <a:lnTo>
                    <a:pt x="1777" y="793"/>
                  </a:lnTo>
                  <a:lnTo>
                    <a:pt x="1779" y="788"/>
                  </a:lnTo>
                  <a:lnTo>
                    <a:pt x="1782" y="788"/>
                  </a:lnTo>
                  <a:lnTo>
                    <a:pt x="1782" y="788"/>
                  </a:lnTo>
                  <a:lnTo>
                    <a:pt x="1782" y="788"/>
                  </a:lnTo>
                  <a:lnTo>
                    <a:pt x="1782" y="790"/>
                  </a:lnTo>
                  <a:lnTo>
                    <a:pt x="1782" y="790"/>
                  </a:lnTo>
                  <a:lnTo>
                    <a:pt x="1782" y="790"/>
                  </a:lnTo>
                  <a:lnTo>
                    <a:pt x="1782" y="790"/>
                  </a:lnTo>
                  <a:lnTo>
                    <a:pt x="1782" y="793"/>
                  </a:lnTo>
                  <a:lnTo>
                    <a:pt x="1782" y="793"/>
                  </a:lnTo>
                  <a:lnTo>
                    <a:pt x="1782" y="793"/>
                  </a:lnTo>
                  <a:lnTo>
                    <a:pt x="1782" y="795"/>
                  </a:lnTo>
                  <a:lnTo>
                    <a:pt x="1782" y="795"/>
                  </a:lnTo>
                  <a:lnTo>
                    <a:pt x="1782" y="795"/>
                  </a:lnTo>
                  <a:lnTo>
                    <a:pt x="1782" y="795"/>
                  </a:lnTo>
                  <a:lnTo>
                    <a:pt x="1782" y="795"/>
                  </a:lnTo>
                  <a:lnTo>
                    <a:pt x="1782" y="795"/>
                  </a:lnTo>
                  <a:lnTo>
                    <a:pt x="1782" y="798"/>
                  </a:lnTo>
                  <a:lnTo>
                    <a:pt x="1782" y="798"/>
                  </a:lnTo>
                  <a:lnTo>
                    <a:pt x="1782" y="798"/>
                  </a:lnTo>
                  <a:lnTo>
                    <a:pt x="1782" y="798"/>
                  </a:lnTo>
                  <a:lnTo>
                    <a:pt x="1782" y="798"/>
                  </a:lnTo>
                  <a:lnTo>
                    <a:pt x="1784" y="795"/>
                  </a:lnTo>
                  <a:lnTo>
                    <a:pt x="1784" y="793"/>
                  </a:lnTo>
                  <a:lnTo>
                    <a:pt x="1784" y="790"/>
                  </a:lnTo>
                  <a:lnTo>
                    <a:pt x="1784" y="790"/>
                  </a:lnTo>
                  <a:lnTo>
                    <a:pt x="1786" y="790"/>
                  </a:lnTo>
                  <a:lnTo>
                    <a:pt x="1786" y="790"/>
                  </a:lnTo>
                  <a:lnTo>
                    <a:pt x="1786" y="790"/>
                  </a:lnTo>
                  <a:lnTo>
                    <a:pt x="1786" y="793"/>
                  </a:lnTo>
                  <a:lnTo>
                    <a:pt x="1784" y="795"/>
                  </a:lnTo>
                  <a:lnTo>
                    <a:pt x="1784" y="795"/>
                  </a:lnTo>
                  <a:lnTo>
                    <a:pt x="1784" y="798"/>
                  </a:lnTo>
                  <a:lnTo>
                    <a:pt x="1784" y="798"/>
                  </a:lnTo>
                  <a:lnTo>
                    <a:pt x="1784" y="800"/>
                  </a:lnTo>
                  <a:lnTo>
                    <a:pt x="1784" y="800"/>
                  </a:lnTo>
                  <a:lnTo>
                    <a:pt x="1786" y="802"/>
                  </a:lnTo>
                  <a:lnTo>
                    <a:pt x="1786" y="802"/>
                  </a:lnTo>
                  <a:lnTo>
                    <a:pt x="1786" y="800"/>
                  </a:lnTo>
                  <a:lnTo>
                    <a:pt x="1786" y="800"/>
                  </a:lnTo>
                  <a:lnTo>
                    <a:pt x="1789" y="800"/>
                  </a:lnTo>
                  <a:lnTo>
                    <a:pt x="1789" y="798"/>
                  </a:lnTo>
                  <a:lnTo>
                    <a:pt x="1786" y="795"/>
                  </a:lnTo>
                  <a:lnTo>
                    <a:pt x="1789" y="793"/>
                  </a:lnTo>
                  <a:lnTo>
                    <a:pt x="1789" y="793"/>
                  </a:lnTo>
                  <a:lnTo>
                    <a:pt x="1789" y="793"/>
                  </a:lnTo>
                  <a:lnTo>
                    <a:pt x="1789" y="793"/>
                  </a:lnTo>
                  <a:lnTo>
                    <a:pt x="1789" y="795"/>
                  </a:lnTo>
                  <a:lnTo>
                    <a:pt x="1789" y="795"/>
                  </a:lnTo>
                  <a:lnTo>
                    <a:pt x="1789" y="798"/>
                  </a:lnTo>
                  <a:lnTo>
                    <a:pt x="1789" y="798"/>
                  </a:lnTo>
                  <a:lnTo>
                    <a:pt x="1789" y="798"/>
                  </a:lnTo>
                  <a:lnTo>
                    <a:pt x="1791" y="798"/>
                  </a:lnTo>
                  <a:lnTo>
                    <a:pt x="1791" y="798"/>
                  </a:lnTo>
                  <a:lnTo>
                    <a:pt x="1791" y="798"/>
                  </a:lnTo>
                  <a:lnTo>
                    <a:pt x="1791" y="795"/>
                  </a:lnTo>
                  <a:lnTo>
                    <a:pt x="1791" y="795"/>
                  </a:lnTo>
                  <a:lnTo>
                    <a:pt x="1791" y="795"/>
                  </a:lnTo>
                  <a:lnTo>
                    <a:pt x="1791" y="795"/>
                  </a:lnTo>
                  <a:lnTo>
                    <a:pt x="1793" y="793"/>
                  </a:lnTo>
                  <a:lnTo>
                    <a:pt x="1791" y="798"/>
                  </a:lnTo>
                  <a:lnTo>
                    <a:pt x="1791" y="798"/>
                  </a:lnTo>
                  <a:lnTo>
                    <a:pt x="1791" y="800"/>
                  </a:lnTo>
                  <a:lnTo>
                    <a:pt x="1791" y="800"/>
                  </a:lnTo>
                  <a:lnTo>
                    <a:pt x="1789" y="802"/>
                  </a:lnTo>
                  <a:lnTo>
                    <a:pt x="1789" y="802"/>
                  </a:lnTo>
                  <a:lnTo>
                    <a:pt x="1789" y="802"/>
                  </a:lnTo>
                  <a:lnTo>
                    <a:pt x="1789" y="802"/>
                  </a:lnTo>
                  <a:lnTo>
                    <a:pt x="1789" y="802"/>
                  </a:lnTo>
                  <a:lnTo>
                    <a:pt x="1789" y="802"/>
                  </a:lnTo>
                  <a:lnTo>
                    <a:pt x="1789" y="805"/>
                  </a:lnTo>
                  <a:lnTo>
                    <a:pt x="1789" y="805"/>
                  </a:lnTo>
                  <a:lnTo>
                    <a:pt x="1789" y="805"/>
                  </a:lnTo>
                  <a:lnTo>
                    <a:pt x="1789" y="805"/>
                  </a:lnTo>
                  <a:lnTo>
                    <a:pt x="1789" y="805"/>
                  </a:lnTo>
                  <a:lnTo>
                    <a:pt x="1791" y="807"/>
                  </a:lnTo>
                  <a:lnTo>
                    <a:pt x="1791" y="807"/>
                  </a:lnTo>
                  <a:lnTo>
                    <a:pt x="1791" y="807"/>
                  </a:lnTo>
                  <a:lnTo>
                    <a:pt x="1793" y="809"/>
                  </a:lnTo>
                  <a:lnTo>
                    <a:pt x="1793" y="812"/>
                  </a:lnTo>
                  <a:lnTo>
                    <a:pt x="1796" y="812"/>
                  </a:lnTo>
                  <a:lnTo>
                    <a:pt x="1796" y="812"/>
                  </a:lnTo>
                  <a:lnTo>
                    <a:pt x="1796" y="812"/>
                  </a:lnTo>
                  <a:lnTo>
                    <a:pt x="1796" y="812"/>
                  </a:lnTo>
                  <a:lnTo>
                    <a:pt x="1796" y="814"/>
                  </a:lnTo>
                  <a:lnTo>
                    <a:pt x="1796" y="814"/>
                  </a:lnTo>
                  <a:lnTo>
                    <a:pt x="1798" y="814"/>
                  </a:lnTo>
                  <a:lnTo>
                    <a:pt x="1798" y="814"/>
                  </a:lnTo>
                  <a:lnTo>
                    <a:pt x="1798" y="814"/>
                  </a:lnTo>
                  <a:lnTo>
                    <a:pt x="1798" y="814"/>
                  </a:lnTo>
                  <a:lnTo>
                    <a:pt x="1800" y="817"/>
                  </a:lnTo>
                  <a:lnTo>
                    <a:pt x="1800" y="817"/>
                  </a:lnTo>
                  <a:lnTo>
                    <a:pt x="1800" y="817"/>
                  </a:lnTo>
                  <a:lnTo>
                    <a:pt x="1800" y="817"/>
                  </a:lnTo>
                  <a:lnTo>
                    <a:pt x="1800" y="817"/>
                  </a:lnTo>
                  <a:lnTo>
                    <a:pt x="1800" y="817"/>
                  </a:lnTo>
                  <a:lnTo>
                    <a:pt x="1800" y="817"/>
                  </a:lnTo>
                  <a:lnTo>
                    <a:pt x="1800" y="819"/>
                  </a:lnTo>
                  <a:lnTo>
                    <a:pt x="1803" y="819"/>
                  </a:lnTo>
                  <a:lnTo>
                    <a:pt x="1803" y="819"/>
                  </a:lnTo>
                  <a:lnTo>
                    <a:pt x="1803" y="819"/>
                  </a:lnTo>
                  <a:lnTo>
                    <a:pt x="1803" y="819"/>
                  </a:lnTo>
                  <a:lnTo>
                    <a:pt x="1803" y="821"/>
                  </a:lnTo>
                  <a:lnTo>
                    <a:pt x="1803" y="819"/>
                  </a:lnTo>
                  <a:lnTo>
                    <a:pt x="1805" y="819"/>
                  </a:lnTo>
                  <a:lnTo>
                    <a:pt x="1805" y="819"/>
                  </a:lnTo>
                  <a:lnTo>
                    <a:pt x="1805" y="819"/>
                  </a:lnTo>
                  <a:lnTo>
                    <a:pt x="1805" y="819"/>
                  </a:lnTo>
                  <a:lnTo>
                    <a:pt x="1805" y="819"/>
                  </a:lnTo>
                  <a:lnTo>
                    <a:pt x="1805" y="819"/>
                  </a:lnTo>
                  <a:lnTo>
                    <a:pt x="1805" y="819"/>
                  </a:lnTo>
                  <a:lnTo>
                    <a:pt x="1805" y="821"/>
                  </a:lnTo>
                  <a:lnTo>
                    <a:pt x="1805" y="821"/>
                  </a:lnTo>
                  <a:lnTo>
                    <a:pt x="1808" y="821"/>
                  </a:lnTo>
                  <a:lnTo>
                    <a:pt x="1808" y="821"/>
                  </a:lnTo>
                  <a:lnTo>
                    <a:pt x="1808" y="819"/>
                  </a:lnTo>
                  <a:lnTo>
                    <a:pt x="1808" y="819"/>
                  </a:lnTo>
                  <a:close/>
                  <a:moveTo>
                    <a:pt x="1460" y="665"/>
                  </a:moveTo>
                  <a:lnTo>
                    <a:pt x="1457" y="665"/>
                  </a:lnTo>
                  <a:lnTo>
                    <a:pt x="1457" y="667"/>
                  </a:lnTo>
                  <a:lnTo>
                    <a:pt x="1455" y="667"/>
                  </a:lnTo>
                  <a:lnTo>
                    <a:pt x="1455" y="672"/>
                  </a:lnTo>
                  <a:lnTo>
                    <a:pt x="1453" y="672"/>
                  </a:lnTo>
                  <a:lnTo>
                    <a:pt x="1453" y="672"/>
                  </a:lnTo>
                  <a:lnTo>
                    <a:pt x="1453" y="677"/>
                  </a:lnTo>
                  <a:lnTo>
                    <a:pt x="1453" y="677"/>
                  </a:lnTo>
                  <a:lnTo>
                    <a:pt x="1453" y="675"/>
                  </a:lnTo>
                  <a:lnTo>
                    <a:pt x="1457" y="670"/>
                  </a:lnTo>
                  <a:lnTo>
                    <a:pt x="1457" y="670"/>
                  </a:lnTo>
                  <a:lnTo>
                    <a:pt x="1457" y="670"/>
                  </a:lnTo>
                  <a:lnTo>
                    <a:pt x="1457" y="667"/>
                  </a:lnTo>
                  <a:lnTo>
                    <a:pt x="1457" y="667"/>
                  </a:lnTo>
                  <a:lnTo>
                    <a:pt x="1462" y="665"/>
                  </a:lnTo>
                  <a:lnTo>
                    <a:pt x="1462" y="663"/>
                  </a:lnTo>
                  <a:lnTo>
                    <a:pt x="1462" y="663"/>
                  </a:lnTo>
                  <a:lnTo>
                    <a:pt x="1462" y="663"/>
                  </a:lnTo>
                  <a:lnTo>
                    <a:pt x="1462" y="663"/>
                  </a:lnTo>
                  <a:lnTo>
                    <a:pt x="1460" y="663"/>
                  </a:lnTo>
                  <a:lnTo>
                    <a:pt x="1460" y="665"/>
                  </a:lnTo>
                  <a:close/>
                  <a:moveTo>
                    <a:pt x="1431" y="648"/>
                  </a:moveTo>
                  <a:lnTo>
                    <a:pt x="1431" y="648"/>
                  </a:lnTo>
                  <a:lnTo>
                    <a:pt x="1431" y="648"/>
                  </a:lnTo>
                  <a:lnTo>
                    <a:pt x="1431" y="648"/>
                  </a:lnTo>
                  <a:lnTo>
                    <a:pt x="1431" y="648"/>
                  </a:lnTo>
                  <a:lnTo>
                    <a:pt x="1431" y="646"/>
                  </a:lnTo>
                  <a:lnTo>
                    <a:pt x="1431" y="646"/>
                  </a:lnTo>
                  <a:lnTo>
                    <a:pt x="1431" y="644"/>
                  </a:lnTo>
                  <a:lnTo>
                    <a:pt x="1431" y="644"/>
                  </a:lnTo>
                  <a:lnTo>
                    <a:pt x="1431" y="641"/>
                  </a:lnTo>
                  <a:lnTo>
                    <a:pt x="1431" y="644"/>
                  </a:lnTo>
                  <a:lnTo>
                    <a:pt x="1429" y="644"/>
                  </a:lnTo>
                  <a:lnTo>
                    <a:pt x="1427" y="648"/>
                  </a:lnTo>
                  <a:lnTo>
                    <a:pt x="1427" y="648"/>
                  </a:lnTo>
                  <a:lnTo>
                    <a:pt x="1429" y="648"/>
                  </a:lnTo>
                  <a:lnTo>
                    <a:pt x="1429" y="648"/>
                  </a:lnTo>
                  <a:lnTo>
                    <a:pt x="1429" y="648"/>
                  </a:lnTo>
                  <a:lnTo>
                    <a:pt x="1429" y="648"/>
                  </a:lnTo>
                  <a:lnTo>
                    <a:pt x="1431" y="648"/>
                  </a:lnTo>
                  <a:lnTo>
                    <a:pt x="1431" y="648"/>
                  </a:lnTo>
                  <a:close/>
                  <a:moveTo>
                    <a:pt x="1368" y="658"/>
                  </a:moveTo>
                  <a:lnTo>
                    <a:pt x="1365" y="658"/>
                  </a:lnTo>
                  <a:lnTo>
                    <a:pt x="1365" y="658"/>
                  </a:lnTo>
                  <a:lnTo>
                    <a:pt x="1363" y="658"/>
                  </a:lnTo>
                  <a:lnTo>
                    <a:pt x="1363" y="660"/>
                  </a:lnTo>
                  <a:lnTo>
                    <a:pt x="1363" y="660"/>
                  </a:lnTo>
                  <a:lnTo>
                    <a:pt x="1363" y="660"/>
                  </a:lnTo>
                  <a:lnTo>
                    <a:pt x="1363" y="660"/>
                  </a:lnTo>
                  <a:lnTo>
                    <a:pt x="1363" y="660"/>
                  </a:lnTo>
                  <a:lnTo>
                    <a:pt x="1363" y="663"/>
                  </a:lnTo>
                  <a:lnTo>
                    <a:pt x="1363" y="660"/>
                  </a:lnTo>
                  <a:lnTo>
                    <a:pt x="1365" y="660"/>
                  </a:lnTo>
                  <a:lnTo>
                    <a:pt x="1368" y="658"/>
                  </a:lnTo>
                  <a:lnTo>
                    <a:pt x="1368" y="658"/>
                  </a:lnTo>
                  <a:lnTo>
                    <a:pt x="1368" y="658"/>
                  </a:lnTo>
                  <a:lnTo>
                    <a:pt x="1368" y="658"/>
                  </a:lnTo>
                  <a:lnTo>
                    <a:pt x="1368" y="658"/>
                  </a:lnTo>
                  <a:close/>
                  <a:moveTo>
                    <a:pt x="1379" y="620"/>
                  </a:move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lnTo>
                    <a:pt x="1379" y="620"/>
                  </a:lnTo>
                  <a:close/>
                  <a:moveTo>
                    <a:pt x="1353" y="675"/>
                  </a:moveTo>
                  <a:lnTo>
                    <a:pt x="1353" y="672"/>
                  </a:lnTo>
                  <a:lnTo>
                    <a:pt x="1353" y="672"/>
                  </a:lnTo>
                  <a:lnTo>
                    <a:pt x="1353" y="672"/>
                  </a:lnTo>
                  <a:lnTo>
                    <a:pt x="1353" y="672"/>
                  </a:lnTo>
                  <a:lnTo>
                    <a:pt x="1353" y="672"/>
                  </a:lnTo>
                  <a:lnTo>
                    <a:pt x="1353" y="672"/>
                  </a:lnTo>
                  <a:lnTo>
                    <a:pt x="1351" y="672"/>
                  </a:lnTo>
                  <a:lnTo>
                    <a:pt x="1351" y="675"/>
                  </a:lnTo>
                  <a:lnTo>
                    <a:pt x="1349" y="677"/>
                  </a:lnTo>
                  <a:lnTo>
                    <a:pt x="1349" y="679"/>
                  </a:lnTo>
                  <a:lnTo>
                    <a:pt x="1349" y="679"/>
                  </a:lnTo>
                  <a:lnTo>
                    <a:pt x="1349" y="679"/>
                  </a:lnTo>
                  <a:lnTo>
                    <a:pt x="1351" y="679"/>
                  </a:lnTo>
                  <a:lnTo>
                    <a:pt x="1351" y="679"/>
                  </a:lnTo>
                  <a:lnTo>
                    <a:pt x="1353" y="677"/>
                  </a:lnTo>
                  <a:lnTo>
                    <a:pt x="1353" y="677"/>
                  </a:lnTo>
                  <a:lnTo>
                    <a:pt x="1353" y="675"/>
                  </a:lnTo>
                  <a:close/>
                  <a:moveTo>
                    <a:pt x="1360" y="637"/>
                  </a:moveTo>
                  <a:lnTo>
                    <a:pt x="1360" y="637"/>
                  </a:lnTo>
                  <a:lnTo>
                    <a:pt x="1360" y="634"/>
                  </a:lnTo>
                  <a:lnTo>
                    <a:pt x="1360" y="637"/>
                  </a:lnTo>
                  <a:lnTo>
                    <a:pt x="1360" y="637"/>
                  </a:lnTo>
                  <a:lnTo>
                    <a:pt x="1360" y="637"/>
                  </a:lnTo>
                  <a:lnTo>
                    <a:pt x="1363" y="637"/>
                  </a:lnTo>
                  <a:lnTo>
                    <a:pt x="1363" y="637"/>
                  </a:lnTo>
                  <a:lnTo>
                    <a:pt x="1363" y="637"/>
                  </a:lnTo>
                  <a:lnTo>
                    <a:pt x="1365" y="637"/>
                  </a:lnTo>
                  <a:lnTo>
                    <a:pt x="1365" y="637"/>
                  </a:lnTo>
                  <a:lnTo>
                    <a:pt x="1365" y="634"/>
                  </a:lnTo>
                  <a:lnTo>
                    <a:pt x="1365" y="634"/>
                  </a:lnTo>
                  <a:lnTo>
                    <a:pt x="1365" y="634"/>
                  </a:lnTo>
                  <a:lnTo>
                    <a:pt x="1365" y="634"/>
                  </a:lnTo>
                  <a:lnTo>
                    <a:pt x="1365" y="634"/>
                  </a:lnTo>
                  <a:lnTo>
                    <a:pt x="1365" y="634"/>
                  </a:lnTo>
                  <a:lnTo>
                    <a:pt x="1363" y="634"/>
                  </a:lnTo>
                  <a:lnTo>
                    <a:pt x="1363" y="634"/>
                  </a:lnTo>
                  <a:lnTo>
                    <a:pt x="1363" y="634"/>
                  </a:lnTo>
                  <a:lnTo>
                    <a:pt x="1363" y="632"/>
                  </a:lnTo>
                  <a:lnTo>
                    <a:pt x="1363" y="632"/>
                  </a:lnTo>
                  <a:lnTo>
                    <a:pt x="1363" y="632"/>
                  </a:lnTo>
                  <a:lnTo>
                    <a:pt x="1360" y="634"/>
                  </a:lnTo>
                  <a:lnTo>
                    <a:pt x="1360" y="634"/>
                  </a:lnTo>
                  <a:lnTo>
                    <a:pt x="1360" y="634"/>
                  </a:lnTo>
                  <a:lnTo>
                    <a:pt x="1360" y="634"/>
                  </a:lnTo>
                  <a:lnTo>
                    <a:pt x="1360" y="634"/>
                  </a:lnTo>
                  <a:lnTo>
                    <a:pt x="1360" y="634"/>
                  </a:lnTo>
                  <a:lnTo>
                    <a:pt x="1360" y="637"/>
                  </a:lnTo>
                  <a:lnTo>
                    <a:pt x="1360" y="637"/>
                  </a:lnTo>
                  <a:close/>
                  <a:moveTo>
                    <a:pt x="1403" y="705"/>
                  </a:moveTo>
                  <a:lnTo>
                    <a:pt x="1403" y="705"/>
                  </a:lnTo>
                  <a:lnTo>
                    <a:pt x="1403" y="708"/>
                  </a:lnTo>
                  <a:lnTo>
                    <a:pt x="1403" y="708"/>
                  </a:lnTo>
                  <a:lnTo>
                    <a:pt x="1403" y="705"/>
                  </a:lnTo>
                  <a:lnTo>
                    <a:pt x="1403" y="705"/>
                  </a:lnTo>
                  <a:lnTo>
                    <a:pt x="1403" y="705"/>
                  </a:lnTo>
                  <a:lnTo>
                    <a:pt x="1403" y="705"/>
                  </a:lnTo>
                  <a:close/>
                  <a:moveTo>
                    <a:pt x="1375" y="658"/>
                  </a:moveTo>
                  <a:lnTo>
                    <a:pt x="1375" y="658"/>
                  </a:lnTo>
                  <a:lnTo>
                    <a:pt x="1377" y="653"/>
                  </a:lnTo>
                  <a:lnTo>
                    <a:pt x="1377" y="653"/>
                  </a:lnTo>
                  <a:lnTo>
                    <a:pt x="1372" y="653"/>
                  </a:lnTo>
                  <a:lnTo>
                    <a:pt x="1372" y="653"/>
                  </a:lnTo>
                  <a:lnTo>
                    <a:pt x="1375" y="653"/>
                  </a:lnTo>
                  <a:lnTo>
                    <a:pt x="1375" y="651"/>
                  </a:lnTo>
                  <a:lnTo>
                    <a:pt x="1372" y="651"/>
                  </a:lnTo>
                  <a:lnTo>
                    <a:pt x="1372" y="651"/>
                  </a:lnTo>
                  <a:lnTo>
                    <a:pt x="1370" y="653"/>
                  </a:lnTo>
                  <a:lnTo>
                    <a:pt x="1370" y="653"/>
                  </a:lnTo>
                  <a:lnTo>
                    <a:pt x="1370" y="653"/>
                  </a:lnTo>
                  <a:lnTo>
                    <a:pt x="1372" y="656"/>
                  </a:lnTo>
                  <a:lnTo>
                    <a:pt x="1372" y="656"/>
                  </a:lnTo>
                  <a:lnTo>
                    <a:pt x="1372" y="656"/>
                  </a:lnTo>
                  <a:lnTo>
                    <a:pt x="1372" y="656"/>
                  </a:lnTo>
                  <a:lnTo>
                    <a:pt x="1372" y="656"/>
                  </a:lnTo>
                  <a:lnTo>
                    <a:pt x="1372" y="656"/>
                  </a:lnTo>
                  <a:lnTo>
                    <a:pt x="1372" y="656"/>
                  </a:lnTo>
                  <a:lnTo>
                    <a:pt x="1370" y="656"/>
                  </a:lnTo>
                  <a:lnTo>
                    <a:pt x="1370" y="658"/>
                  </a:lnTo>
                  <a:lnTo>
                    <a:pt x="1370" y="658"/>
                  </a:lnTo>
                  <a:lnTo>
                    <a:pt x="1370" y="658"/>
                  </a:lnTo>
                  <a:lnTo>
                    <a:pt x="1370" y="658"/>
                  </a:lnTo>
                  <a:lnTo>
                    <a:pt x="1372" y="658"/>
                  </a:lnTo>
                  <a:lnTo>
                    <a:pt x="1372" y="658"/>
                  </a:lnTo>
                  <a:lnTo>
                    <a:pt x="1372" y="660"/>
                  </a:lnTo>
                  <a:lnTo>
                    <a:pt x="1372" y="660"/>
                  </a:lnTo>
                  <a:lnTo>
                    <a:pt x="1370" y="660"/>
                  </a:lnTo>
                  <a:lnTo>
                    <a:pt x="1370" y="660"/>
                  </a:lnTo>
                  <a:lnTo>
                    <a:pt x="1370" y="660"/>
                  </a:lnTo>
                  <a:lnTo>
                    <a:pt x="1370" y="660"/>
                  </a:lnTo>
                  <a:lnTo>
                    <a:pt x="1370" y="660"/>
                  </a:lnTo>
                  <a:lnTo>
                    <a:pt x="1368" y="660"/>
                  </a:lnTo>
                  <a:lnTo>
                    <a:pt x="1368" y="660"/>
                  </a:lnTo>
                  <a:lnTo>
                    <a:pt x="1368" y="663"/>
                  </a:lnTo>
                  <a:lnTo>
                    <a:pt x="1368" y="665"/>
                  </a:lnTo>
                  <a:lnTo>
                    <a:pt x="1368" y="665"/>
                  </a:lnTo>
                  <a:lnTo>
                    <a:pt x="1368" y="665"/>
                  </a:lnTo>
                  <a:lnTo>
                    <a:pt x="1368" y="667"/>
                  </a:lnTo>
                  <a:lnTo>
                    <a:pt x="1365" y="667"/>
                  </a:lnTo>
                  <a:lnTo>
                    <a:pt x="1363" y="672"/>
                  </a:lnTo>
                  <a:lnTo>
                    <a:pt x="1363" y="672"/>
                  </a:lnTo>
                  <a:lnTo>
                    <a:pt x="1358" y="675"/>
                  </a:lnTo>
                  <a:lnTo>
                    <a:pt x="1358" y="677"/>
                  </a:lnTo>
                  <a:lnTo>
                    <a:pt x="1358" y="677"/>
                  </a:lnTo>
                  <a:lnTo>
                    <a:pt x="1358" y="677"/>
                  </a:lnTo>
                  <a:lnTo>
                    <a:pt x="1358" y="677"/>
                  </a:lnTo>
                  <a:lnTo>
                    <a:pt x="1358" y="679"/>
                  </a:lnTo>
                  <a:lnTo>
                    <a:pt x="1356" y="679"/>
                  </a:lnTo>
                  <a:lnTo>
                    <a:pt x="1356" y="679"/>
                  </a:lnTo>
                  <a:lnTo>
                    <a:pt x="1356" y="682"/>
                  </a:lnTo>
                  <a:lnTo>
                    <a:pt x="1356" y="682"/>
                  </a:lnTo>
                  <a:lnTo>
                    <a:pt x="1356" y="682"/>
                  </a:lnTo>
                  <a:lnTo>
                    <a:pt x="1358" y="682"/>
                  </a:lnTo>
                  <a:lnTo>
                    <a:pt x="1356" y="684"/>
                  </a:lnTo>
                  <a:lnTo>
                    <a:pt x="1356" y="684"/>
                  </a:lnTo>
                  <a:lnTo>
                    <a:pt x="1356" y="684"/>
                  </a:lnTo>
                  <a:lnTo>
                    <a:pt x="1353" y="684"/>
                  </a:lnTo>
                  <a:lnTo>
                    <a:pt x="1353" y="684"/>
                  </a:lnTo>
                  <a:lnTo>
                    <a:pt x="1353" y="686"/>
                  </a:lnTo>
                  <a:lnTo>
                    <a:pt x="1353" y="689"/>
                  </a:lnTo>
                  <a:lnTo>
                    <a:pt x="1353" y="689"/>
                  </a:lnTo>
                  <a:lnTo>
                    <a:pt x="1353" y="689"/>
                  </a:lnTo>
                  <a:lnTo>
                    <a:pt x="1353" y="689"/>
                  </a:lnTo>
                  <a:lnTo>
                    <a:pt x="1353" y="689"/>
                  </a:lnTo>
                  <a:lnTo>
                    <a:pt x="1356" y="689"/>
                  </a:lnTo>
                  <a:lnTo>
                    <a:pt x="1356" y="689"/>
                  </a:lnTo>
                  <a:lnTo>
                    <a:pt x="1358" y="686"/>
                  </a:lnTo>
                  <a:lnTo>
                    <a:pt x="1360" y="686"/>
                  </a:lnTo>
                  <a:lnTo>
                    <a:pt x="1360" y="686"/>
                  </a:lnTo>
                  <a:lnTo>
                    <a:pt x="1360" y="684"/>
                  </a:lnTo>
                  <a:lnTo>
                    <a:pt x="1363" y="684"/>
                  </a:lnTo>
                  <a:lnTo>
                    <a:pt x="1365" y="684"/>
                  </a:lnTo>
                  <a:lnTo>
                    <a:pt x="1365" y="684"/>
                  </a:lnTo>
                  <a:lnTo>
                    <a:pt x="1365" y="682"/>
                  </a:lnTo>
                  <a:lnTo>
                    <a:pt x="1365" y="682"/>
                  </a:lnTo>
                  <a:lnTo>
                    <a:pt x="1365" y="679"/>
                  </a:lnTo>
                  <a:lnTo>
                    <a:pt x="1365" y="679"/>
                  </a:lnTo>
                  <a:lnTo>
                    <a:pt x="1365" y="679"/>
                  </a:lnTo>
                  <a:lnTo>
                    <a:pt x="1365" y="679"/>
                  </a:lnTo>
                  <a:lnTo>
                    <a:pt x="1365" y="679"/>
                  </a:lnTo>
                  <a:lnTo>
                    <a:pt x="1365" y="677"/>
                  </a:lnTo>
                  <a:lnTo>
                    <a:pt x="1365" y="677"/>
                  </a:lnTo>
                  <a:lnTo>
                    <a:pt x="1368" y="677"/>
                  </a:lnTo>
                  <a:lnTo>
                    <a:pt x="1368" y="675"/>
                  </a:lnTo>
                  <a:lnTo>
                    <a:pt x="1368" y="675"/>
                  </a:lnTo>
                  <a:lnTo>
                    <a:pt x="1368" y="675"/>
                  </a:lnTo>
                  <a:lnTo>
                    <a:pt x="1368" y="675"/>
                  </a:lnTo>
                  <a:lnTo>
                    <a:pt x="1368" y="672"/>
                  </a:lnTo>
                  <a:lnTo>
                    <a:pt x="1370" y="670"/>
                  </a:lnTo>
                  <a:lnTo>
                    <a:pt x="1372" y="667"/>
                  </a:lnTo>
                  <a:lnTo>
                    <a:pt x="1377" y="660"/>
                  </a:lnTo>
                  <a:lnTo>
                    <a:pt x="1377" y="658"/>
                  </a:lnTo>
                  <a:lnTo>
                    <a:pt x="1379" y="656"/>
                  </a:lnTo>
                  <a:lnTo>
                    <a:pt x="1379" y="656"/>
                  </a:lnTo>
                  <a:lnTo>
                    <a:pt x="1379" y="656"/>
                  </a:lnTo>
                  <a:lnTo>
                    <a:pt x="1379" y="656"/>
                  </a:lnTo>
                  <a:lnTo>
                    <a:pt x="1379" y="656"/>
                  </a:lnTo>
                  <a:lnTo>
                    <a:pt x="1379" y="656"/>
                  </a:lnTo>
                  <a:lnTo>
                    <a:pt x="1375" y="658"/>
                  </a:lnTo>
                  <a:close/>
                  <a:moveTo>
                    <a:pt x="1368" y="620"/>
                  </a:moveTo>
                  <a:lnTo>
                    <a:pt x="1368" y="620"/>
                  </a:lnTo>
                  <a:lnTo>
                    <a:pt x="1368" y="620"/>
                  </a:lnTo>
                  <a:lnTo>
                    <a:pt x="1365" y="620"/>
                  </a:lnTo>
                  <a:lnTo>
                    <a:pt x="1365" y="620"/>
                  </a:lnTo>
                  <a:lnTo>
                    <a:pt x="1365" y="622"/>
                  </a:lnTo>
                  <a:lnTo>
                    <a:pt x="1365" y="622"/>
                  </a:lnTo>
                  <a:lnTo>
                    <a:pt x="1365" y="622"/>
                  </a:lnTo>
                  <a:lnTo>
                    <a:pt x="1365" y="622"/>
                  </a:lnTo>
                  <a:lnTo>
                    <a:pt x="1365" y="622"/>
                  </a:lnTo>
                  <a:lnTo>
                    <a:pt x="1365" y="622"/>
                  </a:lnTo>
                  <a:lnTo>
                    <a:pt x="1365" y="622"/>
                  </a:lnTo>
                  <a:lnTo>
                    <a:pt x="1365" y="622"/>
                  </a:lnTo>
                  <a:lnTo>
                    <a:pt x="1365" y="622"/>
                  </a:lnTo>
                  <a:lnTo>
                    <a:pt x="1365" y="622"/>
                  </a:lnTo>
                  <a:lnTo>
                    <a:pt x="1368" y="622"/>
                  </a:lnTo>
                  <a:lnTo>
                    <a:pt x="1368" y="622"/>
                  </a:lnTo>
                  <a:lnTo>
                    <a:pt x="1368" y="622"/>
                  </a:lnTo>
                  <a:lnTo>
                    <a:pt x="1368" y="622"/>
                  </a:lnTo>
                  <a:lnTo>
                    <a:pt x="1368" y="622"/>
                  </a:lnTo>
                  <a:lnTo>
                    <a:pt x="1368" y="622"/>
                  </a:lnTo>
                  <a:lnTo>
                    <a:pt x="1368" y="622"/>
                  </a:lnTo>
                  <a:lnTo>
                    <a:pt x="1368" y="622"/>
                  </a:lnTo>
                  <a:lnTo>
                    <a:pt x="1368" y="622"/>
                  </a:lnTo>
                  <a:lnTo>
                    <a:pt x="1368" y="622"/>
                  </a:lnTo>
                  <a:lnTo>
                    <a:pt x="1368" y="622"/>
                  </a:lnTo>
                  <a:lnTo>
                    <a:pt x="1370" y="622"/>
                  </a:lnTo>
                  <a:lnTo>
                    <a:pt x="1370" y="622"/>
                  </a:lnTo>
                  <a:lnTo>
                    <a:pt x="1370" y="622"/>
                  </a:lnTo>
                  <a:lnTo>
                    <a:pt x="1372" y="620"/>
                  </a:lnTo>
                  <a:lnTo>
                    <a:pt x="1370" y="620"/>
                  </a:lnTo>
                  <a:lnTo>
                    <a:pt x="1370" y="620"/>
                  </a:lnTo>
                  <a:lnTo>
                    <a:pt x="1370" y="620"/>
                  </a:lnTo>
                  <a:lnTo>
                    <a:pt x="1370" y="620"/>
                  </a:lnTo>
                  <a:lnTo>
                    <a:pt x="1370" y="620"/>
                  </a:lnTo>
                  <a:lnTo>
                    <a:pt x="1370" y="620"/>
                  </a:lnTo>
                  <a:lnTo>
                    <a:pt x="1370" y="622"/>
                  </a:lnTo>
                  <a:lnTo>
                    <a:pt x="1370" y="622"/>
                  </a:lnTo>
                  <a:lnTo>
                    <a:pt x="1370" y="622"/>
                  </a:lnTo>
                  <a:lnTo>
                    <a:pt x="1370" y="622"/>
                  </a:lnTo>
                  <a:lnTo>
                    <a:pt x="1370" y="620"/>
                  </a:lnTo>
                  <a:lnTo>
                    <a:pt x="1370" y="620"/>
                  </a:lnTo>
                  <a:lnTo>
                    <a:pt x="1370" y="620"/>
                  </a:lnTo>
                  <a:lnTo>
                    <a:pt x="1370" y="620"/>
                  </a:lnTo>
                  <a:lnTo>
                    <a:pt x="1370" y="620"/>
                  </a:lnTo>
                  <a:lnTo>
                    <a:pt x="1370" y="620"/>
                  </a:lnTo>
                  <a:lnTo>
                    <a:pt x="1370" y="620"/>
                  </a:lnTo>
                  <a:lnTo>
                    <a:pt x="1368" y="620"/>
                  </a:lnTo>
                  <a:lnTo>
                    <a:pt x="1368" y="620"/>
                  </a:lnTo>
                  <a:lnTo>
                    <a:pt x="1368" y="620"/>
                  </a:lnTo>
                  <a:lnTo>
                    <a:pt x="1368" y="620"/>
                  </a:lnTo>
                  <a:lnTo>
                    <a:pt x="1368" y="620"/>
                  </a:lnTo>
                  <a:lnTo>
                    <a:pt x="1368" y="620"/>
                  </a:lnTo>
                  <a:lnTo>
                    <a:pt x="1368" y="620"/>
                  </a:lnTo>
                  <a:lnTo>
                    <a:pt x="1368" y="620"/>
                  </a:lnTo>
                  <a:lnTo>
                    <a:pt x="1368" y="620"/>
                  </a:lnTo>
                  <a:lnTo>
                    <a:pt x="1368" y="620"/>
                  </a:lnTo>
                  <a:lnTo>
                    <a:pt x="1368" y="620"/>
                  </a:lnTo>
                  <a:close/>
                  <a:moveTo>
                    <a:pt x="1422" y="651"/>
                  </a:moveTo>
                  <a:lnTo>
                    <a:pt x="1420" y="651"/>
                  </a:lnTo>
                  <a:lnTo>
                    <a:pt x="1420" y="651"/>
                  </a:lnTo>
                  <a:lnTo>
                    <a:pt x="1420" y="651"/>
                  </a:lnTo>
                  <a:lnTo>
                    <a:pt x="1420" y="651"/>
                  </a:lnTo>
                  <a:lnTo>
                    <a:pt x="1420" y="651"/>
                  </a:lnTo>
                  <a:lnTo>
                    <a:pt x="1420" y="651"/>
                  </a:lnTo>
                  <a:lnTo>
                    <a:pt x="1420" y="651"/>
                  </a:lnTo>
                  <a:lnTo>
                    <a:pt x="1420" y="648"/>
                  </a:lnTo>
                  <a:lnTo>
                    <a:pt x="1420" y="648"/>
                  </a:lnTo>
                  <a:lnTo>
                    <a:pt x="1417" y="648"/>
                  </a:lnTo>
                  <a:lnTo>
                    <a:pt x="1417" y="648"/>
                  </a:lnTo>
                  <a:lnTo>
                    <a:pt x="1417" y="648"/>
                  </a:lnTo>
                  <a:lnTo>
                    <a:pt x="1417" y="648"/>
                  </a:lnTo>
                  <a:lnTo>
                    <a:pt x="1417" y="648"/>
                  </a:lnTo>
                  <a:lnTo>
                    <a:pt x="1420" y="651"/>
                  </a:lnTo>
                  <a:lnTo>
                    <a:pt x="1420" y="651"/>
                  </a:lnTo>
                  <a:lnTo>
                    <a:pt x="1420" y="651"/>
                  </a:lnTo>
                  <a:lnTo>
                    <a:pt x="1420" y="651"/>
                  </a:lnTo>
                  <a:lnTo>
                    <a:pt x="1420" y="651"/>
                  </a:lnTo>
                  <a:lnTo>
                    <a:pt x="1420" y="651"/>
                  </a:lnTo>
                  <a:lnTo>
                    <a:pt x="1420" y="651"/>
                  </a:lnTo>
                  <a:lnTo>
                    <a:pt x="1422" y="651"/>
                  </a:lnTo>
                  <a:lnTo>
                    <a:pt x="1422" y="651"/>
                  </a:lnTo>
                  <a:lnTo>
                    <a:pt x="1422" y="651"/>
                  </a:lnTo>
                  <a:lnTo>
                    <a:pt x="1422" y="651"/>
                  </a:lnTo>
                  <a:close/>
                  <a:moveTo>
                    <a:pt x="1429" y="653"/>
                  </a:moveTo>
                  <a:lnTo>
                    <a:pt x="1427" y="653"/>
                  </a:lnTo>
                  <a:lnTo>
                    <a:pt x="1427" y="651"/>
                  </a:lnTo>
                  <a:lnTo>
                    <a:pt x="1424" y="651"/>
                  </a:lnTo>
                  <a:lnTo>
                    <a:pt x="1424" y="651"/>
                  </a:lnTo>
                  <a:lnTo>
                    <a:pt x="1424" y="651"/>
                  </a:lnTo>
                  <a:lnTo>
                    <a:pt x="1424" y="651"/>
                  </a:lnTo>
                  <a:lnTo>
                    <a:pt x="1427" y="653"/>
                  </a:lnTo>
                  <a:lnTo>
                    <a:pt x="1427" y="653"/>
                  </a:lnTo>
                  <a:lnTo>
                    <a:pt x="1427" y="653"/>
                  </a:lnTo>
                  <a:lnTo>
                    <a:pt x="1429" y="653"/>
                  </a:lnTo>
                  <a:lnTo>
                    <a:pt x="1429" y="653"/>
                  </a:lnTo>
                  <a:lnTo>
                    <a:pt x="1429" y="653"/>
                  </a:lnTo>
                  <a:lnTo>
                    <a:pt x="1429" y="653"/>
                  </a:lnTo>
                  <a:lnTo>
                    <a:pt x="1429" y="653"/>
                  </a:lnTo>
                  <a:close/>
                  <a:moveTo>
                    <a:pt x="1413" y="648"/>
                  </a:moveTo>
                  <a:lnTo>
                    <a:pt x="1415" y="648"/>
                  </a:lnTo>
                  <a:lnTo>
                    <a:pt x="1415" y="648"/>
                  </a:lnTo>
                  <a:lnTo>
                    <a:pt x="1415" y="648"/>
                  </a:lnTo>
                  <a:lnTo>
                    <a:pt x="1415" y="648"/>
                  </a:lnTo>
                  <a:lnTo>
                    <a:pt x="1413" y="648"/>
                  </a:lnTo>
                  <a:close/>
                  <a:moveTo>
                    <a:pt x="1413" y="648"/>
                  </a:moveTo>
                  <a:lnTo>
                    <a:pt x="1413" y="648"/>
                  </a:lnTo>
                  <a:lnTo>
                    <a:pt x="1413" y="648"/>
                  </a:lnTo>
                  <a:lnTo>
                    <a:pt x="1413" y="648"/>
                  </a:lnTo>
                  <a:lnTo>
                    <a:pt x="1413" y="648"/>
                  </a:lnTo>
                  <a:close/>
                  <a:moveTo>
                    <a:pt x="1408" y="637"/>
                  </a:moveTo>
                  <a:lnTo>
                    <a:pt x="1410" y="634"/>
                  </a:lnTo>
                  <a:lnTo>
                    <a:pt x="1410" y="634"/>
                  </a:lnTo>
                  <a:lnTo>
                    <a:pt x="1413" y="634"/>
                  </a:lnTo>
                  <a:lnTo>
                    <a:pt x="1413" y="634"/>
                  </a:lnTo>
                  <a:lnTo>
                    <a:pt x="1413" y="634"/>
                  </a:lnTo>
                  <a:lnTo>
                    <a:pt x="1413" y="634"/>
                  </a:lnTo>
                  <a:lnTo>
                    <a:pt x="1410" y="634"/>
                  </a:lnTo>
                  <a:lnTo>
                    <a:pt x="1410" y="632"/>
                  </a:lnTo>
                  <a:lnTo>
                    <a:pt x="1413" y="632"/>
                  </a:lnTo>
                  <a:lnTo>
                    <a:pt x="1410" y="632"/>
                  </a:lnTo>
                  <a:lnTo>
                    <a:pt x="1410" y="634"/>
                  </a:lnTo>
                  <a:lnTo>
                    <a:pt x="1408" y="634"/>
                  </a:lnTo>
                  <a:lnTo>
                    <a:pt x="1405" y="634"/>
                  </a:lnTo>
                  <a:lnTo>
                    <a:pt x="1405" y="637"/>
                  </a:lnTo>
                  <a:lnTo>
                    <a:pt x="1405" y="637"/>
                  </a:lnTo>
                  <a:lnTo>
                    <a:pt x="1405" y="637"/>
                  </a:lnTo>
                  <a:lnTo>
                    <a:pt x="1405" y="637"/>
                  </a:lnTo>
                  <a:lnTo>
                    <a:pt x="1403" y="637"/>
                  </a:lnTo>
                  <a:lnTo>
                    <a:pt x="1401" y="639"/>
                  </a:lnTo>
                  <a:lnTo>
                    <a:pt x="1403" y="639"/>
                  </a:lnTo>
                  <a:lnTo>
                    <a:pt x="1403" y="639"/>
                  </a:lnTo>
                  <a:lnTo>
                    <a:pt x="1401" y="639"/>
                  </a:lnTo>
                  <a:lnTo>
                    <a:pt x="1396" y="641"/>
                  </a:lnTo>
                  <a:lnTo>
                    <a:pt x="1396" y="641"/>
                  </a:lnTo>
                  <a:lnTo>
                    <a:pt x="1396" y="641"/>
                  </a:lnTo>
                  <a:lnTo>
                    <a:pt x="1396" y="644"/>
                  </a:lnTo>
                  <a:lnTo>
                    <a:pt x="1396" y="644"/>
                  </a:lnTo>
                  <a:lnTo>
                    <a:pt x="1403" y="641"/>
                  </a:lnTo>
                  <a:lnTo>
                    <a:pt x="1403" y="641"/>
                  </a:lnTo>
                  <a:lnTo>
                    <a:pt x="1405" y="639"/>
                  </a:lnTo>
                  <a:lnTo>
                    <a:pt x="1405" y="639"/>
                  </a:lnTo>
                  <a:lnTo>
                    <a:pt x="1408" y="639"/>
                  </a:lnTo>
                  <a:lnTo>
                    <a:pt x="1408" y="637"/>
                  </a:lnTo>
                  <a:close/>
                  <a:moveTo>
                    <a:pt x="1410" y="646"/>
                  </a:moveTo>
                  <a:lnTo>
                    <a:pt x="1410" y="646"/>
                  </a:lnTo>
                  <a:lnTo>
                    <a:pt x="1410" y="646"/>
                  </a:lnTo>
                  <a:lnTo>
                    <a:pt x="1410" y="646"/>
                  </a:lnTo>
                  <a:lnTo>
                    <a:pt x="1410" y="646"/>
                  </a:lnTo>
                  <a:lnTo>
                    <a:pt x="1410" y="646"/>
                  </a:lnTo>
                  <a:lnTo>
                    <a:pt x="1410" y="646"/>
                  </a:lnTo>
                  <a:close/>
                  <a:moveTo>
                    <a:pt x="1401" y="646"/>
                  </a:moveTo>
                  <a:lnTo>
                    <a:pt x="1401" y="646"/>
                  </a:lnTo>
                  <a:lnTo>
                    <a:pt x="1403" y="646"/>
                  </a:lnTo>
                  <a:lnTo>
                    <a:pt x="1403" y="646"/>
                  </a:lnTo>
                  <a:lnTo>
                    <a:pt x="1401" y="644"/>
                  </a:lnTo>
                  <a:lnTo>
                    <a:pt x="1401" y="644"/>
                  </a:lnTo>
                  <a:lnTo>
                    <a:pt x="1398" y="646"/>
                  </a:lnTo>
                  <a:lnTo>
                    <a:pt x="1396" y="646"/>
                  </a:lnTo>
                  <a:lnTo>
                    <a:pt x="1396" y="646"/>
                  </a:lnTo>
                  <a:lnTo>
                    <a:pt x="1396" y="646"/>
                  </a:lnTo>
                  <a:lnTo>
                    <a:pt x="1396" y="644"/>
                  </a:lnTo>
                  <a:lnTo>
                    <a:pt x="1396" y="644"/>
                  </a:lnTo>
                  <a:lnTo>
                    <a:pt x="1394" y="644"/>
                  </a:lnTo>
                  <a:lnTo>
                    <a:pt x="1394" y="644"/>
                  </a:lnTo>
                  <a:lnTo>
                    <a:pt x="1394" y="644"/>
                  </a:lnTo>
                  <a:lnTo>
                    <a:pt x="1391" y="644"/>
                  </a:lnTo>
                  <a:lnTo>
                    <a:pt x="1389" y="644"/>
                  </a:lnTo>
                  <a:lnTo>
                    <a:pt x="1389" y="644"/>
                  </a:lnTo>
                  <a:lnTo>
                    <a:pt x="1389" y="644"/>
                  </a:lnTo>
                  <a:lnTo>
                    <a:pt x="1389" y="644"/>
                  </a:lnTo>
                  <a:lnTo>
                    <a:pt x="1389" y="644"/>
                  </a:lnTo>
                  <a:lnTo>
                    <a:pt x="1389" y="644"/>
                  </a:lnTo>
                  <a:lnTo>
                    <a:pt x="1389" y="644"/>
                  </a:lnTo>
                  <a:lnTo>
                    <a:pt x="1386" y="644"/>
                  </a:lnTo>
                  <a:lnTo>
                    <a:pt x="1386" y="644"/>
                  </a:lnTo>
                  <a:lnTo>
                    <a:pt x="1386" y="646"/>
                  </a:lnTo>
                  <a:lnTo>
                    <a:pt x="1386" y="646"/>
                  </a:lnTo>
                  <a:lnTo>
                    <a:pt x="1386" y="646"/>
                  </a:lnTo>
                  <a:lnTo>
                    <a:pt x="1386" y="646"/>
                  </a:lnTo>
                  <a:lnTo>
                    <a:pt x="1384" y="648"/>
                  </a:lnTo>
                  <a:lnTo>
                    <a:pt x="1384" y="651"/>
                  </a:lnTo>
                  <a:lnTo>
                    <a:pt x="1386" y="651"/>
                  </a:lnTo>
                  <a:lnTo>
                    <a:pt x="1386" y="653"/>
                  </a:lnTo>
                  <a:lnTo>
                    <a:pt x="1389" y="651"/>
                  </a:lnTo>
                  <a:lnTo>
                    <a:pt x="1386" y="651"/>
                  </a:lnTo>
                  <a:lnTo>
                    <a:pt x="1389" y="651"/>
                  </a:lnTo>
                  <a:lnTo>
                    <a:pt x="1389" y="651"/>
                  </a:lnTo>
                  <a:lnTo>
                    <a:pt x="1389" y="651"/>
                  </a:lnTo>
                  <a:lnTo>
                    <a:pt x="1389" y="651"/>
                  </a:lnTo>
                  <a:lnTo>
                    <a:pt x="1389" y="651"/>
                  </a:lnTo>
                  <a:lnTo>
                    <a:pt x="1391" y="651"/>
                  </a:lnTo>
                  <a:lnTo>
                    <a:pt x="1391" y="651"/>
                  </a:lnTo>
                  <a:lnTo>
                    <a:pt x="1386" y="653"/>
                  </a:lnTo>
                  <a:lnTo>
                    <a:pt x="1386" y="656"/>
                  </a:lnTo>
                  <a:lnTo>
                    <a:pt x="1386" y="656"/>
                  </a:lnTo>
                  <a:lnTo>
                    <a:pt x="1389" y="658"/>
                  </a:lnTo>
                  <a:lnTo>
                    <a:pt x="1389" y="658"/>
                  </a:lnTo>
                  <a:lnTo>
                    <a:pt x="1389" y="658"/>
                  </a:lnTo>
                  <a:lnTo>
                    <a:pt x="1389" y="658"/>
                  </a:lnTo>
                  <a:lnTo>
                    <a:pt x="1391" y="656"/>
                  </a:lnTo>
                  <a:lnTo>
                    <a:pt x="1391" y="653"/>
                  </a:lnTo>
                  <a:lnTo>
                    <a:pt x="1396" y="651"/>
                  </a:lnTo>
                  <a:lnTo>
                    <a:pt x="1398" y="651"/>
                  </a:lnTo>
                  <a:lnTo>
                    <a:pt x="1398" y="651"/>
                  </a:lnTo>
                  <a:lnTo>
                    <a:pt x="1401" y="651"/>
                  </a:lnTo>
                  <a:lnTo>
                    <a:pt x="1401" y="648"/>
                  </a:lnTo>
                  <a:lnTo>
                    <a:pt x="1401" y="648"/>
                  </a:lnTo>
                  <a:lnTo>
                    <a:pt x="1401" y="648"/>
                  </a:lnTo>
                  <a:lnTo>
                    <a:pt x="1401" y="648"/>
                  </a:lnTo>
                  <a:lnTo>
                    <a:pt x="1401" y="648"/>
                  </a:lnTo>
                  <a:lnTo>
                    <a:pt x="1401" y="648"/>
                  </a:lnTo>
                  <a:lnTo>
                    <a:pt x="1403" y="646"/>
                  </a:lnTo>
                  <a:lnTo>
                    <a:pt x="1403" y="646"/>
                  </a:lnTo>
                  <a:lnTo>
                    <a:pt x="1403" y="646"/>
                  </a:lnTo>
                  <a:lnTo>
                    <a:pt x="1403" y="646"/>
                  </a:lnTo>
                  <a:lnTo>
                    <a:pt x="1403" y="646"/>
                  </a:lnTo>
                  <a:lnTo>
                    <a:pt x="1403" y="646"/>
                  </a:lnTo>
                  <a:lnTo>
                    <a:pt x="1401" y="646"/>
                  </a:lnTo>
                  <a:close/>
                </a:path>
              </a:pathLst>
            </a:custGeom>
            <a:grpFill/>
            <a:ln w="4763" cap="flat">
              <a:solidFill>
                <a:schemeClr val="bg1"/>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grpSp>
      <p:grpSp>
        <p:nvGrpSpPr>
          <p:cNvPr id="65" name="Group 64"/>
          <p:cNvGrpSpPr/>
          <p:nvPr/>
        </p:nvGrpSpPr>
        <p:grpSpPr>
          <a:xfrm>
            <a:off x="1988565" y="4705037"/>
            <a:ext cx="2971800" cy="1070620"/>
            <a:chOff x="1988565" y="4686183"/>
            <a:chExt cx="2971800" cy="1070620"/>
          </a:xfrm>
        </p:grpSpPr>
        <p:sp>
          <p:nvSpPr>
            <p:cNvPr id="56" name="Rectangle 55"/>
            <p:cNvSpPr/>
            <p:nvPr/>
          </p:nvSpPr>
          <p:spPr>
            <a:xfrm>
              <a:off x="1988565" y="5018139"/>
              <a:ext cx="2971800" cy="738664"/>
            </a:xfrm>
            <a:prstGeom prst="rect">
              <a:avLst/>
            </a:prstGeom>
          </p:spPr>
          <p:txBody>
            <a:bodyPr wrap="square">
              <a:spAutoFit/>
            </a:bodyPr>
            <a:lstStyle/>
            <a:p>
              <a:pPr>
                <a:lnSpc>
                  <a:spcPct val="150000"/>
                </a:lnSpc>
              </a:pPr>
              <a:r>
                <a:rPr lang="en-US" sz="1400">
                  <a:solidFill>
                    <a:schemeClr val="tx2"/>
                  </a:solidFill>
                </a:rPr>
                <a:t>Lorem ipsum dolor sit amet, consectetur adipiscing elit. </a:t>
              </a:r>
              <a:endParaRPr lang="en-US" sz="1400"/>
            </a:p>
          </p:txBody>
        </p:sp>
        <p:sp>
          <p:nvSpPr>
            <p:cNvPr id="57" name="TextBox 56"/>
            <p:cNvSpPr txBox="1"/>
            <p:nvPr/>
          </p:nvSpPr>
          <p:spPr>
            <a:xfrm>
              <a:off x="1988565" y="4686183"/>
              <a:ext cx="2971800" cy="400110"/>
            </a:xfrm>
            <a:prstGeom prst="rect">
              <a:avLst/>
            </a:prstGeom>
            <a:noFill/>
          </p:spPr>
          <p:txBody>
            <a:bodyPr wrap="square" lIns="91440" tIns="45720" rIns="91440" bIns="45720" rtlCol="0">
              <a:spAutoFit/>
            </a:bodyPr>
            <a:lstStyle/>
            <a:p>
              <a:r>
                <a:rPr lang="en-US" sz="2000" b="1">
                  <a:solidFill>
                    <a:schemeClr val="tx2"/>
                  </a:solidFill>
                  <a:latin typeface="+mj-lt"/>
                </a:rPr>
                <a:t>Arizona</a:t>
              </a:r>
            </a:p>
          </p:txBody>
        </p:sp>
      </p:grpSp>
      <p:grpSp>
        <p:nvGrpSpPr>
          <p:cNvPr id="64" name="Group 63"/>
          <p:cNvGrpSpPr/>
          <p:nvPr/>
        </p:nvGrpSpPr>
        <p:grpSpPr>
          <a:xfrm>
            <a:off x="1988565" y="3365533"/>
            <a:ext cx="2971800" cy="1070620"/>
            <a:chOff x="1988565" y="3346679"/>
            <a:chExt cx="2971800" cy="1070620"/>
          </a:xfrm>
        </p:grpSpPr>
        <p:sp>
          <p:nvSpPr>
            <p:cNvPr id="59" name="Rectangle 58"/>
            <p:cNvSpPr/>
            <p:nvPr/>
          </p:nvSpPr>
          <p:spPr>
            <a:xfrm>
              <a:off x="1988565" y="3678635"/>
              <a:ext cx="2971800" cy="738664"/>
            </a:xfrm>
            <a:prstGeom prst="rect">
              <a:avLst/>
            </a:prstGeom>
          </p:spPr>
          <p:txBody>
            <a:bodyPr wrap="square">
              <a:spAutoFit/>
            </a:bodyPr>
            <a:lstStyle/>
            <a:p>
              <a:pPr>
                <a:lnSpc>
                  <a:spcPct val="150000"/>
                </a:lnSpc>
              </a:pPr>
              <a:r>
                <a:rPr lang="en-US" sz="1400">
                  <a:solidFill>
                    <a:schemeClr val="tx2"/>
                  </a:solidFill>
                </a:rPr>
                <a:t>Lorem ipsum dolor sit amet, consectetur adipiscing elit. </a:t>
              </a:r>
              <a:endParaRPr lang="en-US" sz="1400"/>
            </a:p>
          </p:txBody>
        </p:sp>
        <p:sp>
          <p:nvSpPr>
            <p:cNvPr id="60" name="TextBox 59"/>
            <p:cNvSpPr txBox="1"/>
            <p:nvPr/>
          </p:nvSpPr>
          <p:spPr>
            <a:xfrm>
              <a:off x="1988565" y="3346679"/>
              <a:ext cx="2971800" cy="400110"/>
            </a:xfrm>
            <a:prstGeom prst="rect">
              <a:avLst/>
            </a:prstGeom>
            <a:noFill/>
          </p:spPr>
          <p:txBody>
            <a:bodyPr wrap="square" lIns="91440" tIns="45720" rIns="91440" bIns="45720" rtlCol="0">
              <a:spAutoFit/>
            </a:bodyPr>
            <a:lstStyle/>
            <a:p>
              <a:r>
                <a:rPr lang="en-US" sz="2000" b="1">
                  <a:solidFill>
                    <a:schemeClr val="tx2"/>
                  </a:solidFill>
                  <a:latin typeface="+mj-lt"/>
                </a:rPr>
                <a:t>Minnesota</a:t>
              </a:r>
            </a:p>
          </p:txBody>
        </p:sp>
      </p:grpSp>
      <p:grpSp>
        <p:nvGrpSpPr>
          <p:cNvPr id="61" name="Group 60"/>
          <p:cNvGrpSpPr/>
          <p:nvPr/>
        </p:nvGrpSpPr>
        <p:grpSpPr>
          <a:xfrm>
            <a:off x="838200" y="1977669"/>
            <a:ext cx="4114800" cy="1070620"/>
            <a:chOff x="838200" y="2150370"/>
            <a:chExt cx="4114800" cy="1070620"/>
          </a:xfrm>
        </p:grpSpPr>
        <p:sp>
          <p:nvSpPr>
            <p:cNvPr id="62" name="Rectangle 61"/>
            <p:cNvSpPr/>
            <p:nvPr/>
          </p:nvSpPr>
          <p:spPr>
            <a:xfrm>
              <a:off x="838200" y="2482326"/>
              <a:ext cx="4114800" cy="738664"/>
            </a:xfrm>
            <a:prstGeom prst="rect">
              <a:avLst/>
            </a:prstGeom>
          </p:spPr>
          <p:txBody>
            <a:bodyPr wrap="square">
              <a:spAutoFit/>
            </a:bodyPr>
            <a:lstStyle/>
            <a:p>
              <a:pPr>
                <a:lnSpc>
                  <a:spcPct val="150000"/>
                </a:lnSpc>
              </a:pPr>
              <a:r>
                <a:rPr lang="en-US" sz="1400">
                  <a:solidFill>
                    <a:schemeClr val="tx2"/>
                  </a:solidFill>
                </a:rPr>
                <a:t>Lorem ipsum dolor sit amet, consectetur adipiscing elit. Morbi imperdiet tellus.</a:t>
              </a:r>
              <a:endParaRPr lang="en-US" sz="1400"/>
            </a:p>
          </p:txBody>
        </p:sp>
        <p:sp>
          <p:nvSpPr>
            <p:cNvPr id="63" name="TextBox 62"/>
            <p:cNvSpPr txBox="1"/>
            <p:nvPr/>
          </p:nvSpPr>
          <p:spPr>
            <a:xfrm>
              <a:off x="838200" y="2150370"/>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Your Great Description Here</a:t>
              </a:r>
            </a:p>
          </p:txBody>
        </p:sp>
      </p:grpSp>
      <p:grpSp>
        <p:nvGrpSpPr>
          <p:cNvPr id="68" name="Group 67"/>
          <p:cNvGrpSpPr/>
          <p:nvPr/>
        </p:nvGrpSpPr>
        <p:grpSpPr>
          <a:xfrm>
            <a:off x="845565" y="3365533"/>
            <a:ext cx="914400" cy="914400"/>
            <a:chOff x="845565" y="3365533"/>
            <a:chExt cx="914400" cy="914400"/>
          </a:xfrm>
        </p:grpSpPr>
        <p:sp>
          <p:nvSpPr>
            <p:cNvPr id="58" name="Oval 57"/>
            <p:cNvSpPr/>
            <p:nvPr/>
          </p:nvSpPr>
          <p:spPr>
            <a:xfrm>
              <a:off x="845565" y="3365533"/>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Freeform 65"/>
            <p:cNvSpPr>
              <a:spLocks/>
            </p:cNvSpPr>
            <p:nvPr/>
          </p:nvSpPr>
          <p:spPr bwMode="auto">
            <a:xfrm>
              <a:off x="1069698" y="3577909"/>
              <a:ext cx="466134" cy="489648"/>
            </a:xfrm>
            <a:custGeom>
              <a:avLst/>
              <a:gdLst>
                <a:gd name="T0" fmla="*/ 648 w 674"/>
                <a:gd name="T1" fmla="*/ 132 h 708"/>
                <a:gd name="T2" fmla="*/ 596 w 674"/>
                <a:gd name="T3" fmla="*/ 125 h 708"/>
                <a:gd name="T4" fmla="*/ 577 w 674"/>
                <a:gd name="T5" fmla="*/ 128 h 708"/>
                <a:gd name="T6" fmla="*/ 563 w 674"/>
                <a:gd name="T7" fmla="*/ 113 h 708"/>
                <a:gd name="T8" fmla="*/ 525 w 674"/>
                <a:gd name="T9" fmla="*/ 132 h 708"/>
                <a:gd name="T10" fmla="*/ 499 w 674"/>
                <a:gd name="T11" fmla="*/ 132 h 708"/>
                <a:gd name="T12" fmla="*/ 473 w 674"/>
                <a:gd name="T13" fmla="*/ 123 h 708"/>
                <a:gd name="T14" fmla="*/ 437 w 674"/>
                <a:gd name="T15" fmla="*/ 106 h 708"/>
                <a:gd name="T16" fmla="*/ 428 w 674"/>
                <a:gd name="T17" fmla="*/ 121 h 708"/>
                <a:gd name="T18" fmla="*/ 402 w 674"/>
                <a:gd name="T19" fmla="*/ 99 h 708"/>
                <a:gd name="T20" fmla="*/ 395 w 674"/>
                <a:gd name="T21" fmla="*/ 85 h 708"/>
                <a:gd name="T22" fmla="*/ 331 w 674"/>
                <a:gd name="T23" fmla="*/ 87 h 708"/>
                <a:gd name="T24" fmla="*/ 293 w 674"/>
                <a:gd name="T25" fmla="*/ 80 h 708"/>
                <a:gd name="T26" fmla="*/ 257 w 674"/>
                <a:gd name="T27" fmla="*/ 73 h 708"/>
                <a:gd name="T28" fmla="*/ 220 w 674"/>
                <a:gd name="T29" fmla="*/ 59 h 708"/>
                <a:gd name="T30" fmla="*/ 208 w 674"/>
                <a:gd name="T31" fmla="*/ 9 h 708"/>
                <a:gd name="T32" fmla="*/ 179 w 674"/>
                <a:gd name="T33" fmla="*/ 42 h 708"/>
                <a:gd name="T34" fmla="*/ 45 w 674"/>
                <a:gd name="T35" fmla="*/ 50 h 708"/>
                <a:gd name="T36" fmla="*/ 2 w 674"/>
                <a:gd name="T37" fmla="*/ 61 h 708"/>
                <a:gd name="T38" fmla="*/ 9 w 674"/>
                <a:gd name="T39" fmla="*/ 99 h 708"/>
                <a:gd name="T40" fmla="*/ 11 w 674"/>
                <a:gd name="T41" fmla="*/ 132 h 708"/>
                <a:gd name="T42" fmla="*/ 21 w 674"/>
                <a:gd name="T43" fmla="*/ 180 h 708"/>
                <a:gd name="T44" fmla="*/ 26 w 674"/>
                <a:gd name="T45" fmla="*/ 192 h 708"/>
                <a:gd name="T46" fmla="*/ 37 w 674"/>
                <a:gd name="T47" fmla="*/ 215 h 708"/>
                <a:gd name="T48" fmla="*/ 37 w 674"/>
                <a:gd name="T49" fmla="*/ 234 h 708"/>
                <a:gd name="T50" fmla="*/ 40 w 674"/>
                <a:gd name="T51" fmla="*/ 267 h 708"/>
                <a:gd name="T52" fmla="*/ 45 w 674"/>
                <a:gd name="T53" fmla="*/ 291 h 708"/>
                <a:gd name="T54" fmla="*/ 47 w 674"/>
                <a:gd name="T55" fmla="*/ 296 h 708"/>
                <a:gd name="T56" fmla="*/ 47 w 674"/>
                <a:gd name="T57" fmla="*/ 317 h 708"/>
                <a:gd name="T58" fmla="*/ 52 w 674"/>
                <a:gd name="T59" fmla="*/ 345 h 708"/>
                <a:gd name="T60" fmla="*/ 63 w 674"/>
                <a:gd name="T61" fmla="*/ 367 h 708"/>
                <a:gd name="T62" fmla="*/ 68 w 674"/>
                <a:gd name="T63" fmla="*/ 388 h 708"/>
                <a:gd name="T64" fmla="*/ 68 w 674"/>
                <a:gd name="T65" fmla="*/ 416 h 708"/>
                <a:gd name="T66" fmla="*/ 52 w 674"/>
                <a:gd name="T67" fmla="*/ 442 h 708"/>
                <a:gd name="T68" fmla="*/ 56 w 674"/>
                <a:gd name="T69" fmla="*/ 471 h 708"/>
                <a:gd name="T70" fmla="*/ 80 w 674"/>
                <a:gd name="T71" fmla="*/ 490 h 708"/>
                <a:gd name="T72" fmla="*/ 87 w 674"/>
                <a:gd name="T73" fmla="*/ 682 h 708"/>
                <a:gd name="T74" fmla="*/ 359 w 674"/>
                <a:gd name="T75" fmla="*/ 696 h 708"/>
                <a:gd name="T76" fmla="*/ 572 w 674"/>
                <a:gd name="T77" fmla="*/ 674 h 708"/>
                <a:gd name="T78" fmla="*/ 570 w 674"/>
                <a:gd name="T79" fmla="*/ 648 h 708"/>
                <a:gd name="T80" fmla="*/ 563 w 674"/>
                <a:gd name="T81" fmla="*/ 632 h 708"/>
                <a:gd name="T82" fmla="*/ 551 w 674"/>
                <a:gd name="T83" fmla="*/ 620 h 708"/>
                <a:gd name="T84" fmla="*/ 527 w 674"/>
                <a:gd name="T85" fmla="*/ 615 h 708"/>
                <a:gd name="T86" fmla="*/ 466 w 674"/>
                <a:gd name="T87" fmla="*/ 570 h 708"/>
                <a:gd name="T88" fmla="*/ 432 w 674"/>
                <a:gd name="T89" fmla="*/ 551 h 708"/>
                <a:gd name="T90" fmla="*/ 421 w 674"/>
                <a:gd name="T91" fmla="*/ 518 h 708"/>
                <a:gd name="T92" fmla="*/ 418 w 674"/>
                <a:gd name="T93" fmla="*/ 492 h 708"/>
                <a:gd name="T94" fmla="*/ 421 w 674"/>
                <a:gd name="T95" fmla="*/ 469 h 708"/>
                <a:gd name="T96" fmla="*/ 416 w 674"/>
                <a:gd name="T97" fmla="*/ 442 h 708"/>
                <a:gd name="T98" fmla="*/ 411 w 674"/>
                <a:gd name="T99" fmla="*/ 412 h 708"/>
                <a:gd name="T100" fmla="*/ 430 w 674"/>
                <a:gd name="T101" fmla="*/ 390 h 708"/>
                <a:gd name="T102" fmla="*/ 442 w 674"/>
                <a:gd name="T103" fmla="*/ 383 h 708"/>
                <a:gd name="T104" fmla="*/ 451 w 674"/>
                <a:gd name="T105" fmla="*/ 371 h 708"/>
                <a:gd name="T106" fmla="*/ 449 w 674"/>
                <a:gd name="T107" fmla="*/ 308 h 708"/>
                <a:gd name="T108" fmla="*/ 456 w 674"/>
                <a:gd name="T109" fmla="*/ 303 h 708"/>
                <a:gd name="T110" fmla="*/ 461 w 674"/>
                <a:gd name="T111" fmla="*/ 296 h 708"/>
                <a:gd name="T112" fmla="*/ 494 w 674"/>
                <a:gd name="T113" fmla="*/ 265 h 708"/>
                <a:gd name="T114" fmla="*/ 508 w 674"/>
                <a:gd name="T115" fmla="*/ 251 h 708"/>
                <a:gd name="T116" fmla="*/ 633 w 674"/>
                <a:gd name="T117" fmla="*/ 154 h 708"/>
                <a:gd name="T118" fmla="*/ 674 w 674"/>
                <a:gd name="T119" fmla="*/ 128 h 7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74" h="708">
                  <a:moveTo>
                    <a:pt x="674" y="128"/>
                  </a:moveTo>
                  <a:lnTo>
                    <a:pt x="669" y="128"/>
                  </a:lnTo>
                  <a:lnTo>
                    <a:pt x="667" y="128"/>
                  </a:lnTo>
                  <a:lnTo>
                    <a:pt x="662" y="128"/>
                  </a:lnTo>
                  <a:lnTo>
                    <a:pt x="662" y="128"/>
                  </a:lnTo>
                  <a:lnTo>
                    <a:pt x="660" y="128"/>
                  </a:lnTo>
                  <a:lnTo>
                    <a:pt x="660" y="128"/>
                  </a:lnTo>
                  <a:lnTo>
                    <a:pt x="657" y="128"/>
                  </a:lnTo>
                  <a:lnTo>
                    <a:pt x="655" y="128"/>
                  </a:lnTo>
                  <a:lnTo>
                    <a:pt x="648" y="132"/>
                  </a:lnTo>
                  <a:lnTo>
                    <a:pt x="645" y="132"/>
                  </a:lnTo>
                  <a:lnTo>
                    <a:pt x="641" y="130"/>
                  </a:lnTo>
                  <a:lnTo>
                    <a:pt x="638" y="130"/>
                  </a:lnTo>
                  <a:lnTo>
                    <a:pt x="636" y="128"/>
                  </a:lnTo>
                  <a:lnTo>
                    <a:pt x="631" y="121"/>
                  </a:lnTo>
                  <a:lnTo>
                    <a:pt x="631" y="121"/>
                  </a:lnTo>
                  <a:lnTo>
                    <a:pt x="626" y="118"/>
                  </a:lnTo>
                  <a:lnTo>
                    <a:pt x="622" y="118"/>
                  </a:lnTo>
                  <a:lnTo>
                    <a:pt x="596" y="125"/>
                  </a:lnTo>
                  <a:lnTo>
                    <a:pt x="596" y="125"/>
                  </a:lnTo>
                  <a:lnTo>
                    <a:pt x="596" y="125"/>
                  </a:lnTo>
                  <a:lnTo>
                    <a:pt x="593" y="123"/>
                  </a:lnTo>
                  <a:lnTo>
                    <a:pt x="593" y="125"/>
                  </a:lnTo>
                  <a:lnTo>
                    <a:pt x="591" y="125"/>
                  </a:lnTo>
                  <a:lnTo>
                    <a:pt x="589" y="125"/>
                  </a:lnTo>
                  <a:lnTo>
                    <a:pt x="589" y="125"/>
                  </a:lnTo>
                  <a:lnTo>
                    <a:pt x="586" y="125"/>
                  </a:lnTo>
                  <a:lnTo>
                    <a:pt x="586" y="123"/>
                  </a:lnTo>
                  <a:lnTo>
                    <a:pt x="584" y="123"/>
                  </a:lnTo>
                  <a:lnTo>
                    <a:pt x="577" y="128"/>
                  </a:lnTo>
                  <a:lnTo>
                    <a:pt x="572" y="128"/>
                  </a:lnTo>
                  <a:lnTo>
                    <a:pt x="567" y="125"/>
                  </a:lnTo>
                  <a:lnTo>
                    <a:pt x="567" y="123"/>
                  </a:lnTo>
                  <a:lnTo>
                    <a:pt x="565" y="121"/>
                  </a:lnTo>
                  <a:lnTo>
                    <a:pt x="565" y="118"/>
                  </a:lnTo>
                  <a:lnTo>
                    <a:pt x="565" y="118"/>
                  </a:lnTo>
                  <a:lnTo>
                    <a:pt x="563" y="118"/>
                  </a:lnTo>
                  <a:lnTo>
                    <a:pt x="563" y="118"/>
                  </a:lnTo>
                  <a:lnTo>
                    <a:pt x="563" y="116"/>
                  </a:lnTo>
                  <a:lnTo>
                    <a:pt x="563" y="113"/>
                  </a:lnTo>
                  <a:lnTo>
                    <a:pt x="563" y="113"/>
                  </a:lnTo>
                  <a:lnTo>
                    <a:pt x="563" y="111"/>
                  </a:lnTo>
                  <a:lnTo>
                    <a:pt x="560" y="111"/>
                  </a:lnTo>
                  <a:lnTo>
                    <a:pt x="555" y="111"/>
                  </a:lnTo>
                  <a:lnTo>
                    <a:pt x="548" y="116"/>
                  </a:lnTo>
                  <a:lnTo>
                    <a:pt x="546" y="118"/>
                  </a:lnTo>
                  <a:lnTo>
                    <a:pt x="541" y="121"/>
                  </a:lnTo>
                  <a:lnTo>
                    <a:pt x="532" y="128"/>
                  </a:lnTo>
                  <a:lnTo>
                    <a:pt x="529" y="130"/>
                  </a:lnTo>
                  <a:lnTo>
                    <a:pt x="525" y="132"/>
                  </a:lnTo>
                  <a:lnTo>
                    <a:pt x="518" y="135"/>
                  </a:lnTo>
                  <a:lnTo>
                    <a:pt x="513" y="137"/>
                  </a:lnTo>
                  <a:lnTo>
                    <a:pt x="510" y="137"/>
                  </a:lnTo>
                  <a:lnTo>
                    <a:pt x="508" y="137"/>
                  </a:lnTo>
                  <a:lnTo>
                    <a:pt x="508" y="137"/>
                  </a:lnTo>
                  <a:lnTo>
                    <a:pt x="499" y="137"/>
                  </a:lnTo>
                  <a:lnTo>
                    <a:pt x="499" y="137"/>
                  </a:lnTo>
                  <a:lnTo>
                    <a:pt x="499" y="137"/>
                  </a:lnTo>
                  <a:lnTo>
                    <a:pt x="499" y="135"/>
                  </a:lnTo>
                  <a:lnTo>
                    <a:pt x="499" y="132"/>
                  </a:lnTo>
                  <a:lnTo>
                    <a:pt x="499" y="132"/>
                  </a:lnTo>
                  <a:lnTo>
                    <a:pt x="496" y="132"/>
                  </a:lnTo>
                  <a:lnTo>
                    <a:pt x="496" y="132"/>
                  </a:lnTo>
                  <a:lnTo>
                    <a:pt x="489" y="132"/>
                  </a:lnTo>
                  <a:lnTo>
                    <a:pt x="487" y="130"/>
                  </a:lnTo>
                  <a:lnTo>
                    <a:pt x="487" y="128"/>
                  </a:lnTo>
                  <a:lnTo>
                    <a:pt x="484" y="125"/>
                  </a:lnTo>
                  <a:lnTo>
                    <a:pt x="484" y="123"/>
                  </a:lnTo>
                  <a:lnTo>
                    <a:pt x="482" y="123"/>
                  </a:lnTo>
                  <a:lnTo>
                    <a:pt x="473" y="123"/>
                  </a:lnTo>
                  <a:lnTo>
                    <a:pt x="463" y="118"/>
                  </a:lnTo>
                  <a:lnTo>
                    <a:pt x="463" y="118"/>
                  </a:lnTo>
                  <a:lnTo>
                    <a:pt x="461" y="116"/>
                  </a:lnTo>
                  <a:lnTo>
                    <a:pt x="458" y="116"/>
                  </a:lnTo>
                  <a:lnTo>
                    <a:pt x="458" y="111"/>
                  </a:lnTo>
                  <a:lnTo>
                    <a:pt x="456" y="109"/>
                  </a:lnTo>
                  <a:lnTo>
                    <a:pt x="456" y="106"/>
                  </a:lnTo>
                  <a:lnTo>
                    <a:pt x="454" y="106"/>
                  </a:lnTo>
                  <a:lnTo>
                    <a:pt x="447" y="106"/>
                  </a:lnTo>
                  <a:lnTo>
                    <a:pt x="437" y="106"/>
                  </a:lnTo>
                  <a:lnTo>
                    <a:pt x="435" y="109"/>
                  </a:lnTo>
                  <a:lnTo>
                    <a:pt x="432" y="111"/>
                  </a:lnTo>
                  <a:lnTo>
                    <a:pt x="432" y="113"/>
                  </a:lnTo>
                  <a:lnTo>
                    <a:pt x="435" y="116"/>
                  </a:lnTo>
                  <a:lnTo>
                    <a:pt x="435" y="118"/>
                  </a:lnTo>
                  <a:lnTo>
                    <a:pt x="435" y="121"/>
                  </a:lnTo>
                  <a:lnTo>
                    <a:pt x="432" y="121"/>
                  </a:lnTo>
                  <a:lnTo>
                    <a:pt x="430" y="121"/>
                  </a:lnTo>
                  <a:lnTo>
                    <a:pt x="428" y="123"/>
                  </a:lnTo>
                  <a:lnTo>
                    <a:pt x="428" y="121"/>
                  </a:lnTo>
                  <a:lnTo>
                    <a:pt x="423" y="116"/>
                  </a:lnTo>
                  <a:lnTo>
                    <a:pt x="421" y="111"/>
                  </a:lnTo>
                  <a:lnTo>
                    <a:pt x="418" y="109"/>
                  </a:lnTo>
                  <a:lnTo>
                    <a:pt x="418" y="106"/>
                  </a:lnTo>
                  <a:lnTo>
                    <a:pt x="418" y="102"/>
                  </a:lnTo>
                  <a:lnTo>
                    <a:pt x="418" y="99"/>
                  </a:lnTo>
                  <a:lnTo>
                    <a:pt x="416" y="97"/>
                  </a:lnTo>
                  <a:lnTo>
                    <a:pt x="414" y="97"/>
                  </a:lnTo>
                  <a:lnTo>
                    <a:pt x="409" y="97"/>
                  </a:lnTo>
                  <a:lnTo>
                    <a:pt x="402" y="99"/>
                  </a:lnTo>
                  <a:lnTo>
                    <a:pt x="399" y="97"/>
                  </a:lnTo>
                  <a:lnTo>
                    <a:pt x="397" y="97"/>
                  </a:lnTo>
                  <a:lnTo>
                    <a:pt x="395" y="97"/>
                  </a:lnTo>
                  <a:lnTo>
                    <a:pt x="397" y="92"/>
                  </a:lnTo>
                  <a:lnTo>
                    <a:pt x="397" y="92"/>
                  </a:lnTo>
                  <a:lnTo>
                    <a:pt x="402" y="92"/>
                  </a:lnTo>
                  <a:lnTo>
                    <a:pt x="404" y="90"/>
                  </a:lnTo>
                  <a:lnTo>
                    <a:pt x="404" y="87"/>
                  </a:lnTo>
                  <a:lnTo>
                    <a:pt x="402" y="87"/>
                  </a:lnTo>
                  <a:lnTo>
                    <a:pt x="395" y="85"/>
                  </a:lnTo>
                  <a:lnTo>
                    <a:pt x="380" y="83"/>
                  </a:lnTo>
                  <a:lnTo>
                    <a:pt x="373" y="80"/>
                  </a:lnTo>
                  <a:lnTo>
                    <a:pt x="371" y="78"/>
                  </a:lnTo>
                  <a:lnTo>
                    <a:pt x="359" y="78"/>
                  </a:lnTo>
                  <a:lnTo>
                    <a:pt x="347" y="78"/>
                  </a:lnTo>
                  <a:lnTo>
                    <a:pt x="335" y="80"/>
                  </a:lnTo>
                  <a:lnTo>
                    <a:pt x="333" y="83"/>
                  </a:lnTo>
                  <a:lnTo>
                    <a:pt x="331" y="83"/>
                  </a:lnTo>
                  <a:lnTo>
                    <a:pt x="331" y="85"/>
                  </a:lnTo>
                  <a:lnTo>
                    <a:pt x="331" y="87"/>
                  </a:lnTo>
                  <a:lnTo>
                    <a:pt x="331" y="87"/>
                  </a:lnTo>
                  <a:lnTo>
                    <a:pt x="328" y="90"/>
                  </a:lnTo>
                  <a:lnTo>
                    <a:pt x="321" y="92"/>
                  </a:lnTo>
                  <a:lnTo>
                    <a:pt x="319" y="92"/>
                  </a:lnTo>
                  <a:lnTo>
                    <a:pt x="317" y="92"/>
                  </a:lnTo>
                  <a:lnTo>
                    <a:pt x="305" y="95"/>
                  </a:lnTo>
                  <a:lnTo>
                    <a:pt x="302" y="95"/>
                  </a:lnTo>
                  <a:lnTo>
                    <a:pt x="300" y="92"/>
                  </a:lnTo>
                  <a:lnTo>
                    <a:pt x="298" y="83"/>
                  </a:lnTo>
                  <a:lnTo>
                    <a:pt x="293" y="80"/>
                  </a:lnTo>
                  <a:lnTo>
                    <a:pt x="279" y="80"/>
                  </a:lnTo>
                  <a:lnTo>
                    <a:pt x="262" y="80"/>
                  </a:lnTo>
                  <a:lnTo>
                    <a:pt x="260" y="80"/>
                  </a:lnTo>
                  <a:lnTo>
                    <a:pt x="260" y="80"/>
                  </a:lnTo>
                  <a:lnTo>
                    <a:pt x="260" y="78"/>
                  </a:lnTo>
                  <a:lnTo>
                    <a:pt x="260" y="76"/>
                  </a:lnTo>
                  <a:lnTo>
                    <a:pt x="260" y="76"/>
                  </a:lnTo>
                  <a:lnTo>
                    <a:pt x="257" y="76"/>
                  </a:lnTo>
                  <a:lnTo>
                    <a:pt x="257" y="76"/>
                  </a:lnTo>
                  <a:lnTo>
                    <a:pt x="257" y="73"/>
                  </a:lnTo>
                  <a:lnTo>
                    <a:pt x="255" y="73"/>
                  </a:lnTo>
                  <a:lnTo>
                    <a:pt x="241" y="76"/>
                  </a:lnTo>
                  <a:lnTo>
                    <a:pt x="236" y="76"/>
                  </a:lnTo>
                  <a:lnTo>
                    <a:pt x="231" y="73"/>
                  </a:lnTo>
                  <a:lnTo>
                    <a:pt x="222" y="69"/>
                  </a:lnTo>
                  <a:lnTo>
                    <a:pt x="220" y="66"/>
                  </a:lnTo>
                  <a:lnTo>
                    <a:pt x="220" y="64"/>
                  </a:lnTo>
                  <a:lnTo>
                    <a:pt x="220" y="64"/>
                  </a:lnTo>
                  <a:lnTo>
                    <a:pt x="220" y="61"/>
                  </a:lnTo>
                  <a:lnTo>
                    <a:pt x="220" y="59"/>
                  </a:lnTo>
                  <a:lnTo>
                    <a:pt x="220" y="59"/>
                  </a:lnTo>
                  <a:lnTo>
                    <a:pt x="220" y="52"/>
                  </a:lnTo>
                  <a:lnTo>
                    <a:pt x="215" y="40"/>
                  </a:lnTo>
                  <a:lnTo>
                    <a:pt x="210" y="28"/>
                  </a:lnTo>
                  <a:lnTo>
                    <a:pt x="210" y="26"/>
                  </a:lnTo>
                  <a:lnTo>
                    <a:pt x="210" y="24"/>
                  </a:lnTo>
                  <a:lnTo>
                    <a:pt x="210" y="19"/>
                  </a:lnTo>
                  <a:lnTo>
                    <a:pt x="208" y="16"/>
                  </a:lnTo>
                  <a:lnTo>
                    <a:pt x="208" y="14"/>
                  </a:lnTo>
                  <a:lnTo>
                    <a:pt x="208" y="9"/>
                  </a:lnTo>
                  <a:lnTo>
                    <a:pt x="205" y="7"/>
                  </a:lnTo>
                  <a:lnTo>
                    <a:pt x="205" y="5"/>
                  </a:lnTo>
                  <a:lnTo>
                    <a:pt x="198" y="2"/>
                  </a:lnTo>
                  <a:lnTo>
                    <a:pt x="194" y="2"/>
                  </a:lnTo>
                  <a:lnTo>
                    <a:pt x="182" y="2"/>
                  </a:lnTo>
                  <a:lnTo>
                    <a:pt x="177" y="0"/>
                  </a:lnTo>
                  <a:lnTo>
                    <a:pt x="177" y="7"/>
                  </a:lnTo>
                  <a:lnTo>
                    <a:pt x="179" y="16"/>
                  </a:lnTo>
                  <a:lnTo>
                    <a:pt x="179" y="31"/>
                  </a:lnTo>
                  <a:lnTo>
                    <a:pt x="179" y="42"/>
                  </a:lnTo>
                  <a:lnTo>
                    <a:pt x="179" y="45"/>
                  </a:lnTo>
                  <a:lnTo>
                    <a:pt x="179" y="45"/>
                  </a:lnTo>
                  <a:lnTo>
                    <a:pt x="177" y="45"/>
                  </a:lnTo>
                  <a:lnTo>
                    <a:pt x="158" y="45"/>
                  </a:lnTo>
                  <a:lnTo>
                    <a:pt x="139" y="47"/>
                  </a:lnTo>
                  <a:lnTo>
                    <a:pt x="120" y="47"/>
                  </a:lnTo>
                  <a:lnTo>
                    <a:pt x="101" y="47"/>
                  </a:lnTo>
                  <a:lnTo>
                    <a:pt x="82" y="50"/>
                  </a:lnTo>
                  <a:lnTo>
                    <a:pt x="63" y="50"/>
                  </a:lnTo>
                  <a:lnTo>
                    <a:pt x="45" y="50"/>
                  </a:lnTo>
                  <a:lnTo>
                    <a:pt x="26" y="50"/>
                  </a:lnTo>
                  <a:lnTo>
                    <a:pt x="7" y="52"/>
                  </a:lnTo>
                  <a:lnTo>
                    <a:pt x="0" y="52"/>
                  </a:lnTo>
                  <a:lnTo>
                    <a:pt x="0" y="52"/>
                  </a:lnTo>
                  <a:lnTo>
                    <a:pt x="0" y="54"/>
                  </a:lnTo>
                  <a:lnTo>
                    <a:pt x="0" y="57"/>
                  </a:lnTo>
                  <a:lnTo>
                    <a:pt x="2" y="57"/>
                  </a:lnTo>
                  <a:lnTo>
                    <a:pt x="2" y="59"/>
                  </a:lnTo>
                  <a:lnTo>
                    <a:pt x="2" y="61"/>
                  </a:lnTo>
                  <a:lnTo>
                    <a:pt x="2" y="61"/>
                  </a:lnTo>
                  <a:lnTo>
                    <a:pt x="4" y="64"/>
                  </a:lnTo>
                  <a:lnTo>
                    <a:pt x="4" y="64"/>
                  </a:lnTo>
                  <a:lnTo>
                    <a:pt x="4" y="69"/>
                  </a:lnTo>
                  <a:lnTo>
                    <a:pt x="7" y="76"/>
                  </a:lnTo>
                  <a:lnTo>
                    <a:pt x="9" y="80"/>
                  </a:lnTo>
                  <a:lnTo>
                    <a:pt x="9" y="80"/>
                  </a:lnTo>
                  <a:lnTo>
                    <a:pt x="11" y="85"/>
                  </a:lnTo>
                  <a:lnTo>
                    <a:pt x="11" y="92"/>
                  </a:lnTo>
                  <a:lnTo>
                    <a:pt x="11" y="95"/>
                  </a:lnTo>
                  <a:lnTo>
                    <a:pt x="9" y="99"/>
                  </a:lnTo>
                  <a:lnTo>
                    <a:pt x="7" y="104"/>
                  </a:lnTo>
                  <a:lnTo>
                    <a:pt x="9" y="111"/>
                  </a:lnTo>
                  <a:lnTo>
                    <a:pt x="9" y="116"/>
                  </a:lnTo>
                  <a:lnTo>
                    <a:pt x="11" y="118"/>
                  </a:lnTo>
                  <a:lnTo>
                    <a:pt x="11" y="118"/>
                  </a:lnTo>
                  <a:lnTo>
                    <a:pt x="11" y="121"/>
                  </a:lnTo>
                  <a:lnTo>
                    <a:pt x="9" y="123"/>
                  </a:lnTo>
                  <a:lnTo>
                    <a:pt x="9" y="123"/>
                  </a:lnTo>
                  <a:lnTo>
                    <a:pt x="11" y="132"/>
                  </a:lnTo>
                  <a:lnTo>
                    <a:pt x="11" y="132"/>
                  </a:lnTo>
                  <a:lnTo>
                    <a:pt x="11" y="135"/>
                  </a:lnTo>
                  <a:lnTo>
                    <a:pt x="11" y="142"/>
                  </a:lnTo>
                  <a:lnTo>
                    <a:pt x="11" y="149"/>
                  </a:lnTo>
                  <a:lnTo>
                    <a:pt x="11" y="151"/>
                  </a:lnTo>
                  <a:lnTo>
                    <a:pt x="14" y="156"/>
                  </a:lnTo>
                  <a:lnTo>
                    <a:pt x="18" y="166"/>
                  </a:lnTo>
                  <a:lnTo>
                    <a:pt x="18" y="170"/>
                  </a:lnTo>
                  <a:lnTo>
                    <a:pt x="21" y="173"/>
                  </a:lnTo>
                  <a:lnTo>
                    <a:pt x="23" y="177"/>
                  </a:lnTo>
                  <a:lnTo>
                    <a:pt x="21" y="180"/>
                  </a:lnTo>
                  <a:lnTo>
                    <a:pt x="23" y="182"/>
                  </a:lnTo>
                  <a:lnTo>
                    <a:pt x="26" y="189"/>
                  </a:lnTo>
                  <a:lnTo>
                    <a:pt x="26" y="189"/>
                  </a:lnTo>
                  <a:lnTo>
                    <a:pt x="23" y="189"/>
                  </a:lnTo>
                  <a:lnTo>
                    <a:pt x="23" y="189"/>
                  </a:lnTo>
                  <a:lnTo>
                    <a:pt x="26" y="192"/>
                  </a:lnTo>
                  <a:lnTo>
                    <a:pt x="26" y="192"/>
                  </a:lnTo>
                  <a:lnTo>
                    <a:pt x="26" y="192"/>
                  </a:lnTo>
                  <a:lnTo>
                    <a:pt x="26" y="192"/>
                  </a:lnTo>
                  <a:lnTo>
                    <a:pt x="26" y="192"/>
                  </a:lnTo>
                  <a:lnTo>
                    <a:pt x="28" y="194"/>
                  </a:lnTo>
                  <a:lnTo>
                    <a:pt x="28" y="196"/>
                  </a:lnTo>
                  <a:lnTo>
                    <a:pt x="30" y="199"/>
                  </a:lnTo>
                  <a:lnTo>
                    <a:pt x="30" y="201"/>
                  </a:lnTo>
                  <a:lnTo>
                    <a:pt x="33" y="203"/>
                  </a:lnTo>
                  <a:lnTo>
                    <a:pt x="33" y="206"/>
                  </a:lnTo>
                  <a:lnTo>
                    <a:pt x="35" y="211"/>
                  </a:lnTo>
                  <a:lnTo>
                    <a:pt x="35" y="213"/>
                  </a:lnTo>
                  <a:lnTo>
                    <a:pt x="37" y="215"/>
                  </a:lnTo>
                  <a:lnTo>
                    <a:pt x="37" y="215"/>
                  </a:lnTo>
                  <a:lnTo>
                    <a:pt x="37" y="215"/>
                  </a:lnTo>
                  <a:lnTo>
                    <a:pt x="37" y="215"/>
                  </a:lnTo>
                  <a:lnTo>
                    <a:pt x="37" y="218"/>
                  </a:lnTo>
                  <a:lnTo>
                    <a:pt x="37" y="218"/>
                  </a:lnTo>
                  <a:lnTo>
                    <a:pt x="37" y="220"/>
                  </a:lnTo>
                  <a:lnTo>
                    <a:pt x="37" y="222"/>
                  </a:lnTo>
                  <a:lnTo>
                    <a:pt x="37" y="225"/>
                  </a:lnTo>
                  <a:lnTo>
                    <a:pt x="37" y="227"/>
                  </a:lnTo>
                  <a:lnTo>
                    <a:pt x="37" y="227"/>
                  </a:lnTo>
                  <a:lnTo>
                    <a:pt x="37" y="234"/>
                  </a:lnTo>
                  <a:lnTo>
                    <a:pt x="37" y="237"/>
                  </a:lnTo>
                  <a:lnTo>
                    <a:pt x="37" y="237"/>
                  </a:lnTo>
                  <a:lnTo>
                    <a:pt x="37" y="239"/>
                  </a:lnTo>
                  <a:lnTo>
                    <a:pt x="37" y="239"/>
                  </a:lnTo>
                  <a:lnTo>
                    <a:pt x="40" y="241"/>
                  </a:lnTo>
                  <a:lnTo>
                    <a:pt x="40" y="255"/>
                  </a:lnTo>
                  <a:lnTo>
                    <a:pt x="40" y="258"/>
                  </a:lnTo>
                  <a:lnTo>
                    <a:pt x="40" y="265"/>
                  </a:lnTo>
                  <a:lnTo>
                    <a:pt x="40" y="267"/>
                  </a:lnTo>
                  <a:lnTo>
                    <a:pt x="40" y="267"/>
                  </a:lnTo>
                  <a:lnTo>
                    <a:pt x="40" y="267"/>
                  </a:lnTo>
                  <a:lnTo>
                    <a:pt x="40" y="270"/>
                  </a:lnTo>
                  <a:lnTo>
                    <a:pt x="40" y="272"/>
                  </a:lnTo>
                  <a:lnTo>
                    <a:pt x="42" y="277"/>
                  </a:lnTo>
                  <a:lnTo>
                    <a:pt x="42" y="279"/>
                  </a:lnTo>
                  <a:lnTo>
                    <a:pt x="42" y="286"/>
                  </a:lnTo>
                  <a:lnTo>
                    <a:pt x="42" y="289"/>
                  </a:lnTo>
                  <a:lnTo>
                    <a:pt x="42" y="289"/>
                  </a:lnTo>
                  <a:lnTo>
                    <a:pt x="45" y="291"/>
                  </a:lnTo>
                  <a:lnTo>
                    <a:pt x="45" y="291"/>
                  </a:lnTo>
                  <a:lnTo>
                    <a:pt x="45" y="293"/>
                  </a:lnTo>
                  <a:lnTo>
                    <a:pt x="45" y="293"/>
                  </a:lnTo>
                  <a:lnTo>
                    <a:pt x="45" y="293"/>
                  </a:lnTo>
                  <a:lnTo>
                    <a:pt x="45" y="293"/>
                  </a:lnTo>
                  <a:lnTo>
                    <a:pt x="47" y="293"/>
                  </a:lnTo>
                  <a:lnTo>
                    <a:pt x="47" y="293"/>
                  </a:lnTo>
                  <a:lnTo>
                    <a:pt x="47" y="296"/>
                  </a:lnTo>
                  <a:lnTo>
                    <a:pt x="47" y="296"/>
                  </a:lnTo>
                  <a:lnTo>
                    <a:pt x="47" y="296"/>
                  </a:lnTo>
                  <a:lnTo>
                    <a:pt x="47" y="296"/>
                  </a:lnTo>
                  <a:lnTo>
                    <a:pt x="47" y="298"/>
                  </a:lnTo>
                  <a:lnTo>
                    <a:pt x="47" y="300"/>
                  </a:lnTo>
                  <a:lnTo>
                    <a:pt x="45" y="300"/>
                  </a:lnTo>
                  <a:lnTo>
                    <a:pt x="47" y="305"/>
                  </a:lnTo>
                  <a:lnTo>
                    <a:pt x="45" y="308"/>
                  </a:lnTo>
                  <a:lnTo>
                    <a:pt x="45" y="308"/>
                  </a:lnTo>
                  <a:lnTo>
                    <a:pt x="45" y="310"/>
                  </a:lnTo>
                  <a:lnTo>
                    <a:pt x="45" y="310"/>
                  </a:lnTo>
                  <a:lnTo>
                    <a:pt x="45" y="312"/>
                  </a:lnTo>
                  <a:lnTo>
                    <a:pt x="47" y="317"/>
                  </a:lnTo>
                  <a:lnTo>
                    <a:pt x="47" y="319"/>
                  </a:lnTo>
                  <a:lnTo>
                    <a:pt x="47" y="322"/>
                  </a:lnTo>
                  <a:lnTo>
                    <a:pt x="45" y="326"/>
                  </a:lnTo>
                  <a:lnTo>
                    <a:pt x="45" y="329"/>
                  </a:lnTo>
                  <a:lnTo>
                    <a:pt x="47" y="331"/>
                  </a:lnTo>
                  <a:lnTo>
                    <a:pt x="49" y="334"/>
                  </a:lnTo>
                  <a:lnTo>
                    <a:pt x="49" y="336"/>
                  </a:lnTo>
                  <a:lnTo>
                    <a:pt x="52" y="341"/>
                  </a:lnTo>
                  <a:lnTo>
                    <a:pt x="52" y="343"/>
                  </a:lnTo>
                  <a:lnTo>
                    <a:pt x="52" y="345"/>
                  </a:lnTo>
                  <a:lnTo>
                    <a:pt x="52" y="348"/>
                  </a:lnTo>
                  <a:lnTo>
                    <a:pt x="52" y="348"/>
                  </a:lnTo>
                  <a:lnTo>
                    <a:pt x="54" y="350"/>
                  </a:lnTo>
                  <a:lnTo>
                    <a:pt x="54" y="350"/>
                  </a:lnTo>
                  <a:lnTo>
                    <a:pt x="54" y="350"/>
                  </a:lnTo>
                  <a:lnTo>
                    <a:pt x="54" y="353"/>
                  </a:lnTo>
                  <a:lnTo>
                    <a:pt x="54" y="355"/>
                  </a:lnTo>
                  <a:lnTo>
                    <a:pt x="59" y="362"/>
                  </a:lnTo>
                  <a:lnTo>
                    <a:pt x="63" y="364"/>
                  </a:lnTo>
                  <a:lnTo>
                    <a:pt x="63" y="367"/>
                  </a:lnTo>
                  <a:lnTo>
                    <a:pt x="66" y="369"/>
                  </a:lnTo>
                  <a:lnTo>
                    <a:pt x="66" y="376"/>
                  </a:lnTo>
                  <a:lnTo>
                    <a:pt x="66" y="379"/>
                  </a:lnTo>
                  <a:lnTo>
                    <a:pt x="66" y="381"/>
                  </a:lnTo>
                  <a:lnTo>
                    <a:pt x="66" y="381"/>
                  </a:lnTo>
                  <a:lnTo>
                    <a:pt x="68" y="386"/>
                  </a:lnTo>
                  <a:lnTo>
                    <a:pt x="68" y="386"/>
                  </a:lnTo>
                  <a:lnTo>
                    <a:pt x="68" y="386"/>
                  </a:lnTo>
                  <a:lnTo>
                    <a:pt x="68" y="388"/>
                  </a:lnTo>
                  <a:lnTo>
                    <a:pt x="68" y="388"/>
                  </a:lnTo>
                  <a:lnTo>
                    <a:pt x="68" y="393"/>
                  </a:lnTo>
                  <a:lnTo>
                    <a:pt x="68" y="395"/>
                  </a:lnTo>
                  <a:lnTo>
                    <a:pt x="68" y="397"/>
                  </a:lnTo>
                  <a:lnTo>
                    <a:pt x="68" y="400"/>
                  </a:lnTo>
                  <a:lnTo>
                    <a:pt x="68" y="405"/>
                  </a:lnTo>
                  <a:lnTo>
                    <a:pt x="71" y="412"/>
                  </a:lnTo>
                  <a:lnTo>
                    <a:pt x="68" y="414"/>
                  </a:lnTo>
                  <a:lnTo>
                    <a:pt x="68" y="414"/>
                  </a:lnTo>
                  <a:lnTo>
                    <a:pt x="68" y="414"/>
                  </a:lnTo>
                  <a:lnTo>
                    <a:pt x="68" y="416"/>
                  </a:lnTo>
                  <a:lnTo>
                    <a:pt x="68" y="424"/>
                  </a:lnTo>
                  <a:lnTo>
                    <a:pt x="68" y="426"/>
                  </a:lnTo>
                  <a:lnTo>
                    <a:pt x="66" y="428"/>
                  </a:lnTo>
                  <a:lnTo>
                    <a:pt x="63" y="433"/>
                  </a:lnTo>
                  <a:lnTo>
                    <a:pt x="63" y="435"/>
                  </a:lnTo>
                  <a:lnTo>
                    <a:pt x="61" y="435"/>
                  </a:lnTo>
                  <a:lnTo>
                    <a:pt x="61" y="435"/>
                  </a:lnTo>
                  <a:lnTo>
                    <a:pt x="59" y="438"/>
                  </a:lnTo>
                  <a:lnTo>
                    <a:pt x="52" y="442"/>
                  </a:lnTo>
                  <a:lnTo>
                    <a:pt x="52" y="442"/>
                  </a:lnTo>
                  <a:lnTo>
                    <a:pt x="49" y="445"/>
                  </a:lnTo>
                  <a:lnTo>
                    <a:pt x="47" y="447"/>
                  </a:lnTo>
                  <a:lnTo>
                    <a:pt x="45" y="450"/>
                  </a:lnTo>
                  <a:lnTo>
                    <a:pt x="45" y="450"/>
                  </a:lnTo>
                  <a:lnTo>
                    <a:pt x="45" y="452"/>
                  </a:lnTo>
                  <a:lnTo>
                    <a:pt x="42" y="454"/>
                  </a:lnTo>
                  <a:lnTo>
                    <a:pt x="45" y="457"/>
                  </a:lnTo>
                  <a:lnTo>
                    <a:pt x="49" y="461"/>
                  </a:lnTo>
                  <a:lnTo>
                    <a:pt x="52" y="464"/>
                  </a:lnTo>
                  <a:lnTo>
                    <a:pt x="56" y="471"/>
                  </a:lnTo>
                  <a:lnTo>
                    <a:pt x="59" y="476"/>
                  </a:lnTo>
                  <a:lnTo>
                    <a:pt x="59" y="478"/>
                  </a:lnTo>
                  <a:lnTo>
                    <a:pt x="66" y="478"/>
                  </a:lnTo>
                  <a:lnTo>
                    <a:pt x="71" y="478"/>
                  </a:lnTo>
                  <a:lnTo>
                    <a:pt x="73" y="480"/>
                  </a:lnTo>
                  <a:lnTo>
                    <a:pt x="75" y="480"/>
                  </a:lnTo>
                  <a:lnTo>
                    <a:pt x="78" y="483"/>
                  </a:lnTo>
                  <a:lnTo>
                    <a:pt x="78" y="483"/>
                  </a:lnTo>
                  <a:lnTo>
                    <a:pt x="80" y="487"/>
                  </a:lnTo>
                  <a:lnTo>
                    <a:pt x="80" y="490"/>
                  </a:lnTo>
                  <a:lnTo>
                    <a:pt x="82" y="490"/>
                  </a:lnTo>
                  <a:lnTo>
                    <a:pt x="82" y="490"/>
                  </a:lnTo>
                  <a:lnTo>
                    <a:pt x="82" y="495"/>
                  </a:lnTo>
                  <a:lnTo>
                    <a:pt x="82" y="521"/>
                  </a:lnTo>
                  <a:lnTo>
                    <a:pt x="82" y="547"/>
                  </a:lnTo>
                  <a:lnTo>
                    <a:pt x="85" y="575"/>
                  </a:lnTo>
                  <a:lnTo>
                    <a:pt x="85" y="601"/>
                  </a:lnTo>
                  <a:lnTo>
                    <a:pt x="85" y="627"/>
                  </a:lnTo>
                  <a:lnTo>
                    <a:pt x="87" y="653"/>
                  </a:lnTo>
                  <a:lnTo>
                    <a:pt x="87" y="682"/>
                  </a:lnTo>
                  <a:lnTo>
                    <a:pt x="89" y="708"/>
                  </a:lnTo>
                  <a:lnTo>
                    <a:pt x="118" y="708"/>
                  </a:lnTo>
                  <a:lnTo>
                    <a:pt x="149" y="705"/>
                  </a:lnTo>
                  <a:lnTo>
                    <a:pt x="179" y="705"/>
                  </a:lnTo>
                  <a:lnTo>
                    <a:pt x="210" y="703"/>
                  </a:lnTo>
                  <a:lnTo>
                    <a:pt x="238" y="700"/>
                  </a:lnTo>
                  <a:lnTo>
                    <a:pt x="269" y="700"/>
                  </a:lnTo>
                  <a:lnTo>
                    <a:pt x="300" y="698"/>
                  </a:lnTo>
                  <a:lnTo>
                    <a:pt x="331" y="696"/>
                  </a:lnTo>
                  <a:lnTo>
                    <a:pt x="359" y="696"/>
                  </a:lnTo>
                  <a:lnTo>
                    <a:pt x="390" y="693"/>
                  </a:lnTo>
                  <a:lnTo>
                    <a:pt x="421" y="691"/>
                  </a:lnTo>
                  <a:lnTo>
                    <a:pt x="451" y="689"/>
                  </a:lnTo>
                  <a:lnTo>
                    <a:pt x="480" y="686"/>
                  </a:lnTo>
                  <a:lnTo>
                    <a:pt x="510" y="686"/>
                  </a:lnTo>
                  <a:lnTo>
                    <a:pt x="541" y="684"/>
                  </a:lnTo>
                  <a:lnTo>
                    <a:pt x="572" y="682"/>
                  </a:lnTo>
                  <a:lnTo>
                    <a:pt x="572" y="677"/>
                  </a:lnTo>
                  <a:lnTo>
                    <a:pt x="572" y="677"/>
                  </a:lnTo>
                  <a:lnTo>
                    <a:pt x="572" y="674"/>
                  </a:lnTo>
                  <a:lnTo>
                    <a:pt x="570" y="672"/>
                  </a:lnTo>
                  <a:lnTo>
                    <a:pt x="570" y="670"/>
                  </a:lnTo>
                  <a:lnTo>
                    <a:pt x="570" y="665"/>
                  </a:lnTo>
                  <a:lnTo>
                    <a:pt x="570" y="665"/>
                  </a:lnTo>
                  <a:lnTo>
                    <a:pt x="570" y="663"/>
                  </a:lnTo>
                  <a:lnTo>
                    <a:pt x="570" y="660"/>
                  </a:lnTo>
                  <a:lnTo>
                    <a:pt x="570" y="653"/>
                  </a:lnTo>
                  <a:lnTo>
                    <a:pt x="570" y="651"/>
                  </a:lnTo>
                  <a:lnTo>
                    <a:pt x="570" y="648"/>
                  </a:lnTo>
                  <a:lnTo>
                    <a:pt x="570" y="648"/>
                  </a:lnTo>
                  <a:lnTo>
                    <a:pt x="567" y="646"/>
                  </a:lnTo>
                  <a:lnTo>
                    <a:pt x="567" y="646"/>
                  </a:lnTo>
                  <a:lnTo>
                    <a:pt x="565" y="646"/>
                  </a:lnTo>
                  <a:lnTo>
                    <a:pt x="565" y="644"/>
                  </a:lnTo>
                  <a:lnTo>
                    <a:pt x="565" y="644"/>
                  </a:lnTo>
                  <a:lnTo>
                    <a:pt x="565" y="641"/>
                  </a:lnTo>
                  <a:lnTo>
                    <a:pt x="565" y="639"/>
                  </a:lnTo>
                  <a:lnTo>
                    <a:pt x="565" y="637"/>
                  </a:lnTo>
                  <a:lnTo>
                    <a:pt x="565" y="632"/>
                  </a:lnTo>
                  <a:lnTo>
                    <a:pt x="563" y="632"/>
                  </a:lnTo>
                  <a:lnTo>
                    <a:pt x="563" y="629"/>
                  </a:lnTo>
                  <a:lnTo>
                    <a:pt x="563" y="629"/>
                  </a:lnTo>
                  <a:lnTo>
                    <a:pt x="560" y="629"/>
                  </a:lnTo>
                  <a:lnTo>
                    <a:pt x="555" y="627"/>
                  </a:lnTo>
                  <a:lnTo>
                    <a:pt x="555" y="627"/>
                  </a:lnTo>
                  <a:lnTo>
                    <a:pt x="553" y="625"/>
                  </a:lnTo>
                  <a:lnTo>
                    <a:pt x="553" y="622"/>
                  </a:lnTo>
                  <a:lnTo>
                    <a:pt x="553" y="620"/>
                  </a:lnTo>
                  <a:lnTo>
                    <a:pt x="553" y="620"/>
                  </a:lnTo>
                  <a:lnTo>
                    <a:pt x="551" y="620"/>
                  </a:lnTo>
                  <a:lnTo>
                    <a:pt x="551" y="620"/>
                  </a:lnTo>
                  <a:lnTo>
                    <a:pt x="551" y="618"/>
                  </a:lnTo>
                  <a:lnTo>
                    <a:pt x="546" y="618"/>
                  </a:lnTo>
                  <a:lnTo>
                    <a:pt x="546" y="618"/>
                  </a:lnTo>
                  <a:lnTo>
                    <a:pt x="546" y="618"/>
                  </a:lnTo>
                  <a:lnTo>
                    <a:pt x="539" y="615"/>
                  </a:lnTo>
                  <a:lnTo>
                    <a:pt x="539" y="615"/>
                  </a:lnTo>
                  <a:lnTo>
                    <a:pt x="529" y="615"/>
                  </a:lnTo>
                  <a:lnTo>
                    <a:pt x="529" y="615"/>
                  </a:lnTo>
                  <a:lnTo>
                    <a:pt x="527" y="615"/>
                  </a:lnTo>
                  <a:lnTo>
                    <a:pt x="515" y="606"/>
                  </a:lnTo>
                  <a:lnTo>
                    <a:pt x="513" y="603"/>
                  </a:lnTo>
                  <a:lnTo>
                    <a:pt x="510" y="601"/>
                  </a:lnTo>
                  <a:lnTo>
                    <a:pt x="503" y="589"/>
                  </a:lnTo>
                  <a:lnTo>
                    <a:pt x="499" y="584"/>
                  </a:lnTo>
                  <a:lnTo>
                    <a:pt x="484" y="573"/>
                  </a:lnTo>
                  <a:lnTo>
                    <a:pt x="480" y="573"/>
                  </a:lnTo>
                  <a:lnTo>
                    <a:pt x="468" y="570"/>
                  </a:lnTo>
                  <a:lnTo>
                    <a:pt x="468" y="570"/>
                  </a:lnTo>
                  <a:lnTo>
                    <a:pt x="466" y="570"/>
                  </a:lnTo>
                  <a:lnTo>
                    <a:pt x="466" y="568"/>
                  </a:lnTo>
                  <a:lnTo>
                    <a:pt x="463" y="563"/>
                  </a:lnTo>
                  <a:lnTo>
                    <a:pt x="458" y="561"/>
                  </a:lnTo>
                  <a:lnTo>
                    <a:pt x="456" y="558"/>
                  </a:lnTo>
                  <a:lnTo>
                    <a:pt x="454" y="556"/>
                  </a:lnTo>
                  <a:lnTo>
                    <a:pt x="440" y="556"/>
                  </a:lnTo>
                  <a:lnTo>
                    <a:pt x="435" y="554"/>
                  </a:lnTo>
                  <a:lnTo>
                    <a:pt x="435" y="554"/>
                  </a:lnTo>
                  <a:lnTo>
                    <a:pt x="432" y="551"/>
                  </a:lnTo>
                  <a:lnTo>
                    <a:pt x="432" y="551"/>
                  </a:lnTo>
                  <a:lnTo>
                    <a:pt x="430" y="549"/>
                  </a:lnTo>
                  <a:lnTo>
                    <a:pt x="423" y="544"/>
                  </a:lnTo>
                  <a:lnTo>
                    <a:pt x="418" y="542"/>
                  </a:lnTo>
                  <a:lnTo>
                    <a:pt x="416" y="540"/>
                  </a:lnTo>
                  <a:lnTo>
                    <a:pt x="418" y="530"/>
                  </a:lnTo>
                  <a:lnTo>
                    <a:pt x="418" y="528"/>
                  </a:lnTo>
                  <a:lnTo>
                    <a:pt x="418" y="525"/>
                  </a:lnTo>
                  <a:lnTo>
                    <a:pt x="418" y="523"/>
                  </a:lnTo>
                  <a:lnTo>
                    <a:pt x="418" y="521"/>
                  </a:lnTo>
                  <a:lnTo>
                    <a:pt x="421" y="518"/>
                  </a:lnTo>
                  <a:lnTo>
                    <a:pt x="421" y="518"/>
                  </a:lnTo>
                  <a:lnTo>
                    <a:pt x="418" y="513"/>
                  </a:lnTo>
                  <a:lnTo>
                    <a:pt x="418" y="509"/>
                  </a:lnTo>
                  <a:lnTo>
                    <a:pt x="416" y="502"/>
                  </a:lnTo>
                  <a:lnTo>
                    <a:pt x="416" y="499"/>
                  </a:lnTo>
                  <a:lnTo>
                    <a:pt x="416" y="499"/>
                  </a:lnTo>
                  <a:lnTo>
                    <a:pt x="418" y="497"/>
                  </a:lnTo>
                  <a:lnTo>
                    <a:pt x="418" y="497"/>
                  </a:lnTo>
                  <a:lnTo>
                    <a:pt x="418" y="495"/>
                  </a:lnTo>
                  <a:lnTo>
                    <a:pt x="418" y="492"/>
                  </a:lnTo>
                  <a:lnTo>
                    <a:pt x="416" y="487"/>
                  </a:lnTo>
                  <a:lnTo>
                    <a:pt x="416" y="487"/>
                  </a:lnTo>
                  <a:lnTo>
                    <a:pt x="416" y="485"/>
                  </a:lnTo>
                  <a:lnTo>
                    <a:pt x="418" y="483"/>
                  </a:lnTo>
                  <a:lnTo>
                    <a:pt x="416" y="478"/>
                  </a:lnTo>
                  <a:lnTo>
                    <a:pt x="416" y="476"/>
                  </a:lnTo>
                  <a:lnTo>
                    <a:pt x="418" y="473"/>
                  </a:lnTo>
                  <a:lnTo>
                    <a:pt x="418" y="471"/>
                  </a:lnTo>
                  <a:lnTo>
                    <a:pt x="421" y="471"/>
                  </a:lnTo>
                  <a:lnTo>
                    <a:pt x="421" y="469"/>
                  </a:lnTo>
                  <a:lnTo>
                    <a:pt x="421" y="466"/>
                  </a:lnTo>
                  <a:lnTo>
                    <a:pt x="423" y="464"/>
                  </a:lnTo>
                  <a:lnTo>
                    <a:pt x="425" y="459"/>
                  </a:lnTo>
                  <a:lnTo>
                    <a:pt x="425" y="457"/>
                  </a:lnTo>
                  <a:lnTo>
                    <a:pt x="423" y="454"/>
                  </a:lnTo>
                  <a:lnTo>
                    <a:pt x="423" y="454"/>
                  </a:lnTo>
                  <a:lnTo>
                    <a:pt x="421" y="452"/>
                  </a:lnTo>
                  <a:lnTo>
                    <a:pt x="418" y="450"/>
                  </a:lnTo>
                  <a:lnTo>
                    <a:pt x="418" y="447"/>
                  </a:lnTo>
                  <a:lnTo>
                    <a:pt x="416" y="442"/>
                  </a:lnTo>
                  <a:lnTo>
                    <a:pt x="416" y="442"/>
                  </a:lnTo>
                  <a:lnTo>
                    <a:pt x="411" y="440"/>
                  </a:lnTo>
                  <a:lnTo>
                    <a:pt x="406" y="440"/>
                  </a:lnTo>
                  <a:lnTo>
                    <a:pt x="404" y="440"/>
                  </a:lnTo>
                  <a:lnTo>
                    <a:pt x="402" y="435"/>
                  </a:lnTo>
                  <a:lnTo>
                    <a:pt x="402" y="428"/>
                  </a:lnTo>
                  <a:lnTo>
                    <a:pt x="402" y="426"/>
                  </a:lnTo>
                  <a:lnTo>
                    <a:pt x="402" y="424"/>
                  </a:lnTo>
                  <a:lnTo>
                    <a:pt x="409" y="416"/>
                  </a:lnTo>
                  <a:lnTo>
                    <a:pt x="411" y="412"/>
                  </a:lnTo>
                  <a:lnTo>
                    <a:pt x="411" y="409"/>
                  </a:lnTo>
                  <a:lnTo>
                    <a:pt x="416" y="402"/>
                  </a:lnTo>
                  <a:lnTo>
                    <a:pt x="418" y="400"/>
                  </a:lnTo>
                  <a:lnTo>
                    <a:pt x="421" y="397"/>
                  </a:lnTo>
                  <a:lnTo>
                    <a:pt x="421" y="397"/>
                  </a:lnTo>
                  <a:lnTo>
                    <a:pt x="425" y="393"/>
                  </a:lnTo>
                  <a:lnTo>
                    <a:pt x="428" y="393"/>
                  </a:lnTo>
                  <a:lnTo>
                    <a:pt x="430" y="393"/>
                  </a:lnTo>
                  <a:lnTo>
                    <a:pt x="430" y="393"/>
                  </a:lnTo>
                  <a:lnTo>
                    <a:pt x="430" y="390"/>
                  </a:lnTo>
                  <a:lnTo>
                    <a:pt x="430" y="390"/>
                  </a:lnTo>
                  <a:lnTo>
                    <a:pt x="430" y="390"/>
                  </a:lnTo>
                  <a:lnTo>
                    <a:pt x="432" y="390"/>
                  </a:lnTo>
                  <a:lnTo>
                    <a:pt x="432" y="388"/>
                  </a:lnTo>
                  <a:lnTo>
                    <a:pt x="432" y="388"/>
                  </a:lnTo>
                  <a:lnTo>
                    <a:pt x="437" y="388"/>
                  </a:lnTo>
                  <a:lnTo>
                    <a:pt x="437" y="388"/>
                  </a:lnTo>
                  <a:lnTo>
                    <a:pt x="440" y="383"/>
                  </a:lnTo>
                  <a:lnTo>
                    <a:pt x="442" y="383"/>
                  </a:lnTo>
                  <a:lnTo>
                    <a:pt x="442" y="383"/>
                  </a:lnTo>
                  <a:lnTo>
                    <a:pt x="444" y="383"/>
                  </a:lnTo>
                  <a:lnTo>
                    <a:pt x="447" y="383"/>
                  </a:lnTo>
                  <a:lnTo>
                    <a:pt x="447" y="383"/>
                  </a:lnTo>
                  <a:lnTo>
                    <a:pt x="449" y="381"/>
                  </a:lnTo>
                  <a:lnTo>
                    <a:pt x="449" y="379"/>
                  </a:lnTo>
                  <a:lnTo>
                    <a:pt x="449" y="379"/>
                  </a:lnTo>
                  <a:lnTo>
                    <a:pt x="451" y="376"/>
                  </a:lnTo>
                  <a:lnTo>
                    <a:pt x="454" y="376"/>
                  </a:lnTo>
                  <a:lnTo>
                    <a:pt x="451" y="371"/>
                  </a:lnTo>
                  <a:lnTo>
                    <a:pt x="451" y="371"/>
                  </a:lnTo>
                  <a:lnTo>
                    <a:pt x="451" y="362"/>
                  </a:lnTo>
                  <a:lnTo>
                    <a:pt x="451" y="355"/>
                  </a:lnTo>
                  <a:lnTo>
                    <a:pt x="451" y="348"/>
                  </a:lnTo>
                  <a:lnTo>
                    <a:pt x="451" y="341"/>
                  </a:lnTo>
                  <a:lnTo>
                    <a:pt x="449" y="334"/>
                  </a:lnTo>
                  <a:lnTo>
                    <a:pt x="449" y="324"/>
                  </a:lnTo>
                  <a:lnTo>
                    <a:pt x="449" y="317"/>
                  </a:lnTo>
                  <a:lnTo>
                    <a:pt x="449" y="310"/>
                  </a:lnTo>
                  <a:lnTo>
                    <a:pt x="449" y="308"/>
                  </a:lnTo>
                  <a:lnTo>
                    <a:pt x="449" y="308"/>
                  </a:lnTo>
                  <a:lnTo>
                    <a:pt x="449" y="308"/>
                  </a:lnTo>
                  <a:lnTo>
                    <a:pt x="449" y="308"/>
                  </a:lnTo>
                  <a:lnTo>
                    <a:pt x="451" y="308"/>
                  </a:lnTo>
                  <a:lnTo>
                    <a:pt x="454" y="308"/>
                  </a:lnTo>
                  <a:lnTo>
                    <a:pt x="454" y="308"/>
                  </a:lnTo>
                  <a:lnTo>
                    <a:pt x="454" y="305"/>
                  </a:lnTo>
                  <a:lnTo>
                    <a:pt x="456" y="305"/>
                  </a:lnTo>
                  <a:lnTo>
                    <a:pt x="456" y="305"/>
                  </a:lnTo>
                  <a:lnTo>
                    <a:pt x="456" y="305"/>
                  </a:lnTo>
                  <a:lnTo>
                    <a:pt x="456" y="303"/>
                  </a:lnTo>
                  <a:lnTo>
                    <a:pt x="456" y="300"/>
                  </a:lnTo>
                  <a:lnTo>
                    <a:pt x="456" y="300"/>
                  </a:lnTo>
                  <a:lnTo>
                    <a:pt x="456" y="300"/>
                  </a:lnTo>
                  <a:lnTo>
                    <a:pt x="456" y="300"/>
                  </a:lnTo>
                  <a:lnTo>
                    <a:pt x="458" y="298"/>
                  </a:lnTo>
                  <a:lnTo>
                    <a:pt x="458" y="298"/>
                  </a:lnTo>
                  <a:lnTo>
                    <a:pt x="458" y="298"/>
                  </a:lnTo>
                  <a:lnTo>
                    <a:pt x="458" y="298"/>
                  </a:lnTo>
                  <a:lnTo>
                    <a:pt x="461" y="296"/>
                  </a:lnTo>
                  <a:lnTo>
                    <a:pt x="461" y="296"/>
                  </a:lnTo>
                  <a:lnTo>
                    <a:pt x="463" y="293"/>
                  </a:lnTo>
                  <a:lnTo>
                    <a:pt x="463" y="293"/>
                  </a:lnTo>
                  <a:lnTo>
                    <a:pt x="463" y="293"/>
                  </a:lnTo>
                  <a:lnTo>
                    <a:pt x="463" y="289"/>
                  </a:lnTo>
                  <a:lnTo>
                    <a:pt x="468" y="284"/>
                  </a:lnTo>
                  <a:lnTo>
                    <a:pt x="475" y="279"/>
                  </a:lnTo>
                  <a:lnTo>
                    <a:pt x="482" y="274"/>
                  </a:lnTo>
                  <a:lnTo>
                    <a:pt x="484" y="274"/>
                  </a:lnTo>
                  <a:lnTo>
                    <a:pt x="489" y="270"/>
                  </a:lnTo>
                  <a:lnTo>
                    <a:pt x="494" y="265"/>
                  </a:lnTo>
                  <a:lnTo>
                    <a:pt x="496" y="263"/>
                  </a:lnTo>
                  <a:lnTo>
                    <a:pt x="501" y="258"/>
                  </a:lnTo>
                  <a:lnTo>
                    <a:pt x="501" y="258"/>
                  </a:lnTo>
                  <a:lnTo>
                    <a:pt x="503" y="255"/>
                  </a:lnTo>
                  <a:lnTo>
                    <a:pt x="503" y="255"/>
                  </a:lnTo>
                  <a:lnTo>
                    <a:pt x="503" y="255"/>
                  </a:lnTo>
                  <a:lnTo>
                    <a:pt x="506" y="253"/>
                  </a:lnTo>
                  <a:lnTo>
                    <a:pt x="506" y="253"/>
                  </a:lnTo>
                  <a:lnTo>
                    <a:pt x="506" y="253"/>
                  </a:lnTo>
                  <a:lnTo>
                    <a:pt x="508" y="251"/>
                  </a:lnTo>
                  <a:lnTo>
                    <a:pt x="513" y="246"/>
                  </a:lnTo>
                  <a:lnTo>
                    <a:pt x="553" y="199"/>
                  </a:lnTo>
                  <a:lnTo>
                    <a:pt x="560" y="196"/>
                  </a:lnTo>
                  <a:lnTo>
                    <a:pt x="572" y="182"/>
                  </a:lnTo>
                  <a:lnTo>
                    <a:pt x="593" y="170"/>
                  </a:lnTo>
                  <a:lnTo>
                    <a:pt x="605" y="166"/>
                  </a:lnTo>
                  <a:lnTo>
                    <a:pt x="610" y="163"/>
                  </a:lnTo>
                  <a:lnTo>
                    <a:pt x="612" y="163"/>
                  </a:lnTo>
                  <a:lnTo>
                    <a:pt x="615" y="161"/>
                  </a:lnTo>
                  <a:lnTo>
                    <a:pt x="633" y="154"/>
                  </a:lnTo>
                  <a:lnTo>
                    <a:pt x="662" y="137"/>
                  </a:lnTo>
                  <a:lnTo>
                    <a:pt x="662" y="137"/>
                  </a:lnTo>
                  <a:lnTo>
                    <a:pt x="664" y="132"/>
                  </a:lnTo>
                  <a:lnTo>
                    <a:pt x="667" y="132"/>
                  </a:lnTo>
                  <a:lnTo>
                    <a:pt x="669" y="130"/>
                  </a:lnTo>
                  <a:lnTo>
                    <a:pt x="669" y="128"/>
                  </a:lnTo>
                  <a:lnTo>
                    <a:pt x="674" y="130"/>
                  </a:lnTo>
                  <a:lnTo>
                    <a:pt x="674" y="130"/>
                  </a:lnTo>
                  <a:lnTo>
                    <a:pt x="674" y="128"/>
                  </a:lnTo>
                  <a:lnTo>
                    <a:pt x="674" y="128"/>
                  </a:lnTo>
                  <a:close/>
                </a:path>
              </a:pathLst>
            </a:custGeom>
            <a:solidFill>
              <a:schemeClr val="bg1"/>
            </a:solidFill>
            <a:ln w="4763"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grpSp>
      <p:grpSp>
        <p:nvGrpSpPr>
          <p:cNvPr id="69" name="Group 68"/>
          <p:cNvGrpSpPr/>
          <p:nvPr/>
        </p:nvGrpSpPr>
        <p:grpSpPr>
          <a:xfrm>
            <a:off x="845565" y="4708279"/>
            <a:ext cx="914400" cy="914400"/>
            <a:chOff x="845565" y="4708279"/>
            <a:chExt cx="914400" cy="914400"/>
          </a:xfrm>
        </p:grpSpPr>
        <p:sp>
          <p:nvSpPr>
            <p:cNvPr id="55" name="Oval 54"/>
            <p:cNvSpPr/>
            <p:nvPr/>
          </p:nvSpPr>
          <p:spPr>
            <a:xfrm>
              <a:off x="845565" y="4708279"/>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Freeform 66"/>
            <p:cNvSpPr>
              <a:spLocks/>
            </p:cNvSpPr>
            <p:nvPr/>
          </p:nvSpPr>
          <p:spPr bwMode="auto">
            <a:xfrm>
              <a:off x="1093377" y="4922640"/>
              <a:ext cx="418777" cy="485678"/>
            </a:xfrm>
            <a:custGeom>
              <a:avLst/>
              <a:gdLst>
                <a:gd name="T0" fmla="*/ 629 w 651"/>
                <a:gd name="T1" fmla="*/ 293 h 755"/>
                <a:gd name="T2" fmla="*/ 618 w 651"/>
                <a:gd name="T3" fmla="*/ 447 h 755"/>
                <a:gd name="T4" fmla="*/ 606 w 651"/>
                <a:gd name="T5" fmla="*/ 601 h 755"/>
                <a:gd name="T6" fmla="*/ 592 w 651"/>
                <a:gd name="T7" fmla="*/ 755 h 755"/>
                <a:gd name="T8" fmla="*/ 592 w 651"/>
                <a:gd name="T9" fmla="*/ 755 h 755"/>
                <a:gd name="T10" fmla="*/ 592 w 651"/>
                <a:gd name="T11" fmla="*/ 755 h 755"/>
                <a:gd name="T12" fmla="*/ 592 w 651"/>
                <a:gd name="T13" fmla="*/ 755 h 755"/>
                <a:gd name="T14" fmla="*/ 592 w 651"/>
                <a:gd name="T15" fmla="*/ 755 h 755"/>
                <a:gd name="T16" fmla="*/ 580 w 651"/>
                <a:gd name="T17" fmla="*/ 755 h 755"/>
                <a:gd name="T18" fmla="*/ 549 w 651"/>
                <a:gd name="T19" fmla="*/ 752 h 755"/>
                <a:gd name="T20" fmla="*/ 518 w 651"/>
                <a:gd name="T21" fmla="*/ 750 h 755"/>
                <a:gd name="T22" fmla="*/ 485 w 651"/>
                <a:gd name="T23" fmla="*/ 745 h 755"/>
                <a:gd name="T24" fmla="*/ 454 w 651"/>
                <a:gd name="T25" fmla="*/ 743 h 755"/>
                <a:gd name="T26" fmla="*/ 421 w 651"/>
                <a:gd name="T27" fmla="*/ 741 h 755"/>
                <a:gd name="T28" fmla="*/ 391 w 651"/>
                <a:gd name="T29" fmla="*/ 738 h 755"/>
                <a:gd name="T30" fmla="*/ 355 w 651"/>
                <a:gd name="T31" fmla="*/ 724 h 755"/>
                <a:gd name="T32" fmla="*/ 208 w 651"/>
                <a:gd name="T33" fmla="*/ 651 h 755"/>
                <a:gd name="T34" fmla="*/ 0 w 651"/>
                <a:gd name="T35" fmla="*/ 544 h 755"/>
                <a:gd name="T36" fmla="*/ 5 w 651"/>
                <a:gd name="T37" fmla="*/ 530 h 755"/>
                <a:gd name="T38" fmla="*/ 12 w 651"/>
                <a:gd name="T39" fmla="*/ 523 h 755"/>
                <a:gd name="T40" fmla="*/ 36 w 651"/>
                <a:gd name="T41" fmla="*/ 516 h 755"/>
                <a:gd name="T42" fmla="*/ 43 w 651"/>
                <a:gd name="T43" fmla="*/ 494 h 755"/>
                <a:gd name="T44" fmla="*/ 29 w 651"/>
                <a:gd name="T45" fmla="*/ 480 h 755"/>
                <a:gd name="T46" fmla="*/ 26 w 651"/>
                <a:gd name="T47" fmla="*/ 449 h 755"/>
                <a:gd name="T48" fmla="*/ 26 w 651"/>
                <a:gd name="T49" fmla="*/ 435 h 755"/>
                <a:gd name="T50" fmla="*/ 40 w 651"/>
                <a:gd name="T51" fmla="*/ 423 h 755"/>
                <a:gd name="T52" fmla="*/ 48 w 651"/>
                <a:gd name="T53" fmla="*/ 412 h 755"/>
                <a:gd name="T54" fmla="*/ 52 w 651"/>
                <a:gd name="T55" fmla="*/ 400 h 755"/>
                <a:gd name="T56" fmla="*/ 55 w 651"/>
                <a:gd name="T57" fmla="*/ 390 h 755"/>
                <a:gd name="T58" fmla="*/ 57 w 651"/>
                <a:gd name="T59" fmla="*/ 378 h 755"/>
                <a:gd name="T60" fmla="*/ 57 w 651"/>
                <a:gd name="T61" fmla="*/ 367 h 755"/>
                <a:gd name="T62" fmla="*/ 71 w 651"/>
                <a:gd name="T63" fmla="*/ 350 h 755"/>
                <a:gd name="T64" fmla="*/ 102 w 651"/>
                <a:gd name="T65" fmla="*/ 331 h 755"/>
                <a:gd name="T66" fmla="*/ 88 w 651"/>
                <a:gd name="T67" fmla="*/ 314 h 755"/>
                <a:gd name="T68" fmla="*/ 83 w 651"/>
                <a:gd name="T69" fmla="*/ 307 h 755"/>
                <a:gd name="T70" fmla="*/ 78 w 651"/>
                <a:gd name="T71" fmla="*/ 303 h 755"/>
                <a:gd name="T72" fmla="*/ 78 w 651"/>
                <a:gd name="T73" fmla="*/ 293 h 755"/>
                <a:gd name="T74" fmla="*/ 76 w 651"/>
                <a:gd name="T75" fmla="*/ 284 h 755"/>
                <a:gd name="T76" fmla="*/ 64 w 651"/>
                <a:gd name="T77" fmla="*/ 258 h 755"/>
                <a:gd name="T78" fmla="*/ 62 w 651"/>
                <a:gd name="T79" fmla="*/ 236 h 755"/>
                <a:gd name="T80" fmla="*/ 62 w 651"/>
                <a:gd name="T81" fmla="*/ 220 h 755"/>
                <a:gd name="T82" fmla="*/ 71 w 651"/>
                <a:gd name="T83" fmla="*/ 213 h 755"/>
                <a:gd name="T84" fmla="*/ 66 w 651"/>
                <a:gd name="T85" fmla="*/ 180 h 755"/>
                <a:gd name="T86" fmla="*/ 66 w 651"/>
                <a:gd name="T87" fmla="*/ 146 h 755"/>
                <a:gd name="T88" fmla="*/ 71 w 651"/>
                <a:gd name="T89" fmla="*/ 128 h 755"/>
                <a:gd name="T90" fmla="*/ 69 w 651"/>
                <a:gd name="T91" fmla="*/ 106 h 755"/>
                <a:gd name="T92" fmla="*/ 71 w 651"/>
                <a:gd name="T93" fmla="*/ 99 h 755"/>
                <a:gd name="T94" fmla="*/ 95 w 651"/>
                <a:gd name="T95" fmla="*/ 99 h 755"/>
                <a:gd name="T96" fmla="*/ 100 w 651"/>
                <a:gd name="T97" fmla="*/ 101 h 755"/>
                <a:gd name="T98" fmla="*/ 107 w 651"/>
                <a:gd name="T99" fmla="*/ 99 h 755"/>
                <a:gd name="T100" fmla="*/ 111 w 651"/>
                <a:gd name="T101" fmla="*/ 111 h 755"/>
                <a:gd name="T102" fmla="*/ 128 w 651"/>
                <a:gd name="T103" fmla="*/ 116 h 755"/>
                <a:gd name="T104" fmla="*/ 140 w 651"/>
                <a:gd name="T105" fmla="*/ 94 h 755"/>
                <a:gd name="T106" fmla="*/ 145 w 651"/>
                <a:gd name="T107" fmla="*/ 61 h 755"/>
                <a:gd name="T108" fmla="*/ 152 w 651"/>
                <a:gd name="T109" fmla="*/ 7 h 755"/>
                <a:gd name="T110" fmla="*/ 216 w 651"/>
                <a:gd name="T111" fmla="*/ 7 h 755"/>
                <a:gd name="T112" fmla="*/ 324 w 651"/>
                <a:gd name="T113" fmla="*/ 19 h 755"/>
                <a:gd name="T114" fmla="*/ 431 w 651"/>
                <a:gd name="T115" fmla="*/ 30 h 755"/>
                <a:gd name="T116" fmla="*/ 542 w 651"/>
                <a:gd name="T117" fmla="*/ 42 h 755"/>
                <a:gd name="T118" fmla="*/ 651 w 651"/>
                <a:gd name="T119" fmla="*/ 52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51" h="755">
                  <a:moveTo>
                    <a:pt x="641" y="161"/>
                  </a:moveTo>
                  <a:lnTo>
                    <a:pt x="639" y="182"/>
                  </a:lnTo>
                  <a:lnTo>
                    <a:pt x="637" y="206"/>
                  </a:lnTo>
                  <a:lnTo>
                    <a:pt x="637" y="227"/>
                  </a:lnTo>
                  <a:lnTo>
                    <a:pt x="634" y="248"/>
                  </a:lnTo>
                  <a:lnTo>
                    <a:pt x="632" y="272"/>
                  </a:lnTo>
                  <a:lnTo>
                    <a:pt x="629" y="293"/>
                  </a:lnTo>
                  <a:lnTo>
                    <a:pt x="627" y="314"/>
                  </a:lnTo>
                  <a:lnTo>
                    <a:pt x="627" y="336"/>
                  </a:lnTo>
                  <a:lnTo>
                    <a:pt x="625" y="359"/>
                  </a:lnTo>
                  <a:lnTo>
                    <a:pt x="622" y="381"/>
                  </a:lnTo>
                  <a:lnTo>
                    <a:pt x="620" y="402"/>
                  </a:lnTo>
                  <a:lnTo>
                    <a:pt x="620" y="426"/>
                  </a:lnTo>
                  <a:lnTo>
                    <a:pt x="618" y="447"/>
                  </a:lnTo>
                  <a:lnTo>
                    <a:pt x="615" y="468"/>
                  </a:lnTo>
                  <a:lnTo>
                    <a:pt x="613" y="490"/>
                  </a:lnTo>
                  <a:lnTo>
                    <a:pt x="613" y="513"/>
                  </a:lnTo>
                  <a:lnTo>
                    <a:pt x="611" y="535"/>
                  </a:lnTo>
                  <a:lnTo>
                    <a:pt x="608" y="556"/>
                  </a:lnTo>
                  <a:lnTo>
                    <a:pt x="606" y="580"/>
                  </a:lnTo>
                  <a:lnTo>
                    <a:pt x="606" y="601"/>
                  </a:lnTo>
                  <a:lnTo>
                    <a:pt x="603" y="622"/>
                  </a:lnTo>
                  <a:lnTo>
                    <a:pt x="601" y="643"/>
                  </a:lnTo>
                  <a:lnTo>
                    <a:pt x="599" y="667"/>
                  </a:lnTo>
                  <a:lnTo>
                    <a:pt x="599" y="688"/>
                  </a:lnTo>
                  <a:lnTo>
                    <a:pt x="596" y="710"/>
                  </a:lnTo>
                  <a:lnTo>
                    <a:pt x="594" y="733"/>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92" y="755"/>
                  </a:lnTo>
                  <a:lnTo>
                    <a:pt x="589" y="755"/>
                  </a:lnTo>
                  <a:lnTo>
                    <a:pt x="585" y="755"/>
                  </a:lnTo>
                  <a:lnTo>
                    <a:pt x="580" y="755"/>
                  </a:lnTo>
                  <a:lnTo>
                    <a:pt x="575" y="755"/>
                  </a:lnTo>
                  <a:lnTo>
                    <a:pt x="573" y="755"/>
                  </a:lnTo>
                  <a:lnTo>
                    <a:pt x="568" y="752"/>
                  </a:lnTo>
                  <a:lnTo>
                    <a:pt x="563" y="752"/>
                  </a:lnTo>
                  <a:lnTo>
                    <a:pt x="558" y="752"/>
                  </a:lnTo>
                  <a:lnTo>
                    <a:pt x="554" y="752"/>
                  </a:lnTo>
                  <a:lnTo>
                    <a:pt x="549" y="752"/>
                  </a:lnTo>
                  <a:lnTo>
                    <a:pt x="544" y="752"/>
                  </a:lnTo>
                  <a:lnTo>
                    <a:pt x="540" y="750"/>
                  </a:lnTo>
                  <a:lnTo>
                    <a:pt x="535" y="750"/>
                  </a:lnTo>
                  <a:lnTo>
                    <a:pt x="530" y="750"/>
                  </a:lnTo>
                  <a:lnTo>
                    <a:pt x="525" y="750"/>
                  </a:lnTo>
                  <a:lnTo>
                    <a:pt x="521" y="750"/>
                  </a:lnTo>
                  <a:lnTo>
                    <a:pt x="518" y="750"/>
                  </a:lnTo>
                  <a:lnTo>
                    <a:pt x="514" y="748"/>
                  </a:lnTo>
                  <a:lnTo>
                    <a:pt x="509" y="748"/>
                  </a:lnTo>
                  <a:lnTo>
                    <a:pt x="504" y="748"/>
                  </a:lnTo>
                  <a:lnTo>
                    <a:pt x="499" y="748"/>
                  </a:lnTo>
                  <a:lnTo>
                    <a:pt x="495" y="748"/>
                  </a:lnTo>
                  <a:lnTo>
                    <a:pt x="490" y="748"/>
                  </a:lnTo>
                  <a:lnTo>
                    <a:pt x="485" y="745"/>
                  </a:lnTo>
                  <a:lnTo>
                    <a:pt x="480" y="745"/>
                  </a:lnTo>
                  <a:lnTo>
                    <a:pt x="476" y="745"/>
                  </a:lnTo>
                  <a:lnTo>
                    <a:pt x="471" y="745"/>
                  </a:lnTo>
                  <a:lnTo>
                    <a:pt x="466" y="745"/>
                  </a:lnTo>
                  <a:lnTo>
                    <a:pt x="462" y="743"/>
                  </a:lnTo>
                  <a:lnTo>
                    <a:pt x="459" y="743"/>
                  </a:lnTo>
                  <a:lnTo>
                    <a:pt x="454" y="743"/>
                  </a:lnTo>
                  <a:lnTo>
                    <a:pt x="450" y="743"/>
                  </a:lnTo>
                  <a:lnTo>
                    <a:pt x="445" y="743"/>
                  </a:lnTo>
                  <a:lnTo>
                    <a:pt x="440" y="743"/>
                  </a:lnTo>
                  <a:lnTo>
                    <a:pt x="435" y="741"/>
                  </a:lnTo>
                  <a:lnTo>
                    <a:pt x="431" y="741"/>
                  </a:lnTo>
                  <a:lnTo>
                    <a:pt x="426" y="741"/>
                  </a:lnTo>
                  <a:lnTo>
                    <a:pt x="421" y="741"/>
                  </a:lnTo>
                  <a:lnTo>
                    <a:pt x="417" y="741"/>
                  </a:lnTo>
                  <a:lnTo>
                    <a:pt x="412" y="738"/>
                  </a:lnTo>
                  <a:lnTo>
                    <a:pt x="409" y="738"/>
                  </a:lnTo>
                  <a:lnTo>
                    <a:pt x="405" y="738"/>
                  </a:lnTo>
                  <a:lnTo>
                    <a:pt x="400" y="738"/>
                  </a:lnTo>
                  <a:lnTo>
                    <a:pt x="395" y="738"/>
                  </a:lnTo>
                  <a:lnTo>
                    <a:pt x="391" y="738"/>
                  </a:lnTo>
                  <a:lnTo>
                    <a:pt x="383" y="736"/>
                  </a:lnTo>
                  <a:lnTo>
                    <a:pt x="379" y="736"/>
                  </a:lnTo>
                  <a:lnTo>
                    <a:pt x="374" y="733"/>
                  </a:lnTo>
                  <a:lnTo>
                    <a:pt x="369" y="731"/>
                  </a:lnTo>
                  <a:lnTo>
                    <a:pt x="365" y="729"/>
                  </a:lnTo>
                  <a:lnTo>
                    <a:pt x="360" y="726"/>
                  </a:lnTo>
                  <a:lnTo>
                    <a:pt x="355" y="724"/>
                  </a:lnTo>
                  <a:lnTo>
                    <a:pt x="348" y="722"/>
                  </a:lnTo>
                  <a:lnTo>
                    <a:pt x="343" y="717"/>
                  </a:lnTo>
                  <a:lnTo>
                    <a:pt x="339" y="714"/>
                  </a:lnTo>
                  <a:lnTo>
                    <a:pt x="334" y="712"/>
                  </a:lnTo>
                  <a:lnTo>
                    <a:pt x="291" y="693"/>
                  </a:lnTo>
                  <a:lnTo>
                    <a:pt x="251" y="672"/>
                  </a:lnTo>
                  <a:lnTo>
                    <a:pt x="208" y="651"/>
                  </a:lnTo>
                  <a:lnTo>
                    <a:pt x="168" y="632"/>
                  </a:lnTo>
                  <a:lnTo>
                    <a:pt x="126" y="610"/>
                  </a:lnTo>
                  <a:lnTo>
                    <a:pt x="85" y="589"/>
                  </a:lnTo>
                  <a:lnTo>
                    <a:pt x="45" y="568"/>
                  </a:lnTo>
                  <a:lnTo>
                    <a:pt x="5" y="546"/>
                  </a:lnTo>
                  <a:lnTo>
                    <a:pt x="0" y="544"/>
                  </a:lnTo>
                  <a:lnTo>
                    <a:pt x="0" y="544"/>
                  </a:lnTo>
                  <a:lnTo>
                    <a:pt x="0" y="544"/>
                  </a:lnTo>
                  <a:lnTo>
                    <a:pt x="0" y="544"/>
                  </a:lnTo>
                  <a:lnTo>
                    <a:pt x="0" y="544"/>
                  </a:lnTo>
                  <a:lnTo>
                    <a:pt x="3" y="537"/>
                  </a:lnTo>
                  <a:lnTo>
                    <a:pt x="5" y="535"/>
                  </a:lnTo>
                  <a:lnTo>
                    <a:pt x="3" y="532"/>
                  </a:lnTo>
                  <a:lnTo>
                    <a:pt x="5" y="530"/>
                  </a:lnTo>
                  <a:lnTo>
                    <a:pt x="7" y="530"/>
                  </a:lnTo>
                  <a:lnTo>
                    <a:pt x="7" y="530"/>
                  </a:lnTo>
                  <a:lnTo>
                    <a:pt x="10" y="528"/>
                  </a:lnTo>
                  <a:lnTo>
                    <a:pt x="10" y="528"/>
                  </a:lnTo>
                  <a:lnTo>
                    <a:pt x="10" y="528"/>
                  </a:lnTo>
                  <a:lnTo>
                    <a:pt x="12" y="525"/>
                  </a:lnTo>
                  <a:lnTo>
                    <a:pt x="12" y="523"/>
                  </a:lnTo>
                  <a:lnTo>
                    <a:pt x="14" y="520"/>
                  </a:lnTo>
                  <a:lnTo>
                    <a:pt x="14" y="518"/>
                  </a:lnTo>
                  <a:lnTo>
                    <a:pt x="19" y="516"/>
                  </a:lnTo>
                  <a:lnTo>
                    <a:pt x="29" y="518"/>
                  </a:lnTo>
                  <a:lnTo>
                    <a:pt x="33" y="518"/>
                  </a:lnTo>
                  <a:lnTo>
                    <a:pt x="36" y="518"/>
                  </a:lnTo>
                  <a:lnTo>
                    <a:pt x="36" y="516"/>
                  </a:lnTo>
                  <a:lnTo>
                    <a:pt x="36" y="513"/>
                  </a:lnTo>
                  <a:lnTo>
                    <a:pt x="36" y="511"/>
                  </a:lnTo>
                  <a:lnTo>
                    <a:pt x="38" y="509"/>
                  </a:lnTo>
                  <a:lnTo>
                    <a:pt x="43" y="506"/>
                  </a:lnTo>
                  <a:lnTo>
                    <a:pt x="43" y="506"/>
                  </a:lnTo>
                  <a:lnTo>
                    <a:pt x="45" y="504"/>
                  </a:lnTo>
                  <a:lnTo>
                    <a:pt x="43" y="494"/>
                  </a:lnTo>
                  <a:lnTo>
                    <a:pt x="43" y="492"/>
                  </a:lnTo>
                  <a:lnTo>
                    <a:pt x="45" y="492"/>
                  </a:lnTo>
                  <a:lnTo>
                    <a:pt x="45" y="490"/>
                  </a:lnTo>
                  <a:lnTo>
                    <a:pt x="45" y="490"/>
                  </a:lnTo>
                  <a:lnTo>
                    <a:pt x="43" y="485"/>
                  </a:lnTo>
                  <a:lnTo>
                    <a:pt x="38" y="483"/>
                  </a:lnTo>
                  <a:lnTo>
                    <a:pt x="29" y="480"/>
                  </a:lnTo>
                  <a:lnTo>
                    <a:pt x="26" y="478"/>
                  </a:lnTo>
                  <a:lnTo>
                    <a:pt x="24" y="473"/>
                  </a:lnTo>
                  <a:lnTo>
                    <a:pt x="24" y="468"/>
                  </a:lnTo>
                  <a:lnTo>
                    <a:pt x="26" y="464"/>
                  </a:lnTo>
                  <a:lnTo>
                    <a:pt x="26" y="459"/>
                  </a:lnTo>
                  <a:lnTo>
                    <a:pt x="26" y="452"/>
                  </a:lnTo>
                  <a:lnTo>
                    <a:pt x="26" y="449"/>
                  </a:lnTo>
                  <a:lnTo>
                    <a:pt x="24" y="447"/>
                  </a:lnTo>
                  <a:lnTo>
                    <a:pt x="24" y="445"/>
                  </a:lnTo>
                  <a:lnTo>
                    <a:pt x="26" y="440"/>
                  </a:lnTo>
                  <a:lnTo>
                    <a:pt x="26" y="440"/>
                  </a:lnTo>
                  <a:lnTo>
                    <a:pt x="26" y="438"/>
                  </a:lnTo>
                  <a:lnTo>
                    <a:pt x="26" y="438"/>
                  </a:lnTo>
                  <a:lnTo>
                    <a:pt x="26" y="435"/>
                  </a:lnTo>
                  <a:lnTo>
                    <a:pt x="26" y="435"/>
                  </a:lnTo>
                  <a:lnTo>
                    <a:pt x="24" y="433"/>
                  </a:lnTo>
                  <a:lnTo>
                    <a:pt x="26" y="433"/>
                  </a:lnTo>
                  <a:lnTo>
                    <a:pt x="31" y="433"/>
                  </a:lnTo>
                  <a:lnTo>
                    <a:pt x="33" y="433"/>
                  </a:lnTo>
                  <a:lnTo>
                    <a:pt x="36" y="430"/>
                  </a:lnTo>
                  <a:lnTo>
                    <a:pt x="40" y="423"/>
                  </a:lnTo>
                  <a:lnTo>
                    <a:pt x="43" y="421"/>
                  </a:lnTo>
                  <a:lnTo>
                    <a:pt x="43" y="421"/>
                  </a:lnTo>
                  <a:lnTo>
                    <a:pt x="45" y="419"/>
                  </a:lnTo>
                  <a:lnTo>
                    <a:pt x="48" y="416"/>
                  </a:lnTo>
                  <a:lnTo>
                    <a:pt x="48" y="416"/>
                  </a:lnTo>
                  <a:lnTo>
                    <a:pt x="48" y="414"/>
                  </a:lnTo>
                  <a:lnTo>
                    <a:pt x="48" y="412"/>
                  </a:lnTo>
                  <a:lnTo>
                    <a:pt x="48" y="409"/>
                  </a:lnTo>
                  <a:lnTo>
                    <a:pt x="50" y="409"/>
                  </a:lnTo>
                  <a:lnTo>
                    <a:pt x="50" y="409"/>
                  </a:lnTo>
                  <a:lnTo>
                    <a:pt x="50" y="407"/>
                  </a:lnTo>
                  <a:lnTo>
                    <a:pt x="50" y="404"/>
                  </a:lnTo>
                  <a:lnTo>
                    <a:pt x="50" y="402"/>
                  </a:lnTo>
                  <a:lnTo>
                    <a:pt x="52" y="400"/>
                  </a:lnTo>
                  <a:lnTo>
                    <a:pt x="55" y="400"/>
                  </a:lnTo>
                  <a:lnTo>
                    <a:pt x="55" y="397"/>
                  </a:lnTo>
                  <a:lnTo>
                    <a:pt x="55" y="395"/>
                  </a:lnTo>
                  <a:lnTo>
                    <a:pt x="55" y="393"/>
                  </a:lnTo>
                  <a:lnTo>
                    <a:pt x="55" y="393"/>
                  </a:lnTo>
                  <a:lnTo>
                    <a:pt x="55" y="393"/>
                  </a:lnTo>
                  <a:lnTo>
                    <a:pt x="55" y="390"/>
                  </a:lnTo>
                  <a:lnTo>
                    <a:pt x="55" y="390"/>
                  </a:lnTo>
                  <a:lnTo>
                    <a:pt x="55" y="388"/>
                  </a:lnTo>
                  <a:lnTo>
                    <a:pt x="55" y="388"/>
                  </a:lnTo>
                  <a:lnTo>
                    <a:pt x="55" y="383"/>
                  </a:lnTo>
                  <a:lnTo>
                    <a:pt x="55" y="381"/>
                  </a:lnTo>
                  <a:lnTo>
                    <a:pt x="55" y="378"/>
                  </a:lnTo>
                  <a:lnTo>
                    <a:pt x="57" y="378"/>
                  </a:lnTo>
                  <a:lnTo>
                    <a:pt x="57" y="376"/>
                  </a:lnTo>
                  <a:lnTo>
                    <a:pt x="57" y="376"/>
                  </a:lnTo>
                  <a:lnTo>
                    <a:pt x="55" y="374"/>
                  </a:lnTo>
                  <a:lnTo>
                    <a:pt x="55" y="371"/>
                  </a:lnTo>
                  <a:lnTo>
                    <a:pt x="55" y="371"/>
                  </a:lnTo>
                  <a:lnTo>
                    <a:pt x="55" y="367"/>
                  </a:lnTo>
                  <a:lnTo>
                    <a:pt x="57" y="367"/>
                  </a:lnTo>
                  <a:lnTo>
                    <a:pt x="62" y="364"/>
                  </a:lnTo>
                  <a:lnTo>
                    <a:pt x="64" y="362"/>
                  </a:lnTo>
                  <a:lnTo>
                    <a:pt x="66" y="362"/>
                  </a:lnTo>
                  <a:lnTo>
                    <a:pt x="66" y="359"/>
                  </a:lnTo>
                  <a:lnTo>
                    <a:pt x="69" y="352"/>
                  </a:lnTo>
                  <a:lnTo>
                    <a:pt x="71" y="350"/>
                  </a:lnTo>
                  <a:lnTo>
                    <a:pt x="71" y="350"/>
                  </a:lnTo>
                  <a:lnTo>
                    <a:pt x="76" y="350"/>
                  </a:lnTo>
                  <a:lnTo>
                    <a:pt x="88" y="343"/>
                  </a:lnTo>
                  <a:lnTo>
                    <a:pt x="90" y="343"/>
                  </a:lnTo>
                  <a:lnTo>
                    <a:pt x="93" y="338"/>
                  </a:lnTo>
                  <a:lnTo>
                    <a:pt x="97" y="336"/>
                  </a:lnTo>
                  <a:lnTo>
                    <a:pt x="100" y="333"/>
                  </a:lnTo>
                  <a:lnTo>
                    <a:pt x="102" y="331"/>
                  </a:lnTo>
                  <a:lnTo>
                    <a:pt x="102" y="329"/>
                  </a:lnTo>
                  <a:lnTo>
                    <a:pt x="102" y="329"/>
                  </a:lnTo>
                  <a:lnTo>
                    <a:pt x="100" y="326"/>
                  </a:lnTo>
                  <a:lnTo>
                    <a:pt x="97" y="324"/>
                  </a:lnTo>
                  <a:lnTo>
                    <a:pt x="97" y="322"/>
                  </a:lnTo>
                  <a:lnTo>
                    <a:pt x="95" y="322"/>
                  </a:lnTo>
                  <a:lnTo>
                    <a:pt x="88" y="314"/>
                  </a:lnTo>
                  <a:lnTo>
                    <a:pt x="85" y="312"/>
                  </a:lnTo>
                  <a:lnTo>
                    <a:pt x="85" y="312"/>
                  </a:lnTo>
                  <a:lnTo>
                    <a:pt x="83" y="310"/>
                  </a:lnTo>
                  <a:lnTo>
                    <a:pt x="83" y="310"/>
                  </a:lnTo>
                  <a:lnTo>
                    <a:pt x="83" y="310"/>
                  </a:lnTo>
                  <a:lnTo>
                    <a:pt x="83" y="307"/>
                  </a:lnTo>
                  <a:lnTo>
                    <a:pt x="83" y="307"/>
                  </a:lnTo>
                  <a:lnTo>
                    <a:pt x="81" y="307"/>
                  </a:lnTo>
                  <a:lnTo>
                    <a:pt x="81" y="307"/>
                  </a:lnTo>
                  <a:lnTo>
                    <a:pt x="81" y="307"/>
                  </a:lnTo>
                  <a:lnTo>
                    <a:pt x="78" y="307"/>
                  </a:lnTo>
                  <a:lnTo>
                    <a:pt x="78" y="305"/>
                  </a:lnTo>
                  <a:lnTo>
                    <a:pt x="78" y="305"/>
                  </a:lnTo>
                  <a:lnTo>
                    <a:pt x="78" y="303"/>
                  </a:lnTo>
                  <a:lnTo>
                    <a:pt x="78" y="303"/>
                  </a:lnTo>
                  <a:lnTo>
                    <a:pt x="78" y="300"/>
                  </a:lnTo>
                  <a:lnTo>
                    <a:pt x="81" y="300"/>
                  </a:lnTo>
                  <a:lnTo>
                    <a:pt x="78" y="298"/>
                  </a:lnTo>
                  <a:lnTo>
                    <a:pt x="78" y="298"/>
                  </a:lnTo>
                  <a:lnTo>
                    <a:pt x="78" y="296"/>
                  </a:lnTo>
                  <a:lnTo>
                    <a:pt x="78" y="293"/>
                  </a:lnTo>
                  <a:lnTo>
                    <a:pt x="76" y="293"/>
                  </a:lnTo>
                  <a:lnTo>
                    <a:pt x="76" y="291"/>
                  </a:lnTo>
                  <a:lnTo>
                    <a:pt x="76" y="291"/>
                  </a:lnTo>
                  <a:lnTo>
                    <a:pt x="76" y="286"/>
                  </a:lnTo>
                  <a:lnTo>
                    <a:pt x="76" y="286"/>
                  </a:lnTo>
                  <a:lnTo>
                    <a:pt x="76" y="286"/>
                  </a:lnTo>
                  <a:lnTo>
                    <a:pt x="76" y="284"/>
                  </a:lnTo>
                  <a:lnTo>
                    <a:pt x="71" y="270"/>
                  </a:lnTo>
                  <a:lnTo>
                    <a:pt x="69" y="270"/>
                  </a:lnTo>
                  <a:lnTo>
                    <a:pt x="66" y="267"/>
                  </a:lnTo>
                  <a:lnTo>
                    <a:pt x="64" y="265"/>
                  </a:lnTo>
                  <a:lnTo>
                    <a:pt x="66" y="262"/>
                  </a:lnTo>
                  <a:lnTo>
                    <a:pt x="64" y="260"/>
                  </a:lnTo>
                  <a:lnTo>
                    <a:pt x="64" y="258"/>
                  </a:lnTo>
                  <a:lnTo>
                    <a:pt x="64" y="255"/>
                  </a:lnTo>
                  <a:lnTo>
                    <a:pt x="62" y="255"/>
                  </a:lnTo>
                  <a:lnTo>
                    <a:pt x="62" y="255"/>
                  </a:lnTo>
                  <a:lnTo>
                    <a:pt x="59" y="253"/>
                  </a:lnTo>
                  <a:lnTo>
                    <a:pt x="62" y="239"/>
                  </a:lnTo>
                  <a:lnTo>
                    <a:pt x="62" y="236"/>
                  </a:lnTo>
                  <a:lnTo>
                    <a:pt x="62" y="236"/>
                  </a:lnTo>
                  <a:lnTo>
                    <a:pt x="62" y="232"/>
                  </a:lnTo>
                  <a:lnTo>
                    <a:pt x="64" y="229"/>
                  </a:lnTo>
                  <a:lnTo>
                    <a:pt x="64" y="227"/>
                  </a:lnTo>
                  <a:lnTo>
                    <a:pt x="64" y="227"/>
                  </a:lnTo>
                  <a:lnTo>
                    <a:pt x="62" y="225"/>
                  </a:lnTo>
                  <a:lnTo>
                    <a:pt x="62" y="222"/>
                  </a:lnTo>
                  <a:lnTo>
                    <a:pt x="62" y="220"/>
                  </a:lnTo>
                  <a:lnTo>
                    <a:pt x="64" y="220"/>
                  </a:lnTo>
                  <a:lnTo>
                    <a:pt x="64" y="220"/>
                  </a:lnTo>
                  <a:lnTo>
                    <a:pt x="66" y="220"/>
                  </a:lnTo>
                  <a:lnTo>
                    <a:pt x="69" y="220"/>
                  </a:lnTo>
                  <a:lnTo>
                    <a:pt x="69" y="220"/>
                  </a:lnTo>
                  <a:lnTo>
                    <a:pt x="69" y="215"/>
                  </a:lnTo>
                  <a:lnTo>
                    <a:pt x="71" y="213"/>
                  </a:lnTo>
                  <a:lnTo>
                    <a:pt x="71" y="208"/>
                  </a:lnTo>
                  <a:lnTo>
                    <a:pt x="69" y="201"/>
                  </a:lnTo>
                  <a:lnTo>
                    <a:pt x="71" y="199"/>
                  </a:lnTo>
                  <a:lnTo>
                    <a:pt x="71" y="194"/>
                  </a:lnTo>
                  <a:lnTo>
                    <a:pt x="71" y="191"/>
                  </a:lnTo>
                  <a:lnTo>
                    <a:pt x="69" y="184"/>
                  </a:lnTo>
                  <a:lnTo>
                    <a:pt x="66" y="180"/>
                  </a:lnTo>
                  <a:lnTo>
                    <a:pt x="66" y="175"/>
                  </a:lnTo>
                  <a:lnTo>
                    <a:pt x="69" y="168"/>
                  </a:lnTo>
                  <a:lnTo>
                    <a:pt x="69" y="163"/>
                  </a:lnTo>
                  <a:lnTo>
                    <a:pt x="69" y="161"/>
                  </a:lnTo>
                  <a:lnTo>
                    <a:pt x="69" y="158"/>
                  </a:lnTo>
                  <a:lnTo>
                    <a:pt x="66" y="149"/>
                  </a:lnTo>
                  <a:lnTo>
                    <a:pt x="66" y="146"/>
                  </a:lnTo>
                  <a:lnTo>
                    <a:pt x="66" y="142"/>
                  </a:lnTo>
                  <a:lnTo>
                    <a:pt x="69" y="135"/>
                  </a:lnTo>
                  <a:lnTo>
                    <a:pt x="69" y="135"/>
                  </a:lnTo>
                  <a:lnTo>
                    <a:pt x="71" y="130"/>
                  </a:lnTo>
                  <a:lnTo>
                    <a:pt x="71" y="130"/>
                  </a:lnTo>
                  <a:lnTo>
                    <a:pt x="71" y="128"/>
                  </a:lnTo>
                  <a:lnTo>
                    <a:pt x="71" y="128"/>
                  </a:lnTo>
                  <a:lnTo>
                    <a:pt x="69" y="120"/>
                  </a:lnTo>
                  <a:lnTo>
                    <a:pt x="66" y="118"/>
                  </a:lnTo>
                  <a:lnTo>
                    <a:pt x="66" y="116"/>
                  </a:lnTo>
                  <a:lnTo>
                    <a:pt x="66" y="111"/>
                  </a:lnTo>
                  <a:lnTo>
                    <a:pt x="69" y="111"/>
                  </a:lnTo>
                  <a:lnTo>
                    <a:pt x="69" y="109"/>
                  </a:lnTo>
                  <a:lnTo>
                    <a:pt x="69" y="106"/>
                  </a:lnTo>
                  <a:lnTo>
                    <a:pt x="69" y="104"/>
                  </a:lnTo>
                  <a:lnTo>
                    <a:pt x="69" y="104"/>
                  </a:lnTo>
                  <a:lnTo>
                    <a:pt x="69" y="101"/>
                  </a:lnTo>
                  <a:lnTo>
                    <a:pt x="71" y="101"/>
                  </a:lnTo>
                  <a:lnTo>
                    <a:pt x="71" y="101"/>
                  </a:lnTo>
                  <a:lnTo>
                    <a:pt x="71" y="99"/>
                  </a:lnTo>
                  <a:lnTo>
                    <a:pt x="71" y="99"/>
                  </a:lnTo>
                  <a:lnTo>
                    <a:pt x="76" y="99"/>
                  </a:lnTo>
                  <a:lnTo>
                    <a:pt x="78" y="97"/>
                  </a:lnTo>
                  <a:lnTo>
                    <a:pt x="85" y="97"/>
                  </a:lnTo>
                  <a:lnTo>
                    <a:pt x="88" y="97"/>
                  </a:lnTo>
                  <a:lnTo>
                    <a:pt x="88" y="97"/>
                  </a:lnTo>
                  <a:lnTo>
                    <a:pt x="88" y="97"/>
                  </a:lnTo>
                  <a:lnTo>
                    <a:pt x="95" y="99"/>
                  </a:lnTo>
                  <a:lnTo>
                    <a:pt x="95" y="99"/>
                  </a:lnTo>
                  <a:lnTo>
                    <a:pt x="95" y="99"/>
                  </a:lnTo>
                  <a:lnTo>
                    <a:pt x="95" y="99"/>
                  </a:lnTo>
                  <a:lnTo>
                    <a:pt x="97" y="101"/>
                  </a:lnTo>
                  <a:lnTo>
                    <a:pt x="97" y="101"/>
                  </a:lnTo>
                  <a:lnTo>
                    <a:pt x="97" y="101"/>
                  </a:lnTo>
                  <a:lnTo>
                    <a:pt x="100" y="101"/>
                  </a:lnTo>
                  <a:lnTo>
                    <a:pt x="100" y="101"/>
                  </a:lnTo>
                  <a:lnTo>
                    <a:pt x="100" y="101"/>
                  </a:lnTo>
                  <a:lnTo>
                    <a:pt x="104" y="99"/>
                  </a:lnTo>
                  <a:lnTo>
                    <a:pt x="104" y="99"/>
                  </a:lnTo>
                  <a:lnTo>
                    <a:pt x="104" y="99"/>
                  </a:lnTo>
                  <a:lnTo>
                    <a:pt x="104" y="99"/>
                  </a:lnTo>
                  <a:lnTo>
                    <a:pt x="107" y="99"/>
                  </a:lnTo>
                  <a:lnTo>
                    <a:pt x="107" y="99"/>
                  </a:lnTo>
                  <a:lnTo>
                    <a:pt x="107" y="101"/>
                  </a:lnTo>
                  <a:lnTo>
                    <a:pt x="109" y="101"/>
                  </a:lnTo>
                  <a:lnTo>
                    <a:pt x="109" y="101"/>
                  </a:lnTo>
                  <a:lnTo>
                    <a:pt x="109" y="104"/>
                  </a:lnTo>
                  <a:lnTo>
                    <a:pt x="111" y="104"/>
                  </a:lnTo>
                  <a:lnTo>
                    <a:pt x="111" y="111"/>
                  </a:lnTo>
                  <a:lnTo>
                    <a:pt x="114" y="111"/>
                  </a:lnTo>
                  <a:lnTo>
                    <a:pt x="114" y="113"/>
                  </a:lnTo>
                  <a:lnTo>
                    <a:pt x="116" y="116"/>
                  </a:lnTo>
                  <a:lnTo>
                    <a:pt x="119" y="118"/>
                  </a:lnTo>
                  <a:lnTo>
                    <a:pt x="121" y="118"/>
                  </a:lnTo>
                  <a:lnTo>
                    <a:pt x="126" y="118"/>
                  </a:lnTo>
                  <a:lnTo>
                    <a:pt x="128" y="116"/>
                  </a:lnTo>
                  <a:lnTo>
                    <a:pt x="130" y="111"/>
                  </a:lnTo>
                  <a:lnTo>
                    <a:pt x="133" y="106"/>
                  </a:lnTo>
                  <a:lnTo>
                    <a:pt x="135" y="101"/>
                  </a:lnTo>
                  <a:lnTo>
                    <a:pt x="137" y="99"/>
                  </a:lnTo>
                  <a:lnTo>
                    <a:pt x="140" y="97"/>
                  </a:lnTo>
                  <a:lnTo>
                    <a:pt x="140" y="97"/>
                  </a:lnTo>
                  <a:lnTo>
                    <a:pt x="140" y="94"/>
                  </a:lnTo>
                  <a:lnTo>
                    <a:pt x="140" y="90"/>
                  </a:lnTo>
                  <a:lnTo>
                    <a:pt x="140" y="90"/>
                  </a:lnTo>
                  <a:lnTo>
                    <a:pt x="142" y="87"/>
                  </a:lnTo>
                  <a:lnTo>
                    <a:pt x="142" y="83"/>
                  </a:lnTo>
                  <a:lnTo>
                    <a:pt x="142" y="75"/>
                  </a:lnTo>
                  <a:lnTo>
                    <a:pt x="145" y="68"/>
                  </a:lnTo>
                  <a:lnTo>
                    <a:pt x="145" y="61"/>
                  </a:lnTo>
                  <a:lnTo>
                    <a:pt x="145" y="52"/>
                  </a:lnTo>
                  <a:lnTo>
                    <a:pt x="147" y="45"/>
                  </a:lnTo>
                  <a:lnTo>
                    <a:pt x="147" y="35"/>
                  </a:lnTo>
                  <a:lnTo>
                    <a:pt x="149" y="28"/>
                  </a:lnTo>
                  <a:lnTo>
                    <a:pt x="149" y="21"/>
                  </a:lnTo>
                  <a:lnTo>
                    <a:pt x="152" y="14"/>
                  </a:lnTo>
                  <a:lnTo>
                    <a:pt x="152" y="7"/>
                  </a:lnTo>
                  <a:lnTo>
                    <a:pt x="152" y="2"/>
                  </a:lnTo>
                  <a:lnTo>
                    <a:pt x="152" y="0"/>
                  </a:lnTo>
                  <a:lnTo>
                    <a:pt x="152" y="0"/>
                  </a:lnTo>
                  <a:lnTo>
                    <a:pt x="168" y="0"/>
                  </a:lnTo>
                  <a:lnTo>
                    <a:pt x="182" y="2"/>
                  </a:lnTo>
                  <a:lnTo>
                    <a:pt x="199" y="4"/>
                  </a:lnTo>
                  <a:lnTo>
                    <a:pt x="216" y="7"/>
                  </a:lnTo>
                  <a:lnTo>
                    <a:pt x="230" y="9"/>
                  </a:lnTo>
                  <a:lnTo>
                    <a:pt x="246" y="9"/>
                  </a:lnTo>
                  <a:lnTo>
                    <a:pt x="260" y="12"/>
                  </a:lnTo>
                  <a:lnTo>
                    <a:pt x="277" y="14"/>
                  </a:lnTo>
                  <a:lnTo>
                    <a:pt x="291" y="16"/>
                  </a:lnTo>
                  <a:lnTo>
                    <a:pt x="308" y="19"/>
                  </a:lnTo>
                  <a:lnTo>
                    <a:pt x="324" y="19"/>
                  </a:lnTo>
                  <a:lnTo>
                    <a:pt x="339" y="21"/>
                  </a:lnTo>
                  <a:lnTo>
                    <a:pt x="355" y="23"/>
                  </a:lnTo>
                  <a:lnTo>
                    <a:pt x="369" y="23"/>
                  </a:lnTo>
                  <a:lnTo>
                    <a:pt x="386" y="26"/>
                  </a:lnTo>
                  <a:lnTo>
                    <a:pt x="400" y="28"/>
                  </a:lnTo>
                  <a:lnTo>
                    <a:pt x="417" y="30"/>
                  </a:lnTo>
                  <a:lnTo>
                    <a:pt x="431" y="30"/>
                  </a:lnTo>
                  <a:lnTo>
                    <a:pt x="447" y="33"/>
                  </a:lnTo>
                  <a:lnTo>
                    <a:pt x="464" y="35"/>
                  </a:lnTo>
                  <a:lnTo>
                    <a:pt x="478" y="35"/>
                  </a:lnTo>
                  <a:lnTo>
                    <a:pt x="495" y="38"/>
                  </a:lnTo>
                  <a:lnTo>
                    <a:pt x="509" y="38"/>
                  </a:lnTo>
                  <a:lnTo>
                    <a:pt x="525" y="40"/>
                  </a:lnTo>
                  <a:lnTo>
                    <a:pt x="542" y="42"/>
                  </a:lnTo>
                  <a:lnTo>
                    <a:pt x="556" y="42"/>
                  </a:lnTo>
                  <a:lnTo>
                    <a:pt x="573" y="45"/>
                  </a:lnTo>
                  <a:lnTo>
                    <a:pt x="587" y="45"/>
                  </a:lnTo>
                  <a:lnTo>
                    <a:pt x="603" y="47"/>
                  </a:lnTo>
                  <a:lnTo>
                    <a:pt x="618" y="49"/>
                  </a:lnTo>
                  <a:lnTo>
                    <a:pt x="634" y="49"/>
                  </a:lnTo>
                  <a:lnTo>
                    <a:pt x="651" y="52"/>
                  </a:lnTo>
                  <a:lnTo>
                    <a:pt x="648" y="73"/>
                  </a:lnTo>
                  <a:lnTo>
                    <a:pt x="646" y="94"/>
                  </a:lnTo>
                  <a:lnTo>
                    <a:pt x="644" y="118"/>
                  </a:lnTo>
                  <a:lnTo>
                    <a:pt x="644" y="139"/>
                  </a:lnTo>
                  <a:lnTo>
                    <a:pt x="641" y="161"/>
                  </a:lnTo>
                  <a:lnTo>
                    <a:pt x="641" y="161"/>
                  </a:lnTo>
                  <a:close/>
                </a:path>
              </a:pathLst>
            </a:custGeom>
            <a:solidFill>
              <a:schemeClr val="bg1"/>
            </a:solidFill>
            <a:ln w="4763" cap="flat">
              <a:no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b="1" dirty="0"/>
            </a:p>
          </p:txBody>
        </p:sp>
      </p:grpSp>
    </p:spTree>
    <p:extLst>
      <p:ext uri="{BB962C8B-B14F-4D97-AF65-F5344CB8AC3E}">
        <p14:creationId xmlns:p14="http://schemas.microsoft.com/office/powerpoint/2010/main" val="3212926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61"/>
                                        </p:tgtEl>
                                        <p:attrNameLst>
                                          <p:attrName>style.visibility</p:attrName>
                                        </p:attrNameLst>
                                      </p:cBhvr>
                                      <p:to>
                                        <p:strVal val="visible"/>
                                      </p:to>
                                    </p:set>
                                    <p:animEffect transition="in" filter="fade">
                                      <p:cBhvr>
                                        <p:cTn id="17" dur="500"/>
                                        <p:tgtEl>
                                          <p:spTgt spid="61"/>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68"/>
                                        </p:tgtEl>
                                        <p:attrNameLst>
                                          <p:attrName>style.visibility</p:attrName>
                                        </p:attrNameLst>
                                      </p:cBhvr>
                                      <p:to>
                                        <p:strVal val="visible"/>
                                      </p:to>
                                    </p:set>
                                    <p:anim calcmode="lin" valueType="num">
                                      <p:cBhvr>
                                        <p:cTn id="21" dur="500" fill="hold"/>
                                        <p:tgtEl>
                                          <p:spTgt spid="68"/>
                                        </p:tgtEl>
                                        <p:attrNameLst>
                                          <p:attrName>ppt_w</p:attrName>
                                        </p:attrNameLst>
                                      </p:cBhvr>
                                      <p:tavLst>
                                        <p:tav tm="0">
                                          <p:val>
                                            <p:fltVal val="0"/>
                                          </p:val>
                                        </p:tav>
                                        <p:tav tm="100000">
                                          <p:val>
                                            <p:strVal val="#ppt_w"/>
                                          </p:val>
                                        </p:tav>
                                      </p:tavLst>
                                    </p:anim>
                                    <p:anim calcmode="lin" valueType="num">
                                      <p:cBhvr>
                                        <p:cTn id="22" dur="500" fill="hold"/>
                                        <p:tgtEl>
                                          <p:spTgt spid="68"/>
                                        </p:tgtEl>
                                        <p:attrNameLst>
                                          <p:attrName>ppt_h</p:attrName>
                                        </p:attrNameLst>
                                      </p:cBhvr>
                                      <p:tavLst>
                                        <p:tav tm="0">
                                          <p:val>
                                            <p:fltVal val="0"/>
                                          </p:val>
                                        </p:tav>
                                        <p:tav tm="100000">
                                          <p:val>
                                            <p:strVal val="#ppt_h"/>
                                          </p:val>
                                        </p:tav>
                                      </p:tavLst>
                                    </p:anim>
                                    <p:animEffect transition="in" filter="fade">
                                      <p:cBhvr>
                                        <p:cTn id="23" dur="500"/>
                                        <p:tgtEl>
                                          <p:spTgt spid="68"/>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64"/>
                                        </p:tgtEl>
                                        <p:attrNameLst>
                                          <p:attrName>style.visibility</p:attrName>
                                        </p:attrNameLst>
                                      </p:cBhvr>
                                      <p:to>
                                        <p:strVal val="visible"/>
                                      </p:to>
                                    </p:set>
                                    <p:animEffect transition="in" filter="fade">
                                      <p:cBhvr>
                                        <p:cTn id="27" dur="500"/>
                                        <p:tgtEl>
                                          <p:spTgt spid="64"/>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69"/>
                                        </p:tgtEl>
                                        <p:attrNameLst>
                                          <p:attrName>style.visibility</p:attrName>
                                        </p:attrNameLst>
                                      </p:cBhvr>
                                      <p:to>
                                        <p:strVal val="visible"/>
                                      </p:to>
                                    </p:set>
                                    <p:anim calcmode="lin" valueType="num">
                                      <p:cBhvr>
                                        <p:cTn id="31" dur="500" fill="hold"/>
                                        <p:tgtEl>
                                          <p:spTgt spid="69"/>
                                        </p:tgtEl>
                                        <p:attrNameLst>
                                          <p:attrName>ppt_w</p:attrName>
                                        </p:attrNameLst>
                                      </p:cBhvr>
                                      <p:tavLst>
                                        <p:tav tm="0">
                                          <p:val>
                                            <p:fltVal val="0"/>
                                          </p:val>
                                        </p:tav>
                                        <p:tav tm="100000">
                                          <p:val>
                                            <p:strVal val="#ppt_w"/>
                                          </p:val>
                                        </p:tav>
                                      </p:tavLst>
                                    </p:anim>
                                    <p:anim calcmode="lin" valueType="num">
                                      <p:cBhvr>
                                        <p:cTn id="32" dur="500" fill="hold"/>
                                        <p:tgtEl>
                                          <p:spTgt spid="69"/>
                                        </p:tgtEl>
                                        <p:attrNameLst>
                                          <p:attrName>ppt_h</p:attrName>
                                        </p:attrNameLst>
                                      </p:cBhvr>
                                      <p:tavLst>
                                        <p:tav tm="0">
                                          <p:val>
                                            <p:fltVal val="0"/>
                                          </p:val>
                                        </p:tav>
                                        <p:tav tm="100000">
                                          <p:val>
                                            <p:strVal val="#ppt_h"/>
                                          </p:val>
                                        </p:tav>
                                      </p:tavLst>
                                    </p:anim>
                                    <p:animEffect transition="in" filter="fade">
                                      <p:cBhvr>
                                        <p:cTn id="33" dur="500"/>
                                        <p:tgtEl>
                                          <p:spTgt spid="69"/>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65"/>
                                        </p:tgtEl>
                                        <p:attrNameLst>
                                          <p:attrName>style.visibility</p:attrName>
                                        </p:attrNameLst>
                                      </p:cBhvr>
                                      <p:to>
                                        <p:strVal val="visible"/>
                                      </p:to>
                                    </p:set>
                                    <p:animEffect transition="in" filter="fade">
                                      <p:cBhvr>
                                        <p:cTn id="37"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noEditPoints="1"/>
          </p:cNvSpPr>
          <p:nvPr/>
        </p:nvSpPr>
        <p:spPr bwMode="auto">
          <a:xfrm>
            <a:off x="849377" y="1739253"/>
            <a:ext cx="487710" cy="487516"/>
          </a:xfrm>
          <a:custGeom>
            <a:avLst/>
            <a:gdLst>
              <a:gd name="T0" fmla="*/ 90 w 1536"/>
              <a:gd name="T1" fmla="*/ 1536 h 1536"/>
              <a:gd name="T2" fmla="*/ 181 w 1536"/>
              <a:gd name="T3" fmla="*/ 1446 h 1536"/>
              <a:gd name="T4" fmla="*/ 1355 w 1536"/>
              <a:gd name="T5" fmla="*/ 1536 h 1536"/>
              <a:gd name="T6" fmla="*/ 1446 w 1536"/>
              <a:gd name="T7" fmla="*/ 444 h 1536"/>
              <a:gd name="T8" fmla="*/ 1400 w 1536"/>
              <a:gd name="T9" fmla="*/ 181 h 1536"/>
              <a:gd name="T10" fmla="*/ 1355 w 1536"/>
              <a:gd name="T11" fmla="*/ 444 h 1536"/>
              <a:gd name="T12" fmla="*/ 181 w 1536"/>
              <a:gd name="T13" fmla="*/ 542 h 1536"/>
              <a:gd name="T14" fmla="*/ 271 w 1536"/>
              <a:gd name="T15" fmla="*/ 316 h 1536"/>
              <a:gd name="T16" fmla="*/ 0 w 1536"/>
              <a:gd name="T17" fmla="*/ 316 h 1536"/>
              <a:gd name="T18" fmla="*/ 1400 w 1536"/>
              <a:gd name="T19" fmla="*/ 271 h 1536"/>
              <a:gd name="T20" fmla="*/ 1400 w 1536"/>
              <a:gd name="T21" fmla="*/ 361 h 1536"/>
              <a:gd name="T22" fmla="*/ 1400 w 1536"/>
              <a:gd name="T23" fmla="*/ 271 h 1536"/>
              <a:gd name="T24" fmla="*/ 181 w 1536"/>
              <a:gd name="T25" fmla="*/ 1355 h 1536"/>
              <a:gd name="T26" fmla="*/ 1355 w 1536"/>
              <a:gd name="T27" fmla="*/ 1265 h 1536"/>
              <a:gd name="T28" fmla="*/ 181 w 1536"/>
              <a:gd name="T29" fmla="*/ 1175 h 1536"/>
              <a:gd name="T30" fmla="*/ 271 w 1536"/>
              <a:gd name="T31" fmla="*/ 813 h 1536"/>
              <a:gd name="T32" fmla="*/ 181 w 1536"/>
              <a:gd name="T33" fmla="*/ 1175 h 1536"/>
              <a:gd name="T34" fmla="*/ 361 w 1536"/>
              <a:gd name="T35" fmla="*/ 813 h 1536"/>
              <a:gd name="T36" fmla="*/ 452 w 1536"/>
              <a:gd name="T37" fmla="*/ 1175 h 1536"/>
              <a:gd name="T38" fmla="*/ 542 w 1536"/>
              <a:gd name="T39" fmla="*/ 1175 h 1536"/>
              <a:gd name="T40" fmla="*/ 632 w 1536"/>
              <a:gd name="T41" fmla="*/ 813 h 1536"/>
              <a:gd name="T42" fmla="*/ 542 w 1536"/>
              <a:gd name="T43" fmla="*/ 1175 h 1536"/>
              <a:gd name="T44" fmla="*/ 723 w 1536"/>
              <a:gd name="T45" fmla="*/ 813 h 1536"/>
              <a:gd name="T46" fmla="*/ 813 w 1536"/>
              <a:gd name="T47" fmla="*/ 1175 h 1536"/>
              <a:gd name="T48" fmla="*/ 904 w 1536"/>
              <a:gd name="T49" fmla="*/ 1175 h 1536"/>
              <a:gd name="T50" fmla="*/ 994 w 1536"/>
              <a:gd name="T51" fmla="*/ 813 h 1536"/>
              <a:gd name="T52" fmla="*/ 904 w 1536"/>
              <a:gd name="T53" fmla="*/ 1175 h 1536"/>
              <a:gd name="T54" fmla="*/ 1084 w 1536"/>
              <a:gd name="T55" fmla="*/ 813 h 1536"/>
              <a:gd name="T56" fmla="*/ 1175 w 1536"/>
              <a:gd name="T57" fmla="*/ 1175 h 1536"/>
              <a:gd name="T58" fmla="*/ 1355 w 1536"/>
              <a:gd name="T59" fmla="*/ 1175 h 1536"/>
              <a:gd name="T60" fmla="*/ 1265 w 1536"/>
              <a:gd name="T61" fmla="*/ 813 h 1536"/>
              <a:gd name="T62" fmla="*/ 1355 w 1536"/>
              <a:gd name="T63" fmla="*/ 1175 h 1536"/>
              <a:gd name="T64" fmla="*/ 1355 w 1536"/>
              <a:gd name="T65" fmla="*/ 723 h 1536"/>
              <a:gd name="T66" fmla="*/ 181 w 1536"/>
              <a:gd name="T67" fmla="*/ 633 h 1536"/>
              <a:gd name="T68" fmla="*/ 136 w 1536"/>
              <a:gd name="T69" fmla="*/ 271 h 1536"/>
              <a:gd name="T70" fmla="*/ 136 w 1536"/>
              <a:gd name="T71" fmla="*/ 361 h 1536"/>
              <a:gd name="T72" fmla="*/ 136 w 1536"/>
              <a:gd name="T73" fmla="*/ 271 h 1536"/>
              <a:gd name="T74" fmla="*/ 632 w 1536"/>
              <a:gd name="T75" fmla="*/ 316 h 1536"/>
              <a:gd name="T76" fmla="*/ 904 w 1536"/>
              <a:gd name="T77" fmla="*/ 316 h 1536"/>
              <a:gd name="T78" fmla="*/ 813 w 1536"/>
              <a:gd name="T79" fmla="*/ 90 h 1536"/>
              <a:gd name="T80" fmla="*/ 1220 w 1536"/>
              <a:gd name="T81" fmla="*/ 0 h 1536"/>
              <a:gd name="T82" fmla="*/ 316 w 1536"/>
              <a:gd name="T83" fmla="*/ 90 h 1536"/>
              <a:gd name="T84" fmla="*/ 723 w 1536"/>
              <a:gd name="T85" fmla="*/ 189 h 1536"/>
              <a:gd name="T86" fmla="*/ 813 w 1536"/>
              <a:gd name="T87" fmla="*/ 316 h 1536"/>
              <a:gd name="T88" fmla="*/ 723 w 1536"/>
              <a:gd name="T89" fmla="*/ 316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36" h="1536">
                <a:moveTo>
                  <a:pt x="90" y="444"/>
                </a:moveTo>
                <a:cubicBezTo>
                  <a:pt x="90" y="1536"/>
                  <a:pt x="90" y="1536"/>
                  <a:pt x="90" y="1536"/>
                </a:cubicBezTo>
                <a:cubicBezTo>
                  <a:pt x="181" y="1536"/>
                  <a:pt x="181" y="1536"/>
                  <a:pt x="181" y="1536"/>
                </a:cubicBezTo>
                <a:cubicBezTo>
                  <a:pt x="181" y="1446"/>
                  <a:pt x="181" y="1446"/>
                  <a:pt x="181" y="1446"/>
                </a:cubicBezTo>
                <a:cubicBezTo>
                  <a:pt x="1355" y="1446"/>
                  <a:pt x="1355" y="1446"/>
                  <a:pt x="1355" y="1446"/>
                </a:cubicBezTo>
                <a:cubicBezTo>
                  <a:pt x="1355" y="1536"/>
                  <a:pt x="1355" y="1536"/>
                  <a:pt x="1355" y="1536"/>
                </a:cubicBezTo>
                <a:cubicBezTo>
                  <a:pt x="1446" y="1536"/>
                  <a:pt x="1446" y="1536"/>
                  <a:pt x="1446" y="1536"/>
                </a:cubicBezTo>
                <a:cubicBezTo>
                  <a:pt x="1446" y="444"/>
                  <a:pt x="1446" y="444"/>
                  <a:pt x="1446" y="444"/>
                </a:cubicBezTo>
                <a:cubicBezTo>
                  <a:pt x="1498" y="425"/>
                  <a:pt x="1536" y="375"/>
                  <a:pt x="1536" y="316"/>
                </a:cubicBezTo>
                <a:cubicBezTo>
                  <a:pt x="1536" y="242"/>
                  <a:pt x="1475" y="181"/>
                  <a:pt x="1400" y="181"/>
                </a:cubicBezTo>
                <a:cubicBezTo>
                  <a:pt x="1326" y="181"/>
                  <a:pt x="1265" y="242"/>
                  <a:pt x="1265" y="316"/>
                </a:cubicBezTo>
                <a:cubicBezTo>
                  <a:pt x="1265" y="375"/>
                  <a:pt x="1303" y="425"/>
                  <a:pt x="1355" y="444"/>
                </a:cubicBezTo>
                <a:cubicBezTo>
                  <a:pt x="1355" y="542"/>
                  <a:pt x="1355" y="542"/>
                  <a:pt x="1355" y="542"/>
                </a:cubicBezTo>
                <a:cubicBezTo>
                  <a:pt x="181" y="542"/>
                  <a:pt x="181" y="542"/>
                  <a:pt x="181" y="542"/>
                </a:cubicBezTo>
                <a:cubicBezTo>
                  <a:pt x="181" y="444"/>
                  <a:pt x="181" y="444"/>
                  <a:pt x="181" y="444"/>
                </a:cubicBezTo>
                <a:cubicBezTo>
                  <a:pt x="233" y="425"/>
                  <a:pt x="271" y="375"/>
                  <a:pt x="271" y="316"/>
                </a:cubicBezTo>
                <a:cubicBezTo>
                  <a:pt x="271" y="242"/>
                  <a:pt x="210" y="181"/>
                  <a:pt x="136" y="181"/>
                </a:cubicBezTo>
                <a:cubicBezTo>
                  <a:pt x="61" y="181"/>
                  <a:pt x="0" y="242"/>
                  <a:pt x="0" y="316"/>
                </a:cubicBezTo>
                <a:cubicBezTo>
                  <a:pt x="0" y="375"/>
                  <a:pt x="38" y="425"/>
                  <a:pt x="90" y="444"/>
                </a:cubicBezTo>
                <a:close/>
                <a:moveTo>
                  <a:pt x="1400" y="271"/>
                </a:moveTo>
                <a:cubicBezTo>
                  <a:pt x="1425" y="271"/>
                  <a:pt x="1446" y="291"/>
                  <a:pt x="1446" y="316"/>
                </a:cubicBezTo>
                <a:cubicBezTo>
                  <a:pt x="1446" y="341"/>
                  <a:pt x="1425" y="361"/>
                  <a:pt x="1400" y="361"/>
                </a:cubicBezTo>
                <a:cubicBezTo>
                  <a:pt x="1376" y="361"/>
                  <a:pt x="1355" y="341"/>
                  <a:pt x="1355" y="316"/>
                </a:cubicBezTo>
                <a:cubicBezTo>
                  <a:pt x="1355" y="291"/>
                  <a:pt x="1376" y="271"/>
                  <a:pt x="1400" y="271"/>
                </a:cubicBezTo>
                <a:close/>
                <a:moveTo>
                  <a:pt x="1355" y="1355"/>
                </a:moveTo>
                <a:cubicBezTo>
                  <a:pt x="181" y="1355"/>
                  <a:pt x="181" y="1355"/>
                  <a:pt x="181" y="1355"/>
                </a:cubicBezTo>
                <a:cubicBezTo>
                  <a:pt x="181" y="1265"/>
                  <a:pt x="181" y="1265"/>
                  <a:pt x="181" y="1265"/>
                </a:cubicBezTo>
                <a:cubicBezTo>
                  <a:pt x="1355" y="1265"/>
                  <a:pt x="1355" y="1265"/>
                  <a:pt x="1355" y="1265"/>
                </a:cubicBezTo>
                <a:lnTo>
                  <a:pt x="1355" y="1355"/>
                </a:lnTo>
                <a:close/>
                <a:moveTo>
                  <a:pt x="181" y="1175"/>
                </a:moveTo>
                <a:cubicBezTo>
                  <a:pt x="181" y="813"/>
                  <a:pt x="181" y="813"/>
                  <a:pt x="181" y="813"/>
                </a:cubicBezTo>
                <a:cubicBezTo>
                  <a:pt x="271" y="813"/>
                  <a:pt x="271" y="813"/>
                  <a:pt x="271" y="813"/>
                </a:cubicBezTo>
                <a:cubicBezTo>
                  <a:pt x="271" y="1175"/>
                  <a:pt x="271" y="1175"/>
                  <a:pt x="271" y="1175"/>
                </a:cubicBezTo>
                <a:lnTo>
                  <a:pt x="181" y="1175"/>
                </a:lnTo>
                <a:close/>
                <a:moveTo>
                  <a:pt x="361" y="1175"/>
                </a:moveTo>
                <a:cubicBezTo>
                  <a:pt x="361" y="813"/>
                  <a:pt x="361" y="813"/>
                  <a:pt x="361" y="813"/>
                </a:cubicBezTo>
                <a:cubicBezTo>
                  <a:pt x="452" y="813"/>
                  <a:pt x="452" y="813"/>
                  <a:pt x="452" y="813"/>
                </a:cubicBezTo>
                <a:cubicBezTo>
                  <a:pt x="452" y="1175"/>
                  <a:pt x="452" y="1175"/>
                  <a:pt x="452" y="1175"/>
                </a:cubicBezTo>
                <a:lnTo>
                  <a:pt x="361" y="1175"/>
                </a:lnTo>
                <a:close/>
                <a:moveTo>
                  <a:pt x="542" y="1175"/>
                </a:moveTo>
                <a:cubicBezTo>
                  <a:pt x="542" y="813"/>
                  <a:pt x="542" y="813"/>
                  <a:pt x="542" y="813"/>
                </a:cubicBezTo>
                <a:cubicBezTo>
                  <a:pt x="632" y="813"/>
                  <a:pt x="632" y="813"/>
                  <a:pt x="632" y="813"/>
                </a:cubicBezTo>
                <a:cubicBezTo>
                  <a:pt x="632" y="1175"/>
                  <a:pt x="632" y="1175"/>
                  <a:pt x="632" y="1175"/>
                </a:cubicBezTo>
                <a:lnTo>
                  <a:pt x="542" y="1175"/>
                </a:lnTo>
                <a:close/>
                <a:moveTo>
                  <a:pt x="723" y="1175"/>
                </a:moveTo>
                <a:cubicBezTo>
                  <a:pt x="723" y="813"/>
                  <a:pt x="723" y="813"/>
                  <a:pt x="723" y="813"/>
                </a:cubicBezTo>
                <a:cubicBezTo>
                  <a:pt x="813" y="813"/>
                  <a:pt x="813" y="813"/>
                  <a:pt x="813" y="813"/>
                </a:cubicBezTo>
                <a:cubicBezTo>
                  <a:pt x="813" y="1175"/>
                  <a:pt x="813" y="1175"/>
                  <a:pt x="813" y="1175"/>
                </a:cubicBezTo>
                <a:lnTo>
                  <a:pt x="723" y="1175"/>
                </a:lnTo>
                <a:close/>
                <a:moveTo>
                  <a:pt x="904" y="1175"/>
                </a:moveTo>
                <a:cubicBezTo>
                  <a:pt x="904" y="813"/>
                  <a:pt x="904" y="813"/>
                  <a:pt x="904" y="813"/>
                </a:cubicBezTo>
                <a:cubicBezTo>
                  <a:pt x="994" y="813"/>
                  <a:pt x="994" y="813"/>
                  <a:pt x="994" y="813"/>
                </a:cubicBezTo>
                <a:cubicBezTo>
                  <a:pt x="994" y="1175"/>
                  <a:pt x="994" y="1175"/>
                  <a:pt x="994" y="1175"/>
                </a:cubicBezTo>
                <a:lnTo>
                  <a:pt x="904" y="1175"/>
                </a:lnTo>
                <a:close/>
                <a:moveTo>
                  <a:pt x="1084" y="1175"/>
                </a:moveTo>
                <a:cubicBezTo>
                  <a:pt x="1084" y="813"/>
                  <a:pt x="1084" y="813"/>
                  <a:pt x="1084" y="813"/>
                </a:cubicBezTo>
                <a:cubicBezTo>
                  <a:pt x="1175" y="813"/>
                  <a:pt x="1175" y="813"/>
                  <a:pt x="1175" y="813"/>
                </a:cubicBezTo>
                <a:cubicBezTo>
                  <a:pt x="1175" y="1175"/>
                  <a:pt x="1175" y="1175"/>
                  <a:pt x="1175" y="1175"/>
                </a:cubicBezTo>
                <a:lnTo>
                  <a:pt x="1084" y="1175"/>
                </a:lnTo>
                <a:close/>
                <a:moveTo>
                  <a:pt x="1355" y="1175"/>
                </a:moveTo>
                <a:cubicBezTo>
                  <a:pt x="1265" y="1175"/>
                  <a:pt x="1265" y="1175"/>
                  <a:pt x="1265" y="1175"/>
                </a:cubicBezTo>
                <a:cubicBezTo>
                  <a:pt x="1265" y="813"/>
                  <a:pt x="1265" y="813"/>
                  <a:pt x="1265" y="813"/>
                </a:cubicBezTo>
                <a:cubicBezTo>
                  <a:pt x="1355" y="813"/>
                  <a:pt x="1355" y="813"/>
                  <a:pt x="1355" y="813"/>
                </a:cubicBezTo>
                <a:lnTo>
                  <a:pt x="1355" y="1175"/>
                </a:lnTo>
                <a:close/>
                <a:moveTo>
                  <a:pt x="1355" y="633"/>
                </a:moveTo>
                <a:cubicBezTo>
                  <a:pt x="1355" y="723"/>
                  <a:pt x="1355" y="723"/>
                  <a:pt x="1355" y="723"/>
                </a:cubicBezTo>
                <a:cubicBezTo>
                  <a:pt x="181" y="723"/>
                  <a:pt x="181" y="723"/>
                  <a:pt x="181" y="723"/>
                </a:cubicBezTo>
                <a:cubicBezTo>
                  <a:pt x="181" y="633"/>
                  <a:pt x="181" y="633"/>
                  <a:pt x="181" y="633"/>
                </a:cubicBezTo>
                <a:lnTo>
                  <a:pt x="1355" y="633"/>
                </a:lnTo>
                <a:close/>
                <a:moveTo>
                  <a:pt x="136" y="271"/>
                </a:moveTo>
                <a:cubicBezTo>
                  <a:pt x="160" y="271"/>
                  <a:pt x="181" y="291"/>
                  <a:pt x="181" y="316"/>
                </a:cubicBezTo>
                <a:cubicBezTo>
                  <a:pt x="181" y="341"/>
                  <a:pt x="160" y="361"/>
                  <a:pt x="136" y="361"/>
                </a:cubicBezTo>
                <a:cubicBezTo>
                  <a:pt x="111" y="361"/>
                  <a:pt x="90" y="341"/>
                  <a:pt x="90" y="316"/>
                </a:cubicBezTo>
                <a:cubicBezTo>
                  <a:pt x="90" y="291"/>
                  <a:pt x="111" y="271"/>
                  <a:pt x="136" y="271"/>
                </a:cubicBezTo>
                <a:close/>
                <a:moveTo>
                  <a:pt x="723" y="189"/>
                </a:moveTo>
                <a:cubicBezTo>
                  <a:pt x="670" y="207"/>
                  <a:pt x="632" y="257"/>
                  <a:pt x="632" y="316"/>
                </a:cubicBezTo>
                <a:cubicBezTo>
                  <a:pt x="632" y="391"/>
                  <a:pt x="693" y="452"/>
                  <a:pt x="768" y="452"/>
                </a:cubicBezTo>
                <a:cubicBezTo>
                  <a:pt x="843" y="452"/>
                  <a:pt x="904" y="391"/>
                  <a:pt x="904" y="316"/>
                </a:cubicBezTo>
                <a:cubicBezTo>
                  <a:pt x="904" y="257"/>
                  <a:pt x="866" y="207"/>
                  <a:pt x="813" y="189"/>
                </a:cubicBezTo>
                <a:cubicBezTo>
                  <a:pt x="813" y="90"/>
                  <a:pt x="813" y="90"/>
                  <a:pt x="813" y="90"/>
                </a:cubicBezTo>
                <a:cubicBezTo>
                  <a:pt x="1220" y="90"/>
                  <a:pt x="1220" y="90"/>
                  <a:pt x="1220" y="90"/>
                </a:cubicBezTo>
                <a:cubicBezTo>
                  <a:pt x="1220" y="0"/>
                  <a:pt x="1220" y="0"/>
                  <a:pt x="1220" y="0"/>
                </a:cubicBezTo>
                <a:cubicBezTo>
                  <a:pt x="316" y="0"/>
                  <a:pt x="316" y="0"/>
                  <a:pt x="316" y="0"/>
                </a:cubicBezTo>
                <a:cubicBezTo>
                  <a:pt x="316" y="90"/>
                  <a:pt x="316" y="90"/>
                  <a:pt x="316" y="90"/>
                </a:cubicBezTo>
                <a:cubicBezTo>
                  <a:pt x="723" y="90"/>
                  <a:pt x="723" y="90"/>
                  <a:pt x="723" y="90"/>
                </a:cubicBezTo>
                <a:lnTo>
                  <a:pt x="723" y="189"/>
                </a:lnTo>
                <a:close/>
                <a:moveTo>
                  <a:pt x="768" y="271"/>
                </a:moveTo>
                <a:cubicBezTo>
                  <a:pt x="793" y="271"/>
                  <a:pt x="813" y="291"/>
                  <a:pt x="813" y="316"/>
                </a:cubicBezTo>
                <a:cubicBezTo>
                  <a:pt x="813" y="341"/>
                  <a:pt x="793" y="361"/>
                  <a:pt x="768" y="361"/>
                </a:cubicBezTo>
                <a:cubicBezTo>
                  <a:pt x="743" y="361"/>
                  <a:pt x="723" y="341"/>
                  <a:pt x="723" y="316"/>
                </a:cubicBezTo>
                <a:cubicBezTo>
                  <a:pt x="723" y="291"/>
                  <a:pt x="743" y="271"/>
                  <a:pt x="768" y="271"/>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noEditPoints="1"/>
          </p:cNvSpPr>
          <p:nvPr/>
        </p:nvSpPr>
        <p:spPr bwMode="auto">
          <a:xfrm>
            <a:off x="1964721" y="1739253"/>
            <a:ext cx="487515" cy="487516"/>
          </a:xfrm>
          <a:custGeom>
            <a:avLst/>
            <a:gdLst>
              <a:gd name="T0" fmla="*/ 491 w 1536"/>
              <a:gd name="T1" fmla="*/ 1401 h 1536"/>
              <a:gd name="T2" fmla="*/ 1174 w 1536"/>
              <a:gd name="T3" fmla="*/ 1401 h 1536"/>
              <a:gd name="T4" fmla="*/ 1310 w 1536"/>
              <a:gd name="T5" fmla="*/ 1265 h 1536"/>
              <a:gd name="T6" fmla="*/ 1174 w 1536"/>
              <a:gd name="T7" fmla="*/ 1130 h 1536"/>
              <a:gd name="T8" fmla="*/ 903 w 1536"/>
              <a:gd name="T9" fmla="*/ 1130 h 1536"/>
              <a:gd name="T10" fmla="*/ 775 w 1536"/>
              <a:gd name="T11" fmla="*/ 1039 h 1536"/>
              <a:gd name="T12" fmla="*/ 1536 w 1536"/>
              <a:gd name="T13" fmla="*/ 1039 h 1536"/>
              <a:gd name="T14" fmla="*/ 1536 w 1536"/>
              <a:gd name="T15" fmla="*/ 0 h 1536"/>
              <a:gd name="T16" fmla="*/ 0 w 1536"/>
              <a:gd name="T17" fmla="*/ 0 h 1536"/>
              <a:gd name="T18" fmla="*/ 0 w 1536"/>
              <a:gd name="T19" fmla="*/ 1039 h 1536"/>
              <a:gd name="T20" fmla="*/ 682 w 1536"/>
              <a:gd name="T21" fmla="*/ 1039 h 1536"/>
              <a:gd name="T22" fmla="*/ 903 w 1536"/>
              <a:gd name="T23" fmla="*/ 1220 h 1536"/>
              <a:gd name="T24" fmla="*/ 1174 w 1536"/>
              <a:gd name="T25" fmla="*/ 1220 h 1536"/>
              <a:gd name="T26" fmla="*/ 1219 w 1536"/>
              <a:gd name="T27" fmla="*/ 1265 h 1536"/>
              <a:gd name="T28" fmla="*/ 1174 w 1536"/>
              <a:gd name="T29" fmla="*/ 1311 h 1536"/>
              <a:gd name="T30" fmla="*/ 491 w 1536"/>
              <a:gd name="T31" fmla="*/ 1311 h 1536"/>
              <a:gd name="T32" fmla="*/ 316 w 1536"/>
              <a:gd name="T33" fmla="*/ 1175 h 1536"/>
              <a:gd name="T34" fmla="*/ 0 w 1536"/>
              <a:gd name="T35" fmla="*/ 1175 h 1536"/>
              <a:gd name="T36" fmla="*/ 0 w 1536"/>
              <a:gd name="T37" fmla="*/ 1536 h 1536"/>
              <a:gd name="T38" fmla="*/ 316 w 1536"/>
              <a:gd name="T39" fmla="*/ 1536 h 1536"/>
              <a:gd name="T40" fmla="*/ 491 w 1536"/>
              <a:gd name="T41" fmla="*/ 1401 h 1536"/>
              <a:gd name="T42" fmla="*/ 90 w 1536"/>
              <a:gd name="T43" fmla="*/ 949 h 1536"/>
              <a:gd name="T44" fmla="*/ 90 w 1536"/>
              <a:gd name="T45" fmla="*/ 91 h 1536"/>
              <a:gd name="T46" fmla="*/ 1445 w 1536"/>
              <a:gd name="T47" fmla="*/ 91 h 1536"/>
              <a:gd name="T48" fmla="*/ 1445 w 1536"/>
              <a:gd name="T49" fmla="*/ 949 h 1536"/>
              <a:gd name="T50" fmla="*/ 90 w 1536"/>
              <a:gd name="T51" fmla="*/ 949 h 1536"/>
              <a:gd name="T52" fmla="*/ 180 w 1536"/>
              <a:gd name="T53" fmla="*/ 1446 h 1536"/>
              <a:gd name="T54" fmla="*/ 90 w 1536"/>
              <a:gd name="T55" fmla="*/ 1446 h 1536"/>
              <a:gd name="T56" fmla="*/ 90 w 1536"/>
              <a:gd name="T57" fmla="*/ 1265 h 1536"/>
              <a:gd name="T58" fmla="*/ 180 w 1536"/>
              <a:gd name="T59" fmla="*/ 1265 h 1536"/>
              <a:gd name="T60" fmla="*/ 180 w 1536"/>
              <a:gd name="T61" fmla="*/ 1446 h 1536"/>
              <a:gd name="T62" fmla="*/ 271 w 1536"/>
              <a:gd name="T63" fmla="*/ 1265 h 1536"/>
              <a:gd name="T64" fmla="*/ 316 w 1536"/>
              <a:gd name="T65" fmla="*/ 1265 h 1536"/>
              <a:gd name="T66" fmla="*/ 406 w 1536"/>
              <a:gd name="T67" fmla="*/ 1356 h 1536"/>
              <a:gd name="T68" fmla="*/ 316 w 1536"/>
              <a:gd name="T69" fmla="*/ 1446 h 1536"/>
              <a:gd name="T70" fmla="*/ 271 w 1536"/>
              <a:gd name="T71" fmla="*/ 1446 h 1536"/>
              <a:gd name="T72" fmla="*/ 271 w 1536"/>
              <a:gd name="T73" fmla="*/ 1265 h 1536"/>
              <a:gd name="T74" fmla="*/ 853 w 1536"/>
              <a:gd name="T75" fmla="*/ 257 h 1536"/>
              <a:gd name="T76" fmla="*/ 768 w 1536"/>
              <a:gd name="T77" fmla="*/ 317 h 1536"/>
              <a:gd name="T78" fmla="*/ 681 w 1536"/>
              <a:gd name="T79" fmla="*/ 254 h 1536"/>
              <a:gd name="T80" fmla="*/ 667 w 1536"/>
              <a:gd name="T81" fmla="*/ 208 h 1536"/>
              <a:gd name="T82" fmla="*/ 215 w 1536"/>
              <a:gd name="T83" fmla="*/ 377 h 1536"/>
              <a:gd name="T84" fmla="*/ 228 w 1536"/>
              <a:gd name="T85" fmla="*/ 418 h 1536"/>
              <a:gd name="T86" fmla="*/ 768 w 1536"/>
              <a:gd name="T87" fmla="*/ 859 h 1536"/>
              <a:gd name="T88" fmla="*/ 1307 w 1536"/>
              <a:gd name="T89" fmla="*/ 442 h 1536"/>
              <a:gd name="T90" fmla="*/ 1322 w 1536"/>
              <a:gd name="T91" fmla="*/ 402 h 1536"/>
              <a:gd name="T92" fmla="*/ 869 w 1536"/>
              <a:gd name="T93" fmla="*/ 213 h 1536"/>
              <a:gd name="T94" fmla="*/ 853 w 1536"/>
              <a:gd name="T95" fmla="*/ 257 h 1536"/>
              <a:gd name="T96" fmla="*/ 915 w 1536"/>
              <a:gd name="T97" fmla="*/ 330 h 1536"/>
              <a:gd name="T98" fmla="*/ 1206 w 1536"/>
              <a:gd name="T99" fmla="*/ 452 h 1536"/>
              <a:gd name="T100" fmla="*/ 768 w 1536"/>
              <a:gd name="T101" fmla="*/ 768 h 1536"/>
              <a:gd name="T102" fmla="*/ 328 w 1536"/>
              <a:gd name="T103" fmla="*/ 431 h 1536"/>
              <a:gd name="T104" fmla="*/ 616 w 1536"/>
              <a:gd name="T105" fmla="*/ 324 h 1536"/>
              <a:gd name="T106" fmla="*/ 768 w 1536"/>
              <a:gd name="T107" fmla="*/ 407 h 1536"/>
              <a:gd name="T108" fmla="*/ 915 w 1536"/>
              <a:gd name="T109" fmla="*/ 33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6" h="1536">
                <a:moveTo>
                  <a:pt x="491" y="1401"/>
                </a:moveTo>
                <a:cubicBezTo>
                  <a:pt x="1174" y="1401"/>
                  <a:pt x="1174" y="1401"/>
                  <a:pt x="1174" y="1401"/>
                </a:cubicBezTo>
                <a:cubicBezTo>
                  <a:pt x="1249" y="1401"/>
                  <a:pt x="1310" y="1340"/>
                  <a:pt x="1310" y="1265"/>
                </a:cubicBezTo>
                <a:cubicBezTo>
                  <a:pt x="1310" y="1191"/>
                  <a:pt x="1249" y="1130"/>
                  <a:pt x="1174" y="1130"/>
                </a:cubicBezTo>
                <a:cubicBezTo>
                  <a:pt x="903" y="1130"/>
                  <a:pt x="903" y="1130"/>
                  <a:pt x="903" y="1130"/>
                </a:cubicBezTo>
                <a:cubicBezTo>
                  <a:pt x="844" y="1130"/>
                  <a:pt x="794" y="1092"/>
                  <a:pt x="775" y="1039"/>
                </a:cubicBezTo>
                <a:cubicBezTo>
                  <a:pt x="1536" y="1039"/>
                  <a:pt x="1536" y="1039"/>
                  <a:pt x="1536" y="1039"/>
                </a:cubicBezTo>
                <a:cubicBezTo>
                  <a:pt x="1536" y="0"/>
                  <a:pt x="1536" y="0"/>
                  <a:pt x="1536" y="0"/>
                </a:cubicBezTo>
                <a:cubicBezTo>
                  <a:pt x="0" y="0"/>
                  <a:pt x="0" y="0"/>
                  <a:pt x="0" y="0"/>
                </a:cubicBezTo>
                <a:cubicBezTo>
                  <a:pt x="0" y="1039"/>
                  <a:pt x="0" y="1039"/>
                  <a:pt x="0" y="1039"/>
                </a:cubicBezTo>
                <a:cubicBezTo>
                  <a:pt x="682" y="1039"/>
                  <a:pt x="682" y="1039"/>
                  <a:pt x="682" y="1039"/>
                </a:cubicBezTo>
                <a:cubicBezTo>
                  <a:pt x="703" y="1142"/>
                  <a:pt x="794" y="1220"/>
                  <a:pt x="903" y="1220"/>
                </a:cubicBezTo>
                <a:cubicBezTo>
                  <a:pt x="1174" y="1220"/>
                  <a:pt x="1174" y="1220"/>
                  <a:pt x="1174" y="1220"/>
                </a:cubicBezTo>
                <a:cubicBezTo>
                  <a:pt x="1199" y="1220"/>
                  <a:pt x="1219" y="1240"/>
                  <a:pt x="1219" y="1265"/>
                </a:cubicBezTo>
                <a:cubicBezTo>
                  <a:pt x="1219" y="1290"/>
                  <a:pt x="1199" y="1311"/>
                  <a:pt x="1174" y="1311"/>
                </a:cubicBezTo>
                <a:cubicBezTo>
                  <a:pt x="491" y="1311"/>
                  <a:pt x="491" y="1311"/>
                  <a:pt x="491" y="1311"/>
                </a:cubicBezTo>
                <a:cubicBezTo>
                  <a:pt x="471" y="1233"/>
                  <a:pt x="400" y="1175"/>
                  <a:pt x="316" y="1175"/>
                </a:cubicBezTo>
                <a:cubicBezTo>
                  <a:pt x="0" y="1175"/>
                  <a:pt x="0" y="1175"/>
                  <a:pt x="0" y="1175"/>
                </a:cubicBezTo>
                <a:cubicBezTo>
                  <a:pt x="0" y="1536"/>
                  <a:pt x="0" y="1536"/>
                  <a:pt x="0" y="1536"/>
                </a:cubicBezTo>
                <a:cubicBezTo>
                  <a:pt x="316" y="1536"/>
                  <a:pt x="316" y="1536"/>
                  <a:pt x="316" y="1536"/>
                </a:cubicBezTo>
                <a:cubicBezTo>
                  <a:pt x="400" y="1536"/>
                  <a:pt x="471" y="1479"/>
                  <a:pt x="491" y="1401"/>
                </a:cubicBezTo>
                <a:close/>
                <a:moveTo>
                  <a:pt x="90" y="949"/>
                </a:moveTo>
                <a:cubicBezTo>
                  <a:pt x="90" y="91"/>
                  <a:pt x="90" y="91"/>
                  <a:pt x="90" y="91"/>
                </a:cubicBezTo>
                <a:cubicBezTo>
                  <a:pt x="1445" y="91"/>
                  <a:pt x="1445" y="91"/>
                  <a:pt x="1445" y="91"/>
                </a:cubicBezTo>
                <a:cubicBezTo>
                  <a:pt x="1445" y="949"/>
                  <a:pt x="1445" y="949"/>
                  <a:pt x="1445" y="949"/>
                </a:cubicBezTo>
                <a:lnTo>
                  <a:pt x="90" y="949"/>
                </a:lnTo>
                <a:close/>
                <a:moveTo>
                  <a:pt x="180" y="1446"/>
                </a:moveTo>
                <a:cubicBezTo>
                  <a:pt x="90" y="1446"/>
                  <a:pt x="90" y="1446"/>
                  <a:pt x="90" y="1446"/>
                </a:cubicBezTo>
                <a:cubicBezTo>
                  <a:pt x="90" y="1265"/>
                  <a:pt x="90" y="1265"/>
                  <a:pt x="90" y="1265"/>
                </a:cubicBezTo>
                <a:cubicBezTo>
                  <a:pt x="180" y="1265"/>
                  <a:pt x="180" y="1265"/>
                  <a:pt x="180" y="1265"/>
                </a:cubicBezTo>
                <a:lnTo>
                  <a:pt x="180" y="1446"/>
                </a:lnTo>
                <a:close/>
                <a:moveTo>
                  <a:pt x="271" y="1265"/>
                </a:moveTo>
                <a:cubicBezTo>
                  <a:pt x="316" y="1265"/>
                  <a:pt x="316" y="1265"/>
                  <a:pt x="316" y="1265"/>
                </a:cubicBezTo>
                <a:cubicBezTo>
                  <a:pt x="366" y="1265"/>
                  <a:pt x="406" y="1306"/>
                  <a:pt x="406" y="1356"/>
                </a:cubicBezTo>
                <a:cubicBezTo>
                  <a:pt x="406" y="1406"/>
                  <a:pt x="366" y="1446"/>
                  <a:pt x="316" y="1446"/>
                </a:cubicBezTo>
                <a:cubicBezTo>
                  <a:pt x="271" y="1446"/>
                  <a:pt x="271" y="1446"/>
                  <a:pt x="271" y="1446"/>
                </a:cubicBezTo>
                <a:lnTo>
                  <a:pt x="271" y="1265"/>
                </a:lnTo>
                <a:close/>
                <a:moveTo>
                  <a:pt x="853" y="257"/>
                </a:moveTo>
                <a:cubicBezTo>
                  <a:pt x="840" y="293"/>
                  <a:pt x="805" y="317"/>
                  <a:pt x="768" y="317"/>
                </a:cubicBezTo>
                <a:cubicBezTo>
                  <a:pt x="728" y="317"/>
                  <a:pt x="693" y="291"/>
                  <a:pt x="681" y="254"/>
                </a:cubicBezTo>
                <a:cubicBezTo>
                  <a:pt x="667" y="208"/>
                  <a:pt x="667" y="208"/>
                  <a:pt x="667" y="208"/>
                </a:cubicBezTo>
                <a:cubicBezTo>
                  <a:pt x="215" y="377"/>
                  <a:pt x="215" y="377"/>
                  <a:pt x="215" y="377"/>
                </a:cubicBezTo>
                <a:cubicBezTo>
                  <a:pt x="228" y="418"/>
                  <a:pt x="228" y="418"/>
                  <a:pt x="228" y="418"/>
                </a:cubicBezTo>
                <a:cubicBezTo>
                  <a:pt x="318" y="702"/>
                  <a:pt x="510" y="859"/>
                  <a:pt x="768" y="859"/>
                </a:cubicBezTo>
                <a:cubicBezTo>
                  <a:pt x="1018" y="859"/>
                  <a:pt x="1209" y="711"/>
                  <a:pt x="1307" y="442"/>
                </a:cubicBezTo>
                <a:cubicBezTo>
                  <a:pt x="1322" y="402"/>
                  <a:pt x="1322" y="402"/>
                  <a:pt x="1322" y="402"/>
                </a:cubicBezTo>
                <a:cubicBezTo>
                  <a:pt x="869" y="213"/>
                  <a:pt x="869" y="213"/>
                  <a:pt x="869" y="213"/>
                </a:cubicBezTo>
                <a:lnTo>
                  <a:pt x="853" y="257"/>
                </a:lnTo>
                <a:close/>
                <a:moveTo>
                  <a:pt x="915" y="330"/>
                </a:moveTo>
                <a:cubicBezTo>
                  <a:pt x="1206" y="452"/>
                  <a:pt x="1206" y="452"/>
                  <a:pt x="1206" y="452"/>
                </a:cubicBezTo>
                <a:cubicBezTo>
                  <a:pt x="1141" y="605"/>
                  <a:pt x="1014" y="768"/>
                  <a:pt x="768" y="768"/>
                </a:cubicBezTo>
                <a:cubicBezTo>
                  <a:pt x="513" y="768"/>
                  <a:pt x="389" y="594"/>
                  <a:pt x="328" y="431"/>
                </a:cubicBezTo>
                <a:cubicBezTo>
                  <a:pt x="616" y="324"/>
                  <a:pt x="616" y="324"/>
                  <a:pt x="616" y="324"/>
                </a:cubicBezTo>
                <a:cubicBezTo>
                  <a:pt x="648" y="375"/>
                  <a:pt x="705" y="407"/>
                  <a:pt x="768" y="407"/>
                </a:cubicBezTo>
                <a:cubicBezTo>
                  <a:pt x="827" y="407"/>
                  <a:pt x="882" y="377"/>
                  <a:pt x="915" y="330"/>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7"/>
          <p:cNvSpPr>
            <a:spLocks noEditPoints="1"/>
          </p:cNvSpPr>
          <p:nvPr/>
        </p:nvSpPr>
        <p:spPr bwMode="auto">
          <a:xfrm>
            <a:off x="3073942" y="1739253"/>
            <a:ext cx="487515" cy="487516"/>
          </a:xfrm>
          <a:custGeom>
            <a:avLst/>
            <a:gdLst>
              <a:gd name="T0" fmla="*/ 768 w 1536"/>
              <a:gd name="T1" fmla="*/ 1536 h 1536"/>
              <a:gd name="T2" fmla="*/ 1311 w 1536"/>
              <a:gd name="T3" fmla="*/ 1311 h 1536"/>
              <a:gd name="T4" fmla="*/ 1536 w 1536"/>
              <a:gd name="T5" fmla="*/ 768 h 1536"/>
              <a:gd name="T6" fmla="*/ 1311 w 1536"/>
              <a:gd name="T7" fmla="*/ 225 h 1536"/>
              <a:gd name="T8" fmla="*/ 768 w 1536"/>
              <a:gd name="T9" fmla="*/ 0 h 1536"/>
              <a:gd name="T10" fmla="*/ 225 w 1536"/>
              <a:gd name="T11" fmla="*/ 225 h 1536"/>
              <a:gd name="T12" fmla="*/ 0 w 1536"/>
              <a:gd name="T13" fmla="*/ 768 h 1536"/>
              <a:gd name="T14" fmla="*/ 225 w 1536"/>
              <a:gd name="T15" fmla="*/ 1311 h 1536"/>
              <a:gd name="T16" fmla="*/ 768 w 1536"/>
              <a:gd name="T17" fmla="*/ 1536 h 1536"/>
              <a:gd name="T18" fmla="*/ 326 w 1536"/>
              <a:gd name="T19" fmla="*/ 255 h 1536"/>
              <a:gd name="T20" fmla="*/ 542 w 1536"/>
              <a:gd name="T21" fmla="*/ 501 h 1536"/>
              <a:gd name="T22" fmla="*/ 700 w 1536"/>
              <a:gd name="T23" fmla="*/ 781 h 1536"/>
              <a:gd name="T24" fmla="*/ 621 w 1536"/>
              <a:gd name="T25" fmla="*/ 859 h 1536"/>
              <a:gd name="T26" fmla="*/ 486 w 1536"/>
              <a:gd name="T27" fmla="*/ 956 h 1536"/>
              <a:gd name="T28" fmla="*/ 469 w 1536"/>
              <a:gd name="T29" fmla="*/ 1160 h 1536"/>
              <a:gd name="T30" fmla="*/ 642 w 1536"/>
              <a:gd name="T31" fmla="*/ 1174 h 1536"/>
              <a:gd name="T32" fmla="*/ 781 w 1536"/>
              <a:gd name="T33" fmla="*/ 1075 h 1536"/>
              <a:gd name="T34" fmla="*/ 1094 w 1536"/>
              <a:gd name="T35" fmla="*/ 1025 h 1536"/>
              <a:gd name="T36" fmla="*/ 1128 w 1536"/>
              <a:gd name="T37" fmla="*/ 683 h 1536"/>
              <a:gd name="T38" fmla="*/ 1129 w 1536"/>
              <a:gd name="T39" fmla="*/ 670 h 1536"/>
              <a:gd name="T40" fmla="*/ 1182 w 1536"/>
              <a:gd name="T41" fmla="*/ 539 h 1536"/>
              <a:gd name="T42" fmla="*/ 1002 w 1536"/>
              <a:gd name="T43" fmla="*/ 362 h 1536"/>
              <a:gd name="T44" fmla="*/ 879 w 1536"/>
              <a:gd name="T45" fmla="*/ 410 h 1536"/>
              <a:gd name="T46" fmla="*/ 845 w 1536"/>
              <a:gd name="T47" fmla="*/ 632 h 1536"/>
              <a:gd name="T48" fmla="*/ 844 w 1536"/>
              <a:gd name="T49" fmla="*/ 636 h 1536"/>
              <a:gd name="T50" fmla="*/ 764 w 1536"/>
              <a:gd name="T51" fmla="*/ 716 h 1536"/>
              <a:gd name="T52" fmla="*/ 632 w 1536"/>
              <a:gd name="T53" fmla="*/ 494 h 1536"/>
              <a:gd name="T54" fmla="*/ 405 w 1536"/>
              <a:gd name="T55" fmla="*/ 196 h 1536"/>
              <a:gd name="T56" fmla="*/ 768 w 1536"/>
              <a:gd name="T57" fmla="*/ 91 h 1536"/>
              <a:gd name="T58" fmla="*/ 1445 w 1536"/>
              <a:gd name="T59" fmla="*/ 768 h 1536"/>
              <a:gd name="T60" fmla="*/ 768 w 1536"/>
              <a:gd name="T61" fmla="*/ 1446 h 1536"/>
              <a:gd name="T62" fmla="*/ 90 w 1536"/>
              <a:gd name="T63" fmla="*/ 768 h 1536"/>
              <a:gd name="T64" fmla="*/ 326 w 1536"/>
              <a:gd name="T65" fmla="*/ 255 h 1536"/>
              <a:gd name="T66" fmla="*/ 923 w 1536"/>
              <a:gd name="T67" fmla="*/ 587 h 1536"/>
              <a:gd name="T68" fmla="*/ 940 w 1536"/>
              <a:gd name="T69" fmla="*/ 476 h 1536"/>
              <a:gd name="T70" fmla="*/ 1063 w 1536"/>
              <a:gd name="T71" fmla="*/ 476 h 1536"/>
              <a:gd name="T72" fmla="*/ 1066 w 1536"/>
              <a:gd name="T73" fmla="*/ 606 h 1536"/>
              <a:gd name="T74" fmla="*/ 1066 w 1536"/>
              <a:gd name="T75" fmla="*/ 606 h 1536"/>
              <a:gd name="T76" fmla="*/ 1053 w 1536"/>
              <a:gd name="T77" fmla="*/ 733 h 1536"/>
              <a:gd name="T78" fmla="*/ 1031 w 1536"/>
              <a:gd name="T79" fmla="*/ 961 h 1536"/>
              <a:gd name="T80" fmla="*/ 810 w 1536"/>
              <a:gd name="T81" fmla="*/ 988 h 1536"/>
              <a:gd name="T82" fmla="*/ 776 w 1536"/>
              <a:gd name="T83" fmla="*/ 968 h 1536"/>
              <a:gd name="T84" fmla="*/ 590 w 1536"/>
              <a:gd name="T85" fmla="*/ 1101 h 1536"/>
              <a:gd name="T86" fmla="*/ 533 w 1536"/>
              <a:gd name="T87" fmla="*/ 1096 h 1536"/>
              <a:gd name="T88" fmla="*/ 539 w 1536"/>
              <a:gd name="T89" fmla="*/ 1030 h 1536"/>
              <a:gd name="T90" fmla="*/ 680 w 1536"/>
              <a:gd name="T91" fmla="*/ 928 h 1536"/>
              <a:gd name="T92" fmla="*/ 908 w 1536"/>
              <a:gd name="T93" fmla="*/ 700 h 1536"/>
              <a:gd name="T94" fmla="*/ 923 w 1536"/>
              <a:gd name="T95" fmla="*/ 5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36" h="1536">
                <a:moveTo>
                  <a:pt x="768" y="1536"/>
                </a:moveTo>
                <a:cubicBezTo>
                  <a:pt x="973" y="1536"/>
                  <a:pt x="1166" y="1457"/>
                  <a:pt x="1311" y="1311"/>
                </a:cubicBezTo>
                <a:cubicBezTo>
                  <a:pt x="1456" y="1166"/>
                  <a:pt x="1536" y="974"/>
                  <a:pt x="1536" y="768"/>
                </a:cubicBezTo>
                <a:cubicBezTo>
                  <a:pt x="1536" y="563"/>
                  <a:pt x="1456" y="370"/>
                  <a:pt x="1311" y="225"/>
                </a:cubicBezTo>
                <a:cubicBezTo>
                  <a:pt x="1166" y="80"/>
                  <a:pt x="973" y="0"/>
                  <a:pt x="768" y="0"/>
                </a:cubicBezTo>
                <a:cubicBezTo>
                  <a:pt x="563" y="0"/>
                  <a:pt x="370" y="80"/>
                  <a:pt x="225" y="225"/>
                </a:cubicBezTo>
                <a:cubicBezTo>
                  <a:pt x="80" y="370"/>
                  <a:pt x="0" y="563"/>
                  <a:pt x="0" y="768"/>
                </a:cubicBezTo>
                <a:cubicBezTo>
                  <a:pt x="0" y="974"/>
                  <a:pt x="80" y="1166"/>
                  <a:pt x="225" y="1311"/>
                </a:cubicBezTo>
                <a:cubicBezTo>
                  <a:pt x="370" y="1457"/>
                  <a:pt x="563" y="1536"/>
                  <a:pt x="768" y="1536"/>
                </a:cubicBezTo>
                <a:close/>
                <a:moveTo>
                  <a:pt x="326" y="255"/>
                </a:moveTo>
                <a:cubicBezTo>
                  <a:pt x="385" y="285"/>
                  <a:pt x="532" y="372"/>
                  <a:pt x="542" y="501"/>
                </a:cubicBezTo>
                <a:cubicBezTo>
                  <a:pt x="552" y="633"/>
                  <a:pt x="644" y="732"/>
                  <a:pt x="700" y="781"/>
                </a:cubicBezTo>
                <a:cubicBezTo>
                  <a:pt x="621" y="859"/>
                  <a:pt x="621" y="859"/>
                  <a:pt x="621" y="859"/>
                </a:cubicBezTo>
                <a:cubicBezTo>
                  <a:pt x="486" y="956"/>
                  <a:pt x="486" y="956"/>
                  <a:pt x="486" y="956"/>
                </a:cubicBezTo>
                <a:cubicBezTo>
                  <a:pt x="419" y="1004"/>
                  <a:pt x="411" y="1101"/>
                  <a:pt x="469" y="1160"/>
                </a:cubicBezTo>
                <a:cubicBezTo>
                  <a:pt x="517" y="1207"/>
                  <a:pt x="590" y="1212"/>
                  <a:pt x="642" y="1174"/>
                </a:cubicBezTo>
                <a:cubicBezTo>
                  <a:pt x="781" y="1075"/>
                  <a:pt x="781" y="1075"/>
                  <a:pt x="781" y="1075"/>
                </a:cubicBezTo>
                <a:cubicBezTo>
                  <a:pt x="881" y="1126"/>
                  <a:pt x="1008" y="1111"/>
                  <a:pt x="1094" y="1025"/>
                </a:cubicBezTo>
                <a:cubicBezTo>
                  <a:pt x="1186" y="934"/>
                  <a:pt x="1200" y="790"/>
                  <a:pt x="1128" y="683"/>
                </a:cubicBezTo>
                <a:cubicBezTo>
                  <a:pt x="1126" y="679"/>
                  <a:pt x="1126" y="674"/>
                  <a:pt x="1129" y="670"/>
                </a:cubicBezTo>
                <a:cubicBezTo>
                  <a:pt x="1131" y="668"/>
                  <a:pt x="1184" y="622"/>
                  <a:pt x="1182" y="539"/>
                </a:cubicBezTo>
                <a:cubicBezTo>
                  <a:pt x="1181" y="440"/>
                  <a:pt x="1101" y="362"/>
                  <a:pt x="1002" y="362"/>
                </a:cubicBezTo>
                <a:cubicBezTo>
                  <a:pt x="956" y="362"/>
                  <a:pt x="912" y="379"/>
                  <a:pt x="879" y="410"/>
                </a:cubicBezTo>
                <a:cubicBezTo>
                  <a:pt x="817" y="467"/>
                  <a:pt x="803" y="558"/>
                  <a:pt x="845" y="632"/>
                </a:cubicBezTo>
                <a:cubicBezTo>
                  <a:pt x="846" y="633"/>
                  <a:pt x="845" y="635"/>
                  <a:pt x="844" y="636"/>
                </a:cubicBezTo>
                <a:cubicBezTo>
                  <a:pt x="764" y="716"/>
                  <a:pt x="764" y="716"/>
                  <a:pt x="764" y="716"/>
                </a:cubicBezTo>
                <a:cubicBezTo>
                  <a:pt x="720" y="679"/>
                  <a:pt x="640" y="598"/>
                  <a:pt x="632" y="494"/>
                </a:cubicBezTo>
                <a:cubicBezTo>
                  <a:pt x="620" y="345"/>
                  <a:pt x="489" y="245"/>
                  <a:pt x="405" y="196"/>
                </a:cubicBezTo>
                <a:cubicBezTo>
                  <a:pt x="510" y="129"/>
                  <a:pt x="635" y="91"/>
                  <a:pt x="768" y="91"/>
                </a:cubicBezTo>
                <a:cubicBezTo>
                  <a:pt x="1141" y="91"/>
                  <a:pt x="1445" y="395"/>
                  <a:pt x="1445" y="768"/>
                </a:cubicBezTo>
                <a:cubicBezTo>
                  <a:pt x="1445" y="1142"/>
                  <a:pt x="1141" y="1446"/>
                  <a:pt x="768" y="1446"/>
                </a:cubicBezTo>
                <a:cubicBezTo>
                  <a:pt x="394" y="1446"/>
                  <a:pt x="90" y="1142"/>
                  <a:pt x="90" y="768"/>
                </a:cubicBezTo>
                <a:cubicBezTo>
                  <a:pt x="90" y="564"/>
                  <a:pt x="181" y="380"/>
                  <a:pt x="326" y="255"/>
                </a:cubicBezTo>
                <a:close/>
                <a:moveTo>
                  <a:pt x="923" y="587"/>
                </a:moveTo>
                <a:cubicBezTo>
                  <a:pt x="902" y="550"/>
                  <a:pt x="909" y="505"/>
                  <a:pt x="940" y="476"/>
                </a:cubicBezTo>
                <a:cubicBezTo>
                  <a:pt x="975" y="444"/>
                  <a:pt x="1029" y="444"/>
                  <a:pt x="1063" y="476"/>
                </a:cubicBezTo>
                <a:cubicBezTo>
                  <a:pt x="1101" y="511"/>
                  <a:pt x="1102" y="570"/>
                  <a:pt x="1066" y="606"/>
                </a:cubicBezTo>
                <a:cubicBezTo>
                  <a:pt x="1066" y="606"/>
                  <a:pt x="1066" y="606"/>
                  <a:pt x="1066" y="606"/>
                </a:cubicBezTo>
                <a:cubicBezTo>
                  <a:pt x="1032" y="640"/>
                  <a:pt x="1027" y="693"/>
                  <a:pt x="1053" y="733"/>
                </a:cubicBezTo>
                <a:cubicBezTo>
                  <a:pt x="1101" y="804"/>
                  <a:pt x="1091" y="900"/>
                  <a:pt x="1031" y="961"/>
                </a:cubicBezTo>
                <a:cubicBezTo>
                  <a:pt x="970" y="1021"/>
                  <a:pt x="879" y="1029"/>
                  <a:pt x="810" y="988"/>
                </a:cubicBezTo>
                <a:cubicBezTo>
                  <a:pt x="776" y="968"/>
                  <a:pt x="776" y="968"/>
                  <a:pt x="776" y="968"/>
                </a:cubicBezTo>
                <a:cubicBezTo>
                  <a:pt x="590" y="1101"/>
                  <a:pt x="590" y="1101"/>
                  <a:pt x="590" y="1101"/>
                </a:cubicBezTo>
                <a:cubicBezTo>
                  <a:pt x="572" y="1113"/>
                  <a:pt x="549" y="1111"/>
                  <a:pt x="533" y="1096"/>
                </a:cubicBezTo>
                <a:cubicBezTo>
                  <a:pt x="514" y="1077"/>
                  <a:pt x="517" y="1045"/>
                  <a:pt x="539" y="1030"/>
                </a:cubicBezTo>
                <a:cubicBezTo>
                  <a:pt x="680" y="928"/>
                  <a:pt x="680" y="928"/>
                  <a:pt x="680" y="928"/>
                </a:cubicBezTo>
                <a:cubicBezTo>
                  <a:pt x="908" y="700"/>
                  <a:pt x="908" y="700"/>
                  <a:pt x="908" y="700"/>
                </a:cubicBezTo>
                <a:cubicBezTo>
                  <a:pt x="938" y="670"/>
                  <a:pt x="944" y="624"/>
                  <a:pt x="923" y="587"/>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8"/>
          <p:cNvSpPr>
            <a:spLocks noEditPoints="1"/>
          </p:cNvSpPr>
          <p:nvPr/>
        </p:nvSpPr>
        <p:spPr bwMode="auto">
          <a:xfrm>
            <a:off x="4197547" y="1782310"/>
            <a:ext cx="487515" cy="401403"/>
          </a:xfrm>
          <a:custGeom>
            <a:avLst/>
            <a:gdLst>
              <a:gd name="T0" fmla="*/ 1401 w 1536"/>
              <a:gd name="T1" fmla="*/ 242 h 1265"/>
              <a:gd name="T2" fmla="*/ 1401 w 1536"/>
              <a:gd name="T3" fmla="*/ 0 h 1265"/>
              <a:gd name="T4" fmla="*/ 136 w 1536"/>
              <a:gd name="T5" fmla="*/ 0 h 1265"/>
              <a:gd name="T6" fmla="*/ 136 w 1536"/>
              <a:gd name="T7" fmla="*/ 242 h 1265"/>
              <a:gd name="T8" fmla="*/ 77 w 1536"/>
              <a:gd name="T9" fmla="*/ 378 h 1265"/>
              <a:gd name="T10" fmla="*/ 0 w 1536"/>
              <a:gd name="T11" fmla="*/ 563 h 1265"/>
              <a:gd name="T12" fmla="*/ 0 w 1536"/>
              <a:gd name="T13" fmla="*/ 643 h 1265"/>
              <a:gd name="T14" fmla="*/ 5 w 1536"/>
              <a:gd name="T15" fmla="*/ 653 h 1265"/>
              <a:gd name="T16" fmla="*/ 557 w 1536"/>
              <a:gd name="T17" fmla="*/ 1230 h 1265"/>
              <a:gd name="T18" fmla="*/ 621 w 1536"/>
              <a:gd name="T19" fmla="*/ 1265 h 1265"/>
              <a:gd name="T20" fmla="*/ 915 w 1536"/>
              <a:gd name="T21" fmla="*/ 1265 h 1265"/>
              <a:gd name="T22" fmla="*/ 979 w 1536"/>
              <a:gd name="T23" fmla="*/ 1230 h 1265"/>
              <a:gd name="T24" fmla="*/ 1531 w 1536"/>
              <a:gd name="T25" fmla="*/ 653 h 1265"/>
              <a:gd name="T26" fmla="*/ 1536 w 1536"/>
              <a:gd name="T27" fmla="*/ 643 h 1265"/>
              <a:gd name="T28" fmla="*/ 1536 w 1536"/>
              <a:gd name="T29" fmla="*/ 563 h 1265"/>
              <a:gd name="T30" fmla="*/ 1459 w 1536"/>
              <a:gd name="T31" fmla="*/ 378 h 1265"/>
              <a:gd name="T32" fmla="*/ 1401 w 1536"/>
              <a:gd name="T33" fmla="*/ 242 h 1265"/>
              <a:gd name="T34" fmla="*/ 124 w 1536"/>
              <a:gd name="T35" fmla="*/ 684 h 1265"/>
              <a:gd name="T36" fmla="*/ 582 w 1536"/>
              <a:gd name="T37" fmla="*/ 1140 h 1265"/>
              <a:gd name="T38" fmla="*/ 124 w 1536"/>
              <a:gd name="T39" fmla="*/ 684 h 1265"/>
              <a:gd name="T40" fmla="*/ 955 w 1536"/>
              <a:gd name="T41" fmla="*/ 1140 h 1265"/>
              <a:gd name="T42" fmla="*/ 1412 w 1536"/>
              <a:gd name="T43" fmla="*/ 684 h 1265"/>
              <a:gd name="T44" fmla="*/ 955 w 1536"/>
              <a:gd name="T45" fmla="*/ 1140 h 1265"/>
              <a:gd name="T46" fmla="*/ 1446 w 1536"/>
              <a:gd name="T47" fmla="*/ 589 h 1265"/>
              <a:gd name="T48" fmla="*/ 860 w 1536"/>
              <a:gd name="T49" fmla="*/ 1175 h 1265"/>
              <a:gd name="T50" fmla="*/ 676 w 1536"/>
              <a:gd name="T51" fmla="*/ 1175 h 1265"/>
              <a:gd name="T52" fmla="*/ 91 w 1536"/>
              <a:gd name="T53" fmla="*/ 589 h 1265"/>
              <a:gd name="T54" fmla="*/ 91 w 1536"/>
              <a:gd name="T55" fmla="*/ 563 h 1265"/>
              <a:gd name="T56" fmla="*/ 141 w 1536"/>
              <a:gd name="T57" fmla="*/ 443 h 1265"/>
              <a:gd name="T58" fmla="*/ 216 w 1536"/>
              <a:gd name="T59" fmla="*/ 317 h 1265"/>
              <a:gd name="T60" fmla="*/ 407 w 1536"/>
              <a:gd name="T61" fmla="*/ 317 h 1265"/>
              <a:gd name="T62" fmla="*/ 407 w 1536"/>
              <a:gd name="T63" fmla="*/ 226 h 1265"/>
              <a:gd name="T64" fmla="*/ 226 w 1536"/>
              <a:gd name="T65" fmla="*/ 226 h 1265"/>
              <a:gd name="T66" fmla="*/ 226 w 1536"/>
              <a:gd name="T67" fmla="*/ 91 h 1265"/>
              <a:gd name="T68" fmla="*/ 1310 w 1536"/>
              <a:gd name="T69" fmla="*/ 91 h 1265"/>
              <a:gd name="T70" fmla="*/ 1310 w 1536"/>
              <a:gd name="T71" fmla="*/ 226 h 1265"/>
              <a:gd name="T72" fmla="*/ 1130 w 1536"/>
              <a:gd name="T73" fmla="*/ 226 h 1265"/>
              <a:gd name="T74" fmla="*/ 1130 w 1536"/>
              <a:gd name="T75" fmla="*/ 317 h 1265"/>
              <a:gd name="T76" fmla="*/ 1321 w 1536"/>
              <a:gd name="T77" fmla="*/ 317 h 1265"/>
              <a:gd name="T78" fmla="*/ 1396 w 1536"/>
              <a:gd name="T79" fmla="*/ 443 h 1265"/>
              <a:gd name="T80" fmla="*/ 1446 w 1536"/>
              <a:gd name="T81" fmla="*/ 563 h 1265"/>
              <a:gd name="T82" fmla="*/ 1446 w 1536"/>
              <a:gd name="T83" fmla="*/ 589 h 1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36" h="1265">
                <a:moveTo>
                  <a:pt x="1401" y="242"/>
                </a:moveTo>
                <a:cubicBezTo>
                  <a:pt x="1401" y="0"/>
                  <a:pt x="1401" y="0"/>
                  <a:pt x="1401" y="0"/>
                </a:cubicBezTo>
                <a:cubicBezTo>
                  <a:pt x="136" y="0"/>
                  <a:pt x="136" y="0"/>
                  <a:pt x="136" y="0"/>
                </a:cubicBezTo>
                <a:cubicBezTo>
                  <a:pt x="136" y="242"/>
                  <a:pt x="136" y="242"/>
                  <a:pt x="136" y="242"/>
                </a:cubicBezTo>
                <a:cubicBezTo>
                  <a:pt x="136" y="293"/>
                  <a:pt x="115" y="341"/>
                  <a:pt x="77" y="378"/>
                </a:cubicBezTo>
                <a:cubicBezTo>
                  <a:pt x="27" y="428"/>
                  <a:pt x="0" y="491"/>
                  <a:pt x="0" y="563"/>
                </a:cubicBezTo>
                <a:cubicBezTo>
                  <a:pt x="0" y="643"/>
                  <a:pt x="0" y="643"/>
                  <a:pt x="0" y="643"/>
                </a:cubicBezTo>
                <a:cubicBezTo>
                  <a:pt x="5" y="653"/>
                  <a:pt x="5" y="653"/>
                  <a:pt x="5" y="653"/>
                </a:cubicBezTo>
                <a:cubicBezTo>
                  <a:pt x="127" y="898"/>
                  <a:pt x="318" y="1097"/>
                  <a:pt x="557" y="1230"/>
                </a:cubicBezTo>
                <a:cubicBezTo>
                  <a:pt x="621" y="1265"/>
                  <a:pt x="621" y="1265"/>
                  <a:pt x="621" y="1265"/>
                </a:cubicBezTo>
                <a:cubicBezTo>
                  <a:pt x="915" y="1265"/>
                  <a:pt x="915" y="1265"/>
                  <a:pt x="915" y="1265"/>
                </a:cubicBezTo>
                <a:cubicBezTo>
                  <a:pt x="979" y="1230"/>
                  <a:pt x="979" y="1230"/>
                  <a:pt x="979" y="1230"/>
                </a:cubicBezTo>
                <a:cubicBezTo>
                  <a:pt x="1218" y="1097"/>
                  <a:pt x="1409" y="898"/>
                  <a:pt x="1531" y="653"/>
                </a:cubicBezTo>
                <a:cubicBezTo>
                  <a:pt x="1536" y="643"/>
                  <a:pt x="1536" y="643"/>
                  <a:pt x="1536" y="643"/>
                </a:cubicBezTo>
                <a:cubicBezTo>
                  <a:pt x="1536" y="563"/>
                  <a:pt x="1536" y="563"/>
                  <a:pt x="1536" y="563"/>
                </a:cubicBezTo>
                <a:cubicBezTo>
                  <a:pt x="1536" y="491"/>
                  <a:pt x="1510" y="428"/>
                  <a:pt x="1459" y="378"/>
                </a:cubicBezTo>
                <a:cubicBezTo>
                  <a:pt x="1421" y="341"/>
                  <a:pt x="1401" y="293"/>
                  <a:pt x="1401" y="242"/>
                </a:cubicBezTo>
                <a:close/>
                <a:moveTo>
                  <a:pt x="124" y="684"/>
                </a:moveTo>
                <a:cubicBezTo>
                  <a:pt x="360" y="718"/>
                  <a:pt x="546" y="904"/>
                  <a:pt x="582" y="1140"/>
                </a:cubicBezTo>
                <a:cubicBezTo>
                  <a:pt x="391" y="1029"/>
                  <a:pt x="234" y="873"/>
                  <a:pt x="124" y="684"/>
                </a:cubicBezTo>
                <a:close/>
                <a:moveTo>
                  <a:pt x="955" y="1140"/>
                </a:moveTo>
                <a:cubicBezTo>
                  <a:pt x="990" y="904"/>
                  <a:pt x="1177" y="718"/>
                  <a:pt x="1412" y="684"/>
                </a:cubicBezTo>
                <a:cubicBezTo>
                  <a:pt x="1302" y="873"/>
                  <a:pt x="1145" y="1029"/>
                  <a:pt x="955" y="1140"/>
                </a:cubicBezTo>
                <a:close/>
                <a:moveTo>
                  <a:pt x="1446" y="589"/>
                </a:moveTo>
                <a:cubicBezTo>
                  <a:pt x="1133" y="611"/>
                  <a:pt x="882" y="862"/>
                  <a:pt x="860" y="1175"/>
                </a:cubicBezTo>
                <a:cubicBezTo>
                  <a:pt x="676" y="1175"/>
                  <a:pt x="676" y="1175"/>
                  <a:pt x="676" y="1175"/>
                </a:cubicBezTo>
                <a:cubicBezTo>
                  <a:pt x="654" y="862"/>
                  <a:pt x="403" y="611"/>
                  <a:pt x="91" y="589"/>
                </a:cubicBezTo>
                <a:cubicBezTo>
                  <a:pt x="91" y="563"/>
                  <a:pt x="91" y="563"/>
                  <a:pt x="91" y="563"/>
                </a:cubicBezTo>
                <a:cubicBezTo>
                  <a:pt x="91" y="516"/>
                  <a:pt x="107" y="475"/>
                  <a:pt x="141" y="443"/>
                </a:cubicBezTo>
                <a:cubicBezTo>
                  <a:pt x="177" y="407"/>
                  <a:pt x="203" y="364"/>
                  <a:pt x="216" y="317"/>
                </a:cubicBezTo>
                <a:cubicBezTo>
                  <a:pt x="407" y="317"/>
                  <a:pt x="407" y="317"/>
                  <a:pt x="407" y="317"/>
                </a:cubicBezTo>
                <a:cubicBezTo>
                  <a:pt x="407" y="226"/>
                  <a:pt x="407" y="226"/>
                  <a:pt x="407" y="226"/>
                </a:cubicBezTo>
                <a:cubicBezTo>
                  <a:pt x="226" y="226"/>
                  <a:pt x="226" y="226"/>
                  <a:pt x="226" y="226"/>
                </a:cubicBezTo>
                <a:cubicBezTo>
                  <a:pt x="226" y="91"/>
                  <a:pt x="226" y="91"/>
                  <a:pt x="226" y="91"/>
                </a:cubicBezTo>
                <a:cubicBezTo>
                  <a:pt x="1310" y="91"/>
                  <a:pt x="1310" y="91"/>
                  <a:pt x="1310" y="91"/>
                </a:cubicBezTo>
                <a:cubicBezTo>
                  <a:pt x="1310" y="226"/>
                  <a:pt x="1310" y="226"/>
                  <a:pt x="1310" y="226"/>
                </a:cubicBezTo>
                <a:cubicBezTo>
                  <a:pt x="1130" y="226"/>
                  <a:pt x="1130" y="226"/>
                  <a:pt x="1130" y="226"/>
                </a:cubicBezTo>
                <a:cubicBezTo>
                  <a:pt x="1130" y="317"/>
                  <a:pt x="1130" y="317"/>
                  <a:pt x="1130" y="317"/>
                </a:cubicBezTo>
                <a:cubicBezTo>
                  <a:pt x="1321" y="317"/>
                  <a:pt x="1321" y="317"/>
                  <a:pt x="1321" y="317"/>
                </a:cubicBezTo>
                <a:cubicBezTo>
                  <a:pt x="1334" y="364"/>
                  <a:pt x="1359" y="407"/>
                  <a:pt x="1396" y="443"/>
                </a:cubicBezTo>
                <a:cubicBezTo>
                  <a:pt x="1429" y="475"/>
                  <a:pt x="1446" y="516"/>
                  <a:pt x="1446" y="563"/>
                </a:cubicBezTo>
                <a:lnTo>
                  <a:pt x="1446" y="589"/>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9"/>
          <p:cNvSpPr>
            <a:spLocks noEditPoints="1"/>
          </p:cNvSpPr>
          <p:nvPr/>
        </p:nvSpPr>
        <p:spPr bwMode="auto">
          <a:xfrm>
            <a:off x="5376356" y="1739253"/>
            <a:ext cx="376522" cy="487516"/>
          </a:xfrm>
          <a:custGeom>
            <a:avLst/>
            <a:gdLst>
              <a:gd name="T0" fmla="*/ 1039 w 1186"/>
              <a:gd name="T1" fmla="*/ 362 h 1536"/>
              <a:gd name="T2" fmla="*/ 864 w 1186"/>
              <a:gd name="T3" fmla="*/ 362 h 1536"/>
              <a:gd name="T4" fmla="*/ 864 w 1186"/>
              <a:gd name="T5" fmla="*/ 271 h 1536"/>
              <a:gd name="T6" fmla="*/ 593 w 1186"/>
              <a:gd name="T7" fmla="*/ 0 h 1536"/>
              <a:gd name="T8" fmla="*/ 322 w 1186"/>
              <a:gd name="T9" fmla="*/ 271 h 1536"/>
              <a:gd name="T10" fmla="*/ 322 w 1186"/>
              <a:gd name="T11" fmla="*/ 362 h 1536"/>
              <a:gd name="T12" fmla="*/ 146 w 1186"/>
              <a:gd name="T13" fmla="*/ 362 h 1536"/>
              <a:gd name="T14" fmla="*/ 0 w 1186"/>
              <a:gd name="T15" fmla="*/ 1536 h 1536"/>
              <a:gd name="T16" fmla="*/ 1186 w 1186"/>
              <a:gd name="T17" fmla="*/ 1536 h 1536"/>
              <a:gd name="T18" fmla="*/ 1039 w 1186"/>
              <a:gd name="T19" fmla="*/ 362 h 1536"/>
              <a:gd name="T20" fmla="*/ 412 w 1186"/>
              <a:gd name="T21" fmla="*/ 271 h 1536"/>
              <a:gd name="T22" fmla="*/ 593 w 1186"/>
              <a:gd name="T23" fmla="*/ 91 h 1536"/>
              <a:gd name="T24" fmla="*/ 774 w 1186"/>
              <a:gd name="T25" fmla="*/ 271 h 1536"/>
              <a:gd name="T26" fmla="*/ 774 w 1186"/>
              <a:gd name="T27" fmla="*/ 362 h 1536"/>
              <a:gd name="T28" fmla="*/ 412 w 1186"/>
              <a:gd name="T29" fmla="*/ 362 h 1536"/>
              <a:gd name="T30" fmla="*/ 412 w 1186"/>
              <a:gd name="T31" fmla="*/ 271 h 1536"/>
              <a:gd name="T32" fmla="*/ 226 w 1186"/>
              <a:gd name="T33" fmla="*/ 452 h 1536"/>
              <a:gd name="T34" fmla="*/ 322 w 1186"/>
              <a:gd name="T35" fmla="*/ 452 h 1536"/>
              <a:gd name="T36" fmla="*/ 322 w 1186"/>
              <a:gd name="T37" fmla="*/ 633 h 1536"/>
              <a:gd name="T38" fmla="*/ 412 w 1186"/>
              <a:gd name="T39" fmla="*/ 633 h 1536"/>
              <a:gd name="T40" fmla="*/ 412 w 1186"/>
              <a:gd name="T41" fmla="*/ 452 h 1536"/>
              <a:gd name="T42" fmla="*/ 774 w 1186"/>
              <a:gd name="T43" fmla="*/ 452 h 1536"/>
              <a:gd name="T44" fmla="*/ 774 w 1186"/>
              <a:gd name="T45" fmla="*/ 633 h 1536"/>
              <a:gd name="T46" fmla="*/ 864 w 1186"/>
              <a:gd name="T47" fmla="*/ 633 h 1536"/>
              <a:gd name="T48" fmla="*/ 864 w 1186"/>
              <a:gd name="T49" fmla="*/ 452 h 1536"/>
              <a:gd name="T50" fmla="*/ 960 w 1186"/>
              <a:gd name="T51" fmla="*/ 452 h 1536"/>
              <a:gd name="T52" fmla="*/ 1084 w 1186"/>
              <a:gd name="T53" fmla="*/ 1446 h 1536"/>
              <a:gd name="T54" fmla="*/ 102 w 1186"/>
              <a:gd name="T55" fmla="*/ 1446 h 1536"/>
              <a:gd name="T56" fmla="*/ 226 w 1186"/>
              <a:gd name="T57" fmla="*/ 452 h 1536"/>
              <a:gd name="T58" fmla="*/ 836 w 1186"/>
              <a:gd name="T59" fmla="*/ 964 h 1536"/>
              <a:gd name="T60" fmla="*/ 593 w 1186"/>
              <a:gd name="T61" fmla="*/ 814 h 1536"/>
              <a:gd name="T62" fmla="*/ 350 w 1186"/>
              <a:gd name="T63" fmla="*/ 964 h 1536"/>
              <a:gd name="T64" fmla="*/ 277 w 1186"/>
              <a:gd name="T65" fmla="*/ 1085 h 1536"/>
              <a:gd name="T66" fmla="*/ 350 w 1186"/>
              <a:gd name="T67" fmla="*/ 1205 h 1536"/>
              <a:gd name="T68" fmla="*/ 593 w 1186"/>
              <a:gd name="T69" fmla="*/ 1356 h 1536"/>
              <a:gd name="T70" fmla="*/ 836 w 1186"/>
              <a:gd name="T71" fmla="*/ 1205 h 1536"/>
              <a:gd name="T72" fmla="*/ 909 w 1186"/>
              <a:gd name="T73" fmla="*/ 1085 h 1536"/>
              <a:gd name="T74" fmla="*/ 836 w 1186"/>
              <a:gd name="T75" fmla="*/ 964 h 1536"/>
              <a:gd name="T76" fmla="*/ 788 w 1186"/>
              <a:gd name="T77" fmla="*/ 1128 h 1536"/>
              <a:gd name="T78" fmla="*/ 768 w 1186"/>
              <a:gd name="T79" fmla="*/ 1134 h 1536"/>
              <a:gd name="T80" fmla="*/ 760 w 1186"/>
              <a:gd name="T81" fmla="*/ 1153 h 1536"/>
              <a:gd name="T82" fmla="*/ 593 w 1186"/>
              <a:gd name="T83" fmla="*/ 1265 h 1536"/>
              <a:gd name="T84" fmla="*/ 426 w 1186"/>
              <a:gd name="T85" fmla="*/ 1153 h 1536"/>
              <a:gd name="T86" fmla="*/ 418 w 1186"/>
              <a:gd name="T87" fmla="*/ 1134 h 1536"/>
              <a:gd name="T88" fmla="*/ 398 w 1186"/>
              <a:gd name="T89" fmla="*/ 1128 h 1536"/>
              <a:gd name="T90" fmla="*/ 367 w 1186"/>
              <a:gd name="T91" fmla="*/ 1085 h 1536"/>
              <a:gd name="T92" fmla="*/ 398 w 1186"/>
              <a:gd name="T93" fmla="*/ 1042 h 1536"/>
              <a:gd name="T94" fmla="*/ 418 w 1186"/>
              <a:gd name="T95" fmla="*/ 1035 h 1536"/>
              <a:gd name="T96" fmla="*/ 426 w 1186"/>
              <a:gd name="T97" fmla="*/ 1016 h 1536"/>
              <a:gd name="T98" fmla="*/ 539 w 1186"/>
              <a:gd name="T99" fmla="*/ 912 h 1536"/>
              <a:gd name="T100" fmla="*/ 614 w 1186"/>
              <a:gd name="T101" fmla="*/ 1078 h 1536"/>
              <a:gd name="T102" fmla="*/ 662 w 1186"/>
              <a:gd name="T103" fmla="*/ 1001 h 1536"/>
              <a:gd name="T104" fmla="*/ 630 w 1186"/>
              <a:gd name="T105" fmla="*/ 908 h 1536"/>
              <a:gd name="T106" fmla="*/ 760 w 1186"/>
              <a:gd name="T107" fmla="*/ 1016 h 1536"/>
              <a:gd name="T108" fmla="*/ 768 w 1186"/>
              <a:gd name="T109" fmla="*/ 1035 h 1536"/>
              <a:gd name="T110" fmla="*/ 788 w 1186"/>
              <a:gd name="T111" fmla="*/ 1042 h 1536"/>
              <a:gd name="T112" fmla="*/ 819 w 1186"/>
              <a:gd name="T113" fmla="*/ 1085 h 1536"/>
              <a:gd name="T114" fmla="*/ 788 w 1186"/>
              <a:gd name="T115" fmla="*/ 112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86" h="1536">
                <a:moveTo>
                  <a:pt x="1039" y="362"/>
                </a:moveTo>
                <a:cubicBezTo>
                  <a:pt x="864" y="362"/>
                  <a:pt x="864" y="362"/>
                  <a:pt x="864" y="362"/>
                </a:cubicBezTo>
                <a:cubicBezTo>
                  <a:pt x="864" y="271"/>
                  <a:pt x="864" y="271"/>
                  <a:pt x="864" y="271"/>
                </a:cubicBezTo>
                <a:cubicBezTo>
                  <a:pt x="864" y="122"/>
                  <a:pt x="742" y="0"/>
                  <a:pt x="593" y="0"/>
                </a:cubicBezTo>
                <a:cubicBezTo>
                  <a:pt x="443" y="0"/>
                  <a:pt x="322" y="122"/>
                  <a:pt x="322" y="271"/>
                </a:cubicBezTo>
                <a:cubicBezTo>
                  <a:pt x="322" y="362"/>
                  <a:pt x="322" y="362"/>
                  <a:pt x="322" y="362"/>
                </a:cubicBezTo>
                <a:cubicBezTo>
                  <a:pt x="146" y="362"/>
                  <a:pt x="146" y="362"/>
                  <a:pt x="146" y="362"/>
                </a:cubicBezTo>
                <a:cubicBezTo>
                  <a:pt x="0" y="1536"/>
                  <a:pt x="0" y="1536"/>
                  <a:pt x="0" y="1536"/>
                </a:cubicBezTo>
                <a:cubicBezTo>
                  <a:pt x="1186" y="1536"/>
                  <a:pt x="1186" y="1536"/>
                  <a:pt x="1186" y="1536"/>
                </a:cubicBezTo>
                <a:lnTo>
                  <a:pt x="1039" y="362"/>
                </a:lnTo>
                <a:close/>
                <a:moveTo>
                  <a:pt x="412" y="271"/>
                </a:moveTo>
                <a:cubicBezTo>
                  <a:pt x="412" y="172"/>
                  <a:pt x="493" y="91"/>
                  <a:pt x="593" y="91"/>
                </a:cubicBezTo>
                <a:cubicBezTo>
                  <a:pt x="692" y="91"/>
                  <a:pt x="774" y="172"/>
                  <a:pt x="774" y="271"/>
                </a:cubicBezTo>
                <a:cubicBezTo>
                  <a:pt x="774" y="362"/>
                  <a:pt x="774" y="362"/>
                  <a:pt x="774" y="362"/>
                </a:cubicBezTo>
                <a:cubicBezTo>
                  <a:pt x="412" y="362"/>
                  <a:pt x="412" y="362"/>
                  <a:pt x="412" y="362"/>
                </a:cubicBezTo>
                <a:lnTo>
                  <a:pt x="412" y="271"/>
                </a:lnTo>
                <a:close/>
                <a:moveTo>
                  <a:pt x="226" y="452"/>
                </a:moveTo>
                <a:cubicBezTo>
                  <a:pt x="322" y="452"/>
                  <a:pt x="322" y="452"/>
                  <a:pt x="322" y="452"/>
                </a:cubicBezTo>
                <a:cubicBezTo>
                  <a:pt x="322" y="633"/>
                  <a:pt x="322" y="633"/>
                  <a:pt x="322" y="633"/>
                </a:cubicBezTo>
                <a:cubicBezTo>
                  <a:pt x="412" y="633"/>
                  <a:pt x="412" y="633"/>
                  <a:pt x="412" y="633"/>
                </a:cubicBezTo>
                <a:cubicBezTo>
                  <a:pt x="412" y="452"/>
                  <a:pt x="412" y="452"/>
                  <a:pt x="412" y="452"/>
                </a:cubicBezTo>
                <a:cubicBezTo>
                  <a:pt x="774" y="452"/>
                  <a:pt x="774" y="452"/>
                  <a:pt x="774" y="452"/>
                </a:cubicBezTo>
                <a:cubicBezTo>
                  <a:pt x="774" y="633"/>
                  <a:pt x="774" y="633"/>
                  <a:pt x="774" y="633"/>
                </a:cubicBezTo>
                <a:cubicBezTo>
                  <a:pt x="864" y="633"/>
                  <a:pt x="864" y="633"/>
                  <a:pt x="864" y="633"/>
                </a:cubicBezTo>
                <a:cubicBezTo>
                  <a:pt x="864" y="452"/>
                  <a:pt x="864" y="452"/>
                  <a:pt x="864" y="452"/>
                </a:cubicBezTo>
                <a:cubicBezTo>
                  <a:pt x="960" y="452"/>
                  <a:pt x="960" y="452"/>
                  <a:pt x="960" y="452"/>
                </a:cubicBezTo>
                <a:cubicBezTo>
                  <a:pt x="1084" y="1446"/>
                  <a:pt x="1084" y="1446"/>
                  <a:pt x="1084" y="1446"/>
                </a:cubicBezTo>
                <a:cubicBezTo>
                  <a:pt x="102" y="1446"/>
                  <a:pt x="102" y="1446"/>
                  <a:pt x="102" y="1446"/>
                </a:cubicBezTo>
                <a:lnTo>
                  <a:pt x="226" y="452"/>
                </a:lnTo>
                <a:close/>
                <a:moveTo>
                  <a:pt x="836" y="964"/>
                </a:moveTo>
                <a:cubicBezTo>
                  <a:pt x="790" y="872"/>
                  <a:pt x="697" y="814"/>
                  <a:pt x="593" y="814"/>
                </a:cubicBezTo>
                <a:cubicBezTo>
                  <a:pt x="489" y="814"/>
                  <a:pt x="396" y="872"/>
                  <a:pt x="350" y="964"/>
                </a:cubicBezTo>
                <a:cubicBezTo>
                  <a:pt x="305" y="987"/>
                  <a:pt x="277" y="1033"/>
                  <a:pt x="277" y="1085"/>
                </a:cubicBezTo>
                <a:cubicBezTo>
                  <a:pt x="277" y="1136"/>
                  <a:pt x="305" y="1182"/>
                  <a:pt x="350" y="1205"/>
                </a:cubicBezTo>
                <a:cubicBezTo>
                  <a:pt x="396" y="1297"/>
                  <a:pt x="489" y="1356"/>
                  <a:pt x="593" y="1356"/>
                </a:cubicBezTo>
                <a:cubicBezTo>
                  <a:pt x="697" y="1356"/>
                  <a:pt x="790" y="1297"/>
                  <a:pt x="836" y="1205"/>
                </a:cubicBezTo>
                <a:cubicBezTo>
                  <a:pt x="880" y="1182"/>
                  <a:pt x="909" y="1136"/>
                  <a:pt x="909" y="1085"/>
                </a:cubicBezTo>
                <a:cubicBezTo>
                  <a:pt x="909" y="1033"/>
                  <a:pt x="880" y="987"/>
                  <a:pt x="836" y="964"/>
                </a:cubicBezTo>
                <a:close/>
                <a:moveTo>
                  <a:pt x="788" y="1128"/>
                </a:moveTo>
                <a:cubicBezTo>
                  <a:pt x="768" y="1134"/>
                  <a:pt x="768" y="1134"/>
                  <a:pt x="768" y="1134"/>
                </a:cubicBezTo>
                <a:cubicBezTo>
                  <a:pt x="760" y="1153"/>
                  <a:pt x="760" y="1153"/>
                  <a:pt x="760" y="1153"/>
                </a:cubicBezTo>
                <a:cubicBezTo>
                  <a:pt x="732" y="1221"/>
                  <a:pt x="666" y="1265"/>
                  <a:pt x="593" y="1265"/>
                </a:cubicBezTo>
                <a:cubicBezTo>
                  <a:pt x="519" y="1265"/>
                  <a:pt x="454" y="1221"/>
                  <a:pt x="426" y="1153"/>
                </a:cubicBezTo>
                <a:cubicBezTo>
                  <a:pt x="418" y="1134"/>
                  <a:pt x="418" y="1134"/>
                  <a:pt x="418" y="1134"/>
                </a:cubicBezTo>
                <a:cubicBezTo>
                  <a:pt x="398" y="1128"/>
                  <a:pt x="398" y="1128"/>
                  <a:pt x="398" y="1128"/>
                </a:cubicBezTo>
                <a:cubicBezTo>
                  <a:pt x="379" y="1121"/>
                  <a:pt x="367" y="1104"/>
                  <a:pt x="367" y="1085"/>
                </a:cubicBezTo>
                <a:cubicBezTo>
                  <a:pt x="367" y="1065"/>
                  <a:pt x="379" y="1048"/>
                  <a:pt x="398" y="1042"/>
                </a:cubicBezTo>
                <a:cubicBezTo>
                  <a:pt x="418" y="1035"/>
                  <a:pt x="418" y="1035"/>
                  <a:pt x="418" y="1035"/>
                </a:cubicBezTo>
                <a:cubicBezTo>
                  <a:pt x="426" y="1016"/>
                  <a:pt x="426" y="1016"/>
                  <a:pt x="426" y="1016"/>
                </a:cubicBezTo>
                <a:cubicBezTo>
                  <a:pt x="447" y="965"/>
                  <a:pt x="488" y="928"/>
                  <a:pt x="539" y="912"/>
                </a:cubicBezTo>
                <a:cubicBezTo>
                  <a:pt x="536" y="980"/>
                  <a:pt x="557" y="1042"/>
                  <a:pt x="614" y="1078"/>
                </a:cubicBezTo>
                <a:cubicBezTo>
                  <a:pt x="662" y="1001"/>
                  <a:pt x="662" y="1001"/>
                  <a:pt x="662" y="1001"/>
                </a:cubicBezTo>
                <a:cubicBezTo>
                  <a:pt x="629" y="981"/>
                  <a:pt x="627" y="938"/>
                  <a:pt x="630" y="908"/>
                </a:cubicBezTo>
                <a:cubicBezTo>
                  <a:pt x="688" y="920"/>
                  <a:pt x="737" y="960"/>
                  <a:pt x="760" y="1016"/>
                </a:cubicBezTo>
                <a:cubicBezTo>
                  <a:pt x="768" y="1035"/>
                  <a:pt x="768" y="1035"/>
                  <a:pt x="768" y="1035"/>
                </a:cubicBezTo>
                <a:cubicBezTo>
                  <a:pt x="788" y="1042"/>
                  <a:pt x="788" y="1042"/>
                  <a:pt x="788" y="1042"/>
                </a:cubicBezTo>
                <a:cubicBezTo>
                  <a:pt x="806" y="1048"/>
                  <a:pt x="819" y="1065"/>
                  <a:pt x="819" y="1085"/>
                </a:cubicBezTo>
                <a:cubicBezTo>
                  <a:pt x="819" y="1104"/>
                  <a:pt x="806" y="1121"/>
                  <a:pt x="788" y="1128"/>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10"/>
          <p:cNvSpPr>
            <a:spLocks noEditPoints="1"/>
          </p:cNvSpPr>
          <p:nvPr/>
        </p:nvSpPr>
        <p:spPr bwMode="auto">
          <a:xfrm>
            <a:off x="6432413" y="1739253"/>
            <a:ext cx="487710" cy="487516"/>
          </a:xfrm>
          <a:custGeom>
            <a:avLst/>
            <a:gdLst>
              <a:gd name="T0" fmla="*/ 1536 w 1536"/>
              <a:gd name="T1" fmla="*/ 722 h 1536"/>
              <a:gd name="T2" fmla="*/ 1305 w 1536"/>
              <a:gd name="T3" fmla="*/ 501 h 1536"/>
              <a:gd name="T4" fmla="*/ 954 w 1536"/>
              <a:gd name="T5" fmla="*/ 497 h 1536"/>
              <a:gd name="T6" fmla="*/ 714 w 1536"/>
              <a:gd name="T7" fmla="*/ 722 h 1536"/>
              <a:gd name="T8" fmla="*/ 461 w 1536"/>
              <a:gd name="T9" fmla="*/ 587 h 1536"/>
              <a:gd name="T10" fmla="*/ 0 w 1536"/>
              <a:gd name="T11" fmla="*/ 1310 h 1536"/>
              <a:gd name="T12" fmla="*/ 1310 w 1536"/>
              <a:gd name="T13" fmla="*/ 1536 h 1536"/>
              <a:gd name="T14" fmla="*/ 858 w 1536"/>
              <a:gd name="T15" fmla="*/ 671 h 1536"/>
              <a:gd name="T16" fmla="*/ 974 w 1536"/>
              <a:gd name="T17" fmla="*/ 590 h 1536"/>
              <a:gd name="T18" fmla="*/ 1129 w 1536"/>
              <a:gd name="T19" fmla="*/ 451 h 1536"/>
              <a:gd name="T20" fmla="*/ 1281 w 1536"/>
              <a:gd name="T21" fmla="*/ 588 h 1536"/>
              <a:gd name="T22" fmla="*/ 870 w 1536"/>
              <a:gd name="T23" fmla="*/ 722 h 1536"/>
              <a:gd name="T24" fmla="*/ 813 w 1536"/>
              <a:gd name="T25" fmla="*/ 813 h 1536"/>
              <a:gd name="T26" fmla="*/ 1446 w 1536"/>
              <a:gd name="T27" fmla="*/ 903 h 1536"/>
              <a:gd name="T28" fmla="*/ 813 w 1536"/>
              <a:gd name="T29" fmla="*/ 813 h 1536"/>
              <a:gd name="T30" fmla="*/ 461 w 1536"/>
              <a:gd name="T31" fmla="*/ 677 h 1536"/>
              <a:gd name="T32" fmla="*/ 671 w 1536"/>
              <a:gd name="T33" fmla="*/ 808 h 1536"/>
              <a:gd name="T34" fmla="*/ 723 w 1536"/>
              <a:gd name="T35" fmla="*/ 1129 h 1536"/>
              <a:gd name="T36" fmla="*/ 271 w 1536"/>
              <a:gd name="T37" fmla="*/ 677 h 1536"/>
              <a:gd name="T38" fmla="*/ 181 w 1536"/>
              <a:gd name="T39" fmla="*/ 677 h 1536"/>
              <a:gd name="T40" fmla="*/ 90 w 1536"/>
              <a:gd name="T41" fmla="*/ 768 h 1536"/>
              <a:gd name="T42" fmla="*/ 90 w 1536"/>
              <a:gd name="T43" fmla="*/ 1310 h 1536"/>
              <a:gd name="T44" fmla="*/ 181 w 1536"/>
              <a:gd name="T45" fmla="*/ 858 h 1536"/>
              <a:gd name="T46" fmla="*/ 813 w 1536"/>
              <a:gd name="T47" fmla="*/ 1219 h 1536"/>
              <a:gd name="T48" fmla="*/ 1446 w 1536"/>
              <a:gd name="T49" fmla="*/ 993 h 1536"/>
              <a:gd name="T50" fmla="*/ 1310 w 1536"/>
              <a:gd name="T51" fmla="*/ 1445 h 1536"/>
              <a:gd name="T52" fmla="*/ 90 w 1536"/>
              <a:gd name="T53" fmla="*/ 1310 h 1536"/>
              <a:gd name="T54" fmla="*/ 949 w 1536"/>
              <a:gd name="T55" fmla="*/ 225 h 1536"/>
              <a:gd name="T56" fmla="*/ 678 w 1536"/>
              <a:gd name="T57" fmla="*/ 225 h 1536"/>
              <a:gd name="T58" fmla="*/ 813 w 1536"/>
              <a:gd name="T59" fmla="*/ 180 h 1536"/>
              <a:gd name="T60" fmla="*/ 813 w 1536"/>
              <a:gd name="T61" fmla="*/ 271 h 1536"/>
              <a:gd name="T62" fmla="*/ 813 w 1536"/>
              <a:gd name="T63" fmla="*/ 180 h 1536"/>
              <a:gd name="T64" fmla="*/ 587 w 1536"/>
              <a:gd name="T65" fmla="*/ 135 h 1536"/>
              <a:gd name="T66" fmla="*/ 316 w 1536"/>
              <a:gd name="T67" fmla="*/ 135 h 1536"/>
              <a:gd name="T68" fmla="*/ 452 w 1536"/>
              <a:gd name="T69" fmla="*/ 90 h 1536"/>
              <a:gd name="T70" fmla="*/ 452 w 1536"/>
              <a:gd name="T71" fmla="*/ 180 h 1536"/>
              <a:gd name="T72" fmla="*/ 452 w 1536"/>
              <a:gd name="T73" fmla="*/ 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36" h="1536">
                <a:moveTo>
                  <a:pt x="1536" y="1310"/>
                </a:moveTo>
                <a:cubicBezTo>
                  <a:pt x="1536" y="722"/>
                  <a:pt x="1536" y="722"/>
                  <a:pt x="1536" y="722"/>
                </a:cubicBezTo>
                <a:cubicBezTo>
                  <a:pt x="1440" y="722"/>
                  <a:pt x="1440" y="722"/>
                  <a:pt x="1440" y="722"/>
                </a:cubicBezTo>
                <a:cubicBezTo>
                  <a:pt x="1465" y="626"/>
                  <a:pt x="1406" y="524"/>
                  <a:pt x="1305" y="501"/>
                </a:cubicBezTo>
                <a:cubicBezTo>
                  <a:pt x="1287" y="419"/>
                  <a:pt x="1214" y="361"/>
                  <a:pt x="1129" y="361"/>
                </a:cubicBezTo>
                <a:cubicBezTo>
                  <a:pt x="1045" y="361"/>
                  <a:pt x="974" y="419"/>
                  <a:pt x="954" y="497"/>
                </a:cubicBezTo>
                <a:cubicBezTo>
                  <a:pt x="835" y="493"/>
                  <a:pt x="743" y="605"/>
                  <a:pt x="774" y="722"/>
                </a:cubicBezTo>
                <a:cubicBezTo>
                  <a:pt x="714" y="722"/>
                  <a:pt x="714" y="722"/>
                  <a:pt x="714" y="722"/>
                </a:cubicBezTo>
                <a:cubicBezTo>
                  <a:pt x="678" y="722"/>
                  <a:pt x="645" y="705"/>
                  <a:pt x="625" y="675"/>
                </a:cubicBezTo>
                <a:cubicBezTo>
                  <a:pt x="588" y="620"/>
                  <a:pt x="527" y="587"/>
                  <a:pt x="461" y="587"/>
                </a:cubicBezTo>
                <a:cubicBezTo>
                  <a:pt x="358" y="587"/>
                  <a:pt x="103" y="587"/>
                  <a:pt x="0" y="587"/>
                </a:cubicBezTo>
                <a:cubicBezTo>
                  <a:pt x="0" y="1310"/>
                  <a:pt x="0" y="1310"/>
                  <a:pt x="0" y="1310"/>
                </a:cubicBezTo>
                <a:cubicBezTo>
                  <a:pt x="0" y="1434"/>
                  <a:pt x="101" y="1536"/>
                  <a:pt x="226" y="1536"/>
                </a:cubicBezTo>
                <a:cubicBezTo>
                  <a:pt x="1310" y="1536"/>
                  <a:pt x="1310" y="1536"/>
                  <a:pt x="1310" y="1536"/>
                </a:cubicBezTo>
                <a:cubicBezTo>
                  <a:pt x="1435" y="1536"/>
                  <a:pt x="1536" y="1434"/>
                  <a:pt x="1536" y="1310"/>
                </a:cubicBezTo>
                <a:close/>
                <a:moveTo>
                  <a:pt x="858" y="671"/>
                </a:moveTo>
                <a:cubicBezTo>
                  <a:pt x="861" y="627"/>
                  <a:pt x="896" y="592"/>
                  <a:pt x="939" y="587"/>
                </a:cubicBezTo>
                <a:cubicBezTo>
                  <a:pt x="951" y="586"/>
                  <a:pt x="963" y="587"/>
                  <a:pt x="974" y="590"/>
                </a:cubicBezTo>
                <a:cubicBezTo>
                  <a:pt x="1006" y="600"/>
                  <a:pt x="1039" y="576"/>
                  <a:pt x="1039" y="542"/>
                </a:cubicBezTo>
                <a:cubicBezTo>
                  <a:pt x="1039" y="492"/>
                  <a:pt x="1079" y="451"/>
                  <a:pt x="1129" y="451"/>
                </a:cubicBezTo>
                <a:cubicBezTo>
                  <a:pt x="1173" y="451"/>
                  <a:pt x="1210" y="483"/>
                  <a:pt x="1218" y="525"/>
                </a:cubicBezTo>
                <a:cubicBezTo>
                  <a:pt x="1224" y="557"/>
                  <a:pt x="1249" y="583"/>
                  <a:pt x="1281" y="588"/>
                </a:cubicBezTo>
                <a:cubicBezTo>
                  <a:pt x="1344" y="600"/>
                  <a:pt x="1374" y="670"/>
                  <a:pt x="1343" y="722"/>
                </a:cubicBezTo>
                <a:cubicBezTo>
                  <a:pt x="870" y="722"/>
                  <a:pt x="870" y="722"/>
                  <a:pt x="870" y="722"/>
                </a:cubicBezTo>
                <a:cubicBezTo>
                  <a:pt x="861" y="707"/>
                  <a:pt x="857" y="689"/>
                  <a:pt x="858" y="671"/>
                </a:cubicBezTo>
                <a:close/>
                <a:moveTo>
                  <a:pt x="813" y="813"/>
                </a:moveTo>
                <a:cubicBezTo>
                  <a:pt x="1446" y="813"/>
                  <a:pt x="1446" y="813"/>
                  <a:pt x="1446" y="813"/>
                </a:cubicBezTo>
                <a:cubicBezTo>
                  <a:pt x="1446" y="903"/>
                  <a:pt x="1446" y="903"/>
                  <a:pt x="1446" y="903"/>
                </a:cubicBezTo>
                <a:cubicBezTo>
                  <a:pt x="813" y="903"/>
                  <a:pt x="813" y="903"/>
                  <a:pt x="813" y="903"/>
                </a:cubicBezTo>
                <a:lnTo>
                  <a:pt x="813" y="813"/>
                </a:lnTo>
                <a:close/>
                <a:moveTo>
                  <a:pt x="271" y="677"/>
                </a:moveTo>
                <a:cubicBezTo>
                  <a:pt x="461" y="677"/>
                  <a:pt x="461" y="677"/>
                  <a:pt x="461" y="677"/>
                </a:cubicBezTo>
                <a:cubicBezTo>
                  <a:pt x="496" y="677"/>
                  <a:pt x="530" y="695"/>
                  <a:pt x="550" y="725"/>
                </a:cubicBezTo>
                <a:cubicBezTo>
                  <a:pt x="579" y="769"/>
                  <a:pt x="623" y="798"/>
                  <a:pt x="671" y="808"/>
                </a:cubicBezTo>
                <a:cubicBezTo>
                  <a:pt x="698" y="814"/>
                  <a:pt x="718" y="813"/>
                  <a:pt x="723" y="813"/>
                </a:cubicBezTo>
                <a:cubicBezTo>
                  <a:pt x="723" y="1129"/>
                  <a:pt x="723" y="1129"/>
                  <a:pt x="723" y="1129"/>
                </a:cubicBezTo>
                <a:cubicBezTo>
                  <a:pt x="271" y="1129"/>
                  <a:pt x="271" y="1129"/>
                  <a:pt x="271" y="1129"/>
                </a:cubicBezTo>
                <a:lnTo>
                  <a:pt x="271" y="677"/>
                </a:lnTo>
                <a:close/>
                <a:moveTo>
                  <a:pt x="90" y="677"/>
                </a:moveTo>
                <a:cubicBezTo>
                  <a:pt x="181" y="677"/>
                  <a:pt x="181" y="677"/>
                  <a:pt x="181" y="677"/>
                </a:cubicBezTo>
                <a:cubicBezTo>
                  <a:pt x="181" y="768"/>
                  <a:pt x="181" y="768"/>
                  <a:pt x="181" y="768"/>
                </a:cubicBezTo>
                <a:cubicBezTo>
                  <a:pt x="90" y="768"/>
                  <a:pt x="90" y="768"/>
                  <a:pt x="90" y="768"/>
                </a:cubicBezTo>
                <a:lnTo>
                  <a:pt x="90" y="677"/>
                </a:lnTo>
                <a:close/>
                <a:moveTo>
                  <a:pt x="90" y="1310"/>
                </a:moveTo>
                <a:cubicBezTo>
                  <a:pt x="90" y="858"/>
                  <a:pt x="90" y="858"/>
                  <a:pt x="90" y="858"/>
                </a:cubicBezTo>
                <a:cubicBezTo>
                  <a:pt x="181" y="858"/>
                  <a:pt x="181" y="858"/>
                  <a:pt x="181" y="858"/>
                </a:cubicBezTo>
                <a:cubicBezTo>
                  <a:pt x="181" y="1219"/>
                  <a:pt x="181" y="1219"/>
                  <a:pt x="181" y="1219"/>
                </a:cubicBezTo>
                <a:cubicBezTo>
                  <a:pt x="813" y="1219"/>
                  <a:pt x="813" y="1219"/>
                  <a:pt x="813" y="1219"/>
                </a:cubicBezTo>
                <a:cubicBezTo>
                  <a:pt x="813" y="993"/>
                  <a:pt x="813" y="993"/>
                  <a:pt x="813" y="993"/>
                </a:cubicBezTo>
                <a:cubicBezTo>
                  <a:pt x="1446" y="993"/>
                  <a:pt x="1446" y="993"/>
                  <a:pt x="1446" y="993"/>
                </a:cubicBezTo>
                <a:cubicBezTo>
                  <a:pt x="1446" y="1310"/>
                  <a:pt x="1446" y="1310"/>
                  <a:pt x="1446" y="1310"/>
                </a:cubicBezTo>
                <a:cubicBezTo>
                  <a:pt x="1446" y="1384"/>
                  <a:pt x="1385" y="1445"/>
                  <a:pt x="1310" y="1445"/>
                </a:cubicBezTo>
                <a:cubicBezTo>
                  <a:pt x="226" y="1445"/>
                  <a:pt x="226" y="1445"/>
                  <a:pt x="226" y="1445"/>
                </a:cubicBezTo>
                <a:cubicBezTo>
                  <a:pt x="151" y="1445"/>
                  <a:pt x="90" y="1384"/>
                  <a:pt x="90" y="1310"/>
                </a:cubicBezTo>
                <a:close/>
                <a:moveTo>
                  <a:pt x="813" y="361"/>
                </a:moveTo>
                <a:cubicBezTo>
                  <a:pt x="888" y="361"/>
                  <a:pt x="949" y="300"/>
                  <a:pt x="949" y="225"/>
                </a:cubicBezTo>
                <a:cubicBezTo>
                  <a:pt x="949" y="151"/>
                  <a:pt x="888" y="90"/>
                  <a:pt x="813" y="90"/>
                </a:cubicBezTo>
                <a:cubicBezTo>
                  <a:pt x="738" y="90"/>
                  <a:pt x="678" y="151"/>
                  <a:pt x="678" y="225"/>
                </a:cubicBezTo>
                <a:cubicBezTo>
                  <a:pt x="678" y="300"/>
                  <a:pt x="738" y="361"/>
                  <a:pt x="813" y="361"/>
                </a:cubicBezTo>
                <a:close/>
                <a:moveTo>
                  <a:pt x="813" y="180"/>
                </a:moveTo>
                <a:cubicBezTo>
                  <a:pt x="838" y="180"/>
                  <a:pt x="858" y="201"/>
                  <a:pt x="858" y="225"/>
                </a:cubicBezTo>
                <a:cubicBezTo>
                  <a:pt x="858" y="250"/>
                  <a:pt x="838" y="271"/>
                  <a:pt x="813" y="271"/>
                </a:cubicBezTo>
                <a:cubicBezTo>
                  <a:pt x="788" y="271"/>
                  <a:pt x="768" y="250"/>
                  <a:pt x="768" y="225"/>
                </a:cubicBezTo>
                <a:cubicBezTo>
                  <a:pt x="768" y="201"/>
                  <a:pt x="788" y="180"/>
                  <a:pt x="813" y="180"/>
                </a:cubicBezTo>
                <a:close/>
                <a:moveTo>
                  <a:pt x="452" y="271"/>
                </a:moveTo>
                <a:cubicBezTo>
                  <a:pt x="526" y="271"/>
                  <a:pt x="587" y="210"/>
                  <a:pt x="587" y="135"/>
                </a:cubicBezTo>
                <a:cubicBezTo>
                  <a:pt x="587" y="60"/>
                  <a:pt x="526" y="0"/>
                  <a:pt x="452" y="0"/>
                </a:cubicBezTo>
                <a:cubicBezTo>
                  <a:pt x="377" y="0"/>
                  <a:pt x="316" y="60"/>
                  <a:pt x="316" y="135"/>
                </a:cubicBezTo>
                <a:cubicBezTo>
                  <a:pt x="316" y="210"/>
                  <a:pt x="377" y="271"/>
                  <a:pt x="452" y="271"/>
                </a:cubicBezTo>
                <a:close/>
                <a:moveTo>
                  <a:pt x="452" y="90"/>
                </a:moveTo>
                <a:cubicBezTo>
                  <a:pt x="477" y="90"/>
                  <a:pt x="497" y="110"/>
                  <a:pt x="497" y="135"/>
                </a:cubicBezTo>
                <a:cubicBezTo>
                  <a:pt x="497" y="160"/>
                  <a:pt x="477" y="180"/>
                  <a:pt x="452" y="180"/>
                </a:cubicBezTo>
                <a:cubicBezTo>
                  <a:pt x="427" y="180"/>
                  <a:pt x="406" y="160"/>
                  <a:pt x="406" y="135"/>
                </a:cubicBezTo>
                <a:cubicBezTo>
                  <a:pt x="406" y="110"/>
                  <a:pt x="427" y="90"/>
                  <a:pt x="452" y="90"/>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11"/>
          <p:cNvSpPr>
            <a:spLocks noEditPoints="1"/>
          </p:cNvSpPr>
          <p:nvPr/>
        </p:nvSpPr>
        <p:spPr bwMode="auto">
          <a:xfrm>
            <a:off x="7539302" y="1733908"/>
            <a:ext cx="487515" cy="498207"/>
          </a:xfrm>
          <a:custGeom>
            <a:avLst/>
            <a:gdLst>
              <a:gd name="T0" fmla="*/ 930 w 1536"/>
              <a:gd name="T1" fmla="*/ 1283 h 1570"/>
              <a:gd name="T2" fmla="*/ 610 w 1536"/>
              <a:gd name="T3" fmla="*/ 963 h 1570"/>
              <a:gd name="T4" fmla="*/ 674 w 1536"/>
              <a:gd name="T5" fmla="*/ 1027 h 1570"/>
              <a:gd name="T6" fmla="*/ 906 w 1536"/>
              <a:gd name="T7" fmla="*/ 1123 h 1570"/>
              <a:gd name="T8" fmla="*/ 674 w 1536"/>
              <a:gd name="T9" fmla="*/ 1219 h 1570"/>
              <a:gd name="T10" fmla="*/ 408 w 1536"/>
              <a:gd name="T11" fmla="*/ 1440 h 1570"/>
              <a:gd name="T12" fmla="*/ 1058 w 1536"/>
              <a:gd name="T13" fmla="*/ 1411 h 1570"/>
              <a:gd name="T14" fmla="*/ 1253 w 1536"/>
              <a:gd name="T15" fmla="*/ 822 h 1570"/>
              <a:gd name="T16" fmla="*/ 1536 w 1536"/>
              <a:gd name="T17" fmla="*/ 725 h 1570"/>
              <a:gd name="T18" fmla="*/ 1536 w 1536"/>
              <a:gd name="T19" fmla="*/ 533 h 1570"/>
              <a:gd name="T20" fmla="*/ 1252 w 1536"/>
              <a:gd name="T21" fmla="*/ 437 h 1570"/>
              <a:gd name="T22" fmla="*/ 964 w 1536"/>
              <a:gd name="T23" fmla="*/ 533 h 1570"/>
              <a:gd name="T24" fmla="*/ 945 w 1536"/>
              <a:gd name="T25" fmla="*/ 755 h 1570"/>
              <a:gd name="T26" fmla="*/ 544 w 1536"/>
              <a:gd name="T27" fmla="*/ 648 h 1570"/>
              <a:gd name="T28" fmla="*/ 679 w 1536"/>
              <a:gd name="T29" fmla="*/ 416 h 1570"/>
              <a:gd name="T30" fmla="*/ 408 w 1536"/>
              <a:gd name="T31" fmla="*/ 0 h 1570"/>
              <a:gd name="T32" fmla="*/ 136 w 1536"/>
              <a:gd name="T33" fmla="*/ 416 h 1570"/>
              <a:gd name="T34" fmla="*/ 272 w 1536"/>
              <a:gd name="T35" fmla="*/ 648 h 1570"/>
              <a:gd name="T36" fmla="*/ 408 w 1536"/>
              <a:gd name="T37" fmla="*/ 1440 h 1570"/>
              <a:gd name="T38" fmla="*/ 962 w 1536"/>
              <a:gd name="T39" fmla="*/ 868 h 1570"/>
              <a:gd name="T40" fmla="*/ 1092 w 1536"/>
              <a:gd name="T41" fmla="*/ 533 h 1570"/>
              <a:gd name="T42" fmla="*/ 1252 w 1536"/>
              <a:gd name="T43" fmla="*/ 565 h 1570"/>
              <a:gd name="T44" fmla="*/ 1410 w 1536"/>
              <a:gd name="T45" fmla="*/ 533 h 1570"/>
              <a:gd name="T46" fmla="*/ 1410 w 1536"/>
              <a:gd name="T47" fmla="*/ 725 h 1570"/>
              <a:gd name="T48" fmla="*/ 1251 w 1536"/>
              <a:gd name="T49" fmla="*/ 692 h 1570"/>
              <a:gd name="T50" fmla="*/ 1043 w 1536"/>
              <a:gd name="T51" fmla="*/ 962 h 1570"/>
              <a:gd name="T52" fmla="*/ 546 w 1536"/>
              <a:gd name="T53" fmla="*/ 1347 h 1570"/>
              <a:gd name="T54" fmla="*/ 931 w 1536"/>
              <a:gd name="T55" fmla="*/ 850 h 1570"/>
              <a:gd name="T56" fmla="*/ 362 w 1536"/>
              <a:gd name="T57" fmla="*/ 717 h 1570"/>
              <a:gd name="T58" fmla="*/ 227 w 1536"/>
              <a:gd name="T59" fmla="*/ 290 h 1570"/>
              <a:gd name="T60" fmla="*/ 408 w 1536"/>
              <a:gd name="T61" fmla="*/ 103 h 1570"/>
              <a:gd name="T62" fmla="*/ 589 w 1536"/>
              <a:gd name="T63" fmla="*/ 290 h 1570"/>
              <a:gd name="T64" fmla="*/ 453 w 1536"/>
              <a:gd name="T65" fmla="*/ 717 h 1570"/>
              <a:gd name="T66" fmla="*/ 576 w 1536"/>
              <a:gd name="T67" fmla="*/ 764 h 1570"/>
              <a:gd name="T68" fmla="*/ 430 w 1536"/>
              <a:gd name="T69" fmla="*/ 1349 h 1570"/>
              <a:gd name="T70" fmla="*/ 328 w 1536"/>
              <a:gd name="T71" fmla="*/ 726 h 15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36" h="1570">
                <a:moveTo>
                  <a:pt x="610" y="1283"/>
                </a:moveTo>
                <a:cubicBezTo>
                  <a:pt x="698" y="1372"/>
                  <a:pt x="842" y="1372"/>
                  <a:pt x="930" y="1283"/>
                </a:cubicBezTo>
                <a:cubicBezTo>
                  <a:pt x="1018" y="1195"/>
                  <a:pt x="1019" y="1051"/>
                  <a:pt x="930" y="963"/>
                </a:cubicBezTo>
                <a:cubicBezTo>
                  <a:pt x="842" y="875"/>
                  <a:pt x="698" y="874"/>
                  <a:pt x="610" y="963"/>
                </a:cubicBezTo>
                <a:cubicBezTo>
                  <a:pt x="522" y="1051"/>
                  <a:pt x="522" y="1195"/>
                  <a:pt x="610" y="1283"/>
                </a:cubicBezTo>
                <a:close/>
                <a:moveTo>
                  <a:pt x="674" y="1027"/>
                </a:moveTo>
                <a:cubicBezTo>
                  <a:pt x="700" y="1001"/>
                  <a:pt x="734" y="987"/>
                  <a:pt x="770" y="987"/>
                </a:cubicBezTo>
                <a:cubicBezTo>
                  <a:pt x="845" y="987"/>
                  <a:pt x="906" y="1048"/>
                  <a:pt x="906" y="1123"/>
                </a:cubicBezTo>
                <a:cubicBezTo>
                  <a:pt x="906" y="1198"/>
                  <a:pt x="845" y="1259"/>
                  <a:pt x="770" y="1259"/>
                </a:cubicBezTo>
                <a:cubicBezTo>
                  <a:pt x="734" y="1259"/>
                  <a:pt x="700" y="1245"/>
                  <a:pt x="674" y="1219"/>
                </a:cubicBezTo>
                <a:cubicBezTo>
                  <a:pt x="621" y="1166"/>
                  <a:pt x="621" y="1080"/>
                  <a:pt x="674" y="1027"/>
                </a:cubicBezTo>
                <a:close/>
                <a:moveTo>
                  <a:pt x="408" y="1440"/>
                </a:moveTo>
                <a:cubicBezTo>
                  <a:pt x="439" y="1440"/>
                  <a:pt x="470" y="1436"/>
                  <a:pt x="501" y="1429"/>
                </a:cubicBezTo>
                <a:cubicBezTo>
                  <a:pt x="660" y="1570"/>
                  <a:pt x="904" y="1565"/>
                  <a:pt x="1058" y="1411"/>
                </a:cubicBezTo>
                <a:cubicBezTo>
                  <a:pt x="1181" y="1288"/>
                  <a:pt x="1212" y="1101"/>
                  <a:pt x="1137" y="946"/>
                </a:cubicBezTo>
                <a:cubicBezTo>
                  <a:pt x="1253" y="822"/>
                  <a:pt x="1253" y="822"/>
                  <a:pt x="1253" y="822"/>
                </a:cubicBezTo>
                <a:cubicBezTo>
                  <a:pt x="1348" y="918"/>
                  <a:pt x="1348" y="918"/>
                  <a:pt x="1348" y="918"/>
                </a:cubicBezTo>
                <a:cubicBezTo>
                  <a:pt x="1536" y="725"/>
                  <a:pt x="1536" y="725"/>
                  <a:pt x="1536" y="725"/>
                </a:cubicBezTo>
                <a:cubicBezTo>
                  <a:pt x="1443" y="629"/>
                  <a:pt x="1443" y="629"/>
                  <a:pt x="1443" y="629"/>
                </a:cubicBezTo>
                <a:cubicBezTo>
                  <a:pt x="1536" y="533"/>
                  <a:pt x="1536" y="533"/>
                  <a:pt x="1536" y="533"/>
                </a:cubicBezTo>
                <a:cubicBezTo>
                  <a:pt x="1348" y="341"/>
                  <a:pt x="1348" y="341"/>
                  <a:pt x="1348" y="341"/>
                </a:cubicBezTo>
                <a:cubicBezTo>
                  <a:pt x="1252" y="437"/>
                  <a:pt x="1252" y="437"/>
                  <a:pt x="1252" y="437"/>
                </a:cubicBezTo>
                <a:cubicBezTo>
                  <a:pt x="1156" y="341"/>
                  <a:pt x="1156" y="341"/>
                  <a:pt x="1156" y="341"/>
                </a:cubicBezTo>
                <a:cubicBezTo>
                  <a:pt x="964" y="533"/>
                  <a:pt x="964" y="533"/>
                  <a:pt x="964" y="533"/>
                </a:cubicBezTo>
                <a:cubicBezTo>
                  <a:pt x="1061" y="630"/>
                  <a:pt x="1061" y="630"/>
                  <a:pt x="1061" y="630"/>
                </a:cubicBezTo>
                <a:cubicBezTo>
                  <a:pt x="945" y="755"/>
                  <a:pt x="945" y="755"/>
                  <a:pt x="945" y="755"/>
                </a:cubicBezTo>
                <a:cubicBezTo>
                  <a:pt x="861" y="715"/>
                  <a:pt x="766" y="705"/>
                  <a:pt x="676" y="726"/>
                </a:cubicBezTo>
                <a:cubicBezTo>
                  <a:pt x="637" y="692"/>
                  <a:pt x="592" y="665"/>
                  <a:pt x="544" y="648"/>
                </a:cubicBezTo>
                <a:cubicBezTo>
                  <a:pt x="544" y="371"/>
                  <a:pt x="544" y="371"/>
                  <a:pt x="544" y="371"/>
                </a:cubicBezTo>
                <a:cubicBezTo>
                  <a:pt x="679" y="416"/>
                  <a:pt x="679" y="416"/>
                  <a:pt x="679" y="416"/>
                </a:cubicBezTo>
                <a:cubicBezTo>
                  <a:pt x="679" y="145"/>
                  <a:pt x="679" y="145"/>
                  <a:pt x="679" y="145"/>
                </a:cubicBezTo>
                <a:cubicBezTo>
                  <a:pt x="408" y="0"/>
                  <a:pt x="408" y="0"/>
                  <a:pt x="408" y="0"/>
                </a:cubicBezTo>
                <a:cubicBezTo>
                  <a:pt x="136" y="145"/>
                  <a:pt x="136" y="145"/>
                  <a:pt x="136" y="145"/>
                </a:cubicBezTo>
                <a:cubicBezTo>
                  <a:pt x="136" y="416"/>
                  <a:pt x="136" y="416"/>
                  <a:pt x="136" y="416"/>
                </a:cubicBezTo>
                <a:cubicBezTo>
                  <a:pt x="272" y="371"/>
                  <a:pt x="272" y="371"/>
                  <a:pt x="272" y="371"/>
                </a:cubicBezTo>
                <a:cubicBezTo>
                  <a:pt x="272" y="648"/>
                  <a:pt x="272" y="648"/>
                  <a:pt x="272" y="648"/>
                </a:cubicBezTo>
                <a:cubicBezTo>
                  <a:pt x="110" y="705"/>
                  <a:pt x="0" y="858"/>
                  <a:pt x="0" y="1033"/>
                </a:cubicBezTo>
                <a:cubicBezTo>
                  <a:pt x="0" y="1257"/>
                  <a:pt x="183" y="1440"/>
                  <a:pt x="408" y="1440"/>
                </a:cubicBezTo>
                <a:close/>
                <a:moveTo>
                  <a:pt x="931" y="850"/>
                </a:moveTo>
                <a:cubicBezTo>
                  <a:pt x="962" y="868"/>
                  <a:pt x="962" y="868"/>
                  <a:pt x="962" y="868"/>
                </a:cubicBezTo>
                <a:cubicBezTo>
                  <a:pt x="1187" y="628"/>
                  <a:pt x="1187" y="628"/>
                  <a:pt x="1187" y="628"/>
                </a:cubicBezTo>
                <a:cubicBezTo>
                  <a:pt x="1092" y="533"/>
                  <a:pt x="1092" y="533"/>
                  <a:pt x="1092" y="533"/>
                </a:cubicBezTo>
                <a:cubicBezTo>
                  <a:pt x="1156" y="469"/>
                  <a:pt x="1156" y="469"/>
                  <a:pt x="1156" y="469"/>
                </a:cubicBezTo>
                <a:cubicBezTo>
                  <a:pt x="1252" y="565"/>
                  <a:pt x="1252" y="565"/>
                  <a:pt x="1252" y="565"/>
                </a:cubicBezTo>
                <a:cubicBezTo>
                  <a:pt x="1348" y="469"/>
                  <a:pt x="1348" y="469"/>
                  <a:pt x="1348" y="469"/>
                </a:cubicBezTo>
                <a:cubicBezTo>
                  <a:pt x="1410" y="533"/>
                  <a:pt x="1410" y="533"/>
                  <a:pt x="1410" y="533"/>
                </a:cubicBezTo>
                <a:cubicBezTo>
                  <a:pt x="1317" y="629"/>
                  <a:pt x="1317" y="629"/>
                  <a:pt x="1317" y="629"/>
                </a:cubicBezTo>
                <a:cubicBezTo>
                  <a:pt x="1410" y="725"/>
                  <a:pt x="1410" y="725"/>
                  <a:pt x="1410" y="725"/>
                </a:cubicBezTo>
                <a:cubicBezTo>
                  <a:pt x="1348" y="789"/>
                  <a:pt x="1348" y="789"/>
                  <a:pt x="1348" y="789"/>
                </a:cubicBezTo>
                <a:cubicBezTo>
                  <a:pt x="1251" y="692"/>
                  <a:pt x="1251" y="692"/>
                  <a:pt x="1251" y="692"/>
                </a:cubicBezTo>
                <a:cubicBezTo>
                  <a:pt x="1026" y="933"/>
                  <a:pt x="1026" y="933"/>
                  <a:pt x="1026" y="933"/>
                </a:cubicBezTo>
                <a:cubicBezTo>
                  <a:pt x="1043" y="962"/>
                  <a:pt x="1043" y="962"/>
                  <a:pt x="1043" y="962"/>
                </a:cubicBezTo>
                <a:cubicBezTo>
                  <a:pt x="1117" y="1087"/>
                  <a:pt x="1096" y="1245"/>
                  <a:pt x="994" y="1347"/>
                </a:cubicBezTo>
                <a:cubicBezTo>
                  <a:pt x="870" y="1471"/>
                  <a:pt x="670" y="1471"/>
                  <a:pt x="546" y="1347"/>
                </a:cubicBezTo>
                <a:cubicBezTo>
                  <a:pt x="422" y="1224"/>
                  <a:pt x="422" y="1023"/>
                  <a:pt x="546" y="899"/>
                </a:cubicBezTo>
                <a:cubicBezTo>
                  <a:pt x="651" y="794"/>
                  <a:pt x="811" y="779"/>
                  <a:pt x="931" y="850"/>
                </a:cubicBezTo>
                <a:close/>
                <a:moveTo>
                  <a:pt x="328" y="726"/>
                </a:moveTo>
                <a:cubicBezTo>
                  <a:pt x="362" y="717"/>
                  <a:pt x="362" y="717"/>
                  <a:pt x="362" y="717"/>
                </a:cubicBezTo>
                <a:cubicBezTo>
                  <a:pt x="362" y="245"/>
                  <a:pt x="362" y="245"/>
                  <a:pt x="362" y="245"/>
                </a:cubicBezTo>
                <a:cubicBezTo>
                  <a:pt x="227" y="290"/>
                  <a:pt x="227" y="290"/>
                  <a:pt x="227" y="290"/>
                </a:cubicBezTo>
                <a:cubicBezTo>
                  <a:pt x="227" y="199"/>
                  <a:pt x="227" y="199"/>
                  <a:pt x="227" y="199"/>
                </a:cubicBezTo>
                <a:cubicBezTo>
                  <a:pt x="408" y="103"/>
                  <a:pt x="408" y="103"/>
                  <a:pt x="408" y="103"/>
                </a:cubicBezTo>
                <a:cubicBezTo>
                  <a:pt x="589" y="199"/>
                  <a:pt x="589" y="199"/>
                  <a:pt x="589" y="199"/>
                </a:cubicBezTo>
                <a:cubicBezTo>
                  <a:pt x="589" y="290"/>
                  <a:pt x="589" y="290"/>
                  <a:pt x="589" y="290"/>
                </a:cubicBezTo>
                <a:cubicBezTo>
                  <a:pt x="453" y="245"/>
                  <a:pt x="453" y="245"/>
                  <a:pt x="453" y="245"/>
                </a:cubicBezTo>
                <a:cubicBezTo>
                  <a:pt x="453" y="717"/>
                  <a:pt x="453" y="717"/>
                  <a:pt x="453" y="717"/>
                </a:cubicBezTo>
                <a:cubicBezTo>
                  <a:pt x="487" y="726"/>
                  <a:pt x="487" y="726"/>
                  <a:pt x="487" y="726"/>
                </a:cubicBezTo>
                <a:cubicBezTo>
                  <a:pt x="519" y="734"/>
                  <a:pt x="549" y="747"/>
                  <a:pt x="576" y="764"/>
                </a:cubicBezTo>
                <a:cubicBezTo>
                  <a:pt x="542" y="783"/>
                  <a:pt x="510" y="806"/>
                  <a:pt x="482" y="835"/>
                </a:cubicBezTo>
                <a:cubicBezTo>
                  <a:pt x="342" y="974"/>
                  <a:pt x="325" y="1190"/>
                  <a:pt x="430" y="1349"/>
                </a:cubicBezTo>
                <a:cubicBezTo>
                  <a:pt x="246" y="1362"/>
                  <a:pt x="91" y="1216"/>
                  <a:pt x="91" y="1033"/>
                </a:cubicBezTo>
                <a:cubicBezTo>
                  <a:pt x="91" y="888"/>
                  <a:pt x="188" y="762"/>
                  <a:pt x="328" y="726"/>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12"/>
          <p:cNvSpPr>
            <a:spLocks noEditPoints="1"/>
          </p:cNvSpPr>
          <p:nvPr/>
        </p:nvSpPr>
        <p:spPr bwMode="auto">
          <a:xfrm>
            <a:off x="8644926" y="1739253"/>
            <a:ext cx="484600" cy="487516"/>
          </a:xfrm>
          <a:custGeom>
            <a:avLst/>
            <a:gdLst>
              <a:gd name="T0" fmla="*/ 409 w 1527"/>
              <a:gd name="T1" fmla="*/ 591 h 1536"/>
              <a:gd name="T2" fmla="*/ 682 w 1527"/>
              <a:gd name="T3" fmla="*/ 591 h 1536"/>
              <a:gd name="T4" fmla="*/ 546 w 1527"/>
              <a:gd name="T5" fmla="*/ 637 h 1536"/>
              <a:gd name="T6" fmla="*/ 546 w 1527"/>
              <a:gd name="T7" fmla="*/ 546 h 1536"/>
              <a:gd name="T8" fmla="*/ 546 w 1527"/>
              <a:gd name="T9" fmla="*/ 637 h 1536"/>
              <a:gd name="T10" fmla="*/ 238 w 1527"/>
              <a:gd name="T11" fmla="*/ 1177 h 1536"/>
              <a:gd name="T12" fmla="*/ 91 w 1527"/>
              <a:gd name="T13" fmla="*/ 1356 h 1536"/>
              <a:gd name="T14" fmla="*/ 14 w 1527"/>
              <a:gd name="T15" fmla="*/ 1468 h 1536"/>
              <a:gd name="T16" fmla="*/ 131 w 1527"/>
              <a:gd name="T17" fmla="*/ 1479 h 1536"/>
              <a:gd name="T18" fmla="*/ 231 w 1527"/>
              <a:gd name="T19" fmla="*/ 1280 h 1536"/>
              <a:gd name="T20" fmla="*/ 475 w 1527"/>
              <a:gd name="T21" fmla="*/ 1252 h 1536"/>
              <a:gd name="T22" fmla="*/ 1169 w 1527"/>
              <a:gd name="T23" fmla="*/ 1097 h 1536"/>
              <a:gd name="T24" fmla="*/ 1273 w 1527"/>
              <a:gd name="T25" fmla="*/ 1264 h 1536"/>
              <a:gd name="T26" fmla="*/ 1473 w 1527"/>
              <a:gd name="T27" fmla="*/ 1536 h 1536"/>
              <a:gd name="T28" fmla="*/ 1425 w 1527"/>
              <a:gd name="T29" fmla="*/ 1387 h 1536"/>
              <a:gd name="T30" fmla="*/ 1292 w 1527"/>
              <a:gd name="T31" fmla="*/ 1092 h 1536"/>
              <a:gd name="T32" fmla="*/ 1230 w 1527"/>
              <a:gd name="T33" fmla="*/ 866 h 1536"/>
              <a:gd name="T34" fmla="*/ 636 w 1527"/>
              <a:gd name="T35" fmla="*/ 0 h 1536"/>
              <a:gd name="T36" fmla="*/ 227 w 1527"/>
              <a:gd name="T37" fmla="*/ 1124 h 1536"/>
              <a:gd name="T38" fmla="*/ 513 w 1527"/>
              <a:gd name="T39" fmla="*/ 1108 h 1536"/>
              <a:gd name="T40" fmla="*/ 335 w 1527"/>
              <a:gd name="T41" fmla="*/ 1164 h 1536"/>
              <a:gd name="T42" fmla="*/ 347 w 1527"/>
              <a:gd name="T43" fmla="*/ 1033 h 1536"/>
              <a:gd name="T44" fmla="*/ 480 w 1527"/>
              <a:gd name="T45" fmla="*/ 954 h 1536"/>
              <a:gd name="T46" fmla="*/ 852 w 1527"/>
              <a:gd name="T47" fmla="*/ 929 h 1536"/>
              <a:gd name="T48" fmla="*/ 376 w 1527"/>
              <a:gd name="T49" fmla="*/ 890 h 1536"/>
              <a:gd name="T50" fmla="*/ 636 w 1527"/>
              <a:gd name="T51" fmla="*/ 273 h 1536"/>
              <a:gd name="T52" fmla="*/ 852 w 1527"/>
              <a:gd name="T53" fmla="*/ 929 h 1536"/>
              <a:gd name="T54" fmla="*/ 624 w 1527"/>
              <a:gd name="T55" fmla="*/ 1091 h 1536"/>
              <a:gd name="T56" fmla="*/ 964 w 1527"/>
              <a:gd name="T57" fmla="*/ 1073 h 1536"/>
              <a:gd name="T58" fmla="*/ 1142 w 1527"/>
              <a:gd name="T59" fmla="*/ 1006 h 1536"/>
              <a:gd name="T60" fmla="*/ 956 w 1527"/>
              <a:gd name="T61" fmla="*/ 937 h 1536"/>
              <a:gd name="T62" fmla="*/ 949 w 1527"/>
              <a:gd name="T63" fmla="*/ 813 h 1536"/>
              <a:gd name="T64" fmla="*/ 1036 w 1527"/>
              <a:gd name="T65" fmla="*/ 802 h 1536"/>
              <a:gd name="T66" fmla="*/ 1141 w 1527"/>
              <a:gd name="T67" fmla="*/ 891 h 1536"/>
              <a:gd name="T68" fmla="*/ 636 w 1527"/>
              <a:gd name="T69" fmla="*/ 91 h 1536"/>
              <a:gd name="T70" fmla="*/ 1164 w 1527"/>
              <a:gd name="T71" fmla="*/ 775 h 1536"/>
              <a:gd name="T72" fmla="*/ 1135 w 1527"/>
              <a:gd name="T73" fmla="*/ 752 h 1536"/>
              <a:gd name="T74" fmla="*/ 636 w 1527"/>
              <a:gd name="T75" fmla="*/ 182 h 1536"/>
              <a:gd name="T76" fmla="*/ 302 w 1527"/>
              <a:gd name="T77" fmla="*/ 945 h 1536"/>
              <a:gd name="T78" fmla="*/ 91 w 1527"/>
              <a:gd name="T79" fmla="*/ 63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27" h="1536">
                <a:moveTo>
                  <a:pt x="546" y="455"/>
                </a:moveTo>
                <a:cubicBezTo>
                  <a:pt x="470" y="455"/>
                  <a:pt x="409" y="516"/>
                  <a:pt x="409" y="591"/>
                </a:cubicBezTo>
                <a:cubicBezTo>
                  <a:pt x="409" y="666"/>
                  <a:pt x="470" y="727"/>
                  <a:pt x="546" y="727"/>
                </a:cubicBezTo>
                <a:cubicBezTo>
                  <a:pt x="621" y="727"/>
                  <a:pt x="682" y="666"/>
                  <a:pt x="682" y="591"/>
                </a:cubicBezTo>
                <a:cubicBezTo>
                  <a:pt x="682" y="516"/>
                  <a:pt x="621" y="455"/>
                  <a:pt x="546" y="455"/>
                </a:cubicBezTo>
                <a:close/>
                <a:moveTo>
                  <a:pt x="546" y="637"/>
                </a:moveTo>
                <a:cubicBezTo>
                  <a:pt x="521" y="637"/>
                  <a:pt x="500" y="616"/>
                  <a:pt x="500" y="591"/>
                </a:cubicBezTo>
                <a:cubicBezTo>
                  <a:pt x="500" y="566"/>
                  <a:pt x="521" y="546"/>
                  <a:pt x="546" y="546"/>
                </a:cubicBezTo>
                <a:cubicBezTo>
                  <a:pt x="571" y="546"/>
                  <a:pt x="591" y="566"/>
                  <a:pt x="591" y="591"/>
                </a:cubicBezTo>
                <a:cubicBezTo>
                  <a:pt x="591" y="616"/>
                  <a:pt x="571" y="637"/>
                  <a:pt x="546" y="637"/>
                </a:cubicBezTo>
                <a:close/>
                <a:moveTo>
                  <a:pt x="227" y="1124"/>
                </a:moveTo>
                <a:cubicBezTo>
                  <a:pt x="228" y="1142"/>
                  <a:pt x="231" y="1160"/>
                  <a:pt x="238" y="1177"/>
                </a:cubicBezTo>
                <a:cubicBezTo>
                  <a:pt x="193" y="1197"/>
                  <a:pt x="193" y="1197"/>
                  <a:pt x="193" y="1197"/>
                </a:cubicBezTo>
                <a:cubicBezTo>
                  <a:pt x="131" y="1225"/>
                  <a:pt x="91" y="1288"/>
                  <a:pt x="91" y="1356"/>
                </a:cubicBezTo>
                <a:cubicBezTo>
                  <a:pt x="91" y="1378"/>
                  <a:pt x="82" y="1399"/>
                  <a:pt x="67" y="1415"/>
                </a:cubicBezTo>
                <a:cubicBezTo>
                  <a:pt x="14" y="1468"/>
                  <a:pt x="14" y="1468"/>
                  <a:pt x="14" y="1468"/>
                </a:cubicBezTo>
                <a:cubicBezTo>
                  <a:pt x="78" y="1532"/>
                  <a:pt x="78" y="1532"/>
                  <a:pt x="78" y="1532"/>
                </a:cubicBezTo>
                <a:cubicBezTo>
                  <a:pt x="131" y="1479"/>
                  <a:pt x="131" y="1479"/>
                  <a:pt x="131" y="1479"/>
                </a:cubicBezTo>
                <a:cubicBezTo>
                  <a:pt x="164" y="1446"/>
                  <a:pt x="182" y="1402"/>
                  <a:pt x="182" y="1356"/>
                </a:cubicBezTo>
                <a:cubicBezTo>
                  <a:pt x="182" y="1323"/>
                  <a:pt x="201" y="1293"/>
                  <a:pt x="231" y="1280"/>
                </a:cubicBezTo>
                <a:cubicBezTo>
                  <a:pt x="297" y="1249"/>
                  <a:pt x="297" y="1249"/>
                  <a:pt x="297" y="1249"/>
                </a:cubicBezTo>
                <a:cubicBezTo>
                  <a:pt x="350" y="1282"/>
                  <a:pt x="418" y="1278"/>
                  <a:pt x="475" y="1252"/>
                </a:cubicBezTo>
                <a:cubicBezTo>
                  <a:pt x="674" y="1304"/>
                  <a:pt x="895" y="1259"/>
                  <a:pt x="1060" y="1111"/>
                </a:cubicBezTo>
                <a:cubicBezTo>
                  <a:pt x="1097" y="1118"/>
                  <a:pt x="1135" y="1114"/>
                  <a:pt x="1169" y="1097"/>
                </a:cubicBezTo>
                <a:cubicBezTo>
                  <a:pt x="1228" y="1156"/>
                  <a:pt x="1228" y="1156"/>
                  <a:pt x="1228" y="1156"/>
                </a:cubicBezTo>
                <a:cubicBezTo>
                  <a:pt x="1257" y="1185"/>
                  <a:pt x="1273" y="1223"/>
                  <a:pt x="1273" y="1264"/>
                </a:cubicBezTo>
                <a:cubicBezTo>
                  <a:pt x="1273" y="1341"/>
                  <a:pt x="1309" y="1414"/>
                  <a:pt x="1370" y="1460"/>
                </a:cubicBezTo>
                <a:cubicBezTo>
                  <a:pt x="1473" y="1536"/>
                  <a:pt x="1473" y="1536"/>
                  <a:pt x="1473" y="1536"/>
                </a:cubicBezTo>
                <a:cubicBezTo>
                  <a:pt x="1527" y="1464"/>
                  <a:pt x="1527" y="1464"/>
                  <a:pt x="1527" y="1464"/>
                </a:cubicBezTo>
                <a:cubicBezTo>
                  <a:pt x="1425" y="1387"/>
                  <a:pt x="1425" y="1387"/>
                  <a:pt x="1425" y="1387"/>
                </a:cubicBezTo>
                <a:cubicBezTo>
                  <a:pt x="1387" y="1358"/>
                  <a:pt x="1364" y="1312"/>
                  <a:pt x="1364" y="1264"/>
                </a:cubicBezTo>
                <a:cubicBezTo>
                  <a:pt x="1364" y="1199"/>
                  <a:pt x="1338" y="1138"/>
                  <a:pt x="1292" y="1092"/>
                </a:cubicBezTo>
                <a:cubicBezTo>
                  <a:pt x="1233" y="1033"/>
                  <a:pt x="1233" y="1033"/>
                  <a:pt x="1233" y="1033"/>
                </a:cubicBezTo>
                <a:cubicBezTo>
                  <a:pt x="1259" y="982"/>
                  <a:pt x="1254" y="921"/>
                  <a:pt x="1230" y="866"/>
                </a:cubicBezTo>
                <a:cubicBezTo>
                  <a:pt x="1258" y="793"/>
                  <a:pt x="1273" y="716"/>
                  <a:pt x="1273" y="637"/>
                </a:cubicBezTo>
                <a:cubicBezTo>
                  <a:pt x="1273" y="286"/>
                  <a:pt x="987" y="0"/>
                  <a:pt x="636" y="0"/>
                </a:cubicBezTo>
                <a:cubicBezTo>
                  <a:pt x="286" y="0"/>
                  <a:pt x="0" y="286"/>
                  <a:pt x="0" y="637"/>
                </a:cubicBezTo>
                <a:cubicBezTo>
                  <a:pt x="0" y="826"/>
                  <a:pt x="83" y="1002"/>
                  <a:pt x="227" y="1124"/>
                </a:cubicBezTo>
                <a:close/>
                <a:moveTo>
                  <a:pt x="545" y="1030"/>
                </a:moveTo>
                <a:cubicBezTo>
                  <a:pt x="544" y="1033"/>
                  <a:pt x="543" y="1067"/>
                  <a:pt x="513" y="1108"/>
                </a:cubicBezTo>
                <a:cubicBezTo>
                  <a:pt x="484" y="1148"/>
                  <a:pt x="433" y="1182"/>
                  <a:pt x="384" y="1182"/>
                </a:cubicBezTo>
                <a:cubicBezTo>
                  <a:pt x="370" y="1182"/>
                  <a:pt x="350" y="1179"/>
                  <a:pt x="335" y="1164"/>
                </a:cubicBezTo>
                <a:cubicBezTo>
                  <a:pt x="323" y="1152"/>
                  <a:pt x="317" y="1134"/>
                  <a:pt x="317" y="1114"/>
                </a:cubicBezTo>
                <a:cubicBezTo>
                  <a:pt x="318" y="1108"/>
                  <a:pt x="318" y="1075"/>
                  <a:pt x="347" y="1033"/>
                </a:cubicBezTo>
                <a:cubicBezTo>
                  <a:pt x="354" y="1023"/>
                  <a:pt x="361" y="1014"/>
                  <a:pt x="369" y="1006"/>
                </a:cubicBezTo>
                <a:cubicBezTo>
                  <a:pt x="398" y="977"/>
                  <a:pt x="439" y="954"/>
                  <a:pt x="480" y="954"/>
                </a:cubicBezTo>
                <a:cubicBezTo>
                  <a:pt x="525" y="954"/>
                  <a:pt x="549" y="985"/>
                  <a:pt x="545" y="1030"/>
                </a:cubicBezTo>
                <a:close/>
                <a:moveTo>
                  <a:pt x="852" y="929"/>
                </a:moveTo>
                <a:cubicBezTo>
                  <a:pt x="788" y="977"/>
                  <a:pt x="710" y="1001"/>
                  <a:pt x="635" y="1000"/>
                </a:cubicBezTo>
                <a:cubicBezTo>
                  <a:pt x="622" y="881"/>
                  <a:pt x="498" y="826"/>
                  <a:pt x="376" y="890"/>
                </a:cubicBezTo>
                <a:cubicBezTo>
                  <a:pt x="310" y="822"/>
                  <a:pt x="273" y="732"/>
                  <a:pt x="273" y="637"/>
                </a:cubicBezTo>
                <a:cubicBezTo>
                  <a:pt x="273" y="436"/>
                  <a:pt x="436" y="273"/>
                  <a:pt x="636" y="273"/>
                </a:cubicBezTo>
                <a:cubicBezTo>
                  <a:pt x="863" y="273"/>
                  <a:pt x="1036" y="480"/>
                  <a:pt x="994" y="705"/>
                </a:cubicBezTo>
                <a:cubicBezTo>
                  <a:pt x="880" y="707"/>
                  <a:pt x="812" y="810"/>
                  <a:pt x="852" y="929"/>
                </a:cubicBezTo>
                <a:close/>
                <a:moveTo>
                  <a:pt x="573" y="1178"/>
                </a:moveTo>
                <a:cubicBezTo>
                  <a:pt x="595" y="1153"/>
                  <a:pt x="613" y="1122"/>
                  <a:pt x="624" y="1091"/>
                </a:cubicBezTo>
                <a:cubicBezTo>
                  <a:pt x="721" y="1094"/>
                  <a:pt x="816" y="1065"/>
                  <a:pt x="896" y="1010"/>
                </a:cubicBezTo>
                <a:cubicBezTo>
                  <a:pt x="916" y="1035"/>
                  <a:pt x="940" y="1056"/>
                  <a:pt x="964" y="1073"/>
                </a:cubicBezTo>
                <a:cubicBezTo>
                  <a:pt x="852" y="1157"/>
                  <a:pt x="712" y="1194"/>
                  <a:pt x="573" y="1178"/>
                </a:cubicBezTo>
                <a:close/>
                <a:moveTo>
                  <a:pt x="1142" y="1006"/>
                </a:moveTo>
                <a:cubicBezTo>
                  <a:pt x="1117" y="1030"/>
                  <a:pt x="1075" y="1026"/>
                  <a:pt x="1043" y="1012"/>
                </a:cubicBezTo>
                <a:cubicBezTo>
                  <a:pt x="1007" y="997"/>
                  <a:pt x="976" y="969"/>
                  <a:pt x="956" y="937"/>
                </a:cubicBezTo>
                <a:cubicBezTo>
                  <a:pt x="951" y="929"/>
                  <a:pt x="947" y="921"/>
                  <a:pt x="946" y="920"/>
                </a:cubicBezTo>
                <a:cubicBezTo>
                  <a:pt x="926" y="879"/>
                  <a:pt x="926" y="836"/>
                  <a:pt x="949" y="813"/>
                </a:cubicBezTo>
                <a:cubicBezTo>
                  <a:pt x="967" y="795"/>
                  <a:pt x="993" y="793"/>
                  <a:pt x="1018" y="797"/>
                </a:cubicBezTo>
                <a:cubicBezTo>
                  <a:pt x="1019" y="798"/>
                  <a:pt x="1026" y="799"/>
                  <a:pt x="1036" y="802"/>
                </a:cubicBezTo>
                <a:cubicBezTo>
                  <a:pt x="1076" y="815"/>
                  <a:pt x="1111" y="845"/>
                  <a:pt x="1134" y="879"/>
                </a:cubicBezTo>
                <a:cubicBezTo>
                  <a:pt x="1138" y="886"/>
                  <a:pt x="1141" y="891"/>
                  <a:pt x="1141" y="891"/>
                </a:cubicBezTo>
                <a:cubicBezTo>
                  <a:pt x="1165" y="935"/>
                  <a:pt x="1167" y="981"/>
                  <a:pt x="1142" y="1006"/>
                </a:cubicBezTo>
                <a:close/>
                <a:moveTo>
                  <a:pt x="636" y="91"/>
                </a:moveTo>
                <a:cubicBezTo>
                  <a:pt x="937" y="91"/>
                  <a:pt x="1182" y="336"/>
                  <a:pt x="1182" y="637"/>
                </a:cubicBezTo>
                <a:cubicBezTo>
                  <a:pt x="1182" y="684"/>
                  <a:pt x="1176" y="730"/>
                  <a:pt x="1164" y="775"/>
                </a:cubicBezTo>
                <a:cubicBezTo>
                  <a:pt x="1162" y="774"/>
                  <a:pt x="1158" y="770"/>
                  <a:pt x="1158" y="770"/>
                </a:cubicBezTo>
                <a:cubicBezTo>
                  <a:pt x="1151" y="764"/>
                  <a:pt x="1145" y="759"/>
                  <a:pt x="1135" y="752"/>
                </a:cubicBezTo>
                <a:cubicBezTo>
                  <a:pt x="1119" y="740"/>
                  <a:pt x="1101" y="730"/>
                  <a:pt x="1083" y="722"/>
                </a:cubicBezTo>
                <a:cubicBezTo>
                  <a:pt x="1137" y="441"/>
                  <a:pt x="920" y="182"/>
                  <a:pt x="636" y="182"/>
                </a:cubicBezTo>
                <a:cubicBezTo>
                  <a:pt x="386" y="182"/>
                  <a:pt x="182" y="386"/>
                  <a:pt x="182" y="637"/>
                </a:cubicBezTo>
                <a:cubicBezTo>
                  <a:pt x="182" y="751"/>
                  <a:pt x="225" y="861"/>
                  <a:pt x="302" y="945"/>
                </a:cubicBezTo>
                <a:cubicBezTo>
                  <a:pt x="282" y="966"/>
                  <a:pt x="263" y="992"/>
                  <a:pt x="249" y="1021"/>
                </a:cubicBezTo>
                <a:cubicBezTo>
                  <a:pt x="148" y="919"/>
                  <a:pt x="91" y="782"/>
                  <a:pt x="91" y="637"/>
                </a:cubicBezTo>
                <a:cubicBezTo>
                  <a:pt x="91" y="336"/>
                  <a:pt x="336" y="91"/>
                  <a:pt x="636" y="91"/>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13"/>
          <p:cNvSpPr>
            <a:spLocks noEditPoints="1"/>
          </p:cNvSpPr>
          <p:nvPr/>
        </p:nvSpPr>
        <p:spPr bwMode="auto">
          <a:xfrm>
            <a:off x="9747538" y="1739253"/>
            <a:ext cx="487710" cy="487516"/>
          </a:xfrm>
          <a:custGeom>
            <a:avLst/>
            <a:gdLst>
              <a:gd name="T0" fmla="*/ 384 w 1536"/>
              <a:gd name="T1" fmla="*/ 1344 h 1536"/>
              <a:gd name="T2" fmla="*/ 512 w 1536"/>
              <a:gd name="T3" fmla="*/ 1216 h 1536"/>
              <a:gd name="T4" fmla="*/ 576 w 1536"/>
              <a:gd name="T5" fmla="*/ 1280 h 1536"/>
              <a:gd name="T6" fmla="*/ 1216 w 1536"/>
              <a:gd name="T7" fmla="*/ 640 h 1536"/>
              <a:gd name="T8" fmla="*/ 1280 w 1536"/>
              <a:gd name="T9" fmla="*/ 704 h 1536"/>
              <a:gd name="T10" fmla="*/ 1344 w 1536"/>
              <a:gd name="T11" fmla="*/ 640 h 1536"/>
              <a:gd name="T12" fmla="*/ 1216 w 1536"/>
              <a:gd name="T13" fmla="*/ 512 h 1536"/>
              <a:gd name="T14" fmla="*/ 1408 w 1536"/>
              <a:gd name="T15" fmla="*/ 320 h 1536"/>
              <a:gd name="T16" fmla="*/ 1472 w 1536"/>
              <a:gd name="T17" fmla="*/ 384 h 1536"/>
              <a:gd name="T18" fmla="*/ 1536 w 1536"/>
              <a:gd name="T19" fmla="*/ 320 h 1536"/>
              <a:gd name="T20" fmla="*/ 1472 w 1536"/>
              <a:gd name="T21" fmla="*/ 256 h 1536"/>
              <a:gd name="T22" fmla="*/ 1216 w 1536"/>
              <a:gd name="T23" fmla="*/ 0 h 1536"/>
              <a:gd name="T24" fmla="*/ 1152 w 1536"/>
              <a:gd name="T25" fmla="*/ 64 h 1536"/>
              <a:gd name="T26" fmla="*/ 1216 w 1536"/>
              <a:gd name="T27" fmla="*/ 128 h 1536"/>
              <a:gd name="T28" fmla="*/ 1024 w 1536"/>
              <a:gd name="T29" fmla="*/ 320 h 1536"/>
              <a:gd name="T30" fmla="*/ 896 w 1536"/>
              <a:gd name="T31" fmla="*/ 192 h 1536"/>
              <a:gd name="T32" fmla="*/ 832 w 1536"/>
              <a:gd name="T33" fmla="*/ 256 h 1536"/>
              <a:gd name="T34" fmla="*/ 896 w 1536"/>
              <a:gd name="T35" fmla="*/ 320 h 1536"/>
              <a:gd name="T36" fmla="*/ 256 w 1536"/>
              <a:gd name="T37" fmla="*/ 960 h 1536"/>
              <a:gd name="T38" fmla="*/ 320 w 1536"/>
              <a:gd name="T39" fmla="*/ 1024 h 1536"/>
              <a:gd name="T40" fmla="*/ 192 w 1536"/>
              <a:gd name="T41" fmla="*/ 1152 h 1536"/>
              <a:gd name="T42" fmla="*/ 256 w 1536"/>
              <a:gd name="T43" fmla="*/ 1216 h 1536"/>
              <a:gd name="T44" fmla="*/ 0 w 1536"/>
              <a:gd name="T45" fmla="*/ 1472 h 1536"/>
              <a:gd name="T46" fmla="*/ 64 w 1536"/>
              <a:gd name="T47" fmla="*/ 1536 h 1536"/>
              <a:gd name="T48" fmla="*/ 320 w 1536"/>
              <a:gd name="T49" fmla="*/ 1280 h 1536"/>
              <a:gd name="T50" fmla="*/ 384 w 1536"/>
              <a:gd name="T51" fmla="*/ 1344 h 1536"/>
              <a:gd name="T52" fmla="*/ 1280 w 1536"/>
              <a:gd name="T53" fmla="*/ 192 h 1536"/>
              <a:gd name="T54" fmla="*/ 1344 w 1536"/>
              <a:gd name="T55" fmla="*/ 256 h 1536"/>
              <a:gd name="T56" fmla="*/ 1152 w 1536"/>
              <a:gd name="T57" fmla="*/ 448 h 1536"/>
              <a:gd name="T58" fmla="*/ 1088 w 1536"/>
              <a:gd name="T59" fmla="*/ 384 h 1536"/>
              <a:gd name="T60" fmla="*/ 1280 w 1536"/>
              <a:gd name="T61" fmla="*/ 192 h 1536"/>
              <a:gd name="T62" fmla="*/ 448 w 1536"/>
              <a:gd name="T63" fmla="*/ 896 h 1536"/>
              <a:gd name="T64" fmla="*/ 512 w 1536"/>
              <a:gd name="T65" fmla="*/ 960 h 1536"/>
              <a:gd name="T66" fmla="*/ 576 w 1536"/>
              <a:gd name="T67" fmla="*/ 896 h 1536"/>
              <a:gd name="T68" fmla="*/ 512 w 1536"/>
              <a:gd name="T69" fmla="*/ 832 h 1536"/>
              <a:gd name="T70" fmla="*/ 576 w 1536"/>
              <a:gd name="T71" fmla="*/ 768 h 1536"/>
              <a:gd name="T72" fmla="*/ 640 w 1536"/>
              <a:gd name="T73" fmla="*/ 832 h 1536"/>
              <a:gd name="T74" fmla="*/ 704 w 1536"/>
              <a:gd name="T75" fmla="*/ 768 h 1536"/>
              <a:gd name="T76" fmla="*/ 640 w 1536"/>
              <a:gd name="T77" fmla="*/ 704 h 1536"/>
              <a:gd name="T78" fmla="*/ 704 w 1536"/>
              <a:gd name="T79" fmla="*/ 640 h 1536"/>
              <a:gd name="T80" fmla="*/ 768 w 1536"/>
              <a:gd name="T81" fmla="*/ 704 h 1536"/>
              <a:gd name="T82" fmla="*/ 832 w 1536"/>
              <a:gd name="T83" fmla="*/ 640 h 1536"/>
              <a:gd name="T84" fmla="*/ 768 w 1536"/>
              <a:gd name="T85" fmla="*/ 576 h 1536"/>
              <a:gd name="T86" fmla="*/ 960 w 1536"/>
              <a:gd name="T87" fmla="*/ 384 h 1536"/>
              <a:gd name="T88" fmla="*/ 1152 w 1536"/>
              <a:gd name="T89" fmla="*/ 576 h 1536"/>
              <a:gd name="T90" fmla="*/ 576 w 1536"/>
              <a:gd name="T91" fmla="*/ 1152 h 1536"/>
              <a:gd name="T92" fmla="*/ 384 w 1536"/>
              <a:gd name="T93" fmla="*/ 960 h 1536"/>
              <a:gd name="T94" fmla="*/ 448 w 1536"/>
              <a:gd name="T95" fmla="*/ 896 h 1536"/>
              <a:gd name="T96" fmla="*/ 384 w 1536"/>
              <a:gd name="T97" fmla="*/ 1088 h 1536"/>
              <a:gd name="T98" fmla="*/ 448 w 1536"/>
              <a:gd name="T99" fmla="*/ 1152 h 1536"/>
              <a:gd name="T100" fmla="*/ 384 w 1536"/>
              <a:gd name="T101" fmla="*/ 1216 h 1536"/>
              <a:gd name="T102" fmla="*/ 320 w 1536"/>
              <a:gd name="T103" fmla="*/ 1152 h 1536"/>
              <a:gd name="T104" fmla="*/ 384 w 1536"/>
              <a:gd name="T105" fmla="*/ 108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36" h="1536">
                <a:moveTo>
                  <a:pt x="384" y="1344"/>
                </a:moveTo>
                <a:cubicBezTo>
                  <a:pt x="512" y="1216"/>
                  <a:pt x="512" y="1216"/>
                  <a:pt x="512" y="1216"/>
                </a:cubicBezTo>
                <a:cubicBezTo>
                  <a:pt x="576" y="1280"/>
                  <a:pt x="576" y="1280"/>
                  <a:pt x="576" y="1280"/>
                </a:cubicBezTo>
                <a:cubicBezTo>
                  <a:pt x="1216" y="640"/>
                  <a:pt x="1216" y="640"/>
                  <a:pt x="1216" y="640"/>
                </a:cubicBezTo>
                <a:cubicBezTo>
                  <a:pt x="1280" y="704"/>
                  <a:pt x="1280" y="704"/>
                  <a:pt x="1280" y="704"/>
                </a:cubicBezTo>
                <a:cubicBezTo>
                  <a:pt x="1344" y="640"/>
                  <a:pt x="1344" y="640"/>
                  <a:pt x="1344" y="640"/>
                </a:cubicBezTo>
                <a:cubicBezTo>
                  <a:pt x="1216" y="512"/>
                  <a:pt x="1216" y="512"/>
                  <a:pt x="1216" y="512"/>
                </a:cubicBezTo>
                <a:cubicBezTo>
                  <a:pt x="1408" y="320"/>
                  <a:pt x="1408" y="320"/>
                  <a:pt x="1408" y="320"/>
                </a:cubicBezTo>
                <a:cubicBezTo>
                  <a:pt x="1472" y="384"/>
                  <a:pt x="1472" y="384"/>
                  <a:pt x="1472" y="384"/>
                </a:cubicBezTo>
                <a:cubicBezTo>
                  <a:pt x="1536" y="320"/>
                  <a:pt x="1536" y="320"/>
                  <a:pt x="1536" y="320"/>
                </a:cubicBezTo>
                <a:cubicBezTo>
                  <a:pt x="1472" y="256"/>
                  <a:pt x="1472" y="256"/>
                  <a:pt x="1472" y="256"/>
                </a:cubicBezTo>
                <a:cubicBezTo>
                  <a:pt x="1426" y="210"/>
                  <a:pt x="1297" y="82"/>
                  <a:pt x="1216" y="0"/>
                </a:cubicBezTo>
                <a:cubicBezTo>
                  <a:pt x="1152" y="64"/>
                  <a:pt x="1152" y="64"/>
                  <a:pt x="1152" y="64"/>
                </a:cubicBezTo>
                <a:cubicBezTo>
                  <a:pt x="1216" y="128"/>
                  <a:pt x="1216" y="128"/>
                  <a:pt x="1216" y="128"/>
                </a:cubicBezTo>
                <a:cubicBezTo>
                  <a:pt x="1024" y="320"/>
                  <a:pt x="1024" y="320"/>
                  <a:pt x="1024" y="320"/>
                </a:cubicBezTo>
                <a:cubicBezTo>
                  <a:pt x="896" y="192"/>
                  <a:pt x="896" y="192"/>
                  <a:pt x="896" y="192"/>
                </a:cubicBezTo>
                <a:cubicBezTo>
                  <a:pt x="832" y="256"/>
                  <a:pt x="832" y="256"/>
                  <a:pt x="832" y="256"/>
                </a:cubicBezTo>
                <a:cubicBezTo>
                  <a:pt x="896" y="320"/>
                  <a:pt x="896" y="320"/>
                  <a:pt x="896" y="320"/>
                </a:cubicBezTo>
                <a:cubicBezTo>
                  <a:pt x="256" y="960"/>
                  <a:pt x="256" y="960"/>
                  <a:pt x="256" y="960"/>
                </a:cubicBezTo>
                <a:cubicBezTo>
                  <a:pt x="320" y="1024"/>
                  <a:pt x="320" y="1024"/>
                  <a:pt x="320" y="1024"/>
                </a:cubicBezTo>
                <a:cubicBezTo>
                  <a:pt x="192" y="1152"/>
                  <a:pt x="192" y="1152"/>
                  <a:pt x="192" y="1152"/>
                </a:cubicBezTo>
                <a:cubicBezTo>
                  <a:pt x="256" y="1216"/>
                  <a:pt x="256" y="1216"/>
                  <a:pt x="256" y="1216"/>
                </a:cubicBezTo>
                <a:cubicBezTo>
                  <a:pt x="0" y="1472"/>
                  <a:pt x="0" y="1472"/>
                  <a:pt x="0" y="1472"/>
                </a:cubicBezTo>
                <a:cubicBezTo>
                  <a:pt x="64" y="1536"/>
                  <a:pt x="64" y="1536"/>
                  <a:pt x="64" y="1536"/>
                </a:cubicBezTo>
                <a:cubicBezTo>
                  <a:pt x="320" y="1280"/>
                  <a:pt x="320" y="1280"/>
                  <a:pt x="320" y="1280"/>
                </a:cubicBezTo>
                <a:lnTo>
                  <a:pt x="384" y="1344"/>
                </a:lnTo>
                <a:close/>
                <a:moveTo>
                  <a:pt x="1280" y="192"/>
                </a:moveTo>
                <a:cubicBezTo>
                  <a:pt x="1281" y="193"/>
                  <a:pt x="1337" y="250"/>
                  <a:pt x="1344" y="256"/>
                </a:cubicBezTo>
                <a:cubicBezTo>
                  <a:pt x="1152" y="448"/>
                  <a:pt x="1152" y="448"/>
                  <a:pt x="1152" y="448"/>
                </a:cubicBezTo>
                <a:cubicBezTo>
                  <a:pt x="1088" y="384"/>
                  <a:pt x="1088" y="384"/>
                  <a:pt x="1088" y="384"/>
                </a:cubicBezTo>
                <a:lnTo>
                  <a:pt x="1280" y="192"/>
                </a:lnTo>
                <a:close/>
                <a:moveTo>
                  <a:pt x="448" y="896"/>
                </a:moveTo>
                <a:cubicBezTo>
                  <a:pt x="512" y="960"/>
                  <a:pt x="512" y="960"/>
                  <a:pt x="512" y="960"/>
                </a:cubicBezTo>
                <a:cubicBezTo>
                  <a:pt x="576" y="896"/>
                  <a:pt x="576" y="896"/>
                  <a:pt x="576" y="896"/>
                </a:cubicBezTo>
                <a:cubicBezTo>
                  <a:pt x="512" y="832"/>
                  <a:pt x="512" y="832"/>
                  <a:pt x="512" y="832"/>
                </a:cubicBezTo>
                <a:cubicBezTo>
                  <a:pt x="576" y="768"/>
                  <a:pt x="576" y="768"/>
                  <a:pt x="576" y="768"/>
                </a:cubicBezTo>
                <a:cubicBezTo>
                  <a:pt x="640" y="832"/>
                  <a:pt x="640" y="832"/>
                  <a:pt x="640" y="832"/>
                </a:cubicBezTo>
                <a:cubicBezTo>
                  <a:pt x="704" y="768"/>
                  <a:pt x="704" y="768"/>
                  <a:pt x="704" y="768"/>
                </a:cubicBezTo>
                <a:cubicBezTo>
                  <a:pt x="640" y="704"/>
                  <a:pt x="640" y="704"/>
                  <a:pt x="640" y="704"/>
                </a:cubicBezTo>
                <a:cubicBezTo>
                  <a:pt x="704" y="640"/>
                  <a:pt x="704" y="640"/>
                  <a:pt x="704" y="640"/>
                </a:cubicBezTo>
                <a:cubicBezTo>
                  <a:pt x="768" y="704"/>
                  <a:pt x="768" y="704"/>
                  <a:pt x="768" y="704"/>
                </a:cubicBezTo>
                <a:cubicBezTo>
                  <a:pt x="832" y="640"/>
                  <a:pt x="832" y="640"/>
                  <a:pt x="832" y="640"/>
                </a:cubicBezTo>
                <a:cubicBezTo>
                  <a:pt x="768" y="576"/>
                  <a:pt x="768" y="576"/>
                  <a:pt x="768" y="576"/>
                </a:cubicBezTo>
                <a:cubicBezTo>
                  <a:pt x="960" y="384"/>
                  <a:pt x="960" y="384"/>
                  <a:pt x="960" y="384"/>
                </a:cubicBezTo>
                <a:cubicBezTo>
                  <a:pt x="1152" y="576"/>
                  <a:pt x="1152" y="576"/>
                  <a:pt x="1152" y="576"/>
                </a:cubicBezTo>
                <a:cubicBezTo>
                  <a:pt x="576" y="1152"/>
                  <a:pt x="576" y="1152"/>
                  <a:pt x="576" y="1152"/>
                </a:cubicBezTo>
                <a:cubicBezTo>
                  <a:pt x="384" y="960"/>
                  <a:pt x="384" y="960"/>
                  <a:pt x="384" y="960"/>
                </a:cubicBezTo>
                <a:lnTo>
                  <a:pt x="448" y="896"/>
                </a:lnTo>
                <a:close/>
                <a:moveTo>
                  <a:pt x="384" y="1088"/>
                </a:moveTo>
                <a:cubicBezTo>
                  <a:pt x="448" y="1152"/>
                  <a:pt x="448" y="1152"/>
                  <a:pt x="448" y="1152"/>
                </a:cubicBezTo>
                <a:cubicBezTo>
                  <a:pt x="384" y="1216"/>
                  <a:pt x="384" y="1216"/>
                  <a:pt x="384" y="1216"/>
                </a:cubicBezTo>
                <a:cubicBezTo>
                  <a:pt x="320" y="1152"/>
                  <a:pt x="320" y="1152"/>
                  <a:pt x="320" y="1152"/>
                </a:cubicBezTo>
                <a:lnTo>
                  <a:pt x="384" y="1088"/>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14"/>
          <p:cNvSpPr>
            <a:spLocks noEditPoints="1"/>
          </p:cNvSpPr>
          <p:nvPr/>
        </p:nvSpPr>
        <p:spPr bwMode="auto">
          <a:xfrm>
            <a:off x="10901954" y="1739253"/>
            <a:ext cx="401598" cy="487516"/>
          </a:xfrm>
          <a:custGeom>
            <a:avLst/>
            <a:gdLst>
              <a:gd name="T0" fmla="*/ 136 w 1265"/>
              <a:gd name="T1" fmla="*/ 362 h 1536"/>
              <a:gd name="T2" fmla="*/ 181 w 1265"/>
              <a:gd name="T3" fmla="*/ 452 h 1536"/>
              <a:gd name="T4" fmla="*/ 271 w 1265"/>
              <a:gd name="T5" fmla="*/ 362 h 1536"/>
              <a:gd name="T6" fmla="*/ 361 w 1265"/>
              <a:gd name="T7" fmla="*/ 452 h 1536"/>
              <a:gd name="T8" fmla="*/ 542 w 1265"/>
              <a:gd name="T9" fmla="*/ 572 h 1536"/>
              <a:gd name="T10" fmla="*/ 361 w 1265"/>
              <a:gd name="T11" fmla="*/ 1536 h 1536"/>
              <a:gd name="T12" fmla="*/ 1084 w 1265"/>
              <a:gd name="T13" fmla="*/ 797 h 1536"/>
              <a:gd name="T14" fmla="*/ 904 w 1265"/>
              <a:gd name="T15" fmla="*/ 452 h 1536"/>
              <a:gd name="T16" fmla="*/ 1175 w 1265"/>
              <a:gd name="T17" fmla="*/ 538 h 1536"/>
              <a:gd name="T18" fmla="*/ 1265 w 1265"/>
              <a:gd name="T19" fmla="*/ 633 h 1536"/>
              <a:gd name="T20" fmla="*/ 1175 w 1265"/>
              <a:gd name="T21" fmla="*/ 0 h 1536"/>
              <a:gd name="T22" fmla="*/ 1039 w 1265"/>
              <a:gd name="T23" fmla="*/ 181 h 1536"/>
              <a:gd name="T24" fmla="*/ 361 w 1265"/>
              <a:gd name="T25" fmla="*/ 271 h 1536"/>
              <a:gd name="T26" fmla="*/ 271 w 1265"/>
              <a:gd name="T27" fmla="*/ 181 h 1536"/>
              <a:gd name="T28" fmla="*/ 181 w 1265"/>
              <a:gd name="T29" fmla="*/ 271 h 1536"/>
              <a:gd name="T30" fmla="*/ 0 w 1265"/>
              <a:gd name="T31" fmla="*/ 407 h 1536"/>
              <a:gd name="T32" fmla="*/ 90 w 1265"/>
              <a:gd name="T33" fmla="*/ 633 h 1536"/>
              <a:gd name="T34" fmla="*/ 1102 w 1265"/>
              <a:gd name="T35" fmla="*/ 249 h 1536"/>
              <a:gd name="T36" fmla="*/ 1175 w 1265"/>
              <a:gd name="T37" fmla="*/ 444 h 1536"/>
              <a:gd name="T38" fmla="*/ 994 w 1265"/>
              <a:gd name="T39" fmla="*/ 829 h 1536"/>
              <a:gd name="T40" fmla="*/ 452 w 1265"/>
              <a:gd name="T41" fmla="*/ 1446 h 1536"/>
              <a:gd name="T42" fmla="*/ 587 w 1265"/>
              <a:gd name="T43" fmla="*/ 1355 h 1536"/>
              <a:gd name="T44" fmla="*/ 452 w 1265"/>
              <a:gd name="T45" fmla="*/ 1265 h 1536"/>
              <a:gd name="T46" fmla="*/ 542 w 1265"/>
              <a:gd name="T47" fmla="*/ 1175 h 1536"/>
              <a:gd name="T48" fmla="*/ 452 w 1265"/>
              <a:gd name="T49" fmla="*/ 1084 h 1536"/>
              <a:gd name="T50" fmla="*/ 587 w 1265"/>
              <a:gd name="T51" fmla="*/ 994 h 1536"/>
              <a:gd name="T52" fmla="*/ 452 w 1265"/>
              <a:gd name="T53" fmla="*/ 904 h 1536"/>
              <a:gd name="T54" fmla="*/ 609 w 1265"/>
              <a:gd name="T55" fmla="*/ 633 h 1536"/>
              <a:gd name="T56" fmla="*/ 994 w 1265"/>
              <a:gd name="T57" fmla="*/ 829 h 1536"/>
              <a:gd name="T58" fmla="*/ 632 w 1265"/>
              <a:gd name="T59" fmla="*/ 452 h 1536"/>
              <a:gd name="T60" fmla="*/ 813 w 1265"/>
              <a:gd name="T61" fmla="*/ 542 h 1536"/>
              <a:gd name="T62" fmla="*/ 452 w 1265"/>
              <a:gd name="T63" fmla="*/ 271 h 1536"/>
              <a:gd name="T64" fmla="*/ 998 w 1265"/>
              <a:gd name="T65" fmla="*/ 362 h 1536"/>
              <a:gd name="T66" fmla="*/ 452 w 1265"/>
              <a:gd name="T67" fmla="*/ 27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65" h="1536">
                <a:moveTo>
                  <a:pt x="90" y="407"/>
                </a:moveTo>
                <a:cubicBezTo>
                  <a:pt x="90" y="382"/>
                  <a:pt x="111" y="362"/>
                  <a:pt x="136" y="362"/>
                </a:cubicBezTo>
                <a:cubicBezTo>
                  <a:pt x="181" y="362"/>
                  <a:pt x="181" y="362"/>
                  <a:pt x="181" y="362"/>
                </a:cubicBezTo>
                <a:cubicBezTo>
                  <a:pt x="181" y="452"/>
                  <a:pt x="181" y="452"/>
                  <a:pt x="181" y="452"/>
                </a:cubicBezTo>
                <a:cubicBezTo>
                  <a:pt x="271" y="452"/>
                  <a:pt x="271" y="452"/>
                  <a:pt x="271" y="452"/>
                </a:cubicBezTo>
                <a:cubicBezTo>
                  <a:pt x="271" y="362"/>
                  <a:pt x="271" y="362"/>
                  <a:pt x="271" y="362"/>
                </a:cubicBezTo>
                <a:cubicBezTo>
                  <a:pt x="361" y="362"/>
                  <a:pt x="361" y="362"/>
                  <a:pt x="361" y="362"/>
                </a:cubicBezTo>
                <a:cubicBezTo>
                  <a:pt x="361" y="452"/>
                  <a:pt x="361" y="452"/>
                  <a:pt x="361" y="452"/>
                </a:cubicBezTo>
                <a:cubicBezTo>
                  <a:pt x="542" y="452"/>
                  <a:pt x="542" y="452"/>
                  <a:pt x="542" y="452"/>
                </a:cubicBezTo>
                <a:cubicBezTo>
                  <a:pt x="542" y="572"/>
                  <a:pt x="542" y="572"/>
                  <a:pt x="542" y="572"/>
                </a:cubicBezTo>
                <a:cubicBezTo>
                  <a:pt x="361" y="797"/>
                  <a:pt x="361" y="797"/>
                  <a:pt x="361" y="797"/>
                </a:cubicBezTo>
                <a:cubicBezTo>
                  <a:pt x="361" y="1536"/>
                  <a:pt x="361" y="1536"/>
                  <a:pt x="361" y="1536"/>
                </a:cubicBezTo>
                <a:cubicBezTo>
                  <a:pt x="1084" y="1536"/>
                  <a:pt x="1084" y="1536"/>
                  <a:pt x="1084" y="1536"/>
                </a:cubicBezTo>
                <a:cubicBezTo>
                  <a:pt x="1084" y="797"/>
                  <a:pt x="1084" y="797"/>
                  <a:pt x="1084" y="797"/>
                </a:cubicBezTo>
                <a:cubicBezTo>
                  <a:pt x="904" y="572"/>
                  <a:pt x="904" y="572"/>
                  <a:pt x="904" y="572"/>
                </a:cubicBezTo>
                <a:cubicBezTo>
                  <a:pt x="904" y="452"/>
                  <a:pt x="904" y="452"/>
                  <a:pt x="904" y="452"/>
                </a:cubicBezTo>
                <a:cubicBezTo>
                  <a:pt x="1039" y="452"/>
                  <a:pt x="1039" y="452"/>
                  <a:pt x="1039" y="452"/>
                </a:cubicBezTo>
                <a:cubicBezTo>
                  <a:pt x="1072" y="495"/>
                  <a:pt x="1120" y="527"/>
                  <a:pt x="1175" y="538"/>
                </a:cubicBezTo>
                <a:cubicBezTo>
                  <a:pt x="1175" y="633"/>
                  <a:pt x="1175" y="633"/>
                  <a:pt x="1175" y="633"/>
                </a:cubicBezTo>
                <a:cubicBezTo>
                  <a:pt x="1265" y="633"/>
                  <a:pt x="1265" y="633"/>
                  <a:pt x="1265" y="633"/>
                </a:cubicBezTo>
                <a:cubicBezTo>
                  <a:pt x="1265" y="601"/>
                  <a:pt x="1265" y="31"/>
                  <a:pt x="1265" y="0"/>
                </a:cubicBezTo>
                <a:cubicBezTo>
                  <a:pt x="1175" y="0"/>
                  <a:pt x="1175" y="0"/>
                  <a:pt x="1175" y="0"/>
                </a:cubicBezTo>
                <a:cubicBezTo>
                  <a:pt x="1175" y="95"/>
                  <a:pt x="1175" y="95"/>
                  <a:pt x="1175" y="95"/>
                </a:cubicBezTo>
                <a:cubicBezTo>
                  <a:pt x="1120" y="106"/>
                  <a:pt x="1072" y="138"/>
                  <a:pt x="1039" y="181"/>
                </a:cubicBezTo>
                <a:cubicBezTo>
                  <a:pt x="361" y="181"/>
                  <a:pt x="361" y="181"/>
                  <a:pt x="361" y="181"/>
                </a:cubicBezTo>
                <a:cubicBezTo>
                  <a:pt x="361" y="271"/>
                  <a:pt x="361" y="271"/>
                  <a:pt x="361" y="271"/>
                </a:cubicBezTo>
                <a:cubicBezTo>
                  <a:pt x="271" y="271"/>
                  <a:pt x="271" y="271"/>
                  <a:pt x="271" y="271"/>
                </a:cubicBezTo>
                <a:cubicBezTo>
                  <a:pt x="271" y="181"/>
                  <a:pt x="271" y="181"/>
                  <a:pt x="271" y="181"/>
                </a:cubicBezTo>
                <a:cubicBezTo>
                  <a:pt x="181" y="181"/>
                  <a:pt x="181" y="181"/>
                  <a:pt x="181" y="181"/>
                </a:cubicBezTo>
                <a:cubicBezTo>
                  <a:pt x="181" y="271"/>
                  <a:pt x="181" y="271"/>
                  <a:pt x="181" y="271"/>
                </a:cubicBezTo>
                <a:cubicBezTo>
                  <a:pt x="136" y="271"/>
                  <a:pt x="136" y="271"/>
                  <a:pt x="136" y="271"/>
                </a:cubicBezTo>
                <a:cubicBezTo>
                  <a:pt x="61" y="271"/>
                  <a:pt x="0" y="332"/>
                  <a:pt x="0" y="407"/>
                </a:cubicBezTo>
                <a:cubicBezTo>
                  <a:pt x="0" y="633"/>
                  <a:pt x="0" y="633"/>
                  <a:pt x="0" y="633"/>
                </a:cubicBezTo>
                <a:cubicBezTo>
                  <a:pt x="90" y="633"/>
                  <a:pt x="90" y="633"/>
                  <a:pt x="90" y="633"/>
                </a:cubicBezTo>
                <a:lnTo>
                  <a:pt x="90" y="407"/>
                </a:lnTo>
                <a:close/>
                <a:moveTo>
                  <a:pt x="1102" y="249"/>
                </a:moveTo>
                <a:cubicBezTo>
                  <a:pt x="1118" y="221"/>
                  <a:pt x="1144" y="200"/>
                  <a:pt x="1175" y="189"/>
                </a:cubicBezTo>
                <a:cubicBezTo>
                  <a:pt x="1175" y="444"/>
                  <a:pt x="1175" y="444"/>
                  <a:pt x="1175" y="444"/>
                </a:cubicBezTo>
                <a:cubicBezTo>
                  <a:pt x="1095" y="416"/>
                  <a:pt x="1060" y="322"/>
                  <a:pt x="1102" y="249"/>
                </a:cubicBezTo>
                <a:close/>
                <a:moveTo>
                  <a:pt x="994" y="829"/>
                </a:moveTo>
                <a:cubicBezTo>
                  <a:pt x="994" y="1446"/>
                  <a:pt x="994" y="1446"/>
                  <a:pt x="994" y="1446"/>
                </a:cubicBezTo>
                <a:cubicBezTo>
                  <a:pt x="452" y="1446"/>
                  <a:pt x="452" y="1446"/>
                  <a:pt x="452" y="1446"/>
                </a:cubicBezTo>
                <a:cubicBezTo>
                  <a:pt x="452" y="1355"/>
                  <a:pt x="452" y="1355"/>
                  <a:pt x="452" y="1355"/>
                </a:cubicBezTo>
                <a:cubicBezTo>
                  <a:pt x="587" y="1355"/>
                  <a:pt x="587" y="1355"/>
                  <a:pt x="587" y="1355"/>
                </a:cubicBezTo>
                <a:cubicBezTo>
                  <a:pt x="587" y="1265"/>
                  <a:pt x="587" y="1265"/>
                  <a:pt x="587" y="1265"/>
                </a:cubicBezTo>
                <a:cubicBezTo>
                  <a:pt x="452" y="1265"/>
                  <a:pt x="452" y="1265"/>
                  <a:pt x="452" y="1265"/>
                </a:cubicBezTo>
                <a:cubicBezTo>
                  <a:pt x="452" y="1175"/>
                  <a:pt x="452" y="1175"/>
                  <a:pt x="452" y="1175"/>
                </a:cubicBezTo>
                <a:cubicBezTo>
                  <a:pt x="542" y="1175"/>
                  <a:pt x="542" y="1175"/>
                  <a:pt x="542" y="1175"/>
                </a:cubicBezTo>
                <a:cubicBezTo>
                  <a:pt x="542" y="1084"/>
                  <a:pt x="542" y="1084"/>
                  <a:pt x="542" y="1084"/>
                </a:cubicBezTo>
                <a:cubicBezTo>
                  <a:pt x="452" y="1084"/>
                  <a:pt x="452" y="1084"/>
                  <a:pt x="452" y="1084"/>
                </a:cubicBezTo>
                <a:cubicBezTo>
                  <a:pt x="452" y="994"/>
                  <a:pt x="452" y="994"/>
                  <a:pt x="452" y="994"/>
                </a:cubicBezTo>
                <a:cubicBezTo>
                  <a:pt x="587" y="994"/>
                  <a:pt x="587" y="994"/>
                  <a:pt x="587" y="994"/>
                </a:cubicBezTo>
                <a:cubicBezTo>
                  <a:pt x="587" y="904"/>
                  <a:pt x="587" y="904"/>
                  <a:pt x="587" y="904"/>
                </a:cubicBezTo>
                <a:cubicBezTo>
                  <a:pt x="452" y="904"/>
                  <a:pt x="452" y="904"/>
                  <a:pt x="452" y="904"/>
                </a:cubicBezTo>
                <a:cubicBezTo>
                  <a:pt x="452" y="829"/>
                  <a:pt x="452" y="829"/>
                  <a:pt x="452" y="829"/>
                </a:cubicBezTo>
                <a:cubicBezTo>
                  <a:pt x="609" y="633"/>
                  <a:pt x="609" y="633"/>
                  <a:pt x="609" y="633"/>
                </a:cubicBezTo>
                <a:cubicBezTo>
                  <a:pt x="837" y="633"/>
                  <a:pt x="837" y="633"/>
                  <a:pt x="837" y="633"/>
                </a:cubicBezTo>
                <a:lnTo>
                  <a:pt x="994" y="829"/>
                </a:lnTo>
                <a:close/>
                <a:moveTo>
                  <a:pt x="632" y="542"/>
                </a:moveTo>
                <a:cubicBezTo>
                  <a:pt x="632" y="452"/>
                  <a:pt x="632" y="452"/>
                  <a:pt x="632" y="452"/>
                </a:cubicBezTo>
                <a:cubicBezTo>
                  <a:pt x="813" y="452"/>
                  <a:pt x="813" y="452"/>
                  <a:pt x="813" y="452"/>
                </a:cubicBezTo>
                <a:cubicBezTo>
                  <a:pt x="813" y="542"/>
                  <a:pt x="813" y="542"/>
                  <a:pt x="813" y="542"/>
                </a:cubicBezTo>
                <a:lnTo>
                  <a:pt x="632" y="542"/>
                </a:lnTo>
                <a:close/>
                <a:moveTo>
                  <a:pt x="452" y="271"/>
                </a:moveTo>
                <a:cubicBezTo>
                  <a:pt x="998" y="271"/>
                  <a:pt x="998" y="271"/>
                  <a:pt x="998" y="271"/>
                </a:cubicBezTo>
                <a:cubicBezTo>
                  <a:pt x="993" y="300"/>
                  <a:pt x="992" y="331"/>
                  <a:pt x="998" y="362"/>
                </a:cubicBezTo>
                <a:cubicBezTo>
                  <a:pt x="930" y="362"/>
                  <a:pt x="519" y="362"/>
                  <a:pt x="452" y="362"/>
                </a:cubicBezTo>
                <a:lnTo>
                  <a:pt x="452" y="271"/>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15"/>
          <p:cNvSpPr>
            <a:spLocks noEditPoints="1"/>
          </p:cNvSpPr>
          <p:nvPr/>
        </p:nvSpPr>
        <p:spPr bwMode="auto">
          <a:xfrm>
            <a:off x="849475" y="2711095"/>
            <a:ext cx="487515" cy="487516"/>
          </a:xfrm>
          <a:custGeom>
            <a:avLst/>
            <a:gdLst>
              <a:gd name="T0" fmla="*/ 452 w 1536"/>
              <a:gd name="T1" fmla="*/ 1311 h 1536"/>
              <a:gd name="T2" fmla="*/ 271 w 1536"/>
              <a:gd name="T3" fmla="*/ 497 h 1536"/>
              <a:gd name="T4" fmla="*/ 543 w 1536"/>
              <a:gd name="T5" fmla="*/ 497 h 1536"/>
              <a:gd name="T6" fmla="*/ 859 w 1536"/>
              <a:gd name="T7" fmla="*/ 1536 h 1536"/>
              <a:gd name="T8" fmla="*/ 1175 w 1536"/>
              <a:gd name="T9" fmla="*/ 1085 h 1536"/>
              <a:gd name="T10" fmla="*/ 1265 w 1536"/>
              <a:gd name="T11" fmla="*/ 926 h 1536"/>
              <a:gd name="T12" fmla="*/ 1536 w 1536"/>
              <a:gd name="T13" fmla="*/ 317 h 1536"/>
              <a:gd name="T14" fmla="*/ 1446 w 1536"/>
              <a:gd name="T15" fmla="*/ 0 h 1536"/>
              <a:gd name="T16" fmla="*/ 1265 w 1536"/>
              <a:gd name="T17" fmla="*/ 91 h 1536"/>
              <a:gd name="T18" fmla="*/ 1356 w 1536"/>
              <a:gd name="T19" fmla="*/ 317 h 1536"/>
              <a:gd name="T20" fmla="*/ 1265 w 1536"/>
              <a:gd name="T21" fmla="*/ 543 h 1536"/>
              <a:gd name="T22" fmla="*/ 994 w 1536"/>
              <a:gd name="T23" fmla="*/ 543 h 1536"/>
              <a:gd name="T24" fmla="*/ 904 w 1536"/>
              <a:gd name="T25" fmla="*/ 317 h 1536"/>
              <a:gd name="T26" fmla="*/ 994 w 1536"/>
              <a:gd name="T27" fmla="*/ 91 h 1536"/>
              <a:gd name="T28" fmla="*/ 814 w 1536"/>
              <a:gd name="T29" fmla="*/ 0 h 1536"/>
              <a:gd name="T30" fmla="*/ 723 w 1536"/>
              <a:gd name="T31" fmla="*/ 317 h 1536"/>
              <a:gd name="T32" fmla="*/ 994 w 1536"/>
              <a:gd name="T33" fmla="*/ 926 h 1536"/>
              <a:gd name="T34" fmla="*/ 1085 w 1536"/>
              <a:gd name="T35" fmla="*/ 1085 h 1536"/>
              <a:gd name="T36" fmla="*/ 859 w 1536"/>
              <a:gd name="T37" fmla="*/ 1446 h 1536"/>
              <a:gd name="T38" fmla="*/ 633 w 1536"/>
              <a:gd name="T39" fmla="*/ 497 h 1536"/>
              <a:gd name="T40" fmla="*/ 181 w 1536"/>
              <a:gd name="T41" fmla="*/ 497 h 1536"/>
              <a:gd name="T42" fmla="*/ 0 w 1536"/>
              <a:gd name="T43" fmla="*/ 1311 h 1536"/>
              <a:gd name="T44" fmla="*/ 1051 w 1536"/>
              <a:gd name="T45" fmla="*/ 849 h 1536"/>
              <a:gd name="T46" fmla="*/ 814 w 1536"/>
              <a:gd name="T47" fmla="*/ 407 h 1536"/>
              <a:gd name="T48" fmla="*/ 904 w 1536"/>
              <a:gd name="T49" fmla="*/ 543 h 1536"/>
              <a:gd name="T50" fmla="*/ 1356 w 1536"/>
              <a:gd name="T51" fmla="*/ 543 h 1536"/>
              <a:gd name="T52" fmla="*/ 1446 w 1536"/>
              <a:gd name="T53" fmla="*/ 407 h 1536"/>
              <a:gd name="T54" fmla="*/ 1209 w 1536"/>
              <a:gd name="T55" fmla="*/ 849 h 1536"/>
              <a:gd name="T56" fmla="*/ 1175 w 1536"/>
              <a:gd name="T57" fmla="*/ 994 h 1536"/>
              <a:gd name="T58" fmla="*/ 1085 w 1536"/>
              <a:gd name="T59" fmla="*/ 858 h 1536"/>
              <a:gd name="T60" fmla="*/ 226 w 1536"/>
              <a:gd name="T61" fmla="*/ 1175 h 1536"/>
              <a:gd name="T62" fmla="*/ 226 w 1536"/>
              <a:gd name="T63" fmla="*/ 1446 h 1536"/>
              <a:gd name="T64" fmla="*/ 226 w 1536"/>
              <a:gd name="T65" fmla="*/ 1175 h 1536"/>
              <a:gd name="T66" fmla="*/ 181 w 1536"/>
              <a:gd name="T67" fmla="*/ 1356 h 1536"/>
              <a:gd name="T68" fmla="*/ 271 w 1536"/>
              <a:gd name="T69" fmla="*/ 126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36" h="1536">
                <a:moveTo>
                  <a:pt x="226" y="1536"/>
                </a:moveTo>
                <a:cubicBezTo>
                  <a:pt x="351" y="1536"/>
                  <a:pt x="452" y="1435"/>
                  <a:pt x="452" y="1311"/>
                </a:cubicBezTo>
                <a:cubicBezTo>
                  <a:pt x="452" y="1201"/>
                  <a:pt x="374" y="1110"/>
                  <a:pt x="271" y="1089"/>
                </a:cubicBezTo>
                <a:cubicBezTo>
                  <a:pt x="271" y="497"/>
                  <a:pt x="271" y="497"/>
                  <a:pt x="271" y="497"/>
                </a:cubicBezTo>
                <a:cubicBezTo>
                  <a:pt x="271" y="423"/>
                  <a:pt x="332" y="362"/>
                  <a:pt x="407" y="362"/>
                </a:cubicBezTo>
                <a:cubicBezTo>
                  <a:pt x="482" y="362"/>
                  <a:pt x="543" y="423"/>
                  <a:pt x="543" y="497"/>
                </a:cubicBezTo>
                <a:cubicBezTo>
                  <a:pt x="543" y="1220"/>
                  <a:pt x="543" y="1220"/>
                  <a:pt x="543" y="1220"/>
                </a:cubicBezTo>
                <a:cubicBezTo>
                  <a:pt x="543" y="1395"/>
                  <a:pt x="684" y="1536"/>
                  <a:pt x="859" y="1536"/>
                </a:cubicBezTo>
                <a:cubicBezTo>
                  <a:pt x="1033" y="1536"/>
                  <a:pt x="1175" y="1395"/>
                  <a:pt x="1175" y="1220"/>
                </a:cubicBezTo>
                <a:cubicBezTo>
                  <a:pt x="1175" y="1085"/>
                  <a:pt x="1175" y="1085"/>
                  <a:pt x="1175" y="1085"/>
                </a:cubicBezTo>
                <a:cubicBezTo>
                  <a:pt x="1265" y="1085"/>
                  <a:pt x="1265" y="1085"/>
                  <a:pt x="1265" y="1085"/>
                </a:cubicBezTo>
                <a:cubicBezTo>
                  <a:pt x="1265" y="926"/>
                  <a:pt x="1265" y="926"/>
                  <a:pt x="1265" y="926"/>
                </a:cubicBezTo>
                <a:cubicBezTo>
                  <a:pt x="1427" y="869"/>
                  <a:pt x="1536" y="716"/>
                  <a:pt x="1536" y="543"/>
                </a:cubicBezTo>
                <a:cubicBezTo>
                  <a:pt x="1536" y="317"/>
                  <a:pt x="1536" y="317"/>
                  <a:pt x="1536" y="317"/>
                </a:cubicBezTo>
                <a:cubicBezTo>
                  <a:pt x="1446" y="317"/>
                  <a:pt x="1446" y="317"/>
                  <a:pt x="1446" y="317"/>
                </a:cubicBezTo>
                <a:cubicBezTo>
                  <a:pt x="1446" y="0"/>
                  <a:pt x="1446" y="0"/>
                  <a:pt x="1446" y="0"/>
                </a:cubicBezTo>
                <a:cubicBezTo>
                  <a:pt x="1265" y="0"/>
                  <a:pt x="1265" y="0"/>
                  <a:pt x="1265" y="0"/>
                </a:cubicBezTo>
                <a:cubicBezTo>
                  <a:pt x="1265" y="91"/>
                  <a:pt x="1265" y="91"/>
                  <a:pt x="1265" y="91"/>
                </a:cubicBezTo>
                <a:cubicBezTo>
                  <a:pt x="1356" y="91"/>
                  <a:pt x="1356" y="91"/>
                  <a:pt x="1356" y="91"/>
                </a:cubicBezTo>
                <a:cubicBezTo>
                  <a:pt x="1356" y="317"/>
                  <a:pt x="1356" y="317"/>
                  <a:pt x="1356" y="317"/>
                </a:cubicBezTo>
                <a:cubicBezTo>
                  <a:pt x="1265" y="317"/>
                  <a:pt x="1265" y="317"/>
                  <a:pt x="1265" y="317"/>
                </a:cubicBezTo>
                <a:cubicBezTo>
                  <a:pt x="1265" y="543"/>
                  <a:pt x="1265" y="543"/>
                  <a:pt x="1265" y="543"/>
                </a:cubicBezTo>
                <a:cubicBezTo>
                  <a:pt x="1265" y="617"/>
                  <a:pt x="1205" y="678"/>
                  <a:pt x="1130" y="678"/>
                </a:cubicBezTo>
                <a:cubicBezTo>
                  <a:pt x="1055" y="678"/>
                  <a:pt x="994" y="617"/>
                  <a:pt x="994" y="543"/>
                </a:cubicBezTo>
                <a:cubicBezTo>
                  <a:pt x="994" y="317"/>
                  <a:pt x="994" y="317"/>
                  <a:pt x="994" y="317"/>
                </a:cubicBezTo>
                <a:cubicBezTo>
                  <a:pt x="904" y="317"/>
                  <a:pt x="904" y="317"/>
                  <a:pt x="904" y="317"/>
                </a:cubicBezTo>
                <a:cubicBezTo>
                  <a:pt x="904" y="91"/>
                  <a:pt x="904" y="91"/>
                  <a:pt x="904" y="91"/>
                </a:cubicBezTo>
                <a:cubicBezTo>
                  <a:pt x="994" y="91"/>
                  <a:pt x="994" y="91"/>
                  <a:pt x="994" y="91"/>
                </a:cubicBezTo>
                <a:cubicBezTo>
                  <a:pt x="994" y="0"/>
                  <a:pt x="994" y="0"/>
                  <a:pt x="994" y="0"/>
                </a:cubicBezTo>
                <a:cubicBezTo>
                  <a:pt x="814" y="0"/>
                  <a:pt x="814" y="0"/>
                  <a:pt x="814" y="0"/>
                </a:cubicBezTo>
                <a:cubicBezTo>
                  <a:pt x="814" y="317"/>
                  <a:pt x="814" y="317"/>
                  <a:pt x="814" y="317"/>
                </a:cubicBezTo>
                <a:cubicBezTo>
                  <a:pt x="723" y="317"/>
                  <a:pt x="723" y="317"/>
                  <a:pt x="723" y="317"/>
                </a:cubicBezTo>
                <a:cubicBezTo>
                  <a:pt x="723" y="543"/>
                  <a:pt x="723" y="543"/>
                  <a:pt x="723" y="543"/>
                </a:cubicBezTo>
                <a:cubicBezTo>
                  <a:pt x="723" y="716"/>
                  <a:pt x="833" y="869"/>
                  <a:pt x="994" y="926"/>
                </a:cubicBezTo>
                <a:cubicBezTo>
                  <a:pt x="994" y="1085"/>
                  <a:pt x="994" y="1085"/>
                  <a:pt x="994" y="1085"/>
                </a:cubicBezTo>
                <a:cubicBezTo>
                  <a:pt x="1085" y="1085"/>
                  <a:pt x="1085" y="1085"/>
                  <a:pt x="1085" y="1085"/>
                </a:cubicBezTo>
                <a:cubicBezTo>
                  <a:pt x="1085" y="1220"/>
                  <a:pt x="1085" y="1220"/>
                  <a:pt x="1085" y="1220"/>
                </a:cubicBezTo>
                <a:cubicBezTo>
                  <a:pt x="1085" y="1345"/>
                  <a:pt x="983" y="1446"/>
                  <a:pt x="859" y="1446"/>
                </a:cubicBezTo>
                <a:cubicBezTo>
                  <a:pt x="734" y="1446"/>
                  <a:pt x="633" y="1345"/>
                  <a:pt x="633" y="1220"/>
                </a:cubicBezTo>
                <a:cubicBezTo>
                  <a:pt x="633" y="497"/>
                  <a:pt x="633" y="497"/>
                  <a:pt x="633" y="497"/>
                </a:cubicBezTo>
                <a:cubicBezTo>
                  <a:pt x="633" y="373"/>
                  <a:pt x="532" y="272"/>
                  <a:pt x="407" y="272"/>
                </a:cubicBezTo>
                <a:cubicBezTo>
                  <a:pt x="282" y="272"/>
                  <a:pt x="181" y="373"/>
                  <a:pt x="181" y="497"/>
                </a:cubicBezTo>
                <a:cubicBezTo>
                  <a:pt x="181" y="1089"/>
                  <a:pt x="181" y="1089"/>
                  <a:pt x="181" y="1089"/>
                </a:cubicBezTo>
                <a:cubicBezTo>
                  <a:pt x="78" y="1110"/>
                  <a:pt x="0" y="1201"/>
                  <a:pt x="0" y="1311"/>
                </a:cubicBezTo>
                <a:cubicBezTo>
                  <a:pt x="0" y="1435"/>
                  <a:pt x="102" y="1536"/>
                  <a:pt x="226" y="1536"/>
                </a:cubicBezTo>
                <a:close/>
                <a:moveTo>
                  <a:pt x="1051" y="849"/>
                </a:moveTo>
                <a:cubicBezTo>
                  <a:pt x="911" y="813"/>
                  <a:pt x="814" y="687"/>
                  <a:pt x="814" y="543"/>
                </a:cubicBezTo>
                <a:cubicBezTo>
                  <a:pt x="814" y="407"/>
                  <a:pt x="814" y="407"/>
                  <a:pt x="814" y="407"/>
                </a:cubicBezTo>
                <a:cubicBezTo>
                  <a:pt x="904" y="407"/>
                  <a:pt x="904" y="407"/>
                  <a:pt x="904" y="407"/>
                </a:cubicBezTo>
                <a:cubicBezTo>
                  <a:pt x="904" y="543"/>
                  <a:pt x="904" y="543"/>
                  <a:pt x="904" y="543"/>
                </a:cubicBezTo>
                <a:cubicBezTo>
                  <a:pt x="904" y="667"/>
                  <a:pt x="1005" y="768"/>
                  <a:pt x="1130" y="768"/>
                </a:cubicBezTo>
                <a:cubicBezTo>
                  <a:pt x="1254" y="768"/>
                  <a:pt x="1356" y="667"/>
                  <a:pt x="1356" y="543"/>
                </a:cubicBezTo>
                <a:cubicBezTo>
                  <a:pt x="1356" y="407"/>
                  <a:pt x="1356" y="407"/>
                  <a:pt x="1356" y="407"/>
                </a:cubicBezTo>
                <a:cubicBezTo>
                  <a:pt x="1446" y="407"/>
                  <a:pt x="1446" y="407"/>
                  <a:pt x="1446" y="407"/>
                </a:cubicBezTo>
                <a:cubicBezTo>
                  <a:pt x="1446" y="543"/>
                  <a:pt x="1446" y="543"/>
                  <a:pt x="1446" y="543"/>
                </a:cubicBezTo>
                <a:cubicBezTo>
                  <a:pt x="1446" y="687"/>
                  <a:pt x="1349" y="813"/>
                  <a:pt x="1209" y="849"/>
                </a:cubicBezTo>
                <a:cubicBezTo>
                  <a:pt x="1175" y="858"/>
                  <a:pt x="1175" y="858"/>
                  <a:pt x="1175" y="858"/>
                </a:cubicBezTo>
                <a:cubicBezTo>
                  <a:pt x="1175" y="994"/>
                  <a:pt x="1175" y="994"/>
                  <a:pt x="1175" y="994"/>
                </a:cubicBezTo>
                <a:cubicBezTo>
                  <a:pt x="1085" y="994"/>
                  <a:pt x="1085" y="994"/>
                  <a:pt x="1085" y="994"/>
                </a:cubicBezTo>
                <a:cubicBezTo>
                  <a:pt x="1085" y="858"/>
                  <a:pt x="1085" y="858"/>
                  <a:pt x="1085" y="858"/>
                </a:cubicBezTo>
                <a:lnTo>
                  <a:pt x="1051" y="849"/>
                </a:lnTo>
                <a:close/>
                <a:moveTo>
                  <a:pt x="226" y="1175"/>
                </a:moveTo>
                <a:cubicBezTo>
                  <a:pt x="301" y="1175"/>
                  <a:pt x="362" y="1236"/>
                  <a:pt x="362" y="1311"/>
                </a:cubicBezTo>
                <a:cubicBezTo>
                  <a:pt x="362" y="1385"/>
                  <a:pt x="301" y="1446"/>
                  <a:pt x="226" y="1446"/>
                </a:cubicBezTo>
                <a:cubicBezTo>
                  <a:pt x="152" y="1446"/>
                  <a:pt x="91" y="1385"/>
                  <a:pt x="91" y="1311"/>
                </a:cubicBezTo>
                <a:cubicBezTo>
                  <a:pt x="91" y="1236"/>
                  <a:pt x="152" y="1175"/>
                  <a:pt x="226" y="1175"/>
                </a:cubicBezTo>
                <a:close/>
                <a:moveTo>
                  <a:pt x="271" y="1356"/>
                </a:moveTo>
                <a:cubicBezTo>
                  <a:pt x="181" y="1356"/>
                  <a:pt x="181" y="1356"/>
                  <a:pt x="181" y="1356"/>
                </a:cubicBezTo>
                <a:cubicBezTo>
                  <a:pt x="181" y="1265"/>
                  <a:pt x="181" y="1265"/>
                  <a:pt x="181" y="1265"/>
                </a:cubicBezTo>
                <a:cubicBezTo>
                  <a:pt x="271" y="1265"/>
                  <a:pt x="271" y="1265"/>
                  <a:pt x="271" y="1265"/>
                </a:cubicBezTo>
                <a:lnTo>
                  <a:pt x="271" y="1356"/>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16"/>
          <p:cNvSpPr>
            <a:spLocks noEditPoints="1"/>
          </p:cNvSpPr>
          <p:nvPr/>
        </p:nvSpPr>
        <p:spPr bwMode="auto">
          <a:xfrm>
            <a:off x="1964721" y="2739670"/>
            <a:ext cx="487515" cy="430367"/>
          </a:xfrm>
          <a:custGeom>
            <a:avLst/>
            <a:gdLst>
              <a:gd name="T0" fmla="*/ 142 w 1536"/>
              <a:gd name="T1" fmla="*/ 448 h 1356"/>
              <a:gd name="T2" fmla="*/ 271 w 1536"/>
              <a:gd name="T3" fmla="*/ 542 h 1356"/>
              <a:gd name="T4" fmla="*/ 406 w 1536"/>
              <a:gd name="T5" fmla="*/ 407 h 1356"/>
              <a:gd name="T6" fmla="*/ 271 w 1536"/>
              <a:gd name="T7" fmla="*/ 271 h 1356"/>
              <a:gd name="T8" fmla="*/ 146 w 1536"/>
              <a:gd name="T9" fmla="*/ 355 h 1356"/>
              <a:gd name="T10" fmla="*/ 90 w 1536"/>
              <a:gd name="T11" fmla="*/ 271 h 1356"/>
              <a:gd name="T12" fmla="*/ 271 w 1536"/>
              <a:gd name="T13" fmla="*/ 91 h 1356"/>
              <a:gd name="T14" fmla="*/ 497 w 1536"/>
              <a:gd name="T15" fmla="*/ 316 h 1356"/>
              <a:gd name="T16" fmla="*/ 497 w 1536"/>
              <a:gd name="T17" fmla="*/ 593 h 1356"/>
              <a:gd name="T18" fmla="*/ 723 w 1536"/>
              <a:gd name="T19" fmla="*/ 1062 h 1356"/>
              <a:gd name="T20" fmla="*/ 723 w 1536"/>
              <a:gd name="T21" fmla="*/ 1356 h 1356"/>
              <a:gd name="T22" fmla="*/ 813 w 1536"/>
              <a:gd name="T23" fmla="*/ 1356 h 1356"/>
              <a:gd name="T24" fmla="*/ 813 w 1536"/>
              <a:gd name="T25" fmla="*/ 1062 h 1356"/>
              <a:gd name="T26" fmla="*/ 1039 w 1536"/>
              <a:gd name="T27" fmla="*/ 593 h 1356"/>
              <a:gd name="T28" fmla="*/ 1039 w 1536"/>
              <a:gd name="T29" fmla="*/ 316 h 1356"/>
              <a:gd name="T30" fmla="*/ 1265 w 1536"/>
              <a:gd name="T31" fmla="*/ 91 h 1356"/>
              <a:gd name="T32" fmla="*/ 1445 w 1536"/>
              <a:gd name="T33" fmla="*/ 271 h 1356"/>
              <a:gd name="T34" fmla="*/ 1390 w 1536"/>
              <a:gd name="T35" fmla="*/ 355 h 1356"/>
              <a:gd name="T36" fmla="*/ 1265 w 1536"/>
              <a:gd name="T37" fmla="*/ 271 h 1356"/>
              <a:gd name="T38" fmla="*/ 1129 w 1536"/>
              <a:gd name="T39" fmla="*/ 407 h 1356"/>
              <a:gd name="T40" fmla="*/ 1265 w 1536"/>
              <a:gd name="T41" fmla="*/ 542 h 1356"/>
              <a:gd name="T42" fmla="*/ 1394 w 1536"/>
              <a:gd name="T43" fmla="*/ 448 h 1356"/>
              <a:gd name="T44" fmla="*/ 1536 w 1536"/>
              <a:gd name="T45" fmla="*/ 271 h 1356"/>
              <a:gd name="T46" fmla="*/ 1265 w 1536"/>
              <a:gd name="T47" fmla="*/ 0 h 1356"/>
              <a:gd name="T48" fmla="*/ 948 w 1536"/>
              <a:gd name="T49" fmla="*/ 316 h 1356"/>
              <a:gd name="T50" fmla="*/ 948 w 1536"/>
              <a:gd name="T51" fmla="*/ 425 h 1356"/>
              <a:gd name="T52" fmla="*/ 587 w 1536"/>
              <a:gd name="T53" fmla="*/ 425 h 1356"/>
              <a:gd name="T54" fmla="*/ 587 w 1536"/>
              <a:gd name="T55" fmla="*/ 316 h 1356"/>
              <a:gd name="T56" fmla="*/ 271 w 1536"/>
              <a:gd name="T57" fmla="*/ 0 h 1356"/>
              <a:gd name="T58" fmla="*/ 0 w 1536"/>
              <a:gd name="T59" fmla="*/ 271 h 1356"/>
              <a:gd name="T60" fmla="*/ 142 w 1536"/>
              <a:gd name="T61" fmla="*/ 448 h 1356"/>
              <a:gd name="T62" fmla="*/ 271 w 1536"/>
              <a:gd name="T63" fmla="*/ 362 h 1356"/>
              <a:gd name="T64" fmla="*/ 316 w 1536"/>
              <a:gd name="T65" fmla="*/ 407 h 1356"/>
              <a:gd name="T66" fmla="*/ 271 w 1536"/>
              <a:gd name="T67" fmla="*/ 452 h 1356"/>
              <a:gd name="T68" fmla="*/ 226 w 1536"/>
              <a:gd name="T69" fmla="*/ 407 h 1356"/>
              <a:gd name="T70" fmla="*/ 271 w 1536"/>
              <a:gd name="T71" fmla="*/ 362 h 1356"/>
              <a:gd name="T72" fmla="*/ 1265 w 1536"/>
              <a:gd name="T73" fmla="*/ 452 h 1356"/>
              <a:gd name="T74" fmla="*/ 1219 w 1536"/>
              <a:gd name="T75" fmla="*/ 407 h 1356"/>
              <a:gd name="T76" fmla="*/ 1265 w 1536"/>
              <a:gd name="T77" fmla="*/ 362 h 1356"/>
              <a:gd name="T78" fmla="*/ 1310 w 1536"/>
              <a:gd name="T79" fmla="*/ 407 h 1356"/>
              <a:gd name="T80" fmla="*/ 1265 w 1536"/>
              <a:gd name="T81" fmla="*/ 452 h 1356"/>
              <a:gd name="T82" fmla="*/ 587 w 1536"/>
              <a:gd name="T83" fmla="*/ 524 h 1356"/>
              <a:gd name="T84" fmla="*/ 948 w 1536"/>
              <a:gd name="T85" fmla="*/ 524 h 1356"/>
              <a:gd name="T86" fmla="*/ 948 w 1536"/>
              <a:gd name="T87" fmla="*/ 593 h 1356"/>
              <a:gd name="T88" fmla="*/ 768 w 1536"/>
              <a:gd name="T89" fmla="*/ 983 h 1356"/>
              <a:gd name="T90" fmla="*/ 587 w 1536"/>
              <a:gd name="T91" fmla="*/ 593 h 1356"/>
              <a:gd name="T92" fmla="*/ 587 w 1536"/>
              <a:gd name="T93" fmla="*/ 524 h 1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36" h="1356">
                <a:moveTo>
                  <a:pt x="142" y="448"/>
                </a:moveTo>
                <a:cubicBezTo>
                  <a:pt x="159" y="503"/>
                  <a:pt x="210" y="542"/>
                  <a:pt x="271" y="542"/>
                </a:cubicBezTo>
                <a:cubicBezTo>
                  <a:pt x="346" y="542"/>
                  <a:pt x="406" y="482"/>
                  <a:pt x="406" y="407"/>
                </a:cubicBezTo>
                <a:cubicBezTo>
                  <a:pt x="406" y="332"/>
                  <a:pt x="346" y="271"/>
                  <a:pt x="271" y="271"/>
                </a:cubicBezTo>
                <a:cubicBezTo>
                  <a:pt x="215" y="271"/>
                  <a:pt x="166" y="306"/>
                  <a:pt x="146" y="355"/>
                </a:cubicBezTo>
                <a:cubicBezTo>
                  <a:pt x="113" y="341"/>
                  <a:pt x="90" y="309"/>
                  <a:pt x="90" y="271"/>
                </a:cubicBezTo>
                <a:cubicBezTo>
                  <a:pt x="90" y="172"/>
                  <a:pt x="171" y="91"/>
                  <a:pt x="271" y="91"/>
                </a:cubicBezTo>
                <a:cubicBezTo>
                  <a:pt x="395" y="91"/>
                  <a:pt x="497" y="192"/>
                  <a:pt x="497" y="316"/>
                </a:cubicBezTo>
                <a:cubicBezTo>
                  <a:pt x="497" y="593"/>
                  <a:pt x="497" y="593"/>
                  <a:pt x="497" y="593"/>
                </a:cubicBezTo>
                <a:cubicBezTo>
                  <a:pt x="497" y="776"/>
                  <a:pt x="578" y="953"/>
                  <a:pt x="723" y="1062"/>
                </a:cubicBezTo>
                <a:cubicBezTo>
                  <a:pt x="723" y="1356"/>
                  <a:pt x="723" y="1356"/>
                  <a:pt x="723" y="1356"/>
                </a:cubicBezTo>
                <a:cubicBezTo>
                  <a:pt x="813" y="1356"/>
                  <a:pt x="813" y="1356"/>
                  <a:pt x="813" y="1356"/>
                </a:cubicBezTo>
                <a:cubicBezTo>
                  <a:pt x="813" y="1062"/>
                  <a:pt x="813" y="1062"/>
                  <a:pt x="813" y="1062"/>
                </a:cubicBezTo>
                <a:cubicBezTo>
                  <a:pt x="958" y="953"/>
                  <a:pt x="1039" y="776"/>
                  <a:pt x="1039" y="593"/>
                </a:cubicBezTo>
                <a:cubicBezTo>
                  <a:pt x="1039" y="561"/>
                  <a:pt x="1039" y="350"/>
                  <a:pt x="1039" y="316"/>
                </a:cubicBezTo>
                <a:cubicBezTo>
                  <a:pt x="1039" y="192"/>
                  <a:pt x="1140" y="91"/>
                  <a:pt x="1265" y="91"/>
                </a:cubicBezTo>
                <a:cubicBezTo>
                  <a:pt x="1364" y="91"/>
                  <a:pt x="1445" y="172"/>
                  <a:pt x="1445" y="271"/>
                </a:cubicBezTo>
                <a:cubicBezTo>
                  <a:pt x="1445" y="309"/>
                  <a:pt x="1422" y="341"/>
                  <a:pt x="1390" y="355"/>
                </a:cubicBezTo>
                <a:cubicBezTo>
                  <a:pt x="1369" y="306"/>
                  <a:pt x="1321" y="271"/>
                  <a:pt x="1265" y="271"/>
                </a:cubicBezTo>
                <a:cubicBezTo>
                  <a:pt x="1190" y="271"/>
                  <a:pt x="1129" y="332"/>
                  <a:pt x="1129" y="407"/>
                </a:cubicBezTo>
                <a:cubicBezTo>
                  <a:pt x="1129" y="482"/>
                  <a:pt x="1190" y="542"/>
                  <a:pt x="1265" y="542"/>
                </a:cubicBezTo>
                <a:cubicBezTo>
                  <a:pt x="1325" y="542"/>
                  <a:pt x="1376" y="503"/>
                  <a:pt x="1394" y="448"/>
                </a:cubicBezTo>
                <a:cubicBezTo>
                  <a:pt x="1475" y="430"/>
                  <a:pt x="1536" y="358"/>
                  <a:pt x="1536" y="271"/>
                </a:cubicBezTo>
                <a:cubicBezTo>
                  <a:pt x="1536" y="122"/>
                  <a:pt x="1414" y="0"/>
                  <a:pt x="1265" y="0"/>
                </a:cubicBezTo>
                <a:cubicBezTo>
                  <a:pt x="1090" y="0"/>
                  <a:pt x="948" y="142"/>
                  <a:pt x="948" y="316"/>
                </a:cubicBezTo>
                <a:cubicBezTo>
                  <a:pt x="948" y="425"/>
                  <a:pt x="948" y="425"/>
                  <a:pt x="948" y="425"/>
                </a:cubicBezTo>
                <a:cubicBezTo>
                  <a:pt x="842" y="483"/>
                  <a:pt x="693" y="483"/>
                  <a:pt x="587" y="425"/>
                </a:cubicBezTo>
                <a:cubicBezTo>
                  <a:pt x="587" y="316"/>
                  <a:pt x="587" y="316"/>
                  <a:pt x="587" y="316"/>
                </a:cubicBezTo>
                <a:cubicBezTo>
                  <a:pt x="587" y="142"/>
                  <a:pt x="445" y="0"/>
                  <a:pt x="271" y="0"/>
                </a:cubicBezTo>
                <a:cubicBezTo>
                  <a:pt x="121" y="0"/>
                  <a:pt x="0" y="122"/>
                  <a:pt x="0" y="271"/>
                </a:cubicBezTo>
                <a:cubicBezTo>
                  <a:pt x="0" y="358"/>
                  <a:pt x="61" y="430"/>
                  <a:pt x="142" y="448"/>
                </a:cubicBezTo>
                <a:close/>
                <a:moveTo>
                  <a:pt x="271" y="362"/>
                </a:moveTo>
                <a:cubicBezTo>
                  <a:pt x="296" y="362"/>
                  <a:pt x="316" y="382"/>
                  <a:pt x="316" y="407"/>
                </a:cubicBezTo>
                <a:cubicBezTo>
                  <a:pt x="316" y="432"/>
                  <a:pt x="296" y="452"/>
                  <a:pt x="271" y="452"/>
                </a:cubicBezTo>
                <a:cubicBezTo>
                  <a:pt x="246" y="452"/>
                  <a:pt x="226" y="432"/>
                  <a:pt x="226" y="407"/>
                </a:cubicBezTo>
                <a:cubicBezTo>
                  <a:pt x="226" y="382"/>
                  <a:pt x="246" y="362"/>
                  <a:pt x="271" y="362"/>
                </a:cubicBezTo>
                <a:close/>
                <a:moveTo>
                  <a:pt x="1265" y="452"/>
                </a:moveTo>
                <a:cubicBezTo>
                  <a:pt x="1240" y="452"/>
                  <a:pt x="1219" y="432"/>
                  <a:pt x="1219" y="407"/>
                </a:cubicBezTo>
                <a:cubicBezTo>
                  <a:pt x="1219" y="382"/>
                  <a:pt x="1240" y="362"/>
                  <a:pt x="1265" y="362"/>
                </a:cubicBezTo>
                <a:cubicBezTo>
                  <a:pt x="1290" y="362"/>
                  <a:pt x="1310" y="382"/>
                  <a:pt x="1310" y="407"/>
                </a:cubicBezTo>
                <a:cubicBezTo>
                  <a:pt x="1310" y="432"/>
                  <a:pt x="1290" y="452"/>
                  <a:pt x="1265" y="452"/>
                </a:cubicBezTo>
                <a:close/>
                <a:moveTo>
                  <a:pt x="587" y="524"/>
                </a:moveTo>
                <a:cubicBezTo>
                  <a:pt x="697" y="569"/>
                  <a:pt x="833" y="571"/>
                  <a:pt x="948" y="524"/>
                </a:cubicBezTo>
                <a:cubicBezTo>
                  <a:pt x="948" y="593"/>
                  <a:pt x="948" y="593"/>
                  <a:pt x="948" y="593"/>
                </a:cubicBezTo>
                <a:cubicBezTo>
                  <a:pt x="948" y="749"/>
                  <a:pt x="881" y="893"/>
                  <a:pt x="768" y="983"/>
                </a:cubicBezTo>
                <a:cubicBezTo>
                  <a:pt x="654" y="893"/>
                  <a:pt x="587" y="749"/>
                  <a:pt x="587" y="593"/>
                </a:cubicBezTo>
                <a:lnTo>
                  <a:pt x="587" y="524"/>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17"/>
          <p:cNvSpPr>
            <a:spLocks noEditPoints="1"/>
          </p:cNvSpPr>
          <p:nvPr/>
        </p:nvSpPr>
        <p:spPr bwMode="auto">
          <a:xfrm>
            <a:off x="3068693" y="2706430"/>
            <a:ext cx="498012" cy="496846"/>
          </a:xfrm>
          <a:custGeom>
            <a:avLst/>
            <a:gdLst>
              <a:gd name="T0" fmla="*/ 996 w 1569"/>
              <a:gd name="T1" fmla="*/ 117 h 1565"/>
              <a:gd name="T2" fmla="*/ 919 w 1569"/>
              <a:gd name="T3" fmla="*/ 231 h 1565"/>
              <a:gd name="T4" fmla="*/ 717 w 1569"/>
              <a:gd name="T5" fmla="*/ 573 h 1565"/>
              <a:gd name="T6" fmla="*/ 249 w 1569"/>
              <a:gd name="T7" fmla="*/ 414 h 1565"/>
              <a:gd name="T8" fmla="*/ 272 w 1569"/>
              <a:gd name="T9" fmla="*/ 681 h 1565"/>
              <a:gd name="T10" fmla="*/ 316 w 1569"/>
              <a:gd name="T11" fmla="*/ 756 h 1565"/>
              <a:gd name="T12" fmla="*/ 0 w 1569"/>
              <a:gd name="T13" fmla="*/ 1155 h 1565"/>
              <a:gd name="T14" fmla="*/ 410 w 1569"/>
              <a:gd name="T15" fmla="*/ 1565 h 1565"/>
              <a:gd name="T16" fmla="*/ 809 w 1569"/>
              <a:gd name="T17" fmla="*/ 1249 h 1565"/>
              <a:gd name="T18" fmla="*/ 1063 w 1569"/>
              <a:gd name="T19" fmla="*/ 1349 h 1565"/>
              <a:gd name="T20" fmla="*/ 1151 w 1569"/>
              <a:gd name="T21" fmla="*/ 1316 h 1565"/>
              <a:gd name="T22" fmla="*/ 991 w 1569"/>
              <a:gd name="T23" fmla="*/ 848 h 1565"/>
              <a:gd name="T24" fmla="*/ 1335 w 1569"/>
              <a:gd name="T25" fmla="*/ 645 h 1565"/>
              <a:gd name="T26" fmla="*/ 1442 w 1569"/>
              <a:gd name="T27" fmla="*/ 575 h 1565"/>
              <a:gd name="T28" fmla="*/ 1433 w 1569"/>
              <a:gd name="T29" fmla="*/ 115 h 1565"/>
              <a:gd name="T30" fmla="*/ 996 w 1569"/>
              <a:gd name="T31" fmla="*/ 117 h 1565"/>
              <a:gd name="T32" fmla="*/ 410 w 1569"/>
              <a:gd name="T33" fmla="*/ 1474 h 1565"/>
              <a:gd name="T34" fmla="*/ 91 w 1569"/>
              <a:gd name="T35" fmla="*/ 1155 h 1565"/>
              <a:gd name="T36" fmla="*/ 374 w 1569"/>
              <a:gd name="T37" fmla="*/ 838 h 1565"/>
              <a:gd name="T38" fmla="*/ 727 w 1569"/>
              <a:gd name="T39" fmla="*/ 1191 h 1565"/>
              <a:gd name="T40" fmla="*/ 410 w 1569"/>
              <a:gd name="T41" fmla="*/ 1474 h 1565"/>
              <a:gd name="T42" fmla="*/ 1067 w 1569"/>
              <a:gd name="T43" fmla="*/ 1132 h 1565"/>
              <a:gd name="T44" fmla="*/ 1087 w 1569"/>
              <a:gd name="T45" fmla="*/ 1252 h 1565"/>
              <a:gd name="T46" fmla="*/ 927 w 1569"/>
              <a:gd name="T47" fmla="*/ 1212 h 1565"/>
              <a:gd name="T48" fmla="*/ 353 w 1569"/>
              <a:gd name="T49" fmla="*/ 638 h 1565"/>
              <a:gd name="T50" fmla="*/ 313 w 1569"/>
              <a:gd name="T51" fmla="*/ 478 h 1565"/>
              <a:gd name="T52" fmla="*/ 433 w 1569"/>
              <a:gd name="T53" fmla="*/ 498 h 1565"/>
              <a:gd name="T54" fmla="*/ 659 w 1569"/>
              <a:gd name="T55" fmla="*/ 644 h 1565"/>
              <a:gd name="T56" fmla="*/ 633 w 1569"/>
              <a:gd name="T57" fmla="*/ 673 h 1565"/>
              <a:gd name="T58" fmla="*/ 636 w 1569"/>
              <a:gd name="T59" fmla="*/ 800 h 1565"/>
              <a:gd name="T60" fmla="*/ 764 w 1569"/>
              <a:gd name="T61" fmla="*/ 929 h 1565"/>
              <a:gd name="T62" fmla="*/ 892 w 1569"/>
              <a:gd name="T63" fmla="*/ 931 h 1565"/>
              <a:gd name="T64" fmla="*/ 893 w 1569"/>
              <a:gd name="T65" fmla="*/ 930 h 1565"/>
              <a:gd name="T66" fmla="*/ 920 w 1569"/>
              <a:gd name="T67" fmla="*/ 905 h 1565"/>
              <a:gd name="T68" fmla="*/ 1067 w 1569"/>
              <a:gd name="T69" fmla="*/ 1132 h 1565"/>
              <a:gd name="T70" fmla="*/ 1444 w 1569"/>
              <a:gd name="T71" fmla="*/ 345 h 1565"/>
              <a:gd name="T72" fmla="*/ 1301 w 1569"/>
              <a:gd name="T73" fmla="*/ 561 h 1565"/>
              <a:gd name="T74" fmla="*/ 830 w 1569"/>
              <a:gd name="T75" fmla="*/ 864 h 1565"/>
              <a:gd name="T76" fmla="*/ 830 w 1569"/>
              <a:gd name="T77" fmla="*/ 865 h 1565"/>
              <a:gd name="T78" fmla="*/ 829 w 1569"/>
              <a:gd name="T79" fmla="*/ 865 h 1565"/>
              <a:gd name="T80" fmla="*/ 700 w 1569"/>
              <a:gd name="T81" fmla="*/ 736 h 1565"/>
              <a:gd name="T82" fmla="*/ 700 w 1569"/>
              <a:gd name="T83" fmla="*/ 735 h 1565"/>
              <a:gd name="T84" fmla="*/ 701 w 1569"/>
              <a:gd name="T85" fmla="*/ 734 h 1565"/>
              <a:gd name="T86" fmla="*/ 1004 w 1569"/>
              <a:gd name="T87" fmla="*/ 265 h 1565"/>
              <a:gd name="T88" fmla="*/ 1216 w 1569"/>
              <a:gd name="T89" fmla="*/ 121 h 1565"/>
              <a:gd name="T90" fmla="*/ 1444 w 1569"/>
              <a:gd name="T91" fmla="*/ 345 h 15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69" h="1565">
                <a:moveTo>
                  <a:pt x="996" y="117"/>
                </a:moveTo>
                <a:cubicBezTo>
                  <a:pt x="962" y="150"/>
                  <a:pt x="937" y="188"/>
                  <a:pt x="919" y="231"/>
                </a:cubicBezTo>
                <a:cubicBezTo>
                  <a:pt x="880" y="330"/>
                  <a:pt x="800" y="463"/>
                  <a:pt x="717" y="573"/>
                </a:cubicBezTo>
                <a:cubicBezTo>
                  <a:pt x="543" y="432"/>
                  <a:pt x="339" y="324"/>
                  <a:pt x="249" y="414"/>
                </a:cubicBezTo>
                <a:cubicBezTo>
                  <a:pt x="213" y="449"/>
                  <a:pt x="189" y="524"/>
                  <a:pt x="272" y="681"/>
                </a:cubicBezTo>
                <a:cubicBezTo>
                  <a:pt x="285" y="705"/>
                  <a:pt x="300" y="730"/>
                  <a:pt x="316" y="756"/>
                </a:cubicBezTo>
                <a:cubicBezTo>
                  <a:pt x="137" y="797"/>
                  <a:pt x="0" y="958"/>
                  <a:pt x="0" y="1155"/>
                </a:cubicBezTo>
                <a:cubicBezTo>
                  <a:pt x="0" y="1382"/>
                  <a:pt x="183" y="1565"/>
                  <a:pt x="410" y="1565"/>
                </a:cubicBezTo>
                <a:cubicBezTo>
                  <a:pt x="607" y="1565"/>
                  <a:pt x="768" y="1428"/>
                  <a:pt x="809" y="1249"/>
                </a:cubicBezTo>
                <a:cubicBezTo>
                  <a:pt x="879" y="1294"/>
                  <a:pt x="980" y="1349"/>
                  <a:pt x="1063" y="1349"/>
                </a:cubicBezTo>
                <a:cubicBezTo>
                  <a:pt x="1106" y="1349"/>
                  <a:pt x="1134" y="1334"/>
                  <a:pt x="1151" y="1316"/>
                </a:cubicBezTo>
                <a:cubicBezTo>
                  <a:pt x="1242" y="1226"/>
                  <a:pt x="1133" y="1022"/>
                  <a:pt x="991" y="848"/>
                </a:cubicBezTo>
                <a:cubicBezTo>
                  <a:pt x="1098" y="767"/>
                  <a:pt x="1233" y="686"/>
                  <a:pt x="1335" y="645"/>
                </a:cubicBezTo>
                <a:cubicBezTo>
                  <a:pt x="1375" y="629"/>
                  <a:pt x="1411" y="605"/>
                  <a:pt x="1442" y="575"/>
                </a:cubicBezTo>
                <a:cubicBezTo>
                  <a:pt x="1569" y="447"/>
                  <a:pt x="1566" y="238"/>
                  <a:pt x="1433" y="115"/>
                </a:cubicBezTo>
                <a:cubicBezTo>
                  <a:pt x="1309" y="0"/>
                  <a:pt x="1119" y="1"/>
                  <a:pt x="996" y="117"/>
                </a:cubicBezTo>
                <a:close/>
                <a:moveTo>
                  <a:pt x="410" y="1474"/>
                </a:moveTo>
                <a:cubicBezTo>
                  <a:pt x="233" y="1474"/>
                  <a:pt x="91" y="1332"/>
                  <a:pt x="91" y="1155"/>
                </a:cubicBezTo>
                <a:cubicBezTo>
                  <a:pt x="91" y="989"/>
                  <a:pt x="216" y="856"/>
                  <a:pt x="374" y="838"/>
                </a:cubicBezTo>
                <a:cubicBezTo>
                  <a:pt x="469" y="963"/>
                  <a:pt x="598" y="1093"/>
                  <a:pt x="727" y="1191"/>
                </a:cubicBezTo>
                <a:cubicBezTo>
                  <a:pt x="709" y="1349"/>
                  <a:pt x="576" y="1474"/>
                  <a:pt x="410" y="1474"/>
                </a:cubicBezTo>
                <a:close/>
                <a:moveTo>
                  <a:pt x="1067" y="1132"/>
                </a:moveTo>
                <a:cubicBezTo>
                  <a:pt x="1101" y="1209"/>
                  <a:pt x="1095" y="1244"/>
                  <a:pt x="1087" y="1252"/>
                </a:cubicBezTo>
                <a:cubicBezTo>
                  <a:pt x="1075" y="1264"/>
                  <a:pt x="1022" y="1263"/>
                  <a:pt x="927" y="1212"/>
                </a:cubicBezTo>
                <a:cubicBezTo>
                  <a:pt x="723" y="1104"/>
                  <a:pt x="463" y="847"/>
                  <a:pt x="353" y="638"/>
                </a:cubicBezTo>
                <a:cubicBezTo>
                  <a:pt x="302" y="542"/>
                  <a:pt x="301" y="490"/>
                  <a:pt x="313" y="478"/>
                </a:cubicBezTo>
                <a:cubicBezTo>
                  <a:pt x="321" y="470"/>
                  <a:pt x="356" y="464"/>
                  <a:pt x="433" y="498"/>
                </a:cubicBezTo>
                <a:cubicBezTo>
                  <a:pt x="499" y="527"/>
                  <a:pt x="579" y="578"/>
                  <a:pt x="659" y="644"/>
                </a:cubicBezTo>
                <a:cubicBezTo>
                  <a:pt x="645" y="661"/>
                  <a:pt x="636" y="670"/>
                  <a:pt x="633" y="673"/>
                </a:cubicBezTo>
                <a:cubicBezTo>
                  <a:pt x="599" y="709"/>
                  <a:pt x="600" y="765"/>
                  <a:pt x="636" y="800"/>
                </a:cubicBezTo>
                <a:cubicBezTo>
                  <a:pt x="764" y="929"/>
                  <a:pt x="764" y="929"/>
                  <a:pt x="764" y="929"/>
                </a:cubicBezTo>
                <a:cubicBezTo>
                  <a:pt x="800" y="965"/>
                  <a:pt x="857" y="964"/>
                  <a:pt x="892" y="931"/>
                </a:cubicBezTo>
                <a:cubicBezTo>
                  <a:pt x="893" y="930"/>
                  <a:pt x="893" y="930"/>
                  <a:pt x="893" y="930"/>
                </a:cubicBezTo>
                <a:cubicBezTo>
                  <a:pt x="902" y="922"/>
                  <a:pt x="911" y="914"/>
                  <a:pt x="920" y="905"/>
                </a:cubicBezTo>
                <a:cubicBezTo>
                  <a:pt x="986" y="986"/>
                  <a:pt x="1038" y="1065"/>
                  <a:pt x="1067" y="1132"/>
                </a:cubicBezTo>
                <a:close/>
                <a:moveTo>
                  <a:pt x="1444" y="345"/>
                </a:moveTo>
                <a:cubicBezTo>
                  <a:pt x="1446" y="444"/>
                  <a:pt x="1384" y="527"/>
                  <a:pt x="1301" y="561"/>
                </a:cubicBezTo>
                <a:cubicBezTo>
                  <a:pt x="1151" y="621"/>
                  <a:pt x="945" y="754"/>
                  <a:pt x="830" y="864"/>
                </a:cubicBezTo>
                <a:cubicBezTo>
                  <a:pt x="830" y="865"/>
                  <a:pt x="830" y="865"/>
                  <a:pt x="830" y="865"/>
                </a:cubicBezTo>
                <a:cubicBezTo>
                  <a:pt x="829" y="865"/>
                  <a:pt x="829" y="865"/>
                  <a:pt x="829" y="865"/>
                </a:cubicBezTo>
                <a:cubicBezTo>
                  <a:pt x="700" y="736"/>
                  <a:pt x="700" y="736"/>
                  <a:pt x="700" y="736"/>
                </a:cubicBezTo>
                <a:cubicBezTo>
                  <a:pt x="700" y="736"/>
                  <a:pt x="700" y="735"/>
                  <a:pt x="700" y="735"/>
                </a:cubicBezTo>
                <a:cubicBezTo>
                  <a:pt x="701" y="734"/>
                  <a:pt x="701" y="734"/>
                  <a:pt x="701" y="734"/>
                </a:cubicBezTo>
                <a:cubicBezTo>
                  <a:pt x="817" y="610"/>
                  <a:pt x="947" y="408"/>
                  <a:pt x="1004" y="265"/>
                </a:cubicBezTo>
                <a:cubicBezTo>
                  <a:pt x="1038" y="181"/>
                  <a:pt x="1120" y="121"/>
                  <a:pt x="1216" y="121"/>
                </a:cubicBezTo>
                <a:cubicBezTo>
                  <a:pt x="1337" y="121"/>
                  <a:pt x="1441" y="218"/>
                  <a:pt x="1444" y="345"/>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18"/>
          <p:cNvSpPr>
            <a:spLocks noEditPoints="1"/>
          </p:cNvSpPr>
          <p:nvPr/>
        </p:nvSpPr>
        <p:spPr bwMode="auto">
          <a:xfrm>
            <a:off x="4183162" y="2697003"/>
            <a:ext cx="516284" cy="515701"/>
          </a:xfrm>
          <a:custGeom>
            <a:avLst/>
            <a:gdLst>
              <a:gd name="T0" fmla="*/ 797 w 1626"/>
              <a:gd name="T1" fmla="*/ 179 h 1625"/>
              <a:gd name="T2" fmla="*/ 180 w 1626"/>
              <a:gd name="T3" fmla="*/ 796 h 1625"/>
              <a:gd name="T4" fmla="*/ 180 w 1626"/>
              <a:gd name="T5" fmla="*/ 1446 h 1625"/>
              <a:gd name="T6" fmla="*/ 830 w 1626"/>
              <a:gd name="T7" fmla="*/ 1446 h 1625"/>
              <a:gd name="T8" fmla="*/ 1447 w 1626"/>
              <a:gd name="T9" fmla="*/ 829 h 1625"/>
              <a:gd name="T10" fmla="*/ 1447 w 1626"/>
              <a:gd name="T11" fmla="*/ 179 h 1625"/>
              <a:gd name="T12" fmla="*/ 797 w 1626"/>
              <a:gd name="T13" fmla="*/ 179 h 1625"/>
              <a:gd name="T14" fmla="*/ 656 w 1626"/>
              <a:gd name="T15" fmla="*/ 450 h 1625"/>
              <a:gd name="T16" fmla="*/ 743 w 1626"/>
              <a:gd name="T17" fmla="*/ 807 h 1625"/>
              <a:gd name="T18" fmla="*/ 413 w 1626"/>
              <a:gd name="T19" fmla="*/ 693 h 1625"/>
              <a:gd name="T20" fmla="*/ 656 w 1626"/>
              <a:gd name="T21" fmla="*/ 450 h 1625"/>
              <a:gd name="T22" fmla="*/ 765 w 1626"/>
              <a:gd name="T23" fmla="*/ 1381 h 1625"/>
              <a:gd name="T24" fmla="*/ 245 w 1626"/>
              <a:gd name="T25" fmla="*/ 1381 h 1625"/>
              <a:gd name="T26" fmla="*/ 245 w 1626"/>
              <a:gd name="T27" fmla="*/ 861 h 1625"/>
              <a:gd name="T28" fmla="*/ 347 w 1626"/>
              <a:gd name="T29" fmla="*/ 759 h 1625"/>
              <a:gd name="T30" fmla="*/ 931 w 1626"/>
              <a:gd name="T31" fmla="*/ 927 h 1625"/>
              <a:gd name="T32" fmla="*/ 1205 w 1626"/>
              <a:gd name="T33" fmla="*/ 941 h 1625"/>
              <a:gd name="T34" fmla="*/ 765 w 1626"/>
              <a:gd name="T35" fmla="*/ 1381 h 1625"/>
              <a:gd name="T36" fmla="*/ 1382 w 1626"/>
              <a:gd name="T37" fmla="*/ 764 h 1625"/>
              <a:gd name="T38" fmla="*/ 1297 w 1626"/>
              <a:gd name="T39" fmla="*/ 848 h 1625"/>
              <a:gd name="T40" fmla="*/ 861 w 1626"/>
              <a:gd name="T41" fmla="*/ 826 h 1625"/>
              <a:gd name="T42" fmla="*/ 745 w 1626"/>
              <a:gd name="T43" fmla="*/ 361 h 1625"/>
              <a:gd name="T44" fmla="*/ 862 w 1626"/>
              <a:gd name="T45" fmla="*/ 244 h 1625"/>
              <a:gd name="T46" fmla="*/ 1382 w 1626"/>
              <a:gd name="T47" fmla="*/ 244 h 1625"/>
              <a:gd name="T48" fmla="*/ 1382 w 1626"/>
              <a:gd name="T49" fmla="*/ 764 h 1625"/>
              <a:gd name="T50" fmla="*/ 1154 w 1626"/>
              <a:gd name="T51" fmla="*/ 242 h 1625"/>
              <a:gd name="T52" fmla="*/ 1109 w 1626"/>
              <a:gd name="T53" fmla="*/ 246 h 1625"/>
              <a:gd name="T54" fmla="*/ 960 w 1626"/>
              <a:gd name="T55" fmla="*/ 277 h 1625"/>
              <a:gd name="T56" fmla="*/ 929 w 1626"/>
              <a:gd name="T57" fmla="*/ 426 h 1625"/>
              <a:gd name="T58" fmla="*/ 1154 w 1626"/>
              <a:gd name="T59" fmla="*/ 701 h 1625"/>
              <a:gd name="T60" fmla="*/ 1200 w 1626"/>
              <a:gd name="T61" fmla="*/ 697 h 1625"/>
              <a:gd name="T62" fmla="*/ 1349 w 1626"/>
              <a:gd name="T63" fmla="*/ 666 h 1625"/>
              <a:gd name="T64" fmla="*/ 1380 w 1626"/>
              <a:gd name="T65" fmla="*/ 517 h 1625"/>
              <a:gd name="T66" fmla="*/ 1154 w 1626"/>
              <a:gd name="T67" fmla="*/ 242 h 1625"/>
              <a:gd name="T68" fmla="*/ 1284 w 1626"/>
              <a:gd name="T69" fmla="*/ 601 h 1625"/>
              <a:gd name="T70" fmla="*/ 1229 w 1626"/>
              <a:gd name="T71" fmla="*/ 608 h 1625"/>
              <a:gd name="T72" fmla="*/ 1212 w 1626"/>
              <a:gd name="T73" fmla="*/ 598 h 1625"/>
              <a:gd name="T74" fmla="*/ 1193 w 1626"/>
              <a:gd name="T75" fmla="*/ 604 h 1625"/>
              <a:gd name="T76" fmla="*/ 1154 w 1626"/>
              <a:gd name="T77" fmla="*/ 609 h 1625"/>
              <a:gd name="T78" fmla="*/ 1022 w 1626"/>
              <a:gd name="T79" fmla="*/ 433 h 1625"/>
              <a:gd name="T80" fmla="*/ 1027 w 1626"/>
              <a:gd name="T81" fmla="*/ 414 h 1625"/>
              <a:gd name="T82" fmla="*/ 1017 w 1626"/>
              <a:gd name="T83" fmla="*/ 397 h 1625"/>
              <a:gd name="T84" fmla="*/ 1025 w 1626"/>
              <a:gd name="T85" fmla="*/ 341 h 1625"/>
              <a:gd name="T86" fmla="*/ 1080 w 1626"/>
              <a:gd name="T87" fmla="*/ 334 h 1625"/>
              <a:gd name="T88" fmla="*/ 1097 w 1626"/>
              <a:gd name="T89" fmla="*/ 344 h 1625"/>
              <a:gd name="T90" fmla="*/ 1116 w 1626"/>
              <a:gd name="T91" fmla="*/ 339 h 1625"/>
              <a:gd name="T92" fmla="*/ 1205 w 1626"/>
              <a:gd name="T93" fmla="*/ 343 h 1625"/>
              <a:gd name="T94" fmla="*/ 1147 w 1626"/>
              <a:gd name="T95" fmla="*/ 427 h 1625"/>
              <a:gd name="T96" fmla="*/ 1234 w 1626"/>
              <a:gd name="T97" fmla="*/ 458 h 1625"/>
              <a:gd name="T98" fmla="*/ 1275 w 1626"/>
              <a:gd name="T99" fmla="*/ 404 h 1625"/>
              <a:gd name="T100" fmla="*/ 1287 w 1626"/>
              <a:gd name="T101" fmla="*/ 510 h 1625"/>
              <a:gd name="T102" fmla="*/ 1281 w 1626"/>
              <a:gd name="T103" fmla="*/ 529 h 1625"/>
              <a:gd name="T104" fmla="*/ 1291 w 1626"/>
              <a:gd name="T105" fmla="*/ 546 h 1625"/>
              <a:gd name="T106" fmla="*/ 1284 w 1626"/>
              <a:gd name="T107" fmla="*/ 601 h 16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26" h="1625">
                <a:moveTo>
                  <a:pt x="797" y="179"/>
                </a:moveTo>
                <a:cubicBezTo>
                  <a:pt x="180" y="796"/>
                  <a:pt x="180" y="796"/>
                  <a:pt x="180" y="796"/>
                </a:cubicBezTo>
                <a:cubicBezTo>
                  <a:pt x="1" y="976"/>
                  <a:pt x="0" y="1266"/>
                  <a:pt x="180" y="1446"/>
                </a:cubicBezTo>
                <a:cubicBezTo>
                  <a:pt x="360" y="1625"/>
                  <a:pt x="650" y="1625"/>
                  <a:pt x="830" y="1446"/>
                </a:cubicBezTo>
                <a:cubicBezTo>
                  <a:pt x="1447" y="829"/>
                  <a:pt x="1447" y="829"/>
                  <a:pt x="1447" y="829"/>
                </a:cubicBezTo>
                <a:cubicBezTo>
                  <a:pt x="1626" y="650"/>
                  <a:pt x="1626" y="358"/>
                  <a:pt x="1447" y="179"/>
                </a:cubicBezTo>
                <a:cubicBezTo>
                  <a:pt x="1267" y="0"/>
                  <a:pt x="977" y="0"/>
                  <a:pt x="797" y="179"/>
                </a:cubicBezTo>
                <a:close/>
                <a:moveTo>
                  <a:pt x="656" y="450"/>
                </a:moveTo>
                <a:cubicBezTo>
                  <a:pt x="662" y="546"/>
                  <a:pt x="682" y="686"/>
                  <a:pt x="743" y="807"/>
                </a:cubicBezTo>
                <a:cubicBezTo>
                  <a:pt x="621" y="784"/>
                  <a:pt x="502" y="748"/>
                  <a:pt x="413" y="693"/>
                </a:cubicBezTo>
                <a:lnTo>
                  <a:pt x="656" y="450"/>
                </a:lnTo>
                <a:close/>
                <a:moveTo>
                  <a:pt x="765" y="1381"/>
                </a:moveTo>
                <a:cubicBezTo>
                  <a:pt x="621" y="1524"/>
                  <a:pt x="389" y="1524"/>
                  <a:pt x="245" y="1381"/>
                </a:cubicBezTo>
                <a:cubicBezTo>
                  <a:pt x="101" y="1237"/>
                  <a:pt x="101" y="1005"/>
                  <a:pt x="245" y="861"/>
                </a:cubicBezTo>
                <a:cubicBezTo>
                  <a:pt x="347" y="759"/>
                  <a:pt x="347" y="759"/>
                  <a:pt x="347" y="759"/>
                </a:cubicBezTo>
                <a:cubicBezTo>
                  <a:pt x="474" y="845"/>
                  <a:pt x="670" y="901"/>
                  <a:pt x="931" y="927"/>
                </a:cubicBezTo>
                <a:cubicBezTo>
                  <a:pt x="1038" y="937"/>
                  <a:pt x="1134" y="940"/>
                  <a:pt x="1205" y="941"/>
                </a:cubicBezTo>
                <a:lnTo>
                  <a:pt x="765" y="1381"/>
                </a:lnTo>
                <a:close/>
                <a:moveTo>
                  <a:pt x="1382" y="764"/>
                </a:moveTo>
                <a:cubicBezTo>
                  <a:pt x="1297" y="848"/>
                  <a:pt x="1297" y="848"/>
                  <a:pt x="1297" y="848"/>
                </a:cubicBezTo>
                <a:cubicBezTo>
                  <a:pt x="1241" y="850"/>
                  <a:pt x="1058" y="852"/>
                  <a:pt x="861" y="826"/>
                </a:cubicBezTo>
                <a:cubicBezTo>
                  <a:pt x="750" y="670"/>
                  <a:pt x="745" y="427"/>
                  <a:pt x="745" y="361"/>
                </a:cubicBezTo>
                <a:cubicBezTo>
                  <a:pt x="862" y="244"/>
                  <a:pt x="862" y="244"/>
                  <a:pt x="862" y="244"/>
                </a:cubicBezTo>
                <a:cubicBezTo>
                  <a:pt x="1006" y="100"/>
                  <a:pt x="1238" y="100"/>
                  <a:pt x="1382" y="244"/>
                </a:cubicBezTo>
                <a:cubicBezTo>
                  <a:pt x="1525" y="387"/>
                  <a:pt x="1525" y="620"/>
                  <a:pt x="1382" y="764"/>
                </a:cubicBezTo>
                <a:close/>
                <a:moveTo>
                  <a:pt x="1154" y="242"/>
                </a:moveTo>
                <a:cubicBezTo>
                  <a:pt x="1139" y="242"/>
                  <a:pt x="1124" y="243"/>
                  <a:pt x="1109" y="246"/>
                </a:cubicBezTo>
                <a:cubicBezTo>
                  <a:pt x="1059" y="226"/>
                  <a:pt x="1000" y="236"/>
                  <a:pt x="960" y="277"/>
                </a:cubicBezTo>
                <a:cubicBezTo>
                  <a:pt x="920" y="316"/>
                  <a:pt x="909" y="375"/>
                  <a:pt x="929" y="426"/>
                </a:cubicBezTo>
                <a:cubicBezTo>
                  <a:pt x="901" y="568"/>
                  <a:pt x="1009" y="701"/>
                  <a:pt x="1154" y="701"/>
                </a:cubicBezTo>
                <a:cubicBezTo>
                  <a:pt x="1170" y="701"/>
                  <a:pt x="1185" y="700"/>
                  <a:pt x="1200" y="697"/>
                </a:cubicBezTo>
                <a:cubicBezTo>
                  <a:pt x="1250" y="717"/>
                  <a:pt x="1309" y="707"/>
                  <a:pt x="1349" y="666"/>
                </a:cubicBezTo>
                <a:cubicBezTo>
                  <a:pt x="1389" y="627"/>
                  <a:pt x="1400" y="568"/>
                  <a:pt x="1380" y="517"/>
                </a:cubicBezTo>
                <a:cubicBezTo>
                  <a:pt x="1408" y="375"/>
                  <a:pt x="1300" y="242"/>
                  <a:pt x="1154" y="242"/>
                </a:cubicBezTo>
                <a:close/>
                <a:moveTo>
                  <a:pt x="1284" y="601"/>
                </a:moveTo>
                <a:cubicBezTo>
                  <a:pt x="1269" y="617"/>
                  <a:pt x="1246" y="619"/>
                  <a:pt x="1229" y="608"/>
                </a:cubicBezTo>
                <a:cubicBezTo>
                  <a:pt x="1212" y="598"/>
                  <a:pt x="1212" y="598"/>
                  <a:pt x="1212" y="598"/>
                </a:cubicBezTo>
                <a:cubicBezTo>
                  <a:pt x="1193" y="604"/>
                  <a:pt x="1193" y="604"/>
                  <a:pt x="1193" y="604"/>
                </a:cubicBezTo>
                <a:cubicBezTo>
                  <a:pt x="1180" y="607"/>
                  <a:pt x="1167" y="609"/>
                  <a:pt x="1154" y="609"/>
                </a:cubicBezTo>
                <a:cubicBezTo>
                  <a:pt x="1063" y="609"/>
                  <a:pt x="997" y="522"/>
                  <a:pt x="1022" y="433"/>
                </a:cubicBezTo>
                <a:cubicBezTo>
                  <a:pt x="1027" y="414"/>
                  <a:pt x="1027" y="414"/>
                  <a:pt x="1027" y="414"/>
                </a:cubicBezTo>
                <a:cubicBezTo>
                  <a:pt x="1017" y="397"/>
                  <a:pt x="1017" y="397"/>
                  <a:pt x="1017" y="397"/>
                </a:cubicBezTo>
                <a:cubicBezTo>
                  <a:pt x="1007" y="379"/>
                  <a:pt x="1010" y="356"/>
                  <a:pt x="1025" y="341"/>
                </a:cubicBezTo>
                <a:cubicBezTo>
                  <a:pt x="1040" y="326"/>
                  <a:pt x="1063" y="324"/>
                  <a:pt x="1080" y="334"/>
                </a:cubicBezTo>
                <a:cubicBezTo>
                  <a:pt x="1097" y="344"/>
                  <a:pt x="1097" y="344"/>
                  <a:pt x="1097" y="344"/>
                </a:cubicBezTo>
                <a:cubicBezTo>
                  <a:pt x="1116" y="339"/>
                  <a:pt x="1116" y="339"/>
                  <a:pt x="1116" y="339"/>
                </a:cubicBezTo>
                <a:cubicBezTo>
                  <a:pt x="1145" y="331"/>
                  <a:pt x="1176" y="332"/>
                  <a:pt x="1205" y="343"/>
                </a:cubicBezTo>
                <a:cubicBezTo>
                  <a:pt x="1182" y="364"/>
                  <a:pt x="1159" y="392"/>
                  <a:pt x="1147" y="427"/>
                </a:cubicBezTo>
                <a:cubicBezTo>
                  <a:pt x="1234" y="458"/>
                  <a:pt x="1234" y="458"/>
                  <a:pt x="1234" y="458"/>
                </a:cubicBezTo>
                <a:cubicBezTo>
                  <a:pt x="1241" y="437"/>
                  <a:pt x="1258" y="418"/>
                  <a:pt x="1275" y="404"/>
                </a:cubicBezTo>
                <a:cubicBezTo>
                  <a:pt x="1292" y="436"/>
                  <a:pt x="1297" y="474"/>
                  <a:pt x="1287" y="510"/>
                </a:cubicBezTo>
                <a:cubicBezTo>
                  <a:pt x="1281" y="529"/>
                  <a:pt x="1281" y="529"/>
                  <a:pt x="1281" y="529"/>
                </a:cubicBezTo>
                <a:cubicBezTo>
                  <a:pt x="1291" y="546"/>
                  <a:pt x="1291" y="546"/>
                  <a:pt x="1291" y="546"/>
                </a:cubicBezTo>
                <a:cubicBezTo>
                  <a:pt x="1302" y="564"/>
                  <a:pt x="1299" y="586"/>
                  <a:pt x="1284" y="601"/>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19"/>
          <p:cNvSpPr>
            <a:spLocks noEditPoints="1"/>
          </p:cNvSpPr>
          <p:nvPr/>
        </p:nvSpPr>
        <p:spPr bwMode="auto">
          <a:xfrm>
            <a:off x="5316972" y="2703903"/>
            <a:ext cx="495291" cy="501900"/>
          </a:xfrm>
          <a:custGeom>
            <a:avLst/>
            <a:gdLst>
              <a:gd name="T0" fmla="*/ 577 w 1560"/>
              <a:gd name="T1" fmla="*/ 1475 h 1581"/>
              <a:gd name="T2" fmla="*/ 1030 w 1560"/>
              <a:gd name="T3" fmla="*/ 1381 h 1581"/>
              <a:gd name="T4" fmla="*/ 1255 w 1560"/>
              <a:gd name="T5" fmla="*/ 1536 h 1581"/>
              <a:gd name="T6" fmla="*/ 1495 w 1560"/>
              <a:gd name="T7" fmla="*/ 1314 h 1581"/>
              <a:gd name="T8" fmla="*/ 1550 w 1560"/>
              <a:gd name="T9" fmla="*/ 499 h 1581"/>
              <a:gd name="T10" fmla="*/ 1360 w 1560"/>
              <a:gd name="T11" fmla="*/ 200 h 1581"/>
              <a:gd name="T12" fmla="*/ 1509 w 1560"/>
              <a:gd name="T13" fmla="*/ 80 h 1581"/>
              <a:gd name="T14" fmla="*/ 1453 w 1560"/>
              <a:gd name="T15" fmla="*/ 10 h 1581"/>
              <a:gd name="T16" fmla="*/ 1300 w 1560"/>
              <a:gd name="T17" fmla="*/ 132 h 1581"/>
              <a:gd name="T18" fmla="*/ 1300 w 1560"/>
              <a:gd name="T19" fmla="*/ 0 h 1581"/>
              <a:gd name="T20" fmla="*/ 1210 w 1560"/>
              <a:gd name="T21" fmla="*/ 0 h 1581"/>
              <a:gd name="T22" fmla="*/ 1210 w 1560"/>
              <a:gd name="T23" fmla="*/ 132 h 1581"/>
              <a:gd name="T24" fmla="*/ 1057 w 1560"/>
              <a:gd name="T25" fmla="*/ 10 h 1581"/>
              <a:gd name="T26" fmla="*/ 1001 w 1560"/>
              <a:gd name="T27" fmla="*/ 80 h 1581"/>
              <a:gd name="T28" fmla="*/ 1150 w 1560"/>
              <a:gd name="T29" fmla="*/ 200 h 1581"/>
              <a:gd name="T30" fmla="*/ 959 w 1560"/>
              <a:gd name="T31" fmla="*/ 499 h 1581"/>
              <a:gd name="T32" fmla="*/ 975 w 1560"/>
              <a:gd name="T33" fmla="*/ 722 h 1581"/>
              <a:gd name="T34" fmla="*/ 622 w 1560"/>
              <a:gd name="T35" fmla="*/ 664 h 1581"/>
              <a:gd name="T36" fmla="*/ 351 w 1560"/>
              <a:gd name="T37" fmla="*/ 406 h 1581"/>
              <a:gd name="T38" fmla="*/ 351 w 1560"/>
              <a:gd name="T39" fmla="*/ 496 h 1581"/>
              <a:gd name="T40" fmla="*/ 531 w 1560"/>
              <a:gd name="T41" fmla="*/ 664 h 1581"/>
              <a:gd name="T42" fmla="*/ 137 w 1560"/>
              <a:gd name="T43" fmla="*/ 768 h 1581"/>
              <a:gd name="T44" fmla="*/ 137 w 1560"/>
              <a:gd name="T45" fmla="*/ 1399 h 1581"/>
              <a:gd name="T46" fmla="*/ 577 w 1560"/>
              <a:gd name="T47" fmla="*/ 1475 h 1581"/>
              <a:gd name="T48" fmla="*/ 1104 w 1560"/>
              <a:gd name="T49" fmla="*/ 337 h 1581"/>
              <a:gd name="T50" fmla="*/ 1255 w 1560"/>
              <a:gd name="T51" fmla="*/ 271 h 1581"/>
              <a:gd name="T52" fmla="*/ 1406 w 1560"/>
              <a:gd name="T53" fmla="*/ 337 h 1581"/>
              <a:gd name="T54" fmla="*/ 1460 w 1560"/>
              <a:gd name="T55" fmla="*/ 493 h 1581"/>
              <a:gd name="T56" fmla="*/ 1441 w 1560"/>
              <a:gd name="T57" fmla="*/ 767 h 1581"/>
              <a:gd name="T58" fmla="*/ 1300 w 1560"/>
              <a:gd name="T59" fmla="*/ 767 h 1581"/>
              <a:gd name="T60" fmla="*/ 1300 w 1560"/>
              <a:gd name="T61" fmla="*/ 858 h 1581"/>
              <a:gd name="T62" fmla="*/ 1435 w 1560"/>
              <a:gd name="T63" fmla="*/ 858 h 1581"/>
              <a:gd name="T64" fmla="*/ 1417 w 1560"/>
              <a:gd name="T65" fmla="*/ 1129 h 1581"/>
              <a:gd name="T66" fmla="*/ 1300 w 1560"/>
              <a:gd name="T67" fmla="*/ 1129 h 1581"/>
              <a:gd name="T68" fmla="*/ 1300 w 1560"/>
              <a:gd name="T69" fmla="*/ 1219 h 1581"/>
              <a:gd name="T70" fmla="*/ 1410 w 1560"/>
              <a:gd name="T71" fmla="*/ 1219 h 1581"/>
              <a:gd name="T72" fmla="*/ 1404 w 1560"/>
              <a:gd name="T73" fmla="*/ 1307 h 1581"/>
              <a:gd name="T74" fmla="*/ 1255 w 1560"/>
              <a:gd name="T75" fmla="*/ 1445 h 1581"/>
              <a:gd name="T76" fmla="*/ 1105 w 1560"/>
              <a:gd name="T77" fmla="*/ 1307 h 1581"/>
              <a:gd name="T78" fmla="*/ 1087 w 1560"/>
              <a:gd name="T79" fmla="*/ 1038 h 1581"/>
              <a:gd name="T80" fmla="*/ 1210 w 1560"/>
              <a:gd name="T81" fmla="*/ 1038 h 1581"/>
              <a:gd name="T82" fmla="*/ 1210 w 1560"/>
              <a:gd name="T83" fmla="*/ 948 h 1581"/>
              <a:gd name="T84" fmla="*/ 1081 w 1560"/>
              <a:gd name="T85" fmla="*/ 948 h 1581"/>
              <a:gd name="T86" fmla="*/ 1062 w 1560"/>
              <a:gd name="T87" fmla="*/ 677 h 1581"/>
              <a:gd name="T88" fmla="*/ 1210 w 1560"/>
              <a:gd name="T89" fmla="*/ 677 h 1581"/>
              <a:gd name="T90" fmla="*/ 1210 w 1560"/>
              <a:gd name="T91" fmla="*/ 586 h 1581"/>
              <a:gd name="T92" fmla="*/ 1056 w 1560"/>
              <a:gd name="T93" fmla="*/ 586 h 1581"/>
              <a:gd name="T94" fmla="*/ 1050 w 1560"/>
              <a:gd name="T95" fmla="*/ 493 h 1581"/>
              <a:gd name="T96" fmla="*/ 1104 w 1560"/>
              <a:gd name="T97" fmla="*/ 337 h 1581"/>
              <a:gd name="T98" fmla="*/ 125 w 1560"/>
              <a:gd name="T99" fmla="*/ 1084 h 1581"/>
              <a:gd name="T100" fmla="*/ 396 w 1560"/>
              <a:gd name="T101" fmla="*/ 722 h 1581"/>
              <a:gd name="T102" fmla="*/ 547 w 1560"/>
              <a:gd name="T103" fmla="*/ 783 h 1581"/>
              <a:gd name="T104" fmla="*/ 577 w 1560"/>
              <a:gd name="T105" fmla="*/ 810 h 1581"/>
              <a:gd name="T106" fmla="*/ 607 w 1560"/>
              <a:gd name="T107" fmla="*/ 783 h 1581"/>
              <a:gd name="T108" fmla="*/ 758 w 1560"/>
              <a:gd name="T109" fmla="*/ 722 h 1581"/>
              <a:gd name="T110" fmla="*/ 986 w 1560"/>
              <a:gd name="T111" fmla="*/ 889 h 1581"/>
              <a:gd name="T112" fmla="*/ 1009 w 1560"/>
              <a:gd name="T113" fmla="*/ 1220 h 1581"/>
              <a:gd name="T114" fmla="*/ 758 w 1560"/>
              <a:gd name="T115" fmla="*/ 1445 h 1581"/>
              <a:gd name="T116" fmla="*/ 607 w 1560"/>
              <a:gd name="T117" fmla="*/ 1384 h 1581"/>
              <a:gd name="T118" fmla="*/ 577 w 1560"/>
              <a:gd name="T119" fmla="*/ 1357 h 1581"/>
              <a:gd name="T120" fmla="*/ 547 w 1560"/>
              <a:gd name="T121" fmla="*/ 1384 h 1581"/>
              <a:gd name="T122" fmla="*/ 396 w 1560"/>
              <a:gd name="T123" fmla="*/ 1445 h 1581"/>
              <a:gd name="T124" fmla="*/ 125 w 1560"/>
              <a:gd name="T125" fmla="*/ 1084 h 1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60" h="1581">
                <a:moveTo>
                  <a:pt x="577" y="1475"/>
                </a:moveTo>
                <a:cubicBezTo>
                  <a:pt x="724" y="1581"/>
                  <a:pt x="915" y="1546"/>
                  <a:pt x="1030" y="1381"/>
                </a:cubicBezTo>
                <a:cubicBezTo>
                  <a:pt x="1065" y="1473"/>
                  <a:pt x="1153" y="1536"/>
                  <a:pt x="1255" y="1536"/>
                </a:cubicBezTo>
                <a:cubicBezTo>
                  <a:pt x="1380" y="1536"/>
                  <a:pt x="1485" y="1439"/>
                  <a:pt x="1495" y="1314"/>
                </a:cubicBezTo>
                <a:cubicBezTo>
                  <a:pt x="1550" y="499"/>
                  <a:pt x="1550" y="499"/>
                  <a:pt x="1550" y="499"/>
                </a:cubicBezTo>
                <a:cubicBezTo>
                  <a:pt x="1560" y="369"/>
                  <a:pt x="1483" y="246"/>
                  <a:pt x="1360" y="200"/>
                </a:cubicBezTo>
                <a:cubicBezTo>
                  <a:pt x="1509" y="80"/>
                  <a:pt x="1509" y="80"/>
                  <a:pt x="1509" y="80"/>
                </a:cubicBezTo>
                <a:cubicBezTo>
                  <a:pt x="1453" y="10"/>
                  <a:pt x="1453" y="10"/>
                  <a:pt x="1453" y="10"/>
                </a:cubicBezTo>
                <a:cubicBezTo>
                  <a:pt x="1300" y="132"/>
                  <a:pt x="1300" y="132"/>
                  <a:pt x="1300" y="132"/>
                </a:cubicBezTo>
                <a:cubicBezTo>
                  <a:pt x="1300" y="0"/>
                  <a:pt x="1300" y="0"/>
                  <a:pt x="1300" y="0"/>
                </a:cubicBezTo>
                <a:cubicBezTo>
                  <a:pt x="1210" y="0"/>
                  <a:pt x="1210" y="0"/>
                  <a:pt x="1210" y="0"/>
                </a:cubicBezTo>
                <a:cubicBezTo>
                  <a:pt x="1210" y="132"/>
                  <a:pt x="1210" y="132"/>
                  <a:pt x="1210" y="132"/>
                </a:cubicBezTo>
                <a:cubicBezTo>
                  <a:pt x="1057" y="10"/>
                  <a:pt x="1057" y="10"/>
                  <a:pt x="1057" y="10"/>
                </a:cubicBezTo>
                <a:cubicBezTo>
                  <a:pt x="1001" y="80"/>
                  <a:pt x="1001" y="80"/>
                  <a:pt x="1001" y="80"/>
                </a:cubicBezTo>
                <a:cubicBezTo>
                  <a:pt x="1150" y="200"/>
                  <a:pt x="1150" y="200"/>
                  <a:pt x="1150" y="200"/>
                </a:cubicBezTo>
                <a:cubicBezTo>
                  <a:pt x="1027" y="246"/>
                  <a:pt x="949" y="369"/>
                  <a:pt x="959" y="499"/>
                </a:cubicBezTo>
                <a:cubicBezTo>
                  <a:pt x="975" y="722"/>
                  <a:pt x="975" y="722"/>
                  <a:pt x="975" y="722"/>
                </a:cubicBezTo>
                <a:cubicBezTo>
                  <a:pt x="871" y="625"/>
                  <a:pt x="736" y="607"/>
                  <a:pt x="622" y="664"/>
                </a:cubicBezTo>
                <a:cubicBezTo>
                  <a:pt x="615" y="521"/>
                  <a:pt x="496" y="406"/>
                  <a:pt x="351" y="406"/>
                </a:cubicBezTo>
                <a:cubicBezTo>
                  <a:pt x="351" y="496"/>
                  <a:pt x="351" y="496"/>
                  <a:pt x="351" y="496"/>
                </a:cubicBezTo>
                <a:cubicBezTo>
                  <a:pt x="446" y="496"/>
                  <a:pt x="525" y="570"/>
                  <a:pt x="531" y="664"/>
                </a:cubicBezTo>
                <a:cubicBezTo>
                  <a:pt x="404" y="600"/>
                  <a:pt x="245" y="629"/>
                  <a:pt x="137" y="768"/>
                </a:cubicBezTo>
                <a:cubicBezTo>
                  <a:pt x="0" y="943"/>
                  <a:pt x="0" y="1224"/>
                  <a:pt x="137" y="1399"/>
                </a:cubicBezTo>
                <a:cubicBezTo>
                  <a:pt x="259" y="1556"/>
                  <a:pt x="443" y="1572"/>
                  <a:pt x="577" y="1475"/>
                </a:cubicBezTo>
                <a:close/>
                <a:moveTo>
                  <a:pt x="1104" y="337"/>
                </a:moveTo>
                <a:cubicBezTo>
                  <a:pt x="1143" y="294"/>
                  <a:pt x="1197" y="271"/>
                  <a:pt x="1255" y="271"/>
                </a:cubicBezTo>
                <a:cubicBezTo>
                  <a:pt x="1313" y="271"/>
                  <a:pt x="1367" y="294"/>
                  <a:pt x="1406" y="337"/>
                </a:cubicBezTo>
                <a:cubicBezTo>
                  <a:pt x="1445" y="379"/>
                  <a:pt x="1465" y="435"/>
                  <a:pt x="1460" y="493"/>
                </a:cubicBezTo>
                <a:cubicBezTo>
                  <a:pt x="1441" y="767"/>
                  <a:pt x="1441" y="767"/>
                  <a:pt x="1441" y="767"/>
                </a:cubicBezTo>
                <a:cubicBezTo>
                  <a:pt x="1300" y="767"/>
                  <a:pt x="1300" y="767"/>
                  <a:pt x="1300" y="767"/>
                </a:cubicBezTo>
                <a:cubicBezTo>
                  <a:pt x="1300" y="858"/>
                  <a:pt x="1300" y="858"/>
                  <a:pt x="1300" y="858"/>
                </a:cubicBezTo>
                <a:cubicBezTo>
                  <a:pt x="1435" y="858"/>
                  <a:pt x="1435" y="858"/>
                  <a:pt x="1435" y="858"/>
                </a:cubicBezTo>
                <a:cubicBezTo>
                  <a:pt x="1417" y="1129"/>
                  <a:pt x="1417" y="1129"/>
                  <a:pt x="1417" y="1129"/>
                </a:cubicBezTo>
                <a:cubicBezTo>
                  <a:pt x="1300" y="1129"/>
                  <a:pt x="1300" y="1129"/>
                  <a:pt x="1300" y="1129"/>
                </a:cubicBezTo>
                <a:cubicBezTo>
                  <a:pt x="1300" y="1219"/>
                  <a:pt x="1300" y="1219"/>
                  <a:pt x="1300" y="1219"/>
                </a:cubicBezTo>
                <a:cubicBezTo>
                  <a:pt x="1410" y="1219"/>
                  <a:pt x="1410" y="1219"/>
                  <a:pt x="1410" y="1219"/>
                </a:cubicBezTo>
                <a:cubicBezTo>
                  <a:pt x="1404" y="1307"/>
                  <a:pt x="1404" y="1307"/>
                  <a:pt x="1404" y="1307"/>
                </a:cubicBezTo>
                <a:cubicBezTo>
                  <a:pt x="1398" y="1384"/>
                  <a:pt x="1333" y="1445"/>
                  <a:pt x="1255" y="1445"/>
                </a:cubicBezTo>
                <a:cubicBezTo>
                  <a:pt x="1177" y="1445"/>
                  <a:pt x="1111" y="1384"/>
                  <a:pt x="1105" y="1307"/>
                </a:cubicBezTo>
                <a:cubicBezTo>
                  <a:pt x="1087" y="1038"/>
                  <a:pt x="1087" y="1038"/>
                  <a:pt x="1087" y="1038"/>
                </a:cubicBezTo>
                <a:cubicBezTo>
                  <a:pt x="1210" y="1038"/>
                  <a:pt x="1210" y="1038"/>
                  <a:pt x="1210" y="1038"/>
                </a:cubicBezTo>
                <a:cubicBezTo>
                  <a:pt x="1210" y="948"/>
                  <a:pt x="1210" y="948"/>
                  <a:pt x="1210" y="948"/>
                </a:cubicBezTo>
                <a:cubicBezTo>
                  <a:pt x="1081" y="948"/>
                  <a:pt x="1081" y="948"/>
                  <a:pt x="1081" y="948"/>
                </a:cubicBezTo>
                <a:cubicBezTo>
                  <a:pt x="1062" y="677"/>
                  <a:pt x="1062" y="677"/>
                  <a:pt x="1062" y="677"/>
                </a:cubicBezTo>
                <a:cubicBezTo>
                  <a:pt x="1210" y="677"/>
                  <a:pt x="1210" y="677"/>
                  <a:pt x="1210" y="677"/>
                </a:cubicBezTo>
                <a:cubicBezTo>
                  <a:pt x="1210" y="586"/>
                  <a:pt x="1210" y="586"/>
                  <a:pt x="1210" y="586"/>
                </a:cubicBezTo>
                <a:cubicBezTo>
                  <a:pt x="1056" y="586"/>
                  <a:pt x="1056" y="586"/>
                  <a:pt x="1056" y="586"/>
                </a:cubicBezTo>
                <a:cubicBezTo>
                  <a:pt x="1054" y="554"/>
                  <a:pt x="1055" y="572"/>
                  <a:pt x="1050" y="493"/>
                </a:cubicBezTo>
                <a:cubicBezTo>
                  <a:pt x="1045" y="435"/>
                  <a:pt x="1064" y="379"/>
                  <a:pt x="1104" y="337"/>
                </a:cubicBezTo>
                <a:close/>
                <a:moveTo>
                  <a:pt x="125" y="1084"/>
                </a:moveTo>
                <a:cubicBezTo>
                  <a:pt x="125" y="884"/>
                  <a:pt x="247" y="722"/>
                  <a:pt x="396" y="722"/>
                </a:cubicBezTo>
                <a:cubicBezTo>
                  <a:pt x="450" y="722"/>
                  <a:pt x="502" y="743"/>
                  <a:pt x="547" y="783"/>
                </a:cubicBezTo>
                <a:cubicBezTo>
                  <a:pt x="577" y="810"/>
                  <a:pt x="577" y="810"/>
                  <a:pt x="577" y="810"/>
                </a:cubicBezTo>
                <a:cubicBezTo>
                  <a:pt x="607" y="783"/>
                  <a:pt x="607" y="783"/>
                  <a:pt x="607" y="783"/>
                </a:cubicBezTo>
                <a:cubicBezTo>
                  <a:pt x="652" y="743"/>
                  <a:pt x="704" y="722"/>
                  <a:pt x="758" y="722"/>
                </a:cubicBezTo>
                <a:cubicBezTo>
                  <a:pt x="849" y="722"/>
                  <a:pt x="936" y="786"/>
                  <a:pt x="986" y="889"/>
                </a:cubicBezTo>
                <a:cubicBezTo>
                  <a:pt x="1009" y="1220"/>
                  <a:pt x="1009" y="1220"/>
                  <a:pt x="1009" y="1220"/>
                </a:cubicBezTo>
                <a:cubicBezTo>
                  <a:pt x="967" y="1355"/>
                  <a:pt x="867" y="1445"/>
                  <a:pt x="758" y="1445"/>
                </a:cubicBezTo>
                <a:cubicBezTo>
                  <a:pt x="704" y="1445"/>
                  <a:pt x="652" y="1424"/>
                  <a:pt x="607" y="1384"/>
                </a:cubicBezTo>
                <a:cubicBezTo>
                  <a:pt x="577" y="1357"/>
                  <a:pt x="577" y="1357"/>
                  <a:pt x="577" y="1357"/>
                </a:cubicBezTo>
                <a:cubicBezTo>
                  <a:pt x="547" y="1384"/>
                  <a:pt x="547" y="1384"/>
                  <a:pt x="547" y="1384"/>
                </a:cubicBezTo>
                <a:cubicBezTo>
                  <a:pt x="502" y="1424"/>
                  <a:pt x="450" y="1445"/>
                  <a:pt x="396" y="1445"/>
                </a:cubicBezTo>
                <a:cubicBezTo>
                  <a:pt x="247" y="1445"/>
                  <a:pt x="125" y="1283"/>
                  <a:pt x="125" y="1084"/>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20"/>
          <p:cNvSpPr>
            <a:spLocks noEditPoints="1"/>
          </p:cNvSpPr>
          <p:nvPr/>
        </p:nvSpPr>
        <p:spPr bwMode="auto">
          <a:xfrm>
            <a:off x="6529605" y="2711095"/>
            <a:ext cx="293326" cy="487516"/>
          </a:xfrm>
          <a:custGeom>
            <a:avLst/>
            <a:gdLst>
              <a:gd name="T0" fmla="*/ 883 w 924"/>
              <a:gd name="T1" fmla="*/ 1488 h 1536"/>
              <a:gd name="T2" fmla="*/ 887 w 924"/>
              <a:gd name="T3" fmla="*/ 1085 h 1536"/>
              <a:gd name="T4" fmla="*/ 824 w 924"/>
              <a:gd name="T5" fmla="*/ 642 h 1536"/>
              <a:gd name="T6" fmla="*/ 689 w 924"/>
              <a:gd name="T7" fmla="*/ 454 h 1536"/>
              <a:gd name="T8" fmla="*/ 657 w 924"/>
              <a:gd name="T9" fmla="*/ 322 h 1536"/>
              <a:gd name="T10" fmla="*/ 609 w 924"/>
              <a:gd name="T11" fmla="*/ 128 h 1536"/>
              <a:gd name="T12" fmla="*/ 318 w 924"/>
              <a:gd name="T13" fmla="*/ 128 h 1536"/>
              <a:gd name="T14" fmla="*/ 270 w 924"/>
              <a:gd name="T15" fmla="*/ 322 h 1536"/>
              <a:gd name="T16" fmla="*/ 238 w 924"/>
              <a:gd name="T17" fmla="*/ 454 h 1536"/>
              <a:gd name="T18" fmla="*/ 103 w 924"/>
              <a:gd name="T19" fmla="*/ 642 h 1536"/>
              <a:gd name="T20" fmla="*/ 40 w 924"/>
              <a:gd name="T21" fmla="*/ 1085 h 1536"/>
              <a:gd name="T22" fmla="*/ 148 w 924"/>
              <a:gd name="T23" fmla="*/ 1536 h 1536"/>
              <a:gd name="T24" fmla="*/ 328 w 924"/>
              <a:gd name="T25" fmla="*/ 409 h 1536"/>
              <a:gd name="T26" fmla="*/ 406 w 924"/>
              <a:gd name="T27" fmla="*/ 147 h 1536"/>
              <a:gd name="T28" fmla="*/ 407 w 924"/>
              <a:gd name="T29" fmla="*/ 141 h 1536"/>
              <a:gd name="T30" fmla="*/ 520 w 924"/>
              <a:gd name="T31" fmla="*/ 141 h 1536"/>
              <a:gd name="T32" fmla="*/ 588 w 924"/>
              <a:gd name="T33" fmla="*/ 380 h 1536"/>
              <a:gd name="T34" fmla="*/ 599 w 924"/>
              <a:gd name="T35" fmla="*/ 454 h 1536"/>
              <a:gd name="T36" fmla="*/ 328 w 924"/>
              <a:gd name="T37" fmla="*/ 409 h 1536"/>
              <a:gd name="T38" fmla="*/ 238 w 924"/>
              <a:gd name="T39" fmla="*/ 544 h 1536"/>
              <a:gd name="T40" fmla="*/ 734 w 924"/>
              <a:gd name="T41" fmla="*/ 589 h 1536"/>
              <a:gd name="T42" fmla="*/ 193 w 924"/>
              <a:gd name="T43" fmla="*/ 634 h 1536"/>
              <a:gd name="T44" fmla="*/ 113 w 924"/>
              <a:gd name="T45" fmla="*/ 1430 h 1536"/>
              <a:gd name="T46" fmla="*/ 130 w 924"/>
              <a:gd name="T47" fmla="*/ 1085 h 1536"/>
              <a:gd name="T48" fmla="*/ 113 w 924"/>
              <a:gd name="T49" fmla="*/ 741 h 1536"/>
              <a:gd name="T50" fmla="*/ 779 w 924"/>
              <a:gd name="T51" fmla="*/ 725 h 1536"/>
              <a:gd name="T52" fmla="*/ 824 w 924"/>
              <a:gd name="T53" fmla="*/ 778 h 1536"/>
              <a:gd name="T54" fmla="*/ 824 w 924"/>
              <a:gd name="T55" fmla="*/ 1393 h 1536"/>
              <a:gd name="T56" fmla="*/ 779 w 924"/>
              <a:gd name="T57" fmla="*/ 1446 h 1536"/>
              <a:gd name="T58" fmla="*/ 113 w 924"/>
              <a:gd name="T59" fmla="*/ 1430 h 1536"/>
              <a:gd name="T60" fmla="*/ 418 w 924"/>
              <a:gd name="T61" fmla="*/ 905 h 1536"/>
              <a:gd name="T62" fmla="*/ 328 w 924"/>
              <a:gd name="T63" fmla="*/ 995 h 1536"/>
              <a:gd name="T64" fmla="*/ 418 w 924"/>
              <a:gd name="T65" fmla="*/ 1085 h 1536"/>
              <a:gd name="T66" fmla="*/ 328 w 924"/>
              <a:gd name="T67" fmla="*/ 1176 h 1536"/>
              <a:gd name="T68" fmla="*/ 418 w 924"/>
              <a:gd name="T69" fmla="*/ 1266 h 1536"/>
              <a:gd name="T70" fmla="*/ 238 w 924"/>
              <a:gd name="T71" fmla="*/ 1356 h 1536"/>
              <a:gd name="T72" fmla="*/ 328 w 924"/>
              <a:gd name="T73" fmla="*/ 81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24" h="1536">
                <a:moveTo>
                  <a:pt x="779" y="1536"/>
                </a:moveTo>
                <a:cubicBezTo>
                  <a:pt x="819" y="1536"/>
                  <a:pt x="857" y="1519"/>
                  <a:pt x="883" y="1488"/>
                </a:cubicBezTo>
                <a:cubicBezTo>
                  <a:pt x="909" y="1457"/>
                  <a:pt x="919" y="1417"/>
                  <a:pt x="913" y="1378"/>
                </a:cubicBezTo>
                <a:cubicBezTo>
                  <a:pt x="911" y="1363"/>
                  <a:pt x="887" y="1176"/>
                  <a:pt x="887" y="1085"/>
                </a:cubicBezTo>
                <a:cubicBezTo>
                  <a:pt x="887" y="995"/>
                  <a:pt x="911" y="808"/>
                  <a:pt x="913" y="793"/>
                </a:cubicBezTo>
                <a:cubicBezTo>
                  <a:pt x="924" y="727"/>
                  <a:pt x="886" y="664"/>
                  <a:pt x="824" y="642"/>
                </a:cubicBezTo>
                <a:cubicBezTo>
                  <a:pt x="824" y="589"/>
                  <a:pt x="824" y="589"/>
                  <a:pt x="824" y="589"/>
                </a:cubicBezTo>
                <a:cubicBezTo>
                  <a:pt x="824" y="515"/>
                  <a:pt x="764" y="454"/>
                  <a:pt x="689" y="454"/>
                </a:cubicBezTo>
                <a:cubicBezTo>
                  <a:pt x="689" y="409"/>
                  <a:pt x="689" y="409"/>
                  <a:pt x="689" y="409"/>
                </a:cubicBezTo>
                <a:cubicBezTo>
                  <a:pt x="689" y="377"/>
                  <a:pt x="678" y="346"/>
                  <a:pt x="657" y="322"/>
                </a:cubicBezTo>
                <a:cubicBezTo>
                  <a:pt x="617" y="274"/>
                  <a:pt x="625" y="209"/>
                  <a:pt x="610" y="130"/>
                </a:cubicBezTo>
                <a:cubicBezTo>
                  <a:pt x="609" y="128"/>
                  <a:pt x="609" y="128"/>
                  <a:pt x="609" y="128"/>
                </a:cubicBezTo>
                <a:cubicBezTo>
                  <a:pt x="600" y="55"/>
                  <a:pt x="537" y="0"/>
                  <a:pt x="464" y="0"/>
                </a:cubicBezTo>
                <a:cubicBezTo>
                  <a:pt x="390" y="0"/>
                  <a:pt x="327" y="55"/>
                  <a:pt x="318" y="128"/>
                </a:cubicBezTo>
                <a:cubicBezTo>
                  <a:pt x="317" y="130"/>
                  <a:pt x="317" y="130"/>
                  <a:pt x="317" y="130"/>
                </a:cubicBezTo>
                <a:cubicBezTo>
                  <a:pt x="302" y="209"/>
                  <a:pt x="310" y="274"/>
                  <a:pt x="270" y="322"/>
                </a:cubicBezTo>
                <a:cubicBezTo>
                  <a:pt x="249" y="346"/>
                  <a:pt x="238" y="377"/>
                  <a:pt x="238" y="409"/>
                </a:cubicBezTo>
                <a:cubicBezTo>
                  <a:pt x="238" y="454"/>
                  <a:pt x="238" y="454"/>
                  <a:pt x="238" y="454"/>
                </a:cubicBezTo>
                <a:cubicBezTo>
                  <a:pt x="163" y="454"/>
                  <a:pt x="103" y="515"/>
                  <a:pt x="103" y="589"/>
                </a:cubicBezTo>
                <a:cubicBezTo>
                  <a:pt x="103" y="642"/>
                  <a:pt x="103" y="642"/>
                  <a:pt x="103" y="642"/>
                </a:cubicBezTo>
                <a:cubicBezTo>
                  <a:pt x="41" y="664"/>
                  <a:pt x="3" y="727"/>
                  <a:pt x="15" y="793"/>
                </a:cubicBezTo>
                <a:cubicBezTo>
                  <a:pt x="16" y="808"/>
                  <a:pt x="40" y="995"/>
                  <a:pt x="40" y="1085"/>
                </a:cubicBezTo>
                <a:cubicBezTo>
                  <a:pt x="40" y="1176"/>
                  <a:pt x="17" y="1363"/>
                  <a:pt x="15" y="1378"/>
                </a:cubicBezTo>
                <a:cubicBezTo>
                  <a:pt x="0" y="1461"/>
                  <a:pt x="64" y="1536"/>
                  <a:pt x="148" y="1536"/>
                </a:cubicBezTo>
                <a:lnTo>
                  <a:pt x="779" y="1536"/>
                </a:lnTo>
                <a:close/>
                <a:moveTo>
                  <a:pt x="328" y="409"/>
                </a:moveTo>
                <a:cubicBezTo>
                  <a:pt x="328" y="395"/>
                  <a:pt x="334" y="386"/>
                  <a:pt x="339" y="380"/>
                </a:cubicBezTo>
                <a:cubicBezTo>
                  <a:pt x="400" y="307"/>
                  <a:pt x="392" y="223"/>
                  <a:pt x="406" y="147"/>
                </a:cubicBezTo>
                <a:cubicBezTo>
                  <a:pt x="406" y="143"/>
                  <a:pt x="406" y="143"/>
                  <a:pt x="406" y="143"/>
                </a:cubicBezTo>
                <a:cubicBezTo>
                  <a:pt x="407" y="141"/>
                  <a:pt x="407" y="141"/>
                  <a:pt x="407" y="141"/>
                </a:cubicBezTo>
                <a:cubicBezTo>
                  <a:pt x="410" y="112"/>
                  <a:pt x="435" y="91"/>
                  <a:pt x="464" y="91"/>
                </a:cubicBezTo>
                <a:cubicBezTo>
                  <a:pt x="492" y="91"/>
                  <a:pt x="517" y="112"/>
                  <a:pt x="520" y="141"/>
                </a:cubicBezTo>
                <a:cubicBezTo>
                  <a:pt x="521" y="147"/>
                  <a:pt x="521" y="147"/>
                  <a:pt x="521" y="147"/>
                </a:cubicBezTo>
                <a:cubicBezTo>
                  <a:pt x="536" y="223"/>
                  <a:pt x="527" y="307"/>
                  <a:pt x="588" y="380"/>
                </a:cubicBezTo>
                <a:cubicBezTo>
                  <a:pt x="593" y="386"/>
                  <a:pt x="599" y="395"/>
                  <a:pt x="599" y="409"/>
                </a:cubicBezTo>
                <a:cubicBezTo>
                  <a:pt x="599" y="454"/>
                  <a:pt x="599" y="454"/>
                  <a:pt x="599" y="454"/>
                </a:cubicBezTo>
                <a:cubicBezTo>
                  <a:pt x="328" y="454"/>
                  <a:pt x="328" y="454"/>
                  <a:pt x="328" y="454"/>
                </a:cubicBezTo>
                <a:lnTo>
                  <a:pt x="328" y="409"/>
                </a:lnTo>
                <a:close/>
                <a:moveTo>
                  <a:pt x="193" y="589"/>
                </a:moveTo>
                <a:cubicBezTo>
                  <a:pt x="193" y="564"/>
                  <a:pt x="213" y="544"/>
                  <a:pt x="238" y="544"/>
                </a:cubicBezTo>
                <a:cubicBezTo>
                  <a:pt x="689" y="544"/>
                  <a:pt x="689" y="544"/>
                  <a:pt x="689" y="544"/>
                </a:cubicBezTo>
                <a:cubicBezTo>
                  <a:pt x="714" y="544"/>
                  <a:pt x="734" y="564"/>
                  <a:pt x="734" y="589"/>
                </a:cubicBezTo>
                <a:cubicBezTo>
                  <a:pt x="734" y="634"/>
                  <a:pt x="734" y="634"/>
                  <a:pt x="734" y="634"/>
                </a:cubicBezTo>
                <a:cubicBezTo>
                  <a:pt x="193" y="634"/>
                  <a:pt x="193" y="634"/>
                  <a:pt x="193" y="634"/>
                </a:cubicBezTo>
                <a:lnTo>
                  <a:pt x="193" y="589"/>
                </a:lnTo>
                <a:close/>
                <a:moveTo>
                  <a:pt x="113" y="1430"/>
                </a:moveTo>
                <a:cubicBezTo>
                  <a:pt x="108" y="1424"/>
                  <a:pt x="100" y="1411"/>
                  <a:pt x="104" y="1393"/>
                </a:cubicBezTo>
                <a:cubicBezTo>
                  <a:pt x="114" y="1314"/>
                  <a:pt x="130" y="1166"/>
                  <a:pt x="130" y="1085"/>
                </a:cubicBezTo>
                <a:cubicBezTo>
                  <a:pt x="130" y="1005"/>
                  <a:pt x="114" y="857"/>
                  <a:pt x="104" y="778"/>
                </a:cubicBezTo>
                <a:cubicBezTo>
                  <a:pt x="100" y="760"/>
                  <a:pt x="108" y="747"/>
                  <a:pt x="113" y="741"/>
                </a:cubicBezTo>
                <a:cubicBezTo>
                  <a:pt x="118" y="735"/>
                  <a:pt x="130" y="725"/>
                  <a:pt x="148" y="725"/>
                </a:cubicBezTo>
                <a:cubicBezTo>
                  <a:pt x="779" y="725"/>
                  <a:pt x="779" y="725"/>
                  <a:pt x="779" y="725"/>
                </a:cubicBezTo>
                <a:cubicBezTo>
                  <a:pt x="798" y="725"/>
                  <a:pt x="809" y="735"/>
                  <a:pt x="814" y="741"/>
                </a:cubicBezTo>
                <a:cubicBezTo>
                  <a:pt x="819" y="747"/>
                  <a:pt x="827" y="760"/>
                  <a:pt x="824" y="778"/>
                </a:cubicBezTo>
                <a:cubicBezTo>
                  <a:pt x="813" y="857"/>
                  <a:pt x="797" y="1005"/>
                  <a:pt x="797" y="1085"/>
                </a:cubicBezTo>
                <a:cubicBezTo>
                  <a:pt x="797" y="1166"/>
                  <a:pt x="813" y="1314"/>
                  <a:pt x="824" y="1393"/>
                </a:cubicBezTo>
                <a:cubicBezTo>
                  <a:pt x="827" y="1411"/>
                  <a:pt x="819" y="1424"/>
                  <a:pt x="814" y="1430"/>
                </a:cubicBezTo>
                <a:cubicBezTo>
                  <a:pt x="809" y="1436"/>
                  <a:pt x="798" y="1446"/>
                  <a:pt x="779" y="1446"/>
                </a:cubicBezTo>
                <a:cubicBezTo>
                  <a:pt x="148" y="1446"/>
                  <a:pt x="148" y="1446"/>
                  <a:pt x="148" y="1446"/>
                </a:cubicBezTo>
                <a:cubicBezTo>
                  <a:pt x="130" y="1446"/>
                  <a:pt x="118" y="1436"/>
                  <a:pt x="113" y="1430"/>
                </a:cubicBezTo>
                <a:close/>
                <a:moveTo>
                  <a:pt x="328" y="905"/>
                </a:moveTo>
                <a:cubicBezTo>
                  <a:pt x="418" y="905"/>
                  <a:pt x="418" y="905"/>
                  <a:pt x="418" y="905"/>
                </a:cubicBezTo>
                <a:cubicBezTo>
                  <a:pt x="418" y="995"/>
                  <a:pt x="418" y="995"/>
                  <a:pt x="418" y="995"/>
                </a:cubicBezTo>
                <a:cubicBezTo>
                  <a:pt x="328" y="995"/>
                  <a:pt x="328" y="995"/>
                  <a:pt x="328" y="995"/>
                </a:cubicBezTo>
                <a:cubicBezTo>
                  <a:pt x="328" y="1085"/>
                  <a:pt x="328" y="1085"/>
                  <a:pt x="328" y="1085"/>
                </a:cubicBezTo>
                <a:cubicBezTo>
                  <a:pt x="418" y="1085"/>
                  <a:pt x="418" y="1085"/>
                  <a:pt x="418" y="1085"/>
                </a:cubicBezTo>
                <a:cubicBezTo>
                  <a:pt x="418" y="1176"/>
                  <a:pt x="418" y="1176"/>
                  <a:pt x="418" y="1176"/>
                </a:cubicBezTo>
                <a:cubicBezTo>
                  <a:pt x="328" y="1176"/>
                  <a:pt x="328" y="1176"/>
                  <a:pt x="328" y="1176"/>
                </a:cubicBezTo>
                <a:cubicBezTo>
                  <a:pt x="328" y="1266"/>
                  <a:pt x="328" y="1266"/>
                  <a:pt x="328" y="1266"/>
                </a:cubicBezTo>
                <a:cubicBezTo>
                  <a:pt x="418" y="1266"/>
                  <a:pt x="418" y="1266"/>
                  <a:pt x="418" y="1266"/>
                </a:cubicBezTo>
                <a:cubicBezTo>
                  <a:pt x="418" y="1356"/>
                  <a:pt x="418" y="1356"/>
                  <a:pt x="418" y="1356"/>
                </a:cubicBezTo>
                <a:cubicBezTo>
                  <a:pt x="238" y="1356"/>
                  <a:pt x="238" y="1356"/>
                  <a:pt x="238" y="1356"/>
                </a:cubicBezTo>
                <a:cubicBezTo>
                  <a:pt x="238" y="815"/>
                  <a:pt x="238" y="815"/>
                  <a:pt x="238" y="815"/>
                </a:cubicBezTo>
                <a:cubicBezTo>
                  <a:pt x="328" y="815"/>
                  <a:pt x="328" y="815"/>
                  <a:pt x="328" y="815"/>
                </a:cubicBezTo>
                <a:lnTo>
                  <a:pt x="328" y="905"/>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21"/>
          <p:cNvSpPr>
            <a:spLocks noEditPoints="1"/>
          </p:cNvSpPr>
          <p:nvPr/>
        </p:nvSpPr>
        <p:spPr bwMode="auto">
          <a:xfrm>
            <a:off x="7553492" y="2711095"/>
            <a:ext cx="459135" cy="487516"/>
          </a:xfrm>
          <a:custGeom>
            <a:avLst/>
            <a:gdLst>
              <a:gd name="T0" fmla="*/ 542 w 1446"/>
              <a:gd name="T1" fmla="*/ 768 h 1536"/>
              <a:gd name="T2" fmla="*/ 723 w 1446"/>
              <a:gd name="T3" fmla="*/ 949 h 1536"/>
              <a:gd name="T4" fmla="*/ 904 w 1446"/>
              <a:gd name="T5" fmla="*/ 768 h 1536"/>
              <a:gd name="T6" fmla="*/ 904 w 1446"/>
              <a:gd name="T7" fmla="*/ 542 h 1536"/>
              <a:gd name="T8" fmla="*/ 542 w 1446"/>
              <a:gd name="T9" fmla="*/ 542 h 1536"/>
              <a:gd name="T10" fmla="*/ 542 w 1446"/>
              <a:gd name="T11" fmla="*/ 768 h 1536"/>
              <a:gd name="T12" fmla="*/ 633 w 1446"/>
              <a:gd name="T13" fmla="*/ 632 h 1536"/>
              <a:gd name="T14" fmla="*/ 813 w 1446"/>
              <a:gd name="T15" fmla="*/ 632 h 1536"/>
              <a:gd name="T16" fmla="*/ 813 w 1446"/>
              <a:gd name="T17" fmla="*/ 768 h 1536"/>
              <a:gd name="T18" fmla="*/ 723 w 1446"/>
              <a:gd name="T19" fmla="*/ 858 h 1536"/>
              <a:gd name="T20" fmla="*/ 633 w 1446"/>
              <a:gd name="T21" fmla="*/ 768 h 1536"/>
              <a:gd name="T22" fmla="*/ 633 w 1446"/>
              <a:gd name="T23" fmla="*/ 632 h 1536"/>
              <a:gd name="T24" fmla="*/ 1446 w 1446"/>
              <a:gd name="T25" fmla="*/ 101 h 1536"/>
              <a:gd name="T26" fmla="*/ 1091 w 1446"/>
              <a:gd name="T27" fmla="*/ 0 h 1536"/>
              <a:gd name="T28" fmla="*/ 401 w 1446"/>
              <a:gd name="T29" fmla="*/ 0 h 1536"/>
              <a:gd name="T30" fmla="*/ 0 w 1446"/>
              <a:gd name="T31" fmla="*/ 100 h 1536"/>
              <a:gd name="T32" fmla="*/ 0 w 1446"/>
              <a:gd name="T33" fmla="*/ 459 h 1536"/>
              <a:gd name="T34" fmla="*/ 314 w 1446"/>
              <a:gd name="T35" fmla="*/ 414 h 1536"/>
              <a:gd name="T36" fmla="*/ 270 w 1446"/>
              <a:gd name="T37" fmla="*/ 1536 h 1536"/>
              <a:gd name="T38" fmla="*/ 622 w 1446"/>
              <a:gd name="T39" fmla="*/ 1536 h 1536"/>
              <a:gd name="T40" fmla="*/ 723 w 1446"/>
              <a:gd name="T41" fmla="*/ 1172 h 1536"/>
              <a:gd name="T42" fmla="*/ 824 w 1446"/>
              <a:gd name="T43" fmla="*/ 1536 h 1536"/>
              <a:gd name="T44" fmla="*/ 1177 w 1446"/>
              <a:gd name="T45" fmla="*/ 1536 h 1536"/>
              <a:gd name="T46" fmla="*/ 1132 w 1446"/>
              <a:gd name="T47" fmla="*/ 414 h 1536"/>
              <a:gd name="T48" fmla="*/ 1446 w 1446"/>
              <a:gd name="T49" fmla="*/ 459 h 1536"/>
              <a:gd name="T50" fmla="*/ 1446 w 1446"/>
              <a:gd name="T51" fmla="*/ 101 h 1536"/>
              <a:gd name="T52" fmla="*/ 851 w 1446"/>
              <a:gd name="T53" fmla="*/ 90 h 1536"/>
              <a:gd name="T54" fmla="*/ 723 w 1446"/>
              <a:gd name="T55" fmla="*/ 181 h 1536"/>
              <a:gd name="T56" fmla="*/ 595 w 1446"/>
              <a:gd name="T57" fmla="*/ 90 h 1536"/>
              <a:gd name="T58" fmla="*/ 851 w 1446"/>
              <a:gd name="T59" fmla="*/ 90 h 1536"/>
              <a:gd name="T60" fmla="*/ 553 w 1446"/>
              <a:gd name="T61" fmla="*/ 1446 h 1536"/>
              <a:gd name="T62" fmla="*/ 364 w 1446"/>
              <a:gd name="T63" fmla="*/ 1446 h 1536"/>
              <a:gd name="T64" fmla="*/ 367 w 1446"/>
              <a:gd name="T65" fmla="*/ 1355 h 1536"/>
              <a:gd name="T66" fmla="*/ 578 w 1446"/>
              <a:gd name="T67" fmla="*/ 1355 h 1536"/>
              <a:gd name="T68" fmla="*/ 553 w 1446"/>
              <a:gd name="T69" fmla="*/ 1446 h 1536"/>
              <a:gd name="T70" fmla="*/ 893 w 1446"/>
              <a:gd name="T71" fmla="*/ 1446 h 1536"/>
              <a:gd name="T72" fmla="*/ 868 w 1446"/>
              <a:gd name="T73" fmla="*/ 1355 h 1536"/>
              <a:gd name="T74" fmla="*/ 1079 w 1446"/>
              <a:gd name="T75" fmla="*/ 1355 h 1536"/>
              <a:gd name="T76" fmla="*/ 1083 w 1446"/>
              <a:gd name="T77" fmla="*/ 1446 h 1536"/>
              <a:gd name="T78" fmla="*/ 893 w 1446"/>
              <a:gd name="T79" fmla="*/ 1446 h 1536"/>
              <a:gd name="T80" fmla="*/ 1356 w 1446"/>
              <a:gd name="T81" fmla="*/ 354 h 1536"/>
              <a:gd name="T82" fmla="*/ 1037 w 1446"/>
              <a:gd name="T83" fmla="*/ 309 h 1536"/>
              <a:gd name="T84" fmla="*/ 1075 w 1446"/>
              <a:gd name="T85" fmla="*/ 1265 h 1536"/>
              <a:gd name="T86" fmla="*/ 843 w 1446"/>
              <a:gd name="T87" fmla="*/ 1265 h 1536"/>
              <a:gd name="T88" fmla="*/ 843 w 1446"/>
              <a:gd name="T89" fmla="*/ 1265 h 1536"/>
              <a:gd name="T90" fmla="*/ 794 w 1446"/>
              <a:gd name="T91" fmla="*/ 1091 h 1536"/>
              <a:gd name="T92" fmla="*/ 723 w 1446"/>
              <a:gd name="T93" fmla="*/ 1039 h 1536"/>
              <a:gd name="T94" fmla="*/ 652 w 1446"/>
              <a:gd name="T95" fmla="*/ 1091 h 1536"/>
              <a:gd name="T96" fmla="*/ 604 w 1446"/>
              <a:gd name="T97" fmla="*/ 1265 h 1536"/>
              <a:gd name="T98" fmla="*/ 371 w 1446"/>
              <a:gd name="T99" fmla="*/ 1265 h 1536"/>
              <a:gd name="T100" fmla="*/ 409 w 1446"/>
              <a:gd name="T101" fmla="*/ 309 h 1536"/>
              <a:gd name="T102" fmla="*/ 91 w 1446"/>
              <a:gd name="T103" fmla="*/ 354 h 1536"/>
              <a:gd name="T104" fmla="*/ 91 w 1446"/>
              <a:gd name="T105" fmla="*/ 171 h 1536"/>
              <a:gd name="T106" fmla="*/ 412 w 1446"/>
              <a:gd name="T107" fmla="*/ 90 h 1536"/>
              <a:gd name="T108" fmla="*/ 502 w 1446"/>
              <a:gd name="T109" fmla="*/ 90 h 1536"/>
              <a:gd name="T110" fmla="*/ 723 w 1446"/>
              <a:gd name="T111" fmla="*/ 271 h 1536"/>
              <a:gd name="T112" fmla="*/ 944 w 1446"/>
              <a:gd name="T113" fmla="*/ 90 h 1536"/>
              <a:gd name="T114" fmla="*/ 1078 w 1446"/>
              <a:gd name="T115" fmla="*/ 90 h 1536"/>
              <a:gd name="T116" fmla="*/ 1356 w 1446"/>
              <a:gd name="T117" fmla="*/ 170 h 1536"/>
              <a:gd name="T118" fmla="*/ 1356 w 1446"/>
              <a:gd name="T119" fmla="*/ 35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46" h="1536">
                <a:moveTo>
                  <a:pt x="542" y="768"/>
                </a:moveTo>
                <a:cubicBezTo>
                  <a:pt x="542" y="868"/>
                  <a:pt x="623" y="949"/>
                  <a:pt x="723" y="949"/>
                </a:cubicBezTo>
                <a:cubicBezTo>
                  <a:pt x="823" y="949"/>
                  <a:pt x="904" y="868"/>
                  <a:pt x="904" y="768"/>
                </a:cubicBezTo>
                <a:cubicBezTo>
                  <a:pt x="904" y="542"/>
                  <a:pt x="904" y="542"/>
                  <a:pt x="904" y="542"/>
                </a:cubicBezTo>
                <a:cubicBezTo>
                  <a:pt x="542" y="542"/>
                  <a:pt x="542" y="542"/>
                  <a:pt x="542" y="542"/>
                </a:cubicBezTo>
                <a:lnTo>
                  <a:pt x="542" y="768"/>
                </a:lnTo>
                <a:close/>
                <a:moveTo>
                  <a:pt x="633" y="632"/>
                </a:moveTo>
                <a:cubicBezTo>
                  <a:pt x="813" y="632"/>
                  <a:pt x="813" y="632"/>
                  <a:pt x="813" y="632"/>
                </a:cubicBezTo>
                <a:cubicBezTo>
                  <a:pt x="813" y="768"/>
                  <a:pt x="813" y="768"/>
                  <a:pt x="813" y="768"/>
                </a:cubicBezTo>
                <a:cubicBezTo>
                  <a:pt x="813" y="818"/>
                  <a:pt x="773" y="858"/>
                  <a:pt x="723" y="858"/>
                </a:cubicBezTo>
                <a:cubicBezTo>
                  <a:pt x="673" y="858"/>
                  <a:pt x="633" y="818"/>
                  <a:pt x="633" y="768"/>
                </a:cubicBezTo>
                <a:lnTo>
                  <a:pt x="633" y="632"/>
                </a:lnTo>
                <a:close/>
                <a:moveTo>
                  <a:pt x="1446" y="101"/>
                </a:moveTo>
                <a:cubicBezTo>
                  <a:pt x="1091" y="0"/>
                  <a:pt x="1091" y="0"/>
                  <a:pt x="1091" y="0"/>
                </a:cubicBezTo>
                <a:cubicBezTo>
                  <a:pt x="1067" y="0"/>
                  <a:pt x="465" y="0"/>
                  <a:pt x="401" y="0"/>
                </a:cubicBezTo>
                <a:cubicBezTo>
                  <a:pt x="0" y="100"/>
                  <a:pt x="0" y="100"/>
                  <a:pt x="0" y="100"/>
                </a:cubicBezTo>
                <a:cubicBezTo>
                  <a:pt x="0" y="459"/>
                  <a:pt x="0" y="459"/>
                  <a:pt x="0" y="459"/>
                </a:cubicBezTo>
                <a:cubicBezTo>
                  <a:pt x="314" y="414"/>
                  <a:pt x="314" y="414"/>
                  <a:pt x="314" y="414"/>
                </a:cubicBezTo>
                <a:cubicBezTo>
                  <a:pt x="270" y="1536"/>
                  <a:pt x="270" y="1536"/>
                  <a:pt x="270" y="1536"/>
                </a:cubicBezTo>
                <a:cubicBezTo>
                  <a:pt x="622" y="1536"/>
                  <a:pt x="622" y="1536"/>
                  <a:pt x="622" y="1536"/>
                </a:cubicBezTo>
                <a:cubicBezTo>
                  <a:pt x="723" y="1172"/>
                  <a:pt x="723" y="1172"/>
                  <a:pt x="723" y="1172"/>
                </a:cubicBezTo>
                <a:cubicBezTo>
                  <a:pt x="824" y="1536"/>
                  <a:pt x="824" y="1536"/>
                  <a:pt x="824" y="1536"/>
                </a:cubicBezTo>
                <a:cubicBezTo>
                  <a:pt x="1177" y="1536"/>
                  <a:pt x="1177" y="1536"/>
                  <a:pt x="1177" y="1536"/>
                </a:cubicBezTo>
                <a:cubicBezTo>
                  <a:pt x="1132" y="414"/>
                  <a:pt x="1132" y="414"/>
                  <a:pt x="1132" y="414"/>
                </a:cubicBezTo>
                <a:cubicBezTo>
                  <a:pt x="1446" y="459"/>
                  <a:pt x="1446" y="459"/>
                  <a:pt x="1446" y="459"/>
                </a:cubicBezTo>
                <a:lnTo>
                  <a:pt x="1446" y="101"/>
                </a:lnTo>
                <a:close/>
                <a:moveTo>
                  <a:pt x="851" y="90"/>
                </a:moveTo>
                <a:cubicBezTo>
                  <a:pt x="832" y="143"/>
                  <a:pt x="782" y="181"/>
                  <a:pt x="723" y="181"/>
                </a:cubicBezTo>
                <a:cubicBezTo>
                  <a:pt x="664" y="181"/>
                  <a:pt x="614" y="143"/>
                  <a:pt x="595" y="90"/>
                </a:cubicBezTo>
                <a:lnTo>
                  <a:pt x="851" y="90"/>
                </a:lnTo>
                <a:close/>
                <a:moveTo>
                  <a:pt x="553" y="1446"/>
                </a:moveTo>
                <a:cubicBezTo>
                  <a:pt x="364" y="1446"/>
                  <a:pt x="364" y="1446"/>
                  <a:pt x="364" y="1446"/>
                </a:cubicBezTo>
                <a:cubicBezTo>
                  <a:pt x="367" y="1355"/>
                  <a:pt x="367" y="1355"/>
                  <a:pt x="367" y="1355"/>
                </a:cubicBezTo>
                <a:cubicBezTo>
                  <a:pt x="578" y="1355"/>
                  <a:pt x="578" y="1355"/>
                  <a:pt x="578" y="1355"/>
                </a:cubicBezTo>
                <a:lnTo>
                  <a:pt x="553" y="1446"/>
                </a:lnTo>
                <a:close/>
                <a:moveTo>
                  <a:pt x="893" y="1446"/>
                </a:moveTo>
                <a:cubicBezTo>
                  <a:pt x="868" y="1355"/>
                  <a:pt x="868" y="1355"/>
                  <a:pt x="868" y="1355"/>
                </a:cubicBezTo>
                <a:cubicBezTo>
                  <a:pt x="1079" y="1355"/>
                  <a:pt x="1079" y="1355"/>
                  <a:pt x="1079" y="1355"/>
                </a:cubicBezTo>
                <a:cubicBezTo>
                  <a:pt x="1083" y="1446"/>
                  <a:pt x="1083" y="1446"/>
                  <a:pt x="1083" y="1446"/>
                </a:cubicBezTo>
                <a:lnTo>
                  <a:pt x="893" y="1446"/>
                </a:lnTo>
                <a:close/>
                <a:moveTo>
                  <a:pt x="1356" y="354"/>
                </a:moveTo>
                <a:cubicBezTo>
                  <a:pt x="1037" y="309"/>
                  <a:pt x="1037" y="309"/>
                  <a:pt x="1037" y="309"/>
                </a:cubicBezTo>
                <a:cubicBezTo>
                  <a:pt x="1075" y="1265"/>
                  <a:pt x="1075" y="1265"/>
                  <a:pt x="1075" y="1265"/>
                </a:cubicBezTo>
                <a:cubicBezTo>
                  <a:pt x="843" y="1265"/>
                  <a:pt x="843" y="1265"/>
                  <a:pt x="843" y="1265"/>
                </a:cubicBezTo>
                <a:cubicBezTo>
                  <a:pt x="843" y="1265"/>
                  <a:pt x="843" y="1265"/>
                  <a:pt x="843" y="1265"/>
                </a:cubicBezTo>
                <a:cubicBezTo>
                  <a:pt x="843" y="1264"/>
                  <a:pt x="839" y="1254"/>
                  <a:pt x="794" y="1091"/>
                </a:cubicBezTo>
                <a:cubicBezTo>
                  <a:pt x="785" y="1060"/>
                  <a:pt x="756" y="1039"/>
                  <a:pt x="723" y="1039"/>
                </a:cubicBezTo>
                <a:cubicBezTo>
                  <a:pt x="690" y="1039"/>
                  <a:pt x="662" y="1060"/>
                  <a:pt x="652" y="1091"/>
                </a:cubicBezTo>
                <a:cubicBezTo>
                  <a:pt x="604" y="1265"/>
                  <a:pt x="604" y="1265"/>
                  <a:pt x="604" y="1265"/>
                </a:cubicBezTo>
                <a:cubicBezTo>
                  <a:pt x="371" y="1265"/>
                  <a:pt x="371" y="1265"/>
                  <a:pt x="371" y="1265"/>
                </a:cubicBezTo>
                <a:cubicBezTo>
                  <a:pt x="409" y="309"/>
                  <a:pt x="409" y="309"/>
                  <a:pt x="409" y="309"/>
                </a:cubicBezTo>
                <a:cubicBezTo>
                  <a:pt x="91" y="354"/>
                  <a:pt x="91" y="354"/>
                  <a:pt x="91" y="354"/>
                </a:cubicBezTo>
                <a:cubicBezTo>
                  <a:pt x="91" y="171"/>
                  <a:pt x="91" y="171"/>
                  <a:pt x="91" y="171"/>
                </a:cubicBezTo>
                <a:cubicBezTo>
                  <a:pt x="412" y="90"/>
                  <a:pt x="412" y="90"/>
                  <a:pt x="412" y="90"/>
                </a:cubicBezTo>
                <a:cubicBezTo>
                  <a:pt x="502" y="90"/>
                  <a:pt x="502" y="90"/>
                  <a:pt x="502" y="90"/>
                </a:cubicBezTo>
                <a:cubicBezTo>
                  <a:pt x="523" y="193"/>
                  <a:pt x="614" y="271"/>
                  <a:pt x="723" y="271"/>
                </a:cubicBezTo>
                <a:cubicBezTo>
                  <a:pt x="832" y="271"/>
                  <a:pt x="923" y="193"/>
                  <a:pt x="944" y="90"/>
                </a:cubicBezTo>
                <a:cubicBezTo>
                  <a:pt x="1078" y="90"/>
                  <a:pt x="1078" y="90"/>
                  <a:pt x="1078" y="90"/>
                </a:cubicBezTo>
                <a:cubicBezTo>
                  <a:pt x="1356" y="170"/>
                  <a:pt x="1356" y="170"/>
                  <a:pt x="1356" y="170"/>
                </a:cubicBezTo>
                <a:lnTo>
                  <a:pt x="1356" y="354"/>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22"/>
          <p:cNvSpPr>
            <a:spLocks noEditPoints="1"/>
          </p:cNvSpPr>
          <p:nvPr/>
        </p:nvSpPr>
        <p:spPr bwMode="auto">
          <a:xfrm>
            <a:off x="8643371" y="2706236"/>
            <a:ext cx="487710" cy="497235"/>
          </a:xfrm>
          <a:custGeom>
            <a:avLst/>
            <a:gdLst>
              <a:gd name="T0" fmla="*/ 406 w 1536"/>
              <a:gd name="T1" fmla="*/ 1567 h 1567"/>
              <a:gd name="T2" fmla="*/ 1129 w 1536"/>
              <a:gd name="T3" fmla="*/ 1567 h 1567"/>
              <a:gd name="T4" fmla="*/ 1536 w 1536"/>
              <a:gd name="T5" fmla="*/ 1160 h 1567"/>
              <a:gd name="T6" fmla="*/ 1536 w 1536"/>
              <a:gd name="T7" fmla="*/ 799 h 1567"/>
              <a:gd name="T8" fmla="*/ 1394 w 1536"/>
              <a:gd name="T9" fmla="*/ 799 h 1567"/>
              <a:gd name="T10" fmla="*/ 1202 w 1536"/>
              <a:gd name="T11" fmla="*/ 616 h 1567"/>
              <a:gd name="T12" fmla="*/ 333 w 1536"/>
              <a:gd name="T13" fmla="*/ 616 h 1567"/>
              <a:gd name="T14" fmla="*/ 142 w 1536"/>
              <a:gd name="T15" fmla="*/ 799 h 1567"/>
              <a:gd name="T16" fmla="*/ 0 w 1536"/>
              <a:gd name="T17" fmla="*/ 799 h 1567"/>
              <a:gd name="T18" fmla="*/ 0 w 1536"/>
              <a:gd name="T19" fmla="*/ 1160 h 1567"/>
              <a:gd name="T20" fmla="*/ 406 w 1536"/>
              <a:gd name="T21" fmla="*/ 1567 h 1567"/>
              <a:gd name="T22" fmla="*/ 372 w 1536"/>
              <a:gd name="T23" fmla="*/ 698 h 1567"/>
              <a:gd name="T24" fmla="*/ 768 w 1536"/>
              <a:gd name="T25" fmla="*/ 618 h 1567"/>
              <a:gd name="T26" fmla="*/ 1164 w 1536"/>
              <a:gd name="T27" fmla="*/ 698 h 1567"/>
              <a:gd name="T28" fmla="*/ 1295 w 1536"/>
              <a:gd name="T29" fmla="*/ 799 h 1567"/>
              <a:gd name="T30" fmla="*/ 241 w 1536"/>
              <a:gd name="T31" fmla="*/ 799 h 1567"/>
              <a:gd name="T32" fmla="*/ 372 w 1536"/>
              <a:gd name="T33" fmla="*/ 698 h 1567"/>
              <a:gd name="T34" fmla="*/ 90 w 1536"/>
              <a:gd name="T35" fmla="*/ 889 h 1567"/>
              <a:gd name="T36" fmla="*/ 1445 w 1536"/>
              <a:gd name="T37" fmla="*/ 889 h 1567"/>
              <a:gd name="T38" fmla="*/ 1445 w 1536"/>
              <a:gd name="T39" fmla="*/ 979 h 1567"/>
              <a:gd name="T40" fmla="*/ 90 w 1536"/>
              <a:gd name="T41" fmla="*/ 979 h 1567"/>
              <a:gd name="T42" fmla="*/ 90 w 1536"/>
              <a:gd name="T43" fmla="*/ 889 h 1567"/>
              <a:gd name="T44" fmla="*/ 90 w 1536"/>
              <a:gd name="T45" fmla="*/ 1070 h 1567"/>
              <a:gd name="T46" fmla="*/ 1445 w 1536"/>
              <a:gd name="T47" fmla="*/ 1070 h 1567"/>
              <a:gd name="T48" fmla="*/ 1445 w 1536"/>
              <a:gd name="T49" fmla="*/ 1160 h 1567"/>
              <a:gd name="T50" fmla="*/ 1129 w 1536"/>
              <a:gd name="T51" fmla="*/ 1476 h 1567"/>
              <a:gd name="T52" fmla="*/ 406 w 1536"/>
              <a:gd name="T53" fmla="*/ 1476 h 1567"/>
              <a:gd name="T54" fmla="*/ 90 w 1536"/>
              <a:gd name="T55" fmla="*/ 1160 h 1567"/>
              <a:gd name="T56" fmla="*/ 90 w 1536"/>
              <a:gd name="T57" fmla="*/ 1070 h 1567"/>
              <a:gd name="T58" fmla="*/ 1265 w 1536"/>
              <a:gd name="T59" fmla="*/ 121 h 1567"/>
              <a:gd name="T60" fmla="*/ 623 w 1536"/>
              <a:gd name="T61" fmla="*/ 121 h 1567"/>
              <a:gd name="T62" fmla="*/ 218 w 1536"/>
              <a:gd name="T63" fmla="*/ 93 h 1567"/>
              <a:gd name="T64" fmla="*/ 135 w 1536"/>
              <a:gd name="T65" fmla="*/ 257 h 1567"/>
              <a:gd name="T66" fmla="*/ 218 w 1536"/>
              <a:gd name="T67" fmla="*/ 420 h 1567"/>
              <a:gd name="T68" fmla="*/ 623 w 1536"/>
              <a:gd name="T69" fmla="*/ 392 h 1567"/>
              <a:gd name="T70" fmla="*/ 1265 w 1536"/>
              <a:gd name="T71" fmla="*/ 392 h 1567"/>
              <a:gd name="T72" fmla="*/ 1400 w 1536"/>
              <a:gd name="T73" fmla="*/ 257 h 1567"/>
              <a:gd name="T74" fmla="*/ 1265 w 1536"/>
              <a:gd name="T75" fmla="*/ 121 h 1567"/>
              <a:gd name="T76" fmla="*/ 1265 w 1536"/>
              <a:gd name="T77" fmla="*/ 302 h 1567"/>
              <a:gd name="T78" fmla="*/ 579 w 1536"/>
              <a:gd name="T79" fmla="*/ 302 h 1567"/>
              <a:gd name="T80" fmla="*/ 565 w 1536"/>
              <a:gd name="T81" fmla="*/ 320 h 1567"/>
              <a:gd name="T82" fmla="*/ 406 w 1536"/>
              <a:gd name="T83" fmla="*/ 392 h 1567"/>
              <a:gd name="T84" fmla="*/ 226 w 1536"/>
              <a:gd name="T85" fmla="*/ 257 h 1567"/>
              <a:gd name="T86" fmla="*/ 406 w 1536"/>
              <a:gd name="T87" fmla="*/ 121 h 1567"/>
              <a:gd name="T88" fmla="*/ 565 w 1536"/>
              <a:gd name="T89" fmla="*/ 193 h 1567"/>
              <a:gd name="T90" fmla="*/ 579 w 1536"/>
              <a:gd name="T91" fmla="*/ 211 h 1567"/>
              <a:gd name="T92" fmla="*/ 1265 w 1536"/>
              <a:gd name="T93" fmla="*/ 211 h 1567"/>
              <a:gd name="T94" fmla="*/ 1310 w 1536"/>
              <a:gd name="T95" fmla="*/ 257 h 1567"/>
              <a:gd name="T96" fmla="*/ 1265 w 1536"/>
              <a:gd name="T97" fmla="*/ 302 h 15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6" h="1567">
                <a:moveTo>
                  <a:pt x="406" y="1567"/>
                </a:moveTo>
                <a:cubicBezTo>
                  <a:pt x="1129" y="1567"/>
                  <a:pt x="1129" y="1567"/>
                  <a:pt x="1129" y="1567"/>
                </a:cubicBezTo>
                <a:cubicBezTo>
                  <a:pt x="1353" y="1567"/>
                  <a:pt x="1536" y="1384"/>
                  <a:pt x="1536" y="1160"/>
                </a:cubicBezTo>
                <a:cubicBezTo>
                  <a:pt x="1536" y="799"/>
                  <a:pt x="1536" y="799"/>
                  <a:pt x="1536" y="799"/>
                </a:cubicBezTo>
                <a:cubicBezTo>
                  <a:pt x="1394" y="799"/>
                  <a:pt x="1394" y="799"/>
                  <a:pt x="1394" y="799"/>
                </a:cubicBezTo>
                <a:cubicBezTo>
                  <a:pt x="1373" y="730"/>
                  <a:pt x="1307" y="666"/>
                  <a:pt x="1202" y="616"/>
                </a:cubicBezTo>
                <a:cubicBezTo>
                  <a:pt x="955" y="498"/>
                  <a:pt x="580" y="498"/>
                  <a:pt x="333" y="616"/>
                </a:cubicBezTo>
                <a:cubicBezTo>
                  <a:pt x="228" y="666"/>
                  <a:pt x="162" y="730"/>
                  <a:pt x="142" y="799"/>
                </a:cubicBezTo>
                <a:cubicBezTo>
                  <a:pt x="0" y="799"/>
                  <a:pt x="0" y="799"/>
                  <a:pt x="0" y="799"/>
                </a:cubicBezTo>
                <a:cubicBezTo>
                  <a:pt x="0" y="1160"/>
                  <a:pt x="0" y="1160"/>
                  <a:pt x="0" y="1160"/>
                </a:cubicBezTo>
                <a:cubicBezTo>
                  <a:pt x="0" y="1384"/>
                  <a:pt x="182" y="1567"/>
                  <a:pt x="406" y="1567"/>
                </a:cubicBezTo>
                <a:close/>
                <a:moveTo>
                  <a:pt x="372" y="698"/>
                </a:moveTo>
                <a:cubicBezTo>
                  <a:pt x="478" y="647"/>
                  <a:pt x="622" y="618"/>
                  <a:pt x="768" y="618"/>
                </a:cubicBezTo>
                <a:cubicBezTo>
                  <a:pt x="913" y="618"/>
                  <a:pt x="1057" y="647"/>
                  <a:pt x="1164" y="698"/>
                </a:cubicBezTo>
                <a:cubicBezTo>
                  <a:pt x="1226" y="727"/>
                  <a:pt x="1272" y="764"/>
                  <a:pt x="1295" y="799"/>
                </a:cubicBezTo>
                <a:cubicBezTo>
                  <a:pt x="241" y="799"/>
                  <a:pt x="241" y="799"/>
                  <a:pt x="241" y="799"/>
                </a:cubicBezTo>
                <a:cubicBezTo>
                  <a:pt x="263" y="764"/>
                  <a:pt x="309" y="727"/>
                  <a:pt x="372" y="698"/>
                </a:cubicBezTo>
                <a:close/>
                <a:moveTo>
                  <a:pt x="90" y="889"/>
                </a:moveTo>
                <a:cubicBezTo>
                  <a:pt x="1445" y="889"/>
                  <a:pt x="1445" y="889"/>
                  <a:pt x="1445" y="889"/>
                </a:cubicBezTo>
                <a:cubicBezTo>
                  <a:pt x="1445" y="979"/>
                  <a:pt x="1445" y="979"/>
                  <a:pt x="1445" y="979"/>
                </a:cubicBezTo>
                <a:cubicBezTo>
                  <a:pt x="90" y="979"/>
                  <a:pt x="90" y="979"/>
                  <a:pt x="90" y="979"/>
                </a:cubicBezTo>
                <a:lnTo>
                  <a:pt x="90" y="889"/>
                </a:lnTo>
                <a:close/>
                <a:moveTo>
                  <a:pt x="90" y="1070"/>
                </a:moveTo>
                <a:cubicBezTo>
                  <a:pt x="1445" y="1070"/>
                  <a:pt x="1445" y="1070"/>
                  <a:pt x="1445" y="1070"/>
                </a:cubicBezTo>
                <a:cubicBezTo>
                  <a:pt x="1445" y="1160"/>
                  <a:pt x="1445" y="1160"/>
                  <a:pt x="1445" y="1160"/>
                </a:cubicBezTo>
                <a:cubicBezTo>
                  <a:pt x="1445" y="1334"/>
                  <a:pt x="1303" y="1476"/>
                  <a:pt x="1129" y="1476"/>
                </a:cubicBezTo>
                <a:cubicBezTo>
                  <a:pt x="406" y="1476"/>
                  <a:pt x="406" y="1476"/>
                  <a:pt x="406" y="1476"/>
                </a:cubicBezTo>
                <a:cubicBezTo>
                  <a:pt x="232" y="1476"/>
                  <a:pt x="90" y="1334"/>
                  <a:pt x="90" y="1160"/>
                </a:cubicBezTo>
                <a:lnTo>
                  <a:pt x="90" y="1070"/>
                </a:lnTo>
                <a:close/>
                <a:moveTo>
                  <a:pt x="1265" y="121"/>
                </a:moveTo>
                <a:cubicBezTo>
                  <a:pt x="623" y="121"/>
                  <a:pt x="623" y="121"/>
                  <a:pt x="623" y="121"/>
                </a:cubicBezTo>
                <a:cubicBezTo>
                  <a:pt x="526" y="12"/>
                  <a:pt x="335" y="0"/>
                  <a:pt x="218" y="93"/>
                </a:cubicBezTo>
                <a:cubicBezTo>
                  <a:pt x="165" y="136"/>
                  <a:pt x="135" y="194"/>
                  <a:pt x="135" y="257"/>
                </a:cubicBezTo>
                <a:cubicBezTo>
                  <a:pt x="135" y="319"/>
                  <a:pt x="165" y="377"/>
                  <a:pt x="218" y="420"/>
                </a:cubicBezTo>
                <a:cubicBezTo>
                  <a:pt x="335" y="513"/>
                  <a:pt x="526" y="501"/>
                  <a:pt x="623" y="392"/>
                </a:cubicBezTo>
                <a:cubicBezTo>
                  <a:pt x="1265" y="392"/>
                  <a:pt x="1265" y="392"/>
                  <a:pt x="1265" y="392"/>
                </a:cubicBezTo>
                <a:cubicBezTo>
                  <a:pt x="1339" y="392"/>
                  <a:pt x="1400" y="331"/>
                  <a:pt x="1400" y="257"/>
                </a:cubicBezTo>
                <a:cubicBezTo>
                  <a:pt x="1400" y="182"/>
                  <a:pt x="1339" y="121"/>
                  <a:pt x="1265" y="121"/>
                </a:cubicBezTo>
                <a:close/>
                <a:moveTo>
                  <a:pt x="1265" y="302"/>
                </a:moveTo>
                <a:cubicBezTo>
                  <a:pt x="579" y="302"/>
                  <a:pt x="579" y="302"/>
                  <a:pt x="579" y="302"/>
                </a:cubicBezTo>
                <a:cubicBezTo>
                  <a:pt x="565" y="320"/>
                  <a:pt x="565" y="320"/>
                  <a:pt x="565" y="320"/>
                </a:cubicBezTo>
                <a:cubicBezTo>
                  <a:pt x="533" y="365"/>
                  <a:pt x="472" y="392"/>
                  <a:pt x="406" y="392"/>
                </a:cubicBezTo>
                <a:cubicBezTo>
                  <a:pt x="307" y="392"/>
                  <a:pt x="226" y="331"/>
                  <a:pt x="226" y="257"/>
                </a:cubicBezTo>
                <a:cubicBezTo>
                  <a:pt x="226" y="182"/>
                  <a:pt x="307" y="121"/>
                  <a:pt x="406" y="121"/>
                </a:cubicBezTo>
                <a:cubicBezTo>
                  <a:pt x="472" y="121"/>
                  <a:pt x="533" y="148"/>
                  <a:pt x="565" y="193"/>
                </a:cubicBezTo>
                <a:cubicBezTo>
                  <a:pt x="579" y="211"/>
                  <a:pt x="579" y="211"/>
                  <a:pt x="579" y="211"/>
                </a:cubicBezTo>
                <a:cubicBezTo>
                  <a:pt x="1265" y="211"/>
                  <a:pt x="1265" y="211"/>
                  <a:pt x="1265" y="211"/>
                </a:cubicBezTo>
                <a:cubicBezTo>
                  <a:pt x="1290" y="211"/>
                  <a:pt x="1310" y="232"/>
                  <a:pt x="1310" y="257"/>
                </a:cubicBezTo>
                <a:cubicBezTo>
                  <a:pt x="1310" y="281"/>
                  <a:pt x="1290" y="302"/>
                  <a:pt x="1265" y="302"/>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23"/>
          <p:cNvSpPr>
            <a:spLocks noEditPoints="1"/>
          </p:cNvSpPr>
          <p:nvPr/>
        </p:nvSpPr>
        <p:spPr bwMode="auto">
          <a:xfrm>
            <a:off x="9805076" y="2711095"/>
            <a:ext cx="372634" cy="487516"/>
          </a:xfrm>
          <a:custGeom>
            <a:avLst/>
            <a:gdLst>
              <a:gd name="T0" fmla="*/ 1174 w 1174"/>
              <a:gd name="T1" fmla="*/ 135 h 1536"/>
              <a:gd name="T2" fmla="*/ 903 w 1174"/>
              <a:gd name="T3" fmla="*/ 135 h 1536"/>
              <a:gd name="T4" fmla="*/ 903 w 1174"/>
              <a:gd name="T5" fmla="*/ 0 h 1536"/>
              <a:gd name="T6" fmla="*/ 271 w 1174"/>
              <a:gd name="T7" fmla="*/ 0 h 1536"/>
              <a:gd name="T8" fmla="*/ 271 w 1174"/>
              <a:gd name="T9" fmla="*/ 135 h 1536"/>
              <a:gd name="T10" fmla="*/ 0 w 1174"/>
              <a:gd name="T11" fmla="*/ 135 h 1536"/>
              <a:gd name="T12" fmla="*/ 0 w 1174"/>
              <a:gd name="T13" fmla="*/ 1536 h 1536"/>
              <a:gd name="T14" fmla="*/ 1174 w 1174"/>
              <a:gd name="T15" fmla="*/ 1536 h 1536"/>
              <a:gd name="T16" fmla="*/ 1174 w 1174"/>
              <a:gd name="T17" fmla="*/ 135 h 1536"/>
              <a:gd name="T18" fmla="*/ 361 w 1174"/>
              <a:gd name="T19" fmla="*/ 90 h 1536"/>
              <a:gd name="T20" fmla="*/ 813 w 1174"/>
              <a:gd name="T21" fmla="*/ 90 h 1536"/>
              <a:gd name="T22" fmla="*/ 813 w 1174"/>
              <a:gd name="T23" fmla="*/ 271 h 1536"/>
              <a:gd name="T24" fmla="*/ 361 w 1174"/>
              <a:gd name="T25" fmla="*/ 271 h 1536"/>
              <a:gd name="T26" fmla="*/ 361 w 1174"/>
              <a:gd name="T27" fmla="*/ 90 h 1536"/>
              <a:gd name="T28" fmla="*/ 1084 w 1174"/>
              <a:gd name="T29" fmla="*/ 1445 h 1536"/>
              <a:gd name="T30" fmla="*/ 90 w 1174"/>
              <a:gd name="T31" fmla="*/ 1445 h 1536"/>
              <a:gd name="T32" fmla="*/ 90 w 1174"/>
              <a:gd name="T33" fmla="*/ 226 h 1536"/>
              <a:gd name="T34" fmla="*/ 271 w 1174"/>
              <a:gd name="T35" fmla="*/ 226 h 1536"/>
              <a:gd name="T36" fmla="*/ 271 w 1174"/>
              <a:gd name="T37" fmla="*/ 361 h 1536"/>
              <a:gd name="T38" fmla="*/ 903 w 1174"/>
              <a:gd name="T39" fmla="*/ 361 h 1536"/>
              <a:gd name="T40" fmla="*/ 903 w 1174"/>
              <a:gd name="T41" fmla="*/ 226 h 1536"/>
              <a:gd name="T42" fmla="*/ 1084 w 1174"/>
              <a:gd name="T43" fmla="*/ 226 h 1536"/>
              <a:gd name="T44" fmla="*/ 1084 w 1174"/>
              <a:gd name="T45" fmla="*/ 1445 h 1536"/>
              <a:gd name="T46" fmla="*/ 632 w 1174"/>
              <a:gd name="T47" fmla="*/ 632 h 1536"/>
              <a:gd name="T48" fmla="*/ 768 w 1174"/>
              <a:gd name="T49" fmla="*/ 807 h 1536"/>
              <a:gd name="T50" fmla="*/ 768 w 1174"/>
              <a:gd name="T51" fmla="*/ 954 h 1536"/>
              <a:gd name="T52" fmla="*/ 702 w 1174"/>
              <a:gd name="T53" fmla="*/ 911 h 1536"/>
              <a:gd name="T54" fmla="*/ 652 w 1174"/>
              <a:gd name="T55" fmla="*/ 986 h 1536"/>
              <a:gd name="T56" fmla="*/ 813 w 1174"/>
              <a:gd name="T57" fmla="*/ 1093 h 1536"/>
              <a:gd name="T58" fmla="*/ 973 w 1174"/>
              <a:gd name="T59" fmla="*/ 986 h 1536"/>
              <a:gd name="T60" fmla="*/ 923 w 1174"/>
              <a:gd name="T61" fmla="*/ 911 h 1536"/>
              <a:gd name="T62" fmla="*/ 858 w 1174"/>
              <a:gd name="T63" fmla="*/ 954 h 1536"/>
              <a:gd name="T64" fmla="*/ 858 w 1174"/>
              <a:gd name="T65" fmla="*/ 807 h 1536"/>
              <a:gd name="T66" fmla="*/ 994 w 1174"/>
              <a:gd name="T67" fmla="*/ 632 h 1536"/>
              <a:gd name="T68" fmla="*/ 813 w 1174"/>
              <a:gd name="T69" fmla="*/ 451 h 1536"/>
              <a:gd name="T70" fmla="*/ 632 w 1174"/>
              <a:gd name="T71" fmla="*/ 632 h 1536"/>
              <a:gd name="T72" fmla="*/ 903 w 1174"/>
              <a:gd name="T73" fmla="*/ 632 h 1536"/>
              <a:gd name="T74" fmla="*/ 813 w 1174"/>
              <a:gd name="T75" fmla="*/ 722 h 1536"/>
              <a:gd name="T76" fmla="*/ 723 w 1174"/>
              <a:gd name="T77" fmla="*/ 632 h 1536"/>
              <a:gd name="T78" fmla="*/ 813 w 1174"/>
              <a:gd name="T79" fmla="*/ 542 h 1536"/>
              <a:gd name="T80" fmla="*/ 903 w 1174"/>
              <a:gd name="T81" fmla="*/ 632 h 1536"/>
              <a:gd name="T82" fmla="*/ 180 w 1174"/>
              <a:gd name="T83" fmla="*/ 1219 h 1536"/>
              <a:gd name="T84" fmla="*/ 994 w 1174"/>
              <a:gd name="T85" fmla="*/ 1219 h 1536"/>
              <a:gd name="T86" fmla="*/ 994 w 1174"/>
              <a:gd name="T87" fmla="*/ 1310 h 1536"/>
              <a:gd name="T88" fmla="*/ 180 w 1174"/>
              <a:gd name="T89" fmla="*/ 1310 h 1536"/>
              <a:gd name="T90" fmla="*/ 180 w 1174"/>
              <a:gd name="T91" fmla="*/ 1219 h 1536"/>
              <a:gd name="T92" fmla="*/ 497 w 1174"/>
              <a:gd name="T93" fmla="*/ 632 h 1536"/>
              <a:gd name="T94" fmla="*/ 180 w 1174"/>
              <a:gd name="T95" fmla="*/ 632 h 1536"/>
              <a:gd name="T96" fmla="*/ 180 w 1174"/>
              <a:gd name="T97" fmla="*/ 542 h 1536"/>
              <a:gd name="T98" fmla="*/ 497 w 1174"/>
              <a:gd name="T99" fmla="*/ 542 h 1536"/>
              <a:gd name="T100" fmla="*/ 497 w 1174"/>
              <a:gd name="T101" fmla="*/ 632 h 1536"/>
              <a:gd name="T102" fmla="*/ 497 w 1174"/>
              <a:gd name="T103" fmla="*/ 858 h 1536"/>
              <a:gd name="T104" fmla="*/ 180 w 1174"/>
              <a:gd name="T105" fmla="*/ 858 h 1536"/>
              <a:gd name="T106" fmla="*/ 180 w 1174"/>
              <a:gd name="T107" fmla="*/ 768 h 1536"/>
              <a:gd name="T108" fmla="*/ 497 w 1174"/>
              <a:gd name="T109" fmla="*/ 768 h 1536"/>
              <a:gd name="T110" fmla="*/ 497 w 1174"/>
              <a:gd name="T111" fmla="*/ 858 h 1536"/>
              <a:gd name="T112" fmla="*/ 497 w 1174"/>
              <a:gd name="T113" fmla="*/ 1084 h 1536"/>
              <a:gd name="T114" fmla="*/ 180 w 1174"/>
              <a:gd name="T115" fmla="*/ 1084 h 1536"/>
              <a:gd name="T116" fmla="*/ 180 w 1174"/>
              <a:gd name="T117" fmla="*/ 994 h 1536"/>
              <a:gd name="T118" fmla="*/ 497 w 1174"/>
              <a:gd name="T119" fmla="*/ 994 h 1536"/>
              <a:gd name="T120" fmla="*/ 497 w 1174"/>
              <a:gd name="T121" fmla="*/ 108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4" h="1536">
                <a:moveTo>
                  <a:pt x="1174" y="135"/>
                </a:moveTo>
                <a:cubicBezTo>
                  <a:pt x="903" y="135"/>
                  <a:pt x="903" y="135"/>
                  <a:pt x="903" y="135"/>
                </a:cubicBezTo>
                <a:cubicBezTo>
                  <a:pt x="903" y="0"/>
                  <a:pt x="903" y="0"/>
                  <a:pt x="903" y="0"/>
                </a:cubicBezTo>
                <a:cubicBezTo>
                  <a:pt x="271" y="0"/>
                  <a:pt x="271" y="0"/>
                  <a:pt x="271" y="0"/>
                </a:cubicBezTo>
                <a:cubicBezTo>
                  <a:pt x="271" y="135"/>
                  <a:pt x="271" y="135"/>
                  <a:pt x="271" y="135"/>
                </a:cubicBezTo>
                <a:cubicBezTo>
                  <a:pt x="0" y="135"/>
                  <a:pt x="0" y="135"/>
                  <a:pt x="0" y="135"/>
                </a:cubicBezTo>
                <a:cubicBezTo>
                  <a:pt x="0" y="1536"/>
                  <a:pt x="0" y="1536"/>
                  <a:pt x="0" y="1536"/>
                </a:cubicBezTo>
                <a:cubicBezTo>
                  <a:pt x="1174" y="1536"/>
                  <a:pt x="1174" y="1536"/>
                  <a:pt x="1174" y="1536"/>
                </a:cubicBezTo>
                <a:lnTo>
                  <a:pt x="1174" y="135"/>
                </a:lnTo>
                <a:close/>
                <a:moveTo>
                  <a:pt x="361" y="90"/>
                </a:moveTo>
                <a:cubicBezTo>
                  <a:pt x="813" y="90"/>
                  <a:pt x="813" y="90"/>
                  <a:pt x="813" y="90"/>
                </a:cubicBezTo>
                <a:cubicBezTo>
                  <a:pt x="813" y="271"/>
                  <a:pt x="813" y="271"/>
                  <a:pt x="813" y="271"/>
                </a:cubicBezTo>
                <a:cubicBezTo>
                  <a:pt x="361" y="271"/>
                  <a:pt x="361" y="271"/>
                  <a:pt x="361" y="271"/>
                </a:cubicBezTo>
                <a:cubicBezTo>
                  <a:pt x="361" y="216"/>
                  <a:pt x="361" y="144"/>
                  <a:pt x="361" y="90"/>
                </a:cubicBezTo>
                <a:close/>
                <a:moveTo>
                  <a:pt x="1084" y="1445"/>
                </a:moveTo>
                <a:cubicBezTo>
                  <a:pt x="90" y="1445"/>
                  <a:pt x="90" y="1445"/>
                  <a:pt x="90" y="1445"/>
                </a:cubicBezTo>
                <a:cubicBezTo>
                  <a:pt x="90" y="226"/>
                  <a:pt x="90" y="226"/>
                  <a:pt x="90" y="226"/>
                </a:cubicBezTo>
                <a:cubicBezTo>
                  <a:pt x="271" y="226"/>
                  <a:pt x="271" y="226"/>
                  <a:pt x="271" y="226"/>
                </a:cubicBezTo>
                <a:cubicBezTo>
                  <a:pt x="271" y="361"/>
                  <a:pt x="271" y="361"/>
                  <a:pt x="271" y="361"/>
                </a:cubicBezTo>
                <a:cubicBezTo>
                  <a:pt x="903" y="361"/>
                  <a:pt x="903" y="361"/>
                  <a:pt x="903" y="361"/>
                </a:cubicBezTo>
                <a:cubicBezTo>
                  <a:pt x="903" y="226"/>
                  <a:pt x="903" y="226"/>
                  <a:pt x="903" y="226"/>
                </a:cubicBezTo>
                <a:cubicBezTo>
                  <a:pt x="1084" y="226"/>
                  <a:pt x="1084" y="226"/>
                  <a:pt x="1084" y="226"/>
                </a:cubicBezTo>
                <a:lnTo>
                  <a:pt x="1084" y="1445"/>
                </a:lnTo>
                <a:close/>
                <a:moveTo>
                  <a:pt x="632" y="632"/>
                </a:moveTo>
                <a:cubicBezTo>
                  <a:pt x="632" y="716"/>
                  <a:pt x="690" y="787"/>
                  <a:pt x="768" y="807"/>
                </a:cubicBezTo>
                <a:cubicBezTo>
                  <a:pt x="768" y="954"/>
                  <a:pt x="768" y="954"/>
                  <a:pt x="768" y="954"/>
                </a:cubicBezTo>
                <a:cubicBezTo>
                  <a:pt x="702" y="911"/>
                  <a:pt x="702" y="911"/>
                  <a:pt x="702" y="911"/>
                </a:cubicBezTo>
                <a:cubicBezTo>
                  <a:pt x="652" y="986"/>
                  <a:pt x="652" y="986"/>
                  <a:pt x="652" y="986"/>
                </a:cubicBezTo>
                <a:cubicBezTo>
                  <a:pt x="813" y="1093"/>
                  <a:pt x="813" y="1093"/>
                  <a:pt x="813" y="1093"/>
                </a:cubicBezTo>
                <a:cubicBezTo>
                  <a:pt x="973" y="986"/>
                  <a:pt x="973" y="986"/>
                  <a:pt x="973" y="986"/>
                </a:cubicBezTo>
                <a:cubicBezTo>
                  <a:pt x="923" y="911"/>
                  <a:pt x="923" y="911"/>
                  <a:pt x="923" y="911"/>
                </a:cubicBezTo>
                <a:cubicBezTo>
                  <a:pt x="858" y="954"/>
                  <a:pt x="858" y="954"/>
                  <a:pt x="858" y="954"/>
                </a:cubicBezTo>
                <a:cubicBezTo>
                  <a:pt x="858" y="807"/>
                  <a:pt x="858" y="807"/>
                  <a:pt x="858" y="807"/>
                </a:cubicBezTo>
                <a:cubicBezTo>
                  <a:pt x="936" y="787"/>
                  <a:pt x="994" y="716"/>
                  <a:pt x="994" y="632"/>
                </a:cubicBezTo>
                <a:cubicBezTo>
                  <a:pt x="994" y="532"/>
                  <a:pt x="913" y="451"/>
                  <a:pt x="813" y="451"/>
                </a:cubicBezTo>
                <a:cubicBezTo>
                  <a:pt x="713" y="451"/>
                  <a:pt x="632" y="532"/>
                  <a:pt x="632" y="632"/>
                </a:cubicBezTo>
                <a:close/>
                <a:moveTo>
                  <a:pt x="903" y="632"/>
                </a:moveTo>
                <a:cubicBezTo>
                  <a:pt x="903" y="682"/>
                  <a:pt x="863" y="722"/>
                  <a:pt x="813" y="722"/>
                </a:cubicBezTo>
                <a:cubicBezTo>
                  <a:pt x="763" y="722"/>
                  <a:pt x="723" y="682"/>
                  <a:pt x="723" y="632"/>
                </a:cubicBezTo>
                <a:cubicBezTo>
                  <a:pt x="723" y="582"/>
                  <a:pt x="763" y="542"/>
                  <a:pt x="813" y="542"/>
                </a:cubicBezTo>
                <a:cubicBezTo>
                  <a:pt x="863" y="542"/>
                  <a:pt x="903" y="582"/>
                  <a:pt x="903" y="632"/>
                </a:cubicBezTo>
                <a:close/>
                <a:moveTo>
                  <a:pt x="180" y="1219"/>
                </a:moveTo>
                <a:cubicBezTo>
                  <a:pt x="994" y="1219"/>
                  <a:pt x="994" y="1219"/>
                  <a:pt x="994" y="1219"/>
                </a:cubicBezTo>
                <a:cubicBezTo>
                  <a:pt x="994" y="1310"/>
                  <a:pt x="994" y="1310"/>
                  <a:pt x="994" y="1310"/>
                </a:cubicBezTo>
                <a:cubicBezTo>
                  <a:pt x="180" y="1310"/>
                  <a:pt x="180" y="1310"/>
                  <a:pt x="180" y="1310"/>
                </a:cubicBezTo>
                <a:lnTo>
                  <a:pt x="180" y="1219"/>
                </a:lnTo>
                <a:close/>
                <a:moveTo>
                  <a:pt x="497" y="632"/>
                </a:moveTo>
                <a:cubicBezTo>
                  <a:pt x="180" y="632"/>
                  <a:pt x="180" y="632"/>
                  <a:pt x="180" y="632"/>
                </a:cubicBezTo>
                <a:cubicBezTo>
                  <a:pt x="180" y="542"/>
                  <a:pt x="180" y="542"/>
                  <a:pt x="180" y="542"/>
                </a:cubicBezTo>
                <a:cubicBezTo>
                  <a:pt x="497" y="542"/>
                  <a:pt x="497" y="542"/>
                  <a:pt x="497" y="542"/>
                </a:cubicBezTo>
                <a:lnTo>
                  <a:pt x="497" y="632"/>
                </a:lnTo>
                <a:close/>
                <a:moveTo>
                  <a:pt x="497" y="858"/>
                </a:moveTo>
                <a:cubicBezTo>
                  <a:pt x="180" y="858"/>
                  <a:pt x="180" y="858"/>
                  <a:pt x="180" y="858"/>
                </a:cubicBezTo>
                <a:cubicBezTo>
                  <a:pt x="180" y="768"/>
                  <a:pt x="180" y="768"/>
                  <a:pt x="180" y="768"/>
                </a:cubicBezTo>
                <a:cubicBezTo>
                  <a:pt x="497" y="768"/>
                  <a:pt x="497" y="768"/>
                  <a:pt x="497" y="768"/>
                </a:cubicBezTo>
                <a:lnTo>
                  <a:pt x="497" y="858"/>
                </a:lnTo>
                <a:close/>
                <a:moveTo>
                  <a:pt x="497" y="1084"/>
                </a:moveTo>
                <a:cubicBezTo>
                  <a:pt x="180" y="1084"/>
                  <a:pt x="180" y="1084"/>
                  <a:pt x="180" y="1084"/>
                </a:cubicBezTo>
                <a:cubicBezTo>
                  <a:pt x="180" y="994"/>
                  <a:pt x="180" y="994"/>
                  <a:pt x="180" y="994"/>
                </a:cubicBezTo>
                <a:cubicBezTo>
                  <a:pt x="497" y="994"/>
                  <a:pt x="497" y="994"/>
                  <a:pt x="497" y="994"/>
                </a:cubicBezTo>
                <a:lnTo>
                  <a:pt x="497" y="1084"/>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24"/>
          <p:cNvSpPr>
            <a:spLocks noEditPoints="1"/>
          </p:cNvSpPr>
          <p:nvPr/>
        </p:nvSpPr>
        <p:spPr bwMode="auto">
          <a:xfrm>
            <a:off x="10907397" y="2711095"/>
            <a:ext cx="390712" cy="487516"/>
          </a:xfrm>
          <a:custGeom>
            <a:avLst/>
            <a:gdLst>
              <a:gd name="T0" fmla="*/ 113 w 1231"/>
              <a:gd name="T1" fmla="*/ 1009 h 1536"/>
              <a:gd name="T2" fmla="*/ 0 w 1231"/>
              <a:gd name="T3" fmla="*/ 1208 h 1536"/>
              <a:gd name="T4" fmla="*/ 147 w 1231"/>
              <a:gd name="T5" fmla="*/ 1355 h 1536"/>
              <a:gd name="T6" fmla="*/ 294 w 1231"/>
              <a:gd name="T7" fmla="*/ 1208 h 1536"/>
              <a:gd name="T8" fmla="*/ 180 w 1231"/>
              <a:gd name="T9" fmla="*/ 1009 h 1536"/>
              <a:gd name="T10" fmla="*/ 147 w 1231"/>
              <a:gd name="T11" fmla="*/ 971 h 1536"/>
              <a:gd name="T12" fmla="*/ 113 w 1231"/>
              <a:gd name="T13" fmla="*/ 1009 h 1536"/>
              <a:gd name="T14" fmla="*/ 203 w 1231"/>
              <a:gd name="T15" fmla="*/ 1208 h 1536"/>
              <a:gd name="T16" fmla="*/ 147 w 1231"/>
              <a:gd name="T17" fmla="*/ 1265 h 1536"/>
              <a:gd name="T18" fmla="*/ 90 w 1231"/>
              <a:gd name="T19" fmla="*/ 1208 h 1536"/>
              <a:gd name="T20" fmla="*/ 147 w 1231"/>
              <a:gd name="T21" fmla="*/ 1110 h 1536"/>
              <a:gd name="T22" fmla="*/ 203 w 1231"/>
              <a:gd name="T23" fmla="*/ 1208 h 1536"/>
              <a:gd name="T24" fmla="*/ 402 w 1231"/>
              <a:gd name="T25" fmla="*/ 1493 h 1536"/>
              <a:gd name="T26" fmla="*/ 404 w 1231"/>
              <a:gd name="T27" fmla="*/ 1536 h 1536"/>
              <a:gd name="T28" fmla="*/ 1231 w 1231"/>
              <a:gd name="T29" fmla="*/ 1536 h 1536"/>
              <a:gd name="T30" fmla="*/ 1231 w 1231"/>
              <a:gd name="T31" fmla="*/ 0 h 1536"/>
              <a:gd name="T32" fmla="*/ 805 w 1231"/>
              <a:gd name="T33" fmla="*/ 0 h 1536"/>
              <a:gd name="T34" fmla="*/ 805 w 1231"/>
              <a:gd name="T35" fmla="*/ 45 h 1536"/>
              <a:gd name="T36" fmla="*/ 668 w 1231"/>
              <a:gd name="T37" fmla="*/ 245 h 1536"/>
              <a:gd name="T38" fmla="*/ 537 w 1231"/>
              <a:gd name="T39" fmla="*/ 297 h 1536"/>
              <a:gd name="T40" fmla="*/ 220 w 1231"/>
              <a:gd name="T41" fmla="*/ 677 h 1536"/>
              <a:gd name="T42" fmla="*/ 147 w 1231"/>
              <a:gd name="T43" fmla="*/ 677 h 1536"/>
              <a:gd name="T44" fmla="*/ 147 w 1231"/>
              <a:gd name="T45" fmla="*/ 768 h 1536"/>
              <a:gd name="T46" fmla="*/ 228 w 1231"/>
              <a:gd name="T47" fmla="*/ 768 h 1536"/>
              <a:gd name="T48" fmla="*/ 337 w 1231"/>
              <a:gd name="T49" fmla="*/ 945 h 1536"/>
              <a:gd name="T50" fmla="*/ 346 w 1231"/>
              <a:gd name="T51" fmla="*/ 953 h 1536"/>
              <a:gd name="T52" fmla="*/ 607 w 1231"/>
              <a:gd name="T53" fmla="*/ 1025 h 1536"/>
              <a:gd name="T54" fmla="*/ 517 w 1231"/>
              <a:gd name="T55" fmla="*/ 1127 h 1536"/>
              <a:gd name="T56" fmla="*/ 402 w 1231"/>
              <a:gd name="T57" fmla="*/ 1493 h 1536"/>
              <a:gd name="T58" fmla="*/ 372 w 1231"/>
              <a:gd name="T59" fmla="*/ 855 h 1536"/>
              <a:gd name="T60" fmla="*/ 361 w 1231"/>
              <a:gd name="T61" fmla="*/ 551 h 1536"/>
              <a:gd name="T62" fmla="*/ 391 w 1231"/>
              <a:gd name="T63" fmla="*/ 515 h 1536"/>
              <a:gd name="T64" fmla="*/ 460 w 1231"/>
              <a:gd name="T65" fmla="*/ 677 h 1536"/>
              <a:gd name="T66" fmla="*/ 372 w 1231"/>
              <a:gd name="T67" fmla="*/ 855 h 1536"/>
              <a:gd name="T68" fmla="*/ 762 w 1231"/>
              <a:gd name="T69" fmla="*/ 985 h 1536"/>
              <a:gd name="T70" fmla="*/ 1005 w 1231"/>
              <a:gd name="T71" fmla="*/ 587 h 1536"/>
              <a:gd name="T72" fmla="*/ 915 w 1231"/>
              <a:gd name="T73" fmla="*/ 587 h 1536"/>
              <a:gd name="T74" fmla="*/ 718 w 1231"/>
              <a:gd name="T75" fmla="*/ 906 h 1536"/>
              <a:gd name="T76" fmla="*/ 714 w 1231"/>
              <a:gd name="T77" fmla="*/ 908 h 1536"/>
              <a:gd name="T78" fmla="*/ 449 w 1231"/>
              <a:gd name="T79" fmla="*/ 908 h 1536"/>
              <a:gd name="T80" fmla="*/ 454 w 1231"/>
              <a:gd name="T81" fmla="*/ 451 h 1536"/>
              <a:gd name="T82" fmla="*/ 700 w 1231"/>
              <a:gd name="T83" fmla="*/ 329 h 1536"/>
              <a:gd name="T84" fmla="*/ 892 w 1231"/>
              <a:gd name="T85" fmla="*/ 90 h 1536"/>
              <a:gd name="T86" fmla="*/ 1141 w 1231"/>
              <a:gd name="T87" fmla="*/ 90 h 1536"/>
              <a:gd name="T88" fmla="*/ 1141 w 1231"/>
              <a:gd name="T89" fmla="*/ 1445 h 1536"/>
              <a:gd name="T90" fmla="*/ 493 w 1231"/>
              <a:gd name="T91" fmla="*/ 1445 h 1536"/>
              <a:gd name="T92" fmla="*/ 587 w 1231"/>
              <a:gd name="T93" fmla="*/ 1185 h 1536"/>
              <a:gd name="T94" fmla="*/ 762 w 1231"/>
              <a:gd name="T95" fmla="*/ 98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31" h="1536">
                <a:moveTo>
                  <a:pt x="113" y="1009"/>
                </a:moveTo>
                <a:cubicBezTo>
                  <a:pt x="87" y="1038"/>
                  <a:pt x="0" y="1140"/>
                  <a:pt x="0" y="1208"/>
                </a:cubicBezTo>
                <a:cubicBezTo>
                  <a:pt x="0" y="1289"/>
                  <a:pt x="66" y="1355"/>
                  <a:pt x="147" y="1355"/>
                </a:cubicBezTo>
                <a:cubicBezTo>
                  <a:pt x="228" y="1355"/>
                  <a:pt x="294" y="1289"/>
                  <a:pt x="294" y="1208"/>
                </a:cubicBezTo>
                <a:cubicBezTo>
                  <a:pt x="294" y="1140"/>
                  <a:pt x="207" y="1038"/>
                  <a:pt x="180" y="1009"/>
                </a:cubicBezTo>
                <a:cubicBezTo>
                  <a:pt x="147" y="971"/>
                  <a:pt x="147" y="971"/>
                  <a:pt x="147" y="971"/>
                </a:cubicBezTo>
                <a:lnTo>
                  <a:pt x="113" y="1009"/>
                </a:lnTo>
                <a:close/>
                <a:moveTo>
                  <a:pt x="203" y="1208"/>
                </a:moveTo>
                <a:cubicBezTo>
                  <a:pt x="203" y="1239"/>
                  <a:pt x="178" y="1265"/>
                  <a:pt x="147" y="1265"/>
                </a:cubicBezTo>
                <a:cubicBezTo>
                  <a:pt x="116" y="1265"/>
                  <a:pt x="90" y="1239"/>
                  <a:pt x="90" y="1208"/>
                </a:cubicBezTo>
                <a:cubicBezTo>
                  <a:pt x="90" y="1193"/>
                  <a:pt x="115" y="1152"/>
                  <a:pt x="147" y="1110"/>
                </a:cubicBezTo>
                <a:cubicBezTo>
                  <a:pt x="179" y="1152"/>
                  <a:pt x="203" y="1193"/>
                  <a:pt x="203" y="1208"/>
                </a:cubicBezTo>
                <a:close/>
                <a:moveTo>
                  <a:pt x="402" y="1493"/>
                </a:moveTo>
                <a:cubicBezTo>
                  <a:pt x="404" y="1536"/>
                  <a:pt x="404" y="1536"/>
                  <a:pt x="404" y="1536"/>
                </a:cubicBezTo>
                <a:cubicBezTo>
                  <a:pt x="1231" y="1536"/>
                  <a:pt x="1231" y="1536"/>
                  <a:pt x="1231" y="1536"/>
                </a:cubicBezTo>
                <a:cubicBezTo>
                  <a:pt x="1231" y="0"/>
                  <a:pt x="1231" y="0"/>
                  <a:pt x="1231" y="0"/>
                </a:cubicBezTo>
                <a:cubicBezTo>
                  <a:pt x="805" y="0"/>
                  <a:pt x="805" y="0"/>
                  <a:pt x="805" y="0"/>
                </a:cubicBezTo>
                <a:cubicBezTo>
                  <a:pt x="805" y="45"/>
                  <a:pt x="805" y="45"/>
                  <a:pt x="805" y="45"/>
                </a:cubicBezTo>
                <a:cubicBezTo>
                  <a:pt x="805" y="133"/>
                  <a:pt x="750" y="213"/>
                  <a:pt x="668" y="245"/>
                </a:cubicBezTo>
                <a:cubicBezTo>
                  <a:pt x="618" y="263"/>
                  <a:pt x="574" y="281"/>
                  <a:pt x="537" y="297"/>
                </a:cubicBezTo>
                <a:cubicBezTo>
                  <a:pt x="387" y="360"/>
                  <a:pt x="230" y="515"/>
                  <a:pt x="220" y="677"/>
                </a:cubicBezTo>
                <a:cubicBezTo>
                  <a:pt x="147" y="677"/>
                  <a:pt x="147" y="677"/>
                  <a:pt x="147" y="677"/>
                </a:cubicBezTo>
                <a:cubicBezTo>
                  <a:pt x="147" y="768"/>
                  <a:pt x="147" y="768"/>
                  <a:pt x="147" y="768"/>
                </a:cubicBezTo>
                <a:cubicBezTo>
                  <a:pt x="228" y="768"/>
                  <a:pt x="228" y="768"/>
                  <a:pt x="228" y="768"/>
                </a:cubicBezTo>
                <a:cubicBezTo>
                  <a:pt x="243" y="837"/>
                  <a:pt x="281" y="900"/>
                  <a:pt x="337" y="945"/>
                </a:cubicBezTo>
                <a:cubicBezTo>
                  <a:pt x="340" y="948"/>
                  <a:pt x="343" y="951"/>
                  <a:pt x="346" y="953"/>
                </a:cubicBezTo>
                <a:cubicBezTo>
                  <a:pt x="424" y="1009"/>
                  <a:pt x="520" y="1030"/>
                  <a:pt x="607" y="1025"/>
                </a:cubicBezTo>
                <a:cubicBezTo>
                  <a:pt x="562" y="1076"/>
                  <a:pt x="520" y="1124"/>
                  <a:pt x="517" y="1127"/>
                </a:cubicBezTo>
                <a:cubicBezTo>
                  <a:pt x="392" y="1279"/>
                  <a:pt x="402" y="1484"/>
                  <a:pt x="402" y="1493"/>
                </a:cubicBezTo>
                <a:close/>
                <a:moveTo>
                  <a:pt x="372" y="855"/>
                </a:moveTo>
                <a:cubicBezTo>
                  <a:pt x="295" y="772"/>
                  <a:pt x="289" y="642"/>
                  <a:pt x="361" y="551"/>
                </a:cubicBezTo>
                <a:cubicBezTo>
                  <a:pt x="375" y="535"/>
                  <a:pt x="384" y="523"/>
                  <a:pt x="391" y="515"/>
                </a:cubicBezTo>
                <a:cubicBezTo>
                  <a:pt x="435" y="557"/>
                  <a:pt x="460" y="615"/>
                  <a:pt x="460" y="677"/>
                </a:cubicBezTo>
                <a:cubicBezTo>
                  <a:pt x="460" y="747"/>
                  <a:pt x="427" y="813"/>
                  <a:pt x="372" y="855"/>
                </a:cubicBezTo>
                <a:close/>
                <a:moveTo>
                  <a:pt x="762" y="985"/>
                </a:moveTo>
                <a:cubicBezTo>
                  <a:pt x="911" y="908"/>
                  <a:pt x="1005" y="755"/>
                  <a:pt x="1005" y="587"/>
                </a:cubicBezTo>
                <a:cubicBezTo>
                  <a:pt x="915" y="587"/>
                  <a:pt x="915" y="587"/>
                  <a:pt x="915" y="587"/>
                </a:cubicBezTo>
                <a:cubicBezTo>
                  <a:pt x="915" y="723"/>
                  <a:pt x="839" y="845"/>
                  <a:pt x="718" y="906"/>
                </a:cubicBezTo>
                <a:cubicBezTo>
                  <a:pt x="714" y="908"/>
                  <a:pt x="714" y="908"/>
                  <a:pt x="714" y="908"/>
                </a:cubicBezTo>
                <a:cubicBezTo>
                  <a:pt x="657" y="937"/>
                  <a:pt x="546" y="951"/>
                  <a:pt x="449" y="908"/>
                </a:cubicBezTo>
                <a:cubicBezTo>
                  <a:pt x="583" y="785"/>
                  <a:pt x="584" y="576"/>
                  <a:pt x="454" y="451"/>
                </a:cubicBezTo>
                <a:cubicBezTo>
                  <a:pt x="520" y="397"/>
                  <a:pt x="576" y="376"/>
                  <a:pt x="700" y="329"/>
                </a:cubicBezTo>
                <a:cubicBezTo>
                  <a:pt x="806" y="289"/>
                  <a:pt x="876" y="195"/>
                  <a:pt x="892" y="90"/>
                </a:cubicBezTo>
                <a:cubicBezTo>
                  <a:pt x="1141" y="90"/>
                  <a:pt x="1141" y="90"/>
                  <a:pt x="1141" y="90"/>
                </a:cubicBezTo>
                <a:cubicBezTo>
                  <a:pt x="1141" y="1445"/>
                  <a:pt x="1141" y="1445"/>
                  <a:pt x="1141" y="1445"/>
                </a:cubicBezTo>
                <a:cubicBezTo>
                  <a:pt x="493" y="1445"/>
                  <a:pt x="493" y="1445"/>
                  <a:pt x="493" y="1445"/>
                </a:cubicBezTo>
                <a:cubicBezTo>
                  <a:pt x="498" y="1385"/>
                  <a:pt x="516" y="1272"/>
                  <a:pt x="587" y="1185"/>
                </a:cubicBezTo>
                <a:cubicBezTo>
                  <a:pt x="593" y="1178"/>
                  <a:pt x="693" y="1064"/>
                  <a:pt x="762" y="985"/>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25"/>
          <p:cNvSpPr>
            <a:spLocks noEditPoints="1"/>
          </p:cNvSpPr>
          <p:nvPr/>
        </p:nvSpPr>
        <p:spPr bwMode="auto">
          <a:xfrm>
            <a:off x="898945" y="3677592"/>
            <a:ext cx="388574" cy="487516"/>
          </a:xfrm>
          <a:custGeom>
            <a:avLst/>
            <a:gdLst>
              <a:gd name="T0" fmla="*/ 48 w 1224"/>
              <a:gd name="T1" fmla="*/ 1280 h 1536"/>
              <a:gd name="T2" fmla="*/ 150 w 1224"/>
              <a:gd name="T3" fmla="*/ 1517 h 1536"/>
              <a:gd name="T4" fmla="*/ 164 w 1224"/>
              <a:gd name="T5" fmla="*/ 1536 h 1536"/>
              <a:gd name="T6" fmla="*/ 1060 w 1224"/>
              <a:gd name="T7" fmla="*/ 1536 h 1536"/>
              <a:gd name="T8" fmla="*/ 1074 w 1224"/>
              <a:gd name="T9" fmla="*/ 1517 h 1536"/>
              <a:gd name="T10" fmla="*/ 1176 w 1224"/>
              <a:gd name="T11" fmla="*/ 1280 h 1536"/>
              <a:gd name="T12" fmla="*/ 1100 w 1224"/>
              <a:gd name="T13" fmla="*/ 745 h 1536"/>
              <a:gd name="T14" fmla="*/ 1053 w 1224"/>
              <a:gd name="T15" fmla="*/ 295 h 1536"/>
              <a:gd name="T16" fmla="*/ 1147 w 1224"/>
              <a:gd name="T17" fmla="*/ 69 h 1536"/>
              <a:gd name="T18" fmla="*/ 1191 w 1224"/>
              <a:gd name="T19" fmla="*/ 0 h 1536"/>
              <a:gd name="T20" fmla="*/ 33 w 1224"/>
              <a:gd name="T21" fmla="*/ 0 h 1536"/>
              <a:gd name="T22" fmla="*/ 77 w 1224"/>
              <a:gd name="T23" fmla="*/ 69 h 1536"/>
              <a:gd name="T24" fmla="*/ 124 w 1224"/>
              <a:gd name="T25" fmla="*/ 745 h 1536"/>
              <a:gd name="T26" fmla="*/ 48 w 1224"/>
              <a:gd name="T27" fmla="*/ 1280 h 1536"/>
              <a:gd name="T28" fmla="*/ 257 w 1224"/>
              <a:gd name="T29" fmla="*/ 270 h 1536"/>
              <a:gd name="T30" fmla="*/ 191 w 1224"/>
              <a:gd name="T31" fmla="*/ 90 h 1536"/>
              <a:gd name="T32" fmla="*/ 1033 w 1224"/>
              <a:gd name="T33" fmla="*/ 90 h 1536"/>
              <a:gd name="T34" fmla="*/ 967 w 1224"/>
              <a:gd name="T35" fmla="*/ 270 h 1536"/>
              <a:gd name="T36" fmla="*/ 1022 w 1224"/>
              <a:gd name="T37" fmla="*/ 791 h 1536"/>
              <a:gd name="T38" fmla="*/ 1089 w 1224"/>
              <a:gd name="T39" fmla="*/ 1255 h 1536"/>
              <a:gd name="T40" fmla="*/ 1012 w 1224"/>
              <a:gd name="T41" fmla="*/ 1445 h 1536"/>
              <a:gd name="T42" fmla="*/ 657 w 1224"/>
              <a:gd name="T43" fmla="*/ 1445 h 1536"/>
              <a:gd name="T44" fmla="*/ 657 w 1224"/>
              <a:gd name="T45" fmla="*/ 1283 h 1536"/>
              <a:gd name="T46" fmla="*/ 779 w 1224"/>
              <a:gd name="T47" fmla="*/ 1161 h 1536"/>
              <a:gd name="T48" fmla="*/ 716 w 1224"/>
              <a:gd name="T49" fmla="*/ 1097 h 1536"/>
              <a:gd name="T50" fmla="*/ 612 w 1224"/>
              <a:gd name="T51" fmla="*/ 1201 h 1536"/>
              <a:gd name="T52" fmla="*/ 508 w 1224"/>
              <a:gd name="T53" fmla="*/ 1097 h 1536"/>
              <a:gd name="T54" fmla="*/ 445 w 1224"/>
              <a:gd name="T55" fmla="*/ 1161 h 1536"/>
              <a:gd name="T56" fmla="*/ 567 w 1224"/>
              <a:gd name="T57" fmla="*/ 1283 h 1536"/>
              <a:gd name="T58" fmla="*/ 567 w 1224"/>
              <a:gd name="T59" fmla="*/ 1445 h 1536"/>
              <a:gd name="T60" fmla="*/ 212 w 1224"/>
              <a:gd name="T61" fmla="*/ 1445 h 1536"/>
              <a:gd name="T62" fmla="*/ 135 w 1224"/>
              <a:gd name="T63" fmla="*/ 1255 h 1536"/>
              <a:gd name="T64" fmla="*/ 202 w 1224"/>
              <a:gd name="T65" fmla="*/ 791 h 1536"/>
              <a:gd name="T66" fmla="*/ 257 w 1224"/>
              <a:gd name="T67" fmla="*/ 270 h 1536"/>
              <a:gd name="T68" fmla="*/ 612 w 1224"/>
              <a:gd name="T69" fmla="*/ 1039 h 1536"/>
              <a:gd name="T70" fmla="*/ 883 w 1224"/>
              <a:gd name="T71" fmla="*/ 768 h 1536"/>
              <a:gd name="T72" fmla="*/ 612 w 1224"/>
              <a:gd name="T73" fmla="*/ 497 h 1536"/>
              <a:gd name="T74" fmla="*/ 341 w 1224"/>
              <a:gd name="T75" fmla="*/ 768 h 1536"/>
              <a:gd name="T76" fmla="*/ 612 w 1224"/>
              <a:gd name="T77" fmla="*/ 1039 h 1536"/>
              <a:gd name="T78" fmla="*/ 612 w 1224"/>
              <a:gd name="T79" fmla="*/ 587 h 1536"/>
              <a:gd name="T80" fmla="*/ 793 w 1224"/>
              <a:gd name="T81" fmla="*/ 768 h 1536"/>
              <a:gd name="T82" fmla="*/ 612 w 1224"/>
              <a:gd name="T83" fmla="*/ 948 h 1536"/>
              <a:gd name="T84" fmla="*/ 431 w 1224"/>
              <a:gd name="T85" fmla="*/ 768 h 1536"/>
              <a:gd name="T86" fmla="*/ 612 w 1224"/>
              <a:gd name="T87" fmla="*/ 587 h 1536"/>
              <a:gd name="T88" fmla="*/ 702 w 1224"/>
              <a:gd name="T89" fmla="*/ 813 h 1536"/>
              <a:gd name="T90" fmla="*/ 522 w 1224"/>
              <a:gd name="T91" fmla="*/ 813 h 1536"/>
              <a:gd name="T92" fmla="*/ 522 w 1224"/>
              <a:gd name="T93" fmla="*/ 723 h 1536"/>
              <a:gd name="T94" fmla="*/ 702 w 1224"/>
              <a:gd name="T95" fmla="*/ 723 h 1536"/>
              <a:gd name="T96" fmla="*/ 702 w 1224"/>
              <a:gd name="T97" fmla="*/ 813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24" h="1536">
                <a:moveTo>
                  <a:pt x="48" y="1280"/>
                </a:moveTo>
                <a:cubicBezTo>
                  <a:pt x="83" y="1421"/>
                  <a:pt x="148" y="1513"/>
                  <a:pt x="150" y="1517"/>
                </a:cubicBezTo>
                <a:cubicBezTo>
                  <a:pt x="164" y="1536"/>
                  <a:pt x="164" y="1536"/>
                  <a:pt x="164" y="1536"/>
                </a:cubicBezTo>
                <a:cubicBezTo>
                  <a:pt x="1060" y="1536"/>
                  <a:pt x="1060" y="1536"/>
                  <a:pt x="1060" y="1536"/>
                </a:cubicBezTo>
                <a:cubicBezTo>
                  <a:pt x="1074" y="1517"/>
                  <a:pt x="1074" y="1517"/>
                  <a:pt x="1074" y="1517"/>
                </a:cubicBezTo>
                <a:cubicBezTo>
                  <a:pt x="1076" y="1513"/>
                  <a:pt x="1141" y="1421"/>
                  <a:pt x="1176" y="1280"/>
                </a:cubicBezTo>
                <a:cubicBezTo>
                  <a:pt x="1224" y="1093"/>
                  <a:pt x="1197" y="908"/>
                  <a:pt x="1100" y="745"/>
                </a:cubicBezTo>
                <a:cubicBezTo>
                  <a:pt x="1024" y="618"/>
                  <a:pt x="1009" y="467"/>
                  <a:pt x="1053" y="295"/>
                </a:cubicBezTo>
                <a:cubicBezTo>
                  <a:pt x="1088" y="164"/>
                  <a:pt x="1147" y="70"/>
                  <a:pt x="1147" y="69"/>
                </a:cubicBezTo>
                <a:cubicBezTo>
                  <a:pt x="1191" y="0"/>
                  <a:pt x="1191" y="0"/>
                  <a:pt x="1191" y="0"/>
                </a:cubicBezTo>
                <a:cubicBezTo>
                  <a:pt x="33" y="0"/>
                  <a:pt x="33" y="0"/>
                  <a:pt x="33" y="0"/>
                </a:cubicBezTo>
                <a:cubicBezTo>
                  <a:pt x="77" y="69"/>
                  <a:pt x="77" y="69"/>
                  <a:pt x="77" y="69"/>
                </a:cubicBezTo>
                <a:cubicBezTo>
                  <a:pt x="79" y="73"/>
                  <a:pt x="307" y="439"/>
                  <a:pt x="124" y="745"/>
                </a:cubicBezTo>
                <a:cubicBezTo>
                  <a:pt x="27" y="908"/>
                  <a:pt x="0" y="1093"/>
                  <a:pt x="48" y="1280"/>
                </a:cubicBezTo>
                <a:close/>
                <a:moveTo>
                  <a:pt x="257" y="270"/>
                </a:moveTo>
                <a:cubicBezTo>
                  <a:pt x="238" y="196"/>
                  <a:pt x="212" y="134"/>
                  <a:pt x="191" y="90"/>
                </a:cubicBezTo>
                <a:cubicBezTo>
                  <a:pt x="1033" y="90"/>
                  <a:pt x="1033" y="90"/>
                  <a:pt x="1033" y="90"/>
                </a:cubicBezTo>
                <a:cubicBezTo>
                  <a:pt x="1012" y="134"/>
                  <a:pt x="986" y="196"/>
                  <a:pt x="967" y="270"/>
                </a:cubicBezTo>
                <a:cubicBezTo>
                  <a:pt x="915" y="464"/>
                  <a:pt x="935" y="644"/>
                  <a:pt x="1022" y="791"/>
                </a:cubicBezTo>
                <a:cubicBezTo>
                  <a:pt x="1108" y="934"/>
                  <a:pt x="1130" y="1090"/>
                  <a:pt x="1089" y="1255"/>
                </a:cubicBezTo>
                <a:cubicBezTo>
                  <a:pt x="1067" y="1345"/>
                  <a:pt x="1031" y="1414"/>
                  <a:pt x="1012" y="1445"/>
                </a:cubicBezTo>
                <a:cubicBezTo>
                  <a:pt x="657" y="1445"/>
                  <a:pt x="657" y="1445"/>
                  <a:pt x="657" y="1445"/>
                </a:cubicBezTo>
                <a:cubicBezTo>
                  <a:pt x="657" y="1283"/>
                  <a:pt x="657" y="1283"/>
                  <a:pt x="657" y="1283"/>
                </a:cubicBezTo>
                <a:cubicBezTo>
                  <a:pt x="779" y="1161"/>
                  <a:pt x="779" y="1161"/>
                  <a:pt x="779" y="1161"/>
                </a:cubicBezTo>
                <a:cubicBezTo>
                  <a:pt x="716" y="1097"/>
                  <a:pt x="716" y="1097"/>
                  <a:pt x="716" y="1097"/>
                </a:cubicBezTo>
                <a:cubicBezTo>
                  <a:pt x="612" y="1201"/>
                  <a:pt x="612" y="1201"/>
                  <a:pt x="612" y="1201"/>
                </a:cubicBezTo>
                <a:cubicBezTo>
                  <a:pt x="508" y="1097"/>
                  <a:pt x="508" y="1097"/>
                  <a:pt x="508" y="1097"/>
                </a:cubicBezTo>
                <a:cubicBezTo>
                  <a:pt x="445" y="1161"/>
                  <a:pt x="445" y="1161"/>
                  <a:pt x="445" y="1161"/>
                </a:cubicBezTo>
                <a:cubicBezTo>
                  <a:pt x="567" y="1283"/>
                  <a:pt x="567" y="1283"/>
                  <a:pt x="567" y="1283"/>
                </a:cubicBezTo>
                <a:cubicBezTo>
                  <a:pt x="567" y="1445"/>
                  <a:pt x="567" y="1445"/>
                  <a:pt x="567" y="1445"/>
                </a:cubicBezTo>
                <a:cubicBezTo>
                  <a:pt x="212" y="1445"/>
                  <a:pt x="212" y="1445"/>
                  <a:pt x="212" y="1445"/>
                </a:cubicBezTo>
                <a:cubicBezTo>
                  <a:pt x="193" y="1414"/>
                  <a:pt x="157" y="1345"/>
                  <a:pt x="135" y="1255"/>
                </a:cubicBezTo>
                <a:cubicBezTo>
                  <a:pt x="94" y="1090"/>
                  <a:pt x="116" y="934"/>
                  <a:pt x="202" y="791"/>
                </a:cubicBezTo>
                <a:cubicBezTo>
                  <a:pt x="289" y="644"/>
                  <a:pt x="309" y="464"/>
                  <a:pt x="257" y="270"/>
                </a:cubicBezTo>
                <a:close/>
                <a:moveTo>
                  <a:pt x="612" y="1039"/>
                </a:moveTo>
                <a:cubicBezTo>
                  <a:pt x="761" y="1039"/>
                  <a:pt x="883" y="917"/>
                  <a:pt x="883" y="768"/>
                </a:cubicBezTo>
                <a:cubicBezTo>
                  <a:pt x="883" y="618"/>
                  <a:pt x="761" y="497"/>
                  <a:pt x="612" y="497"/>
                </a:cubicBezTo>
                <a:cubicBezTo>
                  <a:pt x="463" y="497"/>
                  <a:pt x="341" y="618"/>
                  <a:pt x="341" y="768"/>
                </a:cubicBezTo>
                <a:cubicBezTo>
                  <a:pt x="341" y="917"/>
                  <a:pt x="463" y="1039"/>
                  <a:pt x="612" y="1039"/>
                </a:cubicBezTo>
                <a:close/>
                <a:moveTo>
                  <a:pt x="612" y="587"/>
                </a:moveTo>
                <a:cubicBezTo>
                  <a:pt x="712" y="587"/>
                  <a:pt x="793" y="668"/>
                  <a:pt x="793" y="768"/>
                </a:cubicBezTo>
                <a:cubicBezTo>
                  <a:pt x="793" y="867"/>
                  <a:pt x="712" y="948"/>
                  <a:pt x="612" y="948"/>
                </a:cubicBezTo>
                <a:cubicBezTo>
                  <a:pt x="512" y="948"/>
                  <a:pt x="431" y="867"/>
                  <a:pt x="431" y="768"/>
                </a:cubicBezTo>
                <a:cubicBezTo>
                  <a:pt x="431" y="668"/>
                  <a:pt x="512" y="587"/>
                  <a:pt x="612" y="587"/>
                </a:cubicBezTo>
                <a:close/>
                <a:moveTo>
                  <a:pt x="702" y="813"/>
                </a:moveTo>
                <a:cubicBezTo>
                  <a:pt x="522" y="813"/>
                  <a:pt x="522" y="813"/>
                  <a:pt x="522" y="813"/>
                </a:cubicBezTo>
                <a:cubicBezTo>
                  <a:pt x="522" y="723"/>
                  <a:pt x="522" y="723"/>
                  <a:pt x="522" y="723"/>
                </a:cubicBezTo>
                <a:cubicBezTo>
                  <a:pt x="702" y="723"/>
                  <a:pt x="702" y="723"/>
                  <a:pt x="702" y="723"/>
                </a:cubicBezTo>
                <a:lnTo>
                  <a:pt x="702" y="813"/>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26"/>
          <p:cNvSpPr>
            <a:spLocks noEditPoints="1"/>
          </p:cNvSpPr>
          <p:nvPr/>
        </p:nvSpPr>
        <p:spPr bwMode="auto">
          <a:xfrm>
            <a:off x="1969289" y="3677592"/>
            <a:ext cx="478379" cy="487516"/>
          </a:xfrm>
          <a:custGeom>
            <a:avLst/>
            <a:gdLst>
              <a:gd name="T0" fmla="*/ 786 w 1507"/>
              <a:gd name="T1" fmla="*/ 0 h 1536"/>
              <a:gd name="T2" fmla="*/ 606 w 1507"/>
              <a:gd name="T3" fmla="*/ 181 h 1536"/>
              <a:gd name="T4" fmla="*/ 606 w 1507"/>
              <a:gd name="T5" fmla="*/ 556 h 1536"/>
              <a:gd name="T6" fmla="*/ 101 w 1507"/>
              <a:gd name="T7" fmla="*/ 740 h 1536"/>
              <a:gd name="T8" fmla="*/ 29 w 1507"/>
              <a:gd name="T9" fmla="*/ 932 h 1536"/>
              <a:gd name="T10" fmla="*/ 59 w 1507"/>
              <a:gd name="T11" fmla="*/ 979 h 1536"/>
              <a:gd name="T12" fmla="*/ 0 w 1507"/>
              <a:gd name="T13" fmla="*/ 1393 h 1536"/>
              <a:gd name="T14" fmla="*/ 365 w 1507"/>
              <a:gd name="T15" fmla="*/ 1027 h 1536"/>
              <a:gd name="T16" fmla="*/ 425 w 1507"/>
              <a:gd name="T17" fmla="*/ 1013 h 1536"/>
              <a:gd name="T18" fmla="*/ 425 w 1507"/>
              <a:gd name="T19" fmla="*/ 1214 h 1536"/>
              <a:gd name="T20" fmla="*/ 606 w 1507"/>
              <a:gd name="T21" fmla="*/ 1237 h 1536"/>
              <a:gd name="T22" fmla="*/ 606 w 1507"/>
              <a:gd name="T23" fmla="*/ 1536 h 1536"/>
              <a:gd name="T24" fmla="*/ 786 w 1507"/>
              <a:gd name="T25" fmla="*/ 1536 h 1536"/>
              <a:gd name="T26" fmla="*/ 786 w 1507"/>
              <a:gd name="T27" fmla="*/ 1446 h 1536"/>
              <a:gd name="T28" fmla="*/ 696 w 1507"/>
              <a:gd name="T29" fmla="*/ 1446 h 1536"/>
              <a:gd name="T30" fmla="*/ 696 w 1507"/>
              <a:gd name="T31" fmla="*/ 1248 h 1536"/>
              <a:gd name="T32" fmla="*/ 786 w 1507"/>
              <a:gd name="T33" fmla="*/ 1260 h 1536"/>
              <a:gd name="T34" fmla="*/ 786 w 1507"/>
              <a:gd name="T35" fmla="*/ 1344 h 1536"/>
              <a:gd name="T36" fmla="*/ 877 w 1507"/>
              <a:gd name="T37" fmla="*/ 1344 h 1536"/>
              <a:gd name="T38" fmla="*/ 877 w 1507"/>
              <a:gd name="T39" fmla="*/ 1180 h 1536"/>
              <a:gd name="T40" fmla="*/ 696 w 1507"/>
              <a:gd name="T41" fmla="*/ 1157 h 1536"/>
              <a:gd name="T42" fmla="*/ 696 w 1507"/>
              <a:gd name="T43" fmla="*/ 1003 h 1536"/>
              <a:gd name="T44" fmla="*/ 1011 w 1507"/>
              <a:gd name="T45" fmla="*/ 825 h 1536"/>
              <a:gd name="T46" fmla="*/ 950 w 1507"/>
              <a:gd name="T47" fmla="*/ 308 h 1536"/>
              <a:gd name="T48" fmla="*/ 1507 w 1507"/>
              <a:gd name="T49" fmla="*/ 183 h 1536"/>
              <a:gd name="T50" fmla="*/ 872 w 1507"/>
              <a:gd name="T51" fmla="*/ 21 h 1536"/>
              <a:gd name="T52" fmla="*/ 786 w 1507"/>
              <a:gd name="T53" fmla="*/ 0 h 1536"/>
              <a:gd name="T54" fmla="*/ 1119 w 1507"/>
              <a:gd name="T55" fmla="*/ 178 h 1536"/>
              <a:gd name="T56" fmla="*/ 964 w 1507"/>
              <a:gd name="T57" fmla="*/ 212 h 1536"/>
              <a:gd name="T58" fmla="*/ 962 w 1507"/>
              <a:gd name="T59" fmla="*/ 138 h 1536"/>
              <a:gd name="T60" fmla="*/ 1119 w 1507"/>
              <a:gd name="T61" fmla="*/ 178 h 1536"/>
              <a:gd name="T62" fmla="*/ 127 w 1507"/>
              <a:gd name="T63" fmla="*/ 1137 h 1536"/>
              <a:gd name="T64" fmla="*/ 143 w 1507"/>
              <a:gd name="T65" fmla="*/ 1026 h 1536"/>
              <a:gd name="T66" fmla="*/ 226 w 1507"/>
              <a:gd name="T67" fmla="*/ 1038 h 1536"/>
              <a:gd name="T68" fmla="*/ 127 w 1507"/>
              <a:gd name="T69" fmla="*/ 1137 h 1536"/>
              <a:gd name="T70" fmla="*/ 214 w 1507"/>
              <a:gd name="T71" fmla="*/ 947 h 1536"/>
              <a:gd name="T72" fmla="*/ 114 w 1507"/>
              <a:gd name="T73" fmla="*/ 902 h 1536"/>
              <a:gd name="T74" fmla="*/ 164 w 1507"/>
              <a:gd name="T75" fmla="*/ 804 h 1536"/>
              <a:gd name="T76" fmla="*/ 610 w 1507"/>
              <a:gd name="T77" fmla="*/ 647 h 1536"/>
              <a:gd name="T78" fmla="*/ 710 w 1507"/>
              <a:gd name="T79" fmla="*/ 691 h 1536"/>
              <a:gd name="T80" fmla="*/ 452 w 1507"/>
              <a:gd name="T81" fmla="*/ 910 h 1536"/>
              <a:gd name="T82" fmla="*/ 214 w 1507"/>
              <a:gd name="T83" fmla="*/ 947 h 1536"/>
              <a:gd name="T84" fmla="*/ 606 w 1507"/>
              <a:gd name="T85" fmla="*/ 1146 h 1536"/>
              <a:gd name="T86" fmla="*/ 515 w 1507"/>
              <a:gd name="T87" fmla="*/ 1135 h 1536"/>
              <a:gd name="T88" fmla="*/ 515 w 1507"/>
              <a:gd name="T89" fmla="*/ 1004 h 1536"/>
              <a:gd name="T90" fmla="*/ 606 w 1507"/>
              <a:gd name="T91" fmla="*/ 1004 h 1536"/>
              <a:gd name="T92" fmla="*/ 606 w 1507"/>
              <a:gd name="T93" fmla="*/ 1146 h 1536"/>
              <a:gd name="T94" fmla="*/ 844 w 1507"/>
              <a:gd name="T95" fmla="*/ 303 h 1536"/>
              <a:gd name="T96" fmla="*/ 929 w 1507"/>
              <a:gd name="T97" fmla="*/ 504 h 1536"/>
              <a:gd name="T98" fmla="*/ 930 w 1507"/>
              <a:gd name="T99" fmla="*/ 786 h 1536"/>
              <a:gd name="T100" fmla="*/ 686 w 1507"/>
              <a:gd name="T101" fmla="*/ 913 h 1536"/>
              <a:gd name="T102" fmla="*/ 650 w 1507"/>
              <a:gd name="T103" fmla="*/ 913 h 1536"/>
              <a:gd name="T104" fmla="*/ 796 w 1507"/>
              <a:gd name="T105" fmla="*/ 661 h 1536"/>
              <a:gd name="T106" fmla="*/ 696 w 1507"/>
              <a:gd name="T107" fmla="*/ 572 h 1536"/>
              <a:gd name="T108" fmla="*/ 696 w 1507"/>
              <a:gd name="T109" fmla="*/ 181 h 1536"/>
              <a:gd name="T110" fmla="*/ 786 w 1507"/>
              <a:gd name="T111" fmla="*/ 90 h 1536"/>
              <a:gd name="T112" fmla="*/ 877 w 1507"/>
              <a:gd name="T113" fmla="*/ 181 h 1536"/>
              <a:gd name="T114" fmla="*/ 850 w 1507"/>
              <a:gd name="T115" fmla="*/ 245 h 1536"/>
              <a:gd name="T116" fmla="*/ 822 w 1507"/>
              <a:gd name="T117" fmla="*/ 272 h 1536"/>
              <a:gd name="T118" fmla="*/ 844 w 1507"/>
              <a:gd name="T119" fmla="*/ 303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07" h="1536">
                <a:moveTo>
                  <a:pt x="786" y="0"/>
                </a:moveTo>
                <a:cubicBezTo>
                  <a:pt x="687" y="0"/>
                  <a:pt x="606" y="81"/>
                  <a:pt x="606" y="181"/>
                </a:cubicBezTo>
                <a:cubicBezTo>
                  <a:pt x="606" y="556"/>
                  <a:pt x="606" y="556"/>
                  <a:pt x="606" y="556"/>
                </a:cubicBezTo>
                <a:cubicBezTo>
                  <a:pt x="439" y="546"/>
                  <a:pt x="219" y="626"/>
                  <a:pt x="101" y="740"/>
                </a:cubicBezTo>
                <a:cubicBezTo>
                  <a:pt x="34" y="805"/>
                  <a:pt x="8" y="873"/>
                  <a:pt x="29" y="932"/>
                </a:cubicBezTo>
                <a:cubicBezTo>
                  <a:pt x="35" y="950"/>
                  <a:pt x="45" y="966"/>
                  <a:pt x="59" y="979"/>
                </a:cubicBezTo>
                <a:cubicBezTo>
                  <a:pt x="0" y="1393"/>
                  <a:pt x="0" y="1393"/>
                  <a:pt x="0" y="1393"/>
                </a:cubicBezTo>
                <a:cubicBezTo>
                  <a:pt x="365" y="1027"/>
                  <a:pt x="365" y="1027"/>
                  <a:pt x="365" y="1027"/>
                </a:cubicBezTo>
                <a:cubicBezTo>
                  <a:pt x="385" y="1023"/>
                  <a:pt x="405" y="1019"/>
                  <a:pt x="425" y="1013"/>
                </a:cubicBezTo>
                <a:cubicBezTo>
                  <a:pt x="425" y="1214"/>
                  <a:pt x="425" y="1214"/>
                  <a:pt x="425" y="1214"/>
                </a:cubicBezTo>
                <a:cubicBezTo>
                  <a:pt x="606" y="1237"/>
                  <a:pt x="606" y="1237"/>
                  <a:pt x="606" y="1237"/>
                </a:cubicBezTo>
                <a:cubicBezTo>
                  <a:pt x="606" y="1536"/>
                  <a:pt x="606" y="1536"/>
                  <a:pt x="606" y="1536"/>
                </a:cubicBezTo>
                <a:cubicBezTo>
                  <a:pt x="786" y="1536"/>
                  <a:pt x="786" y="1536"/>
                  <a:pt x="786" y="1536"/>
                </a:cubicBezTo>
                <a:cubicBezTo>
                  <a:pt x="786" y="1446"/>
                  <a:pt x="786" y="1446"/>
                  <a:pt x="786" y="1446"/>
                </a:cubicBezTo>
                <a:cubicBezTo>
                  <a:pt x="696" y="1446"/>
                  <a:pt x="696" y="1446"/>
                  <a:pt x="696" y="1446"/>
                </a:cubicBezTo>
                <a:cubicBezTo>
                  <a:pt x="696" y="1248"/>
                  <a:pt x="696" y="1248"/>
                  <a:pt x="696" y="1248"/>
                </a:cubicBezTo>
                <a:cubicBezTo>
                  <a:pt x="786" y="1260"/>
                  <a:pt x="786" y="1260"/>
                  <a:pt x="786" y="1260"/>
                </a:cubicBezTo>
                <a:cubicBezTo>
                  <a:pt x="786" y="1344"/>
                  <a:pt x="786" y="1344"/>
                  <a:pt x="786" y="1344"/>
                </a:cubicBezTo>
                <a:cubicBezTo>
                  <a:pt x="877" y="1344"/>
                  <a:pt x="877" y="1344"/>
                  <a:pt x="877" y="1344"/>
                </a:cubicBezTo>
                <a:cubicBezTo>
                  <a:pt x="877" y="1180"/>
                  <a:pt x="877" y="1180"/>
                  <a:pt x="877" y="1180"/>
                </a:cubicBezTo>
                <a:cubicBezTo>
                  <a:pt x="696" y="1157"/>
                  <a:pt x="696" y="1157"/>
                  <a:pt x="696" y="1157"/>
                </a:cubicBezTo>
                <a:cubicBezTo>
                  <a:pt x="696" y="1003"/>
                  <a:pt x="696" y="1003"/>
                  <a:pt x="696" y="1003"/>
                </a:cubicBezTo>
                <a:cubicBezTo>
                  <a:pt x="853" y="991"/>
                  <a:pt x="960" y="932"/>
                  <a:pt x="1011" y="825"/>
                </a:cubicBezTo>
                <a:cubicBezTo>
                  <a:pt x="1093" y="655"/>
                  <a:pt x="1005" y="420"/>
                  <a:pt x="950" y="308"/>
                </a:cubicBezTo>
                <a:cubicBezTo>
                  <a:pt x="1507" y="183"/>
                  <a:pt x="1507" y="183"/>
                  <a:pt x="1507" y="183"/>
                </a:cubicBezTo>
                <a:cubicBezTo>
                  <a:pt x="872" y="21"/>
                  <a:pt x="872" y="21"/>
                  <a:pt x="872" y="21"/>
                </a:cubicBezTo>
                <a:cubicBezTo>
                  <a:pt x="846" y="8"/>
                  <a:pt x="817" y="0"/>
                  <a:pt x="786" y="0"/>
                </a:cubicBezTo>
                <a:close/>
                <a:moveTo>
                  <a:pt x="1119" y="178"/>
                </a:moveTo>
                <a:cubicBezTo>
                  <a:pt x="964" y="212"/>
                  <a:pt x="964" y="212"/>
                  <a:pt x="964" y="212"/>
                </a:cubicBezTo>
                <a:cubicBezTo>
                  <a:pt x="968" y="188"/>
                  <a:pt x="968" y="163"/>
                  <a:pt x="962" y="138"/>
                </a:cubicBezTo>
                <a:lnTo>
                  <a:pt x="1119" y="178"/>
                </a:lnTo>
                <a:close/>
                <a:moveTo>
                  <a:pt x="127" y="1137"/>
                </a:moveTo>
                <a:cubicBezTo>
                  <a:pt x="143" y="1026"/>
                  <a:pt x="143" y="1026"/>
                  <a:pt x="143" y="1026"/>
                </a:cubicBezTo>
                <a:cubicBezTo>
                  <a:pt x="170" y="1033"/>
                  <a:pt x="198" y="1037"/>
                  <a:pt x="226" y="1038"/>
                </a:cubicBezTo>
                <a:lnTo>
                  <a:pt x="127" y="1137"/>
                </a:lnTo>
                <a:close/>
                <a:moveTo>
                  <a:pt x="214" y="947"/>
                </a:moveTo>
                <a:cubicBezTo>
                  <a:pt x="161" y="942"/>
                  <a:pt x="122" y="925"/>
                  <a:pt x="114" y="902"/>
                </a:cubicBezTo>
                <a:cubicBezTo>
                  <a:pt x="106" y="879"/>
                  <a:pt x="125" y="842"/>
                  <a:pt x="164" y="804"/>
                </a:cubicBezTo>
                <a:cubicBezTo>
                  <a:pt x="267" y="705"/>
                  <a:pt x="470" y="634"/>
                  <a:pt x="610" y="647"/>
                </a:cubicBezTo>
                <a:cubicBezTo>
                  <a:pt x="664" y="651"/>
                  <a:pt x="702" y="669"/>
                  <a:pt x="710" y="691"/>
                </a:cubicBezTo>
                <a:cubicBezTo>
                  <a:pt x="727" y="738"/>
                  <a:pt x="634" y="846"/>
                  <a:pt x="452" y="910"/>
                </a:cubicBezTo>
                <a:cubicBezTo>
                  <a:pt x="367" y="940"/>
                  <a:pt x="283" y="953"/>
                  <a:pt x="214" y="947"/>
                </a:cubicBezTo>
                <a:close/>
                <a:moveTo>
                  <a:pt x="606" y="1146"/>
                </a:moveTo>
                <a:cubicBezTo>
                  <a:pt x="515" y="1135"/>
                  <a:pt x="515" y="1135"/>
                  <a:pt x="515" y="1135"/>
                </a:cubicBezTo>
                <a:cubicBezTo>
                  <a:pt x="515" y="1004"/>
                  <a:pt x="515" y="1004"/>
                  <a:pt x="515" y="1004"/>
                </a:cubicBezTo>
                <a:cubicBezTo>
                  <a:pt x="606" y="1004"/>
                  <a:pt x="606" y="1004"/>
                  <a:pt x="606" y="1004"/>
                </a:cubicBezTo>
                <a:lnTo>
                  <a:pt x="606" y="1146"/>
                </a:lnTo>
                <a:close/>
                <a:moveTo>
                  <a:pt x="844" y="303"/>
                </a:moveTo>
                <a:cubicBezTo>
                  <a:pt x="859" y="325"/>
                  <a:pt x="902" y="406"/>
                  <a:pt x="929" y="504"/>
                </a:cubicBezTo>
                <a:cubicBezTo>
                  <a:pt x="952" y="585"/>
                  <a:pt x="971" y="700"/>
                  <a:pt x="930" y="786"/>
                </a:cubicBezTo>
                <a:cubicBezTo>
                  <a:pt x="893" y="862"/>
                  <a:pt x="811" y="905"/>
                  <a:pt x="686" y="913"/>
                </a:cubicBezTo>
                <a:cubicBezTo>
                  <a:pt x="650" y="913"/>
                  <a:pt x="650" y="913"/>
                  <a:pt x="650" y="913"/>
                </a:cubicBezTo>
                <a:cubicBezTo>
                  <a:pt x="765" y="837"/>
                  <a:pt x="824" y="741"/>
                  <a:pt x="796" y="661"/>
                </a:cubicBezTo>
                <a:cubicBezTo>
                  <a:pt x="781" y="620"/>
                  <a:pt x="747" y="590"/>
                  <a:pt x="696" y="572"/>
                </a:cubicBezTo>
                <a:cubicBezTo>
                  <a:pt x="696" y="181"/>
                  <a:pt x="696" y="181"/>
                  <a:pt x="696" y="181"/>
                </a:cubicBezTo>
                <a:cubicBezTo>
                  <a:pt x="696" y="131"/>
                  <a:pt x="736" y="90"/>
                  <a:pt x="786" y="90"/>
                </a:cubicBezTo>
                <a:cubicBezTo>
                  <a:pt x="836" y="90"/>
                  <a:pt x="877" y="131"/>
                  <a:pt x="877" y="181"/>
                </a:cubicBezTo>
                <a:cubicBezTo>
                  <a:pt x="877" y="205"/>
                  <a:pt x="867" y="228"/>
                  <a:pt x="850" y="245"/>
                </a:cubicBezTo>
                <a:cubicBezTo>
                  <a:pt x="822" y="272"/>
                  <a:pt x="822" y="272"/>
                  <a:pt x="822" y="272"/>
                </a:cubicBezTo>
                <a:lnTo>
                  <a:pt x="844" y="303"/>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27"/>
          <p:cNvSpPr>
            <a:spLocks noEditPoints="1"/>
          </p:cNvSpPr>
          <p:nvPr/>
        </p:nvSpPr>
        <p:spPr bwMode="auto">
          <a:xfrm>
            <a:off x="3073942" y="3692074"/>
            <a:ext cx="487515" cy="458552"/>
          </a:xfrm>
          <a:custGeom>
            <a:avLst/>
            <a:gdLst>
              <a:gd name="T0" fmla="*/ 768 w 1536"/>
              <a:gd name="T1" fmla="*/ 813 h 1445"/>
              <a:gd name="T2" fmla="*/ 451 w 1536"/>
              <a:gd name="T3" fmla="*/ 1174 h 1445"/>
              <a:gd name="T4" fmla="*/ 1084 w 1536"/>
              <a:gd name="T5" fmla="*/ 1129 h 1445"/>
              <a:gd name="T6" fmla="*/ 813 w 1536"/>
              <a:gd name="T7" fmla="*/ 994 h 1445"/>
              <a:gd name="T8" fmla="*/ 722 w 1536"/>
              <a:gd name="T9" fmla="*/ 1084 h 1445"/>
              <a:gd name="T10" fmla="*/ 768 w 1536"/>
              <a:gd name="T11" fmla="*/ 903 h 1445"/>
              <a:gd name="T12" fmla="*/ 813 w 1536"/>
              <a:gd name="T13" fmla="*/ 1084 h 1445"/>
              <a:gd name="T14" fmla="*/ 90 w 1536"/>
              <a:gd name="T15" fmla="*/ 1355 h 1445"/>
              <a:gd name="T16" fmla="*/ 180 w 1536"/>
              <a:gd name="T17" fmla="*/ 1445 h 1445"/>
              <a:gd name="T18" fmla="*/ 271 w 1536"/>
              <a:gd name="T19" fmla="*/ 1355 h 1445"/>
              <a:gd name="T20" fmla="*/ 1265 w 1536"/>
              <a:gd name="T21" fmla="*/ 1445 h 1445"/>
              <a:gd name="T22" fmla="*/ 1355 w 1536"/>
              <a:gd name="T23" fmla="*/ 1355 h 1445"/>
              <a:gd name="T24" fmla="*/ 1445 w 1536"/>
              <a:gd name="T25" fmla="*/ 632 h 1445"/>
              <a:gd name="T26" fmla="*/ 1084 w 1536"/>
              <a:gd name="T27" fmla="*/ 451 h 1445"/>
              <a:gd name="T28" fmla="*/ 1536 w 1536"/>
              <a:gd name="T29" fmla="*/ 0 h 1445"/>
              <a:gd name="T30" fmla="*/ 1265 w 1536"/>
              <a:gd name="T31" fmla="*/ 180 h 1445"/>
              <a:gd name="T32" fmla="*/ 271 w 1536"/>
              <a:gd name="T33" fmla="*/ 0 h 1445"/>
              <a:gd name="T34" fmla="*/ 0 w 1536"/>
              <a:gd name="T35" fmla="*/ 451 h 1445"/>
              <a:gd name="T36" fmla="*/ 451 w 1536"/>
              <a:gd name="T37" fmla="*/ 632 h 1445"/>
              <a:gd name="T38" fmla="*/ 1265 w 1536"/>
              <a:gd name="T39" fmla="*/ 723 h 1445"/>
              <a:gd name="T40" fmla="*/ 1355 w 1536"/>
              <a:gd name="T41" fmla="*/ 1265 h 1445"/>
              <a:gd name="T42" fmla="*/ 1265 w 1536"/>
              <a:gd name="T43" fmla="*/ 723 h 1445"/>
              <a:gd name="T44" fmla="*/ 180 w 1536"/>
              <a:gd name="T45" fmla="*/ 1265 h 1445"/>
              <a:gd name="T46" fmla="*/ 271 w 1536"/>
              <a:gd name="T47" fmla="*/ 723 h 1445"/>
              <a:gd name="T48" fmla="*/ 90 w 1536"/>
              <a:gd name="T49" fmla="*/ 361 h 1445"/>
              <a:gd name="T50" fmla="*/ 180 w 1536"/>
              <a:gd name="T51" fmla="*/ 90 h 1445"/>
              <a:gd name="T52" fmla="*/ 1355 w 1536"/>
              <a:gd name="T53" fmla="*/ 271 h 1445"/>
              <a:gd name="T54" fmla="*/ 1445 w 1536"/>
              <a:gd name="T55" fmla="*/ 90 h 1445"/>
              <a:gd name="T56" fmla="*/ 90 w 1536"/>
              <a:gd name="T57" fmla="*/ 361 h 1445"/>
              <a:gd name="T58" fmla="*/ 994 w 1536"/>
              <a:gd name="T59" fmla="*/ 632 h 1445"/>
              <a:gd name="T60" fmla="*/ 542 w 1536"/>
              <a:gd name="T61" fmla="*/ 451 h 1445"/>
              <a:gd name="T62" fmla="*/ 1174 w 1536"/>
              <a:gd name="T63" fmla="*/ 723 h 1445"/>
              <a:gd name="T64" fmla="*/ 361 w 1536"/>
              <a:gd name="T65" fmla="*/ 1265 h 1445"/>
              <a:gd name="T66" fmla="*/ 1174 w 1536"/>
              <a:gd name="T67" fmla="*/ 723 h 1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36" h="1445">
                <a:moveTo>
                  <a:pt x="1084" y="1129"/>
                </a:moveTo>
                <a:cubicBezTo>
                  <a:pt x="1084" y="955"/>
                  <a:pt x="942" y="813"/>
                  <a:pt x="768" y="813"/>
                </a:cubicBezTo>
                <a:cubicBezTo>
                  <a:pt x="593" y="813"/>
                  <a:pt x="451" y="955"/>
                  <a:pt x="451" y="1129"/>
                </a:cubicBezTo>
                <a:cubicBezTo>
                  <a:pt x="451" y="1174"/>
                  <a:pt x="451" y="1174"/>
                  <a:pt x="451" y="1174"/>
                </a:cubicBezTo>
                <a:cubicBezTo>
                  <a:pt x="1084" y="1174"/>
                  <a:pt x="1084" y="1174"/>
                  <a:pt x="1084" y="1174"/>
                </a:cubicBezTo>
                <a:lnTo>
                  <a:pt x="1084" y="1129"/>
                </a:lnTo>
                <a:close/>
                <a:moveTo>
                  <a:pt x="813" y="1084"/>
                </a:moveTo>
                <a:cubicBezTo>
                  <a:pt x="813" y="994"/>
                  <a:pt x="813" y="994"/>
                  <a:pt x="813" y="994"/>
                </a:cubicBezTo>
                <a:cubicBezTo>
                  <a:pt x="722" y="994"/>
                  <a:pt x="722" y="994"/>
                  <a:pt x="722" y="994"/>
                </a:cubicBezTo>
                <a:cubicBezTo>
                  <a:pt x="722" y="1084"/>
                  <a:pt x="722" y="1084"/>
                  <a:pt x="722" y="1084"/>
                </a:cubicBezTo>
                <a:cubicBezTo>
                  <a:pt x="546" y="1084"/>
                  <a:pt x="546" y="1084"/>
                  <a:pt x="546" y="1084"/>
                </a:cubicBezTo>
                <a:cubicBezTo>
                  <a:pt x="567" y="981"/>
                  <a:pt x="659" y="903"/>
                  <a:pt x="768" y="903"/>
                </a:cubicBezTo>
                <a:cubicBezTo>
                  <a:pt x="877" y="903"/>
                  <a:pt x="968" y="981"/>
                  <a:pt x="989" y="1084"/>
                </a:cubicBezTo>
                <a:lnTo>
                  <a:pt x="813" y="1084"/>
                </a:lnTo>
                <a:close/>
                <a:moveTo>
                  <a:pt x="90" y="632"/>
                </a:moveTo>
                <a:cubicBezTo>
                  <a:pt x="90" y="1355"/>
                  <a:pt x="90" y="1355"/>
                  <a:pt x="90" y="1355"/>
                </a:cubicBezTo>
                <a:cubicBezTo>
                  <a:pt x="180" y="1355"/>
                  <a:pt x="180" y="1355"/>
                  <a:pt x="180" y="1355"/>
                </a:cubicBezTo>
                <a:cubicBezTo>
                  <a:pt x="180" y="1445"/>
                  <a:pt x="180" y="1445"/>
                  <a:pt x="180" y="1445"/>
                </a:cubicBezTo>
                <a:cubicBezTo>
                  <a:pt x="271" y="1445"/>
                  <a:pt x="271" y="1445"/>
                  <a:pt x="271" y="1445"/>
                </a:cubicBezTo>
                <a:cubicBezTo>
                  <a:pt x="271" y="1355"/>
                  <a:pt x="271" y="1355"/>
                  <a:pt x="271" y="1355"/>
                </a:cubicBezTo>
                <a:cubicBezTo>
                  <a:pt x="1265" y="1355"/>
                  <a:pt x="1265" y="1355"/>
                  <a:pt x="1265" y="1355"/>
                </a:cubicBezTo>
                <a:cubicBezTo>
                  <a:pt x="1265" y="1445"/>
                  <a:pt x="1265" y="1445"/>
                  <a:pt x="1265" y="1445"/>
                </a:cubicBezTo>
                <a:cubicBezTo>
                  <a:pt x="1355" y="1445"/>
                  <a:pt x="1355" y="1445"/>
                  <a:pt x="1355" y="1445"/>
                </a:cubicBezTo>
                <a:cubicBezTo>
                  <a:pt x="1355" y="1355"/>
                  <a:pt x="1355" y="1355"/>
                  <a:pt x="1355" y="1355"/>
                </a:cubicBezTo>
                <a:cubicBezTo>
                  <a:pt x="1445" y="1355"/>
                  <a:pt x="1445" y="1355"/>
                  <a:pt x="1445" y="1355"/>
                </a:cubicBezTo>
                <a:cubicBezTo>
                  <a:pt x="1445" y="632"/>
                  <a:pt x="1445" y="632"/>
                  <a:pt x="1445" y="632"/>
                </a:cubicBezTo>
                <a:cubicBezTo>
                  <a:pt x="1084" y="632"/>
                  <a:pt x="1084" y="632"/>
                  <a:pt x="1084" y="632"/>
                </a:cubicBezTo>
                <a:cubicBezTo>
                  <a:pt x="1084" y="451"/>
                  <a:pt x="1084" y="451"/>
                  <a:pt x="1084" y="451"/>
                </a:cubicBezTo>
                <a:cubicBezTo>
                  <a:pt x="1536" y="451"/>
                  <a:pt x="1536" y="451"/>
                  <a:pt x="1536" y="451"/>
                </a:cubicBezTo>
                <a:cubicBezTo>
                  <a:pt x="1536" y="0"/>
                  <a:pt x="1536" y="0"/>
                  <a:pt x="1536" y="0"/>
                </a:cubicBezTo>
                <a:cubicBezTo>
                  <a:pt x="1265" y="0"/>
                  <a:pt x="1265" y="0"/>
                  <a:pt x="1265" y="0"/>
                </a:cubicBezTo>
                <a:cubicBezTo>
                  <a:pt x="1265" y="180"/>
                  <a:pt x="1265" y="180"/>
                  <a:pt x="1265" y="180"/>
                </a:cubicBezTo>
                <a:cubicBezTo>
                  <a:pt x="271" y="180"/>
                  <a:pt x="271" y="180"/>
                  <a:pt x="271" y="180"/>
                </a:cubicBezTo>
                <a:cubicBezTo>
                  <a:pt x="271" y="0"/>
                  <a:pt x="271" y="0"/>
                  <a:pt x="271" y="0"/>
                </a:cubicBezTo>
                <a:cubicBezTo>
                  <a:pt x="0" y="0"/>
                  <a:pt x="0" y="0"/>
                  <a:pt x="0" y="0"/>
                </a:cubicBezTo>
                <a:cubicBezTo>
                  <a:pt x="0" y="451"/>
                  <a:pt x="0" y="451"/>
                  <a:pt x="0" y="451"/>
                </a:cubicBezTo>
                <a:cubicBezTo>
                  <a:pt x="451" y="451"/>
                  <a:pt x="451" y="451"/>
                  <a:pt x="451" y="451"/>
                </a:cubicBezTo>
                <a:cubicBezTo>
                  <a:pt x="451" y="632"/>
                  <a:pt x="451" y="632"/>
                  <a:pt x="451" y="632"/>
                </a:cubicBezTo>
                <a:lnTo>
                  <a:pt x="90" y="632"/>
                </a:lnTo>
                <a:close/>
                <a:moveTo>
                  <a:pt x="1265" y="723"/>
                </a:moveTo>
                <a:cubicBezTo>
                  <a:pt x="1355" y="723"/>
                  <a:pt x="1355" y="723"/>
                  <a:pt x="1355" y="723"/>
                </a:cubicBezTo>
                <a:cubicBezTo>
                  <a:pt x="1355" y="1265"/>
                  <a:pt x="1355" y="1265"/>
                  <a:pt x="1355" y="1265"/>
                </a:cubicBezTo>
                <a:cubicBezTo>
                  <a:pt x="1265" y="1265"/>
                  <a:pt x="1265" y="1265"/>
                  <a:pt x="1265" y="1265"/>
                </a:cubicBezTo>
                <a:lnTo>
                  <a:pt x="1265" y="723"/>
                </a:lnTo>
                <a:close/>
                <a:moveTo>
                  <a:pt x="271" y="1265"/>
                </a:moveTo>
                <a:cubicBezTo>
                  <a:pt x="180" y="1265"/>
                  <a:pt x="180" y="1265"/>
                  <a:pt x="180" y="1265"/>
                </a:cubicBezTo>
                <a:cubicBezTo>
                  <a:pt x="180" y="723"/>
                  <a:pt x="180" y="723"/>
                  <a:pt x="180" y="723"/>
                </a:cubicBezTo>
                <a:cubicBezTo>
                  <a:pt x="271" y="723"/>
                  <a:pt x="271" y="723"/>
                  <a:pt x="271" y="723"/>
                </a:cubicBezTo>
                <a:lnTo>
                  <a:pt x="271" y="1265"/>
                </a:lnTo>
                <a:close/>
                <a:moveTo>
                  <a:pt x="90" y="361"/>
                </a:moveTo>
                <a:cubicBezTo>
                  <a:pt x="90" y="90"/>
                  <a:pt x="90" y="90"/>
                  <a:pt x="90" y="90"/>
                </a:cubicBezTo>
                <a:cubicBezTo>
                  <a:pt x="180" y="90"/>
                  <a:pt x="180" y="90"/>
                  <a:pt x="180" y="90"/>
                </a:cubicBezTo>
                <a:cubicBezTo>
                  <a:pt x="180" y="271"/>
                  <a:pt x="180" y="271"/>
                  <a:pt x="180" y="271"/>
                </a:cubicBezTo>
                <a:cubicBezTo>
                  <a:pt x="1355" y="271"/>
                  <a:pt x="1355" y="271"/>
                  <a:pt x="1355" y="271"/>
                </a:cubicBezTo>
                <a:cubicBezTo>
                  <a:pt x="1355" y="90"/>
                  <a:pt x="1355" y="90"/>
                  <a:pt x="1355" y="90"/>
                </a:cubicBezTo>
                <a:cubicBezTo>
                  <a:pt x="1445" y="90"/>
                  <a:pt x="1445" y="90"/>
                  <a:pt x="1445" y="90"/>
                </a:cubicBezTo>
                <a:cubicBezTo>
                  <a:pt x="1445" y="361"/>
                  <a:pt x="1445" y="361"/>
                  <a:pt x="1445" y="361"/>
                </a:cubicBezTo>
                <a:lnTo>
                  <a:pt x="90" y="361"/>
                </a:lnTo>
                <a:close/>
                <a:moveTo>
                  <a:pt x="994" y="451"/>
                </a:moveTo>
                <a:cubicBezTo>
                  <a:pt x="994" y="632"/>
                  <a:pt x="994" y="632"/>
                  <a:pt x="994" y="632"/>
                </a:cubicBezTo>
                <a:cubicBezTo>
                  <a:pt x="542" y="632"/>
                  <a:pt x="542" y="632"/>
                  <a:pt x="542" y="632"/>
                </a:cubicBezTo>
                <a:cubicBezTo>
                  <a:pt x="542" y="451"/>
                  <a:pt x="542" y="451"/>
                  <a:pt x="542" y="451"/>
                </a:cubicBezTo>
                <a:lnTo>
                  <a:pt x="994" y="451"/>
                </a:lnTo>
                <a:close/>
                <a:moveTo>
                  <a:pt x="1174" y="723"/>
                </a:moveTo>
                <a:cubicBezTo>
                  <a:pt x="1174" y="1265"/>
                  <a:pt x="1174" y="1265"/>
                  <a:pt x="1174" y="1265"/>
                </a:cubicBezTo>
                <a:cubicBezTo>
                  <a:pt x="361" y="1265"/>
                  <a:pt x="361" y="1265"/>
                  <a:pt x="361" y="1265"/>
                </a:cubicBezTo>
                <a:cubicBezTo>
                  <a:pt x="361" y="723"/>
                  <a:pt x="361" y="723"/>
                  <a:pt x="361" y="723"/>
                </a:cubicBezTo>
                <a:lnTo>
                  <a:pt x="1174" y="723"/>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28"/>
          <p:cNvSpPr>
            <a:spLocks noEditPoints="1"/>
          </p:cNvSpPr>
          <p:nvPr/>
        </p:nvSpPr>
        <p:spPr bwMode="auto">
          <a:xfrm>
            <a:off x="4254987" y="3677592"/>
            <a:ext cx="372634" cy="487516"/>
          </a:xfrm>
          <a:custGeom>
            <a:avLst/>
            <a:gdLst>
              <a:gd name="T0" fmla="*/ 1174 w 1174"/>
              <a:gd name="T1" fmla="*/ 1445 h 1536"/>
              <a:gd name="T2" fmla="*/ 1084 w 1174"/>
              <a:gd name="T3" fmla="*/ 1445 h 1536"/>
              <a:gd name="T4" fmla="*/ 1084 w 1174"/>
              <a:gd name="T5" fmla="*/ 90 h 1536"/>
              <a:gd name="T6" fmla="*/ 1174 w 1174"/>
              <a:gd name="T7" fmla="*/ 90 h 1536"/>
              <a:gd name="T8" fmla="*/ 1174 w 1174"/>
              <a:gd name="T9" fmla="*/ 0 h 1536"/>
              <a:gd name="T10" fmla="*/ 0 w 1174"/>
              <a:gd name="T11" fmla="*/ 0 h 1536"/>
              <a:gd name="T12" fmla="*/ 0 w 1174"/>
              <a:gd name="T13" fmla="*/ 90 h 1536"/>
              <a:gd name="T14" fmla="*/ 90 w 1174"/>
              <a:gd name="T15" fmla="*/ 90 h 1536"/>
              <a:gd name="T16" fmla="*/ 90 w 1174"/>
              <a:gd name="T17" fmla="*/ 1445 h 1536"/>
              <a:gd name="T18" fmla="*/ 0 w 1174"/>
              <a:gd name="T19" fmla="*/ 1445 h 1536"/>
              <a:gd name="T20" fmla="*/ 0 w 1174"/>
              <a:gd name="T21" fmla="*/ 1536 h 1536"/>
              <a:gd name="T22" fmla="*/ 1174 w 1174"/>
              <a:gd name="T23" fmla="*/ 1536 h 1536"/>
              <a:gd name="T24" fmla="*/ 1174 w 1174"/>
              <a:gd name="T25" fmla="*/ 1445 h 1536"/>
              <a:gd name="T26" fmla="*/ 993 w 1174"/>
              <a:gd name="T27" fmla="*/ 1445 h 1536"/>
              <a:gd name="T28" fmla="*/ 180 w 1174"/>
              <a:gd name="T29" fmla="*/ 1445 h 1536"/>
              <a:gd name="T30" fmla="*/ 180 w 1174"/>
              <a:gd name="T31" fmla="*/ 1265 h 1536"/>
              <a:gd name="T32" fmla="*/ 993 w 1174"/>
              <a:gd name="T33" fmla="*/ 1265 h 1536"/>
              <a:gd name="T34" fmla="*/ 993 w 1174"/>
              <a:gd name="T35" fmla="*/ 1445 h 1536"/>
              <a:gd name="T36" fmla="*/ 993 w 1174"/>
              <a:gd name="T37" fmla="*/ 1174 h 1536"/>
              <a:gd name="T38" fmla="*/ 180 w 1174"/>
              <a:gd name="T39" fmla="*/ 1174 h 1536"/>
              <a:gd name="T40" fmla="*/ 180 w 1174"/>
              <a:gd name="T41" fmla="*/ 361 h 1536"/>
              <a:gd name="T42" fmla="*/ 993 w 1174"/>
              <a:gd name="T43" fmla="*/ 361 h 1536"/>
              <a:gd name="T44" fmla="*/ 993 w 1174"/>
              <a:gd name="T45" fmla="*/ 1174 h 1536"/>
              <a:gd name="T46" fmla="*/ 993 w 1174"/>
              <a:gd name="T47" fmla="*/ 271 h 1536"/>
              <a:gd name="T48" fmla="*/ 180 w 1174"/>
              <a:gd name="T49" fmla="*/ 271 h 1536"/>
              <a:gd name="T50" fmla="*/ 180 w 1174"/>
              <a:gd name="T51" fmla="*/ 90 h 1536"/>
              <a:gd name="T52" fmla="*/ 993 w 1174"/>
              <a:gd name="T53" fmla="*/ 90 h 1536"/>
              <a:gd name="T54" fmla="*/ 993 w 1174"/>
              <a:gd name="T55" fmla="*/ 271 h 1536"/>
              <a:gd name="T56" fmla="*/ 344 w 1174"/>
              <a:gd name="T57" fmla="*/ 888 h 1536"/>
              <a:gd name="T58" fmla="*/ 587 w 1174"/>
              <a:gd name="T59" fmla="*/ 1039 h 1536"/>
              <a:gd name="T60" fmla="*/ 830 w 1174"/>
              <a:gd name="T61" fmla="*/ 888 h 1536"/>
              <a:gd name="T62" fmla="*/ 903 w 1174"/>
              <a:gd name="T63" fmla="*/ 768 h 1536"/>
              <a:gd name="T64" fmla="*/ 830 w 1174"/>
              <a:gd name="T65" fmla="*/ 647 h 1536"/>
              <a:gd name="T66" fmla="*/ 587 w 1174"/>
              <a:gd name="T67" fmla="*/ 497 h 1536"/>
              <a:gd name="T68" fmla="*/ 344 w 1174"/>
              <a:gd name="T69" fmla="*/ 647 h 1536"/>
              <a:gd name="T70" fmla="*/ 271 w 1174"/>
              <a:gd name="T71" fmla="*/ 768 h 1536"/>
              <a:gd name="T72" fmla="*/ 344 w 1174"/>
              <a:gd name="T73" fmla="*/ 888 h 1536"/>
              <a:gd name="T74" fmla="*/ 392 w 1174"/>
              <a:gd name="T75" fmla="*/ 725 h 1536"/>
              <a:gd name="T76" fmla="*/ 412 w 1174"/>
              <a:gd name="T77" fmla="*/ 718 h 1536"/>
              <a:gd name="T78" fmla="*/ 420 w 1174"/>
              <a:gd name="T79" fmla="*/ 699 h 1536"/>
              <a:gd name="T80" fmla="*/ 533 w 1174"/>
              <a:gd name="T81" fmla="*/ 595 h 1536"/>
              <a:gd name="T82" fmla="*/ 533 w 1174"/>
              <a:gd name="T83" fmla="*/ 617 h 1536"/>
              <a:gd name="T84" fmla="*/ 612 w 1174"/>
              <a:gd name="T85" fmla="*/ 763 h 1536"/>
              <a:gd name="T86" fmla="*/ 652 w 1174"/>
              <a:gd name="T87" fmla="*/ 682 h 1536"/>
              <a:gd name="T88" fmla="*/ 624 w 1174"/>
              <a:gd name="T89" fmla="*/ 591 h 1536"/>
              <a:gd name="T90" fmla="*/ 754 w 1174"/>
              <a:gd name="T91" fmla="*/ 699 h 1536"/>
              <a:gd name="T92" fmla="*/ 762 w 1174"/>
              <a:gd name="T93" fmla="*/ 718 h 1536"/>
              <a:gd name="T94" fmla="*/ 782 w 1174"/>
              <a:gd name="T95" fmla="*/ 725 h 1536"/>
              <a:gd name="T96" fmla="*/ 813 w 1174"/>
              <a:gd name="T97" fmla="*/ 768 h 1536"/>
              <a:gd name="T98" fmla="*/ 782 w 1174"/>
              <a:gd name="T99" fmla="*/ 811 h 1536"/>
              <a:gd name="T100" fmla="*/ 762 w 1174"/>
              <a:gd name="T101" fmla="*/ 817 h 1536"/>
              <a:gd name="T102" fmla="*/ 754 w 1174"/>
              <a:gd name="T103" fmla="*/ 836 h 1536"/>
              <a:gd name="T104" fmla="*/ 587 w 1174"/>
              <a:gd name="T105" fmla="*/ 948 h 1536"/>
              <a:gd name="T106" fmla="*/ 420 w 1174"/>
              <a:gd name="T107" fmla="*/ 836 h 1536"/>
              <a:gd name="T108" fmla="*/ 412 w 1174"/>
              <a:gd name="T109" fmla="*/ 817 h 1536"/>
              <a:gd name="T110" fmla="*/ 392 w 1174"/>
              <a:gd name="T111" fmla="*/ 811 h 1536"/>
              <a:gd name="T112" fmla="*/ 361 w 1174"/>
              <a:gd name="T113" fmla="*/ 768 h 1536"/>
              <a:gd name="T114" fmla="*/ 392 w 1174"/>
              <a:gd name="T115" fmla="*/ 72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74" h="1536">
                <a:moveTo>
                  <a:pt x="1174" y="1445"/>
                </a:moveTo>
                <a:cubicBezTo>
                  <a:pt x="1084" y="1445"/>
                  <a:pt x="1084" y="1445"/>
                  <a:pt x="1084" y="1445"/>
                </a:cubicBezTo>
                <a:cubicBezTo>
                  <a:pt x="1084" y="90"/>
                  <a:pt x="1084" y="90"/>
                  <a:pt x="1084" y="90"/>
                </a:cubicBezTo>
                <a:cubicBezTo>
                  <a:pt x="1174" y="90"/>
                  <a:pt x="1174" y="90"/>
                  <a:pt x="1174" y="90"/>
                </a:cubicBezTo>
                <a:cubicBezTo>
                  <a:pt x="1174" y="0"/>
                  <a:pt x="1174" y="0"/>
                  <a:pt x="1174" y="0"/>
                </a:cubicBezTo>
                <a:cubicBezTo>
                  <a:pt x="1105" y="0"/>
                  <a:pt x="69" y="0"/>
                  <a:pt x="0" y="0"/>
                </a:cubicBezTo>
                <a:cubicBezTo>
                  <a:pt x="0" y="90"/>
                  <a:pt x="0" y="90"/>
                  <a:pt x="0" y="90"/>
                </a:cubicBezTo>
                <a:cubicBezTo>
                  <a:pt x="90" y="90"/>
                  <a:pt x="90" y="90"/>
                  <a:pt x="90" y="90"/>
                </a:cubicBezTo>
                <a:cubicBezTo>
                  <a:pt x="90" y="1445"/>
                  <a:pt x="90" y="1445"/>
                  <a:pt x="90" y="1445"/>
                </a:cubicBezTo>
                <a:cubicBezTo>
                  <a:pt x="0" y="1445"/>
                  <a:pt x="0" y="1445"/>
                  <a:pt x="0" y="1445"/>
                </a:cubicBezTo>
                <a:cubicBezTo>
                  <a:pt x="0" y="1536"/>
                  <a:pt x="0" y="1536"/>
                  <a:pt x="0" y="1536"/>
                </a:cubicBezTo>
                <a:cubicBezTo>
                  <a:pt x="1174" y="1536"/>
                  <a:pt x="1174" y="1536"/>
                  <a:pt x="1174" y="1536"/>
                </a:cubicBezTo>
                <a:lnTo>
                  <a:pt x="1174" y="1445"/>
                </a:lnTo>
                <a:close/>
                <a:moveTo>
                  <a:pt x="993" y="1445"/>
                </a:moveTo>
                <a:cubicBezTo>
                  <a:pt x="180" y="1445"/>
                  <a:pt x="180" y="1445"/>
                  <a:pt x="180" y="1445"/>
                </a:cubicBezTo>
                <a:cubicBezTo>
                  <a:pt x="180" y="1265"/>
                  <a:pt x="180" y="1265"/>
                  <a:pt x="180" y="1265"/>
                </a:cubicBezTo>
                <a:cubicBezTo>
                  <a:pt x="993" y="1265"/>
                  <a:pt x="993" y="1265"/>
                  <a:pt x="993" y="1265"/>
                </a:cubicBezTo>
                <a:lnTo>
                  <a:pt x="993" y="1445"/>
                </a:lnTo>
                <a:close/>
                <a:moveTo>
                  <a:pt x="993" y="1174"/>
                </a:moveTo>
                <a:cubicBezTo>
                  <a:pt x="180" y="1174"/>
                  <a:pt x="180" y="1174"/>
                  <a:pt x="180" y="1174"/>
                </a:cubicBezTo>
                <a:cubicBezTo>
                  <a:pt x="180" y="361"/>
                  <a:pt x="180" y="361"/>
                  <a:pt x="180" y="361"/>
                </a:cubicBezTo>
                <a:cubicBezTo>
                  <a:pt x="993" y="361"/>
                  <a:pt x="993" y="361"/>
                  <a:pt x="993" y="361"/>
                </a:cubicBezTo>
                <a:lnTo>
                  <a:pt x="993" y="1174"/>
                </a:lnTo>
                <a:close/>
                <a:moveTo>
                  <a:pt x="993" y="271"/>
                </a:moveTo>
                <a:cubicBezTo>
                  <a:pt x="180" y="271"/>
                  <a:pt x="180" y="271"/>
                  <a:pt x="180" y="271"/>
                </a:cubicBezTo>
                <a:cubicBezTo>
                  <a:pt x="180" y="90"/>
                  <a:pt x="180" y="90"/>
                  <a:pt x="180" y="90"/>
                </a:cubicBezTo>
                <a:cubicBezTo>
                  <a:pt x="993" y="90"/>
                  <a:pt x="993" y="90"/>
                  <a:pt x="993" y="90"/>
                </a:cubicBezTo>
                <a:lnTo>
                  <a:pt x="993" y="271"/>
                </a:lnTo>
                <a:close/>
                <a:moveTo>
                  <a:pt x="344" y="888"/>
                </a:moveTo>
                <a:cubicBezTo>
                  <a:pt x="390" y="980"/>
                  <a:pt x="483" y="1039"/>
                  <a:pt x="587" y="1039"/>
                </a:cubicBezTo>
                <a:cubicBezTo>
                  <a:pt x="691" y="1039"/>
                  <a:pt x="784" y="980"/>
                  <a:pt x="830" y="888"/>
                </a:cubicBezTo>
                <a:cubicBezTo>
                  <a:pt x="874" y="865"/>
                  <a:pt x="903" y="819"/>
                  <a:pt x="903" y="768"/>
                </a:cubicBezTo>
                <a:cubicBezTo>
                  <a:pt x="903" y="716"/>
                  <a:pt x="874" y="670"/>
                  <a:pt x="830" y="647"/>
                </a:cubicBezTo>
                <a:cubicBezTo>
                  <a:pt x="784" y="555"/>
                  <a:pt x="691" y="497"/>
                  <a:pt x="587" y="497"/>
                </a:cubicBezTo>
                <a:cubicBezTo>
                  <a:pt x="483" y="497"/>
                  <a:pt x="390" y="555"/>
                  <a:pt x="344" y="647"/>
                </a:cubicBezTo>
                <a:cubicBezTo>
                  <a:pt x="299" y="670"/>
                  <a:pt x="271" y="716"/>
                  <a:pt x="271" y="768"/>
                </a:cubicBezTo>
                <a:cubicBezTo>
                  <a:pt x="271" y="819"/>
                  <a:pt x="299" y="865"/>
                  <a:pt x="344" y="888"/>
                </a:cubicBezTo>
                <a:close/>
                <a:moveTo>
                  <a:pt x="392" y="725"/>
                </a:moveTo>
                <a:cubicBezTo>
                  <a:pt x="412" y="718"/>
                  <a:pt x="412" y="718"/>
                  <a:pt x="412" y="718"/>
                </a:cubicBezTo>
                <a:cubicBezTo>
                  <a:pt x="420" y="699"/>
                  <a:pt x="420" y="699"/>
                  <a:pt x="420" y="699"/>
                </a:cubicBezTo>
                <a:cubicBezTo>
                  <a:pt x="441" y="648"/>
                  <a:pt x="483" y="611"/>
                  <a:pt x="533" y="595"/>
                </a:cubicBezTo>
                <a:cubicBezTo>
                  <a:pt x="533" y="602"/>
                  <a:pt x="533" y="610"/>
                  <a:pt x="533" y="617"/>
                </a:cubicBezTo>
                <a:cubicBezTo>
                  <a:pt x="534" y="686"/>
                  <a:pt x="562" y="738"/>
                  <a:pt x="612" y="763"/>
                </a:cubicBezTo>
                <a:cubicBezTo>
                  <a:pt x="652" y="682"/>
                  <a:pt x="652" y="682"/>
                  <a:pt x="652" y="682"/>
                </a:cubicBezTo>
                <a:cubicBezTo>
                  <a:pt x="623" y="667"/>
                  <a:pt x="621" y="623"/>
                  <a:pt x="624" y="591"/>
                </a:cubicBezTo>
                <a:cubicBezTo>
                  <a:pt x="682" y="603"/>
                  <a:pt x="731" y="643"/>
                  <a:pt x="754" y="699"/>
                </a:cubicBezTo>
                <a:cubicBezTo>
                  <a:pt x="762" y="718"/>
                  <a:pt x="762" y="718"/>
                  <a:pt x="762" y="718"/>
                </a:cubicBezTo>
                <a:cubicBezTo>
                  <a:pt x="782" y="725"/>
                  <a:pt x="782" y="725"/>
                  <a:pt x="782" y="725"/>
                </a:cubicBezTo>
                <a:cubicBezTo>
                  <a:pt x="800" y="731"/>
                  <a:pt x="813" y="748"/>
                  <a:pt x="813" y="768"/>
                </a:cubicBezTo>
                <a:cubicBezTo>
                  <a:pt x="813" y="787"/>
                  <a:pt x="800" y="804"/>
                  <a:pt x="782" y="811"/>
                </a:cubicBezTo>
                <a:cubicBezTo>
                  <a:pt x="762" y="817"/>
                  <a:pt x="762" y="817"/>
                  <a:pt x="762" y="817"/>
                </a:cubicBezTo>
                <a:cubicBezTo>
                  <a:pt x="754" y="836"/>
                  <a:pt x="754" y="836"/>
                  <a:pt x="754" y="836"/>
                </a:cubicBezTo>
                <a:cubicBezTo>
                  <a:pt x="726" y="904"/>
                  <a:pt x="660" y="948"/>
                  <a:pt x="587" y="948"/>
                </a:cubicBezTo>
                <a:cubicBezTo>
                  <a:pt x="513" y="948"/>
                  <a:pt x="448" y="904"/>
                  <a:pt x="420" y="836"/>
                </a:cubicBezTo>
                <a:cubicBezTo>
                  <a:pt x="412" y="817"/>
                  <a:pt x="412" y="817"/>
                  <a:pt x="412" y="817"/>
                </a:cubicBezTo>
                <a:cubicBezTo>
                  <a:pt x="392" y="811"/>
                  <a:pt x="392" y="811"/>
                  <a:pt x="392" y="811"/>
                </a:cubicBezTo>
                <a:cubicBezTo>
                  <a:pt x="373" y="804"/>
                  <a:pt x="361" y="787"/>
                  <a:pt x="361" y="768"/>
                </a:cubicBezTo>
                <a:cubicBezTo>
                  <a:pt x="361" y="748"/>
                  <a:pt x="373" y="731"/>
                  <a:pt x="392" y="725"/>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29"/>
          <p:cNvSpPr>
            <a:spLocks noEditPoints="1"/>
          </p:cNvSpPr>
          <p:nvPr/>
        </p:nvSpPr>
        <p:spPr bwMode="auto">
          <a:xfrm>
            <a:off x="5349434" y="3677592"/>
            <a:ext cx="430367" cy="487516"/>
          </a:xfrm>
          <a:custGeom>
            <a:avLst/>
            <a:gdLst>
              <a:gd name="T0" fmla="*/ 317 w 1356"/>
              <a:gd name="T1" fmla="*/ 1536 h 1536"/>
              <a:gd name="T2" fmla="*/ 491 w 1356"/>
              <a:gd name="T3" fmla="*/ 858 h 1536"/>
              <a:gd name="T4" fmla="*/ 317 w 1356"/>
              <a:gd name="T5" fmla="*/ 601 h 1536"/>
              <a:gd name="T6" fmla="*/ 142 w 1356"/>
              <a:gd name="T7" fmla="*/ 858 h 1536"/>
              <a:gd name="T8" fmla="*/ 317 w 1356"/>
              <a:gd name="T9" fmla="*/ 756 h 1536"/>
              <a:gd name="T10" fmla="*/ 543 w 1356"/>
              <a:gd name="T11" fmla="*/ 1204 h 1536"/>
              <a:gd name="T12" fmla="*/ 91 w 1356"/>
              <a:gd name="T13" fmla="*/ 1204 h 1536"/>
              <a:gd name="T14" fmla="*/ 317 w 1356"/>
              <a:gd name="T15" fmla="*/ 756 h 1536"/>
              <a:gd name="T16" fmla="*/ 181 w 1356"/>
              <a:gd name="T17" fmla="*/ 1219 h 1536"/>
              <a:gd name="T18" fmla="*/ 271 w 1356"/>
              <a:gd name="T19" fmla="*/ 1129 h 1536"/>
              <a:gd name="T20" fmla="*/ 362 w 1356"/>
              <a:gd name="T21" fmla="*/ 1039 h 1536"/>
              <a:gd name="T22" fmla="*/ 452 w 1356"/>
              <a:gd name="T23" fmla="*/ 1129 h 1536"/>
              <a:gd name="T24" fmla="*/ 362 w 1356"/>
              <a:gd name="T25" fmla="*/ 1219 h 1536"/>
              <a:gd name="T26" fmla="*/ 271 w 1356"/>
              <a:gd name="T27" fmla="*/ 1310 h 1536"/>
              <a:gd name="T28" fmla="*/ 1039 w 1356"/>
              <a:gd name="T29" fmla="*/ 601 h 1536"/>
              <a:gd name="T30" fmla="*/ 865 w 1356"/>
              <a:gd name="T31" fmla="*/ 858 h 1536"/>
              <a:gd name="T32" fmla="*/ 1039 w 1356"/>
              <a:gd name="T33" fmla="*/ 1536 h 1536"/>
              <a:gd name="T34" fmla="*/ 1214 w 1356"/>
              <a:gd name="T35" fmla="*/ 858 h 1536"/>
              <a:gd name="T36" fmla="*/ 1039 w 1356"/>
              <a:gd name="T37" fmla="*/ 601 h 1536"/>
              <a:gd name="T38" fmla="*/ 1039 w 1356"/>
              <a:gd name="T39" fmla="*/ 1445 h 1536"/>
              <a:gd name="T40" fmla="*/ 942 w 1356"/>
              <a:gd name="T41" fmla="*/ 905 h 1536"/>
              <a:gd name="T42" fmla="*/ 1136 w 1356"/>
              <a:gd name="T43" fmla="*/ 905 h 1536"/>
              <a:gd name="T44" fmla="*/ 904 w 1356"/>
              <a:gd name="T45" fmla="*/ 1129 h 1536"/>
              <a:gd name="T46" fmla="*/ 1175 w 1356"/>
              <a:gd name="T47" fmla="*/ 1219 h 1536"/>
              <a:gd name="T48" fmla="*/ 904 w 1356"/>
              <a:gd name="T49" fmla="*/ 1129 h 1536"/>
              <a:gd name="T50" fmla="*/ 475 w 1356"/>
              <a:gd name="T51" fmla="*/ 0 h 1536"/>
              <a:gd name="T52" fmla="*/ 271 w 1356"/>
              <a:gd name="T53" fmla="*/ 497 h 1536"/>
              <a:gd name="T54" fmla="*/ 362 w 1356"/>
              <a:gd name="T55" fmla="*/ 360 h 1536"/>
              <a:gd name="T56" fmla="*/ 497 w 1356"/>
              <a:gd name="T57" fmla="*/ 497 h 1536"/>
              <a:gd name="T58" fmla="*/ 588 w 1356"/>
              <a:gd name="T59" fmla="*/ 497 h 1536"/>
              <a:gd name="T60" fmla="*/ 451 w 1356"/>
              <a:gd name="T61" fmla="*/ 316 h 1536"/>
              <a:gd name="T62" fmla="*/ 633 w 1356"/>
              <a:gd name="T63" fmla="*/ 158 h 1536"/>
              <a:gd name="T64" fmla="*/ 362 w 1356"/>
              <a:gd name="T65" fmla="*/ 90 h 1536"/>
              <a:gd name="T66" fmla="*/ 543 w 1356"/>
              <a:gd name="T67" fmla="*/ 158 h 1536"/>
              <a:gd name="T68" fmla="*/ 362 w 1356"/>
              <a:gd name="T69" fmla="*/ 226 h 1536"/>
              <a:gd name="T70" fmla="*/ 814 w 1356"/>
              <a:gd name="T71" fmla="*/ 180 h 1536"/>
              <a:gd name="T72" fmla="*/ 1085 w 1356"/>
              <a:gd name="T73" fmla="*/ 497 h 1536"/>
              <a:gd name="T74" fmla="*/ 994 w 1356"/>
              <a:gd name="T75" fmla="*/ 271 h 1536"/>
              <a:gd name="T76" fmla="*/ 814 w 1356"/>
              <a:gd name="T77" fmla="*/ 497 h 1536"/>
              <a:gd name="T78" fmla="*/ 723 w 1356"/>
              <a:gd name="T79" fmla="*/ 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56" h="1536">
                <a:moveTo>
                  <a:pt x="0" y="1204"/>
                </a:moveTo>
                <a:cubicBezTo>
                  <a:pt x="0" y="1389"/>
                  <a:pt x="135" y="1536"/>
                  <a:pt x="317" y="1536"/>
                </a:cubicBezTo>
                <a:cubicBezTo>
                  <a:pt x="499" y="1536"/>
                  <a:pt x="633" y="1388"/>
                  <a:pt x="633" y="1204"/>
                </a:cubicBezTo>
                <a:cubicBezTo>
                  <a:pt x="633" y="1129"/>
                  <a:pt x="586" y="1016"/>
                  <a:pt x="491" y="858"/>
                </a:cubicBezTo>
                <a:cubicBezTo>
                  <a:pt x="423" y="746"/>
                  <a:pt x="356" y="654"/>
                  <a:pt x="353" y="651"/>
                </a:cubicBezTo>
                <a:cubicBezTo>
                  <a:pt x="317" y="601"/>
                  <a:pt x="317" y="601"/>
                  <a:pt x="317" y="601"/>
                </a:cubicBezTo>
                <a:cubicBezTo>
                  <a:pt x="280" y="651"/>
                  <a:pt x="280" y="651"/>
                  <a:pt x="280" y="651"/>
                </a:cubicBezTo>
                <a:cubicBezTo>
                  <a:pt x="277" y="654"/>
                  <a:pt x="211" y="746"/>
                  <a:pt x="142" y="858"/>
                </a:cubicBezTo>
                <a:cubicBezTo>
                  <a:pt x="47" y="1016"/>
                  <a:pt x="0" y="1129"/>
                  <a:pt x="0" y="1204"/>
                </a:cubicBezTo>
                <a:close/>
                <a:moveTo>
                  <a:pt x="317" y="756"/>
                </a:moveTo>
                <a:cubicBezTo>
                  <a:pt x="342" y="793"/>
                  <a:pt x="378" y="846"/>
                  <a:pt x="414" y="905"/>
                </a:cubicBezTo>
                <a:cubicBezTo>
                  <a:pt x="526" y="1090"/>
                  <a:pt x="543" y="1172"/>
                  <a:pt x="543" y="1204"/>
                </a:cubicBezTo>
                <a:cubicBezTo>
                  <a:pt x="543" y="1342"/>
                  <a:pt x="445" y="1445"/>
                  <a:pt x="317" y="1445"/>
                </a:cubicBezTo>
                <a:cubicBezTo>
                  <a:pt x="188" y="1445"/>
                  <a:pt x="91" y="1342"/>
                  <a:pt x="91" y="1204"/>
                </a:cubicBezTo>
                <a:cubicBezTo>
                  <a:pt x="91" y="1172"/>
                  <a:pt x="107" y="1091"/>
                  <a:pt x="219" y="905"/>
                </a:cubicBezTo>
                <a:cubicBezTo>
                  <a:pt x="255" y="847"/>
                  <a:pt x="291" y="793"/>
                  <a:pt x="317" y="756"/>
                </a:cubicBezTo>
                <a:close/>
                <a:moveTo>
                  <a:pt x="271" y="1219"/>
                </a:moveTo>
                <a:cubicBezTo>
                  <a:pt x="181" y="1219"/>
                  <a:pt x="181" y="1219"/>
                  <a:pt x="181" y="1219"/>
                </a:cubicBezTo>
                <a:cubicBezTo>
                  <a:pt x="181" y="1129"/>
                  <a:pt x="181" y="1129"/>
                  <a:pt x="181" y="1129"/>
                </a:cubicBezTo>
                <a:cubicBezTo>
                  <a:pt x="271" y="1129"/>
                  <a:pt x="271" y="1129"/>
                  <a:pt x="271" y="1129"/>
                </a:cubicBezTo>
                <a:cubicBezTo>
                  <a:pt x="271" y="1039"/>
                  <a:pt x="271" y="1039"/>
                  <a:pt x="271" y="1039"/>
                </a:cubicBezTo>
                <a:cubicBezTo>
                  <a:pt x="362" y="1039"/>
                  <a:pt x="362" y="1039"/>
                  <a:pt x="362" y="1039"/>
                </a:cubicBezTo>
                <a:cubicBezTo>
                  <a:pt x="362" y="1129"/>
                  <a:pt x="362" y="1129"/>
                  <a:pt x="362" y="1129"/>
                </a:cubicBezTo>
                <a:cubicBezTo>
                  <a:pt x="452" y="1129"/>
                  <a:pt x="452" y="1129"/>
                  <a:pt x="452" y="1129"/>
                </a:cubicBezTo>
                <a:cubicBezTo>
                  <a:pt x="452" y="1219"/>
                  <a:pt x="452" y="1219"/>
                  <a:pt x="452" y="1219"/>
                </a:cubicBezTo>
                <a:cubicBezTo>
                  <a:pt x="362" y="1219"/>
                  <a:pt x="362" y="1219"/>
                  <a:pt x="362" y="1219"/>
                </a:cubicBezTo>
                <a:cubicBezTo>
                  <a:pt x="362" y="1310"/>
                  <a:pt x="362" y="1310"/>
                  <a:pt x="362" y="1310"/>
                </a:cubicBezTo>
                <a:cubicBezTo>
                  <a:pt x="271" y="1310"/>
                  <a:pt x="271" y="1310"/>
                  <a:pt x="271" y="1310"/>
                </a:cubicBezTo>
                <a:lnTo>
                  <a:pt x="271" y="1219"/>
                </a:lnTo>
                <a:close/>
                <a:moveTo>
                  <a:pt x="1039" y="601"/>
                </a:moveTo>
                <a:cubicBezTo>
                  <a:pt x="1003" y="651"/>
                  <a:pt x="1003" y="651"/>
                  <a:pt x="1003" y="651"/>
                </a:cubicBezTo>
                <a:cubicBezTo>
                  <a:pt x="1000" y="654"/>
                  <a:pt x="933" y="746"/>
                  <a:pt x="865" y="858"/>
                </a:cubicBezTo>
                <a:cubicBezTo>
                  <a:pt x="770" y="1016"/>
                  <a:pt x="723" y="1129"/>
                  <a:pt x="723" y="1204"/>
                </a:cubicBezTo>
                <a:cubicBezTo>
                  <a:pt x="723" y="1389"/>
                  <a:pt x="858" y="1536"/>
                  <a:pt x="1039" y="1536"/>
                </a:cubicBezTo>
                <a:cubicBezTo>
                  <a:pt x="1221" y="1536"/>
                  <a:pt x="1356" y="1388"/>
                  <a:pt x="1356" y="1204"/>
                </a:cubicBezTo>
                <a:cubicBezTo>
                  <a:pt x="1356" y="1129"/>
                  <a:pt x="1309" y="1016"/>
                  <a:pt x="1214" y="858"/>
                </a:cubicBezTo>
                <a:cubicBezTo>
                  <a:pt x="1146" y="746"/>
                  <a:pt x="1079" y="654"/>
                  <a:pt x="1076" y="651"/>
                </a:cubicBezTo>
                <a:lnTo>
                  <a:pt x="1039" y="601"/>
                </a:lnTo>
                <a:close/>
                <a:moveTo>
                  <a:pt x="1265" y="1204"/>
                </a:moveTo>
                <a:cubicBezTo>
                  <a:pt x="1265" y="1342"/>
                  <a:pt x="1168" y="1445"/>
                  <a:pt x="1039" y="1445"/>
                </a:cubicBezTo>
                <a:cubicBezTo>
                  <a:pt x="911" y="1445"/>
                  <a:pt x="814" y="1342"/>
                  <a:pt x="814" y="1204"/>
                </a:cubicBezTo>
                <a:cubicBezTo>
                  <a:pt x="814" y="1172"/>
                  <a:pt x="830" y="1091"/>
                  <a:pt x="942" y="905"/>
                </a:cubicBezTo>
                <a:cubicBezTo>
                  <a:pt x="978" y="847"/>
                  <a:pt x="1014" y="793"/>
                  <a:pt x="1039" y="756"/>
                </a:cubicBezTo>
                <a:cubicBezTo>
                  <a:pt x="1065" y="793"/>
                  <a:pt x="1101" y="846"/>
                  <a:pt x="1136" y="905"/>
                </a:cubicBezTo>
                <a:cubicBezTo>
                  <a:pt x="1249" y="1090"/>
                  <a:pt x="1265" y="1172"/>
                  <a:pt x="1265" y="1204"/>
                </a:cubicBezTo>
                <a:close/>
                <a:moveTo>
                  <a:pt x="904" y="1129"/>
                </a:moveTo>
                <a:cubicBezTo>
                  <a:pt x="1175" y="1129"/>
                  <a:pt x="1175" y="1129"/>
                  <a:pt x="1175" y="1129"/>
                </a:cubicBezTo>
                <a:cubicBezTo>
                  <a:pt x="1175" y="1219"/>
                  <a:pt x="1175" y="1219"/>
                  <a:pt x="1175" y="1219"/>
                </a:cubicBezTo>
                <a:cubicBezTo>
                  <a:pt x="904" y="1219"/>
                  <a:pt x="904" y="1219"/>
                  <a:pt x="904" y="1219"/>
                </a:cubicBezTo>
                <a:lnTo>
                  <a:pt x="904" y="1129"/>
                </a:lnTo>
                <a:close/>
                <a:moveTo>
                  <a:pt x="633" y="158"/>
                </a:moveTo>
                <a:cubicBezTo>
                  <a:pt x="633" y="71"/>
                  <a:pt x="562" y="0"/>
                  <a:pt x="475" y="0"/>
                </a:cubicBezTo>
                <a:cubicBezTo>
                  <a:pt x="271" y="0"/>
                  <a:pt x="271" y="0"/>
                  <a:pt x="271" y="0"/>
                </a:cubicBezTo>
                <a:cubicBezTo>
                  <a:pt x="271" y="497"/>
                  <a:pt x="271" y="497"/>
                  <a:pt x="271" y="497"/>
                </a:cubicBezTo>
                <a:cubicBezTo>
                  <a:pt x="362" y="497"/>
                  <a:pt x="362" y="497"/>
                  <a:pt x="362" y="497"/>
                </a:cubicBezTo>
                <a:cubicBezTo>
                  <a:pt x="362" y="360"/>
                  <a:pt x="362" y="360"/>
                  <a:pt x="362" y="360"/>
                </a:cubicBezTo>
                <a:cubicBezTo>
                  <a:pt x="373" y="368"/>
                  <a:pt x="384" y="378"/>
                  <a:pt x="396" y="387"/>
                </a:cubicBezTo>
                <a:cubicBezTo>
                  <a:pt x="492" y="467"/>
                  <a:pt x="497" y="497"/>
                  <a:pt x="497" y="497"/>
                </a:cubicBezTo>
                <a:cubicBezTo>
                  <a:pt x="497" y="497"/>
                  <a:pt x="497" y="497"/>
                  <a:pt x="497" y="497"/>
                </a:cubicBezTo>
                <a:cubicBezTo>
                  <a:pt x="588" y="497"/>
                  <a:pt x="588" y="497"/>
                  <a:pt x="588" y="497"/>
                </a:cubicBezTo>
                <a:cubicBezTo>
                  <a:pt x="588" y="466"/>
                  <a:pt x="573" y="418"/>
                  <a:pt x="459" y="322"/>
                </a:cubicBezTo>
                <a:cubicBezTo>
                  <a:pt x="456" y="320"/>
                  <a:pt x="454" y="318"/>
                  <a:pt x="451" y="316"/>
                </a:cubicBezTo>
                <a:cubicBezTo>
                  <a:pt x="475" y="316"/>
                  <a:pt x="475" y="316"/>
                  <a:pt x="475" y="316"/>
                </a:cubicBezTo>
                <a:cubicBezTo>
                  <a:pt x="562" y="316"/>
                  <a:pt x="633" y="245"/>
                  <a:pt x="633" y="158"/>
                </a:cubicBezTo>
                <a:close/>
                <a:moveTo>
                  <a:pt x="362" y="226"/>
                </a:moveTo>
                <a:cubicBezTo>
                  <a:pt x="362" y="90"/>
                  <a:pt x="362" y="90"/>
                  <a:pt x="362" y="90"/>
                </a:cubicBezTo>
                <a:cubicBezTo>
                  <a:pt x="475" y="90"/>
                  <a:pt x="475" y="90"/>
                  <a:pt x="475" y="90"/>
                </a:cubicBezTo>
                <a:cubicBezTo>
                  <a:pt x="512" y="90"/>
                  <a:pt x="543" y="120"/>
                  <a:pt x="543" y="158"/>
                </a:cubicBezTo>
                <a:cubicBezTo>
                  <a:pt x="543" y="195"/>
                  <a:pt x="512" y="226"/>
                  <a:pt x="475" y="226"/>
                </a:cubicBezTo>
                <a:lnTo>
                  <a:pt x="362" y="226"/>
                </a:lnTo>
                <a:close/>
                <a:moveTo>
                  <a:pt x="814" y="0"/>
                </a:moveTo>
                <a:cubicBezTo>
                  <a:pt x="814" y="180"/>
                  <a:pt x="814" y="180"/>
                  <a:pt x="814" y="180"/>
                </a:cubicBezTo>
                <a:cubicBezTo>
                  <a:pt x="1085" y="180"/>
                  <a:pt x="1085" y="180"/>
                  <a:pt x="1085" y="180"/>
                </a:cubicBezTo>
                <a:cubicBezTo>
                  <a:pt x="1085" y="497"/>
                  <a:pt x="1085" y="497"/>
                  <a:pt x="1085" y="497"/>
                </a:cubicBezTo>
                <a:cubicBezTo>
                  <a:pt x="994" y="497"/>
                  <a:pt x="994" y="497"/>
                  <a:pt x="994" y="497"/>
                </a:cubicBezTo>
                <a:cubicBezTo>
                  <a:pt x="994" y="271"/>
                  <a:pt x="994" y="271"/>
                  <a:pt x="994" y="271"/>
                </a:cubicBezTo>
                <a:cubicBezTo>
                  <a:pt x="814" y="271"/>
                  <a:pt x="814" y="271"/>
                  <a:pt x="814" y="271"/>
                </a:cubicBezTo>
                <a:cubicBezTo>
                  <a:pt x="814" y="497"/>
                  <a:pt x="814" y="497"/>
                  <a:pt x="814" y="497"/>
                </a:cubicBezTo>
                <a:cubicBezTo>
                  <a:pt x="723" y="497"/>
                  <a:pt x="723" y="497"/>
                  <a:pt x="723" y="497"/>
                </a:cubicBezTo>
                <a:cubicBezTo>
                  <a:pt x="723" y="0"/>
                  <a:pt x="723" y="0"/>
                  <a:pt x="723" y="0"/>
                </a:cubicBezTo>
                <a:lnTo>
                  <a:pt x="814" y="0"/>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30"/>
          <p:cNvSpPr>
            <a:spLocks noEditPoints="1"/>
          </p:cNvSpPr>
          <p:nvPr/>
        </p:nvSpPr>
        <p:spPr bwMode="auto">
          <a:xfrm>
            <a:off x="6446895" y="3677592"/>
            <a:ext cx="458747" cy="487516"/>
          </a:xfrm>
          <a:custGeom>
            <a:avLst/>
            <a:gdLst>
              <a:gd name="T0" fmla="*/ 903 w 1445"/>
              <a:gd name="T1" fmla="*/ 180 h 1536"/>
              <a:gd name="T2" fmla="*/ 536 w 1445"/>
              <a:gd name="T3" fmla="*/ 180 h 1536"/>
              <a:gd name="T4" fmla="*/ 413 w 1445"/>
              <a:gd name="T5" fmla="*/ 349 h 1536"/>
              <a:gd name="T6" fmla="*/ 497 w 1445"/>
              <a:gd name="T7" fmla="*/ 768 h 1536"/>
              <a:gd name="T8" fmla="*/ 413 w 1445"/>
              <a:gd name="T9" fmla="*/ 1186 h 1536"/>
              <a:gd name="T10" fmla="*/ 542 w 1445"/>
              <a:gd name="T11" fmla="*/ 1355 h 1536"/>
              <a:gd name="T12" fmla="*/ 909 w 1445"/>
              <a:gd name="T13" fmla="*/ 1355 h 1536"/>
              <a:gd name="T14" fmla="*/ 1032 w 1445"/>
              <a:gd name="T15" fmla="*/ 1186 h 1536"/>
              <a:gd name="T16" fmla="*/ 948 w 1445"/>
              <a:gd name="T17" fmla="*/ 768 h 1536"/>
              <a:gd name="T18" fmla="*/ 1032 w 1445"/>
              <a:gd name="T19" fmla="*/ 349 h 1536"/>
              <a:gd name="T20" fmla="*/ 903 w 1445"/>
              <a:gd name="T21" fmla="*/ 180 h 1536"/>
              <a:gd name="T22" fmla="*/ 903 w 1445"/>
              <a:gd name="T23" fmla="*/ 1265 h 1536"/>
              <a:gd name="T24" fmla="*/ 540 w 1445"/>
              <a:gd name="T25" fmla="*/ 1265 h 1536"/>
              <a:gd name="T26" fmla="*/ 501 w 1445"/>
              <a:gd name="T27" fmla="*/ 1209 h 1536"/>
              <a:gd name="T28" fmla="*/ 587 w 1445"/>
              <a:gd name="T29" fmla="*/ 768 h 1536"/>
              <a:gd name="T30" fmla="*/ 501 w 1445"/>
              <a:gd name="T31" fmla="*/ 326 h 1536"/>
              <a:gd name="T32" fmla="*/ 542 w 1445"/>
              <a:gd name="T33" fmla="*/ 271 h 1536"/>
              <a:gd name="T34" fmla="*/ 905 w 1445"/>
              <a:gd name="T35" fmla="*/ 271 h 1536"/>
              <a:gd name="T36" fmla="*/ 944 w 1445"/>
              <a:gd name="T37" fmla="*/ 326 h 1536"/>
              <a:gd name="T38" fmla="*/ 858 w 1445"/>
              <a:gd name="T39" fmla="*/ 768 h 1536"/>
              <a:gd name="T40" fmla="*/ 944 w 1445"/>
              <a:gd name="T41" fmla="*/ 1209 h 1536"/>
              <a:gd name="T42" fmla="*/ 903 w 1445"/>
              <a:gd name="T43" fmla="*/ 1265 h 1536"/>
              <a:gd name="T44" fmla="*/ 911 w 1445"/>
              <a:gd name="T45" fmla="*/ 0 h 1536"/>
              <a:gd name="T46" fmla="*/ 526 w 1445"/>
              <a:gd name="T47" fmla="*/ 0 h 1536"/>
              <a:gd name="T48" fmla="*/ 235 w 1445"/>
              <a:gd name="T49" fmla="*/ 388 h 1536"/>
              <a:gd name="T50" fmla="*/ 245 w 1445"/>
              <a:gd name="T51" fmla="*/ 427 h 1536"/>
              <a:gd name="T52" fmla="*/ 0 w 1445"/>
              <a:gd name="T53" fmla="*/ 509 h 1536"/>
              <a:gd name="T54" fmla="*/ 0 w 1445"/>
              <a:gd name="T55" fmla="*/ 1026 h 1536"/>
              <a:gd name="T56" fmla="*/ 245 w 1445"/>
              <a:gd name="T57" fmla="*/ 1108 h 1536"/>
              <a:gd name="T58" fmla="*/ 235 w 1445"/>
              <a:gd name="T59" fmla="*/ 1148 h 1536"/>
              <a:gd name="T60" fmla="*/ 534 w 1445"/>
              <a:gd name="T61" fmla="*/ 1536 h 1536"/>
              <a:gd name="T62" fmla="*/ 919 w 1445"/>
              <a:gd name="T63" fmla="*/ 1536 h 1536"/>
              <a:gd name="T64" fmla="*/ 1210 w 1445"/>
              <a:gd name="T65" fmla="*/ 1148 h 1536"/>
              <a:gd name="T66" fmla="*/ 1200 w 1445"/>
              <a:gd name="T67" fmla="*/ 1108 h 1536"/>
              <a:gd name="T68" fmla="*/ 1445 w 1445"/>
              <a:gd name="T69" fmla="*/ 1026 h 1536"/>
              <a:gd name="T70" fmla="*/ 1445 w 1445"/>
              <a:gd name="T71" fmla="*/ 509 h 1536"/>
              <a:gd name="T72" fmla="*/ 1445 w 1445"/>
              <a:gd name="T73" fmla="*/ 509 h 1536"/>
              <a:gd name="T74" fmla="*/ 1200 w 1445"/>
              <a:gd name="T75" fmla="*/ 427 h 1536"/>
              <a:gd name="T76" fmla="*/ 1210 w 1445"/>
              <a:gd name="T77" fmla="*/ 388 h 1536"/>
              <a:gd name="T78" fmla="*/ 911 w 1445"/>
              <a:gd name="T79" fmla="*/ 0 h 1536"/>
              <a:gd name="T80" fmla="*/ 266 w 1445"/>
              <a:gd name="T81" fmla="*/ 1020 h 1536"/>
              <a:gd name="T82" fmla="*/ 90 w 1445"/>
              <a:gd name="T83" fmla="*/ 961 h 1536"/>
              <a:gd name="T84" fmla="*/ 90 w 1445"/>
              <a:gd name="T85" fmla="*/ 574 h 1536"/>
              <a:gd name="T86" fmla="*/ 266 w 1445"/>
              <a:gd name="T87" fmla="*/ 516 h 1536"/>
              <a:gd name="T88" fmla="*/ 308 w 1445"/>
              <a:gd name="T89" fmla="*/ 768 h 1536"/>
              <a:gd name="T90" fmla="*/ 266 w 1445"/>
              <a:gd name="T91" fmla="*/ 1020 h 1536"/>
              <a:gd name="T92" fmla="*/ 911 w 1445"/>
              <a:gd name="T93" fmla="*/ 1445 h 1536"/>
              <a:gd name="T94" fmla="*/ 529 w 1445"/>
              <a:gd name="T95" fmla="*/ 1445 h 1536"/>
              <a:gd name="T96" fmla="*/ 323 w 1445"/>
              <a:gd name="T97" fmla="*/ 1170 h 1536"/>
              <a:gd name="T98" fmla="*/ 399 w 1445"/>
              <a:gd name="T99" fmla="*/ 768 h 1536"/>
              <a:gd name="T100" fmla="*/ 323 w 1445"/>
              <a:gd name="T101" fmla="*/ 365 h 1536"/>
              <a:gd name="T102" fmla="*/ 534 w 1445"/>
              <a:gd name="T103" fmla="*/ 90 h 1536"/>
              <a:gd name="T104" fmla="*/ 917 w 1445"/>
              <a:gd name="T105" fmla="*/ 90 h 1536"/>
              <a:gd name="T106" fmla="*/ 1122 w 1445"/>
              <a:gd name="T107" fmla="*/ 365 h 1536"/>
              <a:gd name="T108" fmla="*/ 1046 w 1445"/>
              <a:gd name="T109" fmla="*/ 768 h 1536"/>
              <a:gd name="T110" fmla="*/ 1122 w 1445"/>
              <a:gd name="T111" fmla="*/ 1170 h 1536"/>
              <a:gd name="T112" fmla="*/ 911 w 1445"/>
              <a:gd name="T113" fmla="*/ 1445 h 1536"/>
              <a:gd name="T114" fmla="*/ 1355 w 1445"/>
              <a:gd name="T115" fmla="*/ 574 h 1536"/>
              <a:gd name="T116" fmla="*/ 1355 w 1445"/>
              <a:gd name="T117" fmla="*/ 961 h 1536"/>
              <a:gd name="T118" fmla="*/ 1179 w 1445"/>
              <a:gd name="T119" fmla="*/ 1020 h 1536"/>
              <a:gd name="T120" fmla="*/ 1137 w 1445"/>
              <a:gd name="T121" fmla="*/ 768 h 1536"/>
              <a:gd name="T122" fmla="*/ 1179 w 1445"/>
              <a:gd name="T123" fmla="*/ 516 h 1536"/>
              <a:gd name="T124" fmla="*/ 1355 w 1445"/>
              <a:gd name="T125" fmla="*/ 57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45" h="1536">
                <a:moveTo>
                  <a:pt x="903" y="180"/>
                </a:moveTo>
                <a:cubicBezTo>
                  <a:pt x="519" y="180"/>
                  <a:pt x="541" y="180"/>
                  <a:pt x="536" y="180"/>
                </a:cubicBezTo>
                <a:cubicBezTo>
                  <a:pt x="451" y="184"/>
                  <a:pt x="392" y="266"/>
                  <a:pt x="413" y="349"/>
                </a:cubicBezTo>
                <a:cubicBezTo>
                  <a:pt x="454" y="503"/>
                  <a:pt x="497" y="694"/>
                  <a:pt x="497" y="768"/>
                </a:cubicBezTo>
                <a:cubicBezTo>
                  <a:pt x="497" y="841"/>
                  <a:pt x="454" y="1032"/>
                  <a:pt x="413" y="1186"/>
                </a:cubicBezTo>
                <a:cubicBezTo>
                  <a:pt x="391" y="1271"/>
                  <a:pt x="454" y="1355"/>
                  <a:pt x="542" y="1355"/>
                </a:cubicBezTo>
                <a:cubicBezTo>
                  <a:pt x="929" y="1355"/>
                  <a:pt x="904" y="1355"/>
                  <a:pt x="909" y="1355"/>
                </a:cubicBezTo>
                <a:cubicBezTo>
                  <a:pt x="994" y="1351"/>
                  <a:pt x="1053" y="1269"/>
                  <a:pt x="1032" y="1186"/>
                </a:cubicBezTo>
                <a:cubicBezTo>
                  <a:pt x="991" y="1032"/>
                  <a:pt x="948" y="841"/>
                  <a:pt x="948" y="768"/>
                </a:cubicBezTo>
                <a:cubicBezTo>
                  <a:pt x="948" y="694"/>
                  <a:pt x="991" y="503"/>
                  <a:pt x="1032" y="349"/>
                </a:cubicBezTo>
                <a:cubicBezTo>
                  <a:pt x="1054" y="264"/>
                  <a:pt x="991" y="180"/>
                  <a:pt x="903" y="180"/>
                </a:cubicBezTo>
                <a:close/>
                <a:moveTo>
                  <a:pt x="903" y="1265"/>
                </a:moveTo>
                <a:cubicBezTo>
                  <a:pt x="659" y="1265"/>
                  <a:pt x="541" y="1265"/>
                  <a:pt x="540" y="1265"/>
                </a:cubicBezTo>
                <a:cubicBezTo>
                  <a:pt x="512" y="1263"/>
                  <a:pt x="494" y="1236"/>
                  <a:pt x="501" y="1209"/>
                </a:cubicBezTo>
                <a:cubicBezTo>
                  <a:pt x="527" y="1110"/>
                  <a:pt x="587" y="868"/>
                  <a:pt x="587" y="768"/>
                </a:cubicBezTo>
                <a:cubicBezTo>
                  <a:pt x="587" y="668"/>
                  <a:pt x="527" y="425"/>
                  <a:pt x="501" y="326"/>
                </a:cubicBezTo>
                <a:cubicBezTo>
                  <a:pt x="494" y="299"/>
                  <a:pt x="513" y="271"/>
                  <a:pt x="542" y="271"/>
                </a:cubicBezTo>
                <a:cubicBezTo>
                  <a:pt x="810" y="271"/>
                  <a:pt x="904" y="271"/>
                  <a:pt x="905" y="271"/>
                </a:cubicBezTo>
                <a:cubicBezTo>
                  <a:pt x="933" y="272"/>
                  <a:pt x="951" y="300"/>
                  <a:pt x="944" y="326"/>
                </a:cubicBezTo>
                <a:cubicBezTo>
                  <a:pt x="918" y="425"/>
                  <a:pt x="858" y="668"/>
                  <a:pt x="858" y="768"/>
                </a:cubicBezTo>
                <a:cubicBezTo>
                  <a:pt x="858" y="868"/>
                  <a:pt x="918" y="1110"/>
                  <a:pt x="944" y="1209"/>
                </a:cubicBezTo>
                <a:cubicBezTo>
                  <a:pt x="951" y="1236"/>
                  <a:pt x="932" y="1265"/>
                  <a:pt x="903" y="1265"/>
                </a:cubicBezTo>
                <a:close/>
                <a:moveTo>
                  <a:pt x="911" y="0"/>
                </a:moveTo>
                <a:cubicBezTo>
                  <a:pt x="511" y="0"/>
                  <a:pt x="534" y="0"/>
                  <a:pt x="526" y="0"/>
                </a:cubicBezTo>
                <a:cubicBezTo>
                  <a:pt x="329" y="5"/>
                  <a:pt x="186" y="194"/>
                  <a:pt x="235" y="388"/>
                </a:cubicBezTo>
                <a:cubicBezTo>
                  <a:pt x="239" y="401"/>
                  <a:pt x="242" y="414"/>
                  <a:pt x="245" y="427"/>
                </a:cubicBezTo>
                <a:cubicBezTo>
                  <a:pt x="0" y="509"/>
                  <a:pt x="0" y="509"/>
                  <a:pt x="0" y="509"/>
                </a:cubicBezTo>
                <a:cubicBezTo>
                  <a:pt x="0" y="1026"/>
                  <a:pt x="0" y="1026"/>
                  <a:pt x="0" y="1026"/>
                </a:cubicBezTo>
                <a:cubicBezTo>
                  <a:pt x="245" y="1108"/>
                  <a:pt x="245" y="1108"/>
                  <a:pt x="245" y="1108"/>
                </a:cubicBezTo>
                <a:cubicBezTo>
                  <a:pt x="242" y="1121"/>
                  <a:pt x="239" y="1134"/>
                  <a:pt x="235" y="1148"/>
                </a:cubicBezTo>
                <a:cubicBezTo>
                  <a:pt x="186" y="1344"/>
                  <a:pt x="333" y="1536"/>
                  <a:pt x="534" y="1536"/>
                </a:cubicBezTo>
                <a:cubicBezTo>
                  <a:pt x="934" y="1536"/>
                  <a:pt x="911" y="1536"/>
                  <a:pt x="919" y="1536"/>
                </a:cubicBezTo>
                <a:cubicBezTo>
                  <a:pt x="1116" y="1531"/>
                  <a:pt x="1259" y="1341"/>
                  <a:pt x="1210" y="1148"/>
                </a:cubicBezTo>
                <a:cubicBezTo>
                  <a:pt x="1206" y="1134"/>
                  <a:pt x="1203" y="1121"/>
                  <a:pt x="1200" y="1108"/>
                </a:cubicBezTo>
                <a:cubicBezTo>
                  <a:pt x="1445" y="1026"/>
                  <a:pt x="1445" y="1026"/>
                  <a:pt x="1445" y="1026"/>
                </a:cubicBezTo>
                <a:cubicBezTo>
                  <a:pt x="1445" y="509"/>
                  <a:pt x="1445" y="509"/>
                  <a:pt x="1445" y="509"/>
                </a:cubicBezTo>
                <a:cubicBezTo>
                  <a:pt x="1445" y="509"/>
                  <a:pt x="1445" y="509"/>
                  <a:pt x="1445" y="509"/>
                </a:cubicBezTo>
                <a:cubicBezTo>
                  <a:pt x="1200" y="427"/>
                  <a:pt x="1200" y="427"/>
                  <a:pt x="1200" y="427"/>
                </a:cubicBezTo>
                <a:cubicBezTo>
                  <a:pt x="1203" y="414"/>
                  <a:pt x="1206" y="401"/>
                  <a:pt x="1210" y="388"/>
                </a:cubicBezTo>
                <a:cubicBezTo>
                  <a:pt x="1259" y="192"/>
                  <a:pt x="1113" y="0"/>
                  <a:pt x="911" y="0"/>
                </a:cubicBezTo>
                <a:close/>
                <a:moveTo>
                  <a:pt x="266" y="1020"/>
                </a:moveTo>
                <a:cubicBezTo>
                  <a:pt x="90" y="961"/>
                  <a:pt x="90" y="961"/>
                  <a:pt x="90" y="961"/>
                </a:cubicBezTo>
                <a:cubicBezTo>
                  <a:pt x="90" y="574"/>
                  <a:pt x="90" y="574"/>
                  <a:pt x="90" y="574"/>
                </a:cubicBezTo>
                <a:cubicBezTo>
                  <a:pt x="266" y="516"/>
                  <a:pt x="266" y="516"/>
                  <a:pt x="266" y="516"/>
                </a:cubicBezTo>
                <a:cubicBezTo>
                  <a:pt x="293" y="635"/>
                  <a:pt x="308" y="725"/>
                  <a:pt x="308" y="768"/>
                </a:cubicBezTo>
                <a:cubicBezTo>
                  <a:pt x="308" y="811"/>
                  <a:pt x="293" y="900"/>
                  <a:pt x="266" y="1020"/>
                </a:cubicBezTo>
                <a:close/>
                <a:moveTo>
                  <a:pt x="911" y="1445"/>
                </a:moveTo>
                <a:cubicBezTo>
                  <a:pt x="511" y="1445"/>
                  <a:pt x="534" y="1445"/>
                  <a:pt x="529" y="1445"/>
                </a:cubicBezTo>
                <a:cubicBezTo>
                  <a:pt x="389" y="1442"/>
                  <a:pt x="288" y="1307"/>
                  <a:pt x="323" y="1170"/>
                </a:cubicBezTo>
                <a:cubicBezTo>
                  <a:pt x="351" y="1058"/>
                  <a:pt x="399" y="856"/>
                  <a:pt x="399" y="768"/>
                </a:cubicBezTo>
                <a:cubicBezTo>
                  <a:pt x="399" y="679"/>
                  <a:pt x="351" y="478"/>
                  <a:pt x="323" y="365"/>
                </a:cubicBezTo>
                <a:cubicBezTo>
                  <a:pt x="288" y="227"/>
                  <a:pt x="391" y="90"/>
                  <a:pt x="534" y="90"/>
                </a:cubicBezTo>
                <a:cubicBezTo>
                  <a:pt x="934" y="90"/>
                  <a:pt x="911" y="90"/>
                  <a:pt x="917" y="90"/>
                </a:cubicBezTo>
                <a:cubicBezTo>
                  <a:pt x="1056" y="94"/>
                  <a:pt x="1157" y="228"/>
                  <a:pt x="1122" y="365"/>
                </a:cubicBezTo>
                <a:cubicBezTo>
                  <a:pt x="1094" y="478"/>
                  <a:pt x="1046" y="679"/>
                  <a:pt x="1046" y="768"/>
                </a:cubicBezTo>
                <a:cubicBezTo>
                  <a:pt x="1046" y="856"/>
                  <a:pt x="1094" y="1058"/>
                  <a:pt x="1122" y="1170"/>
                </a:cubicBezTo>
                <a:cubicBezTo>
                  <a:pt x="1157" y="1309"/>
                  <a:pt x="1054" y="1445"/>
                  <a:pt x="911" y="1445"/>
                </a:cubicBezTo>
                <a:close/>
                <a:moveTo>
                  <a:pt x="1355" y="574"/>
                </a:moveTo>
                <a:cubicBezTo>
                  <a:pt x="1355" y="961"/>
                  <a:pt x="1355" y="961"/>
                  <a:pt x="1355" y="961"/>
                </a:cubicBezTo>
                <a:cubicBezTo>
                  <a:pt x="1179" y="1020"/>
                  <a:pt x="1179" y="1020"/>
                  <a:pt x="1179" y="1020"/>
                </a:cubicBezTo>
                <a:cubicBezTo>
                  <a:pt x="1152" y="900"/>
                  <a:pt x="1137" y="811"/>
                  <a:pt x="1137" y="768"/>
                </a:cubicBezTo>
                <a:cubicBezTo>
                  <a:pt x="1137" y="725"/>
                  <a:pt x="1152" y="635"/>
                  <a:pt x="1179" y="516"/>
                </a:cubicBezTo>
                <a:lnTo>
                  <a:pt x="1355" y="574"/>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31"/>
          <p:cNvSpPr>
            <a:spLocks noEditPoints="1"/>
          </p:cNvSpPr>
          <p:nvPr/>
        </p:nvSpPr>
        <p:spPr bwMode="auto">
          <a:xfrm>
            <a:off x="7539302" y="3677592"/>
            <a:ext cx="487515" cy="487516"/>
          </a:xfrm>
          <a:custGeom>
            <a:avLst/>
            <a:gdLst>
              <a:gd name="T0" fmla="*/ 1175 w 1536"/>
              <a:gd name="T1" fmla="*/ 723 h 1536"/>
              <a:gd name="T2" fmla="*/ 1265 w 1536"/>
              <a:gd name="T3" fmla="*/ 542 h 1536"/>
              <a:gd name="T4" fmla="*/ 970 w 1536"/>
              <a:gd name="T5" fmla="*/ 452 h 1536"/>
              <a:gd name="T6" fmla="*/ 1084 w 1536"/>
              <a:gd name="T7" fmla="*/ 271 h 1536"/>
              <a:gd name="T8" fmla="*/ 768 w 1536"/>
              <a:gd name="T9" fmla="*/ 0 h 1536"/>
              <a:gd name="T10" fmla="*/ 452 w 1536"/>
              <a:gd name="T11" fmla="*/ 271 h 1536"/>
              <a:gd name="T12" fmla="*/ 566 w 1536"/>
              <a:gd name="T13" fmla="*/ 452 h 1536"/>
              <a:gd name="T14" fmla="*/ 271 w 1536"/>
              <a:gd name="T15" fmla="*/ 542 h 1536"/>
              <a:gd name="T16" fmla="*/ 362 w 1536"/>
              <a:gd name="T17" fmla="*/ 723 h 1536"/>
              <a:gd name="T18" fmla="*/ 0 w 1536"/>
              <a:gd name="T19" fmla="*/ 1536 h 1536"/>
              <a:gd name="T20" fmla="*/ 1536 w 1536"/>
              <a:gd name="T21" fmla="*/ 723 h 1536"/>
              <a:gd name="T22" fmla="*/ 271 w 1536"/>
              <a:gd name="T23" fmla="*/ 1446 h 1536"/>
              <a:gd name="T24" fmla="*/ 181 w 1536"/>
              <a:gd name="T25" fmla="*/ 1265 h 1536"/>
              <a:gd name="T26" fmla="*/ 90 w 1536"/>
              <a:gd name="T27" fmla="*/ 1446 h 1536"/>
              <a:gd name="T28" fmla="*/ 362 w 1536"/>
              <a:gd name="T29" fmla="*/ 813 h 1536"/>
              <a:gd name="T30" fmla="*/ 542 w 1536"/>
              <a:gd name="T31" fmla="*/ 271 h 1536"/>
              <a:gd name="T32" fmla="*/ 593 w 1536"/>
              <a:gd name="T33" fmla="*/ 222 h 1536"/>
              <a:gd name="T34" fmla="*/ 714 w 1536"/>
              <a:gd name="T35" fmla="*/ 98 h 1536"/>
              <a:gd name="T36" fmla="*/ 793 w 1536"/>
              <a:gd name="T37" fmla="*/ 266 h 1536"/>
              <a:gd name="T38" fmla="*/ 806 w 1536"/>
              <a:gd name="T39" fmla="*/ 94 h 1536"/>
              <a:gd name="T40" fmla="*/ 943 w 1536"/>
              <a:gd name="T41" fmla="*/ 222 h 1536"/>
              <a:gd name="T42" fmla="*/ 994 w 1536"/>
              <a:gd name="T43" fmla="*/ 271 h 1536"/>
              <a:gd name="T44" fmla="*/ 943 w 1536"/>
              <a:gd name="T45" fmla="*/ 320 h 1536"/>
              <a:gd name="T46" fmla="*/ 768 w 1536"/>
              <a:gd name="T47" fmla="*/ 452 h 1536"/>
              <a:gd name="T48" fmla="*/ 593 w 1536"/>
              <a:gd name="T49" fmla="*/ 320 h 1536"/>
              <a:gd name="T50" fmla="*/ 542 w 1536"/>
              <a:gd name="T51" fmla="*/ 271 h 1536"/>
              <a:gd name="T52" fmla="*/ 678 w 1536"/>
              <a:gd name="T53" fmla="*/ 1446 h 1536"/>
              <a:gd name="T54" fmla="*/ 858 w 1536"/>
              <a:gd name="T55" fmla="*/ 1175 h 1536"/>
              <a:gd name="T56" fmla="*/ 1084 w 1536"/>
              <a:gd name="T57" fmla="*/ 1446 h 1536"/>
              <a:gd name="T58" fmla="*/ 949 w 1536"/>
              <a:gd name="T59" fmla="*/ 1084 h 1536"/>
              <a:gd name="T60" fmla="*/ 587 w 1536"/>
              <a:gd name="T61" fmla="*/ 1446 h 1536"/>
              <a:gd name="T62" fmla="*/ 452 w 1536"/>
              <a:gd name="T63" fmla="*/ 542 h 1536"/>
              <a:gd name="T64" fmla="*/ 1084 w 1536"/>
              <a:gd name="T65" fmla="*/ 1446 h 1536"/>
              <a:gd name="T66" fmla="*/ 1355 w 1536"/>
              <a:gd name="T67" fmla="*/ 1446 h 1536"/>
              <a:gd name="T68" fmla="*/ 1265 w 1536"/>
              <a:gd name="T69" fmla="*/ 1265 h 1536"/>
              <a:gd name="T70" fmla="*/ 1175 w 1536"/>
              <a:gd name="T71" fmla="*/ 1446 h 1536"/>
              <a:gd name="T72" fmla="*/ 1446 w 1536"/>
              <a:gd name="T73" fmla="*/ 813 h 1536"/>
              <a:gd name="T74" fmla="*/ 723 w 1536"/>
              <a:gd name="T75" fmla="*/ 858 h 1536"/>
              <a:gd name="T76" fmla="*/ 633 w 1536"/>
              <a:gd name="T77" fmla="*/ 768 h 1536"/>
              <a:gd name="T78" fmla="*/ 723 w 1536"/>
              <a:gd name="T79" fmla="*/ 678 h 1536"/>
              <a:gd name="T80" fmla="*/ 813 w 1536"/>
              <a:gd name="T81" fmla="*/ 768 h 1536"/>
              <a:gd name="T82" fmla="*/ 904 w 1536"/>
              <a:gd name="T83" fmla="*/ 858 h 1536"/>
              <a:gd name="T84" fmla="*/ 813 w 1536"/>
              <a:gd name="T85" fmla="*/ 949 h 1536"/>
              <a:gd name="T86" fmla="*/ 723 w 1536"/>
              <a:gd name="T87" fmla="*/ 85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6" h="1536">
                <a:moveTo>
                  <a:pt x="1536" y="723"/>
                </a:moveTo>
                <a:cubicBezTo>
                  <a:pt x="1175" y="723"/>
                  <a:pt x="1175" y="723"/>
                  <a:pt x="1175" y="723"/>
                </a:cubicBezTo>
                <a:cubicBezTo>
                  <a:pt x="1175" y="542"/>
                  <a:pt x="1175" y="542"/>
                  <a:pt x="1175" y="542"/>
                </a:cubicBezTo>
                <a:cubicBezTo>
                  <a:pt x="1265" y="542"/>
                  <a:pt x="1265" y="542"/>
                  <a:pt x="1265" y="542"/>
                </a:cubicBezTo>
                <a:cubicBezTo>
                  <a:pt x="1265" y="452"/>
                  <a:pt x="1265" y="452"/>
                  <a:pt x="1265" y="452"/>
                </a:cubicBezTo>
                <a:cubicBezTo>
                  <a:pt x="1229" y="452"/>
                  <a:pt x="1004" y="452"/>
                  <a:pt x="970" y="452"/>
                </a:cubicBezTo>
                <a:cubicBezTo>
                  <a:pt x="986" y="434"/>
                  <a:pt x="1000" y="414"/>
                  <a:pt x="1011" y="391"/>
                </a:cubicBezTo>
                <a:cubicBezTo>
                  <a:pt x="1056" y="369"/>
                  <a:pt x="1084" y="322"/>
                  <a:pt x="1084" y="271"/>
                </a:cubicBezTo>
                <a:cubicBezTo>
                  <a:pt x="1084" y="220"/>
                  <a:pt x="1056" y="173"/>
                  <a:pt x="1011" y="151"/>
                </a:cubicBezTo>
                <a:cubicBezTo>
                  <a:pt x="965" y="58"/>
                  <a:pt x="872" y="0"/>
                  <a:pt x="768" y="0"/>
                </a:cubicBezTo>
                <a:cubicBezTo>
                  <a:pt x="664" y="0"/>
                  <a:pt x="571" y="58"/>
                  <a:pt x="525" y="151"/>
                </a:cubicBezTo>
                <a:cubicBezTo>
                  <a:pt x="481" y="173"/>
                  <a:pt x="452" y="220"/>
                  <a:pt x="452" y="271"/>
                </a:cubicBezTo>
                <a:cubicBezTo>
                  <a:pt x="452" y="322"/>
                  <a:pt x="481" y="369"/>
                  <a:pt x="525" y="391"/>
                </a:cubicBezTo>
                <a:cubicBezTo>
                  <a:pt x="536" y="414"/>
                  <a:pt x="550" y="434"/>
                  <a:pt x="566" y="452"/>
                </a:cubicBezTo>
                <a:cubicBezTo>
                  <a:pt x="532" y="452"/>
                  <a:pt x="307" y="452"/>
                  <a:pt x="271" y="452"/>
                </a:cubicBezTo>
                <a:cubicBezTo>
                  <a:pt x="271" y="542"/>
                  <a:pt x="271" y="542"/>
                  <a:pt x="271" y="542"/>
                </a:cubicBezTo>
                <a:cubicBezTo>
                  <a:pt x="362" y="542"/>
                  <a:pt x="362" y="542"/>
                  <a:pt x="362" y="542"/>
                </a:cubicBezTo>
                <a:cubicBezTo>
                  <a:pt x="362" y="723"/>
                  <a:pt x="362" y="723"/>
                  <a:pt x="362" y="723"/>
                </a:cubicBezTo>
                <a:cubicBezTo>
                  <a:pt x="0" y="723"/>
                  <a:pt x="0" y="723"/>
                  <a:pt x="0" y="723"/>
                </a:cubicBezTo>
                <a:cubicBezTo>
                  <a:pt x="0" y="1536"/>
                  <a:pt x="0" y="1536"/>
                  <a:pt x="0" y="1536"/>
                </a:cubicBezTo>
                <a:cubicBezTo>
                  <a:pt x="1536" y="1536"/>
                  <a:pt x="1536" y="1536"/>
                  <a:pt x="1536" y="1536"/>
                </a:cubicBezTo>
                <a:lnTo>
                  <a:pt x="1536" y="723"/>
                </a:lnTo>
                <a:close/>
                <a:moveTo>
                  <a:pt x="362" y="1446"/>
                </a:moveTo>
                <a:cubicBezTo>
                  <a:pt x="271" y="1446"/>
                  <a:pt x="271" y="1446"/>
                  <a:pt x="271" y="1446"/>
                </a:cubicBezTo>
                <a:cubicBezTo>
                  <a:pt x="271" y="1265"/>
                  <a:pt x="271" y="1265"/>
                  <a:pt x="271" y="1265"/>
                </a:cubicBezTo>
                <a:cubicBezTo>
                  <a:pt x="181" y="1265"/>
                  <a:pt x="181" y="1265"/>
                  <a:pt x="181" y="1265"/>
                </a:cubicBezTo>
                <a:cubicBezTo>
                  <a:pt x="181" y="1446"/>
                  <a:pt x="181" y="1446"/>
                  <a:pt x="181" y="1446"/>
                </a:cubicBezTo>
                <a:cubicBezTo>
                  <a:pt x="90" y="1446"/>
                  <a:pt x="90" y="1446"/>
                  <a:pt x="90" y="1446"/>
                </a:cubicBezTo>
                <a:cubicBezTo>
                  <a:pt x="90" y="813"/>
                  <a:pt x="90" y="813"/>
                  <a:pt x="90" y="813"/>
                </a:cubicBezTo>
                <a:cubicBezTo>
                  <a:pt x="362" y="813"/>
                  <a:pt x="362" y="813"/>
                  <a:pt x="362" y="813"/>
                </a:cubicBezTo>
                <a:lnTo>
                  <a:pt x="362" y="1446"/>
                </a:lnTo>
                <a:close/>
                <a:moveTo>
                  <a:pt x="542" y="271"/>
                </a:moveTo>
                <a:cubicBezTo>
                  <a:pt x="542" y="251"/>
                  <a:pt x="555" y="234"/>
                  <a:pt x="573" y="228"/>
                </a:cubicBezTo>
                <a:cubicBezTo>
                  <a:pt x="593" y="222"/>
                  <a:pt x="593" y="222"/>
                  <a:pt x="593" y="222"/>
                </a:cubicBezTo>
                <a:cubicBezTo>
                  <a:pt x="601" y="202"/>
                  <a:pt x="601" y="202"/>
                  <a:pt x="601" y="202"/>
                </a:cubicBezTo>
                <a:cubicBezTo>
                  <a:pt x="622" y="152"/>
                  <a:pt x="664" y="114"/>
                  <a:pt x="714" y="98"/>
                </a:cubicBezTo>
                <a:cubicBezTo>
                  <a:pt x="714" y="106"/>
                  <a:pt x="714" y="113"/>
                  <a:pt x="714" y="121"/>
                </a:cubicBezTo>
                <a:cubicBezTo>
                  <a:pt x="715" y="190"/>
                  <a:pt x="743" y="241"/>
                  <a:pt x="793" y="266"/>
                </a:cubicBezTo>
                <a:cubicBezTo>
                  <a:pt x="833" y="185"/>
                  <a:pt x="833" y="185"/>
                  <a:pt x="833" y="185"/>
                </a:cubicBezTo>
                <a:cubicBezTo>
                  <a:pt x="804" y="171"/>
                  <a:pt x="802" y="127"/>
                  <a:pt x="806" y="94"/>
                </a:cubicBezTo>
                <a:cubicBezTo>
                  <a:pt x="863" y="106"/>
                  <a:pt x="912" y="146"/>
                  <a:pt x="935" y="202"/>
                </a:cubicBezTo>
                <a:cubicBezTo>
                  <a:pt x="943" y="222"/>
                  <a:pt x="943" y="222"/>
                  <a:pt x="943" y="222"/>
                </a:cubicBezTo>
                <a:cubicBezTo>
                  <a:pt x="963" y="228"/>
                  <a:pt x="963" y="228"/>
                  <a:pt x="963" y="228"/>
                </a:cubicBezTo>
                <a:cubicBezTo>
                  <a:pt x="982" y="234"/>
                  <a:pt x="994" y="251"/>
                  <a:pt x="994" y="271"/>
                </a:cubicBezTo>
                <a:cubicBezTo>
                  <a:pt x="994" y="291"/>
                  <a:pt x="982" y="308"/>
                  <a:pt x="963" y="314"/>
                </a:cubicBezTo>
                <a:cubicBezTo>
                  <a:pt x="943" y="320"/>
                  <a:pt x="943" y="320"/>
                  <a:pt x="943" y="320"/>
                </a:cubicBezTo>
                <a:cubicBezTo>
                  <a:pt x="935" y="340"/>
                  <a:pt x="935" y="340"/>
                  <a:pt x="935" y="340"/>
                </a:cubicBezTo>
                <a:cubicBezTo>
                  <a:pt x="907" y="408"/>
                  <a:pt x="842" y="452"/>
                  <a:pt x="768" y="452"/>
                </a:cubicBezTo>
                <a:cubicBezTo>
                  <a:pt x="695" y="452"/>
                  <a:pt x="629" y="408"/>
                  <a:pt x="601" y="340"/>
                </a:cubicBezTo>
                <a:cubicBezTo>
                  <a:pt x="593" y="320"/>
                  <a:pt x="593" y="320"/>
                  <a:pt x="593" y="320"/>
                </a:cubicBezTo>
                <a:cubicBezTo>
                  <a:pt x="573" y="314"/>
                  <a:pt x="573" y="314"/>
                  <a:pt x="573" y="314"/>
                </a:cubicBezTo>
                <a:cubicBezTo>
                  <a:pt x="555" y="308"/>
                  <a:pt x="542" y="291"/>
                  <a:pt x="542" y="271"/>
                </a:cubicBezTo>
                <a:close/>
                <a:moveTo>
                  <a:pt x="858" y="1446"/>
                </a:moveTo>
                <a:cubicBezTo>
                  <a:pt x="678" y="1446"/>
                  <a:pt x="678" y="1446"/>
                  <a:pt x="678" y="1446"/>
                </a:cubicBezTo>
                <a:cubicBezTo>
                  <a:pt x="678" y="1175"/>
                  <a:pt x="678" y="1175"/>
                  <a:pt x="678" y="1175"/>
                </a:cubicBezTo>
                <a:cubicBezTo>
                  <a:pt x="858" y="1175"/>
                  <a:pt x="858" y="1175"/>
                  <a:pt x="858" y="1175"/>
                </a:cubicBezTo>
                <a:lnTo>
                  <a:pt x="858" y="1446"/>
                </a:lnTo>
                <a:close/>
                <a:moveTo>
                  <a:pt x="1084" y="1446"/>
                </a:moveTo>
                <a:cubicBezTo>
                  <a:pt x="949" y="1446"/>
                  <a:pt x="949" y="1446"/>
                  <a:pt x="949" y="1446"/>
                </a:cubicBezTo>
                <a:cubicBezTo>
                  <a:pt x="949" y="1084"/>
                  <a:pt x="949" y="1084"/>
                  <a:pt x="949" y="1084"/>
                </a:cubicBezTo>
                <a:cubicBezTo>
                  <a:pt x="587" y="1084"/>
                  <a:pt x="587" y="1084"/>
                  <a:pt x="587" y="1084"/>
                </a:cubicBezTo>
                <a:cubicBezTo>
                  <a:pt x="587" y="1446"/>
                  <a:pt x="587" y="1446"/>
                  <a:pt x="587" y="1446"/>
                </a:cubicBezTo>
                <a:cubicBezTo>
                  <a:pt x="452" y="1446"/>
                  <a:pt x="452" y="1446"/>
                  <a:pt x="452" y="1446"/>
                </a:cubicBezTo>
                <a:cubicBezTo>
                  <a:pt x="452" y="542"/>
                  <a:pt x="452" y="542"/>
                  <a:pt x="452" y="542"/>
                </a:cubicBezTo>
                <a:cubicBezTo>
                  <a:pt x="1084" y="542"/>
                  <a:pt x="1084" y="542"/>
                  <a:pt x="1084" y="542"/>
                </a:cubicBezTo>
                <a:lnTo>
                  <a:pt x="1084" y="1446"/>
                </a:lnTo>
                <a:close/>
                <a:moveTo>
                  <a:pt x="1446" y="1446"/>
                </a:moveTo>
                <a:cubicBezTo>
                  <a:pt x="1355" y="1446"/>
                  <a:pt x="1355" y="1446"/>
                  <a:pt x="1355" y="1446"/>
                </a:cubicBezTo>
                <a:cubicBezTo>
                  <a:pt x="1355" y="1265"/>
                  <a:pt x="1355" y="1265"/>
                  <a:pt x="1355" y="1265"/>
                </a:cubicBezTo>
                <a:cubicBezTo>
                  <a:pt x="1265" y="1265"/>
                  <a:pt x="1265" y="1265"/>
                  <a:pt x="1265" y="1265"/>
                </a:cubicBezTo>
                <a:cubicBezTo>
                  <a:pt x="1265" y="1446"/>
                  <a:pt x="1265" y="1446"/>
                  <a:pt x="1265" y="1446"/>
                </a:cubicBezTo>
                <a:cubicBezTo>
                  <a:pt x="1175" y="1446"/>
                  <a:pt x="1175" y="1446"/>
                  <a:pt x="1175" y="1446"/>
                </a:cubicBezTo>
                <a:cubicBezTo>
                  <a:pt x="1175" y="813"/>
                  <a:pt x="1175" y="813"/>
                  <a:pt x="1175" y="813"/>
                </a:cubicBezTo>
                <a:cubicBezTo>
                  <a:pt x="1446" y="813"/>
                  <a:pt x="1446" y="813"/>
                  <a:pt x="1446" y="813"/>
                </a:cubicBezTo>
                <a:lnTo>
                  <a:pt x="1446" y="1446"/>
                </a:lnTo>
                <a:close/>
                <a:moveTo>
                  <a:pt x="723" y="858"/>
                </a:moveTo>
                <a:cubicBezTo>
                  <a:pt x="633" y="858"/>
                  <a:pt x="633" y="858"/>
                  <a:pt x="633" y="858"/>
                </a:cubicBezTo>
                <a:cubicBezTo>
                  <a:pt x="633" y="768"/>
                  <a:pt x="633" y="768"/>
                  <a:pt x="633" y="768"/>
                </a:cubicBezTo>
                <a:cubicBezTo>
                  <a:pt x="723" y="768"/>
                  <a:pt x="723" y="768"/>
                  <a:pt x="723" y="768"/>
                </a:cubicBezTo>
                <a:cubicBezTo>
                  <a:pt x="723" y="678"/>
                  <a:pt x="723" y="678"/>
                  <a:pt x="723" y="678"/>
                </a:cubicBezTo>
                <a:cubicBezTo>
                  <a:pt x="813" y="678"/>
                  <a:pt x="813" y="678"/>
                  <a:pt x="813" y="678"/>
                </a:cubicBezTo>
                <a:cubicBezTo>
                  <a:pt x="813" y="768"/>
                  <a:pt x="813" y="768"/>
                  <a:pt x="813" y="768"/>
                </a:cubicBezTo>
                <a:cubicBezTo>
                  <a:pt x="904" y="768"/>
                  <a:pt x="904" y="768"/>
                  <a:pt x="904" y="768"/>
                </a:cubicBezTo>
                <a:cubicBezTo>
                  <a:pt x="904" y="858"/>
                  <a:pt x="904" y="858"/>
                  <a:pt x="904" y="858"/>
                </a:cubicBezTo>
                <a:cubicBezTo>
                  <a:pt x="813" y="858"/>
                  <a:pt x="813" y="858"/>
                  <a:pt x="813" y="858"/>
                </a:cubicBezTo>
                <a:cubicBezTo>
                  <a:pt x="813" y="949"/>
                  <a:pt x="813" y="949"/>
                  <a:pt x="813" y="949"/>
                </a:cubicBezTo>
                <a:cubicBezTo>
                  <a:pt x="723" y="949"/>
                  <a:pt x="723" y="949"/>
                  <a:pt x="723" y="949"/>
                </a:cubicBezTo>
                <a:lnTo>
                  <a:pt x="723" y="858"/>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32"/>
          <p:cNvSpPr>
            <a:spLocks noEditPoints="1"/>
          </p:cNvSpPr>
          <p:nvPr/>
        </p:nvSpPr>
        <p:spPr bwMode="auto">
          <a:xfrm>
            <a:off x="8643371" y="3677592"/>
            <a:ext cx="487710" cy="487516"/>
          </a:xfrm>
          <a:custGeom>
            <a:avLst/>
            <a:gdLst>
              <a:gd name="T0" fmla="*/ 1092 w 1536"/>
              <a:gd name="T1" fmla="*/ 1446 h 1536"/>
              <a:gd name="T2" fmla="*/ 1355 w 1536"/>
              <a:gd name="T3" fmla="*/ 1400 h 1536"/>
              <a:gd name="T4" fmla="*/ 1151 w 1536"/>
              <a:gd name="T5" fmla="*/ 1284 h 1536"/>
              <a:gd name="T6" fmla="*/ 1143 w 1536"/>
              <a:gd name="T7" fmla="*/ 994 h 1536"/>
              <a:gd name="T8" fmla="*/ 1536 w 1536"/>
              <a:gd name="T9" fmla="*/ 678 h 1536"/>
              <a:gd name="T10" fmla="*/ 1535 w 1536"/>
              <a:gd name="T11" fmla="*/ 452 h 1536"/>
              <a:gd name="T12" fmla="*/ 994 w 1536"/>
              <a:gd name="T13" fmla="*/ 0 h 1536"/>
              <a:gd name="T14" fmla="*/ 271 w 1536"/>
              <a:gd name="T15" fmla="*/ 452 h 1536"/>
              <a:gd name="T16" fmla="*/ 135 w 1536"/>
              <a:gd name="T17" fmla="*/ 226 h 1536"/>
              <a:gd name="T18" fmla="*/ 0 w 1536"/>
              <a:gd name="T19" fmla="*/ 316 h 1536"/>
              <a:gd name="T20" fmla="*/ 180 w 1536"/>
              <a:gd name="T21" fmla="*/ 361 h 1536"/>
              <a:gd name="T22" fmla="*/ 497 w 1536"/>
              <a:gd name="T23" fmla="*/ 994 h 1536"/>
              <a:gd name="T24" fmla="*/ 779 w 1536"/>
              <a:gd name="T25" fmla="*/ 1136 h 1536"/>
              <a:gd name="T26" fmla="*/ 497 w 1536"/>
              <a:gd name="T27" fmla="*/ 1265 h 1536"/>
              <a:gd name="T28" fmla="*/ 497 w 1536"/>
              <a:gd name="T29" fmla="*/ 1536 h 1536"/>
              <a:gd name="T30" fmla="*/ 1219 w 1536"/>
              <a:gd name="T31" fmla="*/ 1355 h 1536"/>
              <a:gd name="T32" fmla="*/ 1219 w 1536"/>
              <a:gd name="T33" fmla="*/ 1446 h 1536"/>
              <a:gd name="T34" fmla="*/ 1219 w 1536"/>
              <a:gd name="T35" fmla="*/ 1355 h 1536"/>
              <a:gd name="T36" fmla="*/ 1170 w 1536"/>
              <a:gd name="T37" fmla="*/ 452 h 1536"/>
              <a:gd name="T38" fmla="*/ 1445 w 1536"/>
              <a:gd name="T39" fmla="*/ 452 h 1536"/>
              <a:gd name="T40" fmla="*/ 1338 w 1536"/>
              <a:gd name="T41" fmla="*/ 205 h 1536"/>
              <a:gd name="T42" fmla="*/ 1084 w 1536"/>
              <a:gd name="T43" fmla="*/ 91 h 1536"/>
              <a:gd name="T44" fmla="*/ 271 w 1536"/>
              <a:gd name="T45" fmla="*/ 542 h 1536"/>
              <a:gd name="T46" fmla="*/ 1445 w 1536"/>
              <a:gd name="T47" fmla="*/ 632 h 1536"/>
              <a:gd name="T48" fmla="*/ 497 w 1536"/>
              <a:gd name="T49" fmla="*/ 903 h 1536"/>
              <a:gd name="T50" fmla="*/ 1441 w 1536"/>
              <a:gd name="T51" fmla="*/ 723 h 1536"/>
              <a:gd name="T52" fmla="*/ 497 w 1536"/>
              <a:gd name="T53" fmla="*/ 903 h 1536"/>
              <a:gd name="T54" fmla="*/ 985 w 1536"/>
              <a:gd name="T55" fmla="*/ 994 h 1536"/>
              <a:gd name="T56" fmla="*/ 732 w 1536"/>
              <a:gd name="T57" fmla="*/ 994 h 1536"/>
              <a:gd name="T58" fmla="*/ 1092 w 1536"/>
              <a:gd name="T59" fmla="*/ 1353 h 1536"/>
              <a:gd name="T60" fmla="*/ 624 w 1536"/>
              <a:gd name="T61" fmla="*/ 1355 h 1536"/>
              <a:gd name="T62" fmla="*/ 858 w 1536"/>
              <a:gd name="T63" fmla="*/ 1191 h 1536"/>
              <a:gd name="T64" fmla="*/ 497 w 1536"/>
              <a:gd name="T65" fmla="*/ 1355 h 1536"/>
              <a:gd name="T66" fmla="*/ 497 w 1536"/>
              <a:gd name="T67" fmla="*/ 1446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36" h="1536">
                <a:moveTo>
                  <a:pt x="624" y="1446"/>
                </a:moveTo>
                <a:cubicBezTo>
                  <a:pt x="1092" y="1446"/>
                  <a:pt x="1092" y="1446"/>
                  <a:pt x="1092" y="1446"/>
                </a:cubicBezTo>
                <a:cubicBezTo>
                  <a:pt x="1110" y="1498"/>
                  <a:pt x="1161" y="1536"/>
                  <a:pt x="1219" y="1536"/>
                </a:cubicBezTo>
                <a:cubicBezTo>
                  <a:pt x="1294" y="1536"/>
                  <a:pt x="1355" y="1475"/>
                  <a:pt x="1355" y="1400"/>
                </a:cubicBezTo>
                <a:cubicBezTo>
                  <a:pt x="1355" y="1326"/>
                  <a:pt x="1294" y="1265"/>
                  <a:pt x="1219" y="1265"/>
                </a:cubicBezTo>
                <a:cubicBezTo>
                  <a:pt x="1194" y="1265"/>
                  <a:pt x="1171" y="1272"/>
                  <a:pt x="1151" y="1284"/>
                </a:cubicBezTo>
                <a:cubicBezTo>
                  <a:pt x="937" y="1136"/>
                  <a:pt x="937" y="1136"/>
                  <a:pt x="937" y="1136"/>
                </a:cubicBezTo>
                <a:cubicBezTo>
                  <a:pt x="1143" y="994"/>
                  <a:pt x="1143" y="994"/>
                  <a:pt x="1143" y="994"/>
                </a:cubicBezTo>
                <a:cubicBezTo>
                  <a:pt x="1219" y="994"/>
                  <a:pt x="1219" y="994"/>
                  <a:pt x="1219" y="994"/>
                </a:cubicBezTo>
                <a:cubicBezTo>
                  <a:pt x="1394" y="994"/>
                  <a:pt x="1536" y="852"/>
                  <a:pt x="1536" y="678"/>
                </a:cubicBezTo>
                <a:cubicBezTo>
                  <a:pt x="1536" y="612"/>
                  <a:pt x="1536" y="518"/>
                  <a:pt x="1536" y="452"/>
                </a:cubicBezTo>
                <a:cubicBezTo>
                  <a:pt x="1535" y="452"/>
                  <a:pt x="1535" y="452"/>
                  <a:pt x="1535" y="452"/>
                </a:cubicBezTo>
                <a:cubicBezTo>
                  <a:pt x="1527" y="201"/>
                  <a:pt x="1320" y="0"/>
                  <a:pt x="1067" y="0"/>
                </a:cubicBezTo>
                <a:cubicBezTo>
                  <a:pt x="994" y="0"/>
                  <a:pt x="994" y="0"/>
                  <a:pt x="994" y="0"/>
                </a:cubicBezTo>
                <a:cubicBezTo>
                  <a:pt x="994" y="452"/>
                  <a:pt x="994" y="452"/>
                  <a:pt x="994" y="452"/>
                </a:cubicBezTo>
                <a:cubicBezTo>
                  <a:pt x="271" y="452"/>
                  <a:pt x="271" y="452"/>
                  <a:pt x="271" y="452"/>
                </a:cubicBezTo>
                <a:cubicBezTo>
                  <a:pt x="271" y="361"/>
                  <a:pt x="271" y="361"/>
                  <a:pt x="271" y="361"/>
                </a:cubicBezTo>
                <a:cubicBezTo>
                  <a:pt x="271" y="287"/>
                  <a:pt x="210" y="226"/>
                  <a:pt x="135" y="226"/>
                </a:cubicBezTo>
                <a:cubicBezTo>
                  <a:pt x="0" y="226"/>
                  <a:pt x="0" y="226"/>
                  <a:pt x="0" y="226"/>
                </a:cubicBezTo>
                <a:cubicBezTo>
                  <a:pt x="0" y="316"/>
                  <a:pt x="0" y="316"/>
                  <a:pt x="0" y="316"/>
                </a:cubicBezTo>
                <a:cubicBezTo>
                  <a:pt x="135" y="316"/>
                  <a:pt x="135" y="316"/>
                  <a:pt x="135" y="316"/>
                </a:cubicBezTo>
                <a:cubicBezTo>
                  <a:pt x="160" y="316"/>
                  <a:pt x="180" y="336"/>
                  <a:pt x="180" y="361"/>
                </a:cubicBezTo>
                <a:cubicBezTo>
                  <a:pt x="180" y="678"/>
                  <a:pt x="180" y="678"/>
                  <a:pt x="180" y="678"/>
                </a:cubicBezTo>
                <a:cubicBezTo>
                  <a:pt x="180" y="852"/>
                  <a:pt x="322" y="994"/>
                  <a:pt x="497" y="994"/>
                </a:cubicBezTo>
                <a:cubicBezTo>
                  <a:pt x="573" y="994"/>
                  <a:pt x="573" y="994"/>
                  <a:pt x="573" y="994"/>
                </a:cubicBezTo>
                <a:cubicBezTo>
                  <a:pt x="779" y="1136"/>
                  <a:pt x="779" y="1136"/>
                  <a:pt x="779" y="1136"/>
                </a:cubicBezTo>
                <a:cubicBezTo>
                  <a:pt x="566" y="1284"/>
                  <a:pt x="566" y="1284"/>
                  <a:pt x="566" y="1284"/>
                </a:cubicBezTo>
                <a:cubicBezTo>
                  <a:pt x="545" y="1272"/>
                  <a:pt x="522" y="1265"/>
                  <a:pt x="497" y="1265"/>
                </a:cubicBezTo>
                <a:cubicBezTo>
                  <a:pt x="422" y="1265"/>
                  <a:pt x="361" y="1326"/>
                  <a:pt x="361" y="1400"/>
                </a:cubicBezTo>
                <a:cubicBezTo>
                  <a:pt x="361" y="1475"/>
                  <a:pt x="422" y="1536"/>
                  <a:pt x="497" y="1536"/>
                </a:cubicBezTo>
                <a:cubicBezTo>
                  <a:pt x="556" y="1536"/>
                  <a:pt x="606" y="1498"/>
                  <a:pt x="624" y="1446"/>
                </a:cubicBezTo>
                <a:close/>
                <a:moveTo>
                  <a:pt x="1219" y="1355"/>
                </a:moveTo>
                <a:cubicBezTo>
                  <a:pt x="1244" y="1355"/>
                  <a:pt x="1265" y="1376"/>
                  <a:pt x="1265" y="1400"/>
                </a:cubicBezTo>
                <a:cubicBezTo>
                  <a:pt x="1265" y="1425"/>
                  <a:pt x="1244" y="1446"/>
                  <a:pt x="1219" y="1446"/>
                </a:cubicBezTo>
                <a:cubicBezTo>
                  <a:pt x="1195" y="1446"/>
                  <a:pt x="1174" y="1425"/>
                  <a:pt x="1174" y="1400"/>
                </a:cubicBezTo>
                <a:cubicBezTo>
                  <a:pt x="1174" y="1376"/>
                  <a:pt x="1195" y="1355"/>
                  <a:pt x="1219" y="1355"/>
                </a:cubicBezTo>
                <a:close/>
                <a:moveTo>
                  <a:pt x="1445" y="452"/>
                </a:moveTo>
                <a:cubicBezTo>
                  <a:pt x="1170" y="452"/>
                  <a:pt x="1170" y="452"/>
                  <a:pt x="1170" y="452"/>
                </a:cubicBezTo>
                <a:cubicBezTo>
                  <a:pt x="1393" y="277"/>
                  <a:pt x="1393" y="277"/>
                  <a:pt x="1393" y="277"/>
                </a:cubicBezTo>
                <a:cubicBezTo>
                  <a:pt x="1424" y="328"/>
                  <a:pt x="1442" y="388"/>
                  <a:pt x="1445" y="452"/>
                </a:cubicBezTo>
                <a:close/>
                <a:moveTo>
                  <a:pt x="1084" y="91"/>
                </a:moveTo>
                <a:cubicBezTo>
                  <a:pt x="1183" y="95"/>
                  <a:pt x="1273" y="138"/>
                  <a:pt x="1338" y="205"/>
                </a:cubicBezTo>
                <a:cubicBezTo>
                  <a:pt x="1084" y="404"/>
                  <a:pt x="1084" y="404"/>
                  <a:pt x="1084" y="404"/>
                </a:cubicBezTo>
                <a:lnTo>
                  <a:pt x="1084" y="91"/>
                </a:lnTo>
                <a:close/>
                <a:moveTo>
                  <a:pt x="271" y="632"/>
                </a:moveTo>
                <a:cubicBezTo>
                  <a:pt x="271" y="542"/>
                  <a:pt x="271" y="542"/>
                  <a:pt x="271" y="542"/>
                </a:cubicBezTo>
                <a:cubicBezTo>
                  <a:pt x="1445" y="542"/>
                  <a:pt x="1445" y="542"/>
                  <a:pt x="1445" y="542"/>
                </a:cubicBezTo>
                <a:cubicBezTo>
                  <a:pt x="1445" y="632"/>
                  <a:pt x="1445" y="632"/>
                  <a:pt x="1445" y="632"/>
                </a:cubicBezTo>
                <a:lnTo>
                  <a:pt x="271" y="632"/>
                </a:lnTo>
                <a:close/>
                <a:moveTo>
                  <a:pt x="497" y="903"/>
                </a:moveTo>
                <a:cubicBezTo>
                  <a:pt x="388" y="903"/>
                  <a:pt x="296" y="826"/>
                  <a:pt x="275" y="723"/>
                </a:cubicBezTo>
                <a:cubicBezTo>
                  <a:pt x="1441" y="723"/>
                  <a:pt x="1441" y="723"/>
                  <a:pt x="1441" y="723"/>
                </a:cubicBezTo>
                <a:cubicBezTo>
                  <a:pt x="1420" y="826"/>
                  <a:pt x="1329" y="903"/>
                  <a:pt x="1219" y="903"/>
                </a:cubicBezTo>
                <a:lnTo>
                  <a:pt x="497" y="903"/>
                </a:lnTo>
                <a:close/>
                <a:moveTo>
                  <a:pt x="732" y="994"/>
                </a:moveTo>
                <a:cubicBezTo>
                  <a:pt x="985" y="994"/>
                  <a:pt x="985" y="994"/>
                  <a:pt x="985" y="994"/>
                </a:cubicBezTo>
                <a:cubicBezTo>
                  <a:pt x="858" y="1081"/>
                  <a:pt x="858" y="1081"/>
                  <a:pt x="858" y="1081"/>
                </a:cubicBezTo>
                <a:lnTo>
                  <a:pt x="732" y="994"/>
                </a:lnTo>
                <a:close/>
                <a:moveTo>
                  <a:pt x="858" y="1191"/>
                </a:moveTo>
                <a:cubicBezTo>
                  <a:pt x="1092" y="1353"/>
                  <a:pt x="1092" y="1353"/>
                  <a:pt x="1092" y="1353"/>
                </a:cubicBezTo>
                <a:cubicBezTo>
                  <a:pt x="1092" y="1354"/>
                  <a:pt x="1092" y="1355"/>
                  <a:pt x="1092" y="1355"/>
                </a:cubicBezTo>
                <a:cubicBezTo>
                  <a:pt x="624" y="1355"/>
                  <a:pt x="624" y="1355"/>
                  <a:pt x="624" y="1355"/>
                </a:cubicBezTo>
                <a:cubicBezTo>
                  <a:pt x="624" y="1355"/>
                  <a:pt x="624" y="1354"/>
                  <a:pt x="624" y="1353"/>
                </a:cubicBezTo>
                <a:lnTo>
                  <a:pt x="858" y="1191"/>
                </a:lnTo>
                <a:close/>
                <a:moveTo>
                  <a:pt x="451" y="1400"/>
                </a:moveTo>
                <a:cubicBezTo>
                  <a:pt x="451" y="1376"/>
                  <a:pt x="472" y="1355"/>
                  <a:pt x="497" y="1355"/>
                </a:cubicBezTo>
                <a:cubicBezTo>
                  <a:pt x="522" y="1355"/>
                  <a:pt x="542" y="1376"/>
                  <a:pt x="542" y="1400"/>
                </a:cubicBezTo>
                <a:cubicBezTo>
                  <a:pt x="542" y="1425"/>
                  <a:pt x="522" y="1446"/>
                  <a:pt x="497" y="1446"/>
                </a:cubicBezTo>
                <a:cubicBezTo>
                  <a:pt x="472" y="1446"/>
                  <a:pt x="451" y="1425"/>
                  <a:pt x="451" y="1400"/>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33"/>
          <p:cNvSpPr>
            <a:spLocks noEditPoints="1"/>
          </p:cNvSpPr>
          <p:nvPr/>
        </p:nvSpPr>
        <p:spPr bwMode="auto">
          <a:xfrm>
            <a:off x="9862322" y="3677592"/>
            <a:ext cx="258142" cy="487516"/>
          </a:xfrm>
          <a:custGeom>
            <a:avLst/>
            <a:gdLst>
              <a:gd name="T0" fmla="*/ 91 w 813"/>
              <a:gd name="T1" fmla="*/ 0 h 1536"/>
              <a:gd name="T2" fmla="*/ 91 w 813"/>
              <a:gd name="T3" fmla="*/ 233 h 1536"/>
              <a:gd name="T4" fmla="*/ 0 w 813"/>
              <a:gd name="T5" fmla="*/ 361 h 1536"/>
              <a:gd name="T6" fmla="*/ 0 w 813"/>
              <a:gd name="T7" fmla="*/ 1536 h 1536"/>
              <a:gd name="T8" fmla="*/ 813 w 813"/>
              <a:gd name="T9" fmla="*/ 1536 h 1536"/>
              <a:gd name="T10" fmla="*/ 813 w 813"/>
              <a:gd name="T11" fmla="*/ 768 h 1536"/>
              <a:gd name="T12" fmla="*/ 407 w 813"/>
              <a:gd name="T13" fmla="*/ 361 h 1536"/>
              <a:gd name="T14" fmla="*/ 271 w 813"/>
              <a:gd name="T15" fmla="*/ 384 h 1536"/>
              <a:gd name="T16" fmla="*/ 271 w 813"/>
              <a:gd name="T17" fmla="*/ 361 h 1536"/>
              <a:gd name="T18" fmla="*/ 181 w 813"/>
              <a:gd name="T19" fmla="*/ 233 h 1536"/>
              <a:gd name="T20" fmla="*/ 181 w 813"/>
              <a:gd name="T21" fmla="*/ 0 h 1536"/>
              <a:gd name="T22" fmla="*/ 91 w 813"/>
              <a:gd name="T23" fmla="*/ 0 h 1536"/>
              <a:gd name="T24" fmla="*/ 91 w 813"/>
              <a:gd name="T25" fmla="*/ 361 h 1536"/>
              <a:gd name="T26" fmla="*/ 136 w 813"/>
              <a:gd name="T27" fmla="*/ 316 h 1536"/>
              <a:gd name="T28" fmla="*/ 181 w 813"/>
              <a:gd name="T29" fmla="*/ 361 h 1536"/>
              <a:gd name="T30" fmla="*/ 181 w 813"/>
              <a:gd name="T31" fmla="*/ 430 h 1536"/>
              <a:gd name="T32" fmla="*/ 91 w 813"/>
              <a:gd name="T33" fmla="*/ 512 h 1536"/>
              <a:gd name="T34" fmla="*/ 91 w 813"/>
              <a:gd name="T35" fmla="*/ 361 h 1536"/>
              <a:gd name="T36" fmla="*/ 407 w 813"/>
              <a:gd name="T37" fmla="*/ 451 h 1536"/>
              <a:gd name="T38" fmla="*/ 723 w 813"/>
              <a:gd name="T39" fmla="*/ 768 h 1536"/>
              <a:gd name="T40" fmla="*/ 723 w 813"/>
              <a:gd name="T41" fmla="*/ 1445 h 1536"/>
              <a:gd name="T42" fmla="*/ 91 w 813"/>
              <a:gd name="T43" fmla="*/ 1445 h 1536"/>
              <a:gd name="T44" fmla="*/ 91 w 813"/>
              <a:gd name="T45" fmla="*/ 756 h 1536"/>
              <a:gd name="T46" fmla="*/ 407 w 813"/>
              <a:gd name="T47" fmla="*/ 451 h 1536"/>
              <a:gd name="T48" fmla="*/ 407 w 813"/>
              <a:gd name="T49" fmla="*/ 993 h 1536"/>
              <a:gd name="T50" fmla="*/ 633 w 813"/>
              <a:gd name="T51" fmla="*/ 768 h 1536"/>
              <a:gd name="T52" fmla="*/ 407 w 813"/>
              <a:gd name="T53" fmla="*/ 542 h 1536"/>
              <a:gd name="T54" fmla="*/ 181 w 813"/>
              <a:gd name="T55" fmla="*/ 768 h 1536"/>
              <a:gd name="T56" fmla="*/ 407 w 813"/>
              <a:gd name="T57" fmla="*/ 993 h 1536"/>
              <a:gd name="T58" fmla="*/ 407 w 813"/>
              <a:gd name="T59" fmla="*/ 632 h 1536"/>
              <a:gd name="T60" fmla="*/ 542 w 813"/>
              <a:gd name="T61" fmla="*/ 768 h 1536"/>
              <a:gd name="T62" fmla="*/ 407 w 813"/>
              <a:gd name="T63" fmla="*/ 903 h 1536"/>
              <a:gd name="T64" fmla="*/ 271 w 813"/>
              <a:gd name="T65" fmla="*/ 768 h 1536"/>
              <a:gd name="T66" fmla="*/ 407 w 813"/>
              <a:gd name="T67" fmla="*/ 632 h 1536"/>
              <a:gd name="T68" fmla="*/ 271 w 813"/>
              <a:gd name="T69" fmla="*/ 1355 h 1536"/>
              <a:gd name="T70" fmla="*/ 181 w 813"/>
              <a:gd name="T71" fmla="*/ 1355 h 1536"/>
              <a:gd name="T72" fmla="*/ 181 w 813"/>
              <a:gd name="T73" fmla="*/ 1265 h 1536"/>
              <a:gd name="T74" fmla="*/ 271 w 813"/>
              <a:gd name="T75" fmla="*/ 1265 h 1536"/>
              <a:gd name="T76" fmla="*/ 271 w 813"/>
              <a:gd name="T77" fmla="*/ 1355 h 1536"/>
              <a:gd name="T78" fmla="*/ 317 w 813"/>
              <a:gd name="T79" fmla="*/ 1084 h 1536"/>
              <a:gd name="T80" fmla="*/ 497 w 813"/>
              <a:gd name="T81" fmla="*/ 1084 h 1536"/>
              <a:gd name="T82" fmla="*/ 497 w 813"/>
              <a:gd name="T83" fmla="*/ 1174 h 1536"/>
              <a:gd name="T84" fmla="*/ 317 w 813"/>
              <a:gd name="T85" fmla="*/ 1174 h 1536"/>
              <a:gd name="T86" fmla="*/ 317 w 813"/>
              <a:gd name="T87" fmla="*/ 1084 h 1536"/>
              <a:gd name="T88" fmla="*/ 542 w 813"/>
              <a:gd name="T89" fmla="*/ 1265 h 1536"/>
              <a:gd name="T90" fmla="*/ 633 w 813"/>
              <a:gd name="T91" fmla="*/ 1265 h 1536"/>
              <a:gd name="T92" fmla="*/ 633 w 813"/>
              <a:gd name="T93" fmla="*/ 1355 h 1536"/>
              <a:gd name="T94" fmla="*/ 542 w 813"/>
              <a:gd name="T95" fmla="*/ 1355 h 1536"/>
              <a:gd name="T96" fmla="*/ 542 w 813"/>
              <a:gd name="T97" fmla="*/ 126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3" h="1536">
                <a:moveTo>
                  <a:pt x="91" y="0"/>
                </a:moveTo>
                <a:cubicBezTo>
                  <a:pt x="91" y="233"/>
                  <a:pt x="91" y="233"/>
                  <a:pt x="91" y="233"/>
                </a:cubicBezTo>
                <a:cubicBezTo>
                  <a:pt x="38" y="252"/>
                  <a:pt x="0" y="302"/>
                  <a:pt x="0" y="361"/>
                </a:cubicBezTo>
                <a:cubicBezTo>
                  <a:pt x="0" y="1536"/>
                  <a:pt x="0" y="1536"/>
                  <a:pt x="0" y="1536"/>
                </a:cubicBezTo>
                <a:cubicBezTo>
                  <a:pt x="813" y="1536"/>
                  <a:pt x="813" y="1536"/>
                  <a:pt x="813" y="1536"/>
                </a:cubicBezTo>
                <a:cubicBezTo>
                  <a:pt x="813" y="768"/>
                  <a:pt x="813" y="768"/>
                  <a:pt x="813" y="768"/>
                </a:cubicBezTo>
                <a:cubicBezTo>
                  <a:pt x="813" y="543"/>
                  <a:pt x="631" y="361"/>
                  <a:pt x="407" y="361"/>
                </a:cubicBezTo>
                <a:cubicBezTo>
                  <a:pt x="359" y="361"/>
                  <a:pt x="314" y="369"/>
                  <a:pt x="271" y="384"/>
                </a:cubicBezTo>
                <a:cubicBezTo>
                  <a:pt x="271" y="361"/>
                  <a:pt x="271" y="361"/>
                  <a:pt x="271" y="361"/>
                </a:cubicBezTo>
                <a:cubicBezTo>
                  <a:pt x="271" y="302"/>
                  <a:pt x="234" y="252"/>
                  <a:pt x="181" y="233"/>
                </a:cubicBezTo>
                <a:cubicBezTo>
                  <a:pt x="181" y="0"/>
                  <a:pt x="181" y="0"/>
                  <a:pt x="181" y="0"/>
                </a:cubicBezTo>
                <a:lnTo>
                  <a:pt x="91" y="0"/>
                </a:lnTo>
                <a:close/>
                <a:moveTo>
                  <a:pt x="91" y="361"/>
                </a:moveTo>
                <a:cubicBezTo>
                  <a:pt x="91" y="336"/>
                  <a:pt x="111" y="316"/>
                  <a:pt x="136" y="316"/>
                </a:cubicBezTo>
                <a:cubicBezTo>
                  <a:pt x="161" y="316"/>
                  <a:pt x="181" y="336"/>
                  <a:pt x="181" y="361"/>
                </a:cubicBezTo>
                <a:cubicBezTo>
                  <a:pt x="181" y="430"/>
                  <a:pt x="181" y="430"/>
                  <a:pt x="181" y="430"/>
                </a:cubicBezTo>
                <a:cubicBezTo>
                  <a:pt x="146" y="453"/>
                  <a:pt x="116" y="481"/>
                  <a:pt x="91" y="512"/>
                </a:cubicBezTo>
                <a:lnTo>
                  <a:pt x="91" y="361"/>
                </a:lnTo>
                <a:close/>
                <a:moveTo>
                  <a:pt x="407" y="451"/>
                </a:moveTo>
                <a:cubicBezTo>
                  <a:pt x="581" y="451"/>
                  <a:pt x="723" y="593"/>
                  <a:pt x="723" y="768"/>
                </a:cubicBezTo>
                <a:cubicBezTo>
                  <a:pt x="723" y="1445"/>
                  <a:pt x="723" y="1445"/>
                  <a:pt x="723" y="1445"/>
                </a:cubicBezTo>
                <a:cubicBezTo>
                  <a:pt x="91" y="1445"/>
                  <a:pt x="91" y="1445"/>
                  <a:pt x="91" y="1445"/>
                </a:cubicBezTo>
                <a:cubicBezTo>
                  <a:pt x="91" y="720"/>
                  <a:pt x="90" y="769"/>
                  <a:pt x="91" y="756"/>
                </a:cubicBezTo>
                <a:cubicBezTo>
                  <a:pt x="97" y="588"/>
                  <a:pt x="235" y="451"/>
                  <a:pt x="407" y="451"/>
                </a:cubicBezTo>
                <a:close/>
                <a:moveTo>
                  <a:pt x="407" y="993"/>
                </a:moveTo>
                <a:cubicBezTo>
                  <a:pt x="531" y="993"/>
                  <a:pt x="633" y="892"/>
                  <a:pt x="633" y="768"/>
                </a:cubicBezTo>
                <a:cubicBezTo>
                  <a:pt x="633" y="643"/>
                  <a:pt x="531" y="542"/>
                  <a:pt x="407" y="542"/>
                </a:cubicBezTo>
                <a:cubicBezTo>
                  <a:pt x="282" y="542"/>
                  <a:pt x="181" y="643"/>
                  <a:pt x="181" y="768"/>
                </a:cubicBezTo>
                <a:cubicBezTo>
                  <a:pt x="181" y="892"/>
                  <a:pt x="282" y="993"/>
                  <a:pt x="407" y="993"/>
                </a:cubicBezTo>
                <a:close/>
                <a:moveTo>
                  <a:pt x="407" y="632"/>
                </a:moveTo>
                <a:cubicBezTo>
                  <a:pt x="482" y="632"/>
                  <a:pt x="542" y="693"/>
                  <a:pt x="542" y="768"/>
                </a:cubicBezTo>
                <a:cubicBezTo>
                  <a:pt x="542" y="842"/>
                  <a:pt x="482" y="903"/>
                  <a:pt x="407" y="903"/>
                </a:cubicBezTo>
                <a:cubicBezTo>
                  <a:pt x="332" y="903"/>
                  <a:pt x="271" y="842"/>
                  <a:pt x="271" y="768"/>
                </a:cubicBezTo>
                <a:cubicBezTo>
                  <a:pt x="271" y="693"/>
                  <a:pt x="332" y="632"/>
                  <a:pt x="407" y="632"/>
                </a:cubicBezTo>
                <a:close/>
                <a:moveTo>
                  <a:pt x="271" y="1355"/>
                </a:moveTo>
                <a:cubicBezTo>
                  <a:pt x="181" y="1355"/>
                  <a:pt x="181" y="1355"/>
                  <a:pt x="181" y="1355"/>
                </a:cubicBezTo>
                <a:cubicBezTo>
                  <a:pt x="181" y="1265"/>
                  <a:pt x="181" y="1265"/>
                  <a:pt x="181" y="1265"/>
                </a:cubicBezTo>
                <a:cubicBezTo>
                  <a:pt x="271" y="1265"/>
                  <a:pt x="271" y="1265"/>
                  <a:pt x="271" y="1265"/>
                </a:cubicBezTo>
                <a:lnTo>
                  <a:pt x="271" y="1355"/>
                </a:lnTo>
                <a:close/>
                <a:moveTo>
                  <a:pt x="317" y="1084"/>
                </a:moveTo>
                <a:cubicBezTo>
                  <a:pt x="497" y="1084"/>
                  <a:pt x="497" y="1084"/>
                  <a:pt x="497" y="1084"/>
                </a:cubicBezTo>
                <a:cubicBezTo>
                  <a:pt x="497" y="1174"/>
                  <a:pt x="497" y="1174"/>
                  <a:pt x="497" y="1174"/>
                </a:cubicBezTo>
                <a:cubicBezTo>
                  <a:pt x="317" y="1174"/>
                  <a:pt x="317" y="1174"/>
                  <a:pt x="317" y="1174"/>
                </a:cubicBezTo>
                <a:lnTo>
                  <a:pt x="317" y="1084"/>
                </a:lnTo>
                <a:close/>
                <a:moveTo>
                  <a:pt x="542" y="1265"/>
                </a:moveTo>
                <a:cubicBezTo>
                  <a:pt x="633" y="1265"/>
                  <a:pt x="633" y="1265"/>
                  <a:pt x="633" y="1265"/>
                </a:cubicBezTo>
                <a:cubicBezTo>
                  <a:pt x="633" y="1355"/>
                  <a:pt x="633" y="1355"/>
                  <a:pt x="633" y="1355"/>
                </a:cubicBezTo>
                <a:cubicBezTo>
                  <a:pt x="542" y="1355"/>
                  <a:pt x="542" y="1355"/>
                  <a:pt x="542" y="1355"/>
                </a:cubicBezTo>
                <a:lnTo>
                  <a:pt x="542" y="1265"/>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34"/>
          <p:cNvSpPr>
            <a:spLocks noEditPoints="1"/>
          </p:cNvSpPr>
          <p:nvPr/>
        </p:nvSpPr>
        <p:spPr bwMode="auto">
          <a:xfrm>
            <a:off x="10907397" y="3677592"/>
            <a:ext cx="390712" cy="487516"/>
          </a:xfrm>
          <a:custGeom>
            <a:avLst/>
            <a:gdLst>
              <a:gd name="T0" fmla="*/ 921 w 1231"/>
              <a:gd name="T1" fmla="*/ 476 h 1536"/>
              <a:gd name="T2" fmla="*/ 762 w 1231"/>
              <a:gd name="T3" fmla="*/ 144 h 1536"/>
              <a:gd name="T4" fmla="*/ 756 w 1231"/>
              <a:gd name="T5" fmla="*/ 141 h 1536"/>
              <a:gd name="T6" fmla="*/ 570 w 1231"/>
              <a:gd name="T7" fmla="*/ 9 h 1536"/>
              <a:gd name="T8" fmla="*/ 557 w 1231"/>
              <a:gd name="T9" fmla="*/ 0 h 1536"/>
              <a:gd name="T10" fmla="*/ 0 w 1231"/>
              <a:gd name="T11" fmla="*/ 0 h 1536"/>
              <a:gd name="T12" fmla="*/ 0 w 1231"/>
              <a:gd name="T13" fmla="*/ 744 h 1536"/>
              <a:gd name="T14" fmla="*/ 134 w 1231"/>
              <a:gd name="T15" fmla="*/ 856 h 1536"/>
              <a:gd name="T16" fmla="*/ 124 w 1231"/>
              <a:gd name="T17" fmla="*/ 1257 h 1536"/>
              <a:gd name="T18" fmla="*/ 57 w 1231"/>
              <a:gd name="T19" fmla="*/ 1484 h 1536"/>
              <a:gd name="T20" fmla="*/ 49 w 1231"/>
              <a:gd name="T21" fmla="*/ 1536 h 1536"/>
              <a:gd name="T22" fmla="*/ 950 w 1231"/>
              <a:gd name="T23" fmla="*/ 1536 h 1536"/>
              <a:gd name="T24" fmla="*/ 1000 w 1231"/>
              <a:gd name="T25" fmla="*/ 1335 h 1536"/>
              <a:gd name="T26" fmla="*/ 1218 w 1231"/>
              <a:gd name="T27" fmla="*/ 907 h 1536"/>
              <a:gd name="T28" fmla="*/ 921 w 1231"/>
              <a:gd name="T29" fmla="*/ 476 h 1536"/>
              <a:gd name="T30" fmla="*/ 90 w 1231"/>
              <a:gd name="T31" fmla="*/ 702 h 1536"/>
              <a:gd name="T32" fmla="*/ 90 w 1231"/>
              <a:gd name="T33" fmla="*/ 90 h 1536"/>
              <a:gd name="T34" fmla="*/ 226 w 1231"/>
              <a:gd name="T35" fmla="*/ 90 h 1536"/>
              <a:gd name="T36" fmla="*/ 226 w 1231"/>
              <a:gd name="T37" fmla="*/ 654 h 1536"/>
              <a:gd name="T38" fmla="*/ 610 w 1231"/>
              <a:gd name="T39" fmla="*/ 961 h 1536"/>
              <a:gd name="T40" fmla="*/ 622 w 1231"/>
              <a:gd name="T41" fmla="*/ 1053 h 1536"/>
              <a:gd name="T42" fmla="*/ 576 w 1231"/>
              <a:gd name="T43" fmla="*/ 1079 h 1536"/>
              <a:gd name="T44" fmla="*/ 526 w 1231"/>
              <a:gd name="T45" fmla="*/ 1064 h 1536"/>
              <a:gd name="T46" fmla="*/ 90 w 1231"/>
              <a:gd name="T47" fmla="*/ 702 h 1536"/>
              <a:gd name="T48" fmla="*/ 879 w 1231"/>
              <a:gd name="T49" fmla="*/ 1446 h 1536"/>
              <a:gd name="T50" fmla="*/ 157 w 1231"/>
              <a:gd name="T51" fmla="*/ 1446 h 1536"/>
              <a:gd name="T52" fmla="*/ 182 w 1231"/>
              <a:gd name="T53" fmla="*/ 1355 h 1536"/>
              <a:gd name="T54" fmla="*/ 902 w 1231"/>
              <a:gd name="T55" fmla="*/ 1355 h 1536"/>
              <a:gd name="T56" fmla="*/ 879 w 1231"/>
              <a:gd name="T57" fmla="*/ 1446 h 1536"/>
              <a:gd name="T58" fmla="*/ 943 w 1231"/>
              <a:gd name="T59" fmla="*/ 1265 h 1536"/>
              <a:gd name="T60" fmla="*/ 219 w 1231"/>
              <a:gd name="T61" fmla="*/ 1265 h 1536"/>
              <a:gd name="T62" fmla="*/ 241 w 1231"/>
              <a:gd name="T63" fmla="*/ 944 h 1536"/>
              <a:gd name="T64" fmla="*/ 468 w 1231"/>
              <a:gd name="T65" fmla="*/ 1134 h 1536"/>
              <a:gd name="T66" fmla="*/ 587 w 1231"/>
              <a:gd name="T67" fmla="*/ 1169 h 1536"/>
              <a:gd name="T68" fmla="*/ 694 w 1231"/>
              <a:gd name="T69" fmla="*/ 1107 h 1536"/>
              <a:gd name="T70" fmla="*/ 666 w 1231"/>
              <a:gd name="T71" fmla="*/ 891 h 1536"/>
              <a:gd name="T72" fmla="*/ 316 w 1231"/>
              <a:gd name="T73" fmla="*/ 611 h 1536"/>
              <a:gd name="T74" fmla="*/ 316 w 1231"/>
              <a:gd name="T75" fmla="*/ 90 h 1536"/>
              <a:gd name="T76" fmla="*/ 527 w 1231"/>
              <a:gd name="T77" fmla="*/ 90 h 1536"/>
              <a:gd name="T78" fmla="*/ 712 w 1231"/>
              <a:gd name="T79" fmla="*/ 220 h 1536"/>
              <a:gd name="T80" fmla="*/ 717 w 1231"/>
              <a:gd name="T81" fmla="*/ 223 h 1536"/>
              <a:gd name="T82" fmla="*/ 826 w 1231"/>
              <a:gd name="T83" fmla="*/ 484 h 1536"/>
              <a:gd name="T84" fmla="*/ 817 w 1231"/>
              <a:gd name="T85" fmla="*/ 518 h 1536"/>
              <a:gd name="T86" fmla="*/ 847 w 1231"/>
              <a:gd name="T87" fmla="*/ 536 h 1536"/>
              <a:gd name="T88" fmla="*/ 1128 w 1231"/>
              <a:gd name="T89" fmla="*/ 915 h 1536"/>
              <a:gd name="T90" fmla="*/ 943 w 1231"/>
              <a:gd name="T91" fmla="*/ 126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31" h="1536">
                <a:moveTo>
                  <a:pt x="921" y="476"/>
                </a:moveTo>
                <a:cubicBezTo>
                  <a:pt x="968" y="261"/>
                  <a:pt x="835" y="186"/>
                  <a:pt x="762" y="144"/>
                </a:cubicBezTo>
                <a:cubicBezTo>
                  <a:pt x="756" y="141"/>
                  <a:pt x="756" y="141"/>
                  <a:pt x="756" y="141"/>
                </a:cubicBezTo>
                <a:cubicBezTo>
                  <a:pt x="702" y="111"/>
                  <a:pt x="571" y="10"/>
                  <a:pt x="570" y="9"/>
                </a:cubicBezTo>
                <a:cubicBezTo>
                  <a:pt x="557" y="0"/>
                  <a:pt x="557" y="0"/>
                  <a:pt x="557" y="0"/>
                </a:cubicBezTo>
                <a:cubicBezTo>
                  <a:pt x="0" y="0"/>
                  <a:pt x="0" y="0"/>
                  <a:pt x="0" y="0"/>
                </a:cubicBezTo>
                <a:cubicBezTo>
                  <a:pt x="0" y="744"/>
                  <a:pt x="0" y="744"/>
                  <a:pt x="0" y="744"/>
                </a:cubicBezTo>
                <a:cubicBezTo>
                  <a:pt x="134" y="856"/>
                  <a:pt x="134" y="856"/>
                  <a:pt x="134" y="856"/>
                </a:cubicBezTo>
                <a:cubicBezTo>
                  <a:pt x="162" y="998"/>
                  <a:pt x="178" y="1143"/>
                  <a:pt x="124" y="1257"/>
                </a:cubicBezTo>
                <a:cubicBezTo>
                  <a:pt x="76" y="1360"/>
                  <a:pt x="58" y="1479"/>
                  <a:pt x="57" y="1484"/>
                </a:cubicBezTo>
                <a:cubicBezTo>
                  <a:pt x="49" y="1536"/>
                  <a:pt x="49" y="1536"/>
                  <a:pt x="49" y="1536"/>
                </a:cubicBezTo>
                <a:cubicBezTo>
                  <a:pt x="950" y="1536"/>
                  <a:pt x="950" y="1536"/>
                  <a:pt x="950" y="1536"/>
                </a:cubicBezTo>
                <a:cubicBezTo>
                  <a:pt x="1000" y="1335"/>
                  <a:pt x="1000" y="1335"/>
                  <a:pt x="1000" y="1335"/>
                </a:cubicBezTo>
                <a:cubicBezTo>
                  <a:pt x="1157" y="1199"/>
                  <a:pt x="1231" y="1056"/>
                  <a:pt x="1218" y="907"/>
                </a:cubicBezTo>
                <a:cubicBezTo>
                  <a:pt x="1200" y="687"/>
                  <a:pt x="998" y="529"/>
                  <a:pt x="921" y="476"/>
                </a:cubicBezTo>
                <a:close/>
                <a:moveTo>
                  <a:pt x="90" y="702"/>
                </a:moveTo>
                <a:cubicBezTo>
                  <a:pt x="90" y="90"/>
                  <a:pt x="90" y="90"/>
                  <a:pt x="90" y="90"/>
                </a:cubicBezTo>
                <a:cubicBezTo>
                  <a:pt x="226" y="90"/>
                  <a:pt x="226" y="90"/>
                  <a:pt x="226" y="90"/>
                </a:cubicBezTo>
                <a:cubicBezTo>
                  <a:pt x="226" y="654"/>
                  <a:pt x="226" y="654"/>
                  <a:pt x="226" y="654"/>
                </a:cubicBezTo>
                <a:cubicBezTo>
                  <a:pt x="610" y="961"/>
                  <a:pt x="610" y="961"/>
                  <a:pt x="610" y="961"/>
                </a:cubicBezTo>
                <a:cubicBezTo>
                  <a:pt x="638" y="984"/>
                  <a:pt x="643" y="1024"/>
                  <a:pt x="622" y="1053"/>
                </a:cubicBezTo>
                <a:cubicBezTo>
                  <a:pt x="611" y="1068"/>
                  <a:pt x="594" y="1077"/>
                  <a:pt x="576" y="1079"/>
                </a:cubicBezTo>
                <a:cubicBezTo>
                  <a:pt x="558" y="1082"/>
                  <a:pt x="540" y="1076"/>
                  <a:pt x="526" y="1064"/>
                </a:cubicBezTo>
                <a:lnTo>
                  <a:pt x="90" y="702"/>
                </a:lnTo>
                <a:close/>
                <a:moveTo>
                  <a:pt x="879" y="1446"/>
                </a:moveTo>
                <a:cubicBezTo>
                  <a:pt x="157" y="1446"/>
                  <a:pt x="157" y="1446"/>
                  <a:pt x="157" y="1446"/>
                </a:cubicBezTo>
                <a:cubicBezTo>
                  <a:pt x="162" y="1420"/>
                  <a:pt x="171" y="1388"/>
                  <a:pt x="182" y="1355"/>
                </a:cubicBezTo>
                <a:cubicBezTo>
                  <a:pt x="902" y="1355"/>
                  <a:pt x="902" y="1355"/>
                  <a:pt x="902" y="1355"/>
                </a:cubicBezTo>
                <a:lnTo>
                  <a:pt x="879" y="1446"/>
                </a:lnTo>
                <a:close/>
                <a:moveTo>
                  <a:pt x="943" y="1265"/>
                </a:moveTo>
                <a:cubicBezTo>
                  <a:pt x="219" y="1265"/>
                  <a:pt x="219" y="1265"/>
                  <a:pt x="219" y="1265"/>
                </a:cubicBezTo>
                <a:cubicBezTo>
                  <a:pt x="256" y="1166"/>
                  <a:pt x="256" y="1055"/>
                  <a:pt x="241" y="944"/>
                </a:cubicBezTo>
                <a:cubicBezTo>
                  <a:pt x="468" y="1134"/>
                  <a:pt x="468" y="1134"/>
                  <a:pt x="468" y="1134"/>
                </a:cubicBezTo>
                <a:cubicBezTo>
                  <a:pt x="501" y="1162"/>
                  <a:pt x="544" y="1174"/>
                  <a:pt x="587" y="1169"/>
                </a:cubicBezTo>
                <a:cubicBezTo>
                  <a:pt x="630" y="1164"/>
                  <a:pt x="668" y="1142"/>
                  <a:pt x="694" y="1107"/>
                </a:cubicBezTo>
                <a:cubicBezTo>
                  <a:pt x="745" y="1039"/>
                  <a:pt x="733" y="944"/>
                  <a:pt x="666" y="891"/>
                </a:cubicBezTo>
                <a:cubicBezTo>
                  <a:pt x="316" y="611"/>
                  <a:pt x="316" y="611"/>
                  <a:pt x="316" y="611"/>
                </a:cubicBezTo>
                <a:cubicBezTo>
                  <a:pt x="316" y="90"/>
                  <a:pt x="316" y="90"/>
                  <a:pt x="316" y="90"/>
                </a:cubicBezTo>
                <a:cubicBezTo>
                  <a:pt x="527" y="90"/>
                  <a:pt x="527" y="90"/>
                  <a:pt x="527" y="90"/>
                </a:cubicBezTo>
                <a:cubicBezTo>
                  <a:pt x="562" y="117"/>
                  <a:pt x="662" y="192"/>
                  <a:pt x="712" y="220"/>
                </a:cubicBezTo>
                <a:cubicBezTo>
                  <a:pt x="717" y="223"/>
                  <a:pt x="717" y="223"/>
                  <a:pt x="717" y="223"/>
                </a:cubicBezTo>
                <a:cubicBezTo>
                  <a:pt x="791" y="265"/>
                  <a:pt x="875" y="313"/>
                  <a:pt x="826" y="484"/>
                </a:cubicBezTo>
                <a:cubicBezTo>
                  <a:pt x="817" y="518"/>
                  <a:pt x="817" y="518"/>
                  <a:pt x="817" y="518"/>
                </a:cubicBezTo>
                <a:cubicBezTo>
                  <a:pt x="847" y="536"/>
                  <a:pt x="847" y="536"/>
                  <a:pt x="847" y="536"/>
                </a:cubicBezTo>
                <a:cubicBezTo>
                  <a:pt x="849" y="537"/>
                  <a:pt x="1111" y="695"/>
                  <a:pt x="1128" y="915"/>
                </a:cubicBezTo>
                <a:cubicBezTo>
                  <a:pt x="1138" y="1032"/>
                  <a:pt x="1076" y="1150"/>
                  <a:pt x="943" y="1265"/>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35"/>
          <p:cNvSpPr>
            <a:spLocks noEditPoints="1"/>
          </p:cNvSpPr>
          <p:nvPr/>
        </p:nvSpPr>
        <p:spPr bwMode="auto">
          <a:xfrm>
            <a:off x="844323" y="4646227"/>
            <a:ext cx="497818" cy="470410"/>
          </a:xfrm>
          <a:custGeom>
            <a:avLst/>
            <a:gdLst>
              <a:gd name="T0" fmla="*/ 483 w 1568"/>
              <a:gd name="T1" fmla="*/ 850 h 1482"/>
              <a:gd name="T2" fmla="*/ 212 w 1568"/>
              <a:gd name="T3" fmla="*/ 985 h 1482"/>
              <a:gd name="T4" fmla="*/ 483 w 1568"/>
              <a:gd name="T5" fmla="*/ 1121 h 1482"/>
              <a:gd name="T6" fmla="*/ 346 w 1568"/>
              <a:gd name="T7" fmla="*/ 1211 h 1482"/>
              <a:gd name="T8" fmla="*/ 212 w 1568"/>
              <a:gd name="T9" fmla="*/ 1482 h 1482"/>
              <a:gd name="T10" fmla="*/ 1206 w 1568"/>
              <a:gd name="T11" fmla="*/ 1345 h 1482"/>
              <a:gd name="T12" fmla="*/ 845 w 1568"/>
              <a:gd name="T13" fmla="*/ 1211 h 1482"/>
              <a:gd name="T14" fmla="*/ 1251 w 1568"/>
              <a:gd name="T15" fmla="*/ 940 h 1482"/>
              <a:gd name="T16" fmla="*/ 1379 w 1568"/>
              <a:gd name="T17" fmla="*/ 759 h 1482"/>
              <a:gd name="T18" fmla="*/ 1568 w 1568"/>
              <a:gd name="T19" fmla="*/ 624 h 1482"/>
              <a:gd name="T20" fmla="*/ 1206 w 1568"/>
              <a:gd name="T21" fmla="*/ 488 h 1482"/>
              <a:gd name="T22" fmla="*/ 1297 w 1568"/>
              <a:gd name="T23" fmla="*/ 308 h 1482"/>
              <a:gd name="T24" fmla="*/ 845 w 1568"/>
              <a:gd name="T25" fmla="*/ 37 h 1482"/>
              <a:gd name="T26" fmla="*/ 619 w 1568"/>
              <a:gd name="T27" fmla="*/ 398 h 1482"/>
              <a:gd name="T28" fmla="*/ 554 w 1568"/>
              <a:gd name="T29" fmla="*/ 488 h 1482"/>
              <a:gd name="T30" fmla="*/ 155 w 1568"/>
              <a:gd name="T31" fmla="*/ 13 h 1482"/>
              <a:gd name="T32" fmla="*/ 368 w 1568"/>
              <a:gd name="T33" fmla="*/ 759 h 1482"/>
              <a:gd name="T34" fmla="*/ 348 w 1568"/>
              <a:gd name="T35" fmla="*/ 1031 h 1482"/>
              <a:gd name="T36" fmla="*/ 348 w 1568"/>
              <a:gd name="T37" fmla="*/ 940 h 1482"/>
              <a:gd name="T38" fmla="*/ 483 w 1568"/>
              <a:gd name="T39" fmla="*/ 1031 h 1482"/>
              <a:gd name="T40" fmla="*/ 1072 w 1568"/>
              <a:gd name="T41" fmla="*/ 1302 h 1482"/>
              <a:gd name="T42" fmla="*/ 1116 w 1568"/>
              <a:gd name="T43" fmla="*/ 1392 h 1482"/>
              <a:gd name="T44" fmla="*/ 303 w 1568"/>
              <a:gd name="T45" fmla="*/ 1345 h 1482"/>
              <a:gd name="T46" fmla="*/ 1072 w 1568"/>
              <a:gd name="T47" fmla="*/ 1302 h 1482"/>
              <a:gd name="T48" fmla="*/ 574 w 1568"/>
              <a:gd name="T49" fmla="*/ 759 h 1482"/>
              <a:gd name="T50" fmla="*/ 754 w 1568"/>
              <a:gd name="T51" fmla="*/ 1211 h 1482"/>
              <a:gd name="T52" fmla="*/ 1251 w 1568"/>
              <a:gd name="T53" fmla="*/ 850 h 1482"/>
              <a:gd name="T54" fmla="*/ 845 w 1568"/>
              <a:gd name="T55" fmla="*/ 759 h 1482"/>
              <a:gd name="T56" fmla="*/ 1297 w 1568"/>
              <a:gd name="T57" fmla="*/ 805 h 1482"/>
              <a:gd name="T58" fmla="*/ 935 w 1568"/>
              <a:gd name="T59" fmla="*/ 127 h 1482"/>
              <a:gd name="T60" fmla="*/ 1206 w 1568"/>
              <a:gd name="T61" fmla="*/ 217 h 1482"/>
              <a:gd name="T62" fmla="*/ 935 w 1568"/>
              <a:gd name="T63" fmla="*/ 127 h 1482"/>
              <a:gd name="T64" fmla="*/ 1116 w 1568"/>
              <a:gd name="T65" fmla="*/ 488 h 1482"/>
              <a:gd name="T66" fmla="*/ 1026 w 1568"/>
              <a:gd name="T67" fmla="*/ 308 h 1482"/>
              <a:gd name="T68" fmla="*/ 709 w 1568"/>
              <a:gd name="T69" fmla="*/ 398 h 1482"/>
              <a:gd name="T70" fmla="*/ 845 w 1568"/>
              <a:gd name="T71" fmla="*/ 308 h 1482"/>
              <a:gd name="T72" fmla="*/ 935 w 1568"/>
              <a:gd name="T73" fmla="*/ 488 h 1482"/>
              <a:gd name="T74" fmla="*/ 709 w 1568"/>
              <a:gd name="T75" fmla="*/ 398 h 1482"/>
              <a:gd name="T76" fmla="*/ 240 w 1568"/>
              <a:gd name="T77" fmla="*/ 132 h 1482"/>
              <a:gd name="T78" fmla="*/ 1432 w 1568"/>
              <a:gd name="T79" fmla="*/ 579 h 1482"/>
              <a:gd name="T80" fmla="*/ 1432 w 1568"/>
              <a:gd name="T81" fmla="*/ 669 h 1482"/>
              <a:gd name="T82" fmla="*/ 131 w 1568"/>
              <a:gd name="T83" fmla="*/ 194 h 1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68" h="1482">
                <a:moveTo>
                  <a:pt x="483" y="759"/>
                </a:moveTo>
                <a:cubicBezTo>
                  <a:pt x="483" y="850"/>
                  <a:pt x="483" y="850"/>
                  <a:pt x="483" y="850"/>
                </a:cubicBezTo>
                <a:cubicBezTo>
                  <a:pt x="348" y="850"/>
                  <a:pt x="348" y="850"/>
                  <a:pt x="348" y="850"/>
                </a:cubicBezTo>
                <a:cubicBezTo>
                  <a:pt x="273" y="850"/>
                  <a:pt x="212" y="911"/>
                  <a:pt x="212" y="985"/>
                </a:cubicBezTo>
                <a:cubicBezTo>
                  <a:pt x="212" y="1060"/>
                  <a:pt x="273" y="1121"/>
                  <a:pt x="348" y="1121"/>
                </a:cubicBezTo>
                <a:cubicBezTo>
                  <a:pt x="483" y="1121"/>
                  <a:pt x="483" y="1121"/>
                  <a:pt x="483" y="1121"/>
                </a:cubicBezTo>
                <a:cubicBezTo>
                  <a:pt x="483" y="1211"/>
                  <a:pt x="483" y="1211"/>
                  <a:pt x="483" y="1211"/>
                </a:cubicBezTo>
                <a:cubicBezTo>
                  <a:pt x="346" y="1211"/>
                  <a:pt x="346" y="1211"/>
                  <a:pt x="346" y="1211"/>
                </a:cubicBezTo>
                <a:cubicBezTo>
                  <a:pt x="273" y="1211"/>
                  <a:pt x="212" y="1271"/>
                  <a:pt x="212" y="1345"/>
                </a:cubicBezTo>
                <a:cubicBezTo>
                  <a:pt x="212" y="1482"/>
                  <a:pt x="212" y="1482"/>
                  <a:pt x="212" y="1482"/>
                </a:cubicBezTo>
                <a:cubicBezTo>
                  <a:pt x="1206" y="1482"/>
                  <a:pt x="1206" y="1482"/>
                  <a:pt x="1206" y="1482"/>
                </a:cubicBezTo>
                <a:cubicBezTo>
                  <a:pt x="1206" y="1345"/>
                  <a:pt x="1206" y="1345"/>
                  <a:pt x="1206" y="1345"/>
                </a:cubicBezTo>
                <a:cubicBezTo>
                  <a:pt x="1206" y="1271"/>
                  <a:pt x="1146" y="1211"/>
                  <a:pt x="1072" y="1211"/>
                </a:cubicBezTo>
                <a:cubicBezTo>
                  <a:pt x="845" y="1211"/>
                  <a:pt x="845" y="1211"/>
                  <a:pt x="845" y="1211"/>
                </a:cubicBezTo>
                <a:cubicBezTo>
                  <a:pt x="845" y="940"/>
                  <a:pt x="845" y="940"/>
                  <a:pt x="845" y="940"/>
                </a:cubicBezTo>
                <a:cubicBezTo>
                  <a:pt x="1251" y="940"/>
                  <a:pt x="1251" y="940"/>
                  <a:pt x="1251" y="940"/>
                </a:cubicBezTo>
                <a:cubicBezTo>
                  <a:pt x="1326" y="940"/>
                  <a:pt x="1387" y="879"/>
                  <a:pt x="1387" y="805"/>
                </a:cubicBezTo>
                <a:cubicBezTo>
                  <a:pt x="1387" y="789"/>
                  <a:pt x="1384" y="774"/>
                  <a:pt x="1379" y="759"/>
                </a:cubicBezTo>
                <a:cubicBezTo>
                  <a:pt x="1432" y="759"/>
                  <a:pt x="1432" y="759"/>
                  <a:pt x="1432" y="759"/>
                </a:cubicBezTo>
                <a:cubicBezTo>
                  <a:pt x="1507" y="759"/>
                  <a:pt x="1568" y="699"/>
                  <a:pt x="1568" y="624"/>
                </a:cubicBezTo>
                <a:cubicBezTo>
                  <a:pt x="1568" y="549"/>
                  <a:pt x="1507" y="488"/>
                  <a:pt x="1432" y="488"/>
                </a:cubicBezTo>
                <a:cubicBezTo>
                  <a:pt x="1206" y="488"/>
                  <a:pt x="1206" y="488"/>
                  <a:pt x="1206" y="488"/>
                </a:cubicBezTo>
                <a:cubicBezTo>
                  <a:pt x="1206" y="308"/>
                  <a:pt x="1206" y="308"/>
                  <a:pt x="1206" y="308"/>
                </a:cubicBezTo>
                <a:cubicBezTo>
                  <a:pt x="1297" y="308"/>
                  <a:pt x="1297" y="308"/>
                  <a:pt x="1297" y="308"/>
                </a:cubicBezTo>
                <a:cubicBezTo>
                  <a:pt x="1297" y="37"/>
                  <a:pt x="1297" y="37"/>
                  <a:pt x="1297" y="37"/>
                </a:cubicBezTo>
                <a:cubicBezTo>
                  <a:pt x="845" y="37"/>
                  <a:pt x="845" y="37"/>
                  <a:pt x="845" y="37"/>
                </a:cubicBezTo>
                <a:cubicBezTo>
                  <a:pt x="845" y="131"/>
                  <a:pt x="845" y="131"/>
                  <a:pt x="845" y="131"/>
                </a:cubicBezTo>
                <a:cubicBezTo>
                  <a:pt x="717" y="152"/>
                  <a:pt x="619" y="264"/>
                  <a:pt x="619" y="398"/>
                </a:cubicBezTo>
                <a:cubicBezTo>
                  <a:pt x="619" y="488"/>
                  <a:pt x="619" y="488"/>
                  <a:pt x="619" y="488"/>
                </a:cubicBezTo>
                <a:cubicBezTo>
                  <a:pt x="554" y="488"/>
                  <a:pt x="554" y="488"/>
                  <a:pt x="554" y="488"/>
                </a:cubicBezTo>
                <a:cubicBezTo>
                  <a:pt x="319" y="88"/>
                  <a:pt x="319" y="88"/>
                  <a:pt x="319" y="88"/>
                </a:cubicBezTo>
                <a:cubicBezTo>
                  <a:pt x="286" y="30"/>
                  <a:pt x="220" y="0"/>
                  <a:pt x="155" y="13"/>
                </a:cubicBezTo>
                <a:cubicBezTo>
                  <a:pt x="52" y="33"/>
                  <a:pt x="0" y="149"/>
                  <a:pt x="53" y="240"/>
                </a:cubicBezTo>
                <a:cubicBezTo>
                  <a:pt x="368" y="759"/>
                  <a:pt x="368" y="759"/>
                  <a:pt x="368" y="759"/>
                </a:cubicBezTo>
                <a:lnTo>
                  <a:pt x="483" y="759"/>
                </a:lnTo>
                <a:close/>
                <a:moveTo>
                  <a:pt x="348" y="1031"/>
                </a:moveTo>
                <a:cubicBezTo>
                  <a:pt x="323" y="1031"/>
                  <a:pt x="303" y="1010"/>
                  <a:pt x="303" y="985"/>
                </a:cubicBezTo>
                <a:cubicBezTo>
                  <a:pt x="303" y="960"/>
                  <a:pt x="323" y="940"/>
                  <a:pt x="348" y="940"/>
                </a:cubicBezTo>
                <a:cubicBezTo>
                  <a:pt x="483" y="940"/>
                  <a:pt x="483" y="940"/>
                  <a:pt x="483" y="940"/>
                </a:cubicBezTo>
                <a:cubicBezTo>
                  <a:pt x="483" y="1031"/>
                  <a:pt x="483" y="1031"/>
                  <a:pt x="483" y="1031"/>
                </a:cubicBezTo>
                <a:lnTo>
                  <a:pt x="348" y="1031"/>
                </a:lnTo>
                <a:close/>
                <a:moveTo>
                  <a:pt x="1072" y="1302"/>
                </a:moveTo>
                <a:cubicBezTo>
                  <a:pt x="1096" y="1302"/>
                  <a:pt x="1116" y="1321"/>
                  <a:pt x="1116" y="1345"/>
                </a:cubicBezTo>
                <a:cubicBezTo>
                  <a:pt x="1116" y="1392"/>
                  <a:pt x="1116" y="1392"/>
                  <a:pt x="1116" y="1392"/>
                </a:cubicBezTo>
                <a:cubicBezTo>
                  <a:pt x="303" y="1392"/>
                  <a:pt x="303" y="1392"/>
                  <a:pt x="303" y="1392"/>
                </a:cubicBezTo>
                <a:cubicBezTo>
                  <a:pt x="303" y="1345"/>
                  <a:pt x="303" y="1345"/>
                  <a:pt x="303" y="1345"/>
                </a:cubicBezTo>
                <a:cubicBezTo>
                  <a:pt x="303" y="1321"/>
                  <a:pt x="322" y="1302"/>
                  <a:pt x="346" y="1302"/>
                </a:cubicBezTo>
                <a:lnTo>
                  <a:pt x="1072" y="1302"/>
                </a:lnTo>
                <a:close/>
                <a:moveTo>
                  <a:pt x="574" y="1211"/>
                </a:moveTo>
                <a:cubicBezTo>
                  <a:pt x="574" y="759"/>
                  <a:pt x="574" y="759"/>
                  <a:pt x="574" y="759"/>
                </a:cubicBezTo>
                <a:cubicBezTo>
                  <a:pt x="754" y="759"/>
                  <a:pt x="754" y="759"/>
                  <a:pt x="754" y="759"/>
                </a:cubicBezTo>
                <a:cubicBezTo>
                  <a:pt x="754" y="1211"/>
                  <a:pt x="754" y="1211"/>
                  <a:pt x="754" y="1211"/>
                </a:cubicBezTo>
                <a:lnTo>
                  <a:pt x="574" y="1211"/>
                </a:lnTo>
                <a:close/>
                <a:moveTo>
                  <a:pt x="1251" y="850"/>
                </a:moveTo>
                <a:cubicBezTo>
                  <a:pt x="845" y="850"/>
                  <a:pt x="845" y="850"/>
                  <a:pt x="845" y="850"/>
                </a:cubicBezTo>
                <a:cubicBezTo>
                  <a:pt x="845" y="759"/>
                  <a:pt x="845" y="759"/>
                  <a:pt x="845" y="759"/>
                </a:cubicBezTo>
                <a:cubicBezTo>
                  <a:pt x="1251" y="759"/>
                  <a:pt x="1251" y="759"/>
                  <a:pt x="1251" y="759"/>
                </a:cubicBezTo>
                <a:cubicBezTo>
                  <a:pt x="1276" y="759"/>
                  <a:pt x="1297" y="780"/>
                  <a:pt x="1297" y="805"/>
                </a:cubicBezTo>
                <a:cubicBezTo>
                  <a:pt x="1297" y="830"/>
                  <a:pt x="1276" y="850"/>
                  <a:pt x="1251" y="850"/>
                </a:cubicBezTo>
                <a:close/>
                <a:moveTo>
                  <a:pt x="935" y="127"/>
                </a:moveTo>
                <a:cubicBezTo>
                  <a:pt x="1206" y="127"/>
                  <a:pt x="1206" y="127"/>
                  <a:pt x="1206" y="127"/>
                </a:cubicBezTo>
                <a:cubicBezTo>
                  <a:pt x="1206" y="217"/>
                  <a:pt x="1206" y="217"/>
                  <a:pt x="1206" y="217"/>
                </a:cubicBezTo>
                <a:cubicBezTo>
                  <a:pt x="935" y="217"/>
                  <a:pt x="935" y="217"/>
                  <a:pt x="935" y="217"/>
                </a:cubicBezTo>
                <a:lnTo>
                  <a:pt x="935" y="127"/>
                </a:lnTo>
                <a:close/>
                <a:moveTo>
                  <a:pt x="1116" y="308"/>
                </a:moveTo>
                <a:cubicBezTo>
                  <a:pt x="1116" y="488"/>
                  <a:pt x="1116" y="488"/>
                  <a:pt x="1116" y="488"/>
                </a:cubicBezTo>
                <a:cubicBezTo>
                  <a:pt x="1026" y="488"/>
                  <a:pt x="1026" y="488"/>
                  <a:pt x="1026" y="488"/>
                </a:cubicBezTo>
                <a:cubicBezTo>
                  <a:pt x="1026" y="308"/>
                  <a:pt x="1026" y="308"/>
                  <a:pt x="1026" y="308"/>
                </a:cubicBezTo>
                <a:lnTo>
                  <a:pt x="1116" y="308"/>
                </a:lnTo>
                <a:close/>
                <a:moveTo>
                  <a:pt x="709" y="398"/>
                </a:moveTo>
                <a:cubicBezTo>
                  <a:pt x="709" y="314"/>
                  <a:pt x="767" y="243"/>
                  <a:pt x="845" y="223"/>
                </a:cubicBezTo>
                <a:cubicBezTo>
                  <a:pt x="845" y="308"/>
                  <a:pt x="845" y="308"/>
                  <a:pt x="845" y="308"/>
                </a:cubicBezTo>
                <a:cubicBezTo>
                  <a:pt x="935" y="308"/>
                  <a:pt x="935" y="308"/>
                  <a:pt x="935" y="308"/>
                </a:cubicBezTo>
                <a:cubicBezTo>
                  <a:pt x="935" y="488"/>
                  <a:pt x="935" y="488"/>
                  <a:pt x="935" y="488"/>
                </a:cubicBezTo>
                <a:cubicBezTo>
                  <a:pt x="709" y="488"/>
                  <a:pt x="709" y="488"/>
                  <a:pt x="709" y="488"/>
                </a:cubicBezTo>
                <a:lnTo>
                  <a:pt x="709" y="398"/>
                </a:lnTo>
                <a:close/>
                <a:moveTo>
                  <a:pt x="185" y="100"/>
                </a:moveTo>
                <a:cubicBezTo>
                  <a:pt x="208" y="100"/>
                  <a:pt x="229" y="112"/>
                  <a:pt x="240" y="132"/>
                </a:cubicBezTo>
                <a:cubicBezTo>
                  <a:pt x="503" y="579"/>
                  <a:pt x="503" y="579"/>
                  <a:pt x="503" y="579"/>
                </a:cubicBezTo>
                <a:cubicBezTo>
                  <a:pt x="1432" y="579"/>
                  <a:pt x="1432" y="579"/>
                  <a:pt x="1432" y="579"/>
                </a:cubicBezTo>
                <a:cubicBezTo>
                  <a:pt x="1457" y="579"/>
                  <a:pt x="1477" y="599"/>
                  <a:pt x="1477" y="624"/>
                </a:cubicBezTo>
                <a:cubicBezTo>
                  <a:pt x="1477" y="649"/>
                  <a:pt x="1457" y="669"/>
                  <a:pt x="1432" y="669"/>
                </a:cubicBezTo>
                <a:cubicBezTo>
                  <a:pt x="1405" y="669"/>
                  <a:pt x="446" y="669"/>
                  <a:pt x="419" y="669"/>
                </a:cubicBezTo>
                <a:cubicBezTo>
                  <a:pt x="131" y="194"/>
                  <a:pt x="131" y="194"/>
                  <a:pt x="131" y="194"/>
                </a:cubicBezTo>
                <a:cubicBezTo>
                  <a:pt x="106" y="153"/>
                  <a:pt x="136" y="100"/>
                  <a:pt x="185" y="100"/>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36"/>
          <p:cNvSpPr>
            <a:spLocks noEditPoints="1"/>
          </p:cNvSpPr>
          <p:nvPr/>
        </p:nvSpPr>
        <p:spPr bwMode="auto">
          <a:xfrm>
            <a:off x="1964721" y="4660806"/>
            <a:ext cx="487515" cy="441252"/>
          </a:xfrm>
          <a:custGeom>
            <a:avLst/>
            <a:gdLst>
              <a:gd name="T0" fmla="*/ 0 w 1536"/>
              <a:gd name="T1" fmla="*/ 346 h 1390"/>
              <a:gd name="T2" fmla="*/ 310 w 1536"/>
              <a:gd name="T3" fmla="*/ 491 h 1390"/>
              <a:gd name="T4" fmla="*/ 519 w 1536"/>
              <a:gd name="T5" fmla="*/ 1390 h 1390"/>
              <a:gd name="T6" fmla="*/ 1236 w 1536"/>
              <a:gd name="T7" fmla="*/ 1128 h 1390"/>
              <a:gd name="T8" fmla="*/ 1353 w 1536"/>
              <a:gd name="T9" fmla="*/ 620 h 1390"/>
              <a:gd name="T10" fmla="*/ 1210 w 1536"/>
              <a:gd name="T11" fmla="*/ 0 h 1390"/>
              <a:gd name="T12" fmla="*/ 952 w 1536"/>
              <a:gd name="T13" fmla="*/ 93 h 1390"/>
              <a:gd name="T14" fmla="*/ 594 w 1536"/>
              <a:gd name="T15" fmla="*/ 93 h 1390"/>
              <a:gd name="T16" fmla="*/ 634 w 1536"/>
              <a:gd name="T17" fmla="*/ 1297 h 1390"/>
              <a:gd name="T18" fmla="*/ 465 w 1536"/>
              <a:gd name="T19" fmla="*/ 1174 h 1390"/>
              <a:gd name="T20" fmla="*/ 634 w 1536"/>
              <a:gd name="T21" fmla="*/ 1297 h 1390"/>
              <a:gd name="T22" fmla="*/ 727 w 1536"/>
              <a:gd name="T23" fmla="*/ 1297 h 1390"/>
              <a:gd name="T24" fmla="*/ 773 w 1536"/>
              <a:gd name="T25" fmla="*/ 1065 h 1390"/>
              <a:gd name="T26" fmla="*/ 819 w 1536"/>
              <a:gd name="T27" fmla="*/ 1297 h 1390"/>
              <a:gd name="T28" fmla="*/ 912 w 1536"/>
              <a:gd name="T29" fmla="*/ 1297 h 1390"/>
              <a:gd name="T30" fmla="*/ 1081 w 1536"/>
              <a:gd name="T31" fmla="*/ 1174 h 1390"/>
              <a:gd name="T32" fmla="*/ 1338 w 1536"/>
              <a:gd name="T33" fmla="*/ 475 h 1390"/>
              <a:gd name="T34" fmla="*/ 1143 w 1536"/>
              <a:gd name="T35" fmla="*/ 1072 h 1390"/>
              <a:gd name="T36" fmla="*/ 773 w 1536"/>
              <a:gd name="T37" fmla="*/ 973 h 1390"/>
              <a:gd name="T38" fmla="*/ 402 w 1536"/>
              <a:gd name="T39" fmla="*/ 1072 h 1390"/>
              <a:gd name="T40" fmla="*/ 197 w 1536"/>
              <a:gd name="T41" fmla="*/ 473 h 1390"/>
              <a:gd name="T42" fmla="*/ 376 w 1536"/>
              <a:gd name="T43" fmla="*/ 93 h 1390"/>
              <a:gd name="T44" fmla="*/ 773 w 1536"/>
              <a:gd name="T45" fmla="*/ 324 h 1390"/>
              <a:gd name="T46" fmla="*/ 1170 w 1536"/>
              <a:gd name="T47" fmla="*/ 93 h 1390"/>
              <a:gd name="T48" fmla="*/ 1338 w 1536"/>
              <a:gd name="T49" fmla="*/ 475 h 1390"/>
              <a:gd name="T50" fmla="*/ 773 w 1536"/>
              <a:gd name="T51" fmla="*/ 460 h 1390"/>
              <a:gd name="T52" fmla="*/ 576 w 1536"/>
              <a:gd name="T53" fmla="*/ 460 h 1390"/>
              <a:gd name="T54" fmla="*/ 773 w 1536"/>
              <a:gd name="T55" fmla="*/ 853 h 1390"/>
              <a:gd name="T56" fmla="*/ 967 w 1536"/>
              <a:gd name="T57" fmla="*/ 457 h 1390"/>
              <a:gd name="T58" fmla="*/ 773 w 1536"/>
              <a:gd name="T59" fmla="*/ 722 h 1390"/>
              <a:gd name="T60" fmla="*/ 642 w 1536"/>
              <a:gd name="T61" fmla="*/ 526 h 1390"/>
              <a:gd name="T62" fmla="*/ 773 w 1536"/>
              <a:gd name="T63" fmla="*/ 591 h 1390"/>
              <a:gd name="T64" fmla="*/ 903 w 1536"/>
              <a:gd name="T65" fmla="*/ 525 h 1390"/>
              <a:gd name="T66" fmla="*/ 904 w 1536"/>
              <a:gd name="T67" fmla="*/ 591 h 13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536" h="1390">
                <a:moveTo>
                  <a:pt x="337" y="0"/>
                </a:moveTo>
                <a:cubicBezTo>
                  <a:pt x="0" y="346"/>
                  <a:pt x="0" y="346"/>
                  <a:pt x="0" y="346"/>
                </a:cubicBezTo>
                <a:cubicBezTo>
                  <a:pt x="183" y="618"/>
                  <a:pt x="183" y="618"/>
                  <a:pt x="183" y="618"/>
                </a:cubicBezTo>
                <a:cubicBezTo>
                  <a:pt x="310" y="491"/>
                  <a:pt x="310" y="491"/>
                  <a:pt x="310" y="491"/>
                </a:cubicBezTo>
                <a:cubicBezTo>
                  <a:pt x="310" y="1128"/>
                  <a:pt x="310" y="1128"/>
                  <a:pt x="310" y="1128"/>
                </a:cubicBezTo>
                <a:cubicBezTo>
                  <a:pt x="519" y="1390"/>
                  <a:pt x="519" y="1390"/>
                  <a:pt x="519" y="1390"/>
                </a:cubicBezTo>
                <a:cubicBezTo>
                  <a:pt x="1027" y="1390"/>
                  <a:pt x="1027" y="1390"/>
                  <a:pt x="1027" y="1390"/>
                </a:cubicBezTo>
                <a:cubicBezTo>
                  <a:pt x="1236" y="1128"/>
                  <a:pt x="1236" y="1128"/>
                  <a:pt x="1236" y="1128"/>
                </a:cubicBezTo>
                <a:cubicBezTo>
                  <a:pt x="1236" y="503"/>
                  <a:pt x="1236" y="503"/>
                  <a:pt x="1236" y="503"/>
                </a:cubicBezTo>
                <a:cubicBezTo>
                  <a:pt x="1353" y="620"/>
                  <a:pt x="1353" y="620"/>
                  <a:pt x="1353" y="620"/>
                </a:cubicBezTo>
                <a:cubicBezTo>
                  <a:pt x="1536" y="347"/>
                  <a:pt x="1536" y="347"/>
                  <a:pt x="1536" y="347"/>
                </a:cubicBezTo>
                <a:cubicBezTo>
                  <a:pt x="1210" y="0"/>
                  <a:pt x="1210" y="0"/>
                  <a:pt x="1210" y="0"/>
                </a:cubicBezTo>
                <a:lnTo>
                  <a:pt x="337" y="0"/>
                </a:lnTo>
                <a:close/>
                <a:moveTo>
                  <a:pt x="952" y="93"/>
                </a:moveTo>
                <a:cubicBezTo>
                  <a:pt x="932" y="173"/>
                  <a:pt x="859" y="232"/>
                  <a:pt x="773" y="232"/>
                </a:cubicBezTo>
                <a:cubicBezTo>
                  <a:pt x="687" y="232"/>
                  <a:pt x="614" y="173"/>
                  <a:pt x="594" y="93"/>
                </a:cubicBezTo>
                <a:lnTo>
                  <a:pt x="952" y="93"/>
                </a:lnTo>
                <a:close/>
                <a:moveTo>
                  <a:pt x="634" y="1297"/>
                </a:moveTo>
                <a:cubicBezTo>
                  <a:pt x="564" y="1297"/>
                  <a:pt x="564" y="1297"/>
                  <a:pt x="564" y="1297"/>
                </a:cubicBezTo>
                <a:cubicBezTo>
                  <a:pt x="465" y="1174"/>
                  <a:pt x="465" y="1174"/>
                  <a:pt x="465" y="1174"/>
                </a:cubicBezTo>
                <a:cubicBezTo>
                  <a:pt x="634" y="1198"/>
                  <a:pt x="634" y="1198"/>
                  <a:pt x="634" y="1198"/>
                </a:cubicBezTo>
                <a:lnTo>
                  <a:pt x="634" y="1297"/>
                </a:lnTo>
                <a:close/>
                <a:moveTo>
                  <a:pt x="819" y="1297"/>
                </a:moveTo>
                <a:cubicBezTo>
                  <a:pt x="727" y="1297"/>
                  <a:pt x="727" y="1297"/>
                  <a:pt x="727" y="1297"/>
                </a:cubicBezTo>
                <a:cubicBezTo>
                  <a:pt x="727" y="1112"/>
                  <a:pt x="727" y="1112"/>
                  <a:pt x="727" y="1112"/>
                </a:cubicBezTo>
                <a:cubicBezTo>
                  <a:pt x="727" y="1086"/>
                  <a:pt x="747" y="1065"/>
                  <a:pt x="773" y="1065"/>
                </a:cubicBezTo>
                <a:cubicBezTo>
                  <a:pt x="798" y="1065"/>
                  <a:pt x="819" y="1086"/>
                  <a:pt x="819" y="1112"/>
                </a:cubicBezTo>
                <a:lnTo>
                  <a:pt x="819" y="1297"/>
                </a:lnTo>
                <a:close/>
                <a:moveTo>
                  <a:pt x="982" y="1297"/>
                </a:moveTo>
                <a:cubicBezTo>
                  <a:pt x="912" y="1297"/>
                  <a:pt x="912" y="1297"/>
                  <a:pt x="912" y="1297"/>
                </a:cubicBezTo>
                <a:cubicBezTo>
                  <a:pt x="912" y="1198"/>
                  <a:pt x="912" y="1198"/>
                  <a:pt x="912" y="1198"/>
                </a:cubicBezTo>
                <a:cubicBezTo>
                  <a:pt x="1081" y="1174"/>
                  <a:pt x="1081" y="1174"/>
                  <a:pt x="1081" y="1174"/>
                </a:cubicBezTo>
                <a:lnTo>
                  <a:pt x="982" y="1297"/>
                </a:lnTo>
                <a:close/>
                <a:moveTo>
                  <a:pt x="1338" y="475"/>
                </a:moveTo>
                <a:cubicBezTo>
                  <a:pt x="1143" y="280"/>
                  <a:pt x="1143" y="280"/>
                  <a:pt x="1143" y="280"/>
                </a:cubicBezTo>
                <a:cubicBezTo>
                  <a:pt x="1143" y="1072"/>
                  <a:pt x="1143" y="1072"/>
                  <a:pt x="1143" y="1072"/>
                </a:cubicBezTo>
                <a:cubicBezTo>
                  <a:pt x="912" y="1105"/>
                  <a:pt x="912" y="1105"/>
                  <a:pt x="912" y="1105"/>
                </a:cubicBezTo>
                <a:cubicBezTo>
                  <a:pt x="908" y="1031"/>
                  <a:pt x="847" y="973"/>
                  <a:pt x="773" y="973"/>
                </a:cubicBezTo>
                <a:cubicBezTo>
                  <a:pt x="699" y="973"/>
                  <a:pt x="638" y="1031"/>
                  <a:pt x="634" y="1105"/>
                </a:cubicBezTo>
                <a:cubicBezTo>
                  <a:pt x="402" y="1072"/>
                  <a:pt x="402" y="1072"/>
                  <a:pt x="402" y="1072"/>
                </a:cubicBezTo>
                <a:cubicBezTo>
                  <a:pt x="402" y="268"/>
                  <a:pt x="402" y="268"/>
                  <a:pt x="402" y="268"/>
                </a:cubicBezTo>
                <a:cubicBezTo>
                  <a:pt x="197" y="473"/>
                  <a:pt x="197" y="473"/>
                  <a:pt x="197" y="473"/>
                </a:cubicBezTo>
                <a:cubicBezTo>
                  <a:pt x="119" y="357"/>
                  <a:pt x="119" y="357"/>
                  <a:pt x="119" y="357"/>
                </a:cubicBezTo>
                <a:cubicBezTo>
                  <a:pt x="376" y="93"/>
                  <a:pt x="376" y="93"/>
                  <a:pt x="376" y="93"/>
                </a:cubicBezTo>
                <a:cubicBezTo>
                  <a:pt x="499" y="93"/>
                  <a:pt x="499" y="93"/>
                  <a:pt x="499" y="93"/>
                </a:cubicBezTo>
                <a:cubicBezTo>
                  <a:pt x="521" y="224"/>
                  <a:pt x="636" y="324"/>
                  <a:pt x="773" y="324"/>
                </a:cubicBezTo>
                <a:cubicBezTo>
                  <a:pt x="910" y="324"/>
                  <a:pt x="1025" y="224"/>
                  <a:pt x="1047" y="93"/>
                </a:cubicBezTo>
                <a:cubicBezTo>
                  <a:pt x="1170" y="93"/>
                  <a:pt x="1170" y="93"/>
                  <a:pt x="1170" y="93"/>
                </a:cubicBezTo>
                <a:cubicBezTo>
                  <a:pt x="1418" y="356"/>
                  <a:pt x="1418" y="356"/>
                  <a:pt x="1418" y="356"/>
                </a:cubicBezTo>
                <a:lnTo>
                  <a:pt x="1338" y="475"/>
                </a:lnTo>
                <a:close/>
                <a:moveTo>
                  <a:pt x="967" y="457"/>
                </a:moveTo>
                <a:cubicBezTo>
                  <a:pt x="913" y="407"/>
                  <a:pt x="827" y="408"/>
                  <a:pt x="773" y="460"/>
                </a:cubicBezTo>
                <a:cubicBezTo>
                  <a:pt x="771" y="459"/>
                  <a:pt x="736" y="419"/>
                  <a:pt x="675" y="419"/>
                </a:cubicBezTo>
                <a:cubicBezTo>
                  <a:pt x="638" y="419"/>
                  <a:pt x="603" y="434"/>
                  <a:pt x="576" y="460"/>
                </a:cubicBezTo>
                <a:cubicBezTo>
                  <a:pt x="522" y="514"/>
                  <a:pt x="522" y="602"/>
                  <a:pt x="576" y="657"/>
                </a:cubicBezTo>
                <a:cubicBezTo>
                  <a:pt x="773" y="853"/>
                  <a:pt x="773" y="853"/>
                  <a:pt x="773" y="853"/>
                </a:cubicBezTo>
                <a:cubicBezTo>
                  <a:pt x="969" y="657"/>
                  <a:pt x="969" y="657"/>
                  <a:pt x="969" y="657"/>
                </a:cubicBezTo>
                <a:cubicBezTo>
                  <a:pt x="1025" y="601"/>
                  <a:pt x="1024" y="511"/>
                  <a:pt x="967" y="457"/>
                </a:cubicBezTo>
                <a:close/>
                <a:moveTo>
                  <a:pt x="904" y="591"/>
                </a:moveTo>
                <a:cubicBezTo>
                  <a:pt x="773" y="722"/>
                  <a:pt x="773" y="722"/>
                  <a:pt x="773" y="722"/>
                </a:cubicBezTo>
                <a:cubicBezTo>
                  <a:pt x="642" y="591"/>
                  <a:pt x="642" y="591"/>
                  <a:pt x="642" y="591"/>
                </a:cubicBezTo>
                <a:cubicBezTo>
                  <a:pt x="624" y="573"/>
                  <a:pt x="624" y="544"/>
                  <a:pt x="642" y="526"/>
                </a:cubicBezTo>
                <a:cubicBezTo>
                  <a:pt x="660" y="507"/>
                  <a:pt x="689" y="507"/>
                  <a:pt x="707" y="526"/>
                </a:cubicBezTo>
                <a:cubicBezTo>
                  <a:pt x="773" y="591"/>
                  <a:pt x="773" y="591"/>
                  <a:pt x="773" y="591"/>
                </a:cubicBezTo>
                <a:cubicBezTo>
                  <a:pt x="837" y="527"/>
                  <a:pt x="837" y="527"/>
                  <a:pt x="837" y="527"/>
                </a:cubicBezTo>
                <a:cubicBezTo>
                  <a:pt x="855" y="509"/>
                  <a:pt x="885" y="508"/>
                  <a:pt x="903" y="525"/>
                </a:cubicBezTo>
                <a:cubicBezTo>
                  <a:pt x="903" y="525"/>
                  <a:pt x="917" y="537"/>
                  <a:pt x="918" y="558"/>
                </a:cubicBezTo>
                <a:cubicBezTo>
                  <a:pt x="918" y="570"/>
                  <a:pt x="913" y="582"/>
                  <a:pt x="904" y="591"/>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37"/>
          <p:cNvSpPr>
            <a:spLocks noEditPoints="1"/>
          </p:cNvSpPr>
          <p:nvPr/>
        </p:nvSpPr>
        <p:spPr bwMode="auto">
          <a:xfrm>
            <a:off x="3078607" y="4637674"/>
            <a:ext cx="478185" cy="487516"/>
          </a:xfrm>
          <a:custGeom>
            <a:avLst/>
            <a:gdLst>
              <a:gd name="T0" fmla="*/ 609 w 1506"/>
              <a:gd name="T1" fmla="*/ 1248 h 1536"/>
              <a:gd name="T2" fmla="*/ 753 w 1506"/>
              <a:gd name="T3" fmla="*/ 1536 h 1536"/>
              <a:gd name="T4" fmla="*/ 898 w 1506"/>
              <a:gd name="T5" fmla="*/ 1248 h 1536"/>
              <a:gd name="T6" fmla="*/ 1090 w 1506"/>
              <a:gd name="T7" fmla="*/ 1103 h 1536"/>
              <a:gd name="T8" fmla="*/ 1218 w 1506"/>
              <a:gd name="T9" fmla="*/ 1247 h 1536"/>
              <a:gd name="T10" fmla="*/ 1506 w 1506"/>
              <a:gd name="T11" fmla="*/ 1247 h 1536"/>
              <a:gd name="T12" fmla="*/ 1362 w 1506"/>
              <a:gd name="T13" fmla="*/ 718 h 1536"/>
              <a:gd name="T14" fmla="*/ 1218 w 1506"/>
              <a:gd name="T15" fmla="*/ 1007 h 1536"/>
              <a:gd name="T16" fmla="*/ 898 w 1506"/>
              <a:gd name="T17" fmla="*/ 703 h 1536"/>
              <a:gd name="T18" fmla="*/ 801 w 1506"/>
              <a:gd name="T19" fmla="*/ 479 h 1536"/>
              <a:gd name="T20" fmla="*/ 1042 w 1506"/>
              <a:gd name="T21" fmla="*/ 288 h 1536"/>
              <a:gd name="T22" fmla="*/ 1330 w 1506"/>
              <a:gd name="T23" fmla="*/ 96 h 1536"/>
              <a:gd name="T24" fmla="*/ 946 w 1506"/>
              <a:gd name="T25" fmla="*/ 0 h 1536"/>
              <a:gd name="T26" fmla="*/ 561 w 1506"/>
              <a:gd name="T27" fmla="*/ 192 h 1536"/>
              <a:gd name="T28" fmla="*/ 177 w 1506"/>
              <a:gd name="T29" fmla="*/ 0 h 1536"/>
              <a:gd name="T30" fmla="*/ 465 w 1506"/>
              <a:gd name="T31" fmla="*/ 96 h 1536"/>
              <a:gd name="T32" fmla="*/ 705 w 1506"/>
              <a:gd name="T33" fmla="*/ 288 h 1536"/>
              <a:gd name="T34" fmla="*/ 609 w 1506"/>
              <a:gd name="T35" fmla="*/ 479 h 1536"/>
              <a:gd name="T36" fmla="*/ 417 w 1506"/>
              <a:gd name="T37" fmla="*/ 1007 h 1536"/>
              <a:gd name="T38" fmla="*/ 289 w 1506"/>
              <a:gd name="T39" fmla="*/ 862 h 1536"/>
              <a:gd name="T40" fmla="*/ 0 w 1506"/>
              <a:gd name="T41" fmla="*/ 862 h 1536"/>
              <a:gd name="T42" fmla="*/ 144 w 1506"/>
              <a:gd name="T43" fmla="*/ 1391 h 1536"/>
              <a:gd name="T44" fmla="*/ 289 w 1506"/>
              <a:gd name="T45" fmla="*/ 1103 h 1536"/>
              <a:gd name="T46" fmla="*/ 417 w 1506"/>
              <a:gd name="T47" fmla="*/ 1248 h 1536"/>
              <a:gd name="T48" fmla="*/ 1362 w 1506"/>
              <a:gd name="T49" fmla="*/ 814 h 1536"/>
              <a:gd name="T50" fmla="*/ 1410 w 1506"/>
              <a:gd name="T51" fmla="*/ 1247 h 1536"/>
              <a:gd name="T52" fmla="*/ 1314 w 1506"/>
              <a:gd name="T53" fmla="*/ 1247 h 1536"/>
              <a:gd name="T54" fmla="*/ 801 w 1506"/>
              <a:gd name="T55" fmla="*/ 1392 h 1536"/>
              <a:gd name="T56" fmla="*/ 705 w 1506"/>
              <a:gd name="T57" fmla="*/ 1392 h 1536"/>
              <a:gd name="T58" fmla="*/ 753 w 1506"/>
              <a:gd name="T59" fmla="*/ 959 h 1536"/>
              <a:gd name="T60" fmla="*/ 801 w 1506"/>
              <a:gd name="T61" fmla="*/ 1392 h 1536"/>
              <a:gd name="T62" fmla="*/ 801 w 1506"/>
              <a:gd name="T63" fmla="*/ 575 h 1536"/>
              <a:gd name="T64" fmla="*/ 705 w 1506"/>
              <a:gd name="T65" fmla="*/ 671 h 1536"/>
              <a:gd name="T66" fmla="*/ 513 w 1506"/>
              <a:gd name="T67" fmla="*/ 1007 h 1536"/>
              <a:gd name="T68" fmla="*/ 994 w 1506"/>
              <a:gd name="T69" fmla="*/ 1007 h 1536"/>
              <a:gd name="T70" fmla="*/ 898 w 1506"/>
              <a:gd name="T71" fmla="*/ 1151 h 1536"/>
              <a:gd name="T72" fmla="*/ 753 w 1506"/>
              <a:gd name="T73" fmla="*/ 863 h 1536"/>
              <a:gd name="T74" fmla="*/ 609 w 1506"/>
              <a:gd name="T75" fmla="*/ 1151 h 1536"/>
              <a:gd name="T76" fmla="*/ 513 w 1506"/>
              <a:gd name="T77" fmla="*/ 1007 h 1536"/>
              <a:gd name="T78" fmla="*/ 144 w 1506"/>
              <a:gd name="T79" fmla="*/ 1295 h 1536"/>
              <a:gd name="T80" fmla="*/ 96 w 1506"/>
              <a:gd name="T81" fmla="*/ 862 h 1536"/>
              <a:gd name="T82" fmla="*/ 193 w 1506"/>
              <a:gd name="T83" fmla="*/ 86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06" h="1536">
                <a:moveTo>
                  <a:pt x="417" y="1248"/>
                </a:moveTo>
                <a:cubicBezTo>
                  <a:pt x="609" y="1248"/>
                  <a:pt x="609" y="1248"/>
                  <a:pt x="609" y="1248"/>
                </a:cubicBezTo>
                <a:cubicBezTo>
                  <a:pt x="609" y="1392"/>
                  <a:pt x="609" y="1392"/>
                  <a:pt x="609" y="1392"/>
                </a:cubicBezTo>
                <a:cubicBezTo>
                  <a:pt x="609" y="1471"/>
                  <a:pt x="674" y="1536"/>
                  <a:pt x="753" y="1536"/>
                </a:cubicBezTo>
                <a:cubicBezTo>
                  <a:pt x="833" y="1536"/>
                  <a:pt x="898" y="1471"/>
                  <a:pt x="898" y="1392"/>
                </a:cubicBezTo>
                <a:cubicBezTo>
                  <a:pt x="898" y="1248"/>
                  <a:pt x="898" y="1248"/>
                  <a:pt x="898" y="1248"/>
                </a:cubicBezTo>
                <a:cubicBezTo>
                  <a:pt x="1090" y="1248"/>
                  <a:pt x="1090" y="1248"/>
                  <a:pt x="1090" y="1248"/>
                </a:cubicBezTo>
                <a:cubicBezTo>
                  <a:pt x="1090" y="1103"/>
                  <a:pt x="1090" y="1103"/>
                  <a:pt x="1090" y="1103"/>
                </a:cubicBezTo>
                <a:cubicBezTo>
                  <a:pt x="1218" y="1103"/>
                  <a:pt x="1218" y="1103"/>
                  <a:pt x="1218" y="1103"/>
                </a:cubicBezTo>
                <a:cubicBezTo>
                  <a:pt x="1218" y="1247"/>
                  <a:pt x="1218" y="1247"/>
                  <a:pt x="1218" y="1247"/>
                </a:cubicBezTo>
                <a:cubicBezTo>
                  <a:pt x="1218" y="1326"/>
                  <a:pt x="1283" y="1391"/>
                  <a:pt x="1362" y="1391"/>
                </a:cubicBezTo>
                <a:cubicBezTo>
                  <a:pt x="1442" y="1391"/>
                  <a:pt x="1506" y="1326"/>
                  <a:pt x="1506" y="1247"/>
                </a:cubicBezTo>
                <a:cubicBezTo>
                  <a:pt x="1506" y="862"/>
                  <a:pt x="1506" y="862"/>
                  <a:pt x="1506" y="862"/>
                </a:cubicBezTo>
                <a:cubicBezTo>
                  <a:pt x="1506" y="783"/>
                  <a:pt x="1442" y="718"/>
                  <a:pt x="1362" y="718"/>
                </a:cubicBezTo>
                <a:cubicBezTo>
                  <a:pt x="1283" y="718"/>
                  <a:pt x="1218" y="783"/>
                  <a:pt x="1218" y="862"/>
                </a:cubicBezTo>
                <a:cubicBezTo>
                  <a:pt x="1218" y="1007"/>
                  <a:pt x="1218" y="1007"/>
                  <a:pt x="1218" y="1007"/>
                </a:cubicBezTo>
                <a:cubicBezTo>
                  <a:pt x="1090" y="1007"/>
                  <a:pt x="1090" y="1007"/>
                  <a:pt x="1090" y="1007"/>
                </a:cubicBezTo>
                <a:cubicBezTo>
                  <a:pt x="1090" y="873"/>
                  <a:pt x="1011" y="757"/>
                  <a:pt x="898" y="703"/>
                </a:cubicBezTo>
                <a:cubicBezTo>
                  <a:pt x="898" y="479"/>
                  <a:pt x="898" y="479"/>
                  <a:pt x="898" y="479"/>
                </a:cubicBezTo>
                <a:cubicBezTo>
                  <a:pt x="801" y="479"/>
                  <a:pt x="801" y="479"/>
                  <a:pt x="801" y="479"/>
                </a:cubicBezTo>
                <a:cubicBezTo>
                  <a:pt x="801" y="288"/>
                  <a:pt x="801" y="288"/>
                  <a:pt x="801" y="288"/>
                </a:cubicBezTo>
                <a:cubicBezTo>
                  <a:pt x="1042" y="288"/>
                  <a:pt x="1042" y="288"/>
                  <a:pt x="1042" y="288"/>
                </a:cubicBezTo>
                <a:cubicBezTo>
                  <a:pt x="1042" y="96"/>
                  <a:pt x="1042" y="96"/>
                  <a:pt x="1042" y="96"/>
                </a:cubicBezTo>
                <a:cubicBezTo>
                  <a:pt x="1330" y="96"/>
                  <a:pt x="1330" y="96"/>
                  <a:pt x="1330" y="96"/>
                </a:cubicBezTo>
                <a:cubicBezTo>
                  <a:pt x="1330" y="0"/>
                  <a:pt x="1330" y="0"/>
                  <a:pt x="1330" y="0"/>
                </a:cubicBezTo>
                <a:cubicBezTo>
                  <a:pt x="946" y="0"/>
                  <a:pt x="946" y="0"/>
                  <a:pt x="946" y="0"/>
                </a:cubicBezTo>
                <a:cubicBezTo>
                  <a:pt x="946" y="192"/>
                  <a:pt x="946" y="192"/>
                  <a:pt x="946" y="192"/>
                </a:cubicBezTo>
                <a:cubicBezTo>
                  <a:pt x="561" y="192"/>
                  <a:pt x="561" y="192"/>
                  <a:pt x="561" y="192"/>
                </a:cubicBezTo>
                <a:cubicBezTo>
                  <a:pt x="561" y="0"/>
                  <a:pt x="561" y="0"/>
                  <a:pt x="561" y="0"/>
                </a:cubicBezTo>
                <a:cubicBezTo>
                  <a:pt x="177" y="0"/>
                  <a:pt x="177" y="0"/>
                  <a:pt x="177" y="0"/>
                </a:cubicBezTo>
                <a:cubicBezTo>
                  <a:pt x="177" y="96"/>
                  <a:pt x="177" y="96"/>
                  <a:pt x="177" y="96"/>
                </a:cubicBezTo>
                <a:cubicBezTo>
                  <a:pt x="465" y="96"/>
                  <a:pt x="465" y="96"/>
                  <a:pt x="465" y="96"/>
                </a:cubicBezTo>
                <a:cubicBezTo>
                  <a:pt x="465" y="288"/>
                  <a:pt x="465" y="288"/>
                  <a:pt x="465" y="288"/>
                </a:cubicBezTo>
                <a:cubicBezTo>
                  <a:pt x="705" y="288"/>
                  <a:pt x="705" y="288"/>
                  <a:pt x="705" y="288"/>
                </a:cubicBezTo>
                <a:cubicBezTo>
                  <a:pt x="705" y="479"/>
                  <a:pt x="705" y="479"/>
                  <a:pt x="705" y="479"/>
                </a:cubicBezTo>
                <a:cubicBezTo>
                  <a:pt x="609" y="479"/>
                  <a:pt x="609" y="479"/>
                  <a:pt x="609" y="479"/>
                </a:cubicBezTo>
                <a:cubicBezTo>
                  <a:pt x="609" y="703"/>
                  <a:pt x="609" y="703"/>
                  <a:pt x="609" y="703"/>
                </a:cubicBezTo>
                <a:cubicBezTo>
                  <a:pt x="496" y="757"/>
                  <a:pt x="417" y="873"/>
                  <a:pt x="417" y="1007"/>
                </a:cubicBezTo>
                <a:cubicBezTo>
                  <a:pt x="289" y="1007"/>
                  <a:pt x="289" y="1007"/>
                  <a:pt x="289" y="1007"/>
                </a:cubicBezTo>
                <a:cubicBezTo>
                  <a:pt x="289" y="862"/>
                  <a:pt x="289" y="862"/>
                  <a:pt x="289" y="862"/>
                </a:cubicBezTo>
                <a:cubicBezTo>
                  <a:pt x="289" y="783"/>
                  <a:pt x="224" y="718"/>
                  <a:pt x="144" y="718"/>
                </a:cubicBezTo>
                <a:cubicBezTo>
                  <a:pt x="65" y="718"/>
                  <a:pt x="0" y="783"/>
                  <a:pt x="0" y="862"/>
                </a:cubicBezTo>
                <a:cubicBezTo>
                  <a:pt x="0" y="1247"/>
                  <a:pt x="0" y="1247"/>
                  <a:pt x="0" y="1247"/>
                </a:cubicBezTo>
                <a:cubicBezTo>
                  <a:pt x="0" y="1326"/>
                  <a:pt x="65" y="1391"/>
                  <a:pt x="144" y="1391"/>
                </a:cubicBezTo>
                <a:cubicBezTo>
                  <a:pt x="224" y="1391"/>
                  <a:pt x="289" y="1326"/>
                  <a:pt x="289" y="1247"/>
                </a:cubicBezTo>
                <a:cubicBezTo>
                  <a:pt x="289" y="1103"/>
                  <a:pt x="289" y="1103"/>
                  <a:pt x="289" y="1103"/>
                </a:cubicBezTo>
                <a:cubicBezTo>
                  <a:pt x="417" y="1103"/>
                  <a:pt x="417" y="1103"/>
                  <a:pt x="417" y="1103"/>
                </a:cubicBezTo>
                <a:lnTo>
                  <a:pt x="417" y="1248"/>
                </a:lnTo>
                <a:close/>
                <a:moveTo>
                  <a:pt x="1314" y="862"/>
                </a:moveTo>
                <a:cubicBezTo>
                  <a:pt x="1314" y="836"/>
                  <a:pt x="1336" y="814"/>
                  <a:pt x="1362" y="814"/>
                </a:cubicBezTo>
                <a:cubicBezTo>
                  <a:pt x="1389" y="814"/>
                  <a:pt x="1410" y="836"/>
                  <a:pt x="1410" y="862"/>
                </a:cubicBezTo>
                <a:cubicBezTo>
                  <a:pt x="1410" y="1247"/>
                  <a:pt x="1410" y="1247"/>
                  <a:pt x="1410" y="1247"/>
                </a:cubicBezTo>
                <a:cubicBezTo>
                  <a:pt x="1410" y="1273"/>
                  <a:pt x="1389" y="1295"/>
                  <a:pt x="1362" y="1295"/>
                </a:cubicBezTo>
                <a:cubicBezTo>
                  <a:pt x="1336" y="1295"/>
                  <a:pt x="1314" y="1273"/>
                  <a:pt x="1314" y="1247"/>
                </a:cubicBezTo>
                <a:lnTo>
                  <a:pt x="1314" y="862"/>
                </a:lnTo>
                <a:close/>
                <a:moveTo>
                  <a:pt x="801" y="1392"/>
                </a:moveTo>
                <a:cubicBezTo>
                  <a:pt x="801" y="1418"/>
                  <a:pt x="780" y="1440"/>
                  <a:pt x="753" y="1440"/>
                </a:cubicBezTo>
                <a:cubicBezTo>
                  <a:pt x="727" y="1440"/>
                  <a:pt x="705" y="1418"/>
                  <a:pt x="705" y="1392"/>
                </a:cubicBezTo>
                <a:cubicBezTo>
                  <a:pt x="705" y="1007"/>
                  <a:pt x="705" y="1007"/>
                  <a:pt x="705" y="1007"/>
                </a:cubicBezTo>
                <a:cubicBezTo>
                  <a:pt x="705" y="981"/>
                  <a:pt x="727" y="959"/>
                  <a:pt x="753" y="959"/>
                </a:cubicBezTo>
                <a:cubicBezTo>
                  <a:pt x="780" y="959"/>
                  <a:pt x="801" y="981"/>
                  <a:pt x="801" y="1007"/>
                </a:cubicBezTo>
                <a:lnTo>
                  <a:pt x="801" y="1392"/>
                </a:lnTo>
                <a:close/>
                <a:moveTo>
                  <a:pt x="705" y="575"/>
                </a:moveTo>
                <a:cubicBezTo>
                  <a:pt x="801" y="575"/>
                  <a:pt x="801" y="575"/>
                  <a:pt x="801" y="575"/>
                </a:cubicBezTo>
                <a:cubicBezTo>
                  <a:pt x="801" y="671"/>
                  <a:pt x="801" y="671"/>
                  <a:pt x="801" y="671"/>
                </a:cubicBezTo>
                <a:cubicBezTo>
                  <a:pt x="705" y="671"/>
                  <a:pt x="705" y="671"/>
                  <a:pt x="705" y="671"/>
                </a:cubicBezTo>
                <a:lnTo>
                  <a:pt x="705" y="575"/>
                </a:lnTo>
                <a:close/>
                <a:moveTo>
                  <a:pt x="513" y="1007"/>
                </a:moveTo>
                <a:cubicBezTo>
                  <a:pt x="513" y="875"/>
                  <a:pt x="621" y="767"/>
                  <a:pt x="753" y="767"/>
                </a:cubicBezTo>
                <a:cubicBezTo>
                  <a:pt x="886" y="767"/>
                  <a:pt x="994" y="875"/>
                  <a:pt x="994" y="1007"/>
                </a:cubicBezTo>
                <a:cubicBezTo>
                  <a:pt x="994" y="1151"/>
                  <a:pt x="994" y="1151"/>
                  <a:pt x="994" y="1151"/>
                </a:cubicBezTo>
                <a:cubicBezTo>
                  <a:pt x="898" y="1151"/>
                  <a:pt x="898" y="1151"/>
                  <a:pt x="898" y="1151"/>
                </a:cubicBezTo>
                <a:cubicBezTo>
                  <a:pt x="898" y="1007"/>
                  <a:pt x="898" y="1007"/>
                  <a:pt x="898" y="1007"/>
                </a:cubicBezTo>
                <a:cubicBezTo>
                  <a:pt x="898" y="928"/>
                  <a:pt x="833" y="863"/>
                  <a:pt x="753" y="863"/>
                </a:cubicBezTo>
                <a:cubicBezTo>
                  <a:pt x="674" y="863"/>
                  <a:pt x="609" y="928"/>
                  <a:pt x="609" y="1007"/>
                </a:cubicBezTo>
                <a:cubicBezTo>
                  <a:pt x="609" y="1151"/>
                  <a:pt x="609" y="1151"/>
                  <a:pt x="609" y="1151"/>
                </a:cubicBezTo>
                <a:cubicBezTo>
                  <a:pt x="513" y="1151"/>
                  <a:pt x="513" y="1151"/>
                  <a:pt x="513" y="1151"/>
                </a:cubicBezTo>
                <a:lnTo>
                  <a:pt x="513" y="1007"/>
                </a:lnTo>
                <a:close/>
                <a:moveTo>
                  <a:pt x="193" y="1247"/>
                </a:moveTo>
                <a:cubicBezTo>
                  <a:pt x="193" y="1273"/>
                  <a:pt x="171" y="1295"/>
                  <a:pt x="144" y="1295"/>
                </a:cubicBezTo>
                <a:cubicBezTo>
                  <a:pt x="118" y="1295"/>
                  <a:pt x="96" y="1273"/>
                  <a:pt x="96" y="1247"/>
                </a:cubicBezTo>
                <a:cubicBezTo>
                  <a:pt x="96" y="862"/>
                  <a:pt x="96" y="862"/>
                  <a:pt x="96" y="862"/>
                </a:cubicBezTo>
                <a:cubicBezTo>
                  <a:pt x="96" y="836"/>
                  <a:pt x="118" y="814"/>
                  <a:pt x="144" y="814"/>
                </a:cubicBezTo>
                <a:cubicBezTo>
                  <a:pt x="171" y="814"/>
                  <a:pt x="193" y="836"/>
                  <a:pt x="193" y="862"/>
                </a:cubicBezTo>
                <a:lnTo>
                  <a:pt x="193" y="1247"/>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38"/>
          <p:cNvSpPr>
            <a:spLocks noEditPoints="1"/>
          </p:cNvSpPr>
          <p:nvPr/>
        </p:nvSpPr>
        <p:spPr bwMode="auto">
          <a:xfrm>
            <a:off x="4297849" y="4637674"/>
            <a:ext cx="286911" cy="487516"/>
          </a:xfrm>
          <a:custGeom>
            <a:avLst/>
            <a:gdLst>
              <a:gd name="T0" fmla="*/ 234 w 904"/>
              <a:gd name="T1" fmla="*/ 359 h 1536"/>
              <a:gd name="T2" fmla="*/ 0 w 904"/>
              <a:gd name="T3" fmla="*/ 626 h 1536"/>
              <a:gd name="T4" fmla="*/ 0 w 904"/>
              <a:gd name="T5" fmla="*/ 1084 h 1536"/>
              <a:gd name="T6" fmla="*/ 452 w 904"/>
              <a:gd name="T7" fmla="*/ 1536 h 1536"/>
              <a:gd name="T8" fmla="*/ 904 w 904"/>
              <a:gd name="T9" fmla="*/ 1084 h 1536"/>
              <a:gd name="T10" fmla="*/ 904 w 904"/>
              <a:gd name="T11" fmla="*/ 626 h 1536"/>
              <a:gd name="T12" fmla="*/ 668 w 904"/>
              <a:gd name="T13" fmla="*/ 355 h 1536"/>
              <a:gd name="T14" fmla="*/ 596 w 904"/>
              <a:gd name="T15" fmla="*/ 274 h 1536"/>
              <a:gd name="T16" fmla="*/ 677 w 904"/>
              <a:gd name="T17" fmla="*/ 231 h 1536"/>
              <a:gd name="T18" fmla="*/ 717 w 904"/>
              <a:gd name="T19" fmla="*/ 136 h 1536"/>
              <a:gd name="T20" fmla="*/ 581 w 904"/>
              <a:gd name="T21" fmla="*/ 0 h 1536"/>
              <a:gd name="T22" fmla="*/ 486 w 904"/>
              <a:gd name="T23" fmla="*/ 40 h 1536"/>
              <a:gd name="T24" fmla="*/ 453 w 904"/>
              <a:gd name="T25" fmla="*/ 93 h 1536"/>
              <a:gd name="T26" fmla="*/ 421 w 904"/>
              <a:gd name="T27" fmla="*/ 40 h 1536"/>
              <a:gd name="T28" fmla="*/ 325 w 904"/>
              <a:gd name="T29" fmla="*/ 0 h 1536"/>
              <a:gd name="T30" fmla="*/ 190 w 904"/>
              <a:gd name="T31" fmla="*/ 136 h 1536"/>
              <a:gd name="T32" fmla="*/ 230 w 904"/>
              <a:gd name="T33" fmla="*/ 231 h 1536"/>
              <a:gd name="T34" fmla="*/ 309 w 904"/>
              <a:gd name="T35" fmla="*/ 273 h 1536"/>
              <a:gd name="T36" fmla="*/ 234 w 904"/>
              <a:gd name="T37" fmla="*/ 359 h 1536"/>
              <a:gd name="T38" fmla="*/ 723 w 904"/>
              <a:gd name="T39" fmla="*/ 536 h 1536"/>
              <a:gd name="T40" fmla="*/ 715 w 904"/>
              <a:gd name="T41" fmla="*/ 466 h 1536"/>
              <a:gd name="T42" fmla="*/ 813 w 904"/>
              <a:gd name="T43" fmla="*/ 626 h 1536"/>
              <a:gd name="T44" fmla="*/ 813 w 904"/>
              <a:gd name="T45" fmla="*/ 1084 h 1536"/>
              <a:gd name="T46" fmla="*/ 452 w 904"/>
              <a:gd name="T47" fmla="*/ 1446 h 1536"/>
              <a:gd name="T48" fmla="*/ 91 w 904"/>
              <a:gd name="T49" fmla="*/ 1084 h 1536"/>
              <a:gd name="T50" fmla="*/ 91 w 904"/>
              <a:gd name="T51" fmla="*/ 626 h 1536"/>
              <a:gd name="T52" fmla="*/ 189 w 904"/>
              <a:gd name="T53" fmla="*/ 468 h 1536"/>
              <a:gd name="T54" fmla="*/ 181 w 904"/>
              <a:gd name="T55" fmla="*/ 536 h 1536"/>
              <a:gd name="T56" fmla="*/ 452 w 904"/>
              <a:gd name="T57" fmla="*/ 822 h 1536"/>
              <a:gd name="T58" fmla="*/ 723 w 904"/>
              <a:gd name="T59" fmla="*/ 536 h 1536"/>
              <a:gd name="T60" fmla="*/ 550 w 904"/>
              <a:gd name="T61" fmla="*/ 104 h 1536"/>
              <a:gd name="T62" fmla="*/ 581 w 904"/>
              <a:gd name="T63" fmla="*/ 90 h 1536"/>
              <a:gd name="T64" fmla="*/ 627 w 904"/>
              <a:gd name="T65" fmla="*/ 136 h 1536"/>
              <a:gd name="T66" fmla="*/ 613 w 904"/>
              <a:gd name="T67" fmla="*/ 167 h 1536"/>
              <a:gd name="T68" fmla="*/ 513 w 904"/>
              <a:gd name="T69" fmla="*/ 204 h 1536"/>
              <a:gd name="T70" fmla="*/ 550 w 904"/>
              <a:gd name="T71" fmla="*/ 104 h 1536"/>
              <a:gd name="T72" fmla="*/ 294 w 904"/>
              <a:gd name="T73" fmla="*/ 168 h 1536"/>
              <a:gd name="T74" fmla="*/ 294 w 904"/>
              <a:gd name="T75" fmla="*/ 104 h 1536"/>
              <a:gd name="T76" fmla="*/ 357 w 904"/>
              <a:gd name="T77" fmla="*/ 104 h 1536"/>
              <a:gd name="T78" fmla="*/ 394 w 904"/>
              <a:gd name="T79" fmla="*/ 204 h 1536"/>
              <a:gd name="T80" fmla="*/ 294 w 904"/>
              <a:gd name="T81" fmla="*/ 168 h 1536"/>
              <a:gd name="T82" fmla="*/ 452 w 904"/>
              <a:gd name="T83" fmla="*/ 310 h 1536"/>
              <a:gd name="T84" fmla="*/ 633 w 904"/>
              <a:gd name="T85" fmla="*/ 536 h 1536"/>
              <a:gd name="T86" fmla="*/ 452 w 904"/>
              <a:gd name="T87" fmla="*/ 732 h 1536"/>
              <a:gd name="T88" fmla="*/ 271 w 904"/>
              <a:gd name="T89" fmla="*/ 536 h 1536"/>
              <a:gd name="T90" fmla="*/ 452 w 904"/>
              <a:gd name="T91" fmla="*/ 310 h 1536"/>
              <a:gd name="T92" fmla="*/ 292 w 904"/>
              <a:gd name="T93" fmla="*/ 977 h 1536"/>
              <a:gd name="T94" fmla="*/ 292 w 904"/>
              <a:gd name="T95" fmla="*/ 1169 h 1536"/>
              <a:gd name="T96" fmla="*/ 452 w 904"/>
              <a:gd name="T97" fmla="*/ 1329 h 1536"/>
              <a:gd name="T98" fmla="*/ 612 w 904"/>
              <a:gd name="T99" fmla="*/ 1169 h 1536"/>
              <a:gd name="T100" fmla="*/ 612 w 904"/>
              <a:gd name="T101" fmla="*/ 977 h 1536"/>
              <a:gd name="T102" fmla="*/ 452 w 904"/>
              <a:gd name="T103" fmla="*/ 954 h 1536"/>
              <a:gd name="T104" fmla="*/ 292 w 904"/>
              <a:gd name="T105" fmla="*/ 977 h 1536"/>
              <a:gd name="T106" fmla="*/ 548 w 904"/>
              <a:gd name="T107" fmla="*/ 1041 h 1536"/>
              <a:gd name="T108" fmla="*/ 548 w 904"/>
              <a:gd name="T109" fmla="*/ 1105 h 1536"/>
              <a:gd name="T110" fmla="*/ 452 w 904"/>
              <a:gd name="T111" fmla="*/ 1201 h 1536"/>
              <a:gd name="T112" fmla="*/ 356 w 904"/>
              <a:gd name="T113" fmla="*/ 1105 h 1536"/>
              <a:gd name="T114" fmla="*/ 356 w 904"/>
              <a:gd name="T115" fmla="*/ 1041 h 1536"/>
              <a:gd name="T116" fmla="*/ 420 w 904"/>
              <a:gd name="T117" fmla="*/ 1041 h 1536"/>
              <a:gd name="T118" fmla="*/ 452 w 904"/>
              <a:gd name="T119" fmla="*/ 1073 h 1536"/>
              <a:gd name="T120" fmla="*/ 484 w 904"/>
              <a:gd name="T121" fmla="*/ 1041 h 1536"/>
              <a:gd name="T122" fmla="*/ 548 w 904"/>
              <a:gd name="T123" fmla="*/ 104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04" h="1536">
                <a:moveTo>
                  <a:pt x="234" y="359"/>
                </a:moveTo>
                <a:cubicBezTo>
                  <a:pt x="105" y="379"/>
                  <a:pt x="0" y="491"/>
                  <a:pt x="0" y="626"/>
                </a:cubicBezTo>
                <a:cubicBezTo>
                  <a:pt x="0" y="1084"/>
                  <a:pt x="0" y="1084"/>
                  <a:pt x="0" y="1084"/>
                </a:cubicBezTo>
                <a:cubicBezTo>
                  <a:pt x="0" y="1333"/>
                  <a:pt x="203" y="1536"/>
                  <a:pt x="452" y="1536"/>
                </a:cubicBezTo>
                <a:cubicBezTo>
                  <a:pt x="701" y="1536"/>
                  <a:pt x="904" y="1333"/>
                  <a:pt x="904" y="1084"/>
                </a:cubicBezTo>
                <a:cubicBezTo>
                  <a:pt x="904" y="626"/>
                  <a:pt x="904" y="626"/>
                  <a:pt x="904" y="626"/>
                </a:cubicBezTo>
                <a:cubicBezTo>
                  <a:pt x="904" y="493"/>
                  <a:pt x="800" y="376"/>
                  <a:pt x="668" y="355"/>
                </a:cubicBezTo>
                <a:cubicBezTo>
                  <a:pt x="648" y="324"/>
                  <a:pt x="624" y="296"/>
                  <a:pt x="596" y="274"/>
                </a:cubicBezTo>
                <a:cubicBezTo>
                  <a:pt x="647" y="257"/>
                  <a:pt x="667" y="242"/>
                  <a:pt x="677" y="231"/>
                </a:cubicBezTo>
                <a:cubicBezTo>
                  <a:pt x="703" y="206"/>
                  <a:pt x="717" y="172"/>
                  <a:pt x="717" y="136"/>
                </a:cubicBezTo>
                <a:cubicBezTo>
                  <a:pt x="717" y="61"/>
                  <a:pt x="656" y="0"/>
                  <a:pt x="581" y="0"/>
                </a:cubicBezTo>
                <a:cubicBezTo>
                  <a:pt x="545" y="0"/>
                  <a:pt x="511" y="14"/>
                  <a:pt x="486" y="40"/>
                </a:cubicBezTo>
                <a:cubicBezTo>
                  <a:pt x="477" y="48"/>
                  <a:pt x="466" y="62"/>
                  <a:pt x="453" y="93"/>
                </a:cubicBezTo>
                <a:cubicBezTo>
                  <a:pt x="444" y="71"/>
                  <a:pt x="433" y="52"/>
                  <a:pt x="421" y="40"/>
                </a:cubicBezTo>
                <a:cubicBezTo>
                  <a:pt x="396" y="14"/>
                  <a:pt x="362" y="0"/>
                  <a:pt x="325" y="0"/>
                </a:cubicBezTo>
                <a:cubicBezTo>
                  <a:pt x="251" y="0"/>
                  <a:pt x="190" y="61"/>
                  <a:pt x="190" y="136"/>
                </a:cubicBezTo>
                <a:cubicBezTo>
                  <a:pt x="190" y="172"/>
                  <a:pt x="204" y="206"/>
                  <a:pt x="230" y="231"/>
                </a:cubicBezTo>
                <a:cubicBezTo>
                  <a:pt x="240" y="242"/>
                  <a:pt x="259" y="256"/>
                  <a:pt x="309" y="273"/>
                </a:cubicBezTo>
                <a:cubicBezTo>
                  <a:pt x="280" y="297"/>
                  <a:pt x="254" y="326"/>
                  <a:pt x="234" y="359"/>
                </a:cubicBezTo>
                <a:close/>
                <a:moveTo>
                  <a:pt x="723" y="536"/>
                </a:moveTo>
                <a:cubicBezTo>
                  <a:pt x="723" y="513"/>
                  <a:pt x="720" y="489"/>
                  <a:pt x="715" y="466"/>
                </a:cubicBezTo>
                <a:cubicBezTo>
                  <a:pt x="773" y="498"/>
                  <a:pt x="813" y="560"/>
                  <a:pt x="813" y="626"/>
                </a:cubicBezTo>
                <a:cubicBezTo>
                  <a:pt x="813" y="1084"/>
                  <a:pt x="813" y="1084"/>
                  <a:pt x="813" y="1084"/>
                </a:cubicBezTo>
                <a:cubicBezTo>
                  <a:pt x="813" y="1284"/>
                  <a:pt x="651" y="1446"/>
                  <a:pt x="452" y="1446"/>
                </a:cubicBezTo>
                <a:cubicBezTo>
                  <a:pt x="253" y="1446"/>
                  <a:pt x="91" y="1284"/>
                  <a:pt x="91" y="1084"/>
                </a:cubicBezTo>
                <a:cubicBezTo>
                  <a:pt x="91" y="626"/>
                  <a:pt x="91" y="626"/>
                  <a:pt x="91" y="626"/>
                </a:cubicBezTo>
                <a:cubicBezTo>
                  <a:pt x="91" y="560"/>
                  <a:pt x="131" y="499"/>
                  <a:pt x="189" y="468"/>
                </a:cubicBezTo>
                <a:cubicBezTo>
                  <a:pt x="184" y="491"/>
                  <a:pt x="181" y="514"/>
                  <a:pt x="181" y="536"/>
                </a:cubicBezTo>
                <a:cubicBezTo>
                  <a:pt x="181" y="683"/>
                  <a:pt x="299" y="822"/>
                  <a:pt x="452" y="822"/>
                </a:cubicBezTo>
                <a:cubicBezTo>
                  <a:pt x="605" y="822"/>
                  <a:pt x="723" y="683"/>
                  <a:pt x="723" y="536"/>
                </a:cubicBezTo>
                <a:close/>
                <a:moveTo>
                  <a:pt x="550" y="104"/>
                </a:moveTo>
                <a:cubicBezTo>
                  <a:pt x="558" y="95"/>
                  <a:pt x="569" y="90"/>
                  <a:pt x="581" y="90"/>
                </a:cubicBezTo>
                <a:cubicBezTo>
                  <a:pt x="606" y="90"/>
                  <a:pt x="627" y="111"/>
                  <a:pt x="627" y="136"/>
                </a:cubicBezTo>
                <a:cubicBezTo>
                  <a:pt x="627" y="148"/>
                  <a:pt x="622" y="159"/>
                  <a:pt x="613" y="167"/>
                </a:cubicBezTo>
                <a:cubicBezTo>
                  <a:pt x="603" y="177"/>
                  <a:pt x="562" y="192"/>
                  <a:pt x="513" y="204"/>
                </a:cubicBezTo>
                <a:cubicBezTo>
                  <a:pt x="526" y="155"/>
                  <a:pt x="540" y="114"/>
                  <a:pt x="550" y="104"/>
                </a:cubicBezTo>
                <a:close/>
                <a:moveTo>
                  <a:pt x="294" y="168"/>
                </a:moveTo>
                <a:cubicBezTo>
                  <a:pt x="276" y="150"/>
                  <a:pt x="276" y="121"/>
                  <a:pt x="294" y="104"/>
                </a:cubicBezTo>
                <a:cubicBezTo>
                  <a:pt x="311" y="86"/>
                  <a:pt x="340" y="86"/>
                  <a:pt x="357" y="104"/>
                </a:cubicBezTo>
                <a:cubicBezTo>
                  <a:pt x="367" y="114"/>
                  <a:pt x="381" y="155"/>
                  <a:pt x="394" y="204"/>
                </a:cubicBezTo>
                <a:cubicBezTo>
                  <a:pt x="345" y="192"/>
                  <a:pt x="304" y="177"/>
                  <a:pt x="294" y="168"/>
                </a:cubicBezTo>
                <a:close/>
                <a:moveTo>
                  <a:pt x="452" y="310"/>
                </a:moveTo>
                <a:cubicBezTo>
                  <a:pt x="549" y="310"/>
                  <a:pt x="633" y="434"/>
                  <a:pt x="633" y="536"/>
                </a:cubicBezTo>
                <a:cubicBezTo>
                  <a:pt x="633" y="640"/>
                  <a:pt x="548" y="732"/>
                  <a:pt x="452" y="732"/>
                </a:cubicBezTo>
                <a:cubicBezTo>
                  <a:pt x="356" y="732"/>
                  <a:pt x="271" y="640"/>
                  <a:pt x="271" y="536"/>
                </a:cubicBezTo>
                <a:cubicBezTo>
                  <a:pt x="271" y="434"/>
                  <a:pt x="355" y="310"/>
                  <a:pt x="452" y="310"/>
                </a:cubicBezTo>
                <a:close/>
                <a:moveTo>
                  <a:pt x="292" y="977"/>
                </a:moveTo>
                <a:cubicBezTo>
                  <a:pt x="239" y="1030"/>
                  <a:pt x="239" y="1116"/>
                  <a:pt x="292" y="1169"/>
                </a:cubicBezTo>
                <a:cubicBezTo>
                  <a:pt x="452" y="1329"/>
                  <a:pt x="452" y="1329"/>
                  <a:pt x="452" y="1329"/>
                </a:cubicBezTo>
                <a:cubicBezTo>
                  <a:pt x="612" y="1169"/>
                  <a:pt x="612" y="1169"/>
                  <a:pt x="612" y="1169"/>
                </a:cubicBezTo>
                <a:cubicBezTo>
                  <a:pt x="665" y="1116"/>
                  <a:pt x="665" y="1030"/>
                  <a:pt x="612" y="977"/>
                </a:cubicBezTo>
                <a:cubicBezTo>
                  <a:pt x="568" y="934"/>
                  <a:pt x="502" y="927"/>
                  <a:pt x="452" y="954"/>
                </a:cubicBezTo>
                <a:cubicBezTo>
                  <a:pt x="402" y="927"/>
                  <a:pt x="336" y="933"/>
                  <a:pt x="292" y="977"/>
                </a:cubicBezTo>
                <a:close/>
                <a:moveTo>
                  <a:pt x="548" y="1041"/>
                </a:moveTo>
                <a:cubicBezTo>
                  <a:pt x="565" y="1059"/>
                  <a:pt x="565" y="1088"/>
                  <a:pt x="548" y="1105"/>
                </a:cubicBezTo>
                <a:cubicBezTo>
                  <a:pt x="452" y="1201"/>
                  <a:pt x="452" y="1201"/>
                  <a:pt x="452" y="1201"/>
                </a:cubicBezTo>
                <a:cubicBezTo>
                  <a:pt x="356" y="1105"/>
                  <a:pt x="356" y="1105"/>
                  <a:pt x="356" y="1105"/>
                </a:cubicBezTo>
                <a:cubicBezTo>
                  <a:pt x="339" y="1088"/>
                  <a:pt x="339" y="1059"/>
                  <a:pt x="356" y="1041"/>
                </a:cubicBezTo>
                <a:cubicBezTo>
                  <a:pt x="374" y="1024"/>
                  <a:pt x="402" y="1024"/>
                  <a:pt x="420" y="1041"/>
                </a:cubicBezTo>
                <a:cubicBezTo>
                  <a:pt x="452" y="1073"/>
                  <a:pt x="452" y="1073"/>
                  <a:pt x="452" y="1073"/>
                </a:cubicBezTo>
                <a:cubicBezTo>
                  <a:pt x="484" y="1041"/>
                  <a:pt x="484" y="1041"/>
                  <a:pt x="484" y="1041"/>
                </a:cubicBezTo>
                <a:cubicBezTo>
                  <a:pt x="502" y="1024"/>
                  <a:pt x="530" y="1024"/>
                  <a:pt x="548" y="1041"/>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39"/>
          <p:cNvSpPr>
            <a:spLocks noEditPoints="1"/>
          </p:cNvSpPr>
          <p:nvPr/>
        </p:nvSpPr>
        <p:spPr bwMode="auto">
          <a:xfrm>
            <a:off x="5320860" y="4666443"/>
            <a:ext cx="487515" cy="429978"/>
          </a:xfrm>
          <a:custGeom>
            <a:avLst/>
            <a:gdLst>
              <a:gd name="T0" fmla="*/ 953 w 1536"/>
              <a:gd name="T1" fmla="*/ 115 h 1355"/>
              <a:gd name="T2" fmla="*/ 362 w 1536"/>
              <a:gd name="T3" fmla="*/ 0 h 1355"/>
              <a:gd name="T4" fmla="*/ 165 w 1536"/>
              <a:gd name="T5" fmla="*/ 458 h 1355"/>
              <a:gd name="T6" fmla="*/ 91 w 1536"/>
              <a:gd name="T7" fmla="*/ 1002 h 1355"/>
              <a:gd name="T8" fmla="*/ 0 w 1536"/>
              <a:gd name="T9" fmla="*/ 1219 h 1355"/>
              <a:gd name="T10" fmla="*/ 1400 w 1536"/>
              <a:gd name="T11" fmla="*/ 1355 h 1355"/>
              <a:gd name="T12" fmla="*/ 1536 w 1536"/>
              <a:gd name="T13" fmla="*/ 1130 h 1355"/>
              <a:gd name="T14" fmla="*/ 1446 w 1536"/>
              <a:gd name="T15" fmla="*/ 768 h 1355"/>
              <a:gd name="T16" fmla="*/ 1446 w 1536"/>
              <a:gd name="T17" fmla="*/ 271 h 1355"/>
              <a:gd name="T18" fmla="*/ 1175 w 1536"/>
              <a:gd name="T19" fmla="*/ 90 h 1355"/>
              <a:gd name="T20" fmla="*/ 1322 w 1536"/>
              <a:gd name="T21" fmla="*/ 376 h 1355"/>
              <a:gd name="T22" fmla="*/ 1175 w 1536"/>
              <a:gd name="T23" fmla="*/ 90 h 1355"/>
              <a:gd name="T24" fmla="*/ 494 w 1536"/>
              <a:gd name="T25" fmla="*/ 148 h 1355"/>
              <a:gd name="T26" fmla="*/ 181 w 1536"/>
              <a:gd name="T27" fmla="*/ 271 h 1355"/>
              <a:gd name="T28" fmla="*/ 181 w 1536"/>
              <a:gd name="T29" fmla="*/ 768 h 1355"/>
              <a:gd name="T30" fmla="*/ 1356 w 1536"/>
              <a:gd name="T31" fmla="*/ 768 h 1355"/>
              <a:gd name="T32" fmla="*/ 181 w 1536"/>
              <a:gd name="T33" fmla="*/ 994 h 1355"/>
              <a:gd name="T34" fmla="*/ 271 w 1536"/>
              <a:gd name="T35" fmla="*/ 1265 h 1355"/>
              <a:gd name="T36" fmla="*/ 91 w 1536"/>
              <a:gd name="T37" fmla="*/ 1219 h 1355"/>
              <a:gd name="T38" fmla="*/ 137 w 1536"/>
              <a:gd name="T39" fmla="*/ 1084 h 1355"/>
              <a:gd name="T40" fmla="*/ 271 w 1536"/>
              <a:gd name="T41" fmla="*/ 1265 h 1355"/>
              <a:gd name="T42" fmla="*/ 362 w 1536"/>
              <a:gd name="T43" fmla="*/ 1265 h 1355"/>
              <a:gd name="T44" fmla="*/ 497 w 1536"/>
              <a:gd name="T45" fmla="*/ 1084 h 1355"/>
              <a:gd name="T46" fmla="*/ 723 w 1536"/>
              <a:gd name="T47" fmla="*/ 1265 h 1355"/>
              <a:gd name="T48" fmla="*/ 588 w 1536"/>
              <a:gd name="T49" fmla="*/ 1084 h 1355"/>
              <a:gd name="T50" fmla="*/ 723 w 1536"/>
              <a:gd name="T51" fmla="*/ 1265 h 1355"/>
              <a:gd name="T52" fmla="*/ 813 w 1536"/>
              <a:gd name="T53" fmla="*/ 1265 h 1355"/>
              <a:gd name="T54" fmla="*/ 949 w 1536"/>
              <a:gd name="T55" fmla="*/ 1084 h 1355"/>
              <a:gd name="T56" fmla="*/ 1175 w 1536"/>
              <a:gd name="T57" fmla="*/ 1265 h 1355"/>
              <a:gd name="T58" fmla="*/ 1039 w 1536"/>
              <a:gd name="T59" fmla="*/ 1084 h 1355"/>
              <a:gd name="T60" fmla="*/ 1175 w 1536"/>
              <a:gd name="T61" fmla="*/ 1265 h 1355"/>
              <a:gd name="T62" fmla="*/ 1446 w 1536"/>
              <a:gd name="T63" fmla="*/ 1130 h 1355"/>
              <a:gd name="T64" fmla="*/ 1400 w 1536"/>
              <a:gd name="T65" fmla="*/ 1265 h 1355"/>
              <a:gd name="T66" fmla="*/ 1265 w 1536"/>
              <a:gd name="T67" fmla="*/ 1084 h 1355"/>
              <a:gd name="T68" fmla="*/ 678 w 1536"/>
              <a:gd name="T69" fmla="*/ 542 h 1355"/>
              <a:gd name="T70" fmla="*/ 542 w 1536"/>
              <a:gd name="T71" fmla="*/ 497 h 1355"/>
              <a:gd name="T72" fmla="*/ 407 w 1536"/>
              <a:gd name="T73" fmla="*/ 542 h 1355"/>
              <a:gd name="T74" fmla="*/ 678 w 1536"/>
              <a:gd name="T75" fmla="*/ 542 h 1355"/>
              <a:gd name="T76" fmla="*/ 1039 w 1536"/>
              <a:gd name="T77" fmla="*/ 542 h 1355"/>
              <a:gd name="T78" fmla="*/ 949 w 1536"/>
              <a:gd name="T79" fmla="*/ 542 h 1355"/>
              <a:gd name="T80" fmla="*/ 994 w 1536"/>
              <a:gd name="T81" fmla="*/ 406 h 1355"/>
              <a:gd name="T82" fmla="*/ 813 w 1536"/>
              <a:gd name="T83" fmla="*/ 722 h 1355"/>
              <a:gd name="T84" fmla="*/ 768 w 1536"/>
              <a:gd name="T85" fmla="*/ 858 h 1355"/>
              <a:gd name="T86" fmla="*/ 723 w 1536"/>
              <a:gd name="T87" fmla="*/ 722 h 1355"/>
              <a:gd name="T88" fmla="*/ 813 w 1536"/>
              <a:gd name="T89" fmla="*/ 722 h 1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36" h="1355">
                <a:moveTo>
                  <a:pt x="1175" y="0"/>
                </a:moveTo>
                <a:cubicBezTo>
                  <a:pt x="1085" y="0"/>
                  <a:pt x="1003" y="43"/>
                  <a:pt x="953" y="115"/>
                </a:cubicBezTo>
                <a:cubicBezTo>
                  <a:pt x="833" y="82"/>
                  <a:pt x="704" y="82"/>
                  <a:pt x="584" y="115"/>
                </a:cubicBezTo>
                <a:cubicBezTo>
                  <a:pt x="533" y="43"/>
                  <a:pt x="451" y="0"/>
                  <a:pt x="362" y="0"/>
                </a:cubicBezTo>
                <a:cubicBezTo>
                  <a:pt x="212" y="0"/>
                  <a:pt x="91" y="121"/>
                  <a:pt x="91" y="271"/>
                </a:cubicBezTo>
                <a:cubicBezTo>
                  <a:pt x="91" y="341"/>
                  <a:pt x="117" y="408"/>
                  <a:pt x="165" y="458"/>
                </a:cubicBezTo>
                <a:cubicBezTo>
                  <a:pt x="117" y="552"/>
                  <a:pt x="91" y="658"/>
                  <a:pt x="91" y="768"/>
                </a:cubicBezTo>
                <a:cubicBezTo>
                  <a:pt x="91" y="1002"/>
                  <a:pt x="91" y="1002"/>
                  <a:pt x="91" y="1002"/>
                </a:cubicBezTo>
                <a:cubicBezTo>
                  <a:pt x="38" y="1020"/>
                  <a:pt x="0" y="1071"/>
                  <a:pt x="0" y="1130"/>
                </a:cubicBezTo>
                <a:cubicBezTo>
                  <a:pt x="0" y="1219"/>
                  <a:pt x="0" y="1219"/>
                  <a:pt x="0" y="1219"/>
                </a:cubicBezTo>
                <a:cubicBezTo>
                  <a:pt x="0" y="1294"/>
                  <a:pt x="61" y="1355"/>
                  <a:pt x="137" y="1355"/>
                </a:cubicBezTo>
                <a:cubicBezTo>
                  <a:pt x="1400" y="1355"/>
                  <a:pt x="1400" y="1355"/>
                  <a:pt x="1400" y="1355"/>
                </a:cubicBezTo>
                <a:cubicBezTo>
                  <a:pt x="1475" y="1355"/>
                  <a:pt x="1536" y="1294"/>
                  <a:pt x="1536" y="1219"/>
                </a:cubicBezTo>
                <a:cubicBezTo>
                  <a:pt x="1536" y="1130"/>
                  <a:pt x="1536" y="1130"/>
                  <a:pt x="1536" y="1130"/>
                </a:cubicBezTo>
                <a:cubicBezTo>
                  <a:pt x="1536" y="1071"/>
                  <a:pt x="1499" y="1020"/>
                  <a:pt x="1446" y="1002"/>
                </a:cubicBezTo>
                <a:cubicBezTo>
                  <a:pt x="1446" y="768"/>
                  <a:pt x="1446" y="768"/>
                  <a:pt x="1446" y="768"/>
                </a:cubicBezTo>
                <a:cubicBezTo>
                  <a:pt x="1446" y="658"/>
                  <a:pt x="1420" y="552"/>
                  <a:pt x="1371" y="458"/>
                </a:cubicBezTo>
                <a:cubicBezTo>
                  <a:pt x="1419" y="408"/>
                  <a:pt x="1446" y="341"/>
                  <a:pt x="1446" y="271"/>
                </a:cubicBezTo>
                <a:cubicBezTo>
                  <a:pt x="1446" y="121"/>
                  <a:pt x="1324" y="0"/>
                  <a:pt x="1175" y="0"/>
                </a:cubicBezTo>
                <a:close/>
                <a:moveTo>
                  <a:pt x="1175" y="90"/>
                </a:moveTo>
                <a:cubicBezTo>
                  <a:pt x="1274" y="90"/>
                  <a:pt x="1356" y="171"/>
                  <a:pt x="1356" y="271"/>
                </a:cubicBezTo>
                <a:cubicBezTo>
                  <a:pt x="1356" y="309"/>
                  <a:pt x="1344" y="346"/>
                  <a:pt x="1322" y="376"/>
                </a:cubicBezTo>
                <a:cubicBezTo>
                  <a:pt x="1251" y="277"/>
                  <a:pt x="1154" y="197"/>
                  <a:pt x="1042" y="148"/>
                </a:cubicBezTo>
                <a:cubicBezTo>
                  <a:pt x="1076" y="111"/>
                  <a:pt x="1124" y="90"/>
                  <a:pt x="1175" y="90"/>
                </a:cubicBezTo>
                <a:close/>
                <a:moveTo>
                  <a:pt x="362" y="90"/>
                </a:moveTo>
                <a:cubicBezTo>
                  <a:pt x="413" y="90"/>
                  <a:pt x="460" y="111"/>
                  <a:pt x="494" y="148"/>
                </a:cubicBezTo>
                <a:cubicBezTo>
                  <a:pt x="378" y="199"/>
                  <a:pt x="283" y="281"/>
                  <a:pt x="215" y="376"/>
                </a:cubicBezTo>
                <a:cubicBezTo>
                  <a:pt x="193" y="346"/>
                  <a:pt x="181" y="309"/>
                  <a:pt x="181" y="271"/>
                </a:cubicBezTo>
                <a:cubicBezTo>
                  <a:pt x="181" y="171"/>
                  <a:pt x="262" y="90"/>
                  <a:pt x="362" y="90"/>
                </a:cubicBezTo>
                <a:close/>
                <a:moveTo>
                  <a:pt x="181" y="768"/>
                </a:moveTo>
                <a:cubicBezTo>
                  <a:pt x="181" y="444"/>
                  <a:pt x="444" y="180"/>
                  <a:pt x="768" y="180"/>
                </a:cubicBezTo>
                <a:cubicBezTo>
                  <a:pt x="1092" y="180"/>
                  <a:pt x="1356" y="444"/>
                  <a:pt x="1356" y="768"/>
                </a:cubicBezTo>
                <a:cubicBezTo>
                  <a:pt x="1356" y="994"/>
                  <a:pt x="1356" y="994"/>
                  <a:pt x="1356" y="994"/>
                </a:cubicBezTo>
                <a:cubicBezTo>
                  <a:pt x="181" y="994"/>
                  <a:pt x="181" y="994"/>
                  <a:pt x="181" y="994"/>
                </a:cubicBezTo>
                <a:lnTo>
                  <a:pt x="181" y="768"/>
                </a:lnTo>
                <a:close/>
                <a:moveTo>
                  <a:pt x="271" y="1265"/>
                </a:moveTo>
                <a:cubicBezTo>
                  <a:pt x="137" y="1265"/>
                  <a:pt x="137" y="1265"/>
                  <a:pt x="137" y="1265"/>
                </a:cubicBezTo>
                <a:cubicBezTo>
                  <a:pt x="111" y="1265"/>
                  <a:pt x="91" y="1244"/>
                  <a:pt x="91" y="1219"/>
                </a:cubicBezTo>
                <a:cubicBezTo>
                  <a:pt x="91" y="1130"/>
                  <a:pt x="91" y="1130"/>
                  <a:pt x="91" y="1130"/>
                </a:cubicBezTo>
                <a:cubicBezTo>
                  <a:pt x="91" y="1105"/>
                  <a:pt x="111" y="1084"/>
                  <a:pt x="137" y="1084"/>
                </a:cubicBezTo>
                <a:cubicBezTo>
                  <a:pt x="271" y="1084"/>
                  <a:pt x="271" y="1084"/>
                  <a:pt x="271" y="1084"/>
                </a:cubicBezTo>
                <a:lnTo>
                  <a:pt x="271" y="1265"/>
                </a:lnTo>
                <a:close/>
                <a:moveTo>
                  <a:pt x="497" y="1265"/>
                </a:moveTo>
                <a:cubicBezTo>
                  <a:pt x="362" y="1265"/>
                  <a:pt x="362" y="1265"/>
                  <a:pt x="362" y="1265"/>
                </a:cubicBezTo>
                <a:cubicBezTo>
                  <a:pt x="362" y="1084"/>
                  <a:pt x="362" y="1084"/>
                  <a:pt x="362" y="1084"/>
                </a:cubicBezTo>
                <a:cubicBezTo>
                  <a:pt x="497" y="1084"/>
                  <a:pt x="497" y="1084"/>
                  <a:pt x="497" y="1084"/>
                </a:cubicBezTo>
                <a:lnTo>
                  <a:pt x="497" y="1265"/>
                </a:lnTo>
                <a:close/>
                <a:moveTo>
                  <a:pt x="723" y="1265"/>
                </a:moveTo>
                <a:cubicBezTo>
                  <a:pt x="588" y="1265"/>
                  <a:pt x="588" y="1265"/>
                  <a:pt x="588" y="1265"/>
                </a:cubicBezTo>
                <a:cubicBezTo>
                  <a:pt x="588" y="1084"/>
                  <a:pt x="588" y="1084"/>
                  <a:pt x="588" y="1084"/>
                </a:cubicBezTo>
                <a:cubicBezTo>
                  <a:pt x="723" y="1084"/>
                  <a:pt x="723" y="1084"/>
                  <a:pt x="723" y="1084"/>
                </a:cubicBezTo>
                <a:lnTo>
                  <a:pt x="723" y="1265"/>
                </a:lnTo>
                <a:close/>
                <a:moveTo>
                  <a:pt x="949" y="1265"/>
                </a:moveTo>
                <a:cubicBezTo>
                  <a:pt x="813" y="1265"/>
                  <a:pt x="813" y="1265"/>
                  <a:pt x="813" y="1265"/>
                </a:cubicBezTo>
                <a:cubicBezTo>
                  <a:pt x="813" y="1084"/>
                  <a:pt x="813" y="1084"/>
                  <a:pt x="813" y="1084"/>
                </a:cubicBezTo>
                <a:cubicBezTo>
                  <a:pt x="949" y="1084"/>
                  <a:pt x="949" y="1084"/>
                  <a:pt x="949" y="1084"/>
                </a:cubicBezTo>
                <a:lnTo>
                  <a:pt x="949" y="1265"/>
                </a:lnTo>
                <a:close/>
                <a:moveTo>
                  <a:pt x="1175" y="1265"/>
                </a:moveTo>
                <a:cubicBezTo>
                  <a:pt x="1039" y="1265"/>
                  <a:pt x="1039" y="1265"/>
                  <a:pt x="1039" y="1265"/>
                </a:cubicBezTo>
                <a:cubicBezTo>
                  <a:pt x="1039" y="1084"/>
                  <a:pt x="1039" y="1084"/>
                  <a:pt x="1039" y="1084"/>
                </a:cubicBezTo>
                <a:cubicBezTo>
                  <a:pt x="1175" y="1084"/>
                  <a:pt x="1175" y="1084"/>
                  <a:pt x="1175" y="1084"/>
                </a:cubicBezTo>
                <a:lnTo>
                  <a:pt x="1175" y="1265"/>
                </a:lnTo>
                <a:close/>
                <a:moveTo>
                  <a:pt x="1400" y="1084"/>
                </a:moveTo>
                <a:cubicBezTo>
                  <a:pt x="1425" y="1084"/>
                  <a:pt x="1446" y="1105"/>
                  <a:pt x="1446" y="1130"/>
                </a:cubicBezTo>
                <a:cubicBezTo>
                  <a:pt x="1446" y="1219"/>
                  <a:pt x="1446" y="1219"/>
                  <a:pt x="1446" y="1219"/>
                </a:cubicBezTo>
                <a:cubicBezTo>
                  <a:pt x="1446" y="1244"/>
                  <a:pt x="1425" y="1265"/>
                  <a:pt x="1400" y="1265"/>
                </a:cubicBezTo>
                <a:cubicBezTo>
                  <a:pt x="1265" y="1265"/>
                  <a:pt x="1265" y="1265"/>
                  <a:pt x="1265" y="1265"/>
                </a:cubicBezTo>
                <a:cubicBezTo>
                  <a:pt x="1265" y="1084"/>
                  <a:pt x="1265" y="1084"/>
                  <a:pt x="1265" y="1084"/>
                </a:cubicBezTo>
                <a:lnTo>
                  <a:pt x="1400" y="1084"/>
                </a:lnTo>
                <a:close/>
                <a:moveTo>
                  <a:pt x="678" y="542"/>
                </a:moveTo>
                <a:cubicBezTo>
                  <a:pt x="588" y="542"/>
                  <a:pt x="588" y="542"/>
                  <a:pt x="588" y="542"/>
                </a:cubicBezTo>
                <a:cubicBezTo>
                  <a:pt x="588" y="517"/>
                  <a:pt x="567" y="497"/>
                  <a:pt x="542" y="497"/>
                </a:cubicBezTo>
                <a:cubicBezTo>
                  <a:pt x="517" y="497"/>
                  <a:pt x="497" y="517"/>
                  <a:pt x="497" y="542"/>
                </a:cubicBezTo>
                <a:cubicBezTo>
                  <a:pt x="407" y="542"/>
                  <a:pt x="407" y="542"/>
                  <a:pt x="407" y="542"/>
                </a:cubicBezTo>
                <a:cubicBezTo>
                  <a:pt x="407" y="467"/>
                  <a:pt x="468" y="406"/>
                  <a:pt x="542" y="406"/>
                </a:cubicBezTo>
                <a:cubicBezTo>
                  <a:pt x="617" y="406"/>
                  <a:pt x="678" y="467"/>
                  <a:pt x="678" y="542"/>
                </a:cubicBezTo>
                <a:close/>
                <a:moveTo>
                  <a:pt x="1130" y="542"/>
                </a:moveTo>
                <a:cubicBezTo>
                  <a:pt x="1039" y="542"/>
                  <a:pt x="1039" y="542"/>
                  <a:pt x="1039" y="542"/>
                </a:cubicBezTo>
                <a:cubicBezTo>
                  <a:pt x="1039" y="517"/>
                  <a:pt x="1019" y="497"/>
                  <a:pt x="994" y="497"/>
                </a:cubicBezTo>
                <a:cubicBezTo>
                  <a:pt x="969" y="497"/>
                  <a:pt x="949" y="517"/>
                  <a:pt x="949" y="542"/>
                </a:cubicBezTo>
                <a:cubicBezTo>
                  <a:pt x="859" y="542"/>
                  <a:pt x="859" y="542"/>
                  <a:pt x="859" y="542"/>
                </a:cubicBezTo>
                <a:cubicBezTo>
                  <a:pt x="859" y="467"/>
                  <a:pt x="919" y="406"/>
                  <a:pt x="994" y="406"/>
                </a:cubicBezTo>
                <a:cubicBezTo>
                  <a:pt x="1069" y="406"/>
                  <a:pt x="1130" y="467"/>
                  <a:pt x="1130" y="542"/>
                </a:cubicBezTo>
                <a:close/>
                <a:moveTo>
                  <a:pt x="813" y="722"/>
                </a:moveTo>
                <a:cubicBezTo>
                  <a:pt x="904" y="722"/>
                  <a:pt x="904" y="722"/>
                  <a:pt x="904" y="722"/>
                </a:cubicBezTo>
                <a:cubicBezTo>
                  <a:pt x="904" y="797"/>
                  <a:pt x="843" y="858"/>
                  <a:pt x="768" y="858"/>
                </a:cubicBezTo>
                <a:cubicBezTo>
                  <a:pt x="694" y="858"/>
                  <a:pt x="633" y="797"/>
                  <a:pt x="633" y="722"/>
                </a:cubicBezTo>
                <a:cubicBezTo>
                  <a:pt x="723" y="722"/>
                  <a:pt x="723" y="722"/>
                  <a:pt x="723" y="722"/>
                </a:cubicBezTo>
                <a:cubicBezTo>
                  <a:pt x="723" y="747"/>
                  <a:pt x="743" y="768"/>
                  <a:pt x="768" y="768"/>
                </a:cubicBezTo>
                <a:cubicBezTo>
                  <a:pt x="793" y="768"/>
                  <a:pt x="813" y="747"/>
                  <a:pt x="813" y="722"/>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40"/>
          <p:cNvSpPr>
            <a:spLocks noEditPoints="1"/>
          </p:cNvSpPr>
          <p:nvPr/>
        </p:nvSpPr>
        <p:spPr bwMode="auto">
          <a:xfrm>
            <a:off x="6432413" y="4637674"/>
            <a:ext cx="487710" cy="487516"/>
          </a:xfrm>
          <a:custGeom>
            <a:avLst/>
            <a:gdLst>
              <a:gd name="T0" fmla="*/ 722 w 1536"/>
              <a:gd name="T1" fmla="*/ 1175 h 1536"/>
              <a:gd name="T2" fmla="*/ 537 w 1536"/>
              <a:gd name="T3" fmla="*/ 972 h 1536"/>
              <a:gd name="T4" fmla="*/ 279 w 1536"/>
              <a:gd name="T5" fmla="*/ 973 h 1536"/>
              <a:gd name="T6" fmla="*/ 271 w 1536"/>
              <a:gd name="T7" fmla="*/ 972 h 1536"/>
              <a:gd name="T8" fmla="*/ 0 w 1536"/>
              <a:gd name="T9" fmla="*/ 1175 h 1536"/>
              <a:gd name="T10" fmla="*/ 813 w 1536"/>
              <a:gd name="T11" fmla="*/ 1536 h 1536"/>
              <a:gd name="T12" fmla="*/ 267 w 1536"/>
              <a:gd name="T13" fmla="*/ 1062 h 1536"/>
              <a:gd name="T14" fmla="*/ 632 w 1536"/>
              <a:gd name="T15" fmla="*/ 1175 h 1536"/>
              <a:gd name="T16" fmla="*/ 267 w 1536"/>
              <a:gd name="T17" fmla="*/ 1062 h 1536"/>
              <a:gd name="T18" fmla="*/ 90 w 1536"/>
              <a:gd name="T19" fmla="*/ 1446 h 1536"/>
              <a:gd name="T20" fmla="*/ 722 w 1536"/>
              <a:gd name="T21" fmla="*/ 1265 h 1536"/>
              <a:gd name="T22" fmla="*/ 1381 w 1536"/>
              <a:gd name="T23" fmla="*/ 91 h 1536"/>
              <a:gd name="T24" fmla="*/ 1522 w 1536"/>
              <a:gd name="T25" fmla="*/ 104 h 1536"/>
              <a:gd name="T26" fmla="*/ 993 w 1536"/>
              <a:gd name="T27" fmla="*/ 0 h 1536"/>
              <a:gd name="T28" fmla="*/ 1174 w 1536"/>
              <a:gd name="T29" fmla="*/ 91 h 1536"/>
              <a:gd name="T30" fmla="*/ 1039 w 1536"/>
              <a:gd name="T31" fmla="*/ 362 h 1536"/>
              <a:gd name="T32" fmla="*/ 903 w 1536"/>
              <a:gd name="T33" fmla="*/ 859 h 1536"/>
              <a:gd name="T34" fmla="*/ 1536 w 1536"/>
              <a:gd name="T35" fmla="*/ 1536 h 1536"/>
              <a:gd name="T36" fmla="*/ 1400 w 1536"/>
              <a:gd name="T37" fmla="*/ 599 h 1536"/>
              <a:gd name="T38" fmla="*/ 1264 w 1536"/>
              <a:gd name="T39" fmla="*/ 362 h 1536"/>
              <a:gd name="T40" fmla="*/ 1381 w 1536"/>
              <a:gd name="T41" fmla="*/ 91 h 1536"/>
              <a:gd name="T42" fmla="*/ 993 w 1536"/>
              <a:gd name="T43" fmla="*/ 1446 h 1536"/>
              <a:gd name="T44" fmla="*/ 1445 w 1536"/>
              <a:gd name="T45" fmla="*/ 1355 h 1536"/>
              <a:gd name="T46" fmla="*/ 1445 w 1536"/>
              <a:gd name="T47" fmla="*/ 859 h 1536"/>
              <a:gd name="T48" fmla="*/ 993 w 1536"/>
              <a:gd name="T49" fmla="*/ 1265 h 1536"/>
              <a:gd name="T50" fmla="*/ 1219 w 1536"/>
              <a:gd name="T51" fmla="*/ 633 h 1536"/>
              <a:gd name="T52" fmla="*/ 1310 w 1536"/>
              <a:gd name="T53" fmla="*/ 452 h 1536"/>
              <a:gd name="T54" fmla="*/ 1129 w 1536"/>
              <a:gd name="T55" fmla="*/ 555 h 1536"/>
              <a:gd name="T56" fmla="*/ 1310 w 1536"/>
              <a:gd name="T57" fmla="*/ 452 h 1536"/>
              <a:gd name="T58" fmla="*/ 1084 w 1536"/>
              <a:gd name="T59" fmla="*/ 1039 h 1536"/>
              <a:gd name="T60" fmla="*/ 1355 w 1536"/>
              <a:gd name="T61" fmla="*/ 1039 h 1536"/>
              <a:gd name="T62" fmla="*/ 1219 w 1536"/>
              <a:gd name="T63" fmla="*/ 779 h 1536"/>
              <a:gd name="T64" fmla="*/ 1264 w 1536"/>
              <a:gd name="T65" fmla="*/ 1039 h 1536"/>
              <a:gd name="T66" fmla="*/ 1174 w 1536"/>
              <a:gd name="T67" fmla="*/ 1039 h 1536"/>
              <a:gd name="T68" fmla="*/ 1264 w 1536"/>
              <a:gd name="T69" fmla="*/ 1039 h 1536"/>
              <a:gd name="T70" fmla="*/ 632 w 1536"/>
              <a:gd name="T71" fmla="*/ 723 h 1536"/>
              <a:gd name="T72" fmla="*/ 361 w 1536"/>
              <a:gd name="T73" fmla="*/ 723 h 1536"/>
              <a:gd name="T74" fmla="*/ 496 w 1536"/>
              <a:gd name="T75" fmla="*/ 678 h 1536"/>
              <a:gd name="T76" fmla="*/ 496 w 1536"/>
              <a:gd name="T77" fmla="*/ 768 h 1536"/>
              <a:gd name="T78" fmla="*/ 496 w 1536"/>
              <a:gd name="T79" fmla="*/ 678 h 1536"/>
              <a:gd name="T80" fmla="*/ 813 w 1536"/>
              <a:gd name="T81" fmla="*/ 271 h 1536"/>
              <a:gd name="T82" fmla="*/ 813 w 1536"/>
              <a:gd name="T83" fmla="*/ 542 h 1536"/>
              <a:gd name="T84" fmla="*/ 813 w 1536"/>
              <a:gd name="T85" fmla="*/ 452 h 1536"/>
              <a:gd name="T86" fmla="*/ 813 w 1536"/>
              <a:gd name="T87" fmla="*/ 362 h 1536"/>
              <a:gd name="T88" fmla="*/ 813 w 1536"/>
              <a:gd name="T89" fmla="*/ 452 h 1536"/>
              <a:gd name="T90" fmla="*/ 406 w 1536"/>
              <a:gd name="T91" fmla="*/ 181 h 1536"/>
              <a:gd name="T92" fmla="*/ 406 w 1536"/>
              <a:gd name="T93" fmla="*/ 452 h 1536"/>
              <a:gd name="T94" fmla="*/ 361 w 1536"/>
              <a:gd name="T95" fmla="*/ 316 h 1536"/>
              <a:gd name="T96" fmla="*/ 451 w 1536"/>
              <a:gd name="T97" fmla="*/ 316 h 1536"/>
              <a:gd name="T98" fmla="*/ 361 w 1536"/>
              <a:gd name="T99" fmla="*/ 316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36" h="1536">
                <a:moveTo>
                  <a:pt x="813" y="1175"/>
                </a:moveTo>
                <a:cubicBezTo>
                  <a:pt x="722" y="1175"/>
                  <a:pt x="722" y="1175"/>
                  <a:pt x="722" y="1175"/>
                </a:cubicBezTo>
                <a:cubicBezTo>
                  <a:pt x="722" y="1079"/>
                  <a:pt x="645" y="972"/>
                  <a:pt x="542" y="972"/>
                </a:cubicBezTo>
                <a:cubicBezTo>
                  <a:pt x="537" y="972"/>
                  <a:pt x="537" y="972"/>
                  <a:pt x="537" y="972"/>
                </a:cubicBezTo>
                <a:cubicBezTo>
                  <a:pt x="533" y="973"/>
                  <a:pt x="533" y="973"/>
                  <a:pt x="533" y="973"/>
                </a:cubicBezTo>
                <a:cubicBezTo>
                  <a:pt x="393" y="1001"/>
                  <a:pt x="420" y="1001"/>
                  <a:pt x="279" y="973"/>
                </a:cubicBezTo>
                <a:cubicBezTo>
                  <a:pt x="275" y="972"/>
                  <a:pt x="275" y="972"/>
                  <a:pt x="275" y="972"/>
                </a:cubicBezTo>
                <a:cubicBezTo>
                  <a:pt x="271" y="972"/>
                  <a:pt x="271" y="972"/>
                  <a:pt x="271" y="972"/>
                </a:cubicBezTo>
                <a:cubicBezTo>
                  <a:pt x="167" y="972"/>
                  <a:pt x="90" y="1079"/>
                  <a:pt x="90" y="1175"/>
                </a:cubicBezTo>
                <a:cubicBezTo>
                  <a:pt x="0" y="1175"/>
                  <a:pt x="0" y="1175"/>
                  <a:pt x="0" y="1175"/>
                </a:cubicBezTo>
                <a:cubicBezTo>
                  <a:pt x="0" y="1536"/>
                  <a:pt x="0" y="1536"/>
                  <a:pt x="0" y="1536"/>
                </a:cubicBezTo>
                <a:cubicBezTo>
                  <a:pt x="813" y="1536"/>
                  <a:pt x="813" y="1536"/>
                  <a:pt x="813" y="1536"/>
                </a:cubicBezTo>
                <a:lnTo>
                  <a:pt x="813" y="1175"/>
                </a:lnTo>
                <a:close/>
                <a:moveTo>
                  <a:pt x="267" y="1062"/>
                </a:moveTo>
                <a:cubicBezTo>
                  <a:pt x="414" y="1092"/>
                  <a:pt x="397" y="1092"/>
                  <a:pt x="545" y="1062"/>
                </a:cubicBezTo>
                <a:cubicBezTo>
                  <a:pt x="592" y="1065"/>
                  <a:pt x="632" y="1125"/>
                  <a:pt x="632" y="1175"/>
                </a:cubicBezTo>
                <a:cubicBezTo>
                  <a:pt x="180" y="1175"/>
                  <a:pt x="180" y="1175"/>
                  <a:pt x="180" y="1175"/>
                </a:cubicBezTo>
                <a:cubicBezTo>
                  <a:pt x="180" y="1125"/>
                  <a:pt x="220" y="1065"/>
                  <a:pt x="267" y="1062"/>
                </a:cubicBezTo>
                <a:close/>
                <a:moveTo>
                  <a:pt x="722" y="1446"/>
                </a:moveTo>
                <a:cubicBezTo>
                  <a:pt x="90" y="1446"/>
                  <a:pt x="90" y="1446"/>
                  <a:pt x="90" y="1446"/>
                </a:cubicBezTo>
                <a:cubicBezTo>
                  <a:pt x="90" y="1265"/>
                  <a:pt x="90" y="1265"/>
                  <a:pt x="90" y="1265"/>
                </a:cubicBezTo>
                <a:cubicBezTo>
                  <a:pt x="722" y="1265"/>
                  <a:pt x="722" y="1265"/>
                  <a:pt x="722" y="1265"/>
                </a:cubicBezTo>
                <a:lnTo>
                  <a:pt x="722" y="1446"/>
                </a:lnTo>
                <a:close/>
                <a:moveTo>
                  <a:pt x="1381" y="91"/>
                </a:moveTo>
                <a:cubicBezTo>
                  <a:pt x="1458" y="168"/>
                  <a:pt x="1458" y="168"/>
                  <a:pt x="1458" y="168"/>
                </a:cubicBezTo>
                <a:cubicBezTo>
                  <a:pt x="1522" y="104"/>
                  <a:pt x="1522" y="104"/>
                  <a:pt x="1522" y="104"/>
                </a:cubicBezTo>
                <a:cubicBezTo>
                  <a:pt x="1419" y="0"/>
                  <a:pt x="1419" y="0"/>
                  <a:pt x="1419" y="0"/>
                </a:cubicBezTo>
                <a:cubicBezTo>
                  <a:pt x="993" y="0"/>
                  <a:pt x="993" y="0"/>
                  <a:pt x="993" y="0"/>
                </a:cubicBezTo>
                <a:cubicBezTo>
                  <a:pt x="993" y="91"/>
                  <a:pt x="993" y="91"/>
                  <a:pt x="993" y="91"/>
                </a:cubicBezTo>
                <a:cubicBezTo>
                  <a:pt x="1174" y="91"/>
                  <a:pt x="1174" y="91"/>
                  <a:pt x="1174" y="91"/>
                </a:cubicBezTo>
                <a:cubicBezTo>
                  <a:pt x="1174" y="362"/>
                  <a:pt x="1174" y="362"/>
                  <a:pt x="1174" y="362"/>
                </a:cubicBezTo>
                <a:cubicBezTo>
                  <a:pt x="1039" y="362"/>
                  <a:pt x="1039" y="362"/>
                  <a:pt x="1039" y="362"/>
                </a:cubicBezTo>
                <a:cubicBezTo>
                  <a:pt x="1039" y="599"/>
                  <a:pt x="1039" y="599"/>
                  <a:pt x="1039" y="599"/>
                </a:cubicBezTo>
                <a:cubicBezTo>
                  <a:pt x="957" y="656"/>
                  <a:pt x="903" y="751"/>
                  <a:pt x="903" y="859"/>
                </a:cubicBezTo>
                <a:cubicBezTo>
                  <a:pt x="903" y="1536"/>
                  <a:pt x="903" y="1536"/>
                  <a:pt x="903" y="1536"/>
                </a:cubicBezTo>
                <a:cubicBezTo>
                  <a:pt x="1536" y="1536"/>
                  <a:pt x="1536" y="1536"/>
                  <a:pt x="1536" y="1536"/>
                </a:cubicBezTo>
                <a:cubicBezTo>
                  <a:pt x="1536" y="859"/>
                  <a:pt x="1536" y="859"/>
                  <a:pt x="1536" y="859"/>
                </a:cubicBezTo>
                <a:cubicBezTo>
                  <a:pt x="1536" y="751"/>
                  <a:pt x="1482" y="656"/>
                  <a:pt x="1400" y="599"/>
                </a:cubicBezTo>
                <a:cubicBezTo>
                  <a:pt x="1400" y="362"/>
                  <a:pt x="1400" y="362"/>
                  <a:pt x="1400" y="362"/>
                </a:cubicBezTo>
                <a:cubicBezTo>
                  <a:pt x="1264" y="362"/>
                  <a:pt x="1264" y="362"/>
                  <a:pt x="1264" y="362"/>
                </a:cubicBezTo>
                <a:cubicBezTo>
                  <a:pt x="1264" y="91"/>
                  <a:pt x="1264" y="91"/>
                  <a:pt x="1264" y="91"/>
                </a:cubicBezTo>
                <a:lnTo>
                  <a:pt x="1381" y="91"/>
                </a:lnTo>
                <a:close/>
                <a:moveTo>
                  <a:pt x="1445" y="1446"/>
                </a:moveTo>
                <a:cubicBezTo>
                  <a:pt x="993" y="1446"/>
                  <a:pt x="993" y="1446"/>
                  <a:pt x="993" y="1446"/>
                </a:cubicBezTo>
                <a:cubicBezTo>
                  <a:pt x="993" y="1355"/>
                  <a:pt x="993" y="1355"/>
                  <a:pt x="993" y="1355"/>
                </a:cubicBezTo>
                <a:cubicBezTo>
                  <a:pt x="1445" y="1355"/>
                  <a:pt x="1445" y="1355"/>
                  <a:pt x="1445" y="1355"/>
                </a:cubicBezTo>
                <a:lnTo>
                  <a:pt x="1445" y="1446"/>
                </a:lnTo>
                <a:close/>
                <a:moveTo>
                  <a:pt x="1445" y="859"/>
                </a:moveTo>
                <a:cubicBezTo>
                  <a:pt x="1445" y="1265"/>
                  <a:pt x="1445" y="1265"/>
                  <a:pt x="1445" y="1265"/>
                </a:cubicBezTo>
                <a:cubicBezTo>
                  <a:pt x="993" y="1265"/>
                  <a:pt x="993" y="1265"/>
                  <a:pt x="993" y="1265"/>
                </a:cubicBezTo>
                <a:cubicBezTo>
                  <a:pt x="993" y="859"/>
                  <a:pt x="993" y="859"/>
                  <a:pt x="993" y="859"/>
                </a:cubicBezTo>
                <a:cubicBezTo>
                  <a:pt x="993" y="734"/>
                  <a:pt x="1095" y="633"/>
                  <a:pt x="1219" y="633"/>
                </a:cubicBezTo>
                <a:cubicBezTo>
                  <a:pt x="1344" y="633"/>
                  <a:pt x="1445" y="734"/>
                  <a:pt x="1445" y="859"/>
                </a:cubicBezTo>
                <a:close/>
                <a:moveTo>
                  <a:pt x="1310" y="452"/>
                </a:moveTo>
                <a:cubicBezTo>
                  <a:pt x="1310" y="555"/>
                  <a:pt x="1310" y="555"/>
                  <a:pt x="1310" y="555"/>
                </a:cubicBezTo>
                <a:cubicBezTo>
                  <a:pt x="1252" y="538"/>
                  <a:pt x="1189" y="538"/>
                  <a:pt x="1129" y="555"/>
                </a:cubicBezTo>
                <a:cubicBezTo>
                  <a:pt x="1129" y="452"/>
                  <a:pt x="1129" y="452"/>
                  <a:pt x="1129" y="452"/>
                </a:cubicBezTo>
                <a:lnTo>
                  <a:pt x="1310" y="452"/>
                </a:lnTo>
                <a:close/>
                <a:moveTo>
                  <a:pt x="1135" y="908"/>
                </a:moveTo>
                <a:cubicBezTo>
                  <a:pt x="1089" y="987"/>
                  <a:pt x="1084" y="1021"/>
                  <a:pt x="1084" y="1039"/>
                </a:cubicBezTo>
                <a:cubicBezTo>
                  <a:pt x="1084" y="1114"/>
                  <a:pt x="1145" y="1175"/>
                  <a:pt x="1219" y="1175"/>
                </a:cubicBezTo>
                <a:cubicBezTo>
                  <a:pt x="1294" y="1175"/>
                  <a:pt x="1355" y="1114"/>
                  <a:pt x="1355" y="1039"/>
                </a:cubicBezTo>
                <a:cubicBezTo>
                  <a:pt x="1355" y="1021"/>
                  <a:pt x="1350" y="987"/>
                  <a:pt x="1304" y="908"/>
                </a:cubicBezTo>
                <a:cubicBezTo>
                  <a:pt x="1275" y="858"/>
                  <a:pt x="1252" y="826"/>
                  <a:pt x="1219" y="779"/>
                </a:cubicBezTo>
                <a:cubicBezTo>
                  <a:pt x="1187" y="826"/>
                  <a:pt x="1164" y="858"/>
                  <a:pt x="1135" y="908"/>
                </a:cubicBezTo>
                <a:close/>
                <a:moveTo>
                  <a:pt x="1264" y="1039"/>
                </a:moveTo>
                <a:cubicBezTo>
                  <a:pt x="1264" y="1064"/>
                  <a:pt x="1244" y="1084"/>
                  <a:pt x="1219" y="1084"/>
                </a:cubicBezTo>
                <a:cubicBezTo>
                  <a:pt x="1194" y="1084"/>
                  <a:pt x="1174" y="1064"/>
                  <a:pt x="1174" y="1039"/>
                </a:cubicBezTo>
                <a:cubicBezTo>
                  <a:pt x="1174" y="1025"/>
                  <a:pt x="1193" y="986"/>
                  <a:pt x="1219" y="942"/>
                </a:cubicBezTo>
                <a:cubicBezTo>
                  <a:pt x="1245" y="986"/>
                  <a:pt x="1264" y="1025"/>
                  <a:pt x="1264" y="1039"/>
                </a:cubicBezTo>
                <a:close/>
                <a:moveTo>
                  <a:pt x="496" y="859"/>
                </a:moveTo>
                <a:cubicBezTo>
                  <a:pt x="571" y="859"/>
                  <a:pt x="632" y="798"/>
                  <a:pt x="632" y="723"/>
                </a:cubicBezTo>
                <a:cubicBezTo>
                  <a:pt x="632" y="648"/>
                  <a:pt x="571" y="587"/>
                  <a:pt x="496" y="587"/>
                </a:cubicBezTo>
                <a:cubicBezTo>
                  <a:pt x="422" y="587"/>
                  <a:pt x="361" y="648"/>
                  <a:pt x="361" y="723"/>
                </a:cubicBezTo>
                <a:cubicBezTo>
                  <a:pt x="361" y="798"/>
                  <a:pt x="422" y="859"/>
                  <a:pt x="496" y="859"/>
                </a:cubicBezTo>
                <a:close/>
                <a:moveTo>
                  <a:pt x="496" y="678"/>
                </a:moveTo>
                <a:cubicBezTo>
                  <a:pt x="521" y="678"/>
                  <a:pt x="542" y="698"/>
                  <a:pt x="542" y="723"/>
                </a:cubicBezTo>
                <a:cubicBezTo>
                  <a:pt x="542" y="748"/>
                  <a:pt x="521" y="768"/>
                  <a:pt x="496" y="768"/>
                </a:cubicBezTo>
                <a:cubicBezTo>
                  <a:pt x="472" y="768"/>
                  <a:pt x="451" y="748"/>
                  <a:pt x="451" y="723"/>
                </a:cubicBezTo>
                <a:cubicBezTo>
                  <a:pt x="451" y="698"/>
                  <a:pt x="472" y="678"/>
                  <a:pt x="496" y="678"/>
                </a:cubicBezTo>
                <a:close/>
                <a:moveTo>
                  <a:pt x="948" y="407"/>
                </a:moveTo>
                <a:cubicBezTo>
                  <a:pt x="948" y="332"/>
                  <a:pt x="887" y="271"/>
                  <a:pt x="813" y="271"/>
                </a:cubicBezTo>
                <a:cubicBezTo>
                  <a:pt x="738" y="271"/>
                  <a:pt x="677" y="332"/>
                  <a:pt x="677" y="407"/>
                </a:cubicBezTo>
                <a:cubicBezTo>
                  <a:pt x="677" y="482"/>
                  <a:pt x="738" y="542"/>
                  <a:pt x="813" y="542"/>
                </a:cubicBezTo>
                <a:cubicBezTo>
                  <a:pt x="887" y="542"/>
                  <a:pt x="948" y="482"/>
                  <a:pt x="948" y="407"/>
                </a:cubicBezTo>
                <a:close/>
                <a:moveTo>
                  <a:pt x="813" y="452"/>
                </a:moveTo>
                <a:cubicBezTo>
                  <a:pt x="788" y="452"/>
                  <a:pt x="768" y="432"/>
                  <a:pt x="768" y="407"/>
                </a:cubicBezTo>
                <a:cubicBezTo>
                  <a:pt x="768" y="382"/>
                  <a:pt x="788" y="362"/>
                  <a:pt x="813" y="362"/>
                </a:cubicBezTo>
                <a:cubicBezTo>
                  <a:pt x="838" y="362"/>
                  <a:pt x="858" y="382"/>
                  <a:pt x="858" y="407"/>
                </a:cubicBezTo>
                <a:cubicBezTo>
                  <a:pt x="858" y="432"/>
                  <a:pt x="838" y="452"/>
                  <a:pt x="813" y="452"/>
                </a:cubicBezTo>
                <a:close/>
                <a:moveTo>
                  <a:pt x="542" y="316"/>
                </a:moveTo>
                <a:cubicBezTo>
                  <a:pt x="542" y="242"/>
                  <a:pt x="481" y="181"/>
                  <a:pt x="406" y="181"/>
                </a:cubicBezTo>
                <a:cubicBezTo>
                  <a:pt x="331" y="181"/>
                  <a:pt x="271" y="242"/>
                  <a:pt x="271" y="316"/>
                </a:cubicBezTo>
                <a:cubicBezTo>
                  <a:pt x="271" y="391"/>
                  <a:pt x="331" y="452"/>
                  <a:pt x="406" y="452"/>
                </a:cubicBezTo>
                <a:cubicBezTo>
                  <a:pt x="481" y="452"/>
                  <a:pt x="542" y="391"/>
                  <a:pt x="542" y="316"/>
                </a:cubicBezTo>
                <a:close/>
                <a:moveTo>
                  <a:pt x="361" y="316"/>
                </a:moveTo>
                <a:cubicBezTo>
                  <a:pt x="361" y="292"/>
                  <a:pt x="381" y="271"/>
                  <a:pt x="406" y="271"/>
                </a:cubicBezTo>
                <a:cubicBezTo>
                  <a:pt x="431" y="271"/>
                  <a:pt x="451" y="292"/>
                  <a:pt x="451" y="316"/>
                </a:cubicBezTo>
                <a:cubicBezTo>
                  <a:pt x="451" y="341"/>
                  <a:pt x="431" y="362"/>
                  <a:pt x="406" y="362"/>
                </a:cubicBezTo>
                <a:cubicBezTo>
                  <a:pt x="381" y="362"/>
                  <a:pt x="361" y="341"/>
                  <a:pt x="361" y="316"/>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41"/>
          <p:cNvSpPr>
            <a:spLocks noEditPoints="1"/>
          </p:cNvSpPr>
          <p:nvPr/>
        </p:nvSpPr>
        <p:spPr bwMode="auto">
          <a:xfrm>
            <a:off x="7539204" y="4637674"/>
            <a:ext cx="487710" cy="487516"/>
          </a:xfrm>
          <a:custGeom>
            <a:avLst/>
            <a:gdLst>
              <a:gd name="T0" fmla="*/ 620 w 1536"/>
              <a:gd name="T1" fmla="*/ 259 h 1536"/>
              <a:gd name="T2" fmla="*/ 556 w 1536"/>
              <a:gd name="T3" fmla="*/ 259 h 1536"/>
              <a:gd name="T4" fmla="*/ 365 w 1536"/>
              <a:gd name="T5" fmla="*/ 451 h 1536"/>
              <a:gd name="T6" fmla="*/ 812 w 1536"/>
              <a:gd name="T7" fmla="*/ 451 h 1536"/>
              <a:gd name="T8" fmla="*/ 716 w 1536"/>
              <a:gd name="T9" fmla="*/ 219 h 1536"/>
              <a:gd name="T10" fmla="*/ 588 w 1536"/>
              <a:gd name="T11" fmla="*/ 547 h 1536"/>
              <a:gd name="T12" fmla="*/ 415 w 1536"/>
              <a:gd name="T13" fmla="*/ 355 h 1536"/>
              <a:gd name="T14" fmla="*/ 493 w 1536"/>
              <a:gd name="T15" fmla="*/ 323 h 1536"/>
              <a:gd name="T16" fmla="*/ 684 w 1536"/>
              <a:gd name="T17" fmla="*/ 323 h 1536"/>
              <a:gd name="T18" fmla="*/ 748 w 1536"/>
              <a:gd name="T19" fmla="*/ 387 h 1536"/>
              <a:gd name="T20" fmla="*/ 316 w 1536"/>
              <a:gd name="T21" fmla="*/ 1174 h 1536"/>
              <a:gd name="T22" fmla="*/ 813 w 1536"/>
              <a:gd name="T23" fmla="*/ 1264 h 1536"/>
              <a:gd name="T24" fmla="*/ 723 w 1536"/>
              <a:gd name="T25" fmla="*/ 1174 h 1536"/>
              <a:gd name="T26" fmla="*/ 1174 w 1536"/>
              <a:gd name="T27" fmla="*/ 1084 h 1536"/>
              <a:gd name="T28" fmla="*/ 1220 w 1536"/>
              <a:gd name="T29" fmla="*/ 496 h 1536"/>
              <a:gd name="T30" fmla="*/ 1445 w 1536"/>
              <a:gd name="T31" fmla="*/ 1129 h 1536"/>
              <a:gd name="T32" fmla="*/ 1265 w 1536"/>
              <a:gd name="T33" fmla="*/ 1264 h 1536"/>
              <a:gd name="T34" fmla="*/ 903 w 1536"/>
              <a:gd name="T35" fmla="*/ 1536 h 1536"/>
              <a:gd name="T36" fmla="*/ 1265 w 1536"/>
              <a:gd name="T37" fmla="*/ 1442 h 1536"/>
              <a:gd name="T38" fmla="*/ 1536 w 1536"/>
              <a:gd name="T39" fmla="*/ 722 h 1536"/>
              <a:gd name="T40" fmla="*/ 1174 w 1536"/>
              <a:gd name="T41" fmla="*/ 406 h 1536"/>
              <a:gd name="T42" fmla="*/ 0 w 1536"/>
              <a:gd name="T43" fmla="*/ 0 h 1536"/>
              <a:gd name="T44" fmla="*/ 406 w 1536"/>
              <a:gd name="T45" fmla="*/ 1084 h 1536"/>
              <a:gd name="T46" fmla="*/ 1174 w 1536"/>
              <a:gd name="T47" fmla="*/ 1445 h 1536"/>
              <a:gd name="T48" fmla="*/ 994 w 1536"/>
              <a:gd name="T49" fmla="*/ 1355 h 1536"/>
              <a:gd name="T50" fmla="*/ 1174 w 1536"/>
              <a:gd name="T51" fmla="*/ 1445 h 1536"/>
              <a:gd name="T52" fmla="*/ 497 w 1536"/>
              <a:gd name="T53" fmla="*/ 1174 h 1536"/>
              <a:gd name="T54" fmla="*/ 632 w 1536"/>
              <a:gd name="T55" fmla="*/ 1084 h 1536"/>
              <a:gd name="T56" fmla="*/ 90 w 1536"/>
              <a:gd name="T57" fmla="*/ 90 h 1536"/>
              <a:gd name="T58" fmla="*/ 1084 w 1536"/>
              <a:gd name="T59" fmla="*/ 813 h 1536"/>
              <a:gd name="T60" fmla="*/ 90 w 1536"/>
              <a:gd name="T61" fmla="*/ 90 h 1536"/>
              <a:gd name="T62" fmla="*/ 90 w 1536"/>
              <a:gd name="T63" fmla="*/ 903 h 1536"/>
              <a:gd name="T64" fmla="*/ 1084 w 1536"/>
              <a:gd name="T65" fmla="*/ 993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36" h="1536">
                <a:moveTo>
                  <a:pt x="716" y="219"/>
                </a:moveTo>
                <a:cubicBezTo>
                  <a:pt x="680" y="219"/>
                  <a:pt x="646" y="234"/>
                  <a:pt x="620" y="259"/>
                </a:cubicBezTo>
                <a:cubicBezTo>
                  <a:pt x="588" y="291"/>
                  <a:pt x="588" y="291"/>
                  <a:pt x="588" y="291"/>
                </a:cubicBezTo>
                <a:cubicBezTo>
                  <a:pt x="556" y="259"/>
                  <a:pt x="556" y="259"/>
                  <a:pt x="556" y="259"/>
                </a:cubicBezTo>
                <a:cubicBezTo>
                  <a:pt x="503" y="206"/>
                  <a:pt x="418" y="206"/>
                  <a:pt x="365" y="259"/>
                </a:cubicBezTo>
                <a:cubicBezTo>
                  <a:pt x="312" y="312"/>
                  <a:pt x="312" y="398"/>
                  <a:pt x="365" y="451"/>
                </a:cubicBezTo>
                <a:cubicBezTo>
                  <a:pt x="588" y="674"/>
                  <a:pt x="588" y="674"/>
                  <a:pt x="588" y="674"/>
                </a:cubicBezTo>
                <a:cubicBezTo>
                  <a:pt x="812" y="451"/>
                  <a:pt x="812" y="451"/>
                  <a:pt x="812" y="451"/>
                </a:cubicBezTo>
                <a:cubicBezTo>
                  <a:pt x="838" y="425"/>
                  <a:pt x="852" y="391"/>
                  <a:pt x="852" y="355"/>
                </a:cubicBezTo>
                <a:cubicBezTo>
                  <a:pt x="852" y="280"/>
                  <a:pt x="791" y="219"/>
                  <a:pt x="716" y="219"/>
                </a:cubicBezTo>
                <a:close/>
                <a:moveTo>
                  <a:pt x="748" y="387"/>
                </a:moveTo>
                <a:cubicBezTo>
                  <a:pt x="588" y="547"/>
                  <a:pt x="588" y="547"/>
                  <a:pt x="588" y="547"/>
                </a:cubicBezTo>
                <a:cubicBezTo>
                  <a:pt x="429" y="387"/>
                  <a:pt x="429" y="387"/>
                  <a:pt x="429" y="387"/>
                </a:cubicBezTo>
                <a:cubicBezTo>
                  <a:pt x="420" y="378"/>
                  <a:pt x="415" y="367"/>
                  <a:pt x="415" y="355"/>
                </a:cubicBezTo>
                <a:cubicBezTo>
                  <a:pt x="415" y="330"/>
                  <a:pt x="436" y="310"/>
                  <a:pt x="461" y="310"/>
                </a:cubicBezTo>
                <a:cubicBezTo>
                  <a:pt x="473" y="310"/>
                  <a:pt x="484" y="314"/>
                  <a:pt x="493" y="323"/>
                </a:cubicBezTo>
                <a:cubicBezTo>
                  <a:pt x="588" y="419"/>
                  <a:pt x="588" y="419"/>
                  <a:pt x="588" y="419"/>
                </a:cubicBezTo>
                <a:cubicBezTo>
                  <a:pt x="684" y="323"/>
                  <a:pt x="684" y="323"/>
                  <a:pt x="684" y="323"/>
                </a:cubicBezTo>
                <a:cubicBezTo>
                  <a:pt x="702" y="305"/>
                  <a:pt x="730" y="305"/>
                  <a:pt x="748" y="323"/>
                </a:cubicBezTo>
                <a:cubicBezTo>
                  <a:pt x="766" y="341"/>
                  <a:pt x="766" y="369"/>
                  <a:pt x="748" y="387"/>
                </a:cubicBezTo>
                <a:close/>
                <a:moveTo>
                  <a:pt x="406" y="1174"/>
                </a:moveTo>
                <a:cubicBezTo>
                  <a:pt x="316" y="1174"/>
                  <a:pt x="316" y="1174"/>
                  <a:pt x="316" y="1174"/>
                </a:cubicBezTo>
                <a:cubicBezTo>
                  <a:pt x="316" y="1264"/>
                  <a:pt x="316" y="1264"/>
                  <a:pt x="316" y="1264"/>
                </a:cubicBezTo>
                <a:cubicBezTo>
                  <a:pt x="813" y="1264"/>
                  <a:pt x="813" y="1264"/>
                  <a:pt x="813" y="1264"/>
                </a:cubicBezTo>
                <a:cubicBezTo>
                  <a:pt x="813" y="1174"/>
                  <a:pt x="813" y="1174"/>
                  <a:pt x="813" y="1174"/>
                </a:cubicBezTo>
                <a:cubicBezTo>
                  <a:pt x="723" y="1174"/>
                  <a:pt x="723" y="1174"/>
                  <a:pt x="723" y="1174"/>
                </a:cubicBezTo>
                <a:cubicBezTo>
                  <a:pt x="723" y="1084"/>
                  <a:pt x="723" y="1084"/>
                  <a:pt x="723" y="1084"/>
                </a:cubicBezTo>
                <a:cubicBezTo>
                  <a:pt x="1174" y="1084"/>
                  <a:pt x="1174" y="1084"/>
                  <a:pt x="1174" y="1084"/>
                </a:cubicBezTo>
                <a:cubicBezTo>
                  <a:pt x="1174" y="496"/>
                  <a:pt x="1174" y="496"/>
                  <a:pt x="1174" y="496"/>
                </a:cubicBezTo>
                <a:cubicBezTo>
                  <a:pt x="1220" y="496"/>
                  <a:pt x="1220" y="496"/>
                  <a:pt x="1220" y="496"/>
                </a:cubicBezTo>
                <a:cubicBezTo>
                  <a:pt x="1344" y="496"/>
                  <a:pt x="1445" y="598"/>
                  <a:pt x="1445" y="722"/>
                </a:cubicBezTo>
                <a:cubicBezTo>
                  <a:pt x="1445" y="1129"/>
                  <a:pt x="1445" y="1129"/>
                  <a:pt x="1445" y="1129"/>
                </a:cubicBezTo>
                <a:cubicBezTo>
                  <a:pt x="1445" y="1238"/>
                  <a:pt x="1368" y="1329"/>
                  <a:pt x="1265" y="1350"/>
                </a:cubicBezTo>
                <a:cubicBezTo>
                  <a:pt x="1265" y="1264"/>
                  <a:pt x="1265" y="1264"/>
                  <a:pt x="1265" y="1264"/>
                </a:cubicBezTo>
                <a:cubicBezTo>
                  <a:pt x="903" y="1264"/>
                  <a:pt x="903" y="1264"/>
                  <a:pt x="903" y="1264"/>
                </a:cubicBezTo>
                <a:cubicBezTo>
                  <a:pt x="903" y="1536"/>
                  <a:pt x="903" y="1536"/>
                  <a:pt x="903" y="1536"/>
                </a:cubicBezTo>
                <a:cubicBezTo>
                  <a:pt x="1265" y="1536"/>
                  <a:pt x="1265" y="1536"/>
                  <a:pt x="1265" y="1536"/>
                </a:cubicBezTo>
                <a:cubicBezTo>
                  <a:pt x="1265" y="1442"/>
                  <a:pt x="1265" y="1442"/>
                  <a:pt x="1265" y="1442"/>
                </a:cubicBezTo>
                <a:cubicBezTo>
                  <a:pt x="1418" y="1420"/>
                  <a:pt x="1536" y="1288"/>
                  <a:pt x="1536" y="1129"/>
                </a:cubicBezTo>
                <a:cubicBezTo>
                  <a:pt x="1536" y="722"/>
                  <a:pt x="1536" y="722"/>
                  <a:pt x="1536" y="722"/>
                </a:cubicBezTo>
                <a:cubicBezTo>
                  <a:pt x="1536" y="548"/>
                  <a:pt x="1394" y="406"/>
                  <a:pt x="1220" y="406"/>
                </a:cubicBezTo>
                <a:cubicBezTo>
                  <a:pt x="1174" y="406"/>
                  <a:pt x="1174" y="406"/>
                  <a:pt x="1174" y="406"/>
                </a:cubicBezTo>
                <a:cubicBezTo>
                  <a:pt x="1174" y="0"/>
                  <a:pt x="1174" y="0"/>
                  <a:pt x="1174" y="0"/>
                </a:cubicBezTo>
                <a:cubicBezTo>
                  <a:pt x="0" y="0"/>
                  <a:pt x="0" y="0"/>
                  <a:pt x="0" y="0"/>
                </a:cubicBezTo>
                <a:cubicBezTo>
                  <a:pt x="0" y="1084"/>
                  <a:pt x="0" y="1084"/>
                  <a:pt x="0" y="1084"/>
                </a:cubicBezTo>
                <a:cubicBezTo>
                  <a:pt x="406" y="1084"/>
                  <a:pt x="406" y="1084"/>
                  <a:pt x="406" y="1084"/>
                </a:cubicBezTo>
                <a:lnTo>
                  <a:pt x="406" y="1174"/>
                </a:lnTo>
                <a:close/>
                <a:moveTo>
                  <a:pt x="1174" y="1445"/>
                </a:moveTo>
                <a:cubicBezTo>
                  <a:pt x="994" y="1445"/>
                  <a:pt x="994" y="1445"/>
                  <a:pt x="994" y="1445"/>
                </a:cubicBezTo>
                <a:cubicBezTo>
                  <a:pt x="994" y="1355"/>
                  <a:pt x="994" y="1355"/>
                  <a:pt x="994" y="1355"/>
                </a:cubicBezTo>
                <a:cubicBezTo>
                  <a:pt x="1174" y="1355"/>
                  <a:pt x="1174" y="1355"/>
                  <a:pt x="1174" y="1355"/>
                </a:cubicBezTo>
                <a:lnTo>
                  <a:pt x="1174" y="1445"/>
                </a:lnTo>
                <a:close/>
                <a:moveTo>
                  <a:pt x="632" y="1174"/>
                </a:moveTo>
                <a:cubicBezTo>
                  <a:pt x="497" y="1174"/>
                  <a:pt x="497" y="1174"/>
                  <a:pt x="497" y="1174"/>
                </a:cubicBezTo>
                <a:cubicBezTo>
                  <a:pt x="497" y="1084"/>
                  <a:pt x="497" y="1084"/>
                  <a:pt x="497" y="1084"/>
                </a:cubicBezTo>
                <a:cubicBezTo>
                  <a:pt x="632" y="1084"/>
                  <a:pt x="632" y="1084"/>
                  <a:pt x="632" y="1084"/>
                </a:cubicBezTo>
                <a:lnTo>
                  <a:pt x="632" y="1174"/>
                </a:lnTo>
                <a:close/>
                <a:moveTo>
                  <a:pt x="90" y="90"/>
                </a:moveTo>
                <a:cubicBezTo>
                  <a:pt x="1084" y="90"/>
                  <a:pt x="1084" y="90"/>
                  <a:pt x="1084" y="90"/>
                </a:cubicBezTo>
                <a:cubicBezTo>
                  <a:pt x="1084" y="813"/>
                  <a:pt x="1084" y="813"/>
                  <a:pt x="1084" y="813"/>
                </a:cubicBezTo>
                <a:cubicBezTo>
                  <a:pt x="90" y="813"/>
                  <a:pt x="90" y="813"/>
                  <a:pt x="90" y="813"/>
                </a:cubicBezTo>
                <a:lnTo>
                  <a:pt x="90" y="90"/>
                </a:lnTo>
                <a:close/>
                <a:moveTo>
                  <a:pt x="90" y="993"/>
                </a:moveTo>
                <a:cubicBezTo>
                  <a:pt x="90" y="903"/>
                  <a:pt x="90" y="903"/>
                  <a:pt x="90" y="903"/>
                </a:cubicBezTo>
                <a:cubicBezTo>
                  <a:pt x="1084" y="903"/>
                  <a:pt x="1084" y="903"/>
                  <a:pt x="1084" y="903"/>
                </a:cubicBezTo>
                <a:cubicBezTo>
                  <a:pt x="1084" y="993"/>
                  <a:pt x="1084" y="993"/>
                  <a:pt x="1084" y="993"/>
                </a:cubicBezTo>
                <a:lnTo>
                  <a:pt x="90" y="993"/>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42"/>
          <p:cNvSpPr>
            <a:spLocks noEditPoints="1"/>
          </p:cNvSpPr>
          <p:nvPr/>
        </p:nvSpPr>
        <p:spPr bwMode="auto">
          <a:xfrm>
            <a:off x="8643469" y="4637674"/>
            <a:ext cx="487515" cy="487516"/>
          </a:xfrm>
          <a:custGeom>
            <a:avLst/>
            <a:gdLst>
              <a:gd name="T0" fmla="*/ 1130 w 1536"/>
              <a:gd name="T1" fmla="*/ 407 h 1536"/>
              <a:gd name="T2" fmla="*/ 1310 w 1536"/>
              <a:gd name="T3" fmla="*/ 271 h 1536"/>
              <a:gd name="T4" fmla="*/ 226 w 1536"/>
              <a:gd name="T5" fmla="*/ 0 h 1536"/>
              <a:gd name="T6" fmla="*/ 407 w 1536"/>
              <a:gd name="T7" fmla="*/ 271 h 1536"/>
              <a:gd name="T8" fmla="*/ 136 w 1536"/>
              <a:gd name="T9" fmla="*/ 407 h 1536"/>
              <a:gd name="T10" fmla="*/ 136 w 1536"/>
              <a:gd name="T11" fmla="*/ 678 h 1536"/>
              <a:gd name="T12" fmla="*/ 0 w 1536"/>
              <a:gd name="T13" fmla="*/ 1310 h 1536"/>
              <a:gd name="T14" fmla="*/ 386 w 1536"/>
              <a:gd name="T15" fmla="*/ 1470 h 1536"/>
              <a:gd name="T16" fmla="*/ 367 w 1536"/>
              <a:gd name="T17" fmla="*/ 1395 h 1536"/>
              <a:gd name="T18" fmla="*/ 311 w 1536"/>
              <a:gd name="T19" fmla="*/ 1169 h 1536"/>
              <a:gd name="T20" fmla="*/ 292 w 1536"/>
              <a:gd name="T21" fmla="*/ 1094 h 1536"/>
              <a:gd name="T22" fmla="*/ 226 w 1536"/>
              <a:gd name="T23" fmla="*/ 678 h 1536"/>
              <a:gd name="T24" fmla="*/ 723 w 1536"/>
              <a:gd name="T25" fmla="*/ 1180 h 1536"/>
              <a:gd name="T26" fmla="*/ 768 w 1536"/>
              <a:gd name="T27" fmla="*/ 1536 h 1536"/>
              <a:gd name="T28" fmla="*/ 813 w 1536"/>
              <a:gd name="T29" fmla="*/ 1180 h 1536"/>
              <a:gd name="T30" fmla="*/ 1220 w 1536"/>
              <a:gd name="T31" fmla="*/ 678 h 1536"/>
              <a:gd name="T32" fmla="*/ 1117 w 1536"/>
              <a:gd name="T33" fmla="*/ 787 h 1536"/>
              <a:gd name="T34" fmla="*/ 948 w 1536"/>
              <a:gd name="T35" fmla="*/ 1098 h 1536"/>
              <a:gd name="T36" fmla="*/ 1200 w 1536"/>
              <a:gd name="T37" fmla="*/ 1351 h 1536"/>
              <a:gd name="T38" fmla="*/ 1512 w 1536"/>
              <a:gd name="T39" fmla="*/ 1181 h 1536"/>
              <a:gd name="T40" fmla="*/ 1463 w 1536"/>
              <a:gd name="T41" fmla="*/ 835 h 1536"/>
              <a:gd name="T42" fmla="*/ 1310 w 1536"/>
              <a:gd name="T43" fmla="*/ 678 h 1536"/>
              <a:gd name="T44" fmla="*/ 1536 w 1536"/>
              <a:gd name="T45" fmla="*/ 542 h 1536"/>
              <a:gd name="T46" fmla="*/ 316 w 1536"/>
              <a:gd name="T47" fmla="*/ 181 h 1536"/>
              <a:gd name="T48" fmla="*/ 1220 w 1536"/>
              <a:gd name="T49" fmla="*/ 90 h 1536"/>
              <a:gd name="T50" fmla="*/ 316 w 1536"/>
              <a:gd name="T51" fmla="*/ 181 h 1536"/>
              <a:gd name="T52" fmla="*/ 1039 w 1536"/>
              <a:gd name="T53" fmla="*/ 407 h 1536"/>
              <a:gd name="T54" fmla="*/ 497 w 1536"/>
              <a:gd name="T55" fmla="*/ 271 h 1536"/>
              <a:gd name="T56" fmla="*/ 264 w 1536"/>
              <a:gd name="T57" fmla="*/ 1440 h 1536"/>
              <a:gd name="T58" fmla="*/ 91 w 1536"/>
              <a:gd name="T59" fmla="*/ 1310 h 1536"/>
              <a:gd name="T60" fmla="*/ 264 w 1536"/>
              <a:gd name="T61" fmla="*/ 1440 h 1536"/>
              <a:gd name="T62" fmla="*/ 768 w 1536"/>
              <a:gd name="T63" fmla="*/ 1446 h 1536"/>
              <a:gd name="T64" fmla="*/ 768 w 1536"/>
              <a:gd name="T65" fmla="*/ 1265 h 1536"/>
              <a:gd name="T66" fmla="*/ 1319 w 1536"/>
              <a:gd name="T67" fmla="*/ 980 h 1536"/>
              <a:gd name="T68" fmla="*/ 1336 w 1536"/>
              <a:gd name="T69" fmla="*/ 1094 h 1536"/>
              <a:gd name="T70" fmla="*/ 1232 w 1536"/>
              <a:gd name="T71" fmla="*/ 1149 h 1536"/>
              <a:gd name="T72" fmla="*/ 1149 w 1536"/>
              <a:gd name="T73" fmla="*/ 1066 h 1536"/>
              <a:gd name="T74" fmla="*/ 1204 w 1536"/>
              <a:gd name="T75" fmla="*/ 963 h 1536"/>
              <a:gd name="T76" fmla="*/ 1319 w 1536"/>
              <a:gd name="T77" fmla="*/ 980 h 1536"/>
              <a:gd name="T78" fmla="*/ 136 w 1536"/>
              <a:gd name="T79" fmla="*/ 587 h 1536"/>
              <a:gd name="T80" fmla="*/ 136 w 1536"/>
              <a:gd name="T81" fmla="*/ 497 h 1536"/>
              <a:gd name="T82" fmla="*/ 1446 w 1536"/>
              <a:gd name="T83" fmla="*/ 54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36" h="1536">
                <a:moveTo>
                  <a:pt x="1401" y="407"/>
                </a:moveTo>
                <a:cubicBezTo>
                  <a:pt x="1130" y="407"/>
                  <a:pt x="1130" y="407"/>
                  <a:pt x="1130" y="407"/>
                </a:cubicBezTo>
                <a:cubicBezTo>
                  <a:pt x="1130" y="271"/>
                  <a:pt x="1130" y="271"/>
                  <a:pt x="1130" y="271"/>
                </a:cubicBezTo>
                <a:cubicBezTo>
                  <a:pt x="1310" y="271"/>
                  <a:pt x="1310" y="271"/>
                  <a:pt x="1310" y="271"/>
                </a:cubicBezTo>
                <a:cubicBezTo>
                  <a:pt x="1310" y="0"/>
                  <a:pt x="1310" y="0"/>
                  <a:pt x="1310" y="0"/>
                </a:cubicBezTo>
                <a:cubicBezTo>
                  <a:pt x="226" y="0"/>
                  <a:pt x="226" y="0"/>
                  <a:pt x="226" y="0"/>
                </a:cubicBezTo>
                <a:cubicBezTo>
                  <a:pt x="226" y="271"/>
                  <a:pt x="226" y="271"/>
                  <a:pt x="226" y="271"/>
                </a:cubicBezTo>
                <a:cubicBezTo>
                  <a:pt x="407" y="271"/>
                  <a:pt x="407" y="271"/>
                  <a:pt x="407" y="271"/>
                </a:cubicBezTo>
                <a:cubicBezTo>
                  <a:pt x="407" y="407"/>
                  <a:pt x="407" y="407"/>
                  <a:pt x="407" y="407"/>
                </a:cubicBezTo>
                <a:cubicBezTo>
                  <a:pt x="136" y="407"/>
                  <a:pt x="136" y="407"/>
                  <a:pt x="136" y="407"/>
                </a:cubicBezTo>
                <a:cubicBezTo>
                  <a:pt x="61" y="407"/>
                  <a:pt x="0" y="467"/>
                  <a:pt x="0" y="542"/>
                </a:cubicBezTo>
                <a:cubicBezTo>
                  <a:pt x="0" y="617"/>
                  <a:pt x="61" y="678"/>
                  <a:pt x="136" y="678"/>
                </a:cubicBezTo>
                <a:cubicBezTo>
                  <a:pt x="136" y="1103"/>
                  <a:pt x="136" y="1103"/>
                  <a:pt x="136" y="1103"/>
                </a:cubicBezTo>
                <a:cubicBezTo>
                  <a:pt x="56" y="1138"/>
                  <a:pt x="0" y="1218"/>
                  <a:pt x="0" y="1310"/>
                </a:cubicBezTo>
                <a:cubicBezTo>
                  <a:pt x="0" y="1435"/>
                  <a:pt x="102" y="1536"/>
                  <a:pt x="226" y="1536"/>
                </a:cubicBezTo>
                <a:cubicBezTo>
                  <a:pt x="287" y="1536"/>
                  <a:pt x="343" y="1513"/>
                  <a:pt x="386" y="1470"/>
                </a:cubicBezTo>
                <a:cubicBezTo>
                  <a:pt x="439" y="1417"/>
                  <a:pt x="439" y="1417"/>
                  <a:pt x="439" y="1417"/>
                </a:cubicBezTo>
                <a:cubicBezTo>
                  <a:pt x="367" y="1395"/>
                  <a:pt x="367" y="1395"/>
                  <a:pt x="367" y="1395"/>
                </a:cubicBezTo>
                <a:cubicBezTo>
                  <a:pt x="310" y="1377"/>
                  <a:pt x="271" y="1325"/>
                  <a:pt x="271" y="1265"/>
                </a:cubicBezTo>
                <a:cubicBezTo>
                  <a:pt x="271" y="1229"/>
                  <a:pt x="285" y="1195"/>
                  <a:pt x="311" y="1169"/>
                </a:cubicBezTo>
                <a:cubicBezTo>
                  <a:pt x="364" y="1116"/>
                  <a:pt x="364" y="1116"/>
                  <a:pt x="364" y="1116"/>
                </a:cubicBezTo>
                <a:cubicBezTo>
                  <a:pt x="292" y="1094"/>
                  <a:pt x="292" y="1094"/>
                  <a:pt x="292" y="1094"/>
                </a:cubicBezTo>
                <a:cubicBezTo>
                  <a:pt x="271" y="1088"/>
                  <a:pt x="249" y="1084"/>
                  <a:pt x="226" y="1084"/>
                </a:cubicBezTo>
                <a:cubicBezTo>
                  <a:pt x="226" y="678"/>
                  <a:pt x="226" y="678"/>
                  <a:pt x="226" y="678"/>
                </a:cubicBezTo>
                <a:cubicBezTo>
                  <a:pt x="723" y="678"/>
                  <a:pt x="723" y="678"/>
                  <a:pt x="723" y="678"/>
                </a:cubicBezTo>
                <a:cubicBezTo>
                  <a:pt x="723" y="1180"/>
                  <a:pt x="723" y="1180"/>
                  <a:pt x="723" y="1180"/>
                </a:cubicBezTo>
                <a:cubicBezTo>
                  <a:pt x="645" y="1200"/>
                  <a:pt x="588" y="1271"/>
                  <a:pt x="588" y="1355"/>
                </a:cubicBezTo>
                <a:cubicBezTo>
                  <a:pt x="588" y="1455"/>
                  <a:pt x="669" y="1536"/>
                  <a:pt x="768" y="1536"/>
                </a:cubicBezTo>
                <a:cubicBezTo>
                  <a:pt x="868" y="1536"/>
                  <a:pt x="949" y="1455"/>
                  <a:pt x="949" y="1355"/>
                </a:cubicBezTo>
                <a:cubicBezTo>
                  <a:pt x="949" y="1271"/>
                  <a:pt x="891" y="1200"/>
                  <a:pt x="813" y="1180"/>
                </a:cubicBezTo>
                <a:cubicBezTo>
                  <a:pt x="813" y="678"/>
                  <a:pt x="813" y="678"/>
                  <a:pt x="813" y="678"/>
                </a:cubicBezTo>
                <a:cubicBezTo>
                  <a:pt x="1220" y="678"/>
                  <a:pt x="1220" y="678"/>
                  <a:pt x="1220" y="678"/>
                </a:cubicBezTo>
                <a:cubicBezTo>
                  <a:pt x="1220" y="862"/>
                  <a:pt x="1220" y="862"/>
                  <a:pt x="1220" y="862"/>
                </a:cubicBezTo>
                <a:cubicBezTo>
                  <a:pt x="1117" y="787"/>
                  <a:pt x="1117" y="787"/>
                  <a:pt x="1117" y="787"/>
                </a:cubicBezTo>
                <a:cubicBezTo>
                  <a:pt x="1113" y="981"/>
                  <a:pt x="1113" y="981"/>
                  <a:pt x="1113" y="981"/>
                </a:cubicBezTo>
                <a:cubicBezTo>
                  <a:pt x="948" y="1098"/>
                  <a:pt x="948" y="1098"/>
                  <a:pt x="948" y="1098"/>
                </a:cubicBezTo>
                <a:cubicBezTo>
                  <a:pt x="1140" y="1158"/>
                  <a:pt x="1140" y="1158"/>
                  <a:pt x="1140" y="1158"/>
                </a:cubicBezTo>
                <a:cubicBezTo>
                  <a:pt x="1200" y="1351"/>
                  <a:pt x="1200" y="1351"/>
                  <a:pt x="1200" y="1351"/>
                </a:cubicBezTo>
                <a:cubicBezTo>
                  <a:pt x="1317" y="1185"/>
                  <a:pt x="1317" y="1185"/>
                  <a:pt x="1317" y="1185"/>
                </a:cubicBezTo>
                <a:cubicBezTo>
                  <a:pt x="1512" y="1181"/>
                  <a:pt x="1512" y="1181"/>
                  <a:pt x="1512" y="1181"/>
                </a:cubicBezTo>
                <a:cubicBezTo>
                  <a:pt x="1398" y="1027"/>
                  <a:pt x="1398" y="1027"/>
                  <a:pt x="1398" y="1027"/>
                </a:cubicBezTo>
                <a:cubicBezTo>
                  <a:pt x="1463" y="835"/>
                  <a:pt x="1463" y="835"/>
                  <a:pt x="1463" y="835"/>
                </a:cubicBezTo>
                <a:cubicBezTo>
                  <a:pt x="1310" y="887"/>
                  <a:pt x="1310" y="887"/>
                  <a:pt x="1310" y="887"/>
                </a:cubicBezTo>
                <a:cubicBezTo>
                  <a:pt x="1310" y="678"/>
                  <a:pt x="1310" y="678"/>
                  <a:pt x="1310" y="678"/>
                </a:cubicBezTo>
                <a:cubicBezTo>
                  <a:pt x="1401" y="678"/>
                  <a:pt x="1401" y="678"/>
                  <a:pt x="1401" y="678"/>
                </a:cubicBezTo>
                <a:cubicBezTo>
                  <a:pt x="1475" y="678"/>
                  <a:pt x="1536" y="617"/>
                  <a:pt x="1536" y="542"/>
                </a:cubicBezTo>
                <a:cubicBezTo>
                  <a:pt x="1536" y="467"/>
                  <a:pt x="1475" y="407"/>
                  <a:pt x="1401" y="407"/>
                </a:cubicBezTo>
                <a:close/>
                <a:moveTo>
                  <a:pt x="316" y="181"/>
                </a:moveTo>
                <a:cubicBezTo>
                  <a:pt x="316" y="90"/>
                  <a:pt x="316" y="90"/>
                  <a:pt x="316" y="90"/>
                </a:cubicBezTo>
                <a:cubicBezTo>
                  <a:pt x="1220" y="90"/>
                  <a:pt x="1220" y="90"/>
                  <a:pt x="1220" y="90"/>
                </a:cubicBezTo>
                <a:cubicBezTo>
                  <a:pt x="1220" y="181"/>
                  <a:pt x="1220" y="181"/>
                  <a:pt x="1220" y="181"/>
                </a:cubicBezTo>
                <a:lnTo>
                  <a:pt x="316" y="181"/>
                </a:lnTo>
                <a:close/>
                <a:moveTo>
                  <a:pt x="1039" y="271"/>
                </a:moveTo>
                <a:cubicBezTo>
                  <a:pt x="1039" y="407"/>
                  <a:pt x="1039" y="407"/>
                  <a:pt x="1039" y="407"/>
                </a:cubicBezTo>
                <a:cubicBezTo>
                  <a:pt x="497" y="407"/>
                  <a:pt x="497" y="407"/>
                  <a:pt x="497" y="407"/>
                </a:cubicBezTo>
                <a:cubicBezTo>
                  <a:pt x="497" y="271"/>
                  <a:pt x="497" y="271"/>
                  <a:pt x="497" y="271"/>
                </a:cubicBezTo>
                <a:lnTo>
                  <a:pt x="1039" y="271"/>
                </a:lnTo>
                <a:close/>
                <a:moveTo>
                  <a:pt x="264" y="1440"/>
                </a:moveTo>
                <a:cubicBezTo>
                  <a:pt x="252" y="1444"/>
                  <a:pt x="239" y="1446"/>
                  <a:pt x="226" y="1446"/>
                </a:cubicBezTo>
                <a:cubicBezTo>
                  <a:pt x="151" y="1446"/>
                  <a:pt x="91" y="1385"/>
                  <a:pt x="91" y="1310"/>
                </a:cubicBezTo>
                <a:cubicBezTo>
                  <a:pt x="91" y="1245"/>
                  <a:pt x="137" y="1190"/>
                  <a:pt x="198" y="1177"/>
                </a:cubicBezTo>
                <a:cubicBezTo>
                  <a:pt x="161" y="1266"/>
                  <a:pt x="183" y="1375"/>
                  <a:pt x="264" y="1440"/>
                </a:cubicBezTo>
                <a:close/>
                <a:moveTo>
                  <a:pt x="859" y="1355"/>
                </a:moveTo>
                <a:cubicBezTo>
                  <a:pt x="859" y="1405"/>
                  <a:pt x="818" y="1446"/>
                  <a:pt x="768" y="1446"/>
                </a:cubicBezTo>
                <a:cubicBezTo>
                  <a:pt x="718" y="1446"/>
                  <a:pt x="678" y="1405"/>
                  <a:pt x="678" y="1355"/>
                </a:cubicBezTo>
                <a:cubicBezTo>
                  <a:pt x="678" y="1306"/>
                  <a:pt x="718" y="1265"/>
                  <a:pt x="768" y="1265"/>
                </a:cubicBezTo>
                <a:cubicBezTo>
                  <a:pt x="818" y="1265"/>
                  <a:pt x="859" y="1306"/>
                  <a:pt x="859" y="1355"/>
                </a:cubicBezTo>
                <a:close/>
                <a:moveTo>
                  <a:pt x="1319" y="980"/>
                </a:moveTo>
                <a:cubicBezTo>
                  <a:pt x="1297" y="1042"/>
                  <a:pt x="1297" y="1042"/>
                  <a:pt x="1297" y="1042"/>
                </a:cubicBezTo>
                <a:cubicBezTo>
                  <a:pt x="1336" y="1094"/>
                  <a:pt x="1336" y="1094"/>
                  <a:pt x="1336" y="1094"/>
                </a:cubicBezTo>
                <a:cubicBezTo>
                  <a:pt x="1270" y="1096"/>
                  <a:pt x="1270" y="1096"/>
                  <a:pt x="1270" y="1096"/>
                </a:cubicBezTo>
                <a:cubicBezTo>
                  <a:pt x="1232" y="1149"/>
                  <a:pt x="1232" y="1149"/>
                  <a:pt x="1232" y="1149"/>
                </a:cubicBezTo>
                <a:cubicBezTo>
                  <a:pt x="1213" y="1086"/>
                  <a:pt x="1213" y="1086"/>
                  <a:pt x="1213" y="1086"/>
                </a:cubicBezTo>
                <a:cubicBezTo>
                  <a:pt x="1149" y="1066"/>
                  <a:pt x="1149" y="1066"/>
                  <a:pt x="1149" y="1066"/>
                </a:cubicBezTo>
                <a:cubicBezTo>
                  <a:pt x="1203" y="1028"/>
                  <a:pt x="1203" y="1028"/>
                  <a:pt x="1203" y="1028"/>
                </a:cubicBezTo>
                <a:cubicBezTo>
                  <a:pt x="1204" y="963"/>
                  <a:pt x="1204" y="963"/>
                  <a:pt x="1204" y="963"/>
                </a:cubicBezTo>
                <a:cubicBezTo>
                  <a:pt x="1256" y="1001"/>
                  <a:pt x="1256" y="1001"/>
                  <a:pt x="1256" y="1001"/>
                </a:cubicBezTo>
                <a:lnTo>
                  <a:pt x="1319" y="980"/>
                </a:lnTo>
                <a:close/>
                <a:moveTo>
                  <a:pt x="1401" y="587"/>
                </a:moveTo>
                <a:cubicBezTo>
                  <a:pt x="136" y="587"/>
                  <a:pt x="136" y="587"/>
                  <a:pt x="136" y="587"/>
                </a:cubicBezTo>
                <a:cubicBezTo>
                  <a:pt x="111" y="587"/>
                  <a:pt x="91" y="567"/>
                  <a:pt x="91" y="542"/>
                </a:cubicBezTo>
                <a:cubicBezTo>
                  <a:pt x="91" y="517"/>
                  <a:pt x="111" y="497"/>
                  <a:pt x="136" y="497"/>
                </a:cubicBezTo>
                <a:cubicBezTo>
                  <a:pt x="1401" y="497"/>
                  <a:pt x="1401" y="497"/>
                  <a:pt x="1401" y="497"/>
                </a:cubicBezTo>
                <a:cubicBezTo>
                  <a:pt x="1426" y="497"/>
                  <a:pt x="1446" y="517"/>
                  <a:pt x="1446" y="542"/>
                </a:cubicBezTo>
                <a:cubicBezTo>
                  <a:pt x="1446" y="567"/>
                  <a:pt x="1426" y="587"/>
                  <a:pt x="1401" y="587"/>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43"/>
          <p:cNvSpPr>
            <a:spLocks noEditPoints="1"/>
          </p:cNvSpPr>
          <p:nvPr/>
        </p:nvSpPr>
        <p:spPr bwMode="auto">
          <a:xfrm>
            <a:off x="9747538" y="4651962"/>
            <a:ext cx="487710" cy="458941"/>
          </a:xfrm>
          <a:custGeom>
            <a:avLst/>
            <a:gdLst>
              <a:gd name="T0" fmla="*/ 914 w 1536"/>
              <a:gd name="T1" fmla="*/ 1016 h 1446"/>
              <a:gd name="T2" fmla="*/ 983 w 1536"/>
              <a:gd name="T3" fmla="*/ 1074 h 1446"/>
              <a:gd name="T4" fmla="*/ 768 w 1536"/>
              <a:gd name="T5" fmla="*/ 1175 h 1446"/>
              <a:gd name="T6" fmla="*/ 552 w 1536"/>
              <a:gd name="T7" fmla="*/ 1074 h 1446"/>
              <a:gd name="T8" fmla="*/ 622 w 1536"/>
              <a:gd name="T9" fmla="*/ 1016 h 1446"/>
              <a:gd name="T10" fmla="*/ 768 w 1536"/>
              <a:gd name="T11" fmla="*/ 1084 h 1446"/>
              <a:gd name="T12" fmla="*/ 914 w 1536"/>
              <a:gd name="T13" fmla="*/ 1016 h 1446"/>
              <a:gd name="T14" fmla="*/ 587 w 1536"/>
              <a:gd name="T15" fmla="*/ 768 h 1446"/>
              <a:gd name="T16" fmla="*/ 677 w 1536"/>
              <a:gd name="T17" fmla="*/ 768 h 1446"/>
              <a:gd name="T18" fmla="*/ 542 w 1536"/>
              <a:gd name="T19" fmla="*/ 633 h 1446"/>
              <a:gd name="T20" fmla="*/ 406 w 1536"/>
              <a:gd name="T21" fmla="*/ 768 h 1446"/>
              <a:gd name="T22" fmla="*/ 497 w 1536"/>
              <a:gd name="T23" fmla="*/ 768 h 1446"/>
              <a:gd name="T24" fmla="*/ 542 w 1536"/>
              <a:gd name="T25" fmla="*/ 723 h 1446"/>
              <a:gd name="T26" fmla="*/ 587 w 1536"/>
              <a:gd name="T27" fmla="*/ 768 h 1446"/>
              <a:gd name="T28" fmla="*/ 994 w 1536"/>
              <a:gd name="T29" fmla="*/ 633 h 1446"/>
              <a:gd name="T30" fmla="*/ 858 w 1536"/>
              <a:gd name="T31" fmla="*/ 768 h 1446"/>
              <a:gd name="T32" fmla="*/ 948 w 1536"/>
              <a:gd name="T33" fmla="*/ 768 h 1446"/>
              <a:gd name="T34" fmla="*/ 994 w 1536"/>
              <a:gd name="T35" fmla="*/ 723 h 1446"/>
              <a:gd name="T36" fmla="*/ 1039 w 1536"/>
              <a:gd name="T37" fmla="*/ 768 h 1446"/>
              <a:gd name="T38" fmla="*/ 1129 w 1536"/>
              <a:gd name="T39" fmla="*/ 768 h 1446"/>
              <a:gd name="T40" fmla="*/ 994 w 1536"/>
              <a:gd name="T41" fmla="*/ 633 h 1446"/>
              <a:gd name="T42" fmla="*/ 1536 w 1536"/>
              <a:gd name="T43" fmla="*/ 859 h 1446"/>
              <a:gd name="T44" fmla="*/ 1310 w 1536"/>
              <a:gd name="T45" fmla="*/ 1084 h 1446"/>
              <a:gd name="T46" fmla="*/ 768 w 1536"/>
              <a:gd name="T47" fmla="*/ 1446 h 1446"/>
              <a:gd name="T48" fmla="*/ 226 w 1536"/>
              <a:gd name="T49" fmla="*/ 1084 h 1446"/>
              <a:gd name="T50" fmla="*/ 0 w 1536"/>
              <a:gd name="T51" fmla="*/ 859 h 1446"/>
              <a:gd name="T52" fmla="*/ 226 w 1536"/>
              <a:gd name="T53" fmla="*/ 633 h 1446"/>
              <a:gd name="T54" fmla="*/ 714 w 1536"/>
              <a:gd name="T55" fmla="*/ 274 h 1446"/>
              <a:gd name="T56" fmla="*/ 533 w 1536"/>
              <a:gd name="T57" fmla="*/ 135 h 1446"/>
              <a:gd name="T58" fmla="*/ 551 w 1536"/>
              <a:gd name="T59" fmla="*/ 46 h 1446"/>
              <a:gd name="T60" fmla="*/ 674 w 1536"/>
              <a:gd name="T61" fmla="*/ 96 h 1446"/>
              <a:gd name="T62" fmla="*/ 723 w 1536"/>
              <a:gd name="T63" fmla="*/ 131 h 1446"/>
              <a:gd name="T64" fmla="*/ 858 w 1536"/>
              <a:gd name="T65" fmla="*/ 0 h 1446"/>
              <a:gd name="T66" fmla="*/ 994 w 1536"/>
              <a:gd name="T67" fmla="*/ 136 h 1446"/>
              <a:gd name="T68" fmla="*/ 994 w 1536"/>
              <a:gd name="T69" fmla="*/ 181 h 1446"/>
              <a:gd name="T70" fmla="*/ 903 w 1536"/>
              <a:gd name="T71" fmla="*/ 181 h 1446"/>
              <a:gd name="T72" fmla="*/ 903 w 1536"/>
              <a:gd name="T73" fmla="*/ 136 h 1446"/>
              <a:gd name="T74" fmla="*/ 858 w 1536"/>
              <a:gd name="T75" fmla="*/ 91 h 1446"/>
              <a:gd name="T76" fmla="*/ 813 w 1536"/>
              <a:gd name="T77" fmla="*/ 136 h 1446"/>
              <a:gd name="T78" fmla="*/ 813 w 1536"/>
              <a:gd name="T79" fmla="*/ 273 h 1446"/>
              <a:gd name="T80" fmla="*/ 1310 w 1536"/>
              <a:gd name="T81" fmla="*/ 633 h 1446"/>
              <a:gd name="T82" fmla="*/ 1536 w 1536"/>
              <a:gd name="T83" fmla="*/ 859 h 1446"/>
              <a:gd name="T84" fmla="*/ 1445 w 1536"/>
              <a:gd name="T85" fmla="*/ 859 h 1446"/>
              <a:gd name="T86" fmla="*/ 1310 w 1536"/>
              <a:gd name="T87" fmla="*/ 723 h 1446"/>
              <a:gd name="T88" fmla="*/ 1287 w 1536"/>
              <a:gd name="T89" fmla="*/ 725 h 1446"/>
              <a:gd name="T90" fmla="*/ 1250 w 1536"/>
              <a:gd name="T91" fmla="*/ 731 h 1446"/>
              <a:gd name="T92" fmla="*/ 1237 w 1536"/>
              <a:gd name="T93" fmla="*/ 695 h 1446"/>
              <a:gd name="T94" fmla="*/ 768 w 1536"/>
              <a:gd name="T95" fmla="*/ 362 h 1446"/>
              <a:gd name="T96" fmla="*/ 298 w 1536"/>
              <a:gd name="T97" fmla="*/ 695 h 1446"/>
              <a:gd name="T98" fmla="*/ 286 w 1536"/>
              <a:gd name="T99" fmla="*/ 731 h 1446"/>
              <a:gd name="T100" fmla="*/ 248 w 1536"/>
              <a:gd name="T101" fmla="*/ 725 h 1446"/>
              <a:gd name="T102" fmla="*/ 90 w 1536"/>
              <a:gd name="T103" fmla="*/ 859 h 1446"/>
              <a:gd name="T104" fmla="*/ 248 w 1536"/>
              <a:gd name="T105" fmla="*/ 992 h 1446"/>
              <a:gd name="T106" fmla="*/ 286 w 1536"/>
              <a:gd name="T107" fmla="*/ 986 h 1446"/>
              <a:gd name="T108" fmla="*/ 298 w 1536"/>
              <a:gd name="T109" fmla="*/ 1022 h 1446"/>
              <a:gd name="T110" fmla="*/ 768 w 1536"/>
              <a:gd name="T111" fmla="*/ 1355 h 1446"/>
              <a:gd name="T112" fmla="*/ 1237 w 1536"/>
              <a:gd name="T113" fmla="*/ 1022 h 1446"/>
              <a:gd name="T114" fmla="*/ 1250 w 1536"/>
              <a:gd name="T115" fmla="*/ 986 h 1446"/>
              <a:gd name="T116" fmla="*/ 1287 w 1536"/>
              <a:gd name="T117" fmla="*/ 992 h 1446"/>
              <a:gd name="T118" fmla="*/ 1445 w 1536"/>
              <a:gd name="T119" fmla="*/ 859 h 1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36" h="1446">
                <a:moveTo>
                  <a:pt x="914" y="1016"/>
                </a:moveTo>
                <a:cubicBezTo>
                  <a:pt x="983" y="1074"/>
                  <a:pt x="983" y="1074"/>
                  <a:pt x="983" y="1074"/>
                </a:cubicBezTo>
                <a:cubicBezTo>
                  <a:pt x="969" y="1091"/>
                  <a:pt x="893" y="1175"/>
                  <a:pt x="768" y="1175"/>
                </a:cubicBezTo>
                <a:cubicBezTo>
                  <a:pt x="643" y="1175"/>
                  <a:pt x="566" y="1091"/>
                  <a:pt x="552" y="1074"/>
                </a:cubicBezTo>
                <a:cubicBezTo>
                  <a:pt x="622" y="1016"/>
                  <a:pt x="622" y="1016"/>
                  <a:pt x="622" y="1016"/>
                </a:cubicBezTo>
                <a:cubicBezTo>
                  <a:pt x="631" y="1028"/>
                  <a:pt x="683" y="1084"/>
                  <a:pt x="768" y="1084"/>
                </a:cubicBezTo>
                <a:cubicBezTo>
                  <a:pt x="852" y="1084"/>
                  <a:pt x="904" y="1028"/>
                  <a:pt x="914" y="1016"/>
                </a:cubicBezTo>
                <a:close/>
                <a:moveTo>
                  <a:pt x="587" y="768"/>
                </a:moveTo>
                <a:cubicBezTo>
                  <a:pt x="677" y="768"/>
                  <a:pt x="677" y="768"/>
                  <a:pt x="677" y="768"/>
                </a:cubicBezTo>
                <a:cubicBezTo>
                  <a:pt x="677" y="693"/>
                  <a:pt x="617" y="633"/>
                  <a:pt x="542" y="633"/>
                </a:cubicBezTo>
                <a:cubicBezTo>
                  <a:pt x="467" y="633"/>
                  <a:pt x="406" y="693"/>
                  <a:pt x="406" y="768"/>
                </a:cubicBezTo>
                <a:cubicBezTo>
                  <a:pt x="497" y="768"/>
                  <a:pt x="497" y="768"/>
                  <a:pt x="497" y="768"/>
                </a:cubicBezTo>
                <a:cubicBezTo>
                  <a:pt x="497" y="743"/>
                  <a:pt x="517" y="723"/>
                  <a:pt x="542" y="723"/>
                </a:cubicBezTo>
                <a:cubicBezTo>
                  <a:pt x="567" y="723"/>
                  <a:pt x="587" y="743"/>
                  <a:pt x="587" y="768"/>
                </a:cubicBezTo>
                <a:close/>
                <a:moveTo>
                  <a:pt x="994" y="633"/>
                </a:moveTo>
                <a:cubicBezTo>
                  <a:pt x="919" y="633"/>
                  <a:pt x="858" y="693"/>
                  <a:pt x="858" y="768"/>
                </a:cubicBezTo>
                <a:cubicBezTo>
                  <a:pt x="948" y="768"/>
                  <a:pt x="948" y="768"/>
                  <a:pt x="948" y="768"/>
                </a:cubicBezTo>
                <a:cubicBezTo>
                  <a:pt x="948" y="743"/>
                  <a:pt x="969" y="723"/>
                  <a:pt x="994" y="723"/>
                </a:cubicBezTo>
                <a:cubicBezTo>
                  <a:pt x="1019" y="723"/>
                  <a:pt x="1039" y="743"/>
                  <a:pt x="1039" y="768"/>
                </a:cubicBezTo>
                <a:cubicBezTo>
                  <a:pt x="1129" y="768"/>
                  <a:pt x="1129" y="768"/>
                  <a:pt x="1129" y="768"/>
                </a:cubicBezTo>
                <a:cubicBezTo>
                  <a:pt x="1129" y="693"/>
                  <a:pt x="1068" y="633"/>
                  <a:pt x="994" y="633"/>
                </a:cubicBezTo>
                <a:close/>
                <a:moveTo>
                  <a:pt x="1536" y="859"/>
                </a:moveTo>
                <a:cubicBezTo>
                  <a:pt x="1536" y="983"/>
                  <a:pt x="1434" y="1084"/>
                  <a:pt x="1310" y="1084"/>
                </a:cubicBezTo>
                <a:cubicBezTo>
                  <a:pt x="1219" y="1302"/>
                  <a:pt x="1006" y="1446"/>
                  <a:pt x="768" y="1446"/>
                </a:cubicBezTo>
                <a:cubicBezTo>
                  <a:pt x="530" y="1446"/>
                  <a:pt x="316" y="1302"/>
                  <a:pt x="226" y="1084"/>
                </a:cubicBezTo>
                <a:cubicBezTo>
                  <a:pt x="101" y="1084"/>
                  <a:pt x="0" y="983"/>
                  <a:pt x="0" y="859"/>
                </a:cubicBezTo>
                <a:cubicBezTo>
                  <a:pt x="0" y="734"/>
                  <a:pt x="101" y="633"/>
                  <a:pt x="226" y="633"/>
                </a:cubicBezTo>
                <a:cubicBezTo>
                  <a:pt x="309" y="432"/>
                  <a:pt x="498" y="294"/>
                  <a:pt x="714" y="274"/>
                </a:cubicBezTo>
                <a:cubicBezTo>
                  <a:pt x="676" y="164"/>
                  <a:pt x="535" y="135"/>
                  <a:pt x="533" y="135"/>
                </a:cubicBezTo>
                <a:cubicBezTo>
                  <a:pt x="551" y="46"/>
                  <a:pt x="551" y="46"/>
                  <a:pt x="551" y="46"/>
                </a:cubicBezTo>
                <a:cubicBezTo>
                  <a:pt x="553" y="47"/>
                  <a:pt x="613" y="59"/>
                  <a:pt x="674" y="96"/>
                </a:cubicBezTo>
                <a:cubicBezTo>
                  <a:pt x="692" y="107"/>
                  <a:pt x="708" y="119"/>
                  <a:pt x="723" y="131"/>
                </a:cubicBezTo>
                <a:cubicBezTo>
                  <a:pt x="725" y="59"/>
                  <a:pt x="785" y="0"/>
                  <a:pt x="858" y="0"/>
                </a:cubicBezTo>
                <a:cubicBezTo>
                  <a:pt x="933" y="0"/>
                  <a:pt x="994" y="61"/>
                  <a:pt x="994" y="136"/>
                </a:cubicBezTo>
                <a:cubicBezTo>
                  <a:pt x="994" y="181"/>
                  <a:pt x="994" y="181"/>
                  <a:pt x="994" y="181"/>
                </a:cubicBezTo>
                <a:cubicBezTo>
                  <a:pt x="903" y="181"/>
                  <a:pt x="903" y="181"/>
                  <a:pt x="903" y="181"/>
                </a:cubicBezTo>
                <a:cubicBezTo>
                  <a:pt x="903" y="136"/>
                  <a:pt x="903" y="136"/>
                  <a:pt x="903" y="136"/>
                </a:cubicBezTo>
                <a:cubicBezTo>
                  <a:pt x="903" y="111"/>
                  <a:pt x="883" y="91"/>
                  <a:pt x="858" y="91"/>
                </a:cubicBezTo>
                <a:cubicBezTo>
                  <a:pt x="833" y="91"/>
                  <a:pt x="813" y="111"/>
                  <a:pt x="813" y="136"/>
                </a:cubicBezTo>
                <a:cubicBezTo>
                  <a:pt x="813" y="273"/>
                  <a:pt x="813" y="273"/>
                  <a:pt x="813" y="273"/>
                </a:cubicBezTo>
                <a:cubicBezTo>
                  <a:pt x="1032" y="290"/>
                  <a:pt x="1225" y="429"/>
                  <a:pt x="1310" y="633"/>
                </a:cubicBezTo>
                <a:cubicBezTo>
                  <a:pt x="1434" y="633"/>
                  <a:pt x="1536" y="734"/>
                  <a:pt x="1536" y="859"/>
                </a:cubicBezTo>
                <a:close/>
                <a:moveTo>
                  <a:pt x="1445" y="859"/>
                </a:moveTo>
                <a:cubicBezTo>
                  <a:pt x="1445" y="784"/>
                  <a:pt x="1385" y="723"/>
                  <a:pt x="1310" y="723"/>
                </a:cubicBezTo>
                <a:cubicBezTo>
                  <a:pt x="1303" y="723"/>
                  <a:pt x="1295" y="724"/>
                  <a:pt x="1287" y="725"/>
                </a:cubicBezTo>
                <a:cubicBezTo>
                  <a:pt x="1250" y="731"/>
                  <a:pt x="1250" y="731"/>
                  <a:pt x="1250" y="731"/>
                </a:cubicBezTo>
                <a:cubicBezTo>
                  <a:pt x="1237" y="695"/>
                  <a:pt x="1237" y="695"/>
                  <a:pt x="1237" y="695"/>
                </a:cubicBezTo>
                <a:cubicBezTo>
                  <a:pt x="1168" y="496"/>
                  <a:pt x="979" y="362"/>
                  <a:pt x="768" y="362"/>
                </a:cubicBezTo>
                <a:cubicBezTo>
                  <a:pt x="556" y="362"/>
                  <a:pt x="368" y="496"/>
                  <a:pt x="298" y="695"/>
                </a:cubicBezTo>
                <a:cubicBezTo>
                  <a:pt x="286" y="731"/>
                  <a:pt x="286" y="731"/>
                  <a:pt x="286" y="731"/>
                </a:cubicBezTo>
                <a:cubicBezTo>
                  <a:pt x="248" y="725"/>
                  <a:pt x="248" y="725"/>
                  <a:pt x="248" y="725"/>
                </a:cubicBezTo>
                <a:cubicBezTo>
                  <a:pt x="165" y="711"/>
                  <a:pt x="90" y="776"/>
                  <a:pt x="90" y="859"/>
                </a:cubicBezTo>
                <a:cubicBezTo>
                  <a:pt x="90" y="941"/>
                  <a:pt x="165" y="1006"/>
                  <a:pt x="248" y="992"/>
                </a:cubicBezTo>
                <a:cubicBezTo>
                  <a:pt x="286" y="986"/>
                  <a:pt x="286" y="986"/>
                  <a:pt x="286" y="986"/>
                </a:cubicBezTo>
                <a:cubicBezTo>
                  <a:pt x="298" y="1022"/>
                  <a:pt x="298" y="1022"/>
                  <a:pt x="298" y="1022"/>
                </a:cubicBezTo>
                <a:cubicBezTo>
                  <a:pt x="368" y="1221"/>
                  <a:pt x="556" y="1355"/>
                  <a:pt x="768" y="1355"/>
                </a:cubicBezTo>
                <a:cubicBezTo>
                  <a:pt x="979" y="1355"/>
                  <a:pt x="1168" y="1221"/>
                  <a:pt x="1237" y="1022"/>
                </a:cubicBezTo>
                <a:cubicBezTo>
                  <a:pt x="1250" y="986"/>
                  <a:pt x="1250" y="986"/>
                  <a:pt x="1250" y="986"/>
                </a:cubicBezTo>
                <a:cubicBezTo>
                  <a:pt x="1287" y="992"/>
                  <a:pt x="1287" y="992"/>
                  <a:pt x="1287" y="992"/>
                </a:cubicBezTo>
                <a:cubicBezTo>
                  <a:pt x="1371" y="1006"/>
                  <a:pt x="1445" y="941"/>
                  <a:pt x="1445" y="859"/>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44"/>
          <p:cNvSpPr>
            <a:spLocks noEditPoints="1"/>
          </p:cNvSpPr>
          <p:nvPr/>
        </p:nvSpPr>
        <p:spPr bwMode="auto">
          <a:xfrm>
            <a:off x="10851706" y="4629996"/>
            <a:ext cx="502094" cy="502872"/>
          </a:xfrm>
          <a:custGeom>
            <a:avLst/>
            <a:gdLst>
              <a:gd name="T0" fmla="*/ 226 w 1582"/>
              <a:gd name="T1" fmla="*/ 1584 h 1584"/>
              <a:gd name="T2" fmla="*/ 449 w 1582"/>
              <a:gd name="T3" fmla="*/ 1327 h 1584"/>
              <a:gd name="T4" fmla="*/ 796 w 1582"/>
              <a:gd name="T5" fmla="*/ 978 h 1584"/>
              <a:gd name="T6" fmla="*/ 1388 w 1582"/>
              <a:gd name="T7" fmla="*/ 895 h 1584"/>
              <a:gd name="T8" fmla="*/ 1388 w 1582"/>
              <a:gd name="T9" fmla="*/ 194 h 1584"/>
              <a:gd name="T10" fmla="*/ 687 w 1582"/>
              <a:gd name="T11" fmla="*/ 194 h 1584"/>
              <a:gd name="T12" fmla="*/ 604 w 1582"/>
              <a:gd name="T13" fmla="*/ 787 h 1584"/>
              <a:gd name="T14" fmla="*/ 257 w 1582"/>
              <a:gd name="T15" fmla="*/ 1136 h 1584"/>
              <a:gd name="T16" fmla="*/ 0 w 1582"/>
              <a:gd name="T17" fmla="*/ 1359 h 1584"/>
              <a:gd name="T18" fmla="*/ 226 w 1582"/>
              <a:gd name="T19" fmla="*/ 1584 h 1584"/>
              <a:gd name="T20" fmla="*/ 1324 w 1582"/>
              <a:gd name="T21" fmla="*/ 258 h 1584"/>
              <a:gd name="T22" fmla="*/ 1418 w 1582"/>
              <a:gd name="T23" fmla="*/ 685 h 1584"/>
              <a:gd name="T24" fmla="*/ 897 w 1582"/>
              <a:gd name="T25" fmla="*/ 163 h 1584"/>
              <a:gd name="T26" fmla="*/ 1324 w 1582"/>
              <a:gd name="T27" fmla="*/ 258 h 1584"/>
              <a:gd name="T28" fmla="*/ 813 w 1582"/>
              <a:gd name="T29" fmla="*/ 206 h 1584"/>
              <a:gd name="T30" fmla="*/ 1375 w 1582"/>
              <a:gd name="T31" fmla="*/ 769 h 1584"/>
              <a:gd name="T32" fmla="*/ 1258 w 1582"/>
              <a:gd name="T33" fmla="*/ 885 h 1584"/>
              <a:gd name="T34" fmla="*/ 697 w 1582"/>
              <a:gd name="T35" fmla="*/ 324 h 1584"/>
              <a:gd name="T36" fmla="*/ 813 w 1582"/>
              <a:gd name="T37" fmla="*/ 206 h 1584"/>
              <a:gd name="T38" fmla="*/ 655 w 1582"/>
              <a:gd name="T39" fmla="*/ 409 h 1584"/>
              <a:gd name="T40" fmla="*/ 1173 w 1582"/>
              <a:gd name="T41" fmla="*/ 927 h 1584"/>
              <a:gd name="T42" fmla="*/ 1037 w 1582"/>
              <a:gd name="T43" fmla="*/ 950 h 1584"/>
              <a:gd name="T44" fmla="*/ 699 w 1582"/>
              <a:gd name="T45" fmla="*/ 768 h 1584"/>
              <a:gd name="T46" fmla="*/ 696 w 1582"/>
              <a:gd name="T47" fmla="*/ 765 h 1584"/>
              <a:gd name="T48" fmla="*/ 655 w 1582"/>
              <a:gd name="T49" fmla="*/ 409 h 1584"/>
              <a:gd name="T50" fmla="*/ 657 w 1582"/>
              <a:gd name="T51" fmla="*/ 862 h 1584"/>
              <a:gd name="T52" fmla="*/ 720 w 1582"/>
              <a:gd name="T53" fmla="*/ 926 h 1584"/>
              <a:gd name="T54" fmla="*/ 414 w 1582"/>
              <a:gd name="T55" fmla="*/ 1234 h 1584"/>
              <a:gd name="T56" fmla="*/ 350 w 1582"/>
              <a:gd name="T57" fmla="*/ 1171 h 1584"/>
              <a:gd name="T58" fmla="*/ 657 w 1582"/>
              <a:gd name="T59" fmla="*/ 862 h 1584"/>
              <a:gd name="T60" fmla="*/ 130 w 1582"/>
              <a:gd name="T61" fmla="*/ 1263 h 1584"/>
              <a:gd name="T62" fmla="*/ 257 w 1582"/>
              <a:gd name="T63" fmla="*/ 1227 h 1584"/>
              <a:gd name="T64" fmla="*/ 261 w 1582"/>
              <a:gd name="T65" fmla="*/ 1228 h 1584"/>
              <a:gd name="T66" fmla="*/ 356 w 1582"/>
              <a:gd name="T67" fmla="*/ 1324 h 1584"/>
              <a:gd name="T68" fmla="*/ 357 w 1582"/>
              <a:gd name="T69" fmla="*/ 1327 h 1584"/>
              <a:gd name="T70" fmla="*/ 361 w 1582"/>
              <a:gd name="T71" fmla="*/ 1359 h 1584"/>
              <a:gd name="T72" fmla="*/ 226 w 1582"/>
              <a:gd name="T73" fmla="*/ 1494 h 1584"/>
              <a:gd name="T74" fmla="*/ 130 w 1582"/>
              <a:gd name="T75" fmla="*/ 1455 h 1584"/>
              <a:gd name="T76" fmla="*/ 130 w 1582"/>
              <a:gd name="T77" fmla="*/ 1263 h 1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82" h="1584">
                <a:moveTo>
                  <a:pt x="226" y="1584"/>
                </a:moveTo>
                <a:cubicBezTo>
                  <a:pt x="362" y="1584"/>
                  <a:pt x="469" y="1464"/>
                  <a:pt x="449" y="1327"/>
                </a:cubicBezTo>
                <a:cubicBezTo>
                  <a:pt x="796" y="978"/>
                  <a:pt x="796" y="978"/>
                  <a:pt x="796" y="978"/>
                </a:cubicBezTo>
                <a:cubicBezTo>
                  <a:pt x="981" y="1081"/>
                  <a:pt x="1225" y="1058"/>
                  <a:pt x="1388" y="895"/>
                </a:cubicBezTo>
                <a:cubicBezTo>
                  <a:pt x="1582" y="701"/>
                  <a:pt x="1582" y="388"/>
                  <a:pt x="1388" y="194"/>
                </a:cubicBezTo>
                <a:cubicBezTo>
                  <a:pt x="1194" y="0"/>
                  <a:pt x="880" y="0"/>
                  <a:pt x="687" y="194"/>
                </a:cubicBezTo>
                <a:cubicBezTo>
                  <a:pt x="524" y="357"/>
                  <a:pt x="500" y="601"/>
                  <a:pt x="604" y="787"/>
                </a:cubicBezTo>
                <a:cubicBezTo>
                  <a:pt x="257" y="1136"/>
                  <a:pt x="257" y="1136"/>
                  <a:pt x="257" y="1136"/>
                </a:cubicBezTo>
                <a:cubicBezTo>
                  <a:pt x="120" y="1117"/>
                  <a:pt x="0" y="1223"/>
                  <a:pt x="0" y="1359"/>
                </a:cubicBezTo>
                <a:cubicBezTo>
                  <a:pt x="0" y="1484"/>
                  <a:pt x="101" y="1584"/>
                  <a:pt x="226" y="1584"/>
                </a:cubicBezTo>
                <a:close/>
                <a:moveTo>
                  <a:pt x="1324" y="258"/>
                </a:moveTo>
                <a:cubicBezTo>
                  <a:pt x="1440" y="373"/>
                  <a:pt x="1471" y="541"/>
                  <a:pt x="1418" y="685"/>
                </a:cubicBezTo>
                <a:cubicBezTo>
                  <a:pt x="897" y="163"/>
                  <a:pt x="897" y="163"/>
                  <a:pt x="897" y="163"/>
                </a:cubicBezTo>
                <a:cubicBezTo>
                  <a:pt x="1040" y="111"/>
                  <a:pt x="1208" y="141"/>
                  <a:pt x="1324" y="258"/>
                </a:cubicBezTo>
                <a:close/>
                <a:moveTo>
                  <a:pt x="813" y="206"/>
                </a:moveTo>
                <a:cubicBezTo>
                  <a:pt x="1375" y="769"/>
                  <a:pt x="1375" y="769"/>
                  <a:pt x="1375" y="769"/>
                </a:cubicBezTo>
                <a:cubicBezTo>
                  <a:pt x="1345" y="815"/>
                  <a:pt x="1305" y="854"/>
                  <a:pt x="1258" y="885"/>
                </a:cubicBezTo>
                <a:cubicBezTo>
                  <a:pt x="697" y="324"/>
                  <a:pt x="697" y="324"/>
                  <a:pt x="697" y="324"/>
                </a:cubicBezTo>
                <a:cubicBezTo>
                  <a:pt x="727" y="277"/>
                  <a:pt x="767" y="237"/>
                  <a:pt x="813" y="206"/>
                </a:cubicBezTo>
                <a:close/>
                <a:moveTo>
                  <a:pt x="655" y="409"/>
                </a:moveTo>
                <a:cubicBezTo>
                  <a:pt x="1173" y="927"/>
                  <a:pt x="1173" y="927"/>
                  <a:pt x="1173" y="927"/>
                </a:cubicBezTo>
                <a:cubicBezTo>
                  <a:pt x="1130" y="942"/>
                  <a:pt x="1084" y="950"/>
                  <a:pt x="1037" y="950"/>
                </a:cubicBezTo>
                <a:cubicBezTo>
                  <a:pt x="896" y="950"/>
                  <a:pt x="772" y="878"/>
                  <a:pt x="699" y="768"/>
                </a:cubicBezTo>
                <a:cubicBezTo>
                  <a:pt x="696" y="765"/>
                  <a:pt x="696" y="765"/>
                  <a:pt x="696" y="765"/>
                </a:cubicBezTo>
                <a:cubicBezTo>
                  <a:pt x="625" y="655"/>
                  <a:pt x="615" y="522"/>
                  <a:pt x="655" y="409"/>
                </a:cubicBezTo>
                <a:close/>
                <a:moveTo>
                  <a:pt x="657" y="862"/>
                </a:moveTo>
                <a:cubicBezTo>
                  <a:pt x="675" y="884"/>
                  <a:pt x="697" y="906"/>
                  <a:pt x="720" y="926"/>
                </a:cubicBezTo>
                <a:cubicBezTo>
                  <a:pt x="414" y="1234"/>
                  <a:pt x="414" y="1234"/>
                  <a:pt x="414" y="1234"/>
                </a:cubicBezTo>
                <a:cubicBezTo>
                  <a:pt x="397" y="1210"/>
                  <a:pt x="376" y="1188"/>
                  <a:pt x="350" y="1171"/>
                </a:cubicBezTo>
                <a:lnTo>
                  <a:pt x="657" y="862"/>
                </a:lnTo>
                <a:close/>
                <a:moveTo>
                  <a:pt x="130" y="1263"/>
                </a:moveTo>
                <a:cubicBezTo>
                  <a:pt x="165" y="1229"/>
                  <a:pt x="213" y="1217"/>
                  <a:pt x="257" y="1227"/>
                </a:cubicBezTo>
                <a:cubicBezTo>
                  <a:pt x="261" y="1228"/>
                  <a:pt x="261" y="1228"/>
                  <a:pt x="261" y="1228"/>
                </a:cubicBezTo>
                <a:cubicBezTo>
                  <a:pt x="306" y="1240"/>
                  <a:pt x="344" y="1276"/>
                  <a:pt x="356" y="1324"/>
                </a:cubicBezTo>
                <a:cubicBezTo>
                  <a:pt x="357" y="1327"/>
                  <a:pt x="357" y="1327"/>
                  <a:pt x="357" y="1327"/>
                </a:cubicBezTo>
                <a:cubicBezTo>
                  <a:pt x="360" y="1338"/>
                  <a:pt x="361" y="1348"/>
                  <a:pt x="361" y="1359"/>
                </a:cubicBezTo>
                <a:cubicBezTo>
                  <a:pt x="361" y="1434"/>
                  <a:pt x="301" y="1494"/>
                  <a:pt x="226" y="1494"/>
                </a:cubicBezTo>
                <a:cubicBezTo>
                  <a:pt x="190" y="1494"/>
                  <a:pt x="156" y="1480"/>
                  <a:pt x="130" y="1455"/>
                </a:cubicBezTo>
                <a:cubicBezTo>
                  <a:pt x="77" y="1402"/>
                  <a:pt x="77" y="1316"/>
                  <a:pt x="130" y="1263"/>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5"/>
          <p:cNvSpPr>
            <a:spLocks noEditPoints="1"/>
          </p:cNvSpPr>
          <p:nvPr/>
        </p:nvSpPr>
        <p:spPr bwMode="auto">
          <a:xfrm>
            <a:off x="838200" y="5597755"/>
            <a:ext cx="510064" cy="509287"/>
          </a:xfrm>
          <a:custGeom>
            <a:avLst/>
            <a:gdLst>
              <a:gd name="T0" fmla="*/ 954 w 1607"/>
              <a:gd name="T1" fmla="*/ 142 h 1605"/>
              <a:gd name="T2" fmla="*/ 698 w 1607"/>
              <a:gd name="T3" fmla="*/ 397 h 1605"/>
              <a:gd name="T4" fmla="*/ 922 w 1607"/>
              <a:gd name="T5" fmla="*/ 621 h 1605"/>
              <a:gd name="T6" fmla="*/ 1050 w 1607"/>
              <a:gd name="T7" fmla="*/ 493 h 1605"/>
              <a:gd name="T8" fmla="*/ 1114 w 1607"/>
              <a:gd name="T9" fmla="*/ 557 h 1605"/>
              <a:gd name="T10" fmla="*/ 986 w 1607"/>
              <a:gd name="T11" fmla="*/ 685 h 1605"/>
              <a:gd name="T12" fmla="*/ 1146 w 1607"/>
              <a:gd name="T13" fmla="*/ 845 h 1605"/>
              <a:gd name="T14" fmla="*/ 758 w 1607"/>
              <a:gd name="T15" fmla="*/ 1231 h 1605"/>
              <a:gd name="T16" fmla="*/ 397 w 1607"/>
              <a:gd name="T17" fmla="*/ 846 h 1605"/>
              <a:gd name="T18" fmla="*/ 291 w 1607"/>
              <a:gd name="T19" fmla="*/ 862 h 1605"/>
              <a:gd name="T20" fmla="*/ 704 w 1607"/>
              <a:gd name="T21" fmla="*/ 99 h 1605"/>
              <a:gd name="T22" fmla="*/ 625 w 1607"/>
              <a:gd name="T23" fmla="*/ 56 h 1605"/>
              <a:gd name="T24" fmla="*/ 136 w 1607"/>
              <a:gd name="T25" fmla="*/ 957 h 1605"/>
              <a:gd name="T26" fmla="*/ 141 w 1607"/>
              <a:gd name="T27" fmla="*/ 1463 h 1605"/>
              <a:gd name="T28" fmla="*/ 652 w 1607"/>
              <a:gd name="T29" fmla="*/ 1463 h 1605"/>
              <a:gd name="T30" fmla="*/ 1210 w 1607"/>
              <a:gd name="T31" fmla="*/ 909 h 1605"/>
              <a:gd name="T32" fmla="*/ 1210 w 1607"/>
              <a:gd name="T33" fmla="*/ 909 h 1605"/>
              <a:gd name="T34" fmla="*/ 1466 w 1607"/>
              <a:gd name="T35" fmla="*/ 653 h 1605"/>
              <a:gd name="T36" fmla="*/ 1466 w 1607"/>
              <a:gd name="T37" fmla="*/ 142 h 1605"/>
              <a:gd name="T38" fmla="*/ 954 w 1607"/>
              <a:gd name="T39" fmla="*/ 142 h 1605"/>
              <a:gd name="T40" fmla="*/ 589 w 1607"/>
              <a:gd name="T41" fmla="*/ 1399 h 1605"/>
              <a:gd name="T42" fmla="*/ 205 w 1607"/>
              <a:gd name="T43" fmla="*/ 1399 h 1605"/>
              <a:gd name="T44" fmla="*/ 205 w 1607"/>
              <a:gd name="T45" fmla="*/ 1016 h 1605"/>
              <a:gd name="T46" fmla="*/ 589 w 1607"/>
              <a:gd name="T47" fmla="*/ 1016 h 1605"/>
              <a:gd name="T48" fmla="*/ 589 w 1607"/>
              <a:gd name="T49" fmla="*/ 1399 h 1605"/>
              <a:gd name="T50" fmla="*/ 1402 w 1607"/>
              <a:gd name="T51" fmla="*/ 589 h 1605"/>
              <a:gd name="T52" fmla="*/ 1210 w 1607"/>
              <a:gd name="T53" fmla="*/ 781 h 1605"/>
              <a:gd name="T54" fmla="*/ 1114 w 1607"/>
              <a:gd name="T55" fmla="*/ 685 h 1605"/>
              <a:gd name="T56" fmla="*/ 1242 w 1607"/>
              <a:gd name="T57" fmla="*/ 557 h 1605"/>
              <a:gd name="T58" fmla="*/ 1050 w 1607"/>
              <a:gd name="T59" fmla="*/ 365 h 1605"/>
              <a:gd name="T60" fmla="*/ 922 w 1607"/>
              <a:gd name="T61" fmla="*/ 493 h 1605"/>
              <a:gd name="T62" fmla="*/ 826 w 1607"/>
              <a:gd name="T63" fmla="*/ 397 h 1605"/>
              <a:gd name="T64" fmla="*/ 1018 w 1607"/>
              <a:gd name="T65" fmla="*/ 206 h 1605"/>
              <a:gd name="T66" fmla="*/ 1402 w 1607"/>
              <a:gd name="T67" fmla="*/ 206 h 1605"/>
              <a:gd name="T68" fmla="*/ 1402 w 1607"/>
              <a:gd name="T69" fmla="*/ 589 h 1605"/>
              <a:gd name="T70" fmla="*/ 269 w 1607"/>
              <a:gd name="T71" fmla="*/ 1080 h 1605"/>
              <a:gd name="T72" fmla="*/ 269 w 1607"/>
              <a:gd name="T73" fmla="*/ 1335 h 1605"/>
              <a:gd name="T74" fmla="*/ 525 w 1607"/>
              <a:gd name="T75" fmla="*/ 1335 h 1605"/>
              <a:gd name="T76" fmla="*/ 525 w 1607"/>
              <a:gd name="T77" fmla="*/ 1080 h 1605"/>
              <a:gd name="T78" fmla="*/ 269 w 1607"/>
              <a:gd name="T79" fmla="*/ 1080 h 1605"/>
              <a:gd name="T80" fmla="*/ 461 w 1607"/>
              <a:gd name="T81" fmla="*/ 1271 h 1605"/>
              <a:gd name="T82" fmla="*/ 333 w 1607"/>
              <a:gd name="T83" fmla="*/ 1271 h 1605"/>
              <a:gd name="T84" fmla="*/ 333 w 1607"/>
              <a:gd name="T85" fmla="*/ 1144 h 1605"/>
              <a:gd name="T86" fmla="*/ 461 w 1607"/>
              <a:gd name="T87" fmla="*/ 1144 h 1605"/>
              <a:gd name="T88" fmla="*/ 461 w 1607"/>
              <a:gd name="T89" fmla="*/ 1271 h 1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07" h="1605">
                <a:moveTo>
                  <a:pt x="954" y="142"/>
                </a:moveTo>
                <a:cubicBezTo>
                  <a:pt x="698" y="397"/>
                  <a:pt x="698" y="397"/>
                  <a:pt x="698" y="397"/>
                </a:cubicBezTo>
                <a:cubicBezTo>
                  <a:pt x="922" y="621"/>
                  <a:pt x="922" y="621"/>
                  <a:pt x="922" y="621"/>
                </a:cubicBezTo>
                <a:cubicBezTo>
                  <a:pt x="1050" y="493"/>
                  <a:pt x="1050" y="493"/>
                  <a:pt x="1050" y="493"/>
                </a:cubicBezTo>
                <a:cubicBezTo>
                  <a:pt x="1114" y="557"/>
                  <a:pt x="1114" y="557"/>
                  <a:pt x="1114" y="557"/>
                </a:cubicBezTo>
                <a:cubicBezTo>
                  <a:pt x="986" y="685"/>
                  <a:pt x="986" y="685"/>
                  <a:pt x="986" y="685"/>
                </a:cubicBezTo>
                <a:cubicBezTo>
                  <a:pt x="1146" y="845"/>
                  <a:pt x="1146" y="845"/>
                  <a:pt x="1146" y="845"/>
                </a:cubicBezTo>
                <a:cubicBezTo>
                  <a:pt x="758" y="1231"/>
                  <a:pt x="758" y="1231"/>
                  <a:pt x="758" y="1231"/>
                </a:cubicBezTo>
                <a:cubicBezTo>
                  <a:pt x="771" y="1023"/>
                  <a:pt x="606" y="846"/>
                  <a:pt x="397" y="846"/>
                </a:cubicBezTo>
                <a:cubicBezTo>
                  <a:pt x="360" y="846"/>
                  <a:pt x="325" y="851"/>
                  <a:pt x="291" y="862"/>
                </a:cubicBezTo>
                <a:cubicBezTo>
                  <a:pt x="704" y="99"/>
                  <a:pt x="704" y="99"/>
                  <a:pt x="704" y="99"/>
                </a:cubicBezTo>
                <a:cubicBezTo>
                  <a:pt x="625" y="56"/>
                  <a:pt x="625" y="56"/>
                  <a:pt x="625" y="56"/>
                </a:cubicBezTo>
                <a:cubicBezTo>
                  <a:pt x="136" y="957"/>
                  <a:pt x="136" y="957"/>
                  <a:pt x="136" y="957"/>
                </a:cubicBezTo>
                <a:cubicBezTo>
                  <a:pt x="0" y="1098"/>
                  <a:pt x="2" y="1324"/>
                  <a:pt x="141" y="1463"/>
                </a:cubicBezTo>
                <a:cubicBezTo>
                  <a:pt x="282" y="1604"/>
                  <a:pt x="511" y="1605"/>
                  <a:pt x="652" y="1463"/>
                </a:cubicBezTo>
                <a:cubicBezTo>
                  <a:pt x="1210" y="909"/>
                  <a:pt x="1210" y="909"/>
                  <a:pt x="1210" y="909"/>
                </a:cubicBezTo>
                <a:cubicBezTo>
                  <a:pt x="1210" y="909"/>
                  <a:pt x="1210" y="909"/>
                  <a:pt x="1210" y="909"/>
                </a:cubicBezTo>
                <a:cubicBezTo>
                  <a:pt x="1466" y="653"/>
                  <a:pt x="1466" y="653"/>
                  <a:pt x="1466" y="653"/>
                </a:cubicBezTo>
                <a:cubicBezTo>
                  <a:pt x="1607" y="512"/>
                  <a:pt x="1607" y="283"/>
                  <a:pt x="1466" y="142"/>
                </a:cubicBezTo>
                <a:cubicBezTo>
                  <a:pt x="1324" y="0"/>
                  <a:pt x="1095" y="0"/>
                  <a:pt x="954" y="142"/>
                </a:cubicBezTo>
                <a:close/>
                <a:moveTo>
                  <a:pt x="589" y="1399"/>
                </a:moveTo>
                <a:cubicBezTo>
                  <a:pt x="483" y="1505"/>
                  <a:pt x="311" y="1505"/>
                  <a:pt x="205" y="1399"/>
                </a:cubicBezTo>
                <a:cubicBezTo>
                  <a:pt x="99" y="1293"/>
                  <a:pt x="99" y="1121"/>
                  <a:pt x="205" y="1016"/>
                </a:cubicBezTo>
                <a:cubicBezTo>
                  <a:pt x="311" y="910"/>
                  <a:pt x="483" y="910"/>
                  <a:pt x="589" y="1016"/>
                </a:cubicBezTo>
                <a:cubicBezTo>
                  <a:pt x="694" y="1121"/>
                  <a:pt x="694" y="1293"/>
                  <a:pt x="589" y="1399"/>
                </a:cubicBezTo>
                <a:close/>
                <a:moveTo>
                  <a:pt x="1402" y="589"/>
                </a:moveTo>
                <a:cubicBezTo>
                  <a:pt x="1210" y="781"/>
                  <a:pt x="1210" y="781"/>
                  <a:pt x="1210" y="781"/>
                </a:cubicBezTo>
                <a:cubicBezTo>
                  <a:pt x="1114" y="685"/>
                  <a:pt x="1114" y="685"/>
                  <a:pt x="1114" y="685"/>
                </a:cubicBezTo>
                <a:cubicBezTo>
                  <a:pt x="1242" y="557"/>
                  <a:pt x="1242" y="557"/>
                  <a:pt x="1242" y="557"/>
                </a:cubicBezTo>
                <a:cubicBezTo>
                  <a:pt x="1050" y="365"/>
                  <a:pt x="1050" y="365"/>
                  <a:pt x="1050" y="365"/>
                </a:cubicBezTo>
                <a:cubicBezTo>
                  <a:pt x="922" y="493"/>
                  <a:pt x="922" y="493"/>
                  <a:pt x="922" y="493"/>
                </a:cubicBezTo>
                <a:cubicBezTo>
                  <a:pt x="826" y="397"/>
                  <a:pt x="826" y="397"/>
                  <a:pt x="826" y="397"/>
                </a:cubicBezTo>
                <a:cubicBezTo>
                  <a:pt x="1018" y="206"/>
                  <a:pt x="1018" y="206"/>
                  <a:pt x="1018" y="206"/>
                </a:cubicBezTo>
                <a:cubicBezTo>
                  <a:pt x="1124" y="100"/>
                  <a:pt x="1296" y="100"/>
                  <a:pt x="1402" y="206"/>
                </a:cubicBezTo>
                <a:cubicBezTo>
                  <a:pt x="1507" y="311"/>
                  <a:pt x="1507" y="483"/>
                  <a:pt x="1402" y="589"/>
                </a:cubicBezTo>
                <a:close/>
                <a:moveTo>
                  <a:pt x="269" y="1080"/>
                </a:moveTo>
                <a:cubicBezTo>
                  <a:pt x="198" y="1150"/>
                  <a:pt x="198" y="1265"/>
                  <a:pt x="269" y="1335"/>
                </a:cubicBezTo>
                <a:cubicBezTo>
                  <a:pt x="340" y="1406"/>
                  <a:pt x="454" y="1406"/>
                  <a:pt x="525" y="1335"/>
                </a:cubicBezTo>
                <a:cubicBezTo>
                  <a:pt x="595" y="1265"/>
                  <a:pt x="595" y="1150"/>
                  <a:pt x="525" y="1080"/>
                </a:cubicBezTo>
                <a:cubicBezTo>
                  <a:pt x="454" y="1009"/>
                  <a:pt x="340" y="1009"/>
                  <a:pt x="269" y="1080"/>
                </a:cubicBezTo>
                <a:close/>
                <a:moveTo>
                  <a:pt x="461" y="1271"/>
                </a:moveTo>
                <a:cubicBezTo>
                  <a:pt x="425" y="1307"/>
                  <a:pt x="368" y="1307"/>
                  <a:pt x="333" y="1271"/>
                </a:cubicBezTo>
                <a:cubicBezTo>
                  <a:pt x="298" y="1236"/>
                  <a:pt x="298" y="1179"/>
                  <a:pt x="333" y="1144"/>
                </a:cubicBezTo>
                <a:cubicBezTo>
                  <a:pt x="368" y="1108"/>
                  <a:pt x="425" y="1108"/>
                  <a:pt x="461" y="1144"/>
                </a:cubicBezTo>
                <a:cubicBezTo>
                  <a:pt x="496" y="1179"/>
                  <a:pt x="496" y="1236"/>
                  <a:pt x="461" y="1271"/>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6"/>
          <p:cNvSpPr>
            <a:spLocks noEditPoints="1"/>
          </p:cNvSpPr>
          <p:nvPr/>
        </p:nvSpPr>
        <p:spPr bwMode="auto">
          <a:xfrm>
            <a:off x="1964721" y="5608640"/>
            <a:ext cx="487515" cy="487516"/>
          </a:xfrm>
          <a:custGeom>
            <a:avLst/>
            <a:gdLst>
              <a:gd name="T0" fmla="*/ 704 w 1536"/>
              <a:gd name="T1" fmla="*/ 433 h 1536"/>
              <a:gd name="T2" fmla="*/ 608 w 1536"/>
              <a:gd name="T3" fmla="*/ 664 h 1536"/>
              <a:gd name="T4" fmla="*/ 927 w 1536"/>
              <a:gd name="T5" fmla="*/ 664 h 1536"/>
              <a:gd name="T6" fmla="*/ 768 w 1536"/>
              <a:gd name="T7" fmla="*/ 449 h 1536"/>
              <a:gd name="T8" fmla="*/ 768 w 1536"/>
              <a:gd name="T9" fmla="*/ 696 h 1536"/>
              <a:gd name="T10" fmla="*/ 659 w 1536"/>
              <a:gd name="T11" fmla="*/ 569 h 1536"/>
              <a:gd name="T12" fmla="*/ 736 w 1536"/>
              <a:gd name="T13" fmla="*/ 537 h 1536"/>
              <a:gd name="T14" fmla="*/ 800 w 1536"/>
              <a:gd name="T15" fmla="*/ 537 h 1536"/>
              <a:gd name="T16" fmla="*/ 864 w 1536"/>
              <a:gd name="T17" fmla="*/ 601 h 1536"/>
              <a:gd name="T18" fmla="*/ 834 w 1536"/>
              <a:gd name="T19" fmla="*/ 142 h 1536"/>
              <a:gd name="T20" fmla="*/ 406 w 1536"/>
              <a:gd name="T21" fmla="*/ 0 h 1536"/>
              <a:gd name="T22" fmla="*/ 361 w 1536"/>
              <a:gd name="T23" fmla="*/ 901 h 1536"/>
              <a:gd name="T24" fmla="*/ 451 w 1536"/>
              <a:gd name="T25" fmla="*/ 1400 h 1536"/>
              <a:gd name="T26" fmla="*/ 472 w 1536"/>
              <a:gd name="T27" fmla="*/ 898 h 1536"/>
              <a:gd name="T28" fmla="*/ 560 w 1536"/>
              <a:gd name="T29" fmla="*/ 1093 h 1536"/>
              <a:gd name="T30" fmla="*/ 723 w 1536"/>
              <a:gd name="T31" fmla="*/ 1084 h 1536"/>
              <a:gd name="T32" fmla="*/ 813 w 1536"/>
              <a:gd name="T33" fmla="*/ 1536 h 1536"/>
              <a:gd name="T34" fmla="*/ 921 w 1536"/>
              <a:gd name="T35" fmla="*/ 1166 h 1536"/>
              <a:gd name="T36" fmla="*/ 880 w 1536"/>
              <a:gd name="T37" fmla="*/ 1022 h 1536"/>
              <a:gd name="T38" fmla="*/ 1084 w 1536"/>
              <a:gd name="T39" fmla="*/ 901 h 1536"/>
              <a:gd name="T40" fmla="*/ 1174 w 1536"/>
              <a:gd name="T41" fmla="*/ 1400 h 1536"/>
              <a:gd name="T42" fmla="*/ 1536 w 1536"/>
              <a:gd name="T43" fmla="*/ 452 h 1536"/>
              <a:gd name="T44" fmla="*/ 362 w 1536"/>
              <a:gd name="T45" fmla="*/ 618 h 1536"/>
              <a:gd name="T46" fmla="*/ 406 w 1536"/>
              <a:gd name="T47" fmla="*/ 813 h 1536"/>
              <a:gd name="T48" fmla="*/ 406 w 1536"/>
              <a:gd name="T49" fmla="*/ 90 h 1536"/>
              <a:gd name="T50" fmla="*/ 362 w 1536"/>
              <a:gd name="T51" fmla="*/ 618 h 1536"/>
              <a:gd name="T52" fmla="*/ 500 w 1536"/>
              <a:gd name="T53" fmla="*/ 780 h 1536"/>
              <a:gd name="T54" fmla="*/ 768 w 1536"/>
              <a:gd name="T55" fmla="*/ 226 h 1536"/>
              <a:gd name="T56" fmla="*/ 1080 w 1536"/>
              <a:gd name="T57" fmla="*/ 531 h 1536"/>
              <a:gd name="T58" fmla="*/ 1120 w 1536"/>
              <a:gd name="T59" fmla="*/ 813 h 1536"/>
              <a:gd name="T60" fmla="*/ 929 w 1536"/>
              <a:gd name="T61" fmla="*/ 172 h 1536"/>
              <a:gd name="T62" fmla="*/ 1445 w 1536"/>
              <a:gd name="T63" fmla="*/ 45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36" h="1536">
                <a:moveTo>
                  <a:pt x="768" y="449"/>
                </a:moveTo>
                <a:cubicBezTo>
                  <a:pt x="748" y="439"/>
                  <a:pt x="726" y="433"/>
                  <a:pt x="704" y="433"/>
                </a:cubicBezTo>
                <a:cubicBezTo>
                  <a:pt x="629" y="433"/>
                  <a:pt x="568" y="494"/>
                  <a:pt x="568" y="569"/>
                </a:cubicBezTo>
                <a:cubicBezTo>
                  <a:pt x="568" y="605"/>
                  <a:pt x="582" y="639"/>
                  <a:pt x="608" y="664"/>
                </a:cubicBezTo>
                <a:cubicBezTo>
                  <a:pt x="768" y="824"/>
                  <a:pt x="768" y="824"/>
                  <a:pt x="768" y="824"/>
                </a:cubicBezTo>
                <a:cubicBezTo>
                  <a:pt x="927" y="664"/>
                  <a:pt x="927" y="664"/>
                  <a:pt x="927" y="664"/>
                </a:cubicBezTo>
                <a:cubicBezTo>
                  <a:pt x="980" y="611"/>
                  <a:pt x="980" y="526"/>
                  <a:pt x="927" y="473"/>
                </a:cubicBezTo>
                <a:cubicBezTo>
                  <a:pt x="883" y="429"/>
                  <a:pt x="818" y="422"/>
                  <a:pt x="768" y="449"/>
                </a:cubicBezTo>
                <a:close/>
                <a:moveTo>
                  <a:pt x="864" y="601"/>
                </a:moveTo>
                <a:cubicBezTo>
                  <a:pt x="768" y="696"/>
                  <a:pt x="768" y="696"/>
                  <a:pt x="768" y="696"/>
                </a:cubicBezTo>
                <a:cubicBezTo>
                  <a:pt x="672" y="601"/>
                  <a:pt x="672" y="601"/>
                  <a:pt x="672" y="601"/>
                </a:cubicBezTo>
                <a:cubicBezTo>
                  <a:pt x="663" y="592"/>
                  <a:pt x="659" y="581"/>
                  <a:pt x="659" y="569"/>
                </a:cubicBezTo>
                <a:cubicBezTo>
                  <a:pt x="659" y="544"/>
                  <a:pt x="679" y="523"/>
                  <a:pt x="704" y="523"/>
                </a:cubicBezTo>
                <a:cubicBezTo>
                  <a:pt x="716" y="523"/>
                  <a:pt x="727" y="528"/>
                  <a:pt x="736" y="537"/>
                </a:cubicBezTo>
                <a:cubicBezTo>
                  <a:pt x="768" y="569"/>
                  <a:pt x="768" y="569"/>
                  <a:pt x="768" y="569"/>
                </a:cubicBezTo>
                <a:cubicBezTo>
                  <a:pt x="800" y="537"/>
                  <a:pt x="800" y="537"/>
                  <a:pt x="800" y="537"/>
                </a:cubicBezTo>
                <a:cubicBezTo>
                  <a:pt x="817" y="519"/>
                  <a:pt x="846" y="519"/>
                  <a:pt x="864" y="537"/>
                </a:cubicBezTo>
                <a:cubicBezTo>
                  <a:pt x="881" y="554"/>
                  <a:pt x="881" y="583"/>
                  <a:pt x="864" y="601"/>
                </a:cubicBezTo>
                <a:close/>
                <a:moveTo>
                  <a:pt x="1129" y="0"/>
                </a:moveTo>
                <a:cubicBezTo>
                  <a:pt x="1016" y="0"/>
                  <a:pt x="910" y="51"/>
                  <a:pt x="834" y="142"/>
                </a:cubicBezTo>
                <a:cubicBezTo>
                  <a:pt x="790" y="134"/>
                  <a:pt x="746" y="134"/>
                  <a:pt x="702" y="142"/>
                </a:cubicBezTo>
                <a:cubicBezTo>
                  <a:pt x="625" y="51"/>
                  <a:pt x="519" y="0"/>
                  <a:pt x="406" y="0"/>
                </a:cubicBezTo>
                <a:cubicBezTo>
                  <a:pt x="182" y="0"/>
                  <a:pt x="0" y="203"/>
                  <a:pt x="0" y="452"/>
                </a:cubicBezTo>
                <a:cubicBezTo>
                  <a:pt x="0" y="684"/>
                  <a:pt x="158" y="876"/>
                  <a:pt x="361" y="901"/>
                </a:cubicBezTo>
                <a:cubicBezTo>
                  <a:pt x="361" y="1400"/>
                  <a:pt x="361" y="1400"/>
                  <a:pt x="361" y="1400"/>
                </a:cubicBezTo>
                <a:cubicBezTo>
                  <a:pt x="451" y="1400"/>
                  <a:pt x="451" y="1400"/>
                  <a:pt x="451" y="1400"/>
                </a:cubicBezTo>
                <a:cubicBezTo>
                  <a:pt x="451" y="901"/>
                  <a:pt x="451" y="901"/>
                  <a:pt x="451" y="901"/>
                </a:cubicBezTo>
                <a:cubicBezTo>
                  <a:pt x="458" y="900"/>
                  <a:pt x="465" y="899"/>
                  <a:pt x="472" y="898"/>
                </a:cubicBezTo>
                <a:cubicBezTo>
                  <a:pt x="522" y="955"/>
                  <a:pt x="585" y="999"/>
                  <a:pt x="656" y="1022"/>
                </a:cubicBezTo>
                <a:cubicBezTo>
                  <a:pt x="560" y="1093"/>
                  <a:pt x="560" y="1093"/>
                  <a:pt x="560" y="1093"/>
                </a:cubicBezTo>
                <a:cubicBezTo>
                  <a:pt x="614" y="1166"/>
                  <a:pt x="614" y="1166"/>
                  <a:pt x="614" y="1166"/>
                </a:cubicBezTo>
                <a:cubicBezTo>
                  <a:pt x="723" y="1084"/>
                  <a:pt x="723" y="1084"/>
                  <a:pt x="723" y="1084"/>
                </a:cubicBezTo>
                <a:cubicBezTo>
                  <a:pt x="723" y="1536"/>
                  <a:pt x="723" y="1536"/>
                  <a:pt x="723" y="1536"/>
                </a:cubicBezTo>
                <a:cubicBezTo>
                  <a:pt x="813" y="1536"/>
                  <a:pt x="813" y="1536"/>
                  <a:pt x="813" y="1536"/>
                </a:cubicBezTo>
                <a:cubicBezTo>
                  <a:pt x="813" y="1084"/>
                  <a:pt x="813" y="1084"/>
                  <a:pt x="813" y="1084"/>
                </a:cubicBezTo>
                <a:cubicBezTo>
                  <a:pt x="921" y="1166"/>
                  <a:pt x="921" y="1166"/>
                  <a:pt x="921" y="1166"/>
                </a:cubicBezTo>
                <a:cubicBezTo>
                  <a:pt x="976" y="1093"/>
                  <a:pt x="976" y="1093"/>
                  <a:pt x="976" y="1093"/>
                </a:cubicBezTo>
                <a:cubicBezTo>
                  <a:pt x="880" y="1022"/>
                  <a:pt x="880" y="1022"/>
                  <a:pt x="880" y="1022"/>
                </a:cubicBezTo>
                <a:cubicBezTo>
                  <a:pt x="951" y="999"/>
                  <a:pt x="1014" y="955"/>
                  <a:pt x="1063" y="898"/>
                </a:cubicBezTo>
                <a:cubicBezTo>
                  <a:pt x="1070" y="899"/>
                  <a:pt x="1077" y="900"/>
                  <a:pt x="1084" y="901"/>
                </a:cubicBezTo>
                <a:cubicBezTo>
                  <a:pt x="1084" y="1400"/>
                  <a:pt x="1084" y="1400"/>
                  <a:pt x="1084" y="1400"/>
                </a:cubicBezTo>
                <a:cubicBezTo>
                  <a:pt x="1174" y="1400"/>
                  <a:pt x="1174" y="1400"/>
                  <a:pt x="1174" y="1400"/>
                </a:cubicBezTo>
                <a:cubicBezTo>
                  <a:pt x="1174" y="901"/>
                  <a:pt x="1174" y="901"/>
                  <a:pt x="1174" y="901"/>
                </a:cubicBezTo>
                <a:cubicBezTo>
                  <a:pt x="1377" y="876"/>
                  <a:pt x="1536" y="684"/>
                  <a:pt x="1536" y="452"/>
                </a:cubicBezTo>
                <a:cubicBezTo>
                  <a:pt x="1536" y="203"/>
                  <a:pt x="1353" y="0"/>
                  <a:pt x="1129" y="0"/>
                </a:cubicBezTo>
                <a:close/>
                <a:moveTo>
                  <a:pt x="362" y="618"/>
                </a:moveTo>
                <a:cubicBezTo>
                  <a:pt x="366" y="689"/>
                  <a:pt x="386" y="756"/>
                  <a:pt x="415" y="813"/>
                </a:cubicBezTo>
                <a:cubicBezTo>
                  <a:pt x="412" y="813"/>
                  <a:pt x="409" y="813"/>
                  <a:pt x="406" y="813"/>
                </a:cubicBezTo>
                <a:cubicBezTo>
                  <a:pt x="232" y="813"/>
                  <a:pt x="90" y="651"/>
                  <a:pt x="90" y="452"/>
                </a:cubicBezTo>
                <a:cubicBezTo>
                  <a:pt x="90" y="253"/>
                  <a:pt x="232" y="90"/>
                  <a:pt x="406" y="90"/>
                </a:cubicBezTo>
                <a:cubicBezTo>
                  <a:pt x="480" y="90"/>
                  <a:pt x="551" y="120"/>
                  <a:pt x="607" y="172"/>
                </a:cubicBezTo>
                <a:cubicBezTo>
                  <a:pt x="456" y="245"/>
                  <a:pt x="350" y="417"/>
                  <a:pt x="362" y="618"/>
                </a:cubicBezTo>
                <a:close/>
                <a:moveTo>
                  <a:pt x="1016" y="812"/>
                </a:moveTo>
                <a:cubicBezTo>
                  <a:pt x="880" y="1007"/>
                  <a:pt x="618" y="991"/>
                  <a:pt x="500" y="780"/>
                </a:cubicBezTo>
                <a:cubicBezTo>
                  <a:pt x="464" y="714"/>
                  <a:pt x="447" y="637"/>
                  <a:pt x="453" y="558"/>
                </a:cubicBezTo>
                <a:cubicBezTo>
                  <a:pt x="465" y="380"/>
                  <a:pt x="595" y="226"/>
                  <a:pt x="768" y="226"/>
                </a:cubicBezTo>
                <a:cubicBezTo>
                  <a:pt x="796" y="226"/>
                  <a:pt x="831" y="231"/>
                  <a:pt x="863" y="243"/>
                </a:cubicBezTo>
                <a:cubicBezTo>
                  <a:pt x="976" y="283"/>
                  <a:pt x="1061" y="395"/>
                  <a:pt x="1080" y="531"/>
                </a:cubicBezTo>
                <a:cubicBezTo>
                  <a:pt x="1093" y="627"/>
                  <a:pt x="1073" y="729"/>
                  <a:pt x="1016" y="812"/>
                </a:cubicBezTo>
                <a:close/>
                <a:moveTo>
                  <a:pt x="1120" y="813"/>
                </a:moveTo>
                <a:cubicBezTo>
                  <a:pt x="1202" y="655"/>
                  <a:pt x="1192" y="455"/>
                  <a:pt x="1087" y="307"/>
                </a:cubicBezTo>
                <a:cubicBezTo>
                  <a:pt x="1045" y="248"/>
                  <a:pt x="990" y="202"/>
                  <a:pt x="929" y="172"/>
                </a:cubicBezTo>
                <a:cubicBezTo>
                  <a:pt x="985" y="120"/>
                  <a:pt x="1055" y="90"/>
                  <a:pt x="1129" y="90"/>
                </a:cubicBezTo>
                <a:cubicBezTo>
                  <a:pt x="1303" y="90"/>
                  <a:pt x="1445" y="253"/>
                  <a:pt x="1445" y="452"/>
                </a:cubicBezTo>
                <a:cubicBezTo>
                  <a:pt x="1445" y="652"/>
                  <a:pt x="1301" y="819"/>
                  <a:pt x="1120" y="813"/>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47"/>
          <p:cNvSpPr>
            <a:spLocks noEditPoints="1"/>
          </p:cNvSpPr>
          <p:nvPr/>
        </p:nvSpPr>
        <p:spPr bwMode="auto">
          <a:xfrm>
            <a:off x="3073844" y="5613209"/>
            <a:ext cx="487710" cy="478379"/>
          </a:xfrm>
          <a:custGeom>
            <a:avLst/>
            <a:gdLst>
              <a:gd name="T0" fmla="*/ 1265 w 1536"/>
              <a:gd name="T1" fmla="*/ 604 h 1507"/>
              <a:gd name="T2" fmla="*/ 1175 w 1536"/>
              <a:gd name="T3" fmla="*/ 378 h 1507"/>
              <a:gd name="T4" fmla="*/ 1265 w 1536"/>
              <a:gd name="T5" fmla="*/ 197 h 1507"/>
              <a:gd name="T6" fmla="*/ 1130 w 1536"/>
              <a:gd name="T7" fmla="*/ 0 h 1507"/>
              <a:gd name="T8" fmla="*/ 994 w 1536"/>
              <a:gd name="T9" fmla="*/ 197 h 1507"/>
              <a:gd name="T10" fmla="*/ 1085 w 1536"/>
              <a:gd name="T11" fmla="*/ 378 h 1507"/>
              <a:gd name="T12" fmla="*/ 994 w 1536"/>
              <a:gd name="T13" fmla="*/ 604 h 1507"/>
              <a:gd name="T14" fmla="*/ 904 w 1536"/>
              <a:gd name="T15" fmla="*/ 378 h 1507"/>
              <a:gd name="T16" fmla="*/ 814 w 1536"/>
              <a:gd name="T17" fmla="*/ 325 h 1507"/>
              <a:gd name="T18" fmla="*/ 800 w 1536"/>
              <a:gd name="T19" fmla="*/ 29 h 1507"/>
              <a:gd name="T20" fmla="*/ 737 w 1536"/>
              <a:gd name="T21" fmla="*/ 29 h 1507"/>
              <a:gd name="T22" fmla="*/ 723 w 1536"/>
              <a:gd name="T23" fmla="*/ 325 h 1507"/>
              <a:gd name="T24" fmla="*/ 633 w 1536"/>
              <a:gd name="T25" fmla="*/ 378 h 1507"/>
              <a:gd name="T26" fmla="*/ 543 w 1536"/>
              <a:gd name="T27" fmla="*/ 604 h 1507"/>
              <a:gd name="T28" fmla="*/ 452 w 1536"/>
              <a:gd name="T29" fmla="*/ 378 h 1507"/>
              <a:gd name="T30" fmla="*/ 543 w 1536"/>
              <a:gd name="T31" fmla="*/ 197 h 1507"/>
              <a:gd name="T32" fmla="*/ 407 w 1536"/>
              <a:gd name="T33" fmla="*/ 0 h 1507"/>
              <a:gd name="T34" fmla="*/ 271 w 1536"/>
              <a:gd name="T35" fmla="*/ 197 h 1507"/>
              <a:gd name="T36" fmla="*/ 362 w 1536"/>
              <a:gd name="T37" fmla="*/ 378 h 1507"/>
              <a:gd name="T38" fmla="*/ 271 w 1536"/>
              <a:gd name="T39" fmla="*/ 604 h 1507"/>
              <a:gd name="T40" fmla="*/ 136 w 1536"/>
              <a:gd name="T41" fmla="*/ 965 h 1507"/>
              <a:gd name="T42" fmla="*/ 0 w 1536"/>
              <a:gd name="T43" fmla="*/ 1507 h 1507"/>
              <a:gd name="T44" fmla="*/ 1536 w 1536"/>
              <a:gd name="T45" fmla="*/ 965 h 1507"/>
              <a:gd name="T46" fmla="*/ 1401 w 1536"/>
              <a:gd name="T47" fmla="*/ 604 h 1507"/>
              <a:gd name="T48" fmla="*/ 1175 w 1536"/>
              <a:gd name="T49" fmla="*/ 197 h 1507"/>
              <a:gd name="T50" fmla="*/ 1085 w 1536"/>
              <a:gd name="T51" fmla="*/ 197 h 1507"/>
              <a:gd name="T52" fmla="*/ 1085 w 1536"/>
              <a:gd name="T53" fmla="*/ 468 h 1507"/>
              <a:gd name="T54" fmla="*/ 1175 w 1536"/>
              <a:gd name="T55" fmla="*/ 604 h 1507"/>
              <a:gd name="T56" fmla="*/ 1085 w 1536"/>
              <a:gd name="T57" fmla="*/ 468 h 1507"/>
              <a:gd name="T58" fmla="*/ 814 w 1536"/>
              <a:gd name="T59" fmla="*/ 197 h 1507"/>
              <a:gd name="T60" fmla="*/ 723 w 1536"/>
              <a:gd name="T61" fmla="*/ 197 h 1507"/>
              <a:gd name="T62" fmla="*/ 723 w 1536"/>
              <a:gd name="T63" fmla="*/ 468 h 1507"/>
              <a:gd name="T64" fmla="*/ 814 w 1536"/>
              <a:gd name="T65" fmla="*/ 604 h 1507"/>
              <a:gd name="T66" fmla="*/ 723 w 1536"/>
              <a:gd name="T67" fmla="*/ 468 h 1507"/>
              <a:gd name="T68" fmla="*/ 452 w 1536"/>
              <a:gd name="T69" fmla="*/ 197 h 1507"/>
              <a:gd name="T70" fmla="*/ 362 w 1536"/>
              <a:gd name="T71" fmla="*/ 197 h 1507"/>
              <a:gd name="T72" fmla="*/ 362 w 1536"/>
              <a:gd name="T73" fmla="*/ 468 h 1507"/>
              <a:gd name="T74" fmla="*/ 452 w 1536"/>
              <a:gd name="T75" fmla="*/ 604 h 1507"/>
              <a:gd name="T76" fmla="*/ 362 w 1536"/>
              <a:gd name="T77" fmla="*/ 468 h 1507"/>
              <a:gd name="T78" fmla="*/ 1311 w 1536"/>
              <a:gd name="T79" fmla="*/ 694 h 1507"/>
              <a:gd name="T80" fmla="*/ 226 w 1536"/>
              <a:gd name="T81" fmla="*/ 785 h 1507"/>
              <a:gd name="T82" fmla="*/ 226 w 1536"/>
              <a:gd name="T83" fmla="*/ 875 h 1507"/>
              <a:gd name="T84" fmla="*/ 1311 w 1536"/>
              <a:gd name="T85" fmla="*/ 965 h 1507"/>
              <a:gd name="T86" fmla="*/ 226 w 1536"/>
              <a:gd name="T87" fmla="*/ 875 h 1507"/>
              <a:gd name="T88" fmla="*/ 91 w 1536"/>
              <a:gd name="T89" fmla="*/ 1417 h 1507"/>
              <a:gd name="T90" fmla="*/ 230 w 1536"/>
              <a:gd name="T91" fmla="*/ 1327 h 1507"/>
              <a:gd name="T92" fmla="*/ 725 w 1536"/>
              <a:gd name="T93" fmla="*/ 1300 h 1507"/>
              <a:gd name="T94" fmla="*/ 1084 w 1536"/>
              <a:gd name="T95" fmla="*/ 1278 h 1507"/>
              <a:gd name="T96" fmla="*/ 1446 w 1536"/>
              <a:gd name="T97" fmla="*/ 1417 h 1507"/>
              <a:gd name="T98" fmla="*/ 1446 w 1536"/>
              <a:gd name="T99" fmla="*/ 1209 h 1507"/>
              <a:gd name="T100" fmla="*/ 1120 w 1536"/>
              <a:gd name="T101" fmla="*/ 1195 h 1507"/>
              <a:gd name="T102" fmla="*/ 417 w 1536"/>
              <a:gd name="T103" fmla="*/ 1195 h 1507"/>
              <a:gd name="T104" fmla="*/ 91 w 1536"/>
              <a:gd name="T105" fmla="*/ 1209 h 1507"/>
              <a:gd name="T106" fmla="*/ 1446 w 1536"/>
              <a:gd name="T107" fmla="*/ 1056 h 15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536" h="1507">
                <a:moveTo>
                  <a:pt x="1401" y="604"/>
                </a:moveTo>
                <a:cubicBezTo>
                  <a:pt x="1265" y="604"/>
                  <a:pt x="1265" y="604"/>
                  <a:pt x="1265" y="604"/>
                </a:cubicBezTo>
                <a:cubicBezTo>
                  <a:pt x="1265" y="378"/>
                  <a:pt x="1265" y="378"/>
                  <a:pt x="1265" y="378"/>
                </a:cubicBezTo>
                <a:cubicBezTo>
                  <a:pt x="1175" y="378"/>
                  <a:pt x="1175" y="378"/>
                  <a:pt x="1175" y="378"/>
                </a:cubicBezTo>
                <a:cubicBezTo>
                  <a:pt x="1175" y="325"/>
                  <a:pt x="1175" y="325"/>
                  <a:pt x="1175" y="325"/>
                </a:cubicBezTo>
                <a:cubicBezTo>
                  <a:pt x="1228" y="306"/>
                  <a:pt x="1265" y="256"/>
                  <a:pt x="1265" y="197"/>
                </a:cubicBezTo>
                <a:cubicBezTo>
                  <a:pt x="1265" y="133"/>
                  <a:pt x="1185" y="52"/>
                  <a:pt x="1161" y="29"/>
                </a:cubicBezTo>
                <a:cubicBezTo>
                  <a:pt x="1130" y="0"/>
                  <a:pt x="1130" y="0"/>
                  <a:pt x="1130" y="0"/>
                </a:cubicBezTo>
                <a:cubicBezTo>
                  <a:pt x="1099" y="29"/>
                  <a:pt x="1099" y="29"/>
                  <a:pt x="1099" y="29"/>
                </a:cubicBezTo>
                <a:cubicBezTo>
                  <a:pt x="1074" y="52"/>
                  <a:pt x="994" y="133"/>
                  <a:pt x="994" y="197"/>
                </a:cubicBezTo>
                <a:cubicBezTo>
                  <a:pt x="994" y="256"/>
                  <a:pt x="1032" y="306"/>
                  <a:pt x="1085" y="325"/>
                </a:cubicBezTo>
                <a:cubicBezTo>
                  <a:pt x="1085" y="378"/>
                  <a:pt x="1085" y="378"/>
                  <a:pt x="1085" y="378"/>
                </a:cubicBezTo>
                <a:cubicBezTo>
                  <a:pt x="994" y="378"/>
                  <a:pt x="994" y="378"/>
                  <a:pt x="994" y="378"/>
                </a:cubicBezTo>
                <a:cubicBezTo>
                  <a:pt x="994" y="604"/>
                  <a:pt x="994" y="604"/>
                  <a:pt x="994" y="604"/>
                </a:cubicBezTo>
                <a:cubicBezTo>
                  <a:pt x="904" y="604"/>
                  <a:pt x="904" y="604"/>
                  <a:pt x="904" y="604"/>
                </a:cubicBezTo>
                <a:cubicBezTo>
                  <a:pt x="904" y="378"/>
                  <a:pt x="904" y="378"/>
                  <a:pt x="904" y="378"/>
                </a:cubicBezTo>
                <a:cubicBezTo>
                  <a:pt x="814" y="378"/>
                  <a:pt x="814" y="378"/>
                  <a:pt x="814" y="378"/>
                </a:cubicBezTo>
                <a:cubicBezTo>
                  <a:pt x="814" y="325"/>
                  <a:pt x="814" y="325"/>
                  <a:pt x="814" y="325"/>
                </a:cubicBezTo>
                <a:cubicBezTo>
                  <a:pt x="866" y="306"/>
                  <a:pt x="904" y="256"/>
                  <a:pt x="904" y="197"/>
                </a:cubicBezTo>
                <a:cubicBezTo>
                  <a:pt x="904" y="133"/>
                  <a:pt x="824" y="52"/>
                  <a:pt x="800" y="29"/>
                </a:cubicBezTo>
                <a:cubicBezTo>
                  <a:pt x="768" y="0"/>
                  <a:pt x="768" y="0"/>
                  <a:pt x="768" y="0"/>
                </a:cubicBezTo>
                <a:cubicBezTo>
                  <a:pt x="737" y="29"/>
                  <a:pt x="737" y="29"/>
                  <a:pt x="737" y="29"/>
                </a:cubicBezTo>
                <a:cubicBezTo>
                  <a:pt x="713" y="52"/>
                  <a:pt x="633" y="133"/>
                  <a:pt x="633" y="197"/>
                </a:cubicBezTo>
                <a:cubicBezTo>
                  <a:pt x="633" y="256"/>
                  <a:pt x="671" y="306"/>
                  <a:pt x="723" y="325"/>
                </a:cubicBezTo>
                <a:cubicBezTo>
                  <a:pt x="723" y="378"/>
                  <a:pt x="723" y="378"/>
                  <a:pt x="723" y="378"/>
                </a:cubicBezTo>
                <a:cubicBezTo>
                  <a:pt x="633" y="378"/>
                  <a:pt x="633" y="378"/>
                  <a:pt x="633" y="378"/>
                </a:cubicBezTo>
                <a:cubicBezTo>
                  <a:pt x="633" y="604"/>
                  <a:pt x="633" y="604"/>
                  <a:pt x="633" y="604"/>
                </a:cubicBezTo>
                <a:cubicBezTo>
                  <a:pt x="543" y="604"/>
                  <a:pt x="543" y="604"/>
                  <a:pt x="543" y="604"/>
                </a:cubicBezTo>
                <a:cubicBezTo>
                  <a:pt x="543" y="378"/>
                  <a:pt x="543" y="378"/>
                  <a:pt x="543" y="378"/>
                </a:cubicBezTo>
                <a:cubicBezTo>
                  <a:pt x="452" y="378"/>
                  <a:pt x="452" y="378"/>
                  <a:pt x="452" y="378"/>
                </a:cubicBezTo>
                <a:cubicBezTo>
                  <a:pt x="452" y="325"/>
                  <a:pt x="452" y="325"/>
                  <a:pt x="452" y="325"/>
                </a:cubicBezTo>
                <a:cubicBezTo>
                  <a:pt x="505" y="306"/>
                  <a:pt x="543" y="256"/>
                  <a:pt x="543" y="197"/>
                </a:cubicBezTo>
                <a:cubicBezTo>
                  <a:pt x="543" y="133"/>
                  <a:pt x="463" y="52"/>
                  <a:pt x="438" y="29"/>
                </a:cubicBezTo>
                <a:cubicBezTo>
                  <a:pt x="407" y="0"/>
                  <a:pt x="407" y="0"/>
                  <a:pt x="407" y="0"/>
                </a:cubicBezTo>
                <a:cubicBezTo>
                  <a:pt x="376" y="29"/>
                  <a:pt x="376" y="29"/>
                  <a:pt x="376" y="29"/>
                </a:cubicBezTo>
                <a:cubicBezTo>
                  <a:pt x="351" y="52"/>
                  <a:pt x="271" y="133"/>
                  <a:pt x="271" y="197"/>
                </a:cubicBezTo>
                <a:cubicBezTo>
                  <a:pt x="271" y="256"/>
                  <a:pt x="309" y="306"/>
                  <a:pt x="362" y="325"/>
                </a:cubicBezTo>
                <a:cubicBezTo>
                  <a:pt x="362" y="378"/>
                  <a:pt x="362" y="378"/>
                  <a:pt x="362" y="378"/>
                </a:cubicBezTo>
                <a:cubicBezTo>
                  <a:pt x="271" y="378"/>
                  <a:pt x="271" y="378"/>
                  <a:pt x="271" y="378"/>
                </a:cubicBezTo>
                <a:cubicBezTo>
                  <a:pt x="271" y="604"/>
                  <a:pt x="271" y="604"/>
                  <a:pt x="271" y="604"/>
                </a:cubicBezTo>
                <a:cubicBezTo>
                  <a:pt x="136" y="604"/>
                  <a:pt x="136" y="604"/>
                  <a:pt x="136" y="604"/>
                </a:cubicBezTo>
                <a:cubicBezTo>
                  <a:pt x="136" y="965"/>
                  <a:pt x="136" y="965"/>
                  <a:pt x="136" y="965"/>
                </a:cubicBezTo>
                <a:cubicBezTo>
                  <a:pt x="0" y="965"/>
                  <a:pt x="0" y="965"/>
                  <a:pt x="0" y="965"/>
                </a:cubicBezTo>
                <a:cubicBezTo>
                  <a:pt x="0" y="1507"/>
                  <a:pt x="0" y="1507"/>
                  <a:pt x="0" y="1507"/>
                </a:cubicBezTo>
                <a:cubicBezTo>
                  <a:pt x="1536" y="1507"/>
                  <a:pt x="1536" y="1507"/>
                  <a:pt x="1536" y="1507"/>
                </a:cubicBezTo>
                <a:cubicBezTo>
                  <a:pt x="1536" y="965"/>
                  <a:pt x="1536" y="965"/>
                  <a:pt x="1536" y="965"/>
                </a:cubicBezTo>
                <a:cubicBezTo>
                  <a:pt x="1401" y="965"/>
                  <a:pt x="1401" y="965"/>
                  <a:pt x="1401" y="965"/>
                </a:cubicBezTo>
                <a:lnTo>
                  <a:pt x="1401" y="604"/>
                </a:lnTo>
                <a:close/>
                <a:moveTo>
                  <a:pt x="1130" y="127"/>
                </a:moveTo>
                <a:cubicBezTo>
                  <a:pt x="1155" y="156"/>
                  <a:pt x="1174" y="186"/>
                  <a:pt x="1175" y="197"/>
                </a:cubicBezTo>
                <a:cubicBezTo>
                  <a:pt x="1175" y="222"/>
                  <a:pt x="1155" y="243"/>
                  <a:pt x="1130" y="243"/>
                </a:cubicBezTo>
                <a:cubicBezTo>
                  <a:pt x="1105" y="243"/>
                  <a:pt x="1085" y="222"/>
                  <a:pt x="1085" y="197"/>
                </a:cubicBezTo>
                <a:cubicBezTo>
                  <a:pt x="1085" y="186"/>
                  <a:pt x="1105" y="156"/>
                  <a:pt x="1130" y="127"/>
                </a:cubicBezTo>
                <a:close/>
                <a:moveTo>
                  <a:pt x="1085" y="468"/>
                </a:moveTo>
                <a:cubicBezTo>
                  <a:pt x="1175" y="468"/>
                  <a:pt x="1175" y="468"/>
                  <a:pt x="1175" y="468"/>
                </a:cubicBezTo>
                <a:cubicBezTo>
                  <a:pt x="1175" y="604"/>
                  <a:pt x="1175" y="604"/>
                  <a:pt x="1175" y="604"/>
                </a:cubicBezTo>
                <a:cubicBezTo>
                  <a:pt x="1085" y="604"/>
                  <a:pt x="1085" y="604"/>
                  <a:pt x="1085" y="604"/>
                </a:cubicBezTo>
                <a:lnTo>
                  <a:pt x="1085" y="468"/>
                </a:lnTo>
                <a:close/>
                <a:moveTo>
                  <a:pt x="768" y="127"/>
                </a:moveTo>
                <a:cubicBezTo>
                  <a:pt x="794" y="156"/>
                  <a:pt x="813" y="186"/>
                  <a:pt x="814" y="197"/>
                </a:cubicBezTo>
                <a:cubicBezTo>
                  <a:pt x="814" y="222"/>
                  <a:pt x="793" y="243"/>
                  <a:pt x="768" y="243"/>
                </a:cubicBezTo>
                <a:cubicBezTo>
                  <a:pt x="744" y="243"/>
                  <a:pt x="723" y="222"/>
                  <a:pt x="723" y="197"/>
                </a:cubicBezTo>
                <a:cubicBezTo>
                  <a:pt x="724" y="186"/>
                  <a:pt x="743" y="156"/>
                  <a:pt x="768" y="127"/>
                </a:cubicBezTo>
                <a:close/>
                <a:moveTo>
                  <a:pt x="723" y="468"/>
                </a:moveTo>
                <a:cubicBezTo>
                  <a:pt x="814" y="468"/>
                  <a:pt x="814" y="468"/>
                  <a:pt x="814" y="468"/>
                </a:cubicBezTo>
                <a:cubicBezTo>
                  <a:pt x="814" y="604"/>
                  <a:pt x="814" y="604"/>
                  <a:pt x="814" y="604"/>
                </a:cubicBezTo>
                <a:cubicBezTo>
                  <a:pt x="723" y="604"/>
                  <a:pt x="723" y="604"/>
                  <a:pt x="723" y="604"/>
                </a:cubicBezTo>
                <a:lnTo>
                  <a:pt x="723" y="468"/>
                </a:lnTo>
                <a:close/>
                <a:moveTo>
                  <a:pt x="407" y="127"/>
                </a:moveTo>
                <a:cubicBezTo>
                  <a:pt x="432" y="156"/>
                  <a:pt x="452" y="186"/>
                  <a:pt x="452" y="197"/>
                </a:cubicBezTo>
                <a:cubicBezTo>
                  <a:pt x="452" y="222"/>
                  <a:pt x="432" y="243"/>
                  <a:pt x="407" y="243"/>
                </a:cubicBezTo>
                <a:cubicBezTo>
                  <a:pt x="382" y="243"/>
                  <a:pt x="362" y="222"/>
                  <a:pt x="362" y="197"/>
                </a:cubicBezTo>
                <a:cubicBezTo>
                  <a:pt x="362" y="186"/>
                  <a:pt x="382" y="156"/>
                  <a:pt x="407" y="127"/>
                </a:cubicBezTo>
                <a:close/>
                <a:moveTo>
                  <a:pt x="362" y="468"/>
                </a:moveTo>
                <a:cubicBezTo>
                  <a:pt x="452" y="468"/>
                  <a:pt x="452" y="468"/>
                  <a:pt x="452" y="468"/>
                </a:cubicBezTo>
                <a:cubicBezTo>
                  <a:pt x="452" y="604"/>
                  <a:pt x="452" y="604"/>
                  <a:pt x="452" y="604"/>
                </a:cubicBezTo>
                <a:cubicBezTo>
                  <a:pt x="362" y="604"/>
                  <a:pt x="362" y="604"/>
                  <a:pt x="362" y="604"/>
                </a:cubicBezTo>
                <a:lnTo>
                  <a:pt x="362" y="468"/>
                </a:lnTo>
                <a:close/>
                <a:moveTo>
                  <a:pt x="226" y="694"/>
                </a:moveTo>
                <a:cubicBezTo>
                  <a:pt x="1311" y="694"/>
                  <a:pt x="1311" y="694"/>
                  <a:pt x="1311" y="694"/>
                </a:cubicBezTo>
                <a:cubicBezTo>
                  <a:pt x="1311" y="785"/>
                  <a:pt x="1311" y="785"/>
                  <a:pt x="1311" y="785"/>
                </a:cubicBezTo>
                <a:cubicBezTo>
                  <a:pt x="226" y="785"/>
                  <a:pt x="226" y="785"/>
                  <a:pt x="226" y="785"/>
                </a:cubicBezTo>
                <a:lnTo>
                  <a:pt x="226" y="694"/>
                </a:lnTo>
                <a:close/>
                <a:moveTo>
                  <a:pt x="226" y="875"/>
                </a:moveTo>
                <a:cubicBezTo>
                  <a:pt x="1311" y="875"/>
                  <a:pt x="1311" y="875"/>
                  <a:pt x="1311" y="875"/>
                </a:cubicBezTo>
                <a:cubicBezTo>
                  <a:pt x="1311" y="965"/>
                  <a:pt x="1311" y="965"/>
                  <a:pt x="1311" y="965"/>
                </a:cubicBezTo>
                <a:cubicBezTo>
                  <a:pt x="226" y="965"/>
                  <a:pt x="226" y="965"/>
                  <a:pt x="226" y="965"/>
                </a:cubicBezTo>
                <a:lnTo>
                  <a:pt x="226" y="875"/>
                </a:lnTo>
                <a:close/>
                <a:moveTo>
                  <a:pt x="1446" y="1417"/>
                </a:moveTo>
                <a:cubicBezTo>
                  <a:pt x="91" y="1417"/>
                  <a:pt x="91" y="1417"/>
                  <a:pt x="91" y="1417"/>
                </a:cubicBezTo>
                <a:cubicBezTo>
                  <a:pt x="91" y="1306"/>
                  <a:pt x="91" y="1306"/>
                  <a:pt x="91" y="1306"/>
                </a:cubicBezTo>
                <a:cubicBezTo>
                  <a:pt x="126" y="1317"/>
                  <a:pt x="173" y="1327"/>
                  <a:pt x="230" y="1327"/>
                </a:cubicBezTo>
                <a:cubicBezTo>
                  <a:pt x="293" y="1327"/>
                  <a:pt x="369" y="1315"/>
                  <a:pt x="453" y="1278"/>
                </a:cubicBezTo>
                <a:cubicBezTo>
                  <a:pt x="615" y="1207"/>
                  <a:pt x="697" y="1270"/>
                  <a:pt x="725" y="1300"/>
                </a:cubicBezTo>
                <a:cubicBezTo>
                  <a:pt x="748" y="1325"/>
                  <a:pt x="789" y="1325"/>
                  <a:pt x="812" y="1300"/>
                </a:cubicBezTo>
                <a:cubicBezTo>
                  <a:pt x="840" y="1270"/>
                  <a:pt x="922" y="1207"/>
                  <a:pt x="1084" y="1278"/>
                </a:cubicBezTo>
                <a:cubicBezTo>
                  <a:pt x="1244" y="1348"/>
                  <a:pt x="1372" y="1330"/>
                  <a:pt x="1446" y="1306"/>
                </a:cubicBezTo>
                <a:lnTo>
                  <a:pt x="1446" y="1417"/>
                </a:lnTo>
                <a:close/>
                <a:moveTo>
                  <a:pt x="1446" y="1056"/>
                </a:moveTo>
                <a:cubicBezTo>
                  <a:pt x="1446" y="1209"/>
                  <a:pt x="1446" y="1209"/>
                  <a:pt x="1446" y="1209"/>
                </a:cubicBezTo>
                <a:cubicBezTo>
                  <a:pt x="1430" y="1216"/>
                  <a:pt x="1404" y="1225"/>
                  <a:pt x="1371" y="1231"/>
                </a:cubicBezTo>
                <a:cubicBezTo>
                  <a:pt x="1291" y="1245"/>
                  <a:pt x="1207" y="1233"/>
                  <a:pt x="1120" y="1195"/>
                </a:cubicBezTo>
                <a:cubicBezTo>
                  <a:pt x="936" y="1114"/>
                  <a:pt x="820" y="1175"/>
                  <a:pt x="768" y="1217"/>
                </a:cubicBezTo>
                <a:cubicBezTo>
                  <a:pt x="717" y="1175"/>
                  <a:pt x="601" y="1114"/>
                  <a:pt x="417" y="1195"/>
                </a:cubicBezTo>
                <a:cubicBezTo>
                  <a:pt x="330" y="1233"/>
                  <a:pt x="245" y="1245"/>
                  <a:pt x="165" y="1231"/>
                </a:cubicBezTo>
                <a:cubicBezTo>
                  <a:pt x="132" y="1225"/>
                  <a:pt x="107" y="1216"/>
                  <a:pt x="91" y="1209"/>
                </a:cubicBezTo>
                <a:cubicBezTo>
                  <a:pt x="91" y="1056"/>
                  <a:pt x="91" y="1056"/>
                  <a:pt x="91" y="1056"/>
                </a:cubicBezTo>
                <a:lnTo>
                  <a:pt x="1446" y="1056"/>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48"/>
          <p:cNvSpPr>
            <a:spLocks noEditPoints="1"/>
          </p:cNvSpPr>
          <p:nvPr/>
        </p:nvSpPr>
        <p:spPr bwMode="auto">
          <a:xfrm>
            <a:off x="4240700" y="5608640"/>
            <a:ext cx="401209" cy="487516"/>
          </a:xfrm>
          <a:custGeom>
            <a:avLst/>
            <a:gdLst>
              <a:gd name="T0" fmla="*/ 0 w 1264"/>
              <a:gd name="T1" fmla="*/ 1400 h 1536"/>
              <a:gd name="T2" fmla="*/ 1264 w 1264"/>
              <a:gd name="T3" fmla="*/ 1536 h 1536"/>
              <a:gd name="T4" fmla="*/ 137 w 1264"/>
              <a:gd name="T5" fmla="*/ 0 h 1536"/>
              <a:gd name="T6" fmla="*/ 1174 w 1264"/>
              <a:gd name="T7" fmla="*/ 1445 h 1536"/>
              <a:gd name="T8" fmla="*/ 90 w 1264"/>
              <a:gd name="T9" fmla="*/ 1400 h 1536"/>
              <a:gd name="T10" fmla="*/ 1174 w 1264"/>
              <a:gd name="T11" fmla="*/ 1355 h 1536"/>
              <a:gd name="T12" fmla="*/ 271 w 1264"/>
              <a:gd name="T13" fmla="*/ 90 h 1536"/>
              <a:gd name="T14" fmla="*/ 1174 w 1264"/>
              <a:gd name="T15" fmla="*/ 1264 h 1536"/>
              <a:gd name="T16" fmla="*/ 271 w 1264"/>
              <a:gd name="T17" fmla="*/ 90 h 1536"/>
              <a:gd name="T18" fmla="*/ 135 w 1264"/>
              <a:gd name="T19" fmla="*/ 1264 h 1536"/>
              <a:gd name="T20" fmla="*/ 90 w 1264"/>
              <a:gd name="T21" fmla="*/ 137 h 1536"/>
              <a:gd name="T22" fmla="*/ 180 w 1264"/>
              <a:gd name="T23" fmla="*/ 90 h 1536"/>
              <a:gd name="T24" fmla="*/ 361 w 1264"/>
              <a:gd name="T25" fmla="*/ 1174 h 1536"/>
              <a:gd name="T26" fmla="*/ 1084 w 1264"/>
              <a:gd name="T27" fmla="*/ 903 h 1536"/>
              <a:gd name="T28" fmla="*/ 361 w 1264"/>
              <a:gd name="T29" fmla="*/ 1174 h 1536"/>
              <a:gd name="T30" fmla="*/ 993 w 1264"/>
              <a:gd name="T31" fmla="*/ 993 h 1536"/>
              <a:gd name="T32" fmla="*/ 451 w 1264"/>
              <a:gd name="T33" fmla="*/ 1084 h 1536"/>
              <a:gd name="T34" fmla="*/ 1016 w 1264"/>
              <a:gd name="T35" fmla="*/ 379 h 1536"/>
              <a:gd name="T36" fmla="*/ 429 w 1264"/>
              <a:gd name="T37" fmla="*/ 379 h 1536"/>
              <a:gd name="T38" fmla="*/ 429 w 1264"/>
              <a:gd name="T39" fmla="*/ 614 h 1536"/>
              <a:gd name="T40" fmla="*/ 1016 w 1264"/>
              <a:gd name="T41" fmla="*/ 614 h 1536"/>
              <a:gd name="T42" fmla="*/ 1016 w 1264"/>
              <a:gd name="T43" fmla="*/ 379 h 1536"/>
              <a:gd name="T44" fmla="*/ 944 w 1264"/>
              <a:gd name="T45" fmla="*/ 546 h 1536"/>
              <a:gd name="T46" fmla="*/ 722 w 1264"/>
              <a:gd name="T47" fmla="*/ 722 h 1536"/>
              <a:gd name="T48" fmla="*/ 501 w 1264"/>
              <a:gd name="T49" fmla="*/ 546 h 1536"/>
              <a:gd name="T50" fmla="*/ 451 w 1264"/>
              <a:gd name="T51" fmla="*/ 496 h 1536"/>
              <a:gd name="T52" fmla="*/ 501 w 1264"/>
              <a:gd name="T53" fmla="*/ 447 h 1536"/>
              <a:gd name="T54" fmla="*/ 668 w 1264"/>
              <a:gd name="T55" fmla="*/ 277 h 1536"/>
              <a:gd name="T56" fmla="*/ 791 w 1264"/>
              <a:gd name="T57" fmla="*/ 368 h 1536"/>
              <a:gd name="T58" fmla="*/ 937 w 1264"/>
              <a:gd name="T59" fmla="*/ 426 h 1536"/>
              <a:gd name="T60" fmla="*/ 964 w 1264"/>
              <a:gd name="T61" fmla="*/ 454 h 1536"/>
              <a:gd name="T62" fmla="*/ 964 w 1264"/>
              <a:gd name="T63" fmla="*/ 539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64" h="1536">
                <a:moveTo>
                  <a:pt x="0" y="137"/>
                </a:moveTo>
                <a:cubicBezTo>
                  <a:pt x="0" y="1400"/>
                  <a:pt x="0" y="1400"/>
                  <a:pt x="0" y="1400"/>
                </a:cubicBezTo>
                <a:cubicBezTo>
                  <a:pt x="0" y="1475"/>
                  <a:pt x="60" y="1536"/>
                  <a:pt x="135" y="1536"/>
                </a:cubicBezTo>
                <a:cubicBezTo>
                  <a:pt x="1264" y="1536"/>
                  <a:pt x="1264" y="1536"/>
                  <a:pt x="1264" y="1536"/>
                </a:cubicBezTo>
                <a:cubicBezTo>
                  <a:pt x="1264" y="1477"/>
                  <a:pt x="1264" y="105"/>
                  <a:pt x="1264" y="0"/>
                </a:cubicBezTo>
                <a:cubicBezTo>
                  <a:pt x="137" y="0"/>
                  <a:pt x="137" y="0"/>
                  <a:pt x="137" y="0"/>
                </a:cubicBezTo>
                <a:cubicBezTo>
                  <a:pt x="61" y="0"/>
                  <a:pt x="0" y="61"/>
                  <a:pt x="0" y="137"/>
                </a:cubicBezTo>
                <a:close/>
                <a:moveTo>
                  <a:pt x="1174" y="1445"/>
                </a:moveTo>
                <a:cubicBezTo>
                  <a:pt x="135" y="1445"/>
                  <a:pt x="135" y="1445"/>
                  <a:pt x="135" y="1445"/>
                </a:cubicBezTo>
                <a:cubicBezTo>
                  <a:pt x="110" y="1445"/>
                  <a:pt x="90" y="1425"/>
                  <a:pt x="90" y="1400"/>
                </a:cubicBezTo>
                <a:cubicBezTo>
                  <a:pt x="90" y="1375"/>
                  <a:pt x="110" y="1355"/>
                  <a:pt x="135" y="1355"/>
                </a:cubicBezTo>
                <a:cubicBezTo>
                  <a:pt x="1174" y="1355"/>
                  <a:pt x="1174" y="1355"/>
                  <a:pt x="1174" y="1355"/>
                </a:cubicBezTo>
                <a:lnTo>
                  <a:pt x="1174" y="1445"/>
                </a:lnTo>
                <a:close/>
                <a:moveTo>
                  <a:pt x="271" y="90"/>
                </a:moveTo>
                <a:cubicBezTo>
                  <a:pt x="1174" y="90"/>
                  <a:pt x="1174" y="90"/>
                  <a:pt x="1174" y="90"/>
                </a:cubicBezTo>
                <a:cubicBezTo>
                  <a:pt x="1174" y="1264"/>
                  <a:pt x="1174" y="1264"/>
                  <a:pt x="1174" y="1264"/>
                </a:cubicBezTo>
                <a:cubicBezTo>
                  <a:pt x="271" y="1264"/>
                  <a:pt x="271" y="1264"/>
                  <a:pt x="271" y="1264"/>
                </a:cubicBezTo>
                <a:lnTo>
                  <a:pt x="271" y="90"/>
                </a:lnTo>
                <a:close/>
                <a:moveTo>
                  <a:pt x="180" y="1264"/>
                </a:moveTo>
                <a:cubicBezTo>
                  <a:pt x="135" y="1264"/>
                  <a:pt x="135" y="1264"/>
                  <a:pt x="135" y="1264"/>
                </a:cubicBezTo>
                <a:cubicBezTo>
                  <a:pt x="119" y="1264"/>
                  <a:pt x="104" y="1267"/>
                  <a:pt x="90" y="1272"/>
                </a:cubicBezTo>
                <a:cubicBezTo>
                  <a:pt x="90" y="137"/>
                  <a:pt x="90" y="137"/>
                  <a:pt x="90" y="137"/>
                </a:cubicBezTo>
                <a:cubicBezTo>
                  <a:pt x="90" y="111"/>
                  <a:pt x="111" y="90"/>
                  <a:pt x="137" y="90"/>
                </a:cubicBezTo>
                <a:cubicBezTo>
                  <a:pt x="180" y="90"/>
                  <a:pt x="180" y="90"/>
                  <a:pt x="180" y="90"/>
                </a:cubicBezTo>
                <a:lnTo>
                  <a:pt x="180" y="1264"/>
                </a:lnTo>
                <a:close/>
                <a:moveTo>
                  <a:pt x="361" y="1174"/>
                </a:moveTo>
                <a:cubicBezTo>
                  <a:pt x="1084" y="1174"/>
                  <a:pt x="1084" y="1174"/>
                  <a:pt x="1084" y="1174"/>
                </a:cubicBezTo>
                <a:cubicBezTo>
                  <a:pt x="1084" y="903"/>
                  <a:pt x="1084" y="903"/>
                  <a:pt x="1084" y="903"/>
                </a:cubicBezTo>
                <a:cubicBezTo>
                  <a:pt x="361" y="903"/>
                  <a:pt x="361" y="903"/>
                  <a:pt x="361" y="903"/>
                </a:cubicBezTo>
                <a:lnTo>
                  <a:pt x="361" y="1174"/>
                </a:lnTo>
                <a:close/>
                <a:moveTo>
                  <a:pt x="451" y="993"/>
                </a:moveTo>
                <a:cubicBezTo>
                  <a:pt x="993" y="993"/>
                  <a:pt x="993" y="993"/>
                  <a:pt x="993" y="993"/>
                </a:cubicBezTo>
                <a:cubicBezTo>
                  <a:pt x="993" y="1084"/>
                  <a:pt x="993" y="1084"/>
                  <a:pt x="993" y="1084"/>
                </a:cubicBezTo>
                <a:cubicBezTo>
                  <a:pt x="451" y="1084"/>
                  <a:pt x="451" y="1084"/>
                  <a:pt x="451" y="1084"/>
                </a:cubicBezTo>
                <a:lnTo>
                  <a:pt x="451" y="993"/>
                </a:lnTo>
                <a:close/>
                <a:moveTo>
                  <a:pt x="1016" y="379"/>
                </a:moveTo>
                <a:cubicBezTo>
                  <a:pt x="968" y="259"/>
                  <a:pt x="853" y="180"/>
                  <a:pt x="722" y="180"/>
                </a:cubicBezTo>
                <a:cubicBezTo>
                  <a:pt x="592" y="180"/>
                  <a:pt x="476" y="259"/>
                  <a:pt x="429" y="379"/>
                </a:cubicBezTo>
                <a:cubicBezTo>
                  <a:pt x="387" y="403"/>
                  <a:pt x="361" y="448"/>
                  <a:pt x="361" y="496"/>
                </a:cubicBezTo>
                <a:cubicBezTo>
                  <a:pt x="361" y="545"/>
                  <a:pt x="387" y="590"/>
                  <a:pt x="429" y="614"/>
                </a:cubicBezTo>
                <a:cubicBezTo>
                  <a:pt x="476" y="734"/>
                  <a:pt x="592" y="813"/>
                  <a:pt x="722" y="813"/>
                </a:cubicBezTo>
                <a:cubicBezTo>
                  <a:pt x="853" y="813"/>
                  <a:pt x="968" y="734"/>
                  <a:pt x="1016" y="614"/>
                </a:cubicBezTo>
                <a:cubicBezTo>
                  <a:pt x="1057" y="590"/>
                  <a:pt x="1084" y="545"/>
                  <a:pt x="1084" y="496"/>
                </a:cubicBezTo>
                <a:cubicBezTo>
                  <a:pt x="1084" y="448"/>
                  <a:pt x="1057" y="403"/>
                  <a:pt x="1016" y="379"/>
                </a:cubicBezTo>
                <a:close/>
                <a:moveTo>
                  <a:pt x="964" y="539"/>
                </a:moveTo>
                <a:cubicBezTo>
                  <a:pt x="944" y="546"/>
                  <a:pt x="944" y="546"/>
                  <a:pt x="944" y="546"/>
                </a:cubicBezTo>
                <a:cubicBezTo>
                  <a:pt x="937" y="567"/>
                  <a:pt x="937" y="567"/>
                  <a:pt x="937" y="567"/>
                </a:cubicBezTo>
                <a:cubicBezTo>
                  <a:pt x="906" y="660"/>
                  <a:pt x="820" y="722"/>
                  <a:pt x="722" y="722"/>
                </a:cubicBezTo>
                <a:cubicBezTo>
                  <a:pt x="624" y="722"/>
                  <a:pt x="538" y="660"/>
                  <a:pt x="508" y="567"/>
                </a:cubicBezTo>
                <a:cubicBezTo>
                  <a:pt x="501" y="546"/>
                  <a:pt x="501" y="546"/>
                  <a:pt x="501" y="546"/>
                </a:cubicBezTo>
                <a:cubicBezTo>
                  <a:pt x="481" y="539"/>
                  <a:pt x="481" y="539"/>
                  <a:pt x="481" y="539"/>
                </a:cubicBezTo>
                <a:cubicBezTo>
                  <a:pt x="463" y="532"/>
                  <a:pt x="451" y="515"/>
                  <a:pt x="451" y="496"/>
                </a:cubicBezTo>
                <a:cubicBezTo>
                  <a:pt x="451" y="478"/>
                  <a:pt x="463" y="461"/>
                  <a:pt x="481" y="454"/>
                </a:cubicBezTo>
                <a:cubicBezTo>
                  <a:pt x="501" y="447"/>
                  <a:pt x="501" y="447"/>
                  <a:pt x="501" y="447"/>
                </a:cubicBezTo>
                <a:cubicBezTo>
                  <a:pt x="508" y="426"/>
                  <a:pt x="508" y="426"/>
                  <a:pt x="508" y="426"/>
                </a:cubicBezTo>
                <a:cubicBezTo>
                  <a:pt x="532" y="351"/>
                  <a:pt x="594" y="295"/>
                  <a:pt x="668" y="277"/>
                </a:cubicBezTo>
                <a:cubicBezTo>
                  <a:pt x="665" y="346"/>
                  <a:pt x="686" y="408"/>
                  <a:pt x="744" y="444"/>
                </a:cubicBezTo>
                <a:cubicBezTo>
                  <a:pt x="791" y="368"/>
                  <a:pt x="791" y="368"/>
                  <a:pt x="791" y="368"/>
                </a:cubicBezTo>
                <a:cubicBezTo>
                  <a:pt x="759" y="347"/>
                  <a:pt x="756" y="304"/>
                  <a:pt x="759" y="274"/>
                </a:cubicBezTo>
                <a:cubicBezTo>
                  <a:pt x="841" y="287"/>
                  <a:pt x="910" y="345"/>
                  <a:pt x="937" y="426"/>
                </a:cubicBezTo>
                <a:cubicBezTo>
                  <a:pt x="944" y="447"/>
                  <a:pt x="944" y="447"/>
                  <a:pt x="944" y="447"/>
                </a:cubicBezTo>
                <a:cubicBezTo>
                  <a:pt x="964" y="454"/>
                  <a:pt x="964" y="454"/>
                  <a:pt x="964" y="454"/>
                </a:cubicBezTo>
                <a:cubicBezTo>
                  <a:pt x="982" y="461"/>
                  <a:pt x="993" y="478"/>
                  <a:pt x="993" y="496"/>
                </a:cubicBezTo>
                <a:cubicBezTo>
                  <a:pt x="993" y="515"/>
                  <a:pt x="982" y="532"/>
                  <a:pt x="964" y="539"/>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49"/>
          <p:cNvSpPr>
            <a:spLocks noEditPoints="1"/>
          </p:cNvSpPr>
          <p:nvPr/>
        </p:nvSpPr>
        <p:spPr bwMode="auto">
          <a:xfrm>
            <a:off x="5315903" y="5603878"/>
            <a:ext cx="497429" cy="497040"/>
          </a:xfrm>
          <a:custGeom>
            <a:avLst/>
            <a:gdLst>
              <a:gd name="T0" fmla="*/ 93 w 1567"/>
              <a:gd name="T1" fmla="*/ 1027 h 1566"/>
              <a:gd name="T2" fmla="*/ 316 w 1567"/>
              <a:gd name="T3" fmla="*/ 1566 h 1566"/>
              <a:gd name="T4" fmla="*/ 1444 w 1567"/>
              <a:gd name="T5" fmla="*/ 570 h 1566"/>
              <a:gd name="T6" fmla="*/ 996 w 1567"/>
              <a:gd name="T7" fmla="*/ 123 h 1566"/>
              <a:gd name="T8" fmla="*/ 316 w 1567"/>
              <a:gd name="T9" fmla="*/ 1476 h 1566"/>
              <a:gd name="T10" fmla="*/ 157 w 1567"/>
              <a:gd name="T11" fmla="*/ 1090 h 1566"/>
              <a:gd name="T12" fmla="*/ 901 w 1567"/>
              <a:gd name="T13" fmla="*/ 986 h 1566"/>
              <a:gd name="T14" fmla="*/ 1380 w 1567"/>
              <a:gd name="T15" fmla="*/ 506 h 1566"/>
              <a:gd name="T16" fmla="*/ 964 w 1567"/>
              <a:gd name="T17" fmla="*/ 922 h 1566"/>
              <a:gd name="T18" fmla="*/ 1060 w 1567"/>
              <a:gd name="T19" fmla="*/ 187 h 1566"/>
              <a:gd name="T20" fmla="*/ 1446 w 1567"/>
              <a:gd name="T21" fmla="*/ 347 h 1566"/>
              <a:gd name="T22" fmla="*/ 1124 w 1567"/>
              <a:gd name="T23" fmla="*/ 251 h 1566"/>
              <a:gd name="T24" fmla="*/ 869 w 1567"/>
              <a:gd name="T25" fmla="*/ 698 h 1566"/>
              <a:gd name="T26" fmla="*/ 1316 w 1567"/>
              <a:gd name="T27" fmla="*/ 443 h 1566"/>
              <a:gd name="T28" fmla="*/ 1124 w 1567"/>
              <a:gd name="T29" fmla="*/ 251 h 1566"/>
              <a:gd name="T30" fmla="*/ 932 w 1567"/>
              <a:gd name="T31" fmla="*/ 634 h 1566"/>
              <a:gd name="T32" fmla="*/ 964 w 1567"/>
              <a:gd name="T33" fmla="*/ 538 h 1566"/>
              <a:gd name="T34" fmla="*/ 996 w 1567"/>
              <a:gd name="T35" fmla="*/ 634 h 1566"/>
              <a:gd name="T36" fmla="*/ 1028 w 1567"/>
              <a:gd name="T37" fmla="*/ 474 h 1566"/>
              <a:gd name="T38" fmla="*/ 1156 w 1567"/>
              <a:gd name="T39" fmla="*/ 474 h 1566"/>
              <a:gd name="T40" fmla="*/ 1252 w 1567"/>
              <a:gd name="T41" fmla="*/ 379 h 1566"/>
              <a:gd name="T42" fmla="*/ 1156 w 1567"/>
              <a:gd name="T43" fmla="*/ 347 h 1566"/>
              <a:gd name="T44" fmla="*/ 1252 w 1567"/>
              <a:gd name="T45" fmla="*/ 315 h 1566"/>
              <a:gd name="T46" fmla="*/ 1252 w 1567"/>
              <a:gd name="T47" fmla="*/ 379 h 1566"/>
              <a:gd name="T48" fmla="*/ 221 w 1567"/>
              <a:gd name="T49" fmla="*/ 1154 h 1566"/>
              <a:gd name="T50" fmla="*/ 412 w 1567"/>
              <a:gd name="T51" fmla="*/ 1346 h 1566"/>
              <a:gd name="T52" fmla="*/ 601 w 1567"/>
              <a:gd name="T53" fmla="*/ 966 h 1566"/>
              <a:gd name="T54" fmla="*/ 537 w 1567"/>
              <a:gd name="T55" fmla="*/ 1094 h 1566"/>
              <a:gd name="T56" fmla="*/ 285 w 1567"/>
              <a:gd name="T57" fmla="*/ 1282 h 1566"/>
              <a:gd name="T58" fmla="*/ 473 w 1567"/>
              <a:gd name="T59" fmla="*/ 1030 h 1566"/>
              <a:gd name="T60" fmla="*/ 537 w 1567"/>
              <a:gd name="T61" fmla="*/ 1094 h 1566"/>
              <a:gd name="T62" fmla="*/ 191 w 1567"/>
              <a:gd name="T63" fmla="*/ 285 h 1566"/>
              <a:gd name="T64" fmla="*/ 383 w 1567"/>
              <a:gd name="T65" fmla="*/ 349 h 1566"/>
              <a:gd name="T66" fmla="*/ 592 w 1567"/>
              <a:gd name="T67" fmla="*/ 262 h 1566"/>
              <a:gd name="T68" fmla="*/ 682 w 1567"/>
              <a:gd name="T69" fmla="*/ 82 h 1566"/>
              <a:gd name="T70" fmla="*/ 592 w 1567"/>
              <a:gd name="T71" fmla="*/ 262 h 1566"/>
              <a:gd name="T72" fmla="*/ 232 w 1567"/>
              <a:gd name="T73" fmla="*/ 622 h 1566"/>
              <a:gd name="T74" fmla="*/ 51 w 1567"/>
              <a:gd name="T75" fmla="*/ 713 h 1566"/>
              <a:gd name="T76" fmla="*/ 1217 w 1567"/>
              <a:gd name="T77" fmla="*/ 1184 h 1566"/>
              <a:gd name="T78" fmla="*/ 1281 w 1567"/>
              <a:gd name="T79" fmla="*/ 1376 h 1566"/>
              <a:gd name="T80" fmla="*/ 1217 w 1567"/>
              <a:gd name="T81" fmla="*/ 1184 h 1566"/>
              <a:gd name="T82" fmla="*/ 1485 w 1567"/>
              <a:gd name="T83" fmla="*/ 884 h 1566"/>
              <a:gd name="T84" fmla="*/ 1304 w 1567"/>
              <a:gd name="T85" fmla="*/ 975 h 1566"/>
              <a:gd name="T86" fmla="*/ 854 w 1567"/>
              <a:gd name="T87" fmla="*/ 1334 h 1566"/>
              <a:gd name="T88" fmla="*/ 944 w 1567"/>
              <a:gd name="T89" fmla="*/ 1515 h 1566"/>
              <a:gd name="T90" fmla="*/ 854 w 1567"/>
              <a:gd name="T91" fmla="*/ 1334 h 15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67" h="1566">
                <a:moveTo>
                  <a:pt x="996" y="123"/>
                </a:moveTo>
                <a:cubicBezTo>
                  <a:pt x="93" y="1027"/>
                  <a:pt x="93" y="1027"/>
                  <a:pt x="93" y="1027"/>
                </a:cubicBezTo>
                <a:cubicBezTo>
                  <a:pt x="33" y="1086"/>
                  <a:pt x="0" y="1166"/>
                  <a:pt x="0" y="1250"/>
                </a:cubicBezTo>
                <a:cubicBezTo>
                  <a:pt x="0" y="1425"/>
                  <a:pt x="142" y="1566"/>
                  <a:pt x="316" y="1566"/>
                </a:cubicBezTo>
                <a:cubicBezTo>
                  <a:pt x="401" y="1566"/>
                  <a:pt x="480" y="1534"/>
                  <a:pt x="540" y="1474"/>
                </a:cubicBezTo>
                <a:cubicBezTo>
                  <a:pt x="1444" y="570"/>
                  <a:pt x="1444" y="570"/>
                  <a:pt x="1444" y="570"/>
                </a:cubicBezTo>
                <a:cubicBezTo>
                  <a:pt x="1567" y="447"/>
                  <a:pt x="1567" y="247"/>
                  <a:pt x="1444" y="123"/>
                </a:cubicBezTo>
                <a:cubicBezTo>
                  <a:pt x="1320" y="0"/>
                  <a:pt x="1120" y="0"/>
                  <a:pt x="996" y="123"/>
                </a:cubicBezTo>
                <a:close/>
                <a:moveTo>
                  <a:pt x="476" y="1410"/>
                </a:moveTo>
                <a:cubicBezTo>
                  <a:pt x="434" y="1453"/>
                  <a:pt x="377" y="1476"/>
                  <a:pt x="316" y="1476"/>
                </a:cubicBezTo>
                <a:cubicBezTo>
                  <a:pt x="192" y="1476"/>
                  <a:pt x="91" y="1375"/>
                  <a:pt x="91" y="1250"/>
                </a:cubicBezTo>
                <a:cubicBezTo>
                  <a:pt x="91" y="1190"/>
                  <a:pt x="114" y="1133"/>
                  <a:pt x="157" y="1090"/>
                </a:cubicBezTo>
                <a:cubicBezTo>
                  <a:pt x="581" y="666"/>
                  <a:pt x="581" y="666"/>
                  <a:pt x="581" y="666"/>
                </a:cubicBezTo>
                <a:cubicBezTo>
                  <a:pt x="901" y="986"/>
                  <a:pt x="901" y="986"/>
                  <a:pt x="901" y="986"/>
                </a:cubicBezTo>
                <a:lnTo>
                  <a:pt x="476" y="1410"/>
                </a:lnTo>
                <a:close/>
                <a:moveTo>
                  <a:pt x="1380" y="506"/>
                </a:moveTo>
                <a:cubicBezTo>
                  <a:pt x="937" y="949"/>
                  <a:pt x="937" y="949"/>
                  <a:pt x="937" y="949"/>
                </a:cubicBezTo>
                <a:cubicBezTo>
                  <a:pt x="964" y="922"/>
                  <a:pt x="964" y="922"/>
                  <a:pt x="964" y="922"/>
                </a:cubicBezTo>
                <a:cubicBezTo>
                  <a:pt x="645" y="602"/>
                  <a:pt x="645" y="602"/>
                  <a:pt x="645" y="602"/>
                </a:cubicBezTo>
                <a:cubicBezTo>
                  <a:pt x="1060" y="187"/>
                  <a:pt x="1060" y="187"/>
                  <a:pt x="1060" y="187"/>
                </a:cubicBezTo>
                <a:cubicBezTo>
                  <a:pt x="1103" y="144"/>
                  <a:pt x="1160" y="121"/>
                  <a:pt x="1220" y="121"/>
                </a:cubicBezTo>
                <a:cubicBezTo>
                  <a:pt x="1345" y="121"/>
                  <a:pt x="1446" y="222"/>
                  <a:pt x="1446" y="347"/>
                </a:cubicBezTo>
                <a:cubicBezTo>
                  <a:pt x="1446" y="407"/>
                  <a:pt x="1422" y="464"/>
                  <a:pt x="1380" y="506"/>
                </a:cubicBezTo>
                <a:close/>
                <a:moveTo>
                  <a:pt x="1124" y="251"/>
                </a:moveTo>
                <a:cubicBezTo>
                  <a:pt x="869" y="506"/>
                  <a:pt x="869" y="506"/>
                  <a:pt x="869" y="506"/>
                </a:cubicBezTo>
                <a:cubicBezTo>
                  <a:pt x="816" y="559"/>
                  <a:pt x="816" y="645"/>
                  <a:pt x="869" y="698"/>
                </a:cubicBezTo>
                <a:cubicBezTo>
                  <a:pt x="922" y="751"/>
                  <a:pt x="1007" y="751"/>
                  <a:pt x="1060" y="698"/>
                </a:cubicBezTo>
                <a:cubicBezTo>
                  <a:pt x="1316" y="443"/>
                  <a:pt x="1316" y="443"/>
                  <a:pt x="1316" y="443"/>
                </a:cubicBezTo>
                <a:cubicBezTo>
                  <a:pt x="1369" y="390"/>
                  <a:pt x="1369" y="304"/>
                  <a:pt x="1316" y="251"/>
                </a:cubicBezTo>
                <a:cubicBezTo>
                  <a:pt x="1263" y="198"/>
                  <a:pt x="1177" y="198"/>
                  <a:pt x="1124" y="251"/>
                </a:cubicBezTo>
                <a:close/>
                <a:moveTo>
                  <a:pt x="996" y="634"/>
                </a:moveTo>
                <a:cubicBezTo>
                  <a:pt x="979" y="652"/>
                  <a:pt x="950" y="652"/>
                  <a:pt x="932" y="634"/>
                </a:cubicBezTo>
                <a:cubicBezTo>
                  <a:pt x="915" y="617"/>
                  <a:pt x="915" y="588"/>
                  <a:pt x="932" y="570"/>
                </a:cubicBezTo>
                <a:cubicBezTo>
                  <a:pt x="964" y="538"/>
                  <a:pt x="964" y="538"/>
                  <a:pt x="964" y="538"/>
                </a:cubicBezTo>
                <a:cubicBezTo>
                  <a:pt x="1028" y="602"/>
                  <a:pt x="1028" y="602"/>
                  <a:pt x="1028" y="602"/>
                </a:cubicBezTo>
                <a:lnTo>
                  <a:pt x="996" y="634"/>
                </a:lnTo>
                <a:close/>
                <a:moveTo>
                  <a:pt x="1092" y="538"/>
                </a:moveTo>
                <a:cubicBezTo>
                  <a:pt x="1028" y="474"/>
                  <a:pt x="1028" y="474"/>
                  <a:pt x="1028" y="474"/>
                </a:cubicBezTo>
                <a:cubicBezTo>
                  <a:pt x="1092" y="411"/>
                  <a:pt x="1092" y="411"/>
                  <a:pt x="1092" y="411"/>
                </a:cubicBezTo>
                <a:cubicBezTo>
                  <a:pt x="1156" y="474"/>
                  <a:pt x="1156" y="474"/>
                  <a:pt x="1156" y="474"/>
                </a:cubicBezTo>
                <a:lnTo>
                  <a:pt x="1092" y="538"/>
                </a:lnTo>
                <a:close/>
                <a:moveTo>
                  <a:pt x="1252" y="379"/>
                </a:moveTo>
                <a:cubicBezTo>
                  <a:pt x="1220" y="411"/>
                  <a:pt x="1220" y="411"/>
                  <a:pt x="1220" y="411"/>
                </a:cubicBezTo>
                <a:cubicBezTo>
                  <a:pt x="1156" y="347"/>
                  <a:pt x="1156" y="347"/>
                  <a:pt x="1156" y="347"/>
                </a:cubicBezTo>
                <a:cubicBezTo>
                  <a:pt x="1188" y="315"/>
                  <a:pt x="1188" y="315"/>
                  <a:pt x="1188" y="315"/>
                </a:cubicBezTo>
                <a:cubicBezTo>
                  <a:pt x="1206" y="297"/>
                  <a:pt x="1234" y="297"/>
                  <a:pt x="1252" y="315"/>
                </a:cubicBezTo>
                <a:cubicBezTo>
                  <a:pt x="1260" y="323"/>
                  <a:pt x="1265" y="335"/>
                  <a:pt x="1265" y="347"/>
                </a:cubicBezTo>
                <a:cubicBezTo>
                  <a:pt x="1265" y="359"/>
                  <a:pt x="1260" y="370"/>
                  <a:pt x="1252" y="379"/>
                </a:cubicBezTo>
                <a:close/>
                <a:moveTo>
                  <a:pt x="409" y="966"/>
                </a:moveTo>
                <a:cubicBezTo>
                  <a:pt x="221" y="1154"/>
                  <a:pt x="221" y="1154"/>
                  <a:pt x="221" y="1154"/>
                </a:cubicBezTo>
                <a:cubicBezTo>
                  <a:pt x="168" y="1207"/>
                  <a:pt x="168" y="1293"/>
                  <a:pt x="221" y="1346"/>
                </a:cubicBezTo>
                <a:cubicBezTo>
                  <a:pt x="274" y="1399"/>
                  <a:pt x="359" y="1399"/>
                  <a:pt x="412" y="1346"/>
                </a:cubicBezTo>
                <a:cubicBezTo>
                  <a:pt x="601" y="1158"/>
                  <a:pt x="601" y="1158"/>
                  <a:pt x="601" y="1158"/>
                </a:cubicBezTo>
                <a:cubicBezTo>
                  <a:pt x="654" y="1105"/>
                  <a:pt x="654" y="1019"/>
                  <a:pt x="601" y="966"/>
                </a:cubicBezTo>
                <a:cubicBezTo>
                  <a:pt x="548" y="913"/>
                  <a:pt x="462" y="913"/>
                  <a:pt x="409" y="966"/>
                </a:cubicBezTo>
                <a:close/>
                <a:moveTo>
                  <a:pt x="537" y="1094"/>
                </a:moveTo>
                <a:cubicBezTo>
                  <a:pt x="348" y="1282"/>
                  <a:pt x="348" y="1282"/>
                  <a:pt x="348" y="1282"/>
                </a:cubicBezTo>
                <a:cubicBezTo>
                  <a:pt x="331" y="1300"/>
                  <a:pt x="302" y="1300"/>
                  <a:pt x="285" y="1282"/>
                </a:cubicBezTo>
                <a:cubicBezTo>
                  <a:pt x="267" y="1264"/>
                  <a:pt x="267" y="1236"/>
                  <a:pt x="285" y="1218"/>
                </a:cubicBezTo>
                <a:cubicBezTo>
                  <a:pt x="473" y="1030"/>
                  <a:pt x="473" y="1030"/>
                  <a:pt x="473" y="1030"/>
                </a:cubicBezTo>
                <a:cubicBezTo>
                  <a:pt x="491" y="1012"/>
                  <a:pt x="519" y="1012"/>
                  <a:pt x="537" y="1030"/>
                </a:cubicBezTo>
                <a:cubicBezTo>
                  <a:pt x="554" y="1047"/>
                  <a:pt x="554" y="1076"/>
                  <a:pt x="537" y="1094"/>
                </a:cubicBezTo>
                <a:close/>
                <a:moveTo>
                  <a:pt x="319" y="413"/>
                </a:moveTo>
                <a:cubicBezTo>
                  <a:pt x="191" y="285"/>
                  <a:pt x="191" y="285"/>
                  <a:pt x="191" y="285"/>
                </a:cubicBezTo>
                <a:cubicBezTo>
                  <a:pt x="255" y="221"/>
                  <a:pt x="255" y="221"/>
                  <a:pt x="255" y="221"/>
                </a:cubicBezTo>
                <a:cubicBezTo>
                  <a:pt x="383" y="349"/>
                  <a:pt x="383" y="349"/>
                  <a:pt x="383" y="349"/>
                </a:cubicBezTo>
                <a:lnTo>
                  <a:pt x="319" y="413"/>
                </a:lnTo>
                <a:close/>
                <a:moveTo>
                  <a:pt x="592" y="262"/>
                </a:moveTo>
                <a:cubicBezTo>
                  <a:pt x="592" y="82"/>
                  <a:pt x="592" y="82"/>
                  <a:pt x="592" y="82"/>
                </a:cubicBezTo>
                <a:cubicBezTo>
                  <a:pt x="682" y="82"/>
                  <a:pt x="682" y="82"/>
                  <a:pt x="682" y="82"/>
                </a:cubicBezTo>
                <a:cubicBezTo>
                  <a:pt x="682" y="262"/>
                  <a:pt x="682" y="262"/>
                  <a:pt x="682" y="262"/>
                </a:cubicBezTo>
                <a:lnTo>
                  <a:pt x="592" y="262"/>
                </a:lnTo>
                <a:close/>
                <a:moveTo>
                  <a:pt x="51" y="622"/>
                </a:moveTo>
                <a:cubicBezTo>
                  <a:pt x="232" y="622"/>
                  <a:pt x="232" y="622"/>
                  <a:pt x="232" y="622"/>
                </a:cubicBezTo>
                <a:cubicBezTo>
                  <a:pt x="232" y="713"/>
                  <a:pt x="232" y="713"/>
                  <a:pt x="232" y="713"/>
                </a:cubicBezTo>
                <a:cubicBezTo>
                  <a:pt x="51" y="713"/>
                  <a:pt x="51" y="713"/>
                  <a:pt x="51" y="713"/>
                </a:cubicBezTo>
                <a:lnTo>
                  <a:pt x="51" y="622"/>
                </a:lnTo>
                <a:close/>
                <a:moveTo>
                  <a:pt x="1217" y="1184"/>
                </a:moveTo>
                <a:cubicBezTo>
                  <a:pt x="1345" y="1312"/>
                  <a:pt x="1345" y="1312"/>
                  <a:pt x="1345" y="1312"/>
                </a:cubicBezTo>
                <a:cubicBezTo>
                  <a:pt x="1281" y="1376"/>
                  <a:pt x="1281" y="1376"/>
                  <a:pt x="1281" y="1376"/>
                </a:cubicBezTo>
                <a:cubicBezTo>
                  <a:pt x="1153" y="1248"/>
                  <a:pt x="1153" y="1248"/>
                  <a:pt x="1153" y="1248"/>
                </a:cubicBezTo>
                <a:lnTo>
                  <a:pt x="1217" y="1184"/>
                </a:lnTo>
                <a:close/>
                <a:moveTo>
                  <a:pt x="1304" y="884"/>
                </a:moveTo>
                <a:cubicBezTo>
                  <a:pt x="1485" y="884"/>
                  <a:pt x="1485" y="884"/>
                  <a:pt x="1485" y="884"/>
                </a:cubicBezTo>
                <a:cubicBezTo>
                  <a:pt x="1485" y="975"/>
                  <a:pt x="1485" y="975"/>
                  <a:pt x="1485" y="975"/>
                </a:cubicBezTo>
                <a:cubicBezTo>
                  <a:pt x="1304" y="975"/>
                  <a:pt x="1304" y="975"/>
                  <a:pt x="1304" y="975"/>
                </a:cubicBezTo>
                <a:lnTo>
                  <a:pt x="1304" y="884"/>
                </a:lnTo>
                <a:close/>
                <a:moveTo>
                  <a:pt x="854" y="1334"/>
                </a:moveTo>
                <a:cubicBezTo>
                  <a:pt x="944" y="1334"/>
                  <a:pt x="944" y="1334"/>
                  <a:pt x="944" y="1334"/>
                </a:cubicBezTo>
                <a:cubicBezTo>
                  <a:pt x="944" y="1515"/>
                  <a:pt x="944" y="1515"/>
                  <a:pt x="944" y="1515"/>
                </a:cubicBezTo>
                <a:cubicBezTo>
                  <a:pt x="854" y="1515"/>
                  <a:pt x="854" y="1515"/>
                  <a:pt x="854" y="1515"/>
                </a:cubicBezTo>
                <a:lnTo>
                  <a:pt x="854" y="1334"/>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50"/>
          <p:cNvSpPr>
            <a:spLocks noEditPoints="1"/>
          </p:cNvSpPr>
          <p:nvPr/>
        </p:nvSpPr>
        <p:spPr bwMode="auto">
          <a:xfrm>
            <a:off x="6429789" y="5626232"/>
            <a:ext cx="492958" cy="452332"/>
          </a:xfrm>
          <a:custGeom>
            <a:avLst/>
            <a:gdLst>
              <a:gd name="T0" fmla="*/ 874 w 1553"/>
              <a:gd name="T1" fmla="*/ 0 h 1425"/>
              <a:gd name="T2" fmla="*/ 707 w 1553"/>
              <a:gd name="T3" fmla="*/ 62 h 1425"/>
              <a:gd name="T4" fmla="*/ 580 w 1553"/>
              <a:gd name="T5" fmla="*/ 190 h 1425"/>
              <a:gd name="T6" fmla="*/ 536 w 1553"/>
              <a:gd name="T7" fmla="*/ 473 h 1425"/>
              <a:gd name="T8" fmla="*/ 597 w 1553"/>
              <a:gd name="T9" fmla="*/ 614 h 1425"/>
              <a:gd name="T10" fmla="*/ 0 w 1553"/>
              <a:gd name="T11" fmla="*/ 928 h 1425"/>
              <a:gd name="T12" fmla="*/ 0 w 1553"/>
              <a:gd name="T13" fmla="*/ 1109 h 1425"/>
              <a:gd name="T14" fmla="*/ 542 w 1553"/>
              <a:gd name="T15" fmla="*/ 1425 h 1425"/>
              <a:gd name="T16" fmla="*/ 1084 w 1553"/>
              <a:gd name="T17" fmla="*/ 1109 h 1425"/>
              <a:gd name="T18" fmla="*/ 1084 w 1553"/>
              <a:gd name="T19" fmla="*/ 1006 h 1425"/>
              <a:gd name="T20" fmla="*/ 1346 w 1553"/>
              <a:gd name="T21" fmla="*/ 956 h 1425"/>
              <a:gd name="T22" fmla="*/ 1474 w 1553"/>
              <a:gd name="T23" fmla="*/ 829 h 1425"/>
              <a:gd name="T24" fmla="*/ 1518 w 1553"/>
              <a:gd name="T25" fmla="*/ 546 h 1425"/>
              <a:gd name="T26" fmla="*/ 874 w 1553"/>
              <a:gd name="T27" fmla="*/ 0 h 1425"/>
              <a:gd name="T28" fmla="*/ 771 w 1553"/>
              <a:gd name="T29" fmla="*/ 126 h 1425"/>
              <a:gd name="T30" fmla="*/ 874 w 1553"/>
              <a:gd name="T31" fmla="*/ 90 h 1425"/>
              <a:gd name="T32" fmla="*/ 1218 w 1553"/>
              <a:gd name="T33" fmla="*/ 255 h 1425"/>
              <a:gd name="T34" fmla="*/ 900 w 1553"/>
              <a:gd name="T35" fmla="*/ 572 h 1425"/>
              <a:gd name="T36" fmla="*/ 750 w 1553"/>
              <a:gd name="T37" fmla="*/ 320 h 1425"/>
              <a:gd name="T38" fmla="*/ 771 w 1553"/>
              <a:gd name="T39" fmla="*/ 126 h 1425"/>
              <a:gd name="T40" fmla="*/ 587 w 1553"/>
              <a:gd name="T41" fmla="*/ 704 h 1425"/>
              <a:gd name="T42" fmla="*/ 663 w 1553"/>
              <a:gd name="T43" fmla="*/ 711 h 1425"/>
              <a:gd name="T44" fmla="*/ 985 w 1553"/>
              <a:gd name="T45" fmla="*/ 971 h 1425"/>
              <a:gd name="T46" fmla="*/ 872 w 1553"/>
              <a:gd name="T47" fmla="*/ 1080 h 1425"/>
              <a:gd name="T48" fmla="*/ 587 w 1553"/>
              <a:gd name="T49" fmla="*/ 1153 h 1425"/>
              <a:gd name="T50" fmla="*/ 587 w 1553"/>
              <a:gd name="T51" fmla="*/ 704 h 1425"/>
              <a:gd name="T52" fmla="*/ 213 w 1553"/>
              <a:gd name="T53" fmla="*/ 776 h 1425"/>
              <a:gd name="T54" fmla="*/ 497 w 1553"/>
              <a:gd name="T55" fmla="*/ 704 h 1425"/>
              <a:gd name="T56" fmla="*/ 497 w 1553"/>
              <a:gd name="T57" fmla="*/ 1153 h 1425"/>
              <a:gd name="T58" fmla="*/ 213 w 1553"/>
              <a:gd name="T59" fmla="*/ 1080 h 1425"/>
              <a:gd name="T60" fmla="*/ 91 w 1553"/>
              <a:gd name="T61" fmla="*/ 928 h 1425"/>
              <a:gd name="T62" fmla="*/ 213 w 1553"/>
              <a:gd name="T63" fmla="*/ 776 h 1425"/>
              <a:gd name="T64" fmla="*/ 872 w 1553"/>
              <a:gd name="T65" fmla="*/ 1261 h 1425"/>
              <a:gd name="T66" fmla="*/ 213 w 1553"/>
              <a:gd name="T67" fmla="*/ 1261 h 1425"/>
              <a:gd name="T68" fmla="*/ 91 w 1553"/>
              <a:gd name="T69" fmla="*/ 1109 h 1425"/>
              <a:gd name="T70" fmla="*/ 91 w 1553"/>
              <a:gd name="T71" fmla="*/ 1105 h 1425"/>
              <a:gd name="T72" fmla="*/ 994 w 1553"/>
              <a:gd name="T73" fmla="*/ 1105 h 1425"/>
              <a:gd name="T74" fmla="*/ 872 w 1553"/>
              <a:gd name="T75" fmla="*/ 1261 h 1425"/>
              <a:gd name="T76" fmla="*/ 1282 w 1553"/>
              <a:gd name="T77" fmla="*/ 893 h 1425"/>
              <a:gd name="T78" fmla="*/ 1089 w 1553"/>
              <a:gd name="T79" fmla="*/ 914 h 1425"/>
              <a:gd name="T80" fmla="*/ 622 w 1553"/>
              <a:gd name="T81" fmla="*/ 447 h 1425"/>
              <a:gd name="T82" fmla="*/ 643 w 1553"/>
              <a:gd name="T83" fmla="*/ 254 h 1425"/>
              <a:gd name="T84" fmla="*/ 646 w 1553"/>
              <a:gd name="T85" fmla="*/ 251 h 1425"/>
              <a:gd name="T86" fmla="*/ 867 w 1553"/>
              <a:gd name="T87" fmla="*/ 669 h 1425"/>
              <a:gd name="T88" fmla="*/ 1285 w 1553"/>
              <a:gd name="T89" fmla="*/ 890 h 1425"/>
              <a:gd name="T90" fmla="*/ 1282 w 1553"/>
              <a:gd name="T91" fmla="*/ 893 h 1425"/>
              <a:gd name="T92" fmla="*/ 1410 w 1553"/>
              <a:gd name="T93" fmla="*/ 765 h 1425"/>
              <a:gd name="T94" fmla="*/ 1308 w 1553"/>
              <a:gd name="T95" fmla="*/ 801 h 1425"/>
              <a:gd name="T96" fmla="*/ 964 w 1553"/>
              <a:gd name="T97" fmla="*/ 636 h 1425"/>
              <a:gd name="T98" fmla="*/ 1281 w 1553"/>
              <a:gd name="T99" fmla="*/ 318 h 1425"/>
              <a:gd name="T100" fmla="*/ 1431 w 1553"/>
              <a:gd name="T101" fmla="*/ 571 h 1425"/>
              <a:gd name="T102" fmla="*/ 1410 w 1553"/>
              <a:gd name="T103" fmla="*/ 765 h 1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53" h="1425">
                <a:moveTo>
                  <a:pt x="874" y="0"/>
                </a:moveTo>
                <a:cubicBezTo>
                  <a:pt x="760" y="0"/>
                  <a:pt x="712" y="59"/>
                  <a:pt x="707" y="62"/>
                </a:cubicBezTo>
                <a:cubicBezTo>
                  <a:pt x="580" y="190"/>
                  <a:pt x="580" y="190"/>
                  <a:pt x="580" y="190"/>
                </a:cubicBezTo>
                <a:cubicBezTo>
                  <a:pt x="516" y="253"/>
                  <a:pt x="501" y="354"/>
                  <a:pt x="536" y="473"/>
                </a:cubicBezTo>
                <a:cubicBezTo>
                  <a:pt x="549" y="519"/>
                  <a:pt x="570" y="567"/>
                  <a:pt x="597" y="614"/>
                </a:cubicBezTo>
                <a:cubicBezTo>
                  <a:pt x="281" y="596"/>
                  <a:pt x="0" y="734"/>
                  <a:pt x="0" y="928"/>
                </a:cubicBezTo>
                <a:cubicBezTo>
                  <a:pt x="0" y="1109"/>
                  <a:pt x="0" y="1109"/>
                  <a:pt x="0" y="1109"/>
                </a:cubicBezTo>
                <a:cubicBezTo>
                  <a:pt x="0" y="1286"/>
                  <a:pt x="238" y="1425"/>
                  <a:pt x="542" y="1425"/>
                </a:cubicBezTo>
                <a:cubicBezTo>
                  <a:pt x="846" y="1425"/>
                  <a:pt x="1084" y="1286"/>
                  <a:pt x="1084" y="1109"/>
                </a:cubicBezTo>
                <a:cubicBezTo>
                  <a:pt x="1084" y="1006"/>
                  <a:pt x="1084" y="1006"/>
                  <a:pt x="1084" y="1006"/>
                </a:cubicBezTo>
                <a:cubicBezTo>
                  <a:pt x="1178" y="1029"/>
                  <a:pt x="1278" y="1024"/>
                  <a:pt x="1346" y="956"/>
                </a:cubicBezTo>
                <a:cubicBezTo>
                  <a:pt x="1474" y="829"/>
                  <a:pt x="1474" y="829"/>
                  <a:pt x="1474" y="829"/>
                </a:cubicBezTo>
                <a:cubicBezTo>
                  <a:pt x="1537" y="765"/>
                  <a:pt x="1553" y="665"/>
                  <a:pt x="1518" y="546"/>
                </a:cubicBezTo>
                <a:cubicBezTo>
                  <a:pt x="1436" y="268"/>
                  <a:pt x="1117" y="0"/>
                  <a:pt x="874" y="0"/>
                </a:cubicBezTo>
                <a:close/>
                <a:moveTo>
                  <a:pt x="771" y="126"/>
                </a:moveTo>
                <a:cubicBezTo>
                  <a:pt x="795" y="102"/>
                  <a:pt x="829" y="90"/>
                  <a:pt x="874" y="90"/>
                </a:cubicBezTo>
                <a:cubicBezTo>
                  <a:pt x="975" y="90"/>
                  <a:pt x="1104" y="152"/>
                  <a:pt x="1218" y="255"/>
                </a:cubicBezTo>
                <a:cubicBezTo>
                  <a:pt x="900" y="572"/>
                  <a:pt x="900" y="572"/>
                  <a:pt x="900" y="572"/>
                </a:cubicBezTo>
                <a:cubicBezTo>
                  <a:pt x="827" y="492"/>
                  <a:pt x="775" y="404"/>
                  <a:pt x="750" y="320"/>
                </a:cubicBezTo>
                <a:cubicBezTo>
                  <a:pt x="725" y="235"/>
                  <a:pt x="733" y="164"/>
                  <a:pt x="771" y="126"/>
                </a:cubicBezTo>
                <a:close/>
                <a:moveTo>
                  <a:pt x="587" y="704"/>
                </a:moveTo>
                <a:cubicBezTo>
                  <a:pt x="613" y="705"/>
                  <a:pt x="638" y="707"/>
                  <a:pt x="663" y="711"/>
                </a:cubicBezTo>
                <a:cubicBezTo>
                  <a:pt x="746" y="817"/>
                  <a:pt x="861" y="915"/>
                  <a:pt x="985" y="971"/>
                </a:cubicBezTo>
                <a:cubicBezTo>
                  <a:pt x="968" y="1011"/>
                  <a:pt x="929" y="1049"/>
                  <a:pt x="872" y="1080"/>
                </a:cubicBezTo>
                <a:cubicBezTo>
                  <a:pt x="795" y="1122"/>
                  <a:pt x="696" y="1147"/>
                  <a:pt x="587" y="1153"/>
                </a:cubicBezTo>
                <a:lnTo>
                  <a:pt x="587" y="704"/>
                </a:lnTo>
                <a:close/>
                <a:moveTo>
                  <a:pt x="213" y="776"/>
                </a:moveTo>
                <a:cubicBezTo>
                  <a:pt x="289" y="734"/>
                  <a:pt x="389" y="709"/>
                  <a:pt x="497" y="704"/>
                </a:cubicBezTo>
                <a:cubicBezTo>
                  <a:pt x="497" y="1153"/>
                  <a:pt x="497" y="1153"/>
                  <a:pt x="497" y="1153"/>
                </a:cubicBezTo>
                <a:cubicBezTo>
                  <a:pt x="389" y="1147"/>
                  <a:pt x="289" y="1122"/>
                  <a:pt x="213" y="1080"/>
                </a:cubicBezTo>
                <a:cubicBezTo>
                  <a:pt x="135" y="1038"/>
                  <a:pt x="91" y="983"/>
                  <a:pt x="91" y="928"/>
                </a:cubicBezTo>
                <a:cubicBezTo>
                  <a:pt x="91" y="874"/>
                  <a:pt x="135" y="819"/>
                  <a:pt x="213" y="776"/>
                </a:cubicBezTo>
                <a:close/>
                <a:moveTo>
                  <a:pt x="872" y="1261"/>
                </a:moveTo>
                <a:cubicBezTo>
                  <a:pt x="691" y="1360"/>
                  <a:pt x="393" y="1360"/>
                  <a:pt x="213" y="1261"/>
                </a:cubicBezTo>
                <a:cubicBezTo>
                  <a:pt x="135" y="1219"/>
                  <a:pt x="91" y="1163"/>
                  <a:pt x="91" y="1109"/>
                </a:cubicBezTo>
                <a:cubicBezTo>
                  <a:pt x="91" y="1105"/>
                  <a:pt x="91" y="1105"/>
                  <a:pt x="91" y="1105"/>
                </a:cubicBezTo>
                <a:cubicBezTo>
                  <a:pt x="302" y="1291"/>
                  <a:pt x="782" y="1291"/>
                  <a:pt x="994" y="1105"/>
                </a:cubicBezTo>
                <a:cubicBezTo>
                  <a:pt x="993" y="1107"/>
                  <a:pt x="1006" y="1188"/>
                  <a:pt x="872" y="1261"/>
                </a:cubicBezTo>
                <a:close/>
                <a:moveTo>
                  <a:pt x="1282" y="893"/>
                </a:moveTo>
                <a:cubicBezTo>
                  <a:pt x="1244" y="931"/>
                  <a:pt x="1173" y="939"/>
                  <a:pt x="1089" y="914"/>
                </a:cubicBezTo>
                <a:cubicBezTo>
                  <a:pt x="891" y="856"/>
                  <a:pt x="680" y="645"/>
                  <a:pt x="622" y="447"/>
                </a:cubicBezTo>
                <a:cubicBezTo>
                  <a:pt x="597" y="363"/>
                  <a:pt x="605" y="292"/>
                  <a:pt x="643" y="254"/>
                </a:cubicBezTo>
                <a:cubicBezTo>
                  <a:pt x="646" y="251"/>
                  <a:pt x="646" y="251"/>
                  <a:pt x="646" y="251"/>
                </a:cubicBezTo>
                <a:cubicBezTo>
                  <a:pt x="654" y="379"/>
                  <a:pt x="732" y="534"/>
                  <a:pt x="867" y="669"/>
                </a:cubicBezTo>
                <a:cubicBezTo>
                  <a:pt x="996" y="798"/>
                  <a:pt x="1154" y="881"/>
                  <a:pt x="1285" y="890"/>
                </a:cubicBezTo>
                <a:lnTo>
                  <a:pt x="1282" y="893"/>
                </a:lnTo>
                <a:close/>
                <a:moveTo>
                  <a:pt x="1410" y="765"/>
                </a:moveTo>
                <a:cubicBezTo>
                  <a:pt x="1386" y="789"/>
                  <a:pt x="1352" y="801"/>
                  <a:pt x="1308" y="801"/>
                </a:cubicBezTo>
                <a:cubicBezTo>
                  <a:pt x="1206" y="801"/>
                  <a:pt x="1077" y="738"/>
                  <a:pt x="964" y="636"/>
                </a:cubicBezTo>
                <a:cubicBezTo>
                  <a:pt x="1281" y="318"/>
                  <a:pt x="1281" y="318"/>
                  <a:pt x="1281" y="318"/>
                </a:cubicBezTo>
                <a:cubicBezTo>
                  <a:pt x="1354" y="399"/>
                  <a:pt x="1407" y="487"/>
                  <a:pt x="1431" y="571"/>
                </a:cubicBezTo>
                <a:cubicBezTo>
                  <a:pt x="1456" y="656"/>
                  <a:pt x="1448" y="726"/>
                  <a:pt x="1410" y="765"/>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51"/>
          <p:cNvSpPr>
            <a:spLocks noEditPoints="1"/>
          </p:cNvSpPr>
          <p:nvPr/>
        </p:nvSpPr>
        <p:spPr bwMode="auto">
          <a:xfrm>
            <a:off x="7539302" y="5608640"/>
            <a:ext cx="487515" cy="487516"/>
          </a:xfrm>
          <a:custGeom>
            <a:avLst/>
            <a:gdLst>
              <a:gd name="T0" fmla="*/ 1405 w 1536"/>
              <a:gd name="T1" fmla="*/ 445 h 1536"/>
              <a:gd name="T2" fmla="*/ 1091 w 1536"/>
              <a:gd name="T3" fmla="*/ 131 h 1536"/>
              <a:gd name="T4" fmla="*/ 1152 w 1536"/>
              <a:gd name="T5" fmla="*/ 64 h 1536"/>
              <a:gd name="T6" fmla="*/ 1088 w 1536"/>
              <a:gd name="T7" fmla="*/ 0 h 1536"/>
              <a:gd name="T8" fmla="*/ 1058 w 1536"/>
              <a:gd name="T9" fmla="*/ 30 h 1536"/>
              <a:gd name="T10" fmla="*/ 963 w 1536"/>
              <a:gd name="T11" fmla="*/ 387 h 1536"/>
              <a:gd name="T12" fmla="*/ 605 w 1536"/>
              <a:gd name="T13" fmla="*/ 483 h 1536"/>
              <a:gd name="T14" fmla="*/ 482 w 1536"/>
              <a:gd name="T15" fmla="*/ 606 h 1536"/>
              <a:gd name="T16" fmla="*/ 387 w 1536"/>
              <a:gd name="T17" fmla="*/ 963 h 1536"/>
              <a:gd name="T18" fmla="*/ 29 w 1536"/>
              <a:gd name="T19" fmla="*/ 1059 h 1536"/>
              <a:gd name="T20" fmla="*/ 0 w 1536"/>
              <a:gd name="T21" fmla="*/ 1088 h 1536"/>
              <a:gd name="T22" fmla="*/ 64 w 1536"/>
              <a:gd name="T23" fmla="*/ 1152 h 1536"/>
              <a:gd name="T24" fmla="*/ 131 w 1536"/>
              <a:gd name="T25" fmla="*/ 1091 h 1536"/>
              <a:gd name="T26" fmla="*/ 445 w 1536"/>
              <a:gd name="T27" fmla="*/ 1405 h 1536"/>
              <a:gd name="T28" fmla="*/ 384 w 1536"/>
              <a:gd name="T29" fmla="*/ 1472 h 1536"/>
              <a:gd name="T30" fmla="*/ 448 w 1536"/>
              <a:gd name="T31" fmla="*/ 1536 h 1536"/>
              <a:gd name="T32" fmla="*/ 477 w 1536"/>
              <a:gd name="T33" fmla="*/ 1507 h 1536"/>
              <a:gd name="T34" fmla="*/ 573 w 1536"/>
              <a:gd name="T35" fmla="*/ 1149 h 1536"/>
              <a:gd name="T36" fmla="*/ 930 w 1536"/>
              <a:gd name="T37" fmla="*/ 1054 h 1536"/>
              <a:gd name="T38" fmla="*/ 1053 w 1536"/>
              <a:gd name="T39" fmla="*/ 931 h 1536"/>
              <a:gd name="T40" fmla="*/ 1149 w 1536"/>
              <a:gd name="T41" fmla="*/ 573 h 1536"/>
              <a:gd name="T42" fmla="*/ 1506 w 1536"/>
              <a:gd name="T43" fmla="*/ 478 h 1536"/>
              <a:gd name="T44" fmla="*/ 1536 w 1536"/>
              <a:gd name="T45" fmla="*/ 448 h 1536"/>
              <a:gd name="T46" fmla="*/ 1472 w 1536"/>
              <a:gd name="T47" fmla="*/ 384 h 1536"/>
              <a:gd name="T48" fmla="*/ 1405 w 1536"/>
              <a:gd name="T49" fmla="*/ 445 h 1536"/>
              <a:gd name="T50" fmla="*/ 486 w 1536"/>
              <a:gd name="T51" fmla="*/ 1318 h 1536"/>
              <a:gd name="T52" fmla="*/ 218 w 1536"/>
              <a:gd name="T53" fmla="*/ 1050 h 1536"/>
              <a:gd name="T54" fmla="*/ 447 w 1536"/>
              <a:gd name="T55" fmla="*/ 1089 h 1536"/>
              <a:gd name="T56" fmla="*/ 486 w 1536"/>
              <a:gd name="T57" fmla="*/ 1318 h 1536"/>
              <a:gd name="T58" fmla="*/ 512 w 1536"/>
              <a:gd name="T59" fmla="*/ 1024 h 1536"/>
              <a:gd name="T60" fmla="*/ 474 w 1536"/>
              <a:gd name="T61" fmla="*/ 794 h 1536"/>
              <a:gd name="T62" fmla="*/ 742 w 1536"/>
              <a:gd name="T63" fmla="*/ 1062 h 1536"/>
              <a:gd name="T64" fmla="*/ 512 w 1536"/>
              <a:gd name="T65" fmla="*/ 1024 h 1536"/>
              <a:gd name="T66" fmla="*/ 829 w 1536"/>
              <a:gd name="T67" fmla="*/ 1021 h 1536"/>
              <a:gd name="T68" fmla="*/ 515 w 1536"/>
              <a:gd name="T69" fmla="*/ 707 h 1536"/>
              <a:gd name="T70" fmla="*/ 576 w 1536"/>
              <a:gd name="T71" fmla="*/ 640 h 1536"/>
              <a:gd name="T72" fmla="*/ 896 w 1536"/>
              <a:gd name="T73" fmla="*/ 960 h 1536"/>
              <a:gd name="T74" fmla="*/ 829 w 1536"/>
              <a:gd name="T75" fmla="*/ 1021 h 1536"/>
              <a:gd name="T76" fmla="*/ 960 w 1536"/>
              <a:gd name="T77" fmla="*/ 896 h 1536"/>
              <a:gd name="T78" fmla="*/ 640 w 1536"/>
              <a:gd name="T79" fmla="*/ 576 h 1536"/>
              <a:gd name="T80" fmla="*/ 707 w 1536"/>
              <a:gd name="T81" fmla="*/ 515 h 1536"/>
              <a:gd name="T82" fmla="*/ 1021 w 1536"/>
              <a:gd name="T83" fmla="*/ 829 h 1536"/>
              <a:gd name="T84" fmla="*/ 960 w 1536"/>
              <a:gd name="T85" fmla="*/ 896 h 1536"/>
              <a:gd name="T86" fmla="*/ 1062 w 1536"/>
              <a:gd name="T87" fmla="*/ 742 h 1536"/>
              <a:gd name="T88" fmla="*/ 794 w 1536"/>
              <a:gd name="T89" fmla="*/ 474 h 1536"/>
              <a:gd name="T90" fmla="*/ 1023 w 1536"/>
              <a:gd name="T91" fmla="*/ 513 h 1536"/>
              <a:gd name="T92" fmla="*/ 1062 w 1536"/>
              <a:gd name="T93" fmla="*/ 742 h 1536"/>
              <a:gd name="T94" fmla="*/ 1088 w 1536"/>
              <a:gd name="T95" fmla="*/ 448 h 1536"/>
              <a:gd name="T96" fmla="*/ 1050 w 1536"/>
              <a:gd name="T97" fmla="*/ 218 h 1536"/>
              <a:gd name="T98" fmla="*/ 1318 w 1536"/>
              <a:gd name="T99" fmla="*/ 486 h 1536"/>
              <a:gd name="T100" fmla="*/ 1088 w 1536"/>
              <a:gd name="T101" fmla="*/ 44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36" h="1536">
                <a:moveTo>
                  <a:pt x="1405" y="445"/>
                </a:moveTo>
                <a:cubicBezTo>
                  <a:pt x="1091" y="131"/>
                  <a:pt x="1091" y="131"/>
                  <a:pt x="1091" y="131"/>
                </a:cubicBezTo>
                <a:cubicBezTo>
                  <a:pt x="1112" y="101"/>
                  <a:pt x="1130" y="87"/>
                  <a:pt x="1152" y="64"/>
                </a:cubicBezTo>
                <a:cubicBezTo>
                  <a:pt x="1088" y="0"/>
                  <a:pt x="1088" y="0"/>
                  <a:pt x="1088" y="0"/>
                </a:cubicBezTo>
                <a:cubicBezTo>
                  <a:pt x="1058" y="30"/>
                  <a:pt x="1058" y="30"/>
                  <a:pt x="1058" y="30"/>
                </a:cubicBezTo>
                <a:cubicBezTo>
                  <a:pt x="966" y="122"/>
                  <a:pt x="928" y="258"/>
                  <a:pt x="963" y="387"/>
                </a:cubicBezTo>
                <a:cubicBezTo>
                  <a:pt x="833" y="352"/>
                  <a:pt x="697" y="391"/>
                  <a:pt x="605" y="483"/>
                </a:cubicBezTo>
                <a:cubicBezTo>
                  <a:pt x="482" y="606"/>
                  <a:pt x="482" y="606"/>
                  <a:pt x="482" y="606"/>
                </a:cubicBezTo>
                <a:cubicBezTo>
                  <a:pt x="390" y="698"/>
                  <a:pt x="352" y="834"/>
                  <a:pt x="387" y="963"/>
                </a:cubicBezTo>
                <a:cubicBezTo>
                  <a:pt x="257" y="928"/>
                  <a:pt x="121" y="966"/>
                  <a:pt x="29" y="1059"/>
                </a:cubicBezTo>
                <a:cubicBezTo>
                  <a:pt x="0" y="1088"/>
                  <a:pt x="0" y="1088"/>
                  <a:pt x="0" y="1088"/>
                </a:cubicBezTo>
                <a:cubicBezTo>
                  <a:pt x="64" y="1152"/>
                  <a:pt x="64" y="1152"/>
                  <a:pt x="64" y="1152"/>
                </a:cubicBezTo>
                <a:cubicBezTo>
                  <a:pt x="87" y="1130"/>
                  <a:pt x="101" y="1112"/>
                  <a:pt x="131" y="1091"/>
                </a:cubicBezTo>
                <a:cubicBezTo>
                  <a:pt x="445" y="1405"/>
                  <a:pt x="445" y="1405"/>
                  <a:pt x="445" y="1405"/>
                </a:cubicBezTo>
                <a:cubicBezTo>
                  <a:pt x="424" y="1435"/>
                  <a:pt x="406" y="1449"/>
                  <a:pt x="384" y="1472"/>
                </a:cubicBezTo>
                <a:cubicBezTo>
                  <a:pt x="448" y="1536"/>
                  <a:pt x="448" y="1536"/>
                  <a:pt x="448" y="1536"/>
                </a:cubicBezTo>
                <a:cubicBezTo>
                  <a:pt x="477" y="1507"/>
                  <a:pt x="477" y="1507"/>
                  <a:pt x="477" y="1507"/>
                </a:cubicBezTo>
                <a:cubicBezTo>
                  <a:pt x="569" y="1415"/>
                  <a:pt x="608" y="1279"/>
                  <a:pt x="573" y="1149"/>
                </a:cubicBezTo>
                <a:cubicBezTo>
                  <a:pt x="703" y="1184"/>
                  <a:pt x="839" y="1145"/>
                  <a:pt x="930" y="1054"/>
                </a:cubicBezTo>
                <a:cubicBezTo>
                  <a:pt x="1053" y="931"/>
                  <a:pt x="1053" y="931"/>
                  <a:pt x="1053" y="931"/>
                </a:cubicBezTo>
                <a:cubicBezTo>
                  <a:pt x="1145" y="839"/>
                  <a:pt x="1183" y="703"/>
                  <a:pt x="1149" y="573"/>
                </a:cubicBezTo>
                <a:cubicBezTo>
                  <a:pt x="1278" y="608"/>
                  <a:pt x="1414" y="570"/>
                  <a:pt x="1506" y="478"/>
                </a:cubicBezTo>
                <a:cubicBezTo>
                  <a:pt x="1536" y="448"/>
                  <a:pt x="1536" y="448"/>
                  <a:pt x="1536" y="448"/>
                </a:cubicBezTo>
                <a:cubicBezTo>
                  <a:pt x="1472" y="384"/>
                  <a:pt x="1472" y="384"/>
                  <a:pt x="1472" y="384"/>
                </a:cubicBezTo>
                <a:cubicBezTo>
                  <a:pt x="1449" y="406"/>
                  <a:pt x="1435" y="424"/>
                  <a:pt x="1405" y="445"/>
                </a:cubicBezTo>
                <a:close/>
                <a:moveTo>
                  <a:pt x="486" y="1318"/>
                </a:moveTo>
                <a:cubicBezTo>
                  <a:pt x="218" y="1050"/>
                  <a:pt x="218" y="1050"/>
                  <a:pt x="218" y="1050"/>
                </a:cubicBezTo>
                <a:cubicBezTo>
                  <a:pt x="294" y="1030"/>
                  <a:pt x="378" y="1042"/>
                  <a:pt x="447" y="1089"/>
                </a:cubicBezTo>
                <a:cubicBezTo>
                  <a:pt x="494" y="1158"/>
                  <a:pt x="506" y="1242"/>
                  <a:pt x="486" y="1318"/>
                </a:cubicBezTo>
                <a:close/>
                <a:moveTo>
                  <a:pt x="512" y="1024"/>
                </a:moveTo>
                <a:cubicBezTo>
                  <a:pt x="465" y="954"/>
                  <a:pt x="453" y="871"/>
                  <a:pt x="474" y="794"/>
                </a:cubicBezTo>
                <a:cubicBezTo>
                  <a:pt x="742" y="1062"/>
                  <a:pt x="742" y="1062"/>
                  <a:pt x="742" y="1062"/>
                </a:cubicBezTo>
                <a:cubicBezTo>
                  <a:pt x="665" y="1083"/>
                  <a:pt x="582" y="1070"/>
                  <a:pt x="512" y="1024"/>
                </a:cubicBezTo>
                <a:close/>
                <a:moveTo>
                  <a:pt x="829" y="1021"/>
                </a:moveTo>
                <a:cubicBezTo>
                  <a:pt x="515" y="707"/>
                  <a:pt x="515" y="707"/>
                  <a:pt x="515" y="707"/>
                </a:cubicBezTo>
                <a:cubicBezTo>
                  <a:pt x="536" y="677"/>
                  <a:pt x="554" y="663"/>
                  <a:pt x="576" y="640"/>
                </a:cubicBezTo>
                <a:cubicBezTo>
                  <a:pt x="896" y="960"/>
                  <a:pt x="896" y="960"/>
                  <a:pt x="896" y="960"/>
                </a:cubicBezTo>
                <a:cubicBezTo>
                  <a:pt x="873" y="982"/>
                  <a:pt x="859" y="1000"/>
                  <a:pt x="829" y="1021"/>
                </a:cubicBezTo>
                <a:close/>
                <a:moveTo>
                  <a:pt x="960" y="896"/>
                </a:moveTo>
                <a:cubicBezTo>
                  <a:pt x="640" y="576"/>
                  <a:pt x="640" y="576"/>
                  <a:pt x="640" y="576"/>
                </a:cubicBezTo>
                <a:cubicBezTo>
                  <a:pt x="663" y="554"/>
                  <a:pt x="677" y="536"/>
                  <a:pt x="707" y="515"/>
                </a:cubicBezTo>
                <a:cubicBezTo>
                  <a:pt x="1021" y="829"/>
                  <a:pt x="1021" y="829"/>
                  <a:pt x="1021" y="829"/>
                </a:cubicBezTo>
                <a:cubicBezTo>
                  <a:pt x="1000" y="859"/>
                  <a:pt x="982" y="873"/>
                  <a:pt x="960" y="896"/>
                </a:cubicBezTo>
                <a:close/>
                <a:moveTo>
                  <a:pt x="1062" y="742"/>
                </a:moveTo>
                <a:cubicBezTo>
                  <a:pt x="794" y="474"/>
                  <a:pt x="794" y="474"/>
                  <a:pt x="794" y="474"/>
                </a:cubicBezTo>
                <a:cubicBezTo>
                  <a:pt x="870" y="454"/>
                  <a:pt x="954" y="466"/>
                  <a:pt x="1023" y="513"/>
                </a:cubicBezTo>
                <a:cubicBezTo>
                  <a:pt x="1070" y="582"/>
                  <a:pt x="1082" y="666"/>
                  <a:pt x="1062" y="742"/>
                </a:cubicBezTo>
                <a:close/>
                <a:moveTo>
                  <a:pt x="1088" y="448"/>
                </a:moveTo>
                <a:cubicBezTo>
                  <a:pt x="1041" y="378"/>
                  <a:pt x="1029" y="295"/>
                  <a:pt x="1050" y="218"/>
                </a:cubicBezTo>
                <a:cubicBezTo>
                  <a:pt x="1318" y="486"/>
                  <a:pt x="1318" y="486"/>
                  <a:pt x="1318" y="486"/>
                </a:cubicBezTo>
                <a:cubicBezTo>
                  <a:pt x="1241" y="507"/>
                  <a:pt x="1158" y="495"/>
                  <a:pt x="1088" y="448"/>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52"/>
          <p:cNvSpPr>
            <a:spLocks noEditPoints="1"/>
          </p:cNvSpPr>
          <p:nvPr/>
        </p:nvSpPr>
        <p:spPr bwMode="auto">
          <a:xfrm>
            <a:off x="8643469" y="5608640"/>
            <a:ext cx="487515" cy="487516"/>
          </a:xfrm>
          <a:custGeom>
            <a:avLst/>
            <a:gdLst>
              <a:gd name="T0" fmla="*/ 1318 w 1536"/>
              <a:gd name="T1" fmla="*/ 723 h 1536"/>
              <a:gd name="T2" fmla="*/ 1273 w 1536"/>
              <a:gd name="T3" fmla="*/ 423 h 1536"/>
              <a:gd name="T4" fmla="*/ 1181 w 1536"/>
              <a:gd name="T5" fmla="*/ 452 h 1536"/>
              <a:gd name="T6" fmla="*/ 911 w 1536"/>
              <a:gd name="T7" fmla="*/ 723 h 1536"/>
              <a:gd name="T8" fmla="*/ 813 w 1536"/>
              <a:gd name="T9" fmla="*/ 904 h 1536"/>
              <a:gd name="T10" fmla="*/ 723 w 1536"/>
              <a:gd name="T11" fmla="*/ 1536 h 1536"/>
              <a:gd name="T12" fmla="*/ 1536 w 1536"/>
              <a:gd name="T13" fmla="*/ 904 h 1536"/>
              <a:gd name="T14" fmla="*/ 1446 w 1536"/>
              <a:gd name="T15" fmla="*/ 723 h 1536"/>
              <a:gd name="T16" fmla="*/ 1237 w 1536"/>
              <a:gd name="T17" fmla="*/ 527 h 1536"/>
              <a:gd name="T18" fmla="*/ 1166 w 1536"/>
              <a:gd name="T19" fmla="*/ 723 h 1536"/>
              <a:gd name="T20" fmla="*/ 994 w 1536"/>
              <a:gd name="T21" fmla="*/ 678 h 1536"/>
              <a:gd name="T22" fmla="*/ 904 w 1536"/>
              <a:gd name="T23" fmla="*/ 813 h 1536"/>
              <a:gd name="T24" fmla="*/ 1356 w 1536"/>
              <a:gd name="T25" fmla="*/ 904 h 1536"/>
              <a:gd name="T26" fmla="*/ 904 w 1536"/>
              <a:gd name="T27" fmla="*/ 813 h 1536"/>
              <a:gd name="T28" fmla="*/ 813 w 1536"/>
              <a:gd name="T29" fmla="*/ 1446 h 1536"/>
              <a:gd name="T30" fmla="*/ 1446 w 1536"/>
              <a:gd name="T31" fmla="*/ 1175 h 1536"/>
              <a:gd name="T32" fmla="*/ 1446 w 1536"/>
              <a:gd name="T33" fmla="*/ 1084 h 1536"/>
              <a:gd name="T34" fmla="*/ 813 w 1536"/>
              <a:gd name="T35" fmla="*/ 994 h 1536"/>
              <a:gd name="T36" fmla="*/ 1446 w 1536"/>
              <a:gd name="T37" fmla="*/ 1084 h 1536"/>
              <a:gd name="T38" fmla="*/ 0 w 1536"/>
              <a:gd name="T39" fmla="*/ 0 h 1536"/>
              <a:gd name="T40" fmla="*/ 136 w 1536"/>
              <a:gd name="T41" fmla="*/ 1223 h 1536"/>
              <a:gd name="T42" fmla="*/ 588 w 1536"/>
              <a:gd name="T43" fmla="*/ 1536 h 1536"/>
              <a:gd name="T44" fmla="*/ 723 w 1536"/>
              <a:gd name="T45" fmla="*/ 229 h 1536"/>
              <a:gd name="T46" fmla="*/ 497 w 1536"/>
              <a:gd name="T47" fmla="*/ 1446 h 1536"/>
              <a:gd name="T48" fmla="*/ 407 w 1536"/>
              <a:gd name="T49" fmla="*/ 1356 h 1536"/>
              <a:gd name="T50" fmla="*/ 316 w 1536"/>
              <a:gd name="T51" fmla="*/ 1446 h 1536"/>
              <a:gd name="T52" fmla="*/ 226 w 1536"/>
              <a:gd name="T53" fmla="*/ 1265 h 1536"/>
              <a:gd name="T54" fmla="*/ 497 w 1536"/>
              <a:gd name="T55" fmla="*/ 1446 h 1536"/>
              <a:gd name="T56" fmla="*/ 220 w 1536"/>
              <a:gd name="T57" fmla="*/ 1175 h 1536"/>
              <a:gd name="T58" fmla="*/ 626 w 1536"/>
              <a:gd name="T59" fmla="*/ 271 h 1536"/>
              <a:gd name="T60" fmla="*/ 633 w 1536"/>
              <a:gd name="T61" fmla="*/ 181 h 1536"/>
              <a:gd name="T62" fmla="*/ 91 w 1536"/>
              <a:gd name="T63" fmla="*/ 91 h 1536"/>
              <a:gd name="T64" fmla="*/ 633 w 1536"/>
              <a:gd name="T65" fmla="*/ 181 h 1536"/>
              <a:gd name="T66" fmla="*/ 466 w 1536"/>
              <a:gd name="T67" fmla="*/ 736 h 1536"/>
              <a:gd name="T68" fmla="*/ 362 w 1536"/>
              <a:gd name="T69" fmla="*/ 362 h 1536"/>
              <a:gd name="T70" fmla="*/ 257 w 1536"/>
              <a:gd name="T71" fmla="*/ 736 h 1536"/>
              <a:gd name="T72" fmla="*/ 338 w 1536"/>
              <a:gd name="T73" fmla="*/ 480 h 1536"/>
              <a:gd name="T74" fmla="*/ 385 w 1536"/>
              <a:gd name="T75" fmla="*/ 480 h 1536"/>
              <a:gd name="T76" fmla="*/ 385 w 1536"/>
              <a:gd name="T77" fmla="*/ 695 h 1536"/>
              <a:gd name="T78" fmla="*/ 338 w 1536"/>
              <a:gd name="T79" fmla="*/ 69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36" h="1536">
                <a:moveTo>
                  <a:pt x="1446" y="723"/>
                </a:moveTo>
                <a:cubicBezTo>
                  <a:pt x="1318" y="723"/>
                  <a:pt x="1318" y="723"/>
                  <a:pt x="1318" y="723"/>
                </a:cubicBezTo>
                <a:cubicBezTo>
                  <a:pt x="1342" y="684"/>
                  <a:pt x="1356" y="637"/>
                  <a:pt x="1356" y="588"/>
                </a:cubicBezTo>
                <a:cubicBezTo>
                  <a:pt x="1356" y="526"/>
                  <a:pt x="1292" y="446"/>
                  <a:pt x="1273" y="423"/>
                </a:cubicBezTo>
                <a:cubicBezTo>
                  <a:pt x="1238" y="382"/>
                  <a:pt x="1238" y="382"/>
                  <a:pt x="1238" y="382"/>
                </a:cubicBezTo>
                <a:cubicBezTo>
                  <a:pt x="1206" y="420"/>
                  <a:pt x="1198" y="429"/>
                  <a:pt x="1181" y="452"/>
                </a:cubicBezTo>
                <a:cubicBezTo>
                  <a:pt x="1139" y="510"/>
                  <a:pt x="1081" y="542"/>
                  <a:pt x="1021" y="542"/>
                </a:cubicBezTo>
                <a:cubicBezTo>
                  <a:pt x="940" y="542"/>
                  <a:pt x="884" y="636"/>
                  <a:pt x="911" y="723"/>
                </a:cubicBezTo>
                <a:cubicBezTo>
                  <a:pt x="813" y="723"/>
                  <a:pt x="813" y="723"/>
                  <a:pt x="813" y="723"/>
                </a:cubicBezTo>
                <a:cubicBezTo>
                  <a:pt x="813" y="904"/>
                  <a:pt x="813" y="904"/>
                  <a:pt x="813" y="904"/>
                </a:cubicBezTo>
                <a:cubicBezTo>
                  <a:pt x="723" y="904"/>
                  <a:pt x="723" y="904"/>
                  <a:pt x="723" y="904"/>
                </a:cubicBezTo>
                <a:cubicBezTo>
                  <a:pt x="723" y="1536"/>
                  <a:pt x="723" y="1536"/>
                  <a:pt x="723" y="1536"/>
                </a:cubicBezTo>
                <a:cubicBezTo>
                  <a:pt x="1536" y="1536"/>
                  <a:pt x="1536" y="1536"/>
                  <a:pt x="1536" y="1536"/>
                </a:cubicBezTo>
                <a:cubicBezTo>
                  <a:pt x="1536" y="904"/>
                  <a:pt x="1536" y="904"/>
                  <a:pt x="1536" y="904"/>
                </a:cubicBezTo>
                <a:cubicBezTo>
                  <a:pt x="1446" y="904"/>
                  <a:pt x="1446" y="904"/>
                  <a:pt x="1446" y="904"/>
                </a:cubicBezTo>
                <a:lnTo>
                  <a:pt x="1446" y="723"/>
                </a:lnTo>
                <a:close/>
                <a:moveTo>
                  <a:pt x="1021" y="633"/>
                </a:moveTo>
                <a:cubicBezTo>
                  <a:pt x="1102" y="633"/>
                  <a:pt x="1179" y="594"/>
                  <a:pt x="1237" y="527"/>
                </a:cubicBezTo>
                <a:cubicBezTo>
                  <a:pt x="1253" y="552"/>
                  <a:pt x="1265" y="576"/>
                  <a:pt x="1265" y="588"/>
                </a:cubicBezTo>
                <a:cubicBezTo>
                  <a:pt x="1265" y="661"/>
                  <a:pt x="1220" y="723"/>
                  <a:pt x="1166" y="723"/>
                </a:cubicBezTo>
                <a:cubicBezTo>
                  <a:pt x="1021" y="723"/>
                  <a:pt x="1021" y="723"/>
                  <a:pt x="1021" y="723"/>
                </a:cubicBezTo>
                <a:cubicBezTo>
                  <a:pt x="1008" y="723"/>
                  <a:pt x="994" y="704"/>
                  <a:pt x="994" y="678"/>
                </a:cubicBezTo>
                <a:cubicBezTo>
                  <a:pt x="994" y="652"/>
                  <a:pt x="1008" y="633"/>
                  <a:pt x="1021" y="633"/>
                </a:cubicBezTo>
                <a:close/>
                <a:moveTo>
                  <a:pt x="904" y="813"/>
                </a:moveTo>
                <a:cubicBezTo>
                  <a:pt x="1356" y="813"/>
                  <a:pt x="1356" y="813"/>
                  <a:pt x="1356" y="813"/>
                </a:cubicBezTo>
                <a:cubicBezTo>
                  <a:pt x="1356" y="904"/>
                  <a:pt x="1356" y="904"/>
                  <a:pt x="1356" y="904"/>
                </a:cubicBezTo>
                <a:cubicBezTo>
                  <a:pt x="904" y="904"/>
                  <a:pt x="904" y="904"/>
                  <a:pt x="904" y="904"/>
                </a:cubicBezTo>
                <a:lnTo>
                  <a:pt x="904" y="813"/>
                </a:lnTo>
                <a:close/>
                <a:moveTo>
                  <a:pt x="1446" y="1446"/>
                </a:moveTo>
                <a:cubicBezTo>
                  <a:pt x="813" y="1446"/>
                  <a:pt x="813" y="1446"/>
                  <a:pt x="813" y="1446"/>
                </a:cubicBezTo>
                <a:cubicBezTo>
                  <a:pt x="813" y="1175"/>
                  <a:pt x="813" y="1175"/>
                  <a:pt x="813" y="1175"/>
                </a:cubicBezTo>
                <a:cubicBezTo>
                  <a:pt x="1446" y="1175"/>
                  <a:pt x="1446" y="1175"/>
                  <a:pt x="1446" y="1175"/>
                </a:cubicBezTo>
                <a:lnTo>
                  <a:pt x="1446" y="1446"/>
                </a:lnTo>
                <a:close/>
                <a:moveTo>
                  <a:pt x="1446" y="1084"/>
                </a:moveTo>
                <a:cubicBezTo>
                  <a:pt x="813" y="1084"/>
                  <a:pt x="813" y="1084"/>
                  <a:pt x="813" y="1084"/>
                </a:cubicBezTo>
                <a:cubicBezTo>
                  <a:pt x="813" y="994"/>
                  <a:pt x="813" y="994"/>
                  <a:pt x="813" y="994"/>
                </a:cubicBezTo>
                <a:cubicBezTo>
                  <a:pt x="1446" y="994"/>
                  <a:pt x="1446" y="994"/>
                  <a:pt x="1446" y="994"/>
                </a:cubicBezTo>
                <a:lnTo>
                  <a:pt x="1446" y="1084"/>
                </a:lnTo>
                <a:close/>
                <a:moveTo>
                  <a:pt x="723" y="0"/>
                </a:moveTo>
                <a:cubicBezTo>
                  <a:pt x="0" y="0"/>
                  <a:pt x="0" y="0"/>
                  <a:pt x="0" y="0"/>
                </a:cubicBezTo>
                <a:cubicBezTo>
                  <a:pt x="0" y="229"/>
                  <a:pt x="0" y="229"/>
                  <a:pt x="0" y="229"/>
                </a:cubicBezTo>
                <a:cubicBezTo>
                  <a:pt x="136" y="1223"/>
                  <a:pt x="136" y="1223"/>
                  <a:pt x="136" y="1223"/>
                </a:cubicBezTo>
                <a:cubicBezTo>
                  <a:pt x="136" y="1536"/>
                  <a:pt x="136" y="1536"/>
                  <a:pt x="136" y="1536"/>
                </a:cubicBezTo>
                <a:cubicBezTo>
                  <a:pt x="588" y="1536"/>
                  <a:pt x="588" y="1536"/>
                  <a:pt x="588" y="1536"/>
                </a:cubicBezTo>
                <a:cubicBezTo>
                  <a:pt x="588" y="1223"/>
                  <a:pt x="588" y="1223"/>
                  <a:pt x="588" y="1223"/>
                </a:cubicBezTo>
                <a:cubicBezTo>
                  <a:pt x="723" y="229"/>
                  <a:pt x="723" y="229"/>
                  <a:pt x="723" y="229"/>
                </a:cubicBezTo>
                <a:lnTo>
                  <a:pt x="723" y="0"/>
                </a:lnTo>
                <a:close/>
                <a:moveTo>
                  <a:pt x="497" y="1446"/>
                </a:moveTo>
                <a:cubicBezTo>
                  <a:pt x="407" y="1446"/>
                  <a:pt x="407" y="1446"/>
                  <a:pt x="407" y="1446"/>
                </a:cubicBezTo>
                <a:cubicBezTo>
                  <a:pt x="407" y="1356"/>
                  <a:pt x="407" y="1356"/>
                  <a:pt x="407" y="1356"/>
                </a:cubicBezTo>
                <a:cubicBezTo>
                  <a:pt x="316" y="1356"/>
                  <a:pt x="316" y="1356"/>
                  <a:pt x="316" y="1356"/>
                </a:cubicBezTo>
                <a:cubicBezTo>
                  <a:pt x="316" y="1446"/>
                  <a:pt x="316" y="1446"/>
                  <a:pt x="316" y="1446"/>
                </a:cubicBezTo>
                <a:cubicBezTo>
                  <a:pt x="226" y="1446"/>
                  <a:pt x="226" y="1446"/>
                  <a:pt x="226" y="1446"/>
                </a:cubicBezTo>
                <a:cubicBezTo>
                  <a:pt x="226" y="1265"/>
                  <a:pt x="226" y="1265"/>
                  <a:pt x="226" y="1265"/>
                </a:cubicBezTo>
                <a:cubicBezTo>
                  <a:pt x="497" y="1265"/>
                  <a:pt x="497" y="1265"/>
                  <a:pt x="497" y="1265"/>
                </a:cubicBezTo>
                <a:lnTo>
                  <a:pt x="497" y="1446"/>
                </a:lnTo>
                <a:close/>
                <a:moveTo>
                  <a:pt x="503" y="1175"/>
                </a:moveTo>
                <a:cubicBezTo>
                  <a:pt x="220" y="1175"/>
                  <a:pt x="220" y="1175"/>
                  <a:pt x="220" y="1175"/>
                </a:cubicBezTo>
                <a:cubicBezTo>
                  <a:pt x="97" y="271"/>
                  <a:pt x="97" y="271"/>
                  <a:pt x="97" y="271"/>
                </a:cubicBezTo>
                <a:cubicBezTo>
                  <a:pt x="626" y="271"/>
                  <a:pt x="626" y="271"/>
                  <a:pt x="626" y="271"/>
                </a:cubicBezTo>
                <a:lnTo>
                  <a:pt x="503" y="1175"/>
                </a:lnTo>
                <a:close/>
                <a:moveTo>
                  <a:pt x="633" y="181"/>
                </a:moveTo>
                <a:cubicBezTo>
                  <a:pt x="91" y="181"/>
                  <a:pt x="91" y="181"/>
                  <a:pt x="91" y="181"/>
                </a:cubicBezTo>
                <a:cubicBezTo>
                  <a:pt x="91" y="91"/>
                  <a:pt x="91" y="91"/>
                  <a:pt x="91" y="91"/>
                </a:cubicBezTo>
                <a:cubicBezTo>
                  <a:pt x="633" y="91"/>
                  <a:pt x="633" y="91"/>
                  <a:pt x="633" y="91"/>
                </a:cubicBezTo>
                <a:lnTo>
                  <a:pt x="633" y="181"/>
                </a:lnTo>
                <a:close/>
                <a:moveTo>
                  <a:pt x="362" y="813"/>
                </a:moveTo>
                <a:cubicBezTo>
                  <a:pt x="404" y="813"/>
                  <a:pt x="441" y="786"/>
                  <a:pt x="466" y="736"/>
                </a:cubicBezTo>
                <a:cubicBezTo>
                  <a:pt x="508" y="652"/>
                  <a:pt x="508" y="523"/>
                  <a:pt x="466" y="440"/>
                </a:cubicBezTo>
                <a:cubicBezTo>
                  <a:pt x="441" y="389"/>
                  <a:pt x="404" y="362"/>
                  <a:pt x="362" y="362"/>
                </a:cubicBezTo>
                <a:cubicBezTo>
                  <a:pt x="320" y="362"/>
                  <a:pt x="282" y="389"/>
                  <a:pt x="257" y="440"/>
                </a:cubicBezTo>
                <a:cubicBezTo>
                  <a:pt x="216" y="523"/>
                  <a:pt x="216" y="652"/>
                  <a:pt x="257" y="736"/>
                </a:cubicBezTo>
                <a:cubicBezTo>
                  <a:pt x="282" y="786"/>
                  <a:pt x="320" y="813"/>
                  <a:pt x="362" y="813"/>
                </a:cubicBezTo>
                <a:close/>
                <a:moveTo>
                  <a:pt x="338" y="480"/>
                </a:moveTo>
                <a:cubicBezTo>
                  <a:pt x="350" y="457"/>
                  <a:pt x="360" y="452"/>
                  <a:pt x="362" y="452"/>
                </a:cubicBezTo>
                <a:cubicBezTo>
                  <a:pt x="363" y="452"/>
                  <a:pt x="374" y="457"/>
                  <a:pt x="385" y="480"/>
                </a:cubicBezTo>
                <a:cubicBezTo>
                  <a:pt x="399" y="508"/>
                  <a:pt x="407" y="547"/>
                  <a:pt x="407" y="588"/>
                </a:cubicBezTo>
                <a:cubicBezTo>
                  <a:pt x="407" y="628"/>
                  <a:pt x="399" y="668"/>
                  <a:pt x="385" y="695"/>
                </a:cubicBezTo>
                <a:cubicBezTo>
                  <a:pt x="374" y="718"/>
                  <a:pt x="363" y="723"/>
                  <a:pt x="362" y="723"/>
                </a:cubicBezTo>
                <a:cubicBezTo>
                  <a:pt x="360" y="723"/>
                  <a:pt x="350" y="718"/>
                  <a:pt x="338" y="695"/>
                </a:cubicBezTo>
                <a:cubicBezTo>
                  <a:pt x="309" y="637"/>
                  <a:pt x="309" y="538"/>
                  <a:pt x="338" y="480"/>
                </a:cubicBez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53"/>
          <p:cNvSpPr>
            <a:spLocks noEditPoints="1"/>
          </p:cNvSpPr>
          <p:nvPr/>
        </p:nvSpPr>
        <p:spPr bwMode="auto">
          <a:xfrm>
            <a:off x="9747636" y="5608640"/>
            <a:ext cx="487515" cy="487516"/>
          </a:xfrm>
          <a:custGeom>
            <a:avLst/>
            <a:gdLst>
              <a:gd name="T0" fmla="*/ 1174 w 1536"/>
              <a:gd name="T1" fmla="*/ 0 h 1536"/>
              <a:gd name="T2" fmla="*/ 361 w 1536"/>
              <a:gd name="T3" fmla="*/ 0 h 1536"/>
              <a:gd name="T4" fmla="*/ 361 w 1536"/>
              <a:gd name="T5" fmla="*/ 723 h 1536"/>
              <a:gd name="T6" fmla="*/ 0 w 1536"/>
              <a:gd name="T7" fmla="*/ 723 h 1536"/>
              <a:gd name="T8" fmla="*/ 0 w 1536"/>
              <a:gd name="T9" fmla="*/ 1536 h 1536"/>
              <a:gd name="T10" fmla="*/ 1536 w 1536"/>
              <a:gd name="T11" fmla="*/ 1536 h 1536"/>
              <a:gd name="T12" fmla="*/ 1536 w 1536"/>
              <a:gd name="T13" fmla="*/ 723 h 1536"/>
              <a:gd name="T14" fmla="*/ 1174 w 1536"/>
              <a:gd name="T15" fmla="*/ 723 h 1536"/>
              <a:gd name="T16" fmla="*/ 1174 w 1536"/>
              <a:gd name="T17" fmla="*/ 0 h 1536"/>
              <a:gd name="T18" fmla="*/ 451 w 1536"/>
              <a:gd name="T19" fmla="*/ 90 h 1536"/>
              <a:gd name="T20" fmla="*/ 1084 w 1536"/>
              <a:gd name="T21" fmla="*/ 90 h 1536"/>
              <a:gd name="T22" fmla="*/ 1084 w 1536"/>
              <a:gd name="T23" fmla="*/ 723 h 1536"/>
              <a:gd name="T24" fmla="*/ 451 w 1536"/>
              <a:gd name="T25" fmla="*/ 723 h 1536"/>
              <a:gd name="T26" fmla="*/ 451 w 1536"/>
              <a:gd name="T27" fmla="*/ 90 h 1536"/>
              <a:gd name="T28" fmla="*/ 722 w 1536"/>
              <a:gd name="T29" fmla="*/ 1446 h 1536"/>
              <a:gd name="T30" fmla="*/ 90 w 1536"/>
              <a:gd name="T31" fmla="*/ 1446 h 1536"/>
              <a:gd name="T32" fmla="*/ 90 w 1536"/>
              <a:gd name="T33" fmla="*/ 813 h 1536"/>
              <a:gd name="T34" fmla="*/ 722 w 1536"/>
              <a:gd name="T35" fmla="*/ 813 h 1536"/>
              <a:gd name="T36" fmla="*/ 722 w 1536"/>
              <a:gd name="T37" fmla="*/ 1446 h 1536"/>
              <a:gd name="T38" fmla="*/ 1445 w 1536"/>
              <a:gd name="T39" fmla="*/ 813 h 1536"/>
              <a:gd name="T40" fmla="*/ 1445 w 1536"/>
              <a:gd name="T41" fmla="*/ 1446 h 1536"/>
              <a:gd name="T42" fmla="*/ 813 w 1536"/>
              <a:gd name="T43" fmla="*/ 1446 h 1536"/>
              <a:gd name="T44" fmla="*/ 813 w 1536"/>
              <a:gd name="T45" fmla="*/ 813 h 1536"/>
              <a:gd name="T46" fmla="*/ 1445 w 1536"/>
              <a:gd name="T47" fmla="*/ 813 h 1536"/>
              <a:gd name="T48" fmla="*/ 1310 w 1536"/>
              <a:gd name="T49" fmla="*/ 949 h 1536"/>
              <a:gd name="T50" fmla="*/ 948 w 1536"/>
              <a:gd name="T51" fmla="*/ 949 h 1536"/>
              <a:gd name="T52" fmla="*/ 948 w 1536"/>
              <a:gd name="T53" fmla="*/ 1310 h 1536"/>
              <a:gd name="T54" fmla="*/ 1310 w 1536"/>
              <a:gd name="T55" fmla="*/ 1310 h 1536"/>
              <a:gd name="T56" fmla="*/ 1310 w 1536"/>
              <a:gd name="T57" fmla="*/ 949 h 1536"/>
              <a:gd name="T58" fmla="*/ 1219 w 1536"/>
              <a:gd name="T59" fmla="*/ 1220 h 1536"/>
              <a:gd name="T60" fmla="*/ 1039 w 1536"/>
              <a:gd name="T61" fmla="*/ 1220 h 1536"/>
              <a:gd name="T62" fmla="*/ 1039 w 1536"/>
              <a:gd name="T63" fmla="*/ 1039 h 1536"/>
              <a:gd name="T64" fmla="*/ 1219 w 1536"/>
              <a:gd name="T65" fmla="*/ 1039 h 1536"/>
              <a:gd name="T66" fmla="*/ 1219 w 1536"/>
              <a:gd name="T67" fmla="*/ 1220 h 1536"/>
              <a:gd name="T68" fmla="*/ 768 w 1536"/>
              <a:gd name="T69" fmla="*/ 181 h 1536"/>
              <a:gd name="T70" fmla="*/ 542 w 1536"/>
              <a:gd name="T71" fmla="*/ 407 h 1536"/>
              <a:gd name="T72" fmla="*/ 768 w 1536"/>
              <a:gd name="T73" fmla="*/ 632 h 1536"/>
              <a:gd name="T74" fmla="*/ 993 w 1536"/>
              <a:gd name="T75" fmla="*/ 407 h 1536"/>
              <a:gd name="T76" fmla="*/ 768 w 1536"/>
              <a:gd name="T77" fmla="*/ 181 h 1536"/>
              <a:gd name="T78" fmla="*/ 768 w 1536"/>
              <a:gd name="T79" fmla="*/ 542 h 1536"/>
              <a:gd name="T80" fmla="*/ 632 w 1536"/>
              <a:gd name="T81" fmla="*/ 407 h 1536"/>
              <a:gd name="T82" fmla="*/ 768 w 1536"/>
              <a:gd name="T83" fmla="*/ 271 h 1536"/>
              <a:gd name="T84" fmla="*/ 903 w 1536"/>
              <a:gd name="T85" fmla="*/ 407 h 1536"/>
              <a:gd name="T86" fmla="*/ 768 w 1536"/>
              <a:gd name="T87" fmla="*/ 542 h 1536"/>
              <a:gd name="T88" fmla="*/ 406 w 1536"/>
              <a:gd name="T89" fmla="*/ 893 h 1536"/>
              <a:gd name="T90" fmla="*/ 198 w 1536"/>
              <a:gd name="T91" fmla="*/ 1310 h 1536"/>
              <a:gd name="T92" fmla="*/ 615 w 1536"/>
              <a:gd name="T93" fmla="*/ 1310 h 1536"/>
              <a:gd name="T94" fmla="*/ 406 w 1536"/>
              <a:gd name="T95" fmla="*/ 893 h 1536"/>
              <a:gd name="T96" fmla="*/ 406 w 1536"/>
              <a:gd name="T97" fmla="*/ 1095 h 1536"/>
              <a:gd name="T98" fmla="*/ 469 w 1536"/>
              <a:gd name="T99" fmla="*/ 1220 h 1536"/>
              <a:gd name="T100" fmla="*/ 344 w 1536"/>
              <a:gd name="T101" fmla="*/ 1220 h 1536"/>
              <a:gd name="T102" fmla="*/ 406 w 1536"/>
              <a:gd name="T103" fmla="*/ 109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36" h="1536">
                <a:moveTo>
                  <a:pt x="1174" y="0"/>
                </a:moveTo>
                <a:cubicBezTo>
                  <a:pt x="361" y="0"/>
                  <a:pt x="361" y="0"/>
                  <a:pt x="361" y="0"/>
                </a:cubicBezTo>
                <a:cubicBezTo>
                  <a:pt x="361" y="723"/>
                  <a:pt x="361" y="723"/>
                  <a:pt x="361" y="723"/>
                </a:cubicBezTo>
                <a:cubicBezTo>
                  <a:pt x="0" y="723"/>
                  <a:pt x="0" y="723"/>
                  <a:pt x="0" y="723"/>
                </a:cubicBezTo>
                <a:cubicBezTo>
                  <a:pt x="0" y="1536"/>
                  <a:pt x="0" y="1536"/>
                  <a:pt x="0" y="1536"/>
                </a:cubicBezTo>
                <a:cubicBezTo>
                  <a:pt x="1536" y="1536"/>
                  <a:pt x="1536" y="1536"/>
                  <a:pt x="1536" y="1536"/>
                </a:cubicBezTo>
                <a:cubicBezTo>
                  <a:pt x="1536" y="723"/>
                  <a:pt x="1536" y="723"/>
                  <a:pt x="1536" y="723"/>
                </a:cubicBezTo>
                <a:cubicBezTo>
                  <a:pt x="1174" y="723"/>
                  <a:pt x="1174" y="723"/>
                  <a:pt x="1174" y="723"/>
                </a:cubicBezTo>
                <a:lnTo>
                  <a:pt x="1174" y="0"/>
                </a:lnTo>
                <a:close/>
                <a:moveTo>
                  <a:pt x="451" y="90"/>
                </a:moveTo>
                <a:cubicBezTo>
                  <a:pt x="1084" y="90"/>
                  <a:pt x="1084" y="90"/>
                  <a:pt x="1084" y="90"/>
                </a:cubicBezTo>
                <a:cubicBezTo>
                  <a:pt x="1084" y="723"/>
                  <a:pt x="1084" y="723"/>
                  <a:pt x="1084" y="723"/>
                </a:cubicBezTo>
                <a:cubicBezTo>
                  <a:pt x="953" y="723"/>
                  <a:pt x="584" y="723"/>
                  <a:pt x="451" y="723"/>
                </a:cubicBezTo>
                <a:lnTo>
                  <a:pt x="451" y="90"/>
                </a:lnTo>
                <a:close/>
                <a:moveTo>
                  <a:pt x="722" y="1446"/>
                </a:moveTo>
                <a:cubicBezTo>
                  <a:pt x="90" y="1446"/>
                  <a:pt x="90" y="1446"/>
                  <a:pt x="90" y="1446"/>
                </a:cubicBezTo>
                <a:cubicBezTo>
                  <a:pt x="90" y="813"/>
                  <a:pt x="90" y="813"/>
                  <a:pt x="90" y="813"/>
                </a:cubicBezTo>
                <a:cubicBezTo>
                  <a:pt x="722" y="813"/>
                  <a:pt x="722" y="813"/>
                  <a:pt x="722" y="813"/>
                </a:cubicBezTo>
                <a:lnTo>
                  <a:pt x="722" y="1446"/>
                </a:lnTo>
                <a:close/>
                <a:moveTo>
                  <a:pt x="1445" y="813"/>
                </a:moveTo>
                <a:cubicBezTo>
                  <a:pt x="1445" y="1446"/>
                  <a:pt x="1445" y="1446"/>
                  <a:pt x="1445" y="1446"/>
                </a:cubicBezTo>
                <a:cubicBezTo>
                  <a:pt x="813" y="1446"/>
                  <a:pt x="813" y="1446"/>
                  <a:pt x="813" y="1446"/>
                </a:cubicBezTo>
                <a:cubicBezTo>
                  <a:pt x="813" y="813"/>
                  <a:pt x="813" y="813"/>
                  <a:pt x="813" y="813"/>
                </a:cubicBezTo>
                <a:lnTo>
                  <a:pt x="1445" y="813"/>
                </a:lnTo>
                <a:close/>
                <a:moveTo>
                  <a:pt x="1310" y="949"/>
                </a:moveTo>
                <a:cubicBezTo>
                  <a:pt x="948" y="949"/>
                  <a:pt x="948" y="949"/>
                  <a:pt x="948" y="949"/>
                </a:cubicBezTo>
                <a:cubicBezTo>
                  <a:pt x="948" y="1310"/>
                  <a:pt x="948" y="1310"/>
                  <a:pt x="948" y="1310"/>
                </a:cubicBezTo>
                <a:cubicBezTo>
                  <a:pt x="1310" y="1310"/>
                  <a:pt x="1310" y="1310"/>
                  <a:pt x="1310" y="1310"/>
                </a:cubicBezTo>
                <a:lnTo>
                  <a:pt x="1310" y="949"/>
                </a:lnTo>
                <a:close/>
                <a:moveTo>
                  <a:pt x="1219" y="1220"/>
                </a:moveTo>
                <a:cubicBezTo>
                  <a:pt x="1039" y="1220"/>
                  <a:pt x="1039" y="1220"/>
                  <a:pt x="1039" y="1220"/>
                </a:cubicBezTo>
                <a:cubicBezTo>
                  <a:pt x="1039" y="1039"/>
                  <a:pt x="1039" y="1039"/>
                  <a:pt x="1039" y="1039"/>
                </a:cubicBezTo>
                <a:cubicBezTo>
                  <a:pt x="1219" y="1039"/>
                  <a:pt x="1219" y="1039"/>
                  <a:pt x="1219" y="1039"/>
                </a:cubicBezTo>
                <a:lnTo>
                  <a:pt x="1219" y="1220"/>
                </a:lnTo>
                <a:close/>
                <a:moveTo>
                  <a:pt x="768" y="181"/>
                </a:moveTo>
                <a:cubicBezTo>
                  <a:pt x="643" y="181"/>
                  <a:pt x="542" y="282"/>
                  <a:pt x="542" y="407"/>
                </a:cubicBezTo>
                <a:cubicBezTo>
                  <a:pt x="542" y="531"/>
                  <a:pt x="643" y="632"/>
                  <a:pt x="768" y="632"/>
                </a:cubicBezTo>
                <a:cubicBezTo>
                  <a:pt x="892" y="632"/>
                  <a:pt x="993" y="531"/>
                  <a:pt x="993" y="407"/>
                </a:cubicBezTo>
                <a:cubicBezTo>
                  <a:pt x="993" y="282"/>
                  <a:pt x="892" y="181"/>
                  <a:pt x="768" y="181"/>
                </a:cubicBezTo>
                <a:close/>
                <a:moveTo>
                  <a:pt x="768" y="542"/>
                </a:moveTo>
                <a:cubicBezTo>
                  <a:pt x="693" y="542"/>
                  <a:pt x="632" y="481"/>
                  <a:pt x="632" y="407"/>
                </a:cubicBezTo>
                <a:cubicBezTo>
                  <a:pt x="632" y="332"/>
                  <a:pt x="693" y="271"/>
                  <a:pt x="768" y="271"/>
                </a:cubicBezTo>
                <a:cubicBezTo>
                  <a:pt x="842" y="271"/>
                  <a:pt x="903" y="332"/>
                  <a:pt x="903" y="407"/>
                </a:cubicBezTo>
                <a:cubicBezTo>
                  <a:pt x="903" y="481"/>
                  <a:pt x="842" y="542"/>
                  <a:pt x="768" y="542"/>
                </a:cubicBezTo>
                <a:close/>
                <a:moveTo>
                  <a:pt x="406" y="893"/>
                </a:moveTo>
                <a:cubicBezTo>
                  <a:pt x="198" y="1310"/>
                  <a:pt x="198" y="1310"/>
                  <a:pt x="198" y="1310"/>
                </a:cubicBezTo>
                <a:cubicBezTo>
                  <a:pt x="615" y="1310"/>
                  <a:pt x="615" y="1310"/>
                  <a:pt x="615" y="1310"/>
                </a:cubicBezTo>
                <a:lnTo>
                  <a:pt x="406" y="893"/>
                </a:lnTo>
                <a:close/>
                <a:moveTo>
                  <a:pt x="406" y="1095"/>
                </a:moveTo>
                <a:cubicBezTo>
                  <a:pt x="469" y="1220"/>
                  <a:pt x="469" y="1220"/>
                  <a:pt x="469" y="1220"/>
                </a:cubicBezTo>
                <a:cubicBezTo>
                  <a:pt x="344" y="1220"/>
                  <a:pt x="344" y="1220"/>
                  <a:pt x="344" y="1220"/>
                </a:cubicBezTo>
                <a:lnTo>
                  <a:pt x="406" y="1095"/>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54"/>
          <p:cNvSpPr>
            <a:spLocks noEditPoints="1"/>
          </p:cNvSpPr>
          <p:nvPr/>
        </p:nvSpPr>
        <p:spPr bwMode="auto">
          <a:xfrm>
            <a:off x="10858996" y="5614958"/>
            <a:ext cx="487515" cy="474881"/>
          </a:xfrm>
          <a:custGeom>
            <a:avLst/>
            <a:gdLst>
              <a:gd name="T0" fmla="*/ 1456 w 1536"/>
              <a:gd name="T1" fmla="*/ 752 h 1496"/>
              <a:gd name="T2" fmla="*/ 1536 w 1536"/>
              <a:gd name="T3" fmla="*/ 723 h 1496"/>
              <a:gd name="T4" fmla="*/ 1035 w 1536"/>
              <a:gd name="T5" fmla="*/ 445 h 1496"/>
              <a:gd name="T6" fmla="*/ 959 w 1536"/>
              <a:gd name="T7" fmla="*/ 455 h 1496"/>
              <a:gd name="T8" fmla="*/ 647 w 1536"/>
              <a:gd name="T9" fmla="*/ 456 h 1496"/>
              <a:gd name="T10" fmla="*/ 397 w 1536"/>
              <a:gd name="T11" fmla="*/ 145 h 1496"/>
              <a:gd name="T12" fmla="*/ 177 w 1536"/>
              <a:gd name="T13" fmla="*/ 36 h 1496"/>
              <a:gd name="T14" fmla="*/ 0 w 1536"/>
              <a:gd name="T15" fmla="*/ 265 h 1496"/>
              <a:gd name="T16" fmla="*/ 143 w 1536"/>
              <a:gd name="T17" fmla="*/ 716 h 1496"/>
              <a:gd name="T18" fmla="*/ 311 w 1536"/>
              <a:gd name="T19" fmla="*/ 553 h 1496"/>
              <a:gd name="T20" fmla="*/ 316 w 1536"/>
              <a:gd name="T21" fmla="*/ 882 h 1496"/>
              <a:gd name="T22" fmla="*/ 150 w 1536"/>
              <a:gd name="T23" fmla="*/ 1273 h 1496"/>
              <a:gd name="T24" fmla="*/ 24 w 1536"/>
              <a:gd name="T25" fmla="*/ 1313 h 1496"/>
              <a:gd name="T26" fmla="*/ 1512 w 1536"/>
              <a:gd name="T27" fmla="*/ 1313 h 1496"/>
              <a:gd name="T28" fmla="*/ 1349 w 1536"/>
              <a:gd name="T29" fmla="*/ 1286 h 1496"/>
              <a:gd name="T30" fmla="*/ 1182 w 1536"/>
              <a:gd name="T31" fmla="*/ 800 h 1496"/>
              <a:gd name="T32" fmla="*/ 1219 w 1536"/>
              <a:gd name="T33" fmla="*/ 518 h 1496"/>
              <a:gd name="T34" fmla="*/ 1228 w 1536"/>
              <a:gd name="T35" fmla="*/ 614 h 1496"/>
              <a:gd name="T36" fmla="*/ 1219 w 1536"/>
              <a:gd name="T37" fmla="*/ 518 h 1496"/>
              <a:gd name="T38" fmla="*/ 904 w 1536"/>
              <a:gd name="T39" fmla="*/ 563 h 1496"/>
              <a:gd name="T40" fmla="*/ 723 w 1536"/>
              <a:gd name="T41" fmla="*/ 679 h 1496"/>
              <a:gd name="T42" fmla="*/ 405 w 1536"/>
              <a:gd name="T43" fmla="*/ 1360 h 1496"/>
              <a:gd name="T44" fmla="*/ 632 w 1536"/>
              <a:gd name="T45" fmla="*/ 951 h 1496"/>
              <a:gd name="T46" fmla="*/ 907 w 1536"/>
              <a:gd name="T47" fmla="*/ 973 h 1496"/>
              <a:gd name="T48" fmla="*/ 405 w 1536"/>
              <a:gd name="T49" fmla="*/ 1360 h 1496"/>
              <a:gd name="T50" fmla="*/ 1176 w 1536"/>
              <a:gd name="T51" fmla="*/ 1342 h 1496"/>
              <a:gd name="T52" fmla="*/ 876 w 1536"/>
              <a:gd name="T53" fmla="*/ 883 h 1496"/>
              <a:gd name="T54" fmla="*/ 549 w 1536"/>
              <a:gd name="T55" fmla="*/ 907 h 1496"/>
              <a:gd name="T56" fmla="*/ 234 w 1536"/>
              <a:gd name="T57" fmla="*/ 1308 h 1496"/>
              <a:gd name="T58" fmla="*/ 356 w 1536"/>
              <a:gd name="T59" fmla="*/ 431 h 1496"/>
              <a:gd name="T60" fmla="*/ 179 w 1536"/>
              <a:gd name="T61" fmla="*/ 600 h 1496"/>
              <a:gd name="T62" fmla="*/ 143 w 1536"/>
              <a:gd name="T63" fmla="*/ 626 h 1496"/>
              <a:gd name="T64" fmla="*/ 91 w 1536"/>
              <a:gd name="T65" fmla="*/ 277 h 1496"/>
              <a:gd name="T66" fmla="*/ 182 w 1536"/>
              <a:gd name="T67" fmla="*/ 150 h 1496"/>
              <a:gd name="T68" fmla="*/ 556 w 1536"/>
              <a:gd name="T69" fmla="*/ 447 h 1496"/>
              <a:gd name="T70" fmla="*/ 559 w 1536"/>
              <a:gd name="T71" fmla="*/ 483 h 1496"/>
              <a:gd name="T72" fmla="*/ 633 w 1536"/>
              <a:gd name="T73" fmla="*/ 769 h 1496"/>
              <a:gd name="T74" fmla="*/ 994 w 1536"/>
              <a:gd name="T75" fmla="*/ 539 h 1496"/>
              <a:gd name="T76" fmla="*/ 1105 w 1536"/>
              <a:gd name="T77" fmla="*/ 751 h 1496"/>
              <a:gd name="T78" fmla="*/ 1263 w 1536"/>
              <a:gd name="T79" fmla="*/ 1316 h 14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36" h="1496">
                <a:moveTo>
                  <a:pt x="1224" y="706"/>
                </a:moveTo>
                <a:cubicBezTo>
                  <a:pt x="1382" y="676"/>
                  <a:pt x="1451" y="746"/>
                  <a:pt x="1456" y="752"/>
                </a:cubicBezTo>
                <a:cubicBezTo>
                  <a:pt x="1536" y="852"/>
                  <a:pt x="1536" y="852"/>
                  <a:pt x="1536" y="852"/>
                </a:cubicBezTo>
                <a:cubicBezTo>
                  <a:pt x="1536" y="723"/>
                  <a:pt x="1536" y="723"/>
                  <a:pt x="1536" y="723"/>
                </a:cubicBezTo>
                <a:cubicBezTo>
                  <a:pt x="1536" y="548"/>
                  <a:pt x="1385" y="410"/>
                  <a:pt x="1210" y="428"/>
                </a:cubicBezTo>
                <a:cubicBezTo>
                  <a:pt x="1035" y="445"/>
                  <a:pt x="1035" y="445"/>
                  <a:pt x="1035" y="445"/>
                </a:cubicBezTo>
                <a:cubicBezTo>
                  <a:pt x="1035" y="446"/>
                  <a:pt x="1035" y="446"/>
                  <a:pt x="1035" y="446"/>
                </a:cubicBezTo>
                <a:cubicBezTo>
                  <a:pt x="1010" y="445"/>
                  <a:pt x="984" y="448"/>
                  <a:pt x="959" y="455"/>
                </a:cubicBezTo>
                <a:cubicBezTo>
                  <a:pt x="813" y="499"/>
                  <a:pt x="733" y="494"/>
                  <a:pt x="692" y="482"/>
                </a:cubicBezTo>
                <a:cubicBezTo>
                  <a:pt x="664" y="474"/>
                  <a:pt x="652" y="462"/>
                  <a:pt x="647" y="456"/>
                </a:cubicBezTo>
                <a:cubicBezTo>
                  <a:pt x="646" y="443"/>
                  <a:pt x="646" y="443"/>
                  <a:pt x="646" y="443"/>
                </a:cubicBezTo>
                <a:cubicBezTo>
                  <a:pt x="639" y="299"/>
                  <a:pt x="536" y="177"/>
                  <a:pt x="397" y="145"/>
                </a:cubicBezTo>
                <a:cubicBezTo>
                  <a:pt x="336" y="131"/>
                  <a:pt x="280" y="107"/>
                  <a:pt x="232" y="75"/>
                </a:cubicBezTo>
                <a:cubicBezTo>
                  <a:pt x="208" y="59"/>
                  <a:pt x="190" y="46"/>
                  <a:pt x="177" y="36"/>
                </a:cubicBezTo>
                <a:cubicBezTo>
                  <a:pt x="132" y="0"/>
                  <a:pt x="65" y="24"/>
                  <a:pt x="53" y="80"/>
                </a:cubicBezTo>
                <a:cubicBezTo>
                  <a:pt x="43" y="128"/>
                  <a:pt x="15" y="219"/>
                  <a:pt x="0" y="265"/>
                </a:cubicBezTo>
                <a:cubicBezTo>
                  <a:pt x="14" y="593"/>
                  <a:pt x="14" y="593"/>
                  <a:pt x="14" y="593"/>
                </a:cubicBezTo>
                <a:cubicBezTo>
                  <a:pt x="17" y="662"/>
                  <a:pt x="74" y="716"/>
                  <a:pt x="143" y="716"/>
                </a:cubicBezTo>
                <a:cubicBezTo>
                  <a:pt x="194" y="716"/>
                  <a:pt x="239" y="686"/>
                  <a:pt x="260" y="640"/>
                </a:cubicBezTo>
                <a:cubicBezTo>
                  <a:pt x="311" y="553"/>
                  <a:pt x="311" y="553"/>
                  <a:pt x="311" y="553"/>
                </a:cubicBezTo>
                <a:cubicBezTo>
                  <a:pt x="362" y="712"/>
                  <a:pt x="319" y="874"/>
                  <a:pt x="318" y="876"/>
                </a:cubicBezTo>
                <a:cubicBezTo>
                  <a:pt x="316" y="882"/>
                  <a:pt x="316" y="882"/>
                  <a:pt x="316" y="882"/>
                </a:cubicBezTo>
                <a:cubicBezTo>
                  <a:pt x="316" y="888"/>
                  <a:pt x="316" y="888"/>
                  <a:pt x="316" y="888"/>
                </a:cubicBezTo>
                <a:cubicBezTo>
                  <a:pt x="315" y="955"/>
                  <a:pt x="217" y="1153"/>
                  <a:pt x="150" y="1273"/>
                </a:cubicBezTo>
                <a:cubicBezTo>
                  <a:pt x="120" y="1260"/>
                  <a:pt x="92" y="1246"/>
                  <a:pt x="66" y="1233"/>
                </a:cubicBezTo>
                <a:cubicBezTo>
                  <a:pt x="24" y="1313"/>
                  <a:pt x="24" y="1313"/>
                  <a:pt x="24" y="1313"/>
                </a:cubicBezTo>
                <a:cubicBezTo>
                  <a:pt x="248" y="1430"/>
                  <a:pt x="505" y="1496"/>
                  <a:pt x="770" y="1491"/>
                </a:cubicBezTo>
                <a:cubicBezTo>
                  <a:pt x="1098" y="1486"/>
                  <a:pt x="1391" y="1377"/>
                  <a:pt x="1512" y="1313"/>
                </a:cubicBezTo>
                <a:cubicBezTo>
                  <a:pt x="1470" y="1233"/>
                  <a:pt x="1470" y="1233"/>
                  <a:pt x="1470" y="1233"/>
                </a:cubicBezTo>
                <a:cubicBezTo>
                  <a:pt x="1440" y="1248"/>
                  <a:pt x="1399" y="1267"/>
                  <a:pt x="1349" y="1286"/>
                </a:cubicBezTo>
                <a:cubicBezTo>
                  <a:pt x="1174" y="932"/>
                  <a:pt x="1174" y="932"/>
                  <a:pt x="1174" y="932"/>
                </a:cubicBezTo>
                <a:cubicBezTo>
                  <a:pt x="1153" y="890"/>
                  <a:pt x="1156" y="840"/>
                  <a:pt x="1182" y="800"/>
                </a:cubicBezTo>
                <a:cubicBezTo>
                  <a:pt x="1203" y="766"/>
                  <a:pt x="1216" y="734"/>
                  <a:pt x="1224" y="706"/>
                </a:cubicBezTo>
                <a:close/>
                <a:moveTo>
                  <a:pt x="1219" y="518"/>
                </a:moveTo>
                <a:cubicBezTo>
                  <a:pt x="1303" y="509"/>
                  <a:pt x="1384" y="553"/>
                  <a:pt x="1423" y="629"/>
                </a:cubicBezTo>
                <a:cubicBezTo>
                  <a:pt x="1376" y="612"/>
                  <a:pt x="1311" y="601"/>
                  <a:pt x="1228" y="614"/>
                </a:cubicBezTo>
                <a:cubicBezTo>
                  <a:pt x="1223" y="581"/>
                  <a:pt x="1208" y="550"/>
                  <a:pt x="1184" y="521"/>
                </a:cubicBezTo>
                <a:lnTo>
                  <a:pt x="1219" y="518"/>
                </a:lnTo>
                <a:close/>
                <a:moveTo>
                  <a:pt x="723" y="579"/>
                </a:moveTo>
                <a:cubicBezTo>
                  <a:pt x="782" y="584"/>
                  <a:pt x="846" y="575"/>
                  <a:pt x="904" y="563"/>
                </a:cubicBezTo>
                <a:cubicBezTo>
                  <a:pt x="904" y="679"/>
                  <a:pt x="904" y="679"/>
                  <a:pt x="904" y="679"/>
                </a:cubicBezTo>
                <a:cubicBezTo>
                  <a:pt x="723" y="679"/>
                  <a:pt x="723" y="679"/>
                  <a:pt x="723" y="679"/>
                </a:cubicBezTo>
                <a:lnTo>
                  <a:pt x="723" y="579"/>
                </a:lnTo>
                <a:close/>
                <a:moveTo>
                  <a:pt x="405" y="1360"/>
                </a:moveTo>
                <a:cubicBezTo>
                  <a:pt x="459" y="1248"/>
                  <a:pt x="600" y="997"/>
                  <a:pt x="626" y="953"/>
                </a:cubicBezTo>
                <a:cubicBezTo>
                  <a:pt x="627" y="951"/>
                  <a:pt x="630" y="950"/>
                  <a:pt x="632" y="951"/>
                </a:cubicBezTo>
                <a:cubicBezTo>
                  <a:pt x="726" y="990"/>
                  <a:pt x="848" y="985"/>
                  <a:pt x="901" y="970"/>
                </a:cubicBezTo>
                <a:cubicBezTo>
                  <a:pt x="904" y="969"/>
                  <a:pt x="906" y="971"/>
                  <a:pt x="907" y="973"/>
                </a:cubicBezTo>
                <a:cubicBezTo>
                  <a:pt x="937" y="1038"/>
                  <a:pt x="1044" y="1272"/>
                  <a:pt x="1086" y="1364"/>
                </a:cubicBezTo>
                <a:cubicBezTo>
                  <a:pt x="857" y="1413"/>
                  <a:pt x="632" y="1416"/>
                  <a:pt x="405" y="1360"/>
                </a:cubicBezTo>
                <a:close/>
                <a:moveTo>
                  <a:pt x="1263" y="1316"/>
                </a:moveTo>
                <a:cubicBezTo>
                  <a:pt x="1236" y="1325"/>
                  <a:pt x="1207" y="1334"/>
                  <a:pt x="1176" y="1342"/>
                </a:cubicBezTo>
                <a:cubicBezTo>
                  <a:pt x="1141" y="1266"/>
                  <a:pt x="1021" y="1005"/>
                  <a:pt x="990" y="937"/>
                </a:cubicBezTo>
                <a:cubicBezTo>
                  <a:pt x="970" y="893"/>
                  <a:pt x="921" y="870"/>
                  <a:pt x="876" y="883"/>
                </a:cubicBezTo>
                <a:cubicBezTo>
                  <a:pt x="846" y="892"/>
                  <a:pt x="744" y="899"/>
                  <a:pt x="666" y="868"/>
                </a:cubicBezTo>
                <a:cubicBezTo>
                  <a:pt x="623" y="850"/>
                  <a:pt x="573" y="866"/>
                  <a:pt x="549" y="907"/>
                </a:cubicBezTo>
                <a:cubicBezTo>
                  <a:pt x="532" y="934"/>
                  <a:pt x="373" y="1215"/>
                  <a:pt x="317" y="1336"/>
                </a:cubicBezTo>
                <a:cubicBezTo>
                  <a:pt x="288" y="1327"/>
                  <a:pt x="260" y="1318"/>
                  <a:pt x="234" y="1308"/>
                </a:cubicBezTo>
                <a:cubicBezTo>
                  <a:pt x="278" y="1228"/>
                  <a:pt x="400" y="1000"/>
                  <a:pt x="406" y="895"/>
                </a:cubicBezTo>
                <a:cubicBezTo>
                  <a:pt x="416" y="856"/>
                  <a:pt x="467" y="629"/>
                  <a:pt x="356" y="431"/>
                </a:cubicBezTo>
                <a:cubicBezTo>
                  <a:pt x="317" y="362"/>
                  <a:pt x="317" y="362"/>
                  <a:pt x="317" y="362"/>
                </a:cubicBezTo>
                <a:cubicBezTo>
                  <a:pt x="179" y="600"/>
                  <a:pt x="179" y="600"/>
                  <a:pt x="179" y="600"/>
                </a:cubicBezTo>
                <a:cubicBezTo>
                  <a:pt x="178" y="602"/>
                  <a:pt x="178" y="602"/>
                  <a:pt x="178" y="602"/>
                </a:cubicBezTo>
                <a:cubicBezTo>
                  <a:pt x="172" y="617"/>
                  <a:pt x="158" y="626"/>
                  <a:pt x="143" y="626"/>
                </a:cubicBezTo>
                <a:cubicBezTo>
                  <a:pt x="122" y="626"/>
                  <a:pt x="105" y="610"/>
                  <a:pt x="104" y="589"/>
                </a:cubicBezTo>
                <a:cubicBezTo>
                  <a:pt x="91" y="277"/>
                  <a:pt x="91" y="277"/>
                  <a:pt x="91" y="277"/>
                </a:cubicBezTo>
                <a:cubicBezTo>
                  <a:pt x="99" y="252"/>
                  <a:pt x="123" y="174"/>
                  <a:pt x="137" y="119"/>
                </a:cubicBezTo>
                <a:cubicBezTo>
                  <a:pt x="150" y="128"/>
                  <a:pt x="165" y="138"/>
                  <a:pt x="182" y="150"/>
                </a:cubicBezTo>
                <a:cubicBezTo>
                  <a:pt x="239" y="188"/>
                  <a:pt x="304" y="216"/>
                  <a:pt x="377" y="233"/>
                </a:cubicBezTo>
                <a:cubicBezTo>
                  <a:pt x="477" y="256"/>
                  <a:pt x="551" y="344"/>
                  <a:pt x="556" y="447"/>
                </a:cubicBezTo>
                <a:cubicBezTo>
                  <a:pt x="558" y="477"/>
                  <a:pt x="558" y="477"/>
                  <a:pt x="558" y="477"/>
                </a:cubicBezTo>
                <a:cubicBezTo>
                  <a:pt x="559" y="483"/>
                  <a:pt x="559" y="483"/>
                  <a:pt x="559" y="483"/>
                </a:cubicBezTo>
                <a:cubicBezTo>
                  <a:pt x="562" y="491"/>
                  <a:pt x="577" y="530"/>
                  <a:pt x="633" y="556"/>
                </a:cubicBezTo>
                <a:cubicBezTo>
                  <a:pt x="633" y="769"/>
                  <a:pt x="633" y="769"/>
                  <a:pt x="633" y="769"/>
                </a:cubicBezTo>
                <a:cubicBezTo>
                  <a:pt x="994" y="769"/>
                  <a:pt x="994" y="769"/>
                  <a:pt x="994" y="769"/>
                </a:cubicBezTo>
                <a:cubicBezTo>
                  <a:pt x="994" y="539"/>
                  <a:pt x="994" y="539"/>
                  <a:pt x="994" y="539"/>
                </a:cubicBezTo>
                <a:cubicBezTo>
                  <a:pt x="1045" y="528"/>
                  <a:pt x="1098" y="550"/>
                  <a:pt x="1126" y="594"/>
                </a:cubicBezTo>
                <a:cubicBezTo>
                  <a:pt x="1135" y="610"/>
                  <a:pt x="1165" y="657"/>
                  <a:pt x="1105" y="751"/>
                </a:cubicBezTo>
                <a:cubicBezTo>
                  <a:pt x="1063" y="819"/>
                  <a:pt x="1058" y="901"/>
                  <a:pt x="1093" y="972"/>
                </a:cubicBezTo>
                <a:lnTo>
                  <a:pt x="1263" y="1316"/>
                </a:lnTo>
                <a:close/>
              </a:path>
            </a:pathLst>
          </a:custGeom>
          <a:solidFill>
            <a:schemeClr val="tx2">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TextBox 54"/>
          <p:cNvSpPr txBox="1"/>
          <p:nvPr/>
        </p:nvSpPr>
        <p:spPr>
          <a:xfrm>
            <a:off x="838200" y="577419"/>
            <a:ext cx="10515600" cy="830997"/>
          </a:xfrm>
          <a:prstGeom prst="rect">
            <a:avLst/>
          </a:prstGeom>
          <a:noFill/>
        </p:spPr>
        <p:txBody>
          <a:bodyPr wrap="square" lIns="91440" tIns="45720" rIns="91440" bIns="45720" rtlCol="0">
            <a:spAutoFit/>
          </a:bodyPr>
          <a:lstStyle/>
          <a:p>
            <a:pPr algn="ctr"/>
            <a:r>
              <a:rPr lang="en-US" sz="4800" b="1">
                <a:solidFill>
                  <a:schemeClr val="tx2"/>
                </a:solidFill>
                <a:latin typeface="+mj-lt"/>
              </a:rPr>
              <a:t>Pregnancy Icons</a:t>
            </a:r>
          </a:p>
        </p:txBody>
      </p:sp>
    </p:spTree>
    <p:extLst>
      <p:ext uri="{BB962C8B-B14F-4D97-AF65-F5344CB8AC3E}">
        <p14:creationId xmlns:p14="http://schemas.microsoft.com/office/powerpoint/2010/main" val="9086861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239000" y="909638"/>
            <a:ext cx="4114800" cy="830997"/>
          </a:xfrm>
          <a:prstGeom prst="rect">
            <a:avLst/>
          </a:prstGeom>
          <a:noFill/>
        </p:spPr>
        <p:txBody>
          <a:bodyPr wrap="square" lIns="91440" tIns="45720" rIns="91440" bIns="45720" rtlCol="0">
            <a:spAutoFit/>
          </a:bodyPr>
          <a:lstStyle/>
          <a:p>
            <a:r>
              <a:rPr lang="en-US" sz="4800" b="1">
                <a:solidFill>
                  <a:schemeClr val="tx2"/>
                </a:solidFill>
                <a:latin typeface="+mj-lt"/>
              </a:rPr>
              <a:t>Get In Touch</a:t>
            </a:r>
          </a:p>
        </p:txBody>
      </p:sp>
      <p:grpSp>
        <p:nvGrpSpPr>
          <p:cNvPr id="11" name="Group 10"/>
          <p:cNvGrpSpPr/>
          <p:nvPr/>
        </p:nvGrpSpPr>
        <p:grpSpPr>
          <a:xfrm>
            <a:off x="8382000" y="3475167"/>
            <a:ext cx="2971800" cy="1070620"/>
            <a:chOff x="7239000" y="2268456"/>
            <a:chExt cx="4114800" cy="1070620"/>
          </a:xfrm>
        </p:grpSpPr>
        <p:sp>
          <p:nvSpPr>
            <p:cNvPr id="12" name="Rectangle 11"/>
            <p:cNvSpPr/>
            <p:nvPr/>
          </p:nvSpPr>
          <p:spPr>
            <a:xfrm>
              <a:off x="7239000" y="2600412"/>
              <a:ext cx="4114800" cy="738664"/>
            </a:xfrm>
            <a:prstGeom prst="rect">
              <a:avLst/>
            </a:prstGeom>
          </p:spPr>
          <p:txBody>
            <a:bodyPr wrap="square">
              <a:spAutoFit/>
            </a:bodyPr>
            <a:lstStyle/>
            <a:p>
              <a:pPr>
                <a:lnSpc>
                  <a:spcPct val="150000"/>
                </a:lnSpc>
              </a:pPr>
              <a:r>
                <a:rPr lang="en-US" sz="1400">
                  <a:solidFill>
                    <a:schemeClr val="tx2"/>
                  </a:solidFill>
                </a:rPr>
                <a:t>Lorem ipsum dolor sit amet, consectetur adipiscing elit. </a:t>
              </a:r>
              <a:endParaRPr lang="en-US" sz="1400"/>
            </a:p>
          </p:txBody>
        </p:sp>
        <p:sp>
          <p:nvSpPr>
            <p:cNvPr id="13" name="TextBox 12"/>
            <p:cNvSpPr txBox="1"/>
            <p:nvPr/>
          </p:nvSpPr>
          <p:spPr>
            <a:xfrm>
              <a:off x="7239000" y="2268456"/>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Our Number</a:t>
              </a:r>
            </a:p>
          </p:txBody>
        </p:sp>
      </p:grpSp>
      <p:grpSp>
        <p:nvGrpSpPr>
          <p:cNvPr id="16" name="Group 15"/>
          <p:cNvGrpSpPr/>
          <p:nvPr/>
        </p:nvGrpSpPr>
        <p:grpSpPr>
          <a:xfrm>
            <a:off x="8382000" y="2072591"/>
            <a:ext cx="2971800" cy="1070620"/>
            <a:chOff x="7239000" y="2268456"/>
            <a:chExt cx="4114800" cy="1070620"/>
          </a:xfrm>
        </p:grpSpPr>
        <p:sp>
          <p:nvSpPr>
            <p:cNvPr id="17" name="Rectangle 16"/>
            <p:cNvSpPr/>
            <p:nvPr/>
          </p:nvSpPr>
          <p:spPr>
            <a:xfrm>
              <a:off x="7239000" y="2600412"/>
              <a:ext cx="4114800" cy="738664"/>
            </a:xfrm>
            <a:prstGeom prst="rect">
              <a:avLst/>
            </a:prstGeom>
          </p:spPr>
          <p:txBody>
            <a:bodyPr wrap="square">
              <a:spAutoFit/>
            </a:bodyPr>
            <a:lstStyle/>
            <a:p>
              <a:pPr>
                <a:lnSpc>
                  <a:spcPct val="150000"/>
                </a:lnSpc>
              </a:pPr>
              <a:r>
                <a:rPr lang="en-US" sz="1400">
                  <a:solidFill>
                    <a:schemeClr val="tx2"/>
                  </a:solidFill>
                </a:rPr>
                <a:t>Lorem ipsum dolor sit amet, consectetur adipiscing elit. </a:t>
              </a:r>
              <a:endParaRPr lang="en-US" sz="1400"/>
            </a:p>
          </p:txBody>
        </p:sp>
        <p:sp>
          <p:nvSpPr>
            <p:cNvPr id="18" name="TextBox 17"/>
            <p:cNvSpPr txBox="1"/>
            <p:nvPr/>
          </p:nvSpPr>
          <p:spPr>
            <a:xfrm>
              <a:off x="7239000" y="2268456"/>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Our Address</a:t>
              </a:r>
            </a:p>
          </p:txBody>
        </p:sp>
      </p:grpSp>
      <p:grpSp>
        <p:nvGrpSpPr>
          <p:cNvPr id="21" name="Group 20"/>
          <p:cNvGrpSpPr/>
          <p:nvPr/>
        </p:nvGrpSpPr>
        <p:grpSpPr>
          <a:xfrm>
            <a:off x="8382000" y="4877743"/>
            <a:ext cx="2971800" cy="1070620"/>
            <a:chOff x="7239000" y="2268456"/>
            <a:chExt cx="4114800" cy="1070620"/>
          </a:xfrm>
        </p:grpSpPr>
        <p:sp>
          <p:nvSpPr>
            <p:cNvPr id="22" name="Rectangle 21"/>
            <p:cNvSpPr/>
            <p:nvPr/>
          </p:nvSpPr>
          <p:spPr>
            <a:xfrm>
              <a:off x="7239000" y="2600412"/>
              <a:ext cx="4114800" cy="738664"/>
            </a:xfrm>
            <a:prstGeom prst="rect">
              <a:avLst/>
            </a:prstGeom>
          </p:spPr>
          <p:txBody>
            <a:bodyPr wrap="square">
              <a:spAutoFit/>
            </a:bodyPr>
            <a:lstStyle/>
            <a:p>
              <a:pPr>
                <a:lnSpc>
                  <a:spcPct val="150000"/>
                </a:lnSpc>
              </a:pPr>
              <a:r>
                <a:rPr lang="en-US" sz="1400">
                  <a:solidFill>
                    <a:schemeClr val="tx2"/>
                  </a:solidFill>
                </a:rPr>
                <a:t>Lorem ipsum dolor sit amet, consectetur adipiscing elit. </a:t>
              </a:r>
              <a:endParaRPr lang="en-US" sz="1400"/>
            </a:p>
          </p:txBody>
        </p:sp>
        <p:sp>
          <p:nvSpPr>
            <p:cNvPr id="23" name="TextBox 22"/>
            <p:cNvSpPr txBox="1"/>
            <p:nvPr/>
          </p:nvSpPr>
          <p:spPr>
            <a:xfrm>
              <a:off x="7239000" y="2268456"/>
              <a:ext cx="4114800" cy="400110"/>
            </a:xfrm>
            <a:prstGeom prst="rect">
              <a:avLst/>
            </a:prstGeom>
            <a:noFill/>
          </p:spPr>
          <p:txBody>
            <a:bodyPr wrap="square" lIns="91440" tIns="45720" rIns="91440" bIns="45720" rtlCol="0">
              <a:spAutoFit/>
            </a:bodyPr>
            <a:lstStyle/>
            <a:p>
              <a:r>
                <a:rPr lang="en-US" sz="2000" b="1">
                  <a:solidFill>
                    <a:schemeClr val="tx2"/>
                  </a:solidFill>
                  <a:latin typeface="+mj-lt"/>
                </a:rPr>
                <a:t>Our Website</a:t>
              </a:r>
            </a:p>
          </p:txBody>
        </p:sp>
      </p:grpSp>
      <p:grpSp>
        <p:nvGrpSpPr>
          <p:cNvPr id="4" name="Group 3"/>
          <p:cNvGrpSpPr/>
          <p:nvPr/>
        </p:nvGrpSpPr>
        <p:grpSpPr>
          <a:xfrm>
            <a:off x="7239000" y="2072591"/>
            <a:ext cx="914400" cy="914400"/>
            <a:chOff x="7239000" y="2072591"/>
            <a:chExt cx="914400" cy="914400"/>
          </a:xfrm>
        </p:grpSpPr>
        <p:sp>
          <p:nvSpPr>
            <p:cNvPr id="15" name="Oval 14"/>
            <p:cNvSpPr/>
            <p:nvPr/>
          </p:nvSpPr>
          <p:spPr>
            <a:xfrm>
              <a:off x="7239000" y="2072591"/>
              <a:ext cx="914400" cy="91440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Freeform 31"/>
            <p:cNvSpPr>
              <a:spLocks noEditPoints="1"/>
            </p:cNvSpPr>
            <p:nvPr/>
          </p:nvSpPr>
          <p:spPr bwMode="auto">
            <a:xfrm>
              <a:off x="7452443" y="2286033"/>
              <a:ext cx="487515" cy="487516"/>
            </a:xfrm>
            <a:custGeom>
              <a:avLst/>
              <a:gdLst>
                <a:gd name="T0" fmla="*/ 1175 w 1536"/>
                <a:gd name="T1" fmla="*/ 723 h 1536"/>
                <a:gd name="T2" fmla="*/ 1265 w 1536"/>
                <a:gd name="T3" fmla="*/ 542 h 1536"/>
                <a:gd name="T4" fmla="*/ 970 w 1536"/>
                <a:gd name="T5" fmla="*/ 452 h 1536"/>
                <a:gd name="T6" fmla="*/ 1084 w 1536"/>
                <a:gd name="T7" fmla="*/ 271 h 1536"/>
                <a:gd name="T8" fmla="*/ 768 w 1536"/>
                <a:gd name="T9" fmla="*/ 0 h 1536"/>
                <a:gd name="T10" fmla="*/ 452 w 1536"/>
                <a:gd name="T11" fmla="*/ 271 h 1536"/>
                <a:gd name="T12" fmla="*/ 566 w 1536"/>
                <a:gd name="T13" fmla="*/ 452 h 1536"/>
                <a:gd name="T14" fmla="*/ 271 w 1536"/>
                <a:gd name="T15" fmla="*/ 542 h 1536"/>
                <a:gd name="T16" fmla="*/ 362 w 1536"/>
                <a:gd name="T17" fmla="*/ 723 h 1536"/>
                <a:gd name="T18" fmla="*/ 0 w 1536"/>
                <a:gd name="T19" fmla="*/ 1536 h 1536"/>
                <a:gd name="T20" fmla="*/ 1536 w 1536"/>
                <a:gd name="T21" fmla="*/ 723 h 1536"/>
                <a:gd name="T22" fmla="*/ 271 w 1536"/>
                <a:gd name="T23" fmla="*/ 1446 h 1536"/>
                <a:gd name="T24" fmla="*/ 181 w 1536"/>
                <a:gd name="T25" fmla="*/ 1265 h 1536"/>
                <a:gd name="T26" fmla="*/ 90 w 1536"/>
                <a:gd name="T27" fmla="*/ 1446 h 1536"/>
                <a:gd name="T28" fmla="*/ 362 w 1536"/>
                <a:gd name="T29" fmla="*/ 813 h 1536"/>
                <a:gd name="T30" fmla="*/ 542 w 1536"/>
                <a:gd name="T31" fmla="*/ 271 h 1536"/>
                <a:gd name="T32" fmla="*/ 593 w 1536"/>
                <a:gd name="T33" fmla="*/ 222 h 1536"/>
                <a:gd name="T34" fmla="*/ 714 w 1536"/>
                <a:gd name="T35" fmla="*/ 98 h 1536"/>
                <a:gd name="T36" fmla="*/ 793 w 1536"/>
                <a:gd name="T37" fmla="*/ 266 h 1536"/>
                <a:gd name="T38" fmla="*/ 806 w 1536"/>
                <a:gd name="T39" fmla="*/ 94 h 1536"/>
                <a:gd name="T40" fmla="*/ 943 w 1536"/>
                <a:gd name="T41" fmla="*/ 222 h 1536"/>
                <a:gd name="T42" fmla="*/ 994 w 1536"/>
                <a:gd name="T43" fmla="*/ 271 h 1536"/>
                <a:gd name="T44" fmla="*/ 943 w 1536"/>
                <a:gd name="T45" fmla="*/ 320 h 1536"/>
                <a:gd name="T46" fmla="*/ 768 w 1536"/>
                <a:gd name="T47" fmla="*/ 452 h 1536"/>
                <a:gd name="T48" fmla="*/ 593 w 1536"/>
                <a:gd name="T49" fmla="*/ 320 h 1536"/>
                <a:gd name="T50" fmla="*/ 542 w 1536"/>
                <a:gd name="T51" fmla="*/ 271 h 1536"/>
                <a:gd name="T52" fmla="*/ 678 w 1536"/>
                <a:gd name="T53" fmla="*/ 1446 h 1536"/>
                <a:gd name="T54" fmla="*/ 858 w 1536"/>
                <a:gd name="T55" fmla="*/ 1175 h 1536"/>
                <a:gd name="T56" fmla="*/ 1084 w 1536"/>
                <a:gd name="T57" fmla="*/ 1446 h 1536"/>
                <a:gd name="T58" fmla="*/ 949 w 1536"/>
                <a:gd name="T59" fmla="*/ 1084 h 1536"/>
                <a:gd name="T60" fmla="*/ 587 w 1536"/>
                <a:gd name="T61" fmla="*/ 1446 h 1536"/>
                <a:gd name="T62" fmla="*/ 452 w 1536"/>
                <a:gd name="T63" fmla="*/ 542 h 1536"/>
                <a:gd name="T64" fmla="*/ 1084 w 1536"/>
                <a:gd name="T65" fmla="*/ 1446 h 1536"/>
                <a:gd name="T66" fmla="*/ 1355 w 1536"/>
                <a:gd name="T67" fmla="*/ 1446 h 1536"/>
                <a:gd name="T68" fmla="*/ 1265 w 1536"/>
                <a:gd name="T69" fmla="*/ 1265 h 1536"/>
                <a:gd name="T70" fmla="*/ 1175 w 1536"/>
                <a:gd name="T71" fmla="*/ 1446 h 1536"/>
                <a:gd name="T72" fmla="*/ 1446 w 1536"/>
                <a:gd name="T73" fmla="*/ 813 h 1536"/>
                <a:gd name="T74" fmla="*/ 723 w 1536"/>
                <a:gd name="T75" fmla="*/ 858 h 1536"/>
                <a:gd name="T76" fmla="*/ 633 w 1536"/>
                <a:gd name="T77" fmla="*/ 768 h 1536"/>
                <a:gd name="T78" fmla="*/ 723 w 1536"/>
                <a:gd name="T79" fmla="*/ 678 h 1536"/>
                <a:gd name="T80" fmla="*/ 813 w 1536"/>
                <a:gd name="T81" fmla="*/ 768 h 1536"/>
                <a:gd name="T82" fmla="*/ 904 w 1536"/>
                <a:gd name="T83" fmla="*/ 858 h 1536"/>
                <a:gd name="T84" fmla="*/ 813 w 1536"/>
                <a:gd name="T85" fmla="*/ 949 h 1536"/>
                <a:gd name="T86" fmla="*/ 723 w 1536"/>
                <a:gd name="T87" fmla="*/ 85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6" h="1536">
                  <a:moveTo>
                    <a:pt x="1536" y="723"/>
                  </a:moveTo>
                  <a:cubicBezTo>
                    <a:pt x="1175" y="723"/>
                    <a:pt x="1175" y="723"/>
                    <a:pt x="1175" y="723"/>
                  </a:cubicBezTo>
                  <a:cubicBezTo>
                    <a:pt x="1175" y="542"/>
                    <a:pt x="1175" y="542"/>
                    <a:pt x="1175" y="542"/>
                  </a:cubicBezTo>
                  <a:cubicBezTo>
                    <a:pt x="1265" y="542"/>
                    <a:pt x="1265" y="542"/>
                    <a:pt x="1265" y="542"/>
                  </a:cubicBezTo>
                  <a:cubicBezTo>
                    <a:pt x="1265" y="452"/>
                    <a:pt x="1265" y="452"/>
                    <a:pt x="1265" y="452"/>
                  </a:cubicBezTo>
                  <a:cubicBezTo>
                    <a:pt x="1229" y="452"/>
                    <a:pt x="1004" y="452"/>
                    <a:pt x="970" y="452"/>
                  </a:cubicBezTo>
                  <a:cubicBezTo>
                    <a:pt x="986" y="434"/>
                    <a:pt x="1000" y="414"/>
                    <a:pt x="1011" y="391"/>
                  </a:cubicBezTo>
                  <a:cubicBezTo>
                    <a:pt x="1056" y="369"/>
                    <a:pt x="1084" y="322"/>
                    <a:pt x="1084" y="271"/>
                  </a:cubicBezTo>
                  <a:cubicBezTo>
                    <a:pt x="1084" y="220"/>
                    <a:pt x="1056" y="173"/>
                    <a:pt x="1011" y="151"/>
                  </a:cubicBezTo>
                  <a:cubicBezTo>
                    <a:pt x="965" y="58"/>
                    <a:pt x="872" y="0"/>
                    <a:pt x="768" y="0"/>
                  </a:cubicBezTo>
                  <a:cubicBezTo>
                    <a:pt x="664" y="0"/>
                    <a:pt x="571" y="58"/>
                    <a:pt x="525" y="151"/>
                  </a:cubicBezTo>
                  <a:cubicBezTo>
                    <a:pt x="481" y="173"/>
                    <a:pt x="452" y="220"/>
                    <a:pt x="452" y="271"/>
                  </a:cubicBezTo>
                  <a:cubicBezTo>
                    <a:pt x="452" y="322"/>
                    <a:pt x="481" y="369"/>
                    <a:pt x="525" y="391"/>
                  </a:cubicBezTo>
                  <a:cubicBezTo>
                    <a:pt x="536" y="414"/>
                    <a:pt x="550" y="434"/>
                    <a:pt x="566" y="452"/>
                  </a:cubicBezTo>
                  <a:cubicBezTo>
                    <a:pt x="532" y="452"/>
                    <a:pt x="307" y="452"/>
                    <a:pt x="271" y="452"/>
                  </a:cubicBezTo>
                  <a:cubicBezTo>
                    <a:pt x="271" y="542"/>
                    <a:pt x="271" y="542"/>
                    <a:pt x="271" y="542"/>
                  </a:cubicBezTo>
                  <a:cubicBezTo>
                    <a:pt x="362" y="542"/>
                    <a:pt x="362" y="542"/>
                    <a:pt x="362" y="542"/>
                  </a:cubicBezTo>
                  <a:cubicBezTo>
                    <a:pt x="362" y="723"/>
                    <a:pt x="362" y="723"/>
                    <a:pt x="362" y="723"/>
                  </a:cubicBezTo>
                  <a:cubicBezTo>
                    <a:pt x="0" y="723"/>
                    <a:pt x="0" y="723"/>
                    <a:pt x="0" y="723"/>
                  </a:cubicBezTo>
                  <a:cubicBezTo>
                    <a:pt x="0" y="1536"/>
                    <a:pt x="0" y="1536"/>
                    <a:pt x="0" y="1536"/>
                  </a:cubicBezTo>
                  <a:cubicBezTo>
                    <a:pt x="1536" y="1536"/>
                    <a:pt x="1536" y="1536"/>
                    <a:pt x="1536" y="1536"/>
                  </a:cubicBezTo>
                  <a:lnTo>
                    <a:pt x="1536" y="723"/>
                  </a:lnTo>
                  <a:close/>
                  <a:moveTo>
                    <a:pt x="362" y="1446"/>
                  </a:moveTo>
                  <a:cubicBezTo>
                    <a:pt x="271" y="1446"/>
                    <a:pt x="271" y="1446"/>
                    <a:pt x="271" y="1446"/>
                  </a:cubicBezTo>
                  <a:cubicBezTo>
                    <a:pt x="271" y="1265"/>
                    <a:pt x="271" y="1265"/>
                    <a:pt x="271" y="1265"/>
                  </a:cubicBezTo>
                  <a:cubicBezTo>
                    <a:pt x="181" y="1265"/>
                    <a:pt x="181" y="1265"/>
                    <a:pt x="181" y="1265"/>
                  </a:cubicBezTo>
                  <a:cubicBezTo>
                    <a:pt x="181" y="1446"/>
                    <a:pt x="181" y="1446"/>
                    <a:pt x="181" y="1446"/>
                  </a:cubicBezTo>
                  <a:cubicBezTo>
                    <a:pt x="90" y="1446"/>
                    <a:pt x="90" y="1446"/>
                    <a:pt x="90" y="1446"/>
                  </a:cubicBezTo>
                  <a:cubicBezTo>
                    <a:pt x="90" y="813"/>
                    <a:pt x="90" y="813"/>
                    <a:pt x="90" y="813"/>
                  </a:cubicBezTo>
                  <a:cubicBezTo>
                    <a:pt x="362" y="813"/>
                    <a:pt x="362" y="813"/>
                    <a:pt x="362" y="813"/>
                  </a:cubicBezTo>
                  <a:lnTo>
                    <a:pt x="362" y="1446"/>
                  </a:lnTo>
                  <a:close/>
                  <a:moveTo>
                    <a:pt x="542" y="271"/>
                  </a:moveTo>
                  <a:cubicBezTo>
                    <a:pt x="542" y="251"/>
                    <a:pt x="555" y="234"/>
                    <a:pt x="573" y="228"/>
                  </a:cubicBezTo>
                  <a:cubicBezTo>
                    <a:pt x="593" y="222"/>
                    <a:pt x="593" y="222"/>
                    <a:pt x="593" y="222"/>
                  </a:cubicBezTo>
                  <a:cubicBezTo>
                    <a:pt x="601" y="202"/>
                    <a:pt x="601" y="202"/>
                    <a:pt x="601" y="202"/>
                  </a:cubicBezTo>
                  <a:cubicBezTo>
                    <a:pt x="622" y="152"/>
                    <a:pt x="664" y="114"/>
                    <a:pt x="714" y="98"/>
                  </a:cubicBezTo>
                  <a:cubicBezTo>
                    <a:pt x="714" y="106"/>
                    <a:pt x="714" y="113"/>
                    <a:pt x="714" y="121"/>
                  </a:cubicBezTo>
                  <a:cubicBezTo>
                    <a:pt x="715" y="190"/>
                    <a:pt x="743" y="241"/>
                    <a:pt x="793" y="266"/>
                  </a:cubicBezTo>
                  <a:cubicBezTo>
                    <a:pt x="833" y="185"/>
                    <a:pt x="833" y="185"/>
                    <a:pt x="833" y="185"/>
                  </a:cubicBezTo>
                  <a:cubicBezTo>
                    <a:pt x="804" y="171"/>
                    <a:pt x="802" y="127"/>
                    <a:pt x="806" y="94"/>
                  </a:cubicBezTo>
                  <a:cubicBezTo>
                    <a:pt x="863" y="106"/>
                    <a:pt x="912" y="146"/>
                    <a:pt x="935" y="202"/>
                  </a:cubicBezTo>
                  <a:cubicBezTo>
                    <a:pt x="943" y="222"/>
                    <a:pt x="943" y="222"/>
                    <a:pt x="943" y="222"/>
                  </a:cubicBezTo>
                  <a:cubicBezTo>
                    <a:pt x="963" y="228"/>
                    <a:pt x="963" y="228"/>
                    <a:pt x="963" y="228"/>
                  </a:cubicBezTo>
                  <a:cubicBezTo>
                    <a:pt x="982" y="234"/>
                    <a:pt x="994" y="251"/>
                    <a:pt x="994" y="271"/>
                  </a:cubicBezTo>
                  <a:cubicBezTo>
                    <a:pt x="994" y="291"/>
                    <a:pt x="982" y="308"/>
                    <a:pt x="963" y="314"/>
                  </a:cubicBezTo>
                  <a:cubicBezTo>
                    <a:pt x="943" y="320"/>
                    <a:pt x="943" y="320"/>
                    <a:pt x="943" y="320"/>
                  </a:cubicBezTo>
                  <a:cubicBezTo>
                    <a:pt x="935" y="340"/>
                    <a:pt x="935" y="340"/>
                    <a:pt x="935" y="340"/>
                  </a:cubicBezTo>
                  <a:cubicBezTo>
                    <a:pt x="907" y="408"/>
                    <a:pt x="842" y="452"/>
                    <a:pt x="768" y="452"/>
                  </a:cubicBezTo>
                  <a:cubicBezTo>
                    <a:pt x="695" y="452"/>
                    <a:pt x="629" y="408"/>
                    <a:pt x="601" y="340"/>
                  </a:cubicBezTo>
                  <a:cubicBezTo>
                    <a:pt x="593" y="320"/>
                    <a:pt x="593" y="320"/>
                    <a:pt x="593" y="320"/>
                  </a:cubicBezTo>
                  <a:cubicBezTo>
                    <a:pt x="573" y="314"/>
                    <a:pt x="573" y="314"/>
                    <a:pt x="573" y="314"/>
                  </a:cubicBezTo>
                  <a:cubicBezTo>
                    <a:pt x="555" y="308"/>
                    <a:pt x="542" y="291"/>
                    <a:pt x="542" y="271"/>
                  </a:cubicBezTo>
                  <a:close/>
                  <a:moveTo>
                    <a:pt x="858" y="1446"/>
                  </a:moveTo>
                  <a:cubicBezTo>
                    <a:pt x="678" y="1446"/>
                    <a:pt x="678" y="1446"/>
                    <a:pt x="678" y="1446"/>
                  </a:cubicBezTo>
                  <a:cubicBezTo>
                    <a:pt x="678" y="1175"/>
                    <a:pt x="678" y="1175"/>
                    <a:pt x="678" y="1175"/>
                  </a:cubicBezTo>
                  <a:cubicBezTo>
                    <a:pt x="858" y="1175"/>
                    <a:pt x="858" y="1175"/>
                    <a:pt x="858" y="1175"/>
                  </a:cubicBezTo>
                  <a:lnTo>
                    <a:pt x="858" y="1446"/>
                  </a:lnTo>
                  <a:close/>
                  <a:moveTo>
                    <a:pt x="1084" y="1446"/>
                  </a:moveTo>
                  <a:cubicBezTo>
                    <a:pt x="949" y="1446"/>
                    <a:pt x="949" y="1446"/>
                    <a:pt x="949" y="1446"/>
                  </a:cubicBezTo>
                  <a:cubicBezTo>
                    <a:pt x="949" y="1084"/>
                    <a:pt x="949" y="1084"/>
                    <a:pt x="949" y="1084"/>
                  </a:cubicBezTo>
                  <a:cubicBezTo>
                    <a:pt x="587" y="1084"/>
                    <a:pt x="587" y="1084"/>
                    <a:pt x="587" y="1084"/>
                  </a:cubicBezTo>
                  <a:cubicBezTo>
                    <a:pt x="587" y="1446"/>
                    <a:pt x="587" y="1446"/>
                    <a:pt x="587" y="1446"/>
                  </a:cubicBezTo>
                  <a:cubicBezTo>
                    <a:pt x="452" y="1446"/>
                    <a:pt x="452" y="1446"/>
                    <a:pt x="452" y="1446"/>
                  </a:cubicBezTo>
                  <a:cubicBezTo>
                    <a:pt x="452" y="542"/>
                    <a:pt x="452" y="542"/>
                    <a:pt x="452" y="542"/>
                  </a:cubicBezTo>
                  <a:cubicBezTo>
                    <a:pt x="1084" y="542"/>
                    <a:pt x="1084" y="542"/>
                    <a:pt x="1084" y="542"/>
                  </a:cubicBezTo>
                  <a:lnTo>
                    <a:pt x="1084" y="1446"/>
                  </a:lnTo>
                  <a:close/>
                  <a:moveTo>
                    <a:pt x="1446" y="1446"/>
                  </a:moveTo>
                  <a:cubicBezTo>
                    <a:pt x="1355" y="1446"/>
                    <a:pt x="1355" y="1446"/>
                    <a:pt x="1355" y="1446"/>
                  </a:cubicBezTo>
                  <a:cubicBezTo>
                    <a:pt x="1355" y="1265"/>
                    <a:pt x="1355" y="1265"/>
                    <a:pt x="1355" y="1265"/>
                  </a:cubicBezTo>
                  <a:cubicBezTo>
                    <a:pt x="1265" y="1265"/>
                    <a:pt x="1265" y="1265"/>
                    <a:pt x="1265" y="1265"/>
                  </a:cubicBezTo>
                  <a:cubicBezTo>
                    <a:pt x="1265" y="1446"/>
                    <a:pt x="1265" y="1446"/>
                    <a:pt x="1265" y="1446"/>
                  </a:cubicBezTo>
                  <a:cubicBezTo>
                    <a:pt x="1175" y="1446"/>
                    <a:pt x="1175" y="1446"/>
                    <a:pt x="1175" y="1446"/>
                  </a:cubicBezTo>
                  <a:cubicBezTo>
                    <a:pt x="1175" y="813"/>
                    <a:pt x="1175" y="813"/>
                    <a:pt x="1175" y="813"/>
                  </a:cubicBezTo>
                  <a:cubicBezTo>
                    <a:pt x="1446" y="813"/>
                    <a:pt x="1446" y="813"/>
                    <a:pt x="1446" y="813"/>
                  </a:cubicBezTo>
                  <a:lnTo>
                    <a:pt x="1446" y="1446"/>
                  </a:lnTo>
                  <a:close/>
                  <a:moveTo>
                    <a:pt x="723" y="858"/>
                  </a:moveTo>
                  <a:cubicBezTo>
                    <a:pt x="633" y="858"/>
                    <a:pt x="633" y="858"/>
                    <a:pt x="633" y="858"/>
                  </a:cubicBezTo>
                  <a:cubicBezTo>
                    <a:pt x="633" y="768"/>
                    <a:pt x="633" y="768"/>
                    <a:pt x="633" y="768"/>
                  </a:cubicBezTo>
                  <a:cubicBezTo>
                    <a:pt x="723" y="768"/>
                    <a:pt x="723" y="768"/>
                    <a:pt x="723" y="768"/>
                  </a:cubicBezTo>
                  <a:cubicBezTo>
                    <a:pt x="723" y="678"/>
                    <a:pt x="723" y="678"/>
                    <a:pt x="723" y="678"/>
                  </a:cubicBezTo>
                  <a:cubicBezTo>
                    <a:pt x="813" y="678"/>
                    <a:pt x="813" y="678"/>
                    <a:pt x="813" y="678"/>
                  </a:cubicBezTo>
                  <a:cubicBezTo>
                    <a:pt x="813" y="768"/>
                    <a:pt x="813" y="768"/>
                    <a:pt x="813" y="768"/>
                  </a:cubicBezTo>
                  <a:cubicBezTo>
                    <a:pt x="904" y="768"/>
                    <a:pt x="904" y="768"/>
                    <a:pt x="904" y="768"/>
                  </a:cubicBezTo>
                  <a:cubicBezTo>
                    <a:pt x="904" y="858"/>
                    <a:pt x="904" y="858"/>
                    <a:pt x="904" y="858"/>
                  </a:cubicBezTo>
                  <a:cubicBezTo>
                    <a:pt x="813" y="858"/>
                    <a:pt x="813" y="858"/>
                    <a:pt x="813" y="858"/>
                  </a:cubicBezTo>
                  <a:cubicBezTo>
                    <a:pt x="813" y="949"/>
                    <a:pt x="813" y="949"/>
                    <a:pt x="813" y="949"/>
                  </a:cubicBezTo>
                  <a:cubicBezTo>
                    <a:pt x="723" y="949"/>
                    <a:pt x="723" y="949"/>
                    <a:pt x="723" y="949"/>
                  </a:cubicBezTo>
                  <a:lnTo>
                    <a:pt x="723" y="8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6" name="Group 5"/>
          <p:cNvGrpSpPr/>
          <p:nvPr/>
        </p:nvGrpSpPr>
        <p:grpSpPr>
          <a:xfrm>
            <a:off x="7239000" y="3478409"/>
            <a:ext cx="914400" cy="914400"/>
            <a:chOff x="7239000" y="3478409"/>
            <a:chExt cx="914400" cy="914400"/>
          </a:xfrm>
        </p:grpSpPr>
        <p:sp>
          <p:nvSpPr>
            <p:cNvPr id="10" name="Oval 9"/>
            <p:cNvSpPr/>
            <p:nvPr/>
          </p:nvSpPr>
          <p:spPr>
            <a:xfrm>
              <a:off x="7239000" y="3478409"/>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33"/>
            <p:cNvSpPr>
              <a:spLocks noEditPoints="1"/>
            </p:cNvSpPr>
            <p:nvPr/>
          </p:nvSpPr>
          <p:spPr bwMode="auto">
            <a:xfrm>
              <a:off x="7567129" y="3691851"/>
              <a:ext cx="258142" cy="487516"/>
            </a:xfrm>
            <a:custGeom>
              <a:avLst/>
              <a:gdLst>
                <a:gd name="T0" fmla="*/ 91 w 813"/>
                <a:gd name="T1" fmla="*/ 0 h 1536"/>
                <a:gd name="T2" fmla="*/ 91 w 813"/>
                <a:gd name="T3" fmla="*/ 233 h 1536"/>
                <a:gd name="T4" fmla="*/ 0 w 813"/>
                <a:gd name="T5" fmla="*/ 361 h 1536"/>
                <a:gd name="T6" fmla="*/ 0 w 813"/>
                <a:gd name="T7" fmla="*/ 1536 h 1536"/>
                <a:gd name="T8" fmla="*/ 813 w 813"/>
                <a:gd name="T9" fmla="*/ 1536 h 1536"/>
                <a:gd name="T10" fmla="*/ 813 w 813"/>
                <a:gd name="T11" fmla="*/ 768 h 1536"/>
                <a:gd name="T12" fmla="*/ 407 w 813"/>
                <a:gd name="T13" fmla="*/ 361 h 1536"/>
                <a:gd name="T14" fmla="*/ 271 w 813"/>
                <a:gd name="T15" fmla="*/ 384 h 1536"/>
                <a:gd name="T16" fmla="*/ 271 w 813"/>
                <a:gd name="T17" fmla="*/ 361 h 1536"/>
                <a:gd name="T18" fmla="*/ 181 w 813"/>
                <a:gd name="T19" fmla="*/ 233 h 1536"/>
                <a:gd name="T20" fmla="*/ 181 w 813"/>
                <a:gd name="T21" fmla="*/ 0 h 1536"/>
                <a:gd name="T22" fmla="*/ 91 w 813"/>
                <a:gd name="T23" fmla="*/ 0 h 1536"/>
                <a:gd name="T24" fmla="*/ 91 w 813"/>
                <a:gd name="T25" fmla="*/ 361 h 1536"/>
                <a:gd name="T26" fmla="*/ 136 w 813"/>
                <a:gd name="T27" fmla="*/ 316 h 1536"/>
                <a:gd name="T28" fmla="*/ 181 w 813"/>
                <a:gd name="T29" fmla="*/ 361 h 1536"/>
                <a:gd name="T30" fmla="*/ 181 w 813"/>
                <a:gd name="T31" fmla="*/ 430 h 1536"/>
                <a:gd name="T32" fmla="*/ 91 w 813"/>
                <a:gd name="T33" fmla="*/ 512 h 1536"/>
                <a:gd name="T34" fmla="*/ 91 w 813"/>
                <a:gd name="T35" fmla="*/ 361 h 1536"/>
                <a:gd name="T36" fmla="*/ 407 w 813"/>
                <a:gd name="T37" fmla="*/ 451 h 1536"/>
                <a:gd name="T38" fmla="*/ 723 w 813"/>
                <a:gd name="T39" fmla="*/ 768 h 1536"/>
                <a:gd name="T40" fmla="*/ 723 w 813"/>
                <a:gd name="T41" fmla="*/ 1445 h 1536"/>
                <a:gd name="T42" fmla="*/ 91 w 813"/>
                <a:gd name="T43" fmla="*/ 1445 h 1536"/>
                <a:gd name="T44" fmla="*/ 91 w 813"/>
                <a:gd name="T45" fmla="*/ 756 h 1536"/>
                <a:gd name="T46" fmla="*/ 407 w 813"/>
                <a:gd name="T47" fmla="*/ 451 h 1536"/>
                <a:gd name="T48" fmla="*/ 407 w 813"/>
                <a:gd name="T49" fmla="*/ 993 h 1536"/>
                <a:gd name="T50" fmla="*/ 633 w 813"/>
                <a:gd name="T51" fmla="*/ 768 h 1536"/>
                <a:gd name="T52" fmla="*/ 407 w 813"/>
                <a:gd name="T53" fmla="*/ 542 h 1536"/>
                <a:gd name="T54" fmla="*/ 181 w 813"/>
                <a:gd name="T55" fmla="*/ 768 h 1536"/>
                <a:gd name="T56" fmla="*/ 407 w 813"/>
                <a:gd name="T57" fmla="*/ 993 h 1536"/>
                <a:gd name="T58" fmla="*/ 407 w 813"/>
                <a:gd name="T59" fmla="*/ 632 h 1536"/>
                <a:gd name="T60" fmla="*/ 542 w 813"/>
                <a:gd name="T61" fmla="*/ 768 h 1536"/>
                <a:gd name="T62" fmla="*/ 407 w 813"/>
                <a:gd name="T63" fmla="*/ 903 h 1536"/>
                <a:gd name="T64" fmla="*/ 271 w 813"/>
                <a:gd name="T65" fmla="*/ 768 h 1536"/>
                <a:gd name="T66" fmla="*/ 407 w 813"/>
                <a:gd name="T67" fmla="*/ 632 h 1536"/>
                <a:gd name="T68" fmla="*/ 271 w 813"/>
                <a:gd name="T69" fmla="*/ 1355 h 1536"/>
                <a:gd name="T70" fmla="*/ 181 w 813"/>
                <a:gd name="T71" fmla="*/ 1355 h 1536"/>
                <a:gd name="T72" fmla="*/ 181 w 813"/>
                <a:gd name="T73" fmla="*/ 1265 h 1536"/>
                <a:gd name="T74" fmla="*/ 271 w 813"/>
                <a:gd name="T75" fmla="*/ 1265 h 1536"/>
                <a:gd name="T76" fmla="*/ 271 w 813"/>
                <a:gd name="T77" fmla="*/ 1355 h 1536"/>
                <a:gd name="T78" fmla="*/ 317 w 813"/>
                <a:gd name="T79" fmla="*/ 1084 h 1536"/>
                <a:gd name="T80" fmla="*/ 497 w 813"/>
                <a:gd name="T81" fmla="*/ 1084 h 1536"/>
                <a:gd name="T82" fmla="*/ 497 w 813"/>
                <a:gd name="T83" fmla="*/ 1174 h 1536"/>
                <a:gd name="T84" fmla="*/ 317 w 813"/>
                <a:gd name="T85" fmla="*/ 1174 h 1536"/>
                <a:gd name="T86" fmla="*/ 317 w 813"/>
                <a:gd name="T87" fmla="*/ 1084 h 1536"/>
                <a:gd name="T88" fmla="*/ 542 w 813"/>
                <a:gd name="T89" fmla="*/ 1265 h 1536"/>
                <a:gd name="T90" fmla="*/ 633 w 813"/>
                <a:gd name="T91" fmla="*/ 1265 h 1536"/>
                <a:gd name="T92" fmla="*/ 633 w 813"/>
                <a:gd name="T93" fmla="*/ 1355 h 1536"/>
                <a:gd name="T94" fmla="*/ 542 w 813"/>
                <a:gd name="T95" fmla="*/ 1355 h 1536"/>
                <a:gd name="T96" fmla="*/ 542 w 813"/>
                <a:gd name="T97" fmla="*/ 126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3" h="1536">
                  <a:moveTo>
                    <a:pt x="91" y="0"/>
                  </a:moveTo>
                  <a:cubicBezTo>
                    <a:pt x="91" y="233"/>
                    <a:pt x="91" y="233"/>
                    <a:pt x="91" y="233"/>
                  </a:cubicBezTo>
                  <a:cubicBezTo>
                    <a:pt x="38" y="252"/>
                    <a:pt x="0" y="302"/>
                    <a:pt x="0" y="361"/>
                  </a:cubicBezTo>
                  <a:cubicBezTo>
                    <a:pt x="0" y="1536"/>
                    <a:pt x="0" y="1536"/>
                    <a:pt x="0" y="1536"/>
                  </a:cubicBezTo>
                  <a:cubicBezTo>
                    <a:pt x="813" y="1536"/>
                    <a:pt x="813" y="1536"/>
                    <a:pt x="813" y="1536"/>
                  </a:cubicBezTo>
                  <a:cubicBezTo>
                    <a:pt x="813" y="768"/>
                    <a:pt x="813" y="768"/>
                    <a:pt x="813" y="768"/>
                  </a:cubicBezTo>
                  <a:cubicBezTo>
                    <a:pt x="813" y="543"/>
                    <a:pt x="631" y="361"/>
                    <a:pt x="407" y="361"/>
                  </a:cubicBezTo>
                  <a:cubicBezTo>
                    <a:pt x="359" y="361"/>
                    <a:pt x="314" y="369"/>
                    <a:pt x="271" y="384"/>
                  </a:cubicBezTo>
                  <a:cubicBezTo>
                    <a:pt x="271" y="361"/>
                    <a:pt x="271" y="361"/>
                    <a:pt x="271" y="361"/>
                  </a:cubicBezTo>
                  <a:cubicBezTo>
                    <a:pt x="271" y="302"/>
                    <a:pt x="234" y="252"/>
                    <a:pt x="181" y="233"/>
                  </a:cubicBezTo>
                  <a:cubicBezTo>
                    <a:pt x="181" y="0"/>
                    <a:pt x="181" y="0"/>
                    <a:pt x="181" y="0"/>
                  </a:cubicBezTo>
                  <a:lnTo>
                    <a:pt x="91" y="0"/>
                  </a:lnTo>
                  <a:close/>
                  <a:moveTo>
                    <a:pt x="91" y="361"/>
                  </a:moveTo>
                  <a:cubicBezTo>
                    <a:pt x="91" y="336"/>
                    <a:pt x="111" y="316"/>
                    <a:pt x="136" y="316"/>
                  </a:cubicBezTo>
                  <a:cubicBezTo>
                    <a:pt x="161" y="316"/>
                    <a:pt x="181" y="336"/>
                    <a:pt x="181" y="361"/>
                  </a:cubicBezTo>
                  <a:cubicBezTo>
                    <a:pt x="181" y="430"/>
                    <a:pt x="181" y="430"/>
                    <a:pt x="181" y="430"/>
                  </a:cubicBezTo>
                  <a:cubicBezTo>
                    <a:pt x="146" y="453"/>
                    <a:pt x="116" y="481"/>
                    <a:pt x="91" y="512"/>
                  </a:cubicBezTo>
                  <a:lnTo>
                    <a:pt x="91" y="361"/>
                  </a:lnTo>
                  <a:close/>
                  <a:moveTo>
                    <a:pt x="407" y="451"/>
                  </a:moveTo>
                  <a:cubicBezTo>
                    <a:pt x="581" y="451"/>
                    <a:pt x="723" y="593"/>
                    <a:pt x="723" y="768"/>
                  </a:cubicBezTo>
                  <a:cubicBezTo>
                    <a:pt x="723" y="1445"/>
                    <a:pt x="723" y="1445"/>
                    <a:pt x="723" y="1445"/>
                  </a:cubicBezTo>
                  <a:cubicBezTo>
                    <a:pt x="91" y="1445"/>
                    <a:pt x="91" y="1445"/>
                    <a:pt x="91" y="1445"/>
                  </a:cubicBezTo>
                  <a:cubicBezTo>
                    <a:pt x="91" y="720"/>
                    <a:pt x="90" y="769"/>
                    <a:pt x="91" y="756"/>
                  </a:cubicBezTo>
                  <a:cubicBezTo>
                    <a:pt x="97" y="588"/>
                    <a:pt x="235" y="451"/>
                    <a:pt x="407" y="451"/>
                  </a:cubicBezTo>
                  <a:close/>
                  <a:moveTo>
                    <a:pt x="407" y="993"/>
                  </a:moveTo>
                  <a:cubicBezTo>
                    <a:pt x="531" y="993"/>
                    <a:pt x="633" y="892"/>
                    <a:pt x="633" y="768"/>
                  </a:cubicBezTo>
                  <a:cubicBezTo>
                    <a:pt x="633" y="643"/>
                    <a:pt x="531" y="542"/>
                    <a:pt x="407" y="542"/>
                  </a:cubicBezTo>
                  <a:cubicBezTo>
                    <a:pt x="282" y="542"/>
                    <a:pt x="181" y="643"/>
                    <a:pt x="181" y="768"/>
                  </a:cubicBezTo>
                  <a:cubicBezTo>
                    <a:pt x="181" y="892"/>
                    <a:pt x="282" y="993"/>
                    <a:pt x="407" y="993"/>
                  </a:cubicBezTo>
                  <a:close/>
                  <a:moveTo>
                    <a:pt x="407" y="632"/>
                  </a:moveTo>
                  <a:cubicBezTo>
                    <a:pt x="482" y="632"/>
                    <a:pt x="542" y="693"/>
                    <a:pt x="542" y="768"/>
                  </a:cubicBezTo>
                  <a:cubicBezTo>
                    <a:pt x="542" y="842"/>
                    <a:pt x="482" y="903"/>
                    <a:pt x="407" y="903"/>
                  </a:cubicBezTo>
                  <a:cubicBezTo>
                    <a:pt x="332" y="903"/>
                    <a:pt x="271" y="842"/>
                    <a:pt x="271" y="768"/>
                  </a:cubicBezTo>
                  <a:cubicBezTo>
                    <a:pt x="271" y="693"/>
                    <a:pt x="332" y="632"/>
                    <a:pt x="407" y="632"/>
                  </a:cubicBezTo>
                  <a:close/>
                  <a:moveTo>
                    <a:pt x="271" y="1355"/>
                  </a:moveTo>
                  <a:cubicBezTo>
                    <a:pt x="181" y="1355"/>
                    <a:pt x="181" y="1355"/>
                    <a:pt x="181" y="1355"/>
                  </a:cubicBezTo>
                  <a:cubicBezTo>
                    <a:pt x="181" y="1265"/>
                    <a:pt x="181" y="1265"/>
                    <a:pt x="181" y="1265"/>
                  </a:cubicBezTo>
                  <a:cubicBezTo>
                    <a:pt x="271" y="1265"/>
                    <a:pt x="271" y="1265"/>
                    <a:pt x="271" y="1265"/>
                  </a:cubicBezTo>
                  <a:lnTo>
                    <a:pt x="271" y="1355"/>
                  </a:lnTo>
                  <a:close/>
                  <a:moveTo>
                    <a:pt x="317" y="1084"/>
                  </a:moveTo>
                  <a:cubicBezTo>
                    <a:pt x="497" y="1084"/>
                    <a:pt x="497" y="1084"/>
                    <a:pt x="497" y="1084"/>
                  </a:cubicBezTo>
                  <a:cubicBezTo>
                    <a:pt x="497" y="1174"/>
                    <a:pt x="497" y="1174"/>
                    <a:pt x="497" y="1174"/>
                  </a:cubicBezTo>
                  <a:cubicBezTo>
                    <a:pt x="317" y="1174"/>
                    <a:pt x="317" y="1174"/>
                    <a:pt x="317" y="1174"/>
                  </a:cubicBezTo>
                  <a:lnTo>
                    <a:pt x="317" y="1084"/>
                  </a:lnTo>
                  <a:close/>
                  <a:moveTo>
                    <a:pt x="542" y="1265"/>
                  </a:moveTo>
                  <a:cubicBezTo>
                    <a:pt x="633" y="1265"/>
                    <a:pt x="633" y="1265"/>
                    <a:pt x="633" y="1265"/>
                  </a:cubicBezTo>
                  <a:cubicBezTo>
                    <a:pt x="633" y="1355"/>
                    <a:pt x="633" y="1355"/>
                    <a:pt x="633" y="1355"/>
                  </a:cubicBezTo>
                  <a:cubicBezTo>
                    <a:pt x="542" y="1355"/>
                    <a:pt x="542" y="1355"/>
                    <a:pt x="542" y="1355"/>
                  </a:cubicBezTo>
                  <a:lnTo>
                    <a:pt x="542" y="126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 name="Group 6"/>
          <p:cNvGrpSpPr/>
          <p:nvPr/>
        </p:nvGrpSpPr>
        <p:grpSpPr>
          <a:xfrm>
            <a:off x="7239000" y="4877743"/>
            <a:ext cx="914400" cy="914400"/>
            <a:chOff x="7239000" y="4877743"/>
            <a:chExt cx="914400" cy="914400"/>
          </a:xfrm>
        </p:grpSpPr>
        <p:sp>
          <p:nvSpPr>
            <p:cNvPr id="20" name="Oval 19"/>
            <p:cNvSpPr/>
            <p:nvPr/>
          </p:nvSpPr>
          <p:spPr>
            <a:xfrm>
              <a:off x="7239000" y="4877743"/>
              <a:ext cx="914400" cy="9144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41"/>
            <p:cNvSpPr>
              <a:spLocks noEditPoints="1"/>
            </p:cNvSpPr>
            <p:nvPr/>
          </p:nvSpPr>
          <p:spPr bwMode="auto">
            <a:xfrm>
              <a:off x="7452345" y="5091185"/>
              <a:ext cx="487710" cy="487516"/>
            </a:xfrm>
            <a:custGeom>
              <a:avLst/>
              <a:gdLst>
                <a:gd name="T0" fmla="*/ 620 w 1536"/>
                <a:gd name="T1" fmla="*/ 259 h 1536"/>
                <a:gd name="T2" fmla="*/ 556 w 1536"/>
                <a:gd name="T3" fmla="*/ 259 h 1536"/>
                <a:gd name="T4" fmla="*/ 365 w 1536"/>
                <a:gd name="T5" fmla="*/ 451 h 1536"/>
                <a:gd name="T6" fmla="*/ 812 w 1536"/>
                <a:gd name="T7" fmla="*/ 451 h 1536"/>
                <a:gd name="T8" fmla="*/ 716 w 1536"/>
                <a:gd name="T9" fmla="*/ 219 h 1536"/>
                <a:gd name="T10" fmla="*/ 588 w 1536"/>
                <a:gd name="T11" fmla="*/ 547 h 1536"/>
                <a:gd name="T12" fmla="*/ 415 w 1536"/>
                <a:gd name="T13" fmla="*/ 355 h 1536"/>
                <a:gd name="T14" fmla="*/ 493 w 1536"/>
                <a:gd name="T15" fmla="*/ 323 h 1536"/>
                <a:gd name="T16" fmla="*/ 684 w 1536"/>
                <a:gd name="T17" fmla="*/ 323 h 1536"/>
                <a:gd name="T18" fmla="*/ 748 w 1536"/>
                <a:gd name="T19" fmla="*/ 387 h 1536"/>
                <a:gd name="T20" fmla="*/ 316 w 1536"/>
                <a:gd name="T21" fmla="*/ 1174 h 1536"/>
                <a:gd name="T22" fmla="*/ 813 w 1536"/>
                <a:gd name="T23" fmla="*/ 1264 h 1536"/>
                <a:gd name="T24" fmla="*/ 723 w 1536"/>
                <a:gd name="T25" fmla="*/ 1174 h 1536"/>
                <a:gd name="T26" fmla="*/ 1174 w 1536"/>
                <a:gd name="T27" fmla="*/ 1084 h 1536"/>
                <a:gd name="T28" fmla="*/ 1220 w 1536"/>
                <a:gd name="T29" fmla="*/ 496 h 1536"/>
                <a:gd name="T30" fmla="*/ 1445 w 1536"/>
                <a:gd name="T31" fmla="*/ 1129 h 1536"/>
                <a:gd name="T32" fmla="*/ 1265 w 1536"/>
                <a:gd name="T33" fmla="*/ 1264 h 1536"/>
                <a:gd name="T34" fmla="*/ 903 w 1536"/>
                <a:gd name="T35" fmla="*/ 1536 h 1536"/>
                <a:gd name="T36" fmla="*/ 1265 w 1536"/>
                <a:gd name="T37" fmla="*/ 1442 h 1536"/>
                <a:gd name="T38" fmla="*/ 1536 w 1536"/>
                <a:gd name="T39" fmla="*/ 722 h 1536"/>
                <a:gd name="T40" fmla="*/ 1174 w 1536"/>
                <a:gd name="T41" fmla="*/ 406 h 1536"/>
                <a:gd name="T42" fmla="*/ 0 w 1536"/>
                <a:gd name="T43" fmla="*/ 0 h 1536"/>
                <a:gd name="T44" fmla="*/ 406 w 1536"/>
                <a:gd name="T45" fmla="*/ 1084 h 1536"/>
                <a:gd name="T46" fmla="*/ 1174 w 1536"/>
                <a:gd name="T47" fmla="*/ 1445 h 1536"/>
                <a:gd name="T48" fmla="*/ 994 w 1536"/>
                <a:gd name="T49" fmla="*/ 1355 h 1536"/>
                <a:gd name="T50" fmla="*/ 1174 w 1536"/>
                <a:gd name="T51" fmla="*/ 1445 h 1536"/>
                <a:gd name="T52" fmla="*/ 497 w 1536"/>
                <a:gd name="T53" fmla="*/ 1174 h 1536"/>
                <a:gd name="T54" fmla="*/ 632 w 1536"/>
                <a:gd name="T55" fmla="*/ 1084 h 1536"/>
                <a:gd name="T56" fmla="*/ 90 w 1536"/>
                <a:gd name="T57" fmla="*/ 90 h 1536"/>
                <a:gd name="T58" fmla="*/ 1084 w 1536"/>
                <a:gd name="T59" fmla="*/ 813 h 1536"/>
                <a:gd name="T60" fmla="*/ 90 w 1536"/>
                <a:gd name="T61" fmla="*/ 90 h 1536"/>
                <a:gd name="T62" fmla="*/ 90 w 1536"/>
                <a:gd name="T63" fmla="*/ 903 h 1536"/>
                <a:gd name="T64" fmla="*/ 1084 w 1536"/>
                <a:gd name="T65" fmla="*/ 993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36" h="1536">
                  <a:moveTo>
                    <a:pt x="716" y="219"/>
                  </a:moveTo>
                  <a:cubicBezTo>
                    <a:pt x="680" y="219"/>
                    <a:pt x="646" y="234"/>
                    <a:pt x="620" y="259"/>
                  </a:cubicBezTo>
                  <a:cubicBezTo>
                    <a:pt x="588" y="291"/>
                    <a:pt x="588" y="291"/>
                    <a:pt x="588" y="291"/>
                  </a:cubicBezTo>
                  <a:cubicBezTo>
                    <a:pt x="556" y="259"/>
                    <a:pt x="556" y="259"/>
                    <a:pt x="556" y="259"/>
                  </a:cubicBezTo>
                  <a:cubicBezTo>
                    <a:pt x="503" y="206"/>
                    <a:pt x="418" y="206"/>
                    <a:pt x="365" y="259"/>
                  </a:cubicBezTo>
                  <a:cubicBezTo>
                    <a:pt x="312" y="312"/>
                    <a:pt x="312" y="398"/>
                    <a:pt x="365" y="451"/>
                  </a:cubicBezTo>
                  <a:cubicBezTo>
                    <a:pt x="588" y="674"/>
                    <a:pt x="588" y="674"/>
                    <a:pt x="588" y="674"/>
                  </a:cubicBezTo>
                  <a:cubicBezTo>
                    <a:pt x="812" y="451"/>
                    <a:pt x="812" y="451"/>
                    <a:pt x="812" y="451"/>
                  </a:cubicBezTo>
                  <a:cubicBezTo>
                    <a:pt x="838" y="425"/>
                    <a:pt x="852" y="391"/>
                    <a:pt x="852" y="355"/>
                  </a:cubicBezTo>
                  <a:cubicBezTo>
                    <a:pt x="852" y="280"/>
                    <a:pt x="791" y="219"/>
                    <a:pt x="716" y="219"/>
                  </a:cubicBezTo>
                  <a:close/>
                  <a:moveTo>
                    <a:pt x="748" y="387"/>
                  </a:moveTo>
                  <a:cubicBezTo>
                    <a:pt x="588" y="547"/>
                    <a:pt x="588" y="547"/>
                    <a:pt x="588" y="547"/>
                  </a:cubicBezTo>
                  <a:cubicBezTo>
                    <a:pt x="429" y="387"/>
                    <a:pt x="429" y="387"/>
                    <a:pt x="429" y="387"/>
                  </a:cubicBezTo>
                  <a:cubicBezTo>
                    <a:pt x="420" y="378"/>
                    <a:pt x="415" y="367"/>
                    <a:pt x="415" y="355"/>
                  </a:cubicBezTo>
                  <a:cubicBezTo>
                    <a:pt x="415" y="330"/>
                    <a:pt x="436" y="310"/>
                    <a:pt x="461" y="310"/>
                  </a:cubicBezTo>
                  <a:cubicBezTo>
                    <a:pt x="473" y="310"/>
                    <a:pt x="484" y="314"/>
                    <a:pt x="493" y="323"/>
                  </a:cubicBezTo>
                  <a:cubicBezTo>
                    <a:pt x="588" y="419"/>
                    <a:pt x="588" y="419"/>
                    <a:pt x="588" y="419"/>
                  </a:cubicBezTo>
                  <a:cubicBezTo>
                    <a:pt x="684" y="323"/>
                    <a:pt x="684" y="323"/>
                    <a:pt x="684" y="323"/>
                  </a:cubicBezTo>
                  <a:cubicBezTo>
                    <a:pt x="702" y="305"/>
                    <a:pt x="730" y="305"/>
                    <a:pt x="748" y="323"/>
                  </a:cubicBezTo>
                  <a:cubicBezTo>
                    <a:pt x="766" y="341"/>
                    <a:pt x="766" y="369"/>
                    <a:pt x="748" y="387"/>
                  </a:cubicBezTo>
                  <a:close/>
                  <a:moveTo>
                    <a:pt x="406" y="1174"/>
                  </a:moveTo>
                  <a:cubicBezTo>
                    <a:pt x="316" y="1174"/>
                    <a:pt x="316" y="1174"/>
                    <a:pt x="316" y="1174"/>
                  </a:cubicBezTo>
                  <a:cubicBezTo>
                    <a:pt x="316" y="1264"/>
                    <a:pt x="316" y="1264"/>
                    <a:pt x="316" y="1264"/>
                  </a:cubicBezTo>
                  <a:cubicBezTo>
                    <a:pt x="813" y="1264"/>
                    <a:pt x="813" y="1264"/>
                    <a:pt x="813" y="1264"/>
                  </a:cubicBezTo>
                  <a:cubicBezTo>
                    <a:pt x="813" y="1174"/>
                    <a:pt x="813" y="1174"/>
                    <a:pt x="813" y="1174"/>
                  </a:cubicBezTo>
                  <a:cubicBezTo>
                    <a:pt x="723" y="1174"/>
                    <a:pt x="723" y="1174"/>
                    <a:pt x="723" y="1174"/>
                  </a:cubicBezTo>
                  <a:cubicBezTo>
                    <a:pt x="723" y="1084"/>
                    <a:pt x="723" y="1084"/>
                    <a:pt x="723" y="1084"/>
                  </a:cubicBezTo>
                  <a:cubicBezTo>
                    <a:pt x="1174" y="1084"/>
                    <a:pt x="1174" y="1084"/>
                    <a:pt x="1174" y="1084"/>
                  </a:cubicBezTo>
                  <a:cubicBezTo>
                    <a:pt x="1174" y="496"/>
                    <a:pt x="1174" y="496"/>
                    <a:pt x="1174" y="496"/>
                  </a:cubicBezTo>
                  <a:cubicBezTo>
                    <a:pt x="1220" y="496"/>
                    <a:pt x="1220" y="496"/>
                    <a:pt x="1220" y="496"/>
                  </a:cubicBezTo>
                  <a:cubicBezTo>
                    <a:pt x="1344" y="496"/>
                    <a:pt x="1445" y="598"/>
                    <a:pt x="1445" y="722"/>
                  </a:cubicBezTo>
                  <a:cubicBezTo>
                    <a:pt x="1445" y="1129"/>
                    <a:pt x="1445" y="1129"/>
                    <a:pt x="1445" y="1129"/>
                  </a:cubicBezTo>
                  <a:cubicBezTo>
                    <a:pt x="1445" y="1238"/>
                    <a:pt x="1368" y="1329"/>
                    <a:pt x="1265" y="1350"/>
                  </a:cubicBezTo>
                  <a:cubicBezTo>
                    <a:pt x="1265" y="1264"/>
                    <a:pt x="1265" y="1264"/>
                    <a:pt x="1265" y="1264"/>
                  </a:cubicBezTo>
                  <a:cubicBezTo>
                    <a:pt x="903" y="1264"/>
                    <a:pt x="903" y="1264"/>
                    <a:pt x="903" y="1264"/>
                  </a:cubicBezTo>
                  <a:cubicBezTo>
                    <a:pt x="903" y="1536"/>
                    <a:pt x="903" y="1536"/>
                    <a:pt x="903" y="1536"/>
                  </a:cubicBezTo>
                  <a:cubicBezTo>
                    <a:pt x="1265" y="1536"/>
                    <a:pt x="1265" y="1536"/>
                    <a:pt x="1265" y="1536"/>
                  </a:cubicBezTo>
                  <a:cubicBezTo>
                    <a:pt x="1265" y="1442"/>
                    <a:pt x="1265" y="1442"/>
                    <a:pt x="1265" y="1442"/>
                  </a:cubicBezTo>
                  <a:cubicBezTo>
                    <a:pt x="1418" y="1420"/>
                    <a:pt x="1536" y="1288"/>
                    <a:pt x="1536" y="1129"/>
                  </a:cubicBezTo>
                  <a:cubicBezTo>
                    <a:pt x="1536" y="722"/>
                    <a:pt x="1536" y="722"/>
                    <a:pt x="1536" y="722"/>
                  </a:cubicBezTo>
                  <a:cubicBezTo>
                    <a:pt x="1536" y="548"/>
                    <a:pt x="1394" y="406"/>
                    <a:pt x="1220" y="406"/>
                  </a:cubicBezTo>
                  <a:cubicBezTo>
                    <a:pt x="1174" y="406"/>
                    <a:pt x="1174" y="406"/>
                    <a:pt x="1174" y="406"/>
                  </a:cubicBezTo>
                  <a:cubicBezTo>
                    <a:pt x="1174" y="0"/>
                    <a:pt x="1174" y="0"/>
                    <a:pt x="1174" y="0"/>
                  </a:cubicBezTo>
                  <a:cubicBezTo>
                    <a:pt x="0" y="0"/>
                    <a:pt x="0" y="0"/>
                    <a:pt x="0" y="0"/>
                  </a:cubicBezTo>
                  <a:cubicBezTo>
                    <a:pt x="0" y="1084"/>
                    <a:pt x="0" y="1084"/>
                    <a:pt x="0" y="1084"/>
                  </a:cubicBezTo>
                  <a:cubicBezTo>
                    <a:pt x="406" y="1084"/>
                    <a:pt x="406" y="1084"/>
                    <a:pt x="406" y="1084"/>
                  </a:cubicBezTo>
                  <a:lnTo>
                    <a:pt x="406" y="1174"/>
                  </a:lnTo>
                  <a:close/>
                  <a:moveTo>
                    <a:pt x="1174" y="1445"/>
                  </a:moveTo>
                  <a:cubicBezTo>
                    <a:pt x="994" y="1445"/>
                    <a:pt x="994" y="1445"/>
                    <a:pt x="994" y="1445"/>
                  </a:cubicBezTo>
                  <a:cubicBezTo>
                    <a:pt x="994" y="1355"/>
                    <a:pt x="994" y="1355"/>
                    <a:pt x="994" y="1355"/>
                  </a:cubicBezTo>
                  <a:cubicBezTo>
                    <a:pt x="1174" y="1355"/>
                    <a:pt x="1174" y="1355"/>
                    <a:pt x="1174" y="1355"/>
                  </a:cubicBezTo>
                  <a:lnTo>
                    <a:pt x="1174" y="1445"/>
                  </a:lnTo>
                  <a:close/>
                  <a:moveTo>
                    <a:pt x="632" y="1174"/>
                  </a:moveTo>
                  <a:cubicBezTo>
                    <a:pt x="497" y="1174"/>
                    <a:pt x="497" y="1174"/>
                    <a:pt x="497" y="1174"/>
                  </a:cubicBezTo>
                  <a:cubicBezTo>
                    <a:pt x="497" y="1084"/>
                    <a:pt x="497" y="1084"/>
                    <a:pt x="497" y="1084"/>
                  </a:cubicBezTo>
                  <a:cubicBezTo>
                    <a:pt x="632" y="1084"/>
                    <a:pt x="632" y="1084"/>
                    <a:pt x="632" y="1084"/>
                  </a:cubicBezTo>
                  <a:lnTo>
                    <a:pt x="632" y="1174"/>
                  </a:lnTo>
                  <a:close/>
                  <a:moveTo>
                    <a:pt x="90" y="90"/>
                  </a:moveTo>
                  <a:cubicBezTo>
                    <a:pt x="1084" y="90"/>
                    <a:pt x="1084" y="90"/>
                    <a:pt x="1084" y="90"/>
                  </a:cubicBezTo>
                  <a:cubicBezTo>
                    <a:pt x="1084" y="813"/>
                    <a:pt x="1084" y="813"/>
                    <a:pt x="1084" y="813"/>
                  </a:cubicBezTo>
                  <a:cubicBezTo>
                    <a:pt x="90" y="813"/>
                    <a:pt x="90" y="813"/>
                    <a:pt x="90" y="813"/>
                  </a:cubicBezTo>
                  <a:lnTo>
                    <a:pt x="90" y="90"/>
                  </a:lnTo>
                  <a:close/>
                  <a:moveTo>
                    <a:pt x="90" y="993"/>
                  </a:moveTo>
                  <a:cubicBezTo>
                    <a:pt x="90" y="903"/>
                    <a:pt x="90" y="903"/>
                    <a:pt x="90" y="903"/>
                  </a:cubicBezTo>
                  <a:cubicBezTo>
                    <a:pt x="1084" y="903"/>
                    <a:pt x="1084" y="903"/>
                    <a:pt x="1084" y="903"/>
                  </a:cubicBezTo>
                  <a:cubicBezTo>
                    <a:pt x="1084" y="993"/>
                    <a:pt x="1084" y="993"/>
                    <a:pt x="1084" y="993"/>
                  </a:cubicBezTo>
                  <a:lnTo>
                    <a:pt x="90" y="993"/>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grpSp>
      <p:sp>
        <p:nvSpPr>
          <p:cNvPr id="3" name="Picture Placeholder 2"/>
          <p:cNvSpPr>
            <a:spLocks noGrp="1"/>
          </p:cNvSpPr>
          <p:nvPr>
            <p:ph type="pic" sz="quarter" idx="10"/>
          </p:nvPr>
        </p:nvSpPr>
        <p:spPr/>
      </p:sp>
    </p:spTree>
    <p:extLst>
      <p:ext uri="{BB962C8B-B14F-4D97-AF65-F5344CB8AC3E}">
        <p14:creationId xmlns:p14="http://schemas.microsoft.com/office/powerpoint/2010/main" val="28170209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500" fill="hold"/>
                                        <p:tgtEl>
                                          <p:spTgt spid="4"/>
                                        </p:tgtEl>
                                        <p:attrNameLst>
                                          <p:attrName>ppt_w</p:attrName>
                                        </p:attrNameLst>
                                      </p:cBhvr>
                                      <p:tavLst>
                                        <p:tav tm="0">
                                          <p:val>
                                            <p:fltVal val="0"/>
                                          </p:val>
                                        </p:tav>
                                        <p:tav tm="100000">
                                          <p:val>
                                            <p:strVal val="#ppt_w"/>
                                          </p:val>
                                        </p:tav>
                                      </p:tavLst>
                                    </p:anim>
                                    <p:anim calcmode="lin" valueType="num">
                                      <p:cBhvr>
                                        <p:cTn id="12" dur="500" fill="hold"/>
                                        <p:tgtEl>
                                          <p:spTgt spid="4"/>
                                        </p:tgtEl>
                                        <p:attrNameLst>
                                          <p:attrName>ppt_h</p:attrName>
                                        </p:attrNameLst>
                                      </p:cBhvr>
                                      <p:tavLst>
                                        <p:tav tm="0">
                                          <p:val>
                                            <p:fltVal val="0"/>
                                          </p:val>
                                        </p:tav>
                                        <p:tav tm="100000">
                                          <p:val>
                                            <p:strVal val="#ppt_h"/>
                                          </p:val>
                                        </p:tav>
                                      </p:tavLst>
                                    </p:anim>
                                    <p:animEffect transition="in" filter="fade">
                                      <p:cBhvr>
                                        <p:cTn id="13" dur="500"/>
                                        <p:tgtEl>
                                          <p:spTgt spid="4"/>
                                        </p:tgtEl>
                                      </p:cBhvr>
                                    </p:animEffect>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fade">
                                      <p:cBhvr>
                                        <p:cTn id="17" dur="500"/>
                                        <p:tgtEl>
                                          <p:spTgt spid="16"/>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p:cTn id="21" dur="500" fill="hold"/>
                                        <p:tgtEl>
                                          <p:spTgt spid="6"/>
                                        </p:tgtEl>
                                        <p:attrNameLst>
                                          <p:attrName>ppt_w</p:attrName>
                                        </p:attrNameLst>
                                      </p:cBhvr>
                                      <p:tavLst>
                                        <p:tav tm="0">
                                          <p:val>
                                            <p:fltVal val="0"/>
                                          </p:val>
                                        </p:tav>
                                        <p:tav tm="100000">
                                          <p:val>
                                            <p:strVal val="#ppt_w"/>
                                          </p:val>
                                        </p:tav>
                                      </p:tavLst>
                                    </p:anim>
                                    <p:anim calcmode="lin" valueType="num">
                                      <p:cBhvr>
                                        <p:cTn id="22" dur="500" fill="hold"/>
                                        <p:tgtEl>
                                          <p:spTgt spid="6"/>
                                        </p:tgtEl>
                                        <p:attrNameLst>
                                          <p:attrName>ppt_h</p:attrName>
                                        </p:attrNameLst>
                                      </p:cBhvr>
                                      <p:tavLst>
                                        <p:tav tm="0">
                                          <p:val>
                                            <p:fltVal val="0"/>
                                          </p:val>
                                        </p:tav>
                                        <p:tav tm="100000">
                                          <p:val>
                                            <p:strVal val="#ppt_h"/>
                                          </p:val>
                                        </p:tav>
                                      </p:tavLst>
                                    </p:anim>
                                    <p:animEffect transition="in" filter="fade">
                                      <p:cBhvr>
                                        <p:cTn id="23" dur="500"/>
                                        <p:tgtEl>
                                          <p:spTgt spid="6"/>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Effect transition="in" filter="fade">
                                      <p:cBhvr>
                                        <p:cTn id="33" dur="500"/>
                                        <p:tgtEl>
                                          <p:spTgt spid="7"/>
                                        </p:tgtEl>
                                      </p:cBhvr>
                                    </p:animEffect>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21"/>
                                        </p:tgtEl>
                                        <p:attrNameLst>
                                          <p:attrName>style.visibility</p:attrName>
                                        </p:attrNameLst>
                                      </p:cBhvr>
                                      <p:to>
                                        <p:strVal val="visible"/>
                                      </p:to>
                                    </p:set>
                                    <p:animEffect transition="in" filter="fade">
                                      <p:cBhvr>
                                        <p:cTn id="3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95401" y="613214"/>
            <a:ext cx="5002160" cy="830997"/>
          </a:xfrm>
          <a:prstGeom prst="rect">
            <a:avLst/>
          </a:prstGeom>
          <a:noFill/>
        </p:spPr>
        <p:txBody>
          <a:bodyPr wrap="square" lIns="91440" tIns="45720" rIns="91440" bIns="45720" rtlCol="0">
            <a:spAutoFit/>
          </a:bodyPr>
          <a:lstStyle/>
          <a:p>
            <a:r>
              <a:rPr lang="en-US" sz="4800" b="1" dirty="0">
                <a:solidFill>
                  <a:schemeClr val="tx2"/>
                </a:solidFill>
                <a:latin typeface="+mj-lt"/>
              </a:rPr>
              <a:t>Acknowledgement</a:t>
            </a:r>
          </a:p>
        </p:txBody>
      </p:sp>
      <p:sp>
        <p:nvSpPr>
          <p:cNvPr id="6" name="TextBox 5"/>
          <p:cNvSpPr txBox="1"/>
          <p:nvPr/>
        </p:nvSpPr>
        <p:spPr>
          <a:xfrm>
            <a:off x="838201" y="2916180"/>
            <a:ext cx="914400" cy="752212"/>
          </a:xfrm>
          <a:custGeom>
            <a:avLst/>
            <a:gdLst/>
            <a:ahLst/>
            <a:cxnLst/>
            <a:rect l="l" t="t" r="r" b="b"/>
            <a:pathLst>
              <a:path w="165287" h="135970">
                <a:moveTo>
                  <a:pt x="165287" y="0"/>
                </a:moveTo>
                <a:lnTo>
                  <a:pt x="165287" y="33109"/>
                </a:lnTo>
                <a:cubicBezTo>
                  <a:pt x="149558" y="33109"/>
                  <a:pt x="140243" y="34921"/>
                  <a:pt x="137341" y="38543"/>
                </a:cubicBezTo>
                <a:cubicBezTo>
                  <a:pt x="134439" y="42166"/>
                  <a:pt x="132988" y="51080"/>
                  <a:pt x="132988" y="65285"/>
                </a:cubicBezTo>
                <a:lnTo>
                  <a:pt x="132988" y="69961"/>
                </a:lnTo>
                <a:lnTo>
                  <a:pt x="153924" y="69961"/>
                </a:lnTo>
                <a:lnTo>
                  <a:pt x="153924" y="135970"/>
                </a:lnTo>
                <a:lnTo>
                  <a:pt x="90306" y="135970"/>
                </a:lnTo>
                <a:lnTo>
                  <a:pt x="90306" y="82630"/>
                </a:lnTo>
                <a:cubicBezTo>
                  <a:pt x="90306" y="60576"/>
                  <a:pt x="91934" y="43795"/>
                  <a:pt x="95188" y="32285"/>
                </a:cubicBezTo>
                <a:cubicBezTo>
                  <a:pt x="98442" y="20776"/>
                  <a:pt x="105078" y="12518"/>
                  <a:pt x="115095" y="7511"/>
                </a:cubicBezTo>
                <a:cubicBezTo>
                  <a:pt x="125112" y="2504"/>
                  <a:pt x="141843" y="0"/>
                  <a:pt x="165287" y="0"/>
                </a:cubicBezTo>
                <a:close/>
                <a:moveTo>
                  <a:pt x="74981" y="0"/>
                </a:moveTo>
                <a:lnTo>
                  <a:pt x="74981" y="33109"/>
                </a:lnTo>
                <a:cubicBezTo>
                  <a:pt x="59658" y="33109"/>
                  <a:pt x="50546" y="34921"/>
                  <a:pt x="47644" y="38543"/>
                </a:cubicBezTo>
                <a:cubicBezTo>
                  <a:pt x="44742" y="42166"/>
                  <a:pt x="43291" y="51080"/>
                  <a:pt x="43291" y="65285"/>
                </a:cubicBezTo>
                <a:lnTo>
                  <a:pt x="43291" y="69961"/>
                </a:lnTo>
                <a:lnTo>
                  <a:pt x="63627" y="69961"/>
                </a:lnTo>
                <a:lnTo>
                  <a:pt x="63627" y="135970"/>
                </a:lnTo>
                <a:lnTo>
                  <a:pt x="0" y="135970"/>
                </a:lnTo>
                <a:lnTo>
                  <a:pt x="0" y="82630"/>
                </a:lnTo>
                <a:cubicBezTo>
                  <a:pt x="0" y="60576"/>
                  <a:pt x="1629" y="43795"/>
                  <a:pt x="4886" y="32285"/>
                </a:cubicBezTo>
                <a:cubicBezTo>
                  <a:pt x="8144" y="20776"/>
                  <a:pt x="14779" y="12518"/>
                  <a:pt x="24793" y="7511"/>
                </a:cubicBezTo>
                <a:cubicBezTo>
                  <a:pt x="34807" y="2504"/>
                  <a:pt x="51536" y="0"/>
                  <a:pt x="74981" y="0"/>
                </a:cubicBezTo>
                <a:close/>
              </a:path>
            </a:pathLst>
          </a:custGeom>
          <a:solidFill>
            <a:schemeClr val="accent3"/>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4800" b="1">
              <a:solidFill>
                <a:schemeClr val="tx2"/>
              </a:solidFill>
              <a:latin typeface="+mj-lt"/>
            </a:endParaRPr>
          </a:p>
        </p:txBody>
      </p:sp>
      <p:grpSp>
        <p:nvGrpSpPr>
          <p:cNvPr id="4" name="Group 3"/>
          <p:cNvGrpSpPr/>
          <p:nvPr/>
        </p:nvGrpSpPr>
        <p:grpSpPr>
          <a:xfrm>
            <a:off x="2200275" y="2383896"/>
            <a:ext cx="4400550" cy="3043510"/>
            <a:chOff x="838200" y="3187266"/>
            <a:chExt cx="4400550" cy="2090207"/>
          </a:xfrm>
        </p:grpSpPr>
        <p:sp>
          <p:nvSpPr>
            <p:cNvPr id="7" name="Rectangle 6"/>
            <p:cNvSpPr/>
            <p:nvPr/>
          </p:nvSpPr>
          <p:spPr>
            <a:xfrm>
              <a:off x="838200" y="3187266"/>
              <a:ext cx="4114800" cy="1708545"/>
            </a:xfrm>
            <a:prstGeom prst="rect">
              <a:avLst/>
            </a:prstGeom>
          </p:spPr>
          <p:txBody>
            <a:bodyPr wrap="square">
              <a:spAutoFit/>
            </a:bodyPr>
            <a:lstStyle/>
            <a:p>
              <a:pPr>
                <a:lnSpc>
                  <a:spcPct val="150000"/>
                </a:lnSpc>
              </a:pPr>
              <a:r>
                <a:rPr lang="en-US" dirty="0">
                  <a:solidFill>
                    <a:schemeClr val="tx2"/>
                  </a:solidFill>
                </a:rPr>
                <a:t>This project was inspired by our own personal challenges and is dedicated to our children Lucca </a:t>
              </a:r>
              <a:r>
                <a:rPr lang="en-US" dirty="0" err="1">
                  <a:solidFill>
                    <a:schemeClr val="tx2"/>
                  </a:solidFill>
                </a:rPr>
                <a:t>Bashorun</a:t>
              </a:r>
              <a:r>
                <a:rPr lang="en-US" dirty="0">
                  <a:solidFill>
                    <a:schemeClr val="tx2"/>
                  </a:solidFill>
                </a:rPr>
                <a:t> and Elvis Mburu.</a:t>
              </a:r>
            </a:p>
          </p:txBody>
        </p:sp>
        <p:sp>
          <p:nvSpPr>
            <p:cNvPr id="8" name="TextBox 7"/>
            <p:cNvSpPr txBox="1"/>
            <p:nvPr/>
          </p:nvSpPr>
          <p:spPr>
            <a:xfrm>
              <a:off x="1123950" y="4877363"/>
              <a:ext cx="4114800" cy="400110"/>
            </a:xfrm>
            <a:prstGeom prst="rect">
              <a:avLst/>
            </a:prstGeom>
            <a:noFill/>
          </p:spPr>
          <p:txBody>
            <a:bodyPr wrap="square" lIns="91440" tIns="45720" rIns="91440" bIns="45720" rtlCol="0">
              <a:spAutoFit/>
            </a:bodyPr>
            <a:lstStyle/>
            <a:p>
              <a:pPr algn="ctr"/>
              <a:r>
                <a:rPr lang="en-US" sz="2000" b="1" dirty="0">
                  <a:latin typeface="+mj-lt"/>
                </a:rPr>
                <a:t>Lucy and Virginia</a:t>
              </a:r>
            </a:p>
          </p:txBody>
        </p:sp>
      </p:grpSp>
      <p:pic>
        <p:nvPicPr>
          <p:cNvPr id="11" name="Picture 10" descr="A person sitting in a chair&#10;&#10;Description automatically generated with low confidence">
            <a:extLst>
              <a:ext uri="{FF2B5EF4-FFF2-40B4-BE49-F238E27FC236}">
                <a16:creationId xmlns:a16="http://schemas.microsoft.com/office/drawing/2014/main" id="{B1DE9503-CE76-5C4D-B61B-CF8309C05999}"/>
              </a:ext>
            </a:extLst>
          </p:cNvPr>
          <p:cNvPicPr>
            <a:picLocks noChangeAspect="1"/>
          </p:cNvPicPr>
          <p:nvPr/>
        </p:nvPicPr>
        <p:blipFill rotWithShape="1">
          <a:blip r:embed="rId2">
            <a:extLst>
              <a:ext uri="{28A0092B-C50C-407E-A947-70E740481C1C}">
                <a14:useLocalDpi xmlns:a14="http://schemas.microsoft.com/office/drawing/2010/main" val="0"/>
              </a:ext>
            </a:extLst>
          </a:blip>
          <a:srcRect t="16321" b="43014"/>
          <a:stretch/>
        </p:blipFill>
        <p:spPr>
          <a:xfrm>
            <a:off x="7048500" y="4065533"/>
            <a:ext cx="5143500" cy="2788847"/>
          </a:xfrm>
          <a:prstGeom prst="rect">
            <a:avLst/>
          </a:prstGeom>
        </p:spPr>
      </p:pic>
      <p:pic>
        <p:nvPicPr>
          <p:cNvPr id="15" name="Picture 14" descr="A picture containing person, indoor, blue&#10;&#10;Description automatically generated">
            <a:extLst>
              <a:ext uri="{FF2B5EF4-FFF2-40B4-BE49-F238E27FC236}">
                <a16:creationId xmlns:a16="http://schemas.microsoft.com/office/drawing/2014/main" id="{774BC327-B6D7-EC40-BE2E-9719C0148BF7}"/>
              </a:ext>
            </a:extLst>
          </p:cNvPr>
          <p:cNvPicPr>
            <a:picLocks noChangeAspect="1"/>
          </p:cNvPicPr>
          <p:nvPr/>
        </p:nvPicPr>
        <p:blipFill rotWithShape="1">
          <a:blip r:embed="rId3">
            <a:extLst>
              <a:ext uri="{28A0092B-C50C-407E-A947-70E740481C1C}">
                <a14:useLocalDpi xmlns:a14="http://schemas.microsoft.com/office/drawing/2010/main" val="0"/>
              </a:ext>
            </a:extLst>
          </a:blip>
          <a:srcRect b="48603"/>
          <a:stretch/>
        </p:blipFill>
        <p:spPr>
          <a:xfrm>
            <a:off x="7048500" y="0"/>
            <a:ext cx="5143500" cy="3524789"/>
          </a:xfrm>
          <a:prstGeom prst="rect">
            <a:avLst/>
          </a:prstGeom>
        </p:spPr>
      </p:pic>
    </p:spTree>
    <p:extLst>
      <p:ext uri="{BB962C8B-B14F-4D97-AF65-F5344CB8AC3E}">
        <p14:creationId xmlns:p14="http://schemas.microsoft.com/office/powerpoint/2010/main" val="561036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ppt_y</p:attrName>
                                        </p:attrNameLst>
                                      </p:cBhvr>
                                      <p:tavLst>
                                        <p:tav tm="0">
                                          <p:val>
                                            <p:strVal val="#ppt_y+#ppt_h*1.125000"/>
                                          </p:val>
                                        </p:tav>
                                        <p:tav tm="100000">
                                          <p:val>
                                            <p:strVal val="#ppt_y"/>
                                          </p:val>
                                        </p:tav>
                                      </p:tavLst>
                                    </p:anim>
                                    <p:animEffect transition="in" filter="wipe(up)">
                                      <p:cBhvr>
                                        <p:cTn id="12" dur="500"/>
                                        <p:tgtEl>
                                          <p:spTgt spid="6"/>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
          <p:cNvSpPr>
            <a:spLocks/>
          </p:cNvSpPr>
          <p:nvPr/>
        </p:nvSpPr>
        <p:spPr bwMode="auto">
          <a:xfrm>
            <a:off x="5830957" y="743524"/>
            <a:ext cx="5845384" cy="5230508"/>
          </a:xfrm>
          <a:custGeom>
            <a:avLst/>
            <a:gdLst>
              <a:gd name="T0" fmla="*/ 6371 w 7030"/>
              <a:gd name="T1" fmla="*/ 5990 h 6292"/>
              <a:gd name="T2" fmla="*/ 6808 w 7030"/>
              <a:gd name="T3" fmla="*/ 5577 h 6292"/>
              <a:gd name="T4" fmla="*/ 6621 w 7030"/>
              <a:gd name="T5" fmla="*/ 4488 h 6292"/>
              <a:gd name="T6" fmla="*/ 6821 w 7030"/>
              <a:gd name="T7" fmla="*/ 3981 h 6292"/>
              <a:gd name="T8" fmla="*/ 6998 w 7030"/>
              <a:gd name="T9" fmla="*/ 3154 h 6292"/>
              <a:gd name="T10" fmla="*/ 6690 w 7030"/>
              <a:gd name="T11" fmla="*/ 2164 h 6292"/>
              <a:gd name="T12" fmla="*/ 5723 w 7030"/>
              <a:gd name="T13" fmla="*/ 1778 h 6292"/>
              <a:gd name="T14" fmla="*/ 5008 w 7030"/>
              <a:gd name="T15" fmla="*/ 852 h 6292"/>
              <a:gd name="T16" fmla="*/ 3264 w 7030"/>
              <a:gd name="T17" fmla="*/ 756 h 6292"/>
              <a:gd name="T18" fmla="*/ 1365 w 7030"/>
              <a:gd name="T19" fmla="*/ 293 h 6292"/>
              <a:gd name="T20" fmla="*/ 622 w 7030"/>
              <a:gd name="T21" fmla="*/ 1794 h 6292"/>
              <a:gd name="T22" fmla="*/ 782 w 7030"/>
              <a:gd name="T23" fmla="*/ 3709 h 6292"/>
              <a:gd name="T24" fmla="*/ 60 w 7030"/>
              <a:gd name="T25" fmla="*/ 4954 h 6292"/>
              <a:gd name="T26" fmla="*/ 455 w 7030"/>
              <a:gd name="T27" fmla="*/ 5624 h 6292"/>
              <a:gd name="T28" fmla="*/ 1010 w 7030"/>
              <a:gd name="T29" fmla="*/ 6105 h 6292"/>
              <a:gd name="T30" fmla="*/ 1806 w 7030"/>
              <a:gd name="T31" fmla="*/ 6175 h 6292"/>
              <a:gd name="T32" fmla="*/ 3512 w 7030"/>
              <a:gd name="T33" fmla="*/ 6175 h 6292"/>
              <a:gd name="T34" fmla="*/ 5042 w 7030"/>
              <a:gd name="T35" fmla="*/ 6176 h 6292"/>
              <a:gd name="T36" fmla="*/ 6276 w 7030"/>
              <a:gd name="T37" fmla="*/ 6052 h 6292"/>
              <a:gd name="T38" fmla="*/ 6371 w 7030"/>
              <a:gd name="T39" fmla="*/ 5990 h 6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30" h="6292">
                <a:moveTo>
                  <a:pt x="6371" y="5990"/>
                </a:moveTo>
                <a:cubicBezTo>
                  <a:pt x="6542" y="5879"/>
                  <a:pt x="6742" y="5742"/>
                  <a:pt x="6808" y="5577"/>
                </a:cubicBezTo>
                <a:cubicBezTo>
                  <a:pt x="6959" y="5201"/>
                  <a:pt x="6692" y="4840"/>
                  <a:pt x="6621" y="4488"/>
                </a:cubicBezTo>
                <a:cubicBezTo>
                  <a:pt x="6580" y="4290"/>
                  <a:pt x="6733" y="4146"/>
                  <a:pt x="6821" y="3981"/>
                </a:cubicBezTo>
                <a:cubicBezTo>
                  <a:pt x="6954" y="3732"/>
                  <a:pt x="6972" y="3424"/>
                  <a:pt x="6998" y="3154"/>
                </a:cubicBezTo>
                <a:cubicBezTo>
                  <a:pt x="7030" y="2836"/>
                  <a:pt x="6963" y="2395"/>
                  <a:pt x="6690" y="2164"/>
                </a:cubicBezTo>
                <a:cubicBezTo>
                  <a:pt x="6414" y="1929"/>
                  <a:pt x="6049" y="1924"/>
                  <a:pt x="5723" y="1778"/>
                </a:cubicBezTo>
                <a:cubicBezTo>
                  <a:pt x="5267" y="1573"/>
                  <a:pt x="5297" y="1164"/>
                  <a:pt x="5008" y="852"/>
                </a:cubicBezTo>
                <a:cubicBezTo>
                  <a:pt x="4567" y="375"/>
                  <a:pt x="3841" y="987"/>
                  <a:pt x="3264" y="756"/>
                </a:cubicBezTo>
                <a:cubicBezTo>
                  <a:pt x="2689" y="527"/>
                  <a:pt x="2028" y="0"/>
                  <a:pt x="1365" y="293"/>
                </a:cubicBezTo>
                <a:cubicBezTo>
                  <a:pt x="746" y="568"/>
                  <a:pt x="581" y="1235"/>
                  <a:pt x="622" y="1794"/>
                </a:cubicBezTo>
                <a:cubicBezTo>
                  <a:pt x="668" y="2433"/>
                  <a:pt x="1019" y="3065"/>
                  <a:pt x="782" y="3709"/>
                </a:cubicBezTo>
                <a:cubicBezTo>
                  <a:pt x="607" y="4186"/>
                  <a:pt x="0" y="4412"/>
                  <a:pt x="60" y="4954"/>
                </a:cubicBezTo>
                <a:cubicBezTo>
                  <a:pt x="89" y="5216"/>
                  <a:pt x="293" y="5414"/>
                  <a:pt x="455" y="5624"/>
                </a:cubicBezTo>
                <a:cubicBezTo>
                  <a:pt x="583" y="5791"/>
                  <a:pt x="787" y="6034"/>
                  <a:pt x="1010" y="6105"/>
                </a:cubicBezTo>
                <a:cubicBezTo>
                  <a:pt x="1235" y="6178"/>
                  <a:pt x="1566" y="6175"/>
                  <a:pt x="1806" y="6175"/>
                </a:cubicBezTo>
                <a:cubicBezTo>
                  <a:pt x="2374" y="6175"/>
                  <a:pt x="2943" y="6175"/>
                  <a:pt x="3512" y="6175"/>
                </a:cubicBezTo>
                <a:cubicBezTo>
                  <a:pt x="4022" y="6176"/>
                  <a:pt x="4532" y="6175"/>
                  <a:pt x="5042" y="6176"/>
                </a:cubicBezTo>
                <a:cubicBezTo>
                  <a:pt x="5452" y="6176"/>
                  <a:pt x="5915" y="6292"/>
                  <a:pt x="6276" y="6052"/>
                </a:cubicBezTo>
                <a:cubicBezTo>
                  <a:pt x="6306" y="6033"/>
                  <a:pt x="6338" y="6012"/>
                  <a:pt x="6371" y="59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p:nvPr/>
        </p:nvGrpSpPr>
        <p:grpSpPr>
          <a:xfrm>
            <a:off x="6145237" y="535189"/>
            <a:ext cx="4930725" cy="5453423"/>
            <a:chOff x="7366900" y="1208610"/>
            <a:chExt cx="4389478" cy="4854799"/>
          </a:xfrm>
        </p:grpSpPr>
        <p:sp>
          <p:nvSpPr>
            <p:cNvPr id="6" name="Freeform 158"/>
            <p:cNvSpPr>
              <a:spLocks/>
            </p:cNvSpPr>
            <p:nvPr/>
          </p:nvSpPr>
          <p:spPr bwMode="auto">
            <a:xfrm>
              <a:off x="7619213" y="3674046"/>
              <a:ext cx="1742098" cy="2204248"/>
            </a:xfrm>
            <a:custGeom>
              <a:avLst/>
              <a:gdLst>
                <a:gd name="T0" fmla="*/ 1635 w 1682"/>
                <a:gd name="T1" fmla="*/ 1064 h 2128"/>
                <a:gd name="T2" fmla="*/ 1356 w 1682"/>
                <a:gd name="T3" fmla="*/ 1616 h 2128"/>
                <a:gd name="T4" fmla="*/ 1237 w 1682"/>
                <a:gd name="T5" fmla="*/ 1531 h 2128"/>
                <a:gd name="T6" fmla="*/ 1203 w 1682"/>
                <a:gd name="T7" fmla="*/ 1207 h 2128"/>
                <a:gd name="T8" fmla="*/ 1415 w 1682"/>
                <a:gd name="T9" fmla="*/ 888 h 2128"/>
                <a:gd name="T10" fmla="*/ 1329 w 1682"/>
                <a:gd name="T11" fmla="*/ 715 h 2128"/>
                <a:gd name="T12" fmla="*/ 1177 w 1682"/>
                <a:gd name="T13" fmla="*/ 1209 h 2128"/>
                <a:gd name="T14" fmla="*/ 1125 w 1682"/>
                <a:gd name="T15" fmla="*/ 1351 h 2128"/>
                <a:gd name="T16" fmla="*/ 1115 w 1682"/>
                <a:gd name="T17" fmla="*/ 1335 h 2128"/>
                <a:gd name="T18" fmla="*/ 892 w 1682"/>
                <a:gd name="T19" fmla="*/ 760 h 2128"/>
                <a:gd name="T20" fmla="*/ 738 w 1682"/>
                <a:gd name="T21" fmla="*/ 0 h 2128"/>
                <a:gd name="T22" fmla="*/ 692 w 1682"/>
                <a:gd name="T23" fmla="*/ 449 h 2128"/>
                <a:gd name="T24" fmla="*/ 868 w 1682"/>
                <a:gd name="T25" fmla="*/ 776 h 2128"/>
                <a:gd name="T26" fmla="*/ 836 w 1682"/>
                <a:gd name="T27" fmla="*/ 743 h 2128"/>
                <a:gd name="T28" fmla="*/ 224 w 1682"/>
                <a:gd name="T29" fmla="*/ 564 h 2128"/>
                <a:gd name="T30" fmla="*/ 466 w 1682"/>
                <a:gd name="T31" fmla="*/ 788 h 2128"/>
                <a:gd name="T32" fmla="*/ 809 w 1682"/>
                <a:gd name="T33" fmla="*/ 803 h 2128"/>
                <a:gd name="T34" fmla="*/ 901 w 1682"/>
                <a:gd name="T35" fmla="*/ 963 h 2128"/>
                <a:gd name="T36" fmla="*/ 834 w 1682"/>
                <a:gd name="T37" fmla="*/ 1147 h 2128"/>
                <a:gd name="T38" fmla="*/ 0 w 1682"/>
                <a:gd name="T39" fmla="*/ 1044 h 2128"/>
                <a:gd name="T40" fmla="*/ 544 w 1682"/>
                <a:gd name="T41" fmla="*/ 1216 h 2128"/>
                <a:gd name="T42" fmla="*/ 804 w 1682"/>
                <a:gd name="T43" fmla="*/ 1162 h 2128"/>
                <a:gd name="T44" fmla="*/ 1202 w 1682"/>
                <a:gd name="T45" fmla="*/ 1522 h 2128"/>
                <a:gd name="T46" fmla="*/ 1228 w 1682"/>
                <a:gd name="T47" fmla="*/ 1626 h 2128"/>
                <a:gd name="T48" fmla="*/ 926 w 1682"/>
                <a:gd name="T49" fmla="*/ 1461 h 2128"/>
                <a:gd name="T50" fmla="*/ 644 w 1682"/>
                <a:gd name="T51" fmla="*/ 1600 h 2128"/>
                <a:gd name="T52" fmla="*/ 1214 w 1682"/>
                <a:gd name="T53" fmla="*/ 1648 h 2128"/>
                <a:gd name="T54" fmla="*/ 1329 w 1682"/>
                <a:gd name="T55" fmla="*/ 1784 h 2128"/>
                <a:gd name="T56" fmla="*/ 1351 w 1682"/>
                <a:gd name="T57" fmla="*/ 1841 h 2128"/>
                <a:gd name="T58" fmla="*/ 1407 w 1682"/>
                <a:gd name="T59" fmla="*/ 2111 h 2128"/>
                <a:gd name="T60" fmla="*/ 1353 w 1682"/>
                <a:gd name="T61" fmla="*/ 1765 h 2128"/>
                <a:gd name="T62" fmla="*/ 1565 w 1682"/>
                <a:gd name="T63" fmla="*/ 1399 h 2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2" h="2128">
                  <a:moveTo>
                    <a:pt x="1660" y="1027"/>
                  </a:moveTo>
                  <a:cubicBezTo>
                    <a:pt x="1658" y="1042"/>
                    <a:pt x="1646" y="1054"/>
                    <a:pt x="1635" y="1064"/>
                  </a:cubicBezTo>
                  <a:cubicBezTo>
                    <a:pt x="1553" y="1140"/>
                    <a:pt x="1466" y="1214"/>
                    <a:pt x="1407" y="1308"/>
                  </a:cubicBezTo>
                  <a:cubicBezTo>
                    <a:pt x="1349" y="1399"/>
                    <a:pt x="1320" y="1515"/>
                    <a:pt x="1356" y="1616"/>
                  </a:cubicBezTo>
                  <a:cubicBezTo>
                    <a:pt x="1347" y="1649"/>
                    <a:pt x="1339" y="1683"/>
                    <a:pt x="1333" y="1717"/>
                  </a:cubicBezTo>
                  <a:cubicBezTo>
                    <a:pt x="1306" y="1653"/>
                    <a:pt x="1272" y="1592"/>
                    <a:pt x="1237" y="1531"/>
                  </a:cubicBezTo>
                  <a:cubicBezTo>
                    <a:pt x="1238" y="1529"/>
                    <a:pt x="1238" y="1527"/>
                    <a:pt x="1237" y="1524"/>
                  </a:cubicBezTo>
                  <a:cubicBezTo>
                    <a:pt x="1206" y="1421"/>
                    <a:pt x="1195" y="1313"/>
                    <a:pt x="1203" y="1207"/>
                  </a:cubicBezTo>
                  <a:cubicBezTo>
                    <a:pt x="1209" y="1169"/>
                    <a:pt x="1222" y="1132"/>
                    <a:pt x="1242" y="1098"/>
                  </a:cubicBezTo>
                  <a:cubicBezTo>
                    <a:pt x="1286" y="1018"/>
                    <a:pt x="1360" y="960"/>
                    <a:pt x="1415" y="888"/>
                  </a:cubicBezTo>
                  <a:cubicBezTo>
                    <a:pt x="1488" y="793"/>
                    <a:pt x="1528" y="674"/>
                    <a:pt x="1527" y="555"/>
                  </a:cubicBezTo>
                  <a:cubicBezTo>
                    <a:pt x="1487" y="631"/>
                    <a:pt x="1398" y="665"/>
                    <a:pt x="1329" y="715"/>
                  </a:cubicBezTo>
                  <a:cubicBezTo>
                    <a:pt x="1247" y="775"/>
                    <a:pt x="1188" y="864"/>
                    <a:pt x="1164" y="962"/>
                  </a:cubicBezTo>
                  <a:cubicBezTo>
                    <a:pt x="1144" y="1044"/>
                    <a:pt x="1149" y="1130"/>
                    <a:pt x="1177" y="1209"/>
                  </a:cubicBezTo>
                  <a:cubicBezTo>
                    <a:pt x="1171" y="1294"/>
                    <a:pt x="1177" y="1379"/>
                    <a:pt x="1195" y="1462"/>
                  </a:cubicBezTo>
                  <a:cubicBezTo>
                    <a:pt x="1172" y="1425"/>
                    <a:pt x="1148" y="1388"/>
                    <a:pt x="1125" y="1351"/>
                  </a:cubicBezTo>
                  <a:cubicBezTo>
                    <a:pt x="1125" y="1347"/>
                    <a:pt x="1124" y="1344"/>
                    <a:pt x="1121" y="1341"/>
                  </a:cubicBezTo>
                  <a:cubicBezTo>
                    <a:pt x="1119" y="1339"/>
                    <a:pt x="1117" y="1337"/>
                    <a:pt x="1115" y="1335"/>
                  </a:cubicBezTo>
                  <a:cubicBezTo>
                    <a:pt x="1090" y="1296"/>
                    <a:pt x="1066" y="1257"/>
                    <a:pt x="1044" y="1218"/>
                  </a:cubicBezTo>
                  <a:cubicBezTo>
                    <a:pt x="964" y="1079"/>
                    <a:pt x="897" y="922"/>
                    <a:pt x="892" y="760"/>
                  </a:cubicBezTo>
                  <a:cubicBezTo>
                    <a:pt x="936" y="640"/>
                    <a:pt x="945" y="507"/>
                    <a:pt x="921" y="380"/>
                  </a:cubicBezTo>
                  <a:cubicBezTo>
                    <a:pt x="895" y="241"/>
                    <a:pt x="829" y="109"/>
                    <a:pt x="738" y="0"/>
                  </a:cubicBezTo>
                  <a:cubicBezTo>
                    <a:pt x="725" y="71"/>
                    <a:pt x="712" y="142"/>
                    <a:pt x="698" y="213"/>
                  </a:cubicBezTo>
                  <a:cubicBezTo>
                    <a:pt x="684" y="291"/>
                    <a:pt x="669" y="373"/>
                    <a:pt x="692" y="449"/>
                  </a:cubicBezTo>
                  <a:cubicBezTo>
                    <a:pt x="707" y="498"/>
                    <a:pt x="736" y="542"/>
                    <a:pt x="764" y="586"/>
                  </a:cubicBezTo>
                  <a:cubicBezTo>
                    <a:pt x="802" y="648"/>
                    <a:pt x="837" y="711"/>
                    <a:pt x="868" y="776"/>
                  </a:cubicBezTo>
                  <a:cubicBezTo>
                    <a:pt x="868" y="779"/>
                    <a:pt x="868" y="781"/>
                    <a:pt x="868" y="784"/>
                  </a:cubicBezTo>
                  <a:cubicBezTo>
                    <a:pt x="860" y="769"/>
                    <a:pt x="848" y="755"/>
                    <a:pt x="836" y="743"/>
                  </a:cubicBezTo>
                  <a:cubicBezTo>
                    <a:pt x="760" y="662"/>
                    <a:pt x="662" y="601"/>
                    <a:pt x="555" y="570"/>
                  </a:cubicBezTo>
                  <a:cubicBezTo>
                    <a:pt x="448" y="539"/>
                    <a:pt x="332" y="537"/>
                    <a:pt x="224" y="564"/>
                  </a:cubicBezTo>
                  <a:cubicBezTo>
                    <a:pt x="276" y="589"/>
                    <a:pt x="309" y="639"/>
                    <a:pt x="345" y="684"/>
                  </a:cubicBezTo>
                  <a:cubicBezTo>
                    <a:pt x="379" y="725"/>
                    <a:pt x="418" y="764"/>
                    <a:pt x="466" y="788"/>
                  </a:cubicBezTo>
                  <a:cubicBezTo>
                    <a:pt x="518" y="814"/>
                    <a:pt x="578" y="822"/>
                    <a:pt x="636" y="821"/>
                  </a:cubicBezTo>
                  <a:cubicBezTo>
                    <a:pt x="694" y="819"/>
                    <a:pt x="751" y="810"/>
                    <a:pt x="809" y="803"/>
                  </a:cubicBezTo>
                  <a:cubicBezTo>
                    <a:pt x="829" y="801"/>
                    <a:pt x="852" y="799"/>
                    <a:pt x="870" y="808"/>
                  </a:cubicBezTo>
                  <a:cubicBezTo>
                    <a:pt x="875" y="860"/>
                    <a:pt x="886" y="912"/>
                    <a:pt x="901" y="963"/>
                  </a:cubicBezTo>
                  <a:cubicBezTo>
                    <a:pt x="935" y="1074"/>
                    <a:pt x="988" y="1175"/>
                    <a:pt x="1047" y="1274"/>
                  </a:cubicBezTo>
                  <a:cubicBezTo>
                    <a:pt x="983" y="1222"/>
                    <a:pt x="911" y="1179"/>
                    <a:pt x="834" y="1147"/>
                  </a:cubicBezTo>
                  <a:cubicBezTo>
                    <a:pt x="704" y="1028"/>
                    <a:pt x="481" y="986"/>
                    <a:pt x="355" y="982"/>
                  </a:cubicBezTo>
                  <a:cubicBezTo>
                    <a:pt x="234" y="978"/>
                    <a:pt x="112" y="999"/>
                    <a:pt x="0" y="1044"/>
                  </a:cubicBezTo>
                  <a:cubicBezTo>
                    <a:pt x="113" y="1094"/>
                    <a:pt x="203" y="1195"/>
                    <a:pt x="324" y="1225"/>
                  </a:cubicBezTo>
                  <a:cubicBezTo>
                    <a:pt x="396" y="1242"/>
                    <a:pt x="472" y="1233"/>
                    <a:pt x="544" y="1216"/>
                  </a:cubicBezTo>
                  <a:cubicBezTo>
                    <a:pt x="617" y="1199"/>
                    <a:pt x="688" y="1175"/>
                    <a:pt x="761" y="1165"/>
                  </a:cubicBezTo>
                  <a:cubicBezTo>
                    <a:pt x="775" y="1163"/>
                    <a:pt x="789" y="1162"/>
                    <a:pt x="804" y="1162"/>
                  </a:cubicBezTo>
                  <a:cubicBezTo>
                    <a:pt x="912" y="1204"/>
                    <a:pt x="1012" y="1269"/>
                    <a:pt x="1095" y="1351"/>
                  </a:cubicBezTo>
                  <a:cubicBezTo>
                    <a:pt x="1131" y="1408"/>
                    <a:pt x="1167" y="1465"/>
                    <a:pt x="1202" y="1522"/>
                  </a:cubicBezTo>
                  <a:cubicBezTo>
                    <a:pt x="1231" y="1571"/>
                    <a:pt x="1260" y="1622"/>
                    <a:pt x="1285" y="1674"/>
                  </a:cubicBezTo>
                  <a:cubicBezTo>
                    <a:pt x="1268" y="1656"/>
                    <a:pt x="1248" y="1640"/>
                    <a:pt x="1228" y="1626"/>
                  </a:cubicBezTo>
                  <a:cubicBezTo>
                    <a:pt x="1175" y="1564"/>
                    <a:pt x="1106" y="1516"/>
                    <a:pt x="1030" y="1488"/>
                  </a:cubicBezTo>
                  <a:cubicBezTo>
                    <a:pt x="996" y="1475"/>
                    <a:pt x="961" y="1467"/>
                    <a:pt x="926" y="1461"/>
                  </a:cubicBezTo>
                  <a:cubicBezTo>
                    <a:pt x="774" y="1434"/>
                    <a:pt x="615" y="1445"/>
                    <a:pt x="469" y="1493"/>
                  </a:cubicBezTo>
                  <a:cubicBezTo>
                    <a:pt x="537" y="1505"/>
                    <a:pt x="589" y="1558"/>
                    <a:pt x="644" y="1600"/>
                  </a:cubicBezTo>
                  <a:cubicBezTo>
                    <a:pt x="728" y="1664"/>
                    <a:pt x="830" y="1706"/>
                    <a:pt x="935" y="1706"/>
                  </a:cubicBezTo>
                  <a:cubicBezTo>
                    <a:pt x="1030" y="1706"/>
                    <a:pt x="1122" y="1673"/>
                    <a:pt x="1214" y="1648"/>
                  </a:cubicBezTo>
                  <a:cubicBezTo>
                    <a:pt x="1262" y="1681"/>
                    <a:pt x="1303" y="1725"/>
                    <a:pt x="1327" y="1778"/>
                  </a:cubicBezTo>
                  <a:cubicBezTo>
                    <a:pt x="1327" y="1781"/>
                    <a:pt x="1328" y="1782"/>
                    <a:pt x="1329" y="1784"/>
                  </a:cubicBezTo>
                  <a:cubicBezTo>
                    <a:pt x="1335" y="1799"/>
                    <a:pt x="1341" y="1815"/>
                    <a:pt x="1344" y="1832"/>
                  </a:cubicBezTo>
                  <a:cubicBezTo>
                    <a:pt x="1345" y="1837"/>
                    <a:pt x="1348" y="1840"/>
                    <a:pt x="1351" y="1841"/>
                  </a:cubicBezTo>
                  <a:cubicBezTo>
                    <a:pt x="1378" y="1928"/>
                    <a:pt x="1390" y="2019"/>
                    <a:pt x="1381" y="2112"/>
                  </a:cubicBezTo>
                  <a:cubicBezTo>
                    <a:pt x="1380" y="2128"/>
                    <a:pt x="1405" y="2128"/>
                    <a:pt x="1407" y="2111"/>
                  </a:cubicBezTo>
                  <a:cubicBezTo>
                    <a:pt x="1418" y="1997"/>
                    <a:pt x="1396" y="1883"/>
                    <a:pt x="1357" y="1776"/>
                  </a:cubicBezTo>
                  <a:cubicBezTo>
                    <a:pt x="1356" y="1772"/>
                    <a:pt x="1354" y="1769"/>
                    <a:pt x="1353" y="1765"/>
                  </a:cubicBezTo>
                  <a:cubicBezTo>
                    <a:pt x="1359" y="1701"/>
                    <a:pt x="1374" y="1637"/>
                    <a:pt x="1396" y="1577"/>
                  </a:cubicBezTo>
                  <a:cubicBezTo>
                    <a:pt x="1449" y="1515"/>
                    <a:pt x="1515" y="1464"/>
                    <a:pt x="1565" y="1399"/>
                  </a:cubicBezTo>
                  <a:cubicBezTo>
                    <a:pt x="1646" y="1295"/>
                    <a:pt x="1682" y="1157"/>
                    <a:pt x="1660" y="102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159"/>
            <p:cNvSpPr>
              <a:spLocks noEditPoints="1"/>
            </p:cNvSpPr>
            <p:nvPr/>
          </p:nvSpPr>
          <p:spPr bwMode="auto">
            <a:xfrm>
              <a:off x="7671197" y="4746058"/>
              <a:ext cx="1337003" cy="1317351"/>
            </a:xfrm>
            <a:custGeom>
              <a:avLst/>
              <a:gdLst>
                <a:gd name="T0" fmla="*/ 527 w 1291"/>
                <a:gd name="T1" fmla="*/ 1002 h 1272"/>
                <a:gd name="T2" fmla="*/ 266 w 1291"/>
                <a:gd name="T3" fmla="*/ 935 h 1272"/>
                <a:gd name="T4" fmla="*/ 752 w 1291"/>
                <a:gd name="T5" fmla="*/ 885 h 1272"/>
                <a:gd name="T6" fmla="*/ 527 w 1291"/>
                <a:gd name="T7" fmla="*/ 1002 h 1272"/>
                <a:gd name="T8" fmla="*/ 1132 w 1291"/>
                <a:gd name="T9" fmla="*/ 1018 h 1272"/>
                <a:gd name="T10" fmla="*/ 1033 w 1291"/>
                <a:gd name="T11" fmla="*/ 979 h 1272"/>
                <a:gd name="T12" fmla="*/ 1046 w 1291"/>
                <a:gd name="T13" fmla="*/ 846 h 1272"/>
                <a:gd name="T14" fmla="*/ 1003 w 1291"/>
                <a:gd name="T15" fmla="*/ 702 h 1272"/>
                <a:gd name="T16" fmla="*/ 902 w 1291"/>
                <a:gd name="T17" fmla="*/ 433 h 1272"/>
                <a:gd name="T18" fmla="*/ 989 w 1291"/>
                <a:gd name="T19" fmla="*/ 961 h 1272"/>
                <a:gd name="T20" fmla="*/ 850 w 1291"/>
                <a:gd name="T21" fmla="*/ 895 h 1272"/>
                <a:gd name="T22" fmla="*/ 778 w 1291"/>
                <a:gd name="T23" fmla="*/ 857 h 1272"/>
                <a:gd name="T24" fmla="*/ 760 w 1291"/>
                <a:gd name="T25" fmla="*/ 603 h 1272"/>
                <a:gd name="T26" fmla="*/ 632 w 1291"/>
                <a:gd name="T27" fmla="*/ 291 h 1272"/>
                <a:gd name="T28" fmla="*/ 700 w 1291"/>
                <a:gd name="T29" fmla="*/ 812 h 1272"/>
                <a:gd name="T30" fmla="*/ 585 w 1291"/>
                <a:gd name="T31" fmla="*/ 738 h 1272"/>
                <a:gd name="T32" fmla="*/ 500 w 1291"/>
                <a:gd name="T33" fmla="*/ 673 h 1272"/>
                <a:gd name="T34" fmla="*/ 443 w 1291"/>
                <a:gd name="T35" fmla="*/ 146 h 1272"/>
                <a:gd name="T36" fmla="*/ 444 w 1291"/>
                <a:gd name="T37" fmla="*/ 623 h 1272"/>
                <a:gd name="T38" fmla="*/ 365 w 1291"/>
                <a:gd name="T39" fmla="*/ 528 h 1272"/>
                <a:gd name="T40" fmla="*/ 359 w 1291"/>
                <a:gd name="T41" fmla="*/ 523 h 1272"/>
                <a:gd name="T42" fmla="*/ 333 w 1291"/>
                <a:gd name="T43" fmla="*/ 433 h 1272"/>
                <a:gd name="T44" fmla="*/ 91 w 1291"/>
                <a:gd name="T45" fmla="*/ 0 h 1272"/>
                <a:gd name="T46" fmla="*/ 130 w 1291"/>
                <a:gd name="T47" fmla="*/ 331 h 1272"/>
                <a:gd name="T48" fmla="*/ 355 w 1291"/>
                <a:gd name="T49" fmla="*/ 575 h 1272"/>
                <a:gd name="T50" fmla="*/ 355 w 1291"/>
                <a:gd name="T51" fmla="*/ 573 h 1272"/>
                <a:gd name="T52" fmla="*/ 488 w 1291"/>
                <a:gd name="T53" fmla="*/ 709 h 1272"/>
                <a:gd name="T54" fmla="*/ 0 w 1291"/>
                <a:gd name="T55" fmla="*/ 640 h 1272"/>
                <a:gd name="T56" fmla="*/ 240 w 1291"/>
                <a:gd name="T57" fmla="*/ 774 h 1272"/>
                <a:gd name="T58" fmla="*/ 493 w 1291"/>
                <a:gd name="T59" fmla="*/ 713 h 1272"/>
                <a:gd name="T60" fmla="*/ 590 w 1291"/>
                <a:gd name="T61" fmla="*/ 783 h 1272"/>
                <a:gd name="T62" fmla="*/ 976 w 1291"/>
                <a:gd name="T63" fmla="*/ 992 h 1272"/>
                <a:gd name="T64" fmla="*/ 802 w 1291"/>
                <a:gd name="T65" fmla="*/ 1075 h 1272"/>
                <a:gd name="T66" fmla="*/ 656 w 1291"/>
                <a:gd name="T67" fmla="*/ 1272 h 1272"/>
                <a:gd name="T68" fmla="*/ 954 w 1291"/>
                <a:gd name="T69" fmla="*/ 1121 h 1272"/>
                <a:gd name="T70" fmla="*/ 1019 w 1291"/>
                <a:gd name="T71" fmla="*/ 1063 h 1272"/>
                <a:gd name="T72" fmla="*/ 1041 w 1291"/>
                <a:gd name="T73" fmla="*/ 1020 h 1272"/>
                <a:gd name="T74" fmla="*/ 1140 w 1291"/>
                <a:gd name="T75" fmla="*/ 1058 h 1272"/>
                <a:gd name="T76" fmla="*/ 1287 w 1291"/>
                <a:gd name="T77" fmla="*/ 1111 h 1272"/>
                <a:gd name="T78" fmla="*/ 1291 w 1291"/>
                <a:gd name="T79" fmla="*/ 1075 h 1272"/>
                <a:gd name="T80" fmla="*/ 1132 w 1291"/>
                <a:gd name="T81" fmla="*/ 1018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1" h="1272">
                  <a:moveTo>
                    <a:pt x="527" y="1002"/>
                  </a:moveTo>
                  <a:cubicBezTo>
                    <a:pt x="436" y="1014"/>
                    <a:pt x="341" y="990"/>
                    <a:pt x="266" y="935"/>
                  </a:cubicBezTo>
                  <a:cubicBezTo>
                    <a:pt x="415" y="860"/>
                    <a:pt x="591" y="842"/>
                    <a:pt x="752" y="885"/>
                  </a:cubicBezTo>
                  <a:cubicBezTo>
                    <a:pt x="694" y="949"/>
                    <a:pt x="613" y="992"/>
                    <a:pt x="527" y="1002"/>
                  </a:cubicBezTo>
                  <a:close/>
                  <a:moveTo>
                    <a:pt x="1132" y="1018"/>
                  </a:moveTo>
                  <a:cubicBezTo>
                    <a:pt x="1099" y="1006"/>
                    <a:pt x="1066" y="993"/>
                    <a:pt x="1033" y="979"/>
                  </a:cubicBezTo>
                  <a:cubicBezTo>
                    <a:pt x="1051" y="938"/>
                    <a:pt x="1053" y="891"/>
                    <a:pt x="1046" y="846"/>
                  </a:cubicBezTo>
                  <a:cubicBezTo>
                    <a:pt x="1039" y="796"/>
                    <a:pt x="1021" y="749"/>
                    <a:pt x="1003" y="702"/>
                  </a:cubicBezTo>
                  <a:cubicBezTo>
                    <a:pt x="970" y="612"/>
                    <a:pt x="936" y="523"/>
                    <a:pt x="902" y="433"/>
                  </a:cubicBezTo>
                  <a:cubicBezTo>
                    <a:pt x="841" y="609"/>
                    <a:pt x="876" y="814"/>
                    <a:pt x="989" y="961"/>
                  </a:cubicBezTo>
                  <a:cubicBezTo>
                    <a:pt x="942" y="941"/>
                    <a:pt x="896" y="919"/>
                    <a:pt x="850" y="895"/>
                  </a:cubicBezTo>
                  <a:cubicBezTo>
                    <a:pt x="826" y="883"/>
                    <a:pt x="802" y="870"/>
                    <a:pt x="778" y="857"/>
                  </a:cubicBezTo>
                  <a:cubicBezTo>
                    <a:pt x="802" y="776"/>
                    <a:pt x="786" y="686"/>
                    <a:pt x="760" y="603"/>
                  </a:cubicBezTo>
                  <a:cubicBezTo>
                    <a:pt x="727" y="496"/>
                    <a:pt x="680" y="393"/>
                    <a:pt x="632" y="291"/>
                  </a:cubicBezTo>
                  <a:cubicBezTo>
                    <a:pt x="578" y="463"/>
                    <a:pt x="605" y="659"/>
                    <a:pt x="700" y="812"/>
                  </a:cubicBezTo>
                  <a:cubicBezTo>
                    <a:pt x="661" y="788"/>
                    <a:pt x="622" y="764"/>
                    <a:pt x="585" y="738"/>
                  </a:cubicBezTo>
                  <a:cubicBezTo>
                    <a:pt x="555" y="717"/>
                    <a:pt x="527" y="696"/>
                    <a:pt x="500" y="673"/>
                  </a:cubicBezTo>
                  <a:cubicBezTo>
                    <a:pt x="545" y="499"/>
                    <a:pt x="526" y="307"/>
                    <a:pt x="443" y="146"/>
                  </a:cubicBezTo>
                  <a:cubicBezTo>
                    <a:pt x="385" y="298"/>
                    <a:pt x="386" y="471"/>
                    <a:pt x="444" y="623"/>
                  </a:cubicBezTo>
                  <a:cubicBezTo>
                    <a:pt x="415" y="594"/>
                    <a:pt x="388" y="562"/>
                    <a:pt x="365" y="528"/>
                  </a:cubicBezTo>
                  <a:cubicBezTo>
                    <a:pt x="364" y="525"/>
                    <a:pt x="361" y="524"/>
                    <a:pt x="359" y="523"/>
                  </a:cubicBezTo>
                  <a:cubicBezTo>
                    <a:pt x="356" y="492"/>
                    <a:pt x="345" y="461"/>
                    <a:pt x="333" y="433"/>
                  </a:cubicBezTo>
                  <a:cubicBezTo>
                    <a:pt x="270" y="280"/>
                    <a:pt x="188" y="134"/>
                    <a:pt x="91" y="0"/>
                  </a:cubicBezTo>
                  <a:cubicBezTo>
                    <a:pt x="69" y="110"/>
                    <a:pt x="83" y="228"/>
                    <a:pt x="130" y="331"/>
                  </a:cubicBezTo>
                  <a:cubicBezTo>
                    <a:pt x="177" y="433"/>
                    <a:pt x="257" y="520"/>
                    <a:pt x="355" y="575"/>
                  </a:cubicBezTo>
                  <a:cubicBezTo>
                    <a:pt x="355" y="574"/>
                    <a:pt x="355" y="574"/>
                    <a:pt x="355" y="573"/>
                  </a:cubicBezTo>
                  <a:cubicBezTo>
                    <a:pt x="393" y="624"/>
                    <a:pt x="439" y="669"/>
                    <a:pt x="488" y="709"/>
                  </a:cubicBezTo>
                  <a:cubicBezTo>
                    <a:pt x="341" y="628"/>
                    <a:pt x="164" y="603"/>
                    <a:pt x="0" y="640"/>
                  </a:cubicBezTo>
                  <a:cubicBezTo>
                    <a:pt x="69" y="702"/>
                    <a:pt x="149" y="755"/>
                    <a:pt x="240" y="774"/>
                  </a:cubicBezTo>
                  <a:cubicBezTo>
                    <a:pt x="328" y="792"/>
                    <a:pt x="427" y="773"/>
                    <a:pt x="493" y="713"/>
                  </a:cubicBezTo>
                  <a:cubicBezTo>
                    <a:pt x="525" y="738"/>
                    <a:pt x="557" y="761"/>
                    <a:pt x="590" y="783"/>
                  </a:cubicBezTo>
                  <a:cubicBezTo>
                    <a:pt x="712" y="865"/>
                    <a:pt x="842" y="934"/>
                    <a:pt x="976" y="992"/>
                  </a:cubicBezTo>
                  <a:cubicBezTo>
                    <a:pt x="912" y="999"/>
                    <a:pt x="851" y="1031"/>
                    <a:pt x="802" y="1075"/>
                  </a:cubicBezTo>
                  <a:cubicBezTo>
                    <a:pt x="742" y="1130"/>
                    <a:pt x="698" y="1202"/>
                    <a:pt x="656" y="1272"/>
                  </a:cubicBezTo>
                  <a:cubicBezTo>
                    <a:pt x="762" y="1237"/>
                    <a:pt x="863" y="1186"/>
                    <a:pt x="954" y="1121"/>
                  </a:cubicBezTo>
                  <a:cubicBezTo>
                    <a:pt x="978" y="1104"/>
                    <a:pt x="1001" y="1086"/>
                    <a:pt x="1019" y="1063"/>
                  </a:cubicBezTo>
                  <a:cubicBezTo>
                    <a:pt x="1029" y="1050"/>
                    <a:pt x="1037" y="1035"/>
                    <a:pt x="1041" y="1020"/>
                  </a:cubicBezTo>
                  <a:cubicBezTo>
                    <a:pt x="1074" y="1033"/>
                    <a:pt x="1107" y="1046"/>
                    <a:pt x="1140" y="1058"/>
                  </a:cubicBezTo>
                  <a:cubicBezTo>
                    <a:pt x="1189" y="1076"/>
                    <a:pt x="1238" y="1093"/>
                    <a:pt x="1287" y="1111"/>
                  </a:cubicBezTo>
                  <a:cubicBezTo>
                    <a:pt x="1288" y="1099"/>
                    <a:pt x="1290" y="1087"/>
                    <a:pt x="1291" y="1075"/>
                  </a:cubicBezTo>
                  <a:cubicBezTo>
                    <a:pt x="1238" y="1056"/>
                    <a:pt x="1185" y="1038"/>
                    <a:pt x="1132" y="1018"/>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60"/>
            <p:cNvSpPr>
              <a:spLocks/>
            </p:cNvSpPr>
            <p:nvPr/>
          </p:nvSpPr>
          <p:spPr bwMode="auto">
            <a:xfrm>
              <a:off x="9951519" y="3660733"/>
              <a:ext cx="1740196" cy="2204882"/>
            </a:xfrm>
            <a:custGeom>
              <a:avLst/>
              <a:gdLst>
                <a:gd name="T0" fmla="*/ 847 w 1681"/>
                <a:gd name="T1" fmla="*/ 1147 h 2129"/>
                <a:gd name="T2" fmla="*/ 780 w 1681"/>
                <a:gd name="T3" fmla="*/ 963 h 2129"/>
                <a:gd name="T4" fmla="*/ 873 w 1681"/>
                <a:gd name="T5" fmla="*/ 803 h 2129"/>
                <a:gd name="T6" fmla="*/ 1215 w 1681"/>
                <a:gd name="T7" fmla="*/ 788 h 2129"/>
                <a:gd name="T8" fmla="*/ 1457 w 1681"/>
                <a:gd name="T9" fmla="*/ 564 h 2129"/>
                <a:gd name="T10" fmla="*/ 845 w 1681"/>
                <a:gd name="T11" fmla="*/ 743 h 2129"/>
                <a:gd name="T12" fmla="*/ 814 w 1681"/>
                <a:gd name="T13" fmla="*/ 777 h 2129"/>
                <a:gd name="T14" fmla="*/ 990 w 1681"/>
                <a:gd name="T15" fmla="*/ 449 h 2129"/>
                <a:gd name="T16" fmla="*/ 943 w 1681"/>
                <a:gd name="T17" fmla="*/ 0 h 2129"/>
                <a:gd name="T18" fmla="*/ 789 w 1681"/>
                <a:gd name="T19" fmla="*/ 761 h 2129"/>
                <a:gd name="T20" fmla="*/ 567 w 1681"/>
                <a:gd name="T21" fmla="*/ 1335 h 2129"/>
                <a:gd name="T22" fmla="*/ 557 w 1681"/>
                <a:gd name="T23" fmla="*/ 1351 h 2129"/>
                <a:gd name="T24" fmla="*/ 504 w 1681"/>
                <a:gd name="T25" fmla="*/ 1209 h 2129"/>
                <a:gd name="T26" fmla="*/ 352 w 1681"/>
                <a:gd name="T27" fmla="*/ 715 h 2129"/>
                <a:gd name="T28" fmla="*/ 266 w 1681"/>
                <a:gd name="T29" fmla="*/ 888 h 2129"/>
                <a:gd name="T30" fmla="*/ 479 w 1681"/>
                <a:gd name="T31" fmla="*/ 1207 h 2129"/>
                <a:gd name="T32" fmla="*/ 444 w 1681"/>
                <a:gd name="T33" fmla="*/ 1532 h 2129"/>
                <a:gd name="T34" fmla="*/ 325 w 1681"/>
                <a:gd name="T35" fmla="*/ 1616 h 2129"/>
                <a:gd name="T36" fmla="*/ 46 w 1681"/>
                <a:gd name="T37" fmla="*/ 1065 h 2129"/>
                <a:gd name="T38" fmla="*/ 116 w 1681"/>
                <a:gd name="T39" fmla="*/ 1400 h 2129"/>
                <a:gd name="T40" fmla="*/ 328 w 1681"/>
                <a:gd name="T41" fmla="*/ 1765 h 2129"/>
                <a:gd name="T42" fmla="*/ 274 w 1681"/>
                <a:gd name="T43" fmla="*/ 2112 h 2129"/>
                <a:gd name="T44" fmla="*/ 330 w 1681"/>
                <a:gd name="T45" fmla="*/ 1841 h 2129"/>
                <a:gd name="T46" fmla="*/ 352 w 1681"/>
                <a:gd name="T47" fmla="*/ 1784 h 2129"/>
                <a:gd name="T48" fmla="*/ 467 w 1681"/>
                <a:gd name="T49" fmla="*/ 1648 h 2129"/>
                <a:gd name="T50" fmla="*/ 1037 w 1681"/>
                <a:gd name="T51" fmla="*/ 1601 h 2129"/>
                <a:gd name="T52" fmla="*/ 755 w 1681"/>
                <a:gd name="T53" fmla="*/ 1461 h 2129"/>
                <a:gd name="T54" fmla="*/ 454 w 1681"/>
                <a:gd name="T55" fmla="*/ 1627 h 2129"/>
                <a:gd name="T56" fmla="*/ 479 w 1681"/>
                <a:gd name="T57" fmla="*/ 1522 h 2129"/>
                <a:gd name="T58" fmla="*/ 878 w 1681"/>
                <a:gd name="T59" fmla="*/ 1162 h 2129"/>
                <a:gd name="T60" fmla="*/ 1137 w 1681"/>
                <a:gd name="T61" fmla="*/ 1216 h 2129"/>
                <a:gd name="T62" fmla="*/ 1681 w 1681"/>
                <a:gd name="T63" fmla="*/ 1044 h 2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1" h="2129">
                  <a:moveTo>
                    <a:pt x="1326" y="982"/>
                  </a:moveTo>
                  <a:cubicBezTo>
                    <a:pt x="1201" y="986"/>
                    <a:pt x="977" y="1029"/>
                    <a:pt x="847" y="1147"/>
                  </a:cubicBezTo>
                  <a:cubicBezTo>
                    <a:pt x="770" y="1179"/>
                    <a:pt x="698" y="1222"/>
                    <a:pt x="634" y="1274"/>
                  </a:cubicBezTo>
                  <a:cubicBezTo>
                    <a:pt x="693" y="1176"/>
                    <a:pt x="746" y="1074"/>
                    <a:pt x="780" y="963"/>
                  </a:cubicBezTo>
                  <a:cubicBezTo>
                    <a:pt x="795" y="913"/>
                    <a:pt x="806" y="861"/>
                    <a:pt x="811" y="808"/>
                  </a:cubicBezTo>
                  <a:cubicBezTo>
                    <a:pt x="830" y="800"/>
                    <a:pt x="852" y="801"/>
                    <a:pt x="873" y="803"/>
                  </a:cubicBezTo>
                  <a:cubicBezTo>
                    <a:pt x="930" y="810"/>
                    <a:pt x="988" y="819"/>
                    <a:pt x="1046" y="821"/>
                  </a:cubicBezTo>
                  <a:cubicBezTo>
                    <a:pt x="1104" y="822"/>
                    <a:pt x="1163" y="814"/>
                    <a:pt x="1215" y="788"/>
                  </a:cubicBezTo>
                  <a:cubicBezTo>
                    <a:pt x="1263" y="764"/>
                    <a:pt x="1302" y="726"/>
                    <a:pt x="1336" y="684"/>
                  </a:cubicBezTo>
                  <a:cubicBezTo>
                    <a:pt x="1372" y="639"/>
                    <a:pt x="1406" y="589"/>
                    <a:pt x="1457" y="564"/>
                  </a:cubicBezTo>
                  <a:cubicBezTo>
                    <a:pt x="1349" y="537"/>
                    <a:pt x="1233" y="539"/>
                    <a:pt x="1127" y="570"/>
                  </a:cubicBezTo>
                  <a:cubicBezTo>
                    <a:pt x="1020" y="601"/>
                    <a:pt x="921" y="662"/>
                    <a:pt x="845" y="743"/>
                  </a:cubicBezTo>
                  <a:cubicBezTo>
                    <a:pt x="833" y="755"/>
                    <a:pt x="822" y="769"/>
                    <a:pt x="813" y="784"/>
                  </a:cubicBezTo>
                  <a:cubicBezTo>
                    <a:pt x="813" y="781"/>
                    <a:pt x="813" y="779"/>
                    <a:pt x="814" y="777"/>
                  </a:cubicBezTo>
                  <a:cubicBezTo>
                    <a:pt x="845" y="711"/>
                    <a:pt x="879" y="648"/>
                    <a:pt x="918" y="586"/>
                  </a:cubicBezTo>
                  <a:cubicBezTo>
                    <a:pt x="945" y="542"/>
                    <a:pt x="975" y="499"/>
                    <a:pt x="990" y="449"/>
                  </a:cubicBezTo>
                  <a:cubicBezTo>
                    <a:pt x="1012" y="373"/>
                    <a:pt x="998" y="291"/>
                    <a:pt x="983" y="213"/>
                  </a:cubicBezTo>
                  <a:cubicBezTo>
                    <a:pt x="970" y="142"/>
                    <a:pt x="956" y="71"/>
                    <a:pt x="943" y="0"/>
                  </a:cubicBezTo>
                  <a:cubicBezTo>
                    <a:pt x="852" y="110"/>
                    <a:pt x="787" y="241"/>
                    <a:pt x="760" y="380"/>
                  </a:cubicBezTo>
                  <a:cubicBezTo>
                    <a:pt x="736" y="507"/>
                    <a:pt x="745" y="640"/>
                    <a:pt x="789" y="761"/>
                  </a:cubicBezTo>
                  <a:cubicBezTo>
                    <a:pt x="784" y="922"/>
                    <a:pt x="717" y="1079"/>
                    <a:pt x="637" y="1218"/>
                  </a:cubicBezTo>
                  <a:cubicBezTo>
                    <a:pt x="615" y="1257"/>
                    <a:pt x="591" y="1296"/>
                    <a:pt x="567" y="1335"/>
                  </a:cubicBezTo>
                  <a:cubicBezTo>
                    <a:pt x="565" y="1337"/>
                    <a:pt x="562" y="1339"/>
                    <a:pt x="560" y="1341"/>
                  </a:cubicBezTo>
                  <a:cubicBezTo>
                    <a:pt x="557" y="1344"/>
                    <a:pt x="556" y="1348"/>
                    <a:pt x="557" y="1351"/>
                  </a:cubicBezTo>
                  <a:cubicBezTo>
                    <a:pt x="533" y="1388"/>
                    <a:pt x="510" y="1425"/>
                    <a:pt x="487" y="1462"/>
                  </a:cubicBezTo>
                  <a:cubicBezTo>
                    <a:pt x="505" y="1379"/>
                    <a:pt x="510" y="1294"/>
                    <a:pt x="504" y="1209"/>
                  </a:cubicBezTo>
                  <a:cubicBezTo>
                    <a:pt x="532" y="1131"/>
                    <a:pt x="537" y="1044"/>
                    <a:pt x="517" y="962"/>
                  </a:cubicBezTo>
                  <a:cubicBezTo>
                    <a:pt x="494" y="864"/>
                    <a:pt x="434" y="775"/>
                    <a:pt x="352" y="715"/>
                  </a:cubicBezTo>
                  <a:cubicBezTo>
                    <a:pt x="283" y="665"/>
                    <a:pt x="195" y="631"/>
                    <a:pt x="155" y="555"/>
                  </a:cubicBezTo>
                  <a:cubicBezTo>
                    <a:pt x="154" y="674"/>
                    <a:pt x="194" y="793"/>
                    <a:pt x="266" y="888"/>
                  </a:cubicBezTo>
                  <a:cubicBezTo>
                    <a:pt x="322" y="960"/>
                    <a:pt x="395" y="1019"/>
                    <a:pt x="440" y="1098"/>
                  </a:cubicBezTo>
                  <a:cubicBezTo>
                    <a:pt x="459" y="1132"/>
                    <a:pt x="472" y="1169"/>
                    <a:pt x="479" y="1207"/>
                  </a:cubicBezTo>
                  <a:cubicBezTo>
                    <a:pt x="487" y="1314"/>
                    <a:pt x="475" y="1421"/>
                    <a:pt x="444" y="1524"/>
                  </a:cubicBezTo>
                  <a:cubicBezTo>
                    <a:pt x="443" y="1527"/>
                    <a:pt x="444" y="1529"/>
                    <a:pt x="444" y="1532"/>
                  </a:cubicBezTo>
                  <a:cubicBezTo>
                    <a:pt x="409" y="1592"/>
                    <a:pt x="376" y="1653"/>
                    <a:pt x="348" y="1717"/>
                  </a:cubicBezTo>
                  <a:cubicBezTo>
                    <a:pt x="342" y="1683"/>
                    <a:pt x="335" y="1650"/>
                    <a:pt x="325" y="1616"/>
                  </a:cubicBezTo>
                  <a:cubicBezTo>
                    <a:pt x="362" y="1516"/>
                    <a:pt x="332" y="1399"/>
                    <a:pt x="275" y="1308"/>
                  </a:cubicBezTo>
                  <a:cubicBezTo>
                    <a:pt x="215" y="1214"/>
                    <a:pt x="128" y="1140"/>
                    <a:pt x="46" y="1065"/>
                  </a:cubicBezTo>
                  <a:cubicBezTo>
                    <a:pt x="35" y="1054"/>
                    <a:pt x="23" y="1042"/>
                    <a:pt x="21" y="1027"/>
                  </a:cubicBezTo>
                  <a:cubicBezTo>
                    <a:pt x="0" y="1157"/>
                    <a:pt x="35" y="1295"/>
                    <a:pt x="116" y="1400"/>
                  </a:cubicBezTo>
                  <a:cubicBezTo>
                    <a:pt x="166" y="1464"/>
                    <a:pt x="232" y="1515"/>
                    <a:pt x="286" y="1577"/>
                  </a:cubicBezTo>
                  <a:cubicBezTo>
                    <a:pt x="307" y="1638"/>
                    <a:pt x="322" y="1701"/>
                    <a:pt x="328" y="1765"/>
                  </a:cubicBezTo>
                  <a:cubicBezTo>
                    <a:pt x="327" y="1769"/>
                    <a:pt x="326" y="1773"/>
                    <a:pt x="324" y="1776"/>
                  </a:cubicBezTo>
                  <a:cubicBezTo>
                    <a:pt x="285" y="1883"/>
                    <a:pt x="263" y="1998"/>
                    <a:pt x="274" y="2112"/>
                  </a:cubicBezTo>
                  <a:cubicBezTo>
                    <a:pt x="276" y="2128"/>
                    <a:pt x="302" y="2129"/>
                    <a:pt x="300" y="2112"/>
                  </a:cubicBezTo>
                  <a:cubicBezTo>
                    <a:pt x="291" y="2019"/>
                    <a:pt x="304" y="1928"/>
                    <a:pt x="330" y="1841"/>
                  </a:cubicBezTo>
                  <a:cubicBezTo>
                    <a:pt x="333" y="1840"/>
                    <a:pt x="336" y="1837"/>
                    <a:pt x="337" y="1832"/>
                  </a:cubicBezTo>
                  <a:cubicBezTo>
                    <a:pt x="341" y="1816"/>
                    <a:pt x="346" y="1799"/>
                    <a:pt x="352" y="1784"/>
                  </a:cubicBezTo>
                  <a:cubicBezTo>
                    <a:pt x="354" y="1783"/>
                    <a:pt x="354" y="1781"/>
                    <a:pt x="355" y="1779"/>
                  </a:cubicBezTo>
                  <a:cubicBezTo>
                    <a:pt x="378" y="1726"/>
                    <a:pt x="419" y="1681"/>
                    <a:pt x="467" y="1648"/>
                  </a:cubicBezTo>
                  <a:cubicBezTo>
                    <a:pt x="560" y="1673"/>
                    <a:pt x="651" y="1706"/>
                    <a:pt x="746" y="1706"/>
                  </a:cubicBezTo>
                  <a:cubicBezTo>
                    <a:pt x="851" y="1706"/>
                    <a:pt x="954" y="1664"/>
                    <a:pt x="1037" y="1601"/>
                  </a:cubicBezTo>
                  <a:cubicBezTo>
                    <a:pt x="1092" y="1559"/>
                    <a:pt x="1144" y="1505"/>
                    <a:pt x="1213" y="1494"/>
                  </a:cubicBezTo>
                  <a:cubicBezTo>
                    <a:pt x="1066" y="1445"/>
                    <a:pt x="908" y="1434"/>
                    <a:pt x="755" y="1461"/>
                  </a:cubicBezTo>
                  <a:cubicBezTo>
                    <a:pt x="720" y="1467"/>
                    <a:pt x="685" y="1476"/>
                    <a:pt x="651" y="1488"/>
                  </a:cubicBezTo>
                  <a:cubicBezTo>
                    <a:pt x="575" y="1516"/>
                    <a:pt x="506" y="1564"/>
                    <a:pt x="454" y="1627"/>
                  </a:cubicBezTo>
                  <a:cubicBezTo>
                    <a:pt x="433" y="1641"/>
                    <a:pt x="414" y="1656"/>
                    <a:pt x="396" y="1674"/>
                  </a:cubicBezTo>
                  <a:cubicBezTo>
                    <a:pt x="421" y="1622"/>
                    <a:pt x="450" y="1571"/>
                    <a:pt x="479" y="1522"/>
                  </a:cubicBezTo>
                  <a:cubicBezTo>
                    <a:pt x="514" y="1465"/>
                    <a:pt x="551" y="1409"/>
                    <a:pt x="586" y="1352"/>
                  </a:cubicBezTo>
                  <a:cubicBezTo>
                    <a:pt x="669" y="1269"/>
                    <a:pt x="769" y="1204"/>
                    <a:pt x="878" y="1162"/>
                  </a:cubicBezTo>
                  <a:cubicBezTo>
                    <a:pt x="892" y="1162"/>
                    <a:pt x="906" y="1163"/>
                    <a:pt x="920" y="1165"/>
                  </a:cubicBezTo>
                  <a:cubicBezTo>
                    <a:pt x="994" y="1175"/>
                    <a:pt x="1064" y="1199"/>
                    <a:pt x="1137" y="1216"/>
                  </a:cubicBezTo>
                  <a:cubicBezTo>
                    <a:pt x="1209" y="1233"/>
                    <a:pt x="1285" y="1243"/>
                    <a:pt x="1357" y="1225"/>
                  </a:cubicBezTo>
                  <a:cubicBezTo>
                    <a:pt x="1478" y="1195"/>
                    <a:pt x="1568" y="1095"/>
                    <a:pt x="1681" y="1044"/>
                  </a:cubicBezTo>
                  <a:cubicBezTo>
                    <a:pt x="1569" y="1000"/>
                    <a:pt x="1447" y="978"/>
                    <a:pt x="1326" y="98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61"/>
            <p:cNvSpPr>
              <a:spLocks noEditPoints="1"/>
            </p:cNvSpPr>
            <p:nvPr/>
          </p:nvSpPr>
          <p:spPr bwMode="auto">
            <a:xfrm>
              <a:off x="10303362" y="4732745"/>
              <a:ext cx="1337003" cy="1317351"/>
            </a:xfrm>
            <a:custGeom>
              <a:avLst/>
              <a:gdLst>
                <a:gd name="T0" fmla="*/ 1025 w 1291"/>
                <a:gd name="T1" fmla="*/ 936 h 1272"/>
                <a:gd name="T2" fmla="*/ 764 w 1291"/>
                <a:gd name="T3" fmla="*/ 1003 h 1272"/>
                <a:gd name="T4" fmla="*/ 539 w 1291"/>
                <a:gd name="T5" fmla="*/ 885 h 1272"/>
                <a:gd name="T6" fmla="*/ 1025 w 1291"/>
                <a:gd name="T7" fmla="*/ 936 h 1272"/>
                <a:gd name="T8" fmla="*/ 803 w 1291"/>
                <a:gd name="T9" fmla="*/ 709 h 1272"/>
                <a:gd name="T10" fmla="*/ 936 w 1291"/>
                <a:gd name="T11" fmla="*/ 573 h 1272"/>
                <a:gd name="T12" fmla="*/ 937 w 1291"/>
                <a:gd name="T13" fmla="*/ 576 h 1272"/>
                <a:gd name="T14" fmla="*/ 1162 w 1291"/>
                <a:gd name="T15" fmla="*/ 331 h 1272"/>
                <a:gd name="T16" fmla="*/ 1200 w 1291"/>
                <a:gd name="T17" fmla="*/ 0 h 1272"/>
                <a:gd name="T18" fmla="*/ 958 w 1291"/>
                <a:gd name="T19" fmla="*/ 433 h 1272"/>
                <a:gd name="T20" fmla="*/ 932 w 1291"/>
                <a:gd name="T21" fmla="*/ 523 h 1272"/>
                <a:gd name="T22" fmla="*/ 926 w 1291"/>
                <a:gd name="T23" fmla="*/ 528 h 1272"/>
                <a:gd name="T24" fmla="*/ 847 w 1291"/>
                <a:gd name="T25" fmla="*/ 623 h 1272"/>
                <a:gd name="T26" fmla="*/ 848 w 1291"/>
                <a:gd name="T27" fmla="*/ 146 h 1272"/>
                <a:gd name="T28" fmla="*/ 791 w 1291"/>
                <a:gd name="T29" fmla="*/ 673 h 1272"/>
                <a:gd name="T30" fmla="*/ 707 w 1291"/>
                <a:gd name="T31" fmla="*/ 738 h 1272"/>
                <a:gd name="T32" fmla="*/ 591 w 1291"/>
                <a:gd name="T33" fmla="*/ 812 h 1272"/>
                <a:gd name="T34" fmla="*/ 659 w 1291"/>
                <a:gd name="T35" fmla="*/ 291 h 1272"/>
                <a:gd name="T36" fmla="*/ 531 w 1291"/>
                <a:gd name="T37" fmla="*/ 604 h 1272"/>
                <a:gd name="T38" fmla="*/ 513 w 1291"/>
                <a:gd name="T39" fmla="*/ 857 h 1272"/>
                <a:gd name="T40" fmla="*/ 441 w 1291"/>
                <a:gd name="T41" fmla="*/ 896 h 1272"/>
                <a:gd name="T42" fmla="*/ 302 w 1291"/>
                <a:gd name="T43" fmla="*/ 961 h 1272"/>
                <a:gd name="T44" fmla="*/ 389 w 1291"/>
                <a:gd name="T45" fmla="*/ 434 h 1272"/>
                <a:gd name="T46" fmla="*/ 288 w 1291"/>
                <a:gd name="T47" fmla="*/ 702 h 1272"/>
                <a:gd name="T48" fmla="*/ 245 w 1291"/>
                <a:gd name="T49" fmla="*/ 846 h 1272"/>
                <a:gd name="T50" fmla="*/ 258 w 1291"/>
                <a:gd name="T51" fmla="*/ 980 h 1272"/>
                <a:gd name="T52" fmla="*/ 159 w 1291"/>
                <a:gd name="T53" fmla="*/ 1019 h 1272"/>
                <a:gd name="T54" fmla="*/ 0 w 1291"/>
                <a:gd name="T55" fmla="*/ 1076 h 1272"/>
                <a:gd name="T56" fmla="*/ 5 w 1291"/>
                <a:gd name="T57" fmla="*/ 1111 h 1272"/>
                <a:gd name="T58" fmla="*/ 151 w 1291"/>
                <a:gd name="T59" fmla="*/ 1058 h 1272"/>
                <a:gd name="T60" fmla="*/ 250 w 1291"/>
                <a:gd name="T61" fmla="*/ 1020 h 1272"/>
                <a:gd name="T62" fmla="*/ 272 w 1291"/>
                <a:gd name="T63" fmla="*/ 1063 h 1272"/>
                <a:gd name="T64" fmla="*/ 338 w 1291"/>
                <a:gd name="T65" fmla="*/ 1121 h 1272"/>
                <a:gd name="T66" fmla="*/ 635 w 1291"/>
                <a:gd name="T67" fmla="*/ 1272 h 1272"/>
                <a:gd name="T68" fmla="*/ 489 w 1291"/>
                <a:gd name="T69" fmla="*/ 1075 h 1272"/>
                <a:gd name="T70" fmla="*/ 315 w 1291"/>
                <a:gd name="T71" fmla="*/ 993 h 1272"/>
                <a:gd name="T72" fmla="*/ 701 w 1291"/>
                <a:gd name="T73" fmla="*/ 784 h 1272"/>
                <a:gd name="T74" fmla="*/ 798 w 1291"/>
                <a:gd name="T75" fmla="*/ 713 h 1272"/>
                <a:gd name="T76" fmla="*/ 1051 w 1291"/>
                <a:gd name="T77" fmla="*/ 774 h 1272"/>
                <a:gd name="T78" fmla="*/ 1291 w 1291"/>
                <a:gd name="T79" fmla="*/ 640 h 1272"/>
                <a:gd name="T80" fmla="*/ 803 w 1291"/>
                <a:gd name="T81" fmla="*/ 709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1" h="1272">
                  <a:moveTo>
                    <a:pt x="1025" y="936"/>
                  </a:moveTo>
                  <a:cubicBezTo>
                    <a:pt x="951" y="990"/>
                    <a:pt x="855" y="1014"/>
                    <a:pt x="764" y="1003"/>
                  </a:cubicBezTo>
                  <a:cubicBezTo>
                    <a:pt x="678" y="992"/>
                    <a:pt x="597" y="949"/>
                    <a:pt x="539" y="885"/>
                  </a:cubicBezTo>
                  <a:cubicBezTo>
                    <a:pt x="700" y="842"/>
                    <a:pt x="877" y="860"/>
                    <a:pt x="1025" y="936"/>
                  </a:cubicBezTo>
                  <a:close/>
                  <a:moveTo>
                    <a:pt x="803" y="709"/>
                  </a:moveTo>
                  <a:cubicBezTo>
                    <a:pt x="852" y="669"/>
                    <a:pt x="898" y="624"/>
                    <a:pt x="936" y="573"/>
                  </a:cubicBezTo>
                  <a:cubicBezTo>
                    <a:pt x="936" y="574"/>
                    <a:pt x="936" y="575"/>
                    <a:pt x="937" y="576"/>
                  </a:cubicBezTo>
                  <a:cubicBezTo>
                    <a:pt x="1035" y="520"/>
                    <a:pt x="1115" y="433"/>
                    <a:pt x="1162" y="331"/>
                  </a:cubicBezTo>
                  <a:cubicBezTo>
                    <a:pt x="1209" y="228"/>
                    <a:pt x="1222" y="111"/>
                    <a:pt x="1200" y="0"/>
                  </a:cubicBezTo>
                  <a:cubicBezTo>
                    <a:pt x="1103" y="134"/>
                    <a:pt x="1022" y="280"/>
                    <a:pt x="958" y="433"/>
                  </a:cubicBezTo>
                  <a:cubicBezTo>
                    <a:pt x="946" y="462"/>
                    <a:pt x="935" y="492"/>
                    <a:pt x="932" y="523"/>
                  </a:cubicBezTo>
                  <a:cubicBezTo>
                    <a:pt x="930" y="524"/>
                    <a:pt x="928" y="525"/>
                    <a:pt x="926" y="528"/>
                  </a:cubicBezTo>
                  <a:cubicBezTo>
                    <a:pt x="903" y="562"/>
                    <a:pt x="876" y="594"/>
                    <a:pt x="847" y="623"/>
                  </a:cubicBezTo>
                  <a:cubicBezTo>
                    <a:pt x="905" y="471"/>
                    <a:pt x="906" y="298"/>
                    <a:pt x="848" y="146"/>
                  </a:cubicBezTo>
                  <a:cubicBezTo>
                    <a:pt x="766" y="307"/>
                    <a:pt x="746" y="499"/>
                    <a:pt x="791" y="673"/>
                  </a:cubicBezTo>
                  <a:cubicBezTo>
                    <a:pt x="764" y="696"/>
                    <a:pt x="736" y="718"/>
                    <a:pt x="707" y="738"/>
                  </a:cubicBezTo>
                  <a:cubicBezTo>
                    <a:pt x="669" y="764"/>
                    <a:pt x="630" y="788"/>
                    <a:pt x="591" y="812"/>
                  </a:cubicBezTo>
                  <a:cubicBezTo>
                    <a:pt x="686" y="659"/>
                    <a:pt x="714" y="464"/>
                    <a:pt x="659" y="291"/>
                  </a:cubicBezTo>
                  <a:cubicBezTo>
                    <a:pt x="612" y="393"/>
                    <a:pt x="564" y="496"/>
                    <a:pt x="531" y="604"/>
                  </a:cubicBezTo>
                  <a:cubicBezTo>
                    <a:pt x="506" y="686"/>
                    <a:pt x="490" y="776"/>
                    <a:pt x="513" y="857"/>
                  </a:cubicBezTo>
                  <a:cubicBezTo>
                    <a:pt x="489" y="871"/>
                    <a:pt x="465" y="883"/>
                    <a:pt x="441" y="896"/>
                  </a:cubicBezTo>
                  <a:cubicBezTo>
                    <a:pt x="396" y="919"/>
                    <a:pt x="349" y="941"/>
                    <a:pt x="302" y="961"/>
                  </a:cubicBezTo>
                  <a:cubicBezTo>
                    <a:pt x="416" y="814"/>
                    <a:pt x="450" y="609"/>
                    <a:pt x="389" y="434"/>
                  </a:cubicBezTo>
                  <a:cubicBezTo>
                    <a:pt x="355" y="523"/>
                    <a:pt x="322" y="612"/>
                    <a:pt x="288" y="702"/>
                  </a:cubicBezTo>
                  <a:cubicBezTo>
                    <a:pt x="270" y="749"/>
                    <a:pt x="253" y="797"/>
                    <a:pt x="245" y="846"/>
                  </a:cubicBezTo>
                  <a:cubicBezTo>
                    <a:pt x="238" y="891"/>
                    <a:pt x="241" y="938"/>
                    <a:pt x="258" y="980"/>
                  </a:cubicBezTo>
                  <a:cubicBezTo>
                    <a:pt x="225" y="993"/>
                    <a:pt x="193" y="1006"/>
                    <a:pt x="159" y="1019"/>
                  </a:cubicBezTo>
                  <a:cubicBezTo>
                    <a:pt x="106" y="1038"/>
                    <a:pt x="53" y="1056"/>
                    <a:pt x="0" y="1076"/>
                  </a:cubicBezTo>
                  <a:cubicBezTo>
                    <a:pt x="1" y="1087"/>
                    <a:pt x="3" y="1099"/>
                    <a:pt x="5" y="1111"/>
                  </a:cubicBezTo>
                  <a:cubicBezTo>
                    <a:pt x="53" y="1093"/>
                    <a:pt x="102" y="1076"/>
                    <a:pt x="151" y="1058"/>
                  </a:cubicBezTo>
                  <a:cubicBezTo>
                    <a:pt x="184" y="1046"/>
                    <a:pt x="217" y="1033"/>
                    <a:pt x="250" y="1020"/>
                  </a:cubicBezTo>
                  <a:cubicBezTo>
                    <a:pt x="255" y="1035"/>
                    <a:pt x="262" y="1050"/>
                    <a:pt x="272" y="1063"/>
                  </a:cubicBezTo>
                  <a:cubicBezTo>
                    <a:pt x="290" y="1086"/>
                    <a:pt x="314" y="1104"/>
                    <a:pt x="338" y="1121"/>
                  </a:cubicBezTo>
                  <a:cubicBezTo>
                    <a:pt x="429" y="1186"/>
                    <a:pt x="529" y="1237"/>
                    <a:pt x="635" y="1272"/>
                  </a:cubicBezTo>
                  <a:cubicBezTo>
                    <a:pt x="593" y="1202"/>
                    <a:pt x="550" y="1130"/>
                    <a:pt x="489" y="1075"/>
                  </a:cubicBezTo>
                  <a:cubicBezTo>
                    <a:pt x="441" y="1031"/>
                    <a:pt x="379" y="999"/>
                    <a:pt x="315" y="993"/>
                  </a:cubicBezTo>
                  <a:cubicBezTo>
                    <a:pt x="450" y="934"/>
                    <a:pt x="579" y="865"/>
                    <a:pt x="701" y="784"/>
                  </a:cubicBezTo>
                  <a:cubicBezTo>
                    <a:pt x="734" y="761"/>
                    <a:pt x="767" y="738"/>
                    <a:pt x="798" y="713"/>
                  </a:cubicBezTo>
                  <a:cubicBezTo>
                    <a:pt x="864" y="774"/>
                    <a:pt x="963" y="792"/>
                    <a:pt x="1051" y="774"/>
                  </a:cubicBezTo>
                  <a:cubicBezTo>
                    <a:pt x="1142" y="755"/>
                    <a:pt x="1223" y="703"/>
                    <a:pt x="1291" y="640"/>
                  </a:cubicBezTo>
                  <a:cubicBezTo>
                    <a:pt x="1127" y="603"/>
                    <a:pt x="950" y="628"/>
                    <a:pt x="803" y="709"/>
                  </a:cubicBez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62"/>
            <p:cNvSpPr>
              <a:spLocks/>
            </p:cNvSpPr>
            <p:nvPr/>
          </p:nvSpPr>
          <p:spPr bwMode="auto">
            <a:xfrm>
              <a:off x="9664339" y="1648572"/>
              <a:ext cx="121085" cy="119817"/>
            </a:xfrm>
            <a:custGeom>
              <a:avLst/>
              <a:gdLst>
                <a:gd name="T0" fmla="*/ 3 w 117"/>
                <a:gd name="T1" fmla="*/ 1 h 116"/>
                <a:gd name="T2" fmla="*/ 0 w 117"/>
                <a:gd name="T3" fmla="*/ 2 h 116"/>
                <a:gd name="T4" fmla="*/ 3 w 117"/>
                <a:gd name="T5" fmla="*/ 5 h 116"/>
                <a:gd name="T6" fmla="*/ 117 w 117"/>
                <a:gd name="T7" fmla="*/ 116 h 116"/>
              </a:gdLst>
              <a:ahLst/>
              <a:cxnLst>
                <a:cxn ang="0">
                  <a:pos x="T0" y="T1"/>
                </a:cxn>
                <a:cxn ang="0">
                  <a:pos x="T2" y="T3"/>
                </a:cxn>
                <a:cxn ang="0">
                  <a:pos x="T4" y="T5"/>
                </a:cxn>
                <a:cxn ang="0">
                  <a:pos x="T6" y="T7"/>
                </a:cxn>
              </a:cxnLst>
              <a:rect l="0" t="0" r="r" b="b"/>
              <a:pathLst>
                <a:path w="117" h="116">
                  <a:moveTo>
                    <a:pt x="3" y="1"/>
                  </a:moveTo>
                  <a:cubicBezTo>
                    <a:pt x="2" y="0"/>
                    <a:pt x="0" y="1"/>
                    <a:pt x="0" y="2"/>
                  </a:cubicBezTo>
                  <a:cubicBezTo>
                    <a:pt x="0" y="3"/>
                    <a:pt x="2" y="4"/>
                    <a:pt x="3" y="5"/>
                  </a:cubicBezTo>
                  <a:cubicBezTo>
                    <a:pt x="48" y="32"/>
                    <a:pt x="83" y="74"/>
                    <a:pt x="117" y="116"/>
                  </a:cubicBezTo>
                </a:path>
              </a:pathLst>
            </a:custGeom>
            <a:noFill/>
            <a:ln w="9525" cap="flat">
              <a:solidFill>
                <a:srgbClr val="EFEFE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163"/>
            <p:cNvSpPr>
              <a:spLocks/>
            </p:cNvSpPr>
            <p:nvPr/>
          </p:nvSpPr>
          <p:spPr bwMode="auto">
            <a:xfrm>
              <a:off x="9726466" y="1617509"/>
              <a:ext cx="120451" cy="106504"/>
            </a:xfrm>
            <a:custGeom>
              <a:avLst/>
              <a:gdLst>
                <a:gd name="T0" fmla="*/ 0 w 116"/>
                <a:gd name="T1" fmla="*/ 0 h 103"/>
                <a:gd name="T2" fmla="*/ 116 w 116"/>
                <a:gd name="T3" fmla="*/ 103 h 103"/>
              </a:gdLst>
              <a:ahLst/>
              <a:cxnLst>
                <a:cxn ang="0">
                  <a:pos x="T0" y="T1"/>
                </a:cxn>
                <a:cxn ang="0">
                  <a:pos x="T2" y="T3"/>
                </a:cxn>
              </a:cxnLst>
              <a:rect l="0" t="0" r="r" b="b"/>
              <a:pathLst>
                <a:path w="116" h="103">
                  <a:moveTo>
                    <a:pt x="0" y="0"/>
                  </a:moveTo>
                  <a:cubicBezTo>
                    <a:pt x="44" y="27"/>
                    <a:pt x="84" y="62"/>
                    <a:pt x="116" y="103"/>
                  </a:cubicBezTo>
                </a:path>
              </a:pathLst>
            </a:custGeom>
            <a:noFill/>
            <a:ln w="9525" cap="flat">
              <a:solidFill>
                <a:srgbClr val="EFEFE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64"/>
            <p:cNvSpPr>
              <a:spLocks/>
            </p:cNvSpPr>
            <p:nvPr/>
          </p:nvSpPr>
          <p:spPr bwMode="auto">
            <a:xfrm>
              <a:off x="8391999" y="2379518"/>
              <a:ext cx="981356" cy="1485982"/>
            </a:xfrm>
            <a:custGeom>
              <a:avLst/>
              <a:gdLst>
                <a:gd name="T0" fmla="*/ 944 w 948"/>
                <a:gd name="T1" fmla="*/ 719 h 1435"/>
                <a:gd name="T2" fmla="*/ 859 w 948"/>
                <a:gd name="T3" fmla="*/ 879 h 1435"/>
                <a:gd name="T4" fmla="*/ 736 w 948"/>
                <a:gd name="T5" fmla="*/ 971 h 1435"/>
                <a:gd name="T6" fmla="*/ 501 w 948"/>
                <a:gd name="T7" fmla="*/ 1044 h 1435"/>
                <a:gd name="T8" fmla="*/ 791 w 948"/>
                <a:gd name="T9" fmla="*/ 1081 h 1435"/>
                <a:gd name="T10" fmla="*/ 863 w 948"/>
                <a:gd name="T11" fmla="*/ 1207 h 1435"/>
                <a:gd name="T12" fmla="*/ 553 w 948"/>
                <a:gd name="T13" fmla="*/ 1302 h 1435"/>
                <a:gd name="T14" fmla="*/ 308 w 948"/>
                <a:gd name="T15" fmla="*/ 1435 h 1435"/>
                <a:gd name="T16" fmla="*/ 298 w 948"/>
                <a:gd name="T17" fmla="*/ 1247 h 1435"/>
                <a:gd name="T18" fmla="*/ 264 w 948"/>
                <a:gd name="T19" fmla="*/ 888 h 1435"/>
                <a:gd name="T20" fmla="*/ 86 w 948"/>
                <a:gd name="T21" fmla="*/ 835 h 1435"/>
                <a:gd name="T22" fmla="*/ 17 w 948"/>
                <a:gd name="T23" fmla="*/ 663 h 1435"/>
                <a:gd name="T24" fmla="*/ 31 w 948"/>
                <a:gd name="T25" fmla="*/ 630 h 1435"/>
                <a:gd name="T26" fmla="*/ 96 w 948"/>
                <a:gd name="T27" fmla="*/ 595 h 1435"/>
                <a:gd name="T28" fmla="*/ 158 w 948"/>
                <a:gd name="T29" fmla="*/ 606 h 1435"/>
                <a:gd name="T30" fmla="*/ 214 w 948"/>
                <a:gd name="T31" fmla="*/ 522 h 1435"/>
                <a:gd name="T32" fmla="*/ 226 w 948"/>
                <a:gd name="T33" fmla="*/ 0 h 1435"/>
                <a:gd name="T34" fmla="*/ 361 w 948"/>
                <a:gd name="T35" fmla="*/ 62 h 1435"/>
                <a:gd name="T36" fmla="*/ 522 w 948"/>
                <a:gd name="T37" fmla="*/ 207 h 1435"/>
                <a:gd name="T38" fmla="*/ 752 w 948"/>
                <a:gd name="T39" fmla="*/ 229 h 1435"/>
                <a:gd name="T40" fmla="*/ 762 w 948"/>
                <a:gd name="T41" fmla="*/ 233 h 1435"/>
                <a:gd name="T42" fmla="*/ 763 w 948"/>
                <a:gd name="T43" fmla="*/ 243 h 1435"/>
                <a:gd name="T44" fmla="*/ 729 w 948"/>
                <a:gd name="T45" fmla="*/ 389 h 1435"/>
                <a:gd name="T46" fmla="*/ 921 w 948"/>
                <a:gd name="T47" fmla="*/ 643 h 1435"/>
                <a:gd name="T48" fmla="*/ 944 w 948"/>
                <a:gd name="T49" fmla="*/ 719 h 1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8" h="1435">
                  <a:moveTo>
                    <a:pt x="944" y="719"/>
                  </a:moveTo>
                  <a:cubicBezTo>
                    <a:pt x="948" y="781"/>
                    <a:pt x="905" y="837"/>
                    <a:pt x="859" y="879"/>
                  </a:cubicBezTo>
                  <a:cubicBezTo>
                    <a:pt x="822" y="914"/>
                    <a:pt x="780" y="945"/>
                    <a:pt x="736" y="971"/>
                  </a:cubicBezTo>
                  <a:cubicBezTo>
                    <a:pt x="664" y="1012"/>
                    <a:pt x="584" y="1040"/>
                    <a:pt x="501" y="1044"/>
                  </a:cubicBezTo>
                  <a:cubicBezTo>
                    <a:pt x="501" y="1044"/>
                    <a:pt x="611" y="1071"/>
                    <a:pt x="791" y="1081"/>
                  </a:cubicBezTo>
                  <a:cubicBezTo>
                    <a:pt x="813" y="1124"/>
                    <a:pt x="837" y="1166"/>
                    <a:pt x="863" y="1207"/>
                  </a:cubicBezTo>
                  <a:cubicBezTo>
                    <a:pt x="758" y="1233"/>
                    <a:pt x="654" y="1264"/>
                    <a:pt x="553" y="1302"/>
                  </a:cubicBezTo>
                  <a:cubicBezTo>
                    <a:pt x="465" y="1334"/>
                    <a:pt x="376" y="1373"/>
                    <a:pt x="308" y="1435"/>
                  </a:cubicBezTo>
                  <a:cubicBezTo>
                    <a:pt x="306" y="1372"/>
                    <a:pt x="302" y="1309"/>
                    <a:pt x="298" y="1247"/>
                  </a:cubicBezTo>
                  <a:cubicBezTo>
                    <a:pt x="290" y="1127"/>
                    <a:pt x="279" y="1007"/>
                    <a:pt x="264" y="888"/>
                  </a:cubicBezTo>
                  <a:cubicBezTo>
                    <a:pt x="201" y="887"/>
                    <a:pt x="136" y="873"/>
                    <a:pt x="86" y="835"/>
                  </a:cubicBezTo>
                  <a:cubicBezTo>
                    <a:pt x="33" y="796"/>
                    <a:pt x="0" y="726"/>
                    <a:pt x="17" y="663"/>
                  </a:cubicBezTo>
                  <a:cubicBezTo>
                    <a:pt x="20" y="651"/>
                    <a:pt x="24" y="640"/>
                    <a:pt x="31" y="630"/>
                  </a:cubicBezTo>
                  <a:cubicBezTo>
                    <a:pt x="46" y="610"/>
                    <a:pt x="71" y="598"/>
                    <a:pt x="96" y="595"/>
                  </a:cubicBezTo>
                  <a:cubicBezTo>
                    <a:pt x="117" y="594"/>
                    <a:pt x="138" y="598"/>
                    <a:pt x="158" y="606"/>
                  </a:cubicBezTo>
                  <a:cubicBezTo>
                    <a:pt x="182" y="583"/>
                    <a:pt x="200" y="553"/>
                    <a:pt x="214" y="522"/>
                  </a:cubicBezTo>
                  <a:cubicBezTo>
                    <a:pt x="291" y="360"/>
                    <a:pt x="295" y="165"/>
                    <a:pt x="226" y="0"/>
                  </a:cubicBezTo>
                  <a:cubicBezTo>
                    <a:pt x="273" y="15"/>
                    <a:pt x="319" y="36"/>
                    <a:pt x="361" y="62"/>
                  </a:cubicBezTo>
                  <a:cubicBezTo>
                    <a:pt x="423" y="100"/>
                    <a:pt x="478" y="149"/>
                    <a:pt x="522" y="207"/>
                  </a:cubicBezTo>
                  <a:cubicBezTo>
                    <a:pt x="596" y="226"/>
                    <a:pt x="675" y="222"/>
                    <a:pt x="752" y="229"/>
                  </a:cubicBezTo>
                  <a:cubicBezTo>
                    <a:pt x="755" y="229"/>
                    <a:pt x="760" y="230"/>
                    <a:pt x="762" y="233"/>
                  </a:cubicBezTo>
                  <a:cubicBezTo>
                    <a:pt x="764" y="236"/>
                    <a:pt x="764" y="240"/>
                    <a:pt x="763" y="243"/>
                  </a:cubicBezTo>
                  <a:cubicBezTo>
                    <a:pt x="757" y="293"/>
                    <a:pt x="745" y="342"/>
                    <a:pt x="729" y="389"/>
                  </a:cubicBezTo>
                  <a:cubicBezTo>
                    <a:pt x="804" y="465"/>
                    <a:pt x="875" y="547"/>
                    <a:pt x="921" y="643"/>
                  </a:cubicBezTo>
                  <a:cubicBezTo>
                    <a:pt x="933" y="667"/>
                    <a:pt x="943" y="692"/>
                    <a:pt x="944" y="719"/>
                  </a:cubicBezTo>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65"/>
            <p:cNvSpPr>
              <a:spLocks/>
            </p:cNvSpPr>
            <p:nvPr/>
          </p:nvSpPr>
          <p:spPr bwMode="auto">
            <a:xfrm>
              <a:off x="9204725" y="1208610"/>
              <a:ext cx="1078985" cy="1134773"/>
            </a:xfrm>
            <a:custGeom>
              <a:avLst/>
              <a:gdLst>
                <a:gd name="T0" fmla="*/ 881 w 1042"/>
                <a:gd name="T1" fmla="*/ 692 h 1096"/>
                <a:gd name="T2" fmla="*/ 877 w 1042"/>
                <a:gd name="T3" fmla="*/ 855 h 1096"/>
                <a:gd name="T4" fmla="*/ 823 w 1042"/>
                <a:gd name="T5" fmla="*/ 958 h 1096"/>
                <a:gd name="T6" fmla="*/ 816 w 1042"/>
                <a:gd name="T7" fmla="*/ 966 h 1096"/>
                <a:gd name="T8" fmla="*/ 574 w 1042"/>
                <a:gd name="T9" fmla="*/ 1068 h 1096"/>
                <a:gd name="T10" fmla="*/ 524 w 1042"/>
                <a:gd name="T11" fmla="*/ 1056 h 1096"/>
                <a:gd name="T12" fmla="*/ 396 w 1042"/>
                <a:gd name="T13" fmla="*/ 1086 h 1096"/>
                <a:gd name="T14" fmla="*/ 376 w 1042"/>
                <a:gd name="T15" fmla="*/ 1077 h 1096"/>
                <a:gd name="T16" fmla="*/ 366 w 1042"/>
                <a:gd name="T17" fmla="*/ 1002 h 1096"/>
                <a:gd name="T18" fmla="*/ 313 w 1042"/>
                <a:gd name="T19" fmla="*/ 940 h 1096"/>
                <a:gd name="T20" fmla="*/ 233 w 1042"/>
                <a:gd name="T21" fmla="*/ 916 h 1096"/>
                <a:gd name="T22" fmla="*/ 56 w 1042"/>
                <a:gd name="T23" fmla="*/ 761 h 1096"/>
                <a:gd name="T24" fmla="*/ 7 w 1042"/>
                <a:gd name="T25" fmla="*/ 604 h 1096"/>
                <a:gd name="T26" fmla="*/ 1 w 1042"/>
                <a:gd name="T27" fmla="*/ 530 h 1096"/>
                <a:gd name="T28" fmla="*/ 1 w 1042"/>
                <a:gd name="T29" fmla="*/ 503 h 1096"/>
                <a:gd name="T30" fmla="*/ 29 w 1042"/>
                <a:gd name="T31" fmla="*/ 330 h 1096"/>
                <a:gd name="T32" fmla="*/ 333 w 1042"/>
                <a:gd name="T33" fmla="*/ 43 h 1096"/>
                <a:gd name="T34" fmla="*/ 752 w 1042"/>
                <a:gd name="T35" fmla="*/ 91 h 1096"/>
                <a:gd name="T36" fmla="*/ 1026 w 1042"/>
                <a:gd name="T37" fmla="*/ 412 h 1096"/>
                <a:gd name="T38" fmla="*/ 1042 w 1042"/>
                <a:gd name="T39" fmla="*/ 409 h 1096"/>
                <a:gd name="T40" fmla="*/ 881 w 1042"/>
                <a:gd name="T41" fmla="*/ 692 h 1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42" h="1096">
                  <a:moveTo>
                    <a:pt x="881" y="692"/>
                  </a:moveTo>
                  <a:cubicBezTo>
                    <a:pt x="895" y="745"/>
                    <a:pt x="893" y="802"/>
                    <a:pt x="877" y="855"/>
                  </a:cubicBezTo>
                  <a:cubicBezTo>
                    <a:pt x="866" y="892"/>
                    <a:pt x="848" y="928"/>
                    <a:pt x="823" y="958"/>
                  </a:cubicBezTo>
                  <a:cubicBezTo>
                    <a:pt x="821" y="961"/>
                    <a:pt x="819" y="964"/>
                    <a:pt x="816" y="966"/>
                  </a:cubicBezTo>
                  <a:cubicBezTo>
                    <a:pt x="757" y="1035"/>
                    <a:pt x="664" y="1074"/>
                    <a:pt x="574" y="1068"/>
                  </a:cubicBezTo>
                  <a:cubicBezTo>
                    <a:pt x="556" y="1067"/>
                    <a:pt x="539" y="1065"/>
                    <a:pt x="524" y="1056"/>
                  </a:cubicBezTo>
                  <a:cubicBezTo>
                    <a:pt x="489" y="1085"/>
                    <a:pt x="440" y="1096"/>
                    <a:pt x="396" y="1086"/>
                  </a:cubicBezTo>
                  <a:cubicBezTo>
                    <a:pt x="389" y="1084"/>
                    <a:pt x="382" y="1082"/>
                    <a:pt x="376" y="1077"/>
                  </a:cubicBezTo>
                  <a:cubicBezTo>
                    <a:pt x="356" y="1060"/>
                    <a:pt x="369" y="1028"/>
                    <a:pt x="366" y="1002"/>
                  </a:cubicBezTo>
                  <a:cubicBezTo>
                    <a:pt x="362" y="974"/>
                    <a:pt x="339" y="952"/>
                    <a:pt x="313" y="940"/>
                  </a:cubicBezTo>
                  <a:cubicBezTo>
                    <a:pt x="288" y="929"/>
                    <a:pt x="260" y="924"/>
                    <a:pt x="233" y="916"/>
                  </a:cubicBezTo>
                  <a:cubicBezTo>
                    <a:pt x="157" y="891"/>
                    <a:pt x="94" y="832"/>
                    <a:pt x="56" y="761"/>
                  </a:cubicBezTo>
                  <a:cubicBezTo>
                    <a:pt x="30" y="713"/>
                    <a:pt x="15" y="659"/>
                    <a:pt x="7" y="604"/>
                  </a:cubicBezTo>
                  <a:cubicBezTo>
                    <a:pt x="3" y="579"/>
                    <a:pt x="1" y="554"/>
                    <a:pt x="1" y="530"/>
                  </a:cubicBezTo>
                  <a:cubicBezTo>
                    <a:pt x="1" y="521"/>
                    <a:pt x="0" y="512"/>
                    <a:pt x="1" y="503"/>
                  </a:cubicBezTo>
                  <a:cubicBezTo>
                    <a:pt x="1" y="444"/>
                    <a:pt x="9" y="385"/>
                    <a:pt x="29" y="330"/>
                  </a:cubicBezTo>
                  <a:cubicBezTo>
                    <a:pt x="77" y="193"/>
                    <a:pt x="195" y="86"/>
                    <a:pt x="333" y="43"/>
                  </a:cubicBezTo>
                  <a:cubicBezTo>
                    <a:pt x="471" y="0"/>
                    <a:pt x="626" y="20"/>
                    <a:pt x="752" y="91"/>
                  </a:cubicBezTo>
                  <a:cubicBezTo>
                    <a:pt x="877" y="161"/>
                    <a:pt x="974" y="278"/>
                    <a:pt x="1026" y="412"/>
                  </a:cubicBezTo>
                  <a:cubicBezTo>
                    <a:pt x="1031" y="411"/>
                    <a:pt x="1037" y="410"/>
                    <a:pt x="1042" y="409"/>
                  </a:cubicBezTo>
                  <a:cubicBezTo>
                    <a:pt x="877" y="471"/>
                    <a:pt x="881" y="692"/>
                    <a:pt x="881" y="692"/>
                  </a:cubicBezTo>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6"/>
            <p:cNvSpPr>
              <a:spLocks/>
            </p:cNvSpPr>
            <p:nvPr/>
          </p:nvSpPr>
          <p:spPr bwMode="auto">
            <a:xfrm>
              <a:off x="10025691" y="1614339"/>
              <a:ext cx="1730687" cy="2490794"/>
            </a:xfrm>
            <a:custGeom>
              <a:avLst/>
              <a:gdLst>
                <a:gd name="T0" fmla="*/ 1383 w 1671"/>
                <a:gd name="T1" fmla="*/ 547 h 2405"/>
                <a:gd name="T2" fmla="*/ 1414 w 1671"/>
                <a:gd name="T3" fmla="*/ 624 h 2405"/>
                <a:gd name="T4" fmla="*/ 1666 w 1671"/>
                <a:gd name="T5" fmla="*/ 1036 h 2405"/>
                <a:gd name="T6" fmla="*/ 1198 w 1671"/>
                <a:gd name="T7" fmla="*/ 1420 h 2405"/>
                <a:gd name="T8" fmla="*/ 957 w 1671"/>
                <a:gd name="T9" fmla="*/ 1481 h 2405"/>
                <a:gd name="T10" fmla="*/ 1013 w 1671"/>
                <a:gd name="T11" fmla="*/ 1523 h 2405"/>
                <a:gd name="T12" fmla="*/ 981 w 1671"/>
                <a:gd name="T13" fmla="*/ 1587 h 2405"/>
                <a:gd name="T14" fmla="*/ 1043 w 1671"/>
                <a:gd name="T15" fmla="*/ 1684 h 2405"/>
                <a:gd name="T16" fmla="*/ 1029 w 1671"/>
                <a:gd name="T17" fmla="*/ 1737 h 2405"/>
                <a:gd name="T18" fmla="*/ 1063 w 1671"/>
                <a:gd name="T19" fmla="*/ 1937 h 2405"/>
                <a:gd name="T20" fmla="*/ 1034 w 1671"/>
                <a:gd name="T21" fmla="*/ 2096 h 2405"/>
                <a:gd name="T22" fmla="*/ 1043 w 1671"/>
                <a:gd name="T23" fmla="*/ 2221 h 2405"/>
                <a:gd name="T24" fmla="*/ 592 w 1671"/>
                <a:gd name="T25" fmla="*/ 2400 h 2405"/>
                <a:gd name="T26" fmla="*/ 493 w 1671"/>
                <a:gd name="T27" fmla="*/ 2313 h 2405"/>
                <a:gd name="T28" fmla="*/ 581 w 1671"/>
                <a:gd name="T29" fmla="*/ 2208 h 2405"/>
                <a:gd name="T30" fmla="*/ 649 w 1671"/>
                <a:gd name="T31" fmla="*/ 2146 h 2405"/>
                <a:gd name="T32" fmla="*/ 701 w 1671"/>
                <a:gd name="T33" fmla="*/ 2099 h 2405"/>
                <a:gd name="T34" fmla="*/ 685 w 1671"/>
                <a:gd name="T35" fmla="*/ 2070 h 2405"/>
                <a:gd name="T36" fmla="*/ 703 w 1671"/>
                <a:gd name="T37" fmla="*/ 1670 h 2405"/>
                <a:gd name="T38" fmla="*/ 659 w 1671"/>
                <a:gd name="T39" fmla="*/ 1599 h 2405"/>
                <a:gd name="T40" fmla="*/ 738 w 1671"/>
                <a:gd name="T41" fmla="*/ 730 h 2405"/>
                <a:gd name="T42" fmla="*/ 730 w 1671"/>
                <a:gd name="T43" fmla="*/ 222 h 2405"/>
                <a:gd name="T44" fmla="*/ 702 w 1671"/>
                <a:gd name="T45" fmla="*/ 232 h 2405"/>
                <a:gd name="T46" fmla="*/ 647 w 1671"/>
                <a:gd name="T47" fmla="*/ 256 h 2405"/>
                <a:gd name="T48" fmla="*/ 575 w 1671"/>
                <a:gd name="T49" fmla="*/ 235 h 2405"/>
                <a:gd name="T50" fmla="*/ 540 w 1671"/>
                <a:gd name="T51" fmla="*/ 127 h 2405"/>
                <a:gd name="T52" fmla="*/ 490 w 1671"/>
                <a:gd name="T53" fmla="*/ 207 h 2405"/>
                <a:gd name="T54" fmla="*/ 466 w 1671"/>
                <a:gd name="T55" fmla="*/ 161 h 2405"/>
                <a:gd name="T56" fmla="*/ 401 w 1671"/>
                <a:gd name="T57" fmla="*/ 286 h 2405"/>
                <a:gd name="T58" fmla="*/ 529 w 1671"/>
                <a:gd name="T59" fmla="*/ 861 h 2405"/>
                <a:gd name="T60" fmla="*/ 396 w 1671"/>
                <a:gd name="T61" fmla="*/ 1035 h 2405"/>
                <a:gd name="T62" fmla="*/ 263 w 1671"/>
                <a:gd name="T63" fmla="*/ 1165 h 2405"/>
                <a:gd name="T64" fmla="*/ 216 w 1671"/>
                <a:gd name="T65" fmla="*/ 1218 h 2405"/>
                <a:gd name="T66" fmla="*/ 176 w 1671"/>
                <a:gd name="T67" fmla="*/ 1192 h 2405"/>
                <a:gd name="T68" fmla="*/ 12 w 1671"/>
                <a:gd name="T69" fmla="*/ 1016 h 2405"/>
                <a:gd name="T70" fmla="*/ 8 w 1671"/>
                <a:gd name="T71" fmla="*/ 973 h 2405"/>
                <a:gd name="T72" fmla="*/ 43 w 1671"/>
                <a:gd name="T73" fmla="*/ 889 h 2405"/>
                <a:gd name="T74" fmla="*/ 109 w 1671"/>
                <a:gd name="T75" fmla="*/ 841 h 2405"/>
                <a:gd name="T76" fmla="*/ 147 w 1671"/>
                <a:gd name="T77" fmla="*/ 773 h 2405"/>
                <a:gd name="T78" fmla="*/ 206 w 1671"/>
                <a:gd name="T79" fmla="*/ 738 h 2405"/>
                <a:gd name="T80" fmla="*/ 88 w 1671"/>
                <a:gd name="T81" fmla="*/ 300 h 2405"/>
                <a:gd name="T82" fmla="*/ 528 w 1671"/>
                <a:gd name="T83" fmla="*/ 32 h 2405"/>
                <a:gd name="T84" fmla="*/ 1088 w 1671"/>
                <a:gd name="T85" fmla="*/ 305 h 2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71" h="2405">
                  <a:moveTo>
                    <a:pt x="1285" y="533"/>
                  </a:moveTo>
                  <a:cubicBezTo>
                    <a:pt x="1318" y="529"/>
                    <a:pt x="1352" y="534"/>
                    <a:pt x="1383" y="547"/>
                  </a:cubicBezTo>
                  <a:cubicBezTo>
                    <a:pt x="1399" y="553"/>
                    <a:pt x="1416" y="562"/>
                    <a:pt x="1424" y="578"/>
                  </a:cubicBezTo>
                  <a:cubicBezTo>
                    <a:pt x="1433" y="593"/>
                    <a:pt x="1430" y="616"/>
                    <a:pt x="1414" y="624"/>
                  </a:cubicBezTo>
                  <a:cubicBezTo>
                    <a:pt x="1492" y="648"/>
                    <a:pt x="1546" y="717"/>
                    <a:pt x="1588" y="787"/>
                  </a:cubicBezTo>
                  <a:cubicBezTo>
                    <a:pt x="1633" y="863"/>
                    <a:pt x="1671" y="948"/>
                    <a:pt x="1666" y="1036"/>
                  </a:cubicBezTo>
                  <a:cubicBezTo>
                    <a:pt x="1659" y="1150"/>
                    <a:pt x="1579" y="1250"/>
                    <a:pt x="1483" y="1311"/>
                  </a:cubicBezTo>
                  <a:cubicBezTo>
                    <a:pt x="1396" y="1366"/>
                    <a:pt x="1297" y="1394"/>
                    <a:pt x="1198" y="1420"/>
                  </a:cubicBezTo>
                  <a:cubicBezTo>
                    <a:pt x="1186" y="1423"/>
                    <a:pt x="1174" y="1426"/>
                    <a:pt x="1163" y="1429"/>
                  </a:cubicBezTo>
                  <a:cubicBezTo>
                    <a:pt x="1094" y="1446"/>
                    <a:pt x="1026" y="1464"/>
                    <a:pt x="957" y="1481"/>
                  </a:cubicBezTo>
                  <a:cubicBezTo>
                    <a:pt x="958" y="1484"/>
                    <a:pt x="958" y="1484"/>
                    <a:pt x="958" y="1484"/>
                  </a:cubicBezTo>
                  <a:cubicBezTo>
                    <a:pt x="976" y="1497"/>
                    <a:pt x="995" y="1510"/>
                    <a:pt x="1013" y="1523"/>
                  </a:cubicBezTo>
                  <a:cubicBezTo>
                    <a:pt x="1026" y="1531"/>
                    <a:pt x="1040" y="1545"/>
                    <a:pt x="1034" y="1559"/>
                  </a:cubicBezTo>
                  <a:cubicBezTo>
                    <a:pt x="1026" y="1578"/>
                    <a:pt x="992" y="1570"/>
                    <a:pt x="981" y="1587"/>
                  </a:cubicBezTo>
                  <a:cubicBezTo>
                    <a:pt x="1001" y="1596"/>
                    <a:pt x="1021" y="1606"/>
                    <a:pt x="1035" y="1623"/>
                  </a:cubicBezTo>
                  <a:cubicBezTo>
                    <a:pt x="1050" y="1640"/>
                    <a:pt x="1055" y="1666"/>
                    <a:pt x="1043" y="1684"/>
                  </a:cubicBezTo>
                  <a:cubicBezTo>
                    <a:pt x="1037" y="1693"/>
                    <a:pt x="1027" y="1699"/>
                    <a:pt x="1024" y="1709"/>
                  </a:cubicBezTo>
                  <a:cubicBezTo>
                    <a:pt x="1022" y="1719"/>
                    <a:pt x="1025" y="1728"/>
                    <a:pt x="1029" y="1737"/>
                  </a:cubicBezTo>
                  <a:cubicBezTo>
                    <a:pt x="1045" y="1781"/>
                    <a:pt x="1057" y="1826"/>
                    <a:pt x="1064" y="1872"/>
                  </a:cubicBezTo>
                  <a:cubicBezTo>
                    <a:pt x="1067" y="1894"/>
                    <a:pt x="1069" y="1916"/>
                    <a:pt x="1063" y="1937"/>
                  </a:cubicBezTo>
                  <a:cubicBezTo>
                    <a:pt x="1053" y="1973"/>
                    <a:pt x="1022" y="1999"/>
                    <a:pt x="992" y="2022"/>
                  </a:cubicBezTo>
                  <a:cubicBezTo>
                    <a:pt x="1005" y="2048"/>
                    <a:pt x="1021" y="2071"/>
                    <a:pt x="1034" y="2096"/>
                  </a:cubicBezTo>
                  <a:cubicBezTo>
                    <a:pt x="1038" y="2103"/>
                    <a:pt x="1041" y="2110"/>
                    <a:pt x="1044" y="2117"/>
                  </a:cubicBezTo>
                  <a:cubicBezTo>
                    <a:pt x="1058" y="2150"/>
                    <a:pt x="1062" y="2190"/>
                    <a:pt x="1043" y="2221"/>
                  </a:cubicBezTo>
                  <a:cubicBezTo>
                    <a:pt x="1026" y="2248"/>
                    <a:pt x="995" y="2262"/>
                    <a:pt x="966" y="2275"/>
                  </a:cubicBezTo>
                  <a:cubicBezTo>
                    <a:pt x="845" y="2328"/>
                    <a:pt x="722" y="2380"/>
                    <a:pt x="592" y="2400"/>
                  </a:cubicBezTo>
                  <a:cubicBezTo>
                    <a:pt x="559" y="2405"/>
                    <a:pt x="519" y="2405"/>
                    <a:pt x="498" y="2378"/>
                  </a:cubicBezTo>
                  <a:cubicBezTo>
                    <a:pt x="485" y="2360"/>
                    <a:pt x="485" y="2334"/>
                    <a:pt x="493" y="2313"/>
                  </a:cubicBezTo>
                  <a:cubicBezTo>
                    <a:pt x="501" y="2292"/>
                    <a:pt x="517" y="2275"/>
                    <a:pt x="532" y="2258"/>
                  </a:cubicBezTo>
                  <a:cubicBezTo>
                    <a:pt x="548" y="2241"/>
                    <a:pt x="565" y="2224"/>
                    <a:pt x="581" y="2208"/>
                  </a:cubicBezTo>
                  <a:cubicBezTo>
                    <a:pt x="606" y="2191"/>
                    <a:pt x="629" y="2172"/>
                    <a:pt x="647" y="2148"/>
                  </a:cubicBezTo>
                  <a:cubicBezTo>
                    <a:pt x="648" y="2148"/>
                    <a:pt x="649" y="2147"/>
                    <a:pt x="649" y="2146"/>
                  </a:cubicBezTo>
                  <a:cubicBezTo>
                    <a:pt x="664" y="2133"/>
                    <a:pt x="679" y="2121"/>
                    <a:pt x="694" y="2108"/>
                  </a:cubicBezTo>
                  <a:cubicBezTo>
                    <a:pt x="697" y="2106"/>
                    <a:pt x="701" y="2103"/>
                    <a:pt x="701" y="2099"/>
                  </a:cubicBezTo>
                  <a:cubicBezTo>
                    <a:pt x="702" y="2095"/>
                    <a:pt x="700" y="2092"/>
                    <a:pt x="698" y="2089"/>
                  </a:cubicBezTo>
                  <a:cubicBezTo>
                    <a:pt x="694" y="2082"/>
                    <a:pt x="689" y="2076"/>
                    <a:pt x="685" y="2070"/>
                  </a:cubicBezTo>
                  <a:cubicBezTo>
                    <a:pt x="695" y="2035"/>
                    <a:pt x="700" y="1997"/>
                    <a:pt x="703" y="1961"/>
                  </a:cubicBezTo>
                  <a:cubicBezTo>
                    <a:pt x="710" y="1864"/>
                    <a:pt x="711" y="1767"/>
                    <a:pt x="703" y="1670"/>
                  </a:cubicBezTo>
                  <a:cubicBezTo>
                    <a:pt x="702" y="1650"/>
                    <a:pt x="699" y="1628"/>
                    <a:pt x="685" y="1613"/>
                  </a:cubicBezTo>
                  <a:cubicBezTo>
                    <a:pt x="678" y="1606"/>
                    <a:pt x="669" y="1602"/>
                    <a:pt x="659" y="1599"/>
                  </a:cubicBezTo>
                  <a:cubicBezTo>
                    <a:pt x="702" y="1311"/>
                    <a:pt x="728" y="1021"/>
                    <a:pt x="736" y="730"/>
                  </a:cubicBezTo>
                  <a:cubicBezTo>
                    <a:pt x="738" y="730"/>
                    <a:pt x="738" y="730"/>
                    <a:pt x="738" y="730"/>
                  </a:cubicBezTo>
                  <a:cubicBezTo>
                    <a:pt x="783" y="589"/>
                    <a:pt x="768" y="436"/>
                    <a:pt x="749" y="288"/>
                  </a:cubicBezTo>
                  <a:cubicBezTo>
                    <a:pt x="746" y="265"/>
                    <a:pt x="743" y="242"/>
                    <a:pt x="730" y="222"/>
                  </a:cubicBezTo>
                  <a:cubicBezTo>
                    <a:pt x="728" y="219"/>
                    <a:pt x="724" y="214"/>
                    <a:pt x="720" y="214"/>
                  </a:cubicBezTo>
                  <a:cubicBezTo>
                    <a:pt x="710" y="212"/>
                    <a:pt x="704" y="223"/>
                    <a:pt x="702" y="232"/>
                  </a:cubicBezTo>
                  <a:cubicBezTo>
                    <a:pt x="669" y="339"/>
                    <a:pt x="646" y="449"/>
                    <a:pt x="631" y="560"/>
                  </a:cubicBezTo>
                  <a:cubicBezTo>
                    <a:pt x="642" y="459"/>
                    <a:pt x="653" y="357"/>
                    <a:pt x="647" y="256"/>
                  </a:cubicBezTo>
                  <a:cubicBezTo>
                    <a:pt x="645" y="217"/>
                    <a:pt x="640" y="177"/>
                    <a:pt x="620" y="144"/>
                  </a:cubicBezTo>
                  <a:cubicBezTo>
                    <a:pt x="598" y="170"/>
                    <a:pt x="582" y="202"/>
                    <a:pt x="575" y="235"/>
                  </a:cubicBezTo>
                  <a:cubicBezTo>
                    <a:pt x="574" y="199"/>
                    <a:pt x="571" y="161"/>
                    <a:pt x="549" y="134"/>
                  </a:cubicBezTo>
                  <a:cubicBezTo>
                    <a:pt x="547" y="131"/>
                    <a:pt x="544" y="127"/>
                    <a:pt x="540" y="127"/>
                  </a:cubicBezTo>
                  <a:cubicBezTo>
                    <a:pt x="534" y="125"/>
                    <a:pt x="528" y="131"/>
                    <a:pt x="525" y="136"/>
                  </a:cubicBezTo>
                  <a:cubicBezTo>
                    <a:pt x="509" y="158"/>
                    <a:pt x="497" y="182"/>
                    <a:pt x="490" y="207"/>
                  </a:cubicBezTo>
                  <a:cubicBezTo>
                    <a:pt x="488" y="194"/>
                    <a:pt x="483" y="181"/>
                    <a:pt x="476" y="169"/>
                  </a:cubicBezTo>
                  <a:cubicBezTo>
                    <a:pt x="474" y="165"/>
                    <a:pt x="470" y="161"/>
                    <a:pt x="466" y="161"/>
                  </a:cubicBezTo>
                  <a:cubicBezTo>
                    <a:pt x="459" y="160"/>
                    <a:pt x="454" y="166"/>
                    <a:pt x="450" y="171"/>
                  </a:cubicBezTo>
                  <a:cubicBezTo>
                    <a:pt x="427" y="206"/>
                    <a:pt x="411" y="245"/>
                    <a:pt x="401" y="286"/>
                  </a:cubicBezTo>
                  <a:cubicBezTo>
                    <a:pt x="465" y="419"/>
                    <a:pt x="521" y="557"/>
                    <a:pt x="539" y="703"/>
                  </a:cubicBezTo>
                  <a:cubicBezTo>
                    <a:pt x="545" y="756"/>
                    <a:pt x="546" y="811"/>
                    <a:pt x="529" y="861"/>
                  </a:cubicBezTo>
                  <a:cubicBezTo>
                    <a:pt x="509" y="921"/>
                    <a:pt x="465" y="969"/>
                    <a:pt x="419" y="1013"/>
                  </a:cubicBezTo>
                  <a:cubicBezTo>
                    <a:pt x="412" y="1020"/>
                    <a:pt x="404" y="1028"/>
                    <a:pt x="396" y="1035"/>
                  </a:cubicBezTo>
                  <a:cubicBezTo>
                    <a:pt x="357" y="1072"/>
                    <a:pt x="317" y="1109"/>
                    <a:pt x="277" y="1147"/>
                  </a:cubicBezTo>
                  <a:cubicBezTo>
                    <a:pt x="272" y="1152"/>
                    <a:pt x="266" y="1158"/>
                    <a:pt x="263" y="1165"/>
                  </a:cubicBezTo>
                  <a:cubicBezTo>
                    <a:pt x="257" y="1178"/>
                    <a:pt x="261" y="1194"/>
                    <a:pt x="254" y="1206"/>
                  </a:cubicBezTo>
                  <a:cubicBezTo>
                    <a:pt x="247" y="1219"/>
                    <a:pt x="230" y="1222"/>
                    <a:pt x="216" y="1218"/>
                  </a:cubicBezTo>
                  <a:cubicBezTo>
                    <a:pt x="202" y="1215"/>
                    <a:pt x="191" y="1205"/>
                    <a:pt x="180" y="1196"/>
                  </a:cubicBezTo>
                  <a:cubicBezTo>
                    <a:pt x="179" y="1195"/>
                    <a:pt x="177" y="1194"/>
                    <a:pt x="176" y="1192"/>
                  </a:cubicBezTo>
                  <a:cubicBezTo>
                    <a:pt x="121" y="1146"/>
                    <a:pt x="66" y="1098"/>
                    <a:pt x="26" y="1038"/>
                  </a:cubicBezTo>
                  <a:cubicBezTo>
                    <a:pt x="21" y="1031"/>
                    <a:pt x="16" y="1024"/>
                    <a:pt x="12" y="1016"/>
                  </a:cubicBezTo>
                  <a:cubicBezTo>
                    <a:pt x="6" y="1006"/>
                    <a:pt x="0" y="994"/>
                    <a:pt x="3" y="983"/>
                  </a:cubicBezTo>
                  <a:cubicBezTo>
                    <a:pt x="4" y="979"/>
                    <a:pt x="6" y="976"/>
                    <a:pt x="8" y="973"/>
                  </a:cubicBezTo>
                  <a:cubicBezTo>
                    <a:pt x="18" y="962"/>
                    <a:pt x="36" y="959"/>
                    <a:pt x="52" y="958"/>
                  </a:cubicBezTo>
                  <a:cubicBezTo>
                    <a:pt x="38" y="939"/>
                    <a:pt x="34" y="912"/>
                    <a:pt x="43" y="889"/>
                  </a:cubicBezTo>
                  <a:cubicBezTo>
                    <a:pt x="52" y="867"/>
                    <a:pt x="72" y="850"/>
                    <a:pt x="96" y="845"/>
                  </a:cubicBezTo>
                  <a:cubicBezTo>
                    <a:pt x="100" y="844"/>
                    <a:pt x="105" y="844"/>
                    <a:pt x="109" y="841"/>
                  </a:cubicBezTo>
                  <a:cubicBezTo>
                    <a:pt x="115" y="837"/>
                    <a:pt x="116" y="830"/>
                    <a:pt x="118" y="823"/>
                  </a:cubicBezTo>
                  <a:cubicBezTo>
                    <a:pt x="123" y="804"/>
                    <a:pt x="133" y="787"/>
                    <a:pt x="147" y="773"/>
                  </a:cubicBezTo>
                  <a:cubicBezTo>
                    <a:pt x="151" y="768"/>
                    <a:pt x="151" y="768"/>
                    <a:pt x="151" y="768"/>
                  </a:cubicBezTo>
                  <a:cubicBezTo>
                    <a:pt x="167" y="754"/>
                    <a:pt x="185" y="743"/>
                    <a:pt x="206" y="738"/>
                  </a:cubicBezTo>
                  <a:cubicBezTo>
                    <a:pt x="154" y="652"/>
                    <a:pt x="102" y="561"/>
                    <a:pt x="84" y="463"/>
                  </a:cubicBezTo>
                  <a:cubicBezTo>
                    <a:pt x="100" y="410"/>
                    <a:pt x="102" y="353"/>
                    <a:pt x="88" y="300"/>
                  </a:cubicBezTo>
                  <a:cubicBezTo>
                    <a:pt x="88" y="300"/>
                    <a:pt x="84" y="79"/>
                    <a:pt x="249" y="17"/>
                  </a:cubicBezTo>
                  <a:cubicBezTo>
                    <a:pt x="341" y="0"/>
                    <a:pt x="437" y="9"/>
                    <a:pt x="528" y="32"/>
                  </a:cubicBezTo>
                  <a:cubicBezTo>
                    <a:pt x="626" y="57"/>
                    <a:pt x="719" y="98"/>
                    <a:pt x="810" y="142"/>
                  </a:cubicBezTo>
                  <a:cubicBezTo>
                    <a:pt x="907" y="189"/>
                    <a:pt x="1003" y="240"/>
                    <a:pt x="1088" y="305"/>
                  </a:cubicBezTo>
                  <a:cubicBezTo>
                    <a:pt x="1168" y="367"/>
                    <a:pt x="1239" y="443"/>
                    <a:pt x="1285" y="533"/>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67"/>
            <p:cNvSpPr>
              <a:spLocks/>
            </p:cNvSpPr>
            <p:nvPr/>
          </p:nvSpPr>
          <p:spPr bwMode="auto">
            <a:xfrm>
              <a:off x="11016557" y="3085105"/>
              <a:ext cx="406997" cy="699882"/>
            </a:xfrm>
            <a:custGeom>
              <a:avLst/>
              <a:gdLst>
                <a:gd name="T0" fmla="*/ 387 w 393"/>
                <a:gd name="T1" fmla="*/ 329 h 676"/>
                <a:gd name="T2" fmla="*/ 363 w 393"/>
                <a:gd name="T3" fmla="*/ 384 h 676"/>
                <a:gd name="T4" fmla="*/ 302 w 393"/>
                <a:gd name="T5" fmla="*/ 405 h 676"/>
                <a:gd name="T6" fmla="*/ 334 w 393"/>
                <a:gd name="T7" fmla="*/ 570 h 676"/>
                <a:gd name="T8" fmla="*/ 328 w 393"/>
                <a:gd name="T9" fmla="*/ 611 h 676"/>
                <a:gd name="T10" fmla="*/ 273 w 393"/>
                <a:gd name="T11" fmla="*/ 647 h 676"/>
                <a:gd name="T12" fmla="*/ 77 w 393"/>
                <a:gd name="T13" fmla="*/ 676 h 676"/>
                <a:gd name="T14" fmla="*/ 35 w 393"/>
                <a:gd name="T15" fmla="*/ 602 h 676"/>
                <a:gd name="T16" fmla="*/ 106 w 393"/>
                <a:gd name="T17" fmla="*/ 517 h 676"/>
                <a:gd name="T18" fmla="*/ 107 w 393"/>
                <a:gd name="T19" fmla="*/ 452 h 676"/>
                <a:gd name="T20" fmla="*/ 72 w 393"/>
                <a:gd name="T21" fmla="*/ 317 h 676"/>
                <a:gd name="T22" fmla="*/ 67 w 393"/>
                <a:gd name="T23" fmla="*/ 289 h 676"/>
                <a:gd name="T24" fmla="*/ 86 w 393"/>
                <a:gd name="T25" fmla="*/ 264 h 676"/>
                <a:gd name="T26" fmla="*/ 78 w 393"/>
                <a:gd name="T27" fmla="*/ 203 h 676"/>
                <a:gd name="T28" fmla="*/ 24 w 393"/>
                <a:gd name="T29" fmla="*/ 167 h 676"/>
                <a:gd name="T30" fmla="*/ 77 w 393"/>
                <a:gd name="T31" fmla="*/ 139 h 676"/>
                <a:gd name="T32" fmla="*/ 56 w 393"/>
                <a:gd name="T33" fmla="*/ 103 h 676"/>
                <a:gd name="T34" fmla="*/ 1 w 393"/>
                <a:gd name="T35" fmla="*/ 64 h 676"/>
                <a:gd name="T36" fmla="*/ 0 w 393"/>
                <a:gd name="T37" fmla="*/ 61 h 676"/>
                <a:gd name="T38" fmla="*/ 206 w 393"/>
                <a:gd name="T39" fmla="*/ 9 h 676"/>
                <a:gd name="T40" fmla="*/ 241 w 393"/>
                <a:gd name="T41" fmla="*/ 0 h 676"/>
                <a:gd name="T42" fmla="*/ 316 w 393"/>
                <a:gd name="T43" fmla="*/ 87 h 676"/>
                <a:gd name="T44" fmla="*/ 374 w 393"/>
                <a:gd name="T45" fmla="*/ 186 h 676"/>
                <a:gd name="T46" fmla="*/ 332 w 393"/>
                <a:gd name="T47" fmla="*/ 286 h 676"/>
                <a:gd name="T48" fmla="*/ 387 w 393"/>
                <a:gd name="T49" fmla="*/ 329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3" h="676">
                  <a:moveTo>
                    <a:pt x="387" y="329"/>
                  </a:moveTo>
                  <a:cubicBezTo>
                    <a:pt x="393" y="349"/>
                    <a:pt x="381" y="372"/>
                    <a:pt x="363" y="384"/>
                  </a:cubicBezTo>
                  <a:cubicBezTo>
                    <a:pt x="346" y="397"/>
                    <a:pt x="324" y="401"/>
                    <a:pt x="302" y="405"/>
                  </a:cubicBezTo>
                  <a:cubicBezTo>
                    <a:pt x="322" y="457"/>
                    <a:pt x="333" y="513"/>
                    <a:pt x="334" y="570"/>
                  </a:cubicBezTo>
                  <a:cubicBezTo>
                    <a:pt x="335" y="584"/>
                    <a:pt x="334" y="599"/>
                    <a:pt x="328" y="611"/>
                  </a:cubicBezTo>
                  <a:cubicBezTo>
                    <a:pt x="317" y="631"/>
                    <a:pt x="294" y="640"/>
                    <a:pt x="273" y="647"/>
                  </a:cubicBezTo>
                  <a:cubicBezTo>
                    <a:pt x="210" y="666"/>
                    <a:pt x="144" y="676"/>
                    <a:pt x="77" y="676"/>
                  </a:cubicBezTo>
                  <a:cubicBezTo>
                    <a:pt x="64" y="651"/>
                    <a:pt x="48" y="628"/>
                    <a:pt x="35" y="602"/>
                  </a:cubicBezTo>
                  <a:cubicBezTo>
                    <a:pt x="65" y="579"/>
                    <a:pt x="96" y="553"/>
                    <a:pt x="106" y="517"/>
                  </a:cubicBezTo>
                  <a:cubicBezTo>
                    <a:pt x="112" y="496"/>
                    <a:pt x="110" y="474"/>
                    <a:pt x="107" y="452"/>
                  </a:cubicBezTo>
                  <a:cubicBezTo>
                    <a:pt x="100" y="406"/>
                    <a:pt x="88" y="361"/>
                    <a:pt x="72" y="317"/>
                  </a:cubicBezTo>
                  <a:cubicBezTo>
                    <a:pt x="68" y="308"/>
                    <a:pt x="65" y="299"/>
                    <a:pt x="67" y="289"/>
                  </a:cubicBezTo>
                  <a:cubicBezTo>
                    <a:pt x="70" y="279"/>
                    <a:pt x="80" y="273"/>
                    <a:pt x="86" y="264"/>
                  </a:cubicBezTo>
                  <a:cubicBezTo>
                    <a:pt x="98" y="246"/>
                    <a:pt x="93" y="220"/>
                    <a:pt x="78" y="203"/>
                  </a:cubicBezTo>
                  <a:cubicBezTo>
                    <a:pt x="64" y="186"/>
                    <a:pt x="44" y="176"/>
                    <a:pt x="24" y="167"/>
                  </a:cubicBezTo>
                  <a:cubicBezTo>
                    <a:pt x="35" y="150"/>
                    <a:pt x="69" y="158"/>
                    <a:pt x="77" y="139"/>
                  </a:cubicBezTo>
                  <a:cubicBezTo>
                    <a:pt x="83" y="125"/>
                    <a:pt x="69" y="111"/>
                    <a:pt x="56" y="103"/>
                  </a:cubicBezTo>
                  <a:cubicBezTo>
                    <a:pt x="38" y="90"/>
                    <a:pt x="19" y="77"/>
                    <a:pt x="1" y="64"/>
                  </a:cubicBezTo>
                  <a:cubicBezTo>
                    <a:pt x="0" y="61"/>
                    <a:pt x="0" y="61"/>
                    <a:pt x="0" y="61"/>
                  </a:cubicBezTo>
                  <a:cubicBezTo>
                    <a:pt x="69" y="44"/>
                    <a:pt x="137" y="26"/>
                    <a:pt x="206" y="9"/>
                  </a:cubicBezTo>
                  <a:cubicBezTo>
                    <a:pt x="217" y="6"/>
                    <a:pt x="229" y="3"/>
                    <a:pt x="241" y="0"/>
                  </a:cubicBezTo>
                  <a:cubicBezTo>
                    <a:pt x="262" y="32"/>
                    <a:pt x="290" y="58"/>
                    <a:pt x="316" y="87"/>
                  </a:cubicBezTo>
                  <a:cubicBezTo>
                    <a:pt x="342" y="115"/>
                    <a:pt x="367" y="148"/>
                    <a:pt x="374" y="186"/>
                  </a:cubicBezTo>
                  <a:cubicBezTo>
                    <a:pt x="381" y="224"/>
                    <a:pt x="367" y="268"/>
                    <a:pt x="332" y="286"/>
                  </a:cubicBezTo>
                  <a:cubicBezTo>
                    <a:pt x="355" y="294"/>
                    <a:pt x="380" y="305"/>
                    <a:pt x="387" y="329"/>
                  </a:cubicBezTo>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68"/>
            <p:cNvSpPr>
              <a:spLocks/>
            </p:cNvSpPr>
            <p:nvPr/>
          </p:nvSpPr>
          <p:spPr bwMode="auto">
            <a:xfrm>
              <a:off x="10345837" y="1743665"/>
              <a:ext cx="490678" cy="1526554"/>
            </a:xfrm>
            <a:custGeom>
              <a:avLst/>
              <a:gdLst>
                <a:gd name="T0" fmla="*/ 427 w 474"/>
                <a:gd name="T1" fmla="*/ 605 h 1474"/>
                <a:gd name="T2" fmla="*/ 350 w 474"/>
                <a:gd name="T3" fmla="*/ 1474 h 1474"/>
                <a:gd name="T4" fmla="*/ 328 w 474"/>
                <a:gd name="T5" fmla="*/ 1468 h 1474"/>
                <a:gd name="T6" fmla="*/ 0 w 474"/>
                <a:gd name="T7" fmla="*/ 1411 h 1474"/>
                <a:gd name="T8" fmla="*/ 110 w 474"/>
                <a:gd name="T9" fmla="*/ 888 h 1474"/>
                <a:gd name="T10" fmla="*/ 220 w 474"/>
                <a:gd name="T11" fmla="*/ 736 h 1474"/>
                <a:gd name="T12" fmla="*/ 230 w 474"/>
                <a:gd name="T13" fmla="*/ 578 h 1474"/>
                <a:gd name="T14" fmla="*/ 92 w 474"/>
                <a:gd name="T15" fmla="*/ 161 h 1474"/>
                <a:gd name="T16" fmla="*/ 141 w 474"/>
                <a:gd name="T17" fmla="*/ 46 h 1474"/>
                <a:gd name="T18" fmla="*/ 157 w 474"/>
                <a:gd name="T19" fmla="*/ 36 h 1474"/>
                <a:gd name="T20" fmla="*/ 167 w 474"/>
                <a:gd name="T21" fmla="*/ 44 h 1474"/>
                <a:gd name="T22" fmla="*/ 181 w 474"/>
                <a:gd name="T23" fmla="*/ 82 h 1474"/>
                <a:gd name="T24" fmla="*/ 216 w 474"/>
                <a:gd name="T25" fmla="*/ 11 h 1474"/>
                <a:gd name="T26" fmla="*/ 231 w 474"/>
                <a:gd name="T27" fmla="*/ 2 h 1474"/>
                <a:gd name="T28" fmla="*/ 240 w 474"/>
                <a:gd name="T29" fmla="*/ 9 h 1474"/>
                <a:gd name="T30" fmla="*/ 266 w 474"/>
                <a:gd name="T31" fmla="*/ 110 h 1474"/>
                <a:gd name="T32" fmla="*/ 311 w 474"/>
                <a:gd name="T33" fmla="*/ 19 h 1474"/>
                <a:gd name="T34" fmla="*/ 338 w 474"/>
                <a:gd name="T35" fmla="*/ 131 h 1474"/>
                <a:gd name="T36" fmla="*/ 322 w 474"/>
                <a:gd name="T37" fmla="*/ 435 h 1474"/>
                <a:gd name="T38" fmla="*/ 393 w 474"/>
                <a:gd name="T39" fmla="*/ 107 h 1474"/>
                <a:gd name="T40" fmla="*/ 411 w 474"/>
                <a:gd name="T41" fmla="*/ 89 h 1474"/>
                <a:gd name="T42" fmla="*/ 421 w 474"/>
                <a:gd name="T43" fmla="*/ 97 h 1474"/>
                <a:gd name="T44" fmla="*/ 440 w 474"/>
                <a:gd name="T45" fmla="*/ 163 h 1474"/>
                <a:gd name="T46" fmla="*/ 429 w 474"/>
                <a:gd name="T47" fmla="*/ 605 h 1474"/>
                <a:gd name="T48" fmla="*/ 427 w 474"/>
                <a:gd name="T49" fmla="*/ 605 h 1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4" h="1474">
                  <a:moveTo>
                    <a:pt x="427" y="605"/>
                  </a:moveTo>
                  <a:cubicBezTo>
                    <a:pt x="419" y="896"/>
                    <a:pt x="393" y="1186"/>
                    <a:pt x="350" y="1474"/>
                  </a:cubicBezTo>
                  <a:cubicBezTo>
                    <a:pt x="342" y="1471"/>
                    <a:pt x="335" y="1470"/>
                    <a:pt x="328" y="1468"/>
                  </a:cubicBezTo>
                  <a:cubicBezTo>
                    <a:pt x="219" y="1446"/>
                    <a:pt x="110" y="1427"/>
                    <a:pt x="0" y="1411"/>
                  </a:cubicBezTo>
                  <a:cubicBezTo>
                    <a:pt x="44" y="1238"/>
                    <a:pt x="81" y="1064"/>
                    <a:pt x="110" y="888"/>
                  </a:cubicBezTo>
                  <a:cubicBezTo>
                    <a:pt x="156" y="844"/>
                    <a:pt x="200" y="796"/>
                    <a:pt x="220" y="736"/>
                  </a:cubicBezTo>
                  <a:cubicBezTo>
                    <a:pt x="237" y="686"/>
                    <a:pt x="236" y="631"/>
                    <a:pt x="230" y="578"/>
                  </a:cubicBezTo>
                  <a:cubicBezTo>
                    <a:pt x="212" y="432"/>
                    <a:pt x="156" y="294"/>
                    <a:pt x="92" y="161"/>
                  </a:cubicBezTo>
                  <a:cubicBezTo>
                    <a:pt x="102" y="120"/>
                    <a:pt x="118" y="81"/>
                    <a:pt x="141" y="46"/>
                  </a:cubicBezTo>
                  <a:cubicBezTo>
                    <a:pt x="145" y="41"/>
                    <a:pt x="150" y="35"/>
                    <a:pt x="157" y="36"/>
                  </a:cubicBezTo>
                  <a:cubicBezTo>
                    <a:pt x="161" y="36"/>
                    <a:pt x="165" y="40"/>
                    <a:pt x="167" y="44"/>
                  </a:cubicBezTo>
                  <a:cubicBezTo>
                    <a:pt x="174" y="56"/>
                    <a:pt x="179" y="69"/>
                    <a:pt x="181" y="82"/>
                  </a:cubicBezTo>
                  <a:cubicBezTo>
                    <a:pt x="188" y="57"/>
                    <a:pt x="200" y="32"/>
                    <a:pt x="216" y="11"/>
                  </a:cubicBezTo>
                  <a:cubicBezTo>
                    <a:pt x="219" y="6"/>
                    <a:pt x="225" y="0"/>
                    <a:pt x="231" y="2"/>
                  </a:cubicBezTo>
                  <a:cubicBezTo>
                    <a:pt x="235" y="2"/>
                    <a:pt x="238" y="6"/>
                    <a:pt x="240" y="9"/>
                  </a:cubicBezTo>
                  <a:cubicBezTo>
                    <a:pt x="262" y="36"/>
                    <a:pt x="265" y="74"/>
                    <a:pt x="266" y="110"/>
                  </a:cubicBezTo>
                  <a:cubicBezTo>
                    <a:pt x="273" y="77"/>
                    <a:pt x="289" y="45"/>
                    <a:pt x="311" y="19"/>
                  </a:cubicBezTo>
                  <a:cubicBezTo>
                    <a:pt x="331" y="52"/>
                    <a:pt x="336" y="92"/>
                    <a:pt x="338" y="131"/>
                  </a:cubicBezTo>
                  <a:cubicBezTo>
                    <a:pt x="344" y="232"/>
                    <a:pt x="333" y="334"/>
                    <a:pt x="322" y="435"/>
                  </a:cubicBezTo>
                  <a:cubicBezTo>
                    <a:pt x="337" y="324"/>
                    <a:pt x="360" y="214"/>
                    <a:pt x="393" y="107"/>
                  </a:cubicBezTo>
                  <a:cubicBezTo>
                    <a:pt x="395" y="98"/>
                    <a:pt x="401" y="87"/>
                    <a:pt x="411" y="89"/>
                  </a:cubicBezTo>
                  <a:cubicBezTo>
                    <a:pt x="415" y="89"/>
                    <a:pt x="419" y="94"/>
                    <a:pt x="421" y="97"/>
                  </a:cubicBezTo>
                  <a:cubicBezTo>
                    <a:pt x="434" y="117"/>
                    <a:pt x="437" y="140"/>
                    <a:pt x="440" y="163"/>
                  </a:cubicBezTo>
                  <a:cubicBezTo>
                    <a:pt x="459" y="311"/>
                    <a:pt x="474" y="464"/>
                    <a:pt x="429" y="605"/>
                  </a:cubicBezTo>
                  <a:lnTo>
                    <a:pt x="427" y="605"/>
                  </a:lnTo>
                  <a:close/>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69"/>
            <p:cNvSpPr>
              <a:spLocks/>
            </p:cNvSpPr>
            <p:nvPr/>
          </p:nvSpPr>
          <p:spPr bwMode="auto">
            <a:xfrm>
              <a:off x="8570139" y="3196047"/>
              <a:ext cx="2192203" cy="2800162"/>
            </a:xfrm>
            <a:custGeom>
              <a:avLst/>
              <a:gdLst>
                <a:gd name="T0" fmla="*/ 691 w 2117"/>
                <a:gd name="T1" fmla="*/ 419 h 2704"/>
                <a:gd name="T2" fmla="*/ 1298 w 2117"/>
                <a:gd name="T3" fmla="*/ 338 h 2704"/>
                <a:gd name="T4" fmla="*/ 1360 w 2117"/>
                <a:gd name="T5" fmla="*/ 318 h 2704"/>
                <a:gd name="T6" fmla="*/ 1380 w 2117"/>
                <a:gd name="T7" fmla="*/ 265 h 2704"/>
                <a:gd name="T8" fmla="*/ 1469 w 2117"/>
                <a:gd name="T9" fmla="*/ 247 h 2704"/>
                <a:gd name="T10" fmla="*/ 1496 w 2117"/>
                <a:gd name="T11" fmla="*/ 136 h 2704"/>
                <a:gd name="T12" fmla="*/ 1610 w 2117"/>
                <a:gd name="T13" fmla="*/ 138 h 2704"/>
                <a:gd name="T14" fmla="*/ 1586 w 2117"/>
                <a:gd name="T15" fmla="*/ 57 h 2704"/>
                <a:gd name="T16" fmla="*/ 1693 w 2117"/>
                <a:gd name="T17" fmla="*/ 6 h 2704"/>
                <a:gd name="T18" fmla="*/ 1715 w 2117"/>
                <a:gd name="T19" fmla="*/ 9 h 2704"/>
                <a:gd name="T20" fmla="*/ 2043 w 2117"/>
                <a:gd name="T21" fmla="*/ 66 h 2704"/>
                <a:gd name="T22" fmla="*/ 2065 w 2117"/>
                <a:gd name="T23" fmla="*/ 72 h 2704"/>
                <a:gd name="T24" fmla="*/ 2091 w 2117"/>
                <a:gd name="T25" fmla="*/ 86 h 2704"/>
                <a:gd name="T26" fmla="*/ 2109 w 2117"/>
                <a:gd name="T27" fmla="*/ 143 h 2704"/>
                <a:gd name="T28" fmla="*/ 2109 w 2117"/>
                <a:gd name="T29" fmla="*/ 434 h 2704"/>
                <a:gd name="T30" fmla="*/ 2091 w 2117"/>
                <a:gd name="T31" fmla="*/ 543 h 2704"/>
                <a:gd name="T32" fmla="*/ 2055 w 2117"/>
                <a:gd name="T33" fmla="*/ 619 h 2704"/>
                <a:gd name="T34" fmla="*/ 1987 w 2117"/>
                <a:gd name="T35" fmla="*/ 681 h 2704"/>
                <a:gd name="T36" fmla="*/ 1935 w 2117"/>
                <a:gd name="T37" fmla="*/ 713 h 2704"/>
                <a:gd name="T38" fmla="*/ 1440 w 2117"/>
                <a:gd name="T39" fmla="*/ 988 h 2704"/>
                <a:gd name="T40" fmla="*/ 1504 w 2117"/>
                <a:gd name="T41" fmla="*/ 1068 h 2704"/>
                <a:gd name="T42" fmla="*/ 1654 w 2117"/>
                <a:gd name="T43" fmla="*/ 1391 h 2704"/>
                <a:gd name="T44" fmla="*/ 1531 w 2117"/>
                <a:gd name="T45" fmla="*/ 1631 h 2704"/>
                <a:gd name="T46" fmla="*/ 2032 w 2117"/>
                <a:gd name="T47" fmla="*/ 2704 h 2704"/>
                <a:gd name="T48" fmla="*/ 257 w 2117"/>
                <a:gd name="T49" fmla="*/ 2704 h 2704"/>
                <a:gd name="T50" fmla="*/ 333 w 2117"/>
                <a:gd name="T51" fmla="*/ 2390 h 2704"/>
                <a:gd name="T52" fmla="*/ 276 w 2117"/>
                <a:gd name="T53" fmla="*/ 2332 h 2704"/>
                <a:gd name="T54" fmla="*/ 323 w 2117"/>
                <a:gd name="T55" fmla="*/ 2276 h 2704"/>
                <a:gd name="T56" fmla="*/ 333 w 2117"/>
                <a:gd name="T57" fmla="*/ 2275 h 2704"/>
                <a:gd name="T58" fmla="*/ 323 w 2117"/>
                <a:gd name="T59" fmla="*/ 2276 h 2704"/>
                <a:gd name="T60" fmla="*/ 272 w 2117"/>
                <a:gd name="T61" fmla="*/ 2204 h 2704"/>
                <a:gd name="T62" fmla="*/ 365 w 2117"/>
                <a:gd name="T63" fmla="*/ 2162 h 2704"/>
                <a:gd name="T64" fmla="*/ 15 w 2117"/>
                <a:gd name="T65" fmla="*/ 1120 h 2704"/>
                <a:gd name="T66" fmla="*/ 84 w 2117"/>
                <a:gd name="T67" fmla="*/ 705 h 2704"/>
                <a:gd name="T68" fmla="*/ 136 w 2117"/>
                <a:gd name="T69" fmla="*/ 647 h 2704"/>
                <a:gd name="T70" fmla="*/ 381 w 2117"/>
                <a:gd name="T71" fmla="*/ 514 h 2704"/>
                <a:gd name="T72" fmla="*/ 691 w 2117"/>
                <a:gd name="T73" fmla="*/ 419 h 2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17" h="2704">
                  <a:moveTo>
                    <a:pt x="691" y="419"/>
                  </a:moveTo>
                  <a:cubicBezTo>
                    <a:pt x="889" y="370"/>
                    <a:pt x="1093" y="343"/>
                    <a:pt x="1298" y="338"/>
                  </a:cubicBezTo>
                  <a:cubicBezTo>
                    <a:pt x="1320" y="337"/>
                    <a:pt x="1346" y="335"/>
                    <a:pt x="1360" y="318"/>
                  </a:cubicBezTo>
                  <a:cubicBezTo>
                    <a:pt x="1372" y="303"/>
                    <a:pt x="1372" y="282"/>
                    <a:pt x="1380" y="265"/>
                  </a:cubicBezTo>
                  <a:cubicBezTo>
                    <a:pt x="1395" y="233"/>
                    <a:pt x="1442" y="224"/>
                    <a:pt x="1469" y="247"/>
                  </a:cubicBezTo>
                  <a:cubicBezTo>
                    <a:pt x="1452" y="209"/>
                    <a:pt x="1464" y="161"/>
                    <a:pt x="1496" y="136"/>
                  </a:cubicBezTo>
                  <a:cubicBezTo>
                    <a:pt x="1528" y="111"/>
                    <a:pt x="1578" y="112"/>
                    <a:pt x="1610" y="138"/>
                  </a:cubicBezTo>
                  <a:cubicBezTo>
                    <a:pt x="1622" y="112"/>
                    <a:pt x="1588" y="86"/>
                    <a:pt x="1586" y="57"/>
                  </a:cubicBezTo>
                  <a:cubicBezTo>
                    <a:pt x="1583" y="11"/>
                    <a:pt x="1648" y="0"/>
                    <a:pt x="1693" y="6"/>
                  </a:cubicBezTo>
                  <a:cubicBezTo>
                    <a:pt x="1700" y="7"/>
                    <a:pt x="1708" y="8"/>
                    <a:pt x="1715" y="9"/>
                  </a:cubicBezTo>
                  <a:cubicBezTo>
                    <a:pt x="1825" y="25"/>
                    <a:pt x="1934" y="44"/>
                    <a:pt x="2043" y="66"/>
                  </a:cubicBezTo>
                  <a:cubicBezTo>
                    <a:pt x="2050" y="68"/>
                    <a:pt x="2057" y="69"/>
                    <a:pt x="2065" y="72"/>
                  </a:cubicBezTo>
                  <a:cubicBezTo>
                    <a:pt x="2075" y="75"/>
                    <a:pt x="2084" y="79"/>
                    <a:pt x="2091" y="86"/>
                  </a:cubicBezTo>
                  <a:cubicBezTo>
                    <a:pt x="2105" y="101"/>
                    <a:pt x="2108" y="123"/>
                    <a:pt x="2109" y="143"/>
                  </a:cubicBezTo>
                  <a:cubicBezTo>
                    <a:pt x="2117" y="240"/>
                    <a:pt x="2116" y="337"/>
                    <a:pt x="2109" y="434"/>
                  </a:cubicBezTo>
                  <a:cubicBezTo>
                    <a:pt x="2106" y="470"/>
                    <a:pt x="2101" y="508"/>
                    <a:pt x="2091" y="543"/>
                  </a:cubicBezTo>
                  <a:cubicBezTo>
                    <a:pt x="2083" y="570"/>
                    <a:pt x="2072" y="596"/>
                    <a:pt x="2055" y="619"/>
                  </a:cubicBezTo>
                  <a:cubicBezTo>
                    <a:pt x="2032" y="639"/>
                    <a:pt x="2009" y="659"/>
                    <a:pt x="1987" y="681"/>
                  </a:cubicBezTo>
                  <a:cubicBezTo>
                    <a:pt x="1970" y="693"/>
                    <a:pt x="1952" y="703"/>
                    <a:pt x="1935" y="713"/>
                  </a:cubicBezTo>
                  <a:cubicBezTo>
                    <a:pt x="1772" y="808"/>
                    <a:pt x="1607" y="900"/>
                    <a:pt x="1440" y="988"/>
                  </a:cubicBezTo>
                  <a:cubicBezTo>
                    <a:pt x="1461" y="1015"/>
                    <a:pt x="1482" y="1041"/>
                    <a:pt x="1504" y="1068"/>
                  </a:cubicBezTo>
                  <a:cubicBezTo>
                    <a:pt x="1580" y="1163"/>
                    <a:pt x="1661" y="1270"/>
                    <a:pt x="1654" y="1391"/>
                  </a:cubicBezTo>
                  <a:cubicBezTo>
                    <a:pt x="1648" y="1483"/>
                    <a:pt x="1594" y="1561"/>
                    <a:pt x="1531" y="1631"/>
                  </a:cubicBezTo>
                  <a:cubicBezTo>
                    <a:pt x="1727" y="1975"/>
                    <a:pt x="1924" y="2324"/>
                    <a:pt x="2032" y="2704"/>
                  </a:cubicBezTo>
                  <a:cubicBezTo>
                    <a:pt x="257" y="2704"/>
                    <a:pt x="257" y="2704"/>
                    <a:pt x="257" y="2704"/>
                  </a:cubicBezTo>
                  <a:cubicBezTo>
                    <a:pt x="275" y="2598"/>
                    <a:pt x="301" y="2493"/>
                    <a:pt x="333" y="2390"/>
                  </a:cubicBezTo>
                  <a:cubicBezTo>
                    <a:pt x="303" y="2390"/>
                    <a:pt x="276" y="2362"/>
                    <a:pt x="276" y="2332"/>
                  </a:cubicBezTo>
                  <a:cubicBezTo>
                    <a:pt x="276" y="2306"/>
                    <a:pt x="298" y="2282"/>
                    <a:pt x="323" y="2276"/>
                  </a:cubicBezTo>
                  <a:cubicBezTo>
                    <a:pt x="326" y="2276"/>
                    <a:pt x="330" y="2276"/>
                    <a:pt x="333" y="2275"/>
                  </a:cubicBezTo>
                  <a:cubicBezTo>
                    <a:pt x="330" y="2275"/>
                    <a:pt x="326" y="2276"/>
                    <a:pt x="323" y="2276"/>
                  </a:cubicBezTo>
                  <a:cubicBezTo>
                    <a:pt x="290" y="2275"/>
                    <a:pt x="262" y="2237"/>
                    <a:pt x="272" y="2204"/>
                  </a:cubicBezTo>
                  <a:cubicBezTo>
                    <a:pt x="283" y="2168"/>
                    <a:pt x="329" y="2149"/>
                    <a:pt x="365" y="2162"/>
                  </a:cubicBezTo>
                  <a:cubicBezTo>
                    <a:pt x="175" y="1845"/>
                    <a:pt x="55" y="1487"/>
                    <a:pt x="15" y="1120"/>
                  </a:cubicBezTo>
                  <a:cubicBezTo>
                    <a:pt x="0" y="977"/>
                    <a:pt x="1" y="822"/>
                    <a:pt x="84" y="705"/>
                  </a:cubicBezTo>
                  <a:cubicBezTo>
                    <a:pt x="99" y="684"/>
                    <a:pt x="117" y="664"/>
                    <a:pt x="136" y="647"/>
                  </a:cubicBezTo>
                  <a:cubicBezTo>
                    <a:pt x="204" y="585"/>
                    <a:pt x="293" y="546"/>
                    <a:pt x="381" y="514"/>
                  </a:cubicBezTo>
                  <a:cubicBezTo>
                    <a:pt x="482" y="476"/>
                    <a:pt x="586" y="445"/>
                    <a:pt x="691" y="419"/>
                  </a:cubicBezTo>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0"/>
            <p:cNvSpPr>
              <a:spLocks/>
            </p:cNvSpPr>
            <p:nvPr/>
          </p:nvSpPr>
          <p:spPr bwMode="auto">
            <a:xfrm>
              <a:off x="10050415" y="2093606"/>
              <a:ext cx="188917" cy="316342"/>
            </a:xfrm>
            <a:custGeom>
              <a:avLst/>
              <a:gdLst>
                <a:gd name="T0" fmla="*/ 125 w 182"/>
                <a:gd name="T1" fmla="*/ 302 h 305"/>
                <a:gd name="T2" fmla="*/ 119 w 182"/>
                <a:gd name="T3" fmla="*/ 302 h 305"/>
                <a:gd name="T4" fmla="*/ 0 w 182"/>
                <a:gd name="T5" fmla="*/ 111 h 305"/>
                <a:gd name="T6" fmla="*/ 6 w 182"/>
                <a:gd name="T7" fmla="*/ 103 h 305"/>
                <a:gd name="T8" fmla="*/ 60 w 182"/>
                <a:gd name="T9" fmla="*/ 0 h 305"/>
                <a:gd name="T10" fmla="*/ 182 w 182"/>
                <a:gd name="T11" fmla="*/ 275 h 305"/>
                <a:gd name="T12" fmla="*/ 127 w 182"/>
                <a:gd name="T13" fmla="*/ 305 h 305"/>
                <a:gd name="T14" fmla="*/ 125 w 182"/>
                <a:gd name="T15" fmla="*/ 302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305">
                  <a:moveTo>
                    <a:pt x="125" y="302"/>
                  </a:moveTo>
                  <a:cubicBezTo>
                    <a:pt x="124" y="303"/>
                    <a:pt x="121" y="304"/>
                    <a:pt x="119" y="302"/>
                  </a:cubicBezTo>
                  <a:cubicBezTo>
                    <a:pt x="65" y="249"/>
                    <a:pt x="24" y="183"/>
                    <a:pt x="0" y="111"/>
                  </a:cubicBezTo>
                  <a:cubicBezTo>
                    <a:pt x="2" y="109"/>
                    <a:pt x="4" y="106"/>
                    <a:pt x="6" y="103"/>
                  </a:cubicBezTo>
                  <a:cubicBezTo>
                    <a:pt x="31" y="73"/>
                    <a:pt x="49" y="37"/>
                    <a:pt x="60" y="0"/>
                  </a:cubicBezTo>
                  <a:cubicBezTo>
                    <a:pt x="78" y="98"/>
                    <a:pt x="130" y="189"/>
                    <a:pt x="182" y="275"/>
                  </a:cubicBezTo>
                  <a:cubicBezTo>
                    <a:pt x="161" y="280"/>
                    <a:pt x="143" y="291"/>
                    <a:pt x="127" y="305"/>
                  </a:cubicBezTo>
                  <a:lnTo>
                    <a:pt x="125" y="302"/>
                  </a:ln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1"/>
            <p:cNvSpPr>
              <a:spLocks/>
            </p:cNvSpPr>
            <p:nvPr/>
          </p:nvSpPr>
          <p:spPr bwMode="auto">
            <a:xfrm>
              <a:off x="9974975" y="2415019"/>
              <a:ext cx="202864" cy="207302"/>
            </a:xfrm>
            <a:custGeom>
              <a:avLst/>
              <a:gdLst>
                <a:gd name="T0" fmla="*/ 4 w 196"/>
                <a:gd name="T1" fmla="*/ 114 h 200"/>
                <a:gd name="T2" fmla="*/ 13 w 196"/>
                <a:gd name="T3" fmla="*/ 76 h 200"/>
                <a:gd name="T4" fmla="*/ 47 w 196"/>
                <a:gd name="T5" fmla="*/ 85 h 200"/>
                <a:gd name="T6" fmla="*/ 51 w 196"/>
                <a:gd name="T7" fmla="*/ 33 h 200"/>
                <a:gd name="T8" fmla="*/ 70 w 196"/>
                <a:gd name="T9" fmla="*/ 26 h 200"/>
                <a:gd name="T10" fmla="*/ 196 w 196"/>
                <a:gd name="T11" fmla="*/ 0 h 200"/>
                <a:gd name="T12" fmla="*/ 167 w 196"/>
                <a:gd name="T13" fmla="*/ 50 h 200"/>
                <a:gd name="T14" fmla="*/ 158 w 196"/>
                <a:gd name="T15" fmla="*/ 68 h 200"/>
                <a:gd name="T16" fmla="*/ 145 w 196"/>
                <a:gd name="T17" fmla="*/ 72 h 200"/>
                <a:gd name="T18" fmla="*/ 92 w 196"/>
                <a:gd name="T19" fmla="*/ 116 h 200"/>
                <a:gd name="T20" fmla="*/ 101 w 196"/>
                <a:gd name="T21" fmla="*/ 185 h 200"/>
                <a:gd name="T22" fmla="*/ 57 w 196"/>
                <a:gd name="T23" fmla="*/ 200 h 200"/>
                <a:gd name="T24" fmla="*/ 52 w 196"/>
                <a:gd name="T25" fmla="*/ 197 h 200"/>
                <a:gd name="T26" fmla="*/ 5 w 196"/>
                <a:gd name="T27" fmla="*/ 118 h 200"/>
                <a:gd name="T28" fmla="*/ 4 w 196"/>
                <a:gd name="T29" fmla="*/ 11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00">
                  <a:moveTo>
                    <a:pt x="4" y="114"/>
                  </a:moveTo>
                  <a:cubicBezTo>
                    <a:pt x="0" y="100"/>
                    <a:pt x="0" y="82"/>
                    <a:pt x="13" y="76"/>
                  </a:cubicBezTo>
                  <a:cubicBezTo>
                    <a:pt x="24" y="70"/>
                    <a:pt x="37" y="78"/>
                    <a:pt x="47" y="85"/>
                  </a:cubicBezTo>
                  <a:cubicBezTo>
                    <a:pt x="41" y="68"/>
                    <a:pt x="36" y="45"/>
                    <a:pt x="51" y="33"/>
                  </a:cubicBezTo>
                  <a:cubicBezTo>
                    <a:pt x="56" y="29"/>
                    <a:pt x="63" y="28"/>
                    <a:pt x="70" y="26"/>
                  </a:cubicBezTo>
                  <a:cubicBezTo>
                    <a:pt x="112" y="17"/>
                    <a:pt x="154" y="8"/>
                    <a:pt x="196" y="0"/>
                  </a:cubicBezTo>
                  <a:cubicBezTo>
                    <a:pt x="182" y="14"/>
                    <a:pt x="172" y="31"/>
                    <a:pt x="167" y="50"/>
                  </a:cubicBezTo>
                  <a:cubicBezTo>
                    <a:pt x="165" y="57"/>
                    <a:pt x="164" y="64"/>
                    <a:pt x="158" y="68"/>
                  </a:cubicBezTo>
                  <a:cubicBezTo>
                    <a:pt x="154" y="71"/>
                    <a:pt x="149" y="71"/>
                    <a:pt x="145" y="72"/>
                  </a:cubicBezTo>
                  <a:cubicBezTo>
                    <a:pt x="121" y="77"/>
                    <a:pt x="101" y="94"/>
                    <a:pt x="92" y="116"/>
                  </a:cubicBezTo>
                  <a:cubicBezTo>
                    <a:pt x="83" y="139"/>
                    <a:pt x="87" y="166"/>
                    <a:pt x="101" y="185"/>
                  </a:cubicBezTo>
                  <a:cubicBezTo>
                    <a:pt x="85" y="186"/>
                    <a:pt x="67" y="189"/>
                    <a:pt x="57" y="200"/>
                  </a:cubicBezTo>
                  <a:cubicBezTo>
                    <a:pt x="52" y="197"/>
                    <a:pt x="52" y="197"/>
                    <a:pt x="52" y="197"/>
                  </a:cubicBezTo>
                  <a:cubicBezTo>
                    <a:pt x="31" y="174"/>
                    <a:pt x="15" y="147"/>
                    <a:pt x="5" y="118"/>
                  </a:cubicBezTo>
                  <a:cubicBezTo>
                    <a:pt x="5" y="117"/>
                    <a:pt x="4" y="115"/>
                    <a:pt x="4" y="114"/>
                  </a:cubicBezTo>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72"/>
            <p:cNvSpPr>
              <a:spLocks/>
            </p:cNvSpPr>
            <p:nvPr/>
          </p:nvSpPr>
          <p:spPr bwMode="auto">
            <a:xfrm>
              <a:off x="9815853" y="2689520"/>
              <a:ext cx="392416" cy="382273"/>
            </a:xfrm>
            <a:custGeom>
              <a:avLst/>
              <a:gdLst>
                <a:gd name="T0" fmla="*/ 379 w 379"/>
                <a:gd name="T1" fmla="*/ 154 h 369"/>
                <a:gd name="T2" fmla="*/ 341 w 379"/>
                <a:gd name="T3" fmla="*/ 225 h 369"/>
                <a:gd name="T4" fmla="*/ 256 w 379"/>
                <a:gd name="T5" fmla="*/ 271 h 369"/>
                <a:gd name="T6" fmla="*/ 150 w 379"/>
                <a:gd name="T7" fmla="*/ 293 h 369"/>
                <a:gd name="T8" fmla="*/ 99 w 379"/>
                <a:gd name="T9" fmla="*/ 360 h 369"/>
                <a:gd name="T10" fmla="*/ 85 w 379"/>
                <a:gd name="T11" fmla="*/ 368 h 369"/>
                <a:gd name="T12" fmla="*/ 73 w 379"/>
                <a:gd name="T13" fmla="*/ 349 h 369"/>
                <a:gd name="T14" fmla="*/ 89 w 379"/>
                <a:gd name="T15" fmla="*/ 259 h 369"/>
                <a:gd name="T16" fmla="*/ 27 w 379"/>
                <a:gd name="T17" fmla="*/ 291 h 369"/>
                <a:gd name="T18" fmla="*/ 89 w 379"/>
                <a:gd name="T19" fmla="*/ 152 h 369"/>
                <a:gd name="T20" fmla="*/ 26 w 379"/>
                <a:gd name="T21" fmla="*/ 168 h 369"/>
                <a:gd name="T22" fmla="*/ 11 w 379"/>
                <a:gd name="T23" fmla="*/ 168 h 369"/>
                <a:gd name="T24" fmla="*/ 2 w 379"/>
                <a:gd name="T25" fmla="*/ 148 h 369"/>
                <a:gd name="T26" fmla="*/ 16 w 379"/>
                <a:gd name="T27" fmla="*/ 128 h 369"/>
                <a:gd name="T28" fmla="*/ 25 w 379"/>
                <a:gd name="T29" fmla="*/ 119 h 369"/>
                <a:gd name="T30" fmla="*/ 229 w 379"/>
                <a:gd name="T31" fmla="*/ 0 h 369"/>
                <a:gd name="T32" fmla="*/ 379 w 379"/>
                <a:gd name="T33" fmla="*/ 15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9" h="369">
                  <a:moveTo>
                    <a:pt x="379" y="154"/>
                  </a:moveTo>
                  <a:cubicBezTo>
                    <a:pt x="376" y="181"/>
                    <a:pt x="361" y="207"/>
                    <a:pt x="341" y="225"/>
                  </a:cubicBezTo>
                  <a:cubicBezTo>
                    <a:pt x="317" y="247"/>
                    <a:pt x="287" y="261"/>
                    <a:pt x="256" y="271"/>
                  </a:cubicBezTo>
                  <a:cubicBezTo>
                    <a:pt x="221" y="283"/>
                    <a:pt x="186" y="290"/>
                    <a:pt x="150" y="293"/>
                  </a:cubicBezTo>
                  <a:cubicBezTo>
                    <a:pt x="135" y="317"/>
                    <a:pt x="118" y="340"/>
                    <a:pt x="99" y="360"/>
                  </a:cubicBezTo>
                  <a:cubicBezTo>
                    <a:pt x="95" y="364"/>
                    <a:pt x="90" y="369"/>
                    <a:pt x="85" y="368"/>
                  </a:cubicBezTo>
                  <a:cubicBezTo>
                    <a:pt x="77" y="367"/>
                    <a:pt x="74" y="357"/>
                    <a:pt x="73" y="349"/>
                  </a:cubicBezTo>
                  <a:cubicBezTo>
                    <a:pt x="70" y="318"/>
                    <a:pt x="76" y="287"/>
                    <a:pt x="89" y="259"/>
                  </a:cubicBezTo>
                  <a:cubicBezTo>
                    <a:pt x="69" y="271"/>
                    <a:pt x="48" y="282"/>
                    <a:pt x="27" y="291"/>
                  </a:cubicBezTo>
                  <a:cubicBezTo>
                    <a:pt x="30" y="239"/>
                    <a:pt x="52" y="189"/>
                    <a:pt x="89" y="152"/>
                  </a:cubicBezTo>
                  <a:cubicBezTo>
                    <a:pt x="68" y="157"/>
                    <a:pt x="47" y="162"/>
                    <a:pt x="26" y="168"/>
                  </a:cubicBezTo>
                  <a:cubicBezTo>
                    <a:pt x="21" y="169"/>
                    <a:pt x="15" y="170"/>
                    <a:pt x="11" y="168"/>
                  </a:cubicBezTo>
                  <a:cubicBezTo>
                    <a:pt x="3" y="165"/>
                    <a:pt x="0" y="156"/>
                    <a:pt x="2" y="148"/>
                  </a:cubicBezTo>
                  <a:cubicBezTo>
                    <a:pt x="4" y="140"/>
                    <a:pt x="10" y="134"/>
                    <a:pt x="16" y="128"/>
                  </a:cubicBezTo>
                  <a:cubicBezTo>
                    <a:pt x="19" y="125"/>
                    <a:pt x="22" y="122"/>
                    <a:pt x="25" y="119"/>
                  </a:cubicBezTo>
                  <a:cubicBezTo>
                    <a:pt x="82" y="64"/>
                    <a:pt x="153" y="23"/>
                    <a:pt x="229" y="0"/>
                  </a:cubicBezTo>
                  <a:cubicBezTo>
                    <a:pt x="269" y="60"/>
                    <a:pt x="324" y="108"/>
                    <a:pt x="379" y="154"/>
                  </a:cubicBezTo>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73"/>
            <p:cNvSpPr>
              <a:spLocks/>
            </p:cNvSpPr>
            <p:nvPr/>
          </p:nvSpPr>
          <p:spPr bwMode="auto">
            <a:xfrm>
              <a:off x="9737877" y="2532934"/>
              <a:ext cx="315074" cy="284644"/>
            </a:xfrm>
            <a:custGeom>
              <a:avLst/>
              <a:gdLst>
                <a:gd name="T0" fmla="*/ 98 w 304"/>
                <a:gd name="T1" fmla="*/ 269 h 275"/>
                <a:gd name="T2" fmla="*/ 78 w 304"/>
                <a:gd name="T3" fmla="*/ 267 h 275"/>
                <a:gd name="T4" fmla="*/ 75 w 304"/>
                <a:gd name="T5" fmla="*/ 241 h 275"/>
                <a:gd name="T6" fmla="*/ 87 w 304"/>
                <a:gd name="T7" fmla="*/ 190 h 275"/>
                <a:gd name="T8" fmla="*/ 27 w 304"/>
                <a:gd name="T9" fmla="*/ 220 h 275"/>
                <a:gd name="T10" fmla="*/ 17 w 304"/>
                <a:gd name="T11" fmla="*/ 220 h 275"/>
                <a:gd name="T12" fmla="*/ 12 w 304"/>
                <a:gd name="T13" fmla="*/ 203 h 275"/>
                <a:gd name="T14" fmla="*/ 88 w 304"/>
                <a:gd name="T15" fmla="*/ 107 h 275"/>
                <a:gd name="T16" fmla="*/ 42 w 304"/>
                <a:gd name="T17" fmla="*/ 104 h 275"/>
                <a:gd name="T18" fmla="*/ 4 w 304"/>
                <a:gd name="T19" fmla="*/ 84 h 275"/>
                <a:gd name="T20" fmla="*/ 37 w 304"/>
                <a:gd name="T21" fmla="*/ 46 h 275"/>
                <a:gd name="T22" fmla="*/ 233 w 304"/>
                <a:gd name="T23" fmla="*/ 0 h 275"/>
                <a:gd name="T24" fmla="*/ 234 w 304"/>
                <a:gd name="T25" fmla="*/ 4 h 275"/>
                <a:gd name="T26" fmla="*/ 281 w 304"/>
                <a:gd name="T27" fmla="*/ 83 h 275"/>
                <a:gd name="T28" fmla="*/ 286 w 304"/>
                <a:gd name="T29" fmla="*/ 86 h 275"/>
                <a:gd name="T30" fmla="*/ 281 w 304"/>
                <a:gd name="T31" fmla="*/ 96 h 275"/>
                <a:gd name="T32" fmla="*/ 290 w 304"/>
                <a:gd name="T33" fmla="*/ 129 h 275"/>
                <a:gd name="T34" fmla="*/ 304 w 304"/>
                <a:gd name="T35" fmla="*/ 151 h 275"/>
                <a:gd name="T36" fmla="*/ 100 w 304"/>
                <a:gd name="T37" fmla="*/ 270 h 275"/>
                <a:gd name="T38" fmla="*/ 98 w 304"/>
                <a:gd name="T39" fmla="*/ 26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4" h="275">
                  <a:moveTo>
                    <a:pt x="98" y="269"/>
                  </a:moveTo>
                  <a:cubicBezTo>
                    <a:pt x="94" y="275"/>
                    <a:pt x="83" y="273"/>
                    <a:pt x="78" y="267"/>
                  </a:cubicBezTo>
                  <a:cubicBezTo>
                    <a:pt x="73" y="260"/>
                    <a:pt x="73" y="250"/>
                    <a:pt x="75" y="241"/>
                  </a:cubicBezTo>
                  <a:cubicBezTo>
                    <a:pt x="77" y="224"/>
                    <a:pt x="81" y="207"/>
                    <a:pt x="87" y="190"/>
                  </a:cubicBezTo>
                  <a:cubicBezTo>
                    <a:pt x="69" y="203"/>
                    <a:pt x="49" y="214"/>
                    <a:pt x="27" y="220"/>
                  </a:cubicBezTo>
                  <a:cubicBezTo>
                    <a:pt x="24" y="221"/>
                    <a:pt x="20" y="222"/>
                    <a:pt x="17" y="220"/>
                  </a:cubicBezTo>
                  <a:cubicBezTo>
                    <a:pt x="11" y="218"/>
                    <a:pt x="11" y="210"/>
                    <a:pt x="12" y="203"/>
                  </a:cubicBezTo>
                  <a:cubicBezTo>
                    <a:pt x="21" y="162"/>
                    <a:pt x="55" y="133"/>
                    <a:pt x="88" y="107"/>
                  </a:cubicBezTo>
                  <a:cubicBezTo>
                    <a:pt x="74" y="100"/>
                    <a:pt x="57" y="104"/>
                    <a:pt x="42" y="104"/>
                  </a:cubicBezTo>
                  <a:cubicBezTo>
                    <a:pt x="26" y="105"/>
                    <a:pt x="8" y="99"/>
                    <a:pt x="4" y="84"/>
                  </a:cubicBezTo>
                  <a:cubicBezTo>
                    <a:pt x="0" y="66"/>
                    <a:pt x="20" y="53"/>
                    <a:pt x="37" y="46"/>
                  </a:cubicBezTo>
                  <a:cubicBezTo>
                    <a:pt x="99" y="20"/>
                    <a:pt x="166" y="4"/>
                    <a:pt x="233" y="0"/>
                  </a:cubicBezTo>
                  <a:cubicBezTo>
                    <a:pt x="233" y="1"/>
                    <a:pt x="234" y="3"/>
                    <a:pt x="234" y="4"/>
                  </a:cubicBezTo>
                  <a:cubicBezTo>
                    <a:pt x="244" y="33"/>
                    <a:pt x="260" y="60"/>
                    <a:pt x="281" y="83"/>
                  </a:cubicBezTo>
                  <a:cubicBezTo>
                    <a:pt x="286" y="86"/>
                    <a:pt x="286" y="86"/>
                    <a:pt x="286" y="86"/>
                  </a:cubicBezTo>
                  <a:cubicBezTo>
                    <a:pt x="284" y="89"/>
                    <a:pt x="282" y="92"/>
                    <a:pt x="281" y="96"/>
                  </a:cubicBezTo>
                  <a:cubicBezTo>
                    <a:pt x="278" y="107"/>
                    <a:pt x="284" y="119"/>
                    <a:pt x="290" y="129"/>
                  </a:cubicBezTo>
                  <a:cubicBezTo>
                    <a:pt x="294" y="137"/>
                    <a:pt x="299" y="144"/>
                    <a:pt x="304" y="151"/>
                  </a:cubicBezTo>
                  <a:cubicBezTo>
                    <a:pt x="228" y="174"/>
                    <a:pt x="157" y="215"/>
                    <a:pt x="100" y="270"/>
                  </a:cubicBezTo>
                  <a:lnTo>
                    <a:pt x="98" y="269"/>
                  </a:lnTo>
                  <a:close/>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74"/>
            <p:cNvSpPr>
              <a:spLocks/>
            </p:cNvSpPr>
            <p:nvPr/>
          </p:nvSpPr>
          <p:spPr bwMode="auto">
            <a:xfrm>
              <a:off x="9767039" y="2080293"/>
              <a:ext cx="132496" cy="187650"/>
            </a:xfrm>
            <a:custGeom>
              <a:avLst/>
              <a:gdLst>
                <a:gd name="T0" fmla="*/ 104 w 128"/>
                <a:gd name="T1" fmla="*/ 34 h 181"/>
                <a:gd name="T2" fmla="*/ 88 w 128"/>
                <a:gd name="T3" fmla="*/ 17 h 181"/>
                <a:gd name="T4" fmla="*/ 46 w 128"/>
                <a:gd name="T5" fmla="*/ 2 h 181"/>
                <a:gd name="T6" fmla="*/ 15 w 128"/>
                <a:gd name="T7" fmla="*/ 26 h 181"/>
                <a:gd name="T8" fmla="*/ 15 w 128"/>
                <a:gd name="T9" fmla="*/ 82 h 181"/>
                <a:gd name="T10" fmla="*/ 14 w 128"/>
                <a:gd name="T11" fmla="*/ 87 h 181"/>
                <a:gd name="T12" fmla="*/ 7 w 128"/>
                <a:gd name="T13" fmla="*/ 111 h 181"/>
                <a:gd name="T14" fmla="*/ 7 w 128"/>
                <a:gd name="T15" fmla="*/ 112 h 181"/>
                <a:gd name="T16" fmla="*/ 1 w 128"/>
                <a:gd name="T17" fmla="*/ 137 h 181"/>
                <a:gd name="T18" fmla="*/ 11 w 128"/>
                <a:gd name="T19" fmla="*/ 171 h 181"/>
                <a:gd name="T20" fmla="*/ 52 w 128"/>
                <a:gd name="T21" fmla="*/ 177 h 181"/>
                <a:gd name="T22" fmla="*/ 120 w 128"/>
                <a:gd name="T23" fmla="*/ 112 h 181"/>
                <a:gd name="T24" fmla="*/ 104 w 128"/>
                <a:gd name="T25" fmla="*/ 34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81">
                  <a:moveTo>
                    <a:pt x="104" y="34"/>
                  </a:moveTo>
                  <a:cubicBezTo>
                    <a:pt x="100" y="27"/>
                    <a:pt x="95" y="22"/>
                    <a:pt x="88" y="17"/>
                  </a:cubicBezTo>
                  <a:cubicBezTo>
                    <a:pt x="77" y="7"/>
                    <a:pt x="62" y="0"/>
                    <a:pt x="46" y="2"/>
                  </a:cubicBezTo>
                  <a:cubicBezTo>
                    <a:pt x="32" y="3"/>
                    <a:pt x="20" y="12"/>
                    <a:pt x="15" y="26"/>
                  </a:cubicBezTo>
                  <a:cubicBezTo>
                    <a:pt x="8" y="44"/>
                    <a:pt x="14" y="63"/>
                    <a:pt x="15" y="82"/>
                  </a:cubicBezTo>
                  <a:cubicBezTo>
                    <a:pt x="15" y="83"/>
                    <a:pt x="14" y="85"/>
                    <a:pt x="14" y="87"/>
                  </a:cubicBezTo>
                  <a:cubicBezTo>
                    <a:pt x="12" y="95"/>
                    <a:pt x="9" y="103"/>
                    <a:pt x="7" y="111"/>
                  </a:cubicBezTo>
                  <a:cubicBezTo>
                    <a:pt x="7" y="111"/>
                    <a:pt x="7" y="112"/>
                    <a:pt x="7" y="112"/>
                  </a:cubicBezTo>
                  <a:cubicBezTo>
                    <a:pt x="4" y="120"/>
                    <a:pt x="2" y="128"/>
                    <a:pt x="1" y="137"/>
                  </a:cubicBezTo>
                  <a:cubicBezTo>
                    <a:pt x="0" y="149"/>
                    <a:pt x="2" y="163"/>
                    <a:pt x="11" y="171"/>
                  </a:cubicBezTo>
                  <a:cubicBezTo>
                    <a:pt x="21" y="181"/>
                    <a:pt x="38" y="180"/>
                    <a:pt x="52" y="177"/>
                  </a:cubicBezTo>
                  <a:cubicBezTo>
                    <a:pt x="83" y="168"/>
                    <a:pt x="110" y="144"/>
                    <a:pt x="120" y="112"/>
                  </a:cubicBezTo>
                  <a:cubicBezTo>
                    <a:pt x="128" y="86"/>
                    <a:pt x="122" y="55"/>
                    <a:pt x="104" y="3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75"/>
            <p:cNvSpPr>
              <a:spLocks/>
            </p:cNvSpPr>
            <p:nvPr/>
          </p:nvSpPr>
          <p:spPr bwMode="auto">
            <a:xfrm>
              <a:off x="8923884" y="2018166"/>
              <a:ext cx="476731" cy="497018"/>
            </a:xfrm>
            <a:custGeom>
              <a:avLst/>
              <a:gdLst>
                <a:gd name="T0" fmla="*/ 249 w 460"/>
                <a:gd name="T1" fmla="*/ 241 h 480"/>
                <a:gd name="T2" fmla="*/ 206 w 460"/>
                <a:gd name="T3" fmla="*/ 123 h 480"/>
                <a:gd name="T4" fmla="*/ 204 w 460"/>
                <a:gd name="T5" fmla="*/ 46 h 480"/>
                <a:gd name="T6" fmla="*/ 215 w 460"/>
                <a:gd name="T7" fmla="*/ 15 h 480"/>
                <a:gd name="T8" fmla="*/ 243 w 460"/>
                <a:gd name="T9" fmla="*/ 0 h 480"/>
                <a:gd name="T10" fmla="*/ 275 w 460"/>
                <a:gd name="T11" fmla="*/ 15 h 480"/>
                <a:gd name="T12" fmla="*/ 340 w 460"/>
                <a:gd name="T13" fmla="*/ 112 h 480"/>
                <a:gd name="T14" fmla="*/ 386 w 460"/>
                <a:gd name="T15" fmla="*/ 243 h 480"/>
                <a:gd name="T16" fmla="*/ 460 w 460"/>
                <a:gd name="T17" fmla="*/ 480 h 480"/>
                <a:gd name="T18" fmla="*/ 89 w 460"/>
                <a:gd name="T19" fmla="*/ 386 h 480"/>
                <a:gd name="T20" fmla="*/ 15 w 460"/>
                <a:gd name="T21" fmla="*/ 333 h 480"/>
                <a:gd name="T22" fmla="*/ 2 w 460"/>
                <a:gd name="T23" fmla="*/ 308 h 480"/>
                <a:gd name="T24" fmla="*/ 15 w 460"/>
                <a:gd name="T25" fmla="*/ 277 h 480"/>
                <a:gd name="T26" fmla="*/ 45 w 460"/>
                <a:gd name="T27" fmla="*/ 259 h 480"/>
                <a:gd name="T28" fmla="*/ 249 w 460"/>
                <a:gd name="T29" fmla="*/ 241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0" h="480">
                  <a:moveTo>
                    <a:pt x="249" y="241"/>
                  </a:moveTo>
                  <a:cubicBezTo>
                    <a:pt x="228" y="205"/>
                    <a:pt x="214" y="165"/>
                    <a:pt x="206" y="123"/>
                  </a:cubicBezTo>
                  <a:cubicBezTo>
                    <a:pt x="201" y="98"/>
                    <a:pt x="199" y="71"/>
                    <a:pt x="204" y="46"/>
                  </a:cubicBezTo>
                  <a:cubicBezTo>
                    <a:pt x="206" y="35"/>
                    <a:pt x="209" y="24"/>
                    <a:pt x="215" y="15"/>
                  </a:cubicBezTo>
                  <a:cubicBezTo>
                    <a:pt x="222" y="7"/>
                    <a:pt x="232" y="0"/>
                    <a:pt x="243" y="0"/>
                  </a:cubicBezTo>
                  <a:cubicBezTo>
                    <a:pt x="255" y="0"/>
                    <a:pt x="266" y="7"/>
                    <a:pt x="275" y="15"/>
                  </a:cubicBezTo>
                  <a:cubicBezTo>
                    <a:pt x="304" y="41"/>
                    <a:pt x="324" y="76"/>
                    <a:pt x="340" y="112"/>
                  </a:cubicBezTo>
                  <a:cubicBezTo>
                    <a:pt x="359" y="154"/>
                    <a:pt x="372" y="199"/>
                    <a:pt x="386" y="243"/>
                  </a:cubicBezTo>
                  <a:cubicBezTo>
                    <a:pt x="411" y="322"/>
                    <a:pt x="435" y="401"/>
                    <a:pt x="460" y="480"/>
                  </a:cubicBezTo>
                  <a:cubicBezTo>
                    <a:pt x="332" y="465"/>
                    <a:pt x="203" y="445"/>
                    <a:pt x="89" y="386"/>
                  </a:cubicBezTo>
                  <a:cubicBezTo>
                    <a:pt x="62" y="372"/>
                    <a:pt x="36" y="355"/>
                    <a:pt x="15" y="333"/>
                  </a:cubicBezTo>
                  <a:cubicBezTo>
                    <a:pt x="9" y="326"/>
                    <a:pt x="3" y="318"/>
                    <a:pt x="2" y="308"/>
                  </a:cubicBezTo>
                  <a:cubicBezTo>
                    <a:pt x="0" y="296"/>
                    <a:pt x="6" y="285"/>
                    <a:pt x="15" y="277"/>
                  </a:cubicBezTo>
                  <a:cubicBezTo>
                    <a:pt x="23" y="269"/>
                    <a:pt x="34" y="264"/>
                    <a:pt x="45" y="259"/>
                  </a:cubicBezTo>
                  <a:cubicBezTo>
                    <a:pt x="110" y="235"/>
                    <a:pt x="182" y="228"/>
                    <a:pt x="249" y="241"/>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76"/>
            <p:cNvSpPr>
              <a:spLocks/>
            </p:cNvSpPr>
            <p:nvPr/>
          </p:nvSpPr>
          <p:spPr bwMode="auto">
            <a:xfrm>
              <a:off x="8910571" y="3385598"/>
              <a:ext cx="300493" cy="113477"/>
            </a:xfrm>
            <a:custGeom>
              <a:avLst/>
              <a:gdLst>
                <a:gd name="T0" fmla="*/ 235 w 290"/>
                <a:gd name="T1" fmla="*/ 0 h 110"/>
                <a:gd name="T2" fmla="*/ 290 w 290"/>
                <a:gd name="T3" fmla="*/ 110 h 110"/>
                <a:gd name="T4" fmla="*/ 0 w 290"/>
                <a:gd name="T5" fmla="*/ 73 h 110"/>
                <a:gd name="T6" fmla="*/ 235 w 290"/>
                <a:gd name="T7" fmla="*/ 0 h 110"/>
              </a:gdLst>
              <a:ahLst/>
              <a:cxnLst>
                <a:cxn ang="0">
                  <a:pos x="T0" y="T1"/>
                </a:cxn>
                <a:cxn ang="0">
                  <a:pos x="T2" y="T3"/>
                </a:cxn>
                <a:cxn ang="0">
                  <a:pos x="T4" y="T5"/>
                </a:cxn>
                <a:cxn ang="0">
                  <a:pos x="T6" y="T7"/>
                </a:cxn>
              </a:cxnLst>
              <a:rect l="0" t="0" r="r" b="b"/>
              <a:pathLst>
                <a:path w="290" h="110">
                  <a:moveTo>
                    <a:pt x="235" y="0"/>
                  </a:moveTo>
                  <a:cubicBezTo>
                    <a:pt x="252" y="37"/>
                    <a:pt x="270" y="74"/>
                    <a:pt x="290" y="110"/>
                  </a:cubicBezTo>
                  <a:cubicBezTo>
                    <a:pt x="110" y="100"/>
                    <a:pt x="0" y="73"/>
                    <a:pt x="0" y="73"/>
                  </a:cubicBezTo>
                  <a:cubicBezTo>
                    <a:pt x="83" y="69"/>
                    <a:pt x="163" y="41"/>
                    <a:pt x="235" y="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7"/>
            <p:cNvSpPr>
              <a:spLocks noChangeArrowheads="1"/>
            </p:cNvSpPr>
            <p:nvPr/>
          </p:nvSpPr>
          <p:spPr bwMode="auto">
            <a:xfrm>
              <a:off x="8727359" y="2953244"/>
              <a:ext cx="194623" cy="193989"/>
            </a:xfrm>
            <a:prstGeom prst="ellipse">
              <a:avLst/>
            </a:pr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78"/>
            <p:cNvSpPr>
              <a:spLocks noEditPoints="1"/>
            </p:cNvSpPr>
            <p:nvPr/>
          </p:nvSpPr>
          <p:spPr bwMode="auto">
            <a:xfrm>
              <a:off x="7811934" y="2101847"/>
              <a:ext cx="980722" cy="1569029"/>
            </a:xfrm>
            <a:custGeom>
              <a:avLst/>
              <a:gdLst>
                <a:gd name="T0" fmla="*/ 936 w 947"/>
                <a:gd name="T1" fmla="*/ 244 h 1515"/>
                <a:gd name="T2" fmla="*/ 943 w 947"/>
                <a:gd name="T3" fmla="*/ 123 h 1515"/>
                <a:gd name="T4" fmla="*/ 893 w 947"/>
                <a:gd name="T5" fmla="*/ 17 h 1515"/>
                <a:gd name="T6" fmla="*/ 782 w 947"/>
                <a:gd name="T7" fmla="*/ 52 h 1515"/>
                <a:gd name="T8" fmla="*/ 672 w 947"/>
                <a:gd name="T9" fmla="*/ 145 h 1515"/>
                <a:gd name="T10" fmla="*/ 633 w 947"/>
                <a:gd name="T11" fmla="*/ 171 h 1515"/>
                <a:gd name="T12" fmla="*/ 493 w 947"/>
                <a:gd name="T13" fmla="*/ 206 h 1515"/>
                <a:gd name="T14" fmla="*/ 70 w 947"/>
                <a:gd name="T15" fmla="*/ 576 h 1515"/>
                <a:gd name="T16" fmla="*/ 59 w 947"/>
                <a:gd name="T17" fmla="*/ 1046 h 1515"/>
                <a:gd name="T18" fmla="*/ 70 w 947"/>
                <a:gd name="T19" fmla="*/ 1073 h 1515"/>
                <a:gd name="T20" fmla="*/ 101 w 947"/>
                <a:gd name="T21" fmla="*/ 1131 h 1515"/>
                <a:gd name="T22" fmla="*/ 209 w 947"/>
                <a:gd name="T23" fmla="*/ 1252 h 1515"/>
                <a:gd name="T24" fmla="*/ 305 w 947"/>
                <a:gd name="T25" fmla="*/ 1302 h 1515"/>
                <a:gd name="T26" fmla="*/ 464 w 947"/>
                <a:gd name="T27" fmla="*/ 1345 h 1515"/>
                <a:gd name="T28" fmla="*/ 687 w 947"/>
                <a:gd name="T29" fmla="*/ 1374 h 1515"/>
                <a:gd name="T30" fmla="*/ 850 w 947"/>
                <a:gd name="T31" fmla="*/ 1515 h 1515"/>
                <a:gd name="T32" fmla="*/ 858 w 947"/>
                <a:gd name="T33" fmla="*/ 1515 h 1515"/>
                <a:gd name="T34" fmla="*/ 824 w 947"/>
                <a:gd name="T35" fmla="*/ 1156 h 1515"/>
                <a:gd name="T36" fmla="*/ 646 w 947"/>
                <a:gd name="T37" fmla="*/ 1103 h 1515"/>
                <a:gd name="T38" fmla="*/ 577 w 947"/>
                <a:gd name="T39" fmla="*/ 931 h 1515"/>
                <a:gd name="T40" fmla="*/ 591 w 947"/>
                <a:gd name="T41" fmla="*/ 898 h 1515"/>
                <a:gd name="T42" fmla="*/ 656 w 947"/>
                <a:gd name="T43" fmla="*/ 863 h 1515"/>
                <a:gd name="T44" fmla="*/ 718 w 947"/>
                <a:gd name="T45" fmla="*/ 874 h 1515"/>
                <a:gd name="T46" fmla="*/ 774 w 947"/>
                <a:gd name="T47" fmla="*/ 790 h 1515"/>
                <a:gd name="T48" fmla="*/ 786 w 947"/>
                <a:gd name="T49" fmla="*/ 268 h 1515"/>
                <a:gd name="T50" fmla="*/ 921 w 947"/>
                <a:gd name="T51" fmla="*/ 330 h 1515"/>
                <a:gd name="T52" fmla="*/ 936 w 947"/>
                <a:gd name="T53" fmla="*/ 244 h 1515"/>
                <a:gd name="T54" fmla="*/ 888 w 947"/>
                <a:gd name="T55" fmla="*/ 80 h 1515"/>
                <a:gd name="T56" fmla="*/ 848 w 947"/>
                <a:gd name="T57" fmla="*/ 91 h 1515"/>
                <a:gd name="T58" fmla="*/ 675 w 947"/>
                <a:gd name="T59" fmla="*/ 161 h 1515"/>
                <a:gd name="T60" fmla="*/ 758 w 947"/>
                <a:gd name="T61" fmla="*/ 95 h 1515"/>
                <a:gd name="T62" fmla="*/ 861 w 947"/>
                <a:gd name="T63" fmla="*/ 27 h 1515"/>
                <a:gd name="T64" fmla="*/ 910 w 947"/>
                <a:gd name="T65" fmla="*/ 51 h 1515"/>
                <a:gd name="T66" fmla="*/ 927 w 947"/>
                <a:gd name="T67" fmla="*/ 112 h 1515"/>
                <a:gd name="T68" fmla="*/ 929 w 947"/>
                <a:gd name="T69" fmla="*/ 171 h 1515"/>
                <a:gd name="T70" fmla="*/ 906 w 947"/>
                <a:gd name="T71" fmla="*/ 101 h 1515"/>
                <a:gd name="T72" fmla="*/ 888 w 947"/>
                <a:gd name="T73" fmla="*/ 80 h 1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7" h="1515">
                  <a:moveTo>
                    <a:pt x="936" y="244"/>
                  </a:moveTo>
                  <a:cubicBezTo>
                    <a:pt x="944" y="204"/>
                    <a:pt x="947" y="163"/>
                    <a:pt x="943" y="123"/>
                  </a:cubicBezTo>
                  <a:cubicBezTo>
                    <a:pt x="940" y="84"/>
                    <a:pt x="934" y="34"/>
                    <a:pt x="893" y="17"/>
                  </a:cubicBezTo>
                  <a:cubicBezTo>
                    <a:pt x="852" y="0"/>
                    <a:pt x="811" y="25"/>
                    <a:pt x="782" y="52"/>
                  </a:cubicBezTo>
                  <a:cubicBezTo>
                    <a:pt x="746" y="84"/>
                    <a:pt x="711" y="116"/>
                    <a:pt x="672" y="145"/>
                  </a:cubicBezTo>
                  <a:cubicBezTo>
                    <a:pt x="659" y="154"/>
                    <a:pt x="646" y="162"/>
                    <a:pt x="633" y="171"/>
                  </a:cubicBezTo>
                  <a:cubicBezTo>
                    <a:pt x="586" y="182"/>
                    <a:pt x="539" y="192"/>
                    <a:pt x="493" y="206"/>
                  </a:cubicBezTo>
                  <a:cubicBezTo>
                    <a:pt x="309" y="264"/>
                    <a:pt x="149" y="400"/>
                    <a:pt x="70" y="576"/>
                  </a:cubicBezTo>
                  <a:cubicBezTo>
                    <a:pt x="5" y="723"/>
                    <a:pt x="0" y="897"/>
                    <a:pt x="59" y="1046"/>
                  </a:cubicBezTo>
                  <a:cubicBezTo>
                    <a:pt x="62" y="1055"/>
                    <a:pt x="66" y="1064"/>
                    <a:pt x="70" y="1073"/>
                  </a:cubicBezTo>
                  <a:cubicBezTo>
                    <a:pt x="79" y="1093"/>
                    <a:pt x="90" y="1112"/>
                    <a:pt x="101" y="1131"/>
                  </a:cubicBezTo>
                  <a:cubicBezTo>
                    <a:pt x="130" y="1177"/>
                    <a:pt x="165" y="1220"/>
                    <a:pt x="209" y="1252"/>
                  </a:cubicBezTo>
                  <a:cubicBezTo>
                    <a:pt x="238" y="1273"/>
                    <a:pt x="271" y="1289"/>
                    <a:pt x="305" y="1302"/>
                  </a:cubicBezTo>
                  <a:cubicBezTo>
                    <a:pt x="356" y="1323"/>
                    <a:pt x="410" y="1337"/>
                    <a:pt x="464" y="1345"/>
                  </a:cubicBezTo>
                  <a:cubicBezTo>
                    <a:pt x="539" y="1356"/>
                    <a:pt x="615" y="1354"/>
                    <a:pt x="687" y="1374"/>
                  </a:cubicBezTo>
                  <a:cubicBezTo>
                    <a:pt x="760" y="1395"/>
                    <a:pt x="831" y="1443"/>
                    <a:pt x="850" y="1515"/>
                  </a:cubicBezTo>
                  <a:cubicBezTo>
                    <a:pt x="858" y="1515"/>
                    <a:pt x="858" y="1515"/>
                    <a:pt x="858" y="1515"/>
                  </a:cubicBezTo>
                  <a:cubicBezTo>
                    <a:pt x="850" y="1395"/>
                    <a:pt x="839" y="1275"/>
                    <a:pt x="824" y="1156"/>
                  </a:cubicBezTo>
                  <a:cubicBezTo>
                    <a:pt x="761" y="1155"/>
                    <a:pt x="696" y="1141"/>
                    <a:pt x="646" y="1103"/>
                  </a:cubicBezTo>
                  <a:cubicBezTo>
                    <a:pt x="593" y="1064"/>
                    <a:pt x="560" y="994"/>
                    <a:pt x="577" y="931"/>
                  </a:cubicBezTo>
                  <a:cubicBezTo>
                    <a:pt x="580" y="919"/>
                    <a:pt x="584" y="908"/>
                    <a:pt x="591" y="898"/>
                  </a:cubicBezTo>
                  <a:cubicBezTo>
                    <a:pt x="606" y="878"/>
                    <a:pt x="631" y="866"/>
                    <a:pt x="656" y="863"/>
                  </a:cubicBezTo>
                  <a:cubicBezTo>
                    <a:pt x="677" y="862"/>
                    <a:pt x="698" y="866"/>
                    <a:pt x="718" y="874"/>
                  </a:cubicBezTo>
                  <a:cubicBezTo>
                    <a:pt x="742" y="851"/>
                    <a:pt x="760" y="821"/>
                    <a:pt x="774" y="790"/>
                  </a:cubicBezTo>
                  <a:cubicBezTo>
                    <a:pt x="851" y="628"/>
                    <a:pt x="855" y="433"/>
                    <a:pt x="786" y="268"/>
                  </a:cubicBezTo>
                  <a:cubicBezTo>
                    <a:pt x="833" y="283"/>
                    <a:pt x="879" y="304"/>
                    <a:pt x="921" y="330"/>
                  </a:cubicBezTo>
                  <a:cubicBezTo>
                    <a:pt x="930" y="302"/>
                    <a:pt x="935" y="273"/>
                    <a:pt x="936" y="244"/>
                  </a:cubicBezTo>
                  <a:moveTo>
                    <a:pt x="888" y="80"/>
                  </a:moveTo>
                  <a:cubicBezTo>
                    <a:pt x="875" y="74"/>
                    <a:pt x="860" y="83"/>
                    <a:pt x="848" y="91"/>
                  </a:cubicBezTo>
                  <a:cubicBezTo>
                    <a:pt x="796" y="126"/>
                    <a:pt x="736" y="145"/>
                    <a:pt x="675" y="161"/>
                  </a:cubicBezTo>
                  <a:cubicBezTo>
                    <a:pt x="704" y="140"/>
                    <a:pt x="732" y="118"/>
                    <a:pt x="758" y="95"/>
                  </a:cubicBezTo>
                  <a:cubicBezTo>
                    <a:pt x="788" y="68"/>
                    <a:pt x="818" y="30"/>
                    <a:pt x="861" y="27"/>
                  </a:cubicBezTo>
                  <a:cubicBezTo>
                    <a:pt x="881" y="26"/>
                    <a:pt x="899" y="33"/>
                    <a:pt x="910" y="51"/>
                  </a:cubicBezTo>
                  <a:cubicBezTo>
                    <a:pt x="922" y="69"/>
                    <a:pt x="924" y="92"/>
                    <a:pt x="927" y="112"/>
                  </a:cubicBezTo>
                  <a:cubicBezTo>
                    <a:pt x="929" y="132"/>
                    <a:pt x="930" y="151"/>
                    <a:pt x="929" y="171"/>
                  </a:cubicBezTo>
                  <a:cubicBezTo>
                    <a:pt x="924" y="147"/>
                    <a:pt x="917" y="123"/>
                    <a:pt x="906" y="101"/>
                  </a:cubicBezTo>
                  <a:cubicBezTo>
                    <a:pt x="902" y="92"/>
                    <a:pt x="897" y="83"/>
                    <a:pt x="888" y="8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79"/>
            <p:cNvSpPr>
              <a:spLocks noEditPoints="1"/>
            </p:cNvSpPr>
            <p:nvPr/>
          </p:nvSpPr>
          <p:spPr bwMode="auto">
            <a:xfrm>
              <a:off x="7366900" y="3185270"/>
              <a:ext cx="1166470" cy="1933551"/>
            </a:xfrm>
            <a:custGeom>
              <a:avLst/>
              <a:gdLst>
                <a:gd name="T0" fmla="*/ 1080 w 1127"/>
                <a:gd name="T1" fmla="*/ 1233 h 1867"/>
                <a:gd name="T2" fmla="*/ 989 w 1127"/>
                <a:gd name="T3" fmla="*/ 1110 h 1867"/>
                <a:gd name="T4" fmla="*/ 837 w 1127"/>
                <a:gd name="T5" fmla="*/ 1021 h 1867"/>
                <a:gd name="T6" fmla="*/ 707 w 1127"/>
                <a:gd name="T7" fmla="*/ 913 h 1867"/>
                <a:gd name="T8" fmla="*/ 688 w 1127"/>
                <a:gd name="T9" fmla="*/ 740 h 1867"/>
                <a:gd name="T10" fmla="*/ 700 w 1127"/>
                <a:gd name="T11" fmla="*/ 643 h 1867"/>
                <a:gd name="T12" fmla="*/ 704 w 1127"/>
                <a:gd name="T13" fmla="*/ 494 h 1867"/>
                <a:gd name="T14" fmla="*/ 556 w 1127"/>
                <a:gd name="T15" fmla="*/ 336 h 1867"/>
                <a:gd name="T16" fmla="*/ 431 w 1127"/>
                <a:gd name="T17" fmla="*/ 162 h 1867"/>
                <a:gd name="T18" fmla="*/ 500 w 1127"/>
                <a:gd name="T19" fmla="*/ 27 h 1867"/>
                <a:gd name="T20" fmla="*/ 489 w 1127"/>
                <a:gd name="T21" fmla="*/ 0 h 1867"/>
                <a:gd name="T22" fmla="*/ 355 w 1127"/>
                <a:gd name="T23" fmla="*/ 58 h 1867"/>
                <a:gd name="T24" fmla="*/ 203 w 1127"/>
                <a:gd name="T25" fmla="*/ 309 h 1867"/>
                <a:gd name="T26" fmla="*/ 221 w 1127"/>
                <a:gd name="T27" fmla="*/ 393 h 1867"/>
                <a:gd name="T28" fmla="*/ 263 w 1127"/>
                <a:gd name="T29" fmla="*/ 486 h 1867"/>
                <a:gd name="T30" fmla="*/ 279 w 1127"/>
                <a:gd name="T31" fmla="*/ 586 h 1867"/>
                <a:gd name="T32" fmla="*/ 242 w 1127"/>
                <a:gd name="T33" fmla="*/ 684 h 1867"/>
                <a:gd name="T34" fmla="*/ 99 w 1127"/>
                <a:gd name="T35" fmla="*/ 851 h 1867"/>
                <a:gd name="T36" fmla="*/ 11 w 1127"/>
                <a:gd name="T37" fmla="*/ 1036 h 1867"/>
                <a:gd name="T38" fmla="*/ 36 w 1127"/>
                <a:gd name="T39" fmla="*/ 1225 h 1867"/>
                <a:gd name="T40" fmla="*/ 177 w 1127"/>
                <a:gd name="T41" fmla="*/ 1358 h 1867"/>
                <a:gd name="T42" fmla="*/ 352 w 1127"/>
                <a:gd name="T43" fmla="*/ 1457 h 1867"/>
                <a:gd name="T44" fmla="*/ 365 w 1127"/>
                <a:gd name="T45" fmla="*/ 1470 h 1867"/>
                <a:gd name="T46" fmla="*/ 365 w 1127"/>
                <a:gd name="T47" fmla="*/ 1500 h 1867"/>
                <a:gd name="T48" fmla="*/ 394 w 1127"/>
                <a:gd name="T49" fmla="*/ 1681 h 1867"/>
                <a:gd name="T50" fmla="*/ 480 w 1127"/>
                <a:gd name="T51" fmla="*/ 1819 h 1867"/>
                <a:gd name="T52" fmla="*/ 651 w 1127"/>
                <a:gd name="T53" fmla="*/ 1864 h 1867"/>
                <a:gd name="T54" fmla="*/ 991 w 1127"/>
                <a:gd name="T55" fmla="*/ 1659 h 1867"/>
                <a:gd name="T56" fmla="*/ 1086 w 1127"/>
                <a:gd name="T57" fmla="*/ 1527 h 1867"/>
                <a:gd name="T58" fmla="*/ 1080 w 1127"/>
                <a:gd name="T59" fmla="*/ 1233 h 1867"/>
                <a:gd name="T60" fmla="*/ 271 w 1127"/>
                <a:gd name="T61" fmla="*/ 1388 h 1867"/>
                <a:gd name="T62" fmla="*/ 98 w 1127"/>
                <a:gd name="T63" fmla="*/ 1284 h 1867"/>
                <a:gd name="T64" fmla="*/ 22 w 1127"/>
                <a:gd name="T65" fmla="*/ 1108 h 1867"/>
                <a:gd name="T66" fmla="*/ 75 w 1127"/>
                <a:gd name="T67" fmla="*/ 912 h 1867"/>
                <a:gd name="T68" fmla="*/ 216 w 1127"/>
                <a:gd name="T69" fmla="*/ 744 h 1867"/>
                <a:gd name="T70" fmla="*/ 296 w 1127"/>
                <a:gd name="T71" fmla="*/ 562 h 1867"/>
                <a:gd name="T72" fmla="*/ 230 w 1127"/>
                <a:gd name="T73" fmla="*/ 374 h 1867"/>
                <a:gd name="T74" fmla="*/ 224 w 1127"/>
                <a:gd name="T75" fmla="*/ 247 h 1867"/>
                <a:gd name="T76" fmla="*/ 228 w 1127"/>
                <a:gd name="T77" fmla="*/ 348 h 1867"/>
                <a:gd name="T78" fmla="*/ 335 w 1127"/>
                <a:gd name="T79" fmla="*/ 613 h 1867"/>
                <a:gd name="T80" fmla="*/ 279 w 1127"/>
                <a:gd name="T81" fmla="*/ 747 h 1867"/>
                <a:gd name="T82" fmla="*/ 125 w 1127"/>
                <a:gd name="T83" fmla="*/ 978 h 1867"/>
                <a:gd name="T84" fmla="*/ 160 w 1127"/>
                <a:gd name="T85" fmla="*/ 1238 h 1867"/>
                <a:gd name="T86" fmla="*/ 348 w 1127"/>
                <a:gd name="T87" fmla="*/ 1369 h 1867"/>
                <a:gd name="T88" fmla="*/ 365 w 1127"/>
                <a:gd name="T89" fmla="*/ 1449 h 1867"/>
                <a:gd name="T90" fmla="*/ 271 w 1127"/>
                <a:gd name="T91" fmla="*/ 1388 h 1867"/>
                <a:gd name="T92" fmla="*/ 1015 w 1127"/>
                <a:gd name="T93" fmla="*/ 1613 h 1867"/>
                <a:gd name="T94" fmla="*/ 958 w 1127"/>
                <a:gd name="T95" fmla="*/ 1183 h 1867"/>
                <a:gd name="T96" fmla="*/ 796 w 1127"/>
                <a:gd name="T97" fmla="*/ 1043 h 1867"/>
                <a:gd name="T98" fmla="*/ 667 w 1127"/>
                <a:gd name="T99" fmla="*/ 914 h 1867"/>
                <a:gd name="T100" fmla="*/ 673 w 1127"/>
                <a:gd name="T101" fmla="*/ 733 h 1867"/>
                <a:gd name="T102" fmla="*/ 678 w 1127"/>
                <a:gd name="T103" fmla="*/ 882 h 1867"/>
                <a:gd name="T104" fmla="*/ 775 w 1127"/>
                <a:gd name="T105" fmla="*/ 1003 h 1867"/>
                <a:gd name="T106" fmla="*/ 931 w 1127"/>
                <a:gd name="T107" fmla="*/ 1087 h 1867"/>
                <a:gd name="T108" fmla="*/ 1041 w 1127"/>
                <a:gd name="T109" fmla="*/ 1193 h 1867"/>
                <a:gd name="T110" fmla="*/ 1087 w 1127"/>
                <a:gd name="T111" fmla="*/ 1478 h 1867"/>
                <a:gd name="T112" fmla="*/ 1015 w 1127"/>
                <a:gd name="T113" fmla="*/ 1613 h 1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27" h="1867">
                  <a:moveTo>
                    <a:pt x="1080" y="1233"/>
                  </a:moveTo>
                  <a:cubicBezTo>
                    <a:pt x="1058" y="1186"/>
                    <a:pt x="1027" y="1144"/>
                    <a:pt x="989" y="1110"/>
                  </a:cubicBezTo>
                  <a:cubicBezTo>
                    <a:pt x="944" y="1071"/>
                    <a:pt x="890" y="1048"/>
                    <a:pt x="837" y="1021"/>
                  </a:cubicBezTo>
                  <a:cubicBezTo>
                    <a:pt x="787" y="996"/>
                    <a:pt x="735" y="964"/>
                    <a:pt x="707" y="913"/>
                  </a:cubicBezTo>
                  <a:cubicBezTo>
                    <a:pt x="679" y="860"/>
                    <a:pt x="681" y="797"/>
                    <a:pt x="688" y="740"/>
                  </a:cubicBezTo>
                  <a:cubicBezTo>
                    <a:pt x="692" y="708"/>
                    <a:pt x="697" y="676"/>
                    <a:pt x="700" y="643"/>
                  </a:cubicBezTo>
                  <a:cubicBezTo>
                    <a:pt x="713" y="593"/>
                    <a:pt x="721" y="543"/>
                    <a:pt x="704" y="494"/>
                  </a:cubicBezTo>
                  <a:cubicBezTo>
                    <a:pt x="681" y="425"/>
                    <a:pt x="615" y="380"/>
                    <a:pt x="556" y="336"/>
                  </a:cubicBezTo>
                  <a:cubicBezTo>
                    <a:pt x="497" y="292"/>
                    <a:pt x="436" y="236"/>
                    <a:pt x="431" y="162"/>
                  </a:cubicBezTo>
                  <a:cubicBezTo>
                    <a:pt x="428" y="109"/>
                    <a:pt x="457" y="58"/>
                    <a:pt x="500" y="27"/>
                  </a:cubicBezTo>
                  <a:cubicBezTo>
                    <a:pt x="496" y="18"/>
                    <a:pt x="492" y="9"/>
                    <a:pt x="489" y="0"/>
                  </a:cubicBezTo>
                  <a:cubicBezTo>
                    <a:pt x="441" y="12"/>
                    <a:pt x="395" y="31"/>
                    <a:pt x="355" y="58"/>
                  </a:cubicBezTo>
                  <a:cubicBezTo>
                    <a:pt x="261" y="102"/>
                    <a:pt x="200" y="205"/>
                    <a:pt x="203" y="309"/>
                  </a:cubicBezTo>
                  <a:cubicBezTo>
                    <a:pt x="204" y="338"/>
                    <a:pt x="210" y="366"/>
                    <a:pt x="221" y="393"/>
                  </a:cubicBezTo>
                  <a:cubicBezTo>
                    <a:pt x="233" y="424"/>
                    <a:pt x="250" y="454"/>
                    <a:pt x="263" y="486"/>
                  </a:cubicBezTo>
                  <a:cubicBezTo>
                    <a:pt x="276" y="518"/>
                    <a:pt x="284" y="552"/>
                    <a:pt x="279" y="586"/>
                  </a:cubicBezTo>
                  <a:cubicBezTo>
                    <a:pt x="275" y="621"/>
                    <a:pt x="260" y="654"/>
                    <a:pt x="242" y="684"/>
                  </a:cubicBezTo>
                  <a:cubicBezTo>
                    <a:pt x="203" y="747"/>
                    <a:pt x="145" y="794"/>
                    <a:pt x="99" y="851"/>
                  </a:cubicBezTo>
                  <a:cubicBezTo>
                    <a:pt x="56" y="905"/>
                    <a:pt x="23" y="968"/>
                    <a:pt x="11" y="1036"/>
                  </a:cubicBezTo>
                  <a:cubicBezTo>
                    <a:pt x="0" y="1100"/>
                    <a:pt x="7" y="1167"/>
                    <a:pt x="36" y="1225"/>
                  </a:cubicBezTo>
                  <a:cubicBezTo>
                    <a:pt x="66" y="1286"/>
                    <a:pt x="118" y="1327"/>
                    <a:pt x="177" y="1358"/>
                  </a:cubicBezTo>
                  <a:cubicBezTo>
                    <a:pt x="236" y="1389"/>
                    <a:pt x="300" y="1413"/>
                    <a:pt x="352" y="1457"/>
                  </a:cubicBezTo>
                  <a:cubicBezTo>
                    <a:pt x="356" y="1461"/>
                    <a:pt x="361" y="1465"/>
                    <a:pt x="365" y="1470"/>
                  </a:cubicBezTo>
                  <a:cubicBezTo>
                    <a:pt x="365" y="1480"/>
                    <a:pt x="365" y="1490"/>
                    <a:pt x="365" y="1500"/>
                  </a:cubicBezTo>
                  <a:cubicBezTo>
                    <a:pt x="365" y="1561"/>
                    <a:pt x="375" y="1623"/>
                    <a:pt x="394" y="1681"/>
                  </a:cubicBezTo>
                  <a:cubicBezTo>
                    <a:pt x="411" y="1733"/>
                    <a:pt x="437" y="1785"/>
                    <a:pt x="480" y="1819"/>
                  </a:cubicBezTo>
                  <a:cubicBezTo>
                    <a:pt x="528" y="1855"/>
                    <a:pt x="591" y="1867"/>
                    <a:pt x="651" y="1864"/>
                  </a:cubicBezTo>
                  <a:cubicBezTo>
                    <a:pt x="788" y="1857"/>
                    <a:pt x="920" y="1777"/>
                    <a:pt x="991" y="1659"/>
                  </a:cubicBezTo>
                  <a:cubicBezTo>
                    <a:pt x="1032" y="1623"/>
                    <a:pt x="1064" y="1578"/>
                    <a:pt x="1086" y="1527"/>
                  </a:cubicBezTo>
                  <a:cubicBezTo>
                    <a:pt x="1127" y="1433"/>
                    <a:pt x="1123" y="1326"/>
                    <a:pt x="1080" y="1233"/>
                  </a:cubicBezTo>
                  <a:moveTo>
                    <a:pt x="271" y="1388"/>
                  </a:moveTo>
                  <a:cubicBezTo>
                    <a:pt x="211" y="1357"/>
                    <a:pt x="147" y="1332"/>
                    <a:pt x="98" y="1284"/>
                  </a:cubicBezTo>
                  <a:cubicBezTo>
                    <a:pt x="51" y="1238"/>
                    <a:pt x="25" y="1174"/>
                    <a:pt x="22" y="1108"/>
                  </a:cubicBezTo>
                  <a:cubicBezTo>
                    <a:pt x="18" y="1039"/>
                    <a:pt x="39" y="971"/>
                    <a:pt x="75" y="912"/>
                  </a:cubicBezTo>
                  <a:cubicBezTo>
                    <a:pt x="113" y="848"/>
                    <a:pt x="169" y="800"/>
                    <a:pt x="216" y="744"/>
                  </a:cubicBezTo>
                  <a:cubicBezTo>
                    <a:pt x="259" y="693"/>
                    <a:pt x="297" y="631"/>
                    <a:pt x="296" y="562"/>
                  </a:cubicBezTo>
                  <a:cubicBezTo>
                    <a:pt x="295" y="493"/>
                    <a:pt x="251" y="437"/>
                    <a:pt x="230" y="374"/>
                  </a:cubicBezTo>
                  <a:cubicBezTo>
                    <a:pt x="216" y="333"/>
                    <a:pt x="215" y="289"/>
                    <a:pt x="224" y="247"/>
                  </a:cubicBezTo>
                  <a:cubicBezTo>
                    <a:pt x="218" y="281"/>
                    <a:pt x="219" y="315"/>
                    <a:pt x="228" y="348"/>
                  </a:cubicBezTo>
                  <a:cubicBezTo>
                    <a:pt x="253" y="441"/>
                    <a:pt x="338" y="517"/>
                    <a:pt x="335" y="613"/>
                  </a:cubicBezTo>
                  <a:cubicBezTo>
                    <a:pt x="333" y="662"/>
                    <a:pt x="307" y="707"/>
                    <a:pt x="279" y="747"/>
                  </a:cubicBezTo>
                  <a:cubicBezTo>
                    <a:pt x="226" y="823"/>
                    <a:pt x="161" y="893"/>
                    <a:pt x="125" y="978"/>
                  </a:cubicBezTo>
                  <a:cubicBezTo>
                    <a:pt x="90" y="1064"/>
                    <a:pt x="91" y="1175"/>
                    <a:pt x="160" y="1238"/>
                  </a:cubicBezTo>
                  <a:cubicBezTo>
                    <a:pt x="217" y="1290"/>
                    <a:pt x="311" y="1301"/>
                    <a:pt x="348" y="1369"/>
                  </a:cubicBezTo>
                  <a:cubicBezTo>
                    <a:pt x="361" y="1394"/>
                    <a:pt x="364" y="1421"/>
                    <a:pt x="365" y="1449"/>
                  </a:cubicBezTo>
                  <a:cubicBezTo>
                    <a:pt x="337" y="1424"/>
                    <a:pt x="304" y="1405"/>
                    <a:pt x="271" y="1388"/>
                  </a:cubicBezTo>
                  <a:moveTo>
                    <a:pt x="1015" y="1613"/>
                  </a:moveTo>
                  <a:cubicBezTo>
                    <a:pt x="1076" y="1473"/>
                    <a:pt x="1053" y="1301"/>
                    <a:pt x="958" y="1183"/>
                  </a:cubicBezTo>
                  <a:cubicBezTo>
                    <a:pt x="913" y="1127"/>
                    <a:pt x="855" y="1084"/>
                    <a:pt x="796" y="1043"/>
                  </a:cubicBezTo>
                  <a:cubicBezTo>
                    <a:pt x="746" y="1008"/>
                    <a:pt x="691" y="971"/>
                    <a:pt x="667" y="914"/>
                  </a:cubicBezTo>
                  <a:cubicBezTo>
                    <a:pt x="642" y="857"/>
                    <a:pt x="655" y="795"/>
                    <a:pt x="673" y="733"/>
                  </a:cubicBezTo>
                  <a:cubicBezTo>
                    <a:pt x="667" y="782"/>
                    <a:pt x="664" y="834"/>
                    <a:pt x="678" y="882"/>
                  </a:cubicBezTo>
                  <a:cubicBezTo>
                    <a:pt x="694" y="934"/>
                    <a:pt x="731" y="974"/>
                    <a:pt x="775" y="1003"/>
                  </a:cubicBezTo>
                  <a:cubicBezTo>
                    <a:pt x="825" y="1036"/>
                    <a:pt x="881" y="1056"/>
                    <a:pt x="931" y="1087"/>
                  </a:cubicBezTo>
                  <a:cubicBezTo>
                    <a:pt x="975" y="1114"/>
                    <a:pt x="1013" y="1150"/>
                    <a:pt x="1041" y="1193"/>
                  </a:cubicBezTo>
                  <a:cubicBezTo>
                    <a:pt x="1095" y="1277"/>
                    <a:pt x="1115" y="1382"/>
                    <a:pt x="1087" y="1478"/>
                  </a:cubicBezTo>
                  <a:cubicBezTo>
                    <a:pt x="1073" y="1528"/>
                    <a:pt x="1048" y="1574"/>
                    <a:pt x="1015" y="161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80"/>
            <p:cNvSpPr>
              <a:spLocks/>
            </p:cNvSpPr>
            <p:nvPr/>
          </p:nvSpPr>
          <p:spPr bwMode="auto">
            <a:xfrm>
              <a:off x="9632008" y="4213539"/>
              <a:ext cx="426649" cy="232026"/>
            </a:xfrm>
            <a:custGeom>
              <a:avLst/>
              <a:gdLst>
                <a:gd name="T0" fmla="*/ 395 w 412"/>
                <a:gd name="T1" fmla="*/ 4 h 224"/>
                <a:gd name="T2" fmla="*/ 9 w 412"/>
                <a:gd name="T3" fmla="*/ 206 h 224"/>
                <a:gd name="T4" fmla="*/ 17 w 412"/>
                <a:gd name="T5" fmla="*/ 220 h 224"/>
                <a:gd name="T6" fmla="*/ 403 w 412"/>
                <a:gd name="T7" fmla="*/ 18 h 224"/>
                <a:gd name="T8" fmla="*/ 395 w 412"/>
                <a:gd name="T9" fmla="*/ 4 h 224"/>
              </a:gdLst>
              <a:ahLst/>
              <a:cxnLst>
                <a:cxn ang="0">
                  <a:pos x="T0" y="T1"/>
                </a:cxn>
                <a:cxn ang="0">
                  <a:pos x="T2" y="T3"/>
                </a:cxn>
                <a:cxn ang="0">
                  <a:pos x="T4" y="T5"/>
                </a:cxn>
                <a:cxn ang="0">
                  <a:pos x="T6" y="T7"/>
                </a:cxn>
                <a:cxn ang="0">
                  <a:pos x="T8" y="T9"/>
                </a:cxn>
              </a:cxnLst>
              <a:rect l="0" t="0" r="r" b="b"/>
              <a:pathLst>
                <a:path w="412" h="224">
                  <a:moveTo>
                    <a:pt x="395" y="4"/>
                  </a:moveTo>
                  <a:cubicBezTo>
                    <a:pt x="267" y="72"/>
                    <a:pt x="138" y="139"/>
                    <a:pt x="9" y="206"/>
                  </a:cubicBezTo>
                  <a:cubicBezTo>
                    <a:pt x="0" y="211"/>
                    <a:pt x="8" y="224"/>
                    <a:pt x="17" y="220"/>
                  </a:cubicBezTo>
                  <a:cubicBezTo>
                    <a:pt x="145" y="152"/>
                    <a:pt x="274" y="85"/>
                    <a:pt x="403" y="18"/>
                  </a:cubicBezTo>
                  <a:cubicBezTo>
                    <a:pt x="412" y="13"/>
                    <a:pt x="404" y="0"/>
                    <a:pt x="395" y="4"/>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81"/>
            <p:cNvSpPr>
              <a:spLocks/>
            </p:cNvSpPr>
            <p:nvPr/>
          </p:nvSpPr>
          <p:spPr bwMode="auto">
            <a:xfrm>
              <a:off x="10046612" y="3508585"/>
              <a:ext cx="167363" cy="126156"/>
            </a:xfrm>
            <a:custGeom>
              <a:avLst/>
              <a:gdLst>
                <a:gd name="T0" fmla="*/ 154 w 162"/>
                <a:gd name="T1" fmla="*/ 103 h 122"/>
                <a:gd name="T2" fmla="*/ 16 w 162"/>
                <a:gd name="T3" fmla="*/ 6 h 122"/>
                <a:gd name="T4" fmla="*/ 8 w 162"/>
                <a:gd name="T5" fmla="*/ 19 h 122"/>
                <a:gd name="T6" fmla="*/ 146 w 162"/>
                <a:gd name="T7" fmla="*/ 116 h 122"/>
                <a:gd name="T8" fmla="*/ 154 w 162"/>
                <a:gd name="T9" fmla="*/ 103 h 122"/>
              </a:gdLst>
              <a:ahLst/>
              <a:cxnLst>
                <a:cxn ang="0">
                  <a:pos x="T0" y="T1"/>
                </a:cxn>
                <a:cxn ang="0">
                  <a:pos x="T2" y="T3"/>
                </a:cxn>
                <a:cxn ang="0">
                  <a:pos x="T4" y="T5"/>
                </a:cxn>
                <a:cxn ang="0">
                  <a:pos x="T6" y="T7"/>
                </a:cxn>
                <a:cxn ang="0">
                  <a:pos x="T8" y="T9"/>
                </a:cxn>
              </a:cxnLst>
              <a:rect l="0" t="0" r="r" b="b"/>
              <a:pathLst>
                <a:path w="162" h="122">
                  <a:moveTo>
                    <a:pt x="154" y="103"/>
                  </a:moveTo>
                  <a:cubicBezTo>
                    <a:pt x="108" y="71"/>
                    <a:pt x="62" y="38"/>
                    <a:pt x="16" y="6"/>
                  </a:cubicBezTo>
                  <a:cubicBezTo>
                    <a:pt x="8" y="0"/>
                    <a:pt x="0" y="14"/>
                    <a:pt x="8" y="19"/>
                  </a:cubicBezTo>
                  <a:cubicBezTo>
                    <a:pt x="146" y="116"/>
                    <a:pt x="146" y="116"/>
                    <a:pt x="146" y="116"/>
                  </a:cubicBezTo>
                  <a:cubicBezTo>
                    <a:pt x="154" y="122"/>
                    <a:pt x="162" y="109"/>
                    <a:pt x="154" y="10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82"/>
            <p:cNvSpPr>
              <a:spLocks/>
            </p:cNvSpPr>
            <p:nvPr/>
          </p:nvSpPr>
          <p:spPr bwMode="auto">
            <a:xfrm>
              <a:off x="10151214" y="3426805"/>
              <a:ext cx="93825" cy="150246"/>
            </a:xfrm>
            <a:custGeom>
              <a:avLst/>
              <a:gdLst>
                <a:gd name="T0" fmla="*/ 86 w 91"/>
                <a:gd name="T1" fmla="*/ 128 h 145"/>
                <a:gd name="T2" fmla="*/ 18 w 91"/>
                <a:gd name="T3" fmla="*/ 8 h 145"/>
                <a:gd name="T4" fmla="*/ 5 w 91"/>
                <a:gd name="T5" fmla="*/ 16 h 145"/>
                <a:gd name="T6" fmla="*/ 73 w 91"/>
                <a:gd name="T7" fmla="*/ 136 h 145"/>
                <a:gd name="T8" fmla="*/ 86 w 91"/>
                <a:gd name="T9" fmla="*/ 128 h 145"/>
              </a:gdLst>
              <a:ahLst/>
              <a:cxnLst>
                <a:cxn ang="0">
                  <a:pos x="T0" y="T1"/>
                </a:cxn>
                <a:cxn ang="0">
                  <a:pos x="T2" y="T3"/>
                </a:cxn>
                <a:cxn ang="0">
                  <a:pos x="T4" y="T5"/>
                </a:cxn>
                <a:cxn ang="0">
                  <a:pos x="T6" y="T7"/>
                </a:cxn>
                <a:cxn ang="0">
                  <a:pos x="T8" y="T9"/>
                </a:cxn>
              </a:cxnLst>
              <a:rect l="0" t="0" r="r" b="b"/>
              <a:pathLst>
                <a:path w="91" h="145">
                  <a:moveTo>
                    <a:pt x="86" y="128"/>
                  </a:moveTo>
                  <a:cubicBezTo>
                    <a:pt x="63" y="88"/>
                    <a:pt x="41" y="48"/>
                    <a:pt x="18" y="8"/>
                  </a:cubicBezTo>
                  <a:cubicBezTo>
                    <a:pt x="13" y="0"/>
                    <a:pt x="0" y="7"/>
                    <a:pt x="5" y="16"/>
                  </a:cubicBezTo>
                  <a:cubicBezTo>
                    <a:pt x="28" y="56"/>
                    <a:pt x="50" y="96"/>
                    <a:pt x="73" y="136"/>
                  </a:cubicBezTo>
                  <a:cubicBezTo>
                    <a:pt x="77" y="145"/>
                    <a:pt x="91" y="137"/>
                    <a:pt x="86" y="12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83"/>
            <p:cNvSpPr>
              <a:spLocks/>
            </p:cNvSpPr>
            <p:nvPr/>
          </p:nvSpPr>
          <p:spPr bwMode="auto">
            <a:xfrm>
              <a:off x="11007682" y="3076864"/>
              <a:ext cx="271965" cy="717633"/>
            </a:xfrm>
            <a:custGeom>
              <a:avLst/>
              <a:gdLst>
                <a:gd name="T0" fmla="*/ 250 w 263"/>
                <a:gd name="T1" fmla="*/ 2 h 693"/>
                <a:gd name="T2" fmla="*/ 7 w 263"/>
                <a:gd name="T3" fmla="*/ 63 h 693"/>
                <a:gd name="T4" fmla="*/ 2 w 263"/>
                <a:gd name="T5" fmla="*/ 68 h 693"/>
                <a:gd name="T6" fmla="*/ 9 w 263"/>
                <a:gd name="T7" fmla="*/ 79 h 693"/>
                <a:gd name="T8" fmla="*/ 94 w 263"/>
                <a:gd name="T9" fmla="*/ 127 h 693"/>
                <a:gd name="T10" fmla="*/ 37 w 263"/>
                <a:gd name="T11" fmla="*/ 181 h 693"/>
                <a:gd name="T12" fmla="*/ 37 w 263"/>
                <a:gd name="T13" fmla="*/ 196 h 693"/>
                <a:gd name="T14" fmla="*/ 103 w 263"/>
                <a:gd name="T15" fmla="*/ 242 h 693"/>
                <a:gd name="T16" fmla="*/ 68 w 263"/>
                <a:gd name="T17" fmla="*/ 298 h 693"/>
                <a:gd name="T18" fmla="*/ 61 w 263"/>
                <a:gd name="T19" fmla="*/ 309 h 693"/>
                <a:gd name="T20" fmla="*/ 121 w 263"/>
                <a:gd name="T21" fmla="*/ 477 h 693"/>
                <a:gd name="T22" fmla="*/ 43 w 263"/>
                <a:gd name="T23" fmla="*/ 599 h 693"/>
                <a:gd name="T24" fmla="*/ 40 w 263"/>
                <a:gd name="T25" fmla="*/ 609 h 693"/>
                <a:gd name="T26" fmla="*/ 84 w 263"/>
                <a:gd name="T27" fmla="*/ 685 h 693"/>
                <a:gd name="T28" fmla="*/ 97 w 263"/>
                <a:gd name="T29" fmla="*/ 677 h 693"/>
                <a:gd name="T30" fmla="*/ 57 w 263"/>
                <a:gd name="T31" fmla="*/ 608 h 693"/>
                <a:gd name="T32" fmla="*/ 136 w 263"/>
                <a:gd name="T33" fmla="*/ 484 h 693"/>
                <a:gd name="T34" fmla="*/ 80 w 263"/>
                <a:gd name="T35" fmla="*/ 312 h 693"/>
                <a:gd name="T36" fmla="*/ 120 w 263"/>
                <a:gd name="T37" fmla="*/ 246 h 693"/>
                <a:gd name="T38" fmla="*/ 66 w 263"/>
                <a:gd name="T39" fmla="*/ 188 h 693"/>
                <a:gd name="T40" fmla="*/ 110 w 263"/>
                <a:gd name="T41" fmla="*/ 125 h 693"/>
                <a:gd name="T42" fmla="*/ 43 w 263"/>
                <a:gd name="T43" fmla="*/ 70 h 693"/>
                <a:gd name="T44" fmla="*/ 254 w 263"/>
                <a:gd name="T45" fmla="*/ 17 h 693"/>
                <a:gd name="T46" fmla="*/ 250 w 263"/>
                <a:gd name="T47" fmla="*/ 2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3" h="693">
                  <a:moveTo>
                    <a:pt x="250" y="2"/>
                  </a:moveTo>
                  <a:cubicBezTo>
                    <a:pt x="169" y="23"/>
                    <a:pt x="88" y="43"/>
                    <a:pt x="7" y="63"/>
                  </a:cubicBezTo>
                  <a:cubicBezTo>
                    <a:pt x="4" y="64"/>
                    <a:pt x="3" y="66"/>
                    <a:pt x="2" y="68"/>
                  </a:cubicBezTo>
                  <a:cubicBezTo>
                    <a:pt x="0" y="72"/>
                    <a:pt x="3" y="79"/>
                    <a:pt x="9" y="79"/>
                  </a:cubicBezTo>
                  <a:cubicBezTo>
                    <a:pt x="41" y="83"/>
                    <a:pt x="85" y="90"/>
                    <a:pt x="94" y="127"/>
                  </a:cubicBezTo>
                  <a:cubicBezTo>
                    <a:pt x="103" y="161"/>
                    <a:pt x="63" y="175"/>
                    <a:pt x="37" y="181"/>
                  </a:cubicBezTo>
                  <a:cubicBezTo>
                    <a:pt x="31" y="183"/>
                    <a:pt x="30" y="195"/>
                    <a:pt x="37" y="196"/>
                  </a:cubicBezTo>
                  <a:cubicBezTo>
                    <a:pt x="65" y="200"/>
                    <a:pt x="93" y="214"/>
                    <a:pt x="103" y="242"/>
                  </a:cubicBezTo>
                  <a:cubicBezTo>
                    <a:pt x="111" y="267"/>
                    <a:pt x="97" y="298"/>
                    <a:pt x="68" y="298"/>
                  </a:cubicBezTo>
                  <a:cubicBezTo>
                    <a:pt x="62" y="298"/>
                    <a:pt x="58" y="305"/>
                    <a:pt x="61" y="309"/>
                  </a:cubicBezTo>
                  <a:cubicBezTo>
                    <a:pt x="91" y="361"/>
                    <a:pt x="123" y="416"/>
                    <a:pt x="121" y="477"/>
                  </a:cubicBezTo>
                  <a:cubicBezTo>
                    <a:pt x="120" y="529"/>
                    <a:pt x="90" y="576"/>
                    <a:pt x="43" y="599"/>
                  </a:cubicBezTo>
                  <a:cubicBezTo>
                    <a:pt x="39" y="600"/>
                    <a:pt x="38" y="606"/>
                    <a:pt x="40" y="609"/>
                  </a:cubicBezTo>
                  <a:cubicBezTo>
                    <a:pt x="84" y="685"/>
                    <a:pt x="84" y="685"/>
                    <a:pt x="84" y="685"/>
                  </a:cubicBezTo>
                  <a:cubicBezTo>
                    <a:pt x="89" y="693"/>
                    <a:pt x="102" y="686"/>
                    <a:pt x="97" y="677"/>
                  </a:cubicBezTo>
                  <a:cubicBezTo>
                    <a:pt x="84" y="654"/>
                    <a:pt x="70" y="631"/>
                    <a:pt x="57" y="608"/>
                  </a:cubicBezTo>
                  <a:cubicBezTo>
                    <a:pt x="103" y="583"/>
                    <a:pt x="133" y="536"/>
                    <a:pt x="136" y="484"/>
                  </a:cubicBezTo>
                  <a:cubicBezTo>
                    <a:pt x="140" y="422"/>
                    <a:pt x="111" y="365"/>
                    <a:pt x="80" y="312"/>
                  </a:cubicBezTo>
                  <a:cubicBezTo>
                    <a:pt x="108" y="305"/>
                    <a:pt x="125" y="275"/>
                    <a:pt x="120" y="246"/>
                  </a:cubicBezTo>
                  <a:cubicBezTo>
                    <a:pt x="115" y="217"/>
                    <a:pt x="92" y="198"/>
                    <a:pt x="66" y="188"/>
                  </a:cubicBezTo>
                  <a:cubicBezTo>
                    <a:pt x="93" y="177"/>
                    <a:pt x="116" y="158"/>
                    <a:pt x="110" y="125"/>
                  </a:cubicBezTo>
                  <a:cubicBezTo>
                    <a:pt x="102" y="92"/>
                    <a:pt x="73" y="77"/>
                    <a:pt x="43" y="70"/>
                  </a:cubicBezTo>
                  <a:cubicBezTo>
                    <a:pt x="113" y="52"/>
                    <a:pt x="184" y="35"/>
                    <a:pt x="254" y="17"/>
                  </a:cubicBezTo>
                  <a:cubicBezTo>
                    <a:pt x="263" y="15"/>
                    <a:pt x="259" y="0"/>
                    <a:pt x="250" y="2"/>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84"/>
            <p:cNvSpPr>
              <a:spLocks/>
            </p:cNvSpPr>
            <p:nvPr/>
          </p:nvSpPr>
          <p:spPr bwMode="auto">
            <a:xfrm>
              <a:off x="10014280" y="2086632"/>
              <a:ext cx="228856" cy="560413"/>
            </a:xfrm>
            <a:custGeom>
              <a:avLst/>
              <a:gdLst>
                <a:gd name="T0" fmla="*/ 219 w 221"/>
                <a:gd name="T1" fmla="*/ 279 h 541"/>
                <a:gd name="T2" fmla="*/ 99 w 221"/>
                <a:gd name="T3" fmla="*/ 10 h 541"/>
                <a:gd name="T4" fmla="*/ 85 w 221"/>
                <a:gd name="T5" fmla="*/ 14 h 541"/>
                <a:gd name="T6" fmla="*/ 200 w 221"/>
                <a:gd name="T7" fmla="*/ 277 h 541"/>
                <a:gd name="T8" fmla="*/ 112 w 221"/>
                <a:gd name="T9" fmla="*/ 393 h 541"/>
                <a:gd name="T10" fmla="*/ 48 w 221"/>
                <a:gd name="T11" fmla="*/ 428 h 541"/>
                <a:gd name="T12" fmla="*/ 49 w 221"/>
                <a:gd name="T13" fmla="*/ 498 h 541"/>
                <a:gd name="T14" fmla="*/ 6 w 221"/>
                <a:gd name="T15" fmla="*/ 522 h 541"/>
                <a:gd name="T16" fmla="*/ 17 w 221"/>
                <a:gd name="T17" fmla="*/ 533 h 541"/>
                <a:gd name="T18" fmla="*/ 62 w 221"/>
                <a:gd name="T19" fmla="*/ 512 h 541"/>
                <a:gd name="T20" fmla="*/ 67 w 221"/>
                <a:gd name="T21" fmla="*/ 499 h 541"/>
                <a:gd name="T22" fmla="*/ 61 w 221"/>
                <a:gd name="T23" fmla="*/ 436 h 541"/>
                <a:gd name="T24" fmla="*/ 118 w 221"/>
                <a:gd name="T25" fmla="*/ 409 h 541"/>
                <a:gd name="T26" fmla="*/ 127 w 221"/>
                <a:gd name="T27" fmla="*/ 401 h 541"/>
                <a:gd name="T28" fmla="*/ 214 w 221"/>
                <a:gd name="T29" fmla="*/ 290 h 541"/>
                <a:gd name="T30" fmla="*/ 219 w 221"/>
                <a:gd name="T31" fmla="*/ 279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1" h="541">
                  <a:moveTo>
                    <a:pt x="219" y="279"/>
                  </a:moveTo>
                  <a:cubicBezTo>
                    <a:pt x="168" y="194"/>
                    <a:pt x="128" y="104"/>
                    <a:pt x="99" y="10"/>
                  </a:cubicBezTo>
                  <a:cubicBezTo>
                    <a:pt x="97" y="0"/>
                    <a:pt x="82" y="4"/>
                    <a:pt x="85" y="14"/>
                  </a:cubicBezTo>
                  <a:cubicBezTo>
                    <a:pt x="113" y="106"/>
                    <a:pt x="152" y="194"/>
                    <a:pt x="200" y="277"/>
                  </a:cubicBezTo>
                  <a:cubicBezTo>
                    <a:pt x="148" y="290"/>
                    <a:pt x="111" y="339"/>
                    <a:pt x="112" y="393"/>
                  </a:cubicBezTo>
                  <a:cubicBezTo>
                    <a:pt x="86" y="393"/>
                    <a:pt x="61" y="405"/>
                    <a:pt x="48" y="428"/>
                  </a:cubicBezTo>
                  <a:cubicBezTo>
                    <a:pt x="35" y="450"/>
                    <a:pt x="37" y="476"/>
                    <a:pt x="49" y="498"/>
                  </a:cubicBezTo>
                  <a:cubicBezTo>
                    <a:pt x="32" y="500"/>
                    <a:pt x="17" y="509"/>
                    <a:pt x="6" y="522"/>
                  </a:cubicBezTo>
                  <a:cubicBezTo>
                    <a:pt x="0" y="530"/>
                    <a:pt x="11" y="541"/>
                    <a:pt x="17" y="533"/>
                  </a:cubicBezTo>
                  <a:cubicBezTo>
                    <a:pt x="28" y="519"/>
                    <a:pt x="44" y="511"/>
                    <a:pt x="62" y="512"/>
                  </a:cubicBezTo>
                  <a:cubicBezTo>
                    <a:pt x="69" y="512"/>
                    <a:pt x="71" y="503"/>
                    <a:pt x="67" y="499"/>
                  </a:cubicBezTo>
                  <a:cubicBezTo>
                    <a:pt x="53" y="482"/>
                    <a:pt x="50" y="456"/>
                    <a:pt x="61" y="436"/>
                  </a:cubicBezTo>
                  <a:cubicBezTo>
                    <a:pt x="72" y="416"/>
                    <a:pt x="96" y="405"/>
                    <a:pt x="118" y="409"/>
                  </a:cubicBezTo>
                  <a:cubicBezTo>
                    <a:pt x="122" y="409"/>
                    <a:pt x="128" y="407"/>
                    <a:pt x="127" y="401"/>
                  </a:cubicBezTo>
                  <a:cubicBezTo>
                    <a:pt x="122" y="347"/>
                    <a:pt x="160" y="299"/>
                    <a:pt x="214" y="290"/>
                  </a:cubicBezTo>
                  <a:cubicBezTo>
                    <a:pt x="219" y="289"/>
                    <a:pt x="221" y="283"/>
                    <a:pt x="219" y="279"/>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85"/>
            <p:cNvSpPr>
              <a:spLocks/>
            </p:cNvSpPr>
            <p:nvPr/>
          </p:nvSpPr>
          <p:spPr bwMode="auto">
            <a:xfrm>
              <a:off x="11185822" y="2166510"/>
              <a:ext cx="112843" cy="181944"/>
            </a:xfrm>
            <a:custGeom>
              <a:avLst/>
              <a:gdLst>
                <a:gd name="T0" fmla="*/ 91 w 109"/>
                <a:gd name="T1" fmla="*/ 8 h 176"/>
                <a:gd name="T2" fmla="*/ 5 w 109"/>
                <a:gd name="T3" fmla="*/ 159 h 176"/>
                <a:gd name="T4" fmla="*/ 18 w 109"/>
                <a:gd name="T5" fmla="*/ 167 h 176"/>
                <a:gd name="T6" fmla="*/ 104 w 109"/>
                <a:gd name="T7" fmla="*/ 16 h 176"/>
                <a:gd name="T8" fmla="*/ 91 w 109"/>
                <a:gd name="T9" fmla="*/ 8 h 176"/>
              </a:gdLst>
              <a:ahLst/>
              <a:cxnLst>
                <a:cxn ang="0">
                  <a:pos x="T0" y="T1"/>
                </a:cxn>
                <a:cxn ang="0">
                  <a:pos x="T2" y="T3"/>
                </a:cxn>
                <a:cxn ang="0">
                  <a:pos x="T4" y="T5"/>
                </a:cxn>
                <a:cxn ang="0">
                  <a:pos x="T6" y="T7"/>
                </a:cxn>
                <a:cxn ang="0">
                  <a:pos x="T8" y="T9"/>
                </a:cxn>
              </a:cxnLst>
              <a:rect l="0" t="0" r="r" b="b"/>
              <a:pathLst>
                <a:path w="109" h="176">
                  <a:moveTo>
                    <a:pt x="91" y="8"/>
                  </a:moveTo>
                  <a:cubicBezTo>
                    <a:pt x="62" y="59"/>
                    <a:pt x="33" y="109"/>
                    <a:pt x="5" y="159"/>
                  </a:cubicBezTo>
                  <a:cubicBezTo>
                    <a:pt x="0" y="168"/>
                    <a:pt x="13" y="176"/>
                    <a:pt x="18" y="167"/>
                  </a:cubicBezTo>
                  <a:cubicBezTo>
                    <a:pt x="104" y="16"/>
                    <a:pt x="104" y="16"/>
                    <a:pt x="104" y="16"/>
                  </a:cubicBezTo>
                  <a:cubicBezTo>
                    <a:pt x="109" y="8"/>
                    <a:pt x="96" y="0"/>
                    <a:pt x="91" y="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86"/>
            <p:cNvSpPr>
              <a:spLocks/>
            </p:cNvSpPr>
            <p:nvPr/>
          </p:nvSpPr>
          <p:spPr bwMode="auto">
            <a:xfrm>
              <a:off x="11245413" y="2231807"/>
              <a:ext cx="138835" cy="111575"/>
            </a:xfrm>
            <a:custGeom>
              <a:avLst/>
              <a:gdLst>
                <a:gd name="T0" fmla="*/ 131 w 134"/>
                <a:gd name="T1" fmla="*/ 3 h 108"/>
                <a:gd name="T2" fmla="*/ 120 w 134"/>
                <a:gd name="T3" fmla="*/ 3 h 108"/>
                <a:gd name="T4" fmla="*/ 3 w 134"/>
                <a:gd name="T5" fmla="*/ 94 h 108"/>
                <a:gd name="T6" fmla="*/ 3 w 134"/>
                <a:gd name="T7" fmla="*/ 104 h 108"/>
                <a:gd name="T8" fmla="*/ 14 w 134"/>
                <a:gd name="T9" fmla="*/ 104 h 108"/>
                <a:gd name="T10" fmla="*/ 131 w 134"/>
                <a:gd name="T11" fmla="*/ 14 h 108"/>
                <a:gd name="T12" fmla="*/ 131 w 134"/>
                <a:gd name="T13" fmla="*/ 3 h 108"/>
              </a:gdLst>
              <a:ahLst/>
              <a:cxnLst>
                <a:cxn ang="0">
                  <a:pos x="T0" y="T1"/>
                </a:cxn>
                <a:cxn ang="0">
                  <a:pos x="T2" y="T3"/>
                </a:cxn>
                <a:cxn ang="0">
                  <a:pos x="T4" y="T5"/>
                </a:cxn>
                <a:cxn ang="0">
                  <a:pos x="T6" y="T7"/>
                </a:cxn>
                <a:cxn ang="0">
                  <a:pos x="T8" y="T9"/>
                </a:cxn>
                <a:cxn ang="0">
                  <a:pos x="T10" y="T11"/>
                </a:cxn>
                <a:cxn ang="0">
                  <a:pos x="T12" y="T13"/>
                </a:cxn>
              </a:cxnLst>
              <a:rect l="0" t="0" r="r" b="b"/>
              <a:pathLst>
                <a:path w="134" h="108">
                  <a:moveTo>
                    <a:pt x="131" y="3"/>
                  </a:moveTo>
                  <a:cubicBezTo>
                    <a:pt x="128" y="0"/>
                    <a:pt x="123" y="1"/>
                    <a:pt x="120" y="3"/>
                  </a:cubicBezTo>
                  <a:cubicBezTo>
                    <a:pt x="81" y="33"/>
                    <a:pt x="42" y="63"/>
                    <a:pt x="3" y="94"/>
                  </a:cubicBezTo>
                  <a:cubicBezTo>
                    <a:pt x="0" y="96"/>
                    <a:pt x="0" y="102"/>
                    <a:pt x="3" y="104"/>
                  </a:cubicBezTo>
                  <a:cubicBezTo>
                    <a:pt x="6" y="108"/>
                    <a:pt x="11" y="107"/>
                    <a:pt x="14" y="104"/>
                  </a:cubicBezTo>
                  <a:cubicBezTo>
                    <a:pt x="131" y="14"/>
                    <a:pt x="131" y="14"/>
                    <a:pt x="131" y="14"/>
                  </a:cubicBezTo>
                  <a:cubicBezTo>
                    <a:pt x="134" y="11"/>
                    <a:pt x="134" y="6"/>
                    <a:pt x="131" y="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87"/>
            <p:cNvSpPr>
              <a:spLocks/>
            </p:cNvSpPr>
            <p:nvPr/>
          </p:nvSpPr>
          <p:spPr bwMode="auto">
            <a:xfrm>
              <a:off x="8421795" y="2107553"/>
              <a:ext cx="133764" cy="167363"/>
            </a:xfrm>
            <a:custGeom>
              <a:avLst/>
              <a:gdLst>
                <a:gd name="T0" fmla="*/ 112 w 129"/>
                <a:gd name="T1" fmla="*/ 9 h 162"/>
                <a:gd name="T2" fmla="*/ 8 w 129"/>
                <a:gd name="T3" fmla="*/ 143 h 162"/>
                <a:gd name="T4" fmla="*/ 15 w 129"/>
                <a:gd name="T5" fmla="*/ 156 h 162"/>
                <a:gd name="T6" fmla="*/ 125 w 129"/>
                <a:gd name="T7" fmla="*/ 17 h 162"/>
                <a:gd name="T8" fmla="*/ 112 w 129"/>
                <a:gd name="T9" fmla="*/ 9 h 162"/>
              </a:gdLst>
              <a:ahLst/>
              <a:cxnLst>
                <a:cxn ang="0">
                  <a:pos x="T0" y="T1"/>
                </a:cxn>
                <a:cxn ang="0">
                  <a:pos x="T2" y="T3"/>
                </a:cxn>
                <a:cxn ang="0">
                  <a:pos x="T4" y="T5"/>
                </a:cxn>
                <a:cxn ang="0">
                  <a:pos x="T6" y="T7"/>
                </a:cxn>
                <a:cxn ang="0">
                  <a:pos x="T8" y="T9"/>
                </a:cxn>
              </a:cxnLst>
              <a:rect l="0" t="0" r="r" b="b"/>
              <a:pathLst>
                <a:path w="129" h="162">
                  <a:moveTo>
                    <a:pt x="112" y="9"/>
                  </a:moveTo>
                  <a:cubicBezTo>
                    <a:pt x="89" y="62"/>
                    <a:pt x="53" y="108"/>
                    <a:pt x="8" y="143"/>
                  </a:cubicBezTo>
                  <a:cubicBezTo>
                    <a:pt x="0" y="149"/>
                    <a:pt x="8" y="162"/>
                    <a:pt x="15" y="156"/>
                  </a:cubicBezTo>
                  <a:cubicBezTo>
                    <a:pt x="63" y="120"/>
                    <a:pt x="101" y="72"/>
                    <a:pt x="125" y="17"/>
                  </a:cubicBezTo>
                  <a:cubicBezTo>
                    <a:pt x="129" y="8"/>
                    <a:pt x="116" y="0"/>
                    <a:pt x="112" y="9"/>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88"/>
            <p:cNvSpPr>
              <a:spLocks/>
            </p:cNvSpPr>
            <p:nvPr/>
          </p:nvSpPr>
          <p:spPr bwMode="auto">
            <a:xfrm>
              <a:off x="8400240" y="2106285"/>
              <a:ext cx="47546" cy="153416"/>
            </a:xfrm>
            <a:custGeom>
              <a:avLst/>
              <a:gdLst>
                <a:gd name="T0" fmla="*/ 31 w 46"/>
                <a:gd name="T1" fmla="*/ 10 h 148"/>
                <a:gd name="T2" fmla="*/ 4 w 46"/>
                <a:gd name="T3" fmla="*/ 131 h 148"/>
                <a:gd name="T4" fmla="*/ 17 w 46"/>
                <a:gd name="T5" fmla="*/ 139 h 148"/>
                <a:gd name="T6" fmla="*/ 46 w 46"/>
                <a:gd name="T7" fmla="*/ 10 h 148"/>
                <a:gd name="T8" fmla="*/ 31 w 46"/>
                <a:gd name="T9" fmla="*/ 10 h 148"/>
              </a:gdLst>
              <a:ahLst/>
              <a:cxnLst>
                <a:cxn ang="0">
                  <a:pos x="T0" y="T1"/>
                </a:cxn>
                <a:cxn ang="0">
                  <a:pos x="T2" y="T3"/>
                </a:cxn>
                <a:cxn ang="0">
                  <a:pos x="T4" y="T5"/>
                </a:cxn>
                <a:cxn ang="0">
                  <a:pos x="T6" y="T7"/>
                </a:cxn>
                <a:cxn ang="0">
                  <a:pos x="T8" y="T9"/>
                </a:cxn>
              </a:cxnLst>
              <a:rect l="0" t="0" r="r" b="b"/>
              <a:pathLst>
                <a:path w="46" h="148">
                  <a:moveTo>
                    <a:pt x="31" y="10"/>
                  </a:moveTo>
                  <a:cubicBezTo>
                    <a:pt x="31" y="52"/>
                    <a:pt x="22" y="94"/>
                    <a:pt x="4" y="131"/>
                  </a:cubicBezTo>
                  <a:cubicBezTo>
                    <a:pt x="0" y="140"/>
                    <a:pt x="13" y="148"/>
                    <a:pt x="17" y="139"/>
                  </a:cubicBezTo>
                  <a:cubicBezTo>
                    <a:pt x="37" y="99"/>
                    <a:pt x="46" y="55"/>
                    <a:pt x="46" y="10"/>
                  </a:cubicBezTo>
                  <a:cubicBezTo>
                    <a:pt x="46" y="0"/>
                    <a:pt x="30" y="0"/>
                    <a:pt x="31" y="1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89"/>
            <p:cNvSpPr>
              <a:spLocks/>
            </p:cNvSpPr>
            <p:nvPr/>
          </p:nvSpPr>
          <p:spPr bwMode="auto">
            <a:xfrm>
              <a:off x="7569764" y="3160546"/>
              <a:ext cx="251679" cy="162291"/>
            </a:xfrm>
            <a:custGeom>
              <a:avLst/>
              <a:gdLst>
                <a:gd name="T0" fmla="*/ 230 w 243"/>
                <a:gd name="T1" fmla="*/ 2 h 157"/>
                <a:gd name="T2" fmla="*/ 6 w 243"/>
                <a:gd name="T3" fmla="*/ 138 h 157"/>
                <a:gd name="T4" fmla="*/ 17 w 243"/>
                <a:gd name="T5" fmla="*/ 149 h 157"/>
                <a:gd name="T6" fmla="*/ 234 w 243"/>
                <a:gd name="T7" fmla="*/ 17 h 157"/>
                <a:gd name="T8" fmla="*/ 230 w 243"/>
                <a:gd name="T9" fmla="*/ 2 h 157"/>
              </a:gdLst>
              <a:ahLst/>
              <a:cxnLst>
                <a:cxn ang="0">
                  <a:pos x="T0" y="T1"/>
                </a:cxn>
                <a:cxn ang="0">
                  <a:pos x="T2" y="T3"/>
                </a:cxn>
                <a:cxn ang="0">
                  <a:pos x="T4" y="T5"/>
                </a:cxn>
                <a:cxn ang="0">
                  <a:pos x="T6" y="T7"/>
                </a:cxn>
                <a:cxn ang="0">
                  <a:pos x="T8" y="T9"/>
                </a:cxn>
              </a:cxnLst>
              <a:rect l="0" t="0" r="r" b="b"/>
              <a:pathLst>
                <a:path w="243" h="157">
                  <a:moveTo>
                    <a:pt x="230" y="2"/>
                  </a:moveTo>
                  <a:cubicBezTo>
                    <a:pt x="143" y="21"/>
                    <a:pt x="63" y="70"/>
                    <a:pt x="6" y="138"/>
                  </a:cubicBezTo>
                  <a:cubicBezTo>
                    <a:pt x="0" y="146"/>
                    <a:pt x="11" y="157"/>
                    <a:pt x="17" y="149"/>
                  </a:cubicBezTo>
                  <a:cubicBezTo>
                    <a:pt x="73" y="82"/>
                    <a:pt x="149" y="35"/>
                    <a:pt x="234" y="17"/>
                  </a:cubicBezTo>
                  <a:cubicBezTo>
                    <a:pt x="243" y="14"/>
                    <a:pt x="239" y="0"/>
                    <a:pt x="230" y="2"/>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90"/>
            <p:cNvSpPr>
              <a:spLocks/>
            </p:cNvSpPr>
            <p:nvPr/>
          </p:nvSpPr>
          <p:spPr bwMode="auto">
            <a:xfrm>
              <a:off x="7550112" y="3116169"/>
              <a:ext cx="264992" cy="50716"/>
            </a:xfrm>
            <a:custGeom>
              <a:avLst/>
              <a:gdLst>
                <a:gd name="T0" fmla="*/ 247 w 256"/>
                <a:gd name="T1" fmla="*/ 20 h 49"/>
                <a:gd name="T2" fmla="*/ 9 w 256"/>
                <a:gd name="T3" fmla="*/ 31 h 49"/>
                <a:gd name="T4" fmla="*/ 13 w 256"/>
                <a:gd name="T5" fmla="*/ 45 h 49"/>
                <a:gd name="T6" fmla="*/ 243 w 256"/>
                <a:gd name="T7" fmla="*/ 34 h 49"/>
                <a:gd name="T8" fmla="*/ 247 w 256"/>
                <a:gd name="T9" fmla="*/ 20 h 49"/>
              </a:gdLst>
              <a:ahLst/>
              <a:cxnLst>
                <a:cxn ang="0">
                  <a:pos x="T0" y="T1"/>
                </a:cxn>
                <a:cxn ang="0">
                  <a:pos x="T2" y="T3"/>
                </a:cxn>
                <a:cxn ang="0">
                  <a:pos x="T4" y="T5"/>
                </a:cxn>
                <a:cxn ang="0">
                  <a:pos x="T6" y="T7"/>
                </a:cxn>
                <a:cxn ang="0">
                  <a:pos x="T8" y="T9"/>
                </a:cxn>
              </a:cxnLst>
              <a:rect l="0" t="0" r="r" b="b"/>
              <a:pathLst>
                <a:path w="256" h="49">
                  <a:moveTo>
                    <a:pt x="247" y="20"/>
                  </a:moveTo>
                  <a:cubicBezTo>
                    <a:pt x="168" y="0"/>
                    <a:pt x="85" y="3"/>
                    <a:pt x="9" y="31"/>
                  </a:cubicBezTo>
                  <a:cubicBezTo>
                    <a:pt x="0" y="34"/>
                    <a:pt x="4" y="49"/>
                    <a:pt x="13" y="45"/>
                  </a:cubicBezTo>
                  <a:cubicBezTo>
                    <a:pt x="87" y="19"/>
                    <a:pt x="167" y="15"/>
                    <a:pt x="243" y="34"/>
                  </a:cubicBezTo>
                  <a:cubicBezTo>
                    <a:pt x="252" y="37"/>
                    <a:pt x="256" y="22"/>
                    <a:pt x="247" y="2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91"/>
            <p:cNvSpPr>
              <a:spLocks/>
            </p:cNvSpPr>
            <p:nvPr/>
          </p:nvSpPr>
          <p:spPr bwMode="auto">
            <a:xfrm>
              <a:off x="7832854" y="3250567"/>
              <a:ext cx="59591" cy="143273"/>
            </a:xfrm>
            <a:custGeom>
              <a:avLst/>
              <a:gdLst>
                <a:gd name="T0" fmla="*/ 39 w 58"/>
                <a:gd name="T1" fmla="*/ 8 h 138"/>
                <a:gd name="T2" fmla="*/ 0 w 58"/>
                <a:gd name="T3" fmla="*/ 128 h 138"/>
                <a:gd name="T4" fmla="*/ 15 w 58"/>
                <a:gd name="T5" fmla="*/ 128 h 138"/>
                <a:gd name="T6" fmla="*/ 52 w 58"/>
                <a:gd name="T7" fmla="*/ 16 h 138"/>
                <a:gd name="T8" fmla="*/ 39 w 58"/>
                <a:gd name="T9" fmla="*/ 8 h 138"/>
              </a:gdLst>
              <a:ahLst/>
              <a:cxnLst>
                <a:cxn ang="0">
                  <a:pos x="T0" y="T1"/>
                </a:cxn>
                <a:cxn ang="0">
                  <a:pos x="T2" y="T3"/>
                </a:cxn>
                <a:cxn ang="0">
                  <a:pos x="T4" y="T5"/>
                </a:cxn>
                <a:cxn ang="0">
                  <a:pos x="T6" y="T7"/>
                </a:cxn>
                <a:cxn ang="0">
                  <a:pos x="T8" y="T9"/>
                </a:cxn>
              </a:cxnLst>
              <a:rect l="0" t="0" r="r" b="b"/>
              <a:pathLst>
                <a:path w="58" h="138">
                  <a:moveTo>
                    <a:pt x="39" y="8"/>
                  </a:moveTo>
                  <a:cubicBezTo>
                    <a:pt x="15" y="43"/>
                    <a:pt x="1" y="85"/>
                    <a:pt x="0" y="128"/>
                  </a:cubicBezTo>
                  <a:cubicBezTo>
                    <a:pt x="0" y="138"/>
                    <a:pt x="15" y="138"/>
                    <a:pt x="15" y="128"/>
                  </a:cubicBezTo>
                  <a:cubicBezTo>
                    <a:pt x="16" y="88"/>
                    <a:pt x="29" y="49"/>
                    <a:pt x="52" y="16"/>
                  </a:cubicBezTo>
                  <a:cubicBezTo>
                    <a:pt x="58" y="8"/>
                    <a:pt x="45" y="0"/>
                    <a:pt x="39" y="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92"/>
            <p:cNvSpPr>
              <a:spLocks/>
            </p:cNvSpPr>
            <p:nvPr/>
          </p:nvSpPr>
          <p:spPr bwMode="auto">
            <a:xfrm>
              <a:off x="7880401" y="3305721"/>
              <a:ext cx="31064" cy="110941"/>
            </a:xfrm>
            <a:custGeom>
              <a:avLst/>
              <a:gdLst>
                <a:gd name="T0" fmla="*/ 28 w 30"/>
                <a:gd name="T1" fmla="*/ 97 h 107"/>
                <a:gd name="T2" fmla="*/ 24 w 30"/>
                <a:gd name="T3" fmla="*/ 14 h 107"/>
                <a:gd name="T4" fmla="*/ 9 w 30"/>
                <a:gd name="T5" fmla="*/ 10 h 107"/>
                <a:gd name="T6" fmla="*/ 14 w 30"/>
                <a:gd name="T7" fmla="*/ 101 h 107"/>
                <a:gd name="T8" fmla="*/ 23 w 30"/>
                <a:gd name="T9" fmla="*/ 106 h 107"/>
                <a:gd name="T10" fmla="*/ 28 w 30"/>
                <a:gd name="T11" fmla="*/ 97 h 107"/>
              </a:gdLst>
              <a:ahLst/>
              <a:cxnLst>
                <a:cxn ang="0">
                  <a:pos x="T0" y="T1"/>
                </a:cxn>
                <a:cxn ang="0">
                  <a:pos x="T2" y="T3"/>
                </a:cxn>
                <a:cxn ang="0">
                  <a:pos x="T4" y="T5"/>
                </a:cxn>
                <a:cxn ang="0">
                  <a:pos x="T6" y="T7"/>
                </a:cxn>
                <a:cxn ang="0">
                  <a:pos x="T8" y="T9"/>
                </a:cxn>
                <a:cxn ang="0">
                  <a:pos x="T10" y="T11"/>
                </a:cxn>
              </a:cxnLst>
              <a:rect l="0" t="0" r="r" b="b"/>
              <a:pathLst>
                <a:path w="30" h="107">
                  <a:moveTo>
                    <a:pt x="28" y="97"/>
                  </a:moveTo>
                  <a:cubicBezTo>
                    <a:pt x="17" y="70"/>
                    <a:pt x="15" y="41"/>
                    <a:pt x="24" y="14"/>
                  </a:cubicBezTo>
                  <a:cubicBezTo>
                    <a:pt x="27" y="4"/>
                    <a:pt x="12" y="0"/>
                    <a:pt x="9" y="10"/>
                  </a:cubicBezTo>
                  <a:cubicBezTo>
                    <a:pt x="0" y="39"/>
                    <a:pt x="2" y="72"/>
                    <a:pt x="14" y="101"/>
                  </a:cubicBezTo>
                  <a:cubicBezTo>
                    <a:pt x="15" y="105"/>
                    <a:pt x="19" y="107"/>
                    <a:pt x="23" y="106"/>
                  </a:cubicBezTo>
                  <a:cubicBezTo>
                    <a:pt x="27" y="105"/>
                    <a:pt x="30" y="101"/>
                    <a:pt x="28" y="97"/>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93"/>
            <p:cNvSpPr>
              <a:spLocks/>
            </p:cNvSpPr>
            <p:nvPr/>
          </p:nvSpPr>
          <p:spPr bwMode="auto">
            <a:xfrm>
              <a:off x="7957109" y="3978977"/>
              <a:ext cx="310636" cy="424113"/>
            </a:xfrm>
            <a:custGeom>
              <a:avLst/>
              <a:gdLst>
                <a:gd name="T0" fmla="*/ 293 w 300"/>
                <a:gd name="T1" fmla="*/ 392 h 410"/>
                <a:gd name="T2" fmla="*/ 135 w 300"/>
                <a:gd name="T3" fmla="*/ 278 h 410"/>
                <a:gd name="T4" fmla="*/ 66 w 300"/>
                <a:gd name="T5" fmla="*/ 210 h 410"/>
                <a:gd name="T6" fmla="*/ 28 w 300"/>
                <a:gd name="T7" fmla="*/ 122 h 410"/>
                <a:gd name="T8" fmla="*/ 30 w 300"/>
                <a:gd name="T9" fmla="*/ 13 h 410"/>
                <a:gd name="T10" fmla="*/ 16 w 300"/>
                <a:gd name="T11" fmla="*/ 9 h 410"/>
                <a:gd name="T12" fmla="*/ 42 w 300"/>
                <a:gd name="T13" fmla="*/ 200 h 410"/>
                <a:gd name="T14" fmla="*/ 190 w 300"/>
                <a:gd name="T15" fmla="*/ 332 h 410"/>
                <a:gd name="T16" fmla="*/ 282 w 300"/>
                <a:gd name="T17" fmla="*/ 403 h 410"/>
                <a:gd name="T18" fmla="*/ 293 w 300"/>
                <a:gd name="T19" fmla="*/ 392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410">
                  <a:moveTo>
                    <a:pt x="293" y="392"/>
                  </a:moveTo>
                  <a:cubicBezTo>
                    <a:pt x="248" y="344"/>
                    <a:pt x="188" y="316"/>
                    <a:pt x="135" y="278"/>
                  </a:cubicBezTo>
                  <a:cubicBezTo>
                    <a:pt x="109" y="259"/>
                    <a:pt x="84" y="237"/>
                    <a:pt x="66" y="210"/>
                  </a:cubicBezTo>
                  <a:cubicBezTo>
                    <a:pt x="48" y="183"/>
                    <a:pt x="35" y="153"/>
                    <a:pt x="28" y="122"/>
                  </a:cubicBezTo>
                  <a:cubicBezTo>
                    <a:pt x="21" y="86"/>
                    <a:pt x="22" y="49"/>
                    <a:pt x="30" y="13"/>
                  </a:cubicBezTo>
                  <a:cubicBezTo>
                    <a:pt x="33" y="4"/>
                    <a:pt x="18" y="0"/>
                    <a:pt x="16" y="9"/>
                  </a:cubicBezTo>
                  <a:cubicBezTo>
                    <a:pt x="0" y="73"/>
                    <a:pt x="9" y="143"/>
                    <a:pt x="42" y="200"/>
                  </a:cubicBezTo>
                  <a:cubicBezTo>
                    <a:pt x="76" y="260"/>
                    <a:pt x="133" y="296"/>
                    <a:pt x="190" y="332"/>
                  </a:cubicBezTo>
                  <a:cubicBezTo>
                    <a:pt x="223" y="353"/>
                    <a:pt x="255" y="374"/>
                    <a:pt x="282" y="403"/>
                  </a:cubicBezTo>
                  <a:cubicBezTo>
                    <a:pt x="289" y="410"/>
                    <a:pt x="300" y="399"/>
                    <a:pt x="293" y="39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94"/>
            <p:cNvSpPr>
              <a:spLocks/>
            </p:cNvSpPr>
            <p:nvPr/>
          </p:nvSpPr>
          <p:spPr bwMode="auto">
            <a:xfrm>
              <a:off x="8286129" y="4438591"/>
              <a:ext cx="77976" cy="156586"/>
            </a:xfrm>
            <a:custGeom>
              <a:avLst/>
              <a:gdLst>
                <a:gd name="T0" fmla="*/ 19 w 75"/>
                <a:gd name="T1" fmla="*/ 8 h 151"/>
                <a:gd name="T2" fmla="*/ 5 w 75"/>
                <a:gd name="T3" fmla="*/ 16 h 151"/>
                <a:gd name="T4" fmla="*/ 59 w 75"/>
                <a:gd name="T5" fmla="*/ 141 h 151"/>
                <a:gd name="T6" fmla="*/ 73 w 75"/>
                <a:gd name="T7" fmla="*/ 137 h 151"/>
                <a:gd name="T8" fmla="*/ 19 w 75"/>
                <a:gd name="T9" fmla="*/ 8 h 151"/>
              </a:gdLst>
              <a:ahLst/>
              <a:cxnLst>
                <a:cxn ang="0">
                  <a:pos x="T0" y="T1"/>
                </a:cxn>
                <a:cxn ang="0">
                  <a:pos x="T2" y="T3"/>
                </a:cxn>
                <a:cxn ang="0">
                  <a:pos x="T4" y="T5"/>
                </a:cxn>
                <a:cxn ang="0">
                  <a:pos x="T6" y="T7"/>
                </a:cxn>
                <a:cxn ang="0">
                  <a:pos x="T8" y="T9"/>
                </a:cxn>
              </a:cxnLst>
              <a:rect l="0" t="0" r="r" b="b"/>
              <a:pathLst>
                <a:path w="75" h="151">
                  <a:moveTo>
                    <a:pt x="19" y="8"/>
                  </a:moveTo>
                  <a:cubicBezTo>
                    <a:pt x="13" y="0"/>
                    <a:pt x="0" y="8"/>
                    <a:pt x="5" y="16"/>
                  </a:cubicBezTo>
                  <a:cubicBezTo>
                    <a:pt x="32" y="53"/>
                    <a:pt x="51" y="96"/>
                    <a:pt x="59" y="141"/>
                  </a:cubicBezTo>
                  <a:cubicBezTo>
                    <a:pt x="60" y="151"/>
                    <a:pt x="75" y="147"/>
                    <a:pt x="73" y="137"/>
                  </a:cubicBezTo>
                  <a:cubicBezTo>
                    <a:pt x="65" y="91"/>
                    <a:pt x="46" y="46"/>
                    <a:pt x="1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95"/>
            <p:cNvSpPr>
              <a:spLocks/>
            </p:cNvSpPr>
            <p:nvPr/>
          </p:nvSpPr>
          <p:spPr bwMode="auto">
            <a:xfrm>
              <a:off x="8199912" y="4392947"/>
              <a:ext cx="71636" cy="95093"/>
            </a:xfrm>
            <a:custGeom>
              <a:avLst/>
              <a:gdLst>
                <a:gd name="T0" fmla="*/ 63 w 69"/>
                <a:gd name="T1" fmla="*/ 76 h 92"/>
                <a:gd name="T2" fmla="*/ 19 w 69"/>
                <a:gd name="T3" fmla="*/ 9 h 92"/>
                <a:gd name="T4" fmla="*/ 6 w 69"/>
                <a:gd name="T5" fmla="*/ 16 h 92"/>
                <a:gd name="T6" fmla="*/ 50 w 69"/>
                <a:gd name="T7" fmla="*/ 84 h 92"/>
                <a:gd name="T8" fmla="*/ 63 w 69"/>
                <a:gd name="T9" fmla="*/ 76 h 92"/>
              </a:gdLst>
              <a:ahLst/>
              <a:cxnLst>
                <a:cxn ang="0">
                  <a:pos x="T0" y="T1"/>
                </a:cxn>
                <a:cxn ang="0">
                  <a:pos x="T2" y="T3"/>
                </a:cxn>
                <a:cxn ang="0">
                  <a:pos x="T4" y="T5"/>
                </a:cxn>
                <a:cxn ang="0">
                  <a:pos x="T6" y="T7"/>
                </a:cxn>
                <a:cxn ang="0">
                  <a:pos x="T8" y="T9"/>
                </a:cxn>
              </a:cxnLst>
              <a:rect l="0" t="0" r="r" b="b"/>
              <a:pathLst>
                <a:path w="69" h="92">
                  <a:moveTo>
                    <a:pt x="63" y="76"/>
                  </a:moveTo>
                  <a:cubicBezTo>
                    <a:pt x="19" y="9"/>
                    <a:pt x="19" y="9"/>
                    <a:pt x="19" y="9"/>
                  </a:cubicBezTo>
                  <a:cubicBezTo>
                    <a:pt x="14" y="0"/>
                    <a:pt x="0" y="8"/>
                    <a:pt x="6" y="16"/>
                  </a:cubicBezTo>
                  <a:cubicBezTo>
                    <a:pt x="50" y="84"/>
                    <a:pt x="50" y="84"/>
                    <a:pt x="50" y="84"/>
                  </a:cubicBezTo>
                  <a:cubicBezTo>
                    <a:pt x="56" y="92"/>
                    <a:pt x="69" y="85"/>
                    <a:pt x="6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96"/>
            <p:cNvSpPr>
              <a:spLocks/>
            </p:cNvSpPr>
            <p:nvPr/>
          </p:nvSpPr>
          <p:spPr bwMode="auto">
            <a:xfrm>
              <a:off x="7520950" y="4157751"/>
              <a:ext cx="70369" cy="252947"/>
            </a:xfrm>
            <a:custGeom>
              <a:avLst/>
              <a:gdLst>
                <a:gd name="T0" fmla="*/ 62 w 68"/>
                <a:gd name="T1" fmla="*/ 228 h 244"/>
                <a:gd name="T2" fmla="*/ 57 w 68"/>
                <a:gd name="T3" fmla="*/ 16 h 244"/>
                <a:gd name="T4" fmla="*/ 44 w 68"/>
                <a:gd name="T5" fmla="*/ 9 h 244"/>
                <a:gd name="T6" fmla="*/ 49 w 68"/>
                <a:gd name="T7" fmla="*/ 236 h 244"/>
                <a:gd name="T8" fmla="*/ 62 w 68"/>
                <a:gd name="T9" fmla="*/ 228 h 244"/>
              </a:gdLst>
              <a:ahLst/>
              <a:cxnLst>
                <a:cxn ang="0">
                  <a:pos x="T0" y="T1"/>
                </a:cxn>
                <a:cxn ang="0">
                  <a:pos x="T2" y="T3"/>
                </a:cxn>
                <a:cxn ang="0">
                  <a:pos x="T4" y="T5"/>
                </a:cxn>
                <a:cxn ang="0">
                  <a:pos x="T6" y="T7"/>
                </a:cxn>
                <a:cxn ang="0">
                  <a:pos x="T8" y="T9"/>
                </a:cxn>
              </a:cxnLst>
              <a:rect l="0" t="0" r="r" b="b"/>
              <a:pathLst>
                <a:path w="68" h="244">
                  <a:moveTo>
                    <a:pt x="62" y="228"/>
                  </a:moveTo>
                  <a:cubicBezTo>
                    <a:pt x="18" y="166"/>
                    <a:pt x="16" y="80"/>
                    <a:pt x="57" y="16"/>
                  </a:cubicBezTo>
                  <a:cubicBezTo>
                    <a:pt x="62" y="8"/>
                    <a:pt x="49" y="0"/>
                    <a:pt x="44" y="9"/>
                  </a:cubicBezTo>
                  <a:cubicBezTo>
                    <a:pt x="0" y="77"/>
                    <a:pt x="2" y="170"/>
                    <a:pt x="49" y="236"/>
                  </a:cubicBezTo>
                  <a:cubicBezTo>
                    <a:pt x="55" y="244"/>
                    <a:pt x="68" y="236"/>
                    <a:pt x="62" y="22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97"/>
            <p:cNvSpPr>
              <a:spLocks/>
            </p:cNvSpPr>
            <p:nvPr/>
          </p:nvSpPr>
          <p:spPr bwMode="auto">
            <a:xfrm>
              <a:off x="7601462" y="4303560"/>
              <a:ext cx="55154" cy="97628"/>
            </a:xfrm>
            <a:custGeom>
              <a:avLst/>
              <a:gdLst>
                <a:gd name="T0" fmla="*/ 45 w 53"/>
                <a:gd name="T1" fmla="*/ 77 h 94"/>
                <a:gd name="T2" fmla="*/ 15 w 53"/>
                <a:gd name="T3" fmla="*/ 10 h 94"/>
                <a:gd name="T4" fmla="*/ 0 w 53"/>
                <a:gd name="T5" fmla="*/ 10 h 94"/>
                <a:gd name="T6" fmla="*/ 35 w 53"/>
                <a:gd name="T7" fmla="*/ 88 h 94"/>
                <a:gd name="T8" fmla="*/ 45 w 53"/>
                <a:gd name="T9" fmla="*/ 77 h 94"/>
              </a:gdLst>
              <a:ahLst/>
              <a:cxnLst>
                <a:cxn ang="0">
                  <a:pos x="T0" y="T1"/>
                </a:cxn>
                <a:cxn ang="0">
                  <a:pos x="T2" y="T3"/>
                </a:cxn>
                <a:cxn ang="0">
                  <a:pos x="T4" y="T5"/>
                </a:cxn>
                <a:cxn ang="0">
                  <a:pos x="T6" y="T7"/>
                </a:cxn>
                <a:cxn ang="0">
                  <a:pos x="T8" y="T9"/>
                </a:cxn>
              </a:cxnLst>
              <a:rect l="0" t="0" r="r" b="b"/>
              <a:pathLst>
                <a:path w="53" h="94">
                  <a:moveTo>
                    <a:pt x="45" y="77"/>
                  </a:moveTo>
                  <a:cubicBezTo>
                    <a:pt x="27" y="60"/>
                    <a:pt x="15" y="36"/>
                    <a:pt x="15" y="10"/>
                  </a:cubicBezTo>
                  <a:cubicBezTo>
                    <a:pt x="15" y="1"/>
                    <a:pt x="0" y="0"/>
                    <a:pt x="0" y="10"/>
                  </a:cubicBezTo>
                  <a:cubicBezTo>
                    <a:pt x="0" y="39"/>
                    <a:pt x="13" y="68"/>
                    <a:pt x="35" y="88"/>
                  </a:cubicBezTo>
                  <a:cubicBezTo>
                    <a:pt x="42" y="94"/>
                    <a:pt x="53" y="83"/>
                    <a:pt x="45" y="7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98"/>
            <p:cNvSpPr>
              <a:spLocks/>
            </p:cNvSpPr>
            <p:nvPr/>
          </p:nvSpPr>
          <p:spPr bwMode="auto">
            <a:xfrm>
              <a:off x="8549219" y="2455592"/>
              <a:ext cx="78610" cy="458347"/>
            </a:xfrm>
            <a:custGeom>
              <a:avLst/>
              <a:gdLst>
                <a:gd name="T0" fmla="*/ 52 w 76"/>
                <a:gd name="T1" fmla="*/ 10 h 443"/>
                <a:gd name="T2" fmla="*/ 37 w 76"/>
                <a:gd name="T3" fmla="*/ 14 h 443"/>
                <a:gd name="T4" fmla="*/ 3 w 76"/>
                <a:gd name="T5" fmla="*/ 430 h 443"/>
                <a:gd name="T6" fmla="*/ 18 w 76"/>
                <a:gd name="T7" fmla="*/ 434 h 443"/>
                <a:gd name="T8" fmla="*/ 52 w 76"/>
                <a:gd name="T9" fmla="*/ 10 h 443"/>
              </a:gdLst>
              <a:ahLst/>
              <a:cxnLst>
                <a:cxn ang="0">
                  <a:pos x="T0" y="T1"/>
                </a:cxn>
                <a:cxn ang="0">
                  <a:pos x="T2" y="T3"/>
                </a:cxn>
                <a:cxn ang="0">
                  <a:pos x="T4" y="T5"/>
                </a:cxn>
                <a:cxn ang="0">
                  <a:pos x="T6" y="T7"/>
                </a:cxn>
                <a:cxn ang="0">
                  <a:pos x="T8" y="T9"/>
                </a:cxn>
              </a:cxnLst>
              <a:rect l="0" t="0" r="r" b="b"/>
              <a:pathLst>
                <a:path w="76" h="443">
                  <a:moveTo>
                    <a:pt x="52" y="10"/>
                  </a:moveTo>
                  <a:cubicBezTo>
                    <a:pt x="50" y="0"/>
                    <a:pt x="35" y="5"/>
                    <a:pt x="37" y="14"/>
                  </a:cubicBezTo>
                  <a:cubicBezTo>
                    <a:pt x="61" y="153"/>
                    <a:pt x="49" y="297"/>
                    <a:pt x="3" y="430"/>
                  </a:cubicBezTo>
                  <a:cubicBezTo>
                    <a:pt x="0" y="439"/>
                    <a:pt x="15" y="443"/>
                    <a:pt x="18" y="434"/>
                  </a:cubicBezTo>
                  <a:cubicBezTo>
                    <a:pt x="65" y="298"/>
                    <a:pt x="76" y="152"/>
                    <a:pt x="52"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99"/>
            <p:cNvSpPr>
              <a:spLocks/>
            </p:cNvSpPr>
            <p:nvPr/>
          </p:nvSpPr>
          <p:spPr bwMode="auto">
            <a:xfrm>
              <a:off x="8478850" y="2613446"/>
              <a:ext cx="98262" cy="265626"/>
            </a:xfrm>
            <a:custGeom>
              <a:avLst/>
              <a:gdLst>
                <a:gd name="T0" fmla="*/ 78 w 95"/>
                <a:gd name="T1" fmla="*/ 10 h 256"/>
                <a:gd name="T2" fmla="*/ 4 w 95"/>
                <a:gd name="T3" fmla="*/ 239 h 256"/>
                <a:gd name="T4" fmla="*/ 17 w 95"/>
                <a:gd name="T5" fmla="*/ 247 h 256"/>
                <a:gd name="T6" fmla="*/ 93 w 95"/>
                <a:gd name="T7" fmla="*/ 14 h 256"/>
                <a:gd name="T8" fmla="*/ 78 w 95"/>
                <a:gd name="T9" fmla="*/ 10 h 256"/>
              </a:gdLst>
              <a:ahLst/>
              <a:cxnLst>
                <a:cxn ang="0">
                  <a:pos x="T0" y="T1"/>
                </a:cxn>
                <a:cxn ang="0">
                  <a:pos x="T2" y="T3"/>
                </a:cxn>
                <a:cxn ang="0">
                  <a:pos x="T4" y="T5"/>
                </a:cxn>
                <a:cxn ang="0">
                  <a:pos x="T6" y="T7"/>
                </a:cxn>
                <a:cxn ang="0">
                  <a:pos x="T8" y="T9"/>
                </a:cxn>
              </a:cxnLst>
              <a:rect l="0" t="0" r="r" b="b"/>
              <a:pathLst>
                <a:path w="95" h="256">
                  <a:moveTo>
                    <a:pt x="78" y="10"/>
                  </a:moveTo>
                  <a:cubicBezTo>
                    <a:pt x="62" y="89"/>
                    <a:pt x="37" y="166"/>
                    <a:pt x="4" y="239"/>
                  </a:cubicBezTo>
                  <a:cubicBezTo>
                    <a:pt x="0" y="248"/>
                    <a:pt x="13" y="256"/>
                    <a:pt x="17" y="247"/>
                  </a:cubicBezTo>
                  <a:cubicBezTo>
                    <a:pt x="51" y="172"/>
                    <a:pt x="77" y="94"/>
                    <a:pt x="93" y="14"/>
                  </a:cubicBezTo>
                  <a:cubicBezTo>
                    <a:pt x="95" y="5"/>
                    <a:pt x="80" y="0"/>
                    <a:pt x="78"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00"/>
            <p:cNvSpPr>
              <a:spLocks noEditPoints="1"/>
            </p:cNvSpPr>
            <p:nvPr/>
          </p:nvSpPr>
          <p:spPr bwMode="auto">
            <a:xfrm>
              <a:off x="7690849" y="2783345"/>
              <a:ext cx="389246" cy="576896"/>
            </a:xfrm>
            <a:custGeom>
              <a:avLst/>
              <a:gdLst>
                <a:gd name="T0" fmla="*/ 363 w 376"/>
                <a:gd name="T1" fmla="*/ 115 h 557"/>
                <a:gd name="T2" fmla="*/ 310 w 376"/>
                <a:gd name="T3" fmla="*/ 110 h 557"/>
                <a:gd name="T4" fmla="*/ 263 w 376"/>
                <a:gd name="T5" fmla="*/ 159 h 557"/>
                <a:gd name="T6" fmla="*/ 226 w 376"/>
                <a:gd name="T7" fmla="*/ 222 h 557"/>
                <a:gd name="T8" fmla="*/ 193 w 376"/>
                <a:gd name="T9" fmla="*/ 332 h 557"/>
                <a:gd name="T10" fmla="*/ 150 w 376"/>
                <a:gd name="T11" fmla="*/ 191 h 557"/>
                <a:gd name="T12" fmla="*/ 114 w 376"/>
                <a:gd name="T13" fmla="*/ 101 h 557"/>
                <a:gd name="T14" fmla="*/ 93 w 376"/>
                <a:gd name="T15" fmla="*/ 56 h 557"/>
                <a:gd name="T16" fmla="*/ 72 w 376"/>
                <a:gd name="T17" fmla="*/ 20 h 557"/>
                <a:gd name="T18" fmla="*/ 12 w 376"/>
                <a:gd name="T19" fmla="*/ 22 h 557"/>
                <a:gd name="T20" fmla="*/ 9 w 376"/>
                <a:gd name="T21" fmla="*/ 91 h 557"/>
                <a:gd name="T22" fmla="*/ 64 w 376"/>
                <a:gd name="T23" fmla="*/ 249 h 557"/>
                <a:gd name="T24" fmla="*/ 175 w 376"/>
                <a:gd name="T25" fmla="*/ 392 h 557"/>
                <a:gd name="T26" fmla="*/ 115 w 376"/>
                <a:gd name="T27" fmla="*/ 472 h 557"/>
                <a:gd name="T28" fmla="*/ 109 w 376"/>
                <a:gd name="T29" fmla="*/ 501 h 557"/>
                <a:gd name="T30" fmla="*/ 131 w 376"/>
                <a:gd name="T31" fmla="*/ 512 h 557"/>
                <a:gd name="T32" fmla="*/ 153 w 376"/>
                <a:gd name="T33" fmla="*/ 490 h 557"/>
                <a:gd name="T34" fmla="*/ 172 w 376"/>
                <a:gd name="T35" fmla="*/ 462 h 557"/>
                <a:gd name="T36" fmla="*/ 202 w 376"/>
                <a:gd name="T37" fmla="*/ 396 h 557"/>
                <a:gd name="T38" fmla="*/ 310 w 376"/>
                <a:gd name="T39" fmla="*/ 548 h 557"/>
                <a:gd name="T40" fmla="*/ 324 w 376"/>
                <a:gd name="T41" fmla="*/ 544 h 557"/>
                <a:gd name="T42" fmla="*/ 211 w 376"/>
                <a:gd name="T43" fmla="*/ 384 h 557"/>
                <a:gd name="T44" fmla="*/ 303 w 376"/>
                <a:gd name="T45" fmla="*/ 291 h 557"/>
                <a:gd name="T46" fmla="*/ 341 w 376"/>
                <a:gd name="T47" fmla="*/ 231 h 557"/>
                <a:gd name="T48" fmla="*/ 368 w 376"/>
                <a:gd name="T49" fmla="*/ 169 h 557"/>
                <a:gd name="T50" fmla="*/ 363 w 376"/>
                <a:gd name="T51" fmla="*/ 115 h 557"/>
                <a:gd name="T52" fmla="*/ 33 w 376"/>
                <a:gd name="T53" fmla="*/ 129 h 557"/>
                <a:gd name="T54" fmla="*/ 20 w 376"/>
                <a:gd name="T55" fmla="*/ 56 h 557"/>
                <a:gd name="T56" fmla="*/ 28 w 376"/>
                <a:gd name="T57" fmla="*/ 26 h 557"/>
                <a:gd name="T58" fmla="*/ 62 w 376"/>
                <a:gd name="T59" fmla="*/ 32 h 557"/>
                <a:gd name="T60" fmla="*/ 82 w 376"/>
                <a:gd name="T61" fmla="*/ 68 h 557"/>
                <a:gd name="T62" fmla="*/ 101 w 376"/>
                <a:gd name="T63" fmla="*/ 109 h 557"/>
                <a:gd name="T64" fmla="*/ 134 w 376"/>
                <a:gd name="T65" fmla="*/ 192 h 557"/>
                <a:gd name="T66" fmla="*/ 189 w 376"/>
                <a:gd name="T67" fmla="*/ 382 h 557"/>
                <a:gd name="T68" fmla="*/ 188 w 376"/>
                <a:gd name="T69" fmla="*/ 383 h 557"/>
                <a:gd name="T70" fmla="*/ 33 w 376"/>
                <a:gd name="T71" fmla="*/ 129 h 557"/>
                <a:gd name="T72" fmla="*/ 137 w 376"/>
                <a:gd name="T73" fmla="*/ 486 h 557"/>
                <a:gd name="T74" fmla="*/ 128 w 376"/>
                <a:gd name="T75" fmla="*/ 496 h 557"/>
                <a:gd name="T76" fmla="*/ 123 w 376"/>
                <a:gd name="T77" fmla="*/ 496 h 557"/>
                <a:gd name="T78" fmla="*/ 126 w 376"/>
                <a:gd name="T79" fmla="*/ 485 h 557"/>
                <a:gd name="T80" fmla="*/ 131 w 376"/>
                <a:gd name="T81" fmla="*/ 473 h 557"/>
                <a:gd name="T82" fmla="*/ 157 w 376"/>
                <a:gd name="T83" fmla="*/ 431 h 557"/>
                <a:gd name="T84" fmla="*/ 182 w 376"/>
                <a:gd name="T85" fmla="*/ 406 h 557"/>
                <a:gd name="T86" fmla="*/ 137 w 376"/>
                <a:gd name="T87" fmla="*/ 486 h 557"/>
                <a:gd name="T88" fmla="*/ 353 w 376"/>
                <a:gd name="T89" fmla="*/ 168 h 557"/>
                <a:gd name="T90" fmla="*/ 295 w 376"/>
                <a:gd name="T91" fmla="*/ 276 h 557"/>
                <a:gd name="T92" fmla="*/ 205 w 376"/>
                <a:gd name="T93" fmla="*/ 369 h 557"/>
                <a:gd name="T94" fmla="*/ 294 w 376"/>
                <a:gd name="T95" fmla="*/ 144 h 557"/>
                <a:gd name="T96" fmla="*/ 347 w 376"/>
                <a:gd name="T97" fmla="*/ 121 h 557"/>
                <a:gd name="T98" fmla="*/ 353 w 376"/>
                <a:gd name="T99" fmla="*/ 168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76" h="557">
                  <a:moveTo>
                    <a:pt x="363" y="115"/>
                  </a:moveTo>
                  <a:cubicBezTo>
                    <a:pt x="350" y="99"/>
                    <a:pt x="328" y="100"/>
                    <a:pt x="310" y="110"/>
                  </a:cubicBezTo>
                  <a:cubicBezTo>
                    <a:pt x="290" y="122"/>
                    <a:pt x="276" y="141"/>
                    <a:pt x="263" y="159"/>
                  </a:cubicBezTo>
                  <a:cubicBezTo>
                    <a:pt x="248" y="179"/>
                    <a:pt x="236" y="200"/>
                    <a:pt x="226" y="222"/>
                  </a:cubicBezTo>
                  <a:cubicBezTo>
                    <a:pt x="209" y="257"/>
                    <a:pt x="199" y="294"/>
                    <a:pt x="193" y="332"/>
                  </a:cubicBezTo>
                  <a:cubicBezTo>
                    <a:pt x="181" y="285"/>
                    <a:pt x="167" y="238"/>
                    <a:pt x="150" y="191"/>
                  </a:cubicBezTo>
                  <a:cubicBezTo>
                    <a:pt x="139" y="161"/>
                    <a:pt x="127" y="131"/>
                    <a:pt x="114" y="101"/>
                  </a:cubicBezTo>
                  <a:cubicBezTo>
                    <a:pt x="107" y="86"/>
                    <a:pt x="100" y="71"/>
                    <a:pt x="93" y="56"/>
                  </a:cubicBezTo>
                  <a:cubicBezTo>
                    <a:pt x="87" y="43"/>
                    <a:pt x="81" y="30"/>
                    <a:pt x="72" y="20"/>
                  </a:cubicBezTo>
                  <a:cubicBezTo>
                    <a:pt x="55" y="3"/>
                    <a:pt x="26" y="0"/>
                    <a:pt x="12" y="22"/>
                  </a:cubicBezTo>
                  <a:cubicBezTo>
                    <a:pt x="0" y="42"/>
                    <a:pt x="5" y="69"/>
                    <a:pt x="9" y="91"/>
                  </a:cubicBezTo>
                  <a:cubicBezTo>
                    <a:pt x="19" y="147"/>
                    <a:pt x="38" y="200"/>
                    <a:pt x="64" y="249"/>
                  </a:cubicBezTo>
                  <a:cubicBezTo>
                    <a:pt x="92" y="303"/>
                    <a:pt x="130" y="351"/>
                    <a:pt x="175" y="392"/>
                  </a:cubicBezTo>
                  <a:cubicBezTo>
                    <a:pt x="148" y="413"/>
                    <a:pt x="127" y="440"/>
                    <a:pt x="115" y="472"/>
                  </a:cubicBezTo>
                  <a:cubicBezTo>
                    <a:pt x="111" y="481"/>
                    <a:pt x="106" y="491"/>
                    <a:pt x="109" y="501"/>
                  </a:cubicBezTo>
                  <a:cubicBezTo>
                    <a:pt x="111" y="511"/>
                    <a:pt x="121" y="515"/>
                    <a:pt x="131" y="512"/>
                  </a:cubicBezTo>
                  <a:cubicBezTo>
                    <a:pt x="140" y="508"/>
                    <a:pt x="147" y="498"/>
                    <a:pt x="153" y="490"/>
                  </a:cubicBezTo>
                  <a:cubicBezTo>
                    <a:pt x="160" y="481"/>
                    <a:pt x="166" y="472"/>
                    <a:pt x="172" y="462"/>
                  </a:cubicBezTo>
                  <a:cubicBezTo>
                    <a:pt x="185" y="441"/>
                    <a:pt x="195" y="419"/>
                    <a:pt x="202" y="396"/>
                  </a:cubicBezTo>
                  <a:cubicBezTo>
                    <a:pt x="253" y="433"/>
                    <a:pt x="292" y="487"/>
                    <a:pt x="310" y="548"/>
                  </a:cubicBezTo>
                  <a:cubicBezTo>
                    <a:pt x="312" y="557"/>
                    <a:pt x="327" y="553"/>
                    <a:pt x="324" y="544"/>
                  </a:cubicBezTo>
                  <a:cubicBezTo>
                    <a:pt x="305" y="480"/>
                    <a:pt x="265" y="423"/>
                    <a:pt x="211" y="384"/>
                  </a:cubicBezTo>
                  <a:cubicBezTo>
                    <a:pt x="246" y="357"/>
                    <a:pt x="277" y="326"/>
                    <a:pt x="303" y="291"/>
                  </a:cubicBezTo>
                  <a:cubicBezTo>
                    <a:pt x="317" y="272"/>
                    <a:pt x="330" y="252"/>
                    <a:pt x="341" y="231"/>
                  </a:cubicBezTo>
                  <a:cubicBezTo>
                    <a:pt x="351" y="212"/>
                    <a:pt x="362" y="191"/>
                    <a:pt x="368" y="169"/>
                  </a:cubicBezTo>
                  <a:cubicBezTo>
                    <a:pt x="373" y="152"/>
                    <a:pt x="376" y="130"/>
                    <a:pt x="363" y="115"/>
                  </a:cubicBezTo>
                  <a:moveTo>
                    <a:pt x="33" y="129"/>
                  </a:moveTo>
                  <a:cubicBezTo>
                    <a:pt x="27" y="106"/>
                    <a:pt x="21" y="80"/>
                    <a:pt x="20" y="56"/>
                  </a:cubicBezTo>
                  <a:cubicBezTo>
                    <a:pt x="20" y="46"/>
                    <a:pt x="21" y="34"/>
                    <a:pt x="28" y="26"/>
                  </a:cubicBezTo>
                  <a:cubicBezTo>
                    <a:pt x="38" y="16"/>
                    <a:pt x="54" y="23"/>
                    <a:pt x="62" y="32"/>
                  </a:cubicBezTo>
                  <a:cubicBezTo>
                    <a:pt x="71" y="42"/>
                    <a:pt x="76" y="56"/>
                    <a:pt x="82" y="68"/>
                  </a:cubicBezTo>
                  <a:cubicBezTo>
                    <a:pt x="89" y="82"/>
                    <a:pt x="95" y="95"/>
                    <a:pt x="101" y="109"/>
                  </a:cubicBezTo>
                  <a:cubicBezTo>
                    <a:pt x="113" y="136"/>
                    <a:pt x="124" y="164"/>
                    <a:pt x="134" y="192"/>
                  </a:cubicBezTo>
                  <a:cubicBezTo>
                    <a:pt x="157" y="254"/>
                    <a:pt x="175" y="318"/>
                    <a:pt x="189" y="382"/>
                  </a:cubicBezTo>
                  <a:cubicBezTo>
                    <a:pt x="189" y="383"/>
                    <a:pt x="189" y="383"/>
                    <a:pt x="188" y="383"/>
                  </a:cubicBezTo>
                  <a:cubicBezTo>
                    <a:pt x="113" y="316"/>
                    <a:pt x="58" y="227"/>
                    <a:pt x="33" y="129"/>
                  </a:cubicBezTo>
                  <a:moveTo>
                    <a:pt x="137" y="486"/>
                  </a:moveTo>
                  <a:cubicBezTo>
                    <a:pt x="134" y="489"/>
                    <a:pt x="132" y="493"/>
                    <a:pt x="128" y="496"/>
                  </a:cubicBezTo>
                  <a:cubicBezTo>
                    <a:pt x="126" y="498"/>
                    <a:pt x="124" y="499"/>
                    <a:pt x="123" y="496"/>
                  </a:cubicBezTo>
                  <a:cubicBezTo>
                    <a:pt x="123" y="492"/>
                    <a:pt x="125" y="488"/>
                    <a:pt x="126" y="485"/>
                  </a:cubicBezTo>
                  <a:cubicBezTo>
                    <a:pt x="127" y="481"/>
                    <a:pt x="129" y="477"/>
                    <a:pt x="131" y="473"/>
                  </a:cubicBezTo>
                  <a:cubicBezTo>
                    <a:pt x="137" y="458"/>
                    <a:pt x="146" y="443"/>
                    <a:pt x="157" y="431"/>
                  </a:cubicBezTo>
                  <a:cubicBezTo>
                    <a:pt x="164" y="422"/>
                    <a:pt x="173" y="414"/>
                    <a:pt x="182" y="406"/>
                  </a:cubicBezTo>
                  <a:cubicBezTo>
                    <a:pt x="171" y="435"/>
                    <a:pt x="156" y="463"/>
                    <a:pt x="137" y="486"/>
                  </a:cubicBezTo>
                  <a:moveTo>
                    <a:pt x="353" y="168"/>
                  </a:moveTo>
                  <a:cubicBezTo>
                    <a:pt x="341" y="206"/>
                    <a:pt x="319" y="243"/>
                    <a:pt x="295" y="276"/>
                  </a:cubicBezTo>
                  <a:cubicBezTo>
                    <a:pt x="270" y="311"/>
                    <a:pt x="240" y="342"/>
                    <a:pt x="205" y="369"/>
                  </a:cubicBezTo>
                  <a:cubicBezTo>
                    <a:pt x="209" y="287"/>
                    <a:pt x="240" y="206"/>
                    <a:pt x="294" y="144"/>
                  </a:cubicBezTo>
                  <a:cubicBezTo>
                    <a:pt x="306" y="131"/>
                    <a:pt x="329" y="109"/>
                    <a:pt x="347" y="121"/>
                  </a:cubicBezTo>
                  <a:cubicBezTo>
                    <a:pt x="362" y="131"/>
                    <a:pt x="357" y="154"/>
                    <a:pt x="353" y="168"/>
                  </a:cubicBezTo>
                </a:path>
              </a:pathLst>
            </a:cu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01"/>
            <p:cNvSpPr>
              <a:spLocks noEditPoints="1"/>
            </p:cNvSpPr>
            <p:nvPr/>
          </p:nvSpPr>
          <p:spPr bwMode="auto">
            <a:xfrm>
              <a:off x="8634168" y="3353901"/>
              <a:ext cx="2079994" cy="2597932"/>
            </a:xfrm>
            <a:custGeom>
              <a:avLst/>
              <a:gdLst>
                <a:gd name="T0" fmla="*/ 1705 w 2009"/>
                <a:gd name="T1" fmla="*/ 23 h 2508"/>
                <a:gd name="T2" fmla="*/ 1746 w 2009"/>
                <a:gd name="T3" fmla="*/ 76 h 2508"/>
                <a:gd name="T4" fmla="*/ 1678 w 2009"/>
                <a:gd name="T5" fmla="*/ 88 h 2508"/>
                <a:gd name="T6" fmla="*/ 1943 w 2009"/>
                <a:gd name="T7" fmla="*/ 320 h 2508"/>
                <a:gd name="T8" fmla="*/ 1133 w 2009"/>
                <a:gd name="T9" fmla="*/ 332 h 2508"/>
                <a:gd name="T10" fmla="*/ 1075 w 2009"/>
                <a:gd name="T11" fmla="*/ 297 h 2508"/>
                <a:gd name="T12" fmla="*/ 1070 w 2009"/>
                <a:gd name="T13" fmla="*/ 365 h 2508"/>
                <a:gd name="T14" fmla="*/ 665 w 2009"/>
                <a:gd name="T15" fmla="*/ 478 h 2508"/>
                <a:gd name="T16" fmla="*/ 274 w 2009"/>
                <a:gd name="T17" fmla="*/ 708 h 2508"/>
                <a:gd name="T18" fmla="*/ 291 w 2009"/>
                <a:gd name="T19" fmla="*/ 633 h 2508"/>
                <a:gd name="T20" fmla="*/ 226 w 2009"/>
                <a:gd name="T21" fmla="*/ 660 h 2508"/>
                <a:gd name="T22" fmla="*/ 320 w 2009"/>
                <a:gd name="T23" fmla="*/ 1131 h 2508"/>
                <a:gd name="T24" fmla="*/ 1157 w 2009"/>
                <a:gd name="T25" fmla="*/ 614 h 2508"/>
                <a:gd name="T26" fmla="*/ 739 w 2009"/>
                <a:gd name="T27" fmla="*/ 1241 h 2508"/>
                <a:gd name="T28" fmla="*/ 258 w 2009"/>
                <a:gd name="T29" fmla="*/ 865 h 2508"/>
                <a:gd name="T30" fmla="*/ 216 w 2009"/>
                <a:gd name="T31" fmla="*/ 913 h 2508"/>
                <a:gd name="T32" fmla="*/ 285 w 2009"/>
                <a:gd name="T33" fmla="*/ 930 h 2508"/>
                <a:gd name="T34" fmla="*/ 558 w 2009"/>
                <a:gd name="T35" fmla="*/ 1535 h 2508"/>
                <a:gd name="T36" fmla="*/ 421 w 2009"/>
                <a:gd name="T37" fmla="*/ 1835 h 2508"/>
                <a:gd name="T38" fmla="*/ 399 w 2009"/>
                <a:gd name="T39" fmla="*/ 1760 h 2508"/>
                <a:gd name="T40" fmla="*/ 356 w 2009"/>
                <a:gd name="T41" fmla="*/ 1816 h 2508"/>
                <a:gd name="T42" fmla="*/ 842 w 2009"/>
                <a:gd name="T43" fmla="*/ 1673 h 2508"/>
                <a:gd name="T44" fmla="*/ 773 w 2009"/>
                <a:gd name="T45" fmla="*/ 1664 h 2508"/>
                <a:gd name="T46" fmla="*/ 789 w 2009"/>
                <a:gd name="T47" fmla="*/ 1731 h 2508"/>
                <a:gd name="T48" fmla="*/ 842 w 2009"/>
                <a:gd name="T49" fmla="*/ 1673 h 2508"/>
                <a:gd name="T50" fmla="*/ 1035 w 2009"/>
                <a:gd name="T51" fmla="*/ 1255 h 2508"/>
                <a:gd name="T52" fmla="*/ 972 w 2009"/>
                <a:gd name="T53" fmla="*/ 1293 h 2508"/>
                <a:gd name="T54" fmla="*/ 1037 w 2009"/>
                <a:gd name="T55" fmla="*/ 1320 h 2508"/>
                <a:gd name="T56" fmla="*/ 1445 w 2009"/>
                <a:gd name="T57" fmla="*/ 1275 h 2508"/>
                <a:gd name="T58" fmla="*/ 1061 w 2009"/>
                <a:gd name="T59" fmla="*/ 1671 h 2508"/>
                <a:gd name="T60" fmla="*/ 1197 w 2009"/>
                <a:gd name="T61" fmla="*/ 1936 h 2508"/>
                <a:gd name="T62" fmla="*/ 880 w 2009"/>
                <a:gd name="T63" fmla="*/ 2304 h 2508"/>
                <a:gd name="T64" fmla="*/ 422 w 2009"/>
                <a:gd name="T65" fmla="*/ 2140 h 2508"/>
                <a:gd name="T66" fmla="*/ 385 w 2009"/>
                <a:gd name="T67" fmla="*/ 2344 h 2508"/>
                <a:gd name="T68" fmla="*/ 380 w 2009"/>
                <a:gd name="T69" fmla="*/ 2412 h 2508"/>
                <a:gd name="T70" fmla="*/ 443 w 2009"/>
                <a:gd name="T71" fmla="*/ 2379 h 2508"/>
                <a:gd name="T72" fmla="*/ 705 w 2009"/>
                <a:gd name="T73" fmla="*/ 2414 h 2508"/>
                <a:gd name="T74" fmla="*/ 678 w 2009"/>
                <a:gd name="T75" fmla="*/ 2479 h 2508"/>
                <a:gd name="T76" fmla="*/ 745 w 2009"/>
                <a:gd name="T77" fmla="*/ 2467 h 2508"/>
                <a:gd name="T78" fmla="*/ 1151 w 2009"/>
                <a:gd name="T79" fmla="*/ 2386 h 2508"/>
                <a:gd name="T80" fmla="*/ 1217 w 2009"/>
                <a:gd name="T81" fmla="*/ 2108 h 2508"/>
                <a:gd name="T82" fmla="*/ 1226 w 2009"/>
                <a:gd name="T83" fmla="*/ 2178 h 2508"/>
                <a:gd name="T84" fmla="*/ 1285 w 2009"/>
                <a:gd name="T85" fmla="*/ 2131 h 2508"/>
                <a:gd name="T86" fmla="*/ 1430 w 2009"/>
                <a:gd name="T87" fmla="*/ 2358 h 2508"/>
                <a:gd name="T88" fmla="*/ 1442 w 2009"/>
                <a:gd name="T89" fmla="*/ 2425 h 2508"/>
                <a:gd name="T90" fmla="*/ 1495 w 2009"/>
                <a:gd name="T91" fmla="*/ 2384 h 2508"/>
                <a:gd name="T92" fmla="*/ 1508 w 2009"/>
                <a:gd name="T93" fmla="*/ 1905 h 2508"/>
                <a:gd name="T94" fmla="*/ 1481 w 2009"/>
                <a:gd name="T95" fmla="*/ 1970 h 2508"/>
                <a:gd name="T96" fmla="*/ 1546 w 2009"/>
                <a:gd name="T97" fmla="*/ 1968 h 2508"/>
                <a:gd name="T98" fmla="*/ 1749 w 2009"/>
                <a:gd name="T99" fmla="*/ 2214 h 2508"/>
                <a:gd name="T100" fmla="*/ 1737 w 2009"/>
                <a:gd name="T101" fmla="*/ 2146 h 2508"/>
                <a:gd name="T102" fmla="*/ 1684 w 2009"/>
                <a:gd name="T103" fmla="*/ 2187 h 2508"/>
                <a:gd name="T104" fmla="*/ 1759 w 2009"/>
                <a:gd name="T105" fmla="*/ 2436 h 2508"/>
                <a:gd name="T106" fmla="*/ 1696 w 2009"/>
                <a:gd name="T107" fmla="*/ 2469 h 2508"/>
                <a:gd name="T108" fmla="*/ 1754 w 2009"/>
                <a:gd name="T109" fmla="*/ 2504 h 2508"/>
                <a:gd name="T110" fmla="*/ 948 w 2009"/>
                <a:gd name="T111" fmla="*/ 608 h 2508"/>
                <a:gd name="T112" fmla="*/ 394 w 2009"/>
                <a:gd name="T113" fmla="*/ 472 h 2508"/>
                <a:gd name="T114" fmla="*/ 1960 w 2009"/>
                <a:gd name="T115" fmla="*/ 0 h 2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09" h="2508">
                  <a:moveTo>
                    <a:pt x="1669" y="71"/>
                  </a:moveTo>
                  <a:cubicBezTo>
                    <a:pt x="1668" y="68"/>
                    <a:pt x="1668" y="64"/>
                    <a:pt x="1667" y="61"/>
                  </a:cubicBezTo>
                  <a:cubicBezTo>
                    <a:pt x="1667" y="56"/>
                    <a:pt x="1668" y="51"/>
                    <a:pt x="1671" y="46"/>
                  </a:cubicBezTo>
                  <a:cubicBezTo>
                    <a:pt x="1672" y="42"/>
                    <a:pt x="1675" y="37"/>
                    <a:pt x="1678" y="34"/>
                  </a:cubicBezTo>
                  <a:cubicBezTo>
                    <a:pt x="1682" y="30"/>
                    <a:pt x="1686" y="28"/>
                    <a:pt x="1691" y="26"/>
                  </a:cubicBezTo>
                  <a:cubicBezTo>
                    <a:pt x="1695" y="24"/>
                    <a:pt x="1700" y="23"/>
                    <a:pt x="1705" y="23"/>
                  </a:cubicBezTo>
                  <a:cubicBezTo>
                    <a:pt x="1711" y="23"/>
                    <a:pt x="1711" y="23"/>
                    <a:pt x="1711" y="23"/>
                  </a:cubicBezTo>
                  <a:cubicBezTo>
                    <a:pt x="1718" y="23"/>
                    <a:pt x="1724" y="25"/>
                    <a:pt x="1730" y="28"/>
                  </a:cubicBezTo>
                  <a:cubicBezTo>
                    <a:pt x="1733" y="30"/>
                    <a:pt x="1735" y="32"/>
                    <a:pt x="1738" y="34"/>
                  </a:cubicBezTo>
                  <a:cubicBezTo>
                    <a:pt x="1743" y="39"/>
                    <a:pt x="1746" y="44"/>
                    <a:pt x="1748" y="51"/>
                  </a:cubicBezTo>
                  <a:cubicBezTo>
                    <a:pt x="1748" y="54"/>
                    <a:pt x="1749" y="58"/>
                    <a:pt x="1749" y="61"/>
                  </a:cubicBezTo>
                  <a:cubicBezTo>
                    <a:pt x="1749" y="66"/>
                    <a:pt x="1748" y="71"/>
                    <a:pt x="1746" y="76"/>
                  </a:cubicBezTo>
                  <a:cubicBezTo>
                    <a:pt x="1744" y="80"/>
                    <a:pt x="1742" y="84"/>
                    <a:pt x="1738" y="88"/>
                  </a:cubicBezTo>
                  <a:cubicBezTo>
                    <a:pt x="1735" y="92"/>
                    <a:pt x="1731" y="94"/>
                    <a:pt x="1726" y="96"/>
                  </a:cubicBezTo>
                  <a:cubicBezTo>
                    <a:pt x="1721" y="98"/>
                    <a:pt x="1716" y="99"/>
                    <a:pt x="1711" y="99"/>
                  </a:cubicBezTo>
                  <a:cubicBezTo>
                    <a:pt x="1705" y="99"/>
                    <a:pt x="1705" y="99"/>
                    <a:pt x="1705" y="99"/>
                  </a:cubicBezTo>
                  <a:cubicBezTo>
                    <a:pt x="1699" y="99"/>
                    <a:pt x="1692" y="97"/>
                    <a:pt x="1686" y="94"/>
                  </a:cubicBezTo>
                  <a:cubicBezTo>
                    <a:pt x="1684" y="92"/>
                    <a:pt x="1681" y="90"/>
                    <a:pt x="1678" y="88"/>
                  </a:cubicBezTo>
                  <a:cubicBezTo>
                    <a:pt x="1674" y="83"/>
                    <a:pt x="1670" y="78"/>
                    <a:pt x="1669" y="71"/>
                  </a:cubicBezTo>
                  <a:close/>
                  <a:moveTo>
                    <a:pt x="1700" y="390"/>
                  </a:moveTo>
                  <a:cubicBezTo>
                    <a:pt x="1651" y="390"/>
                    <a:pt x="1651" y="467"/>
                    <a:pt x="1700" y="467"/>
                  </a:cubicBezTo>
                  <a:cubicBezTo>
                    <a:pt x="1749" y="467"/>
                    <a:pt x="1749" y="390"/>
                    <a:pt x="1700" y="390"/>
                  </a:cubicBezTo>
                  <a:close/>
                  <a:moveTo>
                    <a:pt x="1943" y="243"/>
                  </a:moveTo>
                  <a:cubicBezTo>
                    <a:pt x="1894" y="243"/>
                    <a:pt x="1894" y="320"/>
                    <a:pt x="1943" y="320"/>
                  </a:cubicBezTo>
                  <a:cubicBezTo>
                    <a:pt x="1992" y="320"/>
                    <a:pt x="1992" y="243"/>
                    <a:pt x="1943" y="243"/>
                  </a:cubicBezTo>
                  <a:close/>
                  <a:moveTo>
                    <a:pt x="1440" y="472"/>
                  </a:moveTo>
                  <a:cubicBezTo>
                    <a:pt x="1489" y="472"/>
                    <a:pt x="1489" y="396"/>
                    <a:pt x="1440" y="396"/>
                  </a:cubicBezTo>
                  <a:cubicBezTo>
                    <a:pt x="1391" y="396"/>
                    <a:pt x="1391" y="472"/>
                    <a:pt x="1440" y="472"/>
                  </a:cubicBezTo>
                  <a:close/>
                  <a:moveTo>
                    <a:pt x="1130" y="347"/>
                  </a:moveTo>
                  <a:cubicBezTo>
                    <a:pt x="1132" y="342"/>
                    <a:pt x="1133" y="338"/>
                    <a:pt x="1133" y="332"/>
                  </a:cubicBezTo>
                  <a:cubicBezTo>
                    <a:pt x="1133" y="329"/>
                    <a:pt x="1132" y="326"/>
                    <a:pt x="1132" y="322"/>
                  </a:cubicBezTo>
                  <a:cubicBezTo>
                    <a:pt x="1130" y="316"/>
                    <a:pt x="1127" y="310"/>
                    <a:pt x="1122" y="305"/>
                  </a:cubicBezTo>
                  <a:cubicBezTo>
                    <a:pt x="1119" y="303"/>
                    <a:pt x="1117" y="301"/>
                    <a:pt x="1114" y="299"/>
                  </a:cubicBezTo>
                  <a:cubicBezTo>
                    <a:pt x="1108" y="296"/>
                    <a:pt x="1102" y="294"/>
                    <a:pt x="1095" y="294"/>
                  </a:cubicBezTo>
                  <a:cubicBezTo>
                    <a:pt x="1089" y="294"/>
                    <a:pt x="1089" y="294"/>
                    <a:pt x="1089" y="294"/>
                  </a:cubicBezTo>
                  <a:cubicBezTo>
                    <a:pt x="1084" y="294"/>
                    <a:pt x="1079" y="295"/>
                    <a:pt x="1075" y="297"/>
                  </a:cubicBezTo>
                  <a:cubicBezTo>
                    <a:pt x="1070" y="299"/>
                    <a:pt x="1066" y="302"/>
                    <a:pt x="1062" y="305"/>
                  </a:cubicBezTo>
                  <a:cubicBezTo>
                    <a:pt x="1059" y="309"/>
                    <a:pt x="1056" y="313"/>
                    <a:pt x="1054" y="318"/>
                  </a:cubicBezTo>
                  <a:cubicBezTo>
                    <a:pt x="1052" y="322"/>
                    <a:pt x="1051" y="327"/>
                    <a:pt x="1051" y="332"/>
                  </a:cubicBezTo>
                  <a:cubicBezTo>
                    <a:pt x="1052" y="336"/>
                    <a:pt x="1052" y="339"/>
                    <a:pt x="1052" y="342"/>
                  </a:cubicBezTo>
                  <a:cubicBezTo>
                    <a:pt x="1054" y="349"/>
                    <a:pt x="1058" y="355"/>
                    <a:pt x="1062" y="359"/>
                  </a:cubicBezTo>
                  <a:cubicBezTo>
                    <a:pt x="1065" y="361"/>
                    <a:pt x="1067" y="363"/>
                    <a:pt x="1070" y="365"/>
                  </a:cubicBezTo>
                  <a:cubicBezTo>
                    <a:pt x="1076" y="369"/>
                    <a:pt x="1082" y="370"/>
                    <a:pt x="1089" y="370"/>
                  </a:cubicBezTo>
                  <a:cubicBezTo>
                    <a:pt x="1095" y="370"/>
                    <a:pt x="1095" y="370"/>
                    <a:pt x="1095" y="370"/>
                  </a:cubicBezTo>
                  <a:cubicBezTo>
                    <a:pt x="1100" y="371"/>
                    <a:pt x="1105" y="370"/>
                    <a:pt x="1110" y="367"/>
                  </a:cubicBezTo>
                  <a:cubicBezTo>
                    <a:pt x="1114" y="366"/>
                    <a:pt x="1118" y="363"/>
                    <a:pt x="1122" y="359"/>
                  </a:cubicBezTo>
                  <a:cubicBezTo>
                    <a:pt x="1126" y="356"/>
                    <a:pt x="1128" y="352"/>
                    <a:pt x="1130" y="347"/>
                  </a:cubicBezTo>
                  <a:close/>
                  <a:moveTo>
                    <a:pt x="665" y="478"/>
                  </a:moveTo>
                  <a:cubicBezTo>
                    <a:pt x="714" y="478"/>
                    <a:pt x="714" y="402"/>
                    <a:pt x="665" y="402"/>
                  </a:cubicBezTo>
                  <a:cubicBezTo>
                    <a:pt x="616" y="402"/>
                    <a:pt x="616" y="478"/>
                    <a:pt x="665" y="478"/>
                  </a:cubicBezTo>
                  <a:close/>
                  <a:moveTo>
                    <a:pt x="237" y="698"/>
                  </a:moveTo>
                  <a:cubicBezTo>
                    <a:pt x="240" y="702"/>
                    <a:pt x="244" y="705"/>
                    <a:pt x="249" y="706"/>
                  </a:cubicBezTo>
                  <a:cubicBezTo>
                    <a:pt x="254" y="709"/>
                    <a:pt x="259" y="710"/>
                    <a:pt x="264" y="710"/>
                  </a:cubicBezTo>
                  <a:cubicBezTo>
                    <a:pt x="267" y="709"/>
                    <a:pt x="271" y="709"/>
                    <a:pt x="274" y="708"/>
                  </a:cubicBezTo>
                  <a:cubicBezTo>
                    <a:pt x="280" y="706"/>
                    <a:pt x="286" y="703"/>
                    <a:pt x="291" y="698"/>
                  </a:cubicBezTo>
                  <a:cubicBezTo>
                    <a:pt x="293" y="696"/>
                    <a:pt x="295" y="693"/>
                    <a:pt x="297" y="691"/>
                  </a:cubicBezTo>
                  <a:cubicBezTo>
                    <a:pt x="300" y="685"/>
                    <a:pt x="302" y="678"/>
                    <a:pt x="302" y="672"/>
                  </a:cubicBezTo>
                  <a:cubicBezTo>
                    <a:pt x="302" y="660"/>
                    <a:pt x="302" y="660"/>
                    <a:pt x="302" y="660"/>
                  </a:cubicBezTo>
                  <a:cubicBezTo>
                    <a:pt x="302" y="655"/>
                    <a:pt x="301" y="650"/>
                    <a:pt x="299" y="646"/>
                  </a:cubicBezTo>
                  <a:cubicBezTo>
                    <a:pt x="297" y="641"/>
                    <a:pt x="295" y="637"/>
                    <a:pt x="291" y="633"/>
                  </a:cubicBezTo>
                  <a:cubicBezTo>
                    <a:pt x="287" y="630"/>
                    <a:pt x="283" y="627"/>
                    <a:pt x="279" y="625"/>
                  </a:cubicBezTo>
                  <a:cubicBezTo>
                    <a:pt x="274" y="623"/>
                    <a:pt x="269" y="622"/>
                    <a:pt x="264" y="622"/>
                  </a:cubicBezTo>
                  <a:cubicBezTo>
                    <a:pt x="260" y="623"/>
                    <a:pt x="257" y="623"/>
                    <a:pt x="254" y="623"/>
                  </a:cubicBezTo>
                  <a:cubicBezTo>
                    <a:pt x="247" y="625"/>
                    <a:pt x="242" y="629"/>
                    <a:pt x="237" y="633"/>
                  </a:cubicBezTo>
                  <a:cubicBezTo>
                    <a:pt x="235" y="636"/>
                    <a:pt x="233" y="638"/>
                    <a:pt x="231" y="641"/>
                  </a:cubicBezTo>
                  <a:cubicBezTo>
                    <a:pt x="227" y="647"/>
                    <a:pt x="226" y="653"/>
                    <a:pt x="226" y="660"/>
                  </a:cubicBezTo>
                  <a:cubicBezTo>
                    <a:pt x="226" y="672"/>
                    <a:pt x="226" y="672"/>
                    <a:pt x="226" y="672"/>
                  </a:cubicBezTo>
                  <a:cubicBezTo>
                    <a:pt x="226" y="677"/>
                    <a:pt x="227" y="682"/>
                    <a:pt x="229" y="686"/>
                  </a:cubicBezTo>
                  <a:cubicBezTo>
                    <a:pt x="231" y="691"/>
                    <a:pt x="233" y="695"/>
                    <a:pt x="237" y="698"/>
                  </a:cubicBezTo>
                  <a:close/>
                  <a:moveTo>
                    <a:pt x="320" y="1131"/>
                  </a:moveTo>
                  <a:cubicBezTo>
                    <a:pt x="271" y="1131"/>
                    <a:pt x="271" y="1207"/>
                    <a:pt x="320" y="1207"/>
                  </a:cubicBezTo>
                  <a:cubicBezTo>
                    <a:pt x="369" y="1207"/>
                    <a:pt x="370" y="1131"/>
                    <a:pt x="320" y="1131"/>
                  </a:cubicBezTo>
                  <a:close/>
                  <a:moveTo>
                    <a:pt x="637" y="845"/>
                  </a:moveTo>
                  <a:cubicBezTo>
                    <a:pt x="686" y="845"/>
                    <a:pt x="686" y="769"/>
                    <a:pt x="637" y="769"/>
                  </a:cubicBezTo>
                  <a:cubicBezTo>
                    <a:pt x="588" y="769"/>
                    <a:pt x="588" y="845"/>
                    <a:pt x="637" y="845"/>
                  </a:cubicBezTo>
                  <a:close/>
                  <a:moveTo>
                    <a:pt x="1157" y="614"/>
                  </a:moveTo>
                  <a:cubicBezTo>
                    <a:pt x="1206" y="614"/>
                    <a:pt x="1206" y="537"/>
                    <a:pt x="1157" y="537"/>
                  </a:cubicBezTo>
                  <a:cubicBezTo>
                    <a:pt x="1108" y="537"/>
                    <a:pt x="1108" y="614"/>
                    <a:pt x="1157" y="614"/>
                  </a:cubicBezTo>
                  <a:close/>
                  <a:moveTo>
                    <a:pt x="959" y="860"/>
                  </a:moveTo>
                  <a:cubicBezTo>
                    <a:pt x="910" y="860"/>
                    <a:pt x="910" y="936"/>
                    <a:pt x="959" y="936"/>
                  </a:cubicBezTo>
                  <a:cubicBezTo>
                    <a:pt x="1008" y="936"/>
                    <a:pt x="1008" y="860"/>
                    <a:pt x="959" y="860"/>
                  </a:cubicBezTo>
                  <a:close/>
                  <a:moveTo>
                    <a:pt x="739" y="1241"/>
                  </a:moveTo>
                  <a:cubicBezTo>
                    <a:pt x="788" y="1241"/>
                    <a:pt x="788" y="1165"/>
                    <a:pt x="739" y="1165"/>
                  </a:cubicBezTo>
                  <a:cubicBezTo>
                    <a:pt x="690" y="1165"/>
                    <a:pt x="690" y="1241"/>
                    <a:pt x="739" y="1241"/>
                  </a:cubicBezTo>
                  <a:close/>
                  <a:moveTo>
                    <a:pt x="293" y="918"/>
                  </a:moveTo>
                  <a:cubicBezTo>
                    <a:pt x="295" y="913"/>
                    <a:pt x="297" y="909"/>
                    <a:pt x="296" y="903"/>
                  </a:cubicBezTo>
                  <a:cubicBezTo>
                    <a:pt x="296" y="900"/>
                    <a:pt x="295" y="897"/>
                    <a:pt x="295" y="893"/>
                  </a:cubicBezTo>
                  <a:cubicBezTo>
                    <a:pt x="293" y="887"/>
                    <a:pt x="290" y="881"/>
                    <a:pt x="285" y="876"/>
                  </a:cubicBezTo>
                  <a:cubicBezTo>
                    <a:pt x="283" y="874"/>
                    <a:pt x="280" y="872"/>
                    <a:pt x="277" y="870"/>
                  </a:cubicBezTo>
                  <a:cubicBezTo>
                    <a:pt x="271" y="867"/>
                    <a:pt x="265" y="865"/>
                    <a:pt x="258" y="865"/>
                  </a:cubicBezTo>
                  <a:cubicBezTo>
                    <a:pt x="253" y="865"/>
                    <a:pt x="253" y="865"/>
                    <a:pt x="253" y="865"/>
                  </a:cubicBezTo>
                  <a:cubicBezTo>
                    <a:pt x="247" y="865"/>
                    <a:pt x="242" y="866"/>
                    <a:pt x="238" y="868"/>
                  </a:cubicBezTo>
                  <a:cubicBezTo>
                    <a:pt x="233" y="870"/>
                    <a:pt x="229" y="873"/>
                    <a:pt x="226" y="876"/>
                  </a:cubicBezTo>
                  <a:cubicBezTo>
                    <a:pt x="222" y="880"/>
                    <a:pt x="219" y="884"/>
                    <a:pt x="218" y="889"/>
                  </a:cubicBezTo>
                  <a:cubicBezTo>
                    <a:pt x="215" y="893"/>
                    <a:pt x="214" y="898"/>
                    <a:pt x="214" y="903"/>
                  </a:cubicBezTo>
                  <a:cubicBezTo>
                    <a:pt x="215" y="907"/>
                    <a:pt x="215" y="910"/>
                    <a:pt x="216" y="913"/>
                  </a:cubicBezTo>
                  <a:cubicBezTo>
                    <a:pt x="218" y="920"/>
                    <a:pt x="221" y="926"/>
                    <a:pt x="226" y="930"/>
                  </a:cubicBezTo>
                  <a:cubicBezTo>
                    <a:pt x="228" y="932"/>
                    <a:pt x="231" y="934"/>
                    <a:pt x="233" y="936"/>
                  </a:cubicBezTo>
                  <a:cubicBezTo>
                    <a:pt x="239" y="940"/>
                    <a:pt x="246" y="941"/>
                    <a:pt x="253" y="941"/>
                  </a:cubicBezTo>
                  <a:cubicBezTo>
                    <a:pt x="258" y="941"/>
                    <a:pt x="258" y="941"/>
                    <a:pt x="258" y="941"/>
                  </a:cubicBezTo>
                  <a:cubicBezTo>
                    <a:pt x="263" y="942"/>
                    <a:pt x="268" y="941"/>
                    <a:pt x="273" y="938"/>
                  </a:cubicBezTo>
                  <a:cubicBezTo>
                    <a:pt x="278" y="937"/>
                    <a:pt x="282" y="934"/>
                    <a:pt x="285" y="930"/>
                  </a:cubicBezTo>
                  <a:cubicBezTo>
                    <a:pt x="289" y="927"/>
                    <a:pt x="292" y="923"/>
                    <a:pt x="293" y="918"/>
                  </a:cubicBezTo>
                  <a:close/>
                  <a:moveTo>
                    <a:pt x="145" y="1402"/>
                  </a:moveTo>
                  <a:cubicBezTo>
                    <a:pt x="96" y="1402"/>
                    <a:pt x="96" y="1478"/>
                    <a:pt x="145" y="1478"/>
                  </a:cubicBezTo>
                  <a:cubicBezTo>
                    <a:pt x="194" y="1478"/>
                    <a:pt x="194" y="1402"/>
                    <a:pt x="145" y="1402"/>
                  </a:cubicBezTo>
                  <a:close/>
                  <a:moveTo>
                    <a:pt x="558" y="1459"/>
                  </a:moveTo>
                  <a:cubicBezTo>
                    <a:pt x="509" y="1459"/>
                    <a:pt x="509" y="1535"/>
                    <a:pt x="558" y="1535"/>
                  </a:cubicBezTo>
                  <a:cubicBezTo>
                    <a:pt x="607" y="1535"/>
                    <a:pt x="607" y="1459"/>
                    <a:pt x="558" y="1459"/>
                  </a:cubicBezTo>
                  <a:close/>
                  <a:moveTo>
                    <a:pt x="371" y="1838"/>
                  </a:moveTo>
                  <a:cubicBezTo>
                    <a:pt x="375" y="1841"/>
                    <a:pt x="379" y="1843"/>
                    <a:pt x="384" y="1844"/>
                  </a:cubicBezTo>
                  <a:cubicBezTo>
                    <a:pt x="389" y="1846"/>
                    <a:pt x="394" y="1846"/>
                    <a:pt x="399" y="1845"/>
                  </a:cubicBezTo>
                  <a:cubicBezTo>
                    <a:pt x="405" y="1845"/>
                    <a:pt x="409" y="1843"/>
                    <a:pt x="414" y="1840"/>
                  </a:cubicBezTo>
                  <a:cubicBezTo>
                    <a:pt x="416" y="1838"/>
                    <a:pt x="419" y="1837"/>
                    <a:pt x="421" y="1835"/>
                  </a:cubicBezTo>
                  <a:cubicBezTo>
                    <a:pt x="426" y="1830"/>
                    <a:pt x="429" y="1824"/>
                    <a:pt x="431" y="1818"/>
                  </a:cubicBezTo>
                  <a:cubicBezTo>
                    <a:pt x="432" y="1814"/>
                    <a:pt x="432" y="1811"/>
                    <a:pt x="433" y="1808"/>
                  </a:cubicBezTo>
                  <a:cubicBezTo>
                    <a:pt x="433" y="1801"/>
                    <a:pt x="431" y="1794"/>
                    <a:pt x="427" y="1788"/>
                  </a:cubicBezTo>
                  <a:cubicBezTo>
                    <a:pt x="425" y="1785"/>
                    <a:pt x="424" y="1781"/>
                    <a:pt x="422" y="1777"/>
                  </a:cubicBezTo>
                  <a:cubicBezTo>
                    <a:pt x="419" y="1773"/>
                    <a:pt x="416" y="1769"/>
                    <a:pt x="412" y="1766"/>
                  </a:cubicBezTo>
                  <a:cubicBezTo>
                    <a:pt x="408" y="1763"/>
                    <a:pt x="404" y="1761"/>
                    <a:pt x="399" y="1760"/>
                  </a:cubicBezTo>
                  <a:cubicBezTo>
                    <a:pt x="394" y="1758"/>
                    <a:pt x="389" y="1758"/>
                    <a:pt x="384" y="1759"/>
                  </a:cubicBezTo>
                  <a:cubicBezTo>
                    <a:pt x="379" y="1759"/>
                    <a:pt x="374" y="1761"/>
                    <a:pt x="369" y="1763"/>
                  </a:cubicBezTo>
                  <a:cubicBezTo>
                    <a:pt x="367" y="1765"/>
                    <a:pt x="364" y="1767"/>
                    <a:pt x="362" y="1769"/>
                  </a:cubicBezTo>
                  <a:cubicBezTo>
                    <a:pt x="357" y="1774"/>
                    <a:pt x="354" y="1780"/>
                    <a:pt x="352" y="1786"/>
                  </a:cubicBezTo>
                  <a:cubicBezTo>
                    <a:pt x="351" y="1790"/>
                    <a:pt x="351" y="1793"/>
                    <a:pt x="351" y="1796"/>
                  </a:cubicBezTo>
                  <a:cubicBezTo>
                    <a:pt x="351" y="1803"/>
                    <a:pt x="352" y="1810"/>
                    <a:pt x="356" y="1816"/>
                  </a:cubicBezTo>
                  <a:cubicBezTo>
                    <a:pt x="358" y="1819"/>
                    <a:pt x="360" y="1823"/>
                    <a:pt x="361" y="1827"/>
                  </a:cubicBezTo>
                  <a:cubicBezTo>
                    <a:pt x="364" y="1831"/>
                    <a:pt x="367" y="1835"/>
                    <a:pt x="371" y="1838"/>
                  </a:cubicBezTo>
                  <a:close/>
                  <a:moveTo>
                    <a:pt x="682" y="1905"/>
                  </a:moveTo>
                  <a:cubicBezTo>
                    <a:pt x="633" y="1905"/>
                    <a:pt x="633" y="1982"/>
                    <a:pt x="682" y="1982"/>
                  </a:cubicBezTo>
                  <a:cubicBezTo>
                    <a:pt x="731" y="1982"/>
                    <a:pt x="731" y="1905"/>
                    <a:pt x="682" y="1905"/>
                  </a:cubicBezTo>
                  <a:close/>
                  <a:moveTo>
                    <a:pt x="842" y="1673"/>
                  </a:moveTo>
                  <a:cubicBezTo>
                    <a:pt x="841" y="1668"/>
                    <a:pt x="839" y="1663"/>
                    <a:pt x="835" y="1660"/>
                  </a:cubicBezTo>
                  <a:cubicBezTo>
                    <a:pt x="833" y="1656"/>
                    <a:pt x="829" y="1652"/>
                    <a:pt x="825" y="1650"/>
                  </a:cubicBezTo>
                  <a:cubicBezTo>
                    <a:pt x="822" y="1649"/>
                    <a:pt x="819" y="1647"/>
                    <a:pt x="816" y="1646"/>
                  </a:cubicBezTo>
                  <a:cubicBezTo>
                    <a:pt x="809" y="1644"/>
                    <a:pt x="802" y="1644"/>
                    <a:pt x="795" y="1646"/>
                  </a:cubicBezTo>
                  <a:cubicBezTo>
                    <a:pt x="792" y="1647"/>
                    <a:pt x="789" y="1649"/>
                    <a:pt x="786" y="1650"/>
                  </a:cubicBezTo>
                  <a:cubicBezTo>
                    <a:pt x="781" y="1653"/>
                    <a:pt x="776" y="1658"/>
                    <a:pt x="773" y="1664"/>
                  </a:cubicBezTo>
                  <a:cubicBezTo>
                    <a:pt x="767" y="1675"/>
                    <a:pt x="767" y="1675"/>
                    <a:pt x="767" y="1675"/>
                  </a:cubicBezTo>
                  <a:cubicBezTo>
                    <a:pt x="764" y="1679"/>
                    <a:pt x="762" y="1684"/>
                    <a:pt x="762" y="1689"/>
                  </a:cubicBezTo>
                  <a:cubicBezTo>
                    <a:pt x="761" y="1694"/>
                    <a:pt x="761" y="1699"/>
                    <a:pt x="763" y="1704"/>
                  </a:cubicBezTo>
                  <a:cubicBezTo>
                    <a:pt x="764" y="1709"/>
                    <a:pt x="766" y="1713"/>
                    <a:pt x="770" y="1717"/>
                  </a:cubicBezTo>
                  <a:cubicBezTo>
                    <a:pt x="772" y="1721"/>
                    <a:pt x="776" y="1725"/>
                    <a:pt x="780" y="1727"/>
                  </a:cubicBezTo>
                  <a:cubicBezTo>
                    <a:pt x="783" y="1728"/>
                    <a:pt x="786" y="1730"/>
                    <a:pt x="789" y="1731"/>
                  </a:cubicBezTo>
                  <a:cubicBezTo>
                    <a:pt x="796" y="1733"/>
                    <a:pt x="803" y="1733"/>
                    <a:pt x="810" y="1731"/>
                  </a:cubicBezTo>
                  <a:cubicBezTo>
                    <a:pt x="813" y="1730"/>
                    <a:pt x="816" y="1728"/>
                    <a:pt x="819" y="1727"/>
                  </a:cubicBezTo>
                  <a:cubicBezTo>
                    <a:pt x="825" y="1724"/>
                    <a:pt x="829" y="1719"/>
                    <a:pt x="833" y="1713"/>
                  </a:cubicBezTo>
                  <a:cubicBezTo>
                    <a:pt x="834" y="1710"/>
                    <a:pt x="836" y="1706"/>
                    <a:pt x="838" y="1702"/>
                  </a:cubicBezTo>
                  <a:cubicBezTo>
                    <a:pt x="841" y="1698"/>
                    <a:pt x="843" y="1693"/>
                    <a:pt x="843" y="1688"/>
                  </a:cubicBezTo>
                  <a:cubicBezTo>
                    <a:pt x="844" y="1683"/>
                    <a:pt x="844" y="1678"/>
                    <a:pt x="842" y="1673"/>
                  </a:cubicBezTo>
                  <a:close/>
                  <a:moveTo>
                    <a:pt x="1043" y="1315"/>
                  </a:moveTo>
                  <a:cubicBezTo>
                    <a:pt x="1046" y="1311"/>
                    <a:pt x="1049" y="1307"/>
                    <a:pt x="1051" y="1302"/>
                  </a:cubicBezTo>
                  <a:cubicBezTo>
                    <a:pt x="1053" y="1298"/>
                    <a:pt x="1054" y="1293"/>
                    <a:pt x="1054" y="1288"/>
                  </a:cubicBezTo>
                  <a:cubicBezTo>
                    <a:pt x="1054" y="1282"/>
                    <a:pt x="1053" y="1278"/>
                    <a:pt x="1051" y="1273"/>
                  </a:cubicBezTo>
                  <a:cubicBezTo>
                    <a:pt x="1049" y="1268"/>
                    <a:pt x="1046" y="1264"/>
                    <a:pt x="1043" y="1261"/>
                  </a:cubicBezTo>
                  <a:cubicBezTo>
                    <a:pt x="1040" y="1259"/>
                    <a:pt x="1038" y="1257"/>
                    <a:pt x="1035" y="1255"/>
                  </a:cubicBezTo>
                  <a:cubicBezTo>
                    <a:pt x="1029" y="1251"/>
                    <a:pt x="1023" y="1250"/>
                    <a:pt x="1016" y="1250"/>
                  </a:cubicBezTo>
                  <a:cubicBezTo>
                    <a:pt x="1012" y="1250"/>
                    <a:pt x="1009" y="1251"/>
                    <a:pt x="1006" y="1251"/>
                  </a:cubicBezTo>
                  <a:cubicBezTo>
                    <a:pt x="999" y="1253"/>
                    <a:pt x="994" y="1256"/>
                    <a:pt x="989" y="1261"/>
                  </a:cubicBezTo>
                  <a:cubicBezTo>
                    <a:pt x="987" y="1263"/>
                    <a:pt x="985" y="1265"/>
                    <a:pt x="983" y="1266"/>
                  </a:cubicBezTo>
                  <a:cubicBezTo>
                    <a:pt x="979" y="1270"/>
                    <a:pt x="977" y="1274"/>
                    <a:pt x="975" y="1279"/>
                  </a:cubicBezTo>
                  <a:cubicBezTo>
                    <a:pt x="973" y="1283"/>
                    <a:pt x="972" y="1288"/>
                    <a:pt x="972" y="1293"/>
                  </a:cubicBezTo>
                  <a:cubicBezTo>
                    <a:pt x="972" y="1299"/>
                    <a:pt x="973" y="1304"/>
                    <a:pt x="975" y="1308"/>
                  </a:cubicBezTo>
                  <a:cubicBezTo>
                    <a:pt x="977" y="1313"/>
                    <a:pt x="979" y="1317"/>
                    <a:pt x="983" y="1320"/>
                  </a:cubicBezTo>
                  <a:cubicBezTo>
                    <a:pt x="991" y="1326"/>
                    <a:pt x="991" y="1326"/>
                    <a:pt x="991" y="1326"/>
                  </a:cubicBezTo>
                  <a:cubicBezTo>
                    <a:pt x="997" y="1330"/>
                    <a:pt x="1003" y="1331"/>
                    <a:pt x="1010" y="1332"/>
                  </a:cubicBezTo>
                  <a:cubicBezTo>
                    <a:pt x="1013" y="1331"/>
                    <a:pt x="1017" y="1331"/>
                    <a:pt x="1020" y="1330"/>
                  </a:cubicBezTo>
                  <a:cubicBezTo>
                    <a:pt x="1027" y="1328"/>
                    <a:pt x="1032" y="1325"/>
                    <a:pt x="1037" y="1320"/>
                  </a:cubicBezTo>
                  <a:lnTo>
                    <a:pt x="1043" y="1315"/>
                  </a:lnTo>
                  <a:close/>
                  <a:moveTo>
                    <a:pt x="1378" y="995"/>
                  </a:moveTo>
                  <a:cubicBezTo>
                    <a:pt x="1328" y="995"/>
                    <a:pt x="1328" y="1071"/>
                    <a:pt x="1378" y="1071"/>
                  </a:cubicBezTo>
                  <a:cubicBezTo>
                    <a:pt x="1427" y="1071"/>
                    <a:pt x="1427" y="995"/>
                    <a:pt x="1378" y="995"/>
                  </a:cubicBezTo>
                  <a:close/>
                  <a:moveTo>
                    <a:pt x="1445" y="1199"/>
                  </a:moveTo>
                  <a:cubicBezTo>
                    <a:pt x="1396" y="1199"/>
                    <a:pt x="1396" y="1275"/>
                    <a:pt x="1445" y="1275"/>
                  </a:cubicBezTo>
                  <a:cubicBezTo>
                    <a:pt x="1494" y="1275"/>
                    <a:pt x="1495" y="1199"/>
                    <a:pt x="1445" y="1199"/>
                  </a:cubicBezTo>
                  <a:close/>
                  <a:moveTo>
                    <a:pt x="1236" y="1490"/>
                  </a:moveTo>
                  <a:cubicBezTo>
                    <a:pt x="1285" y="1490"/>
                    <a:pt x="1285" y="1414"/>
                    <a:pt x="1236" y="1414"/>
                  </a:cubicBezTo>
                  <a:cubicBezTo>
                    <a:pt x="1187" y="1414"/>
                    <a:pt x="1187" y="1490"/>
                    <a:pt x="1236" y="1490"/>
                  </a:cubicBezTo>
                  <a:close/>
                  <a:moveTo>
                    <a:pt x="1061" y="1594"/>
                  </a:moveTo>
                  <a:cubicBezTo>
                    <a:pt x="1012" y="1594"/>
                    <a:pt x="1012" y="1671"/>
                    <a:pt x="1061" y="1671"/>
                  </a:cubicBezTo>
                  <a:cubicBezTo>
                    <a:pt x="1110" y="1671"/>
                    <a:pt x="1110" y="1594"/>
                    <a:pt x="1061" y="1594"/>
                  </a:cubicBezTo>
                  <a:close/>
                  <a:moveTo>
                    <a:pt x="1389" y="1628"/>
                  </a:moveTo>
                  <a:cubicBezTo>
                    <a:pt x="1340" y="1628"/>
                    <a:pt x="1340" y="1705"/>
                    <a:pt x="1389" y="1705"/>
                  </a:cubicBezTo>
                  <a:cubicBezTo>
                    <a:pt x="1438" y="1705"/>
                    <a:pt x="1438" y="1628"/>
                    <a:pt x="1389" y="1628"/>
                  </a:cubicBezTo>
                  <a:close/>
                  <a:moveTo>
                    <a:pt x="1197" y="1860"/>
                  </a:moveTo>
                  <a:cubicBezTo>
                    <a:pt x="1148" y="1860"/>
                    <a:pt x="1147" y="1936"/>
                    <a:pt x="1197" y="1936"/>
                  </a:cubicBezTo>
                  <a:cubicBezTo>
                    <a:pt x="1246" y="1936"/>
                    <a:pt x="1246" y="1860"/>
                    <a:pt x="1197" y="1860"/>
                  </a:cubicBezTo>
                  <a:close/>
                  <a:moveTo>
                    <a:pt x="920" y="1962"/>
                  </a:moveTo>
                  <a:cubicBezTo>
                    <a:pt x="871" y="1962"/>
                    <a:pt x="870" y="2038"/>
                    <a:pt x="920" y="2038"/>
                  </a:cubicBezTo>
                  <a:cubicBezTo>
                    <a:pt x="969" y="2038"/>
                    <a:pt x="969" y="1962"/>
                    <a:pt x="920" y="1962"/>
                  </a:cubicBezTo>
                  <a:close/>
                  <a:moveTo>
                    <a:pt x="880" y="2228"/>
                  </a:moveTo>
                  <a:cubicBezTo>
                    <a:pt x="831" y="2228"/>
                    <a:pt x="831" y="2304"/>
                    <a:pt x="880" y="2304"/>
                  </a:cubicBezTo>
                  <a:cubicBezTo>
                    <a:pt x="929" y="2304"/>
                    <a:pt x="929" y="2228"/>
                    <a:pt x="880" y="2228"/>
                  </a:cubicBezTo>
                  <a:close/>
                  <a:moveTo>
                    <a:pt x="614" y="2103"/>
                  </a:moveTo>
                  <a:cubicBezTo>
                    <a:pt x="565" y="2103"/>
                    <a:pt x="565" y="2180"/>
                    <a:pt x="614" y="2180"/>
                  </a:cubicBezTo>
                  <a:cubicBezTo>
                    <a:pt x="663" y="2180"/>
                    <a:pt x="663" y="2103"/>
                    <a:pt x="614" y="2103"/>
                  </a:cubicBezTo>
                  <a:close/>
                  <a:moveTo>
                    <a:pt x="422" y="2064"/>
                  </a:moveTo>
                  <a:cubicBezTo>
                    <a:pt x="373" y="2064"/>
                    <a:pt x="373" y="2140"/>
                    <a:pt x="422" y="2140"/>
                  </a:cubicBezTo>
                  <a:cubicBezTo>
                    <a:pt x="471" y="2140"/>
                    <a:pt x="471" y="2064"/>
                    <a:pt x="422" y="2064"/>
                  </a:cubicBezTo>
                  <a:close/>
                  <a:moveTo>
                    <a:pt x="432" y="2352"/>
                  </a:moveTo>
                  <a:cubicBezTo>
                    <a:pt x="430" y="2350"/>
                    <a:pt x="427" y="2348"/>
                    <a:pt x="424" y="2346"/>
                  </a:cubicBezTo>
                  <a:cubicBezTo>
                    <a:pt x="418" y="2342"/>
                    <a:pt x="412" y="2341"/>
                    <a:pt x="405" y="2341"/>
                  </a:cubicBezTo>
                  <a:cubicBezTo>
                    <a:pt x="400" y="2341"/>
                    <a:pt x="400" y="2341"/>
                    <a:pt x="400" y="2341"/>
                  </a:cubicBezTo>
                  <a:cubicBezTo>
                    <a:pt x="394" y="2340"/>
                    <a:pt x="389" y="2342"/>
                    <a:pt x="385" y="2344"/>
                  </a:cubicBezTo>
                  <a:cubicBezTo>
                    <a:pt x="380" y="2346"/>
                    <a:pt x="376" y="2348"/>
                    <a:pt x="373" y="2352"/>
                  </a:cubicBezTo>
                  <a:cubicBezTo>
                    <a:pt x="369" y="2355"/>
                    <a:pt x="366" y="2359"/>
                    <a:pt x="365" y="2364"/>
                  </a:cubicBezTo>
                  <a:cubicBezTo>
                    <a:pt x="362" y="2369"/>
                    <a:pt x="361" y="2374"/>
                    <a:pt x="361" y="2379"/>
                  </a:cubicBezTo>
                  <a:cubicBezTo>
                    <a:pt x="362" y="2382"/>
                    <a:pt x="362" y="2386"/>
                    <a:pt x="363" y="2389"/>
                  </a:cubicBezTo>
                  <a:cubicBezTo>
                    <a:pt x="365" y="2395"/>
                    <a:pt x="368" y="2401"/>
                    <a:pt x="373" y="2406"/>
                  </a:cubicBezTo>
                  <a:cubicBezTo>
                    <a:pt x="375" y="2408"/>
                    <a:pt x="378" y="2410"/>
                    <a:pt x="380" y="2412"/>
                  </a:cubicBezTo>
                  <a:cubicBezTo>
                    <a:pt x="386" y="2415"/>
                    <a:pt x="393" y="2417"/>
                    <a:pt x="400" y="2417"/>
                  </a:cubicBezTo>
                  <a:cubicBezTo>
                    <a:pt x="405" y="2417"/>
                    <a:pt x="405" y="2417"/>
                    <a:pt x="405" y="2417"/>
                  </a:cubicBezTo>
                  <a:cubicBezTo>
                    <a:pt x="410" y="2417"/>
                    <a:pt x="415" y="2416"/>
                    <a:pt x="420" y="2414"/>
                  </a:cubicBezTo>
                  <a:cubicBezTo>
                    <a:pt x="425" y="2412"/>
                    <a:pt x="429" y="2409"/>
                    <a:pt x="432" y="2406"/>
                  </a:cubicBezTo>
                  <a:cubicBezTo>
                    <a:pt x="436" y="2402"/>
                    <a:pt x="438" y="2398"/>
                    <a:pt x="440" y="2393"/>
                  </a:cubicBezTo>
                  <a:cubicBezTo>
                    <a:pt x="442" y="2389"/>
                    <a:pt x="444" y="2384"/>
                    <a:pt x="443" y="2379"/>
                  </a:cubicBezTo>
                  <a:cubicBezTo>
                    <a:pt x="443" y="2375"/>
                    <a:pt x="442" y="2372"/>
                    <a:pt x="442" y="2369"/>
                  </a:cubicBezTo>
                  <a:cubicBezTo>
                    <a:pt x="440" y="2362"/>
                    <a:pt x="437" y="2357"/>
                    <a:pt x="432" y="2352"/>
                  </a:cubicBezTo>
                  <a:close/>
                  <a:moveTo>
                    <a:pt x="737" y="2425"/>
                  </a:moveTo>
                  <a:cubicBezTo>
                    <a:pt x="735" y="2423"/>
                    <a:pt x="732" y="2421"/>
                    <a:pt x="730" y="2419"/>
                  </a:cubicBezTo>
                  <a:cubicBezTo>
                    <a:pt x="724" y="2416"/>
                    <a:pt x="717" y="2414"/>
                    <a:pt x="710" y="2414"/>
                  </a:cubicBezTo>
                  <a:cubicBezTo>
                    <a:pt x="705" y="2414"/>
                    <a:pt x="705" y="2414"/>
                    <a:pt x="705" y="2414"/>
                  </a:cubicBezTo>
                  <a:cubicBezTo>
                    <a:pt x="700" y="2414"/>
                    <a:pt x="695" y="2415"/>
                    <a:pt x="690" y="2417"/>
                  </a:cubicBezTo>
                  <a:cubicBezTo>
                    <a:pt x="685" y="2419"/>
                    <a:pt x="681" y="2422"/>
                    <a:pt x="678" y="2425"/>
                  </a:cubicBezTo>
                  <a:cubicBezTo>
                    <a:pt x="674" y="2429"/>
                    <a:pt x="671" y="2433"/>
                    <a:pt x="670" y="2438"/>
                  </a:cubicBezTo>
                  <a:cubicBezTo>
                    <a:pt x="668" y="2442"/>
                    <a:pt x="666" y="2447"/>
                    <a:pt x="667" y="2452"/>
                  </a:cubicBezTo>
                  <a:cubicBezTo>
                    <a:pt x="667" y="2456"/>
                    <a:pt x="668" y="2459"/>
                    <a:pt x="668" y="2462"/>
                  </a:cubicBezTo>
                  <a:cubicBezTo>
                    <a:pt x="670" y="2469"/>
                    <a:pt x="673" y="2475"/>
                    <a:pt x="678" y="2479"/>
                  </a:cubicBezTo>
                  <a:cubicBezTo>
                    <a:pt x="686" y="2485"/>
                    <a:pt x="686" y="2485"/>
                    <a:pt x="686" y="2485"/>
                  </a:cubicBezTo>
                  <a:cubicBezTo>
                    <a:pt x="692" y="2489"/>
                    <a:pt x="698" y="2490"/>
                    <a:pt x="705" y="2490"/>
                  </a:cubicBezTo>
                  <a:cubicBezTo>
                    <a:pt x="710" y="2490"/>
                    <a:pt x="710" y="2490"/>
                    <a:pt x="710" y="2490"/>
                  </a:cubicBezTo>
                  <a:cubicBezTo>
                    <a:pt x="716" y="2491"/>
                    <a:pt x="721" y="2490"/>
                    <a:pt x="725" y="2487"/>
                  </a:cubicBezTo>
                  <a:cubicBezTo>
                    <a:pt x="730" y="2486"/>
                    <a:pt x="734" y="2483"/>
                    <a:pt x="737" y="2479"/>
                  </a:cubicBezTo>
                  <a:cubicBezTo>
                    <a:pt x="741" y="2476"/>
                    <a:pt x="744" y="2472"/>
                    <a:pt x="745" y="2467"/>
                  </a:cubicBezTo>
                  <a:cubicBezTo>
                    <a:pt x="748" y="2462"/>
                    <a:pt x="749" y="2458"/>
                    <a:pt x="749" y="2452"/>
                  </a:cubicBezTo>
                  <a:cubicBezTo>
                    <a:pt x="748" y="2449"/>
                    <a:pt x="748" y="2446"/>
                    <a:pt x="747" y="2442"/>
                  </a:cubicBezTo>
                  <a:cubicBezTo>
                    <a:pt x="745" y="2436"/>
                    <a:pt x="742" y="2430"/>
                    <a:pt x="737" y="2425"/>
                  </a:cubicBezTo>
                  <a:close/>
                  <a:moveTo>
                    <a:pt x="1151" y="2386"/>
                  </a:moveTo>
                  <a:cubicBezTo>
                    <a:pt x="1102" y="2386"/>
                    <a:pt x="1102" y="2462"/>
                    <a:pt x="1151" y="2462"/>
                  </a:cubicBezTo>
                  <a:cubicBezTo>
                    <a:pt x="1200" y="2462"/>
                    <a:pt x="1201" y="2386"/>
                    <a:pt x="1151" y="2386"/>
                  </a:cubicBezTo>
                  <a:close/>
                  <a:moveTo>
                    <a:pt x="1280" y="2116"/>
                  </a:moveTo>
                  <a:cubicBezTo>
                    <a:pt x="1278" y="2114"/>
                    <a:pt x="1276" y="2111"/>
                    <a:pt x="1274" y="2109"/>
                  </a:cubicBezTo>
                  <a:cubicBezTo>
                    <a:pt x="1270" y="2104"/>
                    <a:pt x="1264" y="2101"/>
                    <a:pt x="1258" y="2099"/>
                  </a:cubicBezTo>
                  <a:cubicBezTo>
                    <a:pt x="1254" y="2099"/>
                    <a:pt x="1251" y="2098"/>
                    <a:pt x="1248" y="2098"/>
                  </a:cubicBezTo>
                  <a:cubicBezTo>
                    <a:pt x="1241" y="2098"/>
                    <a:pt x="1234" y="2099"/>
                    <a:pt x="1228" y="2103"/>
                  </a:cubicBezTo>
                  <a:cubicBezTo>
                    <a:pt x="1217" y="2108"/>
                    <a:pt x="1217" y="2108"/>
                    <a:pt x="1217" y="2108"/>
                  </a:cubicBezTo>
                  <a:cubicBezTo>
                    <a:pt x="1213" y="2111"/>
                    <a:pt x="1209" y="2114"/>
                    <a:pt x="1206" y="2118"/>
                  </a:cubicBezTo>
                  <a:cubicBezTo>
                    <a:pt x="1203" y="2122"/>
                    <a:pt x="1201" y="2126"/>
                    <a:pt x="1199" y="2131"/>
                  </a:cubicBezTo>
                  <a:cubicBezTo>
                    <a:pt x="1198" y="2136"/>
                    <a:pt x="1198" y="2141"/>
                    <a:pt x="1199" y="2146"/>
                  </a:cubicBezTo>
                  <a:cubicBezTo>
                    <a:pt x="1199" y="2152"/>
                    <a:pt x="1201" y="2156"/>
                    <a:pt x="1203" y="2161"/>
                  </a:cubicBezTo>
                  <a:cubicBezTo>
                    <a:pt x="1205" y="2163"/>
                    <a:pt x="1207" y="2166"/>
                    <a:pt x="1209" y="2168"/>
                  </a:cubicBezTo>
                  <a:cubicBezTo>
                    <a:pt x="1214" y="2173"/>
                    <a:pt x="1220" y="2176"/>
                    <a:pt x="1226" y="2178"/>
                  </a:cubicBezTo>
                  <a:cubicBezTo>
                    <a:pt x="1229" y="2179"/>
                    <a:pt x="1233" y="2179"/>
                    <a:pt x="1236" y="2180"/>
                  </a:cubicBezTo>
                  <a:cubicBezTo>
                    <a:pt x="1243" y="2179"/>
                    <a:pt x="1250" y="2178"/>
                    <a:pt x="1255" y="2174"/>
                  </a:cubicBezTo>
                  <a:cubicBezTo>
                    <a:pt x="1259" y="2172"/>
                    <a:pt x="1263" y="2171"/>
                    <a:pt x="1267" y="2169"/>
                  </a:cubicBezTo>
                  <a:cubicBezTo>
                    <a:pt x="1271" y="2166"/>
                    <a:pt x="1275" y="2163"/>
                    <a:pt x="1277" y="2159"/>
                  </a:cubicBezTo>
                  <a:cubicBezTo>
                    <a:pt x="1281" y="2155"/>
                    <a:pt x="1283" y="2151"/>
                    <a:pt x="1284" y="2146"/>
                  </a:cubicBezTo>
                  <a:cubicBezTo>
                    <a:pt x="1286" y="2141"/>
                    <a:pt x="1286" y="2136"/>
                    <a:pt x="1285" y="2131"/>
                  </a:cubicBezTo>
                  <a:cubicBezTo>
                    <a:pt x="1285" y="2126"/>
                    <a:pt x="1283" y="2121"/>
                    <a:pt x="1280" y="2116"/>
                  </a:cubicBezTo>
                  <a:close/>
                  <a:moveTo>
                    <a:pt x="1484" y="2358"/>
                  </a:moveTo>
                  <a:cubicBezTo>
                    <a:pt x="1480" y="2354"/>
                    <a:pt x="1476" y="2351"/>
                    <a:pt x="1471" y="2350"/>
                  </a:cubicBezTo>
                  <a:cubicBezTo>
                    <a:pt x="1467" y="2347"/>
                    <a:pt x="1462" y="2346"/>
                    <a:pt x="1457" y="2346"/>
                  </a:cubicBezTo>
                  <a:cubicBezTo>
                    <a:pt x="1453" y="2347"/>
                    <a:pt x="1450" y="2347"/>
                    <a:pt x="1447" y="2348"/>
                  </a:cubicBezTo>
                  <a:cubicBezTo>
                    <a:pt x="1440" y="2350"/>
                    <a:pt x="1434" y="2353"/>
                    <a:pt x="1430" y="2358"/>
                  </a:cubicBezTo>
                  <a:cubicBezTo>
                    <a:pt x="1428" y="2360"/>
                    <a:pt x="1426" y="2363"/>
                    <a:pt x="1424" y="2365"/>
                  </a:cubicBezTo>
                  <a:cubicBezTo>
                    <a:pt x="1420" y="2371"/>
                    <a:pt x="1419" y="2378"/>
                    <a:pt x="1419" y="2384"/>
                  </a:cubicBezTo>
                  <a:cubicBezTo>
                    <a:pt x="1419" y="2390"/>
                    <a:pt x="1419" y="2390"/>
                    <a:pt x="1419" y="2390"/>
                  </a:cubicBezTo>
                  <a:cubicBezTo>
                    <a:pt x="1418" y="2395"/>
                    <a:pt x="1419" y="2400"/>
                    <a:pt x="1422" y="2405"/>
                  </a:cubicBezTo>
                  <a:cubicBezTo>
                    <a:pt x="1423" y="2410"/>
                    <a:pt x="1426" y="2414"/>
                    <a:pt x="1430" y="2417"/>
                  </a:cubicBezTo>
                  <a:cubicBezTo>
                    <a:pt x="1433" y="2421"/>
                    <a:pt x="1437" y="2423"/>
                    <a:pt x="1442" y="2425"/>
                  </a:cubicBezTo>
                  <a:cubicBezTo>
                    <a:pt x="1447" y="2427"/>
                    <a:pt x="1451" y="2428"/>
                    <a:pt x="1457" y="2428"/>
                  </a:cubicBezTo>
                  <a:cubicBezTo>
                    <a:pt x="1460" y="2428"/>
                    <a:pt x="1463" y="2427"/>
                    <a:pt x="1467" y="2427"/>
                  </a:cubicBezTo>
                  <a:cubicBezTo>
                    <a:pt x="1473" y="2425"/>
                    <a:pt x="1479" y="2422"/>
                    <a:pt x="1484" y="2417"/>
                  </a:cubicBezTo>
                  <a:cubicBezTo>
                    <a:pt x="1486" y="2415"/>
                    <a:pt x="1488" y="2412"/>
                    <a:pt x="1490" y="2409"/>
                  </a:cubicBezTo>
                  <a:cubicBezTo>
                    <a:pt x="1493" y="2403"/>
                    <a:pt x="1495" y="2397"/>
                    <a:pt x="1495" y="2390"/>
                  </a:cubicBezTo>
                  <a:cubicBezTo>
                    <a:pt x="1495" y="2384"/>
                    <a:pt x="1495" y="2384"/>
                    <a:pt x="1495" y="2384"/>
                  </a:cubicBezTo>
                  <a:cubicBezTo>
                    <a:pt x="1495" y="2379"/>
                    <a:pt x="1494" y="2374"/>
                    <a:pt x="1492" y="2370"/>
                  </a:cubicBezTo>
                  <a:cubicBezTo>
                    <a:pt x="1490" y="2365"/>
                    <a:pt x="1487" y="2361"/>
                    <a:pt x="1484" y="2358"/>
                  </a:cubicBezTo>
                  <a:close/>
                  <a:moveTo>
                    <a:pt x="1540" y="1922"/>
                  </a:moveTo>
                  <a:cubicBezTo>
                    <a:pt x="1535" y="1917"/>
                    <a:pt x="1535" y="1917"/>
                    <a:pt x="1535" y="1917"/>
                  </a:cubicBezTo>
                  <a:cubicBezTo>
                    <a:pt x="1531" y="1913"/>
                    <a:pt x="1527" y="1910"/>
                    <a:pt x="1522" y="1909"/>
                  </a:cubicBezTo>
                  <a:cubicBezTo>
                    <a:pt x="1518" y="1906"/>
                    <a:pt x="1513" y="1905"/>
                    <a:pt x="1508" y="1905"/>
                  </a:cubicBezTo>
                  <a:cubicBezTo>
                    <a:pt x="1502" y="1905"/>
                    <a:pt x="1497" y="1906"/>
                    <a:pt x="1493" y="1909"/>
                  </a:cubicBezTo>
                  <a:cubicBezTo>
                    <a:pt x="1488" y="1910"/>
                    <a:pt x="1484" y="1913"/>
                    <a:pt x="1481" y="1917"/>
                  </a:cubicBezTo>
                  <a:cubicBezTo>
                    <a:pt x="1479" y="1919"/>
                    <a:pt x="1477" y="1922"/>
                    <a:pt x="1475" y="1924"/>
                  </a:cubicBezTo>
                  <a:cubicBezTo>
                    <a:pt x="1471" y="1930"/>
                    <a:pt x="1469" y="1937"/>
                    <a:pt x="1469" y="1944"/>
                  </a:cubicBezTo>
                  <a:cubicBezTo>
                    <a:pt x="1470" y="1947"/>
                    <a:pt x="1470" y="1950"/>
                    <a:pt x="1471" y="1954"/>
                  </a:cubicBezTo>
                  <a:cubicBezTo>
                    <a:pt x="1473" y="1960"/>
                    <a:pt x="1476" y="1966"/>
                    <a:pt x="1481" y="1970"/>
                  </a:cubicBezTo>
                  <a:cubicBezTo>
                    <a:pt x="1486" y="1976"/>
                    <a:pt x="1486" y="1976"/>
                    <a:pt x="1486" y="1976"/>
                  </a:cubicBezTo>
                  <a:cubicBezTo>
                    <a:pt x="1490" y="1980"/>
                    <a:pt x="1494" y="1982"/>
                    <a:pt x="1499" y="1984"/>
                  </a:cubicBezTo>
                  <a:cubicBezTo>
                    <a:pt x="1503" y="1986"/>
                    <a:pt x="1508" y="1988"/>
                    <a:pt x="1513" y="1987"/>
                  </a:cubicBezTo>
                  <a:cubicBezTo>
                    <a:pt x="1518" y="1988"/>
                    <a:pt x="1523" y="1986"/>
                    <a:pt x="1528" y="1984"/>
                  </a:cubicBezTo>
                  <a:cubicBezTo>
                    <a:pt x="1533" y="1982"/>
                    <a:pt x="1537" y="1980"/>
                    <a:pt x="1540" y="1976"/>
                  </a:cubicBezTo>
                  <a:cubicBezTo>
                    <a:pt x="1542" y="1974"/>
                    <a:pt x="1544" y="1971"/>
                    <a:pt x="1546" y="1968"/>
                  </a:cubicBezTo>
                  <a:cubicBezTo>
                    <a:pt x="1550" y="1962"/>
                    <a:pt x="1551" y="1956"/>
                    <a:pt x="1551" y="1949"/>
                  </a:cubicBezTo>
                  <a:cubicBezTo>
                    <a:pt x="1551" y="1946"/>
                    <a:pt x="1550" y="1942"/>
                    <a:pt x="1550" y="1939"/>
                  </a:cubicBezTo>
                  <a:cubicBezTo>
                    <a:pt x="1548" y="1933"/>
                    <a:pt x="1545" y="1927"/>
                    <a:pt x="1540" y="1922"/>
                  </a:cubicBezTo>
                  <a:close/>
                  <a:moveTo>
                    <a:pt x="1722" y="2225"/>
                  </a:moveTo>
                  <a:cubicBezTo>
                    <a:pt x="1726" y="2224"/>
                    <a:pt x="1729" y="2224"/>
                    <a:pt x="1733" y="2223"/>
                  </a:cubicBezTo>
                  <a:cubicBezTo>
                    <a:pt x="1739" y="2222"/>
                    <a:pt x="1745" y="2218"/>
                    <a:pt x="1749" y="2214"/>
                  </a:cubicBezTo>
                  <a:cubicBezTo>
                    <a:pt x="1751" y="2211"/>
                    <a:pt x="1753" y="2208"/>
                    <a:pt x="1755" y="2206"/>
                  </a:cubicBezTo>
                  <a:cubicBezTo>
                    <a:pt x="1759" y="2200"/>
                    <a:pt x="1760" y="2193"/>
                    <a:pt x="1761" y="2187"/>
                  </a:cubicBezTo>
                  <a:cubicBezTo>
                    <a:pt x="1761" y="2181"/>
                    <a:pt x="1761" y="2181"/>
                    <a:pt x="1761" y="2181"/>
                  </a:cubicBezTo>
                  <a:cubicBezTo>
                    <a:pt x="1761" y="2176"/>
                    <a:pt x="1760" y="2171"/>
                    <a:pt x="1757" y="2166"/>
                  </a:cubicBezTo>
                  <a:cubicBezTo>
                    <a:pt x="1756" y="2162"/>
                    <a:pt x="1753" y="2157"/>
                    <a:pt x="1749" y="2154"/>
                  </a:cubicBezTo>
                  <a:cubicBezTo>
                    <a:pt x="1746" y="2150"/>
                    <a:pt x="1742" y="2148"/>
                    <a:pt x="1737" y="2146"/>
                  </a:cubicBezTo>
                  <a:cubicBezTo>
                    <a:pt x="1733" y="2144"/>
                    <a:pt x="1728" y="2143"/>
                    <a:pt x="1722" y="2143"/>
                  </a:cubicBezTo>
                  <a:cubicBezTo>
                    <a:pt x="1719" y="2143"/>
                    <a:pt x="1716" y="2144"/>
                    <a:pt x="1712" y="2144"/>
                  </a:cubicBezTo>
                  <a:cubicBezTo>
                    <a:pt x="1706" y="2146"/>
                    <a:pt x="1700" y="2149"/>
                    <a:pt x="1695" y="2154"/>
                  </a:cubicBezTo>
                  <a:cubicBezTo>
                    <a:pt x="1693" y="2157"/>
                    <a:pt x="1691" y="2159"/>
                    <a:pt x="1689" y="2162"/>
                  </a:cubicBezTo>
                  <a:cubicBezTo>
                    <a:pt x="1686" y="2168"/>
                    <a:pt x="1684" y="2174"/>
                    <a:pt x="1684" y="2181"/>
                  </a:cubicBezTo>
                  <a:cubicBezTo>
                    <a:pt x="1684" y="2187"/>
                    <a:pt x="1684" y="2187"/>
                    <a:pt x="1684" y="2187"/>
                  </a:cubicBezTo>
                  <a:cubicBezTo>
                    <a:pt x="1684" y="2192"/>
                    <a:pt x="1685" y="2197"/>
                    <a:pt x="1688" y="2201"/>
                  </a:cubicBezTo>
                  <a:cubicBezTo>
                    <a:pt x="1689" y="2206"/>
                    <a:pt x="1692" y="2210"/>
                    <a:pt x="1695" y="2214"/>
                  </a:cubicBezTo>
                  <a:cubicBezTo>
                    <a:pt x="1699" y="2217"/>
                    <a:pt x="1703" y="2220"/>
                    <a:pt x="1708" y="2221"/>
                  </a:cubicBezTo>
                  <a:cubicBezTo>
                    <a:pt x="1712" y="2224"/>
                    <a:pt x="1717" y="2225"/>
                    <a:pt x="1722" y="2225"/>
                  </a:cubicBezTo>
                  <a:close/>
                  <a:moveTo>
                    <a:pt x="1766" y="2442"/>
                  </a:moveTo>
                  <a:cubicBezTo>
                    <a:pt x="1759" y="2436"/>
                    <a:pt x="1759" y="2436"/>
                    <a:pt x="1759" y="2436"/>
                  </a:cubicBezTo>
                  <a:cubicBezTo>
                    <a:pt x="1753" y="2433"/>
                    <a:pt x="1746" y="2431"/>
                    <a:pt x="1739" y="2431"/>
                  </a:cubicBezTo>
                  <a:cubicBezTo>
                    <a:pt x="1734" y="2431"/>
                    <a:pt x="1734" y="2431"/>
                    <a:pt x="1734" y="2431"/>
                  </a:cubicBezTo>
                  <a:cubicBezTo>
                    <a:pt x="1728" y="2431"/>
                    <a:pt x="1724" y="2432"/>
                    <a:pt x="1719" y="2434"/>
                  </a:cubicBezTo>
                  <a:cubicBezTo>
                    <a:pt x="1714" y="2436"/>
                    <a:pt x="1710" y="2439"/>
                    <a:pt x="1707" y="2442"/>
                  </a:cubicBezTo>
                  <a:cubicBezTo>
                    <a:pt x="1703" y="2446"/>
                    <a:pt x="1700" y="2450"/>
                    <a:pt x="1699" y="2455"/>
                  </a:cubicBezTo>
                  <a:cubicBezTo>
                    <a:pt x="1696" y="2459"/>
                    <a:pt x="1695" y="2464"/>
                    <a:pt x="1696" y="2469"/>
                  </a:cubicBezTo>
                  <a:cubicBezTo>
                    <a:pt x="1696" y="2473"/>
                    <a:pt x="1696" y="2476"/>
                    <a:pt x="1697" y="2479"/>
                  </a:cubicBezTo>
                  <a:cubicBezTo>
                    <a:pt x="1699" y="2486"/>
                    <a:pt x="1702" y="2491"/>
                    <a:pt x="1707" y="2496"/>
                  </a:cubicBezTo>
                  <a:cubicBezTo>
                    <a:pt x="1709" y="2498"/>
                    <a:pt x="1712" y="2500"/>
                    <a:pt x="1714" y="2502"/>
                  </a:cubicBezTo>
                  <a:cubicBezTo>
                    <a:pt x="1720" y="2506"/>
                    <a:pt x="1727" y="2507"/>
                    <a:pt x="1734" y="2507"/>
                  </a:cubicBezTo>
                  <a:cubicBezTo>
                    <a:pt x="1739" y="2507"/>
                    <a:pt x="1739" y="2507"/>
                    <a:pt x="1739" y="2507"/>
                  </a:cubicBezTo>
                  <a:cubicBezTo>
                    <a:pt x="1745" y="2508"/>
                    <a:pt x="1750" y="2506"/>
                    <a:pt x="1754" y="2504"/>
                  </a:cubicBezTo>
                  <a:cubicBezTo>
                    <a:pt x="1759" y="2503"/>
                    <a:pt x="1763" y="2500"/>
                    <a:pt x="1766" y="2496"/>
                  </a:cubicBezTo>
                  <a:cubicBezTo>
                    <a:pt x="1770" y="2493"/>
                    <a:pt x="1773" y="2489"/>
                    <a:pt x="1774" y="2484"/>
                  </a:cubicBezTo>
                  <a:cubicBezTo>
                    <a:pt x="1777" y="2479"/>
                    <a:pt x="1778" y="2475"/>
                    <a:pt x="1777" y="2469"/>
                  </a:cubicBezTo>
                  <a:cubicBezTo>
                    <a:pt x="1777" y="2466"/>
                    <a:pt x="1777" y="2463"/>
                    <a:pt x="1776" y="2459"/>
                  </a:cubicBezTo>
                  <a:cubicBezTo>
                    <a:pt x="1774" y="2453"/>
                    <a:pt x="1771" y="2447"/>
                    <a:pt x="1766" y="2442"/>
                  </a:cubicBezTo>
                  <a:close/>
                  <a:moveTo>
                    <a:pt x="948" y="608"/>
                  </a:moveTo>
                  <a:cubicBezTo>
                    <a:pt x="997" y="608"/>
                    <a:pt x="997" y="532"/>
                    <a:pt x="948" y="532"/>
                  </a:cubicBezTo>
                  <a:cubicBezTo>
                    <a:pt x="899" y="532"/>
                    <a:pt x="899" y="608"/>
                    <a:pt x="948" y="608"/>
                  </a:cubicBezTo>
                  <a:close/>
                  <a:moveTo>
                    <a:pt x="49" y="763"/>
                  </a:moveTo>
                  <a:cubicBezTo>
                    <a:pt x="0" y="763"/>
                    <a:pt x="0" y="840"/>
                    <a:pt x="49" y="840"/>
                  </a:cubicBezTo>
                  <a:cubicBezTo>
                    <a:pt x="98" y="840"/>
                    <a:pt x="98" y="763"/>
                    <a:pt x="49" y="763"/>
                  </a:cubicBezTo>
                  <a:close/>
                  <a:moveTo>
                    <a:pt x="394" y="472"/>
                  </a:moveTo>
                  <a:cubicBezTo>
                    <a:pt x="443" y="472"/>
                    <a:pt x="443" y="396"/>
                    <a:pt x="394" y="396"/>
                  </a:cubicBezTo>
                  <a:cubicBezTo>
                    <a:pt x="345" y="396"/>
                    <a:pt x="345" y="472"/>
                    <a:pt x="394" y="472"/>
                  </a:cubicBezTo>
                  <a:close/>
                  <a:moveTo>
                    <a:pt x="1479" y="732"/>
                  </a:moveTo>
                  <a:cubicBezTo>
                    <a:pt x="1528" y="732"/>
                    <a:pt x="1528" y="656"/>
                    <a:pt x="1479" y="656"/>
                  </a:cubicBezTo>
                  <a:cubicBezTo>
                    <a:pt x="1430" y="656"/>
                    <a:pt x="1430" y="732"/>
                    <a:pt x="1479" y="732"/>
                  </a:cubicBezTo>
                  <a:close/>
                  <a:moveTo>
                    <a:pt x="1960" y="0"/>
                  </a:moveTo>
                  <a:cubicBezTo>
                    <a:pt x="1911" y="0"/>
                    <a:pt x="1911" y="76"/>
                    <a:pt x="1960" y="76"/>
                  </a:cubicBezTo>
                  <a:cubicBezTo>
                    <a:pt x="2009" y="76"/>
                    <a:pt x="2009" y="0"/>
                    <a:pt x="1960" y="0"/>
                  </a:cubicBezTo>
                  <a:close/>
                </a:path>
              </a:pathLst>
            </a:cu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Oval 202"/>
            <p:cNvSpPr>
              <a:spLocks noChangeArrowheads="1"/>
            </p:cNvSpPr>
            <p:nvPr/>
          </p:nvSpPr>
          <p:spPr bwMode="auto">
            <a:xfrm>
              <a:off x="9052576" y="2912037"/>
              <a:ext cx="181944" cy="235196"/>
            </a:xfrm>
            <a:prstGeom prst="ellipse">
              <a:avLst/>
            </a:pr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03"/>
            <p:cNvSpPr>
              <a:spLocks/>
            </p:cNvSpPr>
            <p:nvPr/>
          </p:nvSpPr>
          <p:spPr bwMode="auto">
            <a:xfrm>
              <a:off x="9018343" y="2919010"/>
              <a:ext cx="240901" cy="184480"/>
            </a:xfrm>
            <a:custGeom>
              <a:avLst/>
              <a:gdLst>
                <a:gd name="T0" fmla="*/ 224 w 233"/>
                <a:gd name="T1" fmla="*/ 20 h 178"/>
                <a:gd name="T2" fmla="*/ 225 w 233"/>
                <a:gd name="T3" fmla="*/ 66 h 178"/>
                <a:gd name="T4" fmla="*/ 162 w 233"/>
                <a:gd name="T5" fmla="*/ 149 h 178"/>
                <a:gd name="T6" fmla="*/ 61 w 233"/>
                <a:gd name="T7" fmla="*/ 175 h 178"/>
                <a:gd name="T8" fmla="*/ 7 w 233"/>
                <a:gd name="T9" fmla="*/ 144 h 178"/>
                <a:gd name="T10" fmla="*/ 17 w 233"/>
                <a:gd name="T11" fmla="*/ 93 h 178"/>
                <a:gd name="T12" fmla="*/ 60 w 233"/>
                <a:gd name="T13" fmla="*/ 60 h 178"/>
                <a:gd name="T14" fmla="*/ 146 w 233"/>
                <a:gd name="T15" fmla="*/ 11 h 178"/>
                <a:gd name="T16" fmla="*/ 183 w 233"/>
                <a:gd name="T17" fmla="*/ 1 h 178"/>
                <a:gd name="T18" fmla="*/ 224 w 233"/>
                <a:gd name="T19" fmla="*/ 2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78">
                  <a:moveTo>
                    <a:pt x="224" y="20"/>
                  </a:moveTo>
                  <a:cubicBezTo>
                    <a:pt x="233" y="33"/>
                    <a:pt x="230" y="51"/>
                    <a:pt x="225" y="66"/>
                  </a:cubicBezTo>
                  <a:cubicBezTo>
                    <a:pt x="215" y="100"/>
                    <a:pt x="192" y="130"/>
                    <a:pt x="162" y="149"/>
                  </a:cubicBezTo>
                  <a:cubicBezTo>
                    <a:pt x="133" y="169"/>
                    <a:pt x="97" y="178"/>
                    <a:pt x="61" y="175"/>
                  </a:cubicBezTo>
                  <a:cubicBezTo>
                    <a:pt x="39" y="173"/>
                    <a:pt x="15" y="164"/>
                    <a:pt x="7" y="144"/>
                  </a:cubicBezTo>
                  <a:cubicBezTo>
                    <a:pt x="0" y="127"/>
                    <a:pt x="6" y="107"/>
                    <a:pt x="17" y="93"/>
                  </a:cubicBezTo>
                  <a:cubicBezTo>
                    <a:pt x="29" y="79"/>
                    <a:pt x="45" y="70"/>
                    <a:pt x="60" y="60"/>
                  </a:cubicBezTo>
                  <a:cubicBezTo>
                    <a:pt x="89" y="44"/>
                    <a:pt x="118" y="27"/>
                    <a:pt x="146" y="11"/>
                  </a:cubicBezTo>
                  <a:cubicBezTo>
                    <a:pt x="158" y="5"/>
                    <a:pt x="170" y="1"/>
                    <a:pt x="183" y="1"/>
                  </a:cubicBezTo>
                  <a:cubicBezTo>
                    <a:pt x="199" y="0"/>
                    <a:pt x="216" y="6"/>
                    <a:pt x="22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204"/>
            <p:cNvSpPr>
              <a:spLocks/>
            </p:cNvSpPr>
            <p:nvPr/>
          </p:nvSpPr>
          <p:spPr bwMode="auto">
            <a:xfrm>
              <a:off x="8660794" y="2575409"/>
              <a:ext cx="110941" cy="171167"/>
            </a:xfrm>
            <a:custGeom>
              <a:avLst/>
              <a:gdLst>
                <a:gd name="T0" fmla="*/ 51 w 107"/>
                <a:gd name="T1" fmla="*/ 18 h 165"/>
                <a:gd name="T2" fmla="*/ 6 w 107"/>
                <a:gd name="T3" fmla="*/ 121 h 165"/>
                <a:gd name="T4" fmla="*/ 18 w 107"/>
                <a:gd name="T5" fmla="*/ 159 h 165"/>
                <a:gd name="T6" fmla="*/ 56 w 107"/>
                <a:gd name="T7" fmla="*/ 147 h 165"/>
                <a:gd name="T8" fmla="*/ 101 w 107"/>
                <a:gd name="T9" fmla="*/ 44 h 165"/>
                <a:gd name="T10" fmla="*/ 89 w 107"/>
                <a:gd name="T11" fmla="*/ 6 h 165"/>
                <a:gd name="T12" fmla="*/ 51 w 107"/>
                <a:gd name="T13" fmla="*/ 18 h 165"/>
              </a:gdLst>
              <a:ahLst/>
              <a:cxnLst>
                <a:cxn ang="0">
                  <a:pos x="T0" y="T1"/>
                </a:cxn>
                <a:cxn ang="0">
                  <a:pos x="T2" y="T3"/>
                </a:cxn>
                <a:cxn ang="0">
                  <a:pos x="T4" y="T5"/>
                </a:cxn>
                <a:cxn ang="0">
                  <a:pos x="T6" y="T7"/>
                </a:cxn>
                <a:cxn ang="0">
                  <a:pos x="T8" y="T9"/>
                </a:cxn>
                <a:cxn ang="0">
                  <a:pos x="T10" y="T11"/>
                </a:cxn>
                <a:cxn ang="0">
                  <a:pos x="T12" y="T13"/>
                </a:cxn>
              </a:cxnLst>
              <a:rect l="0" t="0" r="r" b="b"/>
              <a:pathLst>
                <a:path w="107" h="165">
                  <a:moveTo>
                    <a:pt x="51" y="18"/>
                  </a:moveTo>
                  <a:cubicBezTo>
                    <a:pt x="6" y="121"/>
                    <a:pt x="6" y="121"/>
                    <a:pt x="6" y="121"/>
                  </a:cubicBezTo>
                  <a:cubicBezTo>
                    <a:pt x="0" y="134"/>
                    <a:pt x="3" y="152"/>
                    <a:pt x="18" y="159"/>
                  </a:cubicBezTo>
                  <a:cubicBezTo>
                    <a:pt x="31" y="165"/>
                    <a:pt x="49" y="161"/>
                    <a:pt x="56" y="147"/>
                  </a:cubicBezTo>
                  <a:cubicBezTo>
                    <a:pt x="71" y="113"/>
                    <a:pt x="86" y="78"/>
                    <a:pt x="101" y="44"/>
                  </a:cubicBezTo>
                  <a:cubicBezTo>
                    <a:pt x="107" y="31"/>
                    <a:pt x="103" y="13"/>
                    <a:pt x="89" y="6"/>
                  </a:cubicBezTo>
                  <a:cubicBezTo>
                    <a:pt x="76" y="0"/>
                    <a:pt x="57" y="4"/>
                    <a:pt x="51" y="1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205"/>
            <p:cNvSpPr>
              <a:spLocks/>
            </p:cNvSpPr>
            <p:nvPr/>
          </p:nvSpPr>
          <p:spPr bwMode="auto">
            <a:xfrm>
              <a:off x="8759057" y="2655921"/>
              <a:ext cx="143273" cy="143273"/>
            </a:xfrm>
            <a:custGeom>
              <a:avLst/>
              <a:gdLst>
                <a:gd name="T0" fmla="*/ 109 w 138"/>
                <a:gd name="T1" fmla="*/ 30 h 138"/>
                <a:gd name="T2" fmla="*/ 116 w 138"/>
                <a:gd name="T3" fmla="*/ 116 h 138"/>
                <a:gd name="T4" fmla="*/ 30 w 138"/>
                <a:gd name="T5" fmla="*/ 108 h 138"/>
                <a:gd name="T6" fmla="*/ 22 w 138"/>
                <a:gd name="T7" fmla="*/ 22 h 138"/>
                <a:gd name="T8" fmla="*/ 109 w 138"/>
                <a:gd name="T9" fmla="*/ 30 h 138"/>
              </a:gdLst>
              <a:ahLst/>
              <a:cxnLst>
                <a:cxn ang="0">
                  <a:pos x="T0" y="T1"/>
                </a:cxn>
                <a:cxn ang="0">
                  <a:pos x="T2" y="T3"/>
                </a:cxn>
                <a:cxn ang="0">
                  <a:pos x="T4" y="T5"/>
                </a:cxn>
                <a:cxn ang="0">
                  <a:pos x="T6" y="T7"/>
                </a:cxn>
                <a:cxn ang="0">
                  <a:pos x="T8" y="T9"/>
                </a:cxn>
              </a:cxnLst>
              <a:rect l="0" t="0" r="r" b="b"/>
              <a:pathLst>
                <a:path w="138" h="138">
                  <a:moveTo>
                    <a:pt x="109" y="30"/>
                  </a:moveTo>
                  <a:cubicBezTo>
                    <a:pt x="135" y="56"/>
                    <a:pt x="138" y="94"/>
                    <a:pt x="116" y="116"/>
                  </a:cubicBezTo>
                  <a:cubicBezTo>
                    <a:pt x="95" y="138"/>
                    <a:pt x="56" y="134"/>
                    <a:pt x="30" y="108"/>
                  </a:cubicBezTo>
                  <a:cubicBezTo>
                    <a:pt x="4" y="82"/>
                    <a:pt x="0" y="44"/>
                    <a:pt x="22" y="22"/>
                  </a:cubicBezTo>
                  <a:cubicBezTo>
                    <a:pt x="44" y="0"/>
                    <a:pt x="83" y="3"/>
                    <a:pt x="109" y="3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Oval 206"/>
            <p:cNvSpPr>
              <a:spLocks noChangeArrowheads="1"/>
            </p:cNvSpPr>
            <p:nvPr/>
          </p:nvSpPr>
          <p:spPr bwMode="auto">
            <a:xfrm>
              <a:off x="9069059" y="2747210"/>
              <a:ext cx="34867" cy="35501"/>
            </a:xfrm>
            <a:prstGeom prst="ellipse">
              <a:avLst/>
            </a:pr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207"/>
            <p:cNvSpPr>
              <a:spLocks/>
            </p:cNvSpPr>
            <p:nvPr/>
          </p:nvSpPr>
          <p:spPr bwMode="auto">
            <a:xfrm>
              <a:off x="8450957" y="3039461"/>
              <a:ext cx="195257" cy="202864"/>
            </a:xfrm>
            <a:custGeom>
              <a:avLst/>
              <a:gdLst>
                <a:gd name="T0" fmla="*/ 183 w 189"/>
                <a:gd name="T1" fmla="*/ 133 h 196"/>
                <a:gd name="T2" fmla="*/ 156 w 189"/>
                <a:gd name="T3" fmla="*/ 77 h 196"/>
                <a:gd name="T4" fmla="*/ 116 w 189"/>
                <a:gd name="T5" fmla="*/ 30 h 196"/>
                <a:gd name="T6" fmla="*/ 61 w 189"/>
                <a:gd name="T7" fmla="*/ 2 h 196"/>
                <a:gd name="T8" fmla="*/ 10 w 189"/>
                <a:gd name="T9" fmla="*/ 29 h 196"/>
                <a:gd name="T10" fmla="*/ 18 w 189"/>
                <a:gd name="T11" fmla="*/ 87 h 196"/>
                <a:gd name="T12" fmla="*/ 29 w 189"/>
                <a:gd name="T13" fmla="*/ 76 h 196"/>
                <a:gd name="T14" fmla="*/ 54 w 189"/>
                <a:gd name="T15" fmla="*/ 17 h 196"/>
                <a:gd name="T16" fmla="*/ 127 w 189"/>
                <a:gd name="T17" fmla="*/ 63 h 196"/>
                <a:gd name="T18" fmla="*/ 169 w 189"/>
                <a:gd name="T19" fmla="*/ 137 h 196"/>
                <a:gd name="T20" fmla="*/ 165 w 189"/>
                <a:gd name="T21" fmla="*/ 173 h 196"/>
                <a:gd name="T22" fmla="*/ 127 w 189"/>
                <a:gd name="T23" fmla="*/ 169 h 196"/>
                <a:gd name="T24" fmla="*/ 94 w 189"/>
                <a:gd name="T25" fmla="*/ 135 h 196"/>
                <a:gd name="T26" fmla="*/ 98 w 189"/>
                <a:gd name="T27" fmla="*/ 116 h 196"/>
                <a:gd name="T28" fmla="*/ 111 w 189"/>
                <a:gd name="T29" fmla="*/ 119 h 196"/>
                <a:gd name="T30" fmla="*/ 125 w 189"/>
                <a:gd name="T31" fmla="*/ 115 h 196"/>
                <a:gd name="T32" fmla="*/ 90 w 189"/>
                <a:gd name="T33" fmla="*/ 103 h 196"/>
                <a:gd name="T34" fmla="*/ 83 w 189"/>
                <a:gd name="T35" fmla="*/ 148 h 196"/>
                <a:gd name="T36" fmla="*/ 102 w 189"/>
                <a:gd name="T37" fmla="*/ 168 h 196"/>
                <a:gd name="T38" fmla="*/ 128 w 189"/>
                <a:gd name="T39" fmla="*/ 187 h 196"/>
                <a:gd name="T40" fmla="*/ 178 w 189"/>
                <a:gd name="T41" fmla="*/ 181 h 196"/>
                <a:gd name="T42" fmla="*/ 183 w 189"/>
                <a:gd name="T43" fmla="*/ 133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9" h="196">
                  <a:moveTo>
                    <a:pt x="183" y="133"/>
                  </a:moveTo>
                  <a:cubicBezTo>
                    <a:pt x="178" y="113"/>
                    <a:pt x="167" y="94"/>
                    <a:pt x="156" y="77"/>
                  </a:cubicBezTo>
                  <a:cubicBezTo>
                    <a:pt x="144" y="60"/>
                    <a:pt x="131" y="44"/>
                    <a:pt x="116" y="30"/>
                  </a:cubicBezTo>
                  <a:cubicBezTo>
                    <a:pt x="100" y="17"/>
                    <a:pt x="82" y="4"/>
                    <a:pt x="61" y="2"/>
                  </a:cubicBezTo>
                  <a:cubicBezTo>
                    <a:pt x="40" y="0"/>
                    <a:pt x="20" y="10"/>
                    <a:pt x="10" y="29"/>
                  </a:cubicBezTo>
                  <a:cubicBezTo>
                    <a:pt x="0" y="48"/>
                    <a:pt x="4" y="71"/>
                    <a:pt x="18" y="87"/>
                  </a:cubicBezTo>
                  <a:cubicBezTo>
                    <a:pt x="25" y="95"/>
                    <a:pt x="36" y="84"/>
                    <a:pt x="29" y="76"/>
                  </a:cubicBezTo>
                  <a:cubicBezTo>
                    <a:pt x="9" y="54"/>
                    <a:pt x="23" y="18"/>
                    <a:pt x="54" y="17"/>
                  </a:cubicBezTo>
                  <a:cubicBezTo>
                    <a:pt x="83" y="16"/>
                    <a:pt x="109" y="43"/>
                    <a:pt x="127" y="63"/>
                  </a:cubicBezTo>
                  <a:cubicBezTo>
                    <a:pt x="145" y="85"/>
                    <a:pt x="161" y="111"/>
                    <a:pt x="169" y="137"/>
                  </a:cubicBezTo>
                  <a:cubicBezTo>
                    <a:pt x="172" y="148"/>
                    <a:pt x="175" y="164"/>
                    <a:pt x="165" y="173"/>
                  </a:cubicBezTo>
                  <a:cubicBezTo>
                    <a:pt x="154" y="183"/>
                    <a:pt x="138" y="176"/>
                    <a:pt x="127" y="169"/>
                  </a:cubicBezTo>
                  <a:cubicBezTo>
                    <a:pt x="116" y="161"/>
                    <a:pt x="99" y="149"/>
                    <a:pt x="94" y="135"/>
                  </a:cubicBezTo>
                  <a:cubicBezTo>
                    <a:pt x="92" y="129"/>
                    <a:pt x="92" y="120"/>
                    <a:pt x="98" y="116"/>
                  </a:cubicBezTo>
                  <a:cubicBezTo>
                    <a:pt x="102" y="113"/>
                    <a:pt x="109" y="113"/>
                    <a:pt x="111" y="119"/>
                  </a:cubicBezTo>
                  <a:cubicBezTo>
                    <a:pt x="113" y="128"/>
                    <a:pt x="128" y="124"/>
                    <a:pt x="125" y="115"/>
                  </a:cubicBezTo>
                  <a:cubicBezTo>
                    <a:pt x="121" y="100"/>
                    <a:pt x="103" y="94"/>
                    <a:pt x="90" y="103"/>
                  </a:cubicBezTo>
                  <a:cubicBezTo>
                    <a:pt x="75" y="112"/>
                    <a:pt x="75" y="134"/>
                    <a:pt x="83" y="148"/>
                  </a:cubicBezTo>
                  <a:cubicBezTo>
                    <a:pt x="88" y="155"/>
                    <a:pt x="95" y="162"/>
                    <a:pt x="102" y="168"/>
                  </a:cubicBezTo>
                  <a:cubicBezTo>
                    <a:pt x="110" y="175"/>
                    <a:pt x="118" y="183"/>
                    <a:pt x="128" y="187"/>
                  </a:cubicBezTo>
                  <a:cubicBezTo>
                    <a:pt x="144" y="195"/>
                    <a:pt x="166" y="196"/>
                    <a:pt x="178" y="181"/>
                  </a:cubicBezTo>
                  <a:cubicBezTo>
                    <a:pt x="189" y="168"/>
                    <a:pt x="188" y="149"/>
                    <a:pt x="183" y="13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208"/>
            <p:cNvSpPr>
              <a:spLocks/>
            </p:cNvSpPr>
            <p:nvPr/>
          </p:nvSpPr>
          <p:spPr bwMode="auto">
            <a:xfrm>
              <a:off x="8021772" y="3366580"/>
              <a:ext cx="691007" cy="311904"/>
            </a:xfrm>
            <a:custGeom>
              <a:avLst/>
              <a:gdLst>
                <a:gd name="T0" fmla="*/ 661 w 667"/>
                <a:gd name="T1" fmla="*/ 283 h 301"/>
                <a:gd name="T2" fmla="*/ 414 w 667"/>
                <a:gd name="T3" fmla="*/ 183 h 301"/>
                <a:gd name="T4" fmla="*/ 266 w 667"/>
                <a:gd name="T5" fmla="*/ 156 h 301"/>
                <a:gd name="T6" fmla="*/ 140 w 667"/>
                <a:gd name="T7" fmla="*/ 102 h 301"/>
                <a:gd name="T8" fmla="*/ 18 w 667"/>
                <a:gd name="T9" fmla="*/ 7 h 301"/>
                <a:gd name="T10" fmla="*/ 7 w 667"/>
                <a:gd name="T11" fmla="*/ 18 h 301"/>
                <a:gd name="T12" fmla="*/ 233 w 667"/>
                <a:gd name="T13" fmla="*/ 162 h 301"/>
                <a:gd name="T14" fmla="*/ 372 w 667"/>
                <a:gd name="T15" fmla="*/ 193 h 301"/>
                <a:gd name="T16" fmla="*/ 525 w 667"/>
                <a:gd name="T17" fmla="*/ 218 h 301"/>
                <a:gd name="T18" fmla="*/ 650 w 667"/>
                <a:gd name="T19" fmla="*/ 294 h 301"/>
                <a:gd name="T20" fmla="*/ 661 w 667"/>
                <a:gd name="T21" fmla="*/ 283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7" h="301">
                  <a:moveTo>
                    <a:pt x="661" y="283"/>
                  </a:moveTo>
                  <a:cubicBezTo>
                    <a:pt x="601" y="209"/>
                    <a:pt x="502" y="193"/>
                    <a:pt x="414" y="183"/>
                  </a:cubicBezTo>
                  <a:cubicBezTo>
                    <a:pt x="364" y="177"/>
                    <a:pt x="314" y="171"/>
                    <a:pt x="266" y="156"/>
                  </a:cubicBezTo>
                  <a:cubicBezTo>
                    <a:pt x="222" y="143"/>
                    <a:pt x="180" y="125"/>
                    <a:pt x="140" y="102"/>
                  </a:cubicBezTo>
                  <a:cubicBezTo>
                    <a:pt x="95" y="76"/>
                    <a:pt x="54" y="44"/>
                    <a:pt x="18" y="7"/>
                  </a:cubicBezTo>
                  <a:cubicBezTo>
                    <a:pt x="11" y="0"/>
                    <a:pt x="0" y="11"/>
                    <a:pt x="7" y="18"/>
                  </a:cubicBezTo>
                  <a:cubicBezTo>
                    <a:pt x="71" y="82"/>
                    <a:pt x="148" y="131"/>
                    <a:pt x="233" y="162"/>
                  </a:cubicBezTo>
                  <a:cubicBezTo>
                    <a:pt x="278" y="178"/>
                    <a:pt x="325" y="187"/>
                    <a:pt x="372" y="193"/>
                  </a:cubicBezTo>
                  <a:cubicBezTo>
                    <a:pt x="423" y="200"/>
                    <a:pt x="475" y="204"/>
                    <a:pt x="525" y="218"/>
                  </a:cubicBezTo>
                  <a:cubicBezTo>
                    <a:pt x="573" y="231"/>
                    <a:pt x="618" y="255"/>
                    <a:pt x="650" y="294"/>
                  </a:cubicBezTo>
                  <a:cubicBezTo>
                    <a:pt x="656" y="301"/>
                    <a:pt x="667" y="290"/>
                    <a:pt x="661" y="28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209"/>
            <p:cNvSpPr>
              <a:spLocks/>
            </p:cNvSpPr>
            <p:nvPr/>
          </p:nvSpPr>
          <p:spPr bwMode="auto">
            <a:xfrm>
              <a:off x="8497235" y="3650590"/>
              <a:ext cx="164827" cy="119817"/>
            </a:xfrm>
            <a:custGeom>
              <a:avLst/>
              <a:gdLst>
                <a:gd name="T0" fmla="*/ 146 w 159"/>
                <a:gd name="T1" fmla="*/ 3 h 116"/>
                <a:gd name="T2" fmla="*/ 7 w 159"/>
                <a:gd name="T3" fmla="*/ 97 h 116"/>
                <a:gd name="T4" fmla="*/ 17 w 159"/>
                <a:gd name="T5" fmla="*/ 108 h 116"/>
                <a:gd name="T6" fmla="*/ 150 w 159"/>
                <a:gd name="T7" fmla="*/ 18 h 116"/>
                <a:gd name="T8" fmla="*/ 146 w 159"/>
                <a:gd name="T9" fmla="*/ 3 h 116"/>
              </a:gdLst>
              <a:ahLst/>
              <a:cxnLst>
                <a:cxn ang="0">
                  <a:pos x="T0" y="T1"/>
                </a:cxn>
                <a:cxn ang="0">
                  <a:pos x="T2" y="T3"/>
                </a:cxn>
                <a:cxn ang="0">
                  <a:pos x="T4" y="T5"/>
                </a:cxn>
                <a:cxn ang="0">
                  <a:pos x="T6" y="T7"/>
                </a:cxn>
                <a:cxn ang="0">
                  <a:pos x="T8" y="T9"/>
                </a:cxn>
              </a:cxnLst>
              <a:rect l="0" t="0" r="r" b="b"/>
              <a:pathLst>
                <a:path w="159" h="116">
                  <a:moveTo>
                    <a:pt x="146" y="3"/>
                  </a:moveTo>
                  <a:cubicBezTo>
                    <a:pt x="93" y="22"/>
                    <a:pt x="44" y="55"/>
                    <a:pt x="7" y="97"/>
                  </a:cubicBezTo>
                  <a:cubicBezTo>
                    <a:pt x="0" y="105"/>
                    <a:pt x="11" y="116"/>
                    <a:pt x="17" y="108"/>
                  </a:cubicBezTo>
                  <a:cubicBezTo>
                    <a:pt x="53" y="67"/>
                    <a:pt x="99" y="36"/>
                    <a:pt x="150" y="18"/>
                  </a:cubicBezTo>
                  <a:cubicBezTo>
                    <a:pt x="159" y="15"/>
                    <a:pt x="155" y="0"/>
                    <a:pt x="146" y="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210"/>
            <p:cNvSpPr>
              <a:spLocks/>
            </p:cNvSpPr>
            <p:nvPr/>
          </p:nvSpPr>
          <p:spPr bwMode="auto">
            <a:xfrm>
              <a:off x="8582184" y="3687993"/>
              <a:ext cx="96361" cy="117915"/>
            </a:xfrm>
            <a:custGeom>
              <a:avLst/>
              <a:gdLst>
                <a:gd name="T0" fmla="*/ 91 w 93"/>
                <a:gd name="T1" fmla="*/ 5 h 114"/>
                <a:gd name="T2" fmla="*/ 80 w 93"/>
                <a:gd name="T3" fmla="*/ 2 h 114"/>
                <a:gd name="T4" fmla="*/ 1 w 93"/>
                <a:gd name="T5" fmla="*/ 103 h 114"/>
                <a:gd name="T6" fmla="*/ 7 w 93"/>
                <a:gd name="T7" fmla="*/ 112 h 114"/>
                <a:gd name="T8" fmla="*/ 16 w 93"/>
                <a:gd name="T9" fmla="*/ 107 h 114"/>
                <a:gd name="T10" fmla="*/ 88 w 93"/>
                <a:gd name="T11" fmla="*/ 15 h 114"/>
                <a:gd name="T12" fmla="*/ 91 w 93"/>
                <a:gd name="T13" fmla="*/ 5 h 114"/>
              </a:gdLst>
              <a:ahLst/>
              <a:cxnLst>
                <a:cxn ang="0">
                  <a:pos x="T0" y="T1"/>
                </a:cxn>
                <a:cxn ang="0">
                  <a:pos x="T2" y="T3"/>
                </a:cxn>
                <a:cxn ang="0">
                  <a:pos x="T4" y="T5"/>
                </a:cxn>
                <a:cxn ang="0">
                  <a:pos x="T6" y="T7"/>
                </a:cxn>
                <a:cxn ang="0">
                  <a:pos x="T8" y="T9"/>
                </a:cxn>
                <a:cxn ang="0">
                  <a:pos x="T10" y="T11"/>
                </a:cxn>
                <a:cxn ang="0">
                  <a:pos x="T12" y="T13"/>
                </a:cxn>
              </a:cxnLst>
              <a:rect l="0" t="0" r="r" b="b"/>
              <a:pathLst>
                <a:path w="93" h="114">
                  <a:moveTo>
                    <a:pt x="91" y="5"/>
                  </a:moveTo>
                  <a:cubicBezTo>
                    <a:pt x="89" y="2"/>
                    <a:pt x="84" y="0"/>
                    <a:pt x="80" y="2"/>
                  </a:cubicBezTo>
                  <a:cubicBezTo>
                    <a:pt x="45" y="28"/>
                    <a:pt x="18" y="63"/>
                    <a:pt x="1" y="103"/>
                  </a:cubicBezTo>
                  <a:cubicBezTo>
                    <a:pt x="0" y="107"/>
                    <a:pt x="3" y="111"/>
                    <a:pt x="7" y="112"/>
                  </a:cubicBezTo>
                  <a:cubicBezTo>
                    <a:pt x="11" y="114"/>
                    <a:pt x="15" y="111"/>
                    <a:pt x="16" y="107"/>
                  </a:cubicBezTo>
                  <a:cubicBezTo>
                    <a:pt x="31" y="71"/>
                    <a:pt x="57" y="39"/>
                    <a:pt x="88" y="15"/>
                  </a:cubicBezTo>
                  <a:cubicBezTo>
                    <a:pt x="91" y="13"/>
                    <a:pt x="93" y="9"/>
                    <a:pt x="91" y="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211"/>
            <p:cNvSpPr>
              <a:spLocks/>
            </p:cNvSpPr>
            <p:nvPr/>
          </p:nvSpPr>
          <p:spPr bwMode="auto">
            <a:xfrm>
              <a:off x="9695403" y="1256156"/>
              <a:ext cx="196525" cy="62127"/>
            </a:xfrm>
            <a:custGeom>
              <a:avLst/>
              <a:gdLst>
                <a:gd name="T0" fmla="*/ 181 w 190"/>
                <a:gd name="T1" fmla="*/ 42 h 60"/>
                <a:gd name="T2" fmla="*/ 10 w 190"/>
                <a:gd name="T3" fmla="*/ 9 h 60"/>
                <a:gd name="T4" fmla="*/ 14 w 190"/>
                <a:gd name="T5" fmla="*/ 24 h 60"/>
                <a:gd name="T6" fmla="*/ 174 w 190"/>
                <a:gd name="T7" fmla="*/ 55 h 60"/>
                <a:gd name="T8" fmla="*/ 181 w 190"/>
                <a:gd name="T9" fmla="*/ 42 h 60"/>
              </a:gdLst>
              <a:ahLst/>
              <a:cxnLst>
                <a:cxn ang="0">
                  <a:pos x="T0" y="T1"/>
                </a:cxn>
                <a:cxn ang="0">
                  <a:pos x="T2" y="T3"/>
                </a:cxn>
                <a:cxn ang="0">
                  <a:pos x="T4" y="T5"/>
                </a:cxn>
                <a:cxn ang="0">
                  <a:pos x="T6" y="T7"/>
                </a:cxn>
                <a:cxn ang="0">
                  <a:pos x="T8" y="T9"/>
                </a:cxn>
              </a:cxnLst>
              <a:rect l="0" t="0" r="r" b="b"/>
              <a:pathLst>
                <a:path w="190" h="60">
                  <a:moveTo>
                    <a:pt x="181" y="42"/>
                  </a:moveTo>
                  <a:cubicBezTo>
                    <a:pt x="130" y="11"/>
                    <a:pt x="69" y="0"/>
                    <a:pt x="10" y="9"/>
                  </a:cubicBezTo>
                  <a:cubicBezTo>
                    <a:pt x="0" y="11"/>
                    <a:pt x="4" y="25"/>
                    <a:pt x="14" y="24"/>
                  </a:cubicBezTo>
                  <a:cubicBezTo>
                    <a:pt x="69" y="15"/>
                    <a:pt x="126" y="27"/>
                    <a:pt x="174" y="55"/>
                  </a:cubicBezTo>
                  <a:cubicBezTo>
                    <a:pt x="182" y="60"/>
                    <a:pt x="190" y="47"/>
                    <a:pt x="181" y="42"/>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212"/>
            <p:cNvSpPr>
              <a:spLocks/>
            </p:cNvSpPr>
            <p:nvPr/>
          </p:nvSpPr>
          <p:spPr bwMode="auto">
            <a:xfrm>
              <a:off x="9749289" y="1315114"/>
              <a:ext cx="129326" cy="43743"/>
            </a:xfrm>
            <a:custGeom>
              <a:avLst/>
              <a:gdLst>
                <a:gd name="T0" fmla="*/ 116 w 125"/>
                <a:gd name="T1" fmla="*/ 25 h 42"/>
                <a:gd name="T2" fmla="*/ 9 w 125"/>
                <a:gd name="T3" fmla="*/ 1 h 42"/>
                <a:gd name="T4" fmla="*/ 9 w 125"/>
                <a:gd name="T5" fmla="*/ 17 h 42"/>
                <a:gd name="T6" fmla="*/ 109 w 125"/>
                <a:gd name="T7" fmla="*/ 38 h 42"/>
                <a:gd name="T8" fmla="*/ 116 w 125"/>
                <a:gd name="T9" fmla="*/ 25 h 42"/>
              </a:gdLst>
              <a:ahLst/>
              <a:cxnLst>
                <a:cxn ang="0">
                  <a:pos x="T0" y="T1"/>
                </a:cxn>
                <a:cxn ang="0">
                  <a:pos x="T2" y="T3"/>
                </a:cxn>
                <a:cxn ang="0">
                  <a:pos x="T4" y="T5"/>
                </a:cxn>
                <a:cxn ang="0">
                  <a:pos x="T6" y="T7"/>
                </a:cxn>
                <a:cxn ang="0">
                  <a:pos x="T8" y="T9"/>
                </a:cxn>
              </a:cxnLst>
              <a:rect l="0" t="0" r="r" b="b"/>
              <a:pathLst>
                <a:path w="125" h="42">
                  <a:moveTo>
                    <a:pt x="116" y="25"/>
                  </a:moveTo>
                  <a:cubicBezTo>
                    <a:pt x="83" y="9"/>
                    <a:pt x="46" y="0"/>
                    <a:pt x="9" y="1"/>
                  </a:cubicBezTo>
                  <a:cubicBezTo>
                    <a:pt x="0" y="2"/>
                    <a:pt x="0" y="17"/>
                    <a:pt x="9" y="17"/>
                  </a:cubicBezTo>
                  <a:cubicBezTo>
                    <a:pt x="44" y="16"/>
                    <a:pt x="78" y="23"/>
                    <a:pt x="109" y="38"/>
                  </a:cubicBezTo>
                  <a:cubicBezTo>
                    <a:pt x="118" y="42"/>
                    <a:pt x="125" y="29"/>
                    <a:pt x="116" y="2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213"/>
            <p:cNvSpPr>
              <a:spLocks/>
            </p:cNvSpPr>
            <p:nvPr/>
          </p:nvSpPr>
          <p:spPr bwMode="auto">
            <a:xfrm>
              <a:off x="9725198" y="1486915"/>
              <a:ext cx="294153" cy="264358"/>
            </a:xfrm>
            <a:custGeom>
              <a:avLst/>
              <a:gdLst>
                <a:gd name="T0" fmla="*/ 271 w 284"/>
                <a:gd name="T1" fmla="*/ 149 h 255"/>
                <a:gd name="T2" fmla="*/ 242 w 284"/>
                <a:gd name="T3" fmla="*/ 96 h 255"/>
                <a:gd name="T4" fmla="*/ 203 w 284"/>
                <a:gd name="T5" fmla="*/ 47 h 255"/>
                <a:gd name="T6" fmla="*/ 96 w 284"/>
                <a:gd name="T7" fmla="*/ 3 h 255"/>
                <a:gd name="T8" fmla="*/ 15 w 284"/>
                <a:gd name="T9" fmla="*/ 57 h 255"/>
                <a:gd name="T10" fmla="*/ 51 w 284"/>
                <a:gd name="T11" fmla="*/ 155 h 255"/>
                <a:gd name="T12" fmla="*/ 59 w 284"/>
                <a:gd name="T13" fmla="*/ 142 h 255"/>
                <a:gd name="T14" fmla="*/ 27 w 284"/>
                <a:gd name="T15" fmla="*/ 68 h 255"/>
                <a:gd name="T16" fmla="*/ 97 w 284"/>
                <a:gd name="T17" fmla="*/ 18 h 255"/>
                <a:gd name="T18" fmla="*/ 250 w 284"/>
                <a:gd name="T19" fmla="*/ 138 h 255"/>
                <a:gd name="T20" fmla="*/ 241 w 284"/>
                <a:gd name="T21" fmla="*/ 238 h 255"/>
                <a:gd name="T22" fmla="*/ 252 w 284"/>
                <a:gd name="T23" fmla="*/ 249 h 255"/>
                <a:gd name="T24" fmla="*/ 271 w 284"/>
                <a:gd name="T25" fmla="*/ 149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4" h="255">
                  <a:moveTo>
                    <a:pt x="271" y="149"/>
                  </a:moveTo>
                  <a:cubicBezTo>
                    <a:pt x="264" y="130"/>
                    <a:pt x="254" y="113"/>
                    <a:pt x="242" y="96"/>
                  </a:cubicBezTo>
                  <a:cubicBezTo>
                    <a:pt x="231" y="79"/>
                    <a:pt x="218" y="62"/>
                    <a:pt x="203" y="47"/>
                  </a:cubicBezTo>
                  <a:cubicBezTo>
                    <a:pt x="174" y="20"/>
                    <a:pt x="136" y="0"/>
                    <a:pt x="96" y="3"/>
                  </a:cubicBezTo>
                  <a:cubicBezTo>
                    <a:pt x="61" y="5"/>
                    <a:pt x="28" y="25"/>
                    <a:pt x="15" y="57"/>
                  </a:cubicBezTo>
                  <a:cubicBezTo>
                    <a:pt x="0" y="93"/>
                    <a:pt x="17" y="137"/>
                    <a:pt x="51" y="155"/>
                  </a:cubicBezTo>
                  <a:cubicBezTo>
                    <a:pt x="60" y="159"/>
                    <a:pt x="68" y="146"/>
                    <a:pt x="59" y="142"/>
                  </a:cubicBezTo>
                  <a:cubicBezTo>
                    <a:pt x="33" y="128"/>
                    <a:pt x="18" y="96"/>
                    <a:pt x="27" y="68"/>
                  </a:cubicBezTo>
                  <a:cubicBezTo>
                    <a:pt x="36" y="38"/>
                    <a:pt x="67" y="19"/>
                    <a:pt x="97" y="18"/>
                  </a:cubicBezTo>
                  <a:cubicBezTo>
                    <a:pt x="168" y="14"/>
                    <a:pt x="222" y="81"/>
                    <a:pt x="250" y="138"/>
                  </a:cubicBezTo>
                  <a:cubicBezTo>
                    <a:pt x="266" y="170"/>
                    <a:pt x="272" y="213"/>
                    <a:pt x="241" y="238"/>
                  </a:cubicBezTo>
                  <a:cubicBezTo>
                    <a:pt x="233" y="244"/>
                    <a:pt x="244" y="255"/>
                    <a:pt x="252" y="249"/>
                  </a:cubicBezTo>
                  <a:cubicBezTo>
                    <a:pt x="282" y="225"/>
                    <a:pt x="284" y="182"/>
                    <a:pt x="271" y="149"/>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14"/>
            <p:cNvSpPr>
              <a:spLocks/>
            </p:cNvSpPr>
            <p:nvPr/>
          </p:nvSpPr>
          <p:spPr bwMode="auto">
            <a:xfrm>
              <a:off x="9803174" y="1528121"/>
              <a:ext cx="176238" cy="179408"/>
            </a:xfrm>
            <a:custGeom>
              <a:avLst/>
              <a:gdLst>
                <a:gd name="T0" fmla="*/ 150 w 170"/>
                <a:gd name="T1" fmla="*/ 111 h 173"/>
                <a:gd name="T2" fmla="*/ 87 w 170"/>
                <a:gd name="T3" fmla="*/ 91 h 173"/>
                <a:gd name="T4" fmla="*/ 25 w 170"/>
                <a:gd name="T5" fmla="*/ 70 h 173"/>
                <a:gd name="T6" fmla="*/ 27 w 170"/>
                <a:gd name="T7" fmla="*/ 19 h 173"/>
                <a:gd name="T8" fmla="*/ 16 w 170"/>
                <a:gd name="T9" fmla="*/ 8 h 173"/>
                <a:gd name="T10" fmla="*/ 5 w 170"/>
                <a:gd name="T11" fmla="*/ 60 h 173"/>
                <a:gd name="T12" fmla="*/ 45 w 170"/>
                <a:gd name="T13" fmla="*/ 101 h 173"/>
                <a:gd name="T14" fmla="*/ 118 w 170"/>
                <a:gd name="T15" fmla="*/ 111 h 173"/>
                <a:gd name="T16" fmla="*/ 145 w 170"/>
                <a:gd name="T17" fmla="*/ 129 h 173"/>
                <a:gd name="T18" fmla="*/ 144 w 170"/>
                <a:gd name="T19" fmla="*/ 158 h 173"/>
                <a:gd name="T20" fmla="*/ 157 w 170"/>
                <a:gd name="T21" fmla="*/ 165 h 173"/>
                <a:gd name="T22" fmla="*/ 150 w 170"/>
                <a:gd name="T23" fmla="*/ 111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173">
                  <a:moveTo>
                    <a:pt x="150" y="111"/>
                  </a:moveTo>
                  <a:cubicBezTo>
                    <a:pt x="133" y="95"/>
                    <a:pt x="109" y="93"/>
                    <a:pt x="87" y="91"/>
                  </a:cubicBezTo>
                  <a:cubicBezTo>
                    <a:pt x="66" y="90"/>
                    <a:pt x="39" y="89"/>
                    <a:pt x="25" y="70"/>
                  </a:cubicBezTo>
                  <a:cubicBezTo>
                    <a:pt x="15" y="55"/>
                    <a:pt x="15" y="33"/>
                    <a:pt x="27" y="19"/>
                  </a:cubicBezTo>
                  <a:cubicBezTo>
                    <a:pt x="34" y="11"/>
                    <a:pt x="23" y="0"/>
                    <a:pt x="16" y="8"/>
                  </a:cubicBezTo>
                  <a:cubicBezTo>
                    <a:pt x="4" y="22"/>
                    <a:pt x="0" y="41"/>
                    <a:pt x="5" y="60"/>
                  </a:cubicBezTo>
                  <a:cubicBezTo>
                    <a:pt x="10" y="80"/>
                    <a:pt x="25" y="94"/>
                    <a:pt x="45" y="101"/>
                  </a:cubicBezTo>
                  <a:cubicBezTo>
                    <a:pt x="69" y="108"/>
                    <a:pt x="94" y="104"/>
                    <a:pt x="118" y="111"/>
                  </a:cubicBezTo>
                  <a:cubicBezTo>
                    <a:pt x="128" y="114"/>
                    <a:pt x="139" y="119"/>
                    <a:pt x="145" y="129"/>
                  </a:cubicBezTo>
                  <a:cubicBezTo>
                    <a:pt x="150" y="138"/>
                    <a:pt x="151" y="149"/>
                    <a:pt x="144" y="158"/>
                  </a:cubicBezTo>
                  <a:cubicBezTo>
                    <a:pt x="138" y="165"/>
                    <a:pt x="151" y="173"/>
                    <a:pt x="157" y="165"/>
                  </a:cubicBezTo>
                  <a:cubicBezTo>
                    <a:pt x="170" y="149"/>
                    <a:pt x="164" y="124"/>
                    <a:pt x="150" y="111"/>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Oval 215"/>
            <p:cNvSpPr>
              <a:spLocks noChangeArrowheads="1"/>
            </p:cNvSpPr>
            <p:nvPr/>
          </p:nvSpPr>
          <p:spPr bwMode="auto">
            <a:xfrm>
              <a:off x="9708716" y="1794381"/>
              <a:ext cx="194623" cy="194623"/>
            </a:xfrm>
            <a:prstGeom prst="ellipse">
              <a:avLst/>
            </a:pr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216"/>
            <p:cNvSpPr>
              <a:spLocks/>
            </p:cNvSpPr>
            <p:nvPr/>
          </p:nvSpPr>
          <p:spPr bwMode="auto">
            <a:xfrm>
              <a:off x="9517262" y="1946529"/>
              <a:ext cx="142005" cy="127424"/>
            </a:xfrm>
            <a:custGeom>
              <a:avLst/>
              <a:gdLst>
                <a:gd name="T0" fmla="*/ 91 w 137"/>
                <a:gd name="T1" fmla="*/ 15 h 123"/>
                <a:gd name="T2" fmla="*/ 124 w 137"/>
                <a:gd name="T3" fmla="*/ 89 h 123"/>
                <a:gd name="T4" fmla="*/ 46 w 137"/>
                <a:gd name="T5" fmla="*/ 108 h 123"/>
                <a:gd name="T6" fmla="*/ 13 w 137"/>
                <a:gd name="T7" fmla="*/ 35 h 123"/>
                <a:gd name="T8" fmla="*/ 91 w 137"/>
                <a:gd name="T9" fmla="*/ 15 h 123"/>
              </a:gdLst>
              <a:ahLst/>
              <a:cxnLst>
                <a:cxn ang="0">
                  <a:pos x="T0" y="T1"/>
                </a:cxn>
                <a:cxn ang="0">
                  <a:pos x="T2" y="T3"/>
                </a:cxn>
                <a:cxn ang="0">
                  <a:pos x="T4" y="T5"/>
                </a:cxn>
                <a:cxn ang="0">
                  <a:pos x="T6" y="T7"/>
                </a:cxn>
                <a:cxn ang="0">
                  <a:pos x="T8" y="T9"/>
                </a:cxn>
              </a:cxnLst>
              <a:rect l="0" t="0" r="r" b="b"/>
              <a:pathLst>
                <a:path w="137" h="123">
                  <a:moveTo>
                    <a:pt x="91" y="15"/>
                  </a:moveTo>
                  <a:cubicBezTo>
                    <a:pt x="122" y="30"/>
                    <a:pt x="137" y="63"/>
                    <a:pt x="124" y="89"/>
                  </a:cubicBezTo>
                  <a:cubicBezTo>
                    <a:pt x="112" y="114"/>
                    <a:pt x="77" y="123"/>
                    <a:pt x="46" y="108"/>
                  </a:cubicBezTo>
                  <a:cubicBezTo>
                    <a:pt x="15" y="94"/>
                    <a:pt x="0" y="61"/>
                    <a:pt x="13" y="35"/>
                  </a:cubicBezTo>
                  <a:cubicBezTo>
                    <a:pt x="25" y="9"/>
                    <a:pt x="60" y="0"/>
                    <a:pt x="91" y="1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217"/>
            <p:cNvSpPr>
              <a:spLocks/>
            </p:cNvSpPr>
            <p:nvPr/>
          </p:nvSpPr>
          <p:spPr bwMode="auto">
            <a:xfrm>
              <a:off x="9448796" y="1907224"/>
              <a:ext cx="101432" cy="67833"/>
            </a:xfrm>
            <a:custGeom>
              <a:avLst/>
              <a:gdLst>
                <a:gd name="T0" fmla="*/ 97 w 98"/>
                <a:gd name="T1" fmla="*/ 6 h 65"/>
                <a:gd name="T2" fmla="*/ 88 w 98"/>
                <a:gd name="T3" fmla="*/ 1 h 65"/>
                <a:gd name="T4" fmla="*/ 3 w 98"/>
                <a:gd name="T5" fmla="*/ 51 h 65"/>
                <a:gd name="T6" fmla="*/ 3 w 98"/>
                <a:gd name="T7" fmla="*/ 62 h 65"/>
                <a:gd name="T8" fmla="*/ 14 w 98"/>
                <a:gd name="T9" fmla="*/ 62 h 65"/>
                <a:gd name="T10" fmla="*/ 92 w 98"/>
                <a:gd name="T11" fmla="*/ 16 h 65"/>
                <a:gd name="T12" fmla="*/ 97 w 98"/>
                <a:gd name="T13" fmla="*/ 6 h 65"/>
              </a:gdLst>
              <a:ahLst/>
              <a:cxnLst>
                <a:cxn ang="0">
                  <a:pos x="T0" y="T1"/>
                </a:cxn>
                <a:cxn ang="0">
                  <a:pos x="T2" y="T3"/>
                </a:cxn>
                <a:cxn ang="0">
                  <a:pos x="T4" y="T5"/>
                </a:cxn>
                <a:cxn ang="0">
                  <a:pos x="T6" y="T7"/>
                </a:cxn>
                <a:cxn ang="0">
                  <a:pos x="T8" y="T9"/>
                </a:cxn>
                <a:cxn ang="0">
                  <a:pos x="T10" y="T11"/>
                </a:cxn>
                <a:cxn ang="0">
                  <a:pos x="T12" y="T13"/>
                </a:cxn>
              </a:cxnLst>
              <a:rect l="0" t="0" r="r" b="b"/>
              <a:pathLst>
                <a:path w="98" h="65">
                  <a:moveTo>
                    <a:pt x="97" y="6"/>
                  </a:moveTo>
                  <a:cubicBezTo>
                    <a:pt x="96" y="2"/>
                    <a:pt x="92" y="0"/>
                    <a:pt x="88" y="1"/>
                  </a:cubicBezTo>
                  <a:cubicBezTo>
                    <a:pt x="55" y="7"/>
                    <a:pt x="25" y="26"/>
                    <a:pt x="3" y="51"/>
                  </a:cubicBezTo>
                  <a:cubicBezTo>
                    <a:pt x="1" y="54"/>
                    <a:pt x="0" y="59"/>
                    <a:pt x="3" y="62"/>
                  </a:cubicBezTo>
                  <a:cubicBezTo>
                    <a:pt x="6" y="65"/>
                    <a:pt x="12" y="65"/>
                    <a:pt x="14" y="62"/>
                  </a:cubicBezTo>
                  <a:cubicBezTo>
                    <a:pt x="34" y="38"/>
                    <a:pt x="61" y="22"/>
                    <a:pt x="92" y="16"/>
                  </a:cubicBezTo>
                  <a:cubicBezTo>
                    <a:pt x="96" y="15"/>
                    <a:pt x="98" y="10"/>
                    <a:pt x="97" y="6"/>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18"/>
            <p:cNvSpPr>
              <a:spLocks/>
            </p:cNvSpPr>
            <p:nvPr/>
          </p:nvSpPr>
          <p:spPr bwMode="auto">
            <a:xfrm>
              <a:off x="9056380" y="1702458"/>
              <a:ext cx="218713" cy="179408"/>
            </a:xfrm>
            <a:custGeom>
              <a:avLst/>
              <a:gdLst>
                <a:gd name="T0" fmla="*/ 194 w 211"/>
                <a:gd name="T1" fmla="*/ 9 h 173"/>
                <a:gd name="T2" fmla="*/ 9 w 211"/>
                <a:gd name="T3" fmla="*/ 157 h 173"/>
                <a:gd name="T4" fmla="*/ 14 w 211"/>
                <a:gd name="T5" fmla="*/ 171 h 173"/>
                <a:gd name="T6" fmla="*/ 207 w 211"/>
                <a:gd name="T7" fmla="*/ 17 h 173"/>
                <a:gd name="T8" fmla="*/ 194 w 211"/>
                <a:gd name="T9" fmla="*/ 9 h 173"/>
              </a:gdLst>
              <a:ahLst/>
              <a:cxnLst>
                <a:cxn ang="0">
                  <a:pos x="T0" y="T1"/>
                </a:cxn>
                <a:cxn ang="0">
                  <a:pos x="T2" y="T3"/>
                </a:cxn>
                <a:cxn ang="0">
                  <a:pos x="T4" y="T5"/>
                </a:cxn>
                <a:cxn ang="0">
                  <a:pos x="T6" y="T7"/>
                </a:cxn>
                <a:cxn ang="0">
                  <a:pos x="T8" y="T9"/>
                </a:cxn>
              </a:cxnLst>
              <a:rect l="0" t="0" r="r" b="b"/>
              <a:pathLst>
                <a:path w="211" h="173">
                  <a:moveTo>
                    <a:pt x="194" y="9"/>
                  </a:moveTo>
                  <a:cubicBezTo>
                    <a:pt x="161" y="85"/>
                    <a:pt x="91" y="141"/>
                    <a:pt x="9" y="157"/>
                  </a:cubicBezTo>
                  <a:cubicBezTo>
                    <a:pt x="0" y="159"/>
                    <a:pt x="4" y="173"/>
                    <a:pt x="14" y="171"/>
                  </a:cubicBezTo>
                  <a:cubicBezTo>
                    <a:pt x="98" y="155"/>
                    <a:pt x="173" y="96"/>
                    <a:pt x="207" y="17"/>
                  </a:cubicBezTo>
                  <a:cubicBezTo>
                    <a:pt x="211" y="8"/>
                    <a:pt x="198" y="0"/>
                    <a:pt x="194" y="9"/>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219"/>
            <p:cNvSpPr>
              <a:spLocks/>
            </p:cNvSpPr>
            <p:nvPr/>
          </p:nvSpPr>
          <p:spPr bwMode="auto">
            <a:xfrm>
              <a:off x="9058916" y="1732254"/>
              <a:ext cx="233928" cy="277671"/>
            </a:xfrm>
            <a:custGeom>
              <a:avLst/>
              <a:gdLst>
                <a:gd name="T0" fmla="*/ 210 w 226"/>
                <a:gd name="T1" fmla="*/ 10 h 268"/>
                <a:gd name="T2" fmla="*/ 9 w 226"/>
                <a:gd name="T3" fmla="*/ 250 h 268"/>
                <a:gd name="T4" fmla="*/ 13 w 226"/>
                <a:gd name="T5" fmla="*/ 265 h 268"/>
                <a:gd name="T6" fmla="*/ 224 w 226"/>
                <a:gd name="T7" fmla="*/ 14 h 268"/>
                <a:gd name="T8" fmla="*/ 210 w 226"/>
                <a:gd name="T9" fmla="*/ 10 h 268"/>
              </a:gdLst>
              <a:ahLst/>
              <a:cxnLst>
                <a:cxn ang="0">
                  <a:pos x="T0" y="T1"/>
                </a:cxn>
                <a:cxn ang="0">
                  <a:pos x="T2" y="T3"/>
                </a:cxn>
                <a:cxn ang="0">
                  <a:pos x="T4" y="T5"/>
                </a:cxn>
                <a:cxn ang="0">
                  <a:pos x="T6" y="T7"/>
                </a:cxn>
                <a:cxn ang="0">
                  <a:pos x="T8" y="T9"/>
                </a:cxn>
              </a:cxnLst>
              <a:rect l="0" t="0" r="r" b="b"/>
              <a:pathLst>
                <a:path w="226" h="268">
                  <a:moveTo>
                    <a:pt x="210" y="10"/>
                  </a:moveTo>
                  <a:cubicBezTo>
                    <a:pt x="192" y="120"/>
                    <a:pt x="115" y="213"/>
                    <a:pt x="9" y="250"/>
                  </a:cubicBezTo>
                  <a:cubicBezTo>
                    <a:pt x="0" y="253"/>
                    <a:pt x="4" y="268"/>
                    <a:pt x="13" y="265"/>
                  </a:cubicBezTo>
                  <a:cubicBezTo>
                    <a:pt x="124" y="227"/>
                    <a:pt x="206" y="130"/>
                    <a:pt x="224" y="14"/>
                  </a:cubicBezTo>
                  <a:cubicBezTo>
                    <a:pt x="226" y="5"/>
                    <a:pt x="211" y="0"/>
                    <a:pt x="210" y="1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220"/>
            <p:cNvSpPr>
              <a:spLocks/>
            </p:cNvSpPr>
            <p:nvPr/>
          </p:nvSpPr>
          <p:spPr bwMode="auto">
            <a:xfrm>
              <a:off x="9251003" y="1825445"/>
              <a:ext cx="45644" cy="100798"/>
            </a:xfrm>
            <a:custGeom>
              <a:avLst/>
              <a:gdLst>
                <a:gd name="T0" fmla="*/ 29 w 44"/>
                <a:gd name="T1" fmla="*/ 10 h 97"/>
                <a:gd name="T2" fmla="*/ 3 w 44"/>
                <a:gd name="T3" fmla="*/ 83 h 97"/>
                <a:gd name="T4" fmla="*/ 3 w 44"/>
                <a:gd name="T5" fmla="*/ 93 h 97"/>
                <a:gd name="T6" fmla="*/ 14 w 44"/>
                <a:gd name="T7" fmla="*/ 93 h 97"/>
                <a:gd name="T8" fmla="*/ 44 w 44"/>
                <a:gd name="T9" fmla="*/ 10 h 97"/>
                <a:gd name="T10" fmla="*/ 29 w 44"/>
                <a:gd name="T11" fmla="*/ 10 h 97"/>
              </a:gdLst>
              <a:ahLst/>
              <a:cxnLst>
                <a:cxn ang="0">
                  <a:pos x="T0" y="T1"/>
                </a:cxn>
                <a:cxn ang="0">
                  <a:pos x="T2" y="T3"/>
                </a:cxn>
                <a:cxn ang="0">
                  <a:pos x="T4" y="T5"/>
                </a:cxn>
                <a:cxn ang="0">
                  <a:pos x="T6" y="T7"/>
                </a:cxn>
                <a:cxn ang="0">
                  <a:pos x="T8" y="T9"/>
                </a:cxn>
                <a:cxn ang="0">
                  <a:pos x="T10" y="T11"/>
                </a:cxn>
              </a:cxnLst>
              <a:rect l="0" t="0" r="r" b="b"/>
              <a:pathLst>
                <a:path w="44" h="97">
                  <a:moveTo>
                    <a:pt x="29" y="10"/>
                  </a:moveTo>
                  <a:cubicBezTo>
                    <a:pt x="29" y="36"/>
                    <a:pt x="20" y="62"/>
                    <a:pt x="3" y="83"/>
                  </a:cubicBezTo>
                  <a:cubicBezTo>
                    <a:pt x="1" y="86"/>
                    <a:pt x="0" y="90"/>
                    <a:pt x="3" y="93"/>
                  </a:cubicBezTo>
                  <a:cubicBezTo>
                    <a:pt x="6" y="96"/>
                    <a:pt x="12" y="97"/>
                    <a:pt x="14" y="93"/>
                  </a:cubicBezTo>
                  <a:cubicBezTo>
                    <a:pt x="33" y="69"/>
                    <a:pt x="44" y="40"/>
                    <a:pt x="44" y="10"/>
                  </a:cubicBezTo>
                  <a:cubicBezTo>
                    <a:pt x="44" y="0"/>
                    <a:pt x="29" y="0"/>
                    <a:pt x="29" y="1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21"/>
            <p:cNvSpPr>
              <a:spLocks noEditPoints="1"/>
            </p:cNvSpPr>
            <p:nvPr/>
          </p:nvSpPr>
          <p:spPr bwMode="auto">
            <a:xfrm>
              <a:off x="10101132" y="1665055"/>
              <a:ext cx="1595021" cy="2093941"/>
            </a:xfrm>
            <a:custGeom>
              <a:avLst/>
              <a:gdLst>
                <a:gd name="T0" fmla="*/ 110 w 1540"/>
                <a:gd name="T1" fmla="*/ 381 h 2022"/>
                <a:gd name="T2" fmla="*/ 282 w 1540"/>
                <a:gd name="T3" fmla="*/ 401 h 2022"/>
                <a:gd name="T4" fmla="*/ 204 w 1540"/>
                <a:gd name="T5" fmla="*/ 597 h 2022"/>
                <a:gd name="T6" fmla="*/ 408 w 1540"/>
                <a:gd name="T7" fmla="*/ 619 h 2022"/>
                <a:gd name="T8" fmla="*/ 323 w 1540"/>
                <a:gd name="T9" fmla="*/ 611 h 2022"/>
                <a:gd name="T10" fmla="*/ 279 w 1540"/>
                <a:gd name="T11" fmla="*/ 792 h 2022"/>
                <a:gd name="T12" fmla="*/ 166 w 1540"/>
                <a:gd name="T13" fmla="*/ 805 h 2022"/>
                <a:gd name="T14" fmla="*/ 166 w 1540"/>
                <a:gd name="T15" fmla="*/ 805 h 2022"/>
                <a:gd name="T16" fmla="*/ 116 w 1540"/>
                <a:gd name="T17" fmla="*/ 976 h 2022"/>
                <a:gd name="T18" fmla="*/ 331 w 1540"/>
                <a:gd name="T19" fmla="*/ 943 h 2022"/>
                <a:gd name="T20" fmla="*/ 380 w 1540"/>
                <a:gd name="T21" fmla="*/ 790 h 2022"/>
                <a:gd name="T22" fmla="*/ 419 w 1540"/>
                <a:gd name="T23" fmla="*/ 723 h 2022"/>
                <a:gd name="T24" fmla="*/ 223 w 1540"/>
                <a:gd name="T25" fmla="*/ 265 h 2022"/>
                <a:gd name="T26" fmla="*/ 368 w 1540"/>
                <a:gd name="T27" fmla="*/ 52 h 2022"/>
                <a:gd name="T28" fmla="*/ 119 w 1540"/>
                <a:gd name="T29" fmla="*/ 114 h 2022"/>
                <a:gd name="T30" fmla="*/ 159 w 1540"/>
                <a:gd name="T31" fmla="*/ 7 h 2022"/>
                <a:gd name="T32" fmla="*/ 715 w 1540"/>
                <a:gd name="T33" fmla="*/ 131 h 2022"/>
                <a:gd name="T34" fmla="*/ 684 w 1540"/>
                <a:gd name="T35" fmla="*/ 140 h 2022"/>
                <a:gd name="T36" fmla="*/ 746 w 1540"/>
                <a:gd name="T37" fmla="*/ 243 h 2022"/>
                <a:gd name="T38" fmla="*/ 969 w 1540"/>
                <a:gd name="T39" fmla="*/ 251 h 2022"/>
                <a:gd name="T40" fmla="*/ 918 w 1540"/>
                <a:gd name="T41" fmla="*/ 378 h 2022"/>
                <a:gd name="T42" fmla="*/ 778 w 1540"/>
                <a:gd name="T43" fmla="*/ 612 h 2022"/>
                <a:gd name="T44" fmla="*/ 1033 w 1540"/>
                <a:gd name="T45" fmla="*/ 466 h 2022"/>
                <a:gd name="T46" fmla="*/ 1033 w 1540"/>
                <a:gd name="T47" fmla="*/ 466 h 2022"/>
                <a:gd name="T48" fmla="*/ 940 w 1540"/>
                <a:gd name="T49" fmla="*/ 585 h 2022"/>
                <a:gd name="T50" fmla="*/ 762 w 1540"/>
                <a:gd name="T51" fmla="*/ 780 h 2022"/>
                <a:gd name="T52" fmla="*/ 762 w 1540"/>
                <a:gd name="T53" fmla="*/ 780 h 2022"/>
                <a:gd name="T54" fmla="*/ 1113 w 1540"/>
                <a:gd name="T55" fmla="*/ 847 h 2022"/>
                <a:gd name="T56" fmla="*/ 1167 w 1540"/>
                <a:gd name="T57" fmla="*/ 732 h 2022"/>
                <a:gd name="T58" fmla="*/ 1253 w 1540"/>
                <a:gd name="T59" fmla="*/ 786 h 2022"/>
                <a:gd name="T60" fmla="*/ 1407 w 1540"/>
                <a:gd name="T61" fmla="*/ 735 h 2022"/>
                <a:gd name="T62" fmla="*/ 1345 w 1540"/>
                <a:gd name="T63" fmla="*/ 970 h 2022"/>
                <a:gd name="T64" fmla="*/ 1438 w 1540"/>
                <a:gd name="T65" fmla="*/ 876 h 2022"/>
                <a:gd name="T66" fmla="*/ 1466 w 1540"/>
                <a:gd name="T67" fmla="*/ 1056 h 2022"/>
                <a:gd name="T68" fmla="*/ 1466 w 1540"/>
                <a:gd name="T69" fmla="*/ 1056 h 2022"/>
                <a:gd name="T70" fmla="*/ 1252 w 1540"/>
                <a:gd name="T71" fmla="*/ 1259 h 2022"/>
                <a:gd name="T72" fmla="*/ 1163 w 1540"/>
                <a:gd name="T73" fmla="*/ 1000 h 2022"/>
                <a:gd name="T74" fmla="*/ 1163 w 1540"/>
                <a:gd name="T75" fmla="*/ 1000 h 2022"/>
                <a:gd name="T76" fmla="*/ 955 w 1540"/>
                <a:gd name="T77" fmla="*/ 1086 h 2022"/>
                <a:gd name="T78" fmla="*/ 774 w 1540"/>
                <a:gd name="T79" fmla="*/ 981 h 2022"/>
                <a:gd name="T80" fmla="*/ 855 w 1540"/>
                <a:gd name="T81" fmla="*/ 1026 h 2022"/>
                <a:gd name="T82" fmla="*/ 664 w 1540"/>
                <a:gd name="T83" fmla="*/ 1176 h 2022"/>
                <a:gd name="T84" fmla="*/ 783 w 1540"/>
                <a:gd name="T85" fmla="*/ 1203 h 2022"/>
                <a:gd name="T86" fmla="*/ 905 w 1540"/>
                <a:gd name="T87" fmla="*/ 1323 h 2022"/>
                <a:gd name="T88" fmla="*/ 1159 w 1540"/>
                <a:gd name="T89" fmla="*/ 1236 h 2022"/>
                <a:gd name="T90" fmla="*/ 805 w 1540"/>
                <a:gd name="T91" fmla="*/ 1459 h 2022"/>
                <a:gd name="T92" fmla="*/ 733 w 1540"/>
                <a:gd name="T93" fmla="*/ 1377 h 2022"/>
                <a:gd name="T94" fmla="*/ 849 w 1540"/>
                <a:gd name="T95" fmla="*/ 1548 h 2022"/>
                <a:gd name="T96" fmla="*/ 846 w 1540"/>
                <a:gd name="T97" fmla="*/ 1641 h 2022"/>
                <a:gd name="T98" fmla="*/ 673 w 1540"/>
                <a:gd name="T99" fmla="*/ 1652 h 2022"/>
                <a:gd name="T100" fmla="*/ 744 w 1540"/>
                <a:gd name="T101" fmla="*/ 1763 h 2022"/>
                <a:gd name="T102" fmla="*/ 664 w 1540"/>
                <a:gd name="T103" fmla="*/ 1442 h 2022"/>
                <a:gd name="T104" fmla="*/ 799 w 1540"/>
                <a:gd name="T105" fmla="*/ 1813 h 2022"/>
                <a:gd name="T106" fmla="*/ 893 w 1540"/>
                <a:gd name="T107" fmla="*/ 1773 h 2022"/>
                <a:gd name="T108" fmla="*/ 739 w 1540"/>
                <a:gd name="T109" fmla="*/ 1906 h 2022"/>
                <a:gd name="T110" fmla="*/ 825 w 1540"/>
                <a:gd name="T111" fmla="*/ 1979 h 2022"/>
                <a:gd name="T112" fmla="*/ 1086 w 1540"/>
                <a:gd name="T113" fmla="*/ 1556 h 2022"/>
                <a:gd name="T114" fmla="*/ 1100 w 1540"/>
                <a:gd name="T115" fmla="*/ 1665 h 2022"/>
                <a:gd name="T116" fmla="*/ 1167 w 1540"/>
                <a:gd name="T117" fmla="*/ 1519 h 2022"/>
                <a:gd name="T118" fmla="*/ 1161 w 1540"/>
                <a:gd name="T119" fmla="*/ 1710 h 2022"/>
                <a:gd name="T120" fmla="*/ 1140 w 1540"/>
                <a:gd name="T121" fmla="*/ 1807 h 2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40" h="2022">
                  <a:moveTo>
                    <a:pt x="87" y="358"/>
                  </a:moveTo>
                  <a:cubicBezTo>
                    <a:pt x="88" y="327"/>
                    <a:pt x="90" y="296"/>
                    <a:pt x="92" y="264"/>
                  </a:cubicBezTo>
                  <a:cubicBezTo>
                    <a:pt x="92" y="252"/>
                    <a:pt x="102" y="242"/>
                    <a:pt x="115" y="242"/>
                  </a:cubicBezTo>
                  <a:cubicBezTo>
                    <a:pt x="127" y="241"/>
                    <a:pt x="138" y="253"/>
                    <a:pt x="138" y="264"/>
                  </a:cubicBezTo>
                  <a:cubicBezTo>
                    <a:pt x="136" y="296"/>
                    <a:pt x="134" y="327"/>
                    <a:pt x="133" y="358"/>
                  </a:cubicBezTo>
                  <a:cubicBezTo>
                    <a:pt x="132" y="371"/>
                    <a:pt x="123" y="380"/>
                    <a:pt x="110" y="381"/>
                  </a:cubicBezTo>
                  <a:cubicBezTo>
                    <a:pt x="98" y="381"/>
                    <a:pt x="86" y="370"/>
                    <a:pt x="87" y="358"/>
                  </a:cubicBezTo>
                  <a:close/>
                  <a:moveTo>
                    <a:pt x="295" y="357"/>
                  </a:moveTo>
                  <a:cubicBezTo>
                    <a:pt x="272" y="351"/>
                    <a:pt x="249" y="346"/>
                    <a:pt x="227" y="340"/>
                  </a:cubicBezTo>
                  <a:cubicBezTo>
                    <a:pt x="215" y="337"/>
                    <a:pt x="201" y="344"/>
                    <a:pt x="199" y="356"/>
                  </a:cubicBezTo>
                  <a:cubicBezTo>
                    <a:pt x="196" y="368"/>
                    <a:pt x="202" y="381"/>
                    <a:pt x="215" y="384"/>
                  </a:cubicBezTo>
                  <a:cubicBezTo>
                    <a:pt x="237" y="390"/>
                    <a:pt x="260" y="395"/>
                    <a:pt x="282" y="401"/>
                  </a:cubicBezTo>
                  <a:cubicBezTo>
                    <a:pt x="294" y="404"/>
                    <a:pt x="308" y="397"/>
                    <a:pt x="310" y="385"/>
                  </a:cubicBezTo>
                  <a:cubicBezTo>
                    <a:pt x="313" y="373"/>
                    <a:pt x="307" y="360"/>
                    <a:pt x="295" y="357"/>
                  </a:cubicBezTo>
                  <a:close/>
                  <a:moveTo>
                    <a:pt x="204" y="475"/>
                  </a:moveTo>
                  <a:cubicBezTo>
                    <a:pt x="191" y="475"/>
                    <a:pt x="181" y="485"/>
                    <a:pt x="181" y="498"/>
                  </a:cubicBezTo>
                  <a:cubicBezTo>
                    <a:pt x="181" y="574"/>
                    <a:pt x="181" y="574"/>
                    <a:pt x="181" y="574"/>
                  </a:cubicBezTo>
                  <a:cubicBezTo>
                    <a:pt x="181" y="586"/>
                    <a:pt x="191" y="597"/>
                    <a:pt x="204" y="597"/>
                  </a:cubicBezTo>
                  <a:cubicBezTo>
                    <a:pt x="216" y="596"/>
                    <a:pt x="227" y="587"/>
                    <a:pt x="227" y="574"/>
                  </a:cubicBezTo>
                  <a:cubicBezTo>
                    <a:pt x="227" y="498"/>
                    <a:pt x="227" y="498"/>
                    <a:pt x="227" y="498"/>
                  </a:cubicBezTo>
                  <a:cubicBezTo>
                    <a:pt x="227" y="486"/>
                    <a:pt x="216" y="474"/>
                    <a:pt x="204" y="475"/>
                  </a:cubicBezTo>
                  <a:close/>
                  <a:moveTo>
                    <a:pt x="392" y="647"/>
                  </a:moveTo>
                  <a:cubicBezTo>
                    <a:pt x="397" y="646"/>
                    <a:pt x="403" y="642"/>
                    <a:pt x="405" y="637"/>
                  </a:cubicBezTo>
                  <a:cubicBezTo>
                    <a:pt x="408" y="632"/>
                    <a:pt x="410" y="625"/>
                    <a:pt x="408" y="619"/>
                  </a:cubicBezTo>
                  <a:cubicBezTo>
                    <a:pt x="406" y="613"/>
                    <a:pt x="402" y="609"/>
                    <a:pt x="397" y="606"/>
                  </a:cubicBezTo>
                  <a:cubicBezTo>
                    <a:pt x="346" y="572"/>
                    <a:pt x="346" y="572"/>
                    <a:pt x="346" y="572"/>
                  </a:cubicBezTo>
                  <a:cubicBezTo>
                    <a:pt x="341" y="569"/>
                    <a:pt x="334" y="568"/>
                    <a:pt x="329" y="569"/>
                  </a:cubicBezTo>
                  <a:cubicBezTo>
                    <a:pt x="323" y="571"/>
                    <a:pt x="318" y="575"/>
                    <a:pt x="315" y="580"/>
                  </a:cubicBezTo>
                  <a:cubicBezTo>
                    <a:pt x="312" y="585"/>
                    <a:pt x="311" y="592"/>
                    <a:pt x="313" y="598"/>
                  </a:cubicBezTo>
                  <a:cubicBezTo>
                    <a:pt x="315" y="603"/>
                    <a:pt x="318" y="608"/>
                    <a:pt x="323" y="611"/>
                  </a:cubicBezTo>
                  <a:cubicBezTo>
                    <a:pt x="340" y="623"/>
                    <a:pt x="357" y="634"/>
                    <a:pt x="374" y="645"/>
                  </a:cubicBezTo>
                  <a:cubicBezTo>
                    <a:pt x="379" y="648"/>
                    <a:pt x="386" y="649"/>
                    <a:pt x="392" y="647"/>
                  </a:cubicBezTo>
                  <a:close/>
                  <a:moveTo>
                    <a:pt x="287" y="698"/>
                  </a:moveTo>
                  <a:cubicBezTo>
                    <a:pt x="282" y="696"/>
                    <a:pt x="275" y="694"/>
                    <a:pt x="270" y="696"/>
                  </a:cubicBezTo>
                  <a:cubicBezTo>
                    <a:pt x="259" y="700"/>
                    <a:pt x="249" y="712"/>
                    <a:pt x="254" y="724"/>
                  </a:cubicBezTo>
                  <a:cubicBezTo>
                    <a:pt x="262" y="747"/>
                    <a:pt x="271" y="769"/>
                    <a:pt x="279" y="792"/>
                  </a:cubicBezTo>
                  <a:cubicBezTo>
                    <a:pt x="281" y="798"/>
                    <a:pt x="284" y="803"/>
                    <a:pt x="290" y="806"/>
                  </a:cubicBezTo>
                  <a:cubicBezTo>
                    <a:pt x="295" y="809"/>
                    <a:pt x="302" y="810"/>
                    <a:pt x="307" y="808"/>
                  </a:cubicBezTo>
                  <a:cubicBezTo>
                    <a:pt x="318" y="805"/>
                    <a:pt x="328" y="792"/>
                    <a:pt x="323" y="780"/>
                  </a:cubicBezTo>
                  <a:cubicBezTo>
                    <a:pt x="315" y="757"/>
                    <a:pt x="306" y="735"/>
                    <a:pt x="298" y="712"/>
                  </a:cubicBezTo>
                  <a:cubicBezTo>
                    <a:pt x="296" y="706"/>
                    <a:pt x="293" y="702"/>
                    <a:pt x="287" y="698"/>
                  </a:cubicBezTo>
                  <a:close/>
                  <a:moveTo>
                    <a:pt x="166" y="805"/>
                  </a:moveTo>
                  <a:cubicBezTo>
                    <a:pt x="160" y="795"/>
                    <a:pt x="146" y="790"/>
                    <a:pt x="135" y="797"/>
                  </a:cubicBezTo>
                  <a:cubicBezTo>
                    <a:pt x="125" y="804"/>
                    <a:pt x="120" y="818"/>
                    <a:pt x="127" y="828"/>
                  </a:cubicBezTo>
                  <a:cubicBezTo>
                    <a:pt x="166" y="892"/>
                    <a:pt x="166" y="892"/>
                    <a:pt x="166" y="892"/>
                  </a:cubicBezTo>
                  <a:cubicBezTo>
                    <a:pt x="172" y="902"/>
                    <a:pt x="186" y="907"/>
                    <a:pt x="197" y="900"/>
                  </a:cubicBezTo>
                  <a:cubicBezTo>
                    <a:pt x="207" y="893"/>
                    <a:pt x="212" y="879"/>
                    <a:pt x="205" y="868"/>
                  </a:cubicBezTo>
                  <a:lnTo>
                    <a:pt x="166" y="805"/>
                  </a:lnTo>
                  <a:close/>
                  <a:moveTo>
                    <a:pt x="88" y="960"/>
                  </a:moveTo>
                  <a:cubicBezTo>
                    <a:pt x="65" y="966"/>
                    <a:pt x="43" y="972"/>
                    <a:pt x="20" y="978"/>
                  </a:cubicBezTo>
                  <a:cubicBezTo>
                    <a:pt x="8" y="981"/>
                    <a:pt x="0" y="994"/>
                    <a:pt x="4" y="1006"/>
                  </a:cubicBezTo>
                  <a:cubicBezTo>
                    <a:pt x="8" y="1018"/>
                    <a:pt x="20" y="1025"/>
                    <a:pt x="32" y="1022"/>
                  </a:cubicBezTo>
                  <a:cubicBezTo>
                    <a:pt x="100" y="1004"/>
                    <a:pt x="100" y="1004"/>
                    <a:pt x="100" y="1004"/>
                  </a:cubicBezTo>
                  <a:cubicBezTo>
                    <a:pt x="111" y="1001"/>
                    <a:pt x="120" y="988"/>
                    <a:pt x="116" y="976"/>
                  </a:cubicBezTo>
                  <a:cubicBezTo>
                    <a:pt x="112" y="964"/>
                    <a:pt x="100" y="957"/>
                    <a:pt x="88" y="960"/>
                  </a:cubicBezTo>
                  <a:close/>
                  <a:moveTo>
                    <a:pt x="298" y="911"/>
                  </a:moveTo>
                  <a:cubicBezTo>
                    <a:pt x="280" y="928"/>
                    <a:pt x="262" y="945"/>
                    <a:pt x="244" y="962"/>
                  </a:cubicBezTo>
                  <a:cubicBezTo>
                    <a:pt x="235" y="970"/>
                    <a:pt x="235" y="986"/>
                    <a:pt x="244" y="994"/>
                  </a:cubicBezTo>
                  <a:cubicBezTo>
                    <a:pt x="253" y="1003"/>
                    <a:pt x="267" y="1003"/>
                    <a:pt x="276" y="994"/>
                  </a:cubicBezTo>
                  <a:cubicBezTo>
                    <a:pt x="294" y="977"/>
                    <a:pt x="313" y="960"/>
                    <a:pt x="331" y="943"/>
                  </a:cubicBezTo>
                  <a:cubicBezTo>
                    <a:pt x="340" y="935"/>
                    <a:pt x="340" y="919"/>
                    <a:pt x="331" y="911"/>
                  </a:cubicBezTo>
                  <a:cubicBezTo>
                    <a:pt x="321" y="902"/>
                    <a:pt x="308" y="902"/>
                    <a:pt x="298" y="911"/>
                  </a:cubicBezTo>
                  <a:close/>
                  <a:moveTo>
                    <a:pt x="403" y="717"/>
                  </a:moveTo>
                  <a:cubicBezTo>
                    <a:pt x="397" y="717"/>
                    <a:pt x="391" y="719"/>
                    <a:pt x="387" y="723"/>
                  </a:cubicBezTo>
                  <a:cubicBezTo>
                    <a:pt x="383" y="728"/>
                    <a:pt x="380" y="733"/>
                    <a:pt x="380" y="739"/>
                  </a:cubicBezTo>
                  <a:cubicBezTo>
                    <a:pt x="380" y="790"/>
                    <a:pt x="380" y="790"/>
                    <a:pt x="380" y="790"/>
                  </a:cubicBezTo>
                  <a:cubicBezTo>
                    <a:pt x="380" y="796"/>
                    <a:pt x="383" y="802"/>
                    <a:pt x="387" y="806"/>
                  </a:cubicBezTo>
                  <a:cubicBezTo>
                    <a:pt x="391" y="810"/>
                    <a:pt x="397" y="813"/>
                    <a:pt x="403" y="813"/>
                  </a:cubicBezTo>
                  <a:cubicBezTo>
                    <a:pt x="409" y="813"/>
                    <a:pt x="415" y="811"/>
                    <a:pt x="419" y="806"/>
                  </a:cubicBezTo>
                  <a:cubicBezTo>
                    <a:pt x="423" y="802"/>
                    <a:pt x="426" y="796"/>
                    <a:pt x="426" y="790"/>
                  </a:cubicBezTo>
                  <a:cubicBezTo>
                    <a:pt x="426" y="739"/>
                    <a:pt x="426" y="739"/>
                    <a:pt x="426" y="739"/>
                  </a:cubicBezTo>
                  <a:cubicBezTo>
                    <a:pt x="426" y="734"/>
                    <a:pt x="423" y="727"/>
                    <a:pt x="419" y="723"/>
                  </a:cubicBezTo>
                  <a:cubicBezTo>
                    <a:pt x="415" y="719"/>
                    <a:pt x="409" y="716"/>
                    <a:pt x="403" y="717"/>
                  </a:cubicBezTo>
                  <a:close/>
                  <a:moveTo>
                    <a:pt x="181" y="145"/>
                  </a:moveTo>
                  <a:cubicBezTo>
                    <a:pt x="170" y="148"/>
                    <a:pt x="161" y="161"/>
                    <a:pt x="165" y="173"/>
                  </a:cubicBezTo>
                  <a:cubicBezTo>
                    <a:pt x="175" y="198"/>
                    <a:pt x="185" y="224"/>
                    <a:pt x="195" y="249"/>
                  </a:cubicBezTo>
                  <a:cubicBezTo>
                    <a:pt x="197" y="255"/>
                    <a:pt x="200" y="260"/>
                    <a:pt x="205" y="263"/>
                  </a:cubicBezTo>
                  <a:cubicBezTo>
                    <a:pt x="210" y="266"/>
                    <a:pt x="217" y="267"/>
                    <a:pt x="223" y="265"/>
                  </a:cubicBezTo>
                  <a:cubicBezTo>
                    <a:pt x="234" y="262"/>
                    <a:pt x="243" y="249"/>
                    <a:pt x="239" y="237"/>
                  </a:cubicBezTo>
                  <a:cubicBezTo>
                    <a:pt x="229" y="212"/>
                    <a:pt x="219" y="186"/>
                    <a:pt x="209" y="161"/>
                  </a:cubicBezTo>
                  <a:cubicBezTo>
                    <a:pt x="207" y="155"/>
                    <a:pt x="204" y="150"/>
                    <a:pt x="199" y="147"/>
                  </a:cubicBezTo>
                  <a:cubicBezTo>
                    <a:pt x="194" y="144"/>
                    <a:pt x="187" y="143"/>
                    <a:pt x="181" y="145"/>
                  </a:cubicBezTo>
                  <a:close/>
                  <a:moveTo>
                    <a:pt x="292" y="90"/>
                  </a:moveTo>
                  <a:cubicBezTo>
                    <a:pt x="368" y="52"/>
                    <a:pt x="368" y="52"/>
                    <a:pt x="368" y="52"/>
                  </a:cubicBezTo>
                  <a:cubicBezTo>
                    <a:pt x="379" y="46"/>
                    <a:pt x="383" y="30"/>
                    <a:pt x="376" y="20"/>
                  </a:cubicBezTo>
                  <a:cubicBezTo>
                    <a:pt x="369" y="9"/>
                    <a:pt x="356" y="6"/>
                    <a:pt x="345" y="12"/>
                  </a:cubicBezTo>
                  <a:cubicBezTo>
                    <a:pt x="320" y="25"/>
                    <a:pt x="294" y="38"/>
                    <a:pt x="269" y="51"/>
                  </a:cubicBezTo>
                  <a:cubicBezTo>
                    <a:pt x="258" y="56"/>
                    <a:pt x="254" y="72"/>
                    <a:pt x="261" y="82"/>
                  </a:cubicBezTo>
                  <a:cubicBezTo>
                    <a:pt x="268" y="93"/>
                    <a:pt x="281" y="96"/>
                    <a:pt x="292" y="90"/>
                  </a:cubicBezTo>
                  <a:close/>
                  <a:moveTo>
                    <a:pt x="119" y="114"/>
                  </a:moveTo>
                  <a:cubicBezTo>
                    <a:pt x="125" y="114"/>
                    <a:pt x="132" y="112"/>
                    <a:pt x="136" y="107"/>
                  </a:cubicBezTo>
                  <a:cubicBezTo>
                    <a:pt x="154" y="85"/>
                    <a:pt x="172" y="62"/>
                    <a:pt x="191" y="40"/>
                  </a:cubicBezTo>
                  <a:cubicBezTo>
                    <a:pt x="195" y="35"/>
                    <a:pt x="198" y="30"/>
                    <a:pt x="198" y="23"/>
                  </a:cubicBezTo>
                  <a:cubicBezTo>
                    <a:pt x="198" y="18"/>
                    <a:pt x="195" y="11"/>
                    <a:pt x="191" y="7"/>
                  </a:cubicBezTo>
                  <a:cubicBezTo>
                    <a:pt x="187" y="3"/>
                    <a:pt x="181" y="0"/>
                    <a:pt x="175" y="1"/>
                  </a:cubicBezTo>
                  <a:cubicBezTo>
                    <a:pt x="169" y="1"/>
                    <a:pt x="162" y="3"/>
                    <a:pt x="159" y="7"/>
                  </a:cubicBezTo>
                  <a:cubicBezTo>
                    <a:pt x="103" y="75"/>
                    <a:pt x="103" y="75"/>
                    <a:pt x="103" y="75"/>
                  </a:cubicBezTo>
                  <a:cubicBezTo>
                    <a:pt x="99" y="80"/>
                    <a:pt x="96" y="85"/>
                    <a:pt x="96" y="91"/>
                  </a:cubicBezTo>
                  <a:cubicBezTo>
                    <a:pt x="96" y="97"/>
                    <a:pt x="99" y="103"/>
                    <a:pt x="103" y="107"/>
                  </a:cubicBezTo>
                  <a:cubicBezTo>
                    <a:pt x="108" y="111"/>
                    <a:pt x="113" y="114"/>
                    <a:pt x="119" y="114"/>
                  </a:cubicBezTo>
                  <a:close/>
                  <a:moveTo>
                    <a:pt x="702" y="142"/>
                  </a:moveTo>
                  <a:cubicBezTo>
                    <a:pt x="707" y="140"/>
                    <a:pt x="713" y="136"/>
                    <a:pt x="715" y="131"/>
                  </a:cubicBezTo>
                  <a:cubicBezTo>
                    <a:pt x="721" y="121"/>
                    <a:pt x="719" y="105"/>
                    <a:pt x="707" y="100"/>
                  </a:cubicBezTo>
                  <a:cubicBezTo>
                    <a:pt x="635" y="66"/>
                    <a:pt x="635" y="66"/>
                    <a:pt x="635" y="66"/>
                  </a:cubicBezTo>
                  <a:cubicBezTo>
                    <a:pt x="630" y="63"/>
                    <a:pt x="624" y="62"/>
                    <a:pt x="618" y="64"/>
                  </a:cubicBezTo>
                  <a:cubicBezTo>
                    <a:pt x="612" y="65"/>
                    <a:pt x="607" y="69"/>
                    <a:pt x="604" y="74"/>
                  </a:cubicBezTo>
                  <a:cubicBezTo>
                    <a:pt x="599" y="84"/>
                    <a:pt x="601" y="100"/>
                    <a:pt x="612" y="106"/>
                  </a:cubicBezTo>
                  <a:cubicBezTo>
                    <a:pt x="684" y="140"/>
                    <a:pt x="684" y="140"/>
                    <a:pt x="684" y="140"/>
                  </a:cubicBezTo>
                  <a:cubicBezTo>
                    <a:pt x="690" y="142"/>
                    <a:pt x="696" y="144"/>
                    <a:pt x="702" y="142"/>
                  </a:cubicBezTo>
                  <a:close/>
                  <a:moveTo>
                    <a:pt x="771" y="343"/>
                  </a:moveTo>
                  <a:cubicBezTo>
                    <a:pt x="783" y="342"/>
                    <a:pt x="794" y="332"/>
                    <a:pt x="794" y="320"/>
                  </a:cubicBezTo>
                  <a:cubicBezTo>
                    <a:pt x="793" y="294"/>
                    <a:pt x="792" y="269"/>
                    <a:pt x="792" y="243"/>
                  </a:cubicBezTo>
                  <a:cubicBezTo>
                    <a:pt x="791" y="231"/>
                    <a:pt x="781" y="220"/>
                    <a:pt x="769" y="220"/>
                  </a:cubicBezTo>
                  <a:cubicBezTo>
                    <a:pt x="757" y="221"/>
                    <a:pt x="745" y="230"/>
                    <a:pt x="746" y="243"/>
                  </a:cubicBezTo>
                  <a:cubicBezTo>
                    <a:pt x="746" y="269"/>
                    <a:pt x="747" y="294"/>
                    <a:pt x="748" y="320"/>
                  </a:cubicBezTo>
                  <a:cubicBezTo>
                    <a:pt x="748" y="332"/>
                    <a:pt x="758" y="343"/>
                    <a:pt x="771" y="343"/>
                  </a:cubicBezTo>
                  <a:close/>
                  <a:moveTo>
                    <a:pt x="880" y="278"/>
                  </a:moveTo>
                  <a:cubicBezTo>
                    <a:pt x="906" y="284"/>
                    <a:pt x="931" y="289"/>
                    <a:pt x="957" y="295"/>
                  </a:cubicBezTo>
                  <a:cubicBezTo>
                    <a:pt x="968" y="298"/>
                    <a:pt x="982" y="292"/>
                    <a:pt x="985" y="279"/>
                  </a:cubicBezTo>
                  <a:cubicBezTo>
                    <a:pt x="987" y="267"/>
                    <a:pt x="981" y="254"/>
                    <a:pt x="969" y="251"/>
                  </a:cubicBezTo>
                  <a:cubicBezTo>
                    <a:pt x="943" y="245"/>
                    <a:pt x="918" y="240"/>
                    <a:pt x="892" y="234"/>
                  </a:cubicBezTo>
                  <a:cubicBezTo>
                    <a:pt x="881" y="231"/>
                    <a:pt x="867" y="237"/>
                    <a:pt x="864" y="250"/>
                  </a:cubicBezTo>
                  <a:cubicBezTo>
                    <a:pt x="862" y="262"/>
                    <a:pt x="868" y="275"/>
                    <a:pt x="880" y="278"/>
                  </a:cubicBezTo>
                  <a:close/>
                  <a:moveTo>
                    <a:pt x="924" y="486"/>
                  </a:moveTo>
                  <a:cubicBezTo>
                    <a:pt x="936" y="483"/>
                    <a:pt x="944" y="471"/>
                    <a:pt x="940" y="458"/>
                  </a:cubicBezTo>
                  <a:cubicBezTo>
                    <a:pt x="918" y="378"/>
                    <a:pt x="918" y="378"/>
                    <a:pt x="918" y="378"/>
                  </a:cubicBezTo>
                  <a:cubicBezTo>
                    <a:pt x="915" y="366"/>
                    <a:pt x="902" y="358"/>
                    <a:pt x="890" y="362"/>
                  </a:cubicBezTo>
                  <a:cubicBezTo>
                    <a:pt x="878" y="366"/>
                    <a:pt x="871" y="378"/>
                    <a:pt x="874" y="390"/>
                  </a:cubicBezTo>
                  <a:cubicBezTo>
                    <a:pt x="881" y="417"/>
                    <a:pt x="889" y="444"/>
                    <a:pt x="896" y="470"/>
                  </a:cubicBezTo>
                  <a:cubicBezTo>
                    <a:pt x="899" y="482"/>
                    <a:pt x="913" y="490"/>
                    <a:pt x="924" y="486"/>
                  </a:cubicBezTo>
                  <a:close/>
                  <a:moveTo>
                    <a:pt x="755" y="635"/>
                  </a:moveTo>
                  <a:cubicBezTo>
                    <a:pt x="768" y="634"/>
                    <a:pt x="777" y="625"/>
                    <a:pt x="778" y="612"/>
                  </a:cubicBezTo>
                  <a:cubicBezTo>
                    <a:pt x="780" y="584"/>
                    <a:pt x="783" y="556"/>
                    <a:pt x="785" y="527"/>
                  </a:cubicBezTo>
                  <a:cubicBezTo>
                    <a:pt x="786" y="515"/>
                    <a:pt x="774" y="504"/>
                    <a:pt x="762" y="504"/>
                  </a:cubicBezTo>
                  <a:cubicBezTo>
                    <a:pt x="749" y="505"/>
                    <a:pt x="741" y="514"/>
                    <a:pt x="740" y="527"/>
                  </a:cubicBezTo>
                  <a:cubicBezTo>
                    <a:pt x="737" y="556"/>
                    <a:pt x="735" y="584"/>
                    <a:pt x="732" y="612"/>
                  </a:cubicBezTo>
                  <a:cubicBezTo>
                    <a:pt x="731" y="624"/>
                    <a:pt x="743" y="636"/>
                    <a:pt x="755" y="635"/>
                  </a:cubicBezTo>
                  <a:close/>
                  <a:moveTo>
                    <a:pt x="1033" y="466"/>
                  </a:moveTo>
                  <a:cubicBezTo>
                    <a:pt x="1056" y="455"/>
                    <a:pt x="1079" y="444"/>
                    <a:pt x="1101" y="432"/>
                  </a:cubicBezTo>
                  <a:cubicBezTo>
                    <a:pt x="1112" y="427"/>
                    <a:pt x="1116" y="411"/>
                    <a:pt x="1109" y="401"/>
                  </a:cubicBezTo>
                  <a:cubicBezTo>
                    <a:pt x="1102" y="390"/>
                    <a:pt x="1090" y="387"/>
                    <a:pt x="1078" y="393"/>
                  </a:cubicBezTo>
                  <a:cubicBezTo>
                    <a:pt x="1055" y="404"/>
                    <a:pt x="1033" y="415"/>
                    <a:pt x="1010" y="427"/>
                  </a:cubicBezTo>
                  <a:cubicBezTo>
                    <a:pt x="1000" y="432"/>
                    <a:pt x="996" y="448"/>
                    <a:pt x="1002" y="458"/>
                  </a:cubicBezTo>
                  <a:cubicBezTo>
                    <a:pt x="1009" y="469"/>
                    <a:pt x="1022" y="472"/>
                    <a:pt x="1033" y="466"/>
                  </a:cubicBezTo>
                  <a:close/>
                  <a:moveTo>
                    <a:pt x="931" y="707"/>
                  </a:moveTo>
                  <a:cubicBezTo>
                    <a:pt x="937" y="707"/>
                    <a:pt x="944" y="705"/>
                    <a:pt x="948" y="700"/>
                  </a:cubicBezTo>
                  <a:cubicBezTo>
                    <a:pt x="952" y="696"/>
                    <a:pt x="954" y="690"/>
                    <a:pt x="954" y="684"/>
                  </a:cubicBezTo>
                  <a:cubicBezTo>
                    <a:pt x="962" y="608"/>
                    <a:pt x="962" y="608"/>
                    <a:pt x="962" y="608"/>
                  </a:cubicBezTo>
                  <a:cubicBezTo>
                    <a:pt x="963" y="602"/>
                    <a:pt x="959" y="595"/>
                    <a:pt x="956" y="592"/>
                  </a:cubicBezTo>
                  <a:cubicBezTo>
                    <a:pt x="952" y="588"/>
                    <a:pt x="945" y="585"/>
                    <a:pt x="940" y="585"/>
                  </a:cubicBezTo>
                  <a:cubicBezTo>
                    <a:pt x="934" y="585"/>
                    <a:pt x="928" y="587"/>
                    <a:pt x="923" y="592"/>
                  </a:cubicBezTo>
                  <a:cubicBezTo>
                    <a:pt x="919" y="596"/>
                    <a:pt x="917" y="601"/>
                    <a:pt x="917" y="608"/>
                  </a:cubicBezTo>
                  <a:cubicBezTo>
                    <a:pt x="909" y="684"/>
                    <a:pt x="909" y="684"/>
                    <a:pt x="909" y="684"/>
                  </a:cubicBezTo>
                  <a:cubicBezTo>
                    <a:pt x="908" y="690"/>
                    <a:pt x="912" y="697"/>
                    <a:pt x="915" y="700"/>
                  </a:cubicBezTo>
                  <a:cubicBezTo>
                    <a:pt x="919" y="704"/>
                    <a:pt x="926" y="707"/>
                    <a:pt x="931" y="707"/>
                  </a:cubicBezTo>
                  <a:close/>
                  <a:moveTo>
                    <a:pt x="762" y="780"/>
                  </a:moveTo>
                  <a:cubicBezTo>
                    <a:pt x="756" y="811"/>
                    <a:pt x="751" y="842"/>
                    <a:pt x="745" y="873"/>
                  </a:cubicBezTo>
                  <a:cubicBezTo>
                    <a:pt x="743" y="885"/>
                    <a:pt x="748" y="898"/>
                    <a:pt x="761" y="901"/>
                  </a:cubicBezTo>
                  <a:cubicBezTo>
                    <a:pt x="772" y="904"/>
                    <a:pt x="787" y="898"/>
                    <a:pt x="789" y="885"/>
                  </a:cubicBezTo>
                  <a:cubicBezTo>
                    <a:pt x="795" y="854"/>
                    <a:pt x="800" y="823"/>
                    <a:pt x="806" y="792"/>
                  </a:cubicBezTo>
                  <a:cubicBezTo>
                    <a:pt x="808" y="780"/>
                    <a:pt x="803" y="767"/>
                    <a:pt x="790" y="764"/>
                  </a:cubicBezTo>
                  <a:cubicBezTo>
                    <a:pt x="779" y="761"/>
                    <a:pt x="764" y="767"/>
                    <a:pt x="762" y="780"/>
                  </a:cubicBezTo>
                  <a:close/>
                  <a:moveTo>
                    <a:pt x="1090" y="824"/>
                  </a:moveTo>
                  <a:cubicBezTo>
                    <a:pt x="1060" y="824"/>
                    <a:pt x="1030" y="824"/>
                    <a:pt x="1001" y="824"/>
                  </a:cubicBezTo>
                  <a:cubicBezTo>
                    <a:pt x="989" y="824"/>
                    <a:pt x="977" y="834"/>
                    <a:pt x="978" y="847"/>
                  </a:cubicBezTo>
                  <a:cubicBezTo>
                    <a:pt x="978" y="859"/>
                    <a:pt x="988" y="870"/>
                    <a:pt x="1001" y="870"/>
                  </a:cubicBezTo>
                  <a:cubicBezTo>
                    <a:pt x="1030" y="870"/>
                    <a:pt x="1060" y="870"/>
                    <a:pt x="1090" y="870"/>
                  </a:cubicBezTo>
                  <a:cubicBezTo>
                    <a:pt x="1102" y="870"/>
                    <a:pt x="1113" y="859"/>
                    <a:pt x="1113" y="847"/>
                  </a:cubicBezTo>
                  <a:cubicBezTo>
                    <a:pt x="1112" y="834"/>
                    <a:pt x="1103" y="824"/>
                    <a:pt x="1090" y="824"/>
                  </a:cubicBezTo>
                  <a:close/>
                  <a:moveTo>
                    <a:pt x="1253" y="786"/>
                  </a:moveTo>
                  <a:cubicBezTo>
                    <a:pt x="1252" y="780"/>
                    <a:pt x="1251" y="774"/>
                    <a:pt x="1246" y="770"/>
                  </a:cubicBezTo>
                  <a:cubicBezTo>
                    <a:pt x="1230" y="757"/>
                    <a:pt x="1215" y="744"/>
                    <a:pt x="1199" y="732"/>
                  </a:cubicBezTo>
                  <a:cubicBezTo>
                    <a:pt x="1194" y="728"/>
                    <a:pt x="1190" y="725"/>
                    <a:pt x="1183" y="725"/>
                  </a:cubicBezTo>
                  <a:cubicBezTo>
                    <a:pt x="1177" y="725"/>
                    <a:pt x="1171" y="727"/>
                    <a:pt x="1167" y="732"/>
                  </a:cubicBezTo>
                  <a:cubicBezTo>
                    <a:pt x="1163" y="736"/>
                    <a:pt x="1160" y="742"/>
                    <a:pt x="1160" y="748"/>
                  </a:cubicBezTo>
                  <a:cubicBezTo>
                    <a:pt x="1160" y="754"/>
                    <a:pt x="1162" y="760"/>
                    <a:pt x="1167" y="764"/>
                  </a:cubicBezTo>
                  <a:cubicBezTo>
                    <a:pt x="1182" y="777"/>
                    <a:pt x="1198" y="789"/>
                    <a:pt x="1214" y="802"/>
                  </a:cubicBezTo>
                  <a:cubicBezTo>
                    <a:pt x="1218" y="806"/>
                    <a:pt x="1223" y="809"/>
                    <a:pt x="1230" y="809"/>
                  </a:cubicBezTo>
                  <a:cubicBezTo>
                    <a:pt x="1235" y="809"/>
                    <a:pt x="1242" y="806"/>
                    <a:pt x="1246" y="802"/>
                  </a:cubicBezTo>
                  <a:cubicBezTo>
                    <a:pt x="1250" y="798"/>
                    <a:pt x="1253" y="792"/>
                    <a:pt x="1253" y="786"/>
                  </a:cubicBezTo>
                  <a:close/>
                  <a:moveTo>
                    <a:pt x="1345" y="675"/>
                  </a:moveTo>
                  <a:cubicBezTo>
                    <a:pt x="1336" y="667"/>
                    <a:pt x="1321" y="666"/>
                    <a:pt x="1313" y="675"/>
                  </a:cubicBezTo>
                  <a:cubicBezTo>
                    <a:pt x="1304" y="684"/>
                    <a:pt x="1303" y="698"/>
                    <a:pt x="1313" y="707"/>
                  </a:cubicBezTo>
                  <a:cubicBezTo>
                    <a:pt x="1333" y="728"/>
                    <a:pt x="1354" y="748"/>
                    <a:pt x="1375" y="768"/>
                  </a:cubicBezTo>
                  <a:cubicBezTo>
                    <a:pt x="1384" y="776"/>
                    <a:pt x="1399" y="777"/>
                    <a:pt x="1407" y="768"/>
                  </a:cubicBezTo>
                  <a:cubicBezTo>
                    <a:pt x="1416" y="759"/>
                    <a:pt x="1417" y="744"/>
                    <a:pt x="1407" y="735"/>
                  </a:cubicBezTo>
                  <a:cubicBezTo>
                    <a:pt x="1387" y="715"/>
                    <a:pt x="1366" y="695"/>
                    <a:pt x="1345" y="675"/>
                  </a:cubicBezTo>
                  <a:close/>
                  <a:moveTo>
                    <a:pt x="1346" y="870"/>
                  </a:moveTo>
                  <a:cubicBezTo>
                    <a:pt x="1334" y="867"/>
                    <a:pt x="1321" y="873"/>
                    <a:pt x="1318" y="886"/>
                  </a:cubicBezTo>
                  <a:cubicBezTo>
                    <a:pt x="1312" y="910"/>
                    <a:pt x="1307" y="934"/>
                    <a:pt x="1301" y="958"/>
                  </a:cubicBezTo>
                  <a:cubicBezTo>
                    <a:pt x="1298" y="970"/>
                    <a:pt x="1305" y="983"/>
                    <a:pt x="1317" y="986"/>
                  </a:cubicBezTo>
                  <a:cubicBezTo>
                    <a:pt x="1329" y="989"/>
                    <a:pt x="1342" y="983"/>
                    <a:pt x="1345" y="970"/>
                  </a:cubicBezTo>
                  <a:cubicBezTo>
                    <a:pt x="1351" y="946"/>
                    <a:pt x="1356" y="922"/>
                    <a:pt x="1362" y="898"/>
                  </a:cubicBezTo>
                  <a:cubicBezTo>
                    <a:pt x="1365" y="886"/>
                    <a:pt x="1358" y="873"/>
                    <a:pt x="1346" y="870"/>
                  </a:cubicBezTo>
                  <a:close/>
                  <a:moveTo>
                    <a:pt x="1530" y="931"/>
                  </a:moveTo>
                  <a:cubicBezTo>
                    <a:pt x="1510" y="912"/>
                    <a:pt x="1491" y="894"/>
                    <a:pt x="1471" y="876"/>
                  </a:cubicBezTo>
                  <a:cubicBezTo>
                    <a:pt x="1466" y="872"/>
                    <a:pt x="1461" y="869"/>
                    <a:pt x="1455" y="869"/>
                  </a:cubicBezTo>
                  <a:cubicBezTo>
                    <a:pt x="1449" y="869"/>
                    <a:pt x="1442" y="871"/>
                    <a:pt x="1438" y="876"/>
                  </a:cubicBezTo>
                  <a:cubicBezTo>
                    <a:pt x="1430" y="884"/>
                    <a:pt x="1429" y="899"/>
                    <a:pt x="1438" y="908"/>
                  </a:cubicBezTo>
                  <a:cubicBezTo>
                    <a:pt x="1458" y="926"/>
                    <a:pt x="1478" y="945"/>
                    <a:pt x="1498" y="963"/>
                  </a:cubicBezTo>
                  <a:cubicBezTo>
                    <a:pt x="1502" y="967"/>
                    <a:pt x="1508" y="970"/>
                    <a:pt x="1514" y="970"/>
                  </a:cubicBezTo>
                  <a:cubicBezTo>
                    <a:pt x="1520" y="970"/>
                    <a:pt x="1526" y="967"/>
                    <a:pt x="1530" y="963"/>
                  </a:cubicBezTo>
                  <a:cubicBezTo>
                    <a:pt x="1538" y="954"/>
                    <a:pt x="1540" y="939"/>
                    <a:pt x="1530" y="931"/>
                  </a:cubicBezTo>
                  <a:close/>
                  <a:moveTo>
                    <a:pt x="1466" y="1056"/>
                  </a:moveTo>
                  <a:cubicBezTo>
                    <a:pt x="1453" y="1056"/>
                    <a:pt x="1444" y="1066"/>
                    <a:pt x="1443" y="1079"/>
                  </a:cubicBezTo>
                  <a:cubicBezTo>
                    <a:pt x="1442" y="1104"/>
                    <a:pt x="1441" y="1129"/>
                    <a:pt x="1439" y="1155"/>
                  </a:cubicBezTo>
                  <a:cubicBezTo>
                    <a:pt x="1439" y="1167"/>
                    <a:pt x="1450" y="1178"/>
                    <a:pt x="1462" y="1178"/>
                  </a:cubicBezTo>
                  <a:cubicBezTo>
                    <a:pt x="1475" y="1177"/>
                    <a:pt x="1484" y="1168"/>
                    <a:pt x="1485" y="1155"/>
                  </a:cubicBezTo>
                  <a:cubicBezTo>
                    <a:pt x="1486" y="1129"/>
                    <a:pt x="1488" y="1104"/>
                    <a:pt x="1489" y="1079"/>
                  </a:cubicBezTo>
                  <a:cubicBezTo>
                    <a:pt x="1490" y="1067"/>
                    <a:pt x="1478" y="1055"/>
                    <a:pt x="1466" y="1056"/>
                  </a:cubicBezTo>
                  <a:close/>
                  <a:moveTo>
                    <a:pt x="1334" y="1139"/>
                  </a:moveTo>
                  <a:cubicBezTo>
                    <a:pt x="1329" y="1136"/>
                    <a:pt x="1323" y="1135"/>
                    <a:pt x="1317" y="1137"/>
                  </a:cubicBezTo>
                  <a:cubicBezTo>
                    <a:pt x="1311" y="1139"/>
                    <a:pt x="1307" y="1142"/>
                    <a:pt x="1303" y="1147"/>
                  </a:cubicBezTo>
                  <a:cubicBezTo>
                    <a:pt x="1283" y="1174"/>
                    <a:pt x="1263" y="1201"/>
                    <a:pt x="1244" y="1228"/>
                  </a:cubicBezTo>
                  <a:cubicBezTo>
                    <a:pt x="1240" y="1233"/>
                    <a:pt x="1240" y="1241"/>
                    <a:pt x="1241" y="1246"/>
                  </a:cubicBezTo>
                  <a:cubicBezTo>
                    <a:pt x="1243" y="1251"/>
                    <a:pt x="1247" y="1257"/>
                    <a:pt x="1252" y="1259"/>
                  </a:cubicBezTo>
                  <a:cubicBezTo>
                    <a:pt x="1257" y="1262"/>
                    <a:pt x="1264" y="1264"/>
                    <a:pt x="1270" y="1262"/>
                  </a:cubicBezTo>
                  <a:cubicBezTo>
                    <a:pt x="1276" y="1260"/>
                    <a:pt x="1279" y="1256"/>
                    <a:pt x="1283" y="1251"/>
                  </a:cubicBezTo>
                  <a:cubicBezTo>
                    <a:pt x="1303" y="1224"/>
                    <a:pt x="1323" y="1197"/>
                    <a:pt x="1343" y="1171"/>
                  </a:cubicBezTo>
                  <a:cubicBezTo>
                    <a:pt x="1346" y="1166"/>
                    <a:pt x="1346" y="1158"/>
                    <a:pt x="1345" y="1153"/>
                  </a:cubicBezTo>
                  <a:cubicBezTo>
                    <a:pt x="1343" y="1148"/>
                    <a:pt x="1339" y="1142"/>
                    <a:pt x="1334" y="1139"/>
                  </a:cubicBezTo>
                  <a:close/>
                  <a:moveTo>
                    <a:pt x="1163" y="1000"/>
                  </a:moveTo>
                  <a:cubicBezTo>
                    <a:pt x="1157" y="990"/>
                    <a:pt x="1142" y="985"/>
                    <a:pt x="1132" y="992"/>
                  </a:cubicBezTo>
                  <a:cubicBezTo>
                    <a:pt x="1122" y="999"/>
                    <a:pt x="1117" y="1012"/>
                    <a:pt x="1124" y="1023"/>
                  </a:cubicBezTo>
                  <a:cubicBezTo>
                    <a:pt x="1139" y="1049"/>
                    <a:pt x="1155" y="1074"/>
                    <a:pt x="1171" y="1099"/>
                  </a:cubicBezTo>
                  <a:cubicBezTo>
                    <a:pt x="1177" y="1109"/>
                    <a:pt x="1192" y="1114"/>
                    <a:pt x="1202" y="1107"/>
                  </a:cubicBezTo>
                  <a:cubicBezTo>
                    <a:pt x="1213" y="1101"/>
                    <a:pt x="1217" y="1087"/>
                    <a:pt x="1211" y="1076"/>
                  </a:cubicBezTo>
                  <a:cubicBezTo>
                    <a:pt x="1195" y="1051"/>
                    <a:pt x="1179" y="1025"/>
                    <a:pt x="1163" y="1000"/>
                  </a:cubicBezTo>
                  <a:close/>
                  <a:moveTo>
                    <a:pt x="1012" y="970"/>
                  </a:moveTo>
                  <a:cubicBezTo>
                    <a:pt x="1007" y="967"/>
                    <a:pt x="1001" y="966"/>
                    <a:pt x="995" y="967"/>
                  </a:cubicBezTo>
                  <a:cubicBezTo>
                    <a:pt x="989" y="969"/>
                    <a:pt x="983" y="973"/>
                    <a:pt x="981" y="978"/>
                  </a:cubicBezTo>
                  <a:cubicBezTo>
                    <a:pt x="970" y="1003"/>
                    <a:pt x="958" y="1029"/>
                    <a:pt x="947" y="1054"/>
                  </a:cubicBezTo>
                  <a:cubicBezTo>
                    <a:pt x="944" y="1060"/>
                    <a:pt x="943" y="1066"/>
                    <a:pt x="945" y="1072"/>
                  </a:cubicBezTo>
                  <a:cubicBezTo>
                    <a:pt x="946" y="1077"/>
                    <a:pt x="950" y="1083"/>
                    <a:pt x="955" y="1086"/>
                  </a:cubicBezTo>
                  <a:cubicBezTo>
                    <a:pt x="961" y="1088"/>
                    <a:pt x="967" y="1090"/>
                    <a:pt x="973" y="1088"/>
                  </a:cubicBezTo>
                  <a:cubicBezTo>
                    <a:pt x="978" y="1086"/>
                    <a:pt x="984" y="1083"/>
                    <a:pt x="987" y="1077"/>
                  </a:cubicBezTo>
                  <a:cubicBezTo>
                    <a:pt x="998" y="1052"/>
                    <a:pt x="1009" y="1027"/>
                    <a:pt x="1021" y="1001"/>
                  </a:cubicBezTo>
                  <a:cubicBezTo>
                    <a:pt x="1023" y="995"/>
                    <a:pt x="1025" y="990"/>
                    <a:pt x="1023" y="983"/>
                  </a:cubicBezTo>
                  <a:cubicBezTo>
                    <a:pt x="1021" y="978"/>
                    <a:pt x="1017" y="972"/>
                    <a:pt x="1012" y="970"/>
                  </a:cubicBezTo>
                  <a:close/>
                  <a:moveTo>
                    <a:pt x="774" y="981"/>
                  </a:moveTo>
                  <a:cubicBezTo>
                    <a:pt x="768" y="982"/>
                    <a:pt x="763" y="987"/>
                    <a:pt x="760" y="992"/>
                  </a:cubicBezTo>
                  <a:cubicBezTo>
                    <a:pt x="754" y="1003"/>
                    <a:pt x="758" y="1016"/>
                    <a:pt x="768" y="1023"/>
                  </a:cubicBezTo>
                  <a:cubicBezTo>
                    <a:pt x="789" y="1037"/>
                    <a:pt x="810" y="1051"/>
                    <a:pt x="832" y="1065"/>
                  </a:cubicBezTo>
                  <a:cubicBezTo>
                    <a:pt x="836" y="1069"/>
                    <a:pt x="844" y="1069"/>
                    <a:pt x="849" y="1068"/>
                  </a:cubicBezTo>
                  <a:cubicBezTo>
                    <a:pt x="855" y="1066"/>
                    <a:pt x="860" y="1062"/>
                    <a:pt x="863" y="1057"/>
                  </a:cubicBezTo>
                  <a:cubicBezTo>
                    <a:pt x="869" y="1046"/>
                    <a:pt x="865" y="1033"/>
                    <a:pt x="855" y="1026"/>
                  </a:cubicBezTo>
                  <a:cubicBezTo>
                    <a:pt x="834" y="1012"/>
                    <a:pt x="812" y="998"/>
                    <a:pt x="791" y="983"/>
                  </a:cubicBezTo>
                  <a:cubicBezTo>
                    <a:pt x="787" y="980"/>
                    <a:pt x="779" y="980"/>
                    <a:pt x="774" y="981"/>
                  </a:cubicBezTo>
                  <a:close/>
                  <a:moveTo>
                    <a:pt x="769" y="1192"/>
                  </a:moveTo>
                  <a:cubicBezTo>
                    <a:pt x="744" y="1182"/>
                    <a:pt x="718" y="1171"/>
                    <a:pt x="692" y="1160"/>
                  </a:cubicBezTo>
                  <a:cubicBezTo>
                    <a:pt x="687" y="1158"/>
                    <a:pt x="679" y="1160"/>
                    <a:pt x="675" y="1163"/>
                  </a:cubicBezTo>
                  <a:cubicBezTo>
                    <a:pt x="670" y="1166"/>
                    <a:pt x="665" y="1171"/>
                    <a:pt x="664" y="1176"/>
                  </a:cubicBezTo>
                  <a:cubicBezTo>
                    <a:pt x="663" y="1182"/>
                    <a:pt x="663" y="1189"/>
                    <a:pt x="666" y="1194"/>
                  </a:cubicBezTo>
                  <a:cubicBezTo>
                    <a:pt x="670" y="1199"/>
                    <a:pt x="674" y="1202"/>
                    <a:pt x="680" y="1205"/>
                  </a:cubicBezTo>
                  <a:cubicBezTo>
                    <a:pt x="706" y="1215"/>
                    <a:pt x="731" y="1226"/>
                    <a:pt x="757" y="1236"/>
                  </a:cubicBezTo>
                  <a:cubicBezTo>
                    <a:pt x="762" y="1239"/>
                    <a:pt x="770" y="1237"/>
                    <a:pt x="775" y="1234"/>
                  </a:cubicBezTo>
                  <a:cubicBezTo>
                    <a:pt x="780" y="1231"/>
                    <a:pt x="784" y="1226"/>
                    <a:pt x="785" y="1220"/>
                  </a:cubicBezTo>
                  <a:cubicBezTo>
                    <a:pt x="787" y="1215"/>
                    <a:pt x="786" y="1208"/>
                    <a:pt x="783" y="1203"/>
                  </a:cubicBezTo>
                  <a:cubicBezTo>
                    <a:pt x="780" y="1198"/>
                    <a:pt x="775" y="1195"/>
                    <a:pt x="769" y="1192"/>
                  </a:cubicBezTo>
                  <a:close/>
                  <a:moveTo>
                    <a:pt x="967" y="1203"/>
                  </a:moveTo>
                  <a:cubicBezTo>
                    <a:pt x="956" y="1198"/>
                    <a:pt x="941" y="1200"/>
                    <a:pt x="935" y="1212"/>
                  </a:cubicBezTo>
                  <a:cubicBezTo>
                    <a:pt x="923" y="1238"/>
                    <a:pt x="910" y="1265"/>
                    <a:pt x="897" y="1292"/>
                  </a:cubicBezTo>
                  <a:cubicBezTo>
                    <a:pt x="894" y="1298"/>
                    <a:pt x="893" y="1304"/>
                    <a:pt x="895" y="1310"/>
                  </a:cubicBezTo>
                  <a:cubicBezTo>
                    <a:pt x="896" y="1315"/>
                    <a:pt x="900" y="1321"/>
                    <a:pt x="905" y="1323"/>
                  </a:cubicBezTo>
                  <a:cubicBezTo>
                    <a:pt x="915" y="1329"/>
                    <a:pt x="931" y="1327"/>
                    <a:pt x="937" y="1315"/>
                  </a:cubicBezTo>
                  <a:cubicBezTo>
                    <a:pt x="949" y="1288"/>
                    <a:pt x="962" y="1262"/>
                    <a:pt x="975" y="1235"/>
                  </a:cubicBezTo>
                  <a:cubicBezTo>
                    <a:pt x="977" y="1229"/>
                    <a:pt x="979" y="1223"/>
                    <a:pt x="977" y="1217"/>
                  </a:cubicBezTo>
                  <a:cubicBezTo>
                    <a:pt x="976" y="1212"/>
                    <a:pt x="971" y="1206"/>
                    <a:pt x="967" y="1203"/>
                  </a:cubicBezTo>
                  <a:close/>
                  <a:moveTo>
                    <a:pt x="1136" y="1258"/>
                  </a:moveTo>
                  <a:cubicBezTo>
                    <a:pt x="1148" y="1257"/>
                    <a:pt x="1160" y="1249"/>
                    <a:pt x="1159" y="1236"/>
                  </a:cubicBezTo>
                  <a:cubicBezTo>
                    <a:pt x="1159" y="1224"/>
                    <a:pt x="1149" y="1212"/>
                    <a:pt x="1136" y="1213"/>
                  </a:cubicBezTo>
                  <a:cubicBezTo>
                    <a:pt x="1108" y="1215"/>
                    <a:pt x="1080" y="1218"/>
                    <a:pt x="1052" y="1220"/>
                  </a:cubicBezTo>
                  <a:cubicBezTo>
                    <a:pt x="1040" y="1221"/>
                    <a:pt x="1028" y="1230"/>
                    <a:pt x="1029" y="1243"/>
                  </a:cubicBezTo>
                  <a:cubicBezTo>
                    <a:pt x="1029" y="1255"/>
                    <a:pt x="1039" y="1267"/>
                    <a:pt x="1052" y="1266"/>
                  </a:cubicBezTo>
                  <a:cubicBezTo>
                    <a:pt x="1080" y="1263"/>
                    <a:pt x="1108" y="1261"/>
                    <a:pt x="1136" y="1258"/>
                  </a:cubicBezTo>
                  <a:close/>
                  <a:moveTo>
                    <a:pt x="805" y="1459"/>
                  </a:moveTo>
                  <a:cubicBezTo>
                    <a:pt x="808" y="1454"/>
                    <a:pt x="810" y="1447"/>
                    <a:pt x="808" y="1441"/>
                  </a:cubicBezTo>
                  <a:cubicBezTo>
                    <a:pt x="797" y="1416"/>
                    <a:pt x="787" y="1390"/>
                    <a:pt x="777" y="1365"/>
                  </a:cubicBezTo>
                  <a:cubicBezTo>
                    <a:pt x="775" y="1359"/>
                    <a:pt x="772" y="1355"/>
                    <a:pt x="766" y="1351"/>
                  </a:cubicBezTo>
                  <a:cubicBezTo>
                    <a:pt x="762" y="1348"/>
                    <a:pt x="754" y="1347"/>
                    <a:pt x="749" y="1349"/>
                  </a:cubicBezTo>
                  <a:cubicBezTo>
                    <a:pt x="743" y="1351"/>
                    <a:pt x="738" y="1354"/>
                    <a:pt x="735" y="1360"/>
                  </a:cubicBezTo>
                  <a:cubicBezTo>
                    <a:pt x="733" y="1365"/>
                    <a:pt x="731" y="1372"/>
                    <a:pt x="733" y="1377"/>
                  </a:cubicBezTo>
                  <a:cubicBezTo>
                    <a:pt x="743" y="1403"/>
                    <a:pt x="753" y="1428"/>
                    <a:pt x="763" y="1453"/>
                  </a:cubicBezTo>
                  <a:cubicBezTo>
                    <a:pt x="766" y="1459"/>
                    <a:pt x="768" y="1464"/>
                    <a:pt x="774" y="1467"/>
                  </a:cubicBezTo>
                  <a:cubicBezTo>
                    <a:pt x="779" y="1470"/>
                    <a:pt x="786" y="1471"/>
                    <a:pt x="792" y="1469"/>
                  </a:cubicBezTo>
                  <a:cubicBezTo>
                    <a:pt x="797" y="1467"/>
                    <a:pt x="802" y="1464"/>
                    <a:pt x="805" y="1459"/>
                  </a:cubicBezTo>
                  <a:close/>
                  <a:moveTo>
                    <a:pt x="867" y="1550"/>
                  </a:moveTo>
                  <a:cubicBezTo>
                    <a:pt x="862" y="1547"/>
                    <a:pt x="855" y="1546"/>
                    <a:pt x="849" y="1548"/>
                  </a:cubicBezTo>
                  <a:cubicBezTo>
                    <a:pt x="844" y="1550"/>
                    <a:pt x="838" y="1553"/>
                    <a:pt x="836" y="1558"/>
                  </a:cubicBezTo>
                  <a:cubicBezTo>
                    <a:pt x="806" y="1618"/>
                    <a:pt x="806" y="1618"/>
                    <a:pt x="806" y="1618"/>
                  </a:cubicBezTo>
                  <a:cubicBezTo>
                    <a:pt x="804" y="1623"/>
                    <a:pt x="802" y="1629"/>
                    <a:pt x="804" y="1636"/>
                  </a:cubicBezTo>
                  <a:cubicBezTo>
                    <a:pt x="806" y="1641"/>
                    <a:pt x="810" y="1647"/>
                    <a:pt x="815" y="1649"/>
                  </a:cubicBezTo>
                  <a:cubicBezTo>
                    <a:pt x="820" y="1652"/>
                    <a:pt x="826" y="1653"/>
                    <a:pt x="832" y="1651"/>
                  </a:cubicBezTo>
                  <a:cubicBezTo>
                    <a:pt x="838" y="1650"/>
                    <a:pt x="843" y="1646"/>
                    <a:pt x="846" y="1641"/>
                  </a:cubicBezTo>
                  <a:cubicBezTo>
                    <a:pt x="875" y="1581"/>
                    <a:pt x="875" y="1581"/>
                    <a:pt x="875" y="1581"/>
                  </a:cubicBezTo>
                  <a:cubicBezTo>
                    <a:pt x="878" y="1576"/>
                    <a:pt x="879" y="1570"/>
                    <a:pt x="878" y="1564"/>
                  </a:cubicBezTo>
                  <a:cubicBezTo>
                    <a:pt x="876" y="1559"/>
                    <a:pt x="872" y="1553"/>
                    <a:pt x="867" y="1550"/>
                  </a:cubicBezTo>
                  <a:close/>
                  <a:moveTo>
                    <a:pt x="704" y="1660"/>
                  </a:moveTo>
                  <a:cubicBezTo>
                    <a:pt x="702" y="1655"/>
                    <a:pt x="695" y="1651"/>
                    <a:pt x="690" y="1649"/>
                  </a:cubicBezTo>
                  <a:cubicBezTo>
                    <a:pt x="685" y="1648"/>
                    <a:pt x="678" y="1649"/>
                    <a:pt x="673" y="1652"/>
                  </a:cubicBezTo>
                  <a:cubicBezTo>
                    <a:pt x="668" y="1655"/>
                    <a:pt x="663" y="1660"/>
                    <a:pt x="662" y="1665"/>
                  </a:cubicBezTo>
                  <a:cubicBezTo>
                    <a:pt x="661" y="1672"/>
                    <a:pt x="662" y="1677"/>
                    <a:pt x="664" y="1683"/>
                  </a:cubicBezTo>
                  <a:cubicBezTo>
                    <a:pt x="677" y="1711"/>
                    <a:pt x="690" y="1740"/>
                    <a:pt x="702" y="1768"/>
                  </a:cubicBezTo>
                  <a:cubicBezTo>
                    <a:pt x="704" y="1773"/>
                    <a:pt x="711" y="1777"/>
                    <a:pt x="716" y="1779"/>
                  </a:cubicBezTo>
                  <a:cubicBezTo>
                    <a:pt x="721" y="1780"/>
                    <a:pt x="729" y="1779"/>
                    <a:pt x="734" y="1776"/>
                  </a:cubicBezTo>
                  <a:cubicBezTo>
                    <a:pt x="738" y="1773"/>
                    <a:pt x="743" y="1768"/>
                    <a:pt x="744" y="1763"/>
                  </a:cubicBezTo>
                  <a:cubicBezTo>
                    <a:pt x="746" y="1756"/>
                    <a:pt x="744" y="1751"/>
                    <a:pt x="742" y="1745"/>
                  </a:cubicBezTo>
                  <a:cubicBezTo>
                    <a:pt x="729" y="1717"/>
                    <a:pt x="717" y="1688"/>
                    <a:pt x="704" y="1660"/>
                  </a:cubicBezTo>
                  <a:close/>
                  <a:moveTo>
                    <a:pt x="702" y="1571"/>
                  </a:moveTo>
                  <a:cubicBezTo>
                    <a:pt x="714" y="1567"/>
                    <a:pt x="722" y="1555"/>
                    <a:pt x="718" y="1543"/>
                  </a:cubicBezTo>
                  <a:cubicBezTo>
                    <a:pt x="693" y="1458"/>
                    <a:pt x="693" y="1458"/>
                    <a:pt x="693" y="1458"/>
                  </a:cubicBezTo>
                  <a:cubicBezTo>
                    <a:pt x="689" y="1447"/>
                    <a:pt x="676" y="1438"/>
                    <a:pt x="664" y="1442"/>
                  </a:cubicBezTo>
                  <a:cubicBezTo>
                    <a:pt x="653" y="1446"/>
                    <a:pt x="645" y="1458"/>
                    <a:pt x="648" y="1470"/>
                  </a:cubicBezTo>
                  <a:cubicBezTo>
                    <a:pt x="657" y="1499"/>
                    <a:pt x="665" y="1527"/>
                    <a:pt x="674" y="1555"/>
                  </a:cubicBezTo>
                  <a:cubicBezTo>
                    <a:pt x="677" y="1567"/>
                    <a:pt x="690" y="1575"/>
                    <a:pt x="702" y="1571"/>
                  </a:cubicBezTo>
                  <a:close/>
                  <a:moveTo>
                    <a:pt x="893" y="1773"/>
                  </a:moveTo>
                  <a:cubicBezTo>
                    <a:pt x="866" y="1783"/>
                    <a:pt x="839" y="1792"/>
                    <a:pt x="812" y="1802"/>
                  </a:cubicBezTo>
                  <a:cubicBezTo>
                    <a:pt x="806" y="1804"/>
                    <a:pt x="802" y="1807"/>
                    <a:pt x="799" y="1813"/>
                  </a:cubicBezTo>
                  <a:cubicBezTo>
                    <a:pt x="796" y="1818"/>
                    <a:pt x="794" y="1825"/>
                    <a:pt x="796" y="1830"/>
                  </a:cubicBezTo>
                  <a:cubicBezTo>
                    <a:pt x="800" y="1841"/>
                    <a:pt x="812" y="1851"/>
                    <a:pt x="824" y="1846"/>
                  </a:cubicBezTo>
                  <a:cubicBezTo>
                    <a:pt x="851" y="1837"/>
                    <a:pt x="878" y="1827"/>
                    <a:pt x="905" y="1817"/>
                  </a:cubicBezTo>
                  <a:cubicBezTo>
                    <a:pt x="911" y="1815"/>
                    <a:pt x="915" y="1812"/>
                    <a:pt x="919" y="1806"/>
                  </a:cubicBezTo>
                  <a:cubicBezTo>
                    <a:pt x="922" y="1801"/>
                    <a:pt x="923" y="1794"/>
                    <a:pt x="921" y="1789"/>
                  </a:cubicBezTo>
                  <a:cubicBezTo>
                    <a:pt x="917" y="1778"/>
                    <a:pt x="905" y="1768"/>
                    <a:pt x="893" y="1773"/>
                  </a:cubicBezTo>
                  <a:close/>
                  <a:moveTo>
                    <a:pt x="716" y="1883"/>
                  </a:moveTo>
                  <a:cubicBezTo>
                    <a:pt x="702" y="1883"/>
                    <a:pt x="694" y="1893"/>
                    <a:pt x="693" y="1906"/>
                  </a:cubicBezTo>
                  <a:cubicBezTo>
                    <a:pt x="690" y="1937"/>
                    <a:pt x="686" y="1968"/>
                    <a:pt x="683" y="1999"/>
                  </a:cubicBezTo>
                  <a:cubicBezTo>
                    <a:pt x="682" y="2011"/>
                    <a:pt x="694" y="2022"/>
                    <a:pt x="706" y="2022"/>
                  </a:cubicBezTo>
                  <a:cubicBezTo>
                    <a:pt x="719" y="2021"/>
                    <a:pt x="727" y="2012"/>
                    <a:pt x="729" y="1999"/>
                  </a:cubicBezTo>
                  <a:cubicBezTo>
                    <a:pt x="732" y="1968"/>
                    <a:pt x="735" y="1937"/>
                    <a:pt x="739" y="1906"/>
                  </a:cubicBezTo>
                  <a:cubicBezTo>
                    <a:pt x="740" y="1894"/>
                    <a:pt x="727" y="1882"/>
                    <a:pt x="716" y="1883"/>
                  </a:cubicBezTo>
                  <a:close/>
                  <a:moveTo>
                    <a:pt x="857" y="1905"/>
                  </a:moveTo>
                  <a:cubicBezTo>
                    <a:pt x="839" y="1917"/>
                    <a:pt x="820" y="1928"/>
                    <a:pt x="802" y="1939"/>
                  </a:cubicBezTo>
                  <a:cubicBezTo>
                    <a:pt x="797" y="1942"/>
                    <a:pt x="793" y="1947"/>
                    <a:pt x="791" y="1953"/>
                  </a:cubicBezTo>
                  <a:cubicBezTo>
                    <a:pt x="790" y="1958"/>
                    <a:pt x="790" y="1966"/>
                    <a:pt x="794" y="1971"/>
                  </a:cubicBezTo>
                  <a:cubicBezTo>
                    <a:pt x="800" y="1981"/>
                    <a:pt x="814" y="1985"/>
                    <a:pt x="825" y="1979"/>
                  </a:cubicBezTo>
                  <a:cubicBezTo>
                    <a:pt x="880" y="1945"/>
                    <a:pt x="880" y="1945"/>
                    <a:pt x="880" y="1945"/>
                  </a:cubicBezTo>
                  <a:cubicBezTo>
                    <a:pt x="885" y="1942"/>
                    <a:pt x="889" y="1937"/>
                    <a:pt x="891" y="1931"/>
                  </a:cubicBezTo>
                  <a:cubicBezTo>
                    <a:pt x="892" y="1926"/>
                    <a:pt x="891" y="1918"/>
                    <a:pt x="888" y="1914"/>
                  </a:cubicBezTo>
                  <a:cubicBezTo>
                    <a:pt x="882" y="1903"/>
                    <a:pt x="868" y="1899"/>
                    <a:pt x="857" y="1905"/>
                  </a:cubicBezTo>
                  <a:close/>
                  <a:moveTo>
                    <a:pt x="1116" y="1636"/>
                  </a:moveTo>
                  <a:cubicBezTo>
                    <a:pt x="1106" y="1610"/>
                    <a:pt x="1096" y="1583"/>
                    <a:pt x="1086" y="1556"/>
                  </a:cubicBezTo>
                  <a:cubicBezTo>
                    <a:pt x="1084" y="1550"/>
                    <a:pt x="1081" y="1545"/>
                    <a:pt x="1076" y="1542"/>
                  </a:cubicBezTo>
                  <a:cubicBezTo>
                    <a:pt x="1071" y="1539"/>
                    <a:pt x="1064" y="1538"/>
                    <a:pt x="1058" y="1540"/>
                  </a:cubicBezTo>
                  <a:cubicBezTo>
                    <a:pt x="1047" y="1543"/>
                    <a:pt x="1038" y="1556"/>
                    <a:pt x="1042" y="1568"/>
                  </a:cubicBezTo>
                  <a:cubicBezTo>
                    <a:pt x="1052" y="1595"/>
                    <a:pt x="1062" y="1622"/>
                    <a:pt x="1072" y="1649"/>
                  </a:cubicBezTo>
                  <a:cubicBezTo>
                    <a:pt x="1074" y="1654"/>
                    <a:pt x="1077" y="1659"/>
                    <a:pt x="1082" y="1662"/>
                  </a:cubicBezTo>
                  <a:cubicBezTo>
                    <a:pt x="1087" y="1665"/>
                    <a:pt x="1095" y="1666"/>
                    <a:pt x="1100" y="1665"/>
                  </a:cubicBezTo>
                  <a:cubicBezTo>
                    <a:pt x="1111" y="1661"/>
                    <a:pt x="1120" y="1648"/>
                    <a:pt x="1116" y="1636"/>
                  </a:cubicBezTo>
                  <a:close/>
                  <a:moveTo>
                    <a:pt x="1140" y="1431"/>
                  </a:moveTo>
                  <a:cubicBezTo>
                    <a:pt x="1135" y="1427"/>
                    <a:pt x="1130" y="1425"/>
                    <a:pt x="1124" y="1425"/>
                  </a:cubicBezTo>
                  <a:cubicBezTo>
                    <a:pt x="1118" y="1425"/>
                    <a:pt x="1111" y="1427"/>
                    <a:pt x="1108" y="1431"/>
                  </a:cubicBezTo>
                  <a:cubicBezTo>
                    <a:pt x="1099" y="1440"/>
                    <a:pt x="1098" y="1455"/>
                    <a:pt x="1108" y="1464"/>
                  </a:cubicBezTo>
                  <a:cubicBezTo>
                    <a:pt x="1127" y="1482"/>
                    <a:pt x="1147" y="1500"/>
                    <a:pt x="1167" y="1519"/>
                  </a:cubicBezTo>
                  <a:cubicBezTo>
                    <a:pt x="1171" y="1523"/>
                    <a:pt x="1177" y="1525"/>
                    <a:pt x="1183" y="1525"/>
                  </a:cubicBezTo>
                  <a:cubicBezTo>
                    <a:pt x="1189" y="1525"/>
                    <a:pt x="1195" y="1523"/>
                    <a:pt x="1199" y="1519"/>
                  </a:cubicBezTo>
                  <a:cubicBezTo>
                    <a:pt x="1207" y="1510"/>
                    <a:pt x="1209" y="1495"/>
                    <a:pt x="1199" y="1486"/>
                  </a:cubicBezTo>
                  <a:cubicBezTo>
                    <a:pt x="1179" y="1468"/>
                    <a:pt x="1160" y="1450"/>
                    <a:pt x="1140" y="1431"/>
                  </a:cubicBezTo>
                  <a:close/>
                  <a:moveTo>
                    <a:pt x="1178" y="1712"/>
                  </a:moveTo>
                  <a:cubicBezTo>
                    <a:pt x="1173" y="1709"/>
                    <a:pt x="1167" y="1708"/>
                    <a:pt x="1161" y="1710"/>
                  </a:cubicBezTo>
                  <a:cubicBezTo>
                    <a:pt x="1155" y="1712"/>
                    <a:pt x="1151" y="1715"/>
                    <a:pt x="1147" y="1720"/>
                  </a:cubicBezTo>
                  <a:cubicBezTo>
                    <a:pt x="1101" y="1784"/>
                    <a:pt x="1101" y="1784"/>
                    <a:pt x="1101" y="1784"/>
                  </a:cubicBezTo>
                  <a:cubicBezTo>
                    <a:pt x="1097" y="1789"/>
                    <a:pt x="1097" y="1797"/>
                    <a:pt x="1098" y="1802"/>
                  </a:cubicBezTo>
                  <a:cubicBezTo>
                    <a:pt x="1100" y="1807"/>
                    <a:pt x="1104" y="1813"/>
                    <a:pt x="1109" y="1816"/>
                  </a:cubicBezTo>
                  <a:cubicBezTo>
                    <a:pt x="1114" y="1818"/>
                    <a:pt x="1121" y="1820"/>
                    <a:pt x="1126" y="1818"/>
                  </a:cubicBezTo>
                  <a:cubicBezTo>
                    <a:pt x="1132" y="1816"/>
                    <a:pt x="1136" y="1812"/>
                    <a:pt x="1140" y="1807"/>
                  </a:cubicBezTo>
                  <a:cubicBezTo>
                    <a:pt x="1156" y="1786"/>
                    <a:pt x="1171" y="1765"/>
                    <a:pt x="1187" y="1744"/>
                  </a:cubicBezTo>
                  <a:cubicBezTo>
                    <a:pt x="1190" y="1739"/>
                    <a:pt x="1190" y="1731"/>
                    <a:pt x="1189" y="1726"/>
                  </a:cubicBezTo>
                  <a:cubicBezTo>
                    <a:pt x="1187" y="1721"/>
                    <a:pt x="1183" y="1715"/>
                    <a:pt x="1178" y="1712"/>
                  </a:cubicBez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22"/>
            <p:cNvSpPr>
              <a:spLocks/>
            </p:cNvSpPr>
            <p:nvPr/>
          </p:nvSpPr>
          <p:spPr bwMode="auto">
            <a:xfrm>
              <a:off x="10581033" y="3869937"/>
              <a:ext cx="479267" cy="207302"/>
            </a:xfrm>
            <a:custGeom>
              <a:avLst/>
              <a:gdLst>
                <a:gd name="T0" fmla="*/ 453 w 463"/>
                <a:gd name="T1" fmla="*/ 1 h 200"/>
                <a:gd name="T2" fmla="*/ 91 w 463"/>
                <a:gd name="T3" fmla="*/ 113 h 200"/>
                <a:gd name="T4" fmla="*/ 7 w 463"/>
                <a:gd name="T5" fmla="*/ 183 h 200"/>
                <a:gd name="T6" fmla="*/ 18 w 463"/>
                <a:gd name="T7" fmla="*/ 193 h 200"/>
                <a:gd name="T8" fmla="*/ 347 w 463"/>
                <a:gd name="T9" fmla="*/ 25 h 200"/>
                <a:gd name="T10" fmla="*/ 453 w 463"/>
                <a:gd name="T11" fmla="*/ 17 h 200"/>
                <a:gd name="T12" fmla="*/ 453 w 463"/>
                <a:gd name="T13" fmla="*/ 1 h 200"/>
              </a:gdLst>
              <a:ahLst/>
              <a:cxnLst>
                <a:cxn ang="0">
                  <a:pos x="T0" y="T1"/>
                </a:cxn>
                <a:cxn ang="0">
                  <a:pos x="T2" y="T3"/>
                </a:cxn>
                <a:cxn ang="0">
                  <a:pos x="T4" y="T5"/>
                </a:cxn>
                <a:cxn ang="0">
                  <a:pos x="T6" y="T7"/>
                </a:cxn>
                <a:cxn ang="0">
                  <a:pos x="T8" y="T9"/>
                </a:cxn>
                <a:cxn ang="0">
                  <a:pos x="T10" y="T11"/>
                </a:cxn>
                <a:cxn ang="0">
                  <a:pos x="T12" y="T13"/>
                </a:cxn>
              </a:cxnLst>
              <a:rect l="0" t="0" r="r" b="b"/>
              <a:pathLst>
                <a:path w="463" h="200">
                  <a:moveTo>
                    <a:pt x="453" y="1"/>
                  </a:moveTo>
                  <a:cubicBezTo>
                    <a:pt x="324" y="0"/>
                    <a:pt x="196" y="40"/>
                    <a:pt x="91" y="113"/>
                  </a:cubicBezTo>
                  <a:cubicBezTo>
                    <a:pt x="61" y="133"/>
                    <a:pt x="33" y="157"/>
                    <a:pt x="7" y="183"/>
                  </a:cubicBezTo>
                  <a:cubicBezTo>
                    <a:pt x="0" y="189"/>
                    <a:pt x="11" y="200"/>
                    <a:pt x="18" y="193"/>
                  </a:cubicBezTo>
                  <a:cubicBezTo>
                    <a:pt x="107" y="105"/>
                    <a:pt x="223" y="46"/>
                    <a:pt x="347" y="25"/>
                  </a:cubicBezTo>
                  <a:cubicBezTo>
                    <a:pt x="382" y="19"/>
                    <a:pt x="417" y="16"/>
                    <a:pt x="453" y="17"/>
                  </a:cubicBezTo>
                  <a:cubicBezTo>
                    <a:pt x="463" y="17"/>
                    <a:pt x="463" y="2"/>
                    <a:pt x="453" y="1"/>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23"/>
            <p:cNvSpPr>
              <a:spLocks/>
            </p:cNvSpPr>
            <p:nvPr/>
          </p:nvSpPr>
          <p:spPr bwMode="auto">
            <a:xfrm>
              <a:off x="11128766" y="3698770"/>
              <a:ext cx="176872" cy="51984"/>
            </a:xfrm>
            <a:custGeom>
              <a:avLst/>
              <a:gdLst>
                <a:gd name="T0" fmla="*/ 162 w 171"/>
                <a:gd name="T1" fmla="*/ 5 h 50"/>
                <a:gd name="T2" fmla="*/ 9 w 171"/>
                <a:gd name="T3" fmla="*/ 33 h 50"/>
                <a:gd name="T4" fmla="*/ 17 w 171"/>
                <a:gd name="T5" fmla="*/ 46 h 50"/>
                <a:gd name="T6" fmla="*/ 162 w 171"/>
                <a:gd name="T7" fmla="*/ 20 h 50"/>
                <a:gd name="T8" fmla="*/ 162 w 171"/>
                <a:gd name="T9" fmla="*/ 5 h 50"/>
              </a:gdLst>
              <a:ahLst/>
              <a:cxnLst>
                <a:cxn ang="0">
                  <a:pos x="T0" y="T1"/>
                </a:cxn>
                <a:cxn ang="0">
                  <a:pos x="T2" y="T3"/>
                </a:cxn>
                <a:cxn ang="0">
                  <a:pos x="T4" y="T5"/>
                </a:cxn>
                <a:cxn ang="0">
                  <a:pos x="T6" y="T7"/>
                </a:cxn>
                <a:cxn ang="0">
                  <a:pos x="T8" y="T9"/>
                </a:cxn>
              </a:cxnLst>
              <a:rect l="0" t="0" r="r" b="b"/>
              <a:pathLst>
                <a:path w="171" h="50">
                  <a:moveTo>
                    <a:pt x="162" y="5"/>
                  </a:moveTo>
                  <a:cubicBezTo>
                    <a:pt x="109" y="0"/>
                    <a:pt x="57" y="10"/>
                    <a:pt x="9" y="33"/>
                  </a:cubicBezTo>
                  <a:cubicBezTo>
                    <a:pt x="0" y="37"/>
                    <a:pt x="8" y="50"/>
                    <a:pt x="17" y="46"/>
                  </a:cubicBezTo>
                  <a:cubicBezTo>
                    <a:pt x="62" y="25"/>
                    <a:pt x="112" y="16"/>
                    <a:pt x="162" y="20"/>
                  </a:cubicBezTo>
                  <a:cubicBezTo>
                    <a:pt x="171" y="21"/>
                    <a:pt x="171" y="5"/>
                    <a:pt x="162" y="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24"/>
            <p:cNvSpPr>
              <a:spLocks/>
            </p:cNvSpPr>
            <p:nvPr/>
          </p:nvSpPr>
          <p:spPr bwMode="auto">
            <a:xfrm>
              <a:off x="11284084" y="3319033"/>
              <a:ext cx="57690" cy="29162"/>
            </a:xfrm>
            <a:custGeom>
              <a:avLst/>
              <a:gdLst>
                <a:gd name="T0" fmla="*/ 50 w 56"/>
                <a:gd name="T1" fmla="*/ 12 h 28"/>
                <a:gd name="T2" fmla="*/ 10 w 56"/>
                <a:gd name="T3" fmla="*/ 1 h 28"/>
                <a:gd name="T4" fmla="*/ 1 w 56"/>
                <a:gd name="T5" fmla="*/ 6 h 28"/>
                <a:gd name="T6" fmla="*/ 6 w 56"/>
                <a:gd name="T7" fmla="*/ 16 h 28"/>
                <a:gd name="T8" fmla="*/ 46 w 56"/>
                <a:gd name="T9" fmla="*/ 27 h 28"/>
                <a:gd name="T10" fmla="*/ 55 w 56"/>
                <a:gd name="T11" fmla="*/ 21 h 28"/>
                <a:gd name="T12" fmla="*/ 50 w 56"/>
                <a:gd name="T13" fmla="*/ 12 h 28"/>
              </a:gdLst>
              <a:ahLst/>
              <a:cxnLst>
                <a:cxn ang="0">
                  <a:pos x="T0" y="T1"/>
                </a:cxn>
                <a:cxn ang="0">
                  <a:pos x="T2" y="T3"/>
                </a:cxn>
                <a:cxn ang="0">
                  <a:pos x="T4" y="T5"/>
                </a:cxn>
                <a:cxn ang="0">
                  <a:pos x="T6" y="T7"/>
                </a:cxn>
                <a:cxn ang="0">
                  <a:pos x="T8" y="T9"/>
                </a:cxn>
                <a:cxn ang="0">
                  <a:pos x="T10" y="T11"/>
                </a:cxn>
                <a:cxn ang="0">
                  <a:pos x="T12" y="T13"/>
                </a:cxn>
              </a:cxnLst>
              <a:rect l="0" t="0" r="r" b="b"/>
              <a:pathLst>
                <a:path w="56" h="28">
                  <a:moveTo>
                    <a:pt x="50" y="12"/>
                  </a:moveTo>
                  <a:cubicBezTo>
                    <a:pt x="37" y="8"/>
                    <a:pt x="24" y="5"/>
                    <a:pt x="10" y="1"/>
                  </a:cubicBezTo>
                  <a:cubicBezTo>
                    <a:pt x="6" y="0"/>
                    <a:pt x="2" y="2"/>
                    <a:pt x="1" y="6"/>
                  </a:cubicBezTo>
                  <a:cubicBezTo>
                    <a:pt x="0" y="10"/>
                    <a:pt x="2" y="15"/>
                    <a:pt x="6" y="16"/>
                  </a:cubicBezTo>
                  <a:cubicBezTo>
                    <a:pt x="19" y="19"/>
                    <a:pt x="33" y="23"/>
                    <a:pt x="46" y="27"/>
                  </a:cubicBezTo>
                  <a:cubicBezTo>
                    <a:pt x="50" y="28"/>
                    <a:pt x="54" y="26"/>
                    <a:pt x="55" y="21"/>
                  </a:cubicBezTo>
                  <a:cubicBezTo>
                    <a:pt x="56" y="17"/>
                    <a:pt x="54" y="13"/>
                    <a:pt x="50" y="12"/>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25"/>
            <p:cNvSpPr>
              <a:spLocks/>
            </p:cNvSpPr>
            <p:nvPr/>
          </p:nvSpPr>
          <p:spPr bwMode="auto">
            <a:xfrm>
              <a:off x="11290424" y="3385598"/>
              <a:ext cx="54520" cy="15215"/>
            </a:xfrm>
            <a:custGeom>
              <a:avLst/>
              <a:gdLst>
                <a:gd name="T0" fmla="*/ 45 w 53"/>
                <a:gd name="T1" fmla="*/ 0 h 15"/>
                <a:gd name="T2" fmla="*/ 8 w 53"/>
                <a:gd name="T3" fmla="*/ 0 h 15"/>
                <a:gd name="T4" fmla="*/ 1 w 53"/>
                <a:gd name="T5" fmla="*/ 8 h 15"/>
                <a:gd name="T6" fmla="*/ 8 w 53"/>
                <a:gd name="T7" fmla="*/ 15 h 15"/>
                <a:gd name="T8" fmla="*/ 45 w 53"/>
                <a:gd name="T9" fmla="*/ 15 h 15"/>
                <a:gd name="T10" fmla="*/ 53 w 53"/>
                <a:gd name="T11" fmla="*/ 7 h 15"/>
                <a:gd name="T12" fmla="*/ 45 w 53"/>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53" h="15">
                  <a:moveTo>
                    <a:pt x="45" y="0"/>
                  </a:moveTo>
                  <a:cubicBezTo>
                    <a:pt x="33" y="0"/>
                    <a:pt x="20" y="0"/>
                    <a:pt x="8" y="0"/>
                  </a:cubicBezTo>
                  <a:cubicBezTo>
                    <a:pt x="4" y="0"/>
                    <a:pt x="0" y="3"/>
                    <a:pt x="1" y="8"/>
                  </a:cubicBezTo>
                  <a:cubicBezTo>
                    <a:pt x="1" y="12"/>
                    <a:pt x="4" y="15"/>
                    <a:pt x="8" y="15"/>
                  </a:cubicBezTo>
                  <a:cubicBezTo>
                    <a:pt x="20" y="15"/>
                    <a:pt x="33" y="15"/>
                    <a:pt x="45" y="15"/>
                  </a:cubicBezTo>
                  <a:cubicBezTo>
                    <a:pt x="49" y="15"/>
                    <a:pt x="53" y="11"/>
                    <a:pt x="53" y="7"/>
                  </a:cubicBezTo>
                  <a:cubicBezTo>
                    <a:pt x="52" y="3"/>
                    <a:pt x="49" y="0"/>
                    <a:pt x="45" y="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26"/>
            <p:cNvSpPr>
              <a:spLocks/>
            </p:cNvSpPr>
            <p:nvPr/>
          </p:nvSpPr>
          <p:spPr bwMode="auto">
            <a:xfrm>
              <a:off x="10362319" y="1787407"/>
              <a:ext cx="74806" cy="98262"/>
            </a:xfrm>
            <a:custGeom>
              <a:avLst/>
              <a:gdLst>
                <a:gd name="T0" fmla="*/ 71 w 72"/>
                <a:gd name="T1" fmla="*/ 83 h 95"/>
                <a:gd name="T2" fmla="*/ 42 w 72"/>
                <a:gd name="T3" fmla="*/ 6 h 95"/>
                <a:gd name="T4" fmla="*/ 33 w 72"/>
                <a:gd name="T5" fmla="*/ 1 h 95"/>
                <a:gd name="T6" fmla="*/ 28 w 72"/>
                <a:gd name="T7" fmla="*/ 11 h 95"/>
                <a:gd name="T8" fmla="*/ 55 w 72"/>
                <a:gd name="T9" fmla="*/ 83 h 95"/>
                <a:gd name="T10" fmla="*/ 54 w 72"/>
                <a:gd name="T11" fmla="*/ 81 h 95"/>
                <a:gd name="T12" fmla="*/ 14 w 72"/>
                <a:gd name="T13" fmla="*/ 39 h 95"/>
                <a:gd name="T14" fmla="*/ 3 w 72"/>
                <a:gd name="T15" fmla="*/ 39 h 95"/>
                <a:gd name="T16" fmla="*/ 3 w 72"/>
                <a:gd name="T17" fmla="*/ 50 h 95"/>
                <a:gd name="T18" fmla="*/ 43 w 72"/>
                <a:gd name="T19" fmla="*/ 92 h 95"/>
                <a:gd name="T20" fmla="*/ 54 w 72"/>
                <a:gd name="T21" fmla="*/ 92 h 95"/>
                <a:gd name="T22" fmla="*/ 56 w 72"/>
                <a:gd name="T23" fmla="*/ 85 h 95"/>
                <a:gd name="T24" fmla="*/ 56 w 72"/>
                <a:gd name="T25" fmla="*/ 87 h 95"/>
                <a:gd name="T26" fmla="*/ 65 w 72"/>
                <a:gd name="T27" fmla="*/ 92 h 95"/>
                <a:gd name="T28" fmla="*/ 71 w 72"/>
                <a:gd name="T29" fmla="*/ 8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 h="95">
                  <a:moveTo>
                    <a:pt x="71" y="83"/>
                  </a:moveTo>
                  <a:cubicBezTo>
                    <a:pt x="61" y="57"/>
                    <a:pt x="52" y="32"/>
                    <a:pt x="42" y="6"/>
                  </a:cubicBezTo>
                  <a:cubicBezTo>
                    <a:pt x="41" y="3"/>
                    <a:pt x="37" y="0"/>
                    <a:pt x="33" y="1"/>
                  </a:cubicBezTo>
                  <a:cubicBezTo>
                    <a:pt x="29" y="2"/>
                    <a:pt x="26" y="7"/>
                    <a:pt x="28" y="11"/>
                  </a:cubicBezTo>
                  <a:cubicBezTo>
                    <a:pt x="37" y="35"/>
                    <a:pt x="46" y="59"/>
                    <a:pt x="55" y="83"/>
                  </a:cubicBezTo>
                  <a:cubicBezTo>
                    <a:pt x="54" y="82"/>
                    <a:pt x="54" y="82"/>
                    <a:pt x="54" y="81"/>
                  </a:cubicBezTo>
                  <a:cubicBezTo>
                    <a:pt x="40" y="67"/>
                    <a:pt x="27" y="53"/>
                    <a:pt x="14" y="39"/>
                  </a:cubicBezTo>
                  <a:cubicBezTo>
                    <a:pt x="11" y="36"/>
                    <a:pt x="6" y="36"/>
                    <a:pt x="3" y="39"/>
                  </a:cubicBezTo>
                  <a:cubicBezTo>
                    <a:pt x="0" y="42"/>
                    <a:pt x="0" y="47"/>
                    <a:pt x="3" y="50"/>
                  </a:cubicBezTo>
                  <a:cubicBezTo>
                    <a:pt x="16" y="64"/>
                    <a:pt x="30" y="78"/>
                    <a:pt x="43" y="92"/>
                  </a:cubicBezTo>
                  <a:cubicBezTo>
                    <a:pt x="46" y="95"/>
                    <a:pt x="51" y="95"/>
                    <a:pt x="54" y="92"/>
                  </a:cubicBezTo>
                  <a:cubicBezTo>
                    <a:pt x="55" y="90"/>
                    <a:pt x="56" y="88"/>
                    <a:pt x="56" y="85"/>
                  </a:cubicBezTo>
                  <a:cubicBezTo>
                    <a:pt x="56" y="86"/>
                    <a:pt x="56" y="86"/>
                    <a:pt x="56" y="87"/>
                  </a:cubicBezTo>
                  <a:cubicBezTo>
                    <a:pt x="58" y="91"/>
                    <a:pt x="61" y="93"/>
                    <a:pt x="65" y="92"/>
                  </a:cubicBezTo>
                  <a:cubicBezTo>
                    <a:pt x="69" y="91"/>
                    <a:pt x="72" y="87"/>
                    <a:pt x="71" y="8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27"/>
            <p:cNvSpPr>
              <a:spLocks/>
            </p:cNvSpPr>
            <p:nvPr/>
          </p:nvSpPr>
          <p:spPr bwMode="auto">
            <a:xfrm>
              <a:off x="9813318" y="2662260"/>
              <a:ext cx="202864" cy="152148"/>
            </a:xfrm>
            <a:custGeom>
              <a:avLst/>
              <a:gdLst>
                <a:gd name="T0" fmla="*/ 180 w 196"/>
                <a:gd name="T1" fmla="*/ 6 h 147"/>
                <a:gd name="T2" fmla="*/ 8 w 196"/>
                <a:gd name="T3" fmla="*/ 128 h 147"/>
                <a:gd name="T4" fmla="*/ 16 w 196"/>
                <a:gd name="T5" fmla="*/ 142 h 147"/>
                <a:gd name="T6" fmla="*/ 188 w 196"/>
                <a:gd name="T7" fmla="*/ 19 h 147"/>
                <a:gd name="T8" fmla="*/ 180 w 196"/>
                <a:gd name="T9" fmla="*/ 6 h 147"/>
              </a:gdLst>
              <a:ahLst/>
              <a:cxnLst>
                <a:cxn ang="0">
                  <a:pos x="T0" y="T1"/>
                </a:cxn>
                <a:cxn ang="0">
                  <a:pos x="T2" y="T3"/>
                </a:cxn>
                <a:cxn ang="0">
                  <a:pos x="T4" y="T5"/>
                </a:cxn>
                <a:cxn ang="0">
                  <a:pos x="T6" y="T7"/>
                </a:cxn>
                <a:cxn ang="0">
                  <a:pos x="T8" y="T9"/>
                </a:cxn>
              </a:cxnLst>
              <a:rect l="0" t="0" r="r" b="b"/>
              <a:pathLst>
                <a:path w="196" h="147">
                  <a:moveTo>
                    <a:pt x="180" y="6"/>
                  </a:moveTo>
                  <a:cubicBezTo>
                    <a:pt x="123" y="47"/>
                    <a:pt x="66" y="88"/>
                    <a:pt x="8" y="128"/>
                  </a:cubicBezTo>
                  <a:cubicBezTo>
                    <a:pt x="0" y="134"/>
                    <a:pt x="8" y="147"/>
                    <a:pt x="16" y="142"/>
                  </a:cubicBezTo>
                  <a:cubicBezTo>
                    <a:pt x="73" y="101"/>
                    <a:pt x="131" y="60"/>
                    <a:pt x="188" y="19"/>
                  </a:cubicBezTo>
                  <a:cubicBezTo>
                    <a:pt x="196" y="14"/>
                    <a:pt x="188" y="0"/>
                    <a:pt x="180" y="6"/>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28"/>
            <p:cNvSpPr>
              <a:spLocks/>
            </p:cNvSpPr>
            <p:nvPr/>
          </p:nvSpPr>
          <p:spPr bwMode="auto">
            <a:xfrm>
              <a:off x="9902705" y="2794122"/>
              <a:ext cx="60859" cy="54520"/>
            </a:xfrm>
            <a:custGeom>
              <a:avLst/>
              <a:gdLst>
                <a:gd name="T0" fmla="*/ 56 w 59"/>
                <a:gd name="T1" fmla="*/ 3 h 53"/>
                <a:gd name="T2" fmla="*/ 45 w 59"/>
                <a:gd name="T3" fmla="*/ 3 h 53"/>
                <a:gd name="T4" fmla="*/ 3 w 59"/>
                <a:gd name="T5" fmla="*/ 40 h 53"/>
                <a:gd name="T6" fmla="*/ 3 w 59"/>
                <a:gd name="T7" fmla="*/ 50 h 53"/>
                <a:gd name="T8" fmla="*/ 14 w 59"/>
                <a:gd name="T9" fmla="*/ 50 h 53"/>
                <a:gd name="T10" fmla="*/ 56 w 59"/>
                <a:gd name="T11" fmla="*/ 14 h 53"/>
                <a:gd name="T12" fmla="*/ 56 w 59"/>
                <a:gd name="T13" fmla="*/ 3 h 53"/>
              </a:gdLst>
              <a:ahLst/>
              <a:cxnLst>
                <a:cxn ang="0">
                  <a:pos x="T0" y="T1"/>
                </a:cxn>
                <a:cxn ang="0">
                  <a:pos x="T2" y="T3"/>
                </a:cxn>
                <a:cxn ang="0">
                  <a:pos x="T4" y="T5"/>
                </a:cxn>
                <a:cxn ang="0">
                  <a:pos x="T6" y="T7"/>
                </a:cxn>
                <a:cxn ang="0">
                  <a:pos x="T8" y="T9"/>
                </a:cxn>
                <a:cxn ang="0">
                  <a:pos x="T10" y="T11"/>
                </a:cxn>
                <a:cxn ang="0">
                  <a:pos x="T12" y="T13"/>
                </a:cxn>
              </a:cxnLst>
              <a:rect l="0" t="0" r="r" b="b"/>
              <a:pathLst>
                <a:path w="59" h="53">
                  <a:moveTo>
                    <a:pt x="56" y="3"/>
                  </a:moveTo>
                  <a:cubicBezTo>
                    <a:pt x="53" y="0"/>
                    <a:pt x="49" y="0"/>
                    <a:pt x="45" y="3"/>
                  </a:cubicBezTo>
                  <a:cubicBezTo>
                    <a:pt x="3" y="40"/>
                    <a:pt x="3" y="40"/>
                    <a:pt x="3" y="40"/>
                  </a:cubicBezTo>
                  <a:cubicBezTo>
                    <a:pt x="0" y="42"/>
                    <a:pt x="0" y="48"/>
                    <a:pt x="3" y="50"/>
                  </a:cubicBezTo>
                  <a:cubicBezTo>
                    <a:pt x="6" y="53"/>
                    <a:pt x="11" y="53"/>
                    <a:pt x="14" y="50"/>
                  </a:cubicBezTo>
                  <a:cubicBezTo>
                    <a:pt x="28" y="38"/>
                    <a:pt x="42" y="26"/>
                    <a:pt x="56" y="14"/>
                  </a:cubicBezTo>
                  <a:cubicBezTo>
                    <a:pt x="59" y="11"/>
                    <a:pt x="59" y="6"/>
                    <a:pt x="56" y="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229"/>
            <p:cNvSpPr>
              <a:spLocks/>
            </p:cNvSpPr>
            <p:nvPr/>
          </p:nvSpPr>
          <p:spPr bwMode="auto">
            <a:xfrm>
              <a:off x="9891928" y="2848642"/>
              <a:ext cx="104602" cy="132496"/>
            </a:xfrm>
            <a:custGeom>
              <a:avLst/>
              <a:gdLst>
                <a:gd name="T0" fmla="*/ 82 w 101"/>
                <a:gd name="T1" fmla="*/ 8 h 128"/>
                <a:gd name="T2" fmla="*/ 6 w 101"/>
                <a:gd name="T3" fmla="*/ 112 h 128"/>
                <a:gd name="T4" fmla="*/ 19 w 101"/>
                <a:gd name="T5" fmla="*/ 120 h 128"/>
                <a:gd name="T6" fmla="*/ 95 w 101"/>
                <a:gd name="T7" fmla="*/ 15 h 128"/>
                <a:gd name="T8" fmla="*/ 82 w 101"/>
                <a:gd name="T9" fmla="*/ 8 h 128"/>
              </a:gdLst>
              <a:ahLst/>
              <a:cxnLst>
                <a:cxn ang="0">
                  <a:pos x="T0" y="T1"/>
                </a:cxn>
                <a:cxn ang="0">
                  <a:pos x="T2" y="T3"/>
                </a:cxn>
                <a:cxn ang="0">
                  <a:pos x="T4" y="T5"/>
                </a:cxn>
                <a:cxn ang="0">
                  <a:pos x="T6" y="T7"/>
                </a:cxn>
                <a:cxn ang="0">
                  <a:pos x="T8" y="T9"/>
                </a:cxn>
              </a:cxnLst>
              <a:rect l="0" t="0" r="r" b="b"/>
              <a:pathLst>
                <a:path w="101" h="128">
                  <a:moveTo>
                    <a:pt x="82" y="8"/>
                  </a:moveTo>
                  <a:cubicBezTo>
                    <a:pt x="6" y="112"/>
                    <a:pt x="6" y="112"/>
                    <a:pt x="6" y="112"/>
                  </a:cubicBezTo>
                  <a:cubicBezTo>
                    <a:pt x="0" y="120"/>
                    <a:pt x="13" y="128"/>
                    <a:pt x="19" y="120"/>
                  </a:cubicBezTo>
                  <a:cubicBezTo>
                    <a:pt x="95" y="15"/>
                    <a:pt x="95" y="15"/>
                    <a:pt x="95" y="15"/>
                  </a:cubicBezTo>
                  <a:cubicBezTo>
                    <a:pt x="101" y="7"/>
                    <a:pt x="88" y="0"/>
                    <a:pt x="82" y="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230"/>
            <p:cNvSpPr>
              <a:spLocks/>
            </p:cNvSpPr>
            <p:nvPr/>
          </p:nvSpPr>
          <p:spPr bwMode="auto">
            <a:xfrm>
              <a:off x="9829800" y="2654019"/>
              <a:ext cx="76074" cy="72904"/>
            </a:xfrm>
            <a:custGeom>
              <a:avLst/>
              <a:gdLst>
                <a:gd name="T0" fmla="*/ 70 w 73"/>
                <a:gd name="T1" fmla="*/ 3 h 70"/>
                <a:gd name="T2" fmla="*/ 60 w 73"/>
                <a:gd name="T3" fmla="*/ 3 h 70"/>
                <a:gd name="T4" fmla="*/ 3 w 73"/>
                <a:gd name="T5" fmla="*/ 57 h 70"/>
                <a:gd name="T6" fmla="*/ 3 w 73"/>
                <a:gd name="T7" fmla="*/ 67 h 70"/>
                <a:gd name="T8" fmla="*/ 14 w 73"/>
                <a:gd name="T9" fmla="*/ 67 h 70"/>
                <a:gd name="T10" fmla="*/ 70 w 73"/>
                <a:gd name="T11" fmla="*/ 14 h 70"/>
                <a:gd name="T12" fmla="*/ 70 w 73"/>
                <a:gd name="T13" fmla="*/ 3 h 70"/>
              </a:gdLst>
              <a:ahLst/>
              <a:cxnLst>
                <a:cxn ang="0">
                  <a:pos x="T0" y="T1"/>
                </a:cxn>
                <a:cxn ang="0">
                  <a:pos x="T2" y="T3"/>
                </a:cxn>
                <a:cxn ang="0">
                  <a:pos x="T4" y="T5"/>
                </a:cxn>
                <a:cxn ang="0">
                  <a:pos x="T6" y="T7"/>
                </a:cxn>
                <a:cxn ang="0">
                  <a:pos x="T8" y="T9"/>
                </a:cxn>
                <a:cxn ang="0">
                  <a:pos x="T10" y="T11"/>
                </a:cxn>
                <a:cxn ang="0">
                  <a:pos x="T12" y="T13"/>
                </a:cxn>
              </a:cxnLst>
              <a:rect l="0" t="0" r="r" b="b"/>
              <a:pathLst>
                <a:path w="73" h="70">
                  <a:moveTo>
                    <a:pt x="70" y="3"/>
                  </a:moveTo>
                  <a:cubicBezTo>
                    <a:pt x="67" y="0"/>
                    <a:pt x="63" y="0"/>
                    <a:pt x="60" y="3"/>
                  </a:cubicBezTo>
                  <a:cubicBezTo>
                    <a:pt x="41" y="21"/>
                    <a:pt x="22" y="39"/>
                    <a:pt x="3" y="57"/>
                  </a:cubicBezTo>
                  <a:cubicBezTo>
                    <a:pt x="0" y="59"/>
                    <a:pt x="0" y="65"/>
                    <a:pt x="3" y="67"/>
                  </a:cubicBezTo>
                  <a:cubicBezTo>
                    <a:pt x="6" y="70"/>
                    <a:pt x="11" y="70"/>
                    <a:pt x="14" y="67"/>
                  </a:cubicBezTo>
                  <a:cubicBezTo>
                    <a:pt x="33" y="50"/>
                    <a:pt x="51" y="32"/>
                    <a:pt x="70" y="14"/>
                  </a:cubicBezTo>
                  <a:cubicBezTo>
                    <a:pt x="73" y="11"/>
                    <a:pt x="73" y="6"/>
                    <a:pt x="70" y="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231"/>
            <p:cNvSpPr>
              <a:spLocks/>
            </p:cNvSpPr>
            <p:nvPr/>
          </p:nvSpPr>
          <p:spPr bwMode="auto">
            <a:xfrm>
              <a:off x="9834238" y="2606472"/>
              <a:ext cx="65297" cy="39305"/>
            </a:xfrm>
            <a:custGeom>
              <a:avLst/>
              <a:gdLst>
                <a:gd name="T0" fmla="*/ 61 w 63"/>
                <a:gd name="T1" fmla="*/ 5 h 38"/>
                <a:gd name="T2" fmla="*/ 51 w 63"/>
                <a:gd name="T3" fmla="*/ 2 h 38"/>
                <a:gd name="T4" fmla="*/ 5 w 63"/>
                <a:gd name="T5" fmla="*/ 23 h 38"/>
                <a:gd name="T6" fmla="*/ 2 w 63"/>
                <a:gd name="T7" fmla="*/ 34 h 38"/>
                <a:gd name="T8" fmla="*/ 13 w 63"/>
                <a:gd name="T9" fmla="*/ 36 h 38"/>
                <a:gd name="T10" fmla="*/ 59 w 63"/>
                <a:gd name="T11" fmla="*/ 15 h 38"/>
                <a:gd name="T12" fmla="*/ 61 w 63"/>
                <a:gd name="T13" fmla="*/ 5 h 38"/>
              </a:gdLst>
              <a:ahLst/>
              <a:cxnLst>
                <a:cxn ang="0">
                  <a:pos x="T0" y="T1"/>
                </a:cxn>
                <a:cxn ang="0">
                  <a:pos x="T2" y="T3"/>
                </a:cxn>
                <a:cxn ang="0">
                  <a:pos x="T4" y="T5"/>
                </a:cxn>
                <a:cxn ang="0">
                  <a:pos x="T6" y="T7"/>
                </a:cxn>
                <a:cxn ang="0">
                  <a:pos x="T8" y="T9"/>
                </a:cxn>
                <a:cxn ang="0">
                  <a:pos x="T10" y="T11"/>
                </a:cxn>
                <a:cxn ang="0">
                  <a:pos x="T12" y="T13"/>
                </a:cxn>
              </a:cxnLst>
              <a:rect l="0" t="0" r="r" b="b"/>
              <a:pathLst>
                <a:path w="63" h="38">
                  <a:moveTo>
                    <a:pt x="61" y="5"/>
                  </a:moveTo>
                  <a:cubicBezTo>
                    <a:pt x="59" y="1"/>
                    <a:pt x="55" y="0"/>
                    <a:pt x="51" y="2"/>
                  </a:cubicBezTo>
                  <a:cubicBezTo>
                    <a:pt x="5" y="23"/>
                    <a:pt x="5" y="23"/>
                    <a:pt x="5" y="23"/>
                  </a:cubicBezTo>
                  <a:cubicBezTo>
                    <a:pt x="1" y="25"/>
                    <a:pt x="0" y="30"/>
                    <a:pt x="2" y="34"/>
                  </a:cubicBezTo>
                  <a:cubicBezTo>
                    <a:pt x="5" y="37"/>
                    <a:pt x="9" y="38"/>
                    <a:pt x="13" y="36"/>
                  </a:cubicBezTo>
                  <a:cubicBezTo>
                    <a:pt x="59" y="15"/>
                    <a:pt x="59" y="15"/>
                    <a:pt x="59" y="15"/>
                  </a:cubicBezTo>
                  <a:cubicBezTo>
                    <a:pt x="62" y="14"/>
                    <a:pt x="63" y="8"/>
                    <a:pt x="61" y="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 name="Freeform 6"/>
          <p:cNvSpPr>
            <a:spLocks/>
          </p:cNvSpPr>
          <p:nvPr/>
        </p:nvSpPr>
        <p:spPr bwMode="auto">
          <a:xfrm>
            <a:off x="6139412" y="5705788"/>
            <a:ext cx="5689121" cy="386333"/>
          </a:xfrm>
          <a:custGeom>
            <a:avLst/>
            <a:gdLst>
              <a:gd name="T0" fmla="*/ 3742 w 6842"/>
              <a:gd name="T1" fmla="*/ 272 h 465"/>
              <a:gd name="T2" fmla="*/ 5813 w 6842"/>
              <a:gd name="T3" fmla="*/ 374 h 465"/>
              <a:gd name="T4" fmla="*/ 6842 w 6842"/>
              <a:gd name="T5" fmla="*/ 448 h 465"/>
              <a:gd name="T6" fmla="*/ 6842 w 6842"/>
              <a:gd name="T7" fmla="*/ 448 h 465"/>
              <a:gd name="T8" fmla="*/ 5030 w 6842"/>
              <a:gd name="T9" fmla="*/ 137 h 465"/>
              <a:gd name="T10" fmla="*/ 3579 w 6842"/>
              <a:gd name="T11" fmla="*/ 34 h 465"/>
              <a:gd name="T12" fmla="*/ 211 w 6842"/>
              <a:gd name="T13" fmla="*/ 402 h 465"/>
              <a:gd name="T14" fmla="*/ 0 w 6842"/>
              <a:gd name="T15" fmla="*/ 465 h 465"/>
              <a:gd name="T16" fmla="*/ 3742 w 6842"/>
              <a:gd name="T17" fmla="*/ 272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42" h="465">
                <a:moveTo>
                  <a:pt x="3742" y="272"/>
                </a:moveTo>
                <a:cubicBezTo>
                  <a:pt x="4436" y="286"/>
                  <a:pt x="5123" y="332"/>
                  <a:pt x="5813" y="374"/>
                </a:cubicBezTo>
                <a:cubicBezTo>
                  <a:pt x="6157" y="396"/>
                  <a:pt x="6501" y="418"/>
                  <a:pt x="6842" y="448"/>
                </a:cubicBezTo>
                <a:cubicBezTo>
                  <a:pt x="6842" y="448"/>
                  <a:pt x="6842" y="448"/>
                  <a:pt x="6842" y="448"/>
                </a:cubicBezTo>
                <a:cubicBezTo>
                  <a:pt x="6374" y="350"/>
                  <a:pt x="5513" y="179"/>
                  <a:pt x="5030" y="137"/>
                </a:cubicBezTo>
                <a:cubicBezTo>
                  <a:pt x="4547" y="94"/>
                  <a:pt x="4065" y="49"/>
                  <a:pt x="3579" y="34"/>
                </a:cubicBezTo>
                <a:cubicBezTo>
                  <a:pt x="2430" y="0"/>
                  <a:pt x="1287" y="102"/>
                  <a:pt x="211" y="402"/>
                </a:cubicBezTo>
                <a:cubicBezTo>
                  <a:pt x="138" y="422"/>
                  <a:pt x="69" y="443"/>
                  <a:pt x="0" y="465"/>
                </a:cubicBezTo>
                <a:cubicBezTo>
                  <a:pt x="1216" y="300"/>
                  <a:pt x="2476" y="246"/>
                  <a:pt x="3742" y="272"/>
                </a:cubicBezTo>
                <a:close/>
              </a:path>
            </a:pathLst>
          </a:custGeom>
          <a:solidFill>
            <a:schemeClr val="accent1">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TextBox 79"/>
          <p:cNvSpPr txBox="1"/>
          <p:nvPr/>
        </p:nvSpPr>
        <p:spPr>
          <a:xfrm>
            <a:off x="838200" y="1764813"/>
            <a:ext cx="4111293" cy="2123658"/>
          </a:xfrm>
          <a:prstGeom prst="rect">
            <a:avLst/>
          </a:prstGeom>
          <a:noFill/>
        </p:spPr>
        <p:txBody>
          <a:bodyPr wrap="square" lIns="91440" tIns="45720" rIns="91440" bIns="45720" rtlCol="0">
            <a:spAutoFit/>
          </a:bodyPr>
          <a:lstStyle/>
          <a:p>
            <a:r>
              <a:rPr lang="en-US" sz="6600" b="1">
                <a:solidFill>
                  <a:schemeClr val="tx2"/>
                </a:solidFill>
                <a:latin typeface="+mj-lt"/>
              </a:rPr>
              <a:t>Special Thanks</a:t>
            </a:r>
          </a:p>
        </p:txBody>
      </p:sp>
      <p:sp>
        <p:nvSpPr>
          <p:cNvPr id="81" name="TextBox 80"/>
          <p:cNvSpPr txBox="1"/>
          <p:nvPr/>
        </p:nvSpPr>
        <p:spPr>
          <a:xfrm>
            <a:off x="838200" y="3870768"/>
            <a:ext cx="4111293" cy="1015663"/>
          </a:xfrm>
          <a:prstGeom prst="rect">
            <a:avLst/>
          </a:prstGeom>
          <a:noFill/>
        </p:spPr>
        <p:txBody>
          <a:bodyPr wrap="square" lIns="91440" tIns="45720" rIns="91440" bIns="45720" rtlCol="0">
            <a:spAutoFit/>
          </a:bodyPr>
          <a:lstStyle/>
          <a:p>
            <a:pPr>
              <a:lnSpc>
                <a:spcPct val="150000"/>
              </a:lnSpc>
            </a:pPr>
            <a:r>
              <a:rPr lang="en-US" sz="2000">
                <a:solidFill>
                  <a:schemeClr val="tx2"/>
                </a:solidFill>
              </a:rPr>
              <a:t>From SlideWin With Love</a:t>
            </a:r>
          </a:p>
          <a:p>
            <a:pPr>
              <a:lnSpc>
                <a:spcPct val="150000"/>
              </a:lnSpc>
            </a:pPr>
            <a:r>
              <a:rPr lang="en-US" sz="2000">
                <a:solidFill>
                  <a:schemeClr val="tx2"/>
                </a:solidFill>
              </a:rPr>
              <a:t>See You Later!</a:t>
            </a:r>
          </a:p>
        </p:txBody>
      </p:sp>
      <p:sp>
        <p:nvSpPr>
          <p:cNvPr id="84" name="Freeform 175"/>
          <p:cNvSpPr>
            <a:spLocks/>
          </p:cNvSpPr>
          <p:nvPr/>
        </p:nvSpPr>
        <p:spPr bwMode="auto">
          <a:xfrm rot="4316734">
            <a:off x="3720970" y="2683006"/>
            <a:ext cx="675406" cy="704147"/>
          </a:xfrm>
          <a:custGeom>
            <a:avLst/>
            <a:gdLst>
              <a:gd name="T0" fmla="*/ 249 w 460"/>
              <a:gd name="T1" fmla="*/ 241 h 480"/>
              <a:gd name="T2" fmla="*/ 206 w 460"/>
              <a:gd name="T3" fmla="*/ 123 h 480"/>
              <a:gd name="T4" fmla="*/ 204 w 460"/>
              <a:gd name="T5" fmla="*/ 46 h 480"/>
              <a:gd name="T6" fmla="*/ 215 w 460"/>
              <a:gd name="T7" fmla="*/ 15 h 480"/>
              <a:gd name="T8" fmla="*/ 243 w 460"/>
              <a:gd name="T9" fmla="*/ 0 h 480"/>
              <a:gd name="T10" fmla="*/ 275 w 460"/>
              <a:gd name="T11" fmla="*/ 15 h 480"/>
              <a:gd name="T12" fmla="*/ 340 w 460"/>
              <a:gd name="T13" fmla="*/ 112 h 480"/>
              <a:gd name="T14" fmla="*/ 386 w 460"/>
              <a:gd name="T15" fmla="*/ 243 h 480"/>
              <a:gd name="T16" fmla="*/ 460 w 460"/>
              <a:gd name="T17" fmla="*/ 480 h 480"/>
              <a:gd name="T18" fmla="*/ 89 w 460"/>
              <a:gd name="T19" fmla="*/ 386 h 480"/>
              <a:gd name="T20" fmla="*/ 15 w 460"/>
              <a:gd name="T21" fmla="*/ 333 h 480"/>
              <a:gd name="T22" fmla="*/ 2 w 460"/>
              <a:gd name="T23" fmla="*/ 308 h 480"/>
              <a:gd name="T24" fmla="*/ 15 w 460"/>
              <a:gd name="T25" fmla="*/ 277 h 480"/>
              <a:gd name="T26" fmla="*/ 45 w 460"/>
              <a:gd name="T27" fmla="*/ 259 h 480"/>
              <a:gd name="T28" fmla="*/ 249 w 460"/>
              <a:gd name="T29" fmla="*/ 241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0" h="480">
                <a:moveTo>
                  <a:pt x="249" y="241"/>
                </a:moveTo>
                <a:cubicBezTo>
                  <a:pt x="228" y="205"/>
                  <a:pt x="214" y="165"/>
                  <a:pt x="206" y="123"/>
                </a:cubicBezTo>
                <a:cubicBezTo>
                  <a:pt x="201" y="98"/>
                  <a:pt x="199" y="71"/>
                  <a:pt x="204" y="46"/>
                </a:cubicBezTo>
                <a:cubicBezTo>
                  <a:pt x="206" y="35"/>
                  <a:pt x="209" y="24"/>
                  <a:pt x="215" y="15"/>
                </a:cubicBezTo>
                <a:cubicBezTo>
                  <a:pt x="222" y="7"/>
                  <a:pt x="232" y="0"/>
                  <a:pt x="243" y="0"/>
                </a:cubicBezTo>
                <a:cubicBezTo>
                  <a:pt x="255" y="0"/>
                  <a:pt x="266" y="7"/>
                  <a:pt x="275" y="15"/>
                </a:cubicBezTo>
                <a:cubicBezTo>
                  <a:pt x="304" y="41"/>
                  <a:pt x="324" y="76"/>
                  <a:pt x="340" y="112"/>
                </a:cubicBezTo>
                <a:cubicBezTo>
                  <a:pt x="359" y="154"/>
                  <a:pt x="372" y="199"/>
                  <a:pt x="386" y="243"/>
                </a:cubicBezTo>
                <a:cubicBezTo>
                  <a:pt x="411" y="322"/>
                  <a:pt x="435" y="401"/>
                  <a:pt x="460" y="480"/>
                </a:cubicBezTo>
                <a:cubicBezTo>
                  <a:pt x="332" y="465"/>
                  <a:pt x="203" y="445"/>
                  <a:pt x="89" y="386"/>
                </a:cubicBezTo>
                <a:cubicBezTo>
                  <a:pt x="62" y="372"/>
                  <a:pt x="36" y="355"/>
                  <a:pt x="15" y="333"/>
                </a:cubicBezTo>
                <a:cubicBezTo>
                  <a:pt x="9" y="326"/>
                  <a:pt x="3" y="318"/>
                  <a:pt x="2" y="308"/>
                </a:cubicBezTo>
                <a:cubicBezTo>
                  <a:pt x="0" y="296"/>
                  <a:pt x="6" y="285"/>
                  <a:pt x="15" y="277"/>
                </a:cubicBezTo>
                <a:cubicBezTo>
                  <a:pt x="23" y="269"/>
                  <a:pt x="34" y="264"/>
                  <a:pt x="45" y="259"/>
                </a:cubicBezTo>
                <a:cubicBezTo>
                  <a:pt x="110" y="235"/>
                  <a:pt x="182" y="228"/>
                  <a:pt x="249" y="241"/>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23908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80"/>
                                        </p:tgtEl>
                                        <p:attrNameLst>
                                          <p:attrName>style.visibility</p:attrName>
                                        </p:attrNameLst>
                                      </p:cBhvr>
                                      <p:to>
                                        <p:strVal val="visible"/>
                                      </p:to>
                                    </p:set>
                                    <p:animEffect transition="in" filter="fade">
                                      <p:cBhvr>
                                        <p:cTn id="18" dur="500"/>
                                        <p:tgtEl>
                                          <p:spTgt spid="80"/>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81"/>
                                        </p:tgtEl>
                                        <p:attrNameLst>
                                          <p:attrName>style.visibility</p:attrName>
                                        </p:attrNameLst>
                                      </p:cBhvr>
                                      <p:to>
                                        <p:strVal val="visible"/>
                                      </p:to>
                                    </p:set>
                                    <p:animEffect transition="in" filter="fade">
                                      <p:cBhvr>
                                        <p:cTn id="22" dur="500"/>
                                        <p:tgtEl>
                                          <p:spTgt spid="81"/>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84"/>
                                        </p:tgtEl>
                                        <p:attrNameLst>
                                          <p:attrName>style.visibility</p:attrName>
                                        </p:attrNameLst>
                                      </p:cBhvr>
                                      <p:to>
                                        <p:strVal val="visible"/>
                                      </p:to>
                                    </p:set>
                                    <p:anim calcmode="lin" valueType="num">
                                      <p:cBhvr>
                                        <p:cTn id="25" dur="500" fill="hold"/>
                                        <p:tgtEl>
                                          <p:spTgt spid="84"/>
                                        </p:tgtEl>
                                        <p:attrNameLst>
                                          <p:attrName>ppt_w</p:attrName>
                                        </p:attrNameLst>
                                      </p:cBhvr>
                                      <p:tavLst>
                                        <p:tav tm="0">
                                          <p:val>
                                            <p:fltVal val="0"/>
                                          </p:val>
                                        </p:tav>
                                        <p:tav tm="100000">
                                          <p:val>
                                            <p:strVal val="#ppt_w"/>
                                          </p:val>
                                        </p:tav>
                                      </p:tavLst>
                                    </p:anim>
                                    <p:anim calcmode="lin" valueType="num">
                                      <p:cBhvr>
                                        <p:cTn id="26" dur="500" fill="hold"/>
                                        <p:tgtEl>
                                          <p:spTgt spid="84"/>
                                        </p:tgtEl>
                                        <p:attrNameLst>
                                          <p:attrName>ppt_h</p:attrName>
                                        </p:attrNameLst>
                                      </p:cBhvr>
                                      <p:tavLst>
                                        <p:tav tm="0">
                                          <p:val>
                                            <p:fltVal val="0"/>
                                          </p:val>
                                        </p:tav>
                                        <p:tav tm="100000">
                                          <p:val>
                                            <p:strVal val="#ppt_h"/>
                                          </p:val>
                                        </p:tav>
                                      </p:tavLst>
                                    </p:anim>
                                    <p:animEffect transition="in" filter="fade">
                                      <p:cBhvr>
                                        <p:cTn id="27"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80" grpId="0"/>
      <p:bldP spid="81" grpId="0"/>
      <p:bldP spid="84" grpId="0" animBg="1"/>
    </p:bldLst>
  </p:timing>
</p:sld>
</file>

<file path=ppt/slides/slide31.xml><?xml version="1.0" encoding="utf-8"?>
<p:sld xmlns:a="http://schemas.openxmlformats.org/drawingml/2006/main" xmlns:r="http://schemas.openxmlformats.org/officeDocument/2006/relationships" xmlns:p="http://schemas.openxmlformats.org/presentationml/2006/main" showMasterSp="0">
  <p:cSld>
    <p:bg>
      <p:bgPr>
        <a:solidFill>
          <a:srgbClr val="171C30"/>
        </a:solidFill>
        <a:effectLst/>
      </p:bgPr>
    </p:bg>
    <p:spTree>
      <p:nvGrpSpPr>
        <p:cNvPr id="1" name=""/>
        <p:cNvGrpSpPr/>
        <p:nvPr/>
      </p:nvGrpSpPr>
      <p:grpSpPr>
        <a:xfrm>
          <a:off x="0" y="0"/>
          <a:ext cx="0" cy="0"/>
          <a:chOff x="0" y="0"/>
          <a:chExt cx="0" cy="0"/>
        </a:xfrm>
      </p:grpSpPr>
      <p:sp>
        <p:nvSpPr>
          <p:cNvPr id="3" name="TextBox 2"/>
          <p:cNvSpPr txBox="1"/>
          <p:nvPr/>
        </p:nvSpPr>
        <p:spPr>
          <a:xfrm>
            <a:off x="2257168" y="1848882"/>
            <a:ext cx="7677664" cy="892552"/>
          </a:xfrm>
          <a:prstGeom prst="rect">
            <a:avLst/>
          </a:prstGeom>
          <a:noFill/>
        </p:spPr>
        <p:txBody>
          <a:bodyPr wrap="square" rtlCol="0">
            <a:spAutoFit/>
          </a:bodyPr>
          <a:lstStyle/>
          <a:p>
            <a:pPr algn="ctr">
              <a:lnSpc>
                <a:spcPct val="130000"/>
              </a:lnSpc>
              <a:spcBef>
                <a:spcPts val="500"/>
              </a:spcBef>
            </a:pPr>
            <a:r>
              <a:rPr lang="en-US" sz="2000">
                <a:solidFill>
                  <a:schemeClr val="bg1"/>
                </a:solidFill>
              </a:rPr>
              <a:t>Special thanks to all the people who made and released these awesome resources for free:</a:t>
            </a:r>
          </a:p>
        </p:txBody>
      </p:sp>
      <p:sp>
        <p:nvSpPr>
          <p:cNvPr id="4" name="TextBox 3"/>
          <p:cNvSpPr txBox="1"/>
          <p:nvPr/>
        </p:nvSpPr>
        <p:spPr>
          <a:xfrm>
            <a:off x="723900" y="3429000"/>
            <a:ext cx="10744200" cy="1885131"/>
          </a:xfrm>
          <a:prstGeom prst="rect">
            <a:avLst/>
          </a:prstGeom>
          <a:noFill/>
        </p:spPr>
        <p:txBody>
          <a:bodyPr wrap="square" rtlCol="0" anchor="ctr">
            <a:spAutoFit/>
          </a:bodyPr>
          <a:lstStyle/>
          <a:p>
            <a:pPr marL="285750" indent="-285750" algn="ctr">
              <a:lnSpc>
                <a:spcPct val="130000"/>
              </a:lnSpc>
              <a:spcBef>
                <a:spcPts val="500"/>
              </a:spcBef>
              <a:buFont typeface="Arial" panose="020B0604020202020204" pitchFamily="34" charset="0"/>
              <a:buChar char="•"/>
            </a:pPr>
            <a:r>
              <a:rPr lang="en-US" sz="2000" i="1">
                <a:solidFill>
                  <a:schemeClr val="bg1"/>
                </a:solidFill>
              </a:rPr>
              <a:t>Presentation template by </a:t>
            </a:r>
            <a:r>
              <a:rPr lang="en-US" sz="2000" i="1">
                <a:solidFill>
                  <a:schemeClr val="accent2"/>
                </a:solidFill>
                <a:hlinkClick r:id="rId2"/>
              </a:rPr>
              <a:t>SlideWin</a:t>
            </a:r>
            <a:endParaRPr lang="en-US" sz="2000" i="1">
              <a:solidFill>
                <a:schemeClr val="accent2"/>
              </a:solidFill>
            </a:endParaRPr>
          </a:p>
          <a:p>
            <a:pPr marL="285750" indent="-285750" algn="ctr">
              <a:lnSpc>
                <a:spcPct val="130000"/>
              </a:lnSpc>
              <a:spcBef>
                <a:spcPts val="500"/>
              </a:spcBef>
              <a:buFont typeface="Arial" panose="020B0604020202020204" pitchFamily="34" charset="0"/>
              <a:buChar char="•"/>
            </a:pPr>
            <a:r>
              <a:rPr lang="en-US" sz="2000" i="1">
                <a:solidFill>
                  <a:schemeClr val="bg1"/>
                </a:solidFill>
              </a:rPr>
              <a:t>Photographs by </a:t>
            </a:r>
            <a:r>
              <a:rPr lang="en-US" sz="2000" i="1">
                <a:hlinkClick r:id="rId3"/>
              </a:rPr>
              <a:t>Unsplash</a:t>
            </a:r>
            <a:endParaRPr lang="en-US" sz="2000" i="1"/>
          </a:p>
          <a:p>
            <a:pPr marL="285750" indent="-285750" algn="ctr">
              <a:lnSpc>
                <a:spcPct val="130000"/>
              </a:lnSpc>
              <a:spcBef>
                <a:spcPts val="500"/>
              </a:spcBef>
              <a:buFont typeface="Arial" panose="020B0604020202020204" pitchFamily="34" charset="0"/>
              <a:buChar char="•"/>
            </a:pPr>
            <a:r>
              <a:rPr lang="en-US" sz="2000" i="1">
                <a:solidFill>
                  <a:schemeClr val="bg1"/>
                </a:solidFill>
              </a:rPr>
              <a:t>Icons by </a:t>
            </a:r>
            <a:r>
              <a:rPr lang="en-US" sz="2000" i="1">
                <a:hlinkClick r:id="rId4"/>
              </a:rPr>
              <a:t>Flaticon</a:t>
            </a:r>
            <a:endParaRPr lang="en-US" sz="2000" i="1"/>
          </a:p>
          <a:p>
            <a:pPr marL="285750" indent="-285750" algn="ctr">
              <a:lnSpc>
                <a:spcPct val="130000"/>
              </a:lnSpc>
              <a:spcBef>
                <a:spcPts val="500"/>
              </a:spcBef>
              <a:buFont typeface="Arial" panose="020B0604020202020204" pitchFamily="34" charset="0"/>
              <a:buChar char="•"/>
            </a:pPr>
            <a:r>
              <a:rPr lang="en-US" sz="2000" i="1">
                <a:solidFill>
                  <a:schemeClr val="bg1"/>
                </a:solidFill>
              </a:rPr>
              <a:t>Infographics by </a:t>
            </a:r>
            <a:r>
              <a:rPr lang="en-US" sz="2000" i="1">
                <a:hlinkClick r:id="rId5"/>
              </a:rPr>
              <a:t>Freepik</a:t>
            </a:r>
            <a:endParaRPr lang="en-US" sz="2000" i="1"/>
          </a:p>
        </p:txBody>
      </p:sp>
      <p:sp>
        <p:nvSpPr>
          <p:cNvPr id="8" name="TextBox 7"/>
          <p:cNvSpPr txBox="1"/>
          <p:nvPr/>
        </p:nvSpPr>
        <p:spPr>
          <a:xfrm>
            <a:off x="723900" y="835805"/>
            <a:ext cx="10744200" cy="523220"/>
          </a:xfrm>
          <a:prstGeom prst="rect">
            <a:avLst/>
          </a:prstGeom>
          <a:noFill/>
        </p:spPr>
        <p:txBody>
          <a:bodyPr wrap="square" rtlCol="0">
            <a:spAutoFit/>
          </a:bodyPr>
          <a:lstStyle/>
          <a:p>
            <a:pPr algn="ctr"/>
            <a:r>
              <a:rPr lang="en-US" sz="2800">
                <a:solidFill>
                  <a:schemeClr val="bg1"/>
                </a:solidFill>
                <a:latin typeface="+mj-lt"/>
              </a:rPr>
              <a:t>Credits</a:t>
            </a:r>
          </a:p>
        </p:txBody>
      </p:sp>
    </p:spTree>
    <p:extLst>
      <p:ext uri="{BB962C8B-B14F-4D97-AF65-F5344CB8AC3E}">
        <p14:creationId xmlns:p14="http://schemas.microsoft.com/office/powerpoint/2010/main" val="279688684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MasterSp="0">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835805"/>
            <a:ext cx="10744200" cy="523220"/>
          </a:xfrm>
          <a:prstGeom prst="rect">
            <a:avLst/>
          </a:prstGeom>
          <a:noFill/>
        </p:spPr>
        <p:txBody>
          <a:bodyPr wrap="square" rtlCol="0">
            <a:spAutoFit/>
          </a:bodyPr>
          <a:lstStyle/>
          <a:p>
            <a:pPr algn="ctr"/>
            <a:r>
              <a:rPr lang="en-US" sz="2800">
                <a:solidFill>
                  <a:schemeClr val="bg1"/>
                </a:solidFill>
                <a:latin typeface="+mj-lt"/>
              </a:rPr>
              <a:t>Presentation Design</a:t>
            </a:r>
          </a:p>
        </p:txBody>
      </p:sp>
      <p:sp>
        <p:nvSpPr>
          <p:cNvPr id="3" name="TextBox 2"/>
          <p:cNvSpPr txBox="1"/>
          <p:nvPr/>
        </p:nvSpPr>
        <p:spPr>
          <a:xfrm>
            <a:off x="723900" y="1687523"/>
            <a:ext cx="10744200" cy="492443"/>
          </a:xfrm>
          <a:prstGeom prst="rect">
            <a:avLst/>
          </a:prstGeom>
          <a:noFill/>
        </p:spPr>
        <p:txBody>
          <a:bodyPr wrap="square" rtlCol="0">
            <a:spAutoFit/>
          </a:bodyPr>
          <a:lstStyle/>
          <a:p>
            <a:pPr algn="ctr">
              <a:lnSpc>
                <a:spcPct val="130000"/>
              </a:lnSpc>
              <a:spcBef>
                <a:spcPts val="500"/>
              </a:spcBef>
            </a:pPr>
            <a:r>
              <a:rPr lang="en-US" sz="2000">
                <a:solidFill>
                  <a:schemeClr val="bg1"/>
                </a:solidFill>
              </a:rPr>
              <a:t>This presentation uses the following fonts:</a:t>
            </a:r>
          </a:p>
        </p:txBody>
      </p:sp>
      <p:sp>
        <p:nvSpPr>
          <p:cNvPr id="4" name="TextBox 3"/>
          <p:cNvSpPr txBox="1"/>
          <p:nvPr/>
        </p:nvSpPr>
        <p:spPr>
          <a:xfrm>
            <a:off x="723900" y="2334574"/>
            <a:ext cx="10744200" cy="1885131"/>
          </a:xfrm>
          <a:prstGeom prst="rect">
            <a:avLst/>
          </a:prstGeom>
          <a:noFill/>
        </p:spPr>
        <p:txBody>
          <a:bodyPr wrap="square" rtlCol="0" anchor="ctr">
            <a:spAutoFit/>
          </a:bodyPr>
          <a:lstStyle/>
          <a:p>
            <a:pPr algn="ctr">
              <a:lnSpc>
                <a:spcPct val="130000"/>
              </a:lnSpc>
              <a:spcBef>
                <a:spcPts val="500"/>
              </a:spcBef>
            </a:pPr>
            <a:r>
              <a:rPr lang="en-US" sz="2000" i="1">
                <a:solidFill>
                  <a:schemeClr val="bg1"/>
                </a:solidFill>
              </a:rPr>
              <a:t>Saira SemiCondensed:</a:t>
            </a:r>
          </a:p>
          <a:p>
            <a:pPr algn="ctr">
              <a:lnSpc>
                <a:spcPct val="130000"/>
              </a:lnSpc>
              <a:spcBef>
                <a:spcPts val="500"/>
              </a:spcBef>
            </a:pPr>
            <a:r>
              <a:rPr lang="en-US" sz="2000">
                <a:hlinkClick r:id="rId2"/>
              </a:rPr>
              <a:t>Saira Semi Condensed - Google Fonts</a:t>
            </a:r>
            <a:endParaRPr lang="en-US" sz="2000" i="1">
              <a:solidFill>
                <a:schemeClr val="bg1"/>
              </a:solidFill>
            </a:endParaRPr>
          </a:p>
          <a:p>
            <a:pPr algn="ctr">
              <a:lnSpc>
                <a:spcPct val="130000"/>
              </a:lnSpc>
              <a:spcBef>
                <a:spcPts val="500"/>
              </a:spcBef>
            </a:pPr>
            <a:r>
              <a:rPr lang="en-US" sz="2000" i="1">
                <a:solidFill>
                  <a:schemeClr val="bg1"/>
                </a:solidFill>
              </a:rPr>
              <a:t>Comfortaa:</a:t>
            </a:r>
          </a:p>
          <a:p>
            <a:pPr algn="ctr">
              <a:lnSpc>
                <a:spcPct val="130000"/>
              </a:lnSpc>
              <a:spcBef>
                <a:spcPts val="500"/>
              </a:spcBef>
            </a:pPr>
            <a:r>
              <a:rPr lang="en-US" sz="2000">
                <a:hlinkClick r:id="rId3"/>
              </a:rPr>
              <a:t>Comfortaa - Google Fonts</a:t>
            </a:r>
            <a:endParaRPr lang="en-US" sz="2000" i="1">
              <a:solidFill>
                <a:schemeClr val="bg1"/>
              </a:solidFill>
            </a:endParaRPr>
          </a:p>
        </p:txBody>
      </p:sp>
      <p:sp>
        <p:nvSpPr>
          <p:cNvPr id="5" name="TextBox 4"/>
          <p:cNvSpPr txBox="1"/>
          <p:nvPr/>
        </p:nvSpPr>
        <p:spPr>
          <a:xfrm>
            <a:off x="723900" y="4425398"/>
            <a:ext cx="10744200" cy="492443"/>
          </a:xfrm>
          <a:prstGeom prst="rect">
            <a:avLst/>
          </a:prstGeom>
          <a:noFill/>
        </p:spPr>
        <p:txBody>
          <a:bodyPr wrap="square" rtlCol="0">
            <a:spAutoFit/>
          </a:bodyPr>
          <a:lstStyle/>
          <a:p>
            <a:pPr algn="ctr">
              <a:lnSpc>
                <a:spcPct val="130000"/>
              </a:lnSpc>
              <a:spcBef>
                <a:spcPts val="500"/>
              </a:spcBef>
            </a:pPr>
            <a:r>
              <a:rPr lang="en-US" sz="2000">
                <a:solidFill>
                  <a:schemeClr val="bg1"/>
                </a:solidFill>
              </a:rPr>
              <a:t>And the colors used:</a:t>
            </a:r>
          </a:p>
        </p:txBody>
      </p:sp>
      <p:sp>
        <p:nvSpPr>
          <p:cNvPr id="8" name="Oval 7"/>
          <p:cNvSpPr/>
          <p:nvPr/>
        </p:nvSpPr>
        <p:spPr>
          <a:xfrm>
            <a:off x="3664887" y="5072447"/>
            <a:ext cx="1070919" cy="1070919"/>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3664888" y="5469406"/>
            <a:ext cx="1070919" cy="276999"/>
          </a:xfrm>
          <a:prstGeom prst="rect">
            <a:avLst/>
          </a:prstGeom>
          <a:noFill/>
        </p:spPr>
        <p:txBody>
          <a:bodyPr wrap="square" rtlCol="0" anchor="ctr">
            <a:spAutoFit/>
          </a:bodyPr>
          <a:lstStyle/>
          <a:p>
            <a:pPr algn="ctr"/>
            <a:r>
              <a:rPr lang="en-US" sz="1200">
                <a:solidFill>
                  <a:schemeClr val="bg2"/>
                </a:solidFill>
              </a:rPr>
              <a:t>#c1ddd8</a:t>
            </a:r>
          </a:p>
        </p:txBody>
      </p:sp>
      <p:sp>
        <p:nvSpPr>
          <p:cNvPr id="10" name="Oval 9"/>
          <p:cNvSpPr/>
          <p:nvPr/>
        </p:nvSpPr>
        <p:spPr>
          <a:xfrm>
            <a:off x="4928656" y="5072447"/>
            <a:ext cx="1070919" cy="1070919"/>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4928657" y="5469406"/>
            <a:ext cx="1070919" cy="276999"/>
          </a:xfrm>
          <a:prstGeom prst="rect">
            <a:avLst/>
          </a:prstGeom>
          <a:noFill/>
        </p:spPr>
        <p:txBody>
          <a:bodyPr wrap="square" rtlCol="0" anchor="ctr">
            <a:spAutoFit/>
          </a:bodyPr>
          <a:lstStyle/>
          <a:p>
            <a:pPr algn="ctr"/>
            <a:r>
              <a:rPr lang="en-US" sz="1200">
                <a:solidFill>
                  <a:schemeClr val="bg1"/>
                </a:solidFill>
              </a:rPr>
              <a:t>#9ec4c5</a:t>
            </a:r>
          </a:p>
        </p:txBody>
      </p:sp>
      <p:sp>
        <p:nvSpPr>
          <p:cNvPr id="13" name="Oval 12"/>
          <p:cNvSpPr/>
          <p:nvPr/>
        </p:nvSpPr>
        <p:spPr>
          <a:xfrm>
            <a:off x="6192425" y="5072447"/>
            <a:ext cx="1070919" cy="1070919"/>
          </a:xfrm>
          <a:prstGeom prst="ellipse">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6192426" y="5469406"/>
            <a:ext cx="1070919" cy="276999"/>
          </a:xfrm>
          <a:prstGeom prst="rect">
            <a:avLst/>
          </a:prstGeom>
          <a:noFill/>
        </p:spPr>
        <p:txBody>
          <a:bodyPr wrap="square" rtlCol="0" anchor="ctr">
            <a:spAutoFit/>
          </a:bodyPr>
          <a:lstStyle/>
          <a:p>
            <a:pPr algn="ctr"/>
            <a:r>
              <a:rPr lang="en-US" sz="1200">
                <a:solidFill>
                  <a:schemeClr val="bg1"/>
                </a:solidFill>
              </a:rPr>
              <a:t>#f5e4dc</a:t>
            </a:r>
          </a:p>
        </p:txBody>
      </p:sp>
      <p:sp>
        <p:nvSpPr>
          <p:cNvPr id="15" name="Oval 14"/>
          <p:cNvSpPr/>
          <p:nvPr/>
        </p:nvSpPr>
        <p:spPr>
          <a:xfrm>
            <a:off x="7456194" y="5072447"/>
            <a:ext cx="1070919" cy="1070919"/>
          </a:xfrm>
          <a:prstGeom prst="ellipse">
            <a:avLst/>
          </a:prstGeom>
          <a:solidFill>
            <a:schemeClr val="accent4"/>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7456195" y="5469406"/>
            <a:ext cx="1070919" cy="276999"/>
          </a:xfrm>
          <a:prstGeom prst="rect">
            <a:avLst/>
          </a:prstGeom>
          <a:noFill/>
        </p:spPr>
        <p:txBody>
          <a:bodyPr wrap="square" rtlCol="0" anchor="ctr">
            <a:spAutoFit/>
          </a:bodyPr>
          <a:lstStyle/>
          <a:p>
            <a:pPr algn="ctr"/>
            <a:r>
              <a:rPr lang="en-US" sz="1200">
                <a:solidFill>
                  <a:schemeClr val="bg1"/>
                </a:solidFill>
              </a:rPr>
              <a:t>#f2c2c2</a:t>
            </a:r>
          </a:p>
        </p:txBody>
      </p:sp>
    </p:spTree>
    <p:extLst>
      <p:ext uri="{BB962C8B-B14F-4D97-AF65-F5344CB8AC3E}">
        <p14:creationId xmlns:p14="http://schemas.microsoft.com/office/powerpoint/2010/main" val="8729376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MasterSp="0">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a:solidFill>
                  <a:schemeClr val="bg1"/>
                </a:solidFill>
                <a:latin typeface="+mj-lt"/>
              </a:rPr>
              <a:t>Vector Icons</a:t>
            </a:r>
          </a:p>
        </p:txBody>
      </p:sp>
      <p:sp>
        <p:nvSpPr>
          <p:cNvPr id="3" name="TextBox 2"/>
          <p:cNvSpPr txBox="1"/>
          <p:nvPr/>
        </p:nvSpPr>
        <p:spPr>
          <a:xfrm>
            <a:off x="723900" y="1193480"/>
            <a:ext cx="4766010" cy="492443"/>
          </a:xfrm>
          <a:prstGeom prst="rect">
            <a:avLst/>
          </a:prstGeom>
          <a:noFill/>
        </p:spPr>
        <p:txBody>
          <a:bodyPr wrap="square" rtlCol="0">
            <a:spAutoFit/>
          </a:bodyPr>
          <a:lstStyle/>
          <a:p>
            <a:pPr algn="ctr">
              <a:lnSpc>
                <a:spcPct val="130000"/>
              </a:lnSpc>
              <a:spcBef>
                <a:spcPts val="500"/>
              </a:spcBef>
            </a:pPr>
            <a:r>
              <a:rPr lang="en-US" sz="2000" i="1">
                <a:solidFill>
                  <a:schemeClr val="bg1"/>
                </a:solidFill>
              </a:rPr>
              <a:t>Business Icons</a:t>
            </a:r>
          </a:p>
        </p:txBody>
      </p:sp>
      <p:sp>
        <p:nvSpPr>
          <p:cNvPr id="7" name="Freeform 14"/>
          <p:cNvSpPr>
            <a:spLocks noEditPoints="1"/>
          </p:cNvSpPr>
          <p:nvPr/>
        </p:nvSpPr>
        <p:spPr bwMode="auto">
          <a:xfrm>
            <a:off x="724956" y="2554512"/>
            <a:ext cx="393796" cy="391800"/>
          </a:xfrm>
          <a:custGeom>
            <a:avLst/>
            <a:gdLst>
              <a:gd name="T0" fmla="*/ 486 w 2054"/>
              <a:gd name="T1" fmla="*/ 1681 h 2044"/>
              <a:gd name="T2" fmla="*/ 546 w 2054"/>
              <a:gd name="T3" fmla="*/ 2044 h 2044"/>
              <a:gd name="T4" fmla="*/ 1568 w 2054"/>
              <a:gd name="T5" fmla="*/ 1984 h 2044"/>
              <a:gd name="T6" fmla="*/ 1748 w 2054"/>
              <a:gd name="T7" fmla="*/ 1681 h 2044"/>
              <a:gd name="T8" fmla="*/ 1807 w 2054"/>
              <a:gd name="T9" fmla="*/ 1321 h 2044"/>
              <a:gd name="T10" fmla="*/ 2041 w 2054"/>
              <a:gd name="T11" fmla="*/ 1295 h 2044"/>
              <a:gd name="T12" fmla="*/ 1883 w 2054"/>
              <a:gd name="T13" fmla="*/ 845 h 2044"/>
              <a:gd name="T14" fmla="*/ 1225 w 2054"/>
              <a:gd name="T15" fmla="*/ 0 h 2044"/>
              <a:gd name="T16" fmla="*/ 171 w 2054"/>
              <a:gd name="T17" fmla="*/ 663 h 2044"/>
              <a:gd name="T18" fmla="*/ 8 w 2054"/>
              <a:gd name="T19" fmla="*/ 1239 h 2044"/>
              <a:gd name="T20" fmla="*/ 63 w 2054"/>
              <a:gd name="T21" fmla="*/ 1321 h 2044"/>
              <a:gd name="T22" fmla="*/ 247 w 2054"/>
              <a:gd name="T23" fmla="*/ 1621 h 2044"/>
              <a:gd name="T24" fmla="*/ 1049 w 2054"/>
              <a:gd name="T25" fmla="*/ 643 h 2044"/>
              <a:gd name="T26" fmla="*/ 1085 w 2054"/>
              <a:gd name="T27" fmla="*/ 120 h 2044"/>
              <a:gd name="T28" fmla="*/ 1764 w 2054"/>
              <a:gd name="T29" fmla="*/ 663 h 2044"/>
              <a:gd name="T30" fmla="*/ 1768 w 2054"/>
              <a:gd name="T31" fmla="*/ 880 h 2044"/>
              <a:gd name="T32" fmla="*/ 1748 w 2054"/>
              <a:gd name="T33" fmla="*/ 1202 h 2044"/>
              <a:gd name="T34" fmla="*/ 1688 w 2054"/>
              <a:gd name="T35" fmla="*/ 1561 h 2044"/>
              <a:gd name="T36" fmla="*/ 1448 w 2054"/>
              <a:gd name="T37" fmla="*/ 1621 h 2044"/>
              <a:gd name="T38" fmla="*/ 1085 w 2054"/>
              <a:gd name="T39" fmla="*/ 1924 h 2044"/>
              <a:gd name="T40" fmla="*/ 1147 w 2054"/>
              <a:gd name="T41" fmla="*/ 1561 h 2044"/>
              <a:gd name="T42" fmla="*/ 1147 w 2054"/>
              <a:gd name="T43" fmla="*/ 1082 h 2044"/>
              <a:gd name="T44" fmla="*/ 1085 w 2054"/>
              <a:gd name="T45" fmla="*/ 856 h 2044"/>
              <a:gd name="T46" fmla="*/ 985 w 2054"/>
              <a:gd name="T47" fmla="*/ 812 h 2044"/>
              <a:gd name="T48" fmla="*/ 785 w 2054"/>
              <a:gd name="T49" fmla="*/ 723 h 2044"/>
              <a:gd name="T50" fmla="*/ 985 w 2054"/>
              <a:gd name="T51" fmla="*/ 633 h 2044"/>
              <a:gd name="T52" fmla="*/ 152 w 2054"/>
              <a:gd name="T53" fmla="*/ 1202 h 2044"/>
              <a:gd name="T54" fmla="*/ 290 w 2054"/>
              <a:gd name="T55" fmla="*/ 857 h 2044"/>
              <a:gd name="T56" fmla="*/ 828 w 2054"/>
              <a:gd name="T57" fmla="*/ 120 h 2044"/>
              <a:gd name="T58" fmla="*/ 965 w 2054"/>
              <a:gd name="T59" fmla="*/ 491 h 2044"/>
              <a:gd name="T60" fmla="*/ 666 w 2054"/>
              <a:gd name="T61" fmla="*/ 723 h 2044"/>
              <a:gd name="T62" fmla="*/ 965 w 2054"/>
              <a:gd name="T63" fmla="*/ 955 h 2044"/>
              <a:gd name="T64" fmla="*/ 1001 w 2054"/>
              <a:gd name="T65" fmla="*/ 1245 h 2044"/>
              <a:gd name="T66" fmla="*/ 1147 w 2054"/>
              <a:gd name="T67" fmla="*/ 1202 h 2044"/>
              <a:gd name="T68" fmla="*/ 1147 w 2054"/>
              <a:gd name="T69" fmla="*/ 1441 h 2044"/>
              <a:gd name="T70" fmla="*/ 965 w 2054"/>
              <a:gd name="T71" fmla="*/ 1450 h 2044"/>
              <a:gd name="T72" fmla="*/ 965 w 2054"/>
              <a:gd name="T73" fmla="*/ 1450 h 2044"/>
              <a:gd name="T74" fmla="*/ 965 w 2054"/>
              <a:gd name="T75" fmla="*/ 1924 h 2044"/>
              <a:gd name="T76" fmla="*/ 606 w 2054"/>
              <a:gd name="T77" fmla="*/ 1621 h 2044"/>
              <a:gd name="T78" fmla="*/ 366 w 2054"/>
              <a:gd name="T79" fmla="*/ 1561 h 2044"/>
              <a:gd name="T80" fmla="*/ 306 w 2054"/>
              <a:gd name="T81" fmla="*/ 1202 h 2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54" h="2044">
                <a:moveTo>
                  <a:pt x="306" y="1681"/>
                </a:moveTo>
                <a:cubicBezTo>
                  <a:pt x="486" y="1681"/>
                  <a:pt x="486" y="1681"/>
                  <a:pt x="486" y="1681"/>
                </a:cubicBezTo>
                <a:cubicBezTo>
                  <a:pt x="486" y="1984"/>
                  <a:pt x="486" y="1984"/>
                  <a:pt x="486" y="1984"/>
                </a:cubicBezTo>
                <a:cubicBezTo>
                  <a:pt x="486" y="2017"/>
                  <a:pt x="513" y="2044"/>
                  <a:pt x="546" y="2044"/>
                </a:cubicBezTo>
                <a:cubicBezTo>
                  <a:pt x="1508" y="2044"/>
                  <a:pt x="1508" y="2044"/>
                  <a:pt x="1508" y="2044"/>
                </a:cubicBezTo>
                <a:cubicBezTo>
                  <a:pt x="1541" y="2044"/>
                  <a:pt x="1568" y="2017"/>
                  <a:pt x="1568" y="1984"/>
                </a:cubicBezTo>
                <a:cubicBezTo>
                  <a:pt x="1568" y="1681"/>
                  <a:pt x="1568" y="1681"/>
                  <a:pt x="1568" y="1681"/>
                </a:cubicBezTo>
                <a:cubicBezTo>
                  <a:pt x="1748" y="1681"/>
                  <a:pt x="1748" y="1681"/>
                  <a:pt x="1748" y="1681"/>
                </a:cubicBezTo>
                <a:cubicBezTo>
                  <a:pt x="1781" y="1681"/>
                  <a:pt x="1807" y="1654"/>
                  <a:pt x="1807" y="1621"/>
                </a:cubicBezTo>
                <a:cubicBezTo>
                  <a:pt x="1807" y="1321"/>
                  <a:pt x="1807" y="1321"/>
                  <a:pt x="1807" y="1321"/>
                </a:cubicBezTo>
                <a:cubicBezTo>
                  <a:pt x="1991" y="1321"/>
                  <a:pt x="1991" y="1321"/>
                  <a:pt x="1991" y="1321"/>
                </a:cubicBezTo>
                <a:cubicBezTo>
                  <a:pt x="2011" y="1321"/>
                  <a:pt x="2030" y="1311"/>
                  <a:pt x="2041" y="1295"/>
                </a:cubicBezTo>
                <a:cubicBezTo>
                  <a:pt x="2052" y="1278"/>
                  <a:pt x="2054" y="1257"/>
                  <a:pt x="2046" y="1239"/>
                </a:cubicBezTo>
                <a:cubicBezTo>
                  <a:pt x="1883" y="845"/>
                  <a:pt x="1883" y="845"/>
                  <a:pt x="1883" y="845"/>
                </a:cubicBezTo>
                <a:cubicBezTo>
                  <a:pt x="1883" y="663"/>
                  <a:pt x="1883" y="663"/>
                  <a:pt x="1883" y="663"/>
                </a:cubicBezTo>
                <a:cubicBezTo>
                  <a:pt x="1883" y="297"/>
                  <a:pt x="1588" y="0"/>
                  <a:pt x="1225" y="0"/>
                </a:cubicBezTo>
                <a:cubicBezTo>
                  <a:pt x="828" y="0"/>
                  <a:pt x="828" y="0"/>
                  <a:pt x="828" y="0"/>
                </a:cubicBezTo>
                <a:cubicBezTo>
                  <a:pt x="465" y="0"/>
                  <a:pt x="171" y="297"/>
                  <a:pt x="171" y="663"/>
                </a:cubicBezTo>
                <a:cubicBezTo>
                  <a:pt x="171" y="845"/>
                  <a:pt x="171" y="845"/>
                  <a:pt x="171" y="845"/>
                </a:cubicBezTo>
                <a:cubicBezTo>
                  <a:pt x="8" y="1239"/>
                  <a:pt x="8" y="1239"/>
                  <a:pt x="8" y="1239"/>
                </a:cubicBezTo>
                <a:cubicBezTo>
                  <a:pt x="0" y="1257"/>
                  <a:pt x="2" y="1278"/>
                  <a:pt x="13" y="1295"/>
                </a:cubicBezTo>
                <a:cubicBezTo>
                  <a:pt x="24" y="1311"/>
                  <a:pt x="43" y="1321"/>
                  <a:pt x="63" y="1321"/>
                </a:cubicBezTo>
                <a:cubicBezTo>
                  <a:pt x="247" y="1321"/>
                  <a:pt x="247" y="1321"/>
                  <a:pt x="247" y="1321"/>
                </a:cubicBezTo>
                <a:cubicBezTo>
                  <a:pt x="247" y="1621"/>
                  <a:pt x="247" y="1621"/>
                  <a:pt x="247" y="1621"/>
                </a:cubicBezTo>
                <a:cubicBezTo>
                  <a:pt x="247" y="1654"/>
                  <a:pt x="273" y="1681"/>
                  <a:pt x="306" y="1681"/>
                </a:cubicBezTo>
                <a:close/>
                <a:moveTo>
                  <a:pt x="1049" y="643"/>
                </a:moveTo>
                <a:cubicBezTo>
                  <a:pt x="1071" y="634"/>
                  <a:pt x="1085" y="612"/>
                  <a:pt x="1085" y="589"/>
                </a:cubicBezTo>
                <a:cubicBezTo>
                  <a:pt x="1085" y="120"/>
                  <a:pt x="1085" y="120"/>
                  <a:pt x="1085" y="120"/>
                </a:cubicBezTo>
                <a:cubicBezTo>
                  <a:pt x="1225" y="120"/>
                  <a:pt x="1225" y="120"/>
                  <a:pt x="1225" y="120"/>
                </a:cubicBezTo>
                <a:cubicBezTo>
                  <a:pt x="1522" y="120"/>
                  <a:pt x="1764" y="363"/>
                  <a:pt x="1764" y="663"/>
                </a:cubicBezTo>
                <a:cubicBezTo>
                  <a:pt x="1764" y="857"/>
                  <a:pt x="1764" y="857"/>
                  <a:pt x="1764" y="857"/>
                </a:cubicBezTo>
                <a:cubicBezTo>
                  <a:pt x="1764" y="864"/>
                  <a:pt x="1765" y="872"/>
                  <a:pt x="1768" y="880"/>
                </a:cubicBezTo>
                <a:cubicBezTo>
                  <a:pt x="1902" y="1202"/>
                  <a:pt x="1902" y="1202"/>
                  <a:pt x="1902" y="1202"/>
                </a:cubicBezTo>
                <a:cubicBezTo>
                  <a:pt x="1748" y="1202"/>
                  <a:pt x="1748" y="1202"/>
                  <a:pt x="1748" y="1202"/>
                </a:cubicBezTo>
                <a:cubicBezTo>
                  <a:pt x="1715" y="1202"/>
                  <a:pt x="1688" y="1228"/>
                  <a:pt x="1688" y="1262"/>
                </a:cubicBezTo>
                <a:cubicBezTo>
                  <a:pt x="1688" y="1561"/>
                  <a:pt x="1688" y="1561"/>
                  <a:pt x="1688" y="1561"/>
                </a:cubicBezTo>
                <a:cubicBezTo>
                  <a:pt x="1508" y="1561"/>
                  <a:pt x="1508" y="1561"/>
                  <a:pt x="1508" y="1561"/>
                </a:cubicBezTo>
                <a:cubicBezTo>
                  <a:pt x="1475" y="1561"/>
                  <a:pt x="1448" y="1588"/>
                  <a:pt x="1448" y="1621"/>
                </a:cubicBezTo>
                <a:cubicBezTo>
                  <a:pt x="1448" y="1924"/>
                  <a:pt x="1448" y="1924"/>
                  <a:pt x="1448" y="1924"/>
                </a:cubicBezTo>
                <a:cubicBezTo>
                  <a:pt x="1085" y="1924"/>
                  <a:pt x="1085" y="1924"/>
                  <a:pt x="1085" y="1924"/>
                </a:cubicBezTo>
                <a:cubicBezTo>
                  <a:pt x="1085" y="1553"/>
                  <a:pt x="1085" y="1553"/>
                  <a:pt x="1085" y="1553"/>
                </a:cubicBezTo>
                <a:cubicBezTo>
                  <a:pt x="1105" y="1558"/>
                  <a:pt x="1126" y="1561"/>
                  <a:pt x="1147" y="1561"/>
                </a:cubicBezTo>
                <a:cubicBezTo>
                  <a:pt x="1280" y="1561"/>
                  <a:pt x="1388" y="1453"/>
                  <a:pt x="1388" y="1321"/>
                </a:cubicBezTo>
                <a:cubicBezTo>
                  <a:pt x="1388" y="1189"/>
                  <a:pt x="1280" y="1082"/>
                  <a:pt x="1147" y="1082"/>
                </a:cubicBezTo>
                <a:cubicBezTo>
                  <a:pt x="1126" y="1082"/>
                  <a:pt x="1105" y="1085"/>
                  <a:pt x="1085" y="1090"/>
                </a:cubicBezTo>
                <a:cubicBezTo>
                  <a:pt x="1085" y="856"/>
                  <a:pt x="1085" y="856"/>
                  <a:pt x="1085" y="856"/>
                </a:cubicBezTo>
                <a:cubicBezTo>
                  <a:pt x="1085" y="833"/>
                  <a:pt x="1071" y="811"/>
                  <a:pt x="1049" y="802"/>
                </a:cubicBezTo>
                <a:cubicBezTo>
                  <a:pt x="1028" y="792"/>
                  <a:pt x="1003" y="796"/>
                  <a:pt x="985" y="812"/>
                </a:cubicBezTo>
                <a:cubicBezTo>
                  <a:pt x="963" y="832"/>
                  <a:pt x="935" y="842"/>
                  <a:pt x="905" y="842"/>
                </a:cubicBezTo>
                <a:cubicBezTo>
                  <a:pt x="839" y="842"/>
                  <a:pt x="785" y="789"/>
                  <a:pt x="785" y="723"/>
                </a:cubicBezTo>
                <a:cubicBezTo>
                  <a:pt x="785" y="657"/>
                  <a:pt x="839" y="603"/>
                  <a:pt x="905" y="603"/>
                </a:cubicBezTo>
                <a:cubicBezTo>
                  <a:pt x="935" y="603"/>
                  <a:pt x="963" y="614"/>
                  <a:pt x="985" y="633"/>
                </a:cubicBezTo>
                <a:cubicBezTo>
                  <a:pt x="1003" y="649"/>
                  <a:pt x="1028" y="653"/>
                  <a:pt x="1049" y="643"/>
                </a:cubicBezTo>
                <a:close/>
                <a:moveTo>
                  <a:pt x="152" y="1202"/>
                </a:moveTo>
                <a:cubicBezTo>
                  <a:pt x="286" y="880"/>
                  <a:pt x="286" y="880"/>
                  <a:pt x="286" y="880"/>
                </a:cubicBezTo>
                <a:cubicBezTo>
                  <a:pt x="289" y="872"/>
                  <a:pt x="290" y="864"/>
                  <a:pt x="290" y="857"/>
                </a:cubicBezTo>
                <a:cubicBezTo>
                  <a:pt x="290" y="663"/>
                  <a:pt x="290" y="663"/>
                  <a:pt x="290" y="663"/>
                </a:cubicBezTo>
                <a:cubicBezTo>
                  <a:pt x="290" y="363"/>
                  <a:pt x="531" y="120"/>
                  <a:pt x="828" y="120"/>
                </a:cubicBezTo>
                <a:cubicBezTo>
                  <a:pt x="965" y="120"/>
                  <a:pt x="965" y="120"/>
                  <a:pt x="965" y="120"/>
                </a:cubicBezTo>
                <a:cubicBezTo>
                  <a:pt x="965" y="491"/>
                  <a:pt x="965" y="491"/>
                  <a:pt x="965" y="491"/>
                </a:cubicBezTo>
                <a:cubicBezTo>
                  <a:pt x="946" y="486"/>
                  <a:pt x="926" y="483"/>
                  <a:pt x="905" y="483"/>
                </a:cubicBezTo>
                <a:cubicBezTo>
                  <a:pt x="773" y="483"/>
                  <a:pt x="666" y="591"/>
                  <a:pt x="666" y="723"/>
                </a:cubicBezTo>
                <a:cubicBezTo>
                  <a:pt x="666" y="855"/>
                  <a:pt x="773" y="962"/>
                  <a:pt x="905" y="962"/>
                </a:cubicBezTo>
                <a:cubicBezTo>
                  <a:pt x="926" y="962"/>
                  <a:pt x="946" y="960"/>
                  <a:pt x="965" y="955"/>
                </a:cubicBezTo>
                <a:cubicBezTo>
                  <a:pt x="965" y="1190"/>
                  <a:pt x="965" y="1190"/>
                  <a:pt x="965" y="1190"/>
                </a:cubicBezTo>
                <a:cubicBezTo>
                  <a:pt x="965" y="1214"/>
                  <a:pt x="979" y="1235"/>
                  <a:pt x="1001" y="1245"/>
                </a:cubicBezTo>
                <a:cubicBezTo>
                  <a:pt x="1023" y="1254"/>
                  <a:pt x="1048" y="1250"/>
                  <a:pt x="1066" y="1234"/>
                </a:cubicBezTo>
                <a:cubicBezTo>
                  <a:pt x="1088" y="1213"/>
                  <a:pt x="1117" y="1202"/>
                  <a:pt x="1147" y="1202"/>
                </a:cubicBezTo>
                <a:cubicBezTo>
                  <a:pt x="1214" y="1202"/>
                  <a:pt x="1269" y="1255"/>
                  <a:pt x="1269" y="1321"/>
                </a:cubicBezTo>
                <a:cubicBezTo>
                  <a:pt x="1269" y="1387"/>
                  <a:pt x="1214" y="1441"/>
                  <a:pt x="1147" y="1441"/>
                </a:cubicBezTo>
                <a:cubicBezTo>
                  <a:pt x="1117" y="1441"/>
                  <a:pt x="1088" y="1430"/>
                  <a:pt x="1066" y="1409"/>
                </a:cubicBezTo>
                <a:cubicBezTo>
                  <a:pt x="1029" y="1375"/>
                  <a:pt x="968" y="1399"/>
                  <a:pt x="965" y="1450"/>
                </a:cubicBezTo>
                <a:cubicBezTo>
                  <a:pt x="965" y="1450"/>
                  <a:pt x="965" y="1450"/>
                  <a:pt x="965" y="1450"/>
                </a:cubicBezTo>
                <a:cubicBezTo>
                  <a:pt x="965" y="1450"/>
                  <a:pt x="965" y="1450"/>
                  <a:pt x="965" y="1450"/>
                </a:cubicBezTo>
                <a:cubicBezTo>
                  <a:pt x="965" y="1451"/>
                  <a:pt x="965" y="1452"/>
                  <a:pt x="965" y="1453"/>
                </a:cubicBezTo>
                <a:cubicBezTo>
                  <a:pt x="965" y="1924"/>
                  <a:pt x="965" y="1924"/>
                  <a:pt x="965" y="1924"/>
                </a:cubicBezTo>
                <a:cubicBezTo>
                  <a:pt x="606" y="1924"/>
                  <a:pt x="606" y="1924"/>
                  <a:pt x="606" y="1924"/>
                </a:cubicBezTo>
                <a:cubicBezTo>
                  <a:pt x="606" y="1621"/>
                  <a:pt x="606" y="1621"/>
                  <a:pt x="606" y="1621"/>
                </a:cubicBezTo>
                <a:cubicBezTo>
                  <a:pt x="606" y="1588"/>
                  <a:pt x="579" y="1561"/>
                  <a:pt x="546" y="1561"/>
                </a:cubicBezTo>
                <a:cubicBezTo>
                  <a:pt x="366" y="1561"/>
                  <a:pt x="366" y="1561"/>
                  <a:pt x="366" y="1561"/>
                </a:cubicBezTo>
                <a:cubicBezTo>
                  <a:pt x="366" y="1262"/>
                  <a:pt x="366" y="1262"/>
                  <a:pt x="366" y="1262"/>
                </a:cubicBezTo>
                <a:cubicBezTo>
                  <a:pt x="366" y="1228"/>
                  <a:pt x="339" y="1202"/>
                  <a:pt x="306" y="1202"/>
                </a:cubicBezTo>
                <a:lnTo>
                  <a:pt x="152" y="12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3"/>
          <p:cNvSpPr>
            <a:spLocks noEditPoints="1"/>
          </p:cNvSpPr>
          <p:nvPr/>
        </p:nvSpPr>
        <p:spPr bwMode="auto">
          <a:xfrm>
            <a:off x="2181403" y="2554160"/>
            <a:ext cx="392622" cy="392504"/>
          </a:xfrm>
          <a:custGeom>
            <a:avLst/>
            <a:gdLst>
              <a:gd name="T0" fmla="*/ 2048 w 2048"/>
              <a:gd name="T1" fmla="*/ 1868 h 2048"/>
              <a:gd name="T2" fmla="*/ 1988 w 2048"/>
              <a:gd name="T3" fmla="*/ 360 h 2048"/>
              <a:gd name="T4" fmla="*/ 1444 w 2048"/>
              <a:gd name="T5" fmla="*/ 180 h 2048"/>
              <a:gd name="T6" fmla="*/ 784 w 2048"/>
              <a:gd name="T7" fmla="*/ 0 h 2048"/>
              <a:gd name="T8" fmla="*/ 604 w 2048"/>
              <a:gd name="T9" fmla="*/ 360 h 2048"/>
              <a:gd name="T10" fmla="*/ 0 w 2048"/>
              <a:gd name="T11" fmla="*/ 420 h 2048"/>
              <a:gd name="T12" fmla="*/ 180 w 2048"/>
              <a:gd name="T13" fmla="*/ 2048 h 2048"/>
              <a:gd name="T14" fmla="*/ 1084 w 2048"/>
              <a:gd name="T15" fmla="*/ 1928 h 2048"/>
              <a:gd name="T16" fmla="*/ 964 w 2048"/>
              <a:gd name="T17" fmla="*/ 1444 h 2048"/>
              <a:gd name="T18" fmla="*/ 1084 w 2048"/>
              <a:gd name="T19" fmla="*/ 1928 h 2048"/>
              <a:gd name="T20" fmla="*/ 964 w 2048"/>
              <a:gd name="T21" fmla="*/ 1144 h 2048"/>
              <a:gd name="T22" fmla="*/ 844 w 2048"/>
              <a:gd name="T23" fmla="*/ 1324 h 2048"/>
              <a:gd name="T24" fmla="*/ 1204 w 2048"/>
              <a:gd name="T25" fmla="*/ 964 h 2048"/>
              <a:gd name="T26" fmla="*/ 1084 w 2048"/>
              <a:gd name="T27" fmla="*/ 1324 h 2048"/>
              <a:gd name="T28" fmla="*/ 1024 w 2048"/>
              <a:gd name="T29" fmla="*/ 1084 h 2048"/>
              <a:gd name="T30" fmla="*/ 964 w 2048"/>
              <a:gd name="T31" fmla="*/ 480 h 2048"/>
              <a:gd name="T32" fmla="*/ 1084 w 2048"/>
              <a:gd name="T33" fmla="*/ 844 h 2048"/>
              <a:gd name="T34" fmla="*/ 1928 w 2048"/>
              <a:gd name="T35" fmla="*/ 1868 h 2048"/>
              <a:gd name="T36" fmla="*/ 1204 w 2048"/>
              <a:gd name="T37" fmla="*/ 1928 h 2048"/>
              <a:gd name="T38" fmla="*/ 1264 w 2048"/>
              <a:gd name="T39" fmla="*/ 1444 h 2048"/>
              <a:gd name="T40" fmla="*/ 1324 w 2048"/>
              <a:gd name="T41" fmla="*/ 1204 h 2048"/>
              <a:gd name="T42" fmla="*/ 1928 w 2048"/>
              <a:gd name="T43" fmla="*/ 1144 h 2048"/>
              <a:gd name="T44" fmla="*/ 1928 w 2048"/>
              <a:gd name="T45" fmla="*/ 480 h 2048"/>
              <a:gd name="T46" fmla="*/ 1748 w 2048"/>
              <a:gd name="T47" fmla="*/ 1084 h 2048"/>
              <a:gd name="T48" fmla="*/ 1324 w 2048"/>
              <a:gd name="T49" fmla="*/ 904 h 2048"/>
              <a:gd name="T50" fmla="*/ 1204 w 2048"/>
              <a:gd name="T51" fmla="*/ 844 h 2048"/>
              <a:gd name="T52" fmla="*/ 1928 w 2048"/>
              <a:gd name="T53" fmla="*/ 480 h 2048"/>
              <a:gd name="T54" fmla="*/ 784 w 2048"/>
              <a:gd name="T55" fmla="*/ 120 h 2048"/>
              <a:gd name="T56" fmla="*/ 1324 w 2048"/>
              <a:gd name="T57" fmla="*/ 180 h 2048"/>
              <a:gd name="T58" fmla="*/ 724 w 2048"/>
              <a:gd name="T59" fmla="*/ 360 h 2048"/>
              <a:gd name="T60" fmla="*/ 120 w 2048"/>
              <a:gd name="T61" fmla="*/ 480 h 2048"/>
              <a:gd name="T62" fmla="*/ 844 w 2048"/>
              <a:gd name="T63" fmla="*/ 844 h 2048"/>
              <a:gd name="T64" fmla="*/ 724 w 2048"/>
              <a:gd name="T65" fmla="*/ 904 h 2048"/>
              <a:gd name="T66" fmla="*/ 300 w 2048"/>
              <a:gd name="T67" fmla="*/ 1084 h 2048"/>
              <a:gd name="T68" fmla="*/ 120 w 2048"/>
              <a:gd name="T69" fmla="*/ 480 h 2048"/>
              <a:gd name="T70" fmla="*/ 120 w 2048"/>
              <a:gd name="T71" fmla="*/ 1144 h 2048"/>
              <a:gd name="T72" fmla="*/ 724 w 2048"/>
              <a:gd name="T73" fmla="*/ 1204 h 2048"/>
              <a:gd name="T74" fmla="*/ 784 w 2048"/>
              <a:gd name="T75" fmla="*/ 1444 h 2048"/>
              <a:gd name="T76" fmla="*/ 844 w 2048"/>
              <a:gd name="T77" fmla="*/ 1928 h 2048"/>
              <a:gd name="T78" fmla="*/ 120 w 2048"/>
              <a:gd name="T79" fmla="*/ 18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8" h="2048">
                <a:moveTo>
                  <a:pt x="1868" y="2048"/>
                </a:moveTo>
                <a:cubicBezTo>
                  <a:pt x="1967" y="2048"/>
                  <a:pt x="2048" y="1967"/>
                  <a:pt x="2048" y="1868"/>
                </a:cubicBezTo>
                <a:cubicBezTo>
                  <a:pt x="2048" y="420"/>
                  <a:pt x="2048" y="420"/>
                  <a:pt x="2048" y="420"/>
                </a:cubicBezTo>
                <a:cubicBezTo>
                  <a:pt x="2048" y="387"/>
                  <a:pt x="2021" y="360"/>
                  <a:pt x="1988" y="360"/>
                </a:cubicBezTo>
                <a:cubicBezTo>
                  <a:pt x="1444" y="360"/>
                  <a:pt x="1444" y="360"/>
                  <a:pt x="1444" y="360"/>
                </a:cubicBezTo>
                <a:cubicBezTo>
                  <a:pt x="1444" y="180"/>
                  <a:pt x="1444" y="180"/>
                  <a:pt x="1444" y="180"/>
                </a:cubicBezTo>
                <a:cubicBezTo>
                  <a:pt x="1444" y="81"/>
                  <a:pt x="1363" y="0"/>
                  <a:pt x="1264" y="0"/>
                </a:cubicBezTo>
                <a:cubicBezTo>
                  <a:pt x="784" y="0"/>
                  <a:pt x="784" y="0"/>
                  <a:pt x="784" y="0"/>
                </a:cubicBezTo>
                <a:cubicBezTo>
                  <a:pt x="685" y="0"/>
                  <a:pt x="604" y="81"/>
                  <a:pt x="604" y="180"/>
                </a:cubicBezTo>
                <a:cubicBezTo>
                  <a:pt x="604" y="360"/>
                  <a:pt x="604" y="360"/>
                  <a:pt x="604" y="360"/>
                </a:cubicBezTo>
                <a:cubicBezTo>
                  <a:pt x="60" y="360"/>
                  <a:pt x="60" y="360"/>
                  <a:pt x="60" y="360"/>
                </a:cubicBezTo>
                <a:cubicBezTo>
                  <a:pt x="27" y="360"/>
                  <a:pt x="0" y="387"/>
                  <a:pt x="0" y="420"/>
                </a:cubicBezTo>
                <a:cubicBezTo>
                  <a:pt x="0" y="1868"/>
                  <a:pt x="0" y="1868"/>
                  <a:pt x="0" y="1868"/>
                </a:cubicBezTo>
                <a:cubicBezTo>
                  <a:pt x="0" y="1967"/>
                  <a:pt x="81" y="2048"/>
                  <a:pt x="180" y="2048"/>
                </a:cubicBezTo>
                <a:lnTo>
                  <a:pt x="1868" y="2048"/>
                </a:lnTo>
                <a:close/>
                <a:moveTo>
                  <a:pt x="1084" y="1928"/>
                </a:moveTo>
                <a:cubicBezTo>
                  <a:pt x="964" y="1928"/>
                  <a:pt x="964" y="1928"/>
                  <a:pt x="964" y="1928"/>
                </a:cubicBezTo>
                <a:cubicBezTo>
                  <a:pt x="964" y="1444"/>
                  <a:pt x="964" y="1444"/>
                  <a:pt x="964" y="1444"/>
                </a:cubicBezTo>
                <a:cubicBezTo>
                  <a:pt x="1084" y="1444"/>
                  <a:pt x="1084" y="1444"/>
                  <a:pt x="1084" y="1444"/>
                </a:cubicBezTo>
                <a:lnTo>
                  <a:pt x="1084" y="1928"/>
                </a:lnTo>
                <a:close/>
                <a:moveTo>
                  <a:pt x="1024" y="1084"/>
                </a:moveTo>
                <a:cubicBezTo>
                  <a:pt x="991" y="1084"/>
                  <a:pt x="964" y="1111"/>
                  <a:pt x="964" y="1144"/>
                </a:cubicBezTo>
                <a:cubicBezTo>
                  <a:pt x="964" y="1324"/>
                  <a:pt x="964" y="1324"/>
                  <a:pt x="964" y="1324"/>
                </a:cubicBezTo>
                <a:cubicBezTo>
                  <a:pt x="844" y="1324"/>
                  <a:pt x="844" y="1324"/>
                  <a:pt x="844" y="1324"/>
                </a:cubicBezTo>
                <a:cubicBezTo>
                  <a:pt x="844" y="964"/>
                  <a:pt x="844" y="964"/>
                  <a:pt x="844" y="964"/>
                </a:cubicBezTo>
                <a:cubicBezTo>
                  <a:pt x="1204" y="964"/>
                  <a:pt x="1204" y="964"/>
                  <a:pt x="1204" y="964"/>
                </a:cubicBezTo>
                <a:cubicBezTo>
                  <a:pt x="1204" y="1324"/>
                  <a:pt x="1204" y="1324"/>
                  <a:pt x="1204" y="1324"/>
                </a:cubicBezTo>
                <a:cubicBezTo>
                  <a:pt x="1084" y="1324"/>
                  <a:pt x="1084" y="1324"/>
                  <a:pt x="1084" y="1324"/>
                </a:cubicBezTo>
                <a:cubicBezTo>
                  <a:pt x="1084" y="1144"/>
                  <a:pt x="1084" y="1144"/>
                  <a:pt x="1084" y="1144"/>
                </a:cubicBezTo>
                <a:cubicBezTo>
                  <a:pt x="1084" y="1111"/>
                  <a:pt x="1057" y="1084"/>
                  <a:pt x="1024" y="1084"/>
                </a:cubicBezTo>
                <a:close/>
                <a:moveTo>
                  <a:pt x="964" y="844"/>
                </a:moveTo>
                <a:cubicBezTo>
                  <a:pt x="964" y="480"/>
                  <a:pt x="964" y="480"/>
                  <a:pt x="964" y="480"/>
                </a:cubicBezTo>
                <a:cubicBezTo>
                  <a:pt x="1084" y="480"/>
                  <a:pt x="1084" y="480"/>
                  <a:pt x="1084" y="480"/>
                </a:cubicBezTo>
                <a:cubicBezTo>
                  <a:pt x="1084" y="844"/>
                  <a:pt x="1084" y="844"/>
                  <a:pt x="1084" y="844"/>
                </a:cubicBezTo>
                <a:lnTo>
                  <a:pt x="964" y="844"/>
                </a:lnTo>
                <a:close/>
                <a:moveTo>
                  <a:pt x="1928" y="1868"/>
                </a:moveTo>
                <a:cubicBezTo>
                  <a:pt x="1928" y="1901"/>
                  <a:pt x="1901" y="1928"/>
                  <a:pt x="1868" y="1928"/>
                </a:cubicBezTo>
                <a:cubicBezTo>
                  <a:pt x="1204" y="1928"/>
                  <a:pt x="1204" y="1928"/>
                  <a:pt x="1204" y="1928"/>
                </a:cubicBezTo>
                <a:cubicBezTo>
                  <a:pt x="1204" y="1444"/>
                  <a:pt x="1204" y="1444"/>
                  <a:pt x="1204" y="1444"/>
                </a:cubicBezTo>
                <a:cubicBezTo>
                  <a:pt x="1264" y="1444"/>
                  <a:pt x="1264" y="1444"/>
                  <a:pt x="1264" y="1444"/>
                </a:cubicBezTo>
                <a:cubicBezTo>
                  <a:pt x="1297" y="1444"/>
                  <a:pt x="1324" y="1417"/>
                  <a:pt x="1324" y="1384"/>
                </a:cubicBezTo>
                <a:cubicBezTo>
                  <a:pt x="1324" y="1204"/>
                  <a:pt x="1324" y="1204"/>
                  <a:pt x="1324" y="1204"/>
                </a:cubicBezTo>
                <a:cubicBezTo>
                  <a:pt x="1748" y="1204"/>
                  <a:pt x="1748" y="1204"/>
                  <a:pt x="1748" y="1204"/>
                </a:cubicBezTo>
                <a:cubicBezTo>
                  <a:pt x="1815" y="1204"/>
                  <a:pt x="1878" y="1182"/>
                  <a:pt x="1928" y="1144"/>
                </a:cubicBezTo>
                <a:lnTo>
                  <a:pt x="1928" y="1868"/>
                </a:lnTo>
                <a:close/>
                <a:moveTo>
                  <a:pt x="1928" y="480"/>
                </a:moveTo>
                <a:cubicBezTo>
                  <a:pt x="1928" y="904"/>
                  <a:pt x="1928" y="904"/>
                  <a:pt x="1928" y="904"/>
                </a:cubicBezTo>
                <a:cubicBezTo>
                  <a:pt x="1928" y="1003"/>
                  <a:pt x="1847" y="1084"/>
                  <a:pt x="1748" y="1084"/>
                </a:cubicBezTo>
                <a:cubicBezTo>
                  <a:pt x="1324" y="1084"/>
                  <a:pt x="1324" y="1084"/>
                  <a:pt x="1324" y="1084"/>
                </a:cubicBezTo>
                <a:cubicBezTo>
                  <a:pt x="1324" y="904"/>
                  <a:pt x="1324" y="904"/>
                  <a:pt x="1324" y="904"/>
                </a:cubicBezTo>
                <a:cubicBezTo>
                  <a:pt x="1324" y="871"/>
                  <a:pt x="1297" y="844"/>
                  <a:pt x="1264" y="844"/>
                </a:cubicBezTo>
                <a:cubicBezTo>
                  <a:pt x="1204" y="844"/>
                  <a:pt x="1204" y="844"/>
                  <a:pt x="1204" y="844"/>
                </a:cubicBezTo>
                <a:cubicBezTo>
                  <a:pt x="1204" y="480"/>
                  <a:pt x="1204" y="480"/>
                  <a:pt x="1204" y="480"/>
                </a:cubicBezTo>
                <a:lnTo>
                  <a:pt x="1928" y="480"/>
                </a:lnTo>
                <a:close/>
                <a:moveTo>
                  <a:pt x="724" y="180"/>
                </a:moveTo>
                <a:cubicBezTo>
                  <a:pt x="724" y="147"/>
                  <a:pt x="751" y="120"/>
                  <a:pt x="784" y="120"/>
                </a:cubicBezTo>
                <a:cubicBezTo>
                  <a:pt x="1264" y="120"/>
                  <a:pt x="1264" y="120"/>
                  <a:pt x="1264" y="120"/>
                </a:cubicBezTo>
                <a:cubicBezTo>
                  <a:pt x="1297" y="120"/>
                  <a:pt x="1324" y="147"/>
                  <a:pt x="1324" y="180"/>
                </a:cubicBezTo>
                <a:cubicBezTo>
                  <a:pt x="1324" y="360"/>
                  <a:pt x="1324" y="360"/>
                  <a:pt x="1324" y="360"/>
                </a:cubicBezTo>
                <a:cubicBezTo>
                  <a:pt x="724" y="360"/>
                  <a:pt x="724" y="360"/>
                  <a:pt x="724" y="360"/>
                </a:cubicBezTo>
                <a:lnTo>
                  <a:pt x="724" y="180"/>
                </a:lnTo>
                <a:close/>
                <a:moveTo>
                  <a:pt x="120" y="480"/>
                </a:moveTo>
                <a:cubicBezTo>
                  <a:pt x="844" y="480"/>
                  <a:pt x="844" y="480"/>
                  <a:pt x="844" y="480"/>
                </a:cubicBezTo>
                <a:cubicBezTo>
                  <a:pt x="844" y="844"/>
                  <a:pt x="844" y="844"/>
                  <a:pt x="844" y="844"/>
                </a:cubicBezTo>
                <a:cubicBezTo>
                  <a:pt x="784" y="844"/>
                  <a:pt x="784" y="844"/>
                  <a:pt x="784" y="844"/>
                </a:cubicBezTo>
                <a:cubicBezTo>
                  <a:pt x="751" y="844"/>
                  <a:pt x="724" y="871"/>
                  <a:pt x="724" y="904"/>
                </a:cubicBezTo>
                <a:cubicBezTo>
                  <a:pt x="724" y="1084"/>
                  <a:pt x="724" y="1084"/>
                  <a:pt x="724" y="1084"/>
                </a:cubicBezTo>
                <a:cubicBezTo>
                  <a:pt x="300" y="1084"/>
                  <a:pt x="300" y="1084"/>
                  <a:pt x="300" y="1084"/>
                </a:cubicBezTo>
                <a:cubicBezTo>
                  <a:pt x="201" y="1084"/>
                  <a:pt x="120" y="1003"/>
                  <a:pt x="120" y="904"/>
                </a:cubicBezTo>
                <a:lnTo>
                  <a:pt x="120" y="480"/>
                </a:lnTo>
                <a:close/>
                <a:moveTo>
                  <a:pt x="120" y="1868"/>
                </a:moveTo>
                <a:cubicBezTo>
                  <a:pt x="120" y="1144"/>
                  <a:pt x="120" y="1144"/>
                  <a:pt x="120" y="1144"/>
                </a:cubicBezTo>
                <a:cubicBezTo>
                  <a:pt x="170" y="1182"/>
                  <a:pt x="232" y="1204"/>
                  <a:pt x="300" y="1204"/>
                </a:cubicBezTo>
                <a:cubicBezTo>
                  <a:pt x="724" y="1204"/>
                  <a:pt x="724" y="1204"/>
                  <a:pt x="724" y="1204"/>
                </a:cubicBezTo>
                <a:cubicBezTo>
                  <a:pt x="724" y="1384"/>
                  <a:pt x="724" y="1384"/>
                  <a:pt x="724" y="1384"/>
                </a:cubicBezTo>
                <a:cubicBezTo>
                  <a:pt x="724" y="1417"/>
                  <a:pt x="751" y="1444"/>
                  <a:pt x="784" y="1444"/>
                </a:cubicBezTo>
                <a:cubicBezTo>
                  <a:pt x="844" y="1444"/>
                  <a:pt x="844" y="1444"/>
                  <a:pt x="844" y="1444"/>
                </a:cubicBezTo>
                <a:cubicBezTo>
                  <a:pt x="844" y="1928"/>
                  <a:pt x="844" y="1928"/>
                  <a:pt x="844" y="1928"/>
                </a:cubicBezTo>
                <a:cubicBezTo>
                  <a:pt x="180" y="1928"/>
                  <a:pt x="180" y="1928"/>
                  <a:pt x="180" y="1928"/>
                </a:cubicBezTo>
                <a:cubicBezTo>
                  <a:pt x="147" y="1928"/>
                  <a:pt x="120" y="1901"/>
                  <a:pt x="120" y="186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1"/>
          <p:cNvSpPr>
            <a:spLocks noEditPoints="1"/>
          </p:cNvSpPr>
          <p:nvPr/>
        </p:nvSpPr>
        <p:spPr bwMode="auto">
          <a:xfrm>
            <a:off x="2912121" y="2646417"/>
            <a:ext cx="392504" cy="207990"/>
          </a:xfrm>
          <a:custGeom>
            <a:avLst/>
            <a:gdLst>
              <a:gd name="T0" fmla="*/ 300 w 2048"/>
              <a:gd name="T1" fmla="*/ 1080 h 1085"/>
              <a:gd name="T2" fmla="*/ 1142 w 2048"/>
              <a:gd name="T3" fmla="*/ 974 h 1085"/>
              <a:gd name="T4" fmla="*/ 1320 w 2048"/>
              <a:gd name="T5" fmla="*/ 823 h 1085"/>
              <a:gd name="T6" fmla="*/ 1100 w 2048"/>
              <a:gd name="T7" fmla="*/ 540 h 1085"/>
              <a:gd name="T8" fmla="*/ 1320 w 2048"/>
              <a:gd name="T9" fmla="*/ 257 h 1085"/>
              <a:gd name="T10" fmla="*/ 1142 w 2048"/>
              <a:gd name="T11" fmla="*/ 105 h 1085"/>
              <a:gd name="T12" fmla="*/ 300 w 2048"/>
              <a:gd name="T13" fmla="*/ 0 h 1085"/>
              <a:gd name="T14" fmla="*/ 258 w 2048"/>
              <a:gd name="T15" fmla="*/ 102 h 1085"/>
              <a:gd name="T16" fmla="*/ 303 w 2048"/>
              <a:gd name="T17" fmla="*/ 440 h 1085"/>
              <a:gd name="T18" fmla="*/ 102 w 2048"/>
              <a:gd name="T19" fmla="*/ 257 h 1085"/>
              <a:gd name="T20" fmla="*/ 0 w 2048"/>
              <a:gd name="T21" fmla="*/ 300 h 1085"/>
              <a:gd name="T22" fmla="*/ 37 w 2048"/>
              <a:gd name="T23" fmla="*/ 835 h 1085"/>
              <a:gd name="T24" fmla="*/ 295 w 2048"/>
              <a:gd name="T25" fmla="*/ 630 h 1085"/>
              <a:gd name="T26" fmla="*/ 258 w 2048"/>
              <a:gd name="T27" fmla="*/ 977 h 1085"/>
              <a:gd name="T28" fmla="*/ 120 w 2048"/>
              <a:gd name="T29" fmla="*/ 635 h 1085"/>
              <a:gd name="T30" fmla="*/ 215 w 2048"/>
              <a:gd name="T31" fmla="*/ 540 h 1085"/>
              <a:gd name="T32" fmla="*/ 445 w 2048"/>
              <a:gd name="T33" fmla="*/ 960 h 1085"/>
              <a:gd name="T34" fmla="*/ 587 w 2048"/>
              <a:gd name="T35" fmla="*/ 960 h 1085"/>
              <a:gd name="T36" fmla="*/ 586 w 2048"/>
              <a:gd name="T37" fmla="*/ 120 h 1085"/>
              <a:gd name="T38" fmla="*/ 445 w 2048"/>
              <a:gd name="T39" fmla="*/ 120 h 1085"/>
              <a:gd name="T40" fmla="*/ 377 w 2048"/>
              <a:gd name="T41" fmla="*/ 540 h 1085"/>
              <a:gd name="T42" fmla="*/ 1072 w 2048"/>
              <a:gd name="T43" fmla="*/ 203 h 1085"/>
              <a:gd name="T44" fmla="*/ 975 w 2048"/>
              <a:gd name="T45" fmla="*/ 500 h 1085"/>
              <a:gd name="T46" fmla="*/ 1172 w 2048"/>
              <a:gd name="T47" fmla="*/ 806 h 1085"/>
              <a:gd name="T48" fmla="*/ 377 w 2048"/>
              <a:gd name="T49" fmla="*/ 540 h 1085"/>
              <a:gd name="T50" fmla="*/ 900 w 2048"/>
              <a:gd name="T51" fmla="*/ 240 h 1085"/>
              <a:gd name="T52" fmla="*/ 900 w 2048"/>
              <a:gd name="T53" fmla="*/ 360 h 1085"/>
              <a:gd name="T54" fmla="*/ 1320 w 2048"/>
              <a:gd name="T55" fmla="*/ 540 h 1085"/>
              <a:gd name="T56" fmla="*/ 2048 w 2048"/>
              <a:gd name="T57" fmla="*/ 540 h 1085"/>
              <a:gd name="T58" fmla="*/ 1320 w 2048"/>
              <a:gd name="T59" fmla="*/ 540 h 1085"/>
              <a:gd name="T60" fmla="*/ 1928 w 2048"/>
              <a:gd name="T61" fmla="*/ 540 h 1085"/>
              <a:gd name="T62" fmla="*/ 1440 w 2048"/>
              <a:gd name="T63" fmla="*/ 540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48" h="1085">
                <a:moveTo>
                  <a:pt x="245" y="1043"/>
                </a:moveTo>
                <a:cubicBezTo>
                  <a:pt x="254" y="1065"/>
                  <a:pt x="276" y="1080"/>
                  <a:pt x="300" y="1080"/>
                </a:cubicBezTo>
                <a:cubicBezTo>
                  <a:pt x="850" y="1080"/>
                  <a:pt x="850" y="1080"/>
                  <a:pt x="850" y="1080"/>
                </a:cubicBezTo>
                <a:cubicBezTo>
                  <a:pt x="956" y="1085"/>
                  <a:pt x="1055" y="1037"/>
                  <a:pt x="1142" y="974"/>
                </a:cubicBezTo>
                <a:cubicBezTo>
                  <a:pt x="1295" y="865"/>
                  <a:pt x="1295" y="865"/>
                  <a:pt x="1295" y="865"/>
                </a:cubicBezTo>
                <a:cubicBezTo>
                  <a:pt x="1309" y="855"/>
                  <a:pt x="1318" y="840"/>
                  <a:pt x="1320" y="823"/>
                </a:cubicBezTo>
                <a:cubicBezTo>
                  <a:pt x="1322" y="806"/>
                  <a:pt x="1316" y="789"/>
                  <a:pt x="1305" y="776"/>
                </a:cubicBezTo>
                <a:cubicBezTo>
                  <a:pt x="1100" y="540"/>
                  <a:pt x="1100" y="540"/>
                  <a:pt x="1100" y="540"/>
                </a:cubicBezTo>
                <a:cubicBezTo>
                  <a:pt x="1305" y="303"/>
                  <a:pt x="1305" y="303"/>
                  <a:pt x="1305" y="303"/>
                </a:cubicBezTo>
                <a:cubicBezTo>
                  <a:pt x="1316" y="290"/>
                  <a:pt x="1322" y="274"/>
                  <a:pt x="1320" y="257"/>
                </a:cubicBezTo>
                <a:cubicBezTo>
                  <a:pt x="1318" y="240"/>
                  <a:pt x="1309" y="225"/>
                  <a:pt x="1295" y="215"/>
                </a:cubicBezTo>
                <a:cubicBezTo>
                  <a:pt x="1142" y="105"/>
                  <a:pt x="1142" y="105"/>
                  <a:pt x="1142" y="105"/>
                </a:cubicBezTo>
                <a:cubicBezTo>
                  <a:pt x="1016" y="15"/>
                  <a:pt x="931" y="0"/>
                  <a:pt x="840" y="0"/>
                </a:cubicBezTo>
                <a:cubicBezTo>
                  <a:pt x="300" y="0"/>
                  <a:pt x="300" y="0"/>
                  <a:pt x="300" y="0"/>
                </a:cubicBezTo>
                <a:cubicBezTo>
                  <a:pt x="276" y="0"/>
                  <a:pt x="254" y="14"/>
                  <a:pt x="245" y="37"/>
                </a:cubicBezTo>
                <a:cubicBezTo>
                  <a:pt x="235" y="59"/>
                  <a:pt x="240" y="85"/>
                  <a:pt x="258" y="102"/>
                </a:cubicBezTo>
                <a:cubicBezTo>
                  <a:pt x="434" y="278"/>
                  <a:pt x="434" y="278"/>
                  <a:pt x="434" y="278"/>
                </a:cubicBezTo>
                <a:cubicBezTo>
                  <a:pt x="392" y="328"/>
                  <a:pt x="348" y="383"/>
                  <a:pt x="303" y="440"/>
                </a:cubicBezTo>
                <a:cubicBezTo>
                  <a:pt x="300" y="443"/>
                  <a:pt x="298" y="447"/>
                  <a:pt x="295" y="450"/>
                </a:cubicBezTo>
                <a:cubicBezTo>
                  <a:pt x="102" y="257"/>
                  <a:pt x="102" y="257"/>
                  <a:pt x="102" y="257"/>
                </a:cubicBezTo>
                <a:cubicBezTo>
                  <a:pt x="85" y="240"/>
                  <a:pt x="59" y="235"/>
                  <a:pt x="37" y="244"/>
                </a:cubicBezTo>
                <a:cubicBezTo>
                  <a:pt x="15" y="254"/>
                  <a:pt x="0" y="276"/>
                  <a:pt x="0" y="300"/>
                </a:cubicBezTo>
                <a:cubicBezTo>
                  <a:pt x="0" y="780"/>
                  <a:pt x="0" y="780"/>
                  <a:pt x="0" y="780"/>
                </a:cubicBezTo>
                <a:cubicBezTo>
                  <a:pt x="0" y="804"/>
                  <a:pt x="15" y="826"/>
                  <a:pt x="37" y="835"/>
                </a:cubicBezTo>
                <a:cubicBezTo>
                  <a:pt x="59" y="845"/>
                  <a:pt x="85" y="839"/>
                  <a:pt x="102" y="822"/>
                </a:cubicBezTo>
                <a:cubicBezTo>
                  <a:pt x="295" y="630"/>
                  <a:pt x="295" y="630"/>
                  <a:pt x="295" y="630"/>
                </a:cubicBezTo>
                <a:cubicBezTo>
                  <a:pt x="344" y="692"/>
                  <a:pt x="390" y="749"/>
                  <a:pt x="434" y="801"/>
                </a:cubicBezTo>
                <a:cubicBezTo>
                  <a:pt x="258" y="977"/>
                  <a:pt x="258" y="977"/>
                  <a:pt x="258" y="977"/>
                </a:cubicBezTo>
                <a:cubicBezTo>
                  <a:pt x="240" y="995"/>
                  <a:pt x="235" y="1020"/>
                  <a:pt x="245" y="1043"/>
                </a:cubicBezTo>
                <a:close/>
                <a:moveTo>
                  <a:pt x="120" y="635"/>
                </a:moveTo>
                <a:cubicBezTo>
                  <a:pt x="120" y="445"/>
                  <a:pt x="120" y="445"/>
                  <a:pt x="120" y="445"/>
                </a:cubicBezTo>
                <a:cubicBezTo>
                  <a:pt x="215" y="540"/>
                  <a:pt x="215" y="540"/>
                  <a:pt x="215" y="540"/>
                </a:cubicBezTo>
                <a:lnTo>
                  <a:pt x="120" y="635"/>
                </a:lnTo>
                <a:close/>
                <a:moveTo>
                  <a:pt x="445" y="960"/>
                </a:moveTo>
                <a:cubicBezTo>
                  <a:pt x="514" y="890"/>
                  <a:pt x="514" y="890"/>
                  <a:pt x="514" y="890"/>
                </a:cubicBezTo>
                <a:cubicBezTo>
                  <a:pt x="539" y="916"/>
                  <a:pt x="563" y="939"/>
                  <a:pt x="587" y="960"/>
                </a:cubicBezTo>
                <a:lnTo>
                  <a:pt x="445" y="960"/>
                </a:lnTo>
                <a:close/>
                <a:moveTo>
                  <a:pt x="586" y="120"/>
                </a:moveTo>
                <a:cubicBezTo>
                  <a:pt x="562" y="141"/>
                  <a:pt x="538" y="164"/>
                  <a:pt x="514" y="189"/>
                </a:cubicBezTo>
                <a:cubicBezTo>
                  <a:pt x="445" y="120"/>
                  <a:pt x="445" y="120"/>
                  <a:pt x="445" y="120"/>
                </a:cubicBezTo>
                <a:lnTo>
                  <a:pt x="586" y="120"/>
                </a:lnTo>
                <a:close/>
                <a:moveTo>
                  <a:pt x="377" y="540"/>
                </a:moveTo>
                <a:cubicBezTo>
                  <a:pt x="563" y="306"/>
                  <a:pt x="703" y="120"/>
                  <a:pt x="863" y="120"/>
                </a:cubicBezTo>
                <a:cubicBezTo>
                  <a:pt x="938" y="120"/>
                  <a:pt x="1011" y="159"/>
                  <a:pt x="1072" y="203"/>
                </a:cubicBezTo>
                <a:cubicBezTo>
                  <a:pt x="1172" y="274"/>
                  <a:pt x="1172" y="274"/>
                  <a:pt x="1172" y="274"/>
                </a:cubicBezTo>
                <a:cubicBezTo>
                  <a:pt x="975" y="500"/>
                  <a:pt x="975" y="500"/>
                  <a:pt x="975" y="500"/>
                </a:cubicBezTo>
                <a:cubicBezTo>
                  <a:pt x="955" y="523"/>
                  <a:pt x="955" y="557"/>
                  <a:pt x="975" y="579"/>
                </a:cubicBezTo>
                <a:cubicBezTo>
                  <a:pt x="1172" y="806"/>
                  <a:pt x="1172" y="806"/>
                  <a:pt x="1172" y="806"/>
                </a:cubicBezTo>
                <a:cubicBezTo>
                  <a:pt x="1072" y="877"/>
                  <a:pt x="1072" y="877"/>
                  <a:pt x="1072" y="877"/>
                </a:cubicBezTo>
                <a:cubicBezTo>
                  <a:pt x="806" y="1069"/>
                  <a:pt x="675" y="914"/>
                  <a:pt x="377" y="540"/>
                </a:cubicBezTo>
                <a:close/>
                <a:moveTo>
                  <a:pt x="840" y="300"/>
                </a:moveTo>
                <a:cubicBezTo>
                  <a:pt x="840" y="267"/>
                  <a:pt x="867" y="240"/>
                  <a:pt x="900" y="240"/>
                </a:cubicBezTo>
                <a:cubicBezTo>
                  <a:pt x="933" y="240"/>
                  <a:pt x="960" y="267"/>
                  <a:pt x="960" y="300"/>
                </a:cubicBezTo>
                <a:cubicBezTo>
                  <a:pt x="960" y="333"/>
                  <a:pt x="933" y="360"/>
                  <a:pt x="900" y="360"/>
                </a:cubicBezTo>
                <a:cubicBezTo>
                  <a:pt x="867" y="360"/>
                  <a:pt x="840" y="333"/>
                  <a:pt x="840" y="300"/>
                </a:cubicBezTo>
                <a:close/>
                <a:moveTo>
                  <a:pt x="1320" y="540"/>
                </a:moveTo>
                <a:cubicBezTo>
                  <a:pt x="1320" y="738"/>
                  <a:pt x="1484" y="900"/>
                  <a:pt x="1684" y="900"/>
                </a:cubicBezTo>
                <a:cubicBezTo>
                  <a:pt x="1883" y="900"/>
                  <a:pt x="2048" y="738"/>
                  <a:pt x="2048" y="540"/>
                </a:cubicBezTo>
                <a:cubicBezTo>
                  <a:pt x="2048" y="342"/>
                  <a:pt x="1884" y="180"/>
                  <a:pt x="1684" y="180"/>
                </a:cubicBezTo>
                <a:cubicBezTo>
                  <a:pt x="1485" y="180"/>
                  <a:pt x="1320" y="342"/>
                  <a:pt x="1320" y="540"/>
                </a:cubicBezTo>
                <a:close/>
                <a:moveTo>
                  <a:pt x="1684" y="300"/>
                </a:moveTo>
                <a:cubicBezTo>
                  <a:pt x="1816" y="300"/>
                  <a:pt x="1928" y="410"/>
                  <a:pt x="1928" y="540"/>
                </a:cubicBezTo>
                <a:cubicBezTo>
                  <a:pt x="1928" y="670"/>
                  <a:pt x="1816" y="780"/>
                  <a:pt x="1684" y="780"/>
                </a:cubicBezTo>
                <a:cubicBezTo>
                  <a:pt x="1552" y="780"/>
                  <a:pt x="1440" y="670"/>
                  <a:pt x="1440" y="540"/>
                </a:cubicBezTo>
                <a:cubicBezTo>
                  <a:pt x="1440" y="410"/>
                  <a:pt x="1552" y="300"/>
                  <a:pt x="1684" y="30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 name="Freeform 15"/>
          <p:cNvSpPr>
            <a:spLocks noEditPoints="1"/>
          </p:cNvSpPr>
          <p:nvPr/>
        </p:nvSpPr>
        <p:spPr bwMode="auto">
          <a:xfrm>
            <a:off x="3651407" y="2554160"/>
            <a:ext cx="357879" cy="392504"/>
          </a:xfrm>
          <a:custGeom>
            <a:avLst/>
            <a:gdLst>
              <a:gd name="T0" fmla="*/ 1429 w 1867"/>
              <a:gd name="T1" fmla="*/ 589 h 2048"/>
              <a:gd name="T2" fmla="*/ 1114 w 1867"/>
              <a:gd name="T3" fmla="*/ 180 h 2048"/>
              <a:gd name="T4" fmla="*/ 754 w 1867"/>
              <a:gd name="T5" fmla="*/ 180 h 2048"/>
              <a:gd name="T6" fmla="*/ 438 w 1867"/>
              <a:gd name="T7" fmla="*/ 589 h 2048"/>
              <a:gd name="T8" fmla="*/ 50 w 1867"/>
              <a:gd name="T9" fmla="*/ 514 h 2048"/>
              <a:gd name="T10" fmla="*/ 308 w 1867"/>
              <a:gd name="T11" fmla="*/ 812 h 2048"/>
              <a:gd name="T12" fmla="*/ 308 w 1867"/>
              <a:gd name="T13" fmla="*/ 1236 h 2048"/>
              <a:gd name="T14" fmla="*/ 50 w 1867"/>
              <a:gd name="T15" fmla="*/ 1534 h 2048"/>
              <a:gd name="T16" fmla="*/ 438 w 1867"/>
              <a:gd name="T17" fmla="*/ 1459 h 2048"/>
              <a:gd name="T18" fmla="*/ 754 w 1867"/>
              <a:gd name="T19" fmla="*/ 1868 h 2048"/>
              <a:gd name="T20" fmla="*/ 1114 w 1867"/>
              <a:gd name="T21" fmla="*/ 1868 h 2048"/>
              <a:gd name="T22" fmla="*/ 1429 w 1867"/>
              <a:gd name="T23" fmla="*/ 1459 h 2048"/>
              <a:gd name="T24" fmla="*/ 1817 w 1867"/>
              <a:gd name="T25" fmla="*/ 1534 h 2048"/>
              <a:gd name="T26" fmla="*/ 1559 w 1867"/>
              <a:gd name="T27" fmla="*/ 1236 h 2048"/>
              <a:gd name="T28" fmla="*/ 1559 w 1867"/>
              <a:gd name="T29" fmla="*/ 812 h 2048"/>
              <a:gd name="T30" fmla="*/ 1817 w 1867"/>
              <a:gd name="T31" fmla="*/ 514 h 2048"/>
              <a:gd name="T32" fmla="*/ 236 w 1867"/>
              <a:gd name="T33" fmla="*/ 1496 h 2048"/>
              <a:gd name="T34" fmla="*/ 176 w 1867"/>
              <a:gd name="T35" fmla="*/ 1392 h 2048"/>
              <a:gd name="T36" fmla="*/ 236 w 1867"/>
              <a:gd name="T37" fmla="*/ 1496 h 2048"/>
              <a:gd name="T38" fmla="*/ 154 w 1867"/>
              <a:gd name="T39" fmla="*/ 574 h 2048"/>
              <a:gd name="T40" fmla="*/ 357 w 1867"/>
              <a:gd name="T41" fmla="*/ 691 h 2048"/>
              <a:gd name="T42" fmla="*/ 1368 w 1867"/>
              <a:gd name="T43" fmla="*/ 703 h 2048"/>
              <a:gd name="T44" fmla="*/ 994 w 1867"/>
              <a:gd name="T45" fmla="*/ 608 h 2048"/>
              <a:gd name="T46" fmla="*/ 1368 w 1867"/>
              <a:gd name="T47" fmla="*/ 703 h 2048"/>
              <a:gd name="T48" fmla="*/ 1218 w 1867"/>
              <a:gd name="T49" fmla="*/ 929 h 2048"/>
              <a:gd name="T50" fmla="*/ 1218 w 1867"/>
              <a:gd name="T51" fmla="*/ 1119 h 2048"/>
              <a:gd name="T52" fmla="*/ 1158 w 1867"/>
              <a:gd name="T53" fmla="*/ 1222 h 2048"/>
              <a:gd name="T54" fmla="*/ 994 w 1867"/>
              <a:gd name="T55" fmla="*/ 1128 h 2048"/>
              <a:gd name="T56" fmla="*/ 994 w 1867"/>
              <a:gd name="T57" fmla="*/ 920 h 2048"/>
              <a:gd name="T58" fmla="*/ 1158 w 1867"/>
              <a:gd name="T59" fmla="*/ 825 h 2048"/>
              <a:gd name="T60" fmla="*/ 934 w 1867"/>
              <a:gd name="T61" fmla="*/ 120 h 2048"/>
              <a:gd name="T62" fmla="*/ 934 w 1867"/>
              <a:gd name="T63" fmla="*/ 357 h 2048"/>
              <a:gd name="T64" fmla="*/ 934 w 1867"/>
              <a:gd name="T65" fmla="*/ 120 h 2048"/>
              <a:gd name="T66" fmla="*/ 874 w 1867"/>
              <a:gd name="T67" fmla="*/ 608 h 2048"/>
              <a:gd name="T68" fmla="*/ 499 w 1867"/>
              <a:gd name="T69" fmla="*/ 703 h 2048"/>
              <a:gd name="T70" fmla="*/ 874 w 1867"/>
              <a:gd name="T71" fmla="*/ 1128 h 2048"/>
              <a:gd name="T72" fmla="*/ 709 w 1867"/>
              <a:gd name="T73" fmla="*/ 1222 h 2048"/>
              <a:gd name="T74" fmla="*/ 649 w 1867"/>
              <a:gd name="T75" fmla="*/ 1119 h 2048"/>
              <a:gd name="T76" fmla="*/ 649 w 1867"/>
              <a:gd name="T77" fmla="*/ 929 h 2048"/>
              <a:gd name="T78" fmla="*/ 649 w 1867"/>
              <a:gd name="T79" fmla="*/ 1119 h 2048"/>
              <a:gd name="T80" fmla="*/ 874 w 1867"/>
              <a:gd name="T81" fmla="*/ 730 h 2048"/>
              <a:gd name="T82" fmla="*/ 709 w 1867"/>
              <a:gd name="T83" fmla="*/ 825 h 2048"/>
              <a:gd name="T84" fmla="*/ 394 w 1867"/>
              <a:gd name="T85" fmla="*/ 1024 h 2048"/>
              <a:gd name="T86" fmla="*/ 544 w 1867"/>
              <a:gd name="T87" fmla="*/ 868 h 2048"/>
              <a:gd name="T88" fmla="*/ 544 w 1867"/>
              <a:gd name="T89" fmla="*/ 1180 h 2048"/>
              <a:gd name="T90" fmla="*/ 499 w 1867"/>
              <a:gd name="T91" fmla="*/ 1344 h 2048"/>
              <a:gd name="T92" fmla="*/ 874 w 1867"/>
              <a:gd name="T93" fmla="*/ 1439 h 2048"/>
              <a:gd name="T94" fmla="*/ 499 w 1867"/>
              <a:gd name="T95" fmla="*/ 1344 h 2048"/>
              <a:gd name="T96" fmla="*/ 874 w 1867"/>
              <a:gd name="T97" fmla="*/ 1868 h 2048"/>
              <a:gd name="T98" fmla="*/ 994 w 1867"/>
              <a:gd name="T99" fmla="*/ 1868 h 2048"/>
              <a:gd name="T100" fmla="*/ 994 w 1867"/>
              <a:gd name="T101" fmla="*/ 1560 h 2048"/>
              <a:gd name="T102" fmla="*/ 1263 w 1867"/>
              <a:gd name="T103" fmla="*/ 1283 h 2048"/>
              <a:gd name="T104" fmla="*/ 994 w 1867"/>
              <a:gd name="T105" fmla="*/ 1560 h 2048"/>
              <a:gd name="T106" fmla="*/ 1324 w 1867"/>
              <a:gd name="T107" fmla="*/ 1180 h 2048"/>
              <a:gd name="T108" fmla="*/ 1324 w 1867"/>
              <a:gd name="T109" fmla="*/ 868 h 2048"/>
              <a:gd name="T110" fmla="*/ 1474 w 1867"/>
              <a:gd name="T111" fmla="*/ 1024 h 2048"/>
              <a:gd name="T112" fmla="*/ 1691 w 1867"/>
              <a:gd name="T113" fmla="*/ 1392 h 2048"/>
              <a:gd name="T114" fmla="*/ 1631 w 1867"/>
              <a:gd name="T115" fmla="*/ 1496 h 2048"/>
              <a:gd name="T116" fmla="*/ 1691 w 1867"/>
              <a:gd name="T117" fmla="*/ 1392 h 2048"/>
              <a:gd name="T118" fmla="*/ 1691 w 1867"/>
              <a:gd name="T119" fmla="*/ 656 h 2048"/>
              <a:gd name="T120" fmla="*/ 1631 w 1867"/>
              <a:gd name="T121" fmla="*/ 55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867" h="2048">
                <a:moveTo>
                  <a:pt x="1571" y="448"/>
                </a:moveTo>
                <a:cubicBezTo>
                  <a:pt x="1531" y="471"/>
                  <a:pt x="1470" y="528"/>
                  <a:pt x="1429" y="589"/>
                </a:cubicBezTo>
                <a:cubicBezTo>
                  <a:pt x="1335" y="481"/>
                  <a:pt x="1207" y="405"/>
                  <a:pt x="1062" y="376"/>
                </a:cubicBezTo>
                <a:cubicBezTo>
                  <a:pt x="1094" y="309"/>
                  <a:pt x="1114" y="225"/>
                  <a:pt x="1114" y="180"/>
                </a:cubicBezTo>
                <a:cubicBezTo>
                  <a:pt x="1114" y="80"/>
                  <a:pt x="1033" y="0"/>
                  <a:pt x="934" y="0"/>
                </a:cubicBezTo>
                <a:cubicBezTo>
                  <a:pt x="834" y="0"/>
                  <a:pt x="754" y="80"/>
                  <a:pt x="754" y="180"/>
                </a:cubicBezTo>
                <a:cubicBezTo>
                  <a:pt x="754" y="225"/>
                  <a:pt x="773" y="309"/>
                  <a:pt x="805" y="376"/>
                </a:cubicBezTo>
                <a:cubicBezTo>
                  <a:pt x="660" y="405"/>
                  <a:pt x="532" y="481"/>
                  <a:pt x="438" y="589"/>
                </a:cubicBezTo>
                <a:cubicBezTo>
                  <a:pt x="397" y="528"/>
                  <a:pt x="336" y="471"/>
                  <a:pt x="296" y="448"/>
                </a:cubicBezTo>
                <a:cubicBezTo>
                  <a:pt x="210" y="398"/>
                  <a:pt x="100" y="427"/>
                  <a:pt x="50" y="514"/>
                </a:cubicBezTo>
                <a:cubicBezTo>
                  <a:pt x="0" y="600"/>
                  <a:pt x="30" y="710"/>
                  <a:pt x="116" y="760"/>
                </a:cubicBezTo>
                <a:cubicBezTo>
                  <a:pt x="156" y="783"/>
                  <a:pt x="236" y="807"/>
                  <a:pt x="308" y="812"/>
                </a:cubicBezTo>
                <a:cubicBezTo>
                  <a:pt x="286" y="878"/>
                  <a:pt x="274" y="950"/>
                  <a:pt x="274" y="1024"/>
                </a:cubicBezTo>
                <a:cubicBezTo>
                  <a:pt x="274" y="1098"/>
                  <a:pt x="286" y="1169"/>
                  <a:pt x="308" y="1236"/>
                </a:cubicBezTo>
                <a:cubicBezTo>
                  <a:pt x="233" y="1241"/>
                  <a:pt x="155" y="1265"/>
                  <a:pt x="116" y="1288"/>
                </a:cubicBezTo>
                <a:cubicBezTo>
                  <a:pt x="30" y="1338"/>
                  <a:pt x="0" y="1447"/>
                  <a:pt x="50" y="1534"/>
                </a:cubicBezTo>
                <a:cubicBezTo>
                  <a:pt x="100" y="1620"/>
                  <a:pt x="210" y="1649"/>
                  <a:pt x="296" y="1600"/>
                </a:cubicBezTo>
                <a:cubicBezTo>
                  <a:pt x="336" y="1576"/>
                  <a:pt x="397" y="1519"/>
                  <a:pt x="438" y="1459"/>
                </a:cubicBezTo>
                <a:cubicBezTo>
                  <a:pt x="532" y="1566"/>
                  <a:pt x="660" y="1642"/>
                  <a:pt x="805" y="1671"/>
                </a:cubicBezTo>
                <a:cubicBezTo>
                  <a:pt x="773" y="1738"/>
                  <a:pt x="754" y="1822"/>
                  <a:pt x="754" y="1868"/>
                </a:cubicBezTo>
                <a:cubicBezTo>
                  <a:pt x="754" y="1967"/>
                  <a:pt x="834" y="2048"/>
                  <a:pt x="934" y="2048"/>
                </a:cubicBezTo>
                <a:cubicBezTo>
                  <a:pt x="1033" y="2048"/>
                  <a:pt x="1114" y="1967"/>
                  <a:pt x="1114" y="1868"/>
                </a:cubicBezTo>
                <a:cubicBezTo>
                  <a:pt x="1114" y="1822"/>
                  <a:pt x="1095" y="1738"/>
                  <a:pt x="1062" y="1671"/>
                </a:cubicBezTo>
                <a:cubicBezTo>
                  <a:pt x="1207" y="1642"/>
                  <a:pt x="1335" y="1566"/>
                  <a:pt x="1429" y="1459"/>
                </a:cubicBezTo>
                <a:cubicBezTo>
                  <a:pt x="1470" y="1520"/>
                  <a:pt x="1531" y="1576"/>
                  <a:pt x="1571" y="1600"/>
                </a:cubicBezTo>
                <a:cubicBezTo>
                  <a:pt x="1657" y="1649"/>
                  <a:pt x="1767" y="1620"/>
                  <a:pt x="1817" y="1534"/>
                </a:cubicBezTo>
                <a:cubicBezTo>
                  <a:pt x="1867" y="1448"/>
                  <a:pt x="1837" y="1338"/>
                  <a:pt x="1751" y="1288"/>
                </a:cubicBezTo>
                <a:cubicBezTo>
                  <a:pt x="1712" y="1265"/>
                  <a:pt x="1634" y="1241"/>
                  <a:pt x="1559" y="1236"/>
                </a:cubicBezTo>
                <a:cubicBezTo>
                  <a:pt x="1581" y="1169"/>
                  <a:pt x="1594" y="1098"/>
                  <a:pt x="1594" y="1024"/>
                </a:cubicBezTo>
                <a:cubicBezTo>
                  <a:pt x="1594" y="950"/>
                  <a:pt x="1581" y="878"/>
                  <a:pt x="1559" y="812"/>
                </a:cubicBezTo>
                <a:cubicBezTo>
                  <a:pt x="1632" y="807"/>
                  <a:pt x="1711" y="783"/>
                  <a:pt x="1751" y="760"/>
                </a:cubicBezTo>
                <a:cubicBezTo>
                  <a:pt x="1837" y="710"/>
                  <a:pt x="1867" y="600"/>
                  <a:pt x="1817" y="514"/>
                </a:cubicBezTo>
                <a:cubicBezTo>
                  <a:pt x="1767" y="427"/>
                  <a:pt x="1657" y="398"/>
                  <a:pt x="1571" y="448"/>
                </a:cubicBezTo>
                <a:close/>
                <a:moveTo>
                  <a:pt x="236" y="1496"/>
                </a:moveTo>
                <a:cubicBezTo>
                  <a:pt x="207" y="1512"/>
                  <a:pt x="171" y="1502"/>
                  <a:pt x="154" y="1474"/>
                </a:cubicBezTo>
                <a:cubicBezTo>
                  <a:pt x="138" y="1445"/>
                  <a:pt x="147" y="1408"/>
                  <a:pt x="176" y="1392"/>
                </a:cubicBezTo>
                <a:cubicBezTo>
                  <a:pt x="213" y="1370"/>
                  <a:pt x="309" y="1348"/>
                  <a:pt x="357" y="1357"/>
                </a:cubicBezTo>
                <a:cubicBezTo>
                  <a:pt x="340" y="1402"/>
                  <a:pt x="272" y="1475"/>
                  <a:pt x="236" y="1496"/>
                </a:cubicBezTo>
                <a:close/>
                <a:moveTo>
                  <a:pt x="176" y="656"/>
                </a:moveTo>
                <a:cubicBezTo>
                  <a:pt x="147" y="639"/>
                  <a:pt x="138" y="602"/>
                  <a:pt x="154" y="574"/>
                </a:cubicBezTo>
                <a:cubicBezTo>
                  <a:pt x="171" y="545"/>
                  <a:pt x="207" y="535"/>
                  <a:pt x="236" y="552"/>
                </a:cubicBezTo>
                <a:cubicBezTo>
                  <a:pt x="273" y="573"/>
                  <a:pt x="340" y="646"/>
                  <a:pt x="357" y="691"/>
                </a:cubicBezTo>
                <a:cubicBezTo>
                  <a:pt x="309" y="699"/>
                  <a:pt x="212" y="677"/>
                  <a:pt x="176" y="656"/>
                </a:cubicBezTo>
                <a:close/>
                <a:moveTo>
                  <a:pt x="1368" y="703"/>
                </a:moveTo>
                <a:cubicBezTo>
                  <a:pt x="1263" y="764"/>
                  <a:pt x="1263" y="764"/>
                  <a:pt x="1263" y="764"/>
                </a:cubicBezTo>
                <a:cubicBezTo>
                  <a:pt x="1198" y="681"/>
                  <a:pt x="1103" y="624"/>
                  <a:pt x="994" y="608"/>
                </a:cubicBezTo>
                <a:cubicBezTo>
                  <a:pt x="994" y="487"/>
                  <a:pt x="994" y="487"/>
                  <a:pt x="994" y="487"/>
                </a:cubicBezTo>
                <a:cubicBezTo>
                  <a:pt x="1147" y="504"/>
                  <a:pt x="1281" y="585"/>
                  <a:pt x="1368" y="703"/>
                </a:cubicBezTo>
                <a:close/>
                <a:moveTo>
                  <a:pt x="1054" y="1024"/>
                </a:moveTo>
                <a:cubicBezTo>
                  <a:pt x="1218" y="929"/>
                  <a:pt x="1218" y="929"/>
                  <a:pt x="1218" y="929"/>
                </a:cubicBezTo>
                <a:cubicBezTo>
                  <a:pt x="1228" y="959"/>
                  <a:pt x="1234" y="990"/>
                  <a:pt x="1234" y="1024"/>
                </a:cubicBezTo>
                <a:cubicBezTo>
                  <a:pt x="1234" y="1057"/>
                  <a:pt x="1228" y="1089"/>
                  <a:pt x="1218" y="1119"/>
                </a:cubicBezTo>
                <a:lnTo>
                  <a:pt x="1054" y="1024"/>
                </a:lnTo>
                <a:close/>
                <a:moveTo>
                  <a:pt x="1158" y="1222"/>
                </a:moveTo>
                <a:cubicBezTo>
                  <a:pt x="1116" y="1270"/>
                  <a:pt x="1058" y="1304"/>
                  <a:pt x="994" y="1318"/>
                </a:cubicBezTo>
                <a:cubicBezTo>
                  <a:pt x="994" y="1128"/>
                  <a:pt x="994" y="1128"/>
                  <a:pt x="994" y="1128"/>
                </a:cubicBezTo>
                <a:lnTo>
                  <a:pt x="1158" y="1222"/>
                </a:lnTo>
                <a:close/>
                <a:moveTo>
                  <a:pt x="994" y="920"/>
                </a:moveTo>
                <a:cubicBezTo>
                  <a:pt x="994" y="730"/>
                  <a:pt x="994" y="730"/>
                  <a:pt x="994" y="730"/>
                </a:cubicBezTo>
                <a:cubicBezTo>
                  <a:pt x="1058" y="743"/>
                  <a:pt x="1116" y="777"/>
                  <a:pt x="1158" y="825"/>
                </a:cubicBezTo>
                <a:lnTo>
                  <a:pt x="994" y="920"/>
                </a:lnTo>
                <a:close/>
                <a:moveTo>
                  <a:pt x="934" y="120"/>
                </a:moveTo>
                <a:cubicBezTo>
                  <a:pt x="967" y="120"/>
                  <a:pt x="994" y="147"/>
                  <a:pt x="994" y="180"/>
                </a:cubicBezTo>
                <a:cubicBezTo>
                  <a:pt x="994" y="223"/>
                  <a:pt x="964" y="319"/>
                  <a:pt x="934" y="357"/>
                </a:cubicBezTo>
                <a:cubicBezTo>
                  <a:pt x="903" y="319"/>
                  <a:pt x="874" y="222"/>
                  <a:pt x="874" y="180"/>
                </a:cubicBezTo>
                <a:cubicBezTo>
                  <a:pt x="874" y="147"/>
                  <a:pt x="900" y="120"/>
                  <a:pt x="934" y="120"/>
                </a:cubicBezTo>
                <a:close/>
                <a:moveTo>
                  <a:pt x="874" y="487"/>
                </a:moveTo>
                <a:cubicBezTo>
                  <a:pt x="874" y="608"/>
                  <a:pt x="874" y="608"/>
                  <a:pt x="874" y="608"/>
                </a:cubicBezTo>
                <a:cubicBezTo>
                  <a:pt x="765" y="624"/>
                  <a:pt x="669" y="681"/>
                  <a:pt x="604" y="764"/>
                </a:cubicBezTo>
                <a:cubicBezTo>
                  <a:pt x="499" y="703"/>
                  <a:pt x="499" y="703"/>
                  <a:pt x="499" y="703"/>
                </a:cubicBezTo>
                <a:cubicBezTo>
                  <a:pt x="586" y="585"/>
                  <a:pt x="720" y="504"/>
                  <a:pt x="874" y="487"/>
                </a:cubicBezTo>
                <a:close/>
                <a:moveTo>
                  <a:pt x="874" y="1128"/>
                </a:moveTo>
                <a:cubicBezTo>
                  <a:pt x="874" y="1318"/>
                  <a:pt x="874" y="1318"/>
                  <a:pt x="874" y="1318"/>
                </a:cubicBezTo>
                <a:cubicBezTo>
                  <a:pt x="809" y="1304"/>
                  <a:pt x="751" y="1270"/>
                  <a:pt x="709" y="1222"/>
                </a:cubicBezTo>
                <a:lnTo>
                  <a:pt x="874" y="1128"/>
                </a:lnTo>
                <a:close/>
                <a:moveTo>
                  <a:pt x="649" y="1119"/>
                </a:moveTo>
                <a:cubicBezTo>
                  <a:pt x="639" y="1089"/>
                  <a:pt x="634" y="1057"/>
                  <a:pt x="634" y="1024"/>
                </a:cubicBezTo>
                <a:cubicBezTo>
                  <a:pt x="634" y="990"/>
                  <a:pt x="639" y="959"/>
                  <a:pt x="649" y="929"/>
                </a:cubicBezTo>
                <a:cubicBezTo>
                  <a:pt x="814" y="1024"/>
                  <a:pt x="814" y="1024"/>
                  <a:pt x="814" y="1024"/>
                </a:cubicBezTo>
                <a:lnTo>
                  <a:pt x="649" y="1119"/>
                </a:lnTo>
                <a:close/>
                <a:moveTo>
                  <a:pt x="709" y="825"/>
                </a:moveTo>
                <a:cubicBezTo>
                  <a:pt x="751" y="777"/>
                  <a:pt x="809" y="743"/>
                  <a:pt x="874" y="730"/>
                </a:cubicBezTo>
                <a:cubicBezTo>
                  <a:pt x="874" y="920"/>
                  <a:pt x="874" y="920"/>
                  <a:pt x="874" y="920"/>
                </a:cubicBezTo>
                <a:lnTo>
                  <a:pt x="709" y="825"/>
                </a:lnTo>
                <a:close/>
                <a:moveTo>
                  <a:pt x="439" y="1240"/>
                </a:moveTo>
                <a:cubicBezTo>
                  <a:pt x="410" y="1174"/>
                  <a:pt x="394" y="1101"/>
                  <a:pt x="394" y="1024"/>
                </a:cubicBezTo>
                <a:cubicBezTo>
                  <a:pt x="394" y="947"/>
                  <a:pt x="410" y="874"/>
                  <a:pt x="439" y="807"/>
                </a:cubicBezTo>
                <a:cubicBezTo>
                  <a:pt x="544" y="868"/>
                  <a:pt x="544" y="868"/>
                  <a:pt x="544" y="868"/>
                </a:cubicBezTo>
                <a:cubicBezTo>
                  <a:pt x="524" y="916"/>
                  <a:pt x="514" y="969"/>
                  <a:pt x="514" y="1024"/>
                </a:cubicBezTo>
                <a:cubicBezTo>
                  <a:pt x="514" y="1079"/>
                  <a:pt x="524" y="1131"/>
                  <a:pt x="544" y="1180"/>
                </a:cubicBezTo>
                <a:lnTo>
                  <a:pt x="439" y="1240"/>
                </a:lnTo>
                <a:close/>
                <a:moveTo>
                  <a:pt x="499" y="1344"/>
                </a:moveTo>
                <a:cubicBezTo>
                  <a:pt x="604" y="1283"/>
                  <a:pt x="604" y="1283"/>
                  <a:pt x="604" y="1283"/>
                </a:cubicBezTo>
                <a:cubicBezTo>
                  <a:pt x="669" y="1366"/>
                  <a:pt x="765" y="1424"/>
                  <a:pt x="874" y="1439"/>
                </a:cubicBezTo>
                <a:cubicBezTo>
                  <a:pt x="874" y="1560"/>
                  <a:pt x="874" y="1560"/>
                  <a:pt x="874" y="1560"/>
                </a:cubicBezTo>
                <a:cubicBezTo>
                  <a:pt x="720" y="1543"/>
                  <a:pt x="586" y="1462"/>
                  <a:pt x="499" y="1344"/>
                </a:cubicBezTo>
                <a:close/>
                <a:moveTo>
                  <a:pt x="934" y="1928"/>
                </a:moveTo>
                <a:cubicBezTo>
                  <a:pt x="900" y="1928"/>
                  <a:pt x="874" y="1901"/>
                  <a:pt x="874" y="1868"/>
                </a:cubicBezTo>
                <a:cubicBezTo>
                  <a:pt x="874" y="1825"/>
                  <a:pt x="903" y="1728"/>
                  <a:pt x="934" y="1690"/>
                </a:cubicBezTo>
                <a:cubicBezTo>
                  <a:pt x="964" y="1728"/>
                  <a:pt x="994" y="1825"/>
                  <a:pt x="994" y="1868"/>
                </a:cubicBezTo>
                <a:cubicBezTo>
                  <a:pt x="994" y="1901"/>
                  <a:pt x="967" y="1928"/>
                  <a:pt x="934" y="1928"/>
                </a:cubicBezTo>
                <a:close/>
                <a:moveTo>
                  <a:pt x="994" y="1560"/>
                </a:moveTo>
                <a:cubicBezTo>
                  <a:pt x="994" y="1439"/>
                  <a:pt x="994" y="1439"/>
                  <a:pt x="994" y="1439"/>
                </a:cubicBezTo>
                <a:cubicBezTo>
                  <a:pt x="1103" y="1424"/>
                  <a:pt x="1198" y="1366"/>
                  <a:pt x="1263" y="1283"/>
                </a:cubicBezTo>
                <a:cubicBezTo>
                  <a:pt x="1368" y="1344"/>
                  <a:pt x="1368" y="1344"/>
                  <a:pt x="1368" y="1344"/>
                </a:cubicBezTo>
                <a:cubicBezTo>
                  <a:pt x="1281" y="1462"/>
                  <a:pt x="1147" y="1543"/>
                  <a:pt x="994" y="1560"/>
                </a:cubicBezTo>
                <a:close/>
                <a:moveTo>
                  <a:pt x="1428" y="1240"/>
                </a:moveTo>
                <a:cubicBezTo>
                  <a:pt x="1324" y="1180"/>
                  <a:pt x="1324" y="1180"/>
                  <a:pt x="1324" y="1180"/>
                </a:cubicBezTo>
                <a:cubicBezTo>
                  <a:pt x="1343" y="1131"/>
                  <a:pt x="1354" y="1079"/>
                  <a:pt x="1354" y="1024"/>
                </a:cubicBezTo>
                <a:cubicBezTo>
                  <a:pt x="1354" y="969"/>
                  <a:pt x="1343" y="916"/>
                  <a:pt x="1324" y="868"/>
                </a:cubicBezTo>
                <a:cubicBezTo>
                  <a:pt x="1428" y="807"/>
                  <a:pt x="1428" y="807"/>
                  <a:pt x="1428" y="807"/>
                </a:cubicBezTo>
                <a:cubicBezTo>
                  <a:pt x="1457" y="874"/>
                  <a:pt x="1474" y="947"/>
                  <a:pt x="1474" y="1024"/>
                </a:cubicBezTo>
                <a:cubicBezTo>
                  <a:pt x="1474" y="1101"/>
                  <a:pt x="1457" y="1174"/>
                  <a:pt x="1428" y="1240"/>
                </a:cubicBezTo>
                <a:close/>
                <a:moveTo>
                  <a:pt x="1691" y="1392"/>
                </a:moveTo>
                <a:cubicBezTo>
                  <a:pt x="1720" y="1408"/>
                  <a:pt x="1730" y="1445"/>
                  <a:pt x="1713" y="1474"/>
                </a:cubicBezTo>
                <a:cubicBezTo>
                  <a:pt x="1696" y="1502"/>
                  <a:pt x="1660" y="1512"/>
                  <a:pt x="1631" y="1496"/>
                </a:cubicBezTo>
                <a:cubicBezTo>
                  <a:pt x="1594" y="1474"/>
                  <a:pt x="1527" y="1402"/>
                  <a:pt x="1510" y="1357"/>
                </a:cubicBezTo>
                <a:cubicBezTo>
                  <a:pt x="1558" y="1348"/>
                  <a:pt x="1655" y="1371"/>
                  <a:pt x="1691" y="1392"/>
                </a:cubicBezTo>
                <a:close/>
                <a:moveTo>
                  <a:pt x="1713" y="574"/>
                </a:moveTo>
                <a:cubicBezTo>
                  <a:pt x="1730" y="602"/>
                  <a:pt x="1720" y="639"/>
                  <a:pt x="1691" y="656"/>
                </a:cubicBezTo>
                <a:cubicBezTo>
                  <a:pt x="1654" y="677"/>
                  <a:pt x="1558" y="699"/>
                  <a:pt x="1510" y="691"/>
                </a:cubicBezTo>
                <a:cubicBezTo>
                  <a:pt x="1527" y="645"/>
                  <a:pt x="1595" y="573"/>
                  <a:pt x="1631" y="552"/>
                </a:cubicBezTo>
                <a:cubicBezTo>
                  <a:pt x="1660" y="535"/>
                  <a:pt x="1696" y="545"/>
                  <a:pt x="1713" y="57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 name="Freeform 16"/>
          <p:cNvSpPr>
            <a:spLocks noEditPoints="1"/>
          </p:cNvSpPr>
          <p:nvPr/>
        </p:nvSpPr>
        <p:spPr bwMode="auto">
          <a:xfrm>
            <a:off x="4356066" y="2554160"/>
            <a:ext cx="392622" cy="392504"/>
          </a:xfrm>
          <a:custGeom>
            <a:avLst/>
            <a:gdLst>
              <a:gd name="T0" fmla="*/ 1800 w 2048"/>
              <a:gd name="T1" fmla="*/ 1448 h 2048"/>
              <a:gd name="T2" fmla="*/ 1740 w 2048"/>
              <a:gd name="T3" fmla="*/ 240 h 2048"/>
              <a:gd name="T4" fmla="*/ 1560 w 2048"/>
              <a:gd name="T5" fmla="*/ 180 h 2048"/>
              <a:gd name="T6" fmla="*/ 1200 w 2048"/>
              <a:gd name="T7" fmla="*/ 180 h 2048"/>
              <a:gd name="T8" fmla="*/ 1080 w 2048"/>
              <a:gd name="T9" fmla="*/ 240 h 2048"/>
              <a:gd name="T10" fmla="*/ 900 w 2048"/>
              <a:gd name="T11" fmla="*/ 0 h 2048"/>
              <a:gd name="T12" fmla="*/ 720 w 2048"/>
              <a:gd name="T13" fmla="*/ 240 h 2048"/>
              <a:gd name="T14" fmla="*/ 600 w 2048"/>
              <a:gd name="T15" fmla="*/ 180 h 2048"/>
              <a:gd name="T16" fmla="*/ 240 w 2048"/>
              <a:gd name="T17" fmla="*/ 180 h 2048"/>
              <a:gd name="T18" fmla="*/ 60 w 2048"/>
              <a:gd name="T19" fmla="*/ 240 h 2048"/>
              <a:gd name="T20" fmla="*/ 0 w 2048"/>
              <a:gd name="T21" fmla="*/ 1988 h 2048"/>
              <a:gd name="T22" fmla="*/ 1500 w 2048"/>
              <a:gd name="T23" fmla="*/ 2048 h 2048"/>
              <a:gd name="T24" fmla="*/ 1560 w 2048"/>
              <a:gd name="T25" fmla="*/ 1808 h 2048"/>
              <a:gd name="T26" fmla="*/ 2048 w 2048"/>
              <a:gd name="T27" fmla="*/ 1568 h 2048"/>
              <a:gd name="T28" fmla="*/ 1988 w 2048"/>
              <a:gd name="T29" fmla="*/ 1448 h 2048"/>
              <a:gd name="T30" fmla="*/ 1380 w 2048"/>
              <a:gd name="T31" fmla="*/ 120 h 2048"/>
              <a:gd name="T32" fmla="*/ 1440 w 2048"/>
              <a:gd name="T33" fmla="*/ 240 h 2048"/>
              <a:gd name="T34" fmla="*/ 1320 w 2048"/>
              <a:gd name="T35" fmla="*/ 180 h 2048"/>
              <a:gd name="T36" fmla="*/ 900 w 2048"/>
              <a:gd name="T37" fmla="*/ 120 h 2048"/>
              <a:gd name="T38" fmla="*/ 960 w 2048"/>
              <a:gd name="T39" fmla="*/ 240 h 2048"/>
              <a:gd name="T40" fmla="*/ 840 w 2048"/>
              <a:gd name="T41" fmla="*/ 180 h 2048"/>
              <a:gd name="T42" fmla="*/ 420 w 2048"/>
              <a:gd name="T43" fmla="*/ 120 h 2048"/>
              <a:gd name="T44" fmla="*/ 480 w 2048"/>
              <a:gd name="T45" fmla="*/ 240 h 2048"/>
              <a:gd name="T46" fmla="*/ 360 w 2048"/>
              <a:gd name="T47" fmla="*/ 180 h 2048"/>
              <a:gd name="T48" fmla="*/ 480 w 2048"/>
              <a:gd name="T49" fmla="*/ 360 h 2048"/>
              <a:gd name="T50" fmla="*/ 540 w 2048"/>
              <a:gd name="T51" fmla="*/ 480 h 2048"/>
              <a:gd name="T52" fmla="*/ 600 w 2048"/>
              <a:gd name="T53" fmla="*/ 360 h 2048"/>
              <a:gd name="T54" fmla="*/ 960 w 2048"/>
              <a:gd name="T55" fmla="*/ 420 h 2048"/>
              <a:gd name="T56" fmla="*/ 1080 w 2048"/>
              <a:gd name="T57" fmla="*/ 420 h 2048"/>
              <a:gd name="T58" fmla="*/ 1440 w 2048"/>
              <a:gd name="T59" fmla="*/ 360 h 2048"/>
              <a:gd name="T60" fmla="*/ 1500 w 2048"/>
              <a:gd name="T61" fmla="*/ 480 h 2048"/>
              <a:gd name="T62" fmla="*/ 1560 w 2048"/>
              <a:gd name="T63" fmla="*/ 360 h 2048"/>
              <a:gd name="T64" fmla="*/ 1680 w 2048"/>
              <a:gd name="T65" fmla="*/ 1448 h 2048"/>
              <a:gd name="T66" fmla="*/ 601 w 2048"/>
              <a:gd name="T67" fmla="*/ 1473 h 2048"/>
              <a:gd name="T68" fmla="*/ 600 w 2048"/>
              <a:gd name="T69" fmla="*/ 1568 h 2048"/>
              <a:gd name="T70" fmla="*/ 360 w 2048"/>
              <a:gd name="T71" fmla="*/ 1568 h 2048"/>
              <a:gd name="T72" fmla="*/ 1440 w 2048"/>
              <a:gd name="T73" fmla="*/ 1928 h 2048"/>
              <a:gd name="T74" fmla="*/ 120 w 2048"/>
              <a:gd name="T75" fmla="*/ 360 h 2048"/>
              <a:gd name="T76" fmla="*/ 240 w 2048"/>
              <a:gd name="T77" fmla="*/ 1568 h 2048"/>
              <a:gd name="T78" fmla="*/ 1440 w 2048"/>
              <a:gd name="T79" fmla="*/ 1808 h 2048"/>
              <a:gd name="T80" fmla="*/ 1800 w 2048"/>
              <a:gd name="T81" fmla="*/ 1688 h 2048"/>
              <a:gd name="T82" fmla="*/ 720 w 2048"/>
              <a:gd name="T83" fmla="*/ 1568 h 2048"/>
              <a:gd name="T84" fmla="*/ 1800 w 2048"/>
              <a:gd name="T85" fmla="*/ 1688 h 2048"/>
              <a:gd name="T86" fmla="*/ 498 w 2048"/>
              <a:gd name="T87" fmla="*/ 621 h 2048"/>
              <a:gd name="T88" fmla="*/ 644 w 2048"/>
              <a:gd name="T89" fmla="*/ 682 h 2048"/>
              <a:gd name="T90" fmla="*/ 807 w 2048"/>
              <a:gd name="T91" fmla="*/ 490 h 2048"/>
              <a:gd name="T92" fmla="*/ 714 w 2048"/>
              <a:gd name="T93" fmla="*/ 810 h 2048"/>
              <a:gd name="T94" fmla="*/ 498 w 2048"/>
              <a:gd name="T95" fmla="*/ 706 h 2048"/>
              <a:gd name="T96" fmla="*/ 498 w 2048"/>
              <a:gd name="T97" fmla="*/ 1101 h 2048"/>
              <a:gd name="T98" fmla="*/ 644 w 2048"/>
              <a:gd name="T99" fmla="*/ 1162 h 2048"/>
              <a:gd name="T100" fmla="*/ 807 w 2048"/>
              <a:gd name="T101" fmla="*/ 970 h 2048"/>
              <a:gd name="T102" fmla="*/ 714 w 2048"/>
              <a:gd name="T103" fmla="*/ 1290 h 2048"/>
              <a:gd name="T104" fmla="*/ 498 w 2048"/>
              <a:gd name="T105" fmla="*/ 1186 h 2048"/>
              <a:gd name="T106" fmla="*/ 1020 w 2048"/>
              <a:gd name="T107" fmla="*/ 604 h 2048"/>
              <a:gd name="T108" fmla="*/ 1560 w 2048"/>
              <a:gd name="T109" fmla="*/ 664 h 2048"/>
              <a:gd name="T110" fmla="*/ 1020 w 2048"/>
              <a:gd name="T111" fmla="*/ 724 h 2048"/>
              <a:gd name="T112" fmla="*/ 960 w 2048"/>
              <a:gd name="T113" fmla="*/ 904 h 2048"/>
              <a:gd name="T114" fmla="*/ 1500 w 2048"/>
              <a:gd name="T115" fmla="*/ 844 h 2048"/>
              <a:gd name="T116" fmla="*/ 1500 w 2048"/>
              <a:gd name="T117" fmla="*/ 964 h 2048"/>
              <a:gd name="T118" fmla="*/ 960 w 2048"/>
              <a:gd name="T119" fmla="*/ 904 h 2048"/>
              <a:gd name="T120" fmla="*/ 1020 w 2048"/>
              <a:gd name="T121" fmla="*/ 1084 h 2048"/>
              <a:gd name="T122" fmla="*/ 1560 w 2048"/>
              <a:gd name="T123" fmla="*/ 1144 h 2048"/>
              <a:gd name="T124" fmla="*/ 1020 w 2048"/>
              <a:gd name="T125" fmla="*/ 120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8" h="2048">
                <a:moveTo>
                  <a:pt x="1988" y="1448"/>
                </a:moveTo>
                <a:cubicBezTo>
                  <a:pt x="1800" y="1448"/>
                  <a:pt x="1800" y="1448"/>
                  <a:pt x="1800" y="1448"/>
                </a:cubicBezTo>
                <a:cubicBezTo>
                  <a:pt x="1800" y="300"/>
                  <a:pt x="1800" y="300"/>
                  <a:pt x="1800" y="300"/>
                </a:cubicBezTo>
                <a:cubicBezTo>
                  <a:pt x="1800" y="267"/>
                  <a:pt x="1773" y="240"/>
                  <a:pt x="1740" y="240"/>
                </a:cubicBezTo>
                <a:cubicBezTo>
                  <a:pt x="1560" y="240"/>
                  <a:pt x="1560" y="240"/>
                  <a:pt x="1560" y="240"/>
                </a:cubicBezTo>
                <a:cubicBezTo>
                  <a:pt x="1560" y="180"/>
                  <a:pt x="1560" y="180"/>
                  <a:pt x="1560" y="180"/>
                </a:cubicBezTo>
                <a:cubicBezTo>
                  <a:pt x="1560" y="80"/>
                  <a:pt x="1479" y="0"/>
                  <a:pt x="1380" y="0"/>
                </a:cubicBezTo>
                <a:cubicBezTo>
                  <a:pt x="1281" y="0"/>
                  <a:pt x="1200" y="80"/>
                  <a:pt x="1200" y="180"/>
                </a:cubicBezTo>
                <a:cubicBezTo>
                  <a:pt x="1200" y="240"/>
                  <a:pt x="1200" y="240"/>
                  <a:pt x="1200" y="240"/>
                </a:cubicBezTo>
                <a:cubicBezTo>
                  <a:pt x="1080" y="240"/>
                  <a:pt x="1080" y="240"/>
                  <a:pt x="1080" y="240"/>
                </a:cubicBezTo>
                <a:cubicBezTo>
                  <a:pt x="1080" y="180"/>
                  <a:pt x="1080" y="180"/>
                  <a:pt x="1080" y="180"/>
                </a:cubicBezTo>
                <a:cubicBezTo>
                  <a:pt x="1080" y="80"/>
                  <a:pt x="999" y="0"/>
                  <a:pt x="900" y="0"/>
                </a:cubicBezTo>
                <a:cubicBezTo>
                  <a:pt x="801" y="0"/>
                  <a:pt x="720" y="80"/>
                  <a:pt x="720" y="180"/>
                </a:cubicBezTo>
                <a:cubicBezTo>
                  <a:pt x="720" y="240"/>
                  <a:pt x="720" y="240"/>
                  <a:pt x="720" y="240"/>
                </a:cubicBezTo>
                <a:cubicBezTo>
                  <a:pt x="600" y="240"/>
                  <a:pt x="600" y="240"/>
                  <a:pt x="600" y="240"/>
                </a:cubicBezTo>
                <a:cubicBezTo>
                  <a:pt x="600" y="180"/>
                  <a:pt x="600" y="180"/>
                  <a:pt x="600" y="180"/>
                </a:cubicBezTo>
                <a:cubicBezTo>
                  <a:pt x="600" y="80"/>
                  <a:pt x="519" y="0"/>
                  <a:pt x="420" y="0"/>
                </a:cubicBezTo>
                <a:cubicBezTo>
                  <a:pt x="321" y="0"/>
                  <a:pt x="240" y="80"/>
                  <a:pt x="240" y="180"/>
                </a:cubicBezTo>
                <a:cubicBezTo>
                  <a:pt x="240" y="240"/>
                  <a:pt x="240" y="240"/>
                  <a:pt x="240" y="240"/>
                </a:cubicBezTo>
                <a:cubicBezTo>
                  <a:pt x="60" y="240"/>
                  <a:pt x="60" y="240"/>
                  <a:pt x="60" y="240"/>
                </a:cubicBezTo>
                <a:cubicBezTo>
                  <a:pt x="27" y="240"/>
                  <a:pt x="0" y="267"/>
                  <a:pt x="0" y="300"/>
                </a:cubicBezTo>
                <a:cubicBezTo>
                  <a:pt x="0" y="1988"/>
                  <a:pt x="0" y="1988"/>
                  <a:pt x="0" y="1988"/>
                </a:cubicBezTo>
                <a:cubicBezTo>
                  <a:pt x="0" y="2021"/>
                  <a:pt x="27" y="2048"/>
                  <a:pt x="60" y="2048"/>
                </a:cubicBezTo>
                <a:cubicBezTo>
                  <a:pt x="1500" y="2048"/>
                  <a:pt x="1500" y="2048"/>
                  <a:pt x="1500" y="2048"/>
                </a:cubicBezTo>
                <a:cubicBezTo>
                  <a:pt x="1533" y="2048"/>
                  <a:pt x="1560" y="2021"/>
                  <a:pt x="1560" y="1988"/>
                </a:cubicBezTo>
                <a:cubicBezTo>
                  <a:pt x="1560" y="1808"/>
                  <a:pt x="1560" y="1808"/>
                  <a:pt x="1560" y="1808"/>
                </a:cubicBezTo>
                <a:cubicBezTo>
                  <a:pt x="1800" y="1808"/>
                  <a:pt x="1800" y="1808"/>
                  <a:pt x="1800" y="1808"/>
                </a:cubicBezTo>
                <a:cubicBezTo>
                  <a:pt x="1934" y="1808"/>
                  <a:pt x="2048" y="1698"/>
                  <a:pt x="2048" y="1568"/>
                </a:cubicBezTo>
                <a:cubicBezTo>
                  <a:pt x="2048" y="1508"/>
                  <a:pt x="2048" y="1508"/>
                  <a:pt x="2048" y="1508"/>
                </a:cubicBezTo>
                <a:cubicBezTo>
                  <a:pt x="2048" y="1475"/>
                  <a:pt x="2021" y="1448"/>
                  <a:pt x="1988" y="1448"/>
                </a:cubicBezTo>
                <a:close/>
                <a:moveTo>
                  <a:pt x="1320" y="180"/>
                </a:moveTo>
                <a:cubicBezTo>
                  <a:pt x="1320" y="147"/>
                  <a:pt x="1347" y="120"/>
                  <a:pt x="1380" y="120"/>
                </a:cubicBezTo>
                <a:cubicBezTo>
                  <a:pt x="1413" y="120"/>
                  <a:pt x="1440" y="147"/>
                  <a:pt x="1440" y="180"/>
                </a:cubicBezTo>
                <a:cubicBezTo>
                  <a:pt x="1440" y="240"/>
                  <a:pt x="1440" y="240"/>
                  <a:pt x="1440" y="240"/>
                </a:cubicBezTo>
                <a:cubicBezTo>
                  <a:pt x="1320" y="240"/>
                  <a:pt x="1320" y="240"/>
                  <a:pt x="1320" y="240"/>
                </a:cubicBezTo>
                <a:lnTo>
                  <a:pt x="1320" y="180"/>
                </a:lnTo>
                <a:close/>
                <a:moveTo>
                  <a:pt x="840" y="180"/>
                </a:moveTo>
                <a:cubicBezTo>
                  <a:pt x="840" y="147"/>
                  <a:pt x="867" y="120"/>
                  <a:pt x="900" y="120"/>
                </a:cubicBezTo>
                <a:cubicBezTo>
                  <a:pt x="933" y="120"/>
                  <a:pt x="960" y="147"/>
                  <a:pt x="960" y="180"/>
                </a:cubicBezTo>
                <a:cubicBezTo>
                  <a:pt x="960" y="240"/>
                  <a:pt x="960" y="240"/>
                  <a:pt x="960" y="240"/>
                </a:cubicBezTo>
                <a:cubicBezTo>
                  <a:pt x="840" y="240"/>
                  <a:pt x="840" y="240"/>
                  <a:pt x="840" y="240"/>
                </a:cubicBezTo>
                <a:lnTo>
                  <a:pt x="840" y="180"/>
                </a:lnTo>
                <a:close/>
                <a:moveTo>
                  <a:pt x="360" y="180"/>
                </a:moveTo>
                <a:cubicBezTo>
                  <a:pt x="360" y="147"/>
                  <a:pt x="387" y="120"/>
                  <a:pt x="420" y="120"/>
                </a:cubicBezTo>
                <a:cubicBezTo>
                  <a:pt x="453" y="120"/>
                  <a:pt x="480" y="147"/>
                  <a:pt x="480" y="180"/>
                </a:cubicBezTo>
                <a:cubicBezTo>
                  <a:pt x="480" y="240"/>
                  <a:pt x="480" y="240"/>
                  <a:pt x="480" y="240"/>
                </a:cubicBezTo>
                <a:cubicBezTo>
                  <a:pt x="360" y="240"/>
                  <a:pt x="360" y="240"/>
                  <a:pt x="360" y="240"/>
                </a:cubicBezTo>
                <a:lnTo>
                  <a:pt x="360" y="180"/>
                </a:lnTo>
                <a:close/>
                <a:moveTo>
                  <a:pt x="360" y="360"/>
                </a:moveTo>
                <a:cubicBezTo>
                  <a:pt x="480" y="360"/>
                  <a:pt x="480" y="360"/>
                  <a:pt x="480" y="360"/>
                </a:cubicBezTo>
                <a:cubicBezTo>
                  <a:pt x="480" y="420"/>
                  <a:pt x="480" y="420"/>
                  <a:pt x="480" y="420"/>
                </a:cubicBezTo>
                <a:cubicBezTo>
                  <a:pt x="480" y="453"/>
                  <a:pt x="507" y="480"/>
                  <a:pt x="540" y="480"/>
                </a:cubicBezTo>
                <a:cubicBezTo>
                  <a:pt x="573" y="480"/>
                  <a:pt x="600" y="453"/>
                  <a:pt x="600" y="420"/>
                </a:cubicBezTo>
                <a:cubicBezTo>
                  <a:pt x="600" y="360"/>
                  <a:pt x="600" y="360"/>
                  <a:pt x="600" y="360"/>
                </a:cubicBezTo>
                <a:cubicBezTo>
                  <a:pt x="960" y="360"/>
                  <a:pt x="960" y="360"/>
                  <a:pt x="960" y="360"/>
                </a:cubicBezTo>
                <a:cubicBezTo>
                  <a:pt x="960" y="420"/>
                  <a:pt x="960" y="420"/>
                  <a:pt x="960" y="420"/>
                </a:cubicBezTo>
                <a:cubicBezTo>
                  <a:pt x="960" y="453"/>
                  <a:pt x="987" y="480"/>
                  <a:pt x="1020" y="480"/>
                </a:cubicBezTo>
                <a:cubicBezTo>
                  <a:pt x="1053" y="480"/>
                  <a:pt x="1080" y="453"/>
                  <a:pt x="1080" y="420"/>
                </a:cubicBezTo>
                <a:cubicBezTo>
                  <a:pt x="1080" y="360"/>
                  <a:pt x="1080" y="360"/>
                  <a:pt x="1080" y="360"/>
                </a:cubicBezTo>
                <a:cubicBezTo>
                  <a:pt x="1440" y="360"/>
                  <a:pt x="1440" y="360"/>
                  <a:pt x="1440" y="360"/>
                </a:cubicBezTo>
                <a:cubicBezTo>
                  <a:pt x="1440" y="420"/>
                  <a:pt x="1440" y="420"/>
                  <a:pt x="1440" y="420"/>
                </a:cubicBezTo>
                <a:cubicBezTo>
                  <a:pt x="1440" y="453"/>
                  <a:pt x="1467" y="480"/>
                  <a:pt x="1500" y="480"/>
                </a:cubicBezTo>
                <a:cubicBezTo>
                  <a:pt x="1533" y="480"/>
                  <a:pt x="1560" y="453"/>
                  <a:pt x="1560" y="420"/>
                </a:cubicBezTo>
                <a:cubicBezTo>
                  <a:pt x="1560" y="360"/>
                  <a:pt x="1560" y="360"/>
                  <a:pt x="1560" y="360"/>
                </a:cubicBezTo>
                <a:cubicBezTo>
                  <a:pt x="1680" y="360"/>
                  <a:pt x="1680" y="360"/>
                  <a:pt x="1680" y="360"/>
                </a:cubicBezTo>
                <a:cubicBezTo>
                  <a:pt x="1680" y="1448"/>
                  <a:pt x="1680" y="1448"/>
                  <a:pt x="1680" y="1448"/>
                </a:cubicBezTo>
                <a:cubicBezTo>
                  <a:pt x="650" y="1448"/>
                  <a:pt x="650" y="1448"/>
                  <a:pt x="650" y="1448"/>
                </a:cubicBezTo>
                <a:cubicBezTo>
                  <a:pt x="630" y="1448"/>
                  <a:pt x="612" y="1457"/>
                  <a:pt x="601" y="1473"/>
                </a:cubicBezTo>
                <a:cubicBezTo>
                  <a:pt x="590" y="1489"/>
                  <a:pt x="587" y="1509"/>
                  <a:pt x="593" y="1528"/>
                </a:cubicBezTo>
                <a:cubicBezTo>
                  <a:pt x="598" y="1540"/>
                  <a:pt x="600" y="1554"/>
                  <a:pt x="600" y="1568"/>
                </a:cubicBezTo>
                <a:cubicBezTo>
                  <a:pt x="600" y="1634"/>
                  <a:pt x="546" y="1688"/>
                  <a:pt x="480" y="1688"/>
                </a:cubicBezTo>
                <a:cubicBezTo>
                  <a:pt x="414" y="1688"/>
                  <a:pt x="360" y="1634"/>
                  <a:pt x="360" y="1568"/>
                </a:cubicBezTo>
                <a:lnTo>
                  <a:pt x="360" y="360"/>
                </a:lnTo>
                <a:close/>
                <a:moveTo>
                  <a:pt x="1440" y="1928"/>
                </a:moveTo>
                <a:cubicBezTo>
                  <a:pt x="120" y="1928"/>
                  <a:pt x="120" y="1928"/>
                  <a:pt x="120" y="1928"/>
                </a:cubicBezTo>
                <a:cubicBezTo>
                  <a:pt x="120" y="360"/>
                  <a:pt x="120" y="360"/>
                  <a:pt x="120" y="360"/>
                </a:cubicBezTo>
                <a:cubicBezTo>
                  <a:pt x="240" y="360"/>
                  <a:pt x="240" y="360"/>
                  <a:pt x="240" y="360"/>
                </a:cubicBezTo>
                <a:cubicBezTo>
                  <a:pt x="240" y="1568"/>
                  <a:pt x="240" y="1568"/>
                  <a:pt x="240" y="1568"/>
                </a:cubicBezTo>
                <a:cubicBezTo>
                  <a:pt x="240" y="1700"/>
                  <a:pt x="348" y="1808"/>
                  <a:pt x="480" y="1808"/>
                </a:cubicBezTo>
                <a:cubicBezTo>
                  <a:pt x="1440" y="1808"/>
                  <a:pt x="1440" y="1808"/>
                  <a:pt x="1440" y="1808"/>
                </a:cubicBezTo>
                <a:lnTo>
                  <a:pt x="1440" y="1928"/>
                </a:lnTo>
                <a:close/>
                <a:moveTo>
                  <a:pt x="1800" y="1688"/>
                </a:moveTo>
                <a:cubicBezTo>
                  <a:pt x="688" y="1688"/>
                  <a:pt x="688" y="1688"/>
                  <a:pt x="688" y="1688"/>
                </a:cubicBezTo>
                <a:cubicBezTo>
                  <a:pt x="708" y="1652"/>
                  <a:pt x="720" y="1611"/>
                  <a:pt x="720" y="1568"/>
                </a:cubicBezTo>
                <a:cubicBezTo>
                  <a:pt x="1928" y="1568"/>
                  <a:pt x="1928" y="1568"/>
                  <a:pt x="1928" y="1568"/>
                </a:cubicBezTo>
                <a:cubicBezTo>
                  <a:pt x="1928" y="1632"/>
                  <a:pt x="1868" y="1688"/>
                  <a:pt x="1800" y="1688"/>
                </a:cubicBezTo>
                <a:close/>
                <a:moveTo>
                  <a:pt x="498" y="706"/>
                </a:moveTo>
                <a:cubicBezTo>
                  <a:pt x="474" y="683"/>
                  <a:pt x="474" y="645"/>
                  <a:pt x="498" y="621"/>
                </a:cubicBezTo>
                <a:cubicBezTo>
                  <a:pt x="521" y="598"/>
                  <a:pt x="559" y="598"/>
                  <a:pt x="582" y="621"/>
                </a:cubicBezTo>
                <a:cubicBezTo>
                  <a:pt x="644" y="682"/>
                  <a:pt x="644" y="682"/>
                  <a:pt x="644" y="682"/>
                </a:cubicBezTo>
                <a:cubicBezTo>
                  <a:pt x="726" y="517"/>
                  <a:pt x="726" y="517"/>
                  <a:pt x="726" y="517"/>
                </a:cubicBezTo>
                <a:cubicBezTo>
                  <a:pt x="741" y="487"/>
                  <a:pt x="777" y="475"/>
                  <a:pt x="807" y="490"/>
                </a:cubicBezTo>
                <a:cubicBezTo>
                  <a:pt x="836" y="505"/>
                  <a:pt x="848" y="541"/>
                  <a:pt x="834" y="570"/>
                </a:cubicBezTo>
                <a:cubicBezTo>
                  <a:pt x="714" y="810"/>
                  <a:pt x="714" y="810"/>
                  <a:pt x="714" y="810"/>
                </a:cubicBezTo>
                <a:cubicBezTo>
                  <a:pt x="695" y="847"/>
                  <a:pt x="647" y="855"/>
                  <a:pt x="618" y="826"/>
                </a:cubicBezTo>
                <a:lnTo>
                  <a:pt x="498" y="706"/>
                </a:lnTo>
                <a:close/>
                <a:moveTo>
                  <a:pt x="498" y="1186"/>
                </a:moveTo>
                <a:cubicBezTo>
                  <a:pt x="474" y="1163"/>
                  <a:pt x="474" y="1125"/>
                  <a:pt x="498" y="1101"/>
                </a:cubicBezTo>
                <a:cubicBezTo>
                  <a:pt x="521" y="1078"/>
                  <a:pt x="559" y="1078"/>
                  <a:pt x="582" y="1101"/>
                </a:cubicBezTo>
                <a:cubicBezTo>
                  <a:pt x="644" y="1162"/>
                  <a:pt x="644" y="1162"/>
                  <a:pt x="644" y="1162"/>
                </a:cubicBezTo>
                <a:cubicBezTo>
                  <a:pt x="726" y="997"/>
                  <a:pt x="726" y="997"/>
                  <a:pt x="726" y="997"/>
                </a:cubicBezTo>
                <a:cubicBezTo>
                  <a:pt x="741" y="967"/>
                  <a:pt x="777" y="955"/>
                  <a:pt x="807" y="970"/>
                </a:cubicBezTo>
                <a:cubicBezTo>
                  <a:pt x="836" y="985"/>
                  <a:pt x="848" y="1021"/>
                  <a:pt x="834" y="1050"/>
                </a:cubicBezTo>
                <a:cubicBezTo>
                  <a:pt x="714" y="1290"/>
                  <a:pt x="714" y="1290"/>
                  <a:pt x="714" y="1290"/>
                </a:cubicBezTo>
                <a:cubicBezTo>
                  <a:pt x="695" y="1327"/>
                  <a:pt x="647" y="1335"/>
                  <a:pt x="618" y="1306"/>
                </a:cubicBezTo>
                <a:lnTo>
                  <a:pt x="498" y="1186"/>
                </a:lnTo>
                <a:close/>
                <a:moveTo>
                  <a:pt x="960" y="664"/>
                </a:moveTo>
                <a:cubicBezTo>
                  <a:pt x="960" y="631"/>
                  <a:pt x="987" y="604"/>
                  <a:pt x="1020" y="604"/>
                </a:cubicBezTo>
                <a:cubicBezTo>
                  <a:pt x="1500" y="604"/>
                  <a:pt x="1500" y="604"/>
                  <a:pt x="1500" y="604"/>
                </a:cubicBezTo>
                <a:cubicBezTo>
                  <a:pt x="1533" y="604"/>
                  <a:pt x="1560" y="631"/>
                  <a:pt x="1560" y="664"/>
                </a:cubicBezTo>
                <a:cubicBezTo>
                  <a:pt x="1560" y="697"/>
                  <a:pt x="1533" y="724"/>
                  <a:pt x="1500" y="724"/>
                </a:cubicBezTo>
                <a:cubicBezTo>
                  <a:pt x="1020" y="724"/>
                  <a:pt x="1020" y="724"/>
                  <a:pt x="1020" y="724"/>
                </a:cubicBezTo>
                <a:cubicBezTo>
                  <a:pt x="987" y="724"/>
                  <a:pt x="960" y="697"/>
                  <a:pt x="960" y="664"/>
                </a:cubicBezTo>
                <a:close/>
                <a:moveTo>
                  <a:pt x="960" y="904"/>
                </a:moveTo>
                <a:cubicBezTo>
                  <a:pt x="960" y="871"/>
                  <a:pt x="987" y="844"/>
                  <a:pt x="1020" y="844"/>
                </a:cubicBezTo>
                <a:cubicBezTo>
                  <a:pt x="1500" y="844"/>
                  <a:pt x="1500" y="844"/>
                  <a:pt x="1500" y="844"/>
                </a:cubicBezTo>
                <a:cubicBezTo>
                  <a:pt x="1533" y="844"/>
                  <a:pt x="1560" y="871"/>
                  <a:pt x="1560" y="904"/>
                </a:cubicBezTo>
                <a:cubicBezTo>
                  <a:pt x="1560" y="937"/>
                  <a:pt x="1533" y="964"/>
                  <a:pt x="1500" y="964"/>
                </a:cubicBezTo>
                <a:cubicBezTo>
                  <a:pt x="1020" y="964"/>
                  <a:pt x="1020" y="964"/>
                  <a:pt x="1020" y="964"/>
                </a:cubicBezTo>
                <a:cubicBezTo>
                  <a:pt x="987" y="964"/>
                  <a:pt x="960" y="937"/>
                  <a:pt x="960" y="904"/>
                </a:cubicBezTo>
                <a:close/>
                <a:moveTo>
                  <a:pt x="960" y="1144"/>
                </a:moveTo>
                <a:cubicBezTo>
                  <a:pt x="960" y="1111"/>
                  <a:pt x="987" y="1084"/>
                  <a:pt x="1020" y="1084"/>
                </a:cubicBezTo>
                <a:cubicBezTo>
                  <a:pt x="1500" y="1084"/>
                  <a:pt x="1500" y="1084"/>
                  <a:pt x="1500" y="1084"/>
                </a:cubicBezTo>
                <a:cubicBezTo>
                  <a:pt x="1533" y="1084"/>
                  <a:pt x="1560" y="1111"/>
                  <a:pt x="1560" y="1144"/>
                </a:cubicBezTo>
                <a:cubicBezTo>
                  <a:pt x="1560" y="1177"/>
                  <a:pt x="1533" y="1204"/>
                  <a:pt x="1500" y="1204"/>
                </a:cubicBezTo>
                <a:cubicBezTo>
                  <a:pt x="1020" y="1204"/>
                  <a:pt x="1020" y="1204"/>
                  <a:pt x="1020" y="1204"/>
                </a:cubicBezTo>
                <a:cubicBezTo>
                  <a:pt x="987" y="1204"/>
                  <a:pt x="960" y="1177"/>
                  <a:pt x="960" y="11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7"/>
          <p:cNvSpPr>
            <a:spLocks noEditPoints="1"/>
          </p:cNvSpPr>
          <p:nvPr/>
        </p:nvSpPr>
        <p:spPr bwMode="auto">
          <a:xfrm>
            <a:off x="5087722" y="2554160"/>
            <a:ext cx="392622" cy="392504"/>
          </a:xfrm>
          <a:custGeom>
            <a:avLst/>
            <a:gdLst>
              <a:gd name="T0" fmla="*/ 218 w 2048"/>
              <a:gd name="T1" fmla="*/ 1660 h 2048"/>
              <a:gd name="T2" fmla="*/ 555 w 2048"/>
              <a:gd name="T3" fmla="*/ 1792 h 2048"/>
              <a:gd name="T4" fmla="*/ 904 w 2048"/>
              <a:gd name="T5" fmla="*/ 2048 h 2048"/>
              <a:gd name="T6" fmla="*/ 1236 w 2048"/>
              <a:gd name="T7" fmla="*/ 1898 h 2048"/>
              <a:gd name="T8" fmla="*/ 1660 w 2048"/>
              <a:gd name="T9" fmla="*/ 1830 h 2048"/>
              <a:gd name="T10" fmla="*/ 1792 w 2048"/>
              <a:gd name="T11" fmla="*/ 1492 h 2048"/>
              <a:gd name="T12" fmla="*/ 2048 w 2048"/>
              <a:gd name="T13" fmla="*/ 1144 h 2048"/>
              <a:gd name="T14" fmla="*/ 1899 w 2048"/>
              <a:gd name="T15" fmla="*/ 812 h 2048"/>
              <a:gd name="T16" fmla="*/ 1830 w 2048"/>
              <a:gd name="T17" fmla="*/ 387 h 2048"/>
              <a:gd name="T18" fmla="*/ 1493 w 2048"/>
              <a:gd name="T19" fmla="*/ 255 h 2048"/>
              <a:gd name="T20" fmla="*/ 1144 w 2048"/>
              <a:gd name="T21" fmla="*/ 0 h 2048"/>
              <a:gd name="T22" fmla="*/ 812 w 2048"/>
              <a:gd name="T23" fmla="*/ 149 h 2048"/>
              <a:gd name="T24" fmla="*/ 388 w 2048"/>
              <a:gd name="T25" fmla="*/ 218 h 2048"/>
              <a:gd name="T26" fmla="*/ 256 w 2048"/>
              <a:gd name="T27" fmla="*/ 555 h 2048"/>
              <a:gd name="T28" fmla="*/ 0 w 2048"/>
              <a:gd name="T29" fmla="*/ 904 h 2048"/>
              <a:gd name="T30" fmla="*/ 149 w 2048"/>
              <a:gd name="T31" fmla="*/ 1236 h 2048"/>
              <a:gd name="T32" fmla="*/ 219 w 2048"/>
              <a:gd name="T33" fmla="*/ 915 h 2048"/>
              <a:gd name="T34" fmla="*/ 378 w 2048"/>
              <a:gd name="T35" fmla="*/ 532 h 2048"/>
              <a:gd name="T36" fmla="*/ 532 w 2048"/>
              <a:gd name="T37" fmla="*/ 378 h 2048"/>
              <a:gd name="T38" fmla="*/ 916 w 2048"/>
              <a:gd name="T39" fmla="*/ 219 h 2048"/>
              <a:gd name="T40" fmla="*/ 1132 w 2048"/>
              <a:gd name="T41" fmla="*/ 219 h 2048"/>
              <a:gd name="T42" fmla="*/ 1516 w 2048"/>
              <a:gd name="T43" fmla="*/ 378 h 2048"/>
              <a:gd name="T44" fmla="*/ 1670 w 2048"/>
              <a:gd name="T45" fmla="*/ 532 h 2048"/>
              <a:gd name="T46" fmla="*/ 1829 w 2048"/>
              <a:gd name="T47" fmla="*/ 915 h 2048"/>
              <a:gd name="T48" fmla="*/ 1829 w 2048"/>
              <a:gd name="T49" fmla="*/ 1132 h 2048"/>
              <a:gd name="T50" fmla="*/ 1670 w 2048"/>
              <a:gd name="T51" fmla="*/ 1516 h 2048"/>
              <a:gd name="T52" fmla="*/ 1516 w 2048"/>
              <a:gd name="T53" fmla="*/ 1669 h 2048"/>
              <a:gd name="T54" fmla="*/ 1132 w 2048"/>
              <a:gd name="T55" fmla="*/ 1829 h 2048"/>
              <a:gd name="T56" fmla="*/ 916 w 2048"/>
              <a:gd name="T57" fmla="*/ 1829 h 2048"/>
              <a:gd name="T58" fmla="*/ 532 w 2048"/>
              <a:gd name="T59" fmla="*/ 1669 h 2048"/>
              <a:gd name="T60" fmla="*/ 378 w 2048"/>
              <a:gd name="T61" fmla="*/ 1516 h 2048"/>
              <a:gd name="T62" fmla="*/ 219 w 2048"/>
              <a:gd name="T63" fmla="*/ 1132 h 2048"/>
              <a:gd name="T64" fmla="*/ 1024 w 2048"/>
              <a:gd name="T65" fmla="*/ 1684 h 2048"/>
              <a:gd name="T66" fmla="*/ 364 w 2048"/>
              <a:gd name="T67" fmla="*/ 1024 h 2048"/>
              <a:gd name="T68" fmla="*/ 1564 w 2048"/>
              <a:gd name="T69" fmla="*/ 1024 h 2048"/>
              <a:gd name="T70" fmla="*/ 1024 w 2048"/>
              <a:gd name="T71" fmla="*/ 484 h 2048"/>
              <a:gd name="T72" fmla="*/ 843 w 2048"/>
              <a:gd name="T73" fmla="*/ 921 h 2048"/>
              <a:gd name="T74" fmla="*/ 1024 w 2048"/>
              <a:gd name="T75" fmla="*/ 604 h 2048"/>
              <a:gd name="T76" fmla="*/ 1203 w 2048"/>
              <a:gd name="T77" fmla="*/ 921 h 2048"/>
              <a:gd name="T78" fmla="*/ 1023 w 2048"/>
              <a:gd name="T79" fmla="*/ 861 h 2048"/>
              <a:gd name="T80" fmla="*/ 1203 w 2048"/>
              <a:gd name="T81" fmla="*/ 1161 h 2048"/>
              <a:gd name="T82" fmla="*/ 1024 w 2048"/>
              <a:gd name="T83" fmla="*/ 1444 h 2048"/>
              <a:gd name="T84" fmla="*/ 843 w 2048"/>
              <a:gd name="T85" fmla="*/ 1161 h 2048"/>
              <a:gd name="T86" fmla="*/ 1023 w 2048"/>
              <a:gd name="T87" fmla="*/ 1221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48">
                <a:moveTo>
                  <a:pt x="256" y="1492"/>
                </a:moveTo>
                <a:cubicBezTo>
                  <a:pt x="207" y="1591"/>
                  <a:pt x="207" y="1591"/>
                  <a:pt x="207" y="1591"/>
                </a:cubicBezTo>
                <a:cubicBezTo>
                  <a:pt x="195" y="1614"/>
                  <a:pt x="200" y="1642"/>
                  <a:pt x="218" y="1660"/>
                </a:cubicBezTo>
                <a:cubicBezTo>
                  <a:pt x="388" y="1830"/>
                  <a:pt x="388" y="1830"/>
                  <a:pt x="388" y="1830"/>
                </a:cubicBezTo>
                <a:cubicBezTo>
                  <a:pt x="406" y="1848"/>
                  <a:pt x="434" y="1853"/>
                  <a:pt x="457" y="1841"/>
                </a:cubicBezTo>
                <a:cubicBezTo>
                  <a:pt x="555" y="1792"/>
                  <a:pt x="555" y="1792"/>
                  <a:pt x="555" y="1792"/>
                </a:cubicBezTo>
                <a:cubicBezTo>
                  <a:pt x="635" y="1841"/>
                  <a:pt x="721" y="1876"/>
                  <a:pt x="812" y="1898"/>
                </a:cubicBezTo>
                <a:cubicBezTo>
                  <a:pt x="847" y="2006"/>
                  <a:pt x="847" y="2006"/>
                  <a:pt x="847" y="2006"/>
                </a:cubicBezTo>
                <a:cubicBezTo>
                  <a:pt x="855" y="2031"/>
                  <a:pt x="878" y="2048"/>
                  <a:pt x="904" y="2048"/>
                </a:cubicBezTo>
                <a:cubicBezTo>
                  <a:pt x="1144" y="2048"/>
                  <a:pt x="1144" y="2048"/>
                  <a:pt x="1144" y="2048"/>
                </a:cubicBezTo>
                <a:cubicBezTo>
                  <a:pt x="1170" y="2048"/>
                  <a:pt x="1193" y="2031"/>
                  <a:pt x="1201" y="2006"/>
                </a:cubicBezTo>
                <a:cubicBezTo>
                  <a:pt x="1236" y="1898"/>
                  <a:pt x="1236" y="1898"/>
                  <a:pt x="1236" y="1898"/>
                </a:cubicBezTo>
                <a:cubicBezTo>
                  <a:pt x="1327" y="1876"/>
                  <a:pt x="1413" y="1841"/>
                  <a:pt x="1493" y="1792"/>
                </a:cubicBezTo>
                <a:cubicBezTo>
                  <a:pt x="1591" y="1841"/>
                  <a:pt x="1591" y="1841"/>
                  <a:pt x="1591" y="1841"/>
                </a:cubicBezTo>
                <a:cubicBezTo>
                  <a:pt x="1614" y="1853"/>
                  <a:pt x="1642" y="1848"/>
                  <a:pt x="1660" y="1830"/>
                </a:cubicBezTo>
                <a:cubicBezTo>
                  <a:pt x="1830" y="1660"/>
                  <a:pt x="1830" y="1660"/>
                  <a:pt x="1830" y="1660"/>
                </a:cubicBezTo>
                <a:cubicBezTo>
                  <a:pt x="1848" y="1642"/>
                  <a:pt x="1853" y="1614"/>
                  <a:pt x="1841" y="1591"/>
                </a:cubicBezTo>
                <a:cubicBezTo>
                  <a:pt x="1792" y="1492"/>
                  <a:pt x="1792" y="1492"/>
                  <a:pt x="1792" y="1492"/>
                </a:cubicBezTo>
                <a:cubicBezTo>
                  <a:pt x="1841" y="1413"/>
                  <a:pt x="1877" y="1326"/>
                  <a:pt x="1899" y="1236"/>
                </a:cubicBezTo>
                <a:cubicBezTo>
                  <a:pt x="2006" y="1201"/>
                  <a:pt x="2006" y="1201"/>
                  <a:pt x="2006" y="1201"/>
                </a:cubicBezTo>
                <a:cubicBezTo>
                  <a:pt x="2031" y="1193"/>
                  <a:pt x="2048" y="1170"/>
                  <a:pt x="2048" y="1144"/>
                </a:cubicBezTo>
                <a:cubicBezTo>
                  <a:pt x="2048" y="904"/>
                  <a:pt x="2048" y="904"/>
                  <a:pt x="2048" y="904"/>
                </a:cubicBezTo>
                <a:cubicBezTo>
                  <a:pt x="2048" y="878"/>
                  <a:pt x="2031" y="855"/>
                  <a:pt x="2006" y="847"/>
                </a:cubicBezTo>
                <a:cubicBezTo>
                  <a:pt x="1899" y="812"/>
                  <a:pt x="1899" y="812"/>
                  <a:pt x="1899" y="812"/>
                </a:cubicBezTo>
                <a:cubicBezTo>
                  <a:pt x="1877" y="721"/>
                  <a:pt x="1841" y="635"/>
                  <a:pt x="1792" y="555"/>
                </a:cubicBezTo>
                <a:cubicBezTo>
                  <a:pt x="1841" y="457"/>
                  <a:pt x="1841" y="457"/>
                  <a:pt x="1841" y="457"/>
                </a:cubicBezTo>
                <a:cubicBezTo>
                  <a:pt x="1853" y="433"/>
                  <a:pt x="1848" y="406"/>
                  <a:pt x="1830" y="387"/>
                </a:cubicBezTo>
                <a:cubicBezTo>
                  <a:pt x="1660" y="218"/>
                  <a:pt x="1660" y="218"/>
                  <a:pt x="1660" y="218"/>
                </a:cubicBezTo>
                <a:cubicBezTo>
                  <a:pt x="1642" y="199"/>
                  <a:pt x="1614" y="195"/>
                  <a:pt x="1591" y="206"/>
                </a:cubicBezTo>
                <a:cubicBezTo>
                  <a:pt x="1493" y="255"/>
                  <a:pt x="1493" y="255"/>
                  <a:pt x="1493" y="255"/>
                </a:cubicBezTo>
                <a:cubicBezTo>
                  <a:pt x="1413" y="207"/>
                  <a:pt x="1327" y="171"/>
                  <a:pt x="1236" y="149"/>
                </a:cubicBezTo>
                <a:cubicBezTo>
                  <a:pt x="1201" y="41"/>
                  <a:pt x="1201" y="41"/>
                  <a:pt x="1201" y="41"/>
                </a:cubicBezTo>
                <a:cubicBezTo>
                  <a:pt x="1193" y="16"/>
                  <a:pt x="1170" y="0"/>
                  <a:pt x="1144" y="0"/>
                </a:cubicBezTo>
                <a:cubicBezTo>
                  <a:pt x="904" y="0"/>
                  <a:pt x="904" y="0"/>
                  <a:pt x="904" y="0"/>
                </a:cubicBezTo>
                <a:cubicBezTo>
                  <a:pt x="878" y="0"/>
                  <a:pt x="855" y="16"/>
                  <a:pt x="847" y="41"/>
                </a:cubicBezTo>
                <a:cubicBezTo>
                  <a:pt x="812" y="149"/>
                  <a:pt x="812" y="149"/>
                  <a:pt x="812" y="149"/>
                </a:cubicBezTo>
                <a:cubicBezTo>
                  <a:pt x="721" y="171"/>
                  <a:pt x="635" y="207"/>
                  <a:pt x="555" y="255"/>
                </a:cubicBezTo>
                <a:cubicBezTo>
                  <a:pt x="457" y="206"/>
                  <a:pt x="457" y="206"/>
                  <a:pt x="457" y="206"/>
                </a:cubicBezTo>
                <a:cubicBezTo>
                  <a:pt x="434" y="195"/>
                  <a:pt x="406" y="199"/>
                  <a:pt x="388" y="218"/>
                </a:cubicBezTo>
                <a:cubicBezTo>
                  <a:pt x="218" y="387"/>
                  <a:pt x="218" y="387"/>
                  <a:pt x="218" y="387"/>
                </a:cubicBezTo>
                <a:cubicBezTo>
                  <a:pt x="200" y="406"/>
                  <a:pt x="195" y="433"/>
                  <a:pt x="207" y="457"/>
                </a:cubicBezTo>
                <a:cubicBezTo>
                  <a:pt x="256" y="555"/>
                  <a:pt x="256" y="555"/>
                  <a:pt x="256" y="555"/>
                </a:cubicBezTo>
                <a:cubicBezTo>
                  <a:pt x="207" y="635"/>
                  <a:pt x="171" y="721"/>
                  <a:pt x="149" y="812"/>
                </a:cubicBezTo>
                <a:cubicBezTo>
                  <a:pt x="42" y="847"/>
                  <a:pt x="42" y="847"/>
                  <a:pt x="42" y="847"/>
                </a:cubicBezTo>
                <a:cubicBezTo>
                  <a:pt x="17" y="855"/>
                  <a:pt x="0" y="878"/>
                  <a:pt x="0" y="904"/>
                </a:cubicBezTo>
                <a:cubicBezTo>
                  <a:pt x="0" y="1144"/>
                  <a:pt x="0" y="1144"/>
                  <a:pt x="0" y="1144"/>
                </a:cubicBezTo>
                <a:cubicBezTo>
                  <a:pt x="0" y="1170"/>
                  <a:pt x="17" y="1193"/>
                  <a:pt x="42" y="1201"/>
                </a:cubicBezTo>
                <a:cubicBezTo>
                  <a:pt x="149" y="1236"/>
                  <a:pt x="149" y="1236"/>
                  <a:pt x="149" y="1236"/>
                </a:cubicBezTo>
                <a:cubicBezTo>
                  <a:pt x="171" y="1326"/>
                  <a:pt x="207" y="1412"/>
                  <a:pt x="256" y="1492"/>
                </a:cubicBezTo>
                <a:close/>
                <a:moveTo>
                  <a:pt x="120" y="947"/>
                </a:moveTo>
                <a:cubicBezTo>
                  <a:pt x="219" y="915"/>
                  <a:pt x="219" y="915"/>
                  <a:pt x="219" y="915"/>
                </a:cubicBezTo>
                <a:cubicBezTo>
                  <a:pt x="240" y="909"/>
                  <a:pt x="255" y="891"/>
                  <a:pt x="259" y="870"/>
                </a:cubicBezTo>
                <a:cubicBezTo>
                  <a:pt x="279" y="770"/>
                  <a:pt x="318" y="677"/>
                  <a:pt x="375" y="592"/>
                </a:cubicBezTo>
                <a:cubicBezTo>
                  <a:pt x="387" y="574"/>
                  <a:pt x="388" y="551"/>
                  <a:pt x="378" y="532"/>
                </a:cubicBezTo>
                <a:cubicBezTo>
                  <a:pt x="333" y="442"/>
                  <a:pt x="333" y="442"/>
                  <a:pt x="333" y="442"/>
                </a:cubicBezTo>
                <a:cubicBezTo>
                  <a:pt x="442" y="333"/>
                  <a:pt x="442" y="333"/>
                  <a:pt x="442" y="333"/>
                </a:cubicBezTo>
                <a:cubicBezTo>
                  <a:pt x="532" y="378"/>
                  <a:pt x="532" y="378"/>
                  <a:pt x="532" y="378"/>
                </a:cubicBezTo>
                <a:cubicBezTo>
                  <a:pt x="551" y="388"/>
                  <a:pt x="574" y="386"/>
                  <a:pt x="592" y="374"/>
                </a:cubicBezTo>
                <a:cubicBezTo>
                  <a:pt x="677" y="318"/>
                  <a:pt x="771" y="279"/>
                  <a:pt x="870" y="259"/>
                </a:cubicBezTo>
                <a:cubicBezTo>
                  <a:pt x="892" y="255"/>
                  <a:pt x="909" y="239"/>
                  <a:pt x="916" y="219"/>
                </a:cubicBezTo>
                <a:cubicBezTo>
                  <a:pt x="948" y="120"/>
                  <a:pt x="948" y="120"/>
                  <a:pt x="948" y="120"/>
                </a:cubicBezTo>
                <a:cubicBezTo>
                  <a:pt x="1100" y="120"/>
                  <a:pt x="1100" y="120"/>
                  <a:pt x="1100" y="120"/>
                </a:cubicBezTo>
                <a:cubicBezTo>
                  <a:pt x="1132" y="219"/>
                  <a:pt x="1132" y="219"/>
                  <a:pt x="1132" y="219"/>
                </a:cubicBezTo>
                <a:cubicBezTo>
                  <a:pt x="1139" y="239"/>
                  <a:pt x="1156" y="255"/>
                  <a:pt x="1178" y="259"/>
                </a:cubicBezTo>
                <a:cubicBezTo>
                  <a:pt x="1277" y="279"/>
                  <a:pt x="1371" y="318"/>
                  <a:pt x="1456" y="374"/>
                </a:cubicBezTo>
                <a:cubicBezTo>
                  <a:pt x="1474" y="386"/>
                  <a:pt x="1497" y="388"/>
                  <a:pt x="1516" y="378"/>
                </a:cubicBezTo>
                <a:cubicBezTo>
                  <a:pt x="1606" y="333"/>
                  <a:pt x="1606" y="333"/>
                  <a:pt x="1606" y="333"/>
                </a:cubicBezTo>
                <a:cubicBezTo>
                  <a:pt x="1715" y="442"/>
                  <a:pt x="1715" y="442"/>
                  <a:pt x="1715" y="442"/>
                </a:cubicBezTo>
                <a:cubicBezTo>
                  <a:pt x="1670" y="532"/>
                  <a:pt x="1670" y="532"/>
                  <a:pt x="1670" y="532"/>
                </a:cubicBezTo>
                <a:cubicBezTo>
                  <a:pt x="1660" y="551"/>
                  <a:pt x="1661" y="574"/>
                  <a:pt x="1673" y="592"/>
                </a:cubicBezTo>
                <a:cubicBezTo>
                  <a:pt x="1730" y="677"/>
                  <a:pt x="1769" y="770"/>
                  <a:pt x="1789" y="870"/>
                </a:cubicBezTo>
                <a:cubicBezTo>
                  <a:pt x="1793" y="891"/>
                  <a:pt x="1808" y="909"/>
                  <a:pt x="1829" y="915"/>
                </a:cubicBezTo>
                <a:cubicBezTo>
                  <a:pt x="1928" y="947"/>
                  <a:pt x="1928" y="947"/>
                  <a:pt x="1928" y="947"/>
                </a:cubicBezTo>
                <a:cubicBezTo>
                  <a:pt x="1928" y="1100"/>
                  <a:pt x="1928" y="1100"/>
                  <a:pt x="1928" y="1100"/>
                </a:cubicBezTo>
                <a:cubicBezTo>
                  <a:pt x="1829" y="1132"/>
                  <a:pt x="1829" y="1132"/>
                  <a:pt x="1829" y="1132"/>
                </a:cubicBezTo>
                <a:cubicBezTo>
                  <a:pt x="1808" y="1139"/>
                  <a:pt x="1793" y="1156"/>
                  <a:pt x="1789" y="1177"/>
                </a:cubicBezTo>
                <a:cubicBezTo>
                  <a:pt x="1769" y="1277"/>
                  <a:pt x="1730" y="1371"/>
                  <a:pt x="1673" y="1456"/>
                </a:cubicBezTo>
                <a:cubicBezTo>
                  <a:pt x="1661" y="1473"/>
                  <a:pt x="1660" y="1496"/>
                  <a:pt x="1670" y="1516"/>
                </a:cubicBezTo>
                <a:cubicBezTo>
                  <a:pt x="1715" y="1606"/>
                  <a:pt x="1715" y="1606"/>
                  <a:pt x="1715" y="1606"/>
                </a:cubicBezTo>
                <a:cubicBezTo>
                  <a:pt x="1606" y="1714"/>
                  <a:pt x="1606" y="1714"/>
                  <a:pt x="1606" y="1714"/>
                </a:cubicBezTo>
                <a:cubicBezTo>
                  <a:pt x="1516" y="1669"/>
                  <a:pt x="1516" y="1669"/>
                  <a:pt x="1516" y="1669"/>
                </a:cubicBezTo>
                <a:cubicBezTo>
                  <a:pt x="1497" y="1660"/>
                  <a:pt x="1474" y="1661"/>
                  <a:pt x="1456" y="1673"/>
                </a:cubicBezTo>
                <a:cubicBezTo>
                  <a:pt x="1371" y="1730"/>
                  <a:pt x="1277" y="1768"/>
                  <a:pt x="1178" y="1788"/>
                </a:cubicBezTo>
                <a:cubicBezTo>
                  <a:pt x="1156" y="1793"/>
                  <a:pt x="1139" y="1808"/>
                  <a:pt x="1132" y="1829"/>
                </a:cubicBezTo>
                <a:cubicBezTo>
                  <a:pt x="1100" y="1928"/>
                  <a:pt x="1100" y="1928"/>
                  <a:pt x="1100" y="1928"/>
                </a:cubicBezTo>
                <a:cubicBezTo>
                  <a:pt x="948" y="1928"/>
                  <a:pt x="948" y="1928"/>
                  <a:pt x="948" y="1928"/>
                </a:cubicBezTo>
                <a:cubicBezTo>
                  <a:pt x="916" y="1829"/>
                  <a:pt x="916" y="1829"/>
                  <a:pt x="916" y="1829"/>
                </a:cubicBezTo>
                <a:cubicBezTo>
                  <a:pt x="909" y="1808"/>
                  <a:pt x="892" y="1793"/>
                  <a:pt x="870" y="1788"/>
                </a:cubicBezTo>
                <a:cubicBezTo>
                  <a:pt x="771" y="1768"/>
                  <a:pt x="677" y="1730"/>
                  <a:pt x="592" y="1673"/>
                </a:cubicBezTo>
                <a:cubicBezTo>
                  <a:pt x="574" y="1661"/>
                  <a:pt x="551" y="1660"/>
                  <a:pt x="532" y="1669"/>
                </a:cubicBezTo>
                <a:cubicBezTo>
                  <a:pt x="442" y="1714"/>
                  <a:pt x="442" y="1714"/>
                  <a:pt x="442" y="1714"/>
                </a:cubicBezTo>
                <a:cubicBezTo>
                  <a:pt x="333" y="1606"/>
                  <a:pt x="333" y="1606"/>
                  <a:pt x="333" y="1606"/>
                </a:cubicBezTo>
                <a:cubicBezTo>
                  <a:pt x="378" y="1516"/>
                  <a:pt x="378" y="1516"/>
                  <a:pt x="378" y="1516"/>
                </a:cubicBezTo>
                <a:cubicBezTo>
                  <a:pt x="388" y="1496"/>
                  <a:pt x="387" y="1473"/>
                  <a:pt x="375" y="1456"/>
                </a:cubicBezTo>
                <a:cubicBezTo>
                  <a:pt x="318" y="1371"/>
                  <a:pt x="279" y="1277"/>
                  <a:pt x="259" y="1177"/>
                </a:cubicBezTo>
                <a:cubicBezTo>
                  <a:pt x="255" y="1156"/>
                  <a:pt x="240" y="1139"/>
                  <a:pt x="219" y="1132"/>
                </a:cubicBezTo>
                <a:cubicBezTo>
                  <a:pt x="120" y="1100"/>
                  <a:pt x="120" y="1100"/>
                  <a:pt x="120" y="1100"/>
                </a:cubicBezTo>
                <a:lnTo>
                  <a:pt x="120" y="947"/>
                </a:lnTo>
                <a:close/>
                <a:moveTo>
                  <a:pt x="1024" y="1684"/>
                </a:moveTo>
                <a:cubicBezTo>
                  <a:pt x="1388" y="1684"/>
                  <a:pt x="1684" y="1388"/>
                  <a:pt x="1684" y="1024"/>
                </a:cubicBezTo>
                <a:cubicBezTo>
                  <a:pt x="1684" y="660"/>
                  <a:pt x="1388" y="364"/>
                  <a:pt x="1024" y="364"/>
                </a:cubicBezTo>
                <a:cubicBezTo>
                  <a:pt x="660" y="364"/>
                  <a:pt x="364" y="660"/>
                  <a:pt x="364" y="1024"/>
                </a:cubicBezTo>
                <a:cubicBezTo>
                  <a:pt x="364" y="1388"/>
                  <a:pt x="660" y="1684"/>
                  <a:pt x="1024" y="1684"/>
                </a:cubicBezTo>
                <a:close/>
                <a:moveTo>
                  <a:pt x="1024" y="484"/>
                </a:moveTo>
                <a:cubicBezTo>
                  <a:pt x="1322" y="484"/>
                  <a:pt x="1564" y="726"/>
                  <a:pt x="1564" y="1024"/>
                </a:cubicBezTo>
                <a:cubicBezTo>
                  <a:pt x="1564" y="1321"/>
                  <a:pt x="1322" y="1564"/>
                  <a:pt x="1024" y="1564"/>
                </a:cubicBezTo>
                <a:cubicBezTo>
                  <a:pt x="726" y="1564"/>
                  <a:pt x="484" y="1321"/>
                  <a:pt x="484" y="1024"/>
                </a:cubicBezTo>
                <a:cubicBezTo>
                  <a:pt x="484" y="726"/>
                  <a:pt x="726" y="484"/>
                  <a:pt x="1024" y="484"/>
                </a:cubicBezTo>
                <a:close/>
                <a:moveTo>
                  <a:pt x="1083" y="1161"/>
                </a:moveTo>
                <a:cubicBezTo>
                  <a:pt x="1083" y="1128"/>
                  <a:pt x="1056" y="1101"/>
                  <a:pt x="1023" y="1101"/>
                </a:cubicBezTo>
                <a:cubicBezTo>
                  <a:pt x="924" y="1101"/>
                  <a:pt x="843" y="1020"/>
                  <a:pt x="843" y="921"/>
                </a:cubicBezTo>
                <a:cubicBezTo>
                  <a:pt x="843" y="843"/>
                  <a:pt x="894" y="776"/>
                  <a:pt x="964" y="751"/>
                </a:cubicBezTo>
                <a:cubicBezTo>
                  <a:pt x="964" y="664"/>
                  <a:pt x="964" y="664"/>
                  <a:pt x="964" y="664"/>
                </a:cubicBezTo>
                <a:cubicBezTo>
                  <a:pt x="964" y="631"/>
                  <a:pt x="991" y="604"/>
                  <a:pt x="1024" y="604"/>
                </a:cubicBezTo>
                <a:cubicBezTo>
                  <a:pt x="1057" y="604"/>
                  <a:pt x="1084" y="631"/>
                  <a:pt x="1084" y="664"/>
                </a:cubicBezTo>
                <a:cubicBezTo>
                  <a:pt x="1084" y="752"/>
                  <a:pt x="1084" y="752"/>
                  <a:pt x="1084" y="752"/>
                </a:cubicBezTo>
                <a:cubicBezTo>
                  <a:pt x="1153" y="777"/>
                  <a:pt x="1203" y="843"/>
                  <a:pt x="1203" y="921"/>
                </a:cubicBezTo>
                <a:cubicBezTo>
                  <a:pt x="1203" y="954"/>
                  <a:pt x="1176" y="981"/>
                  <a:pt x="1143" y="981"/>
                </a:cubicBezTo>
                <a:cubicBezTo>
                  <a:pt x="1110" y="981"/>
                  <a:pt x="1083" y="954"/>
                  <a:pt x="1083" y="921"/>
                </a:cubicBezTo>
                <a:cubicBezTo>
                  <a:pt x="1083" y="888"/>
                  <a:pt x="1056" y="861"/>
                  <a:pt x="1023" y="861"/>
                </a:cubicBezTo>
                <a:cubicBezTo>
                  <a:pt x="990" y="861"/>
                  <a:pt x="963" y="888"/>
                  <a:pt x="963" y="921"/>
                </a:cubicBezTo>
                <a:cubicBezTo>
                  <a:pt x="963" y="954"/>
                  <a:pt x="990" y="981"/>
                  <a:pt x="1023" y="981"/>
                </a:cubicBezTo>
                <a:cubicBezTo>
                  <a:pt x="1123" y="981"/>
                  <a:pt x="1203" y="1062"/>
                  <a:pt x="1203" y="1161"/>
                </a:cubicBezTo>
                <a:cubicBezTo>
                  <a:pt x="1203" y="1239"/>
                  <a:pt x="1153" y="1306"/>
                  <a:pt x="1084" y="1331"/>
                </a:cubicBezTo>
                <a:cubicBezTo>
                  <a:pt x="1084" y="1384"/>
                  <a:pt x="1084" y="1384"/>
                  <a:pt x="1084" y="1384"/>
                </a:cubicBezTo>
                <a:cubicBezTo>
                  <a:pt x="1084" y="1417"/>
                  <a:pt x="1057" y="1444"/>
                  <a:pt x="1024" y="1444"/>
                </a:cubicBezTo>
                <a:cubicBezTo>
                  <a:pt x="991" y="1444"/>
                  <a:pt x="964" y="1417"/>
                  <a:pt x="964" y="1384"/>
                </a:cubicBezTo>
                <a:cubicBezTo>
                  <a:pt x="964" y="1331"/>
                  <a:pt x="964" y="1331"/>
                  <a:pt x="964" y="1331"/>
                </a:cubicBezTo>
                <a:cubicBezTo>
                  <a:pt x="894" y="1307"/>
                  <a:pt x="843" y="1240"/>
                  <a:pt x="843" y="1161"/>
                </a:cubicBezTo>
                <a:cubicBezTo>
                  <a:pt x="843" y="1128"/>
                  <a:pt x="870" y="1101"/>
                  <a:pt x="903" y="1101"/>
                </a:cubicBezTo>
                <a:cubicBezTo>
                  <a:pt x="936" y="1101"/>
                  <a:pt x="963" y="1128"/>
                  <a:pt x="963" y="1161"/>
                </a:cubicBezTo>
                <a:cubicBezTo>
                  <a:pt x="963" y="1194"/>
                  <a:pt x="990" y="1221"/>
                  <a:pt x="1023" y="1221"/>
                </a:cubicBezTo>
                <a:cubicBezTo>
                  <a:pt x="1056" y="1221"/>
                  <a:pt x="1083" y="1194"/>
                  <a:pt x="1083" y="11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2"/>
          <p:cNvSpPr>
            <a:spLocks noEditPoints="1"/>
          </p:cNvSpPr>
          <p:nvPr/>
        </p:nvSpPr>
        <p:spPr bwMode="auto">
          <a:xfrm>
            <a:off x="1449453" y="2553573"/>
            <a:ext cx="393678" cy="393678"/>
          </a:xfrm>
          <a:custGeom>
            <a:avLst/>
            <a:gdLst>
              <a:gd name="T0" fmla="*/ 486 w 2054"/>
              <a:gd name="T1" fmla="*/ 1390 h 2054"/>
              <a:gd name="T2" fmla="*/ 670 w 2054"/>
              <a:gd name="T3" fmla="*/ 1210 h 2054"/>
              <a:gd name="T4" fmla="*/ 850 w 2054"/>
              <a:gd name="T5" fmla="*/ 1994 h 2054"/>
              <a:gd name="T6" fmla="*/ 1150 w 2054"/>
              <a:gd name="T7" fmla="*/ 2054 h 2054"/>
              <a:gd name="T8" fmla="*/ 1210 w 2054"/>
              <a:gd name="T9" fmla="*/ 1390 h 2054"/>
              <a:gd name="T10" fmla="*/ 1570 w 2054"/>
              <a:gd name="T11" fmla="*/ 1210 h 2054"/>
              <a:gd name="T12" fmla="*/ 1607 w 2054"/>
              <a:gd name="T13" fmla="*/ 1445 h 2054"/>
              <a:gd name="T14" fmla="*/ 2036 w 2054"/>
              <a:gd name="T15" fmla="*/ 1073 h 2054"/>
              <a:gd name="T16" fmla="*/ 2036 w 2054"/>
              <a:gd name="T17" fmla="*/ 987 h 2054"/>
              <a:gd name="T18" fmla="*/ 1607 w 2054"/>
              <a:gd name="T19" fmla="*/ 615 h 2054"/>
              <a:gd name="T20" fmla="*/ 1570 w 2054"/>
              <a:gd name="T21" fmla="*/ 850 h 2054"/>
              <a:gd name="T22" fmla="*/ 1210 w 2054"/>
              <a:gd name="T23" fmla="*/ 881 h 2054"/>
              <a:gd name="T24" fmla="*/ 1390 w 2054"/>
              <a:gd name="T25" fmla="*/ 486 h 2054"/>
              <a:gd name="T26" fmla="*/ 1432 w 2054"/>
              <a:gd name="T27" fmla="*/ 384 h 2054"/>
              <a:gd name="T28" fmla="*/ 987 w 2054"/>
              <a:gd name="T29" fmla="*/ 24 h 2054"/>
              <a:gd name="T30" fmla="*/ 614 w 2054"/>
              <a:gd name="T31" fmla="*/ 449 h 2054"/>
              <a:gd name="T32" fmla="*/ 850 w 2054"/>
              <a:gd name="T33" fmla="*/ 486 h 2054"/>
              <a:gd name="T34" fmla="*/ 670 w 2054"/>
              <a:gd name="T35" fmla="*/ 850 h 2054"/>
              <a:gd name="T36" fmla="*/ 486 w 2054"/>
              <a:gd name="T37" fmla="*/ 670 h 2054"/>
              <a:gd name="T38" fmla="*/ 383 w 2054"/>
              <a:gd name="T39" fmla="*/ 628 h 2054"/>
              <a:gd name="T40" fmla="*/ 23 w 2054"/>
              <a:gd name="T41" fmla="*/ 1072 h 2054"/>
              <a:gd name="T42" fmla="*/ 449 w 2054"/>
              <a:gd name="T43" fmla="*/ 1445 h 2054"/>
              <a:gd name="T44" fmla="*/ 1030 w 2054"/>
              <a:gd name="T45" fmla="*/ 988 h 2054"/>
              <a:gd name="T46" fmla="*/ 970 w 2054"/>
              <a:gd name="T47" fmla="*/ 486 h 2054"/>
              <a:gd name="T48" fmla="*/ 1090 w 2054"/>
              <a:gd name="T49" fmla="*/ 941 h 2054"/>
              <a:gd name="T50" fmla="*/ 1630 w 2054"/>
              <a:gd name="T51" fmla="*/ 970 h 2054"/>
              <a:gd name="T52" fmla="*/ 1690 w 2054"/>
              <a:gd name="T53" fmla="*/ 814 h 2054"/>
              <a:gd name="T54" fmla="*/ 1690 w 2054"/>
              <a:gd name="T55" fmla="*/ 1246 h 2054"/>
              <a:gd name="T56" fmla="*/ 1630 w 2054"/>
              <a:gd name="T57" fmla="*/ 1090 h 2054"/>
              <a:gd name="T58" fmla="*/ 1170 w 2054"/>
              <a:gd name="T59" fmla="*/ 1186 h 2054"/>
              <a:gd name="T60" fmla="*/ 1390 w 2054"/>
              <a:gd name="T61" fmla="*/ 970 h 2054"/>
              <a:gd name="T62" fmla="*/ 1030 w 2054"/>
              <a:gd name="T63" fmla="*/ 151 h 2054"/>
              <a:gd name="T64" fmla="*/ 815 w 2054"/>
              <a:gd name="T65" fmla="*/ 366 h 2054"/>
              <a:gd name="T66" fmla="*/ 366 w 2054"/>
              <a:gd name="T67" fmla="*/ 1245 h 2054"/>
              <a:gd name="T68" fmla="*/ 366 w 2054"/>
              <a:gd name="T69" fmla="*/ 815 h 2054"/>
              <a:gd name="T70" fmla="*/ 426 w 2054"/>
              <a:gd name="T71" fmla="*/ 970 h 2054"/>
              <a:gd name="T72" fmla="*/ 1090 w 2054"/>
              <a:gd name="T73" fmla="*/ 1390 h 2054"/>
              <a:gd name="T74" fmla="*/ 970 w 2054"/>
              <a:gd name="T75" fmla="*/ 1934 h 2054"/>
              <a:gd name="T76" fmla="*/ 670 w 2054"/>
              <a:gd name="T77" fmla="*/ 1090 h 2054"/>
              <a:gd name="T78" fmla="*/ 366 w 2054"/>
              <a:gd name="T79" fmla="*/ 1150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54" h="2054">
                <a:moveTo>
                  <a:pt x="449" y="1445"/>
                </a:moveTo>
                <a:cubicBezTo>
                  <a:pt x="471" y="1436"/>
                  <a:pt x="486" y="1414"/>
                  <a:pt x="486" y="1390"/>
                </a:cubicBezTo>
                <a:cubicBezTo>
                  <a:pt x="486" y="1210"/>
                  <a:pt x="486" y="1210"/>
                  <a:pt x="486" y="1210"/>
                </a:cubicBezTo>
                <a:cubicBezTo>
                  <a:pt x="670" y="1210"/>
                  <a:pt x="670" y="1210"/>
                  <a:pt x="670" y="1210"/>
                </a:cubicBezTo>
                <a:cubicBezTo>
                  <a:pt x="769" y="1210"/>
                  <a:pt x="850" y="1291"/>
                  <a:pt x="850" y="1390"/>
                </a:cubicBezTo>
                <a:cubicBezTo>
                  <a:pt x="850" y="1994"/>
                  <a:pt x="850" y="1994"/>
                  <a:pt x="850" y="1994"/>
                </a:cubicBezTo>
                <a:cubicBezTo>
                  <a:pt x="850" y="2027"/>
                  <a:pt x="877" y="2054"/>
                  <a:pt x="910" y="2054"/>
                </a:cubicBezTo>
                <a:cubicBezTo>
                  <a:pt x="1150" y="2054"/>
                  <a:pt x="1150" y="2054"/>
                  <a:pt x="1150" y="2054"/>
                </a:cubicBezTo>
                <a:cubicBezTo>
                  <a:pt x="1183" y="2054"/>
                  <a:pt x="1210" y="2027"/>
                  <a:pt x="1210" y="1994"/>
                </a:cubicBezTo>
                <a:cubicBezTo>
                  <a:pt x="1210" y="1390"/>
                  <a:pt x="1210" y="1390"/>
                  <a:pt x="1210" y="1390"/>
                </a:cubicBezTo>
                <a:cubicBezTo>
                  <a:pt x="1210" y="1291"/>
                  <a:pt x="1291" y="1210"/>
                  <a:pt x="1390" y="1210"/>
                </a:cubicBezTo>
                <a:cubicBezTo>
                  <a:pt x="1570" y="1210"/>
                  <a:pt x="1570" y="1210"/>
                  <a:pt x="1570" y="1210"/>
                </a:cubicBezTo>
                <a:cubicBezTo>
                  <a:pt x="1570" y="1390"/>
                  <a:pt x="1570" y="1390"/>
                  <a:pt x="1570" y="1390"/>
                </a:cubicBezTo>
                <a:cubicBezTo>
                  <a:pt x="1570" y="1414"/>
                  <a:pt x="1584" y="1436"/>
                  <a:pt x="1607" y="1445"/>
                </a:cubicBezTo>
                <a:cubicBezTo>
                  <a:pt x="1629" y="1455"/>
                  <a:pt x="1655" y="1450"/>
                  <a:pt x="1672" y="1433"/>
                </a:cubicBezTo>
                <a:cubicBezTo>
                  <a:pt x="2036" y="1073"/>
                  <a:pt x="2036" y="1073"/>
                  <a:pt x="2036" y="1073"/>
                </a:cubicBezTo>
                <a:cubicBezTo>
                  <a:pt x="2047" y="1061"/>
                  <a:pt x="2054" y="1046"/>
                  <a:pt x="2054" y="1030"/>
                </a:cubicBezTo>
                <a:cubicBezTo>
                  <a:pt x="2054" y="1014"/>
                  <a:pt x="2047" y="999"/>
                  <a:pt x="2036" y="987"/>
                </a:cubicBezTo>
                <a:cubicBezTo>
                  <a:pt x="1672" y="627"/>
                  <a:pt x="1672" y="627"/>
                  <a:pt x="1672" y="627"/>
                </a:cubicBezTo>
                <a:cubicBezTo>
                  <a:pt x="1655" y="610"/>
                  <a:pt x="1629" y="605"/>
                  <a:pt x="1607" y="615"/>
                </a:cubicBezTo>
                <a:cubicBezTo>
                  <a:pt x="1584" y="624"/>
                  <a:pt x="1570" y="646"/>
                  <a:pt x="1570" y="670"/>
                </a:cubicBezTo>
                <a:cubicBezTo>
                  <a:pt x="1570" y="850"/>
                  <a:pt x="1570" y="850"/>
                  <a:pt x="1570" y="850"/>
                </a:cubicBezTo>
                <a:cubicBezTo>
                  <a:pt x="1390" y="850"/>
                  <a:pt x="1390" y="850"/>
                  <a:pt x="1390" y="850"/>
                </a:cubicBezTo>
                <a:cubicBezTo>
                  <a:pt x="1328" y="850"/>
                  <a:pt x="1267" y="861"/>
                  <a:pt x="1210" y="881"/>
                </a:cubicBezTo>
                <a:cubicBezTo>
                  <a:pt x="1210" y="486"/>
                  <a:pt x="1210" y="486"/>
                  <a:pt x="1210" y="486"/>
                </a:cubicBezTo>
                <a:cubicBezTo>
                  <a:pt x="1390" y="486"/>
                  <a:pt x="1390" y="486"/>
                  <a:pt x="1390" y="486"/>
                </a:cubicBezTo>
                <a:cubicBezTo>
                  <a:pt x="1414" y="486"/>
                  <a:pt x="1436" y="471"/>
                  <a:pt x="1445" y="449"/>
                </a:cubicBezTo>
                <a:cubicBezTo>
                  <a:pt x="1455" y="426"/>
                  <a:pt x="1449" y="401"/>
                  <a:pt x="1432" y="384"/>
                </a:cubicBezTo>
                <a:cubicBezTo>
                  <a:pt x="1072" y="24"/>
                  <a:pt x="1072" y="24"/>
                  <a:pt x="1072" y="24"/>
                </a:cubicBezTo>
                <a:cubicBezTo>
                  <a:pt x="1049" y="0"/>
                  <a:pt x="1011" y="0"/>
                  <a:pt x="987" y="24"/>
                </a:cubicBezTo>
                <a:cubicBezTo>
                  <a:pt x="627" y="384"/>
                  <a:pt x="627" y="384"/>
                  <a:pt x="627" y="384"/>
                </a:cubicBezTo>
                <a:cubicBezTo>
                  <a:pt x="610" y="401"/>
                  <a:pt x="605" y="426"/>
                  <a:pt x="614" y="449"/>
                </a:cubicBezTo>
                <a:cubicBezTo>
                  <a:pt x="624" y="471"/>
                  <a:pt x="646" y="486"/>
                  <a:pt x="670" y="486"/>
                </a:cubicBezTo>
                <a:cubicBezTo>
                  <a:pt x="850" y="486"/>
                  <a:pt x="850" y="486"/>
                  <a:pt x="850" y="486"/>
                </a:cubicBezTo>
                <a:cubicBezTo>
                  <a:pt x="850" y="881"/>
                  <a:pt x="850" y="881"/>
                  <a:pt x="850" y="881"/>
                </a:cubicBezTo>
                <a:cubicBezTo>
                  <a:pt x="793" y="861"/>
                  <a:pt x="733" y="850"/>
                  <a:pt x="670" y="850"/>
                </a:cubicBezTo>
                <a:cubicBezTo>
                  <a:pt x="486" y="850"/>
                  <a:pt x="486" y="850"/>
                  <a:pt x="486" y="850"/>
                </a:cubicBezTo>
                <a:cubicBezTo>
                  <a:pt x="486" y="670"/>
                  <a:pt x="486" y="670"/>
                  <a:pt x="486" y="670"/>
                </a:cubicBezTo>
                <a:cubicBezTo>
                  <a:pt x="486" y="646"/>
                  <a:pt x="471" y="624"/>
                  <a:pt x="449" y="615"/>
                </a:cubicBezTo>
                <a:cubicBezTo>
                  <a:pt x="426" y="605"/>
                  <a:pt x="401" y="610"/>
                  <a:pt x="383" y="628"/>
                </a:cubicBezTo>
                <a:cubicBezTo>
                  <a:pt x="23" y="988"/>
                  <a:pt x="23" y="988"/>
                  <a:pt x="23" y="988"/>
                </a:cubicBezTo>
                <a:cubicBezTo>
                  <a:pt x="0" y="1011"/>
                  <a:pt x="0" y="1049"/>
                  <a:pt x="23" y="1072"/>
                </a:cubicBezTo>
                <a:cubicBezTo>
                  <a:pt x="383" y="1432"/>
                  <a:pt x="383" y="1432"/>
                  <a:pt x="383" y="1432"/>
                </a:cubicBezTo>
                <a:cubicBezTo>
                  <a:pt x="401" y="1450"/>
                  <a:pt x="426" y="1455"/>
                  <a:pt x="449" y="1445"/>
                </a:cubicBezTo>
                <a:close/>
                <a:moveTo>
                  <a:pt x="1090" y="941"/>
                </a:moveTo>
                <a:cubicBezTo>
                  <a:pt x="1069" y="955"/>
                  <a:pt x="1049" y="971"/>
                  <a:pt x="1030" y="988"/>
                </a:cubicBezTo>
                <a:cubicBezTo>
                  <a:pt x="1011" y="971"/>
                  <a:pt x="991" y="955"/>
                  <a:pt x="970" y="941"/>
                </a:cubicBezTo>
                <a:cubicBezTo>
                  <a:pt x="970" y="486"/>
                  <a:pt x="970" y="486"/>
                  <a:pt x="970" y="486"/>
                </a:cubicBezTo>
                <a:cubicBezTo>
                  <a:pt x="1090" y="486"/>
                  <a:pt x="1090" y="486"/>
                  <a:pt x="1090" y="486"/>
                </a:cubicBezTo>
                <a:lnTo>
                  <a:pt x="1090" y="941"/>
                </a:lnTo>
                <a:close/>
                <a:moveTo>
                  <a:pt x="1390" y="970"/>
                </a:moveTo>
                <a:cubicBezTo>
                  <a:pt x="1630" y="970"/>
                  <a:pt x="1630" y="970"/>
                  <a:pt x="1630" y="970"/>
                </a:cubicBezTo>
                <a:cubicBezTo>
                  <a:pt x="1663" y="970"/>
                  <a:pt x="1690" y="943"/>
                  <a:pt x="1690" y="910"/>
                </a:cubicBezTo>
                <a:cubicBezTo>
                  <a:pt x="1690" y="814"/>
                  <a:pt x="1690" y="814"/>
                  <a:pt x="1690" y="814"/>
                </a:cubicBezTo>
                <a:cubicBezTo>
                  <a:pt x="1909" y="1030"/>
                  <a:pt x="1909" y="1030"/>
                  <a:pt x="1909" y="1030"/>
                </a:cubicBezTo>
                <a:cubicBezTo>
                  <a:pt x="1690" y="1246"/>
                  <a:pt x="1690" y="1246"/>
                  <a:pt x="1690" y="1246"/>
                </a:cubicBezTo>
                <a:cubicBezTo>
                  <a:pt x="1690" y="1150"/>
                  <a:pt x="1690" y="1150"/>
                  <a:pt x="1690" y="1150"/>
                </a:cubicBezTo>
                <a:cubicBezTo>
                  <a:pt x="1690" y="1117"/>
                  <a:pt x="1663" y="1090"/>
                  <a:pt x="1630" y="1090"/>
                </a:cubicBezTo>
                <a:cubicBezTo>
                  <a:pt x="1390" y="1090"/>
                  <a:pt x="1390" y="1090"/>
                  <a:pt x="1390" y="1090"/>
                </a:cubicBezTo>
                <a:cubicBezTo>
                  <a:pt x="1303" y="1090"/>
                  <a:pt x="1225" y="1127"/>
                  <a:pt x="1170" y="1186"/>
                </a:cubicBezTo>
                <a:cubicBezTo>
                  <a:pt x="1154" y="1147"/>
                  <a:pt x="1134" y="1111"/>
                  <a:pt x="1110" y="1077"/>
                </a:cubicBezTo>
                <a:cubicBezTo>
                  <a:pt x="1187" y="1009"/>
                  <a:pt x="1286" y="970"/>
                  <a:pt x="1390" y="970"/>
                </a:cubicBezTo>
                <a:close/>
                <a:moveTo>
                  <a:pt x="815" y="366"/>
                </a:moveTo>
                <a:cubicBezTo>
                  <a:pt x="1030" y="151"/>
                  <a:pt x="1030" y="151"/>
                  <a:pt x="1030" y="151"/>
                </a:cubicBezTo>
                <a:cubicBezTo>
                  <a:pt x="1245" y="366"/>
                  <a:pt x="1245" y="366"/>
                  <a:pt x="1245" y="366"/>
                </a:cubicBezTo>
                <a:lnTo>
                  <a:pt x="815" y="366"/>
                </a:lnTo>
                <a:close/>
                <a:moveTo>
                  <a:pt x="366" y="1150"/>
                </a:moveTo>
                <a:cubicBezTo>
                  <a:pt x="366" y="1245"/>
                  <a:pt x="366" y="1245"/>
                  <a:pt x="366" y="1245"/>
                </a:cubicBezTo>
                <a:cubicBezTo>
                  <a:pt x="151" y="1030"/>
                  <a:pt x="151" y="1030"/>
                  <a:pt x="151" y="1030"/>
                </a:cubicBezTo>
                <a:cubicBezTo>
                  <a:pt x="366" y="815"/>
                  <a:pt x="366" y="815"/>
                  <a:pt x="366" y="815"/>
                </a:cubicBezTo>
                <a:cubicBezTo>
                  <a:pt x="366" y="910"/>
                  <a:pt x="366" y="910"/>
                  <a:pt x="366" y="910"/>
                </a:cubicBezTo>
                <a:cubicBezTo>
                  <a:pt x="366" y="943"/>
                  <a:pt x="393" y="970"/>
                  <a:pt x="426" y="970"/>
                </a:cubicBezTo>
                <a:cubicBezTo>
                  <a:pt x="670" y="970"/>
                  <a:pt x="670" y="970"/>
                  <a:pt x="670" y="970"/>
                </a:cubicBezTo>
                <a:cubicBezTo>
                  <a:pt x="902" y="970"/>
                  <a:pt x="1090" y="1159"/>
                  <a:pt x="1090" y="1390"/>
                </a:cubicBezTo>
                <a:cubicBezTo>
                  <a:pt x="1090" y="1934"/>
                  <a:pt x="1090" y="1934"/>
                  <a:pt x="1090" y="1934"/>
                </a:cubicBezTo>
                <a:cubicBezTo>
                  <a:pt x="970" y="1934"/>
                  <a:pt x="970" y="1934"/>
                  <a:pt x="970" y="1934"/>
                </a:cubicBezTo>
                <a:cubicBezTo>
                  <a:pt x="970" y="1390"/>
                  <a:pt x="970" y="1390"/>
                  <a:pt x="970" y="1390"/>
                </a:cubicBezTo>
                <a:cubicBezTo>
                  <a:pt x="970" y="1225"/>
                  <a:pt x="835" y="1090"/>
                  <a:pt x="670" y="1090"/>
                </a:cubicBezTo>
                <a:cubicBezTo>
                  <a:pt x="426" y="1090"/>
                  <a:pt x="426" y="1090"/>
                  <a:pt x="426" y="1090"/>
                </a:cubicBezTo>
                <a:cubicBezTo>
                  <a:pt x="393" y="1090"/>
                  <a:pt x="366" y="1117"/>
                  <a:pt x="366" y="115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8"/>
          <p:cNvSpPr>
            <a:spLocks noEditPoints="1"/>
          </p:cNvSpPr>
          <p:nvPr/>
        </p:nvSpPr>
        <p:spPr bwMode="auto">
          <a:xfrm>
            <a:off x="725191" y="3226449"/>
            <a:ext cx="393326" cy="392035"/>
          </a:xfrm>
          <a:custGeom>
            <a:avLst/>
            <a:gdLst>
              <a:gd name="T0" fmla="*/ 1406 w 2052"/>
              <a:gd name="T1" fmla="*/ 1395 h 2046"/>
              <a:gd name="T2" fmla="*/ 1067 w 2052"/>
              <a:gd name="T3" fmla="*/ 1321 h 2046"/>
              <a:gd name="T4" fmla="*/ 446 w 2052"/>
              <a:gd name="T5" fmla="*/ 1282 h 2046"/>
              <a:gd name="T6" fmla="*/ 60 w 2052"/>
              <a:gd name="T7" fmla="*/ 1321 h 2046"/>
              <a:gd name="T8" fmla="*/ 0 w 2052"/>
              <a:gd name="T9" fmla="*/ 1860 h 2046"/>
              <a:gd name="T10" fmla="*/ 418 w 2052"/>
              <a:gd name="T11" fmla="*/ 1920 h 2046"/>
              <a:gd name="T12" fmla="*/ 1176 w 2052"/>
              <a:gd name="T13" fmla="*/ 2033 h 2046"/>
              <a:gd name="T14" fmla="*/ 2019 w 2052"/>
              <a:gd name="T15" fmla="*/ 1413 h 2046"/>
              <a:gd name="T16" fmla="*/ 1620 w 2052"/>
              <a:gd name="T17" fmla="*/ 1254 h 2046"/>
              <a:gd name="T18" fmla="*/ 423 w 2052"/>
              <a:gd name="T19" fmla="*/ 1800 h 2046"/>
              <a:gd name="T20" fmla="*/ 120 w 2052"/>
              <a:gd name="T21" fmla="*/ 1441 h 2046"/>
              <a:gd name="T22" fmla="*/ 463 w 2052"/>
              <a:gd name="T23" fmla="*/ 1426 h 2046"/>
              <a:gd name="T24" fmla="*/ 920 w 2052"/>
              <a:gd name="T25" fmla="*/ 1372 h 2046"/>
              <a:gd name="T26" fmla="*/ 1261 w 2052"/>
              <a:gd name="T27" fmla="*/ 1441 h 2046"/>
              <a:gd name="T28" fmla="*/ 1261 w 2052"/>
              <a:gd name="T29" fmla="*/ 1561 h 2046"/>
              <a:gd name="T30" fmla="*/ 722 w 2052"/>
              <a:gd name="T31" fmla="*/ 1621 h 2046"/>
              <a:gd name="T32" fmla="*/ 1261 w 2052"/>
              <a:gd name="T33" fmla="*/ 1681 h 2046"/>
              <a:gd name="T34" fmla="*/ 1686 w 2052"/>
              <a:gd name="T35" fmla="*/ 1354 h 2046"/>
              <a:gd name="T36" fmla="*/ 1127 w 2052"/>
              <a:gd name="T37" fmla="*/ 1921 h 2046"/>
              <a:gd name="T38" fmla="*/ 483 w 2052"/>
              <a:gd name="T39" fmla="*/ 543 h 2046"/>
              <a:gd name="T40" fmla="*/ 1561 w 2052"/>
              <a:gd name="T41" fmla="*/ 543 h 2046"/>
              <a:gd name="T42" fmla="*/ 1021 w 2052"/>
              <a:gd name="T43" fmla="*/ 740 h 2046"/>
              <a:gd name="T44" fmla="*/ 901 w 2052"/>
              <a:gd name="T45" fmla="*/ 620 h 2046"/>
              <a:gd name="T46" fmla="*/ 962 w 2052"/>
              <a:gd name="T47" fmla="*/ 850 h 2046"/>
              <a:gd name="T48" fmla="*/ 603 w 2052"/>
              <a:gd name="T49" fmla="*/ 543 h 2046"/>
              <a:gd name="T50" fmla="*/ 962 w 2052"/>
              <a:gd name="T51" fmla="*/ 271 h 2046"/>
              <a:gd name="T52" fmla="*/ 1021 w 2052"/>
              <a:gd name="T53" fmla="*/ 620 h 2046"/>
              <a:gd name="T54" fmla="*/ 1021 w 2052"/>
              <a:gd name="T55" fmla="*/ 740 h 2046"/>
              <a:gd name="T56" fmla="*/ 1082 w 2052"/>
              <a:gd name="T57" fmla="*/ 849 h 2046"/>
              <a:gd name="T58" fmla="*/ 1021 w 2052"/>
              <a:gd name="T59" fmla="*/ 500 h 2046"/>
              <a:gd name="T60" fmla="*/ 1021 w 2052"/>
              <a:gd name="T61" fmla="*/ 381 h 2046"/>
              <a:gd name="T62" fmla="*/ 1141 w 2052"/>
              <a:gd name="T63" fmla="*/ 500 h 2046"/>
              <a:gd name="T64" fmla="*/ 1082 w 2052"/>
              <a:gd name="T65" fmla="*/ 271 h 2046"/>
              <a:gd name="T66" fmla="*/ 1441 w 2052"/>
              <a:gd name="T67" fmla="*/ 543 h 2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52" h="2046">
                <a:moveTo>
                  <a:pt x="1620" y="1254"/>
                </a:moveTo>
                <a:cubicBezTo>
                  <a:pt x="1406" y="1395"/>
                  <a:pt x="1406" y="1395"/>
                  <a:pt x="1406" y="1395"/>
                </a:cubicBezTo>
                <a:cubicBezTo>
                  <a:pt x="1373" y="1350"/>
                  <a:pt x="1321" y="1321"/>
                  <a:pt x="1261" y="1321"/>
                </a:cubicBezTo>
                <a:cubicBezTo>
                  <a:pt x="1067" y="1321"/>
                  <a:pt x="1067" y="1321"/>
                  <a:pt x="1067" y="1321"/>
                </a:cubicBezTo>
                <a:cubicBezTo>
                  <a:pt x="1034" y="1321"/>
                  <a:pt x="1021" y="1297"/>
                  <a:pt x="999" y="1282"/>
                </a:cubicBezTo>
                <a:cubicBezTo>
                  <a:pt x="842" y="1143"/>
                  <a:pt x="603" y="1143"/>
                  <a:pt x="446" y="1282"/>
                </a:cubicBezTo>
                <a:cubicBezTo>
                  <a:pt x="400" y="1321"/>
                  <a:pt x="400" y="1321"/>
                  <a:pt x="400" y="1321"/>
                </a:cubicBezTo>
                <a:cubicBezTo>
                  <a:pt x="60" y="1321"/>
                  <a:pt x="60" y="1321"/>
                  <a:pt x="60" y="1321"/>
                </a:cubicBezTo>
                <a:cubicBezTo>
                  <a:pt x="27" y="1321"/>
                  <a:pt x="0" y="1348"/>
                  <a:pt x="0" y="1381"/>
                </a:cubicBezTo>
                <a:cubicBezTo>
                  <a:pt x="0" y="1860"/>
                  <a:pt x="0" y="1860"/>
                  <a:pt x="0" y="1860"/>
                </a:cubicBezTo>
                <a:cubicBezTo>
                  <a:pt x="0" y="1893"/>
                  <a:pt x="27" y="1920"/>
                  <a:pt x="60" y="1920"/>
                </a:cubicBezTo>
                <a:cubicBezTo>
                  <a:pt x="418" y="1920"/>
                  <a:pt x="418" y="1920"/>
                  <a:pt x="418" y="1920"/>
                </a:cubicBezTo>
                <a:cubicBezTo>
                  <a:pt x="1131" y="2043"/>
                  <a:pt x="1131" y="2043"/>
                  <a:pt x="1131" y="2043"/>
                </a:cubicBezTo>
                <a:cubicBezTo>
                  <a:pt x="1147" y="2046"/>
                  <a:pt x="1163" y="2042"/>
                  <a:pt x="1176" y="2033"/>
                </a:cubicBezTo>
                <a:cubicBezTo>
                  <a:pt x="1177" y="2033"/>
                  <a:pt x="1177" y="2032"/>
                  <a:pt x="1177" y="2032"/>
                </a:cubicBezTo>
                <a:cubicBezTo>
                  <a:pt x="2019" y="1413"/>
                  <a:pt x="2019" y="1413"/>
                  <a:pt x="2019" y="1413"/>
                </a:cubicBezTo>
                <a:cubicBezTo>
                  <a:pt x="2046" y="1394"/>
                  <a:pt x="2052" y="1357"/>
                  <a:pt x="2033" y="1330"/>
                </a:cubicBezTo>
                <a:cubicBezTo>
                  <a:pt x="1940" y="1199"/>
                  <a:pt x="1754" y="1165"/>
                  <a:pt x="1620" y="1254"/>
                </a:cubicBezTo>
                <a:close/>
                <a:moveTo>
                  <a:pt x="1127" y="1921"/>
                </a:moveTo>
                <a:cubicBezTo>
                  <a:pt x="392" y="1794"/>
                  <a:pt x="433" y="1800"/>
                  <a:pt x="423" y="1800"/>
                </a:cubicBezTo>
                <a:cubicBezTo>
                  <a:pt x="120" y="1800"/>
                  <a:pt x="120" y="1800"/>
                  <a:pt x="120" y="1800"/>
                </a:cubicBezTo>
                <a:cubicBezTo>
                  <a:pt x="120" y="1441"/>
                  <a:pt x="120" y="1441"/>
                  <a:pt x="120" y="1441"/>
                </a:cubicBezTo>
                <a:cubicBezTo>
                  <a:pt x="423" y="1441"/>
                  <a:pt x="423" y="1441"/>
                  <a:pt x="423" y="1441"/>
                </a:cubicBezTo>
                <a:cubicBezTo>
                  <a:pt x="438" y="1441"/>
                  <a:pt x="452" y="1436"/>
                  <a:pt x="463" y="1426"/>
                </a:cubicBezTo>
                <a:cubicBezTo>
                  <a:pt x="525" y="1372"/>
                  <a:pt x="525" y="1372"/>
                  <a:pt x="525" y="1372"/>
                </a:cubicBezTo>
                <a:cubicBezTo>
                  <a:pt x="637" y="1272"/>
                  <a:pt x="807" y="1272"/>
                  <a:pt x="920" y="1372"/>
                </a:cubicBezTo>
                <a:cubicBezTo>
                  <a:pt x="936" y="1382"/>
                  <a:pt x="980" y="1441"/>
                  <a:pt x="1067" y="1441"/>
                </a:cubicBezTo>
                <a:cubicBezTo>
                  <a:pt x="1261" y="1441"/>
                  <a:pt x="1261" y="1441"/>
                  <a:pt x="1261" y="1441"/>
                </a:cubicBezTo>
                <a:cubicBezTo>
                  <a:pt x="1294" y="1441"/>
                  <a:pt x="1321" y="1468"/>
                  <a:pt x="1321" y="1501"/>
                </a:cubicBezTo>
                <a:cubicBezTo>
                  <a:pt x="1321" y="1534"/>
                  <a:pt x="1294" y="1561"/>
                  <a:pt x="1261" y="1561"/>
                </a:cubicBezTo>
                <a:cubicBezTo>
                  <a:pt x="782" y="1561"/>
                  <a:pt x="782" y="1561"/>
                  <a:pt x="782" y="1561"/>
                </a:cubicBezTo>
                <a:cubicBezTo>
                  <a:pt x="749" y="1561"/>
                  <a:pt x="722" y="1588"/>
                  <a:pt x="722" y="1621"/>
                </a:cubicBezTo>
                <a:cubicBezTo>
                  <a:pt x="722" y="1654"/>
                  <a:pt x="749" y="1681"/>
                  <a:pt x="782" y="1681"/>
                </a:cubicBezTo>
                <a:cubicBezTo>
                  <a:pt x="1261" y="1681"/>
                  <a:pt x="1261" y="1681"/>
                  <a:pt x="1261" y="1681"/>
                </a:cubicBezTo>
                <a:cubicBezTo>
                  <a:pt x="1356" y="1681"/>
                  <a:pt x="1433" y="1608"/>
                  <a:pt x="1440" y="1515"/>
                </a:cubicBezTo>
                <a:cubicBezTo>
                  <a:pt x="1686" y="1354"/>
                  <a:pt x="1686" y="1354"/>
                  <a:pt x="1686" y="1354"/>
                </a:cubicBezTo>
                <a:cubicBezTo>
                  <a:pt x="1750" y="1311"/>
                  <a:pt x="1833" y="1315"/>
                  <a:pt x="1893" y="1358"/>
                </a:cubicBezTo>
                <a:lnTo>
                  <a:pt x="1127" y="1921"/>
                </a:lnTo>
                <a:close/>
                <a:moveTo>
                  <a:pt x="1022" y="0"/>
                </a:moveTo>
                <a:cubicBezTo>
                  <a:pt x="725" y="0"/>
                  <a:pt x="483" y="243"/>
                  <a:pt x="483" y="543"/>
                </a:cubicBezTo>
                <a:cubicBezTo>
                  <a:pt x="483" y="840"/>
                  <a:pt x="725" y="1082"/>
                  <a:pt x="1022" y="1082"/>
                </a:cubicBezTo>
                <a:cubicBezTo>
                  <a:pt x="1319" y="1082"/>
                  <a:pt x="1561" y="840"/>
                  <a:pt x="1561" y="543"/>
                </a:cubicBezTo>
                <a:cubicBezTo>
                  <a:pt x="1561" y="243"/>
                  <a:pt x="1319" y="0"/>
                  <a:pt x="1022" y="0"/>
                </a:cubicBezTo>
                <a:close/>
                <a:moveTo>
                  <a:pt x="1021" y="740"/>
                </a:moveTo>
                <a:cubicBezTo>
                  <a:pt x="988" y="740"/>
                  <a:pt x="961" y="713"/>
                  <a:pt x="961" y="680"/>
                </a:cubicBezTo>
                <a:cubicBezTo>
                  <a:pt x="961" y="647"/>
                  <a:pt x="935" y="620"/>
                  <a:pt x="901" y="620"/>
                </a:cubicBezTo>
                <a:cubicBezTo>
                  <a:pt x="868" y="620"/>
                  <a:pt x="842" y="647"/>
                  <a:pt x="842" y="680"/>
                </a:cubicBezTo>
                <a:cubicBezTo>
                  <a:pt x="842" y="758"/>
                  <a:pt x="892" y="825"/>
                  <a:pt x="962" y="850"/>
                </a:cubicBezTo>
                <a:cubicBezTo>
                  <a:pt x="962" y="958"/>
                  <a:pt x="962" y="958"/>
                  <a:pt x="962" y="958"/>
                </a:cubicBezTo>
                <a:cubicBezTo>
                  <a:pt x="759" y="929"/>
                  <a:pt x="603" y="754"/>
                  <a:pt x="603" y="543"/>
                </a:cubicBezTo>
                <a:cubicBezTo>
                  <a:pt x="603" y="330"/>
                  <a:pt x="759" y="153"/>
                  <a:pt x="962" y="124"/>
                </a:cubicBezTo>
                <a:cubicBezTo>
                  <a:pt x="962" y="271"/>
                  <a:pt x="962" y="271"/>
                  <a:pt x="962" y="271"/>
                </a:cubicBezTo>
                <a:cubicBezTo>
                  <a:pt x="892" y="296"/>
                  <a:pt x="842" y="362"/>
                  <a:pt x="842" y="441"/>
                </a:cubicBezTo>
                <a:cubicBezTo>
                  <a:pt x="842" y="540"/>
                  <a:pt x="922" y="620"/>
                  <a:pt x="1021" y="620"/>
                </a:cubicBezTo>
                <a:cubicBezTo>
                  <a:pt x="1054" y="620"/>
                  <a:pt x="1081" y="647"/>
                  <a:pt x="1081" y="680"/>
                </a:cubicBezTo>
                <a:cubicBezTo>
                  <a:pt x="1081" y="713"/>
                  <a:pt x="1054" y="740"/>
                  <a:pt x="1021" y="740"/>
                </a:cubicBezTo>
                <a:close/>
                <a:moveTo>
                  <a:pt x="1082" y="958"/>
                </a:moveTo>
                <a:cubicBezTo>
                  <a:pt x="1082" y="849"/>
                  <a:pt x="1082" y="849"/>
                  <a:pt x="1082" y="849"/>
                </a:cubicBezTo>
                <a:cubicBezTo>
                  <a:pt x="1151" y="824"/>
                  <a:pt x="1201" y="758"/>
                  <a:pt x="1201" y="680"/>
                </a:cubicBezTo>
                <a:cubicBezTo>
                  <a:pt x="1201" y="581"/>
                  <a:pt x="1120" y="500"/>
                  <a:pt x="1021" y="500"/>
                </a:cubicBezTo>
                <a:cubicBezTo>
                  <a:pt x="988" y="500"/>
                  <a:pt x="961" y="474"/>
                  <a:pt x="961" y="441"/>
                </a:cubicBezTo>
                <a:cubicBezTo>
                  <a:pt x="961" y="408"/>
                  <a:pt x="988" y="381"/>
                  <a:pt x="1021" y="381"/>
                </a:cubicBezTo>
                <a:cubicBezTo>
                  <a:pt x="1054" y="381"/>
                  <a:pt x="1081" y="408"/>
                  <a:pt x="1081" y="441"/>
                </a:cubicBezTo>
                <a:cubicBezTo>
                  <a:pt x="1081" y="474"/>
                  <a:pt x="1108" y="500"/>
                  <a:pt x="1141" y="500"/>
                </a:cubicBezTo>
                <a:cubicBezTo>
                  <a:pt x="1174" y="500"/>
                  <a:pt x="1201" y="474"/>
                  <a:pt x="1201" y="441"/>
                </a:cubicBezTo>
                <a:cubicBezTo>
                  <a:pt x="1201" y="363"/>
                  <a:pt x="1151" y="296"/>
                  <a:pt x="1082" y="271"/>
                </a:cubicBezTo>
                <a:cubicBezTo>
                  <a:pt x="1082" y="124"/>
                  <a:pt x="1082" y="124"/>
                  <a:pt x="1082" y="124"/>
                </a:cubicBezTo>
                <a:cubicBezTo>
                  <a:pt x="1285" y="153"/>
                  <a:pt x="1441" y="330"/>
                  <a:pt x="1441" y="543"/>
                </a:cubicBezTo>
                <a:cubicBezTo>
                  <a:pt x="1441" y="754"/>
                  <a:pt x="1285" y="929"/>
                  <a:pt x="1082" y="95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20"/>
          <p:cNvSpPr>
            <a:spLocks noEditPoints="1"/>
          </p:cNvSpPr>
          <p:nvPr/>
        </p:nvSpPr>
        <p:spPr bwMode="auto">
          <a:xfrm>
            <a:off x="2181462" y="3219230"/>
            <a:ext cx="392504" cy="406472"/>
          </a:xfrm>
          <a:custGeom>
            <a:avLst/>
            <a:gdLst>
              <a:gd name="T0" fmla="*/ 1560 w 2048"/>
              <a:gd name="T1" fmla="*/ 1118 h 2121"/>
              <a:gd name="T2" fmla="*/ 883 w 2048"/>
              <a:gd name="T3" fmla="*/ 88 h 2121"/>
              <a:gd name="T4" fmla="*/ 493 w 2048"/>
              <a:gd name="T5" fmla="*/ 1124 h 2121"/>
              <a:gd name="T6" fmla="*/ 724 w 2048"/>
              <a:gd name="T7" fmla="*/ 1435 h 2121"/>
              <a:gd name="T8" fmla="*/ 664 w 2048"/>
              <a:gd name="T9" fmla="*/ 1517 h 2121"/>
              <a:gd name="T10" fmla="*/ 664 w 2048"/>
              <a:gd name="T11" fmla="*/ 1637 h 2121"/>
              <a:gd name="T12" fmla="*/ 724 w 2048"/>
              <a:gd name="T13" fmla="*/ 1821 h 2121"/>
              <a:gd name="T14" fmla="*/ 1324 w 2048"/>
              <a:gd name="T15" fmla="*/ 1821 h 2121"/>
              <a:gd name="T16" fmla="*/ 1384 w 2048"/>
              <a:gd name="T17" fmla="*/ 1637 h 2121"/>
              <a:gd name="T18" fmla="*/ 1384 w 2048"/>
              <a:gd name="T19" fmla="*/ 1517 h 2121"/>
              <a:gd name="T20" fmla="*/ 1324 w 2048"/>
              <a:gd name="T21" fmla="*/ 1445 h 2121"/>
              <a:gd name="T22" fmla="*/ 1024 w 2048"/>
              <a:gd name="T23" fmla="*/ 2001 h 2121"/>
              <a:gd name="T24" fmla="*/ 1194 w 2048"/>
              <a:gd name="T25" fmla="*/ 1881 h 2121"/>
              <a:gd name="T26" fmla="*/ 1204 w 2048"/>
              <a:gd name="T27" fmla="*/ 1761 h 2121"/>
              <a:gd name="T28" fmla="*/ 844 w 2048"/>
              <a:gd name="T29" fmla="*/ 1637 h 2121"/>
              <a:gd name="T30" fmla="*/ 1204 w 2048"/>
              <a:gd name="T31" fmla="*/ 1761 h 2121"/>
              <a:gd name="T32" fmla="*/ 1204 w 2048"/>
              <a:gd name="T33" fmla="*/ 1517 h 2121"/>
              <a:gd name="T34" fmla="*/ 844 w 2048"/>
              <a:gd name="T35" fmla="*/ 1435 h 2121"/>
              <a:gd name="T36" fmla="*/ 589 w 2048"/>
              <a:gd name="T37" fmla="*/ 1053 h 2121"/>
              <a:gd name="T38" fmla="*/ 908 w 2048"/>
              <a:gd name="T39" fmla="*/ 205 h 2121"/>
              <a:gd name="T40" fmla="*/ 1463 w 2048"/>
              <a:gd name="T41" fmla="*/ 1048 h 2121"/>
              <a:gd name="T42" fmla="*/ 1204 w 2048"/>
              <a:gd name="T43" fmla="*/ 1445 h 2121"/>
              <a:gd name="T44" fmla="*/ 2048 w 2048"/>
              <a:gd name="T45" fmla="*/ 733 h 2121"/>
              <a:gd name="T46" fmla="*/ 1868 w 2048"/>
              <a:gd name="T47" fmla="*/ 793 h 2121"/>
              <a:gd name="T48" fmla="*/ 1868 w 2048"/>
              <a:gd name="T49" fmla="*/ 673 h 2121"/>
              <a:gd name="T50" fmla="*/ 60 w 2048"/>
              <a:gd name="T51" fmla="*/ 673 h 2121"/>
              <a:gd name="T52" fmla="*/ 240 w 2048"/>
              <a:gd name="T53" fmla="*/ 733 h 2121"/>
              <a:gd name="T54" fmla="*/ 60 w 2048"/>
              <a:gd name="T55" fmla="*/ 793 h 2121"/>
              <a:gd name="T56" fmla="*/ 60 w 2048"/>
              <a:gd name="T57" fmla="*/ 673 h 2121"/>
              <a:gd name="T58" fmla="*/ 327 w 2048"/>
              <a:gd name="T59" fmla="*/ 1205 h 2121"/>
              <a:gd name="T60" fmla="*/ 33 w 2048"/>
              <a:gd name="T61" fmla="*/ 1302 h 2121"/>
              <a:gd name="T62" fmla="*/ 267 w 2048"/>
              <a:gd name="T63" fmla="*/ 1101 h 2121"/>
              <a:gd name="T64" fmla="*/ 1722 w 2048"/>
              <a:gd name="T65" fmla="*/ 261 h 2121"/>
              <a:gd name="T66" fmla="*/ 2016 w 2048"/>
              <a:gd name="T67" fmla="*/ 163 h 2121"/>
              <a:gd name="T68" fmla="*/ 1781 w 2048"/>
              <a:gd name="T69" fmla="*/ 365 h 2121"/>
              <a:gd name="T70" fmla="*/ 1722 w 2048"/>
              <a:gd name="T71" fmla="*/ 261 h 2121"/>
              <a:gd name="T72" fmla="*/ 267 w 2048"/>
              <a:gd name="T73" fmla="*/ 365 h 2121"/>
              <a:gd name="T74" fmla="*/ 33 w 2048"/>
              <a:gd name="T75" fmla="*/ 163 h 2121"/>
              <a:gd name="T76" fmla="*/ 327 w 2048"/>
              <a:gd name="T77" fmla="*/ 261 h 2121"/>
              <a:gd name="T78" fmla="*/ 1934 w 2048"/>
              <a:gd name="T79" fmla="*/ 1325 h 2121"/>
              <a:gd name="T80" fmla="*/ 1700 w 2048"/>
              <a:gd name="T81" fmla="*/ 1123 h 2121"/>
              <a:gd name="T82" fmla="*/ 1993 w 2048"/>
              <a:gd name="T83" fmla="*/ 1221 h 2121"/>
              <a:gd name="T84" fmla="*/ 1934 w 2048"/>
              <a:gd name="T85" fmla="*/ 1325 h 2121"/>
              <a:gd name="T86" fmla="*/ 1024 w 2048"/>
              <a:gd name="T87" fmla="*/ 810 h 2121"/>
              <a:gd name="T88" fmla="*/ 1084 w 2048"/>
              <a:gd name="T89" fmla="*/ 1160 h 2121"/>
              <a:gd name="T90" fmla="*/ 1024 w 2048"/>
              <a:gd name="T91" fmla="*/ 1273 h 2121"/>
              <a:gd name="T92" fmla="*/ 964 w 2048"/>
              <a:gd name="T93" fmla="*/ 1160 h 2121"/>
              <a:gd name="T94" fmla="*/ 904 w 2048"/>
              <a:gd name="T95" fmla="*/ 930 h 2121"/>
              <a:gd name="T96" fmla="*/ 1024 w 2048"/>
              <a:gd name="T97" fmla="*/ 1050 h 2121"/>
              <a:gd name="T98" fmla="*/ 1024 w 2048"/>
              <a:gd name="T99" fmla="*/ 930 h 2121"/>
              <a:gd name="T100" fmla="*/ 964 w 2048"/>
              <a:gd name="T101" fmla="*/ 581 h 2121"/>
              <a:gd name="T102" fmla="*/ 1024 w 2048"/>
              <a:gd name="T103" fmla="*/ 433 h 2121"/>
              <a:gd name="T104" fmla="*/ 1084 w 2048"/>
              <a:gd name="T105" fmla="*/ 581 h 2121"/>
              <a:gd name="T106" fmla="*/ 1144 w 2048"/>
              <a:gd name="T107" fmla="*/ 810 h 2121"/>
              <a:gd name="T108" fmla="*/ 1024 w 2048"/>
              <a:gd name="T109" fmla="*/ 690 h 2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48" h="2121">
                <a:moveTo>
                  <a:pt x="1467" y="1226"/>
                </a:moveTo>
                <a:cubicBezTo>
                  <a:pt x="1502" y="1189"/>
                  <a:pt x="1534" y="1154"/>
                  <a:pt x="1560" y="1118"/>
                </a:cubicBezTo>
                <a:cubicBezTo>
                  <a:pt x="1641" y="1006"/>
                  <a:pt x="1684" y="872"/>
                  <a:pt x="1684" y="733"/>
                </a:cubicBezTo>
                <a:cubicBezTo>
                  <a:pt x="1684" y="317"/>
                  <a:pt x="1304" y="0"/>
                  <a:pt x="883" y="88"/>
                </a:cubicBezTo>
                <a:cubicBezTo>
                  <a:pt x="626" y="141"/>
                  <a:pt x="422" y="351"/>
                  <a:pt x="376" y="610"/>
                </a:cubicBezTo>
                <a:cubicBezTo>
                  <a:pt x="342" y="794"/>
                  <a:pt x="384" y="976"/>
                  <a:pt x="493" y="1124"/>
                </a:cubicBezTo>
                <a:cubicBezTo>
                  <a:pt x="518" y="1158"/>
                  <a:pt x="551" y="1192"/>
                  <a:pt x="585" y="1228"/>
                </a:cubicBezTo>
                <a:cubicBezTo>
                  <a:pt x="650" y="1295"/>
                  <a:pt x="724" y="1371"/>
                  <a:pt x="724" y="1435"/>
                </a:cubicBezTo>
                <a:cubicBezTo>
                  <a:pt x="724" y="1517"/>
                  <a:pt x="724" y="1517"/>
                  <a:pt x="724" y="1517"/>
                </a:cubicBezTo>
                <a:cubicBezTo>
                  <a:pt x="664" y="1517"/>
                  <a:pt x="664" y="1517"/>
                  <a:pt x="664" y="1517"/>
                </a:cubicBezTo>
                <a:cubicBezTo>
                  <a:pt x="631" y="1517"/>
                  <a:pt x="604" y="1544"/>
                  <a:pt x="604" y="1577"/>
                </a:cubicBezTo>
                <a:cubicBezTo>
                  <a:pt x="604" y="1610"/>
                  <a:pt x="631" y="1637"/>
                  <a:pt x="664" y="1637"/>
                </a:cubicBezTo>
                <a:cubicBezTo>
                  <a:pt x="724" y="1637"/>
                  <a:pt x="724" y="1637"/>
                  <a:pt x="724" y="1637"/>
                </a:cubicBezTo>
                <a:cubicBezTo>
                  <a:pt x="724" y="1821"/>
                  <a:pt x="724" y="1821"/>
                  <a:pt x="724" y="1821"/>
                </a:cubicBezTo>
                <a:cubicBezTo>
                  <a:pt x="724" y="1986"/>
                  <a:pt x="859" y="2121"/>
                  <a:pt x="1024" y="2121"/>
                </a:cubicBezTo>
                <a:cubicBezTo>
                  <a:pt x="1190" y="2121"/>
                  <a:pt x="1324" y="1986"/>
                  <a:pt x="1324" y="1821"/>
                </a:cubicBezTo>
                <a:cubicBezTo>
                  <a:pt x="1324" y="1637"/>
                  <a:pt x="1324" y="1637"/>
                  <a:pt x="1324" y="1637"/>
                </a:cubicBezTo>
                <a:cubicBezTo>
                  <a:pt x="1384" y="1637"/>
                  <a:pt x="1384" y="1637"/>
                  <a:pt x="1384" y="1637"/>
                </a:cubicBezTo>
                <a:cubicBezTo>
                  <a:pt x="1418" y="1637"/>
                  <a:pt x="1444" y="1610"/>
                  <a:pt x="1444" y="1577"/>
                </a:cubicBezTo>
                <a:cubicBezTo>
                  <a:pt x="1444" y="1544"/>
                  <a:pt x="1418" y="1517"/>
                  <a:pt x="1384" y="1517"/>
                </a:cubicBezTo>
                <a:cubicBezTo>
                  <a:pt x="1324" y="1517"/>
                  <a:pt x="1324" y="1517"/>
                  <a:pt x="1324" y="1517"/>
                </a:cubicBezTo>
                <a:cubicBezTo>
                  <a:pt x="1324" y="1445"/>
                  <a:pt x="1324" y="1445"/>
                  <a:pt x="1324" y="1445"/>
                </a:cubicBezTo>
                <a:cubicBezTo>
                  <a:pt x="1324" y="1377"/>
                  <a:pt x="1400" y="1297"/>
                  <a:pt x="1467" y="1226"/>
                </a:cubicBezTo>
                <a:close/>
                <a:moveTo>
                  <a:pt x="1024" y="2001"/>
                </a:moveTo>
                <a:cubicBezTo>
                  <a:pt x="946" y="2001"/>
                  <a:pt x="879" y="1951"/>
                  <a:pt x="855" y="1881"/>
                </a:cubicBezTo>
                <a:cubicBezTo>
                  <a:pt x="1194" y="1881"/>
                  <a:pt x="1194" y="1881"/>
                  <a:pt x="1194" y="1881"/>
                </a:cubicBezTo>
                <a:cubicBezTo>
                  <a:pt x="1169" y="1951"/>
                  <a:pt x="1103" y="2001"/>
                  <a:pt x="1024" y="2001"/>
                </a:cubicBezTo>
                <a:close/>
                <a:moveTo>
                  <a:pt x="1204" y="1761"/>
                </a:moveTo>
                <a:cubicBezTo>
                  <a:pt x="844" y="1761"/>
                  <a:pt x="844" y="1761"/>
                  <a:pt x="844" y="1761"/>
                </a:cubicBezTo>
                <a:cubicBezTo>
                  <a:pt x="844" y="1637"/>
                  <a:pt x="844" y="1637"/>
                  <a:pt x="844" y="1637"/>
                </a:cubicBezTo>
                <a:cubicBezTo>
                  <a:pt x="1204" y="1637"/>
                  <a:pt x="1204" y="1637"/>
                  <a:pt x="1204" y="1637"/>
                </a:cubicBezTo>
                <a:lnTo>
                  <a:pt x="1204" y="1761"/>
                </a:lnTo>
                <a:close/>
                <a:moveTo>
                  <a:pt x="1204" y="1445"/>
                </a:moveTo>
                <a:cubicBezTo>
                  <a:pt x="1204" y="1517"/>
                  <a:pt x="1204" y="1517"/>
                  <a:pt x="1204" y="1517"/>
                </a:cubicBezTo>
                <a:cubicBezTo>
                  <a:pt x="844" y="1517"/>
                  <a:pt x="844" y="1517"/>
                  <a:pt x="844" y="1517"/>
                </a:cubicBezTo>
                <a:cubicBezTo>
                  <a:pt x="844" y="1435"/>
                  <a:pt x="844" y="1435"/>
                  <a:pt x="844" y="1435"/>
                </a:cubicBezTo>
                <a:cubicBezTo>
                  <a:pt x="844" y="1323"/>
                  <a:pt x="752" y="1228"/>
                  <a:pt x="671" y="1144"/>
                </a:cubicBezTo>
                <a:cubicBezTo>
                  <a:pt x="640" y="1111"/>
                  <a:pt x="610" y="1081"/>
                  <a:pt x="589" y="1053"/>
                </a:cubicBezTo>
                <a:cubicBezTo>
                  <a:pt x="500" y="932"/>
                  <a:pt x="466" y="782"/>
                  <a:pt x="494" y="632"/>
                </a:cubicBezTo>
                <a:cubicBezTo>
                  <a:pt x="532" y="420"/>
                  <a:pt x="698" y="249"/>
                  <a:pt x="908" y="205"/>
                </a:cubicBezTo>
                <a:cubicBezTo>
                  <a:pt x="1252" y="133"/>
                  <a:pt x="1564" y="392"/>
                  <a:pt x="1564" y="733"/>
                </a:cubicBezTo>
                <a:cubicBezTo>
                  <a:pt x="1564" y="847"/>
                  <a:pt x="1529" y="956"/>
                  <a:pt x="1463" y="1048"/>
                </a:cubicBezTo>
                <a:cubicBezTo>
                  <a:pt x="1442" y="1077"/>
                  <a:pt x="1411" y="1110"/>
                  <a:pt x="1379" y="1144"/>
                </a:cubicBezTo>
                <a:cubicBezTo>
                  <a:pt x="1297" y="1231"/>
                  <a:pt x="1204" y="1330"/>
                  <a:pt x="1204" y="1445"/>
                </a:cubicBezTo>
                <a:close/>
                <a:moveTo>
                  <a:pt x="1988" y="673"/>
                </a:moveTo>
                <a:cubicBezTo>
                  <a:pt x="2022" y="673"/>
                  <a:pt x="2048" y="700"/>
                  <a:pt x="2048" y="733"/>
                </a:cubicBezTo>
                <a:cubicBezTo>
                  <a:pt x="2048" y="766"/>
                  <a:pt x="2022" y="793"/>
                  <a:pt x="1988" y="793"/>
                </a:cubicBezTo>
                <a:cubicBezTo>
                  <a:pt x="1868" y="793"/>
                  <a:pt x="1868" y="793"/>
                  <a:pt x="1868" y="793"/>
                </a:cubicBezTo>
                <a:cubicBezTo>
                  <a:pt x="1835" y="793"/>
                  <a:pt x="1808" y="766"/>
                  <a:pt x="1808" y="733"/>
                </a:cubicBezTo>
                <a:cubicBezTo>
                  <a:pt x="1808" y="700"/>
                  <a:pt x="1835" y="673"/>
                  <a:pt x="1868" y="673"/>
                </a:cubicBezTo>
                <a:lnTo>
                  <a:pt x="1988" y="673"/>
                </a:lnTo>
                <a:close/>
                <a:moveTo>
                  <a:pt x="60" y="673"/>
                </a:moveTo>
                <a:cubicBezTo>
                  <a:pt x="180" y="673"/>
                  <a:pt x="180" y="673"/>
                  <a:pt x="180" y="673"/>
                </a:cubicBezTo>
                <a:cubicBezTo>
                  <a:pt x="214" y="673"/>
                  <a:pt x="240" y="700"/>
                  <a:pt x="240" y="733"/>
                </a:cubicBezTo>
                <a:cubicBezTo>
                  <a:pt x="240" y="766"/>
                  <a:pt x="214" y="793"/>
                  <a:pt x="180" y="793"/>
                </a:cubicBezTo>
                <a:cubicBezTo>
                  <a:pt x="60" y="793"/>
                  <a:pt x="60" y="793"/>
                  <a:pt x="60" y="793"/>
                </a:cubicBezTo>
                <a:cubicBezTo>
                  <a:pt x="27" y="793"/>
                  <a:pt x="0" y="766"/>
                  <a:pt x="0" y="733"/>
                </a:cubicBezTo>
                <a:cubicBezTo>
                  <a:pt x="0" y="700"/>
                  <a:pt x="27" y="673"/>
                  <a:pt x="60" y="673"/>
                </a:cubicBezTo>
                <a:close/>
                <a:moveTo>
                  <a:pt x="349" y="1123"/>
                </a:moveTo>
                <a:cubicBezTo>
                  <a:pt x="365" y="1152"/>
                  <a:pt x="355" y="1189"/>
                  <a:pt x="327" y="1205"/>
                </a:cubicBezTo>
                <a:cubicBezTo>
                  <a:pt x="115" y="1325"/>
                  <a:pt x="115" y="1325"/>
                  <a:pt x="115" y="1325"/>
                </a:cubicBezTo>
                <a:cubicBezTo>
                  <a:pt x="86" y="1341"/>
                  <a:pt x="49" y="1331"/>
                  <a:pt x="33" y="1302"/>
                </a:cubicBezTo>
                <a:cubicBezTo>
                  <a:pt x="17" y="1274"/>
                  <a:pt x="27" y="1237"/>
                  <a:pt x="56" y="1221"/>
                </a:cubicBezTo>
                <a:cubicBezTo>
                  <a:pt x="267" y="1101"/>
                  <a:pt x="267" y="1101"/>
                  <a:pt x="267" y="1101"/>
                </a:cubicBezTo>
                <a:cubicBezTo>
                  <a:pt x="296" y="1084"/>
                  <a:pt x="333" y="1094"/>
                  <a:pt x="349" y="1123"/>
                </a:cubicBezTo>
                <a:close/>
                <a:moveTo>
                  <a:pt x="1722" y="261"/>
                </a:moveTo>
                <a:cubicBezTo>
                  <a:pt x="1934" y="141"/>
                  <a:pt x="1934" y="141"/>
                  <a:pt x="1934" y="141"/>
                </a:cubicBezTo>
                <a:cubicBezTo>
                  <a:pt x="1963" y="124"/>
                  <a:pt x="2000" y="134"/>
                  <a:pt x="2016" y="163"/>
                </a:cubicBezTo>
                <a:cubicBezTo>
                  <a:pt x="2032" y="192"/>
                  <a:pt x="2022" y="229"/>
                  <a:pt x="1993" y="245"/>
                </a:cubicBezTo>
                <a:cubicBezTo>
                  <a:pt x="1781" y="365"/>
                  <a:pt x="1781" y="365"/>
                  <a:pt x="1781" y="365"/>
                </a:cubicBezTo>
                <a:cubicBezTo>
                  <a:pt x="1753" y="381"/>
                  <a:pt x="1716" y="371"/>
                  <a:pt x="1700" y="342"/>
                </a:cubicBezTo>
                <a:cubicBezTo>
                  <a:pt x="1683" y="314"/>
                  <a:pt x="1693" y="277"/>
                  <a:pt x="1722" y="261"/>
                </a:cubicBezTo>
                <a:close/>
                <a:moveTo>
                  <a:pt x="349" y="342"/>
                </a:moveTo>
                <a:cubicBezTo>
                  <a:pt x="333" y="371"/>
                  <a:pt x="296" y="381"/>
                  <a:pt x="267" y="365"/>
                </a:cubicBezTo>
                <a:cubicBezTo>
                  <a:pt x="56" y="245"/>
                  <a:pt x="56" y="245"/>
                  <a:pt x="56" y="245"/>
                </a:cubicBezTo>
                <a:cubicBezTo>
                  <a:pt x="27" y="229"/>
                  <a:pt x="17" y="192"/>
                  <a:pt x="33" y="163"/>
                </a:cubicBezTo>
                <a:cubicBezTo>
                  <a:pt x="49" y="134"/>
                  <a:pt x="86" y="124"/>
                  <a:pt x="115" y="141"/>
                </a:cubicBezTo>
                <a:cubicBezTo>
                  <a:pt x="327" y="261"/>
                  <a:pt x="327" y="261"/>
                  <a:pt x="327" y="261"/>
                </a:cubicBezTo>
                <a:cubicBezTo>
                  <a:pt x="355" y="277"/>
                  <a:pt x="365" y="314"/>
                  <a:pt x="349" y="342"/>
                </a:cubicBezTo>
                <a:close/>
                <a:moveTo>
                  <a:pt x="1934" y="1325"/>
                </a:moveTo>
                <a:cubicBezTo>
                  <a:pt x="1722" y="1205"/>
                  <a:pt x="1722" y="1205"/>
                  <a:pt x="1722" y="1205"/>
                </a:cubicBezTo>
                <a:cubicBezTo>
                  <a:pt x="1693" y="1189"/>
                  <a:pt x="1683" y="1152"/>
                  <a:pt x="1700" y="1123"/>
                </a:cubicBezTo>
                <a:cubicBezTo>
                  <a:pt x="1716" y="1094"/>
                  <a:pt x="1753" y="1084"/>
                  <a:pt x="1781" y="1101"/>
                </a:cubicBezTo>
                <a:cubicBezTo>
                  <a:pt x="1993" y="1221"/>
                  <a:pt x="1993" y="1221"/>
                  <a:pt x="1993" y="1221"/>
                </a:cubicBezTo>
                <a:cubicBezTo>
                  <a:pt x="2022" y="1237"/>
                  <a:pt x="2032" y="1274"/>
                  <a:pt x="2016" y="1302"/>
                </a:cubicBezTo>
                <a:cubicBezTo>
                  <a:pt x="2000" y="1331"/>
                  <a:pt x="1963" y="1341"/>
                  <a:pt x="1934" y="1325"/>
                </a:cubicBezTo>
                <a:close/>
                <a:moveTo>
                  <a:pt x="964" y="750"/>
                </a:moveTo>
                <a:cubicBezTo>
                  <a:pt x="964" y="784"/>
                  <a:pt x="991" y="810"/>
                  <a:pt x="1024" y="810"/>
                </a:cubicBezTo>
                <a:cubicBezTo>
                  <a:pt x="1123" y="810"/>
                  <a:pt x="1204" y="891"/>
                  <a:pt x="1204" y="990"/>
                </a:cubicBezTo>
                <a:cubicBezTo>
                  <a:pt x="1204" y="1068"/>
                  <a:pt x="1154" y="1135"/>
                  <a:pt x="1084" y="1160"/>
                </a:cubicBezTo>
                <a:cubicBezTo>
                  <a:pt x="1084" y="1213"/>
                  <a:pt x="1084" y="1213"/>
                  <a:pt x="1084" y="1213"/>
                </a:cubicBezTo>
                <a:cubicBezTo>
                  <a:pt x="1084" y="1246"/>
                  <a:pt x="1058" y="1273"/>
                  <a:pt x="1024" y="1273"/>
                </a:cubicBezTo>
                <a:cubicBezTo>
                  <a:pt x="991" y="1273"/>
                  <a:pt x="964" y="1246"/>
                  <a:pt x="964" y="1213"/>
                </a:cubicBezTo>
                <a:cubicBezTo>
                  <a:pt x="964" y="1160"/>
                  <a:pt x="964" y="1160"/>
                  <a:pt x="964" y="1160"/>
                </a:cubicBezTo>
                <a:cubicBezTo>
                  <a:pt x="894" y="1136"/>
                  <a:pt x="844" y="1069"/>
                  <a:pt x="844" y="990"/>
                </a:cubicBezTo>
                <a:cubicBezTo>
                  <a:pt x="844" y="957"/>
                  <a:pt x="871" y="930"/>
                  <a:pt x="904" y="930"/>
                </a:cubicBezTo>
                <a:cubicBezTo>
                  <a:pt x="937" y="930"/>
                  <a:pt x="964" y="957"/>
                  <a:pt x="964" y="990"/>
                </a:cubicBezTo>
                <a:cubicBezTo>
                  <a:pt x="964" y="1023"/>
                  <a:pt x="991" y="1050"/>
                  <a:pt x="1024" y="1050"/>
                </a:cubicBezTo>
                <a:cubicBezTo>
                  <a:pt x="1057" y="1050"/>
                  <a:pt x="1084" y="1023"/>
                  <a:pt x="1084" y="990"/>
                </a:cubicBezTo>
                <a:cubicBezTo>
                  <a:pt x="1084" y="957"/>
                  <a:pt x="1057" y="930"/>
                  <a:pt x="1024" y="930"/>
                </a:cubicBezTo>
                <a:cubicBezTo>
                  <a:pt x="925" y="930"/>
                  <a:pt x="844" y="850"/>
                  <a:pt x="844" y="750"/>
                </a:cubicBezTo>
                <a:cubicBezTo>
                  <a:pt x="844" y="672"/>
                  <a:pt x="894" y="605"/>
                  <a:pt x="964" y="581"/>
                </a:cubicBezTo>
                <a:cubicBezTo>
                  <a:pt x="964" y="493"/>
                  <a:pt x="964" y="493"/>
                  <a:pt x="964" y="493"/>
                </a:cubicBezTo>
                <a:cubicBezTo>
                  <a:pt x="964" y="460"/>
                  <a:pt x="991" y="433"/>
                  <a:pt x="1024" y="433"/>
                </a:cubicBezTo>
                <a:cubicBezTo>
                  <a:pt x="1058" y="433"/>
                  <a:pt x="1084" y="460"/>
                  <a:pt x="1084" y="493"/>
                </a:cubicBezTo>
                <a:cubicBezTo>
                  <a:pt x="1084" y="581"/>
                  <a:pt x="1084" y="581"/>
                  <a:pt x="1084" y="581"/>
                </a:cubicBezTo>
                <a:cubicBezTo>
                  <a:pt x="1154" y="606"/>
                  <a:pt x="1204" y="672"/>
                  <a:pt x="1204" y="750"/>
                </a:cubicBezTo>
                <a:cubicBezTo>
                  <a:pt x="1204" y="784"/>
                  <a:pt x="1177" y="810"/>
                  <a:pt x="1144" y="810"/>
                </a:cubicBezTo>
                <a:cubicBezTo>
                  <a:pt x="1111" y="810"/>
                  <a:pt x="1084" y="784"/>
                  <a:pt x="1084" y="750"/>
                </a:cubicBezTo>
                <a:cubicBezTo>
                  <a:pt x="1084" y="717"/>
                  <a:pt x="1057" y="690"/>
                  <a:pt x="1024" y="690"/>
                </a:cubicBezTo>
                <a:cubicBezTo>
                  <a:pt x="991" y="690"/>
                  <a:pt x="964" y="717"/>
                  <a:pt x="964" y="75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21"/>
          <p:cNvSpPr>
            <a:spLocks noEditPoints="1"/>
          </p:cNvSpPr>
          <p:nvPr/>
        </p:nvSpPr>
        <p:spPr bwMode="auto">
          <a:xfrm>
            <a:off x="2981901" y="3226273"/>
            <a:ext cx="252945" cy="392387"/>
          </a:xfrm>
          <a:custGeom>
            <a:avLst/>
            <a:gdLst>
              <a:gd name="T0" fmla="*/ 1320 w 1320"/>
              <a:gd name="T1" fmla="*/ 660 h 2048"/>
              <a:gd name="T2" fmla="*/ 660 w 1320"/>
              <a:gd name="T3" fmla="*/ 0 h 2048"/>
              <a:gd name="T4" fmla="*/ 0 w 1320"/>
              <a:gd name="T5" fmla="*/ 660 h 2048"/>
              <a:gd name="T6" fmla="*/ 480 w 1320"/>
              <a:gd name="T7" fmla="*/ 1295 h 2048"/>
              <a:gd name="T8" fmla="*/ 480 w 1320"/>
              <a:gd name="T9" fmla="*/ 1568 h 2048"/>
              <a:gd name="T10" fmla="*/ 300 w 1320"/>
              <a:gd name="T11" fmla="*/ 1568 h 2048"/>
              <a:gd name="T12" fmla="*/ 245 w 1320"/>
              <a:gd name="T13" fmla="*/ 1605 h 2048"/>
              <a:gd name="T14" fmla="*/ 258 w 1320"/>
              <a:gd name="T15" fmla="*/ 1670 h 2048"/>
              <a:gd name="T16" fmla="*/ 618 w 1320"/>
              <a:gd name="T17" fmla="*/ 2030 h 2048"/>
              <a:gd name="T18" fmla="*/ 660 w 1320"/>
              <a:gd name="T19" fmla="*/ 2048 h 2048"/>
              <a:gd name="T20" fmla="*/ 702 w 1320"/>
              <a:gd name="T21" fmla="*/ 2030 h 2048"/>
              <a:gd name="T22" fmla="*/ 1062 w 1320"/>
              <a:gd name="T23" fmla="*/ 1670 h 2048"/>
              <a:gd name="T24" fmla="*/ 1075 w 1320"/>
              <a:gd name="T25" fmla="*/ 1605 h 2048"/>
              <a:gd name="T26" fmla="*/ 1020 w 1320"/>
              <a:gd name="T27" fmla="*/ 1568 h 2048"/>
              <a:gd name="T28" fmla="*/ 840 w 1320"/>
              <a:gd name="T29" fmla="*/ 1568 h 2048"/>
              <a:gd name="T30" fmla="*/ 840 w 1320"/>
              <a:gd name="T31" fmla="*/ 1295 h 2048"/>
              <a:gd name="T32" fmla="*/ 1320 w 1320"/>
              <a:gd name="T33" fmla="*/ 660 h 2048"/>
              <a:gd name="T34" fmla="*/ 875 w 1320"/>
              <a:gd name="T35" fmla="*/ 1688 h 2048"/>
              <a:gd name="T36" fmla="*/ 660 w 1320"/>
              <a:gd name="T37" fmla="*/ 1903 h 2048"/>
              <a:gd name="T38" fmla="*/ 445 w 1320"/>
              <a:gd name="T39" fmla="*/ 1688 h 2048"/>
              <a:gd name="T40" fmla="*/ 540 w 1320"/>
              <a:gd name="T41" fmla="*/ 1688 h 2048"/>
              <a:gd name="T42" fmla="*/ 600 w 1320"/>
              <a:gd name="T43" fmla="*/ 1628 h 2048"/>
              <a:gd name="T44" fmla="*/ 600 w 1320"/>
              <a:gd name="T45" fmla="*/ 1317 h 2048"/>
              <a:gd name="T46" fmla="*/ 660 w 1320"/>
              <a:gd name="T47" fmla="*/ 1320 h 2048"/>
              <a:gd name="T48" fmla="*/ 720 w 1320"/>
              <a:gd name="T49" fmla="*/ 1317 h 2048"/>
              <a:gd name="T50" fmla="*/ 720 w 1320"/>
              <a:gd name="T51" fmla="*/ 1628 h 2048"/>
              <a:gd name="T52" fmla="*/ 780 w 1320"/>
              <a:gd name="T53" fmla="*/ 1688 h 2048"/>
              <a:gd name="T54" fmla="*/ 875 w 1320"/>
              <a:gd name="T55" fmla="*/ 1688 h 2048"/>
              <a:gd name="T56" fmla="*/ 660 w 1320"/>
              <a:gd name="T57" fmla="*/ 1200 h 2048"/>
              <a:gd name="T58" fmla="*/ 120 w 1320"/>
              <a:gd name="T59" fmla="*/ 660 h 2048"/>
              <a:gd name="T60" fmla="*/ 660 w 1320"/>
              <a:gd name="T61" fmla="*/ 120 h 2048"/>
              <a:gd name="T62" fmla="*/ 1200 w 1320"/>
              <a:gd name="T63" fmla="*/ 660 h 2048"/>
              <a:gd name="T64" fmla="*/ 660 w 1320"/>
              <a:gd name="T65" fmla="*/ 1200 h 2048"/>
              <a:gd name="T66" fmla="*/ 601 w 1320"/>
              <a:gd name="T67" fmla="*/ 522 h 2048"/>
              <a:gd name="T68" fmla="*/ 661 w 1320"/>
              <a:gd name="T69" fmla="*/ 582 h 2048"/>
              <a:gd name="T70" fmla="*/ 841 w 1320"/>
              <a:gd name="T71" fmla="*/ 762 h 2048"/>
              <a:gd name="T72" fmla="*/ 720 w 1320"/>
              <a:gd name="T73" fmla="*/ 932 h 2048"/>
              <a:gd name="T74" fmla="*/ 720 w 1320"/>
              <a:gd name="T75" fmla="*/ 1020 h 2048"/>
              <a:gd name="T76" fmla="*/ 660 w 1320"/>
              <a:gd name="T77" fmla="*/ 1080 h 2048"/>
              <a:gd name="T78" fmla="*/ 600 w 1320"/>
              <a:gd name="T79" fmla="*/ 1020 h 2048"/>
              <a:gd name="T80" fmla="*/ 600 w 1320"/>
              <a:gd name="T81" fmla="*/ 932 h 2048"/>
              <a:gd name="T82" fmla="*/ 481 w 1320"/>
              <a:gd name="T83" fmla="*/ 762 h 2048"/>
              <a:gd name="T84" fmla="*/ 541 w 1320"/>
              <a:gd name="T85" fmla="*/ 702 h 2048"/>
              <a:gd name="T86" fmla="*/ 601 w 1320"/>
              <a:gd name="T87" fmla="*/ 762 h 2048"/>
              <a:gd name="T88" fmla="*/ 661 w 1320"/>
              <a:gd name="T89" fmla="*/ 822 h 2048"/>
              <a:gd name="T90" fmla="*/ 721 w 1320"/>
              <a:gd name="T91" fmla="*/ 762 h 2048"/>
              <a:gd name="T92" fmla="*/ 661 w 1320"/>
              <a:gd name="T93" fmla="*/ 702 h 2048"/>
              <a:gd name="T94" fmla="*/ 481 w 1320"/>
              <a:gd name="T95" fmla="*/ 522 h 2048"/>
              <a:gd name="T96" fmla="*/ 600 w 1320"/>
              <a:gd name="T97" fmla="*/ 353 h 2048"/>
              <a:gd name="T98" fmla="*/ 600 w 1320"/>
              <a:gd name="T99" fmla="*/ 300 h 2048"/>
              <a:gd name="T100" fmla="*/ 660 w 1320"/>
              <a:gd name="T101" fmla="*/ 240 h 2048"/>
              <a:gd name="T102" fmla="*/ 720 w 1320"/>
              <a:gd name="T103" fmla="*/ 300 h 2048"/>
              <a:gd name="T104" fmla="*/ 720 w 1320"/>
              <a:gd name="T105" fmla="*/ 352 h 2048"/>
              <a:gd name="T106" fmla="*/ 841 w 1320"/>
              <a:gd name="T107" fmla="*/ 522 h 2048"/>
              <a:gd name="T108" fmla="*/ 781 w 1320"/>
              <a:gd name="T109" fmla="*/ 582 h 2048"/>
              <a:gd name="T110" fmla="*/ 721 w 1320"/>
              <a:gd name="T111" fmla="*/ 522 h 2048"/>
              <a:gd name="T112" fmla="*/ 661 w 1320"/>
              <a:gd name="T113" fmla="*/ 462 h 2048"/>
              <a:gd name="T114" fmla="*/ 601 w 1320"/>
              <a:gd name="T115" fmla="*/ 52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320" h="2048">
                <a:moveTo>
                  <a:pt x="1320" y="660"/>
                </a:moveTo>
                <a:cubicBezTo>
                  <a:pt x="1320" y="296"/>
                  <a:pt x="1024" y="0"/>
                  <a:pt x="660" y="0"/>
                </a:cubicBezTo>
                <a:cubicBezTo>
                  <a:pt x="296" y="0"/>
                  <a:pt x="0" y="296"/>
                  <a:pt x="0" y="660"/>
                </a:cubicBezTo>
                <a:cubicBezTo>
                  <a:pt x="0" y="961"/>
                  <a:pt x="203" y="1216"/>
                  <a:pt x="480" y="1295"/>
                </a:cubicBezTo>
                <a:cubicBezTo>
                  <a:pt x="480" y="1568"/>
                  <a:pt x="480" y="1568"/>
                  <a:pt x="480" y="1568"/>
                </a:cubicBezTo>
                <a:cubicBezTo>
                  <a:pt x="300" y="1568"/>
                  <a:pt x="300" y="1568"/>
                  <a:pt x="300" y="1568"/>
                </a:cubicBezTo>
                <a:cubicBezTo>
                  <a:pt x="276" y="1568"/>
                  <a:pt x="254" y="1582"/>
                  <a:pt x="245" y="1605"/>
                </a:cubicBezTo>
                <a:cubicBezTo>
                  <a:pt x="235" y="1627"/>
                  <a:pt x="240" y="1653"/>
                  <a:pt x="258" y="1670"/>
                </a:cubicBezTo>
                <a:cubicBezTo>
                  <a:pt x="618" y="2030"/>
                  <a:pt x="618" y="2030"/>
                  <a:pt x="618" y="2030"/>
                </a:cubicBezTo>
                <a:cubicBezTo>
                  <a:pt x="629" y="2042"/>
                  <a:pt x="645" y="2048"/>
                  <a:pt x="660" y="2048"/>
                </a:cubicBezTo>
                <a:cubicBezTo>
                  <a:pt x="675" y="2048"/>
                  <a:pt x="691" y="2042"/>
                  <a:pt x="702" y="2030"/>
                </a:cubicBezTo>
                <a:cubicBezTo>
                  <a:pt x="1062" y="1670"/>
                  <a:pt x="1062" y="1670"/>
                  <a:pt x="1062" y="1670"/>
                </a:cubicBezTo>
                <a:cubicBezTo>
                  <a:pt x="1080" y="1653"/>
                  <a:pt x="1085" y="1627"/>
                  <a:pt x="1075" y="1605"/>
                </a:cubicBezTo>
                <a:cubicBezTo>
                  <a:pt x="1066" y="1582"/>
                  <a:pt x="1044" y="1568"/>
                  <a:pt x="1020" y="1568"/>
                </a:cubicBezTo>
                <a:cubicBezTo>
                  <a:pt x="840" y="1568"/>
                  <a:pt x="840" y="1568"/>
                  <a:pt x="840" y="1568"/>
                </a:cubicBezTo>
                <a:cubicBezTo>
                  <a:pt x="840" y="1295"/>
                  <a:pt x="840" y="1295"/>
                  <a:pt x="840" y="1295"/>
                </a:cubicBezTo>
                <a:cubicBezTo>
                  <a:pt x="1117" y="1216"/>
                  <a:pt x="1320" y="961"/>
                  <a:pt x="1320" y="660"/>
                </a:cubicBezTo>
                <a:close/>
                <a:moveTo>
                  <a:pt x="875" y="1688"/>
                </a:moveTo>
                <a:cubicBezTo>
                  <a:pt x="660" y="1903"/>
                  <a:pt x="660" y="1903"/>
                  <a:pt x="660" y="1903"/>
                </a:cubicBezTo>
                <a:cubicBezTo>
                  <a:pt x="445" y="1688"/>
                  <a:pt x="445" y="1688"/>
                  <a:pt x="445" y="1688"/>
                </a:cubicBezTo>
                <a:cubicBezTo>
                  <a:pt x="540" y="1688"/>
                  <a:pt x="540" y="1688"/>
                  <a:pt x="540" y="1688"/>
                </a:cubicBezTo>
                <a:cubicBezTo>
                  <a:pt x="573" y="1688"/>
                  <a:pt x="600" y="1661"/>
                  <a:pt x="600" y="1628"/>
                </a:cubicBezTo>
                <a:cubicBezTo>
                  <a:pt x="600" y="1317"/>
                  <a:pt x="600" y="1317"/>
                  <a:pt x="600" y="1317"/>
                </a:cubicBezTo>
                <a:cubicBezTo>
                  <a:pt x="620" y="1319"/>
                  <a:pt x="640" y="1320"/>
                  <a:pt x="660" y="1320"/>
                </a:cubicBezTo>
                <a:cubicBezTo>
                  <a:pt x="680" y="1320"/>
                  <a:pt x="700" y="1319"/>
                  <a:pt x="720" y="1317"/>
                </a:cubicBezTo>
                <a:cubicBezTo>
                  <a:pt x="720" y="1628"/>
                  <a:pt x="720" y="1628"/>
                  <a:pt x="720" y="1628"/>
                </a:cubicBezTo>
                <a:cubicBezTo>
                  <a:pt x="720" y="1661"/>
                  <a:pt x="747" y="1688"/>
                  <a:pt x="780" y="1688"/>
                </a:cubicBezTo>
                <a:lnTo>
                  <a:pt x="875" y="1688"/>
                </a:lnTo>
                <a:close/>
                <a:moveTo>
                  <a:pt x="660" y="1200"/>
                </a:moveTo>
                <a:cubicBezTo>
                  <a:pt x="362" y="1200"/>
                  <a:pt x="120" y="958"/>
                  <a:pt x="120" y="660"/>
                </a:cubicBezTo>
                <a:cubicBezTo>
                  <a:pt x="120" y="362"/>
                  <a:pt x="362" y="120"/>
                  <a:pt x="660" y="120"/>
                </a:cubicBezTo>
                <a:cubicBezTo>
                  <a:pt x="958" y="120"/>
                  <a:pt x="1200" y="362"/>
                  <a:pt x="1200" y="660"/>
                </a:cubicBezTo>
                <a:cubicBezTo>
                  <a:pt x="1200" y="958"/>
                  <a:pt x="958" y="1200"/>
                  <a:pt x="660" y="1200"/>
                </a:cubicBezTo>
                <a:close/>
                <a:moveTo>
                  <a:pt x="601" y="522"/>
                </a:moveTo>
                <a:cubicBezTo>
                  <a:pt x="601" y="555"/>
                  <a:pt x="628" y="582"/>
                  <a:pt x="661" y="582"/>
                </a:cubicBezTo>
                <a:cubicBezTo>
                  <a:pt x="760" y="582"/>
                  <a:pt x="841" y="663"/>
                  <a:pt x="841" y="762"/>
                </a:cubicBezTo>
                <a:cubicBezTo>
                  <a:pt x="841" y="841"/>
                  <a:pt x="790" y="908"/>
                  <a:pt x="720" y="932"/>
                </a:cubicBezTo>
                <a:cubicBezTo>
                  <a:pt x="720" y="1020"/>
                  <a:pt x="720" y="1020"/>
                  <a:pt x="720" y="1020"/>
                </a:cubicBezTo>
                <a:cubicBezTo>
                  <a:pt x="720" y="1053"/>
                  <a:pt x="693" y="1080"/>
                  <a:pt x="660" y="1080"/>
                </a:cubicBezTo>
                <a:cubicBezTo>
                  <a:pt x="627" y="1080"/>
                  <a:pt x="600" y="1053"/>
                  <a:pt x="600" y="1020"/>
                </a:cubicBezTo>
                <a:cubicBezTo>
                  <a:pt x="600" y="932"/>
                  <a:pt x="600" y="932"/>
                  <a:pt x="600" y="932"/>
                </a:cubicBezTo>
                <a:cubicBezTo>
                  <a:pt x="530" y="907"/>
                  <a:pt x="481" y="840"/>
                  <a:pt x="481" y="762"/>
                </a:cubicBezTo>
                <a:cubicBezTo>
                  <a:pt x="481" y="729"/>
                  <a:pt x="508" y="702"/>
                  <a:pt x="541" y="702"/>
                </a:cubicBezTo>
                <a:cubicBezTo>
                  <a:pt x="574" y="702"/>
                  <a:pt x="601" y="729"/>
                  <a:pt x="601" y="762"/>
                </a:cubicBezTo>
                <a:cubicBezTo>
                  <a:pt x="601" y="795"/>
                  <a:pt x="628" y="822"/>
                  <a:pt x="661" y="822"/>
                </a:cubicBezTo>
                <a:cubicBezTo>
                  <a:pt x="694" y="822"/>
                  <a:pt x="721" y="795"/>
                  <a:pt x="721" y="762"/>
                </a:cubicBezTo>
                <a:cubicBezTo>
                  <a:pt x="721" y="729"/>
                  <a:pt x="694" y="702"/>
                  <a:pt x="661" y="702"/>
                </a:cubicBezTo>
                <a:cubicBezTo>
                  <a:pt x="561" y="702"/>
                  <a:pt x="481" y="622"/>
                  <a:pt x="481" y="522"/>
                </a:cubicBezTo>
                <a:cubicBezTo>
                  <a:pt x="481" y="444"/>
                  <a:pt x="530" y="378"/>
                  <a:pt x="600" y="353"/>
                </a:cubicBezTo>
                <a:cubicBezTo>
                  <a:pt x="600" y="300"/>
                  <a:pt x="600" y="300"/>
                  <a:pt x="600" y="300"/>
                </a:cubicBezTo>
                <a:cubicBezTo>
                  <a:pt x="600" y="267"/>
                  <a:pt x="627" y="240"/>
                  <a:pt x="660" y="240"/>
                </a:cubicBezTo>
                <a:cubicBezTo>
                  <a:pt x="693" y="240"/>
                  <a:pt x="720" y="267"/>
                  <a:pt x="720" y="300"/>
                </a:cubicBezTo>
                <a:cubicBezTo>
                  <a:pt x="720" y="352"/>
                  <a:pt x="720" y="352"/>
                  <a:pt x="720" y="352"/>
                </a:cubicBezTo>
                <a:cubicBezTo>
                  <a:pt x="790" y="377"/>
                  <a:pt x="841" y="444"/>
                  <a:pt x="841" y="522"/>
                </a:cubicBezTo>
                <a:cubicBezTo>
                  <a:pt x="841" y="555"/>
                  <a:pt x="814" y="582"/>
                  <a:pt x="781" y="582"/>
                </a:cubicBezTo>
                <a:cubicBezTo>
                  <a:pt x="748" y="582"/>
                  <a:pt x="721" y="555"/>
                  <a:pt x="721" y="522"/>
                </a:cubicBezTo>
                <a:cubicBezTo>
                  <a:pt x="721" y="489"/>
                  <a:pt x="694" y="462"/>
                  <a:pt x="661" y="462"/>
                </a:cubicBezTo>
                <a:cubicBezTo>
                  <a:pt x="628" y="462"/>
                  <a:pt x="601" y="489"/>
                  <a:pt x="601" y="52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22"/>
          <p:cNvSpPr>
            <a:spLocks noEditPoints="1"/>
          </p:cNvSpPr>
          <p:nvPr/>
        </p:nvSpPr>
        <p:spPr bwMode="auto">
          <a:xfrm>
            <a:off x="3669307" y="3225627"/>
            <a:ext cx="322079" cy="393678"/>
          </a:xfrm>
          <a:custGeom>
            <a:avLst/>
            <a:gdLst>
              <a:gd name="T0" fmla="*/ 1200 w 1680"/>
              <a:gd name="T1" fmla="*/ 1210 h 2054"/>
              <a:gd name="T2" fmla="*/ 480 w 1680"/>
              <a:gd name="T3" fmla="*/ 1210 h 2054"/>
              <a:gd name="T4" fmla="*/ 420 w 1680"/>
              <a:gd name="T5" fmla="*/ 606 h 2054"/>
              <a:gd name="T6" fmla="*/ 0 w 1680"/>
              <a:gd name="T7" fmla="*/ 666 h 2054"/>
              <a:gd name="T8" fmla="*/ 840 w 1680"/>
              <a:gd name="T9" fmla="*/ 2054 h 2054"/>
              <a:gd name="T10" fmla="*/ 1680 w 1680"/>
              <a:gd name="T11" fmla="*/ 666 h 2054"/>
              <a:gd name="T12" fmla="*/ 1260 w 1680"/>
              <a:gd name="T13" fmla="*/ 606 h 2054"/>
              <a:gd name="T14" fmla="*/ 120 w 1680"/>
              <a:gd name="T15" fmla="*/ 726 h 2054"/>
              <a:gd name="T16" fmla="*/ 360 w 1680"/>
              <a:gd name="T17" fmla="*/ 970 h 2054"/>
              <a:gd name="T18" fmla="*/ 120 w 1680"/>
              <a:gd name="T19" fmla="*/ 726 h 2054"/>
              <a:gd name="T20" fmla="*/ 1560 w 1680"/>
              <a:gd name="T21" fmla="*/ 726 h 2054"/>
              <a:gd name="T22" fmla="*/ 1320 w 1680"/>
              <a:gd name="T23" fmla="*/ 970 h 2054"/>
              <a:gd name="T24" fmla="*/ 1320 w 1680"/>
              <a:gd name="T25" fmla="*/ 1090 h 2054"/>
              <a:gd name="T26" fmla="*/ 1560 w 1680"/>
              <a:gd name="T27" fmla="*/ 1210 h 2054"/>
              <a:gd name="T28" fmla="*/ 120 w 1680"/>
              <a:gd name="T29" fmla="*/ 1210 h 2054"/>
              <a:gd name="T30" fmla="*/ 360 w 1680"/>
              <a:gd name="T31" fmla="*/ 1090 h 2054"/>
              <a:gd name="T32" fmla="*/ 840 w 1680"/>
              <a:gd name="T33" fmla="*/ 1694 h 2054"/>
              <a:gd name="T34" fmla="*/ 1320 w 1680"/>
              <a:gd name="T35" fmla="*/ 1090 h 2054"/>
              <a:gd name="T36" fmla="*/ 215 w 1680"/>
              <a:gd name="T37" fmla="*/ 306 h 2054"/>
              <a:gd name="T38" fmla="*/ 138 w 1680"/>
              <a:gd name="T39" fmla="*/ 143 h 2054"/>
              <a:gd name="T40" fmla="*/ 342 w 1680"/>
              <a:gd name="T41" fmla="*/ 23 h 2054"/>
              <a:gd name="T42" fmla="*/ 265 w 1680"/>
              <a:gd name="T43" fmla="*/ 186 h 2054"/>
              <a:gd name="T44" fmla="*/ 342 w 1680"/>
              <a:gd name="T45" fmla="*/ 348 h 2054"/>
              <a:gd name="T46" fmla="*/ 138 w 1680"/>
              <a:gd name="T47" fmla="*/ 468 h 2054"/>
              <a:gd name="T48" fmla="*/ 738 w 1680"/>
              <a:gd name="T49" fmla="*/ 383 h 2054"/>
              <a:gd name="T50" fmla="*/ 738 w 1680"/>
              <a:gd name="T51" fmla="*/ 228 h 2054"/>
              <a:gd name="T52" fmla="*/ 858 w 1680"/>
              <a:gd name="T53" fmla="*/ 23 h 2054"/>
              <a:gd name="T54" fmla="*/ 942 w 1680"/>
              <a:gd name="T55" fmla="*/ 108 h 2054"/>
              <a:gd name="T56" fmla="*/ 942 w 1680"/>
              <a:gd name="T57" fmla="*/ 263 h 2054"/>
              <a:gd name="T58" fmla="*/ 822 w 1680"/>
              <a:gd name="T59" fmla="*/ 468 h 2054"/>
              <a:gd name="T60" fmla="*/ 738 w 1680"/>
              <a:gd name="T61" fmla="*/ 383 h 2054"/>
              <a:gd name="T62" fmla="*/ 1415 w 1680"/>
              <a:gd name="T63" fmla="*/ 306 h 2054"/>
              <a:gd name="T64" fmla="*/ 1338 w 1680"/>
              <a:gd name="T65" fmla="*/ 143 h 2054"/>
              <a:gd name="T66" fmla="*/ 1542 w 1680"/>
              <a:gd name="T67" fmla="*/ 23 h 2054"/>
              <a:gd name="T68" fmla="*/ 1465 w 1680"/>
              <a:gd name="T69" fmla="*/ 186 h 2054"/>
              <a:gd name="T70" fmla="*/ 1542 w 1680"/>
              <a:gd name="T71" fmla="*/ 348 h 2054"/>
              <a:gd name="T72" fmla="*/ 1338 w 1680"/>
              <a:gd name="T73" fmla="*/ 468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80" h="2054">
                <a:moveTo>
                  <a:pt x="1200" y="666"/>
                </a:moveTo>
                <a:cubicBezTo>
                  <a:pt x="1200" y="1210"/>
                  <a:pt x="1200" y="1210"/>
                  <a:pt x="1200" y="1210"/>
                </a:cubicBezTo>
                <a:cubicBezTo>
                  <a:pt x="1200" y="1411"/>
                  <a:pt x="1038" y="1574"/>
                  <a:pt x="840" y="1574"/>
                </a:cubicBezTo>
                <a:cubicBezTo>
                  <a:pt x="641" y="1574"/>
                  <a:pt x="480" y="1411"/>
                  <a:pt x="480" y="1210"/>
                </a:cubicBezTo>
                <a:cubicBezTo>
                  <a:pt x="480" y="666"/>
                  <a:pt x="480" y="666"/>
                  <a:pt x="480" y="666"/>
                </a:cubicBezTo>
                <a:cubicBezTo>
                  <a:pt x="480" y="633"/>
                  <a:pt x="453" y="606"/>
                  <a:pt x="420" y="606"/>
                </a:cubicBezTo>
                <a:cubicBezTo>
                  <a:pt x="60" y="606"/>
                  <a:pt x="60" y="606"/>
                  <a:pt x="60" y="606"/>
                </a:cubicBezTo>
                <a:cubicBezTo>
                  <a:pt x="27" y="606"/>
                  <a:pt x="0" y="633"/>
                  <a:pt x="0" y="666"/>
                </a:cubicBezTo>
                <a:cubicBezTo>
                  <a:pt x="0" y="1210"/>
                  <a:pt x="0" y="1210"/>
                  <a:pt x="0" y="1210"/>
                </a:cubicBezTo>
                <a:cubicBezTo>
                  <a:pt x="0" y="1673"/>
                  <a:pt x="376" y="2054"/>
                  <a:pt x="840" y="2054"/>
                </a:cubicBezTo>
                <a:cubicBezTo>
                  <a:pt x="1303" y="2054"/>
                  <a:pt x="1680" y="1674"/>
                  <a:pt x="1680" y="1210"/>
                </a:cubicBezTo>
                <a:cubicBezTo>
                  <a:pt x="1680" y="666"/>
                  <a:pt x="1680" y="666"/>
                  <a:pt x="1680" y="666"/>
                </a:cubicBezTo>
                <a:cubicBezTo>
                  <a:pt x="1680" y="633"/>
                  <a:pt x="1653" y="606"/>
                  <a:pt x="1620" y="606"/>
                </a:cubicBezTo>
                <a:cubicBezTo>
                  <a:pt x="1260" y="606"/>
                  <a:pt x="1260" y="606"/>
                  <a:pt x="1260" y="606"/>
                </a:cubicBezTo>
                <a:cubicBezTo>
                  <a:pt x="1227" y="606"/>
                  <a:pt x="1200" y="633"/>
                  <a:pt x="1200" y="666"/>
                </a:cubicBezTo>
                <a:close/>
                <a:moveTo>
                  <a:pt x="120" y="726"/>
                </a:moveTo>
                <a:cubicBezTo>
                  <a:pt x="360" y="726"/>
                  <a:pt x="360" y="726"/>
                  <a:pt x="360" y="726"/>
                </a:cubicBezTo>
                <a:cubicBezTo>
                  <a:pt x="360" y="970"/>
                  <a:pt x="360" y="970"/>
                  <a:pt x="360" y="970"/>
                </a:cubicBezTo>
                <a:cubicBezTo>
                  <a:pt x="120" y="970"/>
                  <a:pt x="120" y="970"/>
                  <a:pt x="120" y="970"/>
                </a:cubicBezTo>
                <a:lnTo>
                  <a:pt x="120" y="726"/>
                </a:lnTo>
                <a:close/>
                <a:moveTo>
                  <a:pt x="1320" y="726"/>
                </a:moveTo>
                <a:cubicBezTo>
                  <a:pt x="1560" y="726"/>
                  <a:pt x="1560" y="726"/>
                  <a:pt x="1560" y="726"/>
                </a:cubicBezTo>
                <a:cubicBezTo>
                  <a:pt x="1560" y="970"/>
                  <a:pt x="1560" y="970"/>
                  <a:pt x="1560" y="970"/>
                </a:cubicBezTo>
                <a:cubicBezTo>
                  <a:pt x="1320" y="970"/>
                  <a:pt x="1320" y="970"/>
                  <a:pt x="1320" y="970"/>
                </a:cubicBezTo>
                <a:lnTo>
                  <a:pt x="1320" y="726"/>
                </a:lnTo>
                <a:close/>
                <a:moveTo>
                  <a:pt x="1320" y="1090"/>
                </a:moveTo>
                <a:cubicBezTo>
                  <a:pt x="1560" y="1090"/>
                  <a:pt x="1560" y="1090"/>
                  <a:pt x="1560" y="1090"/>
                </a:cubicBezTo>
                <a:cubicBezTo>
                  <a:pt x="1560" y="1210"/>
                  <a:pt x="1560" y="1210"/>
                  <a:pt x="1560" y="1210"/>
                </a:cubicBezTo>
                <a:cubicBezTo>
                  <a:pt x="1560" y="1609"/>
                  <a:pt x="1237" y="1934"/>
                  <a:pt x="840" y="1934"/>
                </a:cubicBezTo>
                <a:cubicBezTo>
                  <a:pt x="443" y="1934"/>
                  <a:pt x="120" y="1609"/>
                  <a:pt x="120" y="1210"/>
                </a:cubicBezTo>
                <a:cubicBezTo>
                  <a:pt x="120" y="1090"/>
                  <a:pt x="120" y="1090"/>
                  <a:pt x="120" y="1090"/>
                </a:cubicBezTo>
                <a:cubicBezTo>
                  <a:pt x="360" y="1090"/>
                  <a:pt x="360" y="1090"/>
                  <a:pt x="360" y="1090"/>
                </a:cubicBezTo>
                <a:cubicBezTo>
                  <a:pt x="360" y="1210"/>
                  <a:pt x="360" y="1210"/>
                  <a:pt x="360" y="1210"/>
                </a:cubicBezTo>
                <a:cubicBezTo>
                  <a:pt x="360" y="1475"/>
                  <a:pt x="575" y="1694"/>
                  <a:pt x="840" y="1694"/>
                </a:cubicBezTo>
                <a:cubicBezTo>
                  <a:pt x="1105" y="1694"/>
                  <a:pt x="1320" y="1475"/>
                  <a:pt x="1320" y="1210"/>
                </a:cubicBezTo>
                <a:lnTo>
                  <a:pt x="1320" y="1090"/>
                </a:lnTo>
                <a:close/>
                <a:moveTo>
                  <a:pt x="138" y="383"/>
                </a:moveTo>
                <a:cubicBezTo>
                  <a:pt x="215" y="306"/>
                  <a:pt x="215" y="306"/>
                  <a:pt x="215" y="306"/>
                </a:cubicBezTo>
                <a:cubicBezTo>
                  <a:pt x="138" y="228"/>
                  <a:pt x="138" y="228"/>
                  <a:pt x="138" y="228"/>
                </a:cubicBezTo>
                <a:cubicBezTo>
                  <a:pt x="114" y="205"/>
                  <a:pt x="114" y="167"/>
                  <a:pt x="138" y="143"/>
                </a:cubicBezTo>
                <a:cubicBezTo>
                  <a:pt x="258" y="23"/>
                  <a:pt x="258" y="23"/>
                  <a:pt x="258" y="23"/>
                </a:cubicBezTo>
                <a:cubicBezTo>
                  <a:pt x="281" y="0"/>
                  <a:pt x="319" y="0"/>
                  <a:pt x="342" y="23"/>
                </a:cubicBezTo>
                <a:cubicBezTo>
                  <a:pt x="366" y="47"/>
                  <a:pt x="366" y="85"/>
                  <a:pt x="342" y="108"/>
                </a:cubicBezTo>
                <a:cubicBezTo>
                  <a:pt x="265" y="186"/>
                  <a:pt x="265" y="186"/>
                  <a:pt x="265" y="186"/>
                </a:cubicBezTo>
                <a:cubicBezTo>
                  <a:pt x="342" y="263"/>
                  <a:pt x="342" y="263"/>
                  <a:pt x="342" y="263"/>
                </a:cubicBezTo>
                <a:cubicBezTo>
                  <a:pt x="366" y="287"/>
                  <a:pt x="366" y="325"/>
                  <a:pt x="342" y="348"/>
                </a:cubicBezTo>
                <a:cubicBezTo>
                  <a:pt x="222" y="468"/>
                  <a:pt x="222" y="468"/>
                  <a:pt x="222" y="468"/>
                </a:cubicBezTo>
                <a:cubicBezTo>
                  <a:pt x="199" y="492"/>
                  <a:pt x="161" y="492"/>
                  <a:pt x="138" y="468"/>
                </a:cubicBezTo>
                <a:cubicBezTo>
                  <a:pt x="114" y="445"/>
                  <a:pt x="114" y="407"/>
                  <a:pt x="138" y="383"/>
                </a:cubicBezTo>
                <a:close/>
                <a:moveTo>
                  <a:pt x="738" y="383"/>
                </a:moveTo>
                <a:cubicBezTo>
                  <a:pt x="815" y="306"/>
                  <a:pt x="815" y="306"/>
                  <a:pt x="815" y="306"/>
                </a:cubicBezTo>
                <a:cubicBezTo>
                  <a:pt x="738" y="228"/>
                  <a:pt x="738" y="228"/>
                  <a:pt x="738" y="228"/>
                </a:cubicBezTo>
                <a:cubicBezTo>
                  <a:pt x="714" y="205"/>
                  <a:pt x="714" y="167"/>
                  <a:pt x="738" y="143"/>
                </a:cubicBezTo>
                <a:cubicBezTo>
                  <a:pt x="858" y="23"/>
                  <a:pt x="858" y="23"/>
                  <a:pt x="858" y="23"/>
                </a:cubicBezTo>
                <a:cubicBezTo>
                  <a:pt x="881" y="0"/>
                  <a:pt x="919" y="0"/>
                  <a:pt x="942" y="23"/>
                </a:cubicBezTo>
                <a:cubicBezTo>
                  <a:pt x="966" y="47"/>
                  <a:pt x="966" y="85"/>
                  <a:pt x="942" y="108"/>
                </a:cubicBezTo>
                <a:cubicBezTo>
                  <a:pt x="865" y="186"/>
                  <a:pt x="865" y="186"/>
                  <a:pt x="865" y="186"/>
                </a:cubicBezTo>
                <a:cubicBezTo>
                  <a:pt x="942" y="263"/>
                  <a:pt x="942" y="263"/>
                  <a:pt x="942" y="263"/>
                </a:cubicBezTo>
                <a:cubicBezTo>
                  <a:pt x="966" y="287"/>
                  <a:pt x="966" y="325"/>
                  <a:pt x="942" y="348"/>
                </a:cubicBezTo>
                <a:cubicBezTo>
                  <a:pt x="822" y="468"/>
                  <a:pt x="822" y="468"/>
                  <a:pt x="822" y="468"/>
                </a:cubicBezTo>
                <a:cubicBezTo>
                  <a:pt x="799" y="492"/>
                  <a:pt x="761" y="492"/>
                  <a:pt x="738" y="468"/>
                </a:cubicBezTo>
                <a:cubicBezTo>
                  <a:pt x="714" y="445"/>
                  <a:pt x="714" y="407"/>
                  <a:pt x="738" y="383"/>
                </a:cubicBezTo>
                <a:close/>
                <a:moveTo>
                  <a:pt x="1338" y="383"/>
                </a:moveTo>
                <a:cubicBezTo>
                  <a:pt x="1415" y="306"/>
                  <a:pt x="1415" y="306"/>
                  <a:pt x="1415" y="306"/>
                </a:cubicBezTo>
                <a:cubicBezTo>
                  <a:pt x="1338" y="228"/>
                  <a:pt x="1338" y="228"/>
                  <a:pt x="1338" y="228"/>
                </a:cubicBezTo>
                <a:cubicBezTo>
                  <a:pt x="1314" y="205"/>
                  <a:pt x="1314" y="167"/>
                  <a:pt x="1338" y="143"/>
                </a:cubicBezTo>
                <a:cubicBezTo>
                  <a:pt x="1458" y="23"/>
                  <a:pt x="1458" y="23"/>
                  <a:pt x="1458" y="23"/>
                </a:cubicBezTo>
                <a:cubicBezTo>
                  <a:pt x="1481" y="0"/>
                  <a:pt x="1519" y="0"/>
                  <a:pt x="1542" y="23"/>
                </a:cubicBezTo>
                <a:cubicBezTo>
                  <a:pt x="1566" y="47"/>
                  <a:pt x="1566" y="85"/>
                  <a:pt x="1542" y="108"/>
                </a:cubicBezTo>
                <a:cubicBezTo>
                  <a:pt x="1465" y="186"/>
                  <a:pt x="1465" y="186"/>
                  <a:pt x="1465" y="186"/>
                </a:cubicBezTo>
                <a:cubicBezTo>
                  <a:pt x="1542" y="263"/>
                  <a:pt x="1542" y="263"/>
                  <a:pt x="1542" y="263"/>
                </a:cubicBezTo>
                <a:cubicBezTo>
                  <a:pt x="1566" y="287"/>
                  <a:pt x="1566" y="325"/>
                  <a:pt x="1542" y="348"/>
                </a:cubicBezTo>
                <a:cubicBezTo>
                  <a:pt x="1422" y="468"/>
                  <a:pt x="1422" y="468"/>
                  <a:pt x="1422" y="468"/>
                </a:cubicBezTo>
                <a:cubicBezTo>
                  <a:pt x="1399" y="492"/>
                  <a:pt x="1361" y="492"/>
                  <a:pt x="1338" y="468"/>
                </a:cubicBezTo>
                <a:cubicBezTo>
                  <a:pt x="1314" y="445"/>
                  <a:pt x="1314" y="407"/>
                  <a:pt x="1338" y="38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23"/>
          <p:cNvSpPr>
            <a:spLocks noEditPoints="1"/>
          </p:cNvSpPr>
          <p:nvPr/>
        </p:nvSpPr>
        <p:spPr bwMode="auto">
          <a:xfrm>
            <a:off x="4356066" y="3226214"/>
            <a:ext cx="392622" cy="392504"/>
          </a:xfrm>
          <a:custGeom>
            <a:avLst/>
            <a:gdLst>
              <a:gd name="T0" fmla="*/ 1387 w 2048"/>
              <a:gd name="T1" fmla="*/ 857 h 2048"/>
              <a:gd name="T2" fmla="*/ 1448 w 2048"/>
              <a:gd name="T3" fmla="*/ 1207 h 2048"/>
              <a:gd name="T4" fmla="*/ 1388 w 2048"/>
              <a:gd name="T5" fmla="*/ 1320 h 2048"/>
              <a:gd name="T6" fmla="*/ 1328 w 2048"/>
              <a:gd name="T7" fmla="*/ 1207 h 2048"/>
              <a:gd name="T8" fmla="*/ 1267 w 2048"/>
              <a:gd name="T9" fmla="*/ 977 h 2048"/>
              <a:gd name="T10" fmla="*/ 1387 w 2048"/>
              <a:gd name="T11" fmla="*/ 1097 h 2048"/>
              <a:gd name="T12" fmla="*/ 1387 w 2048"/>
              <a:gd name="T13" fmla="*/ 977 h 2048"/>
              <a:gd name="T14" fmla="*/ 1328 w 2048"/>
              <a:gd name="T15" fmla="*/ 628 h 2048"/>
              <a:gd name="T16" fmla="*/ 1388 w 2048"/>
              <a:gd name="T17" fmla="*/ 480 h 2048"/>
              <a:gd name="T18" fmla="*/ 1448 w 2048"/>
              <a:gd name="T19" fmla="*/ 628 h 2048"/>
              <a:gd name="T20" fmla="*/ 1507 w 2048"/>
              <a:gd name="T21" fmla="*/ 857 h 2048"/>
              <a:gd name="T22" fmla="*/ 1387 w 2048"/>
              <a:gd name="T23" fmla="*/ 737 h 2048"/>
              <a:gd name="T24" fmla="*/ 2048 w 2048"/>
              <a:gd name="T25" fmla="*/ 900 h 2048"/>
              <a:gd name="T26" fmla="*/ 1328 w 2048"/>
              <a:gd name="T27" fmla="*/ 1557 h 2048"/>
              <a:gd name="T28" fmla="*/ 1148 w 2048"/>
              <a:gd name="T29" fmla="*/ 2048 h 2048"/>
              <a:gd name="T30" fmla="*/ 0 w 2048"/>
              <a:gd name="T31" fmla="*/ 1868 h 2048"/>
              <a:gd name="T32" fmla="*/ 180 w 2048"/>
              <a:gd name="T33" fmla="*/ 0 h 2048"/>
              <a:gd name="T34" fmla="*/ 1328 w 2048"/>
              <a:gd name="T35" fmla="*/ 180 h 2048"/>
              <a:gd name="T36" fmla="*/ 1388 w 2048"/>
              <a:gd name="T37" fmla="*/ 240 h 2048"/>
              <a:gd name="T38" fmla="*/ 120 w 2048"/>
              <a:gd name="T39" fmla="*/ 240 h 2048"/>
              <a:gd name="T40" fmla="*/ 1208 w 2048"/>
              <a:gd name="T41" fmla="*/ 180 h 2048"/>
              <a:gd name="T42" fmla="*/ 180 w 2048"/>
              <a:gd name="T43" fmla="*/ 120 h 2048"/>
              <a:gd name="T44" fmla="*/ 120 w 2048"/>
              <a:gd name="T45" fmla="*/ 240 h 2048"/>
              <a:gd name="T46" fmla="*/ 120 w 2048"/>
              <a:gd name="T47" fmla="*/ 1808 h 2048"/>
              <a:gd name="T48" fmla="*/ 180 w 2048"/>
              <a:gd name="T49" fmla="*/ 1928 h 2048"/>
              <a:gd name="T50" fmla="*/ 1208 w 2048"/>
              <a:gd name="T51" fmla="*/ 1868 h 2048"/>
              <a:gd name="T52" fmla="*/ 1208 w 2048"/>
              <a:gd name="T53" fmla="*/ 1535 h 2048"/>
              <a:gd name="T54" fmla="*/ 803 w 2048"/>
              <a:gd name="T55" fmla="*/ 1558 h 2048"/>
              <a:gd name="T56" fmla="*/ 732 w 2048"/>
              <a:gd name="T57" fmla="*/ 1478 h 2048"/>
              <a:gd name="T58" fmla="*/ 728 w 2048"/>
              <a:gd name="T59" fmla="*/ 900 h 2048"/>
              <a:gd name="T60" fmla="*/ 120 w 2048"/>
              <a:gd name="T61" fmla="*/ 360 h 2048"/>
              <a:gd name="T62" fmla="*/ 1208 w 2048"/>
              <a:gd name="T63" fmla="*/ 1688 h 2048"/>
              <a:gd name="T64" fmla="*/ 1928 w 2048"/>
              <a:gd name="T65" fmla="*/ 900 h 2048"/>
              <a:gd name="T66" fmla="*/ 848 w 2048"/>
              <a:gd name="T67" fmla="*/ 900 h 2048"/>
              <a:gd name="T68" fmla="*/ 948 w 2048"/>
              <a:gd name="T69" fmla="*/ 1261 h 2048"/>
              <a:gd name="T70" fmla="*/ 1080 w 2048"/>
              <a:gd name="T71" fmla="*/ 1365 h 2048"/>
              <a:gd name="T72" fmla="*/ 1388 w 2048"/>
              <a:gd name="T73" fmla="*/ 1440 h 2048"/>
              <a:gd name="T74" fmla="*/ 548 w 2048"/>
              <a:gd name="T75" fmla="*/ 480 h 2048"/>
              <a:gd name="T76" fmla="*/ 240 w 2048"/>
              <a:gd name="T77" fmla="*/ 540 h 2048"/>
              <a:gd name="T78" fmla="*/ 548 w 2048"/>
              <a:gd name="T79" fmla="*/ 600 h 2048"/>
              <a:gd name="T80" fmla="*/ 548 w 2048"/>
              <a:gd name="T81" fmla="*/ 480 h 2048"/>
              <a:gd name="T82" fmla="*/ 300 w 2048"/>
              <a:gd name="T83" fmla="*/ 720 h 2048"/>
              <a:gd name="T84" fmla="*/ 300 w 2048"/>
              <a:gd name="T85" fmla="*/ 840 h 2048"/>
              <a:gd name="T86" fmla="*/ 608 w 2048"/>
              <a:gd name="T87" fmla="*/ 78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48">
                <a:moveTo>
                  <a:pt x="1327" y="797"/>
                </a:moveTo>
                <a:cubicBezTo>
                  <a:pt x="1327" y="830"/>
                  <a:pt x="1354" y="857"/>
                  <a:pt x="1387" y="857"/>
                </a:cubicBezTo>
                <a:cubicBezTo>
                  <a:pt x="1487" y="857"/>
                  <a:pt x="1567" y="938"/>
                  <a:pt x="1567" y="1037"/>
                </a:cubicBezTo>
                <a:cubicBezTo>
                  <a:pt x="1567" y="1115"/>
                  <a:pt x="1517" y="1182"/>
                  <a:pt x="1448" y="1207"/>
                </a:cubicBezTo>
                <a:cubicBezTo>
                  <a:pt x="1448" y="1260"/>
                  <a:pt x="1448" y="1260"/>
                  <a:pt x="1448" y="1260"/>
                </a:cubicBezTo>
                <a:cubicBezTo>
                  <a:pt x="1448" y="1293"/>
                  <a:pt x="1421" y="1320"/>
                  <a:pt x="1388" y="1320"/>
                </a:cubicBezTo>
                <a:cubicBezTo>
                  <a:pt x="1355" y="1320"/>
                  <a:pt x="1328" y="1293"/>
                  <a:pt x="1328" y="1260"/>
                </a:cubicBezTo>
                <a:cubicBezTo>
                  <a:pt x="1328" y="1207"/>
                  <a:pt x="1328" y="1207"/>
                  <a:pt x="1328" y="1207"/>
                </a:cubicBezTo>
                <a:cubicBezTo>
                  <a:pt x="1258" y="1183"/>
                  <a:pt x="1207" y="1116"/>
                  <a:pt x="1207" y="1037"/>
                </a:cubicBezTo>
                <a:cubicBezTo>
                  <a:pt x="1207" y="1004"/>
                  <a:pt x="1234" y="977"/>
                  <a:pt x="1267" y="977"/>
                </a:cubicBezTo>
                <a:cubicBezTo>
                  <a:pt x="1300" y="977"/>
                  <a:pt x="1327" y="1004"/>
                  <a:pt x="1327" y="1037"/>
                </a:cubicBezTo>
                <a:cubicBezTo>
                  <a:pt x="1327" y="1070"/>
                  <a:pt x="1354" y="1097"/>
                  <a:pt x="1387" y="1097"/>
                </a:cubicBezTo>
                <a:cubicBezTo>
                  <a:pt x="1420" y="1097"/>
                  <a:pt x="1447" y="1070"/>
                  <a:pt x="1447" y="1037"/>
                </a:cubicBezTo>
                <a:cubicBezTo>
                  <a:pt x="1447" y="1004"/>
                  <a:pt x="1420" y="977"/>
                  <a:pt x="1387" y="977"/>
                </a:cubicBezTo>
                <a:cubicBezTo>
                  <a:pt x="1288" y="977"/>
                  <a:pt x="1207" y="897"/>
                  <a:pt x="1207" y="797"/>
                </a:cubicBezTo>
                <a:cubicBezTo>
                  <a:pt x="1207" y="719"/>
                  <a:pt x="1258" y="652"/>
                  <a:pt x="1328" y="628"/>
                </a:cubicBezTo>
                <a:cubicBezTo>
                  <a:pt x="1328" y="540"/>
                  <a:pt x="1328" y="540"/>
                  <a:pt x="1328" y="540"/>
                </a:cubicBezTo>
                <a:cubicBezTo>
                  <a:pt x="1328" y="507"/>
                  <a:pt x="1355" y="480"/>
                  <a:pt x="1388" y="480"/>
                </a:cubicBezTo>
                <a:cubicBezTo>
                  <a:pt x="1421" y="480"/>
                  <a:pt x="1448" y="507"/>
                  <a:pt x="1448" y="540"/>
                </a:cubicBezTo>
                <a:cubicBezTo>
                  <a:pt x="1448" y="628"/>
                  <a:pt x="1448" y="628"/>
                  <a:pt x="1448" y="628"/>
                </a:cubicBezTo>
                <a:cubicBezTo>
                  <a:pt x="1517" y="653"/>
                  <a:pt x="1567" y="719"/>
                  <a:pt x="1567" y="797"/>
                </a:cubicBezTo>
                <a:cubicBezTo>
                  <a:pt x="1567" y="831"/>
                  <a:pt x="1540" y="857"/>
                  <a:pt x="1507" y="857"/>
                </a:cubicBezTo>
                <a:cubicBezTo>
                  <a:pt x="1474" y="857"/>
                  <a:pt x="1447" y="831"/>
                  <a:pt x="1447" y="797"/>
                </a:cubicBezTo>
                <a:cubicBezTo>
                  <a:pt x="1447" y="764"/>
                  <a:pt x="1420" y="737"/>
                  <a:pt x="1387" y="737"/>
                </a:cubicBezTo>
                <a:cubicBezTo>
                  <a:pt x="1354" y="737"/>
                  <a:pt x="1327" y="764"/>
                  <a:pt x="1327" y="797"/>
                </a:cubicBezTo>
                <a:close/>
                <a:moveTo>
                  <a:pt x="2048" y="900"/>
                </a:moveTo>
                <a:cubicBezTo>
                  <a:pt x="2048" y="1264"/>
                  <a:pt x="1752" y="1560"/>
                  <a:pt x="1388" y="1560"/>
                </a:cubicBezTo>
                <a:cubicBezTo>
                  <a:pt x="1368" y="1560"/>
                  <a:pt x="1348" y="1559"/>
                  <a:pt x="1328" y="1557"/>
                </a:cubicBezTo>
                <a:cubicBezTo>
                  <a:pt x="1328" y="1868"/>
                  <a:pt x="1328" y="1868"/>
                  <a:pt x="1328" y="1868"/>
                </a:cubicBezTo>
                <a:cubicBezTo>
                  <a:pt x="1328" y="1967"/>
                  <a:pt x="1247" y="2048"/>
                  <a:pt x="1148" y="2048"/>
                </a:cubicBezTo>
                <a:cubicBezTo>
                  <a:pt x="180" y="2048"/>
                  <a:pt x="180" y="2048"/>
                  <a:pt x="180" y="2048"/>
                </a:cubicBezTo>
                <a:cubicBezTo>
                  <a:pt x="81" y="2048"/>
                  <a:pt x="0" y="1967"/>
                  <a:pt x="0" y="1868"/>
                </a:cubicBezTo>
                <a:cubicBezTo>
                  <a:pt x="0" y="180"/>
                  <a:pt x="0" y="180"/>
                  <a:pt x="0" y="180"/>
                </a:cubicBezTo>
                <a:cubicBezTo>
                  <a:pt x="0" y="81"/>
                  <a:pt x="81" y="0"/>
                  <a:pt x="180" y="0"/>
                </a:cubicBezTo>
                <a:cubicBezTo>
                  <a:pt x="1148" y="0"/>
                  <a:pt x="1148" y="0"/>
                  <a:pt x="1148" y="0"/>
                </a:cubicBezTo>
                <a:cubicBezTo>
                  <a:pt x="1247" y="0"/>
                  <a:pt x="1328" y="81"/>
                  <a:pt x="1328" y="180"/>
                </a:cubicBezTo>
                <a:cubicBezTo>
                  <a:pt x="1328" y="243"/>
                  <a:pt x="1328" y="243"/>
                  <a:pt x="1328" y="243"/>
                </a:cubicBezTo>
                <a:cubicBezTo>
                  <a:pt x="1348" y="241"/>
                  <a:pt x="1368" y="240"/>
                  <a:pt x="1388" y="240"/>
                </a:cubicBezTo>
                <a:cubicBezTo>
                  <a:pt x="1752" y="240"/>
                  <a:pt x="2048" y="536"/>
                  <a:pt x="2048" y="900"/>
                </a:cubicBezTo>
                <a:close/>
                <a:moveTo>
                  <a:pt x="120" y="240"/>
                </a:moveTo>
                <a:cubicBezTo>
                  <a:pt x="1208" y="240"/>
                  <a:pt x="1208" y="240"/>
                  <a:pt x="1208" y="240"/>
                </a:cubicBezTo>
                <a:cubicBezTo>
                  <a:pt x="1208" y="180"/>
                  <a:pt x="1208" y="180"/>
                  <a:pt x="1208" y="180"/>
                </a:cubicBezTo>
                <a:cubicBezTo>
                  <a:pt x="1208" y="147"/>
                  <a:pt x="1181" y="120"/>
                  <a:pt x="1148" y="120"/>
                </a:cubicBezTo>
                <a:cubicBezTo>
                  <a:pt x="180" y="120"/>
                  <a:pt x="180" y="120"/>
                  <a:pt x="180" y="120"/>
                </a:cubicBezTo>
                <a:cubicBezTo>
                  <a:pt x="147" y="120"/>
                  <a:pt x="120" y="147"/>
                  <a:pt x="120" y="180"/>
                </a:cubicBezTo>
                <a:lnTo>
                  <a:pt x="120" y="240"/>
                </a:lnTo>
                <a:close/>
                <a:moveTo>
                  <a:pt x="1208" y="1808"/>
                </a:moveTo>
                <a:cubicBezTo>
                  <a:pt x="120" y="1808"/>
                  <a:pt x="120" y="1808"/>
                  <a:pt x="120" y="1808"/>
                </a:cubicBezTo>
                <a:cubicBezTo>
                  <a:pt x="120" y="1868"/>
                  <a:pt x="120" y="1868"/>
                  <a:pt x="120" y="1868"/>
                </a:cubicBezTo>
                <a:cubicBezTo>
                  <a:pt x="120" y="1901"/>
                  <a:pt x="147" y="1928"/>
                  <a:pt x="180" y="1928"/>
                </a:cubicBezTo>
                <a:cubicBezTo>
                  <a:pt x="1148" y="1928"/>
                  <a:pt x="1148" y="1928"/>
                  <a:pt x="1148" y="1928"/>
                </a:cubicBezTo>
                <a:cubicBezTo>
                  <a:pt x="1181" y="1928"/>
                  <a:pt x="1208" y="1901"/>
                  <a:pt x="1208" y="1868"/>
                </a:cubicBezTo>
                <a:lnTo>
                  <a:pt x="1208" y="1808"/>
                </a:lnTo>
                <a:close/>
                <a:moveTo>
                  <a:pt x="1208" y="1535"/>
                </a:moveTo>
                <a:cubicBezTo>
                  <a:pt x="1166" y="1523"/>
                  <a:pt x="1125" y="1507"/>
                  <a:pt x="1086" y="1487"/>
                </a:cubicBezTo>
                <a:cubicBezTo>
                  <a:pt x="803" y="1558"/>
                  <a:pt x="803" y="1558"/>
                  <a:pt x="803" y="1558"/>
                </a:cubicBezTo>
                <a:cubicBezTo>
                  <a:pt x="780" y="1564"/>
                  <a:pt x="757" y="1556"/>
                  <a:pt x="743" y="1539"/>
                </a:cubicBezTo>
                <a:cubicBezTo>
                  <a:pt x="728" y="1522"/>
                  <a:pt x="724" y="1498"/>
                  <a:pt x="732" y="1478"/>
                </a:cubicBezTo>
                <a:cubicBezTo>
                  <a:pt x="825" y="1245"/>
                  <a:pt x="825" y="1245"/>
                  <a:pt x="825" y="1245"/>
                </a:cubicBezTo>
                <a:cubicBezTo>
                  <a:pt x="762" y="1141"/>
                  <a:pt x="728" y="1023"/>
                  <a:pt x="728" y="900"/>
                </a:cubicBezTo>
                <a:cubicBezTo>
                  <a:pt x="728" y="677"/>
                  <a:pt x="839" y="479"/>
                  <a:pt x="1009" y="360"/>
                </a:cubicBezTo>
                <a:cubicBezTo>
                  <a:pt x="120" y="360"/>
                  <a:pt x="120" y="360"/>
                  <a:pt x="120" y="360"/>
                </a:cubicBezTo>
                <a:cubicBezTo>
                  <a:pt x="120" y="1688"/>
                  <a:pt x="120" y="1688"/>
                  <a:pt x="120" y="1688"/>
                </a:cubicBezTo>
                <a:cubicBezTo>
                  <a:pt x="1208" y="1688"/>
                  <a:pt x="1208" y="1688"/>
                  <a:pt x="1208" y="1688"/>
                </a:cubicBezTo>
                <a:lnTo>
                  <a:pt x="1208" y="1535"/>
                </a:lnTo>
                <a:close/>
                <a:moveTo>
                  <a:pt x="1928" y="900"/>
                </a:moveTo>
                <a:cubicBezTo>
                  <a:pt x="1928" y="602"/>
                  <a:pt x="1686" y="360"/>
                  <a:pt x="1388" y="360"/>
                </a:cubicBezTo>
                <a:cubicBezTo>
                  <a:pt x="1090" y="360"/>
                  <a:pt x="848" y="602"/>
                  <a:pt x="848" y="900"/>
                </a:cubicBezTo>
                <a:cubicBezTo>
                  <a:pt x="848" y="1009"/>
                  <a:pt x="881" y="1115"/>
                  <a:pt x="942" y="1204"/>
                </a:cubicBezTo>
                <a:cubicBezTo>
                  <a:pt x="953" y="1221"/>
                  <a:pt x="956" y="1242"/>
                  <a:pt x="948" y="1261"/>
                </a:cubicBezTo>
                <a:cubicBezTo>
                  <a:pt x="887" y="1413"/>
                  <a:pt x="887" y="1413"/>
                  <a:pt x="887" y="1413"/>
                </a:cubicBezTo>
                <a:cubicBezTo>
                  <a:pt x="1080" y="1365"/>
                  <a:pt x="1080" y="1365"/>
                  <a:pt x="1080" y="1365"/>
                </a:cubicBezTo>
                <a:cubicBezTo>
                  <a:pt x="1095" y="1361"/>
                  <a:pt x="1110" y="1363"/>
                  <a:pt x="1124" y="1371"/>
                </a:cubicBezTo>
                <a:cubicBezTo>
                  <a:pt x="1204" y="1416"/>
                  <a:pt x="1295" y="1440"/>
                  <a:pt x="1388" y="1440"/>
                </a:cubicBezTo>
                <a:cubicBezTo>
                  <a:pt x="1686" y="1440"/>
                  <a:pt x="1928" y="1198"/>
                  <a:pt x="1928" y="900"/>
                </a:cubicBezTo>
                <a:close/>
                <a:moveTo>
                  <a:pt x="548" y="480"/>
                </a:moveTo>
                <a:cubicBezTo>
                  <a:pt x="300" y="480"/>
                  <a:pt x="300" y="480"/>
                  <a:pt x="300" y="480"/>
                </a:cubicBezTo>
                <a:cubicBezTo>
                  <a:pt x="267" y="480"/>
                  <a:pt x="240" y="507"/>
                  <a:pt x="240" y="540"/>
                </a:cubicBezTo>
                <a:cubicBezTo>
                  <a:pt x="240" y="573"/>
                  <a:pt x="267" y="600"/>
                  <a:pt x="300" y="600"/>
                </a:cubicBezTo>
                <a:cubicBezTo>
                  <a:pt x="548" y="600"/>
                  <a:pt x="548" y="600"/>
                  <a:pt x="548" y="600"/>
                </a:cubicBezTo>
                <a:cubicBezTo>
                  <a:pt x="581" y="600"/>
                  <a:pt x="608" y="573"/>
                  <a:pt x="608" y="540"/>
                </a:cubicBezTo>
                <a:cubicBezTo>
                  <a:pt x="608" y="507"/>
                  <a:pt x="581" y="480"/>
                  <a:pt x="548" y="480"/>
                </a:cubicBezTo>
                <a:close/>
                <a:moveTo>
                  <a:pt x="548" y="720"/>
                </a:moveTo>
                <a:cubicBezTo>
                  <a:pt x="300" y="720"/>
                  <a:pt x="300" y="720"/>
                  <a:pt x="300" y="720"/>
                </a:cubicBezTo>
                <a:cubicBezTo>
                  <a:pt x="267" y="720"/>
                  <a:pt x="240" y="747"/>
                  <a:pt x="240" y="780"/>
                </a:cubicBezTo>
                <a:cubicBezTo>
                  <a:pt x="240" y="813"/>
                  <a:pt x="267" y="840"/>
                  <a:pt x="300" y="840"/>
                </a:cubicBezTo>
                <a:cubicBezTo>
                  <a:pt x="548" y="840"/>
                  <a:pt x="548" y="840"/>
                  <a:pt x="548" y="840"/>
                </a:cubicBezTo>
                <a:cubicBezTo>
                  <a:pt x="581" y="840"/>
                  <a:pt x="608" y="813"/>
                  <a:pt x="608" y="780"/>
                </a:cubicBezTo>
                <a:cubicBezTo>
                  <a:pt x="608" y="747"/>
                  <a:pt x="581" y="720"/>
                  <a:pt x="548" y="7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24"/>
          <p:cNvSpPr>
            <a:spLocks noEditPoints="1"/>
          </p:cNvSpPr>
          <p:nvPr/>
        </p:nvSpPr>
        <p:spPr bwMode="auto">
          <a:xfrm>
            <a:off x="5087781" y="3225569"/>
            <a:ext cx="392504" cy="393795"/>
          </a:xfrm>
          <a:custGeom>
            <a:avLst/>
            <a:gdLst>
              <a:gd name="T0" fmla="*/ 1084 w 2048"/>
              <a:gd name="T1" fmla="*/ 60 h 2055"/>
              <a:gd name="T2" fmla="*/ 964 w 2048"/>
              <a:gd name="T3" fmla="*/ 60 h 2055"/>
              <a:gd name="T4" fmla="*/ 180 w 2048"/>
              <a:gd name="T5" fmla="*/ 120 h 2055"/>
              <a:gd name="T6" fmla="*/ 120 w 2048"/>
              <a:gd name="T7" fmla="*/ 470 h 2055"/>
              <a:gd name="T8" fmla="*/ 180 w 2048"/>
              <a:gd name="T9" fmla="*/ 1564 h 2055"/>
              <a:gd name="T10" fmla="*/ 964 w 2048"/>
              <a:gd name="T11" fmla="*/ 1825 h 2055"/>
              <a:gd name="T12" fmla="*/ 607 w 2048"/>
              <a:gd name="T13" fmla="*/ 2007 h 2055"/>
              <a:gd name="T14" fmla="*/ 1024 w 2048"/>
              <a:gd name="T15" fmla="*/ 1931 h 2055"/>
              <a:gd name="T16" fmla="*/ 1441 w 2048"/>
              <a:gd name="T17" fmla="*/ 2007 h 2055"/>
              <a:gd name="T18" fmla="*/ 1084 w 2048"/>
              <a:gd name="T19" fmla="*/ 1825 h 2055"/>
              <a:gd name="T20" fmla="*/ 1868 w 2048"/>
              <a:gd name="T21" fmla="*/ 1564 h 2055"/>
              <a:gd name="T22" fmla="*/ 1928 w 2048"/>
              <a:gd name="T23" fmla="*/ 470 h 2055"/>
              <a:gd name="T24" fmla="*/ 1868 w 2048"/>
              <a:gd name="T25" fmla="*/ 120 h 2055"/>
              <a:gd name="T26" fmla="*/ 1808 w 2048"/>
              <a:gd name="T27" fmla="*/ 1444 h 2055"/>
              <a:gd name="T28" fmla="*/ 240 w 2048"/>
              <a:gd name="T29" fmla="*/ 480 h 2055"/>
              <a:gd name="T30" fmla="*/ 1808 w 2048"/>
              <a:gd name="T31" fmla="*/ 1444 h 2055"/>
              <a:gd name="T32" fmla="*/ 1868 w 2048"/>
              <a:gd name="T33" fmla="*/ 360 h 2055"/>
              <a:gd name="T34" fmla="*/ 120 w 2048"/>
              <a:gd name="T35" fmla="*/ 300 h 2055"/>
              <a:gd name="T36" fmla="*/ 1868 w 2048"/>
              <a:gd name="T37" fmla="*/ 240 h 2055"/>
              <a:gd name="T38" fmla="*/ 364 w 2048"/>
              <a:gd name="T39" fmla="*/ 1264 h 2055"/>
              <a:gd name="T40" fmla="*/ 424 w 2048"/>
              <a:gd name="T41" fmla="*/ 600 h 2055"/>
              <a:gd name="T42" fmla="*/ 484 w 2048"/>
              <a:gd name="T43" fmla="*/ 1204 h 2055"/>
              <a:gd name="T44" fmla="*/ 604 w 2048"/>
              <a:gd name="T45" fmla="*/ 1020 h 2055"/>
              <a:gd name="T46" fmla="*/ 724 w 2048"/>
              <a:gd name="T47" fmla="*/ 1020 h 2055"/>
              <a:gd name="T48" fmla="*/ 844 w 2048"/>
              <a:gd name="T49" fmla="*/ 1204 h 2055"/>
              <a:gd name="T50" fmla="*/ 904 w 2048"/>
              <a:gd name="T51" fmla="*/ 840 h 2055"/>
              <a:gd name="T52" fmla="*/ 964 w 2048"/>
              <a:gd name="T53" fmla="*/ 1204 h 2055"/>
              <a:gd name="T54" fmla="*/ 1084 w 2048"/>
              <a:gd name="T55" fmla="*/ 780 h 2055"/>
              <a:gd name="T56" fmla="*/ 1204 w 2048"/>
              <a:gd name="T57" fmla="*/ 780 h 2055"/>
              <a:gd name="T58" fmla="*/ 1264 w 2048"/>
              <a:gd name="T59" fmla="*/ 1204 h 2055"/>
              <a:gd name="T60" fmla="*/ 1264 w 2048"/>
              <a:gd name="T61" fmla="*/ 1324 h 2055"/>
              <a:gd name="T62" fmla="*/ 364 w 2048"/>
              <a:gd name="T63" fmla="*/ 1264 h 2055"/>
              <a:gd name="T64" fmla="*/ 1384 w 2048"/>
              <a:gd name="T65" fmla="*/ 600 h 2055"/>
              <a:gd name="T66" fmla="*/ 1688 w 2048"/>
              <a:gd name="T67" fmla="*/ 660 h 2055"/>
              <a:gd name="T68" fmla="*/ 1384 w 2048"/>
              <a:gd name="T69" fmla="*/ 720 h 2055"/>
              <a:gd name="T70" fmla="*/ 1324 w 2048"/>
              <a:gd name="T71" fmla="*/ 900 h 2055"/>
              <a:gd name="T72" fmla="*/ 1628 w 2048"/>
              <a:gd name="T73" fmla="*/ 840 h 2055"/>
              <a:gd name="T74" fmla="*/ 1628 w 2048"/>
              <a:gd name="T75" fmla="*/ 960 h 2055"/>
              <a:gd name="T76" fmla="*/ 1324 w 2048"/>
              <a:gd name="T77" fmla="*/ 900 h 2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48" h="2055">
                <a:moveTo>
                  <a:pt x="1084" y="120"/>
                </a:moveTo>
                <a:cubicBezTo>
                  <a:pt x="1084" y="60"/>
                  <a:pt x="1084" y="60"/>
                  <a:pt x="1084" y="60"/>
                </a:cubicBezTo>
                <a:cubicBezTo>
                  <a:pt x="1084" y="27"/>
                  <a:pt x="1057" y="0"/>
                  <a:pt x="1024" y="0"/>
                </a:cubicBezTo>
                <a:cubicBezTo>
                  <a:pt x="991" y="0"/>
                  <a:pt x="964" y="27"/>
                  <a:pt x="964" y="60"/>
                </a:cubicBezTo>
                <a:cubicBezTo>
                  <a:pt x="964" y="120"/>
                  <a:pt x="964" y="120"/>
                  <a:pt x="964" y="120"/>
                </a:cubicBezTo>
                <a:cubicBezTo>
                  <a:pt x="180" y="120"/>
                  <a:pt x="180" y="120"/>
                  <a:pt x="180" y="120"/>
                </a:cubicBezTo>
                <a:cubicBezTo>
                  <a:pt x="81" y="120"/>
                  <a:pt x="0" y="201"/>
                  <a:pt x="0" y="300"/>
                </a:cubicBezTo>
                <a:cubicBezTo>
                  <a:pt x="0" y="378"/>
                  <a:pt x="50" y="445"/>
                  <a:pt x="120" y="470"/>
                </a:cubicBezTo>
                <a:cubicBezTo>
                  <a:pt x="120" y="1504"/>
                  <a:pt x="120" y="1504"/>
                  <a:pt x="120" y="1504"/>
                </a:cubicBezTo>
                <a:cubicBezTo>
                  <a:pt x="120" y="1537"/>
                  <a:pt x="147" y="1564"/>
                  <a:pt x="180" y="1564"/>
                </a:cubicBezTo>
                <a:cubicBezTo>
                  <a:pt x="964" y="1564"/>
                  <a:pt x="964" y="1564"/>
                  <a:pt x="964" y="1564"/>
                </a:cubicBezTo>
                <a:cubicBezTo>
                  <a:pt x="964" y="1825"/>
                  <a:pt x="964" y="1825"/>
                  <a:pt x="964" y="1825"/>
                </a:cubicBezTo>
                <a:cubicBezTo>
                  <a:pt x="645" y="1931"/>
                  <a:pt x="645" y="1931"/>
                  <a:pt x="645" y="1931"/>
                </a:cubicBezTo>
                <a:cubicBezTo>
                  <a:pt x="614" y="1941"/>
                  <a:pt x="597" y="1975"/>
                  <a:pt x="607" y="2007"/>
                </a:cubicBezTo>
                <a:cubicBezTo>
                  <a:pt x="618" y="2038"/>
                  <a:pt x="652" y="2055"/>
                  <a:pt x="683" y="2045"/>
                </a:cubicBezTo>
                <a:cubicBezTo>
                  <a:pt x="1024" y="1931"/>
                  <a:pt x="1024" y="1931"/>
                  <a:pt x="1024" y="1931"/>
                </a:cubicBezTo>
                <a:cubicBezTo>
                  <a:pt x="1365" y="2045"/>
                  <a:pt x="1365" y="2045"/>
                  <a:pt x="1365" y="2045"/>
                </a:cubicBezTo>
                <a:cubicBezTo>
                  <a:pt x="1396" y="2055"/>
                  <a:pt x="1430" y="2038"/>
                  <a:pt x="1441" y="2007"/>
                </a:cubicBezTo>
                <a:cubicBezTo>
                  <a:pt x="1451" y="1975"/>
                  <a:pt x="1434" y="1941"/>
                  <a:pt x="1403" y="1931"/>
                </a:cubicBezTo>
                <a:cubicBezTo>
                  <a:pt x="1084" y="1825"/>
                  <a:pt x="1084" y="1825"/>
                  <a:pt x="1084" y="1825"/>
                </a:cubicBezTo>
                <a:cubicBezTo>
                  <a:pt x="1084" y="1564"/>
                  <a:pt x="1084" y="1564"/>
                  <a:pt x="1084" y="1564"/>
                </a:cubicBezTo>
                <a:cubicBezTo>
                  <a:pt x="1868" y="1564"/>
                  <a:pt x="1868" y="1564"/>
                  <a:pt x="1868" y="1564"/>
                </a:cubicBezTo>
                <a:cubicBezTo>
                  <a:pt x="1901" y="1564"/>
                  <a:pt x="1928" y="1537"/>
                  <a:pt x="1928" y="1504"/>
                </a:cubicBezTo>
                <a:cubicBezTo>
                  <a:pt x="1928" y="470"/>
                  <a:pt x="1928" y="470"/>
                  <a:pt x="1928" y="470"/>
                </a:cubicBezTo>
                <a:cubicBezTo>
                  <a:pt x="1998" y="445"/>
                  <a:pt x="2048" y="378"/>
                  <a:pt x="2048" y="300"/>
                </a:cubicBezTo>
                <a:cubicBezTo>
                  <a:pt x="2048" y="201"/>
                  <a:pt x="1967" y="120"/>
                  <a:pt x="1868" y="120"/>
                </a:cubicBezTo>
                <a:lnTo>
                  <a:pt x="1084" y="120"/>
                </a:lnTo>
                <a:close/>
                <a:moveTo>
                  <a:pt x="1808" y="1444"/>
                </a:moveTo>
                <a:cubicBezTo>
                  <a:pt x="240" y="1444"/>
                  <a:pt x="240" y="1444"/>
                  <a:pt x="240" y="1444"/>
                </a:cubicBezTo>
                <a:cubicBezTo>
                  <a:pt x="240" y="480"/>
                  <a:pt x="240" y="480"/>
                  <a:pt x="240" y="480"/>
                </a:cubicBezTo>
                <a:cubicBezTo>
                  <a:pt x="1808" y="480"/>
                  <a:pt x="1808" y="480"/>
                  <a:pt x="1808" y="480"/>
                </a:cubicBezTo>
                <a:lnTo>
                  <a:pt x="1808" y="1444"/>
                </a:lnTo>
                <a:close/>
                <a:moveTo>
                  <a:pt x="1928" y="300"/>
                </a:moveTo>
                <a:cubicBezTo>
                  <a:pt x="1928" y="333"/>
                  <a:pt x="1901" y="360"/>
                  <a:pt x="1868" y="360"/>
                </a:cubicBezTo>
                <a:cubicBezTo>
                  <a:pt x="180" y="360"/>
                  <a:pt x="180" y="360"/>
                  <a:pt x="180" y="360"/>
                </a:cubicBezTo>
                <a:cubicBezTo>
                  <a:pt x="147" y="360"/>
                  <a:pt x="120" y="333"/>
                  <a:pt x="120" y="300"/>
                </a:cubicBezTo>
                <a:cubicBezTo>
                  <a:pt x="120" y="267"/>
                  <a:pt x="147" y="240"/>
                  <a:pt x="180" y="240"/>
                </a:cubicBezTo>
                <a:cubicBezTo>
                  <a:pt x="1868" y="240"/>
                  <a:pt x="1868" y="240"/>
                  <a:pt x="1868" y="240"/>
                </a:cubicBezTo>
                <a:cubicBezTo>
                  <a:pt x="1901" y="240"/>
                  <a:pt x="1928" y="267"/>
                  <a:pt x="1928" y="300"/>
                </a:cubicBezTo>
                <a:close/>
                <a:moveTo>
                  <a:pt x="364" y="1264"/>
                </a:moveTo>
                <a:cubicBezTo>
                  <a:pt x="364" y="660"/>
                  <a:pt x="364" y="660"/>
                  <a:pt x="364" y="660"/>
                </a:cubicBezTo>
                <a:cubicBezTo>
                  <a:pt x="364" y="627"/>
                  <a:pt x="391" y="600"/>
                  <a:pt x="424" y="600"/>
                </a:cubicBezTo>
                <a:cubicBezTo>
                  <a:pt x="457" y="600"/>
                  <a:pt x="484" y="627"/>
                  <a:pt x="484" y="660"/>
                </a:cubicBezTo>
                <a:cubicBezTo>
                  <a:pt x="484" y="1204"/>
                  <a:pt x="484" y="1204"/>
                  <a:pt x="484" y="1204"/>
                </a:cubicBezTo>
                <a:cubicBezTo>
                  <a:pt x="604" y="1204"/>
                  <a:pt x="604" y="1204"/>
                  <a:pt x="604" y="1204"/>
                </a:cubicBezTo>
                <a:cubicBezTo>
                  <a:pt x="604" y="1020"/>
                  <a:pt x="604" y="1020"/>
                  <a:pt x="604" y="1020"/>
                </a:cubicBezTo>
                <a:cubicBezTo>
                  <a:pt x="604" y="987"/>
                  <a:pt x="631" y="960"/>
                  <a:pt x="664" y="960"/>
                </a:cubicBezTo>
                <a:cubicBezTo>
                  <a:pt x="697" y="960"/>
                  <a:pt x="724" y="987"/>
                  <a:pt x="724" y="1020"/>
                </a:cubicBezTo>
                <a:cubicBezTo>
                  <a:pt x="724" y="1204"/>
                  <a:pt x="724" y="1204"/>
                  <a:pt x="724" y="1204"/>
                </a:cubicBezTo>
                <a:cubicBezTo>
                  <a:pt x="844" y="1204"/>
                  <a:pt x="844" y="1204"/>
                  <a:pt x="844" y="1204"/>
                </a:cubicBezTo>
                <a:cubicBezTo>
                  <a:pt x="844" y="900"/>
                  <a:pt x="844" y="900"/>
                  <a:pt x="844" y="900"/>
                </a:cubicBezTo>
                <a:cubicBezTo>
                  <a:pt x="844" y="867"/>
                  <a:pt x="871" y="840"/>
                  <a:pt x="904" y="840"/>
                </a:cubicBezTo>
                <a:cubicBezTo>
                  <a:pt x="937" y="840"/>
                  <a:pt x="964" y="867"/>
                  <a:pt x="964" y="900"/>
                </a:cubicBezTo>
                <a:cubicBezTo>
                  <a:pt x="964" y="1204"/>
                  <a:pt x="964" y="1204"/>
                  <a:pt x="964" y="1204"/>
                </a:cubicBezTo>
                <a:cubicBezTo>
                  <a:pt x="1084" y="1204"/>
                  <a:pt x="1084" y="1204"/>
                  <a:pt x="1084" y="1204"/>
                </a:cubicBezTo>
                <a:cubicBezTo>
                  <a:pt x="1084" y="780"/>
                  <a:pt x="1084" y="780"/>
                  <a:pt x="1084" y="780"/>
                </a:cubicBezTo>
                <a:cubicBezTo>
                  <a:pt x="1084" y="747"/>
                  <a:pt x="1111" y="720"/>
                  <a:pt x="1144" y="720"/>
                </a:cubicBezTo>
                <a:cubicBezTo>
                  <a:pt x="1177" y="720"/>
                  <a:pt x="1204" y="747"/>
                  <a:pt x="1204" y="780"/>
                </a:cubicBezTo>
                <a:cubicBezTo>
                  <a:pt x="1204" y="1204"/>
                  <a:pt x="1204" y="1204"/>
                  <a:pt x="1204" y="1204"/>
                </a:cubicBezTo>
                <a:cubicBezTo>
                  <a:pt x="1264" y="1204"/>
                  <a:pt x="1264" y="1204"/>
                  <a:pt x="1264" y="1204"/>
                </a:cubicBezTo>
                <a:cubicBezTo>
                  <a:pt x="1297" y="1204"/>
                  <a:pt x="1324" y="1231"/>
                  <a:pt x="1324" y="1264"/>
                </a:cubicBezTo>
                <a:cubicBezTo>
                  <a:pt x="1324" y="1297"/>
                  <a:pt x="1297" y="1324"/>
                  <a:pt x="1264" y="1324"/>
                </a:cubicBezTo>
                <a:cubicBezTo>
                  <a:pt x="424" y="1324"/>
                  <a:pt x="424" y="1324"/>
                  <a:pt x="424" y="1324"/>
                </a:cubicBezTo>
                <a:cubicBezTo>
                  <a:pt x="391" y="1324"/>
                  <a:pt x="364" y="1297"/>
                  <a:pt x="364" y="1264"/>
                </a:cubicBezTo>
                <a:close/>
                <a:moveTo>
                  <a:pt x="1324" y="660"/>
                </a:moveTo>
                <a:cubicBezTo>
                  <a:pt x="1324" y="627"/>
                  <a:pt x="1351" y="600"/>
                  <a:pt x="1384" y="600"/>
                </a:cubicBezTo>
                <a:cubicBezTo>
                  <a:pt x="1628" y="600"/>
                  <a:pt x="1628" y="600"/>
                  <a:pt x="1628" y="600"/>
                </a:cubicBezTo>
                <a:cubicBezTo>
                  <a:pt x="1661" y="600"/>
                  <a:pt x="1688" y="627"/>
                  <a:pt x="1688" y="660"/>
                </a:cubicBezTo>
                <a:cubicBezTo>
                  <a:pt x="1688" y="693"/>
                  <a:pt x="1661" y="720"/>
                  <a:pt x="1628" y="720"/>
                </a:cubicBezTo>
                <a:cubicBezTo>
                  <a:pt x="1384" y="720"/>
                  <a:pt x="1384" y="720"/>
                  <a:pt x="1384" y="720"/>
                </a:cubicBezTo>
                <a:cubicBezTo>
                  <a:pt x="1351" y="720"/>
                  <a:pt x="1324" y="693"/>
                  <a:pt x="1324" y="660"/>
                </a:cubicBezTo>
                <a:close/>
                <a:moveTo>
                  <a:pt x="1324" y="900"/>
                </a:moveTo>
                <a:cubicBezTo>
                  <a:pt x="1324" y="867"/>
                  <a:pt x="1351" y="840"/>
                  <a:pt x="1384" y="840"/>
                </a:cubicBezTo>
                <a:cubicBezTo>
                  <a:pt x="1628" y="840"/>
                  <a:pt x="1628" y="840"/>
                  <a:pt x="1628" y="840"/>
                </a:cubicBezTo>
                <a:cubicBezTo>
                  <a:pt x="1661" y="840"/>
                  <a:pt x="1688" y="867"/>
                  <a:pt x="1688" y="900"/>
                </a:cubicBezTo>
                <a:cubicBezTo>
                  <a:pt x="1688" y="933"/>
                  <a:pt x="1661" y="960"/>
                  <a:pt x="1628" y="960"/>
                </a:cubicBezTo>
                <a:cubicBezTo>
                  <a:pt x="1384" y="960"/>
                  <a:pt x="1384" y="960"/>
                  <a:pt x="1384" y="960"/>
                </a:cubicBezTo>
                <a:cubicBezTo>
                  <a:pt x="1351" y="960"/>
                  <a:pt x="1324" y="933"/>
                  <a:pt x="1324" y="90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9"/>
          <p:cNvSpPr>
            <a:spLocks noEditPoints="1"/>
          </p:cNvSpPr>
          <p:nvPr/>
        </p:nvSpPr>
        <p:spPr bwMode="auto">
          <a:xfrm>
            <a:off x="1449218" y="3226214"/>
            <a:ext cx="394148" cy="392504"/>
          </a:xfrm>
          <a:custGeom>
            <a:avLst/>
            <a:gdLst>
              <a:gd name="T0" fmla="*/ 2039 w 2056"/>
              <a:gd name="T1" fmla="*/ 1950 h 2048"/>
              <a:gd name="T2" fmla="*/ 1088 w 2056"/>
              <a:gd name="T3" fmla="*/ 480 h 2048"/>
              <a:gd name="T4" fmla="*/ 1328 w 2056"/>
              <a:gd name="T5" fmla="*/ 660 h 2048"/>
              <a:gd name="T6" fmla="*/ 1992 w 2056"/>
              <a:gd name="T7" fmla="*/ 720 h 2048"/>
              <a:gd name="T8" fmla="*/ 2042 w 2056"/>
              <a:gd name="T9" fmla="*/ 626 h 2048"/>
              <a:gd name="T10" fmla="*/ 2042 w 2056"/>
              <a:gd name="T11" fmla="*/ 333 h 2048"/>
              <a:gd name="T12" fmla="*/ 1992 w 2056"/>
              <a:gd name="T13" fmla="*/ 240 h 2048"/>
              <a:gd name="T14" fmla="*/ 1688 w 2056"/>
              <a:gd name="T15" fmla="*/ 60 h 2048"/>
              <a:gd name="T16" fmla="*/ 1028 w 2056"/>
              <a:gd name="T17" fmla="*/ 0 h 2048"/>
              <a:gd name="T18" fmla="*/ 968 w 2056"/>
              <a:gd name="T19" fmla="*/ 759 h 2048"/>
              <a:gd name="T20" fmla="*/ 10 w 2056"/>
              <a:gd name="T21" fmla="*/ 2014 h 2048"/>
              <a:gd name="T22" fmla="*/ 1992 w 2056"/>
              <a:gd name="T23" fmla="*/ 2048 h 2048"/>
              <a:gd name="T24" fmla="*/ 1688 w 2056"/>
              <a:gd name="T25" fmla="*/ 420 h 2048"/>
              <a:gd name="T26" fmla="*/ 1880 w 2056"/>
              <a:gd name="T27" fmla="*/ 360 h 2048"/>
              <a:gd name="T28" fmla="*/ 1822 w 2056"/>
              <a:gd name="T29" fmla="*/ 513 h 2048"/>
              <a:gd name="T30" fmla="*/ 1448 w 2056"/>
              <a:gd name="T31" fmla="*/ 600 h 2048"/>
              <a:gd name="T32" fmla="*/ 1628 w 2056"/>
              <a:gd name="T33" fmla="*/ 480 h 2048"/>
              <a:gd name="T34" fmla="*/ 1088 w 2056"/>
              <a:gd name="T35" fmla="*/ 120 h 2048"/>
              <a:gd name="T36" fmla="*/ 1568 w 2056"/>
              <a:gd name="T37" fmla="*/ 360 h 2048"/>
              <a:gd name="T38" fmla="*/ 1088 w 2056"/>
              <a:gd name="T39" fmla="*/ 120 h 2048"/>
              <a:gd name="T40" fmla="*/ 1339 w 2056"/>
              <a:gd name="T41" fmla="*/ 1265 h 2048"/>
              <a:gd name="T42" fmla="*/ 1191 w 2056"/>
              <a:gd name="T43" fmla="*/ 1221 h 2048"/>
              <a:gd name="T44" fmla="*/ 1028 w 2056"/>
              <a:gd name="T45" fmla="*/ 1299 h 2048"/>
              <a:gd name="T46" fmla="*/ 866 w 2056"/>
              <a:gd name="T47" fmla="*/ 1221 h 2048"/>
              <a:gd name="T48" fmla="*/ 718 w 2056"/>
              <a:gd name="T49" fmla="*/ 1265 h 2048"/>
              <a:gd name="T50" fmla="*/ 189 w 2056"/>
              <a:gd name="T51" fmla="*/ 1928 h 2048"/>
              <a:gd name="T52" fmla="*/ 755 w 2056"/>
              <a:gd name="T53" fmla="*/ 1434 h 2048"/>
              <a:gd name="T54" fmla="*/ 908 w 2056"/>
              <a:gd name="T55" fmla="*/ 1349 h 2048"/>
              <a:gd name="T56" fmla="*/ 1071 w 2056"/>
              <a:gd name="T57" fmla="*/ 1426 h 2048"/>
              <a:gd name="T58" fmla="*/ 1226 w 2056"/>
              <a:gd name="T59" fmla="*/ 1426 h 2048"/>
              <a:gd name="T60" fmla="*/ 1302 w 2056"/>
              <a:gd name="T61" fmla="*/ 1434 h 2048"/>
              <a:gd name="T62" fmla="*/ 1868 w 2056"/>
              <a:gd name="T63"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56" h="2048">
                <a:moveTo>
                  <a:pt x="2046" y="2014"/>
                </a:moveTo>
                <a:cubicBezTo>
                  <a:pt x="2056" y="1993"/>
                  <a:pt x="2054" y="1968"/>
                  <a:pt x="2039" y="1950"/>
                </a:cubicBezTo>
                <a:cubicBezTo>
                  <a:pt x="1088" y="759"/>
                  <a:pt x="1088" y="759"/>
                  <a:pt x="1088" y="759"/>
                </a:cubicBezTo>
                <a:cubicBezTo>
                  <a:pt x="1088" y="480"/>
                  <a:pt x="1088" y="480"/>
                  <a:pt x="1088" y="480"/>
                </a:cubicBezTo>
                <a:cubicBezTo>
                  <a:pt x="1328" y="480"/>
                  <a:pt x="1328" y="480"/>
                  <a:pt x="1328" y="480"/>
                </a:cubicBezTo>
                <a:cubicBezTo>
                  <a:pt x="1328" y="660"/>
                  <a:pt x="1328" y="660"/>
                  <a:pt x="1328" y="660"/>
                </a:cubicBezTo>
                <a:cubicBezTo>
                  <a:pt x="1328" y="693"/>
                  <a:pt x="1355" y="720"/>
                  <a:pt x="1388" y="720"/>
                </a:cubicBezTo>
                <a:cubicBezTo>
                  <a:pt x="1992" y="720"/>
                  <a:pt x="1992" y="720"/>
                  <a:pt x="1992" y="720"/>
                </a:cubicBezTo>
                <a:cubicBezTo>
                  <a:pt x="2014" y="720"/>
                  <a:pt x="2035" y="708"/>
                  <a:pt x="2045" y="688"/>
                </a:cubicBezTo>
                <a:cubicBezTo>
                  <a:pt x="2056" y="669"/>
                  <a:pt x="2054" y="645"/>
                  <a:pt x="2042" y="626"/>
                </a:cubicBezTo>
                <a:cubicBezTo>
                  <a:pt x="1944" y="480"/>
                  <a:pt x="1944" y="480"/>
                  <a:pt x="1944" y="480"/>
                </a:cubicBezTo>
                <a:cubicBezTo>
                  <a:pt x="2042" y="333"/>
                  <a:pt x="2042" y="333"/>
                  <a:pt x="2042" y="333"/>
                </a:cubicBezTo>
                <a:cubicBezTo>
                  <a:pt x="2054" y="315"/>
                  <a:pt x="2056" y="291"/>
                  <a:pt x="2045" y="271"/>
                </a:cubicBezTo>
                <a:cubicBezTo>
                  <a:pt x="2035" y="252"/>
                  <a:pt x="2014" y="240"/>
                  <a:pt x="1992" y="240"/>
                </a:cubicBezTo>
                <a:cubicBezTo>
                  <a:pt x="1688" y="240"/>
                  <a:pt x="1688" y="240"/>
                  <a:pt x="1688" y="240"/>
                </a:cubicBezTo>
                <a:cubicBezTo>
                  <a:pt x="1688" y="60"/>
                  <a:pt x="1688" y="60"/>
                  <a:pt x="1688" y="60"/>
                </a:cubicBezTo>
                <a:cubicBezTo>
                  <a:pt x="1688" y="27"/>
                  <a:pt x="1661" y="0"/>
                  <a:pt x="1628" y="0"/>
                </a:cubicBezTo>
                <a:cubicBezTo>
                  <a:pt x="1028" y="0"/>
                  <a:pt x="1028" y="0"/>
                  <a:pt x="1028" y="0"/>
                </a:cubicBezTo>
                <a:cubicBezTo>
                  <a:pt x="995" y="0"/>
                  <a:pt x="968" y="27"/>
                  <a:pt x="968" y="60"/>
                </a:cubicBezTo>
                <a:cubicBezTo>
                  <a:pt x="968" y="759"/>
                  <a:pt x="968" y="759"/>
                  <a:pt x="968" y="759"/>
                </a:cubicBezTo>
                <a:cubicBezTo>
                  <a:pt x="17" y="1950"/>
                  <a:pt x="17" y="1950"/>
                  <a:pt x="17" y="1950"/>
                </a:cubicBezTo>
                <a:cubicBezTo>
                  <a:pt x="3" y="1968"/>
                  <a:pt x="0" y="1993"/>
                  <a:pt x="10" y="2014"/>
                </a:cubicBezTo>
                <a:cubicBezTo>
                  <a:pt x="20" y="2035"/>
                  <a:pt x="41" y="2048"/>
                  <a:pt x="64" y="2048"/>
                </a:cubicBezTo>
                <a:cubicBezTo>
                  <a:pt x="1992" y="2048"/>
                  <a:pt x="1992" y="2048"/>
                  <a:pt x="1992" y="2048"/>
                </a:cubicBezTo>
                <a:cubicBezTo>
                  <a:pt x="2015" y="2048"/>
                  <a:pt x="2036" y="2035"/>
                  <a:pt x="2046" y="2014"/>
                </a:cubicBezTo>
                <a:close/>
                <a:moveTo>
                  <a:pt x="1688" y="420"/>
                </a:moveTo>
                <a:cubicBezTo>
                  <a:pt x="1688" y="360"/>
                  <a:pt x="1688" y="360"/>
                  <a:pt x="1688" y="360"/>
                </a:cubicBezTo>
                <a:cubicBezTo>
                  <a:pt x="1880" y="360"/>
                  <a:pt x="1880" y="360"/>
                  <a:pt x="1880" y="360"/>
                </a:cubicBezTo>
                <a:cubicBezTo>
                  <a:pt x="1822" y="446"/>
                  <a:pt x="1822" y="446"/>
                  <a:pt x="1822" y="446"/>
                </a:cubicBezTo>
                <a:cubicBezTo>
                  <a:pt x="1809" y="467"/>
                  <a:pt x="1809" y="493"/>
                  <a:pt x="1822" y="513"/>
                </a:cubicBezTo>
                <a:cubicBezTo>
                  <a:pt x="1880" y="600"/>
                  <a:pt x="1880" y="600"/>
                  <a:pt x="1880" y="600"/>
                </a:cubicBezTo>
                <a:cubicBezTo>
                  <a:pt x="1448" y="600"/>
                  <a:pt x="1448" y="600"/>
                  <a:pt x="1448" y="600"/>
                </a:cubicBezTo>
                <a:cubicBezTo>
                  <a:pt x="1448" y="480"/>
                  <a:pt x="1448" y="480"/>
                  <a:pt x="1448" y="480"/>
                </a:cubicBezTo>
                <a:cubicBezTo>
                  <a:pt x="1628" y="480"/>
                  <a:pt x="1628" y="480"/>
                  <a:pt x="1628" y="480"/>
                </a:cubicBezTo>
                <a:cubicBezTo>
                  <a:pt x="1661" y="480"/>
                  <a:pt x="1688" y="453"/>
                  <a:pt x="1688" y="420"/>
                </a:cubicBezTo>
                <a:close/>
                <a:moveTo>
                  <a:pt x="1088" y="120"/>
                </a:moveTo>
                <a:cubicBezTo>
                  <a:pt x="1568" y="120"/>
                  <a:pt x="1568" y="120"/>
                  <a:pt x="1568" y="120"/>
                </a:cubicBezTo>
                <a:cubicBezTo>
                  <a:pt x="1568" y="360"/>
                  <a:pt x="1568" y="360"/>
                  <a:pt x="1568" y="360"/>
                </a:cubicBezTo>
                <a:cubicBezTo>
                  <a:pt x="1088" y="360"/>
                  <a:pt x="1088" y="360"/>
                  <a:pt x="1088" y="360"/>
                </a:cubicBezTo>
                <a:lnTo>
                  <a:pt x="1088" y="120"/>
                </a:lnTo>
                <a:close/>
                <a:moveTo>
                  <a:pt x="1028" y="876"/>
                </a:moveTo>
                <a:cubicBezTo>
                  <a:pt x="1339" y="1265"/>
                  <a:pt x="1339" y="1265"/>
                  <a:pt x="1339" y="1265"/>
                </a:cubicBezTo>
                <a:cubicBezTo>
                  <a:pt x="1276" y="1307"/>
                  <a:pt x="1276" y="1307"/>
                  <a:pt x="1276" y="1307"/>
                </a:cubicBezTo>
                <a:cubicBezTo>
                  <a:pt x="1191" y="1221"/>
                  <a:pt x="1191" y="1221"/>
                  <a:pt x="1191" y="1221"/>
                </a:cubicBezTo>
                <a:cubicBezTo>
                  <a:pt x="1167" y="1198"/>
                  <a:pt x="1129" y="1198"/>
                  <a:pt x="1106" y="1221"/>
                </a:cubicBezTo>
                <a:cubicBezTo>
                  <a:pt x="1028" y="1299"/>
                  <a:pt x="1028" y="1299"/>
                  <a:pt x="1028" y="1299"/>
                </a:cubicBezTo>
                <a:cubicBezTo>
                  <a:pt x="951" y="1221"/>
                  <a:pt x="951" y="1221"/>
                  <a:pt x="951" y="1221"/>
                </a:cubicBezTo>
                <a:cubicBezTo>
                  <a:pt x="927" y="1198"/>
                  <a:pt x="889" y="1198"/>
                  <a:pt x="866" y="1221"/>
                </a:cubicBezTo>
                <a:cubicBezTo>
                  <a:pt x="781" y="1307"/>
                  <a:pt x="781" y="1307"/>
                  <a:pt x="781" y="1307"/>
                </a:cubicBezTo>
                <a:cubicBezTo>
                  <a:pt x="718" y="1265"/>
                  <a:pt x="718" y="1265"/>
                  <a:pt x="718" y="1265"/>
                </a:cubicBezTo>
                <a:lnTo>
                  <a:pt x="1028" y="876"/>
                </a:lnTo>
                <a:close/>
                <a:moveTo>
                  <a:pt x="189" y="1928"/>
                </a:moveTo>
                <a:cubicBezTo>
                  <a:pt x="643" y="1359"/>
                  <a:pt x="643" y="1359"/>
                  <a:pt x="643" y="1359"/>
                </a:cubicBezTo>
                <a:cubicBezTo>
                  <a:pt x="755" y="1434"/>
                  <a:pt x="755" y="1434"/>
                  <a:pt x="755" y="1434"/>
                </a:cubicBezTo>
                <a:cubicBezTo>
                  <a:pt x="779" y="1450"/>
                  <a:pt x="810" y="1446"/>
                  <a:pt x="831" y="1426"/>
                </a:cubicBezTo>
                <a:cubicBezTo>
                  <a:pt x="908" y="1349"/>
                  <a:pt x="908" y="1349"/>
                  <a:pt x="908" y="1349"/>
                </a:cubicBezTo>
                <a:cubicBezTo>
                  <a:pt x="986" y="1426"/>
                  <a:pt x="986" y="1426"/>
                  <a:pt x="986" y="1426"/>
                </a:cubicBezTo>
                <a:cubicBezTo>
                  <a:pt x="1009" y="1450"/>
                  <a:pt x="1047" y="1450"/>
                  <a:pt x="1071" y="1426"/>
                </a:cubicBezTo>
                <a:cubicBezTo>
                  <a:pt x="1148" y="1349"/>
                  <a:pt x="1148" y="1349"/>
                  <a:pt x="1148" y="1349"/>
                </a:cubicBezTo>
                <a:cubicBezTo>
                  <a:pt x="1226" y="1426"/>
                  <a:pt x="1226" y="1426"/>
                  <a:pt x="1226" y="1426"/>
                </a:cubicBezTo>
                <a:cubicBezTo>
                  <a:pt x="1237" y="1438"/>
                  <a:pt x="1253" y="1444"/>
                  <a:pt x="1268" y="1444"/>
                </a:cubicBezTo>
                <a:cubicBezTo>
                  <a:pt x="1280" y="1444"/>
                  <a:pt x="1291" y="1440"/>
                  <a:pt x="1302" y="1434"/>
                </a:cubicBezTo>
                <a:cubicBezTo>
                  <a:pt x="1414" y="1359"/>
                  <a:pt x="1414" y="1359"/>
                  <a:pt x="1414" y="1359"/>
                </a:cubicBezTo>
                <a:cubicBezTo>
                  <a:pt x="1868" y="1928"/>
                  <a:pt x="1868" y="1928"/>
                  <a:pt x="1868" y="1928"/>
                </a:cubicBezTo>
                <a:lnTo>
                  <a:pt x="189" y="192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5"/>
          <p:cNvSpPr>
            <a:spLocks noEditPoints="1"/>
          </p:cNvSpPr>
          <p:nvPr/>
        </p:nvSpPr>
        <p:spPr bwMode="auto">
          <a:xfrm>
            <a:off x="725602" y="3898444"/>
            <a:ext cx="392504" cy="392504"/>
          </a:xfrm>
          <a:custGeom>
            <a:avLst/>
            <a:gdLst>
              <a:gd name="T0" fmla="*/ 240 w 2048"/>
              <a:gd name="T1" fmla="*/ 548 h 2048"/>
              <a:gd name="T2" fmla="*/ 360 w 2048"/>
              <a:gd name="T3" fmla="*/ 548 h 2048"/>
              <a:gd name="T4" fmla="*/ 300 w 2048"/>
              <a:gd name="T5" fmla="*/ 728 h 2048"/>
              <a:gd name="T6" fmla="*/ 540 w 2048"/>
              <a:gd name="T7" fmla="*/ 728 h 2048"/>
              <a:gd name="T8" fmla="*/ 600 w 2048"/>
              <a:gd name="T9" fmla="*/ 420 h 2048"/>
              <a:gd name="T10" fmla="*/ 480 w 2048"/>
              <a:gd name="T11" fmla="*/ 420 h 2048"/>
              <a:gd name="T12" fmla="*/ 540 w 2048"/>
              <a:gd name="T13" fmla="*/ 728 h 2048"/>
              <a:gd name="T14" fmla="*/ 840 w 2048"/>
              <a:gd name="T15" fmla="*/ 668 h 2048"/>
              <a:gd name="T16" fmla="*/ 780 w 2048"/>
              <a:gd name="T17" fmla="*/ 240 h 2048"/>
              <a:gd name="T18" fmla="*/ 720 w 2048"/>
              <a:gd name="T19" fmla="*/ 668 h 2048"/>
              <a:gd name="T20" fmla="*/ 364 w 2048"/>
              <a:gd name="T21" fmla="*/ 1568 h 2048"/>
              <a:gd name="T22" fmla="*/ 364 w 2048"/>
              <a:gd name="T23" fmla="*/ 1088 h 2048"/>
              <a:gd name="T24" fmla="*/ 364 w 2048"/>
              <a:gd name="T25" fmla="*/ 1568 h 2048"/>
              <a:gd name="T26" fmla="*/ 364 w 2048"/>
              <a:gd name="T27" fmla="*/ 1208 h 2048"/>
              <a:gd name="T28" fmla="*/ 364 w 2048"/>
              <a:gd name="T29" fmla="*/ 1448 h 2048"/>
              <a:gd name="T30" fmla="*/ 964 w 2048"/>
              <a:gd name="T31" fmla="*/ 1568 h 2048"/>
              <a:gd name="T32" fmla="*/ 964 w 2048"/>
              <a:gd name="T33" fmla="*/ 1088 h 2048"/>
              <a:gd name="T34" fmla="*/ 964 w 2048"/>
              <a:gd name="T35" fmla="*/ 1568 h 2048"/>
              <a:gd name="T36" fmla="*/ 964 w 2048"/>
              <a:gd name="T37" fmla="*/ 1208 h 2048"/>
              <a:gd name="T38" fmla="*/ 964 w 2048"/>
              <a:gd name="T39" fmla="*/ 1448 h 2048"/>
              <a:gd name="T40" fmla="*/ 2048 w 2048"/>
              <a:gd name="T41" fmla="*/ 1088 h 2048"/>
              <a:gd name="T42" fmla="*/ 1988 w 2048"/>
              <a:gd name="T43" fmla="*/ 2048 h 2048"/>
              <a:gd name="T44" fmla="*/ 0 w 2048"/>
              <a:gd name="T45" fmla="*/ 1988 h 2048"/>
              <a:gd name="T46" fmla="*/ 364 w 2048"/>
              <a:gd name="T47" fmla="*/ 1568 h 2048"/>
              <a:gd name="T48" fmla="*/ 964 w 2048"/>
              <a:gd name="T49" fmla="*/ 1568 h 2048"/>
              <a:gd name="T50" fmla="*/ 1328 w 2048"/>
              <a:gd name="T51" fmla="*/ 1660 h 2048"/>
              <a:gd name="T52" fmla="*/ 1348 w 2048"/>
              <a:gd name="T53" fmla="*/ 968 h 2048"/>
              <a:gd name="T54" fmla="*/ 0 w 2048"/>
              <a:gd name="T55" fmla="*/ 908 h 2048"/>
              <a:gd name="T56" fmla="*/ 60 w 2048"/>
              <a:gd name="T57" fmla="*/ 0 h 2048"/>
              <a:gd name="T58" fmla="*/ 1448 w 2048"/>
              <a:gd name="T59" fmla="*/ 60 h 2048"/>
              <a:gd name="T60" fmla="*/ 1448 w 2048"/>
              <a:gd name="T61" fmla="*/ 820 h 2048"/>
              <a:gd name="T62" fmla="*/ 2048 w 2048"/>
              <a:gd name="T63" fmla="*/ 1088 h 2048"/>
              <a:gd name="T64" fmla="*/ 120 w 2048"/>
              <a:gd name="T65" fmla="*/ 120 h 2048"/>
              <a:gd name="T66" fmla="*/ 1328 w 2048"/>
              <a:gd name="T67" fmla="*/ 848 h 2048"/>
              <a:gd name="T68" fmla="*/ 604 w 2048"/>
              <a:gd name="T69" fmla="*/ 1928 h 2048"/>
              <a:gd name="T70" fmla="*/ 120 w 2048"/>
              <a:gd name="T71" fmla="*/ 1928 h 2048"/>
              <a:gd name="T72" fmla="*/ 1208 w 2048"/>
              <a:gd name="T73" fmla="*/ 1928 h 2048"/>
              <a:gd name="T74" fmla="*/ 724 w 2048"/>
              <a:gd name="T75" fmla="*/ 1928 h 2048"/>
              <a:gd name="T76" fmla="*/ 1808 w 2048"/>
              <a:gd name="T77" fmla="*/ 1928 h 2048"/>
              <a:gd name="T78" fmla="*/ 1328 w 2048"/>
              <a:gd name="T79" fmla="*/ 1928 h 2048"/>
              <a:gd name="T80" fmla="*/ 1928 w 2048"/>
              <a:gd name="T81" fmla="*/ 1088 h 2048"/>
              <a:gd name="T82" fmla="*/ 1448 w 2048"/>
              <a:gd name="T83" fmla="*/ 1088 h 2048"/>
              <a:gd name="T84" fmla="*/ 1568 w 2048"/>
              <a:gd name="T85" fmla="*/ 1088 h 2048"/>
              <a:gd name="T86" fmla="*/ 1568 w 2048"/>
              <a:gd name="T87" fmla="*/ 1568 h 2048"/>
              <a:gd name="T88" fmla="*/ 1448 w 2048"/>
              <a:gd name="T89" fmla="*/ 1589 h 2048"/>
              <a:gd name="T90" fmla="*/ 1928 w 2048"/>
              <a:gd name="T91" fmla="*/ 1928 h 2048"/>
              <a:gd name="T92" fmla="*/ 1568 w 2048"/>
              <a:gd name="T93" fmla="*/ 1448 h 2048"/>
              <a:gd name="T94" fmla="*/ 1568 w 2048"/>
              <a:gd name="T95" fmla="*/ 1208 h 2048"/>
              <a:gd name="T96" fmla="*/ 1568 w 2048"/>
              <a:gd name="T97" fmla="*/ 1448 h 2048"/>
              <a:gd name="T98" fmla="*/ 1688 w 2048"/>
              <a:gd name="T99" fmla="*/ 240 h 2048"/>
              <a:gd name="T100" fmla="*/ 1688 w 2048"/>
              <a:gd name="T101" fmla="*/ 728 h 2048"/>
              <a:gd name="T102" fmla="*/ 1568 w 2048"/>
              <a:gd name="T103" fmla="*/ 480 h 2048"/>
              <a:gd name="T104" fmla="*/ 1808 w 2048"/>
              <a:gd name="T105" fmla="*/ 480 h 2048"/>
              <a:gd name="T106" fmla="*/ 1568 w 2048"/>
              <a:gd name="T107" fmla="*/ 48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48" h="2048">
                <a:moveTo>
                  <a:pt x="240" y="668"/>
                </a:moveTo>
                <a:cubicBezTo>
                  <a:pt x="240" y="548"/>
                  <a:pt x="240" y="548"/>
                  <a:pt x="240" y="548"/>
                </a:cubicBezTo>
                <a:cubicBezTo>
                  <a:pt x="240" y="515"/>
                  <a:pt x="267" y="488"/>
                  <a:pt x="300" y="488"/>
                </a:cubicBezTo>
                <a:cubicBezTo>
                  <a:pt x="333" y="488"/>
                  <a:pt x="360" y="515"/>
                  <a:pt x="360" y="548"/>
                </a:cubicBezTo>
                <a:cubicBezTo>
                  <a:pt x="360" y="668"/>
                  <a:pt x="360" y="668"/>
                  <a:pt x="360" y="668"/>
                </a:cubicBezTo>
                <a:cubicBezTo>
                  <a:pt x="360" y="701"/>
                  <a:pt x="333" y="728"/>
                  <a:pt x="300" y="728"/>
                </a:cubicBezTo>
                <a:cubicBezTo>
                  <a:pt x="267" y="728"/>
                  <a:pt x="240" y="701"/>
                  <a:pt x="240" y="668"/>
                </a:cubicBezTo>
                <a:close/>
                <a:moveTo>
                  <a:pt x="540" y="728"/>
                </a:moveTo>
                <a:cubicBezTo>
                  <a:pt x="573" y="728"/>
                  <a:pt x="600" y="701"/>
                  <a:pt x="600" y="668"/>
                </a:cubicBezTo>
                <a:cubicBezTo>
                  <a:pt x="600" y="420"/>
                  <a:pt x="600" y="420"/>
                  <a:pt x="600" y="420"/>
                </a:cubicBezTo>
                <a:cubicBezTo>
                  <a:pt x="600" y="387"/>
                  <a:pt x="573" y="360"/>
                  <a:pt x="540" y="360"/>
                </a:cubicBezTo>
                <a:cubicBezTo>
                  <a:pt x="507" y="360"/>
                  <a:pt x="480" y="387"/>
                  <a:pt x="480" y="420"/>
                </a:cubicBezTo>
                <a:cubicBezTo>
                  <a:pt x="480" y="668"/>
                  <a:pt x="480" y="668"/>
                  <a:pt x="480" y="668"/>
                </a:cubicBezTo>
                <a:cubicBezTo>
                  <a:pt x="480" y="701"/>
                  <a:pt x="507" y="728"/>
                  <a:pt x="540" y="728"/>
                </a:cubicBezTo>
                <a:close/>
                <a:moveTo>
                  <a:pt x="780" y="728"/>
                </a:moveTo>
                <a:cubicBezTo>
                  <a:pt x="813" y="728"/>
                  <a:pt x="840" y="701"/>
                  <a:pt x="840" y="668"/>
                </a:cubicBezTo>
                <a:cubicBezTo>
                  <a:pt x="840" y="300"/>
                  <a:pt x="840" y="300"/>
                  <a:pt x="840" y="300"/>
                </a:cubicBezTo>
                <a:cubicBezTo>
                  <a:pt x="840" y="267"/>
                  <a:pt x="813" y="240"/>
                  <a:pt x="780" y="240"/>
                </a:cubicBezTo>
                <a:cubicBezTo>
                  <a:pt x="747" y="240"/>
                  <a:pt x="720" y="267"/>
                  <a:pt x="720" y="300"/>
                </a:cubicBezTo>
                <a:cubicBezTo>
                  <a:pt x="720" y="668"/>
                  <a:pt x="720" y="668"/>
                  <a:pt x="720" y="668"/>
                </a:cubicBezTo>
                <a:cubicBezTo>
                  <a:pt x="720" y="701"/>
                  <a:pt x="747" y="728"/>
                  <a:pt x="780" y="728"/>
                </a:cubicBezTo>
                <a:close/>
                <a:moveTo>
                  <a:pt x="364" y="1568"/>
                </a:moveTo>
                <a:cubicBezTo>
                  <a:pt x="232" y="1568"/>
                  <a:pt x="120" y="1462"/>
                  <a:pt x="120" y="1328"/>
                </a:cubicBezTo>
                <a:cubicBezTo>
                  <a:pt x="120" y="1194"/>
                  <a:pt x="232" y="1088"/>
                  <a:pt x="364" y="1088"/>
                </a:cubicBezTo>
                <a:cubicBezTo>
                  <a:pt x="496" y="1088"/>
                  <a:pt x="604" y="1196"/>
                  <a:pt x="604" y="1328"/>
                </a:cubicBezTo>
                <a:cubicBezTo>
                  <a:pt x="604" y="1460"/>
                  <a:pt x="496" y="1568"/>
                  <a:pt x="364" y="1568"/>
                </a:cubicBezTo>
                <a:close/>
                <a:moveTo>
                  <a:pt x="484" y="1328"/>
                </a:moveTo>
                <a:cubicBezTo>
                  <a:pt x="484" y="1262"/>
                  <a:pt x="430" y="1208"/>
                  <a:pt x="364" y="1208"/>
                </a:cubicBezTo>
                <a:cubicBezTo>
                  <a:pt x="297" y="1208"/>
                  <a:pt x="240" y="1263"/>
                  <a:pt x="240" y="1328"/>
                </a:cubicBezTo>
                <a:cubicBezTo>
                  <a:pt x="240" y="1393"/>
                  <a:pt x="297" y="1448"/>
                  <a:pt x="364" y="1448"/>
                </a:cubicBezTo>
                <a:cubicBezTo>
                  <a:pt x="430" y="1448"/>
                  <a:pt x="484" y="1394"/>
                  <a:pt x="484" y="1328"/>
                </a:cubicBezTo>
                <a:close/>
                <a:moveTo>
                  <a:pt x="964" y="1568"/>
                </a:moveTo>
                <a:cubicBezTo>
                  <a:pt x="832" y="1568"/>
                  <a:pt x="724" y="1460"/>
                  <a:pt x="724" y="1328"/>
                </a:cubicBezTo>
                <a:cubicBezTo>
                  <a:pt x="724" y="1196"/>
                  <a:pt x="832" y="1088"/>
                  <a:pt x="964" y="1088"/>
                </a:cubicBezTo>
                <a:cubicBezTo>
                  <a:pt x="1096" y="1088"/>
                  <a:pt x="1204" y="1196"/>
                  <a:pt x="1204" y="1328"/>
                </a:cubicBezTo>
                <a:cubicBezTo>
                  <a:pt x="1204" y="1460"/>
                  <a:pt x="1096" y="1568"/>
                  <a:pt x="964" y="1568"/>
                </a:cubicBezTo>
                <a:close/>
                <a:moveTo>
                  <a:pt x="1084" y="1328"/>
                </a:moveTo>
                <a:cubicBezTo>
                  <a:pt x="1084" y="1262"/>
                  <a:pt x="1030" y="1208"/>
                  <a:pt x="964" y="1208"/>
                </a:cubicBezTo>
                <a:cubicBezTo>
                  <a:pt x="898" y="1208"/>
                  <a:pt x="844" y="1262"/>
                  <a:pt x="844" y="1328"/>
                </a:cubicBezTo>
                <a:cubicBezTo>
                  <a:pt x="844" y="1394"/>
                  <a:pt x="898" y="1448"/>
                  <a:pt x="964" y="1448"/>
                </a:cubicBezTo>
                <a:cubicBezTo>
                  <a:pt x="1030" y="1448"/>
                  <a:pt x="1084" y="1394"/>
                  <a:pt x="1084" y="1328"/>
                </a:cubicBezTo>
                <a:close/>
                <a:moveTo>
                  <a:pt x="2048" y="1088"/>
                </a:moveTo>
                <a:cubicBezTo>
                  <a:pt x="2048" y="1988"/>
                  <a:pt x="2048" y="1988"/>
                  <a:pt x="2048" y="1988"/>
                </a:cubicBezTo>
                <a:cubicBezTo>
                  <a:pt x="2048" y="2021"/>
                  <a:pt x="2021" y="2048"/>
                  <a:pt x="1988" y="2048"/>
                </a:cubicBezTo>
                <a:cubicBezTo>
                  <a:pt x="60" y="2048"/>
                  <a:pt x="60" y="2048"/>
                  <a:pt x="60" y="2048"/>
                </a:cubicBezTo>
                <a:cubicBezTo>
                  <a:pt x="27" y="2048"/>
                  <a:pt x="0" y="2021"/>
                  <a:pt x="0" y="1988"/>
                </a:cubicBezTo>
                <a:cubicBezTo>
                  <a:pt x="0" y="1928"/>
                  <a:pt x="0" y="1928"/>
                  <a:pt x="0" y="1928"/>
                </a:cubicBezTo>
                <a:cubicBezTo>
                  <a:pt x="0" y="1730"/>
                  <a:pt x="164" y="1568"/>
                  <a:pt x="364" y="1568"/>
                </a:cubicBezTo>
                <a:cubicBezTo>
                  <a:pt x="489" y="1568"/>
                  <a:pt x="599" y="1632"/>
                  <a:pt x="664" y="1729"/>
                </a:cubicBezTo>
                <a:cubicBezTo>
                  <a:pt x="728" y="1632"/>
                  <a:pt x="839" y="1568"/>
                  <a:pt x="964" y="1568"/>
                </a:cubicBezTo>
                <a:cubicBezTo>
                  <a:pt x="1090" y="1568"/>
                  <a:pt x="1201" y="1632"/>
                  <a:pt x="1267" y="1730"/>
                </a:cubicBezTo>
                <a:cubicBezTo>
                  <a:pt x="1284" y="1704"/>
                  <a:pt x="1305" y="1681"/>
                  <a:pt x="1328" y="1660"/>
                </a:cubicBezTo>
                <a:cubicBezTo>
                  <a:pt x="1328" y="1088"/>
                  <a:pt x="1328" y="1088"/>
                  <a:pt x="1328" y="1088"/>
                </a:cubicBezTo>
                <a:cubicBezTo>
                  <a:pt x="1328" y="1046"/>
                  <a:pt x="1335" y="1006"/>
                  <a:pt x="1348" y="968"/>
                </a:cubicBezTo>
                <a:cubicBezTo>
                  <a:pt x="60" y="968"/>
                  <a:pt x="60" y="968"/>
                  <a:pt x="60" y="968"/>
                </a:cubicBezTo>
                <a:cubicBezTo>
                  <a:pt x="27" y="968"/>
                  <a:pt x="0" y="941"/>
                  <a:pt x="0" y="908"/>
                </a:cubicBezTo>
                <a:cubicBezTo>
                  <a:pt x="0" y="60"/>
                  <a:pt x="0" y="60"/>
                  <a:pt x="0" y="60"/>
                </a:cubicBezTo>
                <a:cubicBezTo>
                  <a:pt x="0" y="27"/>
                  <a:pt x="27" y="0"/>
                  <a:pt x="60" y="0"/>
                </a:cubicBezTo>
                <a:cubicBezTo>
                  <a:pt x="1388" y="0"/>
                  <a:pt x="1388" y="0"/>
                  <a:pt x="1388" y="0"/>
                </a:cubicBezTo>
                <a:cubicBezTo>
                  <a:pt x="1421" y="0"/>
                  <a:pt x="1448" y="27"/>
                  <a:pt x="1448" y="60"/>
                </a:cubicBezTo>
                <a:cubicBezTo>
                  <a:pt x="1448" y="480"/>
                  <a:pt x="1448" y="480"/>
                  <a:pt x="1448" y="480"/>
                </a:cubicBezTo>
                <a:cubicBezTo>
                  <a:pt x="1448" y="820"/>
                  <a:pt x="1448" y="820"/>
                  <a:pt x="1448" y="820"/>
                </a:cubicBezTo>
                <a:cubicBezTo>
                  <a:pt x="1512" y="763"/>
                  <a:pt x="1596" y="728"/>
                  <a:pt x="1688" y="728"/>
                </a:cubicBezTo>
                <a:cubicBezTo>
                  <a:pt x="1886" y="728"/>
                  <a:pt x="2048" y="889"/>
                  <a:pt x="2048" y="1088"/>
                </a:cubicBezTo>
                <a:close/>
                <a:moveTo>
                  <a:pt x="1328" y="120"/>
                </a:moveTo>
                <a:cubicBezTo>
                  <a:pt x="120" y="120"/>
                  <a:pt x="120" y="120"/>
                  <a:pt x="120" y="120"/>
                </a:cubicBezTo>
                <a:cubicBezTo>
                  <a:pt x="120" y="848"/>
                  <a:pt x="120" y="848"/>
                  <a:pt x="120" y="848"/>
                </a:cubicBezTo>
                <a:cubicBezTo>
                  <a:pt x="1328" y="848"/>
                  <a:pt x="1328" y="848"/>
                  <a:pt x="1328" y="848"/>
                </a:cubicBezTo>
                <a:lnTo>
                  <a:pt x="1328" y="120"/>
                </a:lnTo>
                <a:close/>
                <a:moveTo>
                  <a:pt x="604" y="1928"/>
                </a:moveTo>
                <a:cubicBezTo>
                  <a:pt x="604" y="1796"/>
                  <a:pt x="496" y="1688"/>
                  <a:pt x="364" y="1688"/>
                </a:cubicBezTo>
                <a:cubicBezTo>
                  <a:pt x="229" y="1688"/>
                  <a:pt x="120" y="1796"/>
                  <a:pt x="120" y="1928"/>
                </a:cubicBezTo>
                <a:lnTo>
                  <a:pt x="604" y="1928"/>
                </a:lnTo>
                <a:close/>
                <a:moveTo>
                  <a:pt x="1208" y="1928"/>
                </a:moveTo>
                <a:cubicBezTo>
                  <a:pt x="1208" y="1796"/>
                  <a:pt x="1098" y="1688"/>
                  <a:pt x="964" y="1688"/>
                </a:cubicBezTo>
                <a:cubicBezTo>
                  <a:pt x="832" y="1688"/>
                  <a:pt x="724" y="1796"/>
                  <a:pt x="724" y="1928"/>
                </a:cubicBezTo>
                <a:lnTo>
                  <a:pt x="1208" y="1928"/>
                </a:lnTo>
                <a:close/>
                <a:moveTo>
                  <a:pt x="1808" y="1928"/>
                </a:moveTo>
                <a:cubicBezTo>
                  <a:pt x="1808" y="1796"/>
                  <a:pt x="1700" y="1688"/>
                  <a:pt x="1568" y="1688"/>
                </a:cubicBezTo>
                <a:cubicBezTo>
                  <a:pt x="1436" y="1688"/>
                  <a:pt x="1328" y="1796"/>
                  <a:pt x="1328" y="1928"/>
                </a:cubicBezTo>
                <a:lnTo>
                  <a:pt x="1808" y="1928"/>
                </a:lnTo>
                <a:close/>
                <a:moveTo>
                  <a:pt x="1928" y="1088"/>
                </a:moveTo>
                <a:cubicBezTo>
                  <a:pt x="1928" y="956"/>
                  <a:pt x="1820" y="848"/>
                  <a:pt x="1688" y="848"/>
                </a:cubicBezTo>
                <a:cubicBezTo>
                  <a:pt x="1556" y="848"/>
                  <a:pt x="1448" y="956"/>
                  <a:pt x="1448" y="1088"/>
                </a:cubicBezTo>
                <a:cubicBezTo>
                  <a:pt x="1448" y="1120"/>
                  <a:pt x="1448" y="1120"/>
                  <a:pt x="1448" y="1120"/>
                </a:cubicBezTo>
                <a:cubicBezTo>
                  <a:pt x="1483" y="1100"/>
                  <a:pt x="1524" y="1088"/>
                  <a:pt x="1568" y="1088"/>
                </a:cubicBezTo>
                <a:cubicBezTo>
                  <a:pt x="1700" y="1088"/>
                  <a:pt x="1808" y="1196"/>
                  <a:pt x="1808" y="1328"/>
                </a:cubicBezTo>
                <a:cubicBezTo>
                  <a:pt x="1808" y="1460"/>
                  <a:pt x="1700" y="1568"/>
                  <a:pt x="1568" y="1568"/>
                </a:cubicBezTo>
                <a:cubicBezTo>
                  <a:pt x="1524" y="1568"/>
                  <a:pt x="1483" y="1556"/>
                  <a:pt x="1448" y="1536"/>
                </a:cubicBezTo>
                <a:cubicBezTo>
                  <a:pt x="1448" y="1589"/>
                  <a:pt x="1448" y="1589"/>
                  <a:pt x="1448" y="1589"/>
                </a:cubicBezTo>
                <a:cubicBezTo>
                  <a:pt x="1485" y="1575"/>
                  <a:pt x="1526" y="1568"/>
                  <a:pt x="1568" y="1568"/>
                </a:cubicBezTo>
                <a:cubicBezTo>
                  <a:pt x="1766" y="1568"/>
                  <a:pt x="1928" y="1730"/>
                  <a:pt x="1928" y="1928"/>
                </a:cubicBezTo>
                <a:lnTo>
                  <a:pt x="1928" y="1088"/>
                </a:lnTo>
                <a:close/>
                <a:moveTo>
                  <a:pt x="1568" y="1448"/>
                </a:moveTo>
                <a:cubicBezTo>
                  <a:pt x="1634" y="1448"/>
                  <a:pt x="1688" y="1394"/>
                  <a:pt x="1688" y="1328"/>
                </a:cubicBezTo>
                <a:cubicBezTo>
                  <a:pt x="1688" y="1262"/>
                  <a:pt x="1634" y="1208"/>
                  <a:pt x="1568" y="1208"/>
                </a:cubicBezTo>
                <a:cubicBezTo>
                  <a:pt x="1502" y="1208"/>
                  <a:pt x="1448" y="1262"/>
                  <a:pt x="1448" y="1328"/>
                </a:cubicBezTo>
                <a:cubicBezTo>
                  <a:pt x="1448" y="1394"/>
                  <a:pt x="1502" y="1448"/>
                  <a:pt x="1568" y="1448"/>
                </a:cubicBezTo>
                <a:close/>
                <a:moveTo>
                  <a:pt x="1448" y="480"/>
                </a:moveTo>
                <a:cubicBezTo>
                  <a:pt x="1448" y="348"/>
                  <a:pt x="1556" y="240"/>
                  <a:pt x="1688" y="240"/>
                </a:cubicBezTo>
                <a:cubicBezTo>
                  <a:pt x="1820" y="240"/>
                  <a:pt x="1928" y="348"/>
                  <a:pt x="1928" y="480"/>
                </a:cubicBezTo>
                <a:cubicBezTo>
                  <a:pt x="1928" y="614"/>
                  <a:pt x="1818" y="728"/>
                  <a:pt x="1688" y="728"/>
                </a:cubicBezTo>
                <a:cubicBezTo>
                  <a:pt x="1558" y="728"/>
                  <a:pt x="1448" y="614"/>
                  <a:pt x="1448" y="480"/>
                </a:cubicBezTo>
                <a:close/>
                <a:moveTo>
                  <a:pt x="1568" y="480"/>
                </a:moveTo>
                <a:cubicBezTo>
                  <a:pt x="1568" y="548"/>
                  <a:pt x="1624" y="608"/>
                  <a:pt x="1688" y="608"/>
                </a:cubicBezTo>
                <a:cubicBezTo>
                  <a:pt x="1752" y="608"/>
                  <a:pt x="1808" y="548"/>
                  <a:pt x="1808" y="480"/>
                </a:cubicBezTo>
                <a:cubicBezTo>
                  <a:pt x="1808" y="414"/>
                  <a:pt x="1754" y="360"/>
                  <a:pt x="1688" y="360"/>
                </a:cubicBezTo>
                <a:cubicBezTo>
                  <a:pt x="1622" y="360"/>
                  <a:pt x="1568" y="414"/>
                  <a:pt x="1568" y="48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7"/>
          <p:cNvSpPr>
            <a:spLocks noEditPoints="1"/>
          </p:cNvSpPr>
          <p:nvPr/>
        </p:nvSpPr>
        <p:spPr bwMode="auto">
          <a:xfrm>
            <a:off x="2181462" y="3898444"/>
            <a:ext cx="392504" cy="392504"/>
          </a:xfrm>
          <a:custGeom>
            <a:avLst/>
            <a:gdLst>
              <a:gd name="T0" fmla="*/ 2048 w 2048"/>
              <a:gd name="T1" fmla="*/ 1024 h 2048"/>
              <a:gd name="T2" fmla="*/ 0 w 2048"/>
              <a:gd name="T3" fmla="*/ 1024 h 2048"/>
              <a:gd name="T4" fmla="*/ 360 w 2048"/>
              <a:gd name="T5" fmla="*/ 1024 h 2048"/>
              <a:gd name="T6" fmla="*/ 1688 w 2048"/>
              <a:gd name="T7" fmla="*/ 1024 h 2048"/>
              <a:gd name="T8" fmla="*/ 360 w 2048"/>
              <a:gd name="T9" fmla="*/ 1024 h 2048"/>
              <a:gd name="T10" fmla="*/ 1084 w 2048"/>
              <a:gd name="T11" fmla="*/ 1802 h 2048"/>
              <a:gd name="T12" fmla="*/ 1926 w 2048"/>
              <a:gd name="T13" fmla="*/ 1084 h 2048"/>
              <a:gd name="T14" fmla="*/ 1926 w 2048"/>
              <a:gd name="T15" fmla="*/ 964 h 2048"/>
              <a:gd name="T16" fmla="*/ 1616 w 2048"/>
              <a:gd name="T17" fmla="*/ 513 h 2048"/>
              <a:gd name="T18" fmla="*/ 1926 w 2048"/>
              <a:gd name="T19" fmla="*/ 964 h 2048"/>
              <a:gd name="T20" fmla="*/ 1617 w 2048"/>
              <a:gd name="T21" fmla="*/ 342 h 2048"/>
              <a:gd name="T22" fmla="*/ 1024 w 2048"/>
              <a:gd name="T23" fmla="*/ 240 h 2048"/>
              <a:gd name="T24" fmla="*/ 964 w 2048"/>
              <a:gd name="T25" fmla="*/ 1802 h 2048"/>
              <a:gd name="T26" fmla="*/ 120 w 2048"/>
              <a:gd name="T27" fmla="*/ 1024 h 2048"/>
              <a:gd name="T28" fmla="*/ 1564 w 2048"/>
              <a:gd name="T29" fmla="*/ 1144 h 2048"/>
              <a:gd name="T30" fmla="*/ 1444 w 2048"/>
              <a:gd name="T31" fmla="*/ 1084 h 2048"/>
              <a:gd name="T32" fmla="*/ 1384 w 2048"/>
              <a:gd name="T33" fmla="*/ 724 h 2048"/>
              <a:gd name="T34" fmla="*/ 1204 w 2048"/>
              <a:gd name="T35" fmla="*/ 540 h 2048"/>
              <a:gd name="T36" fmla="*/ 904 w 2048"/>
              <a:gd name="T37" fmla="*/ 480 h 2048"/>
              <a:gd name="T38" fmla="*/ 844 w 2048"/>
              <a:gd name="T39" fmla="*/ 844 h 2048"/>
              <a:gd name="T40" fmla="*/ 604 w 2048"/>
              <a:gd name="T41" fmla="*/ 904 h 2048"/>
              <a:gd name="T42" fmla="*/ 544 w 2048"/>
              <a:gd name="T43" fmla="*/ 1084 h 2048"/>
              <a:gd name="T44" fmla="*/ 544 w 2048"/>
              <a:gd name="T45" fmla="*/ 1204 h 2048"/>
              <a:gd name="T46" fmla="*/ 1564 w 2048"/>
              <a:gd name="T47" fmla="*/ 1144 h 2048"/>
              <a:gd name="T48" fmla="*/ 724 w 2048"/>
              <a:gd name="T49" fmla="*/ 1084 h 2048"/>
              <a:gd name="T50" fmla="*/ 844 w 2048"/>
              <a:gd name="T51" fmla="*/ 964 h 2048"/>
              <a:gd name="T52" fmla="*/ 1084 w 2048"/>
              <a:gd name="T53" fmla="*/ 1084 h 2048"/>
              <a:gd name="T54" fmla="*/ 964 w 2048"/>
              <a:gd name="T55" fmla="*/ 600 h 2048"/>
              <a:gd name="T56" fmla="*/ 1084 w 2048"/>
              <a:gd name="T57" fmla="*/ 1084 h 2048"/>
              <a:gd name="T58" fmla="*/ 1204 w 2048"/>
              <a:gd name="T59" fmla="*/ 1084 h 2048"/>
              <a:gd name="T60" fmla="*/ 1324 w 2048"/>
              <a:gd name="T61" fmla="*/ 844 h 2048"/>
              <a:gd name="T62" fmla="*/ 1084 w 2048"/>
              <a:gd name="T63" fmla="*/ 1384 h 2048"/>
              <a:gd name="T64" fmla="*/ 964 w 2048"/>
              <a:gd name="T65" fmla="*/ 1384 h 2048"/>
              <a:gd name="T66" fmla="*/ 1084 w 2048"/>
              <a:gd name="T67" fmla="*/ 1384 h 2048"/>
              <a:gd name="T68" fmla="*/ 1264 w 2048"/>
              <a:gd name="T69" fmla="*/ 1444 h 2048"/>
              <a:gd name="T70" fmla="*/ 1264 w 2048"/>
              <a:gd name="T71" fmla="*/ 1324 h 2048"/>
              <a:gd name="T72" fmla="*/ 844 w 2048"/>
              <a:gd name="T73" fmla="*/ 1384 h 2048"/>
              <a:gd name="T74" fmla="*/ 724 w 2048"/>
              <a:gd name="T75" fmla="*/ 1384 h 2048"/>
              <a:gd name="T76" fmla="*/ 844 w 2048"/>
              <a:gd name="T77" fmla="*/ 138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48" h="2048">
                <a:moveTo>
                  <a:pt x="1024" y="2048"/>
                </a:moveTo>
                <a:cubicBezTo>
                  <a:pt x="1588" y="2048"/>
                  <a:pt x="2048" y="1588"/>
                  <a:pt x="2048" y="1024"/>
                </a:cubicBezTo>
                <a:cubicBezTo>
                  <a:pt x="2048" y="460"/>
                  <a:pt x="1588" y="0"/>
                  <a:pt x="1024" y="0"/>
                </a:cubicBezTo>
                <a:cubicBezTo>
                  <a:pt x="460" y="0"/>
                  <a:pt x="0" y="460"/>
                  <a:pt x="0" y="1024"/>
                </a:cubicBezTo>
                <a:cubicBezTo>
                  <a:pt x="0" y="1588"/>
                  <a:pt x="460" y="2048"/>
                  <a:pt x="1024" y="2048"/>
                </a:cubicBezTo>
                <a:close/>
                <a:moveTo>
                  <a:pt x="360" y="1024"/>
                </a:moveTo>
                <a:cubicBezTo>
                  <a:pt x="360" y="658"/>
                  <a:pt x="658" y="360"/>
                  <a:pt x="1024" y="360"/>
                </a:cubicBezTo>
                <a:cubicBezTo>
                  <a:pt x="1385" y="360"/>
                  <a:pt x="1688" y="654"/>
                  <a:pt x="1688" y="1024"/>
                </a:cubicBezTo>
                <a:cubicBezTo>
                  <a:pt x="1688" y="1388"/>
                  <a:pt x="1390" y="1684"/>
                  <a:pt x="1024" y="1684"/>
                </a:cubicBezTo>
                <a:cubicBezTo>
                  <a:pt x="658" y="1684"/>
                  <a:pt x="360" y="1388"/>
                  <a:pt x="360" y="1024"/>
                </a:cubicBezTo>
                <a:close/>
                <a:moveTo>
                  <a:pt x="1084" y="1926"/>
                </a:moveTo>
                <a:cubicBezTo>
                  <a:pt x="1084" y="1802"/>
                  <a:pt x="1084" y="1802"/>
                  <a:pt x="1084" y="1802"/>
                </a:cubicBezTo>
                <a:cubicBezTo>
                  <a:pt x="1467" y="1773"/>
                  <a:pt x="1776" y="1466"/>
                  <a:pt x="1805" y="1084"/>
                </a:cubicBezTo>
                <a:cubicBezTo>
                  <a:pt x="1926" y="1084"/>
                  <a:pt x="1926" y="1084"/>
                  <a:pt x="1926" y="1084"/>
                </a:cubicBezTo>
                <a:cubicBezTo>
                  <a:pt x="1896" y="1535"/>
                  <a:pt x="1535" y="1896"/>
                  <a:pt x="1084" y="1926"/>
                </a:cubicBezTo>
                <a:close/>
                <a:moveTo>
                  <a:pt x="1926" y="964"/>
                </a:moveTo>
                <a:cubicBezTo>
                  <a:pt x="1805" y="964"/>
                  <a:pt x="1805" y="964"/>
                  <a:pt x="1805" y="964"/>
                </a:cubicBezTo>
                <a:cubicBezTo>
                  <a:pt x="1793" y="797"/>
                  <a:pt x="1727" y="640"/>
                  <a:pt x="1616" y="513"/>
                </a:cubicBezTo>
                <a:cubicBezTo>
                  <a:pt x="1702" y="427"/>
                  <a:pt x="1702" y="427"/>
                  <a:pt x="1702" y="427"/>
                </a:cubicBezTo>
                <a:cubicBezTo>
                  <a:pt x="1830" y="572"/>
                  <a:pt x="1912" y="759"/>
                  <a:pt x="1926" y="964"/>
                </a:cubicBezTo>
                <a:close/>
                <a:moveTo>
                  <a:pt x="1024" y="120"/>
                </a:moveTo>
                <a:cubicBezTo>
                  <a:pt x="1250" y="120"/>
                  <a:pt x="1458" y="204"/>
                  <a:pt x="1617" y="342"/>
                </a:cubicBezTo>
                <a:cubicBezTo>
                  <a:pt x="1531" y="428"/>
                  <a:pt x="1531" y="428"/>
                  <a:pt x="1531" y="428"/>
                </a:cubicBezTo>
                <a:cubicBezTo>
                  <a:pt x="1389" y="306"/>
                  <a:pt x="1211" y="240"/>
                  <a:pt x="1024" y="240"/>
                </a:cubicBezTo>
                <a:cubicBezTo>
                  <a:pt x="593" y="240"/>
                  <a:pt x="240" y="593"/>
                  <a:pt x="240" y="1024"/>
                </a:cubicBezTo>
                <a:cubicBezTo>
                  <a:pt x="240" y="1437"/>
                  <a:pt x="564" y="1772"/>
                  <a:pt x="964" y="1802"/>
                </a:cubicBezTo>
                <a:cubicBezTo>
                  <a:pt x="964" y="1926"/>
                  <a:pt x="964" y="1926"/>
                  <a:pt x="964" y="1926"/>
                </a:cubicBezTo>
                <a:cubicBezTo>
                  <a:pt x="493" y="1895"/>
                  <a:pt x="120" y="1502"/>
                  <a:pt x="120" y="1024"/>
                </a:cubicBezTo>
                <a:cubicBezTo>
                  <a:pt x="120" y="526"/>
                  <a:pt x="525" y="120"/>
                  <a:pt x="1024" y="120"/>
                </a:cubicBezTo>
                <a:close/>
                <a:moveTo>
                  <a:pt x="1564" y="1144"/>
                </a:moveTo>
                <a:cubicBezTo>
                  <a:pt x="1564" y="1111"/>
                  <a:pt x="1537" y="1084"/>
                  <a:pt x="1504" y="1084"/>
                </a:cubicBezTo>
                <a:cubicBezTo>
                  <a:pt x="1444" y="1084"/>
                  <a:pt x="1444" y="1084"/>
                  <a:pt x="1444" y="1084"/>
                </a:cubicBezTo>
                <a:cubicBezTo>
                  <a:pt x="1444" y="784"/>
                  <a:pt x="1444" y="784"/>
                  <a:pt x="1444" y="784"/>
                </a:cubicBezTo>
                <a:cubicBezTo>
                  <a:pt x="1444" y="751"/>
                  <a:pt x="1417" y="724"/>
                  <a:pt x="1384" y="724"/>
                </a:cubicBezTo>
                <a:cubicBezTo>
                  <a:pt x="1204" y="724"/>
                  <a:pt x="1204" y="724"/>
                  <a:pt x="1204" y="724"/>
                </a:cubicBezTo>
                <a:cubicBezTo>
                  <a:pt x="1204" y="540"/>
                  <a:pt x="1204" y="540"/>
                  <a:pt x="1204" y="540"/>
                </a:cubicBezTo>
                <a:cubicBezTo>
                  <a:pt x="1204" y="507"/>
                  <a:pt x="1177" y="480"/>
                  <a:pt x="1144" y="480"/>
                </a:cubicBezTo>
                <a:cubicBezTo>
                  <a:pt x="904" y="480"/>
                  <a:pt x="904" y="480"/>
                  <a:pt x="904" y="480"/>
                </a:cubicBezTo>
                <a:cubicBezTo>
                  <a:pt x="871" y="480"/>
                  <a:pt x="844" y="507"/>
                  <a:pt x="844" y="540"/>
                </a:cubicBezTo>
                <a:cubicBezTo>
                  <a:pt x="844" y="844"/>
                  <a:pt x="844" y="844"/>
                  <a:pt x="844" y="844"/>
                </a:cubicBezTo>
                <a:cubicBezTo>
                  <a:pt x="664" y="844"/>
                  <a:pt x="664" y="844"/>
                  <a:pt x="664" y="844"/>
                </a:cubicBezTo>
                <a:cubicBezTo>
                  <a:pt x="631" y="844"/>
                  <a:pt x="604" y="871"/>
                  <a:pt x="604" y="904"/>
                </a:cubicBezTo>
                <a:cubicBezTo>
                  <a:pt x="604" y="1084"/>
                  <a:pt x="604" y="1084"/>
                  <a:pt x="604" y="1084"/>
                </a:cubicBezTo>
                <a:cubicBezTo>
                  <a:pt x="544" y="1084"/>
                  <a:pt x="544" y="1084"/>
                  <a:pt x="544" y="1084"/>
                </a:cubicBezTo>
                <a:cubicBezTo>
                  <a:pt x="511" y="1084"/>
                  <a:pt x="484" y="1111"/>
                  <a:pt x="484" y="1144"/>
                </a:cubicBezTo>
                <a:cubicBezTo>
                  <a:pt x="484" y="1177"/>
                  <a:pt x="511" y="1204"/>
                  <a:pt x="544" y="1204"/>
                </a:cubicBezTo>
                <a:cubicBezTo>
                  <a:pt x="1504" y="1204"/>
                  <a:pt x="1504" y="1204"/>
                  <a:pt x="1504" y="1204"/>
                </a:cubicBezTo>
                <a:cubicBezTo>
                  <a:pt x="1537" y="1204"/>
                  <a:pt x="1564" y="1177"/>
                  <a:pt x="1564" y="1144"/>
                </a:cubicBezTo>
                <a:close/>
                <a:moveTo>
                  <a:pt x="844" y="1084"/>
                </a:moveTo>
                <a:cubicBezTo>
                  <a:pt x="724" y="1084"/>
                  <a:pt x="724" y="1084"/>
                  <a:pt x="724" y="1084"/>
                </a:cubicBezTo>
                <a:cubicBezTo>
                  <a:pt x="724" y="964"/>
                  <a:pt x="724" y="964"/>
                  <a:pt x="724" y="964"/>
                </a:cubicBezTo>
                <a:cubicBezTo>
                  <a:pt x="844" y="964"/>
                  <a:pt x="844" y="964"/>
                  <a:pt x="844" y="964"/>
                </a:cubicBezTo>
                <a:lnTo>
                  <a:pt x="844" y="1084"/>
                </a:lnTo>
                <a:close/>
                <a:moveTo>
                  <a:pt x="1084" y="1084"/>
                </a:moveTo>
                <a:cubicBezTo>
                  <a:pt x="964" y="1084"/>
                  <a:pt x="964" y="1084"/>
                  <a:pt x="964" y="1084"/>
                </a:cubicBezTo>
                <a:cubicBezTo>
                  <a:pt x="964" y="600"/>
                  <a:pt x="964" y="600"/>
                  <a:pt x="964" y="600"/>
                </a:cubicBezTo>
                <a:cubicBezTo>
                  <a:pt x="1084" y="600"/>
                  <a:pt x="1084" y="600"/>
                  <a:pt x="1084" y="600"/>
                </a:cubicBezTo>
                <a:cubicBezTo>
                  <a:pt x="1084" y="627"/>
                  <a:pt x="1084" y="1004"/>
                  <a:pt x="1084" y="1084"/>
                </a:cubicBezTo>
                <a:close/>
                <a:moveTo>
                  <a:pt x="1324" y="1084"/>
                </a:moveTo>
                <a:cubicBezTo>
                  <a:pt x="1204" y="1084"/>
                  <a:pt x="1204" y="1084"/>
                  <a:pt x="1204" y="1084"/>
                </a:cubicBezTo>
                <a:cubicBezTo>
                  <a:pt x="1204" y="844"/>
                  <a:pt x="1204" y="844"/>
                  <a:pt x="1204" y="844"/>
                </a:cubicBezTo>
                <a:cubicBezTo>
                  <a:pt x="1324" y="844"/>
                  <a:pt x="1324" y="844"/>
                  <a:pt x="1324" y="844"/>
                </a:cubicBezTo>
                <a:lnTo>
                  <a:pt x="1324" y="1084"/>
                </a:lnTo>
                <a:close/>
                <a:moveTo>
                  <a:pt x="1084" y="1384"/>
                </a:moveTo>
                <a:cubicBezTo>
                  <a:pt x="1084" y="1417"/>
                  <a:pt x="1057" y="1444"/>
                  <a:pt x="1024" y="1444"/>
                </a:cubicBezTo>
                <a:cubicBezTo>
                  <a:pt x="991" y="1444"/>
                  <a:pt x="964" y="1417"/>
                  <a:pt x="964" y="1384"/>
                </a:cubicBezTo>
                <a:cubicBezTo>
                  <a:pt x="964" y="1351"/>
                  <a:pt x="991" y="1324"/>
                  <a:pt x="1024" y="1324"/>
                </a:cubicBezTo>
                <a:cubicBezTo>
                  <a:pt x="1057" y="1324"/>
                  <a:pt x="1084" y="1351"/>
                  <a:pt x="1084" y="1384"/>
                </a:cubicBezTo>
                <a:close/>
                <a:moveTo>
                  <a:pt x="1324" y="1384"/>
                </a:moveTo>
                <a:cubicBezTo>
                  <a:pt x="1324" y="1417"/>
                  <a:pt x="1297" y="1444"/>
                  <a:pt x="1264" y="1444"/>
                </a:cubicBezTo>
                <a:cubicBezTo>
                  <a:pt x="1231" y="1444"/>
                  <a:pt x="1204" y="1417"/>
                  <a:pt x="1204" y="1384"/>
                </a:cubicBezTo>
                <a:cubicBezTo>
                  <a:pt x="1204" y="1351"/>
                  <a:pt x="1231" y="1324"/>
                  <a:pt x="1264" y="1324"/>
                </a:cubicBezTo>
                <a:cubicBezTo>
                  <a:pt x="1297" y="1324"/>
                  <a:pt x="1324" y="1351"/>
                  <a:pt x="1324" y="1384"/>
                </a:cubicBezTo>
                <a:close/>
                <a:moveTo>
                  <a:pt x="844" y="1384"/>
                </a:moveTo>
                <a:cubicBezTo>
                  <a:pt x="844" y="1417"/>
                  <a:pt x="817" y="1444"/>
                  <a:pt x="784" y="1444"/>
                </a:cubicBezTo>
                <a:cubicBezTo>
                  <a:pt x="751" y="1444"/>
                  <a:pt x="724" y="1417"/>
                  <a:pt x="724" y="1384"/>
                </a:cubicBezTo>
                <a:cubicBezTo>
                  <a:pt x="724" y="1351"/>
                  <a:pt x="751" y="1324"/>
                  <a:pt x="784" y="1324"/>
                </a:cubicBezTo>
                <a:cubicBezTo>
                  <a:pt x="817" y="1324"/>
                  <a:pt x="844" y="1351"/>
                  <a:pt x="844" y="138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8"/>
          <p:cNvSpPr>
            <a:spLocks noEditPoints="1"/>
          </p:cNvSpPr>
          <p:nvPr/>
        </p:nvSpPr>
        <p:spPr bwMode="auto">
          <a:xfrm>
            <a:off x="2912062" y="3898444"/>
            <a:ext cx="392622" cy="392504"/>
          </a:xfrm>
          <a:custGeom>
            <a:avLst/>
            <a:gdLst>
              <a:gd name="T0" fmla="*/ 2048 w 2048"/>
              <a:gd name="T1" fmla="*/ 1868 h 2048"/>
              <a:gd name="T2" fmla="*/ 1868 w 2048"/>
              <a:gd name="T3" fmla="*/ 0 h 2048"/>
              <a:gd name="T4" fmla="*/ 0 w 2048"/>
              <a:gd name="T5" fmla="*/ 180 h 2048"/>
              <a:gd name="T6" fmla="*/ 180 w 2048"/>
              <a:gd name="T7" fmla="*/ 2048 h 2048"/>
              <a:gd name="T8" fmla="*/ 1928 w 2048"/>
              <a:gd name="T9" fmla="*/ 1868 h 2048"/>
              <a:gd name="T10" fmla="*/ 1777 w 2048"/>
              <a:gd name="T11" fmla="*/ 1928 h 2048"/>
              <a:gd name="T12" fmla="*/ 1684 w 2048"/>
              <a:gd name="T13" fmla="*/ 1444 h 2048"/>
              <a:gd name="T14" fmla="*/ 1282 w 2048"/>
              <a:gd name="T15" fmla="*/ 1268 h 2048"/>
              <a:gd name="T16" fmla="*/ 1403 w 2048"/>
              <a:gd name="T17" fmla="*/ 815 h 2048"/>
              <a:gd name="T18" fmla="*/ 1393 w 2048"/>
              <a:gd name="T19" fmla="*/ 713 h 2048"/>
              <a:gd name="T20" fmla="*/ 1444 w 2048"/>
              <a:gd name="T21" fmla="*/ 484 h 2048"/>
              <a:gd name="T22" fmla="*/ 1599 w 2048"/>
              <a:gd name="T23" fmla="*/ 631 h 2048"/>
              <a:gd name="T24" fmla="*/ 1928 w 2048"/>
              <a:gd name="T25" fmla="*/ 421 h 2048"/>
              <a:gd name="T26" fmla="*/ 1868 w 2048"/>
              <a:gd name="T27" fmla="*/ 120 h 2048"/>
              <a:gd name="T28" fmla="*/ 1928 w 2048"/>
              <a:gd name="T29" fmla="*/ 271 h 2048"/>
              <a:gd name="T30" fmla="*/ 1444 w 2048"/>
              <a:gd name="T31" fmla="*/ 364 h 2048"/>
              <a:gd name="T32" fmla="*/ 1268 w 2048"/>
              <a:gd name="T33" fmla="*/ 766 h 2048"/>
              <a:gd name="T34" fmla="*/ 815 w 2048"/>
              <a:gd name="T35" fmla="*/ 645 h 2048"/>
              <a:gd name="T36" fmla="*/ 712 w 2048"/>
              <a:gd name="T37" fmla="*/ 655 h 2048"/>
              <a:gd name="T38" fmla="*/ 484 w 2048"/>
              <a:gd name="T39" fmla="*/ 604 h 2048"/>
              <a:gd name="T40" fmla="*/ 631 w 2048"/>
              <a:gd name="T41" fmla="*/ 449 h 2048"/>
              <a:gd name="T42" fmla="*/ 421 w 2048"/>
              <a:gd name="T43" fmla="*/ 120 h 2048"/>
              <a:gd name="T44" fmla="*/ 120 w 2048"/>
              <a:gd name="T45" fmla="*/ 180 h 2048"/>
              <a:gd name="T46" fmla="*/ 271 w 2048"/>
              <a:gd name="T47" fmla="*/ 120 h 2048"/>
              <a:gd name="T48" fmla="*/ 364 w 2048"/>
              <a:gd name="T49" fmla="*/ 604 h 2048"/>
              <a:gd name="T50" fmla="*/ 766 w 2048"/>
              <a:gd name="T51" fmla="*/ 780 h 2048"/>
              <a:gd name="T52" fmla="*/ 645 w 2048"/>
              <a:gd name="T53" fmla="*/ 1233 h 2048"/>
              <a:gd name="T54" fmla="*/ 655 w 2048"/>
              <a:gd name="T55" fmla="*/ 1336 h 2048"/>
              <a:gd name="T56" fmla="*/ 604 w 2048"/>
              <a:gd name="T57" fmla="*/ 1564 h 2048"/>
              <a:gd name="T58" fmla="*/ 449 w 2048"/>
              <a:gd name="T59" fmla="*/ 1417 h 2048"/>
              <a:gd name="T60" fmla="*/ 120 w 2048"/>
              <a:gd name="T61" fmla="*/ 1627 h 2048"/>
              <a:gd name="T62" fmla="*/ 120 w 2048"/>
              <a:gd name="T63" fmla="*/ 1868 h 2048"/>
              <a:gd name="T64" fmla="*/ 399 w 2048"/>
              <a:gd name="T65" fmla="*/ 1568 h 2048"/>
              <a:gd name="T66" fmla="*/ 844 w 2048"/>
              <a:gd name="T67" fmla="*/ 1444 h 2048"/>
              <a:gd name="T68" fmla="*/ 1012 w 2048"/>
              <a:gd name="T69" fmla="*/ 1108 h 2048"/>
              <a:gd name="T70" fmla="*/ 1287 w 2048"/>
              <a:gd name="T71" fmla="*/ 1427 h 2048"/>
              <a:gd name="T72" fmla="*/ 1444 w 2048"/>
              <a:gd name="T73" fmla="*/ 1324 h 2048"/>
              <a:gd name="T74" fmla="*/ 1463 w 2048"/>
              <a:gd name="T75" fmla="*/ 1562 h 2048"/>
              <a:gd name="T76" fmla="*/ 1424 w 2048"/>
              <a:gd name="T77" fmla="*/ 1657 h 2048"/>
              <a:gd name="T78" fmla="*/ 180 w 2048"/>
              <a:gd name="T79"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8" h="2048">
                <a:moveTo>
                  <a:pt x="1868" y="2048"/>
                </a:moveTo>
                <a:cubicBezTo>
                  <a:pt x="1967" y="2048"/>
                  <a:pt x="2048" y="1967"/>
                  <a:pt x="2048" y="1868"/>
                </a:cubicBezTo>
                <a:cubicBezTo>
                  <a:pt x="2048" y="180"/>
                  <a:pt x="2048" y="180"/>
                  <a:pt x="2048" y="180"/>
                </a:cubicBezTo>
                <a:cubicBezTo>
                  <a:pt x="2048" y="81"/>
                  <a:pt x="1967" y="0"/>
                  <a:pt x="1868" y="0"/>
                </a:cubicBezTo>
                <a:cubicBezTo>
                  <a:pt x="180" y="0"/>
                  <a:pt x="180" y="0"/>
                  <a:pt x="180" y="0"/>
                </a:cubicBezTo>
                <a:cubicBezTo>
                  <a:pt x="81" y="0"/>
                  <a:pt x="0" y="81"/>
                  <a:pt x="0" y="180"/>
                </a:cubicBezTo>
                <a:cubicBezTo>
                  <a:pt x="0" y="1868"/>
                  <a:pt x="0" y="1868"/>
                  <a:pt x="0" y="1868"/>
                </a:cubicBezTo>
                <a:cubicBezTo>
                  <a:pt x="0" y="1967"/>
                  <a:pt x="81" y="2048"/>
                  <a:pt x="180" y="2048"/>
                </a:cubicBezTo>
                <a:lnTo>
                  <a:pt x="1868" y="2048"/>
                </a:lnTo>
                <a:close/>
                <a:moveTo>
                  <a:pt x="1928" y="1868"/>
                </a:moveTo>
                <a:cubicBezTo>
                  <a:pt x="1928" y="1901"/>
                  <a:pt x="1901" y="1928"/>
                  <a:pt x="1868" y="1928"/>
                </a:cubicBezTo>
                <a:cubicBezTo>
                  <a:pt x="1777" y="1928"/>
                  <a:pt x="1777" y="1928"/>
                  <a:pt x="1777" y="1928"/>
                </a:cubicBezTo>
                <a:cubicBezTo>
                  <a:pt x="1732" y="1867"/>
                  <a:pt x="1629" y="1731"/>
                  <a:pt x="1568" y="1649"/>
                </a:cubicBezTo>
                <a:cubicBezTo>
                  <a:pt x="1640" y="1606"/>
                  <a:pt x="1684" y="1528"/>
                  <a:pt x="1684" y="1444"/>
                </a:cubicBezTo>
                <a:cubicBezTo>
                  <a:pt x="1684" y="1312"/>
                  <a:pt x="1576" y="1204"/>
                  <a:pt x="1444" y="1204"/>
                </a:cubicBezTo>
                <a:cubicBezTo>
                  <a:pt x="1383" y="1204"/>
                  <a:pt x="1325" y="1228"/>
                  <a:pt x="1282" y="1268"/>
                </a:cubicBezTo>
                <a:cubicBezTo>
                  <a:pt x="1242" y="1214"/>
                  <a:pt x="1179" y="1131"/>
                  <a:pt x="1108" y="1036"/>
                </a:cubicBezTo>
                <a:cubicBezTo>
                  <a:pt x="1351" y="854"/>
                  <a:pt x="1400" y="817"/>
                  <a:pt x="1403" y="815"/>
                </a:cubicBezTo>
                <a:cubicBezTo>
                  <a:pt x="1420" y="802"/>
                  <a:pt x="1429" y="782"/>
                  <a:pt x="1427" y="761"/>
                </a:cubicBezTo>
                <a:cubicBezTo>
                  <a:pt x="1425" y="740"/>
                  <a:pt x="1412" y="722"/>
                  <a:pt x="1393" y="713"/>
                </a:cubicBezTo>
                <a:cubicBezTo>
                  <a:pt x="1351" y="693"/>
                  <a:pt x="1324" y="650"/>
                  <a:pt x="1324" y="604"/>
                </a:cubicBezTo>
                <a:cubicBezTo>
                  <a:pt x="1324" y="538"/>
                  <a:pt x="1378" y="484"/>
                  <a:pt x="1444" y="484"/>
                </a:cubicBezTo>
                <a:cubicBezTo>
                  <a:pt x="1503" y="484"/>
                  <a:pt x="1553" y="527"/>
                  <a:pt x="1562" y="585"/>
                </a:cubicBezTo>
                <a:cubicBezTo>
                  <a:pt x="1565" y="606"/>
                  <a:pt x="1579" y="623"/>
                  <a:pt x="1599" y="631"/>
                </a:cubicBezTo>
                <a:cubicBezTo>
                  <a:pt x="1618" y="639"/>
                  <a:pt x="1641" y="637"/>
                  <a:pt x="1657" y="624"/>
                </a:cubicBezTo>
                <a:cubicBezTo>
                  <a:pt x="1658" y="624"/>
                  <a:pt x="1818" y="504"/>
                  <a:pt x="1928" y="421"/>
                </a:cubicBezTo>
                <a:lnTo>
                  <a:pt x="1928" y="1868"/>
                </a:lnTo>
                <a:close/>
                <a:moveTo>
                  <a:pt x="1868" y="120"/>
                </a:moveTo>
                <a:cubicBezTo>
                  <a:pt x="1901" y="120"/>
                  <a:pt x="1928" y="147"/>
                  <a:pt x="1928" y="180"/>
                </a:cubicBezTo>
                <a:cubicBezTo>
                  <a:pt x="1928" y="271"/>
                  <a:pt x="1928" y="271"/>
                  <a:pt x="1928" y="271"/>
                </a:cubicBezTo>
                <a:cubicBezTo>
                  <a:pt x="1876" y="310"/>
                  <a:pt x="1733" y="417"/>
                  <a:pt x="1649" y="480"/>
                </a:cubicBezTo>
                <a:cubicBezTo>
                  <a:pt x="1606" y="408"/>
                  <a:pt x="1528" y="364"/>
                  <a:pt x="1444" y="364"/>
                </a:cubicBezTo>
                <a:cubicBezTo>
                  <a:pt x="1312" y="364"/>
                  <a:pt x="1204" y="472"/>
                  <a:pt x="1204" y="604"/>
                </a:cubicBezTo>
                <a:cubicBezTo>
                  <a:pt x="1204" y="665"/>
                  <a:pt x="1228" y="723"/>
                  <a:pt x="1268" y="766"/>
                </a:cubicBezTo>
                <a:cubicBezTo>
                  <a:pt x="1214" y="806"/>
                  <a:pt x="1131" y="869"/>
                  <a:pt x="1036" y="940"/>
                </a:cubicBezTo>
                <a:cubicBezTo>
                  <a:pt x="967" y="848"/>
                  <a:pt x="879" y="731"/>
                  <a:pt x="815" y="645"/>
                </a:cubicBezTo>
                <a:cubicBezTo>
                  <a:pt x="802" y="628"/>
                  <a:pt x="781" y="619"/>
                  <a:pt x="760" y="621"/>
                </a:cubicBezTo>
                <a:cubicBezTo>
                  <a:pt x="740" y="623"/>
                  <a:pt x="721" y="636"/>
                  <a:pt x="712" y="655"/>
                </a:cubicBezTo>
                <a:cubicBezTo>
                  <a:pt x="693" y="697"/>
                  <a:pt x="650" y="724"/>
                  <a:pt x="604" y="724"/>
                </a:cubicBezTo>
                <a:cubicBezTo>
                  <a:pt x="538" y="724"/>
                  <a:pt x="484" y="670"/>
                  <a:pt x="484" y="604"/>
                </a:cubicBezTo>
                <a:cubicBezTo>
                  <a:pt x="484" y="545"/>
                  <a:pt x="527" y="495"/>
                  <a:pt x="585" y="486"/>
                </a:cubicBezTo>
                <a:cubicBezTo>
                  <a:pt x="606" y="483"/>
                  <a:pt x="623" y="469"/>
                  <a:pt x="631" y="449"/>
                </a:cubicBezTo>
                <a:cubicBezTo>
                  <a:pt x="639" y="430"/>
                  <a:pt x="637" y="407"/>
                  <a:pt x="624" y="391"/>
                </a:cubicBezTo>
                <a:cubicBezTo>
                  <a:pt x="624" y="390"/>
                  <a:pt x="504" y="230"/>
                  <a:pt x="421" y="120"/>
                </a:cubicBezTo>
                <a:lnTo>
                  <a:pt x="1868" y="120"/>
                </a:lnTo>
                <a:close/>
                <a:moveTo>
                  <a:pt x="120" y="180"/>
                </a:moveTo>
                <a:cubicBezTo>
                  <a:pt x="120" y="147"/>
                  <a:pt x="147" y="120"/>
                  <a:pt x="180" y="120"/>
                </a:cubicBezTo>
                <a:cubicBezTo>
                  <a:pt x="271" y="120"/>
                  <a:pt x="271" y="120"/>
                  <a:pt x="271" y="120"/>
                </a:cubicBezTo>
                <a:cubicBezTo>
                  <a:pt x="310" y="172"/>
                  <a:pt x="417" y="315"/>
                  <a:pt x="480" y="399"/>
                </a:cubicBezTo>
                <a:cubicBezTo>
                  <a:pt x="408" y="442"/>
                  <a:pt x="364" y="520"/>
                  <a:pt x="364" y="604"/>
                </a:cubicBezTo>
                <a:cubicBezTo>
                  <a:pt x="364" y="736"/>
                  <a:pt x="472" y="844"/>
                  <a:pt x="604" y="844"/>
                </a:cubicBezTo>
                <a:cubicBezTo>
                  <a:pt x="665" y="844"/>
                  <a:pt x="723" y="820"/>
                  <a:pt x="766" y="780"/>
                </a:cubicBezTo>
                <a:cubicBezTo>
                  <a:pt x="833" y="870"/>
                  <a:pt x="891" y="946"/>
                  <a:pt x="940" y="1012"/>
                </a:cubicBezTo>
                <a:cubicBezTo>
                  <a:pt x="779" y="1133"/>
                  <a:pt x="652" y="1228"/>
                  <a:pt x="645" y="1233"/>
                </a:cubicBezTo>
                <a:cubicBezTo>
                  <a:pt x="628" y="1246"/>
                  <a:pt x="619" y="1267"/>
                  <a:pt x="621" y="1288"/>
                </a:cubicBezTo>
                <a:cubicBezTo>
                  <a:pt x="623" y="1308"/>
                  <a:pt x="636" y="1327"/>
                  <a:pt x="655" y="1336"/>
                </a:cubicBezTo>
                <a:cubicBezTo>
                  <a:pt x="697" y="1355"/>
                  <a:pt x="724" y="1398"/>
                  <a:pt x="724" y="1444"/>
                </a:cubicBezTo>
                <a:cubicBezTo>
                  <a:pt x="724" y="1510"/>
                  <a:pt x="670" y="1564"/>
                  <a:pt x="604" y="1564"/>
                </a:cubicBezTo>
                <a:cubicBezTo>
                  <a:pt x="545" y="1564"/>
                  <a:pt x="495" y="1521"/>
                  <a:pt x="486" y="1463"/>
                </a:cubicBezTo>
                <a:cubicBezTo>
                  <a:pt x="483" y="1442"/>
                  <a:pt x="469" y="1425"/>
                  <a:pt x="449" y="1417"/>
                </a:cubicBezTo>
                <a:cubicBezTo>
                  <a:pt x="430" y="1409"/>
                  <a:pt x="407" y="1411"/>
                  <a:pt x="391" y="1424"/>
                </a:cubicBezTo>
                <a:cubicBezTo>
                  <a:pt x="390" y="1424"/>
                  <a:pt x="230" y="1544"/>
                  <a:pt x="120" y="1627"/>
                </a:cubicBezTo>
                <a:lnTo>
                  <a:pt x="120" y="180"/>
                </a:lnTo>
                <a:close/>
                <a:moveTo>
                  <a:pt x="120" y="1868"/>
                </a:moveTo>
                <a:cubicBezTo>
                  <a:pt x="120" y="1777"/>
                  <a:pt x="120" y="1777"/>
                  <a:pt x="120" y="1777"/>
                </a:cubicBezTo>
                <a:cubicBezTo>
                  <a:pt x="172" y="1738"/>
                  <a:pt x="315" y="1631"/>
                  <a:pt x="399" y="1568"/>
                </a:cubicBezTo>
                <a:cubicBezTo>
                  <a:pt x="442" y="1640"/>
                  <a:pt x="520" y="1684"/>
                  <a:pt x="604" y="1684"/>
                </a:cubicBezTo>
                <a:cubicBezTo>
                  <a:pt x="736" y="1684"/>
                  <a:pt x="844" y="1576"/>
                  <a:pt x="844" y="1444"/>
                </a:cubicBezTo>
                <a:cubicBezTo>
                  <a:pt x="844" y="1383"/>
                  <a:pt x="820" y="1325"/>
                  <a:pt x="780" y="1282"/>
                </a:cubicBezTo>
                <a:cubicBezTo>
                  <a:pt x="870" y="1215"/>
                  <a:pt x="946" y="1157"/>
                  <a:pt x="1012" y="1108"/>
                </a:cubicBezTo>
                <a:cubicBezTo>
                  <a:pt x="1194" y="1351"/>
                  <a:pt x="1231" y="1400"/>
                  <a:pt x="1233" y="1403"/>
                </a:cubicBezTo>
                <a:cubicBezTo>
                  <a:pt x="1246" y="1420"/>
                  <a:pt x="1266" y="1429"/>
                  <a:pt x="1287" y="1427"/>
                </a:cubicBezTo>
                <a:cubicBezTo>
                  <a:pt x="1308" y="1425"/>
                  <a:pt x="1326" y="1412"/>
                  <a:pt x="1335" y="1393"/>
                </a:cubicBezTo>
                <a:cubicBezTo>
                  <a:pt x="1355" y="1351"/>
                  <a:pt x="1398" y="1324"/>
                  <a:pt x="1444" y="1324"/>
                </a:cubicBezTo>
                <a:cubicBezTo>
                  <a:pt x="1510" y="1324"/>
                  <a:pt x="1564" y="1378"/>
                  <a:pt x="1564" y="1444"/>
                </a:cubicBezTo>
                <a:cubicBezTo>
                  <a:pt x="1564" y="1503"/>
                  <a:pt x="1521" y="1553"/>
                  <a:pt x="1463" y="1562"/>
                </a:cubicBezTo>
                <a:cubicBezTo>
                  <a:pt x="1442" y="1565"/>
                  <a:pt x="1425" y="1579"/>
                  <a:pt x="1417" y="1599"/>
                </a:cubicBezTo>
                <a:cubicBezTo>
                  <a:pt x="1409" y="1618"/>
                  <a:pt x="1411" y="1641"/>
                  <a:pt x="1424" y="1657"/>
                </a:cubicBezTo>
                <a:cubicBezTo>
                  <a:pt x="1425" y="1659"/>
                  <a:pt x="1547" y="1821"/>
                  <a:pt x="1627" y="1928"/>
                </a:cubicBezTo>
                <a:cubicBezTo>
                  <a:pt x="180" y="1928"/>
                  <a:pt x="180" y="1928"/>
                  <a:pt x="180" y="1928"/>
                </a:cubicBezTo>
                <a:cubicBezTo>
                  <a:pt x="147" y="1928"/>
                  <a:pt x="120" y="1901"/>
                  <a:pt x="120" y="186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9"/>
          <p:cNvSpPr>
            <a:spLocks noEditPoints="1"/>
          </p:cNvSpPr>
          <p:nvPr/>
        </p:nvSpPr>
        <p:spPr bwMode="auto">
          <a:xfrm>
            <a:off x="3634094" y="3898444"/>
            <a:ext cx="392504" cy="392504"/>
          </a:xfrm>
          <a:custGeom>
            <a:avLst/>
            <a:gdLst>
              <a:gd name="T0" fmla="*/ 60 w 2048"/>
              <a:gd name="T1" fmla="*/ 2048 h 2048"/>
              <a:gd name="T2" fmla="*/ 0 w 2048"/>
              <a:gd name="T3" fmla="*/ 60 h 2048"/>
              <a:gd name="T4" fmla="*/ 120 w 2048"/>
              <a:gd name="T5" fmla="*/ 60 h 2048"/>
              <a:gd name="T6" fmla="*/ 364 w 2048"/>
              <a:gd name="T7" fmla="*/ 1928 h 2048"/>
              <a:gd name="T8" fmla="*/ 424 w 2048"/>
              <a:gd name="T9" fmla="*/ 1808 h 2048"/>
              <a:gd name="T10" fmla="*/ 484 w 2048"/>
              <a:gd name="T11" fmla="*/ 1928 h 2048"/>
              <a:gd name="T12" fmla="*/ 724 w 2048"/>
              <a:gd name="T13" fmla="*/ 1868 h 2048"/>
              <a:gd name="T14" fmla="*/ 844 w 2048"/>
              <a:gd name="T15" fmla="*/ 1868 h 2048"/>
              <a:gd name="T16" fmla="*/ 1084 w 2048"/>
              <a:gd name="T17" fmla="*/ 1928 h 2048"/>
              <a:gd name="T18" fmla="*/ 1144 w 2048"/>
              <a:gd name="T19" fmla="*/ 1808 h 2048"/>
              <a:gd name="T20" fmla="*/ 1204 w 2048"/>
              <a:gd name="T21" fmla="*/ 1928 h 2048"/>
              <a:gd name="T22" fmla="*/ 1444 w 2048"/>
              <a:gd name="T23" fmla="*/ 1868 h 2048"/>
              <a:gd name="T24" fmla="*/ 1564 w 2048"/>
              <a:gd name="T25" fmla="*/ 1868 h 2048"/>
              <a:gd name="T26" fmla="*/ 1808 w 2048"/>
              <a:gd name="T27" fmla="*/ 1928 h 2048"/>
              <a:gd name="T28" fmla="*/ 1868 w 2048"/>
              <a:gd name="T29" fmla="*/ 1808 h 2048"/>
              <a:gd name="T30" fmla="*/ 1928 w 2048"/>
              <a:gd name="T31" fmla="*/ 1928 h 2048"/>
              <a:gd name="T32" fmla="*/ 2048 w 2048"/>
              <a:gd name="T33" fmla="*/ 1988 h 2048"/>
              <a:gd name="T34" fmla="*/ 770 w 2048"/>
              <a:gd name="T35" fmla="*/ 1401 h 2048"/>
              <a:gd name="T36" fmla="*/ 790 w 2048"/>
              <a:gd name="T37" fmla="*/ 618 h 2048"/>
              <a:gd name="T38" fmla="*/ 257 w 2048"/>
              <a:gd name="T39" fmla="*/ 1062 h 2048"/>
              <a:gd name="T40" fmla="*/ 742 w 2048"/>
              <a:gd name="T41" fmla="*/ 497 h 2048"/>
              <a:gd name="T42" fmla="*/ 1141 w 2048"/>
              <a:gd name="T43" fmla="*/ 721 h 2048"/>
              <a:gd name="T44" fmla="*/ 1324 w 2048"/>
              <a:gd name="T45" fmla="*/ 180 h 2048"/>
              <a:gd name="T46" fmla="*/ 1684 w 2048"/>
              <a:gd name="T47" fmla="*/ 180 h 2048"/>
              <a:gd name="T48" fmla="*/ 1475 w 2048"/>
              <a:gd name="T49" fmla="*/ 358 h 2048"/>
              <a:gd name="T50" fmla="*/ 1609 w 2048"/>
              <a:gd name="T51" fmla="*/ 1056 h 2048"/>
              <a:gd name="T52" fmla="*/ 1688 w 2048"/>
              <a:gd name="T53" fmla="*/ 780 h 2048"/>
              <a:gd name="T54" fmla="*/ 2048 w 2048"/>
              <a:gd name="T55" fmla="*/ 780 h 2048"/>
              <a:gd name="T56" fmla="*/ 1823 w 2048"/>
              <a:gd name="T57" fmla="*/ 954 h 2048"/>
              <a:gd name="T58" fmla="*/ 1589 w 2048"/>
              <a:gd name="T59" fmla="*/ 1189 h 2048"/>
              <a:gd name="T60" fmla="*/ 837 w 2048"/>
              <a:gd name="T61" fmla="*/ 1529 h 2048"/>
              <a:gd name="T62" fmla="*/ 544 w 2048"/>
              <a:gd name="T63" fmla="*/ 1344 h 2048"/>
              <a:gd name="T64" fmla="*/ 257 w 2048"/>
              <a:gd name="T65" fmla="*/ 1542 h 2048"/>
              <a:gd name="T66" fmla="*/ 502 w 2048"/>
              <a:gd name="T67" fmla="*/ 1217 h 2048"/>
              <a:gd name="T68" fmla="*/ 770 w 2048"/>
              <a:gd name="T69" fmla="*/ 1401 h 2048"/>
              <a:gd name="T70" fmla="*/ 1868 w 2048"/>
              <a:gd name="T71" fmla="*/ 840 h 2048"/>
              <a:gd name="T72" fmla="*/ 1868 w 2048"/>
              <a:gd name="T73" fmla="*/ 720 h 2048"/>
              <a:gd name="T74" fmla="*/ 1444 w 2048"/>
              <a:gd name="T75" fmla="*/ 180 h 2048"/>
              <a:gd name="T76" fmla="*/ 1564 w 2048"/>
              <a:gd name="T77" fmla="*/ 180 h 2048"/>
              <a:gd name="T78" fmla="*/ 1444 w 2048"/>
              <a:gd name="T79" fmla="*/ 18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8" h="2048">
                <a:moveTo>
                  <a:pt x="1988" y="2048"/>
                </a:moveTo>
                <a:cubicBezTo>
                  <a:pt x="60" y="2048"/>
                  <a:pt x="60" y="2048"/>
                  <a:pt x="60" y="2048"/>
                </a:cubicBezTo>
                <a:cubicBezTo>
                  <a:pt x="27" y="2048"/>
                  <a:pt x="0" y="2021"/>
                  <a:pt x="0" y="1988"/>
                </a:cubicBezTo>
                <a:cubicBezTo>
                  <a:pt x="0" y="60"/>
                  <a:pt x="0" y="60"/>
                  <a:pt x="0" y="60"/>
                </a:cubicBezTo>
                <a:cubicBezTo>
                  <a:pt x="0" y="27"/>
                  <a:pt x="27" y="0"/>
                  <a:pt x="60" y="0"/>
                </a:cubicBezTo>
                <a:cubicBezTo>
                  <a:pt x="93" y="0"/>
                  <a:pt x="120" y="27"/>
                  <a:pt x="120" y="60"/>
                </a:cubicBezTo>
                <a:cubicBezTo>
                  <a:pt x="120" y="1928"/>
                  <a:pt x="120" y="1928"/>
                  <a:pt x="120" y="1928"/>
                </a:cubicBezTo>
                <a:cubicBezTo>
                  <a:pt x="364" y="1928"/>
                  <a:pt x="364" y="1928"/>
                  <a:pt x="364" y="1928"/>
                </a:cubicBezTo>
                <a:cubicBezTo>
                  <a:pt x="364" y="1868"/>
                  <a:pt x="364" y="1868"/>
                  <a:pt x="364" y="1868"/>
                </a:cubicBezTo>
                <a:cubicBezTo>
                  <a:pt x="364" y="1835"/>
                  <a:pt x="391" y="1808"/>
                  <a:pt x="424" y="1808"/>
                </a:cubicBezTo>
                <a:cubicBezTo>
                  <a:pt x="457" y="1808"/>
                  <a:pt x="484" y="1835"/>
                  <a:pt x="484" y="1868"/>
                </a:cubicBezTo>
                <a:cubicBezTo>
                  <a:pt x="484" y="1928"/>
                  <a:pt x="484" y="1928"/>
                  <a:pt x="484" y="1928"/>
                </a:cubicBezTo>
                <a:cubicBezTo>
                  <a:pt x="724" y="1928"/>
                  <a:pt x="724" y="1928"/>
                  <a:pt x="724" y="1928"/>
                </a:cubicBezTo>
                <a:cubicBezTo>
                  <a:pt x="724" y="1868"/>
                  <a:pt x="724" y="1868"/>
                  <a:pt x="724" y="1868"/>
                </a:cubicBezTo>
                <a:cubicBezTo>
                  <a:pt x="724" y="1835"/>
                  <a:pt x="751" y="1808"/>
                  <a:pt x="784" y="1808"/>
                </a:cubicBezTo>
                <a:cubicBezTo>
                  <a:pt x="817" y="1808"/>
                  <a:pt x="844" y="1835"/>
                  <a:pt x="844" y="1868"/>
                </a:cubicBezTo>
                <a:cubicBezTo>
                  <a:pt x="844" y="1928"/>
                  <a:pt x="844" y="1928"/>
                  <a:pt x="844" y="1928"/>
                </a:cubicBezTo>
                <a:cubicBezTo>
                  <a:pt x="1084" y="1928"/>
                  <a:pt x="1084" y="1928"/>
                  <a:pt x="1084" y="1928"/>
                </a:cubicBezTo>
                <a:cubicBezTo>
                  <a:pt x="1084" y="1868"/>
                  <a:pt x="1084" y="1868"/>
                  <a:pt x="1084" y="1868"/>
                </a:cubicBezTo>
                <a:cubicBezTo>
                  <a:pt x="1084" y="1835"/>
                  <a:pt x="1111" y="1808"/>
                  <a:pt x="1144" y="1808"/>
                </a:cubicBezTo>
                <a:cubicBezTo>
                  <a:pt x="1177" y="1808"/>
                  <a:pt x="1204" y="1835"/>
                  <a:pt x="1204" y="1868"/>
                </a:cubicBezTo>
                <a:cubicBezTo>
                  <a:pt x="1204" y="1928"/>
                  <a:pt x="1204" y="1928"/>
                  <a:pt x="1204" y="1928"/>
                </a:cubicBezTo>
                <a:cubicBezTo>
                  <a:pt x="1444" y="1928"/>
                  <a:pt x="1444" y="1928"/>
                  <a:pt x="1444" y="1928"/>
                </a:cubicBezTo>
                <a:cubicBezTo>
                  <a:pt x="1444" y="1868"/>
                  <a:pt x="1444" y="1868"/>
                  <a:pt x="1444" y="1868"/>
                </a:cubicBezTo>
                <a:cubicBezTo>
                  <a:pt x="1444" y="1835"/>
                  <a:pt x="1471" y="1808"/>
                  <a:pt x="1504" y="1808"/>
                </a:cubicBezTo>
                <a:cubicBezTo>
                  <a:pt x="1537" y="1808"/>
                  <a:pt x="1564" y="1835"/>
                  <a:pt x="1564" y="1868"/>
                </a:cubicBezTo>
                <a:cubicBezTo>
                  <a:pt x="1564" y="1928"/>
                  <a:pt x="1564" y="1928"/>
                  <a:pt x="1564" y="1928"/>
                </a:cubicBezTo>
                <a:cubicBezTo>
                  <a:pt x="1808" y="1928"/>
                  <a:pt x="1808" y="1928"/>
                  <a:pt x="1808" y="1928"/>
                </a:cubicBezTo>
                <a:cubicBezTo>
                  <a:pt x="1808" y="1868"/>
                  <a:pt x="1808" y="1868"/>
                  <a:pt x="1808" y="1868"/>
                </a:cubicBezTo>
                <a:cubicBezTo>
                  <a:pt x="1808" y="1835"/>
                  <a:pt x="1835" y="1808"/>
                  <a:pt x="1868" y="1808"/>
                </a:cubicBezTo>
                <a:cubicBezTo>
                  <a:pt x="1901" y="1808"/>
                  <a:pt x="1928" y="1835"/>
                  <a:pt x="1928" y="1868"/>
                </a:cubicBezTo>
                <a:cubicBezTo>
                  <a:pt x="1928" y="1928"/>
                  <a:pt x="1928" y="1928"/>
                  <a:pt x="1928" y="1928"/>
                </a:cubicBezTo>
                <a:cubicBezTo>
                  <a:pt x="1988" y="1928"/>
                  <a:pt x="1988" y="1928"/>
                  <a:pt x="1988" y="1928"/>
                </a:cubicBezTo>
                <a:cubicBezTo>
                  <a:pt x="2021" y="1928"/>
                  <a:pt x="2048" y="1955"/>
                  <a:pt x="2048" y="1988"/>
                </a:cubicBezTo>
                <a:cubicBezTo>
                  <a:pt x="2048" y="2021"/>
                  <a:pt x="2021" y="2048"/>
                  <a:pt x="1988" y="2048"/>
                </a:cubicBezTo>
                <a:close/>
                <a:moveTo>
                  <a:pt x="770" y="1401"/>
                </a:moveTo>
                <a:cubicBezTo>
                  <a:pt x="1083" y="827"/>
                  <a:pt x="1083" y="827"/>
                  <a:pt x="1083" y="827"/>
                </a:cubicBezTo>
                <a:cubicBezTo>
                  <a:pt x="790" y="618"/>
                  <a:pt x="790" y="618"/>
                  <a:pt x="790" y="618"/>
                </a:cubicBezTo>
                <a:cubicBezTo>
                  <a:pt x="342" y="1063"/>
                  <a:pt x="342" y="1063"/>
                  <a:pt x="342" y="1063"/>
                </a:cubicBezTo>
                <a:cubicBezTo>
                  <a:pt x="319" y="1086"/>
                  <a:pt x="281" y="1086"/>
                  <a:pt x="257" y="1062"/>
                </a:cubicBezTo>
                <a:cubicBezTo>
                  <a:pt x="234" y="1039"/>
                  <a:pt x="234" y="1001"/>
                  <a:pt x="258" y="977"/>
                </a:cubicBezTo>
                <a:cubicBezTo>
                  <a:pt x="742" y="497"/>
                  <a:pt x="742" y="497"/>
                  <a:pt x="742" y="497"/>
                </a:cubicBezTo>
                <a:cubicBezTo>
                  <a:pt x="763" y="477"/>
                  <a:pt x="795" y="474"/>
                  <a:pt x="819" y="491"/>
                </a:cubicBezTo>
                <a:cubicBezTo>
                  <a:pt x="1141" y="721"/>
                  <a:pt x="1141" y="721"/>
                  <a:pt x="1141" y="721"/>
                </a:cubicBezTo>
                <a:cubicBezTo>
                  <a:pt x="1370" y="300"/>
                  <a:pt x="1370" y="300"/>
                  <a:pt x="1370" y="300"/>
                </a:cubicBezTo>
                <a:cubicBezTo>
                  <a:pt x="1341" y="268"/>
                  <a:pt x="1324" y="226"/>
                  <a:pt x="1324" y="180"/>
                </a:cubicBezTo>
                <a:cubicBezTo>
                  <a:pt x="1324" y="81"/>
                  <a:pt x="1405" y="0"/>
                  <a:pt x="1504" y="0"/>
                </a:cubicBezTo>
                <a:cubicBezTo>
                  <a:pt x="1603" y="0"/>
                  <a:pt x="1684" y="81"/>
                  <a:pt x="1684" y="180"/>
                </a:cubicBezTo>
                <a:cubicBezTo>
                  <a:pt x="1684" y="279"/>
                  <a:pt x="1603" y="360"/>
                  <a:pt x="1504" y="360"/>
                </a:cubicBezTo>
                <a:cubicBezTo>
                  <a:pt x="1494" y="360"/>
                  <a:pt x="1485" y="359"/>
                  <a:pt x="1475" y="358"/>
                </a:cubicBezTo>
                <a:cubicBezTo>
                  <a:pt x="1239" y="791"/>
                  <a:pt x="1239" y="791"/>
                  <a:pt x="1239" y="791"/>
                </a:cubicBezTo>
                <a:cubicBezTo>
                  <a:pt x="1609" y="1056"/>
                  <a:pt x="1609" y="1056"/>
                  <a:pt x="1609" y="1056"/>
                </a:cubicBezTo>
                <a:cubicBezTo>
                  <a:pt x="1724" y="887"/>
                  <a:pt x="1724" y="887"/>
                  <a:pt x="1724" y="887"/>
                </a:cubicBezTo>
                <a:cubicBezTo>
                  <a:pt x="1701" y="857"/>
                  <a:pt x="1688" y="820"/>
                  <a:pt x="1688" y="780"/>
                </a:cubicBezTo>
                <a:cubicBezTo>
                  <a:pt x="1688" y="681"/>
                  <a:pt x="1769" y="600"/>
                  <a:pt x="1868" y="600"/>
                </a:cubicBezTo>
                <a:cubicBezTo>
                  <a:pt x="1967" y="600"/>
                  <a:pt x="2048" y="681"/>
                  <a:pt x="2048" y="780"/>
                </a:cubicBezTo>
                <a:cubicBezTo>
                  <a:pt x="2048" y="879"/>
                  <a:pt x="1967" y="960"/>
                  <a:pt x="1868" y="960"/>
                </a:cubicBezTo>
                <a:cubicBezTo>
                  <a:pt x="1853" y="960"/>
                  <a:pt x="1838" y="958"/>
                  <a:pt x="1823" y="954"/>
                </a:cubicBezTo>
                <a:cubicBezTo>
                  <a:pt x="1674" y="1174"/>
                  <a:pt x="1674" y="1174"/>
                  <a:pt x="1674" y="1174"/>
                </a:cubicBezTo>
                <a:cubicBezTo>
                  <a:pt x="1655" y="1201"/>
                  <a:pt x="1617" y="1208"/>
                  <a:pt x="1589" y="1189"/>
                </a:cubicBezTo>
                <a:cubicBezTo>
                  <a:pt x="1181" y="897"/>
                  <a:pt x="1181" y="897"/>
                  <a:pt x="1181" y="897"/>
                </a:cubicBezTo>
                <a:cubicBezTo>
                  <a:pt x="837" y="1529"/>
                  <a:pt x="837" y="1529"/>
                  <a:pt x="837" y="1529"/>
                </a:cubicBezTo>
                <a:cubicBezTo>
                  <a:pt x="817" y="1564"/>
                  <a:pt x="770" y="1571"/>
                  <a:pt x="742" y="1542"/>
                </a:cubicBezTo>
                <a:cubicBezTo>
                  <a:pt x="544" y="1344"/>
                  <a:pt x="544" y="1344"/>
                  <a:pt x="544" y="1344"/>
                </a:cubicBezTo>
                <a:cubicBezTo>
                  <a:pt x="342" y="1543"/>
                  <a:pt x="342" y="1543"/>
                  <a:pt x="342" y="1543"/>
                </a:cubicBezTo>
                <a:cubicBezTo>
                  <a:pt x="318" y="1566"/>
                  <a:pt x="280" y="1566"/>
                  <a:pt x="257" y="1542"/>
                </a:cubicBezTo>
                <a:cubicBezTo>
                  <a:pt x="234" y="1518"/>
                  <a:pt x="234" y="1480"/>
                  <a:pt x="258" y="1457"/>
                </a:cubicBezTo>
                <a:cubicBezTo>
                  <a:pt x="502" y="1217"/>
                  <a:pt x="502" y="1217"/>
                  <a:pt x="502" y="1217"/>
                </a:cubicBezTo>
                <a:cubicBezTo>
                  <a:pt x="525" y="1194"/>
                  <a:pt x="563" y="1194"/>
                  <a:pt x="586" y="1218"/>
                </a:cubicBezTo>
                <a:lnTo>
                  <a:pt x="770" y="1401"/>
                </a:lnTo>
                <a:close/>
                <a:moveTo>
                  <a:pt x="1808" y="780"/>
                </a:moveTo>
                <a:cubicBezTo>
                  <a:pt x="1808" y="813"/>
                  <a:pt x="1835" y="840"/>
                  <a:pt x="1868" y="840"/>
                </a:cubicBezTo>
                <a:cubicBezTo>
                  <a:pt x="1901" y="840"/>
                  <a:pt x="1928" y="813"/>
                  <a:pt x="1928" y="780"/>
                </a:cubicBezTo>
                <a:cubicBezTo>
                  <a:pt x="1928" y="747"/>
                  <a:pt x="1901" y="720"/>
                  <a:pt x="1868" y="720"/>
                </a:cubicBezTo>
                <a:cubicBezTo>
                  <a:pt x="1835" y="720"/>
                  <a:pt x="1808" y="747"/>
                  <a:pt x="1808" y="780"/>
                </a:cubicBezTo>
                <a:close/>
                <a:moveTo>
                  <a:pt x="1444" y="180"/>
                </a:moveTo>
                <a:cubicBezTo>
                  <a:pt x="1444" y="213"/>
                  <a:pt x="1471" y="240"/>
                  <a:pt x="1504" y="240"/>
                </a:cubicBezTo>
                <a:cubicBezTo>
                  <a:pt x="1537" y="240"/>
                  <a:pt x="1564" y="213"/>
                  <a:pt x="1564" y="180"/>
                </a:cubicBezTo>
                <a:cubicBezTo>
                  <a:pt x="1564" y="147"/>
                  <a:pt x="1537" y="120"/>
                  <a:pt x="1504" y="120"/>
                </a:cubicBezTo>
                <a:cubicBezTo>
                  <a:pt x="1471" y="120"/>
                  <a:pt x="1444" y="147"/>
                  <a:pt x="1444" y="18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30"/>
          <p:cNvSpPr>
            <a:spLocks noEditPoints="1"/>
          </p:cNvSpPr>
          <p:nvPr/>
        </p:nvSpPr>
        <p:spPr bwMode="auto">
          <a:xfrm>
            <a:off x="4377077" y="3898503"/>
            <a:ext cx="350601" cy="392387"/>
          </a:xfrm>
          <a:custGeom>
            <a:avLst/>
            <a:gdLst>
              <a:gd name="T0" fmla="*/ 29 w 1829"/>
              <a:gd name="T1" fmla="*/ 1988 h 2048"/>
              <a:gd name="T2" fmla="*/ 809 w 1829"/>
              <a:gd name="T3" fmla="*/ 2048 h 2048"/>
              <a:gd name="T4" fmla="*/ 869 w 1829"/>
              <a:gd name="T5" fmla="*/ 1852 h 2048"/>
              <a:gd name="T6" fmla="*/ 759 w 1829"/>
              <a:gd name="T7" fmla="*/ 1245 h 2048"/>
              <a:gd name="T8" fmla="*/ 749 w 1829"/>
              <a:gd name="T9" fmla="*/ 780 h 2048"/>
              <a:gd name="T10" fmla="*/ 744 w 1829"/>
              <a:gd name="T11" fmla="*/ 500 h 2048"/>
              <a:gd name="T12" fmla="*/ 509 w 1829"/>
              <a:gd name="T13" fmla="*/ 358 h 2048"/>
              <a:gd name="T14" fmla="*/ 569 w 1829"/>
              <a:gd name="T15" fmla="*/ 240 h 2048"/>
              <a:gd name="T16" fmla="*/ 569 w 1829"/>
              <a:gd name="T17" fmla="*/ 120 h 2048"/>
              <a:gd name="T18" fmla="*/ 509 w 1829"/>
              <a:gd name="T19" fmla="*/ 60 h 2048"/>
              <a:gd name="T20" fmla="*/ 389 w 1829"/>
              <a:gd name="T21" fmla="*/ 60 h 2048"/>
              <a:gd name="T22" fmla="*/ 329 w 1829"/>
              <a:gd name="T23" fmla="*/ 120 h 2048"/>
              <a:gd name="T24" fmla="*/ 329 w 1829"/>
              <a:gd name="T25" fmla="*/ 240 h 2048"/>
              <a:gd name="T26" fmla="*/ 389 w 1829"/>
              <a:gd name="T27" fmla="*/ 358 h 2048"/>
              <a:gd name="T28" fmla="*/ 154 w 1829"/>
              <a:gd name="T29" fmla="*/ 500 h 2048"/>
              <a:gd name="T30" fmla="*/ 149 w 1829"/>
              <a:gd name="T31" fmla="*/ 780 h 2048"/>
              <a:gd name="T32" fmla="*/ 139 w 1829"/>
              <a:gd name="T33" fmla="*/ 1245 h 2048"/>
              <a:gd name="T34" fmla="*/ 29 w 1829"/>
              <a:gd name="T35" fmla="*/ 1852 h 2048"/>
              <a:gd name="T36" fmla="*/ 611 w 1829"/>
              <a:gd name="T37" fmla="*/ 506 h 2048"/>
              <a:gd name="T38" fmla="*/ 569 w 1829"/>
              <a:gd name="T39" fmla="*/ 600 h 2048"/>
              <a:gd name="T40" fmla="*/ 328 w 1829"/>
              <a:gd name="T41" fmla="*/ 600 h 2048"/>
              <a:gd name="T42" fmla="*/ 449 w 1829"/>
              <a:gd name="T43" fmla="*/ 475 h 2048"/>
              <a:gd name="T44" fmla="*/ 569 w 1829"/>
              <a:gd name="T45" fmla="*/ 720 h 2048"/>
              <a:gd name="T46" fmla="*/ 569 w 1829"/>
              <a:gd name="T47" fmla="*/ 840 h 2048"/>
              <a:gd name="T48" fmla="*/ 269 w 1829"/>
              <a:gd name="T49" fmla="*/ 780 h 2048"/>
              <a:gd name="T50" fmla="*/ 224 w 1829"/>
              <a:gd name="T51" fmla="*/ 1330 h 2048"/>
              <a:gd name="T52" fmla="*/ 510 w 1829"/>
              <a:gd name="T53" fmla="*/ 960 h 2048"/>
              <a:gd name="T54" fmla="*/ 674 w 1829"/>
              <a:gd name="T55" fmla="*/ 1678 h 2048"/>
              <a:gd name="T56" fmla="*/ 234 w 1829"/>
              <a:gd name="T57" fmla="*/ 1688 h 2048"/>
              <a:gd name="T58" fmla="*/ 224 w 1829"/>
              <a:gd name="T59" fmla="*/ 1330 h 2048"/>
              <a:gd name="T60" fmla="*/ 193 w 1829"/>
              <a:gd name="T61" fmla="*/ 1808 h 2048"/>
              <a:gd name="T62" fmla="*/ 749 w 1829"/>
              <a:gd name="T63" fmla="*/ 1852 h 2048"/>
              <a:gd name="T64" fmla="*/ 149 w 1829"/>
              <a:gd name="T65" fmla="*/ 1928 h 2048"/>
              <a:gd name="T66" fmla="*/ 989 w 1829"/>
              <a:gd name="T67" fmla="*/ 1852 h 2048"/>
              <a:gd name="T68" fmla="*/ 1049 w 1829"/>
              <a:gd name="T69" fmla="*/ 2048 h 2048"/>
              <a:gd name="T70" fmla="*/ 1829 w 1829"/>
              <a:gd name="T71" fmla="*/ 1988 h 2048"/>
              <a:gd name="T72" fmla="*/ 1777 w 1829"/>
              <a:gd name="T73" fmla="*/ 1733 h 2048"/>
              <a:gd name="T74" fmla="*/ 1736 w 1829"/>
              <a:gd name="T75" fmla="*/ 1450 h 2048"/>
              <a:gd name="T76" fmla="*/ 1709 w 1829"/>
              <a:gd name="T77" fmla="*/ 1020 h 2048"/>
              <a:gd name="T78" fmla="*/ 1709 w 1829"/>
              <a:gd name="T79" fmla="*/ 660 h 2048"/>
              <a:gd name="T80" fmla="*/ 1109 w 1829"/>
              <a:gd name="T81" fmla="*/ 660 h 2048"/>
              <a:gd name="T82" fmla="*/ 1109 w 1829"/>
              <a:gd name="T83" fmla="*/ 1020 h 2048"/>
              <a:gd name="T84" fmla="*/ 1082 w 1829"/>
              <a:gd name="T85" fmla="*/ 1450 h 2048"/>
              <a:gd name="T86" fmla="*/ 1041 w 1829"/>
              <a:gd name="T87" fmla="*/ 1733 h 2048"/>
              <a:gd name="T88" fmla="*/ 1409 w 1829"/>
              <a:gd name="T89" fmla="*/ 480 h 2048"/>
              <a:gd name="T90" fmla="*/ 1409 w 1829"/>
              <a:gd name="T91" fmla="*/ 840 h 2048"/>
              <a:gd name="T92" fmla="*/ 1409 w 1829"/>
              <a:gd name="T93" fmla="*/ 480 h 2048"/>
              <a:gd name="T94" fmla="*/ 1529 w 1829"/>
              <a:gd name="T95" fmla="*/ 960 h 2048"/>
              <a:gd name="T96" fmla="*/ 1529 w 1829"/>
              <a:gd name="T97" fmla="*/ 1080 h 2048"/>
              <a:gd name="T98" fmla="*/ 1229 w 1829"/>
              <a:gd name="T99" fmla="*/ 1020 h 2048"/>
              <a:gd name="T100" fmla="*/ 1148 w 1829"/>
              <a:gd name="T101" fmla="*/ 1550 h 2048"/>
              <a:gd name="T102" fmla="*/ 1470 w 1829"/>
              <a:gd name="T103" fmla="*/ 1200 h 2048"/>
              <a:gd name="T104" fmla="*/ 1700 w 1829"/>
              <a:gd name="T105" fmla="*/ 1614 h 2048"/>
              <a:gd name="T106" fmla="*/ 1183 w 1829"/>
              <a:gd name="T107" fmla="*/ 1688 h 2048"/>
              <a:gd name="T108" fmla="*/ 1148 w 1829"/>
              <a:gd name="T109" fmla="*/ 1550 h 2048"/>
              <a:gd name="T110" fmla="*/ 1153 w 1829"/>
              <a:gd name="T111" fmla="*/ 1808 h 2048"/>
              <a:gd name="T112" fmla="*/ 1709 w 1829"/>
              <a:gd name="T113" fmla="*/ 1852 h 2048"/>
              <a:gd name="T114" fmla="*/ 1109 w 1829"/>
              <a:gd name="T115"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29" h="2048">
                <a:moveTo>
                  <a:pt x="29" y="1852"/>
                </a:moveTo>
                <a:cubicBezTo>
                  <a:pt x="29" y="1988"/>
                  <a:pt x="29" y="1988"/>
                  <a:pt x="29" y="1988"/>
                </a:cubicBezTo>
                <a:cubicBezTo>
                  <a:pt x="29" y="2021"/>
                  <a:pt x="56" y="2048"/>
                  <a:pt x="89" y="2048"/>
                </a:cubicBezTo>
                <a:cubicBezTo>
                  <a:pt x="809" y="2048"/>
                  <a:pt x="809" y="2048"/>
                  <a:pt x="809" y="2048"/>
                </a:cubicBezTo>
                <a:cubicBezTo>
                  <a:pt x="842" y="2048"/>
                  <a:pt x="869" y="2021"/>
                  <a:pt x="869" y="1988"/>
                </a:cubicBezTo>
                <a:cubicBezTo>
                  <a:pt x="869" y="1852"/>
                  <a:pt x="869" y="1852"/>
                  <a:pt x="869" y="1852"/>
                </a:cubicBezTo>
                <a:cubicBezTo>
                  <a:pt x="869" y="1796"/>
                  <a:pt x="841" y="1746"/>
                  <a:pt x="798" y="1717"/>
                </a:cubicBezTo>
                <a:cubicBezTo>
                  <a:pt x="898" y="1575"/>
                  <a:pt x="885" y="1371"/>
                  <a:pt x="759" y="1245"/>
                </a:cubicBezTo>
                <a:cubicBezTo>
                  <a:pt x="680" y="1166"/>
                  <a:pt x="634" y="1061"/>
                  <a:pt x="629" y="950"/>
                </a:cubicBezTo>
                <a:cubicBezTo>
                  <a:pt x="699" y="925"/>
                  <a:pt x="749" y="858"/>
                  <a:pt x="749" y="780"/>
                </a:cubicBezTo>
                <a:cubicBezTo>
                  <a:pt x="749" y="724"/>
                  <a:pt x="723" y="674"/>
                  <a:pt x="683" y="641"/>
                </a:cubicBezTo>
                <a:cubicBezTo>
                  <a:pt x="744" y="500"/>
                  <a:pt x="744" y="500"/>
                  <a:pt x="744" y="500"/>
                </a:cubicBezTo>
                <a:cubicBezTo>
                  <a:pt x="756" y="472"/>
                  <a:pt x="745" y="438"/>
                  <a:pt x="718" y="424"/>
                </a:cubicBezTo>
                <a:cubicBezTo>
                  <a:pt x="652" y="388"/>
                  <a:pt x="581" y="366"/>
                  <a:pt x="509" y="358"/>
                </a:cubicBezTo>
                <a:cubicBezTo>
                  <a:pt x="509" y="240"/>
                  <a:pt x="509" y="240"/>
                  <a:pt x="509" y="240"/>
                </a:cubicBezTo>
                <a:cubicBezTo>
                  <a:pt x="569" y="240"/>
                  <a:pt x="569" y="240"/>
                  <a:pt x="569" y="240"/>
                </a:cubicBezTo>
                <a:cubicBezTo>
                  <a:pt x="602" y="240"/>
                  <a:pt x="629" y="213"/>
                  <a:pt x="629" y="180"/>
                </a:cubicBezTo>
                <a:cubicBezTo>
                  <a:pt x="629" y="147"/>
                  <a:pt x="602" y="120"/>
                  <a:pt x="569" y="120"/>
                </a:cubicBezTo>
                <a:cubicBezTo>
                  <a:pt x="509" y="120"/>
                  <a:pt x="509" y="120"/>
                  <a:pt x="509" y="120"/>
                </a:cubicBezTo>
                <a:cubicBezTo>
                  <a:pt x="509" y="60"/>
                  <a:pt x="509" y="60"/>
                  <a:pt x="509" y="60"/>
                </a:cubicBezTo>
                <a:cubicBezTo>
                  <a:pt x="509" y="27"/>
                  <a:pt x="482" y="0"/>
                  <a:pt x="449" y="0"/>
                </a:cubicBezTo>
                <a:cubicBezTo>
                  <a:pt x="416" y="0"/>
                  <a:pt x="389" y="27"/>
                  <a:pt x="389" y="60"/>
                </a:cubicBezTo>
                <a:cubicBezTo>
                  <a:pt x="389" y="120"/>
                  <a:pt x="389" y="120"/>
                  <a:pt x="389" y="120"/>
                </a:cubicBezTo>
                <a:cubicBezTo>
                  <a:pt x="329" y="120"/>
                  <a:pt x="329" y="120"/>
                  <a:pt x="329" y="120"/>
                </a:cubicBezTo>
                <a:cubicBezTo>
                  <a:pt x="296" y="120"/>
                  <a:pt x="269" y="147"/>
                  <a:pt x="269" y="180"/>
                </a:cubicBezTo>
                <a:cubicBezTo>
                  <a:pt x="269" y="213"/>
                  <a:pt x="296" y="240"/>
                  <a:pt x="329" y="240"/>
                </a:cubicBezTo>
                <a:cubicBezTo>
                  <a:pt x="389" y="240"/>
                  <a:pt x="389" y="240"/>
                  <a:pt x="389" y="240"/>
                </a:cubicBezTo>
                <a:cubicBezTo>
                  <a:pt x="389" y="358"/>
                  <a:pt x="389" y="358"/>
                  <a:pt x="389" y="358"/>
                </a:cubicBezTo>
                <a:cubicBezTo>
                  <a:pt x="317" y="366"/>
                  <a:pt x="246" y="388"/>
                  <a:pt x="180" y="424"/>
                </a:cubicBezTo>
                <a:cubicBezTo>
                  <a:pt x="153" y="438"/>
                  <a:pt x="142" y="472"/>
                  <a:pt x="154" y="500"/>
                </a:cubicBezTo>
                <a:cubicBezTo>
                  <a:pt x="215" y="641"/>
                  <a:pt x="215" y="641"/>
                  <a:pt x="215" y="641"/>
                </a:cubicBezTo>
                <a:cubicBezTo>
                  <a:pt x="175" y="674"/>
                  <a:pt x="149" y="724"/>
                  <a:pt x="149" y="780"/>
                </a:cubicBezTo>
                <a:cubicBezTo>
                  <a:pt x="149" y="858"/>
                  <a:pt x="199" y="925"/>
                  <a:pt x="269" y="950"/>
                </a:cubicBezTo>
                <a:cubicBezTo>
                  <a:pt x="264" y="1061"/>
                  <a:pt x="218" y="1166"/>
                  <a:pt x="139" y="1245"/>
                </a:cubicBezTo>
                <a:cubicBezTo>
                  <a:pt x="13" y="1371"/>
                  <a:pt x="0" y="1575"/>
                  <a:pt x="100" y="1717"/>
                </a:cubicBezTo>
                <a:cubicBezTo>
                  <a:pt x="57" y="1746"/>
                  <a:pt x="29" y="1796"/>
                  <a:pt x="29" y="1852"/>
                </a:cubicBezTo>
                <a:close/>
                <a:moveTo>
                  <a:pt x="449" y="475"/>
                </a:moveTo>
                <a:cubicBezTo>
                  <a:pt x="506" y="475"/>
                  <a:pt x="560" y="485"/>
                  <a:pt x="611" y="506"/>
                </a:cubicBezTo>
                <a:cubicBezTo>
                  <a:pt x="570" y="600"/>
                  <a:pt x="570" y="600"/>
                  <a:pt x="570" y="600"/>
                </a:cubicBezTo>
                <a:cubicBezTo>
                  <a:pt x="570" y="600"/>
                  <a:pt x="569" y="600"/>
                  <a:pt x="569" y="600"/>
                </a:cubicBezTo>
                <a:cubicBezTo>
                  <a:pt x="329" y="600"/>
                  <a:pt x="329" y="600"/>
                  <a:pt x="329" y="600"/>
                </a:cubicBezTo>
                <a:cubicBezTo>
                  <a:pt x="329" y="600"/>
                  <a:pt x="328" y="600"/>
                  <a:pt x="328" y="600"/>
                </a:cubicBezTo>
                <a:cubicBezTo>
                  <a:pt x="287" y="506"/>
                  <a:pt x="287" y="506"/>
                  <a:pt x="287" y="506"/>
                </a:cubicBezTo>
                <a:cubicBezTo>
                  <a:pt x="338" y="485"/>
                  <a:pt x="392" y="475"/>
                  <a:pt x="449" y="475"/>
                </a:cubicBezTo>
                <a:close/>
                <a:moveTo>
                  <a:pt x="329" y="720"/>
                </a:moveTo>
                <a:cubicBezTo>
                  <a:pt x="569" y="720"/>
                  <a:pt x="569" y="720"/>
                  <a:pt x="569" y="720"/>
                </a:cubicBezTo>
                <a:cubicBezTo>
                  <a:pt x="602" y="720"/>
                  <a:pt x="629" y="747"/>
                  <a:pt x="629" y="780"/>
                </a:cubicBezTo>
                <a:cubicBezTo>
                  <a:pt x="629" y="813"/>
                  <a:pt x="602" y="840"/>
                  <a:pt x="569" y="840"/>
                </a:cubicBezTo>
                <a:cubicBezTo>
                  <a:pt x="329" y="840"/>
                  <a:pt x="329" y="840"/>
                  <a:pt x="329" y="840"/>
                </a:cubicBezTo>
                <a:cubicBezTo>
                  <a:pt x="296" y="840"/>
                  <a:pt x="269" y="813"/>
                  <a:pt x="269" y="780"/>
                </a:cubicBezTo>
                <a:cubicBezTo>
                  <a:pt x="269" y="747"/>
                  <a:pt x="296" y="720"/>
                  <a:pt x="329" y="720"/>
                </a:cubicBezTo>
                <a:close/>
                <a:moveTo>
                  <a:pt x="224" y="1330"/>
                </a:moveTo>
                <a:cubicBezTo>
                  <a:pt x="323" y="1230"/>
                  <a:pt x="381" y="1100"/>
                  <a:pt x="388" y="960"/>
                </a:cubicBezTo>
                <a:cubicBezTo>
                  <a:pt x="510" y="960"/>
                  <a:pt x="510" y="960"/>
                  <a:pt x="510" y="960"/>
                </a:cubicBezTo>
                <a:cubicBezTo>
                  <a:pt x="517" y="1100"/>
                  <a:pt x="575" y="1230"/>
                  <a:pt x="674" y="1330"/>
                </a:cubicBezTo>
                <a:cubicBezTo>
                  <a:pt x="769" y="1424"/>
                  <a:pt x="769" y="1584"/>
                  <a:pt x="674" y="1678"/>
                </a:cubicBezTo>
                <a:cubicBezTo>
                  <a:pt x="664" y="1688"/>
                  <a:pt x="664" y="1688"/>
                  <a:pt x="664" y="1688"/>
                </a:cubicBezTo>
                <a:cubicBezTo>
                  <a:pt x="234" y="1688"/>
                  <a:pt x="234" y="1688"/>
                  <a:pt x="234" y="1688"/>
                </a:cubicBezTo>
                <a:cubicBezTo>
                  <a:pt x="224" y="1678"/>
                  <a:pt x="224" y="1678"/>
                  <a:pt x="224" y="1678"/>
                </a:cubicBezTo>
                <a:cubicBezTo>
                  <a:pt x="129" y="1584"/>
                  <a:pt x="129" y="1424"/>
                  <a:pt x="224" y="1330"/>
                </a:cubicBezTo>
                <a:close/>
                <a:moveTo>
                  <a:pt x="149" y="1852"/>
                </a:moveTo>
                <a:cubicBezTo>
                  <a:pt x="149" y="1828"/>
                  <a:pt x="169" y="1808"/>
                  <a:pt x="193" y="1808"/>
                </a:cubicBezTo>
                <a:cubicBezTo>
                  <a:pt x="705" y="1808"/>
                  <a:pt x="705" y="1808"/>
                  <a:pt x="705" y="1808"/>
                </a:cubicBezTo>
                <a:cubicBezTo>
                  <a:pt x="729" y="1808"/>
                  <a:pt x="749" y="1828"/>
                  <a:pt x="749" y="1852"/>
                </a:cubicBezTo>
                <a:cubicBezTo>
                  <a:pt x="749" y="1928"/>
                  <a:pt x="749" y="1928"/>
                  <a:pt x="749" y="1928"/>
                </a:cubicBezTo>
                <a:cubicBezTo>
                  <a:pt x="149" y="1928"/>
                  <a:pt x="149" y="1928"/>
                  <a:pt x="149" y="1928"/>
                </a:cubicBezTo>
                <a:lnTo>
                  <a:pt x="149" y="1852"/>
                </a:lnTo>
                <a:close/>
                <a:moveTo>
                  <a:pt x="989" y="1852"/>
                </a:moveTo>
                <a:cubicBezTo>
                  <a:pt x="989" y="1988"/>
                  <a:pt x="989" y="1988"/>
                  <a:pt x="989" y="1988"/>
                </a:cubicBezTo>
                <a:cubicBezTo>
                  <a:pt x="989" y="2021"/>
                  <a:pt x="1016" y="2048"/>
                  <a:pt x="1049" y="2048"/>
                </a:cubicBezTo>
                <a:cubicBezTo>
                  <a:pt x="1769" y="2048"/>
                  <a:pt x="1769" y="2048"/>
                  <a:pt x="1769" y="2048"/>
                </a:cubicBezTo>
                <a:cubicBezTo>
                  <a:pt x="1802" y="2048"/>
                  <a:pt x="1829" y="2021"/>
                  <a:pt x="1829" y="1988"/>
                </a:cubicBezTo>
                <a:cubicBezTo>
                  <a:pt x="1829" y="1852"/>
                  <a:pt x="1829" y="1852"/>
                  <a:pt x="1829" y="1852"/>
                </a:cubicBezTo>
                <a:cubicBezTo>
                  <a:pt x="1829" y="1805"/>
                  <a:pt x="1809" y="1763"/>
                  <a:pt x="1777" y="1733"/>
                </a:cubicBezTo>
                <a:cubicBezTo>
                  <a:pt x="1802" y="1702"/>
                  <a:pt x="1818" y="1664"/>
                  <a:pt x="1820" y="1622"/>
                </a:cubicBezTo>
                <a:cubicBezTo>
                  <a:pt x="1825" y="1552"/>
                  <a:pt x="1793" y="1488"/>
                  <a:pt x="1736" y="1450"/>
                </a:cubicBezTo>
                <a:cubicBezTo>
                  <a:pt x="1650" y="1393"/>
                  <a:pt x="1595" y="1294"/>
                  <a:pt x="1590" y="1189"/>
                </a:cubicBezTo>
                <a:cubicBezTo>
                  <a:pt x="1659" y="1165"/>
                  <a:pt x="1709" y="1098"/>
                  <a:pt x="1709" y="1020"/>
                </a:cubicBezTo>
                <a:cubicBezTo>
                  <a:pt x="1709" y="956"/>
                  <a:pt x="1675" y="900"/>
                  <a:pt x="1625" y="868"/>
                </a:cubicBezTo>
                <a:cubicBezTo>
                  <a:pt x="1677" y="814"/>
                  <a:pt x="1709" y="741"/>
                  <a:pt x="1709" y="660"/>
                </a:cubicBezTo>
                <a:cubicBezTo>
                  <a:pt x="1709" y="495"/>
                  <a:pt x="1574" y="360"/>
                  <a:pt x="1409" y="360"/>
                </a:cubicBezTo>
                <a:cubicBezTo>
                  <a:pt x="1244" y="360"/>
                  <a:pt x="1109" y="495"/>
                  <a:pt x="1109" y="660"/>
                </a:cubicBezTo>
                <a:cubicBezTo>
                  <a:pt x="1109" y="741"/>
                  <a:pt x="1141" y="814"/>
                  <a:pt x="1193" y="868"/>
                </a:cubicBezTo>
                <a:cubicBezTo>
                  <a:pt x="1143" y="900"/>
                  <a:pt x="1109" y="956"/>
                  <a:pt x="1109" y="1020"/>
                </a:cubicBezTo>
                <a:cubicBezTo>
                  <a:pt x="1109" y="1098"/>
                  <a:pt x="1159" y="1165"/>
                  <a:pt x="1228" y="1189"/>
                </a:cubicBezTo>
                <a:cubicBezTo>
                  <a:pt x="1223" y="1294"/>
                  <a:pt x="1168" y="1393"/>
                  <a:pt x="1082" y="1450"/>
                </a:cubicBezTo>
                <a:cubicBezTo>
                  <a:pt x="1025" y="1488"/>
                  <a:pt x="993" y="1552"/>
                  <a:pt x="998" y="1622"/>
                </a:cubicBezTo>
                <a:cubicBezTo>
                  <a:pt x="1000" y="1664"/>
                  <a:pt x="1016" y="1702"/>
                  <a:pt x="1041" y="1733"/>
                </a:cubicBezTo>
                <a:cubicBezTo>
                  <a:pt x="1009" y="1763"/>
                  <a:pt x="989" y="1805"/>
                  <a:pt x="989" y="1852"/>
                </a:cubicBezTo>
                <a:close/>
                <a:moveTo>
                  <a:pt x="1409" y="480"/>
                </a:moveTo>
                <a:cubicBezTo>
                  <a:pt x="1508" y="480"/>
                  <a:pt x="1589" y="561"/>
                  <a:pt x="1589" y="660"/>
                </a:cubicBezTo>
                <a:cubicBezTo>
                  <a:pt x="1589" y="759"/>
                  <a:pt x="1508" y="840"/>
                  <a:pt x="1409" y="840"/>
                </a:cubicBezTo>
                <a:cubicBezTo>
                  <a:pt x="1310" y="840"/>
                  <a:pt x="1229" y="759"/>
                  <a:pt x="1229" y="660"/>
                </a:cubicBezTo>
                <a:cubicBezTo>
                  <a:pt x="1229" y="561"/>
                  <a:pt x="1310" y="480"/>
                  <a:pt x="1409" y="480"/>
                </a:cubicBezTo>
                <a:close/>
                <a:moveTo>
                  <a:pt x="1289" y="960"/>
                </a:moveTo>
                <a:cubicBezTo>
                  <a:pt x="1529" y="960"/>
                  <a:pt x="1529" y="960"/>
                  <a:pt x="1529" y="960"/>
                </a:cubicBezTo>
                <a:cubicBezTo>
                  <a:pt x="1562" y="960"/>
                  <a:pt x="1589" y="987"/>
                  <a:pt x="1589" y="1020"/>
                </a:cubicBezTo>
                <a:cubicBezTo>
                  <a:pt x="1589" y="1053"/>
                  <a:pt x="1562" y="1080"/>
                  <a:pt x="1529" y="1080"/>
                </a:cubicBezTo>
                <a:cubicBezTo>
                  <a:pt x="1289" y="1080"/>
                  <a:pt x="1289" y="1080"/>
                  <a:pt x="1289" y="1080"/>
                </a:cubicBezTo>
                <a:cubicBezTo>
                  <a:pt x="1256" y="1080"/>
                  <a:pt x="1229" y="1053"/>
                  <a:pt x="1229" y="1020"/>
                </a:cubicBezTo>
                <a:cubicBezTo>
                  <a:pt x="1229" y="987"/>
                  <a:pt x="1256" y="960"/>
                  <a:pt x="1289" y="960"/>
                </a:cubicBezTo>
                <a:close/>
                <a:moveTo>
                  <a:pt x="1148" y="1550"/>
                </a:moveTo>
                <a:cubicBezTo>
                  <a:pt x="1264" y="1473"/>
                  <a:pt x="1339" y="1341"/>
                  <a:pt x="1348" y="1200"/>
                </a:cubicBezTo>
                <a:cubicBezTo>
                  <a:pt x="1470" y="1200"/>
                  <a:pt x="1470" y="1200"/>
                  <a:pt x="1470" y="1200"/>
                </a:cubicBezTo>
                <a:cubicBezTo>
                  <a:pt x="1479" y="1341"/>
                  <a:pt x="1554" y="1473"/>
                  <a:pt x="1670" y="1550"/>
                </a:cubicBezTo>
                <a:cubicBezTo>
                  <a:pt x="1691" y="1564"/>
                  <a:pt x="1702" y="1588"/>
                  <a:pt x="1700" y="1614"/>
                </a:cubicBezTo>
                <a:cubicBezTo>
                  <a:pt x="1697" y="1670"/>
                  <a:pt x="1647" y="1679"/>
                  <a:pt x="1635" y="1688"/>
                </a:cubicBezTo>
                <a:cubicBezTo>
                  <a:pt x="1183" y="1688"/>
                  <a:pt x="1183" y="1688"/>
                  <a:pt x="1183" y="1688"/>
                </a:cubicBezTo>
                <a:cubicBezTo>
                  <a:pt x="1171" y="1679"/>
                  <a:pt x="1121" y="1670"/>
                  <a:pt x="1117" y="1614"/>
                </a:cubicBezTo>
                <a:cubicBezTo>
                  <a:pt x="1116" y="1588"/>
                  <a:pt x="1127" y="1564"/>
                  <a:pt x="1148" y="1550"/>
                </a:cubicBezTo>
                <a:close/>
                <a:moveTo>
                  <a:pt x="1109" y="1852"/>
                </a:moveTo>
                <a:cubicBezTo>
                  <a:pt x="1109" y="1828"/>
                  <a:pt x="1129" y="1808"/>
                  <a:pt x="1153" y="1808"/>
                </a:cubicBezTo>
                <a:cubicBezTo>
                  <a:pt x="1665" y="1808"/>
                  <a:pt x="1665" y="1808"/>
                  <a:pt x="1665" y="1808"/>
                </a:cubicBezTo>
                <a:cubicBezTo>
                  <a:pt x="1689" y="1808"/>
                  <a:pt x="1709" y="1828"/>
                  <a:pt x="1709" y="1852"/>
                </a:cubicBezTo>
                <a:cubicBezTo>
                  <a:pt x="1709" y="1928"/>
                  <a:pt x="1709" y="1928"/>
                  <a:pt x="1709" y="1928"/>
                </a:cubicBezTo>
                <a:cubicBezTo>
                  <a:pt x="1109" y="1928"/>
                  <a:pt x="1109" y="1928"/>
                  <a:pt x="1109" y="1928"/>
                </a:cubicBezTo>
                <a:lnTo>
                  <a:pt x="1109" y="185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31"/>
          <p:cNvSpPr>
            <a:spLocks noEditPoints="1"/>
          </p:cNvSpPr>
          <p:nvPr/>
        </p:nvSpPr>
        <p:spPr bwMode="auto">
          <a:xfrm>
            <a:off x="5157502" y="3897857"/>
            <a:ext cx="253062" cy="393678"/>
          </a:xfrm>
          <a:custGeom>
            <a:avLst/>
            <a:gdLst>
              <a:gd name="T0" fmla="*/ 720 w 1320"/>
              <a:gd name="T1" fmla="*/ 1532 h 2054"/>
              <a:gd name="T2" fmla="*/ 660 w 1320"/>
              <a:gd name="T3" fmla="*/ 1472 h 2054"/>
              <a:gd name="T4" fmla="*/ 480 w 1320"/>
              <a:gd name="T5" fmla="*/ 1292 h 2054"/>
              <a:gd name="T6" fmla="*/ 600 w 1320"/>
              <a:gd name="T7" fmla="*/ 1122 h 2054"/>
              <a:gd name="T8" fmla="*/ 600 w 1320"/>
              <a:gd name="T9" fmla="*/ 1034 h 2054"/>
              <a:gd name="T10" fmla="*/ 660 w 1320"/>
              <a:gd name="T11" fmla="*/ 974 h 2054"/>
              <a:gd name="T12" fmla="*/ 720 w 1320"/>
              <a:gd name="T13" fmla="*/ 1034 h 2054"/>
              <a:gd name="T14" fmla="*/ 720 w 1320"/>
              <a:gd name="T15" fmla="*/ 1122 h 2054"/>
              <a:gd name="T16" fmla="*/ 840 w 1320"/>
              <a:gd name="T17" fmla="*/ 1292 h 2054"/>
              <a:gd name="T18" fmla="*/ 780 w 1320"/>
              <a:gd name="T19" fmla="*/ 1352 h 2054"/>
              <a:gd name="T20" fmla="*/ 720 w 1320"/>
              <a:gd name="T21" fmla="*/ 1292 h 2054"/>
              <a:gd name="T22" fmla="*/ 660 w 1320"/>
              <a:gd name="T23" fmla="*/ 1232 h 2054"/>
              <a:gd name="T24" fmla="*/ 600 w 1320"/>
              <a:gd name="T25" fmla="*/ 1292 h 2054"/>
              <a:gd name="T26" fmla="*/ 660 w 1320"/>
              <a:gd name="T27" fmla="*/ 1352 h 2054"/>
              <a:gd name="T28" fmla="*/ 840 w 1320"/>
              <a:gd name="T29" fmla="*/ 1532 h 2054"/>
              <a:gd name="T30" fmla="*/ 720 w 1320"/>
              <a:gd name="T31" fmla="*/ 1701 h 2054"/>
              <a:gd name="T32" fmla="*/ 720 w 1320"/>
              <a:gd name="T33" fmla="*/ 1754 h 2054"/>
              <a:gd name="T34" fmla="*/ 660 w 1320"/>
              <a:gd name="T35" fmla="*/ 1814 h 2054"/>
              <a:gd name="T36" fmla="*/ 600 w 1320"/>
              <a:gd name="T37" fmla="*/ 1754 h 2054"/>
              <a:gd name="T38" fmla="*/ 600 w 1320"/>
              <a:gd name="T39" fmla="*/ 1701 h 2054"/>
              <a:gd name="T40" fmla="*/ 480 w 1320"/>
              <a:gd name="T41" fmla="*/ 1532 h 2054"/>
              <a:gd name="T42" fmla="*/ 540 w 1320"/>
              <a:gd name="T43" fmla="*/ 1472 h 2054"/>
              <a:gd name="T44" fmla="*/ 600 w 1320"/>
              <a:gd name="T45" fmla="*/ 1532 h 2054"/>
              <a:gd name="T46" fmla="*/ 660 w 1320"/>
              <a:gd name="T47" fmla="*/ 1592 h 2054"/>
              <a:gd name="T48" fmla="*/ 720 w 1320"/>
              <a:gd name="T49" fmla="*/ 1532 h 2054"/>
              <a:gd name="T50" fmla="*/ 480 w 1320"/>
              <a:gd name="T51" fmla="*/ 759 h 2054"/>
              <a:gd name="T52" fmla="*/ 480 w 1320"/>
              <a:gd name="T53" fmla="*/ 486 h 2054"/>
              <a:gd name="T54" fmla="*/ 300 w 1320"/>
              <a:gd name="T55" fmla="*/ 486 h 2054"/>
              <a:gd name="T56" fmla="*/ 245 w 1320"/>
              <a:gd name="T57" fmla="*/ 449 h 2054"/>
              <a:gd name="T58" fmla="*/ 258 w 1320"/>
              <a:gd name="T59" fmla="*/ 384 h 2054"/>
              <a:gd name="T60" fmla="*/ 618 w 1320"/>
              <a:gd name="T61" fmla="*/ 24 h 2054"/>
              <a:gd name="T62" fmla="*/ 703 w 1320"/>
              <a:gd name="T63" fmla="*/ 24 h 2054"/>
              <a:gd name="T64" fmla="*/ 1063 w 1320"/>
              <a:gd name="T65" fmla="*/ 384 h 2054"/>
              <a:gd name="T66" fmla="*/ 1076 w 1320"/>
              <a:gd name="T67" fmla="*/ 449 h 2054"/>
              <a:gd name="T68" fmla="*/ 1020 w 1320"/>
              <a:gd name="T69" fmla="*/ 486 h 2054"/>
              <a:gd name="T70" fmla="*/ 840 w 1320"/>
              <a:gd name="T71" fmla="*/ 486 h 2054"/>
              <a:gd name="T72" fmla="*/ 840 w 1320"/>
              <a:gd name="T73" fmla="*/ 759 h 2054"/>
              <a:gd name="T74" fmla="*/ 1320 w 1320"/>
              <a:gd name="T75" fmla="*/ 1394 h 2054"/>
              <a:gd name="T76" fmla="*/ 660 w 1320"/>
              <a:gd name="T77" fmla="*/ 2054 h 2054"/>
              <a:gd name="T78" fmla="*/ 0 w 1320"/>
              <a:gd name="T79" fmla="*/ 1394 h 2054"/>
              <a:gd name="T80" fmla="*/ 480 w 1320"/>
              <a:gd name="T81" fmla="*/ 759 h 2054"/>
              <a:gd name="T82" fmla="*/ 540 w 1320"/>
              <a:gd name="T83" fmla="*/ 366 h 2054"/>
              <a:gd name="T84" fmla="*/ 600 w 1320"/>
              <a:gd name="T85" fmla="*/ 426 h 2054"/>
              <a:gd name="T86" fmla="*/ 600 w 1320"/>
              <a:gd name="T87" fmla="*/ 737 h 2054"/>
              <a:gd name="T88" fmla="*/ 660 w 1320"/>
              <a:gd name="T89" fmla="*/ 734 h 2054"/>
              <a:gd name="T90" fmla="*/ 720 w 1320"/>
              <a:gd name="T91" fmla="*/ 737 h 2054"/>
              <a:gd name="T92" fmla="*/ 720 w 1320"/>
              <a:gd name="T93" fmla="*/ 426 h 2054"/>
              <a:gd name="T94" fmla="*/ 780 w 1320"/>
              <a:gd name="T95" fmla="*/ 366 h 2054"/>
              <a:gd name="T96" fmla="*/ 876 w 1320"/>
              <a:gd name="T97" fmla="*/ 366 h 2054"/>
              <a:gd name="T98" fmla="*/ 660 w 1320"/>
              <a:gd name="T99" fmla="*/ 151 h 2054"/>
              <a:gd name="T100" fmla="*/ 445 w 1320"/>
              <a:gd name="T101" fmla="*/ 366 h 2054"/>
              <a:gd name="T102" fmla="*/ 540 w 1320"/>
              <a:gd name="T103" fmla="*/ 366 h 2054"/>
              <a:gd name="T104" fmla="*/ 120 w 1320"/>
              <a:gd name="T105" fmla="*/ 1394 h 2054"/>
              <a:gd name="T106" fmla="*/ 660 w 1320"/>
              <a:gd name="T107" fmla="*/ 1934 h 2054"/>
              <a:gd name="T108" fmla="*/ 1200 w 1320"/>
              <a:gd name="T109" fmla="*/ 1394 h 2054"/>
              <a:gd name="T110" fmla="*/ 660 w 1320"/>
              <a:gd name="T111" fmla="*/ 854 h 2054"/>
              <a:gd name="T112" fmla="*/ 120 w 1320"/>
              <a:gd name="T113" fmla="*/ 1394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320" h="2054">
                <a:moveTo>
                  <a:pt x="720" y="1532"/>
                </a:moveTo>
                <a:cubicBezTo>
                  <a:pt x="720" y="1498"/>
                  <a:pt x="693" y="1472"/>
                  <a:pt x="660" y="1472"/>
                </a:cubicBezTo>
                <a:cubicBezTo>
                  <a:pt x="560" y="1472"/>
                  <a:pt x="480" y="1391"/>
                  <a:pt x="480" y="1292"/>
                </a:cubicBezTo>
                <a:cubicBezTo>
                  <a:pt x="480" y="1213"/>
                  <a:pt x="530" y="1146"/>
                  <a:pt x="600" y="1122"/>
                </a:cubicBezTo>
                <a:cubicBezTo>
                  <a:pt x="600" y="1034"/>
                  <a:pt x="600" y="1034"/>
                  <a:pt x="600" y="1034"/>
                </a:cubicBezTo>
                <a:cubicBezTo>
                  <a:pt x="600" y="1001"/>
                  <a:pt x="627" y="974"/>
                  <a:pt x="660" y="974"/>
                </a:cubicBezTo>
                <a:cubicBezTo>
                  <a:pt x="693" y="974"/>
                  <a:pt x="720" y="1001"/>
                  <a:pt x="720" y="1034"/>
                </a:cubicBezTo>
                <a:cubicBezTo>
                  <a:pt x="720" y="1122"/>
                  <a:pt x="720" y="1122"/>
                  <a:pt x="720" y="1122"/>
                </a:cubicBezTo>
                <a:cubicBezTo>
                  <a:pt x="790" y="1147"/>
                  <a:pt x="840" y="1214"/>
                  <a:pt x="840" y="1292"/>
                </a:cubicBezTo>
                <a:cubicBezTo>
                  <a:pt x="840" y="1325"/>
                  <a:pt x="813" y="1352"/>
                  <a:pt x="780" y="1352"/>
                </a:cubicBezTo>
                <a:cubicBezTo>
                  <a:pt x="747" y="1352"/>
                  <a:pt x="720" y="1325"/>
                  <a:pt x="720" y="1292"/>
                </a:cubicBezTo>
                <a:cubicBezTo>
                  <a:pt x="720" y="1259"/>
                  <a:pt x="693" y="1232"/>
                  <a:pt x="660" y="1232"/>
                </a:cubicBezTo>
                <a:cubicBezTo>
                  <a:pt x="627" y="1232"/>
                  <a:pt x="600" y="1259"/>
                  <a:pt x="600" y="1292"/>
                </a:cubicBezTo>
                <a:cubicBezTo>
                  <a:pt x="600" y="1325"/>
                  <a:pt x="627" y="1352"/>
                  <a:pt x="660" y="1352"/>
                </a:cubicBezTo>
                <a:cubicBezTo>
                  <a:pt x="759" y="1352"/>
                  <a:pt x="840" y="1432"/>
                  <a:pt x="840" y="1532"/>
                </a:cubicBezTo>
                <a:cubicBezTo>
                  <a:pt x="840" y="1610"/>
                  <a:pt x="790" y="1676"/>
                  <a:pt x="720" y="1701"/>
                </a:cubicBezTo>
                <a:cubicBezTo>
                  <a:pt x="720" y="1754"/>
                  <a:pt x="720" y="1754"/>
                  <a:pt x="720" y="1754"/>
                </a:cubicBezTo>
                <a:cubicBezTo>
                  <a:pt x="720" y="1787"/>
                  <a:pt x="693" y="1814"/>
                  <a:pt x="660" y="1814"/>
                </a:cubicBezTo>
                <a:cubicBezTo>
                  <a:pt x="627" y="1814"/>
                  <a:pt x="600" y="1787"/>
                  <a:pt x="600" y="1754"/>
                </a:cubicBezTo>
                <a:cubicBezTo>
                  <a:pt x="600" y="1701"/>
                  <a:pt x="600" y="1701"/>
                  <a:pt x="600" y="1701"/>
                </a:cubicBezTo>
                <a:cubicBezTo>
                  <a:pt x="530" y="1677"/>
                  <a:pt x="480" y="1610"/>
                  <a:pt x="480" y="1532"/>
                </a:cubicBezTo>
                <a:cubicBezTo>
                  <a:pt x="480" y="1498"/>
                  <a:pt x="507" y="1472"/>
                  <a:pt x="540" y="1472"/>
                </a:cubicBezTo>
                <a:cubicBezTo>
                  <a:pt x="573" y="1472"/>
                  <a:pt x="600" y="1498"/>
                  <a:pt x="600" y="1532"/>
                </a:cubicBezTo>
                <a:cubicBezTo>
                  <a:pt x="600" y="1565"/>
                  <a:pt x="627" y="1592"/>
                  <a:pt x="660" y="1592"/>
                </a:cubicBezTo>
                <a:cubicBezTo>
                  <a:pt x="693" y="1592"/>
                  <a:pt x="720" y="1565"/>
                  <a:pt x="720" y="1532"/>
                </a:cubicBezTo>
                <a:close/>
                <a:moveTo>
                  <a:pt x="480" y="759"/>
                </a:moveTo>
                <a:cubicBezTo>
                  <a:pt x="480" y="486"/>
                  <a:pt x="480" y="486"/>
                  <a:pt x="480" y="486"/>
                </a:cubicBezTo>
                <a:cubicBezTo>
                  <a:pt x="300" y="486"/>
                  <a:pt x="300" y="486"/>
                  <a:pt x="300" y="486"/>
                </a:cubicBezTo>
                <a:cubicBezTo>
                  <a:pt x="276" y="486"/>
                  <a:pt x="254" y="471"/>
                  <a:pt x="245" y="449"/>
                </a:cubicBezTo>
                <a:cubicBezTo>
                  <a:pt x="236" y="427"/>
                  <a:pt x="241" y="401"/>
                  <a:pt x="258" y="384"/>
                </a:cubicBezTo>
                <a:cubicBezTo>
                  <a:pt x="618" y="24"/>
                  <a:pt x="618" y="24"/>
                  <a:pt x="618" y="24"/>
                </a:cubicBezTo>
                <a:cubicBezTo>
                  <a:pt x="641" y="0"/>
                  <a:pt x="679" y="0"/>
                  <a:pt x="703" y="24"/>
                </a:cubicBezTo>
                <a:cubicBezTo>
                  <a:pt x="1063" y="384"/>
                  <a:pt x="1063" y="384"/>
                  <a:pt x="1063" y="384"/>
                </a:cubicBezTo>
                <a:cubicBezTo>
                  <a:pt x="1080" y="401"/>
                  <a:pt x="1085" y="427"/>
                  <a:pt x="1076" y="449"/>
                </a:cubicBezTo>
                <a:cubicBezTo>
                  <a:pt x="1066" y="471"/>
                  <a:pt x="1045" y="486"/>
                  <a:pt x="1020" y="486"/>
                </a:cubicBezTo>
                <a:cubicBezTo>
                  <a:pt x="840" y="486"/>
                  <a:pt x="840" y="486"/>
                  <a:pt x="840" y="486"/>
                </a:cubicBezTo>
                <a:cubicBezTo>
                  <a:pt x="840" y="759"/>
                  <a:pt x="840" y="759"/>
                  <a:pt x="840" y="759"/>
                </a:cubicBezTo>
                <a:cubicBezTo>
                  <a:pt x="1117" y="837"/>
                  <a:pt x="1320" y="1092"/>
                  <a:pt x="1320" y="1394"/>
                </a:cubicBezTo>
                <a:cubicBezTo>
                  <a:pt x="1320" y="1758"/>
                  <a:pt x="1024" y="2054"/>
                  <a:pt x="660" y="2054"/>
                </a:cubicBezTo>
                <a:cubicBezTo>
                  <a:pt x="296" y="2054"/>
                  <a:pt x="0" y="1758"/>
                  <a:pt x="0" y="1394"/>
                </a:cubicBezTo>
                <a:cubicBezTo>
                  <a:pt x="0" y="1092"/>
                  <a:pt x="204" y="837"/>
                  <a:pt x="480" y="759"/>
                </a:cubicBezTo>
                <a:close/>
                <a:moveTo>
                  <a:pt x="540" y="366"/>
                </a:moveTo>
                <a:cubicBezTo>
                  <a:pt x="573" y="366"/>
                  <a:pt x="600" y="393"/>
                  <a:pt x="600" y="426"/>
                </a:cubicBezTo>
                <a:cubicBezTo>
                  <a:pt x="600" y="737"/>
                  <a:pt x="600" y="737"/>
                  <a:pt x="600" y="737"/>
                </a:cubicBezTo>
                <a:cubicBezTo>
                  <a:pt x="620" y="735"/>
                  <a:pt x="640" y="734"/>
                  <a:pt x="660" y="734"/>
                </a:cubicBezTo>
                <a:cubicBezTo>
                  <a:pt x="681" y="734"/>
                  <a:pt x="701" y="735"/>
                  <a:pt x="720" y="737"/>
                </a:cubicBezTo>
                <a:cubicBezTo>
                  <a:pt x="720" y="426"/>
                  <a:pt x="720" y="426"/>
                  <a:pt x="720" y="426"/>
                </a:cubicBezTo>
                <a:cubicBezTo>
                  <a:pt x="720" y="393"/>
                  <a:pt x="747" y="366"/>
                  <a:pt x="780" y="366"/>
                </a:cubicBezTo>
                <a:cubicBezTo>
                  <a:pt x="876" y="366"/>
                  <a:pt x="876" y="366"/>
                  <a:pt x="876" y="366"/>
                </a:cubicBezTo>
                <a:cubicBezTo>
                  <a:pt x="660" y="151"/>
                  <a:pt x="660" y="151"/>
                  <a:pt x="660" y="151"/>
                </a:cubicBezTo>
                <a:cubicBezTo>
                  <a:pt x="445" y="366"/>
                  <a:pt x="445" y="366"/>
                  <a:pt x="445" y="366"/>
                </a:cubicBezTo>
                <a:lnTo>
                  <a:pt x="540" y="366"/>
                </a:lnTo>
                <a:close/>
                <a:moveTo>
                  <a:pt x="120" y="1394"/>
                </a:moveTo>
                <a:cubicBezTo>
                  <a:pt x="120" y="1692"/>
                  <a:pt x="363" y="1934"/>
                  <a:pt x="660" y="1934"/>
                </a:cubicBezTo>
                <a:cubicBezTo>
                  <a:pt x="958" y="1934"/>
                  <a:pt x="1200" y="1692"/>
                  <a:pt x="1200" y="1394"/>
                </a:cubicBezTo>
                <a:cubicBezTo>
                  <a:pt x="1200" y="1096"/>
                  <a:pt x="958" y="854"/>
                  <a:pt x="660" y="854"/>
                </a:cubicBezTo>
                <a:cubicBezTo>
                  <a:pt x="363" y="854"/>
                  <a:pt x="120" y="1096"/>
                  <a:pt x="120" y="139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26"/>
          <p:cNvSpPr>
            <a:spLocks noEditPoints="1"/>
          </p:cNvSpPr>
          <p:nvPr/>
        </p:nvSpPr>
        <p:spPr bwMode="auto">
          <a:xfrm>
            <a:off x="1450040" y="3897681"/>
            <a:ext cx="392504" cy="394030"/>
          </a:xfrm>
          <a:custGeom>
            <a:avLst/>
            <a:gdLst>
              <a:gd name="T0" fmla="*/ 964 w 2048"/>
              <a:gd name="T1" fmla="*/ 188 h 2056"/>
              <a:gd name="T2" fmla="*/ 1144 w 2048"/>
              <a:gd name="T3" fmla="*/ 608 h 2056"/>
              <a:gd name="T4" fmla="*/ 1444 w 2048"/>
              <a:gd name="T5" fmla="*/ 732 h 2056"/>
              <a:gd name="T6" fmla="*/ 964 w 2048"/>
              <a:gd name="T7" fmla="*/ 912 h 2056"/>
              <a:gd name="T8" fmla="*/ 1144 w 2048"/>
              <a:gd name="T9" fmla="*/ 1332 h 2056"/>
              <a:gd name="T10" fmla="*/ 1444 w 2048"/>
              <a:gd name="T11" fmla="*/ 1456 h 2056"/>
              <a:gd name="T12" fmla="*/ 964 w 2048"/>
              <a:gd name="T13" fmla="*/ 1636 h 2056"/>
              <a:gd name="T14" fmla="*/ 1144 w 2048"/>
              <a:gd name="T15" fmla="*/ 2056 h 2056"/>
              <a:gd name="T16" fmla="*/ 2048 w 2048"/>
              <a:gd name="T17" fmla="*/ 1876 h 2056"/>
              <a:gd name="T18" fmla="*/ 1868 w 2048"/>
              <a:gd name="T19" fmla="*/ 1456 h 2056"/>
              <a:gd name="T20" fmla="*/ 1564 w 2048"/>
              <a:gd name="T21" fmla="*/ 1332 h 2056"/>
              <a:gd name="T22" fmla="*/ 2048 w 2048"/>
              <a:gd name="T23" fmla="*/ 1152 h 2056"/>
              <a:gd name="T24" fmla="*/ 1868 w 2048"/>
              <a:gd name="T25" fmla="*/ 732 h 2056"/>
              <a:gd name="T26" fmla="*/ 1564 w 2048"/>
              <a:gd name="T27" fmla="*/ 608 h 2056"/>
              <a:gd name="T28" fmla="*/ 2048 w 2048"/>
              <a:gd name="T29" fmla="*/ 428 h 2056"/>
              <a:gd name="T30" fmla="*/ 1868 w 2048"/>
              <a:gd name="T31" fmla="*/ 8 h 2056"/>
              <a:gd name="T32" fmla="*/ 1868 w 2048"/>
              <a:gd name="T33" fmla="*/ 1576 h 2056"/>
              <a:gd name="T34" fmla="*/ 1928 w 2048"/>
              <a:gd name="T35" fmla="*/ 1876 h 2056"/>
              <a:gd name="T36" fmla="*/ 1144 w 2048"/>
              <a:gd name="T37" fmla="*/ 1936 h 2056"/>
              <a:gd name="T38" fmla="*/ 1084 w 2048"/>
              <a:gd name="T39" fmla="*/ 1636 h 2056"/>
              <a:gd name="T40" fmla="*/ 1868 w 2048"/>
              <a:gd name="T41" fmla="*/ 1576 h 2056"/>
              <a:gd name="T42" fmla="*/ 1928 w 2048"/>
              <a:gd name="T43" fmla="*/ 912 h 2056"/>
              <a:gd name="T44" fmla="*/ 1868 w 2048"/>
              <a:gd name="T45" fmla="*/ 1212 h 2056"/>
              <a:gd name="T46" fmla="*/ 1084 w 2048"/>
              <a:gd name="T47" fmla="*/ 1152 h 2056"/>
              <a:gd name="T48" fmla="*/ 1144 w 2048"/>
              <a:gd name="T49" fmla="*/ 852 h 2056"/>
              <a:gd name="T50" fmla="*/ 1928 w 2048"/>
              <a:gd name="T51" fmla="*/ 188 h 2056"/>
              <a:gd name="T52" fmla="*/ 1868 w 2048"/>
              <a:gd name="T53" fmla="*/ 488 h 2056"/>
              <a:gd name="T54" fmla="*/ 1084 w 2048"/>
              <a:gd name="T55" fmla="*/ 428 h 2056"/>
              <a:gd name="T56" fmla="*/ 1144 w 2048"/>
              <a:gd name="T57" fmla="*/ 128 h 2056"/>
              <a:gd name="T58" fmla="*/ 1928 w 2048"/>
              <a:gd name="T59" fmla="*/ 188 h 2056"/>
              <a:gd name="T60" fmla="*/ 0 w 2048"/>
              <a:gd name="T61" fmla="*/ 1516 h 2056"/>
              <a:gd name="T62" fmla="*/ 120 w 2048"/>
              <a:gd name="T63" fmla="*/ 1516 h 2056"/>
              <a:gd name="T64" fmla="*/ 364 w 2048"/>
              <a:gd name="T65" fmla="*/ 1756 h 2056"/>
              <a:gd name="T66" fmla="*/ 120 w 2048"/>
              <a:gd name="T67" fmla="*/ 1032 h 2056"/>
              <a:gd name="T68" fmla="*/ 60 w 2048"/>
              <a:gd name="T69" fmla="*/ 1332 h 2056"/>
              <a:gd name="T70" fmla="*/ 0 w 2048"/>
              <a:gd name="T71" fmla="*/ 1032 h 2056"/>
              <a:gd name="T72" fmla="*/ 120 w 2048"/>
              <a:gd name="T73" fmla="*/ 1032 h 2056"/>
              <a:gd name="T74" fmla="*/ 586 w 2048"/>
              <a:gd name="T75" fmla="*/ 368 h 2056"/>
              <a:gd name="T76" fmla="*/ 120 w 2048"/>
              <a:gd name="T77" fmla="*/ 548 h 2056"/>
              <a:gd name="T78" fmla="*/ 60 w 2048"/>
              <a:gd name="T79" fmla="*/ 852 h 2056"/>
              <a:gd name="T80" fmla="*/ 0 w 2048"/>
              <a:gd name="T81" fmla="*/ 548 h 2056"/>
              <a:gd name="T82" fmla="*/ 586 w 2048"/>
              <a:gd name="T83" fmla="*/ 248 h 2056"/>
              <a:gd name="T84" fmla="*/ 374 w 2048"/>
              <a:gd name="T85" fmla="*/ 35 h 2056"/>
              <a:gd name="T86" fmla="*/ 817 w 2048"/>
              <a:gd name="T87" fmla="*/ 258 h 2056"/>
              <a:gd name="T88" fmla="*/ 817 w 2048"/>
              <a:gd name="T89" fmla="*/ 358 h 2056"/>
              <a:gd name="T90" fmla="*/ 374 w 2048"/>
              <a:gd name="T91" fmla="*/ 581 h 2056"/>
              <a:gd name="T92" fmla="*/ 784 w 2048"/>
              <a:gd name="T93" fmla="*/ 1696 h 2056"/>
              <a:gd name="T94" fmla="*/ 784 w 2048"/>
              <a:gd name="T95" fmla="*/ 1816 h 2056"/>
              <a:gd name="T96" fmla="*/ 484 w 2048"/>
              <a:gd name="T97" fmla="*/ 1756 h 2056"/>
              <a:gd name="T98" fmla="*/ 784 w 2048"/>
              <a:gd name="T99" fmla="*/ 1696 h 2056"/>
              <a:gd name="T100" fmla="*/ 1748 w 2048"/>
              <a:gd name="T101" fmla="*/ 368 h 2056"/>
              <a:gd name="T102" fmla="*/ 1204 w 2048"/>
              <a:gd name="T103" fmla="*/ 308 h 2056"/>
              <a:gd name="T104" fmla="*/ 1748 w 2048"/>
              <a:gd name="T105" fmla="*/ 248 h 2056"/>
              <a:gd name="T106" fmla="*/ 1204 w 2048"/>
              <a:gd name="T107" fmla="*/ 1032 h 2056"/>
              <a:gd name="T108" fmla="*/ 1748 w 2048"/>
              <a:gd name="T109" fmla="*/ 972 h 2056"/>
              <a:gd name="T110" fmla="*/ 1748 w 2048"/>
              <a:gd name="T111" fmla="*/ 1092 h 2056"/>
              <a:gd name="T112" fmla="*/ 1204 w 2048"/>
              <a:gd name="T113" fmla="*/ 1032 h 2056"/>
              <a:gd name="T114" fmla="*/ 1264 w 2048"/>
              <a:gd name="T115" fmla="*/ 1696 h 2056"/>
              <a:gd name="T116" fmla="*/ 1808 w 2048"/>
              <a:gd name="T117" fmla="*/ 1756 h 2056"/>
              <a:gd name="T118" fmla="*/ 1264 w 2048"/>
              <a:gd name="T119" fmla="*/ 1816 h 20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48" h="2056">
                <a:moveTo>
                  <a:pt x="1144" y="8"/>
                </a:moveTo>
                <a:cubicBezTo>
                  <a:pt x="1045" y="8"/>
                  <a:pt x="964" y="89"/>
                  <a:pt x="964" y="188"/>
                </a:cubicBezTo>
                <a:cubicBezTo>
                  <a:pt x="964" y="428"/>
                  <a:pt x="964" y="428"/>
                  <a:pt x="964" y="428"/>
                </a:cubicBezTo>
                <a:cubicBezTo>
                  <a:pt x="964" y="527"/>
                  <a:pt x="1045" y="608"/>
                  <a:pt x="1144" y="608"/>
                </a:cubicBezTo>
                <a:cubicBezTo>
                  <a:pt x="1444" y="608"/>
                  <a:pt x="1444" y="608"/>
                  <a:pt x="1444" y="608"/>
                </a:cubicBezTo>
                <a:cubicBezTo>
                  <a:pt x="1444" y="732"/>
                  <a:pt x="1444" y="732"/>
                  <a:pt x="1444" y="732"/>
                </a:cubicBezTo>
                <a:cubicBezTo>
                  <a:pt x="1144" y="732"/>
                  <a:pt x="1144" y="732"/>
                  <a:pt x="1144" y="732"/>
                </a:cubicBezTo>
                <a:cubicBezTo>
                  <a:pt x="1045" y="732"/>
                  <a:pt x="964" y="813"/>
                  <a:pt x="964" y="912"/>
                </a:cubicBezTo>
                <a:cubicBezTo>
                  <a:pt x="964" y="1152"/>
                  <a:pt x="964" y="1152"/>
                  <a:pt x="964" y="1152"/>
                </a:cubicBezTo>
                <a:cubicBezTo>
                  <a:pt x="964" y="1251"/>
                  <a:pt x="1045" y="1332"/>
                  <a:pt x="1144" y="1332"/>
                </a:cubicBezTo>
                <a:cubicBezTo>
                  <a:pt x="1444" y="1332"/>
                  <a:pt x="1444" y="1332"/>
                  <a:pt x="1444" y="1332"/>
                </a:cubicBezTo>
                <a:cubicBezTo>
                  <a:pt x="1444" y="1456"/>
                  <a:pt x="1444" y="1456"/>
                  <a:pt x="1444" y="1456"/>
                </a:cubicBezTo>
                <a:cubicBezTo>
                  <a:pt x="1144" y="1456"/>
                  <a:pt x="1144" y="1456"/>
                  <a:pt x="1144" y="1456"/>
                </a:cubicBezTo>
                <a:cubicBezTo>
                  <a:pt x="1045" y="1456"/>
                  <a:pt x="964" y="1537"/>
                  <a:pt x="964" y="1636"/>
                </a:cubicBezTo>
                <a:cubicBezTo>
                  <a:pt x="964" y="1876"/>
                  <a:pt x="964" y="1876"/>
                  <a:pt x="964" y="1876"/>
                </a:cubicBezTo>
                <a:cubicBezTo>
                  <a:pt x="964" y="1975"/>
                  <a:pt x="1045" y="2056"/>
                  <a:pt x="1144" y="2056"/>
                </a:cubicBezTo>
                <a:cubicBezTo>
                  <a:pt x="1868" y="2056"/>
                  <a:pt x="1868" y="2056"/>
                  <a:pt x="1868" y="2056"/>
                </a:cubicBezTo>
                <a:cubicBezTo>
                  <a:pt x="1967" y="2056"/>
                  <a:pt x="2048" y="1975"/>
                  <a:pt x="2048" y="1876"/>
                </a:cubicBezTo>
                <a:cubicBezTo>
                  <a:pt x="2048" y="1636"/>
                  <a:pt x="2048" y="1636"/>
                  <a:pt x="2048" y="1636"/>
                </a:cubicBezTo>
                <a:cubicBezTo>
                  <a:pt x="2048" y="1537"/>
                  <a:pt x="1967" y="1456"/>
                  <a:pt x="1868" y="1456"/>
                </a:cubicBezTo>
                <a:cubicBezTo>
                  <a:pt x="1564" y="1456"/>
                  <a:pt x="1564" y="1456"/>
                  <a:pt x="1564" y="1456"/>
                </a:cubicBezTo>
                <a:cubicBezTo>
                  <a:pt x="1564" y="1332"/>
                  <a:pt x="1564" y="1332"/>
                  <a:pt x="1564" y="1332"/>
                </a:cubicBezTo>
                <a:cubicBezTo>
                  <a:pt x="1868" y="1332"/>
                  <a:pt x="1868" y="1332"/>
                  <a:pt x="1868" y="1332"/>
                </a:cubicBezTo>
                <a:cubicBezTo>
                  <a:pt x="1967" y="1332"/>
                  <a:pt x="2048" y="1251"/>
                  <a:pt x="2048" y="1152"/>
                </a:cubicBezTo>
                <a:cubicBezTo>
                  <a:pt x="2048" y="912"/>
                  <a:pt x="2048" y="912"/>
                  <a:pt x="2048" y="912"/>
                </a:cubicBezTo>
                <a:cubicBezTo>
                  <a:pt x="2048" y="813"/>
                  <a:pt x="1967" y="732"/>
                  <a:pt x="1868" y="732"/>
                </a:cubicBezTo>
                <a:cubicBezTo>
                  <a:pt x="1564" y="732"/>
                  <a:pt x="1564" y="732"/>
                  <a:pt x="1564" y="732"/>
                </a:cubicBezTo>
                <a:cubicBezTo>
                  <a:pt x="1564" y="608"/>
                  <a:pt x="1564" y="608"/>
                  <a:pt x="1564" y="608"/>
                </a:cubicBezTo>
                <a:cubicBezTo>
                  <a:pt x="1868" y="608"/>
                  <a:pt x="1868" y="608"/>
                  <a:pt x="1868" y="608"/>
                </a:cubicBezTo>
                <a:cubicBezTo>
                  <a:pt x="1967" y="608"/>
                  <a:pt x="2048" y="527"/>
                  <a:pt x="2048" y="428"/>
                </a:cubicBezTo>
                <a:cubicBezTo>
                  <a:pt x="2048" y="188"/>
                  <a:pt x="2048" y="188"/>
                  <a:pt x="2048" y="188"/>
                </a:cubicBezTo>
                <a:cubicBezTo>
                  <a:pt x="2048" y="89"/>
                  <a:pt x="1967" y="8"/>
                  <a:pt x="1868" y="8"/>
                </a:cubicBezTo>
                <a:lnTo>
                  <a:pt x="1144" y="8"/>
                </a:lnTo>
                <a:close/>
                <a:moveTo>
                  <a:pt x="1868" y="1576"/>
                </a:moveTo>
                <a:cubicBezTo>
                  <a:pt x="1901" y="1576"/>
                  <a:pt x="1928" y="1603"/>
                  <a:pt x="1928" y="1636"/>
                </a:cubicBezTo>
                <a:cubicBezTo>
                  <a:pt x="1928" y="1876"/>
                  <a:pt x="1928" y="1876"/>
                  <a:pt x="1928" y="1876"/>
                </a:cubicBezTo>
                <a:cubicBezTo>
                  <a:pt x="1928" y="1909"/>
                  <a:pt x="1901" y="1936"/>
                  <a:pt x="1868" y="1936"/>
                </a:cubicBezTo>
                <a:cubicBezTo>
                  <a:pt x="1144" y="1936"/>
                  <a:pt x="1144" y="1936"/>
                  <a:pt x="1144" y="1936"/>
                </a:cubicBezTo>
                <a:cubicBezTo>
                  <a:pt x="1111" y="1936"/>
                  <a:pt x="1084" y="1909"/>
                  <a:pt x="1084" y="1876"/>
                </a:cubicBezTo>
                <a:cubicBezTo>
                  <a:pt x="1084" y="1636"/>
                  <a:pt x="1084" y="1636"/>
                  <a:pt x="1084" y="1636"/>
                </a:cubicBezTo>
                <a:cubicBezTo>
                  <a:pt x="1084" y="1603"/>
                  <a:pt x="1111" y="1576"/>
                  <a:pt x="1144" y="1576"/>
                </a:cubicBezTo>
                <a:lnTo>
                  <a:pt x="1868" y="1576"/>
                </a:lnTo>
                <a:close/>
                <a:moveTo>
                  <a:pt x="1868" y="852"/>
                </a:moveTo>
                <a:cubicBezTo>
                  <a:pt x="1901" y="852"/>
                  <a:pt x="1928" y="879"/>
                  <a:pt x="1928" y="912"/>
                </a:cubicBezTo>
                <a:cubicBezTo>
                  <a:pt x="1928" y="1152"/>
                  <a:pt x="1928" y="1152"/>
                  <a:pt x="1928" y="1152"/>
                </a:cubicBezTo>
                <a:cubicBezTo>
                  <a:pt x="1928" y="1185"/>
                  <a:pt x="1901" y="1212"/>
                  <a:pt x="1868" y="1212"/>
                </a:cubicBezTo>
                <a:cubicBezTo>
                  <a:pt x="1144" y="1212"/>
                  <a:pt x="1144" y="1212"/>
                  <a:pt x="1144" y="1212"/>
                </a:cubicBezTo>
                <a:cubicBezTo>
                  <a:pt x="1111" y="1212"/>
                  <a:pt x="1084" y="1185"/>
                  <a:pt x="1084" y="1152"/>
                </a:cubicBezTo>
                <a:cubicBezTo>
                  <a:pt x="1084" y="912"/>
                  <a:pt x="1084" y="912"/>
                  <a:pt x="1084" y="912"/>
                </a:cubicBezTo>
                <a:cubicBezTo>
                  <a:pt x="1084" y="879"/>
                  <a:pt x="1111" y="852"/>
                  <a:pt x="1144" y="852"/>
                </a:cubicBezTo>
                <a:lnTo>
                  <a:pt x="1868" y="852"/>
                </a:lnTo>
                <a:close/>
                <a:moveTo>
                  <a:pt x="1928" y="188"/>
                </a:moveTo>
                <a:cubicBezTo>
                  <a:pt x="1928" y="428"/>
                  <a:pt x="1928" y="428"/>
                  <a:pt x="1928" y="428"/>
                </a:cubicBezTo>
                <a:cubicBezTo>
                  <a:pt x="1928" y="461"/>
                  <a:pt x="1901" y="488"/>
                  <a:pt x="1868" y="488"/>
                </a:cubicBezTo>
                <a:cubicBezTo>
                  <a:pt x="1144" y="488"/>
                  <a:pt x="1144" y="488"/>
                  <a:pt x="1144" y="488"/>
                </a:cubicBezTo>
                <a:cubicBezTo>
                  <a:pt x="1111" y="488"/>
                  <a:pt x="1084" y="461"/>
                  <a:pt x="1084" y="428"/>
                </a:cubicBezTo>
                <a:cubicBezTo>
                  <a:pt x="1084" y="188"/>
                  <a:pt x="1084" y="188"/>
                  <a:pt x="1084" y="188"/>
                </a:cubicBezTo>
                <a:cubicBezTo>
                  <a:pt x="1084" y="155"/>
                  <a:pt x="1111" y="128"/>
                  <a:pt x="1144" y="128"/>
                </a:cubicBezTo>
                <a:cubicBezTo>
                  <a:pt x="1868" y="128"/>
                  <a:pt x="1868" y="128"/>
                  <a:pt x="1868" y="128"/>
                </a:cubicBezTo>
                <a:cubicBezTo>
                  <a:pt x="1901" y="128"/>
                  <a:pt x="1928" y="155"/>
                  <a:pt x="1928" y="188"/>
                </a:cubicBezTo>
                <a:close/>
                <a:moveTo>
                  <a:pt x="304" y="1816"/>
                </a:moveTo>
                <a:cubicBezTo>
                  <a:pt x="138" y="1816"/>
                  <a:pt x="0" y="1682"/>
                  <a:pt x="0" y="1516"/>
                </a:cubicBezTo>
                <a:cubicBezTo>
                  <a:pt x="0" y="1483"/>
                  <a:pt x="27" y="1456"/>
                  <a:pt x="60" y="1456"/>
                </a:cubicBezTo>
                <a:cubicBezTo>
                  <a:pt x="93" y="1456"/>
                  <a:pt x="120" y="1483"/>
                  <a:pt x="120" y="1516"/>
                </a:cubicBezTo>
                <a:cubicBezTo>
                  <a:pt x="120" y="1614"/>
                  <a:pt x="204" y="1696"/>
                  <a:pt x="304" y="1696"/>
                </a:cubicBezTo>
                <a:cubicBezTo>
                  <a:pt x="337" y="1696"/>
                  <a:pt x="364" y="1723"/>
                  <a:pt x="364" y="1756"/>
                </a:cubicBezTo>
                <a:cubicBezTo>
                  <a:pt x="364" y="1789"/>
                  <a:pt x="337" y="1816"/>
                  <a:pt x="304" y="1816"/>
                </a:cubicBezTo>
                <a:close/>
                <a:moveTo>
                  <a:pt x="120" y="1032"/>
                </a:moveTo>
                <a:cubicBezTo>
                  <a:pt x="120" y="1272"/>
                  <a:pt x="120" y="1272"/>
                  <a:pt x="120" y="1272"/>
                </a:cubicBezTo>
                <a:cubicBezTo>
                  <a:pt x="120" y="1305"/>
                  <a:pt x="93" y="1332"/>
                  <a:pt x="60" y="1332"/>
                </a:cubicBezTo>
                <a:cubicBezTo>
                  <a:pt x="27" y="1332"/>
                  <a:pt x="0" y="1305"/>
                  <a:pt x="0" y="1272"/>
                </a:cubicBezTo>
                <a:cubicBezTo>
                  <a:pt x="0" y="1032"/>
                  <a:pt x="0" y="1032"/>
                  <a:pt x="0" y="1032"/>
                </a:cubicBezTo>
                <a:cubicBezTo>
                  <a:pt x="0" y="999"/>
                  <a:pt x="27" y="972"/>
                  <a:pt x="60" y="972"/>
                </a:cubicBezTo>
                <a:cubicBezTo>
                  <a:pt x="93" y="972"/>
                  <a:pt x="120" y="999"/>
                  <a:pt x="120" y="1032"/>
                </a:cubicBezTo>
                <a:close/>
                <a:moveTo>
                  <a:pt x="391" y="498"/>
                </a:moveTo>
                <a:cubicBezTo>
                  <a:pt x="586" y="368"/>
                  <a:pt x="586" y="368"/>
                  <a:pt x="586" y="368"/>
                </a:cubicBezTo>
                <a:cubicBezTo>
                  <a:pt x="304" y="368"/>
                  <a:pt x="304" y="368"/>
                  <a:pt x="304" y="368"/>
                </a:cubicBezTo>
                <a:cubicBezTo>
                  <a:pt x="204" y="368"/>
                  <a:pt x="120" y="450"/>
                  <a:pt x="120" y="548"/>
                </a:cubicBezTo>
                <a:cubicBezTo>
                  <a:pt x="120" y="792"/>
                  <a:pt x="120" y="792"/>
                  <a:pt x="120" y="792"/>
                </a:cubicBezTo>
                <a:cubicBezTo>
                  <a:pt x="120" y="825"/>
                  <a:pt x="93" y="852"/>
                  <a:pt x="60" y="852"/>
                </a:cubicBezTo>
                <a:cubicBezTo>
                  <a:pt x="27" y="852"/>
                  <a:pt x="0" y="825"/>
                  <a:pt x="0" y="792"/>
                </a:cubicBezTo>
                <a:cubicBezTo>
                  <a:pt x="0" y="548"/>
                  <a:pt x="0" y="548"/>
                  <a:pt x="0" y="548"/>
                </a:cubicBezTo>
                <a:cubicBezTo>
                  <a:pt x="0" y="382"/>
                  <a:pt x="138" y="248"/>
                  <a:pt x="304" y="248"/>
                </a:cubicBezTo>
                <a:cubicBezTo>
                  <a:pt x="586" y="248"/>
                  <a:pt x="586" y="248"/>
                  <a:pt x="586" y="248"/>
                </a:cubicBezTo>
                <a:cubicBezTo>
                  <a:pt x="391" y="118"/>
                  <a:pt x="391" y="118"/>
                  <a:pt x="391" y="118"/>
                </a:cubicBezTo>
                <a:cubicBezTo>
                  <a:pt x="363" y="100"/>
                  <a:pt x="356" y="62"/>
                  <a:pt x="374" y="35"/>
                </a:cubicBezTo>
                <a:cubicBezTo>
                  <a:pt x="392" y="7"/>
                  <a:pt x="430" y="0"/>
                  <a:pt x="457" y="18"/>
                </a:cubicBezTo>
                <a:cubicBezTo>
                  <a:pt x="817" y="258"/>
                  <a:pt x="817" y="258"/>
                  <a:pt x="817" y="258"/>
                </a:cubicBezTo>
                <a:cubicBezTo>
                  <a:pt x="834" y="269"/>
                  <a:pt x="844" y="288"/>
                  <a:pt x="844" y="308"/>
                </a:cubicBezTo>
                <a:cubicBezTo>
                  <a:pt x="844" y="328"/>
                  <a:pt x="834" y="347"/>
                  <a:pt x="817" y="358"/>
                </a:cubicBezTo>
                <a:cubicBezTo>
                  <a:pt x="457" y="598"/>
                  <a:pt x="457" y="598"/>
                  <a:pt x="457" y="598"/>
                </a:cubicBezTo>
                <a:cubicBezTo>
                  <a:pt x="430" y="616"/>
                  <a:pt x="392" y="609"/>
                  <a:pt x="374" y="581"/>
                </a:cubicBezTo>
                <a:cubicBezTo>
                  <a:pt x="356" y="554"/>
                  <a:pt x="363" y="516"/>
                  <a:pt x="391" y="498"/>
                </a:cubicBezTo>
                <a:close/>
                <a:moveTo>
                  <a:pt x="784" y="1696"/>
                </a:moveTo>
                <a:cubicBezTo>
                  <a:pt x="817" y="1696"/>
                  <a:pt x="844" y="1723"/>
                  <a:pt x="844" y="1756"/>
                </a:cubicBezTo>
                <a:cubicBezTo>
                  <a:pt x="844" y="1789"/>
                  <a:pt x="817" y="1816"/>
                  <a:pt x="784" y="1816"/>
                </a:cubicBezTo>
                <a:cubicBezTo>
                  <a:pt x="544" y="1816"/>
                  <a:pt x="544" y="1816"/>
                  <a:pt x="544" y="1816"/>
                </a:cubicBezTo>
                <a:cubicBezTo>
                  <a:pt x="511" y="1816"/>
                  <a:pt x="484" y="1789"/>
                  <a:pt x="484" y="1756"/>
                </a:cubicBezTo>
                <a:cubicBezTo>
                  <a:pt x="484" y="1723"/>
                  <a:pt x="511" y="1696"/>
                  <a:pt x="544" y="1696"/>
                </a:cubicBezTo>
                <a:lnTo>
                  <a:pt x="784" y="1696"/>
                </a:lnTo>
                <a:close/>
                <a:moveTo>
                  <a:pt x="1808" y="308"/>
                </a:moveTo>
                <a:cubicBezTo>
                  <a:pt x="1808" y="341"/>
                  <a:pt x="1781" y="368"/>
                  <a:pt x="1748" y="368"/>
                </a:cubicBezTo>
                <a:cubicBezTo>
                  <a:pt x="1264" y="368"/>
                  <a:pt x="1264" y="368"/>
                  <a:pt x="1264" y="368"/>
                </a:cubicBezTo>
                <a:cubicBezTo>
                  <a:pt x="1231" y="368"/>
                  <a:pt x="1204" y="341"/>
                  <a:pt x="1204" y="308"/>
                </a:cubicBezTo>
                <a:cubicBezTo>
                  <a:pt x="1204" y="275"/>
                  <a:pt x="1231" y="248"/>
                  <a:pt x="1264" y="248"/>
                </a:cubicBezTo>
                <a:cubicBezTo>
                  <a:pt x="1748" y="248"/>
                  <a:pt x="1748" y="248"/>
                  <a:pt x="1748" y="248"/>
                </a:cubicBezTo>
                <a:cubicBezTo>
                  <a:pt x="1781" y="248"/>
                  <a:pt x="1808" y="275"/>
                  <a:pt x="1808" y="308"/>
                </a:cubicBezTo>
                <a:close/>
                <a:moveTo>
                  <a:pt x="1204" y="1032"/>
                </a:moveTo>
                <a:cubicBezTo>
                  <a:pt x="1204" y="999"/>
                  <a:pt x="1231" y="972"/>
                  <a:pt x="1264" y="972"/>
                </a:cubicBezTo>
                <a:cubicBezTo>
                  <a:pt x="1748" y="972"/>
                  <a:pt x="1748" y="972"/>
                  <a:pt x="1748" y="972"/>
                </a:cubicBezTo>
                <a:cubicBezTo>
                  <a:pt x="1781" y="972"/>
                  <a:pt x="1808" y="999"/>
                  <a:pt x="1808" y="1032"/>
                </a:cubicBezTo>
                <a:cubicBezTo>
                  <a:pt x="1808" y="1065"/>
                  <a:pt x="1781" y="1092"/>
                  <a:pt x="1748" y="1092"/>
                </a:cubicBezTo>
                <a:cubicBezTo>
                  <a:pt x="1264" y="1092"/>
                  <a:pt x="1264" y="1092"/>
                  <a:pt x="1264" y="1092"/>
                </a:cubicBezTo>
                <a:cubicBezTo>
                  <a:pt x="1231" y="1092"/>
                  <a:pt x="1204" y="1065"/>
                  <a:pt x="1204" y="1032"/>
                </a:cubicBezTo>
                <a:close/>
                <a:moveTo>
                  <a:pt x="1204" y="1756"/>
                </a:moveTo>
                <a:cubicBezTo>
                  <a:pt x="1204" y="1723"/>
                  <a:pt x="1231" y="1696"/>
                  <a:pt x="1264" y="1696"/>
                </a:cubicBezTo>
                <a:cubicBezTo>
                  <a:pt x="1748" y="1696"/>
                  <a:pt x="1748" y="1696"/>
                  <a:pt x="1748" y="1696"/>
                </a:cubicBezTo>
                <a:cubicBezTo>
                  <a:pt x="1781" y="1696"/>
                  <a:pt x="1808" y="1723"/>
                  <a:pt x="1808" y="1756"/>
                </a:cubicBezTo>
                <a:cubicBezTo>
                  <a:pt x="1808" y="1789"/>
                  <a:pt x="1781" y="1816"/>
                  <a:pt x="1748" y="1816"/>
                </a:cubicBezTo>
                <a:cubicBezTo>
                  <a:pt x="1264" y="1816"/>
                  <a:pt x="1264" y="1816"/>
                  <a:pt x="1264" y="1816"/>
                </a:cubicBezTo>
                <a:cubicBezTo>
                  <a:pt x="1231" y="1816"/>
                  <a:pt x="1204" y="1789"/>
                  <a:pt x="1204" y="175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32"/>
          <p:cNvSpPr>
            <a:spLocks noEditPoints="1"/>
          </p:cNvSpPr>
          <p:nvPr/>
        </p:nvSpPr>
        <p:spPr bwMode="auto">
          <a:xfrm>
            <a:off x="725543" y="4572200"/>
            <a:ext cx="392622" cy="392504"/>
          </a:xfrm>
          <a:custGeom>
            <a:avLst/>
            <a:gdLst>
              <a:gd name="T0" fmla="*/ 1380 w 2048"/>
              <a:gd name="T1" fmla="*/ 848 h 2048"/>
              <a:gd name="T2" fmla="*/ 1698 w 2048"/>
              <a:gd name="T3" fmla="*/ 848 h 2048"/>
              <a:gd name="T4" fmla="*/ 1868 w 2048"/>
              <a:gd name="T5" fmla="*/ 968 h 2048"/>
              <a:gd name="T6" fmla="*/ 2048 w 2048"/>
              <a:gd name="T7" fmla="*/ 788 h 2048"/>
              <a:gd name="T8" fmla="*/ 1928 w 2048"/>
              <a:gd name="T9" fmla="*/ 618 h 2048"/>
              <a:gd name="T10" fmla="*/ 1928 w 2048"/>
              <a:gd name="T11" fmla="*/ 60 h 2048"/>
              <a:gd name="T12" fmla="*/ 1868 w 2048"/>
              <a:gd name="T13" fmla="*/ 0 h 2048"/>
              <a:gd name="T14" fmla="*/ 1384 w 2048"/>
              <a:gd name="T15" fmla="*/ 0 h 2048"/>
              <a:gd name="T16" fmla="*/ 1324 w 2048"/>
              <a:gd name="T17" fmla="*/ 60 h 2048"/>
              <a:gd name="T18" fmla="*/ 1324 w 2048"/>
              <a:gd name="T19" fmla="*/ 428 h 2048"/>
              <a:gd name="T20" fmla="*/ 1384 w 2048"/>
              <a:gd name="T21" fmla="*/ 488 h 2048"/>
              <a:gd name="T22" fmla="*/ 1808 w 2048"/>
              <a:gd name="T23" fmla="*/ 488 h 2048"/>
              <a:gd name="T24" fmla="*/ 1808 w 2048"/>
              <a:gd name="T25" fmla="*/ 618 h 2048"/>
              <a:gd name="T26" fmla="*/ 1698 w 2048"/>
              <a:gd name="T27" fmla="*/ 728 h 2048"/>
              <a:gd name="T28" fmla="*/ 1380 w 2048"/>
              <a:gd name="T29" fmla="*/ 728 h 2048"/>
              <a:gd name="T30" fmla="*/ 1080 w 2048"/>
              <a:gd name="T31" fmla="*/ 1028 h 2048"/>
              <a:gd name="T32" fmla="*/ 1380 w 2048"/>
              <a:gd name="T33" fmla="*/ 1328 h 2048"/>
              <a:gd name="T34" fmla="*/ 1748 w 2048"/>
              <a:gd name="T35" fmla="*/ 1328 h 2048"/>
              <a:gd name="T36" fmla="*/ 1928 w 2048"/>
              <a:gd name="T37" fmla="*/ 1508 h 2048"/>
              <a:gd name="T38" fmla="*/ 1748 w 2048"/>
              <a:gd name="T39" fmla="*/ 1688 h 2048"/>
              <a:gd name="T40" fmla="*/ 1049 w 2048"/>
              <a:gd name="T41" fmla="*/ 1688 h 2048"/>
              <a:gd name="T42" fmla="*/ 1080 w 2048"/>
              <a:gd name="T43" fmla="*/ 1508 h 2048"/>
              <a:gd name="T44" fmla="*/ 540 w 2048"/>
              <a:gd name="T45" fmla="*/ 968 h 2048"/>
              <a:gd name="T46" fmla="*/ 0 w 2048"/>
              <a:gd name="T47" fmla="*/ 1504 h 2048"/>
              <a:gd name="T48" fmla="*/ 540 w 2048"/>
              <a:gd name="T49" fmla="*/ 2048 h 2048"/>
              <a:gd name="T50" fmla="*/ 989 w 2048"/>
              <a:gd name="T51" fmla="*/ 1808 h 2048"/>
              <a:gd name="T52" fmla="*/ 1748 w 2048"/>
              <a:gd name="T53" fmla="*/ 1808 h 2048"/>
              <a:gd name="T54" fmla="*/ 2048 w 2048"/>
              <a:gd name="T55" fmla="*/ 1508 h 2048"/>
              <a:gd name="T56" fmla="*/ 1748 w 2048"/>
              <a:gd name="T57" fmla="*/ 1208 h 2048"/>
              <a:gd name="T58" fmla="*/ 1380 w 2048"/>
              <a:gd name="T59" fmla="*/ 1208 h 2048"/>
              <a:gd name="T60" fmla="*/ 1200 w 2048"/>
              <a:gd name="T61" fmla="*/ 1028 h 2048"/>
              <a:gd name="T62" fmla="*/ 1380 w 2048"/>
              <a:gd name="T63" fmla="*/ 848 h 2048"/>
              <a:gd name="T64" fmla="*/ 1444 w 2048"/>
              <a:gd name="T65" fmla="*/ 368 h 2048"/>
              <a:gd name="T66" fmla="*/ 1444 w 2048"/>
              <a:gd name="T67" fmla="*/ 120 h 2048"/>
              <a:gd name="T68" fmla="*/ 1808 w 2048"/>
              <a:gd name="T69" fmla="*/ 120 h 2048"/>
              <a:gd name="T70" fmla="*/ 1808 w 2048"/>
              <a:gd name="T71" fmla="*/ 368 h 2048"/>
              <a:gd name="T72" fmla="*/ 1444 w 2048"/>
              <a:gd name="T73" fmla="*/ 368 h 2048"/>
              <a:gd name="T74" fmla="*/ 1868 w 2048"/>
              <a:gd name="T75" fmla="*/ 728 h 2048"/>
              <a:gd name="T76" fmla="*/ 1928 w 2048"/>
              <a:gd name="T77" fmla="*/ 788 h 2048"/>
              <a:gd name="T78" fmla="*/ 1868 w 2048"/>
              <a:gd name="T79" fmla="*/ 848 h 2048"/>
              <a:gd name="T80" fmla="*/ 1808 w 2048"/>
              <a:gd name="T81" fmla="*/ 788 h 2048"/>
              <a:gd name="T82" fmla="*/ 1868 w 2048"/>
              <a:gd name="T83" fmla="*/ 728 h 2048"/>
              <a:gd name="T84" fmla="*/ 540 w 2048"/>
              <a:gd name="T85" fmla="*/ 1928 h 2048"/>
              <a:gd name="T86" fmla="*/ 120 w 2048"/>
              <a:gd name="T87" fmla="*/ 1504 h 2048"/>
              <a:gd name="T88" fmla="*/ 540 w 2048"/>
              <a:gd name="T89" fmla="*/ 1088 h 2048"/>
              <a:gd name="T90" fmla="*/ 960 w 2048"/>
              <a:gd name="T91" fmla="*/ 1508 h 2048"/>
              <a:gd name="T92" fmla="*/ 540 w 2048"/>
              <a:gd name="T93" fmla="*/ 1928 h 2048"/>
              <a:gd name="T94" fmla="*/ 540 w 2048"/>
              <a:gd name="T95" fmla="*/ 1208 h 2048"/>
              <a:gd name="T96" fmla="*/ 240 w 2048"/>
              <a:gd name="T97" fmla="*/ 1508 h 2048"/>
              <a:gd name="T98" fmla="*/ 540 w 2048"/>
              <a:gd name="T99" fmla="*/ 1808 h 2048"/>
              <a:gd name="T100" fmla="*/ 840 w 2048"/>
              <a:gd name="T101" fmla="*/ 1508 h 2048"/>
              <a:gd name="T102" fmla="*/ 540 w 2048"/>
              <a:gd name="T103" fmla="*/ 1208 h 2048"/>
              <a:gd name="T104" fmla="*/ 540 w 2048"/>
              <a:gd name="T105" fmla="*/ 1688 h 2048"/>
              <a:gd name="T106" fmla="*/ 360 w 2048"/>
              <a:gd name="T107" fmla="*/ 1508 h 2048"/>
              <a:gd name="T108" fmla="*/ 540 w 2048"/>
              <a:gd name="T109" fmla="*/ 1328 h 2048"/>
              <a:gd name="T110" fmla="*/ 720 w 2048"/>
              <a:gd name="T111" fmla="*/ 1508 h 2048"/>
              <a:gd name="T112" fmla="*/ 540 w 2048"/>
              <a:gd name="T113" fmla="*/ 1688 h 2048"/>
              <a:gd name="T114" fmla="*/ 600 w 2048"/>
              <a:gd name="T115" fmla="*/ 1508 h 2048"/>
              <a:gd name="T116" fmla="*/ 540 w 2048"/>
              <a:gd name="T117" fmla="*/ 1568 h 2048"/>
              <a:gd name="T118" fmla="*/ 480 w 2048"/>
              <a:gd name="T119" fmla="*/ 1508 h 2048"/>
              <a:gd name="T120" fmla="*/ 540 w 2048"/>
              <a:gd name="T121" fmla="*/ 1448 h 2048"/>
              <a:gd name="T122" fmla="*/ 600 w 2048"/>
              <a:gd name="T123" fmla="*/ 150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48" h="2048">
                <a:moveTo>
                  <a:pt x="1380" y="848"/>
                </a:moveTo>
                <a:cubicBezTo>
                  <a:pt x="1698" y="848"/>
                  <a:pt x="1698" y="848"/>
                  <a:pt x="1698" y="848"/>
                </a:cubicBezTo>
                <a:cubicBezTo>
                  <a:pt x="1723" y="918"/>
                  <a:pt x="1790" y="968"/>
                  <a:pt x="1868" y="968"/>
                </a:cubicBezTo>
                <a:cubicBezTo>
                  <a:pt x="1967" y="968"/>
                  <a:pt x="2048" y="887"/>
                  <a:pt x="2048" y="788"/>
                </a:cubicBezTo>
                <a:cubicBezTo>
                  <a:pt x="2048" y="710"/>
                  <a:pt x="1998" y="643"/>
                  <a:pt x="1928" y="618"/>
                </a:cubicBezTo>
                <a:cubicBezTo>
                  <a:pt x="1928" y="60"/>
                  <a:pt x="1928" y="60"/>
                  <a:pt x="1928" y="60"/>
                </a:cubicBezTo>
                <a:cubicBezTo>
                  <a:pt x="1928" y="27"/>
                  <a:pt x="1901" y="0"/>
                  <a:pt x="1868" y="0"/>
                </a:cubicBezTo>
                <a:cubicBezTo>
                  <a:pt x="1384" y="0"/>
                  <a:pt x="1384" y="0"/>
                  <a:pt x="1384" y="0"/>
                </a:cubicBezTo>
                <a:cubicBezTo>
                  <a:pt x="1351" y="0"/>
                  <a:pt x="1324" y="27"/>
                  <a:pt x="1324" y="60"/>
                </a:cubicBezTo>
                <a:cubicBezTo>
                  <a:pt x="1324" y="428"/>
                  <a:pt x="1324" y="428"/>
                  <a:pt x="1324" y="428"/>
                </a:cubicBezTo>
                <a:cubicBezTo>
                  <a:pt x="1324" y="461"/>
                  <a:pt x="1351" y="488"/>
                  <a:pt x="1384" y="488"/>
                </a:cubicBezTo>
                <a:cubicBezTo>
                  <a:pt x="1808" y="488"/>
                  <a:pt x="1808" y="488"/>
                  <a:pt x="1808" y="488"/>
                </a:cubicBezTo>
                <a:cubicBezTo>
                  <a:pt x="1808" y="618"/>
                  <a:pt x="1808" y="618"/>
                  <a:pt x="1808" y="618"/>
                </a:cubicBezTo>
                <a:cubicBezTo>
                  <a:pt x="1757" y="636"/>
                  <a:pt x="1716" y="677"/>
                  <a:pt x="1698" y="728"/>
                </a:cubicBezTo>
                <a:cubicBezTo>
                  <a:pt x="1380" y="728"/>
                  <a:pt x="1380" y="728"/>
                  <a:pt x="1380" y="728"/>
                </a:cubicBezTo>
                <a:cubicBezTo>
                  <a:pt x="1214" y="728"/>
                  <a:pt x="1080" y="863"/>
                  <a:pt x="1080" y="1028"/>
                </a:cubicBezTo>
                <a:cubicBezTo>
                  <a:pt x="1080" y="1193"/>
                  <a:pt x="1214" y="1328"/>
                  <a:pt x="1380" y="1328"/>
                </a:cubicBezTo>
                <a:cubicBezTo>
                  <a:pt x="1748" y="1328"/>
                  <a:pt x="1748" y="1328"/>
                  <a:pt x="1748" y="1328"/>
                </a:cubicBezTo>
                <a:cubicBezTo>
                  <a:pt x="1847" y="1328"/>
                  <a:pt x="1928" y="1409"/>
                  <a:pt x="1928" y="1508"/>
                </a:cubicBezTo>
                <a:cubicBezTo>
                  <a:pt x="1928" y="1607"/>
                  <a:pt x="1847" y="1688"/>
                  <a:pt x="1748" y="1688"/>
                </a:cubicBezTo>
                <a:cubicBezTo>
                  <a:pt x="1049" y="1688"/>
                  <a:pt x="1049" y="1688"/>
                  <a:pt x="1049" y="1688"/>
                </a:cubicBezTo>
                <a:cubicBezTo>
                  <a:pt x="1069" y="1632"/>
                  <a:pt x="1080" y="1571"/>
                  <a:pt x="1080" y="1508"/>
                </a:cubicBezTo>
                <a:cubicBezTo>
                  <a:pt x="1080" y="1210"/>
                  <a:pt x="838" y="968"/>
                  <a:pt x="540" y="968"/>
                </a:cubicBezTo>
                <a:cubicBezTo>
                  <a:pt x="241" y="968"/>
                  <a:pt x="0" y="1206"/>
                  <a:pt x="0" y="1504"/>
                </a:cubicBezTo>
                <a:cubicBezTo>
                  <a:pt x="0" y="1804"/>
                  <a:pt x="242" y="2048"/>
                  <a:pt x="540" y="2048"/>
                </a:cubicBezTo>
                <a:cubicBezTo>
                  <a:pt x="727" y="2048"/>
                  <a:pt x="892" y="1953"/>
                  <a:pt x="989" y="1808"/>
                </a:cubicBezTo>
                <a:cubicBezTo>
                  <a:pt x="1748" y="1808"/>
                  <a:pt x="1748" y="1808"/>
                  <a:pt x="1748" y="1808"/>
                </a:cubicBezTo>
                <a:cubicBezTo>
                  <a:pt x="1913" y="1808"/>
                  <a:pt x="2048" y="1673"/>
                  <a:pt x="2048" y="1508"/>
                </a:cubicBezTo>
                <a:cubicBezTo>
                  <a:pt x="2048" y="1343"/>
                  <a:pt x="1913" y="1208"/>
                  <a:pt x="1748" y="1208"/>
                </a:cubicBezTo>
                <a:cubicBezTo>
                  <a:pt x="1380" y="1208"/>
                  <a:pt x="1380" y="1208"/>
                  <a:pt x="1380" y="1208"/>
                </a:cubicBezTo>
                <a:cubicBezTo>
                  <a:pt x="1281" y="1208"/>
                  <a:pt x="1200" y="1127"/>
                  <a:pt x="1200" y="1028"/>
                </a:cubicBezTo>
                <a:cubicBezTo>
                  <a:pt x="1200" y="929"/>
                  <a:pt x="1281" y="848"/>
                  <a:pt x="1380" y="848"/>
                </a:cubicBezTo>
                <a:close/>
                <a:moveTo>
                  <a:pt x="1444" y="368"/>
                </a:moveTo>
                <a:cubicBezTo>
                  <a:pt x="1444" y="120"/>
                  <a:pt x="1444" y="120"/>
                  <a:pt x="1444" y="120"/>
                </a:cubicBezTo>
                <a:cubicBezTo>
                  <a:pt x="1808" y="120"/>
                  <a:pt x="1808" y="120"/>
                  <a:pt x="1808" y="120"/>
                </a:cubicBezTo>
                <a:cubicBezTo>
                  <a:pt x="1808" y="368"/>
                  <a:pt x="1808" y="368"/>
                  <a:pt x="1808" y="368"/>
                </a:cubicBezTo>
                <a:lnTo>
                  <a:pt x="1444" y="368"/>
                </a:lnTo>
                <a:close/>
                <a:moveTo>
                  <a:pt x="1868" y="728"/>
                </a:moveTo>
                <a:cubicBezTo>
                  <a:pt x="1901" y="728"/>
                  <a:pt x="1928" y="755"/>
                  <a:pt x="1928" y="788"/>
                </a:cubicBezTo>
                <a:cubicBezTo>
                  <a:pt x="1928" y="821"/>
                  <a:pt x="1901" y="848"/>
                  <a:pt x="1868" y="848"/>
                </a:cubicBezTo>
                <a:cubicBezTo>
                  <a:pt x="1835" y="848"/>
                  <a:pt x="1808" y="821"/>
                  <a:pt x="1808" y="788"/>
                </a:cubicBezTo>
                <a:cubicBezTo>
                  <a:pt x="1808" y="755"/>
                  <a:pt x="1835" y="728"/>
                  <a:pt x="1868" y="728"/>
                </a:cubicBezTo>
                <a:close/>
                <a:moveTo>
                  <a:pt x="540" y="1928"/>
                </a:moveTo>
                <a:cubicBezTo>
                  <a:pt x="308" y="1928"/>
                  <a:pt x="120" y="1738"/>
                  <a:pt x="120" y="1504"/>
                </a:cubicBezTo>
                <a:cubicBezTo>
                  <a:pt x="120" y="1275"/>
                  <a:pt x="308" y="1088"/>
                  <a:pt x="540" y="1088"/>
                </a:cubicBezTo>
                <a:cubicBezTo>
                  <a:pt x="771" y="1088"/>
                  <a:pt x="960" y="1276"/>
                  <a:pt x="960" y="1508"/>
                </a:cubicBezTo>
                <a:cubicBezTo>
                  <a:pt x="960" y="1740"/>
                  <a:pt x="771" y="1928"/>
                  <a:pt x="540" y="1928"/>
                </a:cubicBezTo>
                <a:close/>
                <a:moveTo>
                  <a:pt x="540" y="1208"/>
                </a:moveTo>
                <a:cubicBezTo>
                  <a:pt x="374" y="1208"/>
                  <a:pt x="240" y="1343"/>
                  <a:pt x="240" y="1508"/>
                </a:cubicBezTo>
                <a:cubicBezTo>
                  <a:pt x="240" y="1673"/>
                  <a:pt x="374" y="1808"/>
                  <a:pt x="540" y="1808"/>
                </a:cubicBezTo>
                <a:cubicBezTo>
                  <a:pt x="705" y="1808"/>
                  <a:pt x="840" y="1673"/>
                  <a:pt x="840" y="1508"/>
                </a:cubicBezTo>
                <a:cubicBezTo>
                  <a:pt x="840" y="1343"/>
                  <a:pt x="705" y="1208"/>
                  <a:pt x="540" y="1208"/>
                </a:cubicBezTo>
                <a:close/>
                <a:moveTo>
                  <a:pt x="540" y="1688"/>
                </a:moveTo>
                <a:cubicBezTo>
                  <a:pt x="441" y="1688"/>
                  <a:pt x="360" y="1607"/>
                  <a:pt x="360" y="1508"/>
                </a:cubicBezTo>
                <a:cubicBezTo>
                  <a:pt x="360" y="1409"/>
                  <a:pt x="441" y="1328"/>
                  <a:pt x="540" y="1328"/>
                </a:cubicBezTo>
                <a:cubicBezTo>
                  <a:pt x="639" y="1328"/>
                  <a:pt x="720" y="1409"/>
                  <a:pt x="720" y="1508"/>
                </a:cubicBezTo>
                <a:cubicBezTo>
                  <a:pt x="720" y="1607"/>
                  <a:pt x="639" y="1688"/>
                  <a:pt x="540" y="1688"/>
                </a:cubicBezTo>
                <a:close/>
                <a:moveTo>
                  <a:pt x="600" y="1508"/>
                </a:moveTo>
                <a:cubicBezTo>
                  <a:pt x="600" y="1541"/>
                  <a:pt x="573" y="1568"/>
                  <a:pt x="540" y="1568"/>
                </a:cubicBezTo>
                <a:cubicBezTo>
                  <a:pt x="507" y="1568"/>
                  <a:pt x="480" y="1541"/>
                  <a:pt x="480" y="1508"/>
                </a:cubicBezTo>
                <a:cubicBezTo>
                  <a:pt x="480" y="1475"/>
                  <a:pt x="507" y="1448"/>
                  <a:pt x="540" y="1448"/>
                </a:cubicBezTo>
                <a:cubicBezTo>
                  <a:pt x="573" y="1448"/>
                  <a:pt x="600" y="1475"/>
                  <a:pt x="600" y="150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34"/>
          <p:cNvSpPr>
            <a:spLocks noEditPoints="1"/>
          </p:cNvSpPr>
          <p:nvPr/>
        </p:nvSpPr>
        <p:spPr bwMode="auto">
          <a:xfrm>
            <a:off x="2172776" y="4563690"/>
            <a:ext cx="409876" cy="409524"/>
          </a:xfrm>
          <a:custGeom>
            <a:avLst/>
            <a:gdLst>
              <a:gd name="T0" fmla="*/ 1834 w 2138"/>
              <a:gd name="T1" fmla="*/ 1405 h 2137"/>
              <a:gd name="T2" fmla="*/ 733 w 2138"/>
              <a:gd name="T3" fmla="*/ 304 h 2137"/>
              <a:gd name="T4" fmla="*/ 70 w 2138"/>
              <a:gd name="T5" fmla="*/ 1813 h 2137"/>
              <a:gd name="T6" fmla="*/ 325 w 2138"/>
              <a:gd name="T7" fmla="*/ 2067 h 2137"/>
              <a:gd name="T8" fmla="*/ 1749 w 2138"/>
              <a:gd name="T9" fmla="*/ 1320 h 2137"/>
              <a:gd name="T10" fmla="*/ 1343 w 2138"/>
              <a:gd name="T11" fmla="*/ 1390 h 2137"/>
              <a:gd name="T12" fmla="*/ 1819 w 2138"/>
              <a:gd name="T13" fmla="*/ 914 h 2137"/>
              <a:gd name="T14" fmla="*/ 1749 w 2138"/>
              <a:gd name="T15" fmla="*/ 1320 h 2137"/>
              <a:gd name="T16" fmla="*/ 1749 w 2138"/>
              <a:gd name="T17" fmla="*/ 388 h 2137"/>
              <a:gd name="T18" fmla="*/ 1819 w 2138"/>
              <a:gd name="T19" fmla="*/ 794 h 2137"/>
              <a:gd name="T20" fmla="*/ 1343 w 2138"/>
              <a:gd name="T21" fmla="*/ 318 h 2137"/>
              <a:gd name="T22" fmla="*/ 1284 w 2138"/>
              <a:gd name="T23" fmla="*/ 555 h 2137"/>
              <a:gd name="T24" fmla="*/ 1343 w 2138"/>
              <a:gd name="T25" fmla="*/ 439 h 2137"/>
              <a:gd name="T26" fmla="*/ 1699 w 2138"/>
              <a:gd name="T27" fmla="*/ 794 h 2137"/>
              <a:gd name="T28" fmla="*/ 1583 w 2138"/>
              <a:gd name="T29" fmla="*/ 854 h 2137"/>
              <a:gd name="T30" fmla="*/ 1699 w 2138"/>
              <a:gd name="T31" fmla="*/ 914 h 2137"/>
              <a:gd name="T32" fmla="*/ 1343 w 2138"/>
              <a:gd name="T33" fmla="*/ 1269 h 2137"/>
              <a:gd name="T34" fmla="*/ 1284 w 2138"/>
              <a:gd name="T35" fmla="*/ 1154 h 2137"/>
              <a:gd name="T36" fmla="*/ 1224 w 2138"/>
              <a:gd name="T37" fmla="*/ 1269 h 2137"/>
              <a:gd name="T38" fmla="*/ 869 w 2138"/>
              <a:gd name="T39" fmla="*/ 914 h 2137"/>
              <a:gd name="T40" fmla="*/ 984 w 2138"/>
              <a:gd name="T41" fmla="*/ 854 h 2137"/>
              <a:gd name="T42" fmla="*/ 869 w 2138"/>
              <a:gd name="T43" fmla="*/ 794 h 2137"/>
              <a:gd name="T44" fmla="*/ 1224 w 2138"/>
              <a:gd name="T45" fmla="*/ 439 h 2137"/>
              <a:gd name="T46" fmla="*/ 1284 w 2138"/>
              <a:gd name="T47" fmla="*/ 555 h 2137"/>
              <a:gd name="T48" fmla="*/ 1224 w 2138"/>
              <a:gd name="T49" fmla="*/ 198 h 2137"/>
              <a:gd name="T50" fmla="*/ 902 w 2138"/>
              <a:gd name="T51" fmla="*/ 473 h 2137"/>
              <a:gd name="T52" fmla="*/ 628 w 2138"/>
              <a:gd name="T53" fmla="*/ 794 h 2137"/>
              <a:gd name="T54" fmla="*/ 748 w 2138"/>
              <a:gd name="T55" fmla="*/ 914 h 2137"/>
              <a:gd name="T56" fmla="*/ 1224 w 2138"/>
              <a:gd name="T57" fmla="*/ 1390 h 2137"/>
              <a:gd name="T58" fmla="*/ 818 w 2138"/>
              <a:gd name="T59" fmla="*/ 1320 h 2137"/>
              <a:gd name="T60" fmla="*/ 748 w 2138"/>
              <a:gd name="T61" fmla="*/ 914 h 2137"/>
              <a:gd name="T62" fmla="*/ 733 w 2138"/>
              <a:gd name="T63" fmla="*/ 1405 h 2137"/>
              <a:gd name="T64" fmla="*/ 452 w 2138"/>
              <a:gd name="T65" fmla="*/ 1771 h 2137"/>
              <a:gd name="T66" fmla="*/ 692 w 2138"/>
              <a:gd name="T67" fmla="*/ 1361 h 2137"/>
              <a:gd name="T68" fmla="*/ 155 w 2138"/>
              <a:gd name="T69" fmla="*/ 1898 h 2137"/>
              <a:gd name="T70" fmla="*/ 367 w 2138"/>
              <a:gd name="T71" fmla="*/ 1856 h 2137"/>
              <a:gd name="T72" fmla="*/ 155 w 2138"/>
              <a:gd name="T73" fmla="*/ 1983 h 2137"/>
              <a:gd name="T74" fmla="*/ 1377 w 2138"/>
              <a:gd name="T75" fmla="*/ 894 h 2137"/>
              <a:gd name="T76" fmla="*/ 1550 w 2138"/>
              <a:gd name="T77" fmla="*/ 681 h 2137"/>
              <a:gd name="T78" fmla="*/ 1457 w 2138"/>
              <a:gd name="T79" fmla="*/ 1001 h 2137"/>
              <a:gd name="T80" fmla="*/ 1176 w 2138"/>
              <a:gd name="T81" fmla="*/ 927 h 2137"/>
              <a:gd name="T82" fmla="*/ 1002 w 2138"/>
              <a:gd name="T83" fmla="*/ 1016 h 2137"/>
              <a:gd name="T84" fmla="*/ 1121 w 2138"/>
              <a:gd name="T85" fmla="*/ 812 h 2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138" h="2137">
                <a:moveTo>
                  <a:pt x="875" y="1517"/>
                </a:moveTo>
                <a:cubicBezTo>
                  <a:pt x="1178" y="1704"/>
                  <a:pt x="1577" y="1662"/>
                  <a:pt x="1834" y="1405"/>
                </a:cubicBezTo>
                <a:cubicBezTo>
                  <a:pt x="2137" y="1102"/>
                  <a:pt x="2138" y="607"/>
                  <a:pt x="1834" y="304"/>
                </a:cubicBezTo>
                <a:cubicBezTo>
                  <a:pt x="1531" y="0"/>
                  <a:pt x="1037" y="0"/>
                  <a:pt x="733" y="304"/>
                </a:cubicBezTo>
                <a:cubicBezTo>
                  <a:pt x="472" y="565"/>
                  <a:pt x="437" y="965"/>
                  <a:pt x="621" y="1263"/>
                </a:cubicBezTo>
                <a:cubicBezTo>
                  <a:pt x="569" y="1314"/>
                  <a:pt x="98" y="1785"/>
                  <a:pt x="70" y="1813"/>
                </a:cubicBezTo>
                <a:cubicBezTo>
                  <a:pt x="0" y="1883"/>
                  <a:pt x="0" y="1997"/>
                  <a:pt x="70" y="2067"/>
                </a:cubicBezTo>
                <a:cubicBezTo>
                  <a:pt x="141" y="2137"/>
                  <a:pt x="254" y="2137"/>
                  <a:pt x="325" y="2067"/>
                </a:cubicBezTo>
                <a:cubicBezTo>
                  <a:pt x="354" y="2038"/>
                  <a:pt x="827" y="1565"/>
                  <a:pt x="875" y="1517"/>
                </a:cubicBezTo>
                <a:close/>
                <a:moveTo>
                  <a:pt x="1749" y="1320"/>
                </a:moveTo>
                <a:cubicBezTo>
                  <a:pt x="1636" y="1433"/>
                  <a:pt x="1492" y="1497"/>
                  <a:pt x="1343" y="1510"/>
                </a:cubicBezTo>
                <a:cubicBezTo>
                  <a:pt x="1343" y="1390"/>
                  <a:pt x="1343" y="1390"/>
                  <a:pt x="1343" y="1390"/>
                </a:cubicBezTo>
                <a:cubicBezTo>
                  <a:pt x="1465" y="1377"/>
                  <a:pt x="1577" y="1323"/>
                  <a:pt x="1665" y="1236"/>
                </a:cubicBezTo>
                <a:cubicBezTo>
                  <a:pt x="1752" y="1148"/>
                  <a:pt x="1806" y="1036"/>
                  <a:pt x="1819" y="914"/>
                </a:cubicBezTo>
                <a:cubicBezTo>
                  <a:pt x="1939" y="914"/>
                  <a:pt x="1939" y="914"/>
                  <a:pt x="1939" y="914"/>
                </a:cubicBezTo>
                <a:cubicBezTo>
                  <a:pt x="1926" y="1062"/>
                  <a:pt x="1863" y="1207"/>
                  <a:pt x="1749" y="1320"/>
                </a:cubicBezTo>
                <a:close/>
                <a:moveTo>
                  <a:pt x="1343" y="198"/>
                </a:moveTo>
                <a:cubicBezTo>
                  <a:pt x="1492" y="212"/>
                  <a:pt x="1636" y="275"/>
                  <a:pt x="1749" y="388"/>
                </a:cubicBezTo>
                <a:cubicBezTo>
                  <a:pt x="1863" y="502"/>
                  <a:pt x="1926" y="646"/>
                  <a:pt x="1939" y="794"/>
                </a:cubicBezTo>
                <a:cubicBezTo>
                  <a:pt x="1819" y="794"/>
                  <a:pt x="1819" y="794"/>
                  <a:pt x="1819" y="794"/>
                </a:cubicBezTo>
                <a:cubicBezTo>
                  <a:pt x="1806" y="673"/>
                  <a:pt x="1752" y="560"/>
                  <a:pt x="1665" y="473"/>
                </a:cubicBezTo>
                <a:cubicBezTo>
                  <a:pt x="1577" y="385"/>
                  <a:pt x="1465" y="332"/>
                  <a:pt x="1343" y="318"/>
                </a:cubicBezTo>
                <a:lnTo>
                  <a:pt x="1343" y="198"/>
                </a:lnTo>
                <a:close/>
                <a:moveTo>
                  <a:pt x="1284" y="555"/>
                </a:moveTo>
                <a:cubicBezTo>
                  <a:pt x="1317" y="555"/>
                  <a:pt x="1343" y="528"/>
                  <a:pt x="1343" y="495"/>
                </a:cubicBezTo>
                <a:cubicBezTo>
                  <a:pt x="1343" y="439"/>
                  <a:pt x="1343" y="439"/>
                  <a:pt x="1343" y="439"/>
                </a:cubicBezTo>
                <a:cubicBezTo>
                  <a:pt x="1433" y="452"/>
                  <a:pt x="1515" y="493"/>
                  <a:pt x="1580" y="558"/>
                </a:cubicBezTo>
                <a:cubicBezTo>
                  <a:pt x="1645" y="622"/>
                  <a:pt x="1686" y="705"/>
                  <a:pt x="1699" y="794"/>
                </a:cubicBezTo>
                <a:cubicBezTo>
                  <a:pt x="1643" y="794"/>
                  <a:pt x="1643" y="794"/>
                  <a:pt x="1643" y="794"/>
                </a:cubicBezTo>
                <a:cubicBezTo>
                  <a:pt x="1610" y="794"/>
                  <a:pt x="1583" y="821"/>
                  <a:pt x="1583" y="854"/>
                </a:cubicBezTo>
                <a:cubicBezTo>
                  <a:pt x="1583" y="887"/>
                  <a:pt x="1610" y="914"/>
                  <a:pt x="1643" y="914"/>
                </a:cubicBezTo>
                <a:cubicBezTo>
                  <a:pt x="1699" y="914"/>
                  <a:pt x="1699" y="914"/>
                  <a:pt x="1699" y="914"/>
                </a:cubicBezTo>
                <a:cubicBezTo>
                  <a:pt x="1686" y="1003"/>
                  <a:pt x="1645" y="1086"/>
                  <a:pt x="1580" y="1151"/>
                </a:cubicBezTo>
                <a:cubicBezTo>
                  <a:pt x="1515" y="1216"/>
                  <a:pt x="1433" y="1257"/>
                  <a:pt x="1343" y="1269"/>
                </a:cubicBezTo>
                <a:cubicBezTo>
                  <a:pt x="1343" y="1214"/>
                  <a:pt x="1343" y="1214"/>
                  <a:pt x="1343" y="1214"/>
                </a:cubicBezTo>
                <a:cubicBezTo>
                  <a:pt x="1343" y="1180"/>
                  <a:pt x="1317" y="1154"/>
                  <a:pt x="1284" y="1154"/>
                </a:cubicBezTo>
                <a:cubicBezTo>
                  <a:pt x="1250" y="1154"/>
                  <a:pt x="1224" y="1180"/>
                  <a:pt x="1224" y="1214"/>
                </a:cubicBezTo>
                <a:cubicBezTo>
                  <a:pt x="1224" y="1269"/>
                  <a:pt x="1224" y="1269"/>
                  <a:pt x="1224" y="1269"/>
                </a:cubicBezTo>
                <a:cubicBezTo>
                  <a:pt x="1134" y="1257"/>
                  <a:pt x="1052" y="1216"/>
                  <a:pt x="987" y="1151"/>
                </a:cubicBezTo>
                <a:cubicBezTo>
                  <a:pt x="922" y="1086"/>
                  <a:pt x="881" y="1004"/>
                  <a:pt x="869" y="914"/>
                </a:cubicBezTo>
                <a:cubicBezTo>
                  <a:pt x="924" y="914"/>
                  <a:pt x="924" y="914"/>
                  <a:pt x="924" y="914"/>
                </a:cubicBezTo>
                <a:cubicBezTo>
                  <a:pt x="957" y="914"/>
                  <a:pt x="984" y="887"/>
                  <a:pt x="984" y="854"/>
                </a:cubicBezTo>
                <a:cubicBezTo>
                  <a:pt x="984" y="821"/>
                  <a:pt x="957" y="794"/>
                  <a:pt x="924" y="794"/>
                </a:cubicBezTo>
                <a:cubicBezTo>
                  <a:pt x="869" y="794"/>
                  <a:pt x="869" y="794"/>
                  <a:pt x="869" y="794"/>
                </a:cubicBezTo>
                <a:cubicBezTo>
                  <a:pt x="881" y="705"/>
                  <a:pt x="922" y="622"/>
                  <a:pt x="987" y="558"/>
                </a:cubicBezTo>
                <a:cubicBezTo>
                  <a:pt x="1052" y="493"/>
                  <a:pt x="1134" y="452"/>
                  <a:pt x="1224" y="439"/>
                </a:cubicBezTo>
                <a:cubicBezTo>
                  <a:pt x="1224" y="495"/>
                  <a:pt x="1224" y="495"/>
                  <a:pt x="1224" y="495"/>
                </a:cubicBezTo>
                <a:cubicBezTo>
                  <a:pt x="1224" y="528"/>
                  <a:pt x="1250" y="555"/>
                  <a:pt x="1284" y="555"/>
                </a:cubicBezTo>
                <a:close/>
                <a:moveTo>
                  <a:pt x="818" y="388"/>
                </a:moveTo>
                <a:cubicBezTo>
                  <a:pt x="931" y="275"/>
                  <a:pt x="1075" y="212"/>
                  <a:pt x="1224" y="198"/>
                </a:cubicBezTo>
                <a:cubicBezTo>
                  <a:pt x="1224" y="318"/>
                  <a:pt x="1224" y="318"/>
                  <a:pt x="1224" y="318"/>
                </a:cubicBezTo>
                <a:cubicBezTo>
                  <a:pt x="1102" y="332"/>
                  <a:pt x="990" y="385"/>
                  <a:pt x="902" y="473"/>
                </a:cubicBezTo>
                <a:cubicBezTo>
                  <a:pt x="815" y="560"/>
                  <a:pt x="761" y="673"/>
                  <a:pt x="748" y="794"/>
                </a:cubicBezTo>
                <a:cubicBezTo>
                  <a:pt x="628" y="794"/>
                  <a:pt x="628" y="794"/>
                  <a:pt x="628" y="794"/>
                </a:cubicBezTo>
                <a:cubicBezTo>
                  <a:pt x="641" y="646"/>
                  <a:pt x="704" y="502"/>
                  <a:pt x="818" y="388"/>
                </a:cubicBezTo>
                <a:close/>
                <a:moveTo>
                  <a:pt x="748" y="914"/>
                </a:moveTo>
                <a:cubicBezTo>
                  <a:pt x="761" y="1036"/>
                  <a:pt x="815" y="1148"/>
                  <a:pt x="902" y="1236"/>
                </a:cubicBezTo>
                <a:cubicBezTo>
                  <a:pt x="990" y="1323"/>
                  <a:pt x="1102" y="1377"/>
                  <a:pt x="1224" y="1390"/>
                </a:cubicBezTo>
                <a:cubicBezTo>
                  <a:pt x="1224" y="1510"/>
                  <a:pt x="1224" y="1510"/>
                  <a:pt x="1224" y="1510"/>
                </a:cubicBezTo>
                <a:cubicBezTo>
                  <a:pt x="1075" y="1497"/>
                  <a:pt x="931" y="1433"/>
                  <a:pt x="818" y="1320"/>
                </a:cubicBezTo>
                <a:cubicBezTo>
                  <a:pt x="704" y="1207"/>
                  <a:pt x="641" y="1062"/>
                  <a:pt x="628" y="914"/>
                </a:cubicBezTo>
                <a:lnTo>
                  <a:pt x="748" y="914"/>
                </a:lnTo>
                <a:close/>
                <a:moveTo>
                  <a:pt x="692" y="1361"/>
                </a:moveTo>
                <a:cubicBezTo>
                  <a:pt x="705" y="1376"/>
                  <a:pt x="719" y="1391"/>
                  <a:pt x="733" y="1405"/>
                </a:cubicBezTo>
                <a:cubicBezTo>
                  <a:pt x="747" y="1419"/>
                  <a:pt x="762" y="1433"/>
                  <a:pt x="777" y="1446"/>
                </a:cubicBezTo>
                <a:cubicBezTo>
                  <a:pt x="452" y="1771"/>
                  <a:pt x="452" y="1771"/>
                  <a:pt x="452" y="1771"/>
                </a:cubicBezTo>
                <a:cubicBezTo>
                  <a:pt x="367" y="1686"/>
                  <a:pt x="367" y="1686"/>
                  <a:pt x="367" y="1686"/>
                </a:cubicBezTo>
                <a:lnTo>
                  <a:pt x="692" y="1361"/>
                </a:lnTo>
                <a:close/>
                <a:moveTo>
                  <a:pt x="155" y="1983"/>
                </a:moveTo>
                <a:cubicBezTo>
                  <a:pt x="132" y="1959"/>
                  <a:pt x="132" y="1921"/>
                  <a:pt x="155" y="1898"/>
                </a:cubicBezTo>
                <a:cubicBezTo>
                  <a:pt x="282" y="1771"/>
                  <a:pt x="282" y="1771"/>
                  <a:pt x="282" y="1771"/>
                </a:cubicBezTo>
                <a:cubicBezTo>
                  <a:pt x="367" y="1856"/>
                  <a:pt x="367" y="1856"/>
                  <a:pt x="367" y="1856"/>
                </a:cubicBezTo>
                <a:cubicBezTo>
                  <a:pt x="240" y="1983"/>
                  <a:pt x="240" y="1983"/>
                  <a:pt x="240" y="1983"/>
                </a:cubicBezTo>
                <a:cubicBezTo>
                  <a:pt x="217" y="2006"/>
                  <a:pt x="178" y="2006"/>
                  <a:pt x="155" y="1983"/>
                </a:cubicBezTo>
                <a:close/>
                <a:moveTo>
                  <a:pt x="1191" y="801"/>
                </a:moveTo>
                <a:cubicBezTo>
                  <a:pt x="1377" y="894"/>
                  <a:pt x="1377" y="894"/>
                  <a:pt x="1377" y="894"/>
                </a:cubicBezTo>
                <a:cubicBezTo>
                  <a:pt x="1470" y="708"/>
                  <a:pt x="1470" y="708"/>
                  <a:pt x="1470" y="708"/>
                </a:cubicBezTo>
                <a:cubicBezTo>
                  <a:pt x="1484" y="678"/>
                  <a:pt x="1520" y="666"/>
                  <a:pt x="1550" y="681"/>
                </a:cubicBezTo>
                <a:cubicBezTo>
                  <a:pt x="1580" y="696"/>
                  <a:pt x="1591" y="732"/>
                  <a:pt x="1577" y="761"/>
                </a:cubicBezTo>
                <a:cubicBezTo>
                  <a:pt x="1457" y="1001"/>
                  <a:pt x="1457" y="1001"/>
                  <a:pt x="1457" y="1001"/>
                </a:cubicBezTo>
                <a:cubicBezTo>
                  <a:pt x="1442" y="1030"/>
                  <a:pt x="1406" y="1042"/>
                  <a:pt x="1377" y="1028"/>
                </a:cubicBezTo>
                <a:cubicBezTo>
                  <a:pt x="1176" y="927"/>
                  <a:pt x="1176" y="927"/>
                  <a:pt x="1176" y="927"/>
                </a:cubicBezTo>
                <a:cubicBezTo>
                  <a:pt x="1086" y="1016"/>
                  <a:pt x="1086" y="1016"/>
                  <a:pt x="1086" y="1016"/>
                </a:cubicBezTo>
                <a:cubicBezTo>
                  <a:pt x="1063" y="1040"/>
                  <a:pt x="1025" y="1040"/>
                  <a:pt x="1002" y="1016"/>
                </a:cubicBezTo>
                <a:cubicBezTo>
                  <a:pt x="978" y="993"/>
                  <a:pt x="978" y="955"/>
                  <a:pt x="1002" y="932"/>
                </a:cubicBezTo>
                <a:cubicBezTo>
                  <a:pt x="1121" y="812"/>
                  <a:pt x="1121" y="812"/>
                  <a:pt x="1121" y="812"/>
                </a:cubicBezTo>
                <a:cubicBezTo>
                  <a:pt x="1140" y="794"/>
                  <a:pt x="1168" y="789"/>
                  <a:pt x="1191" y="80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5"/>
          <p:cNvSpPr>
            <a:spLocks noEditPoints="1"/>
          </p:cNvSpPr>
          <p:nvPr/>
        </p:nvSpPr>
        <p:spPr bwMode="auto">
          <a:xfrm>
            <a:off x="2912121" y="4572200"/>
            <a:ext cx="392504" cy="392504"/>
          </a:xfrm>
          <a:custGeom>
            <a:avLst/>
            <a:gdLst>
              <a:gd name="T0" fmla="*/ 1946 w 2048"/>
              <a:gd name="T1" fmla="*/ 1071 h 2048"/>
              <a:gd name="T2" fmla="*/ 2048 w 2048"/>
              <a:gd name="T3" fmla="*/ 1028 h 2048"/>
              <a:gd name="T4" fmla="*/ 1988 w 2048"/>
              <a:gd name="T5" fmla="*/ 0 h 2048"/>
              <a:gd name="T6" fmla="*/ 0 w 2048"/>
              <a:gd name="T7" fmla="*/ 60 h 2048"/>
              <a:gd name="T8" fmla="*/ 37 w 2048"/>
              <a:gd name="T9" fmla="*/ 1083 h 2048"/>
              <a:gd name="T10" fmla="*/ 325 w 2048"/>
              <a:gd name="T11" fmla="*/ 848 h 2048"/>
              <a:gd name="T12" fmla="*/ 1024 w 2048"/>
              <a:gd name="T13" fmla="*/ 364 h 2048"/>
              <a:gd name="T14" fmla="*/ 1084 w 2048"/>
              <a:gd name="T15" fmla="*/ 120 h 2048"/>
              <a:gd name="T16" fmla="*/ 1928 w 2048"/>
              <a:gd name="T17" fmla="*/ 885 h 2048"/>
              <a:gd name="T18" fmla="*/ 1744 w 2048"/>
              <a:gd name="T19" fmla="*/ 728 h 2048"/>
              <a:gd name="T20" fmla="*/ 1084 w 2048"/>
              <a:gd name="T21" fmla="*/ 562 h 2048"/>
              <a:gd name="T22" fmla="*/ 964 w 2048"/>
              <a:gd name="T23" fmla="*/ 424 h 2048"/>
              <a:gd name="T24" fmla="*/ 258 w 2048"/>
              <a:gd name="T25" fmla="*/ 745 h 2048"/>
              <a:gd name="T26" fmla="*/ 120 w 2048"/>
              <a:gd name="T27" fmla="*/ 120 h 2048"/>
              <a:gd name="T28" fmla="*/ 964 w 2048"/>
              <a:gd name="T29" fmla="*/ 254 h 2048"/>
              <a:gd name="T30" fmla="*/ 964 w 2048"/>
              <a:gd name="T31" fmla="*/ 594 h 2048"/>
              <a:gd name="T32" fmla="*/ 300 w 2048"/>
              <a:gd name="T33" fmla="*/ 728 h 2048"/>
              <a:gd name="T34" fmla="*/ 840 w 2048"/>
              <a:gd name="T35" fmla="*/ 1988 h 2048"/>
              <a:gd name="T36" fmla="*/ 480 w 2048"/>
              <a:gd name="T37" fmla="*/ 1568 h 2048"/>
              <a:gd name="T38" fmla="*/ 120 w 2048"/>
              <a:gd name="T39" fmla="*/ 1988 h 2048"/>
              <a:gd name="T40" fmla="*/ 780 w 2048"/>
              <a:gd name="T41" fmla="*/ 2048 h 2048"/>
              <a:gd name="T42" fmla="*/ 240 w 2048"/>
              <a:gd name="T43" fmla="*/ 1928 h 2048"/>
              <a:gd name="T44" fmla="*/ 720 w 2048"/>
              <a:gd name="T45" fmla="*/ 1928 h 2048"/>
              <a:gd name="T46" fmla="*/ 720 w 2048"/>
              <a:gd name="T47" fmla="*/ 1328 h 2048"/>
              <a:gd name="T48" fmla="*/ 240 w 2048"/>
              <a:gd name="T49" fmla="*/ 1328 h 2048"/>
              <a:gd name="T50" fmla="*/ 720 w 2048"/>
              <a:gd name="T51" fmla="*/ 1328 h 2048"/>
              <a:gd name="T52" fmla="*/ 360 w 2048"/>
              <a:gd name="T53" fmla="*/ 1328 h 2048"/>
              <a:gd name="T54" fmla="*/ 600 w 2048"/>
              <a:gd name="T55" fmla="*/ 1328 h 2048"/>
              <a:gd name="T56" fmla="*/ 1204 w 2048"/>
              <a:gd name="T57" fmla="*/ 1928 h 2048"/>
              <a:gd name="T58" fmla="*/ 1264 w 2048"/>
              <a:gd name="T59" fmla="*/ 2048 h 2048"/>
              <a:gd name="T60" fmla="*/ 1924 w 2048"/>
              <a:gd name="T61" fmla="*/ 1988 h 2048"/>
              <a:gd name="T62" fmla="*/ 1564 w 2048"/>
              <a:gd name="T63" fmla="*/ 1568 h 2048"/>
              <a:gd name="T64" fmla="*/ 1564 w 2048"/>
              <a:gd name="T65" fmla="*/ 1688 h 2048"/>
              <a:gd name="T66" fmla="*/ 1324 w 2048"/>
              <a:gd name="T67" fmla="*/ 1928 h 2048"/>
              <a:gd name="T68" fmla="*/ 1804 w 2048"/>
              <a:gd name="T69" fmla="*/ 1328 h 2048"/>
              <a:gd name="T70" fmla="*/ 1324 w 2048"/>
              <a:gd name="T71" fmla="*/ 1328 h 2048"/>
              <a:gd name="T72" fmla="*/ 1804 w 2048"/>
              <a:gd name="T73" fmla="*/ 1328 h 2048"/>
              <a:gd name="T74" fmla="*/ 1444 w 2048"/>
              <a:gd name="T75" fmla="*/ 1328 h 2048"/>
              <a:gd name="T76" fmla="*/ 1684 w 2048"/>
              <a:gd name="T77" fmla="*/ 1328 h 2048"/>
              <a:gd name="T78" fmla="*/ 1444 w 2048"/>
              <a:gd name="T79" fmla="*/ 424 h 2048"/>
              <a:gd name="T80" fmla="*/ 1564 w 2048"/>
              <a:gd name="T81" fmla="*/ 424 h 2048"/>
              <a:gd name="T82" fmla="*/ 1444 w 2048"/>
              <a:gd name="T83" fmla="*/ 424 h 2048"/>
              <a:gd name="T84" fmla="*/ 1744 w 2048"/>
              <a:gd name="T85" fmla="*/ 364 h 2048"/>
              <a:gd name="T86" fmla="*/ 1744 w 2048"/>
              <a:gd name="T87" fmla="*/ 484 h 2048"/>
              <a:gd name="T88" fmla="*/ 1204 w 2048"/>
              <a:gd name="T89" fmla="*/ 424 h 2048"/>
              <a:gd name="T90" fmla="*/ 1324 w 2048"/>
              <a:gd name="T91" fmla="*/ 424 h 2048"/>
              <a:gd name="T92" fmla="*/ 1204 w 2048"/>
              <a:gd name="T93" fmla="*/ 4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48" h="2048">
                <a:moveTo>
                  <a:pt x="1719" y="848"/>
                </a:moveTo>
                <a:cubicBezTo>
                  <a:pt x="1946" y="1071"/>
                  <a:pt x="1946" y="1071"/>
                  <a:pt x="1946" y="1071"/>
                </a:cubicBezTo>
                <a:cubicBezTo>
                  <a:pt x="1963" y="1088"/>
                  <a:pt x="1989" y="1093"/>
                  <a:pt x="2011" y="1083"/>
                </a:cubicBezTo>
                <a:cubicBezTo>
                  <a:pt x="2033" y="1074"/>
                  <a:pt x="2048" y="1052"/>
                  <a:pt x="2048" y="1028"/>
                </a:cubicBezTo>
                <a:cubicBezTo>
                  <a:pt x="2048" y="60"/>
                  <a:pt x="2048" y="60"/>
                  <a:pt x="2048" y="60"/>
                </a:cubicBezTo>
                <a:cubicBezTo>
                  <a:pt x="2048" y="27"/>
                  <a:pt x="2021" y="0"/>
                  <a:pt x="1988" y="0"/>
                </a:cubicBezTo>
                <a:cubicBezTo>
                  <a:pt x="60" y="0"/>
                  <a:pt x="60" y="0"/>
                  <a:pt x="60" y="0"/>
                </a:cubicBezTo>
                <a:cubicBezTo>
                  <a:pt x="27" y="0"/>
                  <a:pt x="0" y="27"/>
                  <a:pt x="0" y="60"/>
                </a:cubicBezTo>
                <a:cubicBezTo>
                  <a:pt x="0" y="1028"/>
                  <a:pt x="0" y="1028"/>
                  <a:pt x="0" y="1028"/>
                </a:cubicBezTo>
                <a:cubicBezTo>
                  <a:pt x="0" y="1052"/>
                  <a:pt x="15" y="1074"/>
                  <a:pt x="37" y="1083"/>
                </a:cubicBezTo>
                <a:cubicBezTo>
                  <a:pt x="59" y="1093"/>
                  <a:pt x="85" y="1087"/>
                  <a:pt x="102" y="1070"/>
                </a:cubicBezTo>
                <a:cubicBezTo>
                  <a:pt x="325" y="848"/>
                  <a:pt x="325" y="848"/>
                  <a:pt x="325" y="848"/>
                </a:cubicBezTo>
                <a:lnTo>
                  <a:pt x="1719" y="848"/>
                </a:lnTo>
                <a:close/>
                <a:moveTo>
                  <a:pt x="1024" y="364"/>
                </a:moveTo>
                <a:cubicBezTo>
                  <a:pt x="1055" y="364"/>
                  <a:pt x="1084" y="340"/>
                  <a:pt x="1084" y="301"/>
                </a:cubicBezTo>
                <a:cubicBezTo>
                  <a:pt x="1084" y="120"/>
                  <a:pt x="1084" y="120"/>
                  <a:pt x="1084" y="120"/>
                </a:cubicBezTo>
                <a:cubicBezTo>
                  <a:pt x="1928" y="120"/>
                  <a:pt x="1928" y="120"/>
                  <a:pt x="1928" y="120"/>
                </a:cubicBezTo>
                <a:cubicBezTo>
                  <a:pt x="1928" y="885"/>
                  <a:pt x="1928" y="885"/>
                  <a:pt x="1928" y="885"/>
                </a:cubicBezTo>
                <a:cubicBezTo>
                  <a:pt x="1786" y="745"/>
                  <a:pt x="1786" y="745"/>
                  <a:pt x="1786" y="745"/>
                </a:cubicBezTo>
                <a:cubicBezTo>
                  <a:pt x="1775" y="734"/>
                  <a:pt x="1760" y="728"/>
                  <a:pt x="1744" y="728"/>
                </a:cubicBezTo>
                <a:cubicBezTo>
                  <a:pt x="1084" y="728"/>
                  <a:pt x="1084" y="728"/>
                  <a:pt x="1084" y="728"/>
                </a:cubicBezTo>
                <a:cubicBezTo>
                  <a:pt x="1084" y="562"/>
                  <a:pt x="1084" y="562"/>
                  <a:pt x="1084" y="562"/>
                </a:cubicBezTo>
                <a:cubicBezTo>
                  <a:pt x="1084" y="505"/>
                  <a:pt x="1058" y="484"/>
                  <a:pt x="1024" y="484"/>
                </a:cubicBezTo>
                <a:cubicBezTo>
                  <a:pt x="991" y="484"/>
                  <a:pt x="964" y="457"/>
                  <a:pt x="964" y="424"/>
                </a:cubicBezTo>
                <a:cubicBezTo>
                  <a:pt x="964" y="391"/>
                  <a:pt x="991" y="364"/>
                  <a:pt x="1024" y="364"/>
                </a:cubicBezTo>
                <a:close/>
                <a:moveTo>
                  <a:pt x="258" y="745"/>
                </a:moveTo>
                <a:cubicBezTo>
                  <a:pt x="120" y="883"/>
                  <a:pt x="120" y="883"/>
                  <a:pt x="120" y="883"/>
                </a:cubicBezTo>
                <a:cubicBezTo>
                  <a:pt x="120" y="120"/>
                  <a:pt x="120" y="120"/>
                  <a:pt x="120" y="120"/>
                </a:cubicBezTo>
                <a:cubicBezTo>
                  <a:pt x="964" y="120"/>
                  <a:pt x="964" y="120"/>
                  <a:pt x="964" y="120"/>
                </a:cubicBezTo>
                <a:cubicBezTo>
                  <a:pt x="964" y="254"/>
                  <a:pt x="964" y="254"/>
                  <a:pt x="964" y="254"/>
                </a:cubicBezTo>
                <a:cubicBezTo>
                  <a:pt x="894" y="279"/>
                  <a:pt x="844" y="346"/>
                  <a:pt x="844" y="424"/>
                </a:cubicBezTo>
                <a:cubicBezTo>
                  <a:pt x="844" y="502"/>
                  <a:pt x="894" y="569"/>
                  <a:pt x="964" y="594"/>
                </a:cubicBezTo>
                <a:cubicBezTo>
                  <a:pt x="964" y="728"/>
                  <a:pt x="964" y="728"/>
                  <a:pt x="964" y="728"/>
                </a:cubicBezTo>
                <a:cubicBezTo>
                  <a:pt x="300" y="728"/>
                  <a:pt x="300" y="728"/>
                  <a:pt x="300" y="728"/>
                </a:cubicBezTo>
                <a:cubicBezTo>
                  <a:pt x="284" y="728"/>
                  <a:pt x="269" y="734"/>
                  <a:pt x="258" y="745"/>
                </a:cubicBezTo>
                <a:close/>
                <a:moveTo>
                  <a:pt x="840" y="1988"/>
                </a:moveTo>
                <a:cubicBezTo>
                  <a:pt x="840" y="1928"/>
                  <a:pt x="840" y="1928"/>
                  <a:pt x="840" y="1928"/>
                </a:cubicBezTo>
                <a:cubicBezTo>
                  <a:pt x="840" y="1729"/>
                  <a:pt x="678" y="1568"/>
                  <a:pt x="480" y="1568"/>
                </a:cubicBezTo>
                <a:cubicBezTo>
                  <a:pt x="281" y="1568"/>
                  <a:pt x="120" y="1729"/>
                  <a:pt x="120" y="1928"/>
                </a:cubicBezTo>
                <a:cubicBezTo>
                  <a:pt x="120" y="1988"/>
                  <a:pt x="120" y="1988"/>
                  <a:pt x="120" y="1988"/>
                </a:cubicBezTo>
                <a:cubicBezTo>
                  <a:pt x="120" y="2021"/>
                  <a:pt x="147" y="2048"/>
                  <a:pt x="180" y="2048"/>
                </a:cubicBezTo>
                <a:cubicBezTo>
                  <a:pt x="780" y="2048"/>
                  <a:pt x="780" y="2048"/>
                  <a:pt x="780" y="2048"/>
                </a:cubicBezTo>
                <a:cubicBezTo>
                  <a:pt x="813" y="2048"/>
                  <a:pt x="840" y="2021"/>
                  <a:pt x="840" y="1988"/>
                </a:cubicBezTo>
                <a:close/>
                <a:moveTo>
                  <a:pt x="240" y="1928"/>
                </a:moveTo>
                <a:cubicBezTo>
                  <a:pt x="240" y="1796"/>
                  <a:pt x="348" y="1688"/>
                  <a:pt x="480" y="1688"/>
                </a:cubicBezTo>
                <a:cubicBezTo>
                  <a:pt x="612" y="1688"/>
                  <a:pt x="720" y="1796"/>
                  <a:pt x="720" y="1928"/>
                </a:cubicBezTo>
                <a:lnTo>
                  <a:pt x="240" y="1928"/>
                </a:lnTo>
                <a:close/>
                <a:moveTo>
                  <a:pt x="720" y="1328"/>
                </a:moveTo>
                <a:cubicBezTo>
                  <a:pt x="720" y="1196"/>
                  <a:pt x="612" y="1088"/>
                  <a:pt x="480" y="1088"/>
                </a:cubicBezTo>
                <a:cubicBezTo>
                  <a:pt x="348" y="1088"/>
                  <a:pt x="240" y="1196"/>
                  <a:pt x="240" y="1328"/>
                </a:cubicBezTo>
                <a:cubicBezTo>
                  <a:pt x="240" y="1460"/>
                  <a:pt x="348" y="1568"/>
                  <a:pt x="480" y="1568"/>
                </a:cubicBezTo>
                <a:cubicBezTo>
                  <a:pt x="612" y="1568"/>
                  <a:pt x="720" y="1460"/>
                  <a:pt x="720" y="1328"/>
                </a:cubicBezTo>
                <a:close/>
                <a:moveTo>
                  <a:pt x="480" y="1448"/>
                </a:moveTo>
                <a:cubicBezTo>
                  <a:pt x="414" y="1448"/>
                  <a:pt x="360" y="1394"/>
                  <a:pt x="360" y="1328"/>
                </a:cubicBezTo>
                <a:cubicBezTo>
                  <a:pt x="360" y="1262"/>
                  <a:pt x="414" y="1208"/>
                  <a:pt x="480" y="1208"/>
                </a:cubicBezTo>
                <a:cubicBezTo>
                  <a:pt x="546" y="1208"/>
                  <a:pt x="600" y="1262"/>
                  <a:pt x="600" y="1328"/>
                </a:cubicBezTo>
                <a:cubicBezTo>
                  <a:pt x="600" y="1394"/>
                  <a:pt x="546" y="1448"/>
                  <a:pt x="480" y="1448"/>
                </a:cubicBezTo>
                <a:close/>
                <a:moveTo>
                  <a:pt x="1204" y="1928"/>
                </a:moveTo>
                <a:cubicBezTo>
                  <a:pt x="1204" y="1988"/>
                  <a:pt x="1204" y="1988"/>
                  <a:pt x="1204" y="1988"/>
                </a:cubicBezTo>
                <a:cubicBezTo>
                  <a:pt x="1204" y="2021"/>
                  <a:pt x="1231" y="2048"/>
                  <a:pt x="1264" y="2048"/>
                </a:cubicBezTo>
                <a:cubicBezTo>
                  <a:pt x="1864" y="2048"/>
                  <a:pt x="1864" y="2048"/>
                  <a:pt x="1864" y="2048"/>
                </a:cubicBezTo>
                <a:cubicBezTo>
                  <a:pt x="1897" y="2048"/>
                  <a:pt x="1924" y="2021"/>
                  <a:pt x="1924" y="1988"/>
                </a:cubicBezTo>
                <a:cubicBezTo>
                  <a:pt x="1924" y="1928"/>
                  <a:pt x="1924" y="1928"/>
                  <a:pt x="1924" y="1928"/>
                </a:cubicBezTo>
                <a:cubicBezTo>
                  <a:pt x="1924" y="1729"/>
                  <a:pt x="1762" y="1568"/>
                  <a:pt x="1564" y="1568"/>
                </a:cubicBezTo>
                <a:cubicBezTo>
                  <a:pt x="1365" y="1568"/>
                  <a:pt x="1204" y="1729"/>
                  <a:pt x="1204" y="1928"/>
                </a:cubicBezTo>
                <a:close/>
                <a:moveTo>
                  <a:pt x="1564" y="1688"/>
                </a:moveTo>
                <a:cubicBezTo>
                  <a:pt x="1696" y="1688"/>
                  <a:pt x="1804" y="1796"/>
                  <a:pt x="1804" y="1928"/>
                </a:cubicBezTo>
                <a:cubicBezTo>
                  <a:pt x="1324" y="1928"/>
                  <a:pt x="1324" y="1928"/>
                  <a:pt x="1324" y="1928"/>
                </a:cubicBezTo>
                <a:cubicBezTo>
                  <a:pt x="1324" y="1796"/>
                  <a:pt x="1432" y="1688"/>
                  <a:pt x="1564" y="1688"/>
                </a:cubicBezTo>
                <a:close/>
                <a:moveTo>
                  <a:pt x="1804" y="1328"/>
                </a:moveTo>
                <a:cubicBezTo>
                  <a:pt x="1804" y="1196"/>
                  <a:pt x="1696" y="1088"/>
                  <a:pt x="1564" y="1088"/>
                </a:cubicBezTo>
                <a:cubicBezTo>
                  <a:pt x="1432" y="1088"/>
                  <a:pt x="1324" y="1196"/>
                  <a:pt x="1324" y="1328"/>
                </a:cubicBezTo>
                <a:cubicBezTo>
                  <a:pt x="1324" y="1460"/>
                  <a:pt x="1432" y="1568"/>
                  <a:pt x="1564" y="1568"/>
                </a:cubicBezTo>
                <a:cubicBezTo>
                  <a:pt x="1696" y="1568"/>
                  <a:pt x="1804" y="1460"/>
                  <a:pt x="1804" y="1328"/>
                </a:cubicBezTo>
                <a:close/>
                <a:moveTo>
                  <a:pt x="1564" y="1448"/>
                </a:moveTo>
                <a:cubicBezTo>
                  <a:pt x="1498" y="1448"/>
                  <a:pt x="1444" y="1394"/>
                  <a:pt x="1444" y="1328"/>
                </a:cubicBezTo>
                <a:cubicBezTo>
                  <a:pt x="1444" y="1262"/>
                  <a:pt x="1498" y="1208"/>
                  <a:pt x="1564" y="1208"/>
                </a:cubicBezTo>
                <a:cubicBezTo>
                  <a:pt x="1630" y="1208"/>
                  <a:pt x="1684" y="1262"/>
                  <a:pt x="1684" y="1328"/>
                </a:cubicBezTo>
                <a:cubicBezTo>
                  <a:pt x="1684" y="1394"/>
                  <a:pt x="1630" y="1448"/>
                  <a:pt x="1564" y="1448"/>
                </a:cubicBezTo>
                <a:close/>
                <a:moveTo>
                  <a:pt x="1444" y="424"/>
                </a:moveTo>
                <a:cubicBezTo>
                  <a:pt x="1444" y="391"/>
                  <a:pt x="1471" y="364"/>
                  <a:pt x="1504" y="364"/>
                </a:cubicBezTo>
                <a:cubicBezTo>
                  <a:pt x="1537" y="364"/>
                  <a:pt x="1564" y="391"/>
                  <a:pt x="1564" y="424"/>
                </a:cubicBezTo>
                <a:cubicBezTo>
                  <a:pt x="1564" y="457"/>
                  <a:pt x="1537" y="484"/>
                  <a:pt x="1504" y="484"/>
                </a:cubicBezTo>
                <a:cubicBezTo>
                  <a:pt x="1471" y="484"/>
                  <a:pt x="1444" y="457"/>
                  <a:pt x="1444" y="424"/>
                </a:cubicBezTo>
                <a:close/>
                <a:moveTo>
                  <a:pt x="1684" y="424"/>
                </a:moveTo>
                <a:cubicBezTo>
                  <a:pt x="1684" y="391"/>
                  <a:pt x="1711" y="364"/>
                  <a:pt x="1744" y="364"/>
                </a:cubicBezTo>
                <a:cubicBezTo>
                  <a:pt x="1777" y="364"/>
                  <a:pt x="1804" y="391"/>
                  <a:pt x="1804" y="424"/>
                </a:cubicBezTo>
                <a:cubicBezTo>
                  <a:pt x="1804" y="457"/>
                  <a:pt x="1777" y="484"/>
                  <a:pt x="1744" y="484"/>
                </a:cubicBezTo>
                <a:cubicBezTo>
                  <a:pt x="1711" y="484"/>
                  <a:pt x="1684" y="457"/>
                  <a:pt x="1684" y="424"/>
                </a:cubicBezTo>
                <a:close/>
                <a:moveTo>
                  <a:pt x="1204" y="424"/>
                </a:moveTo>
                <a:cubicBezTo>
                  <a:pt x="1204" y="391"/>
                  <a:pt x="1231" y="364"/>
                  <a:pt x="1264" y="364"/>
                </a:cubicBezTo>
                <a:cubicBezTo>
                  <a:pt x="1297" y="364"/>
                  <a:pt x="1324" y="391"/>
                  <a:pt x="1324" y="424"/>
                </a:cubicBezTo>
                <a:cubicBezTo>
                  <a:pt x="1324" y="457"/>
                  <a:pt x="1297" y="484"/>
                  <a:pt x="1264" y="484"/>
                </a:cubicBezTo>
                <a:cubicBezTo>
                  <a:pt x="1231" y="484"/>
                  <a:pt x="1204" y="457"/>
                  <a:pt x="1204" y="42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6"/>
          <p:cNvSpPr>
            <a:spLocks noEditPoints="1"/>
          </p:cNvSpPr>
          <p:nvPr/>
        </p:nvSpPr>
        <p:spPr bwMode="auto">
          <a:xfrm>
            <a:off x="3680810" y="4572259"/>
            <a:ext cx="299073" cy="392387"/>
          </a:xfrm>
          <a:custGeom>
            <a:avLst/>
            <a:gdLst>
              <a:gd name="T0" fmla="*/ 780 w 1560"/>
              <a:gd name="T1" fmla="*/ 360 h 2048"/>
              <a:gd name="T2" fmla="*/ 780 w 1560"/>
              <a:gd name="T3" fmla="*/ 240 h 2048"/>
              <a:gd name="T4" fmla="*/ 1200 w 1560"/>
              <a:gd name="T5" fmla="*/ 360 h 2048"/>
              <a:gd name="T6" fmla="*/ 1560 w 1560"/>
              <a:gd name="T7" fmla="*/ 420 h 2048"/>
              <a:gd name="T8" fmla="*/ 1500 w 1560"/>
              <a:gd name="T9" fmla="*/ 2048 h 2048"/>
              <a:gd name="T10" fmla="*/ 0 w 1560"/>
              <a:gd name="T11" fmla="*/ 1988 h 2048"/>
              <a:gd name="T12" fmla="*/ 60 w 1560"/>
              <a:gd name="T13" fmla="*/ 360 h 2048"/>
              <a:gd name="T14" fmla="*/ 360 w 1560"/>
              <a:gd name="T15" fmla="*/ 300 h 2048"/>
              <a:gd name="T16" fmla="*/ 486 w 1560"/>
              <a:gd name="T17" fmla="*/ 240 h 2048"/>
              <a:gd name="T18" fmla="*/ 1074 w 1560"/>
              <a:gd name="T19" fmla="*/ 240 h 2048"/>
              <a:gd name="T20" fmla="*/ 1200 w 1560"/>
              <a:gd name="T21" fmla="*/ 300 h 2048"/>
              <a:gd name="T22" fmla="*/ 480 w 1560"/>
              <a:gd name="T23" fmla="*/ 480 h 2048"/>
              <a:gd name="T24" fmla="*/ 1080 w 1560"/>
              <a:gd name="T25" fmla="*/ 360 h 2048"/>
              <a:gd name="T26" fmla="*/ 960 w 1560"/>
              <a:gd name="T27" fmla="*/ 300 h 2048"/>
              <a:gd name="T28" fmla="*/ 600 w 1560"/>
              <a:gd name="T29" fmla="*/ 300 h 2048"/>
              <a:gd name="T30" fmla="*/ 480 w 1560"/>
              <a:gd name="T31" fmla="*/ 360 h 2048"/>
              <a:gd name="T32" fmla="*/ 1200 w 1560"/>
              <a:gd name="T33" fmla="*/ 480 h 2048"/>
              <a:gd name="T34" fmla="*/ 1140 w 1560"/>
              <a:gd name="T35" fmla="*/ 600 h 2048"/>
              <a:gd name="T36" fmla="*/ 360 w 1560"/>
              <a:gd name="T37" fmla="*/ 540 h 2048"/>
              <a:gd name="T38" fmla="*/ 120 w 1560"/>
              <a:gd name="T39" fmla="*/ 480 h 2048"/>
              <a:gd name="T40" fmla="*/ 1440 w 1560"/>
              <a:gd name="T41" fmla="*/ 1928 h 2048"/>
              <a:gd name="T42" fmla="*/ 1200 w 1560"/>
              <a:gd name="T43" fmla="*/ 480 h 2048"/>
              <a:gd name="T44" fmla="*/ 1020 w 1560"/>
              <a:gd name="T45" fmla="*/ 1804 h 2048"/>
              <a:gd name="T46" fmla="*/ 1020 w 1560"/>
              <a:gd name="T47" fmla="*/ 1444 h 2048"/>
              <a:gd name="T48" fmla="*/ 1080 w 1560"/>
              <a:gd name="T49" fmla="*/ 1624 h 2048"/>
              <a:gd name="T50" fmla="*/ 960 w 1560"/>
              <a:gd name="T51" fmla="*/ 1624 h 2048"/>
              <a:gd name="T52" fmla="*/ 1080 w 1560"/>
              <a:gd name="T53" fmla="*/ 1624 h 2048"/>
              <a:gd name="T54" fmla="*/ 1182 w 1560"/>
              <a:gd name="T55" fmla="*/ 942 h 2048"/>
              <a:gd name="T56" fmla="*/ 1080 w 1560"/>
              <a:gd name="T57" fmla="*/ 925 h 2048"/>
              <a:gd name="T58" fmla="*/ 900 w 1560"/>
              <a:gd name="T59" fmla="*/ 1324 h 2048"/>
              <a:gd name="T60" fmla="*/ 600 w 1560"/>
              <a:gd name="T61" fmla="*/ 1384 h 2048"/>
              <a:gd name="T62" fmla="*/ 720 w 1560"/>
              <a:gd name="T63" fmla="*/ 1624 h 2048"/>
              <a:gd name="T64" fmla="*/ 360 w 1560"/>
              <a:gd name="T65" fmla="*/ 1624 h 2048"/>
              <a:gd name="T66" fmla="*/ 480 w 1560"/>
              <a:gd name="T67" fmla="*/ 1384 h 2048"/>
              <a:gd name="T68" fmla="*/ 900 w 1560"/>
              <a:gd name="T69" fmla="*/ 1204 h 2048"/>
              <a:gd name="T70" fmla="*/ 960 w 1560"/>
              <a:gd name="T71" fmla="*/ 925 h 2048"/>
              <a:gd name="T72" fmla="*/ 858 w 1560"/>
              <a:gd name="T73" fmla="*/ 942 h 2048"/>
              <a:gd name="T74" fmla="*/ 978 w 1560"/>
              <a:gd name="T75" fmla="*/ 738 h 2048"/>
              <a:gd name="T76" fmla="*/ 1062 w 1560"/>
              <a:gd name="T77" fmla="*/ 738 h 2048"/>
              <a:gd name="T78" fmla="*/ 1182 w 1560"/>
              <a:gd name="T79" fmla="*/ 858 h 2048"/>
              <a:gd name="T80" fmla="*/ 540 w 1560"/>
              <a:gd name="T81" fmla="*/ 1564 h 2048"/>
              <a:gd name="T82" fmla="*/ 540 w 1560"/>
              <a:gd name="T83" fmla="*/ 1684 h 2048"/>
              <a:gd name="T84" fmla="*/ 378 w 1560"/>
              <a:gd name="T85" fmla="*/ 1062 h 2048"/>
              <a:gd name="T86" fmla="*/ 540 w 1560"/>
              <a:gd name="T87" fmla="*/ 985 h 2048"/>
              <a:gd name="T88" fmla="*/ 702 w 1560"/>
              <a:gd name="T89" fmla="*/ 1062 h 2048"/>
              <a:gd name="T90" fmla="*/ 625 w 1560"/>
              <a:gd name="T91" fmla="*/ 900 h 2048"/>
              <a:gd name="T92" fmla="*/ 702 w 1560"/>
              <a:gd name="T93" fmla="*/ 738 h 2048"/>
              <a:gd name="T94" fmla="*/ 540 w 1560"/>
              <a:gd name="T95" fmla="*/ 815 h 2048"/>
              <a:gd name="T96" fmla="*/ 378 w 1560"/>
              <a:gd name="T97" fmla="*/ 738 h 2048"/>
              <a:gd name="T98" fmla="*/ 455 w 1560"/>
              <a:gd name="T99" fmla="*/ 900 h 2048"/>
              <a:gd name="T100" fmla="*/ 378 w 1560"/>
              <a:gd name="T101" fmla="*/ 106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560" h="2048">
                <a:moveTo>
                  <a:pt x="840" y="300"/>
                </a:moveTo>
                <a:cubicBezTo>
                  <a:pt x="840" y="333"/>
                  <a:pt x="813" y="360"/>
                  <a:pt x="780" y="360"/>
                </a:cubicBezTo>
                <a:cubicBezTo>
                  <a:pt x="747" y="360"/>
                  <a:pt x="720" y="333"/>
                  <a:pt x="720" y="300"/>
                </a:cubicBezTo>
                <a:cubicBezTo>
                  <a:pt x="720" y="267"/>
                  <a:pt x="747" y="240"/>
                  <a:pt x="780" y="240"/>
                </a:cubicBezTo>
                <a:cubicBezTo>
                  <a:pt x="813" y="240"/>
                  <a:pt x="840" y="267"/>
                  <a:pt x="840" y="300"/>
                </a:cubicBezTo>
                <a:close/>
                <a:moveTo>
                  <a:pt x="1200" y="360"/>
                </a:moveTo>
                <a:cubicBezTo>
                  <a:pt x="1500" y="360"/>
                  <a:pt x="1500" y="360"/>
                  <a:pt x="1500" y="360"/>
                </a:cubicBezTo>
                <a:cubicBezTo>
                  <a:pt x="1533" y="360"/>
                  <a:pt x="1560" y="387"/>
                  <a:pt x="1560" y="420"/>
                </a:cubicBezTo>
                <a:cubicBezTo>
                  <a:pt x="1560" y="1988"/>
                  <a:pt x="1560" y="1988"/>
                  <a:pt x="1560" y="1988"/>
                </a:cubicBezTo>
                <a:cubicBezTo>
                  <a:pt x="1560" y="2021"/>
                  <a:pt x="1533" y="2048"/>
                  <a:pt x="1500" y="2048"/>
                </a:cubicBezTo>
                <a:cubicBezTo>
                  <a:pt x="60" y="2048"/>
                  <a:pt x="60" y="2048"/>
                  <a:pt x="60" y="2048"/>
                </a:cubicBezTo>
                <a:cubicBezTo>
                  <a:pt x="27" y="2048"/>
                  <a:pt x="0" y="2021"/>
                  <a:pt x="0" y="1988"/>
                </a:cubicBezTo>
                <a:cubicBezTo>
                  <a:pt x="0" y="420"/>
                  <a:pt x="0" y="420"/>
                  <a:pt x="0" y="420"/>
                </a:cubicBezTo>
                <a:cubicBezTo>
                  <a:pt x="0" y="387"/>
                  <a:pt x="27" y="360"/>
                  <a:pt x="60" y="360"/>
                </a:cubicBezTo>
                <a:cubicBezTo>
                  <a:pt x="360" y="360"/>
                  <a:pt x="360" y="360"/>
                  <a:pt x="360" y="360"/>
                </a:cubicBezTo>
                <a:cubicBezTo>
                  <a:pt x="360" y="300"/>
                  <a:pt x="360" y="300"/>
                  <a:pt x="360" y="300"/>
                </a:cubicBezTo>
                <a:cubicBezTo>
                  <a:pt x="360" y="267"/>
                  <a:pt x="387" y="240"/>
                  <a:pt x="420" y="240"/>
                </a:cubicBezTo>
                <a:cubicBezTo>
                  <a:pt x="486" y="240"/>
                  <a:pt x="486" y="240"/>
                  <a:pt x="486" y="240"/>
                </a:cubicBezTo>
                <a:cubicBezTo>
                  <a:pt x="514" y="103"/>
                  <a:pt x="635" y="0"/>
                  <a:pt x="780" y="0"/>
                </a:cubicBezTo>
                <a:cubicBezTo>
                  <a:pt x="925" y="0"/>
                  <a:pt x="1046" y="103"/>
                  <a:pt x="1074" y="240"/>
                </a:cubicBezTo>
                <a:cubicBezTo>
                  <a:pt x="1140" y="240"/>
                  <a:pt x="1140" y="240"/>
                  <a:pt x="1140" y="240"/>
                </a:cubicBezTo>
                <a:cubicBezTo>
                  <a:pt x="1173" y="240"/>
                  <a:pt x="1200" y="267"/>
                  <a:pt x="1200" y="300"/>
                </a:cubicBezTo>
                <a:lnTo>
                  <a:pt x="1200" y="360"/>
                </a:lnTo>
                <a:close/>
                <a:moveTo>
                  <a:pt x="480" y="480"/>
                </a:moveTo>
                <a:cubicBezTo>
                  <a:pt x="1080" y="480"/>
                  <a:pt x="1080" y="480"/>
                  <a:pt x="1080" y="480"/>
                </a:cubicBezTo>
                <a:cubicBezTo>
                  <a:pt x="1080" y="360"/>
                  <a:pt x="1080" y="360"/>
                  <a:pt x="1080" y="360"/>
                </a:cubicBezTo>
                <a:cubicBezTo>
                  <a:pt x="1020" y="360"/>
                  <a:pt x="1020" y="360"/>
                  <a:pt x="1020" y="360"/>
                </a:cubicBezTo>
                <a:cubicBezTo>
                  <a:pt x="987" y="360"/>
                  <a:pt x="960" y="333"/>
                  <a:pt x="960" y="300"/>
                </a:cubicBezTo>
                <a:cubicBezTo>
                  <a:pt x="960" y="201"/>
                  <a:pt x="879" y="120"/>
                  <a:pt x="780" y="120"/>
                </a:cubicBezTo>
                <a:cubicBezTo>
                  <a:pt x="681" y="120"/>
                  <a:pt x="600" y="201"/>
                  <a:pt x="600" y="300"/>
                </a:cubicBezTo>
                <a:cubicBezTo>
                  <a:pt x="600" y="333"/>
                  <a:pt x="573" y="360"/>
                  <a:pt x="540" y="360"/>
                </a:cubicBezTo>
                <a:cubicBezTo>
                  <a:pt x="480" y="360"/>
                  <a:pt x="480" y="360"/>
                  <a:pt x="480" y="360"/>
                </a:cubicBezTo>
                <a:lnTo>
                  <a:pt x="480" y="480"/>
                </a:lnTo>
                <a:close/>
                <a:moveTo>
                  <a:pt x="1200" y="480"/>
                </a:moveTo>
                <a:cubicBezTo>
                  <a:pt x="1200" y="540"/>
                  <a:pt x="1200" y="540"/>
                  <a:pt x="1200" y="540"/>
                </a:cubicBezTo>
                <a:cubicBezTo>
                  <a:pt x="1200" y="573"/>
                  <a:pt x="1173" y="600"/>
                  <a:pt x="1140" y="600"/>
                </a:cubicBezTo>
                <a:cubicBezTo>
                  <a:pt x="420" y="600"/>
                  <a:pt x="420" y="600"/>
                  <a:pt x="420" y="600"/>
                </a:cubicBezTo>
                <a:cubicBezTo>
                  <a:pt x="387" y="600"/>
                  <a:pt x="360" y="573"/>
                  <a:pt x="360" y="540"/>
                </a:cubicBezTo>
                <a:cubicBezTo>
                  <a:pt x="360" y="480"/>
                  <a:pt x="360" y="480"/>
                  <a:pt x="360" y="480"/>
                </a:cubicBezTo>
                <a:cubicBezTo>
                  <a:pt x="120" y="480"/>
                  <a:pt x="120" y="480"/>
                  <a:pt x="120" y="480"/>
                </a:cubicBezTo>
                <a:cubicBezTo>
                  <a:pt x="120" y="1928"/>
                  <a:pt x="120" y="1928"/>
                  <a:pt x="120" y="1928"/>
                </a:cubicBezTo>
                <a:cubicBezTo>
                  <a:pt x="1440" y="1928"/>
                  <a:pt x="1440" y="1928"/>
                  <a:pt x="1440" y="1928"/>
                </a:cubicBezTo>
                <a:cubicBezTo>
                  <a:pt x="1440" y="480"/>
                  <a:pt x="1440" y="480"/>
                  <a:pt x="1440" y="480"/>
                </a:cubicBezTo>
                <a:lnTo>
                  <a:pt x="1200" y="480"/>
                </a:lnTo>
                <a:close/>
                <a:moveTo>
                  <a:pt x="1200" y="1624"/>
                </a:moveTo>
                <a:cubicBezTo>
                  <a:pt x="1200" y="1723"/>
                  <a:pt x="1119" y="1804"/>
                  <a:pt x="1020" y="1804"/>
                </a:cubicBezTo>
                <a:cubicBezTo>
                  <a:pt x="921" y="1804"/>
                  <a:pt x="840" y="1723"/>
                  <a:pt x="840" y="1624"/>
                </a:cubicBezTo>
                <a:cubicBezTo>
                  <a:pt x="840" y="1525"/>
                  <a:pt x="921" y="1444"/>
                  <a:pt x="1020" y="1444"/>
                </a:cubicBezTo>
                <a:cubicBezTo>
                  <a:pt x="1119" y="1444"/>
                  <a:pt x="1200" y="1525"/>
                  <a:pt x="1200" y="1624"/>
                </a:cubicBezTo>
                <a:close/>
                <a:moveTo>
                  <a:pt x="1080" y="1624"/>
                </a:moveTo>
                <a:cubicBezTo>
                  <a:pt x="1080" y="1591"/>
                  <a:pt x="1053" y="1564"/>
                  <a:pt x="1020" y="1564"/>
                </a:cubicBezTo>
                <a:cubicBezTo>
                  <a:pt x="987" y="1564"/>
                  <a:pt x="960" y="1591"/>
                  <a:pt x="960" y="1624"/>
                </a:cubicBezTo>
                <a:cubicBezTo>
                  <a:pt x="960" y="1657"/>
                  <a:pt x="987" y="1684"/>
                  <a:pt x="1020" y="1684"/>
                </a:cubicBezTo>
                <a:cubicBezTo>
                  <a:pt x="1053" y="1684"/>
                  <a:pt x="1080" y="1657"/>
                  <a:pt x="1080" y="1624"/>
                </a:cubicBezTo>
                <a:close/>
                <a:moveTo>
                  <a:pt x="1182" y="858"/>
                </a:moveTo>
                <a:cubicBezTo>
                  <a:pt x="1206" y="881"/>
                  <a:pt x="1206" y="919"/>
                  <a:pt x="1182" y="942"/>
                </a:cubicBezTo>
                <a:cubicBezTo>
                  <a:pt x="1159" y="966"/>
                  <a:pt x="1121" y="966"/>
                  <a:pt x="1098" y="942"/>
                </a:cubicBezTo>
                <a:cubicBezTo>
                  <a:pt x="1080" y="925"/>
                  <a:pt x="1080" y="925"/>
                  <a:pt x="1080" y="925"/>
                </a:cubicBezTo>
                <a:cubicBezTo>
                  <a:pt x="1080" y="1144"/>
                  <a:pt x="1080" y="1144"/>
                  <a:pt x="1080" y="1144"/>
                </a:cubicBezTo>
                <a:cubicBezTo>
                  <a:pt x="1080" y="1243"/>
                  <a:pt x="999" y="1324"/>
                  <a:pt x="900" y="1324"/>
                </a:cubicBezTo>
                <a:cubicBezTo>
                  <a:pt x="660" y="1324"/>
                  <a:pt x="660" y="1324"/>
                  <a:pt x="660" y="1324"/>
                </a:cubicBezTo>
                <a:cubicBezTo>
                  <a:pt x="627" y="1324"/>
                  <a:pt x="600" y="1351"/>
                  <a:pt x="600" y="1384"/>
                </a:cubicBezTo>
                <a:cubicBezTo>
                  <a:pt x="600" y="1454"/>
                  <a:pt x="600" y="1454"/>
                  <a:pt x="600" y="1454"/>
                </a:cubicBezTo>
                <a:cubicBezTo>
                  <a:pt x="670" y="1479"/>
                  <a:pt x="720" y="1546"/>
                  <a:pt x="720" y="1624"/>
                </a:cubicBezTo>
                <a:cubicBezTo>
                  <a:pt x="720" y="1723"/>
                  <a:pt x="639" y="1804"/>
                  <a:pt x="540" y="1804"/>
                </a:cubicBezTo>
                <a:cubicBezTo>
                  <a:pt x="441" y="1804"/>
                  <a:pt x="360" y="1723"/>
                  <a:pt x="360" y="1624"/>
                </a:cubicBezTo>
                <a:cubicBezTo>
                  <a:pt x="360" y="1546"/>
                  <a:pt x="410" y="1479"/>
                  <a:pt x="480" y="1454"/>
                </a:cubicBezTo>
                <a:cubicBezTo>
                  <a:pt x="480" y="1384"/>
                  <a:pt x="480" y="1384"/>
                  <a:pt x="480" y="1384"/>
                </a:cubicBezTo>
                <a:cubicBezTo>
                  <a:pt x="480" y="1285"/>
                  <a:pt x="561" y="1204"/>
                  <a:pt x="660" y="1204"/>
                </a:cubicBezTo>
                <a:cubicBezTo>
                  <a:pt x="900" y="1204"/>
                  <a:pt x="900" y="1204"/>
                  <a:pt x="900" y="1204"/>
                </a:cubicBezTo>
                <a:cubicBezTo>
                  <a:pt x="933" y="1204"/>
                  <a:pt x="960" y="1177"/>
                  <a:pt x="960" y="1144"/>
                </a:cubicBezTo>
                <a:cubicBezTo>
                  <a:pt x="960" y="925"/>
                  <a:pt x="960" y="925"/>
                  <a:pt x="960" y="925"/>
                </a:cubicBezTo>
                <a:cubicBezTo>
                  <a:pt x="942" y="942"/>
                  <a:pt x="942" y="942"/>
                  <a:pt x="942" y="942"/>
                </a:cubicBezTo>
                <a:cubicBezTo>
                  <a:pt x="919" y="966"/>
                  <a:pt x="881" y="966"/>
                  <a:pt x="858" y="942"/>
                </a:cubicBezTo>
                <a:cubicBezTo>
                  <a:pt x="834" y="919"/>
                  <a:pt x="834" y="881"/>
                  <a:pt x="858" y="858"/>
                </a:cubicBezTo>
                <a:cubicBezTo>
                  <a:pt x="978" y="738"/>
                  <a:pt x="978" y="738"/>
                  <a:pt x="978" y="738"/>
                </a:cubicBezTo>
                <a:cubicBezTo>
                  <a:pt x="978" y="738"/>
                  <a:pt x="978" y="738"/>
                  <a:pt x="978" y="738"/>
                </a:cubicBezTo>
                <a:cubicBezTo>
                  <a:pt x="1001" y="714"/>
                  <a:pt x="1039" y="714"/>
                  <a:pt x="1062" y="738"/>
                </a:cubicBezTo>
                <a:cubicBezTo>
                  <a:pt x="1062" y="738"/>
                  <a:pt x="1062" y="738"/>
                  <a:pt x="1062" y="738"/>
                </a:cubicBezTo>
                <a:lnTo>
                  <a:pt x="1182" y="858"/>
                </a:lnTo>
                <a:close/>
                <a:moveTo>
                  <a:pt x="600" y="1624"/>
                </a:moveTo>
                <a:cubicBezTo>
                  <a:pt x="600" y="1591"/>
                  <a:pt x="573" y="1564"/>
                  <a:pt x="540" y="1564"/>
                </a:cubicBezTo>
                <a:cubicBezTo>
                  <a:pt x="507" y="1564"/>
                  <a:pt x="480" y="1591"/>
                  <a:pt x="480" y="1624"/>
                </a:cubicBezTo>
                <a:cubicBezTo>
                  <a:pt x="480" y="1657"/>
                  <a:pt x="507" y="1684"/>
                  <a:pt x="540" y="1684"/>
                </a:cubicBezTo>
                <a:cubicBezTo>
                  <a:pt x="573" y="1684"/>
                  <a:pt x="600" y="1657"/>
                  <a:pt x="600" y="1624"/>
                </a:cubicBezTo>
                <a:close/>
                <a:moveTo>
                  <a:pt x="378" y="1062"/>
                </a:moveTo>
                <a:cubicBezTo>
                  <a:pt x="401" y="1086"/>
                  <a:pt x="439" y="1086"/>
                  <a:pt x="462" y="1062"/>
                </a:cubicBezTo>
                <a:cubicBezTo>
                  <a:pt x="540" y="985"/>
                  <a:pt x="540" y="985"/>
                  <a:pt x="540" y="985"/>
                </a:cubicBezTo>
                <a:cubicBezTo>
                  <a:pt x="618" y="1062"/>
                  <a:pt x="618" y="1062"/>
                  <a:pt x="618" y="1062"/>
                </a:cubicBezTo>
                <a:cubicBezTo>
                  <a:pt x="641" y="1086"/>
                  <a:pt x="679" y="1086"/>
                  <a:pt x="702" y="1062"/>
                </a:cubicBezTo>
                <a:cubicBezTo>
                  <a:pt x="726" y="1039"/>
                  <a:pt x="726" y="1001"/>
                  <a:pt x="702" y="978"/>
                </a:cubicBezTo>
                <a:cubicBezTo>
                  <a:pt x="625" y="900"/>
                  <a:pt x="625" y="900"/>
                  <a:pt x="625" y="900"/>
                </a:cubicBezTo>
                <a:cubicBezTo>
                  <a:pt x="702" y="822"/>
                  <a:pt x="702" y="822"/>
                  <a:pt x="702" y="822"/>
                </a:cubicBezTo>
                <a:cubicBezTo>
                  <a:pt x="726" y="799"/>
                  <a:pt x="726" y="761"/>
                  <a:pt x="702" y="738"/>
                </a:cubicBezTo>
                <a:cubicBezTo>
                  <a:pt x="679" y="714"/>
                  <a:pt x="641" y="714"/>
                  <a:pt x="618" y="738"/>
                </a:cubicBezTo>
                <a:cubicBezTo>
                  <a:pt x="540" y="815"/>
                  <a:pt x="540" y="815"/>
                  <a:pt x="540" y="815"/>
                </a:cubicBezTo>
                <a:cubicBezTo>
                  <a:pt x="462" y="738"/>
                  <a:pt x="462" y="738"/>
                  <a:pt x="462" y="738"/>
                </a:cubicBezTo>
                <a:cubicBezTo>
                  <a:pt x="439" y="714"/>
                  <a:pt x="401" y="714"/>
                  <a:pt x="378" y="738"/>
                </a:cubicBezTo>
                <a:cubicBezTo>
                  <a:pt x="354" y="761"/>
                  <a:pt x="354" y="799"/>
                  <a:pt x="378" y="822"/>
                </a:cubicBezTo>
                <a:cubicBezTo>
                  <a:pt x="455" y="900"/>
                  <a:pt x="455" y="900"/>
                  <a:pt x="455" y="900"/>
                </a:cubicBezTo>
                <a:cubicBezTo>
                  <a:pt x="378" y="978"/>
                  <a:pt x="378" y="978"/>
                  <a:pt x="378" y="978"/>
                </a:cubicBezTo>
                <a:cubicBezTo>
                  <a:pt x="354" y="1001"/>
                  <a:pt x="354" y="1039"/>
                  <a:pt x="378" y="106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7"/>
          <p:cNvSpPr>
            <a:spLocks noEditPoints="1"/>
          </p:cNvSpPr>
          <p:nvPr/>
        </p:nvSpPr>
        <p:spPr bwMode="auto">
          <a:xfrm>
            <a:off x="4356125" y="4572259"/>
            <a:ext cx="392504" cy="392387"/>
          </a:xfrm>
          <a:custGeom>
            <a:avLst/>
            <a:gdLst>
              <a:gd name="T0" fmla="*/ 1024 w 2048"/>
              <a:gd name="T1" fmla="*/ 0 h 2048"/>
              <a:gd name="T2" fmla="*/ 1024 w 2048"/>
              <a:gd name="T3" fmla="*/ 2048 h 2048"/>
              <a:gd name="T4" fmla="*/ 605 w 2048"/>
              <a:gd name="T5" fmla="*/ 1678 h 2048"/>
              <a:gd name="T6" fmla="*/ 664 w 2048"/>
              <a:gd name="T7" fmla="*/ 1568 h 2048"/>
              <a:gd name="T8" fmla="*/ 724 w 2048"/>
              <a:gd name="T9" fmla="*/ 1508 h 2048"/>
              <a:gd name="T10" fmla="*/ 735 w 2048"/>
              <a:gd name="T11" fmla="*/ 1673 h 2048"/>
              <a:gd name="T12" fmla="*/ 964 w 2048"/>
              <a:gd name="T13" fmla="*/ 1918 h 2048"/>
              <a:gd name="T14" fmla="*/ 664 w 2048"/>
              <a:gd name="T15" fmla="*/ 1328 h 2048"/>
              <a:gd name="T16" fmla="*/ 854 w 2048"/>
              <a:gd name="T17" fmla="*/ 1084 h 2048"/>
              <a:gd name="T18" fmla="*/ 605 w 2048"/>
              <a:gd name="T19" fmla="*/ 964 h 2048"/>
              <a:gd name="T20" fmla="*/ 836 w 2048"/>
              <a:gd name="T21" fmla="*/ 593 h 2048"/>
              <a:gd name="T22" fmla="*/ 854 w 2048"/>
              <a:gd name="T23" fmla="*/ 964 h 2048"/>
              <a:gd name="T24" fmla="*/ 1084 w 2048"/>
              <a:gd name="T25" fmla="*/ 1569 h 2048"/>
              <a:gd name="T26" fmla="*/ 1084 w 2048"/>
              <a:gd name="T27" fmla="*/ 1918 h 2048"/>
              <a:gd name="T28" fmla="*/ 1194 w 2048"/>
              <a:gd name="T29" fmla="*/ 1084 h 2048"/>
              <a:gd name="T30" fmla="*/ 1384 w 2048"/>
              <a:gd name="T31" fmla="*/ 1328 h 2048"/>
              <a:gd name="T32" fmla="*/ 1384 w 2048"/>
              <a:gd name="T33" fmla="*/ 1448 h 2048"/>
              <a:gd name="T34" fmla="*/ 1324 w 2048"/>
              <a:gd name="T35" fmla="*/ 1508 h 2048"/>
              <a:gd name="T36" fmla="*/ 1443 w 2048"/>
              <a:gd name="T37" fmla="*/ 1678 h 2048"/>
              <a:gd name="T38" fmla="*/ 1329 w 2048"/>
              <a:gd name="T39" fmla="*/ 1875 h 2048"/>
              <a:gd name="T40" fmla="*/ 1564 w 2048"/>
              <a:gd name="T41" fmla="*/ 1508 h 2048"/>
              <a:gd name="T42" fmla="*/ 1926 w 2048"/>
              <a:gd name="T43" fmla="*/ 1084 h 2048"/>
              <a:gd name="T44" fmla="*/ 1563 w 2048"/>
              <a:gd name="T45" fmla="*/ 964 h 2048"/>
              <a:gd name="T46" fmla="*/ 1564 w 2048"/>
              <a:gd name="T47" fmla="*/ 538 h 2048"/>
              <a:gd name="T48" fmla="*/ 1663 w 2048"/>
              <a:gd name="T49" fmla="*/ 385 h 2048"/>
              <a:gd name="T50" fmla="*/ 1329 w 2048"/>
              <a:gd name="T51" fmla="*/ 173 h 2048"/>
              <a:gd name="T52" fmla="*/ 1444 w 2048"/>
              <a:gd name="T53" fmla="*/ 540 h 2048"/>
              <a:gd name="T54" fmla="*/ 1384 w 2048"/>
              <a:gd name="T55" fmla="*/ 480 h 2048"/>
              <a:gd name="T56" fmla="*/ 1217 w 2048"/>
              <a:gd name="T57" fmla="*/ 472 h 2048"/>
              <a:gd name="T58" fmla="*/ 1084 w 2048"/>
              <a:gd name="T59" fmla="*/ 599 h 2048"/>
              <a:gd name="T60" fmla="*/ 1419 w 2048"/>
              <a:gd name="T61" fmla="*/ 717 h 2048"/>
              <a:gd name="T62" fmla="*/ 1084 w 2048"/>
              <a:gd name="T63" fmla="*/ 854 h 2048"/>
              <a:gd name="T64" fmla="*/ 1084 w 2048"/>
              <a:gd name="T65" fmla="*/ 1024 h 2048"/>
              <a:gd name="T66" fmla="*/ 1024 w 2048"/>
              <a:gd name="T67" fmla="*/ 964 h 2048"/>
              <a:gd name="T68" fmla="*/ 831 w 2048"/>
              <a:gd name="T69" fmla="*/ 472 h 2048"/>
              <a:gd name="T70" fmla="*/ 664 w 2048"/>
              <a:gd name="T71" fmla="*/ 600 h 2048"/>
              <a:gd name="T72" fmla="*/ 724 w 2048"/>
              <a:gd name="T73" fmla="*/ 540 h 2048"/>
              <a:gd name="T74" fmla="*/ 605 w 2048"/>
              <a:gd name="T75" fmla="*/ 370 h 2048"/>
              <a:gd name="T76" fmla="*/ 719 w 2048"/>
              <a:gd name="T77" fmla="*/ 173 h 2048"/>
              <a:gd name="T78" fmla="*/ 484 w 2048"/>
              <a:gd name="T79" fmla="*/ 540 h 2048"/>
              <a:gd name="T80" fmla="*/ 122 w 2048"/>
              <a:gd name="T81" fmla="*/ 964 h 2048"/>
              <a:gd name="T82" fmla="*/ 520 w 2048"/>
              <a:gd name="T83" fmla="*/ 1400 h 2048"/>
              <a:gd name="T84" fmla="*/ 301 w 2048"/>
              <a:gd name="T85" fmla="*/ 156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48" h="2048">
                <a:moveTo>
                  <a:pt x="1024" y="2048"/>
                </a:moveTo>
                <a:cubicBezTo>
                  <a:pt x="1588" y="2048"/>
                  <a:pt x="2048" y="1588"/>
                  <a:pt x="2048" y="1024"/>
                </a:cubicBezTo>
                <a:cubicBezTo>
                  <a:pt x="2048" y="460"/>
                  <a:pt x="1588" y="0"/>
                  <a:pt x="1024" y="0"/>
                </a:cubicBezTo>
                <a:cubicBezTo>
                  <a:pt x="1024" y="0"/>
                  <a:pt x="1024" y="0"/>
                  <a:pt x="1024" y="0"/>
                </a:cubicBezTo>
                <a:cubicBezTo>
                  <a:pt x="460" y="0"/>
                  <a:pt x="0" y="460"/>
                  <a:pt x="0" y="1024"/>
                </a:cubicBezTo>
                <a:cubicBezTo>
                  <a:pt x="0" y="1588"/>
                  <a:pt x="460" y="2048"/>
                  <a:pt x="1024" y="2048"/>
                </a:cubicBezTo>
                <a:close/>
                <a:moveTo>
                  <a:pt x="385" y="1663"/>
                </a:moveTo>
                <a:cubicBezTo>
                  <a:pt x="430" y="1648"/>
                  <a:pt x="477" y="1635"/>
                  <a:pt x="526" y="1624"/>
                </a:cubicBezTo>
                <a:cubicBezTo>
                  <a:pt x="547" y="1648"/>
                  <a:pt x="574" y="1667"/>
                  <a:pt x="605" y="1678"/>
                </a:cubicBezTo>
                <a:cubicBezTo>
                  <a:pt x="638" y="1755"/>
                  <a:pt x="677" y="1821"/>
                  <a:pt x="719" y="1875"/>
                </a:cubicBezTo>
                <a:cubicBezTo>
                  <a:pt x="592" y="1830"/>
                  <a:pt x="479" y="1757"/>
                  <a:pt x="385" y="1663"/>
                </a:cubicBezTo>
                <a:close/>
                <a:moveTo>
                  <a:pt x="664" y="1568"/>
                </a:moveTo>
                <a:cubicBezTo>
                  <a:pt x="631" y="1568"/>
                  <a:pt x="604" y="1541"/>
                  <a:pt x="604" y="1508"/>
                </a:cubicBezTo>
                <a:cubicBezTo>
                  <a:pt x="604" y="1475"/>
                  <a:pt x="631" y="1448"/>
                  <a:pt x="664" y="1448"/>
                </a:cubicBezTo>
                <a:cubicBezTo>
                  <a:pt x="697" y="1448"/>
                  <a:pt x="724" y="1475"/>
                  <a:pt x="724" y="1508"/>
                </a:cubicBezTo>
                <a:cubicBezTo>
                  <a:pt x="724" y="1541"/>
                  <a:pt x="697" y="1568"/>
                  <a:pt x="664" y="1568"/>
                </a:cubicBezTo>
                <a:close/>
                <a:moveTo>
                  <a:pt x="964" y="1918"/>
                </a:moveTo>
                <a:cubicBezTo>
                  <a:pt x="880" y="1890"/>
                  <a:pt x="799" y="1803"/>
                  <a:pt x="735" y="1673"/>
                </a:cubicBezTo>
                <a:cubicBezTo>
                  <a:pt x="778" y="1655"/>
                  <a:pt x="813" y="1620"/>
                  <a:pt x="831" y="1576"/>
                </a:cubicBezTo>
                <a:cubicBezTo>
                  <a:pt x="875" y="1572"/>
                  <a:pt x="920" y="1570"/>
                  <a:pt x="964" y="1569"/>
                </a:cubicBezTo>
                <a:lnTo>
                  <a:pt x="964" y="1918"/>
                </a:lnTo>
                <a:close/>
                <a:moveTo>
                  <a:pt x="964" y="1449"/>
                </a:moveTo>
                <a:cubicBezTo>
                  <a:pt x="921" y="1450"/>
                  <a:pt x="879" y="1452"/>
                  <a:pt x="836" y="1455"/>
                </a:cubicBezTo>
                <a:cubicBezTo>
                  <a:pt x="814" y="1382"/>
                  <a:pt x="745" y="1328"/>
                  <a:pt x="664" y="1328"/>
                </a:cubicBezTo>
                <a:cubicBezTo>
                  <a:pt x="652" y="1328"/>
                  <a:pt x="641" y="1329"/>
                  <a:pt x="629" y="1331"/>
                </a:cubicBezTo>
                <a:cubicBezTo>
                  <a:pt x="616" y="1253"/>
                  <a:pt x="608" y="1169"/>
                  <a:pt x="605" y="1084"/>
                </a:cubicBezTo>
                <a:cubicBezTo>
                  <a:pt x="854" y="1084"/>
                  <a:pt x="854" y="1084"/>
                  <a:pt x="854" y="1084"/>
                </a:cubicBezTo>
                <a:cubicBezTo>
                  <a:pt x="872" y="1135"/>
                  <a:pt x="913" y="1176"/>
                  <a:pt x="964" y="1194"/>
                </a:cubicBezTo>
                <a:lnTo>
                  <a:pt x="964" y="1449"/>
                </a:lnTo>
                <a:close/>
                <a:moveTo>
                  <a:pt x="605" y="964"/>
                </a:moveTo>
                <a:cubicBezTo>
                  <a:pt x="608" y="879"/>
                  <a:pt x="616" y="795"/>
                  <a:pt x="629" y="717"/>
                </a:cubicBezTo>
                <a:cubicBezTo>
                  <a:pt x="641" y="719"/>
                  <a:pt x="652" y="720"/>
                  <a:pt x="664" y="720"/>
                </a:cubicBezTo>
                <a:cubicBezTo>
                  <a:pt x="745" y="720"/>
                  <a:pt x="814" y="666"/>
                  <a:pt x="836" y="593"/>
                </a:cubicBezTo>
                <a:cubicBezTo>
                  <a:pt x="879" y="596"/>
                  <a:pt x="921" y="598"/>
                  <a:pt x="964" y="599"/>
                </a:cubicBezTo>
                <a:cubicBezTo>
                  <a:pt x="964" y="854"/>
                  <a:pt x="964" y="854"/>
                  <a:pt x="964" y="854"/>
                </a:cubicBezTo>
                <a:cubicBezTo>
                  <a:pt x="913" y="872"/>
                  <a:pt x="872" y="913"/>
                  <a:pt x="854" y="964"/>
                </a:cubicBezTo>
                <a:lnTo>
                  <a:pt x="605" y="964"/>
                </a:lnTo>
                <a:close/>
                <a:moveTo>
                  <a:pt x="1084" y="1918"/>
                </a:moveTo>
                <a:cubicBezTo>
                  <a:pt x="1084" y="1569"/>
                  <a:pt x="1084" y="1569"/>
                  <a:pt x="1084" y="1569"/>
                </a:cubicBezTo>
                <a:cubicBezTo>
                  <a:pt x="1129" y="1570"/>
                  <a:pt x="1173" y="1572"/>
                  <a:pt x="1217" y="1576"/>
                </a:cubicBezTo>
                <a:cubicBezTo>
                  <a:pt x="1235" y="1620"/>
                  <a:pt x="1270" y="1655"/>
                  <a:pt x="1313" y="1673"/>
                </a:cubicBezTo>
                <a:cubicBezTo>
                  <a:pt x="1249" y="1803"/>
                  <a:pt x="1168" y="1890"/>
                  <a:pt x="1084" y="1918"/>
                </a:cubicBezTo>
                <a:close/>
                <a:moveTo>
                  <a:pt x="1084" y="1449"/>
                </a:moveTo>
                <a:cubicBezTo>
                  <a:pt x="1084" y="1194"/>
                  <a:pt x="1084" y="1194"/>
                  <a:pt x="1084" y="1194"/>
                </a:cubicBezTo>
                <a:cubicBezTo>
                  <a:pt x="1135" y="1176"/>
                  <a:pt x="1176" y="1135"/>
                  <a:pt x="1194" y="1084"/>
                </a:cubicBezTo>
                <a:cubicBezTo>
                  <a:pt x="1443" y="1084"/>
                  <a:pt x="1443" y="1084"/>
                  <a:pt x="1443" y="1084"/>
                </a:cubicBezTo>
                <a:cubicBezTo>
                  <a:pt x="1440" y="1169"/>
                  <a:pt x="1432" y="1253"/>
                  <a:pt x="1419" y="1331"/>
                </a:cubicBezTo>
                <a:cubicBezTo>
                  <a:pt x="1407" y="1329"/>
                  <a:pt x="1396" y="1328"/>
                  <a:pt x="1384" y="1328"/>
                </a:cubicBezTo>
                <a:cubicBezTo>
                  <a:pt x="1303" y="1328"/>
                  <a:pt x="1234" y="1382"/>
                  <a:pt x="1212" y="1455"/>
                </a:cubicBezTo>
                <a:cubicBezTo>
                  <a:pt x="1169" y="1452"/>
                  <a:pt x="1127" y="1450"/>
                  <a:pt x="1084" y="1449"/>
                </a:cubicBezTo>
                <a:close/>
                <a:moveTo>
                  <a:pt x="1384" y="1448"/>
                </a:moveTo>
                <a:cubicBezTo>
                  <a:pt x="1417" y="1448"/>
                  <a:pt x="1444" y="1475"/>
                  <a:pt x="1444" y="1508"/>
                </a:cubicBezTo>
                <a:cubicBezTo>
                  <a:pt x="1444" y="1541"/>
                  <a:pt x="1417" y="1568"/>
                  <a:pt x="1384" y="1568"/>
                </a:cubicBezTo>
                <a:cubicBezTo>
                  <a:pt x="1351" y="1568"/>
                  <a:pt x="1324" y="1541"/>
                  <a:pt x="1324" y="1508"/>
                </a:cubicBezTo>
                <a:cubicBezTo>
                  <a:pt x="1324" y="1475"/>
                  <a:pt x="1351" y="1448"/>
                  <a:pt x="1384" y="1448"/>
                </a:cubicBezTo>
                <a:close/>
                <a:moveTo>
                  <a:pt x="1329" y="1875"/>
                </a:moveTo>
                <a:cubicBezTo>
                  <a:pt x="1371" y="1821"/>
                  <a:pt x="1410" y="1755"/>
                  <a:pt x="1443" y="1678"/>
                </a:cubicBezTo>
                <a:cubicBezTo>
                  <a:pt x="1474" y="1667"/>
                  <a:pt x="1501" y="1648"/>
                  <a:pt x="1522" y="1624"/>
                </a:cubicBezTo>
                <a:cubicBezTo>
                  <a:pt x="1571" y="1635"/>
                  <a:pt x="1618" y="1648"/>
                  <a:pt x="1663" y="1663"/>
                </a:cubicBezTo>
                <a:cubicBezTo>
                  <a:pt x="1569" y="1757"/>
                  <a:pt x="1456" y="1830"/>
                  <a:pt x="1329" y="1875"/>
                </a:cubicBezTo>
                <a:close/>
                <a:moveTo>
                  <a:pt x="1747" y="1566"/>
                </a:moveTo>
                <a:cubicBezTo>
                  <a:pt x="1690" y="1545"/>
                  <a:pt x="1629" y="1526"/>
                  <a:pt x="1564" y="1510"/>
                </a:cubicBezTo>
                <a:cubicBezTo>
                  <a:pt x="1564" y="1510"/>
                  <a:pt x="1564" y="1509"/>
                  <a:pt x="1564" y="1508"/>
                </a:cubicBezTo>
                <a:cubicBezTo>
                  <a:pt x="1564" y="1467"/>
                  <a:pt x="1551" y="1430"/>
                  <a:pt x="1528" y="1400"/>
                </a:cubicBezTo>
                <a:cubicBezTo>
                  <a:pt x="1548" y="1301"/>
                  <a:pt x="1560" y="1193"/>
                  <a:pt x="1563" y="1084"/>
                </a:cubicBezTo>
                <a:cubicBezTo>
                  <a:pt x="1926" y="1084"/>
                  <a:pt x="1926" y="1084"/>
                  <a:pt x="1926" y="1084"/>
                </a:cubicBezTo>
                <a:cubicBezTo>
                  <a:pt x="1914" y="1264"/>
                  <a:pt x="1849" y="1430"/>
                  <a:pt x="1747" y="1566"/>
                </a:cubicBezTo>
                <a:close/>
                <a:moveTo>
                  <a:pt x="1926" y="964"/>
                </a:moveTo>
                <a:cubicBezTo>
                  <a:pt x="1563" y="964"/>
                  <a:pt x="1563" y="964"/>
                  <a:pt x="1563" y="964"/>
                </a:cubicBezTo>
                <a:cubicBezTo>
                  <a:pt x="1560" y="855"/>
                  <a:pt x="1548" y="747"/>
                  <a:pt x="1528" y="648"/>
                </a:cubicBezTo>
                <a:cubicBezTo>
                  <a:pt x="1551" y="618"/>
                  <a:pt x="1564" y="581"/>
                  <a:pt x="1564" y="540"/>
                </a:cubicBezTo>
                <a:cubicBezTo>
                  <a:pt x="1564" y="539"/>
                  <a:pt x="1564" y="538"/>
                  <a:pt x="1564" y="538"/>
                </a:cubicBezTo>
                <a:cubicBezTo>
                  <a:pt x="1629" y="522"/>
                  <a:pt x="1690" y="503"/>
                  <a:pt x="1747" y="482"/>
                </a:cubicBezTo>
                <a:cubicBezTo>
                  <a:pt x="1849" y="618"/>
                  <a:pt x="1914" y="784"/>
                  <a:pt x="1926" y="964"/>
                </a:cubicBezTo>
                <a:close/>
                <a:moveTo>
                  <a:pt x="1663" y="385"/>
                </a:moveTo>
                <a:cubicBezTo>
                  <a:pt x="1618" y="400"/>
                  <a:pt x="1571" y="413"/>
                  <a:pt x="1522" y="424"/>
                </a:cubicBezTo>
                <a:cubicBezTo>
                  <a:pt x="1501" y="400"/>
                  <a:pt x="1474" y="381"/>
                  <a:pt x="1443" y="370"/>
                </a:cubicBezTo>
                <a:cubicBezTo>
                  <a:pt x="1410" y="293"/>
                  <a:pt x="1371" y="227"/>
                  <a:pt x="1329" y="173"/>
                </a:cubicBezTo>
                <a:cubicBezTo>
                  <a:pt x="1456" y="218"/>
                  <a:pt x="1569" y="291"/>
                  <a:pt x="1663" y="385"/>
                </a:cubicBezTo>
                <a:close/>
                <a:moveTo>
                  <a:pt x="1384" y="480"/>
                </a:moveTo>
                <a:cubicBezTo>
                  <a:pt x="1417" y="480"/>
                  <a:pt x="1444" y="507"/>
                  <a:pt x="1444" y="540"/>
                </a:cubicBezTo>
                <a:cubicBezTo>
                  <a:pt x="1444" y="573"/>
                  <a:pt x="1417" y="600"/>
                  <a:pt x="1384" y="600"/>
                </a:cubicBezTo>
                <a:cubicBezTo>
                  <a:pt x="1351" y="600"/>
                  <a:pt x="1324" y="573"/>
                  <a:pt x="1324" y="540"/>
                </a:cubicBezTo>
                <a:cubicBezTo>
                  <a:pt x="1324" y="507"/>
                  <a:pt x="1351" y="480"/>
                  <a:pt x="1384" y="480"/>
                </a:cubicBezTo>
                <a:close/>
                <a:moveTo>
                  <a:pt x="1084" y="130"/>
                </a:moveTo>
                <a:cubicBezTo>
                  <a:pt x="1168" y="158"/>
                  <a:pt x="1249" y="245"/>
                  <a:pt x="1313" y="375"/>
                </a:cubicBezTo>
                <a:cubicBezTo>
                  <a:pt x="1270" y="393"/>
                  <a:pt x="1235" y="428"/>
                  <a:pt x="1217" y="472"/>
                </a:cubicBezTo>
                <a:cubicBezTo>
                  <a:pt x="1173" y="476"/>
                  <a:pt x="1129" y="478"/>
                  <a:pt x="1084" y="479"/>
                </a:cubicBezTo>
                <a:lnTo>
                  <a:pt x="1084" y="130"/>
                </a:lnTo>
                <a:close/>
                <a:moveTo>
                  <a:pt x="1084" y="599"/>
                </a:moveTo>
                <a:cubicBezTo>
                  <a:pt x="1127" y="598"/>
                  <a:pt x="1169" y="596"/>
                  <a:pt x="1212" y="593"/>
                </a:cubicBezTo>
                <a:cubicBezTo>
                  <a:pt x="1234" y="666"/>
                  <a:pt x="1303" y="720"/>
                  <a:pt x="1384" y="720"/>
                </a:cubicBezTo>
                <a:cubicBezTo>
                  <a:pt x="1396" y="720"/>
                  <a:pt x="1407" y="719"/>
                  <a:pt x="1419" y="717"/>
                </a:cubicBezTo>
                <a:cubicBezTo>
                  <a:pt x="1432" y="795"/>
                  <a:pt x="1440" y="879"/>
                  <a:pt x="1443" y="964"/>
                </a:cubicBezTo>
                <a:cubicBezTo>
                  <a:pt x="1194" y="964"/>
                  <a:pt x="1194" y="964"/>
                  <a:pt x="1194" y="964"/>
                </a:cubicBezTo>
                <a:cubicBezTo>
                  <a:pt x="1176" y="913"/>
                  <a:pt x="1135" y="872"/>
                  <a:pt x="1084" y="854"/>
                </a:cubicBezTo>
                <a:lnTo>
                  <a:pt x="1084" y="599"/>
                </a:lnTo>
                <a:close/>
                <a:moveTo>
                  <a:pt x="1024" y="964"/>
                </a:moveTo>
                <a:cubicBezTo>
                  <a:pt x="1057" y="964"/>
                  <a:pt x="1084" y="991"/>
                  <a:pt x="1084" y="1024"/>
                </a:cubicBezTo>
                <a:cubicBezTo>
                  <a:pt x="1084" y="1057"/>
                  <a:pt x="1057" y="1084"/>
                  <a:pt x="1024" y="1084"/>
                </a:cubicBezTo>
                <a:cubicBezTo>
                  <a:pt x="991" y="1084"/>
                  <a:pt x="964" y="1057"/>
                  <a:pt x="964" y="1024"/>
                </a:cubicBezTo>
                <a:cubicBezTo>
                  <a:pt x="964" y="991"/>
                  <a:pt x="991" y="964"/>
                  <a:pt x="1024" y="964"/>
                </a:cubicBezTo>
                <a:close/>
                <a:moveTo>
                  <a:pt x="964" y="130"/>
                </a:moveTo>
                <a:cubicBezTo>
                  <a:pt x="964" y="479"/>
                  <a:pt x="964" y="479"/>
                  <a:pt x="964" y="479"/>
                </a:cubicBezTo>
                <a:cubicBezTo>
                  <a:pt x="920" y="478"/>
                  <a:pt x="875" y="476"/>
                  <a:pt x="831" y="472"/>
                </a:cubicBezTo>
                <a:cubicBezTo>
                  <a:pt x="813" y="428"/>
                  <a:pt x="778" y="393"/>
                  <a:pt x="735" y="375"/>
                </a:cubicBezTo>
                <a:cubicBezTo>
                  <a:pt x="799" y="245"/>
                  <a:pt x="880" y="158"/>
                  <a:pt x="964" y="130"/>
                </a:cubicBezTo>
                <a:close/>
                <a:moveTo>
                  <a:pt x="664" y="600"/>
                </a:moveTo>
                <a:cubicBezTo>
                  <a:pt x="631" y="600"/>
                  <a:pt x="604" y="573"/>
                  <a:pt x="604" y="540"/>
                </a:cubicBezTo>
                <a:cubicBezTo>
                  <a:pt x="604" y="507"/>
                  <a:pt x="631" y="480"/>
                  <a:pt x="664" y="480"/>
                </a:cubicBezTo>
                <a:cubicBezTo>
                  <a:pt x="697" y="480"/>
                  <a:pt x="724" y="507"/>
                  <a:pt x="724" y="540"/>
                </a:cubicBezTo>
                <a:cubicBezTo>
                  <a:pt x="724" y="573"/>
                  <a:pt x="697" y="600"/>
                  <a:pt x="664" y="600"/>
                </a:cubicBezTo>
                <a:close/>
                <a:moveTo>
                  <a:pt x="719" y="173"/>
                </a:moveTo>
                <a:cubicBezTo>
                  <a:pt x="677" y="227"/>
                  <a:pt x="638" y="293"/>
                  <a:pt x="605" y="370"/>
                </a:cubicBezTo>
                <a:cubicBezTo>
                  <a:pt x="574" y="381"/>
                  <a:pt x="547" y="400"/>
                  <a:pt x="526" y="424"/>
                </a:cubicBezTo>
                <a:cubicBezTo>
                  <a:pt x="477" y="413"/>
                  <a:pt x="430" y="400"/>
                  <a:pt x="385" y="385"/>
                </a:cubicBezTo>
                <a:cubicBezTo>
                  <a:pt x="479" y="291"/>
                  <a:pt x="592" y="218"/>
                  <a:pt x="719" y="173"/>
                </a:cubicBezTo>
                <a:close/>
                <a:moveTo>
                  <a:pt x="301" y="482"/>
                </a:moveTo>
                <a:cubicBezTo>
                  <a:pt x="358" y="503"/>
                  <a:pt x="419" y="522"/>
                  <a:pt x="484" y="538"/>
                </a:cubicBezTo>
                <a:cubicBezTo>
                  <a:pt x="484" y="538"/>
                  <a:pt x="484" y="539"/>
                  <a:pt x="484" y="540"/>
                </a:cubicBezTo>
                <a:cubicBezTo>
                  <a:pt x="484" y="581"/>
                  <a:pt x="497" y="618"/>
                  <a:pt x="520" y="648"/>
                </a:cubicBezTo>
                <a:cubicBezTo>
                  <a:pt x="500" y="747"/>
                  <a:pt x="488" y="855"/>
                  <a:pt x="485" y="964"/>
                </a:cubicBezTo>
                <a:cubicBezTo>
                  <a:pt x="122" y="964"/>
                  <a:pt x="122" y="964"/>
                  <a:pt x="122" y="964"/>
                </a:cubicBezTo>
                <a:cubicBezTo>
                  <a:pt x="134" y="784"/>
                  <a:pt x="199" y="618"/>
                  <a:pt x="301" y="482"/>
                </a:cubicBezTo>
                <a:close/>
                <a:moveTo>
                  <a:pt x="485" y="1084"/>
                </a:moveTo>
                <a:cubicBezTo>
                  <a:pt x="488" y="1193"/>
                  <a:pt x="500" y="1301"/>
                  <a:pt x="520" y="1400"/>
                </a:cubicBezTo>
                <a:cubicBezTo>
                  <a:pt x="497" y="1430"/>
                  <a:pt x="484" y="1467"/>
                  <a:pt x="484" y="1508"/>
                </a:cubicBezTo>
                <a:cubicBezTo>
                  <a:pt x="484" y="1509"/>
                  <a:pt x="484" y="1510"/>
                  <a:pt x="484" y="1510"/>
                </a:cubicBezTo>
                <a:cubicBezTo>
                  <a:pt x="419" y="1526"/>
                  <a:pt x="358" y="1545"/>
                  <a:pt x="301" y="1566"/>
                </a:cubicBezTo>
                <a:cubicBezTo>
                  <a:pt x="199" y="1430"/>
                  <a:pt x="134" y="1264"/>
                  <a:pt x="122" y="1084"/>
                </a:cubicBezTo>
                <a:lnTo>
                  <a:pt x="485" y="108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8"/>
          <p:cNvSpPr>
            <a:spLocks noEditPoints="1"/>
          </p:cNvSpPr>
          <p:nvPr/>
        </p:nvSpPr>
        <p:spPr bwMode="auto">
          <a:xfrm>
            <a:off x="5087781" y="4572200"/>
            <a:ext cx="392504" cy="392504"/>
          </a:xfrm>
          <a:custGeom>
            <a:avLst/>
            <a:gdLst>
              <a:gd name="T0" fmla="*/ 1084 w 2048"/>
              <a:gd name="T1" fmla="*/ 844 h 2048"/>
              <a:gd name="T2" fmla="*/ 844 w 2048"/>
              <a:gd name="T3" fmla="*/ 1084 h 2048"/>
              <a:gd name="T4" fmla="*/ 724 w 2048"/>
              <a:gd name="T5" fmla="*/ 1264 h 2048"/>
              <a:gd name="T6" fmla="*/ 964 w 2048"/>
              <a:gd name="T7" fmla="*/ 964 h 2048"/>
              <a:gd name="T8" fmla="*/ 1204 w 2048"/>
              <a:gd name="T9" fmla="*/ 724 h 2048"/>
              <a:gd name="T10" fmla="*/ 1324 w 2048"/>
              <a:gd name="T11" fmla="*/ 544 h 2048"/>
              <a:gd name="T12" fmla="*/ 1688 w 2048"/>
              <a:gd name="T13" fmla="*/ 604 h 2048"/>
              <a:gd name="T14" fmla="*/ 1504 w 2048"/>
              <a:gd name="T15" fmla="*/ 484 h 2048"/>
              <a:gd name="T16" fmla="*/ 120 w 2048"/>
              <a:gd name="T17" fmla="*/ 120 h 2048"/>
              <a:gd name="T18" fmla="*/ 0 w 2048"/>
              <a:gd name="T19" fmla="*/ 1264 h 2048"/>
              <a:gd name="T20" fmla="*/ 1988 w 2048"/>
              <a:gd name="T21" fmla="*/ 0 h 2048"/>
              <a:gd name="T22" fmla="*/ 1988 w 2048"/>
              <a:gd name="T23" fmla="*/ 604 h 2048"/>
              <a:gd name="T24" fmla="*/ 1748 w 2048"/>
              <a:gd name="T25" fmla="*/ 1084 h 2048"/>
              <a:gd name="T26" fmla="*/ 2048 w 2048"/>
              <a:gd name="T27" fmla="*/ 784 h 2048"/>
              <a:gd name="T28" fmla="*/ 1928 w 2048"/>
              <a:gd name="T29" fmla="*/ 1444 h 2048"/>
              <a:gd name="T30" fmla="*/ 1748 w 2048"/>
              <a:gd name="T31" fmla="*/ 1204 h 2048"/>
              <a:gd name="T32" fmla="*/ 1504 w 2048"/>
              <a:gd name="T33" fmla="*/ 964 h 2048"/>
              <a:gd name="T34" fmla="*/ 1204 w 2048"/>
              <a:gd name="T35" fmla="*/ 1264 h 2048"/>
              <a:gd name="T36" fmla="*/ 1324 w 2048"/>
              <a:gd name="T37" fmla="*/ 1084 h 2048"/>
              <a:gd name="T38" fmla="*/ 1084 w 2048"/>
              <a:gd name="T39" fmla="*/ 1444 h 2048"/>
              <a:gd name="T40" fmla="*/ 964 w 2048"/>
              <a:gd name="T41" fmla="*/ 1264 h 2048"/>
              <a:gd name="T42" fmla="*/ 844 w 2048"/>
              <a:gd name="T43" fmla="*/ 1504 h 2048"/>
              <a:gd name="T44" fmla="*/ 600 w 2048"/>
              <a:gd name="T45" fmla="*/ 1024 h 2048"/>
              <a:gd name="T46" fmla="*/ 480 w 2048"/>
              <a:gd name="T47" fmla="*/ 1204 h 2048"/>
              <a:gd name="T48" fmla="*/ 480 w 2048"/>
              <a:gd name="T49" fmla="*/ 360 h 2048"/>
              <a:gd name="T50" fmla="*/ 784 w 2048"/>
              <a:gd name="T51" fmla="*/ 844 h 2048"/>
              <a:gd name="T52" fmla="*/ 784 w 2048"/>
              <a:gd name="T53" fmla="*/ 484 h 2048"/>
              <a:gd name="T54" fmla="*/ 600 w 2048"/>
              <a:gd name="T55" fmla="*/ 724 h 2048"/>
              <a:gd name="T56" fmla="*/ 964 w 2048"/>
              <a:gd name="T57" fmla="*/ 544 h 2048"/>
              <a:gd name="T58" fmla="*/ 1084 w 2048"/>
              <a:gd name="T59" fmla="*/ 360 h 2048"/>
              <a:gd name="T60" fmla="*/ 1748 w 2048"/>
              <a:gd name="T61" fmla="*/ 240 h 2048"/>
              <a:gd name="T62" fmla="*/ 240 w 2048"/>
              <a:gd name="T63" fmla="*/ 1748 h 2048"/>
              <a:gd name="T64" fmla="*/ 600 w 2048"/>
              <a:gd name="T65" fmla="*/ 1748 h 2048"/>
              <a:gd name="T66" fmla="*/ 360 w 2048"/>
              <a:gd name="T67" fmla="*/ 1324 h 2048"/>
              <a:gd name="T68" fmla="*/ 540 w 2048"/>
              <a:gd name="T69" fmla="*/ 1564 h 2048"/>
              <a:gd name="T70" fmla="*/ 784 w 2048"/>
              <a:gd name="T71" fmla="*/ 1808 h 2048"/>
              <a:gd name="T72" fmla="*/ 1084 w 2048"/>
              <a:gd name="T73" fmla="*/ 1564 h 2048"/>
              <a:gd name="T74" fmla="*/ 1564 w 2048"/>
              <a:gd name="T75" fmla="*/ 1324 h 2048"/>
              <a:gd name="T76" fmla="*/ 1264 w 2048"/>
              <a:gd name="T77" fmla="*/ 1688 h 2048"/>
              <a:gd name="T78" fmla="*/ 1748 w 2048"/>
              <a:gd name="T79" fmla="*/ 1808 h 2048"/>
              <a:gd name="T80" fmla="*/ 1928 w 2048"/>
              <a:gd name="T81" fmla="*/ 1564 h 2048"/>
              <a:gd name="T82" fmla="*/ 120 w 2048"/>
              <a:gd name="T83" fmla="*/ 1504 h 2048"/>
              <a:gd name="T84" fmla="*/ 0 w 2048"/>
              <a:gd name="T85" fmla="*/ 1988 h 2048"/>
              <a:gd name="T86" fmla="*/ 2048 w 2048"/>
              <a:gd name="T87" fmla="*/ 198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48">
                <a:moveTo>
                  <a:pt x="1688" y="1024"/>
                </a:moveTo>
                <a:cubicBezTo>
                  <a:pt x="1688" y="844"/>
                  <a:pt x="1688" y="844"/>
                  <a:pt x="1688" y="844"/>
                </a:cubicBezTo>
                <a:cubicBezTo>
                  <a:pt x="1084" y="844"/>
                  <a:pt x="1084" y="844"/>
                  <a:pt x="1084" y="844"/>
                </a:cubicBezTo>
                <a:cubicBezTo>
                  <a:pt x="1084" y="1024"/>
                  <a:pt x="1084" y="1024"/>
                  <a:pt x="1084" y="1024"/>
                </a:cubicBezTo>
                <a:cubicBezTo>
                  <a:pt x="1084" y="1057"/>
                  <a:pt x="1057" y="1084"/>
                  <a:pt x="1024" y="1084"/>
                </a:cubicBezTo>
                <a:cubicBezTo>
                  <a:pt x="844" y="1084"/>
                  <a:pt x="844" y="1084"/>
                  <a:pt x="844" y="1084"/>
                </a:cubicBezTo>
                <a:cubicBezTo>
                  <a:pt x="844" y="1264"/>
                  <a:pt x="844" y="1264"/>
                  <a:pt x="844" y="1264"/>
                </a:cubicBezTo>
                <a:cubicBezTo>
                  <a:pt x="844" y="1297"/>
                  <a:pt x="817" y="1324"/>
                  <a:pt x="784" y="1324"/>
                </a:cubicBezTo>
                <a:cubicBezTo>
                  <a:pt x="751" y="1324"/>
                  <a:pt x="724" y="1297"/>
                  <a:pt x="724" y="1264"/>
                </a:cubicBezTo>
                <a:cubicBezTo>
                  <a:pt x="724" y="1024"/>
                  <a:pt x="724" y="1024"/>
                  <a:pt x="724" y="1024"/>
                </a:cubicBezTo>
                <a:cubicBezTo>
                  <a:pt x="724" y="991"/>
                  <a:pt x="751" y="964"/>
                  <a:pt x="784" y="964"/>
                </a:cubicBezTo>
                <a:cubicBezTo>
                  <a:pt x="964" y="964"/>
                  <a:pt x="964" y="964"/>
                  <a:pt x="964" y="964"/>
                </a:cubicBezTo>
                <a:cubicBezTo>
                  <a:pt x="964" y="784"/>
                  <a:pt x="964" y="784"/>
                  <a:pt x="964" y="784"/>
                </a:cubicBezTo>
                <a:cubicBezTo>
                  <a:pt x="964" y="751"/>
                  <a:pt x="991" y="724"/>
                  <a:pt x="1024" y="724"/>
                </a:cubicBezTo>
                <a:cubicBezTo>
                  <a:pt x="1204" y="724"/>
                  <a:pt x="1204" y="724"/>
                  <a:pt x="1204" y="724"/>
                </a:cubicBezTo>
                <a:cubicBezTo>
                  <a:pt x="1204" y="544"/>
                  <a:pt x="1204" y="544"/>
                  <a:pt x="1204" y="544"/>
                </a:cubicBezTo>
                <a:cubicBezTo>
                  <a:pt x="1204" y="511"/>
                  <a:pt x="1231" y="484"/>
                  <a:pt x="1264" y="484"/>
                </a:cubicBezTo>
                <a:cubicBezTo>
                  <a:pt x="1297" y="484"/>
                  <a:pt x="1324" y="511"/>
                  <a:pt x="1324" y="544"/>
                </a:cubicBezTo>
                <a:cubicBezTo>
                  <a:pt x="1324" y="724"/>
                  <a:pt x="1324" y="724"/>
                  <a:pt x="1324" y="724"/>
                </a:cubicBezTo>
                <a:cubicBezTo>
                  <a:pt x="1688" y="724"/>
                  <a:pt x="1688" y="724"/>
                  <a:pt x="1688" y="724"/>
                </a:cubicBezTo>
                <a:cubicBezTo>
                  <a:pt x="1688" y="604"/>
                  <a:pt x="1688" y="604"/>
                  <a:pt x="1688" y="604"/>
                </a:cubicBezTo>
                <a:cubicBezTo>
                  <a:pt x="1504" y="604"/>
                  <a:pt x="1504" y="604"/>
                  <a:pt x="1504" y="604"/>
                </a:cubicBezTo>
                <a:cubicBezTo>
                  <a:pt x="1471" y="604"/>
                  <a:pt x="1444" y="577"/>
                  <a:pt x="1444" y="544"/>
                </a:cubicBezTo>
                <a:cubicBezTo>
                  <a:pt x="1444" y="511"/>
                  <a:pt x="1471" y="484"/>
                  <a:pt x="1504" y="484"/>
                </a:cubicBezTo>
                <a:cubicBezTo>
                  <a:pt x="1928" y="484"/>
                  <a:pt x="1928" y="484"/>
                  <a:pt x="1928" y="484"/>
                </a:cubicBezTo>
                <a:cubicBezTo>
                  <a:pt x="1928" y="120"/>
                  <a:pt x="1928" y="120"/>
                  <a:pt x="1928" y="120"/>
                </a:cubicBezTo>
                <a:cubicBezTo>
                  <a:pt x="120" y="120"/>
                  <a:pt x="120" y="120"/>
                  <a:pt x="120" y="120"/>
                </a:cubicBezTo>
                <a:cubicBezTo>
                  <a:pt x="120" y="1264"/>
                  <a:pt x="120" y="1264"/>
                  <a:pt x="120" y="1264"/>
                </a:cubicBezTo>
                <a:cubicBezTo>
                  <a:pt x="120" y="1297"/>
                  <a:pt x="93" y="1324"/>
                  <a:pt x="60" y="1324"/>
                </a:cubicBezTo>
                <a:cubicBezTo>
                  <a:pt x="27" y="1324"/>
                  <a:pt x="0" y="1297"/>
                  <a:pt x="0" y="1264"/>
                </a:cubicBezTo>
                <a:cubicBezTo>
                  <a:pt x="0" y="60"/>
                  <a:pt x="0" y="60"/>
                  <a:pt x="0" y="60"/>
                </a:cubicBezTo>
                <a:cubicBezTo>
                  <a:pt x="0" y="27"/>
                  <a:pt x="27" y="0"/>
                  <a:pt x="60" y="0"/>
                </a:cubicBezTo>
                <a:cubicBezTo>
                  <a:pt x="1988" y="0"/>
                  <a:pt x="1988" y="0"/>
                  <a:pt x="1988" y="0"/>
                </a:cubicBezTo>
                <a:cubicBezTo>
                  <a:pt x="2021" y="0"/>
                  <a:pt x="2048" y="27"/>
                  <a:pt x="2048" y="60"/>
                </a:cubicBezTo>
                <a:cubicBezTo>
                  <a:pt x="2048" y="544"/>
                  <a:pt x="2048" y="544"/>
                  <a:pt x="2048" y="544"/>
                </a:cubicBezTo>
                <a:cubicBezTo>
                  <a:pt x="2048" y="577"/>
                  <a:pt x="2021" y="604"/>
                  <a:pt x="1988" y="604"/>
                </a:cubicBezTo>
                <a:cubicBezTo>
                  <a:pt x="1808" y="604"/>
                  <a:pt x="1808" y="604"/>
                  <a:pt x="1808" y="604"/>
                </a:cubicBezTo>
                <a:cubicBezTo>
                  <a:pt x="1808" y="1024"/>
                  <a:pt x="1808" y="1024"/>
                  <a:pt x="1808" y="1024"/>
                </a:cubicBezTo>
                <a:cubicBezTo>
                  <a:pt x="1808" y="1057"/>
                  <a:pt x="1781" y="1084"/>
                  <a:pt x="1748" y="1084"/>
                </a:cubicBezTo>
                <a:cubicBezTo>
                  <a:pt x="1715" y="1084"/>
                  <a:pt x="1688" y="1057"/>
                  <a:pt x="1688" y="1024"/>
                </a:cubicBezTo>
                <a:close/>
                <a:moveTo>
                  <a:pt x="2048" y="1988"/>
                </a:moveTo>
                <a:cubicBezTo>
                  <a:pt x="2048" y="784"/>
                  <a:pt x="2048" y="784"/>
                  <a:pt x="2048" y="784"/>
                </a:cubicBezTo>
                <a:cubicBezTo>
                  <a:pt x="2048" y="751"/>
                  <a:pt x="2021" y="724"/>
                  <a:pt x="1988" y="724"/>
                </a:cubicBezTo>
                <a:cubicBezTo>
                  <a:pt x="1955" y="724"/>
                  <a:pt x="1928" y="751"/>
                  <a:pt x="1928" y="784"/>
                </a:cubicBezTo>
                <a:cubicBezTo>
                  <a:pt x="1928" y="1444"/>
                  <a:pt x="1928" y="1444"/>
                  <a:pt x="1928" y="1444"/>
                </a:cubicBezTo>
                <a:cubicBezTo>
                  <a:pt x="1808" y="1444"/>
                  <a:pt x="1808" y="1444"/>
                  <a:pt x="1808" y="1444"/>
                </a:cubicBezTo>
                <a:cubicBezTo>
                  <a:pt x="1808" y="1264"/>
                  <a:pt x="1808" y="1264"/>
                  <a:pt x="1808" y="1264"/>
                </a:cubicBezTo>
                <a:cubicBezTo>
                  <a:pt x="1808" y="1231"/>
                  <a:pt x="1781" y="1204"/>
                  <a:pt x="1748" y="1204"/>
                </a:cubicBezTo>
                <a:cubicBezTo>
                  <a:pt x="1564" y="1204"/>
                  <a:pt x="1564" y="1204"/>
                  <a:pt x="1564" y="1204"/>
                </a:cubicBezTo>
                <a:cubicBezTo>
                  <a:pt x="1564" y="1024"/>
                  <a:pt x="1564" y="1024"/>
                  <a:pt x="1564" y="1024"/>
                </a:cubicBezTo>
                <a:cubicBezTo>
                  <a:pt x="1564" y="991"/>
                  <a:pt x="1537" y="964"/>
                  <a:pt x="1504" y="964"/>
                </a:cubicBezTo>
                <a:cubicBezTo>
                  <a:pt x="1264" y="964"/>
                  <a:pt x="1264" y="964"/>
                  <a:pt x="1264" y="964"/>
                </a:cubicBezTo>
                <a:cubicBezTo>
                  <a:pt x="1231" y="964"/>
                  <a:pt x="1204" y="991"/>
                  <a:pt x="1204" y="1024"/>
                </a:cubicBezTo>
                <a:cubicBezTo>
                  <a:pt x="1204" y="1264"/>
                  <a:pt x="1204" y="1264"/>
                  <a:pt x="1204" y="1264"/>
                </a:cubicBezTo>
                <a:cubicBezTo>
                  <a:pt x="1204" y="1297"/>
                  <a:pt x="1231" y="1324"/>
                  <a:pt x="1264" y="1324"/>
                </a:cubicBezTo>
                <a:cubicBezTo>
                  <a:pt x="1297" y="1324"/>
                  <a:pt x="1324" y="1297"/>
                  <a:pt x="1324" y="1264"/>
                </a:cubicBezTo>
                <a:cubicBezTo>
                  <a:pt x="1324" y="1084"/>
                  <a:pt x="1324" y="1084"/>
                  <a:pt x="1324" y="1084"/>
                </a:cubicBezTo>
                <a:cubicBezTo>
                  <a:pt x="1444" y="1084"/>
                  <a:pt x="1444" y="1084"/>
                  <a:pt x="1444" y="1084"/>
                </a:cubicBezTo>
                <a:cubicBezTo>
                  <a:pt x="1444" y="1444"/>
                  <a:pt x="1444" y="1444"/>
                  <a:pt x="1444" y="1444"/>
                </a:cubicBezTo>
                <a:cubicBezTo>
                  <a:pt x="1084" y="1444"/>
                  <a:pt x="1084" y="1444"/>
                  <a:pt x="1084" y="1444"/>
                </a:cubicBezTo>
                <a:cubicBezTo>
                  <a:pt x="1084" y="1264"/>
                  <a:pt x="1084" y="1264"/>
                  <a:pt x="1084" y="1264"/>
                </a:cubicBezTo>
                <a:cubicBezTo>
                  <a:pt x="1084" y="1231"/>
                  <a:pt x="1057" y="1204"/>
                  <a:pt x="1024" y="1204"/>
                </a:cubicBezTo>
                <a:cubicBezTo>
                  <a:pt x="991" y="1204"/>
                  <a:pt x="964" y="1231"/>
                  <a:pt x="964" y="1264"/>
                </a:cubicBezTo>
                <a:cubicBezTo>
                  <a:pt x="964" y="1688"/>
                  <a:pt x="964" y="1688"/>
                  <a:pt x="964" y="1688"/>
                </a:cubicBezTo>
                <a:cubicBezTo>
                  <a:pt x="844" y="1688"/>
                  <a:pt x="844" y="1688"/>
                  <a:pt x="844" y="1688"/>
                </a:cubicBezTo>
                <a:cubicBezTo>
                  <a:pt x="844" y="1504"/>
                  <a:pt x="844" y="1504"/>
                  <a:pt x="844" y="1504"/>
                </a:cubicBezTo>
                <a:cubicBezTo>
                  <a:pt x="844" y="1471"/>
                  <a:pt x="817" y="1444"/>
                  <a:pt x="784" y="1444"/>
                </a:cubicBezTo>
                <a:cubicBezTo>
                  <a:pt x="600" y="1444"/>
                  <a:pt x="600" y="1444"/>
                  <a:pt x="600" y="1444"/>
                </a:cubicBezTo>
                <a:cubicBezTo>
                  <a:pt x="600" y="1024"/>
                  <a:pt x="600" y="1024"/>
                  <a:pt x="600" y="1024"/>
                </a:cubicBezTo>
                <a:cubicBezTo>
                  <a:pt x="600" y="991"/>
                  <a:pt x="573" y="964"/>
                  <a:pt x="540" y="964"/>
                </a:cubicBezTo>
                <a:cubicBezTo>
                  <a:pt x="507" y="964"/>
                  <a:pt x="480" y="991"/>
                  <a:pt x="480" y="1024"/>
                </a:cubicBezTo>
                <a:cubicBezTo>
                  <a:pt x="480" y="1204"/>
                  <a:pt x="480" y="1204"/>
                  <a:pt x="480" y="1204"/>
                </a:cubicBezTo>
                <a:cubicBezTo>
                  <a:pt x="360" y="1204"/>
                  <a:pt x="360" y="1204"/>
                  <a:pt x="360" y="1204"/>
                </a:cubicBezTo>
                <a:cubicBezTo>
                  <a:pt x="360" y="360"/>
                  <a:pt x="360" y="360"/>
                  <a:pt x="360" y="360"/>
                </a:cubicBezTo>
                <a:cubicBezTo>
                  <a:pt x="480" y="360"/>
                  <a:pt x="480" y="360"/>
                  <a:pt x="480" y="360"/>
                </a:cubicBezTo>
                <a:cubicBezTo>
                  <a:pt x="480" y="784"/>
                  <a:pt x="480" y="784"/>
                  <a:pt x="480" y="784"/>
                </a:cubicBezTo>
                <a:cubicBezTo>
                  <a:pt x="480" y="817"/>
                  <a:pt x="507" y="844"/>
                  <a:pt x="540" y="844"/>
                </a:cubicBezTo>
                <a:cubicBezTo>
                  <a:pt x="784" y="844"/>
                  <a:pt x="784" y="844"/>
                  <a:pt x="784" y="844"/>
                </a:cubicBezTo>
                <a:cubicBezTo>
                  <a:pt x="817" y="844"/>
                  <a:pt x="844" y="817"/>
                  <a:pt x="844" y="784"/>
                </a:cubicBezTo>
                <a:cubicBezTo>
                  <a:pt x="844" y="544"/>
                  <a:pt x="844" y="544"/>
                  <a:pt x="844" y="544"/>
                </a:cubicBezTo>
                <a:cubicBezTo>
                  <a:pt x="844" y="511"/>
                  <a:pt x="817" y="484"/>
                  <a:pt x="784" y="484"/>
                </a:cubicBezTo>
                <a:cubicBezTo>
                  <a:pt x="751" y="484"/>
                  <a:pt x="724" y="511"/>
                  <a:pt x="724" y="544"/>
                </a:cubicBezTo>
                <a:cubicBezTo>
                  <a:pt x="724" y="724"/>
                  <a:pt x="724" y="724"/>
                  <a:pt x="724" y="724"/>
                </a:cubicBezTo>
                <a:cubicBezTo>
                  <a:pt x="600" y="724"/>
                  <a:pt x="600" y="724"/>
                  <a:pt x="600" y="724"/>
                </a:cubicBezTo>
                <a:cubicBezTo>
                  <a:pt x="600" y="360"/>
                  <a:pt x="600" y="360"/>
                  <a:pt x="600" y="360"/>
                </a:cubicBezTo>
                <a:cubicBezTo>
                  <a:pt x="964" y="360"/>
                  <a:pt x="964" y="360"/>
                  <a:pt x="964" y="360"/>
                </a:cubicBezTo>
                <a:cubicBezTo>
                  <a:pt x="964" y="544"/>
                  <a:pt x="964" y="544"/>
                  <a:pt x="964" y="544"/>
                </a:cubicBezTo>
                <a:cubicBezTo>
                  <a:pt x="964" y="577"/>
                  <a:pt x="991" y="604"/>
                  <a:pt x="1024" y="604"/>
                </a:cubicBezTo>
                <a:cubicBezTo>
                  <a:pt x="1057" y="604"/>
                  <a:pt x="1084" y="577"/>
                  <a:pt x="1084" y="544"/>
                </a:cubicBezTo>
                <a:cubicBezTo>
                  <a:pt x="1084" y="360"/>
                  <a:pt x="1084" y="360"/>
                  <a:pt x="1084" y="360"/>
                </a:cubicBezTo>
                <a:cubicBezTo>
                  <a:pt x="1748" y="360"/>
                  <a:pt x="1748" y="360"/>
                  <a:pt x="1748" y="360"/>
                </a:cubicBezTo>
                <a:cubicBezTo>
                  <a:pt x="1781" y="360"/>
                  <a:pt x="1808" y="333"/>
                  <a:pt x="1808" y="300"/>
                </a:cubicBezTo>
                <a:cubicBezTo>
                  <a:pt x="1808" y="267"/>
                  <a:pt x="1781" y="240"/>
                  <a:pt x="1748" y="240"/>
                </a:cubicBezTo>
                <a:cubicBezTo>
                  <a:pt x="300" y="240"/>
                  <a:pt x="300" y="240"/>
                  <a:pt x="300" y="240"/>
                </a:cubicBezTo>
                <a:cubicBezTo>
                  <a:pt x="267" y="240"/>
                  <a:pt x="240" y="267"/>
                  <a:pt x="240" y="300"/>
                </a:cubicBezTo>
                <a:cubicBezTo>
                  <a:pt x="240" y="1748"/>
                  <a:pt x="240" y="1748"/>
                  <a:pt x="240" y="1748"/>
                </a:cubicBezTo>
                <a:cubicBezTo>
                  <a:pt x="240" y="1781"/>
                  <a:pt x="267" y="1808"/>
                  <a:pt x="300" y="1808"/>
                </a:cubicBezTo>
                <a:cubicBezTo>
                  <a:pt x="540" y="1808"/>
                  <a:pt x="540" y="1808"/>
                  <a:pt x="540" y="1808"/>
                </a:cubicBezTo>
                <a:cubicBezTo>
                  <a:pt x="573" y="1808"/>
                  <a:pt x="600" y="1781"/>
                  <a:pt x="600" y="1748"/>
                </a:cubicBezTo>
                <a:cubicBezTo>
                  <a:pt x="600" y="1715"/>
                  <a:pt x="573" y="1688"/>
                  <a:pt x="540" y="1688"/>
                </a:cubicBezTo>
                <a:cubicBezTo>
                  <a:pt x="360" y="1688"/>
                  <a:pt x="360" y="1688"/>
                  <a:pt x="360" y="1688"/>
                </a:cubicBezTo>
                <a:cubicBezTo>
                  <a:pt x="360" y="1324"/>
                  <a:pt x="360" y="1324"/>
                  <a:pt x="360" y="1324"/>
                </a:cubicBezTo>
                <a:cubicBezTo>
                  <a:pt x="480" y="1324"/>
                  <a:pt x="480" y="1324"/>
                  <a:pt x="480" y="1324"/>
                </a:cubicBezTo>
                <a:cubicBezTo>
                  <a:pt x="480" y="1504"/>
                  <a:pt x="480" y="1504"/>
                  <a:pt x="480" y="1504"/>
                </a:cubicBezTo>
                <a:cubicBezTo>
                  <a:pt x="480" y="1537"/>
                  <a:pt x="507" y="1564"/>
                  <a:pt x="540" y="1564"/>
                </a:cubicBezTo>
                <a:cubicBezTo>
                  <a:pt x="724" y="1564"/>
                  <a:pt x="724" y="1564"/>
                  <a:pt x="724" y="1564"/>
                </a:cubicBezTo>
                <a:cubicBezTo>
                  <a:pt x="724" y="1748"/>
                  <a:pt x="724" y="1748"/>
                  <a:pt x="724" y="1748"/>
                </a:cubicBezTo>
                <a:cubicBezTo>
                  <a:pt x="724" y="1781"/>
                  <a:pt x="751" y="1808"/>
                  <a:pt x="784" y="1808"/>
                </a:cubicBezTo>
                <a:cubicBezTo>
                  <a:pt x="1024" y="1808"/>
                  <a:pt x="1024" y="1808"/>
                  <a:pt x="1024" y="1808"/>
                </a:cubicBezTo>
                <a:cubicBezTo>
                  <a:pt x="1057" y="1808"/>
                  <a:pt x="1084" y="1781"/>
                  <a:pt x="1084" y="1748"/>
                </a:cubicBezTo>
                <a:cubicBezTo>
                  <a:pt x="1084" y="1564"/>
                  <a:pt x="1084" y="1564"/>
                  <a:pt x="1084" y="1564"/>
                </a:cubicBezTo>
                <a:cubicBezTo>
                  <a:pt x="1504" y="1564"/>
                  <a:pt x="1504" y="1564"/>
                  <a:pt x="1504" y="1564"/>
                </a:cubicBezTo>
                <a:cubicBezTo>
                  <a:pt x="1537" y="1564"/>
                  <a:pt x="1564" y="1537"/>
                  <a:pt x="1564" y="1504"/>
                </a:cubicBezTo>
                <a:cubicBezTo>
                  <a:pt x="1564" y="1324"/>
                  <a:pt x="1564" y="1324"/>
                  <a:pt x="1564" y="1324"/>
                </a:cubicBezTo>
                <a:cubicBezTo>
                  <a:pt x="1688" y="1324"/>
                  <a:pt x="1688" y="1324"/>
                  <a:pt x="1688" y="1324"/>
                </a:cubicBezTo>
                <a:cubicBezTo>
                  <a:pt x="1688" y="1688"/>
                  <a:pt x="1688" y="1688"/>
                  <a:pt x="1688" y="1688"/>
                </a:cubicBezTo>
                <a:cubicBezTo>
                  <a:pt x="1264" y="1688"/>
                  <a:pt x="1264" y="1688"/>
                  <a:pt x="1264" y="1688"/>
                </a:cubicBezTo>
                <a:cubicBezTo>
                  <a:pt x="1231" y="1688"/>
                  <a:pt x="1204" y="1715"/>
                  <a:pt x="1204" y="1748"/>
                </a:cubicBezTo>
                <a:cubicBezTo>
                  <a:pt x="1204" y="1781"/>
                  <a:pt x="1231" y="1808"/>
                  <a:pt x="1264" y="1808"/>
                </a:cubicBezTo>
                <a:cubicBezTo>
                  <a:pt x="1748" y="1808"/>
                  <a:pt x="1748" y="1808"/>
                  <a:pt x="1748" y="1808"/>
                </a:cubicBezTo>
                <a:cubicBezTo>
                  <a:pt x="1781" y="1808"/>
                  <a:pt x="1808" y="1781"/>
                  <a:pt x="1808" y="1748"/>
                </a:cubicBezTo>
                <a:cubicBezTo>
                  <a:pt x="1808" y="1564"/>
                  <a:pt x="1808" y="1564"/>
                  <a:pt x="1808" y="1564"/>
                </a:cubicBezTo>
                <a:cubicBezTo>
                  <a:pt x="1928" y="1564"/>
                  <a:pt x="1928" y="1564"/>
                  <a:pt x="1928" y="1564"/>
                </a:cubicBezTo>
                <a:cubicBezTo>
                  <a:pt x="1928" y="1928"/>
                  <a:pt x="1928" y="1928"/>
                  <a:pt x="1928" y="1928"/>
                </a:cubicBezTo>
                <a:cubicBezTo>
                  <a:pt x="120" y="1928"/>
                  <a:pt x="120" y="1928"/>
                  <a:pt x="120" y="1928"/>
                </a:cubicBezTo>
                <a:cubicBezTo>
                  <a:pt x="120" y="1504"/>
                  <a:pt x="120" y="1504"/>
                  <a:pt x="120" y="1504"/>
                </a:cubicBezTo>
                <a:cubicBezTo>
                  <a:pt x="120" y="1471"/>
                  <a:pt x="93" y="1444"/>
                  <a:pt x="60" y="1444"/>
                </a:cubicBezTo>
                <a:cubicBezTo>
                  <a:pt x="27" y="1444"/>
                  <a:pt x="0" y="1471"/>
                  <a:pt x="0" y="1504"/>
                </a:cubicBezTo>
                <a:cubicBezTo>
                  <a:pt x="0" y="1988"/>
                  <a:pt x="0" y="1988"/>
                  <a:pt x="0" y="1988"/>
                </a:cubicBezTo>
                <a:cubicBezTo>
                  <a:pt x="0" y="2021"/>
                  <a:pt x="27" y="2048"/>
                  <a:pt x="60" y="2048"/>
                </a:cubicBezTo>
                <a:cubicBezTo>
                  <a:pt x="1988" y="2048"/>
                  <a:pt x="1988" y="2048"/>
                  <a:pt x="1988" y="2048"/>
                </a:cubicBezTo>
                <a:cubicBezTo>
                  <a:pt x="2021" y="2048"/>
                  <a:pt x="2048" y="2021"/>
                  <a:pt x="2048" y="198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3"/>
          <p:cNvSpPr>
            <a:spLocks noEditPoints="1"/>
          </p:cNvSpPr>
          <p:nvPr/>
        </p:nvSpPr>
        <p:spPr bwMode="auto">
          <a:xfrm>
            <a:off x="1473750" y="4572083"/>
            <a:ext cx="345085" cy="392739"/>
          </a:xfrm>
          <a:custGeom>
            <a:avLst/>
            <a:gdLst>
              <a:gd name="T0" fmla="*/ 720 w 1800"/>
              <a:gd name="T1" fmla="*/ 1389 h 2049"/>
              <a:gd name="T2" fmla="*/ 360 w 1800"/>
              <a:gd name="T3" fmla="*/ 1389 h 2049"/>
              <a:gd name="T4" fmla="*/ 540 w 1800"/>
              <a:gd name="T5" fmla="*/ 1329 h 2049"/>
              <a:gd name="T6" fmla="*/ 540 w 1800"/>
              <a:gd name="T7" fmla="*/ 1449 h 2049"/>
              <a:gd name="T8" fmla="*/ 540 w 1800"/>
              <a:gd name="T9" fmla="*/ 1329 h 2049"/>
              <a:gd name="T10" fmla="*/ 1080 w 1800"/>
              <a:gd name="T11" fmla="*/ 1389 h 2049"/>
              <a:gd name="T12" fmla="*/ 1440 w 1800"/>
              <a:gd name="T13" fmla="*/ 1389 h 2049"/>
              <a:gd name="T14" fmla="*/ 1260 w 1800"/>
              <a:gd name="T15" fmla="*/ 1449 h 2049"/>
              <a:gd name="T16" fmla="*/ 1260 w 1800"/>
              <a:gd name="T17" fmla="*/ 1329 h 2049"/>
              <a:gd name="T18" fmla="*/ 1260 w 1800"/>
              <a:gd name="T19" fmla="*/ 1449 h 2049"/>
              <a:gd name="T20" fmla="*/ 1528 w 1800"/>
              <a:gd name="T21" fmla="*/ 676 h 2049"/>
              <a:gd name="T22" fmla="*/ 1320 w 1800"/>
              <a:gd name="T23" fmla="*/ 729 h 2049"/>
              <a:gd name="T24" fmla="*/ 1522 w 1800"/>
              <a:gd name="T25" fmla="*/ 361 h 2049"/>
              <a:gd name="T26" fmla="*/ 1522 w 1800"/>
              <a:gd name="T27" fmla="*/ 249 h 2049"/>
              <a:gd name="T28" fmla="*/ 877 w 1800"/>
              <a:gd name="T29" fmla="*/ 5 h 2049"/>
              <a:gd name="T30" fmla="*/ 240 w 1800"/>
              <a:gd name="T31" fmla="*/ 305 h 2049"/>
              <a:gd name="T32" fmla="*/ 480 w 1800"/>
              <a:gd name="T33" fmla="*/ 443 h 2049"/>
              <a:gd name="T34" fmla="*/ 399 w 1800"/>
              <a:gd name="T35" fmla="*/ 729 h 2049"/>
              <a:gd name="T36" fmla="*/ 102 w 1800"/>
              <a:gd name="T37" fmla="*/ 507 h 2049"/>
              <a:gd name="T38" fmla="*/ 0 w 1800"/>
              <a:gd name="T39" fmla="*/ 549 h 2049"/>
              <a:gd name="T40" fmla="*/ 250 w 1800"/>
              <a:gd name="T41" fmla="*/ 1085 h 2049"/>
              <a:gd name="T42" fmla="*/ 159 w 1800"/>
              <a:gd name="T43" fmla="*/ 1567 h 2049"/>
              <a:gd name="T44" fmla="*/ 60 w 1800"/>
              <a:gd name="T45" fmla="*/ 2049 h 2049"/>
              <a:gd name="T46" fmla="*/ 1800 w 1800"/>
              <a:gd name="T47" fmla="*/ 1989 h 2049"/>
              <a:gd name="T48" fmla="*/ 1680 w 1800"/>
              <a:gd name="T49" fmla="*/ 1389 h 2049"/>
              <a:gd name="T50" fmla="*/ 1800 w 1800"/>
              <a:gd name="T51" fmla="*/ 789 h 2049"/>
              <a:gd name="T52" fmla="*/ 1763 w 1800"/>
              <a:gd name="T53" fmla="*/ 494 h 2049"/>
              <a:gd name="T54" fmla="*/ 459 w 1800"/>
              <a:gd name="T55" fmla="*/ 305 h 2049"/>
              <a:gd name="T56" fmla="*/ 1341 w 1800"/>
              <a:gd name="T57" fmla="*/ 305 h 2049"/>
              <a:gd name="T58" fmla="*/ 459 w 1800"/>
              <a:gd name="T59" fmla="*/ 305 h 2049"/>
              <a:gd name="T60" fmla="*/ 1200 w 1800"/>
              <a:gd name="T61" fmla="*/ 729 h 2049"/>
              <a:gd name="T62" fmla="*/ 900 w 1800"/>
              <a:gd name="T63" fmla="*/ 829 h 2049"/>
              <a:gd name="T64" fmla="*/ 600 w 1800"/>
              <a:gd name="T65" fmla="*/ 729 h 2049"/>
              <a:gd name="T66" fmla="*/ 877 w 1800"/>
              <a:gd name="T67" fmla="*/ 605 h 2049"/>
              <a:gd name="T68" fmla="*/ 922 w 1800"/>
              <a:gd name="T69" fmla="*/ 605 h 2049"/>
              <a:gd name="T70" fmla="*/ 540 w 1800"/>
              <a:gd name="T71" fmla="*/ 1089 h 2049"/>
              <a:gd name="T72" fmla="*/ 540 w 1800"/>
              <a:gd name="T73" fmla="*/ 1689 h 2049"/>
              <a:gd name="T74" fmla="*/ 540 w 1800"/>
              <a:gd name="T75" fmla="*/ 1089 h 2049"/>
              <a:gd name="T76" fmla="*/ 229 w 1800"/>
              <a:gd name="T77" fmla="*/ 1671 h 2049"/>
              <a:gd name="T78" fmla="*/ 689 w 1800"/>
              <a:gd name="T79" fmla="*/ 1781 h 2049"/>
              <a:gd name="T80" fmla="*/ 123 w 1800"/>
              <a:gd name="T81" fmla="*/ 1929 h 2049"/>
              <a:gd name="T82" fmla="*/ 794 w 1800"/>
              <a:gd name="T83" fmla="*/ 1723 h 2049"/>
              <a:gd name="T84" fmla="*/ 1005 w 1800"/>
              <a:gd name="T85" fmla="*/ 1723 h 2049"/>
              <a:gd name="T86" fmla="*/ 1676 w 1800"/>
              <a:gd name="T87" fmla="*/ 1929 h 2049"/>
              <a:gd name="T88" fmla="*/ 1110 w 1800"/>
              <a:gd name="T89" fmla="*/ 1781 h 2049"/>
              <a:gd name="T90" fmla="*/ 1571 w 1800"/>
              <a:gd name="T91" fmla="*/ 1671 h 2049"/>
              <a:gd name="T92" fmla="*/ 1560 w 1800"/>
              <a:gd name="T93" fmla="*/ 1389 h 2049"/>
              <a:gd name="T94" fmla="*/ 960 w 1800"/>
              <a:gd name="T95" fmla="*/ 1389 h 2049"/>
              <a:gd name="T96" fmla="*/ 1560 w 1800"/>
              <a:gd name="T97" fmla="*/ 1389 h 2049"/>
              <a:gd name="T98" fmla="*/ 1500 w 1800"/>
              <a:gd name="T99" fmla="*/ 969 h 2049"/>
              <a:gd name="T100" fmla="*/ 900 w 1800"/>
              <a:gd name="T101" fmla="*/ 1173 h 2049"/>
              <a:gd name="T102" fmla="*/ 300 w 1800"/>
              <a:gd name="T103" fmla="*/ 969 h 2049"/>
              <a:gd name="T104" fmla="*/ 120 w 1800"/>
              <a:gd name="T105" fmla="*/ 694 h 2049"/>
              <a:gd name="T106" fmla="*/ 399 w 1800"/>
              <a:gd name="T107" fmla="*/ 849 h 2049"/>
              <a:gd name="T108" fmla="*/ 857 w 1800"/>
              <a:gd name="T109" fmla="*/ 951 h 2049"/>
              <a:gd name="T110" fmla="*/ 1190 w 1800"/>
              <a:gd name="T111" fmla="*/ 849 h 2049"/>
              <a:gd name="T112" fmla="*/ 1613 w 1800"/>
              <a:gd name="T113" fmla="*/ 761 h 2049"/>
              <a:gd name="T114" fmla="*/ 1680 w 1800"/>
              <a:gd name="T115" fmla="*/ 789 h 2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00" h="2049">
                <a:moveTo>
                  <a:pt x="540" y="1569"/>
                </a:moveTo>
                <a:cubicBezTo>
                  <a:pt x="639" y="1569"/>
                  <a:pt x="720" y="1488"/>
                  <a:pt x="720" y="1389"/>
                </a:cubicBezTo>
                <a:cubicBezTo>
                  <a:pt x="720" y="1290"/>
                  <a:pt x="639" y="1209"/>
                  <a:pt x="540" y="1209"/>
                </a:cubicBezTo>
                <a:cubicBezTo>
                  <a:pt x="441" y="1209"/>
                  <a:pt x="360" y="1290"/>
                  <a:pt x="360" y="1389"/>
                </a:cubicBezTo>
                <a:cubicBezTo>
                  <a:pt x="360" y="1488"/>
                  <a:pt x="441" y="1569"/>
                  <a:pt x="540" y="1569"/>
                </a:cubicBezTo>
                <a:close/>
                <a:moveTo>
                  <a:pt x="540" y="1329"/>
                </a:moveTo>
                <a:cubicBezTo>
                  <a:pt x="573" y="1329"/>
                  <a:pt x="600" y="1356"/>
                  <a:pt x="600" y="1389"/>
                </a:cubicBezTo>
                <a:cubicBezTo>
                  <a:pt x="600" y="1422"/>
                  <a:pt x="573" y="1449"/>
                  <a:pt x="540" y="1449"/>
                </a:cubicBezTo>
                <a:cubicBezTo>
                  <a:pt x="507" y="1449"/>
                  <a:pt x="480" y="1422"/>
                  <a:pt x="480" y="1389"/>
                </a:cubicBezTo>
                <a:cubicBezTo>
                  <a:pt x="480" y="1356"/>
                  <a:pt x="507" y="1329"/>
                  <a:pt x="540" y="1329"/>
                </a:cubicBezTo>
                <a:close/>
                <a:moveTo>
                  <a:pt x="1260" y="1209"/>
                </a:moveTo>
                <a:cubicBezTo>
                  <a:pt x="1161" y="1209"/>
                  <a:pt x="1080" y="1290"/>
                  <a:pt x="1080" y="1389"/>
                </a:cubicBezTo>
                <a:cubicBezTo>
                  <a:pt x="1080" y="1488"/>
                  <a:pt x="1161" y="1569"/>
                  <a:pt x="1260" y="1569"/>
                </a:cubicBezTo>
                <a:cubicBezTo>
                  <a:pt x="1359" y="1569"/>
                  <a:pt x="1440" y="1488"/>
                  <a:pt x="1440" y="1389"/>
                </a:cubicBezTo>
                <a:cubicBezTo>
                  <a:pt x="1440" y="1290"/>
                  <a:pt x="1359" y="1209"/>
                  <a:pt x="1260" y="1209"/>
                </a:cubicBezTo>
                <a:close/>
                <a:moveTo>
                  <a:pt x="1260" y="1449"/>
                </a:moveTo>
                <a:cubicBezTo>
                  <a:pt x="1227" y="1449"/>
                  <a:pt x="1200" y="1422"/>
                  <a:pt x="1200" y="1389"/>
                </a:cubicBezTo>
                <a:cubicBezTo>
                  <a:pt x="1200" y="1356"/>
                  <a:pt x="1227" y="1329"/>
                  <a:pt x="1260" y="1329"/>
                </a:cubicBezTo>
                <a:cubicBezTo>
                  <a:pt x="1293" y="1329"/>
                  <a:pt x="1320" y="1356"/>
                  <a:pt x="1320" y="1389"/>
                </a:cubicBezTo>
                <a:cubicBezTo>
                  <a:pt x="1320" y="1422"/>
                  <a:pt x="1293" y="1449"/>
                  <a:pt x="1260" y="1449"/>
                </a:cubicBezTo>
                <a:close/>
                <a:moveTo>
                  <a:pt x="1697" y="507"/>
                </a:moveTo>
                <a:cubicBezTo>
                  <a:pt x="1528" y="676"/>
                  <a:pt x="1528" y="676"/>
                  <a:pt x="1528" y="676"/>
                </a:cubicBezTo>
                <a:cubicBezTo>
                  <a:pt x="1494" y="710"/>
                  <a:pt x="1448" y="729"/>
                  <a:pt x="1400" y="729"/>
                </a:cubicBezTo>
                <a:cubicBezTo>
                  <a:pt x="1320" y="729"/>
                  <a:pt x="1320" y="729"/>
                  <a:pt x="1320" y="729"/>
                </a:cubicBezTo>
                <a:cubicBezTo>
                  <a:pt x="1320" y="443"/>
                  <a:pt x="1320" y="443"/>
                  <a:pt x="1320" y="443"/>
                </a:cubicBezTo>
                <a:cubicBezTo>
                  <a:pt x="1522" y="361"/>
                  <a:pt x="1522" y="361"/>
                  <a:pt x="1522" y="361"/>
                </a:cubicBezTo>
                <a:cubicBezTo>
                  <a:pt x="1545" y="351"/>
                  <a:pt x="1560" y="329"/>
                  <a:pt x="1560" y="305"/>
                </a:cubicBezTo>
                <a:cubicBezTo>
                  <a:pt x="1560" y="281"/>
                  <a:pt x="1545" y="259"/>
                  <a:pt x="1522" y="249"/>
                </a:cubicBezTo>
                <a:cubicBezTo>
                  <a:pt x="922" y="5"/>
                  <a:pt x="922" y="5"/>
                  <a:pt x="922" y="5"/>
                </a:cubicBezTo>
                <a:cubicBezTo>
                  <a:pt x="908" y="0"/>
                  <a:pt x="892" y="0"/>
                  <a:pt x="877" y="5"/>
                </a:cubicBezTo>
                <a:cubicBezTo>
                  <a:pt x="277" y="249"/>
                  <a:pt x="277" y="249"/>
                  <a:pt x="277" y="249"/>
                </a:cubicBezTo>
                <a:cubicBezTo>
                  <a:pt x="255" y="259"/>
                  <a:pt x="240" y="281"/>
                  <a:pt x="240" y="305"/>
                </a:cubicBezTo>
                <a:cubicBezTo>
                  <a:pt x="240" y="329"/>
                  <a:pt x="255" y="351"/>
                  <a:pt x="277" y="361"/>
                </a:cubicBezTo>
                <a:cubicBezTo>
                  <a:pt x="480" y="443"/>
                  <a:pt x="480" y="443"/>
                  <a:pt x="480" y="443"/>
                </a:cubicBezTo>
                <a:cubicBezTo>
                  <a:pt x="480" y="729"/>
                  <a:pt x="480" y="729"/>
                  <a:pt x="480" y="729"/>
                </a:cubicBezTo>
                <a:cubicBezTo>
                  <a:pt x="399" y="729"/>
                  <a:pt x="399" y="729"/>
                  <a:pt x="399" y="729"/>
                </a:cubicBezTo>
                <a:cubicBezTo>
                  <a:pt x="351" y="729"/>
                  <a:pt x="306" y="710"/>
                  <a:pt x="272" y="676"/>
                </a:cubicBezTo>
                <a:cubicBezTo>
                  <a:pt x="102" y="507"/>
                  <a:pt x="102" y="507"/>
                  <a:pt x="102" y="507"/>
                </a:cubicBezTo>
                <a:cubicBezTo>
                  <a:pt x="85" y="489"/>
                  <a:pt x="59" y="484"/>
                  <a:pt x="37" y="494"/>
                </a:cubicBezTo>
                <a:cubicBezTo>
                  <a:pt x="14" y="503"/>
                  <a:pt x="0" y="525"/>
                  <a:pt x="0" y="549"/>
                </a:cubicBezTo>
                <a:cubicBezTo>
                  <a:pt x="0" y="789"/>
                  <a:pt x="0" y="789"/>
                  <a:pt x="0" y="789"/>
                </a:cubicBezTo>
                <a:cubicBezTo>
                  <a:pt x="0" y="938"/>
                  <a:pt x="108" y="1061"/>
                  <a:pt x="250" y="1085"/>
                </a:cubicBezTo>
                <a:cubicBezTo>
                  <a:pt x="170" y="1161"/>
                  <a:pt x="120" y="1269"/>
                  <a:pt x="120" y="1389"/>
                </a:cubicBezTo>
                <a:cubicBezTo>
                  <a:pt x="120" y="1452"/>
                  <a:pt x="134" y="1513"/>
                  <a:pt x="159" y="1567"/>
                </a:cubicBezTo>
                <a:cubicBezTo>
                  <a:pt x="56" y="1683"/>
                  <a:pt x="0" y="1832"/>
                  <a:pt x="0" y="1989"/>
                </a:cubicBezTo>
                <a:cubicBezTo>
                  <a:pt x="0" y="2022"/>
                  <a:pt x="27" y="2049"/>
                  <a:pt x="60" y="2049"/>
                </a:cubicBezTo>
                <a:cubicBezTo>
                  <a:pt x="1740" y="2049"/>
                  <a:pt x="1740" y="2049"/>
                  <a:pt x="1740" y="2049"/>
                </a:cubicBezTo>
                <a:cubicBezTo>
                  <a:pt x="1773" y="2049"/>
                  <a:pt x="1800" y="2022"/>
                  <a:pt x="1800" y="1989"/>
                </a:cubicBezTo>
                <a:cubicBezTo>
                  <a:pt x="1800" y="1832"/>
                  <a:pt x="1743" y="1683"/>
                  <a:pt x="1640" y="1567"/>
                </a:cubicBezTo>
                <a:cubicBezTo>
                  <a:pt x="1666" y="1513"/>
                  <a:pt x="1680" y="1452"/>
                  <a:pt x="1680" y="1389"/>
                </a:cubicBezTo>
                <a:cubicBezTo>
                  <a:pt x="1680" y="1269"/>
                  <a:pt x="1630" y="1161"/>
                  <a:pt x="1549" y="1085"/>
                </a:cubicBezTo>
                <a:cubicBezTo>
                  <a:pt x="1691" y="1061"/>
                  <a:pt x="1800" y="938"/>
                  <a:pt x="1800" y="789"/>
                </a:cubicBezTo>
                <a:cubicBezTo>
                  <a:pt x="1800" y="549"/>
                  <a:pt x="1800" y="549"/>
                  <a:pt x="1800" y="549"/>
                </a:cubicBezTo>
                <a:cubicBezTo>
                  <a:pt x="1800" y="525"/>
                  <a:pt x="1785" y="503"/>
                  <a:pt x="1763" y="494"/>
                </a:cubicBezTo>
                <a:cubicBezTo>
                  <a:pt x="1740" y="484"/>
                  <a:pt x="1715" y="489"/>
                  <a:pt x="1697" y="507"/>
                </a:cubicBezTo>
                <a:close/>
                <a:moveTo>
                  <a:pt x="459" y="305"/>
                </a:moveTo>
                <a:cubicBezTo>
                  <a:pt x="900" y="126"/>
                  <a:pt x="900" y="126"/>
                  <a:pt x="900" y="126"/>
                </a:cubicBezTo>
                <a:cubicBezTo>
                  <a:pt x="1341" y="305"/>
                  <a:pt x="1341" y="305"/>
                  <a:pt x="1341" y="305"/>
                </a:cubicBezTo>
                <a:cubicBezTo>
                  <a:pt x="900" y="484"/>
                  <a:pt x="900" y="484"/>
                  <a:pt x="900" y="484"/>
                </a:cubicBezTo>
                <a:lnTo>
                  <a:pt x="459" y="305"/>
                </a:lnTo>
                <a:close/>
                <a:moveTo>
                  <a:pt x="1200" y="492"/>
                </a:moveTo>
                <a:cubicBezTo>
                  <a:pt x="1200" y="729"/>
                  <a:pt x="1200" y="729"/>
                  <a:pt x="1200" y="729"/>
                </a:cubicBezTo>
                <a:cubicBezTo>
                  <a:pt x="1190" y="729"/>
                  <a:pt x="1190" y="729"/>
                  <a:pt x="1190" y="729"/>
                </a:cubicBezTo>
                <a:cubicBezTo>
                  <a:pt x="1083" y="729"/>
                  <a:pt x="982" y="764"/>
                  <a:pt x="900" y="829"/>
                </a:cubicBezTo>
                <a:cubicBezTo>
                  <a:pt x="817" y="764"/>
                  <a:pt x="716" y="729"/>
                  <a:pt x="610" y="729"/>
                </a:cubicBezTo>
                <a:cubicBezTo>
                  <a:pt x="600" y="729"/>
                  <a:pt x="600" y="729"/>
                  <a:pt x="600" y="729"/>
                </a:cubicBezTo>
                <a:cubicBezTo>
                  <a:pt x="600" y="492"/>
                  <a:pt x="600" y="492"/>
                  <a:pt x="600" y="492"/>
                </a:cubicBezTo>
                <a:cubicBezTo>
                  <a:pt x="877" y="605"/>
                  <a:pt x="877" y="605"/>
                  <a:pt x="877" y="605"/>
                </a:cubicBezTo>
                <a:cubicBezTo>
                  <a:pt x="884" y="608"/>
                  <a:pt x="892" y="609"/>
                  <a:pt x="900" y="609"/>
                </a:cubicBezTo>
                <a:cubicBezTo>
                  <a:pt x="907" y="609"/>
                  <a:pt x="915" y="608"/>
                  <a:pt x="922" y="605"/>
                </a:cubicBezTo>
                <a:lnTo>
                  <a:pt x="1200" y="492"/>
                </a:lnTo>
                <a:close/>
                <a:moveTo>
                  <a:pt x="540" y="1089"/>
                </a:moveTo>
                <a:cubicBezTo>
                  <a:pt x="705" y="1089"/>
                  <a:pt x="840" y="1224"/>
                  <a:pt x="840" y="1389"/>
                </a:cubicBezTo>
                <a:cubicBezTo>
                  <a:pt x="840" y="1554"/>
                  <a:pt x="705" y="1689"/>
                  <a:pt x="540" y="1689"/>
                </a:cubicBezTo>
                <a:cubicBezTo>
                  <a:pt x="374" y="1689"/>
                  <a:pt x="240" y="1554"/>
                  <a:pt x="240" y="1389"/>
                </a:cubicBezTo>
                <a:cubicBezTo>
                  <a:pt x="240" y="1224"/>
                  <a:pt x="374" y="1089"/>
                  <a:pt x="540" y="1089"/>
                </a:cubicBezTo>
                <a:close/>
                <a:moveTo>
                  <a:pt x="123" y="1929"/>
                </a:moveTo>
                <a:cubicBezTo>
                  <a:pt x="134" y="1835"/>
                  <a:pt x="170" y="1746"/>
                  <a:pt x="229" y="1671"/>
                </a:cubicBezTo>
                <a:cubicBezTo>
                  <a:pt x="306" y="1756"/>
                  <a:pt x="417" y="1809"/>
                  <a:pt x="540" y="1809"/>
                </a:cubicBezTo>
                <a:cubicBezTo>
                  <a:pt x="592" y="1809"/>
                  <a:pt x="643" y="1799"/>
                  <a:pt x="689" y="1781"/>
                </a:cubicBezTo>
                <a:cubicBezTo>
                  <a:pt x="788" y="1929"/>
                  <a:pt x="788" y="1929"/>
                  <a:pt x="788" y="1929"/>
                </a:cubicBezTo>
                <a:lnTo>
                  <a:pt x="123" y="1929"/>
                </a:lnTo>
                <a:close/>
                <a:moveTo>
                  <a:pt x="900" y="1881"/>
                </a:moveTo>
                <a:cubicBezTo>
                  <a:pt x="794" y="1723"/>
                  <a:pt x="794" y="1723"/>
                  <a:pt x="794" y="1723"/>
                </a:cubicBezTo>
                <a:cubicBezTo>
                  <a:pt x="837" y="1691"/>
                  <a:pt x="872" y="1651"/>
                  <a:pt x="900" y="1605"/>
                </a:cubicBezTo>
                <a:cubicBezTo>
                  <a:pt x="927" y="1651"/>
                  <a:pt x="963" y="1691"/>
                  <a:pt x="1005" y="1723"/>
                </a:cubicBezTo>
                <a:lnTo>
                  <a:pt x="900" y="1881"/>
                </a:lnTo>
                <a:close/>
                <a:moveTo>
                  <a:pt x="1676" y="1929"/>
                </a:moveTo>
                <a:cubicBezTo>
                  <a:pt x="1012" y="1929"/>
                  <a:pt x="1012" y="1929"/>
                  <a:pt x="1012" y="1929"/>
                </a:cubicBezTo>
                <a:cubicBezTo>
                  <a:pt x="1110" y="1781"/>
                  <a:pt x="1110" y="1781"/>
                  <a:pt x="1110" y="1781"/>
                </a:cubicBezTo>
                <a:cubicBezTo>
                  <a:pt x="1157" y="1799"/>
                  <a:pt x="1207" y="1809"/>
                  <a:pt x="1260" y="1809"/>
                </a:cubicBezTo>
                <a:cubicBezTo>
                  <a:pt x="1383" y="1809"/>
                  <a:pt x="1494" y="1756"/>
                  <a:pt x="1571" y="1671"/>
                </a:cubicBezTo>
                <a:cubicBezTo>
                  <a:pt x="1629" y="1746"/>
                  <a:pt x="1666" y="1835"/>
                  <a:pt x="1676" y="1929"/>
                </a:cubicBezTo>
                <a:close/>
                <a:moveTo>
                  <a:pt x="1560" y="1389"/>
                </a:moveTo>
                <a:cubicBezTo>
                  <a:pt x="1560" y="1554"/>
                  <a:pt x="1425" y="1689"/>
                  <a:pt x="1260" y="1689"/>
                </a:cubicBezTo>
                <a:cubicBezTo>
                  <a:pt x="1094" y="1689"/>
                  <a:pt x="960" y="1554"/>
                  <a:pt x="960" y="1389"/>
                </a:cubicBezTo>
                <a:cubicBezTo>
                  <a:pt x="960" y="1224"/>
                  <a:pt x="1094" y="1089"/>
                  <a:pt x="1260" y="1089"/>
                </a:cubicBezTo>
                <a:cubicBezTo>
                  <a:pt x="1425" y="1089"/>
                  <a:pt x="1560" y="1224"/>
                  <a:pt x="1560" y="1389"/>
                </a:cubicBezTo>
                <a:close/>
                <a:moveTo>
                  <a:pt x="1680" y="789"/>
                </a:moveTo>
                <a:cubicBezTo>
                  <a:pt x="1680" y="888"/>
                  <a:pt x="1599" y="969"/>
                  <a:pt x="1500" y="969"/>
                </a:cubicBezTo>
                <a:cubicBezTo>
                  <a:pt x="1260" y="969"/>
                  <a:pt x="1260" y="969"/>
                  <a:pt x="1260" y="969"/>
                </a:cubicBezTo>
                <a:cubicBezTo>
                  <a:pt x="1107" y="969"/>
                  <a:pt x="973" y="1051"/>
                  <a:pt x="900" y="1173"/>
                </a:cubicBezTo>
                <a:cubicBezTo>
                  <a:pt x="826" y="1051"/>
                  <a:pt x="692" y="969"/>
                  <a:pt x="540" y="969"/>
                </a:cubicBezTo>
                <a:cubicBezTo>
                  <a:pt x="300" y="969"/>
                  <a:pt x="300" y="969"/>
                  <a:pt x="300" y="969"/>
                </a:cubicBezTo>
                <a:cubicBezTo>
                  <a:pt x="201" y="969"/>
                  <a:pt x="120" y="888"/>
                  <a:pt x="120" y="789"/>
                </a:cubicBezTo>
                <a:cubicBezTo>
                  <a:pt x="120" y="694"/>
                  <a:pt x="120" y="694"/>
                  <a:pt x="120" y="694"/>
                </a:cubicBezTo>
                <a:cubicBezTo>
                  <a:pt x="187" y="761"/>
                  <a:pt x="187" y="761"/>
                  <a:pt x="187" y="761"/>
                </a:cubicBezTo>
                <a:cubicBezTo>
                  <a:pt x="244" y="818"/>
                  <a:pt x="319" y="849"/>
                  <a:pt x="399" y="849"/>
                </a:cubicBezTo>
                <a:cubicBezTo>
                  <a:pt x="610" y="849"/>
                  <a:pt x="610" y="849"/>
                  <a:pt x="610" y="849"/>
                </a:cubicBezTo>
                <a:cubicBezTo>
                  <a:pt x="704" y="849"/>
                  <a:pt x="791" y="885"/>
                  <a:pt x="857" y="951"/>
                </a:cubicBezTo>
                <a:cubicBezTo>
                  <a:pt x="881" y="975"/>
                  <a:pt x="919" y="975"/>
                  <a:pt x="942" y="951"/>
                </a:cubicBezTo>
                <a:cubicBezTo>
                  <a:pt x="1008" y="885"/>
                  <a:pt x="1096" y="849"/>
                  <a:pt x="1190" y="849"/>
                </a:cubicBezTo>
                <a:cubicBezTo>
                  <a:pt x="1400" y="849"/>
                  <a:pt x="1400" y="849"/>
                  <a:pt x="1400" y="849"/>
                </a:cubicBezTo>
                <a:cubicBezTo>
                  <a:pt x="1481" y="849"/>
                  <a:pt x="1556" y="818"/>
                  <a:pt x="1613" y="761"/>
                </a:cubicBezTo>
                <a:cubicBezTo>
                  <a:pt x="1680" y="694"/>
                  <a:pt x="1680" y="694"/>
                  <a:pt x="1680" y="694"/>
                </a:cubicBezTo>
                <a:lnTo>
                  <a:pt x="1680" y="78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39"/>
          <p:cNvSpPr>
            <a:spLocks noEditPoints="1"/>
          </p:cNvSpPr>
          <p:nvPr/>
        </p:nvSpPr>
        <p:spPr bwMode="auto">
          <a:xfrm>
            <a:off x="724956" y="5251649"/>
            <a:ext cx="393796" cy="392504"/>
          </a:xfrm>
          <a:custGeom>
            <a:avLst/>
            <a:gdLst>
              <a:gd name="T0" fmla="*/ 2051 w 2054"/>
              <a:gd name="T1" fmla="*/ 1264 h 2048"/>
              <a:gd name="T2" fmla="*/ 1701 w 2054"/>
              <a:gd name="T3" fmla="*/ 1204 h 2048"/>
              <a:gd name="T4" fmla="*/ 1087 w 2054"/>
              <a:gd name="T5" fmla="*/ 403 h 2048"/>
              <a:gd name="T6" fmla="*/ 1341 w 2054"/>
              <a:gd name="T7" fmla="*/ 240 h 2048"/>
              <a:gd name="T8" fmla="*/ 1691 w 2054"/>
              <a:gd name="T9" fmla="*/ 180 h 2048"/>
              <a:gd name="T10" fmla="*/ 1341 w 2054"/>
              <a:gd name="T11" fmla="*/ 120 h 2048"/>
              <a:gd name="T12" fmla="*/ 967 w 2054"/>
              <a:gd name="T13" fmla="*/ 180 h 2048"/>
              <a:gd name="T14" fmla="*/ 12 w 2054"/>
              <a:gd name="T15" fmla="*/ 1956 h 2048"/>
              <a:gd name="T16" fmla="*/ 63 w 2054"/>
              <a:gd name="T17" fmla="*/ 2048 h 2048"/>
              <a:gd name="T18" fmla="*/ 2043 w 2054"/>
              <a:gd name="T19" fmla="*/ 2017 h 2048"/>
              <a:gd name="T20" fmla="*/ 1653 w 2054"/>
              <a:gd name="T21" fmla="*/ 1324 h 2048"/>
              <a:gd name="T22" fmla="*/ 1871 w 2054"/>
              <a:gd name="T23" fmla="*/ 1444 h 2048"/>
              <a:gd name="T24" fmla="*/ 1931 w 2054"/>
              <a:gd name="T25" fmla="*/ 1264 h 2048"/>
              <a:gd name="T26" fmla="*/ 1811 w 2054"/>
              <a:gd name="T27" fmla="*/ 1264 h 2048"/>
              <a:gd name="T28" fmla="*/ 1511 w 2054"/>
              <a:gd name="T29" fmla="*/ 120 h 2048"/>
              <a:gd name="T30" fmla="*/ 1511 w 2054"/>
              <a:gd name="T31" fmla="*/ 240 h 2048"/>
              <a:gd name="T32" fmla="*/ 1511 w 2054"/>
              <a:gd name="T33" fmla="*/ 120 h 2048"/>
              <a:gd name="T34" fmla="*/ 1291 w 2054"/>
              <a:gd name="T35" fmla="*/ 964 h 2048"/>
              <a:gd name="T36" fmla="*/ 1027 w 2054"/>
              <a:gd name="T37" fmla="*/ 534 h 2048"/>
              <a:gd name="T38" fmla="*/ 1365 w 2054"/>
              <a:gd name="T39" fmla="*/ 1084 h 2048"/>
              <a:gd name="T40" fmla="*/ 1271 w 2054"/>
              <a:gd name="T41" fmla="*/ 1204 h 2048"/>
              <a:gd name="T42" fmla="*/ 1271 w 2054"/>
              <a:gd name="T43" fmla="*/ 1324 h 2048"/>
              <a:gd name="T44" fmla="*/ 1586 w 2054"/>
              <a:gd name="T45" fmla="*/ 1444 h 2048"/>
              <a:gd name="T46" fmla="*/ 689 w 2054"/>
              <a:gd name="T47" fmla="*/ 1084 h 2048"/>
              <a:gd name="T48" fmla="*/ 1884 w 2054"/>
              <a:gd name="T49" fmla="*/ 1928 h 2048"/>
              <a:gd name="T50" fmla="*/ 394 w 2054"/>
              <a:gd name="T51" fmla="*/ 1564 h 2048"/>
              <a:gd name="T52" fmla="*/ 3 w 2054"/>
              <a:gd name="T53" fmla="*/ 60 h 2048"/>
              <a:gd name="T54" fmla="*/ 547 w 2054"/>
              <a:gd name="T55" fmla="*/ 0 h 2048"/>
              <a:gd name="T56" fmla="*/ 547 w 2054"/>
              <a:gd name="T57" fmla="*/ 120 h 2048"/>
              <a:gd name="T58" fmla="*/ 3 w 2054"/>
              <a:gd name="T59" fmla="*/ 60 h 2048"/>
              <a:gd name="T60" fmla="*/ 63 w 2054"/>
              <a:gd name="T61" fmla="*/ 240 h 2048"/>
              <a:gd name="T62" fmla="*/ 607 w 2054"/>
              <a:gd name="T63" fmla="*/ 300 h 2048"/>
              <a:gd name="T64" fmla="*/ 63 w 2054"/>
              <a:gd name="T65" fmla="*/ 360 h 2048"/>
              <a:gd name="T66" fmla="*/ 3 w 2054"/>
              <a:gd name="T67" fmla="*/ 540 h 2048"/>
              <a:gd name="T68" fmla="*/ 427 w 2054"/>
              <a:gd name="T69" fmla="*/ 480 h 2048"/>
              <a:gd name="T70" fmla="*/ 427 w 2054"/>
              <a:gd name="T71" fmla="*/ 600 h 2048"/>
              <a:gd name="T72" fmla="*/ 3 w 2054"/>
              <a:gd name="T73" fmla="*/ 5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54" h="2048">
                <a:moveTo>
                  <a:pt x="1871" y="1444"/>
                </a:moveTo>
                <a:cubicBezTo>
                  <a:pt x="1970" y="1444"/>
                  <a:pt x="2051" y="1363"/>
                  <a:pt x="2051" y="1264"/>
                </a:cubicBezTo>
                <a:cubicBezTo>
                  <a:pt x="2051" y="1165"/>
                  <a:pt x="1970" y="1084"/>
                  <a:pt x="1871" y="1084"/>
                </a:cubicBezTo>
                <a:cubicBezTo>
                  <a:pt x="1793" y="1084"/>
                  <a:pt x="1726" y="1134"/>
                  <a:pt x="1701" y="1204"/>
                </a:cubicBezTo>
                <a:cubicBezTo>
                  <a:pt x="1579" y="1204"/>
                  <a:pt x="1579" y="1204"/>
                  <a:pt x="1579" y="1204"/>
                </a:cubicBezTo>
                <a:cubicBezTo>
                  <a:pt x="1519" y="1105"/>
                  <a:pt x="1164" y="527"/>
                  <a:pt x="1087" y="403"/>
                </a:cubicBezTo>
                <a:cubicBezTo>
                  <a:pt x="1087" y="240"/>
                  <a:pt x="1087" y="240"/>
                  <a:pt x="1087" y="240"/>
                </a:cubicBezTo>
                <a:cubicBezTo>
                  <a:pt x="1341" y="240"/>
                  <a:pt x="1341" y="240"/>
                  <a:pt x="1341" y="240"/>
                </a:cubicBezTo>
                <a:cubicBezTo>
                  <a:pt x="1366" y="310"/>
                  <a:pt x="1433" y="360"/>
                  <a:pt x="1511" y="360"/>
                </a:cubicBezTo>
                <a:cubicBezTo>
                  <a:pt x="1610" y="360"/>
                  <a:pt x="1691" y="279"/>
                  <a:pt x="1691" y="180"/>
                </a:cubicBezTo>
                <a:cubicBezTo>
                  <a:pt x="1691" y="81"/>
                  <a:pt x="1610" y="0"/>
                  <a:pt x="1511" y="0"/>
                </a:cubicBezTo>
                <a:cubicBezTo>
                  <a:pt x="1433" y="0"/>
                  <a:pt x="1366" y="50"/>
                  <a:pt x="1341" y="120"/>
                </a:cubicBezTo>
                <a:cubicBezTo>
                  <a:pt x="1027" y="120"/>
                  <a:pt x="1027" y="120"/>
                  <a:pt x="1027" y="120"/>
                </a:cubicBezTo>
                <a:cubicBezTo>
                  <a:pt x="994" y="120"/>
                  <a:pt x="967" y="147"/>
                  <a:pt x="967" y="180"/>
                </a:cubicBezTo>
                <a:cubicBezTo>
                  <a:pt x="967" y="403"/>
                  <a:pt x="967" y="403"/>
                  <a:pt x="967" y="403"/>
                </a:cubicBezTo>
                <a:cubicBezTo>
                  <a:pt x="12" y="1956"/>
                  <a:pt x="12" y="1956"/>
                  <a:pt x="12" y="1956"/>
                </a:cubicBezTo>
                <a:cubicBezTo>
                  <a:pt x="0" y="1975"/>
                  <a:pt x="0" y="1998"/>
                  <a:pt x="10" y="2017"/>
                </a:cubicBezTo>
                <a:cubicBezTo>
                  <a:pt x="21" y="2036"/>
                  <a:pt x="41" y="2048"/>
                  <a:pt x="63" y="2048"/>
                </a:cubicBezTo>
                <a:cubicBezTo>
                  <a:pt x="1991" y="2048"/>
                  <a:pt x="1991" y="2048"/>
                  <a:pt x="1991" y="2048"/>
                </a:cubicBezTo>
                <a:cubicBezTo>
                  <a:pt x="2013" y="2048"/>
                  <a:pt x="2033" y="2036"/>
                  <a:pt x="2043" y="2017"/>
                </a:cubicBezTo>
                <a:cubicBezTo>
                  <a:pt x="2054" y="1998"/>
                  <a:pt x="2053" y="1975"/>
                  <a:pt x="2042" y="1956"/>
                </a:cubicBezTo>
                <a:cubicBezTo>
                  <a:pt x="1995" y="1881"/>
                  <a:pt x="1710" y="1417"/>
                  <a:pt x="1653" y="1324"/>
                </a:cubicBezTo>
                <a:cubicBezTo>
                  <a:pt x="1701" y="1324"/>
                  <a:pt x="1701" y="1324"/>
                  <a:pt x="1701" y="1324"/>
                </a:cubicBezTo>
                <a:cubicBezTo>
                  <a:pt x="1726" y="1394"/>
                  <a:pt x="1793" y="1444"/>
                  <a:pt x="1871" y="1444"/>
                </a:cubicBezTo>
                <a:close/>
                <a:moveTo>
                  <a:pt x="1871" y="1204"/>
                </a:moveTo>
                <a:cubicBezTo>
                  <a:pt x="1904" y="1204"/>
                  <a:pt x="1931" y="1231"/>
                  <a:pt x="1931" y="1264"/>
                </a:cubicBezTo>
                <a:cubicBezTo>
                  <a:pt x="1931" y="1297"/>
                  <a:pt x="1904" y="1324"/>
                  <a:pt x="1871" y="1324"/>
                </a:cubicBezTo>
                <a:cubicBezTo>
                  <a:pt x="1838" y="1324"/>
                  <a:pt x="1811" y="1297"/>
                  <a:pt x="1811" y="1264"/>
                </a:cubicBezTo>
                <a:cubicBezTo>
                  <a:pt x="1811" y="1231"/>
                  <a:pt x="1838" y="1204"/>
                  <a:pt x="1871" y="1204"/>
                </a:cubicBezTo>
                <a:close/>
                <a:moveTo>
                  <a:pt x="1511" y="120"/>
                </a:moveTo>
                <a:cubicBezTo>
                  <a:pt x="1544" y="120"/>
                  <a:pt x="1571" y="147"/>
                  <a:pt x="1571" y="180"/>
                </a:cubicBezTo>
                <a:cubicBezTo>
                  <a:pt x="1571" y="213"/>
                  <a:pt x="1544" y="240"/>
                  <a:pt x="1511" y="240"/>
                </a:cubicBezTo>
                <a:cubicBezTo>
                  <a:pt x="1478" y="240"/>
                  <a:pt x="1451" y="213"/>
                  <a:pt x="1451" y="180"/>
                </a:cubicBezTo>
                <a:cubicBezTo>
                  <a:pt x="1451" y="147"/>
                  <a:pt x="1478" y="120"/>
                  <a:pt x="1511" y="120"/>
                </a:cubicBezTo>
                <a:close/>
                <a:moveTo>
                  <a:pt x="1027" y="534"/>
                </a:moveTo>
                <a:cubicBezTo>
                  <a:pt x="1291" y="964"/>
                  <a:pt x="1291" y="964"/>
                  <a:pt x="1291" y="964"/>
                </a:cubicBezTo>
                <a:cubicBezTo>
                  <a:pt x="763" y="964"/>
                  <a:pt x="763" y="964"/>
                  <a:pt x="763" y="964"/>
                </a:cubicBezTo>
                <a:lnTo>
                  <a:pt x="1027" y="534"/>
                </a:lnTo>
                <a:close/>
                <a:moveTo>
                  <a:pt x="689" y="1084"/>
                </a:moveTo>
                <a:cubicBezTo>
                  <a:pt x="1365" y="1084"/>
                  <a:pt x="1365" y="1084"/>
                  <a:pt x="1365" y="1084"/>
                </a:cubicBezTo>
                <a:cubicBezTo>
                  <a:pt x="1438" y="1204"/>
                  <a:pt x="1438" y="1204"/>
                  <a:pt x="1438" y="1204"/>
                </a:cubicBezTo>
                <a:cubicBezTo>
                  <a:pt x="1271" y="1204"/>
                  <a:pt x="1271" y="1204"/>
                  <a:pt x="1271" y="1204"/>
                </a:cubicBezTo>
                <a:cubicBezTo>
                  <a:pt x="1238" y="1204"/>
                  <a:pt x="1211" y="1231"/>
                  <a:pt x="1211" y="1264"/>
                </a:cubicBezTo>
                <a:cubicBezTo>
                  <a:pt x="1211" y="1297"/>
                  <a:pt x="1238" y="1324"/>
                  <a:pt x="1271" y="1324"/>
                </a:cubicBezTo>
                <a:cubicBezTo>
                  <a:pt x="1512" y="1324"/>
                  <a:pt x="1512" y="1324"/>
                  <a:pt x="1512" y="1324"/>
                </a:cubicBezTo>
                <a:cubicBezTo>
                  <a:pt x="1586" y="1444"/>
                  <a:pt x="1586" y="1444"/>
                  <a:pt x="1586" y="1444"/>
                </a:cubicBezTo>
                <a:cubicBezTo>
                  <a:pt x="468" y="1444"/>
                  <a:pt x="468" y="1444"/>
                  <a:pt x="468" y="1444"/>
                </a:cubicBezTo>
                <a:lnTo>
                  <a:pt x="689" y="1084"/>
                </a:lnTo>
                <a:close/>
                <a:moveTo>
                  <a:pt x="1660" y="1564"/>
                </a:moveTo>
                <a:cubicBezTo>
                  <a:pt x="1884" y="1928"/>
                  <a:pt x="1884" y="1928"/>
                  <a:pt x="1884" y="1928"/>
                </a:cubicBezTo>
                <a:cubicBezTo>
                  <a:pt x="170" y="1928"/>
                  <a:pt x="170" y="1928"/>
                  <a:pt x="170" y="1928"/>
                </a:cubicBezTo>
                <a:cubicBezTo>
                  <a:pt x="394" y="1564"/>
                  <a:pt x="394" y="1564"/>
                  <a:pt x="394" y="1564"/>
                </a:cubicBezTo>
                <a:lnTo>
                  <a:pt x="1660" y="1564"/>
                </a:lnTo>
                <a:close/>
                <a:moveTo>
                  <a:pt x="3" y="60"/>
                </a:moveTo>
                <a:cubicBezTo>
                  <a:pt x="3" y="27"/>
                  <a:pt x="30" y="0"/>
                  <a:pt x="63" y="0"/>
                </a:cubicBezTo>
                <a:cubicBezTo>
                  <a:pt x="547" y="0"/>
                  <a:pt x="547" y="0"/>
                  <a:pt x="547" y="0"/>
                </a:cubicBezTo>
                <a:cubicBezTo>
                  <a:pt x="580" y="0"/>
                  <a:pt x="607" y="27"/>
                  <a:pt x="607" y="60"/>
                </a:cubicBezTo>
                <a:cubicBezTo>
                  <a:pt x="607" y="93"/>
                  <a:pt x="580" y="120"/>
                  <a:pt x="547" y="120"/>
                </a:cubicBezTo>
                <a:cubicBezTo>
                  <a:pt x="63" y="120"/>
                  <a:pt x="63" y="120"/>
                  <a:pt x="63" y="120"/>
                </a:cubicBezTo>
                <a:cubicBezTo>
                  <a:pt x="30" y="120"/>
                  <a:pt x="3" y="93"/>
                  <a:pt x="3" y="60"/>
                </a:cubicBezTo>
                <a:close/>
                <a:moveTo>
                  <a:pt x="3" y="300"/>
                </a:moveTo>
                <a:cubicBezTo>
                  <a:pt x="3" y="267"/>
                  <a:pt x="30" y="240"/>
                  <a:pt x="63" y="240"/>
                </a:cubicBezTo>
                <a:cubicBezTo>
                  <a:pt x="547" y="240"/>
                  <a:pt x="547" y="240"/>
                  <a:pt x="547" y="240"/>
                </a:cubicBezTo>
                <a:cubicBezTo>
                  <a:pt x="580" y="240"/>
                  <a:pt x="607" y="267"/>
                  <a:pt x="607" y="300"/>
                </a:cubicBezTo>
                <a:cubicBezTo>
                  <a:pt x="607" y="333"/>
                  <a:pt x="580" y="360"/>
                  <a:pt x="547" y="360"/>
                </a:cubicBezTo>
                <a:cubicBezTo>
                  <a:pt x="63" y="360"/>
                  <a:pt x="63" y="360"/>
                  <a:pt x="63" y="360"/>
                </a:cubicBezTo>
                <a:cubicBezTo>
                  <a:pt x="30" y="360"/>
                  <a:pt x="3" y="333"/>
                  <a:pt x="3" y="300"/>
                </a:cubicBezTo>
                <a:close/>
                <a:moveTo>
                  <a:pt x="3" y="540"/>
                </a:moveTo>
                <a:cubicBezTo>
                  <a:pt x="3" y="507"/>
                  <a:pt x="30" y="480"/>
                  <a:pt x="63" y="480"/>
                </a:cubicBezTo>
                <a:cubicBezTo>
                  <a:pt x="427" y="480"/>
                  <a:pt x="427" y="480"/>
                  <a:pt x="427" y="480"/>
                </a:cubicBezTo>
                <a:cubicBezTo>
                  <a:pt x="460" y="480"/>
                  <a:pt x="487" y="507"/>
                  <a:pt x="487" y="540"/>
                </a:cubicBezTo>
                <a:cubicBezTo>
                  <a:pt x="487" y="573"/>
                  <a:pt x="460" y="600"/>
                  <a:pt x="427" y="600"/>
                </a:cubicBezTo>
                <a:cubicBezTo>
                  <a:pt x="63" y="600"/>
                  <a:pt x="63" y="600"/>
                  <a:pt x="63" y="600"/>
                </a:cubicBezTo>
                <a:cubicBezTo>
                  <a:pt x="30" y="600"/>
                  <a:pt x="3" y="573"/>
                  <a:pt x="3" y="54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41"/>
          <p:cNvSpPr>
            <a:spLocks noEditPoints="1"/>
          </p:cNvSpPr>
          <p:nvPr/>
        </p:nvSpPr>
        <p:spPr bwMode="auto">
          <a:xfrm>
            <a:off x="2176767" y="5245193"/>
            <a:ext cx="401894" cy="405416"/>
          </a:xfrm>
          <a:custGeom>
            <a:avLst/>
            <a:gdLst>
              <a:gd name="T0" fmla="*/ 227 w 2097"/>
              <a:gd name="T1" fmla="*/ 1363 h 2115"/>
              <a:gd name="T2" fmla="*/ 333 w 2097"/>
              <a:gd name="T3" fmla="*/ 1536 h 2115"/>
              <a:gd name="T4" fmla="*/ 252 w 2097"/>
              <a:gd name="T5" fmla="*/ 1903 h 2115"/>
              <a:gd name="T6" fmla="*/ 659 w 2097"/>
              <a:gd name="T7" fmla="*/ 1862 h 2115"/>
              <a:gd name="T8" fmla="*/ 875 w 2097"/>
              <a:gd name="T9" fmla="*/ 1797 h 2115"/>
              <a:gd name="T10" fmla="*/ 956 w 2097"/>
              <a:gd name="T11" fmla="*/ 2074 h 2115"/>
              <a:gd name="T12" fmla="*/ 1261 w 2097"/>
              <a:gd name="T13" fmla="*/ 1565 h 2115"/>
              <a:gd name="T14" fmla="*/ 2045 w 2097"/>
              <a:gd name="T15" fmla="*/ 106 h 2115"/>
              <a:gd name="T16" fmla="*/ 782 w 2097"/>
              <a:gd name="T17" fmla="*/ 530 h 2115"/>
              <a:gd name="T18" fmla="*/ 193 w 2097"/>
              <a:gd name="T19" fmla="*/ 971 h 2115"/>
              <a:gd name="T20" fmla="*/ 13 w 2097"/>
              <a:gd name="T21" fmla="*/ 1213 h 2115"/>
              <a:gd name="T22" fmla="*/ 246 w 2097"/>
              <a:gd name="T23" fmla="*/ 1215 h 2115"/>
              <a:gd name="T24" fmla="*/ 339 w 2097"/>
              <a:gd name="T25" fmla="*/ 1753 h 2115"/>
              <a:gd name="T26" fmla="*/ 783 w 2097"/>
              <a:gd name="T27" fmla="*/ 1309 h 2115"/>
              <a:gd name="T28" fmla="*/ 339 w 2097"/>
              <a:gd name="T29" fmla="*/ 1753 h 2115"/>
              <a:gd name="T30" fmla="*/ 409 w 2097"/>
              <a:gd name="T31" fmla="*/ 1272 h 2115"/>
              <a:gd name="T32" fmla="*/ 408 w 2097"/>
              <a:gd name="T33" fmla="*/ 1441 h 2115"/>
              <a:gd name="T34" fmla="*/ 712 w 2097"/>
              <a:gd name="T35" fmla="*/ 1745 h 2115"/>
              <a:gd name="T36" fmla="*/ 740 w 2097"/>
              <a:gd name="T37" fmla="*/ 1603 h 2115"/>
              <a:gd name="T38" fmla="*/ 712 w 2097"/>
              <a:gd name="T39" fmla="*/ 1745 h 2115"/>
              <a:gd name="T40" fmla="*/ 993 w 2097"/>
              <a:gd name="T41" fmla="*/ 1868 h 2115"/>
              <a:gd name="T42" fmla="*/ 1133 w 2097"/>
              <a:gd name="T43" fmla="*/ 1650 h 2115"/>
              <a:gd name="T44" fmla="*/ 1930 w 2097"/>
              <a:gd name="T45" fmla="*/ 167 h 2115"/>
              <a:gd name="T46" fmla="*/ 1688 w 2097"/>
              <a:gd name="T47" fmla="*/ 409 h 2115"/>
              <a:gd name="T48" fmla="*/ 1930 w 2097"/>
              <a:gd name="T49" fmla="*/ 167 h 2115"/>
              <a:gd name="T50" fmla="*/ 1603 w 2097"/>
              <a:gd name="T51" fmla="*/ 494 h 2115"/>
              <a:gd name="T52" fmla="*/ 933 w 2097"/>
              <a:gd name="T53" fmla="*/ 1627 h 2115"/>
              <a:gd name="T54" fmla="*/ 903 w 2097"/>
              <a:gd name="T55" fmla="*/ 1249 h 2115"/>
              <a:gd name="T56" fmla="*/ 572 w 2097"/>
              <a:gd name="T57" fmla="*/ 1265 h 2115"/>
              <a:gd name="T58" fmla="*/ 1438 w 2097"/>
              <a:gd name="T59" fmla="*/ 231 h 2115"/>
              <a:gd name="T60" fmla="*/ 450 w 2097"/>
              <a:gd name="T61" fmla="*/ 958 h 2115"/>
              <a:gd name="T62" fmla="*/ 238 w 2097"/>
              <a:gd name="T63" fmla="*/ 1095 h 2115"/>
              <a:gd name="T64" fmla="*/ 1518 w 2097"/>
              <a:gd name="T65" fmla="*/ 1003 h 2115"/>
              <a:gd name="T66" fmla="*/ 1094 w 2097"/>
              <a:gd name="T67" fmla="*/ 579 h 2115"/>
              <a:gd name="T68" fmla="*/ 1518 w 2097"/>
              <a:gd name="T69" fmla="*/ 1003 h 2115"/>
              <a:gd name="T70" fmla="*/ 1433 w 2097"/>
              <a:gd name="T71" fmla="*/ 664 h 2115"/>
              <a:gd name="T72" fmla="*/ 1179 w 2097"/>
              <a:gd name="T73" fmla="*/ 918 h 2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97" h="2115">
                <a:moveTo>
                  <a:pt x="302" y="1216"/>
                </a:moveTo>
                <a:cubicBezTo>
                  <a:pt x="265" y="1288"/>
                  <a:pt x="236" y="1348"/>
                  <a:pt x="227" y="1363"/>
                </a:cubicBezTo>
                <a:cubicBezTo>
                  <a:pt x="212" y="1387"/>
                  <a:pt x="215" y="1418"/>
                  <a:pt x="235" y="1438"/>
                </a:cubicBezTo>
                <a:cubicBezTo>
                  <a:pt x="333" y="1536"/>
                  <a:pt x="333" y="1536"/>
                  <a:pt x="333" y="1536"/>
                </a:cubicBezTo>
                <a:cubicBezTo>
                  <a:pt x="190" y="1731"/>
                  <a:pt x="188" y="1831"/>
                  <a:pt x="189" y="1845"/>
                </a:cubicBezTo>
                <a:cubicBezTo>
                  <a:pt x="190" y="1875"/>
                  <a:pt x="213" y="1903"/>
                  <a:pt x="252" y="1903"/>
                </a:cubicBezTo>
                <a:cubicBezTo>
                  <a:pt x="285" y="1903"/>
                  <a:pt x="381" y="1889"/>
                  <a:pt x="556" y="1759"/>
                </a:cubicBezTo>
                <a:cubicBezTo>
                  <a:pt x="659" y="1862"/>
                  <a:pt x="659" y="1862"/>
                  <a:pt x="659" y="1862"/>
                </a:cubicBezTo>
                <a:cubicBezTo>
                  <a:pt x="679" y="1882"/>
                  <a:pt x="711" y="1885"/>
                  <a:pt x="734" y="1870"/>
                </a:cubicBezTo>
                <a:cubicBezTo>
                  <a:pt x="750" y="1860"/>
                  <a:pt x="807" y="1832"/>
                  <a:pt x="875" y="1797"/>
                </a:cubicBezTo>
                <a:cubicBezTo>
                  <a:pt x="876" y="1847"/>
                  <a:pt x="870" y="1922"/>
                  <a:pt x="855" y="2023"/>
                </a:cubicBezTo>
                <a:cubicBezTo>
                  <a:pt x="846" y="2080"/>
                  <a:pt x="916" y="2115"/>
                  <a:pt x="956" y="2074"/>
                </a:cubicBezTo>
                <a:cubicBezTo>
                  <a:pt x="1126" y="1904"/>
                  <a:pt x="1126" y="1904"/>
                  <a:pt x="1126" y="1904"/>
                </a:cubicBezTo>
                <a:cubicBezTo>
                  <a:pt x="1214" y="1817"/>
                  <a:pt x="1264" y="1687"/>
                  <a:pt x="1261" y="1565"/>
                </a:cubicBezTo>
                <a:cubicBezTo>
                  <a:pt x="1365" y="1492"/>
                  <a:pt x="1474" y="1406"/>
                  <a:pt x="1576" y="1306"/>
                </a:cubicBezTo>
                <a:cubicBezTo>
                  <a:pt x="1913" y="976"/>
                  <a:pt x="2097" y="574"/>
                  <a:pt x="2045" y="106"/>
                </a:cubicBezTo>
                <a:cubicBezTo>
                  <a:pt x="2041" y="78"/>
                  <a:pt x="2019" y="56"/>
                  <a:pt x="1992" y="53"/>
                </a:cubicBezTo>
                <a:cubicBezTo>
                  <a:pt x="1517" y="0"/>
                  <a:pt x="1112" y="190"/>
                  <a:pt x="782" y="530"/>
                </a:cubicBezTo>
                <a:cubicBezTo>
                  <a:pt x="687" y="627"/>
                  <a:pt x="605" y="730"/>
                  <a:pt x="535" y="829"/>
                </a:cubicBezTo>
                <a:cubicBezTo>
                  <a:pt x="417" y="824"/>
                  <a:pt x="286" y="878"/>
                  <a:pt x="193" y="971"/>
                </a:cubicBezTo>
                <a:cubicBezTo>
                  <a:pt x="23" y="1141"/>
                  <a:pt x="23" y="1141"/>
                  <a:pt x="23" y="1141"/>
                </a:cubicBezTo>
                <a:cubicBezTo>
                  <a:pt x="4" y="1160"/>
                  <a:pt x="0" y="1190"/>
                  <a:pt x="13" y="1213"/>
                </a:cubicBezTo>
                <a:cubicBezTo>
                  <a:pt x="27" y="1237"/>
                  <a:pt x="55" y="1248"/>
                  <a:pt x="81" y="1241"/>
                </a:cubicBezTo>
                <a:cubicBezTo>
                  <a:pt x="120" y="1230"/>
                  <a:pt x="184" y="1218"/>
                  <a:pt x="246" y="1215"/>
                </a:cubicBezTo>
                <a:cubicBezTo>
                  <a:pt x="268" y="1214"/>
                  <a:pt x="287" y="1215"/>
                  <a:pt x="302" y="1216"/>
                </a:cubicBezTo>
                <a:close/>
                <a:moveTo>
                  <a:pt x="339" y="1753"/>
                </a:moveTo>
                <a:cubicBezTo>
                  <a:pt x="377" y="1675"/>
                  <a:pt x="461" y="1546"/>
                  <a:pt x="645" y="1361"/>
                </a:cubicBezTo>
                <a:cubicBezTo>
                  <a:pt x="689" y="1318"/>
                  <a:pt x="731" y="1310"/>
                  <a:pt x="783" y="1309"/>
                </a:cubicBezTo>
                <a:cubicBezTo>
                  <a:pt x="782" y="1359"/>
                  <a:pt x="773" y="1403"/>
                  <a:pt x="730" y="1446"/>
                </a:cubicBezTo>
                <a:cubicBezTo>
                  <a:pt x="544" y="1633"/>
                  <a:pt x="416" y="1716"/>
                  <a:pt x="339" y="1753"/>
                </a:cubicBezTo>
                <a:close/>
                <a:moveTo>
                  <a:pt x="352" y="1384"/>
                </a:moveTo>
                <a:cubicBezTo>
                  <a:pt x="364" y="1359"/>
                  <a:pt x="380" y="1327"/>
                  <a:pt x="409" y="1272"/>
                </a:cubicBezTo>
                <a:cubicBezTo>
                  <a:pt x="488" y="1351"/>
                  <a:pt x="488" y="1351"/>
                  <a:pt x="488" y="1351"/>
                </a:cubicBezTo>
                <a:cubicBezTo>
                  <a:pt x="459" y="1383"/>
                  <a:pt x="432" y="1413"/>
                  <a:pt x="408" y="1441"/>
                </a:cubicBezTo>
                <a:lnTo>
                  <a:pt x="352" y="1384"/>
                </a:lnTo>
                <a:close/>
                <a:moveTo>
                  <a:pt x="712" y="1745"/>
                </a:moveTo>
                <a:cubicBezTo>
                  <a:pt x="651" y="1683"/>
                  <a:pt x="651" y="1683"/>
                  <a:pt x="651" y="1683"/>
                </a:cubicBezTo>
                <a:cubicBezTo>
                  <a:pt x="679" y="1659"/>
                  <a:pt x="709" y="1633"/>
                  <a:pt x="740" y="1603"/>
                </a:cubicBezTo>
                <a:cubicBezTo>
                  <a:pt x="824" y="1687"/>
                  <a:pt x="824" y="1687"/>
                  <a:pt x="824" y="1687"/>
                </a:cubicBezTo>
                <a:cubicBezTo>
                  <a:pt x="769" y="1717"/>
                  <a:pt x="746" y="1728"/>
                  <a:pt x="712" y="1745"/>
                </a:cubicBezTo>
                <a:close/>
                <a:moveTo>
                  <a:pt x="1041" y="1820"/>
                </a:moveTo>
                <a:cubicBezTo>
                  <a:pt x="993" y="1868"/>
                  <a:pt x="993" y="1868"/>
                  <a:pt x="993" y="1868"/>
                </a:cubicBezTo>
                <a:cubicBezTo>
                  <a:pt x="997" y="1809"/>
                  <a:pt x="996" y="1767"/>
                  <a:pt x="990" y="1734"/>
                </a:cubicBezTo>
                <a:cubicBezTo>
                  <a:pt x="1034" y="1709"/>
                  <a:pt x="1082" y="1681"/>
                  <a:pt x="1133" y="1650"/>
                </a:cubicBezTo>
                <a:cubicBezTo>
                  <a:pt x="1118" y="1713"/>
                  <a:pt x="1086" y="1775"/>
                  <a:pt x="1041" y="1820"/>
                </a:cubicBezTo>
                <a:close/>
                <a:moveTo>
                  <a:pt x="1930" y="167"/>
                </a:moveTo>
                <a:cubicBezTo>
                  <a:pt x="1939" y="297"/>
                  <a:pt x="1929" y="422"/>
                  <a:pt x="1899" y="543"/>
                </a:cubicBezTo>
                <a:cubicBezTo>
                  <a:pt x="1825" y="520"/>
                  <a:pt x="1753" y="474"/>
                  <a:pt x="1688" y="409"/>
                </a:cubicBezTo>
                <a:cubicBezTo>
                  <a:pt x="1622" y="344"/>
                  <a:pt x="1577" y="271"/>
                  <a:pt x="1553" y="197"/>
                </a:cubicBezTo>
                <a:cubicBezTo>
                  <a:pt x="1675" y="168"/>
                  <a:pt x="1800" y="158"/>
                  <a:pt x="1930" y="167"/>
                </a:cubicBezTo>
                <a:close/>
                <a:moveTo>
                  <a:pt x="1438" y="231"/>
                </a:moveTo>
                <a:cubicBezTo>
                  <a:pt x="1467" y="324"/>
                  <a:pt x="1523" y="414"/>
                  <a:pt x="1603" y="494"/>
                </a:cubicBezTo>
                <a:cubicBezTo>
                  <a:pt x="1682" y="573"/>
                  <a:pt x="1772" y="629"/>
                  <a:pt x="1865" y="658"/>
                </a:cubicBezTo>
                <a:cubicBezTo>
                  <a:pt x="1736" y="1021"/>
                  <a:pt x="1425" y="1345"/>
                  <a:pt x="933" y="1627"/>
                </a:cubicBezTo>
                <a:cubicBezTo>
                  <a:pt x="826" y="1519"/>
                  <a:pt x="826" y="1519"/>
                  <a:pt x="826" y="1519"/>
                </a:cubicBezTo>
                <a:cubicBezTo>
                  <a:pt x="905" y="1432"/>
                  <a:pt x="903" y="1347"/>
                  <a:pt x="903" y="1249"/>
                </a:cubicBezTo>
                <a:cubicBezTo>
                  <a:pt x="903" y="1216"/>
                  <a:pt x="876" y="1189"/>
                  <a:pt x="843" y="1189"/>
                </a:cubicBezTo>
                <a:cubicBezTo>
                  <a:pt x="750" y="1189"/>
                  <a:pt x="662" y="1184"/>
                  <a:pt x="572" y="1265"/>
                </a:cubicBezTo>
                <a:cubicBezTo>
                  <a:pt x="469" y="1163"/>
                  <a:pt x="469" y="1163"/>
                  <a:pt x="469" y="1163"/>
                </a:cubicBezTo>
                <a:cubicBezTo>
                  <a:pt x="750" y="671"/>
                  <a:pt x="1074" y="359"/>
                  <a:pt x="1438" y="231"/>
                </a:cubicBezTo>
                <a:close/>
                <a:moveTo>
                  <a:pt x="278" y="1056"/>
                </a:moveTo>
                <a:cubicBezTo>
                  <a:pt x="325" y="1008"/>
                  <a:pt x="388" y="973"/>
                  <a:pt x="450" y="958"/>
                </a:cubicBezTo>
                <a:cubicBezTo>
                  <a:pt x="417" y="1009"/>
                  <a:pt x="388" y="1058"/>
                  <a:pt x="363" y="1104"/>
                </a:cubicBezTo>
                <a:cubicBezTo>
                  <a:pt x="324" y="1095"/>
                  <a:pt x="280" y="1093"/>
                  <a:pt x="238" y="1095"/>
                </a:cubicBezTo>
                <a:lnTo>
                  <a:pt x="278" y="1056"/>
                </a:lnTo>
                <a:close/>
                <a:moveTo>
                  <a:pt x="1518" y="1003"/>
                </a:moveTo>
                <a:cubicBezTo>
                  <a:pt x="1635" y="886"/>
                  <a:pt x="1635" y="696"/>
                  <a:pt x="1518" y="579"/>
                </a:cubicBezTo>
                <a:cubicBezTo>
                  <a:pt x="1401" y="462"/>
                  <a:pt x="1211" y="462"/>
                  <a:pt x="1094" y="579"/>
                </a:cubicBezTo>
                <a:cubicBezTo>
                  <a:pt x="977" y="696"/>
                  <a:pt x="977" y="886"/>
                  <a:pt x="1094" y="1003"/>
                </a:cubicBezTo>
                <a:cubicBezTo>
                  <a:pt x="1211" y="1120"/>
                  <a:pt x="1401" y="1120"/>
                  <a:pt x="1518" y="1003"/>
                </a:cubicBezTo>
                <a:close/>
                <a:moveTo>
                  <a:pt x="1179" y="664"/>
                </a:moveTo>
                <a:cubicBezTo>
                  <a:pt x="1249" y="594"/>
                  <a:pt x="1363" y="594"/>
                  <a:pt x="1433" y="664"/>
                </a:cubicBezTo>
                <a:cubicBezTo>
                  <a:pt x="1504" y="734"/>
                  <a:pt x="1504" y="848"/>
                  <a:pt x="1433" y="918"/>
                </a:cubicBezTo>
                <a:cubicBezTo>
                  <a:pt x="1363" y="988"/>
                  <a:pt x="1249" y="988"/>
                  <a:pt x="1179" y="918"/>
                </a:cubicBezTo>
                <a:cubicBezTo>
                  <a:pt x="1109" y="848"/>
                  <a:pt x="1109" y="734"/>
                  <a:pt x="1179" y="66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42"/>
          <p:cNvSpPr>
            <a:spLocks noEditPoints="1"/>
          </p:cNvSpPr>
          <p:nvPr/>
        </p:nvSpPr>
        <p:spPr bwMode="auto">
          <a:xfrm>
            <a:off x="2912121" y="5251649"/>
            <a:ext cx="392504" cy="392504"/>
          </a:xfrm>
          <a:custGeom>
            <a:avLst/>
            <a:gdLst>
              <a:gd name="T0" fmla="*/ 724 w 2048"/>
              <a:gd name="T1" fmla="*/ 1268 h 2048"/>
              <a:gd name="T2" fmla="*/ 784 w 2048"/>
              <a:gd name="T3" fmla="*/ 2048 h 2048"/>
              <a:gd name="T4" fmla="*/ 1324 w 2048"/>
              <a:gd name="T5" fmla="*/ 1988 h 2048"/>
              <a:gd name="T6" fmla="*/ 1264 w 2048"/>
              <a:gd name="T7" fmla="*/ 1208 h 2048"/>
              <a:gd name="T8" fmla="*/ 1204 w 2048"/>
              <a:gd name="T9" fmla="*/ 1928 h 2048"/>
              <a:gd name="T10" fmla="*/ 844 w 2048"/>
              <a:gd name="T11" fmla="*/ 1328 h 2048"/>
              <a:gd name="T12" fmla="*/ 1204 w 2048"/>
              <a:gd name="T13" fmla="*/ 1928 h 2048"/>
              <a:gd name="T14" fmla="*/ 1444 w 2048"/>
              <a:gd name="T15" fmla="*/ 1988 h 2048"/>
              <a:gd name="T16" fmla="*/ 1988 w 2048"/>
              <a:gd name="T17" fmla="*/ 2048 h 2048"/>
              <a:gd name="T18" fmla="*/ 2048 w 2048"/>
              <a:gd name="T19" fmla="*/ 1748 h 2048"/>
              <a:gd name="T20" fmla="*/ 1504 w 2048"/>
              <a:gd name="T21" fmla="*/ 1688 h 2048"/>
              <a:gd name="T22" fmla="*/ 1564 w 2048"/>
              <a:gd name="T23" fmla="*/ 1808 h 2048"/>
              <a:gd name="T24" fmla="*/ 1928 w 2048"/>
              <a:gd name="T25" fmla="*/ 1928 h 2048"/>
              <a:gd name="T26" fmla="*/ 1564 w 2048"/>
              <a:gd name="T27" fmla="*/ 1808 h 2048"/>
              <a:gd name="T28" fmla="*/ 604 w 2048"/>
              <a:gd name="T29" fmla="*/ 1508 h 2048"/>
              <a:gd name="T30" fmla="*/ 60 w 2048"/>
              <a:gd name="T31" fmla="*/ 1448 h 2048"/>
              <a:gd name="T32" fmla="*/ 0 w 2048"/>
              <a:gd name="T33" fmla="*/ 1988 h 2048"/>
              <a:gd name="T34" fmla="*/ 544 w 2048"/>
              <a:gd name="T35" fmla="*/ 2048 h 2048"/>
              <a:gd name="T36" fmla="*/ 484 w 2048"/>
              <a:gd name="T37" fmla="*/ 1928 h 2048"/>
              <a:gd name="T38" fmla="*/ 120 w 2048"/>
              <a:gd name="T39" fmla="*/ 1568 h 2048"/>
              <a:gd name="T40" fmla="*/ 484 w 2048"/>
              <a:gd name="T41" fmla="*/ 1928 h 2048"/>
              <a:gd name="T42" fmla="*/ 544 w 2048"/>
              <a:gd name="T43" fmla="*/ 120 h 2048"/>
              <a:gd name="T44" fmla="*/ 493 w 2048"/>
              <a:gd name="T45" fmla="*/ 472 h 2048"/>
              <a:gd name="T46" fmla="*/ 664 w 2048"/>
              <a:gd name="T47" fmla="*/ 1088 h 2048"/>
              <a:gd name="T48" fmla="*/ 1443 w 2048"/>
              <a:gd name="T49" fmla="*/ 1039 h 2048"/>
              <a:gd name="T50" fmla="*/ 1684 w 2048"/>
              <a:gd name="T51" fmla="*/ 300 h 2048"/>
              <a:gd name="T52" fmla="*/ 1324 w 2048"/>
              <a:gd name="T53" fmla="*/ 300 h 2048"/>
              <a:gd name="T54" fmla="*/ 1271 w 2048"/>
              <a:gd name="T55" fmla="*/ 660 h 2048"/>
              <a:gd name="T56" fmla="*/ 1204 w 2048"/>
              <a:gd name="T57" fmla="*/ 180 h 2048"/>
              <a:gd name="T58" fmla="*/ 844 w 2048"/>
              <a:gd name="T59" fmla="*/ 180 h 2048"/>
              <a:gd name="T60" fmla="*/ 777 w 2048"/>
              <a:gd name="T61" fmla="*/ 660 h 2048"/>
              <a:gd name="T62" fmla="*/ 724 w 2048"/>
              <a:gd name="T63" fmla="*/ 300 h 2048"/>
              <a:gd name="T64" fmla="*/ 484 w 2048"/>
              <a:gd name="T65" fmla="*/ 300 h 2048"/>
              <a:gd name="T66" fmla="*/ 604 w 2048"/>
              <a:gd name="T67" fmla="*/ 300 h 2048"/>
              <a:gd name="T68" fmla="*/ 1504 w 2048"/>
              <a:gd name="T69" fmla="*/ 240 h 2048"/>
              <a:gd name="T70" fmla="*/ 1504 w 2048"/>
              <a:gd name="T71" fmla="*/ 360 h 2048"/>
              <a:gd name="T72" fmla="*/ 1504 w 2048"/>
              <a:gd name="T73" fmla="*/ 240 h 2048"/>
              <a:gd name="T74" fmla="*/ 1084 w 2048"/>
              <a:gd name="T75" fmla="*/ 180 h 2048"/>
              <a:gd name="T76" fmla="*/ 964 w 2048"/>
              <a:gd name="T77" fmla="*/ 180 h 2048"/>
              <a:gd name="T78" fmla="*/ 734 w 2048"/>
              <a:gd name="T79" fmla="*/ 813 h 2048"/>
              <a:gd name="T80" fmla="*/ 838 w 2048"/>
              <a:gd name="T81" fmla="*/ 807 h 2048"/>
              <a:gd name="T82" fmla="*/ 1210 w 2048"/>
              <a:gd name="T83" fmla="*/ 807 h 2048"/>
              <a:gd name="T84" fmla="*/ 1314 w 2048"/>
              <a:gd name="T85" fmla="*/ 813 h 2048"/>
              <a:gd name="T86" fmla="*/ 1335 w 2048"/>
              <a:gd name="T87" fmla="*/ 968 h 2048"/>
              <a:gd name="T88" fmla="*/ 661 w 2048"/>
              <a:gd name="T89" fmla="*/ 70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48" h="2048">
                <a:moveTo>
                  <a:pt x="784" y="1208"/>
                </a:moveTo>
                <a:cubicBezTo>
                  <a:pt x="751" y="1208"/>
                  <a:pt x="724" y="1235"/>
                  <a:pt x="724" y="1268"/>
                </a:cubicBezTo>
                <a:cubicBezTo>
                  <a:pt x="724" y="1988"/>
                  <a:pt x="724" y="1988"/>
                  <a:pt x="724" y="1988"/>
                </a:cubicBezTo>
                <a:cubicBezTo>
                  <a:pt x="724" y="2021"/>
                  <a:pt x="751" y="2048"/>
                  <a:pt x="784" y="2048"/>
                </a:cubicBezTo>
                <a:cubicBezTo>
                  <a:pt x="1264" y="2048"/>
                  <a:pt x="1264" y="2048"/>
                  <a:pt x="1264" y="2048"/>
                </a:cubicBezTo>
                <a:cubicBezTo>
                  <a:pt x="1297" y="2048"/>
                  <a:pt x="1324" y="2021"/>
                  <a:pt x="1324" y="1988"/>
                </a:cubicBezTo>
                <a:cubicBezTo>
                  <a:pt x="1324" y="1268"/>
                  <a:pt x="1324" y="1268"/>
                  <a:pt x="1324" y="1268"/>
                </a:cubicBezTo>
                <a:cubicBezTo>
                  <a:pt x="1324" y="1235"/>
                  <a:pt x="1297" y="1208"/>
                  <a:pt x="1264" y="1208"/>
                </a:cubicBezTo>
                <a:lnTo>
                  <a:pt x="784" y="1208"/>
                </a:lnTo>
                <a:close/>
                <a:moveTo>
                  <a:pt x="1204" y="1928"/>
                </a:moveTo>
                <a:cubicBezTo>
                  <a:pt x="844" y="1928"/>
                  <a:pt x="844" y="1928"/>
                  <a:pt x="844" y="1928"/>
                </a:cubicBezTo>
                <a:cubicBezTo>
                  <a:pt x="844" y="1328"/>
                  <a:pt x="844" y="1328"/>
                  <a:pt x="844" y="1328"/>
                </a:cubicBezTo>
                <a:cubicBezTo>
                  <a:pt x="1204" y="1328"/>
                  <a:pt x="1204" y="1328"/>
                  <a:pt x="1204" y="1328"/>
                </a:cubicBezTo>
                <a:lnTo>
                  <a:pt x="1204" y="1928"/>
                </a:lnTo>
                <a:close/>
                <a:moveTo>
                  <a:pt x="1444" y="1748"/>
                </a:moveTo>
                <a:cubicBezTo>
                  <a:pt x="1444" y="1988"/>
                  <a:pt x="1444" y="1988"/>
                  <a:pt x="1444" y="1988"/>
                </a:cubicBezTo>
                <a:cubicBezTo>
                  <a:pt x="1444" y="2021"/>
                  <a:pt x="1471" y="2048"/>
                  <a:pt x="1504" y="2048"/>
                </a:cubicBezTo>
                <a:cubicBezTo>
                  <a:pt x="1988" y="2048"/>
                  <a:pt x="1988" y="2048"/>
                  <a:pt x="1988" y="2048"/>
                </a:cubicBezTo>
                <a:cubicBezTo>
                  <a:pt x="2021" y="2048"/>
                  <a:pt x="2048" y="2021"/>
                  <a:pt x="2048" y="1988"/>
                </a:cubicBezTo>
                <a:cubicBezTo>
                  <a:pt x="2048" y="1748"/>
                  <a:pt x="2048" y="1748"/>
                  <a:pt x="2048" y="1748"/>
                </a:cubicBezTo>
                <a:cubicBezTo>
                  <a:pt x="2048" y="1715"/>
                  <a:pt x="2021" y="1688"/>
                  <a:pt x="1988" y="1688"/>
                </a:cubicBezTo>
                <a:cubicBezTo>
                  <a:pt x="1504" y="1688"/>
                  <a:pt x="1504" y="1688"/>
                  <a:pt x="1504" y="1688"/>
                </a:cubicBezTo>
                <a:cubicBezTo>
                  <a:pt x="1471" y="1688"/>
                  <a:pt x="1444" y="1715"/>
                  <a:pt x="1444" y="1748"/>
                </a:cubicBezTo>
                <a:close/>
                <a:moveTo>
                  <a:pt x="1564" y="1808"/>
                </a:moveTo>
                <a:cubicBezTo>
                  <a:pt x="1928" y="1808"/>
                  <a:pt x="1928" y="1808"/>
                  <a:pt x="1928" y="1808"/>
                </a:cubicBezTo>
                <a:cubicBezTo>
                  <a:pt x="1928" y="1928"/>
                  <a:pt x="1928" y="1928"/>
                  <a:pt x="1928" y="1928"/>
                </a:cubicBezTo>
                <a:cubicBezTo>
                  <a:pt x="1564" y="1928"/>
                  <a:pt x="1564" y="1928"/>
                  <a:pt x="1564" y="1928"/>
                </a:cubicBezTo>
                <a:lnTo>
                  <a:pt x="1564" y="1808"/>
                </a:lnTo>
                <a:close/>
                <a:moveTo>
                  <a:pt x="604" y="1988"/>
                </a:moveTo>
                <a:cubicBezTo>
                  <a:pt x="604" y="1508"/>
                  <a:pt x="604" y="1508"/>
                  <a:pt x="604" y="1508"/>
                </a:cubicBezTo>
                <a:cubicBezTo>
                  <a:pt x="604" y="1475"/>
                  <a:pt x="577" y="1448"/>
                  <a:pt x="544" y="1448"/>
                </a:cubicBezTo>
                <a:cubicBezTo>
                  <a:pt x="60" y="1448"/>
                  <a:pt x="60" y="1448"/>
                  <a:pt x="60" y="1448"/>
                </a:cubicBezTo>
                <a:cubicBezTo>
                  <a:pt x="27" y="1448"/>
                  <a:pt x="0" y="1475"/>
                  <a:pt x="0" y="1508"/>
                </a:cubicBezTo>
                <a:cubicBezTo>
                  <a:pt x="0" y="1988"/>
                  <a:pt x="0" y="1988"/>
                  <a:pt x="0" y="1988"/>
                </a:cubicBezTo>
                <a:cubicBezTo>
                  <a:pt x="0" y="2021"/>
                  <a:pt x="27" y="2048"/>
                  <a:pt x="60" y="2048"/>
                </a:cubicBezTo>
                <a:cubicBezTo>
                  <a:pt x="544" y="2048"/>
                  <a:pt x="544" y="2048"/>
                  <a:pt x="544" y="2048"/>
                </a:cubicBezTo>
                <a:cubicBezTo>
                  <a:pt x="577" y="2048"/>
                  <a:pt x="604" y="2021"/>
                  <a:pt x="604" y="1988"/>
                </a:cubicBezTo>
                <a:close/>
                <a:moveTo>
                  <a:pt x="484" y="1928"/>
                </a:moveTo>
                <a:cubicBezTo>
                  <a:pt x="120" y="1928"/>
                  <a:pt x="120" y="1928"/>
                  <a:pt x="120" y="1928"/>
                </a:cubicBezTo>
                <a:cubicBezTo>
                  <a:pt x="120" y="1568"/>
                  <a:pt x="120" y="1568"/>
                  <a:pt x="120" y="1568"/>
                </a:cubicBezTo>
                <a:cubicBezTo>
                  <a:pt x="484" y="1568"/>
                  <a:pt x="484" y="1568"/>
                  <a:pt x="484" y="1568"/>
                </a:cubicBezTo>
                <a:lnTo>
                  <a:pt x="484" y="1928"/>
                </a:lnTo>
                <a:close/>
                <a:moveTo>
                  <a:pt x="724" y="300"/>
                </a:moveTo>
                <a:cubicBezTo>
                  <a:pt x="724" y="201"/>
                  <a:pt x="643" y="120"/>
                  <a:pt x="544" y="120"/>
                </a:cubicBezTo>
                <a:cubicBezTo>
                  <a:pt x="445" y="120"/>
                  <a:pt x="364" y="201"/>
                  <a:pt x="364" y="300"/>
                </a:cubicBezTo>
                <a:cubicBezTo>
                  <a:pt x="364" y="381"/>
                  <a:pt x="419" y="450"/>
                  <a:pt x="493" y="472"/>
                </a:cubicBezTo>
                <a:cubicBezTo>
                  <a:pt x="605" y="1039"/>
                  <a:pt x="605" y="1039"/>
                  <a:pt x="605" y="1039"/>
                </a:cubicBezTo>
                <a:cubicBezTo>
                  <a:pt x="611" y="1068"/>
                  <a:pt x="635" y="1088"/>
                  <a:pt x="664" y="1088"/>
                </a:cubicBezTo>
                <a:cubicBezTo>
                  <a:pt x="1384" y="1088"/>
                  <a:pt x="1384" y="1088"/>
                  <a:pt x="1384" y="1088"/>
                </a:cubicBezTo>
                <a:cubicBezTo>
                  <a:pt x="1413" y="1088"/>
                  <a:pt x="1437" y="1068"/>
                  <a:pt x="1443" y="1039"/>
                </a:cubicBezTo>
                <a:cubicBezTo>
                  <a:pt x="1555" y="472"/>
                  <a:pt x="1555" y="472"/>
                  <a:pt x="1555" y="472"/>
                </a:cubicBezTo>
                <a:cubicBezTo>
                  <a:pt x="1629" y="450"/>
                  <a:pt x="1684" y="381"/>
                  <a:pt x="1684" y="300"/>
                </a:cubicBezTo>
                <a:cubicBezTo>
                  <a:pt x="1684" y="201"/>
                  <a:pt x="1603" y="120"/>
                  <a:pt x="1504" y="120"/>
                </a:cubicBezTo>
                <a:cubicBezTo>
                  <a:pt x="1405" y="120"/>
                  <a:pt x="1324" y="201"/>
                  <a:pt x="1324" y="300"/>
                </a:cubicBezTo>
                <a:cubicBezTo>
                  <a:pt x="1324" y="364"/>
                  <a:pt x="1358" y="421"/>
                  <a:pt x="1410" y="453"/>
                </a:cubicBezTo>
                <a:cubicBezTo>
                  <a:pt x="1271" y="660"/>
                  <a:pt x="1271" y="660"/>
                  <a:pt x="1271" y="660"/>
                </a:cubicBezTo>
                <a:cubicBezTo>
                  <a:pt x="1110" y="338"/>
                  <a:pt x="1110" y="338"/>
                  <a:pt x="1110" y="338"/>
                </a:cubicBezTo>
                <a:cubicBezTo>
                  <a:pt x="1166" y="307"/>
                  <a:pt x="1204" y="248"/>
                  <a:pt x="1204" y="180"/>
                </a:cubicBezTo>
                <a:cubicBezTo>
                  <a:pt x="1204" y="81"/>
                  <a:pt x="1123" y="0"/>
                  <a:pt x="1024" y="0"/>
                </a:cubicBezTo>
                <a:cubicBezTo>
                  <a:pt x="925" y="0"/>
                  <a:pt x="844" y="81"/>
                  <a:pt x="844" y="180"/>
                </a:cubicBezTo>
                <a:cubicBezTo>
                  <a:pt x="844" y="248"/>
                  <a:pt x="882" y="307"/>
                  <a:pt x="938" y="338"/>
                </a:cubicBezTo>
                <a:cubicBezTo>
                  <a:pt x="777" y="660"/>
                  <a:pt x="777" y="660"/>
                  <a:pt x="777" y="660"/>
                </a:cubicBezTo>
                <a:cubicBezTo>
                  <a:pt x="638" y="453"/>
                  <a:pt x="638" y="453"/>
                  <a:pt x="638" y="453"/>
                </a:cubicBezTo>
                <a:cubicBezTo>
                  <a:pt x="690" y="421"/>
                  <a:pt x="724" y="364"/>
                  <a:pt x="724" y="300"/>
                </a:cubicBezTo>
                <a:close/>
                <a:moveTo>
                  <a:pt x="544" y="360"/>
                </a:moveTo>
                <a:cubicBezTo>
                  <a:pt x="511" y="360"/>
                  <a:pt x="484" y="333"/>
                  <a:pt x="484" y="300"/>
                </a:cubicBezTo>
                <a:cubicBezTo>
                  <a:pt x="484" y="267"/>
                  <a:pt x="511" y="240"/>
                  <a:pt x="544" y="240"/>
                </a:cubicBezTo>
                <a:cubicBezTo>
                  <a:pt x="577" y="240"/>
                  <a:pt x="604" y="267"/>
                  <a:pt x="604" y="300"/>
                </a:cubicBezTo>
                <a:cubicBezTo>
                  <a:pt x="604" y="333"/>
                  <a:pt x="577" y="360"/>
                  <a:pt x="544" y="360"/>
                </a:cubicBezTo>
                <a:close/>
                <a:moveTo>
                  <a:pt x="1504" y="240"/>
                </a:moveTo>
                <a:cubicBezTo>
                  <a:pt x="1537" y="240"/>
                  <a:pt x="1564" y="267"/>
                  <a:pt x="1564" y="300"/>
                </a:cubicBezTo>
                <a:cubicBezTo>
                  <a:pt x="1564" y="333"/>
                  <a:pt x="1537" y="360"/>
                  <a:pt x="1504" y="360"/>
                </a:cubicBezTo>
                <a:cubicBezTo>
                  <a:pt x="1471" y="360"/>
                  <a:pt x="1444" y="333"/>
                  <a:pt x="1444" y="300"/>
                </a:cubicBezTo>
                <a:cubicBezTo>
                  <a:pt x="1444" y="267"/>
                  <a:pt x="1471" y="240"/>
                  <a:pt x="1504" y="240"/>
                </a:cubicBezTo>
                <a:close/>
                <a:moveTo>
                  <a:pt x="1024" y="120"/>
                </a:moveTo>
                <a:cubicBezTo>
                  <a:pt x="1057" y="120"/>
                  <a:pt x="1084" y="147"/>
                  <a:pt x="1084" y="180"/>
                </a:cubicBezTo>
                <a:cubicBezTo>
                  <a:pt x="1084" y="213"/>
                  <a:pt x="1057" y="240"/>
                  <a:pt x="1024" y="240"/>
                </a:cubicBezTo>
                <a:cubicBezTo>
                  <a:pt x="991" y="240"/>
                  <a:pt x="964" y="213"/>
                  <a:pt x="964" y="180"/>
                </a:cubicBezTo>
                <a:cubicBezTo>
                  <a:pt x="964" y="147"/>
                  <a:pt x="991" y="120"/>
                  <a:pt x="1024" y="120"/>
                </a:cubicBezTo>
                <a:close/>
                <a:moveTo>
                  <a:pt x="734" y="813"/>
                </a:moveTo>
                <a:cubicBezTo>
                  <a:pt x="746" y="831"/>
                  <a:pt x="766" y="841"/>
                  <a:pt x="788" y="840"/>
                </a:cubicBezTo>
                <a:cubicBezTo>
                  <a:pt x="809" y="838"/>
                  <a:pt x="828" y="826"/>
                  <a:pt x="838" y="807"/>
                </a:cubicBezTo>
                <a:cubicBezTo>
                  <a:pt x="1024" y="434"/>
                  <a:pt x="1024" y="434"/>
                  <a:pt x="1024" y="434"/>
                </a:cubicBezTo>
                <a:cubicBezTo>
                  <a:pt x="1210" y="807"/>
                  <a:pt x="1210" y="807"/>
                  <a:pt x="1210" y="807"/>
                </a:cubicBezTo>
                <a:cubicBezTo>
                  <a:pt x="1220" y="826"/>
                  <a:pt x="1239" y="838"/>
                  <a:pt x="1260" y="840"/>
                </a:cubicBezTo>
                <a:cubicBezTo>
                  <a:pt x="1282" y="841"/>
                  <a:pt x="1302" y="831"/>
                  <a:pt x="1314" y="813"/>
                </a:cubicBezTo>
                <a:cubicBezTo>
                  <a:pt x="1387" y="704"/>
                  <a:pt x="1387" y="704"/>
                  <a:pt x="1387" y="704"/>
                </a:cubicBezTo>
                <a:cubicBezTo>
                  <a:pt x="1335" y="968"/>
                  <a:pt x="1335" y="968"/>
                  <a:pt x="1335" y="968"/>
                </a:cubicBezTo>
                <a:cubicBezTo>
                  <a:pt x="713" y="968"/>
                  <a:pt x="713" y="968"/>
                  <a:pt x="713" y="968"/>
                </a:cubicBezTo>
                <a:cubicBezTo>
                  <a:pt x="661" y="704"/>
                  <a:pt x="661" y="704"/>
                  <a:pt x="661" y="704"/>
                </a:cubicBezTo>
                <a:lnTo>
                  <a:pt x="734" y="81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43"/>
          <p:cNvSpPr>
            <a:spLocks noEditPoints="1"/>
          </p:cNvSpPr>
          <p:nvPr/>
        </p:nvSpPr>
        <p:spPr bwMode="auto">
          <a:xfrm>
            <a:off x="3634094" y="5251649"/>
            <a:ext cx="392504" cy="392504"/>
          </a:xfrm>
          <a:custGeom>
            <a:avLst/>
            <a:gdLst>
              <a:gd name="T0" fmla="*/ 555 w 2048"/>
              <a:gd name="T1" fmla="*/ 964 h 2048"/>
              <a:gd name="T2" fmla="*/ 964 w 2048"/>
              <a:gd name="T3" fmla="*/ 555 h 2048"/>
              <a:gd name="T4" fmla="*/ 897 w 2048"/>
              <a:gd name="T5" fmla="*/ 8 h 2048"/>
              <a:gd name="T6" fmla="*/ 462 w 2048"/>
              <a:gd name="T7" fmla="*/ 102 h 2048"/>
              <a:gd name="T8" fmla="*/ 60 w 2048"/>
              <a:gd name="T9" fmla="*/ 0 h 2048"/>
              <a:gd name="T10" fmla="*/ 37 w 2048"/>
              <a:gd name="T11" fmla="*/ 475 h 2048"/>
              <a:gd name="T12" fmla="*/ 183 w 2048"/>
              <a:gd name="T13" fmla="*/ 437 h 2048"/>
              <a:gd name="T14" fmla="*/ 309 w 2048"/>
              <a:gd name="T15" fmla="*/ 468 h 2048"/>
              <a:gd name="T16" fmla="*/ 120 w 2048"/>
              <a:gd name="T17" fmla="*/ 276 h 2048"/>
              <a:gd name="T18" fmla="*/ 282 w 2048"/>
              <a:gd name="T19" fmla="*/ 197 h 2048"/>
              <a:gd name="T20" fmla="*/ 844 w 2048"/>
              <a:gd name="T21" fmla="*/ 138 h 2048"/>
              <a:gd name="T22" fmla="*/ 138 w 2048"/>
              <a:gd name="T23" fmla="*/ 844 h 2048"/>
              <a:gd name="T24" fmla="*/ 1586 w 2048"/>
              <a:gd name="T25" fmla="*/ 102 h 2048"/>
              <a:gd name="T26" fmla="*/ 1151 w 2048"/>
              <a:gd name="T27" fmla="*/ 8 h 2048"/>
              <a:gd name="T28" fmla="*/ 1084 w 2048"/>
              <a:gd name="T29" fmla="*/ 555 h 2048"/>
              <a:gd name="T30" fmla="*/ 1493 w 2048"/>
              <a:gd name="T31" fmla="*/ 964 h 2048"/>
              <a:gd name="T32" fmla="*/ 2040 w 2048"/>
              <a:gd name="T33" fmla="*/ 896 h 2048"/>
              <a:gd name="T34" fmla="*/ 1946 w 2048"/>
              <a:gd name="T35" fmla="*/ 462 h 2048"/>
              <a:gd name="T36" fmla="*/ 2048 w 2048"/>
              <a:gd name="T37" fmla="*/ 60 h 2048"/>
              <a:gd name="T38" fmla="*/ 1573 w 2048"/>
              <a:gd name="T39" fmla="*/ 37 h 2048"/>
              <a:gd name="T40" fmla="*/ 1928 w 2048"/>
              <a:gd name="T41" fmla="*/ 120 h 2048"/>
              <a:gd name="T42" fmla="*/ 1744 w 2048"/>
              <a:gd name="T43" fmla="*/ 389 h 2048"/>
              <a:gd name="T44" fmla="*/ 1537 w 2048"/>
              <a:gd name="T45" fmla="*/ 844 h 2048"/>
              <a:gd name="T46" fmla="*/ 1580 w 2048"/>
              <a:gd name="T47" fmla="*/ 309 h 2048"/>
              <a:gd name="T48" fmla="*/ 1573 w 2048"/>
              <a:gd name="T49" fmla="*/ 2011 h 2048"/>
              <a:gd name="T50" fmla="*/ 2048 w 2048"/>
              <a:gd name="T51" fmla="*/ 1988 h 2048"/>
              <a:gd name="T52" fmla="*/ 1946 w 2048"/>
              <a:gd name="T53" fmla="*/ 1585 h 2048"/>
              <a:gd name="T54" fmla="*/ 2040 w 2048"/>
              <a:gd name="T55" fmla="*/ 1151 h 2048"/>
              <a:gd name="T56" fmla="*/ 1493 w 2048"/>
              <a:gd name="T57" fmla="*/ 1084 h 2048"/>
              <a:gd name="T58" fmla="*/ 1084 w 2048"/>
              <a:gd name="T59" fmla="*/ 1493 h 2048"/>
              <a:gd name="T60" fmla="*/ 1151 w 2048"/>
              <a:gd name="T61" fmla="*/ 2040 h 2048"/>
              <a:gd name="T62" fmla="*/ 1586 w 2048"/>
              <a:gd name="T63" fmla="*/ 1945 h 2048"/>
              <a:gd name="T64" fmla="*/ 1204 w 2048"/>
              <a:gd name="T65" fmla="*/ 1910 h 2048"/>
              <a:gd name="T66" fmla="*/ 1910 w 2048"/>
              <a:gd name="T67" fmla="*/ 1204 h 2048"/>
              <a:gd name="T68" fmla="*/ 1850 w 2048"/>
              <a:gd name="T69" fmla="*/ 1765 h 2048"/>
              <a:gd name="T70" fmla="*/ 1772 w 2048"/>
              <a:gd name="T71" fmla="*/ 1928 h 2048"/>
              <a:gd name="T72" fmla="*/ 1580 w 2048"/>
              <a:gd name="T73" fmla="*/ 1739 h 2048"/>
              <a:gd name="T74" fmla="*/ 897 w 2048"/>
              <a:gd name="T75" fmla="*/ 2040 h 2048"/>
              <a:gd name="T76" fmla="*/ 964 w 2048"/>
              <a:gd name="T77" fmla="*/ 1493 h 2048"/>
              <a:gd name="T78" fmla="*/ 555 w 2048"/>
              <a:gd name="T79" fmla="*/ 1084 h 2048"/>
              <a:gd name="T80" fmla="*/ 8 w 2048"/>
              <a:gd name="T81" fmla="*/ 1151 h 2048"/>
              <a:gd name="T82" fmla="*/ 102 w 2048"/>
              <a:gd name="T83" fmla="*/ 1585 h 2048"/>
              <a:gd name="T84" fmla="*/ 0 w 2048"/>
              <a:gd name="T85" fmla="*/ 1988 h 2048"/>
              <a:gd name="T86" fmla="*/ 475 w 2048"/>
              <a:gd name="T87" fmla="*/ 2011 h 2048"/>
              <a:gd name="T88" fmla="*/ 282 w 2048"/>
              <a:gd name="T89" fmla="*/ 1850 h 2048"/>
              <a:gd name="T90" fmla="*/ 120 w 2048"/>
              <a:gd name="T91" fmla="*/ 1772 h 2048"/>
              <a:gd name="T92" fmla="*/ 309 w 2048"/>
              <a:gd name="T93" fmla="*/ 1580 h 2048"/>
              <a:gd name="T94" fmla="*/ 844 w 2048"/>
              <a:gd name="T95" fmla="*/ 1537 h 2048"/>
              <a:gd name="T96" fmla="*/ 389 w 2048"/>
              <a:gd name="T97" fmla="*/ 1744 h 2048"/>
              <a:gd name="T98" fmla="*/ 1024 w 2048"/>
              <a:gd name="T99" fmla="*/ 724 h 2048"/>
              <a:gd name="T100" fmla="*/ 1084 w 2048"/>
              <a:gd name="T101" fmla="*/ 1111 h 2048"/>
              <a:gd name="T102" fmla="*/ 1052 w 2048"/>
              <a:gd name="T103" fmla="*/ 957 h 2048"/>
              <a:gd name="T104" fmla="*/ 964 w 2048"/>
              <a:gd name="T105" fmla="*/ 904 h 2048"/>
              <a:gd name="T106" fmla="*/ 964 w 2048"/>
              <a:gd name="T107" fmla="*/ 1264 h 2048"/>
              <a:gd name="T108" fmla="*/ 1024 w 2048"/>
              <a:gd name="T109" fmla="*/ 13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48" h="2048">
                <a:moveTo>
                  <a:pt x="22" y="944"/>
                </a:moveTo>
                <a:cubicBezTo>
                  <a:pt x="34" y="956"/>
                  <a:pt x="50" y="964"/>
                  <a:pt x="67" y="964"/>
                </a:cubicBezTo>
                <a:cubicBezTo>
                  <a:pt x="555" y="964"/>
                  <a:pt x="555" y="964"/>
                  <a:pt x="555" y="964"/>
                </a:cubicBezTo>
                <a:cubicBezTo>
                  <a:pt x="583" y="964"/>
                  <a:pt x="606" y="945"/>
                  <a:pt x="613" y="919"/>
                </a:cubicBezTo>
                <a:cubicBezTo>
                  <a:pt x="651" y="771"/>
                  <a:pt x="771" y="651"/>
                  <a:pt x="919" y="613"/>
                </a:cubicBezTo>
                <a:cubicBezTo>
                  <a:pt x="945" y="606"/>
                  <a:pt x="964" y="582"/>
                  <a:pt x="964" y="555"/>
                </a:cubicBezTo>
                <a:cubicBezTo>
                  <a:pt x="964" y="67"/>
                  <a:pt x="964" y="67"/>
                  <a:pt x="964" y="67"/>
                </a:cubicBezTo>
                <a:cubicBezTo>
                  <a:pt x="964" y="50"/>
                  <a:pt x="957" y="34"/>
                  <a:pt x="944" y="22"/>
                </a:cubicBezTo>
                <a:cubicBezTo>
                  <a:pt x="931" y="11"/>
                  <a:pt x="914" y="6"/>
                  <a:pt x="897" y="8"/>
                </a:cubicBezTo>
                <a:cubicBezTo>
                  <a:pt x="730" y="28"/>
                  <a:pt x="572" y="89"/>
                  <a:pt x="437" y="183"/>
                </a:cubicBezTo>
                <a:cubicBezTo>
                  <a:pt x="410" y="155"/>
                  <a:pt x="410" y="155"/>
                  <a:pt x="410" y="155"/>
                </a:cubicBezTo>
                <a:cubicBezTo>
                  <a:pt x="462" y="102"/>
                  <a:pt x="462" y="102"/>
                  <a:pt x="462" y="102"/>
                </a:cubicBezTo>
                <a:cubicBezTo>
                  <a:pt x="480" y="85"/>
                  <a:pt x="485" y="59"/>
                  <a:pt x="475" y="37"/>
                </a:cubicBezTo>
                <a:cubicBezTo>
                  <a:pt x="466" y="14"/>
                  <a:pt x="444" y="0"/>
                  <a:pt x="420" y="0"/>
                </a:cubicBezTo>
                <a:cubicBezTo>
                  <a:pt x="60" y="0"/>
                  <a:pt x="60" y="0"/>
                  <a:pt x="60" y="0"/>
                </a:cubicBezTo>
                <a:cubicBezTo>
                  <a:pt x="27" y="0"/>
                  <a:pt x="0" y="27"/>
                  <a:pt x="0" y="60"/>
                </a:cubicBezTo>
                <a:cubicBezTo>
                  <a:pt x="0" y="420"/>
                  <a:pt x="0" y="420"/>
                  <a:pt x="0" y="420"/>
                </a:cubicBezTo>
                <a:cubicBezTo>
                  <a:pt x="0" y="444"/>
                  <a:pt x="15" y="466"/>
                  <a:pt x="37" y="475"/>
                </a:cubicBezTo>
                <a:cubicBezTo>
                  <a:pt x="59" y="485"/>
                  <a:pt x="85" y="479"/>
                  <a:pt x="102" y="462"/>
                </a:cubicBezTo>
                <a:cubicBezTo>
                  <a:pt x="155" y="409"/>
                  <a:pt x="155" y="409"/>
                  <a:pt x="155" y="409"/>
                </a:cubicBezTo>
                <a:cubicBezTo>
                  <a:pt x="183" y="437"/>
                  <a:pt x="183" y="437"/>
                  <a:pt x="183" y="437"/>
                </a:cubicBezTo>
                <a:cubicBezTo>
                  <a:pt x="89" y="572"/>
                  <a:pt x="29" y="730"/>
                  <a:pt x="8" y="896"/>
                </a:cubicBezTo>
                <a:cubicBezTo>
                  <a:pt x="6" y="913"/>
                  <a:pt x="11" y="931"/>
                  <a:pt x="22" y="944"/>
                </a:cubicBezTo>
                <a:close/>
                <a:moveTo>
                  <a:pt x="309" y="468"/>
                </a:moveTo>
                <a:cubicBezTo>
                  <a:pt x="328" y="444"/>
                  <a:pt x="325" y="410"/>
                  <a:pt x="304" y="389"/>
                </a:cubicBezTo>
                <a:cubicBezTo>
                  <a:pt x="198" y="282"/>
                  <a:pt x="198" y="282"/>
                  <a:pt x="198" y="282"/>
                </a:cubicBezTo>
                <a:cubicBezTo>
                  <a:pt x="176" y="261"/>
                  <a:pt x="143" y="259"/>
                  <a:pt x="120" y="276"/>
                </a:cubicBezTo>
                <a:cubicBezTo>
                  <a:pt x="120" y="120"/>
                  <a:pt x="120" y="120"/>
                  <a:pt x="120" y="120"/>
                </a:cubicBezTo>
                <a:cubicBezTo>
                  <a:pt x="276" y="120"/>
                  <a:pt x="276" y="120"/>
                  <a:pt x="276" y="120"/>
                </a:cubicBezTo>
                <a:cubicBezTo>
                  <a:pt x="259" y="143"/>
                  <a:pt x="261" y="176"/>
                  <a:pt x="282" y="197"/>
                </a:cubicBezTo>
                <a:cubicBezTo>
                  <a:pt x="389" y="304"/>
                  <a:pt x="389" y="304"/>
                  <a:pt x="389" y="304"/>
                </a:cubicBezTo>
                <a:cubicBezTo>
                  <a:pt x="410" y="325"/>
                  <a:pt x="444" y="327"/>
                  <a:pt x="468" y="309"/>
                </a:cubicBezTo>
                <a:cubicBezTo>
                  <a:pt x="578" y="224"/>
                  <a:pt x="706" y="165"/>
                  <a:pt x="844" y="138"/>
                </a:cubicBezTo>
                <a:cubicBezTo>
                  <a:pt x="844" y="511"/>
                  <a:pt x="844" y="511"/>
                  <a:pt x="844" y="511"/>
                </a:cubicBezTo>
                <a:cubicBezTo>
                  <a:pt x="690" y="566"/>
                  <a:pt x="566" y="690"/>
                  <a:pt x="511" y="844"/>
                </a:cubicBezTo>
                <a:cubicBezTo>
                  <a:pt x="138" y="844"/>
                  <a:pt x="138" y="844"/>
                  <a:pt x="138" y="844"/>
                </a:cubicBezTo>
                <a:cubicBezTo>
                  <a:pt x="165" y="706"/>
                  <a:pt x="224" y="577"/>
                  <a:pt x="309" y="468"/>
                </a:cubicBezTo>
                <a:close/>
                <a:moveTo>
                  <a:pt x="1573" y="37"/>
                </a:moveTo>
                <a:cubicBezTo>
                  <a:pt x="1563" y="59"/>
                  <a:pt x="1568" y="85"/>
                  <a:pt x="1586" y="102"/>
                </a:cubicBezTo>
                <a:cubicBezTo>
                  <a:pt x="1638" y="155"/>
                  <a:pt x="1638" y="155"/>
                  <a:pt x="1638" y="155"/>
                </a:cubicBezTo>
                <a:cubicBezTo>
                  <a:pt x="1611" y="183"/>
                  <a:pt x="1611" y="183"/>
                  <a:pt x="1611" y="183"/>
                </a:cubicBezTo>
                <a:cubicBezTo>
                  <a:pt x="1476" y="89"/>
                  <a:pt x="1318" y="28"/>
                  <a:pt x="1151" y="8"/>
                </a:cubicBezTo>
                <a:cubicBezTo>
                  <a:pt x="1134" y="6"/>
                  <a:pt x="1117" y="11"/>
                  <a:pt x="1104" y="22"/>
                </a:cubicBezTo>
                <a:cubicBezTo>
                  <a:pt x="1091" y="34"/>
                  <a:pt x="1084" y="50"/>
                  <a:pt x="1084" y="67"/>
                </a:cubicBezTo>
                <a:cubicBezTo>
                  <a:pt x="1084" y="555"/>
                  <a:pt x="1084" y="555"/>
                  <a:pt x="1084" y="555"/>
                </a:cubicBezTo>
                <a:cubicBezTo>
                  <a:pt x="1084" y="582"/>
                  <a:pt x="1103" y="606"/>
                  <a:pt x="1129" y="613"/>
                </a:cubicBezTo>
                <a:cubicBezTo>
                  <a:pt x="1277" y="651"/>
                  <a:pt x="1397" y="771"/>
                  <a:pt x="1435" y="919"/>
                </a:cubicBezTo>
                <a:cubicBezTo>
                  <a:pt x="1442" y="945"/>
                  <a:pt x="1465" y="964"/>
                  <a:pt x="1493" y="964"/>
                </a:cubicBezTo>
                <a:cubicBezTo>
                  <a:pt x="1981" y="964"/>
                  <a:pt x="1981" y="964"/>
                  <a:pt x="1981" y="964"/>
                </a:cubicBezTo>
                <a:cubicBezTo>
                  <a:pt x="1998" y="964"/>
                  <a:pt x="2014" y="956"/>
                  <a:pt x="2026" y="944"/>
                </a:cubicBezTo>
                <a:cubicBezTo>
                  <a:pt x="2037" y="931"/>
                  <a:pt x="2042" y="913"/>
                  <a:pt x="2040" y="896"/>
                </a:cubicBezTo>
                <a:cubicBezTo>
                  <a:pt x="2019" y="730"/>
                  <a:pt x="1959" y="572"/>
                  <a:pt x="1865" y="437"/>
                </a:cubicBezTo>
                <a:cubicBezTo>
                  <a:pt x="1893" y="409"/>
                  <a:pt x="1893" y="409"/>
                  <a:pt x="1893" y="409"/>
                </a:cubicBezTo>
                <a:cubicBezTo>
                  <a:pt x="1946" y="462"/>
                  <a:pt x="1946" y="462"/>
                  <a:pt x="1946" y="462"/>
                </a:cubicBezTo>
                <a:cubicBezTo>
                  <a:pt x="1963" y="479"/>
                  <a:pt x="1989" y="485"/>
                  <a:pt x="2011" y="475"/>
                </a:cubicBezTo>
                <a:cubicBezTo>
                  <a:pt x="2033" y="466"/>
                  <a:pt x="2048" y="444"/>
                  <a:pt x="2048" y="420"/>
                </a:cubicBezTo>
                <a:cubicBezTo>
                  <a:pt x="2048" y="60"/>
                  <a:pt x="2048" y="60"/>
                  <a:pt x="2048" y="60"/>
                </a:cubicBezTo>
                <a:cubicBezTo>
                  <a:pt x="2048" y="27"/>
                  <a:pt x="2021" y="0"/>
                  <a:pt x="1988" y="0"/>
                </a:cubicBezTo>
                <a:cubicBezTo>
                  <a:pt x="1628" y="0"/>
                  <a:pt x="1628" y="0"/>
                  <a:pt x="1628" y="0"/>
                </a:cubicBezTo>
                <a:cubicBezTo>
                  <a:pt x="1604" y="0"/>
                  <a:pt x="1582" y="14"/>
                  <a:pt x="1573" y="37"/>
                </a:cubicBezTo>
                <a:close/>
                <a:moveTo>
                  <a:pt x="1766" y="197"/>
                </a:moveTo>
                <a:cubicBezTo>
                  <a:pt x="1787" y="176"/>
                  <a:pt x="1789" y="143"/>
                  <a:pt x="1772" y="120"/>
                </a:cubicBezTo>
                <a:cubicBezTo>
                  <a:pt x="1928" y="120"/>
                  <a:pt x="1928" y="120"/>
                  <a:pt x="1928" y="120"/>
                </a:cubicBezTo>
                <a:cubicBezTo>
                  <a:pt x="1928" y="276"/>
                  <a:pt x="1928" y="276"/>
                  <a:pt x="1928" y="276"/>
                </a:cubicBezTo>
                <a:cubicBezTo>
                  <a:pt x="1905" y="259"/>
                  <a:pt x="1872" y="261"/>
                  <a:pt x="1850" y="282"/>
                </a:cubicBezTo>
                <a:cubicBezTo>
                  <a:pt x="1744" y="389"/>
                  <a:pt x="1744" y="389"/>
                  <a:pt x="1744" y="389"/>
                </a:cubicBezTo>
                <a:cubicBezTo>
                  <a:pt x="1723" y="410"/>
                  <a:pt x="1720" y="444"/>
                  <a:pt x="1739" y="468"/>
                </a:cubicBezTo>
                <a:cubicBezTo>
                  <a:pt x="1824" y="577"/>
                  <a:pt x="1882" y="706"/>
                  <a:pt x="1910" y="844"/>
                </a:cubicBezTo>
                <a:cubicBezTo>
                  <a:pt x="1537" y="844"/>
                  <a:pt x="1537" y="844"/>
                  <a:pt x="1537" y="844"/>
                </a:cubicBezTo>
                <a:cubicBezTo>
                  <a:pt x="1482" y="690"/>
                  <a:pt x="1358" y="566"/>
                  <a:pt x="1204" y="511"/>
                </a:cubicBezTo>
                <a:cubicBezTo>
                  <a:pt x="1204" y="138"/>
                  <a:pt x="1204" y="138"/>
                  <a:pt x="1204" y="138"/>
                </a:cubicBezTo>
                <a:cubicBezTo>
                  <a:pt x="1342" y="165"/>
                  <a:pt x="1470" y="224"/>
                  <a:pt x="1580" y="309"/>
                </a:cubicBezTo>
                <a:cubicBezTo>
                  <a:pt x="1604" y="327"/>
                  <a:pt x="1638" y="325"/>
                  <a:pt x="1659" y="304"/>
                </a:cubicBezTo>
                <a:lnTo>
                  <a:pt x="1766" y="197"/>
                </a:lnTo>
                <a:close/>
                <a:moveTo>
                  <a:pt x="1573" y="2011"/>
                </a:moveTo>
                <a:cubicBezTo>
                  <a:pt x="1582" y="2033"/>
                  <a:pt x="1604" y="2048"/>
                  <a:pt x="1628" y="2048"/>
                </a:cubicBezTo>
                <a:cubicBezTo>
                  <a:pt x="1988" y="2048"/>
                  <a:pt x="1988" y="2048"/>
                  <a:pt x="1988" y="2048"/>
                </a:cubicBezTo>
                <a:cubicBezTo>
                  <a:pt x="2021" y="2048"/>
                  <a:pt x="2048" y="2021"/>
                  <a:pt x="2048" y="1988"/>
                </a:cubicBezTo>
                <a:cubicBezTo>
                  <a:pt x="2048" y="1628"/>
                  <a:pt x="2048" y="1628"/>
                  <a:pt x="2048" y="1628"/>
                </a:cubicBezTo>
                <a:cubicBezTo>
                  <a:pt x="2048" y="1604"/>
                  <a:pt x="2033" y="1582"/>
                  <a:pt x="2011" y="1572"/>
                </a:cubicBezTo>
                <a:cubicBezTo>
                  <a:pt x="1989" y="1563"/>
                  <a:pt x="1963" y="1568"/>
                  <a:pt x="1946" y="1585"/>
                </a:cubicBezTo>
                <a:cubicBezTo>
                  <a:pt x="1893" y="1638"/>
                  <a:pt x="1893" y="1638"/>
                  <a:pt x="1893" y="1638"/>
                </a:cubicBezTo>
                <a:cubicBezTo>
                  <a:pt x="1865" y="1610"/>
                  <a:pt x="1865" y="1610"/>
                  <a:pt x="1865" y="1610"/>
                </a:cubicBezTo>
                <a:cubicBezTo>
                  <a:pt x="1959" y="1475"/>
                  <a:pt x="2019" y="1318"/>
                  <a:pt x="2040" y="1151"/>
                </a:cubicBezTo>
                <a:cubicBezTo>
                  <a:pt x="2042" y="1134"/>
                  <a:pt x="2037" y="1117"/>
                  <a:pt x="2026" y="1104"/>
                </a:cubicBezTo>
                <a:cubicBezTo>
                  <a:pt x="2014" y="1091"/>
                  <a:pt x="1998" y="1084"/>
                  <a:pt x="1981" y="1084"/>
                </a:cubicBezTo>
                <a:cubicBezTo>
                  <a:pt x="1493" y="1084"/>
                  <a:pt x="1493" y="1084"/>
                  <a:pt x="1493" y="1084"/>
                </a:cubicBezTo>
                <a:cubicBezTo>
                  <a:pt x="1465" y="1084"/>
                  <a:pt x="1442" y="1102"/>
                  <a:pt x="1435" y="1129"/>
                </a:cubicBezTo>
                <a:cubicBezTo>
                  <a:pt x="1397" y="1276"/>
                  <a:pt x="1277" y="1396"/>
                  <a:pt x="1129" y="1435"/>
                </a:cubicBezTo>
                <a:cubicBezTo>
                  <a:pt x="1103" y="1441"/>
                  <a:pt x="1084" y="1465"/>
                  <a:pt x="1084" y="1493"/>
                </a:cubicBezTo>
                <a:cubicBezTo>
                  <a:pt x="1084" y="1980"/>
                  <a:pt x="1084" y="1980"/>
                  <a:pt x="1084" y="1980"/>
                </a:cubicBezTo>
                <a:cubicBezTo>
                  <a:pt x="1084" y="1998"/>
                  <a:pt x="1091" y="2014"/>
                  <a:pt x="1104" y="2025"/>
                </a:cubicBezTo>
                <a:cubicBezTo>
                  <a:pt x="1117" y="2037"/>
                  <a:pt x="1134" y="2042"/>
                  <a:pt x="1151" y="2040"/>
                </a:cubicBezTo>
                <a:cubicBezTo>
                  <a:pt x="1318" y="2019"/>
                  <a:pt x="1476" y="1959"/>
                  <a:pt x="1611" y="1865"/>
                </a:cubicBezTo>
                <a:cubicBezTo>
                  <a:pt x="1638" y="1893"/>
                  <a:pt x="1638" y="1893"/>
                  <a:pt x="1638" y="1893"/>
                </a:cubicBezTo>
                <a:cubicBezTo>
                  <a:pt x="1586" y="1945"/>
                  <a:pt x="1586" y="1945"/>
                  <a:pt x="1586" y="1945"/>
                </a:cubicBezTo>
                <a:cubicBezTo>
                  <a:pt x="1568" y="1963"/>
                  <a:pt x="1563" y="1988"/>
                  <a:pt x="1573" y="2011"/>
                </a:cubicBezTo>
                <a:close/>
                <a:moveTo>
                  <a:pt x="1580" y="1739"/>
                </a:moveTo>
                <a:cubicBezTo>
                  <a:pt x="1470" y="1824"/>
                  <a:pt x="1342" y="1882"/>
                  <a:pt x="1204" y="1910"/>
                </a:cubicBezTo>
                <a:cubicBezTo>
                  <a:pt x="1204" y="1537"/>
                  <a:pt x="1204" y="1537"/>
                  <a:pt x="1204" y="1537"/>
                </a:cubicBezTo>
                <a:cubicBezTo>
                  <a:pt x="1358" y="1482"/>
                  <a:pt x="1482" y="1357"/>
                  <a:pt x="1537" y="1204"/>
                </a:cubicBezTo>
                <a:cubicBezTo>
                  <a:pt x="1910" y="1204"/>
                  <a:pt x="1910" y="1204"/>
                  <a:pt x="1910" y="1204"/>
                </a:cubicBezTo>
                <a:cubicBezTo>
                  <a:pt x="1882" y="1341"/>
                  <a:pt x="1824" y="1470"/>
                  <a:pt x="1739" y="1580"/>
                </a:cubicBezTo>
                <a:cubicBezTo>
                  <a:pt x="1720" y="1604"/>
                  <a:pt x="1723" y="1638"/>
                  <a:pt x="1744" y="1659"/>
                </a:cubicBezTo>
                <a:cubicBezTo>
                  <a:pt x="1850" y="1765"/>
                  <a:pt x="1850" y="1765"/>
                  <a:pt x="1850" y="1765"/>
                </a:cubicBezTo>
                <a:cubicBezTo>
                  <a:pt x="1872" y="1787"/>
                  <a:pt x="1905" y="1789"/>
                  <a:pt x="1928" y="1772"/>
                </a:cubicBezTo>
                <a:cubicBezTo>
                  <a:pt x="1928" y="1928"/>
                  <a:pt x="1928" y="1928"/>
                  <a:pt x="1928" y="1928"/>
                </a:cubicBezTo>
                <a:cubicBezTo>
                  <a:pt x="1772" y="1928"/>
                  <a:pt x="1772" y="1928"/>
                  <a:pt x="1772" y="1928"/>
                </a:cubicBezTo>
                <a:cubicBezTo>
                  <a:pt x="1789" y="1904"/>
                  <a:pt x="1787" y="1871"/>
                  <a:pt x="1766" y="1850"/>
                </a:cubicBezTo>
                <a:cubicBezTo>
                  <a:pt x="1659" y="1744"/>
                  <a:pt x="1659" y="1744"/>
                  <a:pt x="1659" y="1744"/>
                </a:cubicBezTo>
                <a:cubicBezTo>
                  <a:pt x="1638" y="1722"/>
                  <a:pt x="1604" y="1720"/>
                  <a:pt x="1580" y="1739"/>
                </a:cubicBezTo>
                <a:close/>
                <a:moveTo>
                  <a:pt x="410" y="1893"/>
                </a:moveTo>
                <a:cubicBezTo>
                  <a:pt x="437" y="1865"/>
                  <a:pt x="437" y="1865"/>
                  <a:pt x="437" y="1865"/>
                </a:cubicBezTo>
                <a:cubicBezTo>
                  <a:pt x="572" y="1959"/>
                  <a:pt x="730" y="2019"/>
                  <a:pt x="897" y="2040"/>
                </a:cubicBezTo>
                <a:cubicBezTo>
                  <a:pt x="914" y="2042"/>
                  <a:pt x="931" y="2037"/>
                  <a:pt x="944" y="2025"/>
                </a:cubicBezTo>
                <a:cubicBezTo>
                  <a:pt x="957" y="2014"/>
                  <a:pt x="964" y="1998"/>
                  <a:pt x="964" y="1980"/>
                </a:cubicBezTo>
                <a:cubicBezTo>
                  <a:pt x="964" y="1493"/>
                  <a:pt x="964" y="1493"/>
                  <a:pt x="964" y="1493"/>
                </a:cubicBezTo>
                <a:cubicBezTo>
                  <a:pt x="964" y="1465"/>
                  <a:pt x="945" y="1441"/>
                  <a:pt x="919" y="1435"/>
                </a:cubicBezTo>
                <a:cubicBezTo>
                  <a:pt x="771" y="1396"/>
                  <a:pt x="651" y="1276"/>
                  <a:pt x="613" y="1129"/>
                </a:cubicBezTo>
                <a:cubicBezTo>
                  <a:pt x="606" y="1102"/>
                  <a:pt x="583" y="1084"/>
                  <a:pt x="555" y="1084"/>
                </a:cubicBezTo>
                <a:cubicBezTo>
                  <a:pt x="67" y="1084"/>
                  <a:pt x="67" y="1084"/>
                  <a:pt x="67" y="1084"/>
                </a:cubicBezTo>
                <a:cubicBezTo>
                  <a:pt x="50" y="1084"/>
                  <a:pt x="34" y="1091"/>
                  <a:pt x="22" y="1104"/>
                </a:cubicBezTo>
                <a:cubicBezTo>
                  <a:pt x="11" y="1117"/>
                  <a:pt x="6" y="1134"/>
                  <a:pt x="8" y="1151"/>
                </a:cubicBezTo>
                <a:cubicBezTo>
                  <a:pt x="29" y="1318"/>
                  <a:pt x="89" y="1475"/>
                  <a:pt x="183" y="1610"/>
                </a:cubicBezTo>
                <a:cubicBezTo>
                  <a:pt x="155" y="1638"/>
                  <a:pt x="155" y="1638"/>
                  <a:pt x="155" y="1638"/>
                </a:cubicBezTo>
                <a:cubicBezTo>
                  <a:pt x="102" y="1585"/>
                  <a:pt x="102" y="1585"/>
                  <a:pt x="102" y="1585"/>
                </a:cubicBezTo>
                <a:cubicBezTo>
                  <a:pt x="85" y="1568"/>
                  <a:pt x="59" y="1563"/>
                  <a:pt x="37" y="1572"/>
                </a:cubicBezTo>
                <a:cubicBezTo>
                  <a:pt x="15" y="1582"/>
                  <a:pt x="0" y="1604"/>
                  <a:pt x="0" y="1628"/>
                </a:cubicBezTo>
                <a:cubicBezTo>
                  <a:pt x="0" y="1988"/>
                  <a:pt x="0" y="1988"/>
                  <a:pt x="0" y="1988"/>
                </a:cubicBezTo>
                <a:cubicBezTo>
                  <a:pt x="0" y="2021"/>
                  <a:pt x="27" y="2048"/>
                  <a:pt x="60" y="2048"/>
                </a:cubicBezTo>
                <a:cubicBezTo>
                  <a:pt x="420" y="2048"/>
                  <a:pt x="420" y="2048"/>
                  <a:pt x="420" y="2048"/>
                </a:cubicBezTo>
                <a:cubicBezTo>
                  <a:pt x="444" y="2048"/>
                  <a:pt x="466" y="2033"/>
                  <a:pt x="475" y="2011"/>
                </a:cubicBezTo>
                <a:cubicBezTo>
                  <a:pt x="485" y="1988"/>
                  <a:pt x="480" y="1963"/>
                  <a:pt x="462" y="1945"/>
                </a:cubicBezTo>
                <a:lnTo>
                  <a:pt x="410" y="1893"/>
                </a:lnTo>
                <a:close/>
                <a:moveTo>
                  <a:pt x="282" y="1850"/>
                </a:moveTo>
                <a:cubicBezTo>
                  <a:pt x="261" y="1871"/>
                  <a:pt x="259" y="1904"/>
                  <a:pt x="276" y="1928"/>
                </a:cubicBezTo>
                <a:cubicBezTo>
                  <a:pt x="120" y="1928"/>
                  <a:pt x="120" y="1928"/>
                  <a:pt x="120" y="1928"/>
                </a:cubicBezTo>
                <a:cubicBezTo>
                  <a:pt x="120" y="1772"/>
                  <a:pt x="120" y="1772"/>
                  <a:pt x="120" y="1772"/>
                </a:cubicBezTo>
                <a:cubicBezTo>
                  <a:pt x="143" y="1789"/>
                  <a:pt x="176" y="1787"/>
                  <a:pt x="198" y="1765"/>
                </a:cubicBezTo>
                <a:cubicBezTo>
                  <a:pt x="304" y="1659"/>
                  <a:pt x="304" y="1659"/>
                  <a:pt x="304" y="1659"/>
                </a:cubicBezTo>
                <a:cubicBezTo>
                  <a:pt x="325" y="1638"/>
                  <a:pt x="328" y="1604"/>
                  <a:pt x="309" y="1580"/>
                </a:cubicBezTo>
                <a:cubicBezTo>
                  <a:pt x="224" y="1470"/>
                  <a:pt x="165" y="1341"/>
                  <a:pt x="138" y="1204"/>
                </a:cubicBezTo>
                <a:cubicBezTo>
                  <a:pt x="511" y="1204"/>
                  <a:pt x="511" y="1204"/>
                  <a:pt x="511" y="1204"/>
                </a:cubicBezTo>
                <a:cubicBezTo>
                  <a:pt x="566" y="1357"/>
                  <a:pt x="690" y="1482"/>
                  <a:pt x="844" y="1537"/>
                </a:cubicBezTo>
                <a:cubicBezTo>
                  <a:pt x="844" y="1910"/>
                  <a:pt x="844" y="1910"/>
                  <a:pt x="844" y="1910"/>
                </a:cubicBezTo>
                <a:cubicBezTo>
                  <a:pt x="706" y="1882"/>
                  <a:pt x="578" y="1824"/>
                  <a:pt x="468" y="1739"/>
                </a:cubicBezTo>
                <a:cubicBezTo>
                  <a:pt x="444" y="1720"/>
                  <a:pt x="410" y="1722"/>
                  <a:pt x="389" y="1744"/>
                </a:cubicBezTo>
                <a:lnTo>
                  <a:pt x="282" y="1850"/>
                </a:lnTo>
                <a:close/>
                <a:moveTo>
                  <a:pt x="844" y="904"/>
                </a:moveTo>
                <a:cubicBezTo>
                  <a:pt x="844" y="805"/>
                  <a:pt x="925" y="724"/>
                  <a:pt x="1024" y="724"/>
                </a:cubicBezTo>
                <a:cubicBezTo>
                  <a:pt x="1123" y="724"/>
                  <a:pt x="1204" y="805"/>
                  <a:pt x="1204" y="904"/>
                </a:cubicBezTo>
                <a:cubicBezTo>
                  <a:pt x="1204" y="971"/>
                  <a:pt x="1167" y="1032"/>
                  <a:pt x="1108" y="1063"/>
                </a:cubicBezTo>
                <a:cubicBezTo>
                  <a:pt x="1094" y="1071"/>
                  <a:pt x="1084" y="1090"/>
                  <a:pt x="1084" y="1111"/>
                </a:cubicBezTo>
                <a:cubicBezTo>
                  <a:pt x="1084" y="1144"/>
                  <a:pt x="1057" y="1171"/>
                  <a:pt x="1024" y="1171"/>
                </a:cubicBezTo>
                <a:cubicBezTo>
                  <a:pt x="991" y="1171"/>
                  <a:pt x="964" y="1144"/>
                  <a:pt x="964" y="1111"/>
                </a:cubicBezTo>
                <a:cubicBezTo>
                  <a:pt x="964" y="1045"/>
                  <a:pt x="998" y="985"/>
                  <a:pt x="1052" y="957"/>
                </a:cubicBezTo>
                <a:cubicBezTo>
                  <a:pt x="1072" y="947"/>
                  <a:pt x="1084" y="926"/>
                  <a:pt x="1084" y="904"/>
                </a:cubicBezTo>
                <a:cubicBezTo>
                  <a:pt x="1084" y="871"/>
                  <a:pt x="1057" y="844"/>
                  <a:pt x="1024" y="844"/>
                </a:cubicBezTo>
                <a:cubicBezTo>
                  <a:pt x="991" y="844"/>
                  <a:pt x="964" y="871"/>
                  <a:pt x="964" y="904"/>
                </a:cubicBezTo>
                <a:cubicBezTo>
                  <a:pt x="964" y="937"/>
                  <a:pt x="937" y="964"/>
                  <a:pt x="904" y="964"/>
                </a:cubicBezTo>
                <a:cubicBezTo>
                  <a:pt x="871" y="964"/>
                  <a:pt x="844" y="937"/>
                  <a:pt x="844" y="904"/>
                </a:cubicBezTo>
                <a:close/>
                <a:moveTo>
                  <a:pt x="964" y="1264"/>
                </a:moveTo>
                <a:cubicBezTo>
                  <a:pt x="964" y="1231"/>
                  <a:pt x="991" y="1204"/>
                  <a:pt x="1024" y="1204"/>
                </a:cubicBezTo>
                <a:cubicBezTo>
                  <a:pt x="1057" y="1204"/>
                  <a:pt x="1084" y="1231"/>
                  <a:pt x="1084" y="1264"/>
                </a:cubicBezTo>
                <a:cubicBezTo>
                  <a:pt x="1084" y="1297"/>
                  <a:pt x="1057" y="1324"/>
                  <a:pt x="1024" y="1324"/>
                </a:cubicBezTo>
                <a:cubicBezTo>
                  <a:pt x="991" y="1324"/>
                  <a:pt x="964" y="1297"/>
                  <a:pt x="964" y="126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44"/>
          <p:cNvSpPr>
            <a:spLocks noEditPoints="1"/>
          </p:cNvSpPr>
          <p:nvPr/>
        </p:nvSpPr>
        <p:spPr bwMode="auto">
          <a:xfrm>
            <a:off x="4356125" y="5286920"/>
            <a:ext cx="392504" cy="321962"/>
          </a:xfrm>
          <a:custGeom>
            <a:avLst/>
            <a:gdLst>
              <a:gd name="T0" fmla="*/ 1024 w 2048"/>
              <a:gd name="T1" fmla="*/ 720 h 1680"/>
              <a:gd name="T2" fmla="*/ 1024 w 2048"/>
              <a:gd name="T3" fmla="*/ 840 h 1680"/>
              <a:gd name="T4" fmla="*/ 2048 w 2048"/>
              <a:gd name="T5" fmla="*/ 720 h 1680"/>
              <a:gd name="T6" fmla="*/ 1808 w 2048"/>
              <a:gd name="T7" fmla="*/ 1260 h 1680"/>
              <a:gd name="T8" fmla="*/ 1452 w 2048"/>
              <a:gd name="T9" fmla="*/ 1299 h 1680"/>
              <a:gd name="T10" fmla="*/ 963 w 2048"/>
              <a:gd name="T11" fmla="*/ 1608 h 1680"/>
              <a:gd name="T12" fmla="*/ 904 w 2048"/>
              <a:gd name="T13" fmla="*/ 1680 h 1680"/>
              <a:gd name="T14" fmla="*/ 485 w 2048"/>
              <a:gd name="T15" fmla="*/ 1632 h 1680"/>
              <a:gd name="T16" fmla="*/ 180 w 2048"/>
              <a:gd name="T17" fmla="*/ 1080 h 1680"/>
              <a:gd name="T18" fmla="*/ 0 w 2048"/>
              <a:gd name="T19" fmla="*/ 540 h 1680"/>
              <a:gd name="T20" fmla="*/ 784 w 2048"/>
              <a:gd name="T21" fmla="*/ 360 h 1680"/>
              <a:gd name="T22" fmla="*/ 1628 w 2048"/>
              <a:gd name="T23" fmla="*/ 0 h 1680"/>
              <a:gd name="T24" fmla="*/ 1808 w 2048"/>
              <a:gd name="T25" fmla="*/ 480 h 1680"/>
              <a:gd name="T26" fmla="*/ 724 w 2048"/>
              <a:gd name="T27" fmla="*/ 960 h 1680"/>
              <a:gd name="T28" fmla="*/ 604 w 2048"/>
              <a:gd name="T29" fmla="*/ 480 h 1680"/>
              <a:gd name="T30" fmla="*/ 544 w 2048"/>
              <a:gd name="T31" fmla="*/ 720 h 1680"/>
              <a:gd name="T32" fmla="*/ 484 w 2048"/>
              <a:gd name="T33" fmla="*/ 480 h 1680"/>
              <a:gd name="T34" fmla="*/ 364 w 2048"/>
              <a:gd name="T35" fmla="*/ 660 h 1680"/>
              <a:gd name="T36" fmla="*/ 244 w 2048"/>
              <a:gd name="T37" fmla="*/ 660 h 1680"/>
              <a:gd name="T38" fmla="*/ 180 w 2048"/>
              <a:gd name="T39" fmla="*/ 480 h 1680"/>
              <a:gd name="T40" fmla="*/ 120 w 2048"/>
              <a:gd name="T41" fmla="*/ 900 h 1680"/>
              <a:gd name="T42" fmla="*/ 724 w 2048"/>
              <a:gd name="T43" fmla="*/ 960 h 1680"/>
              <a:gd name="T44" fmla="*/ 735 w 2048"/>
              <a:gd name="T45" fmla="*/ 1080 h 1680"/>
              <a:gd name="T46" fmla="*/ 593 w 2048"/>
              <a:gd name="T47" fmla="*/ 1560 h 1680"/>
              <a:gd name="T48" fmla="*/ 1448 w 2048"/>
              <a:gd name="T49" fmla="*/ 276 h 1680"/>
              <a:gd name="T50" fmla="*/ 844 w 2048"/>
              <a:gd name="T51" fmla="*/ 961 h 1680"/>
              <a:gd name="T52" fmla="*/ 1448 w 2048"/>
              <a:gd name="T53" fmla="*/ 276 h 1680"/>
              <a:gd name="T54" fmla="*/ 1628 w 2048"/>
              <a:gd name="T55" fmla="*/ 120 h 1680"/>
              <a:gd name="T56" fmla="*/ 1568 w 2048"/>
              <a:gd name="T57" fmla="*/ 1260 h 1680"/>
              <a:gd name="T58" fmla="*/ 1688 w 2048"/>
              <a:gd name="T59" fmla="*/ 1260 h 1680"/>
              <a:gd name="T60" fmla="*/ 1928 w 2048"/>
              <a:gd name="T61" fmla="*/ 720 h 1680"/>
              <a:gd name="T62" fmla="*/ 1808 w 2048"/>
              <a:gd name="T63" fmla="*/ 840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048" h="1680">
                <a:moveTo>
                  <a:pt x="964" y="780"/>
                </a:moveTo>
                <a:cubicBezTo>
                  <a:pt x="964" y="747"/>
                  <a:pt x="991" y="720"/>
                  <a:pt x="1024" y="720"/>
                </a:cubicBezTo>
                <a:cubicBezTo>
                  <a:pt x="1057" y="720"/>
                  <a:pt x="1084" y="747"/>
                  <a:pt x="1084" y="780"/>
                </a:cubicBezTo>
                <a:cubicBezTo>
                  <a:pt x="1084" y="813"/>
                  <a:pt x="1057" y="840"/>
                  <a:pt x="1024" y="840"/>
                </a:cubicBezTo>
                <a:cubicBezTo>
                  <a:pt x="991" y="840"/>
                  <a:pt x="964" y="813"/>
                  <a:pt x="964" y="780"/>
                </a:cubicBezTo>
                <a:close/>
                <a:moveTo>
                  <a:pt x="2048" y="720"/>
                </a:moveTo>
                <a:cubicBezTo>
                  <a:pt x="2048" y="852"/>
                  <a:pt x="1940" y="960"/>
                  <a:pt x="1808" y="960"/>
                </a:cubicBezTo>
                <a:cubicBezTo>
                  <a:pt x="1808" y="1260"/>
                  <a:pt x="1808" y="1260"/>
                  <a:pt x="1808" y="1260"/>
                </a:cubicBezTo>
                <a:cubicBezTo>
                  <a:pt x="1808" y="1359"/>
                  <a:pt x="1727" y="1440"/>
                  <a:pt x="1628" y="1440"/>
                </a:cubicBezTo>
                <a:cubicBezTo>
                  <a:pt x="1542" y="1440"/>
                  <a:pt x="1470" y="1380"/>
                  <a:pt x="1452" y="1299"/>
                </a:cubicBezTo>
                <a:cubicBezTo>
                  <a:pt x="1267" y="1218"/>
                  <a:pt x="1124" y="1104"/>
                  <a:pt x="858" y="1083"/>
                </a:cubicBezTo>
                <a:cubicBezTo>
                  <a:pt x="963" y="1608"/>
                  <a:pt x="963" y="1608"/>
                  <a:pt x="963" y="1608"/>
                </a:cubicBezTo>
                <a:cubicBezTo>
                  <a:pt x="966" y="1626"/>
                  <a:pt x="962" y="1644"/>
                  <a:pt x="950" y="1658"/>
                </a:cubicBezTo>
                <a:cubicBezTo>
                  <a:pt x="939" y="1672"/>
                  <a:pt x="922" y="1680"/>
                  <a:pt x="904" y="1680"/>
                </a:cubicBezTo>
                <a:cubicBezTo>
                  <a:pt x="544" y="1680"/>
                  <a:pt x="544" y="1680"/>
                  <a:pt x="544" y="1680"/>
                </a:cubicBezTo>
                <a:cubicBezTo>
                  <a:pt x="515" y="1680"/>
                  <a:pt x="491" y="1660"/>
                  <a:pt x="485" y="1632"/>
                </a:cubicBezTo>
                <a:cubicBezTo>
                  <a:pt x="375" y="1080"/>
                  <a:pt x="375" y="1080"/>
                  <a:pt x="375" y="1080"/>
                </a:cubicBezTo>
                <a:cubicBezTo>
                  <a:pt x="180" y="1080"/>
                  <a:pt x="180" y="1080"/>
                  <a:pt x="180" y="1080"/>
                </a:cubicBezTo>
                <a:cubicBezTo>
                  <a:pt x="81" y="1080"/>
                  <a:pt x="0" y="999"/>
                  <a:pt x="0" y="900"/>
                </a:cubicBezTo>
                <a:cubicBezTo>
                  <a:pt x="0" y="540"/>
                  <a:pt x="0" y="540"/>
                  <a:pt x="0" y="540"/>
                </a:cubicBezTo>
                <a:cubicBezTo>
                  <a:pt x="0" y="441"/>
                  <a:pt x="81" y="360"/>
                  <a:pt x="180" y="360"/>
                </a:cubicBezTo>
                <a:cubicBezTo>
                  <a:pt x="784" y="360"/>
                  <a:pt x="784" y="360"/>
                  <a:pt x="784" y="360"/>
                </a:cubicBezTo>
                <a:cubicBezTo>
                  <a:pt x="1097" y="360"/>
                  <a:pt x="1276" y="214"/>
                  <a:pt x="1452" y="140"/>
                </a:cubicBezTo>
                <a:cubicBezTo>
                  <a:pt x="1470" y="60"/>
                  <a:pt x="1542" y="0"/>
                  <a:pt x="1628" y="0"/>
                </a:cubicBezTo>
                <a:cubicBezTo>
                  <a:pt x="1727" y="0"/>
                  <a:pt x="1808" y="81"/>
                  <a:pt x="1808" y="180"/>
                </a:cubicBezTo>
                <a:cubicBezTo>
                  <a:pt x="1808" y="480"/>
                  <a:pt x="1808" y="480"/>
                  <a:pt x="1808" y="480"/>
                </a:cubicBezTo>
                <a:cubicBezTo>
                  <a:pt x="1940" y="480"/>
                  <a:pt x="2048" y="587"/>
                  <a:pt x="2048" y="720"/>
                </a:cubicBezTo>
                <a:close/>
                <a:moveTo>
                  <a:pt x="724" y="960"/>
                </a:moveTo>
                <a:cubicBezTo>
                  <a:pt x="724" y="480"/>
                  <a:pt x="724" y="480"/>
                  <a:pt x="724" y="480"/>
                </a:cubicBezTo>
                <a:cubicBezTo>
                  <a:pt x="604" y="480"/>
                  <a:pt x="604" y="480"/>
                  <a:pt x="604" y="480"/>
                </a:cubicBezTo>
                <a:cubicBezTo>
                  <a:pt x="604" y="660"/>
                  <a:pt x="604" y="660"/>
                  <a:pt x="604" y="660"/>
                </a:cubicBezTo>
                <a:cubicBezTo>
                  <a:pt x="604" y="693"/>
                  <a:pt x="577" y="720"/>
                  <a:pt x="544" y="720"/>
                </a:cubicBezTo>
                <a:cubicBezTo>
                  <a:pt x="511" y="720"/>
                  <a:pt x="484" y="693"/>
                  <a:pt x="484" y="660"/>
                </a:cubicBezTo>
                <a:cubicBezTo>
                  <a:pt x="484" y="480"/>
                  <a:pt x="484" y="480"/>
                  <a:pt x="484" y="480"/>
                </a:cubicBezTo>
                <a:cubicBezTo>
                  <a:pt x="364" y="480"/>
                  <a:pt x="364" y="480"/>
                  <a:pt x="364" y="480"/>
                </a:cubicBezTo>
                <a:cubicBezTo>
                  <a:pt x="364" y="660"/>
                  <a:pt x="364" y="660"/>
                  <a:pt x="364" y="660"/>
                </a:cubicBezTo>
                <a:cubicBezTo>
                  <a:pt x="364" y="693"/>
                  <a:pt x="337" y="720"/>
                  <a:pt x="304" y="720"/>
                </a:cubicBezTo>
                <a:cubicBezTo>
                  <a:pt x="271" y="720"/>
                  <a:pt x="244" y="693"/>
                  <a:pt x="244" y="660"/>
                </a:cubicBezTo>
                <a:cubicBezTo>
                  <a:pt x="244" y="480"/>
                  <a:pt x="244" y="480"/>
                  <a:pt x="244" y="480"/>
                </a:cubicBezTo>
                <a:cubicBezTo>
                  <a:pt x="180" y="480"/>
                  <a:pt x="180" y="480"/>
                  <a:pt x="180" y="480"/>
                </a:cubicBezTo>
                <a:cubicBezTo>
                  <a:pt x="147" y="480"/>
                  <a:pt x="120" y="507"/>
                  <a:pt x="120" y="540"/>
                </a:cubicBezTo>
                <a:cubicBezTo>
                  <a:pt x="120" y="900"/>
                  <a:pt x="120" y="900"/>
                  <a:pt x="120" y="900"/>
                </a:cubicBezTo>
                <a:cubicBezTo>
                  <a:pt x="120" y="933"/>
                  <a:pt x="147" y="960"/>
                  <a:pt x="180" y="960"/>
                </a:cubicBezTo>
                <a:lnTo>
                  <a:pt x="724" y="960"/>
                </a:lnTo>
                <a:close/>
                <a:moveTo>
                  <a:pt x="831" y="1560"/>
                </a:moveTo>
                <a:cubicBezTo>
                  <a:pt x="735" y="1080"/>
                  <a:pt x="735" y="1080"/>
                  <a:pt x="735" y="1080"/>
                </a:cubicBezTo>
                <a:cubicBezTo>
                  <a:pt x="497" y="1080"/>
                  <a:pt x="497" y="1080"/>
                  <a:pt x="497" y="1080"/>
                </a:cubicBezTo>
                <a:cubicBezTo>
                  <a:pt x="593" y="1560"/>
                  <a:pt x="593" y="1560"/>
                  <a:pt x="593" y="1560"/>
                </a:cubicBezTo>
                <a:lnTo>
                  <a:pt x="831" y="1560"/>
                </a:lnTo>
                <a:close/>
                <a:moveTo>
                  <a:pt x="1448" y="276"/>
                </a:moveTo>
                <a:cubicBezTo>
                  <a:pt x="1318" y="331"/>
                  <a:pt x="1146" y="461"/>
                  <a:pt x="844" y="478"/>
                </a:cubicBezTo>
                <a:cubicBezTo>
                  <a:pt x="844" y="961"/>
                  <a:pt x="844" y="961"/>
                  <a:pt x="844" y="961"/>
                </a:cubicBezTo>
                <a:cubicBezTo>
                  <a:pt x="1146" y="979"/>
                  <a:pt x="1318" y="1108"/>
                  <a:pt x="1448" y="1163"/>
                </a:cubicBezTo>
                <a:lnTo>
                  <a:pt x="1448" y="276"/>
                </a:lnTo>
                <a:close/>
                <a:moveTo>
                  <a:pt x="1688" y="180"/>
                </a:moveTo>
                <a:cubicBezTo>
                  <a:pt x="1688" y="147"/>
                  <a:pt x="1661" y="120"/>
                  <a:pt x="1628" y="120"/>
                </a:cubicBezTo>
                <a:cubicBezTo>
                  <a:pt x="1595" y="120"/>
                  <a:pt x="1568" y="147"/>
                  <a:pt x="1568" y="180"/>
                </a:cubicBezTo>
                <a:cubicBezTo>
                  <a:pt x="1568" y="1260"/>
                  <a:pt x="1568" y="1260"/>
                  <a:pt x="1568" y="1260"/>
                </a:cubicBezTo>
                <a:cubicBezTo>
                  <a:pt x="1568" y="1293"/>
                  <a:pt x="1595" y="1320"/>
                  <a:pt x="1628" y="1320"/>
                </a:cubicBezTo>
                <a:cubicBezTo>
                  <a:pt x="1661" y="1320"/>
                  <a:pt x="1688" y="1293"/>
                  <a:pt x="1688" y="1260"/>
                </a:cubicBezTo>
                <a:lnTo>
                  <a:pt x="1688" y="180"/>
                </a:lnTo>
                <a:close/>
                <a:moveTo>
                  <a:pt x="1928" y="720"/>
                </a:moveTo>
                <a:cubicBezTo>
                  <a:pt x="1928" y="654"/>
                  <a:pt x="1874" y="600"/>
                  <a:pt x="1808" y="600"/>
                </a:cubicBezTo>
                <a:cubicBezTo>
                  <a:pt x="1808" y="840"/>
                  <a:pt x="1808" y="840"/>
                  <a:pt x="1808" y="840"/>
                </a:cubicBezTo>
                <a:cubicBezTo>
                  <a:pt x="1874" y="840"/>
                  <a:pt x="1928" y="786"/>
                  <a:pt x="1928" y="7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5"/>
          <p:cNvSpPr>
            <a:spLocks noEditPoints="1"/>
          </p:cNvSpPr>
          <p:nvPr/>
        </p:nvSpPr>
        <p:spPr bwMode="auto">
          <a:xfrm>
            <a:off x="5087781" y="5251649"/>
            <a:ext cx="392504" cy="392504"/>
          </a:xfrm>
          <a:custGeom>
            <a:avLst/>
            <a:gdLst>
              <a:gd name="T0" fmla="*/ 603 w 2048"/>
              <a:gd name="T1" fmla="*/ 1285 h 2048"/>
              <a:gd name="T2" fmla="*/ 784 w 2048"/>
              <a:gd name="T3" fmla="*/ 968 h 2048"/>
              <a:gd name="T4" fmla="*/ 963 w 2048"/>
              <a:gd name="T5" fmla="*/ 1285 h 2048"/>
              <a:gd name="T6" fmla="*/ 783 w 2048"/>
              <a:gd name="T7" fmla="*/ 1225 h 2048"/>
              <a:gd name="T8" fmla="*/ 963 w 2048"/>
              <a:gd name="T9" fmla="*/ 1525 h 2048"/>
              <a:gd name="T10" fmla="*/ 784 w 2048"/>
              <a:gd name="T11" fmla="*/ 1808 h 2048"/>
              <a:gd name="T12" fmla="*/ 603 w 2048"/>
              <a:gd name="T13" fmla="*/ 1525 h 2048"/>
              <a:gd name="T14" fmla="*/ 783 w 2048"/>
              <a:gd name="T15" fmla="*/ 1585 h 2048"/>
              <a:gd name="T16" fmla="*/ 410 w 2048"/>
              <a:gd name="T17" fmla="*/ 788 h 2048"/>
              <a:gd name="T18" fmla="*/ 367 w 2048"/>
              <a:gd name="T19" fmla="*/ 198 h 2048"/>
              <a:gd name="T20" fmla="*/ 614 w 2048"/>
              <a:gd name="T21" fmla="*/ 120 h 2048"/>
              <a:gd name="T22" fmla="*/ 1144 w 2048"/>
              <a:gd name="T23" fmla="*/ 120 h 2048"/>
              <a:gd name="T24" fmla="*/ 1101 w 2048"/>
              <a:gd name="T25" fmla="*/ 505 h 2048"/>
              <a:gd name="T26" fmla="*/ 1367 w 2048"/>
              <a:gd name="T27" fmla="*/ 969 h 2048"/>
              <a:gd name="T28" fmla="*/ 2048 w 2048"/>
              <a:gd name="T29" fmla="*/ 1148 h 2048"/>
              <a:gd name="T30" fmla="*/ 2002 w 2048"/>
              <a:gd name="T31" fmla="*/ 1508 h 2048"/>
              <a:gd name="T32" fmla="*/ 2048 w 2048"/>
              <a:gd name="T33" fmla="*/ 1868 h 2048"/>
              <a:gd name="T34" fmla="*/ 1246 w 2048"/>
              <a:gd name="T35" fmla="*/ 1984 h 2048"/>
              <a:gd name="T36" fmla="*/ 0 w 2048"/>
              <a:gd name="T37" fmla="*/ 1508 h 2048"/>
              <a:gd name="T38" fmla="*/ 1868 w 2048"/>
              <a:gd name="T39" fmla="*/ 1208 h 2048"/>
              <a:gd name="T40" fmla="*/ 1384 w 2048"/>
              <a:gd name="T41" fmla="*/ 1088 h 2048"/>
              <a:gd name="T42" fmla="*/ 1384 w 2048"/>
              <a:gd name="T43" fmla="*/ 1448 h 2048"/>
              <a:gd name="T44" fmla="*/ 1868 w 2048"/>
              <a:gd name="T45" fmla="*/ 1328 h 2048"/>
              <a:gd name="T46" fmla="*/ 1324 w 2048"/>
              <a:gd name="T47" fmla="*/ 1628 h 2048"/>
              <a:gd name="T48" fmla="*/ 1928 w 2048"/>
              <a:gd name="T49" fmla="*/ 1628 h 2048"/>
              <a:gd name="T50" fmla="*/ 1324 w 2048"/>
              <a:gd name="T51" fmla="*/ 1628 h 2048"/>
              <a:gd name="T52" fmla="*/ 1868 w 2048"/>
              <a:gd name="T53" fmla="*/ 1928 h 2048"/>
              <a:gd name="T54" fmla="*/ 1384 w 2048"/>
              <a:gd name="T55" fmla="*/ 1808 h 2048"/>
              <a:gd name="T56" fmla="*/ 588 w 2048"/>
              <a:gd name="T57" fmla="*/ 488 h 2048"/>
              <a:gd name="T58" fmla="*/ 964 w 2048"/>
              <a:gd name="T59" fmla="*/ 240 h 2048"/>
              <a:gd name="T60" fmla="*/ 844 w 2048"/>
              <a:gd name="T61" fmla="*/ 300 h 2048"/>
              <a:gd name="T62" fmla="*/ 724 w 2048"/>
              <a:gd name="T63" fmla="*/ 180 h 2048"/>
              <a:gd name="T64" fmla="*/ 484 w 2048"/>
              <a:gd name="T65" fmla="*/ 668 h 2048"/>
              <a:gd name="T66" fmla="*/ 546 w 2048"/>
              <a:gd name="T67" fmla="*/ 728 h 2048"/>
              <a:gd name="T68" fmla="*/ 1024 w 2048"/>
              <a:gd name="T69" fmla="*/ 728 h 2048"/>
              <a:gd name="T70" fmla="*/ 1024 w 2048"/>
              <a:gd name="T71" fmla="*/ 608 h 2048"/>
              <a:gd name="T72" fmla="*/ 544 w 2048"/>
              <a:gd name="T73" fmla="*/ 608 h 2048"/>
              <a:gd name="T74" fmla="*/ 120 w 2048"/>
              <a:gd name="T75" fmla="*/ 1508 h 2048"/>
              <a:gd name="T76" fmla="*/ 1204 w 2048"/>
              <a:gd name="T77" fmla="*/ 1871 h 2048"/>
              <a:gd name="T78" fmla="*/ 1204 w 2048"/>
              <a:gd name="T79" fmla="*/ 1628 h 2048"/>
              <a:gd name="T80" fmla="*/ 1250 w 2048"/>
              <a:gd name="T81" fmla="*/ 1268 h 2048"/>
              <a:gd name="T82" fmla="*/ 1012 w 2048"/>
              <a:gd name="T83" fmla="*/ 84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48" h="2048">
                <a:moveTo>
                  <a:pt x="843" y="1525"/>
                </a:moveTo>
                <a:cubicBezTo>
                  <a:pt x="843" y="1492"/>
                  <a:pt x="816" y="1465"/>
                  <a:pt x="783" y="1465"/>
                </a:cubicBezTo>
                <a:cubicBezTo>
                  <a:pt x="684" y="1465"/>
                  <a:pt x="603" y="1385"/>
                  <a:pt x="603" y="1285"/>
                </a:cubicBezTo>
                <a:cubicBezTo>
                  <a:pt x="603" y="1207"/>
                  <a:pt x="654" y="1140"/>
                  <a:pt x="724" y="1115"/>
                </a:cubicBezTo>
                <a:cubicBezTo>
                  <a:pt x="724" y="1028"/>
                  <a:pt x="724" y="1028"/>
                  <a:pt x="724" y="1028"/>
                </a:cubicBezTo>
                <a:cubicBezTo>
                  <a:pt x="724" y="995"/>
                  <a:pt x="751" y="968"/>
                  <a:pt x="784" y="968"/>
                </a:cubicBezTo>
                <a:cubicBezTo>
                  <a:pt x="817" y="968"/>
                  <a:pt x="844" y="995"/>
                  <a:pt x="844" y="1028"/>
                </a:cubicBezTo>
                <a:cubicBezTo>
                  <a:pt x="844" y="1116"/>
                  <a:pt x="844" y="1116"/>
                  <a:pt x="844" y="1116"/>
                </a:cubicBezTo>
                <a:cubicBezTo>
                  <a:pt x="913" y="1141"/>
                  <a:pt x="963" y="1207"/>
                  <a:pt x="963" y="1285"/>
                </a:cubicBezTo>
                <a:cubicBezTo>
                  <a:pt x="963" y="1319"/>
                  <a:pt x="936" y="1345"/>
                  <a:pt x="903" y="1345"/>
                </a:cubicBezTo>
                <a:cubicBezTo>
                  <a:pt x="870" y="1345"/>
                  <a:pt x="843" y="1319"/>
                  <a:pt x="843" y="1285"/>
                </a:cubicBezTo>
                <a:cubicBezTo>
                  <a:pt x="843" y="1252"/>
                  <a:pt x="816" y="1225"/>
                  <a:pt x="783" y="1225"/>
                </a:cubicBezTo>
                <a:cubicBezTo>
                  <a:pt x="750" y="1225"/>
                  <a:pt x="723" y="1252"/>
                  <a:pt x="723" y="1285"/>
                </a:cubicBezTo>
                <a:cubicBezTo>
                  <a:pt x="723" y="1318"/>
                  <a:pt x="750" y="1345"/>
                  <a:pt x="783" y="1345"/>
                </a:cubicBezTo>
                <a:cubicBezTo>
                  <a:pt x="883" y="1345"/>
                  <a:pt x="963" y="1426"/>
                  <a:pt x="963" y="1525"/>
                </a:cubicBezTo>
                <a:cubicBezTo>
                  <a:pt x="963" y="1603"/>
                  <a:pt x="913" y="1670"/>
                  <a:pt x="844" y="1695"/>
                </a:cubicBezTo>
                <a:cubicBezTo>
                  <a:pt x="844" y="1748"/>
                  <a:pt x="844" y="1748"/>
                  <a:pt x="844" y="1748"/>
                </a:cubicBezTo>
                <a:cubicBezTo>
                  <a:pt x="844" y="1781"/>
                  <a:pt x="817" y="1808"/>
                  <a:pt x="784" y="1808"/>
                </a:cubicBezTo>
                <a:cubicBezTo>
                  <a:pt x="751" y="1808"/>
                  <a:pt x="724" y="1781"/>
                  <a:pt x="724" y="1748"/>
                </a:cubicBezTo>
                <a:cubicBezTo>
                  <a:pt x="724" y="1695"/>
                  <a:pt x="724" y="1695"/>
                  <a:pt x="724" y="1695"/>
                </a:cubicBezTo>
                <a:cubicBezTo>
                  <a:pt x="654" y="1671"/>
                  <a:pt x="603" y="1604"/>
                  <a:pt x="603" y="1525"/>
                </a:cubicBezTo>
                <a:cubicBezTo>
                  <a:pt x="603" y="1492"/>
                  <a:pt x="630" y="1465"/>
                  <a:pt x="663" y="1465"/>
                </a:cubicBezTo>
                <a:cubicBezTo>
                  <a:pt x="696" y="1465"/>
                  <a:pt x="723" y="1492"/>
                  <a:pt x="723" y="1525"/>
                </a:cubicBezTo>
                <a:cubicBezTo>
                  <a:pt x="723" y="1558"/>
                  <a:pt x="750" y="1585"/>
                  <a:pt x="783" y="1585"/>
                </a:cubicBezTo>
                <a:cubicBezTo>
                  <a:pt x="816" y="1585"/>
                  <a:pt x="843" y="1558"/>
                  <a:pt x="843" y="1525"/>
                </a:cubicBezTo>
                <a:close/>
                <a:moveTo>
                  <a:pt x="0" y="1508"/>
                </a:moveTo>
                <a:cubicBezTo>
                  <a:pt x="0" y="1209"/>
                  <a:pt x="169" y="933"/>
                  <a:pt x="410" y="788"/>
                </a:cubicBezTo>
                <a:cubicBezTo>
                  <a:pt x="381" y="756"/>
                  <a:pt x="364" y="714"/>
                  <a:pt x="364" y="668"/>
                </a:cubicBezTo>
                <a:cubicBezTo>
                  <a:pt x="364" y="596"/>
                  <a:pt x="406" y="534"/>
                  <a:pt x="467" y="505"/>
                </a:cubicBezTo>
                <a:cubicBezTo>
                  <a:pt x="367" y="198"/>
                  <a:pt x="367" y="198"/>
                  <a:pt x="367" y="198"/>
                </a:cubicBezTo>
                <a:cubicBezTo>
                  <a:pt x="361" y="180"/>
                  <a:pt x="364" y="160"/>
                  <a:pt x="375" y="145"/>
                </a:cubicBezTo>
                <a:cubicBezTo>
                  <a:pt x="387" y="129"/>
                  <a:pt x="405" y="120"/>
                  <a:pt x="424" y="120"/>
                </a:cubicBezTo>
                <a:cubicBezTo>
                  <a:pt x="614" y="120"/>
                  <a:pt x="614" y="120"/>
                  <a:pt x="614" y="120"/>
                </a:cubicBezTo>
                <a:cubicBezTo>
                  <a:pt x="639" y="50"/>
                  <a:pt x="706" y="0"/>
                  <a:pt x="784" y="0"/>
                </a:cubicBezTo>
                <a:cubicBezTo>
                  <a:pt x="862" y="0"/>
                  <a:pt x="929" y="50"/>
                  <a:pt x="954" y="120"/>
                </a:cubicBezTo>
                <a:cubicBezTo>
                  <a:pt x="1144" y="120"/>
                  <a:pt x="1144" y="120"/>
                  <a:pt x="1144" y="120"/>
                </a:cubicBezTo>
                <a:cubicBezTo>
                  <a:pt x="1163" y="120"/>
                  <a:pt x="1181" y="129"/>
                  <a:pt x="1193" y="145"/>
                </a:cubicBezTo>
                <a:cubicBezTo>
                  <a:pt x="1204" y="160"/>
                  <a:pt x="1207" y="180"/>
                  <a:pt x="1201" y="198"/>
                </a:cubicBezTo>
                <a:cubicBezTo>
                  <a:pt x="1101" y="505"/>
                  <a:pt x="1101" y="505"/>
                  <a:pt x="1101" y="505"/>
                </a:cubicBezTo>
                <a:cubicBezTo>
                  <a:pt x="1162" y="534"/>
                  <a:pt x="1204" y="596"/>
                  <a:pt x="1204" y="668"/>
                </a:cubicBezTo>
                <a:cubicBezTo>
                  <a:pt x="1204" y="714"/>
                  <a:pt x="1187" y="756"/>
                  <a:pt x="1158" y="788"/>
                </a:cubicBezTo>
                <a:cubicBezTo>
                  <a:pt x="1236" y="835"/>
                  <a:pt x="1306" y="896"/>
                  <a:pt x="1367" y="969"/>
                </a:cubicBezTo>
                <a:cubicBezTo>
                  <a:pt x="1372" y="968"/>
                  <a:pt x="1378" y="968"/>
                  <a:pt x="1384" y="968"/>
                </a:cubicBezTo>
                <a:cubicBezTo>
                  <a:pt x="1868" y="968"/>
                  <a:pt x="1868" y="968"/>
                  <a:pt x="1868" y="968"/>
                </a:cubicBezTo>
                <a:cubicBezTo>
                  <a:pt x="1967" y="968"/>
                  <a:pt x="2048" y="1049"/>
                  <a:pt x="2048" y="1148"/>
                </a:cubicBezTo>
                <a:cubicBezTo>
                  <a:pt x="2048" y="1194"/>
                  <a:pt x="2031" y="1236"/>
                  <a:pt x="2002" y="1268"/>
                </a:cubicBezTo>
                <a:cubicBezTo>
                  <a:pt x="2031" y="1300"/>
                  <a:pt x="2048" y="1342"/>
                  <a:pt x="2048" y="1388"/>
                </a:cubicBezTo>
                <a:cubicBezTo>
                  <a:pt x="2048" y="1434"/>
                  <a:pt x="2031" y="1476"/>
                  <a:pt x="2002" y="1508"/>
                </a:cubicBezTo>
                <a:cubicBezTo>
                  <a:pt x="2031" y="1540"/>
                  <a:pt x="2048" y="1582"/>
                  <a:pt x="2048" y="1628"/>
                </a:cubicBezTo>
                <a:cubicBezTo>
                  <a:pt x="2048" y="1674"/>
                  <a:pt x="2031" y="1716"/>
                  <a:pt x="2002" y="1748"/>
                </a:cubicBezTo>
                <a:cubicBezTo>
                  <a:pt x="2031" y="1780"/>
                  <a:pt x="2048" y="1822"/>
                  <a:pt x="2048" y="1868"/>
                </a:cubicBezTo>
                <a:cubicBezTo>
                  <a:pt x="2048" y="1967"/>
                  <a:pt x="1967" y="2048"/>
                  <a:pt x="1868" y="2048"/>
                </a:cubicBezTo>
                <a:cubicBezTo>
                  <a:pt x="1384" y="2048"/>
                  <a:pt x="1384" y="2048"/>
                  <a:pt x="1384" y="2048"/>
                </a:cubicBezTo>
                <a:cubicBezTo>
                  <a:pt x="1329" y="2048"/>
                  <a:pt x="1279" y="2023"/>
                  <a:pt x="1246" y="1984"/>
                </a:cubicBezTo>
                <a:cubicBezTo>
                  <a:pt x="1131" y="2027"/>
                  <a:pt x="982" y="2048"/>
                  <a:pt x="784" y="2048"/>
                </a:cubicBezTo>
                <a:cubicBezTo>
                  <a:pt x="541" y="2048"/>
                  <a:pt x="369" y="2017"/>
                  <a:pt x="245" y="1950"/>
                </a:cubicBezTo>
                <a:cubicBezTo>
                  <a:pt x="82" y="1863"/>
                  <a:pt x="0" y="1714"/>
                  <a:pt x="0" y="1508"/>
                </a:cubicBezTo>
                <a:close/>
                <a:moveTo>
                  <a:pt x="1324" y="1148"/>
                </a:moveTo>
                <a:cubicBezTo>
                  <a:pt x="1324" y="1181"/>
                  <a:pt x="1351" y="1208"/>
                  <a:pt x="1384" y="1208"/>
                </a:cubicBezTo>
                <a:cubicBezTo>
                  <a:pt x="1868" y="1208"/>
                  <a:pt x="1868" y="1208"/>
                  <a:pt x="1868" y="1208"/>
                </a:cubicBezTo>
                <a:cubicBezTo>
                  <a:pt x="1901" y="1208"/>
                  <a:pt x="1928" y="1181"/>
                  <a:pt x="1928" y="1148"/>
                </a:cubicBezTo>
                <a:cubicBezTo>
                  <a:pt x="1928" y="1115"/>
                  <a:pt x="1901" y="1088"/>
                  <a:pt x="1868" y="1088"/>
                </a:cubicBezTo>
                <a:cubicBezTo>
                  <a:pt x="1384" y="1088"/>
                  <a:pt x="1384" y="1088"/>
                  <a:pt x="1384" y="1088"/>
                </a:cubicBezTo>
                <a:cubicBezTo>
                  <a:pt x="1351" y="1088"/>
                  <a:pt x="1324" y="1115"/>
                  <a:pt x="1324" y="1148"/>
                </a:cubicBezTo>
                <a:close/>
                <a:moveTo>
                  <a:pt x="1324" y="1388"/>
                </a:moveTo>
                <a:cubicBezTo>
                  <a:pt x="1324" y="1421"/>
                  <a:pt x="1351" y="1448"/>
                  <a:pt x="1384" y="1448"/>
                </a:cubicBezTo>
                <a:cubicBezTo>
                  <a:pt x="1868" y="1448"/>
                  <a:pt x="1868" y="1448"/>
                  <a:pt x="1868" y="1448"/>
                </a:cubicBezTo>
                <a:cubicBezTo>
                  <a:pt x="1901" y="1448"/>
                  <a:pt x="1928" y="1421"/>
                  <a:pt x="1928" y="1388"/>
                </a:cubicBezTo>
                <a:cubicBezTo>
                  <a:pt x="1928" y="1355"/>
                  <a:pt x="1901" y="1328"/>
                  <a:pt x="1868" y="1328"/>
                </a:cubicBezTo>
                <a:cubicBezTo>
                  <a:pt x="1384" y="1328"/>
                  <a:pt x="1384" y="1328"/>
                  <a:pt x="1384" y="1328"/>
                </a:cubicBezTo>
                <a:cubicBezTo>
                  <a:pt x="1351" y="1328"/>
                  <a:pt x="1324" y="1355"/>
                  <a:pt x="1324" y="1388"/>
                </a:cubicBezTo>
                <a:close/>
                <a:moveTo>
                  <a:pt x="1324" y="1628"/>
                </a:moveTo>
                <a:cubicBezTo>
                  <a:pt x="1324" y="1661"/>
                  <a:pt x="1351" y="1688"/>
                  <a:pt x="1384" y="1688"/>
                </a:cubicBezTo>
                <a:cubicBezTo>
                  <a:pt x="1868" y="1688"/>
                  <a:pt x="1868" y="1688"/>
                  <a:pt x="1868" y="1688"/>
                </a:cubicBezTo>
                <a:cubicBezTo>
                  <a:pt x="1901" y="1688"/>
                  <a:pt x="1928" y="1661"/>
                  <a:pt x="1928" y="1628"/>
                </a:cubicBezTo>
                <a:cubicBezTo>
                  <a:pt x="1928" y="1595"/>
                  <a:pt x="1901" y="1568"/>
                  <a:pt x="1868" y="1568"/>
                </a:cubicBezTo>
                <a:cubicBezTo>
                  <a:pt x="1384" y="1568"/>
                  <a:pt x="1384" y="1568"/>
                  <a:pt x="1384" y="1568"/>
                </a:cubicBezTo>
                <a:cubicBezTo>
                  <a:pt x="1351" y="1568"/>
                  <a:pt x="1324" y="1595"/>
                  <a:pt x="1324" y="1628"/>
                </a:cubicBezTo>
                <a:close/>
                <a:moveTo>
                  <a:pt x="1324" y="1868"/>
                </a:moveTo>
                <a:cubicBezTo>
                  <a:pt x="1324" y="1901"/>
                  <a:pt x="1351" y="1928"/>
                  <a:pt x="1384" y="1928"/>
                </a:cubicBezTo>
                <a:cubicBezTo>
                  <a:pt x="1868" y="1928"/>
                  <a:pt x="1868" y="1928"/>
                  <a:pt x="1868" y="1928"/>
                </a:cubicBezTo>
                <a:cubicBezTo>
                  <a:pt x="1901" y="1928"/>
                  <a:pt x="1928" y="1901"/>
                  <a:pt x="1928" y="1868"/>
                </a:cubicBezTo>
                <a:cubicBezTo>
                  <a:pt x="1928" y="1835"/>
                  <a:pt x="1901" y="1808"/>
                  <a:pt x="1868" y="1808"/>
                </a:cubicBezTo>
                <a:cubicBezTo>
                  <a:pt x="1384" y="1808"/>
                  <a:pt x="1384" y="1808"/>
                  <a:pt x="1384" y="1808"/>
                </a:cubicBezTo>
                <a:cubicBezTo>
                  <a:pt x="1351" y="1808"/>
                  <a:pt x="1324" y="1835"/>
                  <a:pt x="1324" y="1868"/>
                </a:cubicBezTo>
                <a:close/>
                <a:moveTo>
                  <a:pt x="507" y="240"/>
                </a:moveTo>
                <a:cubicBezTo>
                  <a:pt x="588" y="488"/>
                  <a:pt x="588" y="488"/>
                  <a:pt x="588" y="488"/>
                </a:cubicBezTo>
                <a:cubicBezTo>
                  <a:pt x="980" y="488"/>
                  <a:pt x="980" y="488"/>
                  <a:pt x="980" y="488"/>
                </a:cubicBezTo>
                <a:cubicBezTo>
                  <a:pt x="1061" y="240"/>
                  <a:pt x="1061" y="240"/>
                  <a:pt x="1061" y="240"/>
                </a:cubicBezTo>
                <a:cubicBezTo>
                  <a:pt x="964" y="240"/>
                  <a:pt x="964" y="240"/>
                  <a:pt x="964" y="240"/>
                </a:cubicBezTo>
                <a:cubicBezTo>
                  <a:pt x="964" y="300"/>
                  <a:pt x="964" y="300"/>
                  <a:pt x="964" y="300"/>
                </a:cubicBezTo>
                <a:cubicBezTo>
                  <a:pt x="964" y="333"/>
                  <a:pt x="937" y="360"/>
                  <a:pt x="904" y="360"/>
                </a:cubicBezTo>
                <a:cubicBezTo>
                  <a:pt x="871" y="360"/>
                  <a:pt x="844" y="333"/>
                  <a:pt x="844" y="300"/>
                </a:cubicBezTo>
                <a:cubicBezTo>
                  <a:pt x="844" y="180"/>
                  <a:pt x="844" y="180"/>
                  <a:pt x="844" y="180"/>
                </a:cubicBezTo>
                <a:cubicBezTo>
                  <a:pt x="844" y="147"/>
                  <a:pt x="817" y="120"/>
                  <a:pt x="784" y="120"/>
                </a:cubicBezTo>
                <a:cubicBezTo>
                  <a:pt x="751" y="120"/>
                  <a:pt x="724" y="147"/>
                  <a:pt x="724" y="180"/>
                </a:cubicBezTo>
                <a:cubicBezTo>
                  <a:pt x="724" y="213"/>
                  <a:pt x="697" y="240"/>
                  <a:pt x="664" y="240"/>
                </a:cubicBezTo>
                <a:lnTo>
                  <a:pt x="507" y="240"/>
                </a:lnTo>
                <a:close/>
                <a:moveTo>
                  <a:pt x="484" y="668"/>
                </a:moveTo>
                <a:cubicBezTo>
                  <a:pt x="484" y="701"/>
                  <a:pt x="511" y="728"/>
                  <a:pt x="544" y="728"/>
                </a:cubicBezTo>
                <a:cubicBezTo>
                  <a:pt x="544" y="728"/>
                  <a:pt x="544" y="728"/>
                  <a:pt x="544" y="728"/>
                </a:cubicBezTo>
                <a:cubicBezTo>
                  <a:pt x="545" y="728"/>
                  <a:pt x="545" y="728"/>
                  <a:pt x="546" y="728"/>
                </a:cubicBezTo>
                <a:cubicBezTo>
                  <a:pt x="1022" y="728"/>
                  <a:pt x="1022" y="728"/>
                  <a:pt x="1022" y="728"/>
                </a:cubicBezTo>
                <a:cubicBezTo>
                  <a:pt x="1023" y="728"/>
                  <a:pt x="1023" y="728"/>
                  <a:pt x="1024" y="728"/>
                </a:cubicBezTo>
                <a:cubicBezTo>
                  <a:pt x="1024" y="728"/>
                  <a:pt x="1024" y="728"/>
                  <a:pt x="1024" y="728"/>
                </a:cubicBezTo>
                <a:cubicBezTo>
                  <a:pt x="1057" y="728"/>
                  <a:pt x="1084" y="701"/>
                  <a:pt x="1084" y="668"/>
                </a:cubicBezTo>
                <a:cubicBezTo>
                  <a:pt x="1084" y="635"/>
                  <a:pt x="1057" y="608"/>
                  <a:pt x="1024" y="608"/>
                </a:cubicBezTo>
                <a:cubicBezTo>
                  <a:pt x="1024" y="608"/>
                  <a:pt x="1024" y="608"/>
                  <a:pt x="1024" y="608"/>
                </a:cubicBezTo>
                <a:cubicBezTo>
                  <a:pt x="1024" y="608"/>
                  <a:pt x="1024" y="608"/>
                  <a:pt x="1024" y="608"/>
                </a:cubicBezTo>
                <a:cubicBezTo>
                  <a:pt x="544" y="608"/>
                  <a:pt x="544" y="608"/>
                  <a:pt x="544" y="608"/>
                </a:cubicBezTo>
                <a:cubicBezTo>
                  <a:pt x="544" y="608"/>
                  <a:pt x="544" y="608"/>
                  <a:pt x="544" y="608"/>
                </a:cubicBezTo>
                <a:cubicBezTo>
                  <a:pt x="544" y="608"/>
                  <a:pt x="544" y="608"/>
                  <a:pt x="544" y="608"/>
                </a:cubicBezTo>
                <a:cubicBezTo>
                  <a:pt x="511" y="608"/>
                  <a:pt x="484" y="635"/>
                  <a:pt x="484" y="668"/>
                </a:cubicBezTo>
                <a:close/>
                <a:moveTo>
                  <a:pt x="120" y="1508"/>
                </a:moveTo>
                <a:cubicBezTo>
                  <a:pt x="120" y="1671"/>
                  <a:pt x="178" y="1778"/>
                  <a:pt x="301" y="1844"/>
                </a:cubicBezTo>
                <a:cubicBezTo>
                  <a:pt x="408" y="1901"/>
                  <a:pt x="561" y="1928"/>
                  <a:pt x="784" y="1928"/>
                </a:cubicBezTo>
                <a:cubicBezTo>
                  <a:pt x="967" y="1928"/>
                  <a:pt x="1103" y="1910"/>
                  <a:pt x="1204" y="1871"/>
                </a:cubicBezTo>
                <a:cubicBezTo>
                  <a:pt x="1204" y="1870"/>
                  <a:pt x="1204" y="1869"/>
                  <a:pt x="1204" y="1868"/>
                </a:cubicBezTo>
                <a:cubicBezTo>
                  <a:pt x="1204" y="1822"/>
                  <a:pt x="1221" y="1780"/>
                  <a:pt x="1250" y="1748"/>
                </a:cubicBezTo>
                <a:cubicBezTo>
                  <a:pt x="1221" y="1716"/>
                  <a:pt x="1204" y="1674"/>
                  <a:pt x="1204" y="1628"/>
                </a:cubicBezTo>
                <a:cubicBezTo>
                  <a:pt x="1204" y="1582"/>
                  <a:pt x="1221" y="1540"/>
                  <a:pt x="1250" y="1508"/>
                </a:cubicBezTo>
                <a:cubicBezTo>
                  <a:pt x="1221" y="1476"/>
                  <a:pt x="1204" y="1434"/>
                  <a:pt x="1204" y="1388"/>
                </a:cubicBezTo>
                <a:cubicBezTo>
                  <a:pt x="1204" y="1342"/>
                  <a:pt x="1221" y="1300"/>
                  <a:pt x="1250" y="1268"/>
                </a:cubicBezTo>
                <a:cubicBezTo>
                  <a:pt x="1221" y="1236"/>
                  <a:pt x="1204" y="1194"/>
                  <a:pt x="1204" y="1148"/>
                </a:cubicBezTo>
                <a:cubicBezTo>
                  <a:pt x="1204" y="1099"/>
                  <a:pt x="1223" y="1055"/>
                  <a:pt x="1255" y="1023"/>
                </a:cubicBezTo>
                <a:cubicBezTo>
                  <a:pt x="1186" y="946"/>
                  <a:pt x="1103" y="886"/>
                  <a:pt x="1012" y="848"/>
                </a:cubicBezTo>
                <a:cubicBezTo>
                  <a:pt x="556" y="848"/>
                  <a:pt x="556" y="848"/>
                  <a:pt x="556" y="848"/>
                </a:cubicBezTo>
                <a:cubicBezTo>
                  <a:pt x="299" y="955"/>
                  <a:pt x="120" y="1225"/>
                  <a:pt x="120" y="150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0"/>
          <p:cNvSpPr>
            <a:spLocks noEditPoints="1"/>
          </p:cNvSpPr>
          <p:nvPr/>
        </p:nvSpPr>
        <p:spPr bwMode="auto">
          <a:xfrm>
            <a:off x="1449981" y="5251649"/>
            <a:ext cx="392622" cy="392504"/>
          </a:xfrm>
          <a:custGeom>
            <a:avLst/>
            <a:gdLst>
              <a:gd name="T0" fmla="*/ 2039 w 2048"/>
              <a:gd name="T1" fmla="*/ 1108 h 2048"/>
              <a:gd name="T2" fmla="*/ 1868 w 2048"/>
              <a:gd name="T3" fmla="*/ 720 h 2048"/>
              <a:gd name="T4" fmla="*/ 1628 w 2048"/>
              <a:gd name="T5" fmla="*/ 360 h 2048"/>
              <a:gd name="T6" fmla="*/ 1084 w 2048"/>
              <a:gd name="T7" fmla="*/ 349 h 2048"/>
              <a:gd name="T8" fmla="*/ 1024 w 2048"/>
              <a:gd name="T9" fmla="*/ 0 h 2048"/>
              <a:gd name="T10" fmla="*/ 964 w 2048"/>
              <a:gd name="T11" fmla="*/ 349 h 2048"/>
              <a:gd name="T12" fmla="*/ 420 w 2048"/>
              <a:gd name="T13" fmla="*/ 360 h 2048"/>
              <a:gd name="T14" fmla="*/ 180 w 2048"/>
              <a:gd name="T15" fmla="*/ 720 h 2048"/>
              <a:gd name="T16" fmla="*/ 9 w 2048"/>
              <a:gd name="T17" fmla="*/ 1108 h 2048"/>
              <a:gd name="T18" fmla="*/ 0 w 2048"/>
              <a:gd name="T19" fmla="*/ 1200 h 2048"/>
              <a:gd name="T20" fmla="*/ 720 w 2048"/>
              <a:gd name="T21" fmla="*/ 1200 h 2048"/>
              <a:gd name="T22" fmla="*/ 711 w 2048"/>
              <a:gd name="T23" fmla="*/ 1108 h 2048"/>
              <a:gd name="T24" fmla="*/ 964 w 2048"/>
              <a:gd name="T25" fmla="*/ 720 h 2048"/>
              <a:gd name="T26" fmla="*/ 904 w 2048"/>
              <a:gd name="T27" fmla="*/ 840 h 2048"/>
              <a:gd name="T28" fmla="*/ 844 w 2048"/>
              <a:gd name="T29" fmla="*/ 1688 h 2048"/>
              <a:gd name="T30" fmla="*/ 364 w 2048"/>
              <a:gd name="T31" fmla="*/ 1988 h 2048"/>
              <a:gd name="T32" fmla="*/ 1624 w 2048"/>
              <a:gd name="T33" fmla="*/ 2048 h 2048"/>
              <a:gd name="T34" fmla="*/ 1384 w 2048"/>
              <a:gd name="T35" fmla="*/ 1688 h 2048"/>
              <a:gd name="T36" fmla="*/ 1204 w 2048"/>
              <a:gd name="T37" fmla="*/ 900 h 2048"/>
              <a:gd name="T38" fmla="*/ 1084 w 2048"/>
              <a:gd name="T39" fmla="*/ 840 h 2048"/>
              <a:gd name="T40" fmla="*/ 1584 w 2048"/>
              <a:gd name="T41" fmla="*/ 720 h 2048"/>
              <a:gd name="T42" fmla="*/ 1328 w 2048"/>
              <a:gd name="T43" fmla="*/ 1140 h 2048"/>
              <a:gd name="T44" fmla="*/ 1688 w 2048"/>
              <a:gd name="T45" fmla="*/ 1560 h 2048"/>
              <a:gd name="T46" fmla="*/ 2048 w 2048"/>
              <a:gd name="T47" fmla="*/ 1140 h 2048"/>
              <a:gd name="T48" fmla="*/ 2040 w 2048"/>
              <a:gd name="T49" fmla="*/ 1110 h 2048"/>
              <a:gd name="T50" fmla="*/ 1084 w 2048"/>
              <a:gd name="T51" fmla="*/ 180 h 2048"/>
              <a:gd name="T52" fmla="*/ 964 w 2048"/>
              <a:gd name="T53" fmla="*/ 180 h 2048"/>
              <a:gd name="T54" fmla="*/ 360 w 2048"/>
              <a:gd name="T55" fmla="*/ 1440 h 2048"/>
              <a:gd name="T56" fmla="*/ 600 w 2048"/>
              <a:gd name="T57" fmla="*/ 1200 h 2048"/>
              <a:gd name="T58" fmla="*/ 553 w 2048"/>
              <a:gd name="T59" fmla="*/ 1080 h 2048"/>
              <a:gd name="T60" fmla="*/ 364 w 2048"/>
              <a:gd name="T61" fmla="*/ 773 h 2048"/>
              <a:gd name="T62" fmla="*/ 964 w 2048"/>
              <a:gd name="T63" fmla="*/ 960 h 2048"/>
              <a:gd name="T64" fmla="*/ 1084 w 2048"/>
              <a:gd name="T65" fmla="*/ 1688 h 2048"/>
              <a:gd name="T66" fmla="*/ 964 w 2048"/>
              <a:gd name="T67" fmla="*/ 960 h 2048"/>
              <a:gd name="T68" fmla="*/ 1554 w 2048"/>
              <a:gd name="T69" fmla="*/ 1928 h 2048"/>
              <a:gd name="T70" fmla="*/ 664 w 2048"/>
              <a:gd name="T71" fmla="*/ 1808 h 2048"/>
              <a:gd name="T72" fmla="*/ 250 w 2048"/>
              <a:gd name="T73" fmla="*/ 600 h 2048"/>
              <a:gd name="T74" fmla="*/ 1628 w 2048"/>
              <a:gd name="T75" fmla="*/ 480 h 2048"/>
              <a:gd name="T76" fmla="*/ 250 w 2048"/>
              <a:gd name="T77" fmla="*/ 600 h 2048"/>
              <a:gd name="T78" fmla="*/ 1881 w 2048"/>
              <a:gd name="T79" fmla="*/ 1080 h 2048"/>
              <a:gd name="T80" fmla="*/ 1692 w 2048"/>
              <a:gd name="T81" fmla="*/ 773 h 2048"/>
              <a:gd name="T82" fmla="*/ 1448 w 2048"/>
              <a:gd name="T83" fmla="*/ 1200 h 2048"/>
              <a:gd name="T84" fmla="*/ 1688 w 2048"/>
              <a:gd name="T85" fmla="*/ 14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48" h="2048">
                <a:moveTo>
                  <a:pt x="2040" y="1110"/>
                </a:moveTo>
                <a:cubicBezTo>
                  <a:pt x="2039" y="1109"/>
                  <a:pt x="2039" y="1109"/>
                  <a:pt x="2039" y="1108"/>
                </a:cubicBezTo>
                <a:cubicBezTo>
                  <a:pt x="1800" y="720"/>
                  <a:pt x="1800" y="720"/>
                  <a:pt x="1800" y="720"/>
                </a:cubicBezTo>
                <a:cubicBezTo>
                  <a:pt x="1868" y="720"/>
                  <a:pt x="1868" y="720"/>
                  <a:pt x="1868" y="720"/>
                </a:cubicBezTo>
                <a:cubicBezTo>
                  <a:pt x="1901" y="720"/>
                  <a:pt x="1928" y="693"/>
                  <a:pt x="1928" y="660"/>
                </a:cubicBezTo>
                <a:cubicBezTo>
                  <a:pt x="1928" y="494"/>
                  <a:pt x="1793" y="360"/>
                  <a:pt x="1628" y="360"/>
                </a:cubicBezTo>
                <a:cubicBezTo>
                  <a:pt x="1084" y="360"/>
                  <a:pt x="1084" y="360"/>
                  <a:pt x="1084" y="360"/>
                </a:cubicBezTo>
                <a:cubicBezTo>
                  <a:pt x="1084" y="349"/>
                  <a:pt x="1084" y="349"/>
                  <a:pt x="1084" y="349"/>
                </a:cubicBezTo>
                <a:cubicBezTo>
                  <a:pt x="1154" y="325"/>
                  <a:pt x="1204" y="258"/>
                  <a:pt x="1204" y="180"/>
                </a:cubicBezTo>
                <a:cubicBezTo>
                  <a:pt x="1204" y="81"/>
                  <a:pt x="1123" y="0"/>
                  <a:pt x="1024" y="0"/>
                </a:cubicBezTo>
                <a:cubicBezTo>
                  <a:pt x="925" y="0"/>
                  <a:pt x="844" y="81"/>
                  <a:pt x="844" y="180"/>
                </a:cubicBezTo>
                <a:cubicBezTo>
                  <a:pt x="844" y="258"/>
                  <a:pt x="894" y="325"/>
                  <a:pt x="964" y="349"/>
                </a:cubicBezTo>
                <a:cubicBezTo>
                  <a:pt x="964" y="360"/>
                  <a:pt x="964" y="360"/>
                  <a:pt x="964" y="360"/>
                </a:cubicBezTo>
                <a:cubicBezTo>
                  <a:pt x="420" y="360"/>
                  <a:pt x="420" y="360"/>
                  <a:pt x="420" y="360"/>
                </a:cubicBezTo>
                <a:cubicBezTo>
                  <a:pt x="254" y="360"/>
                  <a:pt x="120" y="494"/>
                  <a:pt x="120" y="660"/>
                </a:cubicBezTo>
                <a:cubicBezTo>
                  <a:pt x="120" y="693"/>
                  <a:pt x="147" y="720"/>
                  <a:pt x="180" y="720"/>
                </a:cubicBezTo>
                <a:cubicBezTo>
                  <a:pt x="256" y="720"/>
                  <a:pt x="256" y="720"/>
                  <a:pt x="256" y="720"/>
                </a:cubicBezTo>
                <a:cubicBezTo>
                  <a:pt x="9" y="1108"/>
                  <a:pt x="9" y="1108"/>
                  <a:pt x="9" y="1108"/>
                </a:cubicBezTo>
                <a:cubicBezTo>
                  <a:pt x="4" y="1116"/>
                  <a:pt x="0" y="1128"/>
                  <a:pt x="0" y="1140"/>
                </a:cubicBezTo>
                <a:cubicBezTo>
                  <a:pt x="0" y="1200"/>
                  <a:pt x="0" y="1200"/>
                  <a:pt x="0" y="1200"/>
                </a:cubicBezTo>
                <a:cubicBezTo>
                  <a:pt x="0" y="1398"/>
                  <a:pt x="161" y="1560"/>
                  <a:pt x="360" y="1560"/>
                </a:cubicBezTo>
                <a:cubicBezTo>
                  <a:pt x="558" y="1560"/>
                  <a:pt x="720" y="1398"/>
                  <a:pt x="720" y="1200"/>
                </a:cubicBezTo>
                <a:cubicBezTo>
                  <a:pt x="720" y="1140"/>
                  <a:pt x="720" y="1140"/>
                  <a:pt x="720" y="1140"/>
                </a:cubicBezTo>
                <a:cubicBezTo>
                  <a:pt x="720" y="1129"/>
                  <a:pt x="716" y="1117"/>
                  <a:pt x="711" y="1108"/>
                </a:cubicBezTo>
                <a:cubicBezTo>
                  <a:pt x="472" y="720"/>
                  <a:pt x="472" y="720"/>
                  <a:pt x="472" y="720"/>
                </a:cubicBezTo>
                <a:cubicBezTo>
                  <a:pt x="964" y="720"/>
                  <a:pt x="964" y="720"/>
                  <a:pt x="964" y="720"/>
                </a:cubicBezTo>
                <a:cubicBezTo>
                  <a:pt x="964" y="840"/>
                  <a:pt x="964" y="840"/>
                  <a:pt x="964" y="840"/>
                </a:cubicBezTo>
                <a:cubicBezTo>
                  <a:pt x="904" y="840"/>
                  <a:pt x="904" y="840"/>
                  <a:pt x="904" y="840"/>
                </a:cubicBezTo>
                <a:cubicBezTo>
                  <a:pt x="871" y="840"/>
                  <a:pt x="844" y="867"/>
                  <a:pt x="844" y="900"/>
                </a:cubicBezTo>
                <a:cubicBezTo>
                  <a:pt x="844" y="1688"/>
                  <a:pt x="844" y="1688"/>
                  <a:pt x="844" y="1688"/>
                </a:cubicBezTo>
                <a:cubicBezTo>
                  <a:pt x="664" y="1688"/>
                  <a:pt x="664" y="1688"/>
                  <a:pt x="664" y="1688"/>
                </a:cubicBezTo>
                <a:cubicBezTo>
                  <a:pt x="498" y="1688"/>
                  <a:pt x="364" y="1822"/>
                  <a:pt x="364" y="1988"/>
                </a:cubicBezTo>
                <a:cubicBezTo>
                  <a:pt x="364" y="2021"/>
                  <a:pt x="391" y="2048"/>
                  <a:pt x="424" y="2048"/>
                </a:cubicBezTo>
                <a:cubicBezTo>
                  <a:pt x="1624" y="2048"/>
                  <a:pt x="1624" y="2048"/>
                  <a:pt x="1624" y="2048"/>
                </a:cubicBezTo>
                <a:cubicBezTo>
                  <a:pt x="1657" y="2048"/>
                  <a:pt x="1684" y="2021"/>
                  <a:pt x="1684" y="1988"/>
                </a:cubicBezTo>
                <a:cubicBezTo>
                  <a:pt x="1684" y="1822"/>
                  <a:pt x="1549" y="1688"/>
                  <a:pt x="1384" y="1688"/>
                </a:cubicBezTo>
                <a:cubicBezTo>
                  <a:pt x="1204" y="1688"/>
                  <a:pt x="1204" y="1688"/>
                  <a:pt x="1204" y="1688"/>
                </a:cubicBezTo>
                <a:cubicBezTo>
                  <a:pt x="1204" y="900"/>
                  <a:pt x="1204" y="900"/>
                  <a:pt x="1204" y="900"/>
                </a:cubicBezTo>
                <a:cubicBezTo>
                  <a:pt x="1204" y="867"/>
                  <a:pt x="1177" y="840"/>
                  <a:pt x="1144" y="840"/>
                </a:cubicBezTo>
                <a:cubicBezTo>
                  <a:pt x="1084" y="840"/>
                  <a:pt x="1084" y="840"/>
                  <a:pt x="1084" y="840"/>
                </a:cubicBezTo>
                <a:cubicBezTo>
                  <a:pt x="1084" y="720"/>
                  <a:pt x="1084" y="720"/>
                  <a:pt x="1084" y="720"/>
                </a:cubicBezTo>
                <a:cubicBezTo>
                  <a:pt x="1584" y="720"/>
                  <a:pt x="1584" y="720"/>
                  <a:pt x="1584" y="720"/>
                </a:cubicBezTo>
                <a:cubicBezTo>
                  <a:pt x="1337" y="1108"/>
                  <a:pt x="1337" y="1108"/>
                  <a:pt x="1337" y="1108"/>
                </a:cubicBezTo>
                <a:cubicBezTo>
                  <a:pt x="1331" y="1117"/>
                  <a:pt x="1328" y="1128"/>
                  <a:pt x="1328" y="1140"/>
                </a:cubicBezTo>
                <a:cubicBezTo>
                  <a:pt x="1328" y="1200"/>
                  <a:pt x="1328" y="1200"/>
                  <a:pt x="1328" y="1200"/>
                </a:cubicBezTo>
                <a:cubicBezTo>
                  <a:pt x="1328" y="1398"/>
                  <a:pt x="1489" y="1560"/>
                  <a:pt x="1688" y="1560"/>
                </a:cubicBezTo>
                <a:cubicBezTo>
                  <a:pt x="1886" y="1560"/>
                  <a:pt x="2048" y="1398"/>
                  <a:pt x="2048" y="1200"/>
                </a:cubicBezTo>
                <a:cubicBezTo>
                  <a:pt x="2048" y="1140"/>
                  <a:pt x="2048" y="1140"/>
                  <a:pt x="2048" y="1140"/>
                </a:cubicBezTo>
                <a:cubicBezTo>
                  <a:pt x="2048" y="1139"/>
                  <a:pt x="2048" y="1139"/>
                  <a:pt x="2048" y="1138"/>
                </a:cubicBezTo>
                <a:cubicBezTo>
                  <a:pt x="2048" y="1129"/>
                  <a:pt x="2045" y="1119"/>
                  <a:pt x="2040" y="1110"/>
                </a:cubicBezTo>
                <a:close/>
                <a:moveTo>
                  <a:pt x="1024" y="120"/>
                </a:moveTo>
                <a:cubicBezTo>
                  <a:pt x="1057" y="120"/>
                  <a:pt x="1084" y="147"/>
                  <a:pt x="1084" y="180"/>
                </a:cubicBezTo>
                <a:cubicBezTo>
                  <a:pt x="1084" y="213"/>
                  <a:pt x="1057" y="240"/>
                  <a:pt x="1024" y="240"/>
                </a:cubicBezTo>
                <a:cubicBezTo>
                  <a:pt x="991" y="240"/>
                  <a:pt x="964" y="213"/>
                  <a:pt x="964" y="180"/>
                </a:cubicBezTo>
                <a:cubicBezTo>
                  <a:pt x="964" y="147"/>
                  <a:pt x="991" y="120"/>
                  <a:pt x="1024" y="120"/>
                </a:cubicBezTo>
                <a:close/>
                <a:moveTo>
                  <a:pt x="360" y="1440"/>
                </a:moveTo>
                <a:cubicBezTo>
                  <a:pt x="227" y="1440"/>
                  <a:pt x="120" y="1332"/>
                  <a:pt x="120" y="1200"/>
                </a:cubicBezTo>
                <a:cubicBezTo>
                  <a:pt x="600" y="1200"/>
                  <a:pt x="600" y="1200"/>
                  <a:pt x="600" y="1200"/>
                </a:cubicBezTo>
                <a:cubicBezTo>
                  <a:pt x="600" y="1332"/>
                  <a:pt x="492" y="1440"/>
                  <a:pt x="360" y="1440"/>
                </a:cubicBezTo>
                <a:close/>
                <a:moveTo>
                  <a:pt x="553" y="1080"/>
                </a:moveTo>
                <a:cubicBezTo>
                  <a:pt x="169" y="1080"/>
                  <a:pt x="169" y="1080"/>
                  <a:pt x="169" y="1080"/>
                </a:cubicBezTo>
                <a:cubicBezTo>
                  <a:pt x="364" y="773"/>
                  <a:pt x="364" y="773"/>
                  <a:pt x="364" y="773"/>
                </a:cubicBezTo>
                <a:lnTo>
                  <a:pt x="553" y="1080"/>
                </a:lnTo>
                <a:close/>
                <a:moveTo>
                  <a:pt x="964" y="960"/>
                </a:moveTo>
                <a:cubicBezTo>
                  <a:pt x="1084" y="960"/>
                  <a:pt x="1084" y="960"/>
                  <a:pt x="1084" y="960"/>
                </a:cubicBezTo>
                <a:cubicBezTo>
                  <a:pt x="1084" y="1688"/>
                  <a:pt x="1084" y="1688"/>
                  <a:pt x="1084" y="1688"/>
                </a:cubicBezTo>
                <a:cubicBezTo>
                  <a:pt x="964" y="1688"/>
                  <a:pt x="964" y="1688"/>
                  <a:pt x="964" y="1688"/>
                </a:cubicBezTo>
                <a:lnTo>
                  <a:pt x="964" y="960"/>
                </a:lnTo>
                <a:close/>
                <a:moveTo>
                  <a:pt x="1384" y="1808"/>
                </a:moveTo>
                <a:cubicBezTo>
                  <a:pt x="1462" y="1808"/>
                  <a:pt x="1529" y="1858"/>
                  <a:pt x="1554" y="1928"/>
                </a:cubicBezTo>
                <a:cubicBezTo>
                  <a:pt x="494" y="1928"/>
                  <a:pt x="494" y="1928"/>
                  <a:pt x="494" y="1928"/>
                </a:cubicBezTo>
                <a:cubicBezTo>
                  <a:pt x="519" y="1858"/>
                  <a:pt x="586" y="1808"/>
                  <a:pt x="664" y="1808"/>
                </a:cubicBezTo>
                <a:lnTo>
                  <a:pt x="1384" y="1808"/>
                </a:lnTo>
                <a:close/>
                <a:moveTo>
                  <a:pt x="250" y="600"/>
                </a:moveTo>
                <a:cubicBezTo>
                  <a:pt x="275" y="530"/>
                  <a:pt x="342" y="480"/>
                  <a:pt x="420" y="480"/>
                </a:cubicBezTo>
                <a:cubicBezTo>
                  <a:pt x="1628" y="480"/>
                  <a:pt x="1628" y="480"/>
                  <a:pt x="1628" y="480"/>
                </a:cubicBezTo>
                <a:cubicBezTo>
                  <a:pt x="1706" y="480"/>
                  <a:pt x="1773" y="530"/>
                  <a:pt x="1798" y="600"/>
                </a:cubicBezTo>
                <a:lnTo>
                  <a:pt x="250" y="600"/>
                </a:lnTo>
                <a:close/>
                <a:moveTo>
                  <a:pt x="1692" y="773"/>
                </a:moveTo>
                <a:cubicBezTo>
                  <a:pt x="1881" y="1080"/>
                  <a:pt x="1881" y="1080"/>
                  <a:pt x="1881" y="1080"/>
                </a:cubicBezTo>
                <a:cubicBezTo>
                  <a:pt x="1497" y="1080"/>
                  <a:pt x="1497" y="1080"/>
                  <a:pt x="1497" y="1080"/>
                </a:cubicBezTo>
                <a:lnTo>
                  <a:pt x="1692" y="773"/>
                </a:lnTo>
                <a:close/>
                <a:moveTo>
                  <a:pt x="1688" y="1440"/>
                </a:moveTo>
                <a:cubicBezTo>
                  <a:pt x="1555" y="1440"/>
                  <a:pt x="1448" y="1332"/>
                  <a:pt x="1448" y="1200"/>
                </a:cubicBezTo>
                <a:cubicBezTo>
                  <a:pt x="1928" y="1200"/>
                  <a:pt x="1928" y="1200"/>
                  <a:pt x="1928" y="1200"/>
                </a:cubicBezTo>
                <a:cubicBezTo>
                  <a:pt x="1928" y="1332"/>
                  <a:pt x="1820" y="1440"/>
                  <a:pt x="1688" y="144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6"/>
          <p:cNvSpPr>
            <a:spLocks noEditPoints="1"/>
          </p:cNvSpPr>
          <p:nvPr/>
        </p:nvSpPr>
        <p:spPr bwMode="auto">
          <a:xfrm>
            <a:off x="723900" y="5927341"/>
            <a:ext cx="395908" cy="392504"/>
          </a:xfrm>
          <a:custGeom>
            <a:avLst/>
            <a:gdLst>
              <a:gd name="T0" fmla="*/ 1684 w 2065"/>
              <a:gd name="T1" fmla="*/ 467 h 2048"/>
              <a:gd name="T2" fmla="*/ 1624 w 2065"/>
              <a:gd name="T3" fmla="*/ 0 h 2048"/>
              <a:gd name="T4" fmla="*/ 617 w 2065"/>
              <a:gd name="T5" fmla="*/ 18 h 2048"/>
              <a:gd name="T6" fmla="*/ 60 w 2065"/>
              <a:gd name="T7" fmla="*/ 240 h 2048"/>
              <a:gd name="T8" fmla="*/ 0 w 2065"/>
              <a:gd name="T9" fmla="*/ 1988 h 2048"/>
              <a:gd name="T10" fmla="*/ 1384 w 2065"/>
              <a:gd name="T11" fmla="*/ 2048 h 2048"/>
              <a:gd name="T12" fmla="*/ 1444 w 2065"/>
              <a:gd name="T13" fmla="*/ 1808 h 2048"/>
              <a:gd name="T14" fmla="*/ 1684 w 2065"/>
              <a:gd name="T15" fmla="*/ 1748 h 2048"/>
              <a:gd name="T16" fmla="*/ 1995 w 2065"/>
              <a:gd name="T17" fmla="*/ 664 h 2048"/>
              <a:gd name="T18" fmla="*/ 1741 w 2065"/>
              <a:gd name="T19" fmla="*/ 410 h 2048"/>
              <a:gd name="T20" fmla="*/ 600 w 2065"/>
              <a:gd name="T21" fmla="*/ 360 h 2048"/>
              <a:gd name="T22" fmla="*/ 600 w 2065"/>
              <a:gd name="T23" fmla="*/ 205 h 2048"/>
              <a:gd name="T24" fmla="*/ 120 w 2065"/>
              <a:gd name="T25" fmla="*/ 1928 h 2048"/>
              <a:gd name="T26" fmla="*/ 275 w 2065"/>
              <a:gd name="T27" fmla="*/ 360 h 2048"/>
              <a:gd name="T28" fmla="*/ 240 w 2065"/>
              <a:gd name="T29" fmla="*/ 419 h 2048"/>
              <a:gd name="T30" fmla="*/ 240 w 2065"/>
              <a:gd name="T31" fmla="*/ 1748 h 2048"/>
              <a:gd name="T32" fmla="*/ 1324 w 2065"/>
              <a:gd name="T33" fmla="*/ 1808 h 2048"/>
              <a:gd name="T34" fmla="*/ 1564 w 2065"/>
              <a:gd name="T35" fmla="*/ 1688 h 2048"/>
              <a:gd name="T36" fmla="*/ 360 w 2065"/>
              <a:gd name="T37" fmla="*/ 480 h 2048"/>
              <a:gd name="T38" fmla="*/ 720 w 2065"/>
              <a:gd name="T39" fmla="*/ 420 h 2048"/>
              <a:gd name="T40" fmla="*/ 1564 w 2065"/>
              <a:gd name="T41" fmla="*/ 120 h 2048"/>
              <a:gd name="T42" fmla="*/ 1097 w 2065"/>
              <a:gd name="T43" fmla="*/ 1053 h 2048"/>
              <a:gd name="T44" fmla="*/ 862 w 2065"/>
              <a:gd name="T45" fmla="*/ 1457 h 2048"/>
              <a:gd name="T46" fmla="*/ 946 w 2065"/>
              <a:gd name="T47" fmla="*/ 1543 h 2048"/>
              <a:gd name="T48" fmla="*/ 1352 w 2065"/>
              <a:gd name="T49" fmla="*/ 1308 h 2048"/>
              <a:gd name="T50" fmla="*/ 1564 w 2065"/>
              <a:gd name="T51" fmla="*/ 1688 h 2048"/>
              <a:gd name="T52" fmla="*/ 1086 w 2065"/>
              <a:gd name="T53" fmla="*/ 1319 h 2048"/>
              <a:gd name="T54" fmla="*/ 1177 w 2065"/>
              <a:gd name="T55" fmla="*/ 1288 h 2048"/>
              <a:gd name="T56" fmla="*/ 1189 w 2065"/>
              <a:gd name="T57" fmla="*/ 1131 h 2048"/>
              <a:gd name="T58" fmla="*/ 1698 w 2065"/>
              <a:gd name="T59" fmla="*/ 792 h 2048"/>
              <a:gd name="T60" fmla="*/ 1910 w 2065"/>
              <a:gd name="T61" fmla="*/ 580 h 2048"/>
              <a:gd name="T62" fmla="*/ 1698 w 2065"/>
              <a:gd name="T63" fmla="*/ 622 h 2048"/>
              <a:gd name="T64" fmla="*/ 1910 w 2065"/>
              <a:gd name="T65" fmla="*/ 495 h 2048"/>
              <a:gd name="T66" fmla="*/ 837 w 2065"/>
              <a:gd name="T67" fmla="*/ 1287 h 2048"/>
              <a:gd name="T68" fmla="*/ 617 w 2065"/>
              <a:gd name="T69" fmla="*/ 1542 h 2048"/>
              <a:gd name="T70" fmla="*/ 497 w 2065"/>
              <a:gd name="T71" fmla="*/ 1337 h 2048"/>
              <a:gd name="T72" fmla="*/ 644 w 2065"/>
              <a:gd name="T73" fmla="*/ 1399 h 2048"/>
              <a:gd name="T74" fmla="*/ 811 w 2065"/>
              <a:gd name="T75" fmla="*/ 1207 h 2048"/>
              <a:gd name="T76" fmla="*/ 844 w 2065"/>
              <a:gd name="T77" fmla="*/ 300 h 2048"/>
              <a:gd name="T78" fmla="*/ 1384 w 2065"/>
              <a:gd name="T79" fmla="*/ 240 h 2048"/>
              <a:gd name="T80" fmla="*/ 1384 w 2065"/>
              <a:gd name="T81" fmla="*/ 360 h 2048"/>
              <a:gd name="T82" fmla="*/ 844 w 2065"/>
              <a:gd name="T83" fmla="*/ 300 h 2048"/>
              <a:gd name="T84" fmla="*/ 904 w 2065"/>
              <a:gd name="T85" fmla="*/ 480 h 2048"/>
              <a:gd name="T86" fmla="*/ 1444 w 2065"/>
              <a:gd name="T87" fmla="*/ 540 h 2048"/>
              <a:gd name="T88" fmla="*/ 904 w 2065"/>
              <a:gd name="T89" fmla="*/ 60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65" h="2048">
                <a:moveTo>
                  <a:pt x="1741" y="410"/>
                </a:moveTo>
                <a:cubicBezTo>
                  <a:pt x="1684" y="467"/>
                  <a:pt x="1684" y="467"/>
                  <a:pt x="1684" y="467"/>
                </a:cubicBezTo>
                <a:cubicBezTo>
                  <a:pt x="1684" y="60"/>
                  <a:pt x="1684" y="60"/>
                  <a:pt x="1684" y="60"/>
                </a:cubicBezTo>
                <a:cubicBezTo>
                  <a:pt x="1684" y="27"/>
                  <a:pt x="1657" y="0"/>
                  <a:pt x="1624" y="0"/>
                </a:cubicBezTo>
                <a:cubicBezTo>
                  <a:pt x="660" y="0"/>
                  <a:pt x="660" y="0"/>
                  <a:pt x="660" y="0"/>
                </a:cubicBezTo>
                <a:cubicBezTo>
                  <a:pt x="644" y="0"/>
                  <a:pt x="629" y="6"/>
                  <a:pt x="617" y="18"/>
                </a:cubicBezTo>
                <a:cubicBezTo>
                  <a:pt x="395" y="240"/>
                  <a:pt x="395" y="240"/>
                  <a:pt x="395" y="240"/>
                </a:cubicBezTo>
                <a:cubicBezTo>
                  <a:pt x="60" y="240"/>
                  <a:pt x="60" y="240"/>
                  <a:pt x="60" y="240"/>
                </a:cubicBezTo>
                <a:cubicBezTo>
                  <a:pt x="27" y="240"/>
                  <a:pt x="0" y="267"/>
                  <a:pt x="0" y="300"/>
                </a:cubicBezTo>
                <a:cubicBezTo>
                  <a:pt x="0" y="1988"/>
                  <a:pt x="0" y="1988"/>
                  <a:pt x="0" y="1988"/>
                </a:cubicBezTo>
                <a:cubicBezTo>
                  <a:pt x="0" y="2021"/>
                  <a:pt x="27" y="2048"/>
                  <a:pt x="60" y="2048"/>
                </a:cubicBezTo>
                <a:cubicBezTo>
                  <a:pt x="1384" y="2048"/>
                  <a:pt x="1384" y="2048"/>
                  <a:pt x="1384" y="2048"/>
                </a:cubicBezTo>
                <a:cubicBezTo>
                  <a:pt x="1417" y="2048"/>
                  <a:pt x="1444" y="2021"/>
                  <a:pt x="1444" y="1988"/>
                </a:cubicBezTo>
                <a:cubicBezTo>
                  <a:pt x="1444" y="1808"/>
                  <a:pt x="1444" y="1808"/>
                  <a:pt x="1444" y="1808"/>
                </a:cubicBezTo>
                <a:cubicBezTo>
                  <a:pt x="1624" y="1808"/>
                  <a:pt x="1624" y="1808"/>
                  <a:pt x="1624" y="1808"/>
                </a:cubicBezTo>
                <a:cubicBezTo>
                  <a:pt x="1657" y="1808"/>
                  <a:pt x="1684" y="1781"/>
                  <a:pt x="1684" y="1748"/>
                </a:cubicBezTo>
                <a:cubicBezTo>
                  <a:pt x="1684" y="976"/>
                  <a:pt x="1684" y="976"/>
                  <a:pt x="1684" y="976"/>
                </a:cubicBezTo>
                <a:cubicBezTo>
                  <a:pt x="1995" y="664"/>
                  <a:pt x="1995" y="664"/>
                  <a:pt x="1995" y="664"/>
                </a:cubicBezTo>
                <a:cubicBezTo>
                  <a:pt x="2065" y="594"/>
                  <a:pt x="2065" y="480"/>
                  <a:pt x="1995" y="410"/>
                </a:cubicBezTo>
                <a:cubicBezTo>
                  <a:pt x="1925" y="340"/>
                  <a:pt x="1811" y="340"/>
                  <a:pt x="1741" y="410"/>
                </a:cubicBezTo>
                <a:close/>
                <a:moveTo>
                  <a:pt x="600" y="205"/>
                </a:moveTo>
                <a:cubicBezTo>
                  <a:pt x="600" y="360"/>
                  <a:pt x="600" y="360"/>
                  <a:pt x="600" y="360"/>
                </a:cubicBezTo>
                <a:cubicBezTo>
                  <a:pt x="445" y="360"/>
                  <a:pt x="445" y="360"/>
                  <a:pt x="445" y="360"/>
                </a:cubicBezTo>
                <a:lnTo>
                  <a:pt x="600" y="205"/>
                </a:lnTo>
                <a:close/>
                <a:moveTo>
                  <a:pt x="1324" y="1928"/>
                </a:moveTo>
                <a:cubicBezTo>
                  <a:pt x="120" y="1928"/>
                  <a:pt x="120" y="1928"/>
                  <a:pt x="120" y="1928"/>
                </a:cubicBezTo>
                <a:cubicBezTo>
                  <a:pt x="120" y="360"/>
                  <a:pt x="120" y="360"/>
                  <a:pt x="120" y="360"/>
                </a:cubicBezTo>
                <a:cubicBezTo>
                  <a:pt x="275" y="360"/>
                  <a:pt x="275" y="360"/>
                  <a:pt x="275" y="360"/>
                </a:cubicBezTo>
                <a:cubicBezTo>
                  <a:pt x="257" y="378"/>
                  <a:pt x="257" y="378"/>
                  <a:pt x="257" y="378"/>
                </a:cubicBezTo>
                <a:cubicBezTo>
                  <a:pt x="247" y="388"/>
                  <a:pt x="240" y="403"/>
                  <a:pt x="240" y="419"/>
                </a:cubicBezTo>
                <a:cubicBezTo>
                  <a:pt x="240" y="419"/>
                  <a:pt x="240" y="420"/>
                  <a:pt x="240" y="420"/>
                </a:cubicBezTo>
                <a:cubicBezTo>
                  <a:pt x="240" y="1748"/>
                  <a:pt x="240" y="1748"/>
                  <a:pt x="240" y="1748"/>
                </a:cubicBezTo>
                <a:cubicBezTo>
                  <a:pt x="240" y="1781"/>
                  <a:pt x="267" y="1808"/>
                  <a:pt x="300" y="1808"/>
                </a:cubicBezTo>
                <a:cubicBezTo>
                  <a:pt x="1324" y="1808"/>
                  <a:pt x="1324" y="1808"/>
                  <a:pt x="1324" y="1808"/>
                </a:cubicBezTo>
                <a:lnTo>
                  <a:pt x="1324" y="1928"/>
                </a:lnTo>
                <a:close/>
                <a:moveTo>
                  <a:pt x="1564" y="1688"/>
                </a:moveTo>
                <a:cubicBezTo>
                  <a:pt x="360" y="1688"/>
                  <a:pt x="360" y="1688"/>
                  <a:pt x="360" y="1688"/>
                </a:cubicBezTo>
                <a:cubicBezTo>
                  <a:pt x="360" y="480"/>
                  <a:pt x="360" y="480"/>
                  <a:pt x="360" y="480"/>
                </a:cubicBezTo>
                <a:cubicBezTo>
                  <a:pt x="660" y="480"/>
                  <a:pt x="660" y="480"/>
                  <a:pt x="660" y="480"/>
                </a:cubicBezTo>
                <a:cubicBezTo>
                  <a:pt x="693" y="480"/>
                  <a:pt x="720" y="453"/>
                  <a:pt x="720" y="420"/>
                </a:cubicBezTo>
                <a:cubicBezTo>
                  <a:pt x="720" y="120"/>
                  <a:pt x="720" y="120"/>
                  <a:pt x="720" y="120"/>
                </a:cubicBezTo>
                <a:cubicBezTo>
                  <a:pt x="1564" y="120"/>
                  <a:pt x="1564" y="120"/>
                  <a:pt x="1564" y="120"/>
                </a:cubicBezTo>
                <a:cubicBezTo>
                  <a:pt x="1564" y="587"/>
                  <a:pt x="1564" y="587"/>
                  <a:pt x="1564" y="587"/>
                </a:cubicBezTo>
                <a:cubicBezTo>
                  <a:pt x="1097" y="1053"/>
                  <a:pt x="1097" y="1053"/>
                  <a:pt x="1097" y="1053"/>
                </a:cubicBezTo>
                <a:cubicBezTo>
                  <a:pt x="1014" y="1136"/>
                  <a:pt x="966" y="1244"/>
                  <a:pt x="960" y="1360"/>
                </a:cubicBezTo>
                <a:cubicBezTo>
                  <a:pt x="862" y="1457"/>
                  <a:pt x="862" y="1457"/>
                  <a:pt x="862" y="1457"/>
                </a:cubicBezTo>
                <a:cubicBezTo>
                  <a:pt x="838" y="1480"/>
                  <a:pt x="838" y="1518"/>
                  <a:pt x="861" y="1542"/>
                </a:cubicBezTo>
                <a:cubicBezTo>
                  <a:pt x="884" y="1566"/>
                  <a:pt x="922" y="1566"/>
                  <a:pt x="946" y="1543"/>
                </a:cubicBezTo>
                <a:cubicBezTo>
                  <a:pt x="1045" y="1445"/>
                  <a:pt x="1045" y="1445"/>
                  <a:pt x="1045" y="1445"/>
                </a:cubicBezTo>
                <a:cubicBezTo>
                  <a:pt x="1161" y="1439"/>
                  <a:pt x="1269" y="1391"/>
                  <a:pt x="1352" y="1308"/>
                </a:cubicBezTo>
                <a:cubicBezTo>
                  <a:pt x="1564" y="1096"/>
                  <a:pt x="1564" y="1096"/>
                  <a:pt x="1564" y="1096"/>
                </a:cubicBezTo>
                <a:lnTo>
                  <a:pt x="1564" y="1688"/>
                </a:lnTo>
                <a:close/>
                <a:moveTo>
                  <a:pt x="1177" y="1288"/>
                </a:moveTo>
                <a:cubicBezTo>
                  <a:pt x="1148" y="1303"/>
                  <a:pt x="1118" y="1313"/>
                  <a:pt x="1086" y="1319"/>
                </a:cubicBezTo>
                <a:cubicBezTo>
                  <a:pt x="1092" y="1288"/>
                  <a:pt x="1102" y="1257"/>
                  <a:pt x="1117" y="1228"/>
                </a:cubicBezTo>
                <a:lnTo>
                  <a:pt x="1177" y="1288"/>
                </a:lnTo>
                <a:close/>
                <a:moveTo>
                  <a:pt x="1274" y="1216"/>
                </a:moveTo>
                <a:cubicBezTo>
                  <a:pt x="1189" y="1131"/>
                  <a:pt x="1189" y="1131"/>
                  <a:pt x="1189" y="1131"/>
                </a:cubicBezTo>
                <a:cubicBezTo>
                  <a:pt x="1613" y="707"/>
                  <a:pt x="1613" y="707"/>
                  <a:pt x="1613" y="707"/>
                </a:cubicBezTo>
                <a:cubicBezTo>
                  <a:pt x="1698" y="792"/>
                  <a:pt x="1698" y="792"/>
                  <a:pt x="1698" y="792"/>
                </a:cubicBezTo>
                <a:lnTo>
                  <a:pt x="1274" y="1216"/>
                </a:lnTo>
                <a:close/>
                <a:moveTo>
                  <a:pt x="1910" y="580"/>
                </a:moveTo>
                <a:cubicBezTo>
                  <a:pt x="1783" y="707"/>
                  <a:pt x="1783" y="707"/>
                  <a:pt x="1783" y="707"/>
                </a:cubicBezTo>
                <a:cubicBezTo>
                  <a:pt x="1698" y="622"/>
                  <a:pt x="1698" y="622"/>
                  <a:pt x="1698" y="622"/>
                </a:cubicBezTo>
                <a:cubicBezTo>
                  <a:pt x="1826" y="495"/>
                  <a:pt x="1826" y="495"/>
                  <a:pt x="1826" y="495"/>
                </a:cubicBezTo>
                <a:cubicBezTo>
                  <a:pt x="1849" y="471"/>
                  <a:pt x="1887" y="471"/>
                  <a:pt x="1910" y="495"/>
                </a:cubicBezTo>
                <a:cubicBezTo>
                  <a:pt x="1934" y="518"/>
                  <a:pt x="1934" y="556"/>
                  <a:pt x="1910" y="580"/>
                </a:cubicBezTo>
                <a:close/>
                <a:moveTo>
                  <a:pt x="837" y="1287"/>
                </a:moveTo>
                <a:cubicBezTo>
                  <a:pt x="713" y="1527"/>
                  <a:pt x="713" y="1527"/>
                  <a:pt x="713" y="1527"/>
                </a:cubicBezTo>
                <a:cubicBezTo>
                  <a:pt x="695" y="1563"/>
                  <a:pt x="646" y="1571"/>
                  <a:pt x="617" y="1542"/>
                </a:cubicBezTo>
                <a:cubicBezTo>
                  <a:pt x="497" y="1422"/>
                  <a:pt x="497" y="1422"/>
                  <a:pt x="497" y="1422"/>
                </a:cubicBezTo>
                <a:cubicBezTo>
                  <a:pt x="474" y="1399"/>
                  <a:pt x="474" y="1361"/>
                  <a:pt x="497" y="1337"/>
                </a:cubicBezTo>
                <a:cubicBezTo>
                  <a:pt x="521" y="1314"/>
                  <a:pt x="559" y="1314"/>
                  <a:pt x="582" y="1337"/>
                </a:cubicBezTo>
                <a:cubicBezTo>
                  <a:pt x="644" y="1399"/>
                  <a:pt x="644" y="1399"/>
                  <a:pt x="644" y="1399"/>
                </a:cubicBezTo>
                <a:cubicBezTo>
                  <a:pt x="731" y="1232"/>
                  <a:pt x="731" y="1232"/>
                  <a:pt x="731" y="1232"/>
                </a:cubicBezTo>
                <a:cubicBezTo>
                  <a:pt x="746" y="1203"/>
                  <a:pt x="782" y="1191"/>
                  <a:pt x="811" y="1207"/>
                </a:cubicBezTo>
                <a:cubicBezTo>
                  <a:pt x="841" y="1222"/>
                  <a:pt x="852" y="1258"/>
                  <a:pt x="837" y="1287"/>
                </a:cubicBezTo>
                <a:close/>
                <a:moveTo>
                  <a:pt x="844" y="300"/>
                </a:moveTo>
                <a:cubicBezTo>
                  <a:pt x="844" y="267"/>
                  <a:pt x="871" y="240"/>
                  <a:pt x="904" y="240"/>
                </a:cubicBezTo>
                <a:cubicBezTo>
                  <a:pt x="1384" y="240"/>
                  <a:pt x="1384" y="240"/>
                  <a:pt x="1384" y="240"/>
                </a:cubicBezTo>
                <a:cubicBezTo>
                  <a:pt x="1417" y="240"/>
                  <a:pt x="1444" y="267"/>
                  <a:pt x="1444" y="300"/>
                </a:cubicBezTo>
                <a:cubicBezTo>
                  <a:pt x="1444" y="333"/>
                  <a:pt x="1417" y="360"/>
                  <a:pt x="1384" y="360"/>
                </a:cubicBezTo>
                <a:cubicBezTo>
                  <a:pt x="904" y="360"/>
                  <a:pt x="904" y="360"/>
                  <a:pt x="904" y="360"/>
                </a:cubicBezTo>
                <a:cubicBezTo>
                  <a:pt x="871" y="360"/>
                  <a:pt x="844" y="333"/>
                  <a:pt x="844" y="300"/>
                </a:cubicBezTo>
                <a:close/>
                <a:moveTo>
                  <a:pt x="844" y="540"/>
                </a:moveTo>
                <a:cubicBezTo>
                  <a:pt x="844" y="507"/>
                  <a:pt x="871" y="480"/>
                  <a:pt x="904" y="480"/>
                </a:cubicBezTo>
                <a:cubicBezTo>
                  <a:pt x="1384" y="480"/>
                  <a:pt x="1384" y="480"/>
                  <a:pt x="1384" y="480"/>
                </a:cubicBezTo>
                <a:cubicBezTo>
                  <a:pt x="1417" y="480"/>
                  <a:pt x="1444" y="507"/>
                  <a:pt x="1444" y="540"/>
                </a:cubicBezTo>
                <a:cubicBezTo>
                  <a:pt x="1444" y="573"/>
                  <a:pt x="1417" y="600"/>
                  <a:pt x="1384" y="600"/>
                </a:cubicBezTo>
                <a:cubicBezTo>
                  <a:pt x="904" y="600"/>
                  <a:pt x="904" y="600"/>
                  <a:pt x="904" y="600"/>
                </a:cubicBezTo>
                <a:cubicBezTo>
                  <a:pt x="871" y="600"/>
                  <a:pt x="844" y="573"/>
                  <a:pt x="844" y="54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48"/>
          <p:cNvSpPr>
            <a:spLocks noEditPoints="1"/>
          </p:cNvSpPr>
          <p:nvPr/>
        </p:nvSpPr>
        <p:spPr bwMode="auto">
          <a:xfrm>
            <a:off x="2180640" y="5927341"/>
            <a:ext cx="394148" cy="392504"/>
          </a:xfrm>
          <a:custGeom>
            <a:avLst/>
            <a:gdLst>
              <a:gd name="T0" fmla="*/ 428 w 2056"/>
              <a:gd name="T1" fmla="*/ 120 h 2048"/>
              <a:gd name="T2" fmla="*/ 124 w 2056"/>
              <a:gd name="T3" fmla="*/ 424 h 2048"/>
              <a:gd name="T4" fmla="*/ 4 w 2056"/>
              <a:gd name="T5" fmla="*/ 424 h 2048"/>
              <a:gd name="T6" fmla="*/ 64 w 2056"/>
              <a:gd name="T7" fmla="*/ 0 h 2048"/>
              <a:gd name="T8" fmla="*/ 488 w 2056"/>
              <a:gd name="T9" fmla="*/ 60 h 2048"/>
              <a:gd name="T10" fmla="*/ 1932 w 2056"/>
              <a:gd name="T11" fmla="*/ 1624 h 2048"/>
              <a:gd name="T12" fmla="*/ 1628 w 2056"/>
              <a:gd name="T13" fmla="*/ 1928 h 2048"/>
              <a:gd name="T14" fmla="*/ 1628 w 2056"/>
              <a:gd name="T15" fmla="*/ 2048 h 2048"/>
              <a:gd name="T16" fmla="*/ 2052 w 2056"/>
              <a:gd name="T17" fmla="*/ 1988 h 2048"/>
              <a:gd name="T18" fmla="*/ 1992 w 2056"/>
              <a:gd name="T19" fmla="*/ 1564 h 2048"/>
              <a:gd name="T20" fmla="*/ 1628 w 2056"/>
              <a:gd name="T21" fmla="*/ 120 h 2048"/>
              <a:gd name="T22" fmla="*/ 1932 w 2056"/>
              <a:gd name="T23" fmla="*/ 424 h 2048"/>
              <a:gd name="T24" fmla="*/ 2052 w 2056"/>
              <a:gd name="T25" fmla="*/ 424 h 2048"/>
              <a:gd name="T26" fmla="*/ 1992 w 2056"/>
              <a:gd name="T27" fmla="*/ 0 h 2048"/>
              <a:gd name="T28" fmla="*/ 1568 w 2056"/>
              <a:gd name="T29" fmla="*/ 60 h 2048"/>
              <a:gd name="T30" fmla="*/ 124 w 2056"/>
              <a:gd name="T31" fmla="*/ 1928 h 2048"/>
              <a:gd name="T32" fmla="*/ 64 w 2056"/>
              <a:gd name="T33" fmla="*/ 1564 h 2048"/>
              <a:gd name="T34" fmla="*/ 4 w 2056"/>
              <a:gd name="T35" fmla="*/ 1988 h 2048"/>
              <a:gd name="T36" fmla="*/ 428 w 2056"/>
              <a:gd name="T37" fmla="*/ 2048 h 2048"/>
              <a:gd name="T38" fmla="*/ 428 w 2056"/>
              <a:gd name="T39" fmla="*/ 1928 h 2048"/>
              <a:gd name="T40" fmla="*/ 728 w 2056"/>
              <a:gd name="T41" fmla="*/ 60 h 2048"/>
              <a:gd name="T42" fmla="*/ 1268 w 2056"/>
              <a:gd name="T43" fmla="*/ 120 h 2048"/>
              <a:gd name="T44" fmla="*/ 1268 w 2056"/>
              <a:gd name="T45" fmla="*/ 0 h 2048"/>
              <a:gd name="T46" fmla="*/ 1268 w 2056"/>
              <a:gd name="T47" fmla="*/ 1928 h 2048"/>
              <a:gd name="T48" fmla="*/ 728 w 2056"/>
              <a:gd name="T49" fmla="*/ 1988 h 2048"/>
              <a:gd name="T50" fmla="*/ 1268 w 2056"/>
              <a:gd name="T51" fmla="*/ 2048 h 2048"/>
              <a:gd name="T52" fmla="*/ 1268 w 2056"/>
              <a:gd name="T53" fmla="*/ 1928 h 2048"/>
              <a:gd name="T54" fmla="*/ 2040 w 2056"/>
              <a:gd name="T55" fmla="*/ 1059 h 2048"/>
              <a:gd name="T56" fmla="*/ 1028 w 2056"/>
              <a:gd name="T57" fmla="*/ 1684 h 2048"/>
              <a:gd name="T58" fmla="*/ 15 w 2056"/>
              <a:gd name="T59" fmla="*/ 1059 h 2048"/>
              <a:gd name="T60" fmla="*/ 308 w 2056"/>
              <a:gd name="T61" fmla="*/ 679 h 2048"/>
              <a:gd name="T62" fmla="*/ 1748 w 2056"/>
              <a:gd name="T63" fmla="*/ 678 h 2048"/>
              <a:gd name="T64" fmla="*/ 996 w 2056"/>
              <a:gd name="T65" fmla="*/ 1563 h 2048"/>
              <a:gd name="T66" fmla="*/ 998 w 2056"/>
              <a:gd name="T67" fmla="*/ 485 h 2048"/>
              <a:gd name="T68" fmla="*/ 140 w 2056"/>
              <a:gd name="T69" fmla="*/ 1024 h 2048"/>
              <a:gd name="T70" fmla="*/ 996 w 2056"/>
              <a:gd name="T71" fmla="*/ 1563 h 2048"/>
              <a:gd name="T72" fmla="*/ 1448 w 2056"/>
              <a:gd name="T73" fmla="*/ 1024 h 2048"/>
              <a:gd name="T74" fmla="*/ 608 w 2056"/>
              <a:gd name="T75" fmla="*/ 1024 h 2048"/>
              <a:gd name="T76" fmla="*/ 1916 w 2056"/>
              <a:gd name="T77" fmla="*/ 1024 h 2048"/>
              <a:gd name="T78" fmla="*/ 1060 w 2056"/>
              <a:gd name="T79" fmla="*/ 485 h 2048"/>
              <a:gd name="T80" fmla="*/ 1057 w 2056"/>
              <a:gd name="T81" fmla="*/ 1563 h 2048"/>
              <a:gd name="T82" fmla="*/ 1916 w 2056"/>
              <a:gd name="T83" fmla="*/ 1024 h 2048"/>
              <a:gd name="T84" fmla="*/ 1088 w 2056"/>
              <a:gd name="T85" fmla="*/ 1331 h 2048"/>
              <a:gd name="T86" fmla="*/ 1027 w 2056"/>
              <a:gd name="T87" fmla="*/ 982 h 2048"/>
              <a:gd name="T88" fmla="*/ 1027 w 2056"/>
              <a:gd name="T89" fmla="*/ 862 h 2048"/>
              <a:gd name="T90" fmla="*/ 1147 w 2056"/>
              <a:gd name="T91" fmla="*/ 982 h 2048"/>
              <a:gd name="T92" fmla="*/ 1088 w 2056"/>
              <a:gd name="T93" fmla="*/ 752 h 2048"/>
              <a:gd name="T94" fmla="*/ 1028 w 2056"/>
              <a:gd name="T95" fmla="*/ 604 h 2048"/>
              <a:gd name="T96" fmla="*/ 968 w 2056"/>
              <a:gd name="T97" fmla="*/ 752 h 2048"/>
              <a:gd name="T98" fmla="*/ 1027 w 2056"/>
              <a:gd name="T99" fmla="*/ 1102 h 2048"/>
              <a:gd name="T100" fmla="*/ 1027 w 2056"/>
              <a:gd name="T101" fmla="*/ 1222 h 2048"/>
              <a:gd name="T102" fmla="*/ 907 w 2056"/>
              <a:gd name="T103" fmla="*/ 1102 h 2048"/>
              <a:gd name="T104" fmla="*/ 968 w 2056"/>
              <a:gd name="T105" fmla="*/ 1331 h 2048"/>
              <a:gd name="T106" fmla="*/ 1028 w 2056"/>
              <a:gd name="T107"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56" h="2048">
                <a:moveTo>
                  <a:pt x="488" y="60"/>
                </a:moveTo>
                <a:cubicBezTo>
                  <a:pt x="488" y="93"/>
                  <a:pt x="461" y="120"/>
                  <a:pt x="428" y="120"/>
                </a:cubicBezTo>
                <a:cubicBezTo>
                  <a:pt x="124" y="120"/>
                  <a:pt x="124" y="120"/>
                  <a:pt x="124" y="120"/>
                </a:cubicBezTo>
                <a:cubicBezTo>
                  <a:pt x="124" y="424"/>
                  <a:pt x="124" y="424"/>
                  <a:pt x="124" y="424"/>
                </a:cubicBezTo>
                <a:cubicBezTo>
                  <a:pt x="124" y="457"/>
                  <a:pt x="97" y="484"/>
                  <a:pt x="64" y="484"/>
                </a:cubicBezTo>
                <a:cubicBezTo>
                  <a:pt x="31" y="484"/>
                  <a:pt x="4" y="457"/>
                  <a:pt x="4" y="424"/>
                </a:cubicBezTo>
                <a:cubicBezTo>
                  <a:pt x="4" y="60"/>
                  <a:pt x="4" y="60"/>
                  <a:pt x="4" y="60"/>
                </a:cubicBezTo>
                <a:cubicBezTo>
                  <a:pt x="4" y="27"/>
                  <a:pt x="31" y="0"/>
                  <a:pt x="64" y="0"/>
                </a:cubicBezTo>
                <a:cubicBezTo>
                  <a:pt x="428" y="0"/>
                  <a:pt x="428" y="0"/>
                  <a:pt x="428" y="0"/>
                </a:cubicBezTo>
                <a:cubicBezTo>
                  <a:pt x="461" y="0"/>
                  <a:pt x="488" y="27"/>
                  <a:pt x="488" y="60"/>
                </a:cubicBezTo>
                <a:close/>
                <a:moveTo>
                  <a:pt x="1992" y="1564"/>
                </a:moveTo>
                <a:cubicBezTo>
                  <a:pt x="1959" y="1564"/>
                  <a:pt x="1932" y="1591"/>
                  <a:pt x="1932" y="1624"/>
                </a:cubicBezTo>
                <a:cubicBezTo>
                  <a:pt x="1932" y="1928"/>
                  <a:pt x="1932" y="1928"/>
                  <a:pt x="1932" y="1928"/>
                </a:cubicBezTo>
                <a:cubicBezTo>
                  <a:pt x="1628" y="1928"/>
                  <a:pt x="1628" y="1928"/>
                  <a:pt x="1628" y="1928"/>
                </a:cubicBezTo>
                <a:cubicBezTo>
                  <a:pt x="1595" y="1928"/>
                  <a:pt x="1568" y="1955"/>
                  <a:pt x="1568" y="1988"/>
                </a:cubicBezTo>
                <a:cubicBezTo>
                  <a:pt x="1568" y="2021"/>
                  <a:pt x="1595" y="2048"/>
                  <a:pt x="1628" y="2048"/>
                </a:cubicBezTo>
                <a:cubicBezTo>
                  <a:pt x="1992" y="2048"/>
                  <a:pt x="1992" y="2048"/>
                  <a:pt x="1992" y="2048"/>
                </a:cubicBezTo>
                <a:cubicBezTo>
                  <a:pt x="2025" y="2048"/>
                  <a:pt x="2052" y="2021"/>
                  <a:pt x="2052" y="1988"/>
                </a:cubicBezTo>
                <a:cubicBezTo>
                  <a:pt x="2052" y="1624"/>
                  <a:pt x="2052" y="1624"/>
                  <a:pt x="2052" y="1624"/>
                </a:cubicBezTo>
                <a:cubicBezTo>
                  <a:pt x="2052" y="1591"/>
                  <a:pt x="2025" y="1564"/>
                  <a:pt x="1992" y="1564"/>
                </a:cubicBezTo>
                <a:close/>
                <a:moveTo>
                  <a:pt x="1568" y="60"/>
                </a:moveTo>
                <a:cubicBezTo>
                  <a:pt x="1568" y="93"/>
                  <a:pt x="1595" y="120"/>
                  <a:pt x="1628" y="120"/>
                </a:cubicBezTo>
                <a:cubicBezTo>
                  <a:pt x="1932" y="120"/>
                  <a:pt x="1932" y="120"/>
                  <a:pt x="1932" y="120"/>
                </a:cubicBezTo>
                <a:cubicBezTo>
                  <a:pt x="1932" y="424"/>
                  <a:pt x="1932" y="424"/>
                  <a:pt x="1932" y="424"/>
                </a:cubicBezTo>
                <a:cubicBezTo>
                  <a:pt x="1932" y="457"/>
                  <a:pt x="1959" y="484"/>
                  <a:pt x="1992" y="484"/>
                </a:cubicBezTo>
                <a:cubicBezTo>
                  <a:pt x="2025" y="484"/>
                  <a:pt x="2052" y="457"/>
                  <a:pt x="2052" y="424"/>
                </a:cubicBezTo>
                <a:cubicBezTo>
                  <a:pt x="2052" y="60"/>
                  <a:pt x="2052" y="60"/>
                  <a:pt x="2052" y="60"/>
                </a:cubicBezTo>
                <a:cubicBezTo>
                  <a:pt x="2052" y="27"/>
                  <a:pt x="2025" y="0"/>
                  <a:pt x="1992" y="0"/>
                </a:cubicBezTo>
                <a:cubicBezTo>
                  <a:pt x="1628" y="0"/>
                  <a:pt x="1628" y="0"/>
                  <a:pt x="1628" y="0"/>
                </a:cubicBezTo>
                <a:cubicBezTo>
                  <a:pt x="1595" y="0"/>
                  <a:pt x="1568" y="27"/>
                  <a:pt x="1568" y="60"/>
                </a:cubicBezTo>
                <a:close/>
                <a:moveTo>
                  <a:pt x="428" y="1928"/>
                </a:moveTo>
                <a:cubicBezTo>
                  <a:pt x="124" y="1928"/>
                  <a:pt x="124" y="1928"/>
                  <a:pt x="124" y="1928"/>
                </a:cubicBezTo>
                <a:cubicBezTo>
                  <a:pt x="124" y="1624"/>
                  <a:pt x="124" y="1624"/>
                  <a:pt x="124" y="1624"/>
                </a:cubicBezTo>
                <a:cubicBezTo>
                  <a:pt x="124" y="1591"/>
                  <a:pt x="97" y="1564"/>
                  <a:pt x="64" y="1564"/>
                </a:cubicBezTo>
                <a:cubicBezTo>
                  <a:pt x="31" y="1564"/>
                  <a:pt x="4" y="1591"/>
                  <a:pt x="4" y="1624"/>
                </a:cubicBezTo>
                <a:cubicBezTo>
                  <a:pt x="4" y="1988"/>
                  <a:pt x="4" y="1988"/>
                  <a:pt x="4" y="1988"/>
                </a:cubicBezTo>
                <a:cubicBezTo>
                  <a:pt x="4" y="2021"/>
                  <a:pt x="31" y="2048"/>
                  <a:pt x="64" y="2048"/>
                </a:cubicBezTo>
                <a:cubicBezTo>
                  <a:pt x="428" y="2048"/>
                  <a:pt x="428" y="2048"/>
                  <a:pt x="428" y="2048"/>
                </a:cubicBezTo>
                <a:cubicBezTo>
                  <a:pt x="461" y="2048"/>
                  <a:pt x="488" y="2021"/>
                  <a:pt x="488" y="1988"/>
                </a:cubicBezTo>
                <a:cubicBezTo>
                  <a:pt x="488" y="1955"/>
                  <a:pt x="461" y="1928"/>
                  <a:pt x="428" y="1928"/>
                </a:cubicBezTo>
                <a:close/>
                <a:moveTo>
                  <a:pt x="788" y="0"/>
                </a:moveTo>
                <a:cubicBezTo>
                  <a:pt x="755" y="0"/>
                  <a:pt x="728" y="27"/>
                  <a:pt x="728" y="60"/>
                </a:cubicBezTo>
                <a:cubicBezTo>
                  <a:pt x="728" y="93"/>
                  <a:pt x="755" y="120"/>
                  <a:pt x="788" y="120"/>
                </a:cubicBezTo>
                <a:cubicBezTo>
                  <a:pt x="1268" y="120"/>
                  <a:pt x="1268" y="120"/>
                  <a:pt x="1268" y="120"/>
                </a:cubicBezTo>
                <a:cubicBezTo>
                  <a:pt x="1301" y="120"/>
                  <a:pt x="1328" y="93"/>
                  <a:pt x="1328" y="60"/>
                </a:cubicBezTo>
                <a:cubicBezTo>
                  <a:pt x="1328" y="27"/>
                  <a:pt x="1301" y="0"/>
                  <a:pt x="1268" y="0"/>
                </a:cubicBezTo>
                <a:lnTo>
                  <a:pt x="788" y="0"/>
                </a:lnTo>
                <a:close/>
                <a:moveTo>
                  <a:pt x="1268" y="1928"/>
                </a:moveTo>
                <a:cubicBezTo>
                  <a:pt x="788" y="1928"/>
                  <a:pt x="788" y="1928"/>
                  <a:pt x="788" y="1928"/>
                </a:cubicBezTo>
                <a:cubicBezTo>
                  <a:pt x="755" y="1928"/>
                  <a:pt x="728" y="1955"/>
                  <a:pt x="728" y="1988"/>
                </a:cubicBezTo>
                <a:cubicBezTo>
                  <a:pt x="728" y="2021"/>
                  <a:pt x="755" y="2048"/>
                  <a:pt x="788" y="2048"/>
                </a:cubicBezTo>
                <a:cubicBezTo>
                  <a:pt x="1268" y="2048"/>
                  <a:pt x="1268" y="2048"/>
                  <a:pt x="1268" y="2048"/>
                </a:cubicBezTo>
                <a:cubicBezTo>
                  <a:pt x="1301" y="2048"/>
                  <a:pt x="1328" y="2021"/>
                  <a:pt x="1328" y="1988"/>
                </a:cubicBezTo>
                <a:cubicBezTo>
                  <a:pt x="1328" y="1955"/>
                  <a:pt x="1301" y="1928"/>
                  <a:pt x="1268" y="1928"/>
                </a:cubicBezTo>
                <a:close/>
                <a:moveTo>
                  <a:pt x="2040" y="989"/>
                </a:moveTo>
                <a:cubicBezTo>
                  <a:pt x="2056" y="1010"/>
                  <a:pt x="2056" y="1038"/>
                  <a:pt x="2040" y="1059"/>
                </a:cubicBezTo>
                <a:cubicBezTo>
                  <a:pt x="2036" y="1066"/>
                  <a:pt x="1926" y="1217"/>
                  <a:pt x="1748" y="1370"/>
                </a:cubicBezTo>
                <a:cubicBezTo>
                  <a:pt x="1545" y="1543"/>
                  <a:pt x="1295" y="1684"/>
                  <a:pt x="1028" y="1684"/>
                </a:cubicBezTo>
                <a:cubicBezTo>
                  <a:pt x="760" y="1684"/>
                  <a:pt x="510" y="1543"/>
                  <a:pt x="308" y="1370"/>
                </a:cubicBezTo>
                <a:cubicBezTo>
                  <a:pt x="130" y="1217"/>
                  <a:pt x="20" y="1066"/>
                  <a:pt x="15" y="1059"/>
                </a:cubicBezTo>
                <a:cubicBezTo>
                  <a:pt x="0" y="1038"/>
                  <a:pt x="0" y="1010"/>
                  <a:pt x="15" y="989"/>
                </a:cubicBezTo>
                <a:cubicBezTo>
                  <a:pt x="20" y="983"/>
                  <a:pt x="130" y="831"/>
                  <a:pt x="308" y="679"/>
                </a:cubicBezTo>
                <a:cubicBezTo>
                  <a:pt x="510" y="505"/>
                  <a:pt x="760" y="364"/>
                  <a:pt x="1028" y="364"/>
                </a:cubicBezTo>
                <a:cubicBezTo>
                  <a:pt x="1295" y="364"/>
                  <a:pt x="1545" y="505"/>
                  <a:pt x="1748" y="678"/>
                </a:cubicBezTo>
                <a:cubicBezTo>
                  <a:pt x="1926" y="831"/>
                  <a:pt x="2036" y="983"/>
                  <a:pt x="2040" y="989"/>
                </a:cubicBezTo>
                <a:close/>
                <a:moveTo>
                  <a:pt x="996" y="1563"/>
                </a:moveTo>
                <a:cubicBezTo>
                  <a:pt x="713" y="1546"/>
                  <a:pt x="488" y="1311"/>
                  <a:pt x="488" y="1024"/>
                </a:cubicBezTo>
                <a:cubicBezTo>
                  <a:pt x="488" y="736"/>
                  <a:pt x="714" y="500"/>
                  <a:pt x="998" y="485"/>
                </a:cubicBezTo>
                <a:cubicBezTo>
                  <a:pt x="760" y="496"/>
                  <a:pt x="540" y="636"/>
                  <a:pt x="380" y="775"/>
                </a:cubicBezTo>
                <a:cubicBezTo>
                  <a:pt x="265" y="875"/>
                  <a:pt x="181" y="973"/>
                  <a:pt x="140" y="1024"/>
                </a:cubicBezTo>
                <a:cubicBezTo>
                  <a:pt x="182" y="1076"/>
                  <a:pt x="270" y="1179"/>
                  <a:pt x="388" y="1280"/>
                </a:cubicBezTo>
                <a:cubicBezTo>
                  <a:pt x="533" y="1404"/>
                  <a:pt x="753" y="1551"/>
                  <a:pt x="996" y="1563"/>
                </a:cubicBezTo>
                <a:close/>
                <a:moveTo>
                  <a:pt x="1028" y="1444"/>
                </a:moveTo>
                <a:cubicBezTo>
                  <a:pt x="1259" y="1444"/>
                  <a:pt x="1448" y="1256"/>
                  <a:pt x="1448" y="1024"/>
                </a:cubicBezTo>
                <a:cubicBezTo>
                  <a:pt x="1448" y="792"/>
                  <a:pt x="1259" y="604"/>
                  <a:pt x="1028" y="604"/>
                </a:cubicBezTo>
                <a:cubicBezTo>
                  <a:pt x="796" y="604"/>
                  <a:pt x="608" y="792"/>
                  <a:pt x="608" y="1024"/>
                </a:cubicBezTo>
                <a:cubicBezTo>
                  <a:pt x="608" y="1256"/>
                  <a:pt x="796" y="1444"/>
                  <a:pt x="1028" y="1444"/>
                </a:cubicBezTo>
                <a:close/>
                <a:moveTo>
                  <a:pt x="1916" y="1024"/>
                </a:moveTo>
                <a:cubicBezTo>
                  <a:pt x="1874" y="972"/>
                  <a:pt x="1786" y="869"/>
                  <a:pt x="1668" y="768"/>
                </a:cubicBezTo>
                <a:cubicBezTo>
                  <a:pt x="1523" y="644"/>
                  <a:pt x="1302" y="497"/>
                  <a:pt x="1060" y="485"/>
                </a:cubicBezTo>
                <a:cubicBezTo>
                  <a:pt x="1343" y="502"/>
                  <a:pt x="1568" y="737"/>
                  <a:pt x="1568" y="1024"/>
                </a:cubicBezTo>
                <a:cubicBezTo>
                  <a:pt x="1568" y="1312"/>
                  <a:pt x="1341" y="1548"/>
                  <a:pt x="1057" y="1563"/>
                </a:cubicBezTo>
                <a:cubicBezTo>
                  <a:pt x="1298" y="1552"/>
                  <a:pt x="1519" y="1410"/>
                  <a:pt x="1680" y="1269"/>
                </a:cubicBezTo>
                <a:cubicBezTo>
                  <a:pt x="1792" y="1171"/>
                  <a:pt x="1875" y="1074"/>
                  <a:pt x="1916" y="1024"/>
                </a:cubicBezTo>
                <a:close/>
                <a:moveTo>
                  <a:pt x="1088" y="1384"/>
                </a:moveTo>
                <a:cubicBezTo>
                  <a:pt x="1088" y="1331"/>
                  <a:pt x="1088" y="1331"/>
                  <a:pt x="1088" y="1331"/>
                </a:cubicBezTo>
                <a:cubicBezTo>
                  <a:pt x="1157" y="1306"/>
                  <a:pt x="1207" y="1240"/>
                  <a:pt x="1207" y="1162"/>
                </a:cubicBezTo>
                <a:cubicBezTo>
                  <a:pt x="1207" y="1062"/>
                  <a:pt x="1126" y="982"/>
                  <a:pt x="1027" y="982"/>
                </a:cubicBezTo>
                <a:cubicBezTo>
                  <a:pt x="994" y="982"/>
                  <a:pt x="967" y="955"/>
                  <a:pt x="967" y="922"/>
                </a:cubicBezTo>
                <a:cubicBezTo>
                  <a:pt x="967" y="889"/>
                  <a:pt x="994" y="862"/>
                  <a:pt x="1027" y="862"/>
                </a:cubicBezTo>
                <a:cubicBezTo>
                  <a:pt x="1060" y="862"/>
                  <a:pt x="1087" y="889"/>
                  <a:pt x="1087" y="922"/>
                </a:cubicBezTo>
                <a:cubicBezTo>
                  <a:pt x="1087" y="955"/>
                  <a:pt x="1114" y="982"/>
                  <a:pt x="1147" y="982"/>
                </a:cubicBezTo>
                <a:cubicBezTo>
                  <a:pt x="1180" y="982"/>
                  <a:pt x="1207" y="955"/>
                  <a:pt x="1207" y="922"/>
                </a:cubicBezTo>
                <a:cubicBezTo>
                  <a:pt x="1207" y="844"/>
                  <a:pt x="1157" y="777"/>
                  <a:pt x="1088" y="752"/>
                </a:cubicBezTo>
                <a:cubicBezTo>
                  <a:pt x="1088" y="664"/>
                  <a:pt x="1088" y="664"/>
                  <a:pt x="1088" y="664"/>
                </a:cubicBezTo>
                <a:cubicBezTo>
                  <a:pt x="1088" y="631"/>
                  <a:pt x="1061" y="604"/>
                  <a:pt x="1028" y="604"/>
                </a:cubicBezTo>
                <a:cubicBezTo>
                  <a:pt x="995" y="604"/>
                  <a:pt x="968" y="631"/>
                  <a:pt x="968" y="664"/>
                </a:cubicBezTo>
                <a:cubicBezTo>
                  <a:pt x="968" y="752"/>
                  <a:pt x="968" y="752"/>
                  <a:pt x="968" y="752"/>
                </a:cubicBezTo>
                <a:cubicBezTo>
                  <a:pt x="898" y="776"/>
                  <a:pt x="847" y="843"/>
                  <a:pt x="847" y="922"/>
                </a:cubicBezTo>
                <a:cubicBezTo>
                  <a:pt x="847" y="1021"/>
                  <a:pt x="928" y="1102"/>
                  <a:pt x="1027" y="1102"/>
                </a:cubicBezTo>
                <a:cubicBezTo>
                  <a:pt x="1060" y="1102"/>
                  <a:pt x="1087" y="1129"/>
                  <a:pt x="1087" y="1162"/>
                </a:cubicBezTo>
                <a:cubicBezTo>
                  <a:pt x="1087" y="1195"/>
                  <a:pt x="1060" y="1222"/>
                  <a:pt x="1027" y="1222"/>
                </a:cubicBezTo>
                <a:cubicBezTo>
                  <a:pt x="994" y="1222"/>
                  <a:pt x="967" y="1195"/>
                  <a:pt x="967" y="1162"/>
                </a:cubicBezTo>
                <a:cubicBezTo>
                  <a:pt x="967" y="1128"/>
                  <a:pt x="940" y="1102"/>
                  <a:pt x="907" y="1102"/>
                </a:cubicBezTo>
                <a:cubicBezTo>
                  <a:pt x="874" y="1102"/>
                  <a:pt x="847" y="1128"/>
                  <a:pt x="847" y="1162"/>
                </a:cubicBezTo>
                <a:cubicBezTo>
                  <a:pt x="847" y="1240"/>
                  <a:pt x="898" y="1307"/>
                  <a:pt x="968" y="1331"/>
                </a:cubicBezTo>
                <a:cubicBezTo>
                  <a:pt x="968" y="1384"/>
                  <a:pt x="968" y="1384"/>
                  <a:pt x="968" y="1384"/>
                </a:cubicBezTo>
                <a:cubicBezTo>
                  <a:pt x="968" y="1417"/>
                  <a:pt x="995" y="1444"/>
                  <a:pt x="1028" y="1444"/>
                </a:cubicBezTo>
                <a:cubicBezTo>
                  <a:pt x="1061" y="1444"/>
                  <a:pt x="1088" y="1417"/>
                  <a:pt x="1088" y="138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9"/>
          <p:cNvSpPr>
            <a:spLocks noEditPoints="1"/>
          </p:cNvSpPr>
          <p:nvPr/>
        </p:nvSpPr>
        <p:spPr bwMode="auto">
          <a:xfrm>
            <a:off x="2912121" y="5927341"/>
            <a:ext cx="392504" cy="392504"/>
          </a:xfrm>
          <a:custGeom>
            <a:avLst/>
            <a:gdLst>
              <a:gd name="T0" fmla="*/ 1264 w 2048"/>
              <a:gd name="T1" fmla="*/ 480 h 2048"/>
              <a:gd name="T2" fmla="*/ 963 w 2048"/>
              <a:gd name="T3" fmla="*/ 442 h 2048"/>
              <a:gd name="T4" fmla="*/ 784 w 2048"/>
              <a:gd name="T5" fmla="*/ 240 h 2048"/>
              <a:gd name="T6" fmla="*/ 622 w 2048"/>
              <a:gd name="T7" fmla="*/ 498 h 2048"/>
              <a:gd name="T8" fmla="*/ 304 w 2048"/>
              <a:gd name="T9" fmla="*/ 720 h 2048"/>
              <a:gd name="T10" fmla="*/ 304 w 2048"/>
              <a:gd name="T11" fmla="*/ 1080 h 2048"/>
              <a:gd name="T12" fmla="*/ 466 w 2048"/>
              <a:gd name="T13" fmla="*/ 822 h 2048"/>
              <a:gd name="T14" fmla="*/ 784 w 2048"/>
              <a:gd name="T15" fmla="*/ 600 h 2048"/>
              <a:gd name="T16" fmla="*/ 1085 w 2048"/>
              <a:gd name="T17" fmla="*/ 638 h 2048"/>
              <a:gd name="T18" fmla="*/ 1264 w 2048"/>
              <a:gd name="T19" fmla="*/ 840 h 2048"/>
              <a:gd name="T20" fmla="*/ 1426 w 2048"/>
              <a:gd name="T21" fmla="*/ 582 h 2048"/>
              <a:gd name="T22" fmla="*/ 1744 w 2048"/>
              <a:gd name="T23" fmla="*/ 360 h 2048"/>
              <a:gd name="T24" fmla="*/ 1744 w 2048"/>
              <a:gd name="T25" fmla="*/ 0 h 2048"/>
              <a:gd name="T26" fmla="*/ 1582 w 2048"/>
              <a:gd name="T27" fmla="*/ 258 h 2048"/>
              <a:gd name="T28" fmla="*/ 304 w 2048"/>
              <a:gd name="T29" fmla="*/ 960 h 2048"/>
              <a:gd name="T30" fmla="*/ 304 w 2048"/>
              <a:gd name="T31" fmla="*/ 840 h 2048"/>
              <a:gd name="T32" fmla="*/ 304 w 2048"/>
              <a:gd name="T33" fmla="*/ 960 h 2048"/>
              <a:gd name="T34" fmla="*/ 724 w 2048"/>
              <a:gd name="T35" fmla="*/ 420 h 2048"/>
              <a:gd name="T36" fmla="*/ 844 w 2048"/>
              <a:gd name="T37" fmla="*/ 420 h 2048"/>
              <a:gd name="T38" fmla="*/ 1264 w 2048"/>
              <a:gd name="T39" fmla="*/ 720 h 2048"/>
              <a:gd name="T40" fmla="*/ 1264 w 2048"/>
              <a:gd name="T41" fmla="*/ 600 h 2048"/>
              <a:gd name="T42" fmla="*/ 1264 w 2048"/>
              <a:gd name="T43" fmla="*/ 720 h 2048"/>
              <a:gd name="T44" fmla="*/ 1804 w 2048"/>
              <a:gd name="T45" fmla="*/ 180 h 2048"/>
              <a:gd name="T46" fmla="*/ 1684 w 2048"/>
              <a:gd name="T47" fmla="*/ 180 h 2048"/>
              <a:gd name="T48" fmla="*/ 1988 w 2048"/>
              <a:gd name="T49" fmla="*/ 1928 h 2048"/>
              <a:gd name="T50" fmla="*/ 1924 w 2048"/>
              <a:gd name="T51" fmla="*/ 660 h 2048"/>
              <a:gd name="T52" fmla="*/ 1624 w 2048"/>
              <a:gd name="T53" fmla="*/ 600 h 2048"/>
              <a:gd name="T54" fmla="*/ 1564 w 2048"/>
              <a:gd name="T55" fmla="*/ 1928 h 2048"/>
              <a:gd name="T56" fmla="*/ 1444 w 2048"/>
              <a:gd name="T57" fmla="*/ 1140 h 2048"/>
              <a:gd name="T58" fmla="*/ 1144 w 2048"/>
              <a:gd name="T59" fmla="*/ 1080 h 2048"/>
              <a:gd name="T60" fmla="*/ 1084 w 2048"/>
              <a:gd name="T61" fmla="*/ 1928 h 2048"/>
              <a:gd name="T62" fmla="*/ 964 w 2048"/>
              <a:gd name="T63" fmla="*/ 900 h 2048"/>
              <a:gd name="T64" fmla="*/ 664 w 2048"/>
              <a:gd name="T65" fmla="*/ 840 h 2048"/>
              <a:gd name="T66" fmla="*/ 604 w 2048"/>
              <a:gd name="T67" fmla="*/ 1928 h 2048"/>
              <a:gd name="T68" fmla="*/ 484 w 2048"/>
              <a:gd name="T69" fmla="*/ 1380 h 2048"/>
              <a:gd name="T70" fmla="*/ 184 w 2048"/>
              <a:gd name="T71" fmla="*/ 1320 h 2048"/>
              <a:gd name="T72" fmla="*/ 124 w 2048"/>
              <a:gd name="T73" fmla="*/ 1928 h 2048"/>
              <a:gd name="T74" fmla="*/ 0 w 2048"/>
              <a:gd name="T75" fmla="*/ 1988 h 2048"/>
              <a:gd name="T76" fmla="*/ 1988 w 2048"/>
              <a:gd name="T77" fmla="*/ 2048 h 2048"/>
              <a:gd name="T78" fmla="*/ 1988 w 2048"/>
              <a:gd name="T79" fmla="*/ 1928 h 2048"/>
              <a:gd name="T80" fmla="*/ 244 w 2048"/>
              <a:gd name="T81" fmla="*/ 1928 h 2048"/>
              <a:gd name="T82" fmla="*/ 364 w 2048"/>
              <a:gd name="T83" fmla="*/ 1440 h 2048"/>
              <a:gd name="T84" fmla="*/ 844 w 2048"/>
              <a:gd name="T85" fmla="*/ 1928 h 2048"/>
              <a:gd name="T86" fmla="*/ 724 w 2048"/>
              <a:gd name="T87" fmla="*/ 960 h 2048"/>
              <a:gd name="T88" fmla="*/ 844 w 2048"/>
              <a:gd name="T89" fmla="*/ 1928 h 2048"/>
              <a:gd name="T90" fmla="*/ 1204 w 2048"/>
              <a:gd name="T91" fmla="*/ 1928 h 2048"/>
              <a:gd name="T92" fmla="*/ 1324 w 2048"/>
              <a:gd name="T93" fmla="*/ 1200 h 2048"/>
              <a:gd name="T94" fmla="*/ 1804 w 2048"/>
              <a:gd name="T95" fmla="*/ 1928 h 2048"/>
              <a:gd name="T96" fmla="*/ 1684 w 2048"/>
              <a:gd name="T97" fmla="*/ 720 h 2048"/>
              <a:gd name="T98" fmla="*/ 1804 w 2048"/>
              <a:gd name="T99"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48" h="2048">
                <a:moveTo>
                  <a:pt x="1342" y="498"/>
                </a:moveTo>
                <a:cubicBezTo>
                  <a:pt x="1318" y="486"/>
                  <a:pt x="1292" y="480"/>
                  <a:pt x="1264" y="480"/>
                </a:cubicBezTo>
                <a:cubicBezTo>
                  <a:pt x="1216" y="480"/>
                  <a:pt x="1172" y="499"/>
                  <a:pt x="1139" y="531"/>
                </a:cubicBezTo>
                <a:cubicBezTo>
                  <a:pt x="963" y="442"/>
                  <a:pt x="963" y="442"/>
                  <a:pt x="963" y="442"/>
                </a:cubicBezTo>
                <a:cubicBezTo>
                  <a:pt x="963" y="435"/>
                  <a:pt x="964" y="428"/>
                  <a:pt x="964" y="420"/>
                </a:cubicBezTo>
                <a:cubicBezTo>
                  <a:pt x="964" y="321"/>
                  <a:pt x="883" y="240"/>
                  <a:pt x="784" y="240"/>
                </a:cubicBezTo>
                <a:cubicBezTo>
                  <a:pt x="685" y="240"/>
                  <a:pt x="604" y="321"/>
                  <a:pt x="604" y="420"/>
                </a:cubicBezTo>
                <a:cubicBezTo>
                  <a:pt x="604" y="448"/>
                  <a:pt x="610" y="474"/>
                  <a:pt x="622" y="498"/>
                </a:cubicBezTo>
                <a:cubicBezTo>
                  <a:pt x="382" y="738"/>
                  <a:pt x="382" y="738"/>
                  <a:pt x="382" y="738"/>
                </a:cubicBezTo>
                <a:cubicBezTo>
                  <a:pt x="358" y="726"/>
                  <a:pt x="332" y="720"/>
                  <a:pt x="304" y="720"/>
                </a:cubicBezTo>
                <a:cubicBezTo>
                  <a:pt x="205" y="720"/>
                  <a:pt x="124" y="801"/>
                  <a:pt x="124" y="900"/>
                </a:cubicBezTo>
                <a:cubicBezTo>
                  <a:pt x="124" y="999"/>
                  <a:pt x="205" y="1080"/>
                  <a:pt x="304" y="1080"/>
                </a:cubicBezTo>
                <a:cubicBezTo>
                  <a:pt x="403" y="1080"/>
                  <a:pt x="484" y="999"/>
                  <a:pt x="484" y="900"/>
                </a:cubicBezTo>
                <a:cubicBezTo>
                  <a:pt x="484" y="872"/>
                  <a:pt x="478" y="846"/>
                  <a:pt x="466" y="822"/>
                </a:cubicBezTo>
                <a:cubicBezTo>
                  <a:pt x="706" y="582"/>
                  <a:pt x="706" y="582"/>
                  <a:pt x="706" y="582"/>
                </a:cubicBezTo>
                <a:cubicBezTo>
                  <a:pt x="730" y="594"/>
                  <a:pt x="756" y="600"/>
                  <a:pt x="784" y="600"/>
                </a:cubicBezTo>
                <a:cubicBezTo>
                  <a:pt x="832" y="600"/>
                  <a:pt x="876" y="581"/>
                  <a:pt x="909" y="550"/>
                </a:cubicBezTo>
                <a:cubicBezTo>
                  <a:pt x="1085" y="638"/>
                  <a:pt x="1085" y="638"/>
                  <a:pt x="1085" y="638"/>
                </a:cubicBezTo>
                <a:cubicBezTo>
                  <a:pt x="1085" y="645"/>
                  <a:pt x="1084" y="652"/>
                  <a:pt x="1084" y="660"/>
                </a:cubicBezTo>
                <a:cubicBezTo>
                  <a:pt x="1084" y="759"/>
                  <a:pt x="1165" y="840"/>
                  <a:pt x="1264" y="840"/>
                </a:cubicBezTo>
                <a:cubicBezTo>
                  <a:pt x="1363" y="840"/>
                  <a:pt x="1444" y="759"/>
                  <a:pt x="1444" y="660"/>
                </a:cubicBezTo>
                <a:cubicBezTo>
                  <a:pt x="1444" y="632"/>
                  <a:pt x="1438" y="606"/>
                  <a:pt x="1426" y="582"/>
                </a:cubicBezTo>
                <a:cubicBezTo>
                  <a:pt x="1666" y="342"/>
                  <a:pt x="1666" y="342"/>
                  <a:pt x="1666" y="342"/>
                </a:cubicBezTo>
                <a:cubicBezTo>
                  <a:pt x="1690" y="354"/>
                  <a:pt x="1716" y="360"/>
                  <a:pt x="1744" y="360"/>
                </a:cubicBezTo>
                <a:cubicBezTo>
                  <a:pt x="1843" y="360"/>
                  <a:pt x="1924" y="279"/>
                  <a:pt x="1924" y="180"/>
                </a:cubicBezTo>
                <a:cubicBezTo>
                  <a:pt x="1924" y="81"/>
                  <a:pt x="1843" y="0"/>
                  <a:pt x="1744" y="0"/>
                </a:cubicBezTo>
                <a:cubicBezTo>
                  <a:pt x="1645" y="0"/>
                  <a:pt x="1564" y="81"/>
                  <a:pt x="1564" y="180"/>
                </a:cubicBezTo>
                <a:cubicBezTo>
                  <a:pt x="1564" y="208"/>
                  <a:pt x="1570" y="234"/>
                  <a:pt x="1582" y="258"/>
                </a:cubicBezTo>
                <a:lnTo>
                  <a:pt x="1342" y="498"/>
                </a:lnTo>
                <a:close/>
                <a:moveTo>
                  <a:pt x="304" y="960"/>
                </a:moveTo>
                <a:cubicBezTo>
                  <a:pt x="271" y="960"/>
                  <a:pt x="244" y="933"/>
                  <a:pt x="244" y="900"/>
                </a:cubicBezTo>
                <a:cubicBezTo>
                  <a:pt x="244" y="867"/>
                  <a:pt x="271" y="840"/>
                  <a:pt x="304" y="840"/>
                </a:cubicBezTo>
                <a:cubicBezTo>
                  <a:pt x="337" y="840"/>
                  <a:pt x="364" y="867"/>
                  <a:pt x="364" y="900"/>
                </a:cubicBezTo>
                <a:cubicBezTo>
                  <a:pt x="364" y="933"/>
                  <a:pt x="337" y="960"/>
                  <a:pt x="304" y="960"/>
                </a:cubicBezTo>
                <a:close/>
                <a:moveTo>
                  <a:pt x="784" y="480"/>
                </a:moveTo>
                <a:cubicBezTo>
                  <a:pt x="751" y="480"/>
                  <a:pt x="724" y="453"/>
                  <a:pt x="724" y="420"/>
                </a:cubicBezTo>
                <a:cubicBezTo>
                  <a:pt x="724" y="387"/>
                  <a:pt x="751" y="360"/>
                  <a:pt x="784" y="360"/>
                </a:cubicBezTo>
                <a:cubicBezTo>
                  <a:pt x="817" y="360"/>
                  <a:pt x="844" y="387"/>
                  <a:pt x="844" y="420"/>
                </a:cubicBezTo>
                <a:cubicBezTo>
                  <a:pt x="844" y="453"/>
                  <a:pt x="817" y="480"/>
                  <a:pt x="784" y="480"/>
                </a:cubicBezTo>
                <a:close/>
                <a:moveTo>
                  <a:pt x="1264" y="720"/>
                </a:moveTo>
                <a:cubicBezTo>
                  <a:pt x="1231" y="720"/>
                  <a:pt x="1204" y="693"/>
                  <a:pt x="1204" y="660"/>
                </a:cubicBezTo>
                <a:cubicBezTo>
                  <a:pt x="1204" y="627"/>
                  <a:pt x="1231" y="600"/>
                  <a:pt x="1264" y="600"/>
                </a:cubicBezTo>
                <a:cubicBezTo>
                  <a:pt x="1297" y="600"/>
                  <a:pt x="1324" y="627"/>
                  <a:pt x="1324" y="660"/>
                </a:cubicBezTo>
                <a:cubicBezTo>
                  <a:pt x="1324" y="693"/>
                  <a:pt x="1297" y="720"/>
                  <a:pt x="1264" y="720"/>
                </a:cubicBezTo>
                <a:close/>
                <a:moveTo>
                  <a:pt x="1744" y="120"/>
                </a:moveTo>
                <a:cubicBezTo>
                  <a:pt x="1777" y="120"/>
                  <a:pt x="1804" y="147"/>
                  <a:pt x="1804" y="180"/>
                </a:cubicBezTo>
                <a:cubicBezTo>
                  <a:pt x="1804" y="213"/>
                  <a:pt x="1777" y="240"/>
                  <a:pt x="1744" y="240"/>
                </a:cubicBezTo>
                <a:cubicBezTo>
                  <a:pt x="1711" y="240"/>
                  <a:pt x="1684" y="213"/>
                  <a:pt x="1684" y="180"/>
                </a:cubicBezTo>
                <a:cubicBezTo>
                  <a:pt x="1684" y="147"/>
                  <a:pt x="1711" y="120"/>
                  <a:pt x="1744" y="120"/>
                </a:cubicBezTo>
                <a:close/>
                <a:moveTo>
                  <a:pt x="1988" y="1928"/>
                </a:moveTo>
                <a:cubicBezTo>
                  <a:pt x="1924" y="1928"/>
                  <a:pt x="1924" y="1928"/>
                  <a:pt x="1924" y="1928"/>
                </a:cubicBezTo>
                <a:cubicBezTo>
                  <a:pt x="1924" y="660"/>
                  <a:pt x="1924" y="660"/>
                  <a:pt x="1924" y="660"/>
                </a:cubicBezTo>
                <a:cubicBezTo>
                  <a:pt x="1924" y="627"/>
                  <a:pt x="1897" y="600"/>
                  <a:pt x="1864" y="600"/>
                </a:cubicBezTo>
                <a:cubicBezTo>
                  <a:pt x="1624" y="600"/>
                  <a:pt x="1624" y="600"/>
                  <a:pt x="1624" y="600"/>
                </a:cubicBezTo>
                <a:cubicBezTo>
                  <a:pt x="1591" y="600"/>
                  <a:pt x="1564" y="627"/>
                  <a:pt x="1564" y="660"/>
                </a:cubicBezTo>
                <a:cubicBezTo>
                  <a:pt x="1564" y="1928"/>
                  <a:pt x="1564" y="1928"/>
                  <a:pt x="1564" y="1928"/>
                </a:cubicBezTo>
                <a:cubicBezTo>
                  <a:pt x="1444" y="1928"/>
                  <a:pt x="1444" y="1928"/>
                  <a:pt x="1444" y="1928"/>
                </a:cubicBezTo>
                <a:cubicBezTo>
                  <a:pt x="1444" y="1140"/>
                  <a:pt x="1444" y="1140"/>
                  <a:pt x="1444" y="1140"/>
                </a:cubicBezTo>
                <a:cubicBezTo>
                  <a:pt x="1444" y="1107"/>
                  <a:pt x="1417" y="1080"/>
                  <a:pt x="1384" y="1080"/>
                </a:cubicBezTo>
                <a:cubicBezTo>
                  <a:pt x="1144" y="1080"/>
                  <a:pt x="1144" y="1080"/>
                  <a:pt x="1144" y="1080"/>
                </a:cubicBezTo>
                <a:cubicBezTo>
                  <a:pt x="1111" y="1080"/>
                  <a:pt x="1084" y="1107"/>
                  <a:pt x="1084" y="1140"/>
                </a:cubicBezTo>
                <a:cubicBezTo>
                  <a:pt x="1084" y="1928"/>
                  <a:pt x="1084" y="1928"/>
                  <a:pt x="1084" y="1928"/>
                </a:cubicBezTo>
                <a:cubicBezTo>
                  <a:pt x="964" y="1928"/>
                  <a:pt x="964" y="1928"/>
                  <a:pt x="964" y="1928"/>
                </a:cubicBezTo>
                <a:cubicBezTo>
                  <a:pt x="964" y="900"/>
                  <a:pt x="964" y="900"/>
                  <a:pt x="964" y="900"/>
                </a:cubicBezTo>
                <a:cubicBezTo>
                  <a:pt x="964" y="867"/>
                  <a:pt x="937" y="840"/>
                  <a:pt x="904" y="840"/>
                </a:cubicBezTo>
                <a:cubicBezTo>
                  <a:pt x="664" y="840"/>
                  <a:pt x="664" y="840"/>
                  <a:pt x="664" y="840"/>
                </a:cubicBezTo>
                <a:cubicBezTo>
                  <a:pt x="631" y="840"/>
                  <a:pt x="604" y="867"/>
                  <a:pt x="604" y="900"/>
                </a:cubicBezTo>
                <a:cubicBezTo>
                  <a:pt x="604" y="1928"/>
                  <a:pt x="604" y="1928"/>
                  <a:pt x="604" y="1928"/>
                </a:cubicBezTo>
                <a:cubicBezTo>
                  <a:pt x="484" y="1928"/>
                  <a:pt x="484" y="1928"/>
                  <a:pt x="484" y="1928"/>
                </a:cubicBezTo>
                <a:cubicBezTo>
                  <a:pt x="484" y="1380"/>
                  <a:pt x="484" y="1380"/>
                  <a:pt x="484" y="1380"/>
                </a:cubicBezTo>
                <a:cubicBezTo>
                  <a:pt x="484" y="1347"/>
                  <a:pt x="457" y="1320"/>
                  <a:pt x="424" y="1320"/>
                </a:cubicBezTo>
                <a:cubicBezTo>
                  <a:pt x="184" y="1320"/>
                  <a:pt x="184" y="1320"/>
                  <a:pt x="184" y="1320"/>
                </a:cubicBezTo>
                <a:cubicBezTo>
                  <a:pt x="151" y="1320"/>
                  <a:pt x="124" y="1347"/>
                  <a:pt x="124" y="1380"/>
                </a:cubicBezTo>
                <a:cubicBezTo>
                  <a:pt x="124" y="1928"/>
                  <a:pt x="124" y="1928"/>
                  <a:pt x="124" y="1928"/>
                </a:cubicBezTo>
                <a:cubicBezTo>
                  <a:pt x="60" y="1928"/>
                  <a:pt x="60" y="1928"/>
                  <a:pt x="60" y="1928"/>
                </a:cubicBezTo>
                <a:cubicBezTo>
                  <a:pt x="27" y="1928"/>
                  <a:pt x="0" y="1955"/>
                  <a:pt x="0" y="1988"/>
                </a:cubicBezTo>
                <a:cubicBezTo>
                  <a:pt x="0" y="2021"/>
                  <a:pt x="27" y="2048"/>
                  <a:pt x="60" y="2048"/>
                </a:cubicBezTo>
                <a:cubicBezTo>
                  <a:pt x="1988" y="2048"/>
                  <a:pt x="1988" y="2048"/>
                  <a:pt x="1988" y="2048"/>
                </a:cubicBezTo>
                <a:cubicBezTo>
                  <a:pt x="2021" y="2048"/>
                  <a:pt x="2048" y="2021"/>
                  <a:pt x="2048" y="1988"/>
                </a:cubicBezTo>
                <a:cubicBezTo>
                  <a:pt x="2048" y="1955"/>
                  <a:pt x="2021" y="1928"/>
                  <a:pt x="1988" y="1928"/>
                </a:cubicBezTo>
                <a:close/>
                <a:moveTo>
                  <a:pt x="364" y="1928"/>
                </a:moveTo>
                <a:cubicBezTo>
                  <a:pt x="244" y="1928"/>
                  <a:pt x="244" y="1928"/>
                  <a:pt x="244" y="1928"/>
                </a:cubicBezTo>
                <a:cubicBezTo>
                  <a:pt x="244" y="1440"/>
                  <a:pt x="244" y="1440"/>
                  <a:pt x="244" y="1440"/>
                </a:cubicBezTo>
                <a:cubicBezTo>
                  <a:pt x="364" y="1440"/>
                  <a:pt x="364" y="1440"/>
                  <a:pt x="364" y="1440"/>
                </a:cubicBezTo>
                <a:lnTo>
                  <a:pt x="364" y="1928"/>
                </a:lnTo>
                <a:close/>
                <a:moveTo>
                  <a:pt x="844" y="1928"/>
                </a:moveTo>
                <a:cubicBezTo>
                  <a:pt x="724" y="1928"/>
                  <a:pt x="724" y="1928"/>
                  <a:pt x="724" y="1928"/>
                </a:cubicBezTo>
                <a:cubicBezTo>
                  <a:pt x="724" y="960"/>
                  <a:pt x="724" y="960"/>
                  <a:pt x="724" y="960"/>
                </a:cubicBezTo>
                <a:cubicBezTo>
                  <a:pt x="844" y="960"/>
                  <a:pt x="844" y="960"/>
                  <a:pt x="844" y="960"/>
                </a:cubicBezTo>
                <a:lnTo>
                  <a:pt x="844" y="1928"/>
                </a:lnTo>
                <a:close/>
                <a:moveTo>
                  <a:pt x="1324" y="1928"/>
                </a:moveTo>
                <a:cubicBezTo>
                  <a:pt x="1204" y="1928"/>
                  <a:pt x="1204" y="1928"/>
                  <a:pt x="1204" y="1928"/>
                </a:cubicBezTo>
                <a:cubicBezTo>
                  <a:pt x="1204" y="1200"/>
                  <a:pt x="1204" y="1200"/>
                  <a:pt x="1204" y="1200"/>
                </a:cubicBezTo>
                <a:cubicBezTo>
                  <a:pt x="1324" y="1200"/>
                  <a:pt x="1324" y="1200"/>
                  <a:pt x="1324" y="1200"/>
                </a:cubicBezTo>
                <a:lnTo>
                  <a:pt x="1324" y="1928"/>
                </a:lnTo>
                <a:close/>
                <a:moveTo>
                  <a:pt x="1804" y="1928"/>
                </a:moveTo>
                <a:cubicBezTo>
                  <a:pt x="1684" y="1928"/>
                  <a:pt x="1684" y="1928"/>
                  <a:pt x="1684" y="1928"/>
                </a:cubicBezTo>
                <a:cubicBezTo>
                  <a:pt x="1684" y="720"/>
                  <a:pt x="1684" y="720"/>
                  <a:pt x="1684" y="720"/>
                </a:cubicBezTo>
                <a:cubicBezTo>
                  <a:pt x="1804" y="720"/>
                  <a:pt x="1804" y="720"/>
                  <a:pt x="1804" y="720"/>
                </a:cubicBezTo>
                <a:lnTo>
                  <a:pt x="1804" y="192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50"/>
          <p:cNvSpPr>
            <a:spLocks noEditPoints="1"/>
          </p:cNvSpPr>
          <p:nvPr/>
        </p:nvSpPr>
        <p:spPr bwMode="auto">
          <a:xfrm>
            <a:off x="3680868" y="5927341"/>
            <a:ext cx="298956" cy="392504"/>
          </a:xfrm>
          <a:custGeom>
            <a:avLst/>
            <a:gdLst>
              <a:gd name="T0" fmla="*/ 660 w 1560"/>
              <a:gd name="T1" fmla="*/ 1688 h 2048"/>
              <a:gd name="T2" fmla="*/ 960 w 1560"/>
              <a:gd name="T3" fmla="*/ 1748 h 2048"/>
              <a:gd name="T4" fmla="*/ 660 w 1560"/>
              <a:gd name="T5" fmla="*/ 1808 h 2048"/>
              <a:gd name="T6" fmla="*/ 1560 w 1560"/>
              <a:gd name="T7" fmla="*/ 180 h 2048"/>
              <a:gd name="T8" fmla="*/ 1200 w 1560"/>
              <a:gd name="T9" fmla="*/ 836 h 2048"/>
              <a:gd name="T10" fmla="*/ 960 w 1560"/>
              <a:gd name="T11" fmla="*/ 1157 h 2048"/>
              <a:gd name="T12" fmla="*/ 1200 w 1560"/>
              <a:gd name="T13" fmla="*/ 1500 h 2048"/>
              <a:gd name="T14" fmla="*/ 1380 w 1560"/>
              <a:gd name="T15" fmla="*/ 1928 h 2048"/>
              <a:gd name="T16" fmla="*/ 1380 w 1560"/>
              <a:gd name="T17" fmla="*/ 2048 h 2048"/>
              <a:gd name="T18" fmla="*/ 120 w 1560"/>
              <a:gd name="T19" fmla="*/ 1988 h 2048"/>
              <a:gd name="T20" fmla="*/ 253 w 1560"/>
              <a:gd name="T21" fmla="*/ 1928 h 2048"/>
              <a:gd name="T22" fmla="*/ 560 w 1560"/>
              <a:gd name="T23" fmla="*/ 1225 h 2048"/>
              <a:gd name="T24" fmla="*/ 519 w 1560"/>
              <a:gd name="T25" fmla="*/ 1003 h 2048"/>
              <a:gd name="T26" fmla="*/ 0 w 1560"/>
              <a:gd name="T27" fmla="*/ 420 h 2048"/>
              <a:gd name="T28" fmla="*/ 60 w 1560"/>
              <a:gd name="T29" fmla="*/ 120 h 2048"/>
              <a:gd name="T30" fmla="*/ 360 w 1560"/>
              <a:gd name="T31" fmla="*/ 52 h 2048"/>
              <a:gd name="T32" fmla="*/ 1140 w 1560"/>
              <a:gd name="T33" fmla="*/ 0 h 2048"/>
              <a:gd name="T34" fmla="*/ 1208 w 1560"/>
              <a:gd name="T35" fmla="*/ 120 h 2048"/>
              <a:gd name="T36" fmla="*/ 1560 w 1560"/>
              <a:gd name="T37" fmla="*/ 180 h 2048"/>
              <a:gd name="T38" fmla="*/ 337 w 1560"/>
              <a:gd name="T39" fmla="*/ 240 h 2048"/>
              <a:gd name="T40" fmla="*/ 120 w 1560"/>
              <a:gd name="T41" fmla="*/ 420 h 2048"/>
              <a:gd name="T42" fmla="*/ 300 w 1560"/>
              <a:gd name="T43" fmla="*/ 536 h 2048"/>
              <a:gd name="T44" fmla="*/ 467 w 1560"/>
              <a:gd name="T45" fmla="*/ 1568 h 2048"/>
              <a:gd name="T46" fmla="*/ 1183 w 1560"/>
              <a:gd name="T47" fmla="*/ 1928 h 2048"/>
              <a:gd name="T48" fmla="*/ 1141 w 1560"/>
              <a:gd name="T49" fmla="*/ 551 h 2048"/>
              <a:gd name="T50" fmla="*/ 473 w 1560"/>
              <a:gd name="T51" fmla="*/ 120 h 2048"/>
              <a:gd name="T52" fmla="*/ 584 w 1560"/>
              <a:gd name="T53" fmla="*/ 903 h 2048"/>
              <a:gd name="T54" fmla="*/ 600 w 1560"/>
              <a:gd name="T55" fmla="*/ 1338 h 2048"/>
              <a:gd name="T56" fmla="*/ 1070 w 1560"/>
              <a:gd name="T57" fmla="*/ 1448 h 2048"/>
              <a:gd name="T58" fmla="*/ 840 w 1560"/>
              <a:gd name="T59" fmla="*/ 1157 h 2048"/>
              <a:gd name="T60" fmla="*/ 1141 w 1560"/>
              <a:gd name="T61" fmla="*/ 551 h 2048"/>
              <a:gd name="T62" fmla="*/ 1223 w 1560"/>
              <a:gd name="T63" fmla="*/ 240 h 2048"/>
              <a:gd name="T64" fmla="*/ 1253 w 1560"/>
              <a:gd name="T65" fmla="*/ 698 h 2048"/>
              <a:gd name="T66" fmla="*/ 1440 w 1560"/>
              <a:gd name="T67" fmla="*/ 240 h 2048"/>
              <a:gd name="T68" fmla="*/ 840 w 1560"/>
              <a:gd name="T69" fmla="*/ 600 h 2048"/>
              <a:gd name="T70" fmla="*/ 803 w 1560"/>
              <a:gd name="T71" fmla="*/ 244 h 2048"/>
              <a:gd name="T72" fmla="*/ 618 w 1560"/>
              <a:gd name="T73" fmla="*/ 377 h 2048"/>
              <a:gd name="T74" fmla="*/ 702 w 1560"/>
              <a:gd name="T75" fmla="*/ 462 h 2048"/>
              <a:gd name="T76" fmla="*/ 720 w 1560"/>
              <a:gd name="T77" fmla="*/ 600 h 2048"/>
              <a:gd name="T78" fmla="*/ 600 w 1560"/>
              <a:gd name="T79" fmla="*/ 660 h 2048"/>
              <a:gd name="T80" fmla="*/ 900 w 1560"/>
              <a:gd name="T81" fmla="*/ 720 h 2048"/>
              <a:gd name="T82" fmla="*/ 900 w 1560"/>
              <a:gd name="T83" fmla="*/ 60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60" h="2048">
                <a:moveTo>
                  <a:pt x="600" y="1748"/>
                </a:moveTo>
                <a:cubicBezTo>
                  <a:pt x="600" y="1715"/>
                  <a:pt x="627" y="1688"/>
                  <a:pt x="660" y="1688"/>
                </a:cubicBezTo>
                <a:cubicBezTo>
                  <a:pt x="900" y="1688"/>
                  <a:pt x="900" y="1688"/>
                  <a:pt x="900" y="1688"/>
                </a:cubicBezTo>
                <a:cubicBezTo>
                  <a:pt x="933" y="1688"/>
                  <a:pt x="960" y="1715"/>
                  <a:pt x="960" y="1748"/>
                </a:cubicBezTo>
                <a:cubicBezTo>
                  <a:pt x="960" y="1781"/>
                  <a:pt x="933" y="1808"/>
                  <a:pt x="900" y="1808"/>
                </a:cubicBezTo>
                <a:cubicBezTo>
                  <a:pt x="660" y="1808"/>
                  <a:pt x="660" y="1808"/>
                  <a:pt x="660" y="1808"/>
                </a:cubicBezTo>
                <a:cubicBezTo>
                  <a:pt x="627" y="1808"/>
                  <a:pt x="600" y="1781"/>
                  <a:pt x="600" y="1748"/>
                </a:cubicBezTo>
                <a:close/>
                <a:moveTo>
                  <a:pt x="1560" y="180"/>
                </a:moveTo>
                <a:cubicBezTo>
                  <a:pt x="1560" y="420"/>
                  <a:pt x="1560" y="420"/>
                  <a:pt x="1560" y="420"/>
                </a:cubicBezTo>
                <a:cubicBezTo>
                  <a:pt x="1560" y="630"/>
                  <a:pt x="1405" y="806"/>
                  <a:pt x="1200" y="836"/>
                </a:cubicBezTo>
                <a:cubicBezTo>
                  <a:pt x="1162" y="903"/>
                  <a:pt x="1107" y="961"/>
                  <a:pt x="1041" y="1003"/>
                </a:cubicBezTo>
                <a:cubicBezTo>
                  <a:pt x="992" y="1035"/>
                  <a:pt x="960" y="1095"/>
                  <a:pt x="960" y="1157"/>
                </a:cubicBezTo>
                <a:cubicBezTo>
                  <a:pt x="960" y="1188"/>
                  <a:pt x="977" y="1217"/>
                  <a:pt x="1000" y="1225"/>
                </a:cubicBezTo>
                <a:cubicBezTo>
                  <a:pt x="1117" y="1267"/>
                  <a:pt x="1197" y="1376"/>
                  <a:pt x="1200" y="1500"/>
                </a:cubicBezTo>
                <a:cubicBezTo>
                  <a:pt x="1307" y="1928"/>
                  <a:pt x="1307" y="1928"/>
                  <a:pt x="1307" y="1928"/>
                </a:cubicBezTo>
                <a:cubicBezTo>
                  <a:pt x="1380" y="1928"/>
                  <a:pt x="1380" y="1928"/>
                  <a:pt x="1380" y="1928"/>
                </a:cubicBezTo>
                <a:cubicBezTo>
                  <a:pt x="1413" y="1928"/>
                  <a:pt x="1440" y="1955"/>
                  <a:pt x="1440" y="1988"/>
                </a:cubicBezTo>
                <a:cubicBezTo>
                  <a:pt x="1440" y="2021"/>
                  <a:pt x="1413" y="2048"/>
                  <a:pt x="1380" y="2048"/>
                </a:cubicBezTo>
                <a:cubicBezTo>
                  <a:pt x="180" y="2048"/>
                  <a:pt x="180" y="2048"/>
                  <a:pt x="180" y="2048"/>
                </a:cubicBezTo>
                <a:cubicBezTo>
                  <a:pt x="147" y="2048"/>
                  <a:pt x="120" y="2021"/>
                  <a:pt x="120" y="1988"/>
                </a:cubicBezTo>
                <a:cubicBezTo>
                  <a:pt x="120" y="1955"/>
                  <a:pt x="147" y="1928"/>
                  <a:pt x="180" y="1928"/>
                </a:cubicBezTo>
                <a:cubicBezTo>
                  <a:pt x="253" y="1928"/>
                  <a:pt x="253" y="1928"/>
                  <a:pt x="253" y="1928"/>
                </a:cubicBezTo>
                <a:cubicBezTo>
                  <a:pt x="360" y="1500"/>
                  <a:pt x="360" y="1500"/>
                  <a:pt x="360" y="1500"/>
                </a:cubicBezTo>
                <a:cubicBezTo>
                  <a:pt x="363" y="1376"/>
                  <a:pt x="443" y="1267"/>
                  <a:pt x="560" y="1225"/>
                </a:cubicBezTo>
                <a:cubicBezTo>
                  <a:pt x="583" y="1217"/>
                  <a:pt x="600" y="1188"/>
                  <a:pt x="600" y="1157"/>
                </a:cubicBezTo>
                <a:cubicBezTo>
                  <a:pt x="600" y="1095"/>
                  <a:pt x="568" y="1035"/>
                  <a:pt x="519" y="1003"/>
                </a:cubicBezTo>
                <a:cubicBezTo>
                  <a:pt x="453" y="961"/>
                  <a:pt x="398" y="903"/>
                  <a:pt x="360" y="836"/>
                </a:cubicBezTo>
                <a:cubicBezTo>
                  <a:pt x="155" y="806"/>
                  <a:pt x="0" y="630"/>
                  <a:pt x="0" y="420"/>
                </a:cubicBezTo>
                <a:cubicBezTo>
                  <a:pt x="0" y="180"/>
                  <a:pt x="0" y="180"/>
                  <a:pt x="0" y="180"/>
                </a:cubicBezTo>
                <a:cubicBezTo>
                  <a:pt x="0" y="147"/>
                  <a:pt x="27" y="120"/>
                  <a:pt x="60" y="120"/>
                </a:cubicBezTo>
                <a:cubicBezTo>
                  <a:pt x="352" y="120"/>
                  <a:pt x="352" y="120"/>
                  <a:pt x="352" y="120"/>
                </a:cubicBezTo>
                <a:cubicBezTo>
                  <a:pt x="360" y="52"/>
                  <a:pt x="360" y="52"/>
                  <a:pt x="360" y="52"/>
                </a:cubicBezTo>
                <a:cubicBezTo>
                  <a:pt x="364" y="22"/>
                  <a:pt x="390" y="0"/>
                  <a:pt x="420" y="0"/>
                </a:cubicBezTo>
                <a:cubicBezTo>
                  <a:pt x="1140" y="0"/>
                  <a:pt x="1140" y="0"/>
                  <a:pt x="1140" y="0"/>
                </a:cubicBezTo>
                <a:cubicBezTo>
                  <a:pt x="1170" y="0"/>
                  <a:pt x="1196" y="22"/>
                  <a:pt x="1200" y="52"/>
                </a:cubicBezTo>
                <a:cubicBezTo>
                  <a:pt x="1208" y="120"/>
                  <a:pt x="1208" y="120"/>
                  <a:pt x="1208" y="120"/>
                </a:cubicBezTo>
                <a:cubicBezTo>
                  <a:pt x="1500" y="120"/>
                  <a:pt x="1500" y="120"/>
                  <a:pt x="1500" y="120"/>
                </a:cubicBezTo>
                <a:cubicBezTo>
                  <a:pt x="1533" y="120"/>
                  <a:pt x="1560" y="147"/>
                  <a:pt x="1560" y="180"/>
                </a:cubicBezTo>
                <a:close/>
                <a:moveTo>
                  <a:pt x="300" y="536"/>
                </a:moveTo>
                <a:cubicBezTo>
                  <a:pt x="337" y="240"/>
                  <a:pt x="337" y="240"/>
                  <a:pt x="337" y="240"/>
                </a:cubicBezTo>
                <a:cubicBezTo>
                  <a:pt x="120" y="240"/>
                  <a:pt x="120" y="240"/>
                  <a:pt x="120" y="240"/>
                </a:cubicBezTo>
                <a:cubicBezTo>
                  <a:pt x="120" y="420"/>
                  <a:pt x="120" y="420"/>
                  <a:pt x="120" y="420"/>
                </a:cubicBezTo>
                <a:cubicBezTo>
                  <a:pt x="120" y="545"/>
                  <a:pt x="197" y="653"/>
                  <a:pt x="307" y="698"/>
                </a:cubicBezTo>
                <a:cubicBezTo>
                  <a:pt x="296" y="645"/>
                  <a:pt x="293" y="591"/>
                  <a:pt x="300" y="536"/>
                </a:cubicBezTo>
                <a:close/>
                <a:moveTo>
                  <a:pt x="1093" y="1568"/>
                </a:moveTo>
                <a:cubicBezTo>
                  <a:pt x="467" y="1568"/>
                  <a:pt x="467" y="1568"/>
                  <a:pt x="467" y="1568"/>
                </a:cubicBezTo>
                <a:cubicBezTo>
                  <a:pt x="377" y="1928"/>
                  <a:pt x="377" y="1928"/>
                  <a:pt x="377" y="1928"/>
                </a:cubicBezTo>
                <a:cubicBezTo>
                  <a:pt x="1183" y="1928"/>
                  <a:pt x="1183" y="1928"/>
                  <a:pt x="1183" y="1928"/>
                </a:cubicBezTo>
                <a:lnTo>
                  <a:pt x="1093" y="1568"/>
                </a:lnTo>
                <a:close/>
                <a:moveTo>
                  <a:pt x="1141" y="551"/>
                </a:moveTo>
                <a:cubicBezTo>
                  <a:pt x="1087" y="120"/>
                  <a:pt x="1087" y="120"/>
                  <a:pt x="1087" y="120"/>
                </a:cubicBezTo>
                <a:cubicBezTo>
                  <a:pt x="473" y="120"/>
                  <a:pt x="473" y="120"/>
                  <a:pt x="473" y="120"/>
                </a:cubicBezTo>
                <a:cubicBezTo>
                  <a:pt x="419" y="551"/>
                  <a:pt x="419" y="551"/>
                  <a:pt x="419" y="551"/>
                </a:cubicBezTo>
                <a:cubicBezTo>
                  <a:pt x="401" y="693"/>
                  <a:pt x="466" y="827"/>
                  <a:pt x="584" y="903"/>
                </a:cubicBezTo>
                <a:cubicBezTo>
                  <a:pt x="668" y="957"/>
                  <a:pt x="720" y="1054"/>
                  <a:pt x="720" y="1157"/>
                </a:cubicBezTo>
                <a:cubicBezTo>
                  <a:pt x="720" y="1239"/>
                  <a:pt x="671" y="1313"/>
                  <a:pt x="600" y="1338"/>
                </a:cubicBezTo>
                <a:cubicBezTo>
                  <a:pt x="548" y="1357"/>
                  <a:pt x="508" y="1398"/>
                  <a:pt x="490" y="1448"/>
                </a:cubicBezTo>
                <a:cubicBezTo>
                  <a:pt x="1070" y="1448"/>
                  <a:pt x="1070" y="1448"/>
                  <a:pt x="1070" y="1448"/>
                </a:cubicBezTo>
                <a:cubicBezTo>
                  <a:pt x="1052" y="1398"/>
                  <a:pt x="1012" y="1357"/>
                  <a:pt x="960" y="1338"/>
                </a:cubicBezTo>
                <a:cubicBezTo>
                  <a:pt x="889" y="1313"/>
                  <a:pt x="840" y="1239"/>
                  <a:pt x="840" y="1157"/>
                </a:cubicBezTo>
                <a:cubicBezTo>
                  <a:pt x="840" y="1054"/>
                  <a:pt x="892" y="957"/>
                  <a:pt x="976" y="903"/>
                </a:cubicBezTo>
                <a:cubicBezTo>
                  <a:pt x="1097" y="825"/>
                  <a:pt x="1158" y="689"/>
                  <a:pt x="1141" y="551"/>
                </a:cubicBezTo>
                <a:close/>
                <a:moveTo>
                  <a:pt x="1440" y="240"/>
                </a:moveTo>
                <a:cubicBezTo>
                  <a:pt x="1223" y="240"/>
                  <a:pt x="1223" y="240"/>
                  <a:pt x="1223" y="240"/>
                </a:cubicBezTo>
                <a:cubicBezTo>
                  <a:pt x="1260" y="536"/>
                  <a:pt x="1260" y="536"/>
                  <a:pt x="1260" y="536"/>
                </a:cubicBezTo>
                <a:cubicBezTo>
                  <a:pt x="1267" y="591"/>
                  <a:pt x="1264" y="645"/>
                  <a:pt x="1253" y="698"/>
                </a:cubicBezTo>
                <a:cubicBezTo>
                  <a:pt x="1363" y="653"/>
                  <a:pt x="1440" y="545"/>
                  <a:pt x="1440" y="420"/>
                </a:cubicBezTo>
                <a:lnTo>
                  <a:pt x="1440" y="240"/>
                </a:lnTo>
                <a:close/>
                <a:moveTo>
                  <a:pt x="900" y="600"/>
                </a:moveTo>
                <a:cubicBezTo>
                  <a:pt x="840" y="600"/>
                  <a:pt x="840" y="600"/>
                  <a:pt x="840" y="600"/>
                </a:cubicBezTo>
                <a:cubicBezTo>
                  <a:pt x="840" y="300"/>
                  <a:pt x="840" y="300"/>
                  <a:pt x="840" y="300"/>
                </a:cubicBezTo>
                <a:cubicBezTo>
                  <a:pt x="840" y="276"/>
                  <a:pt x="825" y="254"/>
                  <a:pt x="803" y="244"/>
                </a:cubicBezTo>
                <a:cubicBezTo>
                  <a:pt x="781" y="235"/>
                  <a:pt x="755" y="240"/>
                  <a:pt x="738" y="257"/>
                </a:cubicBezTo>
                <a:cubicBezTo>
                  <a:pt x="618" y="377"/>
                  <a:pt x="618" y="377"/>
                  <a:pt x="618" y="377"/>
                </a:cubicBezTo>
                <a:cubicBezTo>
                  <a:pt x="594" y="401"/>
                  <a:pt x="594" y="439"/>
                  <a:pt x="618" y="462"/>
                </a:cubicBezTo>
                <a:cubicBezTo>
                  <a:pt x="641" y="486"/>
                  <a:pt x="679" y="486"/>
                  <a:pt x="702" y="462"/>
                </a:cubicBezTo>
                <a:cubicBezTo>
                  <a:pt x="720" y="445"/>
                  <a:pt x="720" y="445"/>
                  <a:pt x="720" y="445"/>
                </a:cubicBezTo>
                <a:cubicBezTo>
                  <a:pt x="720" y="600"/>
                  <a:pt x="720" y="600"/>
                  <a:pt x="720" y="600"/>
                </a:cubicBezTo>
                <a:cubicBezTo>
                  <a:pt x="660" y="600"/>
                  <a:pt x="660" y="600"/>
                  <a:pt x="660" y="600"/>
                </a:cubicBezTo>
                <a:cubicBezTo>
                  <a:pt x="627" y="600"/>
                  <a:pt x="600" y="627"/>
                  <a:pt x="600" y="660"/>
                </a:cubicBezTo>
                <a:cubicBezTo>
                  <a:pt x="600" y="693"/>
                  <a:pt x="627" y="720"/>
                  <a:pt x="660" y="720"/>
                </a:cubicBezTo>
                <a:cubicBezTo>
                  <a:pt x="900" y="720"/>
                  <a:pt x="900" y="720"/>
                  <a:pt x="900" y="720"/>
                </a:cubicBezTo>
                <a:cubicBezTo>
                  <a:pt x="933" y="720"/>
                  <a:pt x="960" y="693"/>
                  <a:pt x="960" y="660"/>
                </a:cubicBezTo>
                <a:cubicBezTo>
                  <a:pt x="960" y="627"/>
                  <a:pt x="933" y="600"/>
                  <a:pt x="900" y="60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51"/>
          <p:cNvSpPr>
            <a:spLocks noEditPoints="1"/>
          </p:cNvSpPr>
          <p:nvPr/>
        </p:nvSpPr>
        <p:spPr bwMode="auto">
          <a:xfrm>
            <a:off x="4379835" y="5926872"/>
            <a:ext cx="345085" cy="393443"/>
          </a:xfrm>
          <a:custGeom>
            <a:avLst/>
            <a:gdLst>
              <a:gd name="T0" fmla="*/ 1440 w 1800"/>
              <a:gd name="T1" fmla="*/ 281 h 2053"/>
              <a:gd name="T2" fmla="*/ 1380 w 1800"/>
              <a:gd name="T3" fmla="*/ 0 h 2053"/>
              <a:gd name="T4" fmla="*/ 960 w 1800"/>
              <a:gd name="T5" fmla="*/ 60 h 2053"/>
              <a:gd name="T6" fmla="*/ 900 w 1800"/>
              <a:gd name="T7" fmla="*/ 240 h 2053"/>
              <a:gd name="T8" fmla="*/ 720 w 1800"/>
              <a:gd name="T9" fmla="*/ 180 h 2053"/>
              <a:gd name="T10" fmla="*/ 420 w 1800"/>
              <a:gd name="T11" fmla="*/ 120 h 2053"/>
              <a:gd name="T12" fmla="*/ 360 w 1800"/>
              <a:gd name="T13" fmla="*/ 281 h 2053"/>
              <a:gd name="T14" fmla="*/ 33 w 1800"/>
              <a:gd name="T15" fmla="*/ 557 h 2053"/>
              <a:gd name="T16" fmla="*/ 660 w 1800"/>
              <a:gd name="T17" fmla="*/ 1988 h 2053"/>
              <a:gd name="T18" fmla="*/ 763 w 1800"/>
              <a:gd name="T19" fmla="*/ 2030 h 2053"/>
              <a:gd name="T20" fmla="*/ 1140 w 1800"/>
              <a:gd name="T21" fmla="*/ 1626 h 2053"/>
              <a:gd name="T22" fmla="*/ 1767 w 1800"/>
              <a:gd name="T23" fmla="*/ 557 h 2053"/>
              <a:gd name="T24" fmla="*/ 1664 w 1800"/>
              <a:gd name="T25" fmla="*/ 340 h 2053"/>
              <a:gd name="T26" fmla="*/ 1320 w 1800"/>
              <a:gd name="T27" fmla="*/ 120 h 2053"/>
              <a:gd name="T28" fmla="*/ 1080 w 1800"/>
              <a:gd name="T29" fmla="*/ 360 h 2053"/>
              <a:gd name="T30" fmla="*/ 480 w 1800"/>
              <a:gd name="T31" fmla="*/ 240 h 2053"/>
              <a:gd name="T32" fmla="*/ 600 w 1800"/>
              <a:gd name="T33" fmla="*/ 360 h 2053"/>
              <a:gd name="T34" fmla="*/ 480 w 1800"/>
              <a:gd name="T35" fmla="*/ 240 h 2053"/>
              <a:gd name="T36" fmla="*/ 1020 w 1800"/>
              <a:gd name="T37" fmla="*/ 1140 h 2053"/>
              <a:gd name="T38" fmla="*/ 780 w 1800"/>
              <a:gd name="T39" fmla="*/ 1843 h 2053"/>
              <a:gd name="T40" fmla="*/ 762 w 1800"/>
              <a:gd name="T41" fmla="*/ 1097 h 2053"/>
              <a:gd name="T42" fmla="*/ 354 w 1800"/>
              <a:gd name="T43" fmla="*/ 678 h 2053"/>
              <a:gd name="T44" fmla="*/ 1446 w 1800"/>
              <a:gd name="T45" fmla="*/ 678 h 2053"/>
              <a:gd name="T46" fmla="*/ 1038 w 1800"/>
              <a:gd name="T47" fmla="*/ 1097 h 2053"/>
              <a:gd name="T48" fmla="*/ 126 w 1800"/>
              <a:gd name="T49" fmla="*/ 480 h 2053"/>
              <a:gd name="T50" fmla="*/ 360 w 1800"/>
              <a:gd name="T51" fmla="*/ 420 h 2053"/>
              <a:gd name="T52" fmla="*/ 660 w 1800"/>
              <a:gd name="T53" fmla="*/ 480 h 2053"/>
              <a:gd name="T54" fmla="*/ 720 w 1800"/>
              <a:gd name="T55" fmla="*/ 364 h 2053"/>
              <a:gd name="T56" fmla="*/ 960 w 1800"/>
              <a:gd name="T57" fmla="*/ 360 h 2053"/>
              <a:gd name="T58" fmla="*/ 1020 w 1800"/>
              <a:gd name="T59" fmla="*/ 480 h 2053"/>
              <a:gd name="T60" fmla="*/ 1440 w 1800"/>
              <a:gd name="T61" fmla="*/ 420 h 2053"/>
              <a:gd name="T62" fmla="*/ 1674 w 1800"/>
              <a:gd name="T63" fmla="*/ 480 h 2053"/>
              <a:gd name="T64" fmla="*/ 180 w 1800"/>
              <a:gd name="T65" fmla="*/ 120 h 2053"/>
              <a:gd name="T66" fmla="*/ 180 w 1800"/>
              <a:gd name="T67" fmla="*/ 0 h 2053"/>
              <a:gd name="T68" fmla="*/ 180 w 1800"/>
              <a:gd name="T69" fmla="*/ 120 h 2053"/>
              <a:gd name="T70" fmla="*/ 1560 w 1800"/>
              <a:gd name="T71" fmla="*/ 180 h 2053"/>
              <a:gd name="T72" fmla="*/ 1680 w 1800"/>
              <a:gd name="T73" fmla="*/ 180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00" h="2053">
                <a:moveTo>
                  <a:pt x="1664" y="340"/>
                </a:moveTo>
                <a:cubicBezTo>
                  <a:pt x="1607" y="317"/>
                  <a:pt x="1532" y="297"/>
                  <a:pt x="1440" y="281"/>
                </a:cubicBezTo>
                <a:cubicBezTo>
                  <a:pt x="1440" y="60"/>
                  <a:pt x="1440" y="60"/>
                  <a:pt x="1440" y="60"/>
                </a:cubicBezTo>
                <a:cubicBezTo>
                  <a:pt x="1440" y="27"/>
                  <a:pt x="1413" y="0"/>
                  <a:pt x="1380" y="0"/>
                </a:cubicBezTo>
                <a:cubicBezTo>
                  <a:pt x="1020" y="0"/>
                  <a:pt x="1020" y="0"/>
                  <a:pt x="1020" y="0"/>
                </a:cubicBezTo>
                <a:cubicBezTo>
                  <a:pt x="987" y="0"/>
                  <a:pt x="960" y="27"/>
                  <a:pt x="960" y="60"/>
                </a:cubicBezTo>
                <a:cubicBezTo>
                  <a:pt x="960" y="240"/>
                  <a:pt x="960" y="240"/>
                  <a:pt x="960" y="240"/>
                </a:cubicBezTo>
                <a:cubicBezTo>
                  <a:pt x="940" y="240"/>
                  <a:pt x="920" y="240"/>
                  <a:pt x="900" y="240"/>
                </a:cubicBezTo>
                <a:cubicBezTo>
                  <a:pt x="839" y="240"/>
                  <a:pt x="779" y="241"/>
                  <a:pt x="720" y="244"/>
                </a:cubicBezTo>
                <a:cubicBezTo>
                  <a:pt x="720" y="180"/>
                  <a:pt x="720" y="180"/>
                  <a:pt x="720" y="180"/>
                </a:cubicBezTo>
                <a:cubicBezTo>
                  <a:pt x="720" y="147"/>
                  <a:pt x="693" y="120"/>
                  <a:pt x="660" y="120"/>
                </a:cubicBezTo>
                <a:cubicBezTo>
                  <a:pt x="420" y="120"/>
                  <a:pt x="420" y="120"/>
                  <a:pt x="420" y="120"/>
                </a:cubicBezTo>
                <a:cubicBezTo>
                  <a:pt x="387" y="120"/>
                  <a:pt x="360" y="147"/>
                  <a:pt x="360" y="180"/>
                </a:cubicBezTo>
                <a:cubicBezTo>
                  <a:pt x="360" y="281"/>
                  <a:pt x="360" y="281"/>
                  <a:pt x="360" y="281"/>
                </a:cubicBezTo>
                <a:cubicBezTo>
                  <a:pt x="222" y="305"/>
                  <a:pt x="0" y="355"/>
                  <a:pt x="0" y="480"/>
                </a:cubicBezTo>
                <a:cubicBezTo>
                  <a:pt x="0" y="499"/>
                  <a:pt x="6" y="528"/>
                  <a:pt x="33" y="557"/>
                </a:cubicBezTo>
                <a:cubicBezTo>
                  <a:pt x="34" y="558"/>
                  <a:pt x="660" y="1165"/>
                  <a:pt x="660" y="1165"/>
                </a:cubicBezTo>
                <a:cubicBezTo>
                  <a:pt x="660" y="1988"/>
                  <a:pt x="660" y="1988"/>
                  <a:pt x="660" y="1988"/>
                </a:cubicBezTo>
                <a:cubicBezTo>
                  <a:pt x="660" y="2012"/>
                  <a:pt x="675" y="2034"/>
                  <a:pt x="697" y="2043"/>
                </a:cubicBezTo>
                <a:cubicBezTo>
                  <a:pt x="720" y="2053"/>
                  <a:pt x="745" y="2048"/>
                  <a:pt x="763" y="2030"/>
                </a:cubicBezTo>
                <a:cubicBezTo>
                  <a:pt x="1123" y="1669"/>
                  <a:pt x="1123" y="1669"/>
                  <a:pt x="1123" y="1669"/>
                </a:cubicBezTo>
                <a:cubicBezTo>
                  <a:pt x="1134" y="1657"/>
                  <a:pt x="1140" y="1642"/>
                  <a:pt x="1140" y="1626"/>
                </a:cubicBezTo>
                <a:cubicBezTo>
                  <a:pt x="1140" y="1165"/>
                  <a:pt x="1140" y="1165"/>
                  <a:pt x="1140" y="1165"/>
                </a:cubicBezTo>
                <a:cubicBezTo>
                  <a:pt x="1140" y="1165"/>
                  <a:pt x="1766" y="558"/>
                  <a:pt x="1767" y="557"/>
                </a:cubicBezTo>
                <a:cubicBezTo>
                  <a:pt x="1794" y="528"/>
                  <a:pt x="1800" y="499"/>
                  <a:pt x="1800" y="480"/>
                </a:cubicBezTo>
                <a:cubicBezTo>
                  <a:pt x="1800" y="394"/>
                  <a:pt x="1698" y="353"/>
                  <a:pt x="1664" y="340"/>
                </a:cubicBezTo>
                <a:close/>
                <a:moveTo>
                  <a:pt x="1080" y="120"/>
                </a:moveTo>
                <a:cubicBezTo>
                  <a:pt x="1320" y="120"/>
                  <a:pt x="1320" y="120"/>
                  <a:pt x="1320" y="120"/>
                </a:cubicBezTo>
                <a:cubicBezTo>
                  <a:pt x="1320" y="360"/>
                  <a:pt x="1320" y="360"/>
                  <a:pt x="1320" y="360"/>
                </a:cubicBezTo>
                <a:cubicBezTo>
                  <a:pt x="1080" y="360"/>
                  <a:pt x="1080" y="360"/>
                  <a:pt x="1080" y="360"/>
                </a:cubicBezTo>
                <a:lnTo>
                  <a:pt x="1080" y="120"/>
                </a:lnTo>
                <a:close/>
                <a:moveTo>
                  <a:pt x="480" y="240"/>
                </a:moveTo>
                <a:cubicBezTo>
                  <a:pt x="600" y="240"/>
                  <a:pt x="600" y="240"/>
                  <a:pt x="600" y="240"/>
                </a:cubicBezTo>
                <a:cubicBezTo>
                  <a:pt x="600" y="360"/>
                  <a:pt x="600" y="360"/>
                  <a:pt x="600" y="360"/>
                </a:cubicBezTo>
                <a:cubicBezTo>
                  <a:pt x="480" y="360"/>
                  <a:pt x="480" y="360"/>
                  <a:pt x="480" y="360"/>
                </a:cubicBezTo>
                <a:lnTo>
                  <a:pt x="480" y="240"/>
                </a:lnTo>
                <a:close/>
                <a:moveTo>
                  <a:pt x="1038" y="1097"/>
                </a:moveTo>
                <a:cubicBezTo>
                  <a:pt x="1027" y="1108"/>
                  <a:pt x="1020" y="1124"/>
                  <a:pt x="1020" y="1140"/>
                </a:cubicBezTo>
                <a:cubicBezTo>
                  <a:pt x="1020" y="1601"/>
                  <a:pt x="1020" y="1601"/>
                  <a:pt x="1020" y="1601"/>
                </a:cubicBezTo>
                <a:cubicBezTo>
                  <a:pt x="780" y="1843"/>
                  <a:pt x="780" y="1843"/>
                  <a:pt x="780" y="1843"/>
                </a:cubicBezTo>
                <a:cubicBezTo>
                  <a:pt x="780" y="1140"/>
                  <a:pt x="780" y="1140"/>
                  <a:pt x="780" y="1140"/>
                </a:cubicBezTo>
                <a:cubicBezTo>
                  <a:pt x="780" y="1124"/>
                  <a:pt x="773" y="1108"/>
                  <a:pt x="762" y="1097"/>
                </a:cubicBezTo>
                <a:cubicBezTo>
                  <a:pt x="324" y="672"/>
                  <a:pt x="324" y="672"/>
                  <a:pt x="324" y="672"/>
                </a:cubicBezTo>
                <a:cubicBezTo>
                  <a:pt x="334" y="674"/>
                  <a:pt x="344" y="676"/>
                  <a:pt x="354" y="678"/>
                </a:cubicBezTo>
                <a:cubicBezTo>
                  <a:pt x="507" y="705"/>
                  <a:pt x="701" y="720"/>
                  <a:pt x="900" y="720"/>
                </a:cubicBezTo>
                <a:cubicBezTo>
                  <a:pt x="1099" y="720"/>
                  <a:pt x="1293" y="705"/>
                  <a:pt x="1446" y="678"/>
                </a:cubicBezTo>
                <a:cubicBezTo>
                  <a:pt x="1456" y="676"/>
                  <a:pt x="1466" y="674"/>
                  <a:pt x="1476" y="672"/>
                </a:cubicBezTo>
                <a:lnTo>
                  <a:pt x="1038" y="1097"/>
                </a:lnTo>
                <a:close/>
                <a:moveTo>
                  <a:pt x="900" y="600"/>
                </a:moveTo>
                <a:cubicBezTo>
                  <a:pt x="463" y="600"/>
                  <a:pt x="187" y="530"/>
                  <a:pt x="126" y="480"/>
                </a:cubicBezTo>
                <a:cubicBezTo>
                  <a:pt x="147" y="463"/>
                  <a:pt x="212" y="431"/>
                  <a:pt x="360" y="403"/>
                </a:cubicBezTo>
                <a:cubicBezTo>
                  <a:pt x="360" y="420"/>
                  <a:pt x="360" y="420"/>
                  <a:pt x="360" y="420"/>
                </a:cubicBezTo>
                <a:cubicBezTo>
                  <a:pt x="360" y="453"/>
                  <a:pt x="387" y="480"/>
                  <a:pt x="420" y="480"/>
                </a:cubicBezTo>
                <a:cubicBezTo>
                  <a:pt x="660" y="480"/>
                  <a:pt x="660" y="480"/>
                  <a:pt x="660" y="480"/>
                </a:cubicBezTo>
                <a:cubicBezTo>
                  <a:pt x="693" y="480"/>
                  <a:pt x="720" y="453"/>
                  <a:pt x="720" y="420"/>
                </a:cubicBezTo>
                <a:cubicBezTo>
                  <a:pt x="720" y="364"/>
                  <a:pt x="720" y="364"/>
                  <a:pt x="720" y="364"/>
                </a:cubicBezTo>
                <a:cubicBezTo>
                  <a:pt x="779" y="361"/>
                  <a:pt x="839" y="360"/>
                  <a:pt x="900" y="360"/>
                </a:cubicBezTo>
                <a:cubicBezTo>
                  <a:pt x="920" y="360"/>
                  <a:pt x="940" y="360"/>
                  <a:pt x="960" y="360"/>
                </a:cubicBezTo>
                <a:cubicBezTo>
                  <a:pt x="960" y="420"/>
                  <a:pt x="960" y="420"/>
                  <a:pt x="960" y="420"/>
                </a:cubicBezTo>
                <a:cubicBezTo>
                  <a:pt x="960" y="453"/>
                  <a:pt x="987" y="480"/>
                  <a:pt x="1020" y="480"/>
                </a:cubicBezTo>
                <a:cubicBezTo>
                  <a:pt x="1380" y="480"/>
                  <a:pt x="1380" y="480"/>
                  <a:pt x="1380" y="480"/>
                </a:cubicBezTo>
                <a:cubicBezTo>
                  <a:pt x="1413" y="480"/>
                  <a:pt x="1440" y="453"/>
                  <a:pt x="1440" y="420"/>
                </a:cubicBezTo>
                <a:cubicBezTo>
                  <a:pt x="1440" y="403"/>
                  <a:pt x="1440" y="403"/>
                  <a:pt x="1440" y="403"/>
                </a:cubicBezTo>
                <a:cubicBezTo>
                  <a:pt x="1588" y="431"/>
                  <a:pt x="1653" y="463"/>
                  <a:pt x="1674" y="480"/>
                </a:cubicBezTo>
                <a:cubicBezTo>
                  <a:pt x="1613" y="530"/>
                  <a:pt x="1337" y="600"/>
                  <a:pt x="900" y="600"/>
                </a:cubicBezTo>
                <a:close/>
                <a:moveTo>
                  <a:pt x="180" y="120"/>
                </a:moveTo>
                <a:cubicBezTo>
                  <a:pt x="147" y="120"/>
                  <a:pt x="120" y="93"/>
                  <a:pt x="120" y="60"/>
                </a:cubicBezTo>
                <a:cubicBezTo>
                  <a:pt x="120" y="27"/>
                  <a:pt x="147" y="0"/>
                  <a:pt x="180" y="0"/>
                </a:cubicBezTo>
                <a:cubicBezTo>
                  <a:pt x="213" y="0"/>
                  <a:pt x="240" y="27"/>
                  <a:pt x="240" y="60"/>
                </a:cubicBezTo>
                <a:cubicBezTo>
                  <a:pt x="240" y="93"/>
                  <a:pt x="213" y="120"/>
                  <a:pt x="180" y="120"/>
                </a:cubicBezTo>
                <a:close/>
                <a:moveTo>
                  <a:pt x="1620" y="240"/>
                </a:moveTo>
                <a:cubicBezTo>
                  <a:pt x="1587" y="240"/>
                  <a:pt x="1560" y="213"/>
                  <a:pt x="1560" y="180"/>
                </a:cubicBezTo>
                <a:cubicBezTo>
                  <a:pt x="1560" y="147"/>
                  <a:pt x="1587" y="120"/>
                  <a:pt x="1620" y="120"/>
                </a:cubicBezTo>
                <a:cubicBezTo>
                  <a:pt x="1653" y="120"/>
                  <a:pt x="1680" y="147"/>
                  <a:pt x="1680" y="180"/>
                </a:cubicBezTo>
                <a:cubicBezTo>
                  <a:pt x="1680" y="213"/>
                  <a:pt x="1653" y="240"/>
                  <a:pt x="1620" y="24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52"/>
          <p:cNvSpPr>
            <a:spLocks noEditPoints="1"/>
          </p:cNvSpPr>
          <p:nvPr/>
        </p:nvSpPr>
        <p:spPr bwMode="auto">
          <a:xfrm>
            <a:off x="5078156" y="5922587"/>
            <a:ext cx="411754" cy="402012"/>
          </a:xfrm>
          <a:custGeom>
            <a:avLst/>
            <a:gdLst>
              <a:gd name="T0" fmla="*/ 1664 w 2148"/>
              <a:gd name="T1" fmla="*/ 653 h 2098"/>
              <a:gd name="T2" fmla="*/ 1926 w 2148"/>
              <a:gd name="T3" fmla="*/ 1841 h 2098"/>
              <a:gd name="T4" fmla="*/ 1612 w 2148"/>
              <a:gd name="T5" fmla="*/ 1947 h 2098"/>
              <a:gd name="T6" fmla="*/ 536 w 2148"/>
              <a:gd name="T7" fmla="*/ 1947 h 2098"/>
              <a:gd name="T8" fmla="*/ 222 w 2148"/>
              <a:gd name="T9" fmla="*/ 1841 h 2098"/>
              <a:gd name="T10" fmla="*/ 201 w 2148"/>
              <a:gd name="T11" fmla="*/ 536 h 2098"/>
              <a:gd name="T12" fmla="*/ 306 w 2148"/>
              <a:gd name="T13" fmla="*/ 222 h 2098"/>
              <a:gd name="T14" fmla="*/ 1612 w 2148"/>
              <a:gd name="T15" fmla="*/ 201 h 2098"/>
              <a:gd name="T16" fmla="*/ 1926 w 2148"/>
              <a:gd name="T17" fmla="*/ 306 h 2098"/>
              <a:gd name="T18" fmla="*/ 1947 w 2148"/>
              <a:gd name="T19" fmla="*/ 1612 h 2098"/>
              <a:gd name="T20" fmla="*/ 1332 w 2148"/>
              <a:gd name="T21" fmla="*/ 731 h 2098"/>
              <a:gd name="T22" fmla="*/ 1502 w 2148"/>
              <a:gd name="T23" fmla="*/ 815 h 2098"/>
              <a:gd name="T24" fmla="*/ 1656 w 2148"/>
              <a:gd name="T25" fmla="*/ 662 h 2098"/>
              <a:gd name="T26" fmla="*/ 1842 w 2148"/>
              <a:gd name="T27" fmla="*/ 391 h 2098"/>
              <a:gd name="T28" fmla="*/ 1672 w 2148"/>
              <a:gd name="T29" fmla="*/ 306 h 2098"/>
              <a:gd name="T30" fmla="*/ 1248 w 2148"/>
              <a:gd name="T31" fmla="*/ 1332 h 2098"/>
              <a:gd name="T32" fmla="*/ 1481 w 2148"/>
              <a:gd name="T33" fmla="*/ 1196 h 2098"/>
              <a:gd name="T34" fmla="*/ 1332 w 2148"/>
              <a:gd name="T35" fmla="*/ 900 h 2098"/>
              <a:gd name="T36" fmla="*/ 1196 w 2148"/>
              <a:gd name="T37" fmla="*/ 667 h 2098"/>
              <a:gd name="T38" fmla="*/ 900 w 2148"/>
              <a:gd name="T39" fmla="*/ 815 h 2098"/>
              <a:gd name="T40" fmla="*/ 667 w 2148"/>
              <a:gd name="T41" fmla="*/ 952 h 2098"/>
              <a:gd name="T42" fmla="*/ 815 w 2148"/>
              <a:gd name="T43" fmla="*/ 1248 h 2098"/>
              <a:gd name="T44" fmla="*/ 952 w 2148"/>
              <a:gd name="T45" fmla="*/ 1480 h 2098"/>
              <a:gd name="T46" fmla="*/ 1248 w 2148"/>
              <a:gd name="T47" fmla="*/ 1332 h 2098"/>
              <a:gd name="T48" fmla="*/ 898 w 2148"/>
              <a:gd name="T49" fmla="*/ 558 h 2098"/>
              <a:gd name="T50" fmla="*/ 1522 w 2148"/>
              <a:gd name="T51" fmla="*/ 287 h 2098"/>
              <a:gd name="T52" fmla="*/ 306 w 2148"/>
              <a:gd name="T53" fmla="*/ 476 h 2098"/>
              <a:gd name="T54" fmla="*/ 731 w 2148"/>
              <a:gd name="T55" fmla="*/ 815 h 2098"/>
              <a:gd name="T56" fmla="*/ 815 w 2148"/>
              <a:gd name="T57" fmla="*/ 646 h 2098"/>
              <a:gd name="T58" fmla="*/ 391 w 2148"/>
              <a:gd name="T59" fmla="*/ 306 h 2098"/>
              <a:gd name="T60" fmla="*/ 306 w 2148"/>
              <a:gd name="T61" fmla="*/ 476 h 2098"/>
              <a:gd name="T62" fmla="*/ 558 w 2148"/>
              <a:gd name="T63" fmla="*/ 1250 h 2098"/>
              <a:gd name="T64" fmla="*/ 287 w 2148"/>
              <a:gd name="T65" fmla="*/ 626 h 2098"/>
              <a:gd name="T66" fmla="*/ 815 w 2148"/>
              <a:gd name="T67" fmla="*/ 1502 h 2098"/>
              <a:gd name="T68" fmla="*/ 731 w 2148"/>
              <a:gd name="T69" fmla="*/ 1332 h 2098"/>
              <a:gd name="T70" fmla="*/ 306 w 2148"/>
              <a:gd name="T71" fmla="*/ 1672 h 2098"/>
              <a:gd name="T72" fmla="*/ 391 w 2148"/>
              <a:gd name="T73" fmla="*/ 1841 h 2098"/>
              <a:gd name="T74" fmla="*/ 815 w 2148"/>
              <a:gd name="T75" fmla="*/ 1502 h 2098"/>
              <a:gd name="T76" fmla="*/ 1250 w 2148"/>
              <a:gd name="T77" fmla="*/ 1589 h 2098"/>
              <a:gd name="T78" fmla="*/ 898 w 2148"/>
              <a:gd name="T79" fmla="*/ 1589 h 2098"/>
              <a:gd name="T80" fmla="*/ 1522 w 2148"/>
              <a:gd name="T81" fmla="*/ 1861 h 2098"/>
              <a:gd name="T82" fmla="*/ 1502 w 2148"/>
              <a:gd name="T83" fmla="*/ 1332 h 2098"/>
              <a:gd name="T84" fmla="*/ 1332 w 2148"/>
              <a:gd name="T85" fmla="*/ 1417 h 2098"/>
              <a:gd name="T86" fmla="*/ 1672 w 2148"/>
              <a:gd name="T87" fmla="*/ 1841 h 2098"/>
              <a:gd name="T88" fmla="*/ 1842 w 2148"/>
              <a:gd name="T89" fmla="*/ 1757 h 2098"/>
              <a:gd name="T90" fmla="*/ 1861 w 2148"/>
              <a:gd name="T91" fmla="*/ 626 h 2098"/>
              <a:gd name="T92" fmla="*/ 1590 w 2148"/>
              <a:gd name="T93" fmla="*/ 1250 h 2098"/>
              <a:gd name="T94" fmla="*/ 1861 w 2148"/>
              <a:gd name="T95" fmla="*/ 626 h 2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48" h="2098">
                <a:moveTo>
                  <a:pt x="1664" y="653"/>
                </a:moveTo>
                <a:cubicBezTo>
                  <a:pt x="1664" y="653"/>
                  <a:pt x="1664" y="653"/>
                  <a:pt x="1664" y="653"/>
                </a:cubicBezTo>
                <a:close/>
                <a:moveTo>
                  <a:pt x="1947" y="1612"/>
                </a:moveTo>
                <a:cubicBezTo>
                  <a:pt x="1995" y="1681"/>
                  <a:pt x="1989" y="1778"/>
                  <a:pt x="1926" y="1841"/>
                </a:cubicBezTo>
                <a:cubicBezTo>
                  <a:pt x="1842" y="1926"/>
                  <a:pt x="1842" y="1926"/>
                  <a:pt x="1842" y="1926"/>
                </a:cubicBezTo>
                <a:cubicBezTo>
                  <a:pt x="1779" y="1989"/>
                  <a:pt x="1682" y="1996"/>
                  <a:pt x="1612" y="1947"/>
                </a:cubicBezTo>
                <a:cubicBezTo>
                  <a:pt x="1448" y="2048"/>
                  <a:pt x="1261" y="2098"/>
                  <a:pt x="1074" y="2098"/>
                </a:cubicBezTo>
                <a:cubicBezTo>
                  <a:pt x="887" y="2098"/>
                  <a:pt x="700" y="2048"/>
                  <a:pt x="536" y="1947"/>
                </a:cubicBezTo>
                <a:cubicBezTo>
                  <a:pt x="466" y="1996"/>
                  <a:pt x="369" y="1989"/>
                  <a:pt x="306" y="1926"/>
                </a:cubicBezTo>
                <a:cubicBezTo>
                  <a:pt x="222" y="1841"/>
                  <a:pt x="222" y="1841"/>
                  <a:pt x="222" y="1841"/>
                </a:cubicBezTo>
                <a:cubicBezTo>
                  <a:pt x="159" y="1778"/>
                  <a:pt x="153" y="1681"/>
                  <a:pt x="201" y="1612"/>
                </a:cubicBezTo>
                <a:cubicBezTo>
                  <a:pt x="0" y="1284"/>
                  <a:pt x="0" y="863"/>
                  <a:pt x="201" y="536"/>
                </a:cubicBezTo>
                <a:cubicBezTo>
                  <a:pt x="153" y="467"/>
                  <a:pt x="159" y="369"/>
                  <a:pt x="222" y="306"/>
                </a:cubicBezTo>
                <a:cubicBezTo>
                  <a:pt x="306" y="222"/>
                  <a:pt x="306" y="222"/>
                  <a:pt x="306" y="222"/>
                </a:cubicBezTo>
                <a:cubicBezTo>
                  <a:pt x="369" y="159"/>
                  <a:pt x="466" y="152"/>
                  <a:pt x="536" y="201"/>
                </a:cubicBezTo>
                <a:cubicBezTo>
                  <a:pt x="863" y="0"/>
                  <a:pt x="1285" y="0"/>
                  <a:pt x="1612" y="201"/>
                </a:cubicBezTo>
                <a:cubicBezTo>
                  <a:pt x="1682" y="152"/>
                  <a:pt x="1779" y="159"/>
                  <a:pt x="1842" y="222"/>
                </a:cubicBezTo>
                <a:cubicBezTo>
                  <a:pt x="1926" y="306"/>
                  <a:pt x="1926" y="306"/>
                  <a:pt x="1926" y="306"/>
                </a:cubicBezTo>
                <a:cubicBezTo>
                  <a:pt x="1989" y="369"/>
                  <a:pt x="1995" y="467"/>
                  <a:pt x="1947" y="536"/>
                </a:cubicBezTo>
                <a:cubicBezTo>
                  <a:pt x="2148" y="863"/>
                  <a:pt x="2148" y="1284"/>
                  <a:pt x="1947" y="1612"/>
                </a:cubicBezTo>
                <a:close/>
                <a:moveTo>
                  <a:pt x="1332" y="646"/>
                </a:moveTo>
                <a:cubicBezTo>
                  <a:pt x="1309" y="669"/>
                  <a:pt x="1309" y="707"/>
                  <a:pt x="1332" y="731"/>
                </a:cubicBezTo>
                <a:cubicBezTo>
                  <a:pt x="1417" y="815"/>
                  <a:pt x="1417" y="815"/>
                  <a:pt x="1417" y="815"/>
                </a:cubicBezTo>
                <a:cubicBezTo>
                  <a:pt x="1441" y="839"/>
                  <a:pt x="1479" y="839"/>
                  <a:pt x="1502" y="815"/>
                </a:cubicBezTo>
                <a:cubicBezTo>
                  <a:pt x="1636" y="682"/>
                  <a:pt x="1663" y="654"/>
                  <a:pt x="1664" y="653"/>
                </a:cubicBezTo>
                <a:cubicBezTo>
                  <a:pt x="1664" y="654"/>
                  <a:pt x="1656" y="661"/>
                  <a:pt x="1656" y="662"/>
                </a:cubicBezTo>
                <a:cubicBezTo>
                  <a:pt x="1657" y="660"/>
                  <a:pt x="1687" y="630"/>
                  <a:pt x="1842" y="476"/>
                </a:cubicBezTo>
                <a:cubicBezTo>
                  <a:pt x="1865" y="453"/>
                  <a:pt x="1865" y="415"/>
                  <a:pt x="1842" y="391"/>
                </a:cubicBezTo>
                <a:cubicBezTo>
                  <a:pt x="1757" y="306"/>
                  <a:pt x="1757" y="306"/>
                  <a:pt x="1757" y="306"/>
                </a:cubicBezTo>
                <a:cubicBezTo>
                  <a:pt x="1733" y="283"/>
                  <a:pt x="1695" y="283"/>
                  <a:pt x="1672" y="306"/>
                </a:cubicBezTo>
                <a:lnTo>
                  <a:pt x="1332" y="646"/>
                </a:lnTo>
                <a:close/>
                <a:moveTo>
                  <a:pt x="1248" y="1332"/>
                </a:moveTo>
                <a:cubicBezTo>
                  <a:pt x="1332" y="1248"/>
                  <a:pt x="1332" y="1248"/>
                  <a:pt x="1332" y="1248"/>
                </a:cubicBezTo>
                <a:cubicBezTo>
                  <a:pt x="1373" y="1207"/>
                  <a:pt x="1428" y="1190"/>
                  <a:pt x="1481" y="1196"/>
                </a:cubicBezTo>
                <a:cubicBezTo>
                  <a:pt x="1503" y="1118"/>
                  <a:pt x="1503" y="1030"/>
                  <a:pt x="1481" y="952"/>
                </a:cubicBezTo>
                <a:cubicBezTo>
                  <a:pt x="1425" y="958"/>
                  <a:pt x="1371" y="939"/>
                  <a:pt x="1332" y="900"/>
                </a:cubicBezTo>
                <a:cubicBezTo>
                  <a:pt x="1248" y="815"/>
                  <a:pt x="1248" y="815"/>
                  <a:pt x="1248" y="815"/>
                </a:cubicBezTo>
                <a:cubicBezTo>
                  <a:pt x="1207" y="775"/>
                  <a:pt x="1190" y="720"/>
                  <a:pt x="1196" y="667"/>
                </a:cubicBezTo>
                <a:cubicBezTo>
                  <a:pt x="1118" y="645"/>
                  <a:pt x="1030" y="645"/>
                  <a:pt x="952" y="667"/>
                </a:cubicBezTo>
                <a:cubicBezTo>
                  <a:pt x="958" y="720"/>
                  <a:pt x="941" y="775"/>
                  <a:pt x="900" y="815"/>
                </a:cubicBezTo>
                <a:cubicBezTo>
                  <a:pt x="815" y="900"/>
                  <a:pt x="815" y="900"/>
                  <a:pt x="815" y="900"/>
                </a:cubicBezTo>
                <a:cubicBezTo>
                  <a:pt x="777" y="939"/>
                  <a:pt x="723" y="958"/>
                  <a:pt x="667" y="952"/>
                </a:cubicBezTo>
                <a:cubicBezTo>
                  <a:pt x="645" y="1030"/>
                  <a:pt x="645" y="1118"/>
                  <a:pt x="667" y="1196"/>
                </a:cubicBezTo>
                <a:cubicBezTo>
                  <a:pt x="720" y="1190"/>
                  <a:pt x="775" y="1207"/>
                  <a:pt x="815" y="1248"/>
                </a:cubicBezTo>
                <a:cubicBezTo>
                  <a:pt x="900" y="1332"/>
                  <a:pt x="900" y="1332"/>
                  <a:pt x="900" y="1332"/>
                </a:cubicBezTo>
                <a:cubicBezTo>
                  <a:pt x="941" y="1373"/>
                  <a:pt x="958" y="1428"/>
                  <a:pt x="952" y="1480"/>
                </a:cubicBezTo>
                <a:cubicBezTo>
                  <a:pt x="1030" y="1503"/>
                  <a:pt x="1118" y="1503"/>
                  <a:pt x="1196" y="1480"/>
                </a:cubicBezTo>
                <a:cubicBezTo>
                  <a:pt x="1190" y="1428"/>
                  <a:pt x="1207" y="1373"/>
                  <a:pt x="1248" y="1332"/>
                </a:cubicBezTo>
                <a:close/>
                <a:moveTo>
                  <a:pt x="626" y="287"/>
                </a:moveTo>
                <a:cubicBezTo>
                  <a:pt x="898" y="558"/>
                  <a:pt x="898" y="558"/>
                  <a:pt x="898" y="558"/>
                </a:cubicBezTo>
                <a:cubicBezTo>
                  <a:pt x="1011" y="521"/>
                  <a:pt x="1137" y="521"/>
                  <a:pt x="1250" y="558"/>
                </a:cubicBezTo>
                <a:cubicBezTo>
                  <a:pt x="1522" y="287"/>
                  <a:pt x="1522" y="287"/>
                  <a:pt x="1522" y="287"/>
                </a:cubicBezTo>
                <a:cubicBezTo>
                  <a:pt x="1246" y="131"/>
                  <a:pt x="902" y="131"/>
                  <a:pt x="626" y="287"/>
                </a:cubicBezTo>
                <a:close/>
                <a:moveTo>
                  <a:pt x="306" y="476"/>
                </a:moveTo>
                <a:cubicBezTo>
                  <a:pt x="358" y="527"/>
                  <a:pt x="617" y="787"/>
                  <a:pt x="646" y="815"/>
                </a:cubicBezTo>
                <a:cubicBezTo>
                  <a:pt x="669" y="839"/>
                  <a:pt x="707" y="839"/>
                  <a:pt x="731" y="815"/>
                </a:cubicBezTo>
                <a:cubicBezTo>
                  <a:pt x="815" y="731"/>
                  <a:pt x="815" y="731"/>
                  <a:pt x="815" y="731"/>
                </a:cubicBezTo>
                <a:cubicBezTo>
                  <a:pt x="839" y="707"/>
                  <a:pt x="839" y="669"/>
                  <a:pt x="815" y="646"/>
                </a:cubicBezTo>
                <a:cubicBezTo>
                  <a:pt x="712" y="542"/>
                  <a:pt x="574" y="404"/>
                  <a:pt x="476" y="306"/>
                </a:cubicBezTo>
                <a:cubicBezTo>
                  <a:pt x="453" y="283"/>
                  <a:pt x="415" y="283"/>
                  <a:pt x="391" y="306"/>
                </a:cubicBezTo>
                <a:cubicBezTo>
                  <a:pt x="306" y="391"/>
                  <a:pt x="306" y="391"/>
                  <a:pt x="306" y="391"/>
                </a:cubicBezTo>
                <a:cubicBezTo>
                  <a:pt x="283" y="415"/>
                  <a:pt x="283" y="453"/>
                  <a:pt x="306" y="476"/>
                </a:cubicBezTo>
                <a:close/>
                <a:moveTo>
                  <a:pt x="287" y="1522"/>
                </a:moveTo>
                <a:cubicBezTo>
                  <a:pt x="558" y="1250"/>
                  <a:pt x="558" y="1250"/>
                  <a:pt x="558" y="1250"/>
                </a:cubicBezTo>
                <a:cubicBezTo>
                  <a:pt x="521" y="1137"/>
                  <a:pt x="521" y="1011"/>
                  <a:pt x="558" y="898"/>
                </a:cubicBezTo>
                <a:cubicBezTo>
                  <a:pt x="287" y="626"/>
                  <a:pt x="287" y="626"/>
                  <a:pt x="287" y="626"/>
                </a:cubicBezTo>
                <a:cubicBezTo>
                  <a:pt x="131" y="902"/>
                  <a:pt x="131" y="1246"/>
                  <a:pt x="287" y="1522"/>
                </a:cubicBezTo>
                <a:close/>
                <a:moveTo>
                  <a:pt x="815" y="1502"/>
                </a:moveTo>
                <a:cubicBezTo>
                  <a:pt x="839" y="1479"/>
                  <a:pt x="839" y="1441"/>
                  <a:pt x="815" y="1417"/>
                </a:cubicBezTo>
                <a:cubicBezTo>
                  <a:pt x="731" y="1332"/>
                  <a:pt x="731" y="1332"/>
                  <a:pt x="731" y="1332"/>
                </a:cubicBezTo>
                <a:cubicBezTo>
                  <a:pt x="707" y="1309"/>
                  <a:pt x="669" y="1309"/>
                  <a:pt x="646" y="1332"/>
                </a:cubicBezTo>
                <a:cubicBezTo>
                  <a:pt x="306" y="1672"/>
                  <a:pt x="306" y="1672"/>
                  <a:pt x="306" y="1672"/>
                </a:cubicBezTo>
                <a:cubicBezTo>
                  <a:pt x="283" y="1695"/>
                  <a:pt x="283" y="1733"/>
                  <a:pt x="306" y="1757"/>
                </a:cubicBezTo>
                <a:cubicBezTo>
                  <a:pt x="391" y="1841"/>
                  <a:pt x="391" y="1841"/>
                  <a:pt x="391" y="1841"/>
                </a:cubicBezTo>
                <a:cubicBezTo>
                  <a:pt x="415" y="1865"/>
                  <a:pt x="453" y="1865"/>
                  <a:pt x="476" y="1841"/>
                </a:cubicBezTo>
                <a:cubicBezTo>
                  <a:pt x="571" y="1746"/>
                  <a:pt x="703" y="1615"/>
                  <a:pt x="815" y="1502"/>
                </a:cubicBezTo>
                <a:close/>
                <a:moveTo>
                  <a:pt x="1522" y="1861"/>
                </a:moveTo>
                <a:cubicBezTo>
                  <a:pt x="1250" y="1589"/>
                  <a:pt x="1250" y="1589"/>
                  <a:pt x="1250" y="1589"/>
                </a:cubicBezTo>
                <a:cubicBezTo>
                  <a:pt x="1194" y="1608"/>
                  <a:pt x="1134" y="1618"/>
                  <a:pt x="1074" y="1618"/>
                </a:cubicBezTo>
                <a:cubicBezTo>
                  <a:pt x="1014" y="1618"/>
                  <a:pt x="954" y="1608"/>
                  <a:pt x="898" y="1589"/>
                </a:cubicBezTo>
                <a:cubicBezTo>
                  <a:pt x="626" y="1861"/>
                  <a:pt x="626" y="1861"/>
                  <a:pt x="626" y="1861"/>
                </a:cubicBezTo>
                <a:cubicBezTo>
                  <a:pt x="902" y="2017"/>
                  <a:pt x="1246" y="2017"/>
                  <a:pt x="1522" y="1861"/>
                </a:cubicBezTo>
                <a:close/>
                <a:moveTo>
                  <a:pt x="1842" y="1672"/>
                </a:moveTo>
                <a:cubicBezTo>
                  <a:pt x="1790" y="1620"/>
                  <a:pt x="1530" y="1361"/>
                  <a:pt x="1502" y="1332"/>
                </a:cubicBezTo>
                <a:cubicBezTo>
                  <a:pt x="1479" y="1309"/>
                  <a:pt x="1441" y="1309"/>
                  <a:pt x="1417" y="1332"/>
                </a:cubicBezTo>
                <a:cubicBezTo>
                  <a:pt x="1332" y="1417"/>
                  <a:pt x="1332" y="1417"/>
                  <a:pt x="1332" y="1417"/>
                </a:cubicBezTo>
                <a:cubicBezTo>
                  <a:pt x="1309" y="1441"/>
                  <a:pt x="1309" y="1479"/>
                  <a:pt x="1332" y="1502"/>
                </a:cubicBezTo>
                <a:cubicBezTo>
                  <a:pt x="1361" y="1530"/>
                  <a:pt x="1620" y="1790"/>
                  <a:pt x="1672" y="1841"/>
                </a:cubicBezTo>
                <a:cubicBezTo>
                  <a:pt x="1695" y="1865"/>
                  <a:pt x="1733" y="1865"/>
                  <a:pt x="1757" y="1841"/>
                </a:cubicBezTo>
                <a:cubicBezTo>
                  <a:pt x="1842" y="1757"/>
                  <a:pt x="1842" y="1757"/>
                  <a:pt x="1842" y="1757"/>
                </a:cubicBezTo>
                <a:cubicBezTo>
                  <a:pt x="1865" y="1733"/>
                  <a:pt x="1865" y="1695"/>
                  <a:pt x="1842" y="1672"/>
                </a:cubicBezTo>
                <a:close/>
                <a:moveTo>
                  <a:pt x="1861" y="626"/>
                </a:moveTo>
                <a:cubicBezTo>
                  <a:pt x="1590" y="898"/>
                  <a:pt x="1590" y="898"/>
                  <a:pt x="1590" y="898"/>
                </a:cubicBezTo>
                <a:cubicBezTo>
                  <a:pt x="1627" y="1011"/>
                  <a:pt x="1627" y="1137"/>
                  <a:pt x="1590" y="1250"/>
                </a:cubicBezTo>
                <a:cubicBezTo>
                  <a:pt x="1861" y="1522"/>
                  <a:pt x="1861" y="1522"/>
                  <a:pt x="1861" y="1522"/>
                </a:cubicBezTo>
                <a:cubicBezTo>
                  <a:pt x="2017" y="1246"/>
                  <a:pt x="2017" y="902"/>
                  <a:pt x="1861" y="62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7"/>
          <p:cNvSpPr>
            <a:spLocks noEditPoints="1"/>
          </p:cNvSpPr>
          <p:nvPr/>
        </p:nvSpPr>
        <p:spPr bwMode="auto">
          <a:xfrm>
            <a:off x="1449336" y="5926754"/>
            <a:ext cx="393913" cy="393678"/>
          </a:xfrm>
          <a:custGeom>
            <a:avLst/>
            <a:gdLst>
              <a:gd name="T0" fmla="*/ 1088 w 2055"/>
              <a:gd name="T1" fmla="*/ 1564 h 2054"/>
              <a:gd name="T2" fmla="*/ 995 w 2055"/>
              <a:gd name="T3" fmla="*/ 1457 h 2054"/>
              <a:gd name="T4" fmla="*/ 634 w 2055"/>
              <a:gd name="T5" fmla="*/ 1797 h 2054"/>
              <a:gd name="T6" fmla="*/ 1088 w 2055"/>
              <a:gd name="T7" fmla="*/ 1991 h 2054"/>
              <a:gd name="T8" fmla="*/ 1668 w 2055"/>
              <a:gd name="T9" fmla="*/ 1591 h 2054"/>
              <a:gd name="T10" fmla="*/ 968 w 2055"/>
              <a:gd name="T11" fmla="*/ 1867 h 2054"/>
              <a:gd name="T12" fmla="*/ 968 w 2055"/>
              <a:gd name="T13" fmla="*/ 1619 h 2054"/>
              <a:gd name="T14" fmla="*/ 1472 w 2055"/>
              <a:gd name="T15" fmla="*/ 1515 h 2054"/>
              <a:gd name="T16" fmla="*/ 1992 w 2055"/>
              <a:gd name="T17" fmla="*/ 967 h 2054"/>
              <a:gd name="T18" fmla="*/ 1592 w 2055"/>
              <a:gd name="T19" fmla="*/ 387 h 2054"/>
              <a:gd name="T20" fmla="*/ 1564 w 2055"/>
              <a:gd name="T21" fmla="*/ 967 h 2054"/>
              <a:gd name="T22" fmla="*/ 1458 w 2055"/>
              <a:gd name="T23" fmla="*/ 1060 h 2054"/>
              <a:gd name="T24" fmla="*/ 1748 w 2055"/>
              <a:gd name="T25" fmla="*/ 1447 h 2054"/>
              <a:gd name="T26" fmla="*/ 2045 w 2055"/>
              <a:gd name="T27" fmla="*/ 999 h 2054"/>
              <a:gd name="T28" fmla="*/ 1620 w 2055"/>
              <a:gd name="T29" fmla="*/ 1087 h 2054"/>
              <a:gd name="T30" fmla="*/ 1516 w 2055"/>
              <a:gd name="T31" fmla="*/ 582 h 2054"/>
              <a:gd name="T32" fmla="*/ 1868 w 2055"/>
              <a:gd name="T33" fmla="*/ 1087 h 2054"/>
              <a:gd name="T34" fmla="*/ 674 w 2055"/>
              <a:gd name="T35" fmla="*/ 1435 h 2054"/>
              <a:gd name="T36" fmla="*/ 601 w 2055"/>
              <a:gd name="T37" fmla="*/ 1055 h 2054"/>
              <a:gd name="T38" fmla="*/ 308 w 2055"/>
              <a:gd name="T39" fmla="*/ 607 h 2054"/>
              <a:gd name="T40" fmla="*/ 14 w 2055"/>
              <a:gd name="T41" fmla="*/ 993 h 2054"/>
              <a:gd name="T42" fmla="*/ 130 w 2055"/>
              <a:gd name="T43" fmla="*/ 1087 h 2054"/>
              <a:gd name="T44" fmla="*/ 668 w 2055"/>
              <a:gd name="T45" fmla="*/ 1530 h 2054"/>
              <a:gd name="T46" fmla="*/ 248 w 2055"/>
              <a:gd name="T47" fmla="*/ 1027 h 2054"/>
              <a:gd name="T48" fmla="*/ 307 w 2055"/>
              <a:gd name="T49" fmla="*/ 775 h 2054"/>
              <a:gd name="T50" fmla="*/ 368 w 2055"/>
              <a:gd name="T51" fmla="*/ 1027 h 2054"/>
              <a:gd name="T52" fmla="*/ 1448 w 2055"/>
              <a:gd name="T53" fmla="*/ 307 h 2054"/>
              <a:gd name="T54" fmla="*/ 1000 w 2055"/>
              <a:gd name="T55" fmla="*/ 10 h 2054"/>
              <a:gd name="T56" fmla="*/ 396 w 2055"/>
              <a:gd name="T57" fmla="*/ 387 h 2054"/>
              <a:gd name="T58" fmla="*/ 620 w 2055"/>
              <a:gd name="T59" fmla="*/ 673 h 2054"/>
              <a:gd name="T60" fmla="*/ 1000 w 2055"/>
              <a:gd name="T61" fmla="*/ 600 h 2054"/>
              <a:gd name="T62" fmla="*/ 1448 w 2055"/>
              <a:gd name="T63" fmla="*/ 307 h 2054"/>
              <a:gd name="T64" fmla="*/ 1028 w 2055"/>
              <a:gd name="T65" fmla="*/ 367 h 2054"/>
              <a:gd name="T66" fmla="*/ 1028 w 2055"/>
              <a:gd name="T67" fmla="*/ 247 h 2054"/>
              <a:gd name="T68" fmla="*/ 1280 w 2055"/>
              <a:gd name="T69" fmla="*/ 307 h 2054"/>
              <a:gd name="T70" fmla="*/ 1027 w 2055"/>
              <a:gd name="T71" fmla="*/ 985 h 2054"/>
              <a:gd name="T72" fmla="*/ 1088 w 2055"/>
              <a:gd name="T73" fmla="*/ 1387 h 2054"/>
              <a:gd name="T74" fmla="*/ 968 w 2055"/>
              <a:gd name="T75" fmla="*/ 1334 h 2054"/>
              <a:gd name="T76" fmla="*/ 967 w 2055"/>
              <a:gd name="T77" fmla="*/ 1165 h 2054"/>
              <a:gd name="T78" fmla="*/ 1027 w 2055"/>
              <a:gd name="T79" fmla="*/ 1105 h 2054"/>
              <a:gd name="T80" fmla="*/ 968 w 2055"/>
              <a:gd name="T81" fmla="*/ 667 h 2054"/>
              <a:gd name="T82" fmla="*/ 1088 w 2055"/>
              <a:gd name="T83" fmla="*/ 755 h 2054"/>
              <a:gd name="T84" fmla="*/ 1087 w 2055"/>
              <a:gd name="T85" fmla="*/ 925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55" h="2054">
                <a:moveTo>
                  <a:pt x="1531" y="1387"/>
                </a:moveTo>
                <a:cubicBezTo>
                  <a:pt x="1509" y="1354"/>
                  <a:pt x="1462" y="1351"/>
                  <a:pt x="1436" y="1381"/>
                </a:cubicBezTo>
                <a:cubicBezTo>
                  <a:pt x="1347" y="1484"/>
                  <a:pt x="1222" y="1549"/>
                  <a:pt x="1088" y="1564"/>
                </a:cubicBezTo>
                <a:cubicBezTo>
                  <a:pt x="1088" y="1507"/>
                  <a:pt x="1088" y="1507"/>
                  <a:pt x="1088" y="1507"/>
                </a:cubicBezTo>
                <a:cubicBezTo>
                  <a:pt x="1088" y="1485"/>
                  <a:pt x="1076" y="1465"/>
                  <a:pt x="1056" y="1454"/>
                </a:cubicBezTo>
                <a:cubicBezTo>
                  <a:pt x="1037" y="1444"/>
                  <a:pt x="1013" y="1445"/>
                  <a:pt x="995" y="1457"/>
                </a:cubicBezTo>
                <a:cubicBezTo>
                  <a:pt x="635" y="1697"/>
                  <a:pt x="635" y="1697"/>
                  <a:pt x="635" y="1697"/>
                </a:cubicBezTo>
                <a:cubicBezTo>
                  <a:pt x="618" y="1708"/>
                  <a:pt x="608" y="1727"/>
                  <a:pt x="608" y="1747"/>
                </a:cubicBezTo>
                <a:cubicBezTo>
                  <a:pt x="608" y="1767"/>
                  <a:pt x="618" y="1785"/>
                  <a:pt x="634" y="1797"/>
                </a:cubicBezTo>
                <a:cubicBezTo>
                  <a:pt x="994" y="2041"/>
                  <a:pt x="994" y="2041"/>
                  <a:pt x="994" y="2041"/>
                </a:cubicBezTo>
                <a:cubicBezTo>
                  <a:pt x="1013" y="2053"/>
                  <a:pt x="1036" y="2054"/>
                  <a:pt x="1056" y="2044"/>
                </a:cubicBezTo>
                <a:cubicBezTo>
                  <a:pt x="1076" y="2034"/>
                  <a:pt x="1088" y="2013"/>
                  <a:pt x="1088" y="1991"/>
                </a:cubicBezTo>
                <a:cubicBezTo>
                  <a:pt x="1088" y="1925"/>
                  <a:pt x="1088" y="1925"/>
                  <a:pt x="1088" y="1925"/>
                </a:cubicBezTo>
                <a:cubicBezTo>
                  <a:pt x="1303" y="1911"/>
                  <a:pt x="1504" y="1821"/>
                  <a:pt x="1660" y="1667"/>
                </a:cubicBezTo>
                <a:cubicBezTo>
                  <a:pt x="1680" y="1647"/>
                  <a:pt x="1684" y="1615"/>
                  <a:pt x="1668" y="1591"/>
                </a:cubicBezTo>
                <a:lnTo>
                  <a:pt x="1531" y="1387"/>
                </a:lnTo>
                <a:close/>
                <a:moveTo>
                  <a:pt x="1028" y="1807"/>
                </a:moveTo>
                <a:cubicBezTo>
                  <a:pt x="995" y="1807"/>
                  <a:pt x="968" y="1834"/>
                  <a:pt x="968" y="1867"/>
                </a:cubicBezTo>
                <a:cubicBezTo>
                  <a:pt x="968" y="1878"/>
                  <a:pt x="968" y="1878"/>
                  <a:pt x="968" y="1878"/>
                </a:cubicBezTo>
                <a:cubicBezTo>
                  <a:pt x="775" y="1747"/>
                  <a:pt x="775" y="1747"/>
                  <a:pt x="775" y="1747"/>
                </a:cubicBezTo>
                <a:cubicBezTo>
                  <a:pt x="968" y="1619"/>
                  <a:pt x="968" y="1619"/>
                  <a:pt x="968" y="1619"/>
                </a:cubicBezTo>
                <a:cubicBezTo>
                  <a:pt x="968" y="1627"/>
                  <a:pt x="968" y="1627"/>
                  <a:pt x="968" y="1627"/>
                </a:cubicBezTo>
                <a:cubicBezTo>
                  <a:pt x="968" y="1660"/>
                  <a:pt x="995" y="1687"/>
                  <a:pt x="1028" y="1687"/>
                </a:cubicBezTo>
                <a:cubicBezTo>
                  <a:pt x="1193" y="1687"/>
                  <a:pt x="1352" y="1625"/>
                  <a:pt x="1472" y="1515"/>
                </a:cubicBezTo>
                <a:cubicBezTo>
                  <a:pt x="1539" y="1615"/>
                  <a:pt x="1539" y="1615"/>
                  <a:pt x="1539" y="1615"/>
                </a:cubicBezTo>
                <a:cubicBezTo>
                  <a:pt x="1397" y="1739"/>
                  <a:pt x="1217" y="1807"/>
                  <a:pt x="1028" y="1807"/>
                </a:cubicBezTo>
                <a:close/>
                <a:moveTo>
                  <a:pt x="1992" y="967"/>
                </a:moveTo>
                <a:cubicBezTo>
                  <a:pt x="1926" y="967"/>
                  <a:pt x="1926" y="967"/>
                  <a:pt x="1926" y="967"/>
                </a:cubicBezTo>
                <a:cubicBezTo>
                  <a:pt x="1912" y="752"/>
                  <a:pt x="1821" y="550"/>
                  <a:pt x="1668" y="395"/>
                </a:cubicBezTo>
                <a:cubicBezTo>
                  <a:pt x="1648" y="375"/>
                  <a:pt x="1616" y="371"/>
                  <a:pt x="1592" y="387"/>
                </a:cubicBezTo>
                <a:cubicBezTo>
                  <a:pt x="1387" y="524"/>
                  <a:pt x="1387" y="524"/>
                  <a:pt x="1387" y="524"/>
                </a:cubicBezTo>
                <a:cubicBezTo>
                  <a:pt x="1355" y="546"/>
                  <a:pt x="1351" y="593"/>
                  <a:pt x="1381" y="619"/>
                </a:cubicBezTo>
                <a:cubicBezTo>
                  <a:pt x="1485" y="708"/>
                  <a:pt x="1550" y="833"/>
                  <a:pt x="1564" y="967"/>
                </a:cubicBezTo>
                <a:cubicBezTo>
                  <a:pt x="1508" y="967"/>
                  <a:pt x="1508" y="967"/>
                  <a:pt x="1508" y="967"/>
                </a:cubicBezTo>
                <a:cubicBezTo>
                  <a:pt x="1486" y="967"/>
                  <a:pt x="1465" y="979"/>
                  <a:pt x="1455" y="999"/>
                </a:cubicBezTo>
                <a:cubicBezTo>
                  <a:pt x="1444" y="1018"/>
                  <a:pt x="1446" y="1042"/>
                  <a:pt x="1458" y="1060"/>
                </a:cubicBezTo>
                <a:cubicBezTo>
                  <a:pt x="1698" y="1420"/>
                  <a:pt x="1698" y="1420"/>
                  <a:pt x="1698" y="1420"/>
                </a:cubicBezTo>
                <a:cubicBezTo>
                  <a:pt x="1709" y="1437"/>
                  <a:pt x="1728" y="1447"/>
                  <a:pt x="1748" y="1447"/>
                </a:cubicBezTo>
                <a:cubicBezTo>
                  <a:pt x="1748" y="1447"/>
                  <a:pt x="1748" y="1447"/>
                  <a:pt x="1748" y="1447"/>
                </a:cubicBezTo>
                <a:cubicBezTo>
                  <a:pt x="1768" y="1447"/>
                  <a:pt x="1786" y="1437"/>
                  <a:pt x="1797" y="1421"/>
                </a:cubicBezTo>
                <a:cubicBezTo>
                  <a:pt x="2041" y="1061"/>
                  <a:pt x="2041" y="1061"/>
                  <a:pt x="2041" y="1061"/>
                </a:cubicBezTo>
                <a:cubicBezTo>
                  <a:pt x="2054" y="1042"/>
                  <a:pt x="2055" y="1019"/>
                  <a:pt x="2045" y="999"/>
                </a:cubicBezTo>
                <a:cubicBezTo>
                  <a:pt x="2034" y="979"/>
                  <a:pt x="2014" y="967"/>
                  <a:pt x="1992" y="967"/>
                </a:cubicBezTo>
                <a:close/>
                <a:moveTo>
                  <a:pt x="1748" y="1279"/>
                </a:moveTo>
                <a:cubicBezTo>
                  <a:pt x="1620" y="1087"/>
                  <a:pt x="1620" y="1087"/>
                  <a:pt x="1620" y="1087"/>
                </a:cubicBezTo>
                <a:cubicBezTo>
                  <a:pt x="1628" y="1087"/>
                  <a:pt x="1628" y="1087"/>
                  <a:pt x="1628" y="1087"/>
                </a:cubicBezTo>
                <a:cubicBezTo>
                  <a:pt x="1661" y="1087"/>
                  <a:pt x="1688" y="1060"/>
                  <a:pt x="1688" y="1027"/>
                </a:cubicBezTo>
                <a:cubicBezTo>
                  <a:pt x="1688" y="862"/>
                  <a:pt x="1626" y="703"/>
                  <a:pt x="1516" y="582"/>
                </a:cubicBezTo>
                <a:cubicBezTo>
                  <a:pt x="1616" y="515"/>
                  <a:pt x="1616" y="515"/>
                  <a:pt x="1616" y="515"/>
                </a:cubicBezTo>
                <a:cubicBezTo>
                  <a:pt x="1740" y="658"/>
                  <a:pt x="1808" y="837"/>
                  <a:pt x="1808" y="1027"/>
                </a:cubicBezTo>
                <a:cubicBezTo>
                  <a:pt x="1808" y="1060"/>
                  <a:pt x="1835" y="1087"/>
                  <a:pt x="1868" y="1087"/>
                </a:cubicBezTo>
                <a:cubicBezTo>
                  <a:pt x="1879" y="1087"/>
                  <a:pt x="1879" y="1087"/>
                  <a:pt x="1879" y="1087"/>
                </a:cubicBezTo>
                <a:lnTo>
                  <a:pt x="1748" y="1279"/>
                </a:lnTo>
                <a:close/>
                <a:moveTo>
                  <a:pt x="674" y="1435"/>
                </a:moveTo>
                <a:cubicBezTo>
                  <a:pt x="571" y="1346"/>
                  <a:pt x="506" y="1221"/>
                  <a:pt x="491" y="1087"/>
                </a:cubicBezTo>
                <a:cubicBezTo>
                  <a:pt x="548" y="1087"/>
                  <a:pt x="548" y="1087"/>
                  <a:pt x="548" y="1087"/>
                </a:cubicBezTo>
                <a:cubicBezTo>
                  <a:pt x="570" y="1087"/>
                  <a:pt x="590" y="1075"/>
                  <a:pt x="601" y="1055"/>
                </a:cubicBezTo>
                <a:cubicBezTo>
                  <a:pt x="611" y="1036"/>
                  <a:pt x="610" y="1012"/>
                  <a:pt x="598" y="994"/>
                </a:cubicBezTo>
                <a:cubicBezTo>
                  <a:pt x="358" y="634"/>
                  <a:pt x="358" y="634"/>
                  <a:pt x="358" y="634"/>
                </a:cubicBezTo>
                <a:cubicBezTo>
                  <a:pt x="347" y="617"/>
                  <a:pt x="328" y="607"/>
                  <a:pt x="308" y="607"/>
                </a:cubicBezTo>
                <a:cubicBezTo>
                  <a:pt x="308" y="607"/>
                  <a:pt x="308" y="607"/>
                  <a:pt x="308" y="607"/>
                </a:cubicBezTo>
                <a:cubicBezTo>
                  <a:pt x="288" y="607"/>
                  <a:pt x="269" y="617"/>
                  <a:pt x="258" y="633"/>
                </a:cubicBezTo>
                <a:cubicBezTo>
                  <a:pt x="14" y="993"/>
                  <a:pt x="14" y="993"/>
                  <a:pt x="14" y="993"/>
                </a:cubicBezTo>
                <a:cubicBezTo>
                  <a:pt x="2" y="1012"/>
                  <a:pt x="0" y="1036"/>
                  <a:pt x="11" y="1055"/>
                </a:cubicBezTo>
                <a:cubicBezTo>
                  <a:pt x="21" y="1075"/>
                  <a:pt x="42" y="1087"/>
                  <a:pt x="64" y="1087"/>
                </a:cubicBezTo>
                <a:cubicBezTo>
                  <a:pt x="130" y="1087"/>
                  <a:pt x="130" y="1087"/>
                  <a:pt x="130" y="1087"/>
                </a:cubicBezTo>
                <a:cubicBezTo>
                  <a:pt x="144" y="1302"/>
                  <a:pt x="234" y="1504"/>
                  <a:pt x="388" y="1659"/>
                </a:cubicBezTo>
                <a:cubicBezTo>
                  <a:pt x="408" y="1679"/>
                  <a:pt x="440" y="1683"/>
                  <a:pt x="464" y="1667"/>
                </a:cubicBezTo>
                <a:cubicBezTo>
                  <a:pt x="668" y="1530"/>
                  <a:pt x="668" y="1530"/>
                  <a:pt x="668" y="1530"/>
                </a:cubicBezTo>
                <a:cubicBezTo>
                  <a:pt x="701" y="1508"/>
                  <a:pt x="704" y="1461"/>
                  <a:pt x="674" y="1435"/>
                </a:cubicBezTo>
                <a:close/>
                <a:moveTo>
                  <a:pt x="440" y="1539"/>
                </a:moveTo>
                <a:cubicBezTo>
                  <a:pt x="316" y="1397"/>
                  <a:pt x="248" y="1217"/>
                  <a:pt x="248" y="1027"/>
                </a:cubicBezTo>
                <a:cubicBezTo>
                  <a:pt x="248" y="994"/>
                  <a:pt x="221" y="967"/>
                  <a:pt x="188" y="967"/>
                </a:cubicBezTo>
                <a:cubicBezTo>
                  <a:pt x="177" y="967"/>
                  <a:pt x="177" y="967"/>
                  <a:pt x="177" y="967"/>
                </a:cubicBezTo>
                <a:cubicBezTo>
                  <a:pt x="307" y="775"/>
                  <a:pt x="307" y="775"/>
                  <a:pt x="307" y="775"/>
                </a:cubicBezTo>
                <a:cubicBezTo>
                  <a:pt x="436" y="967"/>
                  <a:pt x="436" y="967"/>
                  <a:pt x="436" y="967"/>
                </a:cubicBezTo>
                <a:cubicBezTo>
                  <a:pt x="428" y="967"/>
                  <a:pt x="428" y="967"/>
                  <a:pt x="428" y="967"/>
                </a:cubicBezTo>
                <a:cubicBezTo>
                  <a:pt x="395" y="967"/>
                  <a:pt x="368" y="994"/>
                  <a:pt x="368" y="1027"/>
                </a:cubicBezTo>
                <a:cubicBezTo>
                  <a:pt x="368" y="1193"/>
                  <a:pt x="430" y="1351"/>
                  <a:pt x="540" y="1472"/>
                </a:cubicBezTo>
                <a:lnTo>
                  <a:pt x="440" y="1539"/>
                </a:lnTo>
                <a:close/>
                <a:moveTo>
                  <a:pt x="1448" y="307"/>
                </a:moveTo>
                <a:cubicBezTo>
                  <a:pt x="1448" y="287"/>
                  <a:pt x="1438" y="269"/>
                  <a:pt x="1421" y="257"/>
                </a:cubicBezTo>
                <a:cubicBezTo>
                  <a:pt x="1061" y="13"/>
                  <a:pt x="1061" y="13"/>
                  <a:pt x="1061" y="13"/>
                </a:cubicBezTo>
                <a:cubicBezTo>
                  <a:pt x="1043" y="1"/>
                  <a:pt x="1019" y="0"/>
                  <a:pt x="1000" y="10"/>
                </a:cubicBezTo>
                <a:cubicBezTo>
                  <a:pt x="980" y="20"/>
                  <a:pt x="968" y="41"/>
                  <a:pt x="968" y="63"/>
                </a:cubicBezTo>
                <a:cubicBezTo>
                  <a:pt x="968" y="129"/>
                  <a:pt x="968" y="129"/>
                  <a:pt x="968" y="129"/>
                </a:cubicBezTo>
                <a:cubicBezTo>
                  <a:pt x="752" y="143"/>
                  <a:pt x="551" y="234"/>
                  <a:pt x="396" y="387"/>
                </a:cubicBezTo>
                <a:cubicBezTo>
                  <a:pt x="375" y="407"/>
                  <a:pt x="372" y="439"/>
                  <a:pt x="388" y="463"/>
                </a:cubicBezTo>
                <a:cubicBezTo>
                  <a:pt x="524" y="667"/>
                  <a:pt x="524" y="667"/>
                  <a:pt x="524" y="667"/>
                </a:cubicBezTo>
                <a:cubicBezTo>
                  <a:pt x="546" y="700"/>
                  <a:pt x="594" y="703"/>
                  <a:pt x="620" y="673"/>
                </a:cubicBezTo>
                <a:cubicBezTo>
                  <a:pt x="709" y="570"/>
                  <a:pt x="834" y="505"/>
                  <a:pt x="968" y="490"/>
                </a:cubicBezTo>
                <a:cubicBezTo>
                  <a:pt x="968" y="547"/>
                  <a:pt x="968" y="547"/>
                  <a:pt x="968" y="547"/>
                </a:cubicBezTo>
                <a:cubicBezTo>
                  <a:pt x="968" y="569"/>
                  <a:pt x="980" y="589"/>
                  <a:pt x="1000" y="600"/>
                </a:cubicBezTo>
                <a:cubicBezTo>
                  <a:pt x="1019" y="610"/>
                  <a:pt x="1043" y="609"/>
                  <a:pt x="1061" y="597"/>
                </a:cubicBezTo>
                <a:cubicBezTo>
                  <a:pt x="1421" y="357"/>
                  <a:pt x="1421" y="357"/>
                  <a:pt x="1421" y="357"/>
                </a:cubicBezTo>
                <a:cubicBezTo>
                  <a:pt x="1438" y="346"/>
                  <a:pt x="1448" y="327"/>
                  <a:pt x="1448" y="307"/>
                </a:cubicBezTo>
                <a:close/>
                <a:moveTo>
                  <a:pt x="1088" y="435"/>
                </a:moveTo>
                <a:cubicBezTo>
                  <a:pt x="1088" y="427"/>
                  <a:pt x="1088" y="427"/>
                  <a:pt x="1088" y="427"/>
                </a:cubicBezTo>
                <a:cubicBezTo>
                  <a:pt x="1088" y="394"/>
                  <a:pt x="1061" y="367"/>
                  <a:pt x="1028" y="367"/>
                </a:cubicBezTo>
                <a:cubicBezTo>
                  <a:pt x="862" y="367"/>
                  <a:pt x="704" y="429"/>
                  <a:pt x="583" y="539"/>
                </a:cubicBezTo>
                <a:cubicBezTo>
                  <a:pt x="516" y="439"/>
                  <a:pt x="516" y="439"/>
                  <a:pt x="516" y="439"/>
                </a:cubicBezTo>
                <a:cubicBezTo>
                  <a:pt x="658" y="315"/>
                  <a:pt x="838" y="247"/>
                  <a:pt x="1028" y="247"/>
                </a:cubicBezTo>
                <a:cubicBezTo>
                  <a:pt x="1061" y="247"/>
                  <a:pt x="1088" y="220"/>
                  <a:pt x="1088" y="187"/>
                </a:cubicBezTo>
                <a:cubicBezTo>
                  <a:pt x="1088" y="176"/>
                  <a:pt x="1088" y="176"/>
                  <a:pt x="1088" y="176"/>
                </a:cubicBezTo>
                <a:cubicBezTo>
                  <a:pt x="1280" y="307"/>
                  <a:pt x="1280" y="307"/>
                  <a:pt x="1280" y="307"/>
                </a:cubicBezTo>
                <a:lnTo>
                  <a:pt x="1088" y="435"/>
                </a:lnTo>
                <a:close/>
                <a:moveTo>
                  <a:pt x="967" y="925"/>
                </a:moveTo>
                <a:cubicBezTo>
                  <a:pt x="967" y="958"/>
                  <a:pt x="994" y="985"/>
                  <a:pt x="1027" y="985"/>
                </a:cubicBezTo>
                <a:cubicBezTo>
                  <a:pt x="1126" y="985"/>
                  <a:pt x="1207" y="1065"/>
                  <a:pt x="1207" y="1165"/>
                </a:cubicBezTo>
                <a:cubicBezTo>
                  <a:pt x="1207" y="1243"/>
                  <a:pt x="1157" y="1309"/>
                  <a:pt x="1088" y="1334"/>
                </a:cubicBezTo>
                <a:cubicBezTo>
                  <a:pt x="1088" y="1387"/>
                  <a:pt x="1088" y="1387"/>
                  <a:pt x="1088" y="1387"/>
                </a:cubicBezTo>
                <a:cubicBezTo>
                  <a:pt x="1088" y="1420"/>
                  <a:pt x="1061" y="1447"/>
                  <a:pt x="1028" y="1447"/>
                </a:cubicBezTo>
                <a:cubicBezTo>
                  <a:pt x="995" y="1447"/>
                  <a:pt x="968" y="1420"/>
                  <a:pt x="968" y="1387"/>
                </a:cubicBezTo>
                <a:cubicBezTo>
                  <a:pt x="968" y="1334"/>
                  <a:pt x="968" y="1334"/>
                  <a:pt x="968" y="1334"/>
                </a:cubicBezTo>
                <a:cubicBezTo>
                  <a:pt x="898" y="1310"/>
                  <a:pt x="847" y="1243"/>
                  <a:pt x="847" y="1165"/>
                </a:cubicBezTo>
                <a:cubicBezTo>
                  <a:pt x="847" y="1131"/>
                  <a:pt x="874" y="1105"/>
                  <a:pt x="907" y="1105"/>
                </a:cubicBezTo>
                <a:cubicBezTo>
                  <a:pt x="940" y="1105"/>
                  <a:pt x="967" y="1131"/>
                  <a:pt x="967" y="1165"/>
                </a:cubicBezTo>
                <a:cubicBezTo>
                  <a:pt x="967" y="1198"/>
                  <a:pt x="994" y="1225"/>
                  <a:pt x="1027" y="1225"/>
                </a:cubicBezTo>
                <a:cubicBezTo>
                  <a:pt x="1060" y="1225"/>
                  <a:pt x="1087" y="1198"/>
                  <a:pt x="1087" y="1165"/>
                </a:cubicBezTo>
                <a:cubicBezTo>
                  <a:pt x="1087" y="1132"/>
                  <a:pt x="1060" y="1105"/>
                  <a:pt x="1027" y="1105"/>
                </a:cubicBezTo>
                <a:cubicBezTo>
                  <a:pt x="928" y="1105"/>
                  <a:pt x="847" y="1024"/>
                  <a:pt x="847" y="925"/>
                </a:cubicBezTo>
                <a:cubicBezTo>
                  <a:pt x="847" y="846"/>
                  <a:pt x="898" y="779"/>
                  <a:pt x="968" y="755"/>
                </a:cubicBezTo>
                <a:cubicBezTo>
                  <a:pt x="968" y="667"/>
                  <a:pt x="968" y="667"/>
                  <a:pt x="968" y="667"/>
                </a:cubicBezTo>
                <a:cubicBezTo>
                  <a:pt x="968" y="634"/>
                  <a:pt x="995" y="607"/>
                  <a:pt x="1028" y="607"/>
                </a:cubicBezTo>
                <a:cubicBezTo>
                  <a:pt x="1061" y="607"/>
                  <a:pt x="1088" y="634"/>
                  <a:pt x="1088" y="667"/>
                </a:cubicBezTo>
                <a:cubicBezTo>
                  <a:pt x="1088" y="755"/>
                  <a:pt x="1088" y="755"/>
                  <a:pt x="1088" y="755"/>
                </a:cubicBezTo>
                <a:cubicBezTo>
                  <a:pt x="1157" y="780"/>
                  <a:pt x="1207" y="847"/>
                  <a:pt x="1207" y="925"/>
                </a:cubicBezTo>
                <a:cubicBezTo>
                  <a:pt x="1207" y="958"/>
                  <a:pt x="1180" y="985"/>
                  <a:pt x="1147" y="985"/>
                </a:cubicBezTo>
                <a:cubicBezTo>
                  <a:pt x="1114" y="985"/>
                  <a:pt x="1087" y="958"/>
                  <a:pt x="1087" y="925"/>
                </a:cubicBezTo>
                <a:cubicBezTo>
                  <a:pt x="1087" y="892"/>
                  <a:pt x="1060" y="865"/>
                  <a:pt x="1027" y="865"/>
                </a:cubicBezTo>
                <a:cubicBezTo>
                  <a:pt x="994" y="865"/>
                  <a:pt x="967" y="892"/>
                  <a:pt x="967" y="92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5"/>
          <p:cNvSpPr>
            <a:spLocks noEditPoints="1"/>
          </p:cNvSpPr>
          <p:nvPr/>
        </p:nvSpPr>
        <p:spPr bwMode="auto">
          <a:xfrm>
            <a:off x="724956" y="1889090"/>
            <a:ext cx="393796" cy="392504"/>
          </a:xfrm>
          <a:custGeom>
            <a:avLst/>
            <a:gdLst>
              <a:gd name="T0" fmla="*/ 63 w 2054"/>
              <a:gd name="T1" fmla="*/ 1016 h 2048"/>
              <a:gd name="T2" fmla="*/ 729 w 2054"/>
              <a:gd name="T3" fmla="*/ 1439 h 2048"/>
              <a:gd name="T4" fmla="*/ 789 w 2054"/>
              <a:gd name="T5" fmla="*/ 2048 h 2048"/>
              <a:gd name="T6" fmla="*/ 1571 w 2054"/>
              <a:gd name="T7" fmla="*/ 1988 h 2048"/>
              <a:gd name="T8" fmla="*/ 1751 w 2054"/>
              <a:gd name="T9" fmla="*/ 1680 h 2048"/>
              <a:gd name="T10" fmla="*/ 1811 w 2054"/>
              <a:gd name="T11" fmla="*/ 1320 h 2048"/>
              <a:gd name="T12" fmla="*/ 2041 w 2054"/>
              <a:gd name="T13" fmla="*/ 1294 h 2048"/>
              <a:gd name="T14" fmla="*/ 1887 w 2054"/>
              <a:gd name="T15" fmla="*/ 843 h 2048"/>
              <a:gd name="T16" fmla="*/ 1227 w 2054"/>
              <a:gd name="T17" fmla="*/ 0 h 2048"/>
              <a:gd name="T18" fmla="*/ 406 w 2054"/>
              <a:gd name="T19" fmla="*/ 536 h 2048"/>
              <a:gd name="T20" fmla="*/ 10 w 2054"/>
              <a:gd name="T21" fmla="*/ 568 h 2048"/>
              <a:gd name="T22" fmla="*/ 111 w 2054"/>
              <a:gd name="T23" fmla="*/ 779 h 2048"/>
              <a:gd name="T24" fmla="*/ 10 w 2054"/>
              <a:gd name="T25" fmla="*/ 984 h 2048"/>
              <a:gd name="T26" fmla="*/ 977 w 2054"/>
              <a:gd name="T27" fmla="*/ 720 h 2048"/>
              <a:gd name="T28" fmla="*/ 1327 w 2054"/>
              <a:gd name="T29" fmla="*/ 780 h 2048"/>
              <a:gd name="T30" fmla="*/ 977 w 2054"/>
              <a:gd name="T31" fmla="*/ 840 h 2048"/>
              <a:gd name="T32" fmla="*/ 1207 w 2054"/>
              <a:gd name="T33" fmla="*/ 780 h 2048"/>
              <a:gd name="T34" fmla="*/ 1147 w 2054"/>
              <a:gd name="T35" fmla="*/ 1080 h 2048"/>
              <a:gd name="T36" fmla="*/ 1147 w 2054"/>
              <a:gd name="T37" fmla="*/ 480 h 2048"/>
              <a:gd name="T38" fmla="*/ 731 w 2054"/>
              <a:gd name="T39" fmla="*/ 720 h 2048"/>
              <a:gd name="T40" fmla="*/ 1567 w 2054"/>
              <a:gd name="T41" fmla="*/ 780 h 2048"/>
              <a:gd name="T42" fmla="*/ 731 w 2054"/>
              <a:gd name="T43" fmla="*/ 840 h 2048"/>
              <a:gd name="T44" fmla="*/ 1147 w 2054"/>
              <a:gd name="T45" fmla="*/ 1080 h 2048"/>
              <a:gd name="T46" fmla="*/ 1687 w 2054"/>
              <a:gd name="T47" fmla="*/ 780 h 2048"/>
              <a:gd name="T48" fmla="*/ 610 w 2054"/>
              <a:gd name="T49" fmla="*/ 720 h 2048"/>
              <a:gd name="T50" fmla="*/ 509 w 2054"/>
              <a:gd name="T51" fmla="*/ 612 h 2048"/>
              <a:gd name="T52" fmla="*/ 1227 w 2054"/>
              <a:gd name="T53" fmla="*/ 120 h 2048"/>
              <a:gd name="T54" fmla="*/ 1767 w 2054"/>
              <a:gd name="T55" fmla="*/ 854 h 2048"/>
              <a:gd name="T56" fmla="*/ 1902 w 2054"/>
              <a:gd name="T57" fmla="*/ 1200 h 2048"/>
              <a:gd name="T58" fmla="*/ 1691 w 2054"/>
              <a:gd name="T59" fmla="*/ 1260 h 2048"/>
              <a:gd name="T60" fmla="*/ 1511 w 2054"/>
              <a:gd name="T61" fmla="*/ 1560 h 2048"/>
              <a:gd name="T62" fmla="*/ 1451 w 2054"/>
              <a:gd name="T63" fmla="*/ 1928 h 2048"/>
              <a:gd name="T64" fmla="*/ 849 w 2054"/>
              <a:gd name="T65" fmla="*/ 1405 h 2048"/>
              <a:gd name="T66" fmla="*/ 508 w 2054"/>
              <a:gd name="T67" fmla="*/ 944 h 2048"/>
              <a:gd name="T68" fmla="*/ 610 w 2054"/>
              <a:gd name="T69" fmla="*/ 840 h 2048"/>
              <a:gd name="T70" fmla="*/ 395 w 2054"/>
              <a:gd name="T71" fmla="*/ 656 h 2048"/>
              <a:gd name="T72" fmla="*/ 395 w 2054"/>
              <a:gd name="T73" fmla="*/ 896 h 2048"/>
              <a:gd name="T74" fmla="*/ 233 w 2054"/>
              <a:gd name="T75" fmla="*/ 814 h 2048"/>
              <a:gd name="T76" fmla="*/ 174 w 2054"/>
              <a:gd name="T77" fmla="*/ 65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54" h="2048">
                <a:moveTo>
                  <a:pt x="10" y="984"/>
                </a:moveTo>
                <a:cubicBezTo>
                  <a:pt x="20" y="1004"/>
                  <a:pt x="41" y="1016"/>
                  <a:pt x="63" y="1016"/>
                </a:cubicBezTo>
                <a:cubicBezTo>
                  <a:pt x="403" y="1016"/>
                  <a:pt x="403" y="1016"/>
                  <a:pt x="403" y="1016"/>
                </a:cubicBezTo>
                <a:cubicBezTo>
                  <a:pt x="459" y="1190"/>
                  <a:pt x="574" y="1340"/>
                  <a:pt x="729" y="1439"/>
                </a:cubicBezTo>
                <a:cubicBezTo>
                  <a:pt x="729" y="1650"/>
                  <a:pt x="729" y="1984"/>
                  <a:pt x="729" y="1988"/>
                </a:cubicBezTo>
                <a:cubicBezTo>
                  <a:pt x="729" y="2021"/>
                  <a:pt x="756" y="2048"/>
                  <a:pt x="789" y="2048"/>
                </a:cubicBezTo>
                <a:cubicBezTo>
                  <a:pt x="1511" y="2048"/>
                  <a:pt x="1511" y="2048"/>
                  <a:pt x="1511" y="2048"/>
                </a:cubicBezTo>
                <a:cubicBezTo>
                  <a:pt x="1544" y="2048"/>
                  <a:pt x="1571" y="2021"/>
                  <a:pt x="1571" y="1988"/>
                </a:cubicBezTo>
                <a:cubicBezTo>
                  <a:pt x="1571" y="1680"/>
                  <a:pt x="1571" y="1680"/>
                  <a:pt x="1571" y="1680"/>
                </a:cubicBezTo>
                <a:cubicBezTo>
                  <a:pt x="1751" y="1680"/>
                  <a:pt x="1751" y="1680"/>
                  <a:pt x="1751" y="1680"/>
                </a:cubicBezTo>
                <a:cubicBezTo>
                  <a:pt x="1784" y="1680"/>
                  <a:pt x="1811" y="1653"/>
                  <a:pt x="1811" y="1620"/>
                </a:cubicBezTo>
                <a:cubicBezTo>
                  <a:pt x="1811" y="1320"/>
                  <a:pt x="1811" y="1320"/>
                  <a:pt x="1811" y="1320"/>
                </a:cubicBezTo>
                <a:cubicBezTo>
                  <a:pt x="1991" y="1320"/>
                  <a:pt x="1991" y="1320"/>
                  <a:pt x="1991" y="1320"/>
                </a:cubicBezTo>
                <a:cubicBezTo>
                  <a:pt x="2011" y="1320"/>
                  <a:pt x="2030" y="1310"/>
                  <a:pt x="2041" y="1294"/>
                </a:cubicBezTo>
                <a:cubicBezTo>
                  <a:pt x="2052" y="1277"/>
                  <a:pt x="2054" y="1256"/>
                  <a:pt x="2047" y="1238"/>
                </a:cubicBezTo>
                <a:cubicBezTo>
                  <a:pt x="1887" y="843"/>
                  <a:pt x="1887" y="843"/>
                  <a:pt x="1887" y="843"/>
                </a:cubicBezTo>
                <a:cubicBezTo>
                  <a:pt x="1887" y="660"/>
                  <a:pt x="1887" y="660"/>
                  <a:pt x="1887" y="660"/>
                </a:cubicBezTo>
                <a:cubicBezTo>
                  <a:pt x="1887" y="296"/>
                  <a:pt x="1591" y="0"/>
                  <a:pt x="1227" y="0"/>
                </a:cubicBezTo>
                <a:cubicBezTo>
                  <a:pt x="1147" y="0"/>
                  <a:pt x="1147" y="0"/>
                  <a:pt x="1147" y="0"/>
                </a:cubicBezTo>
                <a:cubicBezTo>
                  <a:pt x="811" y="0"/>
                  <a:pt x="512" y="216"/>
                  <a:pt x="406" y="536"/>
                </a:cubicBezTo>
                <a:cubicBezTo>
                  <a:pt x="63" y="536"/>
                  <a:pt x="63" y="536"/>
                  <a:pt x="63" y="536"/>
                </a:cubicBezTo>
                <a:cubicBezTo>
                  <a:pt x="41" y="536"/>
                  <a:pt x="21" y="548"/>
                  <a:pt x="10" y="568"/>
                </a:cubicBezTo>
                <a:cubicBezTo>
                  <a:pt x="0" y="587"/>
                  <a:pt x="1" y="611"/>
                  <a:pt x="13" y="629"/>
                </a:cubicBezTo>
                <a:cubicBezTo>
                  <a:pt x="111" y="779"/>
                  <a:pt x="111" y="779"/>
                  <a:pt x="111" y="779"/>
                </a:cubicBezTo>
                <a:cubicBezTo>
                  <a:pt x="13" y="922"/>
                  <a:pt x="13" y="922"/>
                  <a:pt x="13" y="922"/>
                </a:cubicBezTo>
                <a:cubicBezTo>
                  <a:pt x="1" y="941"/>
                  <a:pt x="0" y="965"/>
                  <a:pt x="10" y="984"/>
                </a:cubicBezTo>
                <a:close/>
                <a:moveTo>
                  <a:pt x="1147" y="720"/>
                </a:moveTo>
                <a:cubicBezTo>
                  <a:pt x="977" y="720"/>
                  <a:pt x="977" y="720"/>
                  <a:pt x="977" y="720"/>
                </a:cubicBezTo>
                <a:cubicBezTo>
                  <a:pt x="1002" y="650"/>
                  <a:pt x="1069" y="600"/>
                  <a:pt x="1147" y="600"/>
                </a:cubicBezTo>
                <a:cubicBezTo>
                  <a:pt x="1246" y="600"/>
                  <a:pt x="1327" y="681"/>
                  <a:pt x="1327" y="780"/>
                </a:cubicBezTo>
                <a:cubicBezTo>
                  <a:pt x="1327" y="879"/>
                  <a:pt x="1246" y="960"/>
                  <a:pt x="1147" y="960"/>
                </a:cubicBezTo>
                <a:cubicBezTo>
                  <a:pt x="1069" y="960"/>
                  <a:pt x="1002" y="910"/>
                  <a:pt x="977" y="840"/>
                </a:cubicBezTo>
                <a:cubicBezTo>
                  <a:pt x="1147" y="840"/>
                  <a:pt x="1147" y="840"/>
                  <a:pt x="1147" y="840"/>
                </a:cubicBezTo>
                <a:cubicBezTo>
                  <a:pt x="1180" y="840"/>
                  <a:pt x="1207" y="813"/>
                  <a:pt x="1207" y="780"/>
                </a:cubicBezTo>
                <a:cubicBezTo>
                  <a:pt x="1207" y="747"/>
                  <a:pt x="1180" y="720"/>
                  <a:pt x="1147" y="720"/>
                </a:cubicBezTo>
                <a:close/>
                <a:moveTo>
                  <a:pt x="1147" y="1080"/>
                </a:moveTo>
                <a:cubicBezTo>
                  <a:pt x="1312" y="1080"/>
                  <a:pt x="1447" y="945"/>
                  <a:pt x="1447" y="780"/>
                </a:cubicBezTo>
                <a:cubicBezTo>
                  <a:pt x="1447" y="615"/>
                  <a:pt x="1312" y="480"/>
                  <a:pt x="1147" y="480"/>
                </a:cubicBezTo>
                <a:cubicBezTo>
                  <a:pt x="1002" y="480"/>
                  <a:pt x="881" y="583"/>
                  <a:pt x="853" y="720"/>
                </a:cubicBezTo>
                <a:cubicBezTo>
                  <a:pt x="731" y="720"/>
                  <a:pt x="731" y="720"/>
                  <a:pt x="731" y="720"/>
                </a:cubicBezTo>
                <a:cubicBezTo>
                  <a:pt x="760" y="517"/>
                  <a:pt x="936" y="360"/>
                  <a:pt x="1147" y="360"/>
                </a:cubicBezTo>
                <a:cubicBezTo>
                  <a:pt x="1379" y="360"/>
                  <a:pt x="1567" y="548"/>
                  <a:pt x="1567" y="780"/>
                </a:cubicBezTo>
                <a:cubicBezTo>
                  <a:pt x="1567" y="1012"/>
                  <a:pt x="1379" y="1200"/>
                  <a:pt x="1147" y="1200"/>
                </a:cubicBezTo>
                <a:cubicBezTo>
                  <a:pt x="936" y="1200"/>
                  <a:pt x="760" y="1043"/>
                  <a:pt x="731" y="840"/>
                </a:cubicBezTo>
                <a:cubicBezTo>
                  <a:pt x="853" y="840"/>
                  <a:pt x="853" y="840"/>
                  <a:pt x="853" y="840"/>
                </a:cubicBezTo>
                <a:cubicBezTo>
                  <a:pt x="881" y="977"/>
                  <a:pt x="1002" y="1080"/>
                  <a:pt x="1147" y="1080"/>
                </a:cubicBezTo>
                <a:close/>
                <a:moveTo>
                  <a:pt x="1147" y="1320"/>
                </a:moveTo>
                <a:cubicBezTo>
                  <a:pt x="1445" y="1320"/>
                  <a:pt x="1687" y="1078"/>
                  <a:pt x="1687" y="780"/>
                </a:cubicBezTo>
                <a:cubicBezTo>
                  <a:pt x="1687" y="482"/>
                  <a:pt x="1445" y="240"/>
                  <a:pt x="1147" y="240"/>
                </a:cubicBezTo>
                <a:cubicBezTo>
                  <a:pt x="870" y="240"/>
                  <a:pt x="640" y="450"/>
                  <a:pt x="610" y="720"/>
                </a:cubicBezTo>
                <a:cubicBezTo>
                  <a:pt x="579" y="720"/>
                  <a:pt x="579" y="720"/>
                  <a:pt x="579" y="720"/>
                </a:cubicBezTo>
                <a:cubicBezTo>
                  <a:pt x="509" y="612"/>
                  <a:pt x="509" y="612"/>
                  <a:pt x="509" y="612"/>
                </a:cubicBezTo>
                <a:cubicBezTo>
                  <a:pt x="584" y="325"/>
                  <a:pt x="849" y="120"/>
                  <a:pt x="1147" y="120"/>
                </a:cubicBezTo>
                <a:cubicBezTo>
                  <a:pt x="1227" y="120"/>
                  <a:pt x="1227" y="120"/>
                  <a:pt x="1227" y="120"/>
                </a:cubicBezTo>
                <a:cubicBezTo>
                  <a:pt x="1525" y="120"/>
                  <a:pt x="1767" y="362"/>
                  <a:pt x="1767" y="660"/>
                </a:cubicBezTo>
                <a:cubicBezTo>
                  <a:pt x="1767" y="854"/>
                  <a:pt x="1767" y="854"/>
                  <a:pt x="1767" y="854"/>
                </a:cubicBezTo>
                <a:cubicBezTo>
                  <a:pt x="1767" y="862"/>
                  <a:pt x="1769" y="870"/>
                  <a:pt x="1772" y="877"/>
                </a:cubicBezTo>
                <a:cubicBezTo>
                  <a:pt x="1902" y="1200"/>
                  <a:pt x="1902" y="1200"/>
                  <a:pt x="1902" y="1200"/>
                </a:cubicBezTo>
                <a:cubicBezTo>
                  <a:pt x="1751" y="1200"/>
                  <a:pt x="1751" y="1200"/>
                  <a:pt x="1751" y="1200"/>
                </a:cubicBezTo>
                <a:cubicBezTo>
                  <a:pt x="1718" y="1200"/>
                  <a:pt x="1691" y="1227"/>
                  <a:pt x="1691" y="1260"/>
                </a:cubicBezTo>
                <a:cubicBezTo>
                  <a:pt x="1691" y="1560"/>
                  <a:pt x="1691" y="1560"/>
                  <a:pt x="1691" y="1560"/>
                </a:cubicBezTo>
                <a:cubicBezTo>
                  <a:pt x="1511" y="1560"/>
                  <a:pt x="1511" y="1560"/>
                  <a:pt x="1511" y="1560"/>
                </a:cubicBezTo>
                <a:cubicBezTo>
                  <a:pt x="1478" y="1560"/>
                  <a:pt x="1451" y="1587"/>
                  <a:pt x="1451" y="1620"/>
                </a:cubicBezTo>
                <a:cubicBezTo>
                  <a:pt x="1451" y="1928"/>
                  <a:pt x="1451" y="1928"/>
                  <a:pt x="1451" y="1928"/>
                </a:cubicBezTo>
                <a:cubicBezTo>
                  <a:pt x="849" y="1928"/>
                  <a:pt x="849" y="1928"/>
                  <a:pt x="849" y="1928"/>
                </a:cubicBezTo>
                <a:cubicBezTo>
                  <a:pt x="849" y="1814"/>
                  <a:pt x="849" y="1562"/>
                  <a:pt x="849" y="1405"/>
                </a:cubicBezTo>
                <a:cubicBezTo>
                  <a:pt x="849" y="1383"/>
                  <a:pt x="838" y="1364"/>
                  <a:pt x="819" y="1353"/>
                </a:cubicBezTo>
                <a:cubicBezTo>
                  <a:pt x="664" y="1264"/>
                  <a:pt x="552" y="1116"/>
                  <a:pt x="508" y="944"/>
                </a:cubicBezTo>
                <a:cubicBezTo>
                  <a:pt x="579" y="840"/>
                  <a:pt x="579" y="840"/>
                  <a:pt x="579" y="840"/>
                </a:cubicBezTo>
                <a:cubicBezTo>
                  <a:pt x="610" y="840"/>
                  <a:pt x="610" y="840"/>
                  <a:pt x="610" y="840"/>
                </a:cubicBezTo>
                <a:cubicBezTo>
                  <a:pt x="640" y="1110"/>
                  <a:pt x="870" y="1320"/>
                  <a:pt x="1147" y="1320"/>
                </a:cubicBezTo>
                <a:close/>
                <a:moveTo>
                  <a:pt x="395" y="656"/>
                </a:moveTo>
                <a:cubicBezTo>
                  <a:pt x="475" y="779"/>
                  <a:pt x="475" y="779"/>
                  <a:pt x="475" y="779"/>
                </a:cubicBezTo>
                <a:cubicBezTo>
                  <a:pt x="395" y="896"/>
                  <a:pt x="395" y="896"/>
                  <a:pt x="395" y="896"/>
                </a:cubicBezTo>
                <a:cubicBezTo>
                  <a:pt x="176" y="896"/>
                  <a:pt x="176" y="896"/>
                  <a:pt x="176" y="896"/>
                </a:cubicBezTo>
                <a:cubicBezTo>
                  <a:pt x="233" y="814"/>
                  <a:pt x="233" y="814"/>
                  <a:pt x="233" y="814"/>
                </a:cubicBezTo>
                <a:cubicBezTo>
                  <a:pt x="246" y="794"/>
                  <a:pt x="246" y="767"/>
                  <a:pt x="233" y="747"/>
                </a:cubicBezTo>
                <a:cubicBezTo>
                  <a:pt x="174" y="656"/>
                  <a:pt x="174" y="656"/>
                  <a:pt x="174" y="656"/>
                </a:cubicBezTo>
                <a:lnTo>
                  <a:pt x="395" y="65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6"/>
          <p:cNvSpPr>
            <a:spLocks noEditPoints="1"/>
          </p:cNvSpPr>
          <p:nvPr/>
        </p:nvSpPr>
        <p:spPr bwMode="auto">
          <a:xfrm>
            <a:off x="2205231" y="1889090"/>
            <a:ext cx="344967" cy="392504"/>
          </a:xfrm>
          <a:custGeom>
            <a:avLst/>
            <a:gdLst>
              <a:gd name="T0" fmla="*/ 1800 w 1800"/>
              <a:gd name="T1" fmla="*/ 1144 h 2048"/>
              <a:gd name="T2" fmla="*/ 1080 w 1800"/>
              <a:gd name="T3" fmla="*/ 180 h 2048"/>
              <a:gd name="T4" fmla="*/ 720 w 1800"/>
              <a:gd name="T5" fmla="*/ 180 h 2048"/>
              <a:gd name="T6" fmla="*/ 0 w 1800"/>
              <a:gd name="T7" fmla="*/ 1144 h 2048"/>
              <a:gd name="T8" fmla="*/ 840 w 1800"/>
              <a:gd name="T9" fmla="*/ 1926 h 2048"/>
              <a:gd name="T10" fmla="*/ 479 w 1800"/>
              <a:gd name="T11" fmla="*/ 1654 h 2048"/>
              <a:gd name="T12" fmla="*/ 840 w 1800"/>
              <a:gd name="T13" fmla="*/ 1926 h 2048"/>
              <a:gd name="T14" fmla="*/ 900 w 1800"/>
              <a:gd name="T15" fmla="*/ 600 h 2048"/>
              <a:gd name="T16" fmla="*/ 900 w 1800"/>
              <a:gd name="T17" fmla="*/ 1688 h 2048"/>
              <a:gd name="T18" fmla="*/ 960 w 1800"/>
              <a:gd name="T19" fmla="*/ 1926 h 2048"/>
              <a:gd name="T20" fmla="*/ 1321 w 1800"/>
              <a:gd name="T21" fmla="*/ 1654 h 2048"/>
              <a:gd name="T22" fmla="*/ 960 w 1800"/>
              <a:gd name="T23" fmla="*/ 1926 h 2048"/>
              <a:gd name="T24" fmla="*/ 1406 w 1800"/>
              <a:gd name="T25" fmla="*/ 1569 h 2048"/>
              <a:gd name="T26" fmla="*/ 1678 w 1800"/>
              <a:gd name="T27" fmla="*/ 1204 h 2048"/>
              <a:gd name="T28" fmla="*/ 1678 w 1800"/>
              <a:gd name="T29" fmla="*/ 1084 h 2048"/>
              <a:gd name="T30" fmla="*/ 1406 w 1800"/>
              <a:gd name="T31" fmla="*/ 719 h 2048"/>
              <a:gd name="T32" fmla="*/ 1678 w 1800"/>
              <a:gd name="T33" fmla="*/ 1084 h 2048"/>
              <a:gd name="T34" fmla="*/ 1321 w 1800"/>
              <a:gd name="T35" fmla="*/ 634 h 2048"/>
              <a:gd name="T36" fmla="*/ 960 w 1800"/>
              <a:gd name="T37" fmla="*/ 362 h 2048"/>
              <a:gd name="T38" fmla="*/ 900 w 1800"/>
              <a:gd name="T39" fmla="*/ 120 h 2048"/>
              <a:gd name="T40" fmla="*/ 900 w 1800"/>
              <a:gd name="T41" fmla="*/ 240 h 2048"/>
              <a:gd name="T42" fmla="*/ 900 w 1800"/>
              <a:gd name="T43" fmla="*/ 120 h 2048"/>
              <a:gd name="T44" fmla="*/ 840 w 1800"/>
              <a:gd name="T45" fmla="*/ 483 h 2048"/>
              <a:gd name="T46" fmla="*/ 393 w 1800"/>
              <a:gd name="T47" fmla="*/ 548 h 2048"/>
              <a:gd name="T48" fmla="*/ 308 w 1800"/>
              <a:gd name="T49" fmla="*/ 633 h 2048"/>
              <a:gd name="T50" fmla="*/ 243 w 1800"/>
              <a:gd name="T51" fmla="*/ 1084 h 2048"/>
              <a:gd name="T52" fmla="*/ 308 w 1800"/>
              <a:gd name="T53" fmla="*/ 633 h 2048"/>
              <a:gd name="T54" fmla="*/ 394 w 1800"/>
              <a:gd name="T55" fmla="*/ 1569 h 2048"/>
              <a:gd name="T56" fmla="*/ 122 w 1800"/>
              <a:gd name="T57" fmla="*/ 1204 h 2048"/>
              <a:gd name="T58" fmla="*/ 1038 w 1800"/>
              <a:gd name="T59" fmla="*/ 1032 h 2048"/>
              <a:gd name="T60" fmla="*/ 672 w 1800"/>
              <a:gd name="T61" fmla="*/ 836 h 2048"/>
              <a:gd name="T62" fmla="*/ 592 w 1800"/>
              <a:gd name="T63" fmla="*/ 916 h 2048"/>
              <a:gd name="T64" fmla="*/ 788 w 1800"/>
              <a:gd name="T65" fmla="*/ 1283 h 2048"/>
              <a:gd name="T66" fmla="*/ 1197 w 1800"/>
              <a:gd name="T67" fmla="*/ 1441 h 2048"/>
              <a:gd name="T68" fmla="*/ 1038 w 1800"/>
              <a:gd name="T69" fmla="*/ 1032 h 2048"/>
              <a:gd name="T70" fmla="*/ 779 w 1800"/>
              <a:gd name="T71" fmla="*/ 1024 h 2048"/>
              <a:gd name="T72" fmla="*/ 1020 w 1800"/>
              <a:gd name="T73" fmla="*/ 126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00" h="2048">
                <a:moveTo>
                  <a:pt x="900" y="2048"/>
                </a:moveTo>
                <a:cubicBezTo>
                  <a:pt x="1400" y="2048"/>
                  <a:pt x="1800" y="1640"/>
                  <a:pt x="1800" y="1144"/>
                </a:cubicBezTo>
                <a:cubicBezTo>
                  <a:pt x="1800" y="707"/>
                  <a:pt x="1488" y="334"/>
                  <a:pt x="1063" y="255"/>
                </a:cubicBezTo>
                <a:cubicBezTo>
                  <a:pt x="1074" y="232"/>
                  <a:pt x="1080" y="207"/>
                  <a:pt x="1080" y="180"/>
                </a:cubicBezTo>
                <a:cubicBezTo>
                  <a:pt x="1080" y="81"/>
                  <a:pt x="999" y="0"/>
                  <a:pt x="900" y="0"/>
                </a:cubicBezTo>
                <a:cubicBezTo>
                  <a:pt x="801" y="0"/>
                  <a:pt x="720" y="81"/>
                  <a:pt x="720" y="180"/>
                </a:cubicBezTo>
                <a:cubicBezTo>
                  <a:pt x="720" y="207"/>
                  <a:pt x="726" y="232"/>
                  <a:pt x="736" y="255"/>
                </a:cubicBezTo>
                <a:cubicBezTo>
                  <a:pt x="312" y="334"/>
                  <a:pt x="0" y="707"/>
                  <a:pt x="0" y="1144"/>
                </a:cubicBezTo>
                <a:cubicBezTo>
                  <a:pt x="0" y="1642"/>
                  <a:pt x="403" y="2048"/>
                  <a:pt x="900" y="2048"/>
                </a:cubicBezTo>
                <a:close/>
                <a:moveTo>
                  <a:pt x="840" y="1926"/>
                </a:moveTo>
                <a:cubicBezTo>
                  <a:pt x="670" y="1913"/>
                  <a:pt x="515" y="1845"/>
                  <a:pt x="393" y="1740"/>
                </a:cubicBezTo>
                <a:cubicBezTo>
                  <a:pt x="479" y="1654"/>
                  <a:pt x="479" y="1654"/>
                  <a:pt x="479" y="1654"/>
                </a:cubicBezTo>
                <a:cubicBezTo>
                  <a:pt x="582" y="1741"/>
                  <a:pt x="707" y="1793"/>
                  <a:pt x="840" y="1805"/>
                </a:cubicBezTo>
                <a:lnTo>
                  <a:pt x="840" y="1926"/>
                </a:lnTo>
                <a:close/>
                <a:moveTo>
                  <a:pt x="360" y="1144"/>
                </a:moveTo>
                <a:cubicBezTo>
                  <a:pt x="360" y="844"/>
                  <a:pt x="602" y="600"/>
                  <a:pt x="900" y="600"/>
                </a:cubicBezTo>
                <a:cubicBezTo>
                  <a:pt x="1198" y="600"/>
                  <a:pt x="1440" y="844"/>
                  <a:pt x="1440" y="1144"/>
                </a:cubicBezTo>
                <a:cubicBezTo>
                  <a:pt x="1440" y="1444"/>
                  <a:pt x="1198" y="1688"/>
                  <a:pt x="900" y="1688"/>
                </a:cubicBezTo>
                <a:cubicBezTo>
                  <a:pt x="602" y="1688"/>
                  <a:pt x="360" y="1444"/>
                  <a:pt x="360" y="1144"/>
                </a:cubicBezTo>
                <a:close/>
                <a:moveTo>
                  <a:pt x="960" y="1926"/>
                </a:moveTo>
                <a:cubicBezTo>
                  <a:pt x="960" y="1805"/>
                  <a:pt x="960" y="1805"/>
                  <a:pt x="960" y="1805"/>
                </a:cubicBezTo>
                <a:cubicBezTo>
                  <a:pt x="1093" y="1793"/>
                  <a:pt x="1218" y="1741"/>
                  <a:pt x="1321" y="1654"/>
                </a:cubicBezTo>
                <a:cubicBezTo>
                  <a:pt x="1407" y="1740"/>
                  <a:pt x="1407" y="1740"/>
                  <a:pt x="1407" y="1740"/>
                </a:cubicBezTo>
                <a:cubicBezTo>
                  <a:pt x="1284" y="1845"/>
                  <a:pt x="1130" y="1913"/>
                  <a:pt x="960" y="1926"/>
                </a:cubicBezTo>
                <a:close/>
                <a:moveTo>
                  <a:pt x="1491" y="1655"/>
                </a:moveTo>
                <a:cubicBezTo>
                  <a:pt x="1406" y="1569"/>
                  <a:pt x="1406" y="1569"/>
                  <a:pt x="1406" y="1569"/>
                </a:cubicBezTo>
                <a:cubicBezTo>
                  <a:pt x="1493" y="1465"/>
                  <a:pt x="1545" y="1338"/>
                  <a:pt x="1557" y="1204"/>
                </a:cubicBezTo>
                <a:cubicBezTo>
                  <a:pt x="1678" y="1204"/>
                  <a:pt x="1678" y="1204"/>
                  <a:pt x="1678" y="1204"/>
                </a:cubicBezTo>
                <a:cubicBezTo>
                  <a:pt x="1665" y="1375"/>
                  <a:pt x="1597" y="1532"/>
                  <a:pt x="1491" y="1655"/>
                </a:cubicBezTo>
                <a:close/>
                <a:moveTo>
                  <a:pt x="1678" y="1084"/>
                </a:moveTo>
                <a:cubicBezTo>
                  <a:pt x="1557" y="1084"/>
                  <a:pt x="1557" y="1084"/>
                  <a:pt x="1557" y="1084"/>
                </a:cubicBezTo>
                <a:cubicBezTo>
                  <a:pt x="1545" y="950"/>
                  <a:pt x="1493" y="823"/>
                  <a:pt x="1406" y="719"/>
                </a:cubicBezTo>
                <a:cubicBezTo>
                  <a:pt x="1491" y="633"/>
                  <a:pt x="1491" y="633"/>
                  <a:pt x="1491" y="633"/>
                </a:cubicBezTo>
                <a:cubicBezTo>
                  <a:pt x="1597" y="756"/>
                  <a:pt x="1665" y="913"/>
                  <a:pt x="1678" y="1084"/>
                </a:cubicBezTo>
                <a:close/>
                <a:moveTo>
                  <a:pt x="1407" y="548"/>
                </a:moveTo>
                <a:cubicBezTo>
                  <a:pt x="1321" y="634"/>
                  <a:pt x="1321" y="634"/>
                  <a:pt x="1321" y="634"/>
                </a:cubicBezTo>
                <a:cubicBezTo>
                  <a:pt x="1218" y="547"/>
                  <a:pt x="1093" y="495"/>
                  <a:pt x="960" y="483"/>
                </a:cubicBezTo>
                <a:cubicBezTo>
                  <a:pt x="960" y="362"/>
                  <a:pt x="960" y="362"/>
                  <a:pt x="960" y="362"/>
                </a:cubicBezTo>
                <a:cubicBezTo>
                  <a:pt x="1130" y="375"/>
                  <a:pt x="1284" y="443"/>
                  <a:pt x="1407" y="548"/>
                </a:cubicBezTo>
                <a:close/>
                <a:moveTo>
                  <a:pt x="900" y="120"/>
                </a:moveTo>
                <a:cubicBezTo>
                  <a:pt x="933" y="120"/>
                  <a:pt x="960" y="147"/>
                  <a:pt x="960" y="180"/>
                </a:cubicBezTo>
                <a:cubicBezTo>
                  <a:pt x="960" y="213"/>
                  <a:pt x="933" y="240"/>
                  <a:pt x="900" y="240"/>
                </a:cubicBezTo>
                <a:cubicBezTo>
                  <a:pt x="867" y="240"/>
                  <a:pt x="840" y="213"/>
                  <a:pt x="840" y="180"/>
                </a:cubicBezTo>
                <a:cubicBezTo>
                  <a:pt x="840" y="147"/>
                  <a:pt x="867" y="120"/>
                  <a:pt x="900" y="120"/>
                </a:cubicBezTo>
                <a:close/>
                <a:moveTo>
                  <a:pt x="840" y="362"/>
                </a:moveTo>
                <a:cubicBezTo>
                  <a:pt x="840" y="483"/>
                  <a:pt x="840" y="483"/>
                  <a:pt x="840" y="483"/>
                </a:cubicBezTo>
                <a:cubicBezTo>
                  <a:pt x="707" y="495"/>
                  <a:pt x="582" y="547"/>
                  <a:pt x="479" y="634"/>
                </a:cubicBezTo>
                <a:cubicBezTo>
                  <a:pt x="393" y="548"/>
                  <a:pt x="393" y="548"/>
                  <a:pt x="393" y="548"/>
                </a:cubicBezTo>
                <a:cubicBezTo>
                  <a:pt x="515" y="443"/>
                  <a:pt x="670" y="375"/>
                  <a:pt x="840" y="362"/>
                </a:cubicBezTo>
                <a:close/>
                <a:moveTo>
                  <a:pt x="308" y="633"/>
                </a:moveTo>
                <a:cubicBezTo>
                  <a:pt x="394" y="719"/>
                  <a:pt x="394" y="719"/>
                  <a:pt x="394" y="719"/>
                </a:cubicBezTo>
                <a:cubicBezTo>
                  <a:pt x="307" y="823"/>
                  <a:pt x="255" y="950"/>
                  <a:pt x="243" y="1084"/>
                </a:cubicBezTo>
                <a:cubicBezTo>
                  <a:pt x="122" y="1084"/>
                  <a:pt x="122" y="1084"/>
                  <a:pt x="122" y="1084"/>
                </a:cubicBezTo>
                <a:cubicBezTo>
                  <a:pt x="135" y="913"/>
                  <a:pt x="203" y="756"/>
                  <a:pt x="308" y="633"/>
                </a:cubicBezTo>
                <a:close/>
                <a:moveTo>
                  <a:pt x="243" y="1204"/>
                </a:moveTo>
                <a:cubicBezTo>
                  <a:pt x="255" y="1338"/>
                  <a:pt x="307" y="1465"/>
                  <a:pt x="394" y="1569"/>
                </a:cubicBezTo>
                <a:cubicBezTo>
                  <a:pt x="308" y="1655"/>
                  <a:pt x="308" y="1655"/>
                  <a:pt x="308" y="1655"/>
                </a:cubicBezTo>
                <a:cubicBezTo>
                  <a:pt x="203" y="1532"/>
                  <a:pt x="135" y="1375"/>
                  <a:pt x="122" y="1204"/>
                </a:cubicBezTo>
                <a:lnTo>
                  <a:pt x="243" y="1204"/>
                </a:lnTo>
                <a:close/>
                <a:moveTo>
                  <a:pt x="1038" y="1032"/>
                </a:moveTo>
                <a:cubicBezTo>
                  <a:pt x="1033" y="1021"/>
                  <a:pt x="1023" y="1011"/>
                  <a:pt x="1012" y="1005"/>
                </a:cubicBezTo>
                <a:cubicBezTo>
                  <a:pt x="672" y="836"/>
                  <a:pt x="672" y="836"/>
                  <a:pt x="672" y="836"/>
                </a:cubicBezTo>
                <a:cubicBezTo>
                  <a:pt x="649" y="824"/>
                  <a:pt x="621" y="829"/>
                  <a:pt x="603" y="847"/>
                </a:cubicBezTo>
                <a:cubicBezTo>
                  <a:pt x="585" y="865"/>
                  <a:pt x="580" y="893"/>
                  <a:pt x="592" y="916"/>
                </a:cubicBezTo>
                <a:cubicBezTo>
                  <a:pt x="761" y="1256"/>
                  <a:pt x="761" y="1256"/>
                  <a:pt x="761" y="1256"/>
                </a:cubicBezTo>
                <a:cubicBezTo>
                  <a:pt x="767" y="1267"/>
                  <a:pt x="777" y="1277"/>
                  <a:pt x="788" y="1283"/>
                </a:cubicBezTo>
                <a:cubicBezTo>
                  <a:pt x="1128" y="1452"/>
                  <a:pt x="1128" y="1452"/>
                  <a:pt x="1128" y="1452"/>
                </a:cubicBezTo>
                <a:cubicBezTo>
                  <a:pt x="1151" y="1464"/>
                  <a:pt x="1179" y="1459"/>
                  <a:pt x="1197" y="1441"/>
                </a:cubicBezTo>
                <a:cubicBezTo>
                  <a:pt x="1215" y="1423"/>
                  <a:pt x="1220" y="1395"/>
                  <a:pt x="1208" y="1372"/>
                </a:cubicBezTo>
                <a:lnTo>
                  <a:pt x="1038" y="1032"/>
                </a:lnTo>
                <a:close/>
                <a:moveTo>
                  <a:pt x="860" y="1184"/>
                </a:moveTo>
                <a:cubicBezTo>
                  <a:pt x="779" y="1024"/>
                  <a:pt x="779" y="1024"/>
                  <a:pt x="779" y="1024"/>
                </a:cubicBezTo>
                <a:cubicBezTo>
                  <a:pt x="940" y="1104"/>
                  <a:pt x="940" y="1104"/>
                  <a:pt x="940" y="1104"/>
                </a:cubicBezTo>
                <a:cubicBezTo>
                  <a:pt x="1020" y="1264"/>
                  <a:pt x="1020" y="1264"/>
                  <a:pt x="1020" y="1264"/>
                </a:cubicBezTo>
                <a:lnTo>
                  <a:pt x="860" y="118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7"/>
          <p:cNvSpPr>
            <a:spLocks noEditPoints="1"/>
          </p:cNvSpPr>
          <p:nvPr/>
        </p:nvSpPr>
        <p:spPr bwMode="auto">
          <a:xfrm>
            <a:off x="2935127" y="1889090"/>
            <a:ext cx="346493" cy="392504"/>
          </a:xfrm>
          <a:custGeom>
            <a:avLst/>
            <a:gdLst>
              <a:gd name="T0" fmla="*/ 1800 w 1808"/>
              <a:gd name="T1" fmla="*/ 1144 h 2048"/>
              <a:gd name="T2" fmla="*/ 1737 w 1808"/>
              <a:gd name="T3" fmla="*/ 583 h 2048"/>
              <a:gd name="T4" fmla="*/ 1483 w 1808"/>
              <a:gd name="T5" fmla="*/ 328 h 2048"/>
              <a:gd name="T6" fmla="*/ 1080 w 1808"/>
              <a:gd name="T7" fmla="*/ 259 h 2048"/>
              <a:gd name="T8" fmla="*/ 1140 w 1808"/>
              <a:gd name="T9" fmla="*/ 120 h 2048"/>
              <a:gd name="T10" fmla="*/ 1140 w 1808"/>
              <a:gd name="T11" fmla="*/ 0 h 2048"/>
              <a:gd name="T12" fmla="*/ 600 w 1808"/>
              <a:gd name="T13" fmla="*/ 60 h 2048"/>
              <a:gd name="T14" fmla="*/ 720 w 1808"/>
              <a:gd name="T15" fmla="*/ 120 h 2048"/>
              <a:gd name="T16" fmla="*/ 404 w 1808"/>
              <a:gd name="T17" fmla="*/ 390 h 2048"/>
              <a:gd name="T18" fmla="*/ 88 w 1808"/>
              <a:gd name="T19" fmla="*/ 328 h 2048"/>
              <a:gd name="T20" fmla="*/ 150 w 1808"/>
              <a:gd name="T21" fmla="*/ 645 h 2048"/>
              <a:gd name="T22" fmla="*/ 900 w 1808"/>
              <a:gd name="T23" fmla="*/ 2048 h 2048"/>
              <a:gd name="T24" fmla="*/ 1653 w 1808"/>
              <a:gd name="T25" fmla="*/ 413 h 2048"/>
              <a:gd name="T26" fmla="*/ 1588 w 1808"/>
              <a:gd name="T27" fmla="*/ 562 h 2048"/>
              <a:gd name="T28" fmla="*/ 1568 w 1808"/>
              <a:gd name="T29" fmla="*/ 413 h 2048"/>
              <a:gd name="T30" fmla="*/ 960 w 1808"/>
              <a:gd name="T31" fmla="*/ 120 h 2048"/>
              <a:gd name="T32" fmla="*/ 900 w 1808"/>
              <a:gd name="T33" fmla="*/ 240 h 2048"/>
              <a:gd name="T34" fmla="*/ 840 w 1808"/>
              <a:gd name="T35" fmla="*/ 120 h 2048"/>
              <a:gd name="T36" fmla="*/ 258 w 1808"/>
              <a:gd name="T37" fmla="*/ 413 h 2048"/>
              <a:gd name="T38" fmla="*/ 224 w 1808"/>
              <a:gd name="T39" fmla="*/ 549 h 2048"/>
              <a:gd name="T40" fmla="*/ 173 w 1808"/>
              <a:gd name="T41" fmla="*/ 413 h 2048"/>
              <a:gd name="T42" fmla="*/ 1680 w 1808"/>
              <a:gd name="T43" fmla="*/ 1144 h 2048"/>
              <a:gd name="T44" fmla="*/ 120 w 1808"/>
              <a:gd name="T45" fmla="*/ 1144 h 2048"/>
              <a:gd name="T46" fmla="*/ 900 w 1808"/>
              <a:gd name="T47" fmla="*/ 1804 h 2048"/>
              <a:gd name="T48" fmla="*/ 900 w 1808"/>
              <a:gd name="T49" fmla="*/ 480 h 2048"/>
              <a:gd name="T50" fmla="*/ 900 w 1808"/>
              <a:gd name="T51" fmla="*/ 1804 h 2048"/>
              <a:gd name="T52" fmla="*/ 1236 w 1808"/>
              <a:gd name="T53" fmla="*/ 719 h 2048"/>
              <a:gd name="T54" fmla="*/ 1197 w 1808"/>
              <a:gd name="T55" fmla="*/ 843 h 2048"/>
              <a:gd name="T56" fmla="*/ 1321 w 1808"/>
              <a:gd name="T57" fmla="*/ 804 h 2048"/>
              <a:gd name="T58" fmla="*/ 1380 w 1808"/>
              <a:gd name="T59" fmla="*/ 1084 h 2048"/>
              <a:gd name="T60" fmla="*/ 1380 w 1808"/>
              <a:gd name="T61" fmla="*/ 1204 h 2048"/>
              <a:gd name="T62" fmla="*/ 1343 w 1808"/>
              <a:gd name="T63" fmla="*/ 1453 h 2048"/>
              <a:gd name="T64" fmla="*/ 1080 w 1808"/>
              <a:gd name="T65" fmla="*/ 1144 h 2048"/>
              <a:gd name="T66" fmla="*/ 960 w 1808"/>
              <a:gd name="T67" fmla="*/ 604 h 2048"/>
              <a:gd name="T68" fmla="*/ 960 w 1808"/>
              <a:gd name="T69" fmla="*/ 1144 h 2048"/>
              <a:gd name="T70" fmla="*/ 840 w 1808"/>
              <a:gd name="T71" fmla="*/ 1144 h 2048"/>
              <a:gd name="T72" fmla="*/ 479 w 1808"/>
              <a:gd name="T73" fmla="*/ 804 h 2048"/>
              <a:gd name="T74" fmla="*/ 603 w 1808"/>
              <a:gd name="T75" fmla="*/ 843 h 2048"/>
              <a:gd name="T76" fmla="*/ 564 w 1808"/>
              <a:gd name="T77" fmla="*/ 719 h 2048"/>
              <a:gd name="T78" fmla="*/ 840 w 1808"/>
              <a:gd name="T79" fmla="*/ 975 h 2048"/>
              <a:gd name="T80" fmla="*/ 900 w 1808"/>
              <a:gd name="T81" fmla="*/ 1324 h 2048"/>
              <a:gd name="T82" fmla="*/ 1264 w 1808"/>
              <a:gd name="T83" fmla="*/ 1543 h 2048"/>
              <a:gd name="T84" fmla="*/ 960 w 1808"/>
              <a:gd name="T85" fmla="*/ 1624 h 2048"/>
              <a:gd name="T86" fmla="*/ 840 w 1808"/>
              <a:gd name="T87" fmla="*/ 1624 h 2048"/>
              <a:gd name="T88" fmla="*/ 563 w 1808"/>
              <a:gd name="T89" fmla="*/ 1566 h 2048"/>
              <a:gd name="T90" fmla="*/ 603 w 1808"/>
              <a:gd name="T91" fmla="*/ 1441 h 2048"/>
              <a:gd name="T92" fmla="*/ 478 w 1808"/>
              <a:gd name="T93" fmla="*/ 1481 h 2048"/>
              <a:gd name="T94" fmla="*/ 420 w 1808"/>
              <a:gd name="T95" fmla="*/ 1204 h 2048"/>
              <a:gd name="T96" fmla="*/ 420 w 1808"/>
              <a:gd name="T97" fmla="*/ 1084 h 2048"/>
              <a:gd name="T98" fmla="*/ 479 w 1808"/>
              <a:gd name="T99" fmla="*/ 80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08" h="2048">
                <a:moveTo>
                  <a:pt x="900" y="2048"/>
                </a:moveTo>
                <a:cubicBezTo>
                  <a:pt x="1396" y="2048"/>
                  <a:pt x="1800" y="1643"/>
                  <a:pt x="1800" y="1144"/>
                </a:cubicBezTo>
                <a:cubicBezTo>
                  <a:pt x="1800" y="967"/>
                  <a:pt x="1749" y="800"/>
                  <a:pt x="1660" y="660"/>
                </a:cubicBezTo>
                <a:cubicBezTo>
                  <a:pt x="1737" y="583"/>
                  <a:pt x="1737" y="583"/>
                  <a:pt x="1737" y="583"/>
                </a:cubicBezTo>
                <a:cubicBezTo>
                  <a:pt x="1808" y="513"/>
                  <a:pt x="1808" y="399"/>
                  <a:pt x="1737" y="328"/>
                </a:cubicBezTo>
                <a:cubicBezTo>
                  <a:pt x="1667" y="258"/>
                  <a:pt x="1553" y="258"/>
                  <a:pt x="1483" y="328"/>
                </a:cubicBezTo>
                <a:cubicBezTo>
                  <a:pt x="1411" y="401"/>
                  <a:pt x="1411" y="401"/>
                  <a:pt x="1411" y="401"/>
                </a:cubicBezTo>
                <a:cubicBezTo>
                  <a:pt x="1313" y="332"/>
                  <a:pt x="1201" y="283"/>
                  <a:pt x="1080" y="259"/>
                </a:cubicBezTo>
                <a:cubicBezTo>
                  <a:pt x="1080" y="120"/>
                  <a:pt x="1080" y="120"/>
                  <a:pt x="1080" y="120"/>
                </a:cubicBezTo>
                <a:cubicBezTo>
                  <a:pt x="1140" y="120"/>
                  <a:pt x="1140" y="120"/>
                  <a:pt x="1140" y="120"/>
                </a:cubicBezTo>
                <a:cubicBezTo>
                  <a:pt x="1173" y="120"/>
                  <a:pt x="1200" y="94"/>
                  <a:pt x="1200" y="60"/>
                </a:cubicBezTo>
                <a:cubicBezTo>
                  <a:pt x="1200" y="27"/>
                  <a:pt x="1173" y="0"/>
                  <a:pt x="1140" y="0"/>
                </a:cubicBezTo>
                <a:cubicBezTo>
                  <a:pt x="660" y="0"/>
                  <a:pt x="660" y="0"/>
                  <a:pt x="660" y="0"/>
                </a:cubicBezTo>
                <a:cubicBezTo>
                  <a:pt x="627" y="0"/>
                  <a:pt x="600" y="27"/>
                  <a:pt x="600" y="60"/>
                </a:cubicBezTo>
                <a:cubicBezTo>
                  <a:pt x="600" y="94"/>
                  <a:pt x="627" y="120"/>
                  <a:pt x="660" y="120"/>
                </a:cubicBezTo>
                <a:cubicBezTo>
                  <a:pt x="720" y="120"/>
                  <a:pt x="720" y="120"/>
                  <a:pt x="720" y="120"/>
                </a:cubicBezTo>
                <a:cubicBezTo>
                  <a:pt x="720" y="259"/>
                  <a:pt x="720" y="259"/>
                  <a:pt x="720" y="259"/>
                </a:cubicBezTo>
                <a:cubicBezTo>
                  <a:pt x="605" y="282"/>
                  <a:pt x="499" y="328"/>
                  <a:pt x="404" y="390"/>
                </a:cubicBezTo>
                <a:cubicBezTo>
                  <a:pt x="342" y="328"/>
                  <a:pt x="342" y="328"/>
                  <a:pt x="342" y="328"/>
                </a:cubicBezTo>
                <a:cubicBezTo>
                  <a:pt x="272" y="258"/>
                  <a:pt x="158" y="258"/>
                  <a:pt x="88" y="328"/>
                </a:cubicBezTo>
                <a:cubicBezTo>
                  <a:pt x="18" y="399"/>
                  <a:pt x="18" y="513"/>
                  <a:pt x="88" y="583"/>
                </a:cubicBezTo>
                <a:cubicBezTo>
                  <a:pt x="150" y="645"/>
                  <a:pt x="150" y="645"/>
                  <a:pt x="150" y="645"/>
                </a:cubicBezTo>
                <a:cubicBezTo>
                  <a:pt x="55" y="788"/>
                  <a:pt x="0" y="960"/>
                  <a:pt x="0" y="1144"/>
                </a:cubicBezTo>
                <a:cubicBezTo>
                  <a:pt x="0" y="1643"/>
                  <a:pt x="404" y="2048"/>
                  <a:pt x="900" y="2048"/>
                </a:cubicBezTo>
                <a:close/>
                <a:moveTo>
                  <a:pt x="1568" y="413"/>
                </a:moveTo>
                <a:cubicBezTo>
                  <a:pt x="1591" y="390"/>
                  <a:pt x="1629" y="390"/>
                  <a:pt x="1653" y="413"/>
                </a:cubicBezTo>
                <a:cubicBezTo>
                  <a:pt x="1676" y="437"/>
                  <a:pt x="1676" y="475"/>
                  <a:pt x="1653" y="498"/>
                </a:cubicBezTo>
                <a:cubicBezTo>
                  <a:pt x="1588" y="562"/>
                  <a:pt x="1588" y="562"/>
                  <a:pt x="1588" y="562"/>
                </a:cubicBezTo>
                <a:cubicBezTo>
                  <a:pt x="1562" y="532"/>
                  <a:pt x="1535" y="503"/>
                  <a:pt x="1505" y="476"/>
                </a:cubicBezTo>
                <a:lnTo>
                  <a:pt x="1568" y="413"/>
                </a:lnTo>
                <a:close/>
                <a:moveTo>
                  <a:pt x="840" y="120"/>
                </a:moveTo>
                <a:cubicBezTo>
                  <a:pt x="960" y="120"/>
                  <a:pt x="960" y="120"/>
                  <a:pt x="960" y="120"/>
                </a:cubicBezTo>
                <a:cubicBezTo>
                  <a:pt x="960" y="243"/>
                  <a:pt x="960" y="243"/>
                  <a:pt x="960" y="243"/>
                </a:cubicBezTo>
                <a:cubicBezTo>
                  <a:pt x="940" y="241"/>
                  <a:pt x="920" y="240"/>
                  <a:pt x="900" y="240"/>
                </a:cubicBezTo>
                <a:cubicBezTo>
                  <a:pt x="880" y="240"/>
                  <a:pt x="860" y="241"/>
                  <a:pt x="840" y="243"/>
                </a:cubicBezTo>
                <a:lnTo>
                  <a:pt x="840" y="120"/>
                </a:lnTo>
                <a:close/>
                <a:moveTo>
                  <a:pt x="173" y="413"/>
                </a:moveTo>
                <a:cubicBezTo>
                  <a:pt x="196" y="390"/>
                  <a:pt x="234" y="390"/>
                  <a:pt x="258" y="413"/>
                </a:cubicBezTo>
                <a:cubicBezTo>
                  <a:pt x="308" y="464"/>
                  <a:pt x="308" y="464"/>
                  <a:pt x="308" y="464"/>
                </a:cubicBezTo>
                <a:cubicBezTo>
                  <a:pt x="278" y="490"/>
                  <a:pt x="250" y="519"/>
                  <a:pt x="224" y="549"/>
                </a:cubicBezTo>
                <a:cubicBezTo>
                  <a:pt x="173" y="498"/>
                  <a:pt x="173" y="498"/>
                  <a:pt x="173" y="498"/>
                </a:cubicBezTo>
                <a:cubicBezTo>
                  <a:pt x="149" y="475"/>
                  <a:pt x="149" y="437"/>
                  <a:pt x="173" y="413"/>
                </a:cubicBezTo>
                <a:close/>
                <a:moveTo>
                  <a:pt x="900" y="360"/>
                </a:moveTo>
                <a:cubicBezTo>
                  <a:pt x="1330" y="360"/>
                  <a:pt x="1680" y="712"/>
                  <a:pt x="1680" y="1144"/>
                </a:cubicBezTo>
                <a:cubicBezTo>
                  <a:pt x="1680" y="1577"/>
                  <a:pt x="1330" y="1928"/>
                  <a:pt x="900" y="1928"/>
                </a:cubicBezTo>
                <a:cubicBezTo>
                  <a:pt x="470" y="1928"/>
                  <a:pt x="120" y="1577"/>
                  <a:pt x="120" y="1144"/>
                </a:cubicBezTo>
                <a:cubicBezTo>
                  <a:pt x="120" y="712"/>
                  <a:pt x="470" y="360"/>
                  <a:pt x="900" y="360"/>
                </a:cubicBezTo>
                <a:close/>
                <a:moveTo>
                  <a:pt x="900" y="1804"/>
                </a:moveTo>
                <a:cubicBezTo>
                  <a:pt x="1263" y="1804"/>
                  <a:pt x="1560" y="1509"/>
                  <a:pt x="1560" y="1144"/>
                </a:cubicBezTo>
                <a:cubicBezTo>
                  <a:pt x="1560" y="780"/>
                  <a:pt x="1265" y="480"/>
                  <a:pt x="900" y="480"/>
                </a:cubicBezTo>
                <a:cubicBezTo>
                  <a:pt x="535" y="480"/>
                  <a:pt x="240" y="780"/>
                  <a:pt x="240" y="1144"/>
                </a:cubicBezTo>
                <a:cubicBezTo>
                  <a:pt x="240" y="1508"/>
                  <a:pt x="536" y="1804"/>
                  <a:pt x="900" y="1804"/>
                </a:cubicBezTo>
                <a:close/>
                <a:moveTo>
                  <a:pt x="960" y="604"/>
                </a:moveTo>
                <a:cubicBezTo>
                  <a:pt x="1064" y="615"/>
                  <a:pt x="1159" y="657"/>
                  <a:pt x="1236" y="719"/>
                </a:cubicBezTo>
                <a:cubicBezTo>
                  <a:pt x="1197" y="759"/>
                  <a:pt x="1197" y="759"/>
                  <a:pt x="1197" y="759"/>
                </a:cubicBezTo>
                <a:cubicBezTo>
                  <a:pt x="1174" y="782"/>
                  <a:pt x="1174" y="820"/>
                  <a:pt x="1197" y="843"/>
                </a:cubicBezTo>
                <a:cubicBezTo>
                  <a:pt x="1220" y="867"/>
                  <a:pt x="1258" y="867"/>
                  <a:pt x="1282" y="843"/>
                </a:cubicBezTo>
                <a:cubicBezTo>
                  <a:pt x="1321" y="804"/>
                  <a:pt x="1321" y="804"/>
                  <a:pt x="1321" y="804"/>
                </a:cubicBezTo>
                <a:cubicBezTo>
                  <a:pt x="1384" y="883"/>
                  <a:pt x="1425" y="979"/>
                  <a:pt x="1437" y="1084"/>
                </a:cubicBezTo>
                <a:cubicBezTo>
                  <a:pt x="1380" y="1084"/>
                  <a:pt x="1380" y="1084"/>
                  <a:pt x="1380" y="1084"/>
                </a:cubicBezTo>
                <a:cubicBezTo>
                  <a:pt x="1347" y="1084"/>
                  <a:pt x="1320" y="1111"/>
                  <a:pt x="1320" y="1144"/>
                </a:cubicBezTo>
                <a:cubicBezTo>
                  <a:pt x="1320" y="1178"/>
                  <a:pt x="1347" y="1204"/>
                  <a:pt x="1380" y="1204"/>
                </a:cubicBezTo>
                <a:cubicBezTo>
                  <a:pt x="1437" y="1204"/>
                  <a:pt x="1437" y="1204"/>
                  <a:pt x="1437" y="1204"/>
                </a:cubicBezTo>
                <a:cubicBezTo>
                  <a:pt x="1426" y="1296"/>
                  <a:pt x="1393" y="1381"/>
                  <a:pt x="1343" y="1453"/>
                </a:cubicBezTo>
                <a:cubicBezTo>
                  <a:pt x="1067" y="1211"/>
                  <a:pt x="1067" y="1211"/>
                  <a:pt x="1067" y="1211"/>
                </a:cubicBezTo>
                <a:cubicBezTo>
                  <a:pt x="1075" y="1190"/>
                  <a:pt x="1080" y="1168"/>
                  <a:pt x="1080" y="1144"/>
                </a:cubicBezTo>
                <a:cubicBezTo>
                  <a:pt x="1080" y="1066"/>
                  <a:pt x="1030" y="1000"/>
                  <a:pt x="960" y="975"/>
                </a:cubicBezTo>
                <a:lnTo>
                  <a:pt x="960" y="604"/>
                </a:lnTo>
                <a:close/>
                <a:moveTo>
                  <a:pt x="900" y="1084"/>
                </a:moveTo>
                <a:cubicBezTo>
                  <a:pt x="933" y="1084"/>
                  <a:pt x="960" y="1111"/>
                  <a:pt x="960" y="1144"/>
                </a:cubicBezTo>
                <a:cubicBezTo>
                  <a:pt x="960" y="1178"/>
                  <a:pt x="933" y="1204"/>
                  <a:pt x="900" y="1204"/>
                </a:cubicBezTo>
                <a:cubicBezTo>
                  <a:pt x="867" y="1204"/>
                  <a:pt x="840" y="1178"/>
                  <a:pt x="840" y="1144"/>
                </a:cubicBezTo>
                <a:cubicBezTo>
                  <a:pt x="840" y="1111"/>
                  <a:pt x="867" y="1084"/>
                  <a:pt x="900" y="1084"/>
                </a:cubicBezTo>
                <a:close/>
                <a:moveTo>
                  <a:pt x="479" y="804"/>
                </a:moveTo>
                <a:cubicBezTo>
                  <a:pt x="518" y="843"/>
                  <a:pt x="518" y="843"/>
                  <a:pt x="518" y="843"/>
                </a:cubicBezTo>
                <a:cubicBezTo>
                  <a:pt x="542" y="867"/>
                  <a:pt x="580" y="867"/>
                  <a:pt x="603" y="843"/>
                </a:cubicBezTo>
                <a:cubicBezTo>
                  <a:pt x="626" y="820"/>
                  <a:pt x="626" y="782"/>
                  <a:pt x="603" y="759"/>
                </a:cubicBezTo>
                <a:cubicBezTo>
                  <a:pt x="564" y="719"/>
                  <a:pt x="564" y="719"/>
                  <a:pt x="564" y="719"/>
                </a:cubicBezTo>
                <a:cubicBezTo>
                  <a:pt x="641" y="657"/>
                  <a:pt x="736" y="615"/>
                  <a:pt x="840" y="604"/>
                </a:cubicBezTo>
                <a:cubicBezTo>
                  <a:pt x="840" y="975"/>
                  <a:pt x="840" y="975"/>
                  <a:pt x="840" y="975"/>
                </a:cubicBezTo>
                <a:cubicBezTo>
                  <a:pt x="770" y="1000"/>
                  <a:pt x="720" y="1066"/>
                  <a:pt x="720" y="1144"/>
                </a:cubicBezTo>
                <a:cubicBezTo>
                  <a:pt x="720" y="1244"/>
                  <a:pt x="801" y="1324"/>
                  <a:pt x="900" y="1324"/>
                </a:cubicBezTo>
                <a:cubicBezTo>
                  <a:pt x="932" y="1324"/>
                  <a:pt x="962" y="1316"/>
                  <a:pt x="988" y="1301"/>
                </a:cubicBezTo>
                <a:cubicBezTo>
                  <a:pt x="1264" y="1543"/>
                  <a:pt x="1264" y="1543"/>
                  <a:pt x="1264" y="1543"/>
                </a:cubicBezTo>
                <a:cubicBezTo>
                  <a:pt x="1182" y="1618"/>
                  <a:pt x="1077" y="1668"/>
                  <a:pt x="960" y="1681"/>
                </a:cubicBezTo>
                <a:cubicBezTo>
                  <a:pt x="960" y="1624"/>
                  <a:pt x="960" y="1624"/>
                  <a:pt x="960" y="1624"/>
                </a:cubicBezTo>
                <a:cubicBezTo>
                  <a:pt x="960" y="1591"/>
                  <a:pt x="933" y="1564"/>
                  <a:pt x="900" y="1564"/>
                </a:cubicBezTo>
                <a:cubicBezTo>
                  <a:pt x="867" y="1564"/>
                  <a:pt x="840" y="1591"/>
                  <a:pt x="840" y="1624"/>
                </a:cubicBezTo>
                <a:cubicBezTo>
                  <a:pt x="840" y="1681"/>
                  <a:pt x="840" y="1681"/>
                  <a:pt x="840" y="1681"/>
                </a:cubicBezTo>
                <a:cubicBezTo>
                  <a:pt x="736" y="1670"/>
                  <a:pt x="641" y="1628"/>
                  <a:pt x="563" y="1566"/>
                </a:cubicBezTo>
                <a:cubicBezTo>
                  <a:pt x="603" y="1526"/>
                  <a:pt x="603" y="1526"/>
                  <a:pt x="603" y="1526"/>
                </a:cubicBezTo>
                <a:cubicBezTo>
                  <a:pt x="626" y="1503"/>
                  <a:pt x="626" y="1465"/>
                  <a:pt x="603" y="1441"/>
                </a:cubicBezTo>
                <a:cubicBezTo>
                  <a:pt x="580" y="1418"/>
                  <a:pt x="542" y="1418"/>
                  <a:pt x="518" y="1441"/>
                </a:cubicBezTo>
                <a:cubicBezTo>
                  <a:pt x="478" y="1481"/>
                  <a:pt x="478" y="1481"/>
                  <a:pt x="478" y="1481"/>
                </a:cubicBezTo>
                <a:cubicBezTo>
                  <a:pt x="416" y="1404"/>
                  <a:pt x="375" y="1308"/>
                  <a:pt x="363" y="1204"/>
                </a:cubicBezTo>
                <a:cubicBezTo>
                  <a:pt x="420" y="1204"/>
                  <a:pt x="420" y="1204"/>
                  <a:pt x="420" y="1204"/>
                </a:cubicBezTo>
                <a:cubicBezTo>
                  <a:pt x="453" y="1204"/>
                  <a:pt x="480" y="1178"/>
                  <a:pt x="480" y="1144"/>
                </a:cubicBezTo>
                <a:cubicBezTo>
                  <a:pt x="480" y="1111"/>
                  <a:pt x="453" y="1084"/>
                  <a:pt x="420" y="1084"/>
                </a:cubicBezTo>
                <a:cubicBezTo>
                  <a:pt x="363" y="1084"/>
                  <a:pt x="363" y="1084"/>
                  <a:pt x="363" y="1084"/>
                </a:cubicBezTo>
                <a:cubicBezTo>
                  <a:pt x="375" y="979"/>
                  <a:pt x="416" y="883"/>
                  <a:pt x="479" y="80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8"/>
          <p:cNvSpPr>
            <a:spLocks noEditPoints="1"/>
          </p:cNvSpPr>
          <p:nvPr/>
        </p:nvSpPr>
        <p:spPr bwMode="auto">
          <a:xfrm>
            <a:off x="3634094" y="1889090"/>
            <a:ext cx="392504" cy="392504"/>
          </a:xfrm>
          <a:custGeom>
            <a:avLst/>
            <a:gdLst>
              <a:gd name="T0" fmla="*/ 2048 w 2048"/>
              <a:gd name="T1" fmla="*/ 420 h 2048"/>
              <a:gd name="T2" fmla="*/ 1681 w 2048"/>
              <a:gd name="T3" fmla="*/ 240 h 2048"/>
              <a:gd name="T4" fmla="*/ 1504 w 2048"/>
              <a:gd name="T5" fmla="*/ 0 h 2048"/>
              <a:gd name="T6" fmla="*/ 1327 w 2048"/>
              <a:gd name="T7" fmla="*/ 240 h 2048"/>
              <a:gd name="T8" fmla="*/ 1163 w 2048"/>
              <a:gd name="T9" fmla="*/ 103 h 2048"/>
              <a:gd name="T10" fmla="*/ 885 w 2048"/>
              <a:gd name="T11" fmla="*/ 103 h 2048"/>
              <a:gd name="T12" fmla="*/ 721 w 2048"/>
              <a:gd name="T13" fmla="*/ 240 h 2048"/>
              <a:gd name="T14" fmla="*/ 544 w 2048"/>
              <a:gd name="T15" fmla="*/ 0 h 2048"/>
              <a:gd name="T16" fmla="*/ 367 w 2048"/>
              <a:gd name="T17" fmla="*/ 240 h 2048"/>
              <a:gd name="T18" fmla="*/ 0 w 2048"/>
              <a:gd name="T19" fmla="*/ 420 h 2048"/>
              <a:gd name="T20" fmla="*/ 60 w 2048"/>
              <a:gd name="T21" fmla="*/ 2048 h 2048"/>
              <a:gd name="T22" fmla="*/ 2048 w 2048"/>
              <a:gd name="T23" fmla="*/ 1988 h 2048"/>
              <a:gd name="T24" fmla="*/ 1504 w 2048"/>
              <a:gd name="T25" fmla="*/ 120 h 2048"/>
              <a:gd name="T26" fmla="*/ 1560 w 2048"/>
              <a:gd name="T27" fmla="*/ 240 h 2048"/>
              <a:gd name="T28" fmla="*/ 1473 w 2048"/>
              <a:gd name="T29" fmla="*/ 157 h 2048"/>
              <a:gd name="T30" fmla="*/ 1024 w 2048"/>
              <a:gd name="T31" fmla="*/ 120 h 2048"/>
              <a:gd name="T32" fmla="*/ 1080 w 2048"/>
              <a:gd name="T33" fmla="*/ 240 h 2048"/>
              <a:gd name="T34" fmla="*/ 993 w 2048"/>
              <a:gd name="T35" fmla="*/ 157 h 2048"/>
              <a:gd name="T36" fmla="*/ 544 w 2048"/>
              <a:gd name="T37" fmla="*/ 120 h 2048"/>
              <a:gd name="T38" fmla="*/ 600 w 2048"/>
              <a:gd name="T39" fmla="*/ 240 h 2048"/>
              <a:gd name="T40" fmla="*/ 513 w 2048"/>
              <a:gd name="T41" fmla="*/ 157 h 2048"/>
              <a:gd name="T42" fmla="*/ 120 w 2048"/>
              <a:gd name="T43" fmla="*/ 1928 h 2048"/>
              <a:gd name="T44" fmla="*/ 1928 w 2048"/>
              <a:gd name="T45" fmla="*/ 848 h 2048"/>
              <a:gd name="T46" fmla="*/ 1928 w 2048"/>
              <a:gd name="T47" fmla="*/ 728 h 2048"/>
              <a:gd name="T48" fmla="*/ 120 w 2048"/>
              <a:gd name="T49" fmla="*/ 420 h 2048"/>
              <a:gd name="T50" fmla="*/ 367 w 2048"/>
              <a:gd name="T51" fmla="*/ 360 h 2048"/>
              <a:gd name="T52" fmla="*/ 604 w 2048"/>
              <a:gd name="T53" fmla="*/ 544 h 2048"/>
              <a:gd name="T54" fmla="*/ 488 w 2048"/>
              <a:gd name="T55" fmla="*/ 360 h 2048"/>
              <a:gd name="T56" fmla="*/ 1024 w 2048"/>
              <a:gd name="T57" fmla="*/ 604 h 2048"/>
              <a:gd name="T58" fmla="*/ 1024 w 2048"/>
              <a:gd name="T59" fmla="*/ 484 h 2048"/>
              <a:gd name="T60" fmla="*/ 1327 w 2048"/>
              <a:gd name="T61" fmla="*/ 360 h 2048"/>
              <a:gd name="T62" fmla="*/ 1564 w 2048"/>
              <a:gd name="T63" fmla="*/ 544 h 2048"/>
              <a:gd name="T64" fmla="*/ 1448 w 2048"/>
              <a:gd name="T65" fmla="*/ 360 h 2048"/>
              <a:gd name="T66" fmla="*/ 1928 w 2048"/>
              <a:gd name="T67" fmla="*/ 420 h 2048"/>
              <a:gd name="T68" fmla="*/ 382 w 2048"/>
              <a:gd name="T69" fmla="*/ 1706 h 2048"/>
              <a:gd name="T70" fmla="*/ 826 w 2048"/>
              <a:gd name="T71" fmla="*/ 1346 h 2048"/>
              <a:gd name="T72" fmla="*/ 1479 w 2048"/>
              <a:gd name="T73" fmla="*/ 1088 h 2048"/>
              <a:gd name="T74" fmla="*/ 1324 w 2048"/>
              <a:gd name="T75" fmla="*/ 1028 h 2048"/>
              <a:gd name="T76" fmla="*/ 1624 w 2048"/>
              <a:gd name="T77" fmla="*/ 968 h 2048"/>
              <a:gd name="T78" fmla="*/ 1684 w 2048"/>
              <a:gd name="T79" fmla="*/ 1268 h 2048"/>
              <a:gd name="T80" fmla="*/ 1564 w 2048"/>
              <a:gd name="T81" fmla="*/ 1268 h 2048"/>
              <a:gd name="T82" fmla="*/ 1066 w 2048"/>
              <a:gd name="T83" fmla="*/ 1670 h 2048"/>
              <a:gd name="T84" fmla="*/ 784 w 2048"/>
              <a:gd name="T85" fmla="*/ 1473 h 2048"/>
              <a:gd name="T86" fmla="*/ 382 w 2048"/>
              <a:gd name="T87" fmla="*/ 1790 h 2048"/>
              <a:gd name="T88" fmla="*/ 240 w 2048"/>
              <a:gd name="T89" fmla="*/ 1028 h 2048"/>
              <a:gd name="T90" fmla="*/ 544 w 2048"/>
              <a:gd name="T91" fmla="*/ 968 h 2048"/>
              <a:gd name="T92" fmla="*/ 544 w 2048"/>
              <a:gd name="T93" fmla="*/ 1088 h 2048"/>
              <a:gd name="T94" fmla="*/ 240 w 2048"/>
              <a:gd name="T95" fmla="*/ 1028 h 2048"/>
              <a:gd name="T96" fmla="*/ 300 w 2048"/>
              <a:gd name="T97" fmla="*/ 1208 h 2048"/>
              <a:gd name="T98" fmla="*/ 604 w 2048"/>
              <a:gd name="T99" fmla="*/ 1268 h 2048"/>
              <a:gd name="T100" fmla="*/ 300 w 2048"/>
              <a:gd name="T101" fmla="*/ 1328 h 2048"/>
              <a:gd name="T102" fmla="*/ 1504 w 2048"/>
              <a:gd name="T103" fmla="*/ 1448 h 2048"/>
              <a:gd name="T104" fmla="*/ 1808 w 2048"/>
              <a:gd name="T105" fmla="*/ 1508 h 2048"/>
              <a:gd name="T106" fmla="*/ 1504 w 2048"/>
              <a:gd name="T107" fmla="*/ 1568 h 2048"/>
              <a:gd name="T108" fmla="*/ 1504 w 2048"/>
              <a:gd name="T109" fmla="*/ 1448 h 2048"/>
              <a:gd name="T110" fmla="*/ 1748 w 2048"/>
              <a:gd name="T111" fmla="*/ 1808 h 2048"/>
              <a:gd name="T112" fmla="*/ 1444 w 2048"/>
              <a:gd name="T113" fmla="*/ 1748 h 2048"/>
              <a:gd name="T114" fmla="*/ 1748 w 2048"/>
              <a:gd name="T115" fmla="*/ 168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48" h="2048">
                <a:moveTo>
                  <a:pt x="2048" y="1988"/>
                </a:moveTo>
                <a:cubicBezTo>
                  <a:pt x="2048" y="420"/>
                  <a:pt x="2048" y="420"/>
                  <a:pt x="2048" y="420"/>
                </a:cubicBezTo>
                <a:cubicBezTo>
                  <a:pt x="2048" y="321"/>
                  <a:pt x="1967" y="240"/>
                  <a:pt x="1868" y="240"/>
                </a:cubicBezTo>
                <a:cubicBezTo>
                  <a:pt x="1681" y="240"/>
                  <a:pt x="1681" y="240"/>
                  <a:pt x="1681" y="240"/>
                </a:cubicBezTo>
                <a:cubicBezTo>
                  <a:pt x="1675" y="189"/>
                  <a:pt x="1662" y="142"/>
                  <a:pt x="1643" y="103"/>
                </a:cubicBezTo>
                <a:cubicBezTo>
                  <a:pt x="1609" y="37"/>
                  <a:pt x="1560" y="0"/>
                  <a:pt x="1504" y="0"/>
                </a:cubicBezTo>
                <a:cubicBezTo>
                  <a:pt x="1448" y="0"/>
                  <a:pt x="1399" y="37"/>
                  <a:pt x="1365" y="103"/>
                </a:cubicBezTo>
                <a:cubicBezTo>
                  <a:pt x="1346" y="142"/>
                  <a:pt x="1333" y="189"/>
                  <a:pt x="1327" y="240"/>
                </a:cubicBezTo>
                <a:cubicBezTo>
                  <a:pt x="1201" y="240"/>
                  <a:pt x="1201" y="240"/>
                  <a:pt x="1201" y="240"/>
                </a:cubicBezTo>
                <a:cubicBezTo>
                  <a:pt x="1195" y="189"/>
                  <a:pt x="1182" y="142"/>
                  <a:pt x="1163" y="103"/>
                </a:cubicBezTo>
                <a:cubicBezTo>
                  <a:pt x="1129" y="37"/>
                  <a:pt x="1080" y="0"/>
                  <a:pt x="1024" y="0"/>
                </a:cubicBezTo>
                <a:cubicBezTo>
                  <a:pt x="968" y="0"/>
                  <a:pt x="919" y="37"/>
                  <a:pt x="885" y="103"/>
                </a:cubicBezTo>
                <a:cubicBezTo>
                  <a:pt x="866" y="142"/>
                  <a:pt x="853" y="189"/>
                  <a:pt x="847" y="240"/>
                </a:cubicBezTo>
                <a:cubicBezTo>
                  <a:pt x="721" y="240"/>
                  <a:pt x="721" y="240"/>
                  <a:pt x="721" y="240"/>
                </a:cubicBezTo>
                <a:cubicBezTo>
                  <a:pt x="715" y="189"/>
                  <a:pt x="702" y="142"/>
                  <a:pt x="683" y="103"/>
                </a:cubicBezTo>
                <a:cubicBezTo>
                  <a:pt x="649" y="37"/>
                  <a:pt x="600" y="0"/>
                  <a:pt x="544" y="0"/>
                </a:cubicBezTo>
                <a:cubicBezTo>
                  <a:pt x="488" y="0"/>
                  <a:pt x="439" y="37"/>
                  <a:pt x="405" y="103"/>
                </a:cubicBezTo>
                <a:cubicBezTo>
                  <a:pt x="386" y="142"/>
                  <a:pt x="373" y="189"/>
                  <a:pt x="367" y="240"/>
                </a:cubicBezTo>
                <a:cubicBezTo>
                  <a:pt x="180" y="240"/>
                  <a:pt x="180" y="240"/>
                  <a:pt x="180" y="240"/>
                </a:cubicBezTo>
                <a:cubicBezTo>
                  <a:pt x="81" y="240"/>
                  <a:pt x="0" y="321"/>
                  <a:pt x="0" y="420"/>
                </a:cubicBezTo>
                <a:cubicBezTo>
                  <a:pt x="0" y="1988"/>
                  <a:pt x="0" y="1988"/>
                  <a:pt x="0" y="1988"/>
                </a:cubicBezTo>
                <a:cubicBezTo>
                  <a:pt x="0" y="2021"/>
                  <a:pt x="27" y="2048"/>
                  <a:pt x="60" y="2048"/>
                </a:cubicBezTo>
                <a:cubicBezTo>
                  <a:pt x="1988" y="2048"/>
                  <a:pt x="1988" y="2048"/>
                  <a:pt x="1988" y="2048"/>
                </a:cubicBezTo>
                <a:cubicBezTo>
                  <a:pt x="2021" y="2048"/>
                  <a:pt x="2048" y="2021"/>
                  <a:pt x="2048" y="1988"/>
                </a:cubicBezTo>
                <a:close/>
                <a:moveTo>
                  <a:pt x="1473" y="157"/>
                </a:moveTo>
                <a:cubicBezTo>
                  <a:pt x="1488" y="126"/>
                  <a:pt x="1502" y="120"/>
                  <a:pt x="1504" y="120"/>
                </a:cubicBezTo>
                <a:cubicBezTo>
                  <a:pt x="1506" y="120"/>
                  <a:pt x="1520" y="126"/>
                  <a:pt x="1535" y="157"/>
                </a:cubicBezTo>
                <a:cubicBezTo>
                  <a:pt x="1547" y="180"/>
                  <a:pt x="1555" y="209"/>
                  <a:pt x="1560" y="240"/>
                </a:cubicBezTo>
                <a:cubicBezTo>
                  <a:pt x="1448" y="240"/>
                  <a:pt x="1448" y="240"/>
                  <a:pt x="1448" y="240"/>
                </a:cubicBezTo>
                <a:cubicBezTo>
                  <a:pt x="1453" y="209"/>
                  <a:pt x="1461" y="180"/>
                  <a:pt x="1473" y="157"/>
                </a:cubicBezTo>
                <a:close/>
                <a:moveTo>
                  <a:pt x="993" y="157"/>
                </a:moveTo>
                <a:cubicBezTo>
                  <a:pt x="1008" y="126"/>
                  <a:pt x="1022" y="120"/>
                  <a:pt x="1024" y="120"/>
                </a:cubicBezTo>
                <a:cubicBezTo>
                  <a:pt x="1026" y="120"/>
                  <a:pt x="1040" y="126"/>
                  <a:pt x="1055" y="157"/>
                </a:cubicBezTo>
                <a:cubicBezTo>
                  <a:pt x="1067" y="180"/>
                  <a:pt x="1075" y="209"/>
                  <a:pt x="1080" y="240"/>
                </a:cubicBezTo>
                <a:cubicBezTo>
                  <a:pt x="968" y="240"/>
                  <a:pt x="968" y="240"/>
                  <a:pt x="968" y="240"/>
                </a:cubicBezTo>
                <a:cubicBezTo>
                  <a:pt x="973" y="209"/>
                  <a:pt x="981" y="180"/>
                  <a:pt x="993" y="157"/>
                </a:cubicBezTo>
                <a:close/>
                <a:moveTo>
                  <a:pt x="513" y="157"/>
                </a:moveTo>
                <a:cubicBezTo>
                  <a:pt x="528" y="126"/>
                  <a:pt x="542" y="120"/>
                  <a:pt x="544" y="120"/>
                </a:cubicBezTo>
                <a:cubicBezTo>
                  <a:pt x="546" y="120"/>
                  <a:pt x="560" y="126"/>
                  <a:pt x="575" y="157"/>
                </a:cubicBezTo>
                <a:cubicBezTo>
                  <a:pt x="587" y="180"/>
                  <a:pt x="595" y="209"/>
                  <a:pt x="600" y="240"/>
                </a:cubicBezTo>
                <a:cubicBezTo>
                  <a:pt x="488" y="240"/>
                  <a:pt x="488" y="240"/>
                  <a:pt x="488" y="240"/>
                </a:cubicBezTo>
                <a:cubicBezTo>
                  <a:pt x="493" y="209"/>
                  <a:pt x="501" y="180"/>
                  <a:pt x="513" y="157"/>
                </a:cubicBezTo>
                <a:close/>
                <a:moveTo>
                  <a:pt x="1928" y="1928"/>
                </a:moveTo>
                <a:cubicBezTo>
                  <a:pt x="120" y="1928"/>
                  <a:pt x="120" y="1928"/>
                  <a:pt x="120" y="1928"/>
                </a:cubicBezTo>
                <a:cubicBezTo>
                  <a:pt x="120" y="848"/>
                  <a:pt x="120" y="848"/>
                  <a:pt x="120" y="848"/>
                </a:cubicBezTo>
                <a:cubicBezTo>
                  <a:pt x="1928" y="848"/>
                  <a:pt x="1928" y="848"/>
                  <a:pt x="1928" y="848"/>
                </a:cubicBezTo>
                <a:lnTo>
                  <a:pt x="1928" y="1928"/>
                </a:lnTo>
                <a:close/>
                <a:moveTo>
                  <a:pt x="1928" y="728"/>
                </a:moveTo>
                <a:cubicBezTo>
                  <a:pt x="120" y="728"/>
                  <a:pt x="120" y="728"/>
                  <a:pt x="120" y="728"/>
                </a:cubicBezTo>
                <a:cubicBezTo>
                  <a:pt x="120" y="420"/>
                  <a:pt x="120" y="420"/>
                  <a:pt x="120" y="420"/>
                </a:cubicBezTo>
                <a:cubicBezTo>
                  <a:pt x="120" y="387"/>
                  <a:pt x="147" y="360"/>
                  <a:pt x="180" y="360"/>
                </a:cubicBezTo>
                <a:cubicBezTo>
                  <a:pt x="367" y="360"/>
                  <a:pt x="367" y="360"/>
                  <a:pt x="367" y="360"/>
                </a:cubicBezTo>
                <a:cubicBezTo>
                  <a:pt x="383" y="503"/>
                  <a:pt x="454" y="604"/>
                  <a:pt x="544" y="604"/>
                </a:cubicBezTo>
                <a:cubicBezTo>
                  <a:pt x="577" y="604"/>
                  <a:pt x="604" y="577"/>
                  <a:pt x="604" y="544"/>
                </a:cubicBezTo>
                <a:cubicBezTo>
                  <a:pt x="604" y="511"/>
                  <a:pt x="577" y="484"/>
                  <a:pt x="544" y="484"/>
                </a:cubicBezTo>
                <a:cubicBezTo>
                  <a:pt x="533" y="482"/>
                  <a:pt x="500" y="441"/>
                  <a:pt x="488" y="360"/>
                </a:cubicBezTo>
                <a:cubicBezTo>
                  <a:pt x="847" y="360"/>
                  <a:pt x="847" y="360"/>
                  <a:pt x="847" y="360"/>
                </a:cubicBezTo>
                <a:cubicBezTo>
                  <a:pt x="863" y="503"/>
                  <a:pt x="934" y="604"/>
                  <a:pt x="1024" y="604"/>
                </a:cubicBezTo>
                <a:cubicBezTo>
                  <a:pt x="1057" y="604"/>
                  <a:pt x="1084" y="577"/>
                  <a:pt x="1084" y="544"/>
                </a:cubicBezTo>
                <a:cubicBezTo>
                  <a:pt x="1084" y="511"/>
                  <a:pt x="1057" y="484"/>
                  <a:pt x="1024" y="484"/>
                </a:cubicBezTo>
                <a:cubicBezTo>
                  <a:pt x="1013" y="482"/>
                  <a:pt x="980" y="441"/>
                  <a:pt x="968" y="360"/>
                </a:cubicBezTo>
                <a:cubicBezTo>
                  <a:pt x="1327" y="360"/>
                  <a:pt x="1327" y="360"/>
                  <a:pt x="1327" y="360"/>
                </a:cubicBezTo>
                <a:cubicBezTo>
                  <a:pt x="1343" y="503"/>
                  <a:pt x="1414" y="604"/>
                  <a:pt x="1504" y="604"/>
                </a:cubicBezTo>
                <a:cubicBezTo>
                  <a:pt x="1537" y="604"/>
                  <a:pt x="1564" y="577"/>
                  <a:pt x="1564" y="544"/>
                </a:cubicBezTo>
                <a:cubicBezTo>
                  <a:pt x="1564" y="511"/>
                  <a:pt x="1537" y="484"/>
                  <a:pt x="1504" y="484"/>
                </a:cubicBezTo>
                <a:cubicBezTo>
                  <a:pt x="1493" y="482"/>
                  <a:pt x="1460" y="441"/>
                  <a:pt x="1448" y="360"/>
                </a:cubicBezTo>
                <a:cubicBezTo>
                  <a:pt x="1868" y="360"/>
                  <a:pt x="1868" y="360"/>
                  <a:pt x="1868" y="360"/>
                </a:cubicBezTo>
                <a:cubicBezTo>
                  <a:pt x="1901" y="360"/>
                  <a:pt x="1928" y="387"/>
                  <a:pt x="1928" y="420"/>
                </a:cubicBezTo>
                <a:lnTo>
                  <a:pt x="1928" y="728"/>
                </a:lnTo>
                <a:close/>
                <a:moveTo>
                  <a:pt x="382" y="1706"/>
                </a:moveTo>
                <a:cubicBezTo>
                  <a:pt x="742" y="1346"/>
                  <a:pt x="742" y="1346"/>
                  <a:pt x="742" y="1346"/>
                </a:cubicBezTo>
                <a:cubicBezTo>
                  <a:pt x="765" y="1322"/>
                  <a:pt x="803" y="1322"/>
                  <a:pt x="826" y="1346"/>
                </a:cubicBezTo>
                <a:cubicBezTo>
                  <a:pt x="1024" y="1543"/>
                  <a:pt x="1024" y="1543"/>
                  <a:pt x="1024" y="1543"/>
                </a:cubicBezTo>
                <a:cubicBezTo>
                  <a:pt x="1479" y="1088"/>
                  <a:pt x="1479" y="1088"/>
                  <a:pt x="1479" y="1088"/>
                </a:cubicBezTo>
                <a:cubicBezTo>
                  <a:pt x="1384" y="1088"/>
                  <a:pt x="1384" y="1088"/>
                  <a:pt x="1384" y="1088"/>
                </a:cubicBezTo>
                <a:cubicBezTo>
                  <a:pt x="1351" y="1088"/>
                  <a:pt x="1324" y="1061"/>
                  <a:pt x="1324" y="1028"/>
                </a:cubicBezTo>
                <a:cubicBezTo>
                  <a:pt x="1324" y="995"/>
                  <a:pt x="1351" y="968"/>
                  <a:pt x="1384" y="968"/>
                </a:cubicBezTo>
                <a:cubicBezTo>
                  <a:pt x="1624" y="968"/>
                  <a:pt x="1624" y="968"/>
                  <a:pt x="1624" y="968"/>
                </a:cubicBezTo>
                <a:cubicBezTo>
                  <a:pt x="1657" y="968"/>
                  <a:pt x="1684" y="995"/>
                  <a:pt x="1684" y="1028"/>
                </a:cubicBezTo>
                <a:cubicBezTo>
                  <a:pt x="1684" y="1268"/>
                  <a:pt x="1684" y="1268"/>
                  <a:pt x="1684" y="1268"/>
                </a:cubicBezTo>
                <a:cubicBezTo>
                  <a:pt x="1684" y="1301"/>
                  <a:pt x="1657" y="1328"/>
                  <a:pt x="1624" y="1328"/>
                </a:cubicBezTo>
                <a:cubicBezTo>
                  <a:pt x="1591" y="1328"/>
                  <a:pt x="1564" y="1301"/>
                  <a:pt x="1564" y="1268"/>
                </a:cubicBezTo>
                <a:cubicBezTo>
                  <a:pt x="1564" y="1173"/>
                  <a:pt x="1564" y="1173"/>
                  <a:pt x="1564" y="1173"/>
                </a:cubicBezTo>
                <a:cubicBezTo>
                  <a:pt x="1066" y="1670"/>
                  <a:pt x="1066" y="1670"/>
                  <a:pt x="1066" y="1670"/>
                </a:cubicBezTo>
                <a:cubicBezTo>
                  <a:pt x="1043" y="1694"/>
                  <a:pt x="1005" y="1694"/>
                  <a:pt x="982" y="1670"/>
                </a:cubicBezTo>
                <a:cubicBezTo>
                  <a:pt x="784" y="1473"/>
                  <a:pt x="784" y="1473"/>
                  <a:pt x="784" y="1473"/>
                </a:cubicBezTo>
                <a:cubicBezTo>
                  <a:pt x="466" y="1790"/>
                  <a:pt x="466" y="1790"/>
                  <a:pt x="466" y="1790"/>
                </a:cubicBezTo>
                <a:cubicBezTo>
                  <a:pt x="443" y="1814"/>
                  <a:pt x="405" y="1814"/>
                  <a:pt x="382" y="1790"/>
                </a:cubicBezTo>
                <a:cubicBezTo>
                  <a:pt x="358" y="1767"/>
                  <a:pt x="358" y="1729"/>
                  <a:pt x="382" y="1706"/>
                </a:cubicBezTo>
                <a:close/>
                <a:moveTo>
                  <a:pt x="240" y="1028"/>
                </a:moveTo>
                <a:cubicBezTo>
                  <a:pt x="240" y="995"/>
                  <a:pt x="267" y="968"/>
                  <a:pt x="300" y="968"/>
                </a:cubicBezTo>
                <a:cubicBezTo>
                  <a:pt x="544" y="968"/>
                  <a:pt x="544" y="968"/>
                  <a:pt x="544" y="968"/>
                </a:cubicBezTo>
                <a:cubicBezTo>
                  <a:pt x="577" y="968"/>
                  <a:pt x="604" y="995"/>
                  <a:pt x="604" y="1028"/>
                </a:cubicBezTo>
                <a:cubicBezTo>
                  <a:pt x="604" y="1061"/>
                  <a:pt x="577" y="1088"/>
                  <a:pt x="544" y="1088"/>
                </a:cubicBezTo>
                <a:cubicBezTo>
                  <a:pt x="300" y="1088"/>
                  <a:pt x="300" y="1088"/>
                  <a:pt x="300" y="1088"/>
                </a:cubicBezTo>
                <a:cubicBezTo>
                  <a:pt x="267" y="1088"/>
                  <a:pt x="240" y="1061"/>
                  <a:pt x="240" y="1028"/>
                </a:cubicBezTo>
                <a:close/>
                <a:moveTo>
                  <a:pt x="240" y="1268"/>
                </a:moveTo>
                <a:cubicBezTo>
                  <a:pt x="240" y="1235"/>
                  <a:pt x="267" y="1208"/>
                  <a:pt x="300" y="1208"/>
                </a:cubicBezTo>
                <a:cubicBezTo>
                  <a:pt x="544" y="1208"/>
                  <a:pt x="544" y="1208"/>
                  <a:pt x="544" y="1208"/>
                </a:cubicBezTo>
                <a:cubicBezTo>
                  <a:pt x="577" y="1208"/>
                  <a:pt x="604" y="1235"/>
                  <a:pt x="604" y="1268"/>
                </a:cubicBezTo>
                <a:cubicBezTo>
                  <a:pt x="604" y="1301"/>
                  <a:pt x="577" y="1328"/>
                  <a:pt x="544" y="1328"/>
                </a:cubicBezTo>
                <a:cubicBezTo>
                  <a:pt x="300" y="1328"/>
                  <a:pt x="300" y="1328"/>
                  <a:pt x="300" y="1328"/>
                </a:cubicBezTo>
                <a:cubicBezTo>
                  <a:pt x="267" y="1328"/>
                  <a:pt x="240" y="1301"/>
                  <a:pt x="240" y="1268"/>
                </a:cubicBezTo>
                <a:close/>
                <a:moveTo>
                  <a:pt x="1504" y="1448"/>
                </a:moveTo>
                <a:cubicBezTo>
                  <a:pt x="1748" y="1448"/>
                  <a:pt x="1748" y="1448"/>
                  <a:pt x="1748" y="1448"/>
                </a:cubicBezTo>
                <a:cubicBezTo>
                  <a:pt x="1781" y="1448"/>
                  <a:pt x="1808" y="1475"/>
                  <a:pt x="1808" y="1508"/>
                </a:cubicBezTo>
                <a:cubicBezTo>
                  <a:pt x="1808" y="1541"/>
                  <a:pt x="1781" y="1568"/>
                  <a:pt x="1748" y="1568"/>
                </a:cubicBezTo>
                <a:cubicBezTo>
                  <a:pt x="1504" y="1568"/>
                  <a:pt x="1504" y="1568"/>
                  <a:pt x="1504" y="1568"/>
                </a:cubicBezTo>
                <a:cubicBezTo>
                  <a:pt x="1471" y="1568"/>
                  <a:pt x="1444" y="1541"/>
                  <a:pt x="1444" y="1508"/>
                </a:cubicBezTo>
                <a:cubicBezTo>
                  <a:pt x="1444" y="1475"/>
                  <a:pt x="1471" y="1448"/>
                  <a:pt x="1504" y="1448"/>
                </a:cubicBezTo>
                <a:close/>
                <a:moveTo>
                  <a:pt x="1808" y="1748"/>
                </a:moveTo>
                <a:cubicBezTo>
                  <a:pt x="1808" y="1781"/>
                  <a:pt x="1781" y="1808"/>
                  <a:pt x="1748" y="1808"/>
                </a:cubicBezTo>
                <a:cubicBezTo>
                  <a:pt x="1504" y="1808"/>
                  <a:pt x="1504" y="1808"/>
                  <a:pt x="1504" y="1808"/>
                </a:cubicBezTo>
                <a:cubicBezTo>
                  <a:pt x="1471" y="1808"/>
                  <a:pt x="1444" y="1781"/>
                  <a:pt x="1444" y="1748"/>
                </a:cubicBezTo>
                <a:cubicBezTo>
                  <a:pt x="1444" y="1715"/>
                  <a:pt x="1471" y="1688"/>
                  <a:pt x="1504" y="1688"/>
                </a:cubicBezTo>
                <a:cubicBezTo>
                  <a:pt x="1748" y="1688"/>
                  <a:pt x="1748" y="1688"/>
                  <a:pt x="1748" y="1688"/>
                </a:cubicBezTo>
                <a:cubicBezTo>
                  <a:pt x="1781" y="1688"/>
                  <a:pt x="1808" y="1715"/>
                  <a:pt x="1808" y="174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9"/>
          <p:cNvSpPr>
            <a:spLocks noEditPoints="1"/>
          </p:cNvSpPr>
          <p:nvPr/>
        </p:nvSpPr>
        <p:spPr bwMode="auto">
          <a:xfrm>
            <a:off x="4356008" y="1889090"/>
            <a:ext cx="392739" cy="392504"/>
          </a:xfrm>
          <a:custGeom>
            <a:avLst/>
            <a:gdLst>
              <a:gd name="T0" fmla="*/ 545 w 2049"/>
              <a:gd name="T1" fmla="*/ 1084 h 2048"/>
              <a:gd name="T2" fmla="*/ 545 w 2049"/>
              <a:gd name="T3" fmla="*/ 1204 h 2048"/>
              <a:gd name="T4" fmla="*/ 1025 w 2049"/>
              <a:gd name="T5" fmla="*/ 480 h 2048"/>
              <a:gd name="T6" fmla="*/ 1205 w 2049"/>
              <a:gd name="T7" fmla="*/ 420 h 2048"/>
              <a:gd name="T8" fmla="*/ 1085 w 2049"/>
              <a:gd name="T9" fmla="*/ 360 h 2048"/>
              <a:gd name="T10" fmla="*/ 1025 w 2049"/>
              <a:gd name="T11" fmla="*/ 240 h 2048"/>
              <a:gd name="T12" fmla="*/ 965 w 2049"/>
              <a:gd name="T13" fmla="*/ 420 h 2048"/>
              <a:gd name="T14" fmla="*/ 217 w 2049"/>
              <a:gd name="T15" fmla="*/ 1564 h 2048"/>
              <a:gd name="T16" fmla="*/ 1 w 2049"/>
              <a:gd name="T17" fmla="*/ 1504 h 2048"/>
              <a:gd name="T18" fmla="*/ 61 w 2049"/>
              <a:gd name="T19" fmla="*/ 1084 h 2048"/>
              <a:gd name="T20" fmla="*/ 219 w 2049"/>
              <a:gd name="T21" fmla="*/ 837 h 2048"/>
              <a:gd name="T22" fmla="*/ 1 w 2049"/>
              <a:gd name="T23" fmla="*/ 666 h 2048"/>
              <a:gd name="T24" fmla="*/ 576 w 2049"/>
              <a:gd name="T25" fmla="*/ 532 h 2048"/>
              <a:gd name="T26" fmla="*/ 605 w 2049"/>
              <a:gd name="T27" fmla="*/ 420 h 2048"/>
              <a:gd name="T28" fmla="*/ 1445 w 2049"/>
              <a:gd name="T29" fmla="*/ 420 h 2048"/>
              <a:gd name="T30" fmla="*/ 1868 w 2049"/>
              <a:gd name="T31" fmla="*/ 915 h 2048"/>
              <a:gd name="T32" fmla="*/ 1989 w 2049"/>
              <a:gd name="T33" fmla="*/ 720 h 2048"/>
              <a:gd name="T34" fmla="*/ 1908 w 2049"/>
              <a:gd name="T35" fmla="*/ 1034 h 2048"/>
              <a:gd name="T36" fmla="*/ 1565 w 2049"/>
              <a:gd name="T37" fmla="*/ 1832 h 2048"/>
              <a:gd name="T38" fmla="*/ 1505 w 2049"/>
              <a:gd name="T39" fmla="*/ 2048 h 2048"/>
              <a:gd name="T40" fmla="*/ 1223 w 2049"/>
              <a:gd name="T41" fmla="*/ 2030 h 2048"/>
              <a:gd name="T42" fmla="*/ 930 w 2049"/>
              <a:gd name="T43" fmla="*/ 1928 h 2048"/>
              <a:gd name="T44" fmla="*/ 785 w 2049"/>
              <a:gd name="T45" fmla="*/ 2048 h 2048"/>
              <a:gd name="T46" fmla="*/ 485 w 2049"/>
              <a:gd name="T47" fmla="*/ 1988 h 2048"/>
              <a:gd name="T48" fmla="*/ 217 w 2049"/>
              <a:gd name="T49" fmla="*/ 1564 h 2048"/>
              <a:gd name="T50" fmla="*/ 1025 w 2049"/>
              <a:gd name="T51" fmla="*/ 720 h 2048"/>
              <a:gd name="T52" fmla="*/ 1025 w 2049"/>
              <a:gd name="T53" fmla="*/ 120 h 2048"/>
              <a:gd name="T54" fmla="*/ 306 w 2049"/>
              <a:gd name="T55" fmla="*/ 1477 h 2048"/>
              <a:gd name="T56" fmla="*/ 605 w 2049"/>
              <a:gd name="T57" fmla="*/ 1796 h 2048"/>
              <a:gd name="T58" fmla="*/ 760 w 2049"/>
              <a:gd name="T59" fmla="*/ 1928 h 2048"/>
              <a:gd name="T60" fmla="*/ 905 w 2049"/>
              <a:gd name="T61" fmla="*/ 1808 h 2048"/>
              <a:gd name="T62" fmla="*/ 1187 w 2049"/>
              <a:gd name="T63" fmla="*/ 1826 h 2048"/>
              <a:gd name="T64" fmla="*/ 1445 w 2049"/>
              <a:gd name="T65" fmla="*/ 1928 h 2048"/>
              <a:gd name="T66" fmla="*/ 1478 w 2049"/>
              <a:gd name="T67" fmla="*/ 1743 h 2048"/>
              <a:gd name="T68" fmla="*/ 1389 w 2049"/>
              <a:gd name="T69" fmla="*/ 629 h 2048"/>
              <a:gd name="T70" fmla="*/ 1385 w 2049"/>
              <a:gd name="T71" fmla="*/ 720 h 2048"/>
              <a:gd name="T72" fmla="*/ 1385 w 2049"/>
              <a:gd name="T73" fmla="*/ 840 h 2048"/>
              <a:gd name="T74" fmla="*/ 605 w 2049"/>
              <a:gd name="T75" fmla="*/ 780 h 2048"/>
              <a:gd name="T76" fmla="*/ 731 w 2049"/>
              <a:gd name="T77" fmla="*/ 720 h 2048"/>
              <a:gd name="T78" fmla="*/ 597 w 2049"/>
              <a:gd name="T79" fmla="*/ 653 h 2048"/>
              <a:gd name="T80" fmla="*/ 162 w 2049"/>
              <a:gd name="T81" fmla="*/ 655 h 2048"/>
              <a:gd name="T82" fmla="*/ 360 w 2049"/>
              <a:gd name="T83" fmla="*/ 809 h 2048"/>
              <a:gd name="T84" fmla="*/ 243 w 2049"/>
              <a:gd name="T85" fmla="*/ 1149 h 2048"/>
              <a:gd name="T86" fmla="*/ 121 w 2049"/>
              <a:gd name="T87" fmla="*/ 1204 h 2048"/>
              <a:gd name="T88" fmla="*/ 253 w 2049"/>
              <a:gd name="T89"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049" h="2048">
                <a:moveTo>
                  <a:pt x="485" y="1144"/>
                </a:moveTo>
                <a:cubicBezTo>
                  <a:pt x="485" y="1111"/>
                  <a:pt x="512" y="1084"/>
                  <a:pt x="545" y="1084"/>
                </a:cubicBezTo>
                <a:cubicBezTo>
                  <a:pt x="578" y="1084"/>
                  <a:pt x="605" y="1111"/>
                  <a:pt x="605" y="1144"/>
                </a:cubicBezTo>
                <a:cubicBezTo>
                  <a:pt x="605" y="1177"/>
                  <a:pt x="578" y="1204"/>
                  <a:pt x="545" y="1204"/>
                </a:cubicBezTo>
                <a:cubicBezTo>
                  <a:pt x="512" y="1204"/>
                  <a:pt x="485" y="1177"/>
                  <a:pt x="485" y="1144"/>
                </a:cubicBezTo>
                <a:close/>
                <a:moveTo>
                  <a:pt x="1025" y="480"/>
                </a:moveTo>
                <a:cubicBezTo>
                  <a:pt x="1145" y="480"/>
                  <a:pt x="1145" y="480"/>
                  <a:pt x="1145" y="480"/>
                </a:cubicBezTo>
                <a:cubicBezTo>
                  <a:pt x="1178" y="480"/>
                  <a:pt x="1205" y="453"/>
                  <a:pt x="1205" y="420"/>
                </a:cubicBezTo>
                <a:cubicBezTo>
                  <a:pt x="1205" y="387"/>
                  <a:pt x="1178" y="360"/>
                  <a:pt x="1145" y="360"/>
                </a:cubicBezTo>
                <a:cubicBezTo>
                  <a:pt x="1085" y="360"/>
                  <a:pt x="1085" y="360"/>
                  <a:pt x="1085" y="360"/>
                </a:cubicBezTo>
                <a:cubicBezTo>
                  <a:pt x="1085" y="300"/>
                  <a:pt x="1085" y="300"/>
                  <a:pt x="1085" y="300"/>
                </a:cubicBezTo>
                <a:cubicBezTo>
                  <a:pt x="1085" y="267"/>
                  <a:pt x="1058" y="240"/>
                  <a:pt x="1025" y="240"/>
                </a:cubicBezTo>
                <a:cubicBezTo>
                  <a:pt x="992" y="240"/>
                  <a:pt x="965" y="267"/>
                  <a:pt x="965" y="300"/>
                </a:cubicBezTo>
                <a:cubicBezTo>
                  <a:pt x="965" y="420"/>
                  <a:pt x="965" y="420"/>
                  <a:pt x="965" y="420"/>
                </a:cubicBezTo>
                <a:cubicBezTo>
                  <a:pt x="965" y="453"/>
                  <a:pt x="992" y="480"/>
                  <a:pt x="1025" y="480"/>
                </a:cubicBezTo>
                <a:close/>
                <a:moveTo>
                  <a:pt x="217" y="1564"/>
                </a:moveTo>
                <a:cubicBezTo>
                  <a:pt x="61" y="1564"/>
                  <a:pt x="61" y="1564"/>
                  <a:pt x="61" y="1564"/>
                </a:cubicBezTo>
                <a:cubicBezTo>
                  <a:pt x="28" y="1564"/>
                  <a:pt x="1" y="1537"/>
                  <a:pt x="1" y="1504"/>
                </a:cubicBezTo>
                <a:cubicBezTo>
                  <a:pt x="1" y="1144"/>
                  <a:pt x="1" y="1144"/>
                  <a:pt x="1" y="1144"/>
                </a:cubicBezTo>
                <a:cubicBezTo>
                  <a:pt x="1" y="1111"/>
                  <a:pt x="28" y="1084"/>
                  <a:pt x="61" y="1084"/>
                </a:cubicBezTo>
                <a:cubicBezTo>
                  <a:pt x="131" y="1084"/>
                  <a:pt x="131" y="1084"/>
                  <a:pt x="131" y="1084"/>
                </a:cubicBezTo>
                <a:cubicBezTo>
                  <a:pt x="146" y="997"/>
                  <a:pt x="176" y="912"/>
                  <a:pt x="219" y="837"/>
                </a:cubicBezTo>
                <a:cubicBezTo>
                  <a:pt x="28" y="710"/>
                  <a:pt x="28" y="710"/>
                  <a:pt x="28" y="710"/>
                </a:cubicBezTo>
                <a:cubicBezTo>
                  <a:pt x="13" y="700"/>
                  <a:pt x="3" y="684"/>
                  <a:pt x="1" y="666"/>
                </a:cubicBezTo>
                <a:cubicBezTo>
                  <a:pt x="0" y="648"/>
                  <a:pt x="6" y="630"/>
                  <a:pt x="19" y="618"/>
                </a:cubicBezTo>
                <a:cubicBezTo>
                  <a:pt x="164" y="472"/>
                  <a:pt x="391" y="436"/>
                  <a:pt x="576" y="532"/>
                </a:cubicBezTo>
                <a:cubicBezTo>
                  <a:pt x="589" y="527"/>
                  <a:pt x="603" y="522"/>
                  <a:pt x="616" y="517"/>
                </a:cubicBezTo>
                <a:cubicBezTo>
                  <a:pt x="609" y="486"/>
                  <a:pt x="605" y="453"/>
                  <a:pt x="605" y="420"/>
                </a:cubicBezTo>
                <a:cubicBezTo>
                  <a:pt x="605" y="188"/>
                  <a:pt x="793" y="0"/>
                  <a:pt x="1025" y="0"/>
                </a:cubicBezTo>
                <a:cubicBezTo>
                  <a:pt x="1257" y="0"/>
                  <a:pt x="1445" y="188"/>
                  <a:pt x="1445" y="420"/>
                </a:cubicBezTo>
                <a:cubicBezTo>
                  <a:pt x="1445" y="453"/>
                  <a:pt x="1441" y="486"/>
                  <a:pt x="1434" y="517"/>
                </a:cubicBezTo>
                <a:cubicBezTo>
                  <a:pt x="1622" y="581"/>
                  <a:pt x="1784" y="723"/>
                  <a:pt x="1868" y="915"/>
                </a:cubicBezTo>
                <a:cubicBezTo>
                  <a:pt x="1906" y="882"/>
                  <a:pt x="1929" y="833"/>
                  <a:pt x="1929" y="780"/>
                </a:cubicBezTo>
                <a:cubicBezTo>
                  <a:pt x="1929" y="747"/>
                  <a:pt x="1956" y="720"/>
                  <a:pt x="1989" y="720"/>
                </a:cubicBezTo>
                <a:cubicBezTo>
                  <a:pt x="2022" y="720"/>
                  <a:pt x="2049" y="747"/>
                  <a:pt x="2049" y="780"/>
                </a:cubicBezTo>
                <a:cubicBezTo>
                  <a:pt x="2049" y="885"/>
                  <a:pt x="1995" y="980"/>
                  <a:pt x="1908" y="1034"/>
                </a:cubicBezTo>
                <a:cubicBezTo>
                  <a:pt x="1922" y="1090"/>
                  <a:pt x="1929" y="1147"/>
                  <a:pt x="1929" y="1204"/>
                </a:cubicBezTo>
                <a:cubicBezTo>
                  <a:pt x="1929" y="1467"/>
                  <a:pt x="1783" y="1705"/>
                  <a:pt x="1565" y="1832"/>
                </a:cubicBezTo>
                <a:cubicBezTo>
                  <a:pt x="1565" y="1988"/>
                  <a:pt x="1565" y="1988"/>
                  <a:pt x="1565" y="1988"/>
                </a:cubicBezTo>
                <a:cubicBezTo>
                  <a:pt x="1565" y="2021"/>
                  <a:pt x="1538" y="2048"/>
                  <a:pt x="1505" y="2048"/>
                </a:cubicBezTo>
                <a:cubicBezTo>
                  <a:pt x="1265" y="2048"/>
                  <a:pt x="1265" y="2048"/>
                  <a:pt x="1265" y="2048"/>
                </a:cubicBezTo>
                <a:cubicBezTo>
                  <a:pt x="1249" y="2048"/>
                  <a:pt x="1234" y="2042"/>
                  <a:pt x="1223" y="2030"/>
                </a:cubicBezTo>
                <a:cubicBezTo>
                  <a:pt x="1120" y="1928"/>
                  <a:pt x="1120" y="1928"/>
                  <a:pt x="1120" y="1928"/>
                </a:cubicBezTo>
                <a:cubicBezTo>
                  <a:pt x="930" y="1928"/>
                  <a:pt x="930" y="1928"/>
                  <a:pt x="930" y="1928"/>
                </a:cubicBezTo>
                <a:cubicBezTo>
                  <a:pt x="827" y="2030"/>
                  <a:pt x="827" y="2030"/>
                  <a:pt x="827" y="2030"/>
                </a:cubicBezTo>
                <a:cubicBezTo>
                  <a:pt x="816" y="2042"/>
                  <a:pt x="801" y="2048"/>
                  <a:pt x="785" y="2048"/>
                </a:cubicBezTo>
                <a:cubicBezTo>
                  <a:pt x="545" y="2048"/>
                  <a:pt x="545" y="2048"/>
                  <a:pt x="545" y="2048"/>
                </a:cubicBezTo>
                <a:cubicBezTo>
                  <a:pt x="512" y="2048"/>
                  <a:pt x="485" y="2021"/>
                  <a:pt x="485" y="1988"/>
                </a:cubicBezTo>
                <a:cubicBezTo>
                  <a:pt x="485" y="1832"/>
                  <a:pt x="485" y="1832"/>
                  <a:pt x="485" y="1832"/>
                </a:cubicBezTo>
                <a:cubicBezTo>
                  <a:pt x="375" y="1768"/>
                  <a:pt x="281" y="1674"/>
                  <a:pt x="217" y="1564"/>
                </a:cubicBezTo>
                <a:close/>
                <a:moveTo>
                  <a:pt x="725" y="420"/>
                </a:moveTo>
                <a:cubicBezTo>
                  <a:pt x="725" y="585"/>
                  <a:pt x="860" y="720"/>
                  <a:pt x="1025" y="720"/>
                </a:cubicBezTo>
                <a:cubicBezTo>
                  <a:pt x="1190" y="720"/>
                  <a:pt x="1325" y="585"/>
                  <a:pt x="1325" y="420"/>
                </a:cubicBezTo>
                <a:cubicBezTo>
                  <a:pt x="1325" y="255"/>
                  <a:pt x="1190" y="120"/>
                  <a:pt x="1025" y="120"/>
                </a:cubicBezTo>
                <a:cubicBezTo>
                  <a:pt x="860" y="120"/>
                  <a:pt x="725" y="255"/>
                  <a:pt x="725" y="420"/>
                </a:cubicBezTo>
                <a:close/>
                <a:moveTo>
                  <a:pt x="306" y="1477"/>
                </a:moveTo>
                <a:cubicBezTo>
                  <a:pt x="364" y="1589"/>
                  <a:pt x="460" y="1685"/>
                  <a:pt x="572" y="1743"/>
                </a:cubicBezTo>
                <a:cubicBezTo>
                  <a:pt x="592" y="1753"/>
                  <a:pt x="605" y="1774"/>
                  <a:pt x="605" y="1796"/>
                </a:cubicBezTo>
                <a:cubicBezTo>
                  <a:pt x="605" y="1928"/>
                  <a:pt x="605" y="1928"/>
                  <a:pt x="605" y="1928"/>
                </a:cubicBezTo>
                <a:cubicBezTo>
                  <a:pt x="760" y="1928"/>
                  <a:pt x="760" y="1928"/>
                  <a:pt x="760" y="1928"/>
                </a:cubicBezTo>
                <a:cubicBezTo>
                  <a:pt x="863" y="1826"/>
                  <a:pt x="863" y="1826"/>
                  <a:pt x="863" y="1826"/>
                </a:cubicBezTo>
                <a:cubicBezTo>
                  <a:pt x="874" y="1814"/>
                  <a:pt x="889" y="1808"/>
                  <a:pt x="905" y="1808"/>
                </a:cubicBezTo>
                <a:cubicBezTo>
                  <a:pt x="1145" y="1808"/>
                  <a:pt x="1145" y="1808"/>
                  <a:pt x="1145" y="1808"/>
                </a:cubicBezTo>
                <a:cubicBezTo>
                  <a:pt x="1161" y="1808"/>
                  <a:pt x="1176" y="1814"/>
                  <a:pt x="1187" y="1826"/>
                </a:cubicBezTo>
                <a:cubicBezTo>
                  <a:pt x="1290" y="1928"/>
                  <a:pt x="1290" y="1928"/>
                  <a:pt x="1290" y="1928"/>
                </a:cubicBezTo>
                <a:cubicBezTo>
                  <a:pt x="1445" y="1928"/>
                  <a:pt x="1445" y="1928"/>
                  <a:pt x="1445" y="1928"/>
                </a:cubicBezTo>
                <a:cubicBezTo>
                  <a:pt x="1445" y="1796"/>
                  <a:pt x="1445" y="1796"/>
                  <a:pt x="1445" y="1796"/>
                </a:cubicBezTo>
                <a:cubicBezTo>
                  <a:pt x="1445" y="1774"/>
                  <a:pt x="1458" y="1753"/>
                  <a:pt x="1478" y="1743"/>
                </a:cubicBezTo>
                <a:cubicBezTo>
                  <a:pt x="1679" y="1640"/>
                  <a:pt x="1809" y="1428"/>
                  <a:pt x="1809" y="1204"/>
                </a:cubicBezTo>
                <a:cubicBezTo>
                  <a:pt x="1809" y="943"/>
                  <a:pt x="1635" y="708"/>
                  <a:pt x="1389" y="629"/>
                </a:cubicBezTo>
                <a:cubicBezTo>
                  <a:pt x="1370" y="662"/>
                  <a:pt x="1346" y="693"/>
                  <a:pt x="1319" y="720"/>
                </a:cubicBezTo>
                <a:cubicBezTo>
                  <a:pt x="1385" y="720"/>
                  <a:pt x="1385" y="720"/>
                  <a:pt x="1385" y="720"/>
                </a:cubicBezTo>
                <a:cubicBezTo>
                  <a:pt x="1418" y="720"/>
                  <a:pt x="1445" y="747"/>
                  <a:pt x="1445" y="780"/>
                </a:cubicBezTo>
                <a:cubicBezTo>
                  <a:pt x="1445" y="813"/>
                  <a:pt x="1418" y="840"/>
                  <a:pt x="1385" y="840"/>
                </a:cubicBezTo>
                <a:cubicBezTo>
                  <a:pt x="665" y="840"/>
                  <a:pt x="665" y="840"/>
                  <a:pt x="665" y="840"/>
                </a:cubicBezTo>
                <a:cubicBezTo>
                  <a:pt x="632" y="840"/>
                  <a:pt x="605" y="813"/>
                  <a:pt x="605" y="780"/>
                </a:cubicBezTo>
                <a:cubicBezTo>
                  <a:pt x="605" y="747"/>
                  <a:pt x="632" y="720"/>
                  <a:pt x="665" y="720"/>
                </a:cubicBezTo>
                <a:cubicBezTo>
                  <a:pt x="731" y="720"/>
                  <a:pt x="731" y="720"/>
                  <a:pt x="731" y="720"/>
                </a:cubicBezTo>
                <a:cubicBezTo>
                  <a:pt x="704" y="693"/>
                  <a:pt x="680" y="662"/>
                  <a:pt x="661" y="629"/>
                </a:cubicBezTo>
                <a:cubicBezTo>
                  <a:pt x="639" y="636"/>
                  <a:pt x="618" y="644"/>
                  <a:pt x="597" y="653"/>
                </a:cubicBezTo>
                <a:cubicBezTo>
                  <a:pt x="579" y="662"/>
                  <a:pt x="558" y="660"/>
                  <a:pt x="541" y="650"/>
                </a:cubicBezTo>
                <a:cubicBezTo>
                  <a:pt x="424" y="579"/>
                  <a:pt x="275" y="583"/>
                  <a:pt x="162" y="655"/>
                </a:cubicBezTo>
                <a:cubicBezTo>
                  <a:pt x="334" y="770"/>
                  <a:pt x="334" y="770"/>
                  <a:pt x="334" y="770"/>
                </a:cubicBezTo>
                <a:cubicBezTo>
                  <a:pt x="348" y="779"/>
                  <a:pt x="357" y="793"/>
                  <a:pt x="360" y="809"/>
                </a:cubicBezTo>
                <a:cubicBezTo>
                  <a:pt x="363" y="825"/>
                  <a:pt x="360" y="841"/>
                  <a:pt x="350" y="855"/>
                </a:cubicBezTo>
                <a:cubicBezTo>
                  <a:pt x="291" y="939"/>
                  <a:pt x="253" y="1044"/>
                  <a:pt x="243" y="1149"/>
                </a:cubicBezTo>
                <a:cubicBezTo>
                  <a:pt x="241" y="1180"/>
                  <a:pt x="215" y="1204"/>
                  <a:pt x="184" y="1204"/>
                </a:cubicBezTo>
                <a:cubicBezTo>
                  <a:pt x="121" y="1204"/>
                  <a:pt x="121" y="1204"/>
                  <a:pt x="121" y="1204"/>
                </a:cubicBezTo>
                <a:cubicBezTo>
                  <a:pt x="121" y="1444"/>
                  <a:pt x="121" y="1444"/>
                  <a:pt x="121" y="1444"/>
                </a:cubicBezTo>
                <a:cubicBezTo>
                  <a:pt x="253" y="1444"/>
                  <a:pt x="253" y="1444"/>
                  <a:pt x="253" y="1444"/>
                </a:cubicBezTo>
                <a:cubicBezTo>
                  <a:pt x="275" y="1444"/>
                  <a:pt x="296" y="1457"/>
                  <a:pt x="306" y="147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
          <p:cNvSpPr>
            <a:spLocks noEditPoints="1"/>
          </p:cNvSpPr>
          <p:nvPr/>
        </p:nvSpPr>
        <p:spPr bwMode="auto">
          <a:xfrm>
            <a:off x="5111491" y="1889090"/>
            <a:ext cx="345085" cy="392504"/>
          </a:xfrm>
          <a:custGeom>
            <a:avLst/>
            <a:gdLst>
              <a:gd name="T0" fmla="*/ 137 w 1800"/>
              <a:gd name="T1" fmla="*/ 1334 h 2048"/>
              <a:gd name="T2" fmla="*/ 495 w 1800"/>
              <a:gd name="T3" fmla="*/ 1804 h 2048"/>
              <a:gd name="T4" fmla="*/ 1305 w 1800"/>
              <a:gd name="T5" fmla="*/ 1804 h 2048"/>
              <a:gd name="T6" fmla="*/ 1663 w 1800"/>
              <a:gd name="T7" fmla="*/ 1334 h 2048"/>
              <a:gd name="T8" fmla="*/ 1661 w 1800"/>
              <a:gd name="T9" fmla="*/ 712 h 2048"/>
              <a:gd name="T10" fmla="*/ 1305 w 1800"/>
              <a:gd name="T11" fmla="*/ 246 h 2048"/>
              <a:gd name="T12" fmla="*/ 495 w 1800"/>
              <a:gd name="T13" fmla="*/ 246 h 2048"/>
              <a:gd name="T14" fmla="*/ 139 w 1800"/>
              <a:gd name="T15" fmla="*/ 712 h 2048"/>
              <a:gd name="T16" fmla="*/ 960 w 1800"/>
              <a:gd name="T17" fmla="*/ 123 h 2048"/>
              <a:gd name="T18" fmla="*/ 1264 w 1800"/>
              <a:gd name="T19" fmla="*/ 364 h 2048"/>
              <a:gd name="T20" fmla="*/ 1556 w 1800"/>
              <a:gd name="T21" fmla="*/ 643 h 2048"/>
              <a:gd name="T22" fmla="*/ 1206 w 1800"/>
              <a:gd name="T23" fmla="*/ 660 h 2048"/>
              <a:gd name="T24" fmla="*/ 1200 w 1800"/>
              <a:gd name="T25" fmla="*/ 569 h 2048"/>
              <a:gd name="T26" fmla="*/ 1115 w 1800"/>
              <a:gd name="T27" fmla="*/ 484 h 2048"/>
              <a:gd name="T28" fmla="*/ 1124 w 1800"/>
              <a:gd name="T29" fmla="*/ 748 h 2048"/>
              <a:gd name="T30" fmla="*/ 1140 w 1800"/>
              <a:gd name="T31" fmla="*/ 964 h 2048"/>
              <a:gd name="T32" fmla="*/ 1380 w 1800"/>
              <a:gd name="T33" fmla="*/ 724 h 2048"/>
              <a:gd name="T34" fmla="*/ 1380 w 1800"/>
              <a:gd name="T35" fmla="*/ 1324 h 2048"/>
              <a:gd name="T36" fmla="*/ 1380 w 1800"/>
              <a:gd name="T37" fmla="*/ 1444 h 2048"/>
              <a:gd name="T38" fmla="*/ 1560 w 1800"/>
              <a:gd name="T39" fmla="*/ 1444 h 2048"/>
              <a:gd name="T40" fmla="*/ 1197 w 1800"/>
              <a:gd name="T41" fmla="*/ 1730 h 2048"/>
              <a:gd name="T42" fmla="*/ 960 w 1800"/>
              <a:gd name="T43" fmla="*/ 123 h 2048"/>
              <a:gd name="T44" fmla="*/ 600 w 1800"/>
              <a:gd name="T45" fmla="*/ 904 h 2048"/>
              <a:gd name="T46" fmla="*/ 720 w 1800"/>
              <a:gd name="T47" fmla="*/ 904 h 2048"/>
              <a:gd name="T48" fmla="*/ 715 w 1800"/>
              <a:gd name="T49" fmla="*/ 652 h 2048"/>
              <a:gd name="T50" fmla="*/ 582 w 1800"/>
              <a:gd name="T51" fmla="*/ 484 h 2048"/>
              <a:gd name="T52" fmla="*/ 598 w 1800"/>
              <a:gd name="T53" fmla="*/ 625 h 2048"/>
              <a:gd name="T54" fmla="*/ 420 w 1800"/>
              <a:gd name="T55" fmla="*/ 604 h 2048"/>
              <a:gd name="T56" fmla="*/ 240 w 1800"/>
              <a:gd name="T57" fmla="*/ 604 h 2048"/>
              <a:gd name="T58" fmla="*/ 543 w 1800"/>
              <a:gd name="T59" fmla="*/ 364 h 2048"/>
              <a:gd name="T60" fmla="*/ 603 w 1800"/>
              <a:gd name="T61" fmla="*/ 312 h 2048"/>
              <a:gd name="T62" fmla="*/ 840 w 1800"/>
              <a:gd name="T63" fmla="*/ 1925 h 2048"/>
              <a:gd name="T64" fmla="*/ 530 w 1800"/>
              <a:gd name="T65" fmla="*/ 1679 h 2048"/>
              <a:gd name="T66" fmla="*/ 243 w 1800"/>
              <a:gd name="T67" fmla="*/ 1405 h 2048"/>
              <a:gd name="T68" fmla="*/ 480 w 1800"/>
              <a:gd name="T69" fmla="*/ 1384 h 2048"/>
              <a:gd name="T70" fmla="*/ 120 w 1800"/>
              <a:gd name="T71" fmla="*/ 1024 h 2048"/>
              <a:gd name="T72" fmla="*/ 1260 w 1800"/>
              <a:gd name="T73" fmla="*/ 1564 h 2048"/>
              <a:gd name="T74" fmla="*/ 1080 w 1800"/>
              <a:gd name="T75" fmla="*/ 1264 h 2048"/>
              <a:gd name="T76" fmla="*/ 1320 w 1800"/>
              <a:gd name="T77" fmla="*/ 1024 h 2048"/>
              <a:gd name="T78" fmla="*/ 1440 w 1800"/>
              <a:gd name="T79" fmla="*/ 1024 h 2048"/>
              <a:gd name="T80" fmla="*/ 1200 w 1800"/>
              <a:gd name="T81" fmla="*/ 1264 h 2048"/>
              <a:gd name="T82" fmla="*/ 1260 w 1800"/>
              <a:gd name="T83" fmla="*/ 1444 h 2048"/>
              <a:gd name="T84" fmla="*/ 1260 w 1800"/>
              <a:gd name="T85" fmla="*/ 1564 h 2048"/>
              <a:gd name="T86" fmla="*/ 420 w 1800"/>
              <a:gd name="T87" fmla="*/ 964 h 2048"/>
              <a:gd name="T88" fmla="*/ 540 w 1800"/>
              <a:gd name="T89" fmla="*/ 1084 h 2048"/>
              <a:gd name="T90" fmla="*/ 720 w 1800"/>
              <a:gd name="T91" fmla="*/ 1384 h 2048"/>
              <a:gd name="T92" fmla="*/ 480 w 1800"/>
              <a:gd name="T93" fmla="*/ 1504 h 2048"/>
              <a:gd name="T94" fmla="*/ 600 w 1800"/>
              <a:gd name="T95" fmla="*/ 1384 h 2048"/>
              <a:gd name="T96" fmla="*/ 540 w 1800"/>
              <a:gd name="T97" fmla="*/ 120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800" h="2048">
                <a:moveTo>
                  <a:pt x="0" y="1024"/>
                </a:moveTo>
                <a:cubicBezTo>
                  <a:pt x="0" y="1147"/>
                  <a:pt x="53" y="1257"/>
                  <a:pt x="137" y="1334"/>
                </a:cubicBezTo>
                <a:cubicBezTo>
                  <a:pt x="126" y="1369"/>
                  <a:pt x="120" y="1406"/>
                  <a:pt x="120" y="1444"/>
                </a:cubicBezTo>
                <a:cubicBezTo>
                  <a:pt x="120" y="1649"/>
                  <a:pt x="291" y="1812"/>
                  <a:pt x="495" y="1804"/>
                </a:cubicBezTo>
                <a:cubicBezTo>
                  <a:pt x="546" y="1985"/>
                  <a:pt x="712" y="2048"/>
                  <a:pt x="900" y="2048"/>
                </a:cubicBezTo>
                <a:cubicBezTo>
                  <a:pt x="1088" y="2048"/>
                  <a:pt x="1254" y="1985"/>
                  <a:pt x="1305" y="1804"/>
                </a:cubicBezTo>
                <a:cubicBezTo>
                  <a:pt x="1510" y="1812"/>
                  <a:pt x="1680" y="1648"/>
                  <a:pt x="1680" y="1444"/>
                </a:cubicBezTo>
                <a:cubicBezTo>
                  <a:pt x="1680" y="1406"/>
                  <a:pt x="1674" y="1369"/>
                  <a:pt x="1663" y="1334"/>
                </a:cubicBezTo>
                <a:cubicBezTo>
                  <a:pt x="1747" y="1257"/>
                  <a:pt x="1800" y="1147"/>
                  <a:pt x="1800" y="1024"/>
                </a:cubicBezTo>
                <a:cubicBezTo>
                  <a:pt x="1800" y="900"/>
                  <a:pt x="1746" y="789"/>
                  <a:pt x="1661" y="712"/>
                </a:cubicBezTo>
                <a:cubicBezTo>
                  <a:pt x="1674" y="677"/>
                  <a:pt x="1680" y="641"/>
                  <a:pt x="1680" y="604"/>
                </a:cubicBezTo>
                <a:cubicBezTo>
                  <a:pt x="1680" y="419"/>
                  <a:pt x="1516" y="265"/>
                  <a:pt x="1305" y="246"/>
                </a:cubicBezTo>
                <a:cubicBezTo>
                  <a:pt x="1256" y="64"/>
                  <a:pt x="1089" y="0"/>
                  <a:pt x="900" y="0"/>
                </a:cubicBezTo>
                <a:cubicBezTo>
                  <a:pt x="711" y="0"/>
                  <a:pt x="544" y="63"/>
                  <a:pt x="495" y="246"/>
                </a:cubicBezTo>
                <a:cubicBezTo>
                  <a:pt x="284" y="266"/>
                  <a:pt x="120" y="419"/>
                  <a:pt x="120" y="604"/>
                </a:cubicBezTo>
                <a:cubicBezTo>
                  <a:pt x="120" y="641"/>
                  <a:pt x="126" y="677"/>
                  <a:pt x="139" y="712"/>
                </a:cubicBezTo>
                <a:cubicBezTo>
                  <a:pt x="54" y="789"/>
                  <a:pt x="0" y="900"/>
                  <a:pt x="0" y="1024"/>
                </a:cubicBezTo>
                <a:close/>
                <a:moveTo>
                  <a:pt x="960" y="123"/>
                </a:moveTo>
                <a:cubicBezTo>
                  <a:pt x="1120" y="137"/>
                  <a:pt x="1182" y="210"/>
                  <a:pt x="1197" y="313"/>
                </a:cubicBezTo>
                <a:cubicBezTo>
                  <a:pt x="1201" y="344"/>
                  <a:pt x="1230" y="368"/>
                  <a:pt x="1264" y="364"/>
                </a:cubicBezTo>
                <a:cubicBezTo>
                  <a:pt x="1428" y="366"/>
                  <a:pt x="1560" y="473"/>
                  <a:pt x="1560" y="604"/>
                </a:cubicBezTo>
                <a:cubicBezTo>
                  <a:pt x="1560" y="617"/>
                  <a:pt x="1559" y="630"/>
                  <a:pt x="1556" y="643"/>
                </a:cubicBezTo>
                <a:cubicBezTo>
                  <a:pt x="1502" y="618"/>
                  <a:pt x="1443" y="604"/>
                  <a:pt x="1380" y="604"/>
                </a:cubicBezTo>
                <a:cubicBezTo>
                  <a:pt x="1315" y="604"/>
                  <a:pt x="1255" y="625"/>
                  <a:pt x="1206" y="660"/>
                </a:cubicBezTo>
                <a:cubicBezTo>
                  <a:pt x="1191" y="649"/>
                  <a:pt x="1186" y="633"/>
                  <a:pt x="1184" y="625"/>
                </a:cubicBezTo>
                <a:cubicBezTo>
                  <a:pt x="1181" y="616"/>
                  <a:pt x="1178" y="590"/>
                  <a:pt x="1200" y="569"/>
                </a:cubicBezTo>
                <a:cubicBezTo>
                  <a:pt x="1223" y="546"/>
                  <a:pt x="1223" y="508"/>
                  <a:pt x="1200" y="484"/>
                </a:cubicBezTo>
                <a:cubicBezTo>
                  <a:pt x="1176" y="461"/>
                  <a:pt x="1138" y="461"/>
                  <a:pt x="1115" y="484"/>
                </a:cubicBezTo>
                <a:cubicBezTo>
                  <a:pt x="1070" y="529"/>
                  <a:pt x="1053" y="592"/>
                  <a:pt x="1067" y="653"/>
                </a:cubicBezTo>
                <a:cubicBezTo>
                  <a:pt x="1076" y="691"/>
                  <a:pt x="1096" y="723"/>
                  <a:pt x="1124" y="748"/>
                </a:cubicBezTo>
                <a:cubicBezTo>
                  <a:pt x="1096" y="793"/>
                  <a:pt x="1080" y="847"/>
                  <a:pt x="1080" y="904"/>
                </a:cubicBezTo>
                <a:cubicBezTo>
                  <a:pt x="1080" y="937"/>
                  <a:pt x="1107" y="964"/>
                  <a:pt x="1140" y="964"/>
                </a:cubicBezTo>
                <a:cubicBezTo>
                  <a:pt x="1173" y="964"/>
                  <a:pt x="1200" y="937"/>
                  <a:pt x="1200" y="904"/>
                </a:cubicBezTo>
                <a:cubicBezTo>
                  <a:pt x="1200" y="805"/>
                  <a:pt x="1281" y="724"/>
                  <a:pt x="1380" y="724"/>
                </a:cubicBezTo>
                <a:cubicBezTo>
                  <a:pt x="1545" y="724"/>
                  <a:pt x="1680" y="859"/>
                  <a:pt x="1680" y="1024"/>
                </a:cubicBezTo>
                <a:cubicBezTo>
                  <a:pt x="1680" y="1189"/>
                  <a:pt x="1545" y="1324"/>
                  <a:pt x="1380" y="1324"/>
                </a:cubicBezTo>
                <a:cubicBezTo>
                  <a:pt x="1347" y="1324"/>
                  <a:pt x="1320" y="1351"/>
                  <a:pt x="1320" y="1384"/>
                </a:cubicBezTo>
                <a:cubicBezTo>
                  <a:pt x="1320" y="1417"/>
                  <a:pt x="1347" y="1444"/>
                  <a:pt x="1380" y="1444"/>
                </a:cubicBezTo>
                <a:cubicBezTo>
                  <a:pt x="1443" y="1444"/>
                  <a:pt x="1503" y="1430"/>
                  <a:pt x="1557" y="1405"/>
                </a:cubicBezTo>
                <a:cubicBezTo>
                  <a:pt x="1559" y="1418"/>
                  <a:pt x="1560" y="1431"/>
                  <a:pt x="1560" y="1444"/>
                </a:cubicBezTo>
                <a:cubicBezTo>
                  <a:pt x="1560" y="1597"/>
                  <a:pt x="1417" y="1711"/>
                  <a:pt x="1270" y="1679"/>
                </a:cubicBezTo>
                <a:cubicBezTo>
                  <a:pt x="1235" y="1671"/>
                  <a:pt x="1202" y="1695"/>
                  <a:pt x="1197" y="1730"/>
                </a:cubicBezTo>
                <a:cubicBezTo>
                  <a:pt x="1184" y="1836"/>
                  <a:pt x="1123" y="1910"/>
                  <a:pt x="960" y="1925"/>
                </a:cubicBezTo>
                <a:lnTo>
                  <a:pt x="960" y="123"/>
                </a:lnTo>
                <a:close/>
                <a:moveTo>
                  <a:pt x="420" y="724"/>
                </a:moveTo>
                <a:cubicBezTo>
                  <a:pt x="519" y="724"/>
                  <a:pt x="600" y="805"/>
                  <a:pt x="600" y="904"/>
                </a:cubicBezTo>
                <a:cubicBezTo>
                  <a:pt x="600" y="937"/>
                  <a:pt x="627" y="964"/>
                  <a:pt x="660" y="964"/>
                </a:cubicBezTo>
                <a:cubicBezTo>
                  <a:pt x="693" y="964"/>
                  <a:pt x="720" y="937"/>
                  <a:pt x="720" y="904"/>
                </a:cubicBezTo>
                <a:cubicBezTo>
                  <a:pt x="720" y="842"/>
                  <a:pt x="701" y="785"/>
                  <a:pt x="669" y="737"/>
                </a:cubicBezTo>
                <a:cubicBezTo>
                  <a:pt x="692" y="714"/>
                  <a:pt x="708" y="685"/>
                  <a:pt x="715" y="652"/>
                </a:cubicBezTo>
                <a:cubicBezTo>
                  <a:pt x="729" y="591"/>
                  <a:pt x="711" y="528"/>
                  <a:pt x="667" y="484"/>
                </a:cubicBezTo>
                <a:cubicBezTo>
                  <a:pt x="644" y="461"/>
                  <a:pt x="606" y="461"/>
                  <a:pt x="582" y="484"/>
                </a:cubicBezTo>
                <a:cubicBezTo>
                  <a:pt x="559" y="508"/>
                  <a:pt x="559" y="546"/>
                  <a:pt x="582" y="569"/>
                </a:cubicBezTo>
                <a:cubicBezTo>
                  <a:pt x="604" y="590"/>
                  <a:pt x="601" y="615"/>
                  <a:pt x="598" y="625"/>
                </a:cubicBezTo>
                <a:cubicBezTo>
                  <a:pt x="597" y="631"/>
                  <a:pt x="593" y="643"/>
                  <a:pt x="584" y="653"/>
                </a:cubicBezTo>
                <a:cubicBezTo>
                  <a:pt x="537" y="622"/>
                  <a:pt x="480" y="604"/>
                  <a:pt x="420" y="604"/>
                </a:cubicBezTo>
                <a:cubicBezTo>
                  <a:pt x="357" y="604"/>
                  <a:pt x="298" y="618"/>
                  <a:pt x="244" y="643"/>
                </a:cubicBezTo>
                <a:cubicBezTo>
                  <a:pt x="241" y="630"/>
                  <a:pt x="240" y="617"/>
                  <a:pt x="240" y="604"/>
                </a:cubicBezTo>
                <a:cubicBezTo>
                  <a:pt x="240" y="472"/>
                  <a:pt x="375" y="364"/>
                  <a:pt x="540" y="364"/>
                </a:cubicBezTo>
                <a:cubicBezTo>
                  <a:pt x="541" y="364"/>
                  <a:pt x="542" y="364"/>
                  <a:pt x="543" y="364"/>
                </a:cubicBezTo>
                <a:cubicBezTo>
                  <a:pt x="543" y="364"/>
                  <a:pt x="544" y="364"/>
                  <a:pt x="544" y="364"/>
                </a:cubicBezTo>
                <a:cubicBezTo>
                  <a:pt x="574" y="364"/>
                  <a:pt x="599" y="342"/>
                  <a:pt x="603" y="312"/>
                </a:cubicBezTo>
                <a:cubicBezTo>
                  <a:pt x="618" y="210"/>
                  <a:pt x="679" y="137"/>
                  <a:pt x="840" y="123"/>
                </a:cubicBezTo>
                <a:cubicBezTo>
                  <a:pt x="840" y="1925"/>
                  <a:pt x="840" y="1925"/>
                  <a:pt x="840" y="1925"/>
                </a:cubicBezTo>
                <a:cubicBezTo>
                  <a:pt x="707" y="1913"/>
                  <a:pt x="619" y="1860"/>
                  <a:pt x="603" y="1730"/>
                </a:cubicBezTo>
                <a:cubicBezTo>
                  <a:pt x="598" y="1694"/>
                  <a:pt x="564" y="1671"/>
                  <a:pt x="530" y="1679"/>
                </a:cubicBezTo>
                <a:cubicBezTo>
                  <a:pt x="386" y="1711"/>
                  <a:pt x="240" y="1599"/>
                  <a:pt x="240" y="1444"/>
                </a:cubicBezTo>
                <a:cubicBezTo>
                  <a:pt x="240" y="1431"/>
                  <a:pt x="241" y="1418"/>
                  <a:pt x="243" y="1405"/>
                </a:cubicBezTo>
                <a:cubicBezTo>
                  <a:pt x="297" y="1430"/>
                  <a:pt x="357" y="1444"/>
                  <a:pt x="420" y="1444"/>
                </a:cubicBezTo>
                <a:cubicBezTo>
                  <a:pt x="453" y="1444"/>
                  <a:pt x="480" y="1417"/>
                  <a:pt x="480" y="1384"/>
                </a:cubicBezTo>
                <a:cubicBezTo>
                  <a:pt x="480" y="1351"/>
                  <a:pt x="453" y="1324"/>
                  <a:pt x="420" y="1324"/>
                </a:cubicBezTo>
                <a:cubicBezTo>
                  <a:pt x="255" y="1324"/>
                  <a:pt x="120" y="1189"/>
                  <a:pt x="120" y="1024"/>
                </a:cubicBezTo>
                <a:cubicBezTo>
                  <a:pt x="120" y="859"/>
                  <a:pt x="255" y="724"/>
                  <a:pt x="420" y="724"/>
                </a:cubicBezTo>
                <a:close/>
                <a:moveTo>
                  <a:pt x="1260" y="1564"/>
                </a:moveTo>
                <a:cubicBezTo>
                  <a:pt x="1161" y="1564"/>
                  <a:pt x="1080" y="1483"/>
                  <a:pt x="1080" y="1384"/>
                </a:cubicBezTo>
                <a:cubicBezTo>
                  <a:pt x="1080" y="1264"/>
                  <a:pt x="1080" y="1264"/>
                  <a:pt x="1080" y="1264"/>
                </a:cubicBezTo>
                <a:cubicBezTo>
                  <a:pt x="1080" y="1165"/>
                  <a:pt x="1161" y="1084"/>
                  <a:pt x="1260" y="1084"/>
                </a:cubicBezTo>
                <a:cubicBezTo>
                  <a:pt x="1293" y="1084"/>
                  <a:pt x="1320" y="1057"/>
                  <a:pt x="1320" y="1024"/>
                </a:cubicBezTo>
                <a:cubicBezTo>
                  <a:pt x="1320" y="991"/>
                  <a:pt x="1347" y="964"/>
                  <a:pt x="1380" y="964"/>
                </a:cubicBezTo>
                <a:cubicBezTo>
                  <a:pt x="1413" y="964"/>
                  <a:pt x="1440" y="991"/>
                  <a:pt x="1440" y="1024"/>
                </a:cubicBezTo>
                <a:cubicBezTo>
                  <a:pt x="1440" y="1123"/>
                  <a:pt x="1359" y="1204"/>
                  <a:pt x="1260" y="1204"/>
                </a:cubicBezTo>
                <a:cubicBezTo>
                  <a:pt x="1227" y="1204"/>
                  <a:pt x="1200" y="1231"/>
                  <a:pt x="1200" y="1264"/>
                </a:cubicBezTo>
                <a:cubicBezTo>
                  <a:pt x="1200" y="1384"/>
                  <a:pt x="1200" y="1384"/>
                  <a:pt x="1200" y="1384"/>
                </a:cubicBezTo>
                <a:cubicBezTo>
                  <a:pt x="1200" y="1417"/>
                  <a:pt x="1227" y="1444"/>
                  <a:pt x="1260" y="1444"/>
                </a:cubicBezTo>
                <a:cubicBezTo>
                  <a:pt x="1293" y="1444"/>
                  <a:pt x="1320" y="1471"/>
                  <a:pt x="1320" y="1504"/>
                </a:cubicBezTo>
                <a:cubicBezTo>
                  <a:pt x="1320" y="1537"/>
                  <a:pt x="1293" y="1564"/>
                  <a:pt x="1260" y="1564"/>
                </a:cubicBezTo>
                <a:close/>
                <a:moveTo>
                  <a:pt x="360" y="1024"/>
                </a:moveTo>
                <a:cubicBezTo>
                  <a:pt x="360" y="991"/>
                  <a:pt x="387" y="964"/>
                  <a:pt x="420" y="964"/>
                </a:cubicBezTo>
                <a:cubicBezTo>
                  <a:pt x="453" y="964"/>
                  <a:pt x="480" y="991"/>
                  <a:pt x="480" y="1024"/>
                </a:cubicBezTo>
                <a:cubicBezTo>
                  <a:pt x="480" y="1057"/>
                  <a:pt x="507" y="1084"/>
                  <a:pt x="540" y="1084"/>
                </a:cubicBezTo>
                <a:cubicBezTo>
                  <a:pt x="639" y="1084"/>
                  <a:pt x="720" y="1165"/>
                  <a:pt x="720" y="1264"/>
                </a:cubicBezTo>
                <a:cubicBezTo>
                  <a:pt x="720" y="1384"/>
                  <a:pt x="720" y="1384"/>
                  <a:pt x="720" y="1384"/>
                </a:cubicBezTo>
                <a:cubicBezTo>
                  <a:pt x="720" y="1483"/>
                  <a:pt x="639" y="1564"/>
                  <a:pt x="540" y="1564"/>
                </a:cubicBezTo>
                <a:cubicBezTo>
                  <a:pt x="507" y="1564"/>
                  <a:pt x="480" y="1537"/>
                  <a:pt x="480" y="1504"/>
                </a:cubicBezTo>
                <a:cubicBezTo>
                  <a:pt x="480" y="1471"/>
                  <a:pt x="507" y="1444"/>
                  <a:pt x="540" y="1444"/>
                </a:cubicBezTo>
                <a:cubicBezTo>
                  <a:pt x="573" y="1444"/>
                  <a:pt x="600" y="1417"/>
                  <a:pt x="600" y="1384"/>
                </a:cubicBezTo>
                <a:cubicBezTo>
                  <a:pt x="600" y="1264"/>
                  <a:pt x="600" y="1264"/>
                  <a:pt x="600" y="1264"/>
                </a:cubicBezTo>
                <a:cubicBezTo>
                  <a:pt x="600" y="1231"/>
                  <a:pt x="573" y="1204"/>
                  <a:pt x="540" y="1204"/>
                </a:cubicBezTo>
                <a:cubicBezTo>
                  <a:pt x="441" y="1204"/>
                  <a:pt x="360" y="1123"/>
                  <a:pt x="360" y="102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3"/>
          <p:cNvSpPr>
            <a:spLocks noEditPoints="1"/>
          </p:cNvSpPr>
          <p:nvPr/>
        </p:nvSpPr>
        <p:spPr bwMode="auto">
          <a:xfrm>
            <a:off x="1450040" y="1889090"/>
            <a:ext cx="392504" cy="392504"/>
          </a:xfrm>
          <a:custGeom>
            <a:avLst/>
            <a:gdLst>
              <a:gd name="T0" fmla="*/ 300 w 2048"/>
              <a:gd name="T1" fmla="*/ 1080 h 2048"/>
              <a:gd name="T2" fmla="*/ 360 w 2048"/>
              <a:gd name="T3" fmla="*/ 960 h 2048"/>
              <a:gd name="T4" fmla="*/ 445 w 2048"/>
              <a:gd name="T5" fmla="*/ 1091 h 2048"/>
              <a:gd name="T6" fmla="*/ 773 w 2048"/>
              <a:gd name="T7" fmla="*/ 1114 h 2048"/>
              <a:gd name="T8" fmla="*/ 999 w 2048"/>
              <a:gd name="T9" fmla="*/ 1032 h 2048"/>
              <a:gd name="T10" fmla="*/ 1224 w 2048"/>
              <a:gd name="T11" fmla="*/ 949 h 2048"/>
              <a:gd name="T12" fmla="*/ 1461 w 2048"/>
              <a:gd name="T13" fmla="*/ 840 h 2048"/>
              <a:gd name="T14" fmla="*/ 1688 w 2048"/>
              <a:gd name="T15" fmla="*/ 900 h 2048"/>
              <a:gd name="T16" fmla="*/ 1988 w 2048"/>
              <a:gd name="T17" fmla="*/ 960 h 2048"/>
              <a:gd name="T18" fmla="*/ 2048 w 2048"/>
              <a:gd name="T19" fmla="*/ 60 h 2048"/>
              <a:gd name="T20" fmla="*/ 1748 w 2048"/>
              <a:gd name="T21" fmla="*/ 0 h 2048"/>
              <a:gd name="T22" fmla="*/ 1688 w 2048"/>
              <a:gd name="T23" fmla="*/ 120 h 2048"/>
              <a:gd name="T24" fmla="*/ 1511 w 2048"/>
              <a:gd name="T25" fmla="*/ 102 h 2048"/>
              <a:gd name="T26" fmla="*/ 1334 w 2048"/>
              <a:gd name="T27" fmla="*/ 0 h 2048"/>
              <a:gd name="T28" fmla="*/ 858 w 2048"/>
              <a:gd name="T29" fmla="*/ 39 h 2048"/>
              <a:gd name="T30" fmla="*/ 360 w 2048"/>
              <a:gd name="T31" fmla="*/ 240 h 2048"/>
              <a:gd name="T32" fmla="*/ 300 w 2048"/>
              <a:gd name="T33" fmla="*/ 120 h 2048"/>
              <a:gd name="T34" fmla="*/ 0 w 2048"/>
              <a:gd name="T35" fmla="*/ 180 h 2048"/>
              <a:gd name="T36" fmla="*/ 60 w 2048"/>
              <a:gd name="T37" fmla="*/ 1080 h 2048"/>
              <a:gd name="T38" fmla="*/ 1928 w 2048"/>
              <a:gd name="T39" fmla="*/ 120 h 2048"/>
              <a:gd name="T40" fmla="*/ 1808 w 2048"/>
              <a:gd name="T41" fmla="*/ 840 h 2048"/>
              <a:gd name="T42" fmla="*/ 623 w 2048"/>
              <a:gd name="T43" fmla="*/ 381 h 2048"/>
              <a:gd name="T44" fmla="*/ 970 w 2048"/>
              <a:gd name="T45" fmla="*/ 120 h 2048"/>
              <a:gd name="T46" fmla="*/ 1377 w 2048"/>
              <a:gd name="T47" fmla="*/ 138 h 2048"/>
              <a:gd name="T48" fmla="*/ 1554 w 2048"/>
              <a:gd name="T49" fmla="*/ 240 h 2048"/>
              <a:gd name="T50" fmla="*/ 1688 w 2048"/>
              <a:gd name="T51" fmla="*/ 720 h 2048"/>
              <a:gd name="T52" fmla="*/ 1298 w 2048"/>
              <a:gd name="T53" fmla="*/ 279 h 2048"/>
              <a:gd name="T54" fmla="*/ 1012 w 2048"/>
              <a:gd name="T55" fmla="*/ 240 h 2048"/>
              <a:gd name="T56" fmla="*/ 698 w 2048"/>
              <a:gd name="T57" fmla="*/ 474 h 2048"/>
              <a:gd name="T58" fmla="*/ 623 w 2048"/>
              <a:gd name="T59" fmla="*/ 381 h 2048"/>
              <a:gd name="T60" fmla="*/ 494 w 2048"/>
              <a:gd name="T61" fmla="*/ 360 h 2048"/>
              <a:gd name="T62" fmla="*/ 773 w 2048"/>
              <a:gd name="T63" fmla="*/ 568 h 2048"/>
              <a:gd name="T64" fmla="*/ 1200 w 2048"/>
              <a:gd name="T65" fmla="*/ 360 h 2048"/>
              <a:gd name="T66" fmla="*/ 1311 w 2048"/>
              <a:gd name="T67" fmla="*/ 838 h 2048"/>
              <a:gd name="T68" fmla="*/ 1169 w 2048"/>
              <a:gd name="T69" fmla="*/ 621 h 2048"/>
              <a:gd name="T70" fmla="*/ 1056 w 2048"/>
              <a:gd name="T71" fmla="*/ 662 h 2048"/>
              <a:gd name="T72" fmla="*/ 1086 w 2048"/>
              <a:gd name="T73" fmla="*/ 921 h 2048"/>
              <a:gd name="T74" fmla="*/ 945 w 2048"/>
              <a:gd name="T75" fmla="*/ 706 h 2048"/>
              <a:gd name="T76" fmla="*/ 832 w 2048"/>
              <a:gd name="T77" fmla="*/ 746 h 2048"/>
              <a:gd name="T78" fmla="*/ 896 w 2048"/>
              <a:gd name="T79" fmla="*/ 926 h 2048"/>
              <a:gd name="T80" fmla="*/ 784 w 2048"/>
              <a:gd name="T81" fmla="*/ 968 h 2048"/>
              <a:gd name="T82" fmla="*/ 642 w 2048"/>
              <a:gd name="T83" fmla="*/ 754 h 2048"/>
              <a:gd name="T84" fmla="*/ 671 w 2048"/>
              <a:gd name="T85" fmla="*/ 1009 h 2048"/>
              <a:gd name="T86" fmla="*/ 558 w 2048"/>
              <a:gd name="T87" fmla="*/ 1050 h 2048"/>
              <a:gd name="T88" fmla="*/ 439 w 2048"/>
              <a:gd name="T89" fmla="*/ 840 h 2048"/>
              <a:gd name="T90" fmla="*/ 360 w 2048"/>
              <a:gd name="T91" fmla="*/ 360 h 2048"/>
              <a:gd name="T92" fmla="*/ 240 w 2048"/>
              <a:gd name="T93" fmla="*/ 240 h 2048"/>
              <a:gd name="T94" fmla="*/ 120 w 2048"/>
              <a:gd name="T95" fmla="*/ 960 h 2048"/>
              <a:gd name="T96" fmla="*/ 1419 w 2048"/>
              <a:gd name="T97" fmla="*/ 1212 h 2048"/>
              <a:gd name="T98" fmla="*/ 1285 w 2048"/>
              <a:gd name="T99" fmla="*/ 1292 h 2048"/>
              <a:gd name="T100" fmla="*/ 604 w 2048"/>
              <a:gd name="T101" fmla="*/ 1624 h 2048"/>
              <a:gd name="T102" fmla="*/ 1444 w 2048"/>
              <a:gd name="T103" fmla="*/ 1624 h 2048"/>
              <a:gd name="T104" fmla="*/ 1432 w 2048"/>
              <a:gd name="T105" fmla="*/ 1296 h 2048"/>
              <a:gd name="T106" fmla="*/ 1024 w 2048"/>
              <a:gd name="T107" fmla="*/ 1928 h 2048"/>
              <a:gd name="T108" fmla="*/ 1024 w 2048"/>
              <a:gd name="T109" fmla="*/ 1320 h 2048"/>
              <a:gd name="T110" fmla="*/ 1018 w 2048"/>
              <a:gd name="T111" fmla="*/ 1655 h 2048"/>
              <a:gd name="T112" fmla="*/ 862 w 2048"/>
              <a:gd name="T113" fmla="*/ 1581 h 2048"/>
              <a:gd name="T114" fmla="*/ 981 w 2048"/>
              <a:gd name="T115" fmla="*/ 1790 h 2048"/>
              <a:gd name="T116" fmla="*/ 1028 w 2048"/>
              <a:gd name="T117" fmla="*/ 1808 h 2048"/>
              <a:gd name="T118" fmla="*/ 1291 w 2048"/>
              <a:gd name="T119" fmla="*/ 1487 h 2048"/>
              <a:gd name="T120" fmla="*/ 1024 w 2048"/>
              <a:gd name="T121"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48" h="2048">
                <a:moveTo>
                  <a:pt x="60" y="1080"/>
                </a:moveTo>
                <a:cubicBezTo>
                  <a:pt x="300" y="1080"/>
                  <a:pt x="300" y="1080"/>
                  <a:pt x="300" y="1080"/>
                </a:cubicBezTo>
                <a:cubicBezTo>
                  <a:pt x="333" y="1080"/>
                  <a:pt x="360" y="1053"/>
                  <a:pt x="360" y="1020"/>
                </a:cubicBezTo>
                <a:cubicBezTo>
                  <a:pt x="360" y="960"/>
                  <a:pt x="360" y="960"/>
                  <a:pt x="360" y="960"/>
                </a:cubicBezTo>
                <a:cubicBezTo>
                  <a:pt x="397" y="960"/>
                  <a:pt x="397" y="960"/>
                  <a:pt x="397" y="960"/>
                </a:cubicBezTo>
                <a:cubicBezTo>
                  <a:pt x="445" y="1091"/>
                  <a:pt x="445" y="1091"/>
                  <a:pt x="445" y="1091"/>
                </a:cubicBezTo>
                <a:cubicBezTo>
                  <a:pt x="480" y="1185"/>
                  <a:pt x="583" y="1232"/>
                  <a:pt x="676" y="1198"/>
                </a:cubicBezTo>
                <a:cubicBezTo>
                  <a:pt x="718" y="1183"/>
                  <a:pt x="752" y="1153"/>
                  <a:pt x="773" y="1114"/>
                </a:cubicBezTo>
                <a:cubicBezTo>
                  <a:pt x="814" y="1131"/>
                  <a:pt x="860" y="1131"/>
                  <a:pt x="902" y="1116"/>
                </a:cubicBezTo>
                <a:cubicBezTo>
                  <a:pt x="945" y="1100"/>
                  <a:pt x="978" y="1069"/>
                  <a:pt x="999" y="1032"/>
                </a:cubicBezTo>
                <a:cubicBezTo>
                  <a:pt x="1040" y="1048"/>
                  <a:pt x="1085" y="1049"/>
                  <a:pt x="1127" y="1033"/>
                </a:cubicBezTo>
                <a:cubicBezTo>
                  <a:pt x="1169" y="1018"/>
                  <a:pt x="1203" y="988"/>
                  <a:pt x="1224" y="949"/>
                </a:cubicBezTo>
                <a:cubicBezTo>
                  <a:pt x="1264" y="965"/>
                  <a:pt x="1309" y="967"/>
                  <a:pt x="1352" y="951"/>
                </a:cubicBezTo>
                <a:cubicBezTo>
                  <a:pt x="1405" y="932"/>
                  <a:pt x="1444" y="890"/>
                  <a:pt x="1461" y="840"/>
                </a:cubicBezTo>
                <a:cubicBezTo>
                  <a:pt x="1688" y="840"/>
                  <a:pt x="1688" y="840"/>
                  <a:pt x="1688" y="840"/>
                </a:cubicBezTo>
                <a:cubicBezTo>
                  <a:pt x="1688" y="900"/>
                  <a:pt x="1688" y="900"/>
                  <a:pt x="1688" y="900"/>
                </a:cubicBezTo>
                <a:cubicBezTo>
                  <a:pt x="1688" y="933"/>
                  <a:pt x="1715" y="960"/>
                  <a:pt x="1748" y="960"/>
                </a:cubicBezTo>
                <a:cubicBezTo>
                  <a:pt x="1988" y="960"/>
                  <a:pt x="1988" y="960"/>
                  <a:pt x="1988" y="960"/>
                </a:cubicBezTo>
                <a:cubicBezTo>
                  <a:pt x="2021" y="960"/>
                  <a:pt x="2048" y="933"/>
                  <a:pt x="2048" y="900"/>
                </a:cubicBezTo>
                <a:cubicBezTo>
                  <a:pt x="2048" y="60"/>
                  <a:pt x="2048" y="60"/>
                  <a:pt x="2048" y="60"/>
                </a:cubicBezTo>
                <a:cubicBezTo>
                  <a:pt x="2048" y="27"/>
                  <a:pt x="2021" y="0"/>
                  <a:pt x="1988" y="0"/>
                </a:cubicBezTo>
                <a:cubicBezTo>
                  <a:pt x="1748" y="0"/>
                  <a:pt x="1748" y="0"/>
                  <a:pt x="1748" y="0"/>
                </a:cubicBezTo>
                <a:cubicBezTo>
                  <a:pt x="1715" y="0"/>
                  <a:pt x="1688" y="27"/>
                  <a:pt x="1688" y="60"/>
                </a:cubicBezTo>
                <a:cubicBezTo>
                  <a:pt x="1688" y="120"/>
                  <a:pt x="1688" y="120"/>
                  <a:pt x="1688" y="120"/>
                </a:cubicBezTo>
                <a:cubicBezTo>
                  <a:pt x="1554" y="120"/>
                  <a:pt x="1554" y="120"/>
                  <a:pt x="1554" y="120"/>
                </a:cubicBezTo>
                <a:cubicBezTo>
                  <a:pt x="1538" y="120"/>
                  <a:pt x="1522" y="114"/>
                  <a:pt x="1511" y="102"/>
                </a:cubicBezTo>
                <a:cubicBezTo>
                  <a:pt x="1461" y="53"/>
                  <a:pt x="1461" y="53"/>
                  <a:pt x="1461" y="53"/>
                </a:cubicBezTo>
                <a:cubicBezTo>
                  <a:pt x="1427" y="19"/>
                  <a:pt x="1382" y="0"/>
                  <a:pt x="1334" y="0"/>
                </a:cubicBezTo>
                <a:cubicBezTo>
                  <a:pt x="970" y="0"/>
                  <a:pt x="970" y="0"/>
                  <a:pt x="970" y="0"/>
                </a:cubicBezTo>
                <a:cubicBezTo>
                  <a:pt x="929" y="0"/>
                  <a:pt x="889" y="14"/>
                  <a:pt x="858" y="39"/>
                </a:cubicBezTo>
                <a:cubicBezTo>
                  <a:pt x="607" y="240"/>
                  <a:pt x="607" y="240"/>
                  <a:pt x="607" y="240"/>
                </a:cubicBezTo>
                <a:cubicBezTo>
                  <a:pt x="360" y="240"/>
                  <a:pt x="360" y="240"/>
                  <a:pt x="360" y="240"/>
                </a:cubicBezTo>
                <a:cubicBezTo>
                  <a:pt x="360" y="180"/>
                  <a:pt x="360" y="180"/>
                  <a:pt x="360" y="180"/>
                </a:cubicBezTo>
                <a:cubicBezTo>
                  <a:pt x="360" y="147"/>
                  <a:pt x="333" y="120"/>
                  <a:pt x="300" y="120"/>
                </a:cubicBezTo>
                <a:cubicBezTo>
                  <a:pt x="60" y="120"/>
                  <a:pt x="60" y="120"/>
                  <a:pt x="60" y="120"/>
                </a:cubicBezTo>
                <a:cubicBezTo>
                  <a:pt x="27" y="120"/>
                  <a:pt x="0" y="147"/>
                  <a:pt x="0" y="180"/>
                </a:cubicBezTo>
                <a:cubicBezTo>
                  <a:pt x="0" y="1020"/>
                  <a:pt x="0" y="1020"/>
                  <a:pt x="0" y="1020"/>
                </a:cubicBezTo>
                <a:cubicBezTo>
                  <a:pt x="0" y="1053"/>
                  <a:pt x="27" y="1080"/>
                  <a:pt x="60" y="1080"/>
                </a:cubicBezTo>
                <a:close/>
                <a:moveTo>
                  <a:pt x="1808" y="120"/>
                </a:moveTo>
                <a:cubicBezTo>
                  <a:pt x="1928" y="120"/>
                  <a:pt x="1928" y="120"/>
                  <a:pt x="1928" y="120"/>
                </a:cubicBezTo>
                <a:cubicBezTo>
                  <a:pt x="1928" y="840"/>
                  <a:pt x="1928" y="840"/>
                  <a:pt x="1928" y="840"/>
                </a:cubicBezTo>
                <a:cubicBezTo>
                  <a:pt x="1808" y="840"/>
                  <a:pt x="1808" y="840"/>
                  <a:pt x="1808" y="840"/>
                </a:cubicBezTo>
                <a:lnTo>
                  <a:pt x="1808" y="120"/>
                </a:lnTo>
                <a:close/>
                <a:moveTo>
                  <a:pt x="623" y="381"/>
                </a:moveTo>
                <a:cubicBezTo>
                  <a:pt x="933" y="133"/>
                  <a:pt x="933" y="133"/>
                  <a:pt x="933" y="133"/>
                </a:cubicBezTo>
                <a:cubicBezTo>
                  <a:pt x="943" y="125"/>
                  <a:pt x="956" y="120"/>
                  <a:pt x="970" y="120"/>
                </a:cubicBezTo>
                <a:cubicBezTo>
                  <a:pt x="1334" y="120"/>
                  <a:pt x="1334" y="120"/>
                  <a:pt x="1334" y="120"/>
                </a:cubicBezTo>
                <a:cubicBezTo>
                  <a:pt x="1350" y="120"/>
                  <a:pt x="1365" y="126"/>
                  <a:pt x="1377" y="138"/>
                </a:cubicBezTo>
                <a:cubicBezTo>
                  <a:pt x="1426" y="187"/>
                  <a:pt x="1426" y="187"/>
                  <a:pt x="1426" y="187"/>
                </a:cubicBezTo>
                <a:cubicBezTo>
                  <a:pt x="1460" y="221"/>
                  <a:pt x="1505" y="240"/>
                  <a:pt x="1554" y="240"/>
                </a:cubicBezTo>
                <a:cubicBezTo>
                  <a:pt x="1688" y="240"/>
                  <a:pt x="1688" y="240"/>
                  <a:pt x="1688" y="240"/>
                </a:cubicBezTo>
                <a:cubicBezTo>
                  <a:pt x="1688" y="720"/>
                  <a:pt x="1688" y="720"/>
                  <a:pt x="1688" y="720"/>
                </a:cubicBezTo>
                <a:cubicBezTo>
                  <a:pt x="1460" y="720"/>
                  <a:pt x="1460" y="720"/>
                  <a:pt x="1460" y="720"/>
                </a:cubicBezTo>
                <a:cubicBezTo>
                  <a:pt x="1298" y="279"/>
                  <a:pt x="1298" y="279"/>
                  <a:pt x="1298" y="279"/>
                </a:cubicBezTo>
                <a:cubicBezTo>
                  <a:pt x="1290" y="256"/>
                  <a:pt x="1267" y="240"/>
                  <a:pt x="1242" y="240"/>
                </a:cubicBezTo>
                <a:cubicBezTo>
                  <a:pt x="1012" y="240"/>
                  <a:pt x="1012" y="240"/>
                  <a:pt x="1012" y="240"/>
                </a:cubicBezTo>
                <a:cubicBezTo>
                  <a:pt x="999" y="240"/>
                  <a:pt x="985" y="245"/>
                  <a:pt x="975" y="253"/>
                </a:cubicBezTo>
                <a:cubicBezTo>
                  <a:pt x="698" y="474"/>
                  <a:pt x="698" y="474"/>
                  <a:pt x="698" y="474"/>
                </a:cubicBezTo>
                <a:cubicBezTo>
                  <a:pt x="673" y="495"/>
                  <a:pt x="635" y="491"/>
                  <a:pt x="614" y="465"/>
                </a:cubicBezTo>
                <a:cubicBezTo>
                  <a:pt x="593" y="439"/>
                  <a:pt x="597" y="401"/>
                  <a:pt x="623" y="381"/>
                </a:cubicBezTo>
                <a:close/>
                <a:moveTo>
                  <a:pt x="360" y="360"/>
                </a:moveTo>
                <a:cubicBezTo>
                  <a:pt x="494" y="360"/>
                  <a:pt x="494" y="360"/>
                  <a:pt x="494" y="360"/>
                </a:cubicBezTo>
                <a:cubicBezTo>
                  <a:pt x="470" y="418"/>
                  <a:pt x="478" y="487"/>
                  <a:pt x="520" y="540"/>
                </a:cubicBezTo>
                <a:cubicBezTo>
                  <a:pt x="582" y="617"/>
                  <a:pt x="696" y="630"/>
                  <a:pt x="773" y="568"/>
                </a:cubicBezTo>
                <a:cubicBezTo>
                  <a:pt x="1033" y="360"/>
                  <a:pt x="1033" y="360"/>
                  <a:pt x="1033" y="360"/>
                </a:cubicBezTo>
                <a:cubicBezTo>
                  <a:pt x="1200" y="360"/>
                  <a:pt x="1200" y="360"/>
                  <a:pt x="1200" y="360"/>
                </a:cubicBezTo>
                <a:cubicBezTo>
                  <a:pt x="1347" y="761"/>
                  <a:pt x="1347" y="761"/>
                  <a:pt x="1347" y="761"/>
                </a:cubicBezTo>
                <a:cubicBezTo>
                  <a:pt x="1358" y="792"/>
                  <a:pt x="1342" y="827"/>
                  <a:pt x="1311" y="838"/>
                </a:cubicBezTo>
                <a:cubicBezTo>
                  <a:pt x="1280" y="850"/>
                  <a:pt x="1246" y="834"/>
                  <a:pt x="1234" y="803"/>
                </a:cubicBezTo>
                <a:cubicBezTo>
                  <a:pt x="1169" y="621"/>
                  <a:pt x="1169" y="621"/>
                  <a:pt x="1169" y="621"/>
                </a:cubicBezTo>
                <a:cubicBezTo>
                  <a:pt x="1158" y="590"/>
                  <a:pt x="1124" y="574"/>
                  <a:pt x="1093" y="585"/>
                </a:cubicBezTo>
                <a:cubicBezTo>
                  <a:pt x="1061" y="596"/>
                  <a:pt x="1045" y="631"/>
                  <a:pt x="1056" y="662"/>
                </a:cubicBezTo>
                <a:cubicBezTo>
                  <a:pt x="1122" y="844"/>
                  <a:pt x="1122" y="844"/>
                  <a:pt x="1122" y="844"/>
                </a:cubicBezTo>
                <a:cubicBezTo>
                  <a:pt x="1133" y="875"/>
                  <a:pt x="1117" y="909"/>
                  <a:pt x="1086" y="921"/>
                </a:cubicBezTo>
                <a:cubicBezTo>
                  <a:pt x="1055" y="932"/>
                  <a:pt x="1020" y="916"/>
                  <a:pt x="1009" y="885"/>
                </a:cubicBezTo>
                <a:cubicBezTo>
                  <a:pt x="945" y="706"/>
                  <a:pt x="945" y="706"/>
                  <a:pt x="945" y="706"/>
                </a:cubicBezTo>
                <a:cubicBezTo>
                  <a:pt x="934" y="674"/>
                  <a:pt x="899" y="658"/>
                  <a:pt x="868" y="669"/>
                </a:cubicBezTo>
                <a:cubicBezTo>
                  <a:pt x="837" y="680"/>
                  <a:pt x="821" y="715"/>
                  <a:pt x="832" y="746"/>
                </a:cubicBezTo>
                <a:cubicBezTo>
                  <a:pt x="896" y="926"/>
                  <a:pt x="896" y="926"/>
                  <a:pt x="896" y="926"/>
                </a:cubicBezTo>
                <a:cubicBezTo>
                  <a:pt x="896" y="926"/>
                  <a:pt x="896" y="926"/>
                  <a:pt x="896" y="926"/>
                </a:cubicBezTo>
                <a:cubicBezTo>
                  <a:pt x="908" y="957"/>
                  <a:pt x="892" y="992"/>
                  <a:pt x="860" y="1003"/>
                </a:cubicBezTo>
                <a:cubicBezTo>
                  <a:pt x="829" y="1015"/>
                  <a:pt x="795" y="998"/>
                  <a:pt x="784" y="968"/>
                </a:cubicBezTo>
                <a:cubicBezTo>
                  <a:pt x="719" y="790"/>
                  <a:pt x="719" y="790"/>
                  <a:pt x="719" y="790"/>
                </a:cubicBezTo>
                <a:cubicBezTo>
                  <a:pt x="708" y="759"/>
                  <a:pt x="673" y="743"/>
                  <a:pt x="642" y="754"/>
                </a:cubicBezTo>
                <a:cubicBezTo>
                  <a:pt x="611" y="765"/>
                  <a:pt x="595" y="800"/>
                  <a:pt x="606" y="831"/>
                </a:cubicBezTo>
                <a:cubicBezTo>
                  <a:pt x="671" y="1009"/>
                  <a:pt x="671" y="1009"/>
                  <a:pt x="671" y="1009"/>
                </a:cubicBezTo>
                <a:cubicBezTo>
                  <a:pt x="682" y="1040"/>
                  <a:pt x="666" y="1074"/>
                  <a:pt x="635" y="1086"/>
                </a:cubicBezTo>
                <a:cubicBezTo>
                  <a:pt x="604" y="1097"/>
                  <a:pt x="569" y="1081"/>
                  <a:pt x="558" y="1050"/>
                </a:cubicBezTo>
                <a:cubicBezTo>
                  <a:pt x="496" y="879"/>
                  <a:pt x="496" y="879"/>
                  <a:pt x="496" y="879"/>
                </a:cubicBezTo>
                <a:cubicBezTo>
                  <a:pt x="487" y="856"/>
                  <a:pt x="465" y="840"/>
                  <a:pt x="439" y="840"/>
                </a:cubicBezTo>
                <a:cubicBezTo>
                  <a:pt x="360" y="840"/>
                  <a:pt x="360" y="840"/>
                  <a:pt x="360" y="840"/>
                </a:cubicBezTo>
                <a:lnTo>
                  <a:pt x="360" y="360"/>
                </a:lnTo>
                <a:close/>
                <a:moveTo>
                  <a:pt x="120" y="240"/>
                </a:moveTo>
                <a:cubicBezTo>
                  <a:pt x="240" y="240"/>
                  <a:pt x="240" y="240"/>
                  <a:pt x="240" y="240"/>
                </a:cubicBezTo>
                <a:cubicBezTo>
                  <a:pt x="240" y="960"/>
                  <a:pt x="240" y="960"/>
                  <a:pt x="240" y="960"/>
                </a:cubicBezTo>
                <a:cubicBezTo>
                  <a:pt x="120" y="960"/>
                  <a:pt x="120" y="960"/>
                  <a:pt x="120" y="960"/>
                </a:cubicBezTo>
                <a:lnTo>
                  <a:pt x="120" y="240"/>
                </a:lnTo>
                <a:close/>
                <a:moveTo>
                  <a:pt x="1419" y="1212"/>
                </a:moveTo>
                <a:cubicBezTo>
                  <a:pt x="1393" y="1192"/>
                  <a:pt x="1355" y="1198"/>
                  <a:pt x="1336" y="1224"/>
                </a:cubicBezTo>
                <a:cubicBezTo>
                  <a:pt x="1285" y="1292"/>
                  <a:pt x="1285" y="1292"/>
                  <a:pt x="1285" y="1292"/>
                </a:cubicBezTo>
                <a:cubicBezTo>
                  <a:pt x="1214" y="1235"/>
                  <a:pt x="1123" y="1200"/>
                  <a:pt x="1024" y="1200"/>
                </a:cubicBezTo>
                <a:cubicBezTo>
                  <a:pt x="792" y="1200"/>
                  <a:pt x="604" y="1390"/>
                  <a:pt x="604" y="1624"/>
                </a:cubicBezTo>
                <a:cubicBezTo>
                  <a:pt x="604" y="1858"/>
                  <a:pt x="792" y="2048"/>
                  <a:pt x="1024" y="2048"/>
                </a:cubicBezTo>
                <a:cubicBezTo>
                  <a:pt x="1255" y="2048"/>
                  <a:pt x="1444" y="1858"/>
                  <a:pt x="1444" y="1624"/>
                </a:cubicBezTo>
                <a:cubicBezTo>
                  <a:pt x="1444" y="1534"/>
                  <a:pt x="1416" y="1451"/>
                  <a:pt x="1368" y="1382"/>
                </a:cubicBezTo>
                <a:cubicBezTo>
                  <a:pt x="1432" y="1296"/>
                  <a:pt x="1432" y="1296"/>
                  <a:pt x="1432" y="1296"/>
                </a:cubicBezTo>
                <a:cubicBezTo>
                  <a:pt x="1452" y="1269"/>
                  <a:pt x="1446" y="1231"/>
                  <a:pt x="1419" y="1212"/>
                </a:cubicBezTo>
                <a:close/>
                <a:moveTo>
                  <a:pt x="1024" y="1928"/>
                </a:moveTo>
                <a:cubicBezTo>
                  <a:pt x="858" y="1928"/>
                  <a:pt x="724" y="1792"/>
                  <a:pt x="724" y="1624"/>
                </a:cubicBezTo>
                <a:cubicBezTo>
                  <a:pt x="724" y="1456"/>
                  <a:pt x="858" y="1320"/>
                  <a:pt x="1024" y="1320"/>
                </a:cubicBezTo>
                <a:cubicBezTo>
                  <a:pt x="1096" y="1320"/>
                  <a:pt x="1162" y="1346"/>
                  <a:pt x="1214" y="1389"/>
                </a:cubicBezTo>
                <a:cubicBezTo>
                  <a:pt x="1018" y="1655"/>
                  <a:pt x="1018" y="1655"/>
                  <a:pt x="1018" y="1655"/>
                </a:cubicBezTo>
                <a:cubicBezTo>
                  <a:pt x="947" y="1582"/>
                  <a:pt x="947" y="1582"/>
                  <a:pt x="947" y="1582"/>
                </a:cubicBezTo>
                <a:cubicBezTo>
                  <a:pt x="924" y="1558"/>
                  <a:pt x="886" y="1558"/>
                  <a:pt x="862" y="1581"/>
                </a:cubicBezTo>
                <a:cubicBezTo>
                  <a:pt x="838" y="1604"/>
                  <a:pt x="838" y="1642"/>
                  <a:pt x="861" y="1666"/>
                </a:cubicBezTo>
                <a:cubicBezTo>
                  <a:pt x="981" y="1790"/>
                  <a:pt x="981" y="1790"/>
                  <a:pt x="981" y="1790"/>
                </a:cubicBezTo>
                <a:cubicBezTo>
                  <a:pt x="992" y="1801"/>
                  <a:pt x="1008" y="1808"/>
                  <a:pt x="1024" y="1808"/>
                </a:cubicBezTo>
                <a:cubicBezTo>
                  <a:pt x="1025" y="1808"/>
                  <a:pt x="1026" y="1808"/>
                  <a:pt x="1028" y="1808"/>
                </a:cubicBezTo>
                <a:cubicBezTo>
                  <a:pt x="1045" y="1807"/>
                  <a:pt x="1062" y="1798"/>
                  <a:pt x="1072" y="1784"/>
                </a:cubicBezTo>
                <a:cubicBezTo>
                  <a:pt x="1291" y="1487"/>
                  <a:pt x="1291" y="1487"/>
                  <a:pt x="1291" y="1487"/>
                </a:cubicBezTo>
                <a:cubicBezTo>
                  <a:pt x="1312" y="1528"/>
                  <a:pt x="1324" y="1575"/>
                  <a:pt x="1324" y="1624"/>
                </a:cubicBezTo>
                <a:cubicBezTo>
                  <a:pt x="1324" y="1792"/>
                  <a:pt x="1189" y="1928"/>
                  <a:pt x="1024" y="192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1" name="TextBox 160"/>
          <p:cNvSpPr txBox="1"/>
          <p:nvPr/>
        </p:nvSpPr>
        <p:spPr>
          <a:xfrm>
            <a:off x="6457950" y="1193480"/>
            <a:ext cx="5010150" cy="492443"/>
          </a:xfrm>
          <a:prstGeom prst="rect">
            <a:avLst/>
          </a:prstGeom>
          <a:noFill/>
        </p:spPr>
        <p:txBody>
          <a:bodyPr wrap="square" rtlCol="0">
            <a:spAutoFit/>
          </a:bodyPr>
          <a:lstStyle/>
          <a:p>
            <a:pPr algn="ctr">
              <a:lnSpc>
                <a:spcPct val="130000"/>
              </a:lnSpc>
              <a:spcBef>
                <a:spcPts val="500"/>
              </a:spcBef>
            </a:pPr>
            <a:r>
              <a:rPr lang="en-US" sz="2000" i="1">
                <a:solidFill>
                  <a:schemeClr val="bg1"/>
                </a:solidFill>
              </a:rPr>
              <a:t>Marketing Icons</a:t>
            </a:r>
          </a:p>
        </p:txBody>
      </p:sp>
      <p:sp>
        <p:nvSpPr>
          <p:cNvPr id="162" name="Freeform 342"/>
          <p:cNvSpPr>
            <a:spLocks noEditPoints="1"/>
          </p:cNvSpPr>
          <p:nvPr/>
        </p:nvSpPr>
        <p:spPr bwMode="auto">
          <a:xfrm>
            <a:off x="6744747" y="2561239"/>
            <a:ext cx="321889" cy="392416"/>
          </a:xfrm>
          <a:custGeom>
            <a:avLst/>
            <a:gdLst>
              <a:gd name="T0" fmla="*/ 1500 w 1680"/>
              <a:gd name="T1" fmla="*/ 2048 h 2048"/>
              <a:gd name="T2" fmla="*/ 1680 w 1680"/>
              <a:gd name="T3" fmla="*/ 180 h 2048"/>
              <a:gd name="T4" fmla="*/ 180 w 1680"/>
              <a:gd name="T5" fmla="*/ 0 h 2048"/>
              <a:gd name="T6" fmla="*/ 0 w 1680"/>
              <a:gd name="T7" fmla="*/ 1868 h 2048"/>
              <a:gd name="T8" fmla="*/ 600 w 1680"/>
              <a:gd name="T9" fmla="*/ 1928 h 2048"/>
              <a:gd name="T10" fmla="*/ 360 w 1680"/>
              <a:gd name="T11" fmla="*/ 1688 h 2048"/>
              <a:gd name="T12" fmla="*/ 600 w 1680"/>
              <a:gd name="T13" fmla="*/ 1928 h 2048"/>
              <a:gd name="T14" fmla="*/ 360 w 1680"/>
              <a:gd name="T15" fmla="*/ 1568 h 2048"/>
              <a:gd name="T16" fmla="*/ 600 w 1680"/>
              <a:gd name="T17" fmla="*/ 1328 h 2048"/>
              <a:gd name="T18" fmla="*/ 600 w 1680"/>
              <a:gd name="T19" fmla="*/ 1208 h 2048"/>
              <a:gd name="T20" fmla="*/ 360 w 1680"/>
              <a:gd name="T21" fmla="*/ 968 h 2048"/>
              <a:gd name="T22" fmla="*/ 600 w 1680"/>
              <a:gd name="T23" fmla="*/ 1208 h 2048"/>
              <a:gd name="T24" fmla="*/ 720 w 1680"/>
              <a:gd name="T25" fmla="*/ 1928 h 2048"/>
              <a:gd name="T26" fmla="*/ 960 w 1680"/>
              <a:gd name="T27" fmla="*/ 1688 h 2048"/>
              <a:gd name="T28" fmla="*/ 960 w 1680"/>
              <a:gd name="T29" fmla="*/ 1568 h 2048"/>
              <a:gd name="T30" fmla="*/ 720 w 1680"/>
              <a:gd name="T31" fmla="*/ 1328 h 2048"/>
              <a:gd name="T32" fmla="*/ 960 w 1680"/>
              <a:gd name="T33" fmla="*/ 1568 h 2048"/>
              <a:gd name="T34" fmla="*/ 720 w 1680"/>
              <a:gd name="T35" fmla="*/ 1208 h 2048"/>
              <a:gd name="T36" fmla="*/ 960 w 1680"/>
              <a:gd name="T37" fmla="*/ 968 h 2048"/>
              <a:gd name="T38" fmla="*/ 1320 w 1680"/>
              <a:gd name="T39" fmla="*/ 1928 h 2048"/>
              <a:gd name="T40" fmla="*/ 1080 w 1680"/>
              <a:gd name="T41" fmla="*/ 1328 h 2048"/>
              <a:gd name="T42" fmla="*/ 1320 w 1680"/>
              <a:gd name="T43" fmla="*/ 1928 h 2048"/>
              <a:gd name="T44" fmla="*/ 1080 w 1680"/>
              <a:gd name="T45" fmla="*/ 1208 h 2048"/>
              <a:gd name="T46" fmla="*/ 1320 w 1680"/>
              <a:gd name="T47" fmla="*/ 968 h 2048"/>
              <a:gd name="T48" fmla="*/ 120 w 1680"/>
              <a:gd name="T49" fmla="*/ 180 h 2048"/>
              <a:gd name="T50" fmla="*/ 1500 w 1680"/>
              <a:gd name="T51" fmla="*/ 120 h 2048"/>
              <a:gd name="T52" fmla="*/ 1560 w 1680"/>
              <a:gd name="T53" fmla="*/ 600 h 2048"/>
              <a:gd name="T54" fmla="*/ 120 w 1680"/>
              <a:gd name="T55" fmla="*/ 180 h 2048"/>
              <a:gd name="T56" fmla="*/ 1560 w 1680"/>
              <a:gd name="T57" fmla="*/ 720 h 2048"/>
              <a:gd name="T58" fmla="*/ 1500 w 1680"/>
              <a:gd name="T59" fmla="*/ 1928 h 2048"/>
              <a:gd name="T60" fmla="*/ 1440 w 1680"/>
              <a:gd name="T61" fmla="*/ 908 h 2048"/>
              <a:gd name="T62" fmla="*/ 300 w 1680"/>
              <a:gd name="T63" fmla="*/ 848 h 2048"/>
              <a:gd name="T64" fmla="*/ 240 w 1680"/>
              <a:gd name="T65" fmla="*/ 1928 h 2048"/>
              <a:gd name="T66" fmla="*/ 120 w 1680"/>
              <a:gd name="T67" fmla="*/ 1868 h 2048"/>
              <a:gd name="T68" fmla="*/ 1440 w 1680"/>
              <a:gd name="T69" fmla="*/ 420 h 2048"/>
              <a:gd name="T70" fmla="*/ 1320 w 1680"/>
              <a:gd name="T71" fmla="*/ 420 h 2048"/>
              <a:gd name="T72" fmla="*/ 1440 w 1680"/>
              <a:gd name="T73" fmla="*/ 420 h 2048"/>
              <a:gd name="T74" fmla="*/ 1140 w 1680"/>
              <a:gd name="T75" fmla="*/ 480 h 2048"/>
              <a:gd name="T76" fmla="*/ 1140 w 1680"/>
              <a:gd name="T77" fmla="*/ 360 h 2048"/>
              <a:gd name="T78" fmla="*/ 960 w 1680"/>
              <a:gd name="T79" fmla="*/ 420 h 2048"/>
              <a:gd name="T80" fmla="*/ 840 w 1680"/>
              <a:gd name="T81" fmla="*/ 420 h 2048"/>
              <a:gd name="T82" fmla="*/ 960 w 1680"/>
              <a:gd name="T83" fmla="*/ 42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80" h="2048">
                <a:moveTo>
                  <a:pt x="180" y="2048"/>
                </a:moveTo>
                <a:cubicBezTo>
                  <a:pt x="1500" y="2048"/>
                  <a:pt x="1500" y="2048"/>
                  <a:pt x="1500" y="2048"/>
                </a:cubicBezTo>
                <a:cubicBezTo>
                  <a:pt x="1599" y="2048"/>
                  <a:pt x="1680" y="1967"/>
                  <a:pt x="1680" y="1868"/>
                </a:cubicBezTo>
                <a:cubicBezTo>
                  <a:pt x="1680" y="180"/>
                  <a:pt x="1680" y="180"/>
                  <a:pt x="1680" y="180"/>
                </a:cubicBezTo>
                <a:cubicBezTo>
                  <a:pt x="1680" y="81"/>
                  <a:pt x="1599" y="0"/>
                  <a:pt x="1500" y="0"/>
                </a:cubicBezTo>
                <a:cubicBezTo>
                  <a:pt x="180" y="0"/>
                  <a:pt x="180" y="0"/>
                  <a:pt x="180" y="0"/>
                </a:cubicBezTo>
                <a:cubicBezTo>
                  <a:pt x="81" y="0"/>
                  <a:pt x="0" y="81"/>
                  <a:pt x="0" y="180"/>
                </a:cubicBezTo>
                <a:cubicBezTo>
                  <a:pt x="0" y="1868"/>
                  <a:pt x="0" y="1868"/>
                  <a:pt x="0" y="1868"/>
                </a:cubicBezTo>
                <a:cubicBezTo>
                  <a:pt x="0" y="1967"/>
                  <a:pt x="81" y="2048"/>
                  <a:pt x="180" y="2048"/>
                </a:cubicBezTo>
                <a:close/>
                <a:moveTo>
                  <a:pt x="600" y="1928"/>
                </a:moveTo>
                <a:cubicBezTo>
                  <a:pt x="360" y="1928"/>
                  <a:pt x="360" y="1928"/>
                  <a:pt x="360" y="1928"/>
                </a:cubicBezTo>
                <a:cubicBezTo>
                  <a:pt x="360" y="1688"/>
                  <a:pt x="360" y="1688"/>
                  <a:pt x="360" y="1688"/>
                </a:cubicBezTo>
                <a:cubicBezTo>
                  <a:pt x="600" y="1688"/>
                  <a:pt x="600" y="1688"/>
                  <a:pt x="600" y="1688"/>
                </a:cubicBezTo>
                <a:lnTo>
                  <a:pt x="600" y="1928"/>
                </a:lnTo>
                <a:close/>
                <a:moveTo>
                  <a:pt x="600" y="1568"/>
                </a:moveTo>
                <a:cubicBezTo>
                  <a:pt x="360" y="1568"/>
                  <a:pt x="360" y="1568"/>
                  <a:pt x="360" y="1568"/>
                </a:cubicBezTo>
                <a:cubicBezTo>
                  <a:pt x="360" y="1328"/>
                  <a:pt x="360" y="1328"/>
                  <a:pt x="360" y="1328"/>
                </a:cubicBezTo>
                <a:cubicBezTo>
                  <a:pt x="600" y="1328"/>
                  <a:pt x="600" y="1328"/>
                  <a:pt x="600" y="1328"/>
                </a:cubicBezTo>
                <a:lnTo>
                  <a:pt x="600" y="1568"/>
                </a:lnTo>
                <a:close/>
                <a:moveTo>
                  <a:pt x="600" y="1208"/>
                </a:moveTo>
                <a:cubicBezTo>
                  <a:pt x="360" y="1208"/>
                  <a:pt x="360" y="1208"/>
                  <a:pt x="360" y="1208"/>
                </a:cubicBezTo>
                <a:cubicBezTo>
                  <a:pt x="360" y="968"/>
                  <a:pt x="360" y="968"/>
                  <a:pt x="360" y="968"/>
                </a:cubicBezTo>
                <a:cubicBezTo>
                  <a:pt x="600" y="968"/>
                  <a:pt x="600" y="968"/>
                  <a:pt x="600" y="968"/>
                </a:cubicBezTo>
                <a:lnTo>
                  <a:pt x="600" y="1208"/>
                </a:lnTo>
                <a:close/>
                <a:moveTo>
                  <a:pt x="960" y="1928"/>
                </a:moveTo>
                <a:cubicBezTo>
                  <a:pt x="720" y="1928"/>
                  <a:pt x="720" y="1928"/>
                  <a:pt x="720" y="1928"/>
                </a:cubicBezTo>
                <a:cubicBezTo>
                  <a:pt x="720" y="1688"/>
                  <a:pt x="720" y="1688"/>
                  <a:pt x="720" y="1688"/>
                </a:cubicBezTo>
                <a:cubicBezTo>
                  <a:pt x="960" y="1688"/>
                  <a:pt x="960" y="1688"/>
                  <a:pt x="960" y="1688"/>
                </a:cubicBezTo>
                <a:lnTo>
                  <a:pt x="960" y="1928"/>
                </a:lnTo>
                <a:close/>
                <a:moveTo>
                  <a:pt x="960" y="1568"/>
                </a:moveTo>
                <a:cubicBezTo>
                  <a:pt x="720" y="1568"/>
                  <a:pt x="720" y="1568"/>
                  <a:pt x="720" y="1568"/>
                </a:cubicBezTo>
                <a:cubicBezTo>
                  <a:pt x="720" y="1328"/>
                  <a:pt x="720" y="1328"/>
                  <a:pt x="720" y="1328"/>
                </a:cubicBezTo>
                <a:cubicBezTo>
                  <a:pt x="960" y="1328"/>
                  <a:pt x="960" y="1328"/>
                  <a:pt x="960" y="1328"/>
                </a:cubicBezTo>
                <a:lnTo>
                  <a:pt x="960" y="1568"/>
                </a:lnTo>
                <a:close/>
                <a:moveTo>
                  <a:pt x="960" y="1208"/>
                </a:moveTo>
                <a:cubicBezTo>
                  <a:pt x="720" y="1208"/>
                  <a:pt x="720" y="1208"/>
                  <a:pt x="720" y="1208"/>
                </a:cubicBezTo>
                <a:cubicBezTo>
                  <a:pt x="720" y="968"/>
                  <a:pt x="720" y="968"/>
                  <a:pt x="720" y="968"/>
                </a:cubicBezTo>
                <a:cubicBezTo>
                  <a:pt x="960" y="968"/>
                  <a:pt x="960" y="968"/>
                  <a:pt x="960" y="968"/>
                </a:cubicBezTo>
                <a:lnTo>
                  <a:pt x="960" y="1208"/>
                </a:lnTo>
                <a:close/>
                <a:moveTo>
                  <a:pt x="1320" y="1928"/>
                </a:moveTo>
                <a:cubicBezTo>
                  <a:pt x="1080" y="1928"/>
                  <a:pt x="1080" y="1928"/>
                  <a:pt x="1080" y="1928"/>
                </a:cubicBezTo>
                <a:cubicBezTo>
                  <a:pt x="1080" y="1328"/>
                  <a:pt x="1080" y="1328"/>
                  <a:pt x="1080" y="1328"/>
                </a:cubicBezTo>
                <a:cubicBezTo>
                  <a:pt x="1320" y="1328"/>
                  <a:pt x="1320" y="1328"/>
                  <a:pt x="1320" y="1328"/>
                </a:cubicBezTo>
                <a:lnTo>
                  <a:pt x="1320" y="1928"/>
                </a:lnTo>
                <a:close/>
                <a:moveTo>
                  <a:pt x="1320" y="1208"/>
                </a:moveTo>
                <a:cubicBezTo>
                  <a:pt x="1080" y="1208"/>
                  <a:pt x="1080" y="1208"/>
                  <a:pt x="1080" y="1208"/>
                </a:cubicBezTo>
                <a:cubicBezTo>
                  <a:pt x="1080" y="968"/>
                  <a:pt x="1080" y="968"/>
                  <a:pt x="1080" y="968"/>
                </a:cubicBezTo>
                <a:cubicBezTo>
                  <a:pt x="1320" y="968"/>
                  <a:pt x="1320" y="968"/>
                  <a:pt x="1320" y="968"/>
                </a:cubicBezTo>
                <a:lnTo>
                  <a:pt x="1320" y="1208"/>
                </a:lnTo>
                <a:close/>
                <a:moveTo>
                  <a:pt x="120" y="180"/>
                </a:moveTo>
                <a:cubicBezTo>
                  <a:pt x="120" y="147"/>
                  <a:pt x="147" y="120"/>
                  <a:pt x="180" y="120"/>
                </a:cubicBezTo>
                <a:cubicBezTo>
                  <a:pt x="1500" y="120"/>
                  <a:pt x="1500" y="120"/>
                  <a:pt x="1500" y="120"/>
                </a:cubicBezTo>
                <a:cubicBezTo>
                  <a:pt x="1533" y="120"/>
                  <a:pt x="1560" y="147"/>
                  <a:pt x="1560" y="180"/>
                </a:cubicBezTo>
                <a:cubicBezTo>
                  <a:pt x="1560" y="600"/>
                  <a:pt x="1560" y="600"/>
                  <a:pt x="1560" y="600"/>
                </a:cubicBezTo>
                <a:cubicBezTo>
                  <a:pt x="120" y="600"/>
                  <a:pt x="120" y="600"/>
                  <a:pt x="120" y="600"/>
                </a:cubicBezTo>
                <a:lnTo>
                  <a:pt x="120" y="180"/>
                </a:lnTo>
                <a:close/>
                <a:moveTo>
                  <a:pt x="120" y="720"/>
                </a:moveTo>
                <a:cubicBezTo>
                  <a:pt x="1560" y="720"/>
                  <a:pt x="1560" y="720"/>
                  <a:pt x="1560" y="720"/>
                </a:cubicBezTo>
                <a:cubicBezTo>
                  <a:pt x="1560" y="1868"/>
                  <a:pt x="1560" y="1868"/>
                  <a:pt x="1560" y="1868"/>
                </a:cubicBezTo>
                <a:cubicBezTo>
                  <a:pt x="1560" y="1901"/>
                  <a:pt x="1533" y="1928"/>
                  <a:pt x="1500" y="1928"/>
                </a:cubicBezTo>
                <a:cubicBezTo>
                  <a:pt x="1440" y="1928"/>
                  <a:pt x="1440" y="1928"/>
                  <a:pt x="1440" y="1928"/>
                </a:cubicBezTo>
                <a:cubicBezTo>
                  <a:pt x="1440" y="908"/>
                  <a:pt x="1440" y="908"/>
                  <a:pt x="1440" y="908"/>
                </a:cubicBezTo>
                <a:cubicBezTo>
                  <a:pt x="1440" y="875"/>
                  <a:pt x="1413" y="848"/>
                  <a:pt x="1380" y="848"/>
                </a:cubicBezTo>
                <a:cubicBezTo>
                  <a:pt x="300" y="848"/>
                  <a:pt x="300" y="848"/>
                  <a:pt x="300" y="848"/>
                </a:cubicBezTo>
                <a:cubicBezTo>
                  <a:pt x="267" y="848"/>
                  <a:pt x="240" y="875"/>
                  <a:pt x="240" y="908"/>
                </a:cubicBezTo>
                <a:cubicBezTo>
                  <a:pt x="240" y="1928"/>
                  <a:pt x="240" y="1928"/>
                  <a:pt x="240" y="1928"/>
                </a:cubicBezTo>
                <a:cubicBezTo>
                  <a:pt x="180" y="1928"/>
                  <a:pt x="180" y="1928"/>
                  <a:pt x="180" y="1928"/>
                </a:cubicBezTo>
                <a:cubicBezTo>
                  <a:pt x="147" y="1928"/>
                  <a:pt x="120" y="1901"/>
                  <a:pt x="120" y="1868"/>
                </a:cubicBezTo>
                <a:lnTo>
                  <a:pt x="120" y="720"/>
                </a:lnTo>
                <a:close/>
                <a:moveTo>
                  <a:pt x="1440" y="420"/>
                </a:moveTo>
                <a:cubicBezTo>
                  <a:pt x="1440" y="453"/>
                  <a:pt x="1413" y="480"/>
                  <a:pt x="1380" y="480"/>
                </a:cubicBezTo>
                <a:cubicBezTo>
                  <a:pt x="1347" y="480"/>
                  <a:pt x="1320" y="453"/>
                  <a:pt x="1320" y="420"/>
                </a:cubicBezTo>
                <a:cubicBezTo>
                  <a:pt x="1320" y="387"/>
                  <a:pt x="1347" y="360"/>
                  <a:pt x="1380" y="360"/>
                </a:cubicBezTo>
                <a:cubicBezTo>
                  <a:pt x="1413" y="360"/>
                  <a:pt x="1440" y="387"/>
                  <a:pt x="1440" y="420"/>
                </a:cubicBezTo>
                <a:close/>
                <a:moveTo>
                  <a:pt x="1200" y="420"/>
                </a:moveTo>
                <a:cubicBezTo>
                  <a:pt x="1200" y="453"/>
                  <a:pt x="1173" y="480"/>
                  <a:pt x="1140" y="480"/>
                </a:cubicBezTo>
                <a:cubicBezTo>
                  <a:pt x="1107" y="480"/>
                  <a:pt x="1080" y="453"/>
                  <a:pt x="1080" y="420"/>
                </a:cubicBezTo>
                <a:cubicBezTo>
                  <a:pt x="1080" y="387"/>
                  <a:pt x="1107" y="360"/>
                  <a:pt x="1140" y="360"/>
                </a:cubicBezTo>
                <a:cubicBezTo>
                  <a:pt x="1173" y="360"/>
                  <a:pt x="1200" y="387"/>
                  <a:pt x="1200" y="420"/>
                </a:cubicBezTo>
                <a:close/>
                <a:moveTo>
                  <a:pt x="960" y="420"/>
                </a:moveTo>
                <a:cubicBezTo>
                  <a:pt x="960" y="453"/>
                  <a:pt x="933" y="480"/>
                  <a:pt x="900" y="480"/>
                </a:cubicBezTo>
                <a:cubicBezTo>
                  <a:pt x="867" y="480"/>
                  <a:pt x="840" y="453"/>
                  <a:pt x="840" y="420"/>
                </a:cubicBezTo>
                <a:cubicBezTo>
                  <a:pt x="840" y="387"/>
                  <a:pt x="867" y="360"/>
                  <a:pt x="900" y="360"/>
                </a:cubicBezTo>
                <a:cubicBezTo>
                  <a:pt x="933" y="360"/>
                  <a:pt x="960" y="387"/>
                  <a:pt x="960" y="4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349"/>
          <p:cNvSpPr>
            <a:spLocks noEditPoints="1"/>
          </p:cNvSpPr>
          <p:nvPr/>
        </p:nvSpPr>
        <p:spPr bwMode="auto">
          <a:xfrm>
            <a:off x="6709424" y="3236026"/>
            <a:ext cx="392534" cy="392417"/>
          </a:xfrm>
          <a:custGeom>
            <a:avLst/>
            <a:gdLst>
              <a:gd name="T0" fmla="*/ 2048 w 2048"/>
              <a:gd name="T1" fmla="*/ 1868 h 2048"/>
              <a:gd name="T2" fmla="*/ 1868 w 2048"/>
              <a:gd name="T3" fmla="*/ 240 h 2048"/>
              <a:gd name="T4" fmla="*/ 1643 w 2048"/>
              <a:gd name="T5" fmla="*/ 103 h 2048"/>
              <a:gd name="T6" fmla="*/ 1366 w 2048"/>
              <a:gd name="T7" fmla="*/ 103 h 2048"/>
              <a:gd name="T8" fmla="*/ 1201 w 2048"/>
              <a:gd name="T9" fmla="*/ 240 h 2048"/>
              <a:gd name="T10" fmla="*/ 1024 w 2048"/>
              <a:gd name="T11" fmla="*/ 0 h 2048"/>
              <a:gd name="T12" fmla="*/ 848 w 2048"/>
              <a:gd name="T13" fmla="*/ 240 h 2048"/>
              <a:gd name="T14" fmla="*/ 683 w 2048"/>
              <a:gd name="T15" fmla="*/ 103 h 2048"/>
              <a:gd name="T16" fmla="*/ 406 w 2048"/>
              <a:gd name="T17" fmla="*/ 103 h 2048"/>
              <a:gd name="T18" fmla="*/ 180 w 2048"/>
              <a:gd name="T19" fmla="*/ 240 h 2048"/>
              <a:gd name="T20" fmla="*/ 0 w 2048"/>
              <a:gd name="T21" fmla="*/ 1868 h 2048"/>
              <a:gd name="T22" fmla="*/ 1868 w 2048"/>
              <a:gd name="T23" fmla="*/ 2048 h 2048"/>
              <a:gd name="T24" fmla="*/ 1504 w 2048"/>
              <a:gd name="T25" fmla="*/ 120 h 2048"/>
              <a:gd name="T26" fmla="*/ 1560 w 2048"/>
              <a:gd name="T27" fmla="*/ 240 h 2048"/>
              <a:gd name="T28" fmla="*/ 1473 w 2048"/>
              <a:gd name="T29" fmla="*/ 157 h 2048"/>
              <a:gd name="T30" fmla="*/ 1024 w 2048"/>
              <a:gd name="T31" fmla="*/ 120 h 2048"/>
              <a:gd name="T32" fmla="*/ 1080 w 2048"/>
              <a:gd name="T33" fmla="*/ 240 h 2048"/>
              <a:gd name="T34" fmla="*/ 993 w 2048"/>
              <a:gd name="T35" fmla="*/ 157 h 2048"/>
              <a:gd name="T36" fmla="*/ 544 w 2048"/>
              <a:gd name="T37" fmla="*/ 120 h 2048"/>
              <a:gd name="T38" fmla="*/ 600 w 2048"/>
              <a:gd name="T39" fmla="*/ 240 h 2048"/>
              <a:gd name="T40" fmla="*/ 513 w 2048"/>
              <a:gd name="T41" fmla="*/ 157 h 2048"/>
              <a:gd name="T42" fmla="*/ 180 w 2048"/>
              <a:gd name="T43" fmla="*/ 360 h 2048"/>
              <a:gd name="T44" fmla="*/ 575 w 2048"/>
              <a:gd name="T45" fmla="*/ 443 h 2048"/>
              <a:gd name="T46" fmla="*/ 484 w 2048"/>
              <a:gd name="T47" fmla="*/ 540 h 2048"/>
              <a:gd name="T48" fmla="*/ 683 w 2048"/>
              <a:gd name="T49" fmla="*/ 497 h 2048"/>
              <a:gd name="T50" fmla="*/ 1080 w 2048"/>
              <a:gd name="T51" fmla="*/ 360 h 2048"/>
              <a:gd name="T52" fmla="*/ 1024 w 2048"/>
              <a:gd name="T53" fmla="*/ 480 h 2048"/>
              <a:gd name="T54" fmla="*/ 1024 w 2048"/>
              <a:gd name="T55" fmla="*/ 600 h 2048"/>
              <a:gd name="T56" fmla="*/ 1201 w 2048"/>
              <a:gd name="T57" fmla="*/ 360 h 2048"/>
              <a:gd name="T58" fmla="*/ 1535 w 2048"/>
              <a:gd name="T59" fmla="*/ 443 h 2048"/>
              <a:gd name="T60" fmla="*/ 1444 w 2048"/>
              <a:gd name="T61" fmla="*/ 540 h 2048"/>
              <a:gd name="T62" fmla="*/ 1643 w 2048"/>
              <a:gd name="T63" fmla="*/ 497 h 2048"/>
              <a:gd name="T64" fmla="*/ 1868 w 2048"/>
              <a:gd name="T65" fmla="*/ 360 h 2048"/>
              <a:gd name="T66" fmla="*/ 1928 w 2048"/>
              <a:gd name="T67" fmla="*/ 724 h 2048"/>
              <a:gd name="T68" fmla="*/ 120 w 2048"/>
              <a:gd name="T69" fmla="*/ 420 h 2048"/>
              <a:gd name="T70" fmla="*/ 120 w 2048"/>
              <a:gd name="T71" fmla="*/ 844 h 2048"/>
              <a:gd name="T72" fmla="*/ 1928 w 2048"/>
              <a:gd name="T73" fmla="*/ 1868 h 2048"/>
              <a:gd name="T74" fmla="*/ 180 w 2048"/>
              <a:gd name="T75" fmla="*/ 1928 h 2048"/>
              <a:gd name="T76" fmla="*/ 304 w 2048"/>
              <a:gd name="T77" fmla="*/ 1808 h 2048"/>
              <a:gd name="T78" fmla="*/ 1804 w 2048"/>
              <a:gd name="T79" fmla="*/ 1748 h 2048"/>
              <a:gd name="T80" fmla="*/ 1744 w 2048"/>
              <a:gd name="T81" fmla="*/ 964 h 2048"/>
              <a:gd name="T82" fmla="*/ 244 w 2048"/>
              <a:gd name="T83" fmla="*/ 1024 h 2048"/>
              <a:gd name="T84" fmla="*/ 304 w 2048"/>
              <a:gd name="T85" fmla="*/ 1808 h 2048"/>
              <a:gd name="T86" fmla="*/ 1684 w 2048"/>
              <a:gd name="T87" fmla="*/ 1084 h 2048"/>
              <a:gd name="T88" fmla="*/ 1444 w 2048"/>
              <a:gd name="T89" fmla="*/ 1324 h 2048"/>
              <a:gd name="T90" fmla="*/ 1444 w 2048"/>
              <a:gd name="T91" fmla="*/ 1444 h 2048"/>
              <a:gd name="T92" fmla="*/ 1684 w 2048"/>
              <a:gd name="T93" fmla="*/ 1688 h 2048"/>
              <a:gd name="T94" fmla="*/ 1444 w 2048"/>
              <a:gd name="T95" fmla="*/ 1444 h 2048"/>
              <a:gd name="T96" fmla="*/ 1324 w 2048"/>
              <a:gd name="T97" fmla="*/ 1084 h 2048"/>
              <a:gd name="T98" fmla="*/ 1084 w 2048"/>
              <a:gd name="T99" fmla="*/ 1324 h 2048"/>
              <a:gd name="T100" fmla="*/ 1084 w 2048"/>
              <a:gd name="T101" fmla="*/ 1444 h 2048"/>
              <a:gd name="T102" fmla="*/ 1324 w 2048"/>
              <a:gd name="T103" fmla="*/ 1688 h 2048"/>
              <a:gd name="T104" fmla="*/ 1084 w 2048"/>
              <a:gd name="T105" fmla="*/ 1444 h 2048"/>
              <a:gd name="T106" fmla="*/ 964 w 2048"/>
              <a:gd name="T107" fmla="*/ 1084 h 2048"/>
              <a:gd name="T108" fmla="*/ 724 w 2048"/>
              <a:gd name="T109" fmla="*/ 1324 h 2048"/>
              <a:gd name="T110" fmla="*/ 724 w 2048"/>
              <a:gd name="T111" fmla="*/ 1444 h 2048"/>
              <a:gd name="T112" fmla="*/ 964 w 2048"/>
              <a:gd name="T113" fmla="*/ 1688 h 2048"/>
              <a:gd name="T114" fmla="*/ 724 w 2048"/>
              <a:gd name="T115" fmla="*/ 1444 h 2048"/>
              <a:gd name="T116" fmla="*/ 604 w 2048"/>
              <a:gd name="T117" fmla="*/ 1084 h 2048"/>
              <a:gd name="T118" fmla="*/ 364 w 2048"/>
              <a:gd name="T119" fmla="*/ 1324 h 2048"/>
              <a:gd name="T120" fmla="*/ 364 w 2048"/>
              <a:gd name="T121" fmla="*/ 1444 h 2048"/>
              <a:gd name="T122" fmla="*/ 604 w 2048"/>
              <a:gd name="T123" fmla="*/ 1688 h 2048"/>
              <a:gd name="T124" fmla="*/ 364 w 2048"/>
              <a:gd name="T125"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48" h="2048">
                <a:moveTo>
                  <a:pt x="1868" y="2048"/>
                </a:moveTo>
                <a:cubicBezTo>
                  <a:pt x="1967" y="2048"/>
                  <a:pt x="2048" y="1967"/>
                  <a:pt x="2048" y="1868"/>
                </a:cubicBezTo>
                <a:cubicBezTo>
                  <a:pt x="2048" y="420"/>
                  <a:pt x="2048" y="420"/>
                  <a:pt x="2048" y="420"/>
                </a:cubicBezTo>
                <a:cubicBezTo>
                  <a:pt x="2048" y="321"/>
                  <a:pt x="1967" y="240"/>
                  <a:pt x="1868" y="240"/>
                </a:cubicBezTo>
                <a:cubicBezTo>
                  <a:pt x="1681" y="240"/>
                  <a:pt x="1681" y="240"/>
                  <a:pt x="1681" y="240"/>
                </a:cubicBezTo>
                <a:cubicBezTo>
                  <a:pt x="1675" y="189"/>
                  <a:pt x="1662" y="142"/>
                  <a:pt x="1643" y="103"/>
                </a:cubicBezTo>
                <a:cubicBezTo>
                  <a:pt x="1609" y="37"/>
                  <a:pt x="1560" y="0"/>
                  <a:pt x="1504" y="0"/>
                </a:cubicBezTo>
                <a:cubicBezTo>
                  <a:pt x="1448" y="0"/>
                  <a:pt x="1399" y="37"/>
                  <a:pt x="1366" y="103"/>
                </a:cubicBezTo>
                <a:cubicBezTo>
                  <a:pt x="1346" y="142"/>
                  <a:pt x="1333" y="189"/>
                  <a:pt x="1328" y="240"/>
                </a:cubicBezTo>
                <a:cubicBezTo>
                  <a:pt x="1201" y="240"/>
                  <a:pt x="1201" y="240"/>
                  <a:pt x="1201" y="240"/>
                </a:cubicBezTo>
                <a:cubicBezTo>
                  <a:pt x="1195" y="189"/>
                  <a:pt x="1182" y="142"/>
                  <a:pt x="1163" y="103"/>
                </a:cubicBezTo>
                <a:cubicBezTo>
                  <a:pt x="1129" y="37"/>
                  <a:pt x="1080" y="0"/>
                  <a:pt x="1024" y="0"/>
                </a:cubicBezTo>
                <a:cubicBezTo>
                  <a:pt x="968" y="0"/>
                  <a:pt x="919" y="37"/>
                  <a:pt x="886" y="103"/>
                </a:cubicBezTo>
                <a:cubicBezTo>
                  <a:pt x="866" y="142"/>
                  <a:pt x="853" y="189"/>
                  <a:pt x="848" y="240"/>
                </a:cubicBezTo>
                <a:cubicBezTo>
                  <a:pt x="721" y="240"/>
                  <a:pt x="721" y="240"/>
                  <a:pt x="721" y="240"/>
                </a:cubicBezTo>
                <a:cubicBezTo>
                  <a:pt x="715" y="189"/>
                  <a:pt x="702" y="142"/>
                  <a:pt x="683" y="103"/>
                </a:cubicBezTo>
                <a:cubicBezTo>
                  <a:pt x="649" y="37"/>
                  <a:pt x="600" y="0"/>
                  <a:pt x="544" y="0"/>
                </a:cubicBezTo>
                <a:cubicBezTo>
                  <a:pt x="488" y="0"/>
                  <a:pt x="439" y="37"/>
                  <a:pt x="406" y="103"/>
                </a:cubicBezTo>
                <a:cubicBezTo>
                  <a:pt x="386" y="142"/>
                  <a:pt x="373" y="189"/>
                  <a:pt x="368" y="240"/>
                </a:cubicBezTo>
                <a:cubicBezTo>
                  <a:pt x="180" y="240"/>
                  <a:pt x="180" y="240"/>
                  <a:pt x="180" y="240"/>
                </a:cubicBezTo>
                <a:cubicBezTo>
                  <a:pt x="81" y="240"/>
                  <a:pt x="0" y="321"/>
                  <a:pt x="0" y="420"/>
                </a:cubicBezTo>
                <a:cubicBezTo>
                  <a:pt x="0" y="1868"/>
                  <a:pt x="0" y="1868"/>
                  <a:pt x="0" y="1868"/>
                </a:cubicBezTo>
                <a:cubicBezTo>
                  <a:pt x="0" y="1967"/>
                  <a:pt x="81" y="2048"/>
                  <a:pt x="180" y="2048"/>
                </a:cubicBezTo>
                <a:lnTo>
                  <a:pt x="1868" y="2048"/>
                </a:lnTo>
                <a:close/>
                <a:moveTo>
                  <a:pt x="1473" y="157"/>
                </a:moveTo>
                <a:cubicBezTo>
                  <a:pt x="1488" y="126"/>
                  <a:pt x="1502" y="120"/>
                  <a:pt x="1504" y="120"/>
                </a:cubicBezTo>
                <a:cubicBezTo>
                  <a:pt x="1506" y="120"/>
                  <a:pt x="1520" y="126"/>
                  <a:pt x="1535" y="157"/>
                </a:cubicBezTo>
                <a:cubicBezTo>
                  <a:pt x="1547" y="180"/>
                  <a:pt x="1555" y="209"/>
                  <a:pt x="1560" y="240"/>
                </a:cubicBezTo>
                <a:cubicBezTo>
                  <a:pt x="1449" y="240"/>
                  <a:pt x="1449" y="240"/>
                  <a:pt x="1449" y="240"/>
                </a:cubicBezTo>
                <a:cubicBezTo>
                  <a:pt x="1453" y="209"/>
                  <a:pt x="1462" y="180"/>
                  <a:pt x="1473" y="157"/>
                </a:cubicBezTo>
                <a:close/>
                <a:moveTo>
                  <a:pt x="993" y="157"/>
                </a:moveTo>
                <a:cubicBezTo>
                  <a:pt x="1008" y="126"/>
                  <a:pt x="1022" y="120"/>
                  <a:pt x="1024" y="120"/>
                </a:cubicBezTo>
                <a:cubicBezTo>
                  <a:pt x="1026" y="120"/>
                  <a:pt x="1040" y="126"/>
                  <a:pt x="1055" y="157"/>
                </a:cubicBezTo>
                <a:cubicBezTo>
                  <a:pt x="1067" y="180"/>
                  <a:pt x="1075" y="209"/>
                  <a:pt x="1080" y="240"/>
                </a:cubicBezTo>
                <a:cubicBezTo>
                  <a:pt x="969" y="240"/>
                  <a:pt x="969" y="240"/>
                  <a:pt x="969" y="240"/>
                </a:cubicBezTo>
                <a:cubicBezTo>
                  <a:pt x="973" y="209"/>
                  <a:pt x="982" y="180"/>
                  <a:pt x="993" y="157"/>
                </a:cubicBezTo>
                <a:close/>
                <a:moveTo>
                  <a:pt x="513" y="157"/>
                </a:moveTo>
                <a:cubicBezTo>
                  <a:pt x="528" y="126"/>
                  <a:pt x="542" y="120"/>
                  <a:pt x="544" y="120"/>
                </a:cubicBezTo>
                <a:cubicBezTo>
                  <a:pt x="546" y="120"/>
                  <a:pt x="560" y="126"/>
                  <a:pt x="575" y="157"/>
                </a:cubicBezTo>
                <a:cubicBezTo>
                  <a:pt x="587" y="180"/>
                  <a:pt x="595" y="209"/>
                  <a:pt x="600" y="240"/>
                </a:cubicBezTo>
                <a:cubicBezTo>
                  <a:pt x="489" y="240"/>
                  <a:pt x="489" y="240"/>
                  <a:pt x="489" y="240"/>
                </a:cubicBezTo>
                <a:cubicBezTo>
                  <a:pt x="493" y="209"/>
                  <a:pt x="502" y="180"/>
                  <a:pt x="513" y="157"/>
                </a:cubicBezTo>
                <a:close/>
                <a:moveTo>
                  <a:pt x="120" y="420"/>
                </a:moveTo>
                <a:cubicBezTo>
                  <a:pt x="120" y="387"/>
                  <a:pt x="147" y="360"/>
                  <a:pt x="180" y="360"/>
                </a:cubicBezTo>
                <a:cubicBezTo>
                  <a:pt x="600" y="360"/>
                  <a:pt x="600" y="360"/>
                  <a:pt x="600" y="360"/>
                </a:cubicBezTo>
                <a:cubicBezTo>
                  <a:pt x="595" y="391"/>
                  <a:pt x="587" y="420"/>
                  <a:pt x="575" y="443"/>
                </a:cubicBezTo>
                <a:cubicBezTo>
                  <a:pt x="560" y="474"/>
                  <a:pt x="546" y="480"/>
                  <a:pt x="544" y="480"/>
                </a:cubicBezTo>
                <a:cubicBezTo>
                  <a:pt x="511" y="480"/>
                  <a:pt x="484" y="507"/>
                  <a:pt x="484" y="540"/>
                </a:cubicBezTo>
                <a:cubicBezTo>
                  <a:pt x="484" y="573"/>
                  <a:pt x="511" y="600"/>
                  <a:pt x="544" y="600"/>
                </a:cubicBezTo>
                <a:cubicBezTo>
                  <a:pt x="600" y="600"/>
                  <a:pt x="649" y="563"/>
                  <a:pt x="683" y="497"/>
                </a:cubicBezTo>
                <a:cubicBezTo>
                  <a:pt x="702" y="458"/>
                  <a:pt x="715" y="411"/>
                  <a:pt x="721" y="360"/>
                </a:cubicBezTo>
                <a:cubicBezTo>
                  <a:pt x="1080" y="360"/>
                  <a:pt x="1080" y="360"/>
                  <a:pt x="1080" y="360"/>
                </a:cubicBezTo>
                <a:cubicBezTo>
                  <a:pt x="1075" y="391"/>
                  <a:pt x="1067" y="420"/>
                  <a:pt x="1055" y="443"/>
                </a:cubicBezTo>
                <a:cubicBezTo>
                  <a:pt x="1040" y="474"/>
                  <a:pt x="1026" y="480"/>
                  <a:pt x="1024" y="480"/>
                </a:cubicBezTo>
                <a:cubicBezTo>
                  <a:pt x="991" y="480"/>
                  <a:pt x="964" y="507"/>
                  <a:pt x="964" y="540"/>
                </a:cubicBezTo>
                <a:cubicBezTo>
                  <a:pt x="964" y="573"/>
                  <a:pt x="991" y="600"/>
                  <a:pt x="1024" y="600"/>
                </a:cubicBezTo>
                <a:cubicBezTo>
                  <a:pt x="1080" y="600"/>
                  <a:pt x="1129" y="563"/>
                  <a:pt x="1163" y="497"/>
                </a:cubicBezTo>
                <a:cubicBezTo>
                  <a:pt x="1182" y="458"/>
                  <a:pt x="1195" y="411"/>
                  <a:pt x="1201" y="360"/>
                </a:cubicBezTo>
                <a:cubicBezTo>
                  <a:pt x="1560" y="360"/>
                  <a:pt x="1560" y="360"/>
                  <a:pt x="1560" y="360"/>
                </a:cubicBezTo>
                <a:cubicBezTo>
                  <a:pt x="1555" y="391"/>
                  <a:pt x="1547" y="420"/>
                  <a:pt x="1535" y="443"/>
                </a:cubicBezTo>
                <a:cubicBezTo>
                  <a:pt x="1520" y="474"/>
                  <a:pt x="1506" y="480"/>
                  <a:pt x="1504" y="480"/>
                </a:cubicBezTo>
                <a:cubicBezTo>
                  <a:pt x="1471" y="480"/>
                  <a:pt x="1444" y="507"/>
                  <a:pt x="1444" y="540"/>
                </a:cubicBezTo>
                <a:cubicBezTo>
                  <a:pt x="1444" y="573"/>
                  <a:pt x="1471" y="600"/>
                  <a:pt x="1504" y="600"/>
                </a:cubicBezTo>
                <a:cubicBezTo>
                  <a:pt x="1560" y="600"/>
                  <a:pt x="1609" y="563"/>
                  <a:pt x="1643" y="497"/>
                </a:cubicBezTo>
                <a:cubicBezTo>
                  <a:pt x="1662" y="458"/>
                  <a:pt x="1675" y="411"/>
                  <a:pt x="1681" y="360"/>
                </a:cubicBezTo>
                <a:cubicBezTo>
                  <a:pt x="1868" y="360"/>
                  <a:pt x="1868" y="360"/>
                  <a:pt x="1868" y="360"/>
                </a:cubicBezTo>
                <a:cubicBezTo>
                  <a:pt x="1901" y="360"/>
                  <a:pt x="1928" y="387"/>
                  <a:pt x="1928" y="420"/>
                </a:cubicBezTo>
                <a:cubicBezTo>
                  <a:pt x="1928" y="724"/>
                  <a:pt x="1928" y="724"/>
                  <a:pt x="1928" y="724"/>
                </a:cubicBezTo>
                <a:cubicBezTo>
                  <a:pt x="120" y="724"/>
                  <a:pt x="120" y="724"/>
                  <a:pt x="120" y="724"/>
                </a:cubicBezTo>
                <a:lnTo>
                  <a:pt x="120" y="420"/>
                </a:lnTo>
                <a:close/>
                <a:moveTo>
                  <a:pt x="120" y="1868"/>
                </a:moveTo>
                <a:cubicBezTo>
                  <a:pt x="120" y="844"/>
                  <a:pt x="120" y="844"/>
                  <a:pt x="120" y="844"/>
                </a:cubicBezTo>
                <a:cubicBezTo>
                  <a:pt x="1928" y="844"/>
                  <a:pt x="1928" y="844"/>
                  <a:pt x="1928" y="844"/>
                </a:cubicBezTo>
                <a:cubicBezTo>
                  <a:pt x="1928" y="1868"/>
                  <a:pt x="1928" y="1868"/>
                  <a:pt x="1928" y="1868"/>
                </a:cubicBezTo>
                <a:cubicBezTo>
                  <a:pt x="1928" y="1901"/>
                  <a:pt x="1901" y="1928"/>
                  <a:pt x="1868" y="1928"/>
                </a:cubicBezTo>
                <a:cubicBezTo>
                  <a:pt x="180" y="1928"/>
                  <a:pt x="180" y="1928"/>
                  <a:pt x="180" y="1928"/>
                </a:cubicBezTo>
                <a:cubicBezTo>
                  <a:pt x="147" y="1928"/>
                  <a:pt x="120" y="1901"/>
                  <a:pt x="120" y="1868"/>
                </a:cubicBezTo>
                <a:close/>
                <a:moveTo>
                  <a:pt x="304" y="1808"/>
                </a:moveTo>
                <a:cubicBezTo>
                  <a:pt x="1744" y="1808"/>
                  <a:pt x="1744" y="1808"/>
                  <a:pt x="1744" y="1808"/>
                </a:cubicBezTo>
                <a:cubicBezTo>
                  <a:pt x="1777" y="1808"/>
                  <a:pt x="1804" y="1781"/>
                  <a:pt x="1804" y="1748"/>
                </a:cubicBezTo>
                <a:cubicBezTo>
                  <a:pt x="1804" y="1024"/>
                  <a:pt x="1804" y="1024"/>
                  <a:pt x="1804" y="1024"/>
                </a:cubicBezTo>
                <a:cubicBezTo>
                  <a:pt x="1804" y="991"/>
                  <a:pt x="1777" y="964"/>
                  <a:pt x="1744" y="964"/>
                </a:cubicBezTo>
                <a:cubicBezTo>
                  <a:pt x="304" y="964"/>
                  <a:pt x="304" y="964"/>
                  <a:pt x="304" y="964"/>
                </a:cubicBezTo>
                <a:cubicBezTo>
                  <a:pt x="271" y="964"/>
                  <a:pt x="244" y="991"/>
                  <a:pt x="244" y="1024"/>
                </a:cubicBezTo>
                <a:cubicBezTo>
                  <a:pt x="244" y="1748"/>
                  <a:pt x="244" y="1748"/>
                  <a:pt x="244" y="1748"/>
                </a:cubicBezTo>
                <a:cubicBezTo>
                  <a:pt x="244" y="1781"/>
                  <a:pt x="271" y="1808"/>
                  <a:pt x="304" y="1808"/>
                </a:cubicBezTo>
                <a:close/>
                <a:moveTo>
                  <a:pt x="1444" y="1084"/>
                </a:moveTo>
                <a:cubicBezTo>
                  <a:pt x="1684" y="1084"/>
                  <a:pt x="1684" y="1084"/>
                  <a:pt x="1684" y="1084"/>
                </a:cubicBezTo>
                <a:cubicBezTo>
                  <a:pt x="1684" y="1324"/>
                  <a:pt x="1684" y="1324"/>
                  <a:pt x="1684" y="1324"/>
                </a:cubicBezTo>
                <a:cubicBezTo>
                  <a:pt x="1444" y="1324"/>
                  <a:pt x="1444" y="1324"/>
                  <a:pt x="1444" y="1324"/>
                </a:cubicBezTo>
                <a:lnTo>
                  <a:pt x="1444" y="1084"/>
                </a:lnTo>
                <a:close/>
                <a:moveTo>
                  <a:pt x="1444" y="1444"/>
                </a:moveTo>
                <a:cubicBezTo>
                  <a:pt x="1684" y="1444"/>
                  <a:pt x="1684" y="1444"/>
                  <a:pt x="1684" y="1444"/>
                </a:cubicBezTo>
                <a:cubicBezTo>
                  <a:pt x="1684" y="1688"/>
                  <a:pt x="1684" y="1688"/>
                  <a:pt x="1684" y="1688"/>
                </a:cubicBezTo>
                <a:cubicBezTo>
                  <a:pt x="1444" y="1688"/>
                  <a:pt x="1444" y="1688"/>
                  <a:pt x="1444" y="1688"/>
                </a:cubicBezTo>
                <a:lnTo>
                  <a:pt x="1444" y="1444"/>
                </a:lnTo>
                <a:close/>
                <a:moveTo>
                  <a:pt x="1084" y="1084"/>
                </a:moveTo>
                <a:cubicBezTo>
                  <a:pt x="1324" y="1084"/>
                  <a:pt x="1324" y="1084"/>
                  <a:pt x="1324" y="1084"/>
                </a:cubicBezTo>
                <a:cubicBezTo>
                  <a:pt x="1324" y="1324"/>
                  <a:pt x="1324" y="1324"/>
                  <a:pt x="1324" y="1324"/>
                </a:cubicBezTo>
                <a:cubicBezTo>
                  <a:pt x="1084" y="1324"/>
                  <a:pt x="1084" y="1324"/>
                  <a:pt x="1084" y="1324"/>
                </a:cubicBezTo>
                <a:lnTo>
                  <a:pt x="1084" y="1084"/>
                </a:lnTo>
                <a:close/>
                <a:moveTo>
                  <a:pt x="1084" y="1444"/>
                </a:moveTo>
                <a:cubicBezTo>
                  <a:pt x="1324" y="1444"/>
                  <a:pt x="1324" y="1444"/>
                  <a:pt x="1324" y="1444"/>
                </a:cubicBezTo>
                <a:cubicBezTo>
                  <a:pt x="1324" y="1688"/>
                  <a:pt x="1324" y="1688"/>
                  <a:pt x="1324" y="1688"/>
                </a:cubicBezTo>
                <a:cubicBezTo>
                  <a:pt x="1084" y="1688"/>
                  <a:pt x="1084" y="1688"/>
                  <a:pt x="1084" y="1688"/>
                </a:cubicBezTo>
                <a:lnTo>
                  <a:pt x="1084" y="1444"/>
                </a:lnTo>
                <a:close/>
                <a:moveTo>
                  <a:pt x="724" y="1084"/>
                </a:moveTo>
                <a:cubicBezTo>
                  <a:pt x="964" y="1084"/>
                  <a:pt x="964" y="1084"/>
                  <a:pt x="964" y="1084"/>
                </a:cubicBezTo>
                <a:cubicBezTo>
                  <a:pt x="964" y="1324"/>
                  <a:pt x="964" y="1324"/>
                  <a:pt x="964" y="1324"/>
                </a:cubicBezTo>
                <a:cubicBezTo>
                  <a:pt x="724" y="1324"/>
                  <a:pt x="724" y="1324"/>
                  <a:pt x="724" y="1324"/>
                </a:cubicBezTo>
                <a:lnTo>
                  <a:pt x="724" y="1084"/>
                </a:lnTo>
                <a:close/>
                <a:moveTo>
                  <a:pt x="724" y="1444"/>
                </a:moveTo>
                <a:cubicBezTo>
                  <a:pt x="964" y="1444"/>
                  <a:pt x="964" y="1444"/>
                  <a:pt x="964" y="1444"/>
                </a:cubicBezTo>
                <a:cubicBezTo>
                  <a:pt x="964" y="1688"/>
                  <a:pt x="964" y="1688"/>
                  <a:pt x="964" y="1688"/>
                </a:cubicBezTo>
                <a:cubicBezTo>
                  <a:pt x="724" y="1688"/>
                  <a:pt x="724" y="1688"/>
                  <a:pt x="724" y="1688"/>
                </a:cubicBezTo>
                <a:lnTo>
                  <a:pt x="724" y="1444"/>
                </a:lnTo>
                <a:close/>
                <a:moveTo>
                  <a:pt x="364" y="1084"/>
                </a:moveTo>
                <a:cubicBezTo>
                  <a:pt x="604" y="1084"/>
                  <a:pt x="604" y="1084"/>
                  <a:pt x="604" y="1084"/>
                </a:cubicBezTo>
                <a:cubicBezTo>
                  <a:pt x="604" y="1324"/>
                  <a:pt x="604" y="1324"/>
                  <a:pt x="604" y="1324"/>
                </a:cubicBezTo>
                <a:cubicBezTo>
                  <a:pt x="364" y="1324"/>
                  <a:pt x="364" y="1324"/>
                  <a:pt x="364" y="1324"/>
                </a:cubicBezTo>
                <a:lnTo>
                  <a:pt x="364" y="1084"/>
                </a:lnTo>
                <a:close/>
                <a:moveTo>
                  <a:pt x="364" y="1444"/>
                </a:moveTo>
                <a:cubicBezTo>
                  <a:pt x="604" y="1444"/>
                  <a:pt x="604" y="1444"/>
                  <a:pt x="604" y="1444"/>
                </a:cubicBezTo>
                <a:cubicBezTo>
                  <a:pt x="604" y="1688"/>
                  <a:pt x="604" y="1688"/>
                  <a:pt x="604" y="1688"/>
                </a:cubicBezTo>
                <a:cubicBezTo>
                  <a:pt x="364" y="1688"/>
                  <a:pt x="364" y="1688"/>
                  <a:pt x="364" y="1688"/>
                </a:cubicBezTo>
                <a:lnTo>
                  <a:pt x="364" y="14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356"/>
          <p:cNvSpPr>
            <a:spLocks noEditPoints="1"/>
          </p:cNvSpPr>
          <p:nvPr/>
        </p:nvSpPr>
        <p:spPr bwMode="auto">
          <a:xfrm>
            <a:off x="6709424" y="3910226"/>
            <a:ext cx="392534" cy="392417"/>
          </a:xfrm>
          <a:custGeom>
            <a:avLst/>
            <a:gdLst>
              <a:gd name="T0" fmla="*/ 1194 w 2048"/>
              <a:gd name="T1" fmla="*/ 1808 h 2048"/>
              <a:gd name="T2" fmla="*/ 844 w 2048"/>
              <a:gd name="T3" fmla="*/ 1868 h 2048"/>
              <a:gd name="T4" fmla="*/ 1194 w 2048"/>
              <a:gd name="T5" fmla="*/ 1928 h 2048"/>
              <a:gd name="T6" fmla="*/ 1804 w 2048"/>
              <a:gd name="T7" fmla="*/ 1748 h 2048"/>
              <a:gd name="T8" fmla="*/ 1868 w 2048"/>
              <a:gd name="T9" fmla="*/ 1564 h 2048"/>
              <a:gd name="T10" fmla="*/ 2048 w 2048"/>
              <a:gd name="T11" fmla="*/ 1024 h 2048"/>
              <a:gd name="T12" fmla="*/ 1804 w 2048"/>
              <a:gd name="T13" fmla="*/ 844 h 2048"/>
              <a:gd name="T14" fmla="*/ 1024 w 2048"/>
              <a:gd name="T15" fmla="*/ 0 h 2048"/>
              <a:gd name="T16" fmla="*/ 244 w 2048"/>
              <a:gd name="T17" fmla="*/ 844 h 2048"/>
              <a:gd name="T18" fmla="*/ 0 w 2048"/>
              <a:gd name="T19" fmla="*/ 1024 h 2048"/>
              <a:gd name="T20" fmla="*/ 180 w 2048"/>
              <a:gd name="T21" fmla="*/ 1564 h 2048"/>
              <a:gd name="T22" fmla="*/ 424 w 2048"/>
              <a:gd name="T23" fmla="*/ 1684 h 2048"/>
              <a:gd name="T24" fmla="*/ 604 w 2048"/>
              <a:gd name="T25" fmla="*/ 904 h 2048"/>
              <a:gd name="T26" fmla="*/ 366 w 2048"/>
              <a:gd name="T27" fmla="*/ 734 h 2048"/>
              <a:gd name="T28" fmla="*/ 1682 w 2048"/>
              <a:gd name="T29" fmla="*/ 734 h 2048"/>
              <a:gd name="T30" fmla="*/ 1444 w 2048"/>
              <a:gd name="T31" fmla="*/ 904 h 2048"/>
              <a:gd name="T32" fmla="*/ 1624 w 2048"/>
              <a:gd name="T33" fmla="*/ 1684 h 2048"/>
              <a:gd name="T34" fmla="*/ 1684 w 2048"/>
              <a:gd name="T35" fmla="*/ 1748 h 2048"/>
              <a:gd name="T36" fmla="*/ 1024 w 2048"/>
              <a:gd name="T37" fmla="*/ 1928 h 2048"/>
              <a:gd name="T38" fmla="*/ 1024 w 2048"/>
              <a:gd name="T39" fmla="*/ 1808 h 2048"/>
              <a:gd name="T40" fmla="*/ 1024 w 2048"/>
              <a:gd name="T41" fmla="*/ 1928 h 2048"/>
              <a:gd name="T42" fmla="*/ 1868 w 2048"/>
              <a:gd name="T43" fmla="*/ 964 h 2048"/>
              <a:gd name="T44" fmla="*/ 1928 w 2048"/>
              <a:gd name="T45" fmla="*/ 1384 h 2048"/>
              <a:gd name="T46" fmla="*/ 1804 w 2048"/>
              <a:gd name="T47" fmla="*/ 1444 h 2048"/>
              <a:gd name="T48" fmla="*/ 244 w 2048"/>
              <a:gd name="T49" fmla="*/ 1444 h 2048"/>
              <a:gd name="T50" fmla="*/ 120 w 2048"/>
              <a:gd name="T51" fmla="*/ 1384 h 2048"/>
              <a:gd name="T52" fmla="*/ 180 w 2048"/>
              <a:gd name="T53" fmla="*/ 964 h 2048"/>
              <a:gd name="T54" fmla="*/ 244 w 2048"/>
              <a:gd name="T55" fmla="*/ 1444 h 2048"/>
              <a:gd name="T56" fmla="*/ 484 w 2048"/>
              <a:gd name="T57" fmla="*/ 904 h 2048"/>
              <a:gd name="T58" fmla="*/ 424 w 2048"/>
              <a:gd name="T59" fmla="*/ 1564 h 2048"/>
              <a:gd name="T60" fmla="*/ 364 w 2048"/>
              <a:gd name="T61" fmla="*/ 904 h 2048"/>
              <a:gd name="T62" fmla="*/ 1624 w 2048"/>
              <a:gd name="T63" fmla="*/ 1564 h 2048"/>
              <a:gd name="T64" fmla="*/ 1564 w 2048"/>
              <a:gd name="T65" fmla="*/ 904 h 2048"/>
              <a:gd name="T66" fmla="*/ 1684 w 2048"/>
              <a:gd name="T67" fmla="*/ 904 h 2048"/>
              <a:gd name="T68" fmla="*/ 1624 w 2048"/>
              <a:gd name="T69" fmla="*/ 156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48" h="2048">
                <a:moveTo>
                  <a:pt x="1624" y="1808"/>
                </a:moveTo>
                <a:cubicBezTo>
                  <a:pt x="1194" y="1808"/>
                  <a:pt x="1194" y="1808"/>
                  <a:pt x="1194" y="1808"/>
                </a:cubicBezTo>
                <a:cubicBezTo>
                  <a:pt x="1169" y="1738"/>
                  <a:pt x="1102" y="1688"/>
                  <a:pt x="1024" y="1688"/>
                </a:cubicBezTo>
                <a:cubicBezTo>
                  <a:pt x="925" y="1688"/>
                  <a:pt x="844" y="1769"/>
                  <a:pt x="844" y="1868"/>
                </a:cubicBezTo>
                <a:cubicBezTo>
                  <a:pt x="844" y="1967"/>
                  <a:pt x="925" y="2048"/>
                  <a:pt x="1024" y="2048"/>
                </a:cubicBezTo>
                <a:cubicBezTo>
                  <a:pt x="1102" y="2048"/>
                  <a:pt x="1169" y="1998"/>
                  <a:pt x="1194" y="1928"/>
                </a:cubicBezTo>
                <a:cubicBezTo>
                  <a:pt x="1624" y="1928"/>
                  <a:pt x="1624" y="1928"/>
                  <a:pt x="1624" y="1928"/>
                </a:cubicBezTo>
                <a:cubicBezTo>
                  <a:pt x="1723" y="1928"/>
                  <a:pt x="1804" y="1847"/>
                  <a:pt x="1804" y="1748"/>
                </a:cubicBezTo>
                <a:cubicBezTo>
                  <a:pt x="1804" y="1564"/>
                  <a:pt x="1804" y="1564"/>
                  <a:pt x="1804" y="1564"/>
                </a:cubicBezTo>
                <a:cubicBezTo>
                  <a:pt x="1868" y="1564"/>
                  <a:pt x="1868" y="1564"/>
                  <a:pt x="1868" y="1564"/>
                </a:cubicBezTo>
                <a:cubicBezTo>
                  <a:pt x="1967" y="1564"/>
                  <a:pt x="2048" y="1483"/>
                  <a:pt x="2048" y="1384"/>
                </a:cubicBezTo>
                <a:cubicBezTo>
                  <a:pt x="2048" y="1024"/>
                  <a:pt x="2048" y="1024"/>
                  <a:pt x="2048" y="1024"/>
                </a:cubicBezTo>
                <a:cubicBezTo>
                  <a:pt x="2048" y="925"/>
                  <a:pt x="1967" y="844"/>
                  <a:pt x="1868" y="844"/>
                </a:cubicBezTo>
                <a:cubicBezTo>
                  <a:pt x="1804" y="844"/>
                  <a:pt x="1804" y="844"/>
                  <a:pt x="1804" y="844"/>
                </a:cubicBezTo>
                <a:cubicBezTo>
                  <a:pt x="1804" y="784"/>
                  <a:pt x="1804" y="784"/>
                  <a:pt x="1804" y="784"/>
                </a:cubicBezTo>
                <a:cubicBezTo>
                  <a:pt x="1804" y="352"/>
                  <a:pt x="1454" y="0"/>
                  <a:pt x="1024" y="0"/>
                </a:cubicBezTo>
                <a:cubicBezTo>
                  <a:pt x="594" y="0"/>
                  <a:pt x="244" y="352"/>
                  <a:pt x="244" y="784"/>
                </a:cubicBezTo>
                <a:cubicBezTo>
                  <a:pt x="244" y="844"/>
                  <a:pt x="244" y="844"/>
                  <a:pt x="244" y="844"/>
                </a:cubicBezTo>
                <a:cubicBezTo>
                  <a:pt x="180" y="844"/>
                  <a:pt x="180" y="844"/>
                  <a:pt x="180" y="844"/>
                </a:cubicBezTo>
                <a:cubicBezTo>
                  <a:pt x="81" y="844"/>
                  <a:pt x="0" y="925"/>
                  <a:pt x="0" y="1024"/>
                </a:cubicBezTo>
                <a:cubicBezTo>
                  <a:pt x="0" y="1384"/>
                  <a:pt x="0" y="1384"/>
                  <a:pt x="0" y="1384"/>
                </a:cubicBezTo>
                <a:cubicBezTo>
                  <a:pt x="0" y="1483"/>
                  <a:pt x="81" y="1564"/>
                  <a:pt x="180" y="1564"/>
                </a:cubicBezTo>
                <a:cubicBezTo>
                  <a:pt x="255" y="1564"/>
                  <a:pt x="255" y="1564"/>
                  <a:pt x="255" y="1564"/>
                </a:cubicBezTo>
                <a:cubicBezTo>
                  <a:pt x="279" y="1634"/>
                  <a:pt x="346" y="1684"/>
                  <a:pt x="424" y="1684"/>
                </a:cubicBezTo>
                <a:cubicBezTo>
                  <a:pt x="523" y="1684"/>
                  <a:pt x="604" y="1603"/>
                  <a:pt x="604" y="1504"/>
                </a:cubicBezTo>
                <a:cubicBezTo>
                  <a:pt x="604" y="904"/>
                  <a:pt x="604" y="904"/>
                  <a:pt x="604" y="904"/>
                </a:cubicBezTo>
                <a:cubicBezTo>
                  <a:pt x="604" y="805"/>
                  <a:pt x="523" y="724"/>
                  <a:pt x="424" y="724"/>
                </a:cubicBezTo>
                <a:cubicBezTo>
                  <a:pt x="404" y="724"/>
                  <a:pt x="384" y="727"/>
                  <a:pt x="366" y="734"/>
                </a:cubicBezTo>
                <a:cubicBezTo>
                  <a:pt x="392" y="391"/>
                  <a:pt x="677" y="120"/>
                  <a:pt x="1024" y="120"/>
                </a:cubicBezTo>
                <a:cubicBezTo>
                  <a:pt x="1371" y="120"/>
                  <a:pt x="1657" y="391"/>
                  <a:pt x="1682" y="734"/>
                </a:cubicBezTo>
                <a:cubicBezTo>
                  <a:pt x="1664" y="727"/>
                  <a:pt x="1645" y="724"/>
                  <a:pt x="1624" y="724"/>
                </a:cubicBezTo>
                <a:cubicBezTo>
                  <a:pt x="1525" y="724"/>
                  <a:pt x="1444" y="805"/>
                  <a:pt x="1444" y="904"/>
                </a:cubicBezTo>
                <a:cubicBezTo>
                  <a:pt x="1444" y="1504"/>
                  <a:pt x="1444" y="1504"/>
                  <a:pt x="1444" y="1504"/>
                </a:cubicBezTo>
                <a:cubicBezTo>
                  <a:pt x="1444" y="1603"/>
                  <a:pt x="1525" y="1684"/>
                  <a:pt x="1624" y="1684"/>
                </a:cubicBezTo>
                <a:cubicBezTo>
                  <a:pt x="1645" y="1684"/>
                  <a:pt x="1665" y="1680"/>
                  <a:pt x="1684" y="1674"/>
                </a:cubicBezTo>
                <a:cubicBezTo>
                  <a:pt x="1684" y="1748"/>
                  <a:pt x="1684" y="1748"/>
                  <a:pt x="1684" y="1748"/>
                </a:cubicBezTo>
                <a:cubicBezTo>
                  <a:pt x="1684" y="1781"/>
                  <a:pt x="1657" y="1808"/>
                  <a:pt x="1624" y="1808"/>
                </a:cubicBezTo>
                <a:close/>
                <a:moveTo>
                  <a:pt x="1024" y="1928"/>
                </a:moveTo>
                <a:cubicBezTo>
                  <a:pt x="991" y="1928"/>
                  <a:pt x="964" y="1901"/>
                  <a:pt x="964" y="1868"/>
                </a:cubicBezTo>
                <a:cubicBezTo>
                  <a:pt x="964" y="1835"/>
                  <a:pt x="991" y="1808"/>
                  <a:pt x="1024" y="1808"/>
                </a:cubicBezTo>
                <a:cubicBezTo>
                  <a:pt x="1057" y="1808"/>
                  <a:pt x="1084" y="1835"/>
                  <a:pt x="1084" y="1868"/>
                </a:cubicBezTo>
                <a:cubicBezTo>
                  <a:pt x="1084" y="1901"/>
                  <a:pt x="1057" y="1928"/>
                  <a:pt x="1024" y="1928"/>
                </a:cubicBezTo>
                <a:close/>
                <a:moveTo>
                  <a:pt x="1804" y="964"/>
                </a:moveTo>
                <a:cubicBezTo>
                  <a:pt x="1868" y="964"/>
                  <a:pt x="1868" y="964"/>
                  <a:pt x="1868" y="964"/>
                </a:cubicBezTo>
                <a:cubicBezTo>
                  <a:pt x="1901" y="964"/>
                  <a:pt x="1928" y="991"/>
                  <a:pt x="1928" y="1024"/>
                </a:cubicBezTo>
                <a:cubicBezTo>
                  <a:pt x="1928" y="1384"/>
                  <a:pt x="1928" y="1384"/>
                  <a:pt x="1928" y="1384"/>
                </a:cubicBezTo>
                <a:cubicBezTo>
                  <a:pt x="1928" y="1417"/>
                  <a:pt x="1901" y="1444"/>
                  <a:pt x="1868" y="1444"/>
                </a:cubicBezTo>
                <a:cubicBezTo>
                  <a:pt x="1804" y="1444"/>
                  <a:pt x="1804" y="1444"/>
                  <a:pt x="1804" y="1444"/>
                </a:cubicBezTo>
                <a:lnTo>
                  <a:pt x="1804" y="964"/>
                </a:lnTo>
                <a:close/>
                <a:moveTo>
                  <a:pt x="244" y="1444"/>
                </a:moveTo>
                <a:cubicBezTo>
                  <a:pt x="180" y="1444"/>
                  <a:pt x="180" y="1444"/>
                  <a:pt x="180" y="1444"/>
                </a:cubicBezTo>
                <a:cubicBezTo>
                  <a:pt x="147" y="1444"/>
                  <a:pt x="120" y="1417"/>
                  <a:pt x="120" y="1384"/>
                </a:cubicBezTo>
                <a:cubicBezTo>
                  <a:pt x="120" y="1024"/>
                  <a:pt x="120" y="1024"/>
                  <a:pt x="120" y="1024"/>
                </a:cubicBezTo>
                <a:cubicBezTo>
                  <a:pt x="120" y="991"/>
                  <a:pt x="147" y="964"/>
                  <a:pt x="180" y="964"/>
                </a:cubicBezTo>
                <a:cubicBezTo>
                  <a:pt x="244" y="964"/>
                  <a:pt x="244" y="964"/>
                  <a:pt x="244" y="964"/>
                </a:cubicBezTo>
                <a:lnTo>
                  <a:pt x="244" y="1444"/>
                </a:lnTo>
                <a:close/>
                <a:moveTo>
                  <a:pt x="424" y="844"/>
                </a:moveTo>
                <a:cubicBezTo>
                  <a:pt x="457" y="844"/>
                  <a:pt x="484" y="871"/>
                  <a:pt x="484" y="904"/>
                </a:cubicBezTo>
                <a:cubicBezTo>
                  <a:pt x="484" y="1504"/>
                  <a:pt x="484" y="1504"/>
                  <a:pt x="484" y="1504"/>
                </a:cubicBezTo>
                <a:cubicBezTo>
                  <a:pt x="484" y="1537"/>
                  <a:pt x="457" y="1564"/>
                  <a:pt x="424" y="1564"/>
                </a:cubicBezTo>
                <a:cubicBezTo>
                  <a:pt x="391" y="1564"/>
                  <a:pt x="364" y="1537"/>
                  <a:pt x="364" y="1504"/>
                </a:cubicBezTo>
                <a:cubicBezTo>
                  <a:pt x="364" y="904"/>
                  <a:pt x="364" y="904"/>
                  <a:pt x="364" y="904"/>
                </a:cubicBezTo>
                <a:cubicBezTo>
                  <a:pt x="364" y="871"/>
                  <a:pt x="391" y="844"/>
                  <a:pt x="424" y="844"/>
                </a:cubicBezTo>
                <a:close/>
                <a:moveTo>
                  <a:pt x="1624" y="1564"/>
                </a:moveTo>
                <a:cubicBezTo>
                  <a:pt x="1591" y="1564"/>
                  <a:pt x="1564" y="1537"/>
                  <a:pt x="1564" y="1504"/>
                </a:cubicBezTo>
                <a:cubicBezTo>
                  <a:pt x="1564" y="904"/>
                  <a:pt x="1564" y="904"/>
                  <a:pt x="1564" y="904"/>
                </a:cubicBezTo>
                <a:cubicBezTo>
                  <a:pt x="1564" y="871"/>
                  <a:pt x="1591" y="844"/>
                  <a:pt x="1624" y="844"/>
                </a:cubicBezTo>
                <a:cubicBezTo>
                  <a:pt x="1657" y="844"/>
                  <a:pt x="1684" y="871"/>
                  <a:pt x="1684" y="904"/>
                </a:cubicBezTo>
                <a:cubicBezTo>
                  <a:pt x="1684" y="1504"/>
                  <a:pt x="1684" y="1504"/>
                  <a:pt x="1684" y="1504"/>
                </a:cubicBezTo>
                <a:cubicBezTo>
                  <a:pt x="1684" y="1537"/>
                  <a:pt x="1657" y="1564"/>
                  <a:pt x="1624" y="156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5" name="Freeform 363"/>
          <p:cNvSpPr>
            <a:spLocks noEditPoints="1"/>
          </p:cNvSpPr>
          <p:nvPr/>
        </p:nvSpPr>
        <p:spPr bwMode="auto">
          <a:xfrm>
            <a:off x="6709424" y="4585366"/>
            <a:ext cx="392534" cy="392417"/>
          </a:xfrm>
          <a:custGeom>
            <a:avLst/>
            <a:gdLst>
              <a:gd name="T0" fmla="*/ 1024 w 2048"/>
              <a:gd name="T1" fmla="*/ 604 h 2048"/>
              <a:gd name="T2" fmla="*/ 1024 w 2048"/>
              <a:gd name="T3" fmla="*/ 1084 h 2048"/>
              <a:gd name="T4" fmla="*/ 1024 w 2048"/>
              <a:gd name="T5" fmla="*/ 964 h 2048"/>
              <a:gd name="T6" fmla="*/ 1024 w 2048"/>
              <a:gd name="T7" fmla="*/ 724 h 2048"/>
              <a:gd name="T8" fmla="*/ 1024 w 2048"/>
              <a:gd name="T9" fmla="*/ 964 h 2048"/>
              <a:gd name="T10" fmla="*/ 2048 w 2048"/>
              <a:gd name="T11" fmla="*/ 240 h 2048"/>
              <a:gd name="T12" fmla="*/ 1568 w 2048"/>
              <a:gd name="T13" fmla="*/ 240 h 2048"/>
              <a:gd name="T14" fmla="*/ 1446 w 2048"/>
              <a:gd name="T15" fmla="*/ 518 h 2048"/>
              <a:gd name="T16" fmla="*/ 602 w 2048"/>
              <a:gd name="T17" fmla="*/ 518 h 2048"/>
              <a:gd name="T18" fmla="*/ 480 w 2048"/>
              <a:gd name="T19" fmla="*/ 240 h 2048"/>
              <a:gd name="T20" fmla="*/ 0 w 2048"/>
              <a:gd name="T21" fmla="*/ 240 h 2048"/>
              <a:gd name="T22" fmla="*/ 362 w 2048"/>
              <a:gd name="T23" fmla="*/ 447 h 2048"/>
              <a:gd name="T24" fmla="*/ 364 w 2048"/>
              <a:gd name="T25" fmla="*/ 1024 h 2048"/>
              <a:gd name="T26" fmla="*/ 362 w 2048"/>
              <a:gd name="T27" fmla="*/ 1602 h 2048"/>
              <a:gd name="T28" fmla="*/ 0 w 2048"/>
              <a:gd name="T29" fmla="*/ 1808 h 2048"/>
              <a:gd name="T30" fmla="*/ 480 w 2048"/>
              <a:gd name="T31" fmla="*/ 1808 h 2048"/>
              <a:gd name="T32" fmla="*/ 602 w 2048"/>
              <a:gd name="T33" fmla="*/ 1531 h 2048"/>
              <a:gd name="T34" fmla="*/ 1446 w 2048"/>
              <a:gd name="T35" fmla="*/ 1531 h 2048"/>
              <a:gd name="T36" fmla="*/ 1568 w 2048"/>
              <a:gd name="T37" fmla="*/ 1808 h 2048"/>
              <a:gd name="T38" fmla="*/ 2048 w 2048"/>
              <a:gd name="T39" fmla="*/ 1808 h 2048"/>
              <a:gd name="T40" fmla="*/ 1686 w 2048"/>
              <a:gd name="T41" fmla="*/ 1602 h 2048"/>
              <a:gd name="T42" fmla="*/ 1684 w 2048"/>
              <a:gd name="T43" fmla="*/ 1024 h 2048"/>
              <a:gd name="T44" fmla="*/ 1686 w 2048"/>
              <a:gd name="T45" fmla="*/ 447 h 2048"/>
              <a:gd name="T46" fmla="*/ 1808 w 2048"/>
              <a:gd name="T47" fmla="*/ 120 h 2048"/>
              <a:gd name="T48" fmla="*/ 1808 w 2048"/>
              <a:gd name="T49" fmla="*/ 360 h 2048"/>
              <a:gd name="T50" fmla="*/ 1808 w 2048"/>
              <a:gd name="T51" fmla="*/ 120 h 2048"/>
              <a:gd name="T52" fmla="*/ 120 w 2048"/>
              <a:gd name="T53" fmla="*/ 240 h 2048"/>
              <a:gd name="T54" fmla="*/ 360 w 2048"/>
              <a:gd name="T55" fmla="*/ 240 h 2048"/>
              <a:gd name="T56" fmla="*/ 240 w 2048"/>
              <a:gd name="T57" fmla="*/ 1928 h 2048"/>
              <a:gd name="T58" fmla="*/ 240 w 2048"/>
              <a:gd name="T59" fmla="*/ 1688 h 2048"/>
              <a:gd name="T60" fmla="*/ 240 w 2048"/>
              <a:gd name="T61" fmla="*/ 1928 h 2048"/>
              <a:gd name="T62" fmla="*/ 1928 w 2048"/>
              <a:gd name="T63" fmla="*/ 1808 h 2048"/>
              <a:gd name="T64" fmla="*/ 1688 w 2048"/>
              <a:gd name="T65" fmla="*/ 1808 h 2048"/>
              <a:gd name="T66" fmla="*/ 1264 w 2048"/>
              <a:gd name="T67" fmla="*/ 1508 h 2048"/>
              <a:gd name="T68" fmla="*/ 784 w 2048"/>
              <a:gd name="T69" fmla="*/ 1508 h 2048"/>
              <a:gd name="T70" fmla="*/ 1024 w 2048"/>
              <a:gd name="T71" fmla="*/ 1204 h 2048"/>
              <a:gd name="T72" fmla="*/ 1264 w 2048"/>
              <a:gd name="T73" fmla="*/ 1508 h 2048"/>
              <a:gd name="T74" fmla="*/ 1384 w 2048"/>
              <a:gd name="T75" fmla="*/ 1427 h 2048"/>
              <a:gd name="T76" fmla="*/ 665 w 2048"/>
              <a:gd name="T77" fmla="*/ 1427 h 2048"/>
              <a:gd name="T78" fmla="*/ 1024 w 2048"/>
              <a:gd name="T79" fmla="*/ 48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8" h="2048">
                <a:moveTo>
                  <a:pt x="1264" y="844"/>
                </a:moveTo>
                <a:cubicBezTo>
                  <a:pt x="1264" y="712"/>
                  <a:pt x="1157" y="604"/>
                  <a:pt x="1024" y="604"/>
                </a:cubicBezTo>
                <a:cubicBezTo>
                  <a:pt x="892" y="604"/>
                  <a:pt x="784" y="712"/>
                  <a:pt x="784" y="844"/>
                </a:cubicBezTo>
                <a:cubicBezTo>
                  <a:pt x="784" y="977"/>
                  <a:pt x="892" y="1084"/>
                  <a:pt x="1024" y="1084"/>
                </a:cubicBezTo>
                <a:cubicBezTo>
                  <a:pt x="1157" y="1084"/>
                  <a:pt x="1264" y="977"/>
                  <a:pt x="1264" y="844"/>
                </a:cubicBezTo>
                <a:close/>
                <a:moveTo>
                  <a:pt x="1024" y="964"/>
                </a:moveTo>
                <a:cubicBezTo>
                  <a:pt x="958" y="964"/>
                  <a:pt x="904" y="911"/>
                  <a:pt x="904" y="844"/>
                </a:cubicBezTo>
                <a:cubicBezTo>
                  <a:pt x="904" y="778"/>
                  <a:pt x="958" y="724"/>
                  <a:pt x="1024" y="724"/>
                </a:cubicBezTo>
                <a:cubicBezTo>
                  <a:pt x="1090" y="724"/>
                  <a:pt x="1144" y="778"/>
                  <a:pt x="1144" y="844"/>
                </a:cubicBezTo>
                <a:cubicBezTo>
                  <a:pt x="1144" y="911"/>
                  <a:pt x="1090" y="964"/>
                  <a:pt x="1024" y="964"/>
                </a:cubicBezTo>
                <a:close/>
                <a:moveTo>
                  <a:pt x="1808" y="480"/>
                </a:moveTo>
                <a:cubicBezTo>
                  <a:pt x="1941" y="480"/>
                  <a:pt x="2048" y="373"/>
                  <a:pt x="2048" y="240"/>
                </a:cubicBezTo>
                <a:cubicBezTo>
                  <a:pt x="2048" y="108"/>
                  <a:pt x="1941" y="0"/>
                  <a:pt x="1808" y="0"/>
                </a:cubicBezTo>
                <a:cubicBezTo>
                  <a:pt x="1676" y="0"/>
                  <a:pt x="1568" y="108"/>
                  <a:pt x="1568" y="240"/>
                </a:cubicBezTo>
                <a:cubicBezTo>
                  <a:pt x="1568" y="285"/>
                  <a:pt x="1580" y="327"/>
                  <a:pt x="1602" y="362"/>
                </a:cubicBezTo>
                <a:cubicBezTo>
                  <a:pt x="1446" y="518"/>
                  <a:pt x="1446" y="518"/>
                  <a:pt x="1446" y="518"/>
                </a:cubicBezTo>
                <a:cubicBezTo>
                  <a:pt x="1332" y="422"/>
                  <a:pt x="1185" y="364"/>
                  <a:pt x="1024" y="364"/>
                </a:cubicBezTo>
                <a:cubicBezTo>
                  <a:pt x="864" y="364"/>
                  <a:pt x="717" y="422"/>
                  <a:pt x="602" y="518"/>
                </a:cubicBezTo>
                <a:cubicBezTo>
                  <a:pt x="447" y="362"/>
                  <a:pt x="447" y="362"/>
                  <a:pt x="447" y="362"/>
                </a:cubicBezTo>
                <a:cubicBezTo>
                  <a:pt x="468" y="327"/>
                  <a:pt x="480" y="285"/>
                  <a:pt x="480" y="240"/>
                </a:cubicBezTo>
                <a:cubicBezTo>
                  <a:pt x="480" y="108"/>
                  <a:pt x="373" y="0"/>
                  <a:pt x="240" y="0"/>
                </a:cubicBezTo>
                <a:cubicBezTo>
                  <a:pt x="108" y="0"/>
                  <a:pt x="0" y="108"/>
                  <a:pt x="0" y="240"/>
                </a:cubicBezTo>
                <a:cubicBezTo>
                  <a:pt x="0" y="373"/>
                  <a:pt x="108" y="480"/>
                  <a:pt x="240" y="480"/>
                </a:cubicBezTo>
                <a:cubicBezTo>
                  <a:pt x="285" y="480"/>
                  <a:pt x="326" y="468"/>
                  <a:pt x="362" y="447"/>
                </a:cubicBezTo>
                <a:cubicBezTo>
                  <a:pt x="517" y="602"/>
                  <a:pt x="517" y="602"/>
                  <a:pt x="517" y="602"/>
                </a:cubicBezTo>
                <a:cubicBezTo>
                  <a:pt x="422" y="717"/>
                  <a:pt x="364" y="864"/>
                  <a:pt x="364" y="1024"/>
                </a:cubicBezTo>
                <a:cubicBezTo>
                  <a:pt x="364" y="1185"/>
                  <a:pt x="422" y="1332"/>
                  <a:pt x="517" y="1447"/>
                </a:cubicBezTo>
                <a:cubicBezTo>
                  <a:pt x="362" y="1602"/>
                  <a:pt x="362" y="1602"/>
                  <a:pt x="362" y="1602"/>
                </a:cubicBezTo>
                <a:cubicBezTo>
                  <a:pt x="326" y="1581"/>
                  <a:pt x="285" y="1568"/>
                  <a:pt x="240" y="1568"/>
                </a:cubicBezTo>
                <a:cubicBezTo>
                  <a:pt x="108" y="1568"/>
                  <a:pt x="0" y="1676"/>
                  <a:pt x="0" y="1808"/>
                </a:cubicBezTo>
                <a:cubicBezTo>
                  <a:pt x="0" y="1941"/>
                  <a:pt x="108" y="2048"/>
                  <a:pt x="240" y="2048"/>
                </a:cubicBezTo>
                <a:cubicBezTo>
                  <a:pt x="373" y="2048"/>
                  <a:pt x="480" y="1941"/>
                  <a:pt x="480" y="1808"/>
                </a:cubicBezTo>
                <a:cubicBezTo>
                  <a:pt x="480" y="1764"/>
                  <a:pt x="468" y="1722"/>
                  <a:pt x="447" y="1687"/>
                </a:cubicBezTo>
                <a:cubicBezTo>
                  <a:pt x="602" y="1531"/>
                  <a:pt x="602" y="1531"/>
                  <a:pt x="602" y="1531"/>
                </a:cubicBezTo>
                <a:cubicBezTo>
                  <a:pt x="717" y="1627"/>
                  <a:pt x="864" y="1684"/>
                  <a:pt x="1024" y="1684"/>
                </a:cubicBezTo>
                <a:cubicBezTo>
                  <a:pt x="1175" y="1684"/>
                  <a:pt x="1324" y="1633"/>
                  <a:pt x="1446" y="1531"/>
                </a:cubicBezTo>
                <a:cubicBezTo>
                  <a:pt x="1602" y="1687"/>
                  <a:pt x="1602" y="1687"/>
                  <a:pt x="1602" y="1687"/>
                </a:cubicBezTo>
                <a:cubicBezTo>
                  <a:pt x="1580" y="1722"/>
                  <a:pt x="1568" y="1764"/>
                  <a:pt x="1568" y="1808"/>
                </a:cubicBezTo>
                <a:cubicBezTo>
                  <a:pt x="1568" y="1941"/>
                  <a:pt x="1676" y="2048"/>
                  <a:pt x="1808" y="2048"/>
                </a:cubicBezTo>
                <a:cubicBezTo>
                  <a:pt x="1941" y="2048"/>
                  <a:pt x="2048" y="1941"/>
                  <a:pt x="2048" y="1808"/>
                </a:cubicBezTo>
                <a:cubicBezTo>
                  <a:pt x="2048" y="1676"/>
                  <a:pt x="1941" y="1568"/>
                  <a:pt x="1808" y="1568"/>
                </a:cubicBezTo>
                <a:cubicBezTo>
                  <a:pt x="1764" y="1568"/>
                  <a:pt x="1722" y="1581"/>
                  <a:pt x="1686" y="1602"/>
                </a:cubicBezTo>
                <a:cubicBezTo>
                  <a:pt x="1531" y="1447"/>
                  <a:pt x="1531" y="1447"/>
                  <a:pt x="1531" y="1447"/>
                </a:cubicBezTo>
                <a:cubicBezTo>
                  <a:pt x="1627" y="1332"/>
                  <a:pt x="1684" y="1185"/>
                  <a:pt x="1684" y="1024"/>
                </a:cubicBezTo>
                <a:cubicBezTo>
                  <a:pt x="1684" y="864"/>
                  <a:pt x="1627" y="717"/>
                  <a:pt x="1531" y="602"/>
                </a:cubicBezTo>
                <a:cubicBezTo>
                  <a:pt x="1686" y="447"/>
                  <a:pt x="1686" y="447"/>
                  <a:pt x="1686" y="447"/>
                </a:cubicBezTo>
                <a:cubicBezTo>
                  <a:pt x="1722" y="468"/>
                  <a:pt x="1764" y="480"/>
                  <a:pt x="1808" y="480"/>
                </a:cubicBezTo>
                <a:close/>
                <a:moveTo>
                  <a:pt x="1808" y="120"/>
                </a:moveTo>
                <a:cubicBezTo>
                  <a:pt x="1874" y="120"/>
                  <a:pt x="1928" y="174"/>
                  <a:pt x="1928" y="240"/>
                </a:cubicBezTo>
                <a:cubicBezTo>
                  <a:pt x="1928" y="307"/>
                  <a:pt x="1874" y="360"/>
                  <a:pt x="1808" y="360"/>
                </a:cubicBezTo>
                <a:cubicBezTo>
                  <a:pt x="1742" y="360"/>
                  <a:pt x="1688" y="307"/>
                  <a:pt x="1688" y="240"/>
                </a:cubicBezTo>
                <a:cubicBezTo>
                  <a:pt x="1688" y="174"/>
                  <a:pt x="1742" y="120"/>
                  <a:pt x="1808" y="120"/>
                </a:cubicBezTo>
                <a:close/>
                <a:moveTo>
                  <a:pt x="240" y="360"/>
                </a:moveTo>
                <a:cubicBezTo>
                  <a:pt x="174" y="360"/>
                  <a:pt x="120" y="307"/>
                  <a:pt x="120" y="240"/>
                </a:cubicBezTo>
                <a:cubicBezTo>
                  <a:pt x="120" y="174"/>
                  <a:pt x="174" y="120"/>
                  <a:pt x="240" y="120"/>
                </a:cubicBezTo>
                <a:cubicBezTo>
                  <a:pt x="306" y="120"/>
                  <a:pt x="360" y="174"/>
                  <a:pt x="360" y="240"/>
                </a:cubicBezTo>
                <a:cubicBezTo>
                  <a:pt x="360" y="307"/>
                  <a:pt x="306" y="360"/>
                  <a:pt x="240" y="360"/>
                </a:cubicBezTo>
                <a:close/>
                <a:moveTo>
                  <a:pt x="240" y="1928"/>
                </a:moveTo>
                <a:cubicBezTo>
                  <a:pt x="174" y="1928"/>
                  <a:pt x="120" y="1875"/>
                  <a:pt x="120" y="1808"/>
                </a:cubicBezTo>
                <a:cubicBezTo>
                  <a:pt x="120" y="1742"/>
                  <a:pt x="174" y="1688"/>
                  <a:pt x="240" y="1688"/>
                </a:cubicBezTo>
                <a:cubicBezTo>
                  <a:pt x="306" y="1688"/>
                  <a:pt x="360" y="1742"/>
                  <a:pt x="360" y="1808"/>
                </a:cubicBezTo>
                <a:cubicBezTo>
                  <a:pt x="360" y="1875"/>
                  <a:pt x="306" y="1928"/>
                  <a:pt x="240" y="1928"/>
                </a:cubicBezTo>
                <a:close/>
                <a:moveTo>
                  <a:pt x="1808" y="1688"/>
                </a:moveTo>
                <a:cubicBezTo>
                  <a:pt x="1874" y="1688"/>
                  <a:pt x="1928" y="1742"/>
                  <a:pt x="1928" y="1808"/>
                </a:cubicBezTo>
                <a:cubicBezTo>
                  <a:pt x="1928" y="1875"/>
                  <a:pt x="1874" y="1928"/>
                  <a:pt x="1808" y="1928"/>
                </a:cubicBezTo>
                <a:cubicBezTo>
                  <a:pt x="1742" y="1928"/>
                  <a:pt x="1688" y="1875"/>
                  <a:pt x="1688" y="1808"/>
                </a:cubicBezTo>
                <a:cubicBezTo>
                  <a:pt x="1688" y="1742"/>
                  <a:pt x="1742" y="1688"/>
                  <a:pt x="1808" y="1688"/>
                </a:cubicBezTo>
                <a:close/>
                <a:moveTo>
                  <a:pt x="1264" y="1508"/>
                </a:moveTo>
                <a:cubicBezTo>
                  <a:pt x="1192" y="1544"/>
                  <a:pt x="1110" y="1564"/>
                  <a:pt x="1024" y="1564"/>
                </a:cubicBezTo>
                <a:cubicBezTo>
                  <a:pt x="938" y="1564"/>
                  <a:pt x="857" y="1544"/>
                  <a:pt x="784" y="1508"/>
                </a:cubicBezTo>
                <a:cubicBezTo>
                  <a:pt x="784" y="1444"/>
                  <a:pt x="784" y="1444"/>
                  <a:pt x="784" y="1444"/>
                </a:cubicBezTo>
                <a:cubicBezTo>
                  <a:pt x="784" y="1312"/>
                  <a:pt x="892" y="1204"/>
                  <a:pt x="1024" y="1204"/>
                </a:cubicBezTo>
                <a:cubicBezTo>
                  <a:pt x="1157" y="1204"/>
                  <a:pt x="1264" y="1312"/>
                  <a:pt x="1264" y="1444"/>
                </a:cubicBezTo>
                <a:lnTo>
                  <a:pt x="1264" y="1508"/>
                </a:lnTo>
                <a:close/>
                <a:moveTo>
                  <a:pt x="1564" y="1024"/>
                </a:moveTo>
                <a:cubicBezTo>
                  <a:pt x="1564" y="1184"/>
                  <a:pt x="1494" y="1328"/>
                  <a:pt x="1384" y="1427"/>
                </a:cubicBezTo>
                <a:cubicBezTo>
                  <a:pt x="1375" y="1237"/>
                  <a:pt x="1217" y="1084"/>
                  <a:pt x="1024" y="1084"/>
                </a:cubicBezTo>
                <a:cubicBezTo>
                  <a:pt x="832" y="1084"/>
                  <a:pt x="674" y="1237"/>
                  <a:pt x="665" y="1427"/>
                </a:cubicBezTo>
                <a:cubicBezTo>
                  <a:pt x="554" y="1328"/>
                  <a:pt x="484" y="1184"/>
                  <a:pt x="484" y="1024"/>
                </a:cubicBezTo>
                <a:cubicBezTo>
                  <a:pt x="484" y="727"/>
                  <a:pt x="727" y="484"/>
                  <a:pt x="1024" y="484"/>
                </a:cubicBezTo>
                <a:cubicBezTo>
                  <a:pt x="1322" y="484"/>
                  <a:pt x="1564" y="727"/>
                  <a:pt x="1564" y="10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6" name="Freeform 335"/>
          <p:cNvSpPr>
            <a:spLocks noEditPoints="1"/>
          </p:cNvSpPr>
          <p:nvPr/>
        </p:nvSpPr>
        <p:spPr bwMode="auto">
          <a:xfrm>
            <a:off x="6702090" y="1889326"/>
            <a:ext cx="407203" cy="392182"/>
          </a:xfrm>
          <a:custGeom>
            <a:avLst/>
            <a:gdLst>
              <a:gd name="T0" fmla="*/ 1424 w 2125"/>
              <a:gd name="T1" fmla="*/ 2047 h 2047"/>
              <a:gd name="T2" fmla="*/ 1884 w 2125"/>
              <a:gd name="T3" fmla="*/ 1857 h 2047"/>
              <a:gd name="T4" fmla="*/ 1975 w 2125"/>
              <a:gd name="T5" fmla="*/ 1507 h 2047"/>
              <a:gd name="T6" fmla="*/ 1466 w 2125"/>
              <a:gd name="T7" fmla="*/ 1252 h 2047"/>
              <a:gd name="T8" fmla="*/ 1158 w 2125"/>
              <a:gd name="T9" fmla="*/ 1368 h 2047"/>
              <a:gd name="T10" fmla="*/ 757 w 2125"/>
              <a:gd name="T11" fmla="*/ 774 h 2047"/>
              <a:gd name="T12" fmla="*/ 872 w 2125"/>
              <a:gd name="T13" fmla="*/ 404 h 2047"/>
              <a:gd name="T14" fmla="*/ 364 w 2125"/>
              <a:gd name="T15" fmla="*/ 149 h 2047"/>
              <a:gd name="T16" fmla="*/ 275 w 2125"/>
              <a:gd name="T17" fmla="*/ 234 h 2047"/>
              <a:gd name="T18" fmla="*/ 965 w 2125"/>
              <a:gd name="T19" fmla="*/ 1857 h 2047"/>
              <a:gd name="T20" fmla="*/ 1636 w 2125"/>
              <a:gd name="T21" fmla="*/ 1337 h 2047"/>
              <a:gd name="T22" fmla="*/ 1891 w 2125"/>
              <a:gd name="T23" fmla="*/ 1677 h 2047"/>
              <a:gd name="T24" fmla="*/ 1849 w 2125"/>
              <a:gd name="T25" fmla="*/ 1720 h 2047"/>
              <a:gd name="T26" fmla="*/ 1551 w 2125"/>
              <a:gd name="T27" fmla="*/ 1337 h 2047"/>
              <a:gd name="T28" fmla="*/ 448 w 2125"/>
              <a:gd name="T29" fmla="*/ 234 h 2047"/>
              <a:gd name="T30" fmla="*/ 788 w 2125"/>
              <a:gd name="T31" fmla="*/ 489 h 2047"/>
              <a:gd name="T32" fmla="*/ 745 w 2125"/>
              <a:gd name="T33" fmla="*/ 616 h 2047"/>
              <a:gd name="T34" fmla="*/ 447 w 2125"/>
              <a:gd name="T35" fmla="*/ 235 h 2047"/>
              <a:gd name="T36" fmla="*/ 661 w 2125"/>
              <a:gd name="T37" fmla="*/ 702 h 2047"/>
              <a:gd name="T38" fmla="*/ 1073 w 2125"/>
              <a:gd name="T39" fmla="*/ 1453 h 2047"/>
              <a:gd name="T40" fmla="*/ 1764 w 2125"/>
              <a:gd name="T41" fmla="*/ 1804 h 2047"/>
              <a:gd name="T42" fmla="*/ 352 w 2125"/>
              <a:gd name="T43" fmla="*/ 1075 h 2047"/>
              <a:gd name="T44" fmla="*/ 1285 w 2125"/>
              <a:gd name="T45" fmla="*/ 60 h 2047"/>
              <a:gd name="T46" fmla="*/ 2125 w 2125"/>
              <a:gd name="T47" fmla="*/ 780 h 2047"/>
              <a:gd name="T48" fmla="*/ 2005 w 2125"/>
              <a:gd name="T49" fmla="*/ 780 h 2047"/>
              <a:gd name="T50" fmla="*/ 1285 w 2125"/>
              <a:gd name="T51" fmla="*/ 60 h 2047"/>
              <a:gd name="T52" fmla="*/ 1345 w 2125"/>
              <a:gd name="T53" fmla="*/ 240 h 2047"/>
              <a:gd name="T54" fmla="*/ 1825 w 2125"/>
              <a:gd name="T55" fmla="*/ 840 h 2047"/>
              <a:gd name="T56" fmla="*/ 1345 w 2125"/>
              <a:gd name="T57" fmla="*/ 360 h 2047"/>
              <a:gd name="T58" fmla="*/ 1285 w 2125"/>
              <a:gd name="T59" fmla="*/ 540 h 2047"/>
              <a:gd name="T60" fmla="*/ 1645 w 2125"/>
              <a:gd name="T61" fmla="*/ 780 h 2047"/>
              <a:gd name="T62" fmla="*/ 1525 w 2125"/>
              <a:gd name="T63" fmla="*/ 780 h 2047"/>
              <a:gd name="T64" fmla="*/ 1285 w 2125"/>
              <a:gd name="T65" fmla="*/ 540 h 20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125" h="2047">
                <a:moveTo>
                  <a:pt x="965" y="1857"/>
                </a:moveTo>
                <a:cubicBezTo>
                  <a:pt x="1092" y="1984"/>
                  <a:pt x="1258" y="2047"/>
                  <a:pt x="1424" y="2047"/>
                </a:cubicBezTo>
                <a:cubicBezTo>
                  <a:pt x="1590" y="2047"/>
                  <a:pt x="1756" y="1984"/>
                  <a:pt x="1883" y="1857"/>
                </a:cubicBezTo>
                <a:cubicBezTo>
                  <a:pt x="1883" y="1857"/>
                  <a:pt x="1883" y="1857"/>
                  <a:pt x="1884" y="1857"/>
                </a:cubicBezTo>
                <a:cubicBezTo>
                  <a:pt x="1976" y="1761"/>
                  <a:pt x="1976" y="1761"/>
                  <a:pt x="1976" y="1761"/>
                </a:cubicBezTo>
                <a:cubicBezTo>
                  <a:pt x="2046" y="1691"/>
                  <a:pt x="2046" y="1577"/>
                  <a:pt x="1975" y="1507"/>
                </a:cubicBezTo>
                <a:cubicBezTo>
                  <a:pt x="1721" y="1252"/>
                  <a:pt x="1721" y="1252"/>
                  <a:pt x="1721" y="1252"/>
                </a:cubicBezTo>
                <a:cubicBezTo>
                  <a:pt x="1651" y="1182"/>
                  <a:pt x="1537" y="1182"/>
                  <a:pt x="1466" y="1252"/>
                </a:cubicBezTo>
                <a:cubicBezTo>
                  <a:pt x="1351" y="1368"/>
                  <a:pt x="1351" y="1368"/>
                  <a:pt x="1351" y="1368"/>
                </a:cubicBezTo>
                <a:cubicBezTo>
                  <a:pt x="1297" y="1421"/>
                  <a:pt x="1211" y="1421"/>
                  <a:pt x="1158" y="1368"/>
                </a:cubicBezTo>
                <a:cubicBezTo>
                  <a:pt x="757" y="967"/>
                  <a:pt x="757" y="967"/>
                  <a:pt x="757" y="967"/>
                </a:cubicBezTo>
                <a:cubicBezTo>
                  <a:pt x="704" y="914"/>
                  <a:pt x="704" y="827"/>
                  <a:pt x="757" y="774"/>
                </a:cubicBezTo>
                <a:cubicBezTo>
                  <a:pt x="872" y="658"/>
                  <a:pt x="872" y="658"/>
                  <a:pt x="872" y="658"/>
                </a:cubicBezTo>
                <a:cubicBezTo>
                  <a:pt x="943" y="588"/>
                  <a:pt x="943" y="474"/>
                  <a:pt x="872" y="404"/>
                </a:cubicBezTo>
                <a:cubicBezTo>
                  <a:pt x="618" y="149"/>
                  <a:pt x="618" y="149"/>
                  <a:pt x="618" y="149"/>
                </a:cubicBezTo>
                <a:cubicBezTo>
                  <a:pt x="548" y="79"/>
                  <a:pt x="434" y="79"/>
                  <a:pt x="364" y="149"/>
                </a:cubicBezTo>
                <a:cubicBezTo>
                  <a:pt x="279" y="230"/>
                  <a:pt x="279" y="230"/>
                  <a:pt x="279" y="230"/>
                </a:cubicBezTo>
                <a:cubicBezTo>
                  <a:pt x="278" y="231"/>
                  <a:pt x="276" y="233"/>
                  <a:pt x="275" y="234"/>
                </a:cubicBezTo>
                <a:cubicBezTo>
                  <a:pt x="0" y="512"/>
                  <a:pt x="26" y="919"/>
                  <a:pt x="267" y="1160"/>
                </a:cubicBezTo>
                <a:lnTo>
                  <a:pt x="965" y="1857"/>
                </a:lnTo>
                <a:close/>
                <a:moveTo>
                  <a:pt x="1551" y="1337"/>
                </a:moveTo>
                <a:cubicBezTo>
                  <a:pt x="1575" y="1314"/>
                  <a:pt x="1613" y="1314"/>
                  <a:pt x="1636" y="1337"/>
                </a:cubicBezTo>
                <a:cubicBezTo>
                  <a:pt x="1891" y="1592"/>
                  <a:pt x="1891" y="1592"/>
                  <a:pt x="1891" y="1592"/>
                </a:cubicBezTo>
                <a:cubicBezTo>
                  <a:pt x="1914" y="1615"/>
                  <a:pt x="1914" y="1653"/>
                  <a:pt x="1891" y="1677"/>
                </a:cubicBezTo>
                <a:cubicBezTo>
                  <a:pt x="1890" y="1677"/>
                  <a:pt x="1890" y="1677"/>
                  <a:pt x="1890" y="1677"/>
                </a:cubicBezTo>
                <a:cubicBezTo>
                  <a:pt x="1849" y="1720"/>
                  <a:pt x="1849" y="1720"/>
                  <a:pt x="1849" y="1720"/>
                </a:cubicBezTo>
                <a:cubicBezTo>
                  <a:pt x="1509" y="1380"/>
                  <a:pt x="1509" y="1380"/>
                  <a:pt x="1509" y="1380"/>
                </a:cubicBezTo>
                <a:lnTo>
                  <a:pt x="1551" y="1337"/>
                </a:lnTo>
                <a:close/>
                <a:moveTo>
                  <a:pt x="447" y="235"/>
                </a:moveTo>
                <a:cubicBezTo>
                  <a:pt x="448" y="235"/>
                  <a:pt x="448" y="235"/>
                  <a:pt x="448" y="234"/>
                </a:cubicBezTo>
                <a:cubicBezTo>
                  <a:pt x="472" y="211"/>
                  <a:pt x="510" y="211"/>
                  <a:pt x="533" y="234"/>
                </a:cubicBezTo>
                <a:cubicBezTo>
                  <a:pt x="788" y="489"/>
                  <a:pt x="788" y="489"/>
                  <a:pt x="788" y="489"/>
                </a:cubicBezTo>
                <a:cubicBezTo>
                  <a:pt x="811" y="512"/>
                  <a:pt x="811" y="550"/>
                  <a:pt x="788" y="574"/>
                </a:cubicBezTo>
                <a:cubicBezTo>
                  <a:pt x="745" y="616"/>
                  <a:pt x="745" y="616"/>
                  <a:pt x="745" y="616"/>
                </a:cubicBezTo>
                <a:cubicBezTo>
                  <a:pt x="403" y="277"/>
                  <a:pt x="403" y="277"/>
                  <a:pt x="403" y="277"/>
                </a:cubicBezTo>
                <a:lnTo>
                  <a:pt x="447" y="235"/>
                </a:lnTo>
                <a:close/>
                <a:moveTo>
                  <a:pt x="319" y="363"/>
                </a:moveTo>
                <a:cubicBezTo>
                  <a:pt x="661" y="702"/>
                  <a:pt x="661" y="702"/>
                  <a:pt x="661" y="702"/>
                </a:cubicBezTo>
                <a:cubicBezTo>
                  <a:pt x="572" y="802"/>
                  <a:pt x="576" y="956"/>
                  <a:pt x="672" y="1052"/>
                </a:cubicBezTo>
                <a:cubicBezTo>
                  <a:pt x="1073" y="1453"/>
                  <a:pt x="1073" y="1453"/>
                  <a:pt x="1073" y="1453"/>
                </a:cubicBezTo>
                <a:cubicBezTo>
                  <a:pt x="1169" y="1549"/>
                  <a:pt x="1323" y="1553"/>
                  <a:pt x="1424" y="1464"/>
                </a:cubicBezTo>
                <a:cubicBezTo>
                  <a:pt x="1764" y="1804"/>
                  <a:pt x="1764" y="1804"/>
                  <a:pt x="1764" y="1804"/>
                </a:cubicBezTo>
                <a:cubicBezTo>
                  <a:pt x="1556" y="1978"/>
                  <a:pt x="1245" y="1968"/>
                  <a:pt x="1050" y="1773"/>
                </a:cubicBezTo>
                <a:cubicBezTo>
                  <a:pt x="352" y="1075"/>
                  <a:pt x="352" y="1075"/>
                  <a:pt x="352" y="1075"/>
                </a:cubicBezTo>
                <a:cubicBezTo>
                  <a:pt x="157" y="880"/>
                  <a:pt x="146" y="571"/>
                  <a:pt x="319" y="363"/>
                </a:cubicBezTo>
                <a:close/>
                <a:moveTo>
                  <a:pt x="1285" y="60"/>
                </a:moveTo>
                <a:cubicBezTo>
                  <a:pt x="1285" y="26"/>
                  <a:pt x="1312" y="0"/>
                  <a:pt x="1345" y="0"/>
                </a:cubicBezTo>
                <a:cubicBezTo>
                  <a:pt x="1775" y="0"/>
                  <a:pt x="2125" y="350"/>
                  <a:pt x="2125" y="780"/>
                </a:cubicBezTo>
                <a:cubicBezTo>
                  <a:pt x="2125" y="813"/>
                  <a:pt x="2098" y="840"/>
                  <a:pt x="2065" y="840"/>
                </a:cubicBezTo>
                <a:cubicBezTo>
                  <a:pt x="2032" y="840"/>
                  <a:pt x="2005" y="813"/>
                  <a:pt x="2005" y="780"/>
                </a:cubicBezTo>
                <a:cubicBezTo>
                  <a:pt x="2005" y="416"/>
                  <a:pt x="1709" y="120"/>
                  <a:pt x="1345" y="120"/>
                </a:cubicBezTo>
                <a:cubicBezTo>
                  <a:pt x="1312" y="120"/>
                  <a:pt x="1285" y="93"/>
                  <a:pt x="1285" y="60"/>
                </a:cubicBezTo>
                <a:close/>
                <a:moveTo>
                  <a:pt x="1285" y="300"/>
                </a:moveTo>
                <a:cubicBezTo>
                  <a:pt x="1285" y="266"/>
                  <a:pt x="1312" y="240"/>
                  <a:pt x="1345" y="240"/>
                </a:cubicBezTo>
                <a:cubicBezTo>
                  <a:pt x="1643" y="240"/>
                  <a:pt x="1885" y="482"/>
                  <a:pt x="1885" y="780"/>
                </a:cubicBezTo>
                <a:cubicBezTo>
                  <a:pt x="1885" y="813"/>
                  <a:pt x="1858" y="840"/>
                  <a:pt x="1825" y="840"/>
                </a:cubicBezTo>
                <a:cubicBezTo>
                  <a:pt x="1792" y="840"/>
                  <a:pt x="1765" y="813"/>
                  <a:pt x="1765" y="780"/>
                </a:cubicBezTo>
                <a:cubicBezTo>
                  <a:pt x="1765" y="548"/>
                  <a:pt x="1577" y="360"/>
                  <a:pt x="1345" y="360"/>
                </a:cubicBezTo>
                <a:cubicBezTo>
                  <a:pt x="1312" y="360"/>
                  <a:pt x="1285" y="333"/>
                  <a:pt x="1285" y="300"/>
                </a:cubicBezTo>
                <a:close/>
                <a:moveTo>
                  <a:pt x="1285" y="540"/>
                </a:moveTo>
                <a:cubicBezTo>
                  <a:pt x="1285" y="506"/>
                  <a:pt x="1312" y="480"/>
                  <a:pt x="1345" y="480"/>
                </a:cubicBezTo>
                <a:cubicBezTo>
                  <a:pt x="1511" y="480"/>
                  <a:pt x="1645" y="614"/>
                  <a:pt x="1645" y="780"/>
                </a:cubicBezTo>
                <a:cubicBezTo>
                  <a:pt x="1645" y="813"/>
                  <a:pt x="1618" y="840"/>
                  <a:pt x="1585" y="840"/>
                </a:cubicBezTo>
                <a:cubicBezTo>
                  <a:pt x="1552" y="840"/>
                  <a:pt x="1525" y="813"/>
                  <a:pt x="1525" y="780"/>
                </a:cubicBezTo>
                <a:cubicBezTo>
                  <a:pt x="1525" y="680"/>
                  <a:pt x="1445" y="600"/>
                  <a:pt x="1345" y="600"/>
                </a:cubicBezTo>
                <a:cubicBezTo>
                  <a:pt x="1312" y="600"/>
                  <a:pt x="1285" y="573"/>
                  <a:pt x="1285" y="54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7" name="Freeform 376"/>
          <p:cNvSpPr>
            <a:spLocks noEditPoints="1"/>
          </p:cNvSpPr>
          <p:nvPr/>
        </p:nvSpPr>
        <p:spPr bwMode="auto">
          <a:xfrm>
            <a:off x="6709424" y="5932243"/>
            <a:ext cx="392534" cy="392299"/>
          </a:xfrm>
          <a:custGeom>
            <a:avLst/>
            <a:gdLst>
              <a:gd name="T0" fmla="*/ 1084 w 2048"/>
              <a:gd name="T1" fmla="*/ 540 h 2048"/>
              <a:gd name="T2" fmla="*/ 862 w 2048"/>
              <a:gd name="T3" fmla="*/ 858 h 2048"/>
              <a:gd name="T4" fmla="*/ 659 w 2048"/>
              <a:gd name="T5" fmla="*/ 891 h 2048"/>
              <a:gd name="T6" fmla="*/ 484 w 2048"/>
              <a:gd name="T7" fmla="*/ 780 h 2048"/>
              <a:gd name="T8" fmla="*/ 124 w 2048"/>
              <a:gd name="T9" fmla="*/ 780 h 2048"/>
              <a:gd name="T10" fmla="*/ 429 w 2048"/>
              <a:gd name="T11" fmla="*/ 910 h 2048"/>
              <a:gd name="T12" fmla="*/ 604 w 2048"/>
              <a:gd name="T13" fmla="*/ 1020 h 2048"/>
              <a:gd name="T14" fmla="*/ 964 w 2048"/>
              <a:gd name="T15" fmla="*/ 1020 h 2048"/>
              <a:gd name="T16" fmla="*/ 1187 w 2048"/>
              <a:gd name="T17" fmla="*/ 702 h 2048"/>
              <a:gd name="T18" fmla="*/ 1444 w 2048"/>
              <a:gd name="T19" fmla="*/ 540 h 2048"/>
              <a:gd name="T20" fmla="*/ 1645 w 2048"/>
              <a:gd name="T21" fmla="*/ 330 h 2048"/>
              <a:gd name="T22" fmla="*/ 1924 w 2048"/>
              <a:gd name="T23" fmla="*/ 180 h 2048"/>
              <a:gd name="T24" fmla="*/ 1564 w 2048"/>
              <a:gd name="T25" fmla="*/ 180 h 2048"/>
              <a:gd name="T26" fmla="*/ 1364 w 2048"/>
              <a:gd name="T27" fmla="*/ 390 h 2048"/>
              <a:gd name="T28" fmla="*/ 304 w 2048"/>
              <a:gd name="T29" fmla="*/ 840 h 2048"/>
              <a:gd name="T30" fmla="*/ 304 w 2048"/>
              <a:gd name="T31" fmla="*/ 720 h 2048"/>
              <a:gd name="T32" fmla="*/ 304 w 2048"/>
              <a:gd name="T33" fmla="*/ 840 h 2048"/>
              <a:gd name="T34" fmla="*/ 724 w 2048"/>
              <a:gd name="T35" fmla="*/ 1020 h 2048"/>
              <a:gd name="T36" fmla="*/ 844 w 2048"/>
              <a:gd name="T37" fmla="*/ 1020 h 2048"/>
              <a:gd name="T38" fmla="*/ 1264 w 2048"/>
              <a:gd name="T39" fmla="*/ 600 h 2048"/>
              <a:gd name="T40" fmla="*/ 1264 w 2048"/>
              <a:gd name="T41" fmla="*/ 480 h 2048"/>
              <a:gd name="T42" fmla="*/ 1264 w 2048"/>
              <a:gd name="T43" fmla="*/ 600 h 2048"/>
              <a:gd name="T44" fmla="*/ 1804 w 2048"/>
              <a:gd name="T45" fmla="*/ 180 h 2048"/>
              <a:gd name="T46" fmla="*/ 1684 w 2048"/>
              <a:gd name="T47" fmla="*/ 180 h 2048"/>
              <a:gd name="T48" fmla="*/ 1988 w 2048"/>
              <a:gd name="T49" fmla="*/ 1928 h 2048"/>
              <a:gd name="T50" fmla="*/ 1924 w 2048"/>
              <a:gd name="T51" fmla="*/ 660 h 2048"/>
              <a:gd name="T52" fmla="*/ 1624 w 2048"/>
              <a:gd name="T53" fmla="*/ 600 h 2048"/>
              <a:gd name="T54" fmla="*/ 1564 w 2048"/>
              <a:gd name="T55" fmla="*/ 1928 h 2048"/>
              <a:gd name="T56" fmla="*/ 1444 w 2048"/>
              <a:gd name="T57" fmla="*/ 1020 h 2048"/>
              <a:gd name="T58" fmla="*/ 1144 w 2048"/>
              <a:gd name="T59" fmla="*/ 960 h 2048"/>
              <a:gd name="T60" fmla="*/ 1084 w 2048"/>
              <a:gd name="T61" fmla="*/ 1928 h 2048"/>
              <a:gd name="T62" fmla="*/ 964 w 2048"/>
              <a:gd name="T63" fmla="*/ 1500 h 2048"/>
              <a:gd name="T64" fmla="*/ 664 w 2048"/>
              <a:gd name="T65" fmla="*/ 1440 h 2048"/>
              <a:gd name="T66" fmla="*/ 604 w 2048"/>
              <a:gd name="T67" fmla="*/ 1928 h 2048"/>
              <a:gd name="T68" fmla="*/ 484 w 2048"/>
              <a:gd name="T69" fmla="*/ 1260 h 2048"/>
              <a:gd name="T70" fmla="*/ 184 w 2048"/>
              <a:gd name="T71" fmla="*/ 1200 h 2048"/>
              <a:gd name="T72" fmla="*/ 124 w 2048"/>
              <a:gd name="T73" fmla="*/ 1928 h 2048"/>
              <a:gd name="T74" fmla="*/ 0 w 2048"/>
              <a:gd name="T75" fmla="*/ 1988 h 2048"/>
              <a:gd name="T76" fmla="*/ 1988 w 2048"/>
              <a:gd name="T77" fmla="*/ 2048 h 2048"/>
              <a:gd name="T78" fmla="*/ 1988 w 2048"/>
              <a:gd name="T79" fmla="*/ 1928 h 2048"/>
              <a:gd name="T80" fmla="*/ 244 w 2048"/>
              <a:gd name="T81" fmla="*/ 1928 h 2048"/>
              <a:gd name="T82" fmla="*/ 364 w 2048"/>
              <a:gd name="T83" fmla="*/ 1320 h 2048"/>
              <a:gd name="T84" fmla="*/ 844 w 2048"/>
              <a:gd name="T85" fmla="*/ 1928 h 2048"/>
              <a:gd name="T86" fmla="*/ 724 w 2048"/>
              <a:gd name="T87" fmla="*/ 1560 h 2048"/>
              <a:gd name="T88" fmla="*/ 844 w 2048"/>
              <a:gd name="T89" fmla="*/ 1928 h 2048"/>
              <a:gd name="T90" fmla="*/ 1204 w 2048"/>
              <a:gd name="T91" fmla="*/ 1928 h 2048"/>
              <a:gd name="T92" fmla="*/ 1324 w 2048"/>
              <a:gd name="T93" fmla="*/ 1080 h 2048"/>
              <a:gd name="T94" fmla="*/ 1804 w 2048"/>
              <a:gd name="T95" fmla="*/ 1928 h 2048"/>
              <a:gd name="T96" fmla="*/ 1684 w 2048"/>
              <a:gd name="T97" fmla="*/ 720 h 2048"/>
              <a:gd name="T98" fmla="*/ 1804 w 2048"/>
              <a:gd name="T99" fmla="*/ 192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48" h="2048">
                <a:moveTo>
                  <a:pt x="1264" y="360"/>
                </a:moveTo>
                <a:cubicBezTo>
                  <a:pt x="1165" y="360"/>
                  <a:pt x="1084" y="441"/>
                  <a:pt x="1084" y="540"/>
                </a:cubicBezTo>
                <a:cubicBezTo>
                  <a:pt x="1084" y="568"/>
                  <a:pt x="1091" y="594"/>
                  <a:pt x="1102" y="618"/>
                </a:cubicBezTo>
                <a:cubicBezTo>
                  <a:pt x="862" y="858"/>
                  <a:pt x="862" y="858"/>
                  <a:pt x="862" y="858"/>
                </a:cubicBezTo>
                <a:cubicBezTo>
                  <a:pt x="838" y="846"/>
                  <a:pt x="812" y="840"/>
                  <a:pt x="784" y="840"/>
                </a:cubicBezTo>
                <a:cubicBezTo>
                  <a:pt x="736" y="840"/>
                  <a:pt x="692" y="859"/>
                  <a:pt x="659" y="891"/>
                </a:cubicBezTo>
                <a:cubicBezTo>
                  <a:pt x="483" y="802"/>
                  <a:pt x="483" y="802"/>
                  <a:pt x="483" y="802"/>
                </a:cubicBezTo>
                <a:cubicBezTo>
                  <a:pt x="484" y="795"/>
                  <a:pt x="484" y="788"/>
                  <a:pt x="484" y="780"/>
                </a:cubicBezTo>
                <a:cubicBezTo>
                  <a:pt x="484" y="681"/>
                  <a:pt x="403" y="600"/>
                  <a:pt x="304" y="600"/>
                </a:cubicBezTo>
                <a:cubicBezTo>
                  <a:pt x="205" y="600"/>
                  <a:pt x="124" y="681"/>
                  <a:pt x="124" y="780"/>
                </a:cubicBezTo>
                <a:cubicBezTo>
                  <a:pt x="124" y="879"/>
                  <a:pt x="205" y="960"/>
                  <a:pt x="304" y="960"/>
                </a:cubicBezTo>
                <a:cubicBezTo>
                  <a:pt x="353" y="960"/>
                  <a:pt x="397" y="941"/>
                  <a:pt x="429" y="910"/>
                </a:cubicBezTo>
                <a:cubicBezTo>
                  <a:pt x="606" y="998"/>
                  <a:pt x="606" y="998"/>
                  <a:pt x="606" y="998"/>
                </a:cubicBezTo>
                <a:cubicBezTo>
                  <a:pt x="605" y="1005"/>
                  <a:pt x="604" y="1012"/>
                  <a:pt x="604" y="1020"/>
                </a:cubicBezTo>
                <a:cubicBezTo>
                  <a:pt x="604" y="1119"/>
                  <a:pt x="685" y="1200"/>
                  <a:pt x="784" y="1200"/>
                </a:cubicBezTo>
                <a:cubicBezTo>
                  <a:pt x="883" y="1200"/>
                  <a:pt x="964" y="1119"/>
                  <a:pt x="964" y="1020"/>
                </a:cubicBezTo>
                <a:cubicBezTo>
                  <a:pt x="964" y="992"/>
                  <a:pt x="958" y="966"/>
                  <a:pt x="947" y="942"/>
                </a:cubicBezTo>
                <a:cubicBezTo>
                  <a:pt x="1187" y="702"/>
                  <a:pt x="1187" y="702"/>
                  <a:pt x="1187" y="702"/>
                </a:cubicBezTo>
                <a:cubicBezTo>
                  <a:pt x="1210" y="714"/>
                  <a:pt x="1236" y="720"/>
                  <a:pt x="1264" y="720"/>
                </a:cubicBezTo>
                <a:cubicBezTo>
                  <a:pt x="1363" y="720"/>
                  <a:pt x="1444" y="639"/>
                  <a:pt x="1444" y="540"/>
                </a:cubicBezTo>
                <a:cubicBezTo>
                  <a:pt x="1444" y="521"/>
                  <a:pt x="1441" y="503"/>
                  <a:pt x="1436" y="486"/>
                </a:cubicBezTo>
                <a:cubicBezTo>
                  <a:pt x="1645" y="330"/>
                  <a:pt x="1645" y="330"/>
                  <a:pt x="1645" y="330"/>
                </a:cubicBezTo>
                <a:cubicBezTo>
                  <a:pt x="1673" y="349"/>
                  <a:pt x="1707" y="360"/>
                  <a:pt x="1744" y="360"/>
                </a:cubicBezTo>
                <a:cubicBezTo>
                  <a:pt x="1843" y="360"/>
                  <a:pt x="1924" y="279"/>
                  <a:pt x="1924" y="180"/>
                </a:cubicBezTo>
                <a:cubicBezTo>
                  <a:pt x="1924" y="81"/>
                  <a:pt x="1843" y="0"/>
                  <a:pt x="1744" y="0"/>
                </a:cubicBezTo>
                <a:cubicBezTo>
                  <a:pt x="1645" y="0"/>
                  <a:pt x="1564" y="81"/>
                  <a:pt x="1564" y="180"/>
                </a:cubicBezTo>
                <a:cubicBezTo>
                  <a:pt x="1564" y="199"/>
                  <a:pt x="1567" y="217"/>
                  <a:pt x="1572" y="234"/>
                </a:cubicBezTo>
                <a:cubicBezTo>
                  <a:pt x="1364" y="390"/>
                  <a:pt x="1364" y="390"/>
                  <a:pt x="1364" y="390"/>
                </a:cubicBezTo>
                <a:cubicBezTo>
                  <a:pt x="1335" y="371"/>
                  <a:pt x="1301" y="360"/>
                  <a:pt x="1264" y="360"/>
                </a:cubicBezTo>
                <a:close/>
                <a:moveTo>
                  <a:pt x="304" y="840"/>
                </a:moveTo>
                <a:cubicBezTo>
                  <a:pt x="271" y="840"/>
                  <a:pt x="244" y="813"/>
                  <a:pt x="244" y="780"/>
                </a:cubicBezTo>
                <a:cubicBezTo>
                  <a:pt x="244" y="747"/>
                  <a:pt x="271" y="720"/>
                  <a:pt x="304" y="720"/>
                </a:cubicBezTo>
                <a:cubicBezTo>
                  <a:pt x="337" y="720"/>
                  <a:pt x="364" y="747"/>
                  <a:pt x="364" y="780"/>
                </a:cubicBezTo>
                <a:cubicBezTo>
                  <a:pt x="364" y="813"/>
                  <a:pt x="337" y="840"/>
                  <a:pt x="304" y="840"/>
                </a:cubicBezTo>
                <a:close/>
                <a:moveTo>
                  <a:pt x="784" y="1080"/>
                </a:moveTo>
                <a:cubicBezTo>
                  <a:pt x="751" y="1080"/>
                  <a:pt x="724" y="1053"/>
                  <a:pt x="724" y="1020"/>
                </a:cubicBezTo>
                <a:cubicBezTo>
                  <a:pt x="724" y="987"/>
                  <a:pt x="751" y="960"/>
                  <a:pt x="784" y="960"/>
                </a:cubicBezTo>
                <a:cubicBezTo>
                  <a:pt x="817" y="960"/>
                  <a:pt x="844" y="987"/>
                  <a:pt x="844" y="1020"/>
                </a:cubicBezTo>
                <a:cubicBezTo>
                  <a:pt x="844" y="1053"/>
                  <a:pt x="817" y="1080"/>
                  <a:pt x="784" y="1080"/>
                </a:cubicBezTo>
                <a:close/>
                <a:moveTo>
                  <a:pt x="1264" y="600"/>
                </a:moveTo>
                <a:cubicBezTo>
                  <a:pt x="1231" y="600"/>
                  <a:pt x="1204" y="573"/>
                  <a:pt x="1204" y="540"/>
                </a:cubicBezTo>
                <a:cubicBezTo>
                  <a:pt x="1204" y="507"/>
                  <a:pt x="1231" y="480"/>
                  <a:pt x="1264" y="480"/>
                </a:cubicBezTo>
                <a:cubicBezTo>
                  <a:pt x="1297" y="480"/>
                  <a:pt x="1324" y="507"/>
                  <a:pt x="1324" y="540"/>
                </a:cubicBezTo>
                <a:cubicBezTo>
                  <a:pt x="1324" y="573"/>
                  <a:pt x="1297" y="600"/>
                  <a:pt x="1264" y="600"/>
                </a:cubicBezTo>
                <a:close/>
                <a:moveTo>
                  <a:pt x="1744" y="120"/>
                </a:moveTo>
                <a:cubicBezTo>
                  <a:pt x="1777" y="120"/>
                  <a:pt x="1804" y="147"/>
                  <a:pt x="1804" y="180"/>
                </a:cubicBezTo>
                <a:cubicBezTo>
                  <a:pt x="1804" y="213"/>
                  <a:pt x="1777" y="240"/>
                  <a:pt x="1744" y="240"/>
                </a:cubicBezTo>
                <a:cubicBezTo>
                  <a:pt x="1711" y="240"/>
                  <a:pt x="1684" y="213"/>
                  <a:pt x="1684" y="180"/>
                </a:cubicBezTo>
                <a:cubicBezTo>
                  <a:pt x="1684" y="147"/>
                  <a:pt x="1711" y="120"/>
                  <a:pt x="1744" y="120"/>
                </a:cubicBezTo>
                <a:close/>
                <a:moveTo>
                  <a:pt x="1988" y="1928"/>
                </a:moveTo>
                <a:cubicBezTo>
                  <a:pt x="1924" y="1928"/>
                  <a:pt x="1924" y="1928"/>
                  <a:pt x="1924" y="1928"/>
                </a:cubicBezTo>
                <a:cubicBezTo>
                  <a:pt x="1924" y="660"/>
                  <a:pt x="1924" y="660"/>
                  <a:pt x="1924" y="660"/>
                </a:cubicBezTo>
                <a:cubicBezTo>
                  <a:pt x="1924" y="627"/>
                  <a:pt x="1897" y="600"/>
                  <a:pt x="1864" y="600"/>
                </a:cubicBezTo>
                <a:cubicBezTo>
                  <a:pt x="1624" y="600"/>
                  <a:pt x="1624" y="600"/>
                  <a:pt x="1624" y="600"/>
                </a:cubicBezTo>
                <a:cubicBezTo>
                  <a:pt x="1591" y="600"/>
                  <a:pt x="1564" y="627"/>
                  <a:pt x="1564" y="660"/>
                </a:cubicBezTo>
                <a:cubicBezTo>
                  <a:pt x="1564" y="1928"/>
                  <a:pt x="1564" y="1928"/>
                  <a:pt x="1564" y="1928"/>
                </a:cubicBezTo>
                <a:cubicBezTo>
                  <a:pt x="1444" y="1928"/>
                  <a:pt x="1444" y="1928"/>
                  <a:pt x="1444" y="1928"/>
                </a:cubicBezTo>
                <a:cubicBezTo>
                  <a:pt x="1444" y="1020"/>
                  <a:pt x="1444" y="1020"/>
                  <a:pt x="1444" y="1020"/>
                </a:cubicBezTo>
                <a:cubicBezTo>
                  <a:pt x="1444" y="987"/>
                  <a:pt x="1417" y="960"/>
                  <a:pt x="1384" y="960"/>
                </a:cubicBezTo>
                <a:cubicBezTo>
                  <a:pt x="1144" y="960"/>
                  <a:pt x="1144" y="960"/>
                  <a:pt x="1144" y="960"/>
                </a:cubicBezTo>
                <a:cubicBezTo>
                  <a:pt x="1111" y="960"/>
                  <a:pt x="1084" y="987"/>
                  <a:pt x="1084" y="1020"/>
                </a:cubicBezTo>
                <a:cubicBezTo>
                  <a:pt x="1084" y="1928"/>
                  <a:pt x="1084" y="1928"/>
                  <a:pt x="1084" y="1928"/>
                </a:cubicBezTo>
                <a:cubicBezTo>
                  <a:pt x="964" y="1928"/>
                  <a:pt x="964" y="1928"/>
                  <a:pt x="964" y="1928"/>
                </a:cubicBezTo>
                <a:cubicBezTo>
                  <a:pt x="964" y="1500"/>
                  <a:pt x="964" y="1500"/>
                  <a:pt x="964" y="1500"/>
                </a:cubicBezTo>
                <a:cubicBezTo>
                  <a:pt x="964" y="1467"/>
                  <a:pt x="937" y="1440"/>
                  <a:pt x="904" y="1440"/>
                </a:cubicBezTo>
                <a:cubicBezTo>
                  <a:pt x="664" y="1440"/>
                  <a:pt x="664" y="1440"/>
                  <a:pt x="664" y="1440"/>
                </a:cubicBezTo>
                <a:cubicBezTo>
                  <a:pt x="631" y="1440"/>
                  <a:pt x="604" y="1467"/>
                  <a:pt x="604" y="1500"/>
                </a:cubicBezTo>
                <a:cubicBezTo>
                  <a:pt x="604" y="1928"/>
                  <a:pt x="604" y="1928"/>
                  <a:pt x="604" y="1928"/>
                </a:cubicBezTo>
                <a:cubicBezTo>
                  <a:pt x="484" y="1928"/>
                  <a:pt x="484" y="1928"/>
                  <a:pt x="484" y="1928"/>
                </a:cubicBezTo>
                <a:cubicBezTo>
                  <a:pt x="484" y="1260"/>
                  <a:pt x="484" y="1260"/>
                  <a:pt x="484" y="1260"/>
                </a:cubicBezTo>
                <a:cubicBezTo>
                  <a:pt x="484" y="1227"/>
                  <a:pt x="457" y="1200"/>
                  <a:pt x="424" y="1200"/>
                </a:cubicBezTo>
                <a:cubicBezTo>
                  <a:pt x="184" y="1200"/>
                  <a:pt x="184" y="1200"/>
                  <a:pt x="184" y="1200"/>
                </a:cubicBezTo>
                <a:cubicBezTo>
                  <a:pt x="151" y="1200"/>
                  <a:pt x="124" y="1227"/>
                  <a:pt x="124" y="1260"/>
                </a:cubicBezTo>
                <a:cubicBezTo>
                  <a:pt x="124" y="1928"/>
                  <a:pt x="124" y="1928"/>
                  <a:pt x="124" y="1928"/>
                </a:cubicBezTo>
                <a:cubicBezTo>
                  <a:pt x="60" y="1928"/>
                  <a:pt x="60" y="1928"/>
                  <a:pt x="60" y="1928"/>
                </a:cubicBezTo>
                <a:cubicBezTo>
                  <a:pt x="27" y="1928"/>
                  <a:pt x="0" y="1955"/>
                  <a:pt x="0" y="1988"/>
                </a:cubicBezTo>
                <a:cubicBezTo>
                  <a:pt x="0" y="2021"/>
                  <a:pt x="27" y="2048"/>
                  <a:pt x="60" y="2048"/>
                </a:cubicBezTo>
                <a:cubicBezTo>
                  <a:pt x="1988" y="2048"/>
                  <a:pt x="1988" y="2048"/>
                  <a:pt x="1988" y="2048"/>
                </a:cubicBezTo>
                <a:cubicBezTo>
                  <a:pt x="2021" y="2048"/>
                  <a:pt x="2048" y="2021"/>
                  <a:pt x="2048" y="1988"/>
                </a:cubicBezTo>
                <a:cubicBezTo>
                  <a:pt x="2048" y="1955"/>
                  <a:pt x="2021" y="1928"/>
                  <a:pt x="1988" y="1928"/>
                </a:cubicBezTo>
                <a:close/>
                <a:moveTo>
                  <a:pt x="364" y="1928"/>
                </a:moveTo>
                <a:cubicBezTo>
                  <a:pt x="244" y="1928"/>
                  <a:pt x="244" y="1928"/>
                  <a:pt x="244" y="1928"/>
                </a:cubicBezTo>
                <a:cubicBezTo>
                  <a:pt x="244" y="1320"/>
                  <a:pt x="244" y="1320"/>
                  <a:pt x="244" y="1320"/>
                </a:cubicBezTo>
                <a:cubicBezTo>
                  <a:pt x="364" y="1320"/>
                  <a:pt x="364" y="1320"/>
                  <a:pt x="364" y="1320"/>
                </a:cubicBezTo>
                <a:lnTo>
                  <a:pt x="364" y="1928"/>
                </a:lnTo>
                <a:close/>
                <a:moveTo>
                  <a:pt x="844" y="1928"/>
                </a:moveTo>
                <a:cubicBezTo>
                  <a:pt x="724" y="1928"/>
                  <a:pt x="724" y="1928"/>
                  <a:pt x="724" y="1928"/>
                </a:cubicBezTo>
                <a:cubicBezTo>
                  <a:pt x="724" y="1560"/>
                  <a:pt x="724" y="1560"/>
                  <a:pt x="724" y="1560"/>
                </a:cubicBezTo>
                <a:cubicBezTo>
                  <a:pt x="844" y="1560"/>
                  <a:pt x="844" y="1560"/>
                  <a:pt x="844" y="1560"/>
                </a:cubicBezTo>
                <a:lnTo>
                  <a:pt x="844" y="1928"/>
                </a:lnTo>
                <a:close/>
                <a:moveTo>
                  <a:pt x="1324" y="1928"/>
                </a:moveTo>
                <a:cubicBezTo>
                  <a:pt x="1204" y="1928"/>
                  <a:pt x="1204" y="1928"/>
                  <a:pt x="1204" y="1928"/>
                </a:cubicBezTo>
                <a:cubicBezTo>
                  <a:pt x="1204" y="1080"/>
                  <a:pt x="1204" y="1080"/>
                  <a:pt x="1204" y="1080"/>
                </a:cubicBezTo>
                <a:cubicBezTo>
                  <a:pt x="1324" y="1080"/>
                  <a:pt x="1324" y="1080"/>
                  <a:pt x="1324" y="1080"/>
                </a:cubicBezTo>
                <a:lnTo>
                  <a:pt x="1324" y="1928"/>
                </a:lnTo>
                <a:close/>
                <a:moveTo>
                  <a:pt x="1804" y="1928"/>
                </a:moveTo>
                <a:cubicBezTo>
                  <a:pt x="1684" y="1928"/>
                  <a:pt x="1684" y="1928"/>
                  <a:pt x="1684" y="1928"/>
                </a:cubicBezTo>
                <a:cubicBezTo>
                  <a:pt x="1684" y="720"/>
                  <a:pt x="1684" y="720"/>
                  <a:pt x="1684" y="720"/>
                </a:cubicBezTo>
                <a:cubicBezTo>
                  <a:pt x="1804" y="720"/>
                  <a:pt x="1804" y="720"/>
                  <a:pt x="1804" y="720"/>
                </a:cubicBezTo>
                <a:lnTo>
                  <a:pt x="1804" y="192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75" name="Freeform 370"/>
          <p:cNvSpPr>
            <a:spLocks noEditPoints="1"/>
          </p:cNvSpPr>
          <p:nvPr/>
        </p:nvSpPr>
        <p:spPr bwMode="auto">
          <a:xfrm>
            <a:off x="6709424" y="5260740"/>
            <a:ext cx="392534" cy="392299"/>
          </a:xfrm>
          <a:custGeom>
            <a:avLst/>
            <a:gdLst>
              <a:gd name="T0" fmla="*/ 0 w 2048"/>
              <a:gd name="T1" fmla="*/ 1988 h 2048"/>
              <a:gd name="T2" fmla="*/ 540 w 2048"/>
              <a:gd name="T3" fmla="*/ 2048 h 2048"/>
              <a:gd name="T4" fmla="*/ 600 w 2048"/>
              <a:gd name="T5" fmla="*/ 1508 h 2048"/>
              <a:gd name="T6" fmla="*/ 60 w 2048"/>
              <a:gd name="T7" fmla="*/ 1448 h 2048"/>
              <a:gd name="T8" fmla="*/ 120 w 2048"/>
              <a:gd name="T9" fmla="*/ 1568 h 2048"/>
              <a:gd name="T10" fmla="*/ 480 w 2048"/>
              <a:gd name="T11" fmla="*/ 1688 h 2048"/>
              <a:gd name="T12" fmla="*/ 120 w 2048"/>
              <a:gd name="T13" fmla="*/ 1568 h 2048"/>
              <a:gd name="T14" fmla="*/ 480 w 2048"/>
              <a:gd name="T15" fmla="*/ 1808 h 2048"/>
              <a:gd name="T16" fmla="*/ 120 w 2048"/>
              <a:gd name="T17" fmla="*/ 1928 h 2048"/>
              <a:gd name="T18" fmla="*/ 1264 w 2048"/>
              <a:gd name="T19" fmla="*/ 1208 h 2048"/>
              <a:gd name="T20" fmla="*/ 724 w 2048"/>
              <a:gd name="T21" fmla="*/ 1268 h 2048"/>
              <a:gd name="T22" fmla="*/ 784 w 2048"/>
              <a:gd name="T23" fmla="*/ 2048 h 2048"/>
              <a:gd name="T24" fmla="*/ 1324 w 2048"/>
              <a:gd name="T25" fmla="*/ 1988 h 2048"/>
              <a:gd name="T26" fmla="*/ 1264 w 2048"/>
              <a:gd name="T27" fmla="*/ 1208 h 2048"/>
              <a:gd name="T28" fmla="*/ 844 w 2048"/>
              <a:gd name="T29" fmla="*/ 1928 h 2048"/>
              <a:gd name="T30" fmla="*/ 1204 w 2048"/>
              <a:gd name="T31" fmla="*/ 1808 h 2048"/>
              <a:gd name="T32" fmla="*/ 1204 w 2048"/>
              <a:gd name="T33" fmla="*/ 1688 h 2048"/>
              <a:gd name="T34" fmla="*/ 844 w 2048"/>
              <a:gd name="T35" fmla="*/ 1568 h 2048"/>
              <a:gd name="T36" fmla="*/ 1204 w 2048"/>
              <a:gd name="T37" fmla="*/ 1688 h 2048"/>
              <a:gd name="T38" fmla="*/ 844 w 2048"/>
              <a:gd name="T39" fmla="*/ 1448 h 2048"/>
              <a:gd name="T40" fmla="*/ 1204 w 2048"/>
              <a:gd name="T41" fmla="*/ 1328 h 2048"/>
              <a:gd name="T42" fmla="*/ 1988 w 2048"/>
              <a:gd name="T43" fmla="*/ 728 h 2048"/>
              <a:gd name="T44" fmla="*/ 1448 w 2048"/>
              <a:gd name="T45" fmla="*/ 788 h 2048"/>
              <a:gd name="T46" fmla="*/ 1508 w 2048"/>
              <a:gd name="T47" fmla="*/ 2048 h 2048"/>
              <a:gd name="T48" fmla="*/ 2048 w 2048"/>
              <a:gd name="T49" fmla="*/ 1988 h 2048"/>
              <a:gd name="T50" fmla="*/ 1988 w 2048"/>
              <a:gd name="T51" fmla="*/ 728 h 2048"/>
              <a:gd name="T52" fmla="*/ 1568 w 2048"/>
              <a:gd name="T53" fmla="*/ 1928 h 2048"/>
              <a:gd name="T54" fmla="*/ 1928 w 2048"/>
              <a:gd name="T55" fmla="*/ 1808 h 2048"/>
              <a:gd name="T56" fmla="*/ 1928 w 2048"/>
              <a:gd name="T57" fmla="*/ 1688 h 2048"/>
              <a:gd name="T58" fmla="*/ 1568 w 2048"/>
              <a:gd name="T59" fmla="*/ 1568 h 2048"/>
              <a:gd name="T60" fmla="*/ 1928 w 2048"/>
              <a:gd name="T61" fmla="*/ 1688 h 2048"/>
              <a:gd name="T62" fmla="*/ 1568 w 2048"/>
              <a:gd name="T63" fmla="*/ 1448 h 2048"/>
              <a:gd name="T64" fmla="*/ 1928 w 2048"/>
              <a:gd name="T65" fmla="*/ 1328 h 2048"/>
              <a:gd name="T66" fmla="*/ 1928 w 2048"/>
              <a:gd name="T67" fmla="*/ 1208 h 2048"/>
              <a:gd name="T68" fmla="*/ 1568 w 2048"/>
              <a:gd name="T69" fmla="*/ 1088 h 2048"/>
              <a:gd name="T70" fmla="*/ 1928 w 2048"/>
              <a:gd name="T71" fmla="*/ 1208 h 2048"/>
              <a:gd name="T72" fmla="*/ 1568 w 2048"/>
              <a:gd name="T73" fmla="*/ 968 h 2048"/>
              <a:gd name="T74" fmla="*/ 1928 w 2048"/>
              <a:gd name="T75" fmla="*/ 848 h 2048"/>
              <a:gd name="T76" fmla="*/ 1024 w 2048"/>
              <a:gd name="T77" fmla="*/ 699 h 2048"/>
              <a:gd name="T78" fmla="*/ 1504 w 2048"/>
              <a:gd name="T79" fmla="*/ 120 h 2048"/>
              <a:gd name="T80" fmla="*/ 1504 w 2048"/>
              <a:gd name="T81" fmla="*/ 0 h 2048"/>
              <a:gd name="T82" fmla="*/ 1746 w 2048"/>
              <a:gd name="T83" fmla="*/ 0 h 2048"/>
              <a:gd name="T84" fmla="*/ 1804 w 2048"/>
              <a:gd name="T85" fmla="*/ 300 h 2048"/>
              <a:gd name="T86" fmla="*/ 1684 w 2048"/>
              <a:gd name="T87" fmla="*/ 300 h 2048"/>
              <a:gd name="T88" fmla="*/ 1067 w 2048"/>
              <a:gd name="T89" fmla="*/ 826 h 2048"/>
              <a:gd name="T90" fmla="*/ 784 w 2048"/>
              <a:gd name="T91" fmla="*/ 629 h 2048"/>
              <a:gd name="T92" fmla="*/ 304 w 2048"/>
              <a:gd name="T93" fmla="*/ 1084 h 2048"/>
              <a:gd name="T94" fmla="*/ 262 w 2048"/>
              <a:gd name="T95" fmla="*/ 982 h 2048"/>
              <a:gd name="T96" fmla="*/ 827 w 2048"/>
              <a:gd name="T97" fmla="*/ 50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2048">
                <a:moveTo>
                  <a:pt x="0" y="1508"/>
                </a:moveTo>
                <a:cubicBezTo>
                  <a:pt x="0" y="1988"/>
                  <a:pt x="0" y="1988"/>
                  <a:pt x="0" y="1988"/>
                </a:cubicBezTo>
                <a:cubicBezTo>
                  <a:pt x="0" y="2021"/>
                  <a:pt x="27" y="2048"/>
                  <a:pt x="60" y="2048"/>
                </a:cubicBezTo>
                <a:cubicBezTo>
                  <a:pt x="540" y="2048"/>
                  <a:pt x="540" y="2048"/>
                  <a:pt x="540" y="2048"/>
                </a:cubicBezTo>
                <a:cubicBezTo>
                  <a:pt x="573" y="2048"/>
                  <a:pt x="600" y="2021"/>
                  <a:pt x="600" y="1988"/>
                </a:cubicBezTo>
                <a:cubicBezTo>
                  <a:pt x="600" y="1508"/>
                  <a:pt x="600" y="1508"/>
                  <a:pt x="600" y="1508"/>
                </a:cubicBezTo>
                <a:cubicBezTo>
                  <a:pt x="600" y="1475"/>
                  <a:pt x="573" y="1448"/>
                  <a:pt x="540" y="1448"/>
                </a:cubicBezTo>
                <a:cubicBezTo>
                  <a:pt x="60" y="1448"/>
                  <a:pt x="60" y="1448"/>
                  <a:pt x="60" y="1448"/>
                </a:cubicBezTo>
                <a:cubicBezTo>
                  <a:pt x="27" y="1448"/>
                  <a:pt x="0" y="1475"/>
                  <a:pt x="0" y="1508"/>
                </a:cubicBezTo>
                <a:close/>
                <a:moveTo>
                  <a:pt x="120" y="1568"/>
                </a:moveTo>
                <a:cubicBezTo>
                  <a:pt x="480" y="1568"/>
                  <a:pt x="480" y="1568"/>
                  <a:pt x="480" y="1568"/>
                </a:cubicBezTo>
                <a:cubicBezTo>
                  <a:pt x="480" y="1688"/>
                  <a:pt x="480" y="1688"/>
                  <a:pt x="480" y="1688"/>
                </a:cubicBezTo>
                <a:cubicBezTo>
                  <a:pt x="120" y="1688"/>
                  <a:pt x="120" y="1688"/>
                  <a:pt x="120" y="1688"/>
                </a:cubicBezTo>
                <a:lnTo>
                  <a:pt x="120" y="1568"/>
                </a:lnTo>
                <a:close/>
                <a:moveTo>
                  <a:pt x="120" y="1808"/>
                </a:moveTo>
                <a:cubicBezTo>
                  <a:pt x="480" y="1808"/>
                  <a:pt x="480" y="1808"/>
                  <a:pt x="480" y="1808"/>
                </a:cubicBezTo>
                <a:cubicBezTo>
                  <a:pt x="480" y="1928"/>
                  <a:pt x="480" y="1928"/>
                  <a:pt x="480" y="1928"/>
                </a:cubicBezTo>
                <a:cubicBezTo>
                  <a:pt x="120" y="1928"/>
                  <a:pt x="120" y="1928"/>
                  <a:pt x="120" y="1928"/>
                </a:cubicBezTo>
                <a:lnTo>
                  <a:pt x="120" y="1808"/>
                </a:lnTo>
                <a:close/>
                <a:moveTo>
                  <a:pt x="1264" y="1208"/>
                </a:moveTo>
                <a:cubicBezTo>
                  <a:pt x="784" y="1208"/>
                  <a:pt x="784" y="1208"/>
                  <a:pt x="784" y="1208"/>
                </a:cubicBezTo>
                <a:cubicBezTo>
                  <a:pt x="751" y="1208"/>
                  <a:pt x="724" y="1235"/>
                  <a:pt x="724" y="1268"/>
                </a:cubicBezTo>
                <a:cubicBezTo>
                  <a:pt x="724" y="1988"/>
                  <a:pt x="724" y="1988"/>
                  <a:pt x="724" y="1988"/>
                </a:cubicBezTo>
                <a:cubicBezTo>
                  <a:pt x="724" y="2021"/>
                  <a:pt x="751" y="2048"/>
                  <a:pt x="784" y="2048"/>
                </a:cubicBezTo>
                <a:cubicBezTo>
                  <a:pt x="1264" y="2048"/>
                  <a:pt x="1264" y="2048"/>
                  <a:pt x="1264" y="2048"/>
                </a:cubicBezTo>
                <a:cubicBezTo>
                  <a:pt x="1297" y="2048"/>
                  <a:pt x="1324" y="2021"/>
                  <a:pt x="1324" y="1988"/>
                </a:cubicBezTo>
                <a:cubicBezTo>
                  <a:pt x="1324" y="1268"/>
                  <a:pt x="1324" y="1268"/>
                  <a:pt x="1324" y="1268"/>
                </a:cubicBezTo>
                <a:cubicBezTo>
                  <a:pt x="1324" y="1235"/>
                  <a:pt x="1297" y="1208"/>
                  <a:pt x="1264" y="1208"/>
                </a:cubicBezTo>
                <a:close/>
                <a:moveTo>
                  <a:pt x="1204" y="1928"/>
                </a:moveTo>
                <a:cubicBezTo>
                  <a:pt x="844" y="1928"/>
                  <a:pt x="844" y="1928"/>
                  <a:pt x="844" y="1928"/>
                </a:cubicBezTo>
                <a:cubicBezTo>
                  <a:pt x="844" y="1808"/>
                  <a:pt x="844" y="1808"/>
                  <a:pt x="844" y="1808"/>
                </a:cubicBezTo>
                <a:cubicBezTo>
                  <a:pt x="1204" y="1808"/>
                  <a:pt x="1204" y="1808"/>
                  <a:pt x="1204" y="1808"/>
                </a:cubicBezTo>
                <a:lnTo>
                  <a:pt x="1204" y="1928"/>
                </a:lnTo>
                <a:close/>
                <a:moveTo>
                  <a:pt x="1204" y="1688"/>
                </a:moveTo>
                <a:cubicBezTo>
                  <a:pt x="844" y="1688"/>
                  <a:pt x="844" y="1688"/>
                  <a:pt x="844" y="1688"/>
                </a:cubicBezTo>
                <a:cubicBezTo>
                  <a:pt x="844" y="1568"/>
                  <a:pt x="844" y="1568"/>
                  <a:pt x="844" y="1568"/>
                </a:cubicBezTo>
                <a:cubicBezTo>
                  <a:pt x="1204" y="1568"/>
                  <a:pt x="1204" y="1568"/>
                  <a:pt x="1204" y="1568"/>
                </a:cubicBezTo>
                <a:lnTo>
                  <a:pt x="1204" y="1688"/>
                </a:lnTo>
                <a:close/>
                <a:moveTo>
                  <a:pt x="1204" y="1448"/>
                </a:moveTo>
                <a:cubicBezTo>
                  <a:pt x="844" y="1448"/>
                  <a:pt x="844" y="1448"/>
                  <a:pt x="844" y="1448"/>
                </a:cubicBezTo>
                <a:cubicBezTo>
                  <a:pt x="844" y="1328"/>
                  <a:pt x="844" y="1328"/>
                  <a:pt x="844" y="1328"/>
                </a:cubicBezTo>
                <a:cubicBezTo>
                  <a:pt x="1204" y="1328"/>
                  <a:pt x="1204" y="1328"/>
                  <a:pt x="1204" y="1328"/>
                </a:cubicBezTo>
                <a:lnTo>
                  <a:pt x="1204" y="1448"/>
                </a:lnTo>
                <a:close/>
                <a:moveTo>
                  <a:pt x="1988" y="728"/>
                </a:moveTo>
                <a:cubicBezTo>
                  <a:pt x="1508" y="728"/>
                  <a:pt x="1508" y="728"/>
                  <a:pt x="1508" y="728"/>
                </a:cubicBezTo>
                <a:cubicBezTo>
                  <a:pt x="1475" y="728"/>
                  <a:pt x="1448" y="755"/>
                  <a:pt x="1448" y="788"/>
                </a:cubicBezTo>
                <a:cubicBezTo>
                  <a:pt x="1448" y="1988"/>
                  <a:pt x="1448" y="1988"/>
                  <a:pt x="1448" y="1988"/>
                </a:cubicBezTo>
                <a:cubicBezTo>
                  <a:pt x="1448" y="2021"/>
                  <a:pt x="1475" y="2048"/>
                  <a:pt x="1508" y="2048"/>
                </a:cubicBezTo>
                <a:cubicBezTo>
                  <a:pt x="1988" y="2048"/>
                  <a:pt x="1988" y="2048"/>
                  <a:pt x="1988" y="2048"/>
                </a:cubicBezTo>
                <a:cubicBezTo>
                  <a:pt x="2021" y="2048"/>
                  <a:pt x="2048" y="2021"/>
                  <a:pt x="2048" y="1988"/>
                </a:cubicBezTo>
                <a:cubicBezTo>
                  <a:pt x="2048" y="788"/>
                  <a:pt x="2048" y="788"/>
                  <a:pt x="2048" y="788"/>
                </a:cubicBezTo>
                <a:cubicBezTo>
                  <a:pt x="2048" y="755"/>
                  <a:pt x="2021" y="728"/>
                  <a:pt x="1988" y="728"/>
                </a:cubicBezTo>
                <a:close/>
                <a:moveTo>
                  <a:pt x="1928" y="1928"/>
                </a:moveTo>
                <a:cubicBezTo>
                  <a:pt x="1568" y="1928"/>
                  <a:pt x="1568" y="1928"/>
                  <a:pt x="1568" y="1928"/>
                </a:cubicBezTo>
                <a:cubicBezTo>
                  <a:pt x="1568" y="1808"/>
                  <a:pt x="1568" y="1808"/>
                  <a:pt x="1568" y="1808"/>
                </a:cubicBezTo>
                <a:cubicBezTo>
                  <a:pt x="1928" y="1808"/>
                  <a:pt x="1928" y="1808"/>
                  <a:pt x="1928" y="1808"/>
                </a:cubicBezTo>
                <a:lnTo>
                  <a:pt x="1928" y="1928"/>
                </a:lnTo>
                <a:close/>
                <a:moveTo>
                  <a:pt x="1928" y="1688"/>
                </a:moveTo>
                <a:cubicBezTo>
                  <a:pt x="1568" y="1688"/>
                  <a:pt x="1568" y="1688"/>
                  <a:pt x="1568" y="1688"/>
                </a:cubicBezTo>
                <a:cubicBezTo>
                  <a:pt x="1568" y="1568"/>
                  <a:pt x="1568" y="1568"/>
                  <a:pt x="1568" y="1568"/>
                </a:cubicBezTo>
                <a:cubicBezTo>
                  <a:pt x="1928" y="1568"/>
                  <a:pt x="1928" y="1568"/>
                  <a:pt x="1928" y="1568"/>
                </a:cubicBezTo>
                <a:lnTo>
                  <a:pt x="1928" y="1688"/>
                </a:lnTo>
                <a:close/>
                <a:moveTo>
                  <a:pt x="1928" y="1448"/>
                </a:moveTo>
                <a:cubicBezTo>
                  <a:pt x="1568" y="1448"/>
                  <a:pt x="1568" y="1448"/>
                  <a:pt x="1568" y="1448"/>
                </a:cubicBezTo>
                <a:cubicBezTo>
                  <a:pt x="1568" y="1328"/>
                  <a:pt x="1568" y="1328"/>
                  <a:pt x="1568" y="1328"/>
                </a:cubicBezTo>
                <a:cubicBezTo>
                  <a:pt x="1928" y="1328"/>
                  <a:pt x="1928" y="1328"/>
                  <a:pt x="1928" y="1328"/>
                </a:cubicBezTo>
                <a:lnTo>
                  <a:pt x="1928" y="1448"/>
                </a:lnTo>
                <a:close/>
                <a:moveTo>
                  <a:pt x="1928" y="1208"/>
                </a:moveTo>
                <a:cubicBezTo>
                  <a:pt x="1568" y="1208"/>
                  <a:pt x="1568" y="1208"/>
                  <a:pt x="1568" y="1208"/>
                </a:cubicBezTo>
                <a:cubicBezTo>
                  <a:pt x="1568" y="1088"/>
                  <a:pt x="1568" y="1088"/>
                  <a:pt x="1568" y="1088"/>
                </a:cubicBezTo>
                <a:cubicBezTo>
                  <a:pt x="1928" y="1088"/>
                  <a:pt x="1928" y="1088"/>
                  <a:pt x="1928" y="1088"/>
                </a:cubicBezTo>
                <a:lnTo>
                  <a:pt x="1928" y="1208"/>
                </a:lnTo>
                <a:close/>
                <a:moveTo>
                  <a:pt x="1928" y="968"/>
                </a:moveTo>
                <a:cubicBezTo>
                  <a:pt x="1568" y="968"/>
                  <a:pt x="1568" y="968"/>
                  <a:pt x="1568" y="968"/>
                </a:cubicBezTo>
                <a:cubicBezTo>
                  <a:pt x="1568" y="848"/>
                  <a:pt x="1568" y="848"/>
                  <a:pt x="1568" y="848"/>
                </a:cubicBezTo>
                <a:cubicBezTo>
                  <a:pt x="1928" y="848"/>
                  <a:pt x="1928" y="848"/>
                  <a:pt x="1928" y="848"/>
                </a:cubicBezTo>
                <a:lnTo>
                  <a:pt x="1928" y="968"/>
                </a:lnTo>
                <a:close/>
                <a:moveTo>
                  <a:pt x="1024" y="699"/>
                </a:moveTo>
                <a:cubicBezTo>
                  <a:pt x="1600" y="120"/>
                  <a:pt x="1600" y="120"/>
                  <a:pt x="1600" y="120"/>
                </a:cubicBezTo>
                <a:cubicBezTo>
                  <a:pt x="1504" y="120"/>
                  <a:pt x="1504" y="120"/>
                  <a:pt x="1504" y="120"/>
                </a:cubicBezTo>
                <a:cubicBezTo>
                  <a:pt x="1471" y="120"/>
                  <a:pt x="1444" y="93"/>
                  <a:pt x="1444" y="60"/>
                </a:cubicBezTo>
                <a:cubicBezTo>
                  <a:pt x="1444" y="27"/>
                  <a:pt x="1471" y="0"/>
                  <a:pt x="1504" y="0"/>
                </a:cubicBezTo>
                <a:cubicBezTo>
                  <a:pt x="1744" y="0"/>
                  <a:pt x="1744" y="0"/>
                  <a:pt x="1744" y="0"/>
                </a:cubicBezTo>
                <a:cubicBezTo>
                  <a:pt x="1745" y="0"/>
                  <a:pt x="1745" y="0"/>
                  <a:pt x="1746" y="0"/>
                </a:cubicBezTo>
                <a:cubicBezTo>
                  <a:pt x="1779" y="1"/>
                  <a:pt x="1804" y="28"/>
                  <a:pt x="1804" y="60"/>
                </a:cubicBezTo>
                <a:cubicBezTo>
                  <a:pt x="1804" y="300"/>
                  <a:pt x="1804" y="300"/>
                  <a:pt x="1804" y="300"/>
                </a:cubicBezTo>
                <a:cubicBezTo>
                  <a:pt x="1804" y="333"/>
                  <a:pt x="1777" y="360"/>
                  <a:pt x="1744" y="360"/>
                </a:cubicBezTo>
                <a:cubicBezTo>
                  <a:pt x="1711" y="360"/>
                  <a:pt x="1684" y="333"/>
                  <a:pt x="1684" y="300"/>
                </a:cubicBezTo>
                <a:cubicBezTo>
                  <a:pt x="1684" y="205"/>
                  <a:pt x="1684" y="205"/>
                  <a:pt x="1684" y="205"/>
                </a:cubicBezTo>
                <a:cubicBezTo>
                  <a:pt x="1067" y="826"/>
                  <a:pt x="1067" y="826"/>
                  <a:pt x="1067" y="826"/>
                </a:cubicBezTo>
                <a:cubicBezTo>
                  <a:pt x="1043" y="850"/>
                  <a:pt x="1005" y="850"/>
                  <a:pt x="982" y="826"/>
                </a:cubicBezTo>
                <a:cubicBezTo>
                  <a:pt x="784" y="629"/>
                  <a:pt x="784" y="629"/>
                  <a:pt x="784" y="629"/>
                </a:cubicBezTo>
                <a:cubicBezTo>
                  <a:pt x="347" y="1066"/>
                  <a:pt x="347" y="1066"/>
                  <a:pt x="347" y="1066"/>
                </a:cubicBezTo>
                <a:cubicBezTo>
                  <a:pt x="335" y="1078"/>
                  <a:pt x="320" y="1084"/>
                  <a:pt x="304" y="1084"/>
                </a:cubicBezTo>
                <a:cubicBezTo>
                  <a:pt x="289" y="1084"/>
                  <a:pt x="274" y="1078"/>
                  <a:pt x="262" y="1066"/>
                </a:cubicBezTo>
                <a:cubicBezTo>
                  <a:pt x="238" y="1043"/>
                  <a:pt x="238" y="1005"/>
                  <a:pt x="262" y="982"/>
                </a:cubicBezTo>
                <a:cubicBezTo>
                  <a:pt x="742" y="502"/>
                  <a:pt x="742" y="502"/>
                  <a:pt x="742" y="502"/>
                </a:cubicBezTo>
                <a:cubicBezTo>
                  <a:pt x="765" y="478"/>
                  <a:pt x="803" y="478"/>
                  <a:pt x="827" y="502"/>
                </a:cubicBezTo>
                <a:lnTo>
                  <a:pt x="1024" y="69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76" name="Freeform 343"/>
          <p:cNvSpPr>
            <a:spLocks noEditPoints="1"/>
          </p:cNvSpPr>
          <p:nvPr/>
        </p:nvSpPr>
        <p:spPr bwMode="auto">
          <a:xfrm>
            <a:off x="7442112" y="2608003"/>
            <a:ext cx="392534" cy="298889"/>
          </a:xfrm>
          <a:custGeom>
            <a:avLst/>
            <a:gdLst>
              <a:gd name="T0" fmla="*/ 300 w 2048"/>
              <a:gd name="T1" fmla="*/ 1560 h 1560"/>
              <a:gd name="T2" fmla="*/ 1748 w 2048"/>
              <a:gd name="T3" fmla="*/ 1560 h 1560"/>
              <a:gd name="T4" fmla="*/ 2048 w 2048"/>
              <a:gd name="T5" fmla="*/ 1260 h 1560"/>
              <a:gd name="T6" fmla="*/ 1988 w 2048"/>
              <a:gd name="T7" fmla="*/ 1200 h 1560"/>
              <a:gd name="T8" fmla="*/ 1928 w 2048"/>
              <a:gd name="T9" fmla="*/ 1200 h 1560"/>
              <a:gd name="T10" fmla="*/ 1928 w 2048"/>
              <a:gd name="T11" fmla="*/ 180 h 1560"/>
              <a:gd name="T12" fmla="*/ 1748 w 2048"/>
              <a:gd name="T13" fmla="*/ 0 h 1560"/>
              <a:gd name="T14" fmla="*/ 300 w 2048"/>
              <a:gd name="T15" fmla="*/ 0 h 1560"/>
              <a:gd name="T16" fmla="*/ 120 w 2048"/>
              <a:gd name="T17" fmla="*/ 180 h 1560"/>
              <a:gd name="T18" fmla="*/ 120 w 2048"/>
              <a:gd name="T19" fmla="*/ 1200 h 1560"/>
              <a:gd name="T20" fmla="*/ 60 w 2048"/>
              <a:gd name="T21" fmla="*/ 1200 h 1560"/>
              <a:gd name="T22" fmla="*/ 0 w 2048"/>
              <a:gd name="T23" fmla="*/ 1260 h 1560"/>
              <a:gd name="T24" fmla="*/ 300 w 2048"/>
              <a:gd name="T25" fmla="*/ 1560 h 1560"/>
              <a:gd name="T26" fmla="*/ 240 w 2048"/>
              <a:gd name="T27" fmla="*/ 180 h 1560"/>
              <a:gd name="T28" fmla="*/ 300 w 2048"/>
              <a:gd name="T29" fmla="*/ 120 h 1560"/>
              <a:gd name="T30" fmla="*/ 1748 w 2048"/>
              <a:gd name="T31" fmla="*/ 120 h 1560"/>
              <a:gd name="T32" fmla="*/ 1808 w 2048"/>
              <a:gd name="T33" fmla="*/ 180 h 1560"/>
              <a:gd name="T34" fmla="*/ 1808 w 2048"/>
              <a:gd name="T35" fmla="*/ 1200 h 1560"/>
              <a:gd name="T36" fmla="*/ 240 w 2048"/>
              <a:gd name="T37" fmla="*/ 1200 h 1560"/>
              <a:gd name="T38" fmla="*/ 240 w 2048"/>
              <a:gd name="T39" fmla="*/ 180 h 1560"/>
              <a:gd name="T40" fmla="*/ 1918 w 2048"/>
              <a:gd name="T41" fmla="*/ 1319 h 1560"/>
              <a:gd name="T42" fmla="*/ 1748 w 2048"/>
              <a:gd name="T43" fmla="*/ 1440 h 1560"/>
              <a:gd name="T44" fmla="*/ 300 w 2048"/>
              <a:gd name="T45" fmla="*/ 1440 h 1560"/>
              <a:gd name="T46" fmla="*/ 130 w 2048"/>
              <a:gd name="T47" fmla="*/ 1319 h 1560"/>
              <a:gd name="T48" fmla="*/ 1918 w 2048"/>
              <a:gd name="T49" fmla="*/ 1319 h 1560"/>
              <a:gd name="T50" fmla="*/ 1033 w 2048"/>
              <a:gd name="T51" fmla="*/ 634 h 1560"/>
              <a:gd name="T52" fmla="*/ 896 w 2048"/>
              <a:gd name="T53" fmla="*/ 840 h 1560"/>
              <a:gd name="T54" fmla="*/ 1384 w 2048"/>
              <a:gd name="T55" fmla="*/ 840 h 1560"/>
              <a:gd name="T56" fmla="*/ 1444 w 2048"/>
              <a:gd name="T57" fmla="*/ 900 h 1560"/>
              <a:gd name="T58" fmla="*/ 1384 w 2048"/>
              <a:gd name="T59" fmla="*/ 960 h 1560"/>
              <a:gd name="T60" fmla="*/ 844 w 2048"/>
              <a:gd name="T61" fmla="*/ 960 h 1560"/>
              <a:gd name="T62" fmla="*/ 844 w 2048"/>
              <a:gd name="T63" fmla="*/ 1020 h 1560"/>
              <a:gd name="T64" fmla="*/ 784 w 2048"/>
              <a:gd name="T65" fmla="*/ 1080 h 1560"/>
              <a:gd name="T66" fmla="*/ 724 w 2048"/>
              <a:gd name="T67" fmla="*/ 1020 h 1560"/>
              <a:gd name="T68" fmla="*/ 724 w 2048"/>
              <a:gd name="T69" fmla="*/ 960 h 1560"/>
              <a:gd name="T70" fmla="*/ 664 w 2048"/>
              <a:gd name="T71" fmla="*/ 960 h 1560"/>
              <a:gd name="T72" fmla="*/ 604 w 2048"/>
              <a:gd name="T73" fmla="*/ 900 h 1560"/>
              <a:gd name="T74" fmla="*/ 664 w 2048"/>
              <a:gd name="T75" fmla="*/ 840 h 1560"/>
              <a:gd name="T76" fmla="*/ 724 w 2048"/>
              <a:gd name="T77" fmla="*/ 840 h 1560"/>
              <a:gd name="T78" fmla="*/ 724 w 2048"/>
              <a:gd name="T79" fmla="*/ 300 h 1560"/>
              <a:gd name="T80" fmla="*/ 784 w 2048"/>
              <a:gd name="T81" fmla="*/ 240 h 1560"/>
              <a:gd name="T82" fmla="*/ 844 w 2048"/>
              <a:gd name="T83" fmla="*/ 300 h 1560"/>
              <a:gd name="T84" fmla="*/ 844 w 2048"/>
              <a:gd name="T85" fmla="*/ 702 h 1560"/>
              <a:gd name="T86" fmla="*/ 974 w 2048"/>
              <a:gd name="T87" fmla="*/ 507 h 1560"/>
              <a:gd name="T88" fmla="*/ 1018 w 2048"/>
              <a:gd name="T89" fmla="*/ 480 h 1560"/>
              <a:gd name="T90" fmla="*/ 1066 w 2048"/>
              <a:gd name="T91" fmla="*/ 497 h 1560"/>
              <a:gd name="T92" fmla="*/ 1135 w 2048"/>
              <a:gd name="T93" fmla="*/ 566 h 1560"/>
              <a:gd name="T94" fmla="*/ 1334 w 2048"/>
              <a:gd name="T95" fmla="*/ 267 h 1560"/>
              <a:gd name="T96" fmla="*/ 1417 w 2048"/>
              <a:gd name="T97" fmla="*/ 250 h 1560"/>
              <a:gd name="T98" fmla="*/ 1434 w 2048"/>
              <a:gd name="T99" fmla="*/ 333 h 1560"/>
              <a:gd name="T100" fmla="*/ 1194 w 2048"/>
              <a:gd name="T101" fmla="*/ 693 h 1560"/>
              <a:gd name="T102" fmla="*/ 1150 w 2048"/>
              <a:gd name="T103" fmla="*/ 719 h 1560"/>
              <a:gd name="T104" fmla="*/ 1102 w 2048"/>
              <a:gd name="T105" fmla="*/ 702 h 1560"/>
              <a:gd name="T106" fmla="*/ 1033 w 2048"/>
              <a:gd name="T107" fmla="*/ 634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48" h="1560">
                <a:moveTo>
                  <a:pt x="300" y="1560"/>
                </a:moveTo>
                <a:cubicBezTo>
                  <a:pt x="1748" y="1560"/>
                  <a:pt x="1748" y="1560"/>
                  <a:pt x="1748" y="1560"/>
                </a:cubicBezTo>
                <a:cubicBezTo>
                  <a:pt x="1913" y="1560"/>
                  <a:pt x="2048" y="1425"/>
                  <a:pt x="2048" y="1260"/>
                </a:cubicBezTo>
                <a:cubicBezTo>
                  <a:pt x="2048" y="1227"/>
                  <a:pt x="2021" y="1200"/>
                  <a:pt x="1988" y="1200"/>
                </a:cubicBezTo>
                <a:cubicBezTo>
                  <a:pt x="1928" y="1200"/>
                  <a:pt x="1928" y="1200"/>
                  <a:pt x="1928" y="1200"/>
                </a:cubicBezTo>
                <a:cubicBezTo>
                  <a:pt x="1928" y="180"/>
                  <a:pt x="1928" y="180"/>
                  <a:pt x="1928" y="180"/>
                </a:cubicBezTo>
                <a:cubicBezTo>
                  <a:pt x="1928" y="81"/>
                  <a:pt x="1847" y="0"/>
                  <a:pt x="1748" y="0"/>
                </a:cubicBezTo>
                <a:cubicBezTo>
                  <a:pt x="300" y="0"/>
                  <a:pt x="300" y="0"/>
                  <a:pt x="300" y="0"/>
                </a:cubicBezTo>
                <a:cubicBezTo>
                  <a:pt x="201" y="0"/>
                  <a:pt x="120" y="81"/>
                  <a:pt x="120" y="180"/>
                </a:cubicBezTo>
                <a:cubicBezTo>
                  <a:pt x="120" y="1200"/>
                  <a:pt x="120" y="1200"/>
                  <a:pt x="120" y="1200"/>
                </a:cubicBezTo>
                <a:cubicBezTo>
                  <a:pt x="60" y="1200"/>
                  <a:pt x="60" y="1200"/>
                  <a:pt x="60" y="1200"/>
                </a:cubicBezTo>
                <a:cubicBezTo>
                  <a:pt x="27" y="1200"/>
                  <a:pt x="0" y="1227"/>
                  <a:pt x="0" y="1260"/>
                </a:cubicBezTo>
                <a:cubicBezTo>
                  <a:pt x="0" y="1425"/>
                  <a:pt x="135" y="1560"/>
                  <a:pt x="300" y="1560"/>
                </a:cubicBezTo>
                <a:close/>
                <a:moveTo>
                  <a:pt x="240" y="180"/>
                </a:moveTo>
                <a:cubicBezTo>
                  <a:pt x="240" y="147"/>
                  <a:pt x="267" y="120"/>
                  <a:pt x="300" y="120"/>
                </a:cubicBezTo>
                <a:cubicBezTo>
                  <a:pt x="1748" y="120"/>
                  <a:pt x="1748" y="120"/>
                  <a:pt x="1748" y="120"/>
                </a:cubicBezTo>
                <a:cubicBezTo>
                  <a:pt x="1781" y="120"/>
                  <a:pt x="1808" y="147"/>
                  <a:pt x="1808" y="180"/>
                </a:cubicBezTo>
                <a:cubicBezTo>
                  <a:pt x="1808" y="1200"/>
                  <a:pt x="1808" y="1200"/>
                  <a:pt x="1808" y="1200"/>
                </a:cubicBezTo>
                <a:cubicBezTo>
                  <a:pt x="240" y="1200"/>
                  <a:pt x="240" y="1200"/>
                  <a:pt x="240" y="1200"/>
                </a:cubicBezTo>
                <a:lnTo>
                  <a:pt x="240" y="180"/>
                </a:lnTo>
                <a:close/>
                <a:moveTo>
                  <a:pt x="1918" y="1319"/>
                </a:moveTo>
                <a:cubicBezTo>
                  <a:pt x="1893" y="1389"/>
                  <a:pt x="1826" y="1440"/>
                  <a:pt x="1748" y="1440"/>
                </a:cubicBezTo>
                <a:cubicBezTo>
                  <a:pt x="300" y="1440"/>
                  <a:pt x="300" y="1440"/>
                  <a:pt x="300" y="1440"/>
                </a:cubicBezTo>
                <a:cubicBezTo>
                  <a:pt x="222" y="1440"/>
                  <a:pt x="155" y="1389"/>
                  <a:pt x="130" y="1319"/>
                </a:cubicBezTo>
                <a:lnTo>
                  <a:pt x="1918" y="1319"/>
                </a:lnTo>
                <a:close/>
                <a:moveTo>
                  <a:pt x="1033" y="634"/>
                </a:moveTo>
                <a:cubicBezTo>
                  <a:pt x="896" y="840"/>
                  <a:pt x="896" y="840"/>
                  <a:pt x="896" y="840"/>
                </a:cubicBezTo>
                <a:cubicBezTo>
                  <a:pt x="1384" y="840"/>
                  <a:pt x="1384" y="840"/>
                  <a:pt x="1384" y="840"/>
                </a:cubicBezTo>
                <a:cubicBezTo>
                  <a:pt x="1417" y="840"/>
                  <a:pt x="1444" y="867"/>
                  <a:pt x="1444" y="900"/>
                </a:cubicBezTo>
                <a:cubicBezTo>
                  <a:pt x="1444" y="933"/>
                  <a:pt x="1417" y="960"/>
                  <a:pt x="1384" y="960"/>
                </a:cubicBezTo>
                <a:cubicBezTo>
                  <a:pt x="844" y="960"/>
                  <a:pt x="844" y="960"/>
                  <a:pt x="844" y="960"/>
                </a:cubicBezTo>
                <a:cubicBezTo>
                  <a:pt x="844" y="1020"/>
                  <a:pt x="844" y="1020"/>
                  <a:pt x="844" y="1020"/>
                </a:cubicBezTo>
                <a:cubicBezTo>
                  <a:pt x="844" y="1053"/>
                  <a:pt x="817" y="1080"/>
                  <a:pt x="784" y="1080"/>
                </a:cubicBezTo>
                <a:cubicBezTo>
                  <a:pt x="751" y="1080"/>
                  <a:pt x="724" y="1053"/>
                  <a:pt x="724" y="1020"/>
                </a:cubicBezTo>
                <a:cubicBezTo>
                  <a:pt x="724" y="960"/>
                  <a:pt x="724" y="960"/>
                  <a:pt x="724" y="960"/>
                </a:cubicBezTo>
                <a:cubicBezTo>
                  <a:pt x="664" y="960"/>
                  <a:pt x="664" y="960"/>
                  <a:pt x="664" y="960"/>
                </a:cubicBezTo>
                <a:cubicBezTo>
                  <a:pt x="631" y="960"/>
                  <a:pt x="604" y="933"/>
                  <a:pt x="604" y="900"/>
                </a:cubicBezTo>
                <a:cubicBezTo>
                  <a:pt x="604" y="867"/>
                  <a:pt x="631" y="840"/>
                  <a:pt x="664" y="840"/>
                </a:cubicBezTo>
                <a:cubicBezTo>
                  <a:pt x="724" y="840"/>
                  <a:pt x="724" y="840"/>
                  <a:pt x="724" y="840"/>
                </a:cubicBezTo>
                <a:cubicBezTo>
                  <a:pt x="724" y="300"/>
                  <a:pt x="724" y="300"/>
                  <a:pt x="724" y="300"/>
                </a:cubicBezTo>
                <a:cubicBezTo>
                  <a:pt x="724" y="267"/>
                  <a:pt x="751" y="240"/>
                  <a:pt x="784" y="240"/>
                </a:cubicBezTo>
                <a:cubicBezTo>
                  <a:pt x="817" y="240"/>
                  <a:pt x="844" y="267"/>
                  <a:pt x="844" y="300"/>
                </a:cubicBezTo>
                <a:cubicBezTo>
                  <a:pt x="844" y="702"/>
                  <a:pt x="844" y="702"/>
                  <a:pt x="844" y="702"/>
                </a:cubicBezTo>
                <a:cubicBezTo>
                  <a:pt x="974" y="507"/>
                  <a:pt x="974" y="507"/>
                  <a:pt x="974" y="507"/>
                </a:cubicBezTo>
                <a:cubicBezTo>
                  <a:pt x="984" y="492"/>
                  <a:pt x="1000" y="482"/>
                  <a:pt x="1018" y="480"/>
                </a:cubicBezTo>
                <a:cubicBezTo>
                  <a:pt x="1036" y="478"/>
                  <a:pt x="1054" y="485"/>
                  <a:pt x="1066" y="497"/>
                </a:cubicBezTo>
                <a:cubicBezTo>
                  <a:pt x="1135" y="566"/>
                  <a:pt x="1135" y="566"/>
                  <a:pt x="1135" y="566"/>
                </a:cubicBezTo>
                <a:cubicBezTo>
                  <a:pt x="1334" y="267"/>
                  <a:pt x="1334" y="267"/>
                  <a:pt x="1334" y="267"/>
                </a:cubicBezTo>
                <a:cubicBezTo>
                  <a:pt x="1352" y="239"/>
                  <a:pt x="1390" y="231"/>
                  <a:pt x="1417" y="250"/>
                </a:cubicBezTo>
                <a:cubicBezTo>
                  <a:pt x="1445" y="268"/>
                  <a:pt x="1452" y="305"/>
                  <a:pt x="1434" y="333"/>
                </a:cubicBezTo>
                <a:cubicBezTo>
                  <a:pt x="1194" y="693"/>
                  <a:pt x="1194" y="693"/>
                  <a:pt x="1194" y="693"/>
                </a:cubicBezTo>
                <a:cubicBezTo>
                  <a:pt x="1184" y="708"/>
                  <a:pt x="1168" y="718"/>
                  <a:pt x="1150" y="719"/>
                </a:cubicBezTo>
                <a:cubicBezTo>
                  <a:pt x="1132" y="721"/>
                  <a:pt x="1114" y="715"/>
                  <a:pt x="1102" y="702"/>
                </a:cubicBezTo>
                <a:lnTo>
                  <a:pt x="1033" y="63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77" name="Freeform 350"/>
          <p:cNvSpPr>
            <a:spLocks noEditPoints="1"/>
          </p:cNvSpPr>
          <p:nvPr/>
        </p:nvSpPr>
        <p:spPr bwMode="auto">
          <a:xfrm>
            <a:off x="7441408" y="3236026"/>
            <a:ext cx="393942" cy="392417"/>
          </a:xfrm>
          <a:custGeom>
            <a:avLst/>
            <a:gdLst>
              <a:gd name="T0" fmla="*/ 1028 w 2056"/>
              <a:gd name="T1" fmla="*/ 364 h 2048"/>
              <a:gd name="T2" fmla="*/ 15 w 2056"/>
              <a:gd name="T3" fmla="*/ 989 h 2048"/>
              <a:gd name="T4" fmla="*/ 627 w 2056"/>
              <a:gd name="T5" fmla="*/ 1584 h 2048"/>
              <a:gd name="T6" fmla="*/ 1748 w 2056"/>
              <a:gd name="T7" fmla="*/ 1370 h 2048"/>
              <a:gd name="T8" fmla="*/ 2041 w 2056"/>
              <a:gd name="T9" fmla="*/ 989 h 2048"/>
              <a:gd name="T10" fmla="*/ 1028 w 2056"/>
              <a:gd name="T11" fmla="*/ 1564 h 2048"/>
              <a:gd name="T12" fmla="*/ 1028 w 2056"/>
              <a:gd name="T13" fmla="*/ 484 h 2048"/>
              <a:gd name="T14" fmla="*/ 1028 w 2056"/>
              <a:gd name="T15" fmla="*/ 1564 h 2048"/>
              <a:gd name="T16" fmla="*/ 608 w 2056"/>
              <a:gd name="T17" fmla="*/ 1024 h 2048"/>
              <a:gd name="T18" fmla="*/ 1448 w 2056"/>
              <a:gd name="T19" fmla="*/ 1024 h 2048"/>
              <a:gd name="T20" fmla="*/ 1028 w 2056"/>
              <a:gd name="T21" fmla="*/ 1324 h 2048"/>
              <a:gd name="T22" fmla="*/ 1028 w 2056"/>
              <a:gd name="T23" fmla="*/ 724 h 2048"/>
              <a:gd name="T24" fmla="*/ 1028 w 2056"/>
              <a:gd name="T25" fmla="*/ 1324 h 2048"/>
              <a:gd name="T26" fmla="*/ 848 w 2056"/>
              <a:gd name="T27" fmla="*/ 1024 h 2048"/>
              <a:gd name="T28" fmla="*/ 1208 w 2056"/>
              <a:gd name="T29" fmla="*/ 1024 h 2048"/>
              <a:gd name="T30" fmla="*/ 1028 w 2056"/>
              <a:gd name="T31" fmla="*/ 1084 h 2048"/>
              <a:gd name="T32" fmla="*/ 1028 w 2056"/>
              <a:gd name="T33" fmla="*/ 964 h 2048"/>
              <a:gd name="T34" fmla="*/ 1028 w 2056"/>
              <a:gd name="T35" fmla="*/ 1084 h 2048"/>
              <a:gd name="T36" fmla="*/ 2052 w 2056"/>
              <a:gd name="T37" fmla="*/ 1988 h 2048"/>
              <a:gd name="T38" fmla="*/ 2052 w 2056"/>
              <a:gd name="T39" fmla="*/ 1994 h 2048"/>
              <a:gd name="T40" fmla="*/ 1752 w 2056"/>
              <a:gd name="T41" fmla="*/ 2048 h 2048"/>
              <a:gd name="T42" fmla="*/ 1752 w 2056"/>
              <a:gd name="T43" fmla="*/ 1928 h 2048"/>
              <a:gd name="T44" fmla="*/ 1710 w 2056"/>
              <a:gd name="T45" fmla="*/ 1790 h 2048"/>
              <a:gd name="T46" fmla="*/ 1794 w 2056"/>
              <a:gd name="T47" fmla="*/ 1706 h 2048"/>
              <a:gd name="T48" fmla="*/ 1932 w 2056"/>
              <a:gd name="T49" fmla="*/ 1748 h 2048"/>
              <a:gd name="T50" fmla="*/ 2052 w 2056"/>
              <a:gd name="T51" fmla="*/ 1748 h 2048"/>
              <a:gd name="T52" fmla="*/ 1932 w 2056"/>
              <a:gd name="T53" fmla="*/ 205 h 2048"/>
              <a:gd name="T54" fmla="*/ 1752 w 2056"/>
              <a:gd name="T55" fmla="*/ 360 h 2048"/>
              <a:gd name="T56" fmla="*/ 1710 w 2056"/>
              <a:gd name="T57" fmla="*/ 258 h 2048"/>
              <a:gd name="T58" fmla="*/ 1752 w 2056"/>
              <a:gd name="T59" fmla="*/ 120 h 2048"/>
              <a:gd name="T60" fmla="*/ 1752 w 2056"/>
              <a:gd name="T61" fmla="*/ 0 h 2048"/>
              <a:gd name="T62" fmla="*/ 1998 w 2056"/>
              <a:gd name="T63" fmla="*/ 0 h 2048"/>
              <a:gd name="T64" fmla="*/ 2052 w 2056"/>
              <a:gd name="T65" fmla="*/ 60 h 2048"/>
              <a:gd name="T66" fmla="*/ 1992 w 2056"/>
              <a:gd name="T67" fmla="*/ 360 h 2048"/>
              <a:gd name="T68" fmla="*/ 4 w 2056"/>
              <a:gd name="T69" fmla="*/ 1988 h 2048"/>
              <a:gd name="T70" fmla="*/ 4 w 2056"/>
              <a:gd name="T71" fmla="*/ 1748 h 2048"/>
              <a:gd name="T72" fmla="*/ 124 w 2056"/>
              <a:gd name="T73" fmla="*/ 1748 h 2048"/>
              <a:gd name="T74" fmla="*/ 262 w 2056"/>
              <a:gd name="T75" fmla="*/ 1706 h 2048"/>
              <a:gd name="T76" fmla="*/ 346 w 2056"/>
              <a:gd name="T77" fmla="*/ 1790 h 2048"/>
              <a:gd name="T78" fmla="*/ 304 w 2056"/>
              <a:gd name="T79" fmla="*/ 1928 h 2048"/>
              <a:gd name="T80" fmla="*/ 304 w 2056"/>
              <a:gd name="T81" fmla="*/ 2048 h 2048"/>
              <a:gd name="T82" fmla="*/ 4 w 2056"/>
              <a:gd name="T83" fmla="*/ 1988 h 2048"/>
              <a:gd name="T84" fmla="*/ 4 w 2056"/>
              <a:gd name="T85" fmla="*/ 60 h 2048"/>
              <a:gd name="T86" fmla="*/ 64 w 2056"/>
              <a:gd name="T87" fmla="*/ 0 h 2048"/>
              <a:gd name="T88" fmla="*/ 364 w 2056"/>
              <a:gd name="T89" fmla="*/ 60 h 2048"/>
              <a:gd name="T90" fmla="*/ 209 w 2056"/>
              <a:gd name="T91" fmla="*/ 120 h 2048"/>
              <a:gd name="T92" fmla="*/ 346 w 2056"/>
              <a:gd name="T93" fmla="*/ 342 h 2048"/>
              <a:gd name="T94" fmla="*/ 124 w 2056"/>
              <a:gd name="T95" fmla="*/ 205 h 2048"/>
              <a:gd name="T96" fmla="*/ 64 w 2056"/>
              <a:gd name="T97" fmla="*/ 36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56" h="2048">
                <a:moveTo>
                  <a:pt x="1429" y="464"/>
                </a:moveTo>
                <a:cubicBezTo>
                  <a:pt x="1293" y="398"/>
                  <a:pt x="1158" y="364"/>
                  <a:pt x="1028" y="364"/>
                </a:cubicBezTo>
                <a:cubicBezTo>
                  <a:pt x="898" y="364"/>
                  <a:pt x="763" y="398"/>
                  <a:pt x="627" y="464"/>
                </a:cubicBezTo>
                <a:cubicBezTo>
                  <a:pt x="382" y="583"/>
                  <a:pt x="141" y="815"/>
                  <a:pt x="15" y="989"/>
                </a:cubicBezTo>
                <a:cubicBezTo>
                  <a:pt x="0" y="1010"/>
                  <a:pt x="0" y="1038"/>
                  <a:pt x="15" y="1059"/>
                </a:cubicBezTo>
                <a:cubicBezTo>
                  <a:pt x="139" y="1231"/>
                  <a:pt x="380" y="1463"/>
                  <a:pt x="627" y="1584"/>
                </a:cubicBezTo>
                <a:cubicBezTo>
                  <a:pt x="763" y="1650"/>
                  <a:pt x="898" y="1684"/>
                  <a:pt x="1028" y="1684"/>
                </a:cubicBezTo>
                <a:cubicBezTo>
                  <a:pt x="1296" y="1684"/>
                  <a:pt x="1546" y="1543"/>
                  <a:pt x="1748" y="1370"/>
                </a:cubicBezTo>
                <a:cubicBezTo>
                  <a:pt x="1926" y="1217"/>
                  <a:pt x="2036" y="1066"/>
                  <a:pt x="2041" y="1059"/>
                </a:cubicBezTo>
                <a:cubicBezTo>
                  <a:pt x="2056" y="1038"/>
                  <a:pt x="2056" y="1010"/>
                  <a:pt x="2041" y="989"/>
                </a:cubicBezTo>
                <a:cubicBezTo>
                  <a:pt x="1917" y="817"/>
                  <a:pt x="1676" y="585"/>
                  <a:pt x="1429" y="464"/>
                </a:cubicBezTo>
                <a:close/>
                <a:moveTo>
                  <a:pt x="1028" y="1564"/>
                </a:moveTo>
                <a:cubicBezTo>
                  <a:pt x="688" y="1564"/>
                  <a:pt x="351" y="1286"/>
                  <a:pt x="140" y="1024"/>
                </a:cubicBezTo>
                <a:cubicBezTo>
                  <a:pt x="240" y="899"/>
                  <a:pt x="606" y="484"/>
                  <a:pt x="1028" y="484"/>
                </a:cubicBezTo>
                <a:cubicBezTo>
                  <a:pt x="1367" y="484"/>
                  <a:pt x="1705" y="761"/>
                  <a:pt x="1916" y="1024"/>
                </a:cubicBezTo>
                <a:cubicBezTo>
                  <a:pt x="1816" y="1149"/>
                  <a:pt x="1450" y="1564"/>
                  <a:pt x="1028" y="1564"/>
                </a:cubicBezTo>
                <a:close/>
                <a:moveTo>
                  <a:pt x="1028" y="604"/>
                </a:moveTo>
                <a:cubicBezTo>
                  <a:pt x="796" y="604"/>
                  <a:pt x="608" y="792"/>
                  <a:pt x="608" y="1024"/>
                </a:cubicBezTo>
                <a:cubicBezTo>
                  <a:pt x="608" y="1256"/>
                  <a:pt x="796" y="1444"/>
                  <a:pt x="1028" y="1444"/>
                </a:cubicBezTo>
                <a:cubicBezTo>
                  <a:pt x="1260" y="1444"/>
                  <a:pt x="1448" y="1256"/>
                  <a:pt x="1448" y="1024"/>
                </a:cubicBezTo>
                <a:cubicBezTo>
                  <a:pt x="1448" y="792"/>
                  <a:pt x="1260" y="604"/>
                  <a:pt x="1028" y="604"/>
                </a:cubicBezTo>
                <a:close/>
                <a:moveTo>
                  <a:pt x="1028" y="1324"/>
                </a:moveTo>
                <a:cubicBezTo>
                  <a:pt x="863" y="1324"/>
                  <a:pt x="728" y="1189"/>
                  <a:pt x="728" y="1024"/>
                </a:cubicBezTo>
                <a:cubicBezTo>
                  <a:pt x="728" y="859"/>
                  <a:pt x="863" y="724"/>
                  <a:pt x="1028" y="724"/>
                </a:cubicBezTo>
                <a:cubicBezTo>
                  <a:pt x="1193" y="724"/>
                  <a:pt x="1328" y="859"/>
                  <a:pt x="1328" y="1024"/>
                </a:cubicBezTo>
                <a:cubicBezTo>
                  <a:pt x="1328" y="1189"/>
                  <a:pt x="1193" y="1324"/>
                  <a:pt x="1028" y="1324"/>
                </a:cubicBezTo>
                <a:close/>
                <a:moveTo>
                  <a:pt x="1028" y="844"/>
                </a:moveTo>
                <a:cubicBezTo>
                  <a:pt x="929" y="844"/>
                  <a:pt x="848" y="925"/>
                  <a:pt x="848" y="1024"/>
                </a:cubicBezTo>
                <a:cubicBezTo>
                  <a:pt x="848" y="1123"/>
                  <a:pt x="929" y="1204"/>
                  <a:pt x="1028" y="1204"/>
                </a:cubicBezTo>
                <a:cubicBezTo>
                  <a:pt x="1127" y="1204"/>
                  <a:pt x="1208" y="1123"/>
                  <a:pt x="1208" y="1024"/>
                </a:cubicBezTo>
                <a:cubicBezTo>
                  <a:pt x="1208" y="925"/>
                  <a:pt x="1127" y="844"/>
                  <a:pt x="1028" y="844"/>
                </a:cubicBezTo>
                <a:close/>
                <a:moveTo>
                  <a:pt x="1028" y="1084"/>
                </a:moveTo>
                <a:cubicBezTo>
                  <a:pt x="995" y="1084"/>
                  <a:pt x="968" y="1057"/>
                  <a:pt x="968" y="1024"/>
                </a:cubicBezTo>
                <a:cubicBezTo>
                  <a:pt x="968" y="991"/>
                  <a:pt x="995" y="964"/>
                  <a:pt x="1028" y="964"/>
                </a:cubicBezTo>
                <a:cubicBezTo>
                  <a:pt x="1061" y="964"/>
                  <a:pt x="1088" y="991"/>
                  <a:pt x="1088" y="1024"/>
                </a:cubicBezTo>
                <a:cubicBezTo>
                  <a:pt x="1088" y="1057"/>
                  <a:pt x="1061" y="1084"/>
                  <a:pt x="1028" y="1084"/>
                </a:cubicBezTo>
                <a:close/>
                <a:moveTo>
                  <a:pt x="2052" y="1748"/>
                </a:moveTo>
                <a:cubicBezTo>
                  <a:pt x="2052" y="1988"/>
                  <a:pt x="2052" y="1988"/>
                  <a:pt x="2052" y="1988"/>
                </a:cubicBezTo>
                <a:cubicBezTo>
                  <a:pt x="2052" y="1988"/>
                  <a:pt x="2052" y="1988"/>
                  <a:pt x="2052" y="1988"/>
                </a:cubicBezTo>
                <a:cubicBezTo>
                  <a:pt x="2052" y="1990"/>
                  <a:pt x="2052" y="1992"/>
                  <a:pt x="2052" y="1994"/>
                </a:cubicBezTo>
                <a:cubicBezTo>
                  <a:pt x="2049" y="2024"/>
                  <a:pt x="2023" y="2048"/>
                  <a:pt x="1992" y="2048"/>
                </a:cubicBezTo>
                <a:cubicBezTo>
                  <a:pt x="1752" y="2048"/>
                  <a:pt x="1752" y="2048"/>
                  <a:pt x="1752" y="2048"/>
                </a:cubicBezTo>
                <a:cubicBezTo>
                  <a:pt x="1719" y="2048"/>
                  <a:pt x="1692" y="2021"/>
                  <a:pt x="1692" y="1988"/>
                </a:cubicBezTo>
                <a:cubicBezTo>
                  <a:pt x="1692" y="1955"/>
                  <a:pt x="1719" y="1928"/>
                  <a:pt x="1752" y="1928"/>
                </a:cubicBezTo>
                <a:cubicBezTo>
                  <a:pt x="1847" y="1928"/>
                  <a:pt x="1847" y="1928"/>
                  <a:pt x="1847" y="1928"/>
                </a:cubicBezTo>
                <a:cubicBezTo>
                  <a:pt x="1710" y="1790"/>
                  <a:pt x="1710" y="1790"/>
                  <a:pt x="1710" y="1790"/>
                </a:cubicBezTo>
                <a:cubicBezTo>
                  <a:pt x="1686" y="1767"/>
                  <a:pt x="1686" y="1729"/>
                  <a:pt x="1710" y="1706"/>
                </a:cubicBezTo>
                <a:cubicBezTo>
                  <a:pt x="1733" y="1682"/>
                  <a:pt x="1771" y="1682"/>
                  <a:pt x="1794" y="1706"/>
                </a:cubicBezTo>
                <a:cubicBezTo>
                  <a:pt x="1932" y="1843"/>
                  <a:pt x="1932" y="1843"/>
                  <a:pt x="1932" y="1843"/>
                </a:cubicBezTo>
                <a:cubicBezTo>
                  <a:pt x="1932" y="1748"/>
                  <a:pt x="1932" y="1748"/>
                  <a:pt x="1932" y="1748"/>
                </a:cubicBezTo>
                <a:cubicBezTo>
                  <a:pt x="1932" y="1715"/>
                  <a:pt x="1959" y="1688"/>
                  <a:pt x="1992" y="1688"/>
                </a:cubicBezTo>
                <a:cubicBezTo>
                  <a:pt x="2025" y="1688"/>
                  <a:pt x="2052" y="1715"/>
                  <a:pt x="2052" y="1748"/>
                </a:cubicBezTo>
                <a:close/>
                <a:moveTo>
                  <a:pt x="1932" y="300"/>
                </a:moveTo>
                <a:cubicBezTo>
                  <a:pt x="1932" y="205"/>
                  <a:pt x="1932" y="205"/>
                  <a:pt x="1932" y="205"/>
                </a:cubicBezTo>
                <a:cubicBezTo>
                  <a:pt x="1794" y="342"/>
                  <a:pt x="1794" y="342"/>
                  <a:pt x="1794" y="342"/>
                </a:cubicBezTo>
                <a:cubicBezTo>
                  <a:pt x="1783" y="354"/>
                  <a:pt x="1767" y="360"/>
                  <a:pt x="1752" y="360"/>
                </a:cubicBezTo>
                <a:cubicBezTo>
                  <a:pt x="1737" y="360"/>
                  <a:pt x="1721" y="354"/>
                  <a:pt x="1710" y="342"/>
                </a:cubicBezTo>
                <a:cubicBezTo>
                  <a:pt x="1686" y="319"/>
                  <a:pt x="1686" y="281"/>
                  <a:pt x="1710" y="258"/>
                </a:cubicBezTo>
                <a:cubicBezTo>
                  <a:pt x="1847" y="120"/>
                  <a:pt x="1847" y="120"/>
                  <a:pt x="1847" y="120"/>
                </a:cubicBezTo>
                <a:cubicBezTo>
                  <a:pt x="1752" y="120"/>
                  <a:pt x="1752" y="120"/>
                  <a:pt x="1752" y="120"/>
                </a:cubicBezTo>
                <a:cubicBezTo>
                  <a:pt x="1719" y="120"/>
                  <a:pt x="1692" y="93"/>
                  <a:pt x="1692" y="60"/>
                </a:cubicBezTo>
                <a:cubicBezTo>
                  <a:pt x="1692" y="27"/>
                  <a:pt x="1719" y="0"/>
                  <a:pt x="1752" y="0"/>
                </a:cubicBezTo>
                <a:cubicBezTo>
                  <a:pt x="1992" y="0"/>
                  <a:pt x="1992" y="0"/>
                  <a:pt x="1992" y="0"/>
                </a:cubicBezTo>
                <a:cubicBezTo>
                  <a:pt x="1994" y="0"/>
                  <a:pt x="1996" y="0"/>
                  <a:pt x="1998" y="0"/>
                </a:cubicBezTo>
                <a:cubicBezTo>
                  <a:pt x="2029" y="3"/>
                  <a:pt x="2052" y="29"/>
                  <a:pt x="2052" y="60"/>
                </a:cubicBezTo>
                <a:cubicBezTo>
                  <a:pt x="2052" y="60"/>
                  <a:pt x="2052" y="60"/>
                  <a:pt x="2052" y="60"/>
                </a:cubicBezTo>
                <a:cubicBezTo>
                  <a:pt x="2052" y="300"/>
                  <a:pt x="2052" y="300"/>
                  <a:pt x="2052" y="300"/>
                </a:cubicBezTo>
                <a:cubicBezTo>
                  <a:pt x="2052" y="333"/>
                  <a:pt x="2025" y="360"/>
                  <a:pt x="1992" y="360"/>
                </a:cubicBezTo>
                <a:cubicBezTo>
                  <a:pt x="1959" y="360"/>
                  <a:pt x="1932" y="333"/>
                  <a:pt x="1932" y="300"/>
                </a:cubicBezTo>
                <a:close/>
                <a:moveTo>
                  <a:pt x="4" y="1988"/>
                </a:moveTo>
                <a:cubicBezTo>
                  <a:pt x="4" y="1988"/>
                  <a:pt x="4" y="1988"/>
                  <a:pt x="4" y="1988"/>
                </a:cubicBezTo>
                <a:cubicBezTo>
                  <a:pt x="4" y="1748"/>
                  <a:pt x="4" y="1748"/>
                  <a:pt x="4" y="1748"/>
                </a:cubicBezTo>
                <a:cubicBezTo>
                  <a:pt x="4" y="1715"/>
                  <a:pt x="31" y="1688"/>
                  <a:pt x="64" y="1688"/>
                </a:cubicBezTo>
                <a:cubicBezTo>
                  <a:pt x="97" y="1688"/>
                  <a:pt x="124" y="1715"/>
                  <a:pt x="124" y="1748"/>
                </a:cubicBezTo>
                <a:cubicBezTo>
                  <a:pt x="124" y="1843"/>
                  <a:pt x="124" y="1843"/>
                  <a:pt x="124" y="1843"/>
                </a:cubicBezTo>
                <a:cubicBezTo>
                  <a:pt x="262" y="1706"/>
                  <a:pt x="262" y="1706"/>
                  <a:pt x="262" y="1706"/>
                </a:cubicBezTo>
                <a:cubicBezTo>
                  <a:pt x="285" y="1682"/>
                  <a:pt x="323" y="1682"/>
                  <a:pt x="346" y="1706"/>
                </a:cubicBezTo>
                <a:cubicBezTo>
                  <a:pt x="370" y="1729"/>
                  <a:pt x="370" y="1767"/>
                  <a:pt x="346" y="1790"/>
                </a:cubicBezTo>
                <a:cubicBezTo>
                  <a:pt x="209" y="1928"/>
                  <a:pt x="209" y="1928"/>
                  <a:pt x="209" y="1928"/>
                </a:cubicBezTo>
                <a:cubicBezTo>
                  <a:pt x="304" y="1928"/>
                  <a:pt x="304" y="1928"/>
                  <a:pt x="304" y="1928"/>
                </a:cubicBezTo>
                <a:cubicBezTo>
                  <a:pt x="337" y="1928"/>
                  <a:pt x="364" y="1955"/>
                  <a:pt x="364" y="1988"/>
                </a:cubicBezTo>
                <a:cubicBezTo>
                  <a:pt x="364" y="2021"/>
                  <a:pt x="337" y="2048"/>
                  <a:pt x="304" y="2048"/>
                </a:cubicBezTo>
                <a:cubicBezTo>
                  <a:pt x="64" y="2048"/>
                  <a:pt x="64" y="2048"/>
                  <a:pt x="64" y="2048"/>
                </a:cubicBezTo>
                <a:cubicBezTo>
                  <a:pt x="31" y="2048"/>
                  <a:pt x="4" y="2022"/>
                  <a:pt x="4" y="1988"/>
                </a:cubicBezTo>
                <a:close/>
                <a:moveTo>
                  <a:pt x="4" y="300"/>
                </a:moveTo>
                <a:cubicBezTo>
                  <a:pt x="4" y="60"/>
                  <a:pt x="4" y="60"/>
                  <a:pt x="4" y="60"/>
                </a:cubicBezTo>
                <a:cubicBezTo>
                  <a:pt x="4" y="60"/>
                  <a:pt x="4" y="60"/>
                  <a:pt x="4" y="60"/>
                </a:cubicBezTo>
                <a:cubicBezTo>
                  <a:pt x="4" y="27"/>
                  <a:pt x="31" y="0"/>
                  <a:pt x="64" y="0"/>
                </a:cubicBezTo>
                <a:cubicBezTo>
                  <a:pt x="304" y="0"/>
                  <a:pt x="304" y="0"/>
                  <a:pt x="304" y="0"/>
                </a:cubicBezTo>
                <a:cubicBezTo>
                  <a:pt x="337" y="0"/>
                  <a:pt x="364" y="27"/>
                  <a:pt x="364" y="60"/>
                </a:cubicBezTo>
                <a:cubicBezTo>
                  <a:pt x="364" y="93"/>
                  <a:pt x="337" y="120"/>
                  <a:pt x="304" y="120"/>
                </a:cubicBezTo>
                <a:cubicBezTo>
                  <a:pt x="209" y="120"/>
                  <a:pt x="209" y="120"/>
                  <a:pt x="209" y="120"/>
                </a:cubicBezTo>
                <a:cubicBezTo>
                  <a:pt x="346" y="258"/>
                  <a:pt x="346" y="258"/>
                  <a:pt x="346" y="258"/>
                </a:cubicBezTo>
                <a:cubicBezTo>
                  <a:pt x="370" y="281"/>
                  <a:pt x="370" y="319"/>
                  <a:pt x="346" y="342"/>
                </a:cubicBezTo>
                <a:cubicBezTo>
                  <a:pt x="323" y="366"/>
                  <a:pt x="285" y="366"/>
                  <a:pt x="262" y="342"/>
                </a:cubicBezTo>
                <a:cubicBezTo>
                  <a:pt x="124" y="205"/>
                  <a:pt x="124" y="205"/>
                  <a:pt x="124" y="205"/>
                </a:cubicBezTo>
                <a:cubicBezTo>
                  <a:pt x="124" y="300"/>
                  <a:pt x="124" y="300"/>
                  <a:pt x="124" y="300"/>
                </a:cubicBezTo>
                <a:cubicBezTo>
                  <a:pt x="124" y="333"/>
                  <a:pt x="97" y="360"/>
                  <a:pt x="64" y="360"/>
                </a:cubicBezTo>
                <a:cubicBezTo>
                  <a:pt x="31" y="360"/>
                  <a:pt x="4" y="333"/>
                  <a:pt x="4" y="30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78" name="Freeform 357"/>
          <p:cNvSpPr>
            <a:spLocks noEditPoints="1"/>
          </p:cNvSpPr>
          <p:nvPr/>
        </p:nvSpPr>
        <p:spPr bwMode="auto">
          <a:xfrm>
            <a:off x="7511935" y="3910285"/>
            <a:ext cx="252888" cy="392299"/>
          </a:xfrm>
          <a:custGeom>
            <a:avLst/>
            <a:gdLst>
              <a:gd name="T0" fmla="*/ 1320 w 1320"/>
              <a:gd name="T1" fmla="*/ 1868 h 2048"/>
              <a:gd name="T2" fmla="*/ 1140 w 1320"/>
              <a:gd name="T3" fmla="*/ 0 h 2048"/>
              <a:gd name="T4" fmla="*/ 0 w 1320"/>
              <a:gd name="T5" fmla="*/ 180 h 2048"/>
              <a:gd name="T6" fmla="*/ 180 w 1320"/>
              <a:gd name="T7" fmla="*/ 2048 h 2048"/>
              <a:gd name="T8" fmla="*/ 120 w 1320"/>
              <a:gd name="T9" fmla="*/ 180 h 2048"/>
              <a:gd name="T10" fmla="*/ 1140 w 1320"/>
              <a:gd name="T11" fmla="*/ 120 h 2048"/>
              <a:gd name="T12" fmla="*/ 1200 w 1320"/>
              <a:gd name="T13" fmla="*/ 1568 h 2048"/>
              <a:gd name="T14" fmla="*/ 120 w 1320"/>
              <a:gd name="T15" fmla="*/ 180 h 2048"/>
              <a:gd name="T16" fmla="*/ 120 w 1320"/>
              <a:gd name="T17" fmla="*/ 1688 h 2048"/>
              <a:gd name="T18" fmla="*/ 1200 w 1320"/>
              <a:gd name="T19" fmla="*/ 1868 h 2048"/>
              <a:gd name="T20" fmla="*/ 180 w 1320"/>
              <a:gd name="T21" fmla="*/ 1928 h 2048"/>
              <a:gd name="T22" fmla="*/ 540 w 1320"/>
              <a:gd name="T23" fmla="*/ 300 h 2048"/>
              <a:gd name="T24" fmla="*/ 720 w 1320"/>
              <a:gd name="T25" fmla="*/ 240 h 2048"/>
              <a:gd name="T26" fmla="*/ 720 w 1320"/>
              <a:gd name="T27" fmla="*/ 360 h 2048"/>
              <a:gd name="T28" fmla="*/ 540 w 1320"/>
              <a:gd name="T29" fmla="*/ 300 h 2048"/>
              <a:gd name="T30" fmla="*/ 600 w 1320"/>
              <a:gd name="T31" fmla="*/ 1748 h 2048"/>
              <a:gd name="T32" fmla="*/ 780 w 1320"/>
              <a:gd name="T33" fmla="*/ 1808 h 2048"/>
              <a:gd name="T34" fmla="*/ 600 w 1320"/>
              <a:gd name="T35" fmla="*/ 1868 h 2048"/>
              <a:gd name="T36" fmla="*/ 1020 w 1320"/>
              <a:gd name="T37" fmla="*/ 484 h 2048"/>
              <a:gd name="T38" fmla="*/ 960 w 1320"/>
              <a:gd name="T39" fmla="*/ 617 h 2048"/>
              <a:gd name="T40" fmla="*/ 300 w 1320"/>
              <a:gd name="T41" fmla="*/ 724 h 2048"/>
              <a:gd name="T42" fmla="*/ 240 w 1320"/>
              <a:gd name="T43" fmla="*/ 1024 h 2048"/>
              <a:gd name="T44" fmla="*/ 480 w 1320"/>
              <a:gd name="T45" fmla="*/ 1084 h 2048"/>
              <a:gd name="T46" fmla="*/ 771 w 1320"/>
              <a:gd name="T47" fmla="*/ 1320 h 2048"/>
              <a:gd name="T48" fmla="*/ 840 w 1320"/>
              <a:gd name="T49" fmla="*/ 1161 h 2048"/>
              <a:gd name="T50" fmla="*/ 960 w 1320"/>
              <a:gd name="T51" fmla="*/ 1264 h 2048"/>
              <a:gd name="T52" fmla="*/ 1080 w 1320"/>
              <a:gd name="T53" fmla="*/ 1264 h 2048"/>
              <a:gd name="T54" fmla="*/ 1020 w 1320"/>
              <a:gd name="T55" fmla="*/ 484 h 2048"/>
              <a:gd name="T56" fmla="*/ 360 w 1320"/>
              <a:gd name="T57" fmla="*/ 964 h 2048"/>
              <a:gd name="T58" fmla="*/ 480 w 1320"/>
              <a:gd name="T59" fmla="*/ 844 h 2048"/>
              <a:gd name="T60" fmla="*/ 720 w 1320"/>
              <a:gd name="T61" fmla="*/ 1178 h 2048"/>
              <a:gd name="T62" fmla="*/ 600 w 1320"/>
              <a:gd name="T63" fmla="*/ 1178 h 2048"/>
              <a:gd name="T64" fmla="*/ 720 w 1320"/>
              <a:gd name="T65" fmla="*/ 1131 h 2048"/>
              <a:gd name="T66" fmla="*/ 960 w 1320"/>
              <a:gd name="T67" fmla="*/ 1067 h 2048"/>
              <a:gd name="T68" fmla="*/ 600 w 1320"/>
              <a:gd name="T69" fmla="*/ 831 h 2048"/>
              <a:gd name="T70" fmla="*/ 960 w 1320"/>
              <a:gd name="T71" fmla="*/ 1067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20" h="2048">
                <a:moveTo>
                  <a:pt x="1140" y="2048"/>
                </a:moveTo>
                <a:cubicBezTo>
                  <a:pt x="1239" y="2048"/>
                  <a:pt x="1320" y="1967"/>
                  <a:pt x="1320" y="1868"/>
                </a:cubicBezTo>
                <a:cubicBezTo>
                  <a:pt x="1320" y="180"/>
                  <a:pt x="1320" y="180"/>
                  <a:pt x="1320" y="180"/>
                </a:cubicBezTo>
                <a:cubicBezTo>
                  <a:pt x="1320" y="81"/>
                  <a:pt x="1239" y="0"/>
                  <a:pt x="1140" y="0"/>
                </a:cubicBezTo>
                <a:cubicBezTo>
                  <a:pt x="180" y="0"/>
                  <a:pt x="180" y="0"/>
                  <a:pt x="180" y="0"/>
                </a:cubicBezTo>
                <a:cubicBezTo>
                  <a:pt x="81" y="0"/>
                  <a:pt x="0" y="81"/>
                  <a:pt x="0" y="180"/>
                </a:cubicBezTo>
                <a:cubicBezTo>
                  <a:pt x="0" y="1868"/>
                  <a:pt x="0" y="1868"/>
                  <a:pt x="0" y="1868"/>
                </a:cubicBezTo>
                <a:cubicBezTo>
                  <a:pt x="0" y="1967"/>
                  <a:pt x="81" y="2048"/>
                  <a:pt x="180" y="2048"/>
                </a:cubicBezTo>
                <a:lnTo>
                  <a:pt x="1140" y="2048"/>
                </a:lnTo>
                <a:close/>
                <a:moveTo>
                  <a:pt x="120" y="180"/>
                </a:moveTo>
                <a:cubicBezTo>
                  <a:pt x="120" y="147"/>
                  <a:pt x="147" y="120"/>
                  <a:pt x="180" y="120"/>
                </a:cubicBezTo>
                <a:cubicBezTo>
                  <a:pt x="1140" y="120"/>
                  <a:pt x="1140" y="120"/>
                  <a:pt x="1140" y="120"/>
                </a:cubicBezTo>
                <a:cubicBezTo>
                  <a:pt x="1173" y="120"/>
                  <a:pt x="1200" y="147"/>
                  <a:pt x="1200" y="180"/>
                </a:cubicBezTo>
                <a:cubicBezTo>
                  <a:pt x="1200" y="1568"/>
                  <a:pt x="1200" y="1568"/>
                  <a:pt x="1200" y="1568"/>
                </a:cubicBezTo>
                <a:cubicBezTo>
                  <a:pt x="120" y="1568"/>
                  <a:pt x="120" y="1568"/>
                  <a:pt x="120" y="1568"/>
                </a:cubicBezTo>
                <a:lnTo>
                  <a:pt x="120" y="180"/>
                </a:lnTo>
                <a:close/>
                <a:moveTo>
                  <a:pt x="120" y="1868"/>
                </a:moveTo>
                <a:cubicBezTo>
                  <a:pt x="120" y="1688"/>
                  <a:pt x="120" y="1688"/>
                  <a:pt x="120" y="1688"/>
                </a:cubicBezTo>
                <a:cubicBezTo>
                  <a:pt x="1200" y="1688"/>
                  <a:pt x="1200" y="1688"/>
                  <a:pt x="1200" y="1688"/>
                </a:cubicBezTo>
                <a:cubicBezTo>
                  <a:pt x="1200" y="1868"/>
                  <a:pt x="1200" y="1868"/>
                  <a:pt x="1200" y="1868"/>
                </a:cubicBezTo>
                <a:cubicBezTo>
                  <a:pt x="1200" y="1901"/>
                  <a:pt x="1173" y="1928"/>
                  <a:pt x="1140" y="1928"/>
                </a:cubicBezTo>
                <a:cubicBezTo>
                  <a:pt x="180" y="1928"/>
                  <a:pt x="180" y="1928"/>
                  <a:pt x="180" y="1928"/>
                </a:cubicBezTo>
                <a:cubicBezTo>
                  <a:pt x="147" y="1928"/>
                  <a:pt x="120" y="1901"/>
                  <a:pt x="120" y="1868"/>
                </a:cubicBezTo>
                <a:close/>
                <a:moveTo>
                  <a:pt x="540" y="300"/>
                </a:moveTo>
                <a:cubicBezTo>
                  <a:pt x="540" y="267"/>
                  <a:pt x="567" y="240"/>
                  <a:pt x="600" y="240"/>
                </a:cubicBezTo>
                <a:cubicBezTo>
                  <a:pt x="720" y="240"/>
                  <a:pt x="720" y="240"/>
                  <a:pt x="720" y="240"/>
                </a:cubicBezTo>
                <a:cubicBezTo>
                  <a:pt x="753" y="240"/>
                  <a:pt x="780" y="267"/>
                  <a:pt x="780" y="300"/>
                </a:cubicBezTo>
                <a:cubicBezTo>
                  <a:pt x="780" y="333"/>
                  <a:pt x="753" y="360"/>
                  <a:pt x="720" y="360"/>
                </a:cubicBezTo>
                <a:cubicBezTo>
                  <a:pt x="600" y="360"/>
                  <a:pt x="600" y="360"/>
                  <a:pt x="600" y="360"/>
                </a:cubicBezTo>
                <a:cubicBezTo>
                  <a:pt x="567" y="360"/>
                  <a:pt x="540" y="333"/>
                  <a:pt x="540" y="300"/>
                </a:cubicBezTo>
                <a:close/>
                <a:moveTo>
                  <a:pt x="540" y="1808"/>
                </a:moveTo>
                <a:cubicBezTo>
                  <a:pt x="540" y="1775"/>
                  <a:pt x="567" y="1748"/>
                  <a:pt x="600" y="1748"/>
                </a:cubicBezTo>
                <a:cubicBezTo>
                  <a:pt x="720" y="1748"/>
                  <a:pt x="720" y="1748"/>
                  <a:pt x="720" y="1748"/>
                </a:cubicBezTo>
                <a:cubicBezTo>
                  <a:pt x="753" y="1748"/>
                  <a:pt x="780" y="1775"/>
                  <a:pt x="780" y="1808"/>
                </a:cubicBezTo>
                <a:cubicBezTo>
                  <a:pt x="780" y="1841"/>
                  <a:pt x="753" y="1868"/>
                  <a:pt x="720" y="1868"/>
                </a:cubicBezTo>
                <a:cubicBezTo>
                  <a:pt x="600" y="1868"/>
                  <a:pt x="600" y="1868"/>
                  <a:pt x="600" y="1868"/>
                </a:cubicBezTo>
                <a:cubicBezTo>
                  <a:pt x="567" y="1868"/>
                  <a:pt x="540" y="1841"/>
                  <a:pt x="540" y="1808"/>
                </a:cubicBezTo>
                <a:close/>
                <a:moveTo>
                  <a:pt x="1020" y="484"/>
                </a:moveTo>
                <a:cubicBezTo>
                  <a:pt x="987" y="484"/>
                  <a:pt x="960" y="511"/>
                  <a:pt x="960" y="544"/>
                </a:cubicBezTo>
                <a:cubicBezTo>
                  <a:pt x="960" y="617"/>
                  <a:pt x="960" y="617"/>
                  <a:pt x="960" y="617"/>
                </a:cubicBezTo>
                <a:cubicBezTo>
                  <a:pt x="533" y="724"/>
                  <a:pt x="533" y="724"/>
                  <a:pt x="533" y="724"/>
                </a:cubicBezTo>
                <a:cubicBezTo>
                  <a:pt x="300" y="724"/>
                  <a:pt x="300" y="724"/>
                  <a:pt x="300" y="724"/>
                </a:cubicBezTo>
                <a:cubicBezTo>
                  <a:pt x="267" y="724"/>
                  <a:pt x="240" y="751"/>
                  <a:pt x="240" y="784"/>
                </a:cubicBezTo>
                <a:cubicBezTo>
                  <a:pt x="240" y="1024"/>
                  <a:pt x="240" y="1024"/>
                  <a:pt x="240" y="1024"/>
                </a:cubicBezTo>
                <a:cubicBezTo>
                  <a:pt x="240" y="1057"/>
                  <a:pt x="267" y="1084"/>
                  <a:pt x="300" y="1084"/>
                </a:cubicBezTo>
                <a:cubicBezTo>
                  <a:pt x="480" y="1084"/>
                  <a:pt x="480" y="1084"/>
                  <a:pt x="480" y="1084"/>
                </a:cubicBezTo>
                <a:cubicBezTo>
                  <a:pt x="480" y="1178"/>
                  <a:pt x="480" y="1178"/>
                  <a:pt x="480" y="1178"/>
                </a:cubicBezTo>
                <a:cubicBezTo>
                  <a:pt x="480" y="1328"/>
                  <a:pt x="653" y="1411"/>
                  <a:pt x="771" y="1320"/>
                </a:cubicBezTo>
                <a:cubicBezTo>
                  <a:pt x="815" y="1285"/>
                  <a:pt x="840" y="1234"/>
                  <a:pt x="840" y="1178"/>
                </a:cubicBezTo>
                <a:cubicBezTo>
                  <a:pt x="840" y="1161"/>
                  <a:pt x="840" y="1161"/>
                  <a:pt x="840" y="1161"/>
                </a:cubicBezTo>
                <a:cubicBezTo>
                  <a:pt x="960" y="1191"/>
                  <a:pt x="960" y="1191"/>
                  <a:pt x="960" y="1191"/>
                </a:cubicBezTo>
                <a:cubicBezTo>
                  <a:pt x="960" y="1264"/>
                  <a:pt x="960" y="1264"/>
                  <a:pt x="960" y="1264"/>
                </a:cubicBezTo>
                <a:cubicBezTo>
                  <a:pt x="960" y="1297"/>
                  <a:pt x="987" y="1324"/>
                  <a:pt x="1020" y="1324"/>
                </a:cubicBezTo>
                <a:cubicBezTo>
                  <a:pt x="1053" y="1324"/>
                  <a:pt x="1080" y="1297"/>
                  <a:pt x="1080" y="1264"/>
                </a:cubicBezTo>
                <a:cubicBezTo>
                  <a:pt x="1080" y="544"/>
                  <a:pt x="1080" y="544"/>
                  <a:pt x="1080" y="544"/>
                </a:cubicBezTo>
                <a:cubicBezTo>
                  <a:pt x="1080" y="511"/>
                  <a:pt x="1053" y="484"/>
                  <a:pt x="1020" y="484"/>
                </a:cubicBezTo>
                <a:close/>
                <a:moveTo>
                  <a:pt x="480" y="964"/>
                </a:moveTo>
                <a:cubicBezTo>
                  <a:pt x="360" y="964"/>
                  <a:pt x="360" y="964"/>
                  <a:pt x="360" y="964"/>
                </a:cubicBezTo>
                <a:cubicBezTo>
                  <a:pt x="360" y="844"/>
                  <a:pt x="360" y="844"/>
                  <a:pt x="360" y="844"/>
                </a:cubicBezTo>
                <a:cubicBezTo>
                  <a:pt x="480" y="844"/>
                  <a:pt x="480" y="844"/>
                  <a:pt x="480" y="844"/>
                </a:cubicBezTo>
                <a:lnTo>
                  <a:pt x="480" y="964"/>
                </a:lnTo>
                <a:close/>
                <a:moveTo>
                  <a:pt x="720" y="1178"/>
                </a:moveTo>
                <a:cubicBezTo>
                  <a:pt x="720" y="1217"/>
                  <a:pt x="683" y="1245"/>
                  <a:pt x="645" y="1236"/>
                </a:cubicBezTo>
                <a:cubicBezTo>
                  <a:pt x="619" y="1229"/>
                  <a:pt x="600" y="1205"/>
                  <a:pt x="600" y="1178"/>
                </a:cubicBezTo>
                <a:cubicBezTo>
                  <a:pt x="600" y="1101"/>
                  <a:pt x="600" y="1101"/>
                  <a:pt x="600" y="1101"/>
                </a:cubicBezTo>
                <a:cubicBezTo>
                  <a:pt x="720" y="1131"/>
                  <a:pt x="720" y="1131"/>
                  <a:pt x="720" y="1131"/>
                </a:cubicBezTo>
                <a:lnTo>
                  <a:pt x="720" y="1178"/>
                </a:lnTo>
                <a:close/>
                <a:moveTo>
                  <a:pt x="960" y="1067"/>
                </a:moveTo>
                <a:cubicBezTo>
                  <a:pt x="600" y="977"/>
                  <a:pt x="600" y="977"/>
                  <a:pt x="600" y="977"/>
                </a:cubicBezTo>
                <a:cubicBezTo>
                  <a:pt x="600" y="831"/>
                  <a:pt x="600" y="831"/>
                  <a:pt x="600" y="831"/>
                </a:cubicBezTo>
                <a:cubicBezTo>
                  <a:pt x="960" y="741"/>
                  <a:pt x="960" y="741"/>
                  <a:pt x="960" y="741"/>
                </a:cubicBezTo>
                <a:lnTo>
                  <a:pt x="960" y="106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79" name="Freeform 364"/>
          <p:cNvSpPr>
            <a:spLocks noEditPoints="1"/>
          </p:cNvSpPr>
          <p:nvPr/>
        </p:nvSpPr>
        <p:spPr bwMode="auto">
          <a:xfrm>
            <a:off x="7442112" y="4584896"/>
            <a:ext cx="392534" cy="393356"/>
          </a:xfrm>
          <a:custGeom>
            <a:avLst/>
            <a:gdLst>
              <a:gd name="T0" fmla="*/ 1324 w 2048"/>
              <a:gd name="T1" fmla="*/ 480 h 2053"/>
              <a:gd name="T2" fmla="*/ 1144 w 2048"/>
              <a:gd name="T3" fmla="*/ 0 h 2053"/>
              <a:gd name="T4" fmla="*/ 0 w 2048"/>
              <a:gd name="T5" fmla="*/ 180 h 2053"/>
              <a:gd name="T6" fmla="*/ 120 w 2048"/>
              <a:gd name="T7" fmla="*/ 1074 h 2053"/>
              <a:gd name="T8" fmla="*/ 157 w 2048"/>
              <a:gd name="T9" fmla="*/ 1319 h 2053"/>
              <a:gd name="T10" fmla="*/ 445 w 2048"/>
              <a:gd name="T11" fmla="*/ 1084 h 2053"/>
              <a:gd name="T12" fmla="*/ 484 w 2048"/>
              <a:gd name="T13" fmla="*/ 1628 h 2053"/>
              <a:gd name="T14" fmla="*/ 1603 w 2048"/>
              <a:gd name="T15" fmla="*/ 1808 h 2053"/>
              <a:gd name="T16" fmla="*/ 1891 w 2048"/>
              <a:gd name="T17" fmla="*/ 2043 h 2053"/>
              <a:gd name="T18" fmla="*/ 1928 w 2048"/>
              <a:gd name="T19" fmla="*/ 1798 h 2053"/>
              <a:gd name="T20" fmla="*/ 2048 w 2048"/>
              <a:gd name="T21" fmla="*/ 660 h 2053"/>
              <a:gd name="T22" fmla="*/ 484 w 2048"/>
              <a:gd name="T23" fmla="*/ 660 h 2053"/>
              <a:gd name="T24" fmla="*/ 420 w 2048"/>
              <a:gd name="T25" fmla="*/ 964 h 2053"/>
              <a:gd name="T26" fmla="*/ 240 w 2048"/>
              <a:gd name="T27" fmla="*/ 1119 h 2053"/>
              <a:gd name="T28" fmla="*/ 180 w 2048"/>
              <a:gd name="T29" fmla="*/ 964 h 2053"/>
              <a:gd name="T30" fmla="*/ 120 w 2048"/>
              <a:gd name="T31" fmla="*/ 180 h 2053"/>
              <a:gd name="T32" fmla="*/ 1144 w 2048"/>
              <a:gd name="T33" fmla="*/ 120 h 2053"/>
              <a:gd name="T34" fmla="*/ 1204 w 2048"/>
              <a:gd name="T35" fmla="*/ 480 h 2053"/>
              <a:gd name="T36" fmla="*/ 484 w 2048"/>
              <a:gd name="T37" fmla="*/ 660 h 2053"/>
              <a:gd name="T38" fmla="*/ 1868 w 2048"/>
              <a:gd name="T39" fmla="*/ 1688 h 2053"/>
              <a:gd name="T40" fmla="*/ 1808 w 2048"/>
              <a:gd name="T41" fmla="*/ 1843 h 2053"/>
              <a:gd name="T42" fmla="*/ 1628 w 2048"/>
              <a:gd name="T43" fmla="*/ 1688 h 2053"/>
              <a:gd name="T44" fmla="*/ 604 w 2048"/>
              <a:gd name="T45" fmla="*/ 1628 h 2053"/>
              <a:gd name="T46" fmla="*/ 664 w 2048"/>
              <a:gd name="T47" fmla="*/ 600 h 2053"/>
              <a:gd name="T48" fmla="*/ 1928 w 2048"/>
              <a:gd name="T49" fmla="*/ 660 h 2053"/>
              <a:gd name="T50" fmla="*/ 1273 w 2048"/>
              <a:gd name="T51" fmla="*/ 1118 h 2053"/>
              <a:gd name="T52" fmla="*/ 1624 w 2048"/>
              <a:gd name="T53" fmla="*/ 1324 h 2053"/>
              <a:gd name="T54" fmla="*/ 1624 w 2048"/>
              <a:gd name="T55" fmla="*/ 1444 h 2053"/>
              <a:gd name="T56" fmla="*/ 1084 w 2048"/>
              <a:gd name="T57" fmla="*/ 1504 h 2053"/>
              <a:gd name="T58" fmla="*/ 964 w 2048"/>
              <a:gd name="T59" fmla="*/ 1504 h 2053"/>
              <a:gd name="T60" fmla="*/ 904 w 2048"/>
              <a:gd name="T61" fmla="*/ 1444 h 2053"/>
              <a:gd name="T62" fmla="*/ 904 w 2048"/>
              <a:gd name="T63" fmla="*/ 1324 h 2053"/>
              <a:gd name="T64" fmla="*/ 964 w 2048"/>
              <a:gd name="T65" fmla="*/ 784 h 2053"/>
              <a:gd name="T66" fmla="*/ 1084 w 2048"/>
              <a:gd name="T67" fmla="*/ 784 h 2053"/>
              <a:gd name="T68" fmla="*/ 1214 w 2048"/>
              <a:gd name="T69" fmla="*/ 991 h 2053"/>
              <a:gd name="T70" fmla="*/ 1375 w 2048"/>
              <a:gd name="T71" fmla="*/ 1050 h 2053"/>
              <a:gd name="T72" fmla="*/ 1657 w 2048"/>
              <a:gd name="T73" fmla="*/ 734 h 2053"/>
              <a:gd name="T74" fmla="*/ 1434 w 2048"/>
              <a:gd name="T75" fmla="*/ 1177 h 2053"/>
              <a:gd name="T76" fmla="*/ 1273 w 2048"/>
              <a:gd name="T77" fmla="*/ 1118 h 20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48" h="2053">
                <a:moveTo>
                  <a:pt x="1868" y="480"/>
                </a:moveTo>
                <a:cubicBezTo>
                  <a:pt x="1324" y="480"/>
                  <a:pt x="1324" y="480"/>
                  <a:pt x="1324" y="480"/>
                </a:cubicBezTo>
                <a:cubicBezTo>
                  <a:pt x="1324" y="180"/>
                  <a:pt x="1324" y="180"/>
                  <a:pt x="1324" y="180"/>
                </a:cubicBezTo>
                <a:cubicBezTo>
                  <a:pt x="1324" y="81"/>
                  <a:pt x="1243" y="0"/>
                  <a:pt x="1144" y="0"/>
                </a:cubicBezTo>
                <a:cubicBezTo>
                  <a:pt x="180" y="0"/>
                  <a:pt x="180" y="0"/>
                  <a:pt x="180" y="0"/>
                </a:cubicBezTo>
                <a:cubicBezTo>
                  <a:pt x="81" y="0"/>
                  <a:pt x="0" y="81"/>
                  <a:pt x="0" y="180"/>
                </a:cubicBezTo>
                <a:cubicBezTo>
                  <a:pt x="0" y="904"/>
                  <a:pt x="0" y="904"/>
                  <a:pt x="0" y="904"/>
                </a:cubicBezTo>
                <a:cubicBezTo>
                  <a:pt x="0" y="982"/>
                  <a:pt x="50" y="1049"/>
                  <a:pt x="120" y="1074"/>
                </a:cubicBezTo>
                <a:cubicBezTo>
                  <a:pt x="120" y="1264"/>
                  <a:pt x="120" y="1264"/>
                  <a:pt x="120" y="1264"/>
                </a:cubicBezTo>
                <a:cubicBezTo>
                  <a:pt x="120" y="1288"/>
                  <a:pt x="135" y="1310"/>
                  <a:pt x="157" y="1319"/>
                </a:cubicBezTo>
                <a:cubicBezTo>
                  <a:pt x="179" y="1329"/>
                  <a:pt x="205" y="1323"/>
                  <a:pt x="222" y="1306"/>
                </a:cubicBezTo>
                <a:cubicBezTo>
                  <a:pt x="445" y="1084"/>
                  <a:pt x="445" y="1084"/>
                  <a:pt x="445" y="1084"/>
                </a:cubicBezTo>
                <a:cubicBezTo>
                  <a:pt x="484" y="1084"/>
                  <a:pt x="484" y="1084"/>
                  <a:pt x="484" y="1084"/>
                </a:cubicBezTo>
                <a:cubicBezTo>
                  <a:pt x="484" y="1628"/>
                  <a:pt x="484" y="1628"/>
                  <a:pt x="484" y="1628"/>
                </a:cubicBezTo>
                <a:cubicBezTo>
                  <a:pt x="484" y="1727"/>
                  <a:pt x="565" y="1808"/>
                  <a:pt x="664" y="1808"/>
                </a:cubicBezTo>
                <a:cubicBezTo>
                  <a:pt x="1603" y="1808"/>
                  <a:pt x="1603" y="1808"/>
                  <a:pt x="1603" y="1808"/>
                </a:cubicBezTo>
                <a:cubicBezTo>
                  <a:pt x="1826" y="2030"/>
                  <a:pt x="1826" y="2030"/>
                  <a:pt x="1826" y="2030"/>
                </a:cubicBezTo>
                <a:cubicBezTo>
                  <a:pt x="1843" y="2047"/>
                  <a:pt x="1869" y="2053"/>
                  <a:pt x="1891" y="2043"/>
                </a:cubicBezTo>
                <a:cubicBezTo>
                  <a:pt x="1913" y="2034"/>
                  <a:pt x="1928" y="2012"/>
                  <a:pt x="1928" y="1988"/>
                </a:cubicBezTo>
                <a:cubicBezTo>
                  <a:pt x="1928" y="1798"/>
                  <a:pt x="1928" y="1798"/>
                  <a:pt x="1928" y="1798"/>
                </a:cubicBezTo>
                <a:cubicBezTo>
                  <a:pt x="1998" y="1773"/>
                  <a:pt x="2048" y="1706"/>
                  <a:pt x="2048" y="1628"/>
                </a:cubicBezTo>
                <a:cubicBezTo>
                  <a:pt x="2048" y="660"/>
                  <a:pt x="2048" y="660"/>
                  <a:pt x="2048" y="660"/>
                </a:cubicBezTo>
                <a:cubicBezTo>
                  <a:pt x="2048" y="561"/>
                  <a:pt x="1967" y="480"/>
                  <a:pt x="1868" y="480"/>
                </a:cubicBezTo>
                <a:close/>
                <a:moveTo>
                  <a:pt x="484" y="660"/>
                </a:moveTo>
                <a:cubicBezTo>
                  <a:pt x="484" y="964"/>
                  <a:pt x="484" y="964"/>
                  <a:pt x="484" y="964"/>
                </a:cubicBezTo>
                <a:cubicBezTo>
                  <a:pt x="420" y="964"/>
                  <a:pt x="420" y="964"/>
                  <a:pt x="420" y="964"/>
                </a:cubicBezTo>
                <a:cubicBezTo>
                  <a:pt x="404" y="964"/>
                  <a:pt x="389" y="970"/>
                  <a:pt x="378" y="981"/>
                </a:cubicBezTo>
                <a:cubicBezTo>
                  <a:pt x="240" y="1119"/>
                  <a:pt x="240" y="1119"/>
                  <a:pt x="240" y="1119"/>
                </a:cubicBezTo>
                <a:cubicBezTo>
                  <a:pt x="240" y="1024"/>
                  <a:pt x="240" y="1024"/>
                  <a:pt x="240" y="1024"/>
                </a:cubicBezTo>
                <a:cubicBezTo>
                  <a:pt x="240" y="991"/>
                  <a:pt x="213" y="964"/>
                  <a:pt x="180" y="964"/>
                </a:cubicBezTo>
                <a:cubicBezTo>
                  <a:pt x="147" y="964"/>
                  <a:pt x="120" y="937"/>
                  <a:pt x="120" y="904"/>
                </a:cubicBezTo>
                <a:cubicBezTo>
                  <a:pt x="120" y="180"/>
                  <a:pt x="120" y="180"/>
                  <a:pt x="120" y="180"/>
                </a:cubicBezTo>
                <a:cubicBezTo>
                  <a:pt x="120" y="147"/>
                  <a:pt x="147" y="120"/>
                  <a:pt x="180" y="120"/>
                </a:cubicBezTo>
                <a:cubicBezTo>
                  <a:pt x="1144" y="120"/>
                  <a:pt x="1144" y="120"/>
                  <a:pt x="1144" y="120"/>
                </a:cubicBezTo>
                <a:cubicBezTo>
                  <a:pt x="1177" y="120"/>
                  <a:pt x="1204" y="147"/>
                  <a:pt x="1204" y="180"/>
                </a:cubicBezTo>
                <a:cubicBezTo>
                  <a:pt x="1204" y="480"/>
                  <a:pt x="1204" y="480"/>
                  <a:pt x="1204" y="480"/>
                </a:cubicBezTo>
                <a:cubicBezTo>
                  <a:pt x="664" y="480"/>
                  <a:pt x="664" y="480"/>
                  <a:pt x="664" y="480"/>
                </a:cubicBezTo>
                <a:cubicBezTo>
                  <a:pt x="565" y="480"/>
                  <a:pt x="484" y="561"/>
                  <a:pt x="484" y="660"/>
                </a:cubicBezTo>
                <a:close/>
                <a:moveTo>
                  <a:pt x="1928" y="1628"/>
                </a:moveTo>
                <a:cubicBezTo>
                  <a:pt x="1928" y="1661"/>
                  <a:pt x="1901" y="1688"/>
                  <a:pt x="1868" y="1688"/>
                </a:cubicBezTo>
                <a:cubicBezTo>
                  <a:pt x="1835" y="1688"/>
                  <a:pt x="1808" y="1715"/>
                  <a:pt x="1808" y="1748"/>
                </a:cubicBezTo>
                <a:cubicBezTo>
                  <a:pt x="1808" y="1843"/>
                  <a:pt x="1808" y="1843"/>
                  <a:pt x="1808" y="1843"/>
                </a:cubicBezTo>
                <a:cubicBezTo>
                  <a:pt x="1670" y="1705"/>
                  <a:pt x="1670" y="1705"/>
                  <a:pt x="1670" y="1705"/>
                </a:cubicBezTo>
                <a:cubicBezTo>
                  <a:pt x="1659" y="1694"/>
                  <a:pt x="1644" y="1688"/>
                  <a:pt x="1628" y="1688"/>
                </a:cubicBezTo>
                <a:cubicBezTo>
                  <a:pt x="664" y="1688"/>
                  <a:pt x="664" y="1688"/>
                  <a:pt x="664" y="1688"/>
                </a:cubicBezTo>
                <a:cubicBezTo>
                  <a:pt x="631" y="1688"/>
                  <a:pt x="604" y="1661"/>
                  <a:pt x="604" y="1628"/>
                </a:cubicBezTo>
                <a:cubicBezTo>
                  <a:pt x="604" y="660"/>
                  <a:pt x="604" y="660"/>
                  <a:pt x="604" y="660"/>
                </a:cubicBezTo>
                <a:cubicBezTo>
                  <a:pt x="604" y="627"/>
                  <a:pt x="631" y="600"/>
                  <a:pt x="664" y="600"/>
                </a:cubicBezTo>
                <a:cubicBezTo>
                  <a:pt x="1868" y="600"/>
                  <a:pt x="1868" y="600"/>
                  <a:pt x="1868" y="600"/>
                </a:cubicBezTo>
                <a:cubicBezTo>
                  <a:pt x="1901" y="600"/>
                  <a:pt x="1928" y="627"/>
                  <a:pt x="1928" y="660"/>
                </a:cubicBezTo>
                <a:lnTo>
                  <a:pt x="1928" y="1628"/>
                </a:lnTo>
                <a:close/>
                <a:moveTo>
                  <a:pt x="1273" y="1118"/>
                </a:moveTo>
                <a:cubicBezTo>
                  <a:pt x="1136" y="1324"/>
                  <a:pt x="1136" y="1324"/>
                  <a:pt x="1136" y="1324"/>
                </a:cubicBezTo>
                <a:cubicBezTo>
                  <a:pt x="1624" y="1324"/>
                  <a:pt x="1624" y="1324"/>
                  <a:pt x="1624" y="1324"/>
                </a:cubicBezTo>
                <a:cubicBezTo>
                  <a:pt x="1657" y="1324"/>
                  <a:pt x="1684" y="1351"/>
                  <a:pt x="1684" y="1384"/>
                </a:cubicBezTo>
                <a:cubicBezTo>
                  <a:pt x="1684" y="1417"/>
                  <a:pt x="1657" y="1444"/>
                  <a:pt x="1624" y="1444"/>
                </a:cubicBezTo>
                <a:cubicBezTo>
                  <a:pt x="1084" y="1444"/>
                  <a:pt x="1084" y="1444"/>
                  <a:pt x="1084" y="1444"/>
                </a:cubicBezTo>
                <a:cubicBezTo>
                  <a:pt x="1084" y="1504"/>
                  <a:pt x="1084" y="1504"/>
                  <a:pt x="1084" y="1504"/>
                </a:cubicBezTo>
                <a:cubicBezTo>
                  <a:pt x="1084" y="1537"/>
                  <a:pt x="1057" y="1564"/>
                  <a:pt x="1024" y="1564"/>
                </a:cubicBezTo>
                <a:cubicBezTo>
                  <a:pt x="991" y="1564"/>
                  <a:pt x="964" y="1537"/>
                  <a:pt x="964" y="1504"/>
                </a:cubicBezTo>
                <a:cubicBezTo>
                  <a:pt x="964" y="1444"/>
                  <a:pt x="964" y="1444"/>
                  <a:pt x="964" y="1444"/>
                </a:cubicBezTo>
                <a:cubicBezTo>
                  <a:pt x="904" y="1444"/>
                  <a:pt x="904" y="1444"/>
                  <a:pt x="904" y="1444"/>
                </a:cubicBezTo>
                <a:cubicBezTo>
                  <a:pt x="871" y="1444"/>
                  <a:pt x="844" y="1417"/>
                  <a:pt x="844" y="1384"/>
                </a:cubicBezTo>
                <a:cubicBezTo>
                  <a:pt x="844" y="1351"/>
                  <a:pt x="871" y="1324"/>
                  <a:pt x="904" y="1324"/>
                </a:cubicBezTo>
                <a:cubicBezTo>
                  <a:pt x="964" y="1324"/>
                  <a:pt x="964" y="1324"/>
                  <a:pt x="964" y="1324"/>
                </a:cubicBezTo>
                <a:cubicBezTo>
                  <a:pt x="964" y="784"/>
                  <a:pt x="964" y="784"/>
                  <a:pt x="964" y="784"/>
                </a:cubicBezTo>
                <a:cubicBezTo>
                  <a:pt x="964" y="751"/>
                  <a:pt x="991" y="724"/>
                  <a:pt x="1024" y="724"/>
                </a:cubicBezTo>
                <a:cubicBezTo>
                  <a:pt x="1057" y="724"/>
                  <a:pt x="1084" y="751"/>
                  <a:pt x="1084" y="784"/>
                </a:cubicBezTo>
                <a:cubicBezTo>
                  <a:pt x="1084" y="1186"/>
                  <a:pt x="1084" y="1186"/>
                  <a:pt x="1084" y="1186"/>
                </a:cubicBezTo>
                <a:cubicBezTo>
                  <a:pt x="1214" y="991"/>
                  <a:pt x="1214" y="991"/>
                  <a:pt x="1214" y="991"/>
                </a:cubicBezTo>
                <a:cubicBezTo>
                  <a:pt x="1235" y="959"/>
                  <a:pt x="1280" y="955"/>
                  <a:pt x="1306" y="981"/>
                </a:cubicBezTo>
                <a:cubicBezTo>
                  <a:pt x="1375" y="1050"/>
                  <a:pt x="1375" y="1050"/>
                  <a:pt x="1375" y="1050"/>
                </a:cubicBezTo>
                <a:cubicBezTo>
                  <a:pt x="1574" y="751"/>
                  <a:pt x="1574" y="751"/>
                  <a:pt x="1574" y="751"/>
                </a:cubicBezTo>
                <a:cubicBezTo>
                  <a:pt x="1592" y="723"/>
                  <a:pt x="1630" y="716"/>
                  <a:pt x="1657" y="734"/>
                </a:cubicBezTo>
                <a:cubicBezTo>
                  <a:pt x="1685" y="752"/>
                  <a:pt x="1692" y="790"/>
                  <a:pt x="1674" y="817"/>
                </a:cubicBezTo>
                <a:cubicBezTo>
                  <a:pt x="1434" y="1177"/>
                  <a:pt x="1434" y="1177"/>
                  <a:pt x="1434" y="1177"/>
                </a:cubicBezTo>
                <a:cubicBezTo>
                  <a:pt x="1413" y="1209"/>
                  <a:pt x="1368" y="1213"/>
                  <a:pt x="1342" y="1186"/>
                </a:cubicBezTo>
                <a:lnTo>
                  <a:pt x="1273" y="111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0" name="Freeform 336"/>
          <p:cNvSpPr>
            <a:spLocks noEditPoints="1"/>
          </p:cNvSpPr>
          <p:nvPr/>
        </p:nvSpPr>
        <p:spPr bwMode="auto">
          <a:xfrm>
            <a:off x="7488935" y="1889268"/>
            <a:ext cx="298889" cy="392299"/>
          </a:xfrm>
          <a:custGeom>
            <a:avLst/>
            <a:gdLst>
              <a:gd name="T0" fmla="*/ 1020 w 1560"/>
              <a:gd name="T1" fmla="*/ 960 h 2048"/>
              <a:gd name="T2" fmla="*/ 1020 w 1560"/>
              <a:gd name="T3" fmla="*/ 1080 h 2048"/>
              <a:gd name="T4" fmla="*/ 1020 w 1560"/>
              <a:gd name="T5" fmla="*/ 840 h 2048"/>
              <a:gd name="T6" fmla="*/ 1020 w 1560"/>
              <a:gd name="T7" fmla="*/ 720 h 2048"/>
              <a:gd name="T8" fmla="*/ 1020 w 1560"/>
              <a:gd name="T9" fmla="*/ 840 h 2048"/>
              <a:gd name="T10" fmla="*/ 1080 w 1560"/>
              <a:gd name="T11" fmla="*/ 540 h 2048"/>
              <a:gd name="T12" fmla="*/ 960 w 1560"/>
              <a:gd name="T13" fmla="*/ 540 h 2048"/>
              <a:gd name="T14" fmla="*/ 720 w 1560"/>
              <a:gd name="T15" fmla="*/ 1797 h 2048"/>
              <a:gd name="T16" fmla="*/ 420 w 1560"/>
              <a:gd name="T17" fmla="*/ 1928 h 2048"/>
              <a:gd name="T18" fmla="*/ 420 w 1560"/>
              <a:gd name="T19" fmla="*/ 2048 h 2048"/>
              <a:gd name="T20" fmla="*/ 1200 w 1560"/>
              <a:gd name="T21" fmla="*/ 1988 h 2048"/>
              <a:gd name="T22" fmla="*/ 840 w 1560"/>
              <a:gd name="T23" fmla="*/ 1928 h 2048"/>
              <a:gd name="T24" fmla="*/ 1560 w 1560"/>
              <a:gd name="T25" fmla="*/ 1020 h 2048"/>
              <a:gd name="T26" fmla="*/ 1440 w 1560"/>
              <a:gd name="T27" fmla="*/ 1020 h 2048"/>
              <a:gd name="T28" fmla="*/ 120 w 1560"/>
              <a:gd name="T29" fmla="*/ 1020 h 2048"/>
              <a:gd name="T30" fmla="*/ 0 w 1560"/>
              <a:gd name="T31" fmla="*/ 1020 h 2048"/>
              <a:gd name="T32" fmla="*/ 780 w 1560"/>
              <a:gd name="T33" fmla="*/ 1560 h 2048"/>
              <a:gd name="T34" fmla="*/ 1320 w 1560"/>
              <a:gd name="T35" fmla="*/ 540 h 2048"/>
              <a:gd name="T36" fmla="*/ 240 w 1560"/>
              <a:gd name="T37" fmla="*/ 540 h 2048"/>
              <a:gd name="T38" fmla="*/ 780 w 1560"/>
              <a:gd name="T39" fmla="*/ 1560 h 2048"/>
              <a:gd name="T40" fmla="*/ 780 w 1560"/>
              <a:gd name="T41" fmla="*/ 120 h 2048"/>
              <a:gd name="T42" fmla="*/ 1200 w 1560"/>
              <a:gd name="T43" fmla="*/ 1020 h 2048"/>
              <a:gd name="T44" fmla="*/ 360 w 1560"/>
              <a:gd name="T45" fmla="*/ 1020 h 2048"/>
              <a:gd name="T46" fmla="*/ 720 w 1560"/>
              <a:gd name="T47" fmla="*/ 300 h 2048"/>
              <a:gd name="T48" fmla="*/ 840 w 1560"/>
              <a:gd name="T49" fmla="*/ 300 h 2048"/>
              <a:gd name="T50" fmla="*/ 720 w 1560"/>
              <a:gd name="T51" fmla="*/ 300 h 2048"/>
              <a:gd name="T52" fmla="*/ 780 w 1560"/>
              <a:gd name="T53" fmla="*/ 1200 h 2048"/>
              <a:gd name="T54" fmla="*/ 780 w 1560"/>
              <a:gd name="T55" fmla="*/ 1320 h 2048"/>
              <a:gd name="T56" fmla="*/ 720 w 1560"/>
              <a:gd name="T57" fmla="*/ 1020 h 2048"/>
              <a:gd name="T58" fmla="*/ 840 w 1560"/>
              <a:gd name="T59" fmla="*/ 1020 h 2048"/>
              <a:gd name="T60" fmla="*/ 720 w 1560"/>
              <a:gd name="T61" fmla="*/ 1020 h 2048"/>
              <a:gd name="T62" fmla="*/ 780 w 1560"/>
              <a:gd name="T63" fmla="*/ 720 h 2048"/>
              <a:gd name="T64" fmla="*/ 780 w 1560"/>
              <a:gd name="T65" fmla="*/ 840 h 2048"/>
              <a:gd name="T66" fmla="*/ 720 w 1560"/>
              <a:gd name="T67" fmla="*/ 540 h 2048"/>
              <a:gd name="T68" fmla="*/ 840 w 1560"/>
              <a:gd name="T69" fmla="*/ 540 h 2048"/>
              <a:gd name="T70" fmla="*/ 720 w 1560"/>
              <a:gd name="T71" fmla="*/ 54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60" h="2048">
                <a:moveTo>
                  <a:pt x="960" y="1020"/>
                </a:moveTo>
                <a:cubicBezTo>
                  <a:pt x="960" y="986"/>
                  <a:pt x="987" y="960"/>
                  <a:pt x="1020" y="960"/>
                </a:cubicBezTo>
                <a:cubicBezTo>
                  <a:pt x="1053" y="960"/>
                  <a:pt x="1080" y="986"/>
                  <a:pt x="1080" y="1020"/>
                </a:cubicBezTo>
                <a:cubicBezTo>
                  <a:pt x="1080" y="1053"/>
                  <a:pt x="1053" y="1080"/>
                  <a:pt x="1020" y="1080"/>
                </a:cubicBezTo>
                <a:cubicBezTo>
                  <a:pt x="987" y="1080"/>
                  <a:pt x="960" y="1053"/>
                  <a:pt x="960" y="1020"/>
                </a:cubicBezTo>
                <a:close/>
                <a:moveTo>
                  <a:pt x="1020" y="840"/>
                </a:moveTo>
                <a:cubicBezTo>
                  <a:pt x="1053" y="840"/>
                  <a:pt x="1080" y="813"/>
                  <a:pt x="1080" y="780"/>
                </a:cubicBezTo>
                <a:cubicBezTo>
                  <a:pt x="1080" y="746"/>
                  <a:pt x="1053" y="720"/>
                  <a:pt x="1020" y="720"/>
                </a:cubicBezTo>
                <a:cubicBezTo>
                  <a:pt x="987" y="720"/>
                  <a:pt x="960" y="746"/>
                  <a:pt x="960" y="780"/>
                </a:cubicBezTo>
                <a:cubicBezTo>
                  <a:pt x="960" y="813"/>
                  <a:pt x="987" y="840"/>
                  <a:pt x="1020" y="840"/>
                </a:cubicBezTo>
                <a:close/>
                <a:moveTo>
                  <a:pt x="1020" y="600"/>
                </a:moveTo>
                <a:cubicBezTo>
                  <a:pt x="1053" y="600"/>
                  <a:pt x="1080" y="573"/>
                  <a:pt x="1080" y="540"/>
                </a:cubicBezTo>
                <a:cubicBezTo>
                  <a:pt x="1080" y="506"/>
                  <a:pt x="1053" y="480"/>
                  <a:pt x="1020" y="480"/>
                </a:cubicBezTo>
                <a:cubicBezTo>
                  <a:pt x="987" y="480"/>
                  <a:pt x="960" y="506"/>
                  <a:pt x="960" y="540"/>
                </a:cubicBezTo>
                <a:cubicBezTo>
                  <a:pt x="960" y="573"/>
                  <a:pt x="987" y="600"/>
                  <a:pt x="1020" y="600"/>
                </a:cubicBezTo>
                <a:close/>
                <a:moveTo>
                  <a:pt x="720" y="1797"/>
                </a:moveTo>
                <a:cubicBezTo>
                  <a:pt x="720" y="1928"/>
                  <a:pt x="720" y="1928"/>
                  <a:pt x="720" y="1928"/>
                </a:cubicBezTo>
                <a:cubicBezTo>
                  <a:pt x="420" y="1928"/>
                  <a:pt x="420" y="1928"/>
                  <a:pt x="420" y="1928"/>
                </a:cubicBezTo>
                <a:cubicBezTo>
                  <a:pt x="387" y="1928"/>
                  <a:pt x="360" y="1954"/>
                  <a:pt x="360" y="1988"/>
                </a:cubicBezTo>
                <a:cubicBezTo>
                  <a:pt x="360" y="2021"/>
                  <a:pt x="387" y="2048"/>
                  <a:pt x="420" y="2048"/>
                </a:cubicBezTo>
                <a:cubicBezTo>
                  <a:pt x="1140" y="2048"/>
                  <a:pt x="1140" y="2048"/>
                  <a:pt x="1140" y="2048"/>
                </a:cubicBezTo>
                <a:cubicBezTo>
                  <a:pt x="1173" y="2048"/>
                  <a:pt x="1200" y="2021"/>
                  <a:pt x="1200" y="1988"/>
                </a:cubicBezTo>
                <a:cubicBezTo>
                  <a:pt x="1200" y="1954"/>
                  <a:pt x="1173" y="1928"/>
                  <a:pt x="1140" y="1928"/>
                </a:cubicBezTo>
                <a:cubicBezTo>
                  <a:pt x="840" y="1928"/>
                  <a:pt x="840" y="1928"/>
                  <a:pt x="840" y="1928"/>
                </a:cubicBezTo>
                <a:cubicBezTo>
                  <a:pt x="840" y="1797"/>
                  <a:pt x="840" y="1797"/>
                  <a:pt x="840" y="1797"/>
                </a:cubicBezTo>
                <a:cubicBezTo>
                  <a:pt x="1242" y="1767"/>
                  <a:pt x="1560" y="1430"/>
                  <a:pt x="1560" y="1020"/>
                </a:cubicBezTo>
                <a:cubicBezTo>
                  <a:pt x="1560" y="986"/>
                  <a:pt x="1533" y="960"/>
                  <a:pt x="1500" y="960"/>
                </a:cubicBezTo>
                <a:cubicBezTo>
                  <a:pt x="1467" y="960"/>
                  <a:pt x="1440" y="986"/>
                  <a:pt x="1440" y="1020"/>
                </a:cubicBezTo>
                <a:cubicBezTo>
                  <a:pt x="1440" y="1384"/>
                  <a:pt x="1144" y="1680"/>
                  <a:pt x="780" y="1680"/>
                </a:cubicBezTo>
                <a:cubicBezTo>
                  <a:pt x="416" y="1680"/>
                  <a:pt x="120" y="1384"/>
                  <a:pt x="120" y="1020"/>
                </a:cubicBezTo>
                <a:cubicBezTo>
                  <a:pt x="120" y="986"/>
                  <a:pt x="93" y="960"/>
                  <a:pt x="60" y="960"/>
                </a:cubicBezTo>
                <a:cubicBezTo>
                  <a:pt x="27" y="960"/>
                  <a:pt x="0" y="986"/>
                  <a:pt x="0" y="1020"/>
                </a:cubicBezTo>
                <a:cubicBezTo>
                  <a:pt x="0" y="1430"/>
                  <a:pt x="318" y="1767"/>
                  <a:pt x="720" y="1797"/>
                </a:cubicBezTo>
                <a:close/>
                <a:moveTo>
                  <a:pt x="780" y="1560"/>
                </a:moveTo>
                <a:cubicBezTo>
                  <a:pt x="1078" y="1560"/>
                  <a:pt x="1320" y="1317"/>
                  <a:pt x="1320" y="1020"/>
                </a:cubicBezTo>
                <a:cubicBezTo>
                  <a:pt x="1320" y="540"/>
                  <a:pt x="1320" y="540"/>
                  <a:pt x="1320" y="540"/>
                </a:cubicBezTo>
                <a:cubicBezTo>
                  <a:pt x="1320" y="242"/>
                  <a:pt x="1078" y="0"/>
                  <a:pt x="780" y="0"/>
                </a:cubicBezTo>
                <a:cubicBezTo>
                  <a:pt x="482" y="0"/>
                  <a:pt x="240" y="242"/>
                  <a:pt x="240" y="540"/>
                </a:cubicBezTo>
                <a:cubicBezTo>
                  <a:pt x="240" y="1020"/>
                  <a:pt x="240" y="1020"/>
                  <a:pt x="240" y="1020"/>
                </a:cubicBezTo>
                <a:cubicBezTo>
                  <a:pt x="240" y="1317"/>
                  <a:pt x="482" y="1560"/>
                  <a:pt x="780" y="1560"/>
                </a:cubicBezTo>
                <a:close/>
                <a:moveTo>
                  <a:pt x="360" y="540"/>
                </a:moveTo>
                <a:cubicBezTo>
                  <a:pt x="360" y="308"/>
                  <a:pt x="548" y="120"/>
                  <a:pt x="780" y="120"/>
                </a:cubicBezTo>
                <a:cubicBezTo>
                  <a:pt x="1012" y="120"/>
                  <a:pt x="1200" y="308"/>
                  <a:pt x="1200" y="540"/>
                </a:cubicBezTo>
                <a:cubicBezTo>
                  <a:pt x="1200" y="1020"/>
                  <a:pt x="1200" y="1020"/>
                  <a:pt x="1200" y="1020"/>
                </a:cubicBezTo>
                <a:cubicBezTo>
                  <a:pt x="1200" y="1251"/>
                  <a:pt x="1012" y="1440"/>
                  <a:pt x="780" y="1440"/>
                </a:cubicBezTo>
                <a:cubicBezTo>
                  <a:pt x="548" y="1440"/>
                  <a:pt x="360" y="1251"/>
                  <a:pt x="360" y="1020"/>
                </a:cubicBezTo>
                <a:lnTo>
                  <a:pt x="360" y="540"/>
                </a:lnTo>
                <a:close/>
                <a:moveTo>
                  <a:pt x="720" y="300"/>
                </a:moveTo>
                <a:cubicBezTo>
                  <a:pt x="720" y="266"/>
                  <a:pt x="747" y="240"/>
                  <a:pt x="780" y="240"/>
                </a:cubicBezTo>
                <a:cubicBezTo>
                  <a:pt x="813" y="240"/>
                  <a:pt x="840" y="266"/>
                  <a:pt x="840" y="300"/>
                </a:cubicBezTo>
                <a:cubicBezTo>
                  <a:pt x="840" y="333"/>
                  <a:pt x="813" y="360"/>
                  <a:pt x="780" y="360"/>
                </a:cubicBezTo>
                <a:cubicBezTo>
                  <a:pt x="747" y="360"/>
                  <a:pt x="720" y="333"/>
                  <a:pt x="720" y="300"/>
                </a:cubicBezTo>
                <a:close/>
                <a:moveTo>
                  <a:pt x="720" y="1260"/>
                </a:moveTo>
                <a:cubicBezTo>
                  <a:pt x="720" y="1226"/>
                  <a:pt x="747" y="1200"/>
                  <a:pt x="780" y="1200"/>
                </a:cubicBezTo>
                <a:cubicBezTo>
                  <a:pt x="813" y="1200"/>
                  <a:pt x="840" y="1226"/>
                  <a:pt x="840" y="1260"/>
                </a:cubicBezTo>
                <a:cubicBezTo>
                  <a:pt x="840" y="1293"/>
                  <a:pt x="813" y="1320"/>
                  <a:pt x="780" y="1320"/>
                </a:cubicBezTo>
                <a:cubicBezTo>
                  <a:pt x="747" y="1320"/>
                  <a:pt x="720" y="1293"/>
                  <a:pt x="720" y="1260"/>
                </a:cubicBezTo>
                <a:close/>
                <a:moveTo>
                  <a:pt x="720" y="1020"/>
                </a:moveTo>
                <a:cubicBezTo>
                  <a:pt x="720" y="986"/>
                  <a:pt x="747" y="960"/>
                  <a:pt x="780" y="960"/>
                </a:cubicBezTo>
                <a:cubicBezTo>
                  <a:pt x="813" y="960"/>
                  <a:pt x="840" y="986"/>
                  <a:pt x="840" y="1020"/>
                </a:cubicBezTo>
                <a:cubicBezTo>
                  <a:pt x="840" y="1053"/>
                  <a:pt x="813" y="1080"/>
                  <a:pt x="780" y="1080"/>
                </a:cubicBezTo>
                <a:cubicBezTo>
                  <a:pt x="747" y="1080"/>
                  <a:pt x="720" y="1053"/>
                  <a:pt x="720" y="1020"/>
                </a:cubicBezTo>
                <a:close/>
                <a:moveTo>
                  <a:pt x="720" y="780"/>
                </a:moveTo>
                <a:cubicBezTo>
                  <a:pt x="720" y="746"/>
                  <a:pt x="747" y="720"/>
                  <a:pt x="780" y="720"/>
                </a:cubicBezTo>
                <a:cubicBezTo>
                  <a:pt x="813" y="720"/>
                  <a:pt x="840" y="746"/>
                  <a:pt x="840" y="780"/>
                </a:cubicBezTo>
                <a:cubicBezTo>
                  <a:pt x="840" y="813"/>
                  <a:pt x="813" y="840"/>
                  <a:pt x="780" y="840"/>
                </a:cubicBezTo>
                <a:cubicBezTo>
                  <a:pt x="747" y="840"/>
                  <a:pt x="720" y="813"/>
                  <a:pt x="720" y="780"/>
                </a:cubicBezTo>
                <a:close/>
                <a:moveTo>
                  <a:pt x="720" y="540"/>
                </a:moveTo>
                <a:cubicBezTo>
                  <a:pt x="720" y="506"/>
                  <a:pt x="747" y="480"/>
                  <a:pt x="780" y="480"/>
                </a:cubicBezTo>
                <a:cubicBezTo>
                  <a:pt x="813" y="480"/>
                  <a:pt x="840" y="506"/>
                  <a:pt x="840" y="540"/>
                </a:cubicBezTo>
                <a:cubicBezTo>
                  <a:pt x="840" y="573"/>
                  <a:pt x="813" y="600"/>
                  <a:pt x="780" y="600"/>
                </a:cubicBezTo>
                <a:cubicBezTo>
                  <a:pt x="747" y="600"/>
                  <a:pt x="720" y="573"/>
                  <a:pt x="720" y="54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1" name="Freeform 377"/>
          <p:cNvSpPr>
            <a:spLocks noEditPoints="1"/>
          </p:cNvSpPr>
          <p:nvPr/>
        </p:nvSpPr>
        <p:spPr bwMode="auto">
          <a:xfrm>
            <a:off x="7458130" y="5932184"/>
            <a:ext cx="360498" cy="392417"/>
          </a:xfrm>
          <a:custGeom>
            <a:avLst/>
            <a:gdLst>
              <a:gd name="T0" fmla="*/ 1758 w 1881"/>
              <a:gd name="T1" fmla="*/ 604 h 2048"/>
              <a:gd name="T2" fmla="*/ 1281 w 1881"/>
              <a:gd name="T3" fmla="*/ 60 h 2048"/>
              <a:gd name="T4" fmla="*/ 1161 w 1881"/>
              <a:gd name="T5" fmla="*/ 60 h 2048"/>
              <a:gd name="T6" fmla="*/ 685 w 1881"/>
              <a:gd name="T7" fmla="*/ 604 h 2048"/>
              <a:gd name="T8" fmla="*/ 561 w 1881"/>
              <a:gd name="T9" fmla="*/ 664 h 2048"/>
              <a:gd name="T10" fmla="*/ 685 w 1881"/>
              <a:gd name="T11" fmla="*/ 724 h 2048"/>
              <a:gd name="T12" fmla="*/ 24 w 1881"/>
              <a:gd name="T13" fmla="*/ 1607 h 2048"/>
              <a:gd name="T14" fmla="*/ 193 w 1881"/>
              <a:gd name="T15" fmla="*/ 1862 h 2048"/>
              <a:gd name="T16" fmla="*/ 321 w 1881"/>
              <a:gd name="T17" fmla="*/ 1819 h 2048"/>
              <a:gd name="T18" fmla="*/ 575 w 1881"/>
              <a:gd name="T19" fmla="*/ 2048 h 2048"/>
              <a:gd name="T20" fmla="*/ 787 w 1881"/>
              <a:gd name="T21" fmla="*/ 1862 h 2048"/>
              <a:gd name="T22" fmla="*/ 745 w 1881"/>
              <a:gd name="T23" fmla="*/ 1735 h 2048"/>
              <a:gd name="T24" fmla="*/ 872 w 1881"/>
              <a:gd name="T25" fmla="*/ 1692 h 2048"/>
              <a:gd name="T26" fmla="*/ 1127 w 1881"/>
              <a:gd name="T27" fmla="*/ 1522 h 2048"/>
              <a:gd name="T28" fmla="*/ 915 w 1881"/>
              <a:gd name="T29" fmla="*/ 1225 h 2048"/>
              <a:gd name="T30" fmla="*/ 1161 w 1881"/>
              <a:gd name="T31" fmla="*/ 1201 h 2048"/>
              <a:gd name="T32" fmla="*/ 1221 w 1881"/>
              <a:gd name="T33" fmla="*/ 1324 h 2048"/>
              <a:gd name="T34" fmla="*/ 1281 w 1881"/>
              <a:gd name="T35" fmla="*/ 1201 h 2048"/>
              <a:gd name="T36" fmla="*/ 1821 w 1881"/>
              <a:gd name="T37" fmla="*/ 724 h 2048"/>
              <a:gd name="T38" fmla="*/ 1821 w 1881"/>
              <a:gd name="T39" fmla="*/ 604 h 2048"/>
              <a:gd name="T40" fmla="*/ 151 w 1881"/>
              <a:gd name="T41" fmla="*/ 1650 h 2048"/>
              <a:gd name="T42" fmla="*/ 885 w 1881"/>
              <a:gd name="T43" fmla="*/ 1086 h 2048"/>
              <a:gd name="T44" fmla="*/ 999 w 1881"/>
              <a:gd name="T45" fmla="*/ 1480 h 2048"/>
              <a:gd name="T46" fmla="*/ 872 w 1881"/>
              <a:gd name="T47" fmla="*/ 1522 h 2048"/>
              <a:gd name="T48" fmla="*/ 618 w 1881"/>
              <a:gd name="T49" fmla="*/ 1692 h 2048"/>
              <a:gd name="T50" fmla="*/ 660 w 1881"/>
              <a:gd name="T51" fmla="*/ 1819 h 2048"/>
              <a:gd name="T52" fmla="*/ 405 w 1881"/>
              <a:gd name="T53" fmla="*/ 1734 h 2048"/>
              <a:gd name="T54" fmla="*/ 999 w 1881"/>
              <a:gd name="T55" fmla="*/ 1480 h 2048"/>
              <a:gd name="T56" fmla="*/ 1637 w 1881"/>
              <a:gd name="T57" fmla="*/ 723 h 2048"/>
              <a:gd name="T58" fmla="*/ 1281 w 1881"/>
              <a:gd name="T59" fmla="*/ 1024 h 2048"/>
              <a:gd name="T60" fmla="*/ 1161 w 1881"/>
              <a:gd name="T61" fmla="*/ 1024 h 2048"/>
              <a:gd name="T62" fmla="*/ 806 w 1881"/>
              <a:gd name="T63" fmla="*/ 724 h 2048"/>
              <a:gd name="T64" fmla="*/ 921 w 1881"/>
              <a:gd name="T65" fmla="*/ 664 h 2048"/>
              <a:gd name="T66" fmla="*/ 806 w 1881"/>
              <a:gd name="T67" fmla="*/ 604 h 2048"/>
              <a:gd name="T68" fmla="*/ 1161 w 1881"/>
              <a:gd name="T69" fmla="*/ 304 h 2048"/>
              <a:gd name="T70" fmla="*/ 1281 w 1881"/>
              <a:gd name="T71" fmla="*/ 304 h 2048"/>
              <a:gd name="T72" fmla="*/ 1637 w 1881"/>
              <a:gd name="T73" fmla="*/ 604 h 2048"/>
              <a:gd name="T74" fmla="*/ 1521 w 1881"/>
              <a:gd name="T75" fmla="*/ 664 h 2048"/>
              <a:gd name="T76" fmla="*/ 1221 w 1881"/>
              <a:gd name="T77" fmla="*/ 484 h 2048"/>
              <a:gd name="T78" fmla="*/ 1221 w 1881"/>
              <a:gd name="T79" fmla="*/ 844 h 2048"/>
              <a:gd name="T80" fmla="*/ 1221 w 1881"/>
              <a:gd name="T81" fmla="*/ 484 h 2048"/>
              <a:gd name="T82" fmla="*/ 1161 w 1881"/>
              <a:gd name="T83" fmla="*/ 664 h 2048"/>
              <a:gd name="T84" fmla="*/ 1281 w 1881"/>
              <a:gd name="T85" fmla="*/ 66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81" h="2048">
                <a:moveTo>
                  <a:pt x="1821" y="604"/>
                </a:moveTo>
                <a:cubicBezTo>
                  <a:pt x="1758" y="604"/>
                  <a:pt x="1758" y="604"/>
                  <a:pt x="1758" y="604"/>
                </a:cubicBezTo>
                <a:cubicBezTo>
                  <a:pt x="1730" y="354"/>
                  <a:pt x="1531" y="155"/>
                  <a:pt x="1281" y="127"/>
                </a:cubicBezTo>
                <a:cubicBezTo>
                  <a:pt x="1281" y="60"/>
                  <a:pt x="1281" y="60"/>
                  <a:pt x="1281" y="60"/>
                </a:cubicBezTo>
                <a:cubicBezTo>
                  <a:pt x="1281" y="27"/>
                  <a:pt x="1255" y="0"/>
                  <a:pt x="1221" y="0"/>
                </a:cubicBezTo>
                <a:cubicBezTo>
                  <a:pt x="1188" y="0"/>
                  <a:pt x="1161" y="27"/>
                  <a:pt x="1161" y="60"/>
                </a:cubicBezTo>
                <a:cubicBezTo>
                  <a:pt x="1161" y="127"/>
                  <a:pt x="1161" y="127"/>
                  <a:pt x="1161" y="127"/>
                </a:cubicBezTo>
                <a:cubicBezTo>
                  <a:pt x="911" y="155"/>
                  <a:pt x="712" y="354"/>
                  <a:pt x="685" y="604"/>
                </a:cubicBezTo>
                <a:cubicBezTo>
                  <a:pt x="621" y="604"/>
                  <a:pt x="621" y="604"/>
                  <a:pt x="621" y="604"/>
                </a:cubicBezTo>
                <a:cubicBezTo>
                  <a:pt x="588" y="604"/>
                  <a:pt x="561" y="631"/>
                  <a:pt x="561" y="664"/>
                </a:cubicBezTo>
                <a:cubicBezTo>
                  <a:pt x="561" y="697"/>
                  <a:pt x="588" y="724"/>
                  <a:pt x="621" y="724"/>
                </a:cubicBezTo>
                <a:cubicBezTo>
                  <a:pt x="685" y="724"/>
                  <a:pt x="685" y="724"/>
                  <a:pt x="685" y="724"/>
                </a:cubicBezTo>
                <a:cubicBezTo>
                  <a:pt x="692" y="785"/>
                  <a:pt x="709" y="843"/>
                  <a:pt x="734" y="897"/>
                </a:cubicBezTo>
                <a:cubicBezTo>
                  <a:pt x="24" y="1607"/>
                  <a:pt x="24" y="1607"/>
                  <a:pt x="24" y="1607"/>
                </a:cubicBezTo>
                <a:cubicBezTo>
                  <a:pt x="0" y="1631"/>
                  <a:pt x="0" y="1669"/>
                  <a:pt x="24" y="1692"/>
                </a:cubicBezTo>
                <a:cubicBezTo>
                  <a:pt x="193" y="1862"/>
                  <a:pt x="193" y="1862"/>
                  <a:pt x="193" y="1862"/>
                </a:cubicBezTo>
                <a:cubicBezTo>
                  <a:pt x="217" y="1885"/>
                  <a:pt x="255" y="1885"/>
                  <a:pt x="278" y="1862"/>
                </a:cubicBezTo>
                <a:cubicBezTo>
                  <a:pt x="321" y="1819"/>
                  <a:pt x="321" y="1819"/>
                  <a:pt x="321" y="1819"/>
                </a:cubicBezTo>
                <a:cubicBezTo>
                  <a:pt x="533" y="2031"/>
                  <a:pt x="533" y="2031"/>
                  <a:pt x="533" y="2031"/>
                </a:cubicBezTo>
                <a:cubicBezTo>
                  <a:pt x="544" y="2042"/>
                  <a:pt x="560" y="2048"/>
                  <a:pt x="575" y="2048"/>
                </a:cubicBezTo>
                <a:cubicBezTo>
                  <a:pt x="590" y="2048"/>
                  <a:pt x="606" y="2042"/>
                  <a:pt x="617" y="2031"/>
                </a:cubicBezTo>
                <a:cubicBezTo>
                  <a:pt x="787" y="1862"/>
                  <a:pt x="787" y="1862"/>
                  <a:pt x="787" y="1862"/>
                </a:cubicBezTo>
                <a:cubicBezTo>
                  <a:pt x="811" y="1839"/>
                  <a:pt x="811" y="1800"/>
                  <a:pt x="787" y="1777"/>
                </a:cubicBezTo>
                <a:cubicBezTo>
                  <a:pt x="745" y="1735"/>
                  <a:pt x="745" y="1735"/>
                  <a:pt x="745" y="1735"/>
                </a:cubicBezTo>
                <a:cubicBezTo>
                  <a:pt x="830" y="1650"/>
                  <a:pt x="830" y="1650"/>
                  <a:pt x="830" y="1650"/>
                </a:cubicBezTo>
                <a:cubicBezTo>
                  <a:pt x="872" y="1692"/>
                  <a:pt x="872" y="1692"/>
                  <a:pt x="872" y="1692"/>
                </a:cubicBezTo>
                <a:cubicBezTo>
                  <a:pt x="896" y="1716"/>
                  <a:pt x="934" y="1716"/>
                  <a:pt x="957" y="1692"/>
                </a:cubicBezTo>
                <a:cubicBezTo>
                  <a:pt x="1127" y="1522"/>
                  <a:pt x="1127" y="1522"/>
                  <a:pt x="1127" y="1522"/>
                </a:cubicBezTo>
                <a:cubicBezTo>
                  <a:pt x="1150" y="1499"/>
                  <a:pt x="1150" y="1461"/>
                  <a:pt x="1127" y="1438"/>
                </a:cubicBezTo>
                <a:cubicBezTo>
                  <a:pt x="915" y="1225"/>
                  <a:pt x="915" y="1225"/>
                  <a:pt x="915" y="1225"/>
                </a:cubicBezTo>
                <a:cubicBezTo>
                  <a:pt x="989" y="1151"/>
                  <a:pt x="989" y="1151"/>
                  <a:pt x="989" y="1151"/>
                </a:cubicBezTo>
                <a:cubicBezTo>
                  <a:pt x="1042" y="1177"/>
                  <a:pt x="1100" y="1194"/>
                  <a:pt x="1161" y="1201"/>
                </a:cubicBezTo>
                <a:cubicBezTo>
                  <a:pt x="1161" y="1264"/>
                  <a:pt x="1161" y="1264"/>
                  <a:pt x="1161" y="1264"/>
                </a:cubicBezTo>
                <a:cubicBezTo>
                  <a:pt x="1161" y="1297"/>
                  <a:pt x="1188" y="1324"/>
                  <a:pt x="1221" y="1324"/>
                </a:cubicBezTo>
                <a:cubicBezTo>
                  <a:pt x="1255" y="1324"/>
                  <a:pt x="1281" y="1297"/>
                  <a:pt x="1281" y="1264"/>
                </a:cubicBezTo>
                <a:cubicBezTo>
                  <a:pt x="1281" y="1201"/>
                  <a:pt x="1281" y="1201"/>
                  <a:pt x="1281" y="1201"/>
                </a:cubicBezTo>
                <a:cubicBezTo>
                  <a:pt x="1531" y="1173"/>
                  <a:pt x="1730" y="974"/>
                  <a:pt x="1758" y="724"/>
                </a:cubicBezTo>
                <a:cubicBezTo>
                  <a:pt x="1821" y="724"/>
                  <a:pt x="1821" y="724"/>
                  <a:pt x="1821" y="724"/>
                </a:cubicBezTo>
                <a:cubicBezTo>
                  <a:pt x="1855" y="724"/>
                  <a:pt x="1881" y="697"/>
                  <a:pt x="1881" y="664"/>
                </a:cubicBezTo>
                <a:cubicBezTo>
                  <a:pt x="1881" y="631"/>
                  <a:pt x="1855" y="604"/>
                  <a:pt x="1821" y="604"/>
                </a:cubicBezTo>
                <a:close/>
                <a:moveTo>
                  <a:pt x="236" y="1735"/>
                </a:moveTo>
                <a:cubicBezTo>
                  <a:pt x="151" y="1650"/>
                  <a:pt x="151" y="1650"/>
                  <a:pt x="151" y="1650"/>
                </a:cubicBezTo>
                <a:cubicBezTo>
                  <a:pt x="800" y="1001"/>
                  <a:pt x="800" y="1001"/>
                  <a:pt x="800" y="1001"/>
                </a:cubicBezTo>
                <a:cubicBezTo>
                  <a:pt x="825" y="1032"/>
                  <a:pt x="853" y="1061"/>
                  <a:pt x="885" y="1086"/>
                </a:cubicBezTo>
                <a:lnTo>
                  <a:pt x="236" y="1735"/>
                </a:lnTo>
                <a:close/>
                <a:moveTo>
                  <a:pt x="999" y="1480"/>
                </a:moveTo>
                <a:cubicBezTo>
                  <a:pt x="915" y="1565"/>
                  <a:pt x="915" y="1565"/>
                  <a:pt x="915" y="1565"/>
                </a:cubicBezTo>
                <a:cubicBezTo>
                  <a:pt x="872" y="1522"/>
                  <a:pt x="872" y="1522"/>
                  <a:pt x="872" y="1522"/>
                </a:cubicBezTo>
                <a:cubicBezTo>
                  <a:pt x="849" y="1499"/>
                  <a:pt x="811" y="1499"/>
                  <a:pt x="787" y="1522"/>
                </a:cubicBezTo>
                <a:cubicBezTo>
                  <a:pt x="618" y="1692"/>
                  <a:pt x="618" y="1692"/>
                  <a:pt x="618" y="1692"/>
                </a:cubicBezTo>
                <a:cubicBezTo>
                  <a:pt x="594" y="1716"/>
                  <a:pt x="594" y="1754"/>
                  <a:pt x="618" y="1777"/>
                </a:cubicBezTo>
                <a:cubicBezTo>
                  <a:pt x="660" y="1819"/>
                  <a:pt x="660" y="1819"/>
                  <a:pt x="660" y="1819"/>
                </a:cubicBezTo>
                <a:cubicBezTo>
                  <a:pt x="575" y="1903"/>
                  <a:pt x="575" y="1903"/>
                  <a:pt x="575" y="1903"/>
                </a:cubicBezTo>
                <a:cubicBezTo>
                  <a:pt x="405" y="1734"/>
                  <a:pt x="405" y="1734"/>
                  <a:pt x="405" y="1734"/>
                </a:cubicBezTo>
                <a:cubicBezTo>
                  <a:pt x="830" y="1310"/>
                  <a:pt x="830" y="1310"/>
                  <a:pt x="830" y="1310"/>
                </a:cubicBezTo>
                <a:lnTo>
                  <a:pt x="999" y="1480"/>
                </a:lnTo>
                <a:close/>
                <a:moveTo>
                  <a:pt x="1581" y="723"/>
                </a:moveTo>
                <a:cubicBezTo>
                  <a:pt x="1637" y="723"/>
                  <a:pt x="1637" y="723"/>
                  <a:pt x="1637" y="723"/>
                </a:cubicBezTo>
                <a:cubicBezTo>
                  <a:pt x="1611" y="907"/>
                  <a:pt x="1465" y="1053"/>
                  <a:pt x="1281" y="1080"/>
                </a:cubicBezTo>
                <a:cubicBezTo>
                  <a:pt x="1281" y="1024"/>
                  <a:pt x="1281" y="1024"/>
                  <a:pt x="1281" y="1024"/>
                </a:cubicBezTo>
                <a:cubicBezTo>
                  <a:pt x="1281" y="991"/>
                  <a:pt x="1255" y="964"/>
                  <a:pt x="1221" y="964"/>
                </a:cubicBezTo>
                <a:cubicBezTo>
                  <a:pt x="1188" y="964"/>
                  <a:pt x="1161" y="991"/>
                  <a:pt x="1161" y="1024"/>
                </a:cubicBezTo>
                <a:cubicBezTo>
                  <a:pt x="1161" y="1080"/>
                  <a:pt x="1161" y="1080"/>
                  <a:pt x="1161" y="1080"/>
                </a:cubicBezTo>
                <a:cubicBezTo>
                  <a:pt x="978" y="1053"/>
                  <a:pt x="832" y="908"/>
                  <a:pt x="806" y="724"/>
                </a:cubicBezTo>
                <a:cubicBezTo>
                  <a:pt x="861" y="724"/>
                  <a:pt x="861" y="724"/>
                  <a:pt x="861" y="724"/>
                </a:cubicBezTo>
                <a:cubicBezTo>
                  <a:pt x="895" y="724"/>
                  <a:pt x="921" y="697"/>
                  <a:pt x="921" y="664"/>
                </a:cubicBezTo>
                <a:cubicBezTo>
                  <a:pt x="921" y="631"/>
                  <a:pt x="895" y="604"/>
                  <a:pt x="861" y="604"/>
                </a:cubicBezTo>
                <a:cubicBezTo>
                  <a:pt x="806" y="604"/>
                  <a:pt x="806" y="604"/>
                  <a:pt x="806" y="604"/>
                </a:cubicBezTo>
                <a:cubicBezTo>
                  <a:pt x="832" y="420"/>
                  <a:pt x="978" y="275"/>
                  <a:pt x="1161" y="248"/>
                </a:cubicBezTo>
                <a:cubicBezTo>
                  <a:pt x="1161" y="304"/>
                  <a:pt x="1161" y="304"/>
                  <a:pt x="1161" y="304"/>
                </a:cubicBezTo>
                <a:cubicBezTo>
                  <a:pt x="1161" y="337"/>
                  <a:pt x="1188" y="364"/>
                  <a:pt x="1221" y="364"/>
                </a:cubicBezTo>
                <a:cubicBezTo>
                  <a:pt x="1255" y="364"/>
                  <a:pt x="1281" y="337"/>
                  <a:pt x="1281" y="304"/>
                </a:cubicBezTo>
                <a:cubicBezTo>
                  <a:pt x="1281" y="248"/>
                  <a:pt x="1281" y="248"/>
                  <a:pt x="1281" y="248"/>
                </a:cubicBezTo>
                <a:cubicBezTo>
                  <a:pt x="1465" y="275"/>
                  <a:pt x="1611" y="420"/>
                  <a:pt x="1637" y="604"/>
                </a:cubicBezTo>
                <a:cubicBezTo>
                  <a:pt x="1581" y="604"/>
                  <a:pt x="1581" y="604"/>
                  <a:pt x="1581" y="604"/>
                </a:cubicBezTo>
                <a:cubicBezTo>
                  <a:pt x="1548" y="604"/>
                  <a:pt x="1521" y="631"/>
                  <a:pt x="1521" y="664"/>
                </a:cubicBezTo>
                <a:cubicBezTo>
                  <a:pt x="1521" y="697"/>
                  <a:pt x="1548" y="723"/>
                  <a:pt x="1581" y="723"/>
                </a:cubicBezTo>
                <a:close/>
                <a:moveTo>
                  <a:pt x="1221" y="484"/>
                </a:moveTo>
                <a:cubicBezTo>
                  <a:pt x="1122" y="484"/>
                  <a:pt x="1041" y="565"/>
                  <a:pt x="1041" y="664"/>
                </a:cubicBezTo>
                <a:cubicBezTo>
                  <a:pt x="1041" y="763"/>
                  <a:pt x="1122" y="844"/>
                  <a:pt x="1221" y="844"/>
                </a:cubicBezTo>
                <a:cubicBezTo>
                  <a:pt x="1321" y="844"/>
                  <a:pt x="1401" y="763"/>
                  <a:pt x="1401" y="664"/>
                </a:cubicBezTo>
                <a:cubicBezTo>
                  <a:pt x="1401" y="565"/>
                  <a:pt x="1321" y="484"/>
                  <a:pt x="1221" y="484"/>
                </a:cubicBezTo>
                <a:close/>
                <a:moveTo>
                  <a:pt x="1221" y="724"/>
                </a:moveTo>
                <a:cubicBezTo>
                  <a:pt x="1188" y="724"/>
                  <a:pt x="1161" y="697"/>
                  <a:pt x="1161" y="664"/>
                </a:cubicBezTo>
                <a:cubicBezTo>
                  <a:pt x="1161" y="631"/>
                  <a:pt x="1188" y="604"/>
                  <a:pt x="1221" y="604"/>
                </a:cubicBezTo>
                <a:cubicBezTo>
                  <a:pt x="1254" y="604"/>
                  <a:pt x="1281" y="631"/>
                  <a:pt x="1281" y="664"/>
                </a:cubicBezTo>
                <a:cubicBezTo>
                  <a:pt x="1281" y="697"/>
                  <a:pt x="1254" y="724"/>
                  <a:pt x="1221" y="7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2" name="Freeform 371"/>
          <p:cNvSpPr>
            <a:spLocks noEditPoints="1"/>
          </p:cNvSpPr>
          <p:nvPr/>
        </p:nvSpPr>
        <p:spPr bwMode="auto">
          <a:xfrm>
            <a:off x="7442112" y="5284444"/>
            <a:ext cx="392534" cy="344890"/>
          </a:xfrm>
          <a:custGeom>
            <a:avLst/>
            <a:gdLst>
              <a:gd name="T0" fmla="*/ 1893 w 2048"/>
              <a:gd name="T1" fmla="*/ 685 h 1800"/>
              <a:gd name="T2" fmla="*/ 1808 w 2048"/>
              <a:gd name="T3" fmla="*/ 657 h 1800"/>
              <a:gd name="T4" fmla="*/ 1808 w 2048"/>
              <a:gd name="T5" fmla="*/ 60 h 1800"/>
              <a:gd name="T6" fmla="*/ 1748 w 2048"/>
              <a:gd name="T7" fmla="*/ 0 h 1800"/>
              <a:gd name="T8" fmla="*/ 1688 w 2048"/>
              <a:gd name="T9" fmla="*/ 60 h 1800"/>
              <a:gd name="T10" fmla="*/ 1688 w 2048"/>
              <a:gd name="T11" fmla="*/ 255 h 1800"/>
              <a:gd name="T12" fmla="*/ 535 w 2048"/>
              <a:gd name="T13" fmla="*/ 600 h 1800"/>
              <a:gd name="T14" fmla="*/ 180 w 2048"/>
              <a:gd name="T15" fmla="*/ 600 h 1800"/>
              <a:gd name="T16" fmla="*/ 0 w 2048"/>
              <a:gd name="T17" fmla="*/ 780 h 1800"/>
              <a:gd name="T18" fmla="*/ 0 w 2048"/>
              <a:gd name="T19" fmla="*/ 1020 h 1800"/>
              <a:gd name="T20" fmla="*/ 180 w 2048"/>
              <a:gd name="T21" fmla="*/ 1200 h 1800"/>
              <a:gd name="T22" fmla="*/ 484 w 2048"/>
              <a:gd name="T23" fmla="*/ 1200 h 1800"/>
              <a:gd name="T24" fmla="*/ 484 w 2048"/>
              <a:gd name="T25" fmla="*/ 1343 h 1800"/>
              <a:gd name="T26" fmla="*/ 747 w 2048"/>
              <a:gd name="T27" fmla="*/ 1680 h 1800"/>
              <a:gd name="T28" fmla="*/ 858 w 2048"/>
              <a:gd name="T29" fmla="*/ 1697 h 1800"/>
              <a:gd name="T30" fmla="*/ 1071 w 2048"/>
              <a:gd name="T31" fmla="*/ 1623 h 1800"/>
              <a:gd name="T32" fmla="*/ 1201 w 2048"/>
              <a:gd name="T33" fmla="*/ 1399 h 1800"/>
              <a:gd name="T34" fmla="*/ 1688 w 2048"/>
              <a:gd name="T35" fmla="*/ 1545 h 1800"/>
              <a:gd name="T36" fmla="*/ 1688 w 2048"/>
              <a:gd name="T37" fmla="*/ 1740 h 1800"/>
              <a:gd name="T38" fmla="*/ 1748 w 2048"/>
              <a:gd name="T39" fmla="*/ 1800 h 1800"/>
              <a:gd name="T40" fmla="*/ 1808 w 2048"/>
              <a:gd name="T41" fmla="*/ 1740 h 1800"/>
              <a:gd name="T42" fmla="*/ 1808 w 2048"/>
              <a:gd name="T43" fmla="*/ 1143 h 1800"/>
              <a:gd name="T44" fmla="*/ 1893 w 2048"/>
              <a:gd name="T45" fmla="*/ 1115 h 1800"/>
              <a:gd name="T46" fmla="*/ 2048 w 2048"/>
              <a:gd name="T47" fmla="*/ 900 h 1800"/>
              <a:gd name="T48" fmla="*/ 1893 w 2048"/>
              <a:gd name="T49" fmla="*/ 685 h 1800"/>
              <a:gd name="T50" fmla="*/ 484 w 2048"/>
              <a:gd name="T51" fmla="*/ 1080 h 1800"/>
              <a:gd name="T52" fmla="*/ 180 w 2048"/>
              <a:gd name="T53" fmla="*/ 1080 h 1800"/>
              <a:gd name="T54" fmla="*/ 120 w 2048"/>
              <a:gd name="T55" fmla="*/ 1020 h 1800"/>
              <a:gd name="T56" fmla="*/ 120 w 2048"/>
              <a:gd name="T57" fmla="*/ 780 h 1800"/>
              <a:gd name="T58" fmla="*/ 180 w 2048"/>
              <a:gd name="T59" fmla="*/ 720 h 1800"/>
              <a:gd name="T60" fmla="*/ 484 w 2048"/>
              <a:gd name="T61" fmla="*/ 720 h 1800"/>
              <a:gd name="T62" fmla="*/ 484 w 2048"/>
              <a:gd name="T63" fmla="*/ 1080 h 1800"/>
              <a:gd name="T64" fmla="*/ 997 w 2048"/>
              <a:gd name="T65" fmla="*/ 1529 h 1800"/>
              <a:gd name="T66" fmla="*/ 802 w 2048"/>
              <a:gd name="T67" fmla="*/ 1570 h 1800"/>
              <a:gd name="T68" fmla="*/ 776 w 2048"/>
              <a:gd name="T69" fmla="*/ 1564 h 1800"/>
              <a:gd name="T70" fmla="*/ 604 w 2048"/>
              <a:gd name="T71" fmla="*/ 1343 h 1800"/>
              <a:gd name="T72" fmla="*/ 604 w 2048"/>
              <a:gd name="T73" fmla="*/ 1221 h 1800"/>
              <a:gd name="T74" fmla="*/ 1084 w 2048"/>
              <a:gd name="T75" fmla="*/ 1364 h 1800"/>
              <a:gd name="T76" fmla="*/ 997 w 2048"/>
              <a:gd name="T77" fmla="*/ 1529 h 1800"/>
              <a:gd name="T78" fmla="*/ 1688 w 2048"/>
              <a:gd name="T79" fmla="*/ 1419 h 1800"/>
              <a:gd name="T80" fmla="*/ 604 w 2048"/>
              <a:gd name="T81" fmla="*/ 1095 h 1800"/>
              <a:gd name="T82" fmla="*/ 604 w 2048"/>
              <a:gd name="T83" fmla="*/ 705 h 1800"/>
              <a:gd name="T84" fmla="*/ 1688 w 2048"/>
              <a:gd name="T85" fmla="*/ 381 h 1800"/>
              <a:gd name="T86" fmla="*/ 1688 w 2048"/>
              <a:gd name="T87" fmla="*/ 1419 h 1800"/>
              <a:gd name="T88" fmla="*/ 1855 w 2048"/>
              <a:gd name="T89" fmla="*/ 1001 h 1800"/>
              <a:gd name="T90" fmla="*/ 1808 w 2048"/>
              <a:gd name="T91" fmla="*/ 1017 h 1800"/>
              <a:gd name="T92" fmla="*/ 1808 w 2048"/>
              <a:gd name="T93" fmla="*/ 783 h 1800"/>
              <a:gd name="T94" fmla="*/ 1855 w 2048"/>
              <a:gd name="T95" fmla="*/ 799 h 1800"/>
              <a:gd name="T96" fmla="*/ 1928 w 2048"/>
              <a:gd name="T97" fmla="*/ 900 h 1800"/>
              <a:gd name="T98" fmla="*/ 1855 w 2048"/>
              <a:gd name="T99" fmla="*/ 1001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048" h="1800">
                <a:moveTo>
                  <a:pt x="1893" y="685"/>
                </a:moveTo>
                <a:cubicBezTo>
                  <a:pt x="1808" y="657"/>
                  <a:pt x="1808" y="657"/>
                  <a:pt x="1808" y="657"/>
                </a:cubicBezTo>
                <a:cubicBezTo>
                  <a:pt x="1808" y="60"/>
                  <a:pt x="1808" y="60"/>
                  <a:pt x="1808" y="60"/>
                </a:cubicBezTo>
                <a:cubicBezTo>
                  <a:pt x="1808" y="27"/>
                  <a:pt x="1781" y="0"/>
                  <a:pt x="1748" y="0"/>
                </a:cubicBezTo>
                <a:cubicBezTo>
                  <a:pt x="1715" y="0"/>
                  <a:pt x="1688" y="27"/>
                  <a:pt x="1688" y="60"/>
                </a:cubicBezTo>
                <a:cubicBezTo>
                  <a:pt x="1688" y="255"/>
                  <a:pt x="1688" y="255"/>
                  <a:pt x="1688" y="255"/>
                </a:cubicBezTo>
                <a:cubicBezTo>
                  <a:pt x="535" y="600"/>
                  <a:pt x="535" y="600"/>
                  <a:pt x="535" y="600"/>
                </a:cubicBezTo>
                <a:cubicBezTo>
                  <a:pt x="180" y="600"/>
                  <a:pt x="180" y="600"/>
                  <a:pt x="180" y="600"/>
                </a:cubicBezTo>
                <a:cubicBezTo>
                  <a:pt x="81" y="600"/>
                  <a:pt x="0" y="681"/>
                  <a:pt x="0" y="780"/>
                </a:cubicBezTo>
                <a:cubicBezTo>
                  <a:pt x="0" y="1020"/>
                  <a:pt x="0" y="1020"/>
                  <a:pt x="0" y="1020"/>
                </a:cubicBezTo>
                <a:cubicBezTo>
                  <a:pt x="0" y="1119"/>
                  <a:pt x="81" y="1200"/>
                  <a:pt x="180" y="1200"/>
                </a:cubicBezTo>
                <a:cubicBezTo>
                  <a:pt x="484" y="1200"/>
                  <a:pt x="484" y="1200"/>
                  <a:pt x="484" y="1200"/>
                </a:cubicBezTo>
                <a:cubicBezTo>
                  <a:pt x="484" y="1343"/>
                  <a:pt x="484" y="1343"/>
                  <a:pt x="484" y="1343"/>
                </a:cubicBezTo>
                <a:cubicBezTo>
                  <a:pt x="484" y="1503"/>
                  <a:pt x="592" y="1641"/>
                  <a:pt x="747" y="1680"/>
                </a:cubicBezTo>
                <a:cubicBezTo>
                  <a:pt x="779" y="1688"/>
                  <a:pt x="810" y="1697"/>
                  <a:pt x="858" y="1697"/>
                </a:cubicBezTo>
                <a:cubicBezTo>
                  <a:pt x="934" y="1697"/>
                  <a:pt x="1009" y="1672"/>
                  <a:pt x="1071" y="1623"/>
                </a:cubicBezTo>
                <a:cubicBezTo>
                  <a:pt x="1142" y="1567"/>
                  <a:pt x="1188" y="1487"/>
                  <a:pt x="1201" y="1399"/>
                </a:cubicBezTo>
                <a:cubicBezTo>
                  <a:pt x="1688" y="1545"/>
                  <a:pt x="1688" y="1545"/>
                  <a:pt x="1688" y="1545"/>
                </a:cubicBezTo>
                <a:cubicBezTo>
                  <a:pt x="1688" y="1740"/>
                  <a:pt x="1688" y="1740"/>
                  <a:pt x="1688" y="1740"/>
                </a:cubicBezTo>
                <a:cubicBezTo>
                  <a:pt x="1688" y="1773"/>
                  <a:pt x="1715" y="1800"/>
                  <a:pt x="1748" y="1800"/>
                </a:cubicBezTo>
                <a:cubicBezTo>
                  <a:pt x="1781" y="1800"/>
                  <a:pt x="1808" y="1773"/>
                  <a:pt x="1808" y="1740"/>
                </a:cubicBezTo>
                <a:cubicBezTo>
                  <a:pt x="1808" y="1143"/>
                  <a:pt x="1808" y="1143"/>
                  <a:pt x="1808" y="1143"/>
                </a:cubicBezTo>
                <a:cubicBezTo>
                  <a:pt x="1893" y="1115"/>
                  <a:pt x="1893" y="1115"/>
                  <a:pt x="1893" y="1115"/>
                </a:cubicBezTo>
                <a:cubicBezTo>
                  <a:pt x="1986" y="1084"/>
                  <a:pt x="2048" y="998"/>
                  <a:pt x="2048" y="900"/>
                </a:cubicBezTo>
                <a:cubicBezTo>
                  <a:pt x="2048" y="802"/>
                  <a:pt x="1986" y="716"/>
                  <a:pt x="1893" y="685"/>
                </a:cubicBezTo>
                <a:close/>
                <a:moveTo>
                  <a:pt x="484" y="1080"/>
                </a:moveTo>
                <a:cubicBezTo>
                  <a:pt x="180" y="1080"/>
                  <a:pt x="180" y="1080"/>
                  <a:pt x="180" y="1080"/>
                </a:cubicBezTo>
                <a:cubicBezTo>
                  <a:pt x="147" y="1080"/>
                  <a:pt x="120" y="1053"/>
                  <a:pt x="120" y="1020"/>
                </a:cubicBezTo>
                <a:cubicBezTo>
                  <a:pt x="120" y="780"/>
                  <a:pt x="120" y="780"/>
                  <a:pt x="120" y="780"/>
                </a:cubicBezTo>
                <a:cubicBezTo>
                  <a:pt x="120" y="747"/>
                  <a:pt x="147" y="720"/>
                  <a:pt x="180" y="720"/>
                </a:cubicBezTo>
                <a:cubicBezTo>
                  <a:pt x="484" y="720"/>
                  <a:pt x="484" y="720"/>
                  <a:pt x="484" y="720"/>
                </a:cubicBezTo>
                <a:lnTo>
                  <a:pt x="484" y="1080"/>
                </a:lnTo>
                <a:close/>
                <a:moveTo>
                  <a:pt x="997" y="1529"/>
                </a:moveTo>
                <a:cubicBezTo>
                  <a:pt x="941" y="1572"/>
                  <a:pt x="870" y="1587"/>
                  <a:pt x="802" y="1570"/>
                </a:cubicBezTo>
                <a:cubicBezTo>
                  <a:pt x="776" y="1564"/>
                  <a:pt x="776" y="1564"/>
                  <a:pt x="776" y="1564"/>
                </a:cubicBezTo>
                <a:cubicBezTo>
                  <a:pt x="675" y="1538"/>
                  <a:pt x="604" y="1448"/>
                  <a:pt x="604" y="1343"/>
                </a:cubicBezTo>
                <a:cubicBezTo>
                  <a:pt x="604" y="1221"/>
                  <a:pt x="604" y="1221"/>
                  <a:pt x="604" y="1221"/>
                </a:cubicBezTo>
                <a:cubicBezTo>
                  <a:pt x="1084" y="1364"/>
                  <a:pt x="1084" y="1364"/>
                  <a:pt x="1084" y="1364"/>
                </a:cubicBezTo>
                <a:cubicBezTo>
                  <a:pt x="1080" y="1429"/>
                  <a:pt x="1049" y="1488"/>
                  <a:pt x="997" y="1529"/>
                </a:cubicBezTo>
                <a:close/>
                <a:moveTo>
                  <a:pt x="1688" y="1419"/>
                </a:moveTo>
                <a:cubicBezTo>
                  <a:pt x="604" y="1095"/>
                  <a:pt x="604" y="1095"/>
                  <a:pt x="604" y="1095"/>
                </a:cubicBezTo>
                <a:cubicBezTo>
                  <a:pt x="604" y="705"/>
                  <a:pt x="604" y="705"/>
                  <a:pt x="604" y="705"/>
                </a:cubicBezTo>
                <a:cubicBezTo>
                  <a:pt x="1688" y="381"/>
                  <a:pt x="1688" y="381"/>
                  <a:pt x="1688" y="381"/>
                </a:cubicBezTo>
                <a:lnTo>
                  <a:pt x="1688" y="1419"/>
                </a:lnTo>
                <a:close/>
                <a:moveTo>
                  <a:pt x="1855" y="1001"/>
                </a:moveTo>
                <a:cubicBezTo>
                  <a:pt x="1808" y="1017"/>
                  <a:pt x="1808" y="1017"/>
                  <a:pt x="1808" y="1017"/>
                </a:cubicBezTo>
                <a:cubicBezTo>
                  <a:pt x="1808" y="783"/>
                  <a:pt x="1808" y="783"/>
                  <a:pt x="1808" y="783"/>
                </a:cubicBezTo>
                <a:cubicBezTo>
                  <a:pt x="1855" y="799"/>
                  <a:pt x="1855" y="799"/>
                  <a:pt x="1855" y="799"/>
                </a:cubicBezTo>
                <a:cubicBezTo>
                  <a:pt x="1899" y="813"/>
                  <a:pt x="1928" y="854"/>
                  <a:pt x="1928" y="900"/>
                </a:cubicBezTo>
                <a:cubicBezTo>
                  <a:pt x="1928" y="946"/>
                  <a:pt x="1899" y="987"/>
                  <a:pt x="1855" y="10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3" name="Freeform 344"/>
          <p:cNvSpPr>
            <a:spLocks noEditPoints="1"/>
          </p:cNvSpPr>
          <p:nvPr/>
        </p:nvSpPr>
        <p:spPr bwMode="auto">
          <a:xfrm>
            <a:off x="8241101" y="2561239"/>
            <a:ext cx="253006" cy="392417"/>
          </a:xfrm>
          <a:custGeom>
            <a:avLst/>
            <a:gdLst>
              <a:gd name="T0" fmla="*/ 180 w 1320"/>
              <a:gd name="T1" fmla="*/ 0 h 2048"/>
              <a:gd name="T2" fmla="*/ 0 w 1320"/>
              <a:gd name="T3" fmla="*/ 1868 h 2048"/>
              <a:gd name="T4" fmla="*/ 1140 w 1320"/>
              <a:gd name="T5" fmla="*/ 2048 h 2048"/>
              <a:gd name="T6" fmla="*/ 1320 w 1320"/>
              <a:gd name="T7" fmla="*/ 180 h 2048"/>
              <a:gd name="T8" fmla="*/ 1200 w 1320"/>
              <a:gd name="T9" fmla="*/ 1868 h 2048"/>
              <a:gd name="T10" fmla="*/ 180 w 1320"/>
              <a:gd name="T11" fmla="*/ 1928 h 2048"/>
              <a:gd name="T12" fmla="*/ 120 w 1320"/>
              <a:gd name="T13" fmla="*/ 1688 h 2048"/>
              <a:gd name="T14" fmla="*/ 1200 w 1320"/>
              <a:gd name="T15" fmla="*/ 1868 h 2048"/>
              <a:gd name="T16" fmla="*/ 120 w 1320"/>
              <a:gd name="T17" fmla="*/ 1568 h 2048"/>
              <a:gd name="T18" fmla="*/ 180 w 1320"/>
              <a:gd name="T19" fmla="*/ 120 h 2048"/>
              <a:gd name="T20" fmla="*/ 1200 w 1320"/>
              <a:gd name="T21" fmla="*/ 180 h 2048"/>
              <a:gd name="T22" fmla="*/ 540 w 1320"/>
              <a:gd name="T23" fmla="*/ 300 h 2048"/>
              <a:gd name="T24" fmla="*/ 720 w 1320"/>
              <a:gd name="T25" fmla="*/ 240 h 2048"/>
              <a:gd name="T26" fmla="*/ 720 w 1320"/>
              <a:gd name="T27" fmla="*/ 360 h 2048"/>
              <a:gd name="T28" fmla="*/ 540 w 1320"/>
              <a:gd name="T29" fmla="*/ 300 h 2048"/>
              <a:gd name="T30" fmla="*/ 532 w 1320"/>
              <a:gd name="T31" fmla="*/ 1084 h 2048"/>
              <a:gd name="T32" fmla="*/ 1080 w 1320"/>
              <a:gd name="T33" fmla="*/ 1144 h 2048"/>
              <a:gd name="T34" fmla="*/ 480 w 1320"/>
              <a:gd name="T35" fmla="*/ 1204 h 2048"/>
              <a:gd name="T36" fmla="*/ 420 w 1320"/>
              <a:gd name="T37" fmla="*/ 1324 h 2048"/>
              <a:gd name="T38" fmla="*/ 360 w 1320"/>
              <a:gd name="T39" fmla="*/ 1204 h 2048"/>
              <a:gd name="T40" fmla="*/ 240 w 1320"/>
              <a:gd name="T41" fmla="*/ 1144 h 2048"/>
              <a:gd name="T42" fmla="*/ 360 w 1320"/>
              <a:gd name="T43" fmla="*/ 1084 h 2048"/>
              <a:gd name="T44" fmla="*/ 420 w 1320"/>
              <a:gd name="T45" fmla="*/ 484 h 2048"/>
              <a:gd name="T46" fmla="*/ 480 w 1320"/>
              <a:gd name="T47" fmla="*/ 946 h 2048"/>
              <a:gd name="T48" fmla="*/ 654 w 1320"/>
              <a:gd name="T49" fmla="*/ 724 h 2048"/>
              <a:gd name="T50" fmla="*/ 771 w 1320"/>
              <a:gd name="T51" fmla="*/ 810 h 2048"/>
              <a:gd name="T52" fmla="*/ 1053 w 1320"/>
              <a:gd name="T53" fmla="*/ 494 h 2048"/>
              <a:gd name="T54" fmla="*/ 830 w 1320"/>
              <a:gd name="T55" fmla="*/ 937 h 2048"/>
              <a:gd name="T56" fmla="*/ 669 w 1320"/>
              <a:gd name="T57" fmla="*/ 878 h 2048"/>
              <a:gd name="T58" fmla="*/ 600 w 1320"/>
              <a:gd name="T59" fmla="*/ 1748 h 2048"/>
              <a:gd name="T60" fmla="*/ 780 w 1320"/>
              <a:gd name="T61" fmla="*/ 1808 h 2048"/>
              <a:gd name="T62" fmla="*/ 600 w 1320"/>
              <a:gd name="T63" fmla="*/ 18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20" h="2048">
                <a:moveTo>
                  <a:pt x="1140" y="0"/>
                </a:moveTo>
                <a:cubicBezTo>
                  <a:pt x="180" y="0"/>
                  <a:pt x="180" y="0"/>
                  <a:pt x="180" y="0"/>
                </a:cubicBezTo>
                <a:cubicBezTo>
                  <a:pt x="81" y="0"/>
                  <a:pt x="0" y="81"/>
                  <a:pt x="0" y="180"/>
                </a:cubicBezTo>
                <a:cubicBezTo>
                  <a:pt x="0" y="1868"/>
                  <a:pt x="0" y="1868"/>
                  <a:pt x="0" y="1868"/>
                </a:cubicBezTo>
                <a:cubicBezTo>
                  <a:pt x="0" y="1967"/>
                  <a:pt x="81" y="2048"/>
                  <a:pt x="180" y="2048"/>
                </a:cubicBezTo>
                <a:cubicBezTo>
                  <a:pt x="1140" y="2048"/>
                  <a:pt x="1140" y="2048"/>
                  <a:pt x="1140" y="2048"/>
                </a:cubicBezTo>
                <a:cubicBezTo>
                  <a:pt x="1239" y="2048"/>
                  <a:pt x="1320" y="1967"/>
                  <a:pt x="1320" y="1868"/>
                </a:cubicBezTo>
                <a:cubicBezTo>
                  <a:pt x="1320" y="180"/>
                  <a:pt x="1320" y="180"/>
                  <a:pt x="1320" y="180"/>
                </a:cubicBezTo>
                <a:cubicBezTo>
                  <a:pt x="1320" y="81"/>
                  <a:pt x="1239" y="0"/>
                  <a:pt x="1140" y="0"/>
                </a:cubicBezTo>
                <a:close/>
                <a:moveTo>
                  <a:pt x="1200" y="1868"/>
                </a:moveTo>
                <a:cubicBezTo>
                  <a:pt x="1200" y="1901"/>
                  <a:pt x="1173" y="1928"/>
                  <a:pt x="1140" y="1928"/>
                </a:cubicBezTo>
                <a:cubicBezTo>
                  <a:pt x="180" y="1928"/>
                  <a:pt x="180" y="1928"/>
                  <a:pt x="180" y="1928"/>
                </a:cubicBezTo>
                <a:cubicBezTo>
                  <a:pt x="147" y="1928"/>
                  <a:pt x="120" y="1901"/>
                  <a:pt x="120" y="1868"/>
                </a:cubicBezTo>
                <a:cubicBezTo>
                  <a:pt x="120" y="1688"/>
                  <a:pt x="120" y="1688"/>
                  <a:pt x="120" y="1688"/>
                </a:cubicBezTo>
                <a:cubicBezTo>
                  <a:pt x="1200" y="1688"/>
                  <a:pt x="1200" y="1688"/>
                  <a:pt x="1200" y="1688"/>
                </a:cubicBezTo>
                <a:lnTo>
                  <a:pt x="1200" y="1868"/>
                </a:lnTo>
                <a:close/>
                <a:moveTo>
                  <a:pt x="1200" y="1568"/>
                </a:moveTo>
                <a:cubicBezTo>
                  <a:pt x="120" y="1568"/>
                  <a:pt x="120" y="1568"/>
                  <a:pt x="120" y="1568"/>
                </a:cubicBezTo>
                <a:cubicBezTo>
                  <a:pt x="120" y="180"/>
                  <a:pt x="120" y="180"/>
                  <a:pt x="120" y="180"/>
                </a:cubicBezTo>
                <a:cubicBezTo>
                  <a:pt x="120" y="147"/>
                  <a:pt x="147" y="120"/>
                  <a:pt x="180" y="120"/>
                </a:cubicBezTo>
                <a:cubicBezTo>
                  <a:pt x="1140" y="120"/>
                  <a:pt x="1140" y="120"/>
                  <a:pt x="1140" y="120"/>
                </a:cubicBezTo>
                <a:cubicBezTo>
                  <a:pt x="1173" y="120"/>
                  <a:pt x="1200" y="147"/>
                  <a:pt x="1200" y="180"/>
                </a:cubicBezTo>
                <a:lnTo>
                  <a:pt x="1200" y="1568"/>
                </a:lnTo>
                <a:close/>
                <a:moveTo>
                  <a:pt x="540" y="300"/>
                </a:moveTo>
                <a:cubicBezTo>
                  <a:pt x="540" y="267"/>
                  <a:pt x="567" y="240"/>
                  <a:pt x="600" y="240"/>
                </a:cubicBezTo>
                <a:cubicBezTo>
                  <a:pt x="720" y="240"/>
                  <a:pt x="720" y="240"/>
                  <a:pt x="720" y="240"/>
                </a:cubicBezTo>
                <a:cubicBezTo>
                  <a:pt x="753" y="240"/>
                  <a:pt x="780" y="267"/>
                  <a:pt x="780" y="300"/>
                </a:cubicBezTo>
                <a:cubicBezTo>
                  <a:pt x="780" y="333"/>
                  <a:pt x="753" y="360"/>
                  <a:pt x="720" y="360"/>
                </a:cubicBezTo>
                <a:cubicBezTo>
                  <a:pt x="600" y="360"/>
                  <a:pt x="600" y="360"/>
                  <a:pt x="600" y="360"/>
                </a:cubicBezTo>
                <a:cubicBezTo>
                  <a:pt x="567" y="360"/>
                  <a:pt x="540" y="333"/>
                  <a:pt x="540" y="300"/>
                </a:cubicBezTo>
                <a:close/>
                <a:moveTo>
                  <a:pt x="669" y="878"/>
                </a:moveTo>
                <a:cubicBezTo>
                  <a:pt x="532" y="1084"/>
                  <a:pt x="532" y="1084"/>
                  <a:pt x="532" y="1084"/>
                </a:cubicBezTo>
                <a:cubicBezTo>
                  <a:pt x="1020" y="1084"/>
                  <a:pt x="1020" y="1084"/>
                  <a:pt x="1020" y="1084"/>
                </a:cubicBezTo>
                <a:cubicBezTo>
                  <a:pt x="1053" y="1084"/>
                  <a:pt x="1080" y="1111"/>
                  <a:pt x="1080" y="1144"/>
                </a:cubicBezTo>
                <a:cubicBezTo>
                  <a:pt x="1080" y="1177"/>
                  <a:pt x="1053" y="1204"/>
                  <a:pt x="1020" y="1204"/>
                </a:cubicBezTo>
                <a:cubicBezTo>
                  <a:pt x="480" y="1204"/>
                  <a:pt x="480" y="1204"/>
                  <a:pt x="480" y="1204"/>
                </a:cubicBezTo>
                <a:cubicBezTo>
                  <a:pt x="480" y="1264"/>
                  <a:pt x="480" y="1264"/>
                  <a:pt x="480" y="1264"/>
                </a:cubicBezTo>
                <a:cubicBezTo>
                  <a:pt x="480" y="1297"/>
                  <a:pt x="453" y="1324"/>
                  <a:pt x="420" y="1324"/>
                </a:cubicBezTo>
                <a:cubicBezTo>
                  <a:pt x="387" y="1324"/>
                  <a:pt x="360" y="1297"/>
                  <a:pt x="360" y="1264"/>
                </a:cubicBezTo>
                <a:cubicBezTo>
                  <a:pt x="360" y="1204"/>
                  <a:pt x="360" y="1204"/>
                  <a:pt x="360" y="1204"/>
                </a:cubicBezTo>
                <a:cubicBezTo>
                  <a:pt x="300" y="1204"/>
                  <a:pt x="300" y="1204"/>
                  <a:pt x="300" y="1204"/>
                </a:cubicBezTo>
                <a:cubicBezTo>
                  <a:pt x="267" y="1204"/>
                  <a:pt x="240" y="1177"/>
                  <a:pt x="240" y="1144"/>
                </a:cubicBezTo>
                <a:cubicBezTo>
                  <a:pt x="240" y="1111"/>
                  <a:pt x="267" y="1084"/>
                  <a:pt x="300" y="1084"/>
                </a:cubicBezTo>
                <a:cubicBezTo>
                  <a:pt x="360" y="1084"/>
                  <a:pt x="360" y="1084"/>
                  <a:pt x="360" y="1084"/>
                </a:cubicBezTo>
                <a:cubicBezTo>
                  <a:pt x="360" y="544"/>
                  <a:pt x="360" y="544"/>
                  <a:pt x="360" y="544"/>
                </a:cubicBezTo>
                <a:cubicBezTo>
                  <a:pt x="360" y="511"/>
                  <a:pt x="387" y="484"/>
                  <a:pt x="420" y="484"/>
                </a:cubicBezTo>
                <a:cubicBezTo>
                  <a:pt x="453" y="484"/>
                  <a:pt x="480" y="511"/>
                  <a:pt x="480" y="544"/>
                </a:cubicBezTo>
                <a:cubicBezTo>
                  <a:pt x="480" y="946"/>
                  <a:pt x="480" y="946"/>
                  <a:pt x="480" y="946"/>
                </a:cubicBezTo>
                <a:cubicBezTo>
                  <a:pt x="610" y="751"/>
                  <a:pt x="610" y="751"/>
                  <a:pt x="610" y="751"/>
                </a:cubicBezTo>
                <a:cubicBezTo>
                  <a:pt x="620" y="736"/>
                  <a:pt x="636" y="726"/>
                  <a:pt x="654" y="724"/>
                </a:cubicBezTo>
                <a:cubicBezTo>
                  <a:pt x="672" y="722"/>
                  <a:pt x="690" y="729"/>
                  <a:pt x="702" y="741"/>
                </a:cubicBezTo>
                <a:cubicBezTo>
                  <a:pt x="771" y="810"/>
                  <a:pt x="771" y="810"/>
                  <a:pt x="771" y="810"/>
                </a:cubicBezTo>
                <a:cubicBezTo>
                  <a:pt x="970" y="511"/>
                  <a:pt x="970" y="511"/>
                  <a:pt x="970" y="511"/>
                </a:cubicBezTo>
                <a:cubicBezTo>
                  <a:pt x="988" y="483"/>
                  <a:pt x="1026" y="475"/>
                  <a:pt x="1053" y="494"/>
                </a:cubicBezTo>
                <a:cubicBezTo>
                  <a:pt x="1081" y="512"/>
                  <a:pt x="1088" y="549"/>
                  <a:pt x="1070" y="577"/>
                </a:cubicBezTo>
                <a:cubicBezTo>
                  <a:pt x="830" y="937"/>
                  <a:pt x="830" y="937"/>
                  <a:pt x="830" y="937"/>
                </a:cubicBezTo>
                <a:cubicBezTo>
                  <a:pt x="809" y="968"/>
                  <a:pt x="764" y="973"/>
                  <a:pt x="738" y="946"/>
                </a:cubicBezTo>
                <a:lnTo>
                  <a:pt x="669" y="878"/>
                </a:lnTo>
                <a:close/>
                <a:moveTo>
                  <a:pt x="540" y="1808"/>
                </a:moveTo>
                <a:cubicBezTo>
                  <a:pt x="540" y="1775"/>
                  <a:pt x="567" y="1748"/>
                  <a:pt x="600" y="1748"/>
                </a:cubicBezTo>
                <a:cubicBezTo>
                  <a:pt x="720" y="1748"/>
                  <a:pt x="720" y="1748"/>
                  <a:pt x="720" y="1748"/>
                </a:cubicBezTo>
                <a:cubicBezTo>
                  <a:pt x="753" y="1748"/>
                  <a:pt x="780" y="1775"/>
                  <a:pt x="780" y="1808"/>
                </a:cubicBezTo>
                <a:cubicBezTo>
                  <a:pt x="780" y="1841"/>
                  <a:pt x="753" y="1868"/>
                  <a:pt x="720" y="1868"/>
                </a:cubicBezTo>
                <a:cubicBezTo>
                  <a:pt x="600" y="1868"/>
                  <a:pt x="600" y="1868"/>
                  <a:pt x="600" y="1868"/>
                </a:cubicBezTo>
                <a:cubicBezTo>
                  <a:pt x="567" y="1868"/>
                  <a:pt x="540" y="1841"/>
                  <a:pt x="540" y="180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4" name="Freeform 351"/>
          <p:cNvSpPr>
            <a:spLocks noEditPoints="1"/>
          </p:cNvSpPr>
          <p:nvPr/>
        </p:nvSpPr>
        <p:spPr bwMode="auto">
          <a:xfrm>
            <a:off x="8228193" y="3233151"/>
            <a:ext cx="278822" cy="398166"/>
          </a:xfrm>
          <a:custGeom>
            <a:avLst/>
            <a:gdLst>
              <a:gd name="T0" fmla="*/ 1455 w 1455"/>
              <a:gd name="T1" fmla="*/ 750 h 2078"/>
              <a:gd name="T2" fmla="*/ 580 w 1455"/>
              <a:gd name="T3" fmla="*/ 46 h 2078"/>
              <a:gd name="T4" fmla="*/ 78 w 1455"/>
              <a:gd name="T5" fmla="*/ 1044 h 2078"/>
              <a:gd name="T6" fmla="*/ 375 w 1455"/>
              <a:gd name="T7" fmla="*/ 1401 h 2078"/>
              <a:gd name="T8" fmla="*/ 315 w 1455"/>
              <a:gd name="T9" fmla="*/ 1470 h 2078"/>
              <a:gd name="T10" fmla="*/ 315 w 1455"/>
              <a:gd name="T11" fmla="*/ 1590 h 2078"/>
              <a:gd name="T12" fmla="*/ 375 w 1455"/>
              <a:gd name="T13" fmla="*/ 1718 h 2078"/>
              <a:gd name="T14" fmla="*/ 255 w 1455"/>
              <a:gd name="T15" fmla="*/ 1778 h 2078"/>
              <a:gd name="T16" fmla="*/ 495 w 1455"/>
              <a:gd name="T17" fmla="*/ 1838 h 2078"/>
              <a:gd name="T18" fmla="*/ 675 w 1455"/>
              <a:gd name="T19" fmla="*/ 2078 h 2078"/>
              <a:gd name="T20" fmla="*/ 975 w 1455"/>
              <a:gd name="T21" fmla="*/ 1898 h 2078"/>
              <a:gd name="T22" fmla="*/ 1155 w 1455"/>
              <a:gd name="T23" fmla="*/ 1838 h 2078"/>
              <a:gd name="T24" fmla="*/ 1155 w 1455"/>
              <a:gd name="T25" fmla="*/ 1718 h 2078"/>
              <a:gd name="T26" fmla="*/ 1095 w 1455"/>
              <a:gd name="T27" fmla="*/ 1590 h 2078"/>
              <a:gd name="T28" fmla="*/ 1215 w 1455"/>
              <a:gd name="T29" fmla="*/ 1530 h 2078"/>
              <a:gd name="T30" fmla="*/ 1095 w 1455"/>
              <a:gd name="T31" fmla="*/ 1470 h 2078"/>
              <a:gd name="T32" fmla="*/ 1128 w 1455"/>
              <a:gd name="T33" fmla="*/ 1353 h 2078"/>
              <a:gd name="T34" fmla="*/ 795 w 1455"/>
              <a:gd name="T35" fmla="*/ 1958 h 2078"/>
              <a:gd name="T36" fmla="*/ 615 w 1455"/>
              <a:gd name="T37" fmla="*/ 1898 h 2078"/>
              <a:gd name="T38" fmla="*/ 855 w 1455"/>
              <a:gd name="T39" fmla="*/ 1838 h 2078"/>
              <a:gd name="T40" fmla="*/ 975 w 1455"/>
              <a:gd name="T41" fmla="*/ 1718 h 2078"/>
              <a:gd name="T42" fmla="*/ 495 w 1455"/>
              <a:gd name="T43" fmla="*/ 1590 h 2078"/>
              <a:gd name="T44" fmla="*/ 975 w 1455"/>
              <a:gd name="T45" fmla="*/ 1718 h 2078"/>
              <a:gd name="T46" fmla="*/ 975 w 1455"/>
              <a:gd name="T47" fmla="*/ 1406 h 2078"/>
              <a:gd name="T48" fmla="*/ 495 w 1455"/>
              <a:gd name="T49" fmla="*/ 1470 h 2078"/>
              <a:gd name="T50" fmla="*/ 412 w 1455"/>
              <a:gd name="T51" fmla="*/ 1255 h 2078"/>
              <a:gd name="T52" fmla="*/ 605 w 1455"/>
              <a:gd name="T53" fmla="*/ 163 h 2078"/>
              <a:gd name="T54" fmla="*/ 1335 w 1455"/>
              <a:gd name="T55" fmla="*/ 750 h 2078"/>
              <a:gd name="T56" fmla="*/ 915 w 1455"/>
              <a:gd name="T57" fmla="*/ 870 h 2078"/>
              <a:gd name="T58" fmla="*/ 795 w 1455"/>
              <a:gd name="T59" fmla="*/ 1040 h 2078"/>
              <a:gd name="T60" fmla="*/ 735 w 1455"/>
              <a:gd name="T61" fmla="*/ 1170 h 2078"/>
              <a:gd name="T62" fmla="*/ 675 w 1455"/>
              <a:gd name="T63" fmla="*/ 1040 h 2078"/>
              <a:gd name="T64" fmla="*/ 573 w 1455"/>
              <a:gd name="T65" fmla="*/ 877 h 2078"/>
              <a:gd name="T66" fmla="*/ 756 w 1455"/>
              <a:gd name="T67" fmla="*/ 926 h 2078"/>
              <a:gd name="T68" fmla="*/ 735 w 1455"/>
              <a:gd name="T69" fmla="*/ 810 h 2078"/>
              <a:gd name="T70" fmla="*/ 665 w 1455"/>
              <a:gd name="T71" fmla="*/ 464 h 2078"/>
              <a:gd name="T72" fmla="*/ 675 w 1455"/>
              <a:gd name="T73" fmla="*/ 390 h 2078"/>
              <a:gd name="T74" fmla="*/ 795 w 1455"/>
              <a:gd name="T75" fmla="*/ 390 h 2078"/>
              <a:gd name="T76" fmla="*/ 883 w 1455"/>
              <a:gd name="T77" fmla="*/ 515 h 2078"/>
              <a:gd name="T78" fmla="*/ 800 w 1455"/>
              <a:gd name="T79" fmla="*/ 601 h 2078"/>
              <a:gd name="T80" fmla="*/ 675 w 1455"/>
              <a:gd name="T81" fmla="*/ 630 h 2078"/>
              <a:gd name="T82" fmla="*/ 915 w 1455"/>
              <a:gd name="T83" fmla="*/ 870 h 20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55" h="2078">
                <a:moveTo>
                  <a:pt x="1128" y="1353"/>
                </a:moveTo>
                <a:cubicBezTo>
                  <a:pt x="1333" y="1219"/>
                  <a:pt x="1455" y="994"/>
                  <a:pt x="1455" y="750"/>
                </a:cubicBezTo>
                <a:cubicBezTo>
                  <a:pt x="1455" y="532"/>
                  <a:pt x="1358" y="328"/>
                  <a:pt x="1189" y="191"/>
                </a:cubicBezTo>
                <a:cubicBezTo>
                  <a:pt x="1020" y="53"/>
                  <a:pt x="798" y="0"/>
                  <a:pt x="580" y="46"/>
                </a:cubicBezTo>
                <a:cubicBezTo>
                  <a:pt x="302" y="104"/>
                  <a:pt x="80" y="332"/>
                  <a:pt x="28" y="612"/>
                </a:cubicBezTo>
                <a:cubicBezTo>
                  <a:pt x="0" y="760"/>
                  <a:pt x="17" y="910"/>
                  <a:pt x="78" y="1044"/>
                </a:cubicBezTo>
                <a:cubicBezTo>
                  <a:pt x="135" y="1172"/>
                  <a:pt x="228" y="1280"/>
                  <a:pt x="347" y="1356"/>
                </a:cubicBezTo>
                <a:cubicBezTo>
                  <a:pt x="356" y="1361"/>
                  <a:pt x="375" y="1376"/>
                  <a:pt x="375" y="1401"/>
                </a:cubicBezTo>
                <a:cubicBezTo>
                  <a:pt x="375" y="1470"/>
                  <a:pt x="375" y="1470"/>
                  <a:pt x="375" y="1470"/>
                </a:cubicBezTo>
                <a:cubicBezTo>
                  <a:pt x="315" y="1470"/>
                  <a:pt x="315" y="1470"/>
                  <a:pt x="315" y="1470"/>
                </a:cubicBezTo>
                <a:cubicBezTo>
                  <a:pt x="282" y="1470"/>
                  <a:pt x="255" y="1497"/>
                  <a:pt x="255" y="1530"/>
                </a:cubicBezTo>
                <a:cubicBezTo>
                  <a:pt x="255" y="1563"/>
                  <a:pt x="282" y="1590"/>
                  <a:pt x="315" y="1590"/>
                </a:cubicBezTo>
                <a:cubicBezTo>
                  <a:pt x="375" y="1590"/>
                  <a:pt x="375" y="1590"/>
                  <a:pt x="375" y="1590"/>
                </a:cubicBezTo>
                <a:cubicBezTo>
                  <a:pt x="375" y="1718"/>
                  <a:pt x="375" y="1718"/>
                  <a:pt x="375" y="1718"/>
                </a:cubicBezTo>
                <a:cubicBezTo>
                  <a:pt x="315" y="1718"/>
                  <a:pt x="315" y="1718"/>
                  <a:pt x="315" y="1718"/>
                </a:cubicBezTo>
                <a:cubicBezTo>
                  <a:pt x="282" y="1718"/>
                  <a:pt x="255" y="1745"/>
                  <a:pt x="255" y="1778"/>
                </a:cubicBezTo>
                <a:cubicBezTo>
                  <a:pt x="255" y="1811"/>
                  <a:pt x="282" y="1838"/>
                  <a:pt x="315" y="1838"/>
                </a:cubicBezTo>
                <a:cubicBezTo>
                  <a:pt x="495" y="1838"/>
                  <a:pt x="495" y="1838"/>
                  <a:pt x="495" y="1838"/>
                </a:cubicBezTo>
                <a:cubicBezTo>
                  <a:pt x="495" y="1898"/>
                  <a:pt x="495" y="1898"/>
                  <a:pt x="495" y="1898"/>
                </a:cubicBezTo>
                <a:cubicBezTo>
                  <a:pt x="495" y="1997"/>
                  <a:pt x="576" y="2078"/>
                  <a:pt x="675" y="2078"/>
                </a:cubicBezTo>
                <a:cubicBezTo>
                  <a:pt x="795" y="2078"/>
                  <a:pt x="795" y="2078"/>
                  <a:pt x="795" y="2078"/>
                </a:cubicBezTo>
                <a:cubicBezTo>
                  <a:pt x="894" y="2078"/>
                  <a:pt x="975" y="1997"/>
                  <a:pt x="975" y="1898"/>
                </a:cubicBezTo>
                <a:cubicBezTo>
                  <a:pt x="975" y="1838"/>
                  <a:pt x="975" y="1838"/>
                  <a:pt x="975" y="1838"/>
                </a:cubicBezTo>
                <a:cubicBezTo>
                  <a:pt x="1155" y="1838"/>
                  <a:pt x="1155" y="1838"/>
                  <a:pt x="1155" y="1838"/>
                </a:cubicBezTo>
                <a:cubicBezTo>
                  <a:pt x="1188" y="1838"/>
                  <a:pt x="1215" y="1811"/>
                  <a:pt x="1215" y="1778"/>
                </a:cubicBezTo>
                <a:cubicBezTo>
                  <a:pt x="1215" y="1745"/>
                  <a:pt x="1188" y="1718"/>
                  <a:pt x="1155" y="1718"/>
                </a:cubicBezTo>
                <a:cubicBezTo>
                  <a:pt x="1095" y="1718"/>
                  <a:pt x="1095" y="1718"/>
                  <a:pt x="1095" y="1718"/>
                </a:cubicBezTo>
                <a:cubicBezTo>
                  <a:pt x="1095" y="1590"/>
                  <a:pt x="1095" y="1590"/>
                  <a:pt x="1095" y="1590"/>
                </a:cubicBezTo>
                <a:cubicBezTo>
                  <a:pt x="1155" y="1590"/>
                  <a:pt x="1155" y="1590"/>
                  <a:pt x="1155" y="1590"/>
                </a:cubicBezTo>
                <a:cubicBezTo>
                  <a:pt x="1188" y="1590"/>
                  <a:pt x="1215" y="1563"/>
                  <a:pt x="1215" y="1530"/>
                </a:cubicBezTo>
                <a:cubicBezTo>
                  <a:pt x="1215" y="1497"/>
                  <a:pt x="1188" y="1470"/>
                  <a:pt x="1155" y="1470"/>
                </a:cubicBezTo>
                <a:cubicBezTo>
                  <a:pt x="1095" y="1470"/>
                  <a:pt x="1095" y="1470"/>
                  <a:pt x="1095" y="1470"/>
                </a:cubicBezTo>
                <a:cubicBezTo>
                  <a:pt x="1095" y="1406"/>
                  <a:pt x="1095" y="1406"/>
                  <a:pt x="1095" y="1406"/>
                </a:cubicBezTo>
                <a:cubicBezTo>
                  <a:pt x="1095" y="1386"/>
                  <a:pt x="1107" y="1366"/>
                  <a:pt x="1128" y="1353"/>
                </a:cubicBezTo>
                <a:close/>
                <a:moveTo>
                  <a:pt x="855" y="1898"/>
                </a:moveTo>
                <a:cubicBezTo>
                  <a:pt x="855" y="1931"/>
                  <a:pt x="828" y="1958"/>
                  <a:pt x="795" y="1958"/>
                </a:cubicBezTo>
                <a:cubicBezTo>
                  <a:pt x="675" y="1958"/>
                  <a:pt x="675" y="1958"/>
                  <a:pt x="675" y="1958"/>
                </a:cubicBezTo>
                <a:cubicBezTo>
                  <a:pt x="642" y="1958"/>
                  <a:pt x="615" y="1931"/>
                  <a:pt x="615" y="1898"/>
                </a:cubicBezTo>
                <a:cubicBezTo>
                  <a:pt x="615" y="1838"/>
                  <a:pt x="615" y="1838"/>
                  <a:pt x="615" y="1838"/>
                </a:cubicBezTo>
                <a:cubicBezTo>
                  <a:pt x="855" y="1838"/>
                  <a:pt x="855" y="1838"/>
                  <a:pt x="855" y="1838"/>
                </a:cubicBezTo>
                <a:lnTo>
                  <a:pt x="855" y="1898"/>
                </a:lnTo>
                <a:close/>
                <a:moveTo>
                  <a:pt x="975" y="1718"/>
                </a:moveTo>
                <a:cubicBezTo>
                  <a:pt x="495" y="1718"/>
                  <a:pt x="495" y="1718"/>
                  <a:pt x="495" y="1718"/>
                </a:cubicBezTo>
                <a:cubicBezTo>
                  <a:pt x="495" y="1590"/>
                  <a:pt x="495" y="1590"/>
                  <a:pt x="495" y="1590"/>
                </a:cubicBezTo>
                <a:cubicBezTo>
                  <a:pt x="975" y="1590"/>
                  <a:pt x="975" y="1590"/>
                  <a:pt x="975" y="1590"/>
                </a:cubicBezTo>
                <a:lnTo>
                  <a:pt x="975" y="1718"/>
                </a:lnTo>
                <a:close/>
                <a:moveTo>
                  <a:pt x="1062" y="1252"/>
                </a:moveTo>
                <a:cubicBezTo>
                  <a:pt x="1008" y="1288"/>
                  <a:pt x="975" y="1345"/>
                  <a:pt x="975" y="1406"/>
                </a:cubicBezTo>
                <a:cubicBezTo>
                  <a:pt x="975" y="1470"/>
                  <a:pt x="975" y="1470"/>
                  <a:pt x="975" y="1470"/>
                </a:cubicBezTo>
                <a:cubicBezTo>
                  <a:pt x="495" y="1470"/>
                  <a:pt x="495" y="1470"/>
                  <a:pt x="495" y="1470"/>
                </a:cubicBezTo>
                <a:cubicBezTo>
                  <a:pt x="495" y="1401"/>
                  <a:pt x="495" y="1401"/>
                  <a:pt x="495" y="1401"/>
                </a:cubicBezTo>
                <a:cubicBezTo>
                  <a:pt x="495" y="1343"/>
                  <a:pt x="464" y="1288"/>
                  <a:pt x="412" y="1255"/>
                </a:cubicBezTo>
                <a:cubicBezTo>
                  <a:pt x="205" y="1122"/>
                  <a:pt x="100" y="879"/>
                  <a:pt x="146" y="634"/>
                </a:cubicBezTo>
                <a:cubicBezTo>
                  <a:pt x="189" y="401"/>
                  <a:pt x="374" y="212"/>
                  <a:pt x="605" y="163"/>
                </a:cubicBezTo>
                <a:cubicBezTo>
                  <a:pt x="787" y="125"/>
                  <a:pt x="972" y="169"/>
                  <a:pt x="1113" y="284"/>
                </a:cubicBezTo>
                <a:cubicBezTo>
                  <a:pt x="1254" y="399"/>
                  <a:pt x="1335" y="568"/>
                  <a:pt x="1335" y="750"/>
                </a:cubicBezTo>
                <a:cubicBezTo>
                  <a:pt x="1335" y="953"/>
                  <a:pt x="1233" y="1141"/>
                  <a:pt x="1062" y="1252"/>
                </a:cubicBezTo>
                <a:close/>
                <a:moveTo>
                  <a:pt x="915" y="870"/>
                </a:moveTo>
                <a:cubicBezTo>
                  <a:pt x="915" y="945"/>
                  <a:pt x="867" y="1013"/>
                  <a:pt x="797" y="1039"/>
                </a:cubicBezTo>
                <a:cubicBezTo>
                  <a:pt x="796" y="1039"/>
                  <a:pt x="796" y="1039"/>
                  <a:pt x="795" y="1040"/>
                </a:cubicBezTo>
                <a:cubicBezTo>
                  <a:pt x="795" y="1110"/>
                  <a:pt x="795" y="1110"/>
                  <a:pt x="795" y="1110"/>
                </a:cubicBezTo>
                <a:cubicBezTo>
                  <a:pt x="795" y="1143"/>
                  <a:pt x="768" y="1170"/>
                  <a:pt x="735" y="1170"/>
                </a:cubicBezTo>
                <a:cubicBezTo>
                  <a:pt x="702" y="1170"/>
                  <a:pt x="675" y="1143"/>
                  <a:pt x="675" y="1110"/>
                </a:cubicBezTo>
                <a:cubicBezTo>
                  <a:pt x="675" y="1040"/>
                  <a:pt x="675" y="1040"/>
                  <a:pt x="675" y="1040"/>
                </a:cubicBezTo>
                <a:cubicBezTo>
                  <a:pt x="635" y="1027"/>
                  <a:pt x="598" y="1000"/>
                  <a:pt x="565" y="962"/>
                </a:cubicBezTo>
                <a:cubicBezTo>
                  <a:pt x="544" y="936"/>
                  <a:pt x="547" y="898"/>
                  <a:pt x="573" y="877"/>
                </a:cubicBezTo>
                <a:cubicBezTo>
                  <a:pt x="598" y="856"/>
                  <a:pt x="636" y="859"/>
                  <a:pt x="657" y="884"/>
                </a:cubicBezTo>
                <a:cubicBezTo>
                  <a:pt x="689" y="922"/>
                  <a:pt x="725" y="937"/>
                  <a:pt x="756" y="926"/>
                </a:cubicBezTo>
                <a:cubicBezTo>
                  <a:pt x="779" y="918"/>
                  <a:pt x="795" y="895"/>
                  <a:pt x="795" y="870"/>
                </a:cubicBezTo>
                <a:cubicBezTo>
                  <a:pt x="795" y="837"/>
                  <a:pt x="768" y="810"/>
                  <a:pt x="735" y="810"/>
                </a:cubicBezTo>
                <a:cubicBezTo>
                  <a:pt x="636" y="810"/>
                  <a:pt x="555" y="729"/>
                  <a:pt x="555" y="630"/>
                </a:cubicBezTo>
                <a:cubicBezTo>
                  <a:pt x="555" y="557"/>
                  <a:pt x="598" y="492"/>
                  <a:pt x="665" y="464"/>
                </a:cubicBezTo>
                <a:cubicBezTo>
                  <a:pt x="668" y="463"/>
                  <a:pt x="672" y="461"/>
                  <a:pt x="675" y="460"/>
                </a:cubicBezTo>
                <a:cubicBezTo>
                  <a:pt x="675" y="390"/>
                  <a:pt x="675" y="390"/>
                  <a:pt x="675" y="390"/>
                </a:cubicBezTo>
                <a:cubicBezTo>
                  <a:pt x="675" y="357"/>
                  <a:pt x="702" y="330"/>
                  <a:pt x="735" y="330"/>
                </a:cubicBezTo>
                <a:cubicBezTo>
                  <a:pt x="768" y="330"/>
                  <a:pt x="795" y="357"/>
                  <a:pt x="795" y="390"/>
                </a:cubicBezTo>
                <a:cubicBezTo>
                  <a:pt x="795" y="460"/>
                  <a:pt x="795" y="460"/>
                  <a:pt x="795" y="460"/>
                </a:cubicBezTo>
                <a:cubicBezTo>
                  <a:pt x="826" y="470"/>
                  <a:pt x="856" y="489"/>
                  <a:pt x="883" y="515"/>
                </a:cubicBezTo>
                <a:cubicBezTo>
                  <a:pt x="907" y="538"/>
                  <a:pt x="908" y="576"/>
                  <a:pt x="885" y="600"/>
                </a:cubicBezTo>
                <a:cubicBezTo>
                  <a:pt x="862" y="624"/>
                  <a:pt x="824" y="624"/>
                  <a:pt x="800" y="601"/>
                </a:cubicBezTo>
                <a:cubicBezTo>
                  <a:pt x="771" y="573"/>
                  <a:pt x="739" y="563"/>
                  <a:pt x="712" y="575"/>
                </a:cubicBezTo>
                <a:cubicBezTo>
                  <a:pt x="689" y="584"/>
                  <a:pt x="675" y="606"/>
                  <a:pt x="675" y="630"/>
                </a:cubicBezTo>
                <a:cubicBezTo>
                  <a:pt x="675" y="663"/>
                  <a:pt x="702" y="690"/>
                  <a:pt x="735" y="690"/>
                </a:cubicBezTo>
                <a:cubicBezTo>
                  <a:pt x="834" y="690"/>
                  <a:pt x="915" y="771"/>
                  <a:pt x="915" y="87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5" name="Freeform 358"/>
          <p:cNvSpPr>
            <a:spLocks noEditPoints="1"/>
          </p:cNvSpPr>
          <p:nvPr/>
        </p:nvSpPr>
        <p:spPr bwMode="auto">
          <a:xfrm>
            <a:off x="8229777" y="3910226"/>
            <a:ext cx="275654" cy="392417"/>
          </a:xfrm>
          <a:custGeom>
            <a:avLst/>
            <a:gdLst>
              <a:gd name="T0" fmla="*/ 64 w 1438"/>
              <a:gd name="T1" fmla="*/ 2048 h 2048"/>
              <a:gd name="T2" fmla="*/ 1204 w 1438"/>
              <a:gd name="T3" fmla="*/ 1988 h 2048"/>
              <a:gd name="T4" fmla="*/ 1158 w 1438"/>
              <a:gd name="T5" fmla="*/ 1740 h 2048"/>
              <a:gd name="T6" fmla="*/ 1084 w 1438"/>
              <a:gd name="T7" fmla="*/ 1450 h 2048"/>
              <a:gd name="T8" fmla="*/ 922 w 1438"/>
              <a:gd name="T9" fmla="*/ 1040 h 2048"/>
              <a:gd name="T10" fmla="*/ 1023 w 1438"/>
              <a:gd name="T11" fmla="*/ 847 h 2048"/>
              <a:gd name="T12" fmla="*/ 1391 w 1438"/>
              <a:gd name="T13" fmla="*/ 779 h 2048"/>
              <a:gd name="T14" fmla="*/ 973 w 1438"/>
              <a:gd name="T15" fmla="*/ 221 h 2048"/>
              <a:gd name="T16" fmla="*/ 1013 w 1438"/>
              <a:gd name="T17" fmla="*/ 25 h 2048"/>
              <a:gd name="T18" fmla="*/ 722 w 1438"/>
              <a:gd name="T19" fmla="*/ 82 h 2048"/>
              <a:gd name="T20" fmla="*/ 326 w 1438"/>
              <a:gd name="T21" fmla="*/ 281 h 2048"/>
              <a:gd name="T22" fmla="*/ 12 w 1438"/>
              <a:gd name="T23" fmla="*/ 963 h 2048"/>
              <a:gd name="T24" fmla="*/ 21 w 1438"/>
              <a:gd name="T25" fmla="*/ 1061 h 2048"/>
              <a:gd name="T26" fmla="*/ 97 w 1438"/>
              <a:gd name="T27" fmla="*/ 1168 h 2048"/>
              <a:gd name="T28" fmla="*/ 4 w 1438"/>
              <a:gd name="T29" fmla="*/ 1620 h 2048"/>
              <a:gd name="T30" fmla="*/ 4 w 1438"/>
              <a:gd name="T31" fmla="*/ 1860 h 2048"/>
              <a:gd name="T32" fmla="*/ 131 w 1438"/>
              <a:gd name="T33" fmla="*/ 977 h 2048"/>
              <a:gd name="T34" fmla="*/ 706 w 1438"/>
              <a:gd name="T35" fmla="*/ 283 h 2048"/>
              <a:gd name="T36" fmla="*/ 876 w 1438"/>
              <a:gd name="T37" fmla="*/ 133 h 2048"/>
              <a:gd name="T38" fmla="*/ 864 w 1438"/>
              <a:gd name="T39" fmla="*/ 285 h 2048"/>
              <a:gd name="T40" fmla="*/ 1288 w 1438"/>
              <a:gd name="T41" fmla="*/ 663 h 2048"/>
              <a:gd name="T42" fmla="*/ 1118 w 1438"/>
              <a:gd name="T43" fmla="*/ 760 h 2048"/>
              <a:gd name="T44" fmla="*/ 997 w 1438"/>
              <a:gd name="T45" fmla="*/ 726 h 2048"/>
              <a:gd name="T46" fmla="*/ 586 w 1438"/>
              <a:gd name="T47" fmla="*/ 617 h 2048"/>
              <a:gd name="T48" fmla="*/ 502 w 1438"/>
              <a:gd name="T49" fmla="*/ 702 h 2048"/>
              <a:gd name="T50" fmla="*/ 702 w 1438"/>
              <a:gd name="T51" fmla="*/ 995 h 2048"/>
              <a:gd name="T52" fmla="*/ 964 w 1438"/>
              <a:gd name="T53" fmla="*/ 1267 h 2048"/>
              <a:gd name="T54" fmla="*/ 244 w 1438"/>
              <a:gd name="T55" fmla="*/ 1440 h 2048"/>
              <a:gd name="T56" fmla="*/ 131 w 1438"/>
              <a:gd name="T57" fmla="*/ 977 h 2048"/>
              <a:gd name="T58" fmla="*/ 1024 w 1438"/>
              <a:gd name="T59" fmla="*/ 1560 h 2048"/>
              <a:gd name="T60" fmla="*/ 1024 w 1438"/>
              <a:gd name="T61" fmla="*/ 1680 h 2048"/>
              <a:gd name="T62" fmla="*/ 124 w 1438"/>
              <a:gd name="T63" fmla="*/ 1620 h 2048"/>
              <a:gd name="T64" fmla="*/ 124 w 1438"/>
              <a:gd name="T65" fmla="*/ 1860 h 2048"/>
              <a:gd name="T66" fmla="*/ 1024 w 1438"/>
              <a:gd name="T67" fmla="*/ 1800 h 2048"/>
              <a:gd name="T68" fmla="*/ 1084 w 1438"/>
              <a:gd name="T69" fmla="*/ 1928 h 2048"/>
              <a:gd name="T70" fmla="*/ 124 w 1438"/>
              <a:gd name="T71" fmla="*/ 1860 h 2048"/>
              <a:gd name="T72" fmla="*/ 784 w 1438"/>
              <a:gd name="T73" fmla="*/ 480 h 2048"/>
              <a:gd name="T74" fmla="*/ 784 w 1438"/>
              <a:gd name="T75" fmla="*/ 60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438" h="2048">
                <a:moveTo>
                  <a:pt x="4" y="1988"/>
                </a:moveTo>
                <a:cubicBezTo>
                  <a:pt x="4" y="2021"/>
                  <a:pt x="31" y="2048"/>
                  <a:pt x="64" y="2048"/>
                </a:cubicBezTo>
                <a:cubicBezTo>
                  <a:pt x="1144" y="2048"/>
                  <a:pt x="1144" y="2048"/>
                  <a:pt x="1144" y="2048"/>
                </a:cubicBezTo>
                <a:cubicBezTo>
                  <a:pt x="1177" y="2048"/>
                  <a:pt x="1204" y="2021"/>
                  <a:pt x="1204" y="1988"/>
                </a:cubicBezTo>
                <a:cubicBezTo>
                  <a:pt x="1204" y="1860"/>
                  <a:pt x="1204" y="1860"/>
                  <a:pt x="1204" y="1860"/>
                </a:cubicBezTo>
                <a:cubicBezTo>
                  <a:pt x="1204" y="1814"/>
                  <a:pt x="1187" y="1772"/>
                  <a:pt x="1158" y="1740"/>
                </a:cubicBezTo>
                <a:cubicBezTo>
                  <a:pt x="1187" y="1708"/>
                  <a:pt x="1204" y="1666"/>
                  <a:pt x="1204" y="1620"/>
                </a:cubicBezTo>
                <a:cubicBezTo>
                  <a:pt x="1204" y="1542"/>
                  <a:pt x="1154" y="1475"/>
                  <a:pt x="1084" y="1450"/>
                </a:cubicBezTo>
                <a:cubicBezTo>
                  <a:pt x="1084" y="1267"/>
                  <a:pt x="1084" y="1267"/>
                  <a:pt x="1084" y="1267"/>
                </a:cubicBezTo>
                <a:cubicBezTo>
                  <a:pt x="1084" y="1165"/>
                  <a:pt x="1019" y="1073"/>
                  <a:pt x="922" y="1040"/>
                </a:cubicBezTo>
                <a:cubicBezTo>
                  <a:pt x="841" y="1011"/>
                  <a:pt x="808" y="954"/>
                  <a:pt x="794" y="900"/>
                </a:cubicBezTo>
                <a:cubicBezTo>
                  <a:pt x="850" y="897"/>
                  <a:pt x="931" y="887"/>
                  <a:pt x="1023" y="847"/>
                </a:cubicBezTo>
                <a:cubicBezTo>
                  <a:pt x="1064" y="867"/>
                  <a:pt x="1064" y="867"/>
                  <a:pt x="1064" y="867"/>
                </a:cubicBezTo>
                <a:cubicBezTo>
                  <a:pt x="1199" y="935"/>
                  <a:pt x="1333" y="872"/>
                  <a:pt x="1391" y="779"/>
                </a:cubicBezTo>
                <a:cubicBezTo>
                  <a:pt x="1438" y="703"/>
                  <a:pt x="1426" y="618"/>
                  <a:pt x="1362" y="569"/>
                </a:cubicBezTo>
                <a:cubicBezTo>
                  <a:pt x="973" y="221"/>
                  <a:pt x="973" y="221"/>
                  <a:pt x="973" y="221"/>
                </a:cubicBezTo>
                <a:cubicBezTo>
                  <a:pt x="1021" y="79"/>
                  <a:pt x="1021" y="79"/>
                  <a:pt x="1021" y="79"/>
                </a:cubicBezTo>
                <a:cubicBezTo>
                  <a:pt x="1027" y="61"/>
                  <a:pt x="1024" y="40"/>
                  <a:pt x="1013" y="25"/>
                </a:cubicBezTo>
                <a:cubicBezTo>
                  <a:pt x="1001" y="9"/>
                  <a:pt x="983" y="0"/>
                  <a:pt x="964" y="0"/>
                </a:cubicBezTo>
                <a:cubicBezTo>
                  <a:pt x="872" y="0"/>
                  <a:pt x="791" y="28"/>
                  <a:pt x="722" y="82"/>
                </a:cubicBezTo>
                <a:cubicBezTo>
                  <a:pt x="678" y="117"/>
                  <a:pt x="649" y="155"/>
                  <a:pt x="632" y="181"/>
                </a:cubicBezTo>
                <a:cubicBezTo>
                  <a:pt x="515" y="186"/>
                  <a:pt x="412" y="219"/>
                  <a:pt x="326" y="281"/>
                </a:cubicBezTo>
                <a:cubicBezTo>
                  <a:pt x="247" y="336"/>
                  <a:pt x="182" y="414"/>
                  <a:pt x="132" y="513"/>
                </a:cubicBezTo>
                <a:cubicBezTo>
                  <a:pt x="44" y="684"/>
                  <a:pt x="22" y="873"/>
                  <a:pt x="12" y="963"/>
                </a:cubicBezTo>
                <a:cubicBezTo>
                  <a:pt x="10" y="977"/>
                  <a:pt x="8" y="993"/>
                  <a:pt x="7" y="999"/>
                </a:cubicBezTo>
                <a:cubicBezTo>
                  <a:pt x="0" y="1021"/>
                  <a:pt x="5" y="1044"/>
                  <a:pt x="21" y="1061"/>
                </a:cubicBezTo>
                <a:cubicBezTo>
                  <a:pt x="27" y="1067"/>
                  <a:pt x="33" y="1072"/>
                  <a:pt x="39" y="1078"/>
                </a:cubicBezTo>
                <a:cubicBezTo>
                  <a:pt x="66" y="1104"/>
                  <a:pt x="83" y="1120"/>
                  <a:pt x="97" y="1168"/>
                </a:cubicBezTo>
                <a:cubicBezTo>
                  <a:pt x="113" y="1225"/>
                  <a:pt x="122" y="1315"/>
                  <a:pt x="124" y="1450"/>
                </a:cubicBezTo>
                <a:cubicBezTo>
                  <a:pt x="54" y="1475"/>
                  <a:pt x="4" y="1542"/>
                  <a:pt x="4" y="1620"/>
                </a:cubicBezTo>
                <a:cubicBezTo>
                  <a:pt x="4" y="1666"/>
                  <a:pt x="21" y="1708"/>
                  <a:pt x="50" y="1740"/>
                </a:cubicBezTo>
                <a:cubicBezTo>
                  <a:pt x="21" y="1772"/>
                  <a:pt x="4" y="1814"/>
                  <a:pt x="4" y="1860"/>
                </a:cubicBezTo>
                <a:lnTo>
                  <a:pt x="4" y="1988"/>
                </a:lnTo>
                <a:close/>
                <a:moveTo>
                  <a:pt x="131" y="977"/>
                </a:moveTo>
                <a:cubicBezTo>
                  <a:pt x="151" y="810"/>
                  <a:pt x="210" y="300"/>
                  <a:pt x="664" y="300"/>
                </a:cubicBezTo>
                <a:cubicBezTo>
                  <a:pt x="679" y="300"/>
                  <a:pt x="694" y="294"/>
                  <a:pt x="706" y="283"/>
                </a:cubicBezTo>
                <a:cubicBezTo>
                  <a:pt x="712" y="277"/>
                  <a:pt x="716" y="270"/>
                  <a:pt x="722" y="261"/>
                </a:cubicBezTo>
                <a:cubicBezTo>
                  <a:pt x="752" y="215"/>
                  <a:pt x="798" y="158"/>
                  <a:pt x="876" y="133"/>
                </a:cubicBezTo>
                <a:cubicBezTo>
                  <a:pt x="847" y="221"/>
                  <a:pt x="847" y="221"/>
                  <a:pt x="847" y="221"/>
                </a:cubicBezTo>
                <a:cubicBezTo>
                  <a:pt x="839" y="244"/>
                  <a:pt x="846" y="269"/>
                  <a:pt x="864" y="285"/>
                </a:cubicBezTo>
                <a:cubicBezTo>
                  <a:pt x="1284" y="660"/>
                  <a:pt x="1284" y="660"/>
                  <a:pt x="1284" y="660"/>
                </a:cubicBezTo>
                <a:cubicBezTo>
                  <a:pt x="1285" y="661"/>
                  <a:pt x="1287" y="662"/>
                  <a:pt x="1288" y="663"/>
                </a:cubicBezTo>
                <a:cubicBezTo>
                  <a:pt x="1303" y="674"/>
                  <a:pt x="1303" y="692"/>
                  <a:pt x="1289" y="716"/>
                </a:cubicBezTo>
                <a:cubicBezTo>
                  <a:pt x="1265" y="754"/>
                  <a:pt x="1198" y="800"/>
                  <a:pt x="1118" y="760"/>
                </a:cubicBezTo>
                <a:cubicBezTo>
                  <a:pt x="1051" y="726"/>
                  <a:pt x="1051" y="726"/>
                  <a:pt x="1051" y="726"/>
                </a:cubicBezTo>
                <a:cubicBezTo>
                  <a:pt x="1034" y="718"/>
                  <a:pt x="1014" y="718"/>
                  <a:pt x="997" y="726"/>
                </a:cubicBezTo>
                <a:cubicBezTo>
                  <a:pt x="889" y="781"/>
                  <a:pt x="793" y="781"/>
                  <a:pt x="749" y="780"/>
                </a:cubicBezTo>
                <a:cubicBezTo>
                  <a:pt x="586" y="617"/>
                  <a:pt x="586" y="617"/>
                  <a:pt x="586" y="617"/>
                </a:cubicBezTo>
                <a:cubicBezTo>
                  <a:pt x="563" y="594"/>
                  <a:pt x="525" y="594"/>
                  <a:pt x="502" y="617"/>
                </a:cubicBezTo>
                <a:cubicBezTo>
                  <a:pt x="478" y="641"/>
                  <a:pt x="478" y="679"/>
                  <a:pt x="502" y="702"/>
                </a:cubicBezTo>
                <a:cubicBezTo>
                  <a:pt x="667" y="868"/>
                  <a:pt x="667" y="868"/>
                  <a:pt x="667" y="868"/>
                </a:cubicBezTo>
                <a:cubicBezTo>
                  <a:pt x="670" y="895"/>
                  <a:pt x="677" y="944"/>
                  <a:pt x="702" y="995"/>
                </a:cubicBezTo>
                <a:cubicBezTo>
                  <a:pt x="738" y="1070"/>
                  <a:pt x="801" y="1124"/>
                  <a:pt x="883" y="1153"/>
                </a:cubicBezTo>
                <a:cubicBezTo>
                  <a:pt x="931" y="1170"/>
                  <a:pt x="964" y="1216"/>
                  <a:pt x="964" y="1267"/>
                </a:cubicBezTo>
                <a:cubicBezTo>
                  <a:pt x="964" y="1440"/>
                  <a:pt x="964" y="1440"/>
                  <a:pt x="964" y="1440"/>
                </a:cubicBezTo>
                <a:cubicBezTo>
                  <a:pt x="244" y="1440"/>
                  <a:pt x="244" y="1440"/>
                  <a:pt x="244" y="1440"/>
                </a:cubicBezTo>
                <a:cubicBezTo>
                  <a:pt x="239" y="1130"/>
                  <a:pt x="196" y="1064"/>
                  <a:pt x="129" y="997"/>
                </a:cubicBezTo>
                <a:cubicBezTo>
                  <a:pt x="129" y="991"/>
                  <a:pt x="130" y="985"/>
                  <a:pt x="131" y="977"/>
                </a:cubicBezTo>
                <a:close/>
                <a:moveTo>
                  <a:pt x="184" y="1560"/>
                </a:moveTo>
                <a:cubicBezTo>
                  <a:pt x="1024" y="1560"/>
                  <a:pt x="1024" y="1560"/>
                  <a:pt x="1024" y="1560"/>
                </a:cubicBezTo>
                <a:cubicBezTo>
                  <a:pt x="1057" y="1560"/>
                  <a:pt x="1084" y="1587"/>
                  <a:pt x="1084" y="1620"/>
                </a:cubicBezTo>
                <a:cubicBezTo>
                  <a:pt x="1084" y="1653"/>
                  <a:pt x="1057" y="1680"/>
                  <a:pt x="1024" y="1680"/>
                </a:cubicBezTo>
                <a:cubicBezTo>
                  <a:pt x="184" y="1680"/>
                  <a:pt x="184" y="1680"/>
                  <a:pt x="184" y="1680"/>
                </a:cubicBezTo>
                <a:cubicBezTo>
                  <a:pt x="151" y="1680"/>
                  <a:pt x="124" y="1653"/>
                  <a:pt x="124" y="1620"/>
                </a:cubicBezTo>
                <a:cubicBezTo>
                  <a:pt x="124" y="1587"/>
                  <a:pt x="151" y="1560"/>
                  <a:pt x="184" y="1560"/>
                </a:cubicBezTo>
                <a:close/>
                <a:moveTo>
                  <a:pt x="124" y="1860"/>
                </a:moveTo>
                <a:cubicBezTo>
                  <a:pt x="124" y="1827"/>
                  <a:pt x="151" y="1800"/>
                  <a:pt x="184" y="1800"/>
                </a:cubicBezTo>
                <a:cubicBezTo>
                  <a:pt x="1024" y="1800"/>
                  <a:pt x="1024" y="1800"/>
                  <a:pt x="1024" y="1800"/>
                </a:cubicBezTo>
                <a:cubicBezTo>
                  <a:pt x="1057" y="1800"/>
                  <a:pt x="1084" y="1827"/>
                  <a:pt x="1084" y="1860"/>
                </a:cubicBezTo>
                <a:cubicBezTo>
                  <a:pt x="1084" y="1928"/>
                  <a:pt x="1084" y="1928"/>
                  <a:pt x="1084" y="1928"/>
                </a:cubicBezTo>
                <a:cubicBezTo>
                  <a:pt x="124" y="1928"/>
                  <a:pt x="124" y="1928"/>
                  <a:pt x="124" y="1928"/>
                </a:cubicBezTo>
                <a:lnTo>
                  <a:pt x="124" y="1860"/>
                </a:lnTo>
                <a:close/>
                <a:moveTo>
                  <a:pt x="724" y="540"/>
                </a:moveTo>
                <a:cubicBezTo>
                  <a:pt x="724" y="507"/>
                  <a:pt x="751" y="480"/>
                  <a:pt x="784" y="480"/>
                </a:cubicBezTo>
                <a:cubicBezTo>
                  <a:pt x="817" y="480"/>
                  <a:pt x="844" y="507"/>
                  <a:pt x="844" y="540"/>
                </a:cubicBezTo>
                <a:cubicBezTo>
                  <a:pt x="844" y="573"/>
                  <a:pt x="817" y="600"/>
                  <a:pt x="784" y="600"/>
                </a:cubicBezTo>
                <a:cubicBezTo>
                  <a:pt x="751" y="600"/>
                  <a:pt x="724" y="573"/>
                  <a:pt x="724" y="54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6" name="Freeform 365"/>
          <p:cNvSpPr>
            <a:spLocks noEditPoints="1"/>
          </p:cNvSpPr>
          <p:nvPr/>
        </p:nvSpPr>
        <p:spPr bwMode="auto">
          <a:xfrm>
            <a:off x="8167465" y="4581552"/>
            <a:ext cx="400279" cy="400044"/>
          </a:xfrm>
          <a:custGeom>
            <a:avLst/>
            <a:gdLst>
              <a:gd name="T0" fmla="*/ 461 w 2089"/>
              <a:gd name="T1" fmla="*/ 2088 h 2088"/>
              <a:gd name="T2" fmla="*/ 1966 w 2089"/>
              <a:gd name="T3" fmla="*/ 757 h 2088"/>
              <a:gd name="T4" fmla="*/ 1966 w 2089"/>
              <a:gd name="T5" fmla="*/ 163 h 2088"/>
              <a:gd name="T6" fmla="*/ 164 w 2089"/>
              <a:gd name="T7" fmla="*/ 1372 h 2088"/>
              <a:gd name="T8" fmla="*/ 1453 w 2089"/>
              <a:gd name="T9" fmla="*/ 1101 h 2088"/>
              <a:gd name="T10" fmla="*/ 669 w 2089"/>
              <a:gd name="T11" fmla="*/ 1461 h 2088"/>
              <a:gd name="T12" fmla="*/ 718 w 2089"/>
              <a:gd name="T13" fmla="*/ 1326 h 2088"/>
              <a:gd name="T14" fmla="*/ 1008 w 2089"/>
              <a:gd name="T15" fmla="*/ 1376 h 2088"/>
              <a:gd name="T16" fmla="*/ 1410 w 2089"/>
              <a:gd name="T17" fmla="*/ 899 h 2088"/>
              <a:gd name="T18" fmla="*/ 1311 w 2089"/>
              <a:gd name="T19" fmla="*/ 738 h 2088"/>
              <a:gd name="T20" fmla="*/ 1406 w 2089"/>
              <a:gd name="T21" fmla="*/ 639 h 2088"/>
              <a:gd name="T22" fmla="*/ 1540 w 2089"/>
              <a:gd name="T23" fmla="*/ 889 h 2088"/>
              <a:gd name="T24" fmla="*/ 1537 w 2089"/>
              <a:gd name="T25" fmla="*/ 592 h 2088"/>
              <a:gd name="T26" fmla="*/ 1627 w 2089"/>
              <a:gd name="T27" fmla="*/ 418 h 2088"/>
              <a:gd name="T28" fmla="*/ 1711 w 2089"/>
              <a:gd name="T29" fmla="*/ 503 h 2088"/>
              <a:gd name="T30" fmla="*/ 1537 w 2089"/>
              <a:gd name="T31" fmla="*/ 592 h 2088"/>
              <a:gd name="T32" fmla="*/ 1457 w 2089"/>
              <a:gd name="T33" fmla="*/ 248 h 2088"/>
              <a:gd name="T34" fmla="*/ 1969 w 2089"/>
              <a:gd name="T35" fmla="*/ 460 h 2088"/>
              <a:gd name="T36" fmla="*/ 1660 w 2089"/>
              <a:gd name="T37" fmla="*/ 893 h 2088"/>
              <a:gd name="T38" fmla="*/ 1636 w 2089"/>
              <a:gd name="T39" fmla="*/ 748 h 2088"/>
              <a:gd name="T40" fmla="*/ 1796 w 2089"/>
              <a:gd name="T41" fmla="*/ 333 h 2088"/>
              <a:gd name="T42" fmla="*/ 1542 w 2089"/>
              <a:gd name="T43" fmla="*/ 333 h 2088"/>
              <a:gd name="T44" fmla="*/ 1238 w 2089"/>
              <a:gd name="T45" fmla="*/ 892 h 2088"/>
              <a:gd name="T46" fmla="*/ 1273 w 2089"/>
              <a:gd name="T47" fmla="*/ 941 h 2088"/>
              <a:gd name="T48" fmla="*/ 1142 w 2089"/>
              <a:gd name="T49" fmla="*/ 987 h 2088"/>
              <a:gd name="T50" fmla="*/ 935 w 2089"/>
              <a:gd name="T51" fmla="*/ 771 h 2088"/>
              <a:gd name="T52" fmla="*/ 959 w 2089"/>
              <a:gd name="T53" fmla="*/ 916 h 2088"/>
              <a:gd name="T54" fmla="*/ 775 w 2089"/>
              <a:gd name="T55" fmla="*/ 934 h 2088"/>
              <a:gd name="T56" fmla="*/ 935 w 2089"/>
              <a:gd name="T57" fmla="*/ 771 h 2088"/>
              <a:gd name="T58" fmla="*/ 987 w 2089"/>
              <a:gd name="T59" fmla="*/ 1142 h 2088"/>
              <a:gd name="T60" fmla="*/ 927 w 2089"/>
              <a:gd name="T61" fmla="*/ 1287 h 2088"/>
              <a:gd name="T62" fmla="*/ 638 w 2089"/>
              <a:gd name="T63" fmla="*/ 1237 h 2088"/>
              <a:gd name="T64" fmla="*/ 333 w 2089"/>
              <a:gd name="T65" fmla="*/ 1796 h 2088"/>
              <a:gd name="T66" fmla="*/ 740 w 2089"/>
              <a:gd name="T67" fmla="*/ 1644 h 2088"/>
              <a:gd name="T68" fmla="*/ 885 w 2089"/>
              <a:gd name="T69" fmla="*/ 1668 h 2088"/>
              <a:gd name="T70" fmla="*/ 249 w 2089"/>
              <a:gd name="T71" fmla="*/ 1881 h 2088"/>
              <a:gd name="T72" fmla="*/ 563 w 2089"/>
              <a:gd name="T73" fmla="*/ 1142 h 2088"/>
              <a:gd name="T74" fmla="*/ 503 w 2089"/>
              <a:gd name="T75" fmla="*/ 1711 h 2088"/>
              <a:gd name="T76" fmla="*/ 401 w 2089"/>
              <a:gd name="T77" fmla="*/ 1669 h 2088"/>
              <a:gd name="T78" fmla="*/ 544 w 2089"/>
              <a:gd name="T79" fmla="*/ 1500 h 2088"/>
              <a:gd name="T80" fmla="*/ 629 w 2089"/>
              <a:gd name="T81" fmla="*/ 1585 h 20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89" h="2088">
                <a:moveTo>
                  <a:pt x="164" y="1965"/>
                </a:moveTo>
                <a:cubicBezTo>
                  <a:pt x="243" y="2045"/>
                  <a:pt x="349" y="2088"/>
                  <a:pt x="461" y="2088"/>
                </a:cubicBezTo>
                <a:cubicBezTo>
                  <a:pt x="573" y="2088"/>
                  <a:pt x="678" y="2045"/>
                  <a:pt x="758" y="1965"/>
                </a:cubicBezTo>
                <a:cubicBezTo>
                  <a:pt x="1966" y="757"/>
                  <a:pt x="1966" y="757"/>
                  <a:pt x="1966" y="757"/>
                </a:cubicBezTo>
                <a:cubicBezTo>
                  <a:pt x="2045" y="678"/>
                  <a:pt x="2089" y="572"/>
                  <a:pt x="2089" y="460"/>
                </a:cubicBezTo>
                <a:cubicBezTo>
                  <a:pt x="2089" y="348"/>
                  <a:pt x="2045" y="243"/>
                  <a:pt x="1966" y="163"/>
                </a:cubicBezTo>
                <a:cubicBezTo>
                  <a:pt x="1802" y="0"/>
                  <a:pt x="1536" y="0"/>
                  <a:pt x="1372" y="163"/>
                </a:cubicBezTo>
                <a:cubicBezTo>
                  <a:pt x="164" y="1372"/>
                  <a:pt x="164" y="1372"/>
                  <a:pt x="164" y="1372"/>
                </a:cubicBezTo>
                <a:cubicBezTo>
                  <a:pt x="0" y="1535"/>
                  <a:pt x="0" y="1802"/>
                  <a:pt x="164" y="1965"/>
                </a:cubicBezTo>
                <a:close/>
                <a:moveTo>
                  <a:pt x="1453" y="1101"/>
                </a:moveTo>
                <a:cubicBezTo>
                  <a:pt x="1093" y="1461"/>
                  <a:pt x="1093" y="1461"/>
                  <a:pt x="1093" y="1461"/>
                </a:cubicBezTo>
                <a:cubicBezTo>
                  <a:pt x="976" y="1578"/>
                  <a:pt x="786" y="1578"/>
                  <a:pt x="669" y="1461"/>
                </a:cubicBezTo>
                <a:cubicBezTo>
                  <a:pt x="654" y="1446"/>
                  <a:pt x="642" y="1431"/>
                  <a:pt x="630" y="1414"/>
                </a:cubicBezTo>
                <a:cubicBezTo>
                  <a:pt x="718" y="1326"/>
                  <a:pt x="718" y="1326"/>
                  <a:pt x="718" y="1326"/>
                </a:cubicBezTo>
                <a:cubicBezTo>
                  <a:pt x="727" y="1344"/>
                  <a:pt x="739" y="1361"/>
                  <a:pt x="753" y="1376"/>
                </a:cubicBezTo>
                <a:cubicBezTo>
                  <a:pt x="824" y="1446"/>
                  <a:pt x="938" y="1446"/>
                  <a:pt x="1008" y="1376"/>
                </a:cubicBezTo>
                <a:cubicBezTo>
                  <a:pt x="1023" y="1361"/>
                  <a:pt x="1331" y="1053"/>
                  <a:pt x="1357" y="1026"/>
                </a:cubicBezTo>
                <a:cubicBezTo>
                  <a:pt x="1391" y="992"/>
                  <a:pt x="1410" y="947"/>
                  <a:pt x="1410" y="899"/>
                </a:cubicBezTo>
                <a:cubicBezTo>
                  <a:pt x="1410" y="851"/>
                  <a:pt x="1391" y="806"/>
                  <a:pt x="1357" y="772"/>
                </a:cubicBezTo>
                <a:cubicBezTo>
                  <a:pt x="1344" y="758"/>
                  <a:pt x="1328" y="747"/>
                  <a:pt x="1311" y="738"/>
                </a:cubicBezTo>
                <a:cubicBezTo>
                  <a:pt x="1314" y="732"/>
                  <a:pt x="1318" y="727"/>
                  <a:pt x="1322" y="722"/>
                </a:cubicBezTo>
                <a:cubicBezTo>
                  <a:pt x="1406" y="639"/>
                  <a:pt x="1406" y="639"/>
                  <a:pt x="1406" y="639"/>
                </a:cubicBezTo>
                <a:cubicBezTo>
                  <a:pt x="1423" y="650"/>
                  <a:pt x="1438" y="662"/>
                  <a:pt x="1453" y="677"/>
                </a:cubicBezTo>
                <a:cubicBezTo>
                  <a:pt x="1509" y="733"/>
                  <a:pt x="1540" y="808"/>
                  <a:pt x="1540" y="889"/>
                </a:cubicBezTo>
                <a:cubicBezTo>
                  <a:pt x="1540" y="969"/>
                  <a:pt x="1509" y="1044"/>
                  <a:pt x="1453" y="1101"/>
                </a:cubicBezTo>
                <a:close/>
                <a:moveTo>
                  <a:pt x="1537" y="592"/>
                </a:moveTo>
                <a:cubicBezTo>
                  <a:pt x="1523" y="578"/>
                  <a:pt x="1508" y="564"/>
                  <a:pt x="1492" y="552"/>
                </a:cubicBezTo>
                <a:cubicBezTo>
                  <a:pt x="1627" y="418"/>
                  <a:pt x="1627" y="418"/>
                  <a:pt x="1627" y="418"/>
                </a:cubicBezTo>
                <a:cubicBezTo>
                  <a:pt x="1650" y="394"/>
                  <a:pt x="1688" y="394"/>
                  <a:pt x="1711" y="418"/>
                </a:cubicBezTo>
                <a:cubicBezTo>
                  <a:pt x="1735" y="441"/>
                  <a:pt x="1735" y="479"/>
                  <a:pt x="1711" y="503"/>
                </a:cubicBezTo>
                <a:cubicBezTo>
                  <a:pt x="1577" y="637"/>
                  <a:pt x="1577" y="637"/>
                  <a:pt x="1577" y="637"/>
                </a:cubicBezTo>
                <a:cubicBezTo>
                  <a:pt x="1565" y="621"/>
                  <a:pt x="1552" y="606"/>
                  <a:pt x="1537" y="592"/>
                </a:cubicBezTo>
                <a:close/>
                <a:moveTo>
                  <a:pt x="1142" y="563"/>
                </a:moveTo>
                <a:cubicBezTo>
                  <a:pt x="1457" y="248"/>
                  <a:pt x="1457" y="248"/>
                  <a:pt x="1457" y="248"/>
                </a:cubicBezTo>
                <a:cubicBezTo>
                  <a:pt x="1574" y="131"/>
                  <a:pt x="1764" y="131"/>
                  <a:pt x="1881" y="248"/>
                </a:cubicBezTo>
                <a:cubicBezTo>
                  <a:pt x="1938" y="305"/>
                  <a:pt x="1969" y="380"/>
                  <a:pt x="1969" y="460"/>
                </a:cubicBezTo>
                <a:cubicBezTo>
                  <a:pt x="1969" y="540"/>
                  <a:pt x="1938" y="616"/>
                  <a:pt x="1881" y="672"/>
                </a:cubicBezTo>
                <a:cubicBezTo>
                  <a:pt x="1660" y="893"/>
                  <a:pt x="1660" y="893"/>
                  <a:pt x="1660" y="893"/>
                </a:cubicBezTo>
                <a:cubicBezTo>
                  <a:pt x="1660" y="892"/>
                  <a:pt x="1660" y="890"/>
                  <a:pt x="1660" y="889"/>
                </a:cubicBezTo>
                <a:cubicBezTo>
                  <a:pt x="1660" y="840"/>
                  <a:pt x="1652" y="792"/>
                  <a:pt x="1636" y="748"/>
                </a:cubicBezTo>
                <a:cubicBezTo>
                  <a:pt x="1796" y="588"/>
                  <a:pt x="1796" y="588"/>
                  <a:pt x="1796" y="588"/>
                </a:cubicBezTo>
                <a:cubicBezTo>
                  <a:pt x="1866" y="517"/>
                  <a:pt x="1866" y="403"/>
                  <a:pt x="1796" y="333"/>
                </a:cubicBezTo>
                <a:cubicBezTo>
                  <a:pt x="1762" y="299"/>
                  <a:pt x="1717" y="280"/>
                  <a:pt x="1669" y="280"/>
                </a:cubicBezTo>
                <a:cubicBezTo>
                  <a:pt x="1673" y="280"/>
                  <a:pt x="1600" y="275"/>
                  <a:pt x="1542" y="333"/>
                </a:cubicBezTo>
                <a:cubicBezTo>
                  <a:pt x="1238" y="637"/>
                  <a:pt x="1238" y="637"/>
                  <a:pt x="1238" y="637"/>
                </a:cubicBezTo>
                <a:cubicBezTo>
                  <a:pt x="1167" y="707"/>
                  <a:pt x="1167" y="822"/>
                  <a:pt x="1238" y="892"/>
                </a:cubicBezTo>
                <a:cubicBezTo>
                  <a:pt x="1251" y="906"/>
                  <a:pt x="1267" y="917"/>
                  <a:pt x="1284" y="925"/>
                </a:cubicBezTo>
                <a:cubicBezTo>
                  <a:pt x="1281" y="931"/>
                  <a:pt x="1277" y="937"/>
                  <a:pt x="1273" y="941"/>
                </a:cubicBezTo>
                <a:cubicBezTo>
                  <a:pt x="1189" y="1025"/>
                  <a:pt x="1189" y="1025"/>
                  <a:pt x="1189" y="1025"/>
                </a:cubicBezTo>
                <a:cubicBezTo>
                  <a:pt x="1172" y="1014"/>
                  <a:pt x="1157" y="1001"/>
                  <a:pt x="1142" y="987"/>
                </a:cubicBezTo>
                <a:cubicBezTo>
                  <a:pt x="1025" y="870"/>
                  <a:pt x="1025" y="680"/>
                  <a:pt x="1142" y="563"/>
                </a:cubicBezTo>
                <a:close/>
                <a:moveTo>
                  <a:pt x="935" y="771"/>
                </a:moveTo>
                <a:cubicBezTo>
                  <a:pt x="935" y="772"/>
                  <a:pt x="935" y="773"/>
                  <a:pt x="935" y="775"/>
                </a:cubicBezTo>
                <a:cubicBezTo>
                  <a:pt x="935" y="824"/>
                  <a:pt x="943" y="871"/>
                  <a:pt x="959" y="916"/>
                </a:cubicBezTo>
                <a:cubicBezTo>
                  <a:pt x="917" y="958"/>
                  <a:pt x="917" y="958"/>
                  <a:pt x="917" y="958"/>
                </a:cubicBezTo>
                <a:cubicBezTo>
                  <a:pt x="872" y="942"/>
                  <a:pt x="824" y="934"/>
                  <a:pt x="775" y="934"/>
                </a:cubicBezTo>
                <a:cubicBezTo>
                  <a:pt x="774" y="934"/>
                  <a:pt x="772" y="934"/>
                  <a:pt x="771" y="934"/>
                </a:cubicBezTo>
                <a:lnTo>
                  <a:pt x="935" y="771"/>
                </a:lnTo>
                <a:close/>
                <a:moveTo>
                  <a:pt x="563" y="1142"/>
                </a:moveTo>
                <a:cubicBezTo>
                  <a:pt x="680" y="1025"/>
                  <a:pt x="870" y="1024"/>
                  <a:pt x="987" y="1142"/>
                </a:cubicBezTo>
                <a:cubicBezTo>
                  <a:pt x="1002" y="1156"/>
                  <a:pt x="1015" y="1172"/>
                  <a:pt x="1026" y="1189"/>
                </a:cubicBezTo>
                <a:cubicBezTo>
                  <a:pt x="927" y="1287"/>
                  <a:pt x="927" y="1287"/>
                  <a:pt x="927" y="1287"/>
                </a:cubicBezTo>
                <a:cubicBezTo>
                  <a:pt x="919" y="1268"/>
                  <a:pt x="907" y="1252"/>
                  <a:pt x="892" y="1237"/>
                </a:cubicBezTo>
                <a:cubicBezTo>
                  <a:pt x="822" y="1167"/>
                  <a:pt x="708" y="1167"/>
                  <a:pt x="638" y="1237"/>
                </a:cubicBezTo>
                <a:cubicBezTo>
                  <a:pt x="333" y="1541"/>
                  <a:pt x="333" y="1541"/>
                  <a:pt x="333" y="1541"/>
                </a:cubicBezTo>
                <a:cubicBezTo>
                  <a:pt x="263" y="1612"/>
                  <a:pt x="263" y="1725"/>
                  <a:pt x="333" y="1796"/>
                </a:cubicBezTo>
                <a:cubicBezTo>
                  <a:pt x="404" y="1866"/>
                  <a:pt x="518" y="1866"/>
                  <a:pt x="588" y="1796"/>
                </a:cubicBezTo>
                <a:cubicBezTo>
                  <a:pt x="740" y="1644"/>
                  <a:pt x="740" y="1644"/>
                  <a:pt x="740" y="1644"/>
                </a:cubicBezTo>
                <a:cubicBezTo>
                  <a:pt x="785" y="1660"/>
                  <a:pt x="833" y="1668"/>
                  <a:pt x="881" y="1668"/>
                </a:cubicBezTo>
                <a:cubicBezTo>
                  <a:pt x="882" y="1668"/>
                  <a:pt x="884" y="1668"/>
                  <a:pt x="885" y="1668"/>
                </a:cubicBezTo>
                <a:cubicBezTo>
                  <a:pt x="673" y="1881"/>
                  <a:pt x="673" y="1881"/>
                  <a:pt x="673" y="1881"/>
                </a:cubicBezTo>
                <a:cubicBezTo>
                  <a:pt x="556" y="1998"/>
                  <a:pt x="366" y="1998"/>
                  <a:pt x="249" y="1881"/>
                </a:cubicBezTo>
                <a:cubicBezTo>
                  <a:pt x="132" y="1764"/>
                  <a:pt x="132" y="1573"/>
                  <a:pt x="249" y="1456"/>
                </a:cubicBezTo>
                <a:lnTo>
                  <a:pt x="563" y="1142"/>
                </a:lnTo>
                <a:close/>
                <a:moveTo>
                  <a:pt x="629" y="1585"/>
                </a:moveTo>
                <a:cubicBezTo>
                  <a:pt x="503" y="1711"/>
                  <a:pt x="503" y="1711"/>
                  <a:pt x="503" y="1711"/>
                </a:cubicBezTo>
                <a:cubicBezTo>
                  <a:pt x="480" y="1734"/>
                  <a:pt x="442" y="1734"/>
                  <a:pt x="418" y="1711"/>
                </a:cubicBezTo>
                <a:cubicBezTo>
                  <a:pt x="407" y="1700"/>
                  <a:pt x="401" y="1685"/>
                  <a:pt x="401" y="1669"/>
                </a:cubicBezTo>
                <a:cubicBezTo>
                  <a:pt x="401" y="1653"/>
                  <a:pt x="407" y="1637"/>
                  <a:pt x="418" y="1626"/>
                </a:cubicBezTo>
                <a:cubicBezTo>
                  <a:pt x="544" y="1500"/>
                  <a:pt x="544" y="1500"/>
                  <a:pt x="544" y="1500"/>
                </a:cubicBezTo>
                <a:cubicBezTo>
                  <a:pt x="556" y="1516"/>
                  <a:pt x="570" y="1531"/>
                  <a:pt x="584" y="1546"/>
                </a:cubicBezTo>
                <a:cubicBezTo>
                  <a:pt x="598" y="1560"/>
                  <a:pt x="613" y="1573"/>
                  <a:pt x="629" y="158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7" name="Freeform 337"/>
          <p:cNvSpPr>
            <a:spLocks noEditPoints="1"/>
          </p:cNvSpPr>
          <p:nvPr/>
        </p:nvSpPr>
        <p:spPr bwMode="auto">
          <a:xfrm>
            <a:off x="8171102" y="1913031"/>
            <a:ext cx="393004" cy="344773"/>
          </a:xfrm>
          <a:custGeom>
            <a:avLst/>
            <a:gdLst>
              <a:gd name="T0" fmla="*/ 1988 w 2051"/>
              <a:gd name="T1" fmla="*/ 240 h 1800"/>
              <a:gd name="T2" fmla="*/ 521 w 2051"/>
              <a:gd name="T3" fmla="*/ 240 h 1800"/>
              <a:gd name="T4" fmla="*/ 479 w 2051"/>
              <a:gd name="T5" fmla="*/ 47 h 1800"/>
              <a:gd name="T6" fmla="*/ 420 w 2051"/>
              <a:gd name="T7" fmla="*/ 0 h 1800"/>
              <a:gd name="T8" fmla="*/ 60 w 2051"/>
              <a:gd name="T9" fmla="*/ 0 h 1800"/>
              <a:gd name="T10" fmla="*/ 0 w 2051"/>
              <a:gd name="T11" fmla="*/ 60 h 1800"/>
              <a:gd name="T12" fmla="*/ 60 w 2051"/>
              <a:gd name="T13" fmla="*/ 120 h 1800"/>
              <a:gd name="T14" fmla="*/ 372 w 2051"/>
              <a:gd name="T15" fmla="*/ 120 h 1800"/>
              <a:gd name="T16" fmla="*/ 588 w 2051"/>
              <a:gd name="T17" fmla="*/ 1094 h 1800"/>
              <a:gd name="T18" fmla="*/ 480 w 2051"/>
              <a:gd name="T19" fmla="*/ 1260 h 1800"/>
              <a:gd name="T20" fmla="*/ 660 w 2051"/>
              <a:gd name="T21" fmla="*/ 1440 h 1800"/>
              <a:gd name="T22" fmla="*/ 780 w 2051"/>
              <a:gd name="T23" fmla="*/ 1440 h 1800"/>
              <a:gd name="T24" fmla="*/ 1628 w 2051"/>
              <a:gd name="T25" fmla="*/ 1440 h 1800"/>
              <a:gd name="T26" fmla="*/ 1748 w 2051"/>
              <a:gd name="T27" fmla="*/ 1440 h 1800"/>
              <a:gd name="T28" fmla="*/ 1808 w 2051"/>
              <a:gd name="T29" fmla="*/ 1380 h 1800"/>
              <a:gd name="T30" fmla="*/ 1748 w 2051"/>
              <a:gd name="T31" fmla="*/ 1320 h 1800"/>
              <a:gd name="T32" fmla="*/ 660 w 2051"/>
              <a:gd name="T33" fmla="*/ 1320 h 1800"/>
              <a:gd name="T34" fmla="*/ 600 w 2051"/>
              <a:gd name="T35" fmla="*/ 1260 h 1800"/>
              <a:gd name="T36" fmla="*/ 660 w 2051"/>
              <a:gd name="T37" fmla="*/ 1200 h 1800"/>
              <a:gd name="T38" fmla="*/ 660 w 2051"/>
              <a:gd name="T39" fmla="*/ 1200 h 1800"/>
              <a:gd name="T40" fmla="*/ 660 w 2051"/>
              <a:gd name="T41" fmla="*/ 1200 h 1800"/>
              <a:gd name="T42" fmla="*/ 1748 w 2051"/>
              <a:gd name="T43" fmla="*/ 1200 h 1800"/>
              <a:gd name="T44" fmla="*/ 1806 w 2051"/>
              <a:gd name="T45" fmla="*/ 1156 h 1800"/>
              <a:gd name="T46" fmla="*/ 2046 w 2051"/>
              <a:gd name="T47" fmla="*/ 316 h 1800"/>
              <a:gd name="T48" fmla="*/ 2036 w 2051"/>
              <a:gd name="T49" fmla="*/ 263 h 1800"/>
              <a:gd name="T50" fmla="*/ 1988 w 2051"/>
              <a:gd name="T51" fmla="*/ 240 h 1800"/>
              <a:gd name="T52" fmla="*/ 1703 w 2051"/>
              <a:gd name="T53" fmla="*/ 1080 h 1800"/>
              <a:gd name="T54" fmla="*/ 708 w 2051"/>
              <a:gd name="T55" fmla="*/ 1080 h 1800"/>
              <a:gd name="T56" fmla="*/ 548 w 2051"/>
              <a:gd name="T57" fmla="*/ 360 h 1800"/>
              <a:gd name="T58" fmla="*/ 1908 w 2051"/>
              <a:gd name="T59" fmla="*/ 360 h 1800"/>
              <a:gd name="T60" fmla="*/ 1703 w 2051"/>
              <a:gd name="T61" fmla="*/ 1080 h 1800"/>
              <a:gd name="T62" fmla="*/ 600 w 2051"/>
              <a:gd name="T63" fmla="*/ 1620 h 1800"/>
              <a:gd name="T64" fmla="*/ 780 w 2051"/>
              <a:gd name="T65" fmla="*/ 1800 h 1800"/>
              <a:gd name="T66" fmla="*/ 960 w 2051"/>
              <a:gd name="T67" fmla="*/ 1620 h 1800"/>
              <a:gd name="T68" fmla="*/ 780 w 2051"/>
              <a:gd name="T69" fmla="*/ 1440 h 1800"/>
              <a:gd name="T70" fmla="*/ 600 w 2051"/>
              <a:gd name="T71" fmla="*/ 1620 h 1800"/>
              <a:gd name="T72" fmla="*/ 780 w 2051"/>
              <a:gd name="T73" fmla="*/ 1560 h 1800"/>
              <a:gd name="T74" fmla="*/ 840 w 2051"/>
              <a:gd name="T75" fmla="*/ 1620 h 1800"/>
              <a:gd name="T76" fmla="*/ 780 w 2051"/>
              <a:gd name="T77" fmla="*/ 1680 h 1800"/>
              <a:gd name="T78" fmla="*/ 720 w 2051"/>
              <a:gd name="T79" fmla="*/ 1620 h 1800"/>
              <a:gd name="T80" fmla="*/ 780 w 2051"/>
              <a:gd name="T81" fmla="*/ 1560 h 1800"/>
              <a:gd name="T82" fmla="*/ 1448 w 2051"/>
              <a:gd name="T83" fmla="*/ 1620 h 1800"/>
              <a:gd name="T84" fmla="*/ 1628 w 2051"/>
              <a:gd name="T85" fmla="*/ 1800 h 1800"/>
              <a:gd name="T86" fmla="*/ 1808 w 2051"/>
              <a:gd name="T87" fmla="*/ 1620 h 1800"/>
              <a:gd name="T88" fmla="*/ 1628 w 2051"/>
              <a:gd name="T89" fmla="*/ 1440 h 1800"/>
              <a:gd name="T90" fmla="*/ 1448 w 2051"/>
              <a:gd name="T91" fmla="*/ 1620 h 1800"/>
              <a:gd name="T92" fmla="*/ 1628 w 2051"/>
              <a:gd name="T93" fmla="*/ 1560 h 1800"/>
              <a:gd name="T94" fmla="*/ 1688 w 2051"/>
              <a:gd name="T95" fmla="*/ 1620 h 1800"/>
              <a:gd name="T96" fmla="*/ 1628 w 2051"/>
              <a:gd name="T97" fmla="*/ 1680 h 1800"/>
              <a:gd name="T98" fmla="*/ 1568 w 2051"/>
              <a:gd name="T99" fmla="*/ 1620 h 1800"/>
              <a:gd name="T100" fmla="*/ 1628 w 2051"/>
              <a:gd name="T101" fmla="*/ 1560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51" h="1800">
                <a:moveTo>
                  <a:pt x="1988" y="240"/>
                </a:moveTo>
                <a:cubicBezTo>
                  <a:pt x="521" y="240"/>
                  <a:pt x="521" y="240"/>
                  <a:pt x="521" y="240"/>
                </a:cubicBezTo>
                <a:cubicBezTo>
                  <a:pt x="479" y="47"/>
                  <a:pt x="479" y="47"/>
                  <a:pt x="479" y="47"/>
                </a:cubicBezTo>
                <a:cubicBezTo>
                  <a:pt x="472" y="19"/>
                  <a:pt x="448" y="0"/>
                  <a:pt x="420" y="0"/>
                </a:cubicBezTo>
                <a:cubicBezTo>
                  <a:pt x="60" y="0"/>
                  <a:pt x="60" y="0"/>
                  <a:pt x="60" y="0"/>
                </a:cubicBezTo>
                <a:cubicBezTo>
                  <a:pt x="27" y="0"/>
                  <a:pt x="0" y="26"/>
                  <a:pt x="0" y="60"/>
                </a:cubicBezTo>
                <a:cubicBezTo>
                  <a:pt x="0" y="93"/>
                  <a:pt x="27" y="120"/>
                  <a:pt x="60" y="120"/>
                </a:cubicBezTo>
                <a:cubicBezTo>
                  <a:pt x="372" y="120"/>
                  <a:pt x="372" y="120"/>
                  <a:pt x="372" y="120"/>
                </a:cubicBezTo>
                <a:cubicBezTo>
                  <a:pt x="379" y="154"/>
                  <a:pt x="577" y="1043"/>
                  <a:pt x="588" y="1094"/>
                </a:cubicBezTo>
                <a:cubicBezTo>
                  <a:pt x="525" y="1122"/>
                  <a:pt x="480" y="1186"/>
                  <a:pt x="480" y="1260"/>
                </a:cubicBezTo>
                <a:cubicBezTo>
                  <a:pt x="480" y="1359"/>
                  <a:pt x="561" y="1440"/>
                  <a:pt x="660" y="1440"/>
                </a:cubicBezTo>
                <a:cubicBezTo>
                  <a:pt x="780" y="1440"/>
                  <a:pt x="780" y="1440"/>
                  <a:pt x="780" y="1440"/>
                </a:cubicBezTo>
                <a:cubicBezTo>
                  <a:pt x="1628" y="1440"/>
                  <a:pt x="1628" y="1440"/>
                  <a:pt x="1628" y="1440"/>
                </a:cubicBezTo>
                <a:cubicBezTo>
                  <a:pt x="1748" y="1440"/>
                  <a:pt x="1748" y="1440"/>
                  <a:pt x="1748" y="1440"/>
                </a:cubicBezTo>
                <a:cubicBezTo>
                  <a:pt x="1781" y="1440"/>
                  <a:pt x="1808" y="1413"/>
                  <a:pt x="1808" y="1380"/>
                </a:cubicBezTo>
                <a:cubicBezTo>
                  <a:pt x="1808" y="1346"/>
                  <a:pt x="1781" y="1320"/>
                  <a:pt x="1748" y="1320"/>
                </a:cubicBezTo>
                <a:cubicBezTo>
                  <a:pt x="660" y="1320"/>
                  <a:pt x="660" y="1320"/>
                  <a:pt x="660" y="1320"/>
                </a:cubicBezTo>
                <a:cubicBezTo>
                  <a:pt x="627" y="1320"/>
                  <a:pt x="600" y="1293"/>
                  <a:pt x="600" y="1260"/>
                </a:cubicBezTo>
                <a:cubicBezTo>
                  <a:pt x="600" y="1227"/>
                  <a:pt x="627" y="1200"/>
                  <a:pt x="660" y="1200"/>
                </a:cubicBezTo>
                <a:cubicBezTo>
                  <a:pt x="660" y="1200"/>
                  <a:pt x="660" y="1200"/>
                  <a:pt x="660" y="1200"/>
                </a:cubicBezTo>
                <a:cubicBezTo>
                  <a:pt x="660" y="1200"/>
                  <a:pt x="660" y="1200"/>
                  <a:pt x="660" y="1200"/>
                </a:cubicBezTo>
                <a:cubicBezTo>
                  <a:pt x="1748" y="1200"/>
                  <a:pt x="1748" y="1200"/>
                  <a:pt x="1748" y="1200"/>
                </a:cubicBezTo>
                <a:cubicBezTo>
                  <a:pt x="1775" y="1200"/>
                  <a:pt x="1798" y="1182"/>
                  <a:pt x="1806" y="1156"/>
                </a:cubicBezTo>
                <a:cubicBezTo>
                  <a:pt x="2046" y="316"/>
                  <a:pt x="2046" y="316"/>
                  <a:pt x="2046" y="316"/>
                </a:cubicBezTo>
                <a:cubicBezTo>
                  <a:pt x="2051" y="298"/>
                  <a:pt x="2047" y="279"/>
                  <a:pt x="2036" y="263"/>
                </a:cubicBezTo>
                <a:cubicBezTo>
                  <a:pt x="2025" y="248"/>
                  <a:pt x="2007" y="240"/>
                  <a:pt x="1988" y="240"/>
                </a:cubicBezTo>
                <a:close/>
                <a:moveTo>
                  <a:pt x="1703" y="1080"/>
                </a:moveTo>
                <a:cubicBezTo>
                  <a:pt x="708" y="1080"/>
                  <a:pt x="708" y="1080"/>
                  <a:pt x="708" y="1080"/>
                </a:cubicBezTo>
                <a:cubicBezTo>
                  <a:pt x="548" y="360"/>
                  <a:pt x="548" y="360"/>
                  <a:pt x="548" y="360"/>
                </a:cubicBezTo>
                <a:cubicBezTo>
                  <a:pt x="1908" y="360"/>
                  <a:pt x="1908" y="360"/>
                  <a:pt x="1908" y="360"/>
                </a:cubicBezTo>
                <a:lnTo>
                  <a:pt x="1703" y="1080"/>
                </a:lnTo>
                <a:close/>
                <a:moveTo>
                  <a:pt x="600" y="1620"/>
                </a:moveTo>
                <a:cubicBezTo>
                  <a:pt x="600" y="1719"/>
                  <a:pt x="681" y="1800"/>
                  <a:pt x="780" y="1800"/>
                </a:cubicBezTo>
                <a:cubicBezTo>
                  <a:pt x="879" y="1800"/>
                  <a:pt x="960" y="1719"/>
                  <a:pt x="960" y="1620"/>
                </a:cubicBezTo>
                <a:cubicBezTo>
                  <a:pt x="960" y="1520"/>
                  <a:pt x="879" y="1440"/>
                  <a:pt x="780" y="1440"/>
                </a:cubicBezTo>
                <a:cubicBezTo>
                  <a:pt x="681" y="1440"/>
                  <a:pt x="600" y="1520"/>
                  <a:pt x="600" y="1620"/>
                </a:cubicBezTo>
                <a:close/>
                <a:moveTo>
                  <a:pt x="780" y="1560"/>
                </a:moveTo>
                <a:cubicBezTo>
                  <a:pt x="813" y="1560"/>
                  <a:pt x="840" y="1587"/>
                  <a:pt x="840" y="1620"/>
                </a:cubicBezTo>
                <a:cubicBezTo>
                  <a:pt x="840" y="1653"/>
                  <a:pt x="813" y="1680"/>
                  <a:pt x="780" y="1680"/>
                </a:cubicBezTo>
                <a:cubicBezTo>
                  <a:pt x="747" y="1680"/>
                  <a:pt x="720" y="1653"/>
                  <a:pt x="720" y="1620"/>
                </a:cubicBezTo>
                <a:cubicBezTo>
                  <a:pt x="720" y="1587"/>
                  <a:pt x="747" y="1560"/>
                  <a:pt x="780" y="1560"/>
                </a:cubicBezTo>
                <a:close/>
                <a:moveTo>
                  <a:pt x="1448" y="1620"/>
                </a:moveTo>
                <a:cubicBezTo>
                  <a:pt x="1448" y="1719"/>
                  <a:pt x="1529" y="1800"/>
                  <a:pt x="1628" y="1800"/>
                </a:cubicBezTo>
                <a:cubicBezTo>
                  <a:pt x="1727" y="1800"/>
                  <a:pt x="1808" y="1719"/>
                  <a:pt x="1808" y="1620"/>
                </a:cubicBezTo>
                <a:cubicBezTo>
                  <a:pt x="1808" y="1520"/>
                  <a:pt x="1727" y="1440"/>
                  <a:pt x="1628" y="1440"/>
                </a:cubicBezTo>
                <a:cubicBezTo>
                  <a:pt x="1529" y="1440"/>
                  <a:pt x="1448" y="1520"/>
                  <a:pt x="1448" y="1620"/>
                </a:cubicBezTo>
                <a:close/>
                <a:moveTo>
                  <a:pt x="1628" y="1560"/>
                </a:moveTo>
                <a:cubicBezTo>
                  <a:pt x="1661" y="1560"/>
                  <a:pt x="1688" y="1587"/>
                  <a:pt x="1688" y="1620"/>
                </a:cubicBezTo>
                <a:cubicBezTo>
                  <a:pt x="1688" y="1653"/>
                  <a:pt x="1661" y="1680"/>
                  <a:pt x="1628" y="1680"/>
                </a:cubicBezTo>
                <a:cubicBezTo>
                  <a:pt x="1595" y="1680"/>
                  <a:pt x="1568" y="1653"/>
                  <a:pt x="1568" y="1620"/>
                </a:cubicBezTo>
                <a:cubicBezTo>
                  <a:pt x="1568" y="1587"/>
                  <a:pt x="1595" y="1560"/>
                  <a:pt x="1628" y="15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8" name="Freeform 378"/>
          <p:cNvSpPr>
            <a:spLocks noEditPoints="1"/>
          </p:cNvSpPr>
          <p:nvPr/>
        </p:nvSpPr>
        <p:spPr bwMode="auto">
          <a:xfrm>
            <a:off x="8171396" y="5932184"/>
            <a:ext cx="392417" cy="392417"/>
          </a:xfrm>
          <a:custGeom>
            <a:avLst/>
            <a:gdLst>
              <a:gd name="T0" fmla="*/ 1922 w 2048"/>
              <a:gd name="T1" fmla="*/ 964 h 2048"/>
              <a:gd name="T2" fmla="*/ 1084 w 2048"/>
              <a:gd name="T3" fmla="*/ 60 h 2048"/>
              <a:gd name="T4" fmla="*/ 964 w 2048"/>
              <a:gd name="T5" fmla="*/ 60 h 2048"/>
              <a:gd name="T6" fmla="*/ 126 w 2048"/>
              <a:gd name="T7" fmla="*/ 964 h 2048"/>
              <a:gd name="T8" fmla="*/ 0 w 2048"/>
              <a:gd name="T9" fmla="*/ 1024 h 2048"/>
              <a:gd name="T10" fmla="*/ 126 w 2048"/>
              <a:gd name="T11" fmla="*/ 1084 h 2048"/>
              <a:gd name="T12" fmla="*/ 964 w 2048"/>
              <a:gd name="T13" fmla="*/ 1988 h 2048"/>
              <a:gd name="T14" fmla="*/ 1084 w 2048"/>
              <a:gd name="T15" fmla="*/ 1988 h 2048"/>
              <a:gd name="T16" fmla="*/ 1922 w 2048"/>
              <a:gd name="T17" fmla="*/ 1084 h 2048"/>
              <a:gd name="T18" fmla="*/ 2048 w 2048"/>
              <a:gd name="T19" fmla="*/ 1024 h 2048"/>
              <a:gd name="T20" fmla="*/ 964 w 2048"/>
              <a:gd name="T21" fmla="*/ 246 h 2048"/>
              <a:gd name="T22" fmla="*/ 367 w 2048"/>
              <a:gd name="T23" fmla="*/ 964 h 2048"/>
              <a:gd name="T24" fmla="*/ 964 w 2048"/>
              <a:gd name="T25" fmla="*/ 246 h 2048"/>
              <a:gd name="T26" fmla="*/ 246 w 2048"/>
              <a:gd name="T27" fmla="*/ 1084 h 2048"/>
              <a:gd name="T28" fmla="*/ 964 w 2048"/>
              <a:gd name="T29" fmla="*/ 1681 h 2048"/>
              <a:gd name="T30" fmla="*/ 1024 w 2048"/>
              <a:gd name="T31" fmla="*/ 1564 h 2048"/>
              <a:gd name="T32" fmla="*/ 544 w 2048"/>
              <a:gd name="T33" fmla="*/ 1084 h 2048"/>
              <a:gd name="T34" fmla="*/ 544 w 2048"/>
              <a:gd name="T35" fmla="*/ 964 h 2048"/>
              <a:gd name="T36" fmla="*/ 1024 w 2048"/>
              <a:gd name="T37" fmla="*/ 484 h 2048"/>
              <a:gd name="T38" fmla="*/ 1504 w 2048"/>
              <a:gd name="T39" fmla="*/ 964 h 2048"/>
              <a:gd name="T40" fmla="*/ 1504 w 2048"/>
              <a:gd name="T41" fmla="*/ 1083 h 2048"/>
              <a:gd name="T42" fmla="*/ 1024 w 2048"/>
              <a:gd name="T43" fmla="*/ 1564 h 2048"/>
              <a:gd name="T44" fmla="*/ 1084 w 2048"/>
              <a:gd name="T45" fmla="*/ 1681 h 2048"/>
              <a:gd name="T46" fmla="*/ 1802 w 2048"/>
              <a:gd name="T47" fmla="*/ 1083 h 2048"/>
              <a:gd name="T48" fmla="*/ 1681 w 2048"/>
              <a:gd name="T49" fmla="*/ 964 h 2048"/>
              <a:gd name="T50" fmla="*/ 1084 w 2048"/>
              <a:gd name="T51" fmla="*/ 246 h 2048"/>
              <a:gd name="T52" fmla="*/ 1681 w 2048"/>
              <a:gd name="T53" fmla="*/ 964 h 2048"/>
              <a:gd name="T54" fmla="*/ 1086 w 2048"/>
              <a:gd name="T55" fmla="*/ 1313 h 2048"/>
              <a:gd name="T56" fmla="*/ 1084 w 2048"/>
              <a:gd name="T57" fmla="*/ 1384 h 2048"/>
              <a:gd name="T58" fmla="*/ 964 w 2048"/>
              <a:gd name="T59" fmla="*/ 1384 h 2048"/>
              <a:gd name="T60" fmla="*/ 854 w 2048"/>
              <a:gd name="T61" fmla="*/ 1236 h 2048"/>
              <a:gd name="T62" fmla="*/ 946 w 2048"/>
              <a:gd name="T63" fmla="*/ 1159 h 2048"/>
              <a:gd name="T64" fmla="*/ 1084 w 2048"/>
              <a:gd name="T65" fmla="*/ 1144 h 2048"/>
              <a:gd name="T66" fmla="*/ 844 w 2048"/>
              <a:gd name="T67" fmla="*/ 904 h 2048"/>
              <a:gd name="T68" fmla="*/ 964 w 2048"/>
              <a:gd name="T69" fmla="*/ 734 h 2048"/>
              <a:gd name="T70" fmla="*/ 1024 w 2048"/>
              <a:gd name="T71" fmla="*/ 604 h 2048"/>
              <a:gd name="T72" fmla="*/ 1084 w 2048"/>
              <a:gd name="T73" fmla="*/ 734 h 2048"/>
              <a:gd name="T74" fmla="*/ 1174 w 2048"/>
              <a:gd name="T75" fmla="*/ 874 h 2048"/>
              <a:gd name="T76" fmla="*/ 1001 w 2048"/>
              <a:gd name="T77" fmla="*/ 849 h 2048"/>
              <a:gd name="T78" fmla="*/ 1024 w 2048"/>
              <a:gd name="T79" fmla="*/ 964 h 2048"/>
              <a:gd name="T80" fmla="*/ 604 w 2048"/>
              <a:gd name="T81" fmla="*/ 1988 h 2048"/>
              <a:gd name="T82" fmla="*/ 60 w 2048"/>
              <a:gd name="T83" fmla="*/ 2048 h 2048"/>
              <a:gd name="T84" fmla="*/ 0 w 2048"/>
              <a:gd name="T85" fmla="*/ 1504 h 2048"/>
              <a:gd name="T86" fmla="*/ 120 w 2048"/>
              <a:gd name="T87" fmla="*/ 1504 h 2048"/>
              <a:gd name="T88" fmla="*/ 544 w 2048"/>
              <a:gd name="T89" fmla="*/ 1928 h 2048"/>
              <a:gd name="T90" fmla="*/ 0 w 2048"/>
              <a:gd name="T91" fmla="*/ 544 h 2048"/>
              <a:gd name="T92" fmla="*/ 60 w 2048"/>
              <a:gd name="T93" fmla="*/ 0 h 2048"/>
              <a:gd name="T94" fmla="*/ 604 w 2048"/>
              <a:gd name="T95" fmla="*/ 60 h 2048"/>
              <a:gd name="T96" fmla="*/ 120 w 2048"/>
              <a:gd name="T97" fmla="*/ 120 h 2048"/>
              <a:gd name="T98" fmla="*/ 60 w 2048"/>
              <a:gd name="T99" fmla="*/ 604 h 2048"/>
              <a:gd name="T100" fmla="*/ 2048 w 2048"/>
              <a:gd name="T101" fmla="*/ 1504 h 2048"/>
              <a:gd name="T102" fmla="*/ 1988 w 2048"/>
              <a:gd name="T103" fmla="*/ 2048 h 2048"/>
              <a:gd name="T104" fmla="*/ 1444 w 2048"/>
              <a:gd name="T105" fmla="*/ 1988 h 2048"/>
              <a:gd name="T106" fmla="*/ 1928 w 2048"/>
              <a:gd name="T107" fmla="*/ 1928 h 2048"/>
              <a:gd name="T108" fmla="*/ 1988 w 2048"/>
              <a:gd name="T109" fmla="*/ 1444 h 2048"/>
              <a:gd name="T110" fmla="*/ 2048 w 2048"/>
              <a:gd name="T111" fmla="*/ 60 h 2048"/>
              <a:gd name="T112" fmla="*/ 1988 w 2048"/>
              <a:gd name="T113" fmla="*/ 604 h 2048"/>
              <a:gd name="T114" fmla="*/ 1928 w 2048"/>
              <a:gd name="T115" fmla="*/ 120 h 2048"/>
              <a:gd name="T116" fmla="*/ 1444 w 2048"/>
              <a:gd name="T117" fmla="*/ 60 h 2048"/>
              <a:gd name="T118" fmla="*/ 1988 w 2048"/>
              <a:gd name="T119" fmla="*/ 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048" h="2048">
                <a:moveTo>
                  <a:pt x="1988" y="964"/>
                </a:moveTo>
                <a:cubicBezTo>
                  <a:pt x="1922" y="964"/>
                  <a:pt x="1922" y="964"/>
                  <a:pt x="1922" y="964"/>
                </a:cubicBezTo>
                <a:cubicBezTo>
                  <a:pt x="1892" y="515"/>
                  <a:pt x="1533" y="156"/>
                  <a:pt x="1084" y="126"/>
                </a:cubicBezTo>
                <a:cubicBezTo>
                  <a:pt x="1084" y="60"/>
                  <a:pt x="1084" y="60"/>
                  <a:pt x="1084" y="60"/>
                </a:cubicBezTo>
                <a:cubicBezTo>
                  <a:pt x="1084" y="27"/>
                  <a:pt x="1057" y="0"/>
                  <a:pt x="1024" y="0"/>
                </a:cubicBezTo>
                <a:cubicBezTo>
                  <a:pt x="991" y="0"/>
                  <a:pt x="964" y="27"/>
                  <a:pt x="964" y="60"/>
                </a:cubicBezTo>
                <a:cubicBezTo>
                  <a:pt x="964" y="126"/>
                  <a:pt x="964" y="126"/>
                  <a:pt x="964" y="126"/>
                </a:cubicBezTo>
                <a:cubicBezTo>
                  <a:pt x="515" y="156"/>
                  <a:pt x="156" y="515"/>
                  <a:pt x="126" y="964"/>
                </a:cubicBezTo>
                <a:cubicBezTo>
                  <a:pt x="60" y="964"/>
                  <a:pt x="60" y="964"/>
                  <a:pt x="60" y="964"/>
                </a:cubicBezTo>
                <a:cubicBezTo>
                  <a:pt x="27" y="964"/>
                  <a:pt x="0" y="991"/>
                  <a:pt x="0" y="1024"/>
                </a:cubicBezTo>
                <a:cubicBezTo>
                  <a:pt x="0" y="1057"/>
                  <a:pt x="27" y="1084"/>
                  <a:pt x="60" y="1084"/>
                </a:cubicBezTo>
                <a:cubicBezTo>
                  <a:pt x="126" y="1084"/>
                  <a:pt x="126" y="1084"/>
                  <a:pt x="126" y="1084"/>
                </a:cubicBezTo>
                <a:cubicBezTo>
                  <a:pt x="156" y="1533"/>
                  <a:pt x="515" y="1892"/>
                  <a:pt x="964" y="1922"/>
                </a:cubicBezTo>
                <a:cubicBezTo>
                  <a:pt x="964" y="1988"/>
                  <a:pt x="964" y="1988"/>
                  <a:pt x="964" y="1988"/>
                </a:cubicBezTo>
                <a:cubicBezTo>
                  <a:pt x="964" y="2021"/>
                  <a:pt x="991" y="2048"/>
                  <a:pt x="1024" y="2048"/>
                </a:cubicBezTo>
                <a:cubicBezTo>
                  <a:pt x="1057" y="2048"/>
                  <a:pt x="1084" y="2021"/>
                  <a:pt x="1084" y="1988"/>
                </a:cubicBezTo>
                <a:cubicBezTo>
                  <a:pt x="1084" y="1922"/>
                  <a:pt x="1084" y="1922"/>
                  <a:pt x="1084" y="1922"/>
                </a:cubicBezTo>
                <a:cubicBezTo>
                  <a:pt x="1533" y="1892"/>
                  <a:pt x="1892" y="1533"/>
                  <a:pt x="1922" y="1084"/>
                </a:cubicBezTo>
                <a:cubicBezTo>
                  <a:pt x="1988" y="1084"/>
                  <a:pt x="1988" y="1084"/>
                  <a:pt x="1988" y="1084"/>
                </a:cubicBezTo>
                <a:cubicBezTo>
                  <a:pt x="2021" y="1084"/>
                  <a:pt x="2048" y="1057"/>
                  <a:pt x="2048" y="1024"/>
                </a:cubicBezTo>
                <a:cubicBezTo>
                  <a:pt x="2048" y="991"/>
                  <a:pt x="2021" y="964"/>
                  <a:pt x="1988" y="964"/>
                </a:cubicBezTo>
                <a:close/>
                <a:moveTo>
                  <a:pt x="964" y="246"/>
                </a:moveTo>
                <a:cubicBezTo>
                  <a:pt x="964" y="367"/>
                  <a:pt x="964" y="367"/>
                  <a:pt x="964" y="367"/>
                </a:cubicBezTo>
                <a:cubicBezTo>
                  <a:pt x="648" y="395"/>
                  <a:pt x="395" y="648"/>
                  <a:pt x="367" y="964"/>
                </a:cubicBezTo>
                <a:cubicBezTo>
                  <a:pt x="246" y="964"/>
                  <a:pt x="246" y="964"/>
                  <a:pt x="246" y="964"/>
                </a:cubicBezTo>
                <a:cubicBezTo>
                  <a:pt x="276" y="582"/>
                  <a:pt x="582" y="276"/>
                  <a:pt x="964" y="246"/>
                </a:cubicBezTo>
                <a:close/>
                <a:moveTo>
                  <a:pt x="964" y="1802"/>
                </a:moveTo>
                <a:cubicBezTo>
                  <a:pt x="582" y="1772"/>
                  <a:pt x="276" y="1466"/>
                  <a:pt x="246" y="1084"/>
                </a:cubicBezTo>
                <a:cubicBezTo>
                  <a:pt x="367" y="1084"/>
                  <a:pt x="367" y="1084"/>
                  <a:pt x="367" y="1084"/>
                </a:cubicBezTo>
                <a:cubicBezTo>
                  <a:pt x="395" y="1400"/>
                  <a:pt x="648" y="1653"/>
                  <a:pt x="964" y="1681"/>
                </a:cubicBezTo>
                <a:lnTo>
                  <a:pt x="964" y="1802"/>
                </a:lnTo>
                <a:close/>
                <a:moveTo>
                  <a:pt x="1024" y="1564"/>
                </a:moveTo>
                <a:cubicBezTo>
                  <a:pt x="747" y="1564"/>
                  <a:pt x="517" y="1354"/>
                  <a:pt x="487" y="1084"/>
                </a:cubicBezTo>
                <a:cubicBezTo>
                  <a:pt x="544" y="1084"/>
                  <a:pt x="544" y="1084"/>
                  <a:pt x="544" y="1084"/>
                </a:cubicBezTo>
                <a:cubicBezTo>
                  <a:pt x="577" y="1084"/>
                  <a:pt x="604" y="1057"/>
                  <a:pt x="604" y="1024"/>
                </a:cubicBezTo>
                <a:cubicBezTo>
                  <a:pt x="604" y="991"/>
                  <a:pt x="577" y="964"/>
                  <a:pt x="544" y="964"/>
                </a:cubicBezTo>
                <a:cubicBezTo>
                  <a:pt x="487" y="964"/>
                  <a:pt x="487" y="964"/>
                  <a:pt x="487" y="964"/>
                </a:cubicBezTo>
                <a:cubicBezTo>
                  <a:pt x="517" y="694"/>
                  <a:pt x="747" y="484"/>
                  <a:pt x="1024" y="484"/>
                </a:cubicBezTo>
                <a:cubicBezTo>
                  <a:pt x="1301" y="484"/>
                  <a:pt x="1531" y="694"/>
                  <a:pt x="1561" y="964"/>
                </a:cubicBezTo>
                <a:cubicBezTo>
                  <a:pt x="1504" y="964"/>
                  <a:pt x="1504" y="964"/>
                  <a:pt x="1504" y="964"/>
                </a:cubicBezTo>
                <a:cubicBezTo>
                  <a:pt x="1471" y="964"/>
                  <a:pt x="1444" y="991"/>
                  <a:pt x="1444" y="1024"/>
                </a:cubicBezTo>
                <a:cubicBezTo>
                  <a:pt x="1444" y="1057"/>
                  <a:pt x="1471" y="1083"/>
                  <a:pt x="1504" y="1083"/>
                </a:cubicBezTo>
                <a:cubicBezTo>
                  <a:pt x="1561" y="1083"/>
                  <a:pt x="1561" y="1083"/>
                  <a:pt x="1561" y="1083"/>
                </a:cubicBezTo>
                <a:cubicBezTo>
                  <a:pt x="1531" y="1353"/>
                  <a:pt x="1301" y="1564"/>
                  <a:pt x="1024" y="1564"/>
                </a:cubicBezTo>
                <a:close/>
                <a:moveTo>
                  <a:pt x="1084" y="1802"/>
                </a:moveTo>
                <a:cubicBezTo>
                  <a:pt x="1084" y="1681"/>
                  <a:pt x="1084" y="1681"/>
                  <a:pt x="1084" y="1681"/>
                </a:cubicBezTo>
                <a:cubicBezTo>
                  <a:pt x="1400" y="1653"/>
                  <a:pt x="1653" y="1399"/>
                  <a:pt x="1681" y="1083"/>
                </a:cubicBezTo>
                <a:cubicBezTo>
                  <a:pt x="1802" y="1083"/>
                  <a:pt x="1802" y="1083"/>
                  <a:pt x="1802" y="1083"/>
                </a:cubicBezTo>
                <a:cubicBezTo>
                  <a:pt x="1772" y="1466"/>
                  <a:pt x="1466" y="1772"/>
                  <a:pt x="1084" y="1802"/>
                </a:cubicBezTo>
                <a:close/>
                <a:moveTo>
                  <a:pt x="1681" y="964"/>
                </a:moveTo>
                <a:cubicBezTo>
                  <a:pt x="1653" y="648"/>
                  <a:pt x="1400" y="395"/>
                  <a:pt x="1084" y="367"/>
                </a:cubicBezTo>
                <a:cubicBezTo>
                  <a:pt x="1084" y="246"/>
                  <a:pt x="1084" y="246"/>
                  <a:pt x="1084" y="246"/>
                </a:cubicBezTo>
                <a:cubicBezTo>
                  <a:pt x="1466" y="276"/>
                  <a:pt x="1772" y="582"/>
                  <a:pt x="1802" y="964"/>
                </a:cubicBezTo>
                <a:lnTo>
                  <a:pt x="1681" y="964"/>
                </a:lnTo>
                <a:close/>
                <a:moveTo>
                  <a:pt x="1204" y="1144"/>
                </a:moveTo>
                <a:cubicBezTo>
                  <a:pt x="1204" y="1219"/>
                  <a:pt x="1156" y="1287"/>
                  <a:pt x="1086" y="1313"/>
                </a:cubicBezTo>
                <a:cubicBezTo>
                  <a:pt x="1085" y="1313"/>
                  <a:pt x="1085" y="1314"/>
                  <a:pt x="1084" y="1314"/>
                </a:cubicBezTo>
                <a:cubicBezTo>
                  <a:pt x="1084" y="1384"/>
                  <a:pt x="1084" y="1384"/>
                  <a:pt x="1084" y="1384"/>
                </a:cubicBezTo>
                <a:cubicBezTo>
                  <a:pt x="1084" y="1417"/>
                  <a:pt x="1057" y="1444"/>
                  <a:pt x="1024" y="1444"/>
                </a:cubicBezTo>
                <a:cubicBezTo>
                  <a:pt x="991" y="1444"/>
                  <a:pt x="964" y="1417"/>
                  <a:pt x="964" y="1384"/>
                </a:cubicBezTo>
                <a:cubicBezTo>
                  <a:pt x="964" y="1314"/>
                  <a:pt x="964" y="1314"/>
                  <a:pt x="964" y="1314"/>
                </a:cubicBezTo>
                <a:cubicBezTo>
                  <a:pt x="924" y="1301"/>
                  <a:pt x="887" y="1274"/>
                  <a:pt x="854" y="1236"/>
                </a:cubicBezTo>
                <a:cubicBezTo>
                  <a:pt x="833" y="1210"/>
                  <a:pt x="836" y="1173"/>
                  <a:pt x="862" y="1151"/>
                </a:cubicBezTo>
                <a:cubicBezTo>
                  <a:pt x="887" y="1130"/>
                  <a:pt x="925" y="1133"/>
                  <a:pt x="946" y="1159"/>
                </a:cubicBezTo>
                <a:cubicBezTo>
                  <a:pt x="978" y="1196"/>
                  <a:pt x="1014" y="1212"/>
                  <a:pt x="1045" y="1200"/>
                </a:cubicBezTo>
                <a:cubicBezTo>
                  <a:pt x="1068" y="1192"/>
                  <a:pt x="1084" y="1169"/>
                  <a:pt x="1084" y="1144"/>
                </a:cubicBezTo>
                <a:cubicBezTo>
                  <a:pt x="1084" y="1111"/>
                  <a:pt x="1057" y="1084"/>
                  <a:pt x="1024" y="1084"/>
                </a:cubicBezTo>
                <a:cubicBezTo>
                  <a:pt x="925" y="1084"/>
                  <a:pt x="844" y="1003"/>
                  <a:pt x="844" y="904"/>
                </a:cubicBezTo>
                <a:cubicBezTo>
                  <a:pt x="844" y="832"/>
                  <a:pt x="887" y="766"/>
                  <a:pt x="954" y="738"/>
                </a:cubicBezTo>
                <a:cubicBezTo>
                  <a:pt x="957" y="737"/>
                  <a:pt x="961" y="736"/>
                  <a:pt x="964" y="734"/>
                </a:cubicBezTo>
                <a:cubicBezTo>
                  <a:pt x="964" y="664"/>
                  <a:pt x="964" y="664"/>
                  <a:pt x="964" y="664"/>
                </a:cubicBezTo>
                <a:cubicBezTo>
                  <a:pt x="964" y="631"/>
                  <a:pt x="991" y="604"/>
                  <a:pt x="1024" y="604"/>
                </a:cubicBezTo>
                <a:cubicBezTo>
                  <a:pt x="1057" y="604"/>
                  <a:pt x="1084" y="631"/>
                  <a:pt x="1084" y="664"/>
                </a:cubicBezTo>
                <a:cubicBezTo>
                  <a:pt x="1084" y="734"/>
                  <a:pt x="1084" y="734"/>
                  <a:pt x="1084" y="734"/>
                </a:cubicBezTo>
                <a:cubicBezTo>
                  <a:pt x="1115" y="744"/>
                  <a:pt x="1145" y="763"/>
                  <a:pt x="1172" y="789"/>
                </a:cubicBezTo>
                <a:cubicBezTo>
                  <a:pt x="1196" y="812"/>
                  <a:pt x="1197" y="850"/>
                  <a:pt x="1174" y="874"/>
                </a:cubicBezTo>
                <a:cubicBezTo>
                  <a:pt x="1151" y="898"/>
                  <a:pt x="1113" y="898"/>
                  <a:pt x="1089" y="875"/>
                </a:cubicBezTo>
                <a:cubicBezTo>
                  <a:pt x="1060" y="847"/>
                  <a:pt x="1027" y="837"/>
                  <a:pt x="1001" y="849"/>
                </a:cubicBezTo>
                <a:cubicBezTo>
                  <a:pt x="978" y="858"/>
                  <a:pt x="964" y="880"/>
                  <a:pt x="964" y="904"/>
                </a:cubicBezTo>
                <a:cubicBezTo>
                  <a:pt x="964" y="937"/>
                  <a:pt x="991" y="964"/>
                  <a:pt x="1024" y="964"/>
                </a:cubicBezTo>
                <a:cubicBezTo>
                  <a:pt x="1123" y="964"/>
                  <a:pt x="1204" y="1045"/>
                  <a:pt x="1204" y="1144"/>
                </a:cubicBezTo>
                <a:close/>
                <a:moveTo>
                  <a:pt x="604" y="1988"/>
                </a:moveTo>
                <a:cubicBezTo>
                  <a:pt x="604" y="2021"/>
                  <a:pt x="577" y="2048"/>
                  <a:pt x="544" y="2048"/>
                </a:cubicBezTo>
                <a:cubicBezTo>
                  <a:pt x="60" y="2048"/>
                  <a:pt x="60" y="2048"/>
                  <a:pt x="60" y="2048"/>
                </a:cubicBezTo>
                <a:cubicBezTo>
                  <a:pt x="27" y="2048"/>
                  <a:pt x="0" y="2021"/>
                  <a:pt x="0" y="1988"/>
                </a:cubicBezTo>
                <a:cubicBezTo>
                  <a:pt x="0" y="1504"/>
                  <a:pt x="0" y="1504"/>
                  <a:pt x="0" y="1504"/>
                </a:cubicBezTo>
                <a:cubicBezTo>
                  <a:pt x="0" y="1471"/>
                  <a:pt x="27" y="1444"/>
                  <a:pt x="60" y="1444"/>
                </a:cubicBezTo>
                <a:cubicBezTo>
                  <a:pt x="93" y="1444"/>
                  <a:pt x="120" y="1471"/>
                  <a:pt x="120" y="1504"/>
                </a:cubicBezTo>
                <a:cubicBezTo>
                  <a:pt x="120" y="1928"/>
                  <a:pt x="120" y="1928"/>
                  <a:pt x="120" y="1928"/>
                </a:cubicBezTo>
                <a:cubicBezTo>
                  <a:pt x="544" y="1928"/>
                  <a:pt x="544" y="1928"/>
                  <a:pt x="544" y="1928"/>
                </a:cubicBezTo>
                <a:cubicBezTo>
                  <a:pt x="577" y="1928"/>
                  <a:pt x="604" y="1955"/>
                  <a:pt x="604" y="1988"/>
                </a:cubicBezTo>
                <a:close/>
                <a:moveTo>
                  <a:pt x="0" y="544"/>
                </a:moveTo>
                <a:cubicBezTo>
                  <a:pt x="0" y="60"/>
                  <a:pt x="0" y="60"/>
                  <a:pt x="0" y="60"/>
                </a:cubicBezTo>
                <a:cubicBezTo>
                  <a:pt x="0" y="27"/>
                  <a:pt x="27" y="0"/>
                  <a:pt x="60" y="0"/>
                </a:cubicBezTo>
                <a:cubicBezTo>
                  <a:pt x="544" y="0"/>
                  <a:pt x="544" y="0"/>
                  <a:pt x="544" y="0"/>
                </a:cubicBezTo>
                <a:cubicBezTo>
                  <a:pt x="577" y="0"/>
                  <a:pt x="604" y="27"/>
                  <a:pt x="604" y="60"/>
                </a:cubicBezTo>
                <a:cubicBezTo>
                  <a:pt x="604" y="93"/>
                  <a:pt x="577" y="120"/>
                  <a:pt x="544" y="120"/>
                </a:cubicBezTo>
                <a:cubicBezTo>
                  <a:pt x="120" y="120"/>
                  <a:pt x="120" y="120"/>
                  <a:pt x="120" y="120"/>
                </a:cubicBezTo>
                <a:cubicBezTo>
                  <a:pt x="120" y="544"/>
                  <a:pt x="120" y="544"/>
                  <a:pt x="120" y="544"/>
                </a:cubicBezTo>
                <a:cubicBezTo>
                  <a:pt x="120" y="577"/>
                  <a:pt x="93" y="604"/>
                  <a:pt x="60" y="604"/>
                </a:cubicBezTo>
                <a:cubicBezTo>
                  <a:pt x="27" y="604"/>
                  <a:pt x="0" y="577"/>
                  <a:pt x="0" y="544"/>
                </a:cubicBezTo>
                <a:close/>
                <a:moveTo>
                  <a:pt x="2048" y="1504"/>
                </a:moveTo>
                <a:cubicBezTo>
                  <a:pt x="2048" y="1988"/>
                  <a:pt x="2048" y="1988"/>
                  <a:pt x="2048" y="1988"/>
                </a:cubicBezTo>
                <a:cubicBezTo>
                  <a:pt x="2048" y="2021"/>
                  <a:pt x="2021" y="2048"/>
                  <a:pt x="1988" y="2048"/>
                </a:cubicBezTo>
                <a:cubicBezTo>
                  <a:pt x="1504" y="2048"/>
                  <a:pt x="1504" y="2048"/>
                  <a:pt x="1504" y="2048"/>
                </a:cubicBezTo>
                <a:cubicBezTo>
                  <a:pt x="1471" y="2048"/>
                  <a:pt x="1444" y="2021"/>
                  <a:pt x="1444" y="1988"/>
                </a:cubicBezTo>
                <a:cubicBezTo>
                  <a:pt x="1444" y="1955"/>
                  <a:pt x="1471" y="1928"/>
                  <a:pt x="1504" y="1928"/>
                </a:cubicBezTo>
                <a:cubicBezTo>
                  <a:pt x="1928" y="1928"/>
                  <a:pt x="1928" y="1928"/>
                  <a:pt x="1928" y="1928"/>
                </a:cubicBezTo>
                <a:cubicBezTo>
                  <a:pt x="1928" y="1504"/>
                  <a:pt x="1928" y="1504"/>
                  <a:pt x="1928" y="1504"/>
                </a:cubicBezTo>
                <a:cubicBezTo>
                  <a:pt x="1928" y="1471"/>
                  <a:pt x="1955" y="1444"/>
                  <a:pt x="1988" y="1444"/>
                </a:cubicBezTo>
                <a:cubicBezTo>
                  <a:pt x="2021" y="1444"/>
                  <a:pt x="2048" y="1471"/>
                  <a:pt x="2048" y="1504"/>
                </a:cubicBezTo>
                <a:close/>
                <a:moveTo>
                  <a:pt x="2048" y="60"/>
                </a:moveTo>
                <a:cubicBezTo>
                  <a:pt x="2048" y="544"/>
                  <a:pt x="2048" y="544"/>
                  <a:pt x="2048" y="544"/>
                </a:cubicBezTo>
                <a:cubicBezTo>
                  <a:pt x="2048" y="577"/>
                  <a:pt x="2021" y="604"/>
                  <a:pt x="1988" y="604"/>
                </a:cubicBezTo>
                <a:cubicBezTo>
                  <a:pt x="1955" y="604"/>
                  <a:pt x="1928" y="577"/>
                  <a:pt x="1928" y="544"/>
                </a:cubicBezTo>
                <a:cubicBezTo>
                  <a:pt x="1928" y="120"/>
                  <a:pt x="1928" y="120"/>
                  <a:pt x="1928" y="120"/>
                </a:cubicBezTo>
                <a:cubicBezTo>
                  <a:pt x="1504" y="120"/>
                  <a:pt x="1504" y="120"/>
                  <a:pt x="1504" y="120"/>
                </a:cubicBezTo>
                <a:cubicBezTo>
                  <a:pt x="1471" y="120"/>
                  <a:pt x="1444" y="93"/>
                  <a:pt x="1444" y="60"/>
                </a:cubicBezTo>
                <a:cubicBezTo>
                  <a:pt x="1444" y="27"/>
                  <a:pt x="1471" y="0"/>
                  <a:pt x="1504" y="0"/>
                </a:cubicBezTo>
                <a:cubicBezTo>
                  <a:pt x="1988" y="0"/>
                  <a:pt x="1988" y="0"/>
                  <a:pt x="1988" y="0"/>
                </a:cubicBezTo>
                <a:cubicBezTo>
                  <a:pt x="2021" y="0"/>
                  <a:pt x="2048" y="27"/>
                  <a:pt x="2048" y="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9" name="Freeform 372"/>
          <p:cNvSpPr>
            <a:spLocks noEditPoints="1"/>
          </p:cNvSpPr>
          <p:nvPr/>
        </p:nvSpPr>
        <p:spPr bwMode="auto">
          <a:xfrm>
            <a:off x="8171337" y="5260681"/>
            <a:ext cx="392534" cy="392417"/>
          </a:xfrm>
          <a:custGeom>
            <a:avLst/>
            <a:gdLst>
              <a:gd name="T0" fmla="*/ 180 w 2048"/>
              <a:gd name="T1" fmla="*/ 0 h 2048"/>
              <a:gd name="T2" fmla="*/ 0 w 2048"/>
              <a:gd name="T3" fmla="*/ 271 h 2048"/>
              <a:gd name="T4" fmla="*/ 452 w 2048"/>
              <a:gd name="T5" fmla="*/ 892 h 2048"/>
              <a:gd name="T6" fmla="*/ 844 w 2048"/>
              <a:gd name="T7" fmla="*/ 1170 h 2048"/>
              <a:gd name="T8" fmla="*/ 784 w 2048"/>
              <a:gd name="T9" fmla="*/ 1324 h 2048"/>
              <a:gd name="T10" fmla="*/ 604 w 2048"/>
              <a:gd name="T11" fmla="*/ 1564 h 2048"/>
              <a:gd name="T12" fmla="*/ 484 w 2048"/>
              <a:gd name="T13" fmla="*/ 1624 h 2048"/>
              <a:gd name="T14" fmla="*/ 424 w 2048"/>
              <a:gd name="T15" fmla="*/ 1928 h 2048"/>
              <a:gd name="T16" fmla="*/ 424 w 2048"/>
              <a:gd name="T17" fmla="*/ 2048 h 2048"/>
              <a:gd name="T18" fmla="*/ 1684 w 2048"/>
              <a:gd name="T19" fmla="*/ 1988 h 2048"/>
              <a:gd name="T20" fmla="*/ 1564 w 2048"/>
              <a:gd name="T21" fmla="*/ 1928 h 2048"/>
              <a:gd name="T22" fmla="*/ 1504 w 2048"/>
              <a:gd name="T23" fmla="*/ 1564 h 2048"/>
              <a:gd name="T24" fmla="*/ 1444 w 2048"/>
              <a:gd name="T25" fmla="*/ 1504 h 2048"/>
              <a:gd name="T26" fmla="*/ 1204 w 2048"/>
              <a:gd name="T27" fmla="*/ 1264 h 2048"/>
              <a:gd name="T28" fmla="*/ 1533 w 2048"/>
              <a:gd name="T29" fmla="*/ 914 h 2048"/>
              <a:gd name="T30" fmla="*/ 1601 w 2048"/>
              <a:gd name="T31" fmla="*/ 892 h 2048"/>
              <a:gd name="T32" fmla="*/ 2048 w 2048"/>
              <a:gd name="T33" fmla="*/ 271 h 2048"/>
              <a:gd name="T34" fmla="*/ 1868 w 2048"/>
              <a:gd name="T35" fmla="*/ 0 h 2048"/>
              <a:gd name="T36" fmla="*/ 120 w 2048"/>
              <a:gd name="T37" fmla="*/ 271 h 2048"/>
              <a:gd name="T38" fmla="*/ 180 w 2048"/>
              <a:gd name="T39" fmla="*/ 120 h 2048"/>
              <a:gd name="T40" fmla="*/ 432 w 2048"/>
              <a:gd name="T41" fmla="*/ 669 h 2048"/>
              <a:gd name="T42" fmla="*/ 237 w 2048"/>
              <a:gd name="T43" fmla="*/ 605 h 2048"/>
              <a:gd name="T44" fmla="*/ 1444 w 2048"/>
              <a:gd name="T45" fmla="*/ 1928 h 2048"/>
              <a:gd name="T46" fmla="*/ 604 w 2048"/>
              <a:gd name="T47" fmla="*/ 1684 h 2048"/>
              <a:gd name="T48" fmla="*/ 1498 w 2048"/>
              <a:gd name="T49" fmla="*/ 656 h 2048"/>
              <a:gd name="T50" fmla="*/ 1084 w 2048"/>
              <a:gd name="T51" fmla="*/ 1125 h 2048"/>
              <a:gd name="T52" fmla="*/ 1264 w 2048"/>
              <a:gd name="T53" fmla="*/ 1444 h 2048"/>
              <a:gd name="T54" fmla="*/ 1324 w 2048"/>
              <a:gd name="T55" fmla="*/ 1564 h 2048"/>
              <a:gd name="T56" fmla="*/ 724 w 2048"/>
              <a:gd name="T57" fmla="*/ 1504 h 2048"/>
              <a:gd name="T58" fmla="*/ 964 w 2048"/>
              <a:gd name="T59" fmla="*/ 1264 h 2048"/>
              <a:gd name="T60" fmla="*/ 918 w 2048"/>
              <a:gd name="T61" fmla="*/ 1066 h 2048"/>
              <a:gd name="T62" fmla="*/ 491 w 2048"/>
              <a:gd name="T63" fmla="*/ 120 h 2048"/>
              <a:gd name="T64" fmla="*/ 1498 w 2048"/>
              <a:gd name="T65" fmla="*/ 656 h 2048"/>
              <a:gd name="T66" fmla="*/ 1811 w 2048"/>
              <a:gd name="T67" fmla="*/ 605 h 2048"/>
              <a:gd name="T68" fmla="*/ 1617 w 2048"/>
              <a:gd name="T69" fmla="*/ 669 h 2048"/>
              <a:gd name="T70" fmla="*/ 1868 w 2048"/>
              <a:gd name="T71" fmla="*/ 120 h 2048"/>
              <a:gd name="T72" fmla="*/ 1928 w 2048"/>
              <a:gd name="T73" fmla="*/ 271 h 2048"/>
              <a:gd name="T74" fmla="*/ 817 w 2048"/>
              <a:gd name="T75" fmla="*/ 735 h 2048"/>
              <a:gd name="T76" fmla="*/ 903 w 2048"/>
              <a:gd name="T77" fmla="*/ 799 h 2048"/>
              <a:gd name="T78" fmla="*/ 1145 w 2048"/>
              <a:gd name="T79" fmla="*/ 799 h 2048"/>
              <a:gd name="T80" fmla="*/ 1232 w 2048"/>
              <a:gd name="T81" fmla="*/ 735 h 2048"/>
              <a:gd name="T82" fmla="*/ 1306 w 2048"/>
              <a:gd name="T83" fmla="*/ 513 h 2048"/>
              <a:gd name="T84" fmla="*/ 1273 w 2048"/>
              <a:gd name="T85" fmla="*/ 411 h 2048"/>
              <a:gd name="T86" fmla="*/ 1078 w 2048"/>
              <a:gd name="T87" fmla="*/ 273 h 2048"/>
              <a:gd name="T88" fmla="*/ 971 w 2048"/>
              <a:gd name="T89" fmla="*/ 273 h 2048"/>
              <a:gd name="T90" fmla="*/ 776 w 2048"/>
              <a:gd name="T91" fmla="*/ 411 h 2048"/>
              <a:gd name="T92" fmla="*/ 743 w 2048"/>
              <a:gd name="T93" fmla="*/ 513 h 2048"/>
              <a:gd name="T94" fmla="*/ 958 w 2048"/>
              <a:gd name="T95" fmla="*/ 506 h 2048"/>
              <a:gd name="T96" fmla="*/ 1024 w 2048"/>
              <a:gd name="T97" fmla="*/ 433 h 2048"/>
              <a:gd name="T98" fmla="*/ 1090 w 2048"/>
              <a:gd name="T99" fmla="*/ 506 h 2048"/>
              <a:gd name="T100" fmla="*/ 1103 w 2048"/>
              <a:gd name="T101" fmla="*/ 541 h 2048"/>
              <a:gd name="T102" fmla="*/ 1093 w 2048"/>
              <a:gd name="T103" fmla="*/ 637 h 2048"/>
              <a:gd name="T104" fmla="*/ 997 w 2048"/>
              <a:gd name="T105" fmla="*/ 616 h 2048"/>
              <a:gd name="T106" fmla="*/ 963 w 2048"/>
              <a:gd name="T107" fmla="*/ 595 h 2048"/>
              <a:gd name="T108" fmla="*/ 915 w 2048"/>
              <a:gd name="T109" fmla="*/ 512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48" h="2048">
                <a:moveTo>
                  <a:pt x="1868" y="0"/>
                </a:moveTo>
                <a:cubicBezTo>
                  <a:pt x="180" y="0"/>
                  <a:pt x="180" y="0"/>
                  <a:pt x="180" y="0"/>
                </a:cubicBezTo>
                <a:cubicBezTo>
                  <a:pt x="81" y="0"/>
                  <a:pt x="0" y="80"/>
                  <a:pt x="0" y="180"/>
                </a:cubicBezTo>
                <a:cubicBezTo>
                  <a:pt x="0" y="271"/>
                  <a:pt x="0" y="271"/>
                  <a:pt x="0" y="271"/>
                </a:cubicBezTo>
                <a:cubicBezTo>
                  <a:pt x="0" y="419"/>
                  <a:pt x="51" y="564"/>
                  <a:pt x="144" y="680"/>
                </a:cubicBezTo>
                <a:cubicBezTo>
                  <a:pt x="221" y="776"/>
                  <a:pt x="330" y="852"/>
                  <a:pt x="452" y="892"/>
                </a:cubicBezTo>
                <a:cubicBezTo>
                  <a:pt x="515" y="913"/>
                  <a:pt x="515" y="913"/>
                  <a:pt x="515" y="913"/>
                </a:cubicBezTo>
                <a:cubicBezTo>
                  <a:pt x="589" y="1034"/>
                  <a:pt x="705" y="1126"/>
                  <a:pt x="844" y="1170"/>
                </a:cubicBezTo>
                <a:cubicBezTo>
                  <a:pt x="844" y="1264"/>
                  <a:pt x="844" y="1264"/>
                  <a:pt x="844" y="1264"/>
                </a:cubicBezTo>
                <a:cubicBezTo>
                  <a:pt x="844" y="1297"/>
                  <a:pt x="817" y="1324"/>
                  <a:pt x="784" y="1324"/>
                </a:cubicBezTo>
                <a:cubicBezTo>
                  <a:pt x="685" y="1324"/>
                  <a:pt x="604" y="1404"/>
                  <a:pt x="604" y="1504"/>
                </a:cubicBezTo>
                <a:cubicBezTo>
                  <a:pt x="604" y="1564"/>
                  <a:pt x="604" y="1564"/>
                  <a:pt x="604" y="1564"/>
                </a:cubicBezTo>
                <a:cubicBezTo>
                  <a:pt x="544" y="1564"/>
                  <a:pt x="544" y="1564"/>
                  <a:pt x="544" y="1564"/>
                </a:cubicBezTo>
                <a:cubicBezTo>
                  <a:pt x="511" y="1564"/>
                  <a:pt x="484" y="1591"/>
                  <a:pt x="484" y="1624"/>
                </a:cubicBezTo>
                <a:cubicBezTo>
                  <a:pt x="484" y="1928"/>
                  <a:pt x="484" y="1928"/>
                  <a:pt x="484" y="1928"/>
                </a:cubicBezTo>
                <a:cubicBezTo>
                  <a:pt x="424" y="1928"/>
                  <a:pt x="424" y="1928"/>
                  <a:pt x="424" y="1928"/>
                </a:cubicBezTo>
                <a:cubicBezTo>
                  <a:pt x="391" y="1928"/>
                  <a:pt x="364" y="1955"/>
                  <a:pt x="364" y="1988"/>
                </a:cubicBezTo>
                <a:cubicBezTo>
                  <a:pt x="364" y="2021"/>
                  <a:pt x="391" y="2048"/>
                  <a:pt x="424" y="2048"/>
                </a:cubicBezTo>
                <a:cubicBezTo>
                  <a:pt x="1624" y="2048"/>
                  <a:pt x="1624" y="2048"/>
                  <a:pt x="1624" y="2048"/>
                </a:cubicBezTo>
                <a:cubicBezTo>
                  <a:pt x="1657" y="2048"/>
                  <a:pt x="1684" y="2021"/>
                  <a:pt x="1684" y="1988"/>
                </a:cubicBezTo>
                <a:cubicBezTo>
                  <a:pt x="1684" y="1955"/>
                  <a:pt x="1657" y="1928"/>
                  <a:pt x="1624" y="1928"/>
                </a:cubicBezTo>
                <a:cubicBezTo>
                  <a:pt x="1564" y="1928"/>
                  <a:pt x="1564" y="1928"/>
                  <a:pt x="1564" y="1928"/>
                </a:cubicBezTo>
                <a:cubicBezTo>
                  <a:pt x="1564" y="1624"/>
                  <a:pt x="1564" y="1624"/>
                  <a:pt x="1564" y="1624"/>
                </a:cubicBezTo>
                <a:cubicBezTo>
                  <a:pt x="1564" y="1591"/>
                  <a:pt x="1537" y="1564"/>
                  <a:pt x="1504" y="1564"/>
                </a:cubicBezTo>
                <a:cubicBezTo>
                  <a:pt x="1444" y="1564"/>
                  <a:pt x="1444" y="1564"/>
                  <a:pt x="1444" y="1564"/>
                </a:cubicBezTo>
                <a:cubicBezTo>
                  <a:pt x="1444" y="1504"/>
                  <a:pt x="1444" y="1504"/>
                  <a:pt x="1444" y="1504"/>
                </a:cubicBezTo>
                <a:cubicBezTo>
                  <a:pt x="1444" y="1404"/>
                  <a:pt x="1363" y="1324"/>
                  <a:pt x="1264" y="1324"/>
                </a:cubicBezTo>
                <a:cubicBezTo>
                  <a:pt x="1231" y="1324"/>
                  <a:pt x="1204" y="1297"/>
                  <a:pt x="1204" y="1264"/>
                </a:cubicBezTo>
                <a:cubicBezTo>
                  <a:pt x="1204" y="1170"/>
                  <a:pt x="1204" y="1170"/>
                  <a:pt x="1204" y="1170"/>
                </a:cubicBezTo>
                <a:cubicBezTo>
                  <a:pt x="1343" y="1126"/>
                  <a:pt x="1459" y="1034"/>
                  <a:pt x="1533" y="914"/>
                </a:cubicBezTo>
                <a:cubicBezTo>
                  <a:pt x="1600" y="892"/>
                  <a:pt x="1600" y="892"/>
                  <a:pt x="1600" y="892"/>
                </a:cubicBezTo>
                <a:cubicBezTo>
                  <a:pt x="1600" y="892"/>
                  <a:pt x="1600" y="892"/>
                  <a:pt x="1601" y="892"/>
                </a:cubicBezTo>
                <a:cubicBezTo>
                  <a:pt x="1721" y="852"/>
                  <a:pt x="1826" y="779"/>
                  <a:pt x="1905" y="680"/>
                </a:cubicBezTo>
                <a:cubicBezTo>
                  <a:pt x="1997" y="564"/>
                  <a:pt x="2048" y="419"/>
                  <a:pt x="2048" y="271"/>
                </a:cubicBezTo>
                <a:cubicBezTo>
                  <a:pt x="2048" y="180"/>
                  <a:pt x="2048" y="180"/>
                  <a:pt x="2048" y="180"/>
                </a:cubicBezTo>
                <a:cubicBezTo>
                  <a:pt x="2048" y="80"/>
                  <a:pt x="1967" y="0"/>
                  <a:pt x="1868" y="0"/>
                </a:cubicBezTo>
                <a:close/>
                <a:moveTo>
                  <a:pt x="237" y="605"/>
                </a:moveTo>
                <a:cubicBezTo>
                  <a:pt x="162" y="511"/>
                  <a:pt x="120" y="392"/>
                  <a:pt x="120" y="271"/>
                </a:cubicBezTo>
                <a:cubicBezTo>
                  <a:pt x="120" y="180"/>
                  <a:pt x="120" y="180"/>
                  <a:pt x="120" y="180"/>
                </a:cubicBezTo>
                <a:cubicBezTo>
                  <a:pt x="120" y="147"/>
                  <a:pt x="147" y="120"/>
                  <a:pt x="180" y="120"/>
                </a:cubicBezTo>
                <a:cubicBezTo>
                  <a:pt x="370" y="120"/>
                  <a:pt x="370" y="120"/>
                  <a:pt x="370" y="120"/>
                </a:cubicBezTo>
                <a:cubicBezTo>
                  <a:pt x="432" y="669"/>
                  <a:pt x="432" y="669"/>
                  <a:pt x="432" y="669"/>
                </a:cubicBezTo>
                <a:cubicBezTo>
                  <a:pt x="435" y="701"/>
                  <a:pt x="441" y="733"/>
                  <a:pt x="450" y="763"/>
                </a:cubicBezTo>
                <a:cubicBezTo>
                  <a:pt x="366" y="728"/>
                  <a:pt x="292" y="673"/>
                  <a:pt x="237" y="605"/>
                </a:cubicBezTo>
                <a:close/>
                <a:moveTo>
                  <a:pt x="1444" y="1684"/>
                </a:moveTo>
                <a:cubicBezTo>
                  <a:pt x="1444" y="1928"/>
                  <a:pt x="1444" y="1928"/>
                  <a:pt x="1444" y="1928"/>
                </a:cubicBezTo>
                <a:cubicBezTo>
                  <a:pt x="604" y="1928"/>
                  <a:pt x="604" y="1928"/>
                  <a:pt x="604" y="1928"/>
                </a:cubicBezTo>
                <a:cubicBezTo>
                  <a:pt x="604" y="1684"/>
                  <a:pt x="604" y="1684"/>
                  <a:pt x="604" y="1684"/>
                </a:cubicBezTo>
                <a:lnTo>
                  <a:pt x="1444" y="1684"/>
                </a:lnTo>
                <a:close/>
                <a:moveTo>
                  <a:pt x="1498" y="656"/>
                </a:moveTo>
                <a:cubicBezTo>
                  <a:pt x="1475" y="856"/>
                  <a:pt x="1328" y="1021"/>
                  <a:pt x="1131" y="1066"/>
                </a:cubicBezTo>
                <a:cubicBezTo>
                  <a:pt x="1103" y="1072"/>
                  <a:pt x="1084" y="1097"/>
                  <a:pt x="1084" y="1125"/>
                </a:cubicBezTo>
                <a:cubicBezTo>
                  <a:pt x="1084" y="1264"/>
                  <a:pt x="1084" y="1264"/>
                  <a:pt x="1084" y="1264"/>
                </a:cubicBezTo>
                <a:cubicBezTo>
                  <a:pt x="1084" y="1363"/>
                  <a:pt x="1165" y="1444"/>
                  <a:pt x="1264" y="1444"/>
                </a:cubicBezTo>
                <a:cubicBezTo>
                  <a:pt x="1297" y="1444"/>
                  <a:pt x="1324" y="1471"/>
                  <a:pt x="1324" y="1504"/>
                </a:cubicBezTo>
                <a:cubicBezTo>
                  <a:pt x="1324" y="1564"/>
                  <a:pt x="1324" y="1564"/>
                  <a:pt x="1324" y="1564"/>
                </a:cubicBezTo>
                <a:cubicBezTo>
                  <a:pt x="724" y="1564"/>
                  <a:pt x="724" y="1564"/>
                  <a:pt x="724" y="1564"/>
                </a:cubicBezTo>
                <a:cubicBezTo>
                  <a:pt x="724" y="1504"/>
                  <a:pt x="724" y="1504"/>
                  <a:pt x="724" y="1504"/>
                </a:cubicBezTo>
                <a:cubicBezTo>
                  <a:pt x="724" y="1471"/>
                  <a:pt x="751" y="1444"/>
                  <a:pt x="784" y="1444"/>
                </a:cubicBezTo>
                <a:cubicBezTo>
                  <a:pt x="883" y="1444"/>
                  <a:pt x="964" y="1363"/>
                  <a:pt x="964" y="1264"/>
                </a:cubicBezTo>
                <a:cubicBezTo>
                  <a:pt x="964" y="1125"/>
                  <a:pt x="964" y="1125"/>
                  <a:pt x="964" y="1125"/>
                </a:cubicBezTo>
                <a:cubicBezTo>
                  <a:pt x="964" y="1097"/>
                  <a:pt x="945" y="1072"/>
                  <a:pt x="918" y="1066"/>
                </a:cubicBezTo>
                <a:cubicBezTo>
                  <a:pt x="720" y="1021"/>
                  <a:pt x="573" y="856"/>
                  <a:pt x="551" y="656"/>
                </a:cubicBezTo>
                <a:cubicBezTo>
                  <a:pt x="491" y="120"/>
                  <a:pt x="491" y="120"/>
                  <a:pt x="491" y="120"/>
                </a:cubicBezTo>
                <a:cubicBezTo>
                  <a:pt x="1557" y="120"/>
                  <a:pt x="1557" y="120"/>
                  <a:pt x="1557" y="120"/>
                </a:cubicBezTo>
                <a:lnTo>
                  <a:pt x="1498" y="656"/>
                </a:lnTo>
                <a:close/>
                <a:moveTo>
                  <a:pt x="1928" y="271"/>
                </a:moveTo>
                <a:cubicBezTo>
                  <a:pt x="1928" y="392"/>
                  <a:pt x="1887" y="511"/>
                  <a:pt x="1811" y="605"/>
                </a:cubicBezTo>
                <a:cubicBezTo>
                  <a:pt x="1754" y="676"/>
                  <a:pt x="1681" y="731"/>
                  <a:pt x="1598" y="765"/>
                </a:cubicBezTo>
                <a:cubicBezTo>
                  <a:pt x="1607" y="734"/>
                  <a:pt x="1613" y="702"/>
                  <a:pt x="1617" y="669"/>
                </a:cubicBezTo>
                <a:cubicBezTo>
                  <a:pt x="1678" y="120"/>
                  <a:pt x="1678" y="120"/>
                  <a:pt x="1678" y="120"/>
                </a:cubicBezTo>
                <a:cubicBezTo>
                  <a:pt x="1868" y="120"/>
                  <a:pt x="1868" y="120"/>
                  <a:pt x="1868" y="120"/>
                </a:cubicBezTo>
                <a:cubicBezTo>
                  <a:pt x="1901" y="120"/>
                  <a:pt x="1928" y="147"/>
                  <a:pt x="1928" y="180"/>
                </a:cubicBezTo>
                <a:lnTo>
                  <a:pt x="1928" y="271"/>
                </a:lnTo>
                <a:close/>
                <a:moveTo>
                  <a:pt x="840" y="605"/>
                </a:moveTo>
                <a:cubicBezTo>
                  <a:pt x="817" y="735"/>
                  <a:pt x="817" y="735"/>
                  <a:pt x="817" y="735"/>
                </a:cubicBezTo>
                <a:cubicBezTo>
                  <a:pt x="813" y="757"/>
                  <a:pt x="822" y="780"/>
                  <a:pt x="840" y="794"/>
                </a:cubicBezTo>
                <a:cubicBezTo>
                  <a:pt x="859" y="807"/>
                  <a:pt x="883" y="809"/>
                  <a:pt x="903" y="799"/>
                </a:cubicBezTo>
                <a:cubicBezTo>
                  <a:pt x="1024" y="737"/>
                  <a:pt x="1024" y="737"/>
                  <a:pt x="1024" y="737"/>
                </a:cubicBezTo>
                <a:cubicBezTo>
                  <a:pt x="1145" y="799"/>
                  <a:pt x="1145" y="799"/>
                  <a:pt x="1145" y="799"/>
                </a:cubicBezTo>
                <a:cubicBezTo>
                  <a:pt x="1165" y="809"/>
                  <a:pt x="1190" y="807"/>
                  <a:pt x="1208" y="794"/>
                </a:cubicBezTo>
                <a:cubicBezTo>
                  <a:pt x="1226" y="780"/>
                  <a:pt x="1236" y="757"/>
                  <a:pt x="1232" y="735"/>
                </a:cubicBezTo>
                <a:cubicBezTo>
                  <a:pt x="1209" y="605"/>
                  <a:pt x="1209" y="605"/>
                  <a:pt x="1209" y="605"/>
                </a:cubicBezTo>
                <a:cubicBezTo>
                  <a:pt x="1306" y="513"/>
                  <a:pt x="1306" y="513"/>
                  <a:pt x="1306" y="513"/>
                </a:cubicBezTo>
                <a:cubicBezTo>
                  <a:pt x="1322" y="498"/>
                  <a:pt x="1328" y="474"/>
                  <a:pt x="1321" y="452"/>
                </a:cubicBezTo>
                <a:cubicBezTo>
                  <a:pt x="1314" y="430"/>
                  <a:pt x="1295" y="414"/>
                  <a:pt x="1273" y="411"/>
                </a:cubicBezTo>
                <a:cubicBezTo>
                  <a:pt x="1138" y="391"/>
                  <a:pt x="1138" y="391"/>
                  <a:pt x="1138" y="391"/>
                </a:cubicBezTo>
                <a:cubicBezTo>
                  <a:pt x="1078" y="273"/>
                  <a:pt x="1078" y="273"/>
                  <a:pt x="1078" y="273"/>
                </a:cubicBezTo>
                <a:cubicBezTo>
                  <a:pt x="1068" y="252"/>
                  <a:pt x="1047" y="240"/>
                  <a:pt x="1024" y="240"/>
                </a:cubicBezTo>
                <a:cubicBezTo>
                  <a:pt x="1002" y="240"/>
                  <a:pt x="981" y="252"/>
                  <a:pt x="971" y="273"/>
                </a:cubicBezTo>
                <a:cubicBezTo>
                  <a:pt x="911" y="391"/>
                  <a:pt x="911" y="391"/>
                  <a:pt x="911" y="391"/>
                </a:cubicBezTo>
                <a:cubicBezTo>
                  <a:pt x="776" y="411"/>
                  <a:pt x="776" y="411"/>
                  <a:pt x="776" y="411"/>
                </a:cubicBezTo>
                <a:cubicBezTo>
                  <a:pt x="753" y="414"/>
                  <a:pt x="734" y="430"/>
                  <a:pt x="727" y="452"/>
                </a:cubicBezTo>
                <a:cubicBezTo>
                  <a:pt x="720" y="474"/>
                  <a:pt x="726" y="498"/>
                  <a:pt x="743" y="513"/>
                </a:cubicBezTo>
                <a:lnTo>
                  <a:pt x="840" y="605"/>
                </a:lnTo>
                <a:close/>
                <a:moveTo>
                  <a:pt x="958" y="506"/>
                </a:moveTo>
                <a:cubicBezTo>
                  <a:pt x="978" y="503"/>
                  <a:pt x="995" y="491"/>
                  <a:pt x="1004" y="474"/>
                </a:cubicBezTo>
                <a:cubicBezTo>
                  <a:pt x="1024" y="433"/>
                  <a:pt x="1024" y="433"/>
                  <a:pt x="1024" y="433"/>
                </a:cubicBezTo>
                <a:cubicBezTo>
                  <a:pt x="1045" y="473"/>
                  <a:pt x="1045" y="473"/>
                  <a:pt x="1045" y="473"/>
                </a:cubicBezTo>
                <a:cubicBezTo>
                  <a:pt x="1054" y="491"/>
                  <a:pt x="1070" y="503"/>
                  <a:pt x="1090" y="506"/>
                </a:cubicBezTo>
                <a:cubicBezTo>
                  <a:pt x="1133" y="512"/>
                  <a:pt x="1133" y="512"/>
                  <a:pt x="1133" y="512"/>
                </a:cubicBezTo>
                <a:cubicBezTo>
                  <a:pt x="1103" y="541"/>
                  <a:pt x="1103" y="541"/>
                  <a:pt x="1103" y="541"/>
                </a:cubicBezTo>
                <a:cubicBezTo>
                  <a:pt x="1088" y="555"/>
                  <a:pt x="1082" y="575"/>
                  <a:pt x="1085" y="595"/>
                </a:cubicBezTo>
                <a:cubicBezTo>
                  <a:pt x="1093" y="637"/>
                  <a:pt x="1093" y="637"/>
                  <a:pt x="1093" y="637"/>
                </a:cubicBezTo>
                <a:cubicBezTo>
                  <a:pt x="1052" y="616"/>
                  <a:pt x="1052" y="616"/>
                  <a:pt x="1052" y="616"/>
                </a:cubicBezTo>
                <a:cubicBezTo>
                  <a:pt x="1034" y="607"/>
                  <a:pt x="1014" y="607"/>
                  <a:pt x="997" y="616"/>
                </a:cubicBezTo>
                <a:cubicBezTo>
                  <a:pt x="956" y="637"/>
                  <a:pt x="956" y="637"/>
                  <a:pt x="956" y="637"/>
                </a:cubicBezTo>
                <a:cubicBezTo>
                  <a:pt x="963" y="595"/>
                  <a:pt x="963" y="595"/>
                  <a:pt x="963" y="595"/>
                </a:cubicBezTo>
                <a:cubicBezTo>
                  <a:pt x="967" y="575"/>
                  <a:pt x="960" y="555"/>
                  <a:pt x="946" y="541"/>
                </a:cubicBezTo>
                <a:cubicBezTo>
                  <a:pt x="915" y="512"/>
                  <a:pt x="915" y="512"/>
                  <a:pt x="915" y="512"/>
                </a:cubicBezTo>
                <a:lnTo>
                  <a:pt x="958" y="50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0" name="Freeform 345"/>
          <p:cNvSpPr>
            <a:spLocks noEditPoints="1"/>
          </p:cNvSpPr>
          <p:nvPr/>
        </p:nvSpPr>
        <p:spPr bwMode="auto">
          <a:xfrm>
            <a:off x="8899859" y="2561239"/>
            <a:ext cx="392417" cy="392417"/>
          </a:xfrm>
          <a:custGeom>
            <a:avLst/>
            <a:gdLst>
              <a:gd name="T0" fmla="*/ 278 w 2048"/>
              <a:gd name="T1" fmla="*/ 1248 h 2048"/>
              <a:gd name="T2" fmla="*/ 211 w 2048"/>
              <a:gd name="T3" fmla="*/ 1584 h 2048"/>
              <a:gd name="T4" fmla="*/ 388 w 2048"/>
              <a:gd name="T5" fmla="*/ 1830 h 2048"/>
              <a:gd name="T6" fmla="*/ 655 w 2048"/>
              <a:gd name="T7" fmla="*/ 1710 h 2048"/>
              <a:gd name="T8" fmla="*/ 846 w 2048"/>
              <a:gd name="T9" fmla="*/ 1999 h 2048"/>
              <a:gd name="T10" fmla="*/ 1144 w 2048"/>
              <a:gd name="T11" fmla="*/ 2048 h 2048"/>
              <a:gd name="T12" fmla="*/ 1248 w 2048"/>
              <a:gd name="T13" fmla="*/ 1770 h 2048"/>
              <a:gd name="T14" fmla="*/ 1585 w 2048"/>
              <a:gd name="T15" fmla="*/ 1837 h 2048"/>
              <a:gd name="T16" fmla="*/ 1831 w 2048"/>
              <a:gd name="T17" fmla="*/ 1660 h 2048"/>
              <a:gd name="T18" fmla="*/ 1710 w 2048"/>
              <a:gd name="T19" fmla="*/ 1393 h 2048"/>
              <a:gd name="T20" fmla="*/ 2000 w 2048"/>
              <a:gd name="T21" fmla="*/ 1203 h 2048"/>
              <a:gd name="T22" fmla="*/ 2048 w 2048"/>
              <a:gd name="T23" fmla="*/ 904 h 2048"/>
              <a:gd name="T24" fmla="*/ 1771 w 2048"/>
              <a:gd name="T25" fmla="*/ 800 h 2048"/>
              <a:gd name="T26" fmla="*/ 1838 w 2048"/>
              <a:gd name="T27" fmla="*/ 463 h 2048"/>
              <a:gd name="T28" fmla="*/ 1661 w 2048"/>
              <a:gd name="T29" fmla="*/ 218 h 2048"/>
              <a:gd name="T30" fmla="*/ 1394 w 2048"/>
              <a:gd name="T31" fmla="*/ 338 h 2048"/>
              <a:gd name="T32" fmla="*/ 1203 w 2048"/>
              <a:gd name="T33" fmla="*/ 48 h 2048"/>
              <a:gd name="T34" fmla="*/ 904 w 2048"/>
              <a:gd name="T35" fmla="*/ 0 h 2048"/>
              <a:gd name="T36" fmla="*/ 800 w 2048"/>
              <a:gd name="T37" fmla="*/ 277 h 2048"/>
              <a:gd name="T38" fmla="*/ 464 w 2048"/>
              <a:gd name="T39" fmla="*/ 210 h 2048"/>
              <a:gd name="T40" fmla="*/ 218 w 2048"/>
              <a:gd name="T41" fmla="*/ 387 h 2048"/>
              <a:gd name="T42" fmla="*/ 338 w 2048"/>
              <a:gd name="T43" fmla="*/ 655 h 2048"/>
              <a:gd name="T44" fmla="*/ 49 w 2048"/>
              <a:gd name="T45" fmla="*/ 845 h 2048"/>
              <a:gd name="T46" fmla="*/ 0 w 2048"/>
              <a:gd name="T47" fmla="*/ 1144 h 2048"/>
              <a:gd name="T48" fmla="*/ 120 w 2048"/>
              <a:gd name="T49" fmla="*/ 953 h 2048"/>
              <a:gd name="T50" fmla="*/ 384 w 2048"/>
              <a:gd name="T51" fmla="*/ 866 h 2048"/>
              <a:gd name="T52" fmla="*/ 459 w 2048"/>
              <a:gd name="T53" fmla="*/ 619 h 2048"/>
              <a:gd name="T54" fmla="*/ 438 w 2048"/>
              <a:gd name="T55" fmla="*/ 337 h 2048"/>
              <a:gd name="T56" fmla="*/ 684 w 2048"/>
              <a:gd name="T57" fmla="*/ 460 h 2048"/>
              <a:gd name="T58" fmla="*/ 911 w 2048"/>
              <a:gd name="T59" fmla="*/ 337 h 2048"/>
              <a:gd name="T60" fmla="*/ 1095 w 2048"/>
              <a:gd name="T61" fmla="*/ 120 h 2048"/>
              <a:gd name="T62" fmla="*/ 1182 w 2048"/>
              <a:gd name="T63" fmla="*/ 384 h 2048"/>
              <a:gd name="T64" fmla="*/ 1429 w 2048"/>
              <a:gd name="T65" fmla="*/ 458 h 2048"/>
              <a:gd name="T66" fmla="*/ 1711 w 2048"/>
              <a:gd name="T67" fmla="*/ 437 h 2048"/>
              <a:gd name="T68" fmla="*/ 1589 w 2048"/>
              <a:gd name="T69" fmla="*/ 683 h 2048"/>
              <a:gd name="T70" fmla="*/ 1711 w 2048"/>
              <a:gd name="T71" fmla="*/ 910 h 2048"/>
              <a:gd name="T72" fmla="*/ 1928 w 2048"/>
              <a:gd name="T73" fmla="*/ 1094 h 2048"/>
              <a:gd name="T74" fmla="*/ 1664 w 2048"/>
              <a:gd name="T75" fmla="*/ 1182 h 2048"/>
              <a:gd name="T76" fmla="*/ 1590 w 2048"/>
              <a:gd name="T77" fmla="*/ 1429 h 2048"/>
              <a:gd name="T78" fmla="*/ 1611 w 2048"/>
              <a:gd name="T79" fmla="*/ 1710 h 2048"/>
              <a:gd name="T80" fmla="*/ 1365 w 2048"/>
              <a:gd name="T81" fmla="*/ 1588 h 2048"/>
              <a:gd name="T82" fmla="*/ 1138 w 2048"/>
              <a:gd name="T83" fmla="*/ 1710 h 2048"/>
              <a:gd name="T84" fmla="*/ 954 w 2048"/>
              <a:gd name="T85" fmla="*/ 1928 h 2048"/>
              <a:gd name="T86" fmla="*/ 867 w 2048"/>
              <a:gd name="T87" fmla="*/ 1664 h 2048"/>
              <a:gd name="T88" fmla="*/ 619 w 2048"/>
              <a:gd name="T89" fmla="*/ 1589 h 2048"/>
              <a:gd name="T90" fmla="*/ 338 w 2048"/>
              <a:gd name="T91" fmla="*/ 1610 h 2048"/>
              <a:gd name="T92" fmla="*/ 460 w 2048"/>
              <a:gd name="T93" fmla="*/ 1364 h 2048"/>
              <a:gd name="T94" fmla="*/ 338 w 2048"/>
              <a:gd name="T95" fmla="*/ 1137 h 2048"/>
              <a:gd name="T96" fmla="*/ 120 w 2048"/>
              <a:gd name="T97" fmla="*/ 953 h 2048"/>
              <a:gd name="T98" fmla="*/ 1564 w 2048"/>
              <a:gd name="T99" fmla="*/ 1024 h 2048"/>
              <a:gd name="T100" fmla="*/ 484 w 2048"/>
              <a:gd name="T101" fmla="*/ 1024 h 2048"/>
              <a:gd name="T102" fmla="*/ 1024 w 2048"/>
              <a:gd name="T103" fmla="*/ 604 h 2048"/>
              <a:gd name="T104" fmla="*/ 1024 w 2048"/>
              <a:gd name="T105" fmla="*/ 1444 h 2048"/>
              <a:gd name="T106" fmla="*/ 1024 w 2048"/>
              <a:gd name="T107" fmla="*/ 604 h 2048"/>
              <a:gd name="T108" fmla="*/ 1324 w 2048"/>
              <a:gd name="T109" fmla="*/ 1024 h 2048"/>
              <a:gd name="T110" fmla="*/ 724 w 2048"/>
              <a:gd name="T111" fmla="*/ 1024 h 2048"/>
              <a:gd name="T112" fmla="*/ 1024 w 2048"/>
              <a:gd name="T113" fmla="*/ 844 h 2048"/>
              <a:gd name="T114" fmla="*/ 1024 w 2048"/>
              <a:gd name="T115" fmla="*/ 1204 h 2048"/>
              <a:gd name="T116" fmla="*/ 1024 w 2048"/>
              <a:gd name="T117" fmla="*/ 8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048" h="2048">
                <a:moveTo>
                  <a:pt x="49" y="1203"/>
                </a:moveTo>
                <a:cubicBezTo>
                  <a:pt x="278" y="1248"/>
                  <a:pt x="278" y="1248"/>
                  <a:pt x="278" y="1248"/>
                </a:cubicBezTo>
                <a:cubicBezTo>
                  <a:pt x="293" y="1298"/>
                  <a:pt x="313" y="1347"/>
                  <a:pt x="338" y="1393"/>
                </a:cubicBezTo>
                <a:cubicBezTo>
                  <a:pt x="211" y="1584"/>
                  <a:pt x="211" y="1584"/>
                  <a:pt x="211" y="1584"/>
                </a:cubicBezTo>
                <a:cubicBezTo>
                  <a:pt x="195" y="1608"/>
                  <a:pt x="198" y="1640"/>
                  <a:pt x="218" y="1660"/>
                </a:cubicBezTo>
                <a:cubicBezTo>
                  <a:pt x="388" y="1830"/>
                  <a:pt x="388" y="1830"/>
                  <a:pt x="388" y="1830"/>
                </a:cubicBezTo>
                <a:cubicBezTo>
                  <a:pt x="408" y="1850"/>
                  <a:pt x="440" y="1853"/>
                  <a:pt x="464" y="1837"/>
                </a:cubicBezTo>
                <a:cubicBezTo>
                  <a:pt x="655" y="1710"/>
                  <a:pt x="655" y="1710"/>
                  <a:pt x="655" y="1710"/>
                </a:cubicBezTo>
                <a:cubicBezTo>
                  <a:pt x="701" y="1735"/>
                  <a:pt x="750" y="1755"/>
                  <a:pt x="800" y="1770"/>
                </a:cubicBezTo>
                <a:cubicBezTo>
                  <a:pt x="846" y="1999"/>
                  <a:pt x="846" y="1999"/>
                  <a:pt x="846" y="1999"/>
                </a:cubicBezTo>
                <a:cubicBezTo>
                  <a:pt x="851" y="2028"/>
                  <a:pt x="876" y="2048"/>
                  <a:pt x="904" y="2048"/>
                </a:cubicBezTo>
                <a:cubicBezTo>
                  <a:pt x="1144" y="2048"/>
                  <a:pt x="1144" y="2048"/>
                  <a:pt x="1144" y="2048"/>
                </a:cubicBezTo>
                <a:cubicBezTo>
                  <a:pt x="1173" y="2048"/>
                  <a:pt x="1198" y="2028"/>
                  <a:pt x="1203" y="1999"/>
                </a:cubicBezTo>
                <a:cubicBezTo>
                  <a:pt x="1248" y="1770"/>
                  <a:pt x="1248" y="1770"/>
                  <a:pt x="1248" y="1770"/>
                </a:cubicBezTo>
                <a:cubicBezTo>
                  <a:pt x="1299" y="1755"/>
                  <a:pt x="1347" y="1735"/>
                  <a:pt x="1394" y="1710"/>
                </a:cubicBezTo>
                <a:cubicBezTo>
                  <a:pt x="1585" y="1837"/>
                  <a:pt x="1585" y="1837"/>
                  <a:pt x="1585" y="1837"/>
                </a:cubicBezTo>
                <a:cubicBezTo>
                  <a:pt x="1609" y="1853"/>
                  <a:pt x="1641" y="1850"/>
                  <a:pt x="1661" y="1830"/>
                </a:cubicBezTo>
                <a:cubicBezTo>
                  <a:pt x="1831" y="1660"/>
                  <a:pt x="1831" y="1660"/>
                  <a:pt x="1831" y="1660"/>
                </a:cubicBezTo>
                <a:cubicBezTo>
                  <a:pt x="1851" y="1640"/>
                  <a:pt x="1854" y="1608"/>
                  <a:pt x="1838" y="1584"/>
                </a:cubicBezTo>
                <a:cubicBezTo>
                  <a:pt x="1710" y="1393"/>
                  <a:pt x="1710" y="1393"/>
                  <a:pt x="1710" y="1393"/>
                </a:cubicBezTo>
                <a:cubicBezTo>
                  <a:pt x="1735" y="1347"/>
                  <a:pt x="1756" y="1298"/>
                  <a:pt x="1771" y="1248"/>
                </a:cubicBezTo>
                <a:cubicBezTo>
                  <a:pt x="2000" y="1203"/>
                  <a:pt x="2000" y="1203"/>
                  <a:pt x="2000" y="1203"/>
                </a:cubicBezTo>
                <a:cubicBezTo>
                  <a:pt x="2028" y="1197"/>
                  <a:pt x="2048" y="1172"/>
                  <a:pt x="2048" y="1144"/>
                </a:cubicBezTo>
                <a:cubicBezTo>
                  <a:pt x="2048" y="904"/>
                  <a:pt x="2048" y="904"/>
                  <a:pt x="2048" y="904"/>
                </a:cubicBezTo>
                <a:cubicBezTo>
                  <a:pt x="2048" y="875"/>
                  <a:pt x="2028" y="850"/>
                  <a:pt x="2000" y="845"/>
                </a:cubicBezTo>
                <a:cubicBezTo>
                  <a:pt x="1771" y="800"/>
                  <a:pt x="1771" y="800"/>
                  <a:pt x="1771" y="800"/>
                </a:cubicBezTo>
                <a:cubicBezTo>
                  <a:pt x="1756" y="749"/>
                  <a:pt x="1735" y="701"/>
                  <a:pt x="1710" y="655"/>
                </a:cubicBezTo>
                <a:cubicBezTo>
                  <a:pt x="1838" y="463"/>
                  <a:pt x="1838" y="463"/>
                  <a:pt x="1838" y="463"/>
                </a:cubicBezTo>
                <a:cubicBezTo>
                  <a:pt x="1854" y="439"/>
                  <a:pt x="1851" y="408"/>
                  <a:pt x="1831" y="387"/>
                </a:cubicBezTo>
                <a:cubicBezTo>
                  <a:pt x="1661" y="218"/>
                  <a:pt x="1661" y="218"/>
                  <a:pt x="1661" y="218"/>
                </a:cubicBezTo>
                <a:cubicBezTo>
                  <a:pt x="1641" y="197"/>
                  <a:pt x="1609" y="194"/>
                  <a:pt x="1585" y="210"/>
                </a:cubicBezTo>
                <a:cubicBezTo>
                  <a:pt x="1394" y="338"/>
                  <a:pt x="1394" y="338"/>
                  <a:pt x="1394" y="338"/>
                </a:cubicBezTo>
                <a:cubicBezTo>
                  <a:pt x="1347" y="313"/>
                  <a:pt x="1299" y="293"/>
                  <a:pt x="1248" y="277"/>
                </a:cubicBezTo>
                <a:cubicBezTo>
                  <a:pt x="1203" y="48"/>
                  <a:pt x="1203" y="48"/>
                  <a:pt x="1203" y="48"/>
                </a:cubicBezTo>
                <a:cubicBezTo>
                  <a:pt x="1198" y="20"/>
                  <a:pt x="1173" y="0"/>
                  <a:pt x="1144" y="0"/>
                </a:cubicBezTo>
                <a:cubicBezTo>
                  <a:pt x="904" y="0"/>
                  <a:pt x="904" y="0"/>
                  <a:pt x="904" y="0"/>
                </a:cubicBezTo>
                <a:cubicBezTo>
                  <a:pt x="876" y="0"/>
                  <a:pt x="851" y="20"/>
                  <a:pt x="846" y="48"/>
                </a:cubicBezTo>
                <a:cubicBezTo>
                  <a:pt x="800" y="277"/>
                  <a:pt x="800" y="277"/>
                  <a:pt x="800" y="277"/>
                </a:cubicBezTo>
                <a:cubicBezTo>
                  <a:pt x="750" y="293"/>
                  <a:pt x="701" y="313"/>
                  <a:pt x="655" y="338"/>
                </a:cubicBezTo>
                <a:cubicBezTo>
                  <a:pt x="464" y="210"/>
                  <a:pt x="464" y="210"/>
                  <a:pt x="464" y="210"/>
                </a:cubicBezTo>
                <a:cubicBezTo>
                  <a:pt x="440" y="194"/>
                  <a:pt x="408" y="197"/>
                  <a:pt x="388" y="218"/>
                </a:cubicBezTo>
                <a:cubicBezTo>
                  <a:pt x="218" y="387"/>
                  <a:pt x="218" y="387"/>
                  <a:pt x="218" y="387"/>
                </a:cubicBezTo>
                <a:cubicBezTo>
                  <a:pt x="198" y="408"/>
                  <a:pt x="195" y="439"/>
                  <a:pt x="211" y="463"/>
                </a:cubicBezTo>
                <a:cubicBezTo>
                  <a:pt x="338" y="655"/>
                  <a:pt x="338" y="655"/>
                  <a:pt x="338" y="655"/>
                </a:cubicBezTo>
                <a:cubicBezTo>
                  <a:pt x="313" y="701"/>
                  <a:pt x="293" y="749"/>
                  <a:pt x="278" y="800"/>
                </a:cubicBezTo>
                <a:cubicBezTo>
                  <a:pt x="49" y="845"/>
                  <a:pt x="49" y="845"/>
                  <a:pt x="49" y="845"/>
                </a:cubicBezTo>
                <a:cubicBezTo>
                  <a:pt x="21" y="850"/>
                  <a:pt x="0" y="875"/>
                  <a:pt x="0" y="904"/>
                </a:cubicBezTo>
                <a:cubicBezTo>
                  <a:pt x="0" y="1144"/>
                  <a:pt x="0" y="1144"/>
                  <a:pt x="0" y="1144"/>
                </a:cubicBezTo>
                <a:cubicBezTo>
                  <a:pt x="0" y="1172"/>
                  <a:pt x="21" y="1197"/>
                  <a:pt x="49" y="1203"/>
                </a:cubicBezTo>
                <a:close/>
                <a:moveTo>
                  <a:pt x="120" y="953"/>
                </a:moveTo>
                <a:cubicBezTo>
                  <a:pt x="338" y="910"/>
                  <a:pt x="338" y="910"/>
                  <a:pt x="338" y="910"/>
                </a:cubicBezTo>
                <a:cubicBezTo>
                  <a:pt x="361" y="906"/>
                  <a:pt x="379" y="888"/>
                  <a:pt x="384" y="866"/>
                </a:cubicBezTo>
                <a:cubicBezTo>
                  <a:pt x="400" y="801"/>
                  <a:pt x="426" y="740"/>
                  <a:pt x="460" y="683"/>
                </a:cubicBezTo>
                <a:cubicBezTo>
                  <a:pt x="472" y="663"/>
                  <a:pt x="472" y="638"/>
                  <a:pt x="459" y="619"/>
                </a:cubicBezTo>
                <a:cubicBezTo>
                  <a:pt x="338" y="437"/>
                  <a:pt x="338" y="437"/>
                  <a:pt x="338" y="437"/>
                </a:cubicBezTo>
                <a:cubicBezTo>
                  <a:pt x="438" y="337"/>
                  <a:pt x="438" y="337"/>
                  <a:pt x="438" y="337"/>
                </a:cubicBezTo>
                <a:cubicBezTo>
                  <a:pt x="619" y="458"/>
                  <a:pt x="619" y="458"/>
                  <a:pt x="619" y="458"/>
                </a:cubicBezTo>
                <a:cubicBezTo>
                  <a:pt x="639" y="471"/>
                  <a:pt x="664" y="472"/>
                  <a:pt x="684" y="460"/>
                </a:cubicBezTo>
                <a:cubicBezTo>
                  <a:pt x="741" y="425"/>
                  <a:pt x="802" y="400"/>
                  <a:pt x="867" y="384"/>
                </a:cubicBezTo>
                <a:cubicBezTo>
                  <a:pt x="889" y="378"/>
                  <a:pt x="906" y="360"/>
                  <a:pt x="911" y="337"/>
                </a:cubicBezTo>
                <a:cubicBezTo>
                  <a:pt x="954" y="120"/>
                  <a:pt x="954" y="120"/>
                  <a:pt x="954" y="120"/>
                </a:cubicBezTo>
                <a:cubicBezTo>
                  <a:pt x="1095" y="120"/>
                  <a:pt x="1095" y="120"/>
                  <a:pt x="1095" y="120"/>
                </a:cubicBezTo>
                <a:cubicBezTo>
                  <a:pt x="1138" y="337"/>
                  <a:pt x="1138" y="337"/>
                  <a:pt x="1138" y="337"/>
                </a:cubicBezTo>
                <a:cubicBezTo>
                  <a:pt x="1142" y="360"/>
                  <a:pt x="1160" y="378"/>
                  <a:pt x="1182" y="384"/>
                </a:cubicBezTo>
                <a:cubicBezTo>
                  <a:pt x="1247" y="400"/>
                  <a:pt x="1308" y="425"/>
                  <a:pt x="1365" y="460"/>
                </a:cubicBezTo>
                <a:cubicBezTo>
                  <a:pt x="1385" y="472"/>
                  <a:pt x="1410" y="471"/>
                  <a:pt x="1429" y="458"/>
                </a:cubicBezTo>
                <a:cubicBezTo>
                  <a:pt x="1611" y="337"/>
                  <a:pt x="1611" y="337"/>
                  <a:pt x="1611" y="337"/>
                </a:cubicBezTo>
                <a:cubicBezTo>
                  <a:pt x="1711" y="437"/>
                  <a:pt x="1711" y="437"/>
                  <a:pt x="1711" y="437"/>
                </a:cubicBezTo>
                <a:cubicBezTo>
                  <a:pt x="1590" y="619"/>
                  <a:pt x="1590" y="619"/>
                  <a:pt x="1590" y="619"/>
                </a:cubicBezTo>
                <a:cubicBezTo>
                  <a:pt x="1577" y="638"/>
                  <a:pt x="1577" y="663"/>
                  <a:pt x="1589" y="683"/>
                </a:cubicBezTo>
                <a:cubicBezTo>
                  <a:pt x="1623" y="740"/>
                  <a:pt x="1649" y="801"/>
                  <a:pt x="1664" y="866"/>
                </a:cubicBezTo>
                <a:cubicBezTo>
                  <a:pt x="1670" y="888"/>
                  <a:pt x="1688" y="906"/>
                  <a:pt x="1711" y="910"/>
                </a:cubicBezTo>
                <a:cubicBezTo>
                  <a:pt x="1928" y="953"/>
                  <a:pt x="1928" y="953"/>
                  <a:pt x="1928" y="953"/>
                </a:cubicBezTo>
                <a:cubicBezTo>
                  <a:pt x="1928" y="1094"/>
                  <a:pt x="1928" y="1094"/>
                  <a:pt x="1928" y="1094"/>
                </a:cubicBezTo>
                <a:cubicBezTo>
                  <a:pt x="1711" y="1137"/>
                  <a:pt x="1711" y="1137"/>
                  <a:pt x="1711" y="1137"/>
                </a:cubicBezTo>
                <a:cubicBezTo>
                  <a:pt x="1688" y="1142"/>
                  <a:pt x="1670" y="1159"/>
                  <a:pt x="1664" y="1182"/>
                </a:cubicBezTo>
                <a:cubicBezTo>
                  <a:pt x="1649" y="1246"/>
                  <a:pt x="1623" y="1308"/>
                  <a:pt x="1589" y="1364"/>
                </a:cubicBezTo>
                <a:cubicBezTo>
                  <a:pt x="1577" y="1384"/>
                  <a:pt x="1577" y="1409"/>
                  <a:pt x="1590" y="1429"/>
                </a:cubicBezTo>
                <a:cubicBezTo>
                  <a:pt x="1711" y="1610"/>
                  <a:pt x="1711" y="1610"/>
                  <a:pt x="1711" y="1610"/>
                </a:cubicBezTo>
                <a:cubicBezTo>
                  <a:pt x="1611" y="1710"/>
                  <a:pt x="1611" y="1710"/>
                  <a:pt x="1611" y="1710"/>
                </a:cubicBezTo>
                <a:cubicBezTo>
                  <a:pt x="1429" y="1589"/>
                  <a:pt x="1429" y="1589"/>
                  <a:pt x="1429" y="1589"/>
                </a:cubicBezTo>
                <a:cubicBezTo>
                  <a:pt x="1410" y="1576"/>
                  <a:pt x="1385" y="1576"/>
                  <a:pt x="1365" y="1588"/>
                </a:cubicBezTo>
                <a:cubicBezTo>
                  <a:pt x="1308" y="1622"/>
                  <a:pt x="1247" y="1648"/>
                  <a:pt x="1182" y="1664"/>
                </a:cubicBezTo>
                <a:cubicBezTo>
                  <a:pt x="1160" y="1669"/>
                  <a:pt x="1142" y="1688"/>
                  <a:pt x="1138" y="1710"/>
                </a:cubicBezTo>
                <a:cubicBezTo>
                  <a:pt x="1095" y="1928"/>
                  <a:pt x="1095" y="1928"/>
                  <a:pt x="1095" y="1928"/>
                </a:cubicBezTo>
                <a:cubicBezTo>
                  <a:pt x="954" y="1928"/>
                  <a:pt x="954" y="1928"/>
                  <a:pt x="954" y="1928"/>
                </a:cubicBezTo>
                <a:cubicBezTo>
                  <a:pt x="911" y="1710"/>
                  <a:pt x="911" y="1710"/>
                  <a:pt x="911" y="1710"/>
                </a:cubicBezTo>
                <a:cubicBezTo>
                  <a:pt x="906" y="1688"/>
                  <a:pt x="889" y="1669"/>
                  <a:pt x="867" y="1664"/>
                </a:cubicBezTo>
                <a:cubicBezTo>
                  <a:pt x="802" y="1648"/>
                  <a:pt x="741" y="1622"/>
                  <a:pt x="684" y="1588"/>
                </a:cubicBezTo>
                <a:cubicBezTo>
                  <a:pt x="664" y="1576"/>
                  <a:pt x="639" y="1576"/>
                  <a:pt x="619" y="1589"/>
                </a:cubicBezTo>
                <a:cubicBezTo>
                  <a:pt x="438" y="1710"/>
                  <a:pt x="438" y="1710"/>
                  <a:pt x="438" y="1710"/>
                </a:cubicBezTo>
                <a:cubicBezTo>
                  <a:pt x="338" y="1610"/>
                  <a:pt x="338" y="1610"/>
                  <a:pt x="338" y="1610"/>
                </a:cubicBezTo>
                <a:cubicBezTo>
                  <a:pt x="459" y="1429"/>
                  <a:pt x="459" y="1429"/>
                  <a:pt x="459" y="1429"/>
                </a:cubicBezTo>
                <a:cubicBezTo>
                  <a:pt x="472" y="1409"/>
                  <a:pt x="472" y="1384"/>
                  <a:pt x="460" y="1364"/>
                </a:cubicBezTo>
                <a:cubicBezTo>
                  <a:pt x="426" y="1308"/>
                  <a:pt x="400" y="1246"/>
                  <a:pt x="384" y="1182"/>
                </a:cubicBezTo>
                <a:cubicBezTo>
                  <a:pt x="379" y="1159"/>
                  <a:pt x="361" y="1142"/>
                  <a:pt x="338" y="1137"/>
                </a:cubicBezTo>
                <a:cubicBezTo>
                  <a:pt x="120" y="1094"/>
                  <a:pt x="120" y="1094"/>
                  <a:pt x="120" y="1094"/>
                </a:cubicBezTo>
                <a:lnTo>
                  <a:pt x="120" y="953"/>
                </a:lnTo>
                <a:close/>
                <a:moveTo>
                  <a:pt x="1024" y="1564"/>
                </a:moveTo>
                <a:cubicBezTo>
                  <a:pt x="1322" y="1564"/>
                  <a:pt x="1564" y="1322"/>
                  <a:pt x="1564" y="1024"/>
                </a:cubicBezTo>
                <a:cubicBezTo>
                  <a:pt x="1564" y="726"/>
                  <a:pt x="1322" y="484"/>
                  <a:pt x="1024" y="484"/>
                </a:cubicBezTo>
                <a:cubicBezTo>
                  <a:pt x="727" y="484"/>
                  <a:pt x="484" y="726"/>
                  <a:pt x="484" y="1024"/>
                </a:cubicBezTo>
                <a:cubicBezTo>
                  <a:pt x="484" y="1322"/>
                  <a:pt x="727" y="1564"/>
                  <a:pt x="1024" y="1564"/>
                </a:cubicBezTo>
                <a:close/>
                <a:moveTo>
                  <a:pt x="1024" y="604"/>
                </a:moveTo>
                <a:cubicBezTo>
                  <a:pt x="1256" y="604"/>
                  <a:pt x="1444" y="792"/>
                  <a:pt x="1444" y="1024"/>
                </a:cubicBezTo>
                <a:cubicBezTo>
                  <a:pt x="1444" y="1255"/>
                  <a:pt x="1256" y="1444"/>
                  <a:pt x="1024" y="1444"/>
                </a:cubicBezTo>
                <a:cubicBezTo>
                  <a:pt x="793" y="1444"/>
                  <a:pt x="604" y="1255"/>
                  <a:pt x="604" y="1024"/>
                </a:cubicBezTo>
                <a:cubicBezTo>
                  <a:pt x="604" y="792"/>
                  <a:pt x="793" y="604"/>
                  <a:pt x="1024" y="604"/>
                </a:cubicBezTo>
                <a:close/>
                <a:moveTo>
                  <a:pt x="1024" y="1324"/>
                </a:moveTo>
                <a:cubicBezTo>
                  <a:pt x="1190" y="1324"/>
                  <a:pt x="1324" y="1189"/>
                  <a:pt x="1324" y="1024"/>
                </a:cubicBezTo>
                <a:cubicBezTo>
                  <a:pt x="1324" y="858"/>
                  <a:pt x="1190" y="724"/>
                  <a:pt x="1024" y="724"/>
                </a:cubicBezTo>
                <a:cubicBezTo>
                  <a:pt x="859" y="724"/>
                  <a:pt x="724" y="858"/>
                  <a:pt x="724" y="1024"/>
                </a:cubicBezTo>
                <a:cubicBezTo>
                  <a:pt x="724" y="1189"/>
                  <a:pt x="859" y="1324"/>
                  <a:pt x="1024" y="1324"/>
                </a:cubicBezTo>
                <a:close/>
                <a:moveTo>
                  <a:pt x="1024" y="844"/>
                </a:moveTo>
                <a:cubicBezTo>
                  <a:pt x="1124" y="844"/>
                  <a:pt x="1204" y="925"/>
                  <a:pt x="1204" y="1024"/>
                </a:cubicBezTo>
                <a:cubicBezTo>
                  <a:pt x="1204" y="1123"/>
                  <a:pt x="1124" y="1204"/>
                  <a:pt x="1024" y="1204"/>
                </a:cubicBezTo>
                <a:cubicBezTo>
                  <a:pt x="925" y="1204"/>
                  <a:pt x="844" y="1123"/>
                  <a:pt x="844" y="1024"/>
                </a:cubicBezTo>
                <a:cubicBezTo>
                  <a:pt x="844" y="925"/>
                  <a:pt x="925" y="844"/>
                  <a:pt x="1024" y="8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1" name="Freeform 352"/>
          <p:cNvSpPr>
            <a:spLocks noEditPoints="1"/>
          </p:cNvSpPr>
          <p:nvPr/>
        </p:nvSpPr>
        <p:spPr bwMode="auto">
          <a:xfrm>
            <a:off x="8912415" y="3235850"/>
            <a:ext cx="367304" cy="392769"/>
          </a:xfrm>
          <a:custGeom>
            <a:avLst/>
            <a:gdLst>
              <a:gd name="T0" fmla="*/ 360 w 1917"/>
              <a:gd name="T1" fmla="*/ 1567 h 2050"/>
              <a:gd name="T2" fmla="*/ 0 w 1917"/>
              <a:gd name="T3" fmla="*/ 1990 h 2050"/>
              <a:gd name="T4" fmla="*/ 1857 w 1917"/>
              <a:gd name="T5" fmla="*/ 2050 h 2050"/>
              <a:gd name="T6" fmla="*/ 1917 w 1917"/>
              <a:gd name="T7" fmla="*/ 1930 h 2050"/>
              <a:gd name="T8" fmla="*/ 1557 w 1917"/>
              <a:gd name="T9" fmla="*/ 1567 h 2050"/>
              <a:gd name="T10" fmla="*/ 959 w 1917"/>
              <a:gd name="T11" fmla="*/ 1567 h 2050"/>
              <a:gd name="T12" fmla="*/ 120 w 1917"/>
              <a:gd name="T13" fmla="*/ 1930 h 2050"/>
              <a:gd name="T14" fmla="*/ 599 w 1917"/>
              <a:gd name="T15" fmla="*/ 1930 h 2050"/>
              <a:gd name="T16" fmla="*/ 1557 w 1917"/>
              <a:gd name="T17" fmla="*/ 1687 h 2050"/>
              <a:gd name="T18" fmla="*/ 1318 w 1917"/>
              <a:gd name="T19" fmla="*/ 1930 h 2050"/>
              <a:gd name="T20" fmla="*/ 959 w 1917"/>
              <a:gd name="T21" fmla="*/ 1687 h 2050"/>
              <a:gd name="T22" fmla="*/ 719 w 1917"/>
              <a:gd name="T23" fmla="*/ 1930 h 2050"/>
              <a:gd name="T24" fmla="*/ 1198 w 1917"/>
              <a:gd name="T25" fmla="*/ 1327 h 2050"/>
              <a:gd name="T26" fmla="*/ 1258 w 1917"/>
              <a:gd name="T27" fmla="*/ 1088 h 2050"/>
              <a:gd name="T28" fmla="*/ 1318 w 1917"/>
              <a:gd name="T29" fmla="*/ 1327 h 2050"/>
              <a:gd name="T30" fmla="*/ 1797 w 1917"/>
              <a:gd name="T31" fmla="*/ 1327 h 2050"/>
              <a:gd name="T32" fmla="*/ 1528 w 1917"/>
              <a:gd name="T33" fmla="*/ 1090 h 2050"/>
              <a:gd name="T34" fmla="*/ 989 w 1917"/>
              <a:gd name="T35" fmla="*/ 1090 h 2050"/>
              <a:gd name="T36" fmla="*/ 929 w 1917"/>
              <a:gd name="T37" fmla="*/ 1090 h 2050"/>
              <a:gd name="T38" fmla="*/ 390 w 1917"/>
              <a:gd name="T39" fmla="*/ 1090 h 2050"/>
              <a:gd name="T40" fmla="*/ 120 w 1917"/>
              <a:gd name="T41" fmla="*/ 1327 h 2050"/>
              <a:gd name="T42" fmla="*/ 599 w 1917"/>
              <a:gd name="T43" fmla="*/ 1327 h 2050"/>
              <a:gd name="T44" fmla="*/ 659 w 1917"/>
              <a:gd name="T45" fmla="*/ 1088 h 2050"/>
              <a:gd name="T46" fmla="*/ 719 w 1917"/>
              <a:gd name="T47" fmla="*/ 1327 h 2050"/>
              <a:gd name="T48" fmla="*/ 1198 w 1917"/>
              <a:gd name="T49" fmla="*/ 1327 h 2050"/>
              <a:gd name="T50" fmla="*/ 1677 w 1917"/>
              <a:gd name="T51" fmla="*/ 1327 h 2050"/>
              <a:gd name="T52" fmla="*/ 1438 w 1917"/>
              <a:gd name="T53" fmla="*/ 1327 h 2050"/>
              <a:gd name="T54" fmla="*/ 360 w 1917"/>
              <a:gd name="T55" fmla="*/ 1447 h 2050"/>
              <a:gd name="T56" fmla="*/ 360 w 1917"/>
              <a:gd name="T57" fmla="*/ 1208 h 2050"/>
              <a:gd name="T58" fmla="*/ 360 w 1917"/>
              <a:gd name="T59" fmla="*/ 1447 h 2050"/>
              <a:gd name="T60" fmla="*/ 839 w 1917"/>
              <a:gd name="T61" fmla="*/ 1327 h 2050"/>
              <a:gd name="T62" fmla="*/ 1078 w 1917"/>
              <a:gd name="T63" fmla="*/ 1327 h 2050"/>
              <a:gd name="T64" fmla="*/ 899 w 1917"/>
              <a:gd name="T65" fmla="*/ 728 h 2050"/>
              <a:gd name="T66" fmla="*/ 420 w 1917"/>
              <a:gd name="T67" fmla="*/ 728 h 2050"/>
              <a:gd name="T68" fmla="*/ 899 w 1917"/>
              <a:gd name="T69" fmla="*/ 728 h 2050"/>
              <a:gd name="T70" fmla="*/ 539 w 1917"/>
              <a:gd name="T71" fmla="*/ 728 h 2050"/>
              <a:gd name="T72" fmla="*/ 779 w 1917"/>
              <a:gd name="T73" fmla="*/ 728 h 2050"/>
              <a:gd name="T74" fmla="*/ 1498 w 1917"/>
              <a:gd name="T75" fmla="*/ 728 h 2050"/>
              <a:gd name="T76" fmla="*/ 1018 w 1917"/>
              <a:gd name="T77" fmla="*/ 728 h 2050"/>
              <a:gd name="T78" fmla="*/ 1498 w 1917"/>
              <a:gd name="T79" fmla="*/ 728 h 2050"/>
              <a:gd name="T80" fmla="*/ 1138 w 1917"/>
              <a:gd name="T81" fmla="*/ 728 h 2050"/>
              <a:gd name="T82" fmla="*/ 1378 w 1917"/>
              <a:gd name="T83" fmla="*/ 728 h 2050"/>
              <a:gd name="T84" fmla="*/ 899 w 1917"/>
              <a:gd name="T85" fmla="*/ 425 h 2050"/>
              <a:gd name="T86" fmla="*/ 881 w 1917"/>
              <a:gd name="T87" fmla="*/ 228 h 2050"/>
              <a:gd name="T88" fmla="*/ 796 w 1917"/>
              <a:gd name="T89" fmla="*/ 143 h 2050"/>
              <a:gd name="T90" fmla="*/ 1001 w 1917"/>
              <a:gd name="T91" fmla="*/ 23 h 2050"/>
              <a:gd name="T92" fmla="*/ 1121 w 1917"/>
              <a:gd name="T93" fmla="*/ 228 h 2050"/>
              <a:gd name="T94" fmla="*/ 1018 w 1917"/>
              <a:gd name="T95" fmla="*/ 210 h 2050"/>
              <a:gd name="T96" fmla="*/ 959 w 1917"/>
              <a:gd name="T97" fmla="*/ 485 h 2050"/>
              <a:gd name="T98" fmla="*/ 1498 w 1917"/>
              <a:gd name="T99" fmla="*/ 425 h 2050"/>
              <a:gd name="T100" fmla="*/ 1480 w 1917"/>
              <a:gd name="T101" fmla="*/ 228 h 2050"/>
              <a:gd name="T102" fmla="*/ 1395 w 1917"/>
              <a:gd name="T103" fmla="*/ 143 h 2050"/>
              <a:gd name="T104" fmla="*/ 1600 w 1917"/>
              <a:gd name="T105" fmla="*/ 23 h 2050"/>
              <a:gd name="T106" fmla="*/ 1720 w 1917"/>
              <a:gd name="T107" fmla="*/ 228 h 2050"/>
              <a:gd name="T108" fmla="*/ 1617 w 1917"/>
              <a:gd name="T109" fmla="*/ 210 h 2050"/>
              <a:gd name="T110" fmla="*/ 1557 w 1917"/>
              <a:gd name="T111" fmla="*/ 485 h 2050"/>
              <a:gd name="T112" fmla="*/ 300 w 1917"/>
              <a:gd name="T113" fmla="*/ 425 h 2050"/>
              <a:gd name="T114" fmla="*/ 282 w 1917"/>
              <a:gd name="T115" fmla="*/ 228 h 2050"/>
              <a:gd name="T116" fmla="*/ 198 w 1917"/>
              <a:gd name="T117" fmla="*/ 143 h 2050"/>
              <a:gd name="T118" fmla="*/ 402 w 1917"/>
              <a:gd name="T119" fmla="*/ 23 h 2050"/>
              <a:gd name="T120" fmla="*/ 522 w 1917"/>
              <a:gd name="T121" fmla="*/ 228 h 2050"/>
              <a:gd name="T122" fmla="*/ 420 w 1917"/>
              <a:gd name="T123" fmla="*/ 210 h 2050"/>
              <a:gd name="T124" fmla="*/ 360 w 1917"/>
              <a:gd name="T125" fmla="*/ 485 h 2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17" h="2050">
                <a:moveTo>
                  <a:pt x="659" y="1730"/>
                </a:moveTo>
                <a:cubicBezTo>
                  <a:pt x="594" y="1631"/>
                  <a:pt x="484" y="1567"/>
                  <a:pt x="360" y="1567"/>
                </a:cubicBezTo>
                <a:cubicBezTo>
                  <a:pt x="161" y="1567"/>
                  <a:pt x="0" y="1731"/>
                  <a:pt x="0" y="1930"/>
                </a:cubicBezTo>
                <a:cubicBezTo>
                  <a:pt x="0" y="1990"/>
                  <a:pt x="0" y="1990"/>
                  <a:pt x="0" y="1990"/>
                </a:cubicBezTo>
                <a:cubicBezTo>
                  <a:pt x="0" y="2023"/>
                  <a:pt x="27" y="2050"/>
                  <a:pt x="60" y="2050"/>
                </a:cubicBezTo>
                <a:cubicBezTo>
                  <a:pt x="1857" y="2050"/>
                  <a:pt x="1857" y="2050"/>
                  <a:pt x="1857" y="2050"/>
                </a:cubicBezTo>
                <a:cubicBezTo>
                  <a:pt x="1890" y="2050"/>
                  <a:pt x="1917" y="2023"/>
                  <a:pt x="1917" y="1990"/>
                </a:cubicBezTo>
                <a:cubicBezTo>
                  <a:pt x="1917" y="1930"/>
                  <a:pt x="1917" y="1930"/>
                  <a:pt x="1917" y="1930"/>
                </a:cubicBezTo>
                <a:cubicBezTo>
                  <a:pt x="1917" y="1834"/>
                  <a:pt x="1880" y="1743"/>
                  <a:pt x="1812" y="1674"/>
                </a:cubicBezTo>
                <a:cubicBezTo>
                  <a:pt x="1744" y="1605"/>
                  <a:pt x="1653" y="1567"/>
                  <a:pt x="1557" y="1567"/>
                </a:cubicBezTo>
                <a:cubicBezTo>
                  <a:pt x="1433" y="1567"/>
                  <a:pt x="1323" y="1631"/>
                  <a:pt x="1258" y="1730"/>
                </a:cubicBezTo>
                <a:cubicBezTo>
                  <a:pt x="1193" y="1631"/>
                  <a:pt x="1083" y="1567"/>
                  <a:pt x="959" y="1567"/>
                </a:cubicBezTo>
                <a:cubicBezTo>
                  <a:pt x="835" y="1567"/>
                  <a:pt x="725" y="1631"/>
                  <a:pt x="659" y="1730"/>
                </a:cubicBezTo>
                <a:close/>
                <a:moveTo>
                  <a:pt x="120" y="1930"/>
                </a:moveTo>
                <a:cubicBezTo>
                  <a:pt x="120" y="1796"/>
                  <a:pt x="228" y="1687"/>
                  <a:pt x="360" y="1687"/>
                </a:cubicBezTo>
                <a:cubicBezTo>
                  <a:pt x="492" y="1687"/>
                  <a:pt x="599" y="1796"/>
                  <a:pt x="599" y="1930"/>
                </a:cubicBezTo>
                <a:lnTo>
                  <a:pt x="120" y="1930"/>
                </a:lnTo>
                <a:close/>
                <a:moveTo>
                  <a:pt x="1557" y="1687"/>
                </a:moveTo>
                <a:cubicBezTo>
                  <a:pt x="1690" y="1687"/>
                  <a:pt x="1797" y="1796"/>
                  <a:pt x="1797" y="1930"/>
                </a:cubicBezTo>
                <a:cubicBezTo>
                  <a:pt x="1318" y="1930"/>
                  <a:pt x="1318" y="1930"/>
                  <a:pt x="1318" y="1930"/>
                </a:cubicBezTo>
                <a:cubicBezTo>
                  <a:pt x="1318" y="1796"/>
                  <a:pt x="1425" y="1687"/>
                  <a:pt x="1557" y="1687"/>
                </a:cubicBezTo>
                <a:close/>
                <a:moveTo>
                  <a:pt x="959" y="1687"/>
                </a:moveTo>
                <a:cubicBezTo>
                  <a:pt x="1091" y="1687"/>
                  <a:pt x="1198" y="1796"/>
                  <a:pt x="1198" y="1930"/>
                </a:cubicBezTo>
                <a:cubicBezTo>
                  <a:pt x="719" y="1930"/>
                  <a:pt x="719" y="1930"/>
                  <a:pt x="719" y="1930"/>
                </a:cubicBezTo>
                <a:cubicBezTo>
                  <a:pt x="719" y="1796"/>
                  <a:pt x="827" y="1687"/>
                  <a:pt x="959" y="1687"/>
                </a:cubicBezTo>
                <a:close/>
                <a:moveTo>
                  <a:pt x="1198" y="1327"/>
                </a:moveTo>
                <a:cubicBezTo>
                  <a:pt x="1198" y="1252"/>
                  <a:pt x="1163" y="1184"/>
                  <a:pt x="1108" y="1140"/>
                </a:cubicBezTo>
                <a:cubicBezTo>
                  <a:pt x="1150" y="1107"/>
                  <a:pt x="1203" y="1088"/>
                  <a:pt x="1258" y="1088"/>
                </a:cubicBezTo>
                <a:cubicBezTo>
                  <a:pt x="1313" y="1088"/>
                  <a:pt x="1366" y="1107"/>
                  <a:pt x="1408" y="1140"/>
                </a:cubicBezTo>
                <a:cubicBezTo>
                  <a:pt x="1353" y="1184"/>
                  <a:pt x="1318" y="1252"/>
                  <a:pt x="1318" y="1327"/>
                </a:cubicBezTo>
                <a:cubicBezTo>
                  <a:pt x="1318" y="1459"/>
                  <a:pt x="1425" y="1567"/>
                  <a:pt x="1557" y="1567"/>
                </a:cubicBezTo>
                <a:cubicBezTo>
                  <a:pt x="1690" y="1567"/>
                  <a:pt x="1797" y="1459"/>
                  <a:pt x="1797" y="1327"/>
                </a:cubicBezTo>
                <a:cubicBezTo>
                  <a:pt x="1797" y="1195"/>
                  <a:pt x="1690" y="1088"/>
                  <a:pt x="1557" y="1088"/>
                </a:cubicBezTo>
                <a:cubicBezTo>
                  <a:pt x="1547" y="1088"/>
                  <a:pt x="1537" y="1088"/>
                  <a:pt x="1528" y="1090"/>
                </a:cubicBezTo>
                <a:cubicBezTo>
                  <a:pt x="1460" y="1013"/>
                  <a:pt x="1362" y="968"/>
                  <a:pt x="1258" y="968"/>
                </a:cubicBezTo>
                <a:cubicBezTo>
                  <a:pt x="1154" y="968"/>
                  <a:pt x="1056" y="1013"/>
                  <a:pt x="989" y="1090"/>
                </a:cubicBezTo>
                <a:cubicBezTo>
                  <a:pt x="979" y="1088"/>
                  <a:pt x="969" y="1088"/>
                  <a:pt x="959" y="1088"/>
                </a:cubicBezTo>
                <a:cubicBezTo>
                  <a:pt x="948" y="1088"/>
                  <a:pt x="938" y="1088"/>
                  <a:pt x="929" y="1090"/>
                </a:cubicBezTo>
                <a:cubicBezTo>
                  <a:pt x="861" y="1013"/>
                  <a:pt x="763" y="968"/>
                  <a:pt x="659" y="968"/>
                </a:cubicBezTo>
                <a:cubicBezTo>
                  <a:pt x="556" y="968"/>
                  <a:pt x="458" y="1013"/>
                  <a:pt x="390" y="1090"/>
                </a:cubicBezTo>
                <a:cubicBezTo>
                  <a:pt x="380" y="1088"/>
                  <a:pt x="370" y="1088"/>
                  <a:pt x="360" y="1088"/>
                </a:cubicBezTo>
                <a:cubicBezTo>
                  <a:pt x="228" y="1088"/>
                  <a:pt x="120" y="1195"/>
                  <a:pt x="120" y="1327"/>
                </a:cubicBezTo>
                <a:cubicBezTo>
                  <a:pt x="120" y="1459"/>
                  <a:pt x="228" y="1567"/>
                  <a:pt x="360" y="1567"/>
                </a:cubicBezTo>
                <a:cubicBezTo>
                  <a:pt x="492" y="1567"/>
                  <a:pt x="599" y="1459"/>
                  <a:pt x="599" y="1327"/>
                </a:cubicBezTo>
                <a:cubicBezTo>
                  <a:pt x="599" y="1252"/>
                  <a:pt x="564" y="1184"/>
                  <a:pt x="509" y="1140"/>
                </a:cubicBezTo>
                <a:cubicBezTo>
                  <a:pt x="551" y="1107"/>
                  <a:pt x="604" y="1088"/>
                  <a:pt x="659" y="1088"/>
                </a:cubicBezTo>
                <a:cubicBezTo>
                  <a:pt x="714" y="1088"/>
                  <a:pt x="767" y="1107"/>
                  <a:pt x="809" y="1140"/>
                </a:cubicBezTo>
                <a:cubicBezTo>
                  <a:pt x="754" y="1184"/>
                  <a:pt x="719" y="1252"/>
                  <a:pt x="719" y="1327"/>
                </a:cubicBezTo>
                <a:cubicBezTo>
                  <a:pt x="719" y="1459"/>
                  <a:pt x="827" y="1567"/>
                  <a:pt x="959" y="1567"/>
                </a:cubicBezTo>
                <a:cubicBezTo>
                  <a:pt x="1091" y="1567"/>
                  <a:pt x="1198" y="1459"/>
                  <a:pt x="1198" y="1327"/>
                </a:cubicBezTo>
                <a:close/>
                <a:moveTo>
                  <a:pt x="1557" y="1208"/>
                </a:moveTo>
                <a:cubicBezTo>
                  <a:pt x="1623" y="1208"/>
                  <a:pt x="1677" y="1261"/>
                  <a:pt x="1677" y="1327"/>
                </a:cubicBezTo>
                <a:cubicBezTo>
                  <a:pt x="1677" y="1393"/>
                  <a:pt x="1623" y="1447"/>
                  <a:pt x="1557" y="1447"/>
                </a:cubicBezTo>
                <a:cubicBezTo>
                  <a:pt x="1491" y="1447"/>
                  <a:pt x="1438" y="1393"/>
                  <a:pt x="1438" y="1327"/>
                </a:cubicBezTo>
                <a:cubicBezTo>
                  <a:pt x="1438" y="1261"/>
                  <a:pt x="1491" y="1208"/>
                  <a:pt x="1557" y="1208"/>
                </a:cubicBezTo>
                <a:close/>
                <a:moveTo>
                  <a:pt x="360" y="1447"/>
                </a:moveTo>
                <a:cubicBezTo>
                  <a:pt x="294" y="1447"/>
                  <a:pt x="240" y="1393"/>
                  <a:pt x="240" y="1327"/>
                </a:cubicBezTo>
                <a:cubicBezTo>
                  <a:pt x="240" y="1261"/>
                  <a:pt x="294" y="1208"/>
                  <a:pt x="360" y="1208"/>
                </a:cubicBezTo>
                <a:cubicBezTo>
                  <a:pt x="426" y="1208"/>
                  <a:pt x="480" y="1261"/>
                  <a:pt x="480" y="1327"/>
                </a:cubicBezTo>
                <a:cubicBezTo>
                  <a:pt x="480" y="1393"/>
                  <a:pt x="426" y="1447"/>
                  <a:pt x="360" y="1447"/>
                </a:cubicBezTo>
                <a:close/>
                <a:moveTo>
                  <a:pt x="959" y="1447"/>
                </a:moveTo>
                <a:cubicBezTo>
                  <a:pt x="893" y="1447"/>
                  <a:pt x="839" y="1393"/>
                  <a:pt x="839" y="1327"/>
                </a:cubicBezTo>
                <a:cubicBezTo>
                  <a:pt x="839" y="1261"/>
                  <a:pt x="893" y="1208"/>
                  <a:pt x="959" y="1208"/>
                </a:cubicBezTo>
                <a:cubicBezTo>
                  <a:pt x="1025" y="1208"/>
                  <a:pt x="1078" y="1261"/>
                  <a:pt x="1078" y="1327"/>
                </a:cubicBezTo>
                <a:cubicBezTo>
                  <a:pt x="1078" y="1393"/>
                  <a:pt x="1025" y="1447"/>
                  <a:pt x="959" y="1447"/>
                </a:cubicBezTo>
                <a:close/>
                <a:moveTo>
                  <a:pt x="899" y="728"/>
                </a:moveTo>
                <a:cubicBezTo>
                  <a:pt x="899" y="596"/>
                  <a:pt x="791" y="489"/>
                  <a:pt x="659" y="489"/>
                </a:cubicBezTo>
                <a:cubicBezTo>
                  <a:pt x="527" y="489"/>
                  <a:pt x="420" y="596"/>
                  <a:pt x="420" y="728"/>
                </a:cubicBezTo>
                <a:cubicBezTo>
                  <a:pt x="420" y="861"/>
                  <a:pt x="527" y="968"/>
                  <a:pt x="659" y="968"/>
                </a:cubicBezTo>
                <a:cubicBezTo>
                  <a:pt x="791" y="968"/>
                  <a:pt x="899" y="861"/>
                  <a:pt x="899" y="728"/>
                </a:cubicBezTo>
                <a:close/>
                <a:moveTo>
                  <a:pt x="659" y="848"/>
                </a:moveTo>
                <a:cubicBezTo>
                  <a:pt x="593" y="848"/>
                  <a:pt x="539" y="794"/>
                  <a:pt x="539" y="728"/>
                </a:cubicBezTo>
                <a:cubicBezTo>
                  <a:pt x="539" y="662"/>
                  <a:pt x="593" y="609"/>
                  <a:pt x="659" y="609"/>
                </a:cubicBezTo>
                <a:cubicBezTo>
                  <a:pt x="725" y="609"/>
                  <a:pt x="779" y="662"/>
                  <a:pt x="779" y="728"/>
                </a:cubicBezTo>
                <a:cubicBezTo>
                  <a:pt x="779" y="794"/>
                  <a:pt x="725" y="848"/>
                  <a:pt x="659" y="848"/>
                </a:cubicBezTo>
                <a:close/>
                <a:moveTo>
                  <a:pt x="1498" y="728"/>
                </a:moveTo>
                <a:cubicBezTo>
                  <a:pt x="1498" y="596"/>
                  <a:pt x="1390" y="489"/>
                  <a:pt x="1258" y="489"/>
                </a:cubicBezTo>
                <a:cubicBezTo>
                  <a:pt x="1126" y="489"/>
                  <a:pt x="1018" y="596"/>
                  <a:pt x="1018" y="728"/>
                </a:cubicBezTo>
                <a:cubicBezTo>
                  <a:pt x="1018" y="861"/>
                  <a:pt x="1126" y="968"/>
                  <a:pt x="1258" y="968"/>
                </a:cubicBezTo>
                <a:cubicBezTo>
                  <a:pt x="1390" y="968"/>
                  <a:pt x="1498" y="861"/>
                  <a:pt x="1498" y="728"/>
                </a:cubicBezTo>
                <a:close/>
                <a:moveTo>
                  <a:pt x="1258" y="848"/>
                </a:moveTo>
                <a:cubicBezTo>
                  <a:pt x="1192" y="848"/>
                  <a:pt x="1138" y="794"/>
                  <a:pt x="1138" y="728"/>
                </a:cubicBezTo>
                <a:cubicBezTo>
                  <a:pt x="1138" y="662"/>
                  <a:pt x="1192" y="609"/>
                  <a:pt x="1258" y="609"/>
                </a:cubicBezTo>
                <a:cubicBezTo>
                  <a:pt x="1324" y="609"/>
                  <a:pt x="1378" y="662"/>
                  <a:pt x="1378" y="728"/>
                </a:cubicBezTo>
                <a:cubicBezTo>
                  <a:pt x="1378" y="794"/>
                  <a:pt x="1324" y="848"/>
                  <a:pt x="1258" y="848"/>
                </a:cubicBezTo>
                <a:close/>
                <a:moveTo>
                  <a:pt x="899" y="425"/>
                </a:moveTo>
                <a:cubicBezTo>
                  <a:pt x="899" y="210"/>
                  <a:pt x="899" y="210"/>
                  <a:pt x="899" y="210"/>
                </a:cubicBezTo>
                <a:cubicBezTo>
                  <a:pt x="881" y="228"/>
                  <a:pt x="881" y="228"/>
                  <a:pt x="881" y="228"/>
                </a:cubicBezTo>
                <a:cubicBezTo>
                  <a:pt x="858" y="251"/>
                  <a:pt x="820" y="251"/>
                  <a:pt x="796" y="228"/>
                </a:cubicBezTo>
                <a:cubicBezTo>
                  <a:pt x="773" y="204"/>
                  <a:pt x="773" y="167"/>
                  <a:pt x="796" y="143"/>
                </a:cubicBezTo>
                <a:cubicBezTo>
                  <a:pt x="916" y="23"/>
                  <a:pt x="916" y="23"/>
                  <a:pt x="916" y="23"/>
                </a:cubicBezTo>
                <a:cubicBezTo>
                  <a:pt x="940" y="0"/>
                  <a:pt x="978" y="0"/>
                  <a:pt x="1001" y="23"/>
                </a:cubicBezTo>
                <a:cubicBezTo>
                  <a:pt x="1121" y="143"/>
                  <a:pt x="1121" y="143"/>
                  <a:pt x="1121" y="143"/>
                </a:cubicBezTo>
                <a:cubicBezTo>
                  <a:pt x="1144" y="167"/>
                  <a:pt x="1144" y="204"/>
                  <a:pt x="1121" y="228"/>
                </a:cubicBezTo>
                <a:cubicBezTo>
                  <a:pt x="1097" y="251"/>
                  <a:pt x="1059" y="251"/>
                  <a:pt x="1036" y="228"/>
                </a:cubicBezTo>
                <a:cubicBezTo>
                  <a:pt x="1018" y="210"/>
                  <a:pt x="1018" y="210"/>
                  <a:pt x="1018" y="210"/>
                </a:cubicBezTo>
                <a:cubicBezTo>
                  <a:pt x="1018" y="425"/>
                  <a:pt x="1018" y="425"/>
                  <a:pt x="1018" y="425"/>
                </a:cubicBezTo>
                <a:cubicBezTo>
                  <a:pt x="1018" y="458"/>
                  <a:pt x="992" y="485"/>
                  <a:pt x="959" y="485"/>
                </a:cubicBezTo>
                <a:cubicBezTo>
                  <a:pt x="926" y="485"/>
                  <a:pt x="899" y="458"/>
                  <a:pt x="899" y="425"/>
                </a:cubicBezTo>
                <a:close/>
                <a:moveTo>
                  <a:pt x="1498" y="425"/>
                </a:moveTo>
                <a:cubicBezTo>
                  <a:pt x="1498" y="210"/>
                  <a:pt x="1498" y="210"/>
                  <a:pt x="1498" y="210"/>
                </a:cubicBezTo>
                <a:cubicBezTo>
                  <a:pt x="1480" y="228"/>
                  <a:pt x="1480" y="228"/>
                  <a:pt x="1480" y="228"/>
                </a:cubicBezTo>
                <a:cubicBezTo>
                  <a:pt x="1457" y="251"/>
                  <a:pt x="1419" y="251"/>
                  <a:pt x="1395" y="228"/>
                </a:cubicBezTo>
                <a:cubicBezTo>
                  <a:pt x="1372" y="204"/>
                  <a:pt x="1372" y="167"/>
                  <a:pt x="1395" y="143"/>
                </a:cubicBezTo>
                <a:cubicBezTo>
                  <a:pt x="1515" y="23"/>
                  <a:pt x="1515" y="23"/>
                  <a:pt x="1515" y="23"/>
                </a:cubicBezTo>
                <a:cubicBezTo>
                  <a:pt x="1538" y="0"/>
                  <a:pt x="1576" y="0"/>
                  <a:pt x="1600" y="23"/>
                </a:cubicBezTo>
                <a:cubicBezTo>
                  <a:pt x="1720" y="143"/>
                  <a:pt x="1720" y="143"/>
                  <a:pt x="1720" y="143"/>
                </a:cubicBezTo>
                <a:cubicBezTo>
                  <a:pt x="1743" y="167"/>
                  <a:pt x="1743" y="204"/>
                  <a:pt x="1720" y="228"/>
                </a:cubicBezTo>
                <a:cubicBezTo>
                  <a:pt x="1696" y="251"/>
                  <a:pt x="1658" y="251"/>
                  <a:pt x="1635" y="228"/>
                </a:cubicBezTo>
                <a:cubicBezTo>
                  <a:pt x="1617" y="210"/>
                  <a:pt x="1617" y="210"/>
                  <a:pt x="1617" y="210"/>
                </a:cubicBezTo>
                <a:cubicBezTo>
                  <a:pt x="1617" y="425"/>
                  <a:pt x="1617" y="425"/>
                  <a:pt x="1617" y="425"/>
                </a:cubicBezTo>
                <a:cubicBezTo>
                  <a:pt x="1617" y="458"/>
                  <a:pt x="1591" y="485"/>
                  <a:pt x="1557" y="485"/>
                </a:cubicBezTo>
                <a:cubicBezTo>
                  <a:pt x="1524" y="485"/>
                  <a:pt x="1498" y="458"/>
                  <a:pt x="1498" y="425"/>
                </a:cubicBezTo>
                <a:close/>
                <a:moveTo>
                  <a:pt x="300" y="425"/>
                </a:moveTo>
                <a:cubicBezTo>
                  <a:pt x="300" y="210"/>
                  <a:pt x="300" y="210"/>
                  <a:pt x="300" y="210"/>
                </a:cubicBezTo>
                <a:cubicBezTo>
                  <a:pt x="282" y="228"/>
                  <a:pt x="282" y="228"/>
                  <a:pt x="282" y="228"/>
                </a:cubicBezTo>
                <a:cubicBezTo>
                  <a:pt x="259" y="251"/>
                  <a:pt x="221" y="251"/>
                  <a:pt x="198" y="228"/>
                </a:cubicBezTo>
                <a:cubicBezTo>
                  <a:pt x="174" y="204"/>
                  <a:pt x="174" y="167"/>
                  <a:pt x="198" y="143"/>
                </a:cubicBezTo>
                <a:cubicBezTo>
                  <a:pt x="317" y="23"/>
                  <a:pt x="317" y="23"/>
                  <a:pt x="317" y="23"/>
                </a:cubicBezTo>
                <a:cubicBezTo>
                  <a:pt x="341" y="0"/>
                  <a:pt x="379" y="0"/>
                  <a:pt x="402" y="23"/>
                </a:cubicBezTo>
                <a:cubicBezTo>
                  <a:pt x="522" y="143"/>
                  <a:pt x="522" y="143"/>
                  <a:pt x="522" y="143"/>
                </a:cubicBezTo>
                <a:cubicBezTo>
                  <a:pt x="545" y="167"/>
                  <a:pt x="545" y="204"/>
                  <a:pt x="522" y="228"/>
                </a:cubicBezTo>
                <a:cubicBezTo>
                  <a:pt x="499" y="251"/>
                  <a:pt x="461" y="251"/>
                  <a:pt x="437" y="228"/>
                </a:cubicBezTo>
                <a:cubicBezTo>
                  <a:pt x="420" y="210"/>
                  <a:pt x="420" y="210"/>
                  <a:pt x="420" y="210"/>
                </a:cubicBezTo>
                <a:cubicBezTo>
                  <a:pt x="420" y="425"/>
                  <a:pt x="420" y="425"/>
                  <a:pt x="420" y="425"/>
                </a:cubicBezTo>
                <a:cubicBezTo>
                  <a:pt x="420" y="458"/>
                  <a:pt x="393" y="485"/>
                  <a:pt x="360" y="485"/>
                </a:cubicBezTo>
                <a:cubicBezTo>
                  <a:pt x="327" y="485"/>
                  <a:pt x="300" y="458"/>
                  <a:pt x="300" y="42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2" name="Freeform 359"/>
          <p:cNvSpPr>
            <a:spLocks noEditPoints="1"/>
          </p:cNvSpPr>
          <p:nvPr/>
        </p:nvSpPr>
        <p:spPr bwMode="auto">
          <a:xfrm>
            <a:off x="8899859" y="3910226"/>
            <a:ext cx="392417" cy="392417"/>
          </a:xfrm>
          <a:custGeom>
            <a:avLst/>
            <a:gdLst>
              <a:gd name="T0" fmla="*/ 60 w 2048"/>
              <a:gd name="T1" fmla="*/ 1684 h 2048"/>
              <a:gd name="T2" fmla="*/ 124 w 2048"/>
              <a:gd name="T3" fmla="*/ 1564 h 2048"/>
              <a:gd name="T4" fmla="*/ 0 w 2048"/>
              <a:gd name="T5" fmla="*/ 1384 h 2048"/>
              <a:gd name="T6" fmla="*/ 124 w 2048"/>
              <a:gd name="T7" fmla="*/ 1204 h 2048"/>
              <a:gd name="T8" fmla="*/ 60 w 2048"/>
              <a:gd name="T9" fmla="*/ 1084 h 2048"/>
              <a:gd name="T10" fmla="*/ 60 w 2048"/>
              <a:gd name="T11" fmla="*/ 964 h 2048"/>
              <a:gd name="T12" fmla="*/ 124 w 2048"/>
              <a:gd name="T13" fmla="*/ 844 h 2048"/>
              <a:gd name="T14" fmla="*/ 0 w 2048"/>
              <a:gd name="T15" fmla="*/ 664 h 2048"/>
              <a:gd name="T16" fmla="*/ 124 w 2048"/>
              <a:gd name="T17" fmla="*/ 484 h 2048"/>
              <a:gd name="T18" fmla="*/ 60 w 2048"/>
              <a:gd name="T19" fmla="*/ 364 h 2048"/>
              <a:gd name="T20" fmla="*/ 60 w 2048"/>
              <a:gd name="T21" fmla="*/ 244 h 2048"/>
              <a:gd name="T22" fmla="*/ 124 w 2048"/>
              <a:gd name="T23" fmla="*/ 124 h 2048"/>
              <a:gd name="T24" fmla="*/ 244 w 2048"/>
              <a:gd name="T25" fmla="*/ 60 h 2048"/>
              <a:gd name="T26" fmla="*/ 2048 w 2048"/>
              <a:gd name="T27" fmla="*/ 1864 h 2048"/>
              <a:gd name="T28" fmla="*/ 1924 w 2048"/>
              <a:gd name="T29" fmla="*/ 1988 h 2048"/>
              <a:gd name="T30" fmla="*/ 1804 w 2048"/>
              <a:gd name="T31" fmla="*/ 1924 h 2048"/>
              <a:gd name="T32" fmla="*/ 1624 w 2048"/>
              <a:gd name="T33" fmla="*/ 2048 h 2048"/>
              <a:gd name="T34" fmla="*/ 1444 w 2048"/>
              <a:gd name="T35" fmla="*/ 1924 h 2048"/>
              <a:gd name="T36" fmla="*/ 1324 w 2048"/>
              <a:gd name="T37" fmla="*/ 1988 h 2048"/>
              <a:gd name="T38" fmla="*/ 1204 w 2048"/>
              <a:gd name="T39" fmla="*/ 1988 h 2048"/>
              <a:gd name="T40" fmla="*/ 1084 w 2048"/>
              <a:gd name="T41" fmla="*/ 1924 h 2048"/>
              <a:gd name="T42" fmla="*/ 904 w 2048"/>
              <a:gd name="T43" fmla="*/ 2048 h 2048"/>
              <a:gd name="T44" fmla="*/ 724 w 2048"/>
              <a:gd name="T45" fmla="*/ 1924 h 2048"/>
              <a:gd name="T46" fmla="*/ 604 w 2048"/>
              <a:gd name="T47" fmla="*/ 1988 h 2048"/>
              <a:gd name="T48" fmla="*/ 484 w 2048"/>
              <a:gd name="T49" fmla="*/ 1988 h 2048"/>
              <a:gd name="T50" fmla="*/ 364 w 2048"/>
              <a:gd name="T51" fmla="*/ 1924 h 2048"/>
              <a:gd name="T52" fmla="*/ 184 w 2048"/>
              <a:gd name="T53" fmla="*/ 2048 h 2048"/>
              <a:gd name="T54" fmla="*/ 60 w 2048"/>
              <a:gd name="T55" fmla="*/ 1924 h 2048"/>
              <a:gd name="T56" fmla="*/ 124 w 2048"/>
              <a:gd name="T57" fmla="*/ 1804 h 2048"/>
              <a:gd name="T58" fmla="*/ 364 w 2048"/>
              <a:gd name="T59" fmla="*/ 664 h 2048"/>
              <a:gd name="T60" fmla="*/ 1988 w 2048"/>
              <a:gd name="T61" fmla="*/ 364 h 2048"/>
              <a:gd name="T62" fmla="*/ 1988 w 2048"/>
              <a:gd name="T63" fmla="*/ 724 h 2048"/>
              <a:gd name="T64" fmla="*/ 484 w 2048"/>
              <a:gd name="T65" fmla="*/ 604 h 2048"/>
              <a:gd name="T66" fmla="*/ 1624 w 2048"/>
              <a:gd name="T67" fmla="*/ 1204 h 2048"/>
              <a:gd name="T68" fmla="*/ 364 w 2048"/>
              <a:gd name="T69" fmla="*/ 904 h 2048"/>
              <a:gd name="T70" fmla="*/ 1684 w 2048"/>
              <a:gd name="T71" fmla="*/ 904 h 2048"/>
              <a:gd name="T72" fmla="*/ 1564 w 2048"/>
              <a:gd name="T73" fmla="*/ 964 h 2048"/>
              <a:gd name="T74" fmla="*/ 1564 w 2048"/>
              <a:gd name="T75" fmla="*/ 1084 h 2048"/>
              <a:gd name="T76" fmla="*/ 364 w 2048"/>
              <a:gd name="T77" fmla="*/ 1384 h 2048"/>
              <a:gd name="T78" fmla="*/ 1324 w 2048"/>
              <a:gd name="T79" fmla="*/ 1384 h 2048"/>
              <a:gd name="T80" fmla="*/ 424 w 2048"/>
              <a:gd name="T81" fmla="*/ 1684 h 2048"/>
              <a:gd name="T82" fmla="*/ 1204 w 2048"/>
              <a:gd name="T83" fmla="*/ 1564 h 2048"/>
              <a:gd name="T84" fmla="*/ 484 w 2048"/>
              <a:gd name="T85" fmla="*/ 156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48" h="2048">
                <a:moveTo>
                  <a:pt x="124" y="1804"/>
                </a:moveTo>
                <a:cubicBezTo>
                  <a:pt x="124" y="1684"/>
                  <a:pt x="124" y="1684"/>
                  <a:pt x="124" y="1684"/>
                </a:cubicBezTo>
                <a:cubicBezTo>
                  <a:pt x="60" y="1684"/>
                  <a:pt x="60" y="1684"/>
                  <a:pt x="60" y="1684"/>
                </a:cubicBezTo>
                <a:cubicBezTo>
                  <a:pt x="27" y="1684"/>
                  <a:pt x="0" y="1657"/>
                  <a:pt x="0" y="1624"/>
                </a:cubicBezTo>
                <a:cubicBezTo>
                  <a:pt x="0" y="1591"/>
                  <a:pt x="27" y="1564"/>
                  <a:pt x="60" y="1564"/>
                </a:cubicBezTo>
                <a:cubicBezTo>
                  <a:pt x="124" y="1564"/>
                  <a:pt x="124" y="1564"/>
                  <a:pt x="124" y="1564"/>
                </a:cubicBezTo>
                <a:cubicBezTo>
                  <a:pt x="124" y="1444"/>
                  <a:pt x="124" y="1444"/>
                  <a:pt x="124" y="1444"/>
                </a:cubicBezTo>
                <a:cubicBezTo>
                  <a:pt x="60" y="1444"/>
                  <a:pt x="60" y="1444"/>
                  <a:pt x="60" y="1444"/>
                </a:cubicBezTo>
                <a:cubicBezTo>
                  <a:pt x="27" y="1444"/>
                  <a:pt x="0" y="1417"/>
                  <a:pt x="0" y="1384"/>
                </a:cubicBezTo>
                <a:cubicBezTo>
                  <a:pt x="0" y="1351"/>
                  <a:pt x="27" y="1324"/>
                  <a:pt x="60" y="1324"/>
                </a:cubicBezTo>
                <a:cubicBezTo>
                  <a:pt x="124" y="1324"/>
                  <a:pt x="124" y="1324"/>
                  <a:pt x="124" y="1324"/>
                </a:cubicBezTo>
                <a:cubicBezTo>
                  <a:pt x="124" y="1204"/>
                  <a:pt x="124" y="1204"/>
                  <a:pt x="124" y="1204"/>
                </a:cubicBezTo>
                <a:cubicBezTo>
                  <a:pt x="60" y="1204"/>
                  <a:pt x="60" y="1204"/>
                  <a:pt x="60" y="1204"/>
                </a:cubicBezTo>
                <a:cubicBezTo>
                  <a:pt x="27" y="1204"/>
                  <a:pt x="0" y="1177"/>
                  <a:pt x="0" y="1144"/>
                </a:cubicBezTo>
                <a:cubicBezTo>
                  <a:pt x="0" y="1111"/>
                  <a:pt x="27" y="1084"/>
                  <a:pt x="60" y="1084"/>
                </a:cubicBezTo>
                <a:cubicBezTo>
                  <a:pt x="124" y="1084"/>
                  <a:pt x="124" y="1084"/>
                  <a:pt x="124" y="1084"/>
                </a:cubicBezTo>
                <a:cubicBezTo>
                  <a:pt x="124" y="964"/>
                  <a:pt x="124" y="964"/>
                  <a:pt x="124" y="964"/>
                </a:cubicBezTo>
                <a:cubicBezTo>
                  <a:pt x="60" y="964"/>
                  <a:pt x="60" y="964"/>
                  <a:pt x="60" y="964"/>
                </a:cubicBezTo>
                <a:cubicBezTo>
                  <a:pt x="27" y="964"/>
                  <a:pt x="0" y="937"/>
                  <a:pt x="0" y="904"/>
                </a:cubicBezTo>
                <a:cubicBezTo>
                  <a:pt x="0" y="871"/>
                  <a:pt x="27" y="844"/>
                  <a:pt x="60" y="844"/>
                </a:cubicBezTo>
                <a:cubicBezTo>
                  <a:pt x="124" y="844"/>
                  <a:pt x="124" y="844"/>
                  <a:pt x="124" y="844"/>
                </a:cubicBezTo>
                <a:cubicBezTo>
                  <a:pt x="124" y="724"/>
                  <a:pt x="124" y="724"/>
                  <a:pt x="124" y="724"/>
                </a:cubicBezTo>
                <a:cubicBezTo>
                  <a:pt x="60" y="724"/>
                  <a:pt x="60" y="724"/>
                  <a:pt x="60" y="724"/>
                </a:cubicBezTo>
                <a:cubicBezTo>
                  <a:pt x="27" y="724"/>
                  <a:pt x="0" y="697"/>
                  <a:pt x="0" y="664"/>
                </a:cubicBezTo>
                <a:cubicBezTo>
                  <a:pt x="0" y="631"/>
                  <a:pt x="27" y="604"/>
                  <a:pt x="60" y="604"/>
                </a:cubicBezTo>
                <a:cubicBezTo>
                  <a:pt x="124" y="604"/>
                  <a:pt x="124" y="604"/>
                  <a:pt x="124" y="604"/>
                </a:cubicBezTo>
                <a:cubicBezTo>
                  <a:pt x="124" y="484"/>
                  <a:pt x="124" y="484"/>
                  <a:pt x="124" y="484"/>
                </a:cubicBezTo>
                <a:cubicBezTo>
                  <a:pt x="60" y="484"/>
                  <a:pt x="60" y="484"/>
                  <a:pt x="60" y="484"/>
                </a:cubicBezTo>
                <a:cubicBezTo>
                  <a:pt x="27" y="484"/>
                  <a:pt x="0" y="457"/>
                  <a:pt x="0" y="424"/>
                </a:cubicBezTo>
                <a:cubicBezTo>
                  <a:pt x="0" y="391"/>
                  <a:pt x="27" y="364"/>
                  <a:pt x="60" y="364"/>
                </a:cubicBezTo>
                <a:cubicBezTo>
                  <a:pt x="124" y="364"/>
                  <a:pt x="124" y="364"/>
                  <a:pt x="124" y="364"/>
                </a:cubicBezTo>
                <a:cubicBezTo>
                  <a:pt x="124" y="244"/>
                  <a:pt x="124" y="244"/>
                  <a:pt x="124" y="244"/>
                </a:cubicBezTo>
                <a:cubicBezTo>
                  <a:pt x="60" y="244"/>
                  <a:pt x="60" y="244"/>
                  <a:pt x="60" y="244"/>
                </a:cubicBezTo>
                <a:cubicBezTo>
                  <a:pt x="27" y="244"/>
                  <a:pt x="0" y="217"/>
                  <a:pt x="0" y="184"/>
                </a:cubicBezTo>
                <a:cubicBezTo>
                  <a:pt x="0" y="151"/>
                  <a:pt x="27" y="124"/>
                  <a:pt x="60" y="124"/>
                </a:cubicBezTo>
                <a:cubicBezTo>
                  <a:pt x="124" y="124"/>
                  <a:pt x="124" y="124"/>
                  <a:pt x="124" y="124"/>
                </a:cubicBezTo>
                <a:cubicBezTo>
                  <a:pt x="124" y="60"/>
                  <a:pt x="124" y="60"/>
                  <a:pt x="124" y="60"/>
                </a:cubicBezTo>
                <a:cubicBezTo>
                  <a:pt x="124" y="27"/>
                  <a:pt x="151" y="0"/>
                  <a:pt x="184" y="0"/>
                </a:cubicBezTo>
                <a:cubicBezTo>
                  <a:pt x="217" y="0"/>
                  <a:pt x="244" y="27"/>
                  <a:pt x="244" y="60"/>
                </a:cubicBezTo>
                <a:cubicBezTo>
                  <a:pt x="244" y="1804"/>
                  <a:pt x="244" y="1804"/>
                  <a:pt x="244" y="1804"/>
                </a:cubicBezTo>
                <a:cubicBezTo>
                  <a:pt x="1988" y="1804"/>
                  <a:pt x="1988" y="1804"/>
                  <a:pt x="1988" y="1804"/>
                </a:cubicBezTo>
                <a:cubicBezTo>
                  <a:pt x="2021" y="1804"/>
                  <a:pt x="2048" y="1831"/>
                  <a:pt x="2048" y="1864"/>
                </a:cubicBezTo>
                <a:cubicBezTo>
                  <a:pt x="2048" y="1897"/>
                  <a:pt x="2021" y="1924"/>
                  <a:pt x="1988" y="1924"/>
                </a:cubicBezTo>
                <a:cubicBezTo>
                  <a:pt x="1924" y="1924"/>
                  <a:pt x="1924" y="1924"/>
                  <a:pt x="1924" y="1924"/>
                </a:cubicBezTo>
                <a:cubicBezTo>
                  <a:pt x="1924" y="1988"/>
                  <a:pt x="1924" y="1988"/>
                  <a:pt x="1924" y="1988"/>
                </a:cubicBezTo>
                <a:cubicBezTo>
                  <a:pt x="1924" y="2021"/>
                  <a:pt x="1897" y="2048"/>
                  <a:pt x="1864" y="2048"/>
                </a:cubicBezTo>
                <a:cubicBezTo>
                  <a:pt x="1831" y="2048"/>
                  <a:pt x="1804" y="2021"/>
                  <a:pt x="1804" y="1988"/>
                </a:cubicBezTo>
                <a:cubicBezTo>
                  <a:pt x="1804" y="1924"/>
                  <a:pt x="1804" y="1924"/>
                  <a:pt x="1804" y="1924"/>
                </a:cubicBezTo>
                <a:cubicBezTo>
                  <a:pt x="1684" y="1924"/>
                  <a:pt x="1684" y="1924"/>
                  <a:pt x="1684" y="1924"/>
                </a:cubicBezTo>
                <a:cubicBezTo>
                  <a:pt x="1684" y="1988"/>
                  <a:pt x="1684" y="1988"/>
                  <a:pt x="1684" y="1988"/>
                </a:cubicBezTo>
                <a:cubicBezTo>
                  <a:pt x="1684" y="2021"/>
                  <a:pt x="1657" y="2048"/>
                  <a:pt x="1624" y="2048"/>
                </a:cubicBezTo>
                <a:cubicBezTo>
                  <a:pt x="1591" y="2048"/>
                  <a:pt x="1564" y="2021"/>
                  <a:pt x="1564" y="1988"/>
                </a:cubicBezTo>
                <a:cubicBezTo>
                  <a:pt x="1564" y="1924"/>
                  <a:pt x="1564" y="1924"/>
                  <a:pt x="1564" y="1924"/>
                </a:cubicBezTo>
                <a:cubicBezTo>
                  <a:pt x="1444" y="1924"/>
                  <a:pt x="1444" y="1924"/>
                  <a:pt x="1444" y="1924"/>
                </a:cubicBezTo>
                <a:cubicBezTo>
                  <a:pt x="1444" y="1988"/>
                  <a:pt x="1444" y="1988"/>
                  <a:pt x="1444" y="1988"/>
                </a:cubicBezTo>
                <a:cubicBezTo>
                  <a:pt x="1444" y="2021"/>
                  <a:pt x="1417" y="2048"/>
                  <a:pt x="1384" y="2048"/>
                </a:cubicBezTo>
                <a:cubicBezTo>
                  <a:pt x="1351" y="2048"/>
                  <a:pt x="1324" y="2021"/>
                  <a:pt x="1324" y="1988"/>
                </a:cubicBezTo>
                <a:cubicBezTo>
                  <a:pt x="1324" y="1924"/>
                  <a:pt x="1324" y="1924"/>
                  <a:pt x="1324" y="1924"/>
                </a:cubicBezTo>
                <a:cubicBezTo>
                  <a:pt x="1204" y="1924"/>
                  <a:pt x="1204" y="1924"/>
                  <a:pt x="1204" y="1924"/>
                </a:cubicBezTo>
                <a:cubicBezTo>
                  <a:pt x="1204" y="1988"/>
                  <a:pt x="1204" y="1988"/>
                  <a:pt x="1204" y="1988"/>
                </a:cubicBezTo>
                <a:cubicBezTo>
                  <a:pt x="1204" y="2021"/>
                  <a:pt x="1177" y="2048"/>
                  <a:pt x="1144" y="2048"/>
                </a:cubicBezTo>
                <a:cubicBezTo>
                  <a:pt x="1111" y="2048"/>
                  <a:pt x="1084" y="2021"/>
                  <a:pt x="1084" y="1988"/>
                </a:cubicBezTo>
                <a:cubicBezTo>
                  <a:pt x="1084" y="1924"/>
                  <a:pt x="1084" y="1924"/>
                  <a:pt x="1084" y="1924"/>
                </a:cubicBezTo>
                <a:cubicBezTo>
                  <a:pt x="964" y="1924"/>
                  <a:pt x="964" y="1924"/>
                  <a:pt x="964" y="1924"/>
                </a:cubicBezTo>
                <a:cubicBezTo>
                  <a:pt x="964" y="1988"/>
                  <a:pt x="964" y="1988"/>
                  <a:pt x="964" y="1988"/>
                </a:cubicBezTo>
                <a:cubicBezTo>
                  <a:pt x="964" y="2021"/>
                  <a:pt x="937" y="2048"/>
                  <a:pt x="904" y="2048"/>
                </a:cubicBezTo>
                <a:cubicBezTo>
                  <a:pt x="871" y="2048"/>
                  <a:pt x="844" y="2021"/>
                  <a:pt x="844" y="1988"/>
                </a:cubicBezTo>
                <a:cubicBezTo>
                  <a:pt x="844" y="1924"/>
                  <a:pt x="844" y="1924"/>
                  <a:pt x="844" y="1924"/>
                </a:cubicBezTo>
                <a:cubicBezTo>
                  <a:pt x="724" y="1924"/>
                  <a:pt x="724" y="1924"/>
                  <a:pt x="724" y="1924"/>
                </a:cubicBezTo>
                <a:cubicBezTo>
                  <a:pt x="724" y="1988"/>
                  <a:pt x="724" y="1988"/>
                  <a:pt x="724" y="1988"/>
                </a:cubicBezTo>
                <a:cubicBezTo>
                  <a:pt x="724" y="2021"/>
                  <a:pt x="697" y="2048"/>
                  <a:pt x="664" y="2048"/>
                </a:cubicBezTo>
                <a:cubicBezTo>
                  <a:pt x="631" y="2048"/>
                  <a:pt x="604" y="2021"/>
                  <a:pt x="604" y="1988"/>
                </a:cubicBezTo>
                <a:cubicBezTo>
                  <a:pt x="604" y="1924"/>
                  <a:pt x="604" y="1924"/>
                  <a:pt x="604" y="1924"/>
                </a:cubicBezTo>
                <a:cubicBezTo>
                  <a:pt x="484" y="1924"/>
                  <a:pt x="484" y="1924"/>
                  <a:pt x="484" y="1924"/>
                </a:cubicBezTo>
                <a:cubicBezTo>
                  <a:pt x="484" y="1988"/>
                  <a:pt x="484" y="1988"/>
                  <a:pt x="484" y="1988"/>
                </a:cubicBezTo>
                <a:cubicBezTo>
                  <a:pt x="484" y="2021"/>
                  <a:pt x="457" y="2048"/>
                  <a:pt x="424" y="2048"/>
                </a:cubicBezTo>
                <a:cubicBezTo>
                  <a:pt x="391" y="2048"/>
                  <a:pt x="364" y="2021"/>
                  <a:pt x="364" y="1988"/>
                </a:cubicBezTo>
                <a:cubicBezTo>
                  <a:pt x="364" y="1924"/>
                  <a:pt x="364" y="1924"/>
                  <a:pt x="364" y="1924"/>
                </a:cubicBezTo>
                <a:cubicBezTo>
                  <a:pt x="244" y="1924"/>
                  <a:pt x="244" y="1924"/>
                  <a:pt x="244" y="1924"/>
                </a:cubicBezTo>
                <a:cubicBezTo>
                  <a:pt x="244" y="1988"/>
                  <a:pt x="244" y="1988"/>
                  <a:pt x="244" y="1988"/>
                </a:cubicBezTo>
                <a:cubicBezTo>
                  <a:pt x="244" y="2021"/>
                  <a:pt x="217" y="2048"/>
                  <a:pt x="184" y="2048"/>
                </a:cubicBezTo>
                <a:cubicBezTo>
                  <a:pt x="151" y="2048"/>
                  <a:pt x="124" y="2021"/>
                  <a:pt x="124" y="1988"/>
                </a:cubicBezTo>
                <a:cubicBezTo>
                  <a:pt x="124" y="1924"/>
                  <a:pt x="124" y="1924"/>
                  <a:pt x="124" y="1924"/>
                </a:cubicBezTo>
                <a:cubicBezTo>
                  <a:pt x="60" y="1924"/>
                  <a:pt x="60" y="1924"/>
                  <a:pt x="60" y="1924"/>
                </a:cubicBezTo>
                <a:cubicBezTo>
                  <a:pt x="27" y="1924"/>
                  <a:pt x="0" y="1897"/>
                  <a:pt x="0" y="1864"/>
                </a:cubicBezTo>
                <a:cubicBezTo>
                  <a:pt x="0" y="1831"/>
                  <a:pt x="27" y="1804"/>
                  <a:pt x="60" y="1804"/>
                </a:cubicBezTo>
                <a:lnTo>
                  <a:pt x="124" y="1804"/>
                </a:lnTo>
                <a:close/>
                <a:moveTo>
                  <a:pt x="1988" y="724"/>
                </a:moveTo>
                <a:cubicBezTo>
                  <a:pt x="424" y="724"/>
                  <a:pt x="424" y="724"/>
                  <a:pt x="424" y="724"/>
                </a:cubicBezTo>
                <a:cubicBezTo>
                  <a:pt x="391" y="724"/>
                  <a:pt x="364" y="697"/>
                  <a:pt x="364" y="664"/>
                </a:cubicBezTo>
                <a:cubicBezTo>
                  <a:pt x="364" y="424"/>
                  <a:pt x="364" y="424"/>
                  <a:pt x="364" y="424"/>
                </a:cubicBezTo>
                <a:cubicBezTo>
                  <a:pt x="364" y="391"/>
                  <a:pt x="391" y="364"/>
                  <a:pt x="424" y="364"/>
                </a:cubicBezTo>
                <a:cubicBezTo>
                  <a:pt x="1988" y="364"/>
                  <a:pt x="1988" y="364"/>
                  <a:pt x="1988" y="364"/>
                </a:cubicBezTo>
                <a:cubicBezTo>
                  <a:pt x="2021" y="364"/>
                  <a:pt x="2048" y="391"/>
                  <a:pt x="2048" y="424"/>
                </a:cubicBezTo>
                <a:cubicBezTo>
                  <a:pt x="2048" y="664"/>
                  <a:pt x="2048" y="664"/>
                  <a:pt x="2048" y="664"/>
                </a:cubicBezTo>
                <a:cubicBezTo>
                  <a:pt x="2048" y="697"/>
                  <a:pt x="2021" y="724"/>
                  <a:pt x="1988" y="724"/>
                </a:cubicBezTo>
                <a:close/>
                <a:moveTo>
                  <a:pt x="1928" y="484"/>
                </a:moveTo>
                <a:cubicBezTo>
                  <a:pt x="484" y="484"/>
                  <a:pt x="484" y="484"/>
                  <a:pt x="484" y="484"/>
                </a:cubicBezTo>
                <a:cubicBezTo>
                  <a:pt x="484" y="604"/>
                  <a:pt x="484" y="604"/>
                  <a:pt x="484" y="604"/>
                </a:cubicBezTo>
                <a:cubicBezTo>
                  <a:pt x="1928" y="604"/>
                  <a:pt x="1928" y="604"/>
                  <a:pt x="1928" y="604"/>
                </a:cubicBezTo>
                <a:lnTo>
                  <a:pt x="1928" y="484"/>
                </a:lnTo>
                <a:close/>
                <a:moveTo>
                  <a:pt x="1624" y="1204"/>
                </a:moveTo>
                <a:cubicBezTo>
                  <a:pt x="424" y="1204"/>
                  <a:pt x="424" y="1204"/>
                  <a:pt x="424" y="1204"/>
                </a:cubicBezTo>
                <a:cubicBezTo>
                  <a:pt x="391" y="1204"/>
                  <a:pt x="364" y="1177"/>
                  <a:pt x="364" y="1144"/>
                </a:cubicBezTo>
                <a:cubicBezTo>
                  <a:pt x="364" y="904"/>
                  <a:pt x="364" y="904"/>
                  <a:pt x="364" y="904"/>
                </a:cubicBezTo>
                <a:cubicBezTo>
                  <a:pt x="364" y="871"/>
                  <a:pt x="391" y="844"/>
                  <a:pt x="424" y="844"/>
                </a:cubicBezTo>
                <a:cubicBezTo>
                  <a:pt x="1624" y="844"/>
                  <a:pt x="1624" y="844"/>
                  <a:pt x="1624" y="844"/>
                </a:cubicBezTo>
                <a:cubicBezTo>
                  <a:pt x="1657" y="844"/>
                  <a:pt x="1684" y="871"/>
                  <a:pt x="1684" y="904"/>
                </a:cubicBezTo>
                <a:cubicBezTo>
                  <a:pt x="1684" y="1144"/>
                  <a:pt x="1684" y="1144"/>
                  <a:pt x="1684" y="1144"/>
                </a:cubicBezTo>
                <a:cubicBezTo>
                  <a:pt x="1684" y="1177"/>
                  <a:pt x="1657" y="1204"/>
                  <a:pt x="1624" y="1204"/>
                </a:cubicBezTo>
                <a:close/>
                <a:moveTo>
                  <a:pt x="1564" y="964"/>
                </a:moveTo>
                <a:cubicBezTo>
                  <a:pt x="484" y="964"/>
                  <a:pt x="484" y="964"/>
                  <a:pt x="484" y="964"/>
                </a:cubicBezTo>
                <a:cubicBezTo>
                  <a:pt x="484" y="1084"/>
                  <a:pt x="484" y="1084"/>
                  <a:pt x="484" y="1084"/>
                </a:cubicBezTo>
                <a:cubicBezTo>
                  <a:pt x="1564" y="1084"/>
                  <a:pt x="1564" y="1084"/>
                  <a:pt x="1564" y="1084"/>
                </a:cubicBezTo>
                <a:lnTo>
                  <a:pt x="1564" y="964"/>
                </a:lnTo>
                <a:close/>
                <a:moveTo>
                  <a:pt x="364" y="1624"/>
                </a:moveTo>
                <a:cubicBezTo>
                  <a:pt x="364" y="1384"/>
                  <a:pt x="364" y="1384"/>
                  <a:pt x="364" y="1384"/>
                </a:cubicBezTo>
                <a:cubicBezTo>
                  <a:pt x="364" y="1351"/>
                  <a:pt x="391" y="1324"/>
                  <a:pt x="424" y="1324"/>
                </a:cubicBezTo>
                <a:cubicBezTo>
                  <a:pt x="1264" y="1324"/>
                  <a:pt x="1264" y="1324"/>
                  <a:pt x="1264" y="1324"/>
                </a:cubicBezTo>
                <a:cubicBezTo>
                  <a:pt x="1297" y="1324"/>
                  <a:pt x="1324" y="1351"/>
                  <a:pt x="1324" y="1384"/>
                </a:cubicBezTo>
                <a:cubicBezTo>
                  <a:pt x="1324" y="1624"/>
                  <a:pt x="1324" y="1624"/>
                  <a:pt x="1324" y="1624"/>
                </a:cubicBezTo>
                <a:cubicBezTo>
                  <a:pt x="1324" y="1657"/>
                  <a:pt x="1297" y="1684"/>
                  <a:pt x="1264" y="1684"/>
                </a:cubicBezTo>
                <a:cubicBezTo>
                  <a:pt x="424" y="1684"/>
                  <a:pt x="424" y="1684"/>
                  <a:pt x="424" y="1684"/>
                </a:cubicBezTo>
                <a:cubicBezTo>
                  <a:pt x="391" y="1684"/>
                  <a:pt x="364" y="1657"/>
                  <a:pt x="364" y="1624"/>
                </a:cubicBezTo>
                <a:close/>
                <a:moveTo>
                  <a:pt x="484" y="1564"/>
                </a:moveTo>
                <a:cubicBezTo>
                  <a:pt x="1204" y="1564"/>
                  <a:pt x="1204" y="1564"/>
                  <a:pt x="1204" y="1564"/>
                </a:cubicBezTo>
                <a:cubicBezTo>
                  <a:pt x="1204" y="1444"/>
                  <a:pt x="1204" y="1444"/>
                  <a:pt x="1204" y="1444"/>
                </a:cubicBezTo>
                <a:cubicBezTo>
                  <a:pt x="484" y="1444"/>
                  <a:pt x="484" y="1444"/>
                  <a:pt x="484" y="1444"/>
                </a:cubicBezTo>
                <a:lnTo>
                  <a:pt x="484" y="156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3" name="Freeform 366"/>
          <p:cNvSpPr>
            <a:spLocks noEditPoints="1"/>
          </p:cNvSpPr>
          <p:nvPr/>
        </p:nvSpPr>
        <p:spPr bwMode="auto">
          <a:xfrm>
            <a:off x="8899859" y="4585366"/>
            <a:ext cx="392417" cy="392417"/>
          </a:xfrm>
          <a:custGeom>
            <a:avLst/>
            <a:gdLst>
              <a:gd name="T0" fmla="*/ 1748 w 2048"/>
              <a:gd name="T1" fmla="*/ 2048 h 2048"/>
              <a:gd name="T2" fmla="*/ 2048 w 2048"/>
              <a:gd name="T3" fmla="*/ 300 h 2048"/>
              <a:gd name="T4" fmla="*/ 300 w 2048"/>
              <a:gd name="T5" fmla="*/ 0 h 2048"/>
              <a:gd name="T6" fmla="*/ 0 w 2048"/>
              <a:gd name="T7" fmla="*/ 1748 h 2048"/>
              <a:gd name="T8" fmla="*/ 120 w 2048"/>
              <a:gd name="T9" fmla="*/ 300 h 2048"/>
              <a:gd name="T10" fmla="*/ 1748 w 2048"/>
              <a:gd name="T11" fmla="*/ 120 h 2048"/>
              <a:gd name="T12" fmla="*/ 1928 w 2048"/>
              <a:gd name="T13" fmla="*/ 1748 h 2048"/>
              <a:gd name="T14" fmla="*/ 300 w 2048"/>
              <a:gd name="T15" fmla="*/ 1928 h 2048"/>
              <a:gd name="T16" fmla="*/ 120 w 2048"/>
              <a:gd name="T17" fmla="*/ 300 h 2048"/>
              <a:gd name="T18" fmla="*/ 570 w 2048"/>
              <a:gd name="T19" fmla="*/ 1091 h 2048"/>
              <a:gd name="T20" fmla="*/ 962 w 2048"/>
              <a:gd name="T21" fmla="*/ 1608 h 2048"/>
              <a:gd name="T22" fmla="*/ 1320 w 2048"/>
              <a:gd name="T23" fmla="*/ 1641 h 2048"/>
              <a:gd name="T24" fmla="*/ 1079 w 2048"/>
              <a:gd name="T25" fmla="*/ 968 h 2048"/>
              <a:gd name="T26" fmla="*/ 407 w 2048"/>
              <a:gd name="T27" fmla="*/ 727 h 2048"/>
              <a:gd name="T28" fmla="*/ 439 w 2048"/>
              <a:gd name="T29" fmla="*/ 1086 h 2048"/>
              <a:gd name="T30" fmla="*/ 655 w 2048"/>
              <a:gd name="T31" fmla="*/ 864 h 2048"/>
              <a:gd name="T32" fmla="*/ 1201 w 2048"/>
              <a:gd name="T33" fmla="*/ 1630 h 2048"/>
              <a:gd name="T34" fmla="*/ 1081 w 2048"/>
              <a:gd name="T35" fmla="*/ 1619 h 2048"/>
              <a:gd name="T36" fmla="*/ 908 w 2048"/>
              <a:gd name="T37" fmla="*/ 1140 h 2048"/>
              <a:gd name="T38" fmla="*/ 484 w 2048"/>
              <a:gd name="T39" fmla="*/ 964 h 2048"/>
              <a:gd name="T40" fmla="*/ 364 w 2048"/>
              <a:gd name="T41" fmla="*/ 907 h 2048"/>
              <a:gd name="T42" fmla="*/ 432 w 2048"/>
              <a:gd name="T43" fmla="*/ 605 h 2048"/>
              <a:gd name="T44" fmla="*/ 1429 w 2048"/>
              <a:gd name="T45" fmla="*/ 1395 h 2048"/>
              <a:gd name="T46" fmla="*/ 1621 w 2048"/>
              <a:gd name="T47" fmla="*/ 1804 h 2048"/>
              <a:gd name="T48" fmla="*/ 1791 w 2048"/>
              <a:gd name="T49" fmla="*/ 1381 h 2048"/>
              <a:gd name="T50" fmla="*/ 667 w 2048"/>
              <a:gd name="T51" fmla="*/ 256 h 2048"/>
              <a:gd name="T52" fmla="*/ 244 w 2048"/>
              <a:gd name="T53" fmla="*/ 426 h 2048"/>
              <a:gd name="T54" fmla="*/ 422 w 2048"/>
              <a:gd name="T55" fmla="*/ 365 h 2048"/>
              <a:gd name="T56" fmla="*/ 1672 w 2048"/>
              <a:gd name="T57" fmla="*/ 1397 h 2048"/>
              <a:gd name="T58" fmla="*/ 1621 w 2048"/>
              <a:gd name="T59" fmla="*/ 1684 h 2048"/>
              <a:gd name="T60" fmla="*/ 1548 w 2048"/>
              <a:gd name="T61" fmla="*/ 1375 h 2048"/>
              <a:gd name="T62" fmla="*/ 673 w 2048"/>
              <a:gd name="T63" fmla="*/ 500 h 2048"/>
              <a:gd name="T64" fmla="*/ 426 w 2048"/>
              <a:gd name="T65" fmla="*/ 485 h 2048"/>
              <a:gd name="T66" fmla="*/ 422 w 2048"/>
              <a:gd name="T67" fmla="*/ 365 h 2048"/>
              <a:gd name="T68" fmla="*/ 724 w 2048"/>
              <a:gd name="T69" fmla="*/ 1564 h 2048"/>
              <a:gd name="T70" fmla="*/ 244 w 2048"/>
              <a:gd name="T71" fmla="*/ 1564 h 2048"/>
              <a:gd name="T72" fmla="*/ 484 w 2048"/>
              <a:gd name="T73" fmla="*/ 1444 h 2048"/>
              <a:gd name="T74" fmla="*/ 484 w 2048"/>
              <a:gd name="T75" fmla="*/ 1684 h 2048"/>
              <a:gd name="T76" fmla="*/ 484 w 2048"/>
              <a:gd name="T77"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048" h="2048">
                <a:moveTo>
                  <a:pt x="300" y="2048"/>
                </a:moveTo>
                <a:cubicBezTo>
                  <a:pt x="1748" y="2048"/>
                  <a:pt x="1748" y="2048"/>
                  <a:pt x="1748" y="2048"/>
                </a:cubicBezTo>
                <a:cubicBezTo>
                  <a:pt x="1913" y="2048"/>
                  <a:pt x="2048" y="1913"/>
                  <a:pt x="2048" y="1748"/>
                </a:cubicBezTo>
                <a:cubicBezTo>
                  <a:pt x="2048" y="300"/>
                  <a:pt x="2048" y="300"/>
                  <a:pt x="2048" y="300"/>
                </a:cubicBezTo>
                <a:cubicBezTo>
                  <a:pt x="2048" y="134"/>
                  <a:pt x="1913" y="0"/>
                  <a:pt x="1748" y="0"/>
                </a:cubicBezTo>
                <a:cubicBezTo>
                  <a:pt x="300" y="0"/>
                  <a:pt x="300" y="0"/>
                  <a:pt x="300" y="0"/>
                </a:cubicBezTo>
                <a:cubicBezTo>
                  <a:pt x="134" y="0"/>
                  <a:pt x="0" y="134"/>
                  <a:pt x="0" y="300"/>
                </a:cubicBezTo>
                <a:cubicBezTo>
                  <a:pt x="0" y="1748"/>
                  <a:pt x="0" y="1748"/>
                  <a:pt x="0" y="1748"/>
                </a:cubicBezTo>
                <a:cubicBezTo>
                  <a:pt x="0" y="1913"/>
                  <a:pt x="134" y="2048"/>
                  <a:pt x="300" y="2048"/>
                </a:cubicBezTo>
                <a:close/>
                <a:moveTo>
                  <a:pt x="120" y="300"/>
                </a:moveTo>
                <a:cubicBezTo>
                  <a:pt x="120" y="201"/>
                  <a:pt x="200" y="120"/>
                  <a:pt x="300" y="120"/>
                </a:cubicBezTo>
                <a:cubicBezTo>
                  <a:pt x="1748" y="120"/>
                  <a:pt x="1748" y="120"/>
                  <a:pt x="1748" y="120"/>
                </a:cubicBezTo>
                <a:cubicBezTo>
                  <a:pt x="1847" y="120"/>
                  <a:pt x="1928" y="201"/>
                  <a:pt x="1928" y="300"/>
                </a:cubicBezTo>
                <a:cubicBezTo>
                  <a:pt x="1928" y="1748"/>
                  <a:pt x="1928" y="1748"/>
                  <a:pt x="1928" y="1748"/>
                </a:cubicBezTo>
                <a:cubicBezTo>
                  <a:pt x="1928" y="1847"/>
                  <a:pt x="1847" y="1928"/>
                  <a:pt x="1748" y="1928"/>
                </a:cubicBezTo>
                <a:cubicBezTo>
                  <a:pt x="300" y="1928"/>
                  <a:pt x="300" y="1928"/>
                  <a:pt x="300" y="1928"/>
                </a:cubicBezTo>
                <a:cubicBezTo>
                  <a:pt x="200" y="1928"/>
                  <a:pt x="120" y="1847"/>
                  <a:pt x="120" y="1748"/>
                </a:cubicBezTo>
                <a:lnTo>
                  <a:pt x="120" y="300"/>
                </a:lnTo>
                <a:close/>
                <a:moveTo>
                  <a:pt x="439" y="1086"/>
                </a:moveTo>
                <a:cubicBezTo>
                  <a:pt x="482" y="1082"/>
                  <a:pt x="526" y="1084"/>
                  <a:pt x="570" y="1091"/>
                </a:cubicBezTo>
                <a:cubicBezTo>
                  <a:pt x="764" y="1125"/>
                  <a:pt x="922" y="1284"/>
                  <a:pt x="956" y="1478"/>
                </a:cubicBezTo>
                <a:cubicBezTo>
                  <a:pt x="964" y="1521"/>
                  <a:pt x="966" y="1565"/>
                  <a:pt x="962" y="1608"/>
                </a:cubicBezTo>
                <a:cubicBezTo>
                  <a:pt x="952" y="1713"/>
                  <a:pt x="1035" y="1804"/>
                  <a:pt x="1140" y="1804"/>
                </a:cubicBezTo>
                <a:cubicBezTo>
                  <a:pt x="1233" y="1804"/>
                  <a:pt x="1312" y="1732"/>
                  <a:pt x="1320" y="1641"/>
                </a:cubicBezTo>
                <a:cubicBezTo>
                  <a:pt x="1329" y="1550"/>
                  <a:pt x="1322" y="1457"/>
                  <a:pt x="1301" y="1365"/>
                </a:cubicBezTo>
                <a:cubicBezTo>
                  <a:pt x="1266" y="1216"/>
                  <a:pt x="1190" y="1079"/>
                  <a:pt x="1079" y="968"/>
                </a:cubicBezTo>
                <a:cubicBezTo>
                  <a:pt x="969" y="858"/>
                  <a:pt x="831" y="781"/>
                  <a:pt x="682" y="747"/>
                </a:cubicBezTo>
                <a:cubicBezTo>
                  <a:pt x="590" y="726"/>
                  <a:pt x="498" y="719"/>
                  <a:pt x="407" y="727"/>
                </a:cubicBezTo>
                <a:cubicBezTo>
                  <a:pt x="315" y="736"/>
                  <a:pt x="244" y="815"/>
                  <a:pt x="244" y="907"/>
                </a:cubicBezTo>
                <a:cubicBezTo>
                  <a:pt x="244" y="1013"/>
                  <a:pt x="334" y="1096"/>
                  <a:pt x="439" y="1086"/>
                </a:cubicBezTo>
                <a:close/>
                <a:moveTo>
                  <a:pt x="417" y="847"/>
                </a:moveTo>
                <a:cubicBezTo>
                  <a:pt x="496" y="840"/>
                  <a:pt x="576" y="845"/>
                  <a:pt x="655" y="864"/>
                </a:cubicBezTo>
                <a:cubicBezTo>
                  <a:pt x="916" y="924"/>
                  <a:pt x="1124" y="1132"/>
                  <a:pt x="1184" y="1392"/>
                </a:cubicBezTo>
                <a:cubicBezTo>
                  <a:pt x="1202" y="1472"/>
                  <a:pt x="1208" y="1552"/>
                  <a:pt x="1201" y="1630"/>
                </a:cubicBezTo>
                <a:cubicBezTo>
                  <a:pt x="1198" y="1660"/>
                  <a:pt x="1171" y="1684"/>
                  <a:pt x="1140" y="1684"/>
                </a:cubicBezTo>
                <a:cubicBezTo>
                  <a:pt x="1105" y="1684"/>
                  <a:pt x="1078" y="1654"/>
                  <a:pt x="1081" y="1619"/>
                </a:cubicBezTo>
                <a:cubicBezTo>
                  <a:pt x="1086" y="1566"/>
                  <a:pt x="1084" y="1511"/>
                  <a:pt x="1074" y="1457"/>
                </a:cubicBezTo>
                <a:cubicBezTo>
                  <a:pt x="1054" y="1337"/>
                  <a:pt x="996" y="1228"/>
                  <a:pt x="908" y="1140"/>
                </a:cubicBezTo>
                <a:cubicBezTo>
                  <a:pt x="820" y="1052"/>
                  <a:pt x="710" y="994"/>
                  <a:pt x="591" y="973"/>
                </a:cubicBezTo>
                <a:cubicBezTo>
                  <a:pt x="555" y="967"/>
                  <a:pt x="519" y="964"/>
                  <a:pt x="484" y="964"/>
                </a:cubicBezTo>
                <a:cubicBezTo>
                  <a:pt x="465" y="964"/>
                  <a:pt x="447" y="965"/>
                  <a:pt x="428" y="966"/>
                </a:cubicBezTo>
                <a:cubicBezTo>
                  <a:pt x="393" y="970"/>
                  <a:pt x="364" y="942"/>
                  <a:pt x="364" y="907"/>
                </a:cubicBezTo>
                <a:cubicBezTo>
                  <a:pt x="364" y="876"/>
                  <a:pt x="387" y="850"/>
                  <a:pt x="417" y="847"/>
                </a:cubicBezTo>
                <a:close/>
                <a:moveTo>
                  <a:pt x="432" y="605"/>
                </a:moveTo>
                <a:cubicBezTo>
                  <a:pt x="505" y="601"/>
                  <a:pt x="579" y="606"/>
                  <a:pt x="653" y="618"/>
                </a:cubicBezTo>
                <a:cubicBezTo>
                  <a:pt x="1043" y="685"/>
                  <a:pt x="1362" y="1004"/>
                  <a:pt x="1429" y="1395"/>
                </a:cubicBezTo>
                <a:cubicBezTo>
                  <a:pt x="1442" y="1468"/>
                  <a:pt x="1446" y="1542"/>
                  <a:pt x="1442" y="1615"/>
                </a:cubicBezTo>
                <a:cubicBezTo>
                  <a:pt x="1437" y="1718"/>
                  <a:pt x="1518" y="1804"/>
                  <a:pt x="1621" y="1804"/>
                </a:cubicBezTo>
                <a:cubicBezTo>
                  <a:pt x="1718" y="1804"/>
                  <a:pt x="1797" y="1728"/>
                  <a:pt x="1802" y="1632"/>
                </a:cubicBezTo>
                <a:cubicBezTo>
                  <a:pt x="1806" y="1549"/>
                  <a:pt x="1803" y="1464"/>
                  <a:pt x="1791" y="1381"/>
                </a:cubicBezTo>
                <a:cubicBezTo>
                  <a:pt x="1753" y="1101"/>
                  <a:pt x="1620" y="834"/>
                  <a:pt x="1417" y="631"/>
                </a:cubicBezTo>
                <a:cubicBezTo>
                  <a:pt x="1213" y="427"/>
                  <a:pt x="947" y="294"/>
                  <a:pt x="667" y="256"/>
                </a:cubicBezTo>
                <a:cubicBezTo>
                  <a:pt x="583" y="245"/>
                  <a:pt x="499" y="241"/>
                  <a:pt x="416" y="246"/>
                </a:cubicBezTo>
                <a:cubicBezTo>
                  <a:pt x="319" y="250"/>
                  <a:pt x="244" y="330"/>
                  <a:pt x="244" y="426"/>
                </a:cubicBezTo>
                <a:cubicBezTo>
                  <a:pt x="244" y="529"/>
                  <a:pt x="329" y="611"/>
                  <a:pt x="432" y="605"/>
                </a:cubicBezTo>
                <a:close/>
                <a:moveTo>
                  <a:pt x="422" y="365"/>
                </a:moveTo>
                <a:cubicBezTo>
                  <a:pt x="498" y="362"/>
                  <a:pt x="575" y="365"/>
                  <a:pt x="651" y="375"/>
                </a:cubicBezTo>
                <a:cubicBezTo>
                  <a:pt x="1172" y="446"/>
                  <a:pt x="1602" y="875"/>
                  <a:pt x="1672" y="1397"/>
                </a:cubicBezTo>
                <a:cubicBezTo>
                  <a:pt x="1683" y="1473"/>
                  <a:pt x="1686" y="1550"/>
                  <a:pt x="1682" y="1625"/>
                </a:cubicBezTo>
                <a:cubicBezTo>
                  <a:pt x="1680" y="1658"/>
                  <a:pt x="1654" y="1684"/>
                  <a:pt x="1621" y="1684"/>
                </a:cubicBezTo>
                <a:cubicBezTo>
                  <a:pt x="1587" y="1684"/>
                  <a:pt x="1560" y="1656"/>
                  <a:pt x="1562" y="1621"/>
                </a:cubicBezTo>
                <a:cubicBezTo>
                  <a:pt x="1566" y="1540"/>
                  <a:pt x="1562" y="1457"/>
                  <a:pt x="1548" y="1375"/>
                </a:cubicBezTo>
                <a:cubicBezTo>
                  <a:pt x="1510" y="1158"/>
                  <a:pt x="1407" y="959"/>
                  <a:pt x="1248" y="800"/>
                </a:cubicBezTo>
                <a:cubicBezTo>
                  <a:pt x="1088" y="641"/>
                  <a:pt x="890" y="537"/>
                  <a:pt x="673" y="500"/>
                </a:cubicBezTo>
                <a:cubicBezTo>
                  <a:pt x="610" y="489"/>
                  <a:pt x="546" y="484"/>
                  <a:pt x="483" y="484"/>
                </a:cubicBezTo>
                <a:cubicBezTo>
                  <a:pt x="464" y="484"/>
                  <a:pt x="445" y="484"/>
                  <a:pt x="426" y="485"/>
                </a:cubicBezTo>
                <a:cubicBezTo>
                  <a:pt x="392" y="487"/>
                  <a:pt x="364" y="461"/>
                  <a:pt x="364" y="426"/>
                </a:cubicBezTo>
                <a:cubicBezTo>
                  <a:pt x="364" y="394"/>
                  <a:pt x="389" y="367"/>
                  <a:pt x="422" y="365"/>
                </a:cubicBezTo>
                <a:close/>
                <a:moveTo>
                  <a:pt x="484" y="1804"/>
                </a:moveTo>
                <a:cubicBezTo>
                  <a:pt x="616" y="1804"/>
                  <a:pt x="724" y="1696"/>
                  <a:pt x="724" y="1564"/>
                </a:cubicBezTo>
                <a:cubicBezTo>
                  <a:pt x="724" y="1431"/>
                  <a:pt x="616" y="1324"/>
                  <a:pt x="484" y="1324"/>
                </a:cubicBezTo>
                <a:cubicBezTo>
                  <a:pt x="351" y="1324"/>
                  <a:pt x="244" y="1431"/>
                  <a:pt x="244" y="1564"/>
                </a:cubicBezTo>
                <a:cubicBezTo>
                  <a:pt x="244" y="1696"/>
                  <a:pt x="351" y="1804"/>
                  <a:pt x="484" y="1804"/>
                </a:cubicBezTo>
                <a:close/>
                <a:moveTo>
                  <a:pt x="484" y="1444"/>
                </a:moveTo>
                <a:cubicBezTo>
                  <a:pt x="550" y="1444"/>
                  <a:pt x="604" y="1498"/>
                  <a:pt x="604" y="1564"/>
                </a:cubicBezTo>
                <a:cubicBezTo>
                  <a:pt x="604" y="1630"/>
                  <a:pt x="550" y="1684"/>
                  <a:pt x="484" y="1684"/>
                </a:cubicBezTo>
                <a:cubicBezTo>
                  <a:pt x="418" y="1684"/>
                  <a:pt x="364" y="1630"/>
                  <a:pt x="364" y="1564"/>
                </a:cubicBezTo>
                <a:cubicBezTo>
                  <a:pt x="364" y="1498"/>
                  <a:pt x="418" y="1444"/>
                  <a:pt x="484" y="14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4" name="Freeform 338"/>
          <p:cNvSpPr>
            <a:spLocks noEditPoints="1"/>
          </p:cNvSpPr>
          <p:nvPr/>
        </p:nvSpPr>
        <p:spPr bwMode="auto">
          <a:xfrm>
            <a:off x="8924209" y="1889091"/>
            <a:ext cx="343717" cy="392652"/>
          </a:xfrm>
          <a:custGeom>
            <a:avLst/>
            <a:gdLst>
              <a:gd name="T0" fmla="*/ 408 w 1794"/>
              <a:gd name="T1" fmla="*/ 2026 h 2049"/>
              <a:gd name="T2" fmla="*/ 1137 w 1794"/>
              <a:gd name="T3" fmla="*/ 1800 h 2049"/>
              <a:gd name="T4" fmla="*/ 1784 w 1794"/>
              <a:gd name="T5" fmla="*/ 1049 h 2049"/>
              <a:gd name="T6" fmla="*/ 1731 w 1794"/>
              <a:gd name="T7" fmla="*/ 962 h 2049"/>
              <a:gd name="T8" fmla="*/ 590 w 1794"/>
              <a:gd name="T9" fmla="*/ 1201 h 2049"/>
              <a:gd name="T10" fmla="*/ 24 w 1794"/>
              <a:gd name="T11" fmla="*/ 1643 h 2049"/>
              <a:gd name="T12" fmla="*/ 323 w 1794"/>
              <a:gd name="T13" fmla="*/ 2026 h 2049"/>
              <a:gd name="T14" fmla="*/ 590 w 1794"/>
              <a:gd name="T15" fmla="*/ 1321 h 2049"/>
              <a:gd name="T16" fmla="*/ 1190 w 1794"/>
              <a:gd name="T17" fmla="*/ 1409 h 2049"/>
              <a:gd name="T18" fmla="*/ 730 w 1794"/>
              <a:gd name="T19" fmla="*/ 1441 h 2049"/>
              <a:gd name="T20" fmla="*/ 730 w 1794"/>
              <a:gd name="T21" fmla="*/ 1561 h 2049"/>
              <a:gd name="T22" fmla="*/ 1296 w 1794"/>
              <a:gd name="T23" fmla="*/ 1464 h 2049"/>
              <a:gd name="T24" fmla="*/ 1624 w 1794"/>
              <a:gd name="T25" fmla="*/ 1096 h 2049"/>
              <a:gd name="T26" fmla="*/ 1137 w 1794"/>
              <a:gd name="T27" fmla="*/ 1680 h 2049"/>
              <a:gd name="T28" fmla="*/ 568 w 1794"/>
              <a:gd name="T29" fmla="*/ 1698 h 2049"/>
              <a:gd name="T30" fmla="*/ 151 w 1794"/>
              <a:gd name="T31" fmla="*/ 1685 h 2049"/>
              <a:gd name="T32" fmla="*/ 550 w 1794"/>
              <a:gd name="T33" fmla="*/ 1082 h 2049"/>
              <a:gd name="T34" fmla="*/ 1329 w 1794"/>
              <a:gd name="T35" fmla="*/ 1022 h 2049"/>
              <a:gd name="T36" fmla="*/ 1269 w 1794"/>
              <a:gd name="T37" fmla="*/ 239 h 2049"/>
              <a:gd name="T38" fmla="*/ 1089 w 1794"/>
              <a:gd name="T39" fmla="*/ 179 h 2049"/>
              <a:gd name="T40" fmla="*/ 730 w 1794"/>
              <a:gd name="T41" fmla="*/ 179 h 2049"/>
              <a:gd name="T42" fmla="*/ 550 w 1794"/>
              <a:gd name="T43" fmla="*/ 239 h 2049"/>
              <a:gd name="T44" fmla="*/ 490 w 1794"/>
              <a:gd name="T45" fmla="*/ 1022 h 2049"/>
              <a:gd name="T46" fmla="*/ 850 w 1794"/>
              <a:gd name="T47" fmla="*/ 179 h 2049"/>
              <a:gd name="T48" fmla="*/ 969 w 1794"/>
              <a:gd name="T49" fmla="*/ 179 h 2049"/>
              <a:gd name="T50" fmla="*/ 850 w 1794"/>
              <a:gd name="T51" fmla="*/ 239 h 2049"/>
              <a:gd name="T52" fmla="*/ 610 w 1794"/>
              <a:gd name="T53" fmla="*/ 359 h 2049"/>
              <a:gd name="T54" fmla="*/ 730 w 1794"/>
              <a:gd name="T55" fmla="*/ 419 h 2049"/>
              <a:gd name="T56" fmla="*/ 850 w 1794"/>
              <a:gd name="T57" fmla="*/ 419 h 2049"/>
              <a:gd name="T58" fmla="*/ 969 w 1794"/>
              <a:gd name="T59" fmla="*/ 359 h 2049"/>
              <a:gd name="T60" fmla="*/ 1029 w 1794"/>
              <a:gd name="T61" fmla="*/ 479 h 2049"/>
              <a:gd name="T62" fmla="*/ 1089 w 1794"/>
              <a:gd name="T63" fmla="*/ 359 h 2049"/>
              <a:gd name="T64" fmla="*/ 1209 w 1794"/>
              <a:gd name="T65" fmla="*/ 962 h 2049"/>
              <a:gd name="T66" fmla="*/ 610 w 1794"/>
              <a:gd name="T67" fmla="*/ 359 h 20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794" h="2049">
                <a:moveTo>
                  <a:pt x="323" y="2026"/>
                </a:moveTo>
                <a:cubicBezTo>
                  <a:pt x="347" y="2049"/>
                  <a:pt x="384" y="2049"/>
                  <a:pt x="408" y="2026"/>
                </a:cubicBezTo>
                <a:cubicBezTo>
                  <a:pt x="635" y="1800"/>
                  <a:pt x="635" y="1800"/>
                  <a:pt x="635" y="1800"/>
                </a:cubicBezTo>
                <a:cubicBezTo>
                  <a:pt x="1137" y="1800"/>
                  <a:pt x="1137" y="1800"/>
                  <a:pt x="1137" y="1800"/>
                </a:cubicBezTo>
                <a:cubicBezTo>
                  <a:pt x="1293" y="1800"/>
                  <a:pt x="1435" y="1714"/>
                  <a:pt x="1508" y="1575"/>
                </a:cubicBezTo>
                <a:cubicBezTo>
                  <a:pt x="1510" y="1572"/>
                  <a:pt x="1691" y="1226"/>
                  <a:pt x="1784" y="1049"/>
                </a:cubicBezTo>
                <a:cubicBezTo>
                  <a:pt x="1794" y="1031"/>
                  <a:pt x="1793" y="1009"/>
                  <a:pt x="1782" y="991"/>
                </a:cubicBezTo>
                <a:cubicBezTo>
                  <a:pt x="1771" y="973"/>
                  <a:pt x="1752" y="962"/>
                  <a:pt x="1731" y="962"/>
                </a:cubicBezTo>
                <a:cubicBezTo>
                  <a:pt x="1554" y="962"/>
                  <a:pt x="1392" y="1053"/>
                  <a:pt x="1300" y="1201"/>
                </a:cubicBezTo>
                <a:cubicBezTo>
                  <a:pt x="590" y="1201"/>
                  <a:pt x="590" y="1201"/>
                  <a:pt x="590" y="1201"/>
                </a:cubicBezTo>
                <a:cubicBezTo>
                  <a:pt x="510" y="1201"/>
                  <a:pt x="434" y="1232"/>
                  <a:pt x="378" y="1289"/>
                </a:cubicBezTo>
                <a:cubicBezTo>
                  <a:pt x="24" y="1643"/>
                  <a:pt x="24" y="1643"/>
                  <a:pt x="24" y="1643"/>
                </a:cubicBezTo>
                <a:cubicBezTo>
                  <a:pt x="0" y="1666"/>
                  <a:pt x="0" y="1704"/>
                  <a:pt x="24" y="1728"/>
                </a:cubicBezTo>
                <a:cubicBezTo>
                  <a:pt x="169" y="1873"/>
                  <a:pt x="322" y="2025"/>
                  <a:pt x="323" y="2026"/>
                </a:cubicBezTo>
                <a:close/>
                <a:moveTo>
                  <a:pt x="463" y="1374"/>
                </a:moveTo>
                <a:cubicBezTo>
                  <a:pt x="497" y="1340"/>
                  <a:pt x="542" y="1321"/>
                  <a:pt x="590" y="1321"/>
                </a:cubicBezTo>
                <a:cubicBezTo>
                  <a:pt x="1236" y="1321"/>
                  <a:pt x="1236" y="1321"/>
                  <a:pt x="1236" y="1321"/>
                </a:cubicBezTo>
                <a:cubicBezTo>
                  <a:pt x="1190" y="1409"/>
                  <a:pt x="1190" y="1409"/>
                  <a:pt x="1190" y="1409"/>
                </a:cubicBezTo>
                <a:cubicBezTo>
                  <a:pt x="1179" y="1429"/>
                  <a:pt x="1159" y="1441"/>
                  <a:pt x="1137" y="1441"/>
                </a:cubicBezTo>
                <a:cubicBezTo>
                  <a:pt x="730" y="1441"/>
                  <a:pt x="730" y="1441"/>
                  <a:pt x="730" y="1441"/>
                </a:cubicBezTo>
                <a:cubicBezTo>
                  <a:pt x="697" y="1441"/>
                  <a:pt x="670" y="1468"/>
                  <a:pt x="670" y="1501"/>
                </a:cubicBezTo>
                <a:cubicBezTo>
                  <a:pt x="670" y="1534"/>
                  <a:pt x="697" y="1561"/>
                  <a:pt x="730" y="1561"/>
                </a:cubicBezTo>
                <a:cubicBezTo>
                  <a:pt x="1137" y="1561"/>
                  <a:pt x="1137" y="1561"/>
                  <a:pt x="1137" y="1561"/>
                </a:cubicBezTo>
                <a:cubicBezTo>
                  <a:pt x="1204" y="1561"/>
                  <a:pt x="1265" y="1524"/>
                  <a:pt x="1296" y="1464"/>
                </a:cubicBezTo>
                <a:cubicBezTo>
                  <a:pt x="1296" y="1464"/>
                  <a:pt x="1388" y="1288"/>
                  <a:pt x="1388" y="1288"/>
                </a:cubicBezTo>
                <a:cubicBezTo>
                  <a:pt x="1438" y="1193"/>
                  <a:pt x="1524" y="1125"/>
                  <a:pt x="1624" y="1096"/>
                </a:cubicBezTo>
                <a:cubicBezTo>
                  <a:pt x="1528" y="1278"/>
                  <a:pt x="1403" y="1517"/>
                  <a:pt x="1402" y="1520"/>
                </a:cubicBezTo>
                <a:cubicBezTo>
                  <a:pt x="1350" y="1619"/>
                  <a:pt x="1248" y="1680"/>
                  <a:pt x="1137" y="1680"/>
                </a:cubicBezTo>
                <a:cubicBezTo>
                  <a:pt x="610" y="1680"/>
                  <a:pt x="610" y="1680"/>
                  <a:pt x="610" y="1680"/>
                </a:cubicBezTo>
                <a:cubicBezTo>
                  <a:pt x="594" y="1680"/>
                  <a:pt x="579" y="1687"/>
                  <a:pt x="568" y="1698"/>
                </a:cubicBezTo>
                <a:cubicBezTo>
                  <a:pt x="365" y="1899"/>
                  <a:pt x="365" y="1899"/>
                  <a:pt x="365" y="1899"/>
                </a:cubicBezTo>
                <a:cubicBezTo>
                  <a:pt x="318" y="1852"/>
                  <a:pt x="236" y="1770"/>
                  <a:pt x="151" y="1685"/>
                </a:cubicBezTo>
                <a:lnTo>
                  <a:pt x="463" y="1374"/>
                </a:lnTo>
                <a:close/>
                <a:moveTo>
                  <a:pt x="550" y="1082"/>
                </a:moveTo>
                <a:cubicBezTo>
                  <a:pt x="1269" y="1082"/>
                  <a:pt x="1269" y="1082"/>
                  <a:pt x="1269" y="1082"/>
                </a:cubicBezTo>
                <a:cubicBezTo>
                  <a:pt x="1302" y="1082"/>
                  <a:pt x="1329" y="1055"/>
                  <a:pt x="1329" y="1022"/>
                </a:cubicBezTo>
                <a:cubicBezTo>
                  <a:pt x="1329" y="299"/>
                  <a:pt x="1329" y="299"/>
                  <a:pt x="1329" y="299"/>
                </a:cubicBezTo>
                <a:cubicBezTo>
                  <a:pt x="1329" y="266"/>
                  <a:pt x="1302" y="239"/>
                  <a:pt x="1269" y="239"/>
                </a:cubicBezTo>
                <a:cubicBezTo>
                  <a:pt x="1089" y="239"/>
                  <a:pt x="1089" y="239"/>
                  <a:pt x="1089" y="239"/>
                </a:cubicBezTo>
                <a:cubicBezTo>
                  <a:pt x="1089" y="179"/>
                  <a:pt x="1089" y="179"/>
                  <a:pt x="1089" y="179"/>
                </a:cubicBezTo>
                <a:cubicBezTo>
                  <a:pt x="1089" y="80"/>
                  <a:pt x="1009" y="0"/>
                  <a:pt x="910" y="0"/>
                </a:cubicBezTo>
                <a:cubicBezTo>
                  <a:pt x="811" y="0"/>
                  <a:pt x="730" y="80"/>
                  <a:pt x="730" y="179"/>
                </a:cubicBezTo>
                <a:cubicBezTo>
                  <a:pt x="730" y="239"/>
                  <a:pt x="730" y="239"/>
                  <a:pt x="730" y="239"/>
                </a:cubicBezTo>
                <a:cubicBezTo>
                  <a:pt x="550" y="239"/>
                  <a:pt x="550" y="239"/>
                  <a:pt x="550" y="239"/>
                </a:cubicBezTo>
                <a:cubicBezTo>
                  <a:pt x="517" y="239"/>
                  <a:pt x="490" y="266"/>
                  <a:pt x="490" y="299"/>
                </a:cubicBezTo>
                <a:cubicBezTo>
                  <a:pt x="490" y="1022"/>
                  <a:pt x="490" y="1022"/>
                  <a:pt x="490" y="1022"/>
                </a:cubicBezTo>
                <a:cubicBezTo>
                  <a:pt x="490" y="1055"/>
                  <a:pt x="517" y="1082"/>
                  <a:pt x="550" y="1082"/>
                </a:cubicBezTo>
                <a:close/>
                <a:moveTo>
                  <a:pt x="850" y="179"/>
                </a:moveTo>
                <a:cubicBezTo>
                  <a:pt x="850" y="146"/>
                  <a:pt x="877" y="119"/>
                  <a:pt x="910" y="119"/>
                </a:cubicBezTo>
                <a:cubicBezTo>
                  <a:pt x="943" y="119"/>
                  <a:pt x="969" y="146"/>
                  <a:pt x="969" y="179"/>
                </a:cubicBezTo>
                <a:cubicBezTo>
                  <a:pt x="969" y="239"/>
                  <a:pt x="969" y="239"/>
                  <a:pt x="969" y="239"/>
                </a:cubicBezTo>
                <a:cubicBezTo>
                  <a:pt x="850" y="239"/>
                  <a:pt x="850" y="239"/>
                  <a:pt x="850" y="239"/>
                </a:cubicBezTo>
                <a:lnTo>
                  <a:pt x="850" y="179"/>
                </a:lnTo>
                <a:close/>
                <a:moveTo>
                  <a:pt x="610" y="359"/>
                </a:moveTo>
                <a:cubicBezTo>
                  <a:pt x="730" y="359"/>
                  <a:pt x="730" y="359"/>
                  <a:pt x="730" y="359"/>
                </a:cubicBezTo>
                <a:cubicBezTo>
                  <a:pt x="730" y="419"/>
                  <a:pt x="730" y="419"/>
                  <a:pt x="730" y="419"/>
                </a:cubicBezTo>
                <a:cubicBezTo>
                  <a:pt x="730" y="452"/>
                  <a:pt x="757" y="479"/>
                  <a:pt x="790" y="479"/>
                </a:cubicBezTo>
                <a:cubicBezTo>
                  <a:pt x="823" y="479"/>
                  <a:pt x="850" y="452"/>
                  <a:pt x="850" y="419"/>
                </a:cubicBezTo>
                <a:cubicBezTo>
                  <a:pt x="850" y="359"/>
                  <a:pt x="850" y="359"/>
                  <a:pt x="850" y="359"/>
                </a:cubicBezTo>
                <a:cubicBezTo>
                  <a:pt x="969" y="359"/>
                  <a:pt x="969" y="359"/>
                  <a:pt x="969" y="359"/>
                </a:cubicBezTo>
                <a:cubicBezTo>
                  <a:pt x="969" y="419"/>
                  <a:pt x="969" y="419"/>
                  <a:pt x="969" y="419"/>
                </a:cubicBezTo>
                <a:cubicBezTo>
                  <a:pt x="969" y="452"/>
                  <a:pt x="996" y="479"/>
                  <a:pt x="1029" y="479"/>
                </a:cubicBezTo>
                <a:cubicBezTo>
                  <a:pt x="1062" y="479"/>
                  <a:pt x="1089" y="452"/>
                  <a:pt x="1089" y="419"/>
                </a:cubicBezTo>
                <a:cubicBezTo>
                  <a:pt x="1089" y="359"/>
                  <a:pt x="1089" y="359"/>
                  <a:pt x="1089" y="359"/>
                </a:cubicBezTo>
                <a:cubicBezTo>
                  <a:pt x="1209" y="359"/>
                  <a:pt x="1209" y="359"/>
                  <a:pt x="1209" y="359"/>
                </a:cubicBezTo>
                <a:cubicBezTo>
                  <a:pt x="1209" y="962"/>
                  <a:pt x="1209" y="962"/>
                  <a:pt x="1209" y="962"/>
                </a:cubicBezTo>
                <a:cubicBezTo>
                  <a:pt x="610" y="962"/>
                  <a:pt x="610" y="962"/>
                  <a:pt x="610" y="962"/>
                </a:cubicBezTo>
                <a:lnTo>
                  <a:pt x="610" y="35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5" name="Freeform 379"/>
          <p:cNvSpPr>
            <a:spLocks noEditPoints="1"/>
          </p:cNvSpPr>
          <p:nvPr/>
        </p:nvSpPr>
        <p:spPr bwMode="auto">
          <a:xfrm>
            <a:off x="8899859" y="5932184"/>
            <a:ext cx="392417" cy="392417"/>
          </a:xfrm>
          <a:custGeom>
            <a:avLst/>
            <a:gdLst>
              <a:gd name="T0" fmla="*/ 1208 w 2048"/>
              <a:gd name="T1" fmla="*/ 0 h 2048"/>
              <a:gd name="T2" fmla="*/ 368 w 2048"/>
              <a:gd name="T3" fmla="*/ 840 h 2048"/>
              <a:gd name="T4" fmla="*/ 500 w 2048"/>
              <a:gd name="T5" fmla="*/ 1293 h 2048"/>
              <a:gd name="T6" fmla="*/ 17 w 2048"/>
              <a:gd name="T7" fmla="*/ 1776 h 2048"/>
              <a:gd name="T8" fmla="*/ 0 w 2048"/>
              <a:gd name="T9" fmla="*/ 1818 h 2048"/>
              <a:gd name="T10" fmla="*/ 17 w 2048"/>
              <a:gd name="T11" fmla="*/ 1861 h 2048"/>
              <a:gd name="T12" fmla="*/ 187 w 2048"/>
              <a:gd name="T13" fmla="*/ 2030 h 2048"/>
              <a:gd name="T14" fmla="*/ 229 w 2048"/>
              <a:gd name="T15" fmla="*/ 2048 h 2048"/>
              <a:gd name="T16" fmla="*/ 272 w 2048"/>
              <a:gd name="T17" fmla="*/ 2030 h 2048"/>
              <a:gd name="T18" fmla="*/ 755 w 2048"/>
              <a:gd name="T19" fmla="*/ 1547 h 2048"/>
              <a:gd name="T20" fmla="*/ 1208 w 2048"/>
              <a:gd name="T21" fmla="*/ 1680 h 2048"/>
              <a:gd name="T22" fmla="*/ 2048 w 2048"/>
              <a:gd name="T23" fmla="*/ 840 h 2048"/>
              <a:gd name="T24" fmla="*/ 1208 w 2048"/>
              <a:gd name="T25" fmla="*/ 0 h 2048"/>
              <a:gd name="T26" fmla="*/ 229 w 2048"/>
              <a:gd name="T27" fmla="*/ 1903 h 2048"/>
              <a:gd name="T28" fmla="*/ 144 w 2048"/>
              <a:gd name="T29" fmla="*/ 1818 h 2048"/>
              <a:gd name="T30" fmla="*/ 403 w 2048"/>
              <a:gd name="T31" fmla="*/ 1560 h 2048"/>
              <a:gd name="T32" fmla="*/ 488 w 2048"/>
              <a:gd name="T33" fmla="*/ 1645 h 2048"/>
              <a:gd name="T34" fmla="*/ 229 w 2048"/>
              <a:gd name="T35" fmla="*/ 1903 h 2048"/>
              <a:gd name="T36" fmla="*/ 572 w 2048"/>
              <a:gd name="T37" fmla="*/ 1560 h 2048"/>
              <a:gd name="T38" fmla="*/ 488 w 2048"/>
              <a:gd name="T39" fmla="*/ 1475 h 2048"/>
              <a:gd name="T40" fmla="*/ 573 w 2048"/>
              <a:gd name="T41" fmla="*/ 1390 h 2048"/>
              <a:gd name="T42" fmla="*/ 658 w 2048"/>
              <a:gd name="T43" fmla="*/ 1475 h 2048"/>
              <a:gd name="T44" fmla="*/ 572 w 2048"/>
              <a:gd name="T45" fmla="*/ 1560 h 2048"/>
              <a:gd name="T46" fmla="*/ 1208 w 2048"/>
              <a:gd name="T47" fmla="*/ 1560 h 2048"/>
              <a:gd name="T48" fmla="*/ 488 w 2048"/>
              <a:gd name="T49" fmla="*/ 840 h 2048"/>
              <a:gd name="T50" fmla="*/ 1208 w 2048"/>
              <a:gd name="T51" fmla="*/ 120 h 2048"/>
              <a:gd name="T52" fmla="*/ 1928 w 2048"/>
              <a:gd name="T53" fmla="*/ 840 h 2048"/>
              <a:gd name="T54" fmla="*/ 1208 w 2048"/>
              <a:gd name="T55" fmla="*/ 1560 h 2048"/>
              <a:gd name="T56" fmla="*/ 1208 w 2048"/>
              <a:gd name="T57" fmla="*/ 240 h 2048"/>
              <a:gd name="T58" fmla="*/ 608 w 2048"/>
              <a:gd name="T59" fmla="*/ 840 h 2048"/>
              <a:gd name="T60" fmla="*/ 1208 w 2048"/>
              <a:gd name="T61" fmla="*/ 1440 h 2048"/>
              <a:gd name="T62" fmla="*/ 1808 w 2048"/>
              <a:gd name="T63" fmla="*/ 840 h 2048"/>
              <a:gd name="T64" fmla="*/ 1208 w 2048"/>
              <a:gd name="T65" fmla="*/ 240 h 2048"/>
              <a:gd name="T66" fmla="*/ 1208 w 2048"/>
              <a:gd name="T67" fmla="*/ 1320 h 2048"/>
              <a:gd name="T68" fmla="*/ 728 w 2048"/>
              <a:gd name="T69" fmla="*/ 840 h 2048"/>
              <a:gd name="T70" fmla="*/ 1208 w 2048"/>
              <a:gd name="T71" fmla="*/ 360 h 2048"/>
              <a:gd name="T72" fmla="*/ 1688 w 2048"/>
              <a:gd name="T73" fmla="*/ 840 h 2048"/>
              <a:gd name="T74" fmla="*/ 1208 w 2048"/>
              <a:gd name="T75" fmla="*/ 1320 h 2048"/>
              <a:gd name="T76" fmla="*/ 1490 w 2048"/>
              <a:gd name="T77" fmla="*/ 678 h 2048"/>
              <a:gd name="T78" fmla="*/ 1490 w 2048"/>
              <a:gd name="T79" fmla="*/ 762 h 2048"/>
              <a:gd name="T80" fmla="*/ 1190 w 2048"/>
              <a:gd name="T81" fmla="*/ 1062 h 2048"/>
              <a:gd name="T82" fmla="*/ 1105 w 2048"/>
              <a:gd name="T83" fmla="*/ 1062 h 2048"/>
              <a:gd name="T84" fmla="*/ 925 w 2048"/>
              <a:gd name="T85" fmla="*/ 882 h 2048"/>
              <a:gd name="T86" fmla="*/ 925 w 2048"/>
              <a:gd name="T87" fmla="*/ 798 h 2048"/>
              <a:gd name="T88" fmla="*/ 1010 w 2048"/>
              <a:gd name="T89" fmla="*/ 798 h 2048"/>
              <a:gd name="T90" fmla="*/ 1148 w 2048"/>
              <a:gd name="T91" fmla="*/ 935 h 2048"/>
              <a:gd name="T92" fmla="*/ 1405 w 2048"/>
              <a:gd name="T93" fmla="*/ 678 h 2048"/>
              <a:gd name="T94" fmla="*/ 1490 w 2048"/>
              <a:gd name="T95" fmla="*/ 67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8" h="2048">
                <a:moveTo>
                  <a:pt x="1208" y="0"/>
                </a:moveTo>
                <a:cubicBezTo>
                  <a:pt x="744" y="0"/>
                  <a:pt x="368" y="377"/>
                  <a:pt x="368" y="840"/>
                </a:cubicBezTo>
                <a:cubicBezTo>
                  <a:pt x="368" y="1007"/>
                  <a:pt x="416" y="1162"/>
                  <a:pt x="500" y="1293"/>
                </a:cubicBezTo>
                <a:cubicBezTo>
                  <a:pt x="17" y="1776"/>
                  <a:pt x="17" y="1776"/>
                  <a:pt x="17" y="1776"/>
                </a:cubicBezTo>
                <a:cubicBezTo>
                  <a:pt x="6" y="1787"/>
                  <a:pt x="0" y="1802"/>
                  <a:pt x="0" y="1818"/>
                </a:cubicBezTo>
                <a:cubicBezTo>
                  <a:pt x="0" y="1834"/>
                  <a:pt x="6" y="1849"/>
                  <a:pt x="17" y="1861"/>
                </a:cubicBezTo>
                <a:cubicBezTo>
                  <a:pt x="187" y="2030"/>
                  <a:pt x="187" y="2030"/>
                  <a:pt x="187" y="2030"/>
                </a:cubicBezTo>
                <a:cubicBezTo>
                  <a:pt x="199" y="2042"/>
                  <a:pt x="214" y="2048"/>
                  <a:pt x="229" y="2048"/>
                </a:cubicBezTo>
                <a:cubicBezTo>
                  <a:pt x="245" y="2048"/>
                  <a:pt x="260" y="2042"/>
                  <a:pt x="272" y="2030"/>
                </a:cubicBezTo>
                <a:cubicBezTo>
                  <a:pt x="755" y="1547"/>
                  <a:pt x="755" y="1547"/>
                  <a:pt x="755" y="1547"/>
                </a:cubicBezTo>
                <a:cubicBezTo>
                  <a:pt x="886" y="1631"/>
                  <a:pt x="1041" y="1680"/>
                  <a:pt x="1208" y="1680"/>
                </a:cubicBezTo>
                <a:cubicBezTo>
                  <a:pt x="1671" y="1680"/>
                  <a:pt x="2048" y="1303"/>
                  <a:pt x="2048" y="840"/>
                </a:cubicBezTo>
                <a:cubicBezTo>
                  <a:pt x="2048" y="377"/>
                  <a:pt x="1671" y="0"/>
                  <a:pt x="1208" y="0"/>
                </a:cubicBezTo>
                <a:close/>
                <a:moveTo>
                  <a:pt x="229" y="1903"/>
                </a:moveTo>
                <a:cubicBezTo>
                  <a:pt x="144" y="1818"/>
                  <a:pt x="144" y="1818"/>
                  <a:pt x="144" y="1818"/>
                </a:cubicBezTo>
                <a:cubicBezTo>
                  <a:pt x="403" y="1560"/>
                  <a:pt x="403" y="1560"/>
                  <a:pt x="403" y="1560"/>
                </a:cubicBezTo>
                <a:cubicBezTo>
                  <a:pt x="488" y="1645"/>
                  <a:pt x="488" y="1645"/>
                  <a:pt x="488" y="1645"/>
                </a:cubicBezTo>
                <a:lnTo>
                  <a:pt x="229" y="1903"/>
                </a:lnTo>
                <a:close/>
                <a:moveTo>
                  <a:pt x="572" y="1560"/>
                </a:moveTo>
                <a:cubicBezTo>
                  <a:pt x="488" y="1475"/>
                  <a:pt x="488" y="1475"/>
                  <a:pt x="488" y="1475"/>
                </a:cubicBezTo>
                <a:cubicBezTo>
                  <a:pt x="573" y="1390"/>
                  <a:pt x="573" y="1390"/>
                  <a:pt x="573" y="1390"/>
                </a:cubicBezTo>
                <a:cubicBezTo>
                  <a:pt x="599" y="1420"/>
                  <a:pt x="628" y="1448"/>
                  <a:pt x="658" y="1475"/>
                </a:cubicBezTo>
                <a:lnTo>
                  <a:pt x="572" y="1560"/>
                </a:lnTo>
                <a:close/>
                <a:moveTo>
                  <a:pt x="1208" y="1560"/>
                </a:moveTo>
                <a:cubicBezTo>
                  <a:pt x="811" y="1560"/>
                  <a:pt x="488" y="1237"/>
                  <a:pt x="488" y="840"/>
                </a:cubicBezTo>
                <a:cubicBezTo>
                  <a:pt x="488" y="443"/>
                  <a:pt x="811" y="120"/>
                  <a:pt x="1208" y="120"/>
                </a:cubicBezTo>
                <a:cubicBezTo>
                  <a:pt x="1605" y="120"/>
                  <a:pt x="1928" y="443"/>
                  <a:pt x="1928" y="840"/>
                </a:cubicBezTo>
                <a:cubicBezTo>
                  <a:pt x="1928" y="1237"/>
                  <a:pt x="1605" y="1560"/>
                  <a:pt x="1208" y="1560"/>
                </a:cubicBezTo>
                <a:close/>
                <a:moveTo>
                  <a:pt x="1208" y="240"/>
                </a:moveTo>
                <a:cubicBezTo>
                  <a:pt x="877" y="240"/>
                  <a:pt x="608" y="509"/>
                  <a:pt x="608" y="840"/>
                </a:cubicBezTo>
                <a:cubicBezTo>
                  <a:pt x="608" y="1171"/>
                  <a:pt x="877" y="1440"/>
                  <a:pt x="1208" y="1440"/>
                </a:cubicBezTo>
                <a:cubicBezTo>
                  <a:pt x="1538" y="1440"/>
                  <a:pt x="1808" y="1171"/>
                  <a:pt x="1808" y="840"/>
                </a:cubicBezTo>
                <a:cubicBezTo>
                  <a:pt x="1808" y="509"/>
                  <a:pt x="1538" y="240"/>
                  <a:pt x="1208" y="240"/>
                </a:cubicBezTo>
                <a:close/>
                <a:moveTo>
                  <a:pt x="1208" y="1320"/>
                </a:moveTo>
                <a:cubicBezTo>
                  <a:pt x="943" y="1320"/>
                  <a:pt x="728" y="1105"/>
                  <a:pt x="728" y="840"/>
                </a:cubicBezTo>
                <a:cubicBezTo>
                  <a:pt x="728" y="575"/>
                  <a:pt x="943" y="360"/>
                  <a:pt x="1208" y="360"/>
                </a:cubicBezTo>
                <a:cubicBezTo>
                  <a:pt x="1472" y="360"/>
                  <a:pt x="1688" y="575"/>
                  <a:pt x="1688" y="840"/>
                </a:cubicBezTo>
                <a:cubicBezTo>
                  <a:pt x="1688" y="1105"/>
                  <a:pt x="1472" y="1320"/>
                  <a:pt x="1208" y="1320"/>
                </a:cubicBezTo>
                <a:close/>
                <a:moveTo>
                  <a:pt x="1490" y="678"/>
                </a:moveTo>
                <a:cubicBezTo>
                  <a:pt x="1513" y="701"/>
                  <a:pt x="1513" y="739"/>
                  <a:pt x="1490" y="762"/>
                </a:cubicBezTo>
                <a:cubicBezTo>
                  <a:pt x="1190" y="1062"/>
                  <a:pt x="1190" y="1062"/>
                  <a:pt x="1190" y="1062"/>
                </a:cubicBezTo>
                <a:cubicBezTo>
                  <a:pt x="1167" y="1086"/>
                  <a:pt x="1129" y="1086"/>
                  <a:pt x="1105" y="1062"/>
                </a:cubicBezTo>
                <a:cubicBezTo>
                  <a:pt x="925" y="882"/>
                  <a:pt x="925" y="882"/>
                  <a:pt x="925" y="882"/>
                </a:cubicBezTo>
                <a:cubicBezTo>
                  <a:pt x="902" y="859"/>
                  <a:pt x="902" y="821"/>
                  <a:pt x="925" y="798"/>
                </a:cubicBezTo>
                <a:cubicBezTo>
                  <a:pt x="949" y="774"/>
                  <a:pt x="987" y="774"/>
                  <a:pt x="1010" y="798"/>
                </a:cubicBezTo>
                <a:cubicBezTo>
                  <a:pt x="1148" y="935"/>
                  <a:pt x="1148" y="935"/>
                  <a:pt x="1148" y="935"/>
                </a:cubicBezTo>
                <a:cubicBezTo>
                  <a:pt x="1405" y="678"/>
                  <a:pt x="1405" y="678"/>
                  <a:pt x="1405" y="678"/>
                </a:cubicBezTo>
                <a:cubicBezTo>
                  <a:pt x="1429" y="654"/>
                  <a:pt x="1467" y="654"/>
                  <a:pt x="1490" y="67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6" name="Freeform 373"/>
          <p:cNvSpPr>
            <a:spLocks noEditPoints="1"/>
          </p:cNvSpPr>
          <p:nvPr/>
        </p:nvSpPr>
        <p:spPr bwMode="auto">
          <a:xfrm>
            <a:off x="8899859" y="5260505"/>
            <a:ext cx="392417" cy="392769"/>
          </a:xfrm>
          <a:custGeom>
            <a:avLst/>
            <a:gdLst>
              <a:gd name="T0" fmla="*/ 2048 w 2048"/>
              <a:gd name="T1" fmla="*/ 1990 h 2050"/>
              <a:gd name="T2" fmla="*/ 1988 w 2048"/>
              <a:gd name="T3" fmla="*/ 1690 h 2050"/>
              <a:gd name="T4" fmla="*/ 1924 w 2048"/>
              <a:gd name="T5" fmla="*/ 846 h 2050"/>
              <a:gd name="T6" fmla="*/ 2048 w 2048"/>
              <a:gd name="T7" fmla="*/ 786 h 2050"/>
              <a:gd name="T8" fmla="*/ 2015 w 2048"/>
              <a:gd name="T9" fmla="*/ 492 h 2050"/>
              <a:gd name="T10" fmla="*/ 997 w 2048"/>
              <a:gd name="T11" fmla="*/ 8 h 2050"/>
              <a:gd name="T12" fmla="*/ 0 w 2048"/>
              <a:gd name="T13" fmla="*/ 546 h 2050"/>
              <a:gd name="T14" fmla="*/ 60 w 2048"/>
              <a:gd name="T15" fmla="*/ 846 h 2050"/>
              <a:gd name="T16" fmla="*/ 124 w 2048"/>
              <a:gd name="T17" fmla="*/ 1690 h 2050"/>
              <a:gd name="T18" fmla="*/ 0 w 2048"/>
              <a:gd name="T19" fmla="*/ 1750 h 2050"/>
              <a:gd name="T20" fmla="*/ 60 w 2048"/>
              <a:gd name="T21" fmla="*/ 2050 h 2050"/>
              <a:gd name="T22" fmla="*/ 807 w 2048"/>
              <a:gd name="T23" fmla="*/ 1566 h 2050"/>
              <a:gd name="T24" fmla="*/ 244 w 2048"/>
              <a:gd name="T25" fmla="*/ 1690 h 2050"/>
              <a:gd name="T26" fmla="*/ 807 w 2048"/>
              <a:gd name="T27" fmla="*/ 1566 h 2050"/>
              <a:gd name="T28" fmla="*/ 244 w 2048"/>
              <a:gd name="T29" fmla="*/ 846 h 2050"/>
              <a:gd name="T30" fmla="*/ 364 w 2048"/>
              <a:gd name="T31" fmla="*/ 1446 h 2050"/>
              <a:gd name="T32" fmla="*/ 484 w 2048"/>
              <a:gd name="T33" fmla="*/ 1446 h 2050"/>
              <a:gd name="T34" fmla="*/ 844 w 2048"/>
              <a:gd name="T35" fmla="*/ 846 h 2050"/>
              <a:gd name="T36" fmla="*/ 484 w 2048"/>
              <a:gd name="T37" fmla="*/ 1446 h 2050"/>
              <a:gd name="T38" fmla="*/ 941 w 2048"/>
              <a:gd name="T39" fmla="*/ 1566 h 2050"/>
              <a:gd name="T40" fmla="*/ 1287 w 2048"/>
              <a:gd name="T41" fmla="*/ 1930 h 2050"/>
              <a:gd name="T42" fmla="*/ 964 w 2048"/>
              <a:gd name="T43" fmla="*/ 1446 h 2050"/>
              <a:gd name="T44" fmla="*/ 1084 w 2048"/>
              <a:gd name="T45" fmla="*/ 846 h 2050"/>
              <a:gd name="T46" fmla="*/ 964 w 2048"/>
              <a:gd name="T47" fmla="*/ 1446 h 2050"/>
              <a:gd name="T48" fmla="*/ 1804 w 2048"/>
              <a:gd name="T49" fmla="*/ 1566 h 2050"/>
              <a:gd name="T50" fmla="*/ 1302 w 2048"/>
              <a:gd name="T51" fmla="*/ 1690 h 2050"/>
              <a:gd name="T52" fmla="*/ 1204 w 2048"/>
              <a:gd name="T53" fmla="*/ 1446 h 2050"/>
              <a:gd name="T54" fmla="*/ 1564 w 2048"/>
              <a:gd name="T55" fmla="*/ 846 h 2050"/>
              <a:gd name="T56" fmla="*/ 1204 w 2048"/>
              <a:gd name="T57" fmla="*/ 1446 h 2050"/>
              <a:gd name="T58" fmla="*/ 1684 w 2048"/>
              <a:gd name="T59" fmla="*/ 846 h 2050"/>
              <a:gd name="T60" fmla="*/ 1804 w 2048"/>
              <a:gd name="T61" fmla="*/ 1446 h 2050"/>
              <a:gd name="T62" fmla="*/ 1928 w 2048"/>
              <a:gd name="T63" fmla="*/ 1810 h 2050"/>
              <a:gd name="T64" fmla="*/ 1421 w 2048"/>
              <a:gd name="T65" fmla="*/ 1930 h 2050"/>
              <a:gd name="T66" fmla="*/ 1928 w 2048"/>
              <a:gd name="T67" fmla="*/ 1810 h 2050"/>
              <a:gd name="T68" fmla="*/ 120 w 2048"/>
              <a:gd name="T69" fmla="*/ 583 h 2050"/>
              <a:gd name="T70" fmla="*/ 1928 w 2048"/>
              <a:gd name="T71" fmla="*/ 583 h 2050"/>
              <a:gd name="T72" fmla="*/ 120 w 2048"/>
              <a:gd name="T73" fmla="*/ 726 h 2050"/>
              <a:gd name="T74" fmla="*/ 686 w 2048"/>
              <a:gd name="T75" fmla="*/ 1810 h 2050"/>
              <a:gd name="T76" fmla="*/ 120 w 2048"/>
              <a:gd name="T77" fmla="*/ 1930 h 2050"/>
              <a:gd name="T78" fmla="*/ 1024 w 2048"/>
              <a:gd name="T79" fmla="*/ 246 h 2050"/>
              <a:gd name="T80" fmla="*/ 1024 w 2048"/>
              <a:gd name="T81" fmla="*/ 606 h 2050"/>
              <a:gd name="T82" fmla="*/ 1024 w 2048"/>
              <a:gd name="T83" fmla="*/ 246 h 2050"/>
              <a:gd name="T84" fmla="*/ 964 w 2048"/>
              <a:gd name="T85" fmla="*/ 426 h 2050"/>
              <a:gd name="T86" fmla="*/ 1084 w 2048"/>
              <a:gd name="T87" fmla="*/ 426 h 20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50">
                <a:moveTo>
                  <a:pt x="1988" y="2050"/>
                </a:moveTo>
                <a:cubicBezTo>
                  <a:pt x="2021" y="2050"/>
                  <a:pt x="2048" y="2023"/>
                  <a:pt x="2048" y="1990"/>
                </a:cubicBezTo>
                <a:cubicBezTo>
                  <a:pt x="2048" y="1750"/>
                  <a:pt x="2048" y="1750"/>
                  <a:pt x="2048" y="1750"/>
                </a:cubicBezTo>
                <a:cubicBezTo>
                  <a:pt x="2048" y="1717"/>
                  <a:pt x="2021" y="1690"/>
                  <a:pt x="1988" y="1690"/>
                </a:cubicBezTo>
                <a:cubicBezTo>
                  <a:pt x="1924" y="1690"/>
                  <a:pt x="1924" y="1690"/>
                  <a:pt x="1924" y="1690"/>
                </a:cubicBezTo>
                <a:cubicBezTo>
                  <a:pt x="1924" y="846"/>
                  <a:pt x="1924" y="846"/>
                  <a:pt x="1924" y="846"/>
                </a:cubicBezTo>
                <a:cubicBezTo>
                  <a:pt x="1988" y="846"/>
                  <a:pt x="1988" y="846"/>
                  <a:pt x="1988" y="846"/>
                </a:cubicBezTo>
                <a:cubicBezTo>
                  <a:pt x="2021" y="846"/>
                  <a:pt x="2048" y="819"/>
                  <a:pt x="2048" y="786"/>
                </a:cubicBezTo>
                <a:cubicBezTo>
                  <a:pt x="2048" y="546"/>
                  <a:pt x="2048" y="546"/>
                  <a:pt x="2048" y="546"/>
                </a:cubicBezTo>
                <a:cubicBezTo>
                  <a:pt x="2048" y="523"/>
                  <a:pt x="2035" y="503"/>
                  <a:pt x="2015" y="492"/>
                </a:cubicBezTo>
                <a:cubicBezTo>
                  <a:pt x="1051" y="8"/>
                  <a:pt x="1051" y="8"/>
                  <a:pt x="1051" y="8"/>
                </a:cubicBezTo>
                <a:cubicBezTo>
                  <a:pt x="1034" y="0"/>
                  <a:pt x="1014" y="0"/>
                  <a:pt x="997" y="8"/>
                </a:cubicBezTo>
                <a:cubicBezTo>
                  <a:pt x="33" y="492"/>
                  <a:pt x="33" y="492"/>
                  <a:pt x="33" y="492"/>
                </a:cubicBezTo>
                <a:cubicBezTo>
                  <a:pt x="12" y="503"/>
                  <a:pt x="0" y="523"/>
                  <a:pt x="0" y="546"/>
                </a:cubicBezTo>
                <a:cubicBezTo>
                  <a:pt x="0" y="786"/>
                  <a:pt x="0" y="786"/>
                  <a:pt x="0" y="786"/>
                </a:cubicBezTo>
                <a:cubicBezTo>
                  <a:pt x="0" y="819"/>
                  <a:pt x="27" y="846"/>
                  <a:pt x="60" y="846"/>
                </a:cubicBezTo>
                <a:cubicBezTo>
                  <a:pt x="124" y="846"/>
                  <a:pt x="124" y="846"/>
                  <a:pt x="124" y="846"/>
                </a:cubicBezTo>
                <a:cubicBezTo>
                  <a:pt x="124" y="1690"/>
                  <a:pt x="124" y="1690"/>
                  <a:pt x="124" y="1690"/>
                </a:cubicBezTo>
                <a:cubicBezTo>
                  <a:pt x="60" y="1690"/>
                  <a:pt x="60" y="1690"/>
                  <a:pt x="60" y="1690"/>
                </a:cubicBezTo>
                <a:cubicBezTo>
                  <a:pt x="27" y="1690"/>
                  <a:pt x="0" y="1717"/>
                  <a:pt x="0" y="1750"/>
                </a:cubicBezTo>
                <a:cubicBezTo>
                  <a:pt x="0" y="1990"/>
                  <a:pt x="0" y="1990"/>
                  <a:pt x="0" y="1990"/>
                </a:cubicBezTo>
                <a:cubicBezTo>
                  <a:pt x="0" y="2023"/>
                  <a:pt x="27" y="2050"/>
                  <a:pt x="60" y="2050"/>
                </a:cubicBezTo>
                <a:lnTo>
                  <a:pt x="1988" y="2050"/>
                </a:lnTo>
                <a:close/>
                <a:moveTo>
                  <a:pt x="807" y="1566"/>
                </a:moveTo>
                <a:cubicBezTo>
                  <a:pt x="745" y="1690"/>
                  <a:pt x="745" y="1690"/>
                  <a:pt x="745" y="1690"/>
                </a:cubicBezTo>
                <a:cubicBezTo>
                  <a:pt x="244" y="1690"/>
                  <a:pt x="244" y="1690"/>
                  <a:pt x="244" y="1690"/>
                </a:cubicBezTo>
                <a:cubicBezTo>
                  <a:pt x="244" y="1566"/>
                  <a:pt x="244" y="1566"/>
                  <a:pt x="244" y="1566"/>
                </a:cubicBezTo>
                <a:lnTo>
                  <a:pt x="807" y="1566"/>
                </a:lnTo>
                <a:close/>
                <a:moveTo>
                  <a:pt x="244" y="1446"/>
                </a:moveTo>
                <a:cubicBezTo>
                  <a:pt x="244" y="846"/>
                  <a:pt x="244" y="846"/>
                  <a:pt x="244" y="846"/>
                </a:cubicBezTo>
                <a:cubicBezTo>
                  <a:pt x="364" y="846"/>
                  <a:pt x="364" y="846"/>
                  <a:pt x="364" y="846"/>
                </a:cubicBezTo>
                <a:cubicBezTo>
                  <a:pt x="364" y="1446"/>
                  <a:pt x="364" y="1446"/>
                  <a:pt x="364" y="1446"/>
                </a:cubicBezTo>
                <a:lnTo>
                  <a:pt x="244" y="1446"/>
                </a:lnTo>
                <a:close/>
                <a:moveTo>
                  <a:pt x="484" y="1446"/>
                </a:moveTo>
                <a:cubicBezTo>
                  <a:pt x="484" y="846"/>
                  <a:pt x="484" y="846"/>
                  <a:pt x="484" y="846"/>
                </a:cubicBezTo>
                <a:cubicBezTo>
                  <a:pt x="844" y="846"/>
                  <a:pt x="844" y="846"/>
                  <a:pt x="844" y="846"/>
                </a:cubicBezTo>
                <a:cubicBezTo>
                  <a:pt x="844" y="1446"/>
                  <a:pt x="844" y="1446"/>
                  <a:pt x="844" y="1446"/>
                </a:cubicBezTo>
                <a:lnTo>
                  <a:pt x="484" y="1446"/>
                </a:lnTo>
                <a:close/>
                <a:moveTo>
                  <a:pt x="760" y="1930"/>
                </a:moveTo>
                <a:cubicBezTo>
                  <a:pt x="941" y="1566"/>
                  <a:pt x="941" y="1566"/>
                  <a:pt x="941" y="1566"/>
                </a:cubicBezTo>
                <a:cubicBezTo>
                  <a:pt x="1106" y="1566"/>
                  <a:pt x="1106" y="1566"/>
                  <a:pt x="1106" y="1566"/>
                </a:cubicBezTo>
                <a:cubicBezTo>
                  <a:pt x="1287" y="1930"/>
                  <a:pt x="1287" y="1930"/>
                  <a:pt x="1287" y="1930"/>
                </a:cubicBezTo>
                <a:lnTo>
                  <a:pt x="760" y="1930"/>
                </a:lnTo>
                <a:close/>
                <a:moveTo>
                  <a:pt x="964" y="1446"/>
                </a:moveTo>
                <a:cubicBezTo>
                  <a:pt x="964" y="846"/>
                  <a:pt x="964" y="846"/>
                  <a:pt x="964" y="846"/>
                </a:cubicBezTo>
                <a:cubicBezTo>
                  <a:pt x="1084" y="846"/>
                  <a:pt x="1084" y="846"/>
                  <a:pt x="1084" y="846"/>
                </a:cubicBezTo>
                <a:cubicBezTo>
                  <a:pt x="1084" y="1446"/>
                  <a:pt x="1084" y="1446"/>
                  <a:pt x="1084" y="1446"/>
                </a:cubicBezTo>
                <a:lnTo>
                  <a:pt x="964" y="1446"/>
                </a:lnTo>
                <a:close/>
                <a:moveTo>
                  <a:pt x="1240" y="1566"/>
                </a:moveTo>
                <a:cubicBezTo>
                  <a:pt x="1804" y="1566"/>
                  <a:pt x="1804" y="1566"/>
                  <a:pt x="1804" y="1566"/>
                </a:cubicBezTo>
                <a:cubicBezTo>
                  <a:pt x="1804" y="1690"/>
                  <a:pt x="1804" y="1690"/>
                  <a:pt x="1804" y="1690"/>
                </a:cubicBezTo>
                <a:cubicBezTo>
                  <a:pt x="1302" y="1690"/>
                  <a:pt x="1302" y="1690"/>
                  <a:pt x="1302" y="1690"/>
                </a:cubicBezTo>
                <a:lnTo>
                  <a:pt x="1240" y="1566"/>
                </a:lnTo>
                <a:close/>
                <a:moveTo>
                  <a:pt x="1204" y="1446"/>
                </a:moveTo>
                <a:cubicBezTo>
                  <a:pt x="1204" y="846"/>
                  <a:pt x="1204" y="846"/>
                  <a:pt x="1204" y="846"/>
                </a:cubicBezTo>
                <a:cubicBezTo>
                  <a:pt x="1564" y="846"/>
                  <a:pt x="1564" y="846"/>
                  <a:pt x="1564" y="846"/>
                </a:cubicBezTo>
                <a:cubicBezTo>
                  <a:pt x="1564" y="1446"/>
                  <a:pt x="1564" y="1446"/>
                  <a:pt x="1564" y="1446"/>
                </a:cubicBezTo>
                <a:lnTo>
                  <a:pt x="1204" y="1446"/>
                </a:lnTo>
                <a:close/>
                <a:moveTo>
                  <a:pt x="1684" y="1446"/>
                </a:moveTo>
                <a:cubicBezTo>
                  <a:pt x="1684" y="846"/>
                  <a:pt x="1684" y="846"/>
                  <a:pt x="1684" y="846"/>
                </a:cubicBezTo>
                <a:cubicBezTo>
                  <a:pt x="1804" y="846"/>
                  <a:pt x="1804" y="846"/>
                  <a:pt x="1804" y="846"/>
                </a:cubicBezTo>
                <a:cubicBezTo>
                  <a:pt x="1804" y="1446"/>
                  <a:pt x="1804" y="1446"/>
                  <a:pt x="1804" y="1446"/>
                </a:cubicBezTo>
                <a:lnTo>
                  <a:pt x="1684" y="1446"/>
                </a:lnTo>
                <a:close/>
                <a:moveTo>
                  <a:pt x="1928" y="1810"/>
                </a:moveTo>
                <a:cubicBezTo>
                  <a:pt x="1928" y="1930"/>
                  <a:pt x="1928" y="1930"/>
                  <a:pt x="1928" y="1930"/>
                </a:cubicBezTo>
                <a:cubicBezTo>
                  <a:pt x="1421" y="1930"/>
                  <a:pt x="1421" y="1930"/>
                  <a:pt x="1421" y="1930"/>
                </a:cubicBezTo>
                <a:cubicBezTo>
                  <a:pt x="1361" y="1810"/>
                  <a:pt x="1361" y="1810"/>
                  <a:pt x="1361" y="1810"/>
                </a:cubicBezTo>
                <a:lnTo>
                  <a:pt x="1928" y="1810"/>
                </a:lnTo>
                <a:close/>
                <a:moveTo>
                  <a:pt x="120" y="726"/>
                </a:moveTo>
                <a:cubicBezTo>
                  <a:pt x="120" y="583"/>
                  <a:pt x="120" y="583"/>
                  <a:pt x="120" y="583"/>
                </a:cubicBezTo>
                <a:cubicBezTo>
                  <a:pt x="1024" y="129"/>
                  <a:pt x="1024" y="129"/>
                  <a:pt x="1024" y="129"/>
                </a:cubicBezTo>
                <a:cubicBezTo>
                  <a:pt x="1928" y="583"/>
                  <a:pt x="1928" y="583"/>
                  <a:pt x="1928" y="583"/>
                </a:cubicBezTo>
                <a:cubicBezTo>
                  <a:pt x="1928" y="726"/>
                  <a:pt x="1928" y="726"/>
                  <a:pt x="1928" y="726"/>
                </a:cubicBezTo>
                <a:lnTo>
                  <a:pt x="120" y="726"/>
                </a:lnTo>
                <a:close/>
                <a:moveTo>
                  <a:pt x="120" y="1810"/>
                </a:moveTo>
                <a:cubicBezTo>
                  <a:pt x="686" y="1810"/>
                  <a:pt x="686" y="1810"/>
                  <a:pt x="686" y="1810"/>
                </a:cubicBezTo>
                <a:cubicBezTo>
                  <a:pt x="626" y="1930"/>
                  <a:pt x="626" y="1930"/>
                  <a:pt x="626" y="1930"/>
                </a:cubicBezTo>
                <a:cubicBezTo>
                  <a:pt x="120" y="1930"/>
                  <a:pt x="120" y="1930"/>
                  <a:pt x="120" y="1930"/>
                </a:cubicBezTo>
                <a:lnTo>
                  <a:pt x="120" y="1810"/>
                </a:lnTo>
                <a:close/>
                <a:moveTo>
                  <a:pt x="1024" y="246"/>
                </a:moveTo>
                <a:cubicBezTo>
                  <a:pt x="924" y="246"/>
                  <a:pt x="844" y="327"/>
                  <a:pt x="844" y="426"/>
                </a:cubicBezTo>
                <a:cubicBezTo>
                  <a:pt x="844" y="525"/>
                  <a:pt x="924" y="606"/>
                  <a:pt x="1024" y="606"/>
                </a:cubicBezTo>
                <a:cubicBezTo>
                  <a:pt x="1123" y="606"/>
                  <a:pt x="1204" y="525"/>
                  <a:pt x="1204" y="426"/>
                </a:cubicBezTo>
                <a:cubicBezTo>
                  <a:pt x="1204" y="327"/>
                  <a:pt x="1123" y="246"/>
                  <a:pt x="1024" y="246"/>
                </a:cubicBezTo>
                <a:close/>
                <a:moveTo>
                  <a:pt x="1024" y="486"/>
                </a:moveTo>
                <a:cubicBezTo>
                  <a:pt x="991" y="486"/>
                  <a:pt x="964" y="459"/>
                  <a:pt x="964" y="426"/>
                </a:cubicBezTo>
                <a:cubicBezTo>
                  <a:pt x="964" y="393"/>
                  <a:pt x="991" y="366"/>
                  <a:pt x="1024" y="366"/>
                </a:cubicBezTo>
                <a:cubicBezTo>
                  <a:pt x="1057" y="366"/>
                  <a:pt x="1084" y="393"/>
                  <a:pt x="1084" y="426"/>
                </a:cubicBezTo>
                <a:cubicBezTo>
                  <a:pt x="1084" y="459"/>
                  <a:pt x="1057" y="486"/>
                  <a:pt x="1024" y="48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7" name="Freeform 346"/>
          <p:cNvSpPr>
            <a:spLocks noEditPoints="1"/>
          </p:cNvSpPr>
          <p:nvPr/>
        </p:nvSpPr>
        <p:spPr bwMode="auto">
          <a:xfrm>
            <a:off x="9624391" y="2561239"/>
            <a:ext cx="392534" cy="392417"/>
          </a:xfrm>
          <a:custGeom>
            <a:avLst/>
            <a:gdLst>
              <a:gd name="T0" fmla="*/ 2048 w 2048"/>
              <a:gd name="T1" fmla="*/ 1868 h 2048"/>
              <a:gd name="T2" fmla="*/ 1868 w 2048"/>
              <a:gd name="T3" fmla="*/ 0 h 2048"/>
              <a:gd name="T4" fmla="*/ 0 w 2048"/>
              <a:gd name="T5" fmla="*/ 180 h 2048"/>
              <a:gd name="T6" fmla="*/ 180 w 2048"/>
              <a:gd name="T7" fmla="*/ 2048 h 2048"/>
              <a:gd name="T8" fmla="*/ 120 w 2048"/>
              <a:gd name="T9" fmla="*/ 180 h 2048"/>
              <a:gd name="T10" fmla="*/ 1868 w 2048"/>
              <a:gd name="T11" fmla="*/ 120 h 2048"/>
              <a:gd name="T12" fmla="*/ 1928 w 2048"/>
              <a:gd name="T13" fmla="*/ 484 h 2048"/>
              <a:gd name="T14" fmla="*/ 120 w 2048"/>
              <a:gd name="T15" fmla="*/ 180 h 2048"/>
              <a:gd name="T16" fmla="*/ 120 w 2048"/>
              <a:gd name="T17" fmla="*/ 604 h 2048"/>
              <a:gd name="T18" fmla="*/ 1928 w 2048"/>
              <a:gd name="T19" fmla="*/ 1868 h 2048"/>
              <a:gd name="T20" fmla="*/ 180 w 2048"/>
              <a:gd name="T21" fmla="*/ 1928 h 2048"/>
              <a:gd name="T22" fmla="*/ 364 w 2048"/>
              <a:gd name="T23" fmla="*/ 300 h 2048"/>
              <a:gd name="T24" fmla="*/ 244 w 2048"/>
              <a:gd name="T25" fmla="*/ 300 h 2048"/>
              <a:gd name="T26" fmla="*/ 364 w 2048"/>
              <a:gd name="T27" fmla="*/ 300 h 2048"/>
              <a:gd name="T28" fmla="*/ 544 w 2048"/>
              <a:gd name="T29" fmla="*/ 360 h 2048"/>
              <a:gd name="T30" fmla="*/ 544 w 2048"/>
              <a:gd name="T31" fmla="*/ 240 h 2048"/>
              <a:gd name="T32" fmla="*/ 844 w 2048"/>
              <a:gd name="T33" fmla="*/ 300 h 2048"/>
              <a:gd name="T34" fmla="*/ 724 w 2048"/>
              <a:gd name="T35" fmla="*/ 300 h 2048"/>
              <a:gd name="T36" fmla="*/ 844 w 2048"/>
              <a:gd name="T37" fmla="*/ 300 h 2048"/>
              <a:gd name="T38" fmla="*/ 1744 w 2048"/>
              <a:gd name="T39" fmla="*/ 360 h 2048"/>
              <a:gd name="T40" fmla="*/ 1204 w 2048"/>
              <a:gd name="T41" fmla="*/ 300 h 2048"/>
              <a:gd name="T42" fmla="*/ 1744 w 2048"/>
              <a:gd name="T43" fmla="*/ 240 h 2048"/>
              <a:gd name="T44" fmla="*/ 304 w 2048"/>
              <a:gd name="T45" fmla="*/ 848 h 2048"/>
              <a:gd name="T46" fmla="*/ 559 w 2048"/>
              <a:gd name="T47" fmla="*/ 1242 h 2048"/>
              <a:gd name="T48" fmla="*/ 664 w 2048"/>
              <a:gd name="T49" fmla="*/ 1568 h 2048"/>
              <a:gd name="T50" fmla="*/ 1084 w 2048"/>
              <a:gd name="T51" fmla="*/ 1568 h 2048"/>
              <a:gd name="T52" fmla="*/ 1204 w 2048"/>
              <a:gd name="T53" fmla="*/ 1508 h 2048"/>
              <a:gd name="T54" fmla="*/ 664 w 2048"/>
              <a:gd name="T55" fmla="*/ 1448 h 2048"/>
              <a:gd name="T56" fmla="*/ 664 w 2048"/>
              <a:gd name="T57" fmla="*/ 1328 h 2048"/>
              <a:gd name="T58" fmla="*/ 1201 w 2048"/>
              <a:gd name="T59" fmla="*/ 1287 h 2048"/>
              <a:gd name="T60" fmla="*/ 1264 w 2048"/>
              <a:gd name="T61" fmla="*/ 848 h 2048"/>
              <a:gd name="T62" fmla="*/ 603 w 2048"/>
              <a:gd name="T63" fmla="*/ 778 h 2048"/>
              <a:gd name="T64" fmla="*/ 304 w 2048"/>
              <a:gd name="T65" fmla="*/ 728 h 2048"/>
              <a:gd name="T66" fmla="*/ 304 w 2048"/>
              <a:gd name="T67" fmla="*/ 848 h 2048"/>
              <a:gd name="T68" fmla="*/ 1101 w 2048"/>
              <a:gd name="T69" fmla="*/ 1208 h 2048"/>
              <a:gd name="T70" fmla="*/ 635 w 2048"/>
              <a:gd name="T71" fmla="*/ 968 h 2048"/>
              <a:gd name="T72" fmla="*/ 1444 w 2048"/>
              <a:gd name="T73" fmla="*/ 908 h 2048"/>
              <a:gd name="T74" fmla="*/ 1744 w 2048"/>
              <a:gd name="T75" fmla="*/ 848 h 2048"/>
              <a:gd name="T76" fmla="*/ 1744 w 2048"/>
              <a:gd name="T77" fmla="*/ 968 h 2048"/>
              <a:gd name="T78" fmla="*/ 1444 w 2048"/>
              <a:gd name="T79" fmla="*/ 908 h 2048"/>
              <a:gd name="T80" fmla="*/ 1504 w 2048"/>
              <a:gd name="T81" fmla="*/ 1088 h 2048"/>
              <a:gd name="T82" fmla="*/ 1804 w 2048"/>
              <a:gd name="T83" fmla="*/ 1148 h 2048"/>
              <a:gd name="T84" fmla="*/ 1504 w 2048"/>
              <a:gd name="T85" fmla="*/ 1208 h 2048"/>
              <a:gd name="T86" fmla="*/ 1444 w 2048"/>
              <a:gd name="T87" fmla="*/ 1388 h 2048"/>
              <a:gd name="T88" fmla="*/ 1744 w 2048"/>
              <a:gd name="T89" fmla="*/ 1328 h 2048"/>
              <a:gd name="T90" fmla="*/ 1744 w 2048"/>
              <a:gd name="T91" fmla="*/ 1448 h 2048"/>
              <a:gd name="T92" fmla="*/ 1444 w 2048"/>
              <a:gd name="T93" fmla="*/ 1388 h 2048"/>
              <a:gd name="T94" fmla="*/ 1504 w 2048"/>
              <a:gd name="T95" fmla="*/ 1568 h 2048"/>
              <a:gd name="T96" fmla="*/ 1804 w 2048"/>
              <a:gd name="T97" fmla="*/ 1628 h 2048"/>
              <a:gd name="T98" fmla="*/ 1504 w 2048"/>
              <a:gd name="T99" fmla="*/ 1688 h 2048"/>
              <a:gd name="T100" fmla="*/ 724 w 2048"/>
              <a:gd name="T101" fmla="*/ 1568 h 2048"/>
              <a:gd name="T102" fmla="*/ 724 w 2048"/>
              <a:gd name="T103" fmla="*/ 1808 h 2048"/>
              <a:gd name="T104" fmla="*/ 724 w 2048"/>
              <a:gd name="T105" fmla="*/ 1568 h 2048"/>
              <a:gd name="T106" fmla="*/ 1204 w 2048"/>
              <a:gd name="T107" fmla="*/ 1688 h 2048"/>
              <a:gd name="T108" fmla="*/ 964 w 2048"/>
              <a:gd name="T109" fmla="*/ 168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48" h="2048">
                <a:moveTo>
                  <a:pt x="1868" y="2048"/>
                </a:moveTo>
                <a:cubicBezTo>
                  <a:pt x="1967" y="2048"/>
                  <a:pt x="2048" y="1967"/>
                  <a:pt x="2048" y="1868"/>
                </a:cubicBezTo>
                <a:cubicBezTo>
                  <a:pt x="2048" y="180"/>
                  <a:pt x="2048" y="180"/>
                  <a:pt x="2048" y="180"/>
                </a:cubicBezTo>
                <a:cubicBezTo>
                  <a:pt x="2048" y="81"/>
                  <a:pt x="1967" y="0"/>
                  <a:pt x="1868" y="0"/>
                </a:cubicBezTo>
                <a:cubicBezTo>
                  <a:pt x="180" y="0"/>
                  <a:pt x="180" y="0"/>
                  <a:pt x="180" y="0"/>
                </a:cubicBezTo>
                <a:cubicBezTo>
                  <a:pt x="81" y="0"/>
                  <a:pt x="0" y="81"/>
                  <a:pt x="0" y="180"/>
                </a:cubicBezTo>
                <a:cubicBezTo>
                  <a:pt x="0" y="1868"/>
                  <a:pt x="0" y="1868"/>
                  <a:pt x="0" y="1868"/>
                </a:cubicBezTo>
                <a:cubicBezTo>
                  <a:pt x="0" y="1967"/>
                  <a:pt x="81" y="2048"/>
                  <a:pt x="180" y="2048"/>
                </a:cubicBezTo>
                <a:lnTo>
                  <a:pt x="1868" y="2048"/>
                </a:lnTo>
                <a:close/>
                <a:moveTo>
                  <a:pt x="120" y="180"/>
                </a:moveTo>
                <a:cubicBezTo>
                  <a:pt x="120" y="147"/>
                  <a:pt x="147" y="120"/>
                  <a:pt x="180" y="120"/>
                </a:cubicBezTo>
                <a:cubicBezTo>
                  <a:pt x="1868" y="120"/>
                  <a:pt x="1868" y="120"/>
                  <a:pt x="1868" y="120"/>
                </a:cubicBezTo>
                <a:cubicBezTo>
                  <a:pt x="1901" y="120"/>
                  <a:pt x="1928" y="147"/>
                  <a:pt x="1928" y="180"/>
                </a:cubicBezTo>
                <a:cubicBezTo>
                  <a:pt x="1928" y="484"/>
                  <a:pt x="1928" y="484"/>
                  <a:pt x="1928" y="484"/>
                </a:cubicBezTo>
                <a:cubicBezTo>
                  <a:pt x="120" y="484"/>
                  <a:pt x="120" y="484"/>
                  <a:pt x="120" y="484"/>
                </a:cubicBezTo>
                <a:lnTo>
                  <a:pt x="120" y="180"/>
                </a:lnTo>
                <a:close/>
                <a:moveTo>
                  <a:pt x="120" y="1868"/>
                </a:moveTo>
                <a:cubicBezTo>
                  <a:pt x="120" y="604"/>
                  <a:pt x="120" y="604"/>
                  <a:pt x="120" y="604"/>
                </a:cubicBezTo>
                <a:cubicBezTo>
                  <a:pt x="1928" y="604"/>
                  <a:pt x="1928" y="604"/>
                  <a:pt x="1928" y="604"/>
                </a:cubicBezTo>
                <a:cubicBezTo>
                  <a:pt x="1928" y="1868"/>
                  <a:pt x="1928" y="1868"/>
                  <a:pt x="1928" y="1868"/>
                </a:cubicBezTo>
                <a:cubicBezTo>
                  <a:pt x="1928" y="1901"/>
                  <a:pt x="1901" y="1928"/>
                  <a:pt x="1868" y="1928"/>
                </a:cubicBezTo>
                <a:cubicBezTo>
                  <a:pt x="180" y="1928"/>
                  <a:pt x="180" y="1928"/>
                  <a:pt x="180" y="1928"/>
                </a:cubicBezTo>
                <a:cubicBezTo>
                  <a:pt x="147" y="1928"/>
                  <a:pt x="120" y="1901"/>
                  <a:pt x="120" y="1868"/>
                </a:cubicBezTo>
                <a:close/>
                <a:moveTo>
                  <a:pt x="364" y="300"/>
                </a:moveTo>
                <a:cubicBezTo>
                  <a:pt x="364" y="333"/>
                  <a:pt x="337" y="360"/>
                  <a:pt x="304" y="360"/>
                </a:cubicBezTo>
                <a:cubicBezTo>
                  <a:pt x="271" y="360"/>
                  <a:pt x="244" y="333"/>
                  <a:pt x="244" y="300"/>
                </a:cubicBezTo>
                <a:cubicBezTo>
                  <a:pt x="244" y="267"/>
                  <a:pt x="271" y="240"/>
                  <a:pt x="304" y="240"/>
                </a:cubicBezTo>
                <a:cubicBezTo>
                  <a:pt x="337" y="240"/>
                  <a:pt x="364" y="267"/>
                  <a:pt x="364" y="300"/>
                </a:cubicBezTo>
                <a:close/>
                <a:moveTo>
                  <a:pt x="604" y="300"/>
                </a:moveTo>
                <a:cubicBezTo>
                  <a:pt x="604" y="333"/>
                  <a:pt x="577" y="360"/>
                  <a:pt x="544" y="360"/>
                </a:cubicBezTo>
                <a:cubicBezTo>
                  <a:pt x="511" y="360"/>
                  <a:pt x="484" y="333"/>
                  <a:pt x="484" y="300"/>
                </a:cubicBezTo>
                <a:cubicBezTo>
                  <a:pt x="484" y="267"/>
                  <a:pt x="511" y="240"/>
                  <a:pt x="544" y="240"/>
                </a:cubicBezTo>
                <a:cubicBezTo>
                  <a:pt x="577" y="240"/>
                  <a:pt x="604" y="267"/>
                  <a:pt x="604" y="300"/>
                </a:cubicBezTo>
                <a:close/>
                <a:moveTo>
                  <a:pt x="844" y="300"/>
                </a:moveTo>
                <a:cubicBezTo>
                  <a:pt x="844" y="333"/>
                  <a:pt x="817" y="360"/>
                  <a:pt x="784" y="360"/>
                </a:cubicBezTo>
                <a:cubicBezTo>
                  <a:pt x="751" y="360"/>
                  <a:pt x="724" y="333"/>
                  <a:pt x="724" y="300"/>
                </a:cubicBezTo>
                <a:cubicBezTo>
                  <a:pt x="724" y="267"/>
                  <a:pt x="751" y="240"/>
                  <a:pt x="784" y="240"/>
                </a:cubicBezTo>
                <a:cubicBezTo>
                  <a:pt x="817" y="240"/>
                  <a:pt x="844" y="267"/>
                  <a:pt x="844" y="300"/>
                </a:cubicBezTo>
                <a:close/>
                <a:moveTo>
                  <a:pt x="1804" y="300"/>
                </a:moveTo>
                <a:cubicBezTo>
                  <a:pt x="1804" y="333"/>
                  <a:pt x="1777" y="360"/>
                  <a:pt x="1744" y="360"/>
                </a:cubicBezTo>
                <a:cubicBezTo>
                  <a:pt x="1264" y="360"/>
                  <a:pt x="1264" y="360"/>
                  <a:pt x="1264" y="360"/>
                </a:cubicBezTo>
                <a:cubicBezTo>
                  <a:pt x="1231" y="360"/>
                  <a:pt x="1204" y="333"/>
                  <a:pt x="1204" y="300"/>
                </a:cubicBezTo>
                <a:cubicBezTo>
                  <a:pt x="1204" y="267"/>
                  <a:pt x="1231" y="240"/>
                  <a:pt x="1264" y="240"/>
                </a:cubicBezTo>
                <a:cubicBezTo>
                  <a:pt x="1744" y="240"/>
                  <a:pt x="1744" y="240"/>
                  <a:pt x="1744" y="240"/>
                </a:cubicBezTo>
                <a:cubicBezTo>
                  <a:pt x="1777" y="240"/>
                  <a:pt x="1804" y="267"/>
                  <a:pt x="1804" y="300"/>
                </a:cubicBezTo>
                <a:close/>
                <a:moveTo>
                  <a:pt x="304" y="848"/>
                </a:moveTo>
                <a:cubicBezTo>
                  <a:pt x="493" y="848"/>
                  <a:pt x="493" y="848"/>
                  <a:pt x="493" y="848"/>
                </a:cubicBezTo>
                <a:cubicBezTo>
                  <a:pt x="559" y="1242"/>
                  <a:pt x="559" y="1242"/>
                  <a:pt x="559" y="1242"/>
                </a:cubicBezTo>
                <a:cubicBezTo>
                  <a:pt x="514" y="1275"/>
                  <a:pt x="484" y="1328"/>
                  <a:pt x="484" y="1388"/>
                </a:cubicBezTo>
                <a:cubicBezTo>
                  <a:pt x="484" y="1487"/>
                  <a:pt x="565" y="1568"/>
                  <a:pt x="664" y="1568"/>
                </a:cubicBezTo>
                <a:cubicBezTo>
                  <a:pt x="724" y="1568"/>
                  <a:pt x="724" y="1568"/>
                  <a:pt x="724" y="1568"/>
                </a:cubicBezTo>
                <a:cubicBezTo>
                  <a:pt x="1084" y="1568"/>
                  <a:pt x="1084" y="1568"/>
                  <a:pt x="1084" y="1568"/>
                </a:cubicBezTo>
                <a:cubicBezTo>
                  <a:pt x="1144" y="1568"/>
                  <a:pt x="1144" y="1568"/>
                  <a:pt x="1144" y="1568"/>
                </a:cubicBezTo>
                <a:cubicBezTo>
                  <a:pt x="1177" y="1568"/>
                  <a:pt x="1204" y="1541"/>
                  <a:pt x="1204" y="1508"/>
                </a:cubicBezTo>
                <a:cubicBezTo>
                  <a:pt x="1204" y="1475"/>
                  <a:pt x="1177" y="1448"/>
                  <a:pt x="1144" y="1448"/>
                </a:cubicBezTo>
                <a:cubicBezTo>
                  <a:pt x="664" y="1448"/>
                  <a:pt x="664" y="1448"/>
                  <a:pt x="664" y="1448"/>
                </a:cubicBezTo>
                <a:cubicBezTo>
                  <a:pt x="631" y="1448"/>
                  <a:pt x="604" y="1421"/>
                  <a:pt x="604" y="1388"/>
                </a:cubicBezTo>
                <a:cubicBezTo>
                  <a:pt x="604" y="1355"/>
                  <a:pt x="631" y="1328"/>
                  <a:pt x="664" y="1328"/>
                </a:cubicBezTo>
                <a:cubicBezTo>
                  <a:pt x="1144" y="1328"/>
                  <a:pt x="1144" y="1328"/>
                  <a:pt x="1144" y="1328"/>
                </a:cubicBezTo>
                <a:cubicBezTo>
                  <a:pt x="1170" y="1328"/>
                  <a:pt x="1193" y="1311"/>
                  <a:pt x="1201" y="1287"/>
                </a:cubicBezTo>
                <a:cubicBezTo>
                  <a:pt x="1321" y="927"/>
                  <a:pt x="1321" y="927"/>
                  <a:pt x="1321" y="927"/>
                </a:cubicBezTo>
                <a:cubicBezTo>
                  <a:pt x="1334" y="888"/>
                  <a:pt x="1305" y="848"/>
                  <a:pt x="1264" y="848"/>
                </a:cubicBezTo>
                <a:cubicBezTo>
                  <a:pt x="615" y="848"/>
                  <a:pt x="615" y="848"/>
                  <a:pt x="615" y="848"/>
                </a:cubicBezTo>
                <a:cubicBezTo>
                  <a:pt x="603" y="778"/>
                  <a:pt x="603" y="778"/>
                  <a:pt x="603" y="778"/>
                </a:cubicBezTo>
                <a:cubicBezTo>
                  <a:pt x="598" y="749"/>
                  <a:pt x="573" y="728"/>
                  <a:pt x="544" y="728"/>
                </a:cubicBezTo>
                <a:cubicBezTo>
                  <a:pt x="304" y="728"/>
                  <a:pt x="304" y="728"/>
                  <a:pt x="304" y="728"/>
                </a:cubicBezTo>
                <a:cubicBezTo>
                  <a:pt x="271" y="728"/>
                  <a:pt x="244" y="755"/>
                  <a:pt x="244" y="788"/>
                </a:cubicBezTo>
                <a:cubicBezTo>
                  <a:pt x="244" y="821"/>
                  <a:pt x="271" y="848"/>
                  <a:pt x="304" y="848"/>
                </a:cubicBezTo>
                <a:close/>
                <a:moveTo>
                  <a:pt x="1181" y="968"/>
                </a:moveTo>
                <a:cubicBezTo>
                  <a:pt x="1101" y="1208"/>
                  <a:pt x="1101" y="1208"/>
                  <a:pt x="1101" y="1208"/>
                </a:cubicBezTo>
                <a:cubicBezTo>
                  <a:pt x="675" y="1208"/>
                  <a:pt x="675" y="1208"/>
                  <a:pt x="675" y="1208"/>
                </a:cubicBezTo>
                <a:cubicBezTo>
                  <a:pt x="635" y="968"/>
                  <a:pt x="635" y="968"/>
                  <a:pt x="635" y="968"/>
                </a:cubicBezTo>
                <a:lnTo>
                  <a:pt x="1181" y="968"/>
                </a:lnTo>
                <a:close/>
                <a:moveTo>
                  <a:pt x="1444" y="908"/>
                </a:moveTo>
                <a:cubicBezTo>
                  <a:pt x="1444" y="875"/>
                  <a:pt x="1471" y="848"/>
                  <a:pt x="1504" y="848"/>
                </a:cubicBezTo>
                <a:cubicBezTo>
                  <a:pt x="1744" y="848"/>
                  <a:pt x="1744" y="848"/>
                  <a:pt x="1744" y="848"/>
                </a:cubicBezTo>
                <a:cubicBezTo>
                  <a:pt x="1777" y="848"/>
                  <a:pt x="1804" y="875"/>
                  <a:pt x="1804" y="908"/>
                </a:cubicBezTo>
                <a:cubicBezTo>
                  <a:pt x="1804" y="941"/>
                  <a:pt x="1777" y="968"/>
                  <a:pt x="1744" y="968"/>
                </a:cubicBezTo>
                <a:cubicBezTo>
                  <a:pt x="1504" y="968"/>
                  <a:pt x="1504" y="968"/>
                  <a:pt x="1504" y="968"/>
                </a:cubicBezTo>
                <a:cubicBezTo>
                  <a:pt x="1471" y="968"/>
                  <a:pt x="1444" y="941"/>
                  <a:pt x="1444" y="908"/>
                </a:cubicBezTo>
                <a:close/>
                <a:moveTo>
                  <a:pt x="1444" y="1148"/>
                </a:moveTo>
                <a:cubicBezTo>
                  <a:pt x="1444" y="1115"/>
                  <a:pt x="1471" y="1088"/>
                  <a:pt x="1504" y="1088"/>
                </a:cubicBezTo>
                <a:cubicBezTo>
                  <a:pt x="1744" y="1088"/>
                  <a:pt x="1744" y="1088"/>
                  <a:pt x="1744" y="1088"/>
                </a:cubicBezTo>
                <a:cubicBezTo>
                  <a:pt x="1777" y="1088"/>
                  <a:pt x="1804" y="1115"/>
                  <a:pt x="1804" y="1148"/>
                </a:cubicBezTo>
                <a:cubicBezTo>
                  <a:pt x="1804" y="1181"/>
                  <a:pt x="1777" y="1208"/>
                  <a:pt x="1744" y="1208"/>
                </a:cubicBezTo>
                <a:cubicBezTo>
                  <a:pt x="1504" y="1208"/>
                  <a:pt x="1504" y="1208"/>
                  <a:pt x="1504" y="1208"/>
                </a:cubicBezTo>
                <a:cubicBezTo>
                  <a:pt x="1471" y="1208"/>
                  <a:pt x="1444" y="1181"/>
                  <a:pt x="1444" y="1148"/>
                </a:cubicBezTo>
                <a:close/>
                <a:moveTo>
                  <a:pt x="1444" y="1388"/>
                </a:moveTo>
                <a:cubicBezTo>
                  <a:pt x="1444" y="1355"/>
                  <a:pt x="1471" y="1328"/>
                  <a:pt x="1504" y="1328"/>
                </a:cubicBezTo>
                <a:cubicBezTo>
                  <a:pt x="1744" y="1328"/>
                  <a:pt x="1744" y="1328"/>
                  <a:pt x="1744" y="1328"/>
                </a:cubicBezTo>
                <a:cubicBezTo>
                  <a:pt x="1777" y="1328"/>
                  <a:pt x="1804" y="1355"/>
                  <a:pt x="1804" y="1388"/>
                </a:cubicBezTo>
                <a:cubicBezTo>
                  <a:pt x="1804" y="1421"/>
                  <a:pt x="1777" y="1448"/>
                  <a:pt x="1744" y="1448"/>
                </a:cubicBezTo>
                <a:cubicBezTo>
                  <a:pt x="1504" y="1448"/>
                  <a:pt x="1504" y="1448"/>
                  <a:pt x="1504" y="1448"/>
                </a:cubicBezTo>
                <a:cubicBezTo>
                  <a:pt x="1471" y="1448"/>
                  <a:pt x="1444" y="1421"/>
                  <a:pt x="1444" y="1388"/>
                </a:cubicBezTo>
                <a:close/>
                <a:moveTo>
                  <a:pt x="1444" y="1628"/>
                </a:moveTo>
                <a:cubicBezTo>
                  <a:pt x="1444" y="1595"/>
                  <a:pt x="1471" y="1568"/>
                  <a:pt x="1504" y="1568"/>
                </a:cubicBezTo>
                <a:cubicBezTo>
                  <a:pt x="1744" y="1568"/>
                  <a:pt x="1744" y="1568"/>
                  <a:pt x="1744" y="1568"/>
                </a:cubicBezTo>
                <a:cubicBezTo>
                  <a:pt x="1777" y="1568"/>
                  <a:pt x="1804" y="1595"/>
                  <a:pt x="1804" y="1628"/>
                </a:cubicBezTo>
                <a:cubicBezTo>
                  <a:pt x="1804" y="1661"/>
                  <a:pt x="1777" y="1688"/>
                  <a:pt x="1744" y="1688"/>
                </a:cubicBezTo>
                <a:cubicBezTo>
                  <a:pt x="1504" y="1688"/>
                  <a:pt x="1504" y="1688"/>
                  <a:pt x="1504" y="1688"/>
                </a:cubicBezTo>
                <a:cubicBezTo>
                  <a:pt x="1471" y="1688"/>
                  <a:pt x="1444" y="1661"/>
                  <a:pt x="1444" y="1628"/>
                </a:cubicBezTo>
                <a:close/>
                <a:moveTo>
                  <a:pt x="724" y="1568"/>
                </a:moveTo>
                <a:cubicBezTo>
                  <a:pt x="790" y="1568"/>
                  <a:pt x="844" y="1622"/>
                  <a:pt x="844" y="1688"/>
                </a:cubicBezTo>
                <a:cubicBezTo>
                  <a:pt x="844" y="1754"/>
                  <a:pt x="790" y="1808"/>
                  <a:pt x="724" y="1808"/>
                </a:cubicBezTo>
                <a:cubicBezTo>
                  <a:pt x="658" y="1808"/>
                  <a:pt x="604" y="1754"/>
                  <a:pt x="604" y="1688"/>
                </a:cubicBezTo>
                <a:cubicBezTo>
                  <a:pt x="604" y="1622"/>
                  <a:pt x="658" y="1568"/>
                  <a:pt x="724" y="1568"/>
                </a:cubicBezTo>
                <a:close/>
                <a:moveTo>
                  <a:pt x="1084" y="1568"/>
                </a:moveTo>
                <a:cubicBezTo>
                  <a:pt x="1150" y="1568"/>
                  <a:pt x="1204" y="1622"/>
                  <a:pt x="1204" y="1688"/>
                </a:cubicBezTo>
                <a:cubicBezTo>
                  <a:pt x="1204" y="1754"/>
                  <a:pt x="1150" y="1808"/>
                  <a:pt x="1084" y="1808"/>
                </a:cubicBezTo>
                <a:cubicBezTo>
                  <a:pt x="1018" y="1808"/>
                  <a:pt x="964" y="1754"/>
                  <a:pt x="964" y="1688"/>
                </a:cubicBezTo>
                <a:cubicBezTo>
                  <a:pt x="964" y="1622"/>
                  <a:pt x="1018" y="1568"/>
                  <a:pt x="1084" y="156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8" name="Freeform 353"/>
          <p:cNvSpPr>
            <a:spLocks noEditPoints="1"/>
          </p:cNvSpPr>
          <p:nvPr/>
        </p:nvSpPr>
        <p:spPr bwMode="auto">
          <a:xfrm>
            <a:off x="9624391" y="3236026"/>
            <a:ext cx="392534" cy="392417"/>
          </a:xfrm>
          <a:custGeom>
            <a:avLst/>
            <a:gdLst>
              <a:gd name="T0" fmla="*/ 1445 w 2048"/>
              <a:gd name="T1" fmla="*/ 1205 h 2048"/>
              <a:gd name="T2" fmla="*/ 1445 w 2048"/>
              <a:gd name="T3" fmla="*/ 1084 h 2048"/>
              <a:gd name="T4" fmla="*/ 1565 w 2048"/>
              <a:gd name="T5" fmla="*/ 566 h 2048"/>
              <a:gd name="T6" fmla="*/ 1910 w 2048"/>
              <a:gd name="T7" fmla="*/ 703 h 2048"/>
              <a:gd name="T8" fmla="*/ 1837 w 2048"/>
              <a:gd name="T9" fmla="*/ 1084 h 2048"/>
              <a:gd name="T10" fmla="*/ 2048 w 2048"/>
              <a:gd name="T11" fmla="*/ 1264 h 2048"/>
              <a:gd name="T12" fmla="*/ 1868 w 2048"/>
              <a:gd name="T13" fmla="*/ 1564 h 2048"/>
              <a:gd name="T14" fmla="*/ 1624 w 2048"/>
              <a:gd name="T15" fmla="*/ 1777 h 2048"/>
              <a:gd name="T16" fmla="*/ 1444 w 2048"/>
              <a:gd name="T17" fmla="*/ 2048 h 2048"/>
              <a:gd name="T18" fmla="*/ 1267 w 2048"/>
              <a:gd name="T19" fmla="*/ 1905 h 2048"/>
              <a:gd name="T20" fmla="*/ 901 w 2048"/>
              <a:gd name="T21" fmla="*/ 1905 h 2048"/>
              <a:gd name="T22" fmla="*/ 724 w 2048"/>
              <a:gd name="T23" fmla="*/ 2048 h 2048"/>
              <a:gd name="T24" fmla="*/ 544 w 2048"/>
              <a:gd name="T25" fmla="*/ 1759 h 2048"/>
              <a:gd name="T26" fmla="*/ 0 w 2048"/>
              <a:gd name="T27" fmla="*/ 1024 h 2048"/>
              <a:gd name="T28" fmla="*/ 120 w 2048"/>
              <a:gd name="T29" fmla="*/ 1024 h 2048"/>
              <a:gd name="T30" fmla="*/ 689 w 2048"/>
              <a:gd name="T31" fmla="*/ 568 h 2048"/>
              <a:gd name="T32" fmla="*/ 1084 w 2048"/>
              <a:gd name="T33" fmla="*/ 0 h 2048"/>
              <a:gd name="T34" fmla="*/ 1478 w 2048"/>
              <a:gd name="T35" fmla="*/ 568 h 2048"/>
              <a:gd name="T36" fmla="*/ 1565 w 2048"/>
              <a:gd name="T37" fmla="*/ 566 h 2048"/>
              <a:gd name="T38" fmla="*/ 1084 w 2048"/>
              <a:gd name="T39" fmla="*/ 724 h 2048"/>
              <a:gd name="T40" fmla="*/ 1084 w 2048"/>
              <a:gd name="T41" fmla="*/ 120 h 2048"/>
              <a:gd name="T42" fmla="*/ 1619 w 2048"/>
              <a:gd name="T43" fmla="*/ 673 h 2048"/>
              <a:gd name="T44" fmla="*/ 1489 w 2048"/>
              <a:gd name="T45" fmla="*/ 708 h 2048"/>
              <a:gd name="T46" fmla="*/ 1378 w 2048"/>
              <a:gd name="T47" fmla="*/ 724 h 2048"/>
              <a:gd name="T48" fmla="*/ 1444 w 2048"/>
              <a:gd name="T49" fmla="*/ 784 h 2048"/>
              <a:gd name="T50" fmla="*/ 784 w 2048"/>
              <a:gd name="T51" fmla="*/ 844 h 2048"/>
              <a:gd name="T52" fmla="*/ 784 w 2048"/>
              <a:gd name="T53" fmla="*/ 724 h 2048"/>
              <a:gd name="T54" fmla="*/ 747 w 2048"/>
              <a:gd name="T55" fmla="*/ 674 h 2048"/>
              <a:gd name="T56" fmla="*/ 637 w 2048"/>
              <a:gd name="T57" fmla="*/ 1678 h 2048"/>
              <a:gd name="T58" fmla="*/ 664 w 2048"/>
              <a:gd name="T59" fmla="*/ 1868 h 2048"/>
              <a:gd name="T60" fmla="*/ 728 w 2048"/>
              <a:gd name="T61" fmla="*/ 1928 h 2048"/>
              <a:gd name="T62" fmla="*/ 784 w 2048"/>
              <a:gd name="T63" fmla="*/ 1820 h 2048"/>
              <a:gd name="T64" fmla="*/ 1084 w 2048"/>
              <a:gd name="T65" fmla="*/ 1808 h 2048"/>
              <a:gd name="T66" fmla="*/ 1384 w 2048"/>
              <a:gd name="T67" fmla="*/ 1820 h 2048"/>
              <a:gd name="T68" fmla="*/ 1440 w 2048"/>
              <a:gd name="T69" fmla="*/ 1928 h 2048"/>
              <a:gd name="T70" fmla="*/ 1504 w 2048"/>
              <a:gd name="T71" fmla="*/ 1868 h 2048"/>
              <a:gd name="T72" fmla="*/ 1528 w 2048"/>
              <a:gd name="T73" fmla="*/ 1700 h 2048"/>
              <a:gd name="T74" fmla="*/ 1751 w 2048"/>
              <a:gd name="T75" fmla="*/ 1445 h 2048"/>
              <a:gd name="T76" fmla="*/ 1928 w 2048"/>
              <a:gd name="T77" fmla="*/ 1384 h 2048"/>
              <a:gd name="T78" fmla="*/ 1868 w 2048"/>
              <a:gd name="T79" fmla="*/ 1204 h 2048"/>
              <a:gd name="T80" fmla="*/ 1731 w 2048"/>
              <a:gd name="T81" fmla="*/ 1156 h 2048"/>
              <a:gd name="T82" fmla="*/ 1626 w 2048"/>
              <a:gd name="T83" fmla="*/ 853 h 2048"/>
              <a:gd name="T84" fmla="*/ 1619 w 2048"/>
              <a:gd name="T85" fmla="*/ 673 h 2048"/>
              <a:gd name="T86" fmla="*/ 1084 w 2048"/>
              <a:gd name="T87" fmla="*/ 244 h 2048"/>
              <a:gd name="T88" fmla="*/ 1084 w 2048"/>
              <a:gd name="T89" fmla="*/ 604 h 2048"/>
              <a:gd name="T90" fmla="*/ 1024 w 2048"/>
              <a:gd name="T91" fmla="*/ 424 h 2048"/>
              <a:gd name="T92" fmla="*/ 1144 w 2048"/>
              <a:gd name="T93" fmla="*/ 424 h 2048"/>
              <a:gd name="T94" fmla="*/ 1024 w 2048"/>
              <a:gd name="T95" fmla="*/ 4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8" h="2048">
                <a:moveTo>
                  <a:pt x="1505" y="1145"/>
                </a:moveTo>
                <a:cubicBezTo>
                  <a:pt x="1505" y="1178"/>
                  <a:pt x="1478" y="1205"/>
                  <a:pt x="1445" y="1205"/>
                </a:cubicBezTo>
                <a:cubicBezTo>
                  <a:pt x="1411" y="1205"/>
                  <a:pt x="1384" y="1178"/>
                  <a:pt x="1384" y="1145"/>
                </a:cubicBezTo>
                <a:cubicBezTo>
                  <a:pt x="1384" y="1111"/>
                  <a:pt x="1411" y="1084"/>
                  <a:pt x="1445" y="1084"/>
                </a:cubicBezTo>
                <a:cubicBezTo>
                  <a:pt x="1478" y="1084"/>
                  <a:pt x="1505" y="1111"/>
                  <a:pt x="1505" y="1145"/>
                </a:cubicBezTo>
                <a:close/>
                <a:moveTo>
                  <a:pt x="1565" y="566"/>
                </a:moveTo>
                <a:cubicBezTo>
                  <a:pt x="1679" y="509"/>
                  <a:pt x="1816" y="532"/>
                  <a:pt x="1906" y="622"/>
                </a:cubicBezTo>
                <a:cubicBezTo>
                  <a:pt x="1928" y="644"/>
                  <a:pt x="1930" y="679"/>
                  <a:pt x="1910" y="703"/>
                </a:cubicBezTo>
                <a:cubicBezTo>
                  <a:pt x="1748" y="894"/>
                  <a:pt x="1748" y="894"/>
                  <a:pt x="1748" y="894"/>
                </a:cubicBezTo>
                <a:cubicBezTo>
                  <a:pt x="1788" y="952"/>
                  <a:pt x="1817" y="1016"/>
                  <a:pt x="1837" y="1084"/>
                </a:cubicBezTo>
                <a:cubicBezTo>
                  <a:pt x="1868" y="1084"/>
                  <a:pt x="1868" y="1084"/>
                  <a:pt x="1868" y="1084"/>
                </a:cubicBezTo>
                <a:cubicBezTo>
                  <a:pt x="1967" y="1084"/>
                  <a:pt x="2048" y="1165"/>
                  <a:pt x="2048" y="1264"/>
                </a:cubicBezTo>
                <a:cubicBezTo>
                  <a:pt x="2048" y="1384"/>
                  <a:pt x="2048" y="1384"/>
                  <a:pt x="2048" y="1384"/>
                </a:cubicBezTo>
                <a:cubicBezTo>
                  <a:pt x="2048" y="1483"/>
                  <a:pt x="1967" y="1564"/>
                  <a:pt x="1868" y="1564"/>
                </a:cubicBezTo>
                <a:cubicBezTo>
                  <a:pt x="1846" y="1564"/>
                  <a:pt x="1816" y="1564"/>
                  <a:pt x="1792" y="1564"/>
                </a:cubicBezTo>
                <a:cubicBezTo>
                  <a:pt x="1750" y="1646"/>
                  <a:pt x="1692" y="1720"/>
                  <a:pt x="1624" y="1777"/>
                </a:cubicBezTo>
                <a:cubicBezTo>
                  <a:pt x="1624" y="1801"/>
                  <a:pt x="1624" y="1834"/>
                  <a:pt x="1624" y="1868"/>
                </a:cubicBezTo>
                <a:cubicBezTo>
                  <a:pt x="1624" y="1967"/>
                  <a:pt x="1543" y="2048"/>
                  <a:pt x="1444" y="2048"/>
                </a:cubicBezTo>
                <a:cubicBezTo>
                  <a:pt x="1440" y="2048"/>
                  <a:pt x="1440" y="2048"/>
                  <a:pt x="1440" y="2048"/>
                </a:cubicBezTo>
                <a:cubicBezTo>
                  <a:pt x="1354" y="2048"/>
                  <a:pt x="1283" y="1986"/>
                  <a:pt x="1267" y="1905"/>
                </a:cubicBezTo>
                <a:cubicBezTo>
                  <a:pt x="1213" y="1920"/>
                  <a:pt x="1150" y="1928"/>
                  <a:pt x="1084" y="1928"/>
                </a:cubicBezTo>
                <a:cubicBezTo>
                  <a:pt x="1018" y="1928"/>
                  <a:pt x="955" y="1920"/>
                  <a:pt x="901" y="1905"/>
                </a:cubicBezTo>
                <a:cubicBezTo>
                  <a:pt x="885" y="1987"/>
                  <a:pt x="813" y="2048"/>
                  <a:pt x="728" y="2048"/>
                </a:cubicBezTo>
                <a:cubicBezTo>
                  <a:pt x="724" y="2048"/>
                  <a:pt x="724" y="2048"/>
                  <a:pt x="724" y="2048"/>
                </a:cubicBezTo>
                <a:cubicBezTo>
                  <a:pt x="625" y="2048"/>
                  <a:pt x="544" y="1967"/>
                  <a:pt x="544" y="1868"/>
                </a:cubicBezTo>
                <a:cubicBezTo>
                  <a:pt x="544" y="1829"/>
                  <a:pt x="544" y="1788"/>
                  <a:pt x="544" y="1759"/>
                </a:cubicBezTo>
                <a:cubicBezTo>
                  <a:pt x="390" y="1648"/>
                  <a:pt x="287" y="1491"/>
                  <a:pt x="255" y="1320"/>
                </a:cubicBezTo>
                <a:cubicBezTo>
                  <a:pt x="112" y="1297"/>
                  <a:pt x="0" y="1174"/>
                  <a:pt x="0" y="1024"/>
                </a:cubicBezTo>
                <a:cubicBezTo>
                  <a:pt x="0" y="991"/>
                  <a:pt x="27" y="964"/>
                  <a:pt x="60" y="964"/>
                </a:cubicBezTo>
                <a:cubicBezTo>
                  <a:pt x="93" y="964"/>
                  <a:pt x="120" y="991"/>
                  <a:pt x="120" y="1024"/>
                </a:cubicBezTo>
                <a:cubicBezTo>
                  <a:pt x="120" y="1101"/>
                  <a:pt x="173" y="1169"/>
                  <a:pt x="244" y="1194"/>
                </a:cubicBezTo>
                <a:cubicBezTo>
                  <a:pt x="248" y="930"/>
                  <a:pt x="420" y="691"/>
                  <a:pt x="689" y="568"/>
                </a:cubicBezTo>
                <a:cubicBezTo>
                  <a:pt x="673" y="523"/>
                  <a:pt x="664" y="475"/>
                  <a:pt x="664" y="424"/>
                </a:cubicBezTo>
                <a:cubicBezTo>
                  <a:pt x="664" y="192"/>
                  <a:pt x="853" y="0"/>
                  <a:pt x="1084" y="0"/>
                </a:cubicBezTo>
                <a:cubicBezTo>
                  <a:pt x="1316" y="0"/>
                  <a:pt x="1504" y="192"/>
                  <a:pt x="1504" y="424"/>
                </a:cubicBezTo>
                <a:cubicBezTo>
                  <a:pt x="1504" y="475"/>
                  <a:pt x="1495" y="523"/>
                  <a:pt x="1478" y="568"/>
                </a:cubicBezTo>
                <a:cubicBezTo>
                  <a:pt x="1493" y="575"/>
                  <a:pt x="1507" y="581"/>
                  <a:pt x="1520" y="588"/>
                </a:cubicBezTo>
                <a:lnTo>
                  <a:pt x="1565" y="566"/>
                </a:lnTo>
                <a:close/>
                <a:moveTo>
                  <a:pt x="784" y="424"/>
                </a:moveTo>
                <a:cubicBezTo>
                  <a:pt x="784" y="589"/>
                  <a:pt x="919" y="724"/>
                  <a:pt x="1084" y="724"/>
                </a:cubicBezTo>
                <a:cubicBezTo>
                  <a:pt x="1249" y="724"/>
                  <a:pt x="1384" y="589"/>
                  <a:pt x="1384" y="424"/>
                </a:cubicBezTo>
                <a:cubicBezTo>
                  <a:pt x="1384" y="256"/>
                  <a:pt x="1249" y="120"/>
                  <a:pt x="1084" y="120"/>
                </a:cubicBezTo>
                <a:cubicBezTo>
                  <a:pt x="919" y="120"/>
                  <a:pt x="784" y="256"/>
                  <a:pt x="784" y="424"/>
                </a:cubicBezTo>
                <a:close/>
                <a:moveTo>
                  <a:pt x="1619" y="673"/>
                </a:moveTo>
                <a:cubicBezTo>
                  <a:pt x="1546" y="710"/>
                  <a:pt x="1546" y="710"/>
                  <a:pt x="1546" y="710"/>
                </a:cubicBezTo>
                <a:cubicBezTo>
                  <a:pt x="1528" y="719"/>
                  <a:pt x="1507" y="718"/>
                  <a:pt x="1489" y="708"/>
                </a:cubicBezTo>
                <a:cubicBezTo>
                  <a:pt x="1468" y="696"/>
                  <a:pt x="1445" y="684"/>
                  <a:pt x="1421" y="674"/>
                </a:cubicBezTo>
                <a:cubicBezTo>
                  <a:pt x="1408" y="692"/>
                  <a:pt x="1393" y="708"/>
                  <a:pt x="1378" y="724"/>
                </a:cubicBezTo>
                <a:cubicBezTo>
                  <a:pt x="1384" y="724"/>
                  <a:pt x="1384" y="724"/>
                  <a:pt x="1384" y="724"/>
                </a:cubicBezTo>
                <a:cubicBezTo>
                  <a:pt x="1417" y="724"/>
                  <a:pt x="1444" y="751"/>
                  <a:pt x="1444" y="784"/>
                </a:cubicBezTo>
                <a:cubicBezTo>
                  <a:pt x="1444" y="817"/>
                  <a:pt x="1417" y="844"/>
                  <a:pt x="1384" y="844"/>
                </a:cubicBezTo>
                <a:cubicBezTo>
                  <a:pt x="784" y="844"/>
                  <a:pt x="784" y="844"/>
                  <a:pt x="784" y="844"/>
                </a:cubicBezTo>
                <a:cubicBezTo>
                  <a:pt x="751" y="844"/>
                  <a:pt x="724" y="817"/>
                  <a:pt x="724" y="784"/>
                </a:cubicBezTo>
                <a:cubicBezTo>
                  <a:pt x="724" y="751"/>
                  <a:pt x="751" y="724"/>
                  <a:pt x="784" y="724"/>
                </a:cubicBezTo>
                <a:cubicBezTo>
                  <a:pt x="790" y="724"/>
                  <a:pt x="790" y="724"/>
                  <a:pt x="790" y="724"/>
                </a:cubicBezTo>
                <a:cubicBezTo>
                  <a:pt x="775" y="708"/>
                  <a:pt x="760" y="692"/>
                  <a:pt x="747" y="674"/>
                </a:cubicBezTo>
                <a:cubicBezTo>
                  <a:pt x="513" y="778"/>
                  <a:pt x="364" y="981"/>
                  <a:pt x="364" y="1204"/>
                </a:cubicBezTo>
                <a:cubicBezTo>
                  <a:pt x="364" y="1388"/>
                  <a:pt x="466" y="1565"/>
                  <a:pt x="637" y="1678"/>
                </a:cubicBezTo>
                <a:cubicBezTo>
                  <a:pt x="653" y="1689"/>
                  <a:pt x="663" y="1708"/>
                  <a:pt x="663" y="1728"/>
                </a:cubicBezTo>
                <a:cubicBezTo>
                  <a:pt x="664" y="1750"/>
                  <a:pt x="664" y="1811"/>
                  <a:pt x="664" y="1868"/>
                </a:cubicBezTo>
                <a:cubicBezTo>
                  <a:pt x="664" y="1901"/>
                  <a:pt x="691" y="1928"/>
                  <a:pt x="724" y="1928"/>
                </a:cubicBezTo>
                <a:cubicBezTo>
                  <a:pt x="728" y="1928"/>
                  <a:pt x="728" y="1928"/>
                  <a:pt x="728" y="1928"/>
                </a:cubicBezTo>
                <a:cubicBezTo>
                  <a:pt x="759" y="1928"/>
                  <a:pt x="784" y="1903"/>
                  <a:pt x="784" y="1872"/>
                </a:cubicBezTo>
                <a:cubicBezTo>
                  <a:pt x="784" y="1820"/>
                  <a:pt x="784" y="1820"/>
                  <a:pt x="784" y="1820"/>
                </a:cubicBezTo>
                <a:cubicBezTo>
                  <a:pt x="784" y="1775"/>
                  <a:pt x="832" y="1746"/>
                  <a:pt x="872" y="1767"/>
                </a:cubicBezTo>
                <a:cubicBezTo>
                  <a:pt x="920" y="1793"/>
                  <a:pt x="1000" y="1808"/>
                  <a:pt x="1084" y="1808"/>
                </a:cubicBezTo>
                <a:cubicBezTo>
                  <a:pt x="1169" y="1808"/>
                  <a:pt x="1248" y="1793"/>
                  <a:pt x="1296" y="1767"/>
                </a:cubicBezTo>
                <a:cubicBezTo>
                  <a:pt x="1336" y="1746"/>
                  <a:pt x="1384" y="1775"/>
                  <a:pt x="1384" y="1820"/>
                </a:cubicBezTo>
                <a:cubicBezTo>
                  <a:pt x="1384" y="1827"/>
                  <a:pt x="1384" y="1847"/>
                  <a:pt x="1384" y="1872"/>
                </a:cubicBezTo>
                <a:cubicBezTo>
                  <a:pt x="1384" y="1903"/>
                  <a:pt x="1409" y="1928"/>
                  <a:pt x="1440" y="1928"/>
                </a:cubicBezTo>
                <a:cubicBezTo>
                  <a:pt x="1444" y="1928"/>
                  <a:pt x="1444" y="1928"/>
                  <a:pt x="1444" y="1928"/>
                </a:cubicBezTo>
                <a:cubicBezTo>
                  <a:pt x="1477" y="1928"/>
                  <a:pt x="1504" y="1901"/>
                  <a:pt x="1504" y="1868"/>
                </a:cubicBezTo>
                <a:cubicBezTo>
                  <a:pt x="1504" y="1815"/>
                  <a:pt x="1504" y="1761"/>
                  <a:pt x="1504" y="1747"/>
                </a:cubicBezTo>
                <a:cubicBezTo>
                  <a:pt x="1504" y="1729"/>
                  <a:pt x="1513" y="1711"/>
                  <a:pt x="1528" y="1700"/>
                </a:cubicBezTo>
                <a:cubicBezTo>
                  <a:pt x="1600" y="1646"/>
                  <a:pt x="1660" y="1568"/>
                  <a:pt x="1699" y="1481"/>
                </a:cubicBezTo>
                <a:cubicBezTo>
                  <a:pt x="1708" y="1460"/>
                  <a:pt x="1728" y="1446"/>
                  <a:pt x="1751" y="1445"/>
                </a:cubicBezTo>
                <a:cubicBezTo>
                  <a:pt x="1767" y="1444"/>
                  <a:pt x="1851" y="1444"/>
                  <a:pt x="1868" y="1444"/>
                </a:cubicBezTo>
                <a:cubicBezTo>
                  <a:pt x="1901" y="1444"/>
                  <a:pt x="1928" y="1417"/>
                  <a:pt x="1928" y="1384"/>
                </a:cubicBezTo>
                <a:cubicBezTo>
                  <a:pt x="1928" y="1264"/>
                  <a:pt x="1928" y="1264"/>
                  <a:pt x="1928" y="1264"/>
                </a:cubicBezTo>
                <a:cubicBezTo>
                  <a:pt x="1928" y="1231"/>
                  <a:pt x="1901" y="1204"/>
                  <a:pt x="1868" y="1204"/>
                </a:cubicBezTo>
                <a:cubicBezTo>
                  <a:pt x="1790" y="1204"/>
                  <a:pt x="1790" y="1204"/>
                  <a:pt x="1790" y="1204"/>
                </a:cubicBezTo>
                <a:cubicBezTo>
                  <a:pt x="1761" y="1204"/>
                  <a:pt x="1736" y="1184"/>
                  <a:pt x="1731" y="1156"/>
                </a:cubicBezTo>
                <a:cubicBezTo>
                  <a:pt x="1713" y="1072"/>
                  <a:pt x="1678" y="995"/>
                  <a:pt x="1625" y="929"/>
                </a:cubicBezTo>
                <a:cubicBezTo>
                  <a:pt x="1607" y="906"/>
                  <a:pt x="1607" y="875"/>
                  <a:pt x="1626" y="853"/>
                </a:cubicBezTo>
                <a:cubicBezTo>
                  <a:pt x="1777" y="674"/>
                  <a:pt x="1777" y="674"/>
                  <a:pt x="1777" y="674"/>
                </a:cubicBezTo>
                <a:cubicBezTo>
                  <a:pt x="1728" y="649"/>
                  <a:pt x="1670" y="648"/>
                  <a:pt x="1619" y="673"/>
                </a:cubicBezTo>
                <a:close/>
                <a:moveTo>
                  <a:pt x="904" y="424"/>
                </a:moveTo>
                <a:cubicBezTo>
                  <a:pt x="904" y="325"/>
                  <a:pt x="985" y="244"/>
                  <a:pt x="1084" y="244"/>
                </a:cubicBezTo>
                <a:cubicBezTo>
                  <a:pt x="1183" y="244"/>
                  <a:pt x="1264" y="325"/>
                  <a:pt x="1264" y="424"/>
                </a:cubicBezTo>
                <a:cubicBezTo>
                  <a:pt x="1264" y="523"/>
                  <a:pt x="1183" y="604"/>
                  <a:pt x="1084" y="604"/>
                </a:cubicBezTo>
                <a:cubicBezTo>
                  <a:pt x="985" y="604"/>
                  <a:pt x="904" y="523"/>
                  <a:pt x="904" y="424"/>
                </a:cubicBezTo>
                <a:close/>
                <a:moveTo>
                  <a:pt x="1024" y="424"/>
                </a:moveTo>
                <a:cubicBezTo>
                  <a:pt x="1024" y="457"/>
                  <a:pt x="1051" y="484"/>
                  <a:pt x="1084" y="484"/>
                </a:cubicBezTo>
                <a:cubicBezTo>
                  <a:pt x="1117" y="484"/>
                  <a:pt x="1144" y="457"/>
                  <a:pt x="1144" y="424"/>
                </a:cubicBezTo>
                <a:cubicBezTo>
                  <a:pt x="1144" y="391"/>
                  <a:pt x="1117" y="364"/>
                  <a:pt x="1084" y="364"/>
                </a:cubicBezTo>
                <a:cubicBezTo>
                  <a:pt x="1051" y="364"/>
                  <a:pt x="1024" y="391"/>
                  <a:pt x="1024" y="4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9" name="Freeform 360"/>
          <p:cNvSpPr>
            <a:spLocks noEditPoints="1"/>
          </p:cNvSpPr>
          <p:nvPr/>
        </p:nvSpPr>
        <p:spPr bwMode="auto">
          <a:xfrm>
            <a:off x="9648213" y="3910226"/>
            <a:ext cx="344890" cy="392417"/>
          </a:xfrm>
          <a:custGeom>
            <a:avLst/>
            <a:gdLst>
              <a:gd name="T0" fmla="*/ 1800 w 1800"/>
              <a:gd name="T1" fmla="*/ 720 h 2048"/>
              <a:gd name="T2" fmla="*/ 1080 w 1800"/>
              <a:gd name="T3" fmla="*/ 120 h 2048"/>
              <a:gd name="T4" fmla="*/ 720 w 1800"/>
              <a:gd name="T5" fmla="*/ 0 h 2048"/>
              <a:gd name="T6" fmla="*/ 0 w 1800"/>
              <a:gd name="T7" fmla="*/ 720 h 2048"/>
              <a:gd name="T8" fmla="*/ 600 w 1800"/>
              <a:gd name="T9" fmla="*/ 1080 h 2048"/>
              <a:gd name="T10" fmla="*/ 420 w 1800"/>
              <a:gd name="T11" fmla="*/ 1928 h 2048"/>
              <a:gd name="T12" fmla="*/ 420 w 1800"/>
              <a:gd name="T13" fmla="*/ 2048 h 2048"/>
              <a:gd name="T14" fmla="*/ 1440 w 1800"/>
              <a:gd name="T15" fmla="*/ 1988 h 2048"/>
              <a:gd name="T16" fmla="*/ 1200 w 1800"/>
              <a:gd name="T17" fmla="*/ 1928 h 2048"/>
              <a:gd name="T18" fmla="*/ 1440 w 1800"/>
              <a:gd name="T19" fmla="*/ 1080 h 2048"/>
              <a:gd name="T20" fmla="*/ 720 w 1800"/>
              <a:gd name="T21" fmla="*/ 1928 h 2048"/>
              <a:gd name="T22" fmla="*/ 1080 w 1800"/>
              <a:gd name="T23" fmla="*/ 1808 h 2048"/>
              <a:gd name="T24" fmla="*/ 1080 w 1800"/>
              <a:gd name="T25" fmla="*/ 1688 h 2048"/>
              <a:gd name="T26" fmla="*/ 720 w 1800"/>
              <a:gd name="T27" fmla="*/ 1568 h 2048"/>
              <a:gd name="T28" fmla="*/ 1080 w 1800"/>
              <a:gd name="T29" fmla="*/ 1688 h 2048"/>
              <a:gd name="T30" fmla="*/ 720 w 1800"/>
              <a:gd name="T31" fmla="*/ 1448 h 2048"/>
              <a:gd name="T32" fmla="*/ 1080 w 1800"/>
              <a:gd name="T33" fmla="*/ 1328 h 2048"/>
              <a:gd name="T34" fmla="*/ 1080 w 1800"/>
              <a:gd name="T35" fmla="*/ 1208 h 2048"/>
              <a:gd name="T36" fmla="*/ 720 w 1800"/>
              <a:gd name="T37" fmla="*/ 1080 h 2048"/>
              <a:gd name="T38" fmla="*/ 1080 w 1800"/>
              <a:gd name="T39" fmla="*/ 1208 h 2048"/>
              <a:gd name="T40" fmla="*/ 1080 w 1800"/>
              <a:gd name="T41" fmla="*/ 780 h 2048"/>
              <a:gd name="T42" fmla="*/ 720 w 1800"/>
              <a:gd name="T43" fmla="*/ 960 h 2048"/>
              <a:gd name="T44" fmla="*/ 660 w 1800"/>
              <a:gd name="T45" fmla="*/ 720 h 2048"/>
              <a:gd name="T46" fmla="*/ 600 w 1800"/>
              <a:gd name="T47" fmla="*/ 960 h 2048"/>
              <a:gd name="T48" fmla="*/ 120 w 1800"/>
              <a:gd name="T49" fmla="*/ 720 h 2048"/>
              <a:gd name="T50" fmla="*/ 532 w 1800"/>
              <a:gd name="T51" fmla="*/ 467 h 2048"/>
              <a:gd name="T52" fmla="*/ 383 w 1800"/>
              <a:gd name="T53" fmla="*/ 360 h 2048"/>
              <a:gd name="T54" fmla="*/ 976 w 1800"/>
              <a:gd name="T55" fmla="*/ 228 h 2048"/>
              <a:gd name="T56" fmla="*/ 1080 w 1800"/>
              <a:gd name="T57" fmla="*/ 240 h 2048"/>
              <a:gd name="T58" fmla="*/ 1300 w 1800"/>
              <a:gd name="T59" fmla="*/ 388 h 2048"/>
              <a:gd name="T60" fmla="*/ 1347 w 1800"/>
              <a:gd name="T61" fmla="*/ 499 h 2048"/>
              <a:gd name="T62" fmla="*/ 1440 w 1800"/>
              <a:gd name="T63" fmla="*/ 960 h 2048"/>
              <a:gd name="T64" fmla="*/ 1200 w 1800"/>
              <a:gd name="T65" fmla="*/ 78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800" h="2048">
                <a:moveTo>
                  <a:pt x="1440" y="1080"/>
                </a:moveTo>
                <a:cubicBezTo>
                  <a:pt x="1638" y="1080"/>
                  <a:pt x="1800" y="918"/>
                  <a:pt x="1800" y="720"/>
                </a:cubicBezTo>
                <a:cubicBezTo>
                  <a:pt x="1800" y="528"/>
                  <a:pt x="1649" y="369"/>
                  <a:pt x="1458" y="360"/>
                </a:cubicBezTo>
                <a:cubicBezTo>
                  <a:pt x="1389" y="215"/>
                  <a:pt x="1242" y="120"/>
                  <a:pt x="1080" y="120"/>
                </a:cubicBezTo>
                <a:cubicBezTo>
                  <a:pt x="1066" y="120"/>
                  <a:pt x="1052" y="121"/>
                  <a:pt x="1040" y="122"/>
                </a:cubicBezTo>
                <a:cubicBezTo>
                  <a:pt x="951" y="43"/>
                  <a:pt x="839" y="0"/>
                  <a:pt x="720" y="0"/>
                </a:cubicBezTo>
                <a:cubicBezTo>
                  <a:pt x="495" y="0"/>
                  <a:pt x="302" y="159"/>
                  <a:pt x="253" y="376"/>
                </a:cubicBezTo>
                <a:cubicBezTo>
                  <a:pt x="106" y="421"/>
                  <a:pt x="0" y="560"/>
                  <a:pt x="0" y="720"/>
                </a:cubicBezTo>
                <a:cubicBezTo>
                  <a:pt x="0" y="918"/>
                  <a:pt x="161" y="1080"/>
                  <a:pt x="360" y="1080"/>
                </a:cubicBezTo>
                <a:cubicBezTo>
                  <a:pt x="600" y="1080"/>
                  <a:pt x="600" y="1080"/>
                  <a:pt x="600" y="1080"/>
                </a:cubicBezTo>
                <a:cubicBezTo>
                  <a:pt x="600" y="1928"/>
                  <a:pt x="600" y="1928"/>
                  <a:pt x="600" y="1928"/>
                </a:cubicBezTo>
                <a:cubicBezTo>
                  <a:pt x="420" y="1928"/>
                  <a:pt x="420" y="1928"/>
                  <a:pt x="420" y="1928"/>
                </a:cubicBezTo>
                <a:cubicBezTo>
                  <a:pt x="387" y="1928"/>
                  <a:pt x="360" y="1955"/>
                  <a:pt x="360" y="1988"/>
                </a:cubicBezTo>
                <a:cubicBezTo>
                  <a:pt x="360" y="2021"/>
                  <a:pt x="387" y="2048"/>
                  <a:pt x="420" y="2048"/>
                </a:cubicBezTo>
                <a:cubicBezTo>
                  <a:pt x="1380" y="2048"/>
                  <a:pt x="1380" y="2048"/>
                  <a:pt x="1380" y="2048"/>
                </a:cubicBezTo>
                <a:cubicBezTo>
                  <a:pt x="1413" y="2048"/>
                  <a:pt x="1440" y="2021"/>
                  <a:pt x="1440" y="1988"/>
                </a:cubicBezTo>
                <a:cubicBezTo>
                  <a:pt x="1440" y="1955"/>
                  <a:pt x="1413" y="1928"/>
                  <a:pt x="1380" y="1928"/>
                </a:cubicBezTo>
                <a:cubicBezTo>
                  <a:pt x="1200" y="1928"/>
                  <a:pt x="1200" y="1928"/>
                  <a:pt x="1200" y="1928"/>
                </a:cubicBezTo>
                <a:cubicBezTo>
                  <a:pt x="1200" y="1080"/>
                  <a:pt x="1200" y="1080"/>
                  <a:pt x="1200" y="1080"/>
                </a:cubicBezTo>
                <a:lnTo>
                  <a:pt x="1440" y="1080"/>
                </a:lnTo>
                <a:close/>
                <a:moveTo>
                  <a:pt x="1080" y="1928"/>
                </a:moveTo>
                <a:cubicBezTo>
                  <a:pt x="720" y="1928"/>
                  <a:pt x="720" y="1928"/>
                  <a:pt x="720" y="1928"/>
                </a:cubicBezTo>
                <a:cubicBezTo>
                  <a:pt x="720" y="1808"/>
                  <a:pt x="720" y="1808"/>
                  <a:pt x="720" y="1808"/>
                </a:cubicBezTo>
                <a:cubicBezTo>
                  <a:pt x="1080" y="1808"/>
                  <a:pt x="1080" y="1808"/>
                  <a:pt x="1080" y="1808"/>
                </a:cubicBezTo>
                <a:lnTo>
                  <a:pt x="1080" y="1928"/>
                </a:lnTo>
                <a:close/>
                <a:moveTo>
                  <a:pt x="1080" y="1688"/>
                </a:moveTo>
                <a:cubicBezTo>
                  <a:pt x="720" y="1688"/>
                  <a:pt x="720" y="1688"/>
                  <a:pt x="720" y="1688"/>
                </a:cubicBezTo>
                <a:cubicBezTo>
                  <a:pt x="720" y="1568"/>
                  <a:pt x="720" y="1568"/>
                  <a:pt x="720" y="1568"/>
                </a:cubicBezTo>
                <a:cubicBezTo>
                  <a:pt x="1080" y="1568"/>
                  <a:pt x="1080" y="1568"/>
                  <a:pt x="1080" y="1568"/>
                </a:cubicBezTo>
                <a:lnTo>
                  <a:pt x="1080" y="1688"/>
                </a:lnTo>
                <a:close/>
                <a:moveTo>
                  <a:pt x="1080" y="1448"/>
                </a:moveTo>
                <a:cubicBezTo>
                  <a:pt x="720" y="1448"/>
                  <a:pt x="720" y="1448"/>
                  <a:pt x="720" y="1448"/>
                </a:cubicBezTo>
                <a:cubicBezTo>
                  <a:pt x="720" y="1328"/>
                  <a:pt x="720" y="1328"/>
                  <a:pt x="720" y="1328"/>
                </a:cubicBezTo>
                <a:cubicBezTo>
                  <a:pt x="1080" y="1328"/>
                  <a:pt x="1080" y="1328"/>
                  <a:pt x="1080" y="1328"/>
                </a:cubicBezTo>
                <a:lnTo>
                  <a:pt x="1080" y="1448"/>
                </a:lnTo>
                <a:close/>
                <a:moveTo>
                  <a:pt x="1080" y="1208"/>
                </a:moveTo>
                <a:cubicBezTo>
                  <a:pt x="720" y="1208"/>
                  <a:pt x="720" y="1208"/>
                  <a:pt x="720" y="1208"/>
                </a:cubicBezTo>
                <a:cubicBezTo>
                  <a:pt x="720" y="1080"/>
                  <a:pt x="720" y="1080"/>
                  <a:pt x="720" y="1080"/>
                </a:cubicBezTo>
                <a:cubicBezTo>
                  <a:pt x="1080" y="1080"/>
                  <a:pt x="1080" y="1080"/>
                  <a:pt x="1080" y="1080"/>
                </a:cubicBezTo>
                <a:lnTo>
                  <a:pt x="1080" y="1208"/>
                </a:lnTo>
                <a:close/>
                <a:moveTo>
                  <a:pt x="1140" y="720"/>
                </a:moveTo>
                <a:cubicBezTo>
                  <a:pt x="1107" y="720"/>
                  <a:pt x="1080" y="747"/>
                  <a:pt x="1080" y="780"/>
                </a:cubicBezTo>
                <a:cubicBezTo>
                  <a:pt x="1080" y="960"/>
                  <a:pt x="1080" y="960"/>
                  <a:pt x="1080" y="960"/>
                </a:cubicBezTo>
                <a:cubicBezTo>
                  <a:pt x="720" y="960"/>
                  <a:pt x="720" y="960"/>
                  <a:pt x="720" y="960"/>
                </a:cubicBezTo>
                <a:cubicBezTo>
                  <a:pt x="720" y="780"/>
                  <a:pt x="720" y="780"/>
                  <a:pt x="720" y="780"/>
                </a:cubicBezTo>
                <a:cubicBezTo>
                  <a:pt x="720" y="747"/>
                  <a:pt x="693" y="720"/>
                  <a:pt x="660" y="720"/>
                </a:cubicBezTo>
                <a:cubicBezTo>
                  <a:pt x="627" y="720"/>
                  <a:pt x="600" y="747"/>
                  <a:pt x="600" y="780"/>
                </a:cubicBezTo>
                <a:cubicBezTo>
                  <a:pt x="600" y="960"/>
                  <a:pt x="600" y="960"/>
                  <a:pt x="600" y="960"/>
                </a:cubicBezTo>
                <a:cubicBezTo>
                  <a:pt x="360" y="960"/>
                  <a:pt x="360" y="960"/>
                  <a:pt x="360" y="960"/>
                </a:cubicBezTo>
                <a:cubicBezTo>
                  <a:pt x="228" y="960"/>
                  <a:pt x="120" y="852"/>
                  <a:pt x="120" y="720"/>
                </a:cubicBezTo>
                <a:cubicBezTo>
                  <a:pt x="120" y="549"/>
                  <a:pt x="296" y="432"/>
                  <a:pt x="453" y="499"/>
                </a:cubicBezTo>
                <a:cubicBezTo>
                  <a:pt x="484" y="512"/>
                  <a:pt x="519" y="497"/>
                  <a:pt x="532" y="467"/>
                </a:cubicBezTo>
                <a:cubicBezTo>
                  <a:pt x="545" y="436"/>
                  <a:pt x="531" y="401"/>
                  <a:pt x="500" y="388"/>
                </a:cubicBezTo>
                <a:cubicBezTo>
                  <a:pt x="462" y="372"/>
                  <a:pt x="422" y="363"/>
                  <a:pt x="383" y="360"/>
                </a:cubicBezTo>
                <a:cubicBezTo>
                  <a:pt x="432" y="219"/>
                  <a:pt x="566" y="120"/>
                  <a:pt x="720" y="120"/>
                </a:cubicBezTo>
                <a:cubicBezTo>
                  <a:pt x="817" y="120"/>
                  <a:pt x="908" y="158"/>
                  <a:pt x="976" y="228"/>
                </a:cubicBezTo>
                <a:cubicBezTo>
                  <a:pt x="990" y="242"/>
                  <a:pt x="1010" y="248"/>
                  <a:pt x="1029" y="245"/>
                </a:cubicBezTo>
                <a:cubicBezTo>
                  <a:pt x="1045" y="243"/>
                  <a:pt x="1063" y="240"/>
                  <a:pt x="1080" y="240"/>
                </a:cubicBezTo>
                <a:cubicBezTo>
                  <a:pt x="1182" y="240"/>
                  <a:pt x="1276" y="293"/>
                  <a:pt x="1330" y="377"/>
                </a:cubicBezTo>
                <a:cubicBezTo>
                  <a:pt x="1320" y="380"/>
                  <a:pt x="1310" y="384"/>
                  <a:pt x="1300" y="388"/>
                </a:cubicBezTo>
                <a:cubicBezTo>
                  <a:pt x="1269" y="401"/>
                  <a:pt x="1255" y="436"/>
                  <a:pt x="1268" y="467"/>
                </a:cubicBezTo>
                <a:cubicBezTo>
                  <a:pt x="1281" y="497"/>
                  <a:pt x="1316" y="512"/>
                  <a:pt x="1347" y="499"/>
                </a:cubicBezTo>
                <a:cubicBezTo>
                  <a:pt x="1503" y="432"/>
                  <a:pt x="1680" y="547"/>
                  <a:pt x="1680" y="720"/>
                </a:cubicBezTo>
                <a:cubicBezTo>
                  <a:pt x="1680" y="852"/>
                  <a:pt x="1572" y="960"/>
                  <a:pt x="1440" y="960"/>
                </a:cubicBezTo>
                <a:cubicBezTo>
                  <a:pt x="1200" y="960"/>
                  <a:pt x="1200" y="960"/>
                  <a:pt x="1200" y="960"/>
                </a:cubicBezTo>
                <a:cubicBezTo>
                  <a:pt x="1200" y="780"/>
                  <a:pt x="1200" y="780"/>
                  <a:pt x="1200" y="780"/>
                </a:cubicBezTo>
                <a:cubicBezTo>
                  <a:pt x="1200" y="747"/>
                  <a:pt x="1173" y="720"/>
                  <a:pt x="1140" y="7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0" name="Freeform 367"/>
          <p:cNvSpPr>
            <a:spLocks noEditPoints="1"/>
          </p:cNvSpPr>
          <p:nvPr/>
        </p:nvSpPr>
        <p:spPr bwMode="auto">
          <a:xfrm>
            <a:off x="9624391" y="4620630"/>
            <a:ext cx="392534" cy="321889"/>
          </a:xfrm>
          <a:custGeom>
            <a:avLst/>
            <a:gdLst>
              <a:gd name="T0" fmla="*/ 1564 w 2048"/>
              <a:gd name="T1" fmla="*/ 600 h 1680"/>
              <a:gd name="T2" fmla="*/ 1264 w 2048"/>
              <a:gd name="T3" fmla="*/ 0 h 1680"/>
              <a:gd name="T4" fmla="*/ 1204 w 2048"/>
              <a:gd name="T5" fmla="*/ 97 h 1680"/>
              <a:gd name="T6" fmla="*/ 835 w 2048"/>
              <a:gd name="T7" fmla="*/ 600 h 1680"/>
              <a:gd name="T8" fmla="*/ 0 w 2048"/>
              <a:gd name="T9" fmla="*/ 660 h 1680"/>
              <a:gd name="T10" fmla="*/ 60 w 2048"/>
              <a:gd name="T11" fmla="*/ 1560 h 1680"/>
              <a:gd name="T12" fmla="*/ 930 w 2048"/>
              <a:gd name="T13" fmla="*/ 1586 h 1680"/>
              <a:gd name="T14" fmla="*/ 1402 w 2048"/>
              <a:gd name="T15" fmla="*/ 1680 h 1680"/>
              <a:gd name="T16" fmla="*/ 1808 w 2048"/>
              <a:gd name="T17" fmla="*/ 1500 h 1680"/>
              <a:gd name="T18" fmla="*/ 1928 w 2048"/>
              <a:gd name="T19" fmla="*/ 1260 h 1680"/>
              <a:gd name="T20" fmla="*/ 2048 w 2048"/>
              <a:gd name="T21" fmla="*/ 1020 h 1680"/>
              <a:gd name="T22" fmla="*/ 2048 w 2048"/>
              <a:gd name="T23" fmla="*/ 780 h 1680"/>
              <a:gd name="T24" fmla="*/ 604 w 2048"/>
              <a:gd name="T25" fmla="*/ 1440 h 1680"/>
              <a:gd name="T26" fmla="*/ 120 w 2048"/>
              <a:gd name="T27" fmla="*/ 720 h 1680"/>
              <a:gd name="T28" fmla="*/ 604 w 2048"/>
              <a:gd name="T29" fmla="*/ 1440 h 1680"/>
              <a:gd name="T30" fmla="*/ 1868 w 2048"/>
              <a:gd name="T31" fmla="*/ 960 h 1680"/>
              <a:gd name="T32" fmla="*/ 1868 w 2048"/>
              <a:gd name="T33" fmla="*/ 1080 h 1680"/>
              <a:gd name="T34" fmla="*/ 1568 w 2048"/>
              <a:gd name="T35" fmla="*/ 1140 h 1680"/>
              <a:gd name="T36" fmla="*/ 1748 w 2048"/>
              <a:gd name="T37" fmla="*/ 1200 h 1680"/>
              <a:gd name="T38" fmla="*/ 1748 w 2048"/>
              <a:gd name="T39" fmla="*/ 1320 h 1680"/>
              <a:gd name="T40" fmla="*/ 1568 w 2048"/>
              <a:gd name="T41" fmla="*/ 1380 h 1680"/>
              <a:gd name="T42" fmla="*/ 1688 w 2048"/>
              <a:gd name="T43" fmla="*/ 1500 h 1680"/>
              <a:gd name="T44" fmla="*/ 1402 w 2048"/>
              <a:gd name="T45" fmla="*/ 1560 h 1680"/>
              <a:gd name="T46" fmla="*/ 962 w 2048"/>
              <a:gd name="T47" fmla="*/ 1470 h 1680"/>
              <a:gd name="T48" fmla="*/ 724 w 2048"/>
              <a:gd name="T49" fmla="*/ 1440 h 1680"/>
              <a:gd name="T50" fmla="*/ 835 w 2048"/>
              <a:gd name="T51" fmla="*/ 719 h 1680"/>
              <a:gd name="T52" fmla="*/ 1323 w 2048"/>
              <a:gd name="T53" fmla="*/ 130 h 1680"/>
              <a:gd name="T54" fmla="*/ 1444 w 2048"/>
              <a:gd name="T55" fmla="*/ 600 h 1680"/>
              <a:gd name="T56" fmla="*/ 1324 w 2048"/>
              <a:gd name="T57" fmla="*/ 660 h 1680"/>
              <a:gd name="T58" fmla="*/ 1868 w 2048"/>
              <a:gd name="T59" fmla="*/ 720 h 1680"/>
              <a:gd name="T60" fmla="*/ 1868 w 2048"/>
              <a:gd name="T61" fmla="*/ 840 h 1680"/>
              <a:gd name="T62" fmla="*/ 1568 w 2048"/>
              <a:gd name="T63" fmla="*/ 900 h 1680"/>
              <a:gd name="T64" fmla="*/ 364 w 2048"/>
              <a:gd name="T65" fmla="*/ 1260 h 1680"/>
              <a:gd name="T66" fmla="*/ 484 w 2048"/>
              <a:gd name="T67" fmla="*/ 1260 h 1680"/>
              <a:gd name="T68" fmla="*/ 364 w 2048"/>
              <a:gd name="T69" fmla="*/ 1260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48" h="1680">
                <a:moveTo>
                  <a:pt x="1868" y="600"/>
                </a:moveTo>
                <a:cubicBezTo>
                  <a:pt x="1564" y="600"/>
                  <a:pt x="1564" y="600"/>
                  <a:pt x="1564" y="600"/>
                </a:cubicBezTo>
                <a:cubicBezTo>
                  <a:pt x="1564" y="300"/>
                  <a:pt x="1564" y="300"/>
                  <a:pt x="1564" y="300"/>
                </a:cubicBezTo>
                <a:cubicBezTo>
                  <a:pt x="1564" y="134"/>
                  <a:pt x="1429" y="0"/>
                  <a:pt x="1264" y="0"/>
                </a:cubicBezTo>
                <a:cubicBezTo>
                  <a:pt x="1231" y="0"/>
                  <a:pt x="1204" y="27"/>
                  <a:pt x="1204" y="60"/>
                </a:cubicBezTo>
                <a:cubicBezTo>
                  <a:pt x="1204" y="97"/>
                  <a:pt x="1204" y="97"/>
                  <a:pt x="1204" y="97"/>
                </a:cubicBezTo>
                <a:cubicBezTo>
                  <a:pt x="1204" y="248"/>
                  <a:pt x="1149" y="393"/>
                  <a:pt x="1050" y="506"/>
                </a:cubicBezTo>
                <a:cubicBezTo>
                  <a:pt x="997" y="566"/>
                  <a:pt x="919" y="600"/>
                  <a:pt x="835" y="600"/>
                </a:cubicBezTo>
                <a:cubicBezTo>
                  <a:pt x="60" y="600"/>
                  <a:pt x="60" y="600"/>
                  <a:pt x="60" y="600"/>
                </a:cubicBezTo>
                <a:cubicBezTo>
                  <a:pt x="27" y="600"/>
                  <a:pt x="0" y="627"/>
                  <a:pt x="0" y="660"/>
                </a:cubicBezTo>
                <a:cubicBezTo>
                  <a:pt x="0" y="1500"/>
                  <a:pt x="0" y="1500"/>
                  <a:pt x="0" y="1500"/>
                </a:cubicBezTo>
                <a:cubicBezTo>
                  <a:pt x="0" y="1533"/>
                  <a:pt x="27" y="1560"/>
                  <a:pt x="60" y="1560"/>
                </a:cubicBezTo>
                <a:cubicBezTo>
                  <a:pt x="738" y="1560"/>
                  <a:pt x="738" y="1560"/>
                  <a:pt x="738" y="1560"/>
                </a:cubicBezTo>
                <a:cubicBezTo>
                  <a:pt x="803" y="1560"/>
                  <a:pt x="868" y="1569"/>
                  <a:pt x="930" y="1586"/>
                </a:cubicBezTo>
                <a:cubicBezTo>
                  <a:pt x="1140" y="1644"/>
                  <a:pt x="1140" y="1644"/>
                  <a:pt x="1140" y="1644"/>
                </a:cubicBezTo>
                <a:cubicBezTo>
                  <a:pt x="1225" y="1668"/>
                  <a:pt x="1314" y="1680"/>
                  <a:pt x="1402" y="1680"/>
                </a:cubicBezTo>
                <a:cubicBezTo>
                  <a:pt x="1628" y="1680"/>
                  <a:pt x="1628" y="1680"/>
                  <a:pt x="1628" y="1680"/>
                </a:cubicBezTo>
                <a:cubicBezTo>
                  <a:pt x="1727" y="1680"/>
                  <a:pt x="1808" y="1599"/>
                  <a:pt x="1808" y="1500"/>
                </a:cubicBezTo>
                <a:cubicBezTo>
                  <a:pt x="1808" y="1476"/>
                  <a:pt x="1803" y="1454"/>
                  <a:pt x="1795" y="1433"/>
                </a:cubicBezTo>
                <a:cubicBezTo>
                  <a:pt x="1872" y="1413"/>
                  <a:pt x="1928" y="1343"/>
                  <a:pt x="1928" y="1260"/>
                </a:cubicBezTo>
                <a:cubicBezTo>
                  <a:pt x="1928" y="1236"/>
                  <a:pt x="1923" y="1214"/>
                  <a:pt x="1915" y="1194"/>
                </a:cubicBezTo>
                <a:cubicBezTo>
                  <a:pt x="1992" y="1173"/>
                  <a:pt x="2048" y="1103"/>
                  <a:pt x="2048" y="1020"/>
                </a:cubicBezTo>
                <a:cubicBezTo>
                  <a:pt x="2048" y="974"/>
                  <a:pt x="2031" y="932"/>
                  <a:pt x="2002" y="900"/>
                </a:cubicBezTo>
                <a:cubicBezTo>
                  <a:pt x="2031" y="868"/>
                  <a:pt x="2048" y="826"/>
                  <a:pt x="2048" y="780"/>
                </a:cubicBezTo>
                <a:cubicBezTo>
                  <a:pt x="2048" y="681"/>
                  <a:pt x="1967" y="600"/>
                  <a:pt x="1868" y="600"/>
                </a:cubicBezTo>
                <a:close/>
                <a:moveTo>
                  <a:pt x="604" y="1440"/>
                </a:moveTo>
                <a:cubicBezTo>
                  <a:pt x="120" y="1440"/>
                  <a:pt x="120" y="1440"/>
                  <a:pt x="120" y="1440"/>
                </a:cubicBezTo>
                <a:cubicBezTo>
                  <a:pt x="120" y="720"/>
                  <a:pt x="120" y="720"/>
                  <a:pt x="120" y="720"/>
                </a:cubicBezTo>
                <a:cubicBezTo>
                  <a:pt x="604" y="720"/>
                  <a:pt x="604" y="720"/>
                  <a:pt x="604" y="720"/>
                </a:cubicBezTo>
                <a:lnTo>
                  <a:pt x="604" y="1440"/>
                </a:lnTo>
                <a:close/>
                <a:moveTo>
                  <a:pt x="1628" y="960"/>
                </a:moveTo>
                <a:cubicBezTo>
                  <a:pt x="1868" y="960"/>
                  <a:pt x="1868" y="960"/>
                  <a:pt x="1868" y="960"/>
                </a:cubicBezTo>
                <a:cubicBezTo>
                  <a:pt x="1901" y="960"/>
                  <a:pt x="1928" y="987"/>
                  <a:pt x="1928" y="1020"/>
                </a:cubicBezTo>
                <a:cubicBezTo>
                  <a:pt x="1928" y="1053"/>
                  <a:pt x="1901" y="1080"/>
                  <a:pt x="1868" y="1080"/>
                </a:cubicBezTo>
                <a:cubicBezTo>
                  <a:pt x="1628" y="1080"/>
                  <a:pt x="1628" y="1080"/>
                  <a:pt x="1628" y="1080"/>
                </a:cubicBezTo>
                <a:cubicBezTo>
                  <a:pt x="1595" y="1080"/>
                  <a:pt x="1568" y="1107"/>
                  <a:pt x="1568" y="1140"/>
                </a:cubicBezTo>
                <a:cubicBezTo>
                  <a:pt x="1568" y="1173"/>
                  <a:pt x="1595" y="1200"/>
                  <a:pt x="1628" y="1200"/>
                </a:cubicBezTo>
                <a:cubicBezTo>
                  <a:pt x="1748" y="1200"/>
                  <a:pt x="1748" y="1200"/>
                  <a:pt x="1748" y="1200"/>
                </a:cubicBezTo>
                <a:cubicBezTo>
                  <a:pt x="1781" y="1200"/>
                  <a:pt x="1808" y="1227"/>
                  <a:pt x="1808" y="1260"/>
                </a:cubicBezTo>
                <a:cubicBezTo>
                  <a:pt x="1808" y="1293"/>
                  <a:pt x="1781" y="1320"/>
                  <a:pt x="1748" y="1320"/>
                </a:cubicBezTo>
                <a:cubicBezTo>
                  <a:pt x="1628" y="1320"/>
                  <a:pt x="1628" y="1320"/>
                  <a:pt x="1628" y="1320"/>
                </a:cubicBezTo>
                <a:cubicBezTo>
                  <a:pt x="1595" y="1320"/>
                  <a:pt x="1568" y="1347"/>
                  <a:pt x="1568" y="1380"/>
                </a:cubicBezTo>
                <a:cubicBezTo>
                  <a:pt x="1568" y="1413"/>
                  <a:pt x="1595" y="1440"/>
                  <a:pt x="1628" y="1440"/>
                </a:cubicBezTo>
                <a:cubicBezTo>
                  <a:pt x="1661" y="1440"/>
                  <a:pt x="1688" y="1467"/>
                  <a:pt x="1688" y="1500"/>
                </a:cubicBezTo>
                <a:cubicBezTo>
                  <a:pt x="1688" y="1533"/>
                  <a:pt x="1661" y="1560"/>
                  <a:pt x="1628" y="1560"/>
                </a:cubicBezTo>
                <a:cubicBezTo>
                  <a:pt x="1402" y="1560"/>
                  <a:pt x="1402" y="1560"/>
                  <a:pt x="1402" y="1560"/>
                </a:cubicBezTo>
                <a:cubicBezTo>
                  <a:pt x="1324" y="1560"/>
                  <a:pt x="1247" y="1549"/>
                  <a:pt x="1172" y="1529"/>
                </a:cubicBezTo>
                <a:cubicBezTo>
                  <a:pt x="962" y="1470"/>
                  <a:pt x="962" y="1470"/>
                  <a:pt x="962" y="1470"/>
                </a:cubicBezTo>
                <a:cubicBezTo>
                  <a:pt x="889" y="1450"/>
                  <a:pt x="814" y="1440"/>
                  <a:pt x="738" y="1440"/>
                </a:cubicBezTo>
                <a:cubicBezTo>
                  <a:pt x="724" y="1440"/>
                  <a:pt x="724" y="1440"/>
                  <a:pt x="724" y="1440"/>
                </a:cubicBezTo>
                <a:cubicBezTo>
                  <a:pt x="724" y="719"/>
                  <a:pt x="724" y="719"/>
                  <a:pt x="724" y="719"/>
                </a:cubicBezTo>
                <a:cubicBezTo>
                  <a:pt x="835" y="719"/>
                  <a:pt x="835" y="719"/>
                  <a:pt x="835" y="719"/>
                </a:cubicBezTo>
                <a:cubicBezTo>
                  <a:pt x="953" y="719"/>
                  <a:pt x="1064" y="671"/>
                  <a:pt x="1140" y="585"/>
                </a:cubicBezTo>
                <a:cubicBezTo>
                  <a:pt x="1251" y="458"/>
                  <a:pt x="1316" y="298"/>
                  <a:pt x="1323" y="130"/>
                </a:cubicBezTo>
                <a:cubicBezTo>
                  <a:pt x="1393" y="154"/>
                  <a:pt x="1444" y="221"/>
                  <a:pt x="1444" y="300"/>
                </a:cubicBezTo>
                <a:cubicBezTo>
                  <a:pt x="1444" y="600"/>
                  <a:pt x="1444" y="600"/>
                  <a:pt x="1444" y="600"/>
                </a:cubicBezTo>
                <a:cubicBezTo>
                  <a:pt x="1384" y="600"/>
                  <a:pt x="1384" y="600"/>
                  <a:pt x="1384" y="600"/>
                </a:cubicBezTo>
                <a:cubicBezTo>
                  <a:pt x="1351" y="600"/>
                  <a:pt x="1324" y="627"/>
                  <a:pt x="1324" y="660"/>
                </a:cubicBezTo>
                <a:cubicBezTo>
                  <a:pt x="1324" y="693"/>
                  <a:pt x="1351" y="720"/>
                  <a:pt x="1384" y="720"/>
                </a:cubicBezTo>
                <a:cubicBezTo>
                  <a:pt x="1868" y="720"/>
                  <a:pt x="1868" y="720"/>
                  <a:pt x="1868" y="720"/>
                </a:cubicBezTo>
                <a:cubicBezTo>
                  <a:pt x="1901" y="720"/>
                  <a:pt x="1928" y="747"/>
                  <a:pt x="1928" y="780"/>
                </a:cubicBezTo>
                <a:cubicBezTo>
                  <a:pt x="1928" y="813"/>
                  <a:pt x="1901" y="840"/>
                  <a:pt x="1868" y="840"/>
                </a:cubicBezTo>
                <a:cubicBezTo>
                  <a:pt x="1628" y="840"/>
                  <a:pt x="1628" y="840"/>
                  <a:pt x="1628" y="840"/>
                </a:cubicBezTo>
                <a:cubicBezTo>
                  <a:pt x="1595" y="840"/>
                  <a:pt x="1568" y="867"/>
                  <a:pt x="1568" y="900"/>
                </a:cubicBezTo>
                <a:cubicBezTo>
                  <a:pt x="1568" y="933"/>
                  <a:pt x="1595" y="960"/>
                  <a:pt x="1628" y="960"/>
                </a:cubicBezTo>
                <a:close/>
                <a:moveTo>
                  <a:pt x="364" y="1260"/>
                </a:moveTo>
                <a:cubicBezTo>
                  <a:pt x="364" y="1227"/>
                  <a:pt x="391" y="1200"/>
                  <a:pt x="424" y="1200"/>
                </a:cubicBezTo>
                <a:cubicBezTo>
                  <a:pt x="457" y="1200"/>
                  <a:pt x="484" y="1227"/>
                  <a:pt x="484" y="1260"/>
                </a:cubicBezTo>
                <a:cubicBezTo>
                  <a:pt x="484" y="1293"/>
                  <a:pt x="457" y="1320"/>
                  <a:pt x="424" y="1320"/>
                </a:cubicBezTo>
                <a:cubicBezTo>
                  <a:pt x="391" y="1320"/>
                  <a:pt x="364" y="1293"/>
                  <a:pt x="364" y="12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1" name="Freeform 380"/>
          <p:cNvSpPr>
            <a:spLocks noEditPoints="1"/>
          </p:cNvSpPr>
          <p:nvPr/>
        </p:nvSpPr>
        <p:spPr bwMode="auto">
          <a:xfrm>
            <a:off x="9649445" y="1889620"/>
            <a:ext cx="342426" cy="391595"/>
          </a:xfrm>
          <a:custGeom>
            <a:avLst/>
            <a:gdLst>
              <a:gd name="T0" fmla="*/ 359 w 1787"/>
              <a:gd name="T1" fmla="*/ 2044 h 2044"/>
              <a:gd name="T2" fmla="*/ 628 w 1787"/>
              <a:gd name="T3" fmla="*/ 1800 h 2044"/>
              <a:gd name="T4" fmla="*/ 1501 w 1787"/>
              <a:gd name="T5" fmla="*/ 1575 h 2044"/>
              <a:gd name="T6" fmla="*/ 1776 w 1787"/>
              <a:gd name="T7" fmla="*/ 991 h 2044"/>
              <a:gd name="T8" fmla="*/ 1293 w 1787"/>
              <a:gd name="T9" fmla="*/ 1201 h 2044"/>
              <a:gd name="T10" fmla="*/ 371 w 1787"/>
              <a:gd name="T11" fmla="*/ 1289 h 2044"/>
              <a:gd name="T12" fmla="*/ 0 w 1787"/>
              <a:gd name="T13" fmla="*/ 1685 h 2044"/>
              <a:gd name="T14" fmla="*/ 317 w 1787"/>
              <a:gd name="T15" fmla="*/ 2026 h 2044"/>
              <a:gd name="T16" fmla="*/ 583 w 1787"/>
              <a:gd name="T17" fmla="*/ 1321 h 2044"/>
              <a:gd name="T18" fmla="*/ 1183 w 1787"/>
              <a:gd name="T19" fmla="*/ 1409 h 2044"/>
              <a:gd name="T20" fmla="*/ 723 w 1787"/>
              <a:gd name="T21" fmla="*/ 1441 h 2044"/>
              <a:gd name="T22" fmla="*/ 723 w 1787"/>
              <a:gd name="T23" fmla="*/ 1561 h 2044"/>
              <a:gd name="T24" fmla="*/ 1289 w 1787"/>
              <a:gd name="T25" fmla="*/ 1464 h 2044"/>
              <a:gd name="T26" fmla="*/ 1617 w 1787"/>
              <a:gd name="T27" fmla="*/ 1096 h 2044"/>
              <a:gd name="T28" fmla="*/ 1130 w 1787"/>
              <a:gd name="T29" fmla="*/ 1680 h 2044"/>
              <a:gd name="T30" fmla="*/ 561 w 1787"/>
              <a:gd name="T31" fmla="*/ 1698 h 2044"/>
              <a:gd name="T32" fmla="*/ 144 w 1787"/>
              <a:gd name="T33" fmla="*/ 1685 h 2044"/>
              <a:gd name="T34" fmla="*/ 903 w 1787"/>
              <a:gd name="T35" fmla="*/ 1078 h 2044"/>
              <a:gd name="T36" fmla="*/ 903 w 1787"/>
              <a:gd name="T37" fmla="*/ 0 h 2044"/>
              <a:gd name="T38" fmla="*/ 903 w 1787"/>
              <a:gd name="T39" fmla="*/ 1078 h 2044"/>
              <a:gd name="T40" fmla="*/ 686 w 1787"/>
              <a:gd name="T41" fmla="*/ 778 h 2044"/>
              <a:gd name="T42" fmla="*/ 728 w 1787"/>
              <a:gd name="T43" fmla="*/ 920 h 2044"/>
              <a:gd name="T44" fmla="*/ 974 w 1787"/>
              <a:gd name="T45" fmla="*/ 856 h 2044"/>
              <a:gd name="T46" fmla="*/ 832 w 1787"/>
              <a:gd name="T47" fmla="*/ 856 h 2044"/>
              <a:gd name="T48" fmla="*/ 997 w 1787"/>
              <a:gd name="T49" fmla="*/ 777 h 2044"/>
              <a:gd name="T50" fmla="*/ 1305 w 1787"/>
              <a:gd name="T51" fmla="*/ 419 h 2044"/>
              <a:gd name="T52" fmla="*/ 1305 w 1787"/>
              <a:gd name="T53" fmla="*/ 658 h 2044"/>
              <a:gd name="T54" fmla="*/ 1143 w 1787"/>
              <a:gd name="T55" fmla="*/ 539 h 2044"/>
              <a:gd name="T56" fmla="*/ 1305 w 1787"/>
              <a:gd name="T57" fmla="*/ 419 h 2044"/>
              <a:gd name="T58" fmla="*/ 1120 w 1787"/>
              <a:gd name="T59" fmla="*/ 299 h 2044"/>
              <a:gd name="T60" fmla="*/ 1078 w 1787"/>
              <a:gd name="T61" fmla="*/ 158 h 2044"/>
              <a:gd name="T62" fmla="*/ 1086 w 1787"/>
              <a:gd name="T63" fmla="*/ 898 h 2044"/>
              <a:gd name="T64" fmla="*/ 1247 w 1787"/>
              <a:gd name="T65" fmla="*/ 777 h 2044"/>
              <a:gd name="T66" fmla="*/ 1086 w 1787"/>
              <a:gd name="T67" fmla="*/ 898 h 2044"/>
              <a:gd name="T68" fmla="*/ 903 w 1787"/>
              <a:gd name="T69" fmla="*/ 119 h 2044"/>
              <a:gd name="T70" fmla="*/ 997 w 1787"/>
              <a:gd name="T71" fmla="*/ 299 h 2044"/>
              <a:gd name="T72" fmla="*/ 832 w 1787"/>
              <a:gd name="T73" fmla="*/ 221 h 2044"/>
              <a:gd name="T74" fmla="*/ 1017 w 1787"/>
              <a:gd name="T75" fmla="*/ 419 h 2044"/>
              <a:gd name="T76" fmla="*/ 1017 w 1787"/>
              <a:gd name="T77" fmla="*/ 658 h 2044"/>
              <a:gd name="T78" fmla="*/ 783 w 1787"/>
              <a:gd name="T79" fmla="*/ 539 h 2044"/>
              <a:gd name="T80" fmla="*/ 728 w 1787"/>
              <a:gd name="T81" fmla="*/ 158 h 2044"/>
              <a:gd name="T82" fmla="*/ 686 w 1787"/>
              <a:gd name="T83" fmla="*/ 299 h 2044"/>
              <a:gd name="T84" fmla="*/ 728 w 1787"/>
              <a:gd name="T85" fmla="*/ 158 h 2044"/>
              <a:gd name="T86" fmla="*/ 501 w 1787"/>
              <a:gd name="T87" fmla="*/ 418 h 2044"/>
              <a:gd name="T88" fmla="*/ 664 w 1787"/>
              <a:gd name="T89" fmla="*/ 539 h 2044"/>
              <a:gd name="T90" fmla="*/ 501 w 1787"/>
              <a:gd name="T91" fmla="*/ 658 h 2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787" h="2044">
                <a:moveTo>
                  <a:pt x="317" y="2026"/>
                </a:moveTo>
                <a:cubicBezTo>
                  <a:pt x="329" y="2038"/>
                  <a:pt x="344" y="2044"/>
                  <a:pt x="359" y="2044"/>
                </a:cubicBezTo>
                <a:cubicBezTo>
                  <a:pt x="374" y="2044"/>
                  <a:pt x="390" y="2038"/>
                  <a:pt x="401" y="2026"/>
                </a:cubicBezTo>
                <a:cubicBezTo>
                  <a:pt x="628" y="1800"/>
                  <a:pt x="628" y="1800"/>
                  <a:pt x="628" y="1800"/>
                </a:cubicBezTo>
                <a:cubicBezTo>
                  <a:pt x="1130" y="1800"/>
                  <a:pt x="1130" y="1800"/>
                  <a:pt x="1130" y="1800"/>
                </a:cubicBezTo>
                <a:cubicBezTo>
                  <a:pt x="1287" y="1800"/>
                  <a:pt x="1429" y="1714"/>
                  <a:pt x="1501" y="1575"/>
                </a:cubicBezTo>
                <a:cubicBezTo>
                  <a:pt x="1503" y="1572"/>
                  <a:pt x="1685" y="1226"/>
                  <a:pt x="1777" y="1049"/>
                </a:cubicBezTo>
                <a:cubicBezTo>
                  <a:pt x="1787" y="1031"/>
                  <a:pt x="1786" y="1009"/>
                  <a:pt x="1776" y="991"/>
                </a:cubicBezTo>
                <a:cubicBezTo>
                  <a:pt x="1765" y="973"/>
                  <a:pt x="1745" y="962"/>
                  <a:pt x="1724" y="962"/>
                </a:cubicBezTo>
                <a:cubicBezTo>
                  <a:pt x="1547" y="962"/>
                  <a:pt x="1386" y="1053"/>
                  <a:pt x="1293" y="1201"/>
                </a:cubicBezTo>
                <a:cubicBezTo>
                  <a:pt x="583" y="1201"/>
                  <a:pt x="583" y="1201"/>
                  <a:pt x="583" y="1201"/>
                </a:cubicBezTo>
                <a:cubicBezTo>
                  <a:pt x="503" y="1201"/>
                  <a:pt x="428" y="1232"/>
                  <a:pt x="371" y="1289"/>
                </a:cubicBezTo>
                <a:cubicBezTo>
                  <a:pt x="17" y="1643"/>
                  <a:pt x="17" y="1643"/>
                  <a:pt x="17" y="1643"/>
                </a:cubicBezTo>
                <a:cubicBezTo>
                  <a:pt x="6" y="1654"/>
                  <a:pt x="0" y="1670"/>
                  <a:pt x="0" y="1685"/>
                </a:cubicBezTo>
                <a:cubicBezTo>
                  <a:pt x="0" y="1701"/>
                  <a:pt x="6" y="1717"/>
                  <a:pt x="17" y="1728"/>
                </a:cubicBezTo>
                <a:cubicBezTo>
                  <a:pt x="163" y="1873"/>
                  <a:pt x="315" y="2025"/>
                  <a:pt x="317" y="2026"/>
                </a:cubicBezTo>
                <a:close/>
                <a:moveTo>
                  <a:pt x="456" y="1374"/>
                </a:moveTo>
                <a:cubicBezTo>
                  <a:pt x="490" y="1340"/>
                  <a:pt x="535" y="1321"/>
                  <a:pt x="583" y="1321"/>
                </a:cubicBezTo>
                <a:cubicBezTo>
                  <a:pt x="1229" y="1321"/>
                  <a:pt x="1229" y="1321"/>
                  <a:pt x="1229" y="1321"/>
                </a:cubicBezTo>
                <a:cubicBezTo>
                  <a:pt x="1183" y="1409"/>
                  <a:pt x="1183" y="1409"/>
                  <a:pt x="1183" y="1409"/>
                </a:cubicBezTo>
                <a:cubicBezTo>
                  <a:pt x="1173" y="1429"/>
                  <a:pt x="1152" y="1441"/>
                  <a:pt x="1130" y="1441"/>
                </a:cubicBezTo>
                <a:cubicBezTo>
                  <a:pt x="723" y="1441"/>
                  <a:pt x="723" y="1441"/>
                  <a:pt x="723" y="1441"/>
                </a:cubicBezTo>
                <a:cubicBezTo>
                  <a:pt x="690" y="1441"/>
                  <a:pt x="664" y="1468"/>
                  <a:pt x="664" y="1501"/>
                </a:cubicBezTo>
                <a:cubicBezTo>
                  <a:pt x="664" y="1534"/>
                  <a:pt x="690" y="1561"/>
                  <a:pt x="723" y="1561"/>
                </a:cubicBezTo>
                <a:cubicBezTo>
                  <a:pt x="1130" y="1561"/>
                  <a:pt x="1130" y="1561"/>
                  <a:pt x="1130" y="1561"/>
                </a:cubicBezTo>
                <a:cubicBezTo>
                  <a:pt x="1197" y="1561"/>
                  <a:pt x="1258" y="1524"/>
                  <a:pt x="1289" y="1464"/>
                </a:cubicBezTo>
                <a:cubicBezTo>
                  <a:pt x="1289" y="1464"/>
                  <a:pt x="1382" y="1288"/>
                  <a:pt x="1382" y="1288"/>
                </a:cubicBezTo>
                <a:cubicBezTo>
                  <a:pt x="1432" y="1193"/>
                  <a:pt x="1517" y="1125"/>
                  <a:pt x="1617" y="1096"/>
                </a:cubicBezTo>
                <a:cubicBezTo>
                  <a:pt x="1522" y="1278"/>
                  <a:pt x="1397" y="1517"/>
                  <a:pt x="1395" y="1520"/>
                </a:cubicBezTo>
                <a:cubicBezTo>
                  <a:pt x="1343" y="1619"/>
                  <a:pt x="1242" y="1680"/>
                  <a:pt x="1130" y="1680"/>
                </a:cubicBezTo>
                <a:cubicBezTo>
                  <a:pt x="604" y="1680"/>
                  <a:pt x="604" y="1680"/>
                  <a:pt x="604" y="1680"/>
                </a:cubicBezTo>
                <a:cubicBezTo>
                  <a:pt x="588" y="1680"/>
                  <a:pt x="573" y="1687"/>
                  <a:pt x="561" y="1698"/>
                </a:cubicBezTo>
                <a:cubicBezTo>
                  <a:pt x="359" y="1899"/>
                  <a:pt x="359" y="1899"/>
                  <a:pt x="359" y="1899"/>
                </a:cubicBezTo>
                <a:cubicBezTo>
                  <a:pt x="311" y="1852"/>
                  <a:pt x="229" y="1770"/>
                  <a:pt x="144" y="1685"/>
                </a:cubicBezTo>
                <a:lnTo>
                  <a:pt x="456" y="1374"/>
                </a:lnTo>
                <a:close/>
                <a:moveTo>
                  <a:pt x="903" y="1078"/>
                </a:moveTo>
                <a:cubicBezTo>
                  <a:pt x="1201" y="1078"/>
                  <a:pt x="1442" y="835"/>
                  <a:pt x="1442" y="539"/>
                </a:cubicBezTo>
                <a:cubicBezTo>
                  <a:pt x="1442" y="224"/>
                  <a:pt x="1185" y="0"/>
                  <a:pt x="903" y="0"/>
                </a:cubicBezTo>
                <a:cubicBezTo>
                  <a:pt x="607" y="0"/>
                  <a:pt x="364" y="241"/>
                  <a:pt x="364" y="539"/>
                </a:cubicBezTo>
                <a:cubicBezTo>
                  <a:pt x="364" y="835"/>
                  <a:pt x="605" y="1078"/>
                  <a:pt x="903" y="1078"/>
                </a:cubicBezTo>
                <a:close/>
                <a:moveTo>
                  <a:pt x="559" y="778"/>
                </a:moveTo>
                <a:cubicBezTo>
                  <a:pt x="686" y="778"/>
                  <a:pt x="686" y="778"/>
                  <a:pt x="686" y="778"/>
                </a:cubicBezTo>
                <a:cubicBezTo>
                  <a:pt x="695" y="822"/>
                  <a:pt x="706" y="862"/>
                  <a:pt x="720" y="898"/>
                </a:cubicBezTo>
                <a:cubicBezTo>
                  <a:pt x="723" y="906"/>
                  <a:pt x="726" y="913"/>
                  <a:pt x="728" y="920"/>
                </a:cubicBezTo>
                <a:cubicBezTo>
                  <a:pt x="660" y="888"/>
                  <a:pt x="602" y="839"/>
                  <a:pt x="559" y="778"/>
                </a:cubicBezTo>
                <a:close/>
                <a:moveTo>
                  <a:pt x="974" y="856"/>
                </a:moveTo>
                <a:cubicBezTo>
                  <a:pt x="943" y="939"/>
                  <a:pt x="912" y="958"/>
                  <a:pt x="903" y="958"/>
                </a:cubicBezTo>
                <a:cubicBezTo>
                  <a:pt x="895" y="958"/>
                  <a:pt x="863" y="939"/>
                  <a:pt x="832" y="856"/>
                </a:cubicBezTo>
                <a:cubicBezTo>
                  <a:pt x="823" y="832"/>
                  <a:pt x="815" y="805"/>
                  <a:pt x="809" y="777"/>
                </a:cubicBezTo>
                <a:cubicBezTo>
                  <a:pt x="997" y="777"/>
                  <a:pt x="997" y="777"/>
                  <a:pt x="997" y="777"/>
                </a:cubicBezTo>
                <a:cubicBezTo>
                  <a:pt x="991" y="805"/>
                  <a:pt x="983" y="832"/>
                  <a:pt x="974" y="856"/>
                </a:cubicBezTo>
                <a:close/>
                <a:moveTo>
                  <a:pt x="1305" y="419"/>
                </a:moveTo>
                <a:cubicBezTo>
                  <a:pt x="1316" y="457"/>
                  <a:pt x="1322" y="497"/>
                  <a:pt x="1322" y="539"/>
                </a:cubicBezTo>
                <a:cubicBezTo>
                  <a:pt x="1322" y="580"/>
                  <a:pt x="1316" y="620"/>
                  <a:pt x="1305" y="658"/>
                </a:cubicBezTo>
                <a:cubicBezTo>
                  <a:pt x="1137" y="658"/>
                  <a:pt x="1137" y="658"/>
                  <a:pt x="1137" y="658"/>
                </a:cubicBezTo>
                <a:cubicBezTo>
                  <a:pt x="1141" y="619"/>
                  <a:pt x="1143" y="579"/>
                  <a:pt x="1143" y="539"/>
                </a:cubicBezTo>
                <a:cubicBezTo>
                  <a:pt x="1143" y="498"/>
                  <a:pt x="1141" y="458"/>
                  <a:pt x="1137" y="419"/>
                </a:cubicBezTo>
                <a:lnTo>
                  <a:pt x="1305" y="419"/>
                </a:lnTo>
                <a:close/>
                <a:moveTo>
                  <a:pt x="1247" y="299"/>
                </a:moveTo>
                <a:cubicBezTo>
                  <a:pt x="1120" y="299"/>
                  <a:pt x="1120" y="299"/>
                  <a:pt x="1120" y="299"/>
                </a:cubicBezTo>
                <a:cubicBezTo>
                  <a:pt x="1111" y="255"/>
                  <a:pt x="1100" y="215"/>
                  <a:pt x="1086" y="179"/>
                </a:cubicBezTo>
                <a:cubicBezTo>
                  <a:pt x="1083" y="171"/>
                  <a:pt x="1081" y="164"/>
                  <a:pt x="1078" y="158"/>
                </a:cubicBezTo>
                <a:cubicBezTo>
                  <a:pt x="1146" y="189"/>
                  <a:pt x="1204" y="238"/>
                  <a:pt x="1247" y="299"/>
                </a:cubicBezTo>
                <a:close/>
                <a:moveTo>
                  <a:pt x="1086" y="898"/>
                </a:moveTo>
                <a:cubicBezTo>
                  <a:pt x="1100" y="862"/>
                  <a:pt x="1111" y="821"/>
                  <a:pt x="1120" y="777"/>
                </a:cubicBezTo>
                <a:cubicBezTo>
                  <a:pt x="1247" y="777"/>
                  <a:pt x="1247" y="777"/>
                  <a:pt x="1247" y="777"/>
                </a:cubicBezTo>
                <a:cubicBezTo>
                  <a:pt x="1204" y="838"/>
                  <a:pt x="1146" y="888"/>
                  <a:pt x="1078" y="920"/>
                </a:cubicBezTo>
                <a:cubicBezTo>
                  <a:pt x="1081" y="913"/>
                  <a:pt x="1083" y="906"/>
                  <a:pt x="1086" y="898"/>
                </a:cubicBezTo>
                <a:close/>
                <a:moveTo>
                  <a:pt x="832" y="221"/>
                </a:moveTo>
                <a:cubicBezTo>
                  <a:pt x="863" y="138"/>
                  <a:pt x="895" y="119"/>
                  <a:pt x="903" y="119"/>
                </a:cubicBezTo>
                <a:cubicBezTo>
                  <a:pt x="912" y="119"/>
                  <a:pt x="943" y="138"/>
                  <a:pt x="974" y="221"/>
                </a:cubicBezTo>
                <a:cubicBezTo>
                  <a:pt x="983" y="245"/>
                  <a:pt x="991" y="271"/>
                  <a:pt x="997" y="299"/>
                </a:cubicBezTo>
                <a:cubicBezTo>
                  <a:pt x="809" y="299"/>
                  <a:pt x="809" y="299"/>
                  <a:pt x="809" y="299"/>
                </a:cubicBezTo>
                <a:cubicBezTo>
                  <a:pt x="815" y="271"/>
                  <a:pt x="823" y="245"/>
                  <a:pt x="832" y="221"/>
                </a:cubicBezTo>
                <a:close/>
                <a:moveTo>
                  <a:pt x="789" y="419"/>
                </a:moveTo>
                <a:cubicBezTo>
                  <a:pt x="1017" y="419"/>
                  <a:pt x="1017" y="419"/>
                  <a:pt x="1017" y="419"/>
                </a:cubicBezTo>
                <a:cubicBezTo>
                  <a:pt x="1021" y="457"/>
                  <a:pt x="1023" y="497"/>
                  <a:pt x="1023" y="539"/>
                </a:cubicBezTo>
                <a:cubicBezTo>
                  <a:pt x="1023" y="580"/>
                  <a:pt x="1021" y="620"/>
                  <a:pt x="1017" y="658"/>
                </a:cubicBezTo>
                <a:cubicBezTo>
                  <a:pt x="789" y="658"/>
                  <a:pt x="789" y="658"/>
                  <a:pt x="789" y="658"/>
                </a:cubicBezTo>
                <a:cubicBezTo>
                  <a:pt x="785" y="620"/>
                  <a:pt x="783" y="580"/>
                  <a:pt x="783" y="539"/>
                </a:cubicBezTo>
                <a:cubicBezTo>
                  <a:pt x="783" y="497"/>
                  <a:pt x="785" y="457"/>
                  <a:pt x="789" y="419"/>
                </a:cubicBezTo>
                <a:close/>
                <a:moveTo>
                  <a:pt x="728" y="158"/>
                </a:moveTo>
                <a:cubicBezTo>
                  <a:pt x="726" y="164"/>
                  <a:pt x="723" y="171"/>
                  <a:pt x="720" y="179"/>
                </a:cubicBezTo>
                <a:cubicBezTo>
                  <a:pt x="706" y="215"/>
                  <a:pt x="695" y="255"/>
                  <a:pt x="686" y="299"/>
                </a:cubicBezTo>
                <a:cubicBezTo>
                  <a:pt x="559" y="299"/>
                  <a:pt x="559" y="299"/>
                  <a:pt x="559" y="299"/>
                </a:cubicBezTo>
                <a:cubicBezTo>
                  <a:pt x="602" y="238"/>
                  <a:pt x="660" y="189"/>
                  <a:pt x="728" y="158"/>
                </a:cubicBezTo>
                <a:close/>
                <a:moveTo>
                  <a:pt x="484" y="539"/>
                </a:moveTo>
                <a:cubicBezTo>
                  <a:pt x="484" y="497"/>
                  <a:pt x="490" y="456"/>
                  <a:pt x="501" y="418"/>
                </a:cubicBezTo>
                <a:cubicBezTo>
                  <a:pt x="669" y="418"/>
                  <a:pt x="669" y="418"/>
                  <a:pt x="669" y="418"/>
                </a:cubicBezTo>
                <a:cubicBezTo>
                  <a:pt x="665" y="457"/>
                  <a:pt x="664" y="498"/>
                  <a:pt x="664" y="539"/>
                </a:cubicBezTo>
                <a:cubicBezTo>
                  <a:pt x="664" y="579"/>
                  <a:pt x="665" y="619"/>
                  <a:pt x="669" y="658"/>
                </a:cubicBezTo>
                <a:cubicBezTo>
                  <a:pt x="501" y="658"/>
                  <a:pt x="501" y="658"/>
                  <a:pt x="501" y="658"/>
                </a:cubicBezTo>
                <a:cubicBezTo>
                  <a:pt x="490" y="620"/>
                  <a:pt x="484" y="580"/>
                  <a:pt x="484" y="53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2" name="Freeform 339"/>
          <p:cNvSpPr>
            <a:spLocks noEditPoints="1"/>
          </p:cNvSpPr>
          <p:nvPr/>
        </p:nvSpPr>
        <p:spPr bwMode="auto">
          <a:xfrm>
            <a:off x="9648213" y="5932184"/>
            <a:ext cx="344890" cy="392417"/>
          </a:xfrm>
          <a:custGeom>
            <a:avLst/>
            <a:gdLst>
              <a:gd name="T0" fmla="*/ 1500 w 1800"/>
              <a:gd name="T1" fmla="*/ 600 h 2048"/>
              <a:gd name="T2" fmla="*/ 1800 w 1800"/>
              <a:gd name="T3" fmla="*/ 300 h 2048"/>
              <a:gd name="T4" fmla="*/ 1500 w 1800"/>
              <a:gd name="T5" fmla="*/ 0 h 2048"/>
              <a:gd name="T6" fmla="*/ 1200 w 1800"/>
              <a:gd name="T7" fmla="*/ 300 h 2048"/>
              <a:gd name="T8" fmla="*/ 1222 w 1800"/>
              <a:gd name="T9" fmla="*/ 413 h 2048"/>
              <a:gd name="T10" fmla="*/ 732 w 1800"/>
              <a:gd name="T11" fmla="*/ 743 h 2048"/>
              <a:gd name="T12" fmla="*/ 420 w 1800"/>
              <a:gd name="T13" fmla="*/ 604 h 2048"/>
              <a:gd name="T14" fmla="*/ 0 w 1800"/>
              <a:gd name="T15" fmla="*/ 1024 h 2048"/>
              <a:gd name="T16" fmla="*/ 420 w 1800"/>
              <a:gd name="T17" fmla="*/ 1444 h 2048"/>
              <a:gd name="T18" fmla="*/ 732 w 1800"/>
              <a:gd name="T19" fmla="*/ 1305 h 2048"/>
              <a:gd name="T20" fmla="*/ 1222 w 1800"/>
              <a:gd name="T21" fmla="*/ 1635 h 2048"/>
              <a:gd name="T22" fmla="*/ 1200 w 1800"/>
              <a:gd name="T23" fmla="*/ 1748 h 2048"/>
              <a:gd name="T24" fmla="*/ 1500 w 1800"/>
              <a:gd name="T25" fmla="*/ 2048 h 2048"/>
              <a:gd name="T26" fmla="*/ 1800 w 1800"/>
              <a:gd name="T27" fmla="*/ 1748 h 2048"/>
              <a:gd name="T28" fmla="*/ 1500 w 1800"/>
              <a:gd name="T29" fmla="*/ 1448 h 2048"/>
              <a:gd name="T30" fmla="*/ 1289 w 1800"/>
              <a:gd name="T31" fmla="*/ 1535 h 2048"/>
              <a:gd name="T32" fmla="*/ 799 w 1800"/>
              <a:gd name="T33" fmla="*/ 1205 h 2048"/>
              <a:gd name="T34" fmla="*/ 840 w 1800"/>
              <a:gd name="T35" fmla="*/ 1024 h 2048"/>
              <a:gd name="T36" fmla="*/ 799 w 1800"/>
              <a:gd name="T37" fmla="*/ 843 h 2048"/>
              <a:gd name="T38" fmla="*/ 1289 w 1800"/>
              <a:gd name="T39" fmla="*/ 513 h 2048"/>
              <a:gd name="T40" fmla="*/ 1500 w 1800"/>
              <a:gd name="T41" fmla="*/ 600 h 2048"/>
              <a:gd name="T42" fmla="*/ 1500 w 1800"/>
              <a:gd name="T43" fmla="*/ 120 h 2048"/>
              <a:gd name="T44" fmla="*/ 1680 w 1800"/>
              <a:gd name="T45" fmla="*/ 300 h 2048"/>
              <a:gd name="T46" fmla="*/ 1500 w 1800"/>
              <a:gd name="T47" fmla="*/ 480 h 2048"/>
              <a:gd name="T48" fmla="*/ 1320 w 1800"/>
              <a:gd name="T49" fmla="*/ 300 h 2048"/>
              <a:gd name="T50" fmla="*/ 1500 w 1800"/>
              <a:gd name="T51" fmla="*/ 120 h 2048"/>
              <a:gd name="T52" fmla="*/ 420 w 1800"/>
              <a:gd name="T53" fmla="*/ 1324 h 2048"/>
              <a:gd name="T54" fmla="*/ 120 w 1800"/>
              <a:gd name="T55" fmla="*/ 1024 h 2048"/>
              <a:gd name="T56" fmla="*/ 420 w 1800"/>
              <a:gd name="T57" fmla="*/ 724 h 2048"/>
              <a:gd name="T58" fmla="*/ 720 w 1800"/>
              <a:gd name="T59" fmla="*/ 1024 h 2048"/>
              <a:gd name="T60" fmla="*/ 420 w 1800"/>
              <a:gd name="T61" fmla="*/ 1324 h 2048"/>
              <a:gd name="T62" fmla="*/ 1500 w 1800"/>
              <a:gd name="T63" fmla="*/ 1568 h 2048"/>
              <a:gd name="T64" fmla="*/ 1680 w 1800"/>
              <a:gd name="T65" fmla="*/ 1748 h 2048"/>
              <a:gd name="T66" fmla="*/ 1500 w 1800"/>
              <a:gd name="T67" fmla="*/ 1928 h 2048"/>
              <a:gd name="T68" fmla="*/ 1320 w 1800"/>
              <a:gd name="T69" fmla="*/ 1748 h 2048"/>
              <a:gd name="T70" fmla="*/ 1500 w 1800"/>
              <a:gd name="T71" fmla="*/ 1568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800" h="2048">
                <a:moveTo>
                  <a:pt x="1500" y="600"/>
                </a:moveTo>
                <a:cubicBezTo>
                  <a:pt x="1665" y="600"/>
                  <a:pt x="1800" y="465"/>
                  <a:pt x="1800" y="300"/>
                </a:cubicBezTo>
                <a:cubicBezTo>
                  <a:pt x="1800" y="135"/>
                  <a:pt x="1665" y="0"/>
                  <a:pt x="1500" y="0"/>
                </a:cubicBezTo>
                <a:cubicBezTo>
                  <a:pt x="1335" y="0"/>
                  <a:pt x="1200" y="135"/>
                  <a:pt x="1200" y="300"/>
                </a:cubicBezTo>
                <a:cubicBezTo>
                  <a:pt x="1200" y="340"/>
                  <a:pt x="1208" y="378"/>
                  <a:pt x="1222" y="413"/>
                </a:cubicBezTo>
                <a:cubicBezTo>
                  <a:pt x="732" y="743"/>
                  <a:pt x="732" y="743"/>
                  <a:pt x="732" y="743"/>
                </a:cubicBezTo>
                <a:cubicBezTo>
                  <a:pt x="655" y="658"/>
                  <a:pt x="544" y="604"/>
                  <a:pt x="420" y="604"/>
                </a:cubicBezTo>
                <a:cubicBezTo>
                  <a:pt x="188" y="604"/>
                  <a:pt x="0" y="792"/>
                  <a:pt x="0" y="1024"/>
                </a:cubicBezTo>
                <a:cubicBezTo>
                  <a:pt x="0" y="1256"/>
                  <a:pt x="188" y="1444"/>
                  <a:pt x="420" y="1444"/>
                </a:cubicBezTo>
                <a:cubicBezTo>
                  <a:pt x="544" y="1444"/>
                  <a:pt x="655" y="1390"/>
                  <a:pt x="732" y="1305"/>
                </a:cubicBezTo>
                <a:cubicBezTo>
                  <a:pt x="1222" y="1635"/>
                  <a:pt x="1222" y="1635"/>
                  <a:pt x="1222" y="1635"/>
                </a:cubicBezTo>
                <a:cubicBezTo>
                  <a:pt x="1208" y="1670"/>
                  <a:pt x="1200" y="1708"/>
                  <a:pt x="1200" y="1748"/>
                </a:cubicBezTo>
                <a:cubicBezTo>
                  <a:pt x="1200" y="1913"/>
                  <a:pt x="1335" y="2048"/>
                  <a:pt x="1500" y="2048"/>
                </a:cubicBezTo>
                <a:cubicBezTo>
                  <a:pt x="1665" y="2048"/>
                  <a:pt x="1800" y="1913"/>
                  <a:pt x="1800" y="1748"/>
                </a:cubicBezTo>
                <a:cubicBezTo>
                  <a:pt x="1800" y="1583"/>
                  <a:pt x="1665" y="1448"/>
                  <a:pt x="1500" y="1448"/>
                </a:cubicBezTo>
                <a:cubicBezTo>
                  <a:pt x="1418" y="1448"/>
                  <a:pt x="1343" y="1481"/>
                  <a:pt x="1289" y="1535"/>
                </a:cubicBezTo>
                <a:cubicBezTo>
                  <a:pt x="799" y="1205"/>
                  <a:pt x="799" y="1205"/>
                  <a:pt x="799" y="1205"/>
                </a:cubicBezTo>
                <a:cubicBezTo>
                  <a:pt x="825" y="1150"/>
                  <a:pt x="840" y="1089"/>
                  <a:pt x="840" y="1024"/>
                </a:cubicBezTo>
                <a:cubicBezTo>
                  <a:pt x="840" y="959"/>
                  <a:pt x="825" y="898"/>
                  <a:pt x="799" y="843"/>
                </a:cubicBezTo>
                <a:cubicBezTo>
                  <a:pt x="1289" y="513"/>
                  <a:pt x="1289" y="513"/>
                  <a:pt x="1289" y="513"/>
                </a:cubicBezTo>
                <a:cubicBezTo>
                  <a:pt x="1343" y="567"/>
                  <a:pt x="1418" y="600"/>
                  <a:pt x="1500" y="600"/>
                </a:cubicBezTo>
                <a:close/>
                <a:moveTo>
                  <a:pt x="1500" y="120"/>
                </a:moveTo>
                <a:cubicBezTo>
                  <a:pt x="1599" y="120"/>
                  <a:pt x="1680" y="201"/>
                  <a:pt x="1680" y="300"/>
                </a:cubicBezTo>
                <a:cubicBezTo>
                  <a:pt x="1680" y="399"/>
                  <a:pt x="1599" y="480"/>
                  <a:pt x="1500" y="480"/>
                </a:cubicBezTo>
                <a:cubicBezTo>
                  <a:pt x="1401" y="480"/>
                  <a:pt x="1320" y="399"/>
                  <a:pt x="1320" y="300"/>
                </a:cubicBezTo>
                <a:cubicBezTo>
                  <a:pt x="1320" y="201"/>
                  <a:pt x="1401" y="120"/>
                  <a:pt x="1500" y="120"/>
                </a:cubicBezTo>
                <a:close/>
                <a:moveTo>
                  <a:pt x="420" y="1324"/>
                </a:moveTo>
                <a:cubicBezTo>
                  <a:pt x="255" y="1324"/>
                  <a:pt x="120" y="1189"/>
                  <a:pt x="120" y="1024"/>
                </a:cubicBezTo>
                <a:cubicBezTo>
                  <a:pt x="120" y="859"/>
                  <a:pt x="255" y="724"/>
                  <a:pt x="420" y="724"/>
                </a:cubicBezTo>
                <a:cubicBezTo>
                  <a:pt x="585" y="724"/>
                  <a:pt x="720" y="859"/>
                  <a:pt x="720" y="1024"/>
                </a:cubicBezTo>
                <a:cubicBezTo>
                  <a:pt x="720" y="1189"/>
                  <a:pt x="585" y="1324"/>
                  <a:pt x="420" y="1324"/>
                </a:cubicBezTo>
                <a:close/>
                <a:moveTo>
                  <a:pt x="1500" y="1568"/>
                </a:moveTo>
                <a:cubicBezTo>
                  <a:pt x="1599" y="1568"/>
                  <a:pt x="1680" y="1649"/>
                  <a:pt x="1680" y="1748"/>
                </a:cubicBezTo>
                <a:cubicBezTo>
                  <a:pt x="1680" y="1847"/>
                  <a:pt x="1599" y="1928"/>
                  <a:pt x="1500" y="1928"/>
                </a:cubicBezTo>
                <a:cubicBezTo>
                  <a:pt x="1401" y="1928"/>
                  <a:pt x="1320" y="1847"/>
                  <a:pt x="1320" y="1748"/>
                </a:cubicBezTo>
                <a:cubicBezTo>
                  <a:pt x="1320" y="1649"/>
                  <a:pt x="1401" y="1568"/>
                  <a:pt x="1500" y="156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3" name="Freeform 374"/>
          <p:cNvSpPr>
            <a:spLocks noEditPoints="1"/>
          </p:cNvSpPr>
          <p:nvPr/>
        </p:nvSpPr>
        <p:spPr bwMode="auto">
          <a:xfrm>
            <a:off x="9624391" y="5260740"/>
            <a:ext cx="392534" cy="392299"/>
          </a:xfrm>
          <a:custGeom>
            <a:avLst/>
            <a:gdLst>
              <a:gd name="T0" fmla="*/ 544 w 2048"/>
              <a:gd name="T1" fmla="*/ 1928 h 2048"/>
              <a:gd name="T2" fmla="*/ 544 w 2048"/>
              <a:gd name="T3" fmla="*/ 2048 h 2048"/>
              <a:gd name="T4" fmla="*/ 1564 w 2048"/>
              <a:gd name="T5" fmla="*/ 1988 h 2048"/>
              <a:gd name="T6" fmla="*/ 1307 w 2048"/>
              <a:gd name="T7" fmla="*/ 1928 h 2048"/>
              <a:gd name="T8" fmla="*/ 1868 w 2048"/>
              <a:gd name="T9" fmla="*/ 1684 h 2048"/>
              <a:gd name="T10" fmla="*/ 2048 w 2048"/>
              <a:gd name="T11" fmla="*/ 180 h 2048"/>
              <a:gd name="T12" fmla="*/ 180 w 2048"/>
              <a:gd name="T13" fmla="*/ 0 h 2048"/>
              <a:gd name="T14" fmla="*/ 0 w 2048"/>
              <a:gd name="T15" fmla="*/ 1504 h 2048"/>
              <a:gd name="T16" fmla="*/ 821 w 2048"/>
              <a:gd name="T17" fmla="*/ 1684 h 2048"/>
              <a:gd name="T18" fmla="*/ 867 w 2048"/>
              <a:gd name="T19" fmla="*/ 1928 h 2048"/>
              <a:gd name="T20" fmla="*/ 1101 w 2048"/>
              <a:gd name="T21" fmla="*/ 1684 h 2048"/>
              <a:gd name="T22" fmla="*/ 867 w 2048"/>
              <a:gd name="T23" fmla="*/ 1928 h 2048"/>
              <a:gd name="T24" fmla="*/ 180 w 2048"/>
              <a:gd name="T25" fmla="*/ 120 h 2048"/>
              <a:gd name="T26" fmla="*/ 1928 w 2048"/>
              <a:gd name="T27" fmla="*/ 180 h 2048"/>
              <a:gd name="T28" fmla="*/ 120 w 2048"/>
              <a:gd name="T29" fmla="*/ 1204 h 2048"/>
              <a:gd name="T30" fmla="*/ 180 w 2048"/>
              <a:gd name="T31" fmla="*/ 1564 h 2048"/>
              <a:gd name="T32" fmla="*/ 120 w 2048"/>
              <a:gd name="T33" fmla="*/ 1324 h 2048"/>
              <a:gd name="T34" fmla="*/ 1928 w 2048"/>
              <a:gd name="T35" fmla="*/ 1504 h 2048"/>
              <a:gd name="T36" fmla="*/ 180 w 2048"/>
              <a:gd name="T37" fmla="*/ 1564 h 2048"/>
              <a:gd name="T38" fmla="*/ 656 w 2048"/>
              <a:gd name="T39" fmla="*/ 844 h 2048"/>
              <a:gd name="T40" fmla="*/ 1204 w 2048"/>
              <a:gd name="T41" fmla="*/ 904 h 2048"/>
              <a:gd name="T42" fmla="*/ 604 w 2048"/>
              <a:gd name="T43" fmla="*/ 964 h 2048"/>
              <a:gd name="T44" fmla="*/ 544 w 2048"/>
              <a:gd name="T45" fmla="*/ 1084 h 2048"/>
              <a:gd name="T46" fmla="*/ 484 w 2048"/>
              <a:gd name="T47" fmla="*/ 964 h 2048"/>
              <a:gd name="T48" fmla="*/ 364 w 2048"/>
              <a:gd name="T49" fmla="*/ 904 h 2048"/>
              <a:gd name="T50" fmla="*/ 484 w 2048"/>
              <a:gd name="T51" fmla="*/ 844 h 2048"/>
              <a:gd name="T52" fmla="*/ 544 w 2048"/>
              <a:gd name="T53" fmla="*/ 244 h 2048"/>
              <a:gd name="T54" fmla="*/ 604 w 2048"/>
              <a:gd name="T55" fmla="*/ 706 h 2048"/>
              <a:gd name="T56" fmla="*/ 778 w 2048"/>
              <a:gd name="T57" fmla="*/ 484 h 2048"/>
              <a:gd name="T58" fmla="*/ 895 w 2048"/>
              <a:gd name="T59" fmla="*/ 570 h 2048"/>
              <a:gd name="T60" fmla="*/ 1177 w 2048"/>
              <a:gd name="T61" fmla="*/ 254 h 2048"/>
              <a:gd name="T62" fmla="*/ 954 w 2048"/>
              <a:gd name="T63" fmla="*/ 697 h 2048"/>
              <a:gd name="T64" fmla="*/ 862 w 2048"/>
              <a:gd name="T65" fmla="*/ 706 h 2048"/>
              <a:gd name="T66" fmla="*/ 1684 w 2048"/>
              <a:gd name="T67" fmla="*/ 304 h 2048"/>
              <a:gd name="T68" fmla="*/ 1384 w 2048"/>
              <a:gd name="T69" fmla="*/ 364 h 2048"/>
              <a:gd name="T70" fmla="*/ 1384 w 2048"/>
              <a:gd name="T71" fmla="*/ 244 h 2048"/>
              <a:gd name="T72" fmla="*/ 1684 w 2048"/>
              <a:gd name="T73" fmla="*/ 304 h 2048"/>
              <a:gd name="T74" fmla="*/ 1624 w 2048"/>
              <a:gd name="T75" fmla="*/ 604 h 2048"/>
              <a:gd name="T76" fmla="*/ 1324 w 2048"/>
              <a:gd name="T77" fmla="*/ 544 h 2048"/>
              <a:gd name="T78" fmla="*/ 1624 w 2048"/>
              <a:gd name="T79" fmla="*/ 484 h 2048"/>
              <a:gd name="T80" fmla="*/ 1684 w 2048"/>
              <a:gd name="T81" fmla="*/ 784 h 2048"/>
              <a:gd name="T82" fmla="*/ 1384 w 2048"/>
              <a:gd name="T83" fmla="*/ 844 h 2048"/>
              <a:gd name="T84" fmla="*/ 1384 w 2048"/>
              <a:gd name="T85" fmla="*/ 724 h 2048"/>
              <a:gd name="T86" fmla="*/ 1684 w 2048"/>
              <a:gd name="T87" fmla="*/ 784 h 2048"/>
              <a:gd name="T88" fmla="*/ 1624 w 2048"/>
              <a:gd name="T89" fmla="*/ 1084 h 2048"/>
              <a:gd name="T90" fmla="*/ 1324 w 2048"/>
              <a:gd name="T91" fmla="*/ 1024 h 2048"/>
              <a:gd name="T92" fmla="*/ 1624 w 2048"/>
              <a:gd name="T93" fmla="*/ 964 h 2048"/>
              <a:gd name="T94" fmla="*/ 1144 w 2048"/>
              <a:gd name="T95" fmla="*/ 1444 h 2048"/>
              <a:gd name="T96" fmla="*/ 964 w 2048"/>
              <a:gd name="T97" fmla="*/ 1504 h 2048"/>
              <a:gd name="T98" fmla="*/ 964 w 2048"/>
              <a:gd name="T99" fmla="*/ 1384 h 2048"/>
              <a:gd name="T100" fmla="*/ 1144 w 2048"/>
              <a:gd name="T101"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8" h="2048">
                <a:moveTo>
                  <a:pt x="741" y="1928"/>
                </a:moveTo>
                <a:cubicBezTo>
                  <a:pt x="544" y="1928"/>
                  <a:pt x="544" y="1928"/>
                  <a:pt x="544" y="1928"/>
                </a:cubicBezTo>
                <a:cubicBezTo>
                  <a:pt x="511" y="1928"/>
                  <a:pt x="484" y="1955"/>
                  <a:pt x="484" y="1988"/>
                </a:cubicBezTo>
                <a:cubicBezTo>
                  <a:pt x="484" y="2021"/>
                  <a:pt x="511" y="2048"/>
                  <a:pt x="544" y="2048"/>
                </a:cubicBezTo>
                <a:cubicBezTo>
                  <a:pt x="1504" y="2048"/>
                  <a:pt x="1504" y="2048"/>
                  <a:pt x="1504" y="2048"/>
                </a:cubicBezTo>
                <a:cubicBezTo>
                  <a:pt x="1537" y="2048"/>
                  <a:pt x="1564" y="2021"/>
                  <a:pt x="1564" y="1988"/>
                </a:cubicBezTo>
                <a:cubicBezTo>
                  <a:pt x="1564" y="1955"/>
                  <a:pt x="1537" y="1928"/>
                  <a:pt x="1504" y="1928"/>
                </a:cubicBezTo>
                <a:cubicBezTo>
                  <a:pt x="1307" y="1928"/>
                  <a:pt x="1307" y="1928"/>
                  <a:pt x="1307" y="1928"/>
                </a:cubicBezTo>
                <a:cubicBezTo>
                  <a:pt x="1227" y="1684"/>
                  <a:pt x="1227" y="1684"/>
                  <a:pt x="1227" y="1684"/>
                </a:cubicBezTo>
                <a:cubicBezTo>
                  <a:pt x="1868" y="1684"/>
                  <a:pt x="1868" y="1684"/>
                  <a:pt x="1868" y="1684"/>
                </a:cubicBezTo>
                <a:cubicBezTo>
                  <a:pt x="1967" y="1684"/>
                  <a:pt x="2048" y="1603"/>
                  <a:pt x="2048" y="1504"/>
                </a:cubicBezTo>
                <a:cubicBezTo>
                  <a:pt x="2048" y="180"/>
                  <a:pt x="2048" y="180"/>
                  <a:pt x="2048" y="180"/>
                </a:cubicBezTo>
                <a:cubicBezTo>
                  <a:pt x="2048" y="81"/>
                  <a:pt x="1967" y="0"/>
                  <a:pt x="1868" y="0"/>
                </a:cubicBezTo>
                <a:cubicBezTo>
                  <a:pt x="180" y="0"/>
                  <a:pt x="180" y="0"/>
                  <a:pt x="180" y="0"/>
                </a:cubicBezTo>
                <a:cubicBezTo>
                  <a:pt x="81" y="0"/>
                  <a:pt x="0" y="81"/>
                  <a:pt x="0" y="180"/>
                </a:cubicBezTo>
                <a:cubicBezTo>
                  <a:pt x="0" y="1504"/>
                  <a:pt x="0" y="1504"/>
                  <a:pt x="0" y="1504"/>
                </a:cubicBezTo>
                <a:cubicBezTo>
                  <a:pt x="0" y="1603"/>
                  <a:pt x="81" y="1684"/>
                  <a:pt x="180" y="1684"/>
                </a:cubicBezTo>
                <a:cubicBezTo>
                  <a:pt x="821" y="1684"/>
                  <a:pt x="821" y="1684"/>
                  <a:pt x="821" y="1684"/>
                </a:cubicBezTo>
                <a:lnTo>
                  <a:pt x="741" y="1928"/>
                </a:lnTo>
                <a:close/>
                <a:moveTo>
                  <a:pt x="867" y="1928"/>
                </a:moveTo>
                <a:cubicBezTo>
                  <a:pt x="947" y="1684"/>
                  <a:pt x="947" y="1684"/>
                  <a:pt x="947" y="1684"/>
                </a:cubicBezTo>
                <a:cubicBezTo>
                  <a:pt x="1101" y="1684"/>
                  <a:pt x="1101" y="1684"/>
                  <a:pt x="1101" y="1684"/>
                </a:cubicBezTo>
                <a:cubicBezTo>
                  <a:pt x="1181" y="1928"/>
                  <a:pt x="1181" y="1928"/>
                  <a:pt x="1181" y="1928"/>
                </a:cubicBezTo>
                <a:lnTo>
                  <a:pt x="867" y="1928"/>
                </a:lnTo>
                <a:close/>
                <a:moveTo>
                  <a:pt x="120" y="180"/>
                </a:moveTo>
                <a:cubicBezTo>
                  <a:pt x="120" y="147"/>
                  <a:pt x="147" y="120"/>
                  <a:pt x="180" y="120"/>
                </a:cubicBezTo>
                <a:cubicBezTo>
                  <a:pt x="1868" y="120"/>
                  <a:pt x="1868" y="120"/>
                  <a:pt x="1868" y="120"/>
                </a:cubicBezTo>
                <a:cubicBezTo>
                  <a:pt x="1901" y="120"/>
                  <a:pt x="1928" y="147"/>
                  <a:pt x="1928" y="180"/>
                </a:cubicBezTo>
                <a:cubicBezTo>
                  <a:pt x="1928" y="1204"/>
                  <a:pt x="1928" y="1204"/>
                  <a:pt x="1928" y="1204"/>
                </a:cubicBezTo>
                <a:cubicBezTo>
                  <a:pt x="120" y="1204"/>
                  <a:pt x="120" y="1204"/>
                  <a:pt x="120" y="1204"/>
                </a:cubicBezTo>
                <a:lnTo>
                  <a:pt x="120" y="180"/>
                </a:lnTo>
                <a:close/>
                <a:moveTo>
                  <a:pt x="180" y="1564"/>
                </a:moveTo>
                <a:cubicBezTo>
                  <a:pt x="147" y="1564"/>
                  <a:pt x="120" y="1537"/>
                  <a:pt x="120" y="1504"/>
                </a:cubicBezTo>
                <a:cubicBezTo>
                  <a:pt x="120" y="1324"/>
                  <a:pt x="120" y="1324"/>
                  <a:pt x="120" y="1324"/>
                </a:cubicBezTo>
                <a:cubicBezTo>
                  <a:pt x="1928" y="1324"/>
                  <a:pt x="1928" y="1324"/>
                  <a:pt x="1928" y="1324"/>
                </a:cubicBezTo>
                <a:cubicBezTo>
                  <a:pt x="1928" y="1504"/>
                  <a:pt x="1928" y="1504"/>
                  <a:pt x="1928" y="1504"/>
                </a:cubicBezTo>
                <a:cubicBezTo>
                  <a:pt x="1928" y="1537"/>
                  <a:pt x="1901" y="1564"/>
                  <a:pt x="1868" y="1564"/>
                </a:cubicBezTo>
                <a:lnTo>
                  <a:pt x="180" y="1564"/>
                </a:lnTo>
                <a:close/>
                <a:moveTo>
                  <a:pt x="793" y="638"/>
                </a:moveTo>
                <a:cubicBezTo>
                  <a:pt x="656" y="844"/>
                  <a:pt x="656" y="844"/>
                  <a:pt x="656" y="844"/>
                </a:cubicBezTo>
                <a:cubicBezTo>
                  <a:pt x="1144" y="844"/>
                  <a:pt x="1144" y="844"/>
                  <a:pt x="1144" y="844"/>
                </a:cubicBezTo>
                <a:cubicBezTo>
                  <a:pt x="1177" y="844"/>
                  <a:pt x="1204" y="871"/>
                  <a:pt x="1204" y="904"/>
                </a:cubicBezTo>
                <a:cubicBezTo>
                  <a:pt x="1204" y="937"/>
                  <a:pt x="1177" y="964"/>
                  <a:pt x="1144" y="964"/>
                </a:cubicBezTo>
                <a:cubicBezTo>
                  <a:pt x="604" y="964"/>
                  <a:pt x="604" y="964"/>
                  <a:pt x="604" y="964"/>
                </a:cubicBezTo>
                <a:cubicBezTo>
                  <a:pt x="604" y="1024"/>
                  <a:pt x="604" y="1024"/>
                  <a:pt x="604" y="1024"/>
                </a:cubicBezTo>
                <a:cubicBezTo>
                  <a:pt x="604" y="1057"/>
                  <a:pt x="577" y="1084"/>
                  <a:pt x="544" y="1084"/>
                </a:cubicBezTo>
                <a:cubicBezTo>
                  <a:pt x="511" y="1084"/>
                  <a:pt x="484" y="1057"/>
                  <a:pt x="484" y="1024"/>
                </a:cubicBezTo>
                <a:cubicBezTo>
                  <a:pt x="484" y="964"/>
                  <a:pt x="484" y="964"/>
                  <a:pt x="484" y="964"/>
                </a:cubicBezTo>
                <a:cubicBezTo>
                  <a:pt x="424" y="964"/>
                  <a:pt x="424" y="964"/>
                  <a:pt x="424" y="964"/>
                </a:cubicBezTo>
                <a:cubicBezTo>
                  <a:pt x="391" y="964"/>
                  <a:pt x="364" y="937"/>
                  <a:pt x="364" y="904"/>
                </a:cubicBezTo>
                <a:cubicBezTo>
                  <a:pt x="364" y="871"/>
                  <a:pt x="391" y="844"/>
                  <a:pt x="424" y="844"/>
                </a:cubicBezTo>
                <a:cubicBezTo>
                  <a:pt x="484" y="844"/>
                  <a:pt x="484" y="844"/>
                  <a:pt x="484" y="844"/>
                </a:cubicBezTo>
                <a:cubicBezTo>
                  <a:pt x="484" y="304"/>
                  <a:pt x="484" y="304"/>
                  <a:pt x="484" y="304"/>
                </a:cubicBezTo>
                <a:cubicBezTo>
                  <a:pt x="484" y="271"/>
                  <a:pt x="511" y="244"/>
                  <a:pt x="544" y="244"/>
                </a:cubicBezTo>
                <a:cubicBezTo>
                  <a:pt x="577" y="244"/>
                  <a:pt x="604" y="271"/>
                  <a:pt x="604" y="304"/>
                </a:cubicBezTo>
                <a:cubicBezTo>
                  <a:pt x="604" y="706"/>
                  <a:pt x="604" y="706"/>
                  <a:pt x="604" y="706"/>
                </a:cubicBezTo>
                <a:cubicBezTo>
                  <a:pt x="734" y="511"/>
                  <a:pt x="734" y="511"/>
                  <a:pt x="734" y="511"/>
                </a:cubicBezTo>
                <a:cubicBezTo>
                  <a:pt x="744" y="496"/>
                  <a:pt x="760" y="486"/>
                  <a:pt x="778" y="484"/>
                </a:cubicBezTo>
                <a:cubicBezTo>
                  <a:pt x="796" y="482"/>
                  <a:pt x="814" y="489"/>
                  <a:pt x="826" y="502"/>
                </a:cubicBezTo>
                <a:cubicBezTo>
                  <a:pt x="895" y="570"/>
                  <a:pt x="895" y="570"/>
                  <a:pt x="895" y="570"/>
                </a:cubicBezTo>
                <a:cubicBezTo>
                  <a:pt x="1094" y="271"/>
                  <a:pt x="1094" y="271"/>
                  <a:pt x="1094" y="271"/>
                </a:cubicBezTo>
                <a:cubicBezTo>
                  <a:pt x="1112" y="243"/>
                  <a:pt x="1150" y="236"/>
                  <a:pt x="1177" y="254"/>
                </a:cubicBezTo>
                <a:cubicBezTo>
                  <a:pt x="1205" y="272"/>
                  <a:pt x="1212" y="310"/>
                  <a:pt x="1194" y="337"/>
                </a:cubicBezTo>
                <a:cubicBezTo>
                  <a:pt x="954" y="697"/>
                  <a:pt x="954" y="697"/>
                  <a:pt x="954" y="697"/>
                </a:cubicBezTo>
                <a:cubicBezTo>
                  <a:pt x="944" y="712"/>
                  <a:pt x="928" y="722"/>
                  <a:pt x="910" y="724"/>
                </a:cubicBezTo>
                <a:cubicBezTo>
                  <a:pt x="892" y="725"/>
                  <a:pt x="874" y="719"/>
                  <a:pt x="862" y="706"/>
                </a:cubicBezTo>
                <a:lnTo>
                  <a:pt x="793" y="638"/>
                </a:lnTo>
                <a:close/>
                <a:moveTo>
                  <a:pt x="1684" y="304"/>
                </a:moveTo>
                <a:cubicBezTo>
                  <a:pt x="1684" y="337"/>
                  <a:pt x="1657" y="364"/>
                  <a:pt x="1624" y="364"/>
                </a:cubicBezTo>
                <a:cubicBezTo>
                  <a:pt x="1384" y="364"/>
                  <a:pt x="1384" y="364"/>
                  <a:pt x="1384" y="364"/>
                </a:cubicBezTo>
                <a:cubicBezTo>
                  <a:pt x="1351" y="364"/>
                  <a:pt x="1324" y="337"/>
                  <a:pt x="1324" y="304"/>
                </a:cubicBezTo>
                <a:cubicBezTo>
                  <a:pt x="1324" y="271"/>
                  <a:pt x="1351" y="244"/>
                  <a:pt x="1384" y="244"/>
                </a:cubicBezTo>
                <a:cubicBezTo>
                  <a:pt x="1624" y="244"/>
                  <a:pt x="1624" y="244"/>
                  <a:pt x="1624" y="244"/>
                </a:cubicBezTo>
                <a:cubicBezTo>
                  <a:pt x="1657" y="244"/>
                  <a:pt x="1684" y="271"/>
                  <a:pt x="1684" y="304"/>
                </a:cubicBezTo>
                <a:close/>
                <a:moveTo>
                  <a:pt x="1684" y="544"/>
                </a:moveTo>
                <a:cubicBezTo>
                  <a:pt x="1684" y="577"/>
                  <a:pt x="1657" y="604"/>
                  <a:pt x="1624" y="604"/>
                </a:cubicBezTo>
                <a:cubicBezTo>
                  <a:pt x="1384" y="604"/>
                  <a:pt x="1384" y="604"/>
                  <a:pt x="1384" y="604"/>
                </a:cubicBezTo>
                <a:cubicBezTo>
                  <a:pt x="1351" y="604"/>
                  <a:pt x="1324" y="577"/>
                  <a:pt x="1324" y="544"/>
                </a:cubicBezTo>
                <a:cubicBezTo>
                  <a:pt x="1324" y="511"/>
                  <a:pt x="1351" y="484"/>
                  <a:pt x="1384" y="484"/>
                </a:cubicBezTo>
                <a:cubicBezTo>
                  <a:pt x="1624" y="484"/>
                  <a:pt x="1624" y="484"/>
                  <a:pt x="1624" y="484"/>
                </a:cubicBezTo>
                <a:cubicBezTo>
                  <a:pt x="1657" y="484"/>
                  <a:pt x="1684" y="511"/>
                  <a:pt x="1684" y="544"/>
                </a:cubicBezTo>
                <a:close/>
                <a:moveTo>
                  <a:pt x="1684" y="784"/>
                </a:moveTo>
                <a:cubicBezTo>
                  <a:pt x="1684" y="817"/>
                  <a:pt x="1657" y="844"/>
                  <a:pt x="1624" y="844"/>
                </a:cubicBezTo>
                <a:cubicBezTo>
                  <a:pt x="1384" y="844"/>
                  <a:pt x="1384" y="844"/>
                  <a:pt x="1384" y="844"/>
                </a:cubicBezTo>
                <a:cubicBezTo>
                  <a:pt x="1351" y="844"/>
                  <a:pt x="1324" y="817"/>
                  <a:pt x="1324" y="784"/>
                </a:cubicBezTo>
                <a:cubicBezTo>
                  <a:pt x="1324" y="751"/>
                  <a:pt x="1351" y="724"/>
                  <a:pt x="1384" y="724"/>
                </a:cubicBezTo>
                <a:cubicBezTo>
                  <a:pt x="1624" y="724"/>
                  <a:pt x="1624" y="724"/>
                  <a:pt x="1624" y="724"/>
                </a:cubicBezTo>
                <a:cubicBezTo>
                  <a:pt x="1657" y="724"/>
                  <a:pt x="1684" y="751"/>
                  <a:pt x="1684" y="784"/>
                </a:cubicBezTo>
                <a:close/>
                <a:moveTo>
                  <a:pt x="1684" y="1024"/>
                </a:moveTo>
                <a:cubicBezTo>
                  <a:pt x="1684" y="1057"/>
                  <a:pt x="1657" y="1084"/>
                  <a:pt x="1624" y="1084"/>
                </a:cubicBezTo>
                <a:cubicBezTo>
                  <a:pt x="1384" y="1084"/>
                  <a:pt x="1384" y="1084"/>
                  <a:pt x="1384" y="1084"/>
                </a:cubicBezTo>
                <a:cubicBezTo>
                  <a:pt x="1351" y="1084"/>
                  <a:pt x="1324" y="1057"/>
                  <a:pt x="1324" y="1024"/>
                </a:cubicBezTo>
                <a:cubicBezTo>
                  <a:pt x="1324" y="991"/>
                  <a:pt x="1351" y="964"/>
                  <a:pt x="1384" y="964"/>
                </a:cubicBezTo>
                <a:cubicBezTo>
                  <a:pt x="1624" y="964"/>
                  <a:pt x="1624" y="964"/>
                  <a:pt x="1624" y="964"/>
                </a:cubicBezTo>
                <a:cubicBezTo>
                  <a:pt x="1657" y="964"/>
                  <a:pt x="1684" y="991"/>
                  <a:pt x="1684" y="1024"/>
                </a:cubicBezTo>
                <a:close/>
                <a:moveTo>
                  <a:pt x="1144" y="1444"/>
                </a:moveTo>
                <a:cubicBezTo>
                  <a:pt x="1144" y="1477"/>
                  <a:pt x="1117" y="1504"/>
                  <a:pt x="1084" y="1504"/>
                </a:cubicBezTo>
                <a:cubicBezTo>
                  <a:pt x="964" y="1504"/>
                  <a:pt x="964" y="1504"/>
                  <a:pt x="964" y="1504"/>
                </a:cubicBezTo>
                <a:cubicBezTo>
                  <a:pt x="931" y="1504"/>
                  <a:pt x="904" y="1477"/>
                  <a:pt x="904" y="1444"/>
                </a:cubicBezTo>
                <a:cubicBezTo>
                  <a:pt x="904" y="1411"/>
                  <a:pt x="931" y="1384"/>
                  <a:pt x="964" y="1384"/>
                </a:cubicBezTo>
                <a:cubicBezTo>
                  <a:pt x="1084" y="1384"/>
                  <a:pt x="1084" y="1384"/>
                  <a:pt x="1084" y="1384"/>
                </a:cubicBezTo>
                <a:cubicBezTo>
                  <a:pt x="1117" y="1384"/>
                  <a:pt x="1144" y="1411"/>
                  <a:pt x="1144" y="14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4" name="Freeform 347"/>
          <p:cNvSpPr>
            <a:spLocks noEditPoints="1"/>
          </p:cNvSpPr>
          <p:nvPr/>
        </p:nvSpPr>
        <p:spPr bwMode="auto">
          <a:xfrm>
            <a:off x="10349979" y="2560652"/>
            <a:ext cx="392534" cy="393590"/>
          </a:xfrm>
          <a:custGeom>
            <a:avLst/>
            <a:gdLst>
              <a:gd name="T0" fmla="*/ 262 w 2048"/>
              <a:gd name="T1" fmla="*/ 2036 h 2054"/>
              <a:gd name="T2" fmla="*/ 347 w 2048"/>
              <a:gd name="T3" fmla="*/ 2036 h 2054"/>
              <a:gd name="T4" fmla="*/ 1603 w 2048"/>
              <a:gd name="T5" fmla="*/ 1934 h 2054"/>
              <a:gd name="T6" fmla="*/ 1748 w 2048"/>
              <a:gd name="T7" fmla="*/ 2054 h 2054"/>
              <a:gd name="T8" fmla="*/ 1791 w 2048"/>
              <a:gd name="T9" fmla="*/ 1951 h 2054"/>
              <a:gd name="T10" fmla="*/ 1868 w 2048"/>
              <a:gd name="T11" fmla="*/ 1934 h 2054"/>
              <a:gd name="T12" fmla="*/ 2048 w 2048"/>
              <a:gd name="T13" fmla="*/ 550 h 2054"/>
              <a:gd name="T14" fmla="*/ 1048 w 2048"/>
              <a:gd name="T15" fmla="*/ 370 h 2054"/>
              <a:gd name="T16" fmla="*/ 1307 w 2048"/>
              <a:gd name="T17" fmla="*/ 23 h 2054"/>
              <a:gd name="T18" fmla="*/ 904 w 2048"/>
              <a:gd name="T19" fmla="*/ 344 h 2054"/>
              <a:gd name="T20" fmla="*/ 502 w 2048"/>
              <a:gd name="T21" fmla="*/ 23 h 2054"/>
              <a:gd name="T22" fmla="*/ 761 w 2048"/>
              <a:gd name="T23" fmla="*/ 370 h 2054"/>
              <a:gd name="T24" fmla="*/ 0 w 2048"/>
              <a:gd name="T25" fmla="*/ 550 h 2054"/>
              <a:gd name="T26" fmla="*/ 180 w 2048"/>
              <a:gd name="T27" fmla="*/ 1934 h 2054"/>
              <a:gd name="T28" fmla="*/ 262 w 2048"/>
              <a:gd name="T29" fmla="*/ 1951 h 2054"/>
              <a:gd name="T30" fmla="*/ 120 w 2048"/>
              <a:gd name="T31" fmla="*/ 1754 h 2054"/>
              <a:gd name="T32" fmla="*/ 180 w 2048"/>
              <a:gd name="T33" fmla="*/ 490 h 2054"/>
              <a:gd name="T34" fmla="*/ 1928 w 2048"/>
              <a:gd name="T35" fmla="*/ 550 h 2054"/>
              <a:gd name="T36" fmla="*/ 1868 w 2048"/>
              <a:gd name="T37" fmla="*/ 1814 h 2054"/>
              <a:gd name="T38" fmla="*/ 1264 w 2048"/>
              <a:gd name="T39" fmla="*/ 610 h 2054"/>
              <a:gd name="T40" fmla="*/ 244 w 2048"/>
              <a:gd name="T41" fmla="*/ 790 h 2054"/>
              <a:gd name="T42" fmla="*/ 424 w 2048"/>
              <a:gd name="T43" fmla="*/ 1690 h 2054"/>
              <a:gd name="T44" fmla="*/ 1444 w 2048"/>
              <a:gd name="T45" fmla="*/ 1510 h 2054"/>
              <a:gd name="T46" fmla="*/ 1264 w 2048"/>
              <a:gd name="T47" fmla="*/ 610 h 2054"/>
              <a:gd name="T48" fmla="*/ 1264 w 2048"/>
              <a:gd name="T49" fmla="*/ 1570 h 2054"/>
              <a:gd name="T50" fmla="*/ 364 w 2048"/>
              <a:gd name="T51" fmla="*/ 1510 h 2054"/>
              <a:gd name="T52" fmla="*/ 424 w 2048"/>
              <a:gd name="T53" fmla="*/ 730 h 2054"/>
              <a:gd name="T54" fmla="*/ 1324 w 2048"/>
              <a:gd name="T55" fmla="*/ 790 h 2054"/>
              <a:gd name="T56" fmla="*/ 1808 w 2048"/>
              <a:gd name="T57" fmla="*/ 790 h 2054"/>
              <a:gd name="T58" fmla="*/ 1568 w 2048"/>
              <a:gd name="T59" fmla="*/ 790 h 2054"/>
              <a:gd name="T60" fmla="*/ 1808 w 2048"/>
              <a:gd name="T61" fmla="*/ 790 h 2054"/>
              <a:gd name="T62" fmla="*/ 1748 w 2048"/>
              <a:gd name="T63" fmla="*/ 1150 h 2054"/>
              <a:gd name="T64" fmla="*/ 1568 w 2048"/>
              <a:gd name="T65" fmla="*/ 1090 h 2054"/>
              <a:gd name="T66" fmla="*/ 1748 w 2048"/>
              <a:gd name="T67" fmla="*/ 1030 h 2054"/>
              <a:gd name="T68" fmla="*/ 1808 w 2048"/>
              <a:gd name="T69" fmla="*/ 1330 h 2054"/>
              <a:gd name="T70" fmla="*/ 1628 w 2048"/>
              <a:gd name="T71" fmla="*/ 1390 h 2054"/>
              <a:gd name="T72" fmla="*/ 1628 w 2048"/>
              <a:gd name="T73" fmla="*/ 1270 h 2054"/>
              <a:gd name="T74" fmla="*/ 1808 w 2048"/>
              <a:gd name="T75" fmla="*/ 1330 h 2054"/>
              <a:gd name="T76" fmla="*/ 1748 w 2048"/>
              <a:gd name="T77" fmla="*/ 1630 h 2054"/>
              <a:gd name="T78" fmla="*/ 1568 w 2048"/>
              <a:gd name="T79" fmla="*/ 1570 h 2054"/>
              <a:gd name="T80" fmla="*/ 1748 w 2048"/>
              <a:gd name="T81" fmla="*/ 1510 h 20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048" h="2054">
                <a:moveTo>
                  <a:pt x="262" y="1951"/>
                </a:moveTo>
                <a:cubicBezTo>
                  <a:pt x="238" y="1975"/>
                  <a:pt x="238" y="2013"/>
                  <a:pt x="262" y="2036"/>
                </a:cubicBezTo>
                <a:cubicBezTo>
                  <a:pt x="274" y="2048"/>
                  <a:pt x="289" y="2054"/>
                  <a:pt x="304" y="2054"/>
                </a:cubicBezTo>
                <a:cubicBezTo>
                  <a:pt x="320" y="2054"/>
                  <a:pt x="335" y="2048"/>
                  <a:pt x="347" y="2036"/>
                </a:cubicBezTo>
                <a:cubicBezTo>
                  <a:pt x="449" y="1934"/>
                  <a:pt x="449" y="1934"/>
                  <a:pt x="449" y="1934"/>
                </a:cubicBezTo>
                <a:cubicBezTo>
                  <a:pt x="1603" y="1934"/>
                  <a:pt x="1603" y="1934"/>
                  <a:pt x="1603" y="1934"/>
                </a:cubicBezTo>
                <a:cubicBezTo>
                  <a:pt x="1706" y="2036"/>
                  <a:pt x="1706" y="2036"/>
                  <a:pt x="1706" y="2036"/>
                </a:cubicBezTo>
                <a:cubicBezTo>
                  <a:pt x="1718" y="2048"/>
                  <a:pt x="1733" y="2054"/>
                  <a:pt x="1748" y="2054"/>
                </a:cubicBezTo>
                <a:cubicBezTo>
                  <a:pt x="1764" y="2054"/>
                  <a:pt x="1779" y="2048"/>
                  <a:pt x="1791" y="2036"/>
                </a:cubicBezTo>
                <a:cubicBezTo>
                  <a:pt x="1814" y="2013"/>
                  <a:pt x="1814" y="1975"/>
                  <a:pt x="1791" y="1951"/>
                </a:cubicBezTo>
                <a:cubicBezTo>
                  <a:pt x="1773" y="1934"/>
                  <a:pt x="1773" y="1934"/>
                  <a:pt x="1773" y="1934"/>
                </a:cubicBezTo>
                <a:cubicBezTo>
                  <a:pt x="1868" y="1934"/>
                  <a:pt x="1868" y="1934"/>
                  <a:pt x="1868" y="1934"/>
                </a:cubicBezTo>
                <a:cubicBezTo>
                  <a:pt x="1968" y="1934"/>
                  <a:pt x="2048" y="1853"/>
                  <a:pt x="2048" y="1754"/>
                </a:cubicBezTo>
                <a:cubicBezTo>
                  <a:pt x="2048" y="550"/>
                  <a:pt x="2048" y="550"/>
                  <a:pt x="2048" y="550"/>
                </a:cubicBezTo>
                <a:cubicBezTo>
                  <a:pt x="2048" y="451"/>
                  <a:pt x="1968" y="370"/>
                  <a:pt x="1868" y="370"/>
                </a:cubicBezTo>
                <a:cubicBezTo>
                  <a:pt x="1048" y="370"/>
                  <a:pt x="1048" y="370"/>
                  <a:pt x="1048" y="370"/>
                </a:cubicBezTo>
                <a:cubicBezTo>
                  <a:pt x="1307" y="108"/>
                  <a:pt x="1307" y="108"/>
                  <a:pt x="1307" y="108"/>
                </a:cubicBezTo>
                <a:cubicBezTo>
                  <a:pt x="1330" y="84"/>
                  <a:pt x="1330" y="46"/>
                  <a:pt x="1307" y="23"/>
                </a:cubicBezTo>
                <a:cubicBezTo>
                  <a:pt x="1283" y="0"/>
                  <a:pt x="1245" y="0"/>
                  <a:pt x="1222" y="24"/>
                </a:cubicBezTo>
                <a:cubicBezTo>
                  <a:pt x="904" y="344"/>
                  <a:pt x="904" y="344"/>
                  <a:pt x="904" y="344"/>
                </a:cubicBezTo>
                <a:cubicBezTo>
                  <a:pt x="587" y="24"/>
                  <a:pt x="587" y="24"/>
                  <a:pt x="587" y="24"/>
                </a:cubicBezTo>
                <a:cubicBezTo>
                  <a:pt x="564" y="0"/>
                  <a:pt x="526" y="0"/>
                  <a:pt x="502" y="23"/>
                </a:cubicBezTo>
                <a:cubicBezTo>
                  <a:pt x="479" y="46"/>
                  <a:pt x="478" y="84"/>
                  <a:pt x="502" y="108"/>
                </a:cubicBezTo>
                <a:cubicBezTo>
                  <a:pt x="761" y="370"/>
                  <a:pt x="761" y="370"/>
                  <a:pt x="761" y="370"/>
                </a:cubicBezTo>
                <a:cubicBezTo>
                  <a:pt x="180" y="370"/>
                  <a:pt x="180" y="370"/>
                  <a:pt x="180" y="370"/>
                </a:cubicBezTo>
                <a:cubicBezTo>
                  <a:pt x="81" y="370"/>
                  <a:pt x="0" y="451"/>
                  <a:pt x="0" y="550"/>
                </a:cubicBezTo>
                <a:cubicBezTo>
                  <a:pt x="0" y="1754"/>
                  <a:pt x="0" y="1754"/>
                  <a:pt x="0" y="1754"/>
                </a:cubicBezTo>
                <a:cubicBezTo>
                  <a:pt x="0" y="1853"/>
                  <a:pt x="81" y="1934"/>
                  <a:pt x="180" y="1934"/>
                </a:cubicBezTo>
                <a:cubicBezTo>
                  <a:pt x="279" y="1934"/>
                  <a:pt x="279" y="1934"/>
                  <a:pt x="279" y="1934"/>
                </a:cubicBezTo>
                <a:lnTo>
                  <a:pt x="262" y="1951"/>
                </a:lnTo>
                <a:close/>
                <a:moveTo>
                  <a:pt x="180" y="1814"/>
                </a:moveTo>
                <a:cubicBezTo>
                  <a:pt x="147" y="1814"/>
                  <a:pt x="120" y="1787"/>
                  <a:pt x="120" y="1754"/>
                </a:cubicBezTo>
                <a:cubicBezTo>
                  <a:pt x="120" y="550"/>
                  <a:pt x="120" y="550"/>
                  <a:pt x="120" y="550"/>
                </a:cubicBezTo>
                <a:cubicBezTo>
                  <a:pt x="120" y="517"/>
                  <a:pt x="147" y="490"/>
                  <a:pt x="180" y="490"/>
                </a:cubicBezTo>
                <a:cubicBezTo>
                  <a:pt x="1868" y="490"/>
                  <a:pt x="1868" y="490"/>
                  <a:pt x="1868" y="490"/>
                </a:cubicBezTo>
                <a:cubicBezTo>
                  <a:pt x="1901" y="490"/>
                  <a:pt x="1928" y="517"/>
                  <a:pt x="1928" y="550"/>
                </a:cubicBezTo>
                <a:cubicBezTo>
                  <a:pt x="1928" y="1754"/>
                  <a:pt x="1928" y="1754"/>
                  <a:pt x="1928" y="1754"/>
                </a:cubicBezTo>
                <a:cubicBezTo>
                  <a:pt x="1928" y="1787"/>
                  <a:pt x="1901" y="1814"/>
                  <a:pt x="1868" y="1814"/>
                </a:cubicBezTo>
                <a:lnTo>
                  <a:pt x="180" y="1814"/>
                </a:lnTo>
                <a:close/>
                <a:moveTo>
                  <a:pt x="1264" y="610"/>
                </a:moveTo>
                <a:cubicBezTo>
                  <a:pt x="424" y="610"/>
                  <a:pt x="424" y="610"/>
                  <a:pt x="424" y="610"/>
                </a:cubicBezTo>
                <a:cubicBezTo>
                  <a:pt x="325" y="610"/>
                  <a:pt x="244" y="691"/>
                  <a:pt x="244" y="790"/>
                </a:cubicBezTo>
                <a:cubicBezTo>
                  <a:pt x="244" y="1510"/>
                  <a:pt x="244" y="1510"/>
                  <a:pt x="244" y="1510"/>
                </a:cubicBezTo>
                <a:cubicBezTo>
                  <a:pt x="244" y="1609"/>
                  <a:pt x="325" y="1690"/>
                  <a:pt x="424" y="1690"/>
                </a:cubicBezTo>
                <a:cubicBezTo>
                  <a:pt x="1264" y="1690"/>
                  <a:pt x="1264" y="1690"/>
                  <a:pt x="1264" y="1690"/>
                </a:cubicBezTo>
                <a:cubicBezTo>
                  <a:pt x="1364" y="1690"/>
                  <a:pt x="1444" y="1609"/>
                  <a:pt x="1444" y="1510"/>
                </a:cubicBezTo>
                <a:cubicBezTo>
                  <a:pt x="1444" y="790"/>
                  <a:pt x="1444" y="790"/>
                  <a:pt x="1444" y="790"/>
                </a:cubicBezTo>
                <a:cubicBezTo>
                  <a:pt x="1444" y="691"/>
                  <a:pt x="1364" y="610"/>
                  <a:pt x="1264" y="610"/>
                </a:cubicBezTo>
                <a:close/>
                <a:moveTo>
                  <a:pt x="1324" y="1510"/>
                </a:moveTo>
                <a:cubicBezTo>
                  <a:pt x="1324" y="1543"/>
                  <a:pt x="1297" y="1570"/>
                  <a:pt x="1264" y="1570"/>
                </a:cubicBezTo>
                <a:cubicBezTo>
                  <a:pt x="424" y="1570"/>
                  <a:pt x="424" y="1570"/>
                  <a:pt x="424" y="1570"/>
                </a:cubicBezTo>
                <a:cubicBezTo>
                  <a:pt x="391" y="1570"/>
                  <a:pt x="364" y="1543"/>
                  <a:pt x="364" y="1510"/>
                </a:cubicBezTo>
                <a:cubicBezTo>
                  <a:pt x="364" y="790"/>
                  <a:pt x="364" y="790"/>
                  <a:pt x="364" y="790"/>
                </a:cubicBezTo>
                <a:cubicBezTo>
                  <a:pt x="364" y="757"/>
                  <a:pt x="391" y="730"/>
                  <a:pt x="424" y="730"/>
                </a:cubicBezTo>
                <a:cubicBezTo>
                  <a:pt x="1264" y="730"/>
                  <a:pt x="1264" y="730"/>
                  <a:pt x="1264" y="730"/>
                </a:cubicBezTo>
                <a:cubicBezTo>
                  <a:pt x="1297" y="730"/>
                  <a:pt x="1324" y="757"/>
                  <a:pt x="1324" y="790"/>
                </a:cubicBezTo>
                <a:lnTo>
                  <a:pt x="1324" y="1510"/>
                </a:lnTo>
                <a:close/>
                <a:moveTo>
                  <a:pt x="1808" y="790"/>
                </a:moveTo>
                <a:cubicBezTo>
                  <a:pt x="1808" y="856"/>
                  <a:pt x="1755" y="910"/>
                  <a:pt x="1688" y="910"/>
                </a:cubicBezTo>
                <a:cubicBezTo>
                  <a:pt x="1622" y="910"/>
                  <a:pt x="1568" y="856"/>
                  <a:pt x="1568" y="790"/>
                </a:cubicBezTo>
                <a:cubicBezTo>
                  <a:pt x="1568" y="724"/>
                  <a:pt x="1622" y="670"/>
                  <a:pt x="1688" y="670"/>
                </a:cubicBezTo>
                <a:cubicBezTo>
                  <a:pt x="1755" y="670"/>
                  <a:pt x="1808" y="724"/>
                  <a:pt x="1808" y="790"/>
                </a:cubicBezTo>
                <a:close/>
                <a:moveTo>
                  <a:pt x="1808" y="1090"/>
                </a:moveTo>
                <a:cubicBezTo>
                  <a:pt x="1808" y="1123"/>
                  <a:pt x="1781" y="1150"/>
                  <a:pt x="1748" y="1150"/>
                </a:cubicBezTo>
                <a:cubicBezTo>
                  <a:pt x="1628" y="1150"/>
                  <a:pt x="1628" y="1150"/>
                  <a:pt x="1628" y="1150"/>
                </a:cubicBezTo>
                <a:cubicBezTo>
                  <a:pt x="1595" y="1150"/>
                  <a:pt x="1568" y="1123"/>
                  <a:pt x="1568" y="1090"/>
                </a:cubicBezTo>
                <a:cubicBezTo>
                  <a:pt x="1568" y="1057"/>
                  <a:pt x="1595" y="1030"/>
                  <a:pt x="1628" y="1030"/>
                </a:cubicBezTo>
                <a:cubicBezTo>
                  <a:pt x="1748" y="1030"/>
                  <a:pt x="1748" y="1030"/>
                  <a:pt x="1748" y="1030"/>
                </a:cubicBezTo>
                <a:cubicBezTo>
                  <a:pt x="1781" y="1030"/>
                  <a:pt x="1808" y="1057"/>
                  <a:pt x="1808" y="1090"/>
                </a:cubicBezTo>
                <a:close/>
                <a:moveTo>
                  <a:pt x="1808" y="1330"/>
                </a:moveTo>
                <a:cubicBezTo>
                  <a:pt x="1808" y="1363"/>
                  <a:pt x="1781" y="1390"/>
                  <a:pt x="1748" y="1390"/>
                </a:cubicBezTo>
                <a:cubicBezTo>
                  <a:pt x="1628" y="1390"/>
                  <a:pt x="1628" y="1390"/>
                  <a:pt x="1628" y="1390"/>
                </a:cubicBezTo>
                <a:cubicBezTo>
                  <a:pt x="1595" y="1390"/>
                  <a:pt x="1568" y="1363"/>
                  <a:pt x="1568" y="1330"/>
                </a:cubicBezTo>
                <a:cubicBezTo>
                  <a:pt x="1568" y="1297"/>
                  <a:pt x="1595" y="1270"/>
                  <a:pt x="1628" y="1270"/>
                </a:cubicBezTo>
                <a:cubicBezTo>
                  <a:pt x="1748" y="1270"/>
                  <a:pt x="1748" y="1270"/>
                  <a:pt x="1748" y="1270"/>
                </a:cubicBezTo>
                <a:cubicBezTo>
                  <a:pt x="1781" y="1270"/>
                  <a:pt x="1808" y="1297"/>
                  <a:pt x="1808" y="1330"/>
                </a:cubicBezTo>
                <a:close/>
                <a:moveTo>
                  <a:pt x="1808" y="1570"/>
                </a:moveTo>
                <a:cubicBezTo>
                  <a:pt x="1808" y="1603"/>
                  <a:pt x="1781" y="1630"/>
                  <a:pt x="1748" y="1630"/>
                </a:cubicBezTo>
                <a:cubicBezTo>
                  <a:pt x="1628" y="1630"/>
                  <a:pt x="1628" y="1630"/>
                  <a:pt x="1628" y="1630"/>
                </a:cubicBezTo>
                <a:cubicBezTo>
                  <a:pt x="1595" y="1630"/>
                  <a:pt x="1568" y="1603"/>
                  <a:pt x="1568" y="1570"/>
                </a:cubicBezTo>
                <a:cubicBezTo>
                  <a:pt x="1568" y="1537"/>
                  <a:pt x="1595" y="1510"/>
                  <a:pt x="1628" y="1510"/>
                </a:cubicBezTo>
                <a:cubicBezTo>
                  <a:pt x="1748" y="1510"/>
                  <a:pt x="1748" y="1510"/>
                  <a:pt x="1748" y="1510"/>
                </a:cubicBezTo>
                <a:cubicBezTo>
                  <a:pt x="1781" y="1510"/>
                  <a:pt x="1808" y="1537"/>
                  <a:pt x="1808" y="157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5" name="Freeform 354"/>
          <p:cNvSpPr>
            <a:spLocks noEditPoints="1"/>
          </p:cNvSpPr>
          <p:nvPr/>
        </p:nvSpPr>
        <p:spPr bwMode="auto">
          <a:xfrm>
            <a:off x="10350038" y="3236026"/>
            <a:ext cx="392417" cy="392417"/>
          </a:xfrm>
          <a:custGeom>
            <a:avLst/>
            <a:gdLst>
              <a:gd name="T0" fmla="*/ 2048 w 2048"/>
              <a:gd name="T1" fmla="*/ 180 h 2048"/>
              <a:gd name="T2" fmla="*/ 180 w 2048"/>
              <a:gd name="T3" fmla="*/ 0 h 2048"/>
              <a:gd name="T4" fmla="*/ 0 w 2048"/>
              <a:gd name="T5" fmla="*/ 1868 h 2048"/>
              <a:gd name="T6" fmla="*/ 1868 w 2048"/>
              <a:gd name="T7" fmla="*/ 2048 h 2048"/>
              <a:gd name="T8" fmla="*/ 120 w 2048"/>
              <a:gd name="T9" fmla="*/ 180 h 2048"/>
              <a:gd name="T10" fmla="*/ 1868 w 2048"/>
              <a:gd name="T11" fmla="*/ 120 h 2048"/>
              <a:gd name="T12" fmla="*/ 1928 w 2048"/>
              <a:gd name="T13" fmla="*/ 484 h 2048"/>
              <a:gd name="T14" fmla="*/ 120 w 2048"/>
              <a:gd name="T15" fmla="*/ 180 h 2048"/>
              <a:gd name="T16" fmla="*/ 120 w 2048"/>
              <a:gd name="T17" fmla="*/ 604 h 2048"/>
              <a:gd name="T18" fmla="*/ 1928 w 2048"/>
              <a:gd name="T19" fmla="*/ 1868 h 2048"/>
              <a:gd name="T20" fmla="*/ 180 w 2048"/>
              <a:gd name="T21" fmla="*/ 1928 h 2048"/>
              <a:gd name="T22" fmla="*/ 794 w 2048"/>
              <a:gd name="T23" fmla="*/ 1238 h 2048"/>
              <a:gd name="T24" fmla="*/ 1144 w 2048"/>
              <a:gd name="T25" fmla="*/ 1444 h 2048"/>
              <a:gd name="T26" fmla="*/ 1144 w 2048"/>
              <a:gd name="T27" fmla="*/ 1564 h 2048"/>
              <a:gd name="T28" fmla="*/ 604 w 2048"/>
              <a:gd name="T29" fmla="*/ 1624 h 2048"/>
              <a:gd name="T30" fmla="*/ 484 w 2048"/>
              <a:gd name="T31" fmla="*/ 1624 h 2048"/>
              <a:gd name="T32" fmla="*/ 424 w 2048"/>
              <a:gd name="T33" fmla="*/ 1564 h 2048"/>
              <a:gd name="T34" fmla="*/ 424 w 2048"/>
              <a:gd name="T35" fmla="*/ 1444 h 2048"/>
              <a:gd name="T36" fmla="*/ 484 w 2048"/>
              <a:gd name="T37" fmla="*/ 904 h 2048"/>
              <a:gd name="T38" fmla="*/ 604 w 2048"/>
              <a:gd name="T39" fmla="*/ 904 h 2048"/>
              <a:gd name="T40" fmla="*/ 734 w 2048"/>
              <a:gd name="T41" fmla="*/ 1111 h 2048"/>
              <a:gd name="T42" fmla="*/ 827 w 2048"/>
              <a:gd name="T43" fmla="*/ 1102 h 2048"/>
              <a:gd name="T44" fmla="*/ 1094 w 2048"/>
              <a:gd name="T45" fmla="*/ 871 h 2048"/>
              <a:gd name="T46" fmla="*/ 1194 w 2048"/>
              <a:gd name="T47" fmla="*/ 937 h 2048"/>
              <a:gd name="T48" fmla="*/ 910 w 2048"/>
              <a:gd name="T49" fmla="*/ 1324 h 2048"/>
              <a:gd name="T50" fmla="*/ 794 w 2048"/>
              <a:gd name="T51" fmla="*/ 1238 h 2048"/>
              <a:gd name="T52" fmla="*/ 304 w 2048"/>
              <a:gd name="T53" fmla="*/ 360 h 2048"/>
              <a:gd name="T54" fmla="*/ 304 w 2048"/>
              <a:gd name="T55" fmla="*/ 240 h 2048"/>
              <a:gd name="T56" fmla="*/ 604 w 2048"/>
              <a:gd name="T57" fmla="*/ 300 h 2048"/>
              <a:gd name="T58" fmla="*/ 484 w 2048"/>
              <a:gd name="T59" fmla="*/ 300 h 2048"/>
              <a:gd name="T60" fmla="*/ 604 w 2048"/>
              <a:gd name="T61" fmla="*/ 300 h 2048"/>
              <a:gd name="T62" fmla="*/ 784 w 2048"/>
              <a:gd name="T63" fmla="*/ 360 h 2048"/>
              <a:gd name="T64" fmla="*/ 784 w 2048"/>
              <a:gd name="T65" fmla="*/ 240 h 2048"/>
              <a:gd name="T66" fmla="*/ 1808 w 2048"/>
              <a:gd name="T67" fmla="*/ 300 h 2048"/>
              <a:gd name="T68" fmla="*/ 1264 w 2048"/>
              <a:gd name="T69" fmla="*/ 360 h 2048"/>
              <a:gd name="T70" fmla="*/ 1264 w 2048"/>
              <a:gd name="T71" fmla="*/ 240 h 2048"/>
              <a:gd name="T72" fmla="*/ 1808 w 2048"/>
              <a:gd name="T73" fmla="*/ 300 h 2048"/>
              <a:gd name="T74" fmla="*/ 1624 w 2048"/>
              <a:gd name="T75" fmla="*/ 964 h 2048"/>
              <a:gd name="T76" fmla="*/ 1324 w 2048"/>
              <a:gd name="T77" fmla="*/ 904 h 2048"/>
              <a:gd name="T78" fmla="*/ 1624 w 2048"/>
              <a:gd name="T79" fmla="*/ 844 h 2048"/>
              <a:gd name="T80" fmla="*/ 1684 w 2048"/>
              <a:gd name="T81" fmla="*/ 1144 h 2048"/>
              <a:gd name="T82" fmla="*/ 1384 w 2048"/>
              <a:gd name="T83" fmla="*/ 1204 h 2048"/>
              <a:gd name="T84" fmla="*/ 1384 w 2048"/>
              <a:gd name="T85" fmla="*/ 1084 h 2048"/>
              <a:gd name="T86" fmla="*/ 1684 w 2048"/>
              <a:gd name="T87" fmla="*/ 1144 h 2048"/>
              <a:gd name="T88" fmla="*/ 1624 w 2048"/>
              <a:gd name="T89" fmla="*/ 1444 h 2048"/>
              <a:gd name="T90" fmla="*/ 1324 w 2048"/>
              <a:gd name="T91" fmla="*/ 1384 h 2048"/>
              <a:gd name="T92" fmla="*/ 1624 w 2048"/>
              <a:gd name="T93" fmla="*/ 1324 h 2048"/>
              <a:gd name="T94" fmla="*/ 1684 w 2048"/>
              <a:gd name="T95" fmla="*/ 1624 h 2048"/>
              <a:gd name="T96" fmla="*/ 1384 w 2048"/>
              <a:gd name="T97" fmla="*/ 1684 h 2048"/>
              <a:gd name="T98" fmla="*/ 1384 w 2048"/>
              <a:gd name="T99" fmla="*/ 1564 h 2048"/>
              <a:gd name="T100" fmla="*/ 1684 w 2048"/>
              <a:gd name="T101" fmla="*/ 16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8" h="2048">
                <a:moveTo>
                  <a:pt x="2048" y="1868"/>
                </a:moveTo>
                <a:cubicBezTo>
                  <a:pt x="2048" y="180"/>
                  <a:pt x="2048" y="180"/>
                  <a:pt x="2048" y="180"/>
                </a:cubicBezTo>
                <a:cubicBezTo>
                  <a:pt x="2048" y="81"/>
                  <a:pt x="1968" y="0"/>
                  <a:pt x="1868" y="0"/>
                </a:cubicBezTo>
                <a:cubicBezTo>
                  <a:pt x="180" y="0"/>
                  <a:pt x="180" y="0"/>
                  <a:pt x="180" y="0"/>
                </a:cubicBezTo>
                <a:cubicBezTo>
                  <a:pt x="81" y="0"/>
                  <a:pt x="0" y="81"/>
                  <a:pt x="0" y="180"/>
                </a:cubicBezTo>
                <a:cubicBezTo>
                  <a:pt x="0" y="1868"/>
                  <a:pt x="0" y="1868"/>
                  <a:pt x="0" y="1868"/>
                </a:cubicBezTo>
                <a:cubicBezTo>
                  <a:pt x="0" y="1967"/>
                  <a:pt x="81" y="2048"/>
                  <a:pt x="180" y="2048"/>
                </a:cubicBezTo>
                <a:cubicBezTo>
                  <a:pt x="1868" y="2048"/>
                  <a:pt x="1868" y="2048"/>
                  <a:pt x="1868" y="2048"/>
                </a:cubicBezTo>
                <a:cubicBezTo>
                  <a:pt x="1968" y="2048"/>
                  <a:pt x="2048" y="1967"/>
                  <a:pt x="2048" y="1868"/>
                </a:cubicBezTo>
                <a:close/>
                <a:moveTo>
                  <a:pt x="120" y="180"/>
                </a:moveTo>
                <a:cubicBezTo>
                  <a:pt x="120" y="147"/>
                  <a:pt x="147" y="120"/>
                  <a:pt x="180" y="120"/>
                </a:cubicBezTo>
                <a:cubicBezTo>
                  <a:pt x="1868" y="120"/>
                  <a:pt x="1868" y="120"/>
                  <a:pt x="1868" y="120"/>
                </a:cubicBezTo>
                <a:cubicBezTo>
                  <a:pt x="1901" y="120"/>
                  <a:pt x="1928" y="147"/>
                  <a:pt x="1928" y="180"/>
                </a:cubicBezTo>
                <a:cubicBezTo>
                  <a:pt x="1928" y="484"/>
                  <a:pt x="1928" y="484"/>
                  <a:pt x="1928" y="484"/>
                </a:cubicBezTo>
                <a:cubicBezTo>
                  <a:pt x="120" y="484"/>
                  <a:pt x="120" y="484"/>
                  <a:pt x="120" y="484"/>
                </a:cubicBezTo>
                <a:lnTo>
                  <a:pt x="120" y="180"/>
                </a:lnTo>
                <a:close/>
                <a:moveTo>
                  <a:pt x="120" y="1868"/>
                </a:moveTo>
                <a:cubicBezTo>
                  <a:pt x="120" y="604"/>
                  <a:pt x="120" y="604"/>
                  <a:pt x="120" y="604"/>
                </a:cubicBezTo>
                <a:cubicBezTo>
                  <a:pt x="1928" y="604"/>
                  <a:pt x="1928" y="604"/>
                  <a:pt x="1928" y="604"/>
                </a:cubicBezTo>
                <a:cubicBezTo>
                  <a:pt x="1928" y="1868"/>
                  <a:pt x="1928" y="1868"/>
                  <a:pt x="1928" y="1868"/>
                </a:cubicBezTo>
                <a:cubicBezTo>
                  <a:pt x="1928" y="1901"/>
                  <a:pt x="1901" y="1928"/>
                  <a:pt x="1868" y="1928"/>
                </a:cubicBezTo>
                <a:cubicBezTo>
                  <a:pt x="180" y="1928"/>
                  <a:pt x="180" y="1928"/>
                  <a:pt x="180" y="1928"/>
                </a:cubicBezTo>
                <a:cubicBezTo>
                  <a:pt x="147" y="1928"/>
                  <a:pt x="120" y="1901"/>
                  <a:pt x="120" y="1868"/>
                </a:cubicBezTo>
                <a:close/>
                <a:moveTo>
                  <a:pt x="794" y="1238"/>
                </a:moveTo>
                <a:cubicBezTo>
                  <a:pt x="656" y="1444"/>
                  <a:pt x="656" y="1444"/>
                  <a:pt x="656" y="1444"/>
                </a:cubicBezTo>
                <a:cubicBezTo>
                  <a:pt x="1144" y="1444"/>
                  <a:pt x="1144" y="1444"/>
                  <a:pt x="1144" y="1444"/>
                </a:cubicBezTo>
                <a:cubicBezTo>
                  <a:pt x="1177" y="1444"/>
                  <a:pt x="1204" y="1471"/>
                  <a:pt x="1204" y="1504"/>
                </a:cubicBezTo>
                <a:cubicBezTo>
                  <a:pt x="1204" y="1537"/>
                  <a:pt x="1177" y="1564"/>
                  <a:pt x="1144" y="1564"/>
                </a:cubicBezTo>
                <a:cubicBezTo>
                  <a:pt x="604" y="1564"/>
                  <a:pt x="604" y="1564"/>
                  <a:pt x="604" y="1564"/>
                </a:cubicBezTo>
                <a:cubicBezTo>
                  <a:pt x="604" y="1624"/>
                  <a:pt x="604" y="1624"/>
                  <a:pt x="604" y="1624"/>
                </a:cubicBezTo>
                <a:cubicBezTo>
                  <a:pt x="604" y="1657"/>
                  <a:pt x="577" y="1684"/>
                  <a:pt x="544" y="1684"/>
                </a:cubicBezTo>
                <a:cubicBezTo>
                  <a:pt x="511" y="1684"/>
                  <a:pt x="484" y="1657"/>
                  <a:pt x="484" y="1624"/>
                </a:cubicBezTo>
                <a:cubicBezTo>
                  <a:pt x="484" y="1564"/>
                  <a:pt x="484" y="1564"/>
                  <a:pt x="484" y="1564"/>
                </a:cubicBezTo>
                <a:cubicBezTo>
                  <a:pt x="424" y="1564"/>
                  <a:pt x="424" y="1564"/>
                  <a:pt x="424" y="1564"/>
                </a:cubicBezTo>
                <a:cubicBezTo>
                  <a:pt x="391" y="1564"/>
                  <a:pt x="364" y="1537"/>
                  <a:pt x="364" y="1504"/>
                </a:cubicBezTo>
                <a:cubicBezTo>
                  <a:pt x="364" y="1471"/>
                  <a:pt x="391" y="1444"/>
                  <a:pt x="424" y="1444"/>
                </a:cubicBezTo>
                <a:cubicBezTo>
                  <a:pt x="484" y="1444"/>
                  <a:pt x="484" y="1444"/>
                  <a:pt x="484" y="1444"/>
                </a:cubicBezTo>
                <a:cubicBezTo>
                  <a:pt x="484" y="904"/>
                  <a:pt x="484" y="904"/>
                  <a:pt x="484" y="904"/>
                </a:cubicBezTo>
                <a:cubicBezTo>
                  <a:pt x="484" y="871"/>
                  <a:pt x="511" y="844"/>
                  <a:pt x="544" y="844"/>
                </a:cubicBezTo>
                <a:cubicBezTo>
                  <a:pt x="577" y="844"/>
                  <a:pt x="604" y="871"/>
                  <a:pt x="604" y="904"/>
                </a:cubicBezTo>
                <a:cubicBezTo>
                  <a:pt x="604" y="1306"/>
                  <a:pt x="604" y="1306"/>
                  <a:pt x="604" y="1306"/>
                </a:cubicBezTo>
                <a:cubicBezTo>
                  <a:pt x="734" y="1111"/>
                  <a:pt x="734" y="1111"/>
                  <a:pt x="734" y="1111"/>
                </a:cubicBezTo>
                <a:cubicBezTo>
                  <a:pt x="744" y="1096"/>
                  <a:pt x="761" y="1086"/>
                  <a:pt x="778" y="1084"/>
                </a:cubicBezTo>
                <a:cubicBezTo>
                  <a:pt x="796" y="1082"/>
                  <a:pt x="814" y="1089"/>
                  <a:pt x="827" y="1102"/>
                </a:cubicBezTo>
                <a:cubicBezTo>
                  <a:pt x="895" y="1170"/>
                  <a:pt x="895" y="1170"/>
                  <a:pt x="895" y="1170"/>
                </a:cubicBezTo>
                <a:cubicBezTo>
                  <a:pt x="1094" y="871"/>
                  <a:pt x="1094" y="871"/>
                  <a:pt x="1094" y="871"/>
                </a:cubicBezTo>
                <a:cubicBezTo>
                  <a:pt x="1113" y="843"/>
                  <a:pt x="1150" y="836"/>
                  <a:pt x="1178" y="854"/>
                </a:cubicBezTo>
                <a:cubicBezTo>
                  <a:pt x="1205" y="872"/>
                  <a:pt x="1213" y="910"/>
                  <a:pt x="1194" y="937"/>
                </a:cubicBezTo>
                <a:cubicBezTo>
                  <a:pt x="954" y="1297"/>
                  <a:pt x="954" y="1297"/>
                  <a:pt x="954" y="1297"/>
                </a:cubicBezTo>
                <a:cubicBezTo>
                  <a:pt x="944" y="1312"/>
                  <a:pt x="928" y="1322"/>
                  <a:pt x="910" y="1324"/>
                </a:cubicBezTo>
                <a:cubicBezTo>
                  <a:pt x="892" y="1325"/>
                  <a:pt x="875" y="1319"/>
                  <a:pt x="862" y="1306"/>
                </a:cubicBezTo>
                <a:lnTo>
                  <a:pt x="794" y="1238"/>
                </a:lnTo>
                <a:close/>
                <a:moveTo>
                  <a:pt x="364" y="300"/>
                </a:moveTo>
                <a:cubicBezTo>
                  <a:pt x="364" y="333"/>
                  <a:pt x="337" y="360"/>
                  <a:pt x="304" y="360"/>
                </a:cubicBezTo>
                <a:cubicBezTo>
                  <a:pt x="271" y="360"/>
                  <a:pt x="244" y="333"/>
                  <a:pt x="244" y="300"/>
                </a:cubicBezTo>
                <a:cubicBezTo>
                  <a:pt x="244" y="267"/>
                  <a:pt x="271" y="240"/>
                  <a:pt x="304" y="240"/>
                </a:cubicBezTo>
                <a:cubicBezTo>
                  <a:pt x="337" y="240"/>
                  <a:pt x="364" y="267"/>
                  <a:pt x="364" y="300"/>
                </a:cubicBezTo>
                <a:close/>
                <a:moveTo>
                  <a:pt x="604" y="300"/>
                </a:moveTo>
                <a:cubicBezTo>
                  <a:pt x="604" y="333"/>
                  <a:pt x="577" y="360"/>
                  <a:pt x="544" y="360"/>
                </a:cubicBezTo>
                <a:cubicBezTo>
                  <a:pt x="511" y="360"/>
                  <a:pt x="484" y="333"/>
                  <a:pt x="484" y="300"/>
                </a:cubicBezTo>
                <a:cubicBezTo>
                  <a:pt x="484" y="267"/>
                  <a:pt x="511" y="240"/>
                  <a:pt x="544" y="240"/>
                </a:cubicBezTo>
                <a:cubicBezTo>
                  <a:pt x="577" y="240"/>
                  <a:pt x="604" y="267"/>
                  <a:pt x="604" y="300"/>
                </a:cubicBezTo>
                <a:close/>
                <a:moveTo>
                  <a:pt x="844" y="300"/>
                </a:moveTo>
                <a:cubicBezTo>
                  <a:pt x="844" y="333"/>
                  <a:pt x="817" y="360"/>
                  <a:pt x="784" y="360"/>
                </a:cubicBezTo>
                <a:cubicBezTo>
                  <a:pt x="751" y="360"/>
                  <a:pt x="724" y="333"/>
                  <a:pt x="724" y="300"/>
                </a:cubicBezTo>
                <a:cubicBezTo>
                  <a:pt x="724" y="267"/>
                  <a:pt x="751" y="240"/>
                  <a:pt x="784" y="240"/>
                </a:cubicBezTo>
                <a:cubicBezTo>
                  <a:pt x="817" y="240"/>
                  <a:pt x="844" y="267"/>
                  <a:pt x="844" y="300"/>
                </a:cubicBezTo>
                <a:close/>
                <a:moveTo>
                  <a:pt x="1808" y="300"/>
                </a:moveTo>
                <a:cubicBezTo>
                  <a:pt x="1808" y="333"/>
                  <a:pt x="1781" y="360"/>
                  <a:pt x="1748" y="360"/>
                </a:cubicBezTo>
                <a:cubicBezTo>
                  <a:pt x="1264" y="360"/>
                  <a:pt x="1264" y="360"/>
                  <a:pt x="1264" y="360"/>
                </a:cubicBezTo>
                <a:cubicBezTo>
                  <a:pt x="1231" y="360"/>
                  <a:pt x="1204" y="333"/>
                  <a:pt x="1204" y="300"/>
                </a:cubicBezTo>
                <a:cubicBezTo>
                  <a:pt x="1204" y="267"/>
                  <a:pt x="1231" y="240"/>
                  <a:pt x="1264" y="240"/>
                </a:cubicBezTo>
                <a:cubicBezTo>
                  <a:pt x="1748" y="240"/>
                  <a:pt x="1748" y="240"/>
                  <a:pt x="1748" y="240"/>
                </a:cubicBezTo>
                <a:cubicBezTo>
                  <a:pt x="1781" y="240"/>
                  <a:pt x="1808" y="267"/>
                  <a:pt x="1808" y="300"/>
                </a:cubicBezTo>
                <a:close/>
                <a:moveTo>
                  <a:pt x="1684" y="904"/>
                </a:moveTo>
                <a:cubicBezTo>
                  <a:pt x="1684" y="937"/>
                  <a:pt x="1657" y="964"/>
                  <a:pt x="1624" y="964"/>
                </a:cubicBezTo>
                <a:cubicBezTo>
                  <a:pt x="1384" y="964"/>
                  <a:pt x="1384" y="964"/>
                  <a:pt x="1384" y="964"/>
                </a:cubicBezTo>
                <a:cubicBezTo>
                  <a:pt x="1351" y="964"/>
                  <a:pt x="1324" y="937"/>
                  <a:pt x="1324" y="904"/>
                </a:cubicBezTo>
                <a:cubicBezTo>
                  <a:pt x="1324" y="871"/>
                  <a:pt x="1351" y="844"/>
                  <a:pt x="1384" y="844"/>
                </a:cubicBezTo>
                <a:cubicBezTo>
                  <a:pt x="1624" y="844"/>
                  <a:pt x="1624" y="844"/>
                  <a:pt x="1624" y="844"/>
                </a:cubicBezTo>
                <a:cubicBezTo>
                  <a:pt x="1657" y="844"/>
                  <a:pt x="1684" y="871"/>
                  <a:pt x="1684" y="904"/>
                </a:cubicBezTo>
                <a:close/>
                <a:moveTo>
                  <a:pt x="1684" y="1144"/>
                </a:moveTo>
                <a:cubicBezTo>
                  <a:pt x="1684" y="1177"/>
                  <a:pt x="1657" y="1204"/>
                  <a:pt x="1624" y="1204"/>
                </a:cubicBezTo>
                <a:cubicBezTo>
                  <a:pt x="1384" y="1204"/>
                  <a:pt x="1384" y="1204"/>
                  <a:pt x="1384" y="1204"/>
                </a:cubicBezTo>
                <a:cubicBezTo>
                  <a:pt x="1351" y="1204"/>
                  <a:pt x="1324" y="1177"/>
                  <a:pt x="1324" y="1144"/>
                </a:cubicBezTo>
                <a:cubicBezTo>
                  <a:pt x="1324" y="1111"/>
                  <a:pt x="1351" y="1084"/>
                  <a:pt x="1384" y="1084"/>
                </a:cubicBezTo>
                <a:cubicBezTo>
                  <a:pt x="1624" y="1084"/>
                  <a:pt x="1624" y="1084"/>
                  <a:pt x="1624" y="1084"/>
                </a:cubicBezTo>
                <a:cubicBezTo>
                  <a:pt x="1657" y="1084"/>
                  <a:pt x="1684" y="1111"/>
                  <a:pt x="1684" y="1144"/>
                </a:cubicBezTo>
                <a:close/>
                <a:moveTo>
                  <a:pt x="1684" y="1384"/>
                </a:moveTo>
                <a:cubicBezTo>
                  <a:pt x="1684" y="1417"/>
                  <a:pt x="1657" y="1444"/>
                  <a:pt x="1624" y="1444"/>
                </a:cubicBezTo>
                <a:cubicBezTo>
                  <a:pt x="1384" y="1444"/>
                  <a:pt x="1384" y="1444"/>
                  <a:pt x="1384" y="1444"/>
                </a:cubicBezTo>
                <a:cubicBezTo>
                  <a:pt x="1351" y="1444"/>
                  <a:pt x="1324" y="1417"/>
                  <a:pt x="1324" y="1384"/>
                </a:cubicBezTo>
                <a:cubicBezTo>
                  <a:pt x="1324" y="1351"/>
                  <a:pt x="1351" y="1324"/>
                  <a:pt x="1384" y="1324"/>
                </a:cubicBezTo>
                <a:cubicBezTo>
                  <a:pt x="1624" y="1324"/>
                  <a:pt x="1624" y="1324"/>
                  <a:pt x="1624" y="1324"/>
                </a:cubicBezTo>
                <a:cubicBezTo>
                  <a:pt x="1657" y="1324"/>
                  <a:pt x="1684" y="1351"/>
                  <a:pt x="1684" y="1384"/>
                </a:cubicBezTo>
                <a:close/>
                <a:moveTo>
                  <a:pt x="1684" y="1624"/>
                </a:moveTo>
                <a:cubicBezTo>
                  <a:pt x="1684" y="1657"/>
                  <a:pt x="1657" y="1684"/>
                  <a:pt x="1624" y="1684"/>
                </a:cubicBezTo>
                <a:cubicBezTo>
                  <a:pt x="1384" y="1684"/>
                  <a:pt x="1384" y="1684"/>
                  <a:pt x="1384" y="1684"/>
                </a:cubicBezTo>
                <a:cubicBezTo>
                  <a:pt x="1351" y="1684"/>
                  <a:pt x="1324" y="1657"/>
                  <a:pt x="1324" y="1624"/>
                </a:cubicBezTo>
                <a:cubicBezTo>
                  <a:pt x="1324" y="1591"/>
                  <a:pt x="1351" y="1564"/>
                  <a:pt x="1384" y="1564"/>
                </a:cubicBezTo>
                <a:cubicBezTo>
                  <a:pt x="1624" y="1564"/>
                  <a:pt x="1624" y="1564"/>
                  <a:pt x="1624" y="1564"/>
                </a:cubicBezTo>
                <a:cubicBezTo>
                  <a:pt x="1657" y="1564"/>
                  <a:pt x="1684" y="1591"/>
                  <a:pt x="1684" y="16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6" name="Freeform 361"/>
          <p:cNvSpPr>
            <a:spLocks noEditPoints="1"/>
          </p:cNvSpPr>
          <p:nvPr/>
        </p:nvSpPr>
        <p:spPr bwMode="auto">
          <a:xfrm>
            <a:off x="10350038" y="3910226"/>
            <a:ext cx="392417" cy="392417"/>
          </a:xfrm>
          <a:custGeom>
            <a:avLst/>
            <a:gdLst>
              <a:gd name="T0" fmla="*/ 844 w 2048"/>
              <a:gd name="T1" fmla="*/ 1868 h 2048"/>
              <a:gd name="T2" fmla="*/ 1204 w 2048"/>
              <a:gd name="T3" fmla="*/ 1868 h 2048"/>
              <a:gd name="T4" fmla="*/ 1084 w 2048"/>
              <a:gd name="T5" fmla="*/ 1564 h 2048"/>
              <a:gd name="T6" fmla="*/ 2048 w 2048"/>
              <a:gd name="T7" fmla="*/ 1504 h 2048"/>
              <a:gd name="T8" fmla="*/ 1928 w 2048"/>
              <a:gd name="T9" fmla="*/ 1444 h 2048"/>
              <a:gd name="T10" fmla="*/ 1988 w 2048"/>
              <a:gd name="T11" fmla="*/ 120 h 2048"/>
              <a:gd name="T12" fmla="*/ 1988 w 2048"/>
              <a:gd name="T13" fmla="*/ 0 h 2048"/>
              <a:gd name="T14" fmla="*/ 0 w 2048"/>
              <a:gd name="T15" fmla="*/ 60 h 2048"/>
              <a:gd name="T16" fmla="*/ 120 w 2048"/>
              <a:gd name="T17" fmla="*/ 120 h 2048"/>
              <a:gd name="T18" fmla="*/ 60 w 2048"/>
              <a:gd name="T19" fmla="*/ 1444 h 2048"/>
              <a:gd name="T20" fmla="*/ 60 w 2048"/>
              <a:gd name="T21" fmla="*/ 1564 h 2048"/>
              <a:gd name="T22" fmla="*/ 964 w 2048"/>
              <a:gd name="T23" fmla="*/ 1698 h 2048"/>
              <a:gd name="T24" fmla="*/ 964 w 2048"/>
              <a:gd name="T25" fmla="*/ 1868 h 2048"/>
              <a:gd name="T26" fmla="*/ 1084 w 2048"/>
              <a:gd name="T27" fmla="*/ 1868 h 2048"/>
              <a:gd name="T28" fmla="*/ 240 w 2048"/>
              <a:gd name="T29" fmla="*/ 120 h 2048"/>
              <a:gd name="T30" fmla="*/ 1808 w 2048"/>
              <a:gd name="T31" fmla="*/ 244 h 2048"/>
              <a:gd name="T32" fmla="*/ 240 w 2048"/>
              <a:gd name="T33" fmla="*/ 120 h 2048"/>
              <a:gd name="T34" fmla="*/ 240 w 2048"/>
              <a:gd name="T35" fmla="*/ 364 h 2048"/>
              <a:gd name="T36" fmla="*/ 1808 w 2048"/>
              <a:gd name="T37" fmla="*/ 1444 h 2048"/>
              <a:gd name="T38" fmla="*/ 794 w 2048"/>
              <a:gd name="T39" fmla="*/ 878 h 2048"/>
              <a:gd name="T40" fmla="*/ 1144 w 2048"/>
              <a:gd name="T41" fmla="*/ 1084 h 2048"/>
              <a:gd name="T42" fmla="*/ 1144 w 2048"/>
              <a:gd name="T43" fmla="*/ 1204 h 2048"/>
              <a:gd name="T44" fmla="*/ 604 w 2048"/>
              <a:gd name="T45" fmla="*/ 1264 h 2048"/>
              <a:gd name="T46" fmla="*/ 484 w 2048"/>
              <a:gd name="T47" fmla="*/ 1264 h 2048"/>
              <a:gd name="T48" fmla="*/ 424 w 2048"/>
              <a:gd name="T49" fmla="*/ 1204 h 2048"/>
              <a:gd name="T50" fmla="*/ 424 w 2048"/>
              <a:gd name="T51" fmla="*/ 1084 h 2048"/>
              <a:gd name="T52" fmla="*/ 484 w 2048"/>
              <a:gd name="T53" fmla="*/ 544 h 2048"/>
              <a:gd name="T54" fmla="*/ 604 w 2048"/>
              <a:gd name="T55" fmla="*/ 544 h 2048"/>
              <a:gd name="T56" fmla="*/ 734 w 2048"/>
              <a:gd name="T57" fmla="*/ 751 h 2048"/>
              <a:gd name="T58" fmla="*/ 827 w 2048"/>
              <a:gd name="T59" fmla="*/ 741 h 2048"/>
              <a:gd name="T60" fmla="*/ 1094 w 2048"/>
              <a:gd name="T61" fmla="*/ 511 h 2048"/>
              <a:gd name="T62" fmla="*/ 1194 w 2048"/>
              <a:gd name="T63" fmla="*/ 577 h 2048"/>
              <a:gd name="T64" fmla="*/ 910 w 2048"/>
              <a:gd name="T65" fmla="*/ 964 h 2048"/>
              <a:gd name="T66" fmla="*/ 794 w 2048"/>
              <a:gd name="T67" fmla="*/ 878 h 2048"/>
              <a:gd name="T68" fmla="*/ 1624 w 2048"/>
              <a:gd name="T69" fmla="*/ 724 h 2048"/>
              <a:gd name="T70" fmla="*/ 1324 w 2048"/>
              <a:gd name="T71" fmla="*/ 664 h 2048"/>
              <a:gd name="T72" fmla="*/ 1624 w 2048"/>
              <a:gd name="T73" fmla="*/ 604 h 2048"/>
              <a:gd name="T74" fmla="*/ 1684 w 2048"/>
              <a:gd name="T75" fmla="*/ 904 h 2048"/>
              <a:gd name="T76" fmla="*/ 1384 w 2048"/>
              <a:gd name="T77" fmla="*/ 964 h 2048"/>
              <a:gd name="T78" fmla="*/ 1384 w 2048"/>
              <a:gd name="T79" fmla="*/ 844 h 2048"/>
              <a:gd name="T80" fmla="*/ 1684 w 2048"/>
              <a:gd name="T81" fmla="*/ 904 h 2048"/>
              <a:gd name="T82" fmla="*/ 1624 w 2048"/>
              <a:gd name="T83" fmla="*/ 1204 h 2048"/>
              <a:gd name="T84" fmla="*/ 1324 w 2048"/>
              <a:gd name="T85" fmla="*/ 1144 h 2048"/>
              <a:gd name="T86" fmla="*/ 1624 w 2048"/>
              <a:gd name="T87" fmla="*/ 108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48" h="2048">
                <a:moveTo>
                  <a:pt x="964" y="1698"/>
                </a:moveTo>
                <a:cubicBezTo>
                  <a:pt x="895" y="1723"/>
                  <a:pt x="844" y="1790"/>
                  <a:pt x="844" y="1868"/>
                </a:cubicBezTo>
                <a:cubicBezTo>
                  <a:pt x="844" y="1967"/>
                  <a:pt x="925" y="2048"/>
                  <a:pt x="1024" y="2048"/>
                </a:cubicBezTo>
                <a:cubicBezTo>
                  <a:pt x="1124" y="2048"/>
                  <a:pt x="1204" y="1967"/>
                  <a:pt x="1204" y="1868"/>
                </a:cubicBezTo>
                <a:cubicBezTo>
                  <a:pt x="1204" y="1790"/>
                  <a:pt x="1154" y="1723"/>
                  <a:pt x="1084" y="1698"/>
                </a:cubicBezTo>
                <a:cubicBezTo>
                  <a:pt x="1084" y="1564"/>
                  <a:pt x="1084" y="1564"/>
                  <a:pt x="1084" y="1564"/>
                </a:cubicBezTo>
                <a:cubicBezTo>
                  <a:pt x="1988" y="1564"/>
                  <a:pt x="1988" y="1564"/>
                  <a:pt x="1988" y="1564"/>
                </a:cubicBezTo>
                <a:cubicBezTo>
                  <a:pt x="2021" y="1564"/>
                  <a:pt x="2048" y="1537"/>
                  <a:pt x="2048" y="1504"/>
                </a:cubicBezTo>
                <a:cubicBezTo>
                  <a:pt x="2048" y="1471"/>
                  <a:pt x="2021" y="1444"/>
                  <a:pt x="1988" y="1444"/>
                </a:cubicBezTo>
                <a:cubicBezTo>
                  <a:pt x="1928" y="1444"/>
                  <a:pt x="1928" y="1444"/>
                  <a:pt x="1928" y="1444"/>
                </a:cubicBezTo>
                <a:cubicBezTo>
                  <a:pt x="1928" y="120"/>
                  <a:pt x="1928" y="120"/>
                  <a:pt x="1928" y="120"/>
                </a:cubicBezTo>
                <a:cubicBezTo>
                  <a:pt x="1988" y="120"/>
                  <a:pt x="1988" y="120"/>
                  <a:pt x="1988" y="120"/>
                </a:cubicBezTo>
                <a:cubicBezTo>
                  <a:pt x="2021" y="120"/>
                  <a:pt x="2048" y="93"/>
                  <a:pt x="2048" y="60"/>
                </a:cubicBezTo>
                <a:cubicBezTo>
                  <a:pt x="2048" y="27"/>
                  <a:pt x="2021" y="0"/>
                  <a:pt x="1988" y="0"/>
                </a:cubicBezTo>
                <a:cubicBezTo>
                  <a:pt x="60" y="0"/>
                  <a:pt x="60" y="0"/>
                  <a:pt x="60" y="0"/>
                </a:cubicBezTo>
                <a:cubicBezTo>
                  <a:pt x="27" y="0"/>
                  <a:pt x="0" y="27"/>
                  <a:pt x="0" y="60"/>
                </a:cubicBezTo>
                <a:cubicBezTo>
                  <a:pt x="0" y="93"/>
                  <a:pt x="27" y="120"/>
                  <a:pt x="60" y="120"/>
                </a:cubicBezTo>
                <a:cubicBezTo>
                  <a:pt x="120" y="120"/>
                  <a:pt x="120" y="120"/>
                  <a:pt x="120" y="120"/>
                </a:cubicBezTo>
                <a:cubicBezTo>
                  <a:pt x="120" y="1444"/>
                  <a:pt x="120" y="1444"/>
                  <a:pt x="120" y="1444"/>
                </a:cubicBezTo>
                <a:cubicBezTo>
                  <a:pt x="60" y="1444"/>
                  <a:pt x="60" y="1444"/>
                  <a:pt x="60" y="1444"/>
                </a:cubicBezTo>
                <a:cubicBezTo>
                  <a:pt x="27" y="1444"/>
                  <a:pt x="0" y="1471"/>
                  <a:pt x="0" y="1504"/>
                </a:cubicBezTo>
                <a:cubicBezTo>
                  <a:pt x="0" y="1537"/>
                  <a:pt x="27" y="1564"/>
                  <a:pt x="60" y="1564"/>
                </a:cubicBezTo>
                <a:cubicBezTo>
                  <a:pt x="964" y="1564"/>
                  <a:pt x="964" y="1564"/>
                  <a:pt x="964" y="1564"/>
                </a:cubicBezTo>
                <a:lnTo>
                  <a:pt x="964" y="1698"/>
                </a:lnTo>
                <a:close/>
                <a:moveTo>
                  <a:pt x="1024" y="1928"/>
                </a:moveTo>
                <a:cubicBezTo>
                  <a:pt x="991" y="1928"/>
                  <a:pt x="964" y="1901"/>
                  <a:pt x="964" y="1868"/>
                </a:cubicBezTo>
                <a:cubicBezTo>
                  <a:pt x="964" y="1835"/>
                  <a:pt x="991" y="1808"/>
                  <a:pt x="1024" y="1808"/>
                </a:cubicBezTo>
                <a:cubicBezTo>
                  <a:pt x="1057" y="1808"/>
                  <a:pt x="1084" y="1835"/>
                  <a:pt x="1084" y="1868"/>
                </a:cubicBezTo>
                <a:cubicBezTo>
                  <a:pt x="1084" y="1901"/>
                  <a:pt x="1057" y="1928"/>
                  <a:pt x="1024" y="1928"/>
                </a:cubicBezTo>
                <a:close/>
                <a:moveTo>
                  <a:pt x="240" y="120"/>
                </a:moveTo>
                <a:cubicBezTo>
                  <a:pt x="1808" y="120"/>
                  <a:pt x="1808" y="120"/>
                  <a:pt x="1808" y="120"/>
                </a:cubicBezTo>
                <a:cubicBezTo>
                  <a:pt x="1808" y="244"/>
                  <a:pt x="1808" y="244"/>
                  <a:pt x="1808" y="244"/>
                </a:cubicBezTo>
                <a:cubicBezTo>
                  <a:pt x="240" y="244"/>
                  <a:pt x="240" y="244"/>
                  <a:pt x="240" y="244"/>
                </a:cubicBezTo>
                <a:lnTo>
                  <a:pt x="240" y="120"/>
                </a:lnTo>
                <a:close/>
                <a:moveTo>
                  <a:pt x="240" y="1444"/>
                </a:moveTo>
                <a:cubicBezTo>
                  <a:pt x="240" y="364"/>
                  <a:pt x="240" y="364"/>
                  <a:pt x="240" y="364"/>
                </a:cubicBezTo>
                <a:cubicBezTo>
                  <a:pt x="1808" y="364"/>
                  <a:pt x="1808" y="364"/>
                  <a:pt x="1808" y="364"/>
                </a:cubicBezTo>
                <a:cubicBezTo>
                  <a:pt x="1808" y="1444"/>
                  <a:pt x="1808" y="1444"/>
                  <a:pt x="1808" y="1444"/>
                </a:cubicBezTo>
                <a:lnTo>
                  <a:pt x="240" y="1444"/>
                </a:lnTo>
                <a:close/>
                <a:moveTo>
                  <a:pt x="794" y="878"/>
                </a:moveTo>
                <a:cubicBezTo>
                  <a:pt x="656" y="1084"/>
                  <a:pt x="656" y="1084"/>
                  <a:pt x="656" y="1084"/>
                </a:cubicBezTo>
                <a:cubicBezTo>
                  <a:pt x="1144" y="1084"/>
                  <a:pt x="1144" y="1084"/>
                  <a:pt x="1144" y="1084"/>
                </a:cubicBezTo>
                <a:cubicBezTo>
                  <a:pt x="1177" y="1084"/>
                  <a:pt x="1204" y="1111"/>
                  <a:pt x="1204" y="1144"/>
                </a:cubicBezTo>
                <a:cubicBezTo>
                  <a:pt x="1204" y="1177"/>
                  <a:pt x="1177" y="1204"/>
                  <a:pt x="1144" y="1204"/>
                </a:cubicBezTo>
                <a:cubicBezTo>
                  <a:pt x="604" y="1204"/>
                  <a:pt x="604" y="1204"/>
                  <a:pt x="604" y="1204"/>
                </a:cubicBezTo>
                <a:cubicBezTo>
                  <a:pt x="604" y="1264"/>
                  <a:pt x="604" y="1264"/>
                  <a:pt x="604" y="1264"/>
                </a:cubicBezTo>
                <a:cubicBezTo>
                  <a:pt x="604" y="1297"/>
                  <a:pt x="577" y="1324"/>
                  <a:pt x="544" y="1324"/>
                </a:cubicBezTo>
                <a:cubicBezTo>
                  <a:pt x="511" y="1324"/>
                  <a:pt x="484" y="1297"/>
                  <a:pt x="484" y="1264"/>
                </a:cubicBezTo>
                <a:cubicBezTo>
                  <a:pt x="484" y="1204"/>
                  <a:pt x="484" y="1204"/>
                  <a:pt x="484" y="1204"/>
                </a:cubicBezTo>
                <a:cubicBezTo>
                  <a:pt x="424" y="1204"/>
                  <a:pt x="424" y="1204"/>
                  <a:pt x="424" y="1204"/>
                </a:cubicBezTo>
                <a:cubicBezTo>
                  <a:pt x="391" y="1204"/>
                  <a:pt x="364" y="1177"/>
                  <a:pt x="364" y="1144"/>
                </a:cubicBezTo>
                <a:cubicBezTo>
                  <a:pt x="364" y="1111"/>
                  <a:pt x="391" y="1084"/>
                  <a:pt x="424" y="1084"/>
                </a:cubicBezTo>
                <a:cubicBezTo>
                  <a:pt x="484" y="1084"/>
                  <a:pt x="484" y="1084"/>
                  <a:pt x="484" y="1084"/>
                </a:cubicBezTo>
                <a:cubicBezTo>
                  <a:pt x="484" y="544"/>
                  <a:pt x="484" y="544"/>
                  <a:pt x="484" y="544"/>
                </a:cubicBezTo>
                <a:cubicBezTo>
                  <a:pt x="484" y="511"/>
                  <a:pt x="511" y="484"/>
                  <a:pt x="544" y="484"/>
                </a:cubicBezTo>
                <a:cubicBezTo>
                  <a:pt x="577" y="484"/>
                  <a:pt x="604" y="511"/>
                  <a:pt x="604" y="544"/>
                </a:cubicBezTo>
                <a:cubicBezTo>
                  <a:pt x="604" y="946"/>
                  <a:pt x="604" y="946"/>
                  <a:pt x="604" y="946"/>
                </a:cubicBezTo>
                <a:cubicBezTo>
                  <a:pt x="734" y="751"/>
                  <a:pt x="734" y="751"/>
                  <a:pt x="734" y="751"/>
                </a:cubicBezTo>
                <a:cubicBezTo>
                  <a:pt x="744" y="736"/>
                  <a:pt x="761" y="726"/>
                  <a:pt x="778" y="724"/>
                </a:cubicBezTo>
                <a:cubicBezTo>
                  <a:pt x="796" y="722"/>
                  <a:pt x="814" y="729"/>
                  <a:pt x="827" y="741"/>
                </a:cubicBezTo>
                <a:cubicBezTo>
                  <a:pt x="895" y="810"/>
                  <a:pt x="895" y="810"/>
                  <a:pt x="895" y="810"/>
                </a:cubicBezTo>
                <a:cubicBezTo>
                  <a:pt x="1094" y="511"/>
                  <a:pt x="1094" y="511"/>
                  <a:pt x="1094" y="511"/>
                </a:cubicBezTo>
                <a:cubicBezTo>
                  <a:pt x="1113" y="483"/>
                  <a:pt x="1150" y="476"/>
                  <a:pt x="1178" y="494"/>
                </a:cubicBezTo>
                <a:cubicBezTo>
                  <a:pt x="1205" y="512"/>
                  <a:pt x="1213" y="550"/>
                  <a:pt x="1194" y="577"/>
                </a:cubicBezTo>
                <a:cubicBezTo>
                  <a:pt x="954" y="937"/>
                  <a:pt x="954" y="937"/>
                  <a:pt x="954" y="937"/>
                </a:cubicBezTo>
                <a:cubicBezTo>
                  <a:pt x="944" y="952"/>
                  <a:pt x="928" y="962"/>
                  <a:pt x="910" y="964"/>
                </a:cubicBezTo>
                <a:cubicBezTo>
                  <a:pt x="892" y="965"/>
                  <a:pt x="875" y="959"/>
                  <a:pt x="862" y="946"/>
                </a:cubicBezTo>
                <a:lnTo>
                  <a:pt x="794" y="878"/>
                </a:lnTo>
                <a:close/>
                <a:moveTo>
                  <a:pt x="1684" y="664"/>
                </a:moveTo>
                <a:cubicBezTo>
                  <a:pt x="1684" y="697"/>
                  <a:pt x="1657" y="724"/>
                  <a:pt x="1624" y="724"/>
                </a:cubicBezTo>
                <a:cubicBezTo>
                  <a:pt x="1384" y="724"/>
                  <a:pt x="1384" y="724"/>
                  <a:pt x="1384" y="724"/>
                </a:cubicBezTo>
                <a:cubicBezTo>
                  <a:pt x="1351" y="724"/>
                  <a:pt x="1324" y="697"/>
                  <a:pt x="1324" y="664"/>
                </a:cubicBezTo>
                <a:cubicBezTo>
                  <a:pt x="1324" y="631"/>
                  <a:pt x="1351" y="604"/>
                  <a:pt x="1384" y="604"/>
                </a:cubicBezTo>
                <a:cubicBezTo>
                  <a:pt x="1624" y="604"/>
                  <a:pt x="1624" y="604"/>
                  <a:pt x="1624" y="604"/>
                </a:cubicBezTo>
                <a:cubicBezTo>
                  <a:pt x="1657" y="604"/>
                  <a:pt x="1684" y="631"/>
                  <a:pt x="1684" y="664"/>
                </a:cubicBezTo>
                <a:close/>
                <a:moveTo>
                  <a:pt x="1684" y="904"/>
                </a:moveTo>
                <a:cubicBezTo>
                  <a:pt x="1684" y="937"/>
                  <a:pt x="1657" y="964"/>
                  <a:pt x="1624" y="964"/>
                </a:cubicBezTo>
                <a:cubicBezTo>
                  <a:pt x="1384" y="964"/>
                  <a:pt x="1384" y="964"/>
                  <a:pt x="1384" y="964"/>
                </a:cubicBezTo>
                <a:cubicBezTo>
                  <a:pt x="1351" y="964"/>
                  <a:pt x="1324" y="937"/>
                  <a:pt x="1324" y="904"/>
                </a:cubicBezTo>
                <a:cubicBezTo>
                  <a:pt x="1324" y="871"/>
                  <a:pt x="1351" y="844"/>
                  <a:pt x="1384" y="844"/>
                </a:cubicBezTo>
                <a:cubicBezTo>
                  <a:pt x="1624" y="844"/>
                  <a:pt x="1624" y="844"/>
                  <a:pt x="1624" y="844"/>
                </a:cubicBezTo>
                <a:cubicBezTo>
                  <a:pt x="1657" y="844"/>
                  <a:pt x="1684" y="871"/>
                  <a:pt x="1684" y="904"/>
                </a:cubicBezTo>
                <a:close/>
                <a:moveTo>
                  <a:pt x="1684" y="1144"/>
                </a:moveTo>
                <a:cubicBezTo>
                  <a:pt x="1684" y="1177"/>
                  <a:pt x="1657" y="1204"/>
                  <a:pt x="1624" y="1204"/>
                </a:cubicBezTo>
                <a:cubicBezTo>
                  <a:pt x="1384" y="1204"/>
                  <a:pt x="1384" y="1204"/>
                  <a:pt x="1384" y="1204"/>
                </a:cubicBezTo>
                <a:cubicBezTo>
                  <a:pt x="1351" y="1204"/>
                  <a:pt x="1324" y="1177"/>
                  <a:pt x="1324" y="1144"/>
                </a:cubicBezTo>
                <a:cubicBezTo>
                  <a:pt x="1324" y="1111"/>
                  <a:pt x="1351" y="1084"/>
                  <a:pt x="1384" y="1084"/>
                </a:cubicBezTo>
                <a:cubicBezTo>
                  <a:pt x="1624" y="1084"/>
                  <a:pt x="1624" y="1084"/>
                  <a:pt x="1624" y="1084"/>
                </a:cubicBezTo>
                <a:cubicBezTo>
                  <a:pt x="1657" y="1084"/>
                  <a:pt x="1684" y="1111"/>
                  <a:pt x="1684" y="11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7" name="Freeform 368"/>
          <p:cNvSpPr>
            <a:spLocks noEditPoints="1"/>
          </p:cNvSpPr>
          <p:nvPr/>
        </p:nvSpPr>
        <p:spPr bwMode="auto">
          <a:xfrm>
            <a:off x="10373742" y="4585366"/>
            <a:ext cx="345008" cy="392417"/>
          </a:xfrm>
          <a:custGeom>
            <a:avLst/>
            <a:gdLst>
              <a:gd name="T0" fmla="*/ 1800 w 1800"/>
              <a:gd name="T1" fmla="*/ 720 h 2048"/>
              <a:gd name="T2" fmla="*/ 1080 w 1800"/>
              <a:gd name="T3" fmla="*/ 120 h 2048"/>
              <a:gd name="T4" fmla="*/ 720 w 1800"/>
              <a:gd name="T5" fmla="*/ 0 h 2048"/>
              <a:gd name="T6" fmla="*/ 0 w 1800"/>
              <a:gd name="T7" fmla="*/ 720 h 2048"/>
              <a:gd name="T8" fmla="*/ 480 w 1800"/>
              <a:gd name="T9" fmla="*/ 1080 h 2048"/>
              <a:gd name="T10" fmla="*/ 350 w 1800"/>
              <a:gd name="T11" fmla="*/ 1568 h 2048"/>
              <a:gd name="T12" fmla="*/ 0 w 1800"/>
              <a:gd name="T13" fmla="*/ 1628 h 2048"/>
              <a:gd name="T14" fmla="*/ 350 w 1800"/>
              <a:gd name="T15" fmla="*/ 1688 h 2048"/>
              <a:gd name="T16" fmla="*/ 600 w 1800"/>
              <a:gd name="T17" fmla="*/ 1628 h 2048"/>
              <a:gd name="T18" fmla="*/ 840 w 1800"/>
              <a:gd name="T19" fmla="*/ 1080 h 2048"/>
              <a:gd name="T20" fmla="*/ 720 w 1800"/>
              <a:gd name="T21" fmla="*/ 1868 h 2048"/>
              <a:gd name="T22" fmla="*/ 1080 w 1800"/>
              <a:gd name="T23" fmla="*/ 1868 h 2048"/>
              <a:gd name="T24" fmla="*/ 960 w 1800"/>
              <a:gd name="T25" fmla="*/ 1080 h 2048"/>
              <a:gd name="T26" fmla="*/ 1200 w 1800"/>
              <a:gd name="T27" fmla="*/ 1628 h 2048"/>
              <a:gd name="T28" fmla="*/ 1451 w 1800"/>
              <a:gd name="T29" fmla="*/ 1688 h 2048"/>
              <a:gd name="T30" fmla="*/ 1800 w 1800"/>
              <a:gd name="T31" fmla="*/ 1628 h 2048"/>
              <a:gd name="T32" fmla="*/ 1451 w 1800"/>
              <a:gd name="T33" fmla="*/ 1568 h 2048"/>
              <a:gd name="T34" fmla="*/ 1320 w 1800"/>
              <a:gd name="T35" fmla="*/ 1080 h 2048"/>
              <a:gd name="T36" fmla="*/ 180 w 1800"/>
              <a:gd name="T37" fmla="*/ 1688 h 2048"/>
              <a:gd name="T38" fmla="*/ 180 w 1800"/>
              <a:gd name="T39" fmla="*/ 1568 h 2048"/>
              <a:gd name="T40" fmla="*/ 180 w 1800"/>
              <a:gd name="T41" fmla="*/ 1688 h 2048"/>
              <a:gd name="T42" fmla="*/ 1680 w 1800"/>
              <a:gd name="T43" fmla="*/ 1628 h 2048"/>
              <a:gd name="T44" fmla="*/ 1560 w 1800"/>
              <a:gd name="T45" fmla="*/ 1628 h 2048"/>
              <a:gd name="T46" fmla="*/ 900 w 1800"/>
              <a:gd name="T47" fmla="*/ 1928 h 2048"/>
              <a:gd name="T48" fmla="*/ 900 w 1800"/>
              <a:gd name="T49" fmla="*/ 1808 h 2048"/>
              <a:gd name="T50" fmla="*/ 900 w 1800"/>
              <a:gd name="T51" fmla="*/ 1928 h 2048"/>
              <a:gd name="T52" fmla="*/ 120 w 1800"/>
              <a:gd name="T53" fmla="*/ 720 h 2048"/>
              <a:gd name="T54" fmla="*/ 323 w 1800"/>
              <a:gd name="T55" fmla="*/ 483 h 2048"/>
              <a:gd name="T56" fmla="*/ 532 w 1800"/>
              <a:gd name="T57" fmla="*/ 467 h 2048"/>
              <a:gd name="T58" fmla="*/ 383 w 1800"/>
              <a:gd name="T59" fmla="*/ 360 h 2048"/>
              <a:gd name="T60" fmla="*/ 977 w 1800"/>
              <a:gd name="T61" fmla="*/ 228 h 2048"/>
              <a:gd name="T62" fmla="*/ 1080 w 1800"/>
              <a:gd name="T63" fmla="*/ 240 h 2048"/>
              <a:gd name="T64" fmla="*/ 1300 w 1800"/>
              <a:gd name="T65" fmla="*/ 388 h 2048"/>
              <a:gd name="T66" fmla="*/ 1347 w 1800"/>
              <a:gd name="T67" fmla="*/ 499 h 2048"/>
              <a:gd name="T68" fmla="*/ 1440 w 1800"/>
              <a:gd name="T69" fmla="*/ 960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00" h="2048">
                <a:moveTo>
                  <a:pt x="1440" y="1080"/>
                </a:moveTo>
                <a:cubicBezTo>
                  <a:pt x="1639" y="1080"/>
                  <a:pt x="1800" y="918"/>
                  <a:pt x="1800" y="720"/>
                </a:cubicBezTo>
                <a:cubicBezTo>
                  <a:pt x="1800" y="524"/>
                  <a:pt x="1644" y="369"/>
                  <a:pt x="1458" y="360"/>
                </a:cubicBezTo>
                <a:cubicBezTo>
                  <a:pt x="1389" y="215"/>
                  <a:pt x="1243" y="120"/>
                  <a:pt x="1080" y="120"/>
                </a:cubicBezTo>
                <a:cubicBezTo>
                  <a:pt x="1066" y="120"/>
                  <a:pt x="1053" y="121"/>
                  <a:pt x="1040" y="122"/>
                </a:cubicBezTo>
                <a:cubicBezTo>
                  <a:pt x="952" y="43"/>
                  <a:pt x="839" y="0"/>
                  <a:pt x="720" y="0"/>
                </a:cubicBezTo>
                <a:cubicBezTo>
                  <a:pt x="495" y="0"/>
                  <a:pt x="302" y="159"/>
                  <a:pt x="254" y="376"/>
                </a:cubicBezTo>
                <a:cubicBezTo>
                  <a:pt x="105" y="423"/>
                  <a:pt x="0" y="561"/>
                  <a:pt x="0" y="720"/>
                </a:cubicBezTo>
                <a:cubicBezTo>
                  <a:pt x="0" y="918"/>
                  <a:pt x="162" y="1080"/>
                  <a:pt x="360" y="1080"/>
                </a:cubicBezTo>
                <a:cubicBezTo>
                  <a:pt x="480" y="1080"/>
                  <a:pt x="480" y="1080"/>
                  <a:pt x="480" y="1080"/>
                </a:cubicBezTo>
                <a:cubicBezTo>
                  <a:pt x="480" y="1568"/>
                  <a:pt x="480" y="1568"/>
                  <a:pt x="480" y="1568"/>
                </a:cubicBezTo>
                <a:cubicBezTo>
                  <a:pt x="350" y="1568"/>
                  <a:pt x="350" y="1568"/>
                  <a:pt x="350" y="1568"/>
                </a:cubicBezTo>
                <a:cubicBezTo>
                  <a:pt x="325" y="1498"/>
                  <a:pt x="259" y="1448"/>
                  <a:pt x="180" y="1448"/>
                </a:cubicBezTo>
                <a:cubicBezTo>
                  <a:pt x="81" y="1448"/>
                  <a:pt x="0" y="1529"/>
                  <a:pt x="0" y="1628"/>
                </a:cubicBezTo>
                <a:cubicBezTo>
                  <a:pt x="0" y="1727"/>
                  <a:pt x="81" y="1808"/>
                  <a:pt x="180" y="1808"/>
                </a:cubicBezTo>
                <a:cubicBezTo>
                  <a:pt x="259" y="1808"/>
                  <a:pt x="325" y="1758"/>
                  <a:pt x="350" y="1688"/>
                </a:cubicBezTo>
                <a:cubicBezTo>
                  <a:pt x="540" y="1688"/>
                  <a:pt x="540" y="1688"/>
                  <a:pt x="540" y="1688"/>
                </a:cubicBezTo>
                <a:cubicBezTo>
                  <a:pt x="573" y="1688"/>
                  <a:pt x="600" y="1661"/>
                  <a:pt x="600" y="1628"/>
                </a:cubicBezTo>
                <a:cubicBezTo>
                  <a:pt x="600" y="1080"/>
                  <a:pt x="600" y="1080"/>
                  <a:pt x="600" y="1080"/>
                </a:cubicBezTo>
                <a:cubicBezTo>
                  <a:pt x="840" y="1080"/>
                  <a:pt x="840" y="1080"/>
                  <a:pt x="840" y="1080"/>
                </a:cubicBezTo>
                <a:cubicBezTo>
                  <a:pt x="840" y="1698"/>
                  <a:pt x="840" y="1698"/>
                  <a:pt x="840" y="1698"/>
                </a:cubicBezTo>
                <a:cubicBezTo>
                  <a:pt x="770" y="1723"/>
                  <a:pt x="720" y="1790"/>
                  <a:pt x="720" y="1868"/>
                </a:cubicBezTo>
                <a:cubicBezTo>
                  <a:pt x="720" y="1967"/>
                  <a:pt x="801" y="2048"/>
                  <a:pt x="900" y="2048"/>
                </a:cubicBezTo>
                <a:cubicBezTo>
                  <a:pt x="1000" y="2048"/>
                  <a:pt x="1080" y="1967"/>
                  <a:pt x="1080" y="1868"/>
                </a:cubicBezTo>
                <a:cubicBezTo>
                  <a:pt x="1080" y="1790"/>
                  <a:pt x="1030" y="1723"/>
                  <a:pt x="960" y="1698"/>
                </a:cubicBezTo>
                <a:cubicBezTo>
                  <a:pt x="960" y="1080"/>
                  <a:pt x="960" y="1080"/>
                  <a:pt x="960" y="1080"/>
                </a:cubicBezTo>
                <a:cubicBezTo>
                  <a:pt x="1200" y="1080"/>
                  <a:pt x="1200" y="1080"/>
                  <a:pt x="1200" y="1080"/>
                </a:cubicBezTo>
                <a:cubicBezTo>
                  <a:pt x="1200" y="1628"/>
                  <a:pt x="1200" y="1628"/>
                  <a:pt x="1200" y="1628"/>
                </a:cubicBezTo>
                <a:cubicBezTo>
                  <a:pt x="1200" y="1661"/>
                  <a:pt x="1227" y="1688"/>
                  <a:pt x="1260" y="1688"/>
                </a:cubicBezTo>
                <a:cubicBezTo>
                  <a:pt x="1451" y="1688"/>
                  <a:pt x="1451" y="1688"/>
                  <a:pt x="1451" y="1688"/>
                </a:cubicBezTo>
                <a:cubicBezTo>
                  <a:pt x="1475" y="1758"/>
                  <a:pt x="1542" y="1808"/>
                  <a:pt x="1620" y="1808"/>
                </a:cubicBezTo>
                <a:cubicBezTo>
                  <a:pt x="1720" y="1808"/>
                  <a:pt x="1800" y="1727"/>
                  <a:pt x="1800" y="1628"/>
                </a:cubicBezTo>
                <a:cubicBezTo>
                  <a:pt x="1800" y="1529"/>
                  <a:pt x="1720" y="1448"/>
                  <a:pt x="1620" y="1448"/>
                </a:cubicBezTo>
                <a:cubicBezTo>
                  <a:pt x="1542" y="1448"/>
                  <a:pt x="1475" y="1498"/>
                  <a:pt x="1451" y="1568"/>
                </a:cubicBezTo>
                <a:cubicBezTo>
                  <a:pt x="1320" y="1568"/>
                  <a:pt x="1320" y="1568"/>
                  <a:pt x="1320" y="1568"/>
                </a:cubicBezTo>
                <a:cubicBezTo>
                  <a:pt x="1320" y="1080"/>
                  <a:pt x="1320" y="1080"/>
                  <a:pt x="1320" y="1080"/>
                </a:cubicBezTo>
                <a:lnTo>
                  <a:pt x="1440" y="1080"/>
                </a:lnTo>
                <a:close/>
                <a:moveTo>
                  <a:pt x="180" y="1688"/>
                </a:moveTo>
                <a:cubicBezTo>
                  <a:pt x="147" y="1688"/>
                  <a:pt x="120" y="1661"/>
                  <a:pt x="120" y="1628"/>
                </a:cubicBezTo>
                <a:cubicBezTo>
                  <a:pt x="120" y="1595"/>
                  <a:pt x="147" y="1568"/>
                  <a:pt x="180" y="1568"/>
                </a:cubicBezTo>
                <a:cubicBezTo>
                  <a:pt x="213" y="1568"/>
                  <a:pt x="240" y="1595"/>
                  <a:pt x="240" y="1628"/>
                </a:cubicBezTo>
                <a:cubicBezTo>
                  <a:pt x="240" y="1661"/>
                  <a:pt x="213" y="1688"/>
                  <a:pt x="180" y="1688"/>
                </a:cubicBezTo>
                <a:close/>
                <a:moveTo>
                  <a:pt x="1620" y="1568"/>
                </a:moveTo>
                <a:cubicBezTo>
                  <a:pt x="1653" y="1568"/>
                  <a:pt x="1680" y="1595"/>
                  <a:pt x="1680" y="1628"/>
                </a:cubicBezTo>
                <a:cubicBezTo>
                  <a:pt x="1680" y="1661"/>
                  <a:pt x="1653" y="1688"/>
                  <a:pt x="1620" y="1688"/>
                </a:cubicBezTo>
                <a:cubicBezTo>
                  <a:pt x="1587" y="1688"/>
                  <a:pt x="1560" y="1661"/>
                  <a:pt x="1560" y="1628"/>
                </a:cubicBezTo>
                <a:cubicBezTo>
                  <a:pt x="1560" y="1595"/>
                  <a:pt x="1587" y="1568"/>
                  <a:pt x="1620" y="1568"/>
                </a:cubicBezTo>
                <a:close/>
                <a:moveTo>
                  <a:pt x="900" y="1928"/>
                </a:moveTo>
                <a:cubicBezTo>
                  <a:pt x="867" y="1928"/>
                  <a:pt x="840" y="1901"/>
                  <a:pt x="840" y="1868"/>
                </a:cubicBezTo>
                <a:cubicBezTo>
                  <a:pt x="840" y="1835"/>
                  <a:pt x="867" y="1808"/>
                  <a:pt x="900" y="1808"/>
                </a:cubicBezTo>
                <a:cubicBezTo>
                  <a:pt x="933" y="1808"/>
                  <a:pt x="960" y="1835"/>
                  <a:pt x="960" y="1868"/>
                </a:cubicBezTo>
                <a:cubicBezTo>
                  <a:pt x="960" y="1901"/>
                  <a:pt x="933" y="1928"/>
                  <a:pt x="900" y="1928"/>
                </a:cubicBezTo>
                <a:close/>
                <a:moveTo>
                  <a:pt x="360" y="960"/>
                </a:moveTo>
                <a:cubicBezTo>
                  <a:pt x="228" y="960"/>
                  <a:pt x="120" y="852"/>
                  <a:pt x="120" y="720"/>
                </a:cubicBezTo>
                <a:cubicBezTo>
                  <a:pt x="120" y="604"/>
                  <a:pt x="203" y="505"/>
                  <a:pt x="317" y="484"/>
                </a:cubicBezTo>
                <a:cubicBezTo>
                  <a:pt x="319" y="484"/>
                  <a:pt x="321" y="483"/>
                  <a:pt x="323" y="483"/>
                </a:cubicBezTo>
                <a:cubicBezTo>
                  <a:pt x="368" y="476"/>
                  <a:pt x="413" y="481"/>
                  <a:pt x="454" y="499"/>
                </a:cubicBezTo>
                <a:cubicBezTo>
                  <a:pt x="484" y="512"/>
                  <a:pt x="519" y="497"/>
                  <a:pt x="532" y="467"/>
                </a:cubicBezTo>
                <a:cubicBezTo>
                  <a:pt x="545" y="436"/>
                  <a:pt x="531" y="401"/>
                  <a:pt x="500" y="388"/>
                </a:cubicBezTo>
                <a:cubicBezTo>
                  <a:pt x="463" y="372"/>
                  <a:pt x="423" y="363"/>
                  <a:pt x="383" y="360"/>
                </a:cubicBezTo>
                <a:cubicBezTo>
                  <a:pt x="433" y="219"/>
                  <a:pt x="567" y="120"/>
                  <a:pt x="720" y="120"/>
                </a:cubicBezTo>
                <a:cubicBezTo>
                  <a:pt x="817" y="120"/>
                  <a:pt x="908" y="158"/>
                  <a:pt x="977" y="228"/>
                </a:cubicBezTo>
                <a:cubicBezTo>
                  <a:pt x="991" y="242"/>
                  <a:pt x="1010" y="248"/>
                  <a:pt x="1030" y="245"/>
                </a:cubicBezTo>
                <a:cubicBezTo>
                  <a:pt x="1045" y="243"/>
                  <a:pt x="1063" y="240"/>
                  <a:pt x="1080" y="240"/>
                </a:cubicBezTo>
                <a:cubicBezTo>
                  <a:pt x="1183" y="240"/>
                  <a:pt x="1276" y="293"/>
                  <a:pt x="1331" y="377"/>
                </a:cubicBezTo>
                <a:cubicBezTo>
                  <a:pt x="1320" y="380"/>
                  <a:pt x="1310" y="384"/>
                  <a:pt x="1300" y="388"/>
                </a:cubicBezTo>
                <a:cubicBezTo>
                  <a:pt x="1270" y="401"/>
                  <a:pt x="1255" y="436"/>
                  <a:pt x="1268" y="467"/>
                </a:cubicBezTo>
                <a:cubicBezTo>
                  <a:pt x="1281" y="497"/>
                  <a:pt x="1316" y="512"/>
                  <a:pt x="1347" y="499"/>
                </a:cubicBezTo>
                <a:cubicBezTo>
                  <a:pt x="1504" y="432"/>
                  <a:pt x="1680" y="548"/>
                  <a:pt x="1680" y="720"/>
                </a:cubicBezTo>
                <a:cubicBezTo>
                  <a:pt x="1680" y="852"/>
                  <a:pt x="1573" y="960"/>
                  <a:pt x="1440" y="960"/>
                </a:cubicBezTo>
                <a:lnTo>
                  <a:pt x="360" y="9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8" name="Freeform 340"/>
          <p:cNvSpPr>
            <a:spLocks noEditPoints="1"/>
          </p:cNvSpPr>
          <p:nvPr/>
        </p:nvSpPr>
        <p:spPr bwMode="auto">
          <a:xfrm>
            <a:off x="10349040" y="1913265"/>
            <a:ext cx="394412" cy="344304"/>
          </a:xfrm>
          <a:custGeom>
            <a:avLst/>
            <a:gdLst>
              <a:gd name="T0" fmla="*/ 1444 w 2058"/>
              <a:gd name="T1" fmla="*/ 1615 h 1797"/>
              <a:gd name="T2" fmla="*/ 1984 w 2058"/>
              <a:gd name="T3" fmla="*/ 1198 h 1797"/>
              <a:gd name="T4" fmla="*/ 1959 w 2058"/>
              <a:gd name="T5" fmla="*/ 958 h 1797"/>
              <a:gd name="T6" fmla="*/ 2044 w 2058"/>
              <a:gd name="T7" fmla="*/ 899 h 1797"/>
              <a:gd name="T8" fmla="*/ 1959 w 2058"/>
              <a:gd name="T9" fmla="*/ 839 h 1797"/>
              <a:gd name="T10" fmla="*/ 1984 w 2058"/>
              <a:gd name="T11" fmla="*/ 599 h 1797"/>
              <a:gd name="T12" fmla="*/ 1444 w 2058"/>
              <a:gd name="T13" fmla="*/ 182 h 1797"/>
              <a:gd name="T14" fmla="*/ 0 w 2058"/>
              <a:gd name="T15" fmla="*/ 899 h 1797"/>
              <a:gd name="T16" fmla="*/ 1658 w 2058"/>
              <a:gd name="T17" fmla="*/ 1078 h 1797"/>
              <a:gd name="T18" fmla="*/ 1824 w 2058"/>
              <a:gd name="T19" fmla="*/ 958 h 1797"/>
              <a:gd name="T20" fmla="*/ 1658 w 2058"/>
              <a:gd name="T21" fmla="*/ 1078 h 1797"/>
              <a:gd name="T22" fmla="*/ 1824 w 2058"/>
              <a:gd name="T23" fmla="*/ 839 h 1797"/>
              <a:gd name="T24" fmla="*/ 1658 w 2058"/>
              <a:gd name="T25" fmla="*/ 719 h 1797"/>
              <a:gd name="T26" fmla="*/ 903 w 2058"/>
              <a:gd name="T27" fmla="*/ 120 h 1797"/>
              <a:gd name="T28" fmla="*/ 1621 w 2058"/>
              <a:gd name="T29" fmla="*/ 599 h 1797"/>
              <a:gd name="T30" fmla="*/ 1532 w 2058"/>
              <a:gd name="T31" fmla="*/ 704 h 1797"/>
              <a:gd name="T32" fmla="*/ 244 w 2058"/>
              <a:gd name="T33" fmla="*/ 899 h 1797"/>
              <a:gd name="T34" fmla="*/ 1532 w 2058"/>
              <a:gd name="T35" fmla="*/ 1093 h 1797"/>
              <a:gd name="T36" fmla="*/ 1621 w 2058"/>
              <a:gd name="T37" fmla="*/ 1198 h 1797"/>
              <a:gd name="T38" fmla="*/ 903 w 2058"/>
              <a:gd name="T39" fmla="*/ 1677 h 1797"/>
              <a:gd name="T40" fmla="*/ 903 w 2058"/>
              <a:gd name="T41" fmla="*/ 120 h 1797"/>
              <a:gd name="T42" fmla="*/ 723 w 2058"/>
              <a:gd name="T43" fmla="*/ 899 h 1797"/>
              <a:gd name="T44" fmla="*/ 1072 w 2058"/>
              <a:gd name="T45" fmla="*/ 958 h 1797"/>
              <a:gd name="T46" fmla="*/ 903 w 2058"/>
              <a:gd name="T47" fmla="*/ 1198 h 1797"/>
              <a:gd name="T48" fmla="*/ 903 w 2058"/>
              <a:gd name="T49" fmla="*/ 599 h 1797"/>
              <a:gd name="T50" fmla="*/ 1072 w 2058"/>
              <a:gd name="T51" fmla="*/ 839 h 1797"/>
              <a:gd name="T52" fmla="*/ 963 w 2058"/>
              <a:gd name="T53" fmla="*/ 899 h 1797"/>
              <a:gd name="T54" fmla="*/ 843 w 2058"/>
              <a:gd name="T55" fmla="*/ 899 h 1797"/>
              <a:gd name="T56" fmla="*/ 963 w 2058"/>
              <a:gd name="T57" fmla="*/ 899 h 1797"/>
              <a:gd name="T58" fmla="*/ 483 w 2058"/>
              <a:gd name="T59" fmla="*/ 899 h 1797"/>
              <a:gd name="T60" fmla="*/ 1317 w 2058"/>
              <a:gd name="T61" fmla="*/ 958 h 1797"/>
              <a:gd name="T62" fmla="*/ 903 w 2058"/>
              <a:gd name="T63" fmla="*/ 1438 h 1797"/>
              <a:gd name="T64" fmla="*/ 903 w 2058"/>
              <a:gd name="T65" fmla="*/ 360 h 1797"/>
              <a:gd name="T66" fmla="*/ 1317 w 2058"/>
              <a:gd name="T67" fmla="*/ 839 h 17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058" h="1797">
                <a:moveTo>
                  <a:pt x="903" y="1797"/>
                </a:moveTo>
                <a:cubicBezTo>
                  <a:pt x="1100" y="1797"/>
                  <a:pt x="1287" y="1734"/>
                  <a:pt x="1444" y="1615"/>
                </a:cubicBezTo>
                <a:cubicBezTo>
                  <a:pt x="1584" y="1509"/>
                  <a:pt x="1691" y="1362"/>
                  <a:pt x="1750" y="1198"/>
                </a:cubicBezTo>
                <a:cubicBezTo>
                  <a:pt x="1984" y="1198"/>
                  <a:pt x="1984" y="1198"/>
                  <a:pt x="1984" y="1198"/>
                </a:cubicBezTo>
                <a:cubicBezTo>
                  <a:pt x="2029" y="1198"/>
                  <a:pt x="2058" y="1150"/>
                  <a:pt x="2038" y="1111"/>
                </a:cubicBezTo>
                <a:cubicBezTo>
                  <a:pt x="1959" y="958"/>
                  <a:pt x="1959" y="958"/>
                  <a:pt x="1959" y="958"/>
                </a:cubicBezTo>
                <a:cubicBezTo>
                  <a:pt x="1984" y="958"/>
                  <a:pt x="1984" y="958"/>
                  <a:pt x="1984" y="958"/>
                </a:cubicBezTo>
                <a:cubicBezTo>
                  <a:pt x="2018" y="958"/>
                  <a:pt x="2044" y="932"/>
                  <a:pt x="2044" y="899"/>
                </a:cubicBezTo>
                <a:cubicBezTo>
                  <a:pt x="2044" y="866"/>
                  <a:pt x="2018" y="839"/>
                  <a:pt x="1984" y="839"/>
                </a:cubicBezTo>
                <a:cubicBezTo>
                  <a:pt x="1959" y="839"/>
                  <a:pt x="1959" y="839"/>
                  <a:pt x="1959" y="839"/>
                </a:cubicBezTo>
                <a:cubicBezTo>
                  <a:pt x="2038" y="687"/>
                  <a:pt x="2038" y="687"/>
                  <a:pt x="2038" y="687"/>
                </a:cubicBezTo>
                <a:cubicBezTo>
                  <a:pt x="2058" y="647"/>
                  <a:pt x="2029" y="599"/>
                  <a:pt x="1984" y="599"/>
                </a:cubicBezTo>
                <a:cubicBezTo>
                  <a:pt x="1750" y="599"/>
                  <a:pt x="1750" y="599"/>
                  <a:pt x="1750" y="599"/>
                </a:cubicBezTo>
                <a:cubicBezTo>
                  <a:pt x="1691" y="435"/>
                  <a:pt x="1584" y="288"/>
                  <a:pt x="1444" y="182"/>
                </a:cubicBezTo>
                <a:cubicBezTo>
                  <a:pt x="1287" y="63"/>
                  <a:pt x="1100" y="0"/>
                  <a:pt x="903" y="0"/>
                </a:cubicBezTo>
                <a:cubicBezTo>
                  <a:pt x="405" y="0"/>
                  <a:pt x="0" y="403"/>
                  <a:pt x="0" y="899"/>
                </a:cubicBezTo>
                <a:cubicBezTo>
                  <a:pt x="0" y="1394"/>
                  <a:pt x="405" y="1797"/>
                  <a:pt x="903" y="1797"/>
                </a:cubicBezTo>
                <a:close/>
                <a:moveTo>
                  <a:pt x="1658" y="1078"/>
                </a:moveTo>
                <a:cubicBezTo>
                  <a:pt x="1598" y="958"/>
                  <a:pt x="1598" y="958"/>
                  <a:pt x="1598" y="958"/>
                </a:cubicBezTo>
                <a:cubicBezTo>
                  <a:pt x="1824" y="958"/>
                  <a:pt x="1824" y="958"/>
                  <a:pt x="1824" y="958"/>
                </a:cubicBezTo>
                <a:cubicBezTo>
                  <a:pt x="1886" y="1078"/>
                  <a:pt x="1886" y="1078"/>
                  <a:pt x="1886" y="1078"/>
                </a:cubicBezTo>
                <a:lnTo>
                  <a:pt x="1658" y="1078"/>
                </a:lnTo>
                <a:close/>
                <a:moveTo>
                  <a:pt x="1886" y="719"/>
                </a:moveTo>
                <a:cubicBezTo>
                  <a:pt x="1824" y="839"/>
                  <a:pt x="1824" y="839"/>
                  <a:pt x="1824" y="839"/>
                </a:cubicBezTo>
                <a:cubicBezTo>
                  <a:pt x="1598" y="839"/>
                  <a:pt x="1598" y="839"/>
                  <a:pt x="1598" y="839"/>
                </a:cubicBezTo>
                <a:cubicBezTo>
                  <a:pt x="1658" y="719"/>
                  <a:pt x="1658" y="719"/>
                  <a:pt x="1658" y="719"/>
                </a:cubicBezTo>
                <a:lnTo>
                  <a:pt x="1886" y="719"/>
                </a:lnTo>
                <a:close/>
                <a:moveTo>
                  <a:pt x="903" y="120"/>
                </a:moveTo>
                <a:cubicBezTo>
                  <a:pt x="1217" y="120"/>
                  <a:pt x="1502" y="313"/>
                  <a:pt x="1621" y="599"/>
                </a:cubicBezTo>
                <a:cubicBezTo>
                  <a:pt x="1621" y="599"/>
                  <a:pt x="1621" y="599"/>
                  <a:pt x="1621" y="599"/>
                </a:cubicBezTo>
                <a:cubicBezTo>
                  <a:pt x="1599" y="599"/>
                  <a:pt x="1578" y="612"/>
                  <a:pt x="1568" y="632"/>
                </a:cubicBezTo>
                <a:cubicBezTo>
                  <a:pt x="1532" y="704"/>
                  <a:pt x="1532" y="704"/>
                  <a:pt x="1532" y="704"/>
                </a:cubicBezTo>
                <a:cubicBezTo>
                  <a:pt x="1449" y="435"/>
                  <a:pt x="1198" y="240"/>
                  <a:pt x="903" y="240"/>
                </a:cubicBezTo>
                <a:cubicBezTo>
                  <a:pt x="539" y="240"/>
                  <a:pt x="244" y="535"/>
                  <a:pt x="244" y="899"/>
                </a:cubicBezTo>
                <a:cubicBezTo>
                  <a:pt x="244" y="1262"/>
                  <a:pt x="539" y="1557"/>
                  <a:pt x="903" y="1557"/>
                </a:cubicBezTo>
                <a:cubicBezTo>
                  <a:pt x="1198" y="1557"/>
                  <a:pt x="1449" y="1362"/>
                  <a:pt x="1532" y="1093"/>
                </a:cubicBezTo>
                <a:cubicBezTo>
                  <a:pt x="1568" y="1165"/>
                  <a:pt x="1568" y="1165"/>
                  <a:pt x="1568" y="1165"/>
                </a:cubicBezTo>
                <a:cubicBezTo>
                  <a:pt x="1578" y="1185"/>
                  <a:pt x="1599" y="1198"/>
                  <a:pt x="1621" y="1198"/>
                </a:cubicBezTo>
                <a:cubicBezTo>
                  <a:pt x="1621" y="1198"/>
                  <a:pt x="1621" y="1198"/>
                  <a:pt x="1621" y="1198"/>
                </a:cubicBezTo>
                <a:cubicBezTo>
                  <a:pt x="1502" y="1484"/>
                  <a:pt x="1217" y="1677"/>
                  <a:pt x="903" y="1677"/>
                </a:cubicBezTo>
                <a:cubicBezTo>
                  <a:pt x="471" y="1677"/>
                  <a:pt x="120" y="1328"/>
                  <a:pt x="120" y="899"/>
                </a:cubicBezTo>
                <a:cubicBezTo>
                  <a:pt x="120" y="469"/>
                  <a:pt x="471" y="120"/>
                  <a:pt x="903" y="120"/>
                </a:cubicBezTo>
                <a:close/>
                <a:moveTo>
                  <a:pt x="903" y="719"/>
                </a:moveTo>
                <a:cubicBezTo>
                  <a:pt x="804" y="719"/>
                  <a:pt x="723" y="800"/>
                  <a:pt x="723" y="899"/>
                </a:cubicBezTo>
                <a:cubicBezTo>
                  <a:pt x="723" y="998"/>
                  <a:pt x="804" y="1078"/>
                  <a:pt x="903" y="1078"/>
                </a:cubicBezTo>
                <a:cubicBezTo>
                  <a:pt x="981" y="1078"/>
                  <a:pt x="1047" y="1028"/>
                  <a:pt x="1072" y="958"/>
                </a:cubicBezTo>
                <a:cubicBezTo>
                  <a:pt x="1196" y="958"/>
                  <a:pt x="1196" y="958"/>
                  <a:pt x="1196" y="958"/>
                </a:cubicBezTo>
                <a:cubicBezTo>
                  <a:pt x="1168" y="1095"/>
                  <a:pt x="1047" y="1198"/>
                  <a:pt x="903" y="1198"/>
                </a:cubicBezTo>
                <a:cubicBezTo>
                  <a:pt x="738" y="1198"/>
                  <a:pt x="603" y="1064"/>
                  <a:pt x="603" y="899"/>
                </a:cubicBezTo>
                <a:cubicBezTo>
                  <a:pt x="603" y="733"/>
                  <a:pt x="738" y="599"/>
                  <a:pt x="903" y="599"/>
                </a:cubicBezTo>
                <a:cubicBezTo>
                  <a:pt x="1047" y="599"/>
                  <a:pt x="1168" y="702"/>
                  <a:pt x="1196" y="839"/>
                </a:cubicBezTo>
                <a:cubicBezTo>
                  <a:pt x="1072" y="839"/>
                  <a:pt x="1072" y="839"/>
                  <a:pt x="1072" y="839"/>
                </a:cubicBezTo>
                <a:cubicBezTo>
                  <a:pt x="1047" y="769"/>
                  <a:pt x="981" y="719"/>
                  <a:pt x="903" y="719"/>
                </a:cubicBezTo>
                <a:close/>
                <a:moveTo>
                  <a:pt x="963" y="899"/>
                </a:moveTo>
                <a:cubicBezTo>
                  <a:pt x="963" y="932"/>
                  <a:pt x="936" y="958"/>
                  <a:pt x="903" y="958"/>
                </a:cubicBezTo>
                <a:cubicBezTo>
                  <a:pt x="870" y="958"/>
                  <a:pt x="843" y="932"/>
                  <a:pt x="843" y="899"/>
                </a:cubicBezTo>
                <a:cubicBezTo>
                  <a:pt x="843" y="866"/>
                  <a:pt x="870" y="839"/>
                  <a:pt x="903" y="839"/>
                </a:cubicBezTo>
                <a:cubicBezTo>
                  <a:pt x="936" y="839"/>
                  <a:pt x="963" y="866"/>
                  <a:pt x="963" y="899"/>
                </a:cubicBezTo>
                <a:close/>
                <a:moveTo>
                  <a:pt x="903" y="479"/>
                </a:moveTo>
                <a:cubicBezTo>
                  <a:pt x="672" y="479"/>
                  <a:pt x="483" y="667"/>
                  <a:pt x="483" y="899"/>
                </a:cubicBezTo>
                <a:cubicBezTo>
                  <a:pt x="483" y="1130"/>
                  <a:pt x="672" y="1318"/>
                  <a:pt x="903" y="1318"/>
                </a:cubicBezTo>
                <a:cubicBezTo>
                  <a:pt x="1113" y="1318"/>
                  <a:pt x="1288" y="1161"/>
                  <a:pt x="1317" y="958"/>
                </a:cubicBezTo>
                <a:cubicBezTo>
                  <a:pt x="1438" y="958"/>
                  <a:pt x="1438" y="958"/>
                  <a:pt x="1438" y="958"/>
                </a:cubicBezTo>
                <a:cubicBezTo>
                  <a:pt x="1408" y="1228"/>
                  <a:pt x="1180" y="1438"/>
                  <a:pt x="903" y="1438"/>
                </a:cubicBezTo>
                <a:cubicBezTo>
                  <a:pt x="605" y="1438"/>
                  <a:pt x="364" y="1196"/>
                  <a:pt x="364" y="899"/>
                </a:cubicBezTo>
                <a:cubicBezTo>
                  <a:pt x="364" y="601"/>
                  <a:pt x="605" y="360"/>
                  <a:pt x="903" y="360"/>
                </a:cubicBezTo>
                <a:cubicBezTo>
                  <a:pt x="1180" y="360"/>
                  <a:pt x="1408" y="570"/>
                  <a:pt x="1438" y="839"/>
                </a:cubicBezTo>
                <a:cubicBezTo>
                  <a:pt x="1317" y="839"/>
                  <a:pt x="1317" y="839"/>
                  <a:pt x="1317" y="839"/>
                </a:cubicBezTo>
                <a:cubicBezTo>
                  <a:pt x="1288" y="636"/>
                  <a:pt x="1113" y="479"/>
                  <a:pt x="903" y="47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9" name="Freeform 381"/>
          <p:cNvSpPr>
            <a:spLocks noEditPoints="1"/>
          </p:cNvSpPr>
          <p:nvPr/>
        </p:nvSpPr>
        <p:spPr bwMode="auto">
          <a:xfrm>
            <a:off x="10419743" y="5932184"/>
            <a:ext cx="253006" cy="392417"/>
          </a:xfrm>
          <a:custGeom>
            <a:avLst/>
            <a:gdLst>
              <a:gd name="T0" fmla="*/ 720 w 1320"/>
              <a:gd name="T1" fmla="*/ 180 h 2048"/>
              <a:gd name="T2" fmla="*/ 809 w 1320"/>
              <a:gd name="T3" fmla="*/ 305 h 2048"/>
              <a:gd name="T4" fmla="*/ 725 w 1320"/>
              <a:gd name="T5" fmla="*/ 391 h 2048"/>
              <a:gd name="T6" fmla="*/ 600 w 1320"/>
              <a:gd name="T7" fmla="*/ 420 h 2048"/>
              <a:gd name="T8" fmla="*/ 840 w 1320"/>
              <a:gd name="T9" fmla="*/ 660 h 2048"/>
              <a:gd name="T10" fmla="*/ 720 w 1320"/>
              <a:gd name="T11" fmla="*/ 830 h 2048"/>
              <a:gd name="T12" fmla="*/ 660 w 1320"/>
              <a:gd name="T13" fmla="*/ 960 h 2048"/>
              <a:gd name="T14" fmla="*/ 600 w 1320"/>
              <a:gd name="T15" fmla="*/ 830 h 2048"/>
              <a:gd name="T16" fmla="*/ 498 w 1320"/>
              <a:gd name="T17" fmla="*/ 667 h 2048"/>
              <a:gd name="T18" fmla="*/ 681 w 1320"/>
              <a:gd name="T19" fmla="*/ 716 h 2048"/>
              <a:gd name="T20" fmla="*/ 660 w 1320"/>
              <a:gd name="T21" fmla="*/ 600 h 2048"/>
              <a:gd name="T22" fmla="*/ 590 w 1320"/>
              <a:gd name="T23" fmla="*/ 254 h 2048"/>
              <a:gd name="T24" fmla="*/ 600 w 1320"/>
              <a:gd name="T25" fmla="*/ 180 h 2048"/>
              <a:gd name="T26" fmla="*/ 1320 w 1320"/>
              <a:gd name="T27" fmla="*/ 1384 h 2048"/>
              <a:gd name="T28" fmla="*/ 1190 w 1320"/>
              <a:gd name="T29" fmla="*/ 1444 h 2048"/>
              <a:gd name="T30" fmla="*/ 1020 w 1320"/>
              <a:gd name="T31" fmla="*/ 2048 h 2048"/>
              <a:gd name="T32" fmla="*/ 242 w 1320"/>
              <a:gd name="T33" fmla="*/ 2000 h 2048"/>
              <a:gd name="T34" fmla="*/ 60 w 1320"/>
              <a:gd name="T35" fmla="*/ 1444 h 2048"/>
              <a:gd name="T36" fmla="*/ 60 w 1320"/>
              <a:gd name="T37" fmla="*/ 1324 h 2048"/>
              <a:gd name="T38" fmla="*/ 378 w 1320"/>
              <a:gd name="T39" fmla="*/ 1186 h 2048"/>
              <a:gd name="T40" fmla="*/ 463 w 1320"/>
              <a:gd name="T41" fmla="*/ 1102 h 2048"/>
              <a:gd name="T42" fmla="*/ 600 w 1320"/>
              <a:gd name="T43" fmla="*/ 1077 h 2048"/>
              <a:gd name="T44" fmla="*/ 660 w 1320"/>
              <a:gd name="T45" fmla="*/ 0 h 2048"/>
              <a:gd name="T46" fmla="*/ 720 w 1320"/>
              <a:gd name="T47" fmla="*/ 1077 h 2048"/>
              <a:gd name="T48" fmla="*/ 858 w 1320"/>
              <a:gd name="T49" fmla="*/ 1102 h 2048"/>
              <a:gd name="T50" fmla="*/ 943 w 1320"/>
              <a:gd name="T51" fmla="*/ 1186 h 2048"/>
              <a:gd name="T52" fmla="*/ 1260 w 1320"/>
              <a:gd name="T53" fmla="*/ 1324 h 2048"/>
              <a:gd name="T54" fmla="*/ 660 w 1320"/>
              <a:gd name="T55" fmla="*/ 960 h 2048"/>
              <a:gd name="T56" fmla="*/ 660 w 1320"/>
              <a:gd name="T57" fmla="*/ 120 h 2048"/>
              <a:gd name="T58" fmla="*/ 660 w 1320"/>
              <a:gd name="T59" fmla="*/ 960 h 2048"/>
              <a:gd name="T60" fmla="*/ 301 w 1320"/>
              <a:gd name="T61" fmla="*/ 1684 h 2048"/>
              <a:gd name="T62" fmla="*/ 971 w 1320"/>
              <a:gd name="T63" fmla="*/ 1928 h 2048"/>
              <a:gd name="T64" fmla="*/ 1067 w 1320"/>
              <a:gd name="T65" fmla="*/ 1444 h 2048"/>
              <a:gd name="T66" fmla="*/ 277 w 1320"/>
              <a:gd name="T67" fmla="*/ 1564 h 2048"/>
              <a:gd name="T68" fmla="*/ 1067 w 1320"/>
              <a:gd name="T69" fmla="*/ 144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20" h="2048">
                <a:moveTo>
                  <a:pt x="660" y="120"/>
                </a:moveTo>
                <a:cubicBezTo>
                  <a:pt x="694" y="120"/>
                  <a:pt x="720" y="147"/>
                  <a:pt x="720" y="180"/>
                </a:cubicBezTo>
                <a:cubicBezTo>
                  <a:pt x="720" y="250"/>
                  <a:pt x="720" y="250"/>
                  <a:pt x="720" y="250"/>
                </a:cubicBezTo>
                <a:cubicBezTo>
                  <a:pt x="752" y="260"/>
                  <a:pt x="782" y="279"/>
                  <a:pt x="809" y="305"/>
                </a:cubicBezTo>
                <a:cubicBezTo>
                  <a:pt x="833" y="328"/>
                  <a:pt x="833" y="366"/>
                  <a:pt x="810" y="390"/>
                </a:cubicBezTo>
                <a:cubicBezTo>
                  <a:pt x="787" y="414"/>
                  <a:pt x="749" y="414"/>
                  <a:pt x="725" y="391"/>
                </a:cubicBezTo>
                <a:cubicBezTo>
                  <a:pt x="696" y="363"/>
                  <a:pt x="664" y="353"/>
                  <a:pt x="637" y="365"/>
                </a:cubicBezTo>
                <a:cubicBezTo>
                  <a:pt x="615" y="374"/>
                  <a:pt x="600" y="396"/>
                  <a:pt x="600" y="420"/>
                </a:cubicBezTo>
                <a:cubicBezTo>
                  <a:pt x="600" y="453"/>
                  <a:pt x="627" y="480"/>
                  <a:pt x="660" y="480"/>
                </a:cubicBezTo>
                <a:cubicBezTo>
                  <a:pt x="760" y="480"/>
                  <a:pt x="840" y="561"/>
                  <a:pt x="840" y="660"/>
                </a:cubicBezTo>
                <a:cubicBezTo>
                  <a:pt x="840" y="735"/>
                  <a:pt x="793" y="803"/>
                  <a:pt x="722" y="829"/>
                </a:cubicBezTo>
                <a:cubicBezTo>
                  <a:pt x="721" y="829"/>
                  <a:pt x="721" y="830"/>
                  <a:pt x="720" y="830"/>
                </a:cubicBezTo>
                <a:cubicBezTo>
                  <a:pt x="720" y="900"/>
                  <a:pt x="720" y="900"/>
                  <a:pt x="720" y="900"/>
                </a:cubicBezTo>
                <a:cubicBezTo>
                  <a:pt x="720" y="933"/>
                  <a:pt x="694" y="960"/>
                  <a:pt x="660" y="960"/>
                </a:cubicBezTo>
                <a:cubicBezTo>
                  <a:pt x="627" y="960"/>
                  <a:pt x="600" y="933"/>
                  <a:pt x="600" y="900"/>
                </a:cubicBezTo>
                <a:cubicBezTo>
                  <a:pt x="600" y="830"/>
                  <a:pt x="600" y="830"/>
                  <a:pt x="600" y="830"/>
                </a:cubicBezTo>
                <a:cubicBezTo>
                  <a:pt x="561" y="817"/>
                  <a:pt x="523" y="790"/>
                  <a:pt x="491" y="752"/>
                </a:cubicBezTo>
                <a:cubicBezTo>
                  <a:pt x="469" y="726"/>
                  <a:pt x="473" y="689"/>
                  <a:pt x="498" y="667"/>
                </a:cubicBezTo>
                <a:cubicBezTo>
                  <a:pt x="523" y="646"/>
                  <a:pt x="561" y="649"/>
                  <a:pt x="583" y="675"/>
                </a:cubicBezTo>
                <a:cubicBezTo>
                  <a:pt x="614" y="712"/>
                  <a:pt x="650" y="728"/>
                  <a:pt x="681" y="716"/>
                </a:cubicBezTo>
                <a:cubicBezTo>
                  <a:pt x="705" y="708"/>
                  <a:pt x="720" y="685"/>
                  <a:pt x="720" y="660"/>
                </a:cubicBezTo>
                <a:cubicBezTo>
                  <a:pt x="720" y="627"/>
                  <a:pt x="693" y="600"/>
                  <a:pt x="660" y="600"/>
                </a:cubicBezTo>
                <a:cubicBezTo>
                  <a:pt x="561" y="600"/>
                  <a:pt x="480" y="519"/>
                  <a:pt x="480" y="420"/>
                </a:cubicBezTo>
                <a:cubicBezTo>
                  <a:pt x="480" y="348"/>
                  <a:pt x="524" y="282"/>
                  <a:pt x="590" y="254"/>
                </a:cubicBezTo>
                <a:cubicBezTo>
                  <a:pt x="594" y="253"/>
                  <a:pt x="597" y="252"/>
                  <a:pt x="600" y="250"/>
                </a:cubicBezTo>
                <a:cubicBezTo>
                  <a:pt x="600" y="180"/>
                  <a:pt x="600" y="180"/>
                  <a:pt x="600" y="180"/>
                </a:cubicBezTo>
                <a:cubicBezTo>
                  <a:pt x="600" y="147"/>
                  <a:pt x="627" y="120"/>
                  <a:pt x="660" y="120"/>
                </a:cubicBezTo>
                <a:close/>
                <a:moveTo>
                  <a:pt x="1320" y="1384"/>
                </a:moveTo>
                <a:cubicBezTo>
                  <a:pt x="1320" y="1417"/>
                  <a:pt x="1294" y="1444"/>
                  <a:pt x="1260" y="1444"/>
                </a:cubicBezTo>
                <a:cubicBezTo>
                  <a:pt x="1190" y="1444"/>
                  <a:pt x="1190" y="1444"/>
                  <a:pt x="1190" y="1444"/>
                </a:cubicBezTo>
                <a:cubicBezTo>
                  <a:pt x="1079" y="2000"/>
                  <a:pt x="1079" y="2000"/>
                  <a:pt x="1079" y="2000"/>
                </a:cubicBezTo>
                <a:cubicBezTo>
                  <a:pt x="1074" y="2028"/>
                  <a:pt x="1049" y="2048"/>
                  <a:pt x="1020" y="2048"/>
                </a:cubicBezTo>
                <a:cubicBezTo>
                  <a:pt x="300" y="2048"/>
                  <a:pt x="300" y="2048"/>
                  <a:pt x="300" y="2048"/>
                </a:cubicBezTo>
                <a:cubicBezTo>
                  <a:pt x="272" y="2048"/>
                  <a:pt x="247" y="2028"/>
                  <a:pt x="242" y="2000"/>
                </a:cubicBezTo>
                <a:cubicBezTo>
                  <a:pt x="131" y="1444"/>
                  <a:pt x="131" y="1444"/>
                  <a:pt x="131" y="1444"/>
                </a:cubicBezTo>
                <a:cubicBezTo>
                  <a:pt x="60" y="1444"/>
                  <a:pt x="60" y="1444"/>
                  <a:pt x="60" y="1444"/>
                </a:cubicBezTo>
                <a:cubicBezTo>
                  <a:pt x="27" y="1444"/>
                  <a:pt x="0" y="1417"/>
                  <a:pt x="0" y="1384"/>
                </a:cubicBezTo>
                <a:cubicBezTo>
                  <a:pt x="0" y="1351"/>
                  <a:pt x="27" y="1324"/>
                  <a:pt x="60" y="1324"/>
                </a:cubicBezTo>
                <a:cubicBezTo>
                  <a:pt x="516" y="1324"/>
                  <a:pt x="516" y="1324"/>
                  <a:pt x="516" y="1324"/>
                </a:cubicBezTo>
                <a:cubicBezTo>
                  <a:pt x="378" y="1186"/>
                  <a:pt x="378" y="1186"/>
                  <a:pt x="378" y="1186"/>
                </a:cubicBezTo>
                <a:cubicBezTo>
                  <a:pt x="355" y="1163"/>
                  <a:pt x="355" y="1125"/>
                  <a:pt x="378" y="1102"/>
                </a:cubicBezTo>
                <a:cubicBezTo>
                  <a:pt x="401" y="1078"/>
                  <a:pt x="439" y="1078"/>
                  <a:pt x="463" y="1102"/>
                </a:cubicBezTo>
                <a:cubicBezTo>
                  <a:pt x="600" y="1239"/>
                  <a:pt x="600" y="1239"/>
                  <a:pt x="600" y="1239"/>
                </a:cubicBezTo>
                <a:cubicBezTo>
                  <a:pt x="600" y="1077"/>
                  <a:pt x="600" y="1077"/>
                  <a:pt x="600" y="1077"/>
                </a:cubicBezTo>
                <a:cubicBezTo>
                  <a:pt x="335" y="1047"/>
                  <a:pt x="121" y="823"/>
                  <a:pt x="121" y="540"/>
                </a:cubicBezTo>
                <a:cubicBezTo>
                  <a:pt x="121" y="240"/>
                  <a:pt x="363" y="0"/>
                  <a:pt x="660" y="0"/>
                </a:cubicBezTo>
                <a:cubicBezTo>
                  <a:pt x="959" y="0"/>
                  <a:pt x="1200" y="241"/>
                  <a:pt x="1200" y="540"/>
                </a:cubicBezTo>
                <a:cubicBezTo>
                  <a:pt x="1200" y="823"/>
                  <a:pt x="986" y="1047"/>
                  <a:pt x="720" y="1077"/>
                </a:cubicBezTo>
                <a:cubicBezTo>
                  <a:pt x="720" y="1239"/>
                  <a:pt x="720" y="1239"/>
                  <a:pt x="720" y="1239"/>
                </a:cubicBezTo>
                <a:cubicBezTo>
                  <a:pt x="858" y="1102"/>
                  <a:pt x="858" y="1102"/>
                  <a:pt x="858" y="1102"/>
                </a:cubicBezTo>
                <a:cubicBezTo>
                  <a:pt x="881" y="1078"/>
                  <a:pt x="919" y="1078"/>
                  <a:pt x="943" y="1102"/>
                </a:cubicBezTo>
                <a:cubicBezTo>
                  <a:pt x="966" y="1125"/>
                  <a:pt x="966" y="1163"/>
                  <a:pt x="943" y="1186"/>
                </a:cubicBezTo>
                <a:cubicBezTo>
                  <a:pt x="805" y="1324"/>
                  <a:pt x="805" y="1324"/>
                  <a:pt x="805" y="1324"/>
                </a:cubicBezTo>
                <a:cubicBezTo>
                  <a:pt x="1260" y="1324"/>
                  <a:pt x="1260" y="1324"/>
                  <a:pt x="1260" y="1324"/>
                </a:cubicBezTo>
                <a:cubicBezTo>
                  <a:pt x="1294" y="1324"/>
                  <a:pt x="1320" y="1351"/>
                  <a:pt x="1320" y="1384"/>
                </a:cubicBezTo>
                <a:close/>
                <a:moveTo>
                  <a:pt x="660" y="960"/>
                </a:moveTo>
                <a:cubicBezTo>
                  <a:pt x="1033" y="960"/>
                  <a:pt x="1222" y="507"/>
                  <a:pt x="957" y="243"/>
                </a:cubicBezTo>
                <a:cubicBezTo>
                  <a:pt x="878" y="164"/>
                  <a:pt x="773" y="120"/>
                  <a:pt x="660" y="120"/>
                </a:cubicBezTo>
                <a:cubicBezTo>
                  <a:pt x="548" y="120"/>
                  <a:pt x="443" y="164"/>
                  <a:pt x="363" y="243"/>
                </a:cubicBezTo>
                <a:cubicBezTo>
                  <a:pt x="100" y="507"/>
                  <a:pt x="288" y="960"/>
                  <a:pt x="660" y="960"/>
                </a:cubicBezTo>
                <a:close/>
                <a:moveTo>
                  <a:pt x="1020" y="1684"/>
                </a:moveTo>
                <a:cubicBezTo>
                  <a:pt x="301" y="1684"/>
                  <a:pt x="301" y="1684"/>
                  <a:pt x="301" y="1684"/>
                </a:cubicBezTo>
                <a:cubicBezTo>
                  <a:pt x="350" y="1928"/>
                  <a:pt x="350" y="1928"/>
                  <a:pt x="350" y="1928"/>
                </a:cubicBezTo>
                <a:cubicBezTo>
                  <a:pt x="971" y="1928"/>
                  <a:pt x="971" y="1928"/>
                  <a:pt x="971" y="1928"/>
                </a:cubicBezTo>
                <a:lnTo>
                  <a:pt x="1020" y="1684"/>
                </a:lnTo>
                <a:close/>
                <a:moveTo>
                  <a:pt x="1067" y="1444"/>
                </a:moveTo>
                <a:cubicBezTo>
                  <a:pt x="254" y="1444"/>
                  <a:pt x="254" y="1444"/>
                  <a:pt x="254" y="1444"/>
                </a:cubicBezTo>
                <a:cubicBezTo>
                  <a:pt x="277" y="1564"/>
                  <a:pt x="277" y="1564"/>
                  <a:pt x="277" y="1564"/>
                </a:cubicBezTo>
                <a:cubicBezTo>
                  <a:pt x="1043" y="1564"/>
                  <a:pt x="1043" y="1564"/>
                  <a:pt x="1043" y="1564"/>
                </a:cubicBezTo>
                <a:lnTo>
                  <a:pt x="1067" y="144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0" name="Freeform 375"/>
          <p:cNvSpPr>
            <a:spLocks noEditPoints="1"/>
          </p:cNvSpPr>
          <p:nvPr/>
        </p:nvSpPr>
        <p:spPr bwMode="auto">
          <a:xfrm>
            <a:off x="10373742" y="5260681"/>
            <a:ext cx="345008" cy="392417"/>
          </a:xfrm>
          <a:custGeom>
            <a:avLst/>
            <a:gdLst>
              <a:gd name="T0" fmla="*/ 600 w 1800"/>
              <a:gd name="T1" fmla="*/ 1748 h 2048"/>
              <a:gd name="T2" fmla="*/ 600 w 1800"/>
              <a:gd name="T3" fmla="*/ 1384 h 2048"/>
              <a:gd name="T4" fmla="*/ 360 w 1800"/>
              <a:gd name="T5" fmla="*/ 1090 h 2048"/>
              <a:gd name="T6" fmla="*/ 600 w 1800"/>
              <a:gd name="T7" fmla="*/ 844 h 2048"/>
              <a:gd name="T8" fmla="*/ 840 w 1800"/>
              <a:gd name="T9" fmla="*/ 1084 h 2048"/>
              <a:gd name="T10" fmla="*/ 840 w 1800"/>
              <a:gd name="T11" fmla="*/ 1264 h 2048"/>
              <a:gd name="T12" fmla="*/ 1140 w 1800"/>
              <a:gd name="T13" fmla="*/ 1564 h 2048"/>
              <a:gd name="T14" fmla="*/ 1440 w 1800"/>
              <a:gd name="T15" fmla="*/ 1264 h 2048"/>
              <a:gd name="T16" fmla="*/ 1440 w 1800"/>
              <a:gd name="T17" fmla="*/ 836 h 2048"/>
              <a:gd name="T18" fmla="*/ 1800 w 1800"/>
              <a:gd name="T19" fmla="*/ 420 h 2048"/>
              <a:gd name="T20" fmla="*/ 1380 w 1800"/>
              <a:gd name="T21" fmla="*/ 0 h 2048"/>
              <a:gd name="T22" fmla="*/ 960 w 1800"/>
              <a:gd name="T23" fmla="*/ 420 h 2048"/>
              <a:gd name="T24" fmla="*/ 1320 w 1800"/>
              <a:gd name="T25" fmla="*/ 836 h 2048"/>
              <a:gd name="T26" fmla="*/ 1320 w 1800"/>
              <a:gd name="T27" fmla="*/ 1264 h 2048"/>
              <a:gd name="T28" fmla="*/ 1140 w 1800"/>
              <a:gd name="T29" fmla="*/ 1444 h 2048"/>
              <a:gd name="T30" fmla="*/ 960 w 1800"/>
              <a:gd name="T31" fmla="*/ 1264 h 2048"/>
              <a:gd name="T32" fmla="*/ 960 w 1800"/>
              <a:gd name="T33" fmla="*/ 1084 h 2048"/>
              <a:gd name="T34" fmla="*/ 600 w 1800"/>
              <a:gd name="T35" fmla="*/ 724 h 2048"/>
              <a:gd name="T36" fmla="*/ 240 w 1800"/>
              <a:gd name="T37" fmla="*/ 1090 h 2048"/>
              <a:gd name="T38" fmla="*/ 0 w 1800"/>
              <a:gd name="T39" fmla="*/ 1384 h 2048"/>
              <a:gd name="T40" fmla="*/ 0 w 1800"/>
              <a:gd name="T41" fmla="*/ 1748 h 2048"/>
              <a:gd name="T42" fmla="*/ 300 w 1800"/>
              <a:gd name="T43" fmla="*/ 2048 h 2048"/>
              <a:gd name="T44" fmla="*/ 600 w 1800"/>
              <a:gd name="T45" fmla="*/ 1748 h 2048"/>
              <a:gd name="T46" fmla="*/ 1080 w 1800"/>
              <a:gd name="T47" fmla="*/ 420 h 2048"/>
              <a:gd name="T48" fmla="*/ 1380 w 1800"/>
              <a:gd name="T49" fmla="*/ 120 h 2048"/>
              <a:gd name="T50" fmla="*/ 1680 w 1800"/>
              <a:gd name="T51" fmla="*/ 420 h 2048"/>
              <a:gd name="T52" fmla="*/ 1380 w 1800"/>
              <a:gd name="T53" fmla="*/ 720 h 2048"/>
              <a:gd name="T54" fmla="*/ 1080 w 1800"/>
              <a:gd name="T55" fmla="*/ 420 h 2048"/>
              <a:gd name="T56" fmla="*/ 480 w 1800"/>
              <a:gd name="T57" fmla="*/ 1748 h 2048"/>
              <a:gd name="T58" fmla="*/ 300 w 1800"/>
              <a:gd name="T59" fmla="*/ 1928 h 2048"/>
              <a:gd name="T60" fmla="*/ 120 w 1800"/>
              <a:gd name="T61" fmla="*/ 1748 h 2048"/>
              <a:gd name="T62" fmla="*/ 120 w 1800"/>
              <a:gd name="T63" fmla="*/ 1384 h 2048"/>
              <a:gd name="T64" fmla="*/ 300 w 1800"/>
              <a:gd name="T65" fmla="*/ 1204 h 2048"/>
              <a:gd name="T66" fmla="*/ 480 w 1800"/>
              <a:gd name="T67" fmla="*/ 1384 h 2048"/>
              <a:gd name="T68" fmla="*/ 480 w 1800"/>
              <a:gd name="T69" fmla="*/ 1748 h 2048"/>
              <a:gd name="T70" fmla="*/ 1560 w 1800"/>
              <a:gd name="T71" fmla="*/ 420 h 2048"/>
              <a:gd name="T72" fmla="*/ 1380 w 1800"/>
              <a:gd name="T73" fmla="*/ 240 h 2048"/>
              <a:gd name="T74" fmla="*/ 1200 w 1800"/>
              <a:gd name="T75" fmla="*/ 420 h 2048"/>
              <a:gd name="T76" fmla="*/ 1380 w 1800"/>
              <a:gd name="T77" fmla="*/ 600 h 2048"/>
              <a:gd name="T78" fmla="*/ 1560 w 1800"/>
              <a:gd name="T79" fmla="*/ 420 h 2048"/>
              <a:gd name="T80" fmla="*/ 1320 w 1800"/>
              <a:gd name="T81" fmla="*/ 420 h 2048"/>
              <a:gd name="T82" fmla="*/ 1380 w 1800"/>
              <a:gd name="T83" fmla="*/ 360 h 2048"/>
              <a:gd name="T84" fmla="*/ 1440 w 1800"/>
              <a:gd name="T85" fmla="*/ 420 h 2048"/>
              <a:gd name="T86" fmla="*/ 1380 w 1800"/>
              <a:gd name="T87" fmla="*/ 480 h 2048"/>
              <a:gd name="T88" fmla="*/ 1320 w 1800"/>
              <a:gd name="T89" fmla="*/ 420 h 2048"/>
              <a:gd name="T90" fmla="*/ 360 w 1800"/>
              <a:gd name="T91" fmla="*/ 1384 h 2048"/>
              <a:gd name="T92" fmla="*/ 360 w 1800"/>
              <a:gd name="T93" fmla="*/ 1504 h 2048"/>
              <a:gd name="T94" fmla="*/ 300 w 1800"/>
              <a:gd name="T95" fmla="*/ 1564 h 2048"/>
              <a:gd name="T96" fmla="*/ 240 w 1800"/>
              <a:gd name="T97" fmla="*/ 1504 h 2048"/>
              <a:gd name="T98" fmla="*/ 240 w 1800"/>
              <a:gd name="T99" fmla="*/ 1384 h 2048"/>
              <a:gd name="T100" fmla="*/ 300 w 1800"/>
              <a:gd name="T101" fmla="*/ 1324 h 2048"/>
              <a:gd name="T102" fmla="*/ 360 w 1800"/>
              <a:gd name="T103" fmla="*/ 138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00" h="2048">
                <a:moveTo>
                  <a:pt x="600" y="1748"/>
                </a:moveTo>
                <a:cubicBezTo>
                  <a:pt x="600" y="1384"/>
                  <a:pt x="600" y="1384"/>
                  <a:pt x="600" y="1384"/>
                </a:cubicBezTo>
                <a:cubicBezTo>
                  <a:pt x="600" y="1239"/>
                  <a:pt x="497" y="1118"/>
                  <a:pt x="360" y="1090"/>
                </a:cubicBezTo>
                <a:cubicBezTo>
                  <a:pt x="360" y="943"/>
                  <a:pt x="474" y="844"/>
                  <a:pt x="600" y="844"/>
                </a:cubicBezTo>
                <a:cubicBezTo>
                  <a:pt x="733" y="844"/>
                  <a:pt x="840" y="952"/>
                  <a:pt x="840" y="1084"/>
                </a:cubicBezTo>
                <a:cubicBezTo>
                  <a:pt x="840" y="1264"/>
                  <a:pt x="840" y="1264"/>
                  <a:pt x="840" y="1264"/>
                </a:cubicBezTo>
                <a:cubicBezTo>
                  <a:pt x="840" y="1429"/>
                  <a:pt x="975" y="1564"/>
                  <a:pt x="1140" y="1564"/>
                </a:cubicBezTo>
                <a:cubicBezTo>
                  <a:pt x="1306" y="1564"/>
                  <a:pt x="1440" y="1429"/>
                  <a:pt x="1440" y="1264"/>
                </a:cubicBezTo>
                <a:cubicBezTo>
                  <a:pt x="1440" y="836"/>
                  <a:pt x="1440" y="836"/>
                  <a:pt x="1440" y="836"/>
                </a:cubicBezTo>
                <a:cubicBezTo>
                  <a:pt x="1644" y="806"/>
                  <a:pt x="1800" y="631"/>
                  <a:pt x="1800" y="420"/>
                </a:cubicBezTo>
                <a:cubicBezTo>
                  <a:pt x="1800" y="188"/>
                  <a:pt x="1612" y="0"/>
                  <a:pt x="1380" y="0"/>
                </a:cubicBezTo>
                <a:cubicBezTo>
                  <a:pt x="1149" y="0"/>
                  <a:pt x="960" y="188"/>
                  <a:pt x="960" y="420"/>
                </a:cubicBezTo>
                <a:cubicBezTo>
                  <a:pt x="960" y="631"/>
                  <a:pt x="1117" y="806"/>
                  <a:pt x="1320" y="836"/>
                </a:cubicBezTo>
                <a:cubicBezTo>
                  <a:pt x="1320" y="1264"/>
                  <a:pt x="1320" y="1264"/>
                  <a:pt x="1320" y="1264"/>
                </a:cubicBezTo>
                <a:cubicBezTo>
                  <a:pt x="1320" y="1363"/>
                  <a:pt x="1240" y="1444"/>
                  <a:pt x="1140" y="1444"/>
                </a:cubicBezTo>
                <a:cubicBezTo>
                  <a:pt x="1041" y="1444"/>
                  <a:pt x="960" y="1363"/>
                  <a:pt x="960" y="1264"/>
                </a:cubicBezTo>
                <a:cubicBezTo>
                  <a:pt x="960" y="1084"/>
                  <a:pt x="960" y="1084"/>
                  <a:pt x="960" y="1084"/>
                </a:cubicBezTo>
                <a:cubicBezTo>
                  <a:pt x="960" y="885"/>
                  <a:pt x="799" y="724"/>
                  <a:pt x="600" y="724"/>
                </a:cubicBezTo>
                <a:cubicBezTo>
                  <a:pt x="410" y="724"/>
                  <a:pt x="240" y="875"/>
                  <a:pt x="240" y="1090"/>
                </a:cubicBezTo>
                <a:cubicBezTo>
                  <a:pt x="104" y="1118"/>
                  <a:pt x="0" y="1239"/>
                  <a:pt x="0" y="1384"/>
                </a:cubicBezTo>
                <a:cubicBezTo>
                  <a:pt x="0" y="1748"/>
                  <a:pt x="0" y="1748"/>
                  <a:pt x="0" y="1748"/>
                </a:cubicBezTo>
                <a:cubicBezTo>
                  <a:pt x="0" y="1913"/>
                  <a:pt x="135" y="2048"/>
                  <a:pt x="300" y="2048"/>
                </a:cubicBezTo>
                <a:cubicBezTo>
                  <a:pt x="466" y="2048"/>
                  <a:pt x="600" y="1913"/>
                  <a:pt x="600" y="1748"/>
                </a:cubicBezTo>
                <a:close/>
                <a:moveTo>
                  <a:pt x="1080" y="420"/>
                </a:moveTo>
                <a:cubicBezTo>
                  <a:pt x="1080" y="255"/>
                  <a:pt x="1215" y="120"/>
                  <a:pt x="1380" y="120"/>
                </a:cubicBezTo>
                <a:cubicBezTo>
                  <a:pt x="1546" y="120"/>
                  <a:pt x="1680" y="255"/>
                  <a:pt x="1680" y="420"/>
                </a:cubicBezTo>
                <a:cubicBezTo>
                  <a:pt x="1680" y="585"/>
                  <a:pt x="1546" y="720"/>
                  <a:pt x="1380" y="720"/>
                </a:cubicBezTo>
                <a:cubicBezTo>
                  <a:pt x="1215" y="720"/>
                  <a:pt x="1080" y="585"/>
                  <a:pt x="1080" y="420"/>
                </a:cubicBezTo>
                <a:close/>
                <a:moveTo>
                  <a:pt x="480" y="1748"/>
                </a:moveTo>
                <a:cubicBezTo>
                  <a:pt x="480" y="1847"/>
                  <a:pt x="400" y="1928"/>
                  <a:pt x="300" y="1928"/>
                </a:cubicBezTo>
                <a:cubicBezTo>
                  <a:pt x="201" y="1928"/>
                  <a:pt x="120" y="1847"/>
                  <a:pt x="120" y="1748"/>
                </a:cubicBezTo>
                <a:cubicBezTo>
                  <a:pt x="120" y="1384"/>
                  <a:pt x="120" y="1384"/>
                  <a:pt x="120" y="1384"/>
                </a:cubicBezTo>
                <a:cubicBezTo>
                  <a:pt x="120" y="1285"/>
                  <a:pt x="201" y="1204"/>
                  <a:pt x="300" y="1204"/>
                </a:cubicBezTo>
                <a:cubicBezTo>
                  <a:pt x="400" y="1204"/>
                  <a:pt x="480" y="1285"/>
                  <a:pt x="480" y="1384"/>
                </a:cubicBezTo>
                <a:lnTo>
                  <a:pt x="480" y="1748"/>
                </a:lnTo>
                <a:close/>
                <a:moveTo>
                  <a:pt x="1560" y="420"/>
                </a:moveTo>
                <a:cubicBezTo>
                  <a:pt x="1560" y="321"/>
                  <a:pt x="1480" y="240"/>
                  <a:pt x="1380" y="240"/>
                </a:cubicBezTo>
                <a:cubicBezTo>
                  <a:pt x="1281" y="240"/>
                  <a:pt x="1200" y="321"/>
                  <a:pt x="1200" y="420"/>
                </a:cubicBezTo>
                <a:cubicBezTo>
                  <a:pt x="1200" y="519"/>
                  <a:pt x="1281" y="600"/>
                  <a:pt x="1380" y="600"/>
                </a:cubicBezTo>
                <a:cubicBezTo>
                  <a:pt x="1480" y="600"/>
                  <a:pt x="1560" y="519"/>
                  <a:pt x="1560" y="420"/>
                </a:cubicBezTo>
                <a:close/>
                <a:moveTo>
                  <a:pt x="1320" y="420"/>
                </a:moveTo>
                <a:cubicBezTo>
                  <a:pt x="1320" y="387"/>
                  <a:pt x="1347" y="360"/>
                  <a:pt x="1380" y="360"/>
                </a:cubicBezTo>
                <a:cubicBezTo>
                  <a:pt x="1413" y="360"/>
                  <a:pt x="1440" y="387"/>
                  <a:pt x="1440" y="420"/>
                </a:cubicBezTo>
                <a:cubicBezTo>
                  <a:pt x="1440" y="453"/>
                  <a:pt x="1413" y="480"/>
                  <a:pt x="1380" y="480"/>
                </a:cubicBezTo>
                <a:cubicBezTo>
                  <a:pt x="1347" y="480"/>
                  <a:pt x="1320" y="453"/>
                  <a:pt x="1320" y="420"/>
                </a:cubicBezTo>
                <a:close/>
                <a:moveTo>
                  <a:pt x="360" y="1384"/>
                </a:moveTo>
                <a:cubicBezTo>
                  <a:pt x="360" y="1504"/>
                  <a:pt x="360" y="1504"/>
                  <a:pt x="360" y="1504"/>
                </a:cubicBezTo>
                <a:cubicBezTo>
                  <a:pt x="360" y="1537"/>
                  <a:pt x="333" y="1564"/>
                  <a:pt x="300" y="1564"/>
                </a:cubicBezTo>
                <a:cubicBezTo>
                  <a:pt x="267" y="1564"/>
                  <a:pt x="240" y="1537"/>
                  <a:pt x="240" y="1504"/>
                </a:cubicBezTo>
                <a:cubicBezTo>
                  <a:pt x="240" y="1384"/>
                  <a:pt x="240" y="1384"/>
                  <a:pt x="240" y="1384"/>
                </a:cubicBezTo>
                <a:cubicBezTo>
                  <a:pt x="240" y="1351"/>
                  <a:pt x="267" y="1324"/>
                  <a:pt x="300" y="1324"/>
                </a:cubicBezTo>
                <a:cubicBezTo>
                  <a:pt x="333" y="1324"/>
                  <a:pt x="360" y="1351"/>
                  <a:pt x="360" y="13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1" name="Freeform 348"/>
          <p:cNvSpPr>
            <a:spLocks noEditPoints="1"/>
          </p:cNvSpPr>
          <p:nvPr/>
        </p:nvSpPr>
        <p:spPr bwMode="auto">
          <a:xfrm>
            <a:off x="11075625" y="2596502"/>
            <a:ext cx="392417" cy="321890"/>
          </a:xfrm>
          <a:custGeom>
            <a:avLst/>
            <a:gdLst>
              <a:gd name="T0" fmla="*/ 1444 w 2048"/>
              <a:gd name="T1" fmla="*/ 960 h 1680"/>
              <a:gd name="T2" fmla="*/ 2048 w 2048"/>
              <a:gd name="T3" fmla="*/ 900 h 1680"/>
              <a:gd name="T4" fmla="*/ 2048 w 2048"/>
              <a:gd name="T5" fmla="*/ 59 h 1680"/>
              <a:gd name="T6" fmla="*/ 1988 w 2048"/>
              <a:gd name="T7" fmla="*/ 0 h 1680"/>
              <a:gd name="T8" fmla="*/ 663 w 2048"/>
              <a:gd name="T9" fmla="*/ 0 h 1680"/>
              <a:gd name="T10" fmla="*/ 604 w 2048"/>
              <a:gd name="T11" fmla="*/ 60 h 1680"/>
              <a:gd name="T12" fmla="*/ 60 w 2048"/>
              <a:gd name="T13" fmla="*/ 720 h 1680"/>
              <a:gd name="T14" fmla="*/ 0 w 2048"/>
              <a:gd name="T15" fmla="*/ 780 h 1680"/>
              <a:gd name="T16" fmla="*/ 60 w 2048"/>
              <a:gd name="T17" fmla="*/ 1680 h 1680"/>
              <a:gd name="T18" fmla="*/ 1444 w 2048"/>
              <a:gd name="T19" fmla="*/ 1620 h 1680"/>
              <a:gd name="T20" fmla="*/ 1324 w 2048"/>
              <a:gd name="T21" fmla="*/ 579 h 1680"/>
              <a:gd name="T22" fmla="*/ 1832 w 2048"/>
              <a:gd name="T23" fmla="*/ 120 h 1680"/>
              <a:gd name="T24" fmla="*/ 1037 w 2048"/>
              <a:gd name="T25" fmla="*/ 480 h 1680"/>
              <a:gd name="T26" fmla="*/ 884 w 2048"/>
              <a:gd name="T27" fmla="*/ 700 h 1680"/>
              <a:gd name="T28" fmla="*/ 1126 w 2048"/>
              <a:gd name="T29" fmla="*/ 561 h 1680"/>
              <a:gd name="T30" fmla="*/ 1364 w 2048"/>
              <a:gd name="T31" fmla="*/ 704 h 1680"/>
              <a:gd name="T32" fmla="*/ 1680 w 2048"/>
              <a:gd name="T33" fmla="*/ 704 h 1680"/>
              <a:gd name="T34" fmla="*/ 1760 w 2048"/>
              <a:gd name="T35" fmla="*/ 615 h 1680"/>
              <a:gd name="T36" fmla="*/ 1928 w 2048"/>
              <a:gd name="T37" fmla="*/ 195 h 1680"/>
              <a:gd name="T38" fmla="*/ 724 w 2048"/>
              <a:gd name="T39" fmla="*/ 840 h 1680"/>
              <a:gd name="T40" fmla="*/ 604 w 2048"/>
              <a:gd name="T41" fmla="*/ 840 h 1680"/>
              <a:gd name="T42" fmla="*/ 664 w 2048"/>
              <a:gd name="T43" fmla="*/ 960 h 1680"/>
              <a:gd name="T44" fmla="*/ 724 w 2048"/>
              <a:gd name="T45" fmla="*/ 1299 h 1680"/>
              <a:gd name="T46" fmla="*/ 604 w 2048"/>
              <a:gd name="T47" fmla="*/ 840 h 1680"/>
              <a:gd name="T48" fmla="*/ 120 w 2048"/>
              <a:gd name="T49" fmla="*/ 1560 h 1680"/>
              <a:gd name="T50" fmla="*/ 436 w 2048"/>
              <a:gd name="T51" fmla="*/ 1200 h 1680"/>
              <a:gd name="T52" fmla="*/ 284 w 2048"/>
              <a:gd name="T53" fmla="*/ 1420 h 1680"/>
              <a:gd name="T54" fmla="*/ 526 w 2048"/>
              <a:gd name="T55" fmla="*/ 1281 h 1680"/>
              <a:gd name="T56" fmla="*/ 724 w 2048"/>
              <a:gd name="T57" fmla="*/ 1440 h 1680"/>
              <a:gd name="T58" fmla="*/ 922 w 2048"/>
              <a:gd name="T59" fmla="*/ 1281 h 1680"/>
              <a:gd name="T60" fmla="*/ 1164 w 2048"/>
              <a:gd name="T61" fmla="*/ 1420 h 1680"/>
              <a:gd name="T62" fmla="*/ 1011 w 2048"/>
              <a:gd name="T63" fmla="*/ 1200 h 1680"/>
              <a:gd name="T64" fmla="*/ 1324 w 2048"/>
              <a:gd name="T65" fmla="*/ 960 h 1680"/>
              <a:gd name="T66" fmla="*/ 2048 w 2048"/>
              <a:gd name="T67" fmla="*/ 1140 h 1680"/>
              <a:gd name="T68" fmla="*/ 1744 w 2048"/>
              <a:gd name="T69" fmla="*/ 1200 h 1680"/>
              <a:gd name="T70" fmla="*/ 1744 w 2048"/>
              <a:gd name="T71" fmla="*/ 1080 h 1680"/>
              <a:gd name="T72" fmla="*/ 2048 w 2048"/>
              <a:gd name="T73" fmla="*/ 1140 h 1680"/>
              <a:gd name="T74" fmla="*/ 1624 w 2048"/>
              <a:gd name="T75" fmla="*/ 1440 h 1680"/>
              <a:gd name="T76" fmla="*/ 1624 w 2048"/>
              <a:gd name="T77" fmla="*/ 1320 h 1680"/>
              <a:gd name="T78" fmla="*/ 1928 w 2048"/>
              <a:gd name="T79" fmla="*/ 1380 h 1680"/>
              <a:gd name="T80" fmla="*/ 1684 w 2048"/>
              <a:gd name="T81" fmla="*/ 1620 h 1680"/>
              <a:gd name="T82" fmla="*/ 1988 w 2048"/>
              <a:gd name="T83" fmla="*/ 1560 h 1680"/>
              <a:gd name="T84" fmla="*/ 1988 w 2048"/>
              <a:gd name="T85" fmla="*/ 1680 h 1680"/>
              <a:gd name="T86" fmla="*/ 1684 w 2048"/>
              <a:gd name="T87" fmla="*/ 1620 h 1680"/>
              <a:gd name="T88" fmla="*/ 60 w 2048"/>
              <a:gd name="T89" fmla="*/ 0 h 1680"/>
              <a:gd name="T90" fmla="*/ 364 w 2048"/>
              <a:gd name="T91" fmla="*/ 60 h 1680"/>
              <a:gd name="T92" fmla="*/ 60 w 2048"/>
              <a:gd name="T93" fmla="*/ 120 h 1680"/>
              <a:gd name="T94" fmla="*/ 424 w 2048"/>
              <a:gd name="T95" fmla="*/ 360 h 1680"/>
              <a:gd name="T96" fmla="*/ 120 w 2048"/>
              <a:gd name="T97" fmla="*/ 300 h 1680"/>
              <a:gd name="T98" fmla="*/ 424 w 2048"/>
              <a:gd name="T99" fmla="*/ 240 h 1680"/>
              <a:gd name="T100" fmla="*/ 424 w 2048"/>
              <a:gd name="T101" fmla="*/ 360 h 1680"/>
              <a:gd name="T102" fmla="*/ 60 w 2048"/>
              <a:gd name="T103" fmla="*/ 480 h 1680"/>
              <a:gd name="T104" fmla="*/ 364 w 2048"/>
              <a:gd name="T105" fmla="*/ 540 h 1680"/>
              <a:gd name="T106" fmla="*/ 60 w 2048"/>
              <a:gd name="T107" fmla="*/ 600 h 1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048" h="1680">
                <a:moveTo>
                  <a:pt x="1444" y="1620"/>
                </a:moveTo>
                <a:cubicBezTo>
                  <a:pt x="1444" y="960"/>
                  <a:pt x="1444" y="960"/>
                  <a:pt x="1444" y="960"/>
                </a:cubicBezTo>
                <a:cubicBezTo>
                  <a:pt x="1988" y="960"/>
                  <a:pt x="1988" y="960"/>
                  <a:pt x="1988" y="960"/>
                </a:cubicBezTo>
                <a:cubicBezTo>
                  <a:pt x="2021" y="960"/>
                  <a:pt x="2048" y="933"/>
                  <a:pt x="2048" y="900"/>
                </a:cubicBezTo>
                <a:cubicBezTo>
                  <a:pt x="2048" y="60"/>
                  <a:pt x="2048" y="60"/>
                  <a:pt x="2048" y="60"/>
                </a:cubicBezTo>
                <a:cubicBezTo>
                  <a:pt x="2048" y="59"/>
                  <a:pt x="2048" y="59"/>
                  <a:pt x="2048" y="59"/>
                </a:cubicBezTo>
                <a:cubicBezTo>
                  <a:pt x="2047" y="27"/>
                  <a:pt x="2022" y="1"/>
                  <a:pt x="1989" y="0"/>
                </a:cubicBezTo>
                <a:cubicBezTo>
                  <a:pt x="1989" y="0"/>
                  <a:pt x="1988" y="0"/>
                  <a:pt x="1988" y="0"/>
                </a:cubicBezTo>
                <a:cubicBezTo>
                  <a:pt x="664" y="0"/>
                  <a:pt x="664" y="0"/>
                  <a:pt x="664" y="0"/>
                </a:cubicBezTo>
                <a:cubicBezTo>
                  <a:pt x="664" y="0"/>
                  <a:pt x="663" y="0"/>
                  <a:pt x="663" y="0"/>
                </a:cubicBezTo>
                <a:cubicBezTo>
                  <a:pt x="631" y="1"/>
                  <a:pt x="605" y="26"/>
                  <a:pt x="604" y="58"/>
                </a:cubicBezTo>
                <a:cubicBezTo>
                  <a:pt x="604" y="59"/>
                  <a:pt x="604" y="59"/>
                  <a:pt x="604" y="60"/>
                </a:cubicBezTo>
                <a:cubicBezTo>
                  <a:pt x="604" y="720"/>
                  <a:pt x="604" y="720"/>
                  <a:pt x="604" y="720"/>
                </a:cubicBezTo>
                <a:cubicBezTo>
                  <a:pt x="60" y="720"/>
                  <a:pt x="60" y="720"/>
                  <a:pt x="60" y="720"/>
                </a:cubicBezTo>
                <a:cubicBezTo>
                  <a:pt x="28" y="720"/>
                  <a:pt x="1" y="746"/>
                  <a:pt x="0" y="779"/>
                </a:cubicBezTo>
                <a:cubicBezTo>
                  <a:pt x="0" y="779"/>
                  <a:pt x="0" y="779"/>
                  <a:pt x="0" y="780"/>
                </a:cubicBezTo>
                <a:cubicBezTo>
                  <a:pt x="0" y="1620"/>
                  <a:pt x="0" y="1620"/>
                  <a:pt x="0" y="1620"/>
                </a:cubicBezTo>
                <a:cubicBezTo>
                  <a:pt x="0" y="1653"/>
                  <a:pt x="27" y="1680"/>
                  <a:pt x="60" y="1680"/>
                </a:cubicBezTo>
                <a:cubicBezTo>
                  <a:pt x="1384" y="1680"/>
                  <a:pt x="1384" y="1680"/>
                  <a:pt x="1384" y="1680"/>
                </a:cubicBezTo>
                <a:cubicBezTo>
                  <a:pt x="1417" y="1680"/>
                  <a:pt x="1444" y="1653"/>
                  <a:pt x="1444" y="1620"/>
                </a:cubicBezTo>
                <a:close/>
                <a:moveTo>
                  <a:pt x="1832" y="120"/>
                </a:moveTo>
                <a:cubicBezTo>
                  <a:pt x="1324" y="579"/>
                  <a:pt x="1324" y="579"/>
                  <a:pt x="1324" y="579"/>
                </a:cubicBezTo>
                <a:cubicBezTo>
                  <a:pt x="819" y="120"/>
                  <a:pt x="819" y="120"/>
                  <a:pt x="819" y="120"/>
                </a:cubicBezTo>
                <a:lnTo>
                  <a:pt x="1832" y="120"/>
                </a:lnTo>
                <a:close/>
                <a:moveTo>
                  <a:pt x="724" y="195"/>
                </a:moveTo>
                <a:cubicBezTo>
                  <a:pt x="1037" y="480"/>
                  <a:pt x="1037" y="480"/>
                  <a:pt x="1037" y="480"/>
                </a:cubicBezTo>
                <a:cubicBezTo>
                  <a:pt x="888" y="615"/>
                  <a:pt x="888" y="615"/>
                  <a:pt x="888" y="615"/>
                </a:cubicBezTo>
                <a:cubicBezTo>
                  <a:pt x="863" y="638"/>
                  <a:pt x="861" y="676"/>
                  <a:pt x="884" y="700"/>
                </a:cubicBezTo>
                <a:cubicBezTo>
                  <a:pt x="906" y="725"/>
                  <a:pt x="944" y="726"/>
                  <a:pt x="968" y="704"/>
                </a:cubicBezTo>
                <a:cubicBezTo>
                  <a:pt x="1126" y="561"/>
                  <a:pt x="1126" y="561"/>
                  <a:pt x="1126" y="561"/>
                </a:cubicBezTo>
                <a:cubicBezTo>
                  <a:pt x="1284" y="704"/>
                  <a:pt x="1284" y="704"/>
                  <a:pt x="1284" y="704"/>
                </a:cubicBezTo>
                <a:cubicBezTo>
                  <a:pt x="1306" y="725"/>
                  <a:pt x="1341" y="725"/>
                  <a:pt x="1364" y="704"/>
                </a:cubicBezTo>
                <a:cubicBezTo>
                  <a:pt x="1522" y="561"/>
                  <a:pt x="1522" y="561"/>
                  <a:pt x="1522" y="561"/>
                </a:cubicBezTo>
                <a:cubicBezTo>
                  <a:pt x="1680" y="704"/>
                  <a:pt x="1680" y="704"/>
                  <a:pt x="1680" y="704"/>
                </a:cubicBezTo>
                <a:cubicBezTo>
                  <a:pt x="1704" y="726"/>
                  <a:pt x="1742" y="725"/>
                  <a:pt x="1764" y="700"/>
                </a:cubicBezTo>
                <a:cubicBezTo>
                  <a:pt x="1787" y="676"/>
                  <a:pt x="1785" y="638"/>
                  <a:pt x="1760" y="615"/>
                </a:cubicBezTo>
                <a:cubicBezTo>
                  <a:pt x="1612" y="480"/>
                  <a:pt x="1612" y="480"/>
                  <a:pt x="1612" y="480"/>
                </a:cubicBezTo>
                <a:cubicBezTo>
                  <a:pt x="1928" y="195"/>
                  <a:pt x="1928" y="195"/>
                  <a:pt x="1928" y="195"/>
                </a:cubicBezTo>
                <a:cubicBezTo>
                  <a:pt x="1928" y="840"/>
                  <a:pt x="1928" y="840"/>
                  <a:pt x="1928" y="840"/>
                </a:cubicBezTo>
                <a:cubicBezTo>
                  <a:pt x="724" y="840"/>
                  <a:pt x="724" y="840"/>
                  <a:pt x="724" y="840"/>
                </a:cubicBezTo>
                <a:lnTo>
                  <a:pt x="724" y="195"/>
                </a:lnTo>
                <a:close/>
                <a:moveTo>
                  <a:pt x="604" y="840"/>
                </a:moveTo>
                <a:cubicBezTo>
                  <a:pt x="604" y="900"/>
                  <a:pt x="604" y="900"/>
                  <a:pt x="604" y="900"/>
                </a:cubicBezTo>
                <a:cubicBezTo>
                  <a:pt x="604" y="933"/>
                  <a:pt x="631" y="960"/>
                  <a:pt x="664" y="960"/>
                </a:cubicBezTo>
                <a:cubicBezTo>
                  <a:pt x="1097" y="960"/>
                  <a:pt x="1097" y="960"/>
                  <a:pt x="1097" y="960"/>
                </a:cubicBezTo>
                <a:cubicBezTo>
                  <a:pt x="724" y="1299"/>
                  <a:pt x="724" y="1299"/>
                  <a:pt x="724" y="1299"/>
                </a:cubicBezTo>
                <a:cubicBezTo>
                  <a:pt x="216" y="840"/>
                  <a:pt x="216" y="840"/>
                  <a:pt x="216" y="840"/>
                </a:cubicBezTo>
                <a:lnTo>
                  <a:pt x="604" y="840"/>
                </a:lnTo>
                <a:close/>
                <a:moveTo>
                  <a:pt x="1324" y="1560"/>
                </a:moveTo>
                <a:cubicBezTo>
                  <a:pt x="120" y="1560"/>
                  <a:pt x="120" y="1560"/>
                  <a:pt x="120" y="1560"/>
                </a:cubicBezTo>
                <a:cubicBezTo>
                  <a:pt x="120" y="915"/>
                  <a:pt x="120" y="915"/>
                  <a:pt x="120" y="915"/>
                </a:cubicBezTo>
                <a:cubicBezTo>
                  <a:pt x="436" y="1200"/>
                  <a:pt x="436" y="1200"/>
                  <a:pt x="436" y="1200"/>
                </a:cubicBezTo>
                <a:cubicBezTo>
                  <a:pt x="288" y="1335"/>
                  <a:pt x="288" y="1335"/>
                  <a:pt x="288" y="1335"/>
                </a:cubicBezTo>
                <a:cubicBezTo>
                  <a:pt x="263" y="1358"/>
                  <a:pt x="261" y="1396"/>
                  <a:pt x="284" y="1420"/>
                </a:cubicBezTo>
                <a:cubicBezTo>
                  <a:pt x="306" y="1445"/>
                  <a:pt x="344" y="1446"/>
                  <a:pt x="368" y="1424"/>
                </a:cubicBezTo>
                <a:cubicBezTo>
                  <a:pt x="526" y="1281"/>
                  <a:pt x="526" y="1281"/>
                  <a:pt x="526" y="1281"/>
                </a:cubicBezTo>
                <a:cubicBezTo>
                  <a:pt x="684" y="1424"/>
                  <a:pt x="684" y="1424"/>
                  <a:pt x="684" y="1424"/>
                </a:cubicBezTo>
                <a:cubicBezTo>
                  <a:pt x="695" y="1435"/>
                  <a:pt x="710" y="1440"/>
                  <a:pt x="724" y="1440"/>
                </a:cubicBezTo>
                <a:cubicBezTo>
                  <a:pt x="738" y="1440"/>
                  <a:pt x="753" y="1435"/>
                  <a:pt x="764" y="1424"/>
                </a:cubicBezTo>
                <a:cubicBezTo>
                  <a:pt x="922" y="1281"/>
                  <a:pt x="922" y="1281"/>
                  <a:pt x="922" y="1281"/>
                </a:cubicBezTo>
                <a:cubicBezTo>
                  <a:pt x="1080" y="1424"/>
                  <a:pt x="1080" y="1424"/>
                  <a:pt x="1080" y="1424"/>
                </a:cubicBezTo>
                <a:cubicBezTo>
                  <a:pt x="1104" y="1446"/>
                  <a:pt x="1142" y="1445"/>
                  <a:pt x="1164" y="1420"/>
                </a:cubicBezTo>
                <a:cubicBezTo>
                  <a:pt x="1187" y="1396"/>
                  <a:pt x="1185" y="1358"/>
                  <a:pt x="1160" y="1335"/>
                </a:cubicBezTo>
                <a:cubicBezTo>
                  <a:pt x="1011" y="1200"/>
                  <a:pt x="1011" y="1200"/>
                  <a:pt x="1011" y="1200"/>
                </a:cubicBezTo>
                <a:cubicBezTo>
                  <a:pt x="1275" y="960"/>
                  <a:pt x="1275" y="960"/>
                  <a:pt x="1275" y="960"/>
                </a:cubicBezTo>
                <a:cubicBezTo>
                  <a:pt x="1324" y="960"/>
                  <a:pt x="1324" y="960"/>
                  <a:pt x="1324" y="960"/>
                </a:cubicBezTo>
                <a:lnTo>
                  <a:pt x="1324" y="1560"/>
                </a:lnTo>
                <a:close/>
                <a:moveTo>
                  <a:pt x="2048" y="1140"/>
                </a:moveTo>
                <a:cubicBezTo>
                  <a:pt x="2048" y="1173"/>
                  <a:pt x="2021" y="1200"/>
                  <a:pt x="1988" y="1200"/>
                </a:cubicBezTo>
                <a:cubicBezTo>
                  <a:pt x="1744" y="1200"/>
                  <a:pt x="1744" y="1200"/>
                  <a:pt x="1744" y="1200"/>
                </a:cubicBezTo>
                <a:cubicBezTo>
                  <a:pt x="1711" y="1200"/>
                  <a:pt x="1684" y="1173"/>
                  <a:pt x="1684" y="1140"/>
                </a:cubicBezTo>
                <a:cubicBezTo>
                  <a:pt x="1684" y="1107"/>
                  <a:pt x="1711" y="1080"/>
                  <a:pt x="1744" y="1080"/>
                </a:cubicBezTo>
                <a:cubicBezTo>
                  <a:pt x="1988" y="1080"/>
                  <a:pt x="1988" y="1080"/>
                  <a:pt x="1988" y="1080"/>
                </a:cubicBezTo>
                <a:cubicBezTo>
                  <a:pt x="2021" y="1080"/>
                  <a:pt x="2048" y="1107"/>
                  <a:pt x="2048" y="1140"/>
                </a:cubicBezTo>
                <a:close/>
                <a:moveTo>
                  <a:pt x="1868" y="1440"/>
                </a:moveTo>
                <a:cubicBezTo>
                  <a:pt x="1624" y="1440"/>
                  <a:pt x="1624" y="1440"/>
                  <a:pt x="1624" y="1440"/>
                </a:cubicBezTo>
                <a:cubicBezTo>
                  <a:pt x="1591" y="1440"/>
                  <a:pt x="1564" y="1413"/>
                  <a:pt x="1564" y="1380"/>
                </a:cubicBezTo>
                <a:cubicBezTo>
                  <a:pt x="1564" y="1347"/>
                  <a:pt x="1591" y="1320"/>
                  <a:pt x="1624" y="1320"/>
                </a:cubicBezTo>
                <a:cubicBezTo>
                  <a:pt x="1868" y="1320"/>
                  <a:pt x="1868" y="1320"/>
                  <a:pt x="1868" y="1320"/>
                </a:cubicBezTo>
                <a:cubicBezTo>
                  <a:pt x="1901" y="1320"/>
                  <a:pt x="1928" y="1347"/>
                  <a:pt x="1928" y="1380"/>
                </a:cubicBezTo>
                <a:cubicBezTo>
                  <a:pt x="1928" y="1413"/>
                  <a:pt x="1901" y="1440"/>
                  <a:pt x="1868" y="1440"/>
                </a:cubicBezTo>
                <a:close/>
                <a:moveTo>
                  <a:pt x="1684" y="1620"/>
                </a:moveTo>
                <a:cubicBezTo>
                  <a:pt x="1684" y="1587"/>
                  <a:pt x="1711" y="1560"/>
                  <a:pt x="1744" y="1560"/>
                </a:cubicBezTo>
                <a:cubicBezTo>
                  <a:pt x="1988" y="1560"/>
                  <a:pt x="1988" y="1560"/>
                  <a:pt x="1988" y="1560"/>
                </a:cubicBezTo>
                <a:cubicBezTo>
                  <a:pt x="2021" y="1560"/>
                  <a:pt x="2048" y="1587"/>
                  <a:pt x="2048" y="1620"/>
                </a:cubicBezTo>
                <a:cubicBezTo>
                  <a:pt x="2048" y="1653"/>
                  <a:pt x="2021" y="1680"/>
                  <a:pt x="1988" y="1680"/>
                </a:cubicBezTo>
                <a:cubicBezTo>
                  <a:pt x="1744" y="1680"/>
                  <a:pt x="1744" y="1680"/>
                  <a:pt x="1744" y="1680"/>
                </a:cubicBezTo>
                <a:cubicBezTo>
                  <a:pt x="1711" y="1680"/>
                  <a:pt x="1684" y="1653"/>
                  <a:pt x="1684" y="1620"/>
                </a:cubicBezTo>
                <a:close/>
                <a:moveTo>
                  <a:pt x="0" y="60"/>
                </a:moveTo>
                <a:cubicBezTo>
                  <a:pt x="0" y="27"/>
                  <a:pt x="27" y="0"/>
                  <a:pt x="60" y="0"/>
                </a:cubicBezTo>
                <a:cubicBezTo>
                  <a:pt x="304" y="0"/>
                  <a:pt x="304" y="0"/>
                  <a:pt x="304" y="0"/>
                </a:cubicBezTo>
                <a:cubicBezTo>
                  <a:pt x="337" y="0"/>
                  <a:pt x="364" y="27"/>
                  <a:pt x="364" y="60"/>
                </a:cubicBezTo>
                <a:cubicBezTo>
                  <a:pt x="364" y="93"/>
                  <a:pt x="337" y="120"/>
                  <a:pt x="304" y="120"/>
                </a:cubicBezTo>
                <a:cubicBezTo>
                  <a:pt x="60" y="120"/>
                  <a:pt x="60" y="120"/>
                  <a:pt x="60" y="120"/>
                </a:cubicBezTo>
                <a:cubicBezTo>
                  <a:pt x="27" y="120"/>
                  <a:pt x="0" y="93"/>
                  <a:pt x="0" y="60"/>
                </a:cubicBezTo>
                <a:close/>
                <a:moveTo>
                  <a:pt x="424" y="360"/>
                </a:moveTo>
                <a:cubicBezTo>
                  <a:pt x="180" y="360"/>
                  <a:pt x="180" y="360"/>
                  <a:pt x="180" y="360"/>
                </a:cubicBezTo>
                <a:cubicBezTo>
                  <a:pt x="147" y="360"/>
                  <a:pt x="120" y="333"/>
                  <a:pt x="120" y="300"/>
                </a:cubicBezTo>
                <a:cubicBezTo>
                  <a:pt x="120" y="267"/>
                  <a:pt x="147" y="240"/>
                  <a:pt x="180" y="240"/>
                </a:cubicBezTo>
                <a:cubicBezTo>
                  <a:pt x="424" y="240"/>
                  <a:pt x="424" y="240"/>
                  <a:pt x="424" y="240"/>
                </a:cubicBezTo>
                <a:cubicBezTo>
                  <a:pt x="457" y="240"/>
                  <a:pt x="484" y="267"/>
                  <a:pt x="484" y="300"/>
                </a:cubicBezTo>
                <a:cubicBezTo>
                  <a:pt x="484" y="333"/>
                  <a:pt x="457" y="360"/>
                  <a:pt x="424" y="360"/>
                </a:cubicBezTo>
                <a:close/>
                <a:moveTo>
                  <a:pt x="0" y="540"/>
                </a:moveTo>
                <a:cubicBezTo>
                  <a:pt x="0" y="507"/>
                  <a:pt x="27" y="480"/>
                  <a:pt x="60" y="480"/>
                </a:cubicBezTo>
                <a:cubicBezTo>
                  <a:pt x="304" y="480"/>
                  <a:pt x="304" y="480"/>
                  <a:pt x="304" y="480"/>
                </a:cubicBezTo>
                <a:cubicBezTo>
                  <a:pt x="337" y="480"/>
                  <a:pt x="364" y="507"/>
                  <a:pt x="364" y="540"/>
                </a:cubicBezTo>
                <a:cubicBezTo>
                  <a:pt x="364" y="573"/>
                  <a:pt x="337" y="600"/>
                  <a:pt x="304" y="600"/>
                </a:cubicBezTo>
                <a:cubicBezTo>
                  <a:pt x="60" y="600"/>
                  <a:pt x="60" y="600"/>
                  <a:pt x="60" y="600"/>
                </a:cubicBezTo>
                <a:cubicBezTo>
                  <a:pt x="27" y="600"/>
                  <a:pt x="0" y="573"/>
                  <a:pt x="0" y="54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2" name="Freeform 355"/>
          <p:cNvSpPr>
            <a:spLocks noEditPoints="1"/>
          </p:cNvSpPr>
          <p:nvPr/>
        </p:nvSpPr>
        <p:spPr bwMode="auto">
          <a:xfrm>
            <a:off x="11075566" y="3259789"/>
            <a:ext cx="392534" cy="344890"/>
          </a:xfrm>
          <a:custGeom>
            <a:avLst/>
            <a:gdLst>
              <a:gd name="T0" fmla="*/ 2048 w 2048"/>
              <a:gd name="T1" fmla="*/ 180 h 1800"/>
              <a:gd name="T2" fmla="*/ 180 w 2048"/>
              <a:gd name="T3" fmla="*/ 0 h 1800"/>
              <a:gd name="T4" fmla="*/ 0 w 2048"/>
              <a:gd name="T5" fmla="*/ 1620 h 1800"/>
              <a:gd name="T6" fmla="*/ 1868 w 2048"/>
              <a:gd name="T7" fmla="*/ 1800 h 1800"/>
              <a:gd name="T8" fmla="*/ 1564 w 2048"/>
              <a:gd name="T9" fmla="*/ 120 h 1800"/>
              <a:gd name="T10" fmla="*/ 1928 w 2048"/>
              <a:gd name="T11" fmla="*/ 180 h 1800"/>
              <a:gd name="T12" fmla="*/ 1564 w 2048"/>
              <a:gd name="T13" fmla="*/ 240 h 1800"/>
              <a:gd name="T14" fmla="*/ 1084 w 2048"/>
              <a:gd name="T15" fmla="*/ 120 h 1800"/>
              <a:gd name="T16" fmla="*/ 1444 w 2048"/>
              <a:gd name="T17" fmla="*/ 240 h 1800"/>
              <a:gd name="T18" fmla="*/ 1084 w 2048"/>
              <a:gd name="T19" fmla="*/ 120 h 1800"/>
              <a:gd name="T20" fmla="*/ 964 w 2048"/>
              <a:gd name="T21" fmla="*/ 120 h 1800"/>
              <a:gd name="T22" fmla="*/ 604 w 2048"/>
              <a:gd name="T23" fmla="*/ 240 h 1800"/>
              <a:gd name="T24" fmla="*/ 120 w 2048"/>
              <a:gd name="T25" fmla="*/ 180 h 1800"/>
              <a:gd name="T26" fmla="*/ 484 w 2048"/>
              <a:gd name="T27" fmla="*/ 120 h 1800"/>
              <a:gd name="T28" fmla="*/ 120 w 2048"/>
              <a:gd name="T29" fmla="*/ 240 h 1800"/>
              <a:gd name="T30" fmla="*/ 120 w 2048"/>
              <a:gd name="T31" fmla="*/ 360 h 1800"/>
              <a:gd name="T32" fmla="*/ 1928 w 2048"/>
              <a:gd name="T33" fmla="*/ 1440 h 1800"/>
              <a:gd name="T34" fmla="*/ 120 w 2048"/>
              <a:gd name="T35" fmla="*/ 360 h 1800"/>
              <a:gd name="T36" fmla="*/ 180 w 2048"/>
              <a:gd name="T37" fmla="*/ 1680 h 1800"/>
              <a:gd name="T38" fmla="*/ 120 w 2048"/>
              <a:gd name="T39" fmla="*/ 1560 h 1800"/>
              <a:gd name="T40" fmla="*/ 484 w 2048"/>
              <a:gd name="T41" fmla="*/ 1680 h 1800"/>
              <a:gd name="T42" fmla="*/ 604 w 2048"/>
              <a:gd name="T43" fmla="*/ 1680 h 1800"/>
              <a:gd name="T44" fmla="*/ 964 w 2048"/>
              <a:gd name="T45" fmla="*/ 1560 h 1800"/>
              <a:gd name="T46" fmla="*/ 1444 w 2048"/>
              <a:gd name="T47" fmla="*/ 1680 h 1800"/>
              <a:gd name="T48" fmla="*/ 1084 w 2048"/>
              <a:gd name="T49" fmla="*/ 1560 h 1800"/>
              <a:gd name="T50" fmla="*/ 1444 w 2048"/>
              <a:gd name="T51" fmla="*/ 1680 h 1800"/>
              <a:gd name="T52" fmla="*/ 1928 w 2048"/>
              <a:gd name="T53" fmla="*/ 1560 h 1800"/>
              <a:gd name="T54" fmla="*/ 1868 w 2048"/>
              <a:gd name="T55" fmla="*/ 1680 h 1800"/>
              <a:gd name="T56" fmla="*/ 1564 w 2048"/>
              <a:gd name="T57" fmla="*/ 1560 h 1800"/>
              <a:gd name="T58" fmla="*/ 820 w 2048"/>
              <a:gd name="T59" fmla="*/ 492 h 1800"/>
              <a:gd name="T60" fmla="*/ 724 w 2048"/>
              <a:gd name="T61" fmla="*/ 1260 h 1800"/>
              <a:gd name="T62" fmla="*/ 820 w 2048"/>
              <a:gd name="T63" fmla="*/ 1308 h 1800"/>
              <a:gd name="T64" fmla="*/ 1324 w 2048"/>
              <a:gd name="T65" fmla="*/ 900 h 1800"/>
              <a:gd name="T66" fmla="*/ 844 w 2048"/>
              <a:gd name="T67" fmla="*/ 1140 h 1800"/>
              <a:gd name="T68" fmla="*/ 1164 w 2048"/>
              <a:gd name="T69" fmla="*/ 900 h 1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048" h="1800">
                <a:moveTo>
                  <a:pt x="2048" y="1620"/>
                </a:moveTo>
                <a:cubicBezTo>
                  <a:pt x="2048" y="180"/>
                  <a:pt x="2048" y="180"/>
                  <a:pt x="2048" y="180"/>
                </a:cubicBezTo>
                <a:cubicBezTo>
                  <a:pt x="2048" y="81"/>
                  <a:pt x="1967" y="0"/>
                  <a:pt x="1868" y="0"/>
                </a:cubicBezTo>
                <a:cubicBezTo>
                  <a:pt x="180" y="0"/>
                  <a:pt x="180" y="0"/>
                  <a:pt x="180" y="0"/>
                </a:cubicBezTo>
                <a:cubicBezTo>
                  <a:pt x="81" y="0"/>
                  <a:pt x="0" y="81"/>
                  <a:pt x="0" y="180"/>
                </a:cubicBezTo>
                <a:cubicBezTo>
                  <a:pt x="0" y="1620"/>
                  <a:pt x="0" y="1620"/>
                  <a:pt x="0" y="1620"/>
                </a:cubicBezTo>
                <a:cubicBezTo>
                  <a:pt x="0" y="1719"/>
                  <a:pt x="81" y="1800"/>
                  <a:pt x="180" y="1800"/>
                </a:cubicBezTo>
                <a:cubicBezTo>
                  <a:pt x="1868" y="1800"/>
                  <a:pt x="1868" y="1800"/>
                  <a:pt x="1868" y="1800"/>
                </a:cubicBezTo>
                <a:cubicBezTo>
                  <a:pt x="1967" y="1800"/>
                  <a:pt x="2048" y="1719"/>
                  <a:pt x="2048" y="1620"/>
                </a:cubicBezTo>
                <a:close/>
                <a:moveTo>
                  <a:pt x="1564" y="120"/>
                </a:moveTo>
                <a:cubicBezTo>
                  <a:pt x="1868" y="120"/>
                  <a:pt x="1868" y="120"/>
                  <a:pt x="1868" y="120"/>
                </a:cubicBezTo>
                <a:cubicBezTo>
                  <a:pt x="1901" y="120"/>
                  <a:pt x="1928" y="147"/>
                  <a:pt x="1928" y="180"/>
                </a:cubicBezTo>
                <a:cubicBezTo>
                  <a:pt x="1928" y="240"/>
                  <a:pt x="1928" y="240"/>
                  <a:pt x="1928" y="240"/>
                </a:cubicBezTo>
                <a:cubicBezTo>
                  <a:pt x="1564" y="240"/>
                  <a:pt x="1564" y="240"/>
                  <a:pt x="1564" y="240"/>
                </a:cubicBezTo>
                <a:lnTo>
                  <a:pt x="1564" y="120"/>
                </a:lnTo>
                <a:close/>
                <a:moveTo>
                  <a:pt x="1084" y="120"/>
                </a:moveTo>
                <a:cubicBezTo>
                  <a:pt x="1444" y="120"/>
                  <a:pt x="1444" y="120"/>
                  <a:pt x="1444" y="120"/>
                </a:cubicBezTo>
                <a:cubicBezTo>
                  <a:pt x="1444" y="240"/>
                  <a:pt x="1444" y="240"/>
                  <a:pt x="1444" y="240"/>
                </a:cubicBezTo>
                <a:cubicBezTo>
                  <a:pt x="1084" y="240"/>
                  <a:pt x="1084" y="240"/>
                  <a:pt x="1084" y="240"/>
                </a:cubicBezTo>
                <a:lnTo>
                  <a:pt x="1084" y="120"/>
                </a:lnTo>
                <a:close/>
                <a:moveTo>
                  <a:pt x="604" y="120"/>
                </a:moveTo>
                <a:cubicBezTo>
                  <a:pt x="964" y="120"/>
                  <a:pt x="964" y="120"/>
                  <a:pt x="964" y="120"/>
                </a:cubicBezTo>
                <a:cubicBezTo>
                  <a:pt x="964" y="240"/>
                  <a:pt x="964" y="240"/>
                  <a:pt x="964" y="240"/>
                </a:cubicBezTo>
                <a:cubicBezTo>
                  <a:pt x="604" y="240"/>
                  <a:pt x="604" y="240"/>
                  <a:pt x="604" y="240"/>
                </a:cubicBezTo>
                <a:lnTo>
                  <a:pt x="604" y="120"/>
                </a:lnTo>
                <a:close/>
                <a:moveTo>
                  <a:pt x="120" y="180"/>
                </a:moveTo>
                <a:cubicBezTo>
                  <a:pt x="120" y="147"/>
                  <a:pt x="147" y="120"/>
                  <a:pt x="180" y="120"/>
                </a:cubicBezTo>
                <a:cubicBezTo>
                  <a:pt x="484" y="120"/>
                  <a:pt x="484" y="120"/>
                  <a:pt x="484" y="120"/>
                </a:cubicBezTo>
                <a:cubicBezTo>
                  <a:pt x="484" y="240"/>
                  <a:pt x="484" y="240"/>
                  <a:pt x="484" y="240"/>
                </a:cubicBezTo>
                <a:cubicBezTo>
                  <a:pt x="120" y="240"/>
                  <a:pt x="120" y="240"/>
                  <a:pt x="120" y="240"/>
                </a:cubicBezTo>
                <a:lnTo>
                  <a:pt x="120" y="180"/>
                </a:lnTo>
                <a:close/>
                <a:moveTo>
                  <a:pt x="120" y="360"/>
                </a:moveTo>
                <a:cubicBezTo>
                  <a:pt x="1928" y="360"/>
                  <a:pt x="1928" y="360"/>
                  <a:pt x="1928" y="360"/>
                </a:cubicBezTo>
                <a:cubicBezTo>
                  <a:pt x="1928" y="1440"/>
                  <a:pt x="1928" y="1440"/>
                  <a:pt x="1928" y="1440"/>
                </a:cubicBezTo>
                <a:cubicBezTo>
                  <a:pt x="120" y="1440"/>
                  <a:pt x="120" y="1440"/>
                  <a:pt x="120" y="1440"/>
                </a:cubicBezTo>
                <a:lnTo>
                  <a:pt x="120" y="360"/>
                </a:lnTo>
                <a:close/>
                <a:moveTo>
                  <a:pt x="484" y="1680"/>
                </a:moveTo>
                <a:cubicBezTo>
                  <a:pt x="180" y="1680"/>
                  <a:pt x="180" y="1680"/>
                  <a:pt x="180" y="1680"/>
                </a:cubicBezTo>
                <a:cubicBezTo>
                  <a:pt x="147" y="1680"/>
                  <a:pt x="120" y="1653"/>
                  <a:pt x="120" y="1620"/>
                </a:cubicBezTo>
                <a:cubicBezTo>
                  <a:pt x="120" y="1560"/>
                  <a:pt x="120" y="1560"/>
                  <a:pt x="120" y="1560"/>
                </a:cubicBezTo>
                <a:cubicBezTo>
                  <a:pt x="484" y="1560"/>
                  <a:pt x="484" y="1560"/>
                  <a:pt x="484" y="1560"/>
                </a:cubicBezTo>
                <a:lnTo>
                  <a:pt x="484" y="1680"/>
                </a:lnTo>
                <a:close/>
                <a:moveTo>
                  <a:pt x="964" y="1680"/>
                </a:moveTo>
                <a:cubicBezTo>
                  <a:pt x="604" y="1680"/>
                  <a:pt x="604" y="1680"/>
                  <a:pt x="604" y="1680"/>
                </a:cubicBezTo>
                <a:cubicBezTo>
                  <a:pt x="604" y="1560"/>
                  <a:pt x="604" y="1560"/>
                  <a:pt x="604" y="1560"/>
                </a:cubicBezTo>
                <a:cubicBezTo>
                  <a:pt x="964" y="1560"/>
                  <a:pt x="964" y="1560"/>
                  <a:pt x="964" y="1560"/>
                </a:cubicBezTo>
                <a:lnTo>
                  <a:pt x="964" y="1680"/>
                </a:lnTo>
                <a:close/>
                <a:moveTo>
                  <a:pt x="1444" y="1680"/>
                </a:moveTo>
                <a:cubicBezTo>
                  <a:pt x="1084" y="1680"/>
                  <a:pt x="1084" y="1680"/>
                  <a:pt x="1084" y="1680"/>
                </a:cubicBezTo>
                <a:cubicBezTo>
                  <a:pt x="1084" y="1560"/>
                  <a:pt x="1084" y="1560"/>
                  <a:pt x="1084" y="1560"/>
                </a:cubicBezTo>
                <a:cubicBezTo>
                  <a:pt x="1444" y="1560"/>
                  <a:pt x="1444" y="1560"/>
                  <a:pt x="1444" y="1560"/>
                </a:cubicBezTo>
                <a:lnTo>
                  <a:pt x="1444" y="1680"/>
                </a:lnTo>
                <a:close/>
                <a:moveTo>
                  <a:pt x="1564" y="1560"/>
                </a:moveTo>
                <a:cubicBezTo>
                  <a:pt x="1928" y="1560"/>
                  <a:pt x="1928" y="1560"/>
                  <a:pt x="1928" y="1560"/>
                </a:cubicBezTo>
                <a:cubicBezTo>
                  <a:pt x="1928" y="1620"/>
                  <a:pt x="1928" y="1620"/>
                  <a:pt x="1928" y="1620"/>
                </a:cubicBezTo>
                <a:cubicBezTo>
                  <a:pt x="1928" y="1653"/>
                  <a:pt x="1901" y="1680"/>
                  <a:pt x="1868" y="1680"/>
                </a:cubicBezTo>
                <a:cubicBezTo>
                  <a:pt x="1564" y="1680"/>
                  <a:pt x="1564" y="1680"/>
                  <a:pt x="1564" y="1680"/>
                </a:cubicBezTo>
                <a:lnTo>
                  <a:pt x="1564" y="1560"/>
                </a:lnTo>
                <a:close/>
                <a:moveTo>
                  <a:pt x="1300" y="852"/>
                </a:moveTo>
                <a:cubicBezTo>
                  <a:pt x="820" y="492"/>
                  <a:pt x="820" y="492"/>
                  <a:pt x="820" y="492"/>
                </a:cubicBezTo>
                <a:cubicBezTo>
                  <a:pt x="780" y="462"/>
                  <a:pt x="724" y="491"/>
                  <a:pt x="724" y="540"/>
                </a:cubicBezTo>
                <a:cubicBezTo>
                  <a:pt x="724" y="1260"/>
                  <a:pt x="724" y="1260"/>
                  <a:pt x="724" y="1260"/>
                </a:cubicBezTo>
                <a:cubicBezTo>
                  <a:pt x="724" y="1283"/>
                  <a:pt x="737" y="1303"/>
                  <a:pt x="757" y="1314"/>
                </a:cubicBezTo>
                <a:cubicBezTo>
                  <a:pt x="777" y="1324"/>
                  <a:pt x="802" y="1322"/>
                  <a:pt x="820" y="1308"/>
                </a:cubicBezTo>
                <a:cubicBezTo>
                  <a:pt x="1300" y="948"/>
                  <a:pt x="1300" y="948"/>
                  <a:pt x="1300" y="948"/>
                </a:cubicBezTo>
                <a:cubicBezTo>
                  <a:pt x="1315" y="937"/>
                  <a:pt x="1324" y="919"/>
                  <a:pt x="1324" y="900"/>
                </a:cubicBezTo>
                <a:cubicBezTo>
                  <a:pt x="1324" y="881"/>
                  <a:pt x="1315" y="863"/>
                  <a:pt x="1300" y="852"/>
                </a:cubicBezTo>
                <a:close/>
                <a:moveTo>
                  <a:pt x="844" y="1140"/>
                </a:moveTo>
                <a:cubicBezTo>
                  <a:pt x="844" y="660"/>
                  <a:pt x="844" y="660"/>
                  <a:pt x="844" y="660"/>
                </a:cubicBezTo>
                <a:cubicBezTo>
                  <a:pt x="1164" y="900"/>
                  <a:pt x="1164" y="900"/>
                  <a:pt x="1164" y="900"/>
                </a:cubicBezTo>
                <a:lnTo>
                  <a:pt x="844" y="114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3" name="Freeform 362"/>
          <p:cNvSpPr>
            <a:spLocks noEditPoints="1"/>
          </p:cNvSpPr>
          <p:nvPr/>
        </p:nvSpPr>
        <p:spPr bwMode="auto">
          <a:xfrm>
            <a:off x="11075566" y="3910226"/>
            <a:ext cx="392534" cy="392417"/>
          </a:xfrm>
          <a:custGeom>
            <a:avLst/>
            <a:gdLst>
              <a:gd name="T0" fmla="*/ 2048 w 2048"/>
              <a:gd name="T1" fmla="*/ 1024 h 2048"/>
              <a:gd name="T2" fmla="*/ 1024 w 2048"/>
              <a:gd name="T3" fmla="*/ 0 h 2048"/>
              <a:gd name="T4" fmla="*/ 0 w 2048"/>
              <a:gd name="T5" fmla="*/ 1024 h 2048"/>
              <a:gd name="T6" fmla="*/ 1024 w 2048"/>
              <a:gd name="T7" fmla="*/ 2048 h 2048"/>
              <a:gd name="T8" fmla="*/ 2048 w 2048"/>
              <a:gd name="T9" fmla="*/ 1024 h 2048"/>
              <a:gd name="T10" fmla="*/ 1704 w 2048"/>
              <a:gd name="T11" fmla="*/ 1619 h 2048"/>
              <a:gd name="T12" fmla="*/ 1446 w 2048"/>
              <a:gd name="T13" fmla="*/ 1361 h 2048"/>
              <a:gd name="T14" fmla="*/ 1561 w 2048"/>
              <a:gd name="T15" fmla="*/ 1084 h 2048"/>
              <a:gd name="T16" fmla="*/ 1926 w 2048"/>
              <a:gd name="T17" fmla="*/ 1084 h 2048"/>
              <a:gd name="T18" fmla="*/ 1704 w 2048"/>
              <a:gd name="T19" fmla="*/ 1619 h 2048"/>
              <a:gd name="T20" fmla="*/ 1084 w 2048"/>
              <a:gd name="T21" fmla="*/ 122 h 2048"/>
              <a:gd name="T22" fmla="*/ 1926 w 2048"/>
              <a:gd name="T23" fmla="*/ 964 h 2048"/>
              <a:gd name="T24" fmla="*/ 1561 w 2048"/>
              <a:gd name="T25" fmla="*/ 964 h 2048"/>
              <a:gd name="T26" fmla="*/ 1084 w 2048"/>
              <a:gd name="T27" fmla="*/ 487 h 2048"/>
              <a:gd name="T28" fmla="*/ 1084 w 2048"/>
              <a:gd name="T29" fmla="*/ 122 h 2048"/>
              <a:gd name="T30" fmla="*/ 1444 w 2048"/>
              <a:gd name="T31" fmla="*/ 1024 h 2048"/>
              <a:gd name="T32" fmla="*/ 1024 w 2048"/>
              <a:gd name="T33" fmla="*/ 1444 h 2048"/>
              <a:gd name="T34" fmla="*/ 604 w 2048"/>
              <a:gd name="T35" fmla="*/ 1024 h 2048"/>
              <a:gd name="T36" fmla="*/ 1024 w 2048"/>
              <a:gd name="T37" fmla="*/ 604 h 2048"/>
              <a:gd name="T38" fmla="*/ 1444 w 2048"/>
              <a:gd name="T39" fmla="*/ 1024 h 2048"/>
              <a:gd name="T40" fmla="*/ 120 w 2048"/>
              <a:gd name="T41" fmla="*/ 1024 h 2048"/>
              <a:gd name="T42" fmla="*/ 964 w 2048"/>
              <a:gd name="T43" fmla="*/ 122 h 2048"/>
              <a:gd name="T44" fmla="*/ 964 w 2048"/>
              <a:gd name="T45" fmla="*/ 487 h 2048"/>
              <a:gd name="T46" fmla="*/ 484 w 2048"/>
              <a:gd name="T47" fmla="*/ 1024 h 2048"/>
              <a:gd name="T48" fmla="*/ 1024 w 2048"/>
              <a:gd name="T49" fmla="*/ 1564 h 2048"/>
              <a:gd name="T50" fmla="*/ 1361 w 2048"/>
              <a:gd name="T51" fmla="*/ 1446 h 2048"/>
              <a:gd name="T52" fmla="*/ 1619 w 2048"/>
              <a:gd name="T53" fmla="*/ 1704 h 2048"/>
              <a:gd name="T54" fmla="*/ 1024 w 2048"/>
              <a:gd name="T55" fmla="*/ 1928 h 2048"/>
              <a:gd name="T56" fmla="*/ 120 w 2048"/>
              <a:gd name="T57" fmla="*/ 1024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048" h="2048">
                <a:moveTo>
                  <a:pt x="2048" y="1024"/>
                </a:moveTo>
                <a:cubicBezTo>
                  <a:pt x="2048" y="460"/>
                  <a:pt x="1588" y="0"/>
                  <a:pt x="1024" y="0"/>
                </a:cubicBezTo>
                <a:cubicBezTo>
                  <a:pt x="460" y="0"/>
                  <a:pt x="0" y="460"/>
                  <a:pt x="0" y="1024"/>
                </a:cubicBezTo>
                <a:cubicBezTo>
                  <a:pt x="0" y="1588"/>
                  <a:pt x="460" y="2048"/>
                  <a:pt x="1024" y="2048"/>
                </a:cubicBezTo>
                <a:cubicBezTo>
                  <a:pt x="1588" y="2048"/>
                  <a:pt x="2048" y="1588"/>
                  <a:pt x="2048" y="1024"/>
                </a:cubicBezTo>
                <a:close/>
                <a:moveTo>
                  <a:pt x="1704" y="1619"/>
                </a:moveTo>
                <a:cubicBezTo>
                  <a:pt x="1446" y="1361"/>
                  <a:pt x="1446" y="1361"/>
                  <a:pt x="1446" y="1361"/>
                </a:cubicBezTo>
                <a:cubicBezTo>
                  <a:pt x="1508" y="1283"/>
                  <a:pt x="1549" y="1188"/>
                  <a:pt x="1561" y="1084"/>
                </a:cubicBezTo>
                <a:cubicBezTo>
                  <a:pt x="1926" y="1084"/>
                  <a:pt x="1926" y="1084"/>
                  <a:pt x="1926" y="1084"/>
                </a:cubicBezTo>
                <a:cubicBezTo>
                  <a:pt x="1913" y="1288"/>
                  <a:pt x="1831" y="1474"/>
                  <a:pt x="1704" y="1619"/>
                </a:cubicBezTo>
                <a:close/>
                <a:moveTo>
                  <a:pt x="1084" y="122"/>
                </a:moveTo>
                <a:cubicBezTo>
                  <a:pt x="1535" y="152"/>
                  <a:pt x="1896" y="513"/>
                  <a:pt x="1926" y="964"/>
                </a:cubicBezTo>
                <a:cubicBezTo>
                  <a:pt x="1561" y="964"/>
                  <a:pt x="1561" y="964"/>
                  <a:pt x="1561" y="964"/>
                </a:cubicBezTo>
                <a:cubicBezTo>
                  <a:pt x="1533" y="714"/>
                  <a:pt x="1334" y="515"/>
                  <a:pt x="1084" y="487"/>
                </a:cubicBezTo>
                <a:lnTo>
                  <a:pt x="1084" y="122"/>
                </a:lnTo>
                <a:close/>
                <a:moveTo>
                  <a:pt x="1444" y="1024"/>
                </a:moveTo>
                <a:cubicBezTo>
                  <a:pt x="1444" y="1255"/>
                  <a:pt x="1256" y="1444"/>
                  <a:pt x="1024" y="1444"/>
                </a:cubicBezTo>
                <a:cubicBezTo>
                  <a:pt x="792" y="1444"/>
                  <a:pt x="604" y="1255"/>
                  <a:pt x="604" y="1024"/>
                </a:cubicBezTo>
                <a:cubicBezTo>
                  <a:pt x="604" y="792"/>
                  <a:pt x="792" y="604"/>
                  <a:pt x="1024" y="604"/>
                </a:cubicBezTo>
                <a:cubicBezTo>
                  <a:pt x="1256" y="604"/>
                  <a:pt x="1444" y="792"/>
                  <a:pt x="1444" y="1024"/>
                </a:cubicBezTo>
                <a:close/>
                <a:moveTo>
                  <a:pt x="120" y="1024"/>
                </a:moveTo>
                <a:cubicBezTo>
                  <a:pt x="120" y="546"/>
                  <a:pt x="493" y="153"/>
                  <a:pt x="964" y="122"/>
                </a:cubicBezTo>
                <a:cubicBezTo>
                  <a:pt x="964" y="487"/>
                  <a:pt x="964" y="487"/>
                  <a:pt x="964" y="487"/>
                </a:cubicBezTo>
                <a:cubicBezTo>
                  <a:pt x="694" y="517"/>
                  <a:pt x="484" y="746"/>
                  <a:pt x="484" y="1024"/>
                </a:cubicBezTo>
                <a:cubicBezTo>
                  <a:pt x="484" y="1322"/>
                  <a:pt x="726" y="1564"/>
                  <a:pt x="1024" y="1564"/>
                </a:cubicBezTo>
                <a:cubicBezTo>
                  <a:pt x="1151" y="1564"/>
                  <a:pt x="1268" y="1520"/>
                  <a:pt x="1361" y="1446"/>
                </a:cubicBezTo>
                <a:cubicBezTo>
                  <a:pt x="1619" y="1704"/>
                  <a:pt x="1619" y="1704"/>
                  <a:pt x="1619" y="1704"/>
                </a:cubicBezTo>
                <a:cubicBezTo>
                  <a:pt x="1460" y="1843"/>
                  <a:pt x="1252" y="1928"/>
                  <a:pt x="1024" y="1928"/>
                </a:cubicBezTo>
                <a:cubicBezTo>
                  <a:pt x="526" y="1928"/>
                  <a:pt x="120" y="1522"/>
                  <a:pt x="120" y="10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4" name="Freeform 369"/>
          <p:cNvSpPr>
            <a:spLocks noEditPoints="1"/>
          </p:cNvSpPr>
          <p:nvPr/>
        </p:nvSpPr>
        <p:spPr bwMode="auto">
          <a:xfrm>
            <a:off x="11075625" y="4585366"/>
            <a:ext cx="392417" cy="392417"/>
          </a:xfrm>
          <a:custGeom>
            <a:avLst/>
            <a:gdLst>
              <a:gd name="T0" fmla="*/ 484 w 2048"/>
              <a:gd name="T1" fmla="*/ 1924 h 2048"/>
              <a:gd name="T2" fmla="*/ 604 w 2048"/>
              <a:gd name="T3" fmla="*/ 1988 h 2048"/>
              <a:gd name="T4" fmla="*/ 724 w 2048"/>
              <a:gd name="T5" fmla="*/ 1988 h 2048"/>
              <a:gd name="T6" fmla="*/ 844 w 2048"/>
              <a:gd name="T7" fmla="*/ 1924 h 2048"/>
              <a:gd name="T8" fmla="*/ 904 w 2048"/>
              <a:gd name="T9" fmla="*/ 2048 h 2048"/>
              <a:gd name="T10" fmla="*/ 964 w 2048"/>
              <a:gd name="T11" fmla="*/ 1924 h 2048"/>
              <a:gd name="T12" fmla="*/ 1084 w 2048"/>
              <a:gd name="T13" fmla="*/ 1988 h 2048"/>
              <a:gd name="T14" fmla="*/ 1204 w 2048"/>
              <a:gd name="T15" fmla="*/ 1988 h 2048"/>
              <a:gd name="T16" fmla="*/ 1324 w 2048"/>
              <a:gd name="T17" fmla="*/ 1924 h 2048"/>
              <a:gd name="T18" fmla="*/ 1384 w 2048"/>
              <a:gd name="T19" fmla="*/ 2048 h 2048"/>
              <a:gd name="T20" fmla="*/ 1444 w 2048"/>
              <a:gd name="T21" fmla="*/ 1924 h 2048"/>
              <a:gd name="T22" fmla="*/ 1564 w 2048"/>
              <a:gd name="T23" fmla="*/ 1988 h 2048"/>
              <a:gd name="T24" fmla="*/ 1684 w 2048"/>
              <a:gd name="T25" fmla="*/ 1988 h 2048"/>
              <a:gd name="T26" fmla="*/ 1804 w 2048"/>
              <a:gd name="T27" fmla="*/ 1924 h 2048"/>
              <a:gd name="T28" fmla="*/ 1864 w 2048"/>
              <a:gd name="T29" fmla="*/ 2048 h 2048"/>
              <a:gd name="T30" fmla="*/ 1924 w 2048"/>
              <a:gd name="T31" fmla="*/ 1924 h 2048"/>
              <a:gd name="T32" fmla="*/ 2048 w 2048"/>
              <a:gd name="T33" fmla="*/ 1864 h 2048"/>
              <a:gd name="T34" fmla="*/ 1924 w 2048"/>
              <a:gd name="T35" fmla="*/ 1804 h 2048"/>
              <a:gd name="T36" fmla="*/ 1887 w 2048"/>
              <a:gd name="T37" fmla="*/ 368 h 2048"/>
              <a:gd name="T38" fmla="*/ 784 w 2048"/>
              <a:gd name="T39" fmla="*/ 1419 h 2048"/>
              <a:gd name="T40" fmla="*/ 401 w 2048"/>
              <a:gd name="T41" fmla="*/ 1088 h 2048"/>
              <a:gd name="T42" fmla="*/ 364 w 2048"/>
              <a:gd name="T43" fmla="*/ 1804 h 2048"/>
              <a:gd name="T44" fmla="*/ 244 w 2048"/>
              <a:gd name="T45" fmla="*/ 60 h 2048"/>
              <a:gd name="T46" fmla="*/ 124 w 2048"/>
              <a:gd name="T47" fmla="*/ 60 h 2048"/>
              <a:gd name="T48" fmla="*/ 60 w 2048"/>
              <a:gd name="T49" fmla="*/ 124 h 2048"/>
              <a:gd name="T50" fmla="*/ 60 w 2048"/>
              <a:gd name="T51" fmla="*/ 244 h 2048"/>
              <a:gd name="T52" fmla="*/ 124 w 2048"/>
              <a:gd name="T53" fmla="*/ 364 h 2048"/>
              <a:gd name="T54" fmla="*/ 0 w 2048"/>
              <a:gd name="T55" fmla="*/ 424 h 2048"/>
              <a:gd name="T56" fmla="*/ 124 w 2048"/>
              <a:gd name="T57" fmla="*/ 484 h 2048"/>
              <a:gd name="T58" fmla="*/ 60 w 2048"/>
              <a:gd name="T59" fmla="*/ 604 h 2048"/>
              <a:gd name="T60" fmla="*/ 60 w 2048"/>
              <a:gd name="T61" fmla="*/ 724 h 2048"/>
              <a:gd name="T62" fmla="*/ 124 w 2048"/>
              <a:gd name="T63" fmla="*/ 844 h 2048"/>
              <a:gd name="T64" fmla="*/ 0 w 2048"/>
              <a:gd name="T65" fmla="*/ 904 h 2048"/>
              <a:gd name="T66" fmla="*/ 124 w 2048"/>
              <a:gd name="T67" fmla="*/ 964 h 2048"/>
              <a:gd name="T68" fmla="*/ 60 w 2048"/>
              <a:gd name="T69" fmla="*/ 1084 h 2048"/>
              <a:gd name="T70" fmla="*/ 60 w 2048"/>
              <a:gd name="T71" fmla="*/ 1204 h 2048"/>
              <a:gd name="T72" fmla="*/ 124 w 2048"/>
              <a:gd name="T73" fmla="*/ 1324 h 2048"/>
              <a:gd name="T74" fmla="*/ 0 w 2048"/>
              <a:gd name="T75" fmla="*/ 1384 h 2048"/>
              <a:gd name="T76" fmla="*/ 124 w 2048"/>
              <a:gd name="T77" fmla="*/ 1444 h 2048"/>
              <a:gd name="T78" fmla="*/ 60 w 2048"/>
              <a:gd name="T79" fmla="*/ 1564 h 2048"/>
              <a:gd name="T80" fmla="*/ 60 w 2048"/>
              <a:gd name="T81" fmla="*/ 1684 h 2048"/>
              <a:gd name="T82" fmla="*/ 124 w 2048"/>
              <a:gd name="T83" fmla="*/ 1804 h 2048"/>
              <a:gd name="T84" fmla="*/ 0 w 2048"/>
              <a:gd name="T85" fmla="*/ 1864 h 2048"/>
              <a:gd name="T86" fmla="*/ 124 w 2048"/>
              <a:gd name="T87" fmla="*/ 1924 h 2048"/>
              <a:gd name="T88" fmla="*/ 184 w 2048"/>
              <a:gd name="T89" fmla="*/ 2048 h 2048"/>
              <a:gd name="T90" fmla="*/ 244 w 2048"/>
              <a:gd name="T91" fmla="*/ 1924 h 2048"/>
              <a:gd name="T92" fmla="*/ 364 w 2048"/>
              <a:gd name="T93" fmla="*/ 1988 h 2048"/>
              <a:gd name="T94" fmla="*/ 484 w 2048"/>
              <a:gd name="T95" fmla="*/ 1988 h 2048"/>
              <a:gd name="T96" fmla="*/ 1804 w 2048"/>
              <a:gd name="T97" fmla="*/ 569 h 2048"/>
              <a:gd name="T98" fmla="*/ 1549 w 2048"/>
              <a:gd name="T99" fmla="*/ 1804 h 2048"/>
              <a:gd name="T100" fmla="*/ 1206 w 2048"/>
              <a:gd name="T101" fmla="*/ 1166 h 2048"/>
              <a:gd name="T102" fmla="*/ 1429 w 2048"/>
              <a:gd name="T103" fmla="*/ 1804 h 2048"/>
              <a:gd name="T104" fmla="*/ 1206 w 2048"/>
              <a:gd name="T105" fmla="*/ 1166 h 2048"/>
              <a:gd name="T106" fmla="*/ 1086 w 2048"/>
              <a:gd name="T107" fmla="*/ 1286 h 2048"/>
              <a:gd name="T108" fmla="*/ 844 w 2048"/>
              <a:gd name="T109" fmla="*/ 1804 h 2048"/>
              <a:gd name="T110" fmla="*/ 484 w 2048"/>
              <a:gd name="T111" fmla="*/ 1289 h 2048"/>
              <a:gd name="T112" fmla="*/ 724 w 2048"/>
              <a:gd name="T113" fmla="*/ 1804 h 2048"/>
              <a:gd name="T114" fmla="*/ 484 w 2048"/>
              <a:gd name="T115" fmla="*/ 1289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48" h="2048">
                <a:moveTo>
                  <a:pt x="484" y="1988"/>
                </a:moveTo>
                <a:cubicBezTo>
                  <a:pt x="484" y="1924"/>
                  <a:pt x="484" y="1924"/>
                  <a:pt x="484" y="1924"/>
                </a:cubicBezTo>
                <a:cubicBezTo>
                  <a:pt x="604" y="1924"/>
                  <a:pt x="604" y="1924"/>
                  <a:pt x="604" y="1924"/>
                </a:cubicBezTo>
                <a:cubicBezTo>
                  <a:pt x="604" y="1988"/>
                  <a:pt x="604" y="1988"/>
                  <a:pt x="604" y="1988"/>
                </a:cubicBezTo>
                <a:cubicBezTo>
                  <a:pt x="604" y="2021"/>
                  <a:pt x="631" y="2048"/>
                  <a:pt x="664" y="2048"/>
                </a:cubicBezTo>
                <a:cubicBezTo>
                  <a:pt x="697" y="2048"/>
                  <a:pt x="724" y="2021"/>
                  <a:pt x="724" y="1988"/>
                </a:cubicBezTo>
                <a:cubicBezTo>
                  <a:pt x="724" y="1924"/>
                  <a:pt x="724" y="1924"/>
                  <a:pt x="724" y="1924"/>
                </a:cubicBezTo>
                <a:cubicBezTo>
                  <a:pt x="844" y="1924"/>
                  <a:pt x="844" y="1924"/>
                  <a:pt x="844" y="1924"/>
                </a:cubicBezTo>
                <a:cubicBezTo>
                  <a:pt x="844" y="1988"/>
                  <a:pt x="844" y="1988"/>
                  <a:pt x="844" y="1988"/>
                </a:cubicBezTo>
                <a:cubicBezTo>
                  <a:pt x="844" y="2021"/>
                  <a:pt x="871" y="2048"/>
                  <a:pt x="904" y="2048"/>
                </a:cubicBezTo>
                <a:cubicBezTo>
                  <a:pt x="937" y="2048"/>
                  <a:pt x="964" y="2021"/>
                  <a:pt x="964" y="1988"/>
                </a:cubicBezTo>
                <a:cubicBezTo>
                  <a:pt x="964" y="1924"/>
                  <a:pt x="964" y="1924"/>
                  <a:pt x="964" y="1924"/>
                </a:cubicBezTo>
                <a:cubicBezTo>
                  <a:pt x="1084" y="1924"/>
                  <a:pt x="1084" y="1924"/>
                  <a:pt x="1084" y="1924"/>
                </a:cubicBezTo>
                <a:cubicBezTo>
                  <a:pt x="1084" y="1988"/>
                  <a:pt x="1084" y="1988"/>
                  <a:pt x="1084" y="1988"/>
                </a:cubicBezTo>
                <a:cubicBezTo>
                  <a:pt x="1084" y="2021"/>
                  <a:pt x="1111" y="2048"/>
                  <a:pt x="1144" y="2048"/>
                </a:cubicBezTo>
                <a:cubicBezTo>
                  <a:pt x="1177" y="2048"/>
                  <a:pt x="1204" y="2021"/>
                  <a:pt x="1204" y="1988"/>
                </a:cubicBezTo>
                <a:cubicBezTo>
                  <a:pt x="1204" y="1924"/>
                  <a:pt x="1204" y="1924"/>
                  <a:pt x="1204" y="1924"/>
                </a:cubicBezTo>
                <a:cubicBezTo>
                  <a:pt x="1324" y="1924"/>
                  <a:pt x="1324" y="1924"/>
                  <a:pt x="1324" y="1924"/>
                </a:cubicBezTo>
                <a:cubicBezTo>
                  <a:pt x="1324" y="1988"/>
                  <a:pt x="1324" y="1988"/>
                  <a:pt x="1324" y="1988"/>
                </a:cubicBezTo>
                <a:cubicBezTo>
                  <a:pt x="1324" y="2021"/>
                  <a:pt x="1351" y="2048"/>
                  <a:pt x="1384" y="2048"/>
                </a:cubicBezTo>
                <a:cubicBezTo>
                  <a:pt x="1417" y="2048"/>
                  <a:pt x="1444" y="2021"/>
                  <a:pt x="1444" y="1988"/>
                </a:cubicBezTo>
                <a:cubicBezTo>
                  <a:pt x="1444" y="1924"/>
                  <a:pt x="1444" y="1924"/>
                  <a:pt x="1444" y="1924"/>
                </a:cubicBezTo>
                <a:cubicBezTo>
                  <a:pt x="1564" y="1924"/>
                  <a:pt x="1564" y="1924"/>
                  <a:pt x="1564" y="1924"/>
                </a:cubicBezTo>
                <a:cubicBezTo>
                  <a:pt x="1564" y="1988"/>
                  <a:pt x="1564" y="1988"/>
                  <a:pt x="1564" y="1988"/>
                </a:cubicBezTo>
                <a:cubicBezTo>
                  <a:pt x="1564" y="2021"/>
                  <a:pt x="1591" y="2048"/>
                  <a:pt x="1624" y="2048"/>
                </a:cubicBezTo>
                <a:cubicBezTo>
                  <a:pt x="1657" y="2048"/>
                  <a:pt x="1684" y="2021"/>
                  <a:pt x="1684" y="1988"/>
                </a:cubicBezTo>
                <a:cubicBezTo>
                  <a:pt x="1684" y="1924"/>
                  <a:pt x="1684" y="1924"/>
                  <a:pt x="1684" y="1924"/>
                </a:cubicBezTo>
                <a:cubicBezTo>
                  <a:pt x="1804" y="1924"/>
                  <a:pt x="1804" y="1924"/>
                  <a:pt x="1804" y="1924"/>
                </a:cubicBezTo>
                <a:cubicBezTo>
                  <a:pt x="1804" y="1988"/>
                  <a:pt x="1804" y="1988"/>
                  <a:pt x="1804" y="1988"/>
                </a:cubicBezTo>
                <a:cubicBezTo>
                  <a:pt x="1804" y="2021"/>
                  <a:pt x="1831" y="2048"/>
                  <a:pt x="1864" y="2048"/>
                </a:cubicBezTo>
                <a:cubicBezTo>
                  <a:pt x="1897" y="2048"/>
                  <a:pt x="1924" y="2021"/>
                  <a:pt x="1924" y="1988"/>
                </a:cubicBezTo>
                <a:cubicBezTo>
                  <a:pt x="1924" y="1924"/>
                  <a:pt x="1924" y="1924"/>
                  <a:pt x="1924" y="1924"/>
                </a:cubicBezTo>
                <a:cubicBezTo>
                  <a:pt x="1988" y="1924"/>
                  <a:pt x="1988" y="1924"/>
                  <a:pt x="1988" y="1924"/>
                </a:cubicBezTo>
                <a:cubicBezTo>
                  <a:pt x="2021" y="1924"/>
                  <a:pt x="2048" y="1897"/>
                  <a:pt x="2048" y="1864"/>
                </a:cubicBezTo>
                <a:cubicBezTo>
                  <a:pt x="2048" y="1831"/>
                  <a:pt x="2021" y="1804"/>
                  <a:pt x="1988" y="1804"/>
                </a:cubicBezTo>
                <a:cubicBezTo>
                  <a:pt x="1924" y="1804"/>
                  <a:pt x="1924" y="1804"/>
                  <a:pt x="1924" y="1804"/>
                </a:cubicBezTo>
                <a:cubicBezTo>
                  <a:pt x="1924" y="424"/>
                  <a:pt x="1924" y="424"/>
                  <a:pt x="1924" y="424"/>
                </a:cubicBezTo>
                <a:cubicBezTo>
                  <a:pt x="1924" y="400"/>
                  <a:pt x="1909" y="378"/>
                  <a:pt x="1887" y="368"/>
                </a:cubicBezTo>
                <a:cubicBezTo>
                  <a:pt x="1865" y="359"/>
                  <a:pt x="1839" y="364"/>
                  <a:pt x="1822" y="381"/>
                </a:cubicBezTo>
                <a:cubicBezTo>
                  <a:pt x="1799" y="404"/>
                  <a:pt x="807" y="1396"/>
                  <a:pt x="784" y="1419"/>
                </a:cubicBezTo>
                <a:cubicBezTo>
                  <a:pt x="466" y="1101"/>
                  <a:pt x="466" y="1101"/>
                  <a:pt x="466" y="1101"/>
                </a:cubicBezTo>
                <a:cubicBezTo>
                  <a:pt x="449" y="1084"/>
                  <a:pt x="423" y="1079"/>
                  <a:pt x="401" y="1088"/>
                </a:cubicBezTo>
                <a:cubicBezTo>
                  <a:pt x="379" y="1098"/>
                  <a:pt x="364" y="1120"/>
                  <a:pt x="364" y="1144"/>
                </a:cubicBezTo>
                <a:cubicBezTo>
                  <a:pt x="364" y="1804"/>
                  <a:pt x="364" y="1804"/>
                  <a:pt x="364" y="1804"/>
                </a:cubicBezTo>
                <a:cubicBezTo>
                  <a:pt x="244" y="1804"/>
                  <a:pt x="244" y="1804"/>
                  <a:pt x="244" y="1804"/>
                </a:cubicBezTo>
                <a:cubicBezTo>
                  <a:pt x="244" y="60"/>
                  <a:pt x="244" y="60"/>
                  <a:pt x="244" y="60"/>
                </a:cubicBezTo>
                <a:cubicBezTo>
                  <a:pt x="244" y="27"/>
                  <a:pt x="217" y="0"/>
                  <a:pt x="184" y="0"/>
                </a:cubicBezTo>
                <a:cubicBezTo>
                  <a:pt x="151" y="0"/>
                  <a:pt x="124" y="27"/>
                  <a:pt x="124" y="60"/>
                </a:cubicBezTo>
                <a:cubicBezTo>
                  <a:pt x="124" y="124"/>
                  <a:pt x="124" y="124"/>
                  <a:pt x="124" y="124"/>
                </a:cubicBezTo>
                <a:cubicBezTo>
                  <a:pt x="60" y="124"/>
                  <a:pt x="60" y="124"/>
                  <a:pt x="60" y="124"/>
                </a:cubicBezTo>
                <a:cubicBezTo>
                  <a:pt x="27" y="124"/>
                  <a:pt x="0" y="151"/>
                  <a:pt x="0" y="184"/>
                </a:cubicBezTo>
                <a:cubicBezTo>
                  <a:pt x="0" y="217"/>
                  <a:pt x="27" y="244"/>
                  <a:pt x="60" y="244"/>
                </a:cubicBezTo>
                <a:cubicBezTo>
                  <a:pt x="124" y="244"/>
                  <a:pt x="124" y="244"/>
                  <a:pt x="124" y="244"/>
                </a:cubicBezTo>
                <a:cubicBezTo>
                  <a:pt x="124" y="364"/>
                  <a:pt x="124" y="364"/>
                  <a:pt x="124" y="364"/>
                </a:cubicBezTo>
                <a:cubicBezTo>
                  <a:pt x="60" y="364"/>
                  <a:pt x="60" y="364"/>
                  <a:pt x="60" y="364"/>
                </a:cubicBezTo>
                <a:cubicBezTo>
                  <a:pt x="27" y="364"/>
                  <a:pt x="0" y="391"/>
                  <a:pt x="0" y="424"/>
                </a:cubicBezTo>
                <a:cubicBezTo>
                  <a:pt x="0" y="457"/>
                  <a:pt x="27" y="484"/>
                  <a:pt x="60" y="484"/>
                </a:cubicBezTo>
                <a:cubicBezTo>
                  <a:pt x="124" y="484"/>
                  <a:pt x="124" y="484"/>
                  <a:pt x="124" y="484"/>
                </a:cubicBezTo>
                <a:cubicBezTo>
                  <a:pt x="124" y="604"/>
                  <a:pt x="124" y="604"/>
                  <a:pt x="124" y="604"/>
                </a:cubicBezTo>
                <a:cubicBezTo>
                  <a:pt x="60" y="604"/>
                  <a:pt x="60" y="604"/>
                  <a:pt x="60" y="604"/>
                </a:cubicBezTo>
                <a:cubicBezTo>
                  <a:pt x="27" y="604"/>
                  <a:pt x="0" y="631"/>
                  <a:pt x="0" y="664"/>
                </a:cubicBezTo>
                <a:cubicBezTo>
                  <a:pt x="0" y="697"/>
                  <a:pt x="27" y="724"/>
                  <a:pt x="60" y="724"/>
                </a:cubicBezTo>
                <a:cubicBezTo>
                  <a:pt x="124" y="724"/>
                  <a:pt x="124" y="724"/>
                  <a:pt x="124" y="724"/>
                </a:cubicBezTo>
                <a:cubicBezTo>
                  <a:pt x="124" y="844"/>
                  <a:pt x="124" y="844"/>
                  <a:pt x="124" y="844"/>
                </a:cubicBezTo>
                <a:cubicBezTo>
                  <a:pt x="60" y="844"/>
                  <a:pt x="60" y="844"/>
                  <a:pt x="60" y="844"/>
                </a:cubicBezTo>
                <a:cubicBezTo>
                  <a:pt x="27" y="844"/>
                  <a:pt x="0" y="871"/>
                  <a:pt x="0" y="904"/>
                </a:cubicBezTo>
                <a:cubicBezTo>
                  <a:pt x="0" y="937"/>
                  <a:pt x="27" y="964"/>
                  <a:pt x="60" y="964"/>
                </a:cubicBezTo>
                <a:cubicBezTo>
                  <a:pt x="124" y="964"/>
                  <a:pt x="124" y="964"/>
                  <a:pt x="124" y="964"/>
                </a:cubicBezTo>
                <a:cubicBezTo>
                  <a:pt x="124" y="1084"/>
                  <a:pt x="124" y="1084"/>
                  <a:pt x="124" y="1084"/>
                </a:cubicBezTo>
                <a:cubicBezTo>
                  <a:pt x="60" y="1084"/>
                  <a:pt x="60" y="1084"/>
                  <a:pt x="60" y="1084"/>
                </a:cubicBezTo>
                <a:cubicBezTo>
                  <a:pt x="27" y="1084"/>
                  <a:pt x="0" y="1111"/>
                  <a:pt x="0" y="1144"/>
                </a:cubicBezTo>
                <a:cubicBezTo>
                  <a:pt x="0" y="1177"/>
                  <a:pt x="27" y="1204"/>
                  <a:pt x="60" y="1204"/>
                </a:cubicBezTo>
                <a:cubicBezTo>
                  <a:pt x="124" y="1204"/>
                  <a:pt x="124" y="1204"/>
                  <a:pt x="124" y="1204"/>
                </a:cubicBezTo>
                <a:cubicBezTo>
                  <a:pt x="124" y="1324"/>
                  <a:pt x="124" y="1324"/>
                  <a:pt x="124" y="1324"/>
                </a:cubicBezTo>
                <a:cubicBezTo>
                  <a:pt x="60" y="1324"/>
                  <a:pt x="60" y="1324"/>
                  <a:pt x="60" y="1324"/>
                </a:cubicBezTo>
                <a:cubicBezTo>
                  <a:pt x="27" y="1324"/>
                  <a:pt x="0" y="1351"/>
                  <a:pt x="0" y="1384"/>
                </a:cubicBezTo>
                <a:cubicBezTo>
                  <a:pt x="0" y="1417"/>
                  <a:pt x="27" y="1444"/>
                  <a:pt x="60" y="1444"/>
                </a:cubicBezTo>
                <a:cubicBezTo>
                  <a:pt x="124" y="1444"/>
                  <a:pt x="124" y="1444"/>
                  <a:pt x="124" y="1444"/>
                </a:cubicBezTo>
                <a:cubicBezTo>
                  <a:pt x="124" y="1564"/>
                  <a:pt x="124" y="1564"/>
                  <a:pt x="124" y="1564"/>
                </a:cubicBezTo>
                <a:cubicBezTo>
                  <a:pt x="60" y="1564"/>
                  <a:pt x="60" y="1564"/>
                  <a:pt x="60" y="1564"/>
                </a:cubicBezTo>
                <a:cubicBezTo>
                  <a:pt x="27" y="1564"/>
                  <a:pt x="0" y="1591"/>
                  <a:pt x="0" y="1624"/>
                </a:cubicBezTo>
                <a:cubicBezTo>
                  <a:pt x="0" y="1657"/>
                  <a:pt x="27" y="1684"/>
                  <a:pt x="60" y="1684"/>
                </a:cubicBezTo>
                <a:cubicBezTo>
                  <a:pt x="124" y="1684"/>
                  <a:pt x="124" y="1684"/>
                  <a:pt x="124" y="1684"/>
                </a:cubicBezTo>
                <a:cubicBezTo>
                  <a:pt x="124" y="1804"/>
                  <a:pt x="124" y="1804"/>
                  <a:pt x="124" y="1804"/>
                </a:cubicBezTo>
                <a:cubicBezTo>
                  <a:pt x="60" y="1804"/>
                  <a:pt x="60" y="1804"/>
                  <a:pt x="60" y="1804"/>
                </a:cubicBezTo>
                <a:cubicBezTo>
                  <a:pt x="27" y="1804"/>
                  <a:pt x="0" y="1831"/>
                  <a:pt x="0" y="1864"/>
                </a:cubicBezTo>
                <a:cubicBezTo>
                  <a:pt x="0" y="1897"/>
                  <a:pt x="27" y="1924"/>
                  <a:pt x="60" y="1924"/>
                </a:cubicBezTo>
                <a:cubicBezTo>
                  <a:pt x="124" y="1924"/>
                  <a:pt x="124" y="1924"/>
                  <a:pt x="124" y="1924"/>
                </a:cubicBezTo>
                <a:cubicBezTo>
                  <a:pt x="124" y="1988"/>
                  <a:pt x="124" y="1988"/>
                  <a:pt x="124" y="1988"/>
                </a:cubicBezTo>
                <a:cubicBezTo>
                  <a:pt x="124" y="2021"/>
                  <a:pt x="151" y="2048"/>
                  <a:pt x="184" y="2048"/>
                </a:cubicBezTo>
                <a:cubicBezTo>
                  <a:pt x="217" y="2048"/>
                  <a:pt x="244" y="2021"/>
                  <a:pt x="244" y="1988"/>
                </a:cubicBezTo>
                <a:cubicBezTo>
                  <a:pt x="244" y="1924"/>
                  <a:pt x="244" y="1924"/>
                  <a:pt x="244" y="1924"/>
                </a:cubicBezTo>
                <a:cubicBezTo>
                  <a:pt x="364" y="1924"/>
                  <a:pt x="364" y="1924"/>
                  <a:pt x="364" y="1924"/>
                </a:cubicBezTo>
                <a:cubicBezTo>
                  <a:pt x="364" y="1988"/>
                  <a:pt x="364" y="1988"/>
                  <a:pt x="364" y="1988"/>
                </a:cubicBezTo>
                <a:cubicBezTo>
                  <a:pt x="364" y="2021"/>
                  <a:pt x="391" y="2048"/>
                  <a:pt x="424" y="2048"/>
                </a:cubicBezTo>
                <a:cubicBezTo>
                  <a:pt x="457" y="2048"/>
                  <a:pt x="484" y="2021"/>
                  <a:pt x="484" y="1988"/>
                </a:cubicBezTo>
                <a:close/>
                <a:moveTo>
                  <a:pt x="1549" y="824"/>
                </a:moveTo>
                <a:cubicBezTo>
                  <a:pt x="1804" y="569"/>
                  <a:pt x="1804" y="569"/>
                  <a:pt x="1804" y="569"/>
                </a:cubicBezTo>
                <a:cubicBezTo>
                  <a:pt x="1804" y="1804"/>
                  <a:pt x="1804" y="1804"/>
                  <a:pt x="1804" y="1804"/>
                </a:cubicBezTo>
                <a:cubicBezTo>
                  <a:pt x="1549" y="1804"/>
                  <a:pt x="1549" y="1804"/>
                  <a:pt x="1549" y="1804"/>
                </a:cubicBezTo>
                <a:lnTo>
                  <a:pt x="1549" y="824"/>
                </a:lnTo>
                <a:close/>
                <a:moveTo>
                  <a:pt x="1206" y="1166"/>
                </a:moveTo>
                <a:cubicBezTo>
                  <a:pt x="1429" y="944"/>
                  <a:pt x="1429" y="944"/>
                  <a:pt x="1429" y="944"/>
                </a:cubicBezTo>
                <a:cubicBezTo>
                  <a:pt x="1429" y="1804"/>
                  <a:pt x="1429" y="1804"/>
                  <a:pt x="1429" y="1804"/>
                </a:cubicBezTo>
                <a:cubicBezTo>
                  <a:pt x="1206" y="1804"/>
                  <a:pt x="1206" y="1804"/>
                  <a:pt x="1206" y="1804"/>
                </a:cubicBezTo>
                <a:lnTo>
                  <a:pt x="1206" y="1166"/>
                </a:lnTo>
                <a:close/>
                <a:moveTo>
                  <a:pt x="844" y="1529"/>
                </a:moveTo>
                <a:cubicBezTo>
                  <a:pt x="1086" y="1286"/>
                  <a:pt x="1086" y="1286"/>
                  <a:pt x="1086" y="1286"/>
                </a:cubicBezTo>
                <a:cubicBezTo>
                  <a:pt x="1086" y="1804"/>
                  <a:pt x="1086" y="1804"/>
                  <a:pt x="1086" y="1804"/>
                </a:cubicBezTo>
                <a:cubicBezTo>
                  <a:pt x="844" y="1804"/>
                  <a:pt x="844" y="1804"/>
                  <a:pt x="844" y="1804"/>
                </a:cubicBezTo>
                <a:lnTo>
                  <a:pt x="844" y="1529"/>
                </a:lnTo>
                <a:close/>
                <a:moveTo>
                  <a:pt x="484" y="1289"/>
                </a:moveTo>
                <a:cubicBezTo>
                  <a:pt x="724" y="1529"/>
                  <a:pt x="724" y="1529"/>
                  <a:pt x="724" y="1529"/>
                </a:cubicBezTo>
                <a:cubicBezTo>
                  <a:pt x="724" y="1804"/>
                  <a:pt x="724" y="1804"/>
                  <a:pt x="724" y="1804"/>
                </a:cubicBezTo>
                <a:cubicBezTo>
                  <a:pt x="484" y="1804"/>
                  <a:pt x="484" y="1804"/>
                  <a:pt x="484" y="1804"/>
                </a:cubicBezTo>
                <a:lnTo>
                  <a:pt x="484" y="128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5" name="Freeform 341"/>
          <p:cNvSpPr>
            <a:spLocks noEditPoints="1"/>
          </p:cNvSpPr>
          <p:nvPr/>
        </p:nvSpPr>
        <p:spPr bwMode="auto">
          <a:xfrm>
            <a:off x="11122330" y="1889209"/>
            <a:ext cx="299007" cy="392417"/>
          </a:xfrm>
          <a:custGeom>
            <a:avLst/>
            <a:gdLst>
              <a:gd name="T0" fmla="*/ 1560 w 1560"/>
              <a:gd name="T1" fmla="*/ 304 h 2048"/>
              <a:gd name="T2" fmla="*/ 1200 w 1560"/>
              <a:gd name="T3" fmla="*/ 244 h 2048"/>
              <a:gd name="T4" fmla="*/ 1140 w 1560"/>
              <a:gd name="T5" fmla="*/ 0 h 2048"/>
              <a:gd name="T6" fmla="*/ 360 w 1560"/>
              <a:gd name="T7" fmla="*/ 60 h 2048"/>
              <a:gd name="T8" fmla="*/ 60 w 1560"/>
              <a:gd name="T9" fmla="*/ 244 h 2048"/>
              <a:gd name="T10" fmla="*/ 0 w 1560"/>
              <a:gd name="T11" fmla="*/ 1988 h 2048"/>
              <a:gd name="T12" fmla="*/ 1500 w 1560"/>
              <a:gd name="T13" fmla="*/ 2048 h 2048"/>
              <a:gd name="T14" fmla="*/ 480 w 1560"/>
              <a:gd name="T15" fmla="*/ 120 h 2048"/>
              <a:gd name="T16" fmla="*/ 1080 w 1560"/>
              <a:gd name="T17" fmla="*/ 244 h 2048"/>
              <a:gd name="T18" fmla="*/ 480 w 1560"/>
              <a:gd name="T19" fmla="*/ 120 h 2048"/>
              <a:gd name="T20" fmla="*/ 120 w 1560"/>
              <a:gd name="T21" fmla="*/ 1928 h 2048"/>
              <a:gd name="T22" fmla="*/ 1440 w 1560"/>
              <a:gd name="T23" fmla="*/ 364 h 2048"/>
              <a:gd name="T24" fmla="*/ 420 w 1560"/>
              <a:gd name="T25" fmla="*/ 1804 h 2048"/>
              <a:gd name="T26" fmla="*/ 960 w 1560"/>
              <a:gd name="T27" fmla="*/ 1144 h 2048"/>
              <a:gd name="T28" fmla="*/ 1038 w 1560"/>
              <a:gd name="T29" fmla="*/ 766 h 2048"/>
              <a:gd name="T30" fmla="*/ 1122 w 1560"/>
              <a:gd name="T31" fmla="*/ 766 h 2048"/>
              <a:gd name="T32" fmla="*/ 942 w 1560"/>
              <a:gd name="T33" fmla="*/ 501 h 2048"/>
              <a:gd name="T34" fmla="*/ 678 w 1560"/>
              <a:gd name="T35" fmla="*/ 681 h 2048"/>
              <a:gd name="T36" fmla="*/ 762 w 1560"/>
              <a:gd name="T37" fmla="*/ 766 h 2048"/>
              <a:gd name="T38" fmla="*/ 840 w 1560"/>
              <a:gd name="T39" fmla="*/ 1144 h 2048"/>
              <a:gd name="T40" fmla="*/ 420 w 1560"/>
              <a:gd name="T41" fmla="*/ 1444 h 2048"/>
              <a:gd name="T42" fmla="*/ 420 w 1560"/>
              <a:gd name="T43" fmla="*/ 1804 h 2048"/>
              <a:gd name="T44" fmla="*/ 480 w 1560"/>
              <a:gd name="T45" fmla="*/ 1624 h 2048"/>
              <a:gd name="T46" fmla="*/ 360 w 1560"/>
              <a:gd name="T47" fmla="*/ 1624 h 2048"/>
              <a:gd name="T48" fmla="*/ 1140 w 1560"/>
              <a:gd name="T49" fmla="*/ 1539 h 2048"/>
              <a:gd name="T50" fmla="*/ 1302 w 1560"/>
              <a:gd name="T51" fmla="*/ 1461 h 2048"/>
              <a:gd name="T52" fmla="*/ 1225 w 1560"/>
              <a:gd name="T53" fmla="*/ 1624 h 2048"/>
              <a:gd name="T54" fmla="*/ 1302 w 1560"/>
              <a:gd name="T55" fmla="*/ 1786 h 2048"/>
              <a:gd name="T56" fmla="*/ 1140 w 1560"/>
              <a:gd name="T57" fmla="*/ 1708 h 2048"/>
              <a:gd name="T58" fmla="*/ 978 w 1560"/>
              <a:gd name="T59" fmla="*/ 1786 h 2048"/>
              <a:gd name="T60" fmla="*/ 1055 w 1560"/>
              <a:gd name="T61" fmla="*/ 1624 h 2048"/>
              <a:gd name="T62" fmla="*/ 978 w 1560"/>
              <a:gd name="T63" fmla="*/ 1461 h 2048"/>
              <a:gd name="T64" fmla="*/ 1140 w 1560"/>
              <a:gd name="T65" fmla="*/ 1539 h 2048"/>
              <a:gd name="T66" fmla="*/ 335 w 1560"/>
              <a:gd name="T67" fmla="*/ 1144 h 2048"/>
              <a:gd name="T68" fmla="*/ 258 w 1560"/>
              <a:gd name="T69" fmla="*/ 981 h 2048"/>
              <a:gd name="T70" fmla="*/ 420 w 1560"/>
              <a:gd name="T71" fmla="*/ 1059 h 2048"/>
              <a:gd name="T72" fmla="*/ 582 w 1560"/>
              <a:gd name="T73" fmla="*/ 981 h 2048"/>
              <a:gd name="T74" fmla="*/ 505 w 1560"/>
              <a:gd name="T75" fmla="*/ 1144 h 2048"/>
              <a:gd name="T76" fmla="*/ 582 w 1560"/>
              <a:gd name="T77" fmla="*/ 1306 h 2048"/>
              <a:gd name="T78" fmla="*/ 420 w 1560"/>
              <a:gd name="T79" fmla="*/ 1228 h 2048"/>
              <a:gd name="T80" fmla="*/ 258 w 1560"/>
              <a:gd name="T81" fmla="*/ 1306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60" h="2048">
                <a:moveTo>
                  <a:pt x="1560" y="1988"/>
                </a:moveTo>
                <a:cubicBezTo>
                  <a:pt x="1560" y="304"/>
                  <a:pt x="1560" y="304"/>
                  <a:pt x="1560" y="304"/>
                </a:cubicBezTo>
                <a:cubicBezTo>
                  <a:pt x="1560" y="270"/>
                  <a:pt x="1533" y="244"/>
                  <a:pt x="1500" y="244"/>
                </a:cubicBezTo>
                <a:cubicBezTo>
                  <a:pt x="1200" y="244"/>
                  <a:pt x="1200" y="244"/>
                  <a:pt x="1200" y="244"/>
                </a:cubicBezTo>
                <a:cubicBezTo>
                  <a:pt x="1200" y="60"/>
                  <a:pt x="1200" y="60"/>
                  <a:pt x="1200" y="60"/>
                </a:cubicBezTo>
                <a:cubicBezTo>
                  <a:pt x="1200" y="26"/>
                  <a:pt x="1173" y="0"/>
                  <a:pt x="1140" y="0"/>
                </a:cubicBezTo>
                <a:cubicBezTo>
                  <a:pt x="420" y="0"/>
                  <a:pt x="420" y="0"/>
                  <a:pt x="420" y="0"/>
                </a:cubicBezTo>
                <a:cubicBezTo>
                  <a:pt x="387" y="0"/>
                  <a:pt x="360" y="26"/>
                  <a:pt x="360" y="60"/>
                </a:cubicBezTo>
                <a:cubicBezTo>
                  <a:pt x="360" y="244"/>
                  <a:pt x="360" y="244"/>
                  <a:pt x="360" y="244"/>
                </a:cubicBezTo>
                <a:cubicBezTo>
                  <a:pt x="60" y="244"/>
                  <a:pt x="60" y="244"/>
                  <a:pt x="60" y="244"/>
                </a:cubicBezTo>
                <a:cubicBezTo>
                  <a:pt x="27" y="244"/>
                  <a:pt x="0" y="270"/>
                  <a:pt x="0" y="304"/>
                </a:cubicBezTo>
                <a:cubicBezTo>
                  <a:pt x="0" y="1988"/>
                  <a:pt x="0" y="1988"/>
                  <a:pt x="0" y="1988"/>
                </a:cubicBezTo>
                <a:cubicBezTo>
                  <a:pt x="0" y="2021"/>
                  <a:pt x="27" y="2048"/>
                  <a:pt x="60" y="2048"/>
                </a:cubicBezTo>
                <a:cubicBezTo>
                  <a:pt x="1500" y="2048"/>
                  <a:pt x="1500" y="2048"/>
                  <a:pt x="1500" y="2048"/>
                </a:cubicBezTo>
                <a:cubicBezTo>
                  <a:pt x="1533" y="2048"/>
                  <a:pt x="1560" y="2021"/>
                  <a:pt x="1560" y="1988"/>
                </a:cubicBezTo>
                <a:close/>
                <a:moveTo>
                  <a:pt x="480" y="120"/>
                </a:moveTo>
                <a:cubicBezTo>
                  <a:pt x="1080" y="120"/>
                  <a:pt x="1080" y="120"/>
                  <a:pt x="1080" y="120"/>
                </a:cubicBezTo>
                <a:cubicBezTo>
                  <a:pt x="1080" y="244"/>
                  <a:pt x="1080" y="244"/>
                  <a:pt x="1080" y="244"/>
                </a:cubicBezTo>
                <a:cubicBezTo>
                  <a:pt x="480" y="244"/>
                  <a:pt x="480" y="244"/>
                  <a:pt x="480" y="244"/>
                </a:cubicBezTo>
                <a:lnTo>
                  <a:pt x="480" y="120"/>
                </a:lnTo>
                <a:close/>
                <a:moveTo>
                  <a:pt x="1440" y="1928"/>
                </a:moveTo>
                <a:cubicBezTo>
                  <a:pt x="120" y="1928"/>
                  <a:pt x="120" y="1928"/>
                  <a:pt x="120" y="1928"/>
                </a:cubicBezTo>
                <a:cubicBezTo>
                  <a:pt x="120" y="364"/>
                  <a:pt x="120" y="364"/>
                  <a:pt x="120" y="364"/>
                </a:cubicBezTo>
                <a:cubicBezTo>
                  <a:pt x="1440" y="364"/>
                  <a:pt x="1440" y="364"/>
                  <a:pt x="1440" y="364"/>
                </a:cubicBezTo>
                <a:lnTo>
                  <a:pt x="1440" y="1928"/>
                </a:lnTo>
                <a:close/>
                <a:moveTo>
                  <a:pt x="420" y="1804"/>
                </a:moveTo>
                <a:cubicBezTo>
                  <a:pt x="509" y="1804"/>
                  <a:pt x="583" y="1739"/>
                  <a:pt x="597" y="1654"/>
                </a:cubicBezTo>
                <a:cubicBezTo>
                  <a:pt x="813" y="1579"/>
                  <a:pt x="960" y="1375"/>
                  <a:pt x="960" y="1144"/>
                </a:cubicBezTo>
                <a:cubicBezTo>
                  <a:pt x="960" y="688"/>
                  <a:pt x="960" y="688"/>
                  <a:pt x="960" y="688"/>
                </a:cubicBezTo>
                <a:cubicBezTo>
                  <a:pt x="1038" y="766"/>
                  <a:pt x="1038" y="766"/>
                  <a:pt x="1038" y="766"/>
                </a:cubicBezTo>
                <a:cubicBezTo>
                  <a:pt x="1049" y="778"/>
                  <a:pt x="1065" y="784"/>
                  <a:pt x="1080" y="784"/>
                </a:cubicBezTo>
                <a:cubicBezTo>
                  <a:pt x="1095" y="784"/>
                  <a:pt x="1111" y="778"/>
                  <a:pt x="1122" y="766"/>
                </a:cubicBezTo>
                <a:cubicBezTo>
                  <a:pt x="1146" y="743"/>
                  <a:pt x="1146" y="705"/>
                  <a:pt x="1122" y="681"/>
                </a:cubicBezTo>
                <a:cubicBezTo>
                  <a:pt x="942" y="501"/>
                  <a:pt x="942" y="501"/>
                  <a:pt x="942" y="501"/>
                </a:cubicBezTo>
                <a:cubicBezTo>
                  <a:pt x="919" y="478"/>
                  <a:pt x="881" y="478"/>
                  <a:pt x="858" y="501"/>
                </a:cubicBezTo>
                <a:cubicBezTo>
                  <a:pt x="678" y="681"/>
                  <a:pt x="678" y="681"/>
                  <a:pt x="678" y="681"/>
                </a:cubicBezTo>
                <a:cubicBezTo>
                  <a:pt x="654" y="705"/>
                  <a:pt x="654" y="743"/>
                  <a:pt x="678" y="766"/>
                </a:cubicBezTo>
                <a:cubicBezTo>
                  <a:pt x="701" y="789"/>
                  <a:pt x="739" y="789"/>
                  <a:pt x="762" y="766"/>
                </a:cubicBezTo>
                <a:cubicBezTo>
                  <a:pt x="840" y="688"/>
                  <a:pt x="840" y="688"/>
                  <a:pt x="840" y="688"/>
                </a:cubicBezTo>
                <a:cubicBezTo>
                  <a:pt x="840" y="1144"/>
                  <a:pt x="840" y="1144"/>
                  <a:pt x="840" y="1144"/>
                </a:cubicBezTo>
                <a:cubicBezTo>
                  <a:pt x="840" y="1317"/>
                  <a:pt x="734" y="1471"/>
                  <a:pt x="576" y="1534"/>
                </a:cubicBezTo>
                <a:cubicBezTo>
                  <a:pt x="545" y="1480"/>
                  <a:pt x="487" y="1444"/>
                  <a:pt x="420" y="1444"/>
                </a:cubicBezTo>
                <a:cubicBezTo>
                  <a:pt x="321" y="1444"/>
                  <a:pt x="240" y="1524"/>
                  <a:pt x="240" y="1624"/>
                </a:cubicBezTo>
                <a:cubicBezTo>
                  <a:pt x="240" y="1723"/>
                  <a:pt x="321" y="1804"/>
                  <a:pt x="420" y="1804"/>
                </a:cubicBezTo>
                <a:close/>
                <a:moveTo>
                  <a:pt x="420" y="1564"/>
                </a:moveTo>
                <a:cubicBezTo>
                  <a:pt x="453" y="1564"/>
                  <a:pt x="480" y="1591"/>
                  <a:pt x="480" y="1624"/>
                </a:cubicBezTo>
                <a:cubicBezTo>
                  <a:pt x="480" y="1657"/>
                  <a:pt x="453" y="1684"/>
                  <a:pt x="420" y="1684"/>
                </a:cubicBezTo>
                <a:cubicBezTo>
                  <a:pt x="387" y="1684"/>
                  <a:pt x="360" y="1657"/>
                  <a:pt x="360" y="1624"/>
                </a:cubicBezTo>
                <a:cubicBezTo>
                  <a:pt x="360" y="1591"/>
                  <a:pt x="387" y="1564"/>
                  <a:pt x="420" y="1564"/>
                </a:cubicBezTo>
                <a:close/>
                <a:moveTo>
                  <a:pt x="1140" y="1539"/>
                </a:moveTo>
                <a:cubicBezTo>
                  <a:pt x="1218" y="1461"/>
                  <a:pt x="1218" y="1461"/>
                  <a:pt x="1218" y="1461"/>
                </a:cubicBezTo>
                <a:cubicBezTo>
                  <a:pt x="1241" y="1438"/>
                  <a:pt x="1279" y="1438"/>
                  <a:pt x="1302" y="1461"/>
                </a:cubicBezTo>
                <a:cubicBezTo>
                  <a:pt x="1326" y="1485"/>
                  <a:pt x="1326" y="1523"/>
                  <a:pt x="1302" y="1546"/>
                </a:cubicBezTo>
                <a:cubicBezTo>
                  <a:pt x="1225" y="1624"/>
                  <a:pt x="1225" y="1624"/>
                  <a:pt x="1225" y="1624"/>
                </a:cubicBezTo>
                <a:cubicBezTo>
                  <a:pt x="1302" y="1701"/>
                  <a:pt x="1302" y="1701"/>
                  <a:pt x="1302" y="1701"/>
                </a:cubicBezTo>
                <a:cubicBezTo>
                  <a:pt x="1326" y="1725"/>
                  <a:pt x="1326" y="1763"/>
                  <a:pt x="1302" y="1786"/>
                </a:cubicBezTo>
                <a:cubicBezTo>
                  <a:pt x="1279" y="1809"/>
                  <a:pt x="1241" y="1809"/>
                  <a:pt x="1218" y="1786"/>
                </a:cubicBezTo>
                <a:cubicBezTo>
                  <a:pt x="1140" y="1708"/>
                  <a:pt x="1140" y="1708"/>
                  <a:pt x="1140" y="1708"/>
                </a:cubicBezTo>
                <a:cubicBezTo>
                  <a:pt x="1062" y="1786"/>
                  <a:pt x="1062" y="1786"/>
                  <a:pt x="1062" y="1786"/>
                </a:cubicBezTo>
                <a:cubicBezTo>
                  <a:pt x="1039" y="1809"/>
                  <a:pt x="1001" y="1809"/>
                  <a:pt x="978" y="1786"/>
                </a:cubicBezTo>
                <a:cubicBezTo>
                  <a:pt x="954" y="1763"/>
                  <a:pt x="954" y="1725"/>
                  <a:pt x="978" y="1701"/>
                </a:cubicBezTo>
                <a:cubicBezTo>
                  <a:pt x="1055" y="1624"/>
                  <a:pt x="1055" y="1624"/>
                  <a:pt x="1055" y="1624"/>
                </a:cubicBezTo>
                <a:cubicBezTo>
                  <a:pt x="978" y="1546"/>
                  <a:pt x="978" y="1546"/>
                  <a:pt x="978" y="1546"/>
                </a:cubicBezTo>
                <a:cubicBezTo>
                  <a:pt x="954" y="1523"/>
                  <a:pt x="954" y="1485"/>
                  <a:pt x="978" y="1461"/>
                </a:cubicBezTo>
                <a:cubicBezTo>
                  <a:pt x="1001" y="1438"/>
                  <a:pt x="1039" y="1438"/>
                  <a:pt x="1062" y="1461"/>
                </a:cubicBezTo>
                <a:lnTo>
                  <a:pt x="1140" y="1539"/>
                </a:lnTo>
                <a:close/>
                <a:moveTo>
                  <a:pt x="258" y="1221"/>
                </a:moveTo>
                <a:cubicBezTo>
                  <a:pt x="335" y="1144"/>
                  <a:pt x="335" y="1144"/>
                  <a:pt x="335" y="1144"/>
                </a:cubicBezTo>
                <a:cubicBezTo>
                  <a:pt x="258" y="1066"/>
                  <a:pt x="258" y="1066"/>
                  <a:pt x="258" y="1066"/>
                </a:cubicBezTo>
                <a:cubicBezTo>
                  <a:pt x="234" y="1043"/>
                  <a:pt x="234" y="1005"/>
                  <a:pt x="258" y="981"/>
                </a:cubicBezTo>
                <a:cubicBezTo>
                  <a:pt x="281" y="958"/>
                  <a:pt x="319" y="958"/>
                  <a:pt x="342" y="981"/>
                </a:cubicBezTo>
                <a:cubicBezTo>
                  <a:pt x="420" y="1059"/>
                  <a:pt x="420" y="1059"/>
                  <a:pt x="420" y="1059"/>
                </a:cubicBezTo>
                <a:cubicBezTo>
                  <a:pt x="498" y="981"/>
                  <a:pt x="498" y="981"/>
                  <a:pt x="498" y="981"/>
                </a:cubicBezTo>
                <a:cubicBezTo>
                  <a:pt x="521" y="958"/>
                  <a:pt x="559" y="958"/>
                  <a:pt x="582" y="981"/>
                </a:cubicBezTo>
                <a:cubicBezTo>
                  <a:pt x="606" y="1005"/>
                  <a:pt x="606" y="1043"/>
                  <a:pt x="582" y="1066"/>
                </a:cubicBezTo>
                <a:cubicBezTo>
                  <a:pt x="505" y="1144"/>
                  <a:pt x="505" y="1144"/>
                  <a:pt x="505" y="1144"/>
                </a:cubicBezTo>
                <a:cubicBezTo>
                  <a:pt x="582" y="1221"/>
                  <a:pt x="582" y="1221"/>
                  <a:pt x="582" y="1221"/>
                </a:cubicBezTo>
                <a:cubicBezTo>
                  <a:pt x="606" y="1245"/>
                  <a:pt x="606" y="1283"/>
                  <a:pt x="582" y="1306"/>
                </a:cubicBezTo>
                <a:cubicBezTo>
                  <a:pt x="559" y="1329"/>
                  <a:pt x="521" y="1329"/>
                  <a:pt x="498" y="1306"/>
                </a:cubicBezTo>
                <a:cubicBezTo>
                  <a:pt x="420" y="1228"/>
                  <a:pt x="420" y="1228"/>
                  <a:pt x="420" y="1228"/>
                </a:cubicBezTo>
                <a:cubicBezTo>
                  <a:pt x="342" y="1306"/>
                  <a:pt x="342" y="1306"/>
                  <a:pt x="342" y="1306"/>
                </a:cubicBezTo>
                <a:cubicBezTo>
                  <a:pt x="319" y="1329"/>
                  <a:pt x="281" y="1329"/>
                  <a:pt x="258" y="1306"/>
                </a:cubicBezTo>
                <a:cubicBezTo>
                  <a:pt x="234" y="1283"/>
                  <a:pt x="234" y="1245"/>
                  <a:pt x="258" y="122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6" name="Freeform 382"/>
          <p:cNvSpPr>
            <a:spLocks noEditPoints="1"/>
          </p:cNvSpPr>
          <p:nvPr/>
        </p:nvSpPr>
        <p:spPr bwMode="auto">
          <a:xfrm>
            <a:off x="11122330" y="5932243"/>
            <a:ext cx="299007" cy="392299"/>
          </a:xfrm>
          <a:custGeom>
            <a:avLst/>
            <a:gdLst>
              <a:gd name="T0" fmla="*/ 240 w 1560"/>
              <a:gd name="T1" fmla="*/ 784 h 2048"/>
              <a:gd name="T2" fmla="*/ 1320 w 1560"/>
              <a:gd name="T3" fmla="*/ 784 h 2048"/>
              <a:gd name="T4" fmla="*/ 1077 w 1560"/>
              <a:gd name="T5" fmla="*/ 487 h 2048"/>
              <a:gd name="T6" fmla="*/ 997 w 1560"/>
              <a:gd name="T7" fmla="*/ 544 h 2048"/>
              <a:gd name="T8" fmla="*/ 1077 w 1560"/>
              <a:gd name="T9" fmla="*/ 487 h 2048"/>
              <a:gd name="T10" fmla="*/ 780 w 1560"/>
              <a:gd name="T11" fmla="*/ 364 h 2048"/>
              <a:gd name="T12" fmla="*/ 874 w 1560"/>
              <a:gd name="T13" fmla="*/ 544 h 2048"/>
              <a:gd name="T14" fmla="*/ 709 w 1560"/>
              <a:gd name="T15" fmla="*/ 466 h 2048"/>
              <a:gd name="T16" fmla="*/ 378 w 1560"/>
              <a:gd name="T17" fmla="*/ 663 h 2048"/>
              <a:gd name="T18" fmla="*/ 540 w 1560"/>
              <a:gd name="T19" fmla="*/ 784 h 2048"/>
              <a:gd name="T20" fmla="*/ 378 w 1560"/>
              <a:gd name="T21" fmla="*/ 904 h 2048"/>
              <a:gd name="T22" fmla="*/ 435 w 1560"/>
              <a:gd name="T23" fmla="*/ 1024 h 2048"/>
              <a:gd name="T24" fmla="*/ 605 w 1560"/>
              <a:gd name="T25" fmla="*/ 1166 h 2048"/>
              <a:gd name="T26" fmla="*/ 563 w 1560"/>
              <a:gd name="T27" fmla="*/ 544 h 2048"/>
              <a:gd name="T28" fmla="*/ 483 w 1560"/>
              <a:gd name="T29" fmla="*/ 487 h 2048"/>
              <a:gd name="T30" fmla="*/ 563 w 1560"/>
              <a:gd name="T31" fmla="*/ 544 h 2048"/>
              <a:gd name="T32" fmla="*/ 780 w 1560"/>
              <a:gd name="T33" fmla="*/ 1203 h 2048"/>
              <a:gd name="T34" fmla="*/ 686 w 1560"/>
              <a:gd name="T35" fmla="*/ 1023 h 2048"/>
              <a:gd name="T36" fmla="*/ 851 w 1560"/>
              <a:gd name="T37" fmla="*/ 1102 h 2048"/>
              <a:gd name="T38" fmla="*/ 666 w 1560"/>
              <a:gd name="T39" fmla="*/ 904 h 2048"/>
              <a:gd name="T40" fmla="*/ 666 w 1560"/>
              <a:gd name="T41" fmla="*/ 664 h 2048"/>
              <a:gd name="T42" fmla="*/ 900 w 1560"/>
              <a:gd name="T43" fmla="*/ 784 h 2048"/>
              <a:gd name="T44" fmla="*/ 1077 w 1560"/>
              <a:gd name="T45" fmla="*/ 1080 h 2048"/>
              <a:gd name="T46" fmla="*/ 997 w 1560"/>
              <a:gd name="T47" fmla="*/ 1023 h 2048"/>
              <a:gd name="T48" fmla="*/ 1077 w 1560"/>
              <a:gd name="T49" fmla="*/ 1080 h 2048"/>
              <a:gd name="T50" fmla="*/ 1020 w 1560"/>
              <a:gd name="T51" fmla="*/ 784 h 2048"/>
              <a:gd name="T52" fmla="*/ 1182 w 1560"/>
              <a:gd name="T53" fmla="*/ 664 h 2048"/>
              <a:gd name="T54" fmla="*/ 1015 w 1560"/>
              <a:gd name="T55" fmla="*/ 904 h 2048"/>
              <a:gd name="T56" fmla="*/ 0 w 1560"/>
              <a:gd name="T57" fmla="*/ 784 h 2048"/>
              <a:gd name="T58" fmla="*/ 660 w 1560"/>
              <a:gd name="T59" fmla="*/ 1928 h 2048"/>
              <a:gd name="T60" fmla="*/ 240 w 1560"/>
              <a:gd name="T61" fmla="*/ 1988 h 2048"/>
              <a:gd name="T62" fmla="*/ 1260 w 1560"/>
              <a:gd name="T63" fmla="*/ 2048 h 2048"/>
              <a:gd name="T64" fmla="*/ 1260 w 1560"/>
              <a:gd name="T65" fmla="*/ 1928 h 2048"/>
              <a:gd name="T66" fmla="*/ 1410 w 1560"/>
              <a:gd name="T67" fmla="*/ 1244 h 2048"/>
              <a:gd name="T68" fmla="*/ 1560 w 1560"/>
              <a:gd name="T69" fmla="*/ 784 h 2048"/>
              <a:gd name="T70" fmla="*/ 1313 w 1560"/>
              <a:gd name="T71" fmla="*/ 1173 h 2048"/>
              <a:gd name="T72" fmla="*/ 257 w 1560"/>
              <a:gd name="T73" fmla="*/ 1186 h 2048"/>
              <a:gd name="T74" fmla="*/ 780 w 1560"/>
              <a:gd name="T75" fmla="*/ 120 h 2048"/>
              <a:gd name="T76" fmla="*/ 1313 w 1560"/>
              <a:gd name="T77" fmla="*/ 1173 h 20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60" h="2048">
                <a:moveTo>
                  <a:pt x="780" y="244"/>
                </a:moveTo>
                <a:cubicBezTo>
                  <a:pt x="483" y="244"/>
                  <a:pt x="240" y="484"/>
                  <a:pt x="240" y="784"/>
                </a:cubicBezTo>
                <a:cubicBezTo>
                  <a:pt x="240" y="1083"/>
                  <a:pt x="482" y="1324"/>
                  <a:pt x="780" y="1324"/>
                </a:cubicBezTo>
                <a:cubicBezTo>
                  <a:pt x="1077" y="1324"/>
                  <a:pt x="1320" y="1084"/>
                  <a:pt x="1320" y="784"/>
                </a:cubicBezTo>
                <a:cubicBezTo>
                  <a:pt x="1320" y="485"/>
                  <a:pt x="1078" y="244"/>
                  <a:pt x="780" y="244"/>
                </a:cubicBezTo>
                <a:close/>
                <a:moveTo>
                  <a:pt x="1077" y="487"/>
                </a:moveTo>
                <a:cubicBezTo>
                  <a:pt x="1095" y="505"/>
                  <a:pt x="1111" y="524"/>
                  <a:pt x="1125" y="544"/>
                </a:cubicBezTo>
                <a:cubicBezTo>
                  <a:pt x="997" y="544"/>
                  <a:pt x="997" y="544"/>
                  <a:pt x="997" y="544"/>
                </a:cubicBezTo>
                <a:cubicBezTo>
                  <a:pt x="987" y="496"/>
                  <a:pt x="974" y="447"/>
                  <a:pt x="955" y="402"/>
                </a:cubicBezTo>
                <a:cubicBezTo>
                  <a:pt x="1000" y="422"/>
                  <a:pt x="1041" y="451"/>
                  <a:pt x="1077" y="487"/>
                </a:cubicBezTo>
                <a:close/>
                <a:moveTo>
                  <a:pt x="709" y="466"/>
                </a:moveTo>
                <a:cubicBezTo>
                  <a:pt x="740" y="383"/>
                  <a:pt x="771" y="364"/>
                  <a:pt x="780" y="364"/>
                </a:cubicBezTo>
                <a:cubicBezTo>
                  <a:pt x="789" y="364"/>
                  <a:pt x="820" y="383"/>
                  <a:pt x="851" y="466"/>
                </a:cubicBezTo>
                <a:cubicBezTo>
                  <a:pt x="860" y="490"/>
                  <a:pt x="868" y="516"/>
                  <a:pt x="874" y="544"/>
                </a:cubicBezTo>
                <a:cubicBezTo>
                  <a:pt x="686" y="544"/>
                  <a:pt x="686" y="544"/>
                  <a:pt x="686" y="544"/>
                </a:cubicBezTo>
                <a:cubicBezTo>
                  <a:pt x="692" y="516"/>
                  <a:pt x="700" y="490"/>
                  <a:pt x="709" y="466"/>
                </a:cubicBezTo>
                <a:close/>
                <a:moveTo>
                  <a:pt x="378" y="904"/>
                </a:moveTo>
                <a:cubicBezTo>
                  <a:pt x="354" y="826"/>
                  <a:pt x="354" y="741"/>
                  <a:pt x="378" y="663"/>
                </a:cubicBezTo>
                <a:cubicBezTo>
                  <a:pt x="545" y="663"/>
                  <a:pt x="545" y="663"/>
                  <a:pt x="545" y="663"/>
                </a:cubicBezTo>
                <a:cubicBezTo>
                  <a:pt x="542" y="702"/>
                  <a:pt x="540" y="743"/>
                  <a:pt x="540" y="784"/>
                </a:cubicBezTo>
                <a:cubicBezTo>
                  <a:pt x="540" y="825"/>
                  <a:pt x="542" y="865"/>
                  <a:pt x="545" y="904"/>
                </a:cubicBezTo>
                <a:lnTo>
                  <a:pt x="378" y="904"/>
                </a:lnTo>
                <a:close/>
                <a:moveTo>
                  <a:pt x="483" y="1081"/>
                </a:moveTo>
                <a:cubicBezTo>
                  <a:pt x="465" y="1063"/>
                  <a:pt x="449" y="1044"/>
                  <a:pt x="435" y="1024"/>
                </a:cubicBezTo>
                <a:cubicBezTo>
                  <a:pt x="563" y="1024"/>
                  <a:pt x="563" y="1024"/>
                  <a:pt x="563" y="1024"/>
                </a:cubicBezTo>
                <a:cubicBezTo>
                  <a:pt x="573" y="1072"/>
                  <a:pt x="586" y="1121"/>
                  <a:pt x="605" y="1166"/>
                </a:cubicBezTo>
                <a:cubicBezTo>
                  <a:pt x="560" y="1146"/>
                  <a:pt x="519" y="1117"/>
                  <a:pt x="483" y="1081"/>
                </a:cubicBezTo>
                <a:close/>
                <a:moveTo>
                  <a:pt x="563" y="544"/>
                </a:moveTo>
                <a:cubicBezTo>
                  <a:pt x="435" y="544"/>
                  <a:pt x="435" y="544"/>
                  <a:pt x="435" y="544"/>
                </a:cubicBezTo>
                <a:cubicBezTo>
                  <a:pt x="449" y="524"/>
                  <a:pt x="465" y="505"/>
                  <a:pt x="483" y="487"/>
                </a:cubicBezTo>
                <a:cubicBezTo>
                  <a:pt x="519" y="451"/>
                  <a:pt x="560" y="422"/>
                  <a:pt x="605" y="402"/>
                </a:cubicBezTo>
                <a:cubicBezTo>
                  <a:pt x="586" y="447"/>
                  <a:pt x="573" y="496"/>
                  <a:pt x="563" y="544"/>
                </a:cubicBezTo>
                <a:close/>
                <a:moveTo>
                  <a:pt x="851" y="1102"/>
                </a:moveTo>
                <a:cubicBezTo>
                  <a:pt x="820" y="1185"/>
                  <a:pt x="789" y="1203"/>
                  <a:pt x="780" y="1203"/>
                </a:cubicBezTo>
                <a:cubicBezTo>
                  <a:pt x="771" y="1203"/>
                  <a:pt x="740" y="1185"/>
                  <a:pt x="709" y="1102"/>
                </a:cubicBezTo>
                <a:cubicBezTo>
                  <a:pt x="700" y="1078"/>
                  <a:pt x="692" y="1051"/>
                  <a:pt x="686" y="1023"/>
                </a:cubicBezTo>
                <a:cubicBezTo>
                  <a:pt x="874" y="1023"/>
                  <a:pt x="874" y="1023"/>
                  <a:pt x="874" y="1023"/>
                </a:cubicBezTo>
                <a:cubicBezTo>
                  <a:pt x="868" y="1051"/>
                  <a:pt x="860" y="1078"/>
                  <a:pt x="851" y="1102"/>
                </a:cubicBezTo>
                <a:close/>
                <a:moveTo>
                  <a:pt x="894" y="904"/>
                </a:moveTo>
                <a:cubicBezTo>
                  <a:pt x="666" y="904"/>
                  <a:pt x="666" y="904"/>
                  <a:pt x="666" y="904"/>
                </a:cubicBezTo>
                <a:cubicBezTo>
                  <a:pt x="662" y="865"/>
                  <a:pt x="660" y="825"/>
                  <a:pt x="660" y="784"/>
                </a:cubicBezTo>
                <a:cubicBezTo>
                  <a:pt x="660" y="743"/>
                  <a:pt x="662" y="703"/>
                  <a:pt x="666" y="664"/>
                </a:cubicBezTo>
                <a:cubicBezTo>
                  <a:pt x="894" y="664"/>
                  <a:pt x="894" y="664"/>
                  <a:pt x="894" y="664"/>
                </a:cubicBezTo>
                <a:cubicBezTo>
                  <a:pt x="898" y="703"/>
                  <a:pt x="900" y="743"/>
                  <a:pt x="900" y="784"/>
                </a:cubicBezTo>
                <a:cubicBezTo>
                  <a:pt x="900" y="825"/>
                  <a:pt x="898" y="865"/>
                  <a:pt x="894" y="904"/>
                </a:cubicBezTo>
                <a:close/>
                <a:moveTo>
                  <a:pt x="1077" y="1080"/>
                </a:moveTo>
                <a:cubicBezTo>
                  <a:pt x="1041" y="1116"/>
                  <a:pt x="1000" y="1145"/>
                  <a:pt x="955" y="1165"/>
                </a:cubicBezTo>
                <a:cubicBezTo>
                  <a:pt x="974" y="1120"/>
                  <a:pt x="987" y="1071"/>
                  <a:pt x="997" y="1023"/>
                </a:cubicBezTo>
                <a:cubicBezTo>
                  <a:pt x="1125" y="1023"/>
                  <a:pt x="1125" y="1023"/>
                  <a:pt x="1125" y="1023"/>
                </a:cubicBezTo>
                <a:cubicBezTo>
                  <a:pt x="1111" y="1043"/>
                  <a:pt x="1095" y="1062"/>
                  <a:pt x="1077" y="1080"/>
                </a:cubicBezTo>
                <a:close/>
                <a:moveTo>
                  <a:pt x="1015" y="904"/>
                </a:moveTo>
                <a:cubicBezTo>
                  <a:pt x="1018" y="865"/>
                  <a:pt x="1020" y="825"/>
                  <a:pt x="1020" y="784"/>
                </a:cubicBezTo>
                <a:cubicBezTo>
                  <a:pt x="1020" y="743"/>
                  <a:pt x="1018" y="703"/>
                  <a:pt x="1015" y="664"/>
                </a:cubicBezTo>
                <a:cubicBezTo>
                  <a:pt x="1182" y="664"/>
                  <a:pt x="1182" y="664"/>
                  <a:pt x="1182" y="664"/>
                </a:cubicBezTo>
                <a:cubicBezTo>
                  <a:pt x="1206" y="742"/>
                  <a:pt x="1206" y="826"/>
                  <a:pt x="1182" y="904"/>
                </a:cubicBezTo>
                <a:lnTo>
                  <a:pt x="1015" y="904"/>
                </a:lnTo>
                <a:close/>
                <a:moveTo>
                  <a:pt x="780" y="0"/>
                </a:moveTo>
                <a:cubicBezTo>
                  <a:pt x="350" y="0"/>
                  <a:pt x="0" y="352"/>
                  <a:pt x="0" y="784"/>
                </a:cubicBezTo>
                <a:cubicBezTo>
                  <a:pt x="0" y="958"/>
                  <a:pt x="56" y="1122"/>
                  <a:pt x="161" y="1259"/>
                </a:cubicBezTo>
                <a:cubicBezTo>
                  <a:pt x="660" y="1928"/>
                  <a:pt x="660" y="1928"/>
                  <a:pt x="660" y="1928"/>
                </a:cubicBezTo>
                <a:cubicBezTo>
                  <a:pt x="300" y="1928"/>
                  <a:pt x="300" y="1928"/>
                  <a:pt x="300" y="1928"/>
                </a:cubicBezTo>
                <a:cubicBezTo>
                  <a:pt x="267" y="1928"/>
                  <a:pt x="240" y="1955"/>
                  <a:pt x="240" y="1988"/>
                </a:cubicBezTo>
                <a:cubicBezTo>
                  <a:pt x="240" y="2021"/>
                  <a:pt x="267" y="2048"/>
                  <a:pt x="300" y="2048"/>
                </a:cubicBezTo>
                <a:cubicBezTo>
                  <a:pt x="1260" y="2048"/>
                  <a:pt x="1260" y="2048"/>
                  <a:pt x="1260" y="2048"/>
                </a:cubicBezTo>
                <a:cubicBezTo>
                  <a:pt x="1293" y="2048"/>
                  <a:pt x="1320" y="2021"/>
                  <a:pt x="1320" y="1988"/>
                </a:cubicBezTo>
                <a:cubicBezTo>
                  <a:pt x="1320" y="1955"/>
                  <a:pt x="1293" y="1928"/>
                  <a:pt x="1260" y="1928"/>
                </a:cubicBezTo>
                <a:cubicBezTo>
                  <a:pt x="900" y="1928"/>
                  <a:pt x="900" y="1928"/>
                  <a:pt x="900" y="1928"/>
                </a:cubicBezTo>
                <a:cubicBezTo>
                  <a:pt x="1410" y="1244"/>
                  <a:pt x="1410" y="1244"/>
                  <a:pt x="1410" y="1244"/>
                </a:cubicBezTo>
                <a:cubicBezTo>
                  <a:pt x="1410" y="1244"/>
                  <a:pt x="1410" y="1244"/>
                  <a:pt x="1410" y="1244"/>
                </a:cubicBezTo>
                <a:cubicBezTo>
                  <a:pt x="1508" y="1110"/>
                  <a:pt x="1560" y="951"/>
                  <a:pt x="1560" y="784"/>
                </a:cubicBezTo>
                <a:cubicBezTo>
                  <a:pt x="1560" y="352"/>
                  <a:pt x="1210" y="0"/>
                  <a:pt x="780" y="0"/>
                </a:cubicBezTo>
                <a:close/>
                <a:moveTo>
                  <a:pt x="1313" y="1173"/>
                </a:moveTo>
                <a:cubicBezTo>
                  <a:pt x="780" y="1888"/>
                  <a:pt x="780" y="1888"/>
                  <a:pt x="780" y="1888"/>
                </a:cubicBezTo>
                <a:cubicBezTo>
                  <a:pt x="780" y="1887"/>
                  <a:pt x="257" y="1187"/>
                  <a:pt x="257" y="1186"/>
                </a:cubicBezTo>
                <a:cubicBezTo>
                  <a:pt x="167" y="1070"/>
                  <a:pt x="120" y="931"/>
                  <a:pt x="120" y="784"/>
                </a:cubicBezTo>
                <a:cubicBezTo>
                  <a:pt x="120" y="418"/>
                  <a:pt x="416" y="120"/>
                  <a:pt x="780" y="120"/>
                </a:cubicBezTo>
                <a:cubicBezTo>
                  <a:pt x="1144" y="120"/>
                  <a:pt x="1440" y="418"/>
                  <a:pt x="1440" y="784"/>
                </a:cubicBezTo>
                <a:cubicBezTo>
                  <a:pt x="1440" y="925"/>
                  <a:pt x="1396" y="1059"/>
                  <a:pt x="1313" y="117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7" name="Freeform 383"/>
          <p:cNvSpPr>
            <a:spLocks noEditPoints="1"/>
          </p:cNvSpPr>
          <p:nvPr/>
        </p:nvSpPr>
        <p:spPr bwMode="auto">
          <a:xfrm>
            <a:off x="11122741" y="5261033"/>
            <a:ext cx="298185" cy="391713"/>
          </a:xfrm>
          <a:custGeom>
            <a:avLst/>
            <a:gdLst>
              <a:gd name="T0" fmla="*/ 1556 w 1556"/>
              <a:gd name="T1" fmla="*/ 1984 h 2044"/>
              <a:gd name="T2" fmla="*/ 1556 w 1556"/>
              <a:gd name="T3" fmla="*/ 60 h 2044"/>
              <a:gd name="T4" fmla="*/ 1497 w 1556"/>
              <a:gd name="T5" fmla="*/ 0 h 2044"/>
              <a:gd name="T6" fmla="*/ 179 w 1556"/>
              <a:gd name="T7" fmla="*/ 0 h 2044"/>
              <a:gd name="T8" fmla="*/ 0 w 1556"/>
              <a:gd name="T9" fmla="*/ 180 h 2044"/>
              <a:gd name="T10" fmla="*/ 0 w 1556"/>
              <a:gd name="T11" fmla="*/ 1864 h 2044"/>
              <a:gd name="T12" fmla="*/ 179 w 1556"/>
              <a:gd name="T13" fmla="*/ 2044 h 2044"/>
              <a:gd name="T14" fmla="*/ 1497 w 1556"/>
              <a:gd name="T15" fmla="*/ 2044 h 2044"/>
              <a:gd name="T16" fmla="*/ 1556 w 1556"/>
              <a:gd name="T17" fmla="*/ 1984 h 2044"/>
              <a:gd name="T18" fmla="*/ 119 w 1556"/>
              <a:gd name="T19" fmla="*/ 180 h 2044"/>
              <a:gd name="T20" fmla="*/ 179 w 1556"/>
              <a:gd name="T21" fmla="*/ 120 h 2044"/>
              <a:gd name="T22" fmla="*/ 239 w 1556"/>
              <a:gd name="T23" fmla="*/ 120 h 2044"/>
              <a:gd name="T24" fmla="*/ 239 w 1556"/>
              <a:gd name="T25" fmla="*/ 1685 h 2044"/>
              <a:gd name="T26" fmla="*/ 179 w 1556"/>
              <a:gd name="T27" fmla="*/ 1685 h 2044"/>
              <a:gd name="T28" fmla="*/ 119 w 1556"/>
              <a:gd name="T29" fmla="*/ 1695 h 2044"/>
              <a:gd name="T30" fmla="*/ 119 w 1556"/>
              <a:gd name="T31" fmla="*/ 180 h 2044"/>
              <a:gd name="T32" fmla="*/ 1437 w 1556"/>
              <a:gd name="T33" fmla="*/ 1924 h 2044"/>
              <a:gd name="T34" fmla="*/ 179 w 1556"/>
              <a:gd name="T35" fmla="*/ 1924 h 2044"/>
              <a:gd name="T36" fmla="*/ 119 w 1556"/>
              <a:gd name="T37" fmla="*/ 1864 h 2044"/>
              <a:gd name="T38" fmla="*/ 179 w 1556"/>
              <a:gd name="T39" fmla="*/ 1804 h 2044"/>
              <a:gd name="T40" fmla="*/ 1437 w 1556"/>
              <a:gd name="T41" fmla="*/ 1804 h 2044"/>
              <a:gd name="T42" fmla="*/ 1437 w 1556"/>
              <a:gd name="T43" fmla="*/ 1924 h 2044"/>
              <a:gd name="T44" fmla="*/ 1437 w 1556"/>
              <a:gd name="T45" fmla="*/ 1685 h 2044"/>
              <a:gd name="T46" fmla="*/ 359 w 1556"/>
              <a:gd name="T47" fmla="*/ 1685 h 2044"/>
              <a:gd name="T48" fmla="*/ 359 w 1556"/>
              <a:gd name="T49" fmla="*/ 120 h 2044"/>
              <a:gd name="T50" fmla="*/ 1437 w 1556"/>
              <a:gd name="T51" fmla="*/ 120 h 2044"/>
              <a:gd name="T52" fmla="*/ 1437 w 1556"/>
              <a:gd name="T53" fmla="*/ 1685 h 2044"/>
              <a:gd name="T54" fmla="*/ 479 w 1556"/>
              <a:gd name="T55" fmla="*/ 1022 h 2044"/>
              <a:gd name="T56" fmla="*/ 538 w 1556"/>
              <a:gd name="T57" fmla="*/ 962 h 2044"/>
              <a:gd name="T58" fmla="*/ 598 w 1556"/>
              <a:gd name="T59" fmla="*/ 962 h 2044"/>
              <a:gd name="T60" fmla="*/ 598 w 1556"/>
              <a:gd name="T61" fmla="*/ 423 h 2044"/>
              <a:gd name="T62" fmla="*/ 658 w 1556"/>
              <a:gd name="T63" fmla="*/ 363 h 2044"/>
              <a:gd name="T64" fmla="*/ 718 w 1556"/>
              <a:gd name="T65" fmla="*/ 423 h 2044"/>
              <a:gd name="T66" fmla="*/ 718 w 1556"/>
              <a:gd name="T67" fmla="*/ 824 h 2044"/>
              <a:gd name="T68" fmla="*/ 848 w 1556"/>
              <a:gd name="T69" fmla="*/ 629 h 2044"/>
              <a:gd name="T70" fmla="*/ 892 w 1556"/>
              <a:gd name="T71" fmla="*/ 603 h 2044"/>
              <a:gd name="T72" fmla="*/ 940 w 1556"/>
              <a:gd name="T73" fmla="*/ 620 h 2044"/>
              <a:gd name="T74" fmla="*/ 1008 w 1556"/>
              <a:gd name="T75" fmla="*/ 688 h 2044"/>
              <a:gd name="T76" fmla="*/ 1207 w 1556"/>
              <a:gd name="T77" fmla="*/ 390 h 2044"/>
              <a:gd name="T78" fmla="*/ 1290 w 1556"/>
              <a:gd name="T79" fmla="*/ 373 h 2044"/>
              <a:gd name="T80" fmla="*/ 1307 w 1556"/>
              <a:gd name="T81" fmla="*/ 456 h 2044"/>
              <a:gd name="T82" fmla="*/ 1067 w 1556"/>
              <a:gd name="T83" fmla="*/ 816 h 2044"/>
              <a:gd name="T84" fmla="*/ 1023 w 1556"/>
              <a:gd name="T85" fmla="*/ 842 h 2044"/>
              <a:gd name="T86" fmla="*/ 975 w 1556"/>
              <a:gd name="T87" fmla="*/ 825 h 2044"/>
              <a:gd name="T88" fmla="*/ 907 w 1556"/>
              <a:gd name="T89" fmla="*/ 757 h 2044"/>
              <a:gd name="T90" fmla="*/ 770 w 1556"/>
              <a:gd name="T91" fmla="*/ 962 h 2044"/>
              <a:gd name="T92" fmla="*/ 1257 w 1556"/>
              <a:gd name="T93" fmla="*/ 962 h 2044"/>
              <a:gd name="T94" fmla="*/ 1317 w 1556"/>
              <a:gd name="T95" fmla="*/ 1022 h 2044"/>
              <a:gd name="T96" fmla="*/ 1257 w 1556"/>
              <a:gd name="T97" fmla="*/ 1082 h 2044"/>
              <a:gd name="T98" fmla="*/ 718 w 1556"/>
              <a:gd name="T99" fmla="*/ 1082 h 2044"/>
              <a:gd name="T100" fmla="*/ 718 w 1556"/>
              <a:gd name="T101" fmla="*/ 1142 h 2044"/>
              <a:gd name="T102" fmla="*/ 658 w 1556"/>
              <a:gd name="T103" fmla="*/ 1202 h 2044"/>
              <a:gd name="T104" fmla="*/ 598 w 1556"/>
              <a:gd name="T105" fmla="*/ 1142 h 2044"/>
              <a:gd name="T106" fmla="*/ 598 w 1556"/>
              <a:gd name="T107" fmla="*/ 1082 h 2044"/>
              <a:gd name="T108" fmla="*/ 538 w 1556"/>
              <a:gd name="T109" fmla="*/ 1082 h 2044"/>
              <a:gd name="T110" fmla="*/ 479 w 1556"/>
              <a:gd name="T111" fmla="*/ 1022 h 2044"/>
              <a:gd name="T112" fmla="*/ 1197 w 1556"/>
              <a:gd name="T113" fmla="*/ 1381 h 2044"/>
              <a:gd name="T114" fmla="*/ 1137 w 1556"/>
              <a:gd name="T115" fmla="*/ 1441 h 2044"/>
              <a:gd name="T116" fmla="*/ 658 w 1556"/>
              <a:gd name="T117" fmla="*/ 1441 h 2044"/>
              <a:gd name="T118" fmla="*/ 598 w 1556"/>
              <a:gd name="T119" fmla="*/ 1381 h 2044"/>
              <a:gd name="T120" fmla="*/ 658 w 1556"/>
              <a:gd name="T121" fmla="*/ 1321 h 2044"/>
              <a:gd name="T122" fmla="*/ 1137 w 1556"/>
              <a:gd name="T123" fmla="*/ 1321 h 2044"/>
              <a:gd name="T124" fmla="*/ 1197 w 1556"/>
              <a:gd name="T125" fmla="*/ 1381 h 20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56" h="2044">
                <a:moveTo>
                  <a:pt x="1556" y="1984"/>
                </a:moveTo>
                <a:cubicBezTo>
                  <a:pt x="1556" y="60"/>
                  <a:pt x="1556" y="60"/>
                  <a:pt x="1556" y="60"/>
                </a:cubicBezTo>
                <a:cubicBezTo>
                  <a:pt x="1556" y="27"/>
                  <a:pt x="1530" y="0"/>
                  <a:pt x="1497" y="0"/>
                </a:cubicBezTo>
                <a:cubicBezTo>
                  <a:pt x="179" y="0"/>
                  <a:pt x="179" y="0"/>
                  <a:pt x="179" y="0"/>
                </a:cubicBezTo>
                <a:cubicBezTo>
                  <a:pt x="80" y="0"/>
                  <a:pt x="0" y="81"/>
                  <a:pt x="0" y="180"/>
                </a:cubicBezTo>
                <a:cubicBezTo>
                  <a:pt x="0" y="1864"/>
                  <a:pt x="0" y="1864"/>
                  <a:pt x="0" y="1864"/>
                </a:cubicBezTo>
                <a:cubicBezTo>
                  <a:pt x="0" y="1963"/>
                  <a:pt x="80" y="2044"/>
                  <a:pt x="179" y="2044"/>
                </a:cubicBezTo>
                <a:cubicBezTo>
                  <a:pt x="1497" y="2044"/>
                  <a:pt x="1497" y="2044"/>
                  <a:pt x="1497" y="2044"/>
                </a:cubicBezTo>
                <a:cubicBezTo>
                  <a:pt x="1530" y="2044"/>
                  <a:pt x="1556" y="2017"/>
                  <a:pt x="1556" y="1984"/>
                </a:cubicBezTo>
                <a:close/>
                <a:moveTo>
                  <a:pt x="119" y="180"/>
                </a:moveTo>
                <a:cubicBezTo>
                  <a:pt x="119" y="147"/>
                  <a:pt x="146" y="120"/>
                  <a:pt x="179" y="120"/>
                </a:cubicBezTo>
                <a:cubicBezTo>
                  <a:pt x="239" y="120"/>
                  <a:pt x="239" y="120"/>
                  <a:pt x="239" y="120"/>
                </a:cubicBezTo>
                <a:cubicBezTo>
                  <a:pt x="239" y="1685"/>
                  <a:pt x="239" y="1685"/>
                  <a:pt x="239" y="1685"/>
                </a:cubicBezTo>
                <a:cubicBezTo>
                  <a:pt x="179" y="1685"/>
                  <a:pt x="179" y="1685"/>
                  <a:pt x="179" y="1685"/>
                </a:cubicBezTo>
                <a:cubicBezTo>
                  <a:pt x="158" y="1685"/>
                  <a:pt x="138" y="1688"/>
                  <a:pt x="119" y="1695"/>
                </a:cubicBezTo>
                <a:lnTo>
                  <a:pt x="119" y="180"/>
                </a:lnTo>
                <a:close/>
                <a:moveTo>
                  <a:pt x="1437" y="1924"/>
                </a:moveTo>
                <a:cubicBezTo>
                  <a:pt x="179" y="1924"/>
                  <a:pt x="179" y="1924"/>
                  <a:pt x="179" y="1924"/>
                </a:cubicBezTo>
                <a:cubicBezTo>
                  <a:pt x="146" y="1924"/>
                  <a:pt x="119" y="1897"/>
                  <a:pt x="119" y="1864"/>
                </a:cubicBezTo>
                <a:cubicBezTo>
                  <a:pt x="119" y="1831"/>
                  <a:pt x="146" y="1804"/>
                  <a:pt x="179" y="1804"/>
                </a:cubicBezTo>
                <a:cubicBezTo>
                  <a:pt x="1437" y="1804"/>
                  <a:pt x="1437" y="1804"/>
                  <a:pt x="1437" y="1804"/>
                </a:cubicBezTo>
                <a:lnTo>
                  <a:pt x="1437" y="1924"/>
                </a:lnTo>
                <a:close/>
                <a:moveTo>
                  <a:pt x="1437" y="1685"/>
                </a:moveTo>
                <a:cubicBezTo>
                  <a:pt x="359" y="1685"/>
                  <a:pt x="359" y="1685"/>
                  <a:pt x="359" y="1685"/>
                </a:cubicBezTo>
                <a:cubicBezTo>
                  <a:pt x="359" y="120"/>
                  <a:pt x="359" y="120"/>
                  <a:pt x="359" y="120"/>
                </a:cubicBezTo>
                <a:cubicBezTo>
                  <a:pt x="1437" y="120"/>
                  <a:pt x="1437" y="120"/>
                  <a:pt x="1437" y="120"/>
                </a:cubicBezTo>
                <a:lnTo>
                  <a:pt x="1437" y="1685"/>
                </a:lnTo>
                <a:close/>
                <a:moveTo>
                  <a:pt x="479" y="1022"/>
                </a:moveTo>
                <a:cubicBezTo>
                  <a:pt x="479" y="989"/>
                  <a:pt x="505" y="962"/>
                  <a:pt x="538" y="962"/>
                </a:cubicBezTo>
                <a:cubicBezTo>
                  <a:pt x="598" y="962"/>
                  <a:pt x="598" y="962"/>
                  <a:pt x="598" y="962"/>
                </a:cubicBezTo>
                <a:cubicBezTo>
                  <a:pt x="598" y="423"/>
                  <a:pt x="598" y="423"/>
                  <a:pt x="598" y="423"/>
                </a:cubicBezTo>
                <a:cubicBezTo>
                  <a:pt x="598" y="390"/>
                  <a:pt x="625" y="363"/>
                  <a:pt x="658" y="363"/>
                </a:cubicBezTo>
                <a:cubicBezTo>
                  <a:pt x="691" y="363"/>
                  <a:pt x="718" y="390"/>
                  <a:pt x="718" y="423"/>
                </a:cubicBezTo>
                <a:cubicBezTo>
                  <a:pt x="718" y="824"/>
                  <a:pt x="718" y="824"/>
                  <a:pt x="718" y="824"/>
                </a:cubicBezTo>
                <a:cubicBezTo>
                  <a:pt x="848" y="629"/>
                  <a:pt x="848" y="629"/>
                  <a:pt x="848" y="629"/>
                </a:cubicBezTo>
                <a:cubicBezTo>
                  <a:pt x="858" y="615"/>
                  <a:pt x="874" y="605"/>
                  <a:pt x="892" y="603"/>
                </a:cubicBezTo>
                <a:cubicBezTo>
                  <a:pt x="910" y="601"/>
                  <a:pt x="927" y="608"/>
                  <a:pt x="940" y="620"/>
                </a:cubicBezTo>
                <a:cubicBezTo>
                  <a:pt x="1008" y="688"/>
                  <a:pt x="1008" y="688"/>
                  <a:pt x="1008" y="688"/>
                </a:cubicBezTo>
                <a:cubicBezTo>
                  <a:pt x="1207" y="390"/>
                  <a:pt x="1207" y="390"/>
                  <a:pt x="1207" y="390"/>
                </a:cubicBezTo>
                <a:cubicBezTo>
                  <a:pt x="1226" y="362"/>
                  <a:pt x="1263" y="355"/>
                  <a:pt x="1290" y="373"/>
                </a:cubicBezTo>
                <a:cubicBezTo>
                  <a:pt x="1318" y="392"/>
                  <a:pt x="1325" y="429"/>
                  <a:pt x="1307" y="456"/>
                </a:cubicBezTo>
                <a:cubicBezTo>
                  <a:pt x="1067" y="816"/>
                  <a:pt x="1067" y="816"/>
                  <a:pt x="1067" y="816"/>
                </a:cubicBezTo>
                <a:cubicBezTo>
                  <a:pt x="1057" y="831"/>
                  <a:pt x="1041" y="840"/>
                  <a:pt x="1023" y="842"/>
                </a:cubicBezTo>
                <a:cubicBezTo>
                  <a:pt x="1006" y="844"/>
                  <a:pt x="988" y="838"/>
                  <a:pt x="975" y="825"/>
                </a:cubicBezTo>
                <a:cubicBezTo>
                  <a:pt x="907" y="757"/>
                  <a:pt x="907" y="757"/>
                  <a:pt x="907" y="757"/>
                </a:cubicBezTo>
                <a:cubicBezTo>
                  <a:pt x="770" y="962"/>
                  <a:pt x="770" y="962"/>
                  <a:pt x="770" y="962"/>
                </a:cubicBezTo>
                <a:cubicBezTo>
                  <a:pt x="1257" y="962"/>
                  <a:pt x="1257" y="962"/>
                  <a:pt x="1257" y="962"/>
                </a:cubicBezTo>
                <a:cubicBezTo>
                  <a:pt x="1290" y="962"/>
                  <a:pt x="1317" y="989"/>
                  <a:pt x="1317" y="1022"/>
                </a:cubicBezTo>
                <a:cubicBezTo>
                  <a:pt x="1317" y="1055"/>
                  <a:pt x="1290" y="1082"/>
                  <a:pt x="1257" y="1082"/>
                </a:cubicBezTo>
                <a:cubicBezTo>
                  <a:pt x="718" y="1082"/>
                  <a:pt x="718" y="1082"/>
                  <a:pt x="718" y="1082"/>
                </a:cubicBezTo>
                <a:cubicBezTo>
                  <a:pt x="718" y="1142"/>
                  <a:pt x="718" y="1142"/>
                  <a:pt x="718" y="1142"/>
                </a:cubicBezTo>
                <a:cubicBezTo>
                  <a:pt x="718" y="1175"/>
                  <a:pt x="691" y="1202"/>
                  <a:pt x="658" y="1202"/>
                </a:cubicBezTo>
                <a:cubicBezTo>
                  <a:pt x="625" y="1202"/>
                  <a:pt x="598" y="1175"/>
                  <a:pt x="598" y="1142"/>
                </a:cubicBezTo>
                <a:cubicBezTo>
                  <a:pt x="598" y="1082"/>
                  <a:pt x="598" y="1082"/>
                  <a:pt x="598" y="1082"/>
                </a:cubicBezTo>
                <a:cubicBezTo>
                  <a:pt x="538" y="1082"/>
                  <a:pt x="538" y="1082"/>
                  <a:pt x="538" y="1082"/>
                </a:cubicBezTo>
                <a:cubicBezTo>
                  <a:pt x="505" y="1082"/>
                  <a:pt x="479" y="1055"/>
                  <a:pt x="479" y="1022"/>
                </a:cubicBezTo>
                <a:close/>
                <a:moveTo>
                  <a:pt x="1197" y="1381"/>
                </a:moveTo>
                <a:cubicBezTo>
                  <a:pt x="1197" y="1414"/>
                  <a:pt x="1170" y="1441"/>
                  <a:pt x="1137" y="1441"/>
                </a:cubicBezTo>
                <a:cubicBezTo>
                  <a:pt x="658" y="1441"/>
                  <a:pt x="658" y="1441"/>
                  <a:pt x="658" y="1441"/>
                </a:cubicBezTo>
                <a:cubicBezTo>
                  <a:pt x="625" y="1441"/>
                  <a:pt x="598" y="1414"/>
                  <a:pt x="598" y="1381"/>
                </a:cubicBezTo>
                <a:cubicBezTo>
                  <a:pt x="598" y="1348"/>
                  <a:pt x="625" y="1321"/>
                  <a:pt x="658" y="1321"/>
                </a:cubicBezTo>
                <a:cubicBezTo>
                  <a:pt x="1137" y="1321"/>
                  <a:pt x="1137" y="1321"/>
                  <a:pt x="1137" y="1321"/>
                </a:cubicBezTo>
                <a:cubicBezTo>
                  <a:pt x="1170" y="1321"/>
                  <a:pt x="1197" y="1348"/>
                  <a:pt x="1197" y="13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6923991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MasterSp="0">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a:solidFill>
                  <a:schemeClr val="bg1"/>
                </a:solidFill>
                <a:latin typeface="+mj-lt"/>
              </a:rPr>
              <a:t>Vector Icons</a:t>
            </a:r>
          </a:p>
        </p:txBody>
      </p:sp>
      <p:sp>
        <p:nvSpPr>
          <p:cNvPr id="12" name="TextBox 11"/>
          <p:cNvSpPr txBox="1"/>
          <p:nvPr/>
        </p:nvSpPr>
        <p:spPr>
          <a:xfrm>
            <a:off x="723900" y="1193480"/>
            <a:ext cx="4766010" cy="492443"/>
          </a:xfrm>
          <a:prstGeom prst="rect">
            <a:avLst/>
          </a:prstGeom>
          <a:noFill/>
        </p:spPr>
        <p:txBody>
          <a:bodyPr wrap="square" rtlCol="0">
            <a:spAutoFit/>
          </a:bodyPr>
          <a:lstStyle/>
          <a:p>
            <a:pPr algn="ctr">
              <a:lnSpc>
                <a:spcPct val="130000"/>
              </a:lnSpc>
              <a:spcBef>
                <a:spcPts val="500"/>
              </a:spcBef>
            </a:pPr>
            <a:r>
              <a:rPr lang="en-US" sz="2000" i="1">
                <a:solidFill>
                  <a:schemeClr val="bg1"/>
                </a:solidFill>
              </a:rPr>
              <a:t>Medical Icons</a:t>
            </a:r>
          </a:p>
        </p:txBody>
      </p:sp>
      <p:sp>
        <p:nvSpPr>
          <p:cNvPr id="14" name="Freeform 407"/>
          <p:cNvSpPr>
            <a:spLocks noEditPoints="1"/>
          </p:cNvSpPr>
          <p:nvPr/>
        </p:nvSpPr>
        <p:spPr bwMode="auto">
          <a:xfrm>
            <a:off x="832400" y="1890891"/>
            <a:ext cx="175542" cy="392387"/>
          </a:xfrm>
          <a:custGeom>
            <a:avLst/>
            <a:gdLst>
              <a:gd name="T0" fmla="*/ 87 w 687"/>
              <a:gd name="T1" fmla="*/ 261 h 1536"/>
              <a:gd name="T2" fmla="*/ 87 w 687"/>
              <a:gd name="T3" fmla="*/ 851 h 1536"/>
              <a:gd name="T4" fmla="*/ 214 w 687"/>
              <a:gd name="T5" fmla="*/ 1072 h 1536"/>
              <a:gd name="T6" fmla="*/ 214 w 687"/>
              <a:gd name="T7" fmla="*/ 1273 h 1536"/>
              <a:gd name="T8" fmla="*/ 259 w 687"/>
              <a:gd name="T9" fmla="*/ 1318 h 1536"/>
              <a:gd name="T10" fmla="*/ 298 w 687"/>
              <a:gd name="T11" fmla="*/ 1296 h 1536"/>
              <a:gd name="T12" fmla="*/ 298 w 687"/>
              <a:gd name="T13" fmla="*/ 1446 h 1536"/>
              <a:gd name="T14" fmla="*/ 273 w 687"/>
              <a:gd name="T15" fmla="*/ 1446 h 1536"/>
              <a:gd name="T16" fmla="*/ 228 w 687"/>
              <a:gd name="T17" fmla="*/ 1491 h 1536"/>
              <a:gd name="T18" fmla="*/ 273 w 687"/>
              <a:gd name="T19" fmla="*/ 1536 h 1536"/>
              <a:gd name="T20" fmla="*/ 414 w 687"/>
              <a:gd name="T21" fmla="*/ 1536 h 1536"/>
              <a:gd name="T22" fmla="*/ 459 w 687"/>
              <a:gd name="T23" fmla="*/ 1491 h 1536"/>
              <a:gd name="T24" fmla="*/ 414 w 687"/>
              <a:gd name="T25" fmla="*/ 1446 h 1536"/>
              <a:gd name="T26" fmla="*/ 388 w 687"/>
              <a:gd name="T27" fmla="*/ 1446 h 1536"/>
              <a:gd name="T28" fmla="*/ 388 w 687"/>
              <a:gd name="T29" fmla="*/ 1296 h 1536"/>
              <a:gd name="T30" fmla="*/ 427 w 687"/>
              <a:gd name="T31" fmla="*/ 1318 h 1536"/>
              <a:gd name="T32" fmla="*/ 472 w 687"/>
              <a:gd name="T33" fmla="*/ 1273 h 1536"/>
              <a:gd name="T34" fmla="*/ 472 w 687"/>
              <a:gd name="T35" fmla="*/ 1072 h 1536"/>
              <a:gd name="T36" fmla="*/ 600 w 687"/>
              <a:gd name="T37" fmla="*/ 851 h 1536"/>
              <a:gd name="T38" fmla="*/ 600 w 687"/>
              <a:gd name="T39" fmla="*/ 261 h 1536"/>
              <a:gd name="T40" fmla="*/ 687 w 687"/>
              <a:gd name="T41" fmla="*/ 135 h 1536"/>
              <a:gd name="T42" fmla="*/ 553 w 687"/>
              <a:gd name="T43" fmla="*/ 0 h 1536"/>
              <a:gd name="T44" fmla="*/ 134 w 687"/>
              <a:gd name="T45" fmla="*/ 0 h 1536"/>
              <a:gd name="T46" fmla="*/ 0 w 687"/>
              <a:gd name="T47" fmla="*/ 135 h 1536"/>
              <a:gd name="T48" fmla="*/ 87 w 687"/>
              <a:gd name="T49" fmla="*/ 261 h 1536"/>
              <a:gd name="T50" fmla="*/ 382 w 687"/>
              <a:gd name="T51" fmla="*/ 1190 h 1536"/>
              <a:gd name="T52" fmla="*/ 343 w 687"/>
              <a:gd name="T53" fmla="*/ 1167 h 1536"/>
              <a:gd name="T54" fmla="*/ 304 w 687"/>
              <a:gd name="T55" fmla="*/ 1190 h 1536"/>
              <a:gd name="T56" fmla="*/ 304 w 687"/>
              <a:gd name="T57" fmla="*/ 1104 h 1536"/>
              <a:gd name="T58" fmla="*/ 343 w 687"/>
              <a:gd name="T59" fmla="*/ 1107 h 1536"/>
              <a:gd name="T60" fmla="*/ 382 w 687"/>
              <a:gd name="T61" fmla="*/ 1104 h 1536"/>
              <a:gd name="T62" fmla="*/ 382 w 687"/>
              <a:gd name="T63" fmla="*/ 1190 h 1536"/>
              <a:gd name="T64" fmla="*/ 510 w 687"/>
              <a:gd name="T65" fmla="*/ 851 h 1536"/>
              <a:gd name="T66" fmla="*/ 343 w 687"/>
              <a:gd name="T67" fmla="*/ 1017 h 1536"/>
              <a:gd name="T68" fmla="*/ 177 w 687"/>
              <a:gd name="T69" fmla="*/ 851 h 1536"/>
              <a:gd name="T70" fmla="*/ 177 w 687"/>
              <a:gd name="T71" fmla="*/ 759 h 1536"/>
              <a:gd name="T72" fmla="*/ 510 w 687"/>
              <a:gd name="T73" fmla="*/ 759 h 1536"/>
              <a:gd name="T74" fmla="*/ 510 w 687"/>
              <a:gd name="T75" fmla="*/ 851 h 1536"/>
              <a:gd name="T76" fmla="*/ 510 w 687"/>
              <a:gd name="T77" fmla="*/ 669 h 1536"/>
              <a:gd name="T78" fmla="*/ 177 w 687"/>
              <a:gd name="T79" fmla="*/ 669 h 1536"/>
              <a:gd name="T80" fmla="*/ 177 w 687"/>
              <a:gd name="T81" fmla="*/ 580 h 1536"/>
              <a:gd name="T82" fmla="*/ 510 w 687"/>
              <a:gd name="T83" fmla="*/ 580 h 1536"/>
              <a:gd name="T84" fmla="*/ 510 w 687"/>
              <a:gd name="T85" fmla="*/ 669 h 1536"/>
              <a:gd name="T86" fmla="*/ 510 w 687"/>
              <a:gd name="T87" fmla="*/ 490 h 1536"/>
              <a:gd name="T88" fmla="*/ 177 w 687"/>
              <a:gd name="T89" fmla="*/ 490 h 1536"/>
              <a:gd name="T90" fmla="*/ 177 w 687"/>
              <a:gd name="T91" fmla="*/ 269 h 1536"/>
              <a:gd name="T92" fmla="*/ 510 w 687"/>
              <a:gd name="T93" fmla="*/ 269 h 1536"/>
              <a:gd name="T94" fmla="*/ 510 w 687"/>
              <a:gd name="T95" fmla="*/ 490 h 1536"/>
              <a:gd name="T96" fmla="*/ 134 w 687"/>
              <a:gd name="T97" fmla="*/ 90 h 1536"/>
              <a:gd name="T98" fmla="*/ 553 w 687"/>
              <a:gd name="T99" fmla="*/ 90 h 1536"/>
              <a:gd name="T100" fmla="*/ 597 w 687"/>
              <a:gd name="T101" fmla="*/ 135 h 1536"/>
              <a:gd name="T102" fmla="*/ 553 w 687"/>
              <a:gd name="T103" fmla="*/ 179 h 1536"/>
              <a:gd name="T104" fmla="*/ 134 w 687"/>
              <a:gd name="T105" fmla="*/ 179 h 1536"/>
              <a:gd name="T106" fmla="*/ 90 w 687"/>
              <a:gd name="T107" fmla="*/ 135 h 1536"/>
              <a:gd name="T108" fmla="*/ 134 w 687"/>
              <a:gd name="T109" fmla="*/ 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87" h="1536">
                <a:moveTo>
                  <a:pt x="87" y="261"/>
                </a:moveTo>
                <a:cubicBezTo>
                  <a:pt x="87" y="851"/>
                  <a:pt x="87" y="851"/>
                  <a:pt x="87" y="851"/>
                </a:cubicBezTo>
                <a:cubicBezTo>
                  <a:pt x="87" y="945"/>
                  <a:pt x="138" y="1028"/>
                  <a:pt x="214" y="1072"/>
                </a:cubicBezTo>
                <a:cubicBezTo>
                  <a:pt x="214" y="1273"/>
                  <a:pt x="214" y="1273"/>
                  <a:pt x="214" y="1273"/>
                </a:cubicBezTo>
                <a:cubicBezTo>
                  <a:pt x="214" y="1298"/>
                  <a:pt x="235" y="1318"/>
                  <a:pt x="259" y="1318"/>
                </a:cubicBezTo>
                <a:cubicBezTo>
                  <a:pt x="276" y="1318"/>
                  <a:pt x="291" y="1309"/>
                  <a:pt x="298" y="1296"/>
                </a:cubicBezTo>
                <a:cubicBezTo>
                  <a:pt x="298" y="1446"/>
                  <a:pt x="298" y="1446"/>
                  <a:pt x="298" y="1446"/>
                </a:cubicBezTo>
                <a:cubicBezTo>
                  <a:pt x="273" y="1446"/>
                  <a:pt x="273" y="1446"/>
                  <a:pt x="273" y="1446"/>
                </a:cubicBezTo>
                <a:cubicBezTo>
                  <a:pt x="248" y="1446"/>
                  <a:pt x="228" y="1467"/>
                  <a:pt x="228" y="1491"/>
                </a:cubicBezTo>
                <a:cubicBezTo>
                  <a:pt x="228" y="1516"/>
                  <a:pt x="248" y="1536"/>
                  <a:pt x="273" y="1536"/>
                </a:cubicBezTo>
                <a:cubicBezTo>
                  <a:pt x="414" y="1536"/>
                  <a:pt x="414" y="1536"/>
                  <a:pt x="414" y="1536"/>
                </a:cubicBezTo>
                <a:cubicBezTo>
                  <a:pt x="439" y="1536"/>
                  <a:pt x="459" y="1516"/>
                  <a:pt x="459" y="1491"/>
                </a:cubicBezTo>
                <a:cubicBezTo>
                  <a:pt x="459" y="1467"/>
                  <a:pt x="439" y="1446"/>
                  <a:pt x="414" y="1446"/>
                </a:cubicBezTo>
                <a:cubicBezTo>
                  <a:pt x="388" y="1446"/>
                  <a:pt x="388" y="1446"/>
                  <a:pt x="388" y="1446"/>
                </a:cubicBezTo>
                <a:cubicBezTo>
                  <a:pt x="388" y="1296"/>
                  <a:pt x="388" y="1296"/>
                  <a:pt x="388" y="1296"/>
                </a:cubicBezTo>
                <a:cubicBezTo>
                  <a:pt x="396" y="1309"/>
                  <a:pt x="411" y="1318"/>
                  <a:pt x="427" y="1318"/>
                </a:cubicBezTo>
                <a:cubicBezTo>
                  <a:pt x="452" y="1318"/>
                  <a:pt x="472" y="1298"/>
                  <a:pt x="472" y="1273"/>
                </a:cubicBezTo>
                <a:cubicBezTo>
                  <a:pt x="472" y="1072"/>
                  <a:pt x="472" y="1072"/>
                  <a:pt x="472" y="1072"/>
                </a:cubicBezTo>
                <a:cubicBezTo>
                  <a:pt x="549" y="1028"/>
                  <a:pt x="600" y="945"/>
                  <a:pt x="600" y="851"/>
                </a:cubicBezTo>
                <a:cubicBezTo>
                  <a:pt x="600" y="261"/>
                  <a:pt x="600" y="261"/>
                  <a:pt x="600" y="261"/>
                </a:cubicBezTo>
                <a:cubicBezTo>
                  <a:pt x="651" y="241"/>
                  <a:pt x="687" y="192"/>
                  <a:pt x="687" y="135"/>
                </a:cubicBezTo>
                <a:cubicBezTo>
                  <a:pt x="687" y="61"/>
                  <a:pt x="627" y="0"/>
                  <a:pt x="553" y="0"/>
                </a:cubicBezTo>
                <a:cubicBezTo>
                  <a:pt x="134" y="0"/>
                  <a:pt x="134" y="0"/>
                  <a:pt x="134" y="0"/>
                </a:cubicBezTo>
                <a:cubicBezTo>
                  <a:pt x="60" y="0"/>
                  <a:pt x="0" y="61"/>
                  <a:pt x="0" y="135"/>
                </a:cubicBezTo>
                <a:cubicBezTo>
                  <a:pt x="0" y="192"/>
                  <a:pt x="36" y="241"/>
                  <a:pt x="87" y="261"/>
                </a:cubicBezTo>
                <a:close/>
                <a:moveTo>
                  <a:pt x="382" y="1190"/>
                </a:moveTo>
                <a:cubicBezTo>
                  <a:pt x="375" y="1176"/>
                  <a:pt x="360" y="1167"/>
                  <a:pt x="343" y="1167"/>
                </a:cubicBezTo>
                <a:cubicBezTo>
                  <a:pt x="327" y="1167"/>
                  <a:pt x="312" y="1176"/>
                  <a:pt x="304" y="1190"/>
                </a:cubicBezTo>
                <a:cubicBezTo>
                  <a:pt x="304" y="1104"/>
                  <a:pt x="304" y="1104"/>
                  <a:pt x="304" y="1104"/>
                </a:cubicBezTo>
                <a:cubicBezTo>
                  <a:pt x="317" y="1106"/>
                  <a:pt x="330" y="1107"/>
                  <a:pt x="343" y="1107"/>
                </a:cubicBezTo>
                <a:cubicBezTo>
                  <a:pt x="357" y="1107"/>
                  <a:pt x="370" y="1106"/>
                  <a:pt x="382" y="1104"/>
                </a:cubicBezTo>
                <a:lnTo>
                  <a:pt x="382" y="1190"/>
                </a:lnTo>
                <a:close/>
                <a:moveTo>
                  <a:pt x="510" y="851"/>
                </a:moveTo>
                <a:cubicBezTo>
                  <a:pt x="510" y="943"/>
                  <a:pt x="435" y="1017"/>
                  <a:pt x="343" y="1017"/>
                </a:cubicBezTo>
                <a:cubicBezTo>
                  <a:pt x="252" y="1017"/>
                  <a:pt x="177" y="943"/>
                  <a:pt x="177" y="851"/>
                </a:cubicBezTo>
                <a:cubicBezTo>
                  <a:pt x="177" y="759"/>
                  <a:pt x="177" y="759"/>
                  <a:pt x="177" y="759"/>
                </a:cubicBezTo>
                <a:cubicBezTo>
                  <a:pt x="510" y="759"/>
                  <a:pt x="510" y="759"/>
                  <a:pt x="510" y="759"/>
                </a:cubicBezTo>
                <a:lnTo>
                  <a:pt x="510" y="851"/>
                </a:lnTo>
                <a:close/>
                <a:moveTo>
                  <a:pt x="510" y="669"/>
                </a:moveTo>
                <a:cubicBezTo>
                  <a:pt x="177" y="669"/>
                  <a:pt x="177" y="669"/>
                  <a:pt x="177" y="669"/>
                </a:cubicBezTo>
                <a:cubicBezTo>
                  <a:pt x="177" y="580"/>
                  <a:pt x="177" y="580"/>
                  <a:pt x="177" y="580"/>
                </a:cubicBezTo>
                <a:cubicBezTo>
                  <a:pt x="510" y="580"/>
                  <a:pt x="510" y="580"/>
                  <a:pt x="510" y="580"/>
                </a:cubicBezTo>
                <a:lnTo>
                  <a:pt x="510" y="669"/>
                </a:lnTo>
                <a:close/>
                <a:moveTo>
                  <a:pt x="510" y="490"/>
                </a:moveTo>
                <a:cubicBezTo>
                  <a:pt x="177" y="490"/>
                  <a:pt x="177" y="490"/>
                  <a:pt x="177" y="490"/>
                </a:cubicBezTo>
                <a:cubicBezTo>
                  <a:pt x="177" y="269"/>
                  <a:pt x="177" y="269"/>
                  <a:pt x="177" y="269"/>
                </a:cubicBezTo>
                <a:cubicBezTo>
                  <a:pt x="510" y="269"/>
                  <a:pt x="510" y="269"/>
                  <a:pt x="510" y="269"/>
                </a:cubicBezTo>
                <a:lnTo>
                  <a:pt x="510" y="490"/>
                </a:lnTo>
                <a:close/>
                <a:moveTo>
                  <a:pt x="134" y="90"/>
                </a:moveTo>
                <a:cubicBezTo>
                  <a:pt x="553" y="90"/>
                  <a:pt x="553" y="90"/>
                  <a:pt x="553" y="90"/>
                </a:cubicBezTo>
                <a:cubicBezTo>
                  <a:pt x="577" y="90"/>
                  <a:pt x="597" y="110"/>
                  <a:pt x="597" y="135"/>
                </a:cubicBezTo>
                <a:cubicBezTo>
                  <a:pt x="597" y="159"/>
                  <a:pt x="577" y="179"/>
                  <a:pt x="553" y="179"/>
                </a:cubicBezTo>
                <a:cubicBezTo>
                  <a:pt x="134" y="179"/>
                  <a:pt x="134" y="179"/>
                  <a:pt x="134" y="179"/>
                </a:cubicBezTo>
                <a:cubicBezTo>
                  <a:pt x="110" y="179"/>
                  <a:pt x="90" y="159"/>
                  <a:pt x="90" y="135"/>
                </a:cubicBezTo>
                <a:cubicBezTo>
                  <a:pt x="90" y="110"/>
                  <a:pt x="110" y="90"/>
                  <a:pt x="134" y="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 name="Freeform 414"/>
          <p:cNvSpPr>
            <a:spLocks noEditPoints="1"/>
          </p:cNvSpPr>
          <p:nvPr/>
        </p:nvSpPr>
        <p:spPr bwMode="auto">
          <a:xfrm>
            <a:off x="734930" y="2564953"/>
            <a:ext cx="370483" cy="392387"/>
          </a:xfrm>
          <a:custGeom>
            <a:avLst/>
            <a:gdLst>
              <a:gd name="T0" fmla="*/ 957 w 1450"/>
              <a:gd name="T1" fmla="*/ 789 h 1536"/>
              <a:gd name="T2" fmla="*/ 1237 w 1450"/>
              <a:gd name="T3" fmla="*/ 491 h 1536"/>
              <a:gd name="T4" fmla="*/ 725 w 1450"/>
              <a:gd name="T5" fmla="*/ 189 h 1536"/>
              <a:gd name="T6" fmla="*/ 214 w 1450"/>
              <a:gd name="T7" fmla="*/ 491 h 1536"/>
              <a:gd name="T8" fmla="*/ 494 w 1450"/>
              <a:gd name="T9" fmla="*/ 789 h 1536"/>
              <a:gd name="T10" fmla="*/ 725 w 1450"/>
              <a:gd name="T11" fmla="*/ 642 h 1536"/>
              <a:gd name="T12" fmla="*/ 699 w 1450"/>
              <a:gd name="T13" fmla="*/ 699 h 1536"/>
              <a:gd name="T14" fmla="*/ 429 w 1450"/>
              <a:gd name="T15" fmla="*/ 438 h 1536"/>
              <a:gd name="T16" fmla="*/ 492 w 1450"/>
              <a:gd name="T17" fmla="*/ 444 h 1536"/>
              <a:gd name="T18" fmla="*/ 467 w 1450"/>
              <a:gd name="T19" fmla="*/ 343 h 1536"/>
              <a:gd name="T20" fmla="*/ 680 w 1450"/>
              <a:gd name="T21" fmla="*/ 337 h 1536"/>
              <a:gd name="T22" fmla="*/ 770 w 1450"/>
              <a:gd name="T23" fmla="*/ 337 h 1536"/>
              <a:gd name="T24" fmla="*/ 983 w 1450"/>
              <a:gd name="T25" fmla="*/ 343 h 1536"/>
              <a:gd name="T26" fmla="*/ 958 w 1450"/>
              <a:gd name="T27" fmla="*/ 444 h 1536"/>
              <a:gd name="T28" fmla="*/ 1022 w 1450"/>
              <a:gd name="T29" fmla="*/ 438 h 1536"/>
              <a:gd name="T30" fmla="*/ 1142 w 1450"/>
              <a:gd name="T31" fmla="*/ 463 h 1536"/>
              <a:gd name="T32" fmla="*/ 851 w 1450"/>
              <a:gd name="T33" fmla="*/ 699 h 1536"/>
              <a:gd name="T34" fmla="*/ 725 w 1450"/>
              <a:gd name="T35" fmla="*/ 489 h 1536"/>
              <a:gd name="T36" fmla="*/ 599 w 1450"/>
              <a:gd name="T37" fmla="*/ 699 h 1536"/>
              <a:gd name="T38" fmla="*/ 308 w 1450"/>
              <a:gd name="T39" fmla="*/ 463 h 1536"/>
              <a:gd name="T40" fmla="*/ 429 w 1450"/>
              <a:gd name="T41" fmla="*/ 1536 h 1536"/>
              <a:gd name="T42" fmla="*/ 1349 w 1450"/>
              <a:gd name="T43" fmla="*/ 1240 h 1536"/>
              <a:gd name="T44" fmla="*/ 1357 w 1450"/>
              <a:gd name="T45" fmla="*/ 108 h 1536"/>
              <a:gd name="T46" fmla="*/ 338 w 1450"/>
              <a:gd name="T47" fmla="*/ 0 h 1536"/>
              <a:gd name="T48" fmla="*/ 10 w 1450"/>
              <a:gd name="T49" fmla="*/ 363 h 1536"/>
              <a:gd name="T50" fmla="*/ 429 w 1450"/>
              <a:gd name="T51" fmla="*/ 1536 h 1536"/>
              <a:gd name="T52" fmla="*/ 160 w 1450"/>
              <a:gd name="T53" fmla="*/ 169 h 1536"/>
              <a:gd name="T54" fmla="*/ 1113 w 1450"/>
              <a:gd name="T55" fmla="*/ 90 h 1536"/>
              <a:gd name="T56" fmla="*/ 1351 w 1450"/>
              <a:gd name="T57" fmla="*/ 354 h 1536"/>
              <a:gd name="T58" fmla="*/ 1021 w 1450"/>
              <a:gd name="T59" fmla="*/ 1445 h 1536"/>
              <a:gd name="T60" fmla="*/ 770 w 1450"/>
              <a:gd name="T61" fmla="*/ 1175 h 1536"/>
              <a:gd name="T62" fmla="*/ 680 w 1450"/>
              <a:gd name="T63" fmla="*/ 1175 h 1536"/>
              <a:gd name="T64" fmla="*/ 429 w 1450"/>
              <a:gd name="T65" fmla="*/ 1445 h 1536"/>
              <a:gd name="T66" fmla="*/ 100 w 1450"/>
              <a:gd name="T67" fmla="*/ 35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50" h="1536">
                <a:moveTo>
                  <a:pt x="494" y="789"/>
                </a:moveTo>
                <a:cubicBezTo>
                  <a:pt x="957" y="789"/>
                  <a:pt x="957" y="789"/>
                  <a:pt x="957" y="789"/>
                </a:cubicBezTo>
                <a:cubicBezTo>
                  <a:pt x="970" y="789"/>
                  <a:pt x="982" y="783"/>
                  <a:pt x="991" y="774"/>
                </a:cubicBezTo>
                <a:cubicBezTo>
                  <a:pt x="1237" y="491"/>
                  <a:pt x="1237" y="491"/>
                  <a:pt x="1237" y="491"/>
                </a:cubicBezTo>
                <a:cubicBezTo>
                  <a:pt x="1251" y="474"/>
                  <a:pt x="1251" y="449"/>
                  <a:pt x="1237" y="432"/>
                </a:cubicBezTo>
                <a:cubicBezTo>
                  <a:pt x="1100" y="276"/>
                  <a:pt x="919" y="189"/>
                  <a:pt x="725" y="189"/>
                </a:cubicBezTo>
                <a:cubicBezTo>
                  <a:pt x="532" y="189"/>
                  <a:pt x="350" y="276"/>
                  <a:pt x="214" y="432"/>
                </a:cubicBezTo>
                <a:cubicBezTo>
                  <a:pt x="199" y="449"/>
                  <a:pt x="199" y="474"/>
                  <a:pt x="214" y="491"/>
                </a:cubicBezTo>
                <a:cubicBezTo>
                  <a:pt x="459" y="774"/>
                  <a:pt x="459" y="774"/>
                  <a:pt x="459" y="774"/>
                </a:cubicBezTo>
                <a:cubicBezTo>
                  <a:pt x="468" y="783"/>
                  <a:pt x="480" y="789"/>
                  <a:pt x="494" y="789"/>
                </a:cubicBezTo>
                <a:close/>
                <a:moveTo>
                  <a:pt x="699" y="699"/>
                </a:moveTo>
                <a:cubicBezTo>
                  <a:pt x="725" y="642"/>
                  <a:pt x="725" y="642"/>
                  <a:pt x="725" y="642"/>
                </a:cubicBezTo>
                <a:cubicBezTo>
                  <a:pt x="752" y="699"/>
                  <a:pt x="752" y="699"/>
                  <a:pt x="752" y="699"/>
                </a:cubicBezTo>
                <a:lnTo>
                  <a:pt x="699" y="699"/>
                </a:lnTo>
                <a:close/>
                <a:moveTo>
                  <a:pt x="390" y="392"/>
                </a:moveTo>
                <a:cubicBezTo>
                  <a:pt x="429" y="438"/>
                  <a:pt x="429" y="438"/>
                  <a:pt x="429" y="438"/>
                </a:cubicBezTo>
                <a:cubicBezTo>
                  <a:pt x="438" y="449"/>
                  <a:pt x="450" y="454"/>
                  <a:pt x="463" y="454"/>
                </a:cubicBezTo>
                <a:cubicBezTo>
                  <a:pt x="474" y="454"/>
                  <a:pt x="484" y="451"/>
                  <a:pt x="492" y="444"/>
                </a:cubicBezTo>
                <a:cubicBezTo>
                  <a:pt x="511" y="428"/>
                  <a:pt x="514" y="400"/>
                  <a:pt x="498" y="380"/>
                </a:cubicBezTo>
                <a:cubicBezTo>
                  <a:pt x="467" y="343"/>
                  <a:pt x="467" y="343"/>
                  <a:pt x="467" y="343"/>
                </a:cubicBezTo>
                <a:cubicBezTo>
                  <a:pt x="534" y="309"/>
                  <a:pt x="606" y="288"/>
                  <a:pt x="680" y="281"/>
                </a:cubicBezTo>
                <a:cubicBezTo>
                  <a:pt x="680" y="337"/>
                  <a:pt x="680" y="337"/>
                  <a:pt x="680" y="337"/>
                </a:cubicBezTo>
                <a:cubicBezTo>
                  <a:pt x="680" y="362"/>
                  <a:pt x="700" y="382"/>
                  <a:pt x="725" y="382"/>
                </a:cubicBezTo>
                <a:cubicBezTo>
                  <a:pt x="750" y="382"/>
                  <a:pt x="770" y="362"/>
                  <a:pt x="770" y="337"/>
                </a:cubicBezTo>
                <a:cubicBezTo>
                  <a:pt x="770" y="281"/>
                  <a:pt x="770" y="281"/>
                  <a:pt x="770" y="281"/>
                </a:cubicBezTo>
                <a:cubicBezTo>
                  <a:pt x="845" y="288"/>
                  <a:pt x="917" y="309"/>
                  <a:pt x="983" y="343"/>
                </a:cubicBezTo>
                <a:cubicBezTo>
                  <a:pt x="952" y="380"/>
                  <a:pt x="952" y="380"/>
                  <a:pt x="952" y="380"/>
                </a:cubicBezTo>
                <a:cubicBezTo>
                  <a:pt x="937" y="400"/>
                  <a:pt x="939" y="428"/>
                  <a:pt x="958" y="444"/>
                </a:cubicBezTo>
                <a:cubicBezTo>
                  <a:pt x="967" y="451"/>
                  <a:pt x="977" y="454"/>
                  <a:pt x="987" y="454"/>
                </a:cubicBezTo>
                <a:cubicBezTo>
                  <a:pt x="1000" y="454"/>
                  <a:pt x="1013" y="449"/>
                  <a:pt x="1022" y="438"/>
                </a:cubicBezTo>
                <a:cubicBezTo>
                  <a:pt x="1061" y="392"/>
                  <a:pt x="1061" y="392"/>
                  <a:pt x="1061" y="392"/>
                </a:cubicBezTo>
                <a:cubicBezTo>
                  <a:pt x="1089" y="413"/>
                  <a:pt x="1116" y="436"/>
                  <a:pt x="1142" y="463"/>
                </a:cubicBezTo>
                <a:cubicBezTo>
                  <a:pt x="936" y="699"/>
                  <a:pt x="936" y="699"/>
                  <a:pt x="936" y="699"/>
                </a:cubicBezTo>
                <a:cubicBezTo>
                  <a:pt x="851" y="699"/>
                  <a:pt x="851" y="699"/>
                  <a:pt x="851" y="699"/>
                </a:cubicBezTo>
                <a:cubicBezTo>
                  <a:pt x="766" y="515"/>
                  <a:pt x="766" y="515"/>
                  <a:pt x="766" y="515"/>
                </a:cubicBezTo>
                <a:cubicBezTo>
                  <a:pt x="759" y="499"/>
                  <a:pt x="743" y="489"/>
                  <a:pt x="725" y="489"/>
                </a:cubicBezTo>
                <a:cubicBezTo>
                  <a:pt x="708" y="489"/>
                  <a:pt x="692" y="499"/>
                  <a:pt x="684" y="515"/>
                </a:cubicBezTo>
                <a:cubicBezTo>
                  <a:pt x="599" y="699"/>
                  <a:pt x="599" y="699"/>
                  <a:pt x="599" y="699"/>
                </a:cubicBezTo>
                <a:cubicBezTo>
                  <a:pt x="514" y="699"/>
                  <a:pt x="514" y="699"/>
                  <a:pt x="514" y="699"/>
                </a:cubicBezTo>
                <a:cubicBezTo>
                  <a:pt x="308" y="463"/>
                  <a:pt x="308" y="463"/>
                  <a:pt x="308" y="463"/>
                </a:cubicBezTo>
                <a:cubicBezTo>
                  <a:pt x="334" y="436"/>
                  <a:pt x="361" y="413"/>
                  <a:pt x="390" y="392"/>
                </a:cubicBezTo>
                <a:close/>
                <a:moveTo>
                  <a:pt x="429" y="1536"/>
                </a:moveTo>
                <a:cubicBezTo>
                  <a:pt x="1021" y="1536"/>
                  <a:pt x="1021" y="1536"/>
                  <a:pt x="1021" y="1536"/>
                </a:cubicBezTo>
                <a:cubicBezTo>
                  <a:pt x="1191" y="1536"/>
                  <a:pt x="1332" y="1408"/>
                  <a:pt x="1349" y="1240"/>
                </a:cubicBezTo>
                <a:cubicBezTo>
                  <a:pt x="1440" y="363"/>
                  <a:pt x="1440" y="363"/>
                  <a:pt x="1440" y="363"/>
                </a:cubicBezTo>
                <a:cubicBezTo>
                  <a:pt x="1450" y="270"/>
                  <a:pt x="1420" y="178"/>
                  <a:pt x="1357" y="108"/>
                </a:cubicBezTo>
                <a:cubicBezTo>
                  <a:pt x="1295" y="39"/>
                  <a:pt x="1206" y="0"/>
                  <a:pt x="1113" y="0"/>
                </a:cubicBezTo>
                <a:cubicBezTo>
                  <a:pt x="338" y="0"/>
                  <a:pt x="338" y="0"/>
                  <a:pt x="338" y="0"/>
                </a:cubicBezTo>
                <a:cubicBezTo>
                  <a:pt x="245" y="0"/>
                  <a:pt x="155" y="39"/>
                  <a:pt x="93" y="108"/>
                </a:cubicBezTo>
                <a:cubicBezTo>
                  <a:pt x="31" y="178"/>
                  <a:pt x="0" y="270"/>
                  <a:pt x="10" y="363"/>
                </a:cubicBezTo>
                <a:cubicBezTo>
                  <a:pt x="101" y="1240"/>
                  <a:pt x="101" y="1240"/>
                  <a:pt x="101" y="1240"/>
                </a:cubicBezTo>
                <a:cubicBezTo>
                  <a:pt x="119" y="1408"/>
                  <a:pt x="260" y="1536"/>
                  <a:pt x="429" y="1536"/>
                </a:cubicBezTo>
                <a:close/>
                <a:moveTo>
                  <a:pt x="100" y="354"/>
                </a:moveTo>
                <a:cubicBezTo>
                  <a:pt x="93" y="287"/>
                  <a:pt x="115" y="219"/>
                  <a:pt x="160" y="169"/>
                </a:cubicBezTo>
                <a:cubicBezTo>
                  <a:pt x="205" y="119"/>
                  <a:pt x="270" y="90"/>
                  <a:pt x="338" y="90"/>
                </a:cubicBezTo>
                <a:cubicBezTo>
                  <a:pt x="1113" y="90"/>
                  <a:pt x="1113" y="90"/>
                  <a:pt x="1113" y="90"/>
                </a:cubicBezTo>
                <a:cubicBezTo>
                  <a:pt x="1180" y="90"/>
                  <a:pt x="1245" y="119"/>
                  <a:pt x="1290" y="169"/>
                </a:cubicBezTo>
                <a:cubicBezTo>
                  <a:pt x="1336" y="219"/>
                  <a:pt x="1358" y="287"/>
                  <a:pt x="1351" y="354"/>
                </a:cubicBezTo>
                <a:cubicBezTo>
                  <a:pt x="1260" y="1231"/>
                  <a:pt x="1260" y="1231"/>
                  <a:pt x="1260" y="1231"/>
                </a:cubicBezTo>
                <a:cubicBezTo>
                  <a:pt x="1247" y="1353"/>
                  <a:pt x="1144" y="1445"/>
                  <a:pt x="1021" y="1445"/>
                </a:cubicBezTo>
                <a:cubicBezTo>
                  <a:pt x="770" y="1445"/>
                  <a:pt x="770" y="1445"/>
                  <a:pt x="770" y="1445"/>
                </a:cubicBezTo>
                <a:cubicBezTo>
                  <a:pt x="770" y="1175"/>
                  <a:pt x="770" y="1175"/>
                  <a:pt x="770" y="1175"/>
                </a:cubicBezTo>
                <a:cubicBezTo>
                  <a:pt x="770" y="1150"/>
                  <a:pt x="750" y="1130"/>
                  <a:pt x="725" y="1130"/>
                </a:cubicBezTo>
                <a:cubicBezTo>
                  <a:pt x="700" y="1130"/>
                  <a:pt x="680" y="1150"/>
                  <a:pt x="680" y="1175"/>
                </a:cubicBezTo>
                <a:cubicBezTo>
                  <a:pt x="680" y="1445"/>
                  <a:pt x="680" y="1445"/>
                  <a:pt x="680" y="1445"/>
                </a:cubicBezTo>
                <a:cubicBezTo>
                  <a:pt x="429" y="1445"/>
                  <a:pt x="429" y="1445"/>
                  <a:pt x="429" y="1445"/>
                </a:cubicBezTo>
                <a:cubicBezTo>
                  <a:pt x="306" y="1445"/>
                  <a:pt x="204" y="1353"/>
                  <a:pt x="191" y="1231"/>
                </a:cubicBezTo>
                <a:lnTo>
                  <a:pt x="100" y="35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 name="Freeform 421"/>
          <p:cNvSpPr>
            <a:spLocks noEditPoints="1"/>
          </p:cNvSpPr>
          <p:nvPr/>
        </p:nvSpPr>
        <p:spPr bwMode="auto">
          <a:xfrm>
            <a:off x="788906" y="3237216"/>
            <a:ext cx="262530" cy="392700"/>
          </a:xfrm>
          <a:custGeom>
            <a:avLst/>
            <a:gdLst>
              <a:gd name="T0" fmla="*/ 685 w 1028"/>
              <a:gd name="T1" fmla="*/ 999 h 1537"/>
              <a:gd name="T2" fmla="*/ 1027 w 1028"/>
              <a:gd name="T3" fmla="*/ 512 h 1537"/>
              <a:gd name="T4" fmla="*/ 517 w 1028"/>
              <a:gd name="T5" fmla="*/ 1 h 1537"/>
              <a:gd name="T6" fmla="*/ 152 w 1028"/>
              <a:gd name="T7" fmla="*/ 150 h 1537"/>
              <a:gd name="T8" fmla="*/ 0 w 1028"/>
              <a:gd name="T9" fmla="*/ 514 h 1537"/>
              <a:gd name="T10" fmla="*/ 0 w 1028"/>
              <a:gd name="T11" fmla="*/ 1243 h 1537"/>
              <a:gd name="T12" fmla="*/ 293 w 1028"/>
              <a:gd name="T13" fmla="*/ 1537 h 1537"/>
              <a:gd name="T14" fmla="*/ 587 w 1028"/>
              <a:gd name="T15" fmla="*/ 1243 h 1537"/>
              <a:gd name="T16" fmla="*/ 587 w 1028"/>
              <a:gd name="T17" fmla="*/ 1138 h 1537"/>
              <a:gd name="T18" fmla="*/ 685 w 1028"/>
              <a:gd name="T19" fmla="*/ 999 h 1537"/>
              <a:gd name="T20" fmla="*/ 497 w 1028"/>
              <a:gd name="T21" fmla="*/ 1138 h 1537"/>
              <a:gd name="T22" fmla="*/ 497 w 1028"/>
              <a:gd name="T23" fmla="*/ 1243 h 1537"/>
              <a:gd name="T24" fmla="*/ 293 w 1028"/>
              <a:gd name="T25" fmla="*/ 1447 h 1537"/>
              <a:gd name="T26" fmla="*/ 90 w 1028"/>
              <a:gd name="T27" fmla="*/ 1243 h 1537"/>
              <a:gd name="T28" fmla="*/ 90 w 1028"/>
              <a:gd name="T29" fmla="*/ 514 h 1537"/>
              <a:gd name="T30" fmla="*/ 215 w 1028"/>
              <a:gd name="T31" fmla="*/ 214 h 1537"/>
              <a:gd name="T32" fmla="*/ 513 w 1028"/>
              <a:gd name="T33" fmla="*/ 91 h 1537"/>
              <a:gd name="T34" fmla="*/ 517 w 1028"/>
              <a:gd name="T35" fmla="*/ 91 h 1537"/>
              <a:gd name="T36" fmla="*/ 937 w 1028"/>
              <a:gd name="T37" fmla="*/ 512 h 1537"/>
              <a:gd name="T38" fmla="*/ 655 w 1028"/>
              <a:gd name="T39" fmla="*/ 914 h 1537"/>
              <a:gd name="T40" fmla="*/ 497 w 1028"/>
              <a:gd name="T41" fmla="*/ 1138 h 1537"/>
              <a:gd name="T42" fmla="*/ 847 w 1028"/>
              <a:gd name="T43" fmla="*/ 513 h 1537"/>
              <a:gd name="T44" fmla="*/ 516 w 1028"/>
              <a:gd name="T45" fmla="*/ 181 h 1537"/>
              <a:gd name="T46" fmla="*/ 513 w 1028"/>
              <a:gd name="T47" fmla="*/ 181 h 1537"/>
              <a:gd name="T48" fmla="*/ 180 w 1028"/>
              <a:gd name="T49" fmla="*/ 514 h 1537"/>
              <a:gd name="T50" fmla="*/ 180 w 1028"/>
              <a:gd name="T51" fmla="*/ 897 h 1537"/>
              <a:gd name="T52" fmla="*/ 329 w 1028"/>
              <a:gd name="T53" fmla="*/ 1046 h 1537"/>
              <a:gd name="T54" fmla="*/ 477 w 1028"/>
              <a:gd name="T55" fmla="*/ 897 h 1537"/>
              <a:gd name="T56" fmla="*/ 477 w 1028"/>
              <a:gd name="T57" fmla="*/ 846 h 1537"/>
              <a:gd name="T58" fmla="*/ 329 w 1028"/>
              <a:gd name="T59" fmla="*/ 698 h 1537"/>
              <a:gd name="T60" fmla="*/ 270 w 1028"/>
              <a:gd name="T61" fmla="*/ 710 h 1537"/>
              <a:gd name="T62" fmla="*/ 270 w 1028"/>
              <a:gd name="T63" fmla="*/ 514 h 1537"/>
              <a:gd name="T64" fmla="*/ 513 w 1028"/>
              <a:gd name="T65" fmla="*/ 270 h 1537"/>
              <a:gd name="T66" fmla="*/ 515 w 1028"/>
              <a:gd name="T67" fmla="*/ 270 h 1537"/>
              <a:gd name="T68" fmla="*/ 757 w 1028"/>
              <a:gd name="T69" fmla="*/ 513 h 1537"/>
              <a:gd name="T70" fmla="*/ 595 w 1028"/>
              <a:gd name="T71" fmla="*/ 744 h 1537"/>
              <a:gd name="T72" fmla="*/ 567 w 1028"/>
              <a:gd name="T73" fmla="*/ 802 h 1537"/>
              <a:gd name="T74" fmla="*/ 625 w 1028"/>
              <a:gd name="T75" fmla="*/ 829 h 1537"/>
              <a:gd name="T76" fmla="*/ 847 w 1028"/>
              <a:gd name="T77" fmla="*/ 513 h 1537"/>
              <a:gd name="T78" fmla="*/ 329 w 1028"/>
              <a:gd name="T79" fmla="*/ 787 h 1537"/>
              <a:gd name="T80" fmla="*/ 388 w 1028"/>
              <a:gd name="T81" fmla="*/ 846 h 1537"/>
              <a:gd name="T82" fmla="*/ 388 w 1028"/>
              <a:gd name="T83" fmla="*/ 897 h 1537"/>
              <a:gd name="T84" fmla="*/ 329 w 1028"/>
              <a:gd name="T85" fmla="*/ 956 h 1537"/>
              <a:gd name="T86" fmla="*/ 270 w 1028"/>
              <a:gd name="T87" fmla="*/ 897 h 1537"/>
              <a:gd name="T88" fmla="*/ 270 w 1028"/>
              <a:gd name="T89" fmla="*/ 846 h 1537"/>
              <a:gd name="T90" fmla="*/ 329 w 1028"/>
              <a:gd name="T91" fmla="*/ 787 h 15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1537">
                <a:moveTo>
                  <a:pt x="685" y="999"/>
                </a:moveTo>
                <a:cubicBezTo>
                  <a:pt x="890" y="926"/>
                  <a:pt x="1028" y="730"/>
                  <a:pt x="1027" y="512"/>
                </a:cubicBezTo>
                <a:cubicBezTo>
                  <a:pt x="1026" y="232"/>
                  <a:pt x="797" y="3"/>
                  <a:pt x="517" y="1"/>
                </a:cubicBezTo>
                <a:cubicBezTo>
                  <a:pt x="379" y="0"/>
                  <a:pt x="249" y="53"/>
                  <a:pt x="152" y="150"/>
                </a:cubicBezTo>
                <a:cubicBezTo>
                  <a:pt x="54" y="247"/>
                  <a:pt x="0" y="376"/>
                  <a:pt x="0" y="514"/>
                </a:cubicBezTo>
                <a:cubicBezTo>
                  <a:pt x="0" y="1243"/>
                  <a:pt x="0" y="1243"/>
                  <a:pt x="0" y="1243"/>
                </a:cubicBezTo>
                <a:cubicBezTo>
                  <a:pt x="0" y="1405"/>
                  <a:pt x="132" y="1537"/>
                  <a:pt x="293" y="1537"/>
                </a:cubicBezTo>
                <a:cubicBezTo>
                  <a:pt x="455" y="1537"/>
                  <a:pt x="587" y="1405"/>
                  <a:pt x="587" y="1243"/>
                </a:cubicBezTo>
                <a:cubicBezTo>
                  <a:pt x="587" y="1138"/>
                  <a:pt x="587" y="1138"/>
                  <a:pt x="587" y="1138"/>
                </a:cubicBezTo>
                <a:cubicBezTo>
                  <a:pt x="587" y="1075"/>
                  <a:pt x="626" y="1019"/>
                  <a:pt x="685" y="999"/>
                </a:cubicBezTo>
                <a:close/>
                <a:moveTo>
                  <a:pt x="497" y="1138"/>
                </a:moveTo>
                <a:cubicBezTo>
                  <a:pt x="497" y="1243"/>
                  <a:pt x="497" y="1243"/>
                  <a:pt x="497" y="1243"/>
                </a:cubicBezTo>
                <a:cubicBezTo>
                  <a:pt x="497" y="1355"/>
                  <a:pt x="406" y="1447"/>
                  <a:pt x="293" y="1447"/>
                </a:cubicBezTo>
                <a:cubicBezTo>
                  <a:pt x="181" y="1447"/>
                  <a:pt x="90" y="1355"/>
                  <a:pt x="90" y="1243"/>
                </a:cubicBezTo>
                <a:cubicBezTo>
                  <a:pt x="90" y="514"/>
                  <a:pt x="90" y="514"/>
                  <a:pt x="90" y="514"/>
                </a:cubicBezTo>
                <a:cubicBezTo>
                  <a:pt x="90" y="401"/>
                  <a:pt x="134" y="294"/>
                  <a:pt x="215" y="214"/>
                </a:cubicBezTo>
                <a:cubicBezTo>
                  <a:pt x="295" y="134"/>
                  <a:pt x="401" y="91"/>
                  <a:pt x="513" y="91"/>
                </a:cubicBezTo>
                <a:cubicBezTo>
                  <a:pt x="515" y="91"/>
                  <a:pt x="516" y="91"/>
                  <a:pt x="517" y="91"/>
                </a:cubicBezTo>
                <a:cubicBezTo>
                  <a:pt x="747" y="92"/>
                  <a:pt x="936" y="281"/>
                  <a:pt x="937" y="512"/>
                </a:cubicBezTo>
                <a:cubicBezTo>
                  <a:pt x="938" y="693"/>
                  <a:pt x="824" y="854"/>
                  <a:pt x="655" y="914"/>
                </a:cubicBezTo>
                <a:cubicBezTo>
                  <a:pt x="560" y="947"/>
                  <a:pt x="497" y="1037"/>
                  <a:pt x="497" y="1138"/>
                </a:cubicBezTo>
                <a:close/>
                <a:moveTo>
                  <a:pt x="847" y="513"/>
                </a:moveTo>
                <a:cubicBezTo>
                  <a:pt x="846" y="331"/>
                  <a:pt x="698" y="182"/>
                  <a:pt x="516" y="181"/>
                </a:cubicBezTo>
                <a:cubicBezTo>
                  <a:pt x="513" y="181"/>
                  <a:pt x="513" y="181"/>
                  <a:pt x="513" y="181"/>
                </a:cubicBezTo>
                <a:cubicBezTo>
                  <a:pt x="329" y="181"/>
                  <a:pt x="180" y="330"/>
                  <a:pt x="180" y="514"/>
                </a:cubicBezTo>
                <a:cubicBezTo>
                  <a:pt x="180" y="897"/>
                  <a:pt x="180" y="897"/>
                  <a:pt x="180" y="897"/>
                </a:cubicBezTo>
                <a:cubicBezTo>
                  <a:pt x="180" y="979"/>
                  <a:pt x="246" y="1046"/>
                  <a:pt x="329" y="1046"/>
                </a:cubicBezTo>
                <a:cubicBezTo>
                  <a:pt x="411" y="1046"/>
                  <a:pt x="477" y="979"/>
                  <a:pt x="477" y="897"/>
                </a:cubicBezTo>
                <a:cubicBezTo>
                  <a:pt x="477" y="846"/>
                  <a:pt x="477" y="846"/>
                  <a:pt x="477" y="846"/>
                </a:cubicBezTo>
                <a:cubicBezTo>
                  <a:pt x="477" y="764"/>
                  <a:pt x="411" y="698"/>
                  <a:pt x="329" y="698"/>
                </a:cubicBezTo>
                <a:cubicBezTo>
                  <a:pt x="308" y="698"/>
                  <a:pt x="288" y="702"/>
                  <a:pt x="270" y="710"/>
                </a:cubicBezTo>
                <a:cubicBezTo>
                  <a:pt x="270" y="514"/>
                  <a:pt x="270" y="514"/>
                  <a:pt x="270" y="514"/>
                </a:cubicBezTo>
                <a:cubicBezTo>
                  <a:pt x="270" y="380"/>
                  <a:pt x="379" y="270"/>
                  <a:pt x="513" y="270"/>
                </a:cubicBezTo>
                <a:cubicBezTo>
                  <a:pt x="515" y="270"/>
                  <a:pt x="515" y="270"/>
                  <a:pt x="515" y="270"/>
                </a:cubicBezTo>
                <a:cubicBezTo>
                  <a:pt x="648" y="271"/>
                  <a:pt x="757" y="380"/>
                  <a:pt x="757" y="513"/>
                </a:cubicBezTo>
                <a:cubicBezTo>
                  <a:pt x="758" y="617"/>
                  <a:pt x="692" y="710"/>
                  <a:pt x="595" y="744"/>
                </a:cubicBezTo>
                <a:cubicBezTo>
                  <a:pt x="571" y="753"/>
                  <a:pt x="559" y="778"/>
                  <a:pt x="567" y="802"/>
                </a:cubicBezTo>
                <a:cubicBezTo>
                  <a:pt x="576" y="825"/>
                  <a:pt x="601" y="838"/>
                  <a:pt x="625" y="829"/>
                </a:cubicBezTo>
                <a:cubicBezTo>
                  <a:pt x="758" y="782"/>
                  <a:pt x="848" y="655"/>
                  <a:pt x="847" y="513"/>
                </a:cubicBezTo>
                <a:close/>
                <a:moveTo>
                  <a:pt x="329" y="787"/>
                </a:moveTo>
                <a:cubicBezTo>
                  <a:pt x="361" y="787"/>
                  <a:pt x="388" y="814"/>
                  <a:pt x="388" y="846"/>
                </a:cubicBezTo>
                <a:cubicBezTo>
                  <a:pt x="388" y="897"/>
                  <a:pt x="388" y="897"/>
                  <a:pt x="388" y="897"/>
                </a:cubicBezTo>
                <a:cubicBezTo>
                  <a:pt x="388" y="930"/>
                  <a:pt x="361" y="956"/>
                  <a:pt x="329" y="956"/>
                </a:cubicBezTo>
                <a:cubicBezTo>
                  <a:pt x="296" y="956"/>
                  <a:pt x="270" y="930"/>
                  <a:pt x="270" y="897"/>
                </a:cubicBezTo>
                <a:cubicBezTo>
                  <a:pt x="270" y="846"/>
                  <a:pt x="270" y="846"/>
                  <a:pt x="270" y="846"/>
                </a:cubicBezTo>
                <a:cubicBezTo>
                  <a:pt x="270" y="814"/>
                  <a:pt x="296" y="787"/>
                  <a:pt x="329" y="7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7" name="Freeform 428"/>
          <p:cNvSpPr>
            <a:spLocks noEditPoints="1"/>
          </p:cNvSpPr>
          <p:nvPr/>
        </p:nvSpPr>
        <p:spPr bwMode="auto">
          <a:xfrm>
            <a:off x="723900" y="3938971"/>
            <a:ext cx="392543" cy="334029"/>
          </a:xfrm>
          <a:custGeom>
            <a:avLst/>
            <a:gdLst>
              <a:gd name="T0" fmla="*/ 768 w 1536"/>
              <a:gd name="T1" fmla="*/ 1308 h 1308"/>
              <a:gd name="T2" fmla="*/ 1312 w 1536"/>
              <a:gd name="T3" fmla="*/ 1083 h 1308"/>
              <a:gd name="T4" fmla="*/ 1536 w 1536"/>
              <a:gd name="T5" fmla="*/ 540 h 1308"/>
              <a:gd name="T6" fmla="*/ 1536 w 1536"/>
              <a:gd name="T7" fmla="*/ 45 h 1308"/>
              <a:gd name="T8" fmla="*/ 1491 w 1536"/>
              <a:gd name="T9" fmla="*/ 0 h 1308"/>
              <a:gd name="T10" fmla="*/ 45 w 1536"/>
              <a:gd name="T11" fmla="*/ 0 h 1308"/>
              <a:gd name="T12" fmla="*/ 0 w 1536"/>
              <a:gd name="T13" fmla="*/ 45 h 1308"/>
              <a:gd name="T14" fmla="*/ 0 w 1536"/>
              <a:gd name="T15" fmla="*/ 540 h 1308"/>
              <a:gd name="T16" fmla="*/ 225 w 1536"/>
              <a:gd name="T17" fmla="*/ 1083 h 1308"/>
              <a:gd name="T18" fmla="*/ 768 w 1536"/>
              <a:gd name="T19" fmla="*/ 1308 h 1308"/>
              <a:gd name="T20" fmla="*/ 1248 w 1536"/>
              <a:gd name="T21" fmla="*/ 1019 h 1308"/>
              <a:gd name="T22" fmla="*/ 938 w 1536"/>
              <a:gd name="T23" fmla="*/ 1197 h 1308"/>
              <a:gd name="T24" fmla="*/ 1323 w 1536"/>
              <a:gd name="T25" fmla="*/ 820 h 1308"/>
              <a:gd name="T26" fmla="*/ 1384 w 1536"/>
              <a:gd name="T27" fmla="*/ 825 h 1308"/>
              <a:gd name="T28" fmla="*/ 1248 w 1536"/>
              <a:gd name="T29" fmla="*/ 1019 h 1308"/>
              <a:gd name="T30" fmla="*/ 1446 w 1536"/>
              <a:gd name="T31" fmla="*/ 539 h 1308"/>
              <a:gd name="T32" fmla="*/ 1198 w 1536"/>
              <a:gd name="T33" fmla="*/ 539 h 1308"/>
              <a:gd name="T34" fmla="*/ 1198 w 1536"/>
              <a:gd name="T35" fmla="*/ 450 h 1308"/>
              <a:gd name="T36" fmla="*/ 1446 w 1536"/>
              <a:gd name="T37" fmla="*/ 450 h 1308"/>
              <a:gd name="T38" fmla="*/ 1446 w 1536"/>
              <a:gd name="T39" fmla="*/ 539 h 1308"/>
              <a:gd name="T40" fmla="*/ 92 w 1536"/>
              <a:gd name="T41" fmla="*/ 90 h 1308"/>
              <a:gd name="T42" fmla="*/ 1446 w 1536"/>
              <a:gd name="T43" fmla="*/ 90 h 1308"/>
              <a:gd name="T44" fmla="*/ 1446 w 1536"/>
              <a:gd name="T45" fmla="*/ 179 h 1308"/>
              <a:gd name="T46" fmla="*/ 92 w 1536"/>
              <a:gd name="T47" fmla="*/ 179 h 1308"/>
              <a:gd name="T48" fmla="*/ 92 w 1536"/>
              <a:gd name="T49" fmla="*/ 90 h 1308"/>
              <a:gd name="T50" fmla="*/ 90 w 1536"/>
              <a:gd name="T51" fmla="*/ 450 h 1308"/>
              <a:gd name="T52" fmla="*/ 339 w 1536"/>
              <a:gd name="T53" fmla="*/ 450 h 1308"/>
              <a:gd name="T54" fmla="*/ 339 w 1536"/>
              <a:gd name="T55" fmla="*/ 539 h 1308"/>
              <a:gd name="T56" fmla="*/ 90 w 1536"/>
              <a:gd name="T57" fmla="*/ 539 h 1308"/>
              <a:gd name="T58" fmla="*/ 90 w 1536"/>
              <a:gd name="T59" fmla="*/ 450 h 1308"/>
              <a:gd name="T60" fmla="*/ 96 w 1536"/>
              <a:gd name="T61" fmla="*/ 630 h 1308"/>
              <a:gd name="T62" fmla="*/ 96 w 1536"/>
              <a:gd name="T63" fmla="*/ 629 h 1308"/>
              <a:gd name="T64" fmla="*/ 384 w 1536"/>
              <a:gd name="T65" fmla="*/ 629 h 1308"/>
              <a:gd name="T66" fmla="*/ 429 w 1536"/>
              <a:gd name="T67" fmla="*/ 584 h 1308"/>
              <a:gd name="T68" fmla="*/ 429 w 1536"/>
              <a:gd name="T69" fmla="*/ 405 h 1308"/>
              <a:gd name="T70" fmla="*/ 384 w 1536"/>
              <a:gd name="T71" fmla="*/ 360 h 1308"/>
              <a:gd name="T72" fmla="*/ 90 w 1536"/>
              <a:gd name="T73" fmla="*/ 360 h 1308"/>
              <a:gd name="T74" fmla="*/ 90 w 1536"/>
              <a:gd name="T75" fmla="*/ 269 h 1308"/>
              <a:gd name="T76" fmla="*/ 1446 w 1536"/>
              <a:gd name="T77" fmla="*/ 269 h 1308"/>
              <a:gd name="T78" fmla="*/ 1446 w 1536"/>
              <a:gd name="T79" fmla="*/ 360 h 1308"/>
              <a:gd name="T80" fmla="*/ 1153 w 1536"/>
              <a:gd name="T81" fmla="*/ 360 h 1308"/>
              <a:gd name="T82" fmla="*/ 1108 w 1536"/>
              <a:gd name="T83" fmla="*/ 405 h 1308"/>
              <a:gd name="T84" fmla="*/ 1108 w 1536"/>
              <a:gd name="T85" fmla="*/ 584 h 1308"/>
              <a:gd name="T86" fmla="*/ 1153 w 1536"/>
              <a:gd name="T87" fmla="*/ 629 h 1308"/>
              <a:gd name="T88" fmla="*/ 1441 w 1536"/>
              <a:gd name="T89" fmla="*/ 629 h 1308"/>
              <a:gd name="T90" fmla="*/ 1440 w 1536"/>
              <a:gd name="T91" fmla="*/ 630 h 1308"/>
              <a:gd name="T92" fmla="*/ 1417 w 1536"/>
              <a:gd name="T93" fmla="*/ 739 h 1308"/>
              <a:gd name="T94" fmla="*/ 1323 w 1536"/>
              <a:gd name="T95" fmla="*/ 730 h 1308"/>
              <a:gd name="T96" fmla="*/ 847 w 1536"/>
              <a:gd name="T97" fmla="*/ 1206 h 1308"/>
              <a:gd name="T98" fmla="*/ 848 w 1536"/>
              <a:gd name="T99" fmla="*/ 1213 h 1308"/>
              <a:gd name="T100" fmla="*/ 768 w 1536"/>
              <a:gd name="T101" fmla="*/ 1218 h 1308"/>
              <a:gd name="T102" fmla="*/ 689 w 1536"/>
              <a:gd name="T103" fmla="*/ 1213 h 1308"/>
              <a:gd name="T104" fmla="*/ 690 w 1536"/>
              <a:gd name="T105" fmla="*/ 1206 h 1308"/>
              <a:gd name="T106" fmla="*/ 213 w 1536"/>
              <a:gd name="T107" fmla="*/ 730 h 1308"/>
              <a:gd name="T108" fmla="*/ 120 w 1536"/>
              <a:gd name="T109" fmla="*/ 739 h 1308"/>
              <a:gd name="T110" fmla="*/ 96 w 1536"/>
              <a:gd name="T111" fmla="*/ 630 h 1308"/>
              <a:gd name="T112" fmla="*/ 213 w 1536"/>
              <a:gd name="T113" fmla="*/ 820 h 1308"/>
              <a:gd name="T114" fmla="*/ 599 w 1536"/>
              <a:gd name="T115" fmla="*/ 1197 h 1308"/>
              <a:gd name="T116" fmla="*/ 289 w 1536"/>
              <a:gd name="T117" fmla="*/ 1019 h 1308"/>
              <a:gd name="T118" fmla="*/ 153 w 1536"/>
              <a:gd name="T119" fmla="*/ 825 h 1308"/>
              <a:gd name="T120" fmla="*/ 213 w 1536"/>
              <a:gd name="T121" fmla="*/ 820 h 1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6" h="1308">
                <a:moveTo>
                  <a:pt x="768" y="1308"/>
                </a:moveTo>
                <a:cubicBezTo>
                  <a:pt x="974" y="1308"/>
                  <a:pt x="1166" y="1228"/>
                  <a:pt x="1312" y="1083"/>
                </a:cubicBezTo>
                <a:cubicBezTo>
                  <a:pt x="1457" y="938"/>
                  <a:pt x="1536" y="745"/>
                  <a:pt x="1536" y="540"/>
                </a:cubicBezTo>
                <a:cubicBezTo>
                  <a:pt x="1536" y="45"/>
                  <a:pt x="1536" y="45"/>
                  <a:pt x="1536" y="45"/>
                </a:cubicBezTo>
                <a:cubicBezTo>
                  <a:pt x="1536" y="20"/>
                  <a:pt x="1516" y="0"/>
                  <a:pt x="1491" y="0"/>
                </a:cubicBezTo>
                <a:cubicBezTo>
                  <a:pt x="45" y="0"/>
                  <a:pt x="45" y="0"/>
                  <a:pt x="45" y="0"/>
                </a:cubicBezTo>
                <a:cubicBezTo>
                  <a:pt x="21" y="0"/>
                  <a:pt x="0" y="20"/>
                  <a:pt x="0" y="45"/>
                </a:cubicBezTo>
                <a:cubicBezTo>
                  <a:pt x="0" y="540"/>
                  <a:pt x="0" y="540"/>
                  <a:pt x="0" y="540"/>
                </a:cubicBezTo>
                <a:cubicBezTo>
                  <a:pt x="0" y="745"/>
                  <a:pt x="80" y="938"/>
                  <a:pt x="225" y="1083"/>
                </a:cubicBezTo>
                <a:cubicBezTo>
                  <a:pt x="370" y="1228"/>
                  <a:pt x="563" y="1308"/>
                  <a:pt x="768" y="1308"/>
                </a:cubicBezTo>
                <a:close/>
                <a:moveTo>
                  <a:pt x="1248" y="1019"/>
                </a:moveTo>
                <a:cubicBezTo>
                  <a:pt x="1161" y="1106"/>
                  <a:pt x="1054" y="1167"/>
                  <a:pt x="938" y="1197"/>
                </a:cubicBezTo>
                <a:cubicBezTo>
                  <a:pt x="943" y="988"/>
                  <a:pt x="1114" y="820"/>
                  <a:pt x="1323" y="820"/>
                </a:cubicBezTo>
                <a:cubicBezTo>
                  <a:pt x="1344" y="820"/>
                  <a:pt x="1364" y="822"/>
                  <a:pt x="1384" y="825"/>
                </a:cubicBezTo>
                <a:cubicBezTo>
                  <a:pt x="1351" y="896"/>
                  <a:pt x="1305" y="962"/>
                  <a:pt x="1248" y="1019"/>
                </a:cubicBezTo>
                <a:close/>
                <a:moveTo>
                  <a:pt x="1446" y="539"/>
                </a:moveTo>
                <a:cubicBezTo>
                  <a:pt x="1198" y="539"/>
                  <a:pt x="1198" y="539"/>
                  <a:pt x="1198" y="539"/>
                </a:cubicBezTo>
                <a:cubicBezTo>
                  <a:pt x="1198" y="450"/>
                  <a:pt x="1198" y="450"/>
                  <a:pt x="1198" y="450"/>
                </a:cubicBezTo>
                <a:cubicBezTo>
                  <a:pt x="1446" y="450"/>
                  <a:pt x="1446" y="450"/>
                  <a:pt x="1446" y="450"/>
                </a:cubicBezTo>
                <a:lnTo>
                  <a:pt x="1446" y="539"/>
                </a:lnTo>
                <a:close/>
                <a:moveTo>
                  <a:pt x="92" y="90"/>
                </a:moveTo>
                <a:cubicBezTo>
                  <a:pt x="1446" y="90"/>
                  <a:pt x="1446" y="90"/>
                  <a:pt x="1446" y="90"/>
                </a:cubicBezTo>
                <a:cubicBezTo>
                  <a:pt x="1446" y="179"/>
                  <a:pt x="1446" y="179"/>
                  <a:pt x="1446" y="179"/>
                </a:cubicBezTo>
                <a:cubicBezTo>
                  <a:pt x="92" y="179"/>
                  <a:pt x="92" y="179"/>
                  <a:pt x="92" y="179"/>
                </a:cubicBezTo>
                <a:lnTo>
                  <a:pt x="92" y="90"/>
                </a:lnTo>
                <a:close/>
                <a:moveTo>
                  <a:pt x="90" y="450"/>
                </a:moveTo>
                <a:cubicBezTo>
                  <a:pt x="339" y="450"/>
                  <a:pt x="339" y="450"/>
                  <a:pt x="339" y="450"/>
                </a:cubicBezTo>
                <a:cubicBezTo>
                  <a:pt x="339" y="539"/>
                  <a:pt x="339" y="539"/>
                  <a:pt x="339" y="539"/>
                </a:cubicBezTo>
                <a:cubicBezTo>
                  <a:pt x="90" y="539"/>
                  <a:pt x="90" y="539"/>
                  <a:pt x="90" y="539"/>
                </a:cubicBezTo>
                <a:lnTo>
                  <a:pt x="90" y="450"/>
                </a:lnTo>
                <a:close/>
                <a:moveTo>
                  <a:pt x="96" y="630"/>
                </a:moveTo>
                <a:cubicBezTo>
                  <a:pt x="96" y="630"/>
                  <a:pt x="96" y="629"/>
                  <a:pt x="96" y="629"/>
                </a:cubicBezTo>
                <a:cubicBezTo>
                  <a:pt x="384" y="629"/>
                  <a:pt x="384" y="629"/>
                  <a:pt x="384" y="629"/>
                </a:cubicBezTo>
                <a:cubicBezTo>
                  <a:pt x="409" y="629"/>
                  <a:pt x="429" y="609"/>
                  <a:pt x="429" y="584"/>
                </a:cubicBezTo>
                <a:cubicBezTo>
                  <a:pt x="429" y="405"/>
                  <a:pt x="429" y="405"/>
                  <a:pt x="429" y="405"/>
                </a:cubicBezTo>
                <a:cubicBezTo>
                  <a:pt x="429" y="380"/>
                  <a:pt x="409" y="360"/>
                  <a:pt x="384" y="360"/>
                </a:cubicBezTo>
                <a:cubicBezTo>
                  <a:pt x="90" y="360"/>
                  <a:pt x="90" y="360"/>
                  <a:pt x="90" y="360"/>
                </a:cubicBezTo>
                <a:cubicBezTo>
                  <a:pt x="90" y="269"/>
                  <a:pt x="90" y="269"/>
                  <a:pt x="90" y="269"/>
                </a:cubicBezTo>
                <a:cubicBezTo>
                  <a:pt x="1446" y="269"/>
                  <a:pt x="1446" y="269"/>
                  <a:pt x="1446" y="269"/>
                </a:cubicBezTo>
                <a:cubicBezTo>
                  <a:pt x="1446" y="360"/>
                  <a:pt x="1446" y="360"/>
                  <a:pt x="1446" y="360"/>
                </a:cubicBezTo>
                <a:cubicBezTo>
                  <a:pt x="1153" y="360"/>
                  <a:pt x="1153" y="360"/>
                  <a:pt x="1153" y="360"/>
                </a:cubicBezTo>
                <a:cubicBezTo>
                  <a:pt x="1128" y="360"/>
                  <a:pt x="1108" y="380"/>
                  <a:pt x="1108" y="405"/>
                </a:cubicBezTo>
                <a:cubicBezTo>
                  <a:pt x="1108" y="584"/>
                  <a:pt x="1108" y="584"/>
                  <a:pt x="1108" y="584"/>
                </a:cubicBezTo>
                <a:cubicBezTo>
                  <a:pt x="1108" y="609"/>
                  <a:pt x="1128" y="629"/>
                  <a:pt x="1153" y="629"/>
                </a:cubicBezTo>
                <a:cubicBezTo>
                  <a:pt x="1441" y="629"/>
                  <a:pt x="1441" y="629"/>
                  <a:pt x="1441" y="629"/>
                </a:cubicBezTo>
                <a:cubicBezTo>
                  <a:pt x="1441" y="629"/>
                  <a:pt x="1441" y="630"/>
                  <a:pt x="1440" y="630"/>
                </a:cubicBezTo>
                <a:cubicBezTo>
                  <a:pt x="1436" y="667"/>
                  <a:pt x="1428" y="704"/>
                  <a:pt x="1417" y="739"/>
                </a:cubicBezTo>
                <a:cubicBezTo>
                  <a:pt x="1386" y="733"/>
                  <a:pt x="1355" y="730"/>
                  <a:pt x="1323" y="730"/>
                </a:cubicBezTo>
                <a:cubicBezTo>
                  <a:pt x="1061" y="730"/>
                  <a:pt x="847" y="943"/>
                  <a:pt x="847" y="1206"/>
                </a:cubicBezTo>
                <a:cubicBezTo>
                  <a:pt x="847" y="1208"/>
                  <a:pt x="847" y="1211"/>
                  <a:pt x="848" y="1213"/>
                </a:cubicBezTo>
                <a:cubicBezTo>
                  <a:pt x="821" y="1216"/>
                  <a:pt x="795" y="1218"/>
                  <a:pt x="768" y="1218"/>
                </a:cubicBezTo>
                <a:cubicBezTo>
                  <a:pt x="742" y="1218"/>
                  <a:pt x="716" y="1216"/>
                  <a:pt x="689" y="1213"/>
                </a:cubicBezTo>
                <a:cubicBezTo>
                  <a:pt x="690" y="1211"/>
                  <a:pt x="690" y="1208"/>
                  <a:pt x="690" y="1206"/>
                </a:cubicBezTo>
                <a:cubicBezTo>
                  <a:pt x="690" y="943"/>
                  <a:pt x="476" y="730"/>
                  <a:pt x="213" y="730"/>
                </a:cubicBezTo>
                <a:cubicBezTo>
                  <a:pt x="182" y="730"/>
                  <a:pt x="151" y="733"/>
                  <a:pt x="120" y="739"/>
                </a:cubicBezTo>
                <a:cubicBezTo>
                  <a:pt x="109" y="704"/>
                  <a:pt x="101" y="667"/>
                  <a:pt x="96" y="630"/>
                </a:cubicBezTo>
                <a:close/>
                <a:moveTo>
                  <a:pt x="213" y="820"/>
                </a:moveTo>
                <a:cubicBezTo>
                  <a:pt x="423" y="820"/>
                  <a:pt x="594" y="988"/>
                  <a:pt x="599" y="1197"/>
                </a:cubicBezTo>
                <a:cubicBezTo>
                  <a:pt x="483" y="1167"/>
                  <a:pt x="376" y="1106"/>
                  <a:pt x="289" y="1019"/>
                </a:cubicBezTo>
                <a:cubicBezTo>
                  <a:pt x="232" y="962"/>
                  <a:pt x="186" y="896"/>
                  <a:pt x="153" y="825"/>
                </a:cubicBezTo>
                <a:cubicBezTo>
                  <a:pt x="173" y="822"/>
                  <a:pt x="193" y="820"/>
                  <a:pt x="213" y="82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8" name="Freeform 435"/>
          <p:cNvSpPr>
            <a:spLocks noEditPoints="1"/>
          </p:cNvSpPr>
          <p:nvPr/>
        </p:nvSpPr>
        <p:spPr bwMode="auto">
          <a:xfrm>
            <a:off x="809636" y="4583620"/>
            <a:ext cx="221070" cy="392387"/>
          </a:xfrm>
          <a:custGeom>
            <a:avLst/>
            <a:gdLst>
              <a:gd name="T0" fmla="*/ 865 w 865"/>
              <a:gd name="T1" fmla="*/ 432 h 1536"/>
              <a:gd name="T2" fmla="*/ 0 w 865"/>
              <a:gd name="T3" fmla="*/ 432 h 1536"/>
              <a:gd name="T4" fmla="*/ 433 w 865"/>
              <a:gd name="T5" fmla="*/ 1536 h 1536"/>
              <a:gd name="T6" fmla="*/ 775 w 865"/>
              <a:gd name="T7" fmla="*/ 1104 h 1536"/>
              <a:gd name="T8" fmla="*/ 710 w 865"/>
              <a:gd name="T9" fmla="*/ 1265 h 1536"/>
              <a:gd name="T10" fmla="*/ 770 w 865"/>
              <a:gd name="T11" fmla="*/ 950 h 1536"/>
              <a:gd name="T12" fmla="*/ 775 w 865"/>
              <a:gd name="T13" fmla="*/ 1104 h 1536"/>
              <a:gd name="T14" fmla="*/ 202 w 865"/>
              <a:gd name="T15" fmla="*/ 950 h 1536"/>
              <a:gd name="T16" fmla="*/ 556 w 865"/>
              <a:gd name="T17" fmla="*/ 890 h 1536"/>
              <a:gd name="T18" fmla="*/ 431 w 865"/>
              <a:gd name="T19" fmla="*/ 1115 h 1536"/>
              <a:gd name="T20" fmla="*/ 714 w 865"/>
              <a:gd name="T21" fmla="*/ 871 h 1536"/>
              <a:gd name="T22" fmla="*/ 647 w 865"/>
              <a:gd name="T23" fmla="*/ 815 h 1536"/>
              <a:gd name="T24" fmla="*/ 775 w 865"/>
              <a:gd name="T25" fmla="*/ 651 h 1536"/>
              <a:gd name="T26" fmla="*/ 191 w 865"/>
              <a:gd name="T27" fmla="*/ 191 h 1536"/>
              <a:gd name="T28" fmla="*/ 674 w 865"/>
              <a:gd name="T29" fmla="*/ 191 h 1536"/>
              <a:gd name="T30" fmla="*/ 725 w 865"/>
              <a:gd name="T31" fmla="*/ 380 h 1536"/>
              <a:gd name="T32" fmla="*/ 616 w 865"/>
              <a:gd name="T33" fmla="*/ 267 h 1536"/>
              <a:gd name="T34" fmla="*/ 417 w 865"/>
              <a:gd name="T35" fmla="*/ 214 h 1536"/>
              <a:gd name="T36" fmla="*/ 143 w 865"/>
              <a:gd name="T37" fmla="*/ 380 h 1536"/>
              <a:gd name="T38" fmla="*/ 93 w 865"/>
              <a:gd name="T39" fmla="*/ 388 h 1536"/>
              <a:gd name="T40" fmla="*/ 140 w 865"/>
              <a:gd name="T41" fmla="*/ 470 h 1536"/>
              <a:gd name="T42" fmla="*/ 210 w 865"/>
              <a:gd name="T43" fmla="*/ 445 h 1536"/>
              <a:gd name="T44" fmla="*/ 433 w 865"/>
              <a:gd name="T45" fmla="*/ 345 h 1536"/>
              <a:gd name="T46" fmla="*/ 410 w 865"/>
              <a:gd name="T47" fmla="*/ 358 h 1536"/>
              <a:gd name="T48" fmla="*/ 387 w 865"/>
              <a:gd name="T49" fmla="*/ 445 h 1536"/>
              <a:gd name="T50" fmla="*/ 469 w 865"/>
              <a:gd name="T51" fmla="*/ 434 h 1536"/>
              <a:gd name="T52" fmla="*/ 523 w 865"/>
              <a:gd name="T53" fmla="*/ 321 h 1536"/>
              <a:gd name="T54" fmla="*/ 698 w 865"/>
              <a:gd name="T55" fmla="*/ 470 h 1536"/>
              <a:gd name="T56" fmla="*/ 775 w 865"/>
              <a:gd name="T57" fmla="*/ 520 h 1536"/>
              <a:gd name="T58" fmla="*/ 720 w 865"/>
              <a:gd name="T59" fmla="*/ 571 h 1536"/>
              <a:gd name="T60" fmla="*/ 590 w 865"/>
              <a:gd name="T61" fmla="*/ 745 h 1536"/>
              <a:gd name="T62" fmla="*/ 421 w 865"/>
              <a:gd name="T63" fmla="*/ 800 h 1536"/>
              <a:gd name="T64" fmla="*/ 192 w 865"/>
              <a:gd name="T65" fmla="*/ 606 h 1536"/>
              <a:gd name="T66" fmla="*/ 140 w 865"/>
              <a:gd name="T67" fmla="*/ 571 h 1536"/>
              <a:gd name="T68" fmla="*/ 140 w 865"/>
              <a:gd name="T69" fmla="*/ 470 h 1536"/>
              <a:gd name="T70" fmla="*/ 113 w 865"/>
              <a:gd name="T71" fmla="*/ 658 h 1536"/>
              <a:gd name="T72" fmla="*/ 226 w 865"/>
              <a:gd name="T73" fmla="*/ 818 h 1536"/>
              <a:gd name="T74" fmla="*/ 90 w 865"/>
              <a:gd name="T75" fmla="*/ 760 h 1536"/>
              <a:gd name="T76" fmla="*/ 90 w 865"/>
              <a:gd name="T77" fmla="*/ 1104 h 1536"/>
              <a:gd name="T78" fmla="*/ 94 w 865"/>
              <a:gd name="T79" fmla="*/ 955 h 1536"/>
              <a:gd name="T80" fmla="*/ 666 w 865"/>
              <a:gd name="T81" fmla="*/ 1354 h 1536"/>
              <a:gd name="T82" fmla="*/ 191 w 865"/>
              <a:gd name="T83" fmla="*/ 1345 h 1536"/>
              <a:gd name="T84" fmla="*/ 322 w 865"/>
              <a:gd name="T85" fmla="*/ 652 h 1536"/>
              <a:gd name="T86" fmla="*/ 399 w 865"/>
              <a:gd name="T87" fmla="*/ 606 h 1536"/>
              <a:gd name="T88" fmla="*/ 466 w 865"/>
              <a:gd name="T89" fmla="*/ 606 h 1536"/>
              <a:gd name="T90" fmla="*/ 543 w 865"/>
              <a:gd name="T91" fmla="*/ 652 h 1536"/>
              <a:gd name="T92" fmla="*/ 322 w 865"/>
              <a:gd name="T93" fmla="*/ 65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65" h="1536">
                <a:moveTo>
                  <a:pt x="865" y="1104"/>
                </a:moveTo>
                <a:cubicBezTo>
                  <a:pt x="865" y="432"/>
                  <a:pt x="865" y="432"/>
                  <a:pt x="865" y="432"/>
                </a:cubicBezTo>
                <a:cubicBezTo>
                  <a:pt x="865" y="194"/>
                  <a:pt x="671" y="0"/>
                  <a:pt x="433" y="0"/>
                </a:cubicBezTo>
                <a:cubicBezTo>
                  <a:pt x="194" y="0"/>
                  <a:pt x="0" y="194"/>
                  <a:pt x="0" y="432"/>
                </a:cubicBezTo>
                <a:cubicBezTo>
                  <a:pt x="0" y="1104"/>
                  <a:pt x="0" y="1104"/>
                  <a:pt x="0" y="1104"/>
                </a:cubicBezTo>
                <a:cubicBezTo>
                  <a:pt x="0" y="1342"/>
                  <a:pt x="194" y="1536"/>
                  <a:pt x="433" y="1536"/>
                </a:cubicBezTo>
                <a:cubicBezTo>
                  <a:pt x="671" y="1536"/>
                  <a:pt x="865" y="1342"/>
                  <a:pt x="865" y="1104"/>
                </a:cubicBezTo>
                <a:close/>
                <a:moveTo>
                  <a:pt x="775" y="1104"/>
                </a:moveTo>
                <a:cubicBezTo>
                  <a:pt x="775" y="1167"/>
                  <a:pt x="757" y="1229"/>
                  <a:pt x="725" y="1282"/>
                </a:cubicBezTo>
                <a:cubicBezTo>
                  <a:pt x="720" y="1277"/>
                  <a:pt x="715" y="1271"/>
                  <a:pt x="710" y="1265"/>
                </a:cubicBezTo>
                <a:cubicBezTo>
                  <a:pt x="672" y="1226"/>
                  <a:pt x="617" y="1191"/>
                  <a:pt x="548" y="1159"/>
                </a:cubicBezTo>
                <a:cubicBezTo>
                  <a:pt x="632" y="1112"/>
                  <a:pt x="708" y="1041"/>
                  <a:pt x="770" y="950"/>
                </a:cubicBezTo>
                <a:cubicBezTo>
                  <a:pt x="771" y="948"/>
                  <a:pt x="773" y="945"/>
                  <a:pt x="775" y="943"/>
                </a:cubicBezTo>
                <a:lnTo>
                  <a:pt x="775" y="1104"/>
                </a:lnTo>
                <a:close/>
                <a:moveTo>
                  <a:pt x="431" y="1115"/>
                </a:moveTo>
                <a:cubicBezTo>
                  <a:pt x="344" y="1084"/>
                  <a:pt x="267" y="1029"/>
                  <a:pt x="202" y="950"/>
                </a:cubicBezTo>
                <a:cubicBezTo>
                  <a:pt x="232" y="911"/>
                  <a:pt x="269" y="890"/>
                  <a:pt x="309" y="890"/>
                </a:cubicBezTo>
                <a:cubicBezTo>
                  <a:pt x="556" y="890"/>
                  <a:pt x="556" y="890"/>
                  <a:pt x="556" y="890"/>
                </a:cubicBezTo>
                <a:cubicBezTo>
                  <a:pt x="595" y="890"/>
                  <a:pt x="632" y="910"/>
                  <a:pt x="660" y="946"/>
                </a:cubicBezTo>
                <a:cubicBezTo>
                  <a:pt x="595" y="1027"/>
                  <a:pt x="517" y="1084"/>
                  <a:pt x="431" y="1115"/>
                </a:cubicBezTo>
                <a:close/>
                <a:moveTo>
                  <a:pt x="775" y="750"/>
                </a:moveTo>
                <a:cubicBezTo>
                  <a:pt x="768" y="767"/>
                  <a:pt x="749" y="815"/>
                  <a:pt x="714" y="871"/>
                </a:cubicBezTo>
                <a:cubicBezTo>
                  <a:pt x="692" y="848"/>
                  <a:pt x="668" y="831"/>
                  <a:pt x="642" y="819"/>
                </a:cubicBezTo>
                <a:cubicBezTo>
                  <a:pt x="643" y="817"/>
                  <a:pt x="645" y="816"/>
                  <a:pt x="647" y="815"/>
                </a:cubicBezTo>
                <a:cubicBezTo>
                  <a:pt x="697" y="774"/>
                  <a:pt x="735" y="719"/>
                  <a:pt x="755" y="657"/>
                </a:cubicBezTo>
                <a:cubicBezTo>
                  <a:pt x="762" y="656"/>
                  <a:pt x="768" y="654"/>
                  <a:pt x="775" y="651"/>
                </a:cubicBezTo>
                <a:lnTo>
                  <a:pt x="775" y="750"/>
                </a:lnTo>
                <a:close/>
                <a:moveTo>
                  <a:pt x="191" y="191"/>
                </a:moveTo>
                <a:cubicBezTo>
                  <a:pt x="256" y="126"/>
                  <a:pt x="341" y="90"/>
                  <a:pt x="433" y="90"/>
                </a:cubicBezTo>
                <a:cubicBezTo>
                  <a:pt x="524" y="90"/>
                  <a:pt x="609" y="126"/>
                  <a:pt x="674" y="191"/>
                </a:cubicBezTo>
                <a:cubicBezTo>
                  <a:pt x="729" y="245"/>
                  <a:pt x="762" y="314"/>
                  <a:pt x="772" y="388"/>
                </a:cubicBezTo>
                <a:cubicBezTo>
                  <a:pt x="757" y="383"/>
                  <a:pt x="741" y="380"/>
                  <a:pt x="725" y="380"/>
                </a:cubicBezTo>
                <a:cubicBezTo>
                  <a:pt x="725" y="380"/>
                  <a:pt x="725" y="380"/>
                  <a:pt x="725" y="380"/>
                </a:cubicBezTo>
                <a:cubicBezTo>
                  <a:pt x="698" y="335"/>
                  <a:pt x="661" y="296"/>
                  <a:pt x="616" y="267"/>
                </a:cubicBezTo>
                <a:cubicBezTo>
                  <a:pt x="562" y="232"/>
                  <a:pt x="499" y="214"/>
                  <a:pt x="434" y="214"/>
                </a:cubicBezTo>
                <a:cubicBezTo>
                  <a:pt x="428" y="214"/>
                  <a:pt x="423" y="214"/>
                  <a:pt x="417" y="214"/>
                </a:cubicBezTo>
                <a:cubicBezTo>
                  <a:pt x="358" y="217"/>
                  <a:pt x="301" y="235"/>
                  <a:pt x="252" y="267"/>
                </a:cubicBezTo>
                <a:cubicBezTo>
                  <a:pt x="207" y="296"/>
                  <a:pt x="170" y="335"/>
                  <a:pt x="143" y="380"/>
                </a:cubicBezTo>
                <a:cubicBezTo>
                  <a:pt x="140" y="380"/>
                  <a:pt x="140" y="380"/>
                  <a:pt x="140" y="380"/>
                </a:cubicBezTo>
                <a:cubicBezTo>
                  <a:pt x="124" y="380"/>
                  <a:pt x="108" y="383"/>
                  <a:pt x="93" y="388"/>
                </a:cubicBezTo>
                <a:cubicBezTo>
                  <a:pt x="103" y="314"/>
                  <a:pt x="136" y="245"/>
                  <a:pt x="191" y="191"/>
                </a:cubicBezTo>
                <a:close/>
                <a:moveTo>
                  <a:pt x="140" y="470"/>
                </a:moveTo>
                <a:cubicBezTo>
                  <a:pt x="170" y="470"/>
                  <a:pt x="170" y="470"/>
                  <a:pt x="170" y="470"/>
                </a:cubicBezTo>
                <a:cubicBezTo>
                  <a:pt x="187" y="470"/>
                  <a:pt x="203" y="460"/>
                  <a:pt x="210" y="445"/>
                </a:cubicBezTo>
                <a:cubicBezTo>
                  <a:pt x="249" y="365"/>
                  <a:pt x="327" y="312"/>
                  <a:pt x="414" y="305"/>
                </a:cubicBezTo>
                <a:cubicBezTo>
                  <a:pt x="429" y="312"/>
                  <a:pt x="438" y="329"/>
                  <a:pt x="433" y="345"/>
                </a:cubicBezTo>
                <a:cubicBezTo>
                  <a:pt x="431" y="351"/>
                  <a:pt x="427" y="355"/>
                  <a:pt x="424" y="356"/>
                </a:cubicBezTo>
                <a:cubicBezTo>
                  <a:pt x="422" y="358"/>
                  <a:pt x="417" y="360"/>
                  <a:pt x="410" y="358"/>
                </a:cubicBezTo>
                <a:cubicBezTo>
                  <a:pt x="386" y="352"/>
                  <a:pt x="362" y="366"/>
                  <a:pt x="355" y="390"/>
                </a:cubicBezTo>
                <a:cubicBezTo>
                  <a:pt x="349" y="414"/>
                  <a:pt x="363" y="439"/>
                  <a:pt x="387" y="445"/>
                </a:cubicBezTo>
                <a:cubicBezTo>
                  <a:pt x="396" y="448"/>
                  <a:pt x="406" y="449"/>
                  <a:pt x="415" y="449"/>
                </a:cubicBezTo>
                <a:cubicBezTo>
                  <a:pt x="434" y="449"/>
                  <a:pt x="453" y="444"/>
                  <a:pt x="469" y="434"/>
                </a:cubicBezTo>
                <a:cubicBezTo>
                  <a:pt x="495" y="420"/>
                  <a:pt x="513" y="396"/>
                  <a:pt x="520" y="368"/>
                </a:cubicBezTo>
                <a:cubicBezTo>
                  <a:pt x="524" y="352"/>
                  <a:pt x="525" y="336"/>
                  <a:pt x="523" y="321"/>
                </a:cubicBezTo>
                <a:cubicBezTo>
                  <a:pt x="581" y="343"/>
                  <a:pt x="630" y="387"/>
                  <a:pt x="657" y="445"/>
                </a:cubicBezTo>
                <a:cubicBezTo>
                  <a:pt x="665" y="460"/>
                  <a:pt x="680" y="470"/>
                  <a:pt x="698" y="470"/>
                </a:cubicBezTo>
                <a:cubicBezTo>
                  <a:pt x="725" y="470"/>
                  <a:pt x="725" y="470"/>
                  <a:pt x="725" y="470"/>
                </a:cubicBezTo>
                <a:cubicBezTo>
                  <a:pt x="752" y="470"/>
                  <a:pt x="775" y="493"/>
                  <a:pt x="775" y="520"/>
                </a:cubicBezTo>
                <a:cubicBezTo>
                  <a:pt x="775" y="548"/>
                  <a:pt x="752" y="571"/>
                  <a:pt x="725" y="571"/>
                </a:cubicBezTo>
                <a:cubicBezTo>
                  <a:pt x="720" y="571"/>
                  <a:pt x="720" y="571"/>
                  <a:pt x="720" y="571"/>
                </a:cubicBezTo>
                <a:cubicBezTo>
                  <a:pt x="699" y="571"/>
                  <a:pt x="680" y="585"/>
                  <a:pt x="676" y="606"/>
                </a:cubicBezTo>
                <a:cubicBezTo>
                  <a:pt x="664" y="660"/>
                  <a:pt x="633" y="710"/>
                  <a:pt x="590" y="745"/>
                </a:cubicBezTo>
                <a:cubicBezTo>
                  <a:pt x="549" y="778"/>
                  <a:pt x="499" y="797"/>
                  <a:pt x="446" y="800"/>
                </a:cubicBezTo>
                <a:cubicBezTo>
                  <a:pt x="421" y="800"/>
                  <a:pt x="421" y="800"/>
                  <a:pt x="421" y="800"/>
                </a:cubicBezTo>
                <a:cubicBezTo>
                  <a:pt x="368" y="797"/>
                  <a:pt x="319" y="778"/>
                  <a:pt x="278" y="745"/>
                </a:cubicBezTo>
                <a:cubicBezTo>
                  <a:pt x="234" y="710"/>
                  <a:pt x="204" y="660"/>
                  <a:pt x="192" y="606"/>
                </a:cubicBezTo>
                <a:cubicBezTo>
                  <a:pt x="187" y="585"/>
                  <a:pt x="169" y="571"/>
                  <a:pt x="148" y="571"/>
                </a:cubicBezTo>
                <a:cubicBezTo>
                  <a:pt x="140" y="571"/>
                  <a:pt x="140" y="571"/>
                  <a:pt x="140" y="571"/>
                </a:cubicBezTo>
                <a:cubicBezTo>
                  <a:pt x="113" y="571"/>
                  <a:pt x="90" y="548"/>
                  <a:pt x="90" y="520"/>
                </a:cubicBezTo>
                <a:cubicBezTo>
                  <a:pt x="90" y="493"/>
                  <a:pt x="113" y="470"/>
                  <a:pt x="140" y="470"/>
                </a:cubicBezTo>
                <a:close/>
                <a:moveTo>
                  <a:pt x="90" y="651"/>
                </a:moveTo>
                <a:cubicBezTo>
                  <a:pt x="97" y="654"/>
                  <a:pt x="105" y="656"/>
                  <a:pt x="113" y="658"/>
                </a:cubicBezTo>
                <a:cubicBezTo>
                  <a:pt x="133" y="719"/>
                  <a:pt x="171" y="774"/>
                  <a:pt x="221" y="815"/>
                </a:cubicBezTo>
                <a:cubicBezTo>
                  <a:pt x="222" y="816"/>
                  <a:pt x="224" y="817"/>
                  <a:pt x="226" y="818"/>
                </a:cubicBezTo>
                <a:cubicBezTo>
                  <a:pt x="197" y="831"/>
                  <a:pt x="171" y="850"/>
                  <a:pt x="148" y="874"/>
                </a:cubicBezTo>
                <a:cubicBezTo>
                  <a:pt x="115" y="821"/>
                  <a:pt x="96" y="776"/>
                  <a:pt x="90" y="760"/>
                </a:cubicBezTo>
                <a:lnTo>
                  <a:pt x="90" y="651"/>
                </a:lnTo>
                <a:close/>
                <a:moveTo>
                  <a:pt x="90" y="1104"/>
                </a:moveTo>
                <a:cubicBezTo>
                  <a:pt x="90" y="950"/>
                  <a:pt x="90" y="950"/>
                  <a:pt x="90" y="950"/>
                </a:cubicBezTo>
                <a:cubicBezTo>
                  <a:pt x="91" y="952"/>
                  <a:pt x="92" y="954"/>
                  <a:pt x="94" y="955"/>
                </a:cubicBezTo>
                <a:cubicBezTo>
                  <a:pt x="178" y="1077"/>
                  <a:pt x="288" y="1162"/>
                  <a:pt x="412" y="1203"/>
                </a:cubicBezTo>
                <a:cubicBezTo>
                  <a:pt x="587" y="1261"/>
                  <a:pt x="646" y="1324"/>
                  <a:pt x="666" y="1354"/>
                </a:cubicBezTo>
                <a:cubicBezTo>
                  <a:pt x="602" y="1413"/>
                  <a:pt x="520" y="1446"/>
                  <a:pt x="433" y="1446"/>
                </a:cubicBezTo>
                <a:cubicBezTo>
                  <a:pt x="341" y="1446"/>
                  <a:pt x="256" y="1410"/>
                  <a:pt x="191" y="1345"/>
                </a:cubicBezTo>
                <a:cubicBezTo>
                  <a:pt x="126" y="1281"/>
                  <a:pt x="90" y="1195"/>
                  <a:pt x="90" y="1104"/>
                </a:cubicBezTo>
                <a:close/>
                <a:moveTo>
                  <a:pt x="322" y="652"/>
                </a:moveTo>
                <a:cubicBezTo>
                  <a:pt x="309" y="631"/>
                  <a:pt x="316" y="603"/>
                  <a:pt x="337" y="591"/>
                </a:cubicBezTo>
                <a:cubicBezTo>
                  <a:pt x="358" y="578"/>
                  <a:pt x="386" y="585"/>
                  <a:pt x="399" y="606"/>
                </a:cubicBezTo>
                <a:cubicBezTo>
                  <a:pt x="403" y="614"/>
                  <a:pt x="416" y="621"/>
                  <a:pt x="433" y="621"/>
                </a:cubicBezTo>
                <a:cubicBezTo>
                  <a:pt x="449" y="621"/>
                  <a:pt x="462" y="614"/>
                  <a:pt x="466" y="606"/>
                </a:cubicBezTo>
                <a:cubicBezTo>
                  <a:pt x="479" y="585"/>
                  <a:pt x="507" y="578"/>
                  <a:pt x="528" y="591"/>
                </a:cubicBezTo>
                <a:cubicBezTo>
                  <a:pt x="549" y="603"/>
                  <a:pt x="556" y="631"/>
                  <a:pt x="543" y="652"/>
                </a:cubicBezTo>
                <a:cubicBezTo>
                  <a:pt x="522" y="689"/>
                  <a:pt x="479" y="711"/>
                  <a:pt x="433" y="711"/>
                </a:cubicBezTo>
                <a:cubicBezTo>
                  <a:pt x="386" y="711"/>
                  <a:pt x="343" y="689"/>
                  <a:pt x="322" y="65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9" name="Freeform 442"/>
          <p:cNvSpPr>
            <a:spLocks noEditPoints="1"/>
          </p:cNvSpPr>
          <p:nvPr/>
        </p:nvSpPr>
        <p:spPr bwMode="auto">
          <a:xfrm>
            <a:off x="723978" y="5257916"/>
            <a:ext cx="392387" cy="392387"/>
          </a:xfrm>
          <a:custGeom>
            <a:avLst/>
            <a:gdLst>
              <a:gd name="T0" fmla="*/ 1491 w 1536"/>
              <a:gd name="T1" fmla="*/ 1220 h 1536"/>
              <a:gd name="T2" fmla="*/ 347 w 1536"/>
              <a:gd name="T3" fmla="*/ 1220 h 1536"/>
              <a:gd name="T4" fmla="*/ 302 w 1536"/>
              <a:gd name="T5" fmla="*/ 1265 h 1536"/>
              <a:gd name="T6" fmla="*/ 347 w 1536"/>
              <a:gd name="T7" fmla="*/ 1310 h 1536"/>
              <a:gd name="T8" fmla="*/ 997 w 1536"/>
              <a:gd name="T9" fmla="*/ 1310 h 1536"/>
              <a:gd name="T10" fmla="*/ 1265 w 1536"/>
              <a:gd name="T11" fmla="*/ 1536 h 1536"/>
              <a:gd name="T12" fmla="*/ 1536 w 1536"/>
              <a:gd name="T13" fmla="*/ 1265 h 1536"/>
              <a:gd name="T14" fmla="*/ 1491 w 1536"/>
              <a:gd name="T15" fmla="*/ 1220 h 1536"/>
              <a:gd name="T16" fmla="*/ 1265 w 1536"/>
              <a:gd name="T17" fmla="*/ 1446 h 1536"/>
              <a:gd name="T18" fmla="*/ 1089 w 1536"/>
              <a:gd name="T19" fmla="*/ 1310 h 1536"/>
              <a:gd name="T20" fmla="*/ 1440 w 1536"/>
              <a:gd name="T21" fmla="*/ 1310 h 1536"/>
              <a:gd name="T22" fmla="*/ 1265 w 1536"/>
              <a:gd name="T23" fmla="*/ 1446 h 1536"/>
              <a:gd name="T24" fmla="*/ 1188 w 1536"/>
              <a:gd name="T25" fmla="*/ 721 h 1536"/>
              <a:gd name="T26" fmla="*/ 1128 w 1536"/>
              <a:gd name="T27" fmla="*/ 983 h 1536"/>
              <a:gd name="T28" fmla="*/ 1263 w 1536"/>
              <a:gd name="T29" fmla="*/ 1118 h 1536"/>
              <a:gd name="T30" fmla="*/ 1398 w 1536"/>
              <a:gd name="T31" fmla="*/ 983 h 1536"/>
              <a:gd name="T32" fmla="*/ 1338 w 1536"/>
              <a:gd name="T33" fmla="*/ 721 h 1536"/>
              <a:gd name="T34" fmla="*/ 1308 w 1536"/>
              <a:gd name="T35" fmla="*/ 503 h 1536"/>
              <a:gd name="T36" fmla="*/ 1308 w 1536"/>
              <a:gd name="T37" fmla="*/ 258 h 1536"/>
              <a:gd name="T38" fmla="*/ 1263 w 1536"/>
              <a:gd name="T39" fmla="*/ 213 h 1536"/>
              <a:gd name="T40" fmla="*/ 1080 w 1536"/>
              <a:gd name="T41" fmla="*/ 213 h 1536"/>
              <a:gd name="T42" fmla="*/ 1080 w 1536"/>
              <a:gd name="T43" fmla="*/ 45 h 1536"/>
              <a:gd name="T44" fmla="*/ 1035 w 1536"/>
              <a:gd name="T45" fmla="*/ 0 h 1536"/>
              <a:gd name="T46" fmla="*/ 45 w 1536"/>
              <a:gd name="T47" fmla="*/ 0 h 1536"/>
              <a:gd name="T48" fmla="*/ 0 w 1536"/>
              <a:gd name="T49" fmla="*/ 45 h 1536"/>
              <a:gd name="T50" fmla="*/ 0 w 1536"/>
              <a:gd name="T51" fmla="*/ 651 h 1536"/>
              <a:gd name="T52" fmla="*/ 45 w 1536"/>
              <a:gd name="T53" fmla="*/ 696 h 1536"/>
              <a:gd name="T54" fmla="*/ 1035 w 1536"/>
              <a:gd name="T55" fmla="*/ 696 h 1536"/>
              <a:gd name="T56" fmla="*/ 1080 w 1536"/>
              <a:gd name="T57" fmla="*/ 651 h 1536"/>
              <a:gd name="T58" fmla="*/ 1080 w 1536"/>
              <a:gd name="T59" fmla="*/ 482 h 1536"/>
              <a:gd name="T60" fmla="*/ 1218 w 1536"/>
              <a:gd name="T61" fmla="*/ 482 h 1536"/>
              <a:gd name="T62" fmla="*/ 1218 w 1536"/>
              <a:gd name="T63" fmla="*/ 503 h 1536"/>
              <a:gd name="T64" fmla="*/ 1188 w 1536"/>
              <a:gd name="T65" fmla="*/ 721 h 1536"/>
              <a:gd name="T66" fmla="*/ 403 w 1536"/>
              <a:gd name="T67" fmla="*/ 606 h 1536"/>
              <a:gd name="T68" fmla="*/ 90 w 1536"/>
              <a:gd name="T69" fmla="*/ 606 h 1536"/>
              <a:gd name="T70" fmla="*/ 90 w 1536"/>
              <a:gd name="T71" fmla="*/ 90 h 1536"/>
              <a:gd name="T72" fmla="*/ 403 w 1536"/>
              <a:gd name="T73" fmla="*/ 90 h 1536"/>
              <a:gd name="T74" fmla="*/ 403 w 1536"/>
              <a:gd name="T75" fmla="*/ 606 h 1536"/>
              <a:gd name="T76" fmla="*/ 786 w 1536"/>
              <a:gd name="T77" fmla="*/ 606 h 1536"/>
              <a:gd name="T78" fmla="*/ 493 w 1536"/>
              <a:gd name="T79" fmla="*/ 606 h 1536"/>
              <a:gd name="T80" fmla="*/ 493 w 1536"/>
              <a:gd name="T81" fmla="*/ 90 h 1536"/>
              <a:gd name="T82" fmla="*/ 786 w 1536"/>
              <a:gd name="T83" fmla="*/ 90 h 1536"/>
              <a:gd name="T84" fmla="*/ 786 w 1536"/>
              <a:gd name="T85" fmla="*/ 606 h 1536"/>
              <a:gd name="T86" fmla="*/ 1035 w 1536"/>
              <a:gd name="T87" fmla="*/ 392 h 1536"/>
              <a:gd name="T88" fmla="*/ 990 w 1536"/>
              <a:gd name="T89" fmla="*/ 437 h 1536"/>
              <a:gd name="T90" fmla="*/ 990 w 1536"/>
              <a:gd name="T91" fmla="*/ 606 h 1536"/>
              <a:gd name="T92" fmla="*/ 876 w 1536"/>
              <a:gd name="T93" fmla="*/ 606 h 1536"/>
              <a:gd name="T94" fmla="*/ 876 w 1536"/>
              <a:gd name="T95" fmla="*/ 90 h 1536"/>
              <a:gd name="T96" fmla="*/ 990 w 1536"/>
              <a:gd name="T97" fmla="*/ 90 h 1536"/>
              <a:gd name="T98" fmla="*/ 990 w 1536"/>
              <a:gd name="T99" fmla="*/ 258 h 1536"/>
              <a:gd name="T100" fmla="*/ 1035 w 1536"/>
              <a:gd name="T101" fmla="*/ 303 h 1536"/>
              <a:gd name="T102" fmla="*/ 1218 w 1536"/>
              <a:gd name="T103" fmla="*/ 303 h 1536"/>
              <a:gd name="T104" fmla="*/ 1218 w 1536"/>
              <a:gd name="T105" fmla="*/ 392 h 1536"/>
              <a:gd name="T106" fmla="*/ 1035 w 1536"/>
              <a:gd name="T107" fmla="*/ 392 h 1536"/>
              <a:gd name="T108" fmla="*/ 1263 w 1536"/>
              <a:gd name="T109" fmla="*/ 790 h 1536"/>
              <a:gd name="T110" fmla="*/ 1308 w 1536"/>
              <a:gd name="T111" fmla="*/ 983 h 1536"/>
              <a:gd name="T112" fmla="*/ 1263 w 1536"/>
              <a:gd name="T113" fmla="*/ 1028 h 1536"/>
              <a:gd name="T114" fmla="*/ 1218 w 1536"/>
              <a:gd name="T115" fmla="*/ 983 h 1536"/>
              <a:gd name="T116" fmla="*/ 1263 w 1536"/>
              <a:gd name="T117" fmla="*/ 7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36" h="1536">
                <a:moveTo>
                  <a:pt x="1491" y="1220"/>
                </a:moveTo>
                <a:cubicBezTo>
                  <a:pt x="347" y="1220"/>
                  <a:pt x="347" y="1220"/>
                  <a:pt x="347" y="1220"/>
                </a:cubicBezTo>
                <a:cubicBezTo>
                  <a:pt x="322" y="1220"/>
                  <a:pt x="302" y="1240"/>
                  <a:pt x="302" y="1265"/>
                </a:cubicBezTo>
                <a:cubicBezTo>
                  <a:pt x="302" y="1290"/>
                  <a:pt x="322" y="1310"/>
                  <a:pt x="347" y="1310"/>
                </a:cubicBezTo>
                <a:cubicBezTo>
                  <a:pt x="997" y="1310"/>
                  <a:pt x="997" y="1310"/>
                  <a:pt x="997" y="1310"/>
                </a:cubicBezTo>
                <a:cubicBezTo>
                  <a:pt x="1019" y="1438"/>
                  <a:pt x="1131" y="1536"/>
                  <a:pt x="1265" y="1536"/>
                </a:cubicBezTo>
                <a:cubicBezTo>
                  <a:pt x="1414" y="1536"/>
                  <a:pt x="1536" y="1414"/>
                  <a:pt x="1536" y="1265"/>
                </a:cubicBezTo>
                <a:cubicBezTo>
                  <a:pt x="1536" y="1240"/>
                  <a:pt x="1516" y="1220"/>
                  <a:pt x="1491" y="1220"/>
                </a:cubicBezTo>
                <a:close/>
                <a:moveTo>
                  <a:pt x="1265" y="1446"/>
                </a:moveTo>
                <a:cubicBezTo>
                  <a:pt x="1180" y="1446"/>
                  <a:pt x="1109" y="1388"/>
                  <a:pt x="1089" y="1310"/>
                </a:cubicBezTo>
                <a:cubicBezTo>
                  <a:pt x="1440" y="1310"/>
                  <a:pt x="1440" y="1310"/>
                  <a:pt x="1440" y="1310"/>
                </a:cubicBezTo>
                <a:cubicBezTo>
                  <a:pt x="1420" y="1388"/>
                  <a:pt x="1349" y="1446"/>
                  <a:pt x="1265" y="1446"/>
                </a:cubicBezTo>
                <a:close/>
                <a:moveTo>
                  <a:pt x="1188" y="721"/>
                </a:moveTo>
                <a:cubicBezTo>
                  <a:pt x="1161" y="821"/>
                  <a:pt x="1128" y="948"/>
                  <a:pt x="1128" y="983"/>
                </a:cubicBezTo>
                <a:cubicBezTo>
                  <a:pt x="1128" y="1058"/>
                  <a:pt x="1188" y="1118"/>
                  <a:pt x="1263" y="1118"/>
                </a:cubicBezTo>
                <a:cubicBezTo>
                  <a:pt x="1337" y="1118"/>
                  <a:pt x="1398" y="1058"/>
                  <a:pt x="1398" y="983"/>
                </a:cubicBezTo>
                <a:cubicBezTo>
                  <a:pt x="1398" y="948"/>
                  <a:pt x="1365" y="821"/>
                  <a:pt x="1338" y="721"/>
                </a:cubicBezTo>
                <a:cubicBezTo>
                  <a:pt x="1318" y="650"/>
                  <a:pt x="1308" y="577"/>
                  <a:pt x="1308" y="503"/>
                </a:cubicBezTo>
                <a:cubicBezTo>
                  <a:pt x="1308" y="258"/>
                  <a:pt x="1308" y="258"/>
                  <a:pt x="1308" y="258"/>
                </a:cubicBezTo>
                <a:cubicBezTo>
                  <a:pt x="1308" y="233"/>
                  <a:pt x="1288" y="213"/>
                  <a:pt x="1263" y="213"/>
                </a:cubicBezTo>
                <a:cubicBezTo>
                  <a:pt x="1080" y="213"/>
                  <a:pt x="1080" y="213"/>
                  <a:pt x="1080" y="213"/>
                </a:cubicBezTo>
                <a:cubicBezTo>
                  <a:pt x="1080" y="45"/>
                  <a:pt x="1080" y="45"/>
                  <a:pt x="1080" y="45"/>
                </a:cubicBezTo>
                <a:cubicBezTo>
                  <a:pt x="1080" y="20"/>
                  <a:pt x="1060" y="0"/>
                  <a:pt x="1035" y="0"/>
                </a:cubicBezTo>
                <a:cubicBezTo>
                  <a:pt x="45" y="0"/>
                  <a:pt x="45" y="0"/>
                  <a:pt x="45" y="0"/>
                </a:cubicBezTo>
                <a:cubicBezTo>
                  <a:pt x="20" y="0"/>
                  <a:pt x="0" y="20"/>
                  <a:pt x="0" y="45"/>
                </a:cubicBezTo>
                <a:cubicBezTo>
                  <a:pt x="0" y="651"/>
                  <a:pt x="0" y="651"/>
                  <a:pt x="0" y="651"/>
                </a:cubicBezTo>
                <a:cubicBezTo>
                  <a:pt x="0" y="675"/>
                  <a:pt x="20" y="696"/>
                  <a:pt x="45" y="696"/>
                </a:cubicBezTo>
                <a:cubicBezTo>
                  <a:pt x="1035" y="696"/>
                  <a:pt x="1035" y="696"/>
                  <a:pt x="1035" y="696"/>
                </a:cubicBezTo>
                <a:cubicBezTo>
                  <a:pt x="1060" y="696"/>
                  <a:pt x="1080" y="675"/>
                  <a:pt x="1080" y="651"/>
                </a:cubicBezTo>
                <a:cubicBezTo>
                  <a:pt x="1080" y="482"/>
                  <a:pt x="1080" y="482"/>
                  <a:pt x="1080" y="482"/>
                </a:cubicBezTo>
                <a:cubicBezTo>
                  <a:pt x="1218" y="482"/>
                  <a:pt x="1218" y="482"/>
                  <a:pt x="1218" y="482"/>
                </a:cubicBezTo>
                <a:cubicBezTo>
                  <a:pt x="1218" y="503"/>
                  <a:pt x="1218" y="503"/>
                  <a:pt x="1218" y="503"/>
                </a:cubicBezTo>
                <a:cubicBezTo>
                  <a:pt x="1218" y="577"/>
                  <a:pt x="1208" y="650"/>
                  <a:pt x="1188" y="721"/>
                </a:cubicBezTo>
                <a:close/>
                <a:moveTo>
                  <a:pt x="403" y="606"/>
                </a:moveTo>
                <a:cubicBezTo>
                  <a:pt x="90" y="606"/>
                  <a:pt x="90" y="606"/>
                  <a:pt x="90" y="606"/>
                </a:cubicBezTo>
                <a:cubicBezTo>
                  <a:pt x="90" y="90"/>
                  <a:pt x="90" y="90"/>
                  <a:pt x="90" y="90"/>
                </a:cubicBezTo>
                <a:cubicBezTo>
                  <a:pt x="403" y="90"/>
                  <a:pt x="403" y="90"/>
                  <a:pt x="403" y="90"/>
                </a:cubicBezTo>
                <a:lnTo>
                  <a:pt x="403" y="606"/>
                </a:lnTo>
                <a:close/>
                <a:moveTo>
                  <a:pt x="786" y="606"/>
                </a:moveTo>
                <a:cubicBezTo>
                  <a:pt x="493" y="606"/>
                  <a:pt x="493" y="606"/>
                  <a:pt x="493" y="606"/>
                </a:cubicBezTo>
                <a:cubicBezTo>
                  <a:pt x="493" y="90"/>
                  <a:pt x="493" y="90"/>
                  <a:pt x="493" y="90"/>
                </a:cubicBezTo>
                <a:cubicBezTo>
                  <a:pt x="786" y="90"/>
                  <a:pt x="786" y="90"/>
                  <a:pt x="786" y="90"/>
                </a:cubicBezTo>
                <a:lnTo>
                  <a:pt x="786" y="606"/>
                </a:lnTo>
                <a:close/>
                <a:moveTo>
                  <a:pt x="1035" y="392"/>
                </a:moveTo>
                <a:cubicBezTo>
                  <a:pt x="1010" y="392"/>
                  <a:pt x="990" y="413"/>
                  <a:pt x="990" y="437"/>
                </a:cubicBezTo>
                <a:cubicBezTo>
                  <a:pt x="990" y="606"/>
                  <a:pt x="990" y="606"/>
                  <a:pt x="990" y="606"/>
                </a:cubicBezTo>
                <a:cubicBezTo>
                  <a:pt x="876" y="606"/>
                  <a:pt x="876" y="606"/>
                  <a:pt x="876" y="606"/>
                </a:cubicBezTo>
                <a:cubicBezTo>
                  <a:pt x="876" y="90"/>
                  <a:pt x="876" y="90"/>
                  <a:pt x="876" y="90"/>
                </a:cubicBezTo>
                <a:cubicBezTo>
                  <a:pt x="990" y="90"/>
                  <a:pt x="990" y="90"/>
                  <a:pt x="990" y="90"/>
                </a:cubicBezTo>
                <a:cubicBezTo>
                  <a:pt x="990" y="258"/>
                  <a:pt x="990" y="258"/>
                  <a:pt x="990" y="258"/>
                </a:cubicBezTo>
                <a:cubicBezTo>
                  <a:pt x="990" y="283"/>
                  <a:pt x="1010" y="303"/>
                  <a:pt x="1035" y="303"/>
                </a:cubicBezTo>
                <a:cubicBezTo>
                  <a:pt x="1218" y="303"/>
                  <a:pt x="1218" y="303"/>
                  <a:pt x="1218" y="303"/>
                </a:cubicBezTo>
                <a:cubicBezTo>
                  <a:pt x="1218" y="392"/>
                  <a:pt x="1218" y="392"/>
                  <a:pt x="1218" y="392"/>
                </a:cubicBezTo>
                <a:lnTo>
                  <a:pt x="1035" y="392"/>
                </a:lnTo>
                <a:close/>
                <a:moveTo>
                  <a:pt x="1263" y="790"/>
                </a:moveTo>
                <a:cubicBezTo>
                  <a:pt x="1288" y="885"/>
                  <a:pt x="1308" y="965"/>
                  <a:pt x="1308" y="983"/>
                </a:cubicBezTo>
                <a:cubicBezTo>
                  <a:pt x="1308" y="1008"/>
                  <a:pt x="1288" y="1028"/>
                  <a:pt x="1263" y="1028"/>
                </a:cubicBezTo>
                <a:cubicBezTo>
                  <a:pt x="1238" y="1028"/>
                  <a:pt x="1218" y="1008"/>
                  <a:pt x="1218" y="983"/>
                </a:cubicBezTo>
                <a:cubicBezTo>
                  <a:pt x="1218" y="965"/>
                  <a:pt x="1237" y="885"/>
                  <a:pt x="1263" y="7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0" name="Freeform 449"/>
          <p:cNvSpPr>
            <a:spLocks noEditPoints="1"/>
          </p:cNvSpPr>
          <p:nvPr/>
        </p:nvSpPr>
        <p:spPr bwMode="auto">
          <a:xfrm>
            <a:off x="723978" y="5976256"/>
            <a:ext cx="392387" cy="302739"/>
          </a:xfrm>
          <a:custGeom>
            <a:avLst/>
            <a:gdLst>
              <a:gd name="T0" fmla="*/ 90 w 1536"/>
              <a:gd name="T1" fmla="*/ 224 h 1185"/>
              <a:gd name="T2" fmla="*/ 45 w 1536"/>
              <a:gd name="T3" fmla="*/ 0 h 1185"/>
              <a:gd name="T4" fmla="*/ 0 w 1536"/>
              <a:gd name="T5" fmla="*/ 637 h 1185"/>
              <a:gd name="T6" fmla="*/ 441 w 1536"/>
              <a:gd name="T7" fmla="*/ 682 h 1185"/>
              <a:gd name="T8" fmla="*/ 440 w 1536"/>
              <a:gd name="T9" fmla="*/ 916 h 1185"/>
              <a:gd name="T10" fmla="*/ 452 w 1536"/>
              <a:gd name="T11" fmla="*/ 1185 h 1185"/>
              <a:gd name="T12" fmla="*/ 550 w 1536"/>
              <a:gd name="T13" fmla="*/ 957 h 1185"/>
              <a:gd name="T14" fmla="*/ 936 w 1536"/>
              <a:gd name="T15" fmla="*/ 957 h 1185"/>
              <a:gd name="T16" fmla="*/ 1034 w 1536"/>
              <a:gd name="T17" fmla="*/ 1185 h 1185"/>
              <a:gd name="T18" fmla="*/ 1047 w 1536"/>
              <a:gd name="T19" fmla="*/ 916 h 1185"/>
              <a:gd name="T20" fmla="*/ 1046 w 1536"/>
              <a:gd name="T21" fmla="*/ 682 h 1185"/>
              <a:gd name="T22" fmla="*/ 1535 w 1536"/>
              <a:gd name="T23" fmla="*/ 637 h 1185"/>
              <a:gd name="T24" fmla="*/ 1399 w 1536"/>
              <a:gd name="T25" fmla="*/ 224 h 1185"/>
              <a:gd name="T26" fmla="*/ 407 w 1536"/>
              <a:gd name="T27" fmla="*/ 1050 h 1185"/>
              <a:gd name="T28" fmla="*/ 452 w 1536"/>
              <a:gd name="T29" fmla="*/ 1005 h 1185"/>
              <a:gd name="T30" fmla="*/ 498 w 1536"/>
              <a:gd name="T31" fmla="*/ 1050 h 1185"/>
              <a:gd name="T32" fmla="*/ 1034 w 1536"/>
              <a:gd name="T33" fmla="*/ 1005 h 1185"/>
              <a:gd name="T34" fmla="*/ 1034 w 1536"/>
              <a:gd name="T35" fmla="*/ 1005 h 1185"/>
              <a:gd name="T36" fmla="*/ 1034 w 1536"/>
              <a:gd name="T37" fmla="*/ 1095 h 1185"/>
              <a:gd name="T38" fmla="*/ 1034 w 1536"/>
              <a:gd name="T39" fmla="*/ 1005 h 1185"/>
              <a:gd name="T40" fmla="*/ 1085 w 1536"/>
              <a:gd name="T41" fmla="*/ 314 h 1185"/>
              <a:gd name="T42" fmla="*/ 814 w 1536"/>
              <a:gd name="T43" fmla="*/ 408 h 1185"/>
              <a:gd name="T44" fmla="*/ 453 w 1536"/>
              <a:gd name="T45" fmla="*/ 314 h 1185"/>
              <a:gd name="T46" fmla="*/ 724 w 1536"/>
              <a:gd name="T47" fmla="*/ 408 h 1185"/>
              <a:gd name="T48" fmla="*/ 453 w 1536"/>
              <a:gd name="T49" fmla="*/ 314 h 1185"/>
              <a:gd name="T50" fmla="*/ 363 w 1536"/>
              <a:gd name="T51" fmla="*/ 314 h 1185"/>
              <a:gd name="T52" fmla="*/ 90 w 1536"/>
              <a:gd name="T53" fmla="*/ 408 h 1185"/>
              <a:gd name="T54" fmla="*/ 743 w 1536"/>
              <a:gd name="T55" fmla="*/ 747 h 1185"/>
              <a:gd name="T56" fmla="*/ 861 w 1536"/>
              <a:gd name="T57" fmla="*/ 682 h 1185"/>
              <a:gd name="T58" fmla="*/ 1445 w 1536"/>
              <a:gd name="T59" fmla="*/ 592 h 1185"/>
              <a:gd name="T60" fmla="*/ 90 w 1536"/>
              <a:gd name="T61" fmla="*/ 498 h 1185"/>
              <a:gd name="T62" fmla="*/ 1445 w 1536"/>
              <a:gd name="T63" fmla="*/ 592 h 1185"/>
              <a:gd name="T64" fmla="*/ 1175 w 1536"/>
              <a:gd name="T65" fmla="*/ 408 h 1185"/>
              <a:gd name="T66" fmla="*/ 1399 w 1536"/>
              <a:gd name="T67" fmla="*/ 314 h 1185"/>
              <a:gd name="T68" fmla="*/ 1445 w 1536"/>
              <a:gd name="T69" fmla="*/ 408 h 1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36" h="1185">
                <a:moveTo>
                  <a:pt x="1399" y="224"/>
                </a:moveTo>
                <a:cubicBezTo>
                  <a:pt x="90" y="224"/>
                  <a:pt x="90" y="224"/>
                  <a:pt x="90" y="224"/>
                </a:cubicBezTo>
                <a:cubicBezTo>
                  <a:pt x="90" y="45"/>
                  <a:pt x="90" y="45"/>
                  <a:pt x="90" y="45"/>
                </a:cubicBezTo>
                <a:cubicBezTo>
                  <a:pt x="90" y="20"/>
                  <a:pt x="69" y="0"/>
                  <a:pt x="45" y="0"/>
                </a:cubicBezTo>
                <a:cubicBezTo>
                  <a:pt x="20" y="0"/>
                  <a:pt x="0" y="20"/>
                  <a:pt x="0" y="45"/>
                </a:cubicBezTo>
                <a:cubicBezTo>
                  <a:pt x="0" y="637"/>
                  <a:pt x="0" y="637"/>
                  <a:pt x="0" y="637"/>
                </a:cubicBezTo>
                <a:cubicBezTo>
                  <a:pt x="0" y="662"/>
                  <a:pt x="20" y="682"/>
                  <a:pt x="45" y="682"/>
                </a:cubicBezTo>
                <a:cubicBezTo>
                  <a:pt x="441" y="682"/>
                  <a:pt x="441" y="682"/>
                  <a:pt x="441" y="682"/>
                </a:cubicBezTo>
                <a:cubicBezTo>
                  <a:pt x="651" y="799"/>
                  <a:pt x="651" y="799"/>
                  <a:pt x="651" y="799"/>
                </a:cubicBezTo>
                <a:cubicBezTo>
                  <a:pt x="440" y="916"/>
                  <a:pt x="440" y="916"/>
                  <a:pt x="440" y="916"/>
                </a:cubicBezTo>
                <a:cubicBezTo>
                  <a:pt x="371" y="922"/>
                  <a:pt x="317" y="980"/>
                  <a:pt x="317" y="1050"/>
                </a:cubicBezTo>
                <a:cubicBezTo>
                  <a:pt x="317" y="1125"/>
                  <a:pt x="378" y="1185"/>
                  <a:pt x="452" y="1185"/>
                </a:cubicBezTo>
                <a:cubicBezTo>
                  <a:pt x="527" y="1185"/>
                  <a:pt x="588" y="1125"/>
                  <a:pt x="588" y="1050"/>
                </a:cubicBezTo>
                <a:cubicBezTo>
                  <a:pt x="588" y="1014"/>
                  <a:pt x="573" y="982"/>
                  <a:pt x="550" y="957"/>
                </a:cubicBezTo>
                <a:cubicBezTo>
                  <a:pt x="743" y="850"/>
                  <a:pt x="743" y="850"/>
                  <a:pt x="743" y="850"/>
                </a:cubicBezTo>
                <a:cubicBezTo>
                  <a:pt x="936" y="957"/>
                  <a:pt x="936" y="957"/>
                  <a:pt x="936" y="957"/>
                </a:cubicBezTo>
                <a:cubicBezTo>
                  <a:pt x="913" y="982"/>
                  <a:pt x="899" y="1014"/>
                  <a:pt x="899" y="1050"/>
                </a:cubicBezTo>
                <a:cubicBezTo>
                  <a:pt x="899" y="1125"/>
                  <a:pt x="960" y="1185"/>
                  <a:pt x="1034" y="1185"/>
                </a:cubicBezTo>
                <a:cubicBezTo>
                  <a:pt x="1109" y="1185"/>
                  <a:pt x="1170" y="1125"/>
                  <a:pt x="1170" y="1050"/>
                </a:cubicBezTo>
                <a:cubicBezTo>
                  <a:pt x="1170" y="980"/>
                  <a:pt x="1116" y="922"/>
                  <a:pt x="1047" y="916"/>
                </a:cubicBezTo>
                <a:cubicBezTo>
                  <a:pt x="836" y="799"/>
                  <a:pt x="836" y="799"/>
                  <a:pt x="836" y="799"/>
                </a:cubicBezTo>
                <a:cubicBezTo>
                  <a:pt x="1046" y="682"/>
                  <a:pt x="1046" y="682"/>
                  <a:pt x="1046" y="682"/>
                </a:cubicBezTo>
                <a:cubicBezTo>
                  <a:pt x="1490" y="682"/>
                  <a:pt x="1490" y="682"/>
                  <a:pt x="1490" y="682"/>
                </a:cubicBezTo>
                <a:cubicBezTo>
                  <a:pt x="1515" y="682"/>
                  <a:pt x="1535" y="662"/>
                  <a:pt x="1535" y="637"/>
                </a:cubicBezTo>
                <a:cubicBezTo>
                  <a:pt x="1535" y="360"/>
                  <a:pt x="1535" y="360"/>
                  <a:pt x="1535" y="360"/>
                </a:cubicBezTo>
                <a:cubicBezTo>
                  <a:pt x="1536" y="285"/>
                  <a:pt x="1474" y="224"/>
                  <a:pt x="1399" y="224"/>
                </a:cubicBezTo>
                <a:close/>
                <a:moveTo>
                  <a:pt x="452" y="1095"/>
                </a:moveTo>
                <a:cubicBezTo>
                  <a:pt x="428" y="1095"/>
                  <a:pt x="407" y="1075"/>
                  <a:pt x="407" y="1050"/>
                </a:cubicBezTo>
                <a:cubicBezTo>
                  <a:pt x="407" y="1025"/>
                  <a:pt x="428" y="1005"/>
                  <a:pt x="452" y="1005"/>
                </a:cubicBezTo>
                <a:cubicBezTo>
                  <a:pt x="452" y="1005"/>
                  <a:pt x="452" y="1005"/>
                  <a:pt x="452" y="1005"/>
                </a:cubicBezTo>
                <a:cubicBezTo>
                  <a:pt x="453" y="1005"/>
                  <a:pt x="453" y="1005"/>
                  <a:pt x="453" y="1005"/>
                </a:cubicBezTo>
                <a:cubicBezTo>
                  <a:pt x="477" y="1005"/>
                  <a:pt x="498" y="1025"/>
                  <a:pt x="498" y="1050"/>
                </a:cubicBezTo>
                <a:cubicBezTo>
                  <a:pt x="498" y="1075"/>
                  <a:pt x="477" y="1095"/>
                  <a:pt x="452" y="1095"/>
                </a:cubicBezTo>
                <a:close/>
                <a:moveTo>
                  <a:pt x="1034" y="1005"/>
                </a:moveTo>
                <a:cubicBezTo>
                  <a:pt x="1034" y="1005"/>
                  <a:pt x="1034" y="1005"/>
                  <a:pt x="1034" y="1005"/>
                </a:cubicBezTo>
                <a:cubicBezTo>
                  <a:pt x="1034" y="1005"/>
                  <a:pt x="1034" y="1005"/>
                  <a:pt x="1034" y="1005"/>
                </a:cubicBezTo>
                <a:cubicBezTo>
                  <a:pt x="1059" y="1005"/>
                  <a:pt x="1079" y="1025"/>
                  <a:pt x="1079" y="1050"/>
                </a:cubicBezTo>
                <a:cubicBezTo>
                  <a:pt x="1079" y="1075"/>
                  <a:pt x="1059" y="1095"/>
                  <a:pt x="1034" y="1095"/>
                </a:cubicBezTo>
                <a:cubicBezTo>
                  <a:pt x="1010" y="1095"/>
                  <a:pt x="989" y="1075"/>
                  <a:pt x="989" y="1050"/>
                </a:cubicBezTo>
                <a:cubicBezTo>
                  <a:pt x="989" y="1025"/>
                  <a:pt x="1009" y="1005"/>
                  <a:pt x="1034" y="1005"/>
                </a:cubicBezTo>
                <a:close/>
                <a:moveTo>
                  <a:pt x="814" y="314"/>
                </a:moveTo>
                <a:cubicBezTo>
                  <a:pt x="1085" y="314"/>
                  <a:pt x="1085" y="314"/>
                  <a:pt x="1085" y="314"/>
                </a:cubicBezTo>
                <a:cubicBezTo>
                  <a:pt x="1085" y="408"/>
                  <a:pt x="1085" y="408"/>
                  <a:pt x="1085" y="408"/>
                </a:cubicBezTo>
                <a:cubicBezTo>
                  <a:pt x="814" y="408"/>
                  <a:pt x="814" y="408"/>
                  <a:pt x="814" y="408"/>
                </a:cubicBezTo>
                <a:lnTo>
                  <a:pt x="814" y="314"/>
                </a:lnTo>
                <a:close/>
                <a:moveTo>
                  <a:pt x="453" y="314"/>
                </a:moveTo>
                <a:cubicBezTo>
                  <a:pt x="724" y="314"/>
                  <a:pt x="724" y="314"/>
                  <a:pt x="724" y="314"/>
                </a:cubicBezTo>
                <a:cubicBezTo>
                  <a:pt x="724" y="408"/>
                  <a:pt x="724" y="408"/>
                  <a:pt x="724" y="408"/>
                </a:cubicBezTo>
                <a:cubicBezTo>
                  <a:pt x="453" y="408"/>
                  <a:pt x="453" y="408"/>
                  <a:pt x="453" y="408"/>
                </a:cubicBezTo>
                <a:lnTo>
                  <a:pt x="453" y="314"/>
                </a:lnTo>
                <a:close/>
                <a:moveTo>
                  <a:pt x="90" y="314"/>
                </a:moveTo>
                <a:cubicBezTo>
                  <a:pt x="363" y="314"/>
                  <a:pt x="363" y="314"/>
                  <a:pt x="363" y="314"/>
                </a:cubicBezTo>
                <a:cubicBezTo>
                  <a:pt x="363" y="408"/>
                  <a:pt x="363" y="408"/>
                  <a:pt x="363" y="408"/>
                </a:cubicBezTo>
                <a:cubicBezTo>
                  <a:pt x="90" y="408"/>
                  <a:pt x="90" y="408"/>
                  <a:pt x="90" y="408"/>
                </a:cubicBezTo>
                <a:lnTo>
                  <a:pt x="90" y="314"/>
                </a:lnTo>
                <a:close/>
                <a:moveTo>
                  <a:pt x="743" y="747"/>
                </a:moveTo>
                <a:cubicBezTo>
                  <a:pt x="626" y="682"/>
                  <a:pt x="626" y="682"/>
                  <a:pt x="626" y="682"/>
                </a:cubicBezTo>
                <a:cubicBezTo>
                  <a:pt x="861" y="682"/>
                  <a:pt x="861" y="682"/>
                  <a:pt x="861" y="682"/>
                </a:cubicBezTo>
                <a:lnTo>
                  <a:pt x="743" y="747"/>
                </a:lnTo>
                <a:close/>
                <a:moveTo>
                  <a:pt x="1445" y="592"/>
                </a:moveTo>
                <a:cubicBezTo>
                  <a:pt x="90" y="592"/>
                  <a:pt x="90" y="592"/>
                  <a:pt x="90" y="592"/>
                </a:cubicBezTo>
                <a:cubicBezTo>
                  <a:pt x="90" y="498"/>
                  <a:pt x="90" y="498"/>
                  <a:pt x="90" y="498"/>
                </a:cubicBezTo>
                <a:cubicBezTo>
                  <a:pt x="1445" y="498"/>
                  <a:pt x="1445" y="498"/>
                  <a:pt x="1445" y="498"/>
                </a:cubicBezTo>
                <a:lnTo>
                  <a:pt x="1445" y="592"/>
                </a:lnTo>
                <a:close/>
                <a:moveTo>
                  <a:pt x="1445" y="408"/>
                </a:moveTo>
                <a:cubicBezTo>
                  <a:pt x="1175" y="408"/>
                  <a:pt x="1175" y="408"/>
                  <a:pt x="1175" y="408"/>
                </a:cubicBezTo>
                <a:cubicBezTo>
                  <a:pt x="1175" y="314"/>
                  <a:pt x="1175" y="314"/>
                  <a:pt x="1175" y="314"/>
                </a:cubicBezTo>
                <a:cubicBezTo>
                  <a:pt x="1399" y="314"/>
                  <a:pt x="1399" y="314"/>
                  <a:pt x="1399" y="314"/>
                </a:cubicBezTo>
                <a:cubicBezTo>
                  <a:pt x="1425" y="314"/>
                  <a:pt x="1445" y="335"/>
                  <a:pt x="1445" y="360"/>
                </a:cubicBezTo>
                <a:lnTo>
                  <a:pt x="1445" y="40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1" name="Freeform 408"/>
          <p:cNvSpPr>
            <a:spLocks noEditPoints="1"/>
          </p:cNvSpPr>
          <p:nvPr/>
        </p:nvSpPr>
        <p:spPr bwMode="auto">
          <a:xfrm>
            <a:off x="1535757" y="1890891"/>
            <a:ext cx="220757" cy="392387"/>
          </a:xfrm>
          <a:custGeom>
            <a:avLst/>
            <a:gdLst>
              <a:gd name="T0" fmla="*/ 45 w 864"/>
              <a:gd name="T1" fmla="*/ 813 h 1536"/>
              <a:gd name="T2" fmla="*/ 70 w 864"/>
              <a:gd name="T3" fmla="*/ 813 h 1536"/>
              <a:gd name="T4" fmla="*/ 70 w 864"/>
              <a:gd name="T5" fmla="*/ 1491 h 1536"/>
              <a:gd name="T6" fmla="*/ 115 w 864"/>
              <a:gd name="T7" fmla="*/ 1536 h 1536"/>
              <a:gd name="T8" fmla="*/ 749 w 864"/>
              <a:gd name="T9" fmla="*/ 1536 h 1536"/>
              <a:gd name="T10" fmla="*/ 794 w 864"/>
              <a:gd name="T11" fmla="*/ 1491 h 1536"/>
              <a:gd name="T12" fmla="*/ 794 w 864"/>
              <a:gd name="T13" fmla="*/ 813 h 1536"/>
              <a:gd name="T14" fmla="*/ 819 w 864"/>
              <a:gd name="T15" fmla="*/ 813 h 1536"/>
              <a:gd name="T16" fmla="*/ 864 w 864"/>
              <a:gd name="T17" fmla="*/ 768 h 1536"/>
              <a:gd name="T18" fmla="*/ 864 w 864"/>
              <a:gd name="T19" fmla="*/ 587 h 1536"/>
              <a:gd name="T20" fmla="*/ 819 w 864"/>
              <a:gd name="T21" fmla="*/ 542 h 1536"/>
              <a:gd name="T22" fmla="*/ 771 w 864"/>
              <a:gd name="T23" fmla="*/ 542 h 1536"/>
              <a:gd name="T24" fmla="*/ 567 w 864"/>
              <a:gd name="T25" fmla="*/ 265 h 1536"/>
              <a:gd name="T26" fmla="*/ 567 w 864"/>
              <a:gd name="T27" fmla="*/ 135 h 1536"/>
              <a:gd name="T28" fmla="*/ 432 w 864"/>
              <a:gd name="T29" fmla="*/ 0 h 1536"/>
              <a:gd name="T30" fmla="*/ 297 w 864"/>
              <a:gd name="T31" fmla="*/ 135 h 1536"/>
              <a:gd name="T32" fmla="*/ 297 w 864"/>
              <a:gd name="T33" fmla="*/ 265 h 1536"/>
              <a:gd name="T34" fmla="*/ 93 w 864"/>
              <a:gd name="T35" fmla="*/ 542 h 1536"/>
              <a:gd name="T36" fmla="*/ 45 w 864"/>
              <a:gd name="T37" fmla="*/ 542 h 1536"/>
              <a:gd name="T38" fmla="*/ 0 w 864"/>
              <a:gd name="T39" fmla="*/ 587 h 1536"/>
              <a:gd name="T40" fmla="*/ 0 w 864"/>
              <a:gd name="T41" fmla="*/ 768 h 1536"/>
              <a:gd name="T42" fmla="*/ 45 w 864"/>
              <a:gd name="T43" fmla="*/ 813 h 1536"/>
              <a:gd name="T44" fmla="*/ 704 w 864"/>
              <a:gd name="T45" fmla="*/ 1446 h 1536"/>
              <a:gd name="T46" fmla="*/ 160 w 864"/>
              <a:gd name="T47" fmla="*/ 1446 h 1536"/>
              <a:gd name="T48" fmla="*/ 160 w 864"/>
              <a:gd name="T49" fmla="*/ 1141 h 1536"/>
              <a:gd name="T50" fmla="*/ 287 w 864"/>
              <a:gd name="T51" fmla="*/ 1141 h 1536"/>
              <a:gd name="T52" fmla="*/ 332 w 864"/>
              <a:gd name="T53" fmla="*/ 1096 h 1536"/>
              <a:gd name="T54" fmla="*/ 379 w 864"/>
              <a:gd name="T55" fmla="*/ 1049 h 1536"/>
              <a:gd name="T56" fmla="*/ 426 w 864"/>
              <a:gd name="T57" fmla="*/ 1096 h 1536"/>
              <a:gd name="T58" fmla="*/ 471 w 864"/>
              <a:gd name="T59" fmla="*/ 1141 h 1536"/>
              <a:gd name="T60" fmla="*/ 704 w 864"/>
              <a:gd name="T61" fmla="*/ 1141 h 1536"/>
              <a:gd name="T62" fmla="*/ 704 w 864"/>
              <a:gd name="T63" fmla="*/ 1446 h 1536"/>
              <a:gd name="T64" fmla="*/ 704 w 864"/>
              <a:gd name="T65" fmla="*/ 1051 h 1536"/>
              <a:gd name="T66" fmla="*/ 508 w 864"/>
              <a:gd name="T67" fmla="*/ 1051 h 1536"/>
              <a:gd name="T68" fmla="*/ 379 w 864"/>
              <a:gd name="T69" fmla="*/ 959 h 1536"/>
              <a:gd name="T70" fmla="*/ 249 w 864"/>
              <a:gd name="T71" fmla="*/ 1051 h 1536"/>
              <a:gd name="T72" fmla="*/ 160 w 864"/>
              <a:gd name="T73" fmla="*/ 1051 h 1536"/>
              <a:gd name="T74" fmla="*/ 160 w 864"/>
              <a:gd name="T75" fmla="*/ 813 h 1536"/>
              <a:gd name="T76" fmla="*/ 704 w 864"/>
              <a:gd name="T77" fmla="*/ 813 h 1536"/>
              <a:gd name="T78" fmla="*/ 704 w 864"/>
              <a:gd name="T79" fmla="*/ 1051 h 1536"/>
              <a:gd name="T80" fmla="*/ 356 w 864"/>
              <a:gd name="T81" fmla="*/ 339 h 1536"/>
              <a:gd name="T82" fmla="*/ 387 w 864"/>
              <a:gd name="T83" fmla="*/ 296 h 1536"/>
              <a:gd name="T84" fmla="*/ 387 w 864"/>
              <a:gd name="T85" fmla="*/ 135 h 1536"/>
              <a:gd name="T86" fmla="*/ 432 w 864"/>
              <a:gd name="T87" fmla="*/ 90 h 1536"/>
              <a:gd name="T88" fmla="*/ 477 w 864"/>
              <a:gd name="T89" fmla="*/ 135 h 1536"/>
              <a:gd name="T90" fmla="*/ 477 w 864"/>
              <a:gd name="T91" fmla="*/ 296 h 1536"/>
              <a:gd name="T92" fmla="*/ 508 w 864"/>
              <a:gd name="T93" fmla="*/ 339 h 1536"/>
              <a:gd name="T94" fmla="*/ 680 w 864"/>
              <a:gd name="T95" fmla="*/ 542 h 1536"/>
              <a:gd name="T96" fmla="*/ 184 w 864"/>
              <a:gd name="T97" fmla="*/ 542 h 1536"/>
              <a:gd name="T98" fmla="*/ 356 w 864"/>
              <a:gd name="T99" fmla="*/ 339 h 1536"/>
              <a:gd name="T100" fmla="*/ 90 w 864"/>
              <a:gd name="T101" fmla="*/ 632 h 1536"/>
              <a:gd name="T102" fmla="*/ 774 w 864"/>
              <a:gd name="T103" fmla="*/ 632 h 1536"/>
              <a:gd name="T104" fmla="*/ 774 w 864"/>
              <a:gd name="T105" fmla="*/ 723 h 1536"/>
              <a:gd name="T106" fmla="*/ 90 w 864"/>
              <a:gd name="T107" fmla="*/ 723 h 1536"/>
              <a:gd name="T108" fmla="*/ 90 w 864"/>
              <a:gd name="T109" fmla="*/ 63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64" h="1536">
                <a:moveTo>
                  <a:pt x="45" y="813"/>
                </a:moveTo>
                <a:cubicBezTo>
                  <a:pt x="70" y="813"/>
                  <a:pt x="70" y="813"/>
                  <a:pt x="70" y="813"/>
                </a:cubicBezTo>
                <a:cubicBezTo>
                  <a:pt x="70" y="1491"/>
                  <a:pt x="70" y="1491"/>
                  <a:pt x="70" y="1491"/>
                </a:cubicBezTo>
                <a:cubicBezTo>
                  <a:pt x="70" y="1516"/>
                  <a:pt x="90" y="1536"/>
                  <a:pt x="115" y="1536"/>
                </a:cubicBezTo>
                <a:cubicBezTo>
                  <a:pt x="749" y="1536"/>
                  <a:pt x="749" y="1536"/>
                  <a:pt x="749" y="1536"/>
                </a:cubicBezTo>
                <a:cubicBezTo>
                  <a:pt x="774" y="1536"/>
                  <a:pt x="794" y="1516"/>
                  <a:pt x="794" y="1491"/>
                </a:cubicBezTo>
                <a:cubicBezTo>
                  <a:pt x="794" y="813"/>
                  <a:pt x="794" y="813"/>
                  <a:pt x="794" y="813"/>
                </a:cubicBezTo>
                <a:cubicBezTo>
                  <a:pt x="819" y="813"/>
                  <a:pt x="819" y="813"/>
                  <a:pt x="819" y="813"/>
                </a:cubicBezTo>
                <a:cubicBezTo>
                  <a:pt x="844" y="813"/>
                  <a:pt x="864" y="793"/>
                  <a:pt x="864" y="768"/>
                </a:cubicBezTo>
                <a:cubicBezTo>
                  <a:pt x="864" y="587"/>
                  <a:pt x="864" y="587"/>
                  <a:pt x="864" y="587"/>
                </a:cubicBezTo>
                <a:cubicBezTo>
                  <a:pt x="864" y="562"/>
                  <a:pt x="844" y="542"/>
                  <a:pt x="819" y="542"/>
                </a:cubicBezTo>
                <a:cubicBezTo>
                  <a:pt x="771" y="542"/>
                  <a:pt x="771" y="542"/>
                  <a:pt x="771" y="542"/>
                </a:cubicBezTo>
                <a:cubicBezTo>
                  <a:pt x="758" y="419"/>
                  <a:pt x="680" y="314"/>
                  <a:pt x="567" y="265"/>
                </a:cubicBezTo>
                <a:cubicBezTo>
                  <a:pt x="567" y="135"/>
                  <a:pt x="567" y="135"/>
                  <a:pt x="567" y="135"/>
                </a:cubicBezTo>
                <a:cubicBezTo>
                  <a:pt x="567" y="61"/>
                  <a:pt x="506" y="0"/>
                  <a:pt x="432" y="0"/>
                </a:cubicBezTo>
                <a:cubicBezTo>
                  <a:pt x="358" y="0"/>
                  <a:pt x="297" y="61"/>
                  <a:pt x="297" y="135"/>
                </a:cubicBezTo>
                <a:cubicBezTo>
                  <a:pt x="297" y="265"/>
                  <a:pt x="297" y="265"/>
                  <a:pt x="297" y="265"/>
                </a:cubicBezTo>
                <a:cubicBezTo>
                  <a:pt x="184" y="314"/>
                  <a:pt x="106" y="419"/>
                  <a:pt x="93" y="542"/>
                </a:cubicBezTo>
                <a:cubicBezTo>
                  <a:pt x="45" y="542"/>
                  <a:pt x="45" y="542"/>
                  <a:pt x="45" y="542"/>
                </a:cubicBezTo>
                <a:cubicBezTo>
                  <a:pt x="20" y="542"/>
                  <a:pt x="0" y="562"/>
                  <a:pt x="0" y="587"/>
                </a:cubicBezTo>
                <a:cubicBezTo>
                  <a:pt x="0" y="768"/>
                  <a:pt x="0" y="768"/>
                  <a:pt x="0" y="768"/>
                </a:cubicBezTo>
                <a:cubicBezTo>
                  <a:pt x="0" y="793"/>
                  <a:pt x="20" y="813"/>
                  <a:pt x="45" y="813"/>
                </a:cubicBezTo>
                <a:close/>
                <a:moveTo>
                  <a:pt x="704" y="1446"/>
                </a:moveTo>
                <a:cubicBezTo>
                  <a:pt x="160" y="1446"/>
                  <a:pt x="160" y="1446"/>
                  <a:pt x="160" y="1446"/>
                </a:cubicBezTo>
                <a:cubicBezTo>
                  <a:pt x="160" y="1141"/>
                  <a:pt x="160" y="1141"/>
                  <a:pt x="160" y="1141"/>
                </a:cubicBezTo>
                <a:cubicBezTo>
                  <a:pt x="287" y="1141"/>
                  <a:pt x="287" y="1141"/>
                  <a:pt x="287" y="1141"/>
                </a:cubicBezTo>
                <a:cubicBezTo>
                  <a:pt x="312" y="1141"/>
                  <a:pt x="332" y="1121"/>
                  <a:pt x="332" y="1096"/>
                </a:cubicBezTo>
                <a:cubicBezTo>
                  <a:pt x="332" y="1070"/>
                  <a:pt x="353" y="1049"/>
                  <a:pt x="379" y="1049"/>
                </a:cubicBezTo>
                <a:cubicBezTo>
                  <a:pt x="405" y="1049"/>
                  <a:pt x="426" y="1070"/>
                  <a:pt x="426" y="1096"/>
                </a:cubicBezTo>
                <a:cubicBezTo>
                  <a:pt x="426" y="1121"/>
                  <a:pt x="446" y="1141"/>
                  <a:pt x="471" y="1141"/>
                </a:cubicBezTo>
                <a:cubicBezTo>
                  <a:pt x="704" y="1141"/>
                  <a:pt x="704" y="1141"/>
                  <a:pt x="704" y="1141"/>
                </a:cubicBezTo>
                <a:lnTo>
                  <a:pt x="704" y="1446"/>
                </a:lnTo>
                <a:close/>
                <a:moveTo>
                  <a:pt x="704" y="1051"/>
                </a:moveTo>
                <a:cubicBezTo>
                  <a:pt x="508" y="1051"/>
                  <a:pt x="508" y="1051"/>
                  <a:pt x="508" y="1051"/>
                </a:cubicBezTo>
                <a:cubicBezTo>
                  <a:pt x="489" y="998"/>
                  <a:pt x="439" y="959"/>
                  <a:pt x="379" y="959"/>
                </a:cubicBezTo>
                <a:cubicBezTo>
                  <a:pt x="319" y="959"/>
                  <a:pt x="268" y="998"/>
                  <a:pt x="249" y="1051"/>
                </a:cubicBezTo>
                <a:cubicBezTo>
                  <a:pt x="160" y="1051"/>
                  <a:pt x="160" y="1051"/>
                  <a:pt x="160" y="1051"/>
                </a:cubicBezTo>
                <a:cubicBezTo>
                  <a:pt x="160" y="813"/>
                  <a:pt x="160" y="813"/>
                  <a:pt x="160" y="813"/>
                </a:cubicBezTo>
                <a:cubicBezTo>
                  <a:pt x="704" y="813"/>
                  <a:pt x="704" y="813"/>
                  <a:pt x="704" y="813"/>
                </a:cubicBezTo>
                <a:lnTo>
                  <a:pt x="704" y="1051"/>
                </a:lnTo>
                <a:close/>
                <a:moveTo>
                  <a:pt x="356" y="339"/>
                </a:moveTo>
                <a:cubicBezTo>
                  <a:pt x="374" y="333"/>
                  <a:pt x="387" y="316"/>
                  <a:pt x="387" y="296"/>
                </a:cubicBezTo>
                <a:cubicBezTo>
                  <a:pt x="387" y="135"/>
                  <a:pt x="387" y="135"/>
                  <a:pt x="387" y="135"/>
                </a:cubicBezTo>
                <a:cubicBezTo>
                  <a:pt x="387" y="111"/>
                  <a:pt x="407" y="90"/>
                  <a:pt x="432" y="90"/>
                </a:cubicBezTo>
                <a:cubicBezTo>
                  <a:pt x="457" y="90"/>
                  <a:pt x="477" y="111"/>
                  <a:pt x="477" y="135"/>
                </a:cubicBezTo>
                <a:cubicBezTo>
                  <a:pt x="477" y="296"/>
                  <a:pt x="477" y="296"/>
                  <a:pt x="477" y="296"/>
                </a:cubicBezTo>
                <a:cubicBezTo>
                  <a:pt x="477" y="316"/>
                  <a:pt x="490" y="333"/>
                  <a:pt x="508" y="339"/>
                </a:cubicBezTo>
                <a:cubicBezTo>
                  <a:pt x="601" y="369"/>
                  <a:pt x="667" y="448"/>
                  <a:pt x="680" y="542"/>
                </a:cubicBezTo>
                <a:cubicBezTo>
                  <a:pt x="184" y="542"/>
                  <a:pt x="184" y="542"/>
                  <a:pt x="184" y="542"/>
                </a:cubicBezTo>
                <a:cubicBezTo>
                  <a:pt x="197" y="448"/>
                  <a:pt x="263" y="369"/>
                  <a:pt x="356" y="339"/>
                </a:cubicBezTo>
                <a:close/>
                <a:moveTo>
                  <a:pt x="90" y="632"/>
                </a:moveTo>
                <a:cubicBezTo>
                  <a:pt x="774" y="632"/>
                  <a:pt x="774" y="632"/>
                  <a:pt x="774" y="632"/>
                </a:cubicBezTo>
                <a:cubicBezTo>
                  <a:pt x="774" y="723"/>
                  <a:pt x="774" y="723"/>
                  <a:pt x="774" y="723"/>
                </a:cubicBezTo>
                <a:cubicBezTo>
                  <a:pt x="90" y="723"/>
                  <a:pt x="90" y="723"/>
                  <a:pt x="90" y="723"/>
                </a:cubicBezTo>
                <a:lnTo>
                  <a:pt x="90" y="63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2" name="Freeform 415"/>
          <p:cNvSpPr>
            <a:spLocks noEditPoints="1"/>
          </p:cNvSpPr>
          <p:nvPr/>
        </p:nvSpPr>
        <p:spPr bwMode="auto">
          <a:xfrm>
            <a:off x="1486161" y="2564953"/>
            <a:ext cx="319949" cy="392387"/>
          </a:xfrm>
          <a:custGeom>
            <a:avLst/>
            <a:gdLst>
              <a:gd name="T0" fmla="*/ 558 w 1252"/>
              <a:gd name="T1" fmla="*/ 1144 h 1536"/>
              <a:gd name="T2" fmla="*/ 214 w 1252"/>
              <a:gd name="T3" fmla="*/ 1406 h 1536"/>
              <a:gd name="T4" fmla="*/ 473 w 1252"/>
              <a:gd name="T5" fmla="*/ 1406 h 1536"/>
              <a:gd name="T6" fmla="*/ 558 w 1252"/>
              <a:gd name="T7" fmla="*/ 1248 h 1536"/>
              <a:gd name="T8" fmla="*/ 672 w 1252"/>
              <a:gd name="T9" fmla="*/ 1406 h 1536"/>
              <a:gd name="T10" fmla="*/ 931 w 1252"/>
              <a:gd name="T11" fmla="*/ 1406 h 1536"/>
              <a:gd name="T12" fmla="*/ 651 w 1252"/>
              <a:gd name="T13" fmla="*/ 1194 h 1536"/>
              <a:gd name="T14" fmla="*/ 817 w 1252"/>
              <a:gd name="T15" fmla="*/ 1144 h 1536"/>
              <a:gd name="T16" fmla="*/ 1144 w 1252"/>
              <a:gd name="T17" fmla="*/ 255 h 1536"/>
              <a:gd name="T18" fmla="*/ 1252 w 1252"/>
              <a:gd name="T19" fmla="*/ 147 h 1536"/>
              <a:gd name="T20" fmla="*/ 1054 w 1252"/>
              <a:gd name="T21" fmla="*/ 255 h 1536"/>
              <a:gd name="T22" fmla="*/ 617 w 1252"/>
              <a:gd name="T23" fmla="*/ 527 h 1536"/>
              <a:gd name="T24" fmla="*/ 572 w 1252"/>
              <a:gd name="T25" fmla="*/ 0 h 1536"/>
              <a:gd name="T26" fmla="*/ 0 w 1252"/>
              <a:gd name="T27" fmla="*/ 817 h 1536"/>
              <a:gd name="T28" fmla="*/ 343 w 1252"/>
              <a:gd name="T29" fmla="*/ 1446 h 1536"/>
              <a:gd name="T30" fmla="*/ 343 w 1252"/>
              <a:gd name="T31" fmla="*/ 1367 h 1536"/>
              <a:gd name="T32" fmla="*/ 343 w 1252"/>
              <a:gd name="T33" fmla="*/ 1367 h 1536"/>
              <a:gd name="T34" fmla="*/ 343 w 1252"/>
              <a:gd name="T35" fmla="*/ 1446 h 1536"/>
              <a:gd name="T36" fmla="*/ 802 w 1252"/>
              <a:gd name="T37" fmla="*/ 1367 h 1536"/>
              <a:gd name="T38" fmla="*/ 841 w 1252"/>
              <a:gd name="T39" fmla="*/ 1406 h 1536"/>
              <a:gd name="T40" fmla="*/ 762 w 1252"/>
              <a:gd name="T41" fmla="*/ 1406 h 1536"/>
              <a:gd name="T42" fmla="*/ 527 w 1252"/>
              <a:gd name="T43" fmla="*/ 92 h 1536"/>
              <a:gd name="T44" fmla="*/ 92 w 1252"/>
              <a:gd name="T45" fmla="*/ 527 h 1536"/>
              <a:gd name="T46" fmla="*/ 90 w 1252"/>
              <a:gd name="T47" fmla="*/ 617 h 1536"/>
              <a:gd name="T48" fmla="*/ 212 w 1252"/>
              <a:gd name="T49" fmla="*/ 652 h 1536"/>
              <a:gd name="T50" fmla="*/ 349 w 1252"/>
              <a:gd name="T51" fmla="*/ 617 h 1536"/>
              <a:gd name="T52" fmla="*/ 436 w 1252"/>
              <a:gd name="T53" fmla="*/ 617 h 1536"/>
              <a:gd name="T54" fmla="*/ 572 w 1252"/>
              <a:gd name="T55" fmla="*/ 652 h 1536"/>
              <a:gd name="T56" fmla="*/ 709 w 1252"/>
              <a:gd name="T57" fmla="*/ 617 h 1536"/>
              <a:gd name="T58" fmla="*/ 796 w 1252"/>
              <a:gd name="T59" fmla="*/ 617 h 1536"/>
              <a:gd name="T60" fmla="*/ 932 w 1252"/>
              <a:gd name="T61" fmla="*/ 652 h 1536"/>
              <a:gd name="T62" fmla="*/ 1054 w 1252"/>
              <a:gd name="T63" fmla="*/ 617 h 1536"/>
              <a:gd name="T64" fmla="*/ 90 w 1252"/>
              <a:gd name="T65" fmla="*/ 707 h 1536"/>
              <a:gd name="T66" fmla="*/ 90 w 1252"/>
              <a:gd name="T67" fmla="*/ 797 h 1536"/>
              <a:gd name="T68" fmla="*/ 1054 w 1252"/>
              <a:gd name="T69" fmla="*/ 817 h 1536"/>
              <a:gd name="T70" fmla="*/ 328 w 1252"/>
              <a:gd name="T71" fmla="*/ 1054 h 1536"/>
              <a:gd name="T72" fmla="*/ 90 w 1252"/>
              <a:gd name="T73" fmla="*/ 79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52" h="1536">
                <a:moveTo>
                  <a:pt x="328" y="1144"/>
                </a:moveTo>
                <a:cubicBezTo>
                  <a:pt x="558" y="1144"/>
                  <a:pt x="558" y="1144"/>
                  <a:pt x="558" y="1144"/>
                </a:cubicBezTo>
                <a:cubicBezTo>
                  <a:pt x="330" y="1277"/>
                  <a:pt x="330" y="1277"/>
                  <a:pt x="330" y="1277"/>
                </a:cubicBezTo>
                <a:cubicBezTo>
                  <a:pt x="265" y="1284"/>
                  <a:pt x="214" y="1339"/>
                  <a:pt x="214" y="1406"/>
                </a:cubicBezTo>
                <a:cubicBezTo>
                  <a:pt x="214" y="1478"/>
                  <a:pt x="272" y="1536"/>
                  <a:pt x="343" y="1536"/>
                </a:cubicBezTo>
                <a:cubicBezTo>
                  <a:pt x="415" y="1536"/>
                  <a:pt x="473" y="1478"/>
                  <a:pt x="473" y="1406"/>
                </a:cubicBezTo>
                <a:cubicBezTo>
                  <a:pt x="473" y="1372"/>
                  <a:pt x="460" y="1341"/>
                  <a:pt x="438" y="1318"/>
                </a:cubicBezTo>
                <a:cubicBezTo>
                  <a:pt x="558" y="1248"/>
                  <a:pt x="558" y="1248"/>
                  <a:pt x="558" y="1248"/>
                </a:cubicBezTo>
                <a:cubicBezTo>
                  <a:pt x="703" y="1322"/>
                  <a:pt x="703" y="1322"/>
                  <a:pt x="703" y="1322"/>
                </a:cubicBezTo>
                <a:cubicBezTo>
                  <a:pt x="684" y="1345"/>
                  <a:pt x="672" y="1374"/>
                  <a:pt x="672" y="1406"/>
                </a:cubicBezTo>
                <a:cubicBezTo>
                  <a:pt x="672" y="1478"/>
                  <a:pt x="730" y="1536"/>
                  <a:pt x="802" y="1536"/>
                </a:cubicBezTo>
                <a:cubicBezTo>
                  <a:pt x="873" y="1536"/>
                  <a:pt x="931" y="1478"/>
                  <a:pt x="931" y="1406"/>
                </a:cubicBezTo>
                <a:cubicBezTo>
                  <a:pt x="931" y="1339"/>
                  <a:pt x="879" y="1283"/>
                  <a:pt x="814" y="1277"/>
                </a:cubicBezTo>
                <a:cubicBezTo>
                  <a:pt x="651" y="1194"/>
                  <a:pt x="651" y="1194"/>
                  <a:pt x="651" y="1194"/>
                </a:cubicBezTo>
                <a:cubicBezTo>
                  <a:pt x="737" y="1144"/>
                  <a:pt x="737" y="1144"/>
                  <a:pt x="737" y="1144"/>
                </a:cubicBezTo>
                <a:cubicBezTo>
                  <a:pt x="817" y="1144"/>
                  <a:pt x="817" y="1144"/>
                  <a:pt x="817" y="1144"/>
                </a:cubicBezTo>
                <a:cubicBezTo>
                  <a:pt x="998" y="1144"/>
                  <a:pt x="1144" y="997"/>
                  <a:pt x="1144" y="817"/>
                </a:cubicBezTo>
                <a:cubicBezTo>
                  <a:pt x="1144" y="255"/>
                  <a:pt x="1144" y="255"/>
                  <a:pt x="1144" y="255"/>
                </a:cubicBezTo>
                <a:cubicBezTo>
                  <a:pt x="1144" y="220"/>
                  <a:pt x="1172" y="192"/>
                  <a:pt x="1207" y="192"/>
                </a:cubicBezTo>
                <a:cubicBezTo>
                  <a:pt x="1231" y="192"/>
                  <a:pt x="1252" y="172"/>
                  <a:pt x="1252" y="147"/>
                </a:cubicBezTo>
                <a:cubicBezTo>
                  <a:pt x="1252" y="123"/>
                  <a:pt x="1231" y="102"/>
                  <a:pt x="1207" y="102"/>
                </a:cubicBezTo>
                <a:cubicBezTo>
                  <a:pt x="1123" y="102"/>
                  <a:pt x="1054" y="171"/>
                  <a:pt x="1054" y="255"/>
                </a:cubicBezTo>
                <a:cubicBezTo>
                  <a:pt x="1054" y="527"/>
                  <a:pt x="1054" y="527"/>
                  <a:pt x="1054" y="527"/>
                </a:cubicBezTo>
                <a:cubicBezTo>
                  <a:pt x="617" y="527"/>
                  <a:pt x="617" y="527"/>
                  <a:pt x="617" y="527"/>
                </a:cubicBezTo>
                <a:cubicBezTo>
                  <a:pt x="617" y="45"/>
                  <a:pt x="617" y="45"/>
                  <a:pt x="617" y="45"/>
                </a:cubicBezTo>
                <a:cubicBezTo>
                  <a:pt x="617" y="20"/>
                  <a:pt x="597" y="0"/>
                  <a:pt x="572" y="0"/>
                </a:cubicBezTo>
                <a:cubicBezTo>
                  <a:pt x="257" y="0"/>
                  <a:pt x="0" y="257"/>
                  <a:pt x="0" y="572"/>
                </a:cubicBezTo>
                <a:cubicBezTo>
                  <a:pt x="0" y="817"/>
                  <a:pt x="0" y="817"/>
                  <a:pt x="0" y="817"/>
                </a:cubicBezTo>
                <a:cubicBezTo>
                  <a:pt x="0" y="997"/>
                  <a:pt x="147" y="1144"/>
                  <a:pt x="328" y="1144"/>
                </a:cubicBezTo>
                <a:close/>
                <a:moveTo>
                  <a:pt x="343" y="1446"/>
                </a:moveTo>
                <a:cubicBezTo>
                  <a:pt x="321" y="1446"/>
                  <a:pt x="304" y="1428"/>
                  <a:pt x="304" y="1406"/>
                </a:cubicBezTo>
                <a:cubicBezTo>
                  <a:pt x="304" y="1385"/>
                  <a:pt x="321" y="1367"/>
                  <a:pt x="343" y="1367"/>
                </a:cubicBezTo>
                <a:cubicBezTo>
                  <a:pt x="343" y="1367"/>
                  <a:pt x="343" y="1367"/>
                  <a:pt x="343" y="1367"/>
                </a:cubicBezTo>
                <a:cubicBezTo>
                  <a:pt x="343" y="1367"/>
                  <a:pt x="343" y="1367"/>
                  <a:pt x="343" y="1367"/>
                </a:cubicBezTo>
                <a:cubicBezTo>
                  <a:pt x="365" y="1367"/>
                  <a:pt x="383" y="1385"/>
                  <a:pt x="383" y="1406"/>
                </a:cubicBezTo>
                <a:cubicBezTo>
                  <a:pt x="383" y="1428"/>
                  <a:pt x="365" y="1446"/>
                  <a:pt x="343" y="1446"/>
                </a:cubicBezTo>
                <a:close/>
                <a:moveTo>
                  <a:pt x="801" y="1367"/>
                </a:moveTo>
                <a:cubicBezTo>
                  <a:pt x="802" y="1367"/>
                  <a:pt x="802" y="1367"/>
                  <a:pt x="802" y="1367"/>
                </a:cubicBezTo>
                <a:cubicBezTo>
                  <a:pt x="802" y="1367"/>
                  <a:pt x="802" y="1367"/>
                  <a:pt x="802" y="1367"/>
                </a:cubicBezTo>
                <a:cubicBezTo>
                  <a:pt x="823" y="1367"/>
                  <a:pt x="841" y="1385"/>
                  <a:pt x="841" y="1406"/>
                </a:cubicBezTo>
                <a:cubicBezTo>
                  <a:pt x="841" y="1428"/>
                  <a:pt x="823" y="1446"/>
                  <a:pt x="802" y="1446"/>
                </a:cubicBezTo>
                <a:cubicBezTo>
                  <a:pt x="780" y="1446"/>
                  <a:pt x="762" y="1428"/>
                  <a:pt x="762" y="1406"/>
                </a:cubicBezTo>
                <a:cubicBezTo>
                  <a:pt x="762" y="1385"/>
                  <a:pt x="780" y="1367"/>
                  <a:pt x="801" y="1367"/>
                </a:cubicBezTo>
                <a:close/>
                <a:moveTo>
                  <a:pt x="527" y="92"/>
                </a:moveTo>
                <a:cubicBezTo>
                  <a:pt x="527" y="527"/>
                  <a:pt x="527" y="527"/>
                  <a:pt x="527" y="527"/>
                </a:cubicBezTo>
                <a:cubicBezTo>
                  <a:pt x="92" y="527"/>
                  <a:pt x="92" y="527"/>
                  <a:pt x="92" y="527"/>
                </a:cubicBezTo>
                <a:cubicBezTo>
                  <a:pt x="114" y="297"/>
                  <a:pt x="297" y="113"/>
                  <a:pt x="527" y="92"/>
                </a:cubicBezTo>
                <a:close/>
                <a:moveTo>
                  <a:pt x="90" y="617"/>
                </a:moveTo>
                <a:cubicBezTo>
                  <a:pt x="169" y="617"/>
                  <a:pt x="169" y="617"/>
                  <a:pt x="169" y="617"/>
                </a:cubicBezTo>
                <a:cubicBezTo>
                  <a:pt x="173" y="637"/>
                  <a:pt x="191" y="652"/>
                  <a:pt x="212" y="652"/>
                </a:cubicBezTo>
                <a:cubicBezTo>
                  <a:pt x="234" y="652"/>
                  <a:pt x="251" y="637"/>
                  <a:pt x="256" y="617"/>
                </a:cubicBezTo>
                <a:cubicBezTo>
                  <a:pt x="349" y="617"/>
                  <a:pt x="349" y="617"/>
                  <a:pt x="349" y="617"/>
                </a:cubicBezTo>
                <a:cubicBezTo>
                  <a:pt x="353" y="637"/>
                  <a:pt x="371" y="652"/>
                  <a:pt x="392" y="652"/>
                </a:cubicBezTo>
                <a:cubicBezTo>
                  <a:pt x="414" y="652"/>
                  <a:pt x="431" y="637"/>
                  <a:pt x="436" y="617"/>
                </a:cubicBezTo>
                <a:cubicBezTo>
                  <a:pt x="529" y="617"/>
                  <a:pt x="529" y="617"/>
                  <a:pt x="529" y="617"/>
                </a:cubicBezTo>
                <a:cubicBezTo>
                  <a:pt x="533" y="637"/>
                  <a:pt x="551" y="652"/>
                  <a:pt x="572" y="652"/>
                </a:cubicBezTo>
                <a:cubicBezTo>
                  <a:pt x="594" y="652"/>
                  <a:pt x="611" y="637"/>
                  <a:pt x="616" y="617"/>
                </a:cubicBezTo>
                <a:cubicBezTo>
                  <a:pt x="709" y="617"/>
                  <a:pt x="709" y="617"/>
                  <a:pt x="709" y="617"/>
                </a:cubicBezTo>
                <a:cubicBezTo>
                  <a:pt x="713" y="637"/>
                  <a:pt x="731" y="652"/>
                  <a:pt x="752" y="652"/>
                </a:cubicBezTo>
                <a:cubicBezTo>
                  <a:pt x="774" y="652"/>
                  <a:pt x="791" y="637"/>
                  <a:pt x="796" y="617"/>
                </a:cubicBezTo>
                <a:cubicBezTo>
                  <a:pt x="889" y="617"/>
                  <a:pt x="889" y="617"/>
                  <a:pt x="889" y="617"/>
                </a:cubicBezTo>
                <a:cubicBezTo>
                  <a:pt x="893" y="637"/>
                  <a:pt x="911" y="652"/>
                  <a:pt x="932" y="652"/>
                </a:cubicBezTo>
                <a:cubicBezTo>
                  <a:pt x="954" y="652"/>
                  <a:pt x="971" y="637"/>
                  <a:pt x="976" y="617"/>
                </a:cubicBezTo>
                <a:cubicBezTo>
                  <a:pt x="1054" y="617"/>
                  <a:pt x="1054" y="617"/>
                  <a:pt x="1054" y="617"/>
                </a:cubicBezTo>
                <a:cubicBezTo>
                  <a:pt x="1054" y="707"/>
                  <a:pt x="1054" y="707"/>
                  <a:pt x="1054" y="707"/>
                </a:cubicBezTo>
                <a:cubicBezTo>
                  <a:pt x="90" y="707"/>
                  <a:pt x="90" y="707"/>
                  <a:pt x="90" y="707"/>
                </a:cubicBezTo>
                <a:lnTo>
                  <a:pt x="90" y="617"/>
                </a:lnTo>
                <a:close/>
                <a:moveTo>
                  <a:pt x="90" y="797"/>
                </a:moveTo>
                <a:cubicBezTo>
                  <a:pt x="1054" y="797"/>
                  <a:pt x="1054" y="797"/>
                  <a:pt x="1054" y="797"/>
                </a:cubicBezTo>
                <a:cubicBezTo>
                  <a:pt x="1054" y="817"/>
                  <a:pt x="1054" y="817"/>
                  <a:pt x="1054" y="817"/>
                </a:cubicBezTo>
                <a:cubicBezTo>
                  <a:pt x="1054" y="948"/>
                  <a:pt x="948" y="1054"/>
                  <a:pt x="817" y="1054"/>
                </a:cubicBezTo>
                <a:cubicBezTo>
                  <a:pt x="328" y="1054"/>
                  <a:pt x="328" y="1054"/>
                  <a:pt x="328" y="1054"/>
                </a:cubicBezTo>
                <a:cubicBezTo>
                  <a:pt x="197" y="1054"/>
                  <a:pt x="90" y="948"/>
                  <a:pt x="90" y="817"/>
                </a:cubicBezTo>
                <a:lnTo>
                  <a:pt x="90" y="79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3" name="Freeform 422"/>
          <p:cNvSpPr>
            <a:spLocks noEditPoints="1"/>
          </p:cNvSpPr>
          <p:nvPr/>
        </p:nvSpPr>
        <p:spPr bwMode="auto">
          <a:xfrm>
            <a:off x="1530907" y="3237373"/>
            <a:ext cx="230457" cy="392387"/>
          </a:xfrm>
          <a:custGeom>
            <a:avLst/>
            <a:gdLst>
              <a:gd name="T0" fmla="*/ 644 w 902"/>
              <a:gd name="T1" fmla="*/ 0 h 1536"/>
              <a:gd name="T2" fmla="*/ 45 w 902"/>
              <a:gd name="T3" fmla="*/ 0 h 1536"/>
              <a:gd name="T4" fmla="*/ 0 w 902"/>
              <a:gd name="T5" fmla="*/ 45 h 1536"/>
              <a:gd name="T6" fmla="*/ 0 w 902"/>
              <a:gd name="T7" fmla="*/ 1194 h 1536"/>
              <a:gd name="T8" fmla="*/ 343 w 902"/>
              <a:gd name="T9" fmla="*/ 1536 h 1536"/>
              <a:gd name="T10" fmla="*/ 346 w 902"/>
              <a:gd name="T11" fmla="*/ 1536 h 1536"/>
              <a:gd name="T12" fmla="*/ 509 w 902"/>
              <a:gd name="T13" fmla="*/ 1495 h 1536"/>
              <a:gd name="T14" fmla="*/ 648 w 902"/>
              <a:gd name="T15" fmla="*/ 1536 h 1536"/>
              <a:gd name="T16" fmla="*/ 902 w 902"/>
              <a:gd name="T17" fmla="*/ 1282 h 1536"/>
              <a:gd name="T18" fmla="*/ 789 w 902"/>
              <a:gd name="T19" fmla="*/ 1038 h 1536"/>
              <a:gd name="T20" fmla="*/ 689 w 902"/>
              <a:gd name="T21" fmla="*/ 910 h 1536"/>
              <a:gd name="T22" fmla="*/ 689 w 902"/>
              <a:gd name="T23" fmla="*/ 45 h 1536"/>
              <a:gd name="T24" fmla="*/ 644 w 902"/>
              <a:gd name="T25" fmla="*/ 0 h 1536"/>
              <a:gd name="T26" fmla="*/ 480 w 902"/>
              <a:gd name="T27" fmla="*/ 90 h 1536"/>
              <a:gd name="T28" fmla="*/ 599 w 902"/>
              <a:gd name="T29" fmla="*/ 90 h 1536"/>
              <a:gd name="T30" fmla="*/ 599 w 902"/>
              <a:gd name="T31" fmla="*/ 325 h 1536"/>
              <a:gd name="T32" fmla="*/ 480 w 902"/>
              <a:gd name="T33" fmla="*/ 325 h 1536"/>
              <a:gd name="T34" fmla="*/ 480 w 902"/>
              <a:gd name="T35" fmla="*/ 90 h 1536"/>
              <a:gd name="T36" fmla="*/ 299 w 902"/>
              <a:gd name="T37" fmla="*/ 90 h 1536"/>
              <a:gd name="T38" fmla="*/ 390 w 902"/>
              <a:gd name="T39" fmla="*/ 90 h 1536"/>
              <a:gd name="T40" fmla="*/ 390 w 902"/>
              <a:gd name="T41" fmla="*/ 325 h 1536"/>
              <a:gd name="T42" fmla="*/ 299 w 902"/>
              <a:gd name="T43" fmla="*/ 325 h 1536"/>
              <a:gd name="T44" fmla="*/ 299 w 902"/>
              <a:gd name="T45" fmla="*/ 90 h 1536"/>
              <a:gd name="T46" fmla="*/ 91 w 902"/>
              <a:gd name="T47" fmla="*/ 90 h 1536"/>
              <a:gd name="T48" fmla="*/ 209 w 902"/>
              <a:gd name="T49" fmla="*/ 90 h 1536"/>
              <a:gd name="T50" fmla="*/ 209 w 902"/>
              <a:gd name="T51" fmla="*/ 325 h 1536"/>
              <a:gd name="T52" fmla="*/ 91 w 902"/>
              <a:gd name="T53" fmla="*/ 325 h 1536"/>
              <a:gd name="T54" fmla="*/ 91 w 902"/>
              <a:gd name="T55" fmla="*/ 90 h 1536"/>
              <a:gd name="T56" fmla="*/ 90 w 902"/>
              <a:gd name="T57" fmla="*/ 415 h 1536"/>
              <a:gd name="T58" fmla="*/ 599 w 902"/>
              <a:gd name="T59" fmla="*/ 415 h 1536"/>
              <a:gd name="T60" fmla="*/ 599 w 902"/>
              <a:gd name="T61" fmla="*/ 699 h 1536"/>
              <a:gd name="T62" fmla="*/ 90 w 902"/>
              <a:gd name="T63" fmla="*/ 699 h 1536"/>
              <a:gd name="T64" fmla="*/ 90 w 902"/>
              <a:gd name="T65" fmla="*/ 415 h 1536"/>
              <a:gd name="T66" fmla="*/ 346 w 902"/>
              <a:gd name="T67" fmla="*/ 1446 h 1536"/>
              <a:gd name="T68" fmla="*/ 343 w 902"/>
              <a:gd name="T69" fmla="*/ 1446 h 1536"/>
              <a:gd name="T70" fmla="*/ 90 w 902"/>
              <a:gd name="T71" fmla="*/ 1194 h 1536"/>
              <a:gd name="T72" fmla="*/ 90 w 902"/>
              <a:gd name="T73" fmla="*/ 789 h 1536"/>
              <a:gd name="T74" fmla="*/ 599 w 902"/>
              <a:gd name="T75" fmla="*/ 789 h 1536"/>
              <a:gd name="T76" fmla="*/ 599 w 902"/>
              <a:gd name="T77" fmla="*/ 920 h 1536"/>
              <a:gd name="T78" fmla="*/ 507 w 902"/>
              <a:gd name="T79" fmla="*/ 1038 h 1536"/>
              <a:gd name="T80" fmla="*/ 394 w 902"/>
              <a:gd name="T81" fmla="*/ 1282 h 1536"/>
              <a:gd name="T82" fmla="*/ 440 w 902"/>
              <a:gd name="T83" fmla="*/ 1428 h 1536"/>
              <a:gd name="T84" fmla="*/ 346 w 902"/>
              <a:gd name="T85" fmla="*/ 1446 h 1536"/>
              <a:gd name="T86" fmla="*/ 716 w 902"/>
              <a:gd name="T87" fmla="*/ 1090 h 1536"/>
              <a:gd name="T88" fmla="*/ 811 w 902"/>
              <a:gd name="T89" fmla="*/ 1282 h 1536"/>
              <a:gd name="T90" fmla="*/ 648 w 902"/>
              <a:gd name="T91" fmla="*/ 1446 h 1536"/>
              <a:gd name="T92" fmla="*/ 546 w 902"/>
              <a:gd name="T93" fmla="*/ 1411 h 1536"/>
              <a:gd name="T94" fmla="*/ 537 w 902"/>
              <a:gd name="T95" fmla="*/ 1402 h 1536"/>
              <a:gd name="T96" fmla="*/ 484 w 902"/>
              <a:gd name="T97" fmla="*/ 1282 h 1536"/>
              <a:gd name="T98" fmla="*/ 648 w 902"/>
              <a:gd name="T99" fmla="*/ 1002 h 1536"/>
              <a:gd name="T100" fmla="*/ 716 w 902"/>
              <a:gd name="T101" fmla="*/ 109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02" h="1536">
                <a:moveTo>
                  <a:pt x="644" y="0"/>
                </a:moveTo>
                <a:cubicBezTo>
                  <a:pt x="45" y="0"/>
                  <a:pt x="45" y="0"/>
                  <a:pt x="45" y="0"/>
                </a:cubicBezTo>
                <a:cubicBezTo>
                  <a:pt x="21" y="0"/>
                  <a:pt x="0" y="20"/>
                  <a:pt x="0" y="45"/>
                </a:cubicBezTo>
                <a:cubicBezTo>
                  <a:pt x="0" y="1194"/>
                  <a:pt x="0" y="1194"/>
                  <a:pt x="0" y="1194"/>
                </a:cubicBezTo>
                <a:cubicBezTo>
                  <a:pt x="0" y="1383"/>
                  <a:pt x="154" y="1536"/>
                  <a:pt x="343" y="1536"/>
                </a:cubicBezTo>
                <a:cubicBezTo>
                  <a:pt x="346" y="1536"/>
                  <a:pt x="346" y="1536"/>
                  <a:pt x="346" y="1536"/>
                </a:cubicBezTo>
                <a:cubicBezTo>
                  <a:pt x="404" y="1536"/>
                  <a:pt x="460" y="1522"/>
                  <a:pt x="509" y="1495"/>
                </a:cubicBezTo>
                <a:cubicBezTo>
                  <a:pt x="549" y="1521"/>
                  <a:pt x="597" y="1536"/>
                  <a:pt x="648" y="1536"/>
                </a:cubicBezTo>
                <a:cubicBezTo>
                  <a:pt x="788" y="1536"/>
                  <a:pt x="902" y="1422"/>
                  <a:pt x="902" y="1282"/>
                </a:cubicBezTo>
                <a:cubicBezTo>
                  <a:pt x="902" y="1224"/>
                  <a:pt x="865" y="1144"/>
                  <a:pt x="789" y="1038"/>
                </a:cubicBezTo>
                <a:cubicBezTo>
                  <a:pt x="747" y="979"/>
                  <a:pt x="705" y="929"/>
                  <a:pt x="689" y="910"/>
                </a:cubicBezTo>
                <a:cubicBezTo>
                  <a:pt x="689" y="45"/>
                  <a:pt x="689" y="45"/>
                  <a:pt x="689" y="45"/>
                </a:cubicBezTo>
                <a:cubicBezTo>
                  <a:pt x="689" y="20"/>
                  <a:pt x="668" y="0"/>
                  <a:pt x="644" y="0"/>
                </a:cubicBezTo>
                <a:close/>
                <a:moveTo>
                  <a:pt x="480" y="90"/>
                </a:moveTo>
                <a:cubicBezTo>
                  <a:pt x="599" y="90"/>
                  <a:pt x="599" y="90"/>
                  <a:pt x="599" y="90"/>
                </a:cubicBezTo>
                <a:cubicBezTo>
                  <a:pt x="599" y="325"/>
                  <a:pt x="599" y="325"/>
                  <a:pt x="599" y="325"/>
                </a:cubicBezTo>
                <a:cubicBezTo>
                  <a:pt x="480" y="325"/>
                  <a:pt x="480" y="325"/>
                  <a:pt x="480" y="325"/>
                </a:cubicBezTo>
                <a:lnTo>
                  <a:pt x="480" y="90"/>
                </a:lnTo>
                <a:close/>
                <a:moveTo>
                  <a:pt x="299" y="90"/>
                </a:moveTo>
                <a:cubicBezTo>
                  <a:pt x="390" y="90"/>
                  <a:pt x="390" y="90"/>
                  <a:pt x="390" y="90"/>
                </a:cubicBezTo>
                <a:cubicBezTo>
                  <a:pt x="390" y="325"/>
                  <a:pt x="390" y="325"/>
                  <a:pt x="390" y="325"/>
                </a:cubicBezTo>
                <a:cubicBezTo>
                  <a:pt x="299" y="325"/>
                  <a:pt x="299" y="325"/>
                  <a:pt x="299" y="325"/>
                </a:cubicBezTo>
                <a:lnTo>
                  <a:pt x="299" y="90"/>
                </a:lnTo>
                <a:close/>
                <a:moveTo>
                  <a:pt x="91" y="90"/>
                </a:moveTo>
                <a:cubicBezTo>
                  <a:pt x="209" y="90"/>
                  <a:pt x="209" y="90"/>
                  <a:pt x="209" y="90"/>
                </a:cubicBezTo>
                <a:cubicBezTo>
                  <a:pt x="209" y="325"/>
                  <a:pt x="209" y="325"/>
                  <a:pt x="209" y="325"/>
                </a:cubicBezTo>
                <a:cubicBezTo>
                  <a:pt x="91" y="325"/>
                  <a:pt x="91" y="325"/>
                  <a:pt x="91" y="325"/>
                </a:cubicBezTo>
                <a:lnTo>
                  <a:pt x="91" y="90"/>
                </a:lnTo>
                <a:close/>
                <a:moveTo>
                  <a:pt x="90" y="415"/>
                </a:moveTo>
                <a:cubicBezTo>
                  <a:pt x="599" y="415"/>
                  <a:pt x="599" y="415"/>
                  <a:pt x="599" y="415"/>
                </a:cubicBezTo>
                <a:cubicBezTo>
                  <a:pt x="599" y="699"/>
                  <a:pt x="599" y="699"/>
                  <a:pt x="599" y="699"/>
                </a:cubicBezTo>
                <a:cubicBezTo>
                  <a:pt x="90" y="699"/>
                  <a:pt x="90" y="699"/>
                  <a:pt x="90" y="699"/>
                </a:cubicBezTo>
                <a:lnTo>
                  <a:pt x="90" y="415"/>
                </a:lnTo>
                <a:close/>
                <a:moveTo>
                  <a:pt x="346" y="1446"/>
                </a:moveTo>
                <a:cubicBezTo>
                  <a:pt x="343" y="1446"/>
                  <a:pt x="343" y="1446"/>
                  <a:pt x="343" y="1446"/>
                </a:cubicBezTo>
                <a:cubicBezTo>
                  <a:pt x="204" y="1446"/>
                  <a:pt x="90" y="1333"/>
                  <a:pt x="90" y="1194"/>
                </a:cubicBezTo>
                <a:cubicBezTo>
                  <a:pt x="90" y="789"/>
                  <a:pt x="90" y="789"/>
                  <a:pt x="90" y="789"/>
                </a:cubicBezTo>
                <a:cubicBezTo>
                  <a:pt x="599" y="789"/>
                  <a:pt x="599" y="789"/>
                  <a:pt x="599" y="789"/>
                </a:cubicBezTo>
                <a:cubicBezTo>
                  <a:pt x="599" y="920"/>
                  <a:pt x="599" y="920"/>
                  <a:pt x="599" y="920"/>
                </a:cubicBezTo>
                <a:cubicBezTo>
                  <a:pt x="579" y="944"/>
                  <a:pt x="543" y="987"/>
                  <a:pt x="507" y="1038"/>
                </a:cubicBezTo>
                <a:cubicBezTo>
                  <a:pt x="431" y="1144"/>
                  <a:pt x="394" y="1224"/>
                  <a:pt x="394" y="1282"/>
                </a:cubicBezTo>
                <a:cubicBezTo>
                  <a:pt x="394" y="1337"/>
                  <a:pt x="411" y="1387"/>
                  <a:pt x="440" y="1428"/>
                </a:cubicBezTo>
                <a:cubicBezTo>
                  <a:pt x="411" y="1440"/>
                  <a:pt x="379" y="1446"/>
                  <a:pt x="346" y="1446"/>
                </a:cubicBezTo>
                <a:close/>
                <a:moveTo>
                  <a:pt x="716" y="1090"/>
                </a:moveTo>
                <a:cubicBezTo>
                  <a:pt x="802" y="1212"/>
                  <a:pt x="811" y="1265"/>
                  <a:pt x="811" y="1282"/>
                </a:cubicBezTo>
                <a:cubicBezTo>
                  <a:pt x="811" y="1373"/>
                  <a:pt x="738" y="1446"/>
                  <a:pt x="648" y="1446"/>
                </a:cubicBezTo>
                <a:cubicBezTo>
                  <a:pt x="610" y="1446"/>
                  <a:pt x="574" y="1433"/>
                  <a:pt x="546" y="1411"/>
                </a:cubicBezTo>
                <a:cubicBezTo>
                  <a:pt x="543" y="1407"/>
                  <a:pt x="540" y="1405"/>
                  <a:pt x="537" y="1402"/>
                </a:cubicBezTo>
                <a:cubicBezTo>
                  <a:pt x="504" y="1372"/>
                  <a:pt x="484" y="1330"/>
                  <a:pt x="484" y="1282"/>
                </a:cubicBezTo>
                <a:cubicBezTo>
                  <a:pt x="484" y="1221"/>
                  <a:pt x="574" y="1091"/>
                  <a:pt x="648" y="1002"/>
                </a:cubicBezTo>
                <a:cubicBezTo>
                  <a:pt x="666" y="1025"/>
                  <a:pt x="691" y="1056"/>
                  <a:pt x="716" y="10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4" name="Freeform 429"/>
          <p:cNvSpPr>
            <a:spLocks noEditPoints="1"/>
          </p:cNvSpPr>
          <p:nvPr/>
        </p:nvSpPr>
        <p:spPr bwMode="auto">
          <a:xfrm>
            <a:off x="1449473" y="3909792"/>
            <a:ext cx="393325" cy="392387"/>
          </a:xfrm>
          <a:custGeom>
            <a:avLst/>
            <a:gdLst>
              <a:gd name="T0" fmla="*/ 0 w 1539"/>
              <a:gd name="T1" fmla="*/ 1491 h 1536"/>
              <a:gd name="T2" fmla="*/ 1191 w 1539"/>
              <a:gd name="T3" fmla="*/ 1536 h 1536"/>
              <a:gd name="T4" fmla="*/ 1191 w 1539"/>
              <a:gd name="T5" fmla="*/ 1446 h 1536"/>
              <a:gd name="T6" fmla="*/ 1167 w 1539"/>
              <a:gd name="T7" fmla="*/ 1298 h 1536"/>
              <a:gd name="T8" fmla="*/ 1528 w 1539"/>
              <a:gd name="T9" fmla="*/ 1280 h 1536"/>
              <a:gd name="T10" fmla="*/ 1485 w 1539"/>
              <a:gd name="T11" fmla="*/ 1092 h 1536"/>
              <a:gd name="T12" fmla="*/ 1534 w 1539"/>
              <a:gd name="T13" fmla="*/ 916 h 1536"/>
              <a:gd name="T14" fmla="*/ 1534 w 1539"/>
              <a:gd name="T15" fmla="*/ 620 h 1536"/>
              <a:gd name="T16" fmla="*/ 1485 w 1539"/>
              <a:gd name="T17" fmla="*/ 444 h 1536"/>
              <a:gd name="T18" fmla="*/ 1528 w 1539"/>
              <a:gd name="T19" fmla="*/ 256 h 1536"/>
              <a:gd name="T20" fmla="*/ 1167 w 1539"/>
              <a:gd name="T21" fmla="*/ 238 h 1536"/>
              <a:gd name="T22" fmla="*/ 1191 w 1539"/>
              <a:gd name="T23" fmla="*/ 90 h 1536"/>
              <a:gd name="T24" fmla="*/ 1191 w 1539"/>
              <a:gd name="T25" fmla="*/ 0 h 1536"/>
              <a:gd name="T26" fmla="*/ 0 w 1539"/>
              <a:gd name="T27" fmla="*/ 45 h 1536"/>
              <a:gd name="T28" fmla="*/ 70 w 1539"/>
              <a:gd name="T29" fmla="*/ 90 h 1536"/>
              <a:gd name="T30" fmla="*/ 45 w 1539"/>
              <a:gd name="T31" fmla="*/ 1446 h 1536"/>
              <a:gd name="T32" fmla="*/ 1429 w 1539"/>
              <a:gd name="T33" fmla="*/ 328 h 1536"/>
              <a:gd name="T34" fmla="*/ 1395 w 1539"/>
              <a:gd name="T35" fmla="*/ 459 h 1536"/>
              <a:gd name="T36" fmla="*/ 1395 w 1539"/>
              <a:gd name="T37" fmla="*/ 754 h 1536"/>
              <a:gd name="T38" fmla="*/ 1444 w 1539"/>
              <a:gd name="T39" fmla="*/ 930 h 1536"/>
              <a:gd name="T40" fmla="*/ 1395 w 1539"/>
              <a:gd name="T41" fmla="*/ 1106 h 1536"/>
              <a:gd name="T42" fmla="*/ 1167 w 1539"/>
              <a:gd name="T43" fmla="*/ 1208 h 1536"/>
              <a:gd name="T44" fmla="*/ 160 w 1539"/>
              <a:gd name="T45" fmla="*/ 90 h 1536"/>
              <a:gd name="T46" fmla="*/ 1077 w 1539"/>
              <a:gd name="T47" fmla="*/ 194 h 1536"/>
              <a:gd name="T48" fmla="*/ 160 w 1539"/>
              <a:gd name="T49" fmla="*/ 90 h 1536"/>
              <a:gd name="T50" fmla="*/ 1077 w 1539"/>
              <a:gd name="T51" fmla="*/ 284 h 1536"/>
              <a:gd name="T52" fmla="*/ 160 w 1539"/>
              <a:gd name="T53" fmla="*/ 1250 h 1536"/>
              <a:gd name="T54" fmla="*/ 160 w 1539"/>
              <a:gd name="T55" fmla="*/ 1340 h 1536"/>
              <a:gd name="T56" fmla="*/ 1077 w 1539"/>
              <a:gd name="T57" fmla="*/ 1446 h 1536"/>
              <a:gd name="T58" fmla="*/ 160 w 1539"/>
              <a:gd name="T59" fmla="*/ 1340 h 1536"/>
              <a:gd name="T60" fmla="*/ 751 w 1539"/>
              <a:gd name="T61" fmla="*/ 630 h 1536"/>
              <a:gd name="T62" fmla="*/ 706 w 1539"/>
              <a:gd name="T63" fmla="*/ 494 h 1536"/>
              <a:gd name="T64" fmla="*/ 486 w 1539"/>
              <a:gd name="T65" fmla="*/ 539 h 1536"/>
              <a:gd name="T66" fmla="*/ 400 w 1539"/>
              <a:gd name="T67" fmla="*/ 630 h 1536"/>
              <a:gd name="T68" fmla="*/ 355 w 1539"/>
              <a:gd name="T69" fmla="*/ 857 h 1536"/>
              <a:gd name="T70" fmla="*/ 486 w 1539"/>
              <a:gd name="T71" fmla="*/ 902 h 1536"/>
              <a:gd name="T72" fmla="*/ 531 w 1539"/>
              <a:gd name="T73" fmla="*/ 1038 h 1536"/>
              <a:gd name="T74" fmla="*/ 751 w 1539"/>
              <a:gd name="T75" fmla="*/ 993 h 1536"/>
              <a:gd name="T76" fmla="*/ 837 w 1539"/>
              <a:gd name="T77" fmla="*/ 902 h 1536"/>
              <a:gd name="T78" fmla="*/ 882 w 1539"/>
              <a:gd name="T79" fmla="*/ 675 h 1536"/>
              <a:gd name="T80" fmla="*/ 792 w 1539"/>
              <a:gd name="T81" fmla="*/ 812 h 1536"/>
              <a:gd name="T82" fmla="*/ 661 w 1539"/>
              <a:gd name="T83" fmla="*/ 857 h 1536"/>
              <a:gd name="T84" fmla="*/ 576 w 1539"/>
              <a:gd name="T85" fmla="*/ 948 h 1536"/>
              <a:gd name="T86" fmla="*/ 531 w 1539"/>
              <a:gd name="T87" fmla="*/ 812 h 1536"/>
              <a:gd name="T88" fmla="*/ 445 w 1539"/>
              <a:gd name="T89" fmla="*/ 720 h 1536"/>
              <a:gd name="T90" fmla="*/ 576 w 1539"/>
              <a:gd name="T91" fmla="*/ 675 h 1536"/>
              <a:gd name="T92" fmla="*/ 661 w 1539"/>
              <a:gd name="T93" fmla="*/ 584 h 1536"/>
              <a:gd name="T94" fmla="*/ 706 w 1539"/>
              <a:gd name="T95" fmla="*/ 720 h 1536"/>
              <a:gd name="T96" fmla="*/ 792 w 1539"/>
              <a:gd name="T97" fmla="*/ 81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9" h="1536">
                <a:moveTo>
                  <a:pt x="45" y="1446"/>
                </a:moveTo>
                <a:cubicBezTo>
                  <a:pt x="21" y="1446"/>
                  <a:pt x="0" y="1466"/>
                  <a:pt x="0" y="1491"/>
                </a:cubicBezTo>
                <a:cubicBezTo>
                  <a:pt x="0" y="1516"/>
                  <a:pt x="21" y="1536"/>
                  <a:pt x="45" y="1536"/>
                </a:cubicBezTo>
                <a:cubicBezTo>
                  <a:pt x="1191" y="1536"/>
                  <a:pt x="1191" y="1536"/>
                  <a:pt x="1191" y="1536"/>
                </a:cubicBezTo>
                <a:cubicBezTo>
                  <a:pt x="1216" y="1536"/>
                  <a:pt x="1236" y="1516"/>
                  <a:pt x="1236" y="1491"/>
                </a:cubicBezTo>
                <a:cubicBezTo>
                  <a:pt x="1236" y="1466"/>
                  <a:pt x="1216" y="1446"/>
                  <a:pt x="1191" y="1446"/>
                </a:cubicBezTo>
                <a:cubicBezTo>
                  <a:pt x="1167" y="1446"/>
                  <a:pt x="1167" y="1446"/>
                  <a:pt x="1167" y="1446"/>
                </a:cubicBezTo>
                <a:cubicBezTo>
                  <a:pt x="1167" y="1298"/>
                  <a:pt x="1167" y="1298"/>
                  <a:pt x="1167" y="1298"/>
                </a:cubicBezTo>
                <a:cubicBezTo>
                  <a:pt x="1491" y="1298"/>
                  <a:pt x="1491" y="1298"/>
                  <a:pt x="1491" y="1298"/>
                </a:cubicBezTo>
                <a:cubicBezTo>
                  <a:pt x="1506" y="1298"/>
                  <a:pt x="1519" y="1292"/>
                  <a:pt x="1528" y="1280"/>
                </a:cubicBezTo>
                <a:cubicBezTo>
                  <a:pt x="1536" y="1268"/>
                  <a:pt x="1539" y="1253"/>
                  <a:pt x="1534" y="1239"/>
                </a:cubicBezTo>
                <a:cubicBezTo>
                  <a:pt x="1485" y="1092"/>
                  <a:pt x="1485" y="1092"/>
                  <a:pt x="1485" y="1092"/>
                </a:cubicBezTo>
                <a:cubicBezTo>
                  <a:pt x="1534" y="944"/>
                  <a:pt x="1534" y="944"/>
                  <a:pt x="1534" y="944"/>
                </a:cubicBezTo>
                <a:cubicBezTo>
                  <a:pt x="1537" y="935"/>
                  <a:pt x="1537" y="925"/>
                  <a:pt x="1534" y="916"/>
                </a:cubicBezTo>
                <a:cubicBezTo>
                  <a:pt x="1485" y="768"/>
                  <a:pt x="1485" y="768"/>
                  <a:pt x="1485" y="768"/>
                </a:cubicBezTo>
                <a:cubicBezTo>
                  <a:pt x="1534" y="620"/>
                  <a:pt x="1534" y="620"/>
                  <a:pt x="1534" y="620"/>
                </a:cubicBezTo>
                <a:cubicBezTo>
                  <a:pt x="1537" y="611"/>
                  <a:pt x="1537" y="601"/>
                  <a:pt x="1534" y="592"/>
                </a:cubicBezTo>
                <a:cubicBezTo>
                  <a:pt x="1485" y="444"/>
                  <a:pt x="1485" y="444"/>
                  <a:pt x="1485" y="444"/>
                </a:cubicBezTo>
                <a:cubicBezTo>
                  <a:pt x="1534" y="297"/>
                  <a:pt x="1534" y="297"/>
                  <a:pt x="1534" y="297"/>
                </a:cubicBezTo>
                <a:cubicBezTo>
                  <a:pt x="1539" y="283"/>
                  <a:pt x="1536" y="268"/>
                  <a:pt x="1528" y="256"/>
                </a:cubicBezTo>
                <a:cubicBezTo>
                  <a:pt x="1519" y="244"/>
                  <a:pt x="1506" y="238"/>
                  <a:pt x="1491" y="238"/>
                </a:cubicBezTo>
                <a:cubicBezTo>
                  <a:pt x="1167" y="238"/>
                  <a:pt x="1167" y="238"/>
                  <a:pt x="1167" y="238"/>
                </a:cubicBezTo>
                <a:cubicBezTo>
                  <a:pt x="1167" y="90"/>
                  <a:pt x="1167" y="90"/>
                  <a:pt x="1167" y="90"/>
                </a:cubicBezTo>
                <a:cubicBezTo>
                  <a:pt x="1191" y="90"/>
                  <a:pt x="1191" y="90"/>
                  <a:pt x="1191" y="90"/>
                </a:cubicBezTo>
                <a:cubicBezTo>
                  <a:pt x="1216" y="90"/>
                  <a:pt x="1236" y="70"/>
                  <a:pt x="1236" y="45"/>
                </a:cubicBezTo>
                <a:cubicBezTo>
                  <a:pt x="1236" y="20"/>
                  <a:pt x="1216" y="0"/>
                  <a:pt x="1191" y="0"/>
                </a:cubicBezTo>
                <a:cubicBezTo>
                  <a:pt x="45" y="0"/>
                  <a:pt x="45" y="0"/>
                  <a:pt x="45" y="0"/>
                </a:cubicBezTo>
                <a:cubicBezTo>
                  <a:pt x="21" y="0"/>
                  <a:pt x="0" y="20"/>
                  <a:pt x="0" y="45"/>
                </a:cubicBezTo>
                <a:cubicBezTo>
                  <a:pt x="0" y="70"/>
                  <a:pt x="21" y="90"/>
                  <a:pt x="45" y="90"/>
                </a:cubicBezTo>
                <a:cubicBezTo>
                  <a:pt x="70" y="90"/>
                  <a:pt x="70" y="90"/>
                  <a:pt x="70" y="90"/>
                </a:cubicBezTo>
                <a:cubicBezTo>
                  <a:pt x="70" y="1446"/>
                  <a:pt x="70" y="1446"/>
                  <a:pt x="70" y="1446"/>
                </a:cubicBezTo>
                <a:lnTo>
                  <a:pt x="45" y="1446"/>
                </a:lnTo>
                <a:close/>
                <a:moveTo>
                  <a:pt x="1167" y="328"/>
                </a:moveTo>
                <a:cubicBezTo>
                  <a:pt x="1429" y="328"/>
                  <a:pt x="1429" y="328"/>
                  <a:pt x="1429" y="328"/>
                </a:cubicBezTo>
                <a:cubicBezTo>
                  <a:pt x="1395" y="430"/>
                  <a:pt x="1395" y="430"/>
                  <a:pt x="1395" y="430"/>
                </a:cubicBezTo>
                <a:cubicBezTo>
                  <a:pt x="1392" y="439"/>
                  <a:pt x="1392" y="449"/>
                  <a:pt x="1395" y="459"/>
                </a:cubicBezTo>
                <a:cubicBezTo>
                  <a:pt x="1444" y="606"/>
                  <a:pt x="1444" y="606"/>
                  <a:pt x="1444" y="606"/>
                </a:cubicBezTo>
                <a:cubicBezTo>
                  <a:pt x="1395" y="754"/>
                  <a:pt x="1395" y="754"/>
                  <a:pt x="1395" y="754"/>
                </a:cubicBezTo>
                <a:cubicBezTo>
                  <a:pt x="1392" y="763"/>
                  <a:pt x="1392" y="773"/>
                  <a:pt x="1395" y="782"/>
                </a:cubicBezTo>
                <a:cubicBezTo>
                  <a:pt x="1444" y="930"/>
                  <a:pt x="1444" y="930"/>
                  <a:pt x="1444" y="930"/>
                </a:cubicBezTo>
                <a:cubicBezTo>
                  <a:pt x="1395" y="1077"/>
                  <a:pt x="1395" y="1077"/>
                  <a:pt x="1395" y="1077"/>
                </a:cubicBezTo>
                <a:cubicBezTo>
                  <a:pt x="1392" y="1087"/>
                  <a:pt x="1392" y="1097"/>
                  <a:pt x="1395" y="1106"/>
                </a:cubicBezTo>
                <a:cubicBezTo>
                  <a:pt x="1429" y="1208"/>
                  <a:pt x="1429" y="1208"/>
                  <a:pt x="1429" y="1208"/>
                </a:cubicBezTo>
                <a:cubicBezTo>
                  <a:pt x="1167" y="1208"/>
                  <a:pt x="1167" y="1208"/>
                  <a:pt x="1167" y="1208"/>
                </a:cubicBezTo>
                <a:lnTo>
                  <a:pt x="1167" y="328"/>
                </a:lnTo>
                <a:close/>
                <a:moveTo>
                  <a:pt x="160" y="90"/>
                </a:moveTo>
                <a:cubicBezTo>
                  <a:pt x="1077" y="90"/>
                  <a:pt x="1077" y="90"/>
                  <a:pt x="1077" y="90"/>
                </a:cubicBezTo>
                <a:cubicBezTo>
                  <a:pt x="1077" y="194"/>
                  <a:pt x="1077" y="194"/>
                  <a:pt x="1077" y="194"/>
                </a:cubicBezTo>
                <a:cubicBezTo>
                  <a:pt x="160" y="194"/>
                  <a:pt x="160" y="194"/>
                  <a:pt x="160" y="194"/>
                </a:cubicBezTo>
                <a:lnTo>
                  <a:pt x="160" y="90"/>
                </a:lnTo>
                <a:close/>
                <a:moveTo>
                  <a:pt x="160" y="284"/>
                </a:moveTo>
                <a:cubicBezTo>
                  <a:pt x="1077" y="284"/>
                  <a:pt x="1077" y="284"/>
                  <a:pt x="1077" y="284"/>
                </a:cubicBezTo>
                <a:cubicBezTo>
                  <a:pt x="1077" y="1250"/>
                  <a:pt x="1077" y="1250"/>
                  <a:pt x="1077" y="1250"/>
                </a:cubicBezTo>
                <a:cubicBezTo>
                  <a:pt x="160" y="1250"/>
                  <a:pt x="160" y="1250"/>
                  <a:pt x="160" y="1250"/>
                </a:cubicBezTo>
                <a:lnTo>
                  <a:pt x="160" y="284"/>
                </a:lnTo>
                <a:close/>
                <a:moveTo>
                  <a:pt x="160" y="1340"/>
                </a:moveTo>
                <a:cubicBezTo>
                  <a:pt x="1077" y="1340"/>
                  <a:pt x="1077" y="1340"/>
                  <a:pt x="1077" y="1340"/>
                </a:cubicBezTo>
                <a:cubicBezTo>
                  <a:pt x="1077" y="1446"/>
                  <a:pt x="1077" y="1446"/>
                  <a:pt x="1077" y="1446"/>
                </a:cubicBezTo>
                <a:cubicBezTo>
                  <a:pt x="160" y="1446"/>
                  <a:pt x="160" y="1446"/>
                  <a:pt x="160" y="1446"/>
                </a:cubicBezTo>
                <a:lnTo>
                  <a:pt x="160" y="1340"/>
                </a:lnTo>
                <a:close/>
                <a:moveTo>
                  <a:pt x="837" y="630"/>
                </a:moveTo>
                <a:cubicBezTo>
                  <a:pt x="751" y="630"/>
                  <a:pt x="751" y="630"/>
                  <a:pt x="751" y="630"/>
                </a:cubicBezTo>
                <a:cubicBezTo>
                  <a:pt x="751" y="539"/>
                  <a:pt x="751" y="539"/>
                  <a:pt x="751" y="539"/>
                </a:cubicBezTo>
                <a:cubicBezTo>
                  <a:pt x="751" y="514"/>
                  <a:pt x="731" y="494"/>
                  <a:pt x="706" y="494"/>
                </a:cubicBezTo>
                <a:cubicBezTo>
                  <a:pt x="531" y="494"/>
                  <a:pt x="531" y="494"/>
                  <a:pt x="531" y="494"/>
                </a:cubicBezTo>
                <a:cubicBezTo>
                  <a:pt x="506" y="494"/>
                  <a:pt x="486" y="514"/>
                  <a:pt x="486" y="539"/>
                </a:cubicBezTo>
                <a:cubicBezTo>
                  <a:pt x="486" y="630"/>
                  <a:pt x="486" y="630"/>
                  <a:pt x="486" y="630"/>
                </a:cubicBezTo>
                <a:cubicBezTo>
                  <a:pt x="400" y="630"/>
                  <a:pt x="400" y="630"/>
                  <a:pt x="400" y="630"/>
                </a:cubicBezTo>
                <a:cubicBezTo>
                  <a:pt x="375" y="630"/>
                  <a:pt x="355" y="650"/>
                  <a:pt x="355" y="675"/>
                </a:cubicBezTo>
                <a:cubicBezTo>
                  <a:pt x="355" y="857"/>
                  <a:pt x="355" y="857"/>
                  <a:pt x="355" y="857"/>
                </a:cubicBezTo>
                <a:cubicBezTo>
                  <a:pt x="355" y="882"/>
                  <a:pt x="375" y="902"/>
                  <a:pt x="400" y="902"/>
                </a:cubicBezTo>
                <a:cubicBezTo>
                  <a:pt x="486" y="902"/>
                  <a:pt x="486" y="902"/>
                  <a:pt x="486" y="902"/>
                </a:cubicBezTo>
                <a:cubicBezTo>
                  <a:pt x="486" y="993"/>
                  <a:pt x="486" y="993"/>
                  <a:pt x="486" y="993"/>
                </a:cubicBezTo>
                <a:cubicBezTo>
                  <a:pt x="486" y="1018"/>
                  <a:pt x="506" y="1038"/>
                  <a:pt x="531" y="1038"/>
                </a:cubicBezTo>
                <a:cubicBezTo>
                  <a:pt x="706" y="1038"/>
                  <a:pt x="706" y="1038"/>
                  <a:pt x="706" y="1038"/>
                </a:cubicBezTo>
                <a:cubicBezTo>
                  <a:pt x="731" y="1038"/>
                  <a:pt x="751" y="1018"/>
                  <a:pt x="751" y="993"/>
                </a:cubicBezTo>
                <a:cubicBezTo>
                  <a:pt x="751" y="902"/>
                  <a:pt x="751" y="902"/>
                  <a:pt x="751" y="902"/>
                </a:cubicBezTo>
                <a:cubicBezTo>
                  <a:pt x="837" y="902"/>
                  <a:pt x="837" y="902"/>
                  <a:pt x="837" y="902"/>
                </a:cubicBezTo>
                <a:cubicBezTo>
                  <a:pt x="862" y="902"/>
                  <a:pt x="882" y="882"/>
                  <a:pt x="882" y="857"/>
                </a:cubicBezTo>
                <a:cubicBezTo>
                  <a:pt x="882" y="675"/>
                  <a:pt x="882" y="675"/>
                  <a:pt x="882" y="675"/>
                </a:cubicBezTo>
                <a:cubicBezTo>
                  <a:pt x="882" y="650"/>
                  <a:pt x="862" y="630"/>
                  <a:pt x="837" y="630"/>
                </a:cubicBezTo>
                <a:close/>
                <a:moveTo>
                  <a:pt x="792" y="812"/>
                </a:moveTo>
                <a:cubicBezTo>
                  <a:pt x="706" y="812"/>
                  <a:pt x="706" y="812"/>
                  <a:pt x="706" y="812"/>
                </a:cubicBezTo>
                <a:cubicBezTo>
                  <a:pt x="681" y="812"/>
                  <a:pt x="661" y="832"/>
                  <a:pt x="661" y="857"/>
                </a:cubicBezTo>
                <a:cubicBezTo>
                  <a:pt x="661" y="948"/>
                  <a:pt x="661" y="948"/>
                  <a:pt x="661" y="948"/>
                </a:cubicBezTo>
                <a:cubicBezTo>
                  <a:pt x="576" y="948"/>
                  <a:pt x="576" y="948"/>
                  <a:pt x="576" y="948"/>
                </a:cubicBezTo>
                <a:cubicBezTo>
                  <a:pt x="576" y="857"/>
                  <a:pt x="576" y="857"/>
                  <a:pt x="576" y="857"/>
                </a:cubicBezTo>
                <a:cubicBezTo>
                  <a:pt x="576" y="832"/>
                  <a:pt x="556" y="812"/>
                  <a:pt x="531" y="812"/>
                </a:cubicBezTo>
                <a:cubicBezTo>
                  <a:pt x="445" y="812"/>
                  <a:pt x="445" y="812"/>
                  <a:pt x="445" y="812"/>
                </a:cubicBezTo>
                <a:cubicBezTo>
                  <a:pt x="445" y="720"/>
                  <a:pt x="445" y="720"/>
                  <a:pt x="445" y="720"/>
                </a:cubicBezTo>
                <a:cubicBezTo>
                  <a:pt x="531" y="720"/>
                  <a:pt x="531" y="720"/>
                  <a:pt x="531" y="720"/>
                </a:cubicBezTo>
                <a:cubicBezTo>
                  <a:pt x="556" y="720"/>
                  <a:pt x="576" y="700"/>
                  <a:pt x="576" y="675"/>
                </a:cubicBezTo>
                <a:cubicBezTo>
                  <a:pt x="576" y="584"/>
                  <a:pt x="576" y="584"/>
                  <a:pt x="576" y="584"/>
                </a:cubicBezTo>
                <a:cubicBezTo>
                  <a:pt x="661" y="584"/>
                  <a:pt x="661" y="584"/>
                  <a:pt x="661" y="584"/>
                </a:cubicBezTo>
                <a:cubicBezTo>
                  <a:pt x="661" y="675"/>
                  <a:pt x="661" y="675"/>
                  <a:pt x="661" y="675"/>
                </a:cubicBezTo>
                <a:cubicBezTo>
                  <a:pt x="661" y="700"/>
                  <a:pt x="681" y="720"/>
                  <a:pt x="706" y="720"/>
                </a:cubicBezTo>
                <a:cubicBezTo>
                  <a:pt x="792" y="720"/>
                  <a:pt x="792" y="720"/>
                  <a:pt x="792" y="720"/>
                </a:cubicBezTo>
                <a:lnTo>
                  <a:pt x="792" y="81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5" name="Freeform 436"/>
          <p:cNvSpPr>
            <a:spLocks noEditPoints="1"/>
          </p:cNvSpPr>
          <p:nvPr/>
        </p:nvSpPr>
        <p:spPr bwMode="auto">
          <a:xfrm>
            <a:off x="1563293" y="4583620"/>
            <a:ext cx="165685" cy="392387"/>
          </a:xfrm>
          <a:custGeom>
            <a:avLst/>
            <a:gdLst>
              <a:gd name="T0" fmla="*/ 324 w 648"/>
              <a:gd name="T1" fmla="*/ 0 h 1536"/>
              <a:gd name="T2" fmla="*/ 188 w 648"/>
              <a:gd name="T3" fmla="*/ 135 h 1536"/>
              <a:gd name="T4" fmla="*/ 188 w 648"/>
              <a:gd name="T5" fmla="*/ 366 h 1536"/>
              <a:gd name="T6" fmla="*/ 144 w 648"/>
              <a:gd name="T7" fmla="*/ 411 h 1536"/>
              <a:gd name="T8" fmla="*/ 144 w 648"/>
              <a:gd name="T9" fmla="*/ 516 h 1536"/>
              <a:gd name="T10" fmla="*/ 114 w 648"/>
              <a:gd name="T11" fmla="*/ 558 h 1536"/>
              <a:gd name="T12" fmla="*/ 114 w 648"/>
              <a:gd name="T13" fmla="*/ 642 h 1536"/>
              <a:gd name="T14" fmla="*/ 17 w 648"/>
              <a:gd name="T15" fmla="*/ 718 h 1536"/>
              <a:gd name="T16" fmla="*/ 0 w 648"/>
              <a:gd name="T17" fmla="*/ 754 h 1536"/>
              <a:gd name="T18" fmla="*/ 0 w 648"/>
              <a:gd name="T19" fmla="*/ 1491 h 1536"/>
              <a:gd name="T20" fmla="*/ 45 w 648"/>
              <a:gd name="T21" fmla="*/ 1536 h 1536"/>
              <a:gd name="T22" fmla="*/ 603 w 648"/>
              <a:gd name="T23" fmla="*/ 1536 h 1536"/>
              <a:gd name="T24" fmla="*/ 648 w 648"/>
              <a:gd name="T25" fmla="*/ 1491 h 1536"/>
              <a:gd name="T26" fmla="*/ 648 w 648"/>
              <a:gd name="T27" fmla="*/ 754 h 1536"/>
              <a:gd name="T28" fmla="*/ 631 w 648"/>
              <a:gd name="T29" fmla="*/ 718 h 1536"/>
              <a:gd name="T30" fmla="*/ 534 w 648"/>
              <a:gd name="T31" fmla="*/ 642 h 1536"/>
              <a:gd name="T32" fmla="*/ 534 w 648"/>
              <a:gd name="T33" fmla="*/ 558 h 1536"/>
              <a:gd name="T34" fmla="*/ 504 w 648"/>
              <a:gd name="T35" fmla="*/ 516 h 1536"/>
              <a:gd name="T36" fmla="*/ 504 w 648"/>
              <a:gd name="T37" fmla="*/ 411 h 1536"/>
              <a:gd name="T38" fmla="*/ 460 w 648"/>
              <a:gd name="T39" fmla="*/ 366 h 1536"/>
              <a:gd name="T40" fmla="*/ 460 w 648"/>
              <a:gd name="T41" fmla="*/ 135 h 1536"/>
              <a:gd name="T42" fmla="*/ 324 w 648"/>
              <a:gd name="T43" fmla="*/ 0 h 1536"/>
              <a:gd name="T44" fmla="*/ 278 w 648"/>
              <a:gd name="T45" fmla="*/ 135 h 1536"/>
              <a:gd name="T46" fmla="*/ 324 w 648"/>
              <a:gd name="T47" fmla="*/ 90 h 1536"/>
              <a:gd name="T48" fmla="*/ 370 w 648"/>
              <a:gd name="T49" fmla="*/ 135 h 1536"/>
              <a:gd name="T50" fmla="*/ 370 w 648"/>
              <a:gd name="T51" fmla="*/ 366 h 1536"/>
              <a:gd name="T52" fmla="*/ 278 w 648"/>
              <a:gd name="T53" fmla="*/ 366 h 1536"/>
              <a:gd name="T54" fmla="*/ 278 w 648"/>
              <a:gd name="T55" fmla="*/ 135 h 1536"/>
              <a:gd name="T56" fmla="*/ 234 w 648"/>
              <a:gd name="T57" fmla="*/ 456 h 1536"/>
              <a:gd name="T58" fmla="*/ 414 w 648"/>
              <a:gd name="T59" fmla="*/ 456 h 1536"/>
              <a:gd name="T60" fmla="*/ 414 w 648"/>
              <a:gd name="T61" fmla="*/ 513 h 1536"/>
              <a:gd name="T62" fmla="*/ 234 w 648"/>
              <a:gd name="T63" fmla="*/ 513 h 1536"/>
              <a:gd name="T64" fmla="*/ 234 w 648"/>
              <a:gd name="T65" fmla="*/ 456 h 1536"/>
              <a:gd name="T66" fmla="*/ 558 w 648"/>
              <a:gd name="T67" fmla="*/ 1446 h 1536"/>
              <a:gd name="T68" fmla="*/ 90 w 648"/>
              <a:gd name="T69" fmla="*/ 1446 h 1536"/>
              <a:gd name="T70" fmla="*/ 90 w 648"/>
              <a:gd name="T71" fmla="*/ 1349 h 1536"/>
              <a:gd name="T72" fmla="*/ 558 w 648"/>
              <a:gd name="T73" fmla="*/ 1349 h 1536"/>
              <a:gd name="T74" fmla="*/ 558 w 648"/>
              <a:gd name="T75" fmla="*/ 1446 h 1536"/>
              <a:gd name="T76" fmla="*/ 462 w 648"/>
              <a:gd name="T77" fmla="*/ 700 h 1536"/>
              <a:gd name="T78" fmla="*/ 558 w 648"/>
              <a:gd name="T79" fmla="*/ 775 h 1536"/>
              <a:gd name="T80" fmla="*/ 558 w 648"/>
              <a:gd name="T81" fmla="*/ 1259 h 1536"/>
              <a:gd name="T82" fmla="*/ 90 w 648"/>
              <a:gd name="T83" fmla="*/ 1259 h 1536"/>
              <a:gd name="T84" fmla="*/ 90 w 648"/>
              <a:gd name="T85" fmla="*/ 775 h 1536"/>
              <a:gd name="T86" fmla="*/ 186 w 648"/>
              <a:gd name="T87" fmla="*/ 700 h 1536"/>
              <a:gd name="T88" fmla="*/ 204 w 648"/>
              <a:gd name="T89" fmla="*/ 664 h 1536"/>
              <a:gd name="T90" fmla="*/ 204 w 648"/>
              <a:gd name="T91" fmla="*/ 603 h 1536"/>
              <a:gd name="T92" fmla="*/ 444 w 648"/>
              <a:gd name="T93" fmla="*/ 603 h 1536"/>
              <a:gd name="T94" fmla="*/ 444 w 648"/>
              <a:gd name="T95" fmla="*/ 664 h 1536"/>
              <a:gd name="T96" fmla="*/ 462 w 648"/>
              <a:gd name="T97" fmla="*/ 700 h 1536"/>
              <a:gd name="T98" fmla="*/ 357 w 648"/>
              <a:gd name="T99" fmla="*/ 829 h 1536"/>
              <a:gd name="T100" fmla="*/ 324 w 648"/>
              <a:gd name="T101" fmla="*/ 814 h 1536"/>
              <a:gd name="T102" fmla="*/ 291 w 648"/>
              <a:gd name="T103" fmla="*/ 829 h 1536"/>
              <a:gd name="T104" fmla="*/ 242 w 648"/>
              <a:gd name="T105" fmla="*/ 889 h 1536"/>
              <a:gd name="T106" fmla="*/ 189 w 648"/>
              <a:gd name="T107" fmla="*/ 1009 h 1536"/>
              <a:gd name="T108" fmla="*/ 324 w 648"/>
              <a:gd name="T109" fmla="*/ 1144 h 1536"/>
              <a:gd name="T110" fmla="*/ 459 w 648"/>
              <a:gd name="T111" fmla="*/ 1009 h 1536"/>
              <a:gd name="T112" fmla="*/ 406 w 648"/>
              <a:gd name="T113" fmla="*/ 889 h 1536"/>
              <a:gd name="T114" fmla="*/ 357 w 648"/>
              <a:gd name="T115" fmla="*/ 829 h 1536"/>
              <a:gd name="T116" fmla="*/ 324 w 648"/>
              <a:gd name="T117" fmla="*/ 1054 h 1536"/>
              <a:gd name="T118" fmla="*/ 279 w 648"/>
              <a:gd name="T119" fmla="*/ 1009 h 1536"/>
              <a:gd name="T120" fmla="*/ 324 w 648"/>
              <a:gd name="T121" fmla="*/ 930 h 1536"/>
              <a:gd name="T122" fmla="*/ 369 w 648"/>
              <a:gd name="T123" fmla="*/ 1009 h 1536"/>
              <a:gd name="T124" fmla="*/ 324 w 648"/>
              <a:gd name="T125" fmla="*/ 105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8" h="1536">
                <a:moveTo>
                  <a:pt x="324" y="0"/>
                </a:moveTo>
                <a:cubicBezTo>
                  <a:pt x="249" y="0"/>
                  <a:pt x="188" y="61"/>
                  <a:pt x="188" y="135"/>
                </a:cubicBezTo>
                <a:cubicBezTo>
                  <a:pt x="188" y="366"/>
                  <a:pt x="188" y="366"/>
                  <a:pt x="188" y="366"/>
                </a:cubicBezTo>
                <a:cubicBezTo>
                  <a:pt x="163" y="366"/>
                  <a:pt x="144" y="386"/>
                  <a:pt x="144" y="411"/>
                </a:cubicBezTo>
                <a:cubicBezTo>
                  <a:pt x="144" y="516"/>
                  <a:pt x="144" y="516"/>
                  <a:pt x="144" y="516"/>
                </a:cubicBezTo>
                <a:cubicBezTo>
                  <a:pt x="126" y="522"/>
                  <a:pt x="114" y="538"/>
                  <a:pt x="114" y="558"/>
                </a:cubicBezTo>
                <a:cubicBezTo>
                  <a:pt x="114" y="642"/>
                  <a:pt x="114" y="642"/>
                  <a:pt x="114" y="642"/>
                </a:cubicBezTo>
                <a:cubicBezTo>
                  <a:pt x="17" y="718"/>
                  <a:pt x="17" y="718"/>
                  <a:pt x="17" y="718"/>
                </a:cubicBezTo>
                <a:cubicBezTo>
                  <a:pt x="6" y="727"/>
                  <a:pt x="0" y="740"/>
                  <a:pt x="0" y="754"/>
                </a:cubicBezTo>
                <a:cubicBezTo>
                  <a:pt x="0" y="1491"/>
                  <a:pt x="0" y="1491"/>
                  <a:pt x="0" y="1491"/>
                </a:cubicBezTo>
                <a:cubicBezTo>
                  <a:pt x="0" y="1515"/>
                  <a:pt x="20" y="1536"/>
                  <a:pt x="45" y="1536"/>
                </a:cubicBezTo>
                <a:cubicBezTo>
                  <a:pt x="603" y="1536"/>
                  <a:pt x="603" y="1536"/>
                  <a:pt x="603" y="1536"/>
                </a:cubicBezTo>
                <a:cubicBezTo>
                  <a:pt x="628" y="1536"/>
                  <a:pt x="648" y="1515"/>
                  <a:pt x="648" y="1491"/>
                </a:cubicBezTo>
                <a:cubicBezTo>
                  <a:pt x="648" y="754"/>
                  <a:pt x="648" y="754"/>
                  <a:pt x="648" y="754"/>
                </a:cubicBezTo>
                <a:cubicBezTo>
                  <a:pt x="648" y="740"/>
                  <a:pt x="642" y="727"/>
                  <a:pt x="631" y="718"/>
                </a:cubicBezTo>
                <a:cubicBezTo>
                  <a:pt x="534" y="642"/>
                  <a:pt x="534" y="642"/>
                  <a:pt x="534" y="642"/>
                </a:cubicBezTo>
                <a:cubicBezTo>
                  <a:pt x="534" y="558"/>
                  <a:pt x="534" y="558"/>
                  <a:pt x="534" y="558"/>
                </a:cubicBezTo>
                <a:cubicBezTo>
                  <a:pt x="534" y="538"/>
                  <a:pt x="522" y="522"/>
                  <a:pt x="504" y="516"/>
                </a:cubicBezTo>
                <a:cubicBezTo>
                  <a:pt x="504" y="411"/>
                  <a:pt x="504" y="411"/>
                  <a:pt x="504" y="411"/>
                </a:cubicBezTo>
                <a:cubicBezTo>
                  <a:pt x="504" y="386"/>
                  <a:pt x="484" y="366"/>
                  <a:pt x="460" y="366"/>
                </a:cubicBezTo>
                <a:cubicBezTo>
                  <a:pt x="460" y="135"/>
                  <a:pt x="460" y="135"/>
                  <a:pt x="460" y="135"/>
                </a:cubicBezTo>
                <a:cubicBezTo>
                  <a:pt x="460" y="61"/>
                  <a:pt x="399" y="0"/>
                  <a:pt x="324" y="0"/>
                </a:cubicBezTo>
                <a:close/>
                <a:moveTo>
                  <a:pt x="278" y="135"/>
                </a:moveTo>
                <a:cubicBezTo>
                  <a:pt x="278" y="110"/>
                  <a:pt x="299" y="90"/>
                  <a:pt x="324" y="90"/>
                </a:cubicBezTo>
                <a:cubicBezTo>
                  <a:pt x="349" y="90"/>
                  <a:pt x="370" y="110"/>
                  <a:pt x="370" y="135"/>
                </a:cubicBezTo>
                <a:cubicBezTo>
                  <a:pt x="370" y="366"/>
                  <a:pt x="370" y="366"/>
                  <a:pt x="370" y="366"/>
                </a:cubicBezTo>
                <a:cubicBezTo>
                  <a:pt x="278" y="366"/>
                  <a:pt x="278" y="366"/>
                  <a:pt x="278" y="366"/>
                </a:cubicBezTo>
                <a:lnTo>
                  <a:pt x="278" y="135"/>
                </a:lnTo>
                <a:close/>
                <a:moveTo>
                  <a:pt x="234" y="456"/>
                </a:moveTo>
                <a:cubicBezTo>
                  <a:pt x="414" y="456"/>
                  <a:pt x="414" y="456"/>
                  <a:pt x="414" y="456"/>
                </a:cubicBezTo>
                <a:cubicBezTo>
                  <a:pt x="414" y="513"/>
                  <a:pt x="414" y="513"/>
                  <a:pt x="414" y="513"/>
                </a:cubicBezTo>
                <a:cubicBezTo>
                  <a:pt x="234" y="513"/>
                  <a:pt x="234" y="513"/>
                  <a:pt x="234" y="513"/>
                </a:cubicBezTo>
                <a:lnTo>
                  <a:pt x="234" y="456"/>
                </a:lnTo>
                <a:close/>
                <a:moveTo>
                  <a:pt x="558" y="1446"/>
                </a:moveTo>
                <a:cubicBezTo>
                  <a:pt x="90" y="1446"/>
                  <a:pt x="90" y="1446"/>
                  <a:pt x="90" y="1446"/>
                </a:cubicBezTo>
                <a:cubicBezTo>
                  <a:pt x="90" y="1349"/>
                  <a:pt x="90" y="1349"/>
                  <a:pt x="90" y="1349"/>
                </a:cubicBezTo>
                <a:cubicBezTo>
                  <a:pt x="558" y="1349"/>
                  <a:pt x="558" y="1349"/>
                  <a:pt x="558" y="1349"/>
                </a:cubicBezTo>
                <a:lnTo>
                  <a:pt x="558" y="1446"/>
                </a:lnTo>
                <a:close/>
                <a:moveTo>
                  <a:pt x="462" y="700"/>
                </a:moveTo>
                <a:cubicBezTo>
                  <a:pt x="558" y="775"/>
                  <a:pt x="558" y="775"/>
                  <a:pt x="558" y="775"/>
                </a:cubicBezTo>
                <a:cubicBezTo>
                  <a:pt x="558" y="1259"/>
                  <a:pt x="558" y="1259"/>
                  <a:pt x="558" y="1259"/>
                </a:cubicBezTo>
                <a:cubicBezTo>
                  <a:pt x="90" y="1259"/>
                  <a:pt x="90" y="1259"/>
                  <a:pt x="90" y="1259"/>
                </a:cubicBezTo>
                <a:cubicBezTo>
                  <a:pt x="90" y="775"/>
                  <a:pt x="90" y="775"/>
                  <a:pt x="90" y="775"/>
                </a:cubicBezTo>
                <a:cubicBezTo>
                  <a:pt x="186" y="700"/>
                  <a:pt x="186" y="700"/>
                  <a:pt x="186" y="700"/>
                </a:cubicBezTo>
                <a:cubicBezTo>
                  <a:pt x="197" y="691"/>
                  <a:pt x="204" y="678"/>
                  <a:pt x="204" y="664"/>
                </a:cubicBezTo>
                <a:cubicBezTo>
                  <a:pt x="204" y="603"/>
                  <a:pt x="204" y="603"/>
                  <a:pt x="204" y="603"/>
                </a:cubicBezTo>
                <a:cubicBezTo>
                  <a:pt x="444" y="603"/>
                  <a:pt x="444" y="603"/>
                  <a:pt x="444" y="603"/>
                </a:cubicBezTo>
                <a:cubicBezTo>
                  <a:pt x="444" y="664"/>
                  <a:pt x="444" y="664"/>
                  <a:pt x="444" y="664"/>
                </a:cubicBezTo>
                <a:cubicBezTo>
                  <a:pt x="444" y="678"/>
                  <a:pt x="451" y="691"/>
                  <a:pt x="462" y="700"/>
                </a:cubicBezTo>
                <a:close/>
                <a:moveTo>
                  <a:pt x="357" y="829"/>
                </a:moveTo>
                <a:cubicBezTo>
                  <a:pt x="349" y="820"/>
                  <a:pt x="337" y="814"/>
                  <a:pt x="324" y="814"/>
                </a:cubicBezTo>
                <a:cubicBezTo>
                  <a:pt x="311" y="814"/>
                  <a:pt x="299" y="820"/>
                  <a:pt x="291" y="829"/>
                </a:cubicBezTo>
                <a:cubicBezTo>
                  <a:pt x="290" y="830"/>
                  <a:pt x="266" y="856"/>
                  <a:pt x="242" y="889"/>
                </a:cubicBezTo>
                <a:cubicBezTo>
                  <a:pt x="206" y="940"/>
                  <a:pt x="189" y="978"/>
                  <a:pt x="189" y="1009"/>
                </a:cubicBezTo>
                <a:cubicBezTo>
                  <a:pt x="189" y="1084"/>
                  <a:pt x="250" y="1144"/>
                  <a:pt x="324" y="1144"/>
                </a:cubicBezTo>
                <a:cubicBezTo>
                  <a:pt x="398" y="1144"/>
                  <a:pt x="459" y="1084"/>
                  <a:pt x="459" y="1009"/>
                </a:cubicBezTo>
                <a:cubicBezTo>
                  <a:pt x="459" y="978"/>
                  <a:pt x="442" y="940"/>
                  <a:pt x="406" y="889"/>
                </a:cubicBezTo>
                <a:cubicBezTo>
                  <a:pt x="382" y="856"/>
                  <a:pt x="358" y="830"/>
                  <a:pt x="357" y="829"/>
                </a:cubicBezTo>
                <a:close/>
                <a:moveTo>
                  <a:pt x="324" y="1054"/>
                </a:moveTo>
                <a:cubicBezTo>
                  <a:pt x="299" y="1054"/>
                  <a:pt x="279" y="1034"/>
                  <a:pt x="279" y="1009"/>
                </a:cubicBezTo>
                <a:cubicBezTo>
                  <a:pt x="279" y="997"/>
                  <a:pt x="299" y="964"/>
                  <a:pt x="324" y="930"/>
                </a:cubicBezTo>
                <a:cubicBezTo>
                  <a:pt x="349" y="964"/>
                  <a:pt x="368" y="997"/>
                  <a:pt x="369" y="1009"/>
                </a:cubicBezTo>
                <a:cubicBezTo>
                  <a:pt x="369" y="1034"/>
                  <a:pt x="349" y="1054"/>
                  <a:pt x="324" y="105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6" name="Freeform 443"/>
          <p:cNvSpPr>
            <a:spLocks noEditPoints="1"/>
          </p:cNvSpPr>
          <p:nvPr/>
        </p:nvSpPr>
        <p:spPr bwMode="auto">
          <a:xfrm>
            <a:off x="1448769" y="5257447"/>
            <a:ext cx="394733" cy="393325"/>
          </a:xfrm>
          <a:custGeom>
            <a:avLst/>
            <a:gdLst>
              <a:gd name="T0" fmla="*/ 1287 w 1545"/>
              <a:gd name="T1" fmla="*/ 17 h 1540"/>
              <a:gd name="T2" fmla="*/ 1224 w 1545"/>
              <a:gd name="T3" fmla="*/ 17 h 1540"/>
              <a:gd name="T4" fmla="*/ 1224 w 1545"/>
              <a:gd name="T5" fmla="*/ 81 h 1540"/>
              <a:gd name="T6" fmla="*/ 1312 w 1545"/>
              <a:gd name="T7" fmla="*/ 169 h 1540"/>
              <a:gd name="T8" fmla="*/ 1112 w 1545"/>
              <a:gd name="T9" fmla="*/ 368 h 1540"/>
              <a:gd name="T10" fmla="*/ 970 w 1545"/>
              <a:gd name="T11" fmla="*/ 226 h 1540"/>
              <a:gd name="T12" fmla="*/ 906 w 1545"/>
              <a:gd name="T13" fmla="*/ 226 h 1540"/>
              <a:gd name="T14" fmla="*/ 906 w 1545"/>
              <a:gd name="T15" fmla="*/ 290 h 1540"/>
              <a:gd name="T16" fmla="*/ 917 w 1545"/>
              <a:gd name="T17" fmla="*/ 301 h 1540"/>
              <a:gd name="T18" fmla="*/ 500 w 1545"/>
              <a:gd name="T19" fmla="*/ 718 h 1540"/>
              <a:gd name="T20" fmla="*/ 435 w 1545"/>
              <a:gd name="T21" fmla="*/ 918 h 1540"/>
              <a:gd name="T22" fmla="*/ 309 w 1545"/>
              <a:gd name="T23" fmla="*/ 1044 h 1540"/>
              <a:gd name="T24" fmla="*/ 309 w 1545"/>
              <a:gd name="T25" fmla="*/ 1108 h 1540"/>
              <a:gd name="T26" fmla="*/ 341 w 1545"/>
              <a:gd name="T27" fmla="*/ 1140 h 1540"/>
              <a:gd name="T28" fmla="*/ 17 w 1545"/>
              <a:gd name="T29" fmla="*/ 1463 h 1540"/>
              <a:gd name="T30" fmla="*/ 17 w 1545"/>
              <a:gd name="T31" fmla="*/ 1527 h 1540"/>
              <a:gd name="T32" fmla="*/ 49 w 1545"/>
              <a:gd name="T33" fmla="*/ 1540 h 1540"/>
              <a:gd name="T34" fmla="*/ 81 w 1545"/>
              <a:gd name="T35" fmla="*/ 1527 h 1540"/>
              <a:gd name="T36" fmla="*/ 404 w 1545"/>
              <a:gd name="T37" fmla="*/ 1204 h 1540"/>
              <a:gd name="T38" fmla="*/ 436 w 1545"/>
              <a:gd name="T39" fmla="*/ 1235 h 1540"/>
              <a:gd name="T40" fmla="*/ 468 w 1545"/>
              <a:gd name="T41" fmla="*/ 1249 h 1540"/>
              <a:gd name="T42" fmla="*/ 500 w 1545"/>
              <a:gd name="T43" fmla="*/ 1235 h 1540"/>
              <a:gd name="T44" fmla="*/ 626 w 1545"/>
              <a:gd name="T45" fmla="*/ 1109 h 1540"/>
              <a:gd name="T46" fmla="*/ 826 w 1545"/>
              <a:gd name="T47" fmla="*/ 1044 h 1540"/>
              <a:gd name="T48" fmla="*/ 1244 w 1545"/>
              <a:gd name="T49" fmla="*/ 627 h 1540"/>
              <a:gd name="T50" fmla="*/ 1254 w 1545"/>
              <a:gd name="T51" fmla="*/ 638 h 1540"/>
              <a:gd name="T52" fmla="*/ 1286 w 1545"/>
              <a:gd name="T53" fmla="*/ 651 h 1540"/>
              <a:gd name="T54" fmla="*/ 1318 w 1545"/>
              <a:gd name="T55" fmla="*/ 638 h 1540"/>
              <a:gd name="T56" fmla="*/ 1318 w 1545"/>
              <a:gd name="T57" fmla="*/ 574 h 1540"/>
              <a:gd name="T58" fmla="*/ 1176 w 1545"/>
              <a:gd name="T59" fmla="*/ 432 h 1540"/>
              <a:gd name="T60" fmla="*/ 1375 w 1545"/>
              <a:gd name="T61" fmla="*/ 232 h 1540"/>
              <a:gd name="T62" fmla="*/ 1463 w 1545"/>
              <a:gd name="T63" fmla="*/ 320 h 1540"/>
              <a:gd name="T64" fmla="*/ 1495 w 1545"/>
              <a:gd name="T65" fmla="*/ 334 h 1540"/>
              <a:gd name="T66" fmla="*/ 1527 w 1545"/>
              <a:gd name="T67" fmla="*/ 320 h 1540"/>
              <a:gd name="T68" fmla="*/ 1527 w 1545"/>
              <a:gd name="T69" fmla="*/ 257 h 1540"/>
              <a:gd name="T70" fmla="*/ 1287 w 1545"/>
              <a:gd name="T71" fmla="*/ 17 h 1540"/>
              <a:gd name="T72" fmla="*/ 763 w 1545"/>
              <a:gd name="T73" fmla="*/ 981 h 1540"/>
              <a:gd name="T74" fmla="*/ 624 w 1545"/>
              <a:gd name="T75" fmla="*/ 1017 h 1540"/>
              <a:gd name="T76" fmla="*/ 580 w 1545"/>
              <a:gd name="T77" fmla="*/ 1028 h 1540"/>
              <a:gd name="T78" fmla="*/ 468 w 1545"/>
              <a:gd name="T79" fmla="*/ 1140 h 1540"/>
              <a:gd name="T80" fmla="*/ 404 w 1545"/>
              <a:gd name="T81" fmla="*/ 1076 h 1540"/>
              <a:gd name="T82" fmla="*/ 516 w 1545"/>
              <a:gd name="T83" fmla="*/ 964 h 1540"/>
              <a:gd name="T84" fmla="*/ 528 w 1545"/>
              <a:gd name="T85" fmla="*/ 920 h 1540"/>
              <a:gd name="T86" fmla="*/ 546 w 1545"/>
              <a:gd name="T87" fmla="*/ 802 h 1540"/>
              <a:gd name="T88" fmla="*/ 579 w 1545"/>
              <a:gd name="T89" fmla="*/ 835 h 1540"/>
              <a:gd name="T90" fmla="*/ 610 w 1545"/>
              <a:gd name="T91" fmla="*/ 848 h 1540"/>
              <a:gd name="T92" fmla="*/ 642 w 1545"/>
              <a:gd name="T93" fmla="*/ 835 h 1540"/>
              <a:gd name="T94" fmla="*/ 642 w 1545"/>
              <a:gd name="T95" fmla="*/ 771 h 1540"/>
              <a:gd name="T96" fmla="*/ 608 w 1545"/>
              <a:gd name="T97" fmla="*/ 737 h 1540"/>
              <a:gd name="T98" fmla="*/ 672 w 1545"/>
              <a:gd name="T99" fmla="*/ 673 h 1540"/>
              <a:gd name="T100" fmla="*/ 706 w 1545"/>
              <a:gd name="T101" fmla="*/ 708 h 1540"/>
              <a:gd name="T102" fmla="*/ 738 w 1545"/>
              <a:gd name="T103" fmla="*/ 721 h 1540"/>
              <a:gd name="T104" fmla="*/ 770 w 1545"/>
              <a:gd name="T105" fmla="*/ 708 h 1540"/>
              <a:gd name="T106" fmla="*/ 770 w 1545"/>
              <a:gd name="T107" fmla="*/ 644 h 1540"/>
              <a:gd name="T108" fmla="*/ 735 w 1545"/>
              <a:gd name="T109" fmla="*/ 610 h 1540"/>
              <a:gd name="T110" fmla="*/ 797 w 1545"/>
              <a:gd name="T111" fmla="*/ 548 h 1540"/>
              <a:gd name="T112" fmla="*/ 996 w 1545"/>
              <a:gd name="T113" fmla="*/ 747 h 1540"/>
              <a:gd name="T114" fmla="*/ 763 w 1545"/>
              <a:gd name="T115" fmla="*/ 981 h 1540"/>
              <a:gd name="T116" fmla="*/ 1180 w 1545"/>
              <a:gd name="T117" fmla="*/ 564 h 1540"/>
              <a:gd name="T118" fmla="*/ 1060 w 1545"/>
              <a:gd name="T119" fmla="*/ 684 h 1540"/>
              <a:gd name="T120" fmla="*/ 860 w 1545"/>
              <a:gd name="T121" fmla="*/ 484 h 1540"/>
              <a:gd name="T122" fmla="*/ 981 w 1545"/>
              <a:gd name="T123" fmla="*/ 364 h 1540"/>
              <a:gd name="T124" fmla="*/ 1180 w 1545"/>
              <a:gd name="T125" fmla="*/ 564 h 15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45" h="1540">
                <a:moveTo>
                  <a:pt x="1287" y="17"/>
                </a:moveTo>
                <a:cubicBezTo>
                  <a:pt x="1270" y="0"/>
                  <a:pt x="1241" y="0"/>
                  <a:pt x="1224" y="17"/>
                </a:cubicBezTo>
                <a:cubicBezTo>
                  <a:pt x="1206" y="35"/>
                  <a:pt x="1206" y="63"/>
                  <a:pt x="1224" y="81"/>
                </a:cubicBezTo>
                <a:cubicBezTo>
                  <a:pt x="1312" y="169"/>
                  <a:pt x="1312" y="169"/>
                  <a:pt x="1312" y="169"/>
                </a:cubicBezTo>
                <a:cubicBezTo>
                  <a:pt x="1112" y="368"/>
                  <a:pt x="1112" y="368"/>
                  <a:pt x="1112" y="368"/>
                </a:cubicBezTo>
                <a:cubicBezTo>
                  <a:pt x="970" y="226"/>
                  <a:pt x="970" y="226"/>
                  <a:pt x="970" y="226"/>
                </a:cubicBezTo>
                <a:cubicBezTo>
                  <a:pt x="952" y="209"/>
                  <a:pt x="924" y="209"/>
                  <a:pt x="906" y="226"/>
                </a:cubicBezTo>
                <a:cubicBezTo>
                  <a:pt x="889" y="244"/>
                  <a:pt x="889" y="272"/>
                  <a:pt x="906" y="290"/>
                </a:cubicBezTo>
                <a:cubicBezTo>
                  <a:pt x="917" y="301"/>
                  <a:pt x="917" y="301"/>
                  <a:pt x="917" y="301"/>
                </a:cubicBezTo>
                <a:cubicBezTo>
                  <a:pt x="500" y="718"/>
                  <a:pt x="500" y="718"/>
                  <a:pt x="500" y="718"/>
                </a:cubicBezTo>
                <a:cubicBezTo>
                  <a:pt x="447" y="771"/>
                  <a:pt x="423" y="845"/>
                  <a:pt x="435" y="918"/>
                </a:cubicBezTo>
                <a:cubicBezTo>
                  <a:pt x="309" y="1044"/>
                  <a:pt x="309" y="1044"/>
                  <a:pt x="309" y="1044"/>
                </a:cubicBezTo>
                <a:cubicBezTo>
                  <a:pt x="291" y="1062"/>
                  <a:pt x="291" y="1091"/>
                  <a:pt x="309" y="1108"/>
                </a:cubicBezTo>
                <a:cubicBezTo>
                  <a:pt x="341" y="1140"/>
                  <a:pt x="341" y="1140"/>
                  <a:pt x="341" y="1140"/>
                </a:cubicBezTo>
                <a:cubicBezTo>
                  <a:pt x="17" y="1463"/>
                  <a:pt x="17" y="1463"/>
                  <a:pt x="17" y="1463"/>
                </a:cubicBezTo>
                <a:cubicBezTo>
                  <a:pt x="0" y="1481"/>
                  <a:pt x="0" y="1509"/>
                  <a:pt x="17" y="1527"/>
                </a:cubicBezTo>
                <a:cubicBezTo>
                  <a:pt x="26" y="1536"/>
                  <a:pt x="38" y="1540"/>
                  <a:pt x="49" y="1540"/>
                </a:cubicBezTo>
                <a:cubicBezTo>
                  <a:pt x="61" y="1540"/>
                  <a:pt x="72" y="1536"/>
                  <a:pt x="81" y="1527"/>
                </a:cubicBezTo>
                <a:cubicBezTo>
                  <a:pt x="404" y="1204"/>
                  <a:pt x="404" y="1204"/>
                  <a:pt x="404" y="1204"/>
                </a:cubicBezTo>
                <a:cubicBezTo>
                  <a:pt x="436" y="1235"/>
                  <a:pt x="436" y="1235"/>
                  <a:pt x="436" y="1235"/>
                </a:cubicBezTo>
                <a:cubicBezTo>
                  <a:pt x="445" y="1244"/>
                  <a:pt x="456" y="1249"/>
                  <a:pt x="468" y="1249"/>
                </a:cubicBezTo>
                <a:cubicBezTo>
                  <a:pt x="479" y="1249"/>
                  <a:pt x="491" y="1244"/>
                  <a:pt x="500" y="1235"/>
                </a:cubicBezTo>
                <a:cubicBezTo>
                  <a:pt x="626" y="1109"/>
                  <a:pt x="626" y="1109"/>
                  <a:pt x="626" y="1109"/>
                </a:cubicBezTo>
                <a:cubicBezTo>
                  <a:pt x="699" y="1121"/>
                  <a:pt x="773" y="1097"/>
                  <a:pt x="826" y="1044"/>
                </a:cubicBezTo>
                <a:cubicBezTo>
                  <a:pt x="1244" y="627"/>
                  <a:pt x="1244" y="627"/>
                  <a:pt x="1244" y="627"/>
                </a:cubicBezTo>
                <a:cubicBezTo>
                  <a:pt x="1254" y="638"/>
                  <a:pt x="1254" y="638"/>
                  <a:pt x="1254" y="638"/>
                </a:cubicBezTo>
                <a:cubicBezTo>
                  <a:pt x="1263" y="647"/>
                  <a:pt x="1275" y="651"/>
                  <a:pt x="1286" y="651"/>
                </a:cubicBezTo>
                <a:cubicBezTo>
                  <a:pt x="1298" y="651"/>
                  <a:pt x="1309" y="647"/>
                  <a:pt x="1318" y="638"/>
                </a:cubicBezTo>
                <a:cubicBezTo>
                  <a:pt x="1335" y="620"/>
                  <a:pt x="1335" y="592"/>
                  <a:pt x="1318" y="574"/>
                </a:cubicBezTo>
                <a:cubicBezTo>
                  <a:pt x="1176" y="432"/>
                  <a:pt x="1176" y="432"/>
                  <a:pt x="1176" y="432"/>
                </a:cubicBezTo>
                <a:cubicBezTo>
                  <a:pt x="1375" y="232"/>
                  <a:pt x="1375" y="232"/>
                  <a:pt x="1375" y="232"/>
                </a:cubicBezTo>
                <a:cubicBezTo>
                  <a:pt x="1463" y="320"/>
                  <a:pt x="1463" y="320"/>
                  <a:pt x="1463" y="320"/>
                </a:cubicBezTo>
                <a:cubicBezTo>
                  <a:pt x="1472" y="329"/>
                  <a:pt x="1484" y="334"/>
                  <a:pt x="1495" y="334"/>
                </a:cubicBezTo>
                <a:cubicBezTo>
                  <a:pt x="1507" y="334"/>
                  <a:pt x="1518" y="329"/>
                  <a:pt x="1527" y="320"/>
                </a:cubicBezTo>
                <a:cubicBezTo>
                  <a:pt x="1545" y="303"/>
                  <a:pt x="1545" y="274"/>
                  <a:pt x="1527" y="257"/>
                </a:cubicBezTo>
                <a:lnTo>
                  <a:pt x="1287" y="17"/>
                </a:lnTo>
                <a:close/>
                <a:moveTo>
                  <a:pt x="763" y="981"/>
                </a:moveTo>
                <a:cubicBezTo>
                  <a:pt x="726" y="1017"/>
                  <a:pt x="673" y="1031"/>
                  <a:pt x="624" y="1017"/>
                </a:cubicBezTo>
                <a:cubicBezTo>
                  <a:pt x="608" y="1012"/>
                  <a:pt x="591" y="1016"/>
                  <a:pt x="580" y="1028"/>
                </a:cubicBezTo>
                <a:cubicBezTo>
                  <a:pt x="468" y="1140"/>
                  <a:pt x="468" y="1140"/>
                  <a:pt x="468" y="1140"/>
                </a:cubicBezTo>
                <a:cubicBezTo>
                  <a:pt x="404" y="1076"/>
                  <a:pt x="404" y="1076"/>
                  <a:pt x="404" y="1076"/>
                </a:cubicBezTo>
                <a:cubicBezTo>
                  <a:pt x="516" y="964"/>
                  <a:pt x="516" y="964"/>
                  <a:pt x="516" y="964"/>
                </a:cubicBezTo>
                <a:cubicBezTo>
                  <a:pt x="528" y="953"/>
                  <a:pt x="532" y="936"/>
                  <a:pt x="528" y="920"/>
                </a:cubicBezTo>
                <a:cubicBezTo>
                  <a:pt x="516" y="880"/>
                  <a:pt x="523" y="837"/>
                  <a:pt x="546" y="802"/>
                </a:cubicBezTo>
                <a:cubicBezTo>
                  <a:pt x="579" y="835"/>
                  <a:pt x="579" y="835"/>
                  <a:pt x="579" y="835"/>
                </a:cubicBezTo>
                <a:cubicBezTo>
                  <a:pt x="587" y="844"/>
                  <a:pt x="599" y="848"/>
                  <a:pt x="610" y="848"/>
                </a:cubicBezTo>
                <a:cubicBezTo>
                  <a:pt x="622" y="848"/>
                  <a:pt x="633" y="844"/>
                  <a:pt x="642" y="835"/>
                </a:cubicBezTo>
                <a:cubicBezTo>
                  <a:pt x="660" y="817"/>
                  <a:pt x="660" y="789"/>
                  <a:pt x="642" y="771"/>
                </a:cubicBezTo>
                <a:cubicBezTo>
                  <a:pt x="608" y="737"/>
                  <a:pt x="608" y="737"/>
                  <a:pt x="608" y="737"/>
                </a:cubicBezTo>
                <a:cubicBezTo>
                  <a:pt x="672" y="673"/>
                  <a:pt x="672" y="673"/>
                  <a:pt x="672" y="673"/>
                </a:cubicBezTo>
                <a:cubicBezTo>
                  <a:pt x="706" y="708"/>
                  <a:pt x="706" y="708"/>
                  <a:pt x="706" y="708"/>
                </a:cubicBezTo>
                <a:cubicBezTo>
                  <a:pt x="715" y="716"/>
                  <a:pt x="726" y="721"/>
                  <a:pt x="738" y="721"/>
                </a:cubicBezTo>
                <a:cubicBezTo>
                  <a:pt x="749" y="721"/>
                  <a:pt x="761" y="716"/>
                  <a:pt x="770" y="708"/>
                </a:cubicBezTo>
                <a:cubicBezTo>
                  <a:pt x="787" y="690"/>
                  <a:pt x="787" y="661"/>
                  <a:pt x="770" y="644"/>
                </a:cubicBezTo>
                <a:cubicBezTo>
                  <a:pt x="735" y="610"/>
                  <a:pt x="735" y="610"/>
                  <a:pt x="735" y="610"/>
                </a:cubicBezTo>
                <a:cubicBezTo>
                  <a:pt x="797" y="548"/>
                  <a:pt x="797" y="548"/>
                  <a:pt x="797" y="548"/>
                </a:cubicBezTo>
                <a:cubicBezTo>
                  <a:pt x="996" y="747"/>
                  <a:pt x="996" y="747"/>
                  <a:pt x="996" y="747"/>
                </a:cubicBezTo>
                <a:lnTo>
                  <a:pt x="763" y="981"/>
                </a:lnTo>
                <a:close/>
                <a:moveTo>
                  <a:pt x="1180" y="564"/>
                </a:moveTo>
                <a:cubicBezTo>
                  <a:pt x="1060" y="684"/>
                  <a:pt x="1060" y="684"/>
                  <a:pt x="1060" y="684"/>
                </a:cubicBezTo>
                <a:cubicBezTo>
                  <a:pt x="860" y="484"/>
                  <a:pt x="860" y="484"/>
                  <a:pt x="860" y="484"/>
                </a:cubicBezTo>
                <a:cubicBezTo>
                  <a:pt x="981" y="364"/>
                  <a:pt x="981" y="364"/>
                  <a:pt x="981" y="364"/>
                </a:cubicBezTo>
                <a:lnTo>
                  <a:pt x="1180" y="56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7" name="Freeform 450"/>
          <p:cNvSpPr>
            <a:spLocks noEditPoints="1"/>
          </p:cNvSpPr>
          <p:nvPr/>
        </p:nvSpPr>
        <p:spPr bwMode="auto">
          <a:xfrm>
            <a:off x="1480529" y="5931432"/>
            <a:ext cx="331213" cy="392387"/>
          </a:xfrm>
          <a:custGeom>
            <a:avLst/>
            <a:gdLst>
              <a:gd name="T0" fmla="*/ 337 w 1296"/>
              <a:gd name="T1" fmla="*/ 765 h 1536"/>
              <a:gd name="T2" fmla="*/ 180 w 1296"/>
              <a:gd name="T3" fmla="*/ 720 h 1536"/>
              <a:gd name="T4" fmla="*/ 337 w 1296"/>
              <a:gd name="T5" fmla="*/ 675 h 1536"/>
              <a:gd name="T6" fmla="*/ 337 w 1296"/>
              <a:gd name="T7" fmla="*/ 495 h 1536"/>
              <a:gd name="T8" fmla="*/ 180 w 1296"/>
              <a:gd name="T9" fmla="*/ 540 h 1536"/>
              <a:gd name="T10" fmla="*/ 337 w 1296"/>
              <a:gd name="T11" fmla="*/ 585 h 1536"/>
              <a:gd name="T12" fmla="*/ 337 w 1296"/>
              <a:gd name="T13" fmla="*/ 495 h 1536"/>
              <a:gd name="T14" fmla="*/ 225 w 1296"/>
              <a:gd name="T15" fmla="*/ 315 h 1536"/>
              <a:gd name="T16" fmla="*/ 225 w 1296"/>
              <a:gd name="T17" fmla="*/ 405 h 1536"/>
              <a:gd name="T18" fmla="*/ 382 w 1296"/>
              <a:gd name="T19" fmla="*/ 360 h 1536"/>
              <a:gd name="T20" fmla="*/ 1296 w 1296"/>
              <a:gd name="T21" fmla="*/ 309 h 1536"/>
              <a:gd name="T22" fmla="*/ 1251 w 1296"/>
              <a:gd name="T23" fmla="*/ 721 h 1536"/>
              <a:gd name="T24" fmla="*/ 1192 w 1296"/>
              <a:gd name="T25" fmla="*/ 1491 h 1536"/>
              <a:gd name="T26" fmla="*/ 450 w 1296"/>
              <a:gd name="T27" fmla="*/ 1536 h 1536"/>
              <a:gd name="T28" fmla="*/ 405 w 1296"/>
              <a:gd name="T29" fmla="*/ 1395 h 1536"/>
              <a:gd name="T30" fmla="*/ 236 w 1296"/>
              <a:gd name="T31" fmla="*/ 1350 h 1536"/>
              <a:gd name="T32" fmla="*/ 266 w 1296"/>
              <a:gd name="T33" fmla="*/ 1222 h 1536"/>
              <a:gd name="T34" fmla="*/ 0 w 1296"/>
              <a:gd name="T35" fmla="*/ 1177 h 1536"/>
              <a:gd name="T36" fmla="*/ 45 w 1296"/>
              <a:gd name="T37" fmla="*/ 135 h 1536"/>
              <a:gd name="T38" fmla="*/ 450 w 1296"/>
              <a:gd name="T39" fmla="*/ 0 h 1536"/>
              <a:gd name="T40" fmla="*/ 855 w 1296"/>
              <a:gd name="T41" fmla="*/ 135 h 1536"/>
              <a:gd name="T42" fmla="*/ 900 w 1296"/>
              <a:gd name="T43" fmla="*/ 1177 h 1536"/>
              <a:gd name="T44" fmla="*/ 634 w 1296"/>
              <a:gd name="T45" fmla="*/ 1222 h 1536"/>
              <a:gd name="T46" fmla="*/ 664 w 1296"/>
              <a:gd name="T47" fmla="*/ 1350 h 1536"/>
              <a:gd name="T48" fmla="*/ 495 w 1296"/>
              <a:gd name="T49" fmla="*/ 1395 h 1536"/>
              <a:gd name="T50" fmla="*/ 1102 w 1296"/>
              <a:gd name="T51" fmla="*/ 1446 h 1536"/>
              <a:gd name="T52" fmla="*/ 1043 w 1296"/>
              <a:gd name="T53" fmla="*/ 721 h 1536"/>
              <a:gd name="T54" fmla="*/ 998 w 1296"/>
              <a:gd name="T55" fmla="*/ 309 h 1536"/>
              <a:gd name="T56" fmla="*/ 1102 w 1296"/>
              <a:gd name="T57" fmla="*/ 264 h 1536"/>
              <a:gd name="T58" fmla="*/ 1147 w 1296"/>
              <a:gd name="T59" fmla="*/ 189 h 1536"/>
              <a:gd name="T60" fmla="*/ 1192 w 1296"/>
              <a:gd name="T61" fmla="*/ 264 h 1536"/>
              <a:gd name="T62" fmla="*/ 1296 w 1296"/>
              <a:gd name="T63" fmla="*/ 309 h 1536"/>
              <a:gd name="T64" fmla="*/ 521 w 1296"/>
              <a:gd name="T65" fmla="*/ 135 h 1536"/>
              <a:gd name="T66" fmla="*/ 379 w 1296"/>
              <a:gd name="T67" fmla="*/ 135 h 1536"/>
              <a:gd name="T68" fmla="*/ 810 w 1296"/>
              <a:gd name="T69" fmla="*/ 855 h 1536"/>
              <a:gd name="T70" fmla="*/ 90 w 1296"/>
              <a:gd name="T71" fmla="*/ 225 h 1536"/>
              <a:gd name="T72" fmla="*/ 544 w 1296"/>
              <a:gd name="T73" fmla="*/ 1305 h 1536"/>
              <a:gd name="T74" fmla="*/ 589 w 1296"/>
              <a:gd name="T75" fmla="*/ 1132 h 1536"/>
              <a:gd name="T76" fmla="*/ 810 w 1296"/>
              <a:gd name="T77" fmla="*/ 945 h 1536"/>
              <a:gd name="T78" fmla="*/ 90 w 1296"/>
              <a:gd name="T79" fmla="*/ 1132 h 1536"/>
              <a:gd name="T80" fmla="*/ 356 w 1296"/>
              <a:gd name="T81" fmla="*/ 1177 h 1536"/>
              <a:gd name="T82" fmla="*/ 544 w 1296"/>
              <a:gd name="T83" fmla="*/ 1305 h 1536"/>
              <a:gd name="T84" fmla="*/ 1088 w 1296"/>
              <a:gd name="T85" fmla="*/ 354 h 1536"/>
              <a:gd name="T86" fmla="*/ 1206 w 1296"/>
              <a:gd name="T87" fmla="*/ 63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96" h="1536">
                <a:moveTo>
                  <a:pt x="382" y="720"/>
                </a:moveTo>
                <a:cubicBezTo>
                  <a:pt x="382" y="745"/>
                  <a:pt x="362" y="765"/>
                  <a:pt x="337" y="765"/>
                </a:cubicBezTo>
                <a:cubicBezTo>
                  <a:pt x="225" y="765"/>
                  <a:pt x="225" y="765"/>
                  <a:pt x="225" y="765"/>
                </a:cubicBezTo>
                <a:cubicBezTo>
                  <a:pt x="200" y="765"/>
                  <a:pt x="180" y="745"/>
                  <a:pt x="180" y="720"/>
                </a:cubicBezTo>
                <a:cubicBezTo>
                  <a:pt x="180" y="695"/>
                  <a:pt x="200" y="675"/>
                  <a:pt x="225" y="675"/>
                </a:cubicBezTo>
                <a:cubicBezTo>
                  <a:pt x="337" y="675"/>
                  <a:pt x="337" y="675"/>
                  <a:pt x="337" y="675"/>
                </a:cubicBezTo>
                <a:cubicBezTo>
                  <a:pt x="362" y="675"/>
                  <a:pt x="382" y="695"/>
                  <a:pt x="382" y="720"/>
                </a:cubicBezTo>
                <a:close/>
                <a:moveTo>
                  <a:pt x="337" y="495"/>
                </a:moveTo>
                <a:cubicBezTo>
                  <a:pt x="225" y="495"/>
                  <a:pt x="225" y="495"/>
                  <a:pt x="225" y="495"/>
                </a:cubicBezTo>
                <a:cubicBezTo>
                  <a:pt x="200" y="495"/>
                  <a:pt x="180" y="515"/>
                  <a:pt x="180" y="540"/>
                </a:cubicBezTo>
                <a:cubicBezTo>
                  <a:pt x="180" y="565"/>
                  <a:pt x="200" y="585"/>
                  <a:pt x="225" y="585"/>
                </a:cubicBezTo>
                <a:cubicBezTo>
                  <a:pt x="337" y="585"/>
                  <a:pt x="337" y="585"/>
                  <a:pt x="337" y="585"/>
                </a:cubicBezTo>
                <a:cubicBezTo>
                  <a:pt x="362" y="585"/>
                  <a:pt x="382" y="565"/>
                  <a:pt x="382" y="540"/>
                </a:cubicBezTo>
                <a:cubicBezTo>
                  <a:pt x="382" y="515"/>
                  <a:pt x="362" y="495"/>
                  <a:pt x="337" y="495"/>
                </a:cubicBezTo>
                <a:close/>
                <a:moveTo>
                  <a:pt x="337" y="315"/>
                </a:moveTo>
                <a:cubicBezTo>
                  <a:pt x="225" y="315"/>
                  <a:pt x="225" y="315"/>
                  <a:pt x="225" y="315"/>
                </a:cubicBezTo>
                <a:cubicBezTo>
                  <a:pt x="200" y="315"/>
                  <a:pt x="180" y="335"/>
                  <a:pt x="180" y="360"/>
                </a:cubicBezTo>
                <a:cubicBezTo>
                  <a:pt x="180" y="385"/>
                  <a:pt x="200" y="405"/>
                  <a:pt x="225" y="405"/>
                </a:cubicBezTo>
                <a:cubicBezTo>
                  <a:pt x="337" y="405"/>
                  <a:pt x="337" y="405"/>
                  <a:pt x="337" y="405"/>
                </a:cubicBezTo>
                <a:cubicBezTo>
                  <a:pt x="362" y="405"/>
                  <a:pt x="382" y="385"/>
                  <a:pt x="382" y="360"/>
                </a:cubicBezTo>
                <a:cubicBezTo>
                  <a:pt x="382" y="335"/>
                  <a:pt x="362" y="315"/>
                  <a:pt x="337" y="315"/>
                </a:cubicBezTo>
                <a:close/>
                <a:moveTo>
                  <a:pt x="1296" y="309"/>
                </a:moveTo>
                <a:cubicBezTo>
                  <a:pt x="1296" y="676"/>
                  <a:pt x="1296" y="676"/>
                  <a:pt x="1296" y="676"/>
                </a:cubicBezTo>
                <a:cubicBezTo>
                  <a:pt x="1296" y="701"/>
                  <a:pt x="1276" y="721"/>
                  <a:pt x="1251" y="721"/>
                </a:cubicBezTo>
                <a:cubicBezTo>
                  <a:pt x="1192" y="721"/>
                  <a:pt x="1192" y="721"/>
                  <a:pt x="1192" y="721"/>
                </a:cubicBezTo>
                <a:cubicBezTo>
                  <a:pt x="1192" y="1491"/>
                  <a:pt x="1192" y="1491"/>
                  <a:pt x="1192" y="1491"/>
                </a:cubicBezTo>
                <a:cubicBezTo>
                  <a:pt x="1192" y="1516"/>
                  <a:pt x="1172" y="1536"/>
                  <a:pt x="1147" y="1536"/>
                </a:cubicBezTo>
                <a:cubicBezTo>
                  <a:pt x="450" y="1536"/>
                  <a:pt x="450" y="1536"/>
                  <a:pt x="450" y="1536"/>
                </a:cubicBezTo>
                <a:cubicBezTo>
                  <a:pt x="425" y="1536"/>
                  <a:pt x="405" y="1516"/>
                  <a:pt x="405" y="1491"/>
                </a:cubicBezTo>
                <a:cubicBezTo>
                  <a:pt x="405" y="1395"/>
                  <a:pt x="405" y="1395"/>
                  <a:pt x="405" y="1395"/>
                </a:cubicBezTo>
                <a:cubicBezTo>
                  <a:pt x="281" y="1395"/>
                  <a:pt x="281" y="1395"/>
                  <a:pt x="281" y="1395"/>
                </a:cubicBezTo>
                <a:cubicBezTo>
                  <a:pt x="256" y="1395"/>
                  <a:pt x="236" y="1375"/>
                  <a:pt x="236" y="1350"/>
                </a:cubicBezTo>
                <a:cubicBezTo>
                  <a:pt x="236" y="1330"/>
                  <a:pt x="249" y="1314"/>
                  <a:pt x="266" y="1307"/>
                </a:cubicBezTo>
                <a:cubicBezTo>
                  <a:pt x="266" y="1222"/>
                  <a:pt x="266" y="1222"/>
                  <a:pt x="266" y="1222"/>
                </a:cubicBezTo>
                <a:cubicBezTo>
                  <a:pt x="45" y="1222"/>
                  <a:pt x="45" y="1222"/>
                  <a:pt x="45" y="1222"/>
                </a:cubicBezTo>
                <a:cubicBezTo>
                  <a:pt x="20" y="1222"/>
                  <a:pt x="0" y="1202"/>
                  <a:pt x="0" y="1177"/>
                </a:cubicBezTo>
                <a:cubicBezTo>
                  <a:pt x="0" y="180"/>
                  <a:pt x="0" y="180"/>
                  <a:pt x="0" y="180"/>
                </a:cubicBezTo>
                <a:cubicBezTo>
                  <a:pt x="0" y="155"/>
                  <a:pt x="20" y="135"/>
                  <a:pt x="45" y="135"/>
                </a:cubicBezTo>
                <a:cubicBezTo>
                  <a:pt x="285" y="135"/>
                  <a:pt x="285" y="135"/>
                  <a:pt x="285" y="135"/>
                </a:cubicBezTo>
                <a:cubicBezTo>
                  <a:pt x="301" y="58"/>
                  <a:pt x="369" y="0"/>
                  <a:pt x="450" y="0"/>
                </a:cubicBezTo>
                <a:cubicBezTo>
                  <a:pt x="532" y="0"/>
                  <a:pt x="600" y="58"/>
                  <a:pt x="615" y="135"/>
                </a:cubicBezTo>
                <a:cubicBezTo>
                  <a:pt x="855" y="135"/>
                  <a:pt x="855" y="135"/>
                  <a:pt x="855" y="135"/>
                </a:cubicBezTo>
                <a:cubicBezTo>
                  <a:pt x="880" y="135"/>
                  <a:pt x="900" y="155"/>
                  <a:pt x="900" y="180"/>
                </a:cubicBezTo>
                <a:cubicBezTo>
                  <a:pt x="900" y="1177"/>
                  <a:pt x="900" y="1177"/>
                  <a:pt x="900" y="1177"/>
                </a:cubicBezTo>
                <a:cubicBezTo>
                  <a:pt x="900" y="1202"/>
                  <a:pt x="880" y="1222"/>
                  <a:pt x="855" y="1222"/>
                </a:cubicBezTo>
                <a:cubicBezTo>
                  <a:pt x="634" y="1222"/>
                  <a:pt x="634" y="1222"/>
                  <a:pt x="634" y="1222"/>
                </a:cubicBezTo>
                <a:cubicBezTo>
                  <a:pt x="634" y="1307"/>
                  <a:pt x="634" y="1307"/>
                  <a:pt x="634" y="1307"/>
                </a:cubicBezTo>
                <a:cubicBezTo>
                  <a:pt x="652" y="1314"/>
                  <a:pt x="664" y="1330"/>
                  <a:pt x="664" y="1350"/>
                </a:cubicBezTo>
                <a:cubicBezTo>
                  <a:pt x="664" y="1375"/>
                  <a:pt x="644" y="1395"/>
                  <a:pt x="619" y="1395"/>
                </a:cubicBezTo>
                <a:cubicBezTo>
                  <a:pt x="495" y="1395"/>
                  <a:pt x="495" y="1395"/>
                  <a:pt x="495" y="1395"/>
                </a:cubicBezTo>
                <a:cubicBezTo>
                  <a:pt x="495" y="1446"/>
                  <a:pt x="495" y="1446"/>
                  <a:pt x="495" y="1446"/>
                </a:cubicBezTo>
                <a:cubicBezTo>
                  <a:pt x="1102" y="1446"/>
                  <a:pt x="1102" y="1446"/>
                  <a:pt x="1102" y="1446"/>
                </a:cubicBezTo>
                <a:cubicBezTo>
                  <a:pt x="1102" y="721"/>
                  <a:pt x="1102" y="721"/>
                  <a:pt x="1102" y="721"/>
                </a:cubicBezTo>
                <a:cubicBezTo>
                  <a:pt x="1043" y="721"/>
                  <a:pt x="1043" y="721"/>
                  <a:pt x="1043" y="721"/>
                </a:cubicBezTo>
                <a:cubicBezTo>
                  <a:pt x="1019" y="721"/>
                  <a:pt x="998" y="701"/>
                  <a:pt x="998" y="676"/>
                </a:cubicBezTo>
                <a:cubicBezTo>
                  <a:pt x="998" y="309"/>
                  <a:pt x="998" y="309"/>
                  <a:pt x="998" y="309"/>
                </a:cubicBezTo>
                <a:cubicBezTo>
                  <a:pt x="998" y="284"/>
                  <a:pt x="1019" y="264"/>
                  <a:pt x="1043" y="264"/>
                </a:cubicBezTo>
                <a:cubicBezTo>
                  <a:pt x="1102" y="264"/>
                  <a:pt x="1102" y="264"/>
                  <a:pt x="1102" y="264"/>
                </a:cubicBezTo>
                <a:cubicBezTo>
                  <a:pt x="1102" y="234"/>
                  <a:pt x="1102" y="234"/>
                  <a:pt x="1102" y="234"/>
                </a:cubicBezTo>
                <a:cubicBezTo>
                  <a:pt x="1102" y="210"/>
                  <a:pt x="1122" y="189"/>
                  <a:pt x="1147" y="189"/>
                </a:cubicBezTo>
                <a:cubicBezTo>
                  <a:pt x="1172" y="189"/>
                  <a:pt x="1192" y="210"/>
                  <a:pt x="1192" y="234"/>
                </a:cubicBezTo>
                <a:cubicBezTo>
                  <a:pt x="1192" y="264"/>
                  <a:pt x="1192" y="264"/>
                  <a:pt x="1192" y="264"/>
                </a:cubicBezTo>
                <a:cubicBezTo>
                  <a:pt x="1251" y="264"/>
                  <a:pt x="1251" y="264"/>
                  <a:pt x="1251" y="264"/>
                </a:cubicBezTo>
                <a:cubicBezTo>
                  <a:pt x="1276" y="264"/>
                  <a:pt x="1296" y="284"/>
                  <a:pt x="1296" y="309"/>
                </a:cubicBezTo>
                <a:close/>
                <a:moveTo>
                  <a:pt x="379" y="135"/>
                </a:moveTo>
                <a:cubicBezTo>
                  <a:pt x="521" y="135"/>
                  <a:pt x="521" y="135"/>
                  <a:pt x="521" y="135"/>
                </a:cubicBezTo>
                <a:cubicBezTo>
                  <a:pt x="508" y="109"/>
                  <a:pt x="481" y="90"/>
                  <a:pt x="450" y="90"/>
                </a:cubicBezTo>
                <a:cubicBezTo>
                  <a:pt x="419" y="90"/>
                  <a:pt x="392" y="109"/>
                  <a:pt x="379" y="135"/>
                </a:cubicBezTo>
                <a:close/>
                <a:moveTo>
                  <a:pt x="90" y="855"/>
                </a:moveTo>
                <a:cubicBezTo>
                  <a:pt x="810" y="855"/>
                  <a:pt x="810" y="855"/>
                  <a:pt x="810" y="855"/>
                </a:cubicBezTo>
                <a:cubicBezTo>
                  <a:pt x="810" y="225"/>
                  <a:pt x="810" y="225"/>
                  <a:pt x="810" y="225"/>
                </a:cubicBezTo>
                <a:cubicBezTo>
                  <a:pt x="90" y="225"/>
                  <a:pt x="90" y="225"/>
                  <a:pt x="90" y="225"/>
                </a:cubicBezTo>
                <a:lnTo>
                  <a:pt x="90" y="855"/>
                </a:lnTo>
                <a:close/>
                <a:moveTo>
                  <a:pt x="544" y="1305"/>
                </a:moveTo>
                <a:cubicBezTo>
                  <a:pt x="544" y="1177"/>
                  <a:pt x="544" y="1177"/>
                  <a:pt x="544" y="1177"/>
                </a:cubicBezTo>
                <a:cubicBezTo>
                  <a:pt x="544" y="1152"/>
                  <a:pt x="564" y="1132"/>
                  <a:pt x="589" y="1132"/>
                </a:cubicBezTo>
                <a:cubicBezTo>
                  <a:pt x="810" y="1132"/>
                  <a:pt x="810" y="1132"/>
                  <a:pt x="810" y="1132"/>
                </a:cubicBezTo>
                <a:cubicBezTo>
                  <a:pt x="810" y="945"/>
                  <a:pt x="810" y="945"/>
                  <a:pt x="810" y="945"/>
                </a:cubicBezTo>
                <a:cubicBezTo>
                  <a:pt x="90" y="945"/>
                  <a:pt x="90" y="945"/>
                  <a:pt x="90" y="945"/>
                </a:cubicBezTo>
                <a:cubicBezTo>
                  <a:pt x="90" y="1132"/>
                  <a:pt x="90" y="1132"/>
                  <a:pt x="90" y="1132"/>
                </a:cubicBezTo>
                <a:cubicBezTo>
                  <a:pt x="311" y="1132"/>
                  <a:pt x="311" y="1132"/>
                  <a:pt x="311" y="1132"/>
                </a:cubicBezTo>
                <a:cubicBezTo>
                  <a:pt x="336" y="1132"/>
                  <a:pt x="356" y="1152"/>
                  <a:pt x="356" y="1177"/>
                </a:cubicBezTo>
                <a:cubicBezTo>
                  <a:pt x="356" y="1305"/>
                  <a:pt x="356" y="1305"/>
                  <a:pt x="356" y="1305"/>
                </a:cubicBezTo>
                <a:lnTo>
                  <a:pt x="544" y="1305"/>
                </a:lnTo>
                <a:close/>
                <a:moveTo>
                  <a:pt x="1206" y="354"/>
                </a:moveTo>
                <a:cubicBezTo>
                  <a:pt x="1088" y="354"/>
                  <a:pt x="1088" y="354"/>
                  <a:pt x="1088" y="354"/>
                </a:cubicBezTo>
                <a:cubicBezTo>
                  <a:pt x="1088" y="631"/>
                  <a:pt x="1088" y="631"/>
                  <a:pt x="1088" y="631"/>
                </a:cubicBezTo>
                <a:cubicBezTo>
                  <a:pt x="1206" y="631"/>
                  <a:pt x="1206" y="631"/>
                  <a:pt x="1206" y="631"/>
                </a:cubicBezTo>
                <a:lnTo>
                  <a:pt x="1206" y="35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8" name="Freeform 409"/>
          <p:cNvSpPr>
            <a:spLocks noEditPoints="1"/>
          </p:cNvSpPr>
          <p:nvPr/>
        </p:nvSpPr>
        <p:spPr bwMode="auto">
          <a:xfrm>
            <a:off x="2175828" y="1889405"/>
            <a:ext cx="393012" cy="395359"/>
          </a:xfrm>
          <a:custGeom>
            <a:avLst/>
            <a:gdLst>
              <a:gd name="T0" fmla="*/ 1470 w 1538"/>
              <a:gd name="T1" fmla="*/ 1548 h 1548"/>
              <a:gd name="T2" fmla="*/ 1538 w 1538"/>
              <a:gd name="T3" fmla="*/ 1319 h 1548"/>
              <a:gd name="T4" fmla="*/ 1385 w 1538"/>
              <a:gd name="T5" fmla="*/ 669 h 1548"/>
              <a:gd name="T6" fmla="*/ 1269 w 1538"/>
              <a:gd name="T7" fmla="*/ 704 h 1548"/>
              <a:gd name="T8" fmla="*/ 1457 w 1538"/>
              <a:gd name="T9" fmla="*/ 445 h 1548"/>
              <a:gd name="T10" fmla="*/ 734 w 1538"/>
              <a:gd name="T11" fmla="*/ 69 h 1548"/>
              <a:gd name="T12" fmla="*/ 11 w 1538"/>
              <a:gd name="T13" fmla="*/ 445 h 1548"/>
              <a:gd name="T14" fmla="*/ 182 w 1538"/>
              <a:gd name="T15" fmla="*/ 689 h 1548"/>
              <a:gd name="T16" fmla="*/ 577 w 1538"/>
              <a:gd name="T17" fmla="*/ 1126 h 1548"/>
              <a:gd name="T18" fmla="*/ 333 w 1538"/>
              <a:gd name="T19" fmla="*/ 917 h 1548"/>
              <a:gd name="T20" fmla="*/ 168 w 1538"/>
              <a:gd name="T21" fmla="*/ 1060 h 1548"/>
              <a:gd name="T22" fmla="*/ 499 w 1538"/>
              <a:gd name="T23" fmla="*/ 1532 h 1548"/>
              <a:gd name="T24" fmla="*/ 1177 w 1538"/>
              <a:gd name="T25" fmla="*/ 666 h 1548"/>
              <a:gd name="T26" fmla="*/ 1056 w 1538"/>
              <a:gd name="T27" fmla="*/ 712 h 1548"/>
              <a:gd name="T28" fmla="*/ 885 w 1538"/>
              <a:gd name="T29" fmla="*/ 683 h 1548"/>
              <a:gd name="T30" fmla="*/ 1327 w 1538"/>
              <a:gd name="T31" fmla="*/ 515 h 1548"/>
              <a:gd name="T32" fmla="*/ 557 w 1538"/>
              <a:gd name="T33" fmla="*/ 111 h 1548"/>
              <a:gd name="T34" fmla="*/ 734 w 1538"/>
              <a:gd name="T35" fmla="*/ 185 h 1548"/>
              <a:gd name="T36" fmla="*/ 910 w 1538"/>
              <a:gd name="T37" fmla="*/ 111 h 1548"/>
              <a:gd name="T38" fmla="*/ 885 w 1538"/>
              <a:gd name="T39" fmla="*/ 425 h 1548"/>
              <a:gd name="T40" fmla="*/ 885 w 1538"/>
              <a:gd name="T41" fmla="*/ 400 h 1548"/>
              <a:gd name="T42" fmla="*/ 578 w 1538"/>
              <a:gd name="T43" fmla="*/ 408 h 1548"/>
              <a:gd name="T44" fmla="*/ 141 w 1538"/>
              <a:gd name="T45" fmla="*/ 425 h 1548"/>
              <a:gd name="T46" fmla="*/ 245 w 1538"/>
              <a:gd name="T47" fmla="*/ 625 h 1548"/>
              <a:gd name="T48" fmla="*/ 578 w 1538"/>
              <a:gd name="T49" fmla="*/ 515 h 1548"/>
              <a:gd name="T50" fmla="*/ 245 w 1538"/>
              <a:gd name="T51" fmla="*/ 625 h 1548"/>
              <a:gd name="T52" fmla="*/ 280 w 1538"/>
              <a:gd name="T53" fmla="*/ 1022 h 1548"/>
              <a:gd name="T54" fmla="*/ 370 w 1538"/>
              <a:gd name="T55" fmla="*/ 1029 h 1548"/>
              <a:gd name="T56" fmla="*/ 638 w 1538"/>
              <a:gd name="T57" fmla="*/ 1287 h 1548"/>
              <a:gd name="T58" fmla="*/ 667 w 1538"/>
              <a:gd name="T59" fmla="*/ 896 h 1548"/>
              <a:gd name="T60" fmla="*/ 668 w 1538"/>
              <a:gd name="T61" fmla="*/ 408 h 1548"/>
              <a:gd name="T62" fmla="*/ 795 w 1538"/>
              <a:gd name="T63" fmla="*/ 404 h 1548"/>
              <a:gd name="T64" fmla="*/ 840 w 1538"/>
              <a:gd name="T65" fmla="*/ 867 h 1548"/>
              <a:gd name="T66" fmla="*/ 885 w 1538"/>
              <a:gd name="T67" fmla="*/ 822 h 1548"/>
              <a:gd name="T68" fmla="*/ 1013 w 1538"/>
              <a:gd name="T69" fmla="*/ 822 h 1548"/>
              <a:gd name="T70" fmla="*/ 1058 w 1538"/>
              <a:gd name="T71" fmla="*/ 867 h 1548"/>
              <a:gd name="T72" fmla="*/ 1103 w 1538"/>
              <a:gd name="T73" fmla="*/ 819 h 1548"/>
              <a:gd name="T74" fmla="*/ 1231 w 1538"/>
              <a:gd name="T75" fmla="*/ 819 h 1548"/>
              <a:gd name="T76" fmla="*/ 1276 w 1538"/>
              <a:gd name="T77" fmla="*/ 867 h 1548"/>
              <a:gd name="T78" fmla="*/ 1321 w 1538"/>
              <a:gd name="T79" fmla="*/ 822 h 1548"/>
              <a:gd name="T80" fmla="*/ 1449 w 1538"/>
              <a:gd name="T81" fmla="*/ 822 h 1548"/>
              <a:gd name="T82" fmla="*/ 1434 w 1538"/>
              <a:gd name="T83" fmla="*/ 1459 h 1548"/>
              <a:gd name="T84" fmla="*/ 274 w 1538"/>
              <a:gd name="T85" fmla="*/ 1114 h 1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538" h="1548">
                <a:moveTo>
                  <a:pt x="534" y="1548"/>
                </a:moveTo>
                <a:cubicBezTo>
                  <a:pt x="1470" y="1548"/>
                  <a:pt x="1470" y="1548"/>
                  <a:pt x="1470" y="1548"/>
                </a:cubicBezTo>
                <a:cubicBezTo>
                  <a:pt x="1491" y="1548"/>
                  <a:pt x="1508" y="1535"/>
                  <a:pt x="1514" y="1515"/>
                </a:cubicBezTo>
                <a:cubicBezTo>
                  <a:pt x="1530" y="1451"/>
                  <a:pt x="1538" y="1385"/>
                  <a:pt x="1538" y="1319"/>
                </a:cubicBezTo>
                <a:cubicBezTo>
                  <a:pt x="1538" y="822"/>
                  <a:pt x="1538" y="822"/>
                  <a:pt x="1538" y="822"/>
                </a:cubicBezTo>
                <a:cubicBezTo>
                  <a:pt x="1538" y="738"/>
                  <a:pt x="1469" y="669"/>
                  <a:pt x="1385" y="669"/>
                </a:cubicBezTo>
                <a:cubicBezTo>
                  <a:pt x="1343" y="669"/>
                  <a:pt x="1305" y="685"/>
                  <a:pt x="1277" y="712"/>
                </a:cubicBezTo>
                <a:cubicBezTo>
                  <a:pt x="1275" y="710"/>
                  <a:pt x="1272" y="707"/>
                  <a:pt x="1269" y="704"/>
                </a:cubicBezTo>
                <a:cubicBezTo>
                  <a:pt x="1384" y="600"/>
                  <a:pt x="1454" y="501"/>
                  <a:pt x="1457" y="496"/>
                </a:cubicBezTo>
                <a:cubicBezTo>
                  <a:pt x="1468" y="481"/>
                  <a:pt x="1468" y="460"/>
                  <a:pt x="1457" y="445"/>
                </a:cubicBezTo>
                <a:cubicBezTo>
                  <a:pt x="1448" y="432"/>
                  <a:pt x="1237" y="135"/>
                  <a:pt x="941" y="27"/>
                </a:cubicBezTo>
                <a:cubicBezTo>
                  <a:pt x="868" y="0"/>
                  <a:pt x="789" y="18"/>
                  <a:pt x="734" y="69"/>
                </a:cubicBezTo>
                <a:cubicBezTo>
                  <a:pt x="679" y="18"/>
                  <a:pt x="599" y="0"/>
                  <a:pt x="526" y="27"/>
                </a:cubicBezTo>
                <a:cubicBezTo>
                  <a:pt x="231" y="135"/>
                  <a:pt x="19" y="432"/>
                  <a:pt x="11" y="445"/>
                </a:cubicBezTo>
                <a:cubicBezTo>
                  <a:pt x="0" y="460"/>
                  <a:pt x="0" y="481"/>
                  <a:pt x="11" y="496"/>
                </a:cubicBezTo>
                <a:cubicBezTo>
                  <a:pt x="13" y="500"/>
                  <a:pt x="77" y="590"/>
                  <a:pt x="182" y="689"/>
                </a:cubicBezTo>
                <a:cubicBezTo>
                  <a:pt x="313" y="813"/>
                  <a:pt x="446" y="894"/>
                  <a:pt x="577" y="930"/>
                </a:cubicBezTo>
                <a:cubicBezTo>
                  <a:pt x="577" y="1126"/>
                  <a:pt x="577" y="1126"/>
                  <a:pt x="577" y="1126"/>
                </a:cubicBezTo>
                <a:cubicBezTo>
                  <a:pt x="438" y="969"/>
                  <a:pt x="438" y="969"/>
                  <a:pt x="438" y="969"/>
                </a:cubicBezTo>
                <a:cubicBezTo>
                  <a:pt x="411" y="939"/>
                  <a:pt x="373" y="920"/>
                  <a:pt x="333" y="917"/>
                </a:cubicBezTo>
                <a:cubicBezTo>
                  <a:pt x="292" y="914"/>
                  <a:pt x="252" y="927"/>
                  <a:pt x="221" y="954"/>
                </a:cubicBezTo>
                <a:cubicBezTo>
                  <a:pt x="190" y="981"/>
                  <a:pt x="171" y="1019"/>
                  <a:pt x="168" y="1060"/>
                </a:cubicBezTo>
                <a:cubicBezTo>
                  <a:pt x="165" y="1101"/>
                  <a:pt x="179" y="1140"/>
                  <a:pt x="205" y="1171"/>
                </a:cubicBezTo>
                <a:cubicBezTo>
                  <a:pt x="499" y="1532"/>
                  <a:pt x="499" y="1532"/>
                  <a:pt x="499" y="1532"/>
                </a:cubicBezTo>
                <a:cubicBezTo>
                  <a:pt x="507" y="1542"/>
                  <a:pt x="520" y="1548"/>
                  <a:pt x="534" y="1548"/>
                </a:cubicBezTo>
                <a:close/>
                <a:moveTo>
                  <a:pt x="1177" y="666"/>
                </a:moveTo>
                <a:cubicBezTo>
                  <a:pt x="1174" y="665"/>
                  <a:pt x="1170" y="665"/>
                  <a:pt x="1167" y="665"/>
                </a:cubicBezTo>
                <a:cubicBezTo>
                  <a:pt x="1123" y="665"/>
                  <a:pt x="1084" y="683"/>
                  <a:pt x="1056" y="712"/>
                </a:cubicBezTo>
                <a:cubicBezTo>
                  <a:pt x="1029" y="685"/>
                  <a:pt x="991" y="669"/>
                  <a:pt x="949" y="669"/>
                </a:cubicBezTo>
                <a:cubicBezTo>
                  <a:pt x="926" y="669"/>
                  <a:pt x="905" y="674"/>
                  <a:pt x="885" y="683"/>
                </a:cubicBezTo>
                <a:cubicBezTo>
                  <a:pt x="885" y="515"/>
                  <a:pt x="885" y="515"/>
                  <a:pt x="885" y="515"/>
                </a:cubicBezTo>
                <a:cubicBezTo>
                  <a:pt x="1327" y="515"/>
                  <a:pt x="1327" y="515"/>
                  <a:pt x="1327" y="515"/>
                </a:cubicBezTo>
                <a:cubicBezTo>
                  <a:pt x="1291" y="557"/>
                  <a:pt x="1240" y="612"/>
                  <a:pt x="1177" y="666"/>
                </a:cubicBezTo>
                <a:close/>
                <a:moveTo>
                  <a:pt x="557" y="111"/>
                </a:moveTo>
                <a:cubicBezTo>
                  <a:pt x="609" y="92"/>
                  <a:pt x="667" y="114"/>
                  <a:pt x="695" y="162"/>
                </a:cubicBezTo>
                <a:cubicBezTo>
                  <a:pt x="703" y="176"/>
                  <a:pt x="718" y="185"/>
                  <a:pt x="734" y="185"/>
                </a:cubicBezTo>
                <a:cubicBezTo>
                  <a:pt x="750" y="185"/>
                  <a:pt x="765" y="176"/>
                  <a:pt x="773" y="162"/>
                </a:cubicBezTo>
                <a:cubicBezTo>
                  <a:pt x="801" y="114"/>
                  <a:pt x="858" y="92"/>
                  <a:pt x="910" y="111"/>
                </a:cubicBezTo>
                <a:cubicBezTo>
                  <a:pt x="1095" y="179"/>
                  <a:pt x="1248" y="334"/>
                  <a:pt x="1327" y="425"/>
                </a:cubicBezTo>
                <a:cubicBezTo>
                  <a:pt x="885" y="425"/>
                  <a:pt x="885" y="425"/>
                  <a:pt x="885" y="425"/>
                </a:cubicBezTo>
                <a:cubicBezTo>
                  <a:pt x="885" y="402"/>
                  <a:pt x="885" y="402"/>
                  <a:pt x="885" y="402"/>
                </a:cubicBezTo>
                <a:cubicBezTo>
                  <a:pt x="885" y="401"/>
                  <a:pt x="885" y="401"/>
                  <a:pt x="885" y="400"/>
                </a:cubicBezTo>
                <a:cubicBezTo>
                  <a:pt x="881" y="318"/>
                  <a:pt x="813" y="254"/>
                  <a:pt x="732" y="254"/>
                </a:cubicBezTo>
                <a:cubicBezTo>
                  <a:pt x="647" y="254"/>
                  <a:pt x="578" y="323"/>
                  <a:pt x="578" y="408"/>
                </a:cubicBezTo>
                <a:cubicBezTo>
                  <a:pt x="578" y="425"/>
                  <a:pt x="578" y="425"/>
                  <a:pt x="578" y="425"/>
                </a:cubicBezTo>
                <a:cubicBezTo>
                  <a:pt x="141" y="425"/>
                  <a:pt x="141" y="425"/>
                  <a:pt x="141" y="425"/>
                </a:cubicBezTo>
                <a:cubicBezTo>
                  <a:pt x="219" y="334"/>
                  <a:pt x="372" y="179"/>
                  <a:pt x="557" y="111"/>
                </a:cubicBezTo>
                <a:close/>
                <a:moveTo>
                  <a:pt x="245" y="625"/>
                </a:moveTo>
                <a:cubicBezTo>
                  <a:pt x="203" y="585"/>
                  <a:pt x="167" y="547"/>
                  <a:pt x="140" y="515"/>
                </a:cubicBezTo>
                <a:cubicBezTo>
                  <a:pt x="578" y="515"/>
                  <a:pt x="578" y="515"/>
                  <a:pt x="578" y="515"/>
                </a:cubicBezTo>
                <a:cubicBezTo>
                  <a:pt x="577" y="837"/>
                  <a:pt x="577" y="837"/>
                  <a:pt x="577" y="837"/>
                </a:cubicBezTo>
                <a:cubicBezTo>
                  <a:pt x="442" y="792"/>
                  <a:pt x="324" y="699"/>
                  <a:pt x="245" y="625"/>
                </a:cubicBezTo>
                <a:close/>
                <a:moveTo>
                  <a:pt x="274" y="1112"/>
                </a:moveTo>
                <a:cubicBezTo>
                  <a:pt x="250" y="1086"/>
                  <a:pt x="253" y="1045"/>
                  <a:pt x="280" y="1022"/>
                </a:cubicBezTo>
                <a:cubicBezTo>
                  <a:pt x="306" y="999"/>
                  <a:pt x="347" y="1002"/>
                  <a:pt x="370" y="1029"/>
                </a:cubicBezTo>
                <a:cubicBezTo>
                  <a:pt x="370" y="1029"/>
                  <a:pt x="370" y="1029"/>
                  <a:pt x="370" y="1029"/>
                </a:cubicBezTo>
                <a:cubicBezTo>
                  <a:pt x="588" y="1274"/>
                  <a:pt x="588" y="1274"/>
                  <a:pt x="588" y="1274"/>
                </a:cubicBezTo>
                <a:cubicBezTo>
                  <a:pt x="601" y="1288"/>
                  <a:pt x="621" y="1293"/>
                  <a:pt x="638" y="1287"/>
                </a:cubicBezTo>
                <a:cubicBezTo>
                  <a:pt x="655" y="1280"/>
                  <a:pt x="667" y="1263"/>
                  <a:pt x="667" y="1245"/>
                </a:cubicBezTo>
                <a:cubicBezTo>
                  <a:pt x="667" y="896"/>
                  <a:pt x="667" y="896"/>
                  <a:pt x="667" y="896"/>
                </a:cubicBezTo>
                <a:cubicBezTo>
                  <a:pt x="667" y="896"/>
                  <a:pt x="667" y="896"/>
                  <a:pt x="667" y="896"/>
                </a:cubicBezTo>
                <a:cubicBezTo>
                  <a:pt x="668" y="408"/>
                  <a:pt x="668" y="408"/>
                  <a:pt x="668" y="408"/>
                </a:cubicBezTo>
                <a:cubicBezTo>
                  <a:pt x="668" y="373"/>
                  <a:pt x="696" y="344"/>
                  <a:pt x="732" y="344"/>
                </a:cubicBezTo>
                <a:cubicBezTo>
                  <a:pt x="765" y="344"/>
                  <a:pt x="793" y="370"/>
                  <a:pt x="795" y="404"/>
                </a:cubicBezTo>
                <a:cubicBezTo>
                  <a:pt x="795" y="822"/>
                  <a:pt x="795" y="822"/>
                  <a:pt x="795" y="822"/>
                </a:cubicBezTo>
                <a:cubicBezTo>
                  <a:pt x="795" y="847"/>
                  <a:pt x="815" y="867"/>
                  <a:pt x="840" y="867"/>
                </a:cubicBezTo>
                <a:cubicBezTo>
                  <a:pt x="840" y="867"/>
                  <a:pt x="840" y="867"/>
                  <a:pt x="840" y="867"/>
                </a:cubicBezTo>
                <a:cubicBezTo>
                  <a:pt x="865" y="867"/>
                  <a:pt x="885" y="847"/>
                  <a:pt x="885" y="822"/>
                </a:cubicBezTo>
                <a:cubicBezTo>
                  <a:pt x="885" y="787"/>
                  <a:pt x="914" y="759"/>
                  <a:pt x="949" y="759"/>
                </a:cubicBezTo>
                <a:cubicBezTo>
                  <a:pt x="984" y="759"/>
                  <a:pt x="1013" y="787"/>
                  <a:pt x="1013" y="822"/>
                </a:cubicBezTo>
                <a:cubicBezTo>
                  <a:pt x="1013" y="847"/>
                  <a:pt x="1033" y="867"/>
                  <a:pt x="1058" y="867"/>
                </a:cubicBezTo>
                <a:cubicBezTo>
                  <a:pt x="1058" y="867"/>
                  <a:pt x="1058" y="867"/>
                  <a:pt x="1058" y="867"/>
                </a:cubicBezTo>
                <a:cubicBezTo>
                  <a:pt x="1083" y="867"/>
                  <a:pt x="1103" y="847"/>
                  <a:pt x="1103" y="823"/>
                </a:cubicBezTo>
                <a:cubicBezTo>
                  <a:pt x="1103" y="819"/>
                  <a:pt x="1103" y="819"/>
                  <a:pt x="1103" y="819"/>
                </a:cubicBezTo>
                <a:cubicBezTo>
                  <a:pt x="1103" y="784"/>
                  <a:pt x="1132" y="755"/>
                  <a:pt x="1167" y="755"/>
                </a:cubicBezTo>
                <a:cubicBezTo>
                  <a:pt x="1202" y="755"/>
                  <a:pt x="1231" y="784"/>
                  <a:pt x="1231" y="819"/>
                </a:cubicBezTo>
                <a:cubicBezTo>
                  <a:pt x="1231" y="822"/>
                  <a:pt x="1231" y="822"/>
                  <a:pt x="1231" y="822"/>
                </a:cubicBezTo>
                <a:cubicBezTo>
                  <a:pt x="1231" y="847"/>
                  <a:pt x="1251" y="867"/>
                  <a:pt x="1276" y="867"/>
                </a:cubicBezTo>
                <a:cubicBezTo>
                  <a:pt x="1276" y="867"/>
                  <a:pt x="1276" y="867"/>
                  <a:pt x="1276" y="867"/>
                </a:cubicBezTo>
                <a:cubicBezTo>
                  <a:pt x="1301" y="867"/>
                  <a:pt x="1321" y="847"/>
                  <a:pt x="1321" y="822"/>
                </a:cubicBezTo>
                <a:cubicBezTo>
                  <a:pt x="1321" y="787"/>
                  <a:pt x="1349" y="759"/>
                  <a:pt x="1385" y="759"/>
                </a:cubicBezTo>
                <a:cubicBezTo>
                  <a:pt x="1420" y="759"/>
                  <a:pt x="1449" y="787"/>
                  <a:pt x="1449" y="822"/>
                </a:cubicBezTo>
                <a:cubicBezTo>
                  <a:pt x="1449" y="1319"/>
                  <a:pt x="1449" y="1319"/>
                  <a:pt x="1449" y="1319"/>
                </a:cubicBezTo>
                <a:cubicBezTo>
                  <a:pt x="1449" y="1366"/>
                  <a:pt x="1444" y="1413"/>
                  <a:pt x="1434" y="1459"/>
                </a:cubicBezTo>
                <a:cubicBezTo>
                  <a:pt x="555" y="1459"/>
                  <a:pt x="555" y="1459"/>
                  <a:pt x="555" y="1459"/>
                </a:cubicBezTo>
                <a:cubicBezTo>
                  <a:pt x="274" y="1114"/>
                  <a:pt x="274" y="1114"/>
                  <a:pt x="274" y="1114"/>
                </a:cubicBezTo>
                <a:cubicBezTo>
                  <a:pt x="274" y="1113"/>
                  <a:pt x="274" y="1113"/>
                  <a:pt x="274" y="1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29" name="Freeform 416"/>
          <p:cNvSpPr>
            <a:spLocks noEditPoints="1"/>
          </p:cNvSpPr>
          <p:nvPr/>
        </p:nvSpPr>
        <p:spPr bwMode="auto">
          <a:xfrm>
            <a:off x="2176141" y="2605787"/>
            <a:ext cx="392387" cy="310718"/>
          </a:xfrm>
          <a:custGeom>
            <a:avLst/>
            <a:gdLst>
              <a:gd name="T0" fmla="*/ 1304 w 1536"/>
              <a:gd name="T1" fmla="*/ 729 h 1216"/>
              <a:gd name="T2" fmla="*/ 1138 w 1536"/>
              <a:gd name="T3" fmla="*/ 1017 h 1216"/>
              <a:gd name="T4" fmla="*/ 1536 w 1536"/>
              <a:gd name="T5" fmla="*/ 1017 h 1216"/>
              <a:gd name="T6" fmla="*/ 1371 w 1536"/>
              <a:gd name="T7" fmla="*/ 729 h 1216"/>
              <a:gd name="T8" fmla="*/ 1337 w 1536"/>
              <a:gd name="T9" fmla="*/ 1126 h 1216"/>
              <a:gd name="T10" fmla="*/ 1337 w 1536"/>
              <a:gd name="T11" fmla="*/ 828 h 1216"/>
              <a:gd name="T12" fmla="*/ 1337 w 1536"/>
              <a:gd name="T13" fmla="*/ 1126 h 1216"/>
              <a:gd name="T14" fmla="*/ 816 w 1536"/>
              <a:gd name="T15" fmla="*/ 63 h 1216"/>
              <a:gd name="T16" fmla="*/ 17 w 1536"/>
              <a:gd name="T17" fmla="*/ 545 h 1216"/>
              <a:gd name="T18" fmla="*/ 0 w 1536"/>
              <a:gd name="T19" fmla="*/ 942 h 1216"/>
              <a:gd name="T20" fmla="*/ 163 w 1536"/>
              <a:gd name="T21" fmla="*/ 1068 h 1216"/>
              <a:gd name="T22" fmla="*/ 920 w 1536"/>
              <a:gd name="T23" fmla="*/ 1167 h 1216"/>
              <a:gd name="T24" fmla="*/ 1022 w 1536"/>
              <a:gd name="T25" fmla="*/ 943 h 1216"/>
              <a:gd name="T26" fmla="*/ 1022 w 1536"/>
              <a:gd name="T27" fmla="*/ 759 h 1216"/>
              <a:gd name="T28" fmla="*/ 1047 w 1536"/>
              <a:gd name="T29" fmla="*/ 626 h 1216"/>
              <a:gd name="T30" fmla="*/ 1315 w 1536"/>
              <a:gd name="T31" fmla="*/ 626 h 1216"/>
              <a:gd name="T32" fmla="*/ 1308 w 1536"/>
              <a:gd name="T33" fmla="*/ 356 h 1216"/>
              <a:gd name="T34" fmla="*/ 803 w 1536"/>
              <a:gd name="T35" fmla="*/ 253 h 1216"/>
              <a:gd name="T36" fmla="*/ 786 w 1536"/>
              <a:gd name="T37" fmla="*/ 1077 h 1216"/>
              <a:gd name="T38" fmla="*/ 786 w 1536"/>
              <a:gd name="T39" fmla="*/ 986 h 1216"/>
              <a:gd name="T40" fmla="*/ 965 w 1536"/>
              <a:gd name="T41" fmla="*/ 1032 h 1216"/>
              <a:gd name="T42" fmla="*/ 923 w 1536"/>
              <a:gd name="T43" fmla="*/ 896 h 1216"/>
              <a:gd name="T44" fmla="*/ 590 w 1536"/>
              <a:gd name="T45" fmla="*/ 851 h 1216"/>
              <a:gd name="T46" fmla="*/ 923 w 1536"/>
              <a:gd name="T47" fmla="*/ 806 h 1216"/>
              <a:gd name="T48" fmla="*/ 923 w 1536"/>
              <a:gd name="T49" fmla="*/ 896 h 1216"/>
              <a:gd name="T50" fmla="*/ 623 w 1536"/>
              <a:gd name="T51" fmla="*/ 626 h 1216"/>
              <a:gd name="T52" fmla="*/ 920 w 1536"/>
              <a:gd name="T53" fmla="*/ 626 h 1216"/>
              <a:gd name="T54" fmla="*/ 965 w 1536"/>
              <a:gd name="T55" fmla="*/ 671 h 1216"/>
              <a:gd name="T56" fmla="*/ 623 w 1536"/>
              <a:gd name="T57" fmla="*/ 716 h 1216"/>
              <a:gd name="T58" fmla="*/ 1308 w 1536"/>
              <a:gd name="T59" fmla="*/ 446 h 1216"/>
              <a:gd name="T60" fmla="*/ 1311 w 1536"/>
              <a:gd name="T61" fmla="*/ 536 h 1216"/>
              <a:gd name="T62" fmla="*/ 488 w 1536"/>
              <a:gd name="T63" fmla="*/ 671 h 1216"/>
              <a:gd name="T64" fmla="*/ 500 w 1536"/>
              <a:gd name="T65" fmla="*/ 851 h 1216"/>
              <a:gd name="T66" fmla="*/ 659 w 1536"/>
              <a:gd name="T67" fmla="*/ 986 h 1216"/>
              <a:gd name="T68" fmla="*/ 659 w 1536"/>
              <a:gd name="T69" fmla="*/ 1077 h 1216"/>
              <a:gd name="T70" fmla="*/ 211 w 1536"/>
              <a:gd name="T71" fmla="*/ 992 h 1216"/>
              <a:gd name="T72" fmla="*/ 90 w 1536"/>
              <a:gd name="T73" fmla="*/ 601 h 1216"/>
              <a:gd name="T74" fmla="*/ 685 w 1536"/>
              <a:gd name="T75" fmla="*/ 117 h 1216"/>
              <a:gd name="T76" fmla="*/ 744 w 1536"/>
              <a:gd name="T77" fmla="*/ 185 h 1216"/>
              <a:gd name="T78" fmla="*/ 540 w 1536"/>
              <a:gd name="T79" fmla="*/ 366 h 1216"/>
              <a:gd name="T80" fmla="*/ 570 w 1536"/>
              <a:gd name="T81" fmla="*/ 445 h 12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36" h="1216">
                <a:moveTo>
                  <a:pt x="1337" y="713"/>
                </a:moveTo>
                <a:cubicBezTo>
                  <a:pt x="1324" y="713"/>
                  <a:pt x="1312" y="719"/>
                  <a:pt x="1304" y="729"/>
                </a:cubicBezTo>
                <a:cubicBezTo>
                  <a:pt x="1302" y="730"/>
                  <a:pt x="1263" y="774"/>
                  <a:pt x="1224" y="830"/>
                </a:cubicBezTo>
                <a:cubicBezTo>
                  <a:pt x="1166" y="910"/>
                  <a:pt x="1138" y="971"/>
                  <a:pt x="1138" y="1017"/>
                </a:cubicBezTo>
                <a:cubicBezTo>
                  <a:pt x="1138" y="1127"/>
                  <a:pt x="1227" y="1216"/>
                  <a:pt x="1337" y="1216"/>
                </a:cubicBezTo>
                <a:cubicBezTo>
                  <a:pt x="1447" y="1216"/>
                  <a:pt x="1536" y="1127"/>
                  <a:pt x="1536" y="1017"/>
                </a:cubicBezTo>
                <a:cubicBezTo>
                  <a:pt x="1536" y="971"/>
                  <a:pt x="1508" y="910"/>
                  <a:pt x="1451" y="830"/>
                </a:cubicBezTo>
                <a:cubicBezTo>
                  <a:pt x="1411" y="774"/>
                  <a:pt x="1373" y="730"/>
                  <a:pt x="1371" y="729"/>
                </a:cubicBezTo>
                <a:cubicBezTo>
                  <a:pt x="1362" y="719"/>
                  <a:pt x="1350" y="713"/>
                  <a:pt x="1337" y="713"/>
                </a:cubicBezTo>
                <a:close/>
                <a:moveTo>
                  <a:pt x="1337" y="1126"/>
                </a:moveTo>
                <a:cubicBezTo>
                  <a:pt x="1277" y="1126"/>
                  <a:pt x="1228" y="1077"/>
                  <a:pt x="1228" y="1017"/>
                </a:cubicBezTo>
                <a:cubicBezTo>
                  <a:pt x="1228" y="979"/>
                  <a:pt x="1285" y="894"/>
                  <a:pt x="1337" y="828"/>
                </a:cubicBezTo>
                <a:cubicBezTo>
                  <a:pt x="1389" y="894"/>
                  <a:pt x="1446" y="979"/>
                  <a:pt x="1446" y="1017"/>
                </a:cubicBezTo>
                <a:cubicBezTo>
                  <a:pt x="1446" y="1077"/>
                  <a:pt x="1397" y="1126"/>
                  <a:pt x="1337" y="1126"/>
                </a:cubicBezTo>
                <a:close/>
                <a:moveTo>
                  <a:pt x="803" y="253"/>
                </a:moveTo>
                <a:cubicBezTo>
                  <a:pt x="859" y="204"/>
                  <a:pt x="865" y="119"/>
                  <a:pt x="816" y="63"/>
                </a:cubicBezTo>
                <a:cubicBezTo>
                  <a:pt x="768" y="7"/>
                  <a:pt x="683" y="0"/>
                  <a:pt x="626" y="49"/>
                </a:cubicBezTo>
                <a:cubicBezTo>
                  <a:pt x="17" y="545"/>
                  <a:pt x="17" y="545"/>
                  <a:pt x="17" y="545"/>
                </a:cubicBezTo>
                <a:cubicBezTo>
                  <a:pt x="6" y="553"/>
                  <a:pt x="0" y="566"/>
                  <a:pt x="0" y="580"/>
                </a:cubicBezTo>
                <a:cubicBezTo>
                  <a:pt x="0" y="942"/>
                  <a:pt x="0" y="942"/>
                  <a:pt x="0" y="942"/>
                </a:cubicBezTo>
                <a:cubicBezTo>
                  <a:pt x="0" y="957"/>
                  <a:pt x="8" y="972"/>
                  <a:pt x="21" y="980"/>
                </a:cubicBezTo>
                <a:cubicBezTo>
                  <a:pt x="163" y="1068"/>
                  <a:pt x="163" y="1068"/>
                  <a:pt x="163" y="1068"/>
                </a:cubicBezTo>
                <a:cubicBezTo>
                  <a:pt x="267" y="1133"/>
                  <a:pt x="386" y="1167"/>
                  <a:pt x="508" y="1167"/>
                </a:cubicBezTo>
                <a:cubicBezTo>
                  <a:pt x="920" y="1167"/>
                  <a:pt x="920" y="1167"/>
                  <a:pt x="920" y="1167"/>
                </a:cubicBezTo>
                <a:cubicBezTo>
                  <a:pt x="994" y="1167"/>
                  <a:pt x="1055" y="1106"/>
                  <a:pt x="1055" y="1032"/>
                </a:cubicBezTo>
                <a:cubicBezTo>
                  <a:pt x="1055" y="998"/>
                  <a:pt x="1042" y="967"/>
                  <a:pt x="1022" y="943"/>
                </a:cubicBezTo>
                <a:cubicBezTo>
                  <a:pt x="1044" y="919"/>
                  <a:pt x="1058" y="887"/>
                  <a:pt x="1058" y="851"/>
                </a:cubicBezTo>
                <a:cubicBezTo>
                  <a:pt x="1058" y="816"/>
                  <a:pt x="1044" y="784"/>
                  <a:pt x="1022" y="759"/>
                </a:cubicBezTo>
                <a:cubicBezTo>
                  <a:pt x="1042" y="736"/>
                  <a:pt x="1055" y="705"/>
                  <a:pt x="1055" y="671"/>
                </a:cubicBezTo>
                <a:cubicBezTo>
                  <a:pt x="1055" y="655"/>
                  <a:pt x="1052" y="640"/>
                  <a:pt x="1047" y="626"/>
                </a:cubicBezTo>
                <a:cubicBezTo>
                  <a:pt x="1313" y="626"/>
                  <a:pt x="1313" y="626"/>
                  <a:pt x="1313" y="626"/>
                </a:cubicBezTo>
                <a:cubicBezTo>
                  <a:pt x="1313" y="626"/>
                  <a:pt x="1314" y="626"/>
                  <a:pt x="1315" y="626"/>
                </a:cubicBezTo>
                <a:cubicBezTo>
                  <a:pt x="1387" y="622"/>
                  <a:pt x="1443" y="562"/>
                  <a:pt x="1443" y="491"/>
                </a:cubicBezTo>
                <a:cubicBezTo>
                  <a:pt x="1443" y="416"/>
                  <a:pt x="1382" y="356"/>
                  <a:pt x="1308" y="356"/>
                </a:cubicBezTo>
                <a:cubicBezTo>
                  <a:pt x="689" y="355"/>
                  <a:pt x="689" y="355"/>
                  <a:pt x="689" y="355"/>
                </a:cubicBezTo>
                <a:lnTo>
                  <a:pt x="803" y="253"/>
                </a:lnTo>
                <a:close/>
                <a:moveTo>
                  <a:pt x="920" y="1077"/>
                </a:moveTo>
                <a:cubicBezTo>
                  <a:pt x="786" y="1077"/>
                  <a:pt x="786" y="1077"/>
                  <a:pt x="786" y="1077"/>
                </a:cubicBezTo>
                <a:cubicBezTo>
                  <a:pt x="761" y="1077"/>
                  <a:pt x="741" y="1056"/>
                  <a:pt x="741" y="1032"/>
                </a:cubicBezTo>
                <a:cubicBezTo>
                  <a:pt x="741" y="1007"/>
                  <a:pt x="761" y="986"/>
                  <a:pt x="786" y="986"/>
                </a:cubicBezTo>
                <a:cubicBezTo>
                  <a:pt x="920" y="986"/>
                  <a:pt x="920" y="986"/>
                  <a:pt x="920" y="986"/>
                </a:cubicBezTo>
                <a:cubicBezTo>
                  <a:pt x="945" y="986"/>
                  <a:pt x="965" y="1007"/>
                  <a:pt x="965" y="1032"/>
                </a:cubicBezTo>
                <a:cubicBezTo>
                  <a:pt x="965" y="1056"/>
                  <a:pt x="945" y="1077"/>
                  <a:pt x="920" y="1077"/>
                </a:cubicBezTo>
                <a:close/>
                <a:moveTo>
                  <a:pt x="923" y="896"/>
                </a:moveTo>
                <a:cubicBezTo>
                  <a:pt x="635" y="896"/>
                  <a:pt x="635" y="896"/>
                  <a:pt x="635" y="896"/>
                </a:cubicBezTo>
                <a:cubicBezTo>
                  <a:pt x="610" y="896"/>
                  <a:pt x="590" y="876"/>
                  <a:pt x="590" y="851"/>
                </a:cubicBezTo>
                <a:cubicBezTo>
                  <a:pt x="590" y="826"/>
                  <a:pt x="610" y="806"/>
                  <a:pt x="635" y="806"/>
                </a:cubicBezTo>
                <a:cubicBezTo>
                  <a:pt x="923" y="806"/>
                  <a:pt x="923" y="806"/>
                  <a:pt x="923" y="806"/>
                </a:cubicBezTo>
                <a:cubicBezTo>
                  <a:pt x="947" y="806"/>
                  <a:pt x="968" y="826"/>
                  <a:pt x="968" y="851"/>
                </a:cubicBezTo>
                <a:cubicBezTo>
                  <a:pt x="968" y="876"/>
                  <a:pt x="947" y="896"/>
                  <a:pt x="923" y="896"/>
                </a:cubicBezTo>
                <a:close/>
                <a:moveTo>
                  <a:pt x="578" y="671"/>
                </a:moveTo>
                <a:cubicBezTo>
                  <a:pt x="578" y="646"/>
                  <a:pt x="598" y="626"/>
                  <a:pt x="623" y="626"/>
                </a:cubicBezTo>
                <a:cubicBezTo>
                  <a:pt x="920" y="626"/>
                  <a:pt x="920" y="626"/>
                  <a:pt x="920" y="626"/>
                </a:cubicBezTo>
                <a:cubicBezTo>
                  <a:pt x="920" y="626"/>
                  <a:pt x="920" y="626"/>
                  <a:pt x="920" y="626"/>
                </a:cubicBezTo>
                <a:cubicBezTo>
                  <a:pt x="920" y="626"/>
                  <a:pt x="920" y="626"/>
                  <a:pt x="920" y="626"/>
                </a:cubicBezTo>
                <a:cubicBezTo>
                  <a:pt x="945" y="626"/>
                  <a:pt x="965" y="646"/>
                  <a:pt x="965" y="671"/>
                </a:cubicBezTo>
                <a:cubicBezTo>
                  <a:pt x="965" y="696"/>
                  <a:pt x="945" y="716"/>
                  <a:pt x="920" y="716"/>
                </a:cubicBezTo>
                <a:cubicBezTo>
                  <a:pt x="623" y="716"/>
                  <a:pt x="623" y="716"/>
                  <a:pt x="623" y="716"/>
                </a:cubicBezTo>
                <a:cubicBezTo>
                  <a:pt x="598" y="716"/>
                  <a:pt x="578" y="696"/>
                  <a:pt x="578" y="671"/>
                </a:cubicBezTo>
                <a:close/>
                <a:moveTo>
                  <a:pt x="1308" y="446"/>
                </a:moveTo>
                <a:cubicBezTo>
                  <a:pt x="1333" y="446"/>
                  <a:pt x="1353" y="466"/>
                  <a:pt x="1353" y="491"/>
                </a:cubicBezTo>
                <a:cubicBezTo>
                  <a:pt x="1353" y="514"/>
                  <a:pt x="1335" y="534"/>
                  <a:pt x="1311" y="536"/>
                </a:cubicBezTo>
                <a:cubicBezTo>
                  <a:pt x="623" y="536"/>
                  <a:pt x="623" y="536"/>
                  <a:pt x="623" y="536"/>
                </a:cubicBezTo>
                <a:cubicBezTo>
                  <a:pt x="549" y="536"/>
                  <a:pt x="488" y="596"/>
                  <a:pt x="488" y="671"/>
                </a:cubicBezTo>
                <a:cubicBezTo>
                  <a:pt x="488" y="709"/>
                  <a:pt x="504" y="743"/>
                  <a:pt x="529" y="768"/>
                </a:cubicBezTo>
                <a:cubicBezTo>
                  <a:pt x="511" y="791"/>
                  <a:pt x="500" y="820"/>
                  <a:pt x="500" y="851"/>
                </a:cubicBezTo>
                <a:cubicBezTo>
                  <a:pt x="500" y="926"/>
                  <a:pt x="561" y="986"/>
                  <a:pt x="635" y="986"/>
                </a:cubicBezTo>
                <a:cubicBezTo>
                  <a:pt x="659" y="986"/>
                  <a:pt x="659" y="986"/>
                  <a:pt x="659" y="986"/>
                </a:cubicBezTo>
                <a:cubicBezTo>
                  <a:pt x="654" y="1001"/>
                  <a:pt x="651" y="1016"/>
                  <a:pt x="651" y="1032"/>
                </a:cubicBezTo>
                <a:cubicBezTo>
                  <a:pt x="651" y="1047"/>
                  <a:pt x="654" y="1063"/>
                  <a:pt x="659" y="1077"/>
                </a:cubicBezTo>
                <a:cubicBezTo>
                  <a:pt x="508" y="1077"/>
                  <a:pt x="508" y="1077"/>
                  <a:pt x="508" y="1077"/>
                </a:cubicBezTo>
                <a:cubicBezTo>
                  <a:pt x="403" y="1077"/>
                  <a:pt x="300" y="1047"/>
                  <a:pt x="211" y="992"/>
                </a:cubicBezTo>
                <a:cubicBezTo>
                  <a:pt x="90" y="917"/>
                  <a:pt x="90" y="917"/>
                  <a:pt x="90" y="917"/>
                </a:cubicBezTo>
                <a:cubicBezTo>
                  <a:pt x="90" y="601"/>
                  <a:pt x="90" y="601"/>
                  <a:pt x="90" y="601"/>
                </a:cubicBezTo>
                <a:cubicBezTo>
                  <a:pt x="684" y="118"/>
                  <a:pt x="684" y="118"/>
                  <a:pt x="684" y="118"/>
                </a:cubicBezTo>
                <a:cubicBezTo>
                  <a:pt x="684" y="118"/>
                  <a:pt x="684" y="117"/>
                  <a:pt x="685" y="117"/>
                </a:cubicBezTo>
                <a:cubicBezTo>
                  <a:pt x="704" y="101"/>
                  <a:pt x="732" y="103"/>
                  <a:pt x="748" y="122"/>
                </a:cubicBezTo>
                <a:cubicBezTo>
                  <a:pt x="765" y="140"/>
                  <a:pt x="763" y="169"/>
                  <a:pt x="744" y="185"/>
                </a:cubicBezTo>
                <a:cubicBezTo>
                  <a:pt x="744" y="185"/>
                  <a:pt x="744" y="186"/>
                  <a:pt x="744" y="186"/>
                </a:cubicBezTo>
                <a:cubicBezTo>
                  <a:pt x="540" y="366"/>
                  <a:pt x="540" y="366"/>
                  <a:pt x="540" y="366"/>
                </a:cubicBezTo>
                <a:cubicBezTo>
                  <a:pt x="526" y="379"/>
                  <a:pt x="522" y="398"/>
                  <a:pt x="528" y="416"/>
                </a:cubicBezTo>
                <a:cubicBezTo>
                  <a:pt x="535" y="433"/>
                  <a:pt x="552" y="445"/>
                  <a:pt x="570" y="445"/>
                </a:cubicBezTo>
                <a:lnTo>
                  <a:pt x="1308" y="44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0" name="Freeform 423"/>
          <p:cNvSpPr>
            <a:spLocks noEditPoints="1"/>
          </p:cNvSpPr>
          <p:nvPr/>
        </p:nvSpPr>
        <p:spPr bwMode="auto">
          <a:xfrm>
            <a:off x="2176141" y="3237373"/>
            <a:ext cx="392387" cy="392387"/>
          </a:xfrm>
          <a:custGeom>
            <a:avLst/>
            <a:gdLst>
              <a:gd name="T0" fmla="*/ 498 w 1536"/>
              <a:gd name="T1" fmla="*/ 1536 h 1536"/>
              <a:gd name="T2" fmla="*/ 1083 w 1536"/>
              <a:gd name="T3" fmla="*/ 1491 h 1536"/>
              <a:gd name="T4" fmla="*/ 1491 w 1536"/>
              <a:gd name="T5" fmla="*/ 1083 h 1536"/>
              <a:gd name="T6" fmla="*/ 1536 w 1536"/>
              <a:gd name="T7" fmla="*/ 498 h 1536"/>
              <a:gd name="T8" fmla="*/ 1083 w 1536"/>
              <a:gd name="T9" fmla="*/ 453 h 1536"/>
              <a:gd name="T10" fmla="*/ 1038 w 1536"/>
              <a:gd name="T11" fmla="*/ 0 h 1536"/>
              <a:gd name="T12" fmla="*/ 453 w 1536"/>
              <a:gd name="T13" fmla="*/ 45 h 1536"/>
              <a:gd name="T14" fmla="*/ 45 w 1536"/>
              <a:gd name="T15" fmla="*/ 453 h 1536"/>
              <a:gd name="T16" fmla="*/ 0 w 1536"/>
              <a:gd name="T17" fmla="*/ 1038 h 1536"/>
              <a:gd name="T18" fmla="*/ 453 w 1536"/>
              <a:gd name="T19" fmla="*/ 1083 h 1536"/>
              <a:gd name="T20" fmla="*/ 1083 w 1536"/>
              <a:gd name="T21" fmla="*/ 543 h 1536"/>
              <a:gd name="T22" fmla="*/ 1446 w 1536"/>
              <a:gd name="T23" fmla="*/ 993 h 1536"/>
              <a:gd name="T24" fmla="*/ 1083 w 1536"/>
              <a:gd name="T25" fmla="*/ 543 h 1536"/>
              <a:gd name="T26" fmla="*/ 993 w 1536"/>
              <a:gd name="T27" fmla="*/ 90 h 1536"/>
              <a:gd name="T28" fmla="*/ 543 w 1536"/>
              <a:gd name="T29" fmla="*/ 1446 h 1536"/>
              <a:gd name="T30" fmla="*/ 90 w 1536"/>
              <a:gd name="T31" fmla="*/ 993 h 1536"/>
              <a:gd name="T32" fmla="*/ 453 w 1536"/>
              <a:gd name="T33" fmla="*/ 543 h 1536"/>
              <a:gd name="T34" fmla="*/ 90 w 1536"/>
              <a:gd name="T35" fmla="*/ 993 h 1536"/>
              <a:gd name="T36" fmla="*/ 1247 w 1536"/>
              <a:gd name="T37" fmla="*/ 636 h 1536"/>
              <a:gd name="T38" fmla="*/ 1304 w 1536"/>
              <a:gd name="T39" fmla="*/ 699 h 1536"/>
              <a:gd name="T40" fmla="*/ 1220 w 1536"/>
              <a:gd name="T41" fmla="*/ 687 h 1536"/>
              <a:gd name="T42" fmla="*/ 1282 w 1536"/>
              <a:gd name="T43" fmla="*/ 899 h 1536"/>
              <a:gd name="T44" fmla="*/ 1225 w 1536"/>
              <a:gd name="T45" fmla="*/ 837 h 1536"/>
              <a:gd name="T46" fmla="*/ 1309 w 1536"/>
              <a:gd name="T47" fmla="*/ 849 h 1536"/>
              <a:gd name="T48" fmla="*/ 255 w 1536"/>
              <a:gd name="T49" fmla="*/ 636 h 1536"/>
              <a:gd name="T50" fmla="*/ 311 w 1536"/>
              <a:gd name="T51" fmla="*/ 699 h 1536"/>
              <a:gd name="T52" fmla="*/ 228 w 1536"/>
              <a:gd name="T53" fmla="*/ 687 h 1536"/>
              <a:gd name="T54" fmla="*/ 289 w 1536"/>
              <a:gd name="T55" fmla="*/ 899 h 1536"/>
              <a:gd name="T56" fmla="*/ 232 w 1536"/>
              <a:gd name="T57" fmla="*/ 837 h 1536"/>
              <a:gd name="T58" fmla="*/ 316 w 1536"/>
              <a:gd name="T59" fmla="*/ 849 h 1536"/>
              <a:gd name="T60" fmla="*/ 661 w 1536"/>
              <a:gd name="T61" fmla="*/ 183 h 1536"/>
              <a:gd name="T62" fmla="*/ 718 w 1536"/>
              <a:gd name="T63" fmla="*/ 246 h 1536"/>
              <a:gd name="T64" fmla="*/ 634 w 1536"/>
              <a:gd name="T65" fmla="*/ 234 h 1536"/>
              <a:gd name="T66" fmla="*/ 819 w 1536"/>
              <a:gd name="T67" fmla="*/ 204 h 1536"/>
              <a:gd name="T68" fmla="*/ 902 w 1536"/>
              <a:gd name="T69" fmla="*/ 216 h 1536"/>
              <a:gd name="T70" fmla="*/ 825 w 1536"/>
              <a:gd name="T71" fmla="*/ 255 h 1536"/>
              <a:gd name="T72" fmla="*/ 661 w 1536"/>
              <a:gd name="T73" fmla="*/ 363 h 1536"/>
              <a:gd name="T74" fmla="*/ 718 w 1536"/>
              <a:gd name="T75" fmla="*/ 426 h 1536"/>
              <a:gd name="T76" fmla="*/ 634 w 1536"/>
              <a:gd name="T77" fmla="*/ 414 h 1536"/>
              <a:gd name="T78" fmla="*/ 819 w 1536"/>
              <a:gd name="T79" fmla="*/ 384 h 1536"/>
              <a:gd name="T80" fmla="*/ 902 w 1536"/>
              <a:gd name="T81" fmla="*/ 396 h 1536"/>
              <a:gd name="T82" fmla="*/ 825 w 1536"/>
              <a:gd name="T83" fmla="*/ 435 h 1536"/>
              <a:gd name="T84" fmla="*/ 695 w 1536"/>
              <a:gd name="T85" fmla="*/ 1172 h 1536"/>
              <a:gd name="T86" fmla="*/ 639 w 1536"/>
              <a:gd name="T87" fmla="*/ 1110 h 1536"/>
              <a:gd name="T88" fmla="*/ 722 w 1536"/>
              <a:gd name="T89" fmla="*/ 1122 h 1536"/>
              <a:gd name="T90" fmla="*/ 819 w 1536"/>
              <a:gd name="T91" fmla="*/ 1110 h 1536"/>
              <a:gd name="T92" fmla="*/ 902 w 1536"/>
              <a:gd name="T93" fmla="*/ 1122 h 1536"/>
              <a:gd name="T94" fmla="*/ 825 w 1536"/>
              <a:gd name="T95" fmla="*/ 1161 h 1536"/>
              <a:gd name="T96" fmla="*/ 695 w 1536"/>
              <a:gd name="T97" fmla="*/ 1352 h 1536"/>
              <a:gd name="T98" fmla="*/ 639 w 1536"/>
              <a:gd name="T99" fmla="*/ 1290 h 1536"/>
              <a:gd name="T100" fmla="*/ 722 w 1536"/>
              <a:gd name="T101" fmla="*/ 1302 h 1536"/>
              <a:gd name="T102" fmla="*/ 875 w 1536"/>
              <a:gd name="T103" fmla="*/ 1352 h 1536"/>
              <a:gd name="T104" fmla="*/ 819 w 1536"/>
              <a:gd name="T105" fmla="*/ 1290 h 1536"/>
              <a:gd name="T106" fmla="*/ 902 w 1536"/>
              <a:gd name="T107" fmla="*/ 1302 h 1536"/>
              <a:gd name="T108" fmla="*/ 678 w 1536"/>
              <a:gd name="T109" fmla="*/ 545 h 1536"/>
              <a:gd name="T110" fmla="*/ 633 w 1536"/>
              <a:gd name="T111" fmla="*/ 946 h 1536"/>
              <a:gd name="T112" fmla="*/ 858 w 1536"/>
              <a:gd name="T113" fmla="*/ 991 h 1536"/>
              <a:gd name="T114" fmla="*/ 903 w 1536"/>
              <a:gd name="T115" fmla="*/ 590 h 1536"/>
              <a:gd name="T116" fmla="*/ 813 w 1536"/>
              <a:gd name="T117" fmla="*/ 901 h 1536"/>
              <a:gd name="T118" fmla="*/ 723 w 1536"/>
              <a:gd name="T119" fmla="*/ 635 h 1536"/>
              <a:gd name="T120" fmla="*/ 813 w 1536"/>
              <a:gd name="T121" fmla="*/ 90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36" h="1536">
                <a:moveTo>
                  <a:pt x="453" y="1491"/>
                </a:moveTo>
                <a:cubicBezTo>
                  <a:pt x="453" y="1516"/>
                  <a:pt x="473" y="1536"/>
                  <a:pt x="498" y="1536"/>
                </a:cubicBezTo>
                <a:cubicBezTo>
                  <a:pt x="1038" y="1536"/>
                  <a:pt x="1038" y="1536"/>
                  <a:pt x="1038" y="1536"/>
                </a:cubicBezTo>
                <a:cubicBezTo>
                  <a:pt x="1063" y="1536"/>
                  <a:pt x="1083" y="1516"/>
                  <a:pt x="1083" y="1491"/>
                </a:cubicBezTo>
                <a:cubicBezTo>
                  <a:pt x="1083" y="1083"/>
                  <a:pt x="1083" y="1083"/>
                  <a:pt x="1083" y="1083"/>
                </a:cubicBezTo>
                <a:cubicBezTo>
                  <a:pt x="1491" y="1083"/>
                  <a:pt x="1491" y="1083"/>
                  <a:pt x="1491" y="1083"/>
                </a:cubicBezTo>
                <a:cubicBezTo>
                  <a:pt x="1516" y="1083"/>
                  <a:pt x="1536" y="1063"/>
                  <a:pt x="1536" y="1038"/>
                </a:cubicBezTo>
                <a:cubicBezTo>
                  <a:pt x="1536" y="498"/>
                  <a:pt x="1536" y="498"/>
                  <a:pt x="1536" y="498"/>
                </a:cubicBezTo>
                <a:cubicBezTo>
                  <a:pt x="1536" y="473"/>
                  <a:pt x="1516" y="453"/>
                  <a:pt x="1491" y="453"/>
                </a:cubicBezTo>
                <a:cubicBezTo>
                  <a:pt x="1083" y="453"/>
                  <a:pt x="1083" y="453"/>
                  <a:pt x="1083" y="453"/>
                </a:cubicBezTo>
                <a:cubicBezTo>
                  <a:pt x="1083" y="45"/>
                  <a:pt x="1083" y="45"/>
                  <a:pt x="1083" y="45"/>
                </a:cubicBezTo>
                <a:cubicBezTo>
                  <a:pt x="1083" y="20"/>
                  <a:pt x="1063" y="0"/>
                  <a:pt x="1038" y="0"/>
                </a:cubicBezTo>
                <a:cubicBezTo>
                  <a:pt x="498" y="0"/>
                  <a:pt x="498" y="0"/>
                  <a:pt x="498" y="0"/>
                </a:cubicBezTo>
                <a:cubicBezTo>
                  <a:pt x="473" y="0"/>
                  <a:pt x="453" y="20"/>
                  <a:pt x="453" y="45"/>
                </a:cubicBezTo>
                <a:cubicBezTo>
                  <a:pt x="453" y="453"/>
                  <a:pt x="453" y="453"/>
                  <a:pt x="453" y="453"/>
                </a:cubicBezTo>
                <a:cubicBezTo>
                  <a:pt x="45" y="453"/>
                  <a:pt x="45" y="453"/>
                  <a:pt x="45" y="453"/>
                </a:cubicBezTo>
                <a:cubicBezTo>
                  <a:pt x="20" y="453"/>
                  <a:pt x="0" y="473"/>
                  <a:pt x="0" y="498"/>
                </a:cubicBezTo>
                <a:cubicBezTo>
                  <a:pt x="0" y="1038"/>
                  <a:pt x="0" y="1038"/>
                  <a:pt x="0" y="1038"/>
                </a:cubicBezTo>
                <a:cubicBezTo>
                  <a:pt x="0" y="1063"/>
                  <a:pt x="20" y="1083"/>
                  <a:pt x="45" y="1083"/>
                </a:cubicBezTo>
                <a:cubicBezTo>
                  <a:pt x="453" y="1083"/>
                  <a:pt x="453" y="1083"/>
                  <a:pt x="453" y="1083"/>
                </a:cubicBezTo>
                <a:lnTo>
                  <a:pt x="453" y="1491"/>
                </a:lnTo>
                <a:close/>
                <a:moveTo>
                  <a:pt x="1083" y="543"/>
                </a:moveTo>
                <a:cubicBezTo>
                  <a:pt x="1446" y="543"/>
                  <a:pt x="1446" y="543"/>
                  <a:pt x="1446" y="543"/>
                </a:cubicBezTo>
                <a:cubicBezTo>
                  <a:pt x="1446" y="993"/>
                  <a:pt x="1446" y="993"/>
                  <a:pt x="1446" y="993"/>
                </a:cubicBezTo>
                <a:cubicBezTo>
                  <a:pt x="1083" y="993"/>
                  <a:pt x="1083" y="993"/>
                  <a:pt x="1083" y="993"/>
                </a:cubicBezTo>
                <a:lnTo>
                  <a:pt x="1083" y="543"/>
                </a:lnTo>
                <a:close/>
                <a:moveTo>
                  <a:pt x="543" y="90"/>
                </a:moveTo>
                <a:cubicBezTo>
                  <a:pt x="993" y="90"/>
                  <a:pt x="993" y="90"/>
                  <a:pt x="993" y="90"/>
                </a:cubicBezTo>
                <a:cubicBezTo>
                  <a:pt x="993" y="1446"/>
                  <a:pt x="993" y="1446"/>
                  <a:pt x="993" y="1446"/>
                </a:cubicBezTo>
                <a:cubicBezTo>
                  <a:pt x="543" y="1446"/>
                  <a:pt x="543" y="1446"/>
                  <a:pt x="543" y="1446"/>
                </a:cubicBezTo>
                <a:lnTo>
                  <a:pt x="543" y="90"/>
                </a:lnTo>
                <a:close/>
                <a:moveTo>
                  <a:pt x="90" y="993"/>
                </a:moveTo>
                <a:cubicBezTo>
                  <a:pt x="90" y="543"/>
                  <a:pt x="90" y="543"/>
                  <a:pt x="90" y="543"/>
                </a:cubicBezTo>
                <a:cubicBezTo>
                  <a:pt x="453" y="543"/>
                  <a:pt x="453" y="543"/>
                  <a:pt x="453" y="543"/>
                </a:cubicBezTo>
                <a:cubicBezTo>
                  <a:pt x="453" y="993"/>
                  <a:pt x="453" y="993"/>
                  <a:pt x="453" y="993"/>
                </a:cubicBezTo>
                <a:lnTo>
                  <a:pt x="90" y="993"/>
                </a:lnTo>
                <a:close/>
                <a:moveTo>
                  <a:pt x="1220" y="687"/>
                </a:moveTo>
                <a:cubicBezTo>
                  <a:pt x="1216" y="666"/>
                  <a:pt x="1228" y="645"/>
                  <a:pt x="1247" y="636"/>
                </a:cubicBezTo>
                <a:cubicBezTo>
                  <a:pt x="1265" y="629"/>
                  <a:pt x="1285" y="634"/>
                  <a:pt x="1298" y="648"/>
                </a:cubicBezTo>
                <a:cubicBezTo>
                  <a:pt x="1311" y="662"/>
                  <a:pt x="1313" y="682"/>
                  <a:pt x="1304" y="699"/>
                </a:cubicBezTo>
                <a:cubicBezTo>
                  <a:pt x="1295" y="716"/>
                  <a:pt x="1277" y="725"/>
                  <a:pt x="1258" y="722"/>
                </a:cubicBezTo>
                <a:cubicBezTo>
                  <a:pt x="1240" y="720"/>
                  <a:pt x="1224" y="705"/>
                  <a:pt x="1220" y="687"/>
                </a:cubicBezTo>
                <a:close/>
                <a:moveTo>
                  <a:pt x="1309" y="849"/>
                </a:moveTo>
                <a:cubicBezTo>
                  <a:pt x="1313" y="870"/>
                  <a:pt x="1301" y="891"/>
                  <a:pt x="1282" y="899"/>
                </a:cubicBezTo>
                <a:cubicBezTo>
                  <a:pt x="1265" y="907"/>
                  <a:pt x="1244" y="902"/>
                  <a:pt x="1231" y="888"/>
                </a:cubicBezTo>
                <a:cubicBezTo>
                  <a:pt x="1219" y="874"/>
                  <a:pt x="1216" y="853"/>
                  <a:pt x="1225" y="837"/>
                </a:cubicBezTo>
                <a:cubicBezTo>
                  <a:pt x="1234" y="820"/>
                  <a:pt x="1253" y="811"/>
                  <a:pt x="1271" y="813"/>
                </a:cubicBezTo>
                <a:cubicBezTo>
                  <a:pt x="1290" y="816"/>
                  <a:pt x="1305" y="831"/>
                  <a:pt x="1309" y="849"/>
                </a:cubicBezTo>
                <a:close/>
                <a:moveTo>
                  <a:pt x="228" y="687"/>
                </a:moveTo>
                <a:cubicBezTo>
                  <a:pt x="223" y="666"/>
                  <a:pt x="235" y="645"/>
                  <a:pt x="255" y="636"/>
                </a:cubicBezTo>
                <a:cubicBezTo>
                  <a:pt x="272" y="629"/>
                  <a:pt x="293" y="634"/>
                  <a:pt x="305" y="648"/>
                </a:cubicBezTo>
                <a:cubicBezTo>
                  <a:pt x="318" y="662"/>
                  <a:pt x="320" y="682"/>
                  <a:pt x="311" y="699"/>
                </a:cubicBezTo>
                <a:cubicBezTo>
                  <a:pt x="303" y="716"/>
                  <a:pt x="284" y="725"/>
                  <a:pt x="265" y="722"/>
                </a:cubicBezTo>
                <a:cubicBezTo>
                  <a:pt x="246" y="720"/>
                  <a:pt x="232" y="705"/>
                  <a:pt x="228" y="687"/>
                </a:cubicBezTo>
                <a:close/>
                <a:moveTo>
                  <a:pt x="316" y="849"/>
                </a:moveTo>
                <a:cubicBezTo>
                  <a:pt x="320" y="870"/>
                  <a:pt x="308" y="891"/>
                  <a:pt x="289" y="899"/>
                </a:cubicBezTo>
                <a:cubicBezTo>
                  <a:pt x="272" y="907"/>
                  <a:pt x="251" y="902"/>
                  <a:pt x="238" y="888"/>
                </a:cubicBezTo>
                <a:cubicBezTo>
                  <a:pt x="226" y="874"/>
                  <a:pt x="223" y="853"/>
                  <a:pt x="232" y="837"/>
                </a:cubicBezTo>
                <a:cubicBezTo>
                  <a:pt x="241" y="820"/>
                  <a:pt x="260" y="811"/>
                  <a:pt x="278" y="813"/>
                </a:cubicBezTo>
                <a:cubicBezTo>
                  <a:pt x="297" y="816"/>
                  <a:pt x="312" y="831"/>
                  <a:pt x="316" y="849"/>
                </a:cubicBezTo>
                <a:close/>
                <a:moveTo>
                  <a:pt x="634" y="234"/>
                </a:moveTo>
                <a:cubicBezTo>
                  <a:pt x="630" y="213"/>
                  <a:pt x="641" y="192"/>
                  <a:pt x="661" y="183"/>
                </a:cubicBezTo>
                <a:cubicBezTo>
                  <a:pt x="678" y="176"/>
                  <a:pt x="699" y="181"/>
                  <a:pt x="712" y="195"/>
                </a:cubicBezTo>
                <a:cubicBezTo>
                  <a:pt x="724" y="209"/>
                  <a:pt x="727" y="229"/>
                  <a:pt x="718" y="246"/>
                </a:cubicBezTo>
                <a:cubicBezTo>
                  <a:pt x="709" y="263"/>
                  <a:pt x="690" y="272"/>
                  <a:pt x="672" y="269"/>
                </a:cubicBezTo>
                <a:cubicBezTo>
                  <a:pt x="653" y="267"/>
                  <a:pt x="638" y="252"/>
                  <a:pt x="634" y="234"/>
                </a:cubicBezTo>
                <a:close/>
                <a:moveTo>
                  <a:pt x="825" y="255"/>
                </a:moveTo>
                <a:cubicBezTo>
                  <a:pt x="812" y="241"/>
                  <a:pt x="810" y="220"/>
                  <a:pt x="819" y="204"/>
                </a:cubicBezTo>
                <a:cubicBezTo>
                  <a:pt x="827" y="187"/>
                  <a:pt x="846" y="178"/>
                  <a:pt x="865" y="180"/>
                </a:cubicBezTo>
                <a:cubicBezTo>
                  <a:pt x="884" y="183"/>
                  <a:pt x="898" y="198"/>
                  <a:pt x="902" y="216"/>
                </a:cubicBezTo>
                <a:cubicBezTo>
                  <a:pt x="906" y="237"/>
                  <a:pt x="895" y="258"/>
                  <a:pt x="875" y="266"/>
                </a:cubicBezTo>
                <a:cubicBezTo>
                  <a:pt x="858" y="274"/>
                  <a:pt x="837" y="269"/>
                  <a:pt x="825" y="255"/>
                </a:cubicBezTo>
                <a:close/>
                <a:moveTo>
                  <a:pt x="634" y="414"/>
                </a:moveTo>
                <a:cubicBezTo>
                  <a:pt x="630" y="393"/>
                  <a:pt x="641" y="372"/>
                  <a:pt x="661" y="363"/>
                </a:cubicBezTo>
                <a:cubicBezTo>
                  <a:pt x="678" y="356"/>
                  <a:pt x="699" y="361"/>
                  <a:pt x="712" y="375"/>
                </a:cubicBezTo>
                <a:cubicBezTo>
                  <a:pt x="724" y="389"/>
                  <a:pt x="727" y="409"/>
                  <a:pt x="718" y="426"/>
                </a:cubicBezTo>
                <a:cubicBezTo>
                  <a:pt x="709" y="443"/>
                  <a:pt x="690" y="452"/>
                  <a:pt x="672" y="449"/>
                </a:cubicBezTo>
                <a:cubicBezTo>
                  <a:pt x="653" y="447"/>
                  <a:pt x="638" y="432"/>
                  <a:pt x="634" y="414"/>
                </a:cubicBezTo>
                <a:close/>
                <a:moveTo>
                  <a:pt x="825" y="435"/>
                </a:moveTo>
                <a:cubicBezTo>
                  <a:pt x="812" y="421"/>
                  <a:pt x="810" y="400"/>
                  <a:pt x="819" y="384"/>
                </a:cubicBezTo>
                <a:cubicBezTo>
                  <a:pt x="827" y="367"/>
                  <a:pt x="846" y="358"/>
                  <a:pt x="865" y="360"/>
                </a:cubicBezTo>
                <a:cubicBezTo>
                  <a:pt x="884" y="363"/>
                  <a:pt x="899" y="378"/>
                  <a:pt x="902" y="396"/>
                </a:cubicBezTo>
                <a:cubicBezTo>
                  <a:pt x="906" y="417"/>
                  <a:pt x="895" y="438"/>
                  <a:pt x="875" y="446"/>
                </a:cubicBezTo>
                <a:cubicBezTo>
                  <a:pt x="858" y="454"/>
                  <a:pt x="837" y="449"/>
                  <a:pt x="825" y="435"/>
                </a:cubicBezTo>
                <a:close/>
                <a:moveTo>
                  <a:pt x="722" y="1122"/>
                </a:moveTo>
                <a:cubicBezTo>
                  <a:pt x="726" y="1143"/>
                  <a:pt x="715" y="1164"/>
                  <a:pt x="695" y="1172"/>
                </a:cubicBezTo>
                <a:cubicBezTo>
                  <a:pt x="678" y="1179"/>
                  <a:pt x="658" y="1175"/>
                  <a:pt x="645" y="1161"/>
                </a:cubicBezTo>
                <a:cubicBezTo>
                  <a:pt x="632" y="1147"/>
                  <a:pt x="630" y="1126"/>
                  <a:pt x="639" y="1110"/>
                </a:cubicBezTo>
                <a:cubicBezTo>
                  <a:pt x="647" y="1093"/>
                  <a:pt x="666" y="1083"/>
                  <a:pt x="685" y="1086"/>
                </a:cubicBezTo>
                <a:cubicBezTo>
                  <a:pt x="704" y="1089"/>
                  <a:pt x="718" y="1103"/>
                  <a:pt x="722" y="1122"/>
                </a:cubicBezTo>
                <a:close/>
                <a:moveTo>
                  <a:pt x="825" y="1161"/>
                </a:moveTo>
                <a:cubicBezTo>
                  <a:pt x="812" y="1147"/>
                  <a:pt x="810" y="1126"/>
                  <a:pt x="819" y="1110"/>
                </a:cubicBezTo>
                <a:cubicBezTo>
                  <a:pt x="827" y="1093"/>
                  <a:pt x="846" y="1083"/>
                  <a:pt x="865" y="1086"/>
                </a:cubicBezTo>
                <a:cubicBezTo>
                  <a:pt x="884" y="1089"/>
                  <a:pt x="898" y="1103"/>
                  <a:pt x="902" y="1122"/>
                </a:cubicBezTo>
                <a:cubicBezTo>
                  <a:pt x="906" y="1143"/>
                  <a:pt x="895" y="1164"/>
                  <a:pt x="875" y="1172"/>
                </a:cubicBezTo>
                <a:cubicBezTo>
                  <a:pt x="858" y="1179"/>
                  <a:pt x="838" y="1175"/>
                  <a:pt x="825" y="1161"/>
                </a:cubicBezTo>
                <a:close/>
                <a:moveTo>
                  <a:pt x="722" y="1302"/>
                </a:moveTo>
                <a:cubicBezTo>
                  <a:pt x="726" y="1323"/>
                  <a:pt x="715" y="1344"/>
                  <a:pt x="695" y="1352"/>
                </a:cubicBezTo>
                <a:cubicBezTo>
                  <a:pt x="678" y="1359"/>
                  <a:pt x="658" y="1355"/>
                  <a:pt x="645" y="1341"/>
                </a:cubicBezTo>
                <a:cubicBezTo>
                  <a:pt x="632" y="1327"/>
                  <a:pt x="630" y="1306"/>
                  <a:pt x="639" y="1290"/>
                </a:cubicBezTo>
                <a:cubicBezTo>
                  <a:pt x="647" y="1273"/>
                  <a:pt x="666" y="1263"/>
                  <a:pt x="685" y="1266"/>
                </a:cubicBezTo>
                <a:cubicBezTo>
                  <a:pt x="704" y="1269"/>
                  <a:pt x="718" y="1283"/>
                  <a:pt x="722" y="1302"/>
                </a:cubicBezTo>
                <a:close/>
                <a:moveTo>
                  <a:pt x="902" y="1302"/>
                </a:moveTo>
                <a:cubicBezTo>
                  <a:pt x="906" y="1323"/>
                  <a:pt x="895" y="1344"/>
                  <a:pt x="875" y="1352"/>
                </a:cubicBezTo>
                <a:cubicBezTo>
                  <a:pt x="858" y="1359"/>
                  <a:pt x="838" y="1355"/>
                  <a:pt x="825" y="1341"/>
                </a:cubicBezTo>
                <a:cubicBezTo>
                  <a:pt x="812" y="1327"/>
                  <a:pt x="810" y="1306"/>
                  <a:pt x="819" y="1290"/>
                </a:cubicBezTo>
                <a:cubicBezTo>
                  <a:pt x="827" y="1273"/>
                  <a:pt x="846" y="1263"/>
                  <a:pt x="865" y="1266"/>
                </a:cubicBezTo>
                <a:cubicBezTo>
                  <a:pt x="884" y="1269"/>
                  <a:pt x="898" y="1283"/>
                  <a:pt x="902" y="1302"/>
                </a:cubicBezTo>
                <a:close/>
                <a:moveTo>
                  <a:pt x="858" y="545"/>
                </a:moveTo>
                <a:cubicBezTo>
                  <a:pt x="678" y="545"/>
                  <a:pt x="678" y="545"/>
                  <a:pt x="678" y="545"/>
                </a:cubicBezTo>
                <a:cubicBezTo>
                  <a:pt x="653" y="545"/>
                  <a:pt x="633" y="565"/>
                  <a:pt x="633" y="590"/>
                </a:cubicBezTo>
                <a:cubicBezTo>
                  <a:pt x="633" y="946"/>
                  <a:pt x="633" y="946"/>
                  <a:pt x="633" y="946"/>
                </a:cubicBezTo>
                <a:cubicBezTo>
                  <a:pt x="633" y="971"/>
                  <a:pt x="653" y="991"/>
                  <a:pt x="678" y="991"/>
                </a:cubicBezTo>
                <a:cubicBezTo>
                  <a:pt x="858" y="991"/>
                  <a:pt x="858" y="991"/>
                  <a:pt x="858" y="991"/>
                </a:cubicBezTo>
                <a:cubicBezTo>
                  <a:pt x="883" y="991"/>
                  <a:pt x="903" y="971"/>
                  <a:pt x="903" y="946"/>
                </a:cubicBezTo>
                <a:cubicBezTo>
                  <a:pt x="903" y="590"/>
                  <a:pt x="903" y="590"/>
                  <a:pt x="903" y="590"/>
                </a:cubicBezTo>
                <a:cubicBezTo>
                  <a:pt x="903" y="565"/>
                  <a:pt x="883" y="545"/>
                  <a:pt x="858" y="545"/>
                </a:cubicBezTo>
                <a:close/>
                <a:moveTo>
                  <a:pt x="813" y="901"/>
                </a:moveTo>
                <a:cubicBezTo>
                  <a:pt x="723" y="901"/>
                  <a:pt x="723" y="901"/>
                  <a:pt x="723" y="901"/>
                </a:cubicBezTo>
                <a:cubicBezTo>
                  <a:pt x="723" y="635"/>
                  <a:pt x="723" y="635"/>
                  <a:pt x="723" y="635"/>
                </a:cubicBezTo>
                <a:cubicBezTo>
                  <a:pt x="813" y="635"/>
                  <a:pt x="813" y="635"/>
                  <a:pt x="813" y="635"/>
                </a:cubicBezTo>
                <a:lnTo>
                  <a:pt x="813" y="90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1" name="Freeform 430"/>
          <p:cNvSpPr>
            <a:spLocks noEditPoints="1"/>
          </p:cNvSpPr>
          <p:nvPr/>
        </p:nvSpPr>
        <p:spPr bwMode="auto">
          <a:xfrm>
            <a:off x="2206493" y="3909792"/>
            <a:ext cx="331683" cy="392387"/>
          </a:xfrm>
          <a:custGeom>
            <a:avLst/>
            <a:gdLst>
              <a:gd name="T0" fmla="*/ 447 w 1298"/>
              <a:gd name="T1" fmla="*/ 707 h 1536"/>
              <a:gd name="T2" fmla="*/ 279 w 1298"/>
              <a:gd name="T3" fmla="*/ 536 h 1536"/>
              <a:gd name="T4" fmla="*/ 173 w 1298"/>
              <a:gd name="T5" fmla="*/ 707 h 1536"/>
              <a:gd name="T6" fmla="*/ 310 w 1298"/>
              <a:gd name="T7" fmla="*/ 634 h 1536"/>
              <a:gd name="T8" fmla="*/ 310 w 1298"/>
              <a:gd name="T9" fmla="*/ 753 h 1536"/>
              <a:gd name="T10" fmla="*/ 310 w 1298"/>
              <a:gd name="T11" fmla="*/ 634 h 1536"/>
              <a:gd name="T12" fmla="*/ 537 w 1298"/>
              <a:gd name="T13" fmla="*/ 677 h 1536"/>
              <a:gd name="T14" fmla="*/ 835 w 1298"/>
              <a:gd name="T15" fmla="*/ 632 h 1536"/>
              <a:gd name="T16" fmla="*/ 835 w 1298"/>
              <a:gd name="T17" fmla="*/ 722 h 1536"/>
              <a:gd name="T18" fmla="*/ 462 w 1298"/>
              <a:gd name="T19" fmla="*/ 1338 h 1536"/>
              <a:gd name="T20" fmla="*/ 224 w 1298"/>
              <a:gd name="T21" fmla="*/ 1383 h 1536"/>
              <a:gd name="T22" fmla="*/ 224 w 1298"/>
              <a:gd name="T23" fmla="*/ 1293 h 1536"/>
              <a:gd name="T24" fmla="*/ 462 w 1298"/>
              <a:gd name="T25" fmla="*/ 1338 h 1536"/>
              <a:gd name="T26" fmla="*/ 417 w 1298"/>
              <a:gd name="T27" fmla="*/ 1203 h 1536"/>
              <a:gd name="T28" fmla="*/ 179 w 1298"/>
              <a:gd name="T29" fmla="*/ 1158 h 1536"/>
              <a:gd name="T30" fmla="*/ 417 w 1298"/>
              <a:gd name="T31" fmla="*/ 1113 h 1536"/>
              <a:gd name="T32" fmla="*/ 462 w 1298"/>
              <a:gd name="T33" fmla="*/ 978 h 1536"/>
              <a:gd name="T34" fmla="*/ 224 w 1298"/>
              <a:gd name="T35" fmla="*/ 1023 h 1536"/>
              <a:gd name="T36" fmla="*/ 224 w 1298"/>
              <a:gd name="T37" fmla="*/ 933 h 1536"/>
              <a:gd name="T38" fmla="*/ 462 w 1298"/>
              <a:gd name="T39" fmla="*/ 978 h 1536"/>
              <a:gd name="T40" fmla="*/ 1059 w 1298"/>
              <a:gd name="T41" fmla="*/ 310 h 1536"/>
              <a:gd name="T42" fmla="*/ 895 w 1298"/>
              <a:gd name="T43" fmla="*/ 265 h 1536"/>
              <a:gd name="T44" fmla="*/ 850 w 1298"/>
              <a:gd name="T45" fmla="*/ 166 h 1536"/>
              <a:gd name="T46" fmla="*/ 530 w 1298"/>
              <a:gd name="T47" fmla="*/ 0 h 1536"/>
              <a:gd name="T48" fmla="*/ 210 w 1298"/>
              <a:gd name="T49" fmla="*/ 166 h 1536"/>
              <a:gd name="T50" fmla="*/ 165 w 1298"/>
              <a:gd name="T51" fmla="*/ 265 h 1536"/>
              <a:gd name="T52" fmla="*/ 0 w 1298"/>
              <a:gd name="T53" fmla="*/ 310 h 1536"/>
              <a:gd name="T54" fmla="*/ 45 w 1298"/>
              <a:gd name="T55" fmla="*/ 1536 h 1536"/>
              <a:gd name="T56" fmla="*/ 1298 w 1298"/>
              <a:gd name="T57" fmla="*/ 1163 h 1536"/>
              <a:gd name="T58" fmla="*/ 255 w 1298"/>
              <a:gd name="T59" fmla="*/ 310 h 1536"/>
              <a:gd name="T60" fmla="*/ 255 w 1298"/>
              <a:gd name="T61" fmla="*/ 310 h 1536"/>
              <a:gd name="T62" fmla="*/ 409 w 1298"/>
              <a:gd name="T63" fmla="*/ 256 h 1536"/>
              <a:gd name="T64" fmla="*/ 452 w 1298"/>
              <a:gd name="T65" fmla="*/ 197 h 1536"/>
              <a:gd name="T66" fmla="*/ 530 w 1298"/>
              <a:gd name="T67" fmla="*/ 90 h 1536"/>
              <a:gd name="T68" fmla="*/ 608 w 1298"/>
              <a:gd name="T69" fmla="*/ 197 h 1536"/>
              <a:gd name="T70" fmla="*/ 651 w 1298"/>
              <a:gd name="T71" fmla="*/ 256 h 1536"/>
              <a:gd name="T72" fmla="*/ 805 w 1298"/>
              <a:gd name="T73" fmla="*/ 342 h 1536"/>
              <a:gd name="T74" fmla="*/ 255 w 1298"/>
              <a:gd name="T75" fmla="*/ 310 h 1536"/>
              <a:gd name="T76" fmla="*/ 90 w 1298"/>
              <a:gd name="T77" fmla="*/ 355 h 1536"/>
              <a:gd name="T78" fmla="*/ 165 w 1298"/>
              <a:gd name="T79" fmla="*/ 387 h 1536"/>
              <a:gd name="T80" fmla="*/ 850 w 1298"/>
              <a:gd name="T81" fmla="*/ 432 h 1536"/>
              <a:gd name="T82" fmla="*/ 895 w 1298"/>
              <a:gd name="T83" fmla="*/ 355 h 1536"/>
              <a:gd name="T84" fmla="*/ 969 w 1298"/>
              <a:gd name="T85" fmla="*/ 793 h 1536"/>
              <a:gd name="T86" fmla="*/ 552 w 1298"/>
              <a:gd name="T87" fmla="*/ 1163 h 1536"/>
              <a:gd name="T88" fmla="*/ 90 w 1298"/>
              <a:gd name="T89" fmla="*/ 1446 h 1536"/>
              <a:gd name="T90" fmla="*/ 642 w 1298"/>
              <a:gd name="T91" fmla="*/ 1163 h 1536"/>
              <a:gd name="T92" fmla="*/ 1208 w 1298"/>
              <a:gd name="T93" fmla="*/ 1163 h 1536"/>
              <a:gd name="T94" fmla="*/ 1056 w 1298"/>
              <a:gd name="T95" fmla="*/ 1101 h 1536"/>
              <a:gd name="T96" fmla="*/ 905 w 1298"/>
              <a:gd name="T97" fmla="*/ 1295 h 1536"/>
              <a:gd name="T98" fmla="*/ 795 w 1298"/>
              <a:gd name="T99" fmla="*/ 1174 h 1536"/>
              <a:gd name="T100" fmla="*/ 868 w 1298"/>
              <a:gd name="T101" fmla="*/ 1122 h 1536"/>
              <a:gd name="T102" fmla="*/ 980 w 1298"/>
              <a:gd name="T103" fmla="*/ 1052 h 1536"/>
              <a:gd name="T104" fmla="*/ 1056 w 1298"/>
              <a:gd name="T105" fmla="*/ 110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98" h="1536">
                <a:moveTo>
                  <a:pt x="310" y="843"/>
                </a:moveTo>
                <a:cubicBezTo>
                  <a:pt x="386" y="843"/>
                  <a:pt x="447" y="782"/>
                  <a:pt x="447" y="707"/>
                </a:cubicBezTo>
                <a:cubicBezTo>
                  <a:pt x="447" y="641"/>
                  <a:pt x="366" y="559"/>
                  <a:pt x="341" y="536"/>
                </a:cubicBezTo>
                <a:cubicBezTo>
                  <a:pt x="324" y="519"/>
                  <a:pt x="297" y="519"/>
                  <a:pt x="279" y="536"/>
                </a:cubicBezTo>
                <a:cubicBezTo>
                  <a:pt x="278" y="537"/>
                  <a:pt x="254" y="560"/>
                  <a:pt x="229" y="590"/>
                </a:cubicBezTo>
                <a:cubicBezTo>
                  <a:pt x="192" y="636"/>
                  <a:pt x="173" y="674"/>
                  <a:pt x="173" y="707"/>
                </a:cubicBezTo>
                <a:cubicBezTo>
                  <a:pt x="173" y="782"/>
                  <a:pt x="235" y="843"/>
                  <a:pt x="310" y="843"/>
                </a:cubicBezTo>
                <a:close/>
                <a:moveTo>
                  <a:pt x="310" y="634"/>
                </a:moveTo>
                <a:cubicBezTo>
                  <a:pt x="336" y="664"/>
                  <a:pt x="357" y="694"/>
                  <a:pt x="357" y="707"/>
                </a:cubicBezTo>
                <a:cubicBezTo>
                  <a:pt x="357" y="732"/>
                  <a:pt x="336" y="753"/>
                  <a:pt x="310" y="753"/>
                </a:cubicBezTo>
                <a:cubicBezTo>
                  <a:pt x="284" y="753"/>
                  <a:pt x="263" y="732"/>
                  <a:pt x="263" y="707"/>
                </a:cubicBezTo>
                <a:cubicBezTo>
                  <a:pt x="264" y="694"/>
                  <a:pt x="284" y="664"/>
                  <a:pt x="310" y="634"/>
                </a:cubicBezTo>
                <a:close/>
                <a:moveTo>
                  <a:pt x="582" y="722"/>
                </a:moveTo>
                <a:cubicBezTo>
                  <a:pt x="557" y="722"/>
                  <a:pt x="537" y="701"/>
                  <a:pt x="537" y="677"/>
                </a:cubicBezTo>
                <a:cubicBezTo>
                  <a:pt x="537" y="652"/>
                  <a:pt x="557" y="632"/>
                  <a:pt x="582" y="632"/>
                </a:cubicBezTo>
                <a:cubicBezTo>
                  <a:pt x="835" y="632"/>
                  <a:pt x="835" y="632"/>
                  <a:pt x="835" y="632"/>
                </a:cubicBezTo>
                <a:cubicBezTo>
                  <a:pt x="860" y="632"/>
                  <a:pt x="880" y="652"/>
                  <a:pt x="880" y="677"/>
                </a:cubicBezTo>
                <a:cubicBezTo>
                  <a:pt x="880" y="701"/>
                  <a:pt x="860" y="722"/>
                  <a:pt x="835" y="722"/>
                </a:cubicBezTo>
                <a:lnTo>
                  <a:pt x="582" y="722"/>
                </a:lnTo>
                <a:close/>
                <a:moveTo>
                  <a:pt x="462" y="1338"/>
                </a:moveTo>
                <a:cubicBezTo>
                  <a:pt x="462" y="1363"/>
                  <a:pt x="442" y="1383"/>
                  <a:pt x="417" y="1383"/>
                </a:cubicBezTo>
                <a:cubicBezTo>
                  <a:pt x="224" y="1383"/>
                  <a:pt x="224" y="1383"/>
                  <a:pt x="224" y="1383"/>
                </a:cubicBezTo>
                <a:cubicBezTo>
                  <a:pt x="199" y="1383"/>
                  <a:pt x="179" y="1363"/>
                  <a:pt x="179" y="1338"/>
                </a:cubicBezTo>
                <a:cubicBezTo>
                  <a:pt x="179" y="1314"/>
                  <a:pt x="199" y="1293"/>
                  <a:pt x="224" y="1293"/>
                </a:cubicBezTo>
                <a:cubicBezTo>
                  <a:pt x="417" y="1293"/>
                  <a:pt x="417" y="1293"/>
                  <a:pt x="417" y="1293"/>
                </a:cubicBezTo>
                <a:cubicBezTo>
                  <a:pt x="442" y="1293"/>
                  <a:pt x="462" y="1314"/>
                  <a:pt x="462" y="1338"/>
                </a:cubicBezTo>
                <a:close/>
                <a:moveTo>
                  <a:pt x="462" y="1158"/>
                </a:moveTo>
                <a:cubicBezTo>
                  <a:pt x="462" y="1183"/>
                  <a:pt x="442" y="1203"/>
                  <a:pt x="417" y="1203"/>
                </a:cubicBezTo>
                <a:cubicBezTo>
                  <a:pt x="224" y="1203"/>
                  <a:pt x="224" y="1203"/>
                  <a:pt x="224" y="1203"/>
                </a:cubicBezTo>
                <a:cubicBezTo>
                  <a:pt x="199" y="1203"/>
                  <a:pt x="179" y="1183"/>
                  <a:pt x="179" y="1158"/>
                </a:cubicBezTo>
                <a:cubicBezTo>
                  <a:pt x="179" y="1134"/>
                  <a:pt x="199" y="1113"/>
                  <a:pt x="224" y="1113"/>
                </a:cubicBezTo>
                <a:cubicBezTo>
                  <a:pt x="417" y="1113"/>
                  <a:pt x="417" y="1113"/>
                  <a:pt x="417" y="1113"/>
                </a:cubicBezTo>
                <a:cubicBezTo>
                  <a:pt x="442" y="1113"/>
                  <a:pt x="462" y="1134"/>
                  <a:pt x="462" y="1158"/>
                </a:cubicBezTo>
                <a:close/>
                <a:moveTo>
                  <a:pt x="462" y="978"/>
                </a:moveTo>
                <a:cubicBezTo>
                  <a:pt x="462" y="1003"/>
                  <a:pt x="442" y="1023"/>
                  <a:pt x="417" y="1023"/>
                </a:cubicBezTo>
                <a:cubicBezTo>
                  <a:pt x="224" y="1023"/>
                  <a:pt x="224" y="1023"/>
                  <a:pt x="224" y="1023"/>
                </a:cubicBezTo>
                <a:cubicBezTo>
                  <a:pt x="199" y="1023"/>
                  <a:pt x="179" y="1003"/>
                  <a:pt x="179" y="978"/>
                </a:cubicBezTo>
                <a:cubicBezTo>
                  <a:pt x="179" y="954"/>
                  <a:pt x="199" y="933"/>
                  <a:pt x="224" y="933"/>
                </a:cubicBezTo>
                <a:cubicBezTo>
                  <a:pt x="417" y="933"/>
                  <a:pt x="417" y="933"/>
                  <a:pt x="417" y="933"/>
                </a:cubicBezTo>
                <a:cubicBezTo>
                  <a:pt x="442" y="933"/>
                  <a:pt x="462" y="954"/>
                  <a:pt x="462" y="978"/>
                </a:cubicBezTo>
                <a:close/>
                <a:moveTo>
                  <a:pt x="1059" y="815"/>
                </a:moveTo>
                <a:cubicBezTo>
                  <a:pt x="1059" y="310"/>
                  <a:pt x="1059" y="310"/>
                  <a:pt x="1059" y="310"/>
                </a:cubicBezTo>
                <a:cubicBezTo>
                  <a:pt x="1059" y="285"/>
                  <a:pt x="1039" y="265"/>
                  <a:pt x="1014" y="265"/>
                </a:cubicBezTo>
                <a:cubicBezTo>
                  <a:pt x="895" y="265"/>
                  <a:pt x="895" y="265"/>
                  <a:pt x="895" y="265"/>
                </a:cubicBezTo>
                <a:cubicBezTo>
                  <a:pt x="895" y="211"/>
                  <a:pt x="895" y="211"/>
                  <a:pt x="895" y="211"/>
                </a:cubicBezTo>
                <a:cubicBezTo>
                  <a:pt x="895" y="186"/>
                  <a:pt x="875" y="166"/>
                  <a:pt x="850" y="166"/>
                </a:cubicBezTo>
                <a:cubicBezTo>
                  <a:pt x="702" y="166"/>
                  <a:pt x="702" y="166"/>
                  <a:pt x="702" y="166"/>
                </a:cubicBezTo>
                <a:cubicBezTo>
                  <a:pt x="698" y="74"/>
                  <a:pt x="623" y="0"/>
                  <a:pt x="530" y="0"/>
                </a:cubicBezTo>
                <a:cubicBezTo>
                  <a:pt x="437" y="0"/>
                  <a:pt x="361" y="74"/>
                  <a:pt x="358" y="166"/>
                </a:cubicBezTo>
                <a:cubicBezTo>
                  <a:pt x="210" y="166"/>
                  <a:pt x="210" y="166"/>
                  <a:pt x="210" y="166"/>
                </a:cubicBezTo>
                <a:cubicBezTo>
                  <a:pt x="185" y="166"/>
                  <a:pt x="165" y="186"/>
                  <a:pt x="165" y="211"/>
                </a:cubicBezTo>
                <a:cubicBezTo>
                  <a:pt x="165" y="265"/>
                  <a:pt x="165" y="265"/>
                  <a:pt x="165" y="265"/>
                </a:cubicBezTo>
                <a:cubicBezTo>
                  <a:pt x="45" y="265"/>
                  <a:pt x="45" y="265"/>
                  <a:pt x="45" y="265"/>
                </a:cubicBezTo>
                <a:cubicBezTo>
                  <a:pt x="20" y="265"/>
                  <a:pt x="0" y="285"/>
                  <a:pt x="0" y="310"/>
                </a:cubicBezTo>
                <a:cubicBezTo>
                  <a:pt x="0" y="1491"/>
                  <a:pt x="0" y="1491"/>
                  <a:pt x="0" y="1491"/>
                </a:cubicBezTo>
                <a:cubicBezTo>
                  <a:pt x="0" y="1516"/>
                  <a:pt x="20" y="1536"/>
                  <a:pt x="45" y="1536"/>
                </a:cubicBezTo>
                <a:cubicBezTo>
                  <a:pt x="925" y="1536"/>
                  <a:pt x="925" y="1536"/>
                  <a:pt x="925" y="1536"/>
                </a:cubicBezTo>
                <a:cubicBezTo>
                  <a:pt x="1131" y="1536"/>
                  <a:pt x="1298" y="1369"/>
                  <a:pt x="1298" y="1163"/>
                </a:cubicBezTo>
                <a:cubicBezTo>
                  <a:pt x="1298" y="1005"/>
                  <a:pt x="1199" y="869"/>
                  <a:pt x="1059" y="815"/>
                </a:cubicBezTo>
                <a:close/>
                <a:moveTo>
                  <a:pt x="255" y="310"/>
                </a:moveTo>
                <a:cubicBezTo>
                  <a:pt x="255" y="310"/>
                  <a:pt x="255" y="310"/>
                  <a:pt x="255" y="310"/>
                </a:cubicBezTo>
                <a:cubicBezTo>
                  <a:pt x="255" y="310"/>
                  <a:pt x="255" y="310"/>
                  <a:pt x="255" y="310"/>
                </a:cubicBezTo>
                <a:cubicBezTo>
                  <a:pt x="255" y="256"/>
                  <a:pt x="255" y="256"/>
                  <a:pt x="255" y="256"/>
                </a:cubicBezTo>
                <a:cubicBezTo>
                  <a:pt x="409" y="256"/>
                  <a:pt x="409" y="256"/>
                  <a:pt x="409" y="256"/>
                </a:cubicBezTo>
                <a:cubicBezTo>
                  <a:pt x="424" y="256"/>
                  <a:pt x="437" y="249"/>
                  <a:pt x="446" y="237"/>
                </a:cubicBezTo>
                <a:cubicBezTo>
                  <a:pt x="454" y="226"/>
                  <a:pt x="456" y="211"/>
                  <a:pt x="452" y="197"/>
                </a:cubicBezTo>
                <a:cubicBezTo>
                  <a:pt x="449" y="189"/>
                  <a:pt x="448" y="181"/>
                  <a:pt x="448" y="172"/>
                </a:cubicBezTo>
                <a:cubicBezTo>
                  <a:pt x="448" y="127"/>
                  <a:pt x="485" y="90"/>
                  <a:pt x="530" y="90"/>
                </a:cubicBezTo>
                <a:cubicBezTo>
                  <a:pt x="575" y="90"/>
                  <a:pt x="612" y="127"/>
                  <a:pt x="612" y="172"/>
                </a:cubicBezTo>
                <a:cubicBezTo>
                  <a:pt x="612" y="181"/>
                  <a:pt x="610" y="189"/>
                  <a:pt x="608" y="197"/>
                </a:cubicBezTo>
                <a:cubicBezTo>
                  <a:pt x="603" y="211"/>
                  <a:pt x="606" y="226"/>
                  <a:pt x="614" y="237"/>
                </a:cubicBezTo>
                <a:cubicBezTo>
                  <a:pt x="623" y="249"/>
                  <a:pt x="636" y="256"/>
                  <a:pt x="651" y="256"/>
                </a:cubicBezTo>
                <a:cubicBezTo>
                  <a:pt x="805" y="256"/>
                  <a:pt x="805" y="256"/>
                  <a:pt x="805" y="256"/>
                </a:cubicBezTo>
                <a:cubicBezTo>
                  <a:pt x="805" y="342"/>
                  <a:pt x="805" y="342"/>
                  <a:pt x="805" y="342"/>
                </a:cubicBezTo>
                <a:cubicBezTo>
                  <a:pt x="255" y="342"/>
                  <a:pt x="255" y="342"/>
                  <a:pt x="255" y="342"/>
                </a:cubicBezTo>
                <a:lnTo>
                  <a:pt x="255" y="310"/>
                </a:lnTo>
                <a:close/>
                <a:moveTo>
                  <a:pt x="90" y="1446"/>
                </a:moveTo>
                <a:cubicBezTo>
                  <a:pt x="90" y="355"/>
                  <a:pt x="90" y="355"/>
                  <a:pt x="90" y="355"/>
                </a:cubicBezTo>
                <a:cubicBezTo>
                  <a:pt x="165" y="355"/>
                  <a:pt x="165" y="355"/>
                  <a:pt x="165" y="355"/>
                </a:cubicBezTo>
                <a:cubicBezTo>
                  <a:pt x="165" y="387"/>
                  <a:pt x="165" y="387"/>
                  <a:pt x="165" y="387"/>
                </a:cubicBezTo>
                <a:cubicBezTo>
                  <a:pt x="165" y="412"/>
                  <a:pt x="185" y="432"/>
                  <a:pt x="210" y="432"/>
                </a:cubicBezTo>
                <a:cubicBezTo>
                  <a:pt x="850" y="432"/>
                  <a:pt x="850" y="432"/>
                  <a:pt x="850" y="432"/>
                </a:cubicBezTo>
                <a:cubicBezTo>
                  <a:pt x="875" y="432"/>
                  <a:pt x="895" y="412"/>
                  <a:pt x="895" y="387"/>
                </a:cubicBezTo>
                <a:cubicBezTo>
                  <a:pt x="895" y="355"/>
                  <a:pt x="895" y="355"/>
                  <a:pt x="895" y="355"/>
                </a:cubicBezTo>
                <a:cubicBezTo>
                  <a:pt x="969" y="355"/>
                  <a:pt x="969" y="355"/>
                  <a:pt x="969" y="355"/>
                </a:cubicBezTo>
                <a:cubicBezTo>
                  <a:pt x="969" y="793"/>
                  <a:pt x="969" y="793"/>
                  <a:pt x="969" y="793"/>
                </a:cubicBezTo>
                <a:cubicBezTo>
                  <a:pt x="955" y="791"/>
                  <a:pt x="940" y="790"/>
                  <a:pt x="925" y="790"/>
                </a:cubicBezTo>
                <a:cubicBezTo>
                  <a:pt x="719" y="790"/>
                  <a:pt x="552" y="957"/>
                  <a:pt x="552" y="1163"/>
                </a:cubicBezTo>
                <a:cubicBezTo>
                  <a:pt x="552" y="1276"/>
                  <a:pt x="602" y="1378"/>
                  <a:pt x="682" y="1446"/>
                </a:cubicBezTo>
                <a:lnTo>
                  <a:pt x="90" y="1446"/>
                </a:lnTo>
                <a:close/>
                <a:moveTo>
                  <a:pt x="925" y="1446"/>
                </a:moveTo>
                <a:cubicBezTo>
                  <a:pt x="769" y="1446"/>
                  <a:pt x="642" y="1319"/>
                  <a:pt x="642" y="1163"/>
                </a:cubicBezTo>
                <a:cubicBezTo>
                  <a:pt x="642" y="1007"/>
                  <a:pt x="769" y="880"/>
                  <a:pt x="925" y="880"/>
                </a:cubicBezTo>
                <a:cubicBezTo>
                  <a:pt x="1081" y="880"/>
                  <a:pt x="1208" y="1007"/>
                  <a:pt x="1208" y="1163"/>
                </a:cubicBezTo>
                <a:cubicBezTo>
                  <a:pt x="1208" y="1319"/>
                  <a:pt x="1081" y="1446"/>
                  <a:pt x="925" y="1446"/>
                </a:cubicBezTo>
                <a:close/>
                <a:moveTo>
                  <a:pt x="1056" y="1101"/>
                </a:moveTo>
                <a:cubicBezTo>
                  <a:pt x="942" y="1274"/>
                  <a:pt x="942" y="1274"/>
                  <a:pt x="942" y="1274"/>
                </a:cubicBezTo>
                <a:cubicBezTo>
                  <a:pt x="934" y="1287"/>
                  <a:pt x="920" y="1295"/>
                  <a:pt x="905" y="1295"/>
                </a:cubicBezTo>
                <a:cubicBezTo>
                  <a:pt x="890" y="1295"/>
                  <a:pt x="876" y="1288"/>
                  <a:pt x="868" y="1276"/>
                </a:cubicBezTo>
                <a:cubicBezTo>
                  <a:pt x="795" y="1174"/>
                  <a:pt x="795" y="1174"/>
                  <a:pt x="795" y="1174"/>
                </a:cubicBezTo>
                <a:cubicBezTo>
                  <a:pt x="781" y="1154"/>
                  <a:pt x="785" y="1126"/>
                  <a:pt x="806" y="1111"/>
                </a:cubicBezTo>
                <a:cubicBezTo>
                  <a:pt x="826" y="1097"/>
                  <a:pt x="854" y="1101"/>
                  <a:pt x="868" y="1122"/>
                </a:cubicBezTo>
                <a:cubicBezTo>
                  <a:pt x="903" y="1170"/>
                  <a:pt x="903" y="1170"/>
                  <a:pt x="903" y="1170"/>
                </a:cubicBezTo>
                <a:cubicBezTo>
                  <a:pt x="980" y="1052"/>
                  <a:pt x="980" y="1052"/>
                  <a:pt x="980" y="1052"/>
                </a:cubicBezTo>
                <a:cubicBezTo>
                  <a:pt x="994" y="1031"/>
                  <a:pt x="1022" y="1025"/>
                  <a:pt x="1043" y="1039"/>
                </a:cubicBezTo>
                <a:cubicBezTo>
                  <a:pt x="1063" y="1052"/>
                  <a:pt x="1069" y="1080"/>
                  <a:pt x="1056" y="110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2" name="Freeform 437"/>
          <p:cNvSpPr>
            <a:spLocks noEditPoints="1"/>
          </p:cNvSpPr>
          <p:nvPr/>
        </p:nvSpPr>
        <p:spPr bwMode="auto">
          <a:xfrm>
            <a:off x="2216428" y="4583620"/>
            <a:ext cx="311813" cy="392387"/>
          </a:xfrm>
          <a:custGeom>
            <a:avLst/>
            <a:gdLst>
              <a:gd name="T0" fmla="*/ 894 w 1220"/>
              <a:gd name="T1" fmla="*/ 1412 h 1536"/>
              <a:gd name="T2" fmla="*/ 873 w 1220"/>
              <a:gd name="T3" fmla="*/ 1334 h 1536"/>
              <a:gd name="T4" fmla="*/ 527 w 1220"/>
              <a:gd name="T5" fmla="*/ 941 h 1536"/>
              <a:gd name="T6" fmla="*/ 482 w 1220"/>
              <a:gd name="T7" fmla="*/ 475 h 1536"/>
              <a:gd name="T8" fmla="*/ 340 w 1220"/>
              <a:gd name="T9" fmla="*/ 269 h 1536"/>
              <a:gd name="T10" fmla="*/ 951 w 1220"/>
              <a:gd name="T11" fmla="*/ 90 h 1536"/>
              <a:gd name="T12" fmla="*/ 951 w 1220"/>
              <a:gd name="T13" fmla="*/ 449 h 1536"/>
              <a:gd name="T14" fmla="*/ 819 w 1220"/>
              <a:gd name="T15" fmla="*/ 356 h 1536"/>
              <a:gd name="T16" fmla="*/ 819 w 1220"/>
              <a:gd name="T17" fmla="*/ 632 h 1536"/>
              <a:gd name="T18" fmla="*/ 951 w 1220"/>
              <a:gd name="T19" fmla="*/ 539 h 1536"/>
              <a:gd name="T20" fmla="*/ 951 w 1220"/>
              <a:gd name="T21" fmla="*/ 0 h 1536"/>
              <a:gd name="T22" fmla="*/ 250 w 1220"/>
              <a:gd name="T23" fmla="*/ 269 h 1536"/>
              <a:gd name="T24" fmla="*/ 114 w 1220"/>
              <a:gd name="T25" fmla="*/ 475 h 1536"/>
              <a:gd name="T26" fmla="*/ 69 w 1220"/>
              <a:gd name="T27" fmla="*/ 656 h 1536"/>
              <a:gd name="T28" fmla="*/ 45 w 1220"/>
              <a:gd name="T29" fmla="*/ 656 h 1536"/>
              <a:gd name="T30" fmla="*/ 45 w 1220"/>
              <a:gd name="T31" fmla="*/ 746 h 1536"/>
              <a:gd name="T32" fmla="*/ 69 w 1220"/>
              <a:gd name="T33" fmla="*/ 745 h 1536"/>
              <a:gd name="T34" fmla="*/ 66 w 1220"/>
              <a:gd name="T35" fmla="*/ 836 h 1536"/>
              <a:gd name="T36" fmla="*/ 0 w 1220"/>
              <a:gd name="T37" fmla="*/ 881 h 1536"/>
              <a:gd name="T38" fmla="*/ 66 w 1220"/>
              <a:gd name="T39" fmla="*/ 926 h 1536"/>
              <a:gd name="T40" fmla="*/ 70 w 1220"/>
              <a:gd name="T41" fmla="*/ 1048 h 1536"/>
              <a:gd name="T42" fmla="*/ 819 w 1220"/>
              <a:gd name="T43" fmla="*/ 542 h 1536"/>
              <a:gd name="T44" fmla="*/ 819 w 1220"/>
              <a:gd name="T45" fmla="*/ 446 h 1536"/>
              <a:gd name="T46" fmla="*/ 819 w 1220"/>
              <a:gd name="T47" fmla="*/ 542 h 1536"/>
              <a:gd name="T48" fmla="*/ 437 w 1220"/>
              <a:gd name="T49" fmla="*/ 565 h 1536"/>
              <a:gd name="T50" fmla="*/ 563 w 1220"/>
              <a:gd name="T51" fmla="*/ 1256 h 1536"/>
              <a:gd name="T52" fmla="*/ 566 w 1220"/>
              <a:gd name="T53" fmla="*/ 1446 h 1536"/>
              <a:gd name="T54" fmla="*/ 159 w 1220"/>
              <a:gd name="T55" fmla="*/ 565 h 1536"/>
              <a:gd name="T56" fmla="*/ 160 w 1220"/>
              <a:gd name="T57" fmla="*/ 1041 h 1536"/>
              <a:gd name="T58" fmla="*/ 160 w 1220"/>
              <a:gd name="T59" fmla="*/ 1041 h 1536"/>
              <a:gd name="T60" fmla="*/ 160 w 1220"/>
              <a:gd name="T61" fmla="*/ 1040 h 1536"/>
              <a:gd name="T62" fmla="*/ 160 w 1220"/>
              <a:gd name="T63" fmla="*/ 104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20" h="1536">
                <a:moveTo>
                  <a:pt x="566" y="1536"/>
                </a:moveTo>
                <a:cubicBezTo>
                  <a:pt x="687" y="1536"/>
                  <a:pt x="804" y="1492"/>
                  <a:pt x="894" y="1412"/>
                </a:cubicBezTo>
                <a:cubicBezTo>
                  <a:pt x="907" y="1401"/>
                  <a:pt x="912" y="1383"/>
                  <a:pt x="908" y="1367"/>
                </a:cubicBezTo>
                <a:cubicBezTo>
                  <a:pt x="904" y="1350"/>
                  <a:pt x="890" y="1338"/>
                  <a:pt x="873" y="1334"/>
                </a:cubicBezTo>
                <a:cubicBezTo>
                  <a:pt x="780" y="1315"/>
                  <a:pt x="694" y="1266"/>
                  <a:pt x="630" y="1195"/>
                </a:cubicBezTo>
                <a:cubicBezTo>
                  <a:pt x="563" y="1122"/>
                  <a:pt x="527" y="1034"/>
                  <a:pt x="527" y="941"/>
                </a:cubicBezTo>
                <a:cubicBezTo>
                  <a:pt x="527" y="520"/>
                  <a:pt x="527" y="520"/>
                  <a:pt x="527" y="520"/>
                </a:cubicBezTo>
                <a:cubicBezTo>
                  <a:pt x="527" y="495"/>
                  <a:pt x="507" y="475"/>
                  <a:pt x="482" y="475"/>
                </a:cubicBezTo>
                <a:cubicBezTo>
                  <a:pt x="340" y="475"/>
                  <a:pt x="340" y="475"/>
                  <a:pt x="340" y="475"/>
                </a:cubicBezTo>
                <a:cubicBezTo>
                  <a:pt x="340" y="269"/>
                  <a:pt x="340" y="269"/>
                  <a:pt x="340" y="269"/>
                </a:cubicBezTo>
                <a:cubicBezTo>
                  <a:pt x="340" y="171"/>
                  <a:pt x="421" y="90"/>
                  <a:pt x="520" y="90"/>
                </a:cubicBezTo>
                <a:cubicBezTo>
                  <a:pt x="951" y="90"/>
                  <a:pt x="951" y="90"/>
                  <a:pt x="951" y="90"/>
                </a:cubicBezTo>
                <a:cubicBezTo>
                  <a:pt x="1050" y="90"/>
                  <a:pt x="1130" y="171"/>
                  <a:pt x="1130" y="269"/>
                </a:cubicBezTo>
                <a:cubicBezTo>
                  <a:pt x="1130" y="368"/>
                  <a:pt x="1050" y="449"/>
                  <a:pt x="951" y="449"/>
                </a:cubicBezTo>
                <a:cubicBezTo>
                  <a:pt x="950" y="449"/>
                  <a:pt x="950" y="449"/>
                  <a:pt x="950" y="449"/>
                </a:cubicBezTo>
                <a:cubicBezTo>
                  <a:pt x="931" y="395"/>
                  <a:pt x="880" y="356"/>
                  <a:pt x="819" y="356"/>
                </a:cubicBezTo>
                <a:cubicBezTo>
                  <a:pt x="743" y="356"/>
                  <a:pt x="681" y="418"/>
                  <a:pt x="681" y="494"/>
                </a:cubicBezTo>
                <a:cubicBezTo>
                  <a:pt x="681" y="570"/>
                  <a:pt x="743" y="632"/>
                  <a:pt x="819" y="632"/>
                </a:cubicBezTo>
                <a:cubicBezTo>
                  <a:pt x="880" y="632"/>
                  <a:pt x="931" y="593"/>
                  <a:pt x="950" y="539"/>
                </a:cubicBezTo>
                <a:cubicBezTo>
                  <a:pt x="951" y="539"/>
                  <a:pt x="951" y="539"/>
                  <a:pt x="951" y="539"/>
                </a:cubicBezTo>
                <a:cubicBezTo>
                  <a:pt x="1100" y="539"/>
                  <a:pt x="1220" y="418"/>
                  <a:pt x="1220" y="269"/>
                </a:cubicBezTo>
                <a:cubicBezTo>
                  <a:pt x="1220" y="121"/>
                  <a:pt x="1100" y="0"/>
                  <a:pt x="951" y="0"/>
                </a:cubicBezTo>
                <a:cubicBezTo>
                  <a:pt x="520" y="0"/>
                  <a:pt x="520" y="0"/>
                  <a:pt x="520" y="0"/>
                </a:cubicBezTo>
                <a:cubicBezTo>
                  <a:pt x="371" y="0"/>
                  <a:pt x="250" y="121"/>
                  <a:pt x="250" y="269"/>
                </a:cubicBezTo>
                <a:cubicBezTo>
                  <a:pt x="250" y="475"/>
                  <a:pt x="250" y="475"/>
                  <a:pt x="250" y="475"/>
                </a:cubicBezTo>
                <a:cubicBezTo>
                  <a:pt x="114" y="475"/>
                  <a:pt x="114" y="475"/>
                  <a:pt x="114" y="475"/>
                </a:cubicBezTo>
                <a:cubicBezTo>
                  <a:pt x="90" y="475"/>
                  <a:pt x="69" y="495"/>
                  <a:pt x="69" y="520"/>
                </a:cubicBezTo>
                <a:cubicBezTo>
                  <a:pt x="69" y="656"/>
                  <a:pt x="69" y="656"/>
                  <a:pt x="69" y="656"/>
                </a:cubicBezTo>
                <a:cubicBezTo>
                  <a:pt x="68" y="656"/>
                  <a:pt x="67" y="656"/>
                  <a:pt x="66" y="656"/>
                </a:cubicBezTo>
                <a:cubicBezTo>
                  <a:pt x="45" y="656"/>
                  <a:pt x="45" y="656"/>
                  <a:pt x="45" y="656"/>
                </a:cubicBezTo>
                <a:cubicBezTo>
                  <a:pt x="20" y="656"/>
                  <a:pt x="0" y="676"/>
                  <a:pt x="0" y="701"/>
                </a:cubicBezTo>
                <a:cubicBezTo>
                  <a:pt x="0" y="726"/>
                  <a:pt x="20" y="746"/>
                  <a:pt x="45" y="746"/>
                </a:cubicBezTo>
                <a:cubicBezTo>
                  <a:pt x="66" y="746"/>
                  <a:pt x="66" y="746"/>
                  <a:pt x="66" y="746"/>
                </a:cubicBezTo>
                <a:cubicBezTo>
                  <a:pt x="67" y="746"/>
                  <a:pt x="68" y="746"/>
                  <a:pt x="69" y="745"/>
                </a:cubicBezTo>
                <a:cubicBezTo>
                  <a:pt x="69" y="836"/>
                  <a:pt x="69" y="836"/>
                  <a:pt x="69" y="836"/>
                </a:cubicBezTo>
                <a:cubicBezTo>
                  <a:pt x="68" y="836"/>
                  <a:pt x="67" y="836"/>
                  <a:pt x="66" y="836"/>
                </a:cubicBezTo>
                <a:cubicBezTo>
                  <a:pt x="45" y="836"/>
                  <a:pt x="45" y="836"/>
                  <a:pt x="45" y="836"/>
                </a:cubicBezTo>
                <a:cubicBezTo>
                  <a:pt x="20" y="836"/>
                  <a:pt x="0" y="856"/>
                  <a:pt x="0" y="881"/>
                </a:cubicBezTo>
                <a:cubicBezTo>
                  <a:pt x="0" y="906"/>
                  <a:pt x="20" y="926"/>
                  <a:pt x="45" y="926"/>
                </a:cubicBezTo>
                <a:cubicBezTo>
                  <a:pt x="66" y="926"/>
                  <a:pt x="66" y="926"/>
                  <a:pt x="66" y="926"/>
                </a:cubicBezTo>
                <a:cubicBezTo>
                  <a:pt x="67" y="926"/>
                  <a:pt x="68" y="926"/>
                  <a:pt x="69" y="925"/>
                </a:cubicBezTo>
                <a:cubicBezTo>
                  <a:pt x="70" y="1048"/>
                  <a:pt x="70" y="1048"/>
                  <a:pt x="70" y="1048"/>
                </a:cubicBezTo>
                <a:cubicBezTo>
                  <a:pt x="74" y="1318"/>
                  <a:pt x="295" y="1536"/>
                  <a:pt x="566" y="1536"/>
                </a:cubicBezTo>
                <a:close/>
                <a:moveTo>
                  <a:pt x="819" y="542"/>
                </a:moveTo>
                <a:cubicBezTo>
                  <a:pt x="793" y="542"/>
                  <a:pt x="771" y="520"/>
                  <a:pt x="771" y="494"/>
                </a:cubicBezTo>
                <a:cubicBezTo>
                  <a:pt x="771" y="467"/>
                  <a:pt x="793" y="446"/>
                  <a:pt x="819" y="446"/>
                </a:cubicBezTo>
                <a:cubicBezTo>
                  <a:pt x="846" y="446"/>
                  <a:pt x="867" y="467"/>
                  <a:pt x="867" y="494"/>
                </a:cubicBezTo>
                <a:cubicBezTo>
                  <a:pt x="867" y="520"/>
                  <a:pt x="846" y="542"/>
                  <a:pt x="819" y="542"/>
                </a:cubicBezTo>
                <a:close/>
                <a:moveTo>
                  <a:pt x="159" y="565"/>
                </a:moveTo>
                <a:cubicBezTo>
                  <a:pt x="437" y="565"/>
                  <a:pt x="437" y="565"/>
                  <a:pt x="437" y="565"/>
                </a:cubicBezTo>
                <a:cubicBezTo>
                  <a:pt x="437" y="941"/>
                  <a:pt x="437" y="941"/>
                  <a:pt x="437" y="941"/>
                </a:cubicBezTo>
                <a:cubicBezTo>
                  <a:pt x="437" y="1055"/>
                  <a:pt x="482" y="1167"/>
                  <a:pt x="563" y="1256"/>
                </a:cubicBezTo>
                <a:cubicBezTo>
                  <a:pt x="618" y="1317"/>
                  <a:pt x="688" y="1364"/>
                  <a:pt x="764" y="1395"/>
                </a:cubicBezTo>
                <a:cubicBezTo>
                  <a:pt x="704" y="1428"/>
                  <a:pt x="636" y="1446"/>
                  <a:pt x="566" y="1446"/>
                </a:cubicBezTo>
                <a:cubicBezTo>
                  <a:pt x="342" y="1446"/>
                  <a:pt x="160" y="1264"/>
                  <a:pt x="160" y="1040"/>
                </a:cubicBezTo>
                <a:lnTo>
                  <a:pt x="159" y="565"/>
                </a:lnTo>
                <a:close/>
                <a:moveTo>
                  <a:pt x="160" y="1041"/>
                </a:moveTo>
                <a:cubicBezTo>
                  <a:pt x="160" y="1041"/>
                  <a:pt x="160" y="1042"/>
                  <a:pt x="160" y="1041"/>
                </a:cubicBezTo>
                <a:close/>
                <a:moveTo>
                  <a:pt x="160" y="1041"/>
                </a:moveTo>
                <a:cubicBezTo>
                  <a:pt x="160" y="1041"/>
                  <a:pt x="160" y="1041"/>
                  <a:pt x="160" y="1041"/>
                </a:cubicBezTo>
                <a:cubicBezTo>
                  <a:pt x="160" y="1041"/>
                  <a:pt x="160" y="1041"/>
                  <a:pt x="160" y="1041"/>
                </a:cubicBezTo>
                <a:close/>
                <a:moveTo>
                  <a:pt x="160" y="1040"/>
                </a:moveTo>
                <a:cubicBezTo>
                  <a:pt x="160" y="1041"/>
                  <a:pt x="160" y="1041"/>
                  <a:pt x="160" y="1041"/>
                </a:cubicBezTo>
                <a:cubicBezTo>
                  <a:pt x="160" y="1041"/>
                  <a:pt x="160" y="1040"/>
                  <a:pt x="160" y="104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3" name="Freeform 444"/>
          <p:cNvSpPr>
            <a:spLocks noEditPoints="1"/>
          </p:cNvSpPr>
          <p:nvPr/>
        </p:nvSpPr>
        <p:spPr bwMode="auto">
          <a:xfrm>
            <a:off x="2239974" y="5257916"/>
            <a:ext cx="264720" cy="392387"/>
          </a:xfrm>
          <a:custGeom>
            <a:avLst/>
            <a:gdLst>
              <a:gd name="T0" fmla="*/ 936 w 1036"/>
              <a:gd name="T1" fmla="*/ 1084 h 1536"/>
              <a:gd name="T2" fmla="*/ 653 w 1036"/>
              <a:gd name="T3" fmla="*/ 1039 h 1536"/>
              <a:gd name="T4" fmla="*/ 671 w 1036"/>
              <a:gd name="T5" fmla="*/ 572 h 1536"/>
              <a:gd name="T6" fmla="*/ 671 w 1036"/>
              <a:gd name="T7" fmla="*/ 90 h 1536"/>
              <a:gd name="T8" fmla="*/ 425 w 1036"/>
              <a:gd name="T9" fmla="*/ 0 h 1536"/>
              <a:gd name="T10" fmla="*/ 0 w 1036"/>
              <a:gd name="T11" fmla="*/ 135 h 1536"/>
              <a:gd name="T12" fmla="*/ 425 w 1036"/>
              <a:gd name="T13" fmla="*/ 270 h 1536"/>
              <a:gd name="T14" fmla="*/ 671 w 1036"/>
              <a:gd name="T15" fmla="*/ 180 h 1536"/>
              <a:gd name="T16" fmla="*/ 671 w 1036"/>
              <a:gd name="T17" fmla="*/ 482 h 1536"/>
              <a:gd name="T18" fmla="*/ 563 w 1036"/>
              <a:gd name="T19" fmla="*/ 527 h 1536"/>
              <a:gd name="T20" fmla="*/ 325 w 1036"/>
              <a:gd name="T21" fmla="*/ 1039 h 1536"/>
              <a:gd name="T22" fmla="*/ 280 w 1036"/>
              <a:gd name="T23" fmla="*/ 1247 h 1536"/>
              <a:gd name="T24" fmla="*/ 180 w 1036"/>
              <a:gd name="T25" fmla="*/ 1361 h 1536"/>
              <a:gd name="T26" fmla="*/ 225 w 1036"/>
              <a:gd name="T27" fmla="*/ 1536 h 1536"/>
              <a:gd name="T28" fmla="*/ 470 w 1036"/>
              <a:gd name="T29" fmla="*/ 1491 h 1536"/>
              <a:gd name="T30" fmla="*/ 456 w 1036"/>
              <a:gd name="T31" fmla="*/ 1328 h 1536"/>
              <a:gd name="T32" fmla="*/ 370 w 1036"/>
              <a:gd name="T33" fmla="*/ 1129 h 1536"/>
              <a:gd name="T34" fmla="*/ 846 w 1036"/>
              <a:gd name="T35" fmla="*/ 1247 h 1536"/>
              <a:gd name="T36" fmla="*/ 746 w 1036"/>
              <a:gd name="T37" fmla="*/ 1361 h 1536"/>
              <a:gd name="T38" fmla="*/ 791 w 1036"/>
              <a:gd name="T39" fmla="*/ 1536 h 1536"/>
              <a:gd name="T40" fmla="*/ 1036 w 1036"/>
              <a:gd name="T41" fmla="*/ 1491 h 1536"/>
              <a:gd name="T42" fmla="*/ 1022 w 1036"/>
              <a:gd name="T43" fmla="*/ 1328 h 1536"/>
              <a:gd name="T44" fmla="*/ 425 w 1036"/>
              <a:gd name="T45" fmla="*/ 180 h 1536"/>
              <a:gd name="T46" fmla="*/ 90 w 1036"/>
              <a:gd name="T47" fmla="*/ 135 h 1536"/>
              <a:gd name="T48" fmla="*/ 425 w 1036"/>
              <a:gd name="T49" fmla="*/ 90 h 1536"/>
              <a:gd name="T50" fmla="*/ 425 w 1036"/>
              <a:gd name="T51" fmla="*/ 180 h 1536"/>
              <a:gd name="T52" fmla="*/ 380 w 1036"/>
              <a:gd name="T53" fmla="*/ 1446 h 1536"/>
              <a:gd name="T54" fmla="*/ 270 w 1036"/>
              <a:gd name="T55" fmla="*/ 1380 h 1536"/>
              <a:gd name="T56" fmla="*/ 380 w 1036"/>
              <a:gd name="T57" fmla="*/ 1380 h 1536"/>
              <a:gd name="T58" fmla="*/ 836 w 1036"/>
              <a:gd name="T59" fmla="*/ 1446 h 1536"/>
              <a:gd name="T60" fmla="*/ 891 w 1036"/>
              <a:gd name="T61" fmla="*/ 1328 h 1536"/>
              <a:gd name="T62" fmla="*/ 946 w 1036"/>
              <a:gd name="T63" fmla="*/ 1446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6" h="1536">
                <a:moveTo>
                  <a:pt x="936" y="1247"/>
                </a:moveTo>
                <a:cubicBezTo>
                  <a:pt x="936" y="1084"/>
                  <a:pt x="936" y="1084"/>
                  <a:pt x="936" y="1084"/>
                </a:cubicBezTo>
                <a:cubicBezTo>
                  <a:pt x="936" y="1059"/>
                  <a:pt x="916" y="1039"/>
                  <a:pt x="891" y="1039"/>
                </a:cubicBezTo>
                <a:cubicBezTo>
                  <a:pt x="653" y="1039"/>
                  <a:pt x="653" y="1039"/>
                  <a:pt x="653" y="1039"/>
                </a:cubicBezTo>
                <a:cubicBezTo>
                  <a:pt x="653" y="572"/>
                  <a:pt x="653" y="572"/>
                  <a:pt x="653" y="572"/>
                </a:cubicBezTo>
                <a:cubicBezTo>
                  <a:pt x="671" y="572"/>
                  <a:pt x="671" y="572"/>
                  <a:pt x="671" y="572"/>
                </a:cubicBezTo>
                <a:cubicBezTo>
                  <a:pt x="804" y="572"/>
                  <a:pt x="912" y="464"/>
                  <a:pt x="912" y="331"/>
                </a:cubicBezTo>
                <a:cubicBezTo>
                  <a:pt x="912" y="198"/>
                  <a:pt x="804" y="90"/>
                  <a:pt x="671" y="90"/>
                </a:cubicBezTo>
                <a:cubicBezTo>
                  <a:pt x="553" y="90"/>
                  <a:pt x="553" y="90"/>
                  <a:pt x="553" y="90"/>
                </a:cubicBezTo>
                <a:cubicBezTo>
                  <a:pt x="534" y="38"/>
                  <a:pt x="484" y="0"/>
                  <a:pt x="425" y="0"/>
                </a:cubicBezTo>
                <a:cubicBezTo>
                  <a:pt x="135" y="0"/>
                  <a:pt x="135" y="0"/>
                  <a:pt x="135" y="0"/>
                </a:cubicBezTo>
                <a:cubicBezTo>
                  <a:pt x="60" y="0"/>
                  <a:pt x="0" y="61"/>
                  <a:pt x="0" y="135"/>
                </a:cubicBezTo>
                <a:cubicBezTo>
                  <a:pt x="0" y="210"/>
                  <a:pt x="60" y="270"/>
                  <a:pt x="135" y="270"/>
                </a:cubicBezTo>
                <a:cubicBezTo>
                  <a:pt x="425" y="270"/>
                  <a:pt x="425" y="270"/>
                  <a:pt x="425" y="270"/>
                </a:cubicBezTo>
                <a:cubicBezTo>
                  <a:pt x="484" y="270"/>
                  <a:pt x="534" y="233"/>
                  <a:pt x="553" y="180"/>
                </a:cubicBezTo>
                <a:cubicBezTo>
                  <a:pt x="671" y="180"/>
                  <a:pt x="671" y="180"/>
                  <a:pt x="671" y="180"/>
                </a:cubicBezTo>
                <a:cubicBezTo>
                  <a:pt x="754" y="180"/>
                  <a:pt x="822" y="248"/>
                  <a:pt x="822" y="331"/>
                </a:cubicBezTo>
                <a:cubicBezTo>
                  <a:pt x="822" y="414"/>
                  <a:pt x="754" y="482"/>
                  <a:pt x="671" y="482"/>
                </a:cubicBezTo>
                <a:cubicBezTo>
                  <a:pt x="608" y="482"/>
                  <a:pt x="608" y="482"/>
                  <a:pt x="608" y="482"/>
                </a:cubicBezTo>
                <a:cubicBezTo>
                  <a:pt x="583" y="482"/>
                  <a:pt x="563" y="502"/>
                  <a:pt x="563" y="527"/>
                </a:cubicBezTo>
                <a:cubicBezTo>
                  <a:pt x="563" y="1039"/>
                  <a:pt x="563" y="1039"/>
                  <a:pt x="563" y="1039"/>
                </a:cubicBezTo>
                <a:cubicBezTo>
                  <a:pt x="325" y="1039"/>
                  <a:pt x="325" y="1039"/>
                  <a:pt x="325" y="1039"/>
                </a:cubicBezTo>
                <a:cubicBezTo>
                  <a:pt x="300" y="1039"/>
                  <a:pt x="280" y="1059"/>
                  <a:pt x="280" y="1084"/>
                </a:cubicBezTo>
                <a:cubicBezTo>
                  <a:pt x="280" y="1247"/>
                  <a:pt x="280" y="1247"/>
                  <a:pt x="280" y="1247"/>
                </a:cubicBezTo>
                <a:cubicBezTo>
                  <a:pt x="194" y="1328"/>
                  <a:pt x="194" y="1328"/>
                  <a:pt x="194" y="1328"/>
                </a:cubicBezTo>
                <a:cubicBezTo>
                  <a:pt x="185" y="1337"/>
                  <a:pt x="180" y="1349"/>
                  <a:pt x="180" y="1361"/>
                </a:cubicBezTo>
                <a:cubicBezTo>
                  <a:pt x="180" y="1491"/>
                  <a:pt x="180" y="1491"/>
                  <a:pt x="180" y="1491"/>
                </a:cubicBezTo>
                <a:cubicBezTo>
                  <a:pt x="180" y="1516"/>
                  <a:pt x="200" y="1536"/>
                  <a:pt x="225" y="1536"/>
                </a:cubicBezTo>
                <a:cubicBezTo>
                  <a:pt x="425" y="1536"/>
                  <a:pt x="425" y="1536"/>
                  <a:pt x="425" y="1536"/>
                </a:cubicBezTo>
                <a:cubicBezTo>
                  <a:pt x="450" y="1536"/>
                  <a:pt x="470" y="1516"/>
                  <a:pt x="470" y="1491"/>
                </a:cubicBezTo>
                <a:cubicBezTo>
                  <a:pt x="470" y="1361"/>
                  <a:pt x="470" y="1361"/>
                  <a:pt x="470" y="1361"/>
                </a:cubicBezTo>
                <a:cubicBezTo>
                  <a:pt x="470" y="1349"/>
                  <a:pt x="465" y="1337"/>
                  <a:pt x="456" y="1328"/>
                </a:cubicBezTo>
                <a:cubicBezTo>
                  <a:pt x="370" y="1247"/>
                  <a:pt x="370" y="1247"/>
                  <a:pt x="370" y="1247"/>
                </a:cubicBezTo>
                <a:cubicBezTo>
                  <a:pt x="370" y="1129"/>
                  <a:pt x="370" y="1129"/>
                  <a:pt x="370" y="1129"/>
                </a:cubicBezTo>
                <a:cubicBezTo>
                  <a:pt x="846" y="1129"/>
                  <a:pt x="846" y="1129"/>
                  <a:pt x="846" y="1129"/>
                </a:cubicBezTo>
                <a:cubicBezTo>
                  <a:pt x="846" y="1247"/>
                  <a:pt x="846" y="1247"/>
                  <a:pt x="846" y="1247"/>
                </a:cubicBezTo>
                <a:cubicBezTo>
                  <a:pt x="760" y="1328"/>
                  <a:pt x="760" y="1328"/>
                  <a:pt x="760" y="1328"/>
                </a:cubicBezTo>
                <a:cubicBezTo>
                  <a:pt x="751" y="1337"/>
                  <a:pt x="746" y="1349"/>
                  <a:pt x="746" y="1361"/>
                </a:cubicBezTo>
                <a:cubicBezTo>
                  <a:pt x="746" y="1491"/>
                  <a:pt x="746" y="1491"/>
                  <a:pt x="746" y="1491"/>
                </a:cubicBezTo>
                <a:cubicBezTo>
                  <a:pt x="746" y="1516"/>
                  <a:pt x="766" y="1536"/>
                  <a:pt x="791" y="1536"/>
                </a:cubicBezTo>
                <a:cubicBezTo>
                  <a:pt x="991" y="1536"/>
                  <a:pt x="991" y="1536"/>
                  <a:pt x="991" y="1536"/>
                </a:cubicBezTo>
                <a:cubicBezTo>
                  <a:pt x="1015" y="1536"/>
                  <a:pt x="1036" y="1516"/>
                  <a:pt x="1036" y="1491"/>
                </a:cubicBezTo>
                <a:cubicBezTo>
                  <a:pt x="1036" y="1361"/>
                  <a:pt x="1036" y="1361"/>
                  <a:pt x="1036" y="1361"/>
                </a:cubicBezTo>
                <a:cubicBezTo>
                  <a:pt x="1036" y="1349"/>
                  <a:pt x="1031" y="1337"/>
                  <a:pt x="1022" y="1328"/>
                </a:cubicBezTo>
                <a:lnTo>
                  <a:pt x="936" y="1247"/>
                </a:lnTo>
                <a:close/>
                <a:moveTo>
                  <a:pt x="425" y="180"/>
                </a:moveTo>
                <a:cubicBezTo>
                  <a:pt x="135" y="180"/>
                  <a:pt x="135" y="180"/>
                  <a:pt x="135" y="180"/>
                </a:cubicBezTo>
                <a:cubicBezTo>
                  <a:pt x="110" y="180"/>
                  <a:pt x="90" y="160"/>
                  <a:pt x="90" y="135"/>
                </a:cubicBezTo>
                <a:cubicBezTo>
                  <a:pt x="90" y="110"/>
                  <a:pt x="110" y="90"/>
                  <a:pt x="135" y="90"/>
                </a:cubicBezTo>
                <a:cubicBezTo>
                  <a:pt x="425" y="90"/>
                  <a:pt x="425" y="90"/>
                  <a:pt x="425" y="90"/>
                </a:cubicBezTo>
                <a:cubicBezTo>
                  <a:pt x="450" y="90"/>
                  <a:pt x="471" y="110"/>
                  <a:pt x="471" y="135"/>
                </a:cubicBezTo>
                <a:cubicBezTo>
                  <a:pt x="471" y="160"/>
                  <a:pt x="450" y="180"/>
                  <a:pt x="425" y="180"/>
                </a:cubicBezTo>
                <a:close/>
                <a:moveTo>
                  <a:pt x="380" y="1380"/>
                </a:moveTo>
                <a:cubicBezTo>
                  <a:pt x="380" y="1446"/>
                  <a:pt x="380" y="1446"/>
                  <a:pt x="380" y="1446"/>
                </a:cubicBezTo>
                <a:cubicBezTo>
                  <a:pt x="270" y="1446"/>
                  <a:pt x="270" y="1446"/>
                  <a:pt x="270" y="1446"/>
                </a:cubicBezTo>
                <a:cubicBezTo>
                  <a:pt x="270" y="1380"/>
                  <a:pt x="270" y="1380"/>
                  <a:pt x="270" y="1380"/>
                </a:cubicBezTo>
                <a:cubicBezTo>
                  <a:pt x="325" y="1328"/>
                  <a:pt x="325" y="1328"/>
                  <a:pt x="325" y="1328"/>
                </a:cubicBezTo>
                <a:lnTo>
                  <a:pt x="380" y="1380"/>
                </a:lnTo>
                <a:close/>
                <a:moveTo>
                  <a:pt x="946" y="1446"/>
                </a:moveTo>
                <a:cubicBezTo>
                  <a:pt x="836" y="1446"/>
                  <a:pt x="836" y="1446"/>
                  <a:pt x="836" y="1446"/>
                </a:cubicBezTo>
                <a:cubicBezTo>
                  <a:pt x="836" y="1380"/>
                  <a:pt x="836" y="1380"/>
                  <a:pt x="836" y="1380"/>
                </a:cubicBezTo>
                <a:cubicBezTo>
                  <a:pt x="891" y="1328"/>
                  <a:pt x="891" y="1328"/>
                  <a:pt x="891" y="1328"/>
                </a:cubicBezTo>
                <a:cubicBezTo>
                  <a:pt x="946" y="1380"/>
                  <a:pt x="946" y="1380"/>
                  <a:pt x="946" y="1380"/>
                </a:cubicBezTo>
                <a:lnTo>
                  <a:pt x="946" y="144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4" name="Freeform 451"/>
          <p:cNvSpPr>
            <a:spLocks noEditPoints="1"/>
          </p:cNvSpPr>
          <p:nvPr/>
        </p:nvSpPr>
        <p:spPr bwMode="auto">
          <a:xfrm>
            <a:off x="2273924" y="5931432"/>
            <a:ext cx="196820" cy="392387"/>
          </a:xfrm>
          <a:custGeom>
            <a:avLst/>
            <a:gdLst>
              <a:gd name="T0" fmla="*/ 656 w 770"/>
              <a:gd name="T1" fmla="*/ 62 h 1536"/>
              <a:gd name="T2" fmla="*/ 587 w 770"/>
              <a:gd name="T3" fmla="*/ 41 h 1536"/>
              <a:gd name="T4" fmla="*/ 383 w 770"/>
              <a:gd name="T5" fmla="*/ 0 h 1536"/>
              <a:gd name="T6" fmla="*/ 200 w 770"/>
              <a:gd name="T7" fmla="*/ 44 h 1536"/>
              <a:gd name="T8" fmla="*/ 135 w 770"/>
              <a:gd name="T9" fmla="*/ 60 h 1536"/>
              <a:gd name="T10" fmla="*/ 0 w 770"/>
              <a:gd name="T11" fmla="*/ 195 h 1536"/>
              <a:gd name="T12" fmla="*/ 135 w 770"/>
              <a:gd name="T13" fmla="*/ 330 h 1536"/>
              <a:gd name="T14" fmla="*/ 318 w 770"/>
              <a:gd name="T15" fmla="*/ 287 h 1536"/>
              <a:gd name="T16" fmla="*/ 338 w 770"/>
              <a:gd name="T17" fmla="*/ 277 h 1536"/>
              <a:gd name="T18" fmla="*/ 338 w 770"/>
              <a:gd name="T19" fmla="*/ 1267 h 1536"/>
              <a:gd name="T20" fmla="*/ 261 w 770"/>
              <a:gd name="T21" fmla="*/ 1340 h 1536"/>
              <a:gd name="T22" fmla="*/ 247 w 770"/>
              <a:gd name="T23" fmla="*/ 1373 h 1536"/>
              <a:gd name="T24" fmla="*/ 247 w 770"/>
              <a:gd name="T25" fmla="*/ 1491 h 1536"/>
              <a:gd name="T26" fmla="*/ 292 w 770"/>
              <a:gd name="T27" fmla="*/ 1536 h 1536"/>
              <a:gd name="T28" fmla="*/ 474 w 770"/>
              <a:gd name="T29" fmla="*/ 1536 h 1536"/>
              <a:gd name="T30" fmla="*/ 519 w 770"/>
              <a:gd name="T31" fmla="*/ 1491 h 1536"/>
              <a:gd name="T32" fmla="*/ 519 w 770"/>
              <a:gd name="T33" fmla="*/ 1373 h 1536"/>
              <a:gd name="T34" fmla="*/ 505 w 770"/>
              <a:gd name="T35" fmla="*/ 1340 h 1536"/>
              <a:gd name="T36" fmla="*/ 428 w 770"/>
              <a:gd name="T37" fmla="*/ 1267 h 1536"/>
              <a:gd name="T38" fmla="*/ 428 w 770"/>
              <a:gd name="T39" fmla="*/ 273 h 1536"/>
              <a:gd name="T40" fmla="*/ 488 w 770"/>
              <a:gd name="T41" fmla="*/ 292 h 1536"/>
              <a:gd name="T42" fmla="*/ 606 w 770"/>
              <a:gd name="T43" fmla="*/ 328 h 1536"/>
              <a:gd name="T44" fmla="*/ 631 w 770"/>
              <a:gd name="T45" fmla="*/ 330 h 1536"/>
              <a:gd name="T46" fmla="*/ 764 w 770"/>
              <a:gd name="T47" fmla="*/ 220 h 1536"/>
              <a:gd name="T48" fmla="*/ 743 w 770"/>
              <a:gd name="T49" fmla="*/ 119 h 1536"/>
              <a:gd name="T50" fmla="*/ 656 w 770"/>
              <a:gd name="T51" fmla="*/ 62 h 1536"/>
              <a:gd name="T52" fmla="*/ 429 w 770"/>
              <a:gd name="T53" fmla="*/ 1392 h 1536"/>
              <a:gd name="T54" fmla="*/ 429 w 770"/>
              <a:gd name="T55" fmla="*/ 1446 h 1536"/>
              <a:gd name="T56" fmla="*/ 337 w 770"/>
              <a:gd name="T57" fmla="*/ 1446 h 1536"/>
              <a:gd name="T58" fmla="*/ 337 w 770"/>
              <a:gd name="T59" fmla="*/ 1392 h 1536"/>
              <a:gd name="T60" fmla="*/ 383 w 770"/>
              <a:gd name="T61" fmla="*/ 1349 h 1536"/>
              <a:gd name="T62" fmla="*/ 429 w 770"/>
              <a:gd name="T63" fmla="*/ 1392 h 1536"/>
              <a:gd name="T64" fmla="*/ 675 w 770"/>
              <a:gd name="T65" fmla="*/ 203 h 1536"/>
              <a:gd name="T66" fmla="*/ 631 w 770"/>
              <a:gd name="T67" fmla="*/ 240 h 1536"/>
              <a:gd name="T68" fmla="*/ 623 w 770"/>
              <a:gd name="T69" fmla="*/ 239 h 1536"/>
              <a:gd name="T70" fmla="*/ 521 w 770"/>
              <a:gd name="T71" fmla="*/ 208 h 1536"/>
              <a:gd name="T72" fmla="*/ 383 w 770"/>
              <a:gd name="T73" fmla="*/ 180 h 1536"/>
              <a:gd name="T74" fmla="*/ 279 w 770"/>
              <a:gd name="T75" fmla="*/ 206 h 1536"/>
              <a:gd name="T76" fmla="*/ 135 w 770"/>
              <a:gd name="T77" fmla="*/ 240 h 1536"/>
              <a:gd name="T78" fmla="*/ 90 w 770"/>
              <a:gd name="T79" fmla="*/ 195 h 1536"/>
              <a:gd name="T80" fmla="*/ 135 w 770"/>
              <a:gd name="T81" fmla="*/ 150 h 1536"/>
              <a:gd name="T82" fmla="*/ 240 w 770"/>
              <a:gd name="T83" fmla="*/ 125 h 1536"/>
              <a:gd name="T84" fmla="*/ 383 w 770"/>
              <a:gd name="T85" fmla="*/ 90 h 1536"/>
              <a:gd name="T86" fmla="*/ 554 w 770"/>
              <a:gd name="T87" fmla="*/ 124 h 1536"/>
              <a:gd name="T88" fmla="*/ 640 w 770"/>
              <a:gd name="T89" fmla="*/ 151 h 1536"/>
              <a:gd name="T90" fmla="*/ 675 w 770"/>
              <a:gd name="T91" fmla="*/ 203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70" h="1536">
                <a:moveTo>
                  <a:pt x="656" y="62"/>
                </a:moveTo>
                <a:cubicBezTo>
                  <a:pt x="629" y="57"/>
                  <a:pt x="611" y="50"/>
                  <a:pt x="587" y="41"/>
                </a:cubicBezTo>
                <a:cubicBezTo>
                  <a:pt x="541" y="23"/>
                  <a:pt x="484" y="0"/>
                  <a:pt x="383" y="0"/>
                </a:cubicBezTo>
                <a:cubicBezTo>
                  <a:pt x="290" y="0"/>
                  <a:pt x="238" y="25"/>
                  <a:pt x="200" y="44"/>
                </a:cubicBezTo>
                <a:cubicBezTo>
                  <a:pt x="175" y="56"/>
                  <a:pt x="166" y="60"/>
                  <a:pt x="135" y="60"/>
                </a:cubicBezTo>
                <a:cubicBezTo>
                  <a:pt x="61" y="60"/>
                  <a:pt x="0" y="121"/>
                  <a:pt x="0" y="195"/>
                </a:cubicBezTo>
                <a:cubicBezTo>
                  <a:pt x="0" y="270"/>
                  <a:pt x="61" y="330"/>
                  <a:pt x="135" y="330"/>
                </a:cubicBezTo>
                <a:cubicBezTo>
                  <a:pt x="228" y="330"/>
                  <a:pt x="280" y="305"/>
                  <a:pt x="318" y="287"/>
                </a:cubicBezTo>
                <a:cubicBezTo>
                  <a:pt x="326" y="283"/>
                  <a:pt x="332" y="280"/>
                  <a:pt x="338" y="277"/>
                </a:cubicBezTo>
                <a:cubicBezTo>
                  <a:pt x="338" y="1267"/>
                  <a:pt x="338" y="1267"/>
                  <a:pt x="338" y="1267"/>
                </a:cubicBezTo>
                <a:cubicBezTo>
                  <a:pt x="261" y="1340"/>
                  <a:pt x="261" y="1340"/>
                  <a:pt x="261" y="1340"/>
                </a:cubicBezTo>
                <a:cubicBezTo>
                  <a:pt x="252" y="1349"/>
                  <a:pt x="247" y="1361"/>
                  <a:pt x="247" y="1373"/>
                </a:cubicBezTo>
                <a:cubicBezTo>
                  <a:pt x="247" y="1491"/>
                  <a:pt x="247" y="1491"/>
                  <a:pt x="247" y="1491"/>
                </a:cubicBezTo>
                <a:cubicBezTo>
                  <a:pt x="247" y="1516"/>
                  <a:pt x="268" y="1536"/>
                  <a:pt x="292" y="1536"/>
                </a:cubicBezTo>
                <a:cubicBezTo>
                  <a:pt x="474" y="1536"/>
                  <a:pt x="474" y="1536"/>
                  <a:pt x="474" y="1536"/>
                </a:cubicBezTo>
                <a:cubicBezTo>
                  <a:pt x="499" y="1536"/>
                  <a:pt x="519" y="1516"/>
                  <a:pt x="519" y="1491"/>
                </a:cubicBezTo>
                <a:cubicBezTo>
                  <a:pt x="519" y="1373"/>
                  <a:pt x="519" y="1373"/>
                  <a:pt x="519" y="1373"/>
                </a:cubicBezTo>
                <a:cubicBezTo>
                  <a:pt x="519" y="1361"/>
                  <a:pt x="514" y="1349"/>
                  <a:pt x="505" y="1340"/>
                </a:cubicBezTo>
                <a:cubicBezTo>
                  <a:pt x="428" y="1267"/>
                  <a:pt x="428" y="1267"/>
                  <a:pt x="428" y="1267"/>
                </a:cubicBezTo>
                <a:cubicBezTo>
                  <a:pt x="428" y="273"/>
                  <a:pt x="428" y="273"/>
                  <a:pt x="428" y="273"/>
                </a:cubicBezTo>
                <a:cubicBezTo>
                  <a:pt x="449" y="277"/>
                  <a:pt x="466" y="283"/>
                  <a:pt x="488" y="292"/>
                </a:cubicBezTo>
                <a:cubicBezTo>
                  <a:pt x="517" y="303"/>
                  <a:pt x="554" y="318"/>
                  <a:pt x="606" y="328"/>
                </a:cubicBezTo>
                <a:cubicBezTo>
                  <a:pt x="614" y="329"/>
                  <a:pt x="623" y="330"/>
                  <a:pt x="631" y="330"/>
                </a:cubicBezTo>
                <a:cubicBezTo>
                  <a:pt x="696" y="330"/>
                  <a:pt x="752" y="284"/>
                  <a:pt x="764" y="220"/>
                </a:cubicBezTo>
                <a:cubicBezTo>
                  <a:pt x="770" y="185"/>
                  <a:pt x="763" y="149"/>
                  <a:pt x="743" y="119"/>
                </a:cubicBezTo>
                <a:cubicBezTo>
                  <a:pt x="722" y="89"/>
                  <a:pt x="692" y="69"/>
                  <a:pt x="656" y="62"/>
                </a:cubicBezTo>
                <a:close/>
                <a:moveTo>
                  <a:pt x="429" y="1392"/>
                </a:moveTo>
                <a:cubicBezTo>
                  <a:pt x="429" y="1446"/>
                  <a:pt x="429" y="1446"/>
                  <a:pt x="429" y="1446"/>
                </a:cubicBezTo>
                <a:cubicBezTo>
                  <a:pt x="337" y="1446"/>
                  <a:pt x="337" y="1446"/>
                  <a:pt x="337" y="1446"/>
                </a:cubicBezTo>
                <a:cubicBezTo>
                  <a:pt x="337" y="1392"/>
                  <a:pt x="337" y="1392"/>
                  <a:pt x="337" y="1392"/>
                </a:cubicBezTo>
                <a:cubicBezTo>
                  <a:pt x="383" y="1349"/>
                  <a:pt x="383" y="1349"/>
                  <a:pt x="383" y="1349"/>
                </a:cubicBezTo>
                <a:lnTo>
                  <a:pt x="429" y="1392"/>
                </a:lnTo>
                <a:close/>
                <a:moveTo>
                  <a:pt x="675" y="203"/>
                </a:moveTo>
                <a:cubicBezTo>
                  <a:pt x="671" y="225"/>
                  <a:pt x="652" y="240"/>
                  <a:pt x="631" y="240"/>
                </a:cubicBezTo>
                <a:cubicBezTo>
                  <a:pt x="628" y="240"/>
                  <a:pt x="626" y="240"/>
                  <a:pt x="623" y="239"/>
                </a:cubicBezTo>
                <a:cubicBezTo>
                  <a:pt x="579" y="231"/>
                  <a:pt x="548" y="219"/>
                  <a:pt x="521" y="208"/>
                </a:cubicBezTo>
                <a:cubicBezTo>
                  <a:pt x="481" y="192"/>
                  <a:pt x="450" y="180"/>
                  <a:pt x="383" y="180"/>
                </a:cubicBezTo>
                <a:cubicBezTo>
                  <a:pt x="332" y="180"/>
                  <a:pt x="308" y="191"/>
                  <a:pt x="279" y="206"/>
                </a:cubicBezTo>
                <a:cubicBezTo>
                  <a:pt x="245" y="222"/>
                  <a:pt x="208" y="240"/>
                  <a:pt x="135" y="240"/>
                </a:cubicBezTo>
                <a:cubicBezTo>
                  <a:pt x="110" y="240"/>
                  <a:pt x="90" y="220"/>
                  <a:pt x="90" y="195"/>
                </a:cubicBezTo>
                <a:cubicBezTo>
                  <a:pt x="90" y="170"/>
                  <a:pt x="110" y="150"/>
                  <a:pt x="135" y="150"/>
                </a:cubicBezTo>
                <a:cubicBezTo>
                  <a:pt x="187" y="150"/>
                  <a:pt x="210" y="139"/>
                  <a:pt x="240" y="125"/>
                </a:cubicBezTo>
                <a:cubicBezTo>
                  <a:pt x="273" y="108"/>
                  <a:pt x="311" y="90"/>
                  <a:pt x="383" y="90"/>
                </a:cubicBezTo>
                <a:cubicBezTo>
                  <a:pt x="467" y="90"/>
                  <a:pt x="511" y="108"/>
                  <a:pt x="554" y="124"/>
                </a:cubicBezTo>
                <a:cubicBezTo>
                  <a:pt x="580" y="135"/>
                  <a:pt x="604" y="144"/>
                  <a:pt x="640" y="151"/>
                </a:cubicBezTo>
                <a:cubicBezTo>
                  <a:pt x="664" y="156"/>
                  <a:pt x="680" y="179"/>
                  <a:pt x="675" y="20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5" name="Freeform 410"/>
          <p:cNvSpPr>
            <a:spLocks noEditPoints="1"/>
          </p:cNvSpPr>
          <p:nvPr/>
        </p:nvSpPr>
        <p:spPr bwMode="auto">
          <a:xfrm>
            <a:off x="2993552" y="1890891"/>
            <a:ext cx="207771" cy="392387"/>
          </a:xfrm>
          <a:custGeom>
            <a:avLst/>
            <a:gdLst>
              <a:gd name="T0" fmla="*/ 545 w 813"/>
              <a:gd name="T1" fmla="*/ 1295 h 1536"/>
              <a:gd name="T2" fmla="*/ 591 w 813"/>
              <a:gd name="T3" fmla="*/ 1266 h 1536"/>
              <a:gd name="T4" fmla="*/ 632 w 813"/>
              <a:gd name="T5" fmla="*/ 1302 h 1536"/>
              <a:gd name="T6" fmla="*/ 608 w 813"/>
              <a:gd name="T7" fmla="*/ 1351 h 1536"/>
              <a:gd name="T8" fmla="*/ 557 w 813"/>
              <a:gd name="T9" fmla="*/ 1344 h 1536"/>
              <a:gd name="T10" fmla="*/ 545 w 813"/>
              <a:gd name="T11" fmla="*/ 1295 h 1536"/>
              <a:gd name="T12" fmla="*/ 245 w 813"/>
              <a:gd name="T13" fmla="*/ 1352 h 1536"/>
              <a:gd name="T14" fmla="*/ 270 w 813"/>
              <a:gd name="T15" fmla="*/ 1302 h 1536"/>
              <a:gd name="T16" fmla="*/ 229 w 813"/>
              <a:gd name="T17" fmla="*/ 1266 h 1536"/>
              <a:gd name="T18" fmla="*/ 184 w 813"/>
              <a:gd name="T19" fmla="*/ 1295 h 1536"/>
              <a:gd name="T20" fmla="*/ 195 w 813"/>
              <a:gd name="T21" fmla="*/ 1344 h 1536"/>
              <a:gd name="T22" fmla="*/ 245 w 813"/>
              <a:gd name="T23" fmla="*/ 1352 h 1536"/>
              <a:gd name="T24" fmla="*/ 0 w 813"/>
              <a:gd name="T25" fmla="*/ 1311 h 1536"/>
              <a:gd name="T26" fmla="*/ 181 w 813"/>
              <a:gd name="T27" fmla="*/ 1090 h 1536"/>
              <a:gd name="T28" fmla="*/ 181 w 813"/>
              <a:gd name="T29" fmla="*/ 700 h 1536"/>
              <a:gd name="T30" fmla="*/ 342 w 813"/>
              <a:gd name="T31" fmla="*/ 69 h 1536"/>
              <a:gd name="T32" fmla="*/ 367 w 813"/>
              <a:gd name="T33" fmla="*/ 24 h 1536"/>
              <a:gd name="T34" fmla="*/ 407 w 813"/>
              <a:gd name="T35" fmla="*/ 0 h 1536"/>
              <a:gd name="T36" fmla="*/ 446 w 813"/>
              <a:gd name="T37" fmla="*/ 24 h 1536"/>
              <a:gd name="T38" fmla="*/ 471 w 813"/>
              <a:gd name="T39" fmla="*/ 69 h 1536"/>
              <a:gd name="T40" fmla="*/ 632 w 813"/>
              <a:gd name="T41" fmla="*/ 700 h 1536"/>
              <a:gd name="T42" fmla="*/ 632 w 813"/>
              <a:gd name="T43" fmla="*/ 1090 h 1536"/>
              <a:gd name="T44" fmla="*/ 813 w 813"/>
              <a:gd name="T45" fmla="*/ 1311 h 1536"/>
              <a:gd name="T46" fmla="*/ 587 w 813"/>
              <a:gd name="T47" fmla="*/ 1536 h 1536"/>
              <a:gd name="T48" fmla="*/ 407 w 813"/>
              <a:gd name="T49" fmla="*/ 1446 h 1536"/>
              <a:gd name="T50" fmla="*/ 226 w 813"/>
              <a:gd name="T51" fmla="*/ 1536 h 1536"/>
              <a:gd name="T52" fmla="*/ 0 w 813"/>
              <a:gd name="T53" fmla="*/ 1311 h 1536"/>
              <a:gd name="T54" fmla="*/ 542 w 813"/>
              <a:gd name="T55" fmla="*/ 1130 h 1536"/>
              <a:gd name="T56" fmla="*/ 542 w 813"/>
              <a:gd name="T57" fmla="*/ 914 h 1536"/>
              <a:gd name="T58" fmla="*/ 452 w 813"/>
              <a:gd name="T59" fmla="*/ 955 h 1536"/>
              <a:gd name="T60" fmla="*/ 452 w 813"/>
              <a:gd name="T61" fmla="*/ 1311 h 1536"/>
              <a:gd name="T62" fmla="*/ 587 w 813"/>
              <a:gd name="T63" fmla="*/ 1446 h 1536"/>
              <a:gd name="T64" fmla="*/ 723 w 813"/>
              <a:gd name="T65" fmla="*/ 1311 h 1536"/>
              <a:gd name="T66" fmla="*/ 587 w 813"/>
              <a:gd name="T67" fmla="*/ 1175 h 1536"/>
              <a:gd name="T68" fmla="*/ 542 w 813"/>
              <a:gd name="T69" fmla="*/ 1130 h 1536"/>
              <a:gd name="T70" fmla="*/ 281 w 813"/>
              <a:gd name="T71" fmla="*/ 547 h 1536"/>
              <a:gd name="T72" fmla="*/ 362 w 813"/>
              <a:gd name="T73" fmla="*/ 513 h 1536"/>
              <a:gd name="T74" fmla="*/ 362 w 813"/>
              <a:gd name="T75" fmla="*/ 238 h 1536"/>
              <a:gd name="T76" fmla="*/ 281 w 813"/>
              <a:gd name="T77" fmla="*/ 547 h 1536"/>
              <a:gd name="T78" fmla="*/ 90 w 813"/>
              <a:gd name="T79" fmla="*/ 1311 h 1536"/>
              <a:gd name="T80" fmla="*/ 226 w 813"/>
              <a:gd name="T81" fmla="*/ 1446 h 1536"/>
              <a:gd name="T82" fmla="*/ 362 w 813"/>
              <a:gd name="T83" fmla="*/ 1311 h 1536"/>
              <a:gd name="T84" fmla="*/ 362 w 813"/>
              <a:gd name="T85" fmla="*/ 915 h 1536"/>
              <a:gd name="T86" fmla="*/ 407 w 813"/>
              <a:gd name="T87" fmla="*/ 870 h 1536"/>
              <a:gd name="T88" fmla="*/ 542 w 813"/>
              <a:gd name="T89" fmla="*/ 734 h 1536"/>
              <a:gd name="T90" fmla="*/ 542 w 813"/>
              <a:gd name="T91" fmla="*/ 700 h 1536"/>
              <a:gd name="T92" fmla="*/ 452 w 813"/>
              <a:gd name="T93" fmla="*/ 238 h 1536"/>
              <a:gd name="T94" fmla="*/ 452 w 813"/>
              <a:gd name="T95" fmla="*/ 553 h 1536"/>
              <a:gd name="T96" fmla="*/ 407 w 813"/>
              <a:gd name="T97" fmla="*/ 598 h 1536"/>
              <a:gd name="T98" fmla="*/ 271 w 813"/>
              <a:gd name="T99" fmla="*/ 734 h 1536"/>
              <a:gd name="T100" fmla="*/ 271 w 813"/>
              <a:gd name="T101" fmla="*/ 1130 h 1536"/>
              <a:gd name="T102" fmla="*/ 226 w 813"/>
              <a:gd name="T103" fmla="*/ 1175 h 1536"/>
              <a:gd name="T104" fmla="*/ 90 w 813"/>
              <a:gd name="T105" fmla="*/ 1311 h 1536"/>
              <a:gd name="T106" fmla="*/ 401 w 813"/>
              <a:gd name="T107" fmla="*/ 779 h 1536"/>
              <a:gd name="T108" fmla="*/ 446 w 813"/>
              <a:gd name="T109" fmla="*/ 755 h 1536"/>
              <a:gd name="T110" fmla="*/ 442 w 813"/>
              <a:gd name="T111" fmla="*/ 706 h 1536"/>
              <a:gd name="T112" fmla="*/ 391 w 813"/>
              <a:gd name="T113" fmla="*/ 692 h 1536"/>
              <a:gd name="T114" fmla="*/ 363 w 813"/>
              <a:gd name="T115" fmla="*/ 743 h 1536"/>
              <a:gd name="T116" fmla="*/ 401 w 813"/>
              <a:gd name="T117" fmla="*/ 779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13" h="1536">
                <a:moveTo>
                  <a:pt x="545" y="1295"/>
                </a:moveTo>
                <a:cubicBezTo>
                  <a:pt x="552" y="1277"/>
                  <a:pt x="571" y="1264"/>
                  <a:pt x="591" y="1266"/>
                </a:cubicBezTo>
                <a:cubicBezTo>
                  <a:pt x="611" y="1267"/>
                  <a:pt x="627" y="1282"/>
                  <a:pt x="632" y="1302"/>
                </a:cubicBezTo>
                <a:cubicBezTo>
                  <a:pt x="636" y="1321"/>
                  <a:pt x="626" y="1342"/>
                  <a:pt x="608" y="1351"/>
                </a:cubicBezTo>
                <a:cubicBezTo>
                  <a:pt x="591" y="1359"/>
                  <a:pt x="571" y="1356"/>
                  <a:pt x="557" y="1344"/>
                </a:cubicBezTo>
                <a:cubicBezTo>
                  <a:pt x="543" y="1332"/>
                  <a:pt x="539" y="1312"/>
                  <a:pt x="545" y="1295"/>
                </a:cubicBezTo>
                <a:close/>
                <a:moveTo>
                  <a:pt x="245" y="1352"/>
                </a:moveTo>
                <a:cubicBezTo>
                  <a:pt x="263" y="1343"/>
                  <a:pt x="274" y="1322"/>
                  <a:pt x="270" y="1302"/>
                </a:cubicBezTo>
                <a:cubicBezTo>
                  <a:pt x="266" y="1282"/>
                  <a:pt x="249" y="1267"/>
                  <a:pt x="229" y="1266"/>
                </a:cubicBezTo>
                <a:cubicBezTo>
                  <a:pt x="210" y="1264"/>
                  <a:pt x="191" y="1277"/>
                  <a:pt x="184" y="1295"/>
                </a:cubicBezTo>
                <a:cubicBezTo>
                  <a:pt x="178" y="1312"/>
                  <a:pt x="182" y="1331"/>
                  <a:pt x="195" y="1344"/>
                </a:cubicBezTo>
                <a:cubicBezTo>
                  <a:pt x="208" y="1356"/>
                  <a:pt x="228" y="1359"/>
                  <a:pt x="245" y="1352"/>
                </a:cubicBezTo>
                <a:close/>
                <a:moveTo>
                  <a:pt x="0" y="1311"/>
                </a:moveTo>
                <a:cubicBezTo>
                  <a:pt x="0" y="1202"/>
                  <a:pt x="78" y="1111"/>
                  <a:pt x="181" y="1090"/>
                </a:cubicBezTo>
                <a:cubicBezTo>
                  <a:pt x="181" y="700"/>
                  <a:pt x="181" y="700"/>
                  <a:pt x="181" y="700"/>
                </a:cubicBezTo>
                <a:cubicBezTo>
                  <a:pt x="181" y="480"/>
                  <a:pt x="237" y="262"/>
                  <a:pt x="342" y="69"/>
                </a:cubicBezTo>
                <a:cubicBezTo>
                  <a:pt x="367" y="24"/>
                  <a:pt x="367" y="24"/>
                  <a:pt x="367" y="24"/>
                </a:cubicBezTo>
                <a:cubicBezTo>
                  <a:pt x="375" y="9"/>
                  <a:pt x="390" y="0"/>
                  <a:pt x="407" y="0"/>
                </a:cubicBezTo>
                <a:cubicBezTo>
                  <a:pt x="423" y="0"/>
                  <a:pt x="438" y="9"/>
                  <a:pt x="446" y="24"/>
                </a:cubicBezTo>
                <a:cubicBezTo>
                  <a:pt x="471" y="69"/>
                  <a:pt x="471" y="69"/>
                  <a:pt x="471" y="69"/>
                </a:cubicBezTo>
                <a:cubicBezTo>
                  <a:pt x="577" y="262"/>
                  <a:pt x="632" y="480"/>
                  <a:pt x="632" y="700"/>
                </a:cubicBezTo>
                <a:cubicBezTo>
                  <a:pt x="632" y="1090"/>
                  <a:pt x="632" y="1090"/>
                  <a:pt x="632" y="1090"/>
                </a:cubicBezTo>
                <a:cubicBezTo>
                  <a:pt x="735" y="1111"/>
                  <a:pt x="813" y="1202"/>
                  <a:pt x="813" y="1311"/>
                </a:cubicBezTo>
                <a:cubicBezTo>
                  <a:pt x="813" y="1435"/>
                  <a:pt x="712" y="1536"/>
                  <a:pt x="587" y="1536"/>
                </a:cubicBezTo>
                <a:cubicBezTo>
                  <a:pt x="514" y="1536"/>
                  <a:pt x="448" y="1501"/>
                  <a:pt x="407" y="1446"/>
                </a:cubicBezTo>
                <a:cubicBezTo>
                  <a:pt x="366" y="1501"/>
                  <a:pt x="300" y="1536"/>
                  <a:pt x="226" y="1536"/>
                </a:cubicBezTo>
                <a:cubicBezTo>
                  <a:pt x="102" y="1536"/>
                  <a:pt x="0" y="1435"/>
                  <a:pt x="0" y="1311"/>
                </a:cubicBezTo>
                <a:close/>
                <a:moveTo>
                  <a:pt x="542" y="1130"/>
                </a:moveTo>
                <a:cubicBezTo>
                  <a:pt x="542" y="914"/>
                  <a:pt x="542" y="914"/>
                  <a:pt x="542" y="914"/>
                </a:cubicBezTo>
                <a:cubicBezTo>
                  <a:pt x="516" y="934"/>
                  <a:pt x="485" y="949"/>
                  <a:pt x="452" y="955"/>
                </a:cubicBezTo>
                <a:cubicBezTo>
                  <a:pt x="452" y="1311"/>
                  <a:pt x="452" y="1311"/>
                  <a:pt x="452" y="1311"/>
                </a:cubicBezTo>
                <a:cubicBezTo>
                  <a:pt x="452" y="1386"/>
                  <a:pt x="513" y="1446"/>
                  <a:pt x="587" y="1446"/>
                </a:cubicBezTo>
                <a:cubicBezTo>
                  <a:pt x="662" y="1446"/>
                  <a:pt x="723" y="1386"/>
                  <a:pt x="723" y="1311"/>
                </a:cubicBezTo>
                <a:cubicBezTo>
                  <a:pt x="723" y="1236"/>
                  <a:pt x="662" y="1175"/>
                  <a:pt x="587" y="1175"/>
                </a:cubicBezTo>
                <a:cubicBezTo>
                  <a:pt x="563" y="1175"/>
                  <a:pt x="542" y="1155"/>
                  <a:pt x="542" y="1130"/>
                </a:cubicBezTo>
                <a:close/>
                <a:moveTo>
                  <a:pt x="281" y="547"/>
                </a:moveTo>
                <a:cubicBezTo>
                  <a:pt x="305" y="531"/>
                  <a:pt x="332" y="519"/>
                  <a:pt x="362" y="513"/>
                </a:cubicBezTo>
                <a:cubicBezTo>
                  <a:pt x="362" y="238"/>
                  <a:pt x="362" y="238"/>
                  <a:pt x="362" y="238"/>
                </a:cubicBezTo>
                <a:cubicBezTo>
                  <a:pt x="321" y="337"/>
                  <a:pt x="294" y="441"/>
                  <a:pt x="281" y="547"/>
                </a:cubicBezTo>
                <a:close/>
                <a:moveTo>
                  <a:pt x="90" y="1311"/>
                </a:moveTo>
                <a:cubicBezTo>
                  <a:pt x="90" y="1386"/>
                  <a:pt x="151" y="1446"/>
                  <a:pt x="226" y="1446"/>
                </a:cubicBezTo>
                <a:cubicBezTo>
                  <a:pt x="301" y="1446"/>
                  <a:pt x="362" y="1386"/>
                  <a:pt x="362" y="1311"/>
                </a:cubicBezTo>
                <a:cubicBezTo>
                  <a:pt x="362" y="915"/>
                  <a:pt x="362" y="915"/>
                  <a:pt x="362" y="915"/>
                </a:cubicBezTo>
                <a:cubicBezTo>
                  <a:pt x="362" y="890"/>
                  <a:pt x="382" y="870"/>
                  <a:pt x="407" y="870"/>
                </a:cubicBezTo>
                <a:cubicBezTo>
                  <a:pt x="482" y="870"/>
                  <a:pt x="542" y="809"/>
                  <a:pt x="542" y="734"/>
                </a:cubicBezTo>
                <a:cubicBezTo>
                  <a:pt x="542" y="700"/>
                  <a:pt x="542" y="700"/>
                  <a:pt x="542" y="700"/>
                </a:cubicBezTo>
                <a:cubicBezTo>
                  <a:pt x="542" y="542"/>
                  <a:pt x="511" y="384"/>
                  <a:pt x="452" y="238"/>
                </a:cubicBezTo>
                <a:cubicBezTo>
                  <a:pt x="452" y="553"/>
                  <a:pt x="452" y="553"/>
                  <a:pt x="452" y="553"/>
                </a:cubicBezTo>
                <a:cubicBezTo>
                  <a:pt x="452" y="578"/>
                  <a:pt x="432" y="598"/>
                  <a:pt x="407" y="598"/>
                </a:cubicBezTo>
                <a:cubicBezTo>
                  <a:pt x="332" y="598"/>
                  <a:pt x="271" y="659"/>
                  <a:pt x="271" y="734"/>
                </a:cubicBezTo>
                <a:cubicBezTo>
                  <a:pt x="271" y="1130"/>
                  <a:pt x="271" y="1130"/>
                  <a:pt x="271" y="1130"/>
                </a:cubicBezTo>
                <a:cubicBezTo>
                  <a:pt x="271" y="1155"/>
                  <a:pt x="251" y="1175"/>
                  <a:pt x="226" y="1175"/>
                </a:cubicBezTo>
                <a:cubicBezTo>
                  <a:pt x="151" y="1175"/>
                  <a:pt x="90" y="1236"/>
                  <a:pt x="90" y="1311"/>
                </a:cubicBezTo>
                <a:close/>
                <a:moveTo>
                  <a:pt x="401" y="779"/>
                </a:moveTo>
                <a:cubicBezTo>
                  <a:pt x="419" y="781"/>
                  <a:pt x="438" y="772"/>
                  <a:pt x="446" y="755"/>
                </a:cubicBezTo>
                <a:cubicBezTo>
                  <a:pt x="455" y="740"/>
                  <a:pt x="453" y="720"/>
                  <a:pt x="442" y="706"/>
                </a:cubicBezTo>
                <a:cubicBezTo>
                  <a:pt x="430" y="691"/>
                  <a:pt x="409" y="685"/>
                  <a:pt x="391" y="692"/>
                </a:cubicBezTo>
                <a:cubicBezTo>
                  <a:pt x="370" y="700"/>
                  <a:pt x="359" y="721"/>
                  <a:pt x="363" y="743"/>
                </a:cubicBezTo>
                <a:cubicBezTo>
                  <a:pt x="366" y="762"/>
                  <a:pt x="382" y="776"/>
                  <a:pt x="401" y="77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6" name="Freeform 417"/>
          <p:cNvSpPr>
            <a:spLocks noEditPoints="1"/>
          </p:cNvSpPr>
          <p:nvPr/>
        </p:nvSpPr>
        <p:spPr bwMode="auto">
          <a:xfrm>
            <a:off x="2901166" y="2564953"/>
            <a:ext cx="392543" cy="392387"/>
          </a:xfrm>
          <a:custGeom>
            <a:avLst/>
            <a:gdLst>
              <a:gd name="T0" fmla="*/ 1491 w 1536"/>
              <a:gd name="T1" fmla="*/ 0 h 1536"/>
              <a:gd name="T2" fmla="*/ 0 w 1536"/>
              <a:gd name="T3" fmla="*/ 1491 h 1536"/>
              <a:gd name="T4" fmla="*/ 1536 w 1536"/>
              <a:gd name="T5" fmla="*/ 1491 h 1536"/>
              <a:gd name="T6" fmla="*/ 90 w 1536"/>
              <a:gd name="T7" fmla="*/ 90 h 1536"/>
              <a:gd name="T8" fmla="*/ 1446 w 1536"/>
              <a:gd name="T9" fmla="*/ 1446 h 1536"/>
              <a:gd name="T10" fmla="*/ 1446 w 1536"/>
              <a:gd name="T11" fmla="*/ 90 h 1536"/>
              <a:gd name="T12" fmla="*/ 1221 w 1536"/>
              <a:gd name="T13" fmla="*/ 1250 h 1536"/>
              <a:gd name="T14" fmla="*/ 1036 w 1536"/>
              <a:gd name="T15" fmla="*/ 981 h 1536"/>
              <a:gd name="T16" fmla="*/ 1173 w 1536"/>
              <a:gd name="T17" fmla="*/ 1071 h 1536"/>
              <a:gd name="T18" fmla="*/ 1221 w 1536"/>
              <a:gd name="T19" fmla="*/ 1160 h 1536"/>
              <a:gd name="T20" fmla="*/ 1036 w 1536"/>
              <a:gd name="T21" fmla="*/ 1071 h 1536"/>
              <a:gd name="T22" fmla="*/ 1036 w 1536"/>
              <a:gd name="T23" fmla="*/ 1160 h 1536"/>
              <a:gd name="T24" fmla="*/ 1036 w 1536"/>
              <a:gd name="T25" fmla="*/ 890 h 1536"/>
              <a:gd name="T26" fmla="*/ 1221 w 1536"/>
              <a:gd name="T27" fmla="*/ 621 h 1536"/>
              <a:gd name="T28" fmla="*/ 1036 w 1536"/>
              <a:gd name="T29" fmla="*/ 890 h 1536"/>
              <a:gd name="T30" fmla="*/ 1266 w 1536"/>
              <a:gd name="T31" fmla="*/ 756 h 1536"/>
              <a:gd name="T32" fmla="*/ 1173 w 1536"/>
              <a:gd name="T33" fmla="*/ 711 h 1536"/>
              <a:gd name="T34" fmla="*/ 1083 w 1536"/>
              <a:gd name="T35" fmla="*/ 800 h 1536"/>
              <a:gd name="T36" fmla="*/ 1036 w 1536"/>
              <a:gd name="T37" fmla="*/ 711 h 1536"/>
              <a:gd name="T38" fmla="*/ 1356 w 1536"/>
              <a:gd name="T39" fmla="*/ 396 h 1536"/>
              <a:gd name="T40" fmla="*/ 901 w 1536"/>
              <a:gd name="T41" fmla="*/ 396 h 1536"/>
              <a:gd name="T42" fmla="*/ 1221 w 1536"/>
              <a:gd name="T43" fmla="*/ 351 h 1536"/>
              <a:gd name="T44" fmla="*/ 1173 w 1536"/>
              <a:gd name="T45" fmla="*/ 440 h 1536"/>
              <a:gd name="T46" fmla="*/ 1083 w 1536"/>
              <a:gd name="T47" fmla="*/ 351 h 1536"/>
              <a:gd name="T48" fmla="*/ 991 w 1536"/>
              <a:gd name="T49" fmla="*/ 396 h 1536"/>
              <a:gd name="T50" fmla="*/ 501 w 1536"/>
              <a:gd name="T51" fmla="*/ 1250 h 1536"/>
              <a:gd name="T52" fmla="*/ 316 w 1536"/>
              <a:gd name="T53" fmla="*/ 981 h 1536"/>
              <a:gd name="T54" fmla="*/ 453 w 1536"/>
              <a:gd name="T55" fmla="*/ 1071 h 1536"/>
              <a:gd name="T56" fmla="*/ 501 w 1536"/>
              <a:gd name="T57" fmla="*/ 1160 h 1536"/>
              <a:gd name="T58" fmla="*/ 316 w 1536"/>
              <a:gd name="T59" fmla="*/ 1071 h 1536"/>
              <a:gd name="T60" fmla="*/ 316 w 1536"/>
              <a:gd name="T61" fmla="*/ 1160 h 1536"/>
              <a:gd name="T62" fmla="*/ 316 w 1536"/>
              <a:gd name="T63" fmla="*/ 890 h 1536"/>
              <a:gd name="T64" fmla="*/ 501 w 1536"/>
              <a:gd name="T65" fmla="*/ 621 h 1536"/>
              <a:gd name="T66" fmla="*/ 316 w 1536"/>
              <a:gd name="T67" fmla="*/ 890 h 1536"/>
              <a:gd name="T68" fmla="*/ 546 w 1536"/>
              <a:gd name="T69" fmla="*/ 756 h 1536"/>
              <a:gd name="T70" fmla="*/ 453 w 1536"/>
              <a:gd name="T71" fmla="*/ 711 h 1536"/>
              <a:gd name="T72" fmla="*/ 363 w 1536"/>
              <a:gd name="T73" fmla="*/ 800 h 1536"/>
              <a:gd name="T74" fmla="*/ 316 w 1536"/>
              <a:gd name="T75" fmla="*/ 711 h 1536"/>
              <a:gd name="T76" fmla="*/ 636 w 1536"/>
              <a:gd name="T77" fmla="*/ 396 h 1536"/>
              <a:gd name="T78" fmla="*/ 181 w 1536"/>
              <a:gd name="T79" fmla="*/ 396 h 1536"/>
              <a:gd name="T80" fmla="*/ 501 w 1536"/>
              <a:gd name="T81" fmla="*/ 351 h 1536"/>
              <a:gd name="T82" fmla="*/ 453 w 1536"/>
              <a:gd name="T83" fmla="*/ 440 h 1536"/>
              <a:gd name="T84" fmla="*/ 363 w 1536"/>
              <a:gd name="T85" fmla="*/ 351 h 1536"/>
              <a:gd name="T86" fmla="*/ 271 w 1536"/>
              <a:gd name="T87" fmla="*/ 396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6" h="1536">
                <a:moveTo>
                  <a:pt x="1536" y="1491"/>
                </a:moveTo>
                <a:cubicBezTo>
                  <a:pt x="1536" y="45"/>
                  <a:pt x="1536" y="45"/>
                  <a:pt x="1536" y="45"/>
                </a:cubicBezTo>
                <a:cubicBezTo>
                  <a:pt x="1536" y="20"/>
                  <a:pt x="1516" y="0"/>
                  <a:pt x="1491" y="0"/>
                </a:cubicBezTo>
                <a:cubicBezTo>
                  <a:pt x="45" y="0"/>
                  <a:pt x="45" y="0"/>
                  <a:pt x="45" y="0"/>
                </a:cubicBezTo>
                <a:cubicBezTo>
                  <a:pt x="21" y="0"/>
                  <a:pt x="0" y="20"/>
                  <a:pt x="0" y="45"/>
                </a:cubicBezTo>
                <a:cubicBezTo>
                  <a:pt x="0" y="1491"/>
                  <a:pt x="0" y="1491"/>
                  <a:pt x="0" y="1491"/>
                </a:cubicBezTo>
                <a:cubicBezTo>
                  <a:pt x="0" y="1516"/>
                  <a:pt x="21" y="1536"/>
                  <a:pt x="45" y="1536"/>
                </a:cubicBezTo>
                <a:cubicBezTo>
                  <a:pt x="1491" y="1536"/>
                  <a:pt x="1491" y="1536"/>
                  <a:pt x="1491" y="1536"/>
                </a:cubicBezTo>
                <a:cubicBezTo>
                  <a:pt x="1516" y="1536"/>
                  <a:pt x="1536" y="1516"/>
                  <a:pt x="1536" y="1491"/>
                </a:cubicBezTo>
                <a:close/>
                <a:moveTo>
                  <a:pt x="723" y="1446"/>
                </a:moveTo>
                <a:cubicBezTo>
                  <a:pt x="90" y="1446"/>
                  <a:pt x="90" y="1446"/>
                  <a:pt x="90" y="1446"/>
                </a:cubicBezTo>
                <a:cubicBezTo>
                  <a:pt x="90" y="90"/>
                  <a:pt x="90" y="90"/>
                  <a:pt x="90" y="90"/>
                </a:cubicBezTo>
                <a:cubicBezTo>
                  <a:pt x="723" y="90"/>
                  <a:pt x="723" y="90"/>
                  <a:pt x="723" y="90"/>
                </a:cubicBezTo>
                <a:lnTo>
                  <a:pt x="723" y="1446"/>
                </a:lnTo>
                <a:close/>
                <a:moveTo>
                  <a:pt x="1446" y="1446"/>
                </a:moveTo>
                <a:cubicBezTo>
                  <a:pt x="813" y="1446"/>
                  <a:pt x="813" y="1446"/>
                  <a:pt x="813" y="1446"/>
                </a:cubicBezTo>
                <a:cubicBezTo>
                  <a:pt x="813" y="90"/>
                  <a:pt x="813" y="90"/>
                  <a:pt x="813" y="90"/>
                </a:cubicBezTo>
                <a:cubicBezTo>
                  <a:pt x="1446" y="90"/>
                  <a:pt x="1446" y="90"/>
                  <a:pt x="1446" y="90"/>
                </a:cubicBezTo>
                <a:lnTo>
                  <a:pt x="1446" y="1446"/>
                </a:lnTo>
                <a:close/>
                <a:moveTo>
                  <a:pt x="1036" y="1250"/>
                </a:moveTo>
                <a:cubicBezTo>
                  <a:pt x="1221" y="1250"/>
                  <a:pt x="1221" y="1250"/>
                  <a:pt x="1221" y="1250"/>
                </a:cubicBezTo>
                <a:cubicBezTo>
                  <a:pt x="1295" y="1250"/>
                  <a:pt x="1356" y="1190"/>
                  <a:pt x="1356" y="1116"/>
                </a:cubicBezTo>
                <a:cubicBezTo>
                  <a:pt x="1356" y="1041"/>
                  <a:pt x="1295" y="981"/>
                  <a:pt x="1221" y="981"/>
                </a:cubicBezTo>
                <a:cubicBezTo>
                  <a:pt x="1036" y="981"/>
                  <a:pt x="1036" y="981"/>
                  <a:pt x="1036" y="981"/>
                </a:cubicBezTo>
                <a:cubicBezTo>
                  <a:pt x="961" y="981"/>
                  <a:pt x="901" y="1041"/>
                  <a:pt x="901" y="1116"/>
                </a:cubicBezTo>
                <a:cubicBezTo>
                  <a:pt x="901" y="1190"/>
                  <a:pt x="961" y="1250"/>
                  <a:pt x="1036" y="1250"/>
                </a:cubicBezTo>
                <a:close/>
                <a:moveTo>
                  <a:pt x="1173" y="1071"/>
                </a:moveTo>
                <a:cubicBezTo>
                  <a:pt x="1221" y="1071"/>
                  <a:pt x="1221" y="1071"/>
                  <a:pt x="1221" y="1071"/>
                </a:cubicBezTo>
                <a:cubicBezTo>
                  <a:pt x="1246" y="1071"/>
                  <a:pt x="1266" y="1091"/>
                  <a:pt x="1266" y="1116"/>
                </a:cubicBezTo>
                <a:cubicBezTo>
                  <a:pt x="1266" y="1140"/>
                  <a:pt x="1246" y="1160"/>
                  <a:pt x="1221" y="1160"/>
                </a:cubicBezTo>
                <a:cubicBezTo>
                  <a:pt x="1173" y="1160"/>
                  <a:pt x="1173" y="1160"/>
                  <a:pt x="1173" y="1160"/>
                </a:cubicBezTo>
                <a:lnTo>
                  <a:pt x="1173" y="1071"/>
                </a:lnTo>
                <a:close/>
                <a:moveTo>
                  <a:pt x="1036" y="1071"/>
                </a:moveTo>
                <a:cubicBezTo>
                  <a:pt x="1083" y="1071"/>
                  <a:pt x="1083" y="1071"/>
                  <a:pt x="1083" y="1071"/>
                </a:cubicBezTo>
                <a:cubicBezTo>
                  <a:pt x="1083" y="1160"/>
                  <a:pt x="1083" y="1160"/>
                  <a:pt x="1083" y="1160"/>
                </a:cubicBezTo>
                <a:cubicBezTo>
                  <a:pt x="1036" y="1160"/>
                  <a:pt x="1036" y="1160"/>
                  <a:pt x="1036" y="1160"/>
                </a:cubicBezTo>
                <a:cubicBezTo>
                  <a:pt x="1011" y="1160"/>
                  <a:pt x="991" y="1140"/>
                  <a:pt x="991" y="1116"/>
                </a:cubicBezTo>
                <a:cubicBezTo>
                  <a:pt x="991" y="1091"/>
                  <a:pt x="1011" y="1071"/>
                  <a:pt x="1036" y="1071"/>
                </a:cubicBezTo>
                <a:close/>
                <a:moveTo>
                  <a:pt x="1036" y="890"/>
                </a:moveTo>
                <a:cubicBezTo>
                  <a:pt x="1221" y="890"/>
                  <a:pt x="1221" y="890"/>
                  <a:pt x="1221" y="890"/>
                </a:cubicBezTo>
                <a:cubicBezTo>
                  <a:pt x="1295" y="890"/>
                  <a:pt x="1356" y="830"/>
                  <a:pt x="1356" y="756"/>
                </a:cubicBezTo>
                <a:cubicBezTo>
                  <a:pt x="1356" y="681"/>
                  <a:pt x="1295" y="621"/>
                  <a:pt x="1221" y="621"/>
                </a:cubicBezTo>
                <a:cubicBezTo>
                  <a:pt x="1036" y="621"/>
                  <a:pt x="1036" y="621"/>
                  <a:pt x="1036" y="621"/>
                </a:cubicBezTo>
                <a:cubicBezTo>
                  <a:pt x="961" y="621"/>
                  <a:pt x="901" y="681"/>
                  <a:pt x="901" y="756"/>
                </a:cubicBezTo>
                <a:cubicBezTo>
                  <a:pt x="901" y="830"/>
                  <a:pt x="961" y="890"/>
                  <a:pt x="1036" y="890"/>
                </a:cubicBezTo>
                <a:close/>
                <a:moveTo>
                  <a:pt x="1173" y="711"/>
                </a:moveTo>
                <a:cubicBezTo>
                  <a:pt x="1221" y="711"/>
                  <a:pt x="1221" y="711"/>
                  <a:pt x="1221" y="711"/>
                </a:cubicBezTo>
                <a:cubicBezTo>
                  <a:pt x="1246" y="711"/>
                  <a:pt x="1266" y="731"/>
                  <a:pt x="1266" y="756"/>
                </a:cubicBezTo>
                <a:cubicBezTo>
                  <a:pt x="1266" y="780"/>
                  <a:pt x="1246" y="800"/>
                  <a:pt x="1221" y="800"/>
                </a:cubicBezTo>
                <a:cubicBezTo>
                  <a:pt x="1173" y="800"/>
                  <a:pt x="1173" y="800"/>
                  <a:pt x="1173" y="800"/>
                </a:cubicBezTo>
                <a:lnTo>
                  <a:pt x="1173" y="711"/>
                </a:lnTo>
                <a:close/>
                <a:moveTo>
                  <a:pt x="1036" y="711"/>
                </a:moveTo>
                <a:cubicBezTo>
                  <a:pt x="1083" y="711"/>
                  <a:pt x="1083" y="711"/>
                  <a:pt x="1083" y="711"/>
                </a:cubicBezTo>
                <a:cubicBezTo>
                  <a:pt x="1083" y="800"/>
                  <a:pt x="1083" y="800"/>
                  <a:pt x="1083" y="800"/>
                </a:cubicBezTo>
                <a:cubicBezTo>
                  <a:pt x="1036" y="800"/>
                  <a:pt x="1036" y="800"/>
                  <a:pt x="1036" y="800"/>
                </a:cubicBezTo>
                <a:cubicBezTo>
                  <a:pt x="1011" y="800"/>
                  <a:pt x="991" y="780"/>
                  <a:pt x="991" y="756"/>
                </a:cubicBezTo>
                <a:cubicBezTo>
                  <a:pt x="991" y="731"/>
                  <a:pt x="1011" y="711"/>
                  <a:pt x="1036" y="711"/>
                </a:cubicBezTo>
                <a:close/>
                <a:moveTo>
                  <a:pt x="1036" y="530"/>
                </a:moveTo>
                <a:cubicBezTo>
                  <a:pt x="1221" y="530"/>
                  <a:pt x="1221" y="530"/>
                  <a:pt x="1221" y="530"/>
                </a:cubicBezTo>
                <a:cubicBezTo>
                  <a:pt x="1295" y="530"/>
                  <a:pt x="1356" y="470"/>
                  <a:pt x="1356" y="396"/>
                </a:cubicBezTo>
                <a:cubicBezTo>
                  <a:pt x="1356" y="321"/>
                  <a:pt x="1295" y="261"/>
                  <a:pt x="1221" y="261"/>
                </a:cubicBezTo>
                <a:cubicBezTo>
                  <a:pt x="1036" y="261"/>
                  <a:pt x="1036" y="261"/>
                  <a:pt x="1036" y="261"/>
                </a:cubicBezTo>
                <a:cubicBezTo>
                  <a:pt x="961" y="261"/>
                  <a:pt x="901" y="321"/>
                  <a:pt x="901" y="396"/>
                </a:cubicBezTo>
                <a:cubicBezTo>
                  <a:pt x="901" y="470"/>
                  <a:pt x="961" y="530"/>
                  <a:pt x="1036" y="530"/>
                </a:cubicBezTo>
                <a:close/>
                <a:moveTo>
                  <a:pt x="1173" y="351"/>
                </a:moveTo>
                <a:cubicBezTo>
                  <a:pt x="1221" y="351"/>
                  <a:pt x="1221" y="351"/>
                  <a:pt x="1221" y="351"/>
                </a:cubicBezTo>
                <a:cubicBezTo>
                  <a:pt x="1246" y="351"/>
                  <a:pt x="1266" y="371"/>
                  <a:pt x="1266" y="396"/>
                </a:cubicBezTo>
                <a:cubicBezTo>
                  <a:pt x="1266" y="420"/>
                  <a:pt x="1246" y="440"/>
                  <a:pt x="1221" y="440"/>
                </a:cubicBezTo>
                <a:cubicBezTo>
                  <a:pt x="1173" y="440"/>
                  <a:pt x="1173" y="440"/>
                  <a:pt x="1173" y="440"/>
                </a:cubicBezTo>
                <a:lnTo>
                  <a:pt x="1173" y="351"/>
                </a:lnTo>
                <a:close/>
                <a:moveTo>
                  <a:pt x="1036" y="351"/>
                </a:moveTo>
                <a:cubicBezTo>
                  <a:pt x="1083" y="351"/>
                  <a:pt x="1083" y="351"/>
                  <a:pt x="1083" y="351"/>
                </a:cubicBezTo>
                <a:cubicBezTo>
                  <a:pt x="1083" y="440"/>
                  <a:pt x="1083" y="440"/>
                  <a:pt x="1083" y="440"/>
                </a:cubicBezTo>
                <a:cubicBezTo>
                  <a:pt x="1036" y="440"/>
                  <a:pt x="1036" y="440"/>
                  <a:pt x="1036" y="440"/>
                </a:cubicBezTo>
                <a:cubicBezTo>
                  <a:pt x="1011" y="440"/>
                  <a:pt x="991" y="420"/>
                  <a:pt x="991" y="396"/>
                </a:cubicBezTo>
                <a:cubicBezTo>
                  <a:pt x="991" y="371"/>
                  <a:pt x="1011" y="351"/>
                  <a:pt x="1036" y="351"/>
                </a:cubicBezTo>
                <a:close/>
                <a:moveTo>
                  <a:pt x="316" y="1250"/>
                </a:moveTo>
                <a:cubicBezTo>
                  <a:pt x="501" y="1250"/>
                  <a:pt x="501" y="1250"/>
                  <a:pt x="501" y="1250"/>
                </a:cubicBezTo>
                <a:cubicBezTo>
                  <a:pt x="575" y="1250"/>
                  <a:pt x="636" y="1190"/>
                  <a:pt x="636" y="1116"/>
                </a:cubicBezTo>
                <a:cubicBezTo>
                  <a:pt x="636" y="1041"/>
                  <a:pt x="575" y="981"/>
                  <a:pt x="501" y="981"/>
                </a:cubicBezTo>
                <a:cubicBezTo>
                  <a:pt x="316" y="981"/>
                  <a:pt x="316" y="981"/>
                  <a:pt x="316" y="981"/>
                </a:cubicBezTo>
                <a:cubicBezTo>
                  <a:pt x="241" y="981"/>
                  <a:pt x="181" y="1041"/>
                  <a:pt x="181" y="1116"/>
                </a:cubicBezTo>
                <a:cubicBezTo>
                  <a:pt x="181" y="1190"/>
                  <a:pt x="241" y="1250"/>
                  <a:pt x="316" y="1250"/>
                </a:cubicBezTo>
                <a:close/>
                <a:moveTo>
                  <a:pt x="453" y="1071"/>
                </a:moveTo>
                <a:cubicBezTo>
                  <a:pt x="501" y="1071"/>
                  <a:pt x="501" y="1071"/>
                  <a:pt x="501" y="1071"/>
                </a:cubicBezTo>
                <a:cubicBezTo>
                  <a:pt x="526" y="1071"/>
                  <a:pt x="546" y="1091"/>
                  <a:pt x="546" y="1116"/>
                </a:cubicBezTo>
                <a:cubicBezTo>
                  <a:pt x="546" y="1140"/>
                  <a:pt x="526" y="1160"/>
                  <a:pt x="501" y="1160"/>
                </a:cubicBezTo>
                <a:cubicBezTo>
                  <a:pt x="453" y="1160"/>
                  <a:pt x="453" y="1160"/>
                  <a:pt x="453" y="1160"/>
                </a:cubicBezTo>
                <a:lnTo>
                  <a:pt x="453" y="1071"/>
                </a:lnTo>
                <a:close/>
                <a:moveTo>
                  <a:pt x="316" y="1071"/>
                </a:moveTo>
                <a:cubicBezTo>
                  <a:pt x="363" y="1071"/>
                  <a:pt x="363" y="1071"/>
                  <a:pt x="363" y="1071"/>
                </a:cubicBezTo>
                <a:cubicBezTo>
                  <a:pt x="363" y="1160"/>
                  <a:pt x="363" y="1160"/>
                  <a:pt x="363" y="1160"/>
                </a:cubicBezTo>
                <a:cubicBezTo>
                  <a:pt x="316" y="1160"/>
                  <a:pt x="316" y="1160"/>
                  <a:pt x="316" y="1160"/>
                </a:cubicBezTo>
                <a:cubicBezTo>
                  <a:pt x="291" y="1160"/>
                  <a:pt x="271" y="1140"/>
                  <a:pt x="271" y="1116"/>
                </a:cubicBezTo>
                <a:cubicBezTo>
                  <a:pt x="271" y="1091"/>
                  <a:pt x="291" y="1071"/>
                  <a:pt x="316" y="1071"/>
                </a:cubicBezTo>
                <a:close/>
                <a:moveTo>
                  <a:pt x="316" y="890"/>
                </a:moveTo>
                <a:cubicBezTo>
                  <a:pt x="501" y="890"/>
                  <a:pt x="501" y="890"/>
                  <a:pt x="501" y="890"/>
                </a:cubicBezTo>
                <a:cubicBezTo>
                  <a:pt x="575" y="890"/>
                  <a:pt x="636" y="830"/>
                  <a:pt x="636" y="756"/>
                </a:cubicBezTo>
                <a:cubicBezTo>
                  <a:pt x="636" y="681"/>
                  <a:pt x="575" y="621"/>
                  <a:pt x="501" y="621"/>
                </a:cubicBezTo>
                <a:cubicBezTo>
                  <a:pt x="316" y="621"/>
                  <a:pt x="316" y="621"/>
                  <a:pt x="316" y="621"/>
                </a:cubicBezTo>
                <a:cubicBezTo>
                  <a:pt x="241" y="621"/>
                  <a:pt x="181" y="681"/>
                  <a:pt x="181" y="756"/>
                </a:cubicBezTo>
                <a:cubicBezTo>
                  <a:pt x="181" y="830"/>
                  <a:pt x="241" y="890"/>
                  <a:pt x="316" y="890"/>
                </a:cubicBezTo>
                <a:close/>
                <a:moveTo>
                  <a:pt x="453" y="711"/>
                </a:moveTo>
                <a:cubicBezTo>
                  <a:pt x="501" y="711"/>
                  <a:pt x="501" y="711"/>
                  <a:pt x="501" y="711"/>
                </a:cubicBezTo>
                <a:cubicBezTo>
                  <a:pt x="526" y="711"/>
                  <a:pt x="546" y="731"/>
                  <a:pt x="546" y="756"/>
                </a:cubicBezTo>
                <a:cubicBezTo>
                  <a:pt x="546" y="780"/>
                  <a:pt x="526" y="800"/>
                  <a:pt x="501" y="800"/>
                </a:cubicBezTo>
                <a:cubicBezTo>
                  <a:pt x="453" y="800"/>
                  <a:pt x="453" y="800"/>
                  <a:pt x="453" y="800"/>
                </a:cubicBezTo>
                <a:lnTo>
                  <a:pt x="453" y="711"/>
                </a:lnTo>
                <a:close/>
                <a:moveTo>
                  <a:pt x="316" y="711"/>
                </a:moveTo>
                <a:cubicBezTo>
                  <a:pt x="363" y="711"/>
                  <a:pt x="363" y="711"/>
                  <a:pt x="363" y="711"/>
                </a:cubicBezTo>
                <a:cubicBezTo>
                  <a:pt x="363" y="800"/>
                  <a:pt x="363" y="800"/>
                  <a:pt x="363" y="800"/>
                </a:cubicBezTo>
                <a:cubicBezTo>
                  <a:pt x="316" y="800"/>
                  <a:pt x="316" y="800"/>
                  <a:pt x="316" y="800"/>
                </a:cubicBezTo>
                <a:cubicBezTo>
                  <a:pt x="291" y="800"/>
                  <a:pt x="271" y="780"/>
                  <a:pt x="271" y="756"/>
                </a:cubicBezTo>
                <a:cubicBezTo>
                  <a:pt x="271" y="731"/>
                  <a:pt x="291" y="711"/>
                  <a:pt x="316" y="711"/>
                </a:cubicBezTo>
                <a:close/>
                <a:moveTo>
                  <a:pt x="316" y="530"/>
                </a:moveTo>
                <a:cubicBezTo>
                  <a:pt x="501" y="530"/>
                  <a:pt x="501" y="530"/>
                  <a:pt x="501" y="530"/>
                </a:cubicBezTo>
                <a:cubicBezTo>
                  <a:pt x="575" y="530"/>
                  <a:pt x="636" y="470"/>
                  <a:pt x="636" y="396"/>
                </a:cubicBezTo>
                <a:cubicBezTo>
                  <a:pt x="636" y="321"/>
                  <a:pt x="575" y="261"/>
                  <a:pt x="501" y="261"/>
                </a:cubicBezTo>
                <a:cubicBezTo>
                  <a:pt x="316" y="261"/>
                  <a:pt x="316" y="261"/>
                  <a:pt x="316" y="261"/>
                </a:cubicBezTo>
                <a:cubicBezTo>
                  <a:pt x="241" y="261"/>
                  <a:pt x="181" y="321"/>
                  <a:pt x="181" y="396"/>
                </a:cubicBezTo>
                <a:cubicBezTo>
                  <a:pt x="181" y="470"/>
                  <a:pt x="241" y="530"/>
                  <a:pt x="316" y="530"/>
                </a:cubicBezTo>
                <a:close/>
                <a:moveTo>
                  <a:pt x="453" y="351"/>
                </a:moveTo>
                <a:cubicBezTo>
                  <a:pt x="501" y="351"/>
                  <a:pt x="501" y="351"/>
                  <a:pt x="501" y="351"/>
                </a:cubicBezTo>
                <a:cubicBezTo>
                  <a:pt x="526" y="351"/>
                  <a:pt x="546" y="371"/>
                  <a:pt x="546" y="396"/>
                </a:cubicBezTo>
                <a:cubicBezTo>
                  <a:pt x="546" y="420"/>
                  <a:pt x="526" y="440"/>
                  <a:pt x="501" y="440"/>
                </a:cubicBezTo>
                <a:cubicBezTo>
                  <a:pt x="453" y="440"/>
                  <a:pt x="453" y="440"/>
                  <a:pt x="453" y="440"/>
                </a:cubicBezTo>
                <a:lnTo>
                  <a:pt x="453" y="351"/>
                </a:lnTo>
                <a:close/>
                <a:moveTo>
                  <a:pt x="316" y="351"/>
                </a:moveTo>
                <a:cubicBezTo>
                  <a:pt x="363" y="351"/>
                  <a:pt x="363" y="351"/>
                  <a:pt x="363" y="351"/>
                </a:cubicBezTo>
                <a:cubicBezTo>
                  <a:pt x="363" y="440"/>
                  <a:pt x="363" y="440"/>
                  <a:pt x="363" y="440"/>
                </a:cubicBezTo>
                <a:cubicBezTo>
                  <a:pt x="316" y="440"/>
                  <a:pt x="316" y="440"/>
                  <a:pt x="316" y="440"/>
                </a:cubicBezTo>
                <a:cubicBezTo>
                  <a:pt x="291" y="440"/>
                  <a:pt x="271" y="420"/>
                  <a:pt x="271" y="396"/>
                </a:cubicBezTo>
                <a:cubicBezTo>
                  <a:pt x="271" y="371"/>
                  <a:pt x="291" y="351"/>
                  <a:pt x="316" y="35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7" name="Freeform 424"/>
          <p:cNvSpPr>
            <a:spLocks noEditPoints="1"/>
          </p:cNvSpPr>
          <p:nvPr/>
        </p:nvSpPr>
        <p:spPr bwMode="auto">
          <a:xfrm>
            <a:off x="2971648" y="3237373"/>
            <a:ext cx="251579" cy="392387"/>
          </a:xfrm>
          <a:custGeom>
            <a:avLst/>
            <a:gdLst>
              <a:gd name="T0" fmla="*/ 687 w 985"/>
              <a:gd name="T1" fmla="*/ 316 h 1536"/>
              <a:gd name="T2" fmla="*/ 225 w 985"/>
              <a:gd name="T3" fmla="*/ 271 h 1536"/>
              <a:gd name="T4" fmla="*/ 180 w 985"/>
              <a:gd name="T5" fmla="*/ 714 h 1536"/>
              <a:gd name="T6" fmla="*/ 687 w 985"/>
              <a:gd name="T7" fmla="*/ 714 h 1536"/>
              <a:gd name="T8" fmla="*/ 270 w 985"/>
              <a:gd name="T9" fmla="*/ 720 h 1536"/>
              <a:gd name="T10" fmla="*/ 433 w 985"/>
              <a:gd name="T11" fmla="*/ 878 h 1536"/>
              <a:gd name="T12" fmla="*/ 270 w 985"/>
              <a:gd name="T13" fmla="*/ 630 h 1536"/>
              <a:gd name="T14" fmla="*/ 597 w 985"/>
              <a:gd name="T15" fmla="*/ 541 h 1536"/>
              <a:gd name="T16" fmla="*/ 597 w 985"/>
              <a:gd name="T17" fmla="*/ 452 h 1536"/>
              <a:gd name="T18" fmla="*/ 270 w 985"/>
              <a:gd name="T19" fmla="*/ 361 h 1536"/>
              <a:gd name="T20" fmla="*/ 597 w 985"/>
              <a:gd name="T21" fmla="*/ 452 h 1536"/>
              <a:gd name="T22" fmla="*/ 640 w 985"/>
              <a:gd name="T23" fmla="*/ 1362 h 1536"/>
              <a:gd name="T24" fmla="*/ 475 w 985"/>
              <a:gd name="T25" fmla="*/ 1362 h 1536"/>
              <a:gd name="T26" fmla="*/ 567 w 985"/>
              <a:gd name="T27" fmla="*/ 1191 h 1536"/>
              <a:gd name="T28" fmla="*/ 771 w 985"/>
              <a:gd name="T29" fmla="*/ 986 h 1536"/>
              <a:gd name="T30" fmla="*/ 867 w 985"/>
              <a:gd name="T31" fmla="*/ 137 h 1536"/>
              <a:gd name="T32" fmla="*/ 560 w 985"/>
              <a:gd name="T33" fmla="*/ 92 h 1536"/>
              <a:gd name="T34" fmla="*/ 306 w 985"/>
              <a:gd name="T35" fmla="*/ 92 h 1536"/>
              <a:gd name="T36" fmla="*/ 0 w 985"/>
              <a:gd name="T37" fmla="*/ 137 h 1536"/>
              <a:gd name="T38" fmla="*/ 95 w 985"/>
              <a:gd name="T39" fmla="*/ 986 h 1536"/>
              <a:gd name="T40" fmla="*/ 299 w 985"/>
              <a:gd name="T41" fmla="*/ 1191 h 1536"/>
              <a:gd name="T42" fmla="*/ 385 w 985"/>
              <a:gd name="T43" fmla="*/ 1362 h 1536"/>
              <a:gd name="T44" fmla="*/ 730 w 985"/>
              <a:gd name="T45" fmla="*/ 1362 h 1536"/>
              <a:gd name="T46" fmla="*/ 813 w 985"/>
              <a:gd name="T47" fmla="*/ 1193 h 1536"/>
              <a:gd name="T48" fmla="*/ 895 w 985"/>
              <a:gd name="T49" fmla="*/ 1491 h 1536"/>
              <a:gd name="T50" fmla="*/ 985 w 985"/>
              <a:gd name="T51" fmla="*/ 1491 h 1536"/>
              <a:gd name="T52" fmla="*/ 813 w 985"/>
              <a:gd name="T53" fmla="*/ 1103 h 1536"/>
              <a:gd name="T54" fmla="*/ 433 w 985"/>
              <a:gd name="T55" fmla="*/ 1235 h 1536"/>
              <a:gd name="T56" fmla="*/ 389 w 985"/>
              <a:gd name="T57" fmla="*/ 1093 h 1536"/>
              <a:gd name="T58" fmla="*/ 165 w 985"/>
              <a:gd name="T59" fmla="*/ 929 h 1536"/>
              <a:gd name="T60" fmla="*/ 90 w 985"/>
              <a:gd name="T61" fmla="*/ 181 h 1536"/>
              <a:gd name="T62" fmla="*/ 389 w 985"/>
              <a:gd name="T63" fmla="*/ 137 h 1536"/>
              <a:gd name="T64" fmla="*/ 433 w 985"/>
              <a:gd name="T65" fmla="*/ 90 h 1536"/>
              <a:gd name="T66" fmla="*/ 477 w 985"/>
              <a:gd name="T67" fmla="*/ 137 h 1536"/>
              <a:gd name="T68" fmla="*/ 777 w 985"/>
              <a:gd name="T69" fmla="*/ 181 h 1536"/>
              <a:gd name="T70" fmla="*/ 701 w 985"/>
              <a:gd name="T71" fmla="*/ 929 h 1536"/>
              <a:gd name="T72" fmla="*/ 477 w 985"/>
              <a:gd name="T73" fmla="*/ 1093 h 1536"/>
              <a:gd name="T74" fmla="*/ 433 w 985"/>
              <a:gd name="T75" fmla="*/ 123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85" h="1536">
                <a:moveTo>
                  <a:pt x="687" y="714"/>
                </a:moveTo>
                <a:cubicBezTo>
                  <a:pt x="687" y="316"/>
                  <a:pt x="687" y="316"/>
                  <a:pt x="687" y="316"/>
                </a:cubicBezTo>
                <a:cubicBezTo>
                  <a:pt x="687" y="291"/>
                  <a:pt x="667" y="271"/>
                  <a:pt x="642" y="271"/>
                </a:cubicBezTo>
                <a:cubicBezTo>
                  <a:pt x="225" y="271"/>
                  <a:pt x="225" y="271"/>
                  <a:pt x="225" y="271"/>
                </a:cubicBezTo>
                <a:cubicBezTo>
                  <a:pt x="200" y="271"/>
                  <a:pt x="180" y="291"/>
                  <a:pt x="180" y="316"/>
                </a:cubicBezTo>
                <a:cubicBezTo>
                  <a:pt x="180" y="714"/>
                  <a:pt x="180" y="714"/>
                  <a:pt x="180" y="714"/>
                </a:cubicBezTo>
                <a:cubicBezTo>
                  <a:pt x="180" y="854"/>
                  <a:pt x="293" y="968"/>
                  <a:pt x="433" y="968"/>
                </a:cubicBezTo>
                <a:cubicBezTo>
                  <a:pt x="573" y="968"/>
                  <a:pt x="687" y="854"/>
                  <a:pt x="687" y="714"/>
                </a:cubicBezTo>
                <a:close/>
                <a:moveTo>
                  <a:pt x="433" y="878"/>
                </a:moveTo>
                <a:cubicBezTo>
                  <a:pt x="345" y="878"/>
                  <a:pt x="272" y="807"/>
                  <a:pt x="270" y="720"/>
                </a:cubicBezTo>
                <a:cubicBezTo>
                  <a:pt x="597" y="720"/>
                  <a:pt x="597" y="720"/>
                  <a:pt x="597" y="720"/>
                </a:cubicBezTo>
                <a:cubicBezTo>
                  <a:pt x="594" y="807"/>
                  <a:pt x="522" y="878"/>
                  <a:pt x="433" y="878"/>
                </a:cubicBezTo>
                <a:close/>
                <a:moveTo>
                  <a:pt x="597" y="630"/>
                </a:moveTo>
                <a:cubicBezTo>
                  <a:pt x="270" y="630"/>
                  <a:pt x="270" y="630"/>
                  <a:pt x="270" y="630"/>
                </a:cubicBezTo>
                <a:cubicBezTo>
                  <a:pt x="270" y="541"/>
                  <a:pt x="270" y="541"/>
                  <a:pt x="270" y="541"/>
                </a:cubicBezTo>
                <a:cubicBezTo>
                  <a:pt x="597" y="541"/>
                  <a:pt x="597" y="541"/>
                  <a:pt x="597" y="541"/>
                </a:cubicBezTo>
                <a:lnTo>
                  <a:pt x="597" y="630"/>
                </a:lnTo>
                <a:close/>
                <a:moveTo>
                  <a:pt x="597" y="452"/>
                </a:moveTo>
                <a:cubicBezTo>
                  <a:pt x="270" y="452"/>
                  <a:pt x="270" y="452"/>
                  <a:pt x="270" y="452"/>
                </a:cubicBezTo>
                <a:cubicBezTo>
                  <a:pt x="270" y="361"/>
                  <a:pt x="270" y="361"/>
                  <a:pt x="270" y="361"/>
                </a:cubicBezTo>
                <a:cubicBezTo>
                  <a:pt x="597" y="361"/>
                  <a:pt x="597" y="361"/>
                  <a:pt x="597" y="361"/>
                </a:cubicBezTo>
                <a:lnTo>
                  <a:pt x="597" y="452"/>
                </a:lnTo>
                <a:close/>
                <a:moveTo>
                  <a:pt x="640" y="1275"/>
                </a:moveTo>
                <a:cubicBezTo>
                  <a:pt x="640" y="1277"/>
                  <a:pt x="640" y="1362"/>
                  <a:pt x="640" y="1362"/>
                </a:cubicBezTo>
                <a:cubicBezTo>
                  <a:pt x="640" y="1407"/>
                  <a:pt x="603" y="1444"/>
                  <a:pt x="558" y="1444"/>
                </a:cubicBezTo>
                <a:cubicBezTo>
                  <a:pt x="512" y="1444"/>
                  <a:pt x="475" y="1407"/>
                  <a:pt x="475" y="1362"/>
                </a:cubicBezTo>
                <a:cubicBezTo>
                  <a:pt x="475" y="1319"/>
                  <a:pt x="475" y="1319"/>
                  <a:pt x="475" y="1319"/>
                </a:cubicBezTo>
                <a:cubicBezTo>
                  <a:pt x="529" y="1301"/>
                  <a:pt x="567" y="1251"/>
                  <a:pt x="567" y="1191"/>
                </a:cubicBezTo>
                <a:cubicBezTo>
                  <a:pt x="567" y="1127"/>
                  <a:pt x="567" y="1127"/>
                  <a:pt x="567" y="1127"/>
                </a:cubicBezTo>
                <a:cubicBezTo>
                  <a:pt x="647" y="1101"/>
                  <a:pt x="718" y="1051"/>
                  <a:pt x="771" y="986"/>
                </a:cubicBezTo>
                <a:cubicBezTo>
                  <a:pt x="833" y="909"/>
                  <a:pt x="867" y="813"/>
                  <a:pt x="867" y="714"/>
                </a:cubicBezTo>
                <a:cubicBezTo>
                  <a:pt x="867" y="137"/>
                  <a:pt x="867" y="137"/>
                  <a:pt x="867" y="137"/>
                </a:cubicBezTo>
                <a:cubicBezTo>
                  <a:pt x="867" y="112"/>
                  <a:pt x="846" y="92"/>
                  <a:pt x="822" y="92"/>
                </a:cubicBezTo>
                <a:cubicBezTo>
                  <a:pt x="560" y="92"/>
                  <a:pt x="560" y="92"/>
                  <a:pt x="560" y="92"/>
                </a:cubicBezTo>
                <a:cubicBezTo>
                  <a:pt x="543" y="38"/>
                  <a:pt x="492" y="0"/>
                  <a:pt x="433" y="0"/>
                </a:cubicBezTo>
                <a:cubicBezTo>
                  <a:pt x="374" y="0"/>
                  <a:pt x="324" y="38"/>
                  <a:pt x="306" y="92"/>
                </a:cubicBezTo>
                <a:cubicBezTo>
                  <a:pt x="45" y="92"/>
                  <a:pt x="45" y="92"/>
                  <a:pt x="45" y="92"/>
                </a:cubicBezTo>
                <a:cubicBezTo>
                  <a:pt x="20" y="92"/>
                  <a:pt x="0" y="112"/>
                  <a:pt x="0" y="137"/>
                </a:cubicBezTo>
                <a:cubicBezTo>
                  <a:pt x="0" y="714"/>
                  <a:pt x="0" y="714"/>
                  <a:pt x="0" y="714"/>
                </a:cubicBezTo>
                <a:cubicBezTo>
                  <a:pt x="0" y="813"/>
                  <a:pt x="34" y="909"/>
                  <a:pt x="95" y="986"/>
                </a:cubicBezTo>
                <a:cubicBezTo>
                  <a:pt x="148" y="1051"/>
                  <a:pt x="220" y="1101"/>
                  <a:pt x="299" y="1127"/>
                </a:cubicBezTo>
                <a:cubicBezTo>
                  <a:pt x="299" y="1191"/>
                  <a:pt x="299" y="1191"/>
                  <a:pt x="299" y="1191"/>
                </a:cubicBezTo>
                <a:cubicBezTo>
                  <a:pt x="299" y="1248"/>
                  <a:pt x="335" y="1297"/>
                  <a:pt x="385" y="1316"/>
                </a:cubicBezTo>
                <a:cubicBezTo>
                  <a:pt x="385" y="1362"/>
                  <a:pt x="385" y="1362"/>
                  <a:pt x="385" y="1362"/>
                </a:cubicBezTo>
                <a:cubicBezTo>
                  <a:pt x="385" y="1457"/>
                  <a:pt x="463" y="1534"/>
                  <a:pt x="558" y="1534"/>
                </a:cubicBezTo>
                <a:cubicBezTo>
                  <a:pt x="653" y="1534"/>
                  <a:pt x="730" y="1457"/>
                  <a:pt x="730" y="1362"/>
                </a:cubicBezTo>
                <a:cubicBezTo>
                  <a:pt x="730" y="1362"/>
                  <a:pt x="730" y="1273"/>
                  <a:pt x="730" y="1272"/>
                </a:cubicBezTo>
                <a:cubicBezTo>
                  <a:pt x="732" y="1228"/>
                  <a:pt x="768" y="1193"/>
                  <a:pt x="813" y="1193"/>
                </a:cubicBezTo>
                <a:cubicBezTo>
                  <a:pt x="858" y="1193"/>
                  <a:pt x="895" y="1230"/>
                  <a:pt x="895" y="1275"/>
                </a:cubicBezTo>
                <a:cubicBezTo>
                  <a:pt x="895" y="1491"/>
                  <a:pt x="895" y="1491"/>
                  <a:pt x="895" y="1491"/>
                </a:cubicBezTo>
                <a:cubicBezTo>
                  <a:pt x="895" y="1516"/>
                  <a:pt x="915" y="1536"/>
                  <a:pt x="940" y="1536"/>
                </a:cubicBezTo>
                <a:cubicBezTo>
                  <a:pt x="965" y="1536"/>
                  <a:pt x="985" y="1516"/>
                  <a:pt x="985" y="1491"/>
                </a:cubicBezTo>
                <a:cubicBezTo>
                  <a:pt x="985" y="1275"/>
                  <a:pt x="985" y="1275"/>
                  <a:pt x="985" y="1275"/>
                </a:cubicBezTo>
                <a:cubicBezTo>
                  <a:pt x="985" y="1180"/>
                  <a:pt x="908" y="1103"/>
                  <a:pt x="813" y="1103"/>
                </a:cubicBezTo>
                <a:cubicBezTo>
                  <a:pt x="717" y="1103"/>
                  <a:pt x="640" y="1180"/>
                  <a:pt x="640" y="1275"/>
                </a:cubicBezTo>
                <a:close/>
                <a:moveTo>
                  <a:pt x="433" y="1235"/>
                </a:moveTo>
                <a:cubicBezTo>
                  <a:pt x="409" y="1235"/>
                  <a:pt x="389" y="1216"/>
                  <a:pt x="389" y="1191"/>
                </a:cubicBezTo>
                <a:cubicBezTo>
                  <a:pt x="389" y="1093"/>
                  <a:pt x="389" y="1093"/>
                  <a:pt x="389" y="1093"/>
                </a:cubicBezTo>
                <a:cubicBezTo>
                  <a:pt x="389" y="1072"/>
                  <a:pt x="375" y="1054"/>
                  <a:pt x="354" y="1049"/>
                </a:cubicBezTo>
                <a:cubicBezTo>
                  <a:pt x="280" y="1031"/>
                  <a:pt x="213" y="989"/>
                  <a:pt x="165" y="929"/>
                </a:cubicBezTo>
                <a:cubicBezTo>
                  <a:pt x="116" y="868"/>
                  <a:pt x="90" y="794"/>
                  <a:pt x="90" y="714"/>
                </a:cubicBezTo>
                <a:cubicBezTo>
                  <a:pt x="90" y="181"/>
                  <a:pt x="90" y="181"/>
                  <a:pt x="90" y="181"/>
                </a:cubicBezTo>
                <a:cubicBezTo>
                  <a:pt x="344" y="181"/>
                  <a:pt x="344" y="181"/>
                  <a:pt x="344" y="181"/>
                </a:cubicBezTo>
                <a:cubicBezTo>
                  <a:pt x="369" y="181"/>
                  <a:pt x="389" y="161"/>
                  <a:pt x="389" y="137"/>
                </a:cubicBezTo>
                <a:cubicBezTo>
                  <a:pt x="389" y="134"/>
                  <a:pt x="389" y="134"/>
                  <a:pt x="389" y="134"/>
                </a:cubicBezTo>
                <a:cubicBezTo>
                  <a:pt x="389" y="110"/>
                  <a:pt x="409" y="90"/>
                  <a:pt x="433" y="90"/>
                </a:cubicBezTo>
                <a:cubicBezTo>
                  <a:pt x="458" y="90"/>
                  <a:pt x="477" y="110"/>
                  <a:pt x="477" y="134"/>
                </a:cubicBezTo>
                <a:cubicBezTo>
                  <a:pt x="477" y="137"/>
                  <a:pt x="477" y="137"/>
                  <a:pt x="477" y="137"/>
                </a:cubicBezTo>
                <a:cubicBezTo>
                  <a:pt x="477" y="161"/>
                  <a:pt x="497" y="181"/>
                  <a:pt x="522" y="181"/>
                </a:cubicBezTo>
                <a:cubicBezTo>
                  <a:pt x="777" y="181"/>
                  <a:pt x="777" y="181"/>
                  <a:pt x="777" y="181"/>
                </a:cubicBezTo>
                <a:cubicBezTo>
                  <a:pt x="777" y="714"/>
                  <a:pt x="777" y="714"/>
                  <a:pt x="777" y="714"/>
                </a:cubicBezTo>
                <a:cubicBezTo>
                  <a:pt x="777" y="794"/>
                  <a:pt x="751" y="868"/>
                  <a:pt x="701" y="929"/>
                </a:cubicBezTo>
                <a:cubicBezTo>
                  <a:pt x="653" y="989"/>
                  <a:pt x="586" y="1031"/>
                  <a:pt x="512" y="1049"/>
                </a:cubicBezTo>
                <a:cubicBezTo>
                  <a:pt x="492" y="1054"/>
                  <a:pt x="477" y="1072"/>
                  <a:pt x="477" y="1093"/>
                </a:cubicBezTo>
                <a:cubicBezTo>
                  <a:pt x="477" y="1191"/>
                  <a:pt x="477" y="1191"/>
                  <a:pt x="477" y="1191"/>
                </a:cubicBezTo>
                <a:cubicBezTo>
                  <a:pt x="477" y="1216"/>
                  <a:pt x="458" y="1235"/>
                  <a:pt x="433" y="123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8" name="Freeform 431"/>
          <p:cNvSpPr>
            <a:spLocks noEditPoints="1"/>
          </p:cNvSpPr>
          <p:nvPr/>
        </p:nvSpPr>
        <p:spPr bwMode="auto">
          <a:xfrm>
            <a:off x="2901166" y="3909792"/>
            <a:ext cx="392543" cy="392387"/>
          </a:xfrm>
          <a:custGeom>
            <a:avLst/>
            <a:gdLst>
              <a:gd name="T0" fmla="*/ 986 w 1536"/>
              <a:gd name="T1" fmla="*/ 0 h 1536"/>
              <a:gd name="T2" fmla="*/ 573 w 1536"/>
              <a:gd name="T3" fmla="*/ 0 h 1536"/>
              <a:gd name="T4" fmla="*/ 311 w 1536"/>
              <a:gd name="T5" fmla="*/ 235 h 1536"/>
              <a:gd name="T6" fmla="*/ 311 w 1536"/>
              <a:gd name="T7" fmla="*/ 236 h 1536"/>
              <a:gd name="T8" fmla="*/ 204 w 1536"/>
              <a:gd name="T9" fmla="*/ 1045 h 1536"/>
              <a:gd name="T10" fmla="*/ 0 w 1536"/>
              <a:gd name="T11" fmla="*/ 1288 h 1536"/>
              <a:gd name="T12" fmla="*/ 248 w 1536"/>
              <a:gd name="T13" fmla="*/ 1536 h 1536"/>
              <a:gd name="T14" fmla="*/ 496 w 1536"/>
              <a:gd name="T15" fmla="*/ 1288 h 1536"/>
              <a:gd name="T16" fmla="*/ 294 w 1536"/>
              <a:gd name="T17" fmla="*/ 1045 h 1536"/>
              <a:gd name="T18" fmla="*/ 370 w 1536"/>
              <a:gd name="T19" fmla="*/ 480 h 1536"/>
              <a:gd name="T20" fmla="*/ 1199 w 1536"/>
              <a:gd name="T21" fmla="*/ 480 h 1536"/>
              <a:gd name="T22" fmla="*/ 1327 w 1536"/>
              <a:gd name="T23" fmla="*/ 1231 h 1536"/>
              <a:gd name="T24" fmla="*/ 1326 w 1536"/>
              <a:gd name="T25" fmla="*/ 1232 h 1536"/>
              <a:gd name="T26" fmla="*/ 1253 w 1536"/>
              <a:gd name="T27" fmla="*/ 1301 h 1536"/>
              <a:gd name="T28" fmla="*/ 1228 w 1536"/>
              <a:gd name="T29" fmla="*/ 1360 h 1536"/>
              <a:gd name="T30" fmla="*/ 1228 w 1536"/>
              <a:gd name="T31" fmla="*/ 1455 h 1536"/>
              <a:gd name="T32" fmla="*/ 1309 w 1536"/>
              <a:gd name="T33" fmla="*/ 1536 h 1536"/>
              <a:gd name="T34" fmla="*/ 1455 w 1536"/>
              <a:gd name="T35" fmla="*/ 1536 h 1536"/>
              <a:gd name="T36" fmla="*/ 1536 w 1536"/>
              <a:gd name="T37" fmla="*/ 1455 h 1536"/>
              <a:gd name="T38" fmla="*/ 1536 w 1536"/>
              <a:gd name="T39" fmla="*/ 1360 h 1536"/>
              <a:gd name="T40" fmla="*/ 1511 w 1536"/>
              <a:gd name="T41" fmla="*/ 1301 h 1536"/>
              <a:gd name="T42" fmla="*/ 1438 w 1536"/>
              <a:gd name="T43" fmla="*/ 1232 h 1536"/>
              <a:gd name="T44" fmla="*/ 1416 w 1536"/>
              <a:gd name="T45" fmla="*/ 1217 h 1536"/>
              <a:gd name="T46" fmla="*/ 1248 w 1536"/>
              <a:gd name="T47" fmla="*/ 235 h 1536"/>
              <a:gd name="T48" fmla="*/ 986 w 1536"/>
              <a:gd name="T49" fmla="*/ 0 h 1536"/>
              <a:gd name="T50" fmla="*/ 406 w 1536"/>
              <a:gd name="T51" fmla="*/ 1288 h 1536"/>
              <a:gd name="T52" fmla="*/ 248 w 1536"/>
              <a:gd name="T53" fmla="*/ 1446 h 1536"/>
              <a:gd name="T54" fmla="*/ 90 w 1536"/>
              <a:gd name="T55" fmla="*/ 1288 h 1536"/>
              <a:gd name="T56" fmla="*/ 248 w 1536"/>
              <a:gd name="T57" fmla="*/ 1131 h 1536"/>
              <a:gd name="T58" fmla="*/ 406 w 1536"/>
              <a:gd name="T59" fmla="*/ 1288 h 1536"/>
              <a:gd name="T60" fmla="*/ 381 w 1536"/>
              <a:gd name="T61" fmla="*/ 390 h 1536"/>
              <a:gd name="T62" fmla="*/ 400 w 1536"/>
              <a:gd name="T63" fmla="*/ 249 h 1536"/>
              <a:gd name="T64" fmla="*/ 573 w 1536"/>
              <a:gd name="T65" fmla="*/ 90 h 1536"/>
              <a:gd name="T66" fmla="*/ 986 w 1536"/>
              <a:gd name="T67" fmla="*/ 90 h 1536"/>
              <a:gd name="T68" fmla="*/ 1160 w 1536"/>
              <a:gd name="T69" fmla="*/ 250 h 1536"/>
              <a:gd name="T70" fmla="*/ 1184 w 1536"/>
              <a:gd name="T71" fmla="*/ 390 h 1536"/>
              <a:gd name="T72" fmla="*/ 381 w 1536"/>
              <a:gd name="T73" fmla="*/ 390 h 1536"/>
              <a:gd name="T74" fmla="*/ 1446 w 1536"/>
              <a:gd name="T75" fmla="*/ 1364 h 1536"/>
              <a:gd name="T76" fmla="*/ 1446 w 1536"/>
              <a:gd name="T77" fmla="*/ 1446 h 1536"/>
              <a:gd name="T78" fmla="*/ 1318 w 1536"/>
              <a:gd name="T79" fmla="*/ 1446 h 1536"/>
              <a:gd name="T80" fmla="*/ 1318 w 1536"/>
              <a:gd name="T81" fmla="*/ 1364 h 1536"/>
              <a:gd name="T82" fmla="*/ 1382 w 1536"/>
              <a:gd name="T83" fmla="*/ 1303 h 1536"/>
              <a:gd name="T84" fmla="*/ 1446 w 1536"/>
              <a:gd name="T85" fmla="*/ 1364 h 1536"/>
              <a:gd name="T86" fmla="*/ 291 w 1536"/>
              <a:gd name="T87" fmla="*/ 1275 h 1536"/>
              <a:gd name="T88" fmla="*/ 275 w 1536"/>
              <a:gd name="T89" fmla="*/ 1325 h 1536"/>
              <a:gd name="T90" fmla="*/ 223 w 1536"/>
              <a:gd name="T91" fmla="*/ 1326 h 1536"/>
              <a:gd name="T92" fmla="*/ 205 w 1536"/>
              <a:gd name="T93" fmla="*/ 1277 h 1536"/>
              <a:gd name="T94" fmla="*/ 244 w 1536"/>
              <a:gd name="T95" fmla="*/ 1244 h 1536"/>
              <a:gd name="T96" fmla="*/ 291 w 1536"/>
              <a:gd name="T97" fmla="*/ 127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536" h="1536">
                <a:moveTo>
                  <a:pt x="986" y="0"/>
                </a:moveTo>
                <a:cubicBezTo>
                  <a:pt x="573" y="0"/>
                  <a:pt x="573" y="0"/>
                  <a:pt x="573" y="0"/>
                </a:cubicBezTo>
                <a:cubicBezTo>
                  <a:pt x="444" y="0"/>
                  <a:pt x="334" y="99"/>
                  <a:pt x="311" y="235"/>
                </a:cubicBezTo>
                <a:cubicBezTo>
                  <a:pt x="311" y="235"/>
                  <a:pt x="311" y="236"/>
                  <a:pt x="311" y="236"/>
                </a:cubicBezTo>
                <a:cubicBezTo>
                  <a:pt x="204" y="1045"/>
                  <a:pt x="204" y="1045"/>
                  <a:pt x="204" y="1045"/>
                </a:cubicBezTo>
                <a:cubicBezTo>
                  <a:pt x="88" y="1066"/>
                  <a:pt x="0" y="1167"/>
                  <a:pt x="0" y="1288"/>
                </a:cubicBezTo>
                <a:cubicBezTo>
                  <a:pt x="0" y="1425"/>
                  <a:pt x="112" y="1536"/>
                  <a:pt x="248" y="1536"/>
                </a:cubicBezTo>
                <a:cubicBezTo>
                  <a:pt x="385" y="1536"/>
                  <a:pt x="496" y="1425"/>
                  <a:pt x="496" y="1288"/>
                </a:cubicBezTo>
                <a:cubicBezTo>
                  <a:pt x="496" y="1168"/>
                  <a:pt x="409" y="1067"/>
                  <a:pt x="294" y="1045"/>
                </a:cubicBezTo>
                <a:cubicBezTo>
                  <a:pt x="370" y="480"/>
                  <a:pt x="370" y="480"/>
                  <a:pt x="370" y="480"/>
                </a:cubicBezTo>
                <a:cubicBezTo>
                  <a:pt x="1199" y="480"/>
                  <a:pt x="1199" y="480"/>
                  <a:pt x="1199" y="480"/>
                </a:cubicBezTo>
                <a:cubicBezTo>
                  <a:pt x="1327" y="1231"/>
                  <a:pt x="1327" y="1231"/>
                  <a:pt x="1327" y="1231"/>
                </a:cubicBezTo>
                <a:cubicBezTo>
                  <a:pt x="1327" y="1231"/>
                  <a:pt x="1327" y="1232"/>
                  <a:pt x="1326" y="1232"/>
                </a:cubicBezTo>
                <a:cubicBezTo>
                  <a:pt x="1253" y="1301"/>
                  <a:pt x="1253" y="1301"/>
                  <a:pt x="1253" y="1301"/>
                </a:cubicBezTo>
                <a:cubicBezTo>
                  <a:pt x="1237" y="1317"/>
                  <a:pt x="1228" y="1338"/>
                  <a:pt x="1228" y="1360"/>
                </a:cubicBezTo>
                <a:cubicBezTo>
                  <a:pt x="1228" y="1455"/>
                  <a:pt x="1228" y="1455"/>
                  <a:pt x="1228" y="1455"/>
                </a:cubicBezTo>
                <a:cubicBezTo>
                  <a:pt x="1228" y="1500"/>
                  <a:pt x="1265" y="1536"/>
                  <a:pt x="1309" y="1536"/>
                </a:cubicBezTo>
                <a:cubicBezTo>
                  <a:pt x="1455" y="1536"/>
                  <a:pt x="1455" y="1536"/>
                  <a:pt x="1455" y="1536"/>
                </a:cubicBezTo>
                <a:cubicBezTo>
                  <a:pt x="1500" y="1536"/>
                  <a:pt x="1536" y="1500"/>
                  <a:pt x="1536" y="1455"/>
                </a:cubicBezTo>
                <a:cubicBezTo>
                  <a:pt x="1536" y="1360"/>
                  <a:pt x="1536" y="1360"/>
                  <a:pt x="1536" y="1360"/>
                </a:cubicBezTo>
                <a:cubicBezTo>
                  <a:pt x="1536" y="1338"/>
                  <a:pt x="1527" y="1317"/>
                  <a:pt x="1511" y="1301"/>
                </a:cubicBezTo>
                <a:cubicBezTo>
                  <a:pt x="1438" y="1232"/>
                  <a:pt x="1438" y="1232"/>
                  <a:pt x="1438" y="1232"/>
                </a:cubicBezTo>
                <a:cubicBezTo>
                  <a:pt x="1432" y="1225"/>
                  <a:pt x="1424" y="1220"/>
                  <a:pt x="1416" y="1217"/>
                </a:cubicBezTo>
                <a:cubicBezTo>
                  <a:pt x="1248" y="235"/>
                  <a:pt x="1248" y="235"/>
                  <a:pt x="1248" y="235"/>
                </a:cubicBezTo>
                <a:cubicBezTo>
                  <a:pt x="1226" y="99"/>
                  <a:pt x="1116" y="0"/>
                  <a:pt x="986" y="0"/>
                </a:cubicBezTo>
                <a:close/>
                <a:moveTo>
                  <a:pt x="406" y="1288"/>
                </a:moveTo>
                <a:cubicBezTo>
                  <a:pt x="406" y="1375"/>
                  <a:pt x="335" y="1446"/>
                  <a:pt x="248" y="1446"/>
                </a:cubicBezTo>
                <a:cubicBezTo>
                  <a:pt x="161" y="1446"/>
                  <a:pt x="90" y="1375"/>
                  <a:pt x="90" y="1288"/>
                </a:cubicBezTo>
                <a:cubicBezTo>
                  <a:pt x="90" y="1201"/>
                  <a:pt x="161" y="1131"/>
                  <a:pt x="248" y="1131"/>
                </a:cubicBezTo>
                <a:cubicBezTo>
                  <a:pt x="335" y="1131"/>
                  <a:pt x="406" y="1201"/>
                  <a:pt x="406" y="1288"/>
                </a:cubicBezTo>
                <a:close/>
                <a:moveTo>
                  <a:pt x="381" y="390"/>
                </a:moveTo>
                <a:cubicBezTo>
                  <a:pt x="400" y="249"/>
                  <a:pt x="400" y="249"/>
                  <a:pt x="400" y="249"/>
                </a:cubicBezTo>
                <a:cubicBezTo>
                  <a:pt x="416" y="157"/>
                  <a:pt x="488" y="90"/>
                  <a:pt x="573" y="90"/>
                </a:cubicBezTo>
                <a:cubicBezTo>
                  <a:pt x="986" y="90"/>
                  <a:pt x="986" y="90"/>
                  <a:pt x="986" y="90"/>
                </a:cubicBezTo>
                <a:cubicBezTo>
                  <a:pt x="1071" y="90"/>
                  <a:pt x="1144" y="157"/>
                  <a:pt x="1160" y="250"/>
                </a:cubicBezTo>
                <a:cubicBezTo>
                  <a:pt x="1184" y="390"/>
                  <a:pt x="1184" y="390"/>
                  <a:pt x="1184" y="390"/>
                </a:cubicBezTo>
                <a:lnTo>
                  <a:pt x="381" y="390"/>
                </a:lnTo>
                <a:close/>
                <a:moveTo>
                  <a:pt x="1446" y="1364"/>
                </a:moveTo>
                <a:cubicBezTo>
                  <a:pt x="1446" y="1446"/>
                  <a:pt x="1446" y="1446"/>
                  <a:pt x="1446" y="1446"/>
                </a:cubicBezTo>
                <a:cubicBezTo>
                  <a:pt x="1318" y="1446"/>
                  <a:pt x="1318" y="1446"/>
                  <a:pt x="1318" y="1446"/>
                </a:cubicBezTo>
                <a:cubicBezTo>
                  <a:pt x="1318" y="1364"/>
                  <a:pt x="1318" y="1364"/>
                  <a:pt x="1318" y="1364"/>
                </a:cubicBezTo>
                <a:cubicBezTo>
                  <a:pt x="1382" y="1303"/>
                  <a:pt x="1382" y="1303"/>
                  <a:pt x="1382" y="1303"/>
                </a:cubicBezTo>
                <a:lnTo>
                  <a:pt x="1446" y="1364"/>
                </a:lnTo>
                <a:close/>
                <a:moveTo>
                  <a:pt x="291" y="1275"/>
                </a:moveTo>
                <a:cubicBezTo>
                  <a:pt x="297" y="1293"/>
                  <a:pt x="290" y="1313"/>
                  <a:pt x="275" y="1325"/>
                </a:cubicBezTo>
                <a:cubicBezTo>
                  <a:pt x="260" y="1336"/>
                  <a:pt x="239" y="1336"/>
                  <a:pt x="223" y="1326"/>
                </a:cubicBezTo>
                <a:cubicBezTo>
                  <a:pt x="208" y="1315"/>
                  <a:pt x="200" y="1296"/>
                  <a:pt x="205" y="1277"/>
                </a:cubicBezTo>
                <a:cubicBezTo>
                  <a:pt x="209" y="1259"/>
                  <a:pt x="225" y="1246"/>
                  <a:pt x="244" y="1244"/>
                </a:cubicBezTo>
                <a:cubicBezTo>
                  <a:pt x="265" y="1242"/>
                  <a:pt x="285" y="1255"/>
                  <a:pt x="291" y="127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39" name="Freeform 438"/>
          <p:cNvSpPr>
            <a:spLocks noEditPoints="1"/>
          </p:cNvSpPr>
          <p:nvPr/>
        </p:nvSpPr>
        <p:spPr bwMode="auto">
          <a:xfrm>
            <a:off x="2901166" y="4583620"/>
            <a:ext cx="392543" cy="392387"/>
          </a:xfrm>
          <a:custGeom>
            <a:avLst/>
            <a:gdLst>
              <a:gd name="T0" fmla="*/ 1359 w 1536"/>
              <a:gd name="T1" fmla="*/ 584 h 1536"/>
              <a:gd name="T2" fmla="*/ 1033 w 1536"/>
              <a:gd name="T3" fmla="*/ 239 h 1536"/>
              <a:gd name="T4" fmla="*/ 764 w 1536"/>
              <a:gd name="T5" fmla="*/ 239 h 1536"/>
              <a:gd name="T6" fmla="*/ 0 w 1536"/>
              <a:gd name="T7" fmla="*/ 751 h 1536"/>
              <a:gd name="T8" fmla="*/ 202 w 1536"/>
              <a:gd name="T9" fmla="*/ 1446 h 1536"/>
              <a:gd name="T10" fmla="*/ 1079 w 1536"/>
              <a:gd name="T11" fmla="*/ 1446 h 1536"/>
              <a:gd name="T12" fmla="*/ 1491 w 1536"/>
              <a:gd name="T13" fmla="*/ 1446 h 1536"/>
              <a:gd name="T14" fmla="*/ 1533 w 1536"/>
              <a:gd name="T15" fmla="*/ 1029 h 1536"/>
              <a:gd name="T16" fmla="*/ 1381 w 1536"/>
              <a:gd name="T17" fmla="*/ 885 h 1536"/>
              <a:gd name="T18" fmla="*/ 1290 w 1536"/>
              <a:gd name="T19" fmla="*/ 651 h 1536"/>
              <a:gd name="T20" fmla="*/ 963 w 1536"/>
              <a:gd name="T21" fmla="*/ 380 h 1536"/>
              <a:gd name="T22" fmla="*/ 330 w 1536"/>
              <a:gd name="T23" fmla="*/ 1446 h 1536"/>
              <a:gd name="T24" fmla="*/ 375 w 1536"/>
              <a:gd name="T25" fmla="*/ 1401 h 1536"/>
              <a:gd name="T26" fmla="*/ 1161 w 1536"/>
              <a:gd name="T27" fmla="*/ 1401 h 1536"/>
              <a:gd name="T28" fmla="*/ 1206 w 1536"/>
              <a:gd name="T29" fmla="*/ 1446 h 1536"/>
              <a:gd name="T30" fmla="*/ 1385 w 1536"/>
              <a:gd name="T31" fmla="*/ 1125 h 1536"/>
              <a:gd name="T32" fmla="*/ 1446 w 1536"/>
              <a:gd name="T33" fmla="*/ 1356 h 1536"/>
              <a:gd name="T34" fmla="*/ 1079 w 1536"/>
              <a:gd name="T35" fmla="*/ 1356 h 1536"/>
              <a:gd name="T36" fmla="*/ 202 w 1536"/>
              <a:gd name="T37" fmla="*/ 1356 h 1536"/>
              <a:gd name="T38" fmla="*/ 1250 w 1536"/>
              <a:gd name="T39" fmla="*/ 1170 h 1536"/>
              <a:gd name="T40" fmla="*/ 90 w 1536"/>
              <a:gd name="T41" fmla="*/ 1080 h 1536"/>
              <a:gd name="T42" fmla="*/ 1014 w 1536"/>
              <a:gd name="T43" fmla="*/ 470 h 1536"/>
              <a:gd name="T44" fmla="*/ 1028 w 1536"/>
              <a:gd name="T45" fmla="*/ 470 h 1536"/>
              <a:gd name="T46" fmla="*/ 1127 w 1536"/>
              <a:gd name="T47" fmla="*/ 561 h 1536"/>
              <a:gd name="T48" fmla="*/ 1127 w 1536"/>
              <a:gd name="T49" fmla="*/ 975 h 1536"/>
              <a:gd name="T50" fmla="*/ 1446 w 1536"/>
              <a:gd name="T51" fmla="*/ 1080 h 1536"/>
              <a:gd name="T52" fmla="*/ 558 w 1536"/>
              <a:gd name="T53" fmla="*/ 606 h 1536"/>
              <a:gd name="T54" fmla="*/ 942 w 1536"/>
              <a:gd name="T55" fmla="*/ 977 h 1536"/>
              <a:gd name="T56" fmla="*/ 942 w 1536"/>
              <a:gd name="T57" fmla="*/ 561 h 1536"/>
              <a:gd name="T58" fmla="*/ 648 w 1536"/>
              <a:gd name="T59" fmla="*/ 651 h 1536"/>
              <a:gd name="T60" fmla="*/ 458 w 1536"/>
              <a:gd name="T61" fmla="*/ 769 h 1536"/>
              <a:gd name="T62" fmla="*/ 393 w 1536"/>
              <a:gd name="T63" fmla="*/ 835 h 1536"/>
              <a:gd name="T64" fmla="*/ 303 w 1536"/>
              <a:gd name="T65" fmla="*/ 814 h 1536"/>
              <a:gd name="T66" fmla="*/ 282 w 1536"/>
              <a:gd name="T67" fmla="*/ 724 h 1536"/>
              <a:gd name="T68" fmla="*/ 348 w 1536"/>
              <a:gd name="T69" fmla="*/ 658 h 1536"/>
              <a:gd name="T70" fmla="*/ 413 w 1536"/>
              <a:gd name="T71" fmla="*/ 724 h 1536"/>
              <a:gd name="T72" fmla="*/ 942 w 1536"/>
              <a:gd name="T73" fmla="*/ 45 h 1536"/>
              <a:gd name="T74" fmla="*/ 852 w 1536"/>
              <a:gd name="T75" fmla="*/ 64 h 1536"/>
              <a:gd name="T76" fmla="*/ 1145 w 1536"/>
              <a:gd name="T77" fmla="*/ 87 h 1536"/>
              <a:gd name="T78" fmla="*/ 1100 w 1536"/>
              <a:gd name="T79" fmla="*/ 178 h 1536"/>
              <a:gd name="T80" fmla="*/ 1082 w 1536"/>
              <a:gd name="T81" fmla="*/ 87 h 1536"/>
              <a:gd name="T82" fmla="*/ 725 w 1536"/>
              <a:gd name="T83" fmla="*/ 101 h 1536"/>
              <a:gd name="T84" fmla="*/ 662 w 1536"/>
              <a:gd name="T85" fmla="*/ 164 h 1536"/>
              <a:gd name="T86" fmla="*/ 712 w 1536"/>
              <a:gd name="T87" fmla="*/ 8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6" h="1536">
                <a:moveTo>
                  <a:pt x="1373" y="617"/>
                </a:moveTo>
                <a:cubicBezTo>
                  <a:pt x="1369" y="607"/>
                  <a:pt x="1365" y="596"/>
                  <a:pt x="1360" y="586"/>
                </a:cubicBezTo>
                <a:cubicBezTo>
                  <a:pt x="1359" y="585"/>
                  <a:pt x="1359" y="585"/>
                  <a:pt x="1359" y="584"/>
                </a:cubicBezTo>
                <a:cubicBezTo>
                  <a:pt x="1330" y="528"/>
                  <a:pt x="1289" y="481"/>
                  <a:pt x="1237" y="445"/>
                </a:cubicBezTo>
                <a:cubicBezTo>
                  <a:pt x="1182" y="408"/>
                  <a:pt x="1119" y="386"/>
                  <a:pt x="1054" y="381"/>
                </a:cubicBezTo>
                <a:cubicBezTo>
                  <a:pt x="1033" y="239"/>
                  <a:pt x="1033" y="239"/>
                  <a:pt x="1033" y="239"/>
                </a:cubicBezTo>
                <a:cubicBezTo>
                  <a:pt x="1030" y="217"/>
                  <a:pt x="1011" y="200"/>
                  <a:pt x="989" y="200"/>
                </a:cubicBezTo>
                <a:cubicBezTo>
                  <a:pt x="808" y="200"/>
                  <a:pt x="808" y="200"/>
                  <a:pt x="808" y="200"/>
                </a:cubicBezTo>
                <a:cubicBezTo>
                  <a:pt x="786" y="200"/>
                  <a:pt x="767" y="217"/>
                  <a:pt x="764" y="239"/>
                </a:cubicBezTo>
                <a:cubicBezTo>
                  <a:pt x="744" y="380"/>
                  <a:pt x="744" y="380"/>
                  <a:pt x="744" y="380"/>
                </a:cubicBezTo>
                <a:cubicBezTo>
                  <a:pt x="371" y="380"/>
                  <a:pt x="371" y="380"/>
                  <a:pt x="371" y="380"/>
                </a:cubicBezTo>
                <a:cubicBezTo>
                  <a:pt x="166" y="380"/>
                  <a:pt x="0" y="547"/>
                  <a:pt x="0" y="751"/>
                </a:cubicBezTo>
                <a:cubicBezTo>
                  <a:pt x="0" y="1401"/>
                  <a:pt x="0" y="1401"/>
                  <a:pt x="0" y="1401"/>
                </a:cubicBezTo>
                <a:cubicBezTo>
                  <a:pt x="0" y="1425"/>
                  <a:pt x="20" y="1446"/>
                  <a:pt x="45" y="1446"/>
                </a:cubicBezTo>
                <a:cubicBezTo>
                  <a:pt x="202" y="1446"/>
                  <a:pt x="202" y="1446"/>
                  <a:pt x="202" y="1446"/>
                </a:cubicBezTo>
                <a:cubicBezTo>
                  <a:pt x="221" y="1498"/>
                  <a:pt x="271" y="1536"/>
                  <a:pt x="330" y="1536"/>
                </a:cubicBezTo>
                <a:cubicBezTo>
                  <a:pt x="388" y="1536"/>
                  <a:pt x="438" y="1498"/>
                  <a:pt x="457" y="1446"/>
                </a:cubicBezTo>
                <a:cubicBezTo>
                  <a:pt x="1079" y="1446"/>
                  <a:pt x="1079" y="1446"/>
                  <a:pt x="1079" y="1446"/>
                </a:cubicBezTo>
                <a:cubicBezTo>
                  <a:pt x="1097" y="1498"/>
                  <a:pt x="1147" y="1536"/>
                  <a:pt x="1206" y="1536"/>
                </a:cubicBezTo>
                <a:cubicBezTo>
                  <a:pt x="1264" y="1536"/>
                  <a:pt x="1315" y="1498"/>
                  <a:pt x="1333" y="1446"/>
                </a:cubicBezTo>
                <a:cubicBezTo>
                  <a:pt x="1491" y="1446"/>
                  <a:pt x="1491" y="1446"/>
                  <a:pt x="1491" y="1446"/>
                </a:cubicBezTo>
                <a:cubicBezTo>
                  <a:pt x="1516" y="1446"/>
                  <a:pt x="1536" y="1425"/>
                  <a:pt x="1536" y="1401"/>
                </a:cubicBezTo>
                <a:cubicBezTo>
                  <a:pt x="1536" y="1045"/>
                  <a:pt x="1536" y="1045"/>
                  <a:pt x="1536" y="1045"/>
                </a:cubicBezTo>
                <a:cubicBezTo>
                  <a:pt x="1536" y="1039"/>
                  <a:pt x="1535" y="1034"/>
                  <a:pt x="1533" y="1029"/>
                </a:cubicBezTo>
                <a:lnTo>
                  <a:pt x="1373" y="617"/>
                </a:lnTo>
                <a:close/>
                <a:moveTo>
                  <a:pt x="1290" y="651"/>
                </a:moveTo>
                <a:cubicBezTo>
                  <a:pt x="1381" y="885"/>
                  <a:pt x="1381" y="885"/>
                  <a:pt x="1381" y="885"/>
                </a:cubicBezTo>
                <a:cubicBezTo>
                  <a:pt x="1172" y="885"/>
                  <a:pt x="1172" y="885"/>
                  <a:pt x="1172" y="885"/>
                </a:cubicBezTo>
                <a:cubicBezTo>
                  <a:pt x="1172" y="651"/>
                  <a:pt x="1172" y="651"/>
                  <a:pt x="1172" y="651"/>
                </a:cubicBezTo>
                <a:lnTo>
                  <a:pt x="1290" y="651"/>
                </a:lnTo>
                <a:close/>
                <a:moveTo>
                  <a:pt x="847" y="290"/>
                </a:moveTo>
                <a:cubicBezTo>
                  <a:pt x="950" y="290"/>
                  <a:pt x="950" y="290"/>
                  <a:pt x="950" y="290"/>
                </a:cubicBezTo>
                <a:cubicBezTo>
                  <a:pt x="963" y="380"/>
                  <a:pt x="963" y="380"/>
                  <a:pt x="963" y="380"/>
                </a:cubicBezTo>
                <a:cubicBezTo>
                  <a:pt x="835" y="380"/>
                  <a:pt x="835" y="380"/>
                  <a:pt x="835" y="380"/>
                </a:cubicBezTo>
                <a:lnTo>
                  <a:pt x="847" y="290"/>
                </a:lnTo>
                <a:close/>
                <a:moveTo>
                  <a:pt x="330" y="1446"/>
                </a:moveTo>
                <a:cubicBezTo>
                  <a:pt x="305" y="1446"/>
                  <a:pt x="285" y="1425"/>
                  <a:pt x="285" y="1401"/>
                </a:cubicBezTo>
                <a:cubicBezTo>
                  <a:pt x="285" y="1376"/>
                  <a:pt x="305" y="1356"/>
                  <a:pt x="330" y="1356"/>
                </a:cubicBezTo>
                <a:cubicBezTo>
                  <a:pt x="354" y="1356"/>
                  <a:pt x="375" y="1376"/>
                  <a:pt x="375" y="1401"/>
                </a:cubicBezTo>
                <a:cubicBezTo>
                  <a:pt x="375" y="1425"/>
                  <a:pt x="354" y="1446"/>
                  <a:pt x="330" y="1446"/>
                </a:cubicBezTo>
                <a:close/>
                <a:moveTo>
                  <a:pt x="1206" y="1446"/>
                </a:moveTo>
                <a:cubicBezTo>
                  <a:pt x="1181" y="1446"/>
                  <a:pt x="1161" y="1425"/>
                  <a:pt x="1161" y="1401"/>
                </a:cubicBezTo>
                <a:cubicBezTo>
                  <a:pt x="1161" y="1376"/>
                  <a:pt x="1181" y="1356"/>
                  <a:pt x="1206" y="1356"/>
                </a:cubicBezTo>
                <a:cubicBezTo>
                  <a:pt x="1231" y="1356"/>
                  <a:pt x="1251" y="1376"/>
                  <a:pt x="1251" y="1401"/>
                </a:cubicBezTo>
                <a:cubicBezTo>
                  <a:pt x="1251" y="1425"/>
                  <a:pt x="1231" y="1446"/>
                  <a:pt x="1206" y="1446"/>
                </a:cubicBezTo>
                <a:close/>
                <a:moveTo>
                  <a:pt x="1446" y="1080"/>
                </a:moveTo>
                <a:cubicBezTo>
                  <a:pt x="1430" y="1080"/>
                  <a:pt x="1430" y="1080"/>
                  <a:pt x="1430" y="1080"/>
                </a:cubicBezTo>
                <a:cubicBezTo>
                  <a:pt x="1405" y="1080"/>
                  <a:pt x="1385" y="1100"/>
                  <a:pt x="1385" y="1125"/>
                </a:cubicBezTo>
                <a:cubicBezTo>
                  <a:pt x="1385" y="1150"/>
                  <a:pt x="1405" y="1170"/>
                  <a:pt x="1430" y="1170"/>
                </a:cubicBezTo>
                <a:cubicBezTo>
                  <a:pt x="1446" y="1170"/>
                  <a:pt x="1446" y="1170"/>
                  <a:pt x="1446" y="1170"/>
                </a:cubicBezTo>
                <a:cubicBezTo>
                  <a:pt x="1446" y="1356"/>
                  <a:pt x="1446" y="1356"/>
                  <a:pt x="1446" y="1356"/>
                </a:cubicBezTo>
                <a:cubicBezTo>
                  <a:pt x="1333" y="1356"/>
                  <a:pt x="1333" y="1356"/>
                  <a:pt x="1333" y="1356"/>
                </a:cubicBezTo>
                <a:cubicBezTo>
                  <a:pt x="1315" y="1303"/>
                  <a:pt x="1264" y="1266"/>
                  <a:pt x="1206" y="1266"/>
                </a:cubicBezTo>
                <a:cubicBezTo>
                  <a:pt x="1147" y="1266"/>
                  <a:pt x="1097" y="1303"/>
                  <a:pt x="1079" y="1356"/>
                </a:cubicBezTo>
                <a:cubicBezTo>
                  <a:pt x="457" y="1356"/>
                  <a:pt x="457" y="1356"/>
                  <a:pt x="457" y="1356"/>
                </a:cubicBezTo>
                <a:cubicBezTo>
                  <a:pt x="438" y="1303"/>
                  <a:pt x="388" y="1266"/>
                  <a:pt x="330" y="1266"/>
                </a:cubicBezTo>
                <a:cubicBezTo>
                  <a:pt x="271" y="1266"/>
                  <a:pt x="221" y="1303"/>
                  <a:pt x="202" y="1356"/>
                </a:cubicBezTo>
                <a:cubicBezTo>
                  <a:pt x="90" y="1356"/>
                  <a:pt x="90" y="1356"/>
                  <a:pt x="90" y="1356"/>
                </a:cubicBezTo>
                <a:cubicBezTo>
                  <a:pt x="90" y="1170"/>
                  <a:pt x="90" y="1170"/>
                  <a:pt x="90" y="1170"/>
                </a:cubicBezTo>
                <a:cubicBezTo>
                  <a:pt x="1250" y="1170"/>
                  <a:pt x="1250" y="1170"/>
                  <a:pt x="1250" y="1170"/>
                </a:cubicBezTo>
                <a:cubicBezTo>
                  <a:pt x="1275" y="1170"/>
                  <a:pt x="1295" y="1150"/>
                  <a:pt x="1295" y="1125"/>
                </a:cubicBezTo>
                <a:cubicBezTo>
                  <a:pt x="1295" y="1100"/>
                  <a:pt x="1275" y="1080"/>
                  <a:pt x="1250" y="1080"/>
                </a:cubicBezTo>
                <a:cubicBezTo>
                  <a:pt x="90" y="1080"/>
                  <a:pt x="90" y="1080"/>
                  <a:pt x="90" y="1080"/>
                </a:cubicBezTo>
                <a:cubicBezTo>
                  <a:pt x="90" y="751"/>
                  <a:pt x="90" y="751"/>
                  <a:pt x="90" y="751"/>
                </a:cubicBezTo>
                <a:cubicBezTo>
                  <a:pt x="90" y="596"/>
                  <a:pt x="216" y="470"/>
                  <a:pt x="371" y="470"/>
                </a:cubicBezTo>
                <a:cubicBezTo>
                  <a:pt x="1014" y="470"/>
                  <a:pt x="1014" y="470"/>
                  <a:pt x="1014" y="470"/>
                </a:cubicBezTo>
                <a:cubicBezTo>
                  <a:pt x="1014" y="470"/>
                  <a:pt x="1014" y="470"/>
                  <a:pt x="1014" y="470"/>
                </a:cubicBezTo>
                <a:cubicBezTo>
                  <a:pt x="1015" y="470"/>
                  <a:pt x="1015" y="470"/>
                  <a:pt x="1015" y="470"/>
                </a:cubicBezTo>
                <a:cubicBezTo>
                  <a:pt x="1028" y="470"/>
                  <a:pt x="1028" y="470"/>
                  <a:pt x="1028" y="470"/>
                </a:cubicBezTo>
                <a:cubicBezTo>
                  <a:pt x="1084" y="470"/>
                  <a:pt x="1139" y="487"/>
                  <a:pt x="1186" y="519"/>
                </a:cubicBezTo>
                <a:cubicBezTo>
                  <a:pt x="1204" y="531"/>
                  <a:pt x="1220" y="545"/>
                  <a:pt x="1234" y="561"/>
                </a:cubicBezTo>
                <a:cubicBezTo>
                  <a:pt x="1127" y="561"/>
                  <a:pt x="1127" y="561"/>
                  <a:pt x="1127" y="561"/>
                </a:cubicBezTo>
                <a:cubicBezTo>
                  <a:pt x="1102" y="561"/>
                  <a:pt x="1082" y="581"/>
                  <a:pt x="1082" y="606"/>
                </a:cubicBezTo>
                <a:cubicBezTo>
                  <a:pt x="1082" y="930"/>
                  <a:pt x="1082" y="930"/>
                  <a:pt x="1082" y="930"/>
                </a:cubicBezTo>
                <a:cubicBezTo>
                  <a:pt x="1082" y="955"/>
                  <a:pt x="1102" y="975"/>
                  <a:pt x="1127" y="975"/>
                </a:cubicBezTo>
                <a:cubicBezTo>
                  <a:pt x="1415" y="975"/>
                  <a:pt x="1415" y="975"/>
                  <a:pt x="1415" y="975"/>
                </a:cubicBezTo>
                <a:cubicBezTo>
                  <a:pt x="1446" y="1053"/>
                  <a:pt x="1446" y="1053"/>
                  <a:pt x="1446" y="1053"/>
                </a:cubicBezTo>
                <a:lnTo>
                  <a:pt x="1446" y="1080"/>
                </a:lnTo>
                <a:close/>
                <a:moveTo>
                  <a:pt x="942" y="561"/>
                </a:moveTo>
                <a:cubicBezTo>
                  <a:pt x="603" y="561"/>
                  <a:pt x="603" y="561"/>
                  <a:pt x="603" y="561"/>
                </a:cubicBezTo>
                <a:cubicBezTo>
                  <a:pt x="579" y="561"/>
                  <a:pt x="558" y="581"/>
                  <a:pt x="558" y="606"/>
                </a:cubicBezTo>
                <a:cubicBezTo>
                  <a:pt x="558" y="932"/>
                  <a:pt x="558" y="932"/>
                  <a:pt x="558" y="932"/>
                </a:cubicBezTo>
                <a:cubicBezTo>
                  <a:pt x="558" y="957"/>
                  <a:pt x="579" y="977"/>
                  <a:pt x="603" y="977"/>
                </a:cubicBezTo>
                <a:cubicBezTo>
                  <a:pt x="942" y="977"/>
                  <a:pt x="942" y="977"/>
                  <a:pt x="942" y="977"/>
                </a:cubicBezTo>
                <a:cubicBezTo>
                  <a:pt x="966" y="977"/>
                  <a:pt x="987" y="957"/>
                  <a:pt x="987" y="932"/>
                </a:cubicBezTo>
                <a:cubicBezTo>
                  <a:pt x="987" y="606"/>
                  <a:pt x="987" y="606"/>
                  <a:pt x="987" y="606"/>
                </a:cubicBezTo>
                <a:cubicBezTo>
                  <a:pt x="987" y="581"/>
                  <a:pt x="966" y="561"/>
                  <a:pt x="942" y="561"/>
                </a:cubicBezTo>
                <a:close/>
                <a:moveTo>
                  <a:pt x="897" y="887"/>
                </a:moveTo>
                <a:cubicBezTo>
                  <a:pt x="648" y="887"/>
                  <a:pt x="648" y="887"/>
                  <a:pt x="648" y="887"/>
                </a:cubicBezTo>
                <a:cubicBezTo>
                  <a:pt x="648" y="651"/>
                  <a:pt x="648" y="651"/>
                  <a:pt x="648" y="651"/>
                </a:cubicBezTo>
                <a:cubicBezTo>
                  <a:pt x="897" y="651"/>
                  <a:pt x="897" y="651"/>
                  <a:pt x="897" y="651"/>
                </a:cubicBezTo>
                <a:lnTo>
                  <a:pt x="897" y="887"/>
                </a:lnTo>
                <a:close/>
                <a:moveTo>
                  <a:pt x="458" y="769"/>
                </a:moveTo>
                <a:cubicBezTo>
                  <a:pt x="458" y="794"/>
                  <a:pt x="438" y="814"/>
                  <a:pt x="413" y="814"/>
                </a:cubicBezTo>
                <a:cubicBezTo>
                  <a:pt x="393" y="814"/>
                  <a:pt x="393" y="814"/>
                  <a:pt x="393" y="814"/>
                </a:cubicBezTo>
                <a:cubicBezTo>
                  <a:pt x="393" y="835"/>
                  <a:pt x="393" y="835"/>
                  <a:pt x="393" y="835"/>
                </a:cubicBezTo>
                <a:cubicBezTo>
                  <a:pt x="393" y="859"/>
                  <a:pt x="373" y="880"/>
                  <a:pt x="348" y="880"/>
                </a:cubicBezTo>
                <a:cubicBezTo>
                  <a:pt x="323" y="880"/>
                  <a:pt x="303" y="859"/>
                  <a:pt x="303" y="835"/>
                </a:cubicBezTo>
                <a:cubicBezTo>
                  <a:pt x="303" y="814"/>
                  <a:pt x="303" y="814"/>
                  <a:pt x="303" y="814"/>
                </a:cubicBezTo>
                <a:cubicBezTo>
                  <a:pt x="282" y="814"/>
                  <a:pt x="282" y="814"/>
                  <a:pt x="282" y="814"/>
                </a:cubicBezTo>
                <a:cubicBezTo>
                  <a:pt x="257" y="814"/>
                  <a:pt x="237" y="794"/>
                  <a:pt x="237" y="769"/>
                </a:cubicBezTo>
                <a:cubicBezTo>
                  <a:pt x="237" y="744"/>
                  <a:pt x="257" y="724"/>
                  <a:pt x="282" y="724"/>
                </a:cubicBezTo>
                <a:cubicBezTo>
                  <a:pt x="303" y="724"/>
                  <a:pt x="303" y="724"/>
                  <a:pt x="303" y="724"/>
                </a:cubicBezTo>
                <a:cubicBezTo>
                  <a:pt x="303" y="703"/>
                  <a:pt x="303" y="703"/>
                  <a:pt x="303" y="703"/>
                </a:cubicBezTo>
                <a:cubicBezTo>
                  <a:pt x="303" y="678"/>
                  <a:pt x="323" y="658"/>
                  <a:pt x="348" y="658"/>
                </a:cubicBezTo>
                <a:cubicBezTo>
                  <a:pt x="373" y="658"/>
                  <a:pt x="393" y="678"/>
                  <a:pt x="393" y="703"/>
                </a:cubicBezTo>
                <a:cubicBezTo>
                  <a:pt x="393" y="724"/>
                  <a:pt x="393" y="724"/>
                  <a:pt x="393" y="724"/>
                </a:cubicBezTo>
                <a:cubicBezTo>
                  <a:pt x="413" y="724"/>
                  <a:pt x="413" y="724"/>
                  <a:pt x="413" y="724"/>
                </a:cubicBezTo>
                <a:cubicBezTo>
                  <a:pt x="438" y="724"/>
                  <a:pt x="458" y="744"/>
                  <a:pt x="458" y="769"/>
                </a:cubicBezTo>
                <a:close/>
                <a:moveTo>
                  <a:pt x="897" y="0"/>
                </a:moveTo>
                <a:cubicBezTo>
                  <a:pt x="922" y="0"/>
                  <a:pt x="942" y="20"/>
                  <a:pt x="942" y="45"/>
                </a:cubicBezTo>
                <a:cubicBezTo>
                  <a:pt x="942" y="64"/>
                  <a:pt x="942" y="64"/>
                  <a:pt x="942" y="64"/>
                </a:cubicBezTo>
                <a:cubicBezTo>
                  <a:pt x="942" y="89"/>
                  <a:pt x="922" y="109"/>
                  <a:pt x="897" y="109"/>
                </a:cubicBezTo>
                <a:cubicBezTo>
                  <a:pt x="872" y="109"/>
                  <a:pt x="852" y="89"/>
                  <a:pt x="852" y="64"/>
                </a:cubicBezTo>
                <a:cubicBezTo>
                  <a:pt x="852" y="45"/>
                  <a:pt x="852" y="45"/>
                  <a:pt x="852" y="45"/>
                </a:cubicBezTo>
                <a:cubicBezTo>
                  <a:pt x="852" y="20"/>
                  <a:pt x="872" y="0"/>
                  <a:pt x="897" y="0"/>
                </a:cubicBezTo>
                <a:close/>
                <a:moveTo>
                  <a:pt x="1145" y="87"/>
                </a:moveTo>
                <a:cubicBezTo>
                  <a:pt x="1163" y="105"/>
                  <a:pt x="1163" y="133"/>
                  <a:pt x="1145" y="151"/>
                </a:cubicBezTo>
                <a:cubicBezTo>
                  <a:pt x="1132" y="164"/>
                  <a:pt x="1132" y="164"/>
                  <a:pt x="1132" y="164"/>
                </a:cubicBezTo>
                <a:cubicBezTo>
                  <a:pt x="1123" y="173"/>
                  <a:pt x="1111" y="178"/>
                  <a:pt x="1100" y="178"/>
                </a:cubicBezTo>
                <a:cubicBezTo>
                  <a:pt x="1088" y="178"/>
                  <a:pt x="1077" y="173"/>
                  <a:pt x="1068" y="164"/>
                </a:cubicBezTo>
                <a:cubicBezTo>
                  <a:pt x="1051" y="147"/>
                  <a:pt x="1051" y="118"/>
                  <a:pt x="1068" y="101"/>
                </a:cubicBezTo>
                <a:cubicBezTo>
                  <a:pt x="1082" y="87"/>
                  <a:pt x="1082" y="87"/>
                  <a:pt x="1082" y="87"/>
                </a:cubicBezTo>
                <a:cubicBezTo>
                  <a:pt x="1099" y="70"/>
                  <a:pt x="1128" y="70"/>
                  <a:pt x="1145" y="87"/>
                </a:cubicBezTo>
                <a:close/>
                <a:moveTo>
                  <a:pt x="712" y="87"/>
                </a:moveTo>
                <a:cubicBezTo>
                  <a:pt x="725" y="101"/>
                  <a:pt x="725" y="101"/>
                  <a:pt x="725" y="101"/>
                </a:cubicBezTo>
                <a:cubicBezTo>
                  <a:pt x="743" y="118"/>
                  <a:pt x="743" y="147"/>
                  <a:pt x="725" y="164"/>
                </a:cubicBezTo>
                <a:cubicBezTo>
                  <a:pt x="717" y="173"/>
                  <a:pt x="705" y="178"/>
                  <a:pt x="694" y="178"/>
                </a:cubicBezTo>
                <a:cubicBezTo>
                  <a:pt x="682" y="178"/>
                  <a:pt x="671" y="173"/>
                  <a:pt x="662" y="164"/>
                </a:cubicBezTo>
                <a:cubicBezTo>
                  <a:pt x="648" y="151"/>
                  <a:pt x="648" y="151"/>
                  <a:pt x="648" y="151"/>
                </a:cubicBezTo>
                <a:cubicBezTo>
                  <a:pt x="631" y="133"/>
                  <a:pt x="631" y="105"/>
                  <a:pt x="648" y="87"/>
                </a:cubicBezTo>
                <a:cubicBezTo>
                  <a:pt x="666" y="70"/>
                  <a:pt x="694" y="70"/>
                  <a:pt x="712" y="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0" name="Freeform 445"/>
          <p:cNvSpPr>
            <a:spLocks noEditPoints="1"/>
          </p:cNvSpPr>
          <p:nvPr/>
        </p:nvSpPr>
        <p:spPr bwMode="auto">
          <a:xfrm>
            <a:off x="2901166" y="5257916"/>
            <a:ext cx="392543" cy="392387"/>
          </a:xfrm>
          <a:custGeom>
            <a:avLst/>
            <a:gdLst>
              <a:gd name="T0" fmla="*/ 1359 w 1536"/>
              <a:gd name="T1" fmla="*/ 396 h 1536"/>
              <a:gd name="T2" fmla="*/ 1314 w 1536"/>
              <a:gd name="T3" fmla="*/ 0 h 1536"/>
              <a:gd name="T4" fmla="*/ 112 w 1536"/>
              <a:gd name="T5" fmla="*/ 45 h 1536"/>
              <a:gd name="T6" fmla="*/ 45 w 1536"/>
              <a:gd name="T7" fmla="*/ 416 h 1536"/>
              <a:gd name="T8" fmla="*/ 0 w 1536"/>
              <a:gd name="T9" fmla="*/ 1491 h 1536"/>
              <a:gd name="T10" fmla="*/ 1315 w 1536"/>
              <a:gd name="T11" fmla="*/ 1536 h 1536"/>
              <a:gd name="T12" fmla="*/ 1536 w 1536"/>
              <a:gd name="T13" fmla="*/ 441 h 1536"/>
              <a:gd name="T14" fmla="*/ 90 w 1536"/>
              <a:gd name="T15" fmla="*/ 1446 h 1536"/>
              <a:gd name="T16" fmla="*/ 414 w 1536"/>
              <a:gd name="T17" fmla="*/ 506 h 1536"/>
              <a:gd name="T18" fmla="*/ 512 w 1536"/>
              <a:gd name="T19" fmla="*/ 634 h 1536"/>
              <a:gd name="T20" fmla="*/ 1094 w 1536"/>
              <a:gd name="T21" fmla="*/ 1314 h 1536"/>
              <a:gd name="T22" fmla="*/ 90 w 1536"/>
              <a:gd name="T23" fmla="*/ 1446 h 1536"/>
              <a:gd name="T24" fmla="*/ 1184 w 1536"/>
              <a:gd name="T25" fmla="*/ 1314 h 1536"/>
              <a:gd name="T26" fmla="*/ 1139 w 1536"/>
              <a:gd name="T27" fmla="*/ 544 h 1536"/>
              <a:gd name="T28" fmla="*/ 480 w 1536"/>
              <a:gd name="T29" fmla="*/ 439 h 1536"/>
              <a:gd name="T30" fmla="*/ 202 w 1536"/>
              <a:gd name="T31" fmla="*/ 416 h 1536"/>
              <a:gd name="T32" fmla="*/ 1269 w 1536"/>
              <a:gd name="T33" fmla="*/ 90 h 1536"/>
              <a:gd name="T34" fmla="*/ 1446 w 1536"/>
              <a:gd name="T35" fmla="*/ 1315 h 1536"/>
              <a:gd name="T36" fmla="*/ 1359 w 1536"/>
              <a:gd name="T37" fmla="*/ 486 h 1536"/>
              <a:gd name="T38" fmla="*/ 1446 w 1536"/>
              <a:gd name="T39" fmla="*/ 1315 h 1536"/>
              <a:gd name="T40" fmla="*/ 716 w 1536"/>
              <a:gd name="T41" fmla="*/ 923 h 1536"/>
              <a:gd name="T42" fmla="*/ 671 w 1536"/>
              <a:gd name="T43" fmla="*/ 787 h 1536"/>
              <a:gd name="T44" fmla="*/ 451 w 1536"/>
              <a:gd name="T45" fmla="*/ 832 h 1536"/>
              <a:gd name="T46" fmla="*/ 366 w 1536"/>
              <a:gd name="T47" fmla="*/ 923 h 1536"/>
              <a:gd name="T48" fmla="*/ 321 w 1536"/>
              <a:gd name="T49" fmla="*/ 1149 h 1536"/>
              <a:gd name="T50" fmla="*/ 451 w 1536"/>
              <a:gd name="T51" fmla="*/ 1194 h 1536"/>
              <a:gd name="T52" fmla="*/ 496 w 1536"/>
              <a:gd name="T53" fmla="*/ 1330 h 1536"/>
              <a:gd name="T54" fmla="*/ 716 w 1536"/>
              <a:gd name="T55" fmla="*/ 1285 h 1536"/>
              <a:gd name="T56" fmla="*/ 801 w 1536"/>
              <a:gd name="T57" fmla="*/ 1194 h 1536"/>
              <a:gd name="T58" fmla="*/ 846 w 1536"/>
              <a:gd name="T59" fmla="*/ 968 h 1536"/>
              <a:gd name="T60" fmla="*/ 756 w 1536"/>
              <a:gd name="T61" fmla="*/ 1104 h 1536"/>
              <a:gd name="T62" fmla="*/ 626 w 1536"/>
              <a:gd name="T63" fmla="*/ 1149 h 1536"/>
              <a:gd name="T64" fmla="*/ 541 w 1536"/>
              <a:gd name="T65" fmla="*/ 1240 h 1536"/>
              <a:gd name="T66" fmla="*/ 496 w 1536"/>
              <a:gd name="T67" fmla="*/ 1104 h 1536"/>
              <a:gd name="T68" fmla="*/ 411 w 1536"/>
              <a:gd name="T69" fmla="*/ 1013 h 1536"/>
              <a:gd name="T70" fmla="*/ 541 w 1536"/>
              <a:gd name="T71" fmla="*/ 968 h 1536"/>
              <a:gd name="T72" fmla="*/ 626 w 1536"/>
              <a:gd name="T73" fmla="*/ 877 h 1536"/>
              <a:gd name="T74" fmla="*/ 671 w 1536"/>
              <a:gd name="T75" fmla="*/ 1013 h 1536"/>
              <a:gd name="T76" fmla="*/ 756 w 1536"/>
              <a:gd name="T77" fmla="*/ 1104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536" h="1536">
                <a:moveTo>
                  <a:pt x="1491" y="396"/>
                </a:moveTo>
                <a:cubicBezTo>
                  <a:pt x="1359" y="396"/>
                  <a:pt x="1359" y="396"/>
                  <a:pt x="1359" y="396"/>
                </a:cubicBezTo>
                <a:cubicBezTo>
                  <a:pt x="1359" y="45"/>
                  <a:pt x="1359" y="45"/>
                  <a:pt x="1359" y="45"/>
                </a:cubicBezTo>
                <a:cubicBezTo>
                  <a:pt x="1359" y="20"/>
                  <a:pt x="1339" y="0"/>
                  <a:pt x="1314" y="0"/>
                </a:cubicBezTo>
                <a:cubicBezTo>
                  <a:pt x="157" y="0"/>
                  <a:pt x="157" y="0"/>
                  <a:pt x="157" y="0"/>
                </a:cubicBezTo>
                <a:cubicBezTo>
                  <a:pt x="132" y="0"/>
                  <a:pt x="112" y="20"/>
                  <a:pt x="112" y="45"/>
                </a:cubicBezTo>
                <a:cubicBezTo>
                  <a:pt x="112" y="416"/>
                  <a:pt x="112" y="416"/>
                  <a:pt x="112" y="416"/>
                </a:cubicBezTo>
                <a:cubicBezTo>
                  <a:pt x="45" y="416"/>
                  <a:pt x="45" y="416"/>
                  <a:pt x="45" y="416"/>
                </a:cubicBezTo>
                <a:cubicBezTo>
                  <a:pt x="20" y="416"/>
                  <a:pt x="0" y="436"/>
                  <a:pt x="0" y="461"/>
                </a:cubicBezTo>
                <a:cubicBezTo>
                  <a:pt x="0" y="1491"/>
                  <a:pt x="0" y="1491"/>
                  <a:pt x="0" y="1491"/>
                </a:cubicBezTo>
                <a:cubicBezTo>
                  <a:pt x="0" y="1516"/>
                  <a:pt x="20" y="1536"/>
                  <a:pt x="45" y="1536"/>
                </a:cubicBezTo>
                <a:cubicBezTo>
                  <a:pt x="1315" y="1536"/>
                  <a:pt x="1315" y="1536"/>
                  <a:pt x="1315" y="1536"/>
                </a:cubicBezTo>
                <a:cubicBezTo>
                  <a:pt x="1437" y="1536"/>
                  <a:pt x="1536" y="1437"/>
                  <a:pt x="1536" y="1315"/>
                </a:cubicBezTo>
                <a:cubicBezTo>
                  <a:pt x="1536" y="441"/>
                  <a:pt x="1536" y="441"/>
                  <a:pt x="1536" y="441"/>
                </a:cubicBezTo>
                <a:cubicBezTo>
                  <a:pt x="1536" y="416"/>
                  <a:pt x="1516" y="396"/>
                  <a:pt x="1491" y="396"/>
                </a:cubicBezTo>
                <a:close/>
                <a:moveTo>
                  <a:pt x="90" y="1446"/>
                </a:moveTo>
                <a:cubicBezTo>
                  <a:pt x="90" y="506"/>
                  <a:pt x="90" y="506"/>
                  <a:pt x="90" y="506"/>
                </a:cubicBezTo>
                <a:cubicBezTo>
                  <a:pt x="414" y="506"/>
                  <a:pt x="414" y="506"/>
                  <a:pt x="414" y="506"/>
                </a:cubicBezTo>
                <a:cubicBezTo>
                  <a:pt x="472" y="611"/>
                  <a:pt x="472" y="611"/>
                  <a:pt x="472" y="611"/>
                </a:cubicBezTo>
                <a:cubicBezTo>
                  <a:pt x="480" y="625"/>
                  <a:pt x="495" y="634"/>
                  <a:pt x="512" y="634"/>
                </a:cubicBezTo>
                <a:cubicBezTo>
                  <a:pt x="1094" y="634"/>
                  <a:pt x="1094" y="634"/>
                  <a:pt x="1094" y="634"/>
                </a:cubicBezTo>
                <a:cubicBezTo>
                  <a:pt x="1094" y="1314"/>
                  <a:pt x="1094" y="1314"/>
                  <a:pt x="1094" y="1314"/>
                </a:cubicBezTo>
                <a:cubicBezTo>
                  <a:pt x="1094" y="1363"/>
                  <a:pt x="1110" y="1409"/>
                  <a:pt x="1137" y="1446"/>
                </a:cubicBezTo>
                <a:lnTo>
                  <a:pt x="90" y="1446"/>
                </a:lnTo>
                <a:close/>
                <a:moveTo>
                  <a:pt x="1269" y="1437"/>
                </a:moveTo>
                <a:cubicBezTo>
                  <a:pt x="1219" y="1419"/>
                  <a:pt x="1184" y="1371"/>
                  <a:pt x="1184" y="1314"/>
                </a:cubicBezTo>
                <a:cubicBezTo>
                  <a:pt x="1184" y="589"/>
                  <a:pt x="1184" y="589"/>
                  <a:pt x="1184" y="589"/>
                </a:cubicBezTo>
                <a:cubicBezTo>
                  <a:pt x="1184" y="564"/>
                  <a:pt x="1164" y="544"/>
                  <a:pt x="1139" y="544"/>
                </a:cubicBezTo>
                <a:cubicBezTo>
                  <a:pt x="538" y="544"/>
                  <a:pt x="538" y="544"/>
                  <a:pt x="538" y="544"/>
                </a:cubicBezTo>
                <a:cubicBezTo>
                  <a:pt x="480" y="439"/>
                  <a:pt x="480" y="439"/>
                  <a:pt x="480" y="439"/>
                </a:cubicBezTo>
                <a:cubicBezTo>
                  <a:pt x="472" y="425"/>
                  <a:pt x="457" y="416"/>
                  <a:pt x="440" y="416"/>
                </a:cubicBezTo>
                <a:cubicBezTo>
                  <a:pt x="202" y="416"/>
                  <a:pt x="202" y="416"/>
                  <a:pt x="202" y="416"/>
                </a:cubicBezTo>
                <a:cubicBezTo>
                  <a:pt x="202" y="90"/>
                  <a:pt x="202" y="90"/>
                  <a:pt x="202" y="90"/>
                </a:cubicBezTo>
                <a:cubicBezTo>
                  <a:pt x="1269" y="90"/>
                  <a:pt x="1269" y="90"/>
                  <a:pt x="1269" y="90"/>
                </a:cubicBezTo>
                <a:lnTo>
                  <a:pt x="1269" y="1437"/>
                </a:lnTo>
                <a:close/>
                <a:moveTo>
                  <a:pt x="1446" y="1315"/>
                </a:moveTo>
                <a:cubicBezTo>
                  <a:pt x="1446" y="1372"/>
                  <a:pt x="1410" y="1420"/>
                  <a:pt x="1359" y="1438"/>
                </a:cubicBezTo>
                <a:cubicBezTo>
                  <a:pt x="1359" y="486"/>
                  <a:pt x="1359" y="486"/>
                  <a:pt x="1359" y="486"/>
                </a:cubicBezTo>
                <a:cubicBezTo>
                  <a:pt x="1446" y="486"/>
                  <a:pt x="1446" y="486"/>
                  <a:pt x="1446" y="486"/>
                </a:cubicBezTo>
                <a:lnTo>
                  <a:pt x="1446" y="1315"/>
                </a:lnTo>
                <a:close/>
                <a:moveTo>
                  <a:pt x="801" y="923"/>
                </a:moveTo>
                <a:cubicBezTo>
                  <a:pt x="716" y="923"/>
                  <a:pt x="716" y="923"/>
                  <a:pt x="716" y="923"/>
                </a:cubicBezTo>
                <a:cubicBezTo>
                  <a:pt x="716" y="832"/>
                  <a:pt x="716" y="832"/>
                  <a:pt x="716" y="832"/>
                </a:cubicBezTo>
                <a:cubicBezTo>
                  <a:pt x="716" y="807"/>
                  <a:pt x="695" y="787"/>
                  <a:pt x="671" y="787"/>
                </a:cubicBezTo>
                <a:cubicBezTo>
                  <a:pt x="496" y="787"/>
                  <a:pt x="496" y="787"/>
                  <a:pt x="496" y="787"/>
                </a:cubicBezTo>
                <a:cubicBezTo>
                  <a:pt x="472" y="787"/>
                  <a:pt x="451" y="807"/>
                  <a:pt x="451" y="832"/>
                </a:cubicBezTo>
                <a:cubicBezTo>
                  <a:pt x="451" y="923"/>
                  <a:pt x="451" y="923"/>
                  <a:pt x="451" y="923"/>
                </a:cubicBezTo>
                <a:cubicBezTo>
                  <a:pt x="366" y="923"/>
                  <a:pt x="366" y="923"/>
                  <a:pt x="366" y="923"/>
                </a:cubicBezTo>
                <a:cubicBezTo>
                  <a:pt x="341" y="923"/>
                  <a:pt x="321" y="943"/>
                  <a:pt x="321" y="968"/>
                </a:cubicBezTo>
                <a:cubicBezTo>
                  <a:pt x="321" y="1149"/>
                  <a:pt x="321" y="1149"/>
                  <a:pt x="321" y="1149"/>
                </a:cubicBezTo>
                <a:cubicBezTo>
                  <a:pt x="321" y="1173"/>
                  <a:pt x="341" y="1194"/>
                  <a:pt x="366" y="1194"/>
                </a:cubicBezTo>
                <a:cubicBezTo>
                  <a:pt x="451" y="1194"/>
                  <a:pt x="451" y="1194"/>
                  <a:pt x="451" y="1194"/>
                </a:cubicBezTo>
                <a:cubicBezTo>
                  <a:pt x="451" y="1285"/>
                  <a:pt x="451" y="1285"/>
                  <a:pt x="451" y="1285"/>
                </a:cubicBezTo>
                <a:cubicBezTo>
                  <a:pt x="451" y="1309"/>
                  <a:pt x="472" y="1330"/>
                  <a:pt x="496" y="1330"/>
                </a:cubicBezTo>
                <a:cubicBezTo>
                  <a:pt x="671" y="1330"/>
                  <a:pt x="671" y="1330"/>
                  <a:pt x="671" y="1330"/>
                </a:cubicBezTo>
                <a:cubicBezTo>
                  <a:pt x="695" y="1330"/>
                  <a:pt x="716" y="1309"/>
                  <a:pt x="716" y="1285"/>
                </a:cubicBezTo>
                <a:cubicBezTo>
                  <a:pt x="716" y="1194"/>
                  <a:pt x="716" y="1194"/>
                  <a:pt x="716" y="1194"/>
                </a:cubicBezTo>
                <a:cubicBezTo>
                  <a:pt x="801" y="1194"/>
                  <a:pt x="801" y="1194"/>
                  <a:pt x="801" y="1194"/>
                </a:cubicBezTo>
                <a:cubicBezTo>
                  <a:pt x="826" y="1194"/>
                  <a:pt x="846" y="1173"/>
                  <a:pt x="846" y="1149"/>
                </a:cubicBezTo>
                <a:cubicBezTo>
                  <a:pt x="846" y="968"/>
                  <a:pt x="846" y="968"/>
                  <a:pt x="846" y="968"/>
                </a:cubicBezTo>
                <a:cubicBezTo>
                  <a:pt x="846" y="943"/>
                  <a:pt x="826" y="923"/>
                  <a:pt x="801" y="923"/>
                </a:cubicBezTo>
                <a:close/>
                <a:moveTo>
                  <a:pt x="756" y="1104"/>
                </a:moveTo>
                <a:cubicBezTo>
                  <a:pt x="671" y="1104"/>
                  <a:pt x="671" y="1104"/>
                  <a:pt x="671" y="1104"/>
                </a:cubicBezTo>
                <a:cubicBezTo>
                  <a:pt x="646" y="1104"/>
                  <a:pt x="626" y="1124"/>
                  <a:pt x="626" y="1149"/>
                </a:cubicBezTo>
                <a:cubicBezTo>
                  <a:pt x="626" y="1240"/>
                  <a:pt x="626" y="1240"/>
                  <a:pt x="626" y="1240"/>
                </a:cubicBezTo>
                <a:cubicBezTo>
                  <a:pt x="541" y="1240"/>
                  <a:pt x="541" y="1240"/>
                  <a:pt x="541" y="1240"/>
                </a:cubicBezTo>
                <a:cubicBezTo>
                  <a:pt x="541" y="1149"/>
                  <a:pt x="541" y="1149"/>
                  <a:pt x="541" y="1149"/>
                </a:cubicBezTo>
                <a:cubicBezTo>
                  <a:pt x="541" y="1124"/>
                  <a:pt x="521" y="1104"/>
                  <a:pt x="496" y="1104"/>
                </a:cubicBezTo>
                <a:cubicBezTo>
                  <a:pt x="411" y="1104"/>
                  <a:pt x="411" y="1104"/>
                  <a:pt x="411" y="1104"/>
                </a:cubicBezTo>
                <a:cubicBezTo>
                  <a:pt x="411" y="1013"/>
                  <a:pt x="411" y="1013"/>
                  <a:pt x="411" y="1013"/>
                </a:cubicBezTo>
                <a:cubicBezTo>
                  <a:pt x="496" y="1013"/>
                  <a:pt x="496" y="1013"/>
                  <a:pt x="496" y="1013"/>
                </a:cubicBezTo>
                <a:cubicBezTo>
                  <a:pt x="521" y="1013"/>
                  <a:pt x="541" y="992"/>
                  <a:pt x="541" y="968"/>
                </a:cubicBezTo>
                <a:cubicBezTo>
                  <a:pt x="541" y="877"/>
                  <a:pt x="541" y="877"/>
                  <a:pt x="541" y="877"/>
                </a:cubicBezTo>
                <a:cubicBezTo>
                  <a:pt x="626" y="877"/>
                  <a:pt x="626" y="877"/>
                  <a:pt x="626" y="877"/>
                </a:cubicBezTo>
                <a:cubicBezTo>
                  <a:pt x="626" y="968"/>
                  <a:pt x="626" y="968"/>
                  <a:pt x="626" y="968"/>
                </a:cubicBezTo>
                <a:cubicBezTo>
                  <a:pt x="626" y="992"/>
                  <a:pt x="646" y="1013"/>
                  <a:pt x="671" y="1013"/>
                </a:cubicBezTo>
                <a:cubicBezTo>
                  <a:pt x="756" y="1013"/>
                  <a:pt x="756" y="1013"/>
                  <a:pt x="756" y="1013"/>
                </a:cubicBezTo>
                <a:lnTo>
                  <a:pt x="756" y="110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1" name="Freeform 452"/>
          <p:cNvSpPr>
            <a:spLocks noEditPoints="1"/>
          </p:cNvSpPr>
          <p:nvPr/>
        </p:nvSpPr>
        <p:spPr bwMode="auto">
          <a:xfrm>
            <a:off x="2901244" y="5931432"/>
            <a:ext cx="392387" cy="392387"/>
          </a:xfrm>
          <a:custGeom>
            <a:avLst/>
            <a:gdLst>
              <a:gd name="T0" fmla="*/ 1105 w 1536"/>
              <a:gd name="T1" fmla="*/ 1047 h 1536"/>
              <a:gd name="T2" fmla="*/ 1353 w 1536"/>
              <a:gd name="T3" fmla="*/ 458 h 1536"/>
              <a:gd name="T4" fmla="*/ 1305 w 1536"/>
              <a:gd name="T5" fmla="*/ 0 h 1536"/>
              <a:gd name="T6" fmla="*/ 1263 w 1536"/>
              <a:gd name="T7" fmla="*/ 459 h 1536"/>
              <a:gd name="T8" fmla="*/ 1105 w 1536"/>
              <a:gd name="T9" fmla="*/ 957 h 1536"/>
              <a:gd name="T10" fmla="*/ 523 w 1536"/>
              <a:gd name="T11" fmla="*/ 834 h 1536"/>
              <a:gd name="T12" fmla="*/ 783 w 1536"/>
              <a:gd name="T13" fmla="*/ 757 h 1536"/>
              <a:gd name="T14" fmla="*/ 828 w 1536"/>
              <a:gd name="T15" fmla="*/ 229 h 1536"/>
              <a:gd name="T16" fmla="*/ 45 w 1536"/>
              <a:gd name="T17" fmla="*/ 184 h 1536"/>
              <a:gd name="T18" fmla="*/ 0 w 1536"/>
              <a:gd name="T19" fmla="*/ 712 h 1536"/>
              <a:gd name="T20" fmla="*/ 85 w 1536"/>
              <a:gd name="T21" fmla="*/ 757 h 1536"/>
              <a:gd name="T22" fmla="*/ 297 w 1536"/>
              <a:gd name="T23" fmla="*/ 1379 h 1536"/>
              <a:gd name="T24" fmla="*/ 738 w 1536"/>
              <a:gd name="T25" fmla="*/ 1424 h 1536"/>
              <a:gd name="T26" fmla="*/ 956 w 1536"/>
              <a:gd name="T27" fmla="*/ 1469 h 1536"/>
              <a:gd name="T28" fmla="*/ 1330 w 1536"/>
              <a:gd name="T29" fmla="*/ 1536 h 1536"/>
              <a:gd name="T30" fmla="*/ 1330 w 1536"/>
              <a:gd name="T31" fmla="*/ 1124 h 1536"/>
              <a:gd name="T32" fmla="*/ 951 w 1536"/>
              <a:gd name="T33" fmla="*/ 1198 h 1536"/>
              <a:gd name="T34" fmla="*/ 738 w 1536"/>
              <a:gd name="T35" fmla="*/ 1243 h 1536"/>
              <a:gd name="T36" fmla="*/ 297 w 1536"/>
              <a:gd name="T37" fmla="*/ 1289 h 1536"/>
              <a:gd name="T38" fmla="*/ 175 w 1536"/>
              <a:gd name="T39" fmla="*/ 757 h 1536"/>
              <a:gd name="T40" fmla="*/ 433 w 1536"/>
              <a:gd name="T41" fmla="*/ 834 h 1536"/>
              <a:gd name="T42" fmla="*/ 1163 w 1536"/>
              <a:gd name="T43" fmla="*/ 232 h 1536"/>
              <a:gd name="T44" fmla="*/ 1394 w 1536"/>
              <a:gd name="T45" fmla="*/ 122 h 1536"/>
              <a:gd name="T46" fmla="*/ 1267 w 1536"/>
              <a:gd name="T47" fmla="*/ 256 h 1536"/>
              <a:gd name="T48" fmla="*/ 1329 w 1536"/>
              <a:gd name="T49" fmla="*/ 270 h 1536"/>
              <a:gd name="T50" fmla="*/ 1446 w 1536"/>
              <a:gd name="T51" fmla="*/ 232 h 1536"/>
              <a:gd name="T52" fmla="*/ 1163 w 1536"/>
              <a:gd name="T53" fmla="*/ 232 h 1536"/>
              <a:gd name="T54" fmla="*/ 973 w 1536"/>
              <a:gd name="T55" fmla="*/ 1288 h 1536"/>
              <a:gd name="T56" fmla="*/ 1108 w 1536"/>
              <a:gd name="T57" fmla="*/ 1214 h 1536"/>
              <a:gd name="T58" fmla="*/ 1446 w 1536"/>
              <a:gd name="T59" fmla="*/ 1330 h 1536"/>
              <a:gd name="T60" fmla="*/ 1108 w 1536"/>
              <a:gd name="T61" fmla="*/ 1446 h 1536"/>
              <a:gd name="T62" fmla="*/ 977 w 1536"/>
              <a:gd name="T63" fmla="*/ 1379 h 1536"/>
              <a:gd name="T64" fmla="*/ 828 w 1536"/>
              <a:gd name="T65" fmla="*/ 1288 h 1536"/>
              <a:gd name="T66" fmla="*/ 90 w 1536"/>
              <a:gd name="T67" fmla="*/ 667 h 1536"/>
              <a:gd name="T68" fmla="*/ 234 w 1536"/>
              <a:gd name="T69" fmla="*/ 274 h 1536"/>
              <a:gd name="T70" fmla="*/ 210 w 1536"/>
              <a:gd name="T71" fmla="*/ 577 h 1536"/>
              <a:gd name="T72" fmla="*/ 390 w 1536"/>
              <a:gd name="T73" fmla="*/ 667 h 1536"/>
              <a:gd name="T74" fmla="*/ 300 w 1536"/>
              <a:gd name="T75" fmla="*/ 364 h 1536"/>
              <a:gd name="T76" fmla="*/ 738 w 1536"/>
              <a:gd name="T77" fmla="*/ 274 h 1536"/>
              <a:gd name="T78" fmla="*/ 390 w 1536"/>
              <a:gd name="T79" fmla="*/ 66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36" h="1536">
                <a:moveTo>
                  <a:pt x="680" y="1047"/>
                </a:moveTo>
                <a:cubicBezTo>
                  <a:pt x="1105" y="1047"/>
                  <a:pt x="1105" y="1047"/>
                  <a:pt x="1105" y="1047"/>
                </a:cubicBezTo>
                <a:cubicBezTo>
                  <a:pt x="1242" y="1047"/>
                  <a:pt x="1353" y="952"/>
                  <a:pt x="1353" y="834"/>
                </a:cubicBezTo>
                <a:cubicBezTo>
                  <a:pt x="1353" y="458"/>
                  <a:pt x="1353" y="458"/>
                  <a:pt x="1353" y="458"/>
                </a:cubicBezTo>
                <a:cubicBezTo>
                  <a:pt x="1457" y="436"/>
                  <a:pt x="1536" y="343"/>
                  <a:pt x="1536" y="232"/>
                </a:cubicBezTo>
                <a:cubicBezTo>
                  <a:pt x="1536" y="104"/>
                  <a:pt x="1432" y="0"/>
                  <a:pt x="1305" y="0"/>
                </a:cubicBezTo>
                <a:cubicBezTo>
                  <a:pt x="1177" y="0"/>
                  <a:pt x="1073" y="104"/>
                  <a:pt x="1073" y="232"/>
                </a:cubicBezTo>
                <a:cubicBezTo>
                  <a:pt x="1073" y="345"/>
                  <a:pt x="1155" y="440"/>
                  <a:pt x="1263" y="459"/>
                </a:cubicBezTo>
                <a:cubicBezTo>
                  <a:pt x="1263" y="834"/>
                  <a:pt x="1263" y="834"/>
                  <a:pt x="1263" y="834"/>
                </a:cubicBezTo>
                <a:cubicBezTo>
                  <a:pt x="1263" y="902"/>
                  <a:pt x="1192" y="957"/>
                  <a:pt x="1105" y="957"/>
                </a:cubicBezTo>
                <a:cubicBezTo>
                  <a:pt x="680" y="957"/>
                  <a:pt x="680" y="957"/>
                  <a:pt x="680" y="957"/>
                </a:cubicBezTo>
                <a:cubicBezTo>
                  <a:pt x="593" y="957"/>
                  <a:pt x="523" y="902"/>
                  <a:pt x="523" y="834"/>
                </a:cubicBezTo>
                <a:cubicBezTo>
                  <a:pt x="523" y="757"/>
                  <a:pt x="523" y="757"/>
                  <a:pt x="523" y="757"/>
                </a:cubicBezTo>
                <a:cubicBezTo>
                  <a:pt x="783" y="757"/>
                  <a:pt x="783" y="757"/>
                  <a:pt x="783" y="757"/>
                </a:cubicBezTo>
                <a:cubicBezTo>
                  <a:pt x="807" y="757"/>
                  <a:pt x="828" y="737"/>
                  <a:pt x="828" y="712"/>
                </a:cubicBezTo>
                <a:cubicBezTo>
                  <a:pt x="828" y="229"/>
                  <a:pt x="828" y="229"/>
                  <a:pt x="828" y="229"/>
                </a:cubicBezTo>
                <a:cubicBezTo>
                  <a:pt x="828" y="204"/>
                  <a:pt x="807" y="184"/>
                  <a:pt x="783" y="184"/>
                </a:cubicBezTo>
                <a:cubicBezTo>
                  <a:pt x="45" y="184"/>
                  <a:pt x="45" y="184"/>
                  <a:pt x="45" y="184"/>
                </a:cubicBezTo>
                <a:cubicBezTo>
                  <a:pt x="20" y="184"/>
                  <a:pt x="0" y="204"/>
                  <a:pt x="0" y="229"/>
                </a:cubicBezTo>
                <a:cubicBezTo>
                  <a:pt x="0" y="712"/>
                  <a:pt x="0" y="712"/>
                  <a:pt x="0" y="712"/>
                </a:cubicBezTo>
                <a:cubicBezTo>
                  <a:pt x="0" y="737"/>
                  <a:pt x="20" y="757"/>
                  <a:pt x="45" y="757"/>
                </a:cubicBezTo>
                <a:cubicBezTo>
                  <a:pt x="85" y="757"/>
                  <a:pt x="85" y="757"/>
                  <a:pt x="85" y="757"/>
                </a:cubicBezTo>
                <a:cubicBezTo>
                  <a:pt x="85" y="1151"/>
                  <a:pt x="85" y="1151"/>
                  <a:pt x="85" y="1151"/>
                </a:cubicBezTo>
                <a:cubicBezTo>
                  <a:pt x="85" y="1277"/>
                  <a:pt x="180" y="1379"/>
                  <a:pt x="297" y="1379"/>
                </a:cubicBezTo>
                <a:cubicBezTo>
                  <a:pt x="738" y="1379"/>
                  <a:pt x="738" y="1379"/>
                  <a:pt x="738" y="1379"/>
                </a:cubicBezTo>
                <a:cubicBezTo>
                  <a:pt x="738" y="1424"/>
                  <a:pt x="738" y="1424"/>
                  <a:pt x="738" y="1424"/>
                </a:cubicBezTo>
                <a:cubicBezTo>
                  <a:pt x="738" y="1449"/>
                  <a:pt x="758" y="1469"/>
                  <a:pt x="783" y="1469"/>
                </a:cubicBezTo>
                <a:cubicBezTo>
                  <a:pt x="956" y="1469"/>
                  <a:pt x="956" y="1469"/>
                  <a:pt x="956" y="1469"/>
                </a:cubicBezTo>
                <a:cubicBezTo>
                  <a:pt x="995" y="1511"/>
                  <a:pt x="1050" y="1536"/>
                  <a:pt x="1108" y="1536"/>
                </a:cubicBezTo>
                <a:cubicBezTo>
                  <a:pt x="1330" y="1536"/>
                  <a:pt x="1330" y="1536"/>
                  <a:pt x="1330" y="1536"/>
                </a:cubicBezTo>
                <a:cubicBezTo>
                  <a:pt x="1444" y="1536"/>
                  <a:pt x="1536" y="1444"/>
                  <a:pt x="1536" y="1330"/>
                </a:cubicBezTo>
                <a:cubicBezTo>
                  <a:pt x="1536" y="1217"/>
                  <a:pt x="1444" y="1124"/>
                  <a:pt x="1330" y="1124"/>
                </a:cubicBezTo>
                <a:cubicBezTo>
                  <a:pt x="1108" y="1124"/>
                  <a:pt x="1108" y="1124"/>
                  <a:pt x="1108" y="1124"/>
                </a:cubicBezTo>
                <a:cubicBezTo>
                  <a:pt x="1047" y="1124"/>
                  <a:pt x="990" y="1151"/>
                  <a:pt x="951" y="1198"/>
                </a:cubicBezTo>
                <a:cubicBezTo>
                  <a:pt x="783" y="1198"/>
                  <a:pt x="783" y="1198"/>
                  <a:pt x="783" y="1198"/>
                </a:cubicBezTo>
                <a:cubicBezTo>
                  <a:pt x="758" y="1198"/>
                  <a:pt x="738" y="1218"/>
                  <a:pt x="738" y="1243"/>
                </a:cubicBezTo>
                <a:cubicBezTo>
                  <a:pt x="738" y="1289"/>
                  <a:pt x="738" y="1289"/>
                  <a:pt x="738" y="1289"/>
                </a:cubicBezTo>
                <a:cubicBezTo>
                  <a:pt x="297" y="1289"/>
                  <a:pt x="297" y="1289"/>
                  <a:pt x="297" y="1289"/>
                </a:cubicBezTo>
                <a:cubicBezTo>
                  <a:pt x="230" y="1289"/>
                  <a:pt x="175" y="1227"/>
                  <a:pt x="175" y="1151"/>
                </a:cubicBezTo>
                <a:cubicBezTo>
                  <a:pt x="175" y="757"/>
                  <a:pt x="175" y="757"/>
                  <a:pt x="175" y="757"/>
                </a:cubicBezTo>
                <a:cubicBezTo>
                  <a:pt x="433" y="757"/>
                  <a:pt x="433" y="757"/>
                  <a:pt x="433" y="757"/>
                </a:cubicBezTo>
                <a:cubicBezTo>
                  <a:pt x="433" y="834"/>
                  <a:pt x="433" y="834"/>
                  <a:pt x="433" y="834"/>
                </a:cubicBezTo>
                <a:cubicBezTo>
                  <a:pt x="433" y="952"/>
                  <a:pt x="544" y="1047"/>
                  <a:pt x="680" y="1047"/>
                </a:cubicBezTo>
                <a:close/>
                <a:moveTo>
                  <a:pt x="1163" y="232"/>
                </a:moveTo>
                <a:cubicBezTo>
                  <a:pt x="1163" y="154"/>
                  <a:pt x="1227" y="90"/>
                  <a:pt x="1305" y="90"/>
                </a:cubicBezTo>
                <a:cubicBezTo>
                  <a:pt x="1339" y="90"/>
                  <a:pt x="1370" y="102"/>
                  <a:pt x="1394" y="122"/>
                </a:cubicBezTo>
                <a:cubicBezTo>
                  <a:pt x="1281" y="194"/>
                  <a:pt x="1281" y="194"/>
                  <a:pt x="1281" y="194"/>
                </a:cubicBezTo>
                <a:cubicBezTo>
                  <a:pt x="1260" y="207"/>
                  <a:pt x="1253" y="235"/>
                  <a:pt x="1267" y="256"/>
                </a:cubicBezTo>
                <a:cubicBezTo>
                  <a:pt x="1275" y="269"/>
                  <a:pt x="1290" y="277"/>
                  <a:pt x="1305" y="277"/>
                </a:cubicBezTo>
                <a:cubicBezTo>
                  <a:pt x="1313" y="277"/>
                  <a:pt x="1321" y="274"/>
                  <a:pt x="1329" y="270"/>
                </a:cubicBezTo>
                <a:cubicBezTo>
                  <a:pt x="1442" y="198"/>
                  <a:pt x="1442" y="198"/>
                  <a:pt x="1442" y="198"/>
                </a:cubicBezTo>
                <a:cubicBezTo>
                  <a:pt x="1445" y="209"/>
                  <a:pt x="1446" y="220"/>
                  <a:pt x="1446" y="232"/>
                </a:cubicBezTo>
                <a:cubicBezTo>
                  <a:pt x="1446" y="310"/>
                  <a:pt x="1383" y="373"/>
                  <a:pt x="1305" y="373"/>
                </a:cubicBezTo>
                <a:cubicBezTo>
                  <a:pt x="1227" y="373"/>
                  <a:pt x="1163" y="310"/>
                  <a:pt x="1163" y="232"/>
                </a:cubicBezTo>
                <a:close/>
                <a:moveTo>
                  <a:pt x="828" y="1288"/>
                </a:moveTo>
                <a:cubicBezTo>
                  <a:pt x="973" y="1288"/>
                  <a:pt x="973" y="1288"/>
                  <a:pt x="973" y="1288"/>
                </a:cubicBezTo>
                <a:cubicBezTo>
                  <a:pt x="988" y="1288"/>
                  <a:pt x="1003" y="1280"/>
                  <a:pt x="1011" y="1267"/>
                </a:cubicBezTo>
                <a:cubicBezTo>
                  <a:pt x="1033" y="1234"/>
                  <a:pt x="1069" y="1214"/>
                  <a:pt x="1108" y="1214"/>
                </a:cubicBezTo>
                <a:cubicBezTo>
                  <a:pt x="1330" y="1214"/>
                  <a:pt x="1330" y="1214"/>
                  <a:pt x="1330" y="1214"/>
                </a:cubicBezTo>
                <a:cubicBezTo>
                  <a:pt x="1394" y="1214"/>
                  <a:pt x="1446" y="1266"/>
                  <a:pt x="1446" y="1330"/>
                </a:cubicBezTo>
                <a:cubicBezTo>
                  <a:pt x="1446" y="1394"/>
                  <a:pt x="1394" y="1446"/>
                  <a:pt x="1330" y="1446"/>
                </a:cubicBezTo>
                <a:cubicBezTo>
                  <a:pt x="1108" y="1446"/>
                  <a:pt x="1108" y="1446"/>
                  <a:pt x="1108" y="1446"/>
                </a:cubicBezTo>
                <a:cubicBezTo>
                  <a:pt x="1071" y="1446"/>
                  <a:pt x="1036" y="1428"/>
                  <a:pt x="1014" y="1397"/>
                </a:cubicBezTo>
                <a:cubicBezTo>
                  <a:pt x="1006" y="1386"/>
                  <a:pt x="992" y="1379"/>
                  <a:pt x="977" y="1379"/>
                </a:cubicBezTo>
                <a:cubicBezTo>
                  <a:pt x="828" y="1379"/>
                  <a:pt x="828" y="1379"/>
                  <a:pt x="828" y="1379"/>
                </a:cubicBezTo>
                <a:lnTo>
                  <a:pt x="828" y="1288"/>
                </a:lnTo>
                <a:close/>
                <a:moveTo>
                  <a:pt x="234" y="667"/>
                </a:moveTo>
                <a:cubicBezTo>
                  <a:pt x="90" y="667"/>
                  <a:pt x="90" y="667"/>
                  <a:pt x="90" y="667"/>
                </a:cubicBezTo>
                <a:cubicBezTo>
                  <a:pt x="90" y="274"/>
                  <a:pt x="90" y="274"/>
                  <a:pt x="90" y="274"/>
                </a:cubicBezTo>
                <a:cubicBezTo>
                  <a:pt x="234" y="274"/>
                  <a:pt x="234" y="274"/>
                  <a:pt x="234" y="274"/>
                </a:cubicBezTo>
                <a:cubicBezTo>
                  <a:pt x="219" y="301"/>
                  <a:pt x="210" y="332"/>
                  <a:pt x="210" y="364"/>
                </a:cubicBezTo>
                <a:cubicBezTo>
                  <a:pt x="210" y="577"/>
                  <a:pt x="210" y="577"/>
                  <a:pt x="210" y="577"/>
                </a:cubicBezTo>
                <a:cubicBezTo>
                  <a:pt x="210" y="609"/>
                  <a:pt x="219" y="640"/>
                  <a:pt x="234" y="667"/>
                </a:cubicBezTo>
                <a:close/>
                <a:moveTo>
                  <a:pt x="390" y="667"/>
                </a:moveTo>
                <a:cubicBezTo>
                  <a:pt x="340" y="667"/>
                  <a:pt x="300" y="626"/>
                  <a:pt x="300" y="577"/>
                </a:cubicBezTo>
                <a:cubicBezTo>
                  <a:pt x="300" y="364"/>
                  <a:pt x="300" y="364"/>
                  <a:pt x="300" y="364"/>
                </a:cubicBezTo>
                <a:cubicBezTo>
                  <a:pt x="300" y="315"/>
                  <a:pt x="340" y="274"/>
                  <a:pt x="390" y="274"/>
                </a:cubicBezTo>
                <a:cubicBezTo>
                  <a:pt x="738" y="274"/>
                  <a:pt x="738" y="274"/>
                  <a:pt x="738" y="274"/>
                </a:cubicBezTo>
                <a:cubicBezTo>
                  <a:pt x="738" y="667"/>
                  <a:pt x="738" y="667"/>
                  <a:pt x="738" y="667"/>
                </a:cubicBezTo>
                <a:lnTo>
                  <a:pt x="390" y="667"/>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2" name="Freeform 411"/>
          <p:cNvSpPr>
            <a:spLocks noEditPoints="1"/>
          </p:cNvSpPr>
          <p:nvPr/>
        </p:nvSpPr>
        <p:spPr bwMode="auto">
          <a:xfrm>
            <a:off x="3626425" y="1889091"/>
            <a:ext cx="391762" cy="395986"/>
          </a:xfrm>
          <a:custGeom>
            <a:avLst/>
            <a:gdLst>
              <a:gd name="T0" fmla="*/ 523 w 1533"/>
              <a:gd name="T1" fmla="*/ 1449 h 1550"/>
              <a:gd name="T2" fmla="*/ 767 w 1533"/>
              <a:gd name="T3" fmla="*/ 1550 h 1550"/>
              <a:gd name="T4" fmla="*/ 1011 w 1533"/>
              <a:gd name="T5" fmla="*/ 1449 h 1550"/>
              <a:gd name="T6" fmla="*/ 1533 w 1533"/>
              <a:gd name="T7" fmla="*/ 1233 h 1550"/>
              <a:gd name="T8" fmla="*/ 1365 w 1533"/>
              <a:gd name="T9" fmla="*/ 905 h 1550"/>
              <a:gd name="T10" fmla="*/ 1123 w 1533"/>
              <a:gd name="T11" fmla="*/ 448 h 1550"/>
              <a:gd name="T12" fmla="*/ 1271 w 1533"/>
              <a:gd name="T13" fmla="*/ 81 h 1550"/>
              <a:gd name="T14" fmla="*/ 294 w 1533"/>
              <a:gd name="T15" fmla="*/ 57 h 1550"/>
              <a:gd name="T16" fmla="*/ 262 w 1533"/>
              <a:gd name="T17" fmla="*/ 121 h 1550"/>
              <a:gd name="T18" fmla="*/ 171 w 1533"/>
              <a:gd name="T19" fmla="*/ 904 h 1550"/>
              <a:gd name="T20" fmla="*/ 0 w 1533"/>
              <a:gd name="T21" fmla="*/ 1233 h 1550"/>
              <a:gd name="T22" fmla="*/ 1049 w 1533"/>
              <a:gd name="T23" fmla="*/ 988 h 1550"/>
              <a:gd name="T24" fmla="*/ 998 w 1533"/>
              <a:gd name="T25" fmla="*/ 1317 h 1550"/>
              <a:gd name="T26" fmla="*/ 769 w 1533"/>
              <a:gd name="T27" fmla="*/ 1460 h 1550"/>
              <a:gd name="T28" fmla="*/ 765 w 1533"/>
              <a:gd name="T29" fmla="*/ 1460 h 1550"/>
              <a:gd name="T30" fmla="*/ 536 w 1533"/>
              <a:gd name="T31" fmla="*/ 1317 h 1550"/>
              <a:gd name="T32" fmla="*/ 485 w 1533"/>
              <a:gd name="T33" fmla="*/ 988 h 1550"/>
              <a:gd name="T34" fmla="*/ 710 w 1533"/>
              <a:gd name="T35" fmla="*/ 751 h 1550"/>
              <a:gd name="T36" fmla="*/ 954 w 1533"/>
              <a:gd name="T37" fmla="*/ 1003 h 1550"/>
              <a:gd name="T38" fmla="*/ 1049 w 1533"/>
              <a:gd name="T39" fmla="*/ 988 h 1550"/>
              <a:gd name="T40" fmla="*/ 1164 w 1533"/>
              <a:gd name="T41" fmla="*/ 135 h 1550"/>
              <a:gd name="T42" fmla="*/ 761 w 1533"/>
              <a:gd name="T43" fmla="*/ 467 h 1550"/>
              <a:gd name="T44" fmla="*/ 370 w 1533"/>
              <a:gd name="T45" fmla="*/ 135 h 1550"/>
              <a:gd name="T46" fmla="*/ 248 w 1533"/>
              <a:gd name="T47" fmla="*/ 1094 h 1550"/>
              <a:gd name="T48" fmla="*/ 261 w 1533"/>
              <a:gd name="T49" fmla="*/ 904 h 1550"/>
              <a:gd name="T50" fmla="*/ 449 w 1533"/>
              <a:gd name="T51" fmla="*/ 545 h 1550"/>
              <a:gd name="T52" fmla="*/ 1037 w 1533"/>
              <a:gd name="T53" fmla="*/ 575 h 1550"/>
              <a:gd name="T54" fmla="*/ 1085 w 1533"/>
              <a:gd name="T55" fmla="*/ 546 h 1550"/>
              <a:gd name="T56" fmla="*/ 1275 w 1533"/>
              <a:gd name="T57" fmla="*/ 904 h 1550"/>
              <a:gd name="T58" fmla="*/ 1286 w 1533"/>
              <a:gd name="T59" fmla="*/ 1094 h 1550"/>
              <a:gd name="T60" fmla="*/ 1443 w 1533"/>
              <a:gd name="T61" fmla="*/ 1233 h 1550"/>
              <a:gd name="T62" fmla="*/ 1078 w 1533"/>
              <a:gd name="T63" fmla="*/ 1359 h 1550"/>
              <a:gd name="T64" fmla="*/ 1139 w 1533"/>
              <a:gd name="T65" fmla="*/ 988 h 1550"/>
              <a:gd name="T66" fmla="*/ 1137 w 1533"/>
              <a:gd name="T67" fmla="*/ 897 h 1550"/>
              <a:gd name="T68" fmla="*/ 1061 w 1533"/>
              <a:gd name="T69" fmla="*/ 870 h 1550"/>
              <a:gd name="T70" fmla="*/ 800 w 1533"/>
              <a:gd name="T71" fmla="*/ 759 h 1550"/>
              <a:gd name="T72" fmla="*/ 799 w 1533"/>
              <a:gd name="T73" fmla="*/ 676 h 1550"/>
              <a:gd name="T74" fmla="*/ 763 w 1533"/>
              <a:gd name="T75" fmla="*/ 658 h 1550"/>
              <a:gd name="T76" fmla="*/ 395 w 1533"/>
              <a:gd name="T77" fmla="*/ 929 h 1550"/>
              <a:gd name="T78" fmla="*/ 395 w 1533"/>
              <a:gd name="T79" fmla="*/ 1164 h 1550"/>
              <a:gd name="T80" fmla="*/ 216 w 1533"/>
              <a:gd name="T81" fmla="*/ 1359 h 1550"/>
              <a:gd name="T82" fmla="*/ 216 w 1533"/>
              <a:gd name="T83" fmla="*/ 1108 h 1550"/>
              <a:gd name="T84" fmla="*/ 767 w 1533"/>
              <a:gd name="T85" fmla="*/ 1343 h 1550"/>
              <a:gd name="T86" fmla="*/ 664 w 1533"/>
              <a:gd name="T87" fmla="*/ 1227 h 1550"/>
              <a:gd name="T88" fmla="*/ 767 w 1533"/>
              <a:gd name="T89" fmla="*/ 1253 h 1550"/>
              <a:gd name="T90" fmla="*/ 870 w 1533"/>
              <a:gd name="T91" fmla="*/ 1227 h 1550"/>
              <a:gd name="T92" fmla="*/ 662 w 1533"/>
              <a:gd name="T93" fmla="*/ 291 h 1550"/>
              <a:gd name="T94" fmla="*/ 722 w 1533"/>
              <a:gd name="T95" fmla="*/ 246 h 1550"/>
              <a:gd name="T96" fmla="*/ 767 w 1533"/>
              <a:gd name="T97" fmla="*/ 186 h 1550"/>
              <a:gd name="T98" fmla="*/ 812 w 1533"/>
              <a:gd name="T99" fmla="*/ 246 h 1550"/>
              <a:gd name="T100" fmla="*/ 872 w 1533"/>
              <a:gd name="T101" fmla="*/ 291 h 1550"/>
              <a:gd name="T102" fmla="*/ 812 w 1533"/>
              <a:gd name="T103" fmla="*/ 336 h 1550"/>
              <a:gd name="T104" fmla="*/ 767 w 1533"/>
              <a:gd name="T105" fmla="*/ 396 h 1550"/>
              <a:gd name="T106" fmla="*/ 722 w 1533"/>
              <a:gd name="T107" fmla="*/ 336 h 1550"/>
              <a:gd name="T108" fmla="*/ 662 w 1533"/>
              <a:gd name="T109" fmla="*/ 291 h 1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33" h="1550">
                <a:moveTo>
                  <a:pt x="216" y="1449"/>
                </a:moveTo>
                <a:cubicBezTo>
                  <a:pt x="523" y="1449"/>
                  <a:pt x="523" y="1449"/>
                  <a:pt x="523" y="1449"/>
                </a:cubicBezTo>
                <a:cubicBezTo>
                  <a:pt x="587" y="1513"/>
                  <a:pt x="673" y="1550"/>
                  <a:pt x="765" y="1550"/>
                </a:cubicBezTo>
                <a:cubicBezTo>
                  <a:pt x="766" y="1550"/>
                  <a:pt x="766" y="1550"/>
                  <a:pt x="767" y="1550"/>
                </a:cubicBezTo>
                <a:cubicBezTo>
                  <a:pt x="767" y="1550"/>
                  <a:pt x="768" y="1550"/>
                  <a:pt x="769" y="1550"/>
                </a:cubicBezTo>
                <a:cubicBezTo>
                  <a:pt x="860" y="1550"/>
                  <a:pt x="947" y="1513"/>
                  <a:pt x="1011" y="1449"/>
                </a:cubicBezTo>
                <a:cubicBezTo>
                  <a:pt x="1318" y="1449"/>
                  <a:pt x="1318" y="1449"/>
                  <a:pt x="1318" y="1449"/>
                </a:cubicBezTo>
                <a:cubicBezTo>
                  <a:pt x="1437" y="1449"/>
                  <a:pt x="1533" y="1352"/>
                  <a:pt x="1533" y="1233"/>
                </a:cubicBezTo>
                <a:cubicBezTo>
                  <a:pt x="1533" y="1130"/>
                  <a:pt x="1460" y="1043"/>
                  <a:pt x="1363" y="1022"/>
                </a:cubicBezTo>
                <a:cubicBezTo>
                  <a:pt x="1365" y="905"/>
                  <a:pt x="1365" y="905"/>
                  <a:pt x="1365" y="905"/>
                </a:cubicBezTo>
                <a:cubicBezTo>
                  <a:pt x="1365" y="905"/>
                  <a:pt x="1365" y="905"/>
                  <a:pt x="1365" y="904"/>
                </a:cubicBezTo>
                <a:cubicBezTo>
                  <a:pt x="1365" y="724"/>
                  <a:pt x="1275" y="556"/>
                  <a:pt x="1123" y="448"/>
                </a:cubicBezTo>
                <a:cubicBezTo>
                  <a:pt x="1169" y="338"/>
                  <a:pt x="1218" y="228"/>
                  <a:pt x="1272" y="121"/>
                </a:cubicBezTo>
                <a:cubicBezTo>
                  <a:pt x="1278" y="109"/>
                  <a:pt x="1278" y="94"/>
                  <a:pt x="1271" y="81"/>
                </a:cubicBezTo>
                <a:cubicBezTo>
                  <a:pt x="1265" y="68"/>
                  <a:pt x="1253" y="59"/>
                  <a:pt x="1239" y="57"/>
                </a:cubicBezTo>
                <a:cubicBezTo>
                  <a:pt x="926" y="0"/>
                  <a:pt x="608" y="0"/>
                  <a:pt x="294" y="57"/>
                </a:cubicBezTo>
                <a:cubicBezTo>
                  <a:pt x="281" y="59"/>
                  <a:pt x="269" y="68"/>
                  <a:pt x="262" y="81"/>
                </a:cubicBezTo>
                <a:cubicBezTo>
                  <a:pt x="256" y="94"/>
                  <a:pt x="256" y="109"/>
                  <a:pt x="262" y="121"/>
                </a:cubicBezTo>
                <a:cubicBezTo>
                  <a:pt x="316" y="228"/>
                  <a:pt x="365" y="338"/>
                  <a:pt x="411" y="449"/>
                </a:cubicBezTo>
                <a:cubicBezTo>
                  <a:pt x="260" y="557"/>
                  <a:pt x="171" y="724"/>
                  <a:pt x="171" y="904"/>
                </a:cubicBezTo>
                <a:cubicBezTo>
                  <a:pt x="171" y="1022"/>
                  <a:pt x="171" y="1022"/>
                  <a:pt x="171" y="1022"/>
                </a:cubicBezTo>
                <a:cubicBezTo>
                  <a:pt x="74" y="1043"/>
                  <a:pt x="0" y="1130"/>
                  <a:pt x="0" y="1233"/>
                </a:cubicBezTo>
                <a:cubicBezTo>
                  <a:pt x="0" y="1352"/>
                  <a:pt x="97" y="1449"/>
                  <a:pt x="216" y="1449"/>
                </a:cubicBezTo>
                <a:close/>
                <a:moveTo>
                  <a:pt x="1049" y="988"/>
                </a:moveTo>
                <a:cubicBezTo>
                  <a:pt x="1049" y="1053"/>
                  <a:pt x="1048" y="1152"/>
                  <a:pt x="1048" y="1161"/>
                </a:cubicBezTo>
                <a:cubicBezTo>
                  <a:pt x="1046" y="1215"/>
                  <a:pt x="1029" y="1269"/>
                  <a:pt x="998" y="1317"/>
                </a:cubicBezTo>
                <a:cubicBezTo>
                  <a:pt x="982" y="1341"/>
                  <a:pt x="982" y="1341"/>
                  <a:pt x="982" y="1341"/>
                </a:cubicBezTo>
                <a:cubicBezTo>
                  <a:pt x="934" y="1416"/>
                  <a:pt x="855" y="1460"/>
                  <a:pt x="769" y="1460"/>
                </a:cubicBezTo>
                <a:cubicBezTo>
                  <a:pt x="768" y="1460"/>
                  <a:pt x="767" y="1460"/>
                  <a:pt x="767" y="1460"/>
                </a:cubicBezTo>
                <a:cubicBezTo>
                  <a:pt x="766" y="1460"/>
                  <a:pt x="766" y="1460"/>
                  <a:pt x="765" y="1460"/>
                </a:cubicBezTo>
                <a:cubicBezTo>
                  <a:pt x="679" y="1460"/>
                  <a:pt x="600" y="1416"/>
                  <a:pt x="552" y="1341"/>
                </a:cubicBezTo>
                <a:cubicBezTo>
                  <a:pt x="536" y="1317"/>
                  <a:pt x="536" y="1317"/>
                  <a:pt x="536" y="1317"/>
                </a:cubicBezTo>
                <a:cubicBezTo>
                  <a:pt x="505" y="1269"/>
                  <a:pt x="488" y="1215"/>
                  <a:pt x="485" y="1161"/>
                </a:cubicBezTo>
                <a:cubicBezTo>
                  <a:pt x="485" y="1152"/>
                  <a:pt x="485" y="1053"/>
                  <a:pt x="485" y="988"/>
                </a:cubicBezTo>
                <a:cubicBezTo>
                  <a:pt x="485" y="929"/>
                  <a:pt x="485" y="929"/>
                  <a:pt x="485" y="929"/>
                </a:cubicBezTo>
                <a:cubicBezTo>
                  <a:pt x="485" y="851"/>
                  <a:pt x="556" y="767"/>
                  <a:pt x="710" y="751"/>
                </a:cubicBezTo>
                <a:cubicBezTo>
                  <a:pt x="710" y="754"/>
                  <a:pt x="710" y="756"/>
                  <a:pt x="710" y="759"/>
                </a:cubicBezTo>
                <a:cubicBezTo>
                  <a:pt x="710" y="894"/>
                  <a:pt x="819" y="1003"/>
                  <a:pt x="954" y="1003"/>
                </a:cubicBezTo>
                <a:cubicBezTo>
                  <a:pt x="987" y="1003"/>
                  <a:pt x="1019" y="997"/>
                  <a:pt x="1049" y="984"/>
                </a:cubicBezTo>
                <a:lnTo>
                  <a:pt x="1049" y="988"/>
                </a:lnTo>
                <a:close/>
                <a:moveTo>
                  <a:pt x="370" y="135"/>
                </a:moveTo>
                <a:cubicBezTo>
                  <a:pt x="633" y="94"/>
                  <a:pt x="900" y="94"/>
                  <a:pt x="1164" y="135"/>
                </a:cubicBezTo>
                <a:cubicBezTo>
                  <a:pt x="1109" y="249"/>
                  <a:pt x="1059" y="365"/>
                  <a:pt x="1013" y="481"/>
                </a:cubicBezTo>
                <a:cubicBezTo>
                  <a:pt x="930" y="472"/>
                  <a:pt x="846" y="467"/>
                  <a:pt x="761" y="467"/>
                </a:cubicBezTo>
                <a:cubicBezTo>
                  <a:pt x="681" y="467"/>
                  <a:pt x="600" y="471"/>
                  <a:pt x="520" y="480"/>
                </a:cubicBezTo>
                <a:cubicBezTo>
                  <a:pt x="516" y="470"/>
                  <a:pt x="419" y="239"/>
                  <a:pt x="370" y="135"/>
                </a:cubicBezTo>
                <a:close/>
                <a:moveTo>
                  <a:pt x="216" y="1108"/>
                </a:moveTo>
                <a:cubicBezTo>
                  <a:pt x="228" y="1108"/>
                  <a:pt x="239" y="1103"/>
                  <a:pt x="248" y="1094"/>
                </a:cubicBezTo>
                <a:cubicBezTo>
                  <a:pt x="256" y="1086"/>
                  <a:pt x="261" y="1075"/>
                  <a:pt x="261" y="1063"/>
                </a:cubicBezTo>
                <a:cubicBezTo>
                  <a:pt x="261" y="904"/>
                  <a:pt x="261" y="904"/>
                  <a:pt x="261" y="904"/>
                </a:cubicBezTo>
                <a:cubicBezTo>
                  <a:pt x="261" y="761"/>
                  <a:pt x="329" y="626"/>
                  <a:pt x="445" y="536"/>
                </a:cubicBezTo>
                <a:cubicBezTo>
                  <a:pt x="446" y="539"/>
                  <a:pt x="448" y="542"/>
                  <a:pt x="449" y="545"/>
                </a:cubicBezTo>
                <a:cubicBezTo>
                  <a:pt x="456" y="564"/>
                  <a:pt x="476" y="576"/>
                  <a:pt x="496" y="573"/>
                </a:cubicBezTo>
                <a:cubicBezTo>
                  <a:pt x="676" y="551"/>
                  <a:pt x="857" y="551"/>
                  <a:pt x="1037" y="575"/>
                </a:cubicBezTo>
                <a:cubicBezTo>
                  <a:pt x="1039" y="575"/>
                  <a:pt x="1041" y="575"/>
                  <a:pt x="1042" y="575"/>
                </a:cubicBezTo>
                <a:cubicBezTo>
                  <a:pt x="1061" y="575"/>
                  <a:pt x="1078" y="564"/>
                  <a:pt x="1085" y="546"/>
                </a:cubicBezTo>
                <a:cubicBezTo>
                  <a:pt x="1086" y="542"/>
                  <a:pt x="1087" y="539"/>
                  <a:pt x="1089" y="535"/>
                </a:cubicBezTo>
                <a:cubicBezTo>
                  <a:pt x="1206" y="625"/>
                  <a:pt x="1275" y="760"/>
                  <a:pt x="1275" y="904"/>
                </a:cubicBezTo>
                <a:cubicBezTo>
                  <a:pt x="1273" y="1062"/>
                  <a:pt x="1273" y="1062"/>
                  <a:pt x="1273" y="1062"/>
                </a:cubicBezTo>
                <a:cubicBezTo>
                  <a:pt x="1273" y="1074"/>
                  <a:pt x="1277" y="1086"/>
                  <a:pt x="1286" y="1094"/>
                </a:cubicBezTo>
                <a:cubicBezTo>
                  <a:pt x="1294" y="1103"/>
                  <a:pt x="1306" y="1108"/>
                  <a:pt x="1318" y="1108"/>
                </a:cubicBezTo>
                <a:cubicBezTo>
                  <a:pt x="1387" y="1108"/>
                  <a:pt x="1443" y="1164"/>
                  <a:pt x="1443" y="1233"/>
                </a:cubicBezTo>
                <a:cubicBezTo>
                  <a:pt x="1443" y="1302"/>
                  <a:pt x="1387" y="1359"/>
                  <a:pt x="1318" y="1359"/>
                </a:cubicBezTo>
                <a:cubicBezTo>
                  <a:pt x="1078" y="1359"/>
                  <a:pt x="1078" y="1359"/>
                  <a:pt x="1078" y="1359"/>
                </a:cubicBezTo>
                <a:cubicBezTo>
                  <a:pt x="1115" y="1299"/>
                  <a:pt x="1136" y="1232"/>
                  <a:pt x="1138" y="1164"/>
                </a:cubicBezTo>
                <a:cubicBezTo>
                  <a:pt x="1138" y="1163"/>
                  <a:pt x="1139" y="1160"/>
                  <a:pt x="1139" y="988"/>
                </a:cubicBezTo>
                <a:cubicBezTo>
                  <a:pt x="1139" y="929"/>
                  <a:pt x="1139" y="929"/>
                  <a:pt x="1139" y="929"/>
                </a:cubicBezTo>
                <a:cubicBezTo>
                  <a:pt x="1139" y="918"/>
                  <a:pt x="1138" y="908"/>
                  <a:pt x="1137" y="897"/>
                </a:cubicBezTo>
                <a:cubicBezTo>
                  <a:pt x="1134" y="880"/>
                  <a:pt x="1123" y="866"/>
                  <a:pt x="1107" y="860"/>
                </a:cubicBezTo>
                <a:cubicBezTo>
                  <a:pt x="1091" y="855"/>
                  <a:pt x="1073" y="859"/>
                  <a:pt x="1061" y="870"/>
                </a:cubicBezTo>
                <a:cubicBezTo>
                  <a:pt x="1032" y="898"/>
                  <a:pt x="994" y="913"/>
                  <a:pt x="954" y="913"/>
                </a:cubicBezTo>
                <a:cubicBezTo>
                  <a:pt x="869" y="913"/>
                  <a:pt x="800" y="844"/>
                  <a:pt x="800" y="759"/>
                </a:cubicBezTo>
                <a:cubicBezTo>
                  <a:pt x="800" y="744"/>
                  <a:pt x="802" y="730"/>
                  <a:pt x="806" y="716"/>
                </a:cubicBezTo>
                <a:cubicBezTo>
                  <a:pt x="810" y="702"/>
                  <a:pt x="808" y="687"/>
                  <a:pt x="799" y="676"/>
                </a:cubicBezTo>
                <a:cubicBezTo>
                  <a:pt x="791" y="664"/>
                  <a:pt x="777" y="658"/>
                  <a:pt x="763" y="658"/>
                </a:cubicBezTo>
                <a:cubicBezTo>
                  <a:pt x="763" y="658"/>
                  <a:pt x="763" y="658"/>
                  <a:pt x="763" y="658"/>
                </a:cubicBezTo>
                <a:cubicBezTo>
                  <a:pt x="670" y="658"/>
                  <a:pt x="582" y="681"/>
                  <a:pt x="517" y="722"/>
                </a:cubicBezTo>
                <a:cubicBezTo>
                  <a:pt x="438" y="771"/>
                  <a:pt x="395" y="844"/>
                  <a:pt x="395" y="929"/>
                </a:cubicBezTo>
                <a:cubicBezTo>
                  <a:pt x="395" y="988"/>
                  <a:pt x="395" y="988"/>
                  <a:pt x="395" y="988"/>
                </a:cubicBezTo>
                <a:cubicBezTo>
                  <a:pt x="395" y="1160"/>
                  <a:pt x="395" y="1163"/>
                  <a:pt x="395" y="1164"/>
                </a:cubicBezTo>
                <a:cubicBezTo>
                  <a:pt x="398" y="1232"/>
                  <a:pt x="419" y="1299"/>
                  <a:pt x="456" y="1359"/>
                </a:cubicBezTo>
                <a:cubicBezTo>
                  <a:pt x="216" y="1359"/>
                  <a:pt x="216" y="1359"/>
                  <a:pt x="216" y="1359"/>
                </a:cubicBezTo>
                <a:cubicBezTo>
                  <a:pt x="147" y="1359"/>
                  <a:pt x="90" y="1302"/>
                  <a:pt x="90" y="1233"/>
                </a:cubicBezTo>
                <a:cubicBezTo>
                  <a:pt x="90" y="1164"/>
                  <a:pt x="147" y="1108"/>
                  <a:pt x="216" y="1108"/>
                </a:cubicBezTo>
                <a:close/>
                <a:moveTo>
                  <a:pt x="877" y="1290"/>
                </a:moveTo>
                <a:cubicBezTo>
                  <a:pt x="850" y="1324"/>
                  <a:pt x="810" y="1343"/>
                  <a:pt x="767" y="1343"/>
                </a:cubicBezTo>
                <a:cubicBezTo>
                  <a:pt x="724" y="1343"/>
                  <a:pt x="683" y="1324"/>
                  <a:pt x="656" y="1290"/>
                </a:cubicBezTo>
                <a:cubicBezTo>
                  <a:pt x="641" y="1270"/>
                  <a:pt x="644" y="1242"/>
                  <a:pt x="664" y="1227"/>
                </a:cubicBezTo>
                <a:cubicBezTo>
                  <a:pt x="683" y="1211"/>
                  <a:pt x="711" y="1214"/>
                  <a:pt x="727" y="1234"/>
                </a:cubicBezTo>
                <a:cubicBezTo>
                  <a:pt x="737" y="1246"/>
                  <a:pt x="751" y="1253"/>
                  <a:pt x="767" y="1253"/>
                </a:cubicBezTo>
                <a:cubicBezTo>
                  <a:pt x="782" y="1253"/>
                  <a:pt x="797" y="1246"/>
                  <a:pt x="807" y="1234"/>
                </a:cubicBezTo>
                <a:cubicBezTo>
                  <a:pt x="822" y="1214"/>
                  <a:pt x="851" y="1211"/>
                  <a:pt x="870" y="1227"/>
                </a:cubicBezTo>
                <a:cubicBezTo>
                  <a:pt x="890" y="1242"/>
                  <a:pt x="893" y="1270"/>
                  <a:pt x="877" y="1290"/>
                </a:cubicBezTo>
                <a:close/>
                <a:moveTo>
                  <a:pt x="662" y="291"/>
                </a:moveTo>
                <a:cubicBezTo>
                  <a:pt x="662" y="266"/>
                  <a:pt x="682" y="246"/>
                  <a:pt x="707" y="246"/>
                </a:cubicBezTo>
                <a:cubicBezTo>
                  <a:pt x="722" y="246"/>
                  <a:pt x="722" y="246"/>
                  <a:pt x="722" y="246"/>
                </a:cubicBezTo>
                <a:cubicBezTo>
                  <a:pt x="722" y="231"/>
                  <a:pt x="722" y="231"/>
                  <a:pt x="722" y="231"/>
                </a:cubicBezTo>
                <a:cubicBezTo>
                  <a:pt x="722" y="206"/>
                  <a:pt x="742" y="186"/>
                  <a:pt x="767" y="186"/>
                </a:cubicBezTo>
                <a:cubicBezTo>
                  <a:pt x="792" y="186"/>
                  <a:pt x="812" y="206"/>
                  <a:pt x="812" y="231"/>
                </a:cubicBezTo>
                <a:cubicBezTo>
                  <a:pt x="812" y="246"/>
                  <a:pt x="812" y="246"/>
                  <a:pt x="812" y="246"/>
                </a:cubicBezTo>
                <a:cubicBezTo>
                  <a:pt x="827" y="246"/>
                  <a:pt x="827" y="246"/>
                  <a:pt x="827" y="246"/>
                </a:cubicBezTo>
                <a:cubicBezTo>
                  <a:pt x="852" y="246"/>
                  <a:pt x="872" y="266"/>
                  <a:pt x="872" y="291"/>
                </a:cubicBezTo>
                <a:cubicBezTo>
                  <a:pt x="872" y="316"/>
                  <a:pt x="852" y="336"/>
                  <a:pt x="827" y="336"/>
                </a:cubicBezTo>
                <a:cubicBezTo>
                  <a:pt x="812" y="336"/>
                  <a:pt x="812" y="336"/>
                  <a:pt x="812" y="336"/>
                </a:cubicBezTo>
                <a:cubicBezTo>
                  <a:pt x="812" y="351"/>
                  <a:pt x="812" y="351"/>
                  <a:pt x="812" y="351"/>
                </a:cubicBezTo>
                <a:cubicBezTo>
                  <a:pt x="812" y="376"/>
                  <a:pt x="792" y="396"/>
                  <a:pt x="767" y="396"/>
                </a:cubicBezTo>
                <a:cubicBezTo>
                  <a:pt x="742" y="396"/>
                  <a:pt x="722" y="376"/>
                  <a:pt x="722" y="351"/>
                </a:cubicBezTo>
                <a:cubicBezTo>
                  <a:pt x="722" y="336"/>
                  <a:pt x="722" y="336"/>
                  <a:pt x="722" y="336"/>
                </a:cubicBezTo>
                <a:cubicBezTo>
                  <a:pt x="707" y="336"/>
                  <a:pt x="707" y="336"/>
                  <a:pt x="707" y="336"/>
                </a:cubicBezTo>
                <a:cubicBezTo>
                  <a:pt x="682" y="336"/>
                  <a:pt x="662" y="316"/>
                  <a:pt x="662" y="29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3" name="Freeform 418"/>
          <p:cNvSpPr>
            <a:spLocks noEditPoints="1"/>
          </p:cNvSpPr>
          <p:nvPr/>
        </p:nvSpPr>
        <p:spPr bwMode="auto">
          <a:xfrm>
            <a:off x="3626035" y="2565031"/>
            <a:ext cx="392543" cy="392230"/>
          </a:xfrm>
          <a:custGeom>
            <a:avLst/>
            <a:gdLst>
              <a:gd name="T0" fmla="*/ 1536 w 1536"/>
              <a:gd name="T1" fmla="*/ 509 h 1536"/>
              <a:gd name="T2" fmla="*/ 925 w 1536"/>
              <a:gd name="T3" fmla="*/ 464 h 1536"/>
              <a:gd name="T4" fmla="*/ 1348 w 1536"/>
              <a:gd name="T5" fmla="*/ 29 h 1536"/>
              <a:gd name="T6" fmla="*/ 229 w 1536"/>
              <a:gd name="T7" fmla="*/ 0 h 1536"/>
              <a:gd name="T8" fmla="*/ 198 w 1536"/>
              <a:gd name="T9" fmla="*/ 78 h 1536"/>
              <a:gd name="T10" fmla="*/ 45 w 1536"/>
              <a:gd name="T11" fmla="*/ 464 h 1536"/>
              <a:gd name="T12" fmla="*/ 0 w 1536"/>
              <a:gd name="T13" fmla="*/ 1491 h 1536"/>
              <a:gd name="T14" fmla="*/ 1491 w 1536"/>
              <a:gd name="T15" fmla="*/ 1536 h 1536"/>
              <a:gd name="T16" fmla="*/ 343 w 1536"/>
              <a:gd name="T17" fmla="*/ 90 h 1536"/>
              <a:gd name="T18" fmla="*/ 902 w 1536"/>
              <a:gd name="T19" fmla="*/ 363 h 1536"/>
              <a:gd name="T20" fmla="*/ 677 w 1536"/>
              <a:gd name="T21" fmla="*/ 331 h 1536"/>
              <a:gd name="T22" fmla="*/ 343 w 1536"/>
              <a:gd name="T23" fmla="*/ 90 h 1536"/>
              <a:gd name="T24" fmla="*/ 814 w 1536"/>
              <a:gd name="T25" fmla="*/ 570 h 1536"/>
              <a:gd name="T26" fmla="*/ 722 w 1536"/>
              <a:gd name="T27" fmla="*/ 421 h 1536"/>
              <a:gd name="T28" fmla="*/ 1446 w 1536"/>
              <a:gd name="T29" fmla="*/ 1446 h 1536"/>
              <a:gd name="T30" fmla="*/ 90 w 1536"/>
              <a:gd name="T31" fmla="*/ 554 h 1536"/>
              <a:gd name="T32" fmla="*/ 632 w 1536"/>
              <a:gd name="T33" fmla="*/ 615 h 1536"/>
              <a:gd name="T34" fmla="*/ 859 w 1536"/>
              <a:gd name="T35" fmla="*/ 660 h 1536"/>
              <a:gd name="T36" fmla="*/ 904 w 1536"/>
              <a:gd name="T37" fmla="*/ 554 h 1536"/>
              <a:gd name="T38" fmla="*/ 1446 w 1536"/>
              <a:gd name="T39" fmla="*/ 1446 h 1536"/>
              <a:gd name="T40" fmla="*/ 614 w 1536"/>
              <a:gd name="T41" fmla="*/ 901 h 1536"/>
              <a:gd name="T42" fmla="*/ 297 w 1536"/>
              <a:gd name="T43" fmla="*/ 901 h 1536"/>
              <a:gd name="T44" fmla="*/ 232 w 1536"/>
              <a:gd name="T45" fmla="*/ 1170 h 1536"/>
              <a:gd name="T46" fmla="*/ 277 w 1536"/>
              <a:gd name="T47" fmla="*/ 1338 h 1536"/>
              <a:gd name="T48" fmla="*/ 692 w 1536"/>
              <a:gd name="T49" fmla="*/ 1293 h 1536"/>
              <a:gd name="T50" fmla="*/ 562 w 1536"/>
              <a:gd name="T51" fmla="*/ 1018 h 1536"/>
              <a:gd name="T52" fmla="*/ 524 w 1536"/>
              <a:gd name="T53" fmla="*/ 901 h 1536"/>
              <a:gd name="T54" fmla="*/ 387 w 1536"/>
              <a:gd name="T55" fmla="*/ 901 h 1536"/>
              <a:gd name="T56" fmla="*/ 322 w 1536"/>
              <a:gd name="T57" fmla="*/ 1248 h 1536"/>
              <a:gd name="T58" fmla="*/ 386 w 1536"/>
              <a:gd name="T59" fmla="*/ 1106 h 1536"/>
              <a:gd name="T60" fmla="*/ 602 w 1536"/>
              <a:gd name="T61" fmla="*/ 1170 h 1536"/>
              <a:gd name="T62" fmla="*/ 322 w 1536"/>
              <a:gd name="T63" fmla="*/ 1248 h 1536"/>
              <a:gd name="T64" fmla="*/ 984 w 1536"/>
              <a:gd name="T65" fmla="*/ 1248 h 1536"/>
              <a:gd name="T66" fmla="*/ 1303 w 1536"/>
              <a:gd name="T67" fmla="*/ 1293 h 1536"/>
              <a:gd name="T68" fmla="*/ 984 w 1536"/>
              <a:gd name="T69" fmla="*/ 1338 h 1536"/>
              <a:gd name="T70" fmla="*/ 939 w 1536"/>
              <a:gd name="T71" fmla="*/ 1113 h 1536"/>
              <a:gd name="T72" fmla="*/ 1258 w 1536"/>
              <a:gd name="T73" fmla="*/ 1068 h 1536"/>
              <a:gd name="T74" fmla="*/ 1258 w 1536"/>
              <a:gd name="T75" fmla="*/ 1158 h 1536"/>
              <a:gd name="T76" fmla="*/ 939 w 1536"/>
              <a:gd name="T77" fmla="*/ 1113 h 1536"/>
              <a:gd name="T78" fmla="*/ 1032 w 1536"/>
              <a:gd name="T79" fmla="*/ 772 h 1536"/>
              <a:gd name="T80" fmla="*/ 1076 w 1536"/>
              <a:gd name="T81" fmla="*/ 728 h 1536"/>
              <a:gd name="T82" fmla="*/ 1166 w 1536"/>
              <a:gd name="T83" fmla="*/ 728 h 1536"/>
              <a:gd name="T84" fmla="*/ 1211 w 1536"/>
              <a:gd name="T85" fmla="*/ 772 h 1536"/>
              <a:gd name="T86" fmla="*/ 1211 w 1536"/>
              <a:gd name="T87" fmla="*/ 862 h 1536"/>
              <a:gd name="T88" fmla="*/ 1166 w 1536"/>
              <a:gd name="T89" fmla="*/ 907 h 1536"/>
              <a:gd name="T90" fmla="*/ 1076 w 1536"/>
              <a:gd name="T91" fmla="*/ 907 h 1536"/>
              <a:gd name="T92" fmla="*/ 1032 w 1536"/>
              <a:gd name="T93" fmla="*/ 86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36" h="1536">
                <a:moveTo>
                  <a:pt x="1536" y="1491"/>
                </a:moveTo>
                <a:cubicBezTo>
                  <a:pt x="1536" y="509"/>
                  <a:pt x="1536" y="509"/>
                  <a:pt x="1536" y="509"/>
                </a:cubicBezTo>
                <a:cubicBezTo>
                  <a:pt x="1536" y="485"/>
                  <a:pt x="1515" y="464"/>
                  <a:pt x="1491" y="464"/>
                </a:cubicBezTo>
                <a:cubicBezTo>
                  <a:pt x="925" y="464"/>
                  <a:pt x="925" y="464"/>
                  <a:pt x="925" y="464"/>
                </a:cubicBezTo>
                <a:cubicBezTo>
                  <a:pt x="1337" y="78"/>
                  <a:pt x="1337" y="78"/>
                  <a:pt x="1337" y="78"/>
                </a:cubicBezTo>
                <a:cubicBezTo>
                  <a:pt x="1350" y="65"/>
                  <a:pt x="1355" y="46"/>
                  <a:pt x="1348" y="29"/>
                </a:cubicBezTo>
                <a:cubicBezTo>
                  <a:pt x="1341" y="12"/>
                  <a:pt x="1325" y="0"/>
                  <a:pt x="1306" y="0"/>
                </a:cubicBezTo>
                <a:cubicBezTo>
                  <a:pt x="229" y="0"/>
                  <a:pt x="229" y="0"/>
                  <a:pt x="229" y="0"/>
                </a:cubicBezTo>
                <a:cubicBezTo>
                  <a:pt x="211" y="0"/>
                  <a:pt x="194" y="12"/>
                  <a:pt x="187" y="29"/>
                </a:cubicBezTo>
                <a:cubicBezTo>
                  <a:pt x="180" y="46"/>
                  <a:pt x="185" y="65"/>
                  <a:pt x="198" y="78"/>
                </a:cubicBezTo>
                <a:cubicBezTo>
                  <a:pt x="610" y="464"/>
                  <a:pt x="610" y="464"/>
                  <a:pt x="610" y="464"/>
                </a:cubicBezTo>
                <a:cubicBezTo>
                  <a:pt x="45" y="464"/>
                  <a:pt x="45" y="464"/>
                  <a:pt x="45" y="464"/>
                </a:cubicBezTo>
                <a:cubicBezTo>
                  <a:pt x="20" y="464"/>
                  <a:pt x="0" y="485"/>
                  <a:pt x="0" y="509"/>
                </a:cubicBezTo>
                <a:cubicBezTo>
                  <a:pt x="0" y="1491"/>
                  <a:pt x="0" y="1491"/>
                  <a:pt x="0" y="1491"/>
                </a:cubicBezTo>
                <a:cubicBezTo>
                  <a:pt x="0" y="1516"/>
                  <a:pt x="20" y="1536"/>
                  <a:pt x="45" y="1536"/>
                </a:cubicBezTo>
                <a:cubicBezTo>
                  <a:pt x="1491" y="1536"/>
                  <a:pt x="1491" y="1536"/>
                  <a:pt x="1491" y="1536"/>
                </a:cubicBezTo>
                <a:cubicBezTo>
                  <a:pt x="1515" y="1536"/>
                  <a:pt x="1536" y="1516"/>
                  <a:pt x="1536" y="1491"/>
                </a:cubicBezTo>
                <a:close/>
                <a:moveTo>
                  <a:pt x="343" y="90"/>
                </a:moveTo>
                <a:cubicBezTo>
                  <a:pt x="1192" y="90"/>
                  <a:pt x="1192" y="90"/>
                  <a:pt x="1192" y="90"/>
                </a:cubicBezTo>
                <a:cubicBezTo>
                  <a:pt x="902" y="363"/>
                  <a:pt x="902" y="363"/>
                  <a:pt x="902" y="363"/>
                </a:cubicBezTo>
                <a:cubicBezTo>
                  <a:pt x="896" y="345"/>
                  <a:pt x="879" y="331"/>
                  <a:pt x="859" y="331"/>
                </a:cubicBezTo>
                <a:cubicBezTo>
                  <a:pt x="677" y="331"/>
                  <a:pt x="677" y="331"/>
                  <a:pt x="677" y="331"/>
                </a:cubicBezTo>
                <a:cubicBezTo>
                  <a:pt x="656" y="331"/>
                  <a:pt x="639" y="345"/>
                  <a:pt x="634" y="363"/>
                </a:cubicBezTo>
                <a:lnTo>
                  <a:pt x="343" y="90"/>
                </a:lnTo>
                <a:close/>
                <a:moveTo>
                  <a:pt x="814" y="421"/>
                </a:moveTo>
                <a:cubicBezTo>
                  <a:pt x="814" y="570"/>
                  <a:pt x="814" y="570"/>
                  <a:pt x="814" y="570"/>
                </a:cubicBezTo>
                <a:cubicBezTo>
                  <a:pt x="722" y="570"/>
                  <a:pt x="722" y="570"/>
                  <a:pt x="722" y="570"/>
                </a:cubicBezTo>
                <a:cubicBezTo>
                  <a:pt x="722" y="421"/>
                  <a:pt x="722" y="421"/>
                  <a:pt x="722" y="421"/>
                </a:cubicBezTo>
                <a:lnTo>
                  <a:pt x="814" y="421"/>
                </a:lnTo>
                <a:close/>
                <a:moveTo>
                  <a:pt x="1446" y="1446"/>
                </a:moveTo>
                <a:cubicBezTo>
                  <a:pt x="90" y="1446"/>
                  <a:pt x="90" y="1446"/>
                  <a:pt x="90" y="1446"/>
                </a:cubicBezTo>
                <a:cubicBezTo>
                  <a:pt x="90" y="554"/>
                  <a:pt x="90" y="554"/>
                  <a:pt x="90" y="554"/>
                </a:cubicBezTo>
                <a:cubicBezTo>
                  <a:pt x="632" y="554"/>
                  <a:pt x="632" y="554"/>
                  <a:pt x="632" y="554"/>
                </a:cubicBezTo>
                <a:cubicBezTo>
                  <a:pt x="632" y="615"/>
                  <a:pt x="632" y="615"/>
                  <a:pt x="632" y="615"/>
                </a:cubicBezTo>
                <a:cubicBezTo>
                  <a:pt x="632" y="639"/>
                  <a:pt x="652" y="660"/>
                  <a:pt x="677" y="660"/>
                </a:cubicBezTo>
                <a:cubicBezTo>
                  <a:pt x="859" y="660"/>
                  <a:pt x="859" y="660"/>
                  <a:pt x="859" y="660"/>
                </a:cubicBezTo>
                <a:cubicBezTo>
                  <a:pt x="883" y="660"/>
                  <a:pt x="904" y="639"/>
                  <a:pt x="904" y="615"/>
                </a:cubicBezTo>
                <a:cubicBezTo>
                  <a:pt x="904" y="554"/>
                  <a:pt x="904" y="554"/>
                  <a:pt x="904" y="554"/>
                </a:cubicBezTo>
                <a:cubicBezTo>
                  <a:pt x="1446" y="554"/>
                  <a:pt x="1446" y="554"/>
                  <a:pt x="1446" y="554"/>
                </a:cubicBezTo>
                <a:lnTo>
                  <a:pt x="1446" y="1446"/>
                </a:lnTo>
                <a:close/>
                <a:moveTo>
                  <a:pt x="562" y="1018"/>
                </a:moveTo>
                <a:cubicBezTo>
                  <a:pt x="594" y="989"/>
                  <a:pt x="614" y="947"/>
                  <a:pt x="614" y="901"/>
                </a:cubicBezTo>
                <a:cubicBezTo>
                  <a:pt x="614" y="814"/>
                  <a:pt x="543" y="743"/>
                  <a:pt x="456" y="743"/>
                </a:cubicBezTo>
                <a:cubicBezTo>
                  <a:pt x="368" y="743"/>
                  <a:pt x="297" y="814"/>
                  <a:pt x="297" y="901"/>
                </a:cubicBezTo>
                <a:cubicBezTo>
                  <a:pt x="297" y="948"/>
                  <a:pt x="318" y="991"/>
                  <a:pt x="351" y="1020"/>
                </a:cubicBezTo>
                <a:cubicBezTo>
                  <a:pt x="283" y="1036"/>
                  <a:pt x="232" y="1097"/>
                  <a:pt x="232" y="1170"/>
                </a:cubicBezTo>
                <a:cubicBezTo>
                  <a:pt x="232" y="1293"/>
                  <a:pt x="232" y="1293"/>
                  <a:pt x="232" y="1293"/>
                </a:cubicBezTo>
                <a:cubicBezTo>
                  <a:pt x="232" y="1318"/>
                  <a:pt x="252" y="1338"/>
                  <a:pt x="277" y="1338"/>
                </a:cubicBezTo>
                <a:cubicBezTo>
                  <a:pt x="647" y="1338"/>
                  <a:pt x="647" y="1338"/>
                  <a:pt x="647" y="1338"/>
                </a:cubicBezTo>
                <a:cubicBezTo>
                  <a:pt x="672" y="1338"/>
                  <a:pt x="692" y="1318"/>
                  <a:pt x="692" y="1293"/>
                </a:cubicBezTo>
                <a:cubicBezTo>
                  <a:pt x="692" y="1170"/>
                  <a:pt x="692" y="1170"/>
                  <a:pt x="692" y="1170"/>
                </a:cubicBezTo>
                <a:cubicBezTo>
                  <a:pt x="692" y="1094"/>
                  <a:pt x="636" y="1030"/>
                  <a:pt x="562" y="1018"/>
                </a:cubicBezTo>
                <a:close/>
                <a:moveTo>
                  <a:pt x="456" y="833"/>
                </a:moveTo>
                <a:cubicBezTo>
                  <a:pt x="493" y="833"/>
                  <a:pt x="524" y="863"/>
                  <a:pt x="524" y="901"/>
                </a:cubicBezTo>
                <a:cubicBezTo>
                  <a:pt x="524" y="939"/>
                  <a:pt x="493" y="970"/>
                  <a:pt x="456" y="970"/>
                </a:cubicBezTo>
                <a:cubicBezTo>
                  <a:pt x="418" y="970"/>
                  <a:pt x="387" y="939"/>
                  <a:pt x="387" y="901"/>
                </a:cubicBezTo>
                <a:cubicBezTo>
                  <a:pt x="387" y="863"/>
                  <a:pt x="418" y="833"/>
                  <a:pt x="456" y="833"/>
                </a:cubicBezTo>
                <a:close/>
                <a:moveTo>
                  <a:pt x="322" y="1248"/>
                </a:moveTo>
                <a:cubicBezTo>
                  <a:pt x="322" y="1170"/>
                  <a:pt x="322" y="1170"/>
                  <a:pt x="322" y="1170"/>
                </a:cubicBezTo>
                <a:cubicBezTo>
                  <a:pt x="322" y="1135"/>
                  <a:pt x="351" y="1106"/>
                  <a:pt x="386" y="1106"/>
                </a:cubicBezTo>
                <a:cubicBezTo>
                  <a:pt x="538" y="1106"/>
                  <a:pt x="538" y="1106"/>
                  <a:pt x="538" y="1106"/>
                </a:cubicBezTo>
                <a:cubicBezTo>
                  <a:pt x="573" y="1106"/>
                  <a:pt x="602" y="1135"/>
                  <a:pt x="602" y="1170"/>
                </a:cubicBezTo>
                <a:cubicBezTo>
                  <a:pt x="602" y="1248"/>
                  <a:pt x="602" y="1248"/>
                  <a:pt x="602" y="1248"/>
                </a:cubicBezTo>
                <a:lnTo>
                  <a:pt x="322" y="1248"/>
                </a:lnTo>
                <a:close/>
                <a:moveTo>
                  <a:pt x="939" y="1293"/>
                </a:moveTo>
                <a:cubicBezTo>
                  <a:pt x="939" y="1268"/>
                  <a:pt x="959" y="1248"/>
                  <a:pt x="984" y="1248"/>
                </a:cubicBezTo>
                <a:cubicBezTo>
                  <a:pt x="1258" y="1248"/>
                  <a:pt x="1258" y="1248"/>
                  <a:pt x="1258" y="1248"/>
                </a:cubicBezTo>
                <a:cubicBezTo>
                  <a:pt x="1283" y="1248"/>
                  <a:pt x="1303" y="1268"/>
                  <a:pt x="1303" y="1293"/>
                </a:cubicBezTo>
                <a:cubicBezTo>
                  <a:pt x="1303" y="1318"/>
                  <a:pt x="1283" y="1338"/>
                  <a:pt x="1258" y="1338"/>
                </a:cubicBezTo>
                <a:cubicBezTo>
                  <a:pt x="984" y="1338"/>
                  <a:pt x="984" y="1338"/>
                  <a:pt x="984" y="1338"/>
                </a:cubicBezTo>
                <a:cubicBezTo>
                  <a:pt x="959" y="1338"/>
                  <a:pt x="939" y="1318"/>
                  <a:pt x="939" y="1293"/>
                </a:cubicBezTo>
                <a:close/>
                <a:moveTo>
                  <a:pt x="939" y="1113"/>
                </a:moveTo>
                <a:cubicBezTo>
                  <a:pt x="939" y="1088"/>
                  <a:pt x="959" y="1068"/>
                  <a:pt x="984" y="1068"/>
                </a:cubicBezTo>
                <a:cubicBezTo>
                  <a:pt x="1258" y="1068"/>
                  <a:pt x="1258" y="1068"/>
                  <a:pt x="1258" y="1068"/>
                </a:cubicBezTo>
                <a:cubicBezTo>
                  <a:pt x="1283" y="1068"/>
                  <a:pt x="1303" y="1088"/>
                  <a:pt x="1303" y="1113"/>
                </a:cubicBezTo>
                <a:cubicBezTo>
                  <a:pt x="1303" y="1138"/>
                  <a:pt x="1283" y="1158"/>
                  <a:pt x="1258" y="1158"/>
                </a:cubicBezTo>
                <a:cubicBezTo>
                  <a:pt x="984" y="1158"/>
                  <a:pt x="984" y="1158"/>
                  <a:pt x="984" y="1158"/>
                </a:cubicBezTo>
                <a:cubicBezTo>
                  <a:pt x="959" y="1158"/>
                  <a:pt x="939" y="1138"/>
                  <a:pt x="939" y="1113"/>
                </a:cubicBezTo>
                <a:close/>
                <a:moveTo>
                  <a:pt x="987" y="817"/>
                </a:moveTo>
                <a:cubicBezTo>
                  <a:pt x="987" y="793"/>
                  <a:pt x="1007" y="772"/>
                  <a:pt x="1032" y="772"/>
                </a:cubicBezTo>
                <a:cubicBezTo>
                  <a:pt x="1076" y="772"/>
                  <a:pt x="1076" y="772"/>
                  <a:pt x="1076" y="772"/>
                </a:cubicBezTo>
                <a:cubicBezTo>
                  <a:pt x="1076" y="728"/>
                  <a:pt x="1076" y="728"/>
                  <a:pt x="1076" y="728"/>
                </a:cubicBezTo>
                <a:cubicBezTo>
                  <a:pt x="1076" y="703"/>
                  <a:pt x="1096" y="683"/>
                  <a:pt x="1121" y="683"/>
                </a:cubicBezTo>
                <a:cubicBezTo>
                  <a:pt x="1146" y="683"/>
                  <a:pt x="1166" y="703"/>
                  <a:pt x="1166" y="728"/>
                </a:cubicBezTo>
                <a:cubicBezTo>
                  <a:pt x="1166" y="772"/>
                  <a:pt x="1166" y="772"/>
                  <a:pt x="1166" y="772"/>
                </a:cubicBezTo>
                <a:cubicBezTo>
                  <a:pt x="1211" y="772"/>
                  <a:pt x="1211" y="772"/>
                  <a:pt x="1211" y="772"/>
                </a:cubicBezTo>
                <a:cubicBezTo>
                  <a:pt x="1235" y="772"/>
                  <a:pt x="1256" y="793"/>
                  <a:pt x="1256" y="817"/>
                </a:cubicBezTo>
                <a:cubicBezTo>
                  <a:pt x="1256" y="842"/>
                  <a:pt x="1235" y="862"/>
                  <a:pt x="1211" y="862"/>
                </a:cubicBezTo>
                <a:cubicBezTo>
                  <a:pt x="1166" y="862"/>
                  <a:pt x="1166" y="862"/>
                  <a:pt x="1166" y="862"/>
                </a:cubicBezTo>
                <a:cubicBezTo>
                  <a:pt x="1166" y="907"/>
                  <a:pt x="1166" y="907"/>
                  <a:pt x="1166" y="907"/>
                </a:cubicBezTo>
                <a:cubicBezTo>
                  <a:pt x="1166" y="932"/>
                  <a:pt x="1146" y="952"/>
                  <a:pt x="1121" y="952"/>
                </a:cubicBezTo>
                <a:cubicBezTo>
                  <a:pt x="1096" y="952"/>
                  <a:pt x="1076" y="932"/>
                  <a:pt x="1076" y="907"/>
                </a:cubicBezTo>
                <a:cubicBezTo>
                  <a:pt x="1076" y="862"/>
                  <a:pt x="1076" y="862"/>
                  <a:pt x="1076" y="862"/>
                </a:cubicBezTo>
                <a:cubicBezTo>
                  <a:pt x="1032" y="862"/>
                  <a:pt x="1032" y="862"/>
                  <a:pt x="1032" y="862"/>
                </a:cubicBezTo>
                <a:cubicBezTo>
                  <a:pt x="1007" y="862"/>
                  <a:pt x="987" y="842"/>
                  <a:pt x="987" y="8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4" name="Freeform 425"/>
          <p:cNvSpPr>
            <a:spLocks noEditPoints="1"/>
          </p:cNvSpPr>
          <p:nvPr/>
        </p:nvSpPr>
        <p:spPr bwMode="auto">
          <a:xfrm>
            <a:off x="3687364" y="3237373"/>
            <a:ext cx="269884" cy="392387"/>
          </a:xfrm>
          <a:custGeom>
            <a:avLst/>
            <a:gdLst>
              <a:gd name="T0" fmla="*/ 901 w 1056"/>
              <a:gd name="T1" fmla="*/ 1377 h 1536"/>
              <a:gd name="T2" fmla="*/ 1056 w 1056"/>
              <a:gd name="T3" fmla="*/ 537 h 1536"/>
              <a:gd name="T4" fmla="*/ 863 w 1056"/>
              <a:gd name="T5" fmla="*/ 410 h 1536"/>
              <a:gd name="T6" fmla="*/ 721 w 1056"/>
              <a:gd name="T7" fmla="*/ 92 h 1536"/>
              <a:gd name="T8" fmla="*/ 528 w 1056"/>
              <a:gd name="T9" fmla="*/ 0 h 1536"/>
              <a:gd name="T10" fmla="*/ 334 w 1056"/>
              <a:gd name="T11" fmla="*/ 62 h 1536"/>
              <a:gd name="T12" fmla="*/ 193 w 1056"/>
              <a:gd name="T13" fmla="*/ 254 h 1536"/>
              <a:gd name="T14" fmla="*/ 0 w 1056"/>
              <a:gd name="T15" fmla="*/ 382 h 1536"/>
              <a:gd name="T16" fmla="*/ 156 w 1056"/>
              <a:gd name="T17" fmla="*/ 1377 h 1536"/>
              <a:gd name="T18" fmla="*/ 90 w 1056"/>
              <a:gd name="T19" fmla="*/ 381 h 1536"/>
              <a:gd name="T20" fmla="*/ 193 w 1056"/>
              <a:gd name="T21" fmla="*/ 381 h 1536"/>
              <a:gd name="T22" fmla="*/ 238 w 1056"/>
              <a:gd name="T23" fmla="*/ 728 h 1536"/>
              <a:gd name="T24" fmla="*/ 283 w 1056"/>
              <a:gd name="T25" fmla="*/ 199 h 1536"/>
              <a:gd name="T26" fmla="*/ 386 w 1056"/>
              <a:gd name="T27" fmla="*/ 199 h 1536"/>
              <a:gd name="T28" fmla="*/ 431 w 1056"/>
              <a:gd name="T29" fmla="*/ 638 h 1536"/>
              <a:gd name="T30" fmla="*/ 476 w 1056"/>
              <a:gd name="T31" fmla="*/ 593 h 1536"/>
              <a:gd name="T32" fmla="*/ 528 w 1056"/>
              <a:gd name="T33" fmla="*/ 90 h 1536"/>
              <a:gd name="T34" fmla="*/ 580 w 1056"/>
              <a:gd name="T35" fmla="*/ 593 h 1536"/>
              <a:gd name="T36" fmla="*/ 625 w 1056"/>
              <a:gd name="T37" fmla="*/ 638 h 1536"/>
              <a:gd name="T38" fmla="*/ 670 w 1056"/>
              <a:gd name="T39" fmla="*/ 229 h 1536"/>
              <a:gd name="T40" fmla="*/ 773 w 1056"/>
              <a:gd name="T41" fmla="*/ 229 h 1536"/>
              <a:gd name="T42" fmla="*/ 818 w 1056"/>
              <a:gd name="T43" fmla="*/ 848 h 1536"/>
              <a:gd name="T44" fmla="*/ 863 w 1056"/>
              <a:gd name="T45" fmla="*/ 803 h 1536"/>
              <a:gd name="T46" fmla="*/ 914 w 1056"/>
              <a:gd name="T47" fmla="*/ 490 h 1536"/>
              <a:gd name="T48" fmla="*/ 966 w 1056"/>
              <a:gd name="T49" fmla="*/ 996 h 1536"/>
              <a:gd name="T50" fmla="*/ 529 w 1056"/>
              <a:gd name="T51" fmla="*/ 1446 h 1536"/>
              <a:gd name="T52" fmla="*/ 92 w 1056"/>
              <a:gd name="T53" fmla="*/ 996 h 1536"/>
              <a:gd name="T54" fmla="*/ 237 w 1056"/>
              <a:gd name="T55" fmla="*/ 1122 h 1536"/>
              <a:gd name="T56" fmla="*/ 242 w 1056"/>
              <a:gd name="T57" fmla="*/ 1051 h 1536"/>
              <a:gd name="T58" fmla="*/ 306 w 1056"/>
              <a:gd name="T59" fmla="*/ 987 h 1536"/>
              <a:gd name="T60" fmla="*/ 391 w 1056"/>
              <a:gd name="T61" fmla="*/ 968 h 1536"/>
              <a:gd name="T62" fmla="*/ 358 w 1056"/>
              <a:gd name="T63" fmla="*/ 871 h 1536"/>
              <a:gd name="T64" fmla="*/ 455 w 1056"/>
              <a:gd name="T65" fmla="*/ 905 h 1536"/>
              <a:gd name="T66" fmla="*/ 473 w 1056"/>
              <a:gd name="T67" fmla="*/ 819 h 1536"/>
              <a:gd name="T68" fmla="*/ 537 w 1056"/>
              <a:gd name="T69" fmla="*/ 756 h 1536"/>
              <a:gd name="T70" fmla="*/ 608 w 1056"/>
              <a:gd name="T71" fmla="*/ 751 h 1536"/>
              <a:gd name="T72" fmla="*/ 672 w 1056"/>
              <a:gd name="T73" fmla="*/ 815 h 1536"/>
              <a:gd name="T74" fmla="*/ 668 w 1056"/>
              <a:gd name="T75" fmla="*/ 886 h 1536"/>
              <a:gd name="T76" fmla="*/ 636 w 1056"/>
              <a:gd name="T77" fmla="*/ 963 h 1536"/>
              <a:gd name="T78" fmla="*/ 571 w 1056"/>
              <a:gd name="T79" fmla="*/ 916 h 1536"/>
              <a:gd name="T80" fmla="*/ 552 w 1056"/>
              <a:gd name="T81" fmla="*/ 1002 h 1536"/>
              <a:gd name="T82" fmla="*/ 520 w 1056"/>
              <a:gd name="T83" fmla="*/ 1079 h 1536"/>
              <a:gd name="T84" fmla="*/ 455 w 1056"/>
              <a:gd name="T85" fmla="*/ 1032 h 1536"/>
              <a:gd name="T86" fmla="*/ 436 w 1056"/>
              <a:gd name="T87" fmla="*/ 1118 h 1536"/>
              <a:gd name="T88" fmla="*/ 404 w 1056"/>
              <a:gd name="T89" fmla="*/ 1194 h 1536"/>
              <a:gd name="T90" fmla="*/ 339 w 1056"/>
              <a:gd name="T91" fmla="*/ 1148 h 1536"/>
              <a:gd name="T92" fmla="*/ 269 w 1056"/>
              <a:gd name="T93" fmla="*/ 1199 h 1536"/>
              <a:gd name="T94" fmla="*/ 237 w 1056"/>
              <a:gd name="T95" fmla="*/ 112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056" h="1536">
                <a:moveTo>
                  <a:pt x="529" y="1536"/>
                </a:moveTo>
                <a:cubicBezTo>
                  <a:pt x="669" y="1536"/>
                  <a:pt x="802" y="1479"/>
                  <a:pt x="901" y="1377"/>
                </a:cubicBezTo>
                <a:cubicBezTo>
                  <a:pt x="1001" y="1275"/>
                  <a:pt x="1056" y="1139"/>
                  <a:pt x="1056" y="996"/>
                </a:cubicBezTo>
                <a:cubicBezTo>
                  <a:pt x="1056" y="996"/>
                  <a:pt x="1056" y="745"/>
                  <a:pt x="1056" y="537"/>
                </a:cubicBezTo>
                <a:cubicBezTo>
                  <a:pt x="1056" y="462"/>
                  <a:pt x="992" y="400"/>
                  <a:pt x="914" y="400"/>
                </a:cubicBezTo>
                <a:cubicBezTo>
                  <a:pt x="896" y="400"/>
                  <a:pt x="879" y="404"/>
                  <a:pt x="863" y="410"/>
                </a:cubicBezTo>
                <a:cubicBezTo>
                  <a:pt x="863" y="229"/>
                  <a:pt x="863" y="229"/>
                  <a:pt x="863" y="229"/>
                </a:cubicBezTo>
                <a:cubicBezTo>
                  <a:pt x="863" y="154"/>
                  <a:pt x="799" y="92"/>
                  <a:pt x="721" y="92"/>
                </a:cubicBezTo>
                <a:cubicBezTo>
                  <a:pt x="701" y="92"/>
                  <a:pt x="682" y="96"/>
                  <a:pt x="665" y="104"/>
                </a:cubicBezTo>
                <a:cubicBezTo>
                  <a:pt x="649" y="44"/>
                  <a:pt x="594" y="0"/>
                  <a:pt x="528" y="0"/>
                </a:cubicBezTo>
                <a:cubicBezTo>
                  <a:pt x="472" y="0"/>
                  <a:pt x="423" y="32"/>
                  <a:pt x="400" y="77"/>
                </a:cubicBezTo>
                <a:cubicBezTo>
                  <a:pt x="381" y="67"/>
                  <a:pt x="358" y="62"/>
                  <a:pt x="334" y="62"/>
                </a:cubicBezTo>
                <a:cubicBezTo>
                  <a:pt x="256" y="62"/>
                  <a:pt x="193" y="123"/>
                  <a:pt x="193" y="199"/>
                </a:cubicBezTo>
                <a:cubicBezTo>
                  <a:pt x="193" y="254"/>
                  <a:pt x="193" y="254"/>
                  <a:pt x="193" y="254"/>
                </a:cubicBezTo>
                <a:cubicBezTo>
                  <a:pt x="177" y="248"/>
                  <a:pt x="160" y="244"/>
                  <a:pt x="142" y="244"/>
                </a:cubicBezTo>
                <a:cubicBezTo>
                  <a:pt x="64" y="244"/>
                  <a:pt x="0" y="306"/>
                  <a:pt x="0" y="382"/>
                </a:cubicBezTo>
                <a:cubicBezTo>
                  <a:pt x="2" y="996"/>
                  <a:pt x="2" y="996"/>
                  <a:pt x="2" y="996"/>
                </a:cubicBezTo>
                <a:cubicBezTo>
                  <a:pt x="2" y="1139"/>
                  <a:pt x="56" y="1275"/>
                  <a:pt x="156" y="1377"/>
                </a:cubicBezTo>
                <a:cubicBezTo>
                  <a:pt x="256" y="1479"/>
                  <a:pt x="388" y="1536"/>
                  <a:pt x="529" y="1536"/>
                </a:cubicBezTo>
                <a:close/>
                <a:moveTo>
                  <a:pt x="90" y="381"/>
                </a:moveTo>
                <a:cubicBezTo>
                  <a:pt x="90" y="355"/>
                  <a:pt x="113" y="334"/>
                  <a:pt x="142" y="334"/>
                </a:cubicBezTo>
                <a:cubicBezTo>
                  <a:pt x="170" y="334"/>
                  <a:pt x="193" y="355"/>
                  <a:pt x="193" y="381"/>
                </a:cubicBezTo>
                <a:cubicBezTo>
                  <a:pt x="193" y="683"/>
                  <a:pt x="193" y="683"/>
                  <a:pt x="193" y="683"/>
                </a:cubicBezTo>
                <a:cubicBezTo>
                  <a:pt x="193" y="708"/>
                  <a:pt x="213" y="728"/>
                  <a:pt x="238" y="728"/>
                </a:cubicBezTo>
                <a:cubicBezTo>
                  <a:pt x="263" y="728"/>
                  <a:pt x="283" y="708"/>
                  <a:pt x="283" y="683"/>
                </a:cubicBezTo>
                <a:cubicBezTo>
                  <a:pt x="283" y="199"/>
                  <a:pt x="283" y="199"/>
                  <a:pt x="283" y="199"/>
                </a:cubicBezTo>
                <a:cubicBezTo>
                  <a:pt x="283" y="173"/>
                  <a:pt x="306" y="152"/>
                  <a:pt x="334" y="152"/>
                </a:cubicBezTo>
                <a:cubicBezTo>
                  <a:pt x="363" y="152"/>
                  <a:pt x="386" y="173"/>
                  <a:pt x="386" y="199"/>
                </a:cubicBezTo>
                <a:cubicBezTo>
                  <a:pt x="386" y="593"/>
                  <a:pt x="386" y="593"/>
                  <a:pt x="386" y="593"/>
                </a:cubicBezTo>
                <a:cubicBezTo>
                  <a:pt x="386" y="618"/>
                  <a:pt x="406" y="638"/>
                  <a:pt x="431" y="638"/>
                </a:cubicBezTo>
                <a:cubicBezTo>
                  <a:pt x="431" y="638"/>
                  <a:pt x="431" y="638"/>
                  <a:pt x="431" y="638"/>
                </a:cubicBezTo>
                <a:cubicBezTo>
                  <a:pt x="456" y="638"/>
                  <a:pt x="476" y="618"/>
                  <a:pt x="476" y="593"/>
                </a:cubicBezTo>
                <a:cubicBezTo>
                  <a:pt x="476" y="137"/>
                  <a:pt x="476" y="137"/>
                  <a:pt x="476" y="137"/>
                </a:cubicBezTo>
                <a:cubicBezTo>
                  <a:pt x="476" y="111"/>
                  <a:pt x="499" y="90"/>
                  <a:pt x="528" y="90"/>
                </a:cubicBezTo>
                <a:cubicBezTo>
                  <a:pt x="556" y="90"/>
                  <a:pt x="579" y="111"/>
                  <a:pt x="579" y="137"/>
                </a:cubicBezTo>
                <a:cubicBezTo>
                  <a:pt x="580" y="593"/>
                  <a:pt x="580" y="593"/>
                  <a:pt x="580" y="593"/>
                </a:cubicBezTo>
                <a:cubicBezTo>
                  <a:pt x="580" y="618"/>
                  <a:pt x="600" y="638"/>
                  <a:pt x="625" y="638"/>
                </a:cubicBezTo>
                <a:cubicBezTo>
                  <a:pt x="625" y="638"/>
                  <a:pt x="625" y="638"/>
                  <a:pt x="625" y="638"/>
                </a:cubicBezTo>
                <a:cubicBezTo>
                  <a:pt x="649" y="638"/>
                  <a:pt x="670" y="618"/>
                  <a:pt x="670" y="593"/>
                </a:cubicBezTo>
                <a:cubicBezTo>
                  <a:pt x="670" y="229"/>
                  <a:pt x="670" y="229"/>
                  <a:pt x="670" y="229"/>
                </a:cubicBezTo>
                <a:cubicBezTo>
                  <a:pt x="670" y="203"/>
                  <a:pt x="693" y="182"/>
                  <a:pt x="721" y="182"/>
                </a:cubicBezTo>
                <a:cubicBezTo>
                  <a:pt x="749" y="182"/>
                  <a:pt x="773" y="203"/>
                  <a:pt x="773" y="229"/>
                </a:cubicBezTo>
                <a:cubicBezTo>
                  <a:pt x="773" y="803"/>
                  <a:pt x="773" y="803"/>
                  <a:pt x="773" y="803"/>
                </a:cubicBezTo>
                <a:cubicBezTo>
                  <a:pt x="773" y="828"/>
                  <a:pt x="793" y="848"/>
                  <a:pt x="818" y="848"/>
                </a:cubicBezTo>
                <a:cubicBezTo>
                  <a:pt x="818" y="848"/>
                  <a:pt x="818" y="848"/>
                  <a:pt x="818" y="848"/>
                </a:cubicBezTo>
                <a:cubicBezTo>
                  <a:pt x="843" y="848"/>
                  <a:pt x="863" y="828"/>
                  <a:pt x="863" y="803"/>
                </a:cubicBezTo>
                <a:cubicBezTo>
                  <a:pt x="863" y="537"/>
                  <a:pt x="863" y="537"/>
                  <a:pt x="863" y="537"/>
                </a:cubicBezTo>
                <a:cubicBezTo>
                  <a:pt x="863" y="511"/>
                  <a:pt x="886" y="490"/>
                  <a:pt x="914" y="490"/>
                </a:cubicBezTo>
                <a:cubicBezTo>
                  <a:pt x="943" y="490"/>
                  <a:pt x="966" y="511"/>
                  <a:pt x="966" y="537"/>
                </a:cubicBezTo>
                <a:cubicBezTo>
                  <a:pt x="966" y="623"/>
                  <a:pt x="966" y="996"/>
                  <a:pt x="966" y="996"/>
                </a:cubicBezTo>
                <a:cubicBezTo>
                  <a:pt x="966" y="1116"/>
                  <a:pt x="920" y="1229"/>
                  <a:pt x="837" y="1314"/>
                </a:cubicBezTo>
                <a:cubicBezTo>
                  <a:pt x="754" y="1399"/>
                  <a:pt x="645" y="1446"/>
                  <a:pt x="529" y="1446"/>
                </a:cubicBezTo>
                <a:cubicBezTo>
                  <a:pt x="413" y="1446"/>
                  <a:pt x="303" y="1399"/>
                  <a:pt x="220" y="1314"/>
                </a:cubicBezTo>
                <a:cubicBezTo>
                  <a:pt x="137" y="1229"/>
                  <a:pt x="92" y="1116"/>
                  <a:pt x="92" y="996"/>
                </a:cubicBezTo>
                <a:lnTo>
                  <a:pt x="90" y="381"/>
                </a:lnTo>
                <a:close/>
                <a:moveTo>
                  <a:pt x="237" y="1122"/>
                </a:moveTo>
                <a:cubicBezTo>
                  <a:pt x="275" y="1084"/>
                  <a:pt x="275" y="1084"/>
                  <a:pt x="275" y="1084"/>
                </a:cubicBezTo>
                <a:cubicBezTo>
                  <a:pt x="242" y="1051"/>
                  <a:pt x="242" y="1051"/>
                  <a:pt x="242" y="1051"/>
                </a:cubicBezTo>
                <a:cubicBezTo>
                  <a:pt x="224" y="1033"/>
                  <a:pt x="224" y="1005"/>
                  <a:pt x="242" y="987"/>
                </a:cubicBezTo>
                <a:cubicBezTo>
                  <a:pt x="259" y="970"/>
                  <a:pt x="288" y="970"/>
                  <a:pt x="306" y="987"/>
                </a:cubicBezTo>
                <a:cubicBezTo>
                  <a:pt x="339" y="1021"/>
                  <a:pt x="339" y="1021"/>
                  <a:pt x="339" y="1021"/>
                </a:cubicBezTo>
                <a:cubicBezTo>
                  <a:pt x="391" y="968"/>
                  <a:pt x="391" y="968"/>
                  <a:pt x="391" y="968"/>
                </a:cubicBezTo>
                <a:cubicBezTo>
                  <a:pt x="358" y="935"/>
                  <a:pt x="358" y="935"/>
                  <a:pt x="358" y="935"/>
                </a:cubicBezTo>
                <a:cubicBezTo>
                  <a:pt x="340" y="917"/>
                  <a:pt x="340" y="889"/>
                  <a:pt x="358" y="871"/>
                </a:cubicBezTo>
                <a:cubicBezTo>
                  <a:pt x="375" y="854"/>
                  <a:pt x="404" y="854"/>
                  <a:pt x="421" y="871"/>
                </a:cubicBezTo>
                <a:cubicBezTo>
                  <a:pt x="455" y="905"/>
                  <a:pt x="455" y="905"/>
                  <a:pt x="455" y="905"/>
                </a:cubicBezTo>
                <a:cubicBezTo>
                  <a:pt x="507" y="853"/>
                  <a:pt x="507" y="853"/>
                  <a:pt x="507" y="853"/>
                </a:cubicBezTo>
                <a:cubicBezTo>
                  <a:pt x="473" y="819"/>
                  <a:pt x="473" y="819"/>
                  <a:pt x="473" y="819"/>
                </a:cubicBezTo>
                <a:cubicBezTo>
                  <a:pt x="456" y="802"/>
                  <a:pt x="456" y="773"/>
                  <a:pt x="473" y="756"/>
                </a:cubicBezTo>
                <a:cubicBezTo>
                  <a:pt x="491" y="738"/>
                  <a:pt x="520" y="738"/>
                  <a:pt x="537" y="756"/>
                </a:cubicBezTo>
                <a:cubicBezTo>
                  <a:pt x="571" y="789"/>
                  <a:pt x="571" y="789"/>
                  <a:pt x="571" y="789"/>
                </a:cubicBezTo>
                <a:cubicBezTo>
                  <a:pt x="608" y="751"/>
                  <a:pt x="608" y="751"/>
                  <a:pt x="608" y="751"/>
                </a:cubicBezTo>
                <a:cubicBezTo>
                  <a:pt x="626" y="734"/>
                  <a:pt x="655" y="734"/>
                  <a:pt x="672" y="751"/>
                </a:cubicBezTo>
                <a:cubicBezTo>
                  <a:pt x="690" y="769"/>
                  <a:pt x="690" y="797"/>
                  <a:pt x="672" y="815"/>
                </a:cubicBezTo>
                <a:cubicBezTo>
                  <a:pt x="634" y="853"/>
                  <a:pt x="634" y="853"/>
                  <a:pt x="634" y="853"/>
                </a:cubicBezTo>
                <a:cubicBezTo>
                  <a:pt x="668" y="886"/>
                  <a:pt x="668" y="886"/>
                  <a:pt x="668" y="886"/>
                </a:cubicBezTo>
                <a:cubicBezTo>
                  <a:pt x="685" y="904"/>
                  <a:pt x="685" y="932"/>
                  <a:pt x="668" y="950"/>
                </a:cubicBezTo>
                <a:cubicBezTo>
                  <a:pt x="659" y="959"/>
                  <a:pt x="647" y="963"/>
                  <a:pt x="636" y="963"/>
                </a:cubicBezTo>
                <a:cubicBezTo>
                  <a:pt x="624" y="963"/>
                  <a:pt x="613" y="959"/>
                  <a:pt x="604" y="950"/>
                </a:cubicBezTo>
                <a:cubicBezTo>
                  <a:pt x="571" y="916"/>
                  <a:pt x="571" y="916"/>
                  <a:pt x="571" y="916"/>
                </a:cubicBezTo>
                <a:cubicBezTo>
                  <a:pt x="518" y="968"/>
                  <a:pt x="518" y="968"/>
                  <a:pt x="518" y="968"/>
                </a:cubicBezTo>
                <a:cubicBezTo>
                  <a:pt x="552" y="1002"/>
                  <a:pt x="552" y="1002"/>
                  <a:pt x="552" y="1002"/>
                </a:cubicBezTo>
                <a:cubicBezTo>
                  <a:pt x="569" y="1019"/>
                  <a:pt x="569" y="1048"/>
                  <a:pt x="552" y="1066"/>
                </a:cubicBezTo>
                <a:cubicBezTo>
                  <a:pt x="543" y="1074"/>
                  <a:pt x="532" y="1079"/>
                  <a:pt x="520" y="1079"/>
                </a:cubicBezTo>
                <a:cubicBezTo>
                  <a:pt x="508" y="1079"/>
                  <a:pt x="497" y="1074"/>
                  <a:pt x="488" y="1066"/>
                </a:cubicBezTo>
                <a:cubicBezTo>
                  <a:pt x="455" y="1032"/>
                  <a:pt x="455" y="1032"/>
                  <a:pt x="455" y="1032"/>
                </a:cubicBezTo>
                <a:cubicBezTo>
                  <a:pt x="403" y="1084"/>
                  <a:pt x="403" y="1084"/>
                  <a:pt x="403" y="1084"/>
                </a:cubicBezTo>
                <a:cubicBezTo>
                  <a:pt x="436" y="1118"/>
                  <a:pt x="436" y="1118"/>
                  <a:pt x="436" y="1118"/>
                </a:cubicBezTo>
                <a:cubicBezTo>
                  <a:pt x="454" y="1135"/>
                  <a:pt x="454" y="1164"/>
                  <a:pt x="436" y="1181"/>
                </a:cubicBezTo>
                <a:cubicBezTo>
                  <a:pt x="427" y="1190"/>
                  <a:pt x="416" y="1194"/>
                  <a:pt x="404" y="1194"/>
                </a:cubicBezTo>
                <a:cubicBezTo>
                  <a:pt x="393" y="1194"/>
                  <a:pt x="381" y="1190"/>
                  <a:pt x="372" y="1181"/>
                </a:cubicBezTo>
                <a:cubicBezTo>
                  <a:pt x="339" y="1148"/>
                  <a:pt x="339" y="1148"/>
                  <a:pt x="339" y="1148"/>
                </a:cubicBezTo>
                <a:cubicBezTo>
                  <a:pt x="301" y="1186"/>
                  <a:pt x="301" y="1186"/>
                  <a:pt x="301" y="1186"/>
                </a:cubicBezTo>
                <a:cubicBezTo>
                  <a:pt x="292" y="1195"/>
                  <a:pt x="281" y="1199"/>
                  <a:pt x="269" y="1199"/>
                </a:cubicBezTo>
                <a:cubicBezTo>
                  <a:pt x="258" y="1199"/>
                  <a:pt x="246" y="1195"/>
                  <a:pt x="237" y="1186"/>
                </a:cubicBezTo>
                <a:cubicBezTo>
                  <a:pt x="220" y="1168"/>
                  <a:pt x="220" y="1140"/>
                  <a:pt x="237" y="112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5" name="Freeform 432"/>
          <p:cNvSpPr>
            <a:spLocks noEditPoints="1"/>
          </p:cNvSpPr>
          <p:nvPr/>
        </p:nvSpPr>
        <p:spPr bwMode="auto">
          <a:xfrm>
            <a:off x="3626035" y="3909948"/>
            <a:ext cx="392543" cy="392074"/>
          </a:xfrm>
          <a:custGeom>
            <a:avLst/>
            <a:gdLst>
              <a:gd name="T0" fmla="*/ 1536 w 1536"/>
              <a:gd name="T1" fmla="*/ 517 h 1535"/>
              <a:gd name="T2" fmla="*/ 1350 w 1536"/>
              <a:gd name="T3" fmla="*/ 392 h 1535"/>
              <a:gd name="T4" fmla="*/ 1213 w 1536"/>
              <a:gd name="T5" fmla="*/ 89 h 1535"/>
              <a:gd name="T6" fmla="*/ 1028 w 1536"/>
              <a:gd name="T7" fmla="*/ 0 h 1535"/>
              <a:gd name="T8" fmla="*/ 843 w 1536"/>
              <a:gd name="T9" fmla="*/ 59 h 1535"/>
              <a:gd name="T10" fmla="*/ 705 w 1536"/>
              <a:gd name="T11" fmla="*/ 242 h 1535"/>
              <a:gd name="T12" fmla="*/ 521 w 1536"/>
              <a:gd name="T13" fmla="*/ 368 h 1535"/>
              <a:gd name="T14" fmla="*/ 506 w 1536"/>
              <a:gd name="T15" fmla="*/ 684 h 1535"/>
              <a:gd name="T16" fmla="*/ 321 w 1536"/>
              <a:gd name="T17" fmla="*/ 743 h 1535"/>
              <a:gd name="T18" fmla="*/ 184 w 1536"/>
              <a:gd name="T19" fmla="*/ 926 h 1535"/>
              <a:gd name="T20" fmla="*/ 0 w 1536"/>
              <a:gd name="T21" fmla="*/ 1052 h 1535"/>
              <a:gd name="T22" fmla="*/ 45 w 1536"/>
              <a:gd name="T23" fmla="*/ 1535 h 1535"/>
              <a:gd name="T24" fmla="*/ 1536 w 1536"/>
              <a:gd name="T25" fmla="*/ 1490 h 1535"/>
              <a:gd name="T26" fmla="*/ 90 w 1536"/>
              <a:gd name="T27" fmla="*/ 1445 h 1535"/>
              <a:gd name="T28" fmla="*/ 137 w 1536"/>
              <a:gd name="T29" fmla="*/ 1008 h 1535"/>
              <a:gd name="T30" fmla="*/ 184 w 1536"/>
              <a:gd name="T31" fmla="*/ 1280 h 1535"/>
              <a:gd name="T32" fmla="*/ 229 w 1536"/>
              <a:gd name="T33" fmla="*/ 1325 h 1535"/>
              <a:gd name="T34" fmla="*/ 274 w 1536"/>
              <a:gd name="T35" fmla="*/ 877 h 1535"/>
              <a:gd name="T36" fmla="*/ 369 w 1536"/>
              <a:gd name="T37" fmla="*/ 877 h 1535"/>
              <a:gd name="T38" fmla="*/ 414 w 1536"/>
              <a:gd name="T39" fmla="*/ 1239 h 1535"/>
              <a:gd name="T40" fmla="*/ 459 w 1536"/>
              <a:gd name="T41" fmla="*/ 1194 h 1535"/>
              <a:gd name="T42" fmla="*/ 506 w 1536"/>
              <a:gd name="T43" fmla="*/ 774 h 1535"/>
              <a:gd name="T44" fmla="*/ 554 w 1536"/>
              <a:gd name="T45" fmla="*/ 1194 h 1535"/>
              <a:gd name="T46" fmla="*/ 599 w 1536"/>
              <a:gd name="T47" fmla="*/ 1239 h 1535"/>
              <a:gd name="T48" fmla="*/ 644 w 1536"/>
              <a:gd name="T49" fmla="*/ 906 h 1535"/>
              <a:gd name="T50" fmla="*/ 739 w 1536"/>
              <a:gd name="T51" fmla="*/ 906 h 1535"/>
              <a:gd name="T52" fmla="*/ 784 w 1536"/>
              <a:gd name="T53" fmla="*/ 1380 h 1535"/>
              <a:gd name="T54" fmla="*/ 829 w 1536"/>
              <a:gd name="T55" fmla="*/ 1335 h 1535"/>
              <a:gd name="T56" fmla="*/ 877 w 1536"/>
              <a:gd name="T57" fmla="*/ 1158 h 1535"/>
              <a:gd name="T58" fmla="*/ 924 w 1536"/>
              <a:gd name="T59" fmla="*/ 1445 h 1535"/>
              <a:gd name="T60" fmla="*/ 1014 w 1536"/>
              <a:gd name="T61" fmla="*/ 1445 h 1535"/>
              <a:gd name="T62" fmla="*/ 877 w 1536"/>
              <a:gd name="T63" fmla="*/ 1068 h 1535"/>
              <a:gd name="T64" fmla="*/ 829 w 1536"/>
              <a:gd name="T65" fmla="*/ 906 h 1535"/>
              <a:gd name="T66" fmla="*/ 639 w 1536"/>
              <a:gd name="T67" fmla="*/ 783 h 1535"/>
              <a:gd name="T68" fmla="*/ 611 w 1536"/>
              <a:gd name="T69" fmla="*/ 368 h 1535"/>
              <a:gd name="T70" fmla="*/ 705 w 1536"/>
              <a:gd name="T71" fmla="*/ 368 h 1535"/>
              <a:gd name="T72" fmla="*/ 750 w 1536"/>
              <a:gd name="T73" fmla="*/ 641 h 1535"/>
              <a:gd name="T74" fmla="*/ 795 w 1536"/>
              <a:gd name="T75" fmla="*/ 596 h 1535"/>
              <a:gd name="T76" fmla="*/ 843 w 1536"/>
              <a:gd name="T77" fmla="*/ 149 h 1535"/>
              <a:gd name="T78" fmla="*/ 891 w 1536"/>
              <a:gd name="T79" fmla="*/ 510 h 1535"/>
              <a:gd name="T80" fmla="*/ 936 w 1536"/>
              <a:gd name="T81" fmla="*/ 555 h 1535"/>
              <a:gd name="T82" fmla="*/ 981 w 1536"/>
              <a:gd name="T83" fmla="*/ 134 h 1535"/>
              <a:gd name="T84" fmla="*/ 1075 w 1536"/>
              <a:gd name="T85" fmla="*/ 134 h 1535"/>
              <a:gd name="T86" fmla="*/ 1121 w 1536"/>
              <a:gd name="T87" fmla="*/ 555 h 1535"/>
              <a:gd name="T88" fmla="*/ 1166 w 1536"/>
              <a:gd name="T89" fmla="*/ 510 h 1535"/>
              <a:gd name="T90" fmla="*/ 1213 w 1536"/>
              <a:gd name="T91" fmla="*/ 179 h 1535"/>
              <a:gd name="T92" fmla="*/ 1260 w 1536"/>
              <a:gd name="T93" fmla="*/ 651 h 1535"/>
              <a:gd name="T94" fmla="*/ 1305 w 1536"/>
              <a:gd name="T95" fmla="*/ 696 h 1535"/>
              <a:gd name="T96" fmla="*/ 1351 w 1536"/>
              <a:gd name="T97" fmla="*/ 517 h 1535"/>
              <a:gd name="T98" fmla="*/ 1446 w 1536"/>
              <a:gd name="T99" fmla="*/ 517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36" h="1535">
                <a:moveTo>
                  <a:pt x="1536" y="1490"/>
                </a:moveTo>
                <a:cubicBezTo>
                  <a:pt x="1536" y="517"/>
                  <a:pt x="1536" y="517"/>
                  <a:pt x="1536" y="517"/>
                </a:cubicBezTo>
                <a:cubicBezTo>
                  <a:pt x="1536" y="443"/>
                  <a:pt x="1474" y="384"/>
                  <a:pt x="1398" y="384"/>
                </a:cubicBezTo>
                <a:cubicBezTo>
                  <a:pt x="1381" y="384"/>
                  <a:pt x="1365" y="387"/>
                  <a:pt x="1350" y="392"/>
                </a:cubicBezTo>
                <a:cubicBezTo>
                  <a:pt x="1350" y="222"/>
                  <a:pt x="1350" y="222"/>
                  <a:pt x="1350" y="222"/>
                </a:cubicBezTo>
                <a:cubicBezTo>
                  <a:pt x="1350" y="149"/>
                  <a:pt x="1289" y="89"/>
                  <a:pt x="1213" y="89"/>
                </a:cubicBezTo>
                <a:cubicBezTo>
                  <a:pt x="1194" y="89"/>
                  <a:pt x="1177" y="92"/>
                  <a:pt x="1161" y="99"/>
                </a:cubicBezTo>
                <a:cubicBezTo>
                  <a:pt x="1145" y="42"/>
                  <a:pt x="1091" y="0"/>
                  <a:pt x="1028" y="0"/>
                </a:cubicBezTo>
                <a:cubicBezTo>
                  <a:pt x="974" y="0"/>
                  <a:pt x="928" y="30"/>
                  <a:pt x="905" y="74"/>
                </a:cubicBezTo>
                <a:cubicBezTo>
                  <a:pt x="886" y="65"/>
                  <a:pt x="865" y="59"/>
                  <a:pt x="843" y="59"/>
                </a:cubicBezTo>
                <a:cubicBezTo>
                  <a:pt x="767" y="59"/>
                  <a:pt x="705" y="119"/>
                  <a:pt x="705" y="193"/>
                </a:cubicBezTo>
                <a:cubicBezTo>
                  <a:pt x="705" y="242"/>
                  <a:pt x="705" y="242"/>
                  <a:pt x="705" y="242"/>
                </a:cubicBezTo>
                <a:cubicBezTo>
                  <a:pt x="691" y="237"/>
                  <a:pt x="675" y="234"/>
                  <a:pt x="658" y="234"/>
                </a:cubicBezTo>
                <a:cubicBezTo>
                  <a:pt x="583" y="234"/>
                  <a:pt x="521" y="294"/>
                  <a:pt x="521" y="368"/>
                </a:cubicBezTo>
                <a:cubicBezTo>
                  <a:pt x="521" y="685"/>
                  <a:pt x="521" y="685"/>
                  <a:pt x="521" y="685"/>
                </a:cubicBezTo>
                <a:cubicBezTo>
                  <a:pt x="516" y="685"/>
                  <a:pt x="511" y="684"/>
                  <a:pt x="506" y="684"/>
                </a:cubicBezTo>
                <a:cubicBezTo>
                  <a:pt x="453" y="684"/>
                  <a:pt x="406" y="714"/>
                  <a:pt x="384" y="758"/>
                </a:cubicBezTo>
                <a:cubicBezTo>
                  <a:pt x="365" y="749"/>
                  <a:pt x="344" y="743"/>
                  <a:pt x="321" y="743"/>
                </a:cubicBezTo>
                <a:cubicBezTo>
                  <a:pt x="245" y="743"/>
                  <a:pt x="184" y="803"/>
                  <a:pt x="184" y="877"/>
                </a:cubicBezTo>
                <a:cubicBezTo>
                  <a:pt x="184" y="926"/>
                  <a:pt x="184" y="926"/>
                  <a:pt x="184" y="926"/>
                </a:cubicBezTo>
                <a:cubicBezTo>
                  <a:pt x="169" y="921"/>
                  <a:pt x="153" y="918"/>
                  <a:pt x="137" y="918"/>
                </a:cubicBezTo>
                <a:cubicBezTo>
                  <a:pt x="61" y="918"/>
                  <a:pt x="0" y="978"/>
                  <a:pt x="0" y="1052"/>
                </a:cubicBezTo>
                <a:cubicBezTo>
                  <a:pt x="0" y="1490"/>
                  <a:pt x="0" y="1490"/>
                  <a:pt x="0" y="1490"/>
                </a:cubicBezTo>
                <a:cubicBezTo>
                  <a:pt x="0" y="1515"/>
                  <a:pt x="20" y="1535"/>
                  <a:pt x="45" y="1535"/>
                </a:cubicBezTo>
                <a:cubicBezTo>
                  <a:pt x="1491" y="1535"/>
                  <a:pt x="1491" y="1535"/>
                  <a:pt x="1491" y="1535"/>
                </a:cubicBezTo>
                <a:cubicBezTo>
                  <a:pt x="1515" y="1535"/>
                  <a:pt x="1536" y="1515"/>
                  <a:pt x="1536" y="1490"/>
                </a:cubicBezTo>
                <a:close/>
                <a:moveTo>
                  <a:pt x="924" y="1445"/>
                </a:moveTo>
                <a:cubicBezTo>
                  <a:pt x="90" y="1445"/>
                  <a:pt x="90" y="1445"/>
                  <a:pt x="90" y="1445"/>
                </a:cubicBezTo>
                <a:cubicBezTo>
                  <a:pt x="90" y="1052"/>
                  <a:pt x="90" y="1052"/>
                  <a:pt x="90" y="1052"/>
                </a:cubicBezTo>
                <a:cubicBezTo>
                  <a:pt x="90" y="1028"/>
                  <a:pt x="111" y="1008"/>
                  <a:pt x="137" y="1008"/>
                </a:cubicBezTo>
                <a:cubicBezTo>
                  <a:pt x="163" y="1008"/>
                  <a:pt x="184" y="1028"/>
                  <a:pt x="184" y="1052"/>
                </a:cubicBezTo>
                <a:cubicBezTo>
                  <a:pt x="184" y="1280"/>
                  <a:pt x="184" y="1280"/>
                  <a:pt x="184" y="1280"/>
                </a:cubicBezTo>
                <a:cubicBezTo>
                  <a:pt x="184" y="1305"/>
                  <a:pt x="204" y="1325"/>
                  <a:pt x="229" y="1325"/>
                </a:cubicBezTo>
                <a:cubicBezTo>
                  <a:pt x="229" y="1325"/>
                  <a:pt x="229" y="1325"/>
                  <a:pt x="229" y="1325"/>
                </a:cubicBezTo>
                <a:cubicBezTo>
                  <a:pt x="254" y="1325"/>
                  <a:pt x="274" y="1305"/>
                  <a:pt x="274" y="1280"/>
                </a:cubicBezTo>
                <a:cubicBezTo>
                  <a:pt x="274" y="877"/>
                  <a:pt x="274" y="877"/>
                  <a:pt x="274" y="877"/>
                </a:cubicBezTo>
                <a:cubicBezTo>
                  <a:pt x="274" y="853"/>
                  <a:pt x="295" y="833"/>
                  <a:pt x="321" y="833"/>
                </a:cubicBezTo>
                <a:cubicBezTo>
                  <a:pt x="347" y="833"/>
                  <a:pt x="369" y="853"/>
                  <a:pt x="369" y="877"/>
                </a:cubicBezTo>
                <a:cubicBezTo>
                  <a:pt x="369" y="1194"/>
                  <a:pt x="369" y="1194"/>
                  <a:pt x="369" y="1194"/>
                </a:cubicBezTo>
                <a:cubicBezTo>
                  <a:pt x="369" y="1219"/>
                  <a:pt x="389" y="1239"/>
                  <a:pt x="414" y="1239"/>
                </a:cubicBezTo>
                <a:cubicBezTo>
                  <a:pt x="414" y="1239"/>
                  <a:pt x="414" y="1239"/>
                  <a:pt x="414" y="1239"/>
                </a:cubicBezTo>
                <a:cubicBezTo>
                  <a:pt x="439" y="1239"/>
                  <a:pt x="459" y="1219"/>
                  <a:pt x="459" y="1194"/>
                </a:cubicBezTo>
                <a:cubicBezTo>
                  <a:pt x="459" y="818"/>
                  <a:pt x="459" y="818"/>
                  <a:pt x="459" y="818"/>
                </a:cubicBezTo>
                <a:cubicBezTo>
                  <a:pt x="459" y="794"/>
                  <a:pt x="480" y="774"/>
                  <a:pt x="506" y="774"/>
                </a:cubicBezTo>
                <a:cubicBezTo>
                  <a:pt x="532" y="774"/>
                  <a:pt x="554" y="794"/>
                  <a:pt x="554" y="818"/>
                </a:cubicBezTo>
                <a:cubicBezTo>
                  <a:pt x="554" y="1194"/>
                  <a:pt x="554" y="1194"/>
                  <a:pt x="554" y="1194"/>
                </a:cubicBezTo>
                <a:cubicBezTo>
                  <a:pt x="554" y="1219"/>
                  <a:pt x="574" y="1239"/>
                  <a:pt x="599" y="1239"/>
                </a:cubicBezTo>
                <a:cubicBezTo>
                  <a:pt x="599" y="1239"/>
                  <a:pt x="599" y="1239"/>
                  <a:pt x="599" y="1239"/>
                </a:cubicBezTo>
                <a:cubicBezTo>
                  <a:pt x="624" y="1239"/>
                  <a:pt x="644" y="1219"/>
                  <a:pt x="644" y="1194"/>
                </a:cubicBezTo>
                <a:cubicBezTo>
                  <a:pt x="644" y="906"/>
                  <a:pt x="644" y="906"/>
                  <a:pt x="644" y="906"/>
                </a:cubicBezTo>
                <a:cubicBezTo>
                  <a:pt x="644" y="882"/>
                  <a:pt x="665" y="863"/>
                  <a:pt x="691" y="863"/>
                </a:cubicBezTo>
                <a:cubicBezTo>
                  <a:pt x="718" y="863"/>
                  <a:pt x="739" y="882"/>
                  <a:pt x="739" y="906"/>
                </a:cubicBezTo>
                <a:cubicBezTo>
                  <a:pt x="739" y="1335"/>
                  <a:pt x="739" y="1335"/>
                  <a:pt x="739" y="1335"/>
                </a:cubicBezTo>
                <a:cubicBezTo>
                  <a:pt x="739" y="1360"/>
                  <a:pt x="759" y="1380"/>
                  <a:pt x="784" y="1380"/>
                </a:cubicBezTo>
                <a:cubicBezTo>
                  <a:pt x="784" y="1380"/>
                  <a:pt x="784" y="1380"/>
                  <a:pt x="784" y="1380"/>
                </a:cubicBezTo>
                <a:cubicBezTo>
                  <a:pt x="809" y="1380"/>
                  <a:pt x="829" y="1360"/>
                  <a:pt x="829" y="1335"/>
                </a:cubicBezTo>
                <a:cubicBezTo>
                  <a:pt x="829" y="1201"/>
                  <a:pt x="829" y="1201"/>
                  <a:pt x="829" y="1201"/>
                </a:cubicBezTo>
                <a:cubicBezTo>
                  <a:pt x="829" y="1177"/>
                  <a:pt x="850" y="1158"/>
                  <a:pt x="877" y="1158"/>
                </a:cubicBezTo>
                <a:cubicBezTo>
                  <a:pt x="903" y="1158"/>
                  <a:pt x="924" y="1177"/>
                  <a:pt x="924" y="1201"/>
                </a:cubicBezTo>
                <a:lnTo>
                  <a:pt x="924" y="1445"/>
                </a:lnTo>
                <a:close/>
                <a:moveTo>
                  <a:pt x="1446" y="1445"/>
                </a:moveTo>
                <a:cubicBezTo>
                  <a:pt x="1014" y="1445"/>
                  <a:pt x="1014" y="1445"/>
                  <a:pt x="1014" y="1445"/>
                </a:cubicBezTo>
                <a:cubicBezTo>
                  <a:pt x="1014" y="1201"/>
                  <a:pt x="1014" y="1201"/>
                  <a:pt x="1014" y="1201"/>
                </a:cubicBezTo>
                <a:cubicBezTo>
                  <a:pt x="1014" y="1127"/>
                  <a:pt x="952" y="1068"/>
                  <a:pt x="877" y="1068"/>
                </a:cubicBezTo>
                <a:cubicBezTo>
                  <a:pt x="860" y="1068"/>
                  <a:pt x="844" y="1071"/>
                  <a:pt x="829" y="1076"/>
                </a:cubicBezTo>
                <a:cubicBezTo>
                  <a:pt x="829" y="906"/>
                  <a:pt x="829" y="906"/>
                  <a:pt x="829" y="906"/>
                </a:cubicBezTo>
                <a:cubicBezTo>
                  <a:pt x="829" y="833"/>
                  <a:pt x="767" y="773"/>
                  <a:pt x="691" y="773"/>
                </a:cubicBezTo>
                <a:cubicBezTo>
                  <a:pt x="673" y="773"/>
                  <a:pt x="655" y="776"/>
                  <a:pt x="639" y="783"/>
                </a:cubicBezTo>
                <a:cubicBezTo>
                  <a:pt x="634" y="764"/>
                  <a:pt x="624" y="747"/>
                  <a:pt x="612" y="732"/>
                </a:cubicBezTo>
                <a:cubicBezTo>
                  <a:pt x="611" y="368"/>
                  <a:pt x="611" y="368"/>
                  <a:pt x="611" y="368"/>
                </a:cubicBezTo>
                <a:cubicBezTo>
                  <a:pt x="611" y="344"/>
                  <a:pt x="632" y="324"/>
                  <a:pt x="658" y="324"/>
                </a:cubicBezTo>
                <a:cubicBezTo>
                  <a:pt x="684" y="324"/>
                  <a:pt x="705" y="344"/>
                  <a:pt x="705" y="368"/>
                </a:cubicBezTo>
                <a:cubicBezTo>
                  <a:pt x="705" y="596"/>
                  <a:pt x="705" y="596"/>
                  <a:pt x="705" y="596"/>
                </a:cubicBezTo>
                <a:cubicBezTo>
                  <a:pt x="705" y="621"/>
                  <a:pt x="725" y="641"/>
                  <a:pt x="750" y="641"/>
                </a:cubicBezTo>
                <a:cubicBezTo>
                  <a:pt x="750" y="641"/>
                  <a:pt x="750" y="641"/>
                  <a:pt x="750" y="641"/>
                </a:cubicBezTo>
                <a:cubicBezTo>
                  <a:pt x="775" y="641"/>
                  <a:pt x="795" y="621"/>
                  <a:pt x="795" y="596"/>
                </a:cubicBezTo>
                <a:cubicBezTo>
                  <a:pt x="795" y="193"/>
                  <a:pt x="795" y="193"/>
                  <a:pt x="795" y="193"/>
                </a:cubicBezTo>
                <a:cubicBezTo>
                  <a:pt x="795" y="169"/>
                  <a:pt x="817" y="149"/>
                  <a:pt x="843" y="149"/>
                </a:cubicBezTo>
                <a:cubicBezTo>
                  <a:pt x="869" y="149"/>
                  <a:pt x="890" y="169"/>
                  <a:pt x="890" y="193"/>
                </a:cubicBezTo>
                <a:cubicBezTo>
                  <a:pt x="891" y="510"/>
                  <a:pt x="891" y="510"/>
                  <a:pt x="891" y="510"/>
                </a:cubicBezTo>
                <a:cubicBezTo>
                  <a:pt x="891" y="535"/>
                  <a:pt x="911" y="555"/>
                  <a:pt x="936" y="555"/>
                </a:cubicBezTo>
                <a:cubicBezTo>
                  <a:pt x="936" y="555"/>
                  <a:pt x="936" y="555"/>
                  <a:pt x="936" y="555"/>
                </a:cubicBezTo>
                <a:cubicBezTo>
                  <a:pt x="960" y="555"/>
                  <a:pt x="981" y="535"/>
                  <a:pt x="981" y="510"/>
                </a:cubicBezTo>
                <a:cubicBezTo>
                  <a:pt x="981" y="134"/>
                  <a:pt x="981" y="134"/>
                  <a:pt x="981" y="134"/>
                </a:cubicBezTo>
                <a:cubicBezTo>
                  <a:pt x="981" y="110"/>
                  <a:pt x="1002" y="90"/>
                  <a:pt x="1028" y="90"/>
                </a:cubicBezTo>
                <a:cubicBezTo>
                  <a:pt x="1054" y="90"/>
                  <a:pt x="1075" y="110"/>
                  <a:pt x="1075" y="134"/>
                </a:cubicBezTo>
                <a:cubicBezTo>
                  <a:pt x="1076" y="510"/>
                  <a:pt x="1076" y="510"/>
                  <a:pt x="1076" y="510"/>
                </a:cubicBezTo>
                <a:cubicBezTo>
                  <a:pt x="1076" y="535"/>
                  <a:pt x="1096" y="555"/>
                  <a:pt x="1121" y="555"/>
                </a:cubicBezTo>
                <a:cubicBezTo>
                  <a:pt x="1121" y="555"/>
                  <a:pt x="1121" y="555"/>
                  <a:pt x="1121" y="555"/>
                </a:cubicBezTo>
                <a:cubicBezTo>
                  <a:pt x="1146" y="555"/>
                  <a:pt x="1166" y="535"/>
                  <a:pt x="1166" y="510"/>
                </a:cubicBezTo>
                <a:cubicBezTo>
                  <a:pt x="1166" y="222"/>
                  <a:pt x="1166" y="222"/>
                  <a:pt x="1166" y="222"/>
                </a:cubicBezTo>
                <a:cubicBezTo>
                  <a:pt x="1166" y="198"/>
                  <a:pt x="1187" y="179"/>
                  <a:pt x="1213" y="179"/>
                </a:cubicBezTo>
                <a:cubicBezTo>
                  <a:pt x="1239" y="179"/>
                  <a:pt x="1260" y="198"/>
                  <a:pt x="1260" y="222"/>
                </a:cubicBezTo>
                <a:cubicBezTo>
                  <a:pt x="1260" y="651"/>
                  <a:pt x="1260" y="651"/>
                  <a:pt x="1260" y="651"/>
                </a:cubicBezTo>
                <a:cubicBezTo>
                  <a:pt x="1260" y="676"/>
                  <a:pt x="1281" y="696"/>
                  <a:pt x="1305" y="696"/>
                </a:cubicBezTo>
                <a:cubicBezTo>
                  <a:pt x="1305" y="696"/>
                  <a:pt x="1305" y="696"/>
                  <a:pt x="1305" y="696"/>
                </a:cubicBezTo>
                <a:cubicBezTo>
                  <a:pt x="1330" y="696"/>
                  <a:pt x="1350" y="676"/>
                  <a:pt x="1350" y="651"/>
                </a:cubicBezTo>
                <a:cubicBezTo>
                  <a:pt x="1351" y="517"/>
                  <a:pt x="1351" y="517"/>
                  <a:pt x="1351" y="517"/>
                </a:cubicBezTo>
                <a:cubicBezTo>
                  <a:pt x="1351" y="493"/>
                  <a:pt x="1372" y="474"/>
                  <a:pt x="1398" y="474"/>
                </a:cubicBezTo>
                <a:cubicBezTo>
                  <a:pt x="1424" y="474"/>
                  <a:pt x="1446" y="493"/>
                  <a:pt x="1446" y="517"/>
                </a:cubicBezTo>
                <a:lnTo>
                  <a:pt x="1446" y="1445"/>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6" name="Freeform 439"/>
          <p:cNvSpPr>
            <a:spLocks noEditPoints="1"/>
          </p:cNvSpPr>
          <p:nvPr/>
        </p:nvSpPr>
        <p:spPr bwMode="auto">
          <a:xfrm>
            <a:off x="3710911" y="4582055"/>
            <a:ext cx="222791" cy="395516"/>
          </a:xfrm>
          <a:custGeom>
            <a:avLst/>
            <a:gdLst>
              <a:gd name="T0" fmla="*/ 104 w 872"/>
              <a:gd name="T1" fmla="*/ 1469 h 1548"/>
              <a:gd name="T2" fmla="*/ 111 w 872"/>
              <a:gd name="T3" fmla="*/ 1532 h 1548"/>
              <a:gd name="T4" fmla="*/ 174 w 872"/>
              <a:gd name="T5" fmla="*/ 1525 h 1548"/>
              <a:gd name="T6" fmla="*/ 436 w 872"/>
              <a:gd name="T7" fmla="*/ 1310 h 1548"/>
              <a:gd name="T8" fmla="*/ 697 w 872"/>
              <a:gd name="T9" fmla="*/ 1525 h 1548"/>
              <a:gd name="T10" fmla="*/ 732 w 872"/>
              <a:gd name="T11" fmla="*/ 1542 h 1548"/>
              <a:gd name="T12" fmla="*/ 760 w 872"/>
              <a:gd name="T13" fmla="*/ 1532 h 1548"/>
              <a:gd name="T14" fmla="*/ 767 w 872"/>
              <a:gd name="T15" fmla="*/ 1469 h 1548"/>
              <a:gd name="T16" fmla="*/ 523 w 872"/>
              <a:gd name="T17" fmla="*/ 1258 h 1548"/>
              <a:gd name="T18" fmla="*/ 872 w 872"/>
              <a:gd name="T19" fmla="*/ 778 h 1548"/>
              <a:gd name="T20" fmla="*/ 521 w 872"/>
              <a:gd name="T21" fmla="*/ 298 h 1548"/>
              <a:gd name="T22" fmla="*/ 768 w 872"/>
              <a:gd name="T23" fmla="*/ 79 h 1548"/>
              <a:gd name="T24" fmla="*/ 761 w 872"/>
              <a:gd name="T25" fmla="*/ 16 h 1548"/>
              <a:gd name="T26" fmla="*/ 698 w 872"/>
              <a:gd name="T27" fmla="*/ 23 h 1548"/>
              <a:gd name="T28" fmla="*/ 436 w 872"/>
              <a:gd name="T29" fmla="*/ 246 h 1548"/>
              <a:gd name="T30" fmla="*/ 174 w 872"/>
              <a:gd name="T31" fmla="*/ 23 h 1548"/>
              <a:gd name="T32" fmla="*/ 110 w 872"/>
              <a:gd name="T33" fmla="*/ 16 h 1548"/>
              <a:gd name="T34" fmla="*/ 103 w 872"/>
              <a:gd name="T35" fmla="*/ 79 h 1548"/>
              <a:gd name="T36" fmla="*/ 350 w 872"/>
              <a:gd name="T37" fmla="*/ 298 h 1548"/>
              <a:gd name="T38" fmla="*/ 0 w 872"/>
              <a:gd name="T39" fmla="*/ 778 h 1548"/>
              <a:gd name="T40" fmla="*/ 349 w 872"/>
              <a:gd name="T41" fmla="*/ 1258 h 1548"/>
              <a:gd name="T42" fmla="*/ 104 w 872"/>
              <a:gd name="T43" fmla="*/ 1469 h 1548"/>
              <a:gd name="T44" fmla="*/ 269 w 872"/>
              <a:gd name="T45" fmla="*/ 474 h 1548"/>
              <a:gd name="T46" fmla="*/ 436 w 872"/>
              <a:gd name="T47" fmla="*/ 351 h 1548"/>
              <a:gd name="T48" fmla="*/ 601 w 872"/>
              <a:gd name="T49" fmla="*/ 473 h 1548"/>
              <a:gd name="T50" fmla="*/ 707 w 872"/>
              <a:gd name="T51" fmla="*/ 587 h 1548"/>
              <a:gd name="T52" fmla="*/ 164 w 872"/>
              <a:gd name="T53" fmla="*/ 587 h 1548"/>
              <a:gd name="T54" fmla="*/ 269 w 872"/>
              <a:gd name="T55" fmla="*/ 474 h 1548"/>
              <a:gd name="T56" fmla="*/ 90 w 872"/>
              <a:gd name="T57" fmla="*/ 778 h 1548"/>
              <a:gd name="T58" fmla="*/ 112 w 872"/>
              <a:gd name="T59" fmla="*/ 677 h 1548"/>
              <a:gd name="T60" fmla="*/ 760 w 872"/>
              <a:gd name="T61" fmla="*/ 677 h 1548"/>
              <a:gd name="T62" fmla="*/ 782 w 872"/>
              <a:gd name="T63" fmla="*/ 778 h 1548"/>
              <a:gd name="T64" fmla="*/ 760 w 872"/>
              <a:gd name="T65" fmla="*/ 880 h 1548"/>
              <a:gd name="T66" fmla="*/ 112 w 872"/>
              <a:gd name="T67" fmla="*/ 880 h 1548"/>
              <a:gd name="T68" fmla="*/ 90 w 872"/>
              <a:gd name="T69" fmla="*/ 778 h 1548"/>
              <a:gd name="T70" fmla="*/ 270 w 872"/>
              <a:gd name="T71" fmla="*/ 1084 h 1548"/>
              <a:gd name="T72" fmla="*/ 164 w 872"/>
              <a:gd name="T73" fmla="*/ 970 h 1548"/>
              <a:gd name="T74" fmla="*/ 707 w 872"/>
              <a:gd name="T75" fmla="*/ 970 h 1548"/>
              <a:gd name="T76" fmla="*/ 602 w 872"/>
              <a:gd name="T77" fmla="*/ 1083 h 1548"/>
              <a:gd name="T78" fmla="*/ 436 w 872"/>
              <a:gd name="T79" fmla="*/ 1206 h 1548"/>
              <a:gd name="T80" fmla="*/ 270 w 872"/>
              <a:gd name="T81" fmla="*/ 1084 h 1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72" h="1548">
                <a:moveTo>
                  <a:pt x="104" y="1469"/>
                </a:moveTo>
                <a:cubicBezTo>
                  <a:pt x="89" y="1488"/>
                  <a:pt x="92" y="1517"/>
                  <a:pt x="111" y="1532"/>
                </a:cubicBezTo>
                <a:cubicBezTo>
                  <a:pt x="130" y="1548"/>
                  <a:pt x="159" y="1545"/>
                  <a:pt x="174" y="1525"/>
                </a:cubicBezTo>
                <a:cubicBezTo>
                  <a:pt x="260" y="1418"/>
                  <a:pt x="386" y="1339"/>
                  <a:pt x="436" y="1310"/>
                </a:cubicBezTo>
                <a:cubicBezTo>
                  <a:pt x="485" y="1339"/>
                  <a:pt x="611" y="1418"/>
                  <a:pt x="697" y="1525"/>
                </a:cubicBezTo>
                <a:cubicBezTo>
                  <a:pt x="706" y="1536"/>
                  <a:pt x="719" y="1542"/>
                  <a:pt x="732" y="1542"/>
                </a:cubicBezTo>
                <a:cubicBezTo>
                  <a:pt x="742" y="1542"/>
                  <a:pt x="752" y="1539"/>
                  <a:pt x="760" y="1532"/>
                </a:cubicBezTo>
                <a:cubicBezTo>
                  <a:pt x="779" y="1517"/>
                  <a:pt x="783" y="1488"/>
                  <a:pt x="767" y="1469"/>
                </a:cubicBezTo>
                <a:cubicBezTo>
                  <a:pt x="690" y="1374"/>
                  <a:pt x="588" y="1300"/>
                  <a:pt x="523" y="1258"/>
                </a:cubicBezTo>
                <a:cubicBezTo>
                  <a:pt x="640" y="1180"/>
                  <a:pt x="872" y="999"/>
                  <a:pt x="872" y="778"/>
                </a:cubicBezTo>
                <a:cubicBezTo>
                  <a:pt x="872" y="557"/>
                  <a:pt x="638" y="376"/>
                  <a:pt x="521" y="298"/>
                </a:cubicBezTo>
                <a:cubicBezTo>
                  <a:pt x="587" y="255"/>
                  <a:pt x="691" y="177"/>
                  <a:pt x="768" y="79"/>
                </a:cubicBezTo>
                <a:cubicBezTo>
                  <a:pt x="784" y="59"/>
                  <a:pt x="780" y="31"/>
                  <a:pt x="761" y="16"/>
                </a:cubicBezTo>
                <a:cubicBezTo>
                  <a:pt x="741" y="0"/>
                  <a:pt x="713" y="4"/>
                  <a:pt x="698" y="23"/>
                </a:cubicBezTo>
                <a:cubicBezTo>
                  <a:pt x="612" y="133"/>
                  <a:pt x="486" y="216"/>
                  <a:pt x="436" y="246"/>
                </a:cubicBezTo>
                <a:cubicBezTo>
                  <a:pt x="385" y="216"/>
                  <a:pt x="259" y="133"/>
                  <a:pt x="174" y="23"/>
                </a:cubicBezTo>
                <a:cubicBezTo>
                  <a:pt x="158" y="4"/>
                  <a:pt x="130" y="0"/>
                  <a:pt x="110" y="16"/>
                </a:cubicBezTo>
                <a:cubicBezTo>
                  <a:pt x="91" y="31"/>
                  <a:pt x="87" y="59"/>
                  <a:pt x="103" y="79"/>
                </a:cubicBezTo>
                <a:cubicBezTo>
                  <a:pt x="180" y="177"/>
                  <a:pt x="284" y="255"/>
                  <a:pt x="350" y="298"/>
                </a:cubicBezTo>
                <a:cubicBezTo>
                  <a:pt x="233" y="376"/>
                  <a:pt x="0" y="557"/>
                  <a:pt x="0" y="778"/>
                </a:cubicBezTo>
                <a:cubicBezTo>
                  <a:pt x="0" y="999"/>
                  <a:pt x="232" y="1180"/>
                  <a:pt x="349" y="1258"/>
                </a:cubicBezTo>
                <a:cubicBezTo>
                  <a:pt x="283" y="1300"/>
                  <a:pt x="181" y="1374"/>
                  <a:pt x="104" y="1469"/>
                </a:cubicBezTo>
                <a:close/>
                <a:moveTo>
                  <a:pt x="269" y="474"/>
                </a:moveTo>
                <a:cubicBezTo>
                  <a:pt x="335" y="415"/>
                  <a:pt x="402" y="371"/>
                  <a:pt x="436" y="351"/>
                </a:cubicBezTo>
                <a:cubicBezTo>
                  <a:pt x="469" y="371"/>
                  <a:pt x="535" y="414"/>
                  <a:pt x="601" y="473"/>
                </a:cubicBezTo>
                <a:cubicBezTo>
                  <a:pt x="637" y="504"/>
                  <a:pt x="675" y="543"/>
                  <a:pt x="707" y="587"/>
                </a:cubicBezTo>
                <a:cubicBezTo>
                  <a:pt x="164" y="587"/>
                  <a:pt x="164" y="587"/>
                  <a:pt x="164" y="587"/>
                </a:cubicBezTo>
                <a:cubicBezTo>
                  <a:pt x="196" y="543"/>
                  <a:pt x="234" y="505"/>
                  <a:pt x="269" y="474"/>
                </a:cubicBezTo>
                <a:close/>
                <a:moveTo>
                  <a:pt x="90" y="778"/>
                </a:moveTo>
                <a:cubicBezTo>
                  <a:pt x="90" y="744"/>
                  <a:pt x="98" y="709"/>
                  <a:pt x="112" y="677"/>
                </a:cubicBezTo>
                <a:cubicBezTo>
                  <a:pt x="760" y="677"/>
                  <a:pt x="760" y="677"/>
                  <a:pt x="760" y="677"/>
                </a:cubicBezTo>
                <a:cubicBezTo>
                  <a:pt x="773" y="709"/>
                  <a:pt x="782" y="744"/>
                  <a:pt x="782" y="778"/>
                </a:cubicBezTo>
                <a:cubicBezTo>
                  <a:pt x="782" y="813"/>
                  <a:pt x="773" y="848"/>
                  <a:pt x="760" y="880"/>
                </a:cubicBezTo>
                <a:cubicBezTo>
                  <a:pt x="112" y="880"/>
                  <a:pt x="112" y="880"/>
                  <a:pt x="112" y="880"/>
                </a:cubicBezTo>
                <a:cubicBezTo>
                  <a:pt x="98" y="848"/>
                  <a:pt x="90" y="813"/>
                  <a:pt x="90" y="778"/>
                </a:cubicBezTo>
                <a:close/>
                <a:moveTo>
                  <a:pt x="270" y="1084"/>
                </a:moveTo>
                <a:cubicBezTo>
                  <a:pt x="235" y="1053"/>
                  <a:pt x="196" y="1014"/>
                  <a:pt x="164" y="970"/>
                </a:cubicBezTo>
                <a:cubicBezTo>
                  <a:pt x="707" y="970"/>
                  <a:pt x="707" y="970"/>
                  <a:pt x="707" y="970"/>
                </a:cubicBezTo>
                <a:cubicBezTo>
                  <a:pt x="675" y="1013"/>
                  <a:pt x="637" y="1052"/>
                  <a:pt x="602" y="1083"/>
                </a:cubicBezTo>
                <a:cubicBezTo>
                  <a:pt x="536" y="1142"/>
                  <a:pt x="469" y="1186"/>
                  <a:pt x="436" y="1206"/>
                </a:cubicBezTo>
                <a:cubicBezTo>
                  <a:pt x="402" y="1186"/>
                  <a:pt x="336" y="1143"/>
                  <a:pt x="270" y="108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7" name="Freeform 446"/>
          <p:cNvSpPr>
            <a:spLocks noEditPoints="1"/>
          </p:cNvSpPr>
          <p:nvPr/>
        </p:nvSpPr>
        <p:spPr bwMode="auto">
          <a:xfrm>
            <a:off x="3626191" y="5257916"/>
            <a:ext cx="392230" cy="392387"/>
          </a:xfrm>
          <a:custGeom>
            <a:avLst/>
            <a:gdLst>
              <a:gd name="T0" fmla="*/ 1422 w 1535"/>
              <a:gd name="T1" fmla="*/ 1190 h 1536"/>
              <a:gd name="T2" fmla="*/ 1305 w 1535"/>
              <a:gd name="T3" fmla="*/ 930 h 1536"/>
              <a:gd name="T4" fmla="*/ 1154 w 1535"/>
              <a:gd name="T5" fmla="*/ 841 h 1536"/>
              <a:gd name="T6" fmla="*/ 894 w 1535"/>
              <a:gd name="T7" fmla="*/ 355 h 1536"/>
              <a:gd name="T8" fmla="*/ 298 w 1535"/>
              <a:gd name="T9" fmla="*/ 207 h 1536"/>
              <a:gd name="T10" fmla="*/ 45 w 1535"/>
              <a:gd name="T11" fmla="*/ 0 h 1536"/>
              <a:gd name="T12" fmla="*/ 45 w 1535"/>
              <a:gd name="T13" fmla="*/ 90 h 1536"/>
              <a:gd name="T14" fmla="*/ 208 w 1535"/>
              <a:gd name="T15" fmla="*/ 207 h 1536"/>
              <a:gd name="T16" fmla="*/ 0 w 1535"/>
              <a:gd name="T17" fmla="*/ 1121 h 1536"/>
              <a:gd name="T18" fmla="*/ 830 w 1535"/>
              <a:gd name="T19" fmla="*/ 1121 h 1536"/>
              <a:gd name="T20" fmla="*/ 1064 w 1535"/>
              <a:gd name="T21" fmla="*/ 991 h 1536"/>
              <a:gd name="T22" fmla="*/ 1199 w 1535"/>
              <a:gd name="T23" fmla="*/ 1536 h 1536"/>
              <a:gd name="T24" fmla="*/ 1199 w 1535"/>
              <a:gd name="T25" fmla="*/ 1266 h 1536"/>
              <a:gd name="T26" fmla="*/ 1154 w 1535"/>
              <a:gd name="T27" fmla="*/ 931 h 1536"/>
              <a:gd name="T28" fmla="*/ 1220 w 1535"/>
              <a:gd name="T29" fmla="*/ 959 h 1536"/>
              <a:gd name="T30" fmla="*/ 1422 w 1535"/>
              <a:gd name="T31" fmla="*/ 1280 h 1536"/>
              <a:gd name="T32" fmla="*/ 1535 w 1535"/>
              <a:gd name="T33" fmla="*/ 1235 h 1536"/>
              <a:gd name="T34" fmla="*/ 298 w 1535"/>
              <a:gd name="T35" fmla="*/ 445 h 1536"/>
              <a:gd name="T36" fmla="*/ 1064 w 1535"/>
              <a:gd name="T37" fmla="*/ 616 h 1536"/>
              <a:gd name="T38" fmla="*/ 525 w 1535"/>
              <a:gd name="T39" fmla="*/ 721 h 1536"/>
              <a:gd name="T40" fmla="*/ 298 w 1535"/>
              <a:gd name="T41" fmla="*/ 723 h 1536"/>
              <a:gd name="T42" fmla="*/ 415 w 1535"/>
              <a:gd name="T43" fmla="*/ 1446 h 1536"/>
              <a:gd name="T44" fmla="*/ 415 w 1535"/>
              <a:gd name="T45" fmla="*/ 796 h 1536"/>
              <a:gd name="T46" fmla="*/ 415 w 1535"/>
              <a:gd name="T47" fmla="*/ 1446 h 1536"/>
              <a:gd name="T48" fmla="*/ 767 w 1535"/>
              <a:gd name="T49" fmla="*/ 901 h 1536"/>
              <a:gd name="T50" fmla="*/ 1064 w 1535"/>
              <a:gd name="T51" fmla="*/ 811 h 1536"/>
              <a:gd name="T52" fmla="*/ 1199 w 1535"/>
              <a:gd name="T53" fmla="*/ 1356 h 1536"/>
              <a:gd name="T54" fmla="*/ 1199 w 1535"/>
              <a:gd name="T55" fmla="*/ 1446 h 1536"/>
              <a:gd name="T56" fmla="*/ 1199 w 1535"/>
              <a:gd name="T57" fmla="*/ 1356 h 1536"/>
              <a:gd name="T58" fmla="*/ 180 w 1535"/>
              <a:gd name="T59" fmla="*/ 1121 h 1536"/>
              <a:gd name="T60" fmla="*/ 650 w 1535"/>
              <a:gd name="T61" fmla="*/ 1121 h 1536"/>
              <a:gd name="T62" fmla="*/ 415 w 1535"/>
              <a:gd name="T63" fmla="*/ 1266 h 1536"/>
              <a:gd name="T64" fmla="*/ 415 w 1535"/>
              <a:gd name="T65" fmla="*/ 976 h 1536"/>
              <a:gd name="T66" fmla="*/ 415 w 1535"/>
              <a:gd name="T67" fmla="*/ 1266 h 1536"/>
              <a:gd name="T68" fmla="*/ 432 w 1535"/>
              <a:gd name="T69" fmla="*/ 1163 h 1536"/>
              <a:gd name="T70" fmla="*/ 376 w 1535"/>
              <a:gd name="T71" fmla="*/ 1100 h 1536"/>
              <a:gd name="T72" fmla="*/ 459 w 1535"/>
              <a:gd name="T73" fmla="*/ 111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35" h="1536">
                <a:moveTo>
                  <a:pt x="1490" y="1190"/>
                </a:moveTo>
                <a:cubicBezTo>
                  <a:pt x="1422" y="1190"/>
                  <a:pt x="1422" y="1190"/>
                  <a:pt x="1422" y="1190"/>
                </a:cubicBezTo>
                <a:cubicBezTo>
                  <a:pt x="1405" y="1190"/>
                  <a:pt x="1389" y="1179"/>
                  <a:pt x="1383" y="1162"/>
                </a:cubicBezTo>
                <a:cubicBezTo>
                  <a:pt x="1305" y="930"/>
                  <a:pt x="1305" y="930"/>
                  <a:pt x="1305" y="930"/>
                </a:cubicBezTo>
                <a:cubicBezTo>
                  <a:pt x="1287" y="877"/>
                  <a:pt x="1238" y="841"/>
                  <a:pt x="1181" y="841"/>
                </a:cubicBezTo>
                <a:cubicBezTo>
                  <a:pt x="1154" y="841"/>
                  <a:pt x="1154" y="841"/>
                  <a:pt x="1154" y="841"/>
                </a:cubicBezTo>
                <a:cubicBezTo>
                  <a:pt x="1154" y="616"/>
                  <a:pt x="1154" y="616"/>
                  <a:pt x="1154" y="616"/>
                </a:cubicBezTo>
                <a:cubicBezTo>
                  <a:pt x="1154" y="472"/>
                  <a:pt x="1037" y="355"/>
                  <a:pt x="894" y="355"/>
                </a:cubicBezTo>
                <a:cubicBezTo>
                  <a:pt x="298" y="355"/>
                  <a:pt x="298" y="355"/>
                  <a:pt x="298" y="355"/>
                </a:cubicBezTo>
                <a:cubicBezTo>
                  <a:pt x="298" y="207"/>
                  <a:pt x="298" y="207"/>
                  <a:pt x="298" y="207"/>
                </a:cubicBezTo>
                <a:cubicBezTo>
                  <a:pt x="298" y="93"/>
                  <a:pt x="205" y="0"/>
                  <a:pt x="91" y="0"/>
                </a:cubicBezTo>
                <a:cubicBezTo>
                  <a:pt x="45" y="0"/>
                  <a:pt x="45" y="0"/>
                  <a:pt x="45" y="0"/>
                </a:cubicBezTo>
                <a:cubicBezTo>
                  <a:pt x="21" y="0"/>
                  <a:pt x="0" y="20"/>
                  <a:pt x="0" y="45"/>
                </a:cubicBezTo>
                <a:cubicBezTo>
                  <a:pt x="0" y="70"/>
                  <a:pt x="21" y="90"/>
                  <a:pt x="45" y="90"/>
                </a:cubicBezTo>
                <a:cubicBezTo>
                  <a:pt x="91" y="90"/>
                  <a:pt x="91" y="90"/>
                  <a:pt x="91" y="90"/>
                </a:cubicBezTo>
                <a:cubicBezTo>
                  <a:pt x="155" y="90"/>
                  <a:pt x="208" y="142"/>
                  <a:pt x="208" y="207"/>
                </a:cubicBezTo>
                <a:cubicBezTo>
                  <a:pt x="208" y="762"/>
                  <a:pt x="208" y="762"/>
                  <a:pt x="208" y="762"/>
                </a:cubicBezTo>
                <a:cubicBezTo>
                  <a:pt x="84" y="834"/>
                  <a:pt x="0" y="968"/>
                  <a:pt x="0" y="1121"/>
                </a:cubicBezTo>
                <a:cubicBezTo>
                  <a:pt x="0" y="1350"/>
                  <a:pt x="186" y="1536"/>
                  <a:pt x="415" y="1536"/>
                </a:cubicBezTo>
                <a:cubicBezTo>
                  <a:pt x="644" y="1536"/>
                  <a:pt x="830" y="1350"/>
                  <a:pt x="830" y="1121"/>
                </a:cubicBezTo>
                <a:cubicBezTo>
                  <a:pt x="830" y="1076"/>
                  <a:pt x="823" y="1032"/>
                  <a:pt x="809" y="991"/>
                </a:cubicBezTo>
                <a:cubicBezTo>
                  <a:pt x="1064" y="991"/>
                  <a:pt x="1064" y="991"/>
                  <a:pt x="1064" y="991"/>
                </a:cubicBezTo>
                <a:cubicBezTo>
                  <a:pt x="1064" y="1401"/>
                  <a:pt x="1064" y="1401"/>
                  <a:pt x="1064" y="1401"/>
                </a:cubicBezTo>
                <a:cubicBezTo>
                  <a:pt x="1064" y="1475"/>
                  <a:pt x="1124" y="1536"/>
                  <a:pt x="1199" y="1536"/>
                </a:cubicBezTo>
                <a:cubicBezTo>
                  <a:pt x="1273" y="1536"/>
                  <a:pt x="1334" y="1475"/>
                  <a:pt x="1334" y="1401"/>
                </a:cubicBezTo>
                <a:cubicBezTo>
                  <a:pt x="1334" y="1327"/>
                  <a:pt x="1273" y="1266"/>
                  <a:pt x="1199" y="1266"/>
                </a:cubicBezTo>
                <a:cubicBezTo>
                  <a:pt x="1183" y="1266"/>
                  <a:pt x="1168" y="1269"/>
                  <a:pt x="1154" y="1274"/>
                </a:cubicBezTo>
                <a:cubicBezTo>
                  <a:pt x="1154" y="931"/>
                  <a:pt x="1154" y="931"/>
                  <a:pt x="1154" y="931"/>
                </a:cubicBezTo>
                <a:cubicBezTo>
                  <a:pt x="1181" y="931"/>
                  <a:pt x="1181" y="931"/>
                  <a:pt x="1181" y="931"/>
                </a:cubicBezTo>
                <a:cubicBezTo>
                  <a:pt x="1199" y="931"/>
                  <a:pt x="1214" y="942"/>
                  <a:pt x="1220" y="959"/>
                </a:cubicBezTo>
                <a:cubicBezTo>
                  <a:pt x="1298" y="1191"/>
                  <a:pt x="1298" y="1191"/>
                  <a:pt x="1298" y="1191"/>
                </a:cubicBezTo>
                <a:cubicBezTo>
                  <a:pt x="1316" y="1244"/>
                  <a:pt x="1366" y="1280"/>
                  <a:pt x="1422" y="1280"/>
                </a:cubicBezTo>
                <a:cubicBezTo>
                  <a:pt x="1490" y="1280"/>
                  <a:pt x="1490" y="1280"/>
                  <a:pt x="1490" y="1280"/>
                </a:cubicBezTo>
                <a:cubicBezTo>
                  <a:pt x="1515" y="1280"/>
                  <a:pt x="1535" y="1260"/>
                  <a:pt x="1535" y="1235"/>
                </a:cubicBezTo>
                <a:cubicBezTo>
                  <a:pt x="1535" y="1210"/>
                  <a:pt x="1515" y="1190"/>
                  <a:pt x="1490" y="1190"/>
                </a:cubicBezTo>
                <a:close/>
                <a:moveTo>
                  <a:pt x="298" y="445"/>
                </a:moveTo>
                <a:cubicBezTo>
                  <a:pt x="894" y="445"/>
                  <a:pt x="894" y="445"/>
                  <a:pt x="894" y="445"/>
                </a:cubicBezTo>
                <a:cubicBezTo>
                  <a:pt x="988" y="445"/>
                  <a:pt x="1064" y="522"/>
                  <a:pt x="1064" y="616"/>
                </a:cubicBezTo>
                <a:cubicBezTo>
                  <a:pt x="1064" y="721"/>
                  <a:pt x="1064" y="721"/>
                  <a:pt x="1064" y="721"/>
                </a:cubicBezTo>
                <a:cubicBezTo>
                  <a:pt x="525" y="721"/>
                  <a:pt x="525" y="721"/>
                  <a:pt x="525" y="721"/>
                </a:cubicBezTo>
                <a:cubicBezTo>
                  <a:pt x="490" y="712"/>
                  <a:pt x="453" y="706"/>
                  <a:pt x="415" y="706"/>
                </a:cubicBezTo>
                <a:cubicBezTo>
                  <a:pt x="374" y="706"/>
                  <a:pt x="335" y="712"/>
                  <a:pt x="298" y="723"/>
                </a:cubicBezTo>
                <a:lnTo>
                  <a:pt x="298" y="445"/>
                </a:lnTo>
                <a:close/>
                <a:moveTo>
                  <a:pt x="415" y="1446"/>
                </a:moveTo>
                <a:cubicBezTo>
                  <a:pt x="236" y="1446"/>
                  <a:pt x="90" y="1300"/>
                  <a:pt x="90" y="1121"/>
                </a:cubicBezTo>
                <a:cubicBezTo>
                  <a:pt x="90" y="942"/>
                  <a:pt x="236" y="796"/>
                  <a:pt x="415" y="796"/>
                </a:cubicBezTo>
                <a:cubicBezTo>
                  <a:pt x="594" y="796"/>
                  <a:pt x="740" y="942"/>
                  <a:pt x="740" y="1121"/>
                </a:cubicBezTo>
                <a:cubicBezTo>
                  <a:pt x="740" y="1300"/>
                  <a:pt x="594" y="1446"/>
                  <a:pt x="415" y="1446"/>
                </a:cubicBezTo>
                <a:close/>
                <a:moveTo>
                  <a:pt x="1064" y="901"/>
                </a:moveTo>
                <a:cubicBezTo>
                  <a:pt x="767" y="901"/>
                  <a:pt x="767" y="901"/>
                  <a:pt x="767" y="901"/>
                </a:cubicBezTo>
                <a:cubicBezTo>
                  <a:pt x="746" y="868"/>
                  <a:pt x="720" y="837"/>
                  <a:pt x="690" y="811"/>
                </a:cubicBezTo>
                <a:cubicBezTo>
                  <a:pt x="1064" y="811"/>
                  <a:pt x="1064" y="811"/>
                  <a:pt x="1064" y="811"/>
                </a:cubicBezTo>
                <a:lnTo>
                  <a:pt x="1064" y="901"/>
                </a:lnTo>
                <a:close/>
                <a:moveTo>
                  <a:pt x="1199" y="1356"/>
                </a:moveTo>
                <a:cubicBezTo>
                  <a:pt x="1224" y="1356"/>
                  <a:pt x="1244" y="1376"/>
                  <a:pt x="1244" y="1401"/>
                </a:cubicBezTo>
                <a:cubicBezTo>
                  <a:pt x="1244" y="1426"/>
                  <a:pt x="1224" y="1446"/>
                  <a:pt x="1199" y="1446"/>
                </a:cubicBezTo>
                <a:cubicBezTo>
                  <a:pt x="1174" y="1446"/>
                  <a:pt x="1154" y="1426"/>
                  <a:pt x="1154" y="1401"/>
                </a:cubicBezTo>
                <a:cubicBezTo>
                  <a:pt x="1154" y="1376"/>
                  <a:pt x="1174" y="1356"/>
                  <a:pt x="1199" y="1356"/>
                </a:cubicBezTo>
                <a:close/>
                <a:moveTo>
                  <a:pt x="415" y="886"/>
                </a:moveTo>
                <a:cubicBezTo>
                  <a:pt x="286" y="886"/>
                  <a:pt x="180" y="992"/>
                  <a:pt x="180" y="1121"/>
                </a:cubicBezTo>
                <a:cubicBezTo>
                  <a:pt x="180" y="1251"/>
                  <a:pt x="286" y="1356"/>
                  <a:pt x="415" y="1356"/>
                </a:cubicBezTo>
                <a:cubicBezTo>
                  <a:pt x="545" y="1356"/>
                  <a:pt x="650" y="1251"/>
                  <a:pt x="650" y="1121"/>
                </a:cubicBezTo>
                <a:cubicBezTo>
                  <a:pt x="650" y="992"/>
                  <a:pt x="545" y="886"/>
                  <a:pt x="415" y="886"/>
                </a:cubicBezTo>
                <a:close/>
                <a:moveTo>
                  <a:pt x="415" y="1266"/>
                </a:moveTo>
                <a:cubicBezTo>
                  <a:pt x="335" y="1266"/>
                  <a:pt x="270" y="1201"/>
                  <a:pt x="270" y="1121"/>
                </a:cubicBezTo>
                <a:cubicBezTo>
                  <a:pt x="270" y="1041"/>
                  <a:pt x="335" y="976"/>
                  <a:pt x="415" y="976"/>
                </a:cubicBezTo>
                <a:cubicBezTo>
                  <a:pt x="495" y="976"/>
                  <a:pt x="560" y="1041"/>
                  <a:pt x="560" y="1121"/>
                </a:cubicBezTo>
                <a:cubicBezTo>
                  <a:pt x="560" y="1201"/>
                  <a:pt x="495" y="1266"/>
                  <a:pt x="415" y="1266"/>
                </a:cubicBezTo>
                <a:close/>
                <a:moveTo>
                  <a:pt x="459" y="1112"/>
                </a:moveTo>
                <a:cubicBezTo>
                  <a:pt x="464" y="1133"/>
                  <a:pt x="452" y="1155"/>
                  <a:pt x="432" y="1163"/>
                </a:cubicBezTo>
                <a:cubicBezTo>
                  <a:pt x="415" y="1170"/>
                  <a:pt x="394" y="1165"/>
                  <a:pt x="382" y="1151"/>
                </a:cubicBezTo>
                <a:cubicBezTo>
                  <a:pt x="369" y="1137"/>
                  <a:pt x="367" y="1117"/>
                  <a:pt x="376" y="1100"/>
                </a:cubicBezTo>
                <a:cubicBezTo>
                  <a:pt x="384" y="1083"/>
                  <a:pt x="403" y="1074"/>
                  <a:pt x="422" y="1077"/>
                </a:cubicBezTo>
                <a:cubicBezTo>
                  <a:pt x="441" y="1080"/>
                  <a:pt x="455" y="1094"/>
                  <a:pt x="459" y="111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8" name="Freeform 453"/>
          <p:cNvSpPr>
            <a:spLocks noEditPoints="1"/>
          </p:cNvSpPr>
          <p:nvPr/>
        </p:nvSpPr>
        <p:spPr bwMode="auto">
          <a:xfrm>
            <a:off x="3673831" y="5930650"/>
            <a:ext cx="296950" cy="393951"/>
          </a:xfrm>
          <a:custGeom>
            <a:avLst/>
            <a:gdLst>
              <a:gd name="T0" fmla="*/ 713 w 1162"/>
              <a:gd name="T1" fmla="*/ 448 h 1542"/>
              <a:gd name="T2" fmla="*/ 668 w 1162"/>
              <a:gd name="T3" fmla="*/ 312 h 1542"/>
              <a:gd name="T4" fmla="*/ 449 w 1162"/>
              <a:gd name="T5" fmla="*/ 357 h 1542"/>
              <a:gd name="T6" fmla="*/ 362 w 1162"/>
              <a:gd name="T7" fmla="*/ 448 h 1542"/>
              <a:gd name="T8" fmla="*/ 317 w 1162"/>
              <a:gd name="T9" fmla="*/ 674 h 1542"/>
              <a:gd name="T10" fmla="*/ 449 w 1162"/>
              <a:gd name="T11" fmla="*/ 719 h 1542"/>
              <a:gd name="T12" fmla="*/ 494 w 1162"/>
              <a:gd name="T13" fmla="*/ 855 h 1542"/>
              <a:gd name="T14" fmla="*/ 713 w 1162"/>
              <a:gd name="T15" fmla="*/ 810 h 1542"/>
              <a:gd name="T16" fmla="*/ 800 w 1162"/>
              <a:gd name="T17" fmla="*/ 719 h 1542"/>
              <a:gd name="T18" fmla="*/ 845 w 1162"/>
              <a:gd name="T19" fmla="*/ 493 h 1542"/>
              <a:gd name="T20" fmla="*/ 755 w 1162"/>
              <a:gd name="T21" fmla="*/ 629 h 1542"/>
              <a:gd name="T22" fmla="*/ 623 w 1162"/>
              <a:gd name="T23" fmla="*/ 674 h 1542"/>
              <a:gd name="T24" fmla="*/ 539 w 1162"/>
              <a:gd name="T25" fmla="*/ 765 h 1542"/>
              <a:gd name="T26" fmla="*/ 494 w 1162"/>
              <a:gd name="T27" fmla="*/ 629 h 1542"/>
              <a:gd name="T28" fmla="*/ 407 w 1162"/>
              <a:gd name="T29" fmla="*/ 538 h 1542"/>
              <a:gd name="T30" fmla="*/ 539 w 1162"/>
              <a:gd name="T31" fmla="*/ 493 h 1542"/>
              <a:gd name="T32" fmla="*/ 623 w 1162"/>
              <a:gd name="T33" fmla="*/ 402 h 1542"/>
              <a:gd name="T34" fmla="*/ 668 w 1162"/>
              <a:gd name="T35" fmla="*/ 538 h 1542"/>
              <a:gd name="T36" fmla="*/ 755 w 1162"/>
              <a:gd name="T37" fmla="*/ 629 h 1542"/>
              <a:gd name="T38" fmla="*/ 176 w 1162"/>
              <a:gd name="T39" fmla="*/ 0 h 1542"/>
              <a:gd name="T40" fmla="*/ 0 w 1162"/>
              <a:gd name="T41" fmla="*/ 1281 h 1542"/>
              <a:gd name="T42" fmla="*/ 202 w 1162"/>
              <a:gd name="T43" fmla="*/ 1457 h 1542"/>
              <a:gd name="T44" fmla="*/ 258 w 1162"/>
              <a:gd name="T45" fmla="*/ 1535 h 1542"/>
              <a:gd name="T46" fmla="*/ 427 w 1162"/>
              <a:gd name="T47" fmla="*/ 1535 h 1542"/>
              <a:gd name="T48" fmla="*/ 484 w 1162"/>
              <a:gd name="T49" fmla="*/ 1457 h 1542"/>
              <a:gd name="T50" fmla="*/ 1162 w 1162"/>
              <a:gd name="T51" fmla="*/ 1412 h 1542"/>
              <a:gd name="T52" fmla="*/ 986 w 1162"/>
              <a:gd name="T53" fmla="*/ 0 h 1542"/>
              <a:gd name="T54" fmla="*/ 354 w 1162"/>
              <a:gd name="T55" fmla="*/ 1423 h 1542"/>
              <a:gd name="T56" fmla="*/ 292 w 1162"/>
              <a:gd name="T57" fmla="*/ 1433 h 1542"/>
              <a:gd name="T58" fmla="*/ 394 w 1162"/>
              <a:gd name="T59" fmla="*/ 1321 h 1542"/>
              <a:gd name="T60" fmla="*/ 1072 w 1162"/>
              <a:gd name="T61" fmla="*/ 1367 h 1542"/>
              <a:gd name="T62" fmla="*/ 484 w 1162"/>
              <a:gd name="T63" fmla="*/ 1276 h 1542"/>
              <a:gd name="T64" fmla="*/ 247 w 1162"/>
              <a:gd name="T65" fmla="*/ 1231 h 1542"/>
              <a:gd name="T66" fmla="*/ 202 w 1162"/>
              <a:gd name="T67" fmla="*/ 1367 h 1542"/>
              <a:gd name="T68" fmla="*/ 90 w 1162"/>
              <a:gd name="T69" fmla="*/ 1281 h 1542"/>
              <a:gd name="T70" fmla="*/ 176 w 1162"/>
              <a:gd name="T71" fmla="*/ 1140 h 1542"/>
              <a:gd name="T72" fmla="*/ 1072 w 1162"/>
              <a:gd name="T73" fmla="*/ 1367 h 1542"/>
              <a:gd name="T74" fmla="*/ 176 w 1162"/>
              <a:gd name="T75" fmla="*/ 1051 h 1542"/>
              <a:gd name="T76" fmla="*/ 90 w 1162"/>
              <a:gd name="T77" fmla="*/ 176 h 1542"/>
              <a:gd name="T78" fmla="*/ 986 w 1162"/>
              <a:gd name="T79" fmla="*/ 90 h 1542"/>
              <a:gd name="T80" fmla="*/ 1072 w 1162"/>
              <a:gd name="T81" fmla="*/ 1051 h 1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62" h="1542">
                <a:moveTo>
                  <a:pt x="800" y="448"/>
                </a:moveTo>
                <a:cubicBezTo>
                  <a:pt x="713" y="448"/>
                  <a:pt x="713" y="448"/>
                  <a:pt x="713" y="448"/>
                </a:cubicBezTo>
                <a:cubicBezTo>
                  <a:pt x="713" y="357"/>
                  <a:pt x="713" y="357"/>
                  <a:pt x="713" y="357"/>
                </a:cubicBezTo>
                <a:cubicBezTo>
                  <a:pt x="713" y="332"/>
                  <a:pt x="693" y="312"/>
                  <a:pt x="668" y="312"/>
                </a:cubicBezTo>
                <a:cubicBezTo>
                  <a:pt x="494" y="312"/>
                  <a:pt x="494" y="312"/>
                  <a:pt x="494" y="312"/>
                </a:cubicBezTo>
                <a:cubicBezTo>
                  <a:pt x="469" y="312"/>
                  <a:pt x="449" y="332"/>
                  <a:pt x="449" y="357"/>
                </a:cubicBezTo>
                <a:cubicBezTo>
                  <a:pt x="449" y="448"/>
                  <a:pt x="449" y="448"/>
                  <a:pt x="449" y="448"/>
                </a:cubicBezTo>
                <a:cubicBezTo>
                  <a:pt x="362" y="448"/>
                  <a:pt x="362" y="448"/>
                  <a:pt x="362" y="448"/>
                </a:cubicBezTo>
                <a:cubicBezTo>
                  <a:pt x="338" y="448"/>
                  <a:pt x="317" y="468"/>
                  <a:pt x="317" y="493"/>
                </a:cubicBezTo>
                <a:cubicBezTo>
                  <a:pt x="317" y="674"/>
                  <a:pt x="317" y="674"/>
                  <a:pt x="317" y="674"/>
                </a:cubicBezTo>
                <a:cubicBezTo>
                  <a:pt x="317" y="699"/>
                  <a:pt x="338" y="719"/>
                  <a:pt x="362" y="719"/>
                </a:cubicBezTo>
                <a:cubicBezTo>
                  <a:pt x="449" y="719"/>
                  <a:pt x="449" y="719"/>
                  <a:pt x="449" y="719"/>
                </a:cubicBezTo>
                <a:cubicBezTo>
                  <a:pt x="449" y="810"/>
                  <a:pt x="449" y="810"/>
                  <a:pt x="449" y="810"/>
                </a:cubicBezTo>
                <a:cubicBezTo>
                  <a:pt x="449" y="835"/>
                  <a:pt x="469" y="855"/>
                  <a:pt x="494" y="855"/>
                </a:cubicBezTo>
                <a:cubicBezTo>
                  <a:pt x="668" y="855"/>
                  <a:pt x="668" y="855"/>
                  <a:pt x="668" y="855"/>
                </a:cubicBezTo>
                <a:cubicBezTo>
                  <a:pt x="693" y="855"/>
                  <a:pt x="713" y="835"/>
                  <a:pt x="713" y="810"/>
                </a:cubicBezTo>
                <a:cubicBezTo>
                  <a:pt x="713" y="719"/>
                  <a:pt x="713" y="719"/>
                  <a:pt x="713" y="719"/>
                </a:cubicBezTo>
                <a:cubicBezTo>
                  <a:pt x="800" y="719"/>
                  <a:pt x="800" y="719"/>
                  <a:pt x="800" y="719"/>
                </a:cubicBezTo>
                <a:cubicBezTo>
                  <a:pt x="824" y="719"/>
                  <a:pt x="845" y="699"/>
                  <a:pt x="845" y="674"/>
                </a:cubicBezTo>
                <a:cubicBezTo>
                  <a:pt x="845" y="493"/>
                  <a:pt x="845" y="493"/>
                  <a:pt x="845" y="493"/>
                </a:cubicBezTo>
                <a:cubicBezTo>
                  <a:pt x="845" y="468"/>
                  <a:pt x="824" y="448"/>
                  <a:pt x="800" y="448"/>
                </a:cubicBezTo>
                <a:close/>
                <a:moveTo>
                  <a:pt x="755" y="629"/>
                </a:moveTo>
                <a:cubicBezTo>
                  <a:pt x="668" y="629"/>
                  <a:pt x="668" y="629"/>
                  <a:pt x="668" y="629"/>
                </a:cubicBezTo>
                <a:cubicBezTo>
                  <a:pt x="644" y="629"/>
                  <a:pt x="623" y="649"/>
                  <a:pt x="623" y="674"/>
                </a:cubicBezTo>
                <a:cubicBezTo>
                  <a:pt x="623" y="765"/>
                  <a:pt x="623" y="765"/>
                  <a:pt x="623" y="765"/>
                </a:cubicBezTo>
                <a:cubicBezTo>
                  <a:pt x="539" y="765"/>
                  <a:pt x="539" y="765"/>
                  <a:pt x="539" y="765"/>
                </a:cubicBezTo>
                <a:cubicBezTo>
                  <a:pt x="539" y="674"/>
                  <a:pt x="539" y="674"/>
                  <a:pt x="539" y="674"/>
                </a:cubicBezTo>
                <a:cubicBezTo>
                  <a:pt x="539" y="649"/>
                  <a:pt x="518" y="629"/>
                  <a:pt x="494" y="629"/>
                </a:cubicBezTo>
                <a:cubicBezTo>
                  <a:pt x="407" y="629"/>
                  <a:pt x="407" y="629"/>
                  <a:pt x="407" y="629"/>
                </a:cubicBezTo>
                <a:cubicBezTo>
                  <a:pt x="407" y="538"/>
                  <a:pt x="407" y="538"/>
                  <a:pt x="407" y="538"/>
                </a:cubicBezTo>
                <a:cubicBezTo>
                  <a:pt x="494" y="538"/>
                  <a:pt x="494" y="538"/>
                  <a:pt x="494" y="538"/>
                </a:cubicBezTo>
                <a:cubicBezTo>
                  <a:pt x="518" y="538"/>
                  <a:pt x="539" y="518"/>
                  <a:pt x="539" y="493"/>
                </a:cubicBezTo>
                <a:cubicBezTo>
                  <a:pt x="539" y="402"/>
                  <a:pt x="539" y="402"/>
                  <a:pt x="539" y="402"/>
                </a:cubicBezTo>
                <a:cubicBezTo>
                  <a:pt x="623" y="402"/>
                  <a:pt x="623" y="402"/>
                  <a:pt x="623" y="402"/>
                </a:cubicBezTo>
                <a:cubicBezTo>
                  <a:pt x="623" y="493"/>
                  <a:pt x="623" y="493"/>
                  <a:pt x="623" y="493"/>
                </a:cubicBezTo>
                <a:cubicBezTo>
                  <a:pt x="623" y="518"/>
                  <a:pt x="644" y="538"/>
                  <a:pt x="668" y="538"/>
                </a:cubicBezTo>
                <a:cubicBezTo>
                  <a:pt x="755" y="538"/>
                  <a:pt x="755" y="538"/>
                  <a:pt x="755" y="538"/>
                </a:cubicBezTo>
                <a:lnTo>
                  <a:pt x="755" y="629"/>
                </a:lnTo>
                <a:close/>
                <a:moveTo>
                  <a:pt x="986" y="0"/>
                </a:moveTo>
                <a:cubicBezTo>
                  <a:pt x="176" y="0"/>
                  <a:pt x="176" y="0"/>
                  <a:pt x="176" y="0"/>
                </a:cubicBezTo>
                <a:cubicBezTo>
                  <a:pt x="79" y="0"/>
                  <a:pt x="0" y="79"/>
                  <a:pt x="0" y="176"/>
                </a:cubicBezTo>
                <a:cubicBezTo>
                  <a:pt x="0" y="1281"/>
                  <a:pt x="0" y="1281"/>
                  <a:pt x="0" y="1281"/>
                </a:cubicBezTo>
                <a:cubicBezTo>
                  <a:pt x="0" y="1378"/>
                  <a:pt x="79" y="1457"/>
                  <a:pt x="176" y="1457"/>
                </a:cubicBezTo>
                <a:cubicBezTo>
                  <a:pt x="202" y="1457"/>
                  <a:pt x="202" y="1457"/>
                  <a:pt x="202" y="1457"/>
                </a:cubicBezTo>
                <a:cubicBezTo>
                  <a:pt x="202" y="1491"/>
                  <a:pt x="202" y="1491"/>
                  <a:pt x="202" y="1491"/>
                </a:cubicBezTo>
                <a:cubicBezTo>
                  <a:pt x="202" y="1520"/>
                  <a:pt x="230" y="1542"/>
                  <a:pt x="258" y="1535"/>
                </a:cubicBezTo>
                <a:cubicBezTo>
                  <a:pt x="343" y="1513"/>
                  <a:pt x="343" y="1513"/>
                  <a:pt x="343" y="1513"/>
                </a:cubicBezTo>
                <a:cubicBezTo>
                  <a:pt x="427" y="1535"/>
                  <a:pt x="427" y="1535"/>
                  <a:pt x="427" y="1535"/>
                </a:cubicBezTo>
                <a:cubicBezTo>
                  <a:pt x="455" y="1542"/>
                  <a:pt x="484" y="1520"/>
                  <a:pt x="484" y="1491"/>
                </a:cubicBezTo>
                <a:cubicBezTo>
                  <a:pt x="484" y="1457"/>
                  <a:pt x="484" y="1457"/>
                  <a:pt x="484" y="1457"/>
                </a:cubicBezTo>
                <a:cubicBezTo>
                  <a:pt x="1117" y="1457"/>
                  <a:pt x="1117" y="1457"/>
                  <a:pt x="1117" y="1457"/>
                </a:cubicBezTo>
                <a:cubicBezTo>
                  <a:pt x="1142" y="1457"/>
                  <a:pt x="1162" y="1437"/>
                  <a:pt x="1162" y="1412"/>
                </a:cubicBezTo>
                <a:cubicBezTo>
                  <a:pt x="1162" y="176"/>
                  <a:pt x="1162" y="176"/>
                  <a:pt x="1162" y="176"/>
                </a:cubicBezTo>
                <a:cubicBezTo>
                  <a:pt x="1162" y="79"/>
                  <a:pt x="1083" y="0"/>
                  <a:pt x="986" y="0"/>
                </a:cubicBezTo>
                <a:close/>
                <a:moveTo>
                  <a:pt x="394" y="1433"/>
                </a:moveTo>
                <a:cubicBezTo>
                  <a:pt x="354" y="1423"/>
                  <a:pt x="354" y="1423"/>
                  <a:pt x="354" y="1423"/>
                </a:cubicBezTo>
                <a:cubicBezTo>
                  <a:pt x="347" y="1421"/>
                  <a:pt x="339" y="1421"/>
                  <a:pt x="332" y="1423"/>
                </a:cubicBezTo>
                <a:cubicBezTo>
                  <a:pt x="292" y="1433"/>
                  <a:pt x="292" y="1433"/>
                  <a:pt x="292" y="1433"/>
                </a:cubicBezTo>
                <a:cubicBezTo>
                  <a:pt x="292" y="1321"/>
                  <a:pt x="292" y="1321"/>
                  <a:pt x="292" y="1321"/>
                </a:cubicBezTo>
                <a:cubicBezTo>
                  <a:pt x="394" y="1321"/>
                  <a:pt x="394" y="1321"/>
                  <a:pt x="394" y="1321"/>
                </a:cubicBezTo>
                <a:lnTo>
                  <a:pt x="394" y="1433"/>
                </a:lnTo>
                <a:close/>
                <a:moveTo>
                  <a:pt x="1072" y="1367"/>
                </a:moveTo>
                <a:cubicBezTo>
                  <a:pt x="484" y="1367"/>
                  <a:pt x="484" y="1367"/>
                  <a:pt x="484" y="1367"/>
                </a:cubicBezTo>
                <a:cubicBezTo>
                  <a:pt x="484" y="1276"/>
                  <a:pt x="484" y="1276"/>
                  <a:pt x="484" y="1276"/>
                </a:cubicBezTo>
                <a:cubicBezTo>
                  <a:pt x="484" y="1251"/>
                  <a:pt x="463" y="1231"/>
                  <a:pt x="439" y="1231"/>
                </a:cubicBezTo>
                <a:cubicBezTo>
                  <a:pt x="247" y="1231"/>
                  <a:pt x="247" y="1231"/>
                  <a:pt x="247" y="1231"/>
                </a:cubicBezTo>
                <a:cubicBezTo>
                  <a:pt x="222" y="1231"/>
                  <a:pt x="202" y="1251"/>
                  <a:pt x="202" y="1276"/>
                </a:cubicBezTo>
                <a:cubicBezTo>
                  <a:pt x="202" y="1367"/>
                  <a:pt x="202" y="1367"/>
                  <a:pt x="202" y="1367"/>
                </a:cubicBezTo>
                <a:cubicBezTo>
                  <a:pt x="176" y="1367"/>
                  <a:pt x="176" y="1367"/>
                  <a:pt x="176" y="1367"/>
                </a:cubicBezTo>
                <a:cubicBezTo>
                  <a:pt x="128" y="1367"/>
                  <a:pt x="90" y="1328"/>
                  <a:pt x="90" y="1281"/>
                </a:cubicBezTo>
                <a:cubicBezTo>
                  <a:pt x="90" y="1227"/>
                  <a:pt x="90" y="1227"/>
                  <a:pt x="90" y="1227"/>
                </a:cubicBezTo>
                <a:cubicBezTo>
                  <a:pt x="90" y="1179"/>
                  <a:pt x="128" y="1140"/>
                  <a:pt x="176" y="1140"/>
                </a:cubicBezTo>
                <a:cubicBezTo>
                  <a:pt x="1072" y="1140"/>
                  <a:pt x="1072" y="1140"/>
                  <a:pt x="1072" y="1140"/>
                </a:cubicBezTo>
                <a:lnTo>
                  <a:pt x="1072" y="1367"/>
                </a:lnTo>
                <a:close/>
                <a:moveTo>
                  <a:pt x="1072" y="1051"/>
                </a:moveTo>
                <a:cubicBezTo>
                  <a:pt x="176" y="1051"/>
                  <a:pt x="176" y="1051"/>
                  <a:pt x="176" y="1051"/>
                </a:cubicBezTo>
                <a:cubicBezTo>
                  <a:pt x="144" y="1051"/>
                  <a:pt x="115" y="1059"/>
                  <a:pt x="90" y="1073"/>
                </a:cubicBezTo>
                <a:cubicBezTo>
                  <a:pt x="90" y="176"/>
                  <a:pt x="90" y="176"/>
                  <a:pt x="90" y="176"/>
                </a:cubicBezTo>
                <a:cubicBezTo>
                  <a:pt x="90" y="129"/>
                  <a:pt x="128" y="90"/>
                  <a:pt x="176" y="90"/>
                </a:cubicBezTo>
                <a:cubicBezTo>
                  <a:pt x="986" y="90"/>
                  <a:pt x="986" y="90"/>
                  <a:pt x="986" y="90"/>
                </a:cubicBezTo>
                <a:cubicBezTo>
                  <a:pt x="1034" y="90"/>
                  <a:pt x="1072" y="129"/>
                  <a:pt x="1072" y="176"/>
                </a:cubicBezTo>
                <a:lnTo>
                  <a:pt x="1072" y="105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49" name="Freeform 412"/>
          <p:cNvSpPr>
            <a:spLocks noEditPoints="1"/>
          </p:cNvSpPr>
          <p:nvPr/>
        </p:nvSpPr>
        <p:spPr bwMode="auto">
          <a:xfrm>
            <a:off x="4350904" y="1890265"/>
            <a:ext cx="413665" cy="393638"/>
          </a:xfrm>
          <a:custGeom>
            <a:avLst/>
            <a:gdLst>
              <a:gd name="T0" fmla="*/ 176 w 1619"/>
              <a:gd name="T1" fmla="*/ 897 h 1541"/>
              <a:gd name="T2" fmla="*/ 227 w 1619"/>
              <a:gd name="T3" fmla="*/ 1083 h 1541"/>
              <a:gd name="T4" fmla="*/ 416 w 1619"/>
              <a:gd name="T5" fmla="*/ 1517 h 1541"/>
              <a:gd name="T6" fmla="*/ 483 w 1619"/>
              <a:gd name="T7" fmla="*/ 1536 h 1541"/>
              <a:gd name="T8" fmla="*/ 523 w 1619"/>
              <a:gd name="T9" fmla="*/ 1530 h 1541"/>
              <a:gd name="T10" fmla="*/ 691 w 1619"/>
              <a:gd name="T11" fmla="*/ 1261 h 1541"/>
              <a:gd name="T12" fmla="*/ 810 w 1619"/>
              <a:gd name="T13" fmla="*/ 1057 h 1541"/>
              <a:gd name="T14" fmla="*/ 928 w 1619"/>
              <a:gd name="T15" fmla="*/ 1261 h 1541"/>
              <a:gd name="T16" fmla="*/ 1096 w 1619"/>
              <a:gd name="T17" fmla="*/ 1530 h 1541"/>
              <a:gd name="T18" fmla="*/ 1204 w 1619"/>
              <a:gd name="T19" fmla="*/ 1517 h 1541"/>
              <a:gd name="T20" fmla="*/ 1393 w 1619"/>
              <a:gd name="T21" fmla="*/ 1083 h 1541"/>
              <a:gd name="T22" fmla="*/ 1443 w 1619"/>
              <a:gd name="T23" fmla="*/ 897 h 1541"/>
              <a:gd name="T24" fmla="*/ 1476 w 1619"/>
              <a:gd name="T25" fmla="*/ 822 h 1541"/>
              <a:gd name="T26" fmla="*/ 1549 w 1619"/>
              <a:gd name="T27" fmla="*/ 300 h 1541"/>
              <a:gd name="T28" fmla="*/ 1157 w 1619"/>
              <a:gd name="T29" fmla="*/ 0 h 1541"/>
              <a:gd name="T30" fmla="*/ 1156 w 1619"/>
              <a:gd name="T31" fmla="*/ 0 h 1541"/>
              <a:gd name="T32" fmla="*/ 937 w 1619"/>
              <a:gd name="T33" fmla="*/ 100 h 1541"/>
              <a:gd name="T34" fmla="*/ 810 w 1619"/>
              <a:gd name="T35" fmla="*/ 168 h 1541"/>
              <a:gd name="T36" fmla="*/ 682 w 1619"/>
              <a:gd name="T37" fmla="*/ 100 h 1541"/>
              <a:gd name="T38" fmla="*/ 464 w 1619"/>
              <a:gd name="T39" fmla="*/ 0 h 1541"/>
              <a:gd name="T40" fmla="*/ 463 w 1619"/>
              <a:gd name="T41" fmla="*/ 0 h 1541"/>
              <a:gd name="T42" fmla="*/ 70 w 1619"/>
              <a:gd name="T43" fmla="*/ 300 h 1541"/>
              <a:gd name="T44" fmla="*/ 143 w 1619"/>
              <a:gd name="T45" fmla="*/ 822 h 1541"/>
              <a:gd name="T46" fmla="*/ 176 w 1619"/>
              <a:gd name="T47" fmla="*/ 897 h 1541"/>
              <a:gd name="T48" fmla="*/ 155 w 1619"/>
              <a:gd name="T49" fmla="*/ 329 h 1541"/>
              <a:gd name="T50" fmla="*/ 276 w 1619"/>
              <a:gd name="T51" fmla="*/ 156 h 1541"/>
              <a:gd name="T52" fmla="*/ 463 w 1619"/>
              <a:gd name="T53" fmla="*/ 90 h 1541"/>
              <a:gd name="T54" fmla="*/ 464 w 1619"/>
              <a:gd name="T55" fmla="*/ 90 h 1541"/>
              <a:gd name="T56" fmla="*/ 626 w 1619"/>
              <a:gd name="T57" fmla="*/ 170 h 1541"/>
              <a:gd name="T58" fmla="*/ 807 w 1619"/>
              <a:gd name="T59" fmla="*/ 258 h 1541"/>
              <a:gd name="T60" fmla="*/ 809 w 1619"/>
              <a:gd name="T61" fmla="*/ 258 h 1541"/>
              <a:gd name="T62" fmla="*/ 810 w 1619"/>
              <a:gd name="T63" fmla="*/ 258 h 1541"/>
              <a:gd name="T64" fmla="*/ 812 w 1619"/>
              <a:gd name="T65" fmla="*/ 258 h 1541"/>
              <a:gd name="T66" fmla="*/ 993 w 1619"/>
              <a:gd name="T67" fmla="*/ 170 h 1541"/>
              <a:gd name="T68" fmla="*/ 1156 w 1619"/>
              <a:gd name="T69" fmla="*/ 90 h 1541"/>
              <a:gd name="T70" fmla="*/ 1156 w 1619"/>
              <a:gd name="T71" fmla="*/ 90 h 1541"/>
              <a:gd name="T72" fmla="*/ 1343 w 1619"/>
              <a:gd name="T73" fmla="*/ 156 h 1541"/>
              <a:gd name="T74" fmla="*/ 1464 w 1619"/>
              <a:gd name="T75" fmla="*/ 329 h 1541"/>
              <a:gd name="T76" fmla="*/ 1447 w 1619"/>
              <a:gd name="T77" fmla="*/ 661 h 1541"/>
              <a:gd name="T78" fmla="*/ 1402 w 1619"/>
              <a:gd name="T79" fmla="*/ 768 h 1541"/>
              <a:gd name="T80" fmla="*/ 1394 w 1619"/>
              <a:gd name="T81" fmla="*/ 786 h 1541"/>
              <a:gd name="T82" fmla="*/ 1360 w 1619"/>
              <a:gd name="T83" fmla="*/ 862 h 1541"/>
              <a:gd name="T84" fmla="*/ 1305 w 1619"/>
              <a:gd name="T85" fmla="*/ 1063 h 1541"/>
              <a:gd name="T86" fmla="*/ 1240 w 1619"/>
              <a:gd name="T87" fmla="*/ 1302 h 1541"/>
              <a:gd name="T88" fmla="*/ 1158 w 1619"/>
              <a:gd name="T89" fmla="*/ 1440 h 1541"/>
              <a:gd name="T90" fmla="*/ 1121 w 1619"/>
              <a:gd name="T91" fmla="*/ 1444 h 1541"/>
              <a:gd name="T92" fmla="*/ 1015 w 1619"/>
              <a:gd name="T93" fmla="*/ 1237 h 1541"/>
              <a:gd name="T94" fmla="*/ 954 w 1619"/>
              <a:gd name="T95" fmla="*/ 1064 h 1541"/>
              <a:gd name="T96" fmla="*/ 812 w 1619"/>
              <a:gd name="T97" fmla="*/ 967 h 1541"/>
              <a:gd name="T98" fmla="*/ 810 w 1619"/>
              <a:gd name="T99" fmla="*/ 967 h 1541"/>
              <a:gd name="T100" fmla="*/ 809 w 1619"/>
              <a:gd name="T101" fmla="*/ 967 h 1541"/>
              <a:gd name="T102" fmla="*/ 807 w 1619"/>
              <a:gd name="T103" fmla="*/ 967 h 1541"/>
              <a:gd name="T104" fmla="*/ 665 w 1619"/>
              <a:gd name="T105" fmla="*/ 1064 h 1541"/>
              <a:gd name="T106" fmla="*/ 604 w 1619"/>
              <a:gd name="T107" fmla="*/ 1237 h 1541"/>
              <a:gd name="T108" fmla="*/ 498 w 1619"/>
              <a:gd name="T109" fmla="*/ 1444 h 1541"/>
              <a:gd name="T110" fmla="*/ 461 w 1619"/>
              <a:gd name="T111" fmla="*/ 1440 h 1541"/>
              <a:gd name="T112" fmla="*/ 379 w 1619"/>
              <a:gd name="T113" fmla="*/ 1302 h 1541"/>
              <a:gd name="T114" fmla="*/ 314 w 1619"/>
              <a:gd name="T115" fmla="*/ 1063 h 1541"/>
              <a:gd name="T116" fmla="*/ 259 w 1619"/>
              <a:gd name="T117" fmla="*/ 862 h 1541"/>
              <a:gd name="T118" fmla="*/ 225 w 1619"/>
              <a:gd name="T119" fmla="*/ 786 h 1541"/>
              <a:gd name="T120" fmla="*/ 155 w 1619"/>
              <a:gd name="T121" fmla="*/ 329 h 1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19" h="1541">
                <a:moveTo>
                  <a:pt x="176" y="897"/>
                </a:moveTo>
                <a:cubicBezTo>
                  <a:pt x="193" y="937"/>
                  <a:pt x="209" y="1008"/>
                  <a:pt x="227" y="1083"/>
                </a:cubicBezTo>
                <a:cubicBezTo>
                  <a:pt x="267" y="1258"/>
                  <a:pt x="313" y="1457"/>
                  <a:pt x="416" y="1517"/>
                </a:cubicBezTo>
                <a:cubicBezTo>
                  <a:pt x="437" y="1530"/>
                  <a:pt x="460" y="1536"/>
                  <a:pt x="483" y="1536"/>
                </a:cubicBezTo>
                <a:cubicBezTo>
                  <a:pt x="496" y="1536"/>
                  <a:pt x="509" y="1534"/>
                  <a:pt x="523" y="1530"/>
                </a:cubicBezTo>
                <a:cubicBezTo>
                  <a:pt x="625" y="1501"/>
                  <a:pt x="659" y="1379"/>
                  <a:pt x="691" y="1261"/>
                </a:cubicBezTo>
                <a:cubicBezTo>
                  <a:pt x="725" y="1138"/>
                  <a:pt x="751" y="1057"/>
                  <a:pt x="810" y="1057"/>
                </a:cubicBezTo>
                <a:cubicBezTo>
                  <a:pt x="868" y="1057"/>
                  <a:pt x="894" y="1138"/>
                  <a:pt x="928" y="1261"/>
                </a:cubicBezTo>
                <a:cubicBezTo>
                  <a:pt x="960" y="1379"/>
                  <a:pt x="994" y="1501"/>
                  <a:pt x="1096" y="1530"/>
                </a:cubicBezTo>
                <a:cubicBezTo>
                  <a:pt x="1134" y="1541"/>
                  <a:pt x="1171" y="1537"/>
                  <a:pt x="1204" y="1517"/>
                </a:cubicBezTo>
                <a:cubicBezTo>
                  <a:pt x="1306" y="1457"/>
                  <a:pt x="1352" y="1258"/>
                  <a:pt x="1393" y="1083"/>
                </a:cubicBezTo>
                <a:cubicBezTo>
                  <a:pt x="1410" y="1008"/>
                  <a:pt x="1426" y="937"/>
                  <a:pt x="1443" y="897"/>
                </a:cubicBezTo>
                <a:cubicBezTo>
                  <a:pt x="1454" y="872"/>
                  <a:pt x="1465" y="847"/>
                  <a:pt x="1476" y="822"/>
                </a:cubicBezTo>
                <a:cubicBezTo>
                  <a:pt x="1547" y="665"/>
                  <a:pt x="1619" y="503"/>
                  <a:pt x="1549" y="300"/>
                </a:cubicBezTo>
                <a:cubicBezTo>
                  <a:pt x="1486" y="119"/>
                  <a:pt x="1332" y="1"/>
                  <a:pt x="1157" y="0"/>
                </a:cubicBezTo>
                <a:cubicBezTo>
                  <a:pt x="1156" y="0"/>
                  <a:pt x="1156" y="0"/>
                  <a:pt x="1156" y="0"/>
                </a:cubicBezTo>
                <a:cubicBezTo>
                  <a:pt x="1064" y="0"/>
                  <a:pt x="996" y="53"/>
                  <a:pt x="937" y="100"/>
                </a:cubicBezTo>
                <a:cubicBezTo>
                  <a:pt x="891" y="136"/>
                  <a:pt x="851" y="168"/>
                  <a:pt x="810" y="168"/>
                </a:cubicBezTo>
                <a:cubicBezTo>
                  <a:pt x="768" y="168"/>
                  <a:pt x="728" y="136"/>
                  <a:pt x="682" y="100"/>
                </a:cubicBezTo>
                <a:cubicBezTo>
                  <a:pt x="623" y="53"/>
                  <a:pt x="556" y="0"/>
                  <a:pt x="464" y="0"/>
                </a:cubicBezTo>
                <a:cubicBezTo>
                  <a:pt x="463" y="0"/>
                  <a:pt x="463" y="0"/>
                  <a:pt x="463" y="0"/>
                </a:cubicBezTo>
                <a:cubicBezTo>
                  <a:pt x="287" y="1"/>
                  <a:pt x="133" y="119"/>
                  <a:pt x="70" y="300"/>
                </a:cubicBezTo>
                <a:cubicBezTo>
                  <a:pt x="0" y="503"/>
                  <a:pt x="73" y="665"/>
                  <a:pt x="143" y="822"/>
                </a:cubicBezTo>
                <a:cubicBezTo>
                  <a:pt x="154" y="847"/>
                  <a:pt x="165" y="872"/>
                  <a:pt x="176" y="897"/>
                </a:cubicBezTo>
                <a:close/>
                <a:moveTo>
                  <a:pt x="155" y="329"/>
                </a:moveTo>
                <a:cubicBezTo>
                  <a:pt x="180" y="258"/>
                  <a:pt x="222" y="198"/>
                  <a:pt x="276" y="156"/>
                </a:cubicBezTo>
                <a:cubicBezTo>
                  <a:pt x="331" y="113"/>
                  <a:pt x="395" y="91"/>
                  <a:pt x="463" y="90"/>
                </a:cubicBezTo>
                <a:cubicBezTo>
                  <a:pt x="463" y="90"/>
                  <a:pt x="463" y="90"/>
                  <a:pt x="464" y="90"/>
                </a:cubicBezTo>
                <a:cubicBezTo>
                  <a:pt x="524" y="90"/>
                  <a:pt x="574" y="129"/>
                  <a:pt x="626" y="170"/>
                </a:cubicBezTo>
                <a:cubicBezTo>
                  <a:pt x="680" y="213"/>
                  <a:pt x="736" y="257"/>
                  <a:pt x="807" y="258"/>
                </a:cubicBezTo>
                <a:cubicBezTo>
                  <a:pt x="808" y="258"/>
                  <a:pt x="808" y="258"/>
                  <a:pt x="809" y="258"/>
                </a:cubicBezTo>
                <a:cubicBezTo>
                  <a:pt x="810" y="258"/>
                  <a:pt x="810" y="258"/>
                  <a:pt x="810" y="258"/>
                </a:cubicBezTo>
                <a:cubicBezTo>
                  <a:pt x="811" y="258"/>
                  <a:pt x="811" y="258"/>
                  <a:pt x="812" y="258"/>
                </a:cubicBezTo>
                <a:cubicBezTo>
                  <a:pt x="883" y="257"/>
                  <a:pt x="939" y="213"/>
                  <a:pt x="993" y="170"/>
                </a:cubicBezTo>
                <a:cubicBezTo>
                  <a:pt x="1045" y="129"/>
                  <a:pt x="1095" y="90"/>
                  <a:pt x="1156" y="90"/>
                </a:cubicBezTo>
                <a:cubicBezTo>
                  <a:pt x="1156" y="90"/>
                  <a:pt x="1156" y="90"/>
                  <a:pt x="1156" y="90"/>
                </a:cubicBezTo>
                <a:cubicBezTo>
                  <a:pt x="1224" y="91"/>
                  <a:pt x="1288" y="113"/>
                  <a:pt x="1343" y="156"/>
                </a:cubicBezTo>
                <a:cubicBezTo>
                  <a:pt x="1397" y="198"/>
                  <a:pt x="1439" y="258"/>
                  <a:pt x="1464" y="329"/>
                </a:cubicBezTo>
                <a:cubicBezTo>
                  <a:pt x="1506" y="451"/>
                  <a:pt x="1487" y="555"/>
                  <a:pt x="1447" y="661"/>
                </a:cubicBezTo>
                <a:cubicBezTo>
                  <a:pt x="1402" y="768"/>
                  <a:pt x="1402" y="768"/>
                  <a:pt x="1402" y="768"/>
                </a:cubicBezTo>
                <a:cubicBezTo>
                  <a:pt x="1399" y="774"/>
                  <a:pt x="1397" y="780"/>
                  <a:pt x="1394" y="786"/>
                </a:cubicBezTo>
                <a:cubicBezTo>
                  <a:pt x="1383" y="810"/>
                  <a:pt x="1371" y="836"/>
                  <a:pt x="1360" y="862"/>
                </a:cubicBezTo>
                <a:cubicBezTo>
                  <a:pt x="1340" y="909"/>
                  <a:pt x="1324" y="980"/>
                  <a:pt x="1305" y="1063"/>
                </a:cubicBezTo>
                <a:cubicBezTo>
                  <a:pt x="1287" y="1141"/>
                  <a:pt x="1266" y="1230"/>
                  <a:pt x="1240" y="1302"/>
                </a:cubicBezTo>
                <a:cubicBezTo>
                  <a:pt x="1208" y="1395"/>
                  <a:pt x="1177" y="1428"/>
                  <a:pt x="1158" y="1440"/>
                </a:cubicBezTo>
                <a:cubicBezTo>
                  <a:pt x="1146" y="1446"/>
                  <a:pt x="1135" y="1448"/>
                  <a:pt x="1121" y="1444"/>
                </a:cubicBezTo>
                <a:cubicBezTo>
                  <a:pt x="1067" y="1428"/>
                  <a:pt x="1041" y="1331"/>
                  <a:pt x="1015" y="1237"/>
                </a:cubicBezTo>
                <a:cubicBezTo>
                  <a:pt x="998" y="1176"/>
                  <a:pt x="981" y="1113"/>
                  <a:pt x="954" y="1064"/>
                </a:cubicBezTo>
                <a:cubicBezTo>
                  <a:pt x="919" y="1001"/>
                  <a:pt x="871" y="968"/>
                  <a:pt x="812" y="967"/>
                </a:cubicBezTo>
                <a:cubicBezTo>
                  <a:pt x="811" y="967"/>
                  <a:pt x="811" y="967"/>
                  <a:pt x="810" y="967"/>
                </a:cubicBezTo>
                <a:cubicBezTo>
                  <a:pt x="809" y="967"/>
                  <a:pt x="809" y="967"/>
                  <a:pt x="809" y="967"/>
                </a:cubicBezTo>
                <a:cubicBezTo>
                  <a:pt x="808" y="967"/>
                  <a:pt x="808" y="967"/>
                  <a:pt x="807" y="967"/>
                </a:cubicBezTo>
                <a:cubicBezTo>
                  <a:pt x="748" y="968"/>
                  <a:pt x="700" y="1001"/>
                  <a:pt x="665" y="1064"/>
                </a:cubicBezTo>
                <a:cubicBezTo>
                  <a:pt x="638" y="1113"/>
                  <a:pt x="621" y="1176"/>
                  <a:pt x="604" y="1237"/>
                </a:cubicBezTo>
                <a:cubicBezTo>
                  <a:pt x="578" y="1331"/>
                  <a:pt x="552" y="1428"/>
                  <a:pt x="498" y="1444"/>
                </a:cubicBezTo>
                <a:cubicBezTo>
                  <a:pt x="484" y="1448"/>
                  <a:pt x="473" y="1446"/>
                  <a:pt x="461" y="1440"/>
                </a:cubicBezTo>
                <a:cubicBezTo>
                  <a:pt x="442" y="1428"/>
                  <a:pt x="412" y="1395"/>
                  <a:pt x="379" y="1302"/>
                </a:cubicBezTo>
                <a:cubicBezTo>
                  <a:pt x="353" y="1230"/>
                  <a:pt x="332" y="1141"/>
                  <a:pt x="314" y="1063"/>
                </a:cubicBezTo>
                <a:cubicBezTo>
                  <a:pt x="295" y="980"/>
                  <a:pt x="279" y="909"/>
                  <a:pt x="259" y="862"/>
                </a:cubicBezTo>
                <a:cubicBezTo>
                  <a:pt x="248" y="836"/>
                  <a:pt x="236" y="810"/>
                  <a:pt x="225" y="786"/>
                </a:cubicBezTo>
                <a:cubicBezTo>
                  <a:pt x="156" y="632"/>
                  <a:pt x="97" y="498"/>
                  <a:pt x="155" y="32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0" name="Freeform 419"/>
          <p:cNvSpPr>
            <a:spLocks noEditPoints="1"/>
          </p:cNvSpPr>
          <p:nvPr/>
        </p:nvSpPr>
        <p:spPr bwMode="auto">
          <a:xfrm>
            <a:off x="4361621" y="2564953"/>
            <a:ext cx="392230" cy="392387"/>
          </a:xfrm>
          <a:custGeom>
            <a:avLst/>
            <a:gdLst>
              <a:gd name="T0" fmla="*/ 351 w 1535"/>
              <a:gd name="T1" fmla="*/ 957 h 1536"/>
              <a:gd name="T2" fmla="*/ 440 w 1535"/>
              <a:gd name="T3" fmla="*/ 1296 h 1536"/>
              <a:gd name="T4" fmla="*/ 728 w 1535"/>
              <a:gd name="T5" fmla="*/ 1536 h 1536"/>
              <a:gd name="T6" fmla="*/ 1284 w 1535"/>
              <a:gd name="T7" fmla="*/ 1469 h 1536"/>
              <a:gd name="T8" fmla="*/ 1372 w 1535"/>
              <a:gd name="T9" fmla="*/ 1117 h 1536"/>
              <a:gd name="T10" fmla="*/ 1326 w 1535"/>
              <a:gd name="T11" fmla="*/ 700 h 1536"/>
              <a:gd name="T12" fmla="*/ 1282 w 1535"/>
              <a:gd name="T13" fmla="*/ 1117 h 1536"/>
              <a:gd name="T14" fmla="*/ 1084 w 1535"/>
              <a:gd name="T15" fmla="*/ 1446 h 1536"/>
              <a:gd name="T16" fmla="*/ 530 w 1535"/>
              <a:gd name="T17" fmla="*/ 1296 h 1536"/>
              <a:gd name="T18" fmla="*/ 620 w 1535"/>
              <a:gd name="T19" fmla="*/ 957 h 1536"/>
              <a:gd name="T20" fmla="*/ 630 w 1535"/>
              <a:gd name="T21" fmla="*/ 880 h 1536"/>
              <a:gd name="T22" fmla="*/ 971 w 1535"/>
              <a:gd name="T23" fmla="*/ 137 h 1536"/>
              <a:gd name="T24" fmla="*/ 803 w 1535"/>
              <a:gd name="T25" fmla="*/ 92 h 1536"/>
              <a:gd name="T26" fmla="*/ 758 w 1535"/>
              <a:gd name="T27" fmla="*/ 0 h 1536"/>
              <a:gd name="T28" fmla="*/ 531 w 1535"/>
              <a:gd name="T29" fmla="*/ 137 h 1536"/>
              <a:gd name="T30" fmla="*/ 758 w 1535"/>
              <a:gd name="T31" fmla="*/ 275 h 1536"/>
              <a:gd name="T32" fmla="*/ 803 w 1535"/>
              <a:gd name="T33" fmla="*/ 182 h 1536"/>
              <a:gd name="T34" fmla="*/ 881 w 1535"/>
              <a:gd name="T35" fmla="*/ 539 h 1536"/>
              <a:gd name="T36" fmla="*/ 341 w 1535"/>
              <a:gd name="T37" fmla="*/ 790 h 1536"/>
              <a:gd name="T38" fmla="*/ 90 w 1535"/>
              <a:gd name="T39" fmla="*/ 182 h 1536"/>
              <a:gd name="T40" fmla="*/ 168 w 1535"/>
              <a:gd name="T41" fmla="*/ 230 h 1536"/>
              <a:gd name="T42" fmla="*/ 303 w 1535"/>
              <a:gd name="T43" fmla="*/ 275 h 1536"/>
              <a:gd name="T44" fmla="*/ 303 w 1535"/>
              <a:gd name="T45" fmla="*/ 0 h 1536"/>
              <a:gd name="T46" fmla="*/ 168 w 1535"/>
              <a:gd name="T47" fmla="*/ 45 h 1536"/>
              <a:gd name="T48" fmla="*/ 45 w 1535"/>
              <a:gd name="T49" fmla="*/ 92 h 1536"/>
              <a:gd name="T50" fmla="*/ 0 w 1535"/>
              <a:gd name="T51" fmla="*/ 539 h 1536"/>
              <a:gd name="T52" fmla="*/ 351 w 1535"/>
              <a:gd name="T53" fmla="*/ 880 h 1536"/>
              <a:gd name="T54" fmla="*/ 1326 w 1535"/>
              <a:gd name="T55" fmla="*/ 790 h 1536"/>
              <a:gd name="T56" fmla="*/ 1326 w 1535"/>
              <a:gd name="T57" fmla="*/ 1032 h 1536"/>
              <a:gd name="T58" fmla="*/ 713 w 1535"/>
              <a:gd name="T59" fmla="*/ 185 h 1536"/>
              <a:gd name="T60" fmla="*/ 621 w 1535"/>
              <a:gd name="T61" fmla="*/ 137 h 1536"/>
              <a:gd name="T62" fmla="*/ 713 w 1535"/>
              <a:gd name="T63" fmla="*/ 90 h 1536"/>
              <a:gd name="T64" fmla="*/ 441 w 1535"/>
              <a:gd name="T65" fmla="*/ 880 h 1536"/>
              <a:gd name="T66" fmla="*/ 530 w 1535"/>
              <a:gd name="T67" fmla="*/ 957 h 1536"/>
              <a:gd name="T68" fmla="*/ 441 w 1535"/>
              <a:gd name="T69" fmla="*/ 957 h 1536"/>
              <a:gd name="T70" fmla="*/ 258 w 1535"/>
              <a:gd name="T71" fmla="*/ 90 h 1536"/>
              <a:gd name="T72" fmla="*/ 350 w 1535"/>
              <a:gd name="T73" fmla="*/ 137 h 1536"/>
              <a:gd name="T74" fmla="*/ 258 w 1535"/>
              <a:gd name="T75" fmla="*/ 185 h 1536"/>
              <a:gd name="T76" fmla="*/ 1292 w 1535"/>
              <a:gd name="T77" fmla="*/ 941 h 1536"/>
              <a:gd name="T78" fmla="*/ 1332 w 1535"/>
              <a:gd name="T79" fmla="*/ 867 h 1536"/>
              <a:gd name="T80" fmla="*/ 1343 w 1535"/>
              <a:gd name="T81" fmla="*/ 953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535" h="1536">
                <a:moveTo>
                  <a:pt x="351" y="880"/>
                </a:moveTo>
                <a:cubicBezTo>
                  <a:pt x="351" y="957"/>
                  <a:pt x="351" y="957"/>
                  <a:pt x="351" y="957"/>
                </a:cubicBezTo>
                <a:cubicBezTo>
                  <a:pt x="351" y="1015"/>
                  <a:pt x="388" y="1065"/>
                  <a:pt x="440" y="1083"/>
                </a:cubicBezTo>
                <a:cubicBezTo>
                  <a:pt x="440" y="1296"/>
                  <a:pt x="440" y="1296"/>
                  <a:pt x="440" y="1296"/>
                </a:cubicBezTo>
                <a:cubicBezTo>
                  <a:pt x="440" y="1362"/>
                  <a:pt x="471" y="1423"/>
                  <a:pt x="528" y="1469"/>
                </a:cubicBezTo>
                <a:cubicBezTo>
                  <a:pt x="582" y="1512"/>
                  <a:pt x="653" y="1536"/>
                  <a:pt x="728" y="1536"/>
                </a:cubicBezTo>
                <a:cubicBezTo>
                  <a:pt x="1084" y="1536"/>
                  <a:pt x="1084" y="1536"/>
                  <a:pt x="1084" y="1536"/>
                </a:cubicBezTo>
                <a:cubicBezTo>
                  <a:pt x="1159" y="1536"/>
                  <a:pt x="1230" y="1512"/>
                  <a:pt x="1284" y="1469"/>
                </a:cubicBezTo>
                <a:cubicBezTo>
                  <a:pt x="1341" y="1423"/>
                  <a:pt x="1372" y="1362"/>
                  <a:pt x="1372" y="1296"/>
                </a:cubicBezTo>
                <a:cubicBezTo>
                  <a:pt x="1372" y="1117"/>
                  <a:pt x="1372" y="1117"/>
                  <a:pt x="1372" y="1117"/>
                </a:cubicBezTo>
                <a:cubicBezTo>
                  <a:pt x="1465" y="1095"/>
                  <a:pt x="1535" y="1011"/>
                  <a:pt x="1535" y="911"/>
                </a:cubicBezTo>
                <a:cubicBezTo>
                  <a:pt x="1535" y="795"/>
                  <a:pt x="1441" y="700"/>
                  <a:pt x="1326" y="700"/>
                </a:cubicBezTo>
                <a:cubicBezTo>
                  <a:pt x="1210" y="700"/>
                  <a:pt x="1116" y="795"/>
                  <a:pt x="1116" y="911"/>
                </a:cubicBezTo>
                <a:cubicBezTo>
                  <a:pt x="1116" y="1012"/>
                  <a:pt x="1188" y="1097"/>
                  <a:pt x="1282" y="1117"/>
                </a:cubicBezTo>
                <a:cubicBezTo>
                  <a:pt x="1282" y="1296"/>
                  <a:pt x="1282" y="1296"/>
                  <a:pt x="1282" y="1296"/>
                </a:cubicBezTo>
                <a:cubicBezTo>
                  <a:pt x="1282" y="1379"/>
                  <a:pt x="1193" y="1446"/>
                  <a:pt x="1084" y="1446"/>
                </a:cubicBezTo>
                <a:cubicBezTo>
                  <a:pt x="728" y="1446"/>
                  <a:pt x="728" y="1446"/>
                  <a:pt x="728" y="1446"/>
                </a:cubicBezTo>
                <a:cubicBezTo>
                  <a:pt x="619" y="1446"/>
                  <a:pt x="530" y="1379"/>
                  <a:pt x="530" y="1296"/>
                </a:cubicBezTo>
                <a:cubicBezTo>
                  <a:pt x="530" y="1083"/>
                  <a:pt x="530" y="1083"/>
                  <a:pt x="530" y="1083"/>
                </a:cubicBezTo>
                <a:cubicBezTo>
                  <a:pt x="582" y="1065"/>
                  <a:pt x="620" y="1015"/>
                  <a:pt x="620" y="957"/>
                </a:cubicBezTo>
                <a:cubicBezTo>
                  <a:pt x="620" y="880"/>
                  <a:pt x="620" y="880"/>
                  <a:pt x="620" y="880"/>
                </a:cubicBezTo>
                <a:cubicBezTo>
                  <a:pt x="630" y="880"/>
                  <a:pt x="630" y="880"/>
                  <a:pt x="630" y="880"/>
                </a:cubicBezTo>
                <a:cubicBezTo>
                  <a:pt x="818" y="880"/>
                  <a:pt x="971" y="727"/>
                  <a:pt x="971" y="539"/>
                </a:cubicBezTo>
                <a:cubicBezTo>
                  <a:pt x="971" y="137"/>
                  <a:pt x="971" y="137"/>
                  <a:pt x="971" y="137"/>
                </a:cubicBezTo>
                <a:cubicBezTo>
                  <a:pt x="971" y="112"/>
                  <a:pt x="951" y="92"/>
                  <a:pt x="926" y="92"/>
                </a:cubicBezTo>
                <a:cubicBezTo>
                  <a:pt x="803" y="92"/>
                  <a:pt x="803" y="92"/>
                  <a:pt x="803" y="92"/>
                </a:cubicBezTo>
                <a:cubicBezTo>
                  <a:pt x="803" y="45"/>
                  <a:pt x="803" y="45"/>
                  <a:pt x="803" y="45"/>
                </a:cubicBezTo>
                <a:cubicBezTo>
                  <a:pt x="803" y="20"/>
                  <a:pt x="783" y="0"/>
                  <a:pt x="758" y="0"/>
                </a:cubicBezTo>
                <a:cubicBezTo>
                  <a:pt x="668" y="0"/>
                  <a:pt x="668" y="0"/>
                  <a:pt x="668" y="0"/>
                </a:cubicBezTo>
                <a:cubicBezTo>
                  <a:pt x="592" y="0"/>
                  <a:pt x="531" y="62"/>
                  <a:pt x="531" y="137"/>
                </a:cubicBezTo>
                <a:cubicBezTo>
                  <a:pt x="531" y="213"/>
                  <a:pt x="592" y="275"/>
                  <a:pt x="668" y="275"/>
                </a:cubicBezTo>
                <a:cubicBezTo>
                  <a:pt x="758" y="275"/>
                  <a:pt x="758" y="275"/>
                  <a:pt x="758" y="275"/>
                </a:cubicBezTo>
                <a:cubicBezTo>
                  <a:pt x="783" y="275"/>
                  <a:pt x="803" y="255"/>
                  <a:pt x="803" y="230"/>
                </a:cubicBezTo>
                <a:cubicBezTo>
                  <a:pt x="803" y="182"/>
                  <a:pt x="803" y="182"/>
                  <a:pt x="803" y="182"/>
                </a:cubicBezTo>
                <a:cubicBezTo>
                  <a:pt x="881" y="182"/>
                  <a:pt x="881" y="182"/>
                  <a:pt x="881" y="182"/>
                </a:cubicBezTo>
                <a:cubicBezTo>
                  <a:pt x="881" y="539"/>
                  <a:pt x="881" y="539"/>
                  <a:pt x="881" y="539"/>
                </a:cubicBezTo>
                <a:cubicBezTo>
                  <a:pt x="881" y="678"/>
                  <a:pt x="768" y="790"/>
                  <a:pt x="630" y="790"/>
                </a:cubicBezTo>
                <a:cubicBezTo>
                  <a:pt x="341" y="790"/>
                  <a:pt x="341" y="790"/>
                  <a:pt x="341" y="790"/>
                </a:cubicBezTo>
                <a:cubicBezTo>
                  <a:pt x="203" y="790"/>
                  <a:pt x="90" y="678"/>
                  <a:pt x="90" y="539"/>
                </a:cubicBezTo>
                <a:cubicBezTo>
                  <a:pt x="90" y="182"/>
                  <a:pt x="90" y="182"/>
                  <a:pt x="90" y="182"/>
                </a:cubicBezTo>
                <a:cubicBezTo>
                  <a:pt x="168" y="182"/>
                  <a:pt x="168" y="182"/>
                  <a:pt x="168" y="182"/>
                </a:cubicBezTo>
                <a:cubicBezTo>
                  <a:pt x="168" y="230"/>
                  <a:pt x="168" y="230"/>
                  <a:pt x="168" y="230"/>
                </a:cubicBezTo>
                <a:cubicBezTo>
                  <a:pt x="168" y="255"/>
                  <a:pt x="188" y="275"/>
                  <a:pt x="213" y="275"/>
                </a:cubicBezTo>
                <a:cubicBezTo>
                  <a:pt x="303" y="275"/>
                  <a:pt x="303" y="275"/>
                  <a:pt x="303" y="275"/>
                </a:cubicBezTo>
                <a:cubicBezTo>
                  <a:pt x="379" y="275"/>
                  <a:pt x="440" y="213"/>
                  <a:pt x="440" y="137"/>
                </a:cubicBezTo>
                <a:cubicBezTo>
                  <a:pt x="440" y="62"/>
                  <a:pt x="379" y="0"/>
                  <a:pt x="303" y="0"/>
                </a:cubicBezTo>
                <a:cubicBezTo>
                  <a:pt x="213" y="0"/>
                  <a:pt x="213" y="0"/>
                  <a:pt x="213" y="0"/>
                </a:cubicBezTo>
                <a:cubicBezTo>
                  <a:pt x="188" y="0"/>
                  <a:pt x="168" y="20"/>
                  <a:pt x="168" y="45"/>
                </a:cubicBezTo>
                <a:cubicBezTo>
                  <a:pt x="168" y="92"/>
                  <a:pt x="168" y="92"/>
                  <a:pt x="168" y="92"/>
                </a:cubicBezTo>
                <a:cubicBezTo>
                  <a:pt x="45" y="92"/>
                  <a:pt x="45" y="92"/>
                  <a:pt x="45" y="92"/>
                </a:cubicBezTo>
                <a:cubicBezTo>
                  <a:pt x="20" y="92"/>
                  <a:pt x="0" y="112"/>
                  <a:pt x="0" y="137"/>
                </a:cubicBezTo>
                <a:cubicBezTo>
                  <a:pt x="0" y="539"/>
                  <a:pt x="0" y="539"/>
                  <a:pt x="0" y="539"/>
                </a:cubicBezTo>
                <a:cubicBezTo>
                  <a:pt x="0" y="727"/>
                  <a:pt x="153" y="880"/>
                  <a:pt x="341" y="880"/>
                </a:cubicBezTo>
                <a:lnTo>
                  <a:pt x="351" y="880"/>
                </a:lnTo>
                <a:close/>
                <a:moveTo>
                  <a:pt x="1206" y="911"/>
                </a:moveTo>
                <a:cubicBezTo>
                  <a:pt x="1206" y="844"/>
                  <a:pt x="1260" y="790"/>
                  <a:pt x="1326" y="790"/>
                </a:cubicBezTo>
                <a:cubicBezTo>
                  <a:pt x="1391" y="790"/>
                  <a:pt x="1445" y="844"/>
                  <a:pt x="1445" y="911"/>
                </a:cubicBezTo>
                <a:cubicBezTo>
                  <a:pt x="1445" y="978"/>
                  <a:pt x="1391" y="1032"/>
                  <a:pt x="1326" y="1032"/>
                </a:cubicBezTo>
                <a:cubicBezTo>
                  <a:pt x="1260" y="1032"/>
                  <a:pt x="1206" y="978"/>
                  <a:pt x="1206" y="911"/>
                </a:cubicBezTo>
                <a:close/>
                <a:moveTo>
                  <a:pt x="713" y="185"/>
                </a:moveTo>
                <a:cubicBezTo>
                  <a:pt x="668" y="185"/>
                  <a:pt x="668" y="185"/>
                  <a:pt x="668" y="185"/>
                </a:cubicBezTo>
                <a:cubicBezTo>
                  <a:pt x="642" y="185"/>
                  <a:pt x="621" y="163"/>
                  <a:pt x="621" y="137"/>
                </a:cubicBezTo>
                <a:cubicBezTo>
                  <a:pt x="621" y="111"/>
                  <a:pt x="642" y="90"/>
                  <a:pt x="668" y="90"/>
                </a:cubicBezTo>
                <a:cubicBezTo>
                  <a:pt x="713" y="90"/>
                  <a:pt x="713" y="90"/>
                  <a:pt x="713" y="90"/>
                </a:cubicBezTo>
                <a:lnTo>
                  <a:pt x="713" y="185"/>
                </a:lnTo>
                <a:close/>
                <a:moveTo>
                  <a:pt x="441" y="880"/>
                </a:moveTo>
                <a:cubicBezTo>
                  <a:pt x="530" y="880"/>
                  <a:pt x="530" y="880"/>
                  <a:pt x="530" y="880"/>
                </a:cubicBezTo>
                <a:cubicBezTo>
                  <a:pt x="530" y="957"/>
                  <a:pt x="530" y="957"/>
                  <a:pt x="530" y="957"/>
                </a:cubicBezTo>
                <a:cubicBezTo>
                  <a:pt x="530" y="981"/>
                  <a:pt x="510" y="1001"/>
                  <a:pt x="485" y="1001"/>
                </a:cubicBezTo>
                <a:cubicBezTo>
                  <a:pt x="461" y="1001"/>
                  <a:pt x="441" y="981"/>
                  <a:pt x="441" y="957"/>
                </a:cubicBezTo>
                <a:lnTo>
                  <a:pt x="441" y="880"/>
                </a:lnTo>
                <a:close/>
                <a:moveTo>
                  <a:pt x="258" y="90"/>
                </a:moveTo>
                <a:cubicBezTo>
                  <a:pt x="303" y="90"/>
                  <a:pt x="303" y="90"/>
                  <a:pt x="303" y="90"/>
                </a:cubicBezTo>
                <a:cubicBezTo>
                  <a:pt x="329" y="90"/>
                  <a:pt x="350" y="111"/>
                  <a:pt x="350" y="137"/>
                </a:cubicBezTo>
                <a:cubicBezTo>
                  <a:pt x="350" y="163"/>
                  <a:pt x="329" y="185"/>
                  <a:pt x="303" y="185"/>
                </a:cubicBezTo>
                <a:cubicBezTo>
                  <a:pt x="258" y="185"/>
                  <a:pt x="258" y="185"/>
                  <a:pt x="258" y="185"/>
                </a:cubicBezTo>
                <a:lnTo>
                  <a:pt x="258" y="90"/>
                </a:lnTo>
                <a:close/>
                <a:moveTo>
                  <a:pt x="1292" y="941"/>
                </a:moveTo>
                <a:cubicBezTo>
                  <a:pt x="1280" y="927"/>
                  <a:pt x="1277" y="906"/>
                  <a:pt x="1286" y="890"/>
                </a:cubicBezTo>
                <a:cubicBezTo>
                  <a:pt x="1295" y="873"/>
                  <a:pt x="1314" y="864"/>
                  <a:pt x="1332" y="867"/>
                </a:cubicBezTo>
                <a:cubicBezTo>
                  <a:pt x="1351" y="869"/>
                  <a:pt x="1366" y="884"/>
                  <a:pt x="1370" y="902"/>
                </a:cubicBezTo>
                <a:cubicBezTo>
                  <a:pt x="1374" y="923"/>
                  <a:pt x="1362" y="945"/>
                  <a:pt x="1343" y="953"/>
                </a:cubicBezTo>
                <a:cubicBezTo>
                  <a:pt x="1325" y="960"/>
                  <a:pt x="1305" y="955"/>
                  <a:pt x="1292" y="94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1" name="Freeform 426"/>
          <p:cNvSpPr>
            <a:spLocks noEditPoints="1"/>
          </p:cNvSpPr>
          <p:nvPr/>
        </p:nvSpPr>
        <p:spPr bwMode="auto">
          <a:xfrm>
            <a:off x="4361465" y="3237373"/>
            <a:ext cx="392543" cy="392387"/>
          </a:xfrm>
          <a:custGeom>
            <a:avLst/>
            <a:gdLst>
              <a:gd name="T0" fmla="*/ 747 w 1536"/>
              <a:gd name="T1" fmla="*/ 643 h 1536"/>
              <a:gd name="T2" fmla="*/ 974 w 1536"/>
              <a:gd name="T3" fmla="*/ 521 h 1536"/>
              <a:gd name="T4" fmla="*/ 1104 w 1536"/>
              <a:gd name="T5" fmla="*/ 68 h 1536"/>
              <a:gd name="T6" fmla="*/ 768 w 1536"/>
              <a:gd name="T7" fmla="*/ 80 h 1536"/>
              <a:gd name="T8" fmla="*/ 433 w 1536"/>
              <a:gd name="T9" fmla="*/ 67 h 1536"/>
              <a:gd name="T10" fmla="*/ 561 w 1536"/>
              <a:gd name="T11" fmla="*/ 521 h 1536"/>
              <a:gd name="T12" fmla="*/ 726 w 1536"/>
              <a:gd name="T13" fmla="*/ 183 h 1536"/>
              <a:gd name="T14" fmla="*/ 811 w 1536"/>
              <a:gd name="T15" fmla="*/ 183 h 1536"/>
              <a:gd name="T16" fmla="*/ 1041 w 1536"/>
              <a:gd name="T17" fmla="*/ 131 h 1536"/>
              <a:gd name="T18" fmla="*/ 919 w 1536"/>
              <a:gd name="T19" fmla="*/ 450 h 1536"/>
              <a:gd name="T20" fmla="*/ 456 w 1536"/>
              <a:gd name="T21" fmla="*/ 229 h 1536"/>
              <a:gd name="T22" fmla="*/ 1249 w 1536"/>
              <a:gd name="T23" fmla="*/ 194 h 1536"/>
              <a:gd name="T24" fmla="*/ 1217 w 1536"/>
              <a:gd name="T25" fmla="*/ 567 h 1536"/>
              <a:gd name="T26" fmla="*/ 822 w 1536"/>
              <a:gd name="T27" fmla="*/ 921 h 1536"/>
              <a:gd name="T28" fmla="*/ 714 w 1536"/>
              <a:gd name="T29" fmla="*/ 921 h 1536"/>
              <a:gd name="T30" fmla="*/ 319 w 1536"/>
              <a:gd name="T31" fmla="*/ 567 h 1536"/>
              <a:gd name="T32" fmla="*/ 287 w 1536"/>
              <a:gd name="T33" fmla="*/ 194 h 1536"/>
              <a:gd name="T34" fmla="*/ 0 w 1536"/>
              <a:gd name="T35" fmla="*/ 194 h 1536"/>
              <a:gd name="T36" fmla="*/ 77 w 1536"/>
              <a:gd name="T37" fmla="*/ 1001 h 1536"/>
              <a:gd name="T38" fmla="*/ 421 w 1536"/>
              <a:gd name="T39" fmla="*/ 1491 h 1536"/>
              <a:gd name="T40" fmla="*/ 1071 w 1536"/>
              <a:gd name="T41" fmla="*/ 1536 h 1536"/>
              <a:gd name="T42" fmla="*/ 1116 w 1536"/>
              <a:gd name="T43" fmla="*/ 1369 h 1536"/>
              <a:gd name="T44" fmla="*/ 1536 w 1536"/>
              <a:gd name="T45" fmla="*/ 805 h 1536"/>
              <a:gd name="T46" fmla="*/ 1392 w 1536"/>
              <a:gd name="T47" fmla="*/ 45 h 1536"/>
              <a:gd name="T48" fmla="*/ 723 w 1536"/>
              <a:gd name="T49" fmla="*/ 1446 h 1536"/>
              <a:gd name="T50" fmla="*/ 511 w 1536"/>
              <a:gd name="T51" fmla="*/ 1352 h 1536"/>
              <a:gd name="T52" fmla="*/ 142 w 1536"/>
              <a:gd name="T53" fmla="*/ 940 h 1536"/>
              <a:gd name="T54" fmla="*/ 90 w 1536"/>
              <a:gd name="T55" fmla="*/ 194 h 1536"/>
              <a:gd name="T56" fmla="*/ 197 w 1536"/>
              <a:gd name="T57" fmla="*/ 194 h 1536"/>
              <a:gd name="T58" fmla="*/ 216 w 1536"/>
              <a:gd name="T59" fmla="*/ 821 h 1536"/>
              <a:gd name="T60" fmla="*/ 467 w 1536"/>
              <a:gd name="T61" fmla="*/ 1065 h 1536"/>
              <a:gd name="T62" fmla="*/ 499 w 1536"/>
              <a:gd name="T63" fmla="*/ 989 h 1536"/>
              <a:gd name="T64" fmla="*/ 282 w 1536"/>
              <a:gd name="T65" fmla="*/ 674 h 1536"/>
              <a:gd name="T66" fmla="*/ 356 w 1536"/>
              <a:gd name="T67" fmla="*/ 674 h 1536"/>
              <a:gd name="T68" fmla="*/ 723 w 1536"/>
              <a:gd name="T69" fmla="*/ 1159 h 1536"/>
              <a:gd name="T70" fmla="*/ 1446 w 1536"/>
              <a:gd name="T71" fmla="*/ 194 h 1536"/>
              <a:gd name="T72" fmla="*/ 1394 w 1536"/>
              <a:gd name="T73" fmla="*/ 940 h 1536"/>
              <a:gd name="T74" fmla="*/ 1026 w 1536"/>
              <a:gd name="T75" fmla="*/ 1352 h 1536"/>
              <a:gd name="T76" fmla="*/ 814 w 1536"/>
              <a:gd name="T77" fmla="*/ 1446 h 1536"/>
              <a:gd name="T78" fmla="*/ 888 w 1536"/>
              <a:gd name="T79" fmla="*/ 983 h 1536"/>
              <a:gd name="T80" fmla="*/ 1217 w 1536"/>
              <a:gd name="T81" fmla="*/ 657 h 1536"/>
              <a:gd name="T82" fmla="*/ 1255 w 1536"/>
              <a:gd name="T83" fmla="*/ 759 h 1536"/>
              <a:gd name="T84" fmla="*/ 1039 w 1536"/>
              <a:gd name="T85" fmla="*/ 1053 h 1536"/>
              <a:gd name="T86" fmla="*/ 1102 w 1536"/>
              <a:gd name="T87" fmla="*/ 1051 h 1536"/>
              <a:gd name="T88" fmla="*/ 1339 w 1536"/>
              <a:gd name="T89" fmla="*/ 637 h 1536"/>
              <a:gd name="T90" fmla="*/ 1392 w 1536"/>
              <a:gd name="T91" fmla="*/ 13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36" h="1536">
                <a:moveTo>
                  <a:pt x="561" y="521"/>
                </a:moveTo>
                <a:cubicBezTo>
                  <a:pt x="653" y="593"/>
                  <a:pt x="743" y="641"/>
                  <a:pt x="747" y="643"/>
                </a:cubicBezTo>
                <a:cubicBezTo>
                  <a:pt x="760" y="650"/>
                  <a:pt x="776" y="650"/>
                  <a:pt x="789" y="643"/>
                </a:cubicBezTo>
                <a:cubicBezTo>
                  <a:pt x="793" y="641"/>
                  <a:pt x="883" y="593"/>
                  <a:pt x="974" y="521"/>
                </a:cubicBezTo>
                <a:cubicBezTo>
                  <a:pt x="1104" y="419"/>
                  <a:pt x="1170" y="321"/>
                  <a:pt x="1170" y="229"/>
                </a:cubicBezTo>
                <a:cubicBezTo>
                  <a:pt x="1171" y="169"/>
                  <a:pt x="1147" y="111"/>
                  <a:pt x="1104" y="68"/>
                </a:cubicBezTo>
                <a:cubicBezTo>
                  <a:pt x="1061" y="24"/>
                  <a:pt x="1003" y="0"/>
                  <a:pt x="941" y="0"/>
                </a:cubicBezTo>
                <a:cubicBezTo>
                  <a:pt x="874" y="0"/>
                  <a:pt x="811" y="30"/>
                  <a:pt x="768" y="80"/>
                </a:cubicBezTo>
                <a:cubicBezTo>
                  <a:pt x="726" y="30"/>
                  <a:pt x="663" y="0"/>
                  <a:pt x="595" y="0"/>
                </a:cubicBezTo>
                <a:cubicBezTo>
                  <a:pt x="534" y="0"/>
                  <a:pt x="476" y="24"/>
                  <a:pt x="433" y="67"/>
                </a:cubicBezTo>
                <a:cubicBezTo>
                  <a:pt x="390" y="110"/>
                  <a:pt x="366" y="168"/>
                  <a:pt x="366" y="229"/>
                </a:cubicBezTo>
                <a:cubicBezTo>
                  <a:pt x="365" y="320"/>
                  <a:pt x="431" y="419"/>
                  <a:pt x="561" y="521"/>
                </a:cubicBezTo>
                <a:close/>
                <a:moveTo>
                  <a:pt x="595" y="90"/>
                </a:moveTo>
                <a:cubicBezTo>
                  <a:pt x="654" y="90"/>
                  <a:pt x="706" y="127"/>
                  <a:pt x="726" y="183"/>
                </a:cubicBezTo>
                <a:cubicBezTo>
                  <a:pt x="732" y="201"/>
                  <a:pt x="749" y="213"/>
                  <a:pt x="768" y="213"/>
                </a:cubicBezTo>
                <a:cubicBezTo>
                  <a:pt x="787" y="213"/>
                  <a:pt x="804" y="201"/>
                  <a:pt x="811" y="183"/>
                </a:cubicBezTo>
                <a:cubicBezTo>
                  <a:pt x="830" y="127"/>
                  <a:pt x="883" y="90"/>
                  <a:pt x="941" y="90"/>
                </a:cubicBezTo>
                <a:cubicBezTo>
                  <a:pt x="979" y="90"/>
                  <a:pt x="1014" y="105"/>
                  <a:pt x="1041" y="131"/>
                </a:cubicBezTo>
                <a:cubicBezTo>
                  <a:pt x="1067" y="158"/>
                  <a:pt x="1081" y="192"/>
                  <a:pt x="1080" y="229"/>
                </a:cubicBezTo>
                <a:cubicBezTo>
                  <a:pt x="1080" y="289"/>
                  <a:pt x="1023" y="368"/>
                  <a:pt x="919" y="450"/>
                </a:cubicBezTo>
                <a:cubicBezTo>
                  <a:pt x="860" y="497"/>
                  <a:pt x="799" y="534"/>
                  <a:pt x="768" y="552"/>
                </a:cubicBezTo>
                <a:cubicBezTo>
                  <a:pt x="668" y="495"/>
                  <a:pt x="455" y="349"/>
                  <a:pt x="456" y="229"/>
                </a:cubicBezTo>
                <a:cubicBezTo>
                  <a:pt x="457" y="153"/>
                  <a:pt x="519" y="90"/>
                  <a:pt x="595" y="90"/>
                </a:cubicBezTo>
                <a:close/>
                <a:moveTo>
                  <a:pt x="1249" y="194"/>
                </a:moveTo>
                <a:cubicBezTo>
                  <a:pt x="1249" y="571"/>
                  <a:pt x="1249" y="571"/>
                  <a:pt x="1249" y="571"/>
                </a:cubicBezTo>
                <a:cubicBezTo>
                  <a:pt x="1239" y="568"/>
                  <a:pt x="1228" y="567"/>
                  <a:pt x="1217" y="567"/>
                </a:cubicBezTo>
                <a:cubicBezTo>
                  <a:pt x="1179" y="567"/>
                  <a:pt x="1142" y="583"/>
                  <a:pt x="1115" y="612"/>
                </a:cubicBezTo>
                <a:cubicBezTo>
                  <a:pt x="822" y="921"/>
                  <a:pt x="822" y="921"/>
                  <a:pt x="822" y="921"/>
                </a:cubicBezTo>
                <a:cubicBezTo>
                  <a:pt x="801" y="943"/>
                  <a:pt x="783" y="968"/>
                  <a:pt x="768" y="995"/>
                </a:cubicBezTo>
                <a:cubicBezTo>
                  <a:pt x="754" y="968"/>
                  <a:pt x="735" y="943"/>
                  <a:pt x="714" y="921"/>
                </a:cubicBezTo>
                <a:cubicBezTo>
                  <a:pt x="422" y="612"/>
                  <a:pt x="422" y="612"/>
                  <a:pt x="422" y="612"/>
                </a:cubicBezTo>
                <a:cubicBezTo>
                  <a:pt x="394" y="583"/>
                  <a:pt x="358" y="567"/>
                  <a:pt x="319" y="567"/>
                </a:cubicBezTo>
                <a:cubicBezTo>
                  <a:pt x="308" y="567"/>
                  <a:pt x="298" y="568"/>
                  <a:pt x="287" y="571"/>
                </a:cubicBezTo>
                <a:cubicBezTo>
                  <a:pt x="287" y="194"/>
                  <a:pt x="287" y="194"/>
                  <a:pt x="287" y="194"/>
                </a:cubicBezTo>
                <a:cubicBezTo>
                  <a:pt x="287" y="112"/>
                  <a:pt x="223" y="45"/>
                  <a:pt x="144" y="45"/>
                </a:cubicBezTo>
                <a:cubicBezTo>
                  <a:pt x="65" y="45"/>
                  <a:pt x="0" y="112"/>
                  <a:pt x="0" y="194"/>
                </a:cubicBezTo>
                <a:cubicBezTo>
                  <a:pt x="0" y="805"/>
                  <a:pt x="0" y="805"/>
                  <a:pt x="0" y="805"/>
                </a:cubicBezTo>
                <a:cubicBezTo>
                  <a:pt x="0" y="879"/>
                  <a:pt x="27" y="949"/>
                  <a:pt x="77" y="1001"/>
                </a:cubicBezTo>
                <a:cubicBezTo>
                  <a:pt x="421" y="1369"/>
                  <a:pt x="421" y="1369"/>
                  <a:pt x="421" y="1369"/>
                </a:cubicBezTo>
                <a:cubicBezTo>
                  <a:pt x="421" y="1491"/>
                  <a:pt x="421" y="1491"/>
                  <a:pt x="421" y="1491"/>
                </a:cubicBezTo>
                <a:cubicBezTo>
                  <a:pt x="421" y="1516"/>
                  <a:pt x="441" y="1536"/>
                  <a:pt x="466" y="1536"/>
                </a:cubicBezTo>
                <a:cubicBezTo>
                  <a:pt x="1071" y="1536"/>
                  <a:pt x="1071" y="1536"/>
                  <a:pt x="1071" y="1536"/>
                </a:cubicBezTo>
                <a:cubicBezTo>
                  <a:pt x="1096" y="1536"/>
                  <a:pt x="1116" y="1516"/>
                  <a:pt x="1116" y="1491"/>
                </a:cubicBezTo>
                <a:cubicBezTo>
                  <a:pt x="1116" y="1369"/>
                  <a:pt x="1116" y="1369"/>
                  <a:pt x="1116" y="1369"/>
                </a:cubicBezTo>
                <a:cubicBezTo>
                  <a:pt x="1460" y="1001"/>
                  <a:pt x="1460" y="1001"/>
                  <a:pt x="1460" y="1001"/>
                </a:cubicBezTo>
                <a:cubicBezTo>
                  <a:pt x="1509" y="949"/>
                  <a:pt x="1536" y="879"/>
                  <a:pt x="1536" y="805"/>
                </a:cubicBezTo>
                <a:cubicBezTo>
                  <a:pt x="1536" y="194"/>
                  <a:pt x="1536" y="194"/>
                  <a:pt x="1536" y="194"/>
                </a:cubicBezTo>
                <a:cubicBezTo>
                  <a:pt x="1536" y="112"/>
                  <a:pt x="1472" y="45"/>
                  <a:pt x="1392" y="45"/>
                </a:cubicBezTo>
                <a:cubicBezTo>
                  <a:pt x="1313" y="45"/>
                  <a:pt x="1249" y="112"/>
                  <a:pt x="1249" y="194"/>
                </a:cubicBezTo>
                <a:close/>
                <a:moveTo>
                  <a:pt x="723" y="1446"/>
                </a:moveTo>
                <a:cubicBezTo>
                  <a:pt x="511" y="1446"/>
                  <a:pt x="511" y="1446"/>
                  <a:pt x="511" y="1446"/>
                </a:cubicBezTo>
                <a:cubicBezTo>
                  <a:pt x="511" y="1352"/>
                  <a:pt x="511" y="1352"/>
                  <a:pt x="511" y="1352"/>
                </a:cubicBezTo>
                <a:cubicBezTo>
                  <a:pt x="511" y="1340"/>
                  <a:pt x="506" y="1329"/>
                  <a:pt x="498" y="1321"/>
                </a:cubicBezTo>
                <a:cubicBezTo>
                  <a:pt x="142" y="940"/>
                  <a:pt x="142" y="940"/>
                  <a:pt x="142" y="940"/>
                </a:cubicBezTo>
                <a:cubicBezTo>
                  <a:pt x="109" y="904"/>
                  <a:pt x="90" y="856"/>
                  <a:pt x="90" y="805"/>
                </a:cubicBezTo>
                <a:cubicBezTo>
                  <a:pt x="90" y="194"/>
                  <a:pt x="90" y="194"/>
                  <a:pt x="90" y="194"/>
                </a:cubicBezTo>
                <a:cubicBezTo>
                  <a:pt x="90" y="161"/>
                  <a:pt x="114" y="135"/>
                  <a:pt x="144" y="135"/>
                </a:cubicBezTo>
                <a:cubicBezTo>
                  <a:pt x="173" y="135"/>
                  <a:pt x="197" y="161"/>
                  <a:pt x="197" y="194"/>
                </a:cubicBezTo>
                <a:cubicBezTo>
                  <a:pt x="197" y="637"/>
                  <a:pt x="197" y="637"/>
                  <a:pt x="197" y="637"/>
                </a:cubicBezTo>
                <a:cubicBezTo>
                  <a:pt x="163" y="694"/>
                  <a:pt x="169" y="771"/>
                  <a:pt x="216" y="821"/>
                </a:cubicBezTo>
                <a:cubicBezTo>
                  <a:pt x="434" y="1051"/>
                  <a:pt x="434" y="1051"/>
                  <a:pt x="434" y="1051"/>
                </a:cubicBezTo>
                <a:cubicBezTo>
                  <a:pt x="443" y="1060"/>
                  <a:pt x="455" y="1065"/>
                  <a:pt x="467" y="1065"/>
                </a:cubicBezTo>
                <a:cubicBezTo>
                  <a:pt x="478" y="1065"/>
                  <a:pt x="489" y="1061"/>
                  <a:pt x="498" y="1053"/>
                </a:cubicBezTo>
                <a:cubicBezTo>
                  <a:pt x="516" y="1035"/>
                  <a:pt x="517" y="1007"/>
                  <a:pt x="499" y="989"/>
                </a:cubicBezTo>
                <a:cubicBezTo>
                  <a:pt x="282" y="759"/>
                  <a:pt x="282" y="759"/>
                  <a:pt x="282" y="759"/>
                </a:cubicBezTo>
                <a:cubicBezTo>
                  <a:pt x="260" y="736"/>
                  <a:pt x="260" y="697"/>
                  <a:pt x="282" y="674"/>
                </a:cubicBezTo>
                <a:cubicBezTo>
                  <a:pt x="292" y="663"/>
                  <a:pt x="305" y="657"/>
                  <a:pt x="319" y="657"/>
                </a:cubicBezTo>
                <a:cubicBezTo>
                  <a:pt x="333" y="657"/>
                  <a:pt x="346" y="663"/>
                  <a:pt x="356" y="674"/>
                </a:cubicBezTo>
                <a:cubicBezTo>
                  <a:pt x="649" y="983"/>
                  <a:pt x="649" y="983"/>
                  <a:pt x="649" y="983"/>
                </a:cubicBezTo>
                <a:cubicBezTo>
                  <a:pt x="693" y="1029"/>
                  <a:pt x="720" y="1093"/>
                  <a:pt x="723" y="1159"/>
                </a:cubicBezTo>
                <a:lnTo>
                  <a:pt x="723" y="1446"/>
                </a:lnTo>
                <a:close/>
                <a:moveTo>
                  <a:pt x="1446" y="194"/>
                </a:moveTo>
                <a:cubicBezTo>
                  <a:pt x="1446" y="805"/>
                  <a:pt x="1446" y="805"/>
                  <a:pt x="1446" y="805"/>
                </a:cubicBezTo>
                <a:cubicBezTo>
                  <a:pt x="1446" y="856"/>
                  <a:pt x="1428" y="904"/>
                  <a:pt x="1394" y="940"/>
                </a:cubicBezTo>
                <a:cubicBezTo>
                  <a:pt x="1038" y="1321"/>
                  <a:pt x="1038" y="1321"/>
                  <a:pt x="1038" y="1321"/>
                </a:cubicBezTo>
                <a:cubicBezTo>
                  <a:pt x="1030" y="1329"/>
                  <a:pt x="1026" y="1340"/>
                  <a:pt x="1026" y="1352"/>
                </a:cubicBezTo>
                <a:cubicBezTo>
                  <a:pt x="1026" y="1446"/>
                  <a:pt x="1026" y="1446"/>
                  <a:pt x="1026" y="1446"/>
                </a:cubicBezTo>
                <a:cubicBezTo>
                  <a:pt x="814" y="1446"/>
                  <a:pt x="814" y="1446"/>
                  <a:pt x="814" y="1446"/>
                </a:cubicBezTo>
                <a:cubicBezTo>
                  <a:pt x="813" y="1159"/>
                  <a:pt x="813" y="1159"/>
                  <a:pt x="813" y="1159"/>
                </a:cubicBezTo>
                <a:cubicBezTo>
                  <a:pt x="817" y="1093"/>
                  <a:pt x="843" y="1029"/>
                  <a:pt x="888" y="983"/>
                </a:cubicBezTo>
                <a:cubicBezTo>
                  <a:pt x="1180" y="674"/>
                  <a:pt x="1180" y="674"/>
                  <a:pt x="1180" y="674"/>
                </a:cubicBezTo>
                <a:cubicBezTo>
                  <a:pt x="1190" y="663"/>
                  <a:pt x="1203" y="657"/>
                  <a:pt x="1217" y="657"/>
                </a:cubicBezTo>
                <a:cubicBezTo>
                  <a:pt x="1231" y="657"/>
                  <a:pt x="1245" y="663"/>
                  <a:pt x="1255" y="674"/>
                </a:cubicBezTo>
                <a:cubicBezTo>
                  <a:pt x="1277" y="697"/>
                  <a:pt x="1277" y="736"/>
                  <a:pt x="1255" y="759"/>
                </a:cubicBezTo>
                <a:cubicBezTo>
                  <a:pt x="1037" y="989"/>
                  <a:pt x="1037" y="989"/>
                  <a:pt x="1037" y="989"/>
                </a:cubicBezTo>
                <a:cubicBezTo>
                  <a:pt x="1020" y="1007"/>
                  <a:pt x="1021" y="1035"/>
                  <a:pt x="1039" y="1053"/>
                </a:cubicBezTo>
                <a:cubicBezTo>
                  <a:pt x="1047" y="1061"/>
                  <a:pt x="1059" y="1065"/>
                  <a:pt x="1070" y="1065"/>
                </a:cubicBezTo>
                <a:cubicBezTo>
                  <a:pt x="1082" y="1065"/>
                  <a:pt x="1093" y="1060"/>
                  <a:pt x="1102" y="1051"/>
                </a:cubicBezTo>
                <a:cubicBezTo>
                  <a:pt x="1320" y="821"/>
                  <a:pt x="1320" y="821"/>
                  <a:pt x="1320" y="821"/>
                </a:cubicBezTo>
                <a:cubicBezTo>
                  <a:pt x="1367" y="771"/>
                  <a:pt x="1374" y="694"/>
                  <a:pt x="1339" y="637"/>
                </a:cubicBezTo>
                <a:cubicBezTo>
                  <a:pt x="1339" y="194"/>
                  <a:pt x="1339" y="194"/>
                  <a:pt x="1339" y="194"/>
                </a:cubicBezTo>
                <a:cubicBezTo>
                  <a:pt x="1339" y="161"/>
                  <a:pt x="1363" y="135"/>
                  <a:pt x="1392" y="135"/>
                </a:cubicBezTo>
                <a:cubicBezTo>
                  <a:pt x="1422" y="135"/>
                  <a:pt x="1446" y="161"/>
                  <a:pt x="1446" y="19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2" name="Freeform 433"/>
          <p:cNvSpPr>
            <a:spLocks noEditPoints="1"/>
          </p:cNvSpPr>
          <p:nvPr/>
        </p:nvSpPr>
        <p:spPr bwMode="auto">
          <a:xfrm>
            <a:off x="4389235" y="3909792"/>
            <a:ext cx="337002" cy="392387"/>
          </a:xfrm>
          <a:custGeom>
            <a:avLst/>
            <a:gdLst>
              <a:gd name="T0" fmla="*/ 54 w 1319"/>
              <a:gd name="T1" fmla="*/ 1482 h 1536"/>
              <a:gd name="T2" fmla="*/ 159 w 1319"/>
              <a:gd name="T3" fmla="*/ 1536 h 1536"/>
              <a:gd name="T4" fmla="*/ 1116 w 1319"/>
              <a:gd name="T5" fmla="*/ 1530 h 1536"/>
              <a:gd name="T6" fmla="*/ 1228 w 1319"/>
              <a:gd name="T7" fmla="*/ 1138 h 1536"/>
              <a:gd name="T8" fmla="*/ 1139 w 1319"/>
              <a:gd name="T9" fmla="*/ 706 h 1536"/>
              <a:gd name="T10" fmla="*/ 938 w 1319"/>
              <a:gd name="T11" fmla="*/ 467 h 1536"/>
              <a:gd name="T12" fmla="*/ 958 w 1319"/>
              <a:gd name="T13" fmla="*/ 298 h 1536"/>
              <a:gd name="T14" fmla="*/ 1003 w 1319"/>
              <a:gd name="T15" fmla="*/ 45 h 1536"/>
              <a:gd name="T16" fmla="*/ 294 w 1319"/>
              <a:gd name="T17" fmla="*/ 0 h 1536"/>
              <a:gd name="T18" fmla="*/ 249 w 1319"/>
              <a:gd name="T19" fmla="*/ 253 h 1536"/>
              <a:gd name="T20" fmla="*/ 314 w 1319"/>
              <a:gd name="T21" fmla="*/ 298 h 1536"/>
              <a:gd name="T22" fmla="*/ 124 w 1319"/>
              <a:gd name="T23" fmla="*/ 677 h 1536"/>
              <a:gd name="T24" fmla="*/ 114 w 1319"/>
              <a:gd name="T25" fmla="*/ 1156 h 1536"/>
              <a:gd name="T26" fmla="*/ 54 w 1319"/>
              <a:gd name="T27" fmla="*/ 1219 h 1536"/>
              <a:gd name="T28" fmla="*/ 593 w 1319"/>
              <a:gd name="T29" fmla="*/ 1446 h 1536"/>
              <a:gd name="T30" fmla="*/ 399 w 1319"/>
              <a:gd name="T31" fmla="*/ 1400 h 1536"/>
              <a:gd name="T32" fmla="*/ 544 w 1319"/>
              <a:gd name="T33" fmla="*/ 1255 h 1536"/>
              <a:gd name="T34" fmla="*/ 593 w 1319"/>
              <a:gd name="T35" fmla="*/ 1446 h 1536"/>
              <a:gd name="T36" fmla="*/ 261 w 1319"/>
              <a:gd name="T37" fmla="*/ 1140 h 1536"/>
              <a:gd name="T38" fmla="*/ 408 w 1319"/>
              <a:gd name="T39" fmla="*/ 1032 h 1536"/>
              <a:gd name="T40" fmla="*/ 504 w 1319"/>
              <a:gd name="T41" fmla="*/ 1128 h 1536"/>
              <a:gd name="T42" fmla="*/ 396 w 1319"/>
              <a:gd name="T43" fmla="*/ 1275 h 1536"/>
              <a:gd name="T44" fmla="*/ 683 w 1319"/>
              <a:gd name="T45" fmla="*/ 1446 h 1536"/>
              <a:gd name="T46" fmla="*/ 796 w 1319"/>
              <a:gd name="T47" fmla="*/ 1255 h 1536"/>
              <a:gd name="T48" fmla="*/ 862 w 1319"/>
              <a:gd name="T49" fmla="*/ 1420 h 1536"/>
              <a:gd name="T50" fmla="*/ 1192 w 1319"/>
              <a:gd name="T51" fmla="*/ 1239 h 1536"/>
              <a:gd name="T52" fmla="*/ 1165 w 1319"/>
              <a:gd name="T53" fmla="*/ 1404 h 1536"/>
              <a:gd name="T54" fmla="*/ 1192 w 1319"/>
              <a:gd name="T55" fmla="*/ 1239 h 1536"/>
              <a:gd name="T56" fmla="*/ 936 w 1319"/>
              <a:gd name="T57" fmla="*/ 1367 h 1536"/>
              <a:gd name="T58" fmla="*/ 1064 w 1319"/>
              <a:gd name="T59" fmla="*/ 1160 h 1536"/>
              <a:gd name="T60" fmla="*/ 1049 w 1319"/>
              <a:gd name="T61" fmla="*/ 1070 h 1536"/>
              <a:gd name="T62" fmla="*/ 866 w 1319"/>
              <a:gd name="T63" fmla="*/ 1179 h 1536"/>
              <a:gd name="T64" fmla="*/ 590 w 1319"/>
              <a:gd name="T65" fmla="*/ 1165 h 1536"/>
              <a:gd name="T66" fmla="*/ 540 w 1319"/>
              <a:gd name="T67" fmla="*/ 996 h 1536"/>
              <a:gd name="T68" fmla="*/ 467 w 1319"/>
              <a:gd name="T69" fmla="*/ 751 h 1536"/>
              <a:gd name="T70" fmla="*/ 1049 w 1319"/>
              <a:gd name="T71" fmla="*/ 1070 h 1536"/>
              <a:gd name="T72" fmla="*/ 913 w 1319"/>
              <a:gd name="T73" fmla="*/ 90 h 1536"/>
              <a:gd name="T74" fmla="*/ 339 w 1319"/>
              <a:gd name="T75" fmla="*/ 208 h 1536"/>
              <a:gd name="T76" fmla="*/ 204 w 1319"/>
              <a:gd name="T77" fmla="*/ 723 h 1536"/>
              <a:gd name="T78" fmla="*/ 404 w 1319"/>
              <a:gd name="T79" fmla="*/ 468 h 1536"/>
              <a:gd name="T80" fmla="*/ 848 w 1319"/>
              <a:gd name="T81" fmla="*/ 298 h 1536"/>
              <a:gd name="T82" fmla="*/ 860 w 1319"/>
              <a:gd name="T83" fmla="*/ 515 h 1536"/>
              <a:gd name="T84" fmla="*/ 422 w 1319"/>
              <a:gd name="T85" fmla="*/ 661 h 1536"/>
              <a:gd name="T86" fmla="*/ 377 w 1319"/>
              <a:gd name="T87" fmla="*/ 945 h 1536"/>
              <a:gd name="T88" fmla="*/ 204 w 1319"/>
              <a:gd name="T89" fmla="*/ 1070 h 1536"/>
              <a:gd name="T90" fmla="*/ 118 w 1319"/>
              <a:gd name="T91" fmla="*/ 1283 h 1536"/>
              <a:gd name="T92" fmla="*/ 333 w 1319"/>
              <a:gd name="T93" fmla="*/ 1339 h 1536"/>
              <a:gd name="T94" fmla="*/ 185 w 1319"/>
              <a:gd name="T95" fmla="*/ 1446 h 1536"/>
              <a:gd name="T96" fmla="*/ 90 w 1319"/>
              <a:gd name="T97" fmla="*/ 1351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319" h="1536">
                <a:moveTo>
                  <a:pt x="0" y="1351"/>
                </a:moveTo>
                <a:cubicBezTo>
                  <a:pt x="0" y="1400"/>
                  <a:pt x="19" y="1447"/>
                  <a:pt x="54" y="1482"/>
                </a:cubicBezTo>
                <a:cubicBezTo>
                  <a:pt x="77" y="1505"/>
                  <a:pt x="105" y="1521"/>
                  <a:pt x="135" y="1529"/>
                </a:cubicBezTo>
                <a:cubicBezTo>
                  <a:pt x="142" y="1534"/>
                  <a:pt x="150" y="1536"/>
                  <a:pt x="159" y="1536"/>
                </a:cubicBezTo>
                <a:cubicBezTo>
                  <a:pt x="1094" y="1536"/>
                  <a:pt x="1094" y="1536"/>
                  <a:pt x="1094" y="1536"/>
                </a:cubicBezTo>
                <a:cubicBezTo>
                  <a:pt x="1102" y="1536"/>
                  <a:pt x="1110" y="1534"/>
                  <a:pt x="1116" y="1530"/>
                </a:cubicBezTo>
                <a:cubicBezTo>
                  <a:pt x="1157" y="1521"/>
                  <a:pt x="1196" y="1500"/>
                  <a:pt x="1229" y="1468"/>
                </a:cubicBezTo>
                <a:cubicBezTo>
                  <a:pt x="1319" y="1377"/>
                  <a:pt x="1319" y="1229"/>
                  <a:pt x="1228" y="1138"/>
                </a:cubicBezTo>
                <a:cubicBezTo>
                  <a:pt x="1202" y="1112"/>
                  <a:pt x="1171" y="1093"/>
                  <a:pt x="1139" y="1082"/>
                </a:cubicBezTo>
                <a:cubicBezTo>
                  <a:pt x="1139" y="706"/>
                  <a:pt x="1139" y="706"/>
                  <a:pt x="1139" y="706"/>
                </a:cubicBezTo>
                <a:cubicBezTo>
                  <a:pt x="1139" y="695"/>
                  <a:pt x="1134" y="685"/>
                  <a:pt x="1127" y="676"/>
                </a:cubicBezTo>
                <a:cubicBezTo>
                  <a:pt x="938" y="467"/>
                  <a:pt x="938" y="467"/>
                  <a:pt x="938" y="467"/>
                </a:cubicBezTo>
                <a:cubicBezTo>
                  <a:pt x="938" y="298"/>
                  <a:pt x="938" y="298"/>
                  <a:pt x="938" y="298"/>
                </a:cubicBezTo>
                <a:cubicBezTo>
                  <a:pt x="958" y="298"/>
                  <a:pt x="958" y="298"/>
                  <a:pt x="958" y="298"/>
                </a:cubicBezTo>
                <a:cubicBezTo>
                  <a:pt x="983" y="298"/>
                  <a:pt x="1003" y="278"/>
                  <a:pt x="1003" y="253"/>
                </a:cubicBezTo>
                <a:cubicBezTo>
                  <a:pt x="1003" y="45"/>
                  <a:pt x="1003" y="45"/>
                  <a:pt x="1003" y="45"/>
                </a:cubicBezTo>
                <a:cubicBezTo>
                  <a:pt x="1003" y="20"/>
                  <a:pt x="983" y="0"/>
                  <a:pt x="958" y="0"/>
                </a:cubicBezTo>
                <a:cubicBezTo>
                  <a:pt x="294" y="0"/>
                  <a:pt x="294" y="0"/>
                  <a:pt x="294" y="0"/>
                </a:cubicBezTo>
                <a:cubicBezTo>
                  <a:pt x="269" y="0"/>
                  <a:pt x="249" y="20"/>
                  <a:pt x="249" y="45"/>
                </a:cubicBezTo>
                <a:cubicBezTo>
                  <a:pt x="249" y="253"/>
                  <a:pt x="249" y="253"/>
                  <a:pt x="249" y="253"/>
                </a:cubicBezTo>
                <a:cubicBezTo>
                  <a:pt x="249" y="278"/>
                  <a:pt x="269" y="298"/>
                  <a:pt x="294" y="298"/>
                </a:cubicBezTo>
                <a:cubicBezTo>
                  <a:pt x="314" y="298"/>
                  <a:pt x="314" y="298"/>
                  <a:pt x="314" y="298"/>
                </a:cubicBezTo>
                <a:cubicBezTo>
                  <a:pt x="314" y="452"/>
                  <a:pt x="314" y="452"/>
                  <a:pt x="314" y="452"/>
                </a:cubicBezTo>
                <a:cubicBezTo>
                  <a:pt x="124" y="677"/>
                  <a:pt x="124" y="677"/>
                  <a:pt x="124" y="677"/>
                </a:cubicBezTo>
                <a:cubicBezTo>
                  <a:pt x="118" y="686"/>
                  <a:pt x="114" y="696"/>
                  <a:pt x="114" y="706"/>
                </a:cubicBezTo>
                <a:cubicBezTo>
                  <a:pt x="114" y="1156"/>
                  <a:pt x="114" y="1156"/>
                  <a:pt x="114" y="1156"/>
                </a:cubicBezTo>
                <a:cubicBezTo>
                  <a:pt x="114" y="1157"/>
                  <a:pt x="114" y="1158"/>
                  <a:pt x="114" y="1159"/>
                </a:cubicBezTo>
                <a:cubicBezTo>
                  <a:pt x="54" y="1219"/>
                  <a:pt x="54" y="1219"/>
                  <a:pt x="54" y="1219"/>
                </a:cubicBezTo>
                <a:cubicBezTo>
                  <a:pt x="19" y="1254"/>
                  <a:pt x="0" y="1301"/>
                  <a:pt x="0" y="1351"/>
                </a:cubicBezTo>
                <a:close/>
                <a:moveTo>
                  <a:pt x="593" y="1446"/>
                </a:moveTo>
                <a:cubicBezTo>
                  <a:pt x="480" y="1446"/>
                  <a:pt x="480" y="1446"/>
                  <a:pt x="480" y="1446"/>
                </a:cubicBezTo>
                <a:cubicBezTo>
                  <a:pt x="447" y="1446"/>
                  <a:pt x="416" y="1428"/>
                  <a:pt x="399" y="1400"/>
                </a:cubicBezTo>
                <a:cubicBezTo>
                  <a:pt x="540" y="1259"/>
                  <a:pt x="540" y="1259"/>
                  <a:pt x="540" y="1259"/>
                </a:cubicBezTo>
                <a:cubicBezTo>
                  <a:pt x="541" y="1258"/>
                  <a:pt x="542" y="1256"/>
                  <a:pt x="544" y="1255"/>
                </a:cubicBezTo>
                <a:cubicBezTo>
                  <a:pt x="593" y="1255"/>
                  <a:pt x="593" y="1255"/>
                  <a:pt x="593" y="1255"/>
                </a:cubicBezTo>
                <a:lnTo>
                  <a:pt x="593" y="1446"/>
                </a:lnTo>
                <a:close/>
                <a:moveTo>
                  <a:pt x="396" y="1275"/>
                </a:moveTo>
                <a:cubicBezTo>
                  <a:pt x="261" y="1140"/>
                  <a:pt x="261" y="1140"/>
                  <a:pt x="261" y="1140"/>
                </a:cubicBezTo>
                <a:cubicBezTo>
                  <a:pt x="341" y="1060"/>
                  <a:pt x="341" y="1060"/>
                  <a:pt x="341" y="1060"/>
                </a:cubicBezTo>
                <a:cubicBezTo>
                  <a:pt x="359" y="1041"/>
                  <a:pt x="384" y="1032"/>
                  <a:pt x="408" y="1032"/>
                </a:cubicBezTo>
                <a:cubicBezTo>
                  <a:pt x="433" y="1032"/>
                  <a:pt x="457" y="1041"/>
                  <a:pt x="476" y="1060"/>
                </a:cubicBezTo>
                <a:cubicBezTo>
                  <a:pt x="494" y="1078"/>
                  <a:pt x="504" y="1102"/>
                  <a:pt x="504" y="1128"/>
                </a:cubicBezTo>
                <a:cubicBezTo>
                  <a:pt x="504" y="1153"/>
                  <a:pt x="494" y="1177"/>
                  <a:pt x="476" y="1195"/>
                </a:cubicBezTo>
                <a:lnTo>
                  <a:pt x="396" y="1275"/>
                </a:lnTo>
                <a:close/>
                <a:moveTo>
                  <a:pt x="796" y="1446"/>
                </a:moveTo>
                <a:cubicBezTo>
                  <a:pt x="683" y="1446"/>
                  <a:pt x="683" y="1446"/>
                  <a:pt x="683" y="1446"/>
                </a:cubicBezTo>
                <a:cubicBezTo>
                  <a:pt x="683" y="1255"/>
                  <a:pt x="683" y="1255"/>
                  <a:pt x="683" y="1255"/>
                </a:cubicBezTo>
                <a:cubicBezTo>
                  <a:pt x="796" y="1255"/>
                  <a:pt x="796" y="1255"/>
                  <a:pt x="796" y="1255"/>
                </a:cubicBezTo>
                <a:cubicBezTo>
                  <a:pt x="809" y="1255"/>
                  <a:pt x="822" y="1258"/>
                  <a:pt x="834" y="1263"/>
                </a:cubicBezTo>
                <a:cubicBezTo>
                  <a:pt x="825" y="1316"/>
                  <a:pt x="834" y="1372"/>
                  <a:pt x="862" y="1420"/>
                </a:cubicBezTo>
                <a:cubicBezTo>
                  <a:pt x="844" y="1436"/>
                  <a:pt x="820" y="1446"/>
                  <a:pt x="796" y="1446"/>
                </a:cubicBezTo>
                <a:close/>
                <a:moveTo>
                  <a:pt x="1192" y="1239"/>
                </a:moveTo>
                <a:cubicBezTo>
                  <a:pt x="1202" y="1258"/>
                  <a:pt x="1207" y="1280"/>
                  <a:pt x="1207" y="1303"/>
                </a:cubicBezTo>
                <a:cubicBezTo>
                  <a:pt x="1207" y="1341"/>
                  <a:pt x="1192" y="1377"/>
                  <a:pt x="1165" y="1404"/>
                </a:cubicBezTo>
                <a:cubicBezTo>
                  <a:pt x="1120" y="1449"/>
                  <a:pt x="1053" y="1458"/>
                  <a:pt x="999" y="1431"/>
                </a:cubicBezTo>
                <a:lnTo>
                  <a:pt x="1192" y="1239"/>
                </a:lnTo>
                <a:close/>
                <a:moveTo>
                  <a:pt x="1128" y="1175"/>
                </a:moveTo>
                <a:cubicBezTo>
                  <a:pt x="936" y="1367"/>
                  <a:pt x="936" y="1367"/>
                  <a:pt x="936" y="1367"/>
                </a:cubicBezTo>
                <a:cubicBezTo>
                  <a:pt x="909" y="1314"/>
                  <a:pt x="918" y="1246"/>
                  <a:pt x="962" y="1202"/>
                </a:cubicBezTo>
                <a:cubicBezTo>
                  <a:pt x="990" y="1174"/>
                  <a:pt x="1027" y="1160"/>
                  <a:pt x="1064" y="1160"/>
                </a:cubicBezTo>
                <a:cubicBezTo>
                  <a:pt x="1086" y="1160"/>
                  <a:pt x="1108" y="1165"/>
                  <a:pt x="1128" y="1175"/>
                </a:cubicBezTo>
                <a:close/>
                <a:moveTo>
                  <a:pt x="1049" y="1070"/>
                </a:moveTo>
                <a:cubicBezTo>
                  <a:pt x="994" y="1074"/>
                  <a:pt x="940" y="1096"/>
                  <a:pt x="899" y="1138"/>
                </a:cubicBezTo>
                <a:cubicBezTo>
                  <a:pt x="886" y="1151"/>
                  <a:pt x="875" y="1164"/>
                  <a:pt x="866" y="1179"/>
                </a:cubicBezTo>
                <a:cubicBezTo>
                  <a:pt x="844" y="1170"/>
                  <a:pt x="820" y="1165"/>
                  <a:pt x="796" y="1165"/>
                </a:cubicBezTo>
                <a:cubicBezTo>
                  <a:pt x="590" y="1165"/>
                  <a:pt x="590" y="1165"/>
                  <a:pt x="590" y="1165"/>
                </a:cubicBezTo>
                <a:cubicBezTo>
                  <a:pt x="593" y="1153"/>
                  <a:pt x="594" y="1140"/>
                  <a:pt x="594" y="1128"/>
                </a:cubicBezTo>
                <a:cubicBezTo>
                  <a:pt x="594" y="1078"/>
                  <a:pt x="575" y="1031"/>
                  <a:pt x="540" y="996"/>
                </a:cubicBezTo>
                <a:cubicBezTo>
                  <a:pt x="519" y="975"/>
                  <a:pt x="494" y="961"/>
                  <a:pt x="467" y="952"/>
                </a:cubicBezTo>
                <a:cubicBezTo>
                  <a:pt x="467" y="751"/>
                  <a:pt x="467" y="751"/>
                  <a:pt x="467" y="751"/>
                </a:cubicBezTo>
                <a:cubicBezTo>
                  <a:pt x="1049" y="751"/>
                  <a:pt x="1049" y="751"/>
                  <a:pt x="1049" y="751"/>
                </a:cubicBezTo>
                <a:lnTo>
                  <a:pt x="1049" y="1070"/>
                </a:lnTo>
                <a:close/>
                <a:moveTo>
                  <a:pt x="339" y="90"/>
                </a:moveTo>
                <a:cubicBezTo>
                  <a:pt x="913" y="90"/>
                  <a:pt x="913" y="90"/>
                  <a:pt x="913" y="90"/>
                </a:cubicBezTo>
                <a:cubicBezTo>
                  <a:pt x="913" y="208"/>
                  <a:pt x="913" y="208"/>
                  <a:pt x="913" y="208"/>
                </a:cubicBezTo>
                <a:cubicBezTo>
                  <a:pt x="339" y="208"/>
                  <a:pt x="339" y="208"/>
                  <a:pt x="339" y="208"/>
                </a:cubicBezTo>
                <a:lnTo>
                  <a:pt x="339" y="90"/>
                </a:lnTo>
                <a:close/>
                <a:moveTo>
                  <a:pt x="204" y="723"/>
                </a:moveTo>
                <a:cubicBezTo>
                  <a:pt x="394" y="497"/>
                  <a:pt x="394" y="497"/>
                  <a:pt x="394" y="497"/>
                </a:cubicBezTo>
                <a:cubicBezTo>
                  <a:pt x="401" y="489"/>
                  <a:pt x="404" y="479"/>
                  <a:pt x="404" y="468"/>
                </a:cubicBezTo>
                <a:cubicBezTo>
                  <a:pt x="404" y="298"/>
                  <a:pt x="404" y="298"/>
                  <a:pt x="404" y="298"/>
                </a:cubicBezTo>
                <a:cubicBezTo>
                  <a:pt x="848" y="298"/>
                  <a:pt x="848" y="298"/>
                  <a:pt x="848" y="298"/>
                </a:cubicBezTo>
                <a:cubicBezTo>
                  <a:pt x="848" y="485"/>
                  <a:pt x="848" y="485"/>
                  <a:pt x="848" y="485"/>
                </a:cubicBezTo>
                <a:cubicBezTo>
                  <a:pt x="848" y="496"/>
                  <a:pt x="852" y="506"/>
                  <a:pt x="860" y="515"/>
                </a:cubicBezTo>
                <a:cubicBezTo>
                  <a:pt x="992" y="661"/>
                  <a:pt x="992" y="661"/>
                  <a:pt x="992" y="661"/>
                </a:cubicBezTo>
                <a:cubicBezTo>
                  <a:pt x="422" y="661"/>
                  <a:pt x="422" y="661"/>
                  <a:pt x="422" y="661"/>
                </a:cubicBezTo>
                <a:cubicBezTo>
                  <a:pt x="397" y="661"/>
                  <a:pt x="377" y="682"/>
                  <a:pt x="377" y="706"/>
                </a:cubicBezTo>
                <a:cubicBezTo>
                  <a:pt x="377" y="945"/>
                  <a:pt x="377" y="945"/>
                  <a:pt x="377" y="945"/>
                </a:cubicBezTo>
                <a:cubicBezTo>
                  <a:pt x="341" y="951"/>
                  <a:pt x="305" y="968"/>
                  <a:pt x="277" y="996"/>
                </a:cubicBezTo>
                <a:cubicBezTo>
                  <a:pt x="204" y="1070"/>
                  <a:pt x="204" y="1070"/>
                  <a:pt x="204" y="1070"/>
                </a:cubicBezTo>
                <a:lnTo>
                  <a:pt x="204" y="723"/>
                </a:lnTo>
                <a:close/>
                <a:moveTo>
                  <a:pt x="118" y="1283"/>
                </a:moveTo>
                <a:cubicBezTo>
                  <a:pt x="197" y="1203"/>
                  <a:pt x="197" y="1203"/>
                  <a:pt x="197" y="1203"/>
                </a:cubicBezTo>
                <a:cubicBezTo>
                  <a:pt x="333" y="1339"/>
                  <a:pt x="333" y="1339"/>
                  <a:pt x="333" y="1339"/>
                </a:cubicBezTo>
                <a:cubicBezTo>
                  <a:pt x="253" y="1418"/>
                  <a:pt x="253" y="1418"/>
                  <a:pt x="253" y="1418"/>
                </a:cubicBezTo>
                <a:cubicBezTo>
                  <a:pt x="235" y="1436"/>
                  <a:pt x="211" y="1446"/>
                  <a:pt x="185" y="1446"/>
                </a:cubicBezTo>
                <a:cubicBezTo>
                  <a:pt x="160" y="1446"/>
                  <a:pt x="136" y="1436"/>
                  <a:pt x="118" y="1418"/>
                </a:cubicBezTo>
                <a:cubicBezTo>
                  <a:pt x="100" y="1400"/>
                  <a:pt x="90" y="1376"/>
                  <a:pt x="90" y="1351"/>
                </a:cubicBezTo>
                <a:cubicBezTo>
                  <a:pt x="90" y="1325"/>
                  <a:pt x="100" y="1301"/>
                  <a:pt x="118" y="128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3" name="Freeform 440"/>
          <p:cNvSpPr>
            <a:spLocks noEditPoints="1"/>
          </p:cNvSpPr>
          <p:nvPr/>
        </p:nvSpPr>
        <p:spPr bwMode="auto">
          <a:xfrm>
            <a:off x="4360213" y="4599578"/>
            <a:ext cx="395046" cy="360470"/>
          </a:xfrm>
          <a:custGeom>
            <a:avLst/>
            <a:gdLst>
              <a:gd name="T0" fmla="*/ 1044 w 1546"/>
              <a:gd name="T1" fmla="*/ 1321 h 1411"/>
              <a:gd name="T2" fmla="*/ 909 w 1546"/>
              <a:gd name="T3" fmla="*/ 1190 h 1411"/>
              <a:gd name="T4" fmla="*/ 976 w 1546"/>
              <a:gd name="T5" fmla="*/ 949 h 1411"/>
              <a:gd name="T6" fmla="*/ 1327 w 1546"/>
              <a:gd name="T7" fmla="*/ 1153 h 1411"/>
              <a:gd name="T8" fmla="*/ 1519 w 1546"/>
              <a:gd name="T9" fmla="*/ 1112 h 1411"/>
              <a:gd name="T10" fmla="*/ 1476 w 1546"/>
              <a:gd name="T11" fmla="*/ 923 h 1411"/>
              <a:gd name="T12" fmla="*/ 1089 w 1546"/>
              <a:gd name="T13" fmla="*/ 691 h 1411"/>
              <a:gd name="T14" fmla="*/ 1010 w 1546"/>
              <a:gd name="T15" fmla="*/ 52 h 1411"/>
              <a:gd name="T16" fmla="*/ 764 w 1546"/>
              <a:gd name="T17" fmla="*/ 51 h 1411"/>
              <a:gd name="T18" fmla="*/ 473 w 1546"/>
              <a:gd name="T19" fmla="*/ 128 h 1411"/>
              <a:gd name="T20" fmla="*/ 661 w 1546"/>
              <a:gd name="T21" fmla="*/ 379 h 1411"/>
              <a:gd name="T22" fmla="*/ 724 w 1546"/>
              <a:gd name="T23" fmla="*/ 379 h 1411"/>
              <a:gd name="T24" fmla="*/ 836 w 1546"/>
              <a:gd name="T25" fmla="*/ 194 h 1411"/>
              <a:gd name="T26" fmla="*/ 868 w 1546"/>
              <a:gd name="T27" fmla="*/ 112 h 1411"/>
              <a:gd name="T28" fmla="*/ 999 w 1546"/>
              <a:gd name="T29" fmla="*/ 206 h 1411"/>
              <a:gd name="T30" fmla="*/ 598 w 1546"/>
              <a:gd name="T31" fmla="*/ 678 h 1411"/>
              <a:gd name="T32" fmla="*/ 266 w 1546"/>
              <a:gd name="T33" fmla="*/ 176 h 1411"/>
              <a:gd name="T34" fmla="*/ 76 w 1546"/>
              <a:gd name="T35" fmla="*/ 127 h 1411"/>
              <a:gd name="T36" fmla="*/ 24 w 1546"/>
              <a:gd name="T37" fmla="*/ 313 h 1411"/>
              <a:gd name="T38" fmla="*/ 489 w 1546"/>
              <a:gd name="T39" fmla="*/ 949 h 1411"/>
              <a:gd name="T40" fmla="*/ 638 w 1546"/>
              <a:gd name="T41" fmla="*/ 1190 h 1411"/>
              <a:gd name="T42" fmla="*/ 503 w 1546"/>
              <a:gd name="T43" fmla="*/ 1321 h 1411"/>
              <a:gd name="T44" fmla="*/ 503 w 1546"/>
              <a:gd name="T45" fmla="*/ 1411 h 1411"/>
              <a:gd name="T46" fmla="*/ 1089 w 1546"/>
              <a:gd name="T47" fmla="*/ 1366 h 1411"/>
              <a:gd name="T48" fmla="*/ 692 w 1546"/>
              <a:gd name="T49" fmla="*/ 283 h 1411"/>
              <a:gd name="T50" fmla="*/ 596 w 1546"/>
              <a:gd name="T51" fmla="*/ 132 h 1411"/>
              <a:gd name="T52" fmla="*/ 720 w 1546"/>
              <a:gd name="T53" fmla="*/ 132 h 1411"/>
              <a:gd name="T54" fmla="*/ 720 w 1546"/>
              <a:gd name="T55" fmla="*/ 256 h 1411"/>
              <a:gd name="T56" fmla="*/ 445 w 1546"/>
              <a:gd name="T57" fmla="*/ 836 h 1411"/>
              <a:gd name="T58" fmla="*/ 97 w 1546"/>
              <a:gd name="T59" fmla="*/ 234 h 1411"/>
              <a:gd name="T60" fmla="*/ 120 w 1546"/>
              <a:gd name="T61" fmla="*/ 206 h 1411"/>
              <a:gd name="T62" fmla="*/ 478 w 1546"/>
              <a:gd name="T63" fmla="*/ 702 h 1411"/>
              <a:gd name="T64" fmla="*/ 1031 w 1546"/>
              <a:gd name="T65" fmla="*/ 769 h 1411"/>
              <a:gd name="T66" fmla="*/ 1429 w 1546"/>
              <a:gd name="T67" fmla="*/ 1001 h 1411"/>
              <a:gd name="T68" fmla="*/ 1444 w 1546"/>
              <a:gd name="T69" fmla="*/ 1062 h 1411"/>
              <a:gd name="T70" fmla="*/ 1050 w 1546"/>
              <a:gd name="T71" fmla="*/ 880 h 1411"/>
              <a:gd name="T72" fmla="*/ 489 w 1546"/>
              <a:gd name="T73" fmla="*/ 859 h 1411"/>
              <a:gd name="T74" fmla="*/ 818 w 1546"/>
              <a:gd name="T75" fmla="*/ 1156 h 1411"/>
              <a:gd name="T76" fmla="*/ 728 w 1546"/>
              <a:gd name="T77" fmla="*/ 949 h 1411"/>
              <a:gd name="T78" fmla="*/ 669 w 1546"/>
              <a:gd name="T79" fmla="*/ 1321 h 1411"/>
              <a:gd name="T80" fmla="*/ 837 w 1546"/>
              <a:gd name="T81" fmla="*/ 1246 h 1411"/>
              <a:gd name="T82" fmla="*/ 669 w 1546"/>
              <a:gd name="T83" fmla="*/ 1321 h 14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46" h="1411">
                <a:moveTo>
                  <a:pt x="1089" y="1366"/>
                </a:moveTo>
                <a:cubicBezTo>
                  <a:pt x="1089" y="1341"/>
                  <a:pt x="1069" y="1321"/>
                  <a:pt x="1044" y="1321"/>
                </a:cubicBezTo>
                <a:cubicBezTo>
                  <a:pt x="980" y="1321"/>
                  <a:pt x="980" y="1321"/>
                  <a:pt x="980" y="1321"/>
                </a:cubicBezTo>
                <a:cubicBezTo>
                  <a:pt x="909" y="1190"/>
                  <a:pt x="909" y="1190"/>
                  <a:pt x="909" y="1190"/>
                </a:cubicBezTo>
                <a:cubicBezTo>
                  <a:pt x="909" y="949"/>
                  <a:pt x="909" y="949"/>
                  <a:pt x="909" y="949"/>
                </a:cubicBezTo>
                <a:cubicBezTo>
                  <a:pt x="976" y="949"/>
                  <a:pt x="976" y="949"/>
                  <a:pt x="976" y="949"/>
                </a:cubicBezTo>
                <a:cubicBezTo>
                  <a:pt x="986" y="949"/>
                  <a:pt x="995" y="952"/>
                  <a:pt x="1003" y="957"/>
                </a:cubicBezTo>
                <a:cubicBezTo>
                  <a:pt x="1327" y="1153"/>
                  <a:pt x="1327" y="1153"/>
                  <a:pt x="1327" y="1153"/>
                </a:cubicBezTo>
                <a:cubicBezTo>
                  <a:pt x="1350" y="1167"/>
                  <a:pt x="1376" y="1174"/>
                  <a:pt x="1401" y="1174"/>
                </a:cubicBezTo>
                <a:cubicBezTo>
                  <a:pt x="1447" y="1174"/>
                  <a:pt x="1492" y="1152"/>
                  <a:pt x="1519" y="1112"/>
                </a:cubicBezTo>
                <a:cubicBezTo>
                  <a:pt x="1539" y="1081"/>
                  <a:pt x="1546" y="1045"/>
                  <a:pt x="1538" y="1010"/>
                </a:cubicBezTo>
                <a:cubicBezTo>
                  <a:pt x="1530" y="974"/>
                  <a:pt x="1508" y="943"/>
                  <a:pt x="1476" y="923"/>
                </a:cubicBezTo>
                <a:cubicBezTo>
                  <a:pt x="1105" y="699"/>
                  <a:pt x="1105" y="699"/>
                  <a:pt x="1105" y="699"/>
                </a:cubicBezTo>
                <a:cubicBezTo>
                  <a:pt x="1100" y="696"/>
                  <a:pt x="1094" y="693"/>
                  <a:pt x="1089" y="691"/>
                </a:cubicBezTo>
                <a:cubicBezTo>
                  <a:pt x="1089" y="206"/>
                  <a:pt x="1089" y="206"/>
                  <a:pt x="1089" y="206"/>
                </a:cubicBezTo>
                <a:cubicBezTo>
                  <a:pt x="1089" y="144"/>
                  <a:pt x="1060" y="88"/>
                  <a:pt x="1010" y="52"/>
                </a:cubicBezTo>
                <a:cubicBezTo>
                  <a:pt x="960" y="16"/>
                  <a:pt x="898" y="7"/>
                  <a:pt x="839" y="26"/>
                </a:cubicBezTo>
                <a:cubicBezTo>
                  <a:pt x="764" y="51"/>
                  <a:pt x="764" y="51"/>
                  <a:pt x="764" y="51"/>
                </a:cubicBezTo>
                <a:cubicBezTo>
                  <a:pt x="694" y="0"/>
                  <a:pt x="596" y="5"/>
                  <a:pt x="533" y="68"/>
                </a:cubicBezTo>
                <a:cubicBezTo>
                  <a:pt x="473" y="128"/>
                  <a:pt x="473" y="128"/>
                  <a:pt x="473" y="128"/>
                </a:cubicBezTo>
                <a:cubicBezTo>
                  <a:pt x="456" y="145"/>
                  <a:pt x="456" y="174"/>
                  <a:pt x="473" y="191"/>
                </a:cubicBezTo>
                <a:cubicBezTo>
                  <a:pt x="661" y="379"/>
                  <a:pt x="661" y="379"/>
                  <a:pt x="661" y="379"/>
                </a:cubicBezTo>
                <a:cubicBezTo>
                  <a:pt x="669" y="387"/>
                  <a:pt x="681" y="392"/>
                  <a:pt x="692" y="392"/>
                </a:cubicBezTo>
                <a:cubicBezTo>
                  <a:pt x="704" y="392"/>
                  <a:pt x="716" y="387"/>
                  <a:pt x="724" y="379"/>
                </a:cubicBezTo>
                <a:cubicBezTo>
                  <a:pt x="784" y="319"/>
                  <a:pt x="784" y="319"/>
                  <a:pt x="784" y="319"/>
                </a:cubicBezTo>
                <a:cubicBezTo>
                  <a:pt x="817" y="286"/>
                  <a:pt x="836" y="241"/>
                  <a:pt x="836" y="194"/>
                </a:cubicBezTo>
                <a:cubicBezTo>
                  <a:pt x="836" y="170"/>
                  <a:pt x="831" y="148"/>
                  <a:pt x="823" y="127"/>
                </a:cubicBezTo>
                <a:cubicBezTo>
                  <a:pt x="868" y="112"/>
                  <a:pt x="868" y="112"/>
                  <a:pt x="868" y="112"/>
                </a:cubicBezTo>
                <a:cubicBezTo>
                  <a:pt x="898" y="101"/>
                  <a:pt x="931" y="106"/>
                  <a:pt x="957" y="125"/>
                </a:cubicBezTo>
                <a:cubicBezTo>
                  <a:pt x="984" y="144"/>
                  <a:pt x="999" y="174"/>
                  <a:pt x="999" y="206"/>
                </a:cubicBezTo>
                <a:cubicBezTo>
                  <a:pt x="999" y="678"/>
                  <a:pt x="999" y="678"/>
                  <a:pt x="999" y="678"/>
                </a:cubicBezTo>
                <a:cubicBezTo>
                  <a:pt x="598" y="678"/>
                  <a:pt x="598" y="678"/>
                  <a:pt x="598" y="678"/>
                </a:cubicBezTo>
                <a:cubicBezTo>
                  <a:pt x="580" y="678"/>
                  <a:pt x="564" y="669"/>
                  <a:pt x="555" y="655"/>
                </a:cubicBezTo>
                <a:cubicBezTo>
                  <a:pt x="266" y="176"/>
                  <a:pt x="266" y="176"/>
                  <a:pt x="266" y="176"/>
                </a:cubicBezTo>
                <a:cubicBezTo>
                  <a:pt x="227" y="113"/>
                  <a:pt x="142" y="91"/>
                  <a:pt x="76" y="127"/>
                </a:cubicBezTo>
                <a:cubicBezTo>
                  <a:pt x="76" y="127"/>
                  <a:pt x="76" y="127"/>
                  <a:pt x="76" y="127"/>
                </a:cubicBezTo>
                <a:cubicBezTo>
                  <a:pt x="43" y="146"/>
                  <a:pt x="19" y="175"/>
                  <a:pt x="10" y="211"/>
                </a:cubicBezTo>
                <a:cubicBezTo>
                  <a:pt x="0" y="246"/>
                  <a:pt x="6" y="282"/>
                  <a:pt x="24" y="313"/>
                </a:cubicBezTo>
                <a:cubicBezTo>
                  <a:pt x="368" y="882"/>
                  <a:pt x="368" y="882"/>
                  <a:pt x="368" y="882"/>
                </a:cubicBezTo>
                <a:cubicBezTo>
                  <a:pt x="393" y="924"/>
                  <a:pt x="439" y="949"/>
                  <a:pt x="489" y="949"/>
                </a:cubicBezTo>
                <a:cubicBezTo>
                  <a:pt x="638" y="949"/>
                  <a:pt x="638" y="949"/>
                  <a:pt x="638" y="949"/>
                </a:cubicBezTo>
                <a:cubicBezTo>
                  <a:pt x="638" y="1190"/>
                  <a:pt x="638" y="1190"/>
                  <a:pt x="638" y="1190"/>
                </a:cubicBezTo>
                <a:cubicBezTo>
                  <a:pt x="566" y="1321"/>
                  <a:pt x="566" y="1321"/>
                  <a:pt x="566" y="1321"/>
                </a:cubicBezTo>
                <a:cubicBezTo>
                  <a:pt x="503" y="1321"/>
                  <a:pt x="503" y="1321"/>
                  <a:pt x="503" y="1321"/>
                </a:cubicBezTo>
                <a:cubicBezTo>
                  <a:pt x="478" y="1321"/>
                  <a:pt x="458" y="1341"/>
                  <a:pt x="458" y="1366"/>
                </a:cubicBezTo>
                <a:cubicBezTo>
                  <a:pt x="458" y="1391"/>
                  <a:pt x="478" y="1411"/>
                  <a:pt x="503" y="1411"/>
                </a:cubicBezTo>
                <a:cubicBezTo>
                  <a:pt x="1044" y="1411"/>
                  <a:pt x="1044" y="1411"/>
                  <a:pt x="1044" y="1411"/>
                </a:cubicBezTo>
                <a:cubicBezTo>
                  <a:pt x="1069" y="1411"/>
                  <a:pt x="1089" y="1391"/>
                  <a:pt x="1089" y="1366"/>
                </a:cubicBezTo>
                <a:close/>
                <a:moveTo>
                  <a:pt x="720" y="256"/>
                </a:moveTo>
                <a:cubicBezTo>
                  <a:pt x="692" y="283"/>
                  <a:pt x="692" y="283"/>
                  <a:pt x="692" y="283"/>
                </a:cubicBezTo>
                <a:cubicBezTo>
                  <a:pt x="569" y="160"/>
                  <a:pt x="569" y="160"/>
                  <a:pt x="569" y="160"/>
                </a:cubicBezTo>
                <a:cubicBezTo>
                  <a:pt x="596" y="132"/>
                  <a:pt x="596" y="132"/>
                  <a:pt x="596" y="132"/>
                </a:cubicBezTo>
                <a:cubicBezTo>
                  <a:pt x="613" y="116"/>
                  <a:pt x="635" y="106"/>
                  <a:pt x="658" y="106"/>
                </a:cubicBezTo>
                <a:cubicBezTo>
                  <a:pt x="682" y="106"/>
                  <a:pt x="704" y="116"/>
                  <a:pt x="720" y="132"/>
                </a:cubicBezTo>
                <a:cubicBezTo>
                  <a:pt x="737" y="149"/>
                  <a:pt x="746" y="171"/>
                  <a:pt x="746" y="194"/>
                </a:cubicBezTo>
                <a:cubicBezTo>
                  <a:pt x="746" y="217"/>
                  <a:pt x="737" y="239"/>
                  <a:pt x="720" y="256"/>
                </a:cubicBezTo>
                <a:close/>
                <a:moveTo>
                  <a:pt x="489" y="859"/>
                </a:moveTo>
                <a:cubicBezTo>
                  <a:pt x="471" y="859"/>
                  <a:pt x="454" y="850"/>
                  <a:pt x="445" y="836"/>
                </a:cubicBezTo>
                <a:cubicBezTo>
                  <a:pt x="102" y="267"/>
                  <a:pt x="102" y="267"/>
                  <a:pt x="102" y="267"/>
                </a:cubicBezTo>
                <a:cubicBezTo>
                  <a:pt x="96" y="257"/>
                  <a:pt x="94" y="245"/>
                  <a:pt x="97" y="234"/>
                </a:cubicBezTo>
                <a:cubicBezTo>
                  <a:pt x="100" y="222"/>
                  <a:pt x="108" y="212"/>
                  <a:pt x="119" y="206"/>
                </a:cubicBezTo>
                <a:cubicBezTo>
                  <a:pt x="119" y="206"/>
                  <a:pt x="119" y="206"/>
                  <a:pt x="120" y="206"/>
                </a:cubicBezTo>
                <a:cubicBezTo>
                  <a:pt x="143" y="193"/>
                  <a:pt x="175" y="201"/>
                  <a:pt x="189" y="223"/>
                </a:cubicBezTo>
                <a:cubicBezTo>
                  <a:pt x="478" y="702"/>
                  <a:pt x="478" y="702"/>
                  <a:pt x="478" y="702"/>
                </a:cubicBezTo>
                <a:cubicBezTo>
                  <a:pt x="503" y="743"/>
                  <a:pt x="549" y="769"/>
                  <a:pt x="598" y="769"/>
                </a:cubicBezTo>
                <a:cubicBezTo>
                  <a:pt x="1031" y="769"/>
                  <a:pt x="1031" y="769"/>
                  <a:pt x="1031" y="769"/>
                </a:cubicBezTo>
                <a:cubicBezTo>
                  <a:pt x="1041" y="769"/>
                  <a:pt x="1050" y="771"/>
                  <a:pt x="1058" y="776"/>
                </a:cubicBezTo>
                <a:cubicBezTo>
                  <a:pt x="1429" y="1001"/>
                  <a:pt x="1429" y="1001"/>
                  <a:pt x="1429" y="1001"/>
                </a:cubicBezTo>
                <a:cubicBezTo>
                  <a:pt x="1440" y="1007"/>
                  <a:pt x="1447" y="1017"/>
                  <a:pt x="1450" y="1029"/>
                </a:cubicBezTo>
                <a:cubicBezTo>
                  <a:pt x="1453" y="1040"/>
                  <a:pt x="1450" y="1052"/>
                  <a:pt x="1444" y="1062"/>
                </a:cubicBezTo>
                <a:cubicBezTo>
                  <a:pt x="1429" y="1084"/>
                  <a:pt x="1397" y="1090"/>
                  <a:pt x="1374" y="1076"/>
                </a:cubicBezTo>
                <a:cubicBezTo>
                  <a:pt x="1050" y="880"/>
                  <a:pt x="1050" y="880"/>
                  <a:pt x="1050" y="880"/>
                </a:cubicBezTo>
                <a:cubicBezTo>
                  <a:pt x="1028" y="866"/>
                  <a:pt x="1002" y="859"/>
                  <a:pt x="976" y="859"/>
                </a:cubicBezTo>
                <a:lnTo>
                  <a:pt x="489" y="859"/>
                </a:lnTo>
                <a:close/>
                <a:moveTo>
                  <a:pt x="818" y="949"/>
                </a:moveTo>
                <a:cubicBezTo>
                  <a:pt x="818" y="1156"/>
                  <a:pt x="818" y="1156"/>
                  <a:pt x="818" y="1156"/>
                </a:cubicBezTo>
                <a:cubicBezTo>
                  <a:pt x="728" y="1156"/>
                  <a:pt x="728" y="1156"/>
                  <a:pt x="728" y="1156"/>
                </a:cubicBezTo>
                <a:cubicBezTo>
                  <a:pt x="728" y="949"/>
                  <a:pt x="728" y="949"/>
                  <a:pt x="728" y="949"/>
                </a:cubicBezTo>
                <a:lnTo>
                  <a:pt x="818" y="949"/>
                </a:lnTo>
                <a:close/>
                <a:moveTo>
                  <a:pt x="669" y="1321"/>
                </a:moveTo>
                <a:cubicBezTo>
                  <a:pt x="710" y="1246"/>
                  <a:pt x="710" y="1246"/>
                  <a:pt x="710" y="1246"/>
                </a:cubicBezTo>
                <a:cubicBezTo>
                  <a:pt x="837" y="1246"/>
                  <a:pt x="837" y="1246"/>
                  <a:pt x="837" y="1246"/>
                </a:cubicBezTo>
                <a:cubicBezTo>
                  <a:pt x="878" y="1321"/>
                  <a:pt x="878" y="1321"/>
                  <a:pt x="878" y="1321"/>
                </a:cubicBezTo>
                <a:lnTo>
                  <a:pt x="669" y="132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4" name="Freeform 447"/>
          <p:cNvSpPr>
            <a:spLocks noEditPoints="1"/>
          </p:cNvSpPr>
          <p:nvPr/>
        </p:nvSpPr>
        <p:spPr bwMode="auto">
          <a:xfrm>
            <a:off x="4411608" y="5257916"/>
            <a:ext cx="292256" cy="392387"/>
          </a:xfrm>
          <a:custGeom>
            <a:avLst/>
            <a:gdLst>
              <a:gd name="T0" fmla="*/ 0 w 1144"/>
              <a:gd name="T1" fmla="*/ 574 h 1536"/>
              <a:gd name="T2" fmla="*/ 179 w 1144"/>
              <a:gd name="T3" fmla="*/ 1287 h 1536"/>
              <a:gd name="T4" fmla="*/ 390 w 1144"/>
              <a:gd name="T5" fmla="*/ 1536 h 1536"/>
              <a:gd name="T6" fmla="*/ 965 w 1144"/>
              <a:gd name="T7" fmla="*/ 1325 h 1536"/>
              <a:gd name="T8" fmla="*/ 1144 w 1144"/>
              <a:gd name="T9" fmla="*/ 1078 h 1536"/>
              <a:gd name="T10" fmla="*/ 572 w 1144"/>
              <a:gd name="T11" fmla="*/ 0 h 1536"/>
              <a:gd name="T12" fmla="*/ 932 w 1144"/>
              <a:gd name="T13" fmla="*/ 1199 h 1536"/>
              <a:gd name="T14" fmla="*/ 875 w 1144"/>
              <a:gd name="T15" fmla="*/ 1244 h 1536"/>
              <a:gd name="T16" fmla="*/ 753 w 1144"/>
              <a:gd name="T17" fmla="*/ 1446 h 1536"/>
              <a:gd name="T18" fmla="*/ 269 w 1144"/>
              <a:gd name="T19" fmla="*/ 1325 h 1536"/>
              <a:gd name="T20" fmla="*/ 224 w 1144"/>
              <a:gd name="T21" fmla="*/ 1199 h 1536"/>
              <a:gd name="T22" fmla="*/ 90 w 1144"/>
              <a:gd name="T23" fmla="*/ 1078 h 1536"/>
              <a:gd name="T24" fmla="*/ 572 w 1144"/>
              <a:gd name="T25" fmla="*/ 90 h 1536"/>
              <a:gd name="T26" fmla="*/ 1054 w 1144"/>
              <a:gd name="T27" fmla="*/ 1078 h 1536"/>
              <a:gd name="T28" fmla="*/ 845 w 1144"/>
              <a:gd name="T29" fmla="*/ 908 h 1536"/>
              <a:gd name="T30" fmla="*/ 873 w 1144"/>
              <a:gd name="T31" fmla="*/ 1000 h 1536"/>
              <a:gd name="T32" fmla="*/ 810 w 1144"/>
              <a:gd name="T33" fmla="*/ 1000 h 1536"/>
              <a:gd name="T34" fmla="*/ 754 w 1144"/>
              <a:gd name="T35" fmla="*/ 1000 h 1536"/>
              <a:gd name="T36" fmla="*/ 690 w 1144"/>
              <a:gd name="T37" fmla="*/ 1000 h 1536"/>
              <a:gd name="T38" fmla="*/ 718 w 1144"/>
              <a:gd name="T39" fmla="*/ 908 h 1536"/>
              <a:gd name="T40" fmla="*/ 690 w 1144"/>
              <a:gd name="T41" fmla="*/ 816 h 1536"/>
              <a:gd name="T42" fmla="*/ 782 w 1144"/>
              <a:gd name="T43" fmla="*/ 844 h 1536"/>
              <a:gd name="T44" fmla="*/ 873 w 1144"/>
              <a:gd name="T45" fmla="*/ 816 h 1536"/>
              <a:gd name="T46" fmla="*/ 453 w 1144"/>
              <a:gd name="T47" fmla="*/ 880 h 1536"/>
              <a:gd name="T48" fmla="*/ 453 w 1144"/>
              <a:gd name="T49" fmla="*/ 936 h 1536"/>
              <a:gd name="T50" fmla="*/ 422 w 1144"/>
              <a:gd name="T51" fmla="*/ 1013 h 1536"/>
              <a:gd name="T52" fmla="*/ 362 w 1144"/>
              <a:gd name="T53" fmla="*/ 971 h 1536"/>
              <a:gd name="T54" fmla="*/ 302 w 1144"/>
              <a:gd name="T55" fmla="*/ 1013 h 1536"/>
              <a:gd name="T56" fmla="*/ 270 w 1144"/>
              <a:gd name="T57" fmla="*/ 936 h 1536"/>
              <a:gd name="T58" fmla="*/ 270 w 1144"/>
              <a:gd name="T59" fmla="*/ 880 h 1536"/>
              <a:gd name="T60" fmla="*/ 334 w 1144"/>
              <a:gd name="T61" fmla="*/ 816 h 1536"/>
              <a:gd name="T62" fmla="*/ 390 w 1144"/>
              <a:gd name="T63" fmla="*/ 816 h 1536"/>
              <a:gd name="T64" fmla="*/ 453 w 1144"/>
              <a:gd name="T65" fmla="*/ 88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144" h="1536">
                <a:moveTo>
                  <a:pt x="572" y="0"/>
                </a:moveTo>
                <a:cubicBezTo>
                  <a:pt x="256" y="0"/>
                  <a:pt x="0" y="258"/>
                  <a:pt x="0" y="574"/>
                </a:cubicBezTo>
                <a:cubicBezTo>
                  <a:pt x="0" y="1078"/>
                  <a:pt x="0" y="1078"/>
                  <a:pt x="0" y="1078"/>
                </a:cubicBezTo>
                <a:cubicBezTo>
                  <a:pt x="0" y="1183"/>
                  <a:pt x="78" y="1271"/>
                  <a:pt x="179" y="1287"/>
                </a:cubicBezTo>
                <a:cubicBezTo>
                  <a:pt x="179" y="1325"/>
                  <a:pt x="179" y="1325"/>
                  <a:pt x="179" y="1325"/>
                </a:cubicBezTo>
                <a:cubicBezTo>
                  <a:pt x="179" y="1441"/>
                  <a:pt x="273" y="1536"/>
                  <a:pt x="390" y="1536"/>
                </a:cubicBezTo>
                <a:cubicBezTo>
                  <a:pt x="753" y="1536"/>
                  <a:pt x="753" y="1536"/>
                  <a:pt x="753" y="1536"/>
                </a:cubicBezTo>
                <a:cubicBezTo>
                  <a:pt x="870" y="1536"/>
                  <a:pt x="965" y="1441"/>
                  <a:pt x="965" y="1325"/>
                </a:cubicBezTo>
                <a:cubicBezTo>
                  <a:pt x="965" y="1287"/>
                  <a:pt x="965" y="1287"/>
                  <a:pt x="965" y="1287"/>
                </a:cubicBezTo>
                <a:cubicBezTo>
                  <a:pt x="1066" y="1271"/>
                  <a:pt x="1144" y="1183"/>
                  <a:pt x="1144" y="1078"/>
                </a:cubicBezTo>
                <a:cubicBezTo>
                  <a:pt x="1144" y="574"/>
                  <a:pt x="1144" y="574"/>
                  <a:pt x="1144" y="574"/>
                </a:cubicBezTo>
                <a:cubicBezTo>
                  <a:pt x="1144" y="258"/>
                  <a:pt x="887" y="0"/>
                  <a:pt x="572" y="0"/>
                </a:cubicBezTo>
                <a:close/>
                <a:moveTo>
                  <a:pt x="1054" y="1078"/>
                </a:moveTo>
                <a:cubicBezTo>
                  <a:pt x="1054" y="1145"/>
                  <a:pt x="999" y="1199"/>
                  <a:pt x="932" y="1199"/>
                </a:cubicBezTo>
                <a:cubicBezTo>
                  <a:pt x="920" y="1199"/>
                  <a:pt x="920" y="1199"/>
                  <a:pt x="920" y="1199"/>
                </a:cubicBezTo>
                <a:cubicBezTo>
                  <a:pt x="895" y="1199"/>
                  <a:pt x="875" y="1219"/>
                  <a:pt x="875" y="1244"/>
                </a:cubicBezTo>
                <a:cubicBezTo>
                  <a:pt x="875" y="1325"/>
                  <a:pt x="875" y="1325"/>
                  <a:pt x="875" y="1325"/>
                </a:cubicBezTo>
                <a:cubicBezTo>
                  <a:pt x="875" y="1392"/>
                  <a:pt x="820" y="1446"/>
                  <a:pt x="753" y="1446"/>
                </a:cubicBezTo>
                <a:cubicBezTo>
                  <a:pt x="390" y="1446"/>
                  <a:pt x="390" y="1446"/>
                  <a:pt x="390" y="1446"/>
                </a:cubicBezTo>
                <a:cubicBezTo>
                  <a:pt x="323" y="1446"/>
                  <a:pt x="269" y="1392"/>
                  <a:pt x="269" y="1325"/>
                </a:cubicBezTo>
                <a:cubicBezTo>
                  <a:pt x="269" y="1244"/>
                  <a:pt x="269" y="1244"/>
                  <a:pt x="269" y="1244"/>
                </a:cubicBezTo>
                <a:cubicBezTo>
                  <a:pt x="269" y="1219"/>
                  <a:pt x="249" y="1199"/>
                  <a:pt x="224" y="1199"/>
                </a:cubicBezTo>
                <a:cubicBezTo>
                  <a:pt x="211" y="1199"/>
                  <a:pt x="211" y="1199"/>
                  <a:pt x="211" y="1199"/>
                </a:cubicBezTo>
                <a:cubicBezTo>
                  <a:pt x="144" y="1199"/>
                  <a:pt x="90" y="1145"/>
                  <a:pt x="90" y="1078"/>
                </a:cubicBezTo>
                <a:cubicBezTo>
                  <a:pt x="90" y="574"/>
                  <a:pt x="90" y="574"/>
                  <a:pt x="90" y="574"/>
                </a:cubicBezTo>
                <a:cubicBezTo>
                  <a:pt x="90" y="307"/>
                  <a:pt x="306" y="90"/>
                  <a:pt x="572" y="90"/>
                </a:cubicBezTo>
                <a:cubicBezTo>
                  <a:pt x="837" y="90"/>
                  <a:pt x="1054" y="307"/>
                  <a:pt x="1054" y="574"/>
                </a:cubicBezTo>
                <a:lnTo>
                  <a:pt x="1054" y="1078"/>
                </a:lnTo>
                <a:close/>
                <a:moveTo>
                  <a:pt x="873" y="880"/>
                </a:moveTo>
                <a:cubicBezTo>
                  <a:pt x="845" y="908"/>
                  <a:pt x="845" y="908"/>
                  <a:pt x="845" y="908"/>
                </a:cubicBezTo>
                <a:cubicBezTo>
                  <a:pt x="873" y="936"/>
                  <a:pt x="873" y="936"/>
                  <a:pt x="873" y="936"/>
                </a:cubicBezTo>
                <a:cubicBezTo>
                  <a:pt x="891" y="953"/>
                  <a:pt x="891" y="982"/>
                  <a:pt x="873" y="1000"/>
                </a:cubicBezTo>
                <a:cubicBezTo>
                  <a:pt x="865" y="1008"/>
                  <a:pt x="853" y="1013"/>
                  <a:pt x="842" y="1013"/>
                </a:cubicBezTo>
                <a:cubicBezTo>
                  <a:pt x="830" y="1013"/>
                  <a:pt x="819" y="1008"/>
                  <a:pt x="810" y="1000"/>
                </a:cubicBezTo>
                <a:cubicBezTo>
                  <a:pt x="782" y="971"/>
                  <a:pt x="782" y="971"/>
                  <a:pt x="782" y="971"/>
                </a:cubicBezTo>
                <a:cubicBezTo>
                  <a:pt x="754" y="1000"/>
                  <a:pt x="754" y="1000"/>
                  <a:pt x="754" y="1000"/>
                </a:cubicBezTo>
                <a:cubicBezTo>
                  <a:pt x="745" y="1008"/>
                  <a:pt x="733" y="1013"/>
                  <a:pt x="722" y="1013"/>
                </a:cubicBezTo>
                <a:cubicBezTo>
                  <a:pt x="710" y="1013"/>
                  <a:pt x="699" y="1008"/>
                  <a:pt x="690" y="1000"/>
                </a:cubicBezTo>
                <a:cubicBezTo>
                  <a:pt x="672" y="982"/>
                  <a:pt x="672" y="953"/>
                  <a:pt x="690" y="936"/>
                </a:cubicBezTo>
                <a:cubicBezTo>
                  <a:pt x="718" y="908"/>
                  <a:pt x="718" y="908"/>
                  <a:pt x="718" y="908"/>
                </a:cubicBezTo>
                <a:cubicBezTo>
                  <a:pt x="690" y="880"/>
                  <a:pt x="690" y="880"/>
                  <a:pt x="690" y="880"/>
                </a:cubicBezTo>
                <a:cubicBezTo>
                  <a:pt x="672" y="862"/>
                  <a:pt x="672" y="834"/>
                  <a:pt x="690" y="816"/>
                </a:cubicBezTo>
                <a:cubicBezTo>
                  <a:pt x="708" y="799"/>
                  <a:pt x="736" y="799"/>
                  <a:pt x="754" y="816"/>
                </a:cubicBezTo>
                <a:cubicBezTo>
                  <a:pt x="782" y="844"/>
                  <a:pt x="782" y="844"/>
                  <a:pt x="782" y="844"/>
                </a:cubicBezTo>
                <a:cubicBezTo>
                  <a:pt x="810" y="816"/>
                  <a:pt x="810" y="816"/>
                  <a:pt x="810" y="816"/>
                </a:cubicBezTo>
                <a:cubicBezTo>
                  <a:pt x="827" y="799"/>
                  <a:pt x="856" y="799"/>
                  <a:pt x="873" y="816"/>
                </a:cubicBezTo>
                <a:cubicBezTo>
                  <a:pt x="891" y="834"/>
                  <a:pt x="891" y="862"/>
                  <a:pt x="873" y="880"/>
                </a:cubicBezTo>
                <a:close/>
                <a:moveTo>
                  <a:pt x="453" y="880"/>
                </a:moveTo>
                <a:cubicBezTo>
                  <a:pt x="425" y="908"/>
                  <a:pt x="425" y="908"/>
                  <a:pt x="425" y="908"/>
                </a:cubicBezTo>
                <a:cubicBezTo>
                  <a:pt x="453" y="936"/>
                  <a:pt x="453" y="936"/>
                  <a:pt x="453" y="936"/>
                </a:cubicBezTo>
                <a:cubicBezTo>
                  <a:pt x="471" y="953"/>
                  <a:pt x="471" y="982"/>
                  <a:pt x="453" y="1000"/>
                </a:cubicBezTo>
                <a:cubicBezTo>
                  <a:pt x="445" y="1008"/>
                  <a:pt x="433" y="1013"/>
                  <a:pt x="422" y="1013"/>
                </a:cubicBezTo>
                <a:cubicBezTo>
                  <a:pt x="410" y="1013"/>
                  <a:pt x="399" y="1008"/>
                  <a:pt x="390" y="1000"/>
                </a:cubicBezTo>
                <a:cubicBezTo>
                  <a:pt x="362" y="971"/>
                  <a:pt x="362" y="971"/>
                  <a:pt x="362" y="971"/>
                </a:cubicBezTo>
                <a:cubicBezTo>
                  <a:pt x="334" y="1000"/>
                  <a:pt x="334" y="1000"/>
                  <a:pt x="334" y="1000"/>
                </a:cubicBezTo>
                <a:cubicBezTo>
                  <a:pt x="325" y="1008"/>
                  <a:pt x="313" y="1013"/>
                  <a:pt x="302" y="1013"/>
                </a:cubicBezTo>
                <a:cubicBezTo>
                  <a:pt x="290" y="1013"/>
                  <a:pt x="279" y="1008"/>
                  <a:pt x="270" y="1000"/>
                </a:cubicBezTo>
                <a:cubicBezTo>
                  <a:pt x="252" y="982"/>
                  <a:pt x="252" y="953"/>
                  <a:pt x="270" y="936"/>
                </a:cubicBezTo>
                <a:cubicBezTo>
                  <a:pt x="298" y="908"/>
                  <a:pt x="298" y="908"/>
                  <a:pt x="298" y="908"/>
                </a:cubicBezTo>
                <a:cubicBezTo>
                  <a:pt x="270" y="880"/>
                  <a:pt x="270" y="880"/>
                  <a:pt x="270" y="880"/>
                </a:cubicBezTo>
                <a:cubicBezTo>
                  <a:pt x="252" y="862"/>
                  <a:pt x="252" y="834"/>
                  <a:pt x="270" y="816"/>
                </a:cubicBezTo>
                <a:cubicBezTo>
                  <a:pt x="288" y="799"/>
                  <a:pt x="316" y="799"/>
                  <a:pt x="334" y="816"/>
                </a:cubicBezTo>
                <a:cubicBezTo>
                  <a:pt x="362" y="844"/>
                  <a:pt x="362" y="844"/>
                  <a:pt x="362" y="844"/>
                </a:cubicBezTo>
                <a:cubicBezTo>
                  <a:pt x="390" y="816"/>
                  <a:pt x="390" y="816"/>
                  <a:pt x="390" y="816"/>
                </a:cubicBezTo>
                <a:cubicBezTo>
                  <a:pt x="407" y="799"/>
                  <a:pt x="436" y="799"/>
                  <a:pt x="453" y="816"/>
                </a:cubicBezTo>
                <a:cubicBezTo>
                  <a:pt x="471" y="834"/>
                  <a:pt x="471" y="862"/>
                  <a:pt x="453" y="8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5" name="Freeform 454"/>
          <p:cNvSpPr>
            <a:spLocks noEditPoints="1"/>
          </p:cNvSpPr>
          <p:nvPr/>
        </p:nvSpPr>
        <p:spPr bwMode="auto">
          <a:xfrm>
            <a:off x="4431947" y="5931432"/>
            <a:ext cx="251579" cy="392387"/>
          </a:xfrm>
          <a:custGeom>
            <a:avLst/>
            <a:gdLst>
              <a:gd name="T0" fmla="*/ 215 w 984"/>
              <a:gd name="T1" fmla="*/ 663 h 1536"/>
              <a:gd name="T2" fmla="*/ 347 w 984"/>
              <a:gd name="T3" fmla="*/ 742 h 1536"/>
              <a:gd name="T4" fmla="*/ 504 w 984"/>
              <a:gd name="T5" fmla="*/ 742 h 1536"/>
              <a:gd name="T6" fmla="*/ 575 w 984"/>
              <a:gd name="T7" fmla="*/ 425 h 1536"/>
              <a:gd name="T8" fmla="*/ 747 w 984"/>
              <a:gd name="T9" fmla="*/ 21 h 1536"/>
              <a:gd name="T10" fmla="*/ 351 w 984"/>
              <a:gd name="T11" fmla="*/ 0 h 1536"/>
              <a:gd name="T12" fmla="*/ 310 w 984"/>
              <a:gd name="T13" fmla="*/ 26 h 1536"/>
              <a:gd name="T14" fmla="*/ 27 w 984"/>
              <a:gd name="T15" fmla="*/ 375 h 1536"/>
              <a:gd name="T16" fmla="*/ 127 w 984"/>
              <a:gd name="T17" fmla="*/ 646 h 1536"/>
              <a:gd name="T18" fmla="*/ 225 w 984"/>
              <a:gd name="T19" fmla="*/ 355 h 1536"/>
              <a:gd name="T20" fmla="*/ 380 w 984"/>
              <a:gd name="T21" fmla="*/ 90 h 1536"/>
              <a:gd name="T22" fmla="*/ 479 w 984"/>
              <a:gd name="T23" fmla="*/ 415 h 1536"/>
              <a:gd name="T24" fmla="*/ 529 w 984"/>
              <a:gd name="T25" fmla="*/ 597 h 1536"/>
              <a:gd name="T26" fmla="*/ 383 w 984"/>
              <a:gd name="T27" fmla="*/ 659 h 1536"/>
              <a:gd name="T28" fmla="*/ 219 w 984"/>
              <a:gd name="T29" fmla="*/ 573 h 1536"/>
              <a:gd name="T30" fmla="*/ 163 w 984"/>
              <a:gd name="T31" fmla="*/ 564 h 1536"/>
              <a:gd name="T32" fmla="*/ 108 w 984"/>
              <a:gd name="T33" fmla="*/ 415 h 1536"/>
              <a:gd name="T34" fmla="*/ 584 w 984"/>
              <a:gd name="T35" fmla="*/ 855 h 1536"/>
              <a:gd name="T36" fmla="*/ 349 w 984"/>
              <a:gd name="T37" fmla="*/ 844 h 1536"/>
              <a:gd name="T38" fmla="*/ 195 w 984"/>
              <a:gd name="T39" fmla="*/ 845 h 1536"/>
              <a:gd name="T40" fmla="*/ 25 w 984"/>
              <a:gd name="T41" fmla="*/ 1078 h 1536"/>
              <a:gd name="T42" fmla="*/ 201 w 984"/>
              <a:gd name="T43" fmla="*/ 1497 h 1536"/>
              <a:gd name="T44" fmla="*/ 590 w 984"/>
              <a:gd name="T45" fmla="*/ 1536 h 1536"/>
              <a:gd name="T46" fmla="*/ 633 w 984"/>
              <a:gd name="T47" fmla="*/ 1481 h 1536"/>
              <a:gd name="T48" fmla="*/ 658 w 984"/>
              <a:gd name="T49" fmla="*/ 993 h 1536"/>
              <a:gd name="T50" fmla="*/ 471 w 984"/>
              <a:gd name="T51" fmla="*/ 1165 h 1536"/>
              <a:gd name="T52" fmla="*/ 285 w 984"/>
              <a:gd name="T53" fmla="*/ 1446 h 1536"/>
              <a:gd name="T54" fmla="*/ 210 w 984"/>
              <a:gd name="T55" fmla="*/ 1152 h 1536"/>
              <a:gd name="T56" fmla="*/ 133 w 984"/>
              <a:gd name="T57" fmla="*/ 978 h 1536"/>
              <a:gd name="T58" fmla="*/ 222 w 984"/>
              <a:gd name="T59" fmla="*/ 933 h 1536"/>
              <a:gd name="T60" fmla="*/ 399 w 984"/>
              <a:gd name="T61" fmla="*/ 919 h 1536"/>
              <a:gd name="T62" fmla="*/ 527 w 984"/>
              <a:gd name="T63" fmla="*/ 925 h 1536"/>
              <a:gd name="T64" fmla="*/ 499 w 984"/>
              <a:gd name="T65" fmla="*/ 1113 h 1536"/>
              <a:gd name="T66" fmla="*/ 939 w 984"/>
              <a:gd name="T67" fmla="*/ 813 h 1536"/>
              <a:gd name="T68" fmla="*/ 826 w 984"/>
              <a:gd name="T69" fmla="*/ 768 h 1536"/>
              <a:gd name="T70" fmla="*/ 939 w 984"/>
              <a:gd name="T71" fmla="*/ 723 h 1536"/>
              <a:gd name="T72" fmla="*/ 871 w 984"/>
              <a:gd name="T73" fmla="*/ 940 h 1536"/>
              <a:gd name="T74" fmla="*/ 839 w 984"/>
              <a:gd name="T75" fmla="*/ 1017 h 1536"/>
              <a:gd name="T76" fmla="*/ 759 w 984"/>
              <a:gd name="T77" fmla="*/ 955 h 1536"/>
              <a:gd name="T78" fmla="*/ 822 w 984"/>
              <a:gd name="T79" fmla="*/ 892 h 1536"/>
              <a:gd name="T80" fmla="*/ 759 w 984"/>
              <a:gd name="T81" fmla="*/ 644 h 1536"/>
              <a:gd name="T82" fmla="*/ 807 w 984"/>
              <a:gd name="T83" fmla="*/ 532 h 1536"/>
              <a:gd name="T84" fmla="*/ 871 w 984"/>
              <a:gd name="T85" fmla="*/ 595 h 1536"/>
              <a:gd name="T86" fmla="*/ 791 w 984"/>
              <a:gd name="T87" fmla="*/ 657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84" h="1536">
                <a:moveTo>
                  <a:pt x="127" y="646"/>
                </a:moveTo>
                <a:cubicBezTo>
                  <a:pt x="155" y="658"/>
                  <a:pt x="185" y="664"/>
                  <a:pt x="215" y="663"/>
                </a:cubicBezTo>
                <a:cubicBezTo>
                  <a:pt x="238" y="662"/>
                  <a:pt x="260" y="671"/>
                  <a:pt x="275" y="689"/>
                </a:cubicBezTo>
                <a:cubicBezTo>
                  <a:pt x="295" y="712"/>
                  <a:pt x="319" y="729"/>
                  <a:pt x="347" y="742"/>
                </a:cubicBezTo>
                <a:cubicBezTo>
                  <a:pt x="373" y="753"/>
                  <a:pt x="399" y="758"/>
                  <a:pt x="426" y="758"/>
                </a:cubicBezTo>
                <a:cubicBezTo>
                  <a:pt x="453" y="758"/>
                  <a:pt x="479" y="753"/>
                  <a:pt x="504" y="742"/>
                </a:cubicBezTo>
                <a:cubicBezTo>
                  <a:pt x="555" y="721"/>
                  <a:pt x="593" y="681"/>
                  <a:pt x="613" y="629"/>
                </a:cubicBezTo>
                <a:cubicBezTo>
                  <a:pt x="640" y="559"/>
                  <a:pt x="624" y="479"/>
                  <a:pt x="575" y="425"/>
                </a:cubicBezTo>
                <a:cubicBezTo>
                  <a:pt x="749" y="65"/>
                  <a:pt x="749" y="65"/>
                  <a:pt x="749" y="65"/>
                </a:cubicBezTo>
                <a:cubicBezTo>
                  <a:pt x="756" y="51"/>
                  <a:pt x="755" y="35"/>
                  <a:pt x="747" y="21"/>
                </a:cubicBezTo>
                <a:cubicBezTo>
                  <a:pt x="739" y="8"/>
                  <a:pt x="724" y="0"/>
                  <a:pt x="709" y="0"/>
                </a:cubicBezTo>
                <a:cubicBezTo>
                  <a:pt x="351" y="0"/>
                  <a:pt x="351" y="0"/>
                  <a:pt x="351" y="0"/>
                </a:cubicBezTo>
                <a:cubicBezTo>
                  <a:pt x="351" y="0"/>
                  <a:pt x="351" y="0"/>
                  <a:pt x="351" y="0"/>
                </a:cubicBezTo>
                <a:cubicBezTo>
                  <a:pt x="333" y="0"/>
                  <a:pt x="317" y="10"/>
                  <a:pt x="310" y="26"/>
                </a:cubicBezTo>
                <a:cubicBezTo>
                  <a:pt x="204" y="263"/>
                  <a:pt x="204" y="263"/>
                  <a:pt x="204" y="263"/>
                </a:cubicBezTo>
                <a:cubicBezTo>
                  <a:pt x="130" y="265"/>
                  <a:pt x="61" y="307"/>
                  <a:pt x="27" y="375"/>
                </a:cubicBezTo>
                <a:cubicBezTo>
                  <a:pt x="3" y="425"/>
                  <a:pt x="0" y="481"/>
                  <a:pt x="20" y="532"/>
                </a:cubicBezTo>
                <a:cubicBezTo>
                  <a:pt x="39" y="584"/>
                  <a:pt x="77" y="624"/>
                  <a:pt x="127" y="646"/>
                </a:cubicBezTo>
                <a:close/>
                <a:moveTo>
                  <a:pt x="108" y="415"/>
                </a:moveTo>
                <a:cubicBezTo>
                  <a:pt x="129" y="371"/>
                  <a:pt x="177" y="347"/>
                  <a:pt x="225" y="355"/>
                </a:cubicBezTo>
                <a:cubicBezTo>
                  <a:pt x="245" y="358"/>
                  <a:pt x="265" y="348"/>
                  <a:pt x="274" y="329"/>
                </a:cubicBezTo>
                <a:cubicBezTo>
                  <a:pt x="380" y="90"/>
                  <a:pt x="380" y="90"/>
                  <a:pt x="380" y="90"/>
                </a:cubicBezTo>
                <a:cubicBezTo>
                  <a:pt x="637" y="90"/>
                  <a:pt x="637" y="90"/>
                  <a:pt x="637" y="90"/>
                </a:cubicBezTo>
                <a:cubicBezTo>
                  <a:pt x="479" y="415"/>
                  <a:pt x="479" y="415"/>
                  <a:pt x="479" y="415"/>
                </a:cubicBezTo>
                <a:cubicBezTo>
                  <a:pt x="470" y="435"/>
                  <a:pt x="475" y="458"/>
                  <a:pt x="492" y="471"/>
                </a:cubicBezTo>
                <a:cubicBezTo>
                  <a:pt x="531" y="500"/>
                  <a:pt x="546" y="552"/>
                  <a:pt x="529" y="597"/>
                </a:cubicBezTo>
                <a:cubicBezTo>
                  <a:pt x="518" y="625"/>
                  <a:pt x="497" y="648"/>
                  <a:pt x="469" y="659"/>
                </a:cubicBezTo>
                <a:cubicBezTo>
                  <a:pt x="441" y="671"/>
                  <a:pt x="411" y="671"/>
                  <a:pt x="383" y="659"/>
                </a:cubicBezTo>
                <a:cubicBezTo>
                  <a:pt x="368" y="652"/>
                  <a:pt x="354" y="643"/>
                  <a:pt x="343" y="630"/>
                </a:cubicBezTo>
                <a:cubicBezTo>
                  <a:pt x="312" y="593"/>
                  <a:pt x="267" y="573"/>
                  <a:pt x="219" y="573"/>
                </a:cubicBezTo>
                <a:cubicBezTo>
                  <a:pt x="216" y="573"/>
                  <a:pt x="214" y="573"/>
                  <a:pt x="211" y="573"/>
                </a:cubicBezTo>
                <a:cubicBezTo>
                  <a:pt x="195" y="573"/>
                  <a:pt x="179" y="570"/>
                  <a:pt x="163" y="564"/>
                </a:cubicBezTo>
                <a:cubicBezTo>
                  <a:pt x="135" y="552"/>
                  <a:pt x="114" y="530"/>
                  <a:pt x="104" y="501"/>
                </a:cubicBezTo>
                <a:cubicBezTo>
                  <a:pt x="93" y="473"/>
                  <a:pt x="95" y="442"/>
                  <a:pt x="108" y="415"/>
                </a:cubicBezTo>
                <a:close/>
                <a:moveTo>
                  <a:pt x="658" y="993"/>
                </a:moveTo>
                <a:cubicBezTo>
                  <a:pt x="653" y="938"/>
                  <a:pt x="627" y="889"/>
                  <a:pt x="584" y="855"/>
                </a:cubicBezTo>
                <a:cubicBezTo>
                  <a:pt x="541" y="820"/>
                  <a:pt x="487" y="805"/>
                  <a:pt x="432" y="813"/>
                </a:cubicBezTo>
                <a:cubicBezTo>
                  <a:pt x="402" y="817"/>
                  <a:pt x="374" y="827"/>
                  <a:pt x="349" y="844"/>
                </a:cubicBezTo>
                <a:cubicBezTo>
                  <a:pt x="330" y="857"/>
                  <a:pt x="306" y="860"/>
                  <a:pt x="284" y="853"/>
                </a:cubicBezTo>
                <a:cubicBezTo>
                  <a:pt x="255" y="843"/>
                  <a:pt x="225" y="841"/>
                  <a:pt x="195" y="845"/>
                </a:cubicBezTo>
                <a:cubicBezTo>
                  <a:pt x="141" y="852"/>
                  <a:pt x="93" y="881"/>
                  <a:pt x="60" y="925"/>
                </a:cubicBezTo>
                <a:cubicBezTo>
                  <a:pt x="28" y="970"/>
                  <a:pt x="16" y="1024"/>
                  <a:pt x="25" y="1078"/>
                </a:cubicBezTo>
                <a:cubicBezTo>
                  <a:pt x="39" y="1153"/>
                  <a:pt x="94" y="1213"/>
                  <a:pt x="165" y="1234"/>
                </a:cubicBezTo>
                <a:cubicBezTo>
                  <a:pt x="201" y="1497"/>
                  <a:pt x="201" y="1497"/>
                  <a:pt x="201" y="1497"/>
                </a:cubicBezTo>
                <a:cubicBezTo>
                  <a:pt x="204" y="1519"/>
                  <a:pt x="223" y="1536"/>
                  <a:pt x="245" y="1536"/>
                </a:cubicBezTo>
                <a:cubicBezTo>
                  <a:pt x="590" y="1536"/>
                  <a:pt x="590" y="1536"/>
                  <a:pt x="590" y="1536"/>
                </a:cubicBezTo>
                <a:cubicBezTo>
                  <a:pt x="603" y="1536"/>
                  <a:pt x="616" y="1529"/>
                  <a:pt x="625" y="1519"/>
                </a:cubicBezTo>
                <a:cubicBezTo>
                  <a:pt x="633" y="1508"/>
                  <a:pt x="636" y="1494"/>
                  <a:pt x="633" y="1481"/>
                </a:cubicBezTo>
                <a:cubicBezTo>
                  <a:pt x="567" y="1179"/>
                  <a:pt x="567" y="1179"/>
                  <a:pt x="567" y="1179"/>
                </a:cubicBezTo>
                <a:cubicBezTo>
                  <a:pt x="628" y="1139"/>
                  <a:pt x="664" y="1068"/>
                  <a:pt x="658" y="993"/>
                </a:cubicBezTo>
                <a:close/>
                <a:moveTo>
                  <a:pt x="499" y="1113"/>
                </a:moveTo>
                <a:cubicBezTo>
                  <a:pt x="478" y="1121"/>
                  <a:pt x="467" y="1143"/>
                  <a:pt x="471" y="1165"/>
                </a:cubicBezTo>
                <a:cubicBezTo>
                  <a:pt x="533" y="1446"/>
                  <a:pt x="533" y="1446"/>
                  <a:pt x="533" y="1446"/>
                </a:cubicBezTo>
                <a:cubicBezTo>
                  <a:pt x="285" y="1446"/>
                  <a:pt x="285" y="1446"/>
                  <a:pt x="285" y="1446"/>
                </a:cubicBezTo>
                <a:cubicBezTo>
                  <a:pt x="250" y="1190"/>
                  <a:pt x="250" y="1190"/>
                  <a:pt x="250" y="1190"/>
                </a:cubicBezTo>
                <a:cubicBezTo>
                  <a:pt x="247" y="1170"/>
                  <a:pt x="231" y="1154"/>
                  <a:pt x="210" y="1152"/>
                </a:cubicBezTo>
                <a:cubicBezTo>
                  <a:pt x="162" y="1147"/>
                  <a:pt x="123" y="1110"/>
                  <a:pt x="114" y="1062"/>
                </a:cubicBezTo>
                <a:cubicBezTo>
                  <a:pt x="109" y="1032"/>
                  <a:pt x="115" y="1002"/>
                  <a:pt x="133" y="978"/>
                </a:cubicBezTo>
                <a:cubicBezTo>
                  <a:pt x="151" y="954"/>
                  <a:pt x="177" y="938"/>
                  <a:pt x="207" y="934"/>
                </a:cubicBezTo>
                <a:cubicBezTo>
                  <a:pt x="212" y="933"/>
                  <a:pt x="217" y="933"/>
                  <a:pt x="222" y="933"/>
                </a:cubicBezTo>
                <a:cubicBezTo>
                  <a:pt x="233" y="933"/>
                  <a:pt x="245" y="935"/>
                  <a:pt x="256" y="938"/>
                </a:cubicBezTo>
                <a:cubicBezTo>
                  <a:pt x="304" y="954"/>
                  <a:pt x="356" y="947"/>
                  <a:pt x="399" y="919"/>
                </a:cubicBezTo>
                <a:cubicBezTo>
                  <a:pt x="412" y="910"/>
                  <a:pt x="428" y="904"/>
                  <a:pt x="444" y="902"/>
                </a:cubicBezTo>
                <a:cubicBezTo>
                  <a:pt x="474" y="898"/>
                  <a:pt x="504" y="906"/>
                  <a:pt x="527" y="925"/>
                </a:cubicBezTo>
                <a:cubicBezTo>
                  <a:pt x="551" y="944"/>
                  <a:pt x="565" y="971"/>
                  <a:pt x="568" y="1001"/>
                </a:cubicBezTo>
                <a:cubicBezTo>
                  <a:pt x="572" y="1049"/>
                  <a:pt x="544" y="1095"/>
                  <a:pt x="499" y="1113"/>
                </a:cubicBezTo>
                <a:close/>
                <a:moveTo>
                  <a:pt x="984" y="768"/>
                </a:moveTo>
                <a:cubicBezTo>
                  <a:pt x="984" y="793"/>
                  <a:pt x="964" y="813"/>
                  <a:pt x="939" y="813"/>
                </a:cubicBezTo>
                <a:cubicBezTo>
                  <a:pt x="871" y="813"/>
                  <a:pt x="871" y="813"/>
                  <a:pt x="871" y="813"/>
                </a:cubicBezTo>
                <a:cubicBezTo>
                  <a:pt x="846" y="813"/>
                  <a:pt x="826" y="793"/>
                  <a:pt x="826" y="768"/>
                </a:cubicBezTo>
                <a:cubicBezTo>
                  <a:pt x="826" y="743"/>
                  <a:pt x="846" y="723"/>
                  <a:pt x="871" y="723"/>
                </a:cubicBezTo>
                <a:cubicBezTo>
                  <a:pt x="939" y="723"/>
                  <a:pt x="939" y="723"/>
                  <a:pt x="939" y="723"/>
                </a:cubicBezTo>
                <a:cubicBezTo>
                  <a:pt x="964" y="723"/>
                  <a:pt x="984" y="743"/>
                  <a:pt x="984" y="768"/>
                </a:cubicBezTo>
                <a:close/>
                <a:moveTo>
                  <a:pt x="871" y="940"/>
                </a:moveTo>
                <a:cubicBezTo>
                  <a:pt x="888" y="958"/>
                  <a:pt x="888" y="986"/>
                  <a:pt x="871" y="1004"/>
                </a:cubicBezTo>
                <a:cubicBezTo>
                  <a:pt x="862" y="1012"/>
                  <a:pt x="850" y="1017"/>
                  <a:pt x="839" y="1017"/>
                </a:cubicBezTo>
                <a:cubicBezTo>
                  <a:pt x="827" y="1017"/>
                  <a:pt x="816" y="1012"/>
                  <a:pt x="807" y="1004"/>
                </a:cubicBezTo>
                <a:cubicBezTo>
                  <a:pt x="759" y="955"/>
                  <a:pt x="759" y="955"/>
                  <a:pt x="759" y="955"/>
                </a:cubicBezTo>
                <a:cubicBezTo>
                  <a:pt x="741" y="938"/>
                  <a:pt x="741" y="909"/>
                  <a:pt x="759" y="892"/>
                </a:cubicBezTo>
                <a:cubicBezTo>
                  <a:pt x="776" y="874"/>
                  <a:pt x="805" y="874"/>
                  <a:pt x="822" y="892"/>
                </a:cubicBezTo>
                <a:lnTo>
                  <a:pt x="871" y="940"/>
                </a:lnTo>
                <a:close/>
                <a:moveTo>
                  <a:pt x="759" y="644"/>
                </a:moveTo>
                <a:cubicBezTo>
                  <a:pt x="741" y="626"/>
                  <a:pt x="741" y="598"/>
                  <a:pt x="759" y="580"/>
                </a:cubicBezTo>
                <a:cubicBezTo>
                  <a:pt x="807" y="532"/>
                  <a:pt x="807" y="532"/>
                  <a:pt x="807" y="532"/>
                </a:cubicBezTo>
                <a:cubicBezTo>
                  <a:pt x="825" y="514"/>
                  <a:pt x="853" y="514"/>
                  <a:pt x="871" y="532"/>
                </a:cubicBezTo>
                <a:cubicBezTo>
                  <a:pt x="888" y="549"/>
                  <a:pt x="888" y="578"/>
                  <a:pt x="871" y="595"/>
                </a:cubicBezTo>
                <a:cubicBezTo>
                  <a:pt x="822" y="644"/>
                  <a:pt x="822" y="644"/>
                  <a:pt x="822" y="644"/>
                </a:cubicBezTo>
                <a:cubicBezTo>
                  <a:pt x="814" y="652"/>
                  <a:pt x="802" y="657"/>
                  <a:pt x="791" y="657"/>
                </a:cubicBezTo>
                <a:cubicBezTo>
                  <a:pt x="779" y="657"/>
                  <a:pt x="768" y="652"/>
                  <a:pt x="759" y="64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6" name="Freeform 413"/>
          <p:cNvSpPr>
            <a:spLocks noEditPoints="1"/>
          </p:cNvSpPr>
          <p:nvPr/>
        </p:nvSpPr>
        <p:spPr bwMode="auto">
          <a:xfrm>
            <a:off x="5236219" y="1890891"/>
            <a:ext cx="114368" cy="392387"/>
          </a:xfrm>
          <a:custGeom>
            <a:avLst/>
            <a:gdLst>
              <a:gd name="T0" fmla="*/ 44 w 448"/>
              <a:gd name="T1" fmla="*/ 981 h 1536"/>
              <a:gd name="T2" fmla="*/ 69 w 448"/>
              <a:gd name="T3" fmla="*/ 1259 h 1536"/>
              <a:gd name="T4" fmla="*/ 62 w 448"/>
              <a:gd name="T5" fmla="*/ 1378 h 1536"/>
              <a:gd name="T6" fmla="*/ 151 w 448"/>
              <a:gd name="T7" fmla="*/ 1523 h 1536"/>
              <a:gd name="T8" fmla="*/ 224 w 448"/>
              <a:gd name="T9" fmla="*/ 1536 h 1536"/>
              <a:gd name="T10" fmla="*/ 297 w 448"/>
              <a:gd name="T11" fmla="*/ 1523 h 1536"/>
              <a:gd name="T12" fmla="*/ 386 w 448"/>
              <a:gd name="T13" fmla="*/ 1378 h 1536"/>
              <a:gd name="T14" fmla="*/ 379 w 448"/>
              <a:gd name="T15" fmla="*/ 1259 h 1536"/>
              <a:gd name="T16" fmla="*/ 404 w 448"/>
              <a:gd name="T17" fmla="*/ 981 h 1536"/>
              <a:gd name="T18" fmla="*/ 444 w 448"/>
              <a:gd name="T19" fmla="*/ 815 h 1536"/>
              <a:gd name="T20" fmla="*/ 448 w 448"/>
              <a:gd name="T21" fmla="*/ 791 h 1536"/>
              <a:gd name="T22" fmla="*/ 448 w 448"/>
              <a:gd name="T23" fmla="*/ 45 h 1536"/>
              <a:gd name="T24" fmla="*/ 403 w 448"/>
              <a:gd name="T25" fmla="*/ 0 h 1536"/>
              <a:gd name="T26" fmla="*/ 45 w 448"/>
              <a:gd name="T27" fmla="*/ 0 h 1536"/>
              <a:gd name="T28" fmla="*/ 0 w 448"/>
              <a:gd name="T29" fmla="*/ 45 h 1536"/>
              <a:gd name="T30" fmla="*/ 0 w 448"/>
              <a:gd name="T31" fmla="*/ 791 h 1536"/>
              <a:gd name="T32" fmla="*/ 4 w 448"/>
              <a:gd name="T33" fmla="*/ 815 h 1536"/>
              <a:gd name="T34" fmla="*/ 44 w 448"/>
              <a:gd name="T35" fmla="*/ 981 h 1536"/>
              <a:gd name="T36" fmla="*/ 264 w 448"/>
              <a:gd name="T37" fmla="*/ 1439 h 1536"/>
              <a:gd name="T38" fmla="*/ 224 w 448"/>
              <a:gd name="T39" fmla="*/ 1447 h 1536"/>
              <a:gd name="T40" fmla="*/ 184 w 448"/>
              <a:gd name="T41" fmla="*/ 1439 h 1536"/>
              <a:gd name="T42" fmla="*/ 150 w 448"/>
              <a:gd name="T43" fmla="*/ 1395 h 1536"/>
              <a:gd name="T44" fmla="*/ 151 w 448"/>
              <a:gd name="T45" fmla="*/ 1387 h 1536"/>
              <a:gd name="T46" fmla="*/ 153 w 448"/>
              <a:gd name="T47" fmla="*/ 1356 h 1536"/>
              <a:gd name="T48" fmla="*/ 295 w 448"/>
              <a:gd name="T49" fmla="*/ 1356 h 1536"/>
              <a:gd name="T50" fmla="*/ 297 w 448"/>
              <a:gd name="T51" fmla="*/ 1387 h 1536"/>
              <a:gd name="T52" fmla="*/ 298 w 448"/>
              <a:gd name="T53" fmla="*/ 1395 h 1536"/>
              <a:gd name="T54" fmla="*/ 264 w 448"/>
              <a:gd name="T55" fmla="*/ 1439 h 1536"/>
              <a:gd name="T56" fmla="*/ 90 w 448"/>
              <a:gd name="T57" fmla="*/ 90 h 1536"/>
              <a:gd name="T58" fmla="*/ 358 w 448"/>
              <a:gd name="T59" fmla="*/ 90 h 1536"/>
              <a:gd name="T60" fmla="*/ 358 w 448"/>
              <a:gd name="T61" fmla="*/ 181 h 1536"/>
              <a:gd name="T62" fmla="*/ 90 w 448"/>
              <a:gd name="T63" fmla="*/ 181 h 1536"/>
              <a:gd name="T64" fmla="*/ 90 w 448"/>
              <a:gd name="T65" fmla="*/ 90 h 1536"/>
              <a:gd name="T66" fmla="*/ 90 w 448"/>
              <a:gd name="T67" fmla="*/ 271 h 1536"/>
              <a:gd name="T68" fmla="*/ 358 w 448"/>
              <a:gd name="T69" fmla="*/ 271 h 1536"/>
              <a:gd name="T70" fmla="*/ 357 w 448"/>
              <a:gd name="T71" fmla="*/ 791 h 1536"/>
              <a:gd name="T72" fmla="*/ 357 w 448"/>
              <a:gd name="T73" fmla="*/ 793 h 1536"/>
              <a:gd name="T74" fmla="*/ 317 w 448"/>
              <a:gd name="T75" fmla="*/ 960 h 1536"/>
              <a:gd name="T76" fmla="*/ 289 w 448"/>
              <a:gd name="T77" fmla="*/ 1265 h 1536"/>
              <a:gd name="T78" fmla="*/ 289 w 448"/>
              <a:gd name="T79" fmla="*/ 1266 h 1536"/>
              <a:gd name="T80" fmla="*/ 159 w 448"/>
              <a:gd name="T81" fmla="*/ 1266 h 1536"/>
              <a:gd name="T82" fmla="*/ 159 w 448"/>
              <a:gd name="T83" fmla="*/ 1265 h 1536"/>
              <a:gd name="T84" fmla="*/ 131 w 448"/>
              <a:gd name="T85" fmla="*/ 960 h 1536"/>
              <a:gd name="T86" fmla="*/ 91 w 448"/>
              <a:gd name="T87" fmla="*/ 793 h 1536"/>
              <a:gd name="T88" fmla="*/ 90 w 448"/>
              <a:gd name="T89" fmla="*/ 791 h 1536"/>
              <a:gd name="T90" fmla="*/ 90 w 448"/>
              <a:gd name="T91" fmla="*/ 271 h 1536"/>
              <a:gd name="T92" fmla="*/ 179 w 448"/>
              <a:gd name="T93" fmla="*/ 678 h 1536"/>
              <a:gd name="T94" fmla="*/ 179 w 448"/>
              <a:gd name="T95" fmla="*/ 480 h 1536"/>
              <a:gd name="T96" fmla="*/ 224 w 448"/>
              <a:gd name="T97" fmla="*/ 435 h 1536"/>
              <a:gd name="T98" fmla="*/ 269 w 448"/>
              <a:gd name="T99" fmla="*/ 480 h 1536"/>
              <a:gd name="T100" fmla="*/ 269 w 448"/>
              <a:gd name="T101" fmla="*/ 678 h 1536"/>
              <a:gd name="T102" fmla="*/ 224 w 448"/>
              <a:gd name="T103" fmla="*/ 723 h 1536"/>
              <a:gd name="T104" fmla="*/ 179 w 448"/>
              <a:gd name="T105" fmla="*/ 67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48" h="1536">
                <a:moveTo>
                  <a:pt x="44" y="981"/>
                </a:moveTo>
                <a:cubicBezTo>
                  <a:pt x="66" y="1073"/>
                  <a:pt x="75" y="1167"/>
                  <a:pt x="69" y="1259"/>
                </a:cubicBezTo>
                <a:cubicBezTo>
                  <a:pt x="62" y="1378"/>
                  <a:pt x="62" y="1378"/>
                  <a:pt x="62" y="1378"/>
                </a:cubicBezTo>
                <a:cubicBezTo>
                  <a:pt x="49" y="1438"/>
                  <a:pt x="85" y="1497"/>
                  <a:pt x="151" y="1523"/>
                </a:cubicBezTo>
                <a:cubicBezTo>
                  <a:pt x="174" y="1532"/>
                  <a:pt x="198" y="1536"/>
                  <a:pt x="224" y="1536"/>
                </a:cubicBezTo>
                <a:cubicBezTo>
                  <a:pt x="250" y="1536"/>
                  <a:pt x="274" y="1532"/>
                  <a:pt x="297" y="1523"/>
                </a:cubicBezTo>
                <a:cubicBezTo>
                  <a:pt x="363" y="1497"/>
                  <a:pt x="399" y="1438"/>
                  <a:pt x="386" y="1378"/>
                </a:cubicBezTo>
                <a:cubicBezTo>
                  <a:pt x="379" y="1259"/>
                  <a:pt x="379" y="1259"/>
                  <a:pt x="379" y="1259"/>
                </a:cubicBezTo>
                <a:cubicBezTo>
                  <a:pt x="373" y="1167"/>
                  <a:pt x="382" y="1073"/>
                  <a:pt x="404" y="981"/>
                </a:cubicBezTo>
                <a:cubicBezTo>
                  <a:pt x="444" y="815"/>
                  <a:pt x="444" y="815"/>
                  <a:pt x="444" y="815"/>
                </a:cubicBezTo>
                <a:cubicBezTo>
                  <a:pt x="446" y="807"/>
                  <a:pt x="448" y="799"/>
                  <a:pt x="448" y="791"/>
                </a:cubicBezTo>
                <a:cubicBezTo>
                  <a:pt x="448" y="45"/>
                  <a:pt x="448" y="45"/>
                  <a:pt x="448" y="45"/>
                </a:cubicBezTo>
                <a:cubicBezTo>
                  <a:pt x="448" y="21"/>
                  <a:pt x="427" y="0"/>
                  <a:pt x="403" y="0"/>
                </a:cubicBezTo>
                <a:cubicBezTo>
                  <a:pt x="45" y="0"/>
                  <a:pt x="45" y="0"/>
                  <a:pt x="45" y="0"/>
                </a:cubicBezTo>
                <a:cubicBezTo>
                  <a:pt x="21" y="0"/>
                  <a:pt x="0" y="21"/>
                  <a:pt x="0" y="45"/>
                </a:cubicBezTo>
                <a:cubicBezTo>
                  <a:pt x="0" y="791"/>
                  <a:pt x="0" y="791"/>
                  <a:pt x="0" y="791"/>
                </a:cubicBezTo>
                <a:cubicBezTo>
                  <a:pt x="0" y="799"/>
                  <a:pt x="2" y="807"/>
                  <a:pt x="4" y="815"/>
                </a:cubicBezTo>
                <a:lnTo>
                  <a:pt x="44" y="981"/>
                </a:lnTo>
                <a:close/>
                <a:moveTo>
                  <a:pt x="264" y="1439"/>
                </a:moveTo>
                <a:cubicBezTo>
                  <a:pt x="252" y="1444"/>
                  <a:pt x="238" y="1447"/>
                  <a:pt x="224" y="1447"/>
                </a:cubicBezTo>
                <a:cubicBezTo>
                  <a:pt x="210" y="1447"/>
                  <a:pt x="196" y="1444"/>
                  <a:pt x="184" y="1439"/>
                </a:cubicBezTo>
                <a:cubicBezTo>
                  <a:pt x="159" y="1430"/>
                  <a:pt x="146" y="1412"/>
                  <a:pt x="150" y="1395"/>
                </a:cubicBezTo>
                <a:cubicBezTo>
                  <a:pt x="151" y="1393"/>
                  <a:pt x="151" y="1390"/>
                  <a:pt x="151" y="1387"/>
                </a:cubicBezTo>
                <a:cubicBezTo>
                  <a:pt x="153" y="1356"/>
                  <a:pt x="153" y="1356"/>
                  <a:pt x="153" y="1356"/>
                </a:cubicBezTo>
                <a:cubicBezTo>
                  <a:pt x="295" y="1356"/>
                  <a:pt x="295" y="1356"/>
                  <a:pt x="295" y="1356"/>
                </a:cubicBezTo>
                <a:cubicBezTo>
                  <a:pt x="297" y="1387"/>
                  <a:pt x="297" y="1387"/>
                  <a:pt x="297" y="1387"/>
                </a:cubicBezTo>
                <a:cubicBezTo>
                  <a:pt x="297" y="1390"/>
                  <a:pt x="297" y="1393"/>
                  <a:pt x="298" y="1395"/>
                </a:cubicBezTo>
                <a:cubicBezTo>
                  <a:pt x="302" y="1412"/>
                  <a:pt x="289" y="1430"/>
                  <a:pt x="264" y="1439"/>
                </a:cubicBezTo>
                <a:close/>
                <a:moveTo>
                  <a:pt x="90" y="90"/>
                </a:moveTo>
                <a:cubicBezTo>
                  <a:pt x="358" y="90"/>
                  <a:pt x="358" y="90"/>
                  <a:pt x="358" y="90"/>
                </a:cubicBezTo>
                <a:cubicBezTo>
                  <a:pt x="358" y="181"/>
                  <a:pt x="358" y="181"/>
                  <a:pt x="358" y="181"/>
                </a:cubicBezTo>
                <a:cubicBezTo>
                  <a:pt x="90" y="181"/>
                  <a:pt x="90" y="181"/>
                  <a:pt x="90" y="181"/>
                </a:cubicBezTo>
                <a:lnTo>
                  <a:pt x="90" y="90"/>
                </a:lnTo>
                <a:close/>
                <a:moveTo>
                  <a:pt x="90" y="271"/>
                </a:moveTo>
                <a:cubicBezTo>
                  <a:pt x="358" y="271"/>
                  <a:pt x="358" y="271"/>
                  <a:pt x="358" y="271"/>
                </a:cubicBezTo>
                <a:cubicBezTo>
                  <a:pt x="357" y="791"/>
                  <a:pt x="357" y="791"/>
                  <a:pt x="357" y="791"/>
                </a:cubicBezTo>
                <a:cubicBezTo>
                  <a:pt x="357" y="792"/>
                  <a:pt x="357" y="793"/>
                  <a:pt x="357" y="793"/>
                </a:cubicBezTo>
                <a:cubicBezTo>
                  <a:pt x="317" y="960"/>
                  <a:pt x="317" y="960"/>
                  <a:pt x="317" y="960"/>
                </a:cubicBezTo>
                <a:cubicBezTo>
                  <a:pt x="292" y="1060"/>
                  <a:pt x="283" y="1163"/>
                  <a:pt x="289" y="1265"/>
                </a:cubicBezTo>
                <a:cubicBezTo>
                  <a:pt x="289" y="1266"/>
                  <a:pt x="289" y="1266"/>
                  <a:pt x="289" y="1266"/>
                </a:cubicBezTo>
                <a:cubicBezTo>
                  <a:pt x="159" y="1266"/>
                  <a:pt x="159" y="1266"/>
                  <a:pt x="159" y="1266"/>
                </a:cubicBezTo>
                <a:cubicBezTo>
                  <a:pt x="159" y="1265"/>
                  <a:pt x="159" y="1265"/>
                  <a:pt x="159" y="1265"/>
                </a:cubicBezTo>
                <a:cubicBezTo>
                  <a:pt x="165" y="1163"/>
                  <a:pt x="156" y="1060"/>
                  <a:pt x="131" y="960"/>
                </a:cubicBezTo>
                <a:cubicBezTo>
                  <a:pt x="91" y="793"/>
                  <a:pt x="91" y="793"/>
                  <a:pt x="91" y="793"/>
                </a:cubicBezTo>
                <a:cubicBezTo>
                  <a:pt x="91" y="793"/>
                  <a:pt x="91" y="792"/>
                  <a:pt x="90" y="791"/>
                </a:cubicBezTo>
                <a:lnTo>
                  <a:pt x="90" y="271"/>
                </a:lnTo>
                <a:close/>
                <a:moveTo>
                  <a:pt x="179" y="678"/>
                </a:moveTo>
                <a:cubicBezTo>
                  <a:pt x="179" y="480"/>
                  <a:pt x="179" y="480"/>
                  <a:pt x="179" y="480"/>
                </a:cubicBezTo>
                <a:cubicBezTo>
                  <a:pt x="179" y="455"/>
                  <a:pt x="199" y="435"/>
                  <a:pt x="224" y="435"/>
                </a:cubicBezTo>
                <a:cubicBezTo>
                  <a:pt x="249" y="435"/>
                  <a:pt x="269" y="455"/>
                  <a:pt x="269" y="480"/>
                </a:cubicBezTo>
                <a:cubicBezTo>
                  <a:pt x="269" y="678"/>
                  <a:pt x="269" y="678"/>
                  <a:pt x="269" y="678"/>
                </a:cubicBezTo>
                <a:cubicBezTo>
                  <a:pt x="269" y="702"/>
                  <a:pt x="249" y="723"/>
                  <a:pt x="224" y="723"/>
                </a:cubicBezTo>
                <a:cubicBezTo>
                  <a:pt x="199" y="723"/>
                  <a:pt x="179" y="702"/>
                  <a:pt x="179" y="67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7" name="Freeform 420"/>
          <p:cNvSpPr>
            <a:spLocks noEditPoints="1"/>
          </p:cNvSpPr>
          <p:nvPr/>
        </p:nvSpPr>
        <p:spPr bwMode="auto">
          <a:xfrm>
            <a:off x="5097210" y="2565109"/>
            <a:ext cx="392387" cy="392074"/>
          </a:xfrm>
          <a:custGeom>
            <a:avLst/>
            <a:gdLst>
              <a:gd name="T0" fmla="*/ 900 w 1536"/>
              <a:gd name="T1" fmla="*/ 947 h 1535"/>
              <a:gd name="T2" fmla="*/ 855 w 1536"/>
              <a:gd name="T3" fmla="*/ 811 h 1535"/>
              <a:gd name="T4" fmla="*/ 636 w 1536"/>
              <a:gd name="T5" fmla="*/ 856 h 1535"/>
              <a:gd name="T6" fmla="*/ 549 w 1536"/>
              <a:gd name="T7" fmla="*/ 947 h 1535"/>
              <a:gd name="T8" fmla="*/ 504 w 1536"/>
              <a:gd name="T9" fmla="*/ 1173 h 1535"/>
              <a:gd name="T10" fmla="*/ 636 w 1536"/>
              <a:gd name="T11" fmla="*/ 1218 h 1535"/>
              <a:gd name="T12" fmla="*/ 681 w 1536"/>
              <a:gd name="T13" fmla="*/ 1355 h 1535"/>
              <a:gd name="T14" fmla="*/ 900 w 1536"/>
              <a:gd name="T15" fmla="*/ 1310 h 1535"/>
              <a:gd name="T16" fmla="*/ 987 w 1536"/>
              <a:gd name="T17" fmla="*/ 1218 h 1535"/>
              <a:gd name="T18" fmla="*/ 1032 w 1536"/>
              <a:gd name="T19" fmla="*/ 992 h 1535"/>
              <a:gd name="T20" fmla="*/ 942 w 1536"/>
              <a:gd name="T21" fmla="*/ 1128 h 1535"/>
              <a:gd name="T22" fmla="*/ 810 w 1536"/>
              <a:gd name="T23" fmla="*/ 1173 h 1535"/>
              <a:gd name="T24" fmla="*/ 726 w 1536"/>
              <a:gd name="T25" fmla="*/ 1265 h 1535"/>
              <a:gd name="T26" fmla="*/ 681 w 1536"/>
              <a:gd name="T27" fmla="*/ 1128 h 1535"/>
              <a:gd name="T28" fmla="*/ 594 w 1536"/>
              <a:gd name="T29" fmla="*/ 1037 h 1535"/>
              <a:gd name="T30" fmla="*/ 726 w 1536"/>
              <a:gd name="T31" fmla="*/ 992 h 1535"/>
              <a:gd name="T32" fmla="*/ 810 w 1536"/>
              <a:gd name="T33" fmla="*/ 901 h 1535"/>
              <a:gd name="T34" fmla="*/ 855 w 1536"/>
              <a:gd name="T35" fmla="*/ 1037 h 1535"/>
              <a:gd name="T36" fmla="*/ 942 w 1536"/>
              <a:gd name="T37" fmla="*/ 1128 h 1535"/>
              <a:gd name="T38" fmla="*/ 1536 w 1536"/>
              <a:gd name="T39" fmla="*/ 528 h 1535"/>
              <a:gd name="T40" fmla="*/ 1087 w 1536"/>
              <a:gd name="T41" fmla="*/ 323 h 1535"/>
              <a:gd name="T42" fmla="*/ 950 w 1536"/>
              <a:gd name="T43" fmla="*/ 0 h 1535"/>
              <a:gd name="T44" fmla="*/ 449 w 1536"/>
              <a:gd name="T45" fmla="*/ 137 h 1535"/>
              <a:gd name="T46" fmla="*/ 205 w 1536"/>
              <a:gd name="T47" fmla="*/ 323 h 1535"/>
              <a:gd name="T48" fmla="*/ 0 w 1536"/>
              <a:gd name="T49" fmla="*/ 1490 h 1535"/>
              <a:gd name="T50" fmla="*/ 1491 w 1536"/>
              <a:gd name="T51" fmla="*/ 1535 h 1535"/>
              <a:gd name="T52" fmla="*/ 539 w 1536"/>
              <a:gd name="T53" fmla="*/ 137 h 1535"/>
              <a:gd name="T54" fmla="*/ 950 w 1536"/>
              <a:gd name="T55" fmla="*/ 90 h 1535"/>
              <a:gd name="T56" fmla="*/ 997 w 1536"/>
              <a:gd name="T57" fmla="*/ 323 h 1535"/>
              <a:gd name="T58" fmla="*/ 539 w 1536"/>
              <a:gd name="T59" fmla="*/ 137 h 1535"/>
              <a:gd name="T60" fmla="*/ 90 w 1536"/>
              <a:gd name="T61" fmla="*/ 1445 h 1535"/>
              <a:gd name="T62" fmla="*/ 180 w 1536"/>
              <a:gd name="T63" fmla="*/ 714 h 1535"/>
              <a:gd name="T64" fmla="*/ 315 w 1536"/>
              <a:gd name="T65" fmla="*/ 893 h 1535"/>
              <a:gd name="T66" fmla="*/ 451 w 1536"/>
              <a:gd name="T67" fmla="*/ 714 h 1535"/>
              <a:gd name="T68" fmla="*/ 1085 w 1536"/>
              <a:gd name="T69" fmla="*/ 757 h 1535"/>
              <a:gd name="T70" fmla="*/ 1356 w 1536"/>
              <a:gd name="T71" fmla="*/ 757 h 1535"/>
              <a:gd name="T72" fmla="*/ 1446 w 1536"/>
              <a:gd name="T73" fmla="*/ 714 h 1535"/>
              <a:gd name="T74" fmla="*/ 270 w 1536"/>
              <a:gd name="T75" fmla="*/ 757 h 1535"/>
              <a:gd name="T76" fmla="*/ 361 w 1536"/>
              <a:gd name="T77" fmla="*/ 598 h 1535"/>
              <a:gd name="T78" fmla="*/ 315 w 1536"/>
              <a:gd name="T79" fmla="*/ 803 h 1535"/>
              <a:gd name="T80" fmla="*/ 1175 w 1536"/>
              <a:gd name="T81" fmla="*/ 757 h 1535"/>
              <a:gd name="T82" fmla="*/ 1266 w 1536"/>
              <a:gd name="T83" fmla="*/ 598 h 1535"/>
              <a:gd name="T84" fmla="*/ 1221 w 1536"/>
              <a:gd name="T85" fmla="*/ 803 h 1535"/>
              <a:gd name="T86" fmla="*/ 1175 w 1536"/>
              <a:gd name="T87" fmla="*/ 757 h 1535"/>
              <a:gd name="T88" fmla="*/ 1356 w 1536"/>
              <a:gd name="T89" fmla="*/ 624 h 1535"/>
              <a:gd name="T90" fmla="*/ 1311 w 1536"/>
              <a:gd name="T91" fmla="*/ 508 h 1535"/>
              <a:gd name="T92" fmla="*/ 1085 w 1536"/>
              <a:gd name="T93" fmla="*/ 553 h 1535"/>
              <a:gd name="T94" fmla="*/ 451 w 1536"/>
              <a:gd name="T95" fmla="*/ 624 h 1535"/>
              <a:gd name="T96" fmla="*/ 406 w 1536"/>
              <a:gd name="T97" fmla="*/ 508 h 1535"/>
              <a:gd name="T98" fmla="*/ 180 w 1536"/>
              <a:gd name="T99" fmla="*/ 553 h 1535"/>
              <a:gd name="T100" fmla="*/ 90 w 1536"/>
              <a:gd name="T101" fmla="*/ 624 h 1535"/>
              <a:gd name="T102" fmla="*/ 205 w 1536"/>
              <a:gd name="T103" fmla="*/ 413 h 1535"/>
              <a:gd name="T104" fmla="*/ 1446 w 1536"/>
              <a:gd name="T105" fmla="*/ 528 h 1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36" h="1535">
                <a:moveTo>
                  <a:pt x="987" y="947"/>
                </a:moveTo>
                <a:cubicBezTo>
                  <a:pt x="900" y="947"/>
                  <a:pt x="900" y="947"/>
                  <a:pt x="900" y="947"/>
                </a:cubicBezTo>
                <a:cubicBezTo>
                  <a:pt x="900" y="856"/>
                  <a:pt x="900" y="856"/>
                  <a:pt x="900" y="856"/>
                </a:cubicBezTo>
                <a:cubicBezTo>
                  <a:pt x="900" y="831"/>
                  <a:pt x="880" y="811"/>
                  <a:pt x="855" y="811"/>
                </a:cubicBezTo>
                <a:cubicBezTo>
                  <a:pt x="681" y="811"/>
                  <a:pt x="681" y="811"/>
                  <a:pt x="681" y="811"/>
                </a:cubicBezTo>
                <a:cubicBezTo>
                  <a:pt x="656" y="811"/>
                  <a:pt x="636" y="831"/>
                  <a:pt x="636" y="856"/>
                </a:cubicBezTo>
                <a:cubicBezTo>
                  <a:pt x="636" y="947"/>
                  <a:pt x="636" y="947"/>
                  <a:pt x="636" y="947"/>
                </a:cubicBezTo>
                <a:cubicBezTo>
                  <a:pt x="549" y="947"/>
                  <a:pt x="549" y="947"/>
                  <a:pt x="549" y="947"/>
                </a:cubicBezTo>
                <a:cubicBezTo>
                  <a:pt x="524" y="947"/>
                  <a:pt x="504" y="967"/>
                  <a:pt x="504" y="992"/>
                </a:cubicBezTo>
                <a:cubicBezTo>
                  <a:pt x="504" y="1173"/>
                  <a:pt x="504" y="1173"/>
                  <a:pt x="504" y="1173"/>
                </a:cubicBezTo>
                <a:cubicBezTo>
                  <a:pt x="504" y="1198"/>
                  <a:pt x="524" y="1218"/>
                  <a:pt x="549" y="1218"/>
                </a:cubicBezTo>
                <a:cubicBezTo>
                  <a:pt x="636" y="1218"/>
                  <a:pt x="636" y="1218"/>
                  <a:pt x="636" y="1218"/>
                </a:cubicBezTo>
                <a:cubicBezTo>
                  <a:pt x="636" y="1310"/>
                  <a:pt x="636" y="1310"/>
                  <a:pt x="636" y="1310"/>
                </a:cubicBezTo>
                <a:cubicBezTo>
                  <a:pt x="636" y="1335"/>
                  <a:pt x="656" y="1355"/>
                  <a:pt x="681" y="1355"/>
                </a:cubicBezTo>
                <a:cubicBezTo>
                  <a:pt x="855" y="1355"/>
                  <a:pt x="855" y="1355"/>
                  <a:pt x="855" y="1355"/>
                </a:cubicBezTo>
                <a:cubicBezTo>
                  <a:pt x="880" y="1355"/>
                  <a:pt x="900" y="1335"/>
                  <a:pt x="900" y="1310"/>
                </a:cubicBezTo>
                <a:cubicBezTo>
                  <a:pt x="900" y="1218"/>
                  <a:pt x="900" y="1218"/>
                  <a:pt x="900" y="1218"/>
                </a:cubicBezTo>
                <a:cubicBezTo>
                  <a:pt x="987" y="1218"/>
                  <a:pt x="987" y="1218"/>
                  <a:pt x="987" y="1218"/>
                </a:cubicBezTo>
                <a:cubicBezTo>
                  <a:pt x="1012" y="1218"/>
                  <a:pt x="1032" y="1198"/>
                  <a:pt x="1032" y="1173"/>
                </a:cubicBezTo>
                <a:cubicBezTo>
                  <a:pt x="1032" y="992"/>
                  <a:pt x="1032" y="992"/>
                  <a:pt x="1032" y="992"/>
                </a:cubicBezTo>
                <a:cubicBezTo>
                  <a:pt x="1032" y="967"/>
                  <a:pt x="1012" y="947"/>
                  <a:pt x="987" y="947"/>
                </a:cubicBezTo>
                <a:close/>
                <a:moveTo>
                  <a:pt x="942" y="1128"/>
                </a:moveTo>
                <a:cubicBezTo>
                  <a:pt x="855" y="1128"/>
                  <a:pt x="855" y="1128"/>
                  <a:pt x="855" y="1128"/>
                </a:cubicBezTo>
                <a:cubicBezTo>
                  <a:pt x="831" y="1128"/>
                  <a:pt x="810" y="1149"/>
                  <a:pt x="810" y="1173"/>
                </a:cubicBezTo>
                <a:cubicBezTo>
                  <a:pt x="810" y="1265"/>
                  <a:pt x="810" y="1265"/>
                  <a:pt x="810" y="1265"/>
                </a:cubicBezTo>
                <a:cubicBezTo>
                  <a:pt x="726" y="1265"/>
                  <a:pt x="726" y="1265"/>
                  <a:pt x="726" y="1265"/>
                </a:cubicBezTo>
                <a:cubicBezTo>
                  <a:pt x="726" y="1173"/>
                  <a:pt x="726" y="1173"/>
                  <a:pt x="726" y="1173"/>
                </a:cubicBezTo>
                <a:cubicBezTo>
                  <a:pt x="726" y="1149"/>
                  <a:pt x="705" y="1128"/>
                  <a:pt x="681" y="1128"/>
                </a:cubicBezTo>
                <a:cubicBezTo>
                  <a:pt x="594" y="1128"/>
                  <a:pt x="594" y="1128"/>
                  <a:pt x="594" y="1128"/>
                </a:cubicBezTo>
                <a:cubicBezTo>
                  <a:pt x="594" y="1037"/>
                  <a:pt x="594" y="1037"/>
                  <a:pt x="594" y="1037"/>
                </a:cubicBezTo>
                <a:cubicBezTo>
                  <a:pt x="681" y="1037"/>
                  <a:pt x="681" y="1037"/>
                  <a:pt x="681" y="1037"/>
                </a:cubicBezTo>
                <a:cubicBezTo>
                  <a:pt x="705" y="1037"/>
                  <a:pt x="726" y="1017"/>
                  <a:pt x="726" y="992"/>
                </a:cubicBezTo>
                <a:cubicBezTo>
                  <a:pt x="726" y="901"/>
                  <a:pt x="726" y="901"/>
                  <a:pt x="726" y="901"/>
                </a:cubicBezTo>
                <a:cubicBezTo>
                  <a:pt x="810" y="901"/>
                  <a:pt x="810" y="901"/>
                  <a:pt x="810" y="901"/>
                </a:cubicBezTo>
                <a:cubicBezTo>
                  <a:pt x="810" y="992"/>
                  <a:pt x="810" y="992"/>
                  <a:pt x="810" y="992"/>
                </a:cubicBezTo>
                <a:cubicBezTo>
                  <a:pt x="810" y="1017"/>
                  <a:pt x="831" y="1037"/>
                  <a:pt x="855" y="1037"/>
                </a:cubicBezTo>
                <a:cubicBezTo>
                  <a:pt x="942" y="1037"/>
                  <a:pt x="942" y="1037"/>
                  <a:pt x="942" y="1037"/>
                </a:cubicBezTo>
                <a:lnTo>
                  <a:pt x="942" y="1128"/>
                </a:lnTo>
                <a:close/>
                <a:moveTo>
                  <a:pt x="1536" y="1490"/>
                </a:moveTo>
                <a:cubicBezTo>
                  <a:pt x="1536" y="528"/>
                  <a:pt x="1536" y="528"/>
                  <a:pt x="1536" y="528"/>
                </a:cubicBezTo>
                <a:cubicBezTo>
                  <a:pt x="1536" y="415"/>
                  <a:pt x="1444" y="323"/>
                  <a:pt x="1331" y="323"/>
                </a:cubicBezTo>
                <a:cubicBezTo>
                  <a:pt x="1087" y="323"/>
                  <a:pt x="1087" y="323"/>
                  <a:pt x="1087" y="323"/>
                </a:cubicBezTo>
                <a:cubicBezTo>
                  <a:pt x="1087" y="137"/>
                  <a:pt x="1087" y="137"/>
                  <a:pt x="1087" y="137"/>
                </a:cubicBezTo>
                <a:cubicBezTo>
                  <a:pt x="1087" y="61"/>
                  <a:pt x="1026" y="0"/>
                  <a:pt x="950" y="0"/>
                </a:cubicBezTo>
                <a:cubicBezTo>
                  <a:pt x="586" y="0"/>
                  <a:pt x="586" y="0"/>
                  <a:pt x="586" y="0"/>
                </a:cubicBezTo>
                <a:cubicBezTo>
                  <a:pt x="510" y="0"/>
                  <a:pt x="449" y="61"/>
                  <a:pt x="449" y="137"/>
                </a:cubicBezTo>
                <a:cubicBezTo>
                  <a:pt x="449" y="323"/>
                  <a:pt x="449" y="323"/>
                  <a:pt x="449" y="323"/>
                </a:cubicBezTo>
                <a:cubicBezTo>
                  <a:pt x="205" y="323"/>
                  <a:pt x="205" y="323"/>
                  <a:pt x="205" y="323"/>
                </a:cubicBezTo>
                <a:cubicBezTo>
                  <a:pt x="92" y="323"/>
                  <a:pt x="0" y="415"/>
                  <a:pt x="0" y="528"/>
                </a:cubicBezTo>
                <a:cubicBezTo>
                  <a:pt x="0" y="1490"/>
                  <a:pt x="0" y="1490"/>
                  <a:pt x="0" y="1490"/>
                </a:cubicBezTo>
                <a:cubicBezTo>
                  <a:pt x="0" y="1515"/>
                  <a:pt x="20" y="1535"/>
                  <a:pt x="45" y="1535"/>
                </a:cubicBezTo>
                <a:cubicBezTo>
                  <a:pt x="1491" y="1535"/>
                  <a:pt x="1491" y="1535"/>
                  <a:pt x="1491" y="1535"/>
                </a:cubicBezTo>
                <a:cubicBezTo>
                  <a:pt x="1516" y="1535"/>
                  <a:pt x="1536" y="1515"/>
                  <a:pt x="1536" y="1490"/>
                </a:cubicBezTo>
                <a:close/>
                <a:moveTo>
                  <a:pt x="539" y="137"/>
                </a:moveTo>
                <a:cubicBezTo>
                  <a:pt x="539" y="111"/>
                  <a:pt x="560" y="90"/>
                  <a:pt x="586" y="90"/>
                </a:cubicBezTo>
                <a:cubicBezTo>
                  <a:pt x="950" y="90"/>
                  <a:pt x="950" y="90"/>
                  <a:pt x="950" y="90"/>
                </a:cubicBezTo>
                <a:cubicBezTo>
                  <a:pt x="976" y="90"/>
                  <a:pt x="997" y="111"/>
                  <a:pt x="997" y="137"/>
                </a:cubicBezTo>
                <a:cubicBezTo>
                  <a:pt x="997" y="323"/>
                  <a:pt x="997" y="323"/>
                  <a:pt x="997" y="323"/>
                </a:cubicBezTo>
                <a:cubicBezTo>
                  <a:pt x="539" y="323"/>
                  <a:pt x="539" y="323"/>
                  <a:pt x="539" y="323"/>
                </a:cubicBezTo>
                <a:lnTo>
                  <a:pt x="539" y="137"/>
                </a:lnTo>
                <a:close/>
                <a:moveTo>
                  <a:pt x="1446" y="1445"/>
                </a:moveTo>
                <a:cubicBezTo>
                  <a:pt x="90" y="1445"/>
                  <a:pt x="90" y="1445"/>
                  <a:pt x="90" y="1445"/>
                </a:cubicBezTo>
                <a:cubicBezTo>
                  <a:pt x="90" y="714"/>
                  <a:pt x="90" y="714"/>
                  <a:pt x="90" y="714"/>
                </a:cubicBezTo>
                <a:cubicBezTo>
                  <a:pt x="180" y="714"/>
                  <a:pt x="180" y="714"/>
                  <a:pt x="180" y="714"/>
                </a:cubicBezTo>
                <a:cubicBezTo>
                  <a:pt x="180" y="757"/>
                  <a:pt x="180" y="757"/>
                  <a:pt x="180" y="757"/>
                </a:cubicBezTo>
                <a:cubicBezTo>
                  <a:pt x="180" y="832"/>
                  <a:pt x="241" y="893"/>
                  <a:pt x="315" y="893"/>
                </a:cubicBezTo>
                <a:cubicBezTo>
                  <a:pt x="390" y="893"/>
                  <a:pt x="451" y="832"/>
                  <a:pt x="451" y="757"/>
                </a:cubicBezTo>
                <a:cubicBezTo>
                  <a:pt x="451" y="714"/>
                  <a:pt x="451" y="714"/>
                  <a:pt x="451" y="714"/>
                </a:cubicBezTo>
                <a:cubicBezTo>
                  <a:pt x="1085" y="714"/>
                  <a:pt x="1085" y="714"/>
                  <a:pt x="1085" y="714"/>
                </a:cubicBezTo>
                <a:cubicBezTo>
                  <a:pt x="1085" y="757"/>
                  <a:pt x="1085" y="757"/>
                  <a:pt x="1085" y="757"/>
                </a:cubicBezTo>
                <a:cubicBezTo>
                  <a:pt x="1085" y="832"/>
                  <a:pt x="1146" y="893"/>
                  <a:pt x="1221" y="893"/>
                </a:cubicBezTo>
                <a:cubicBezTo>
                  <a:pt x="1295" y="893"/>
                  <a:pt x="1356" y="832"/>
                  <a:pt x="1356" y="757"/>
                </a:cubicBezTo>
                <a:cubicBezTo>
                  <a:pt x="1356" y="714"/>
                  <a:pt x="1356" y="714"/>
                  <a:pt x="1356" y="714"/>
                </a:cubicBezTo>
                <a:cubicBezTo>
                  <a:pt x="1446" y="714"/>
                  <a:pt x="1446" y="714"/>
                  <a:pt x="1446" y="714"/>
                </a:cubicBezTo>
                <a:lnTo>
                  <a:pt x="1446" y="1445"/>
                </a:lnTo>
                <a:close/>
                <a:moveTo>
                  <a:pt x="270" y="757"/>
                </a:moveTo>
                <a:cubicBezTo>
                  <a:pt x="270" y="598"/>
                  <a:pt x="270" y="598"/>
                  <a:pt x="270" y="598"/>
                </a:cubicBezTo>
                <a:cubicBezTo>
                  <a:pt x="361" y="598"/>
                  <a:pt x="361" y="598"/>
                  <a:pt x="361" y="598"/>
                </a:cubicBezTo>
                <a:cubicBezTo>
                  <a:pt x="361" y="757"/>
                  <a:pt x="361" y="757"/>
                  <a:pt x="361" y="757"/>
                </a:cubicBezTo>
                <a:cubicBezTo>
                  <a:pt x="361" y="783"/>
                  <a:pt x="341" y="803"/>
                  <a:pt x="315" y="803"/>
                </a:cubicBezTo>
                <a:cubicBezTo>
                  <a:pt x="290" y="803"/>
                  <a:pt x="270" y="783"/>
                  <a:pt x="270" y="757"/>
                </a:cubicBezTo>
                <a:close/>
                <a:moveTo>
                  <a:pt x="1175" y="757"/>
                </a:moveTo>
                <a:cubicBezTo>
                  <a:pt x="1175" y="598"/>
                  <a:pt x="1175" y="598"/>
                  <a:pt x="1175" y="598"/>
                </a:cubicBezTo>
                <a:cubicBezTo>
                  <a:pt x="1266" y="598"/>
                  <a:pt x="1266" y="598"/>
                  <a:pt x="1266" y="598"/>
                </a:cubicBezTo>
                <a:cubicBezTo>
                  <a:pt x="1266" y="757"/>
                  <a:pt x="1266" y="757"/>
                  <a:pt x="1266" y="757"/>
                </a:cubicBezTo>
                <a:cubicBezTo>
                  <a:pt x="1266" y="783"/>
                  <a:pt x="1246" y="803"/>
                  <a:pt x="1221" y="803"/>
                </a:cubicBezTo>
                <a:cubicBezTo>
                  <a:pt x="1221" y="803"/>
                  <a:pt x="1221" y="803"/>
                  <a:pt x="1221" y="803"/>
                </a:cubicBezTo>
                <a:cubicBezTo>
                  <a:pt x="1195" y="803"/>
                  <a:pt x="1175" y="783"/>
                  <a:pt x="1175" y="757"/>
                </a:cubicBezTo>
                <a:close/>
                <a:moveTo>
                  <a:pt x="1446" y="624"/>
                </a:moveTo>
                <a:cubicBezTo>
                  <a:pt x="1356" y="624"/>
                  <a:pt x="1356" y="624"/>
                  <a:pt x="1356" y="624"/>
                </a:cubicBezTo>
                <a:cubicBezTo>
                  <a:pt x="1356" y="553"/>
                  <a:pt x="1356" y="553"/>
                  <a:pt x="1356" y="553"/>
                </a:cubicBezTo>
                <a:cubicBezTo>
                  <a:pt x="1356" y="529"/>
                  <a:pt x="1336" y="508"/>
                  <a:pt x="1311" y="508"/>
                </a:cubicBezTo>
                <a:cubicBezTo>
                  <a:pt x="1130" y="508"/>
                  <a:pt x="1130" y="508"/>
                  <a:pt x="1130" y="508"/>
                </a:cubicBezTo>
                <a:cubicBezTo>
                  <a:pt x="1105" y="508"/>
                  <a:pt x="1085" y="529"/>
                  <a:pt x="1085" y="553"/>
                </a:cubicBezTo>
                <a:cubicBezTo>
                  <a:pt x="1085" y="624"/>
                  <a:pt x="1085" y="624"/>
                  <a:pt x="1085" y="624"/>
                </a:cubicBezTo>
                <a:cubicBezTo>
                  <a:pt x="451" y="624"/>
                  <a:pt x="451" y="624"/>
                  <a:pt x="451" y="624"/>
                </a:cubicBezTo>
                <a:cubicBezTo>
                  <a:pt x="451" y="553"/>
                  <a:pt x="451" y="553"/>
                  <a:pt x="451" y="553"/>
                </a:cubicBezTo>
                <a:cubicBezTo>
                  <a:pt x="451" y="529"/>
                  <a:pt x="431" y="508"/>
                  <a:pt x="406" y="508"/>
                </a:cubicBezTo>
                <a:cubicBezTo>
                  <a:pt x="225" y="508"/>
                  <a:pt x="225" y="508"/>
                  <a:pt x="225" y="508"/>
                </a:cubicBezTo>
                <a:cubicBezTo>
                  <a:pt x="200" y="508"/>
                  <a:pt x="180" y="529"/>
                  <a:pt x="180" y="553"/>
                </a:cubicBezTo>
                <a:cubicBezTo>
                  <a:pt x="180" y="624"/>
                  <a:pt x="180" y="624"/>
                  <a:pt x="180" y="624"/>
                </a:cubicBezTo>
                <a:cubicBezTo>
                  <a:pt x="90" y="624"/>
                  <a:pt x="90" y="624"/>
                  <a:pt x="90" y="624"/>
                </a:cubicBezTo>
                <a:cubicBezTo>
                  <a:pt x="90" y="528"/>
                  <a:pt x="90" y="528"/>
                  <a:pt x="90" y="528"/>
                </a:cubicBezTo>
                <a:cubicBezTo>
                  <a:pt x="90" y="464"/>
                  <a:pt x="141" y="413"/>
                  <a:pt x="205" y="413"/>
                </a:cubicBezTo>
                <a:cubicBezTo>
                  <a:pt x="1331" y="413"/>
                  <a:pt x="1331" y="413"/>
                  <a:pt x="1331" y="413"/>
                </a:cubicBezTo>
                <a:cubicBezTo>
                  <a:pt x="1395" y="413"/>
                  <a:pt x="1446" y="464"/>
                  <a:pt x="1446" y="528"/>
                </a:cubicBezTo>
                <a:lnTo>
                  <a:pt x="1446" y="62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8" name="Freeform 427"/>
          <p:cNvSpPr>
            <a:spLocks noEditPoints="1"/>
          </p:cNvSpPr>
          <p:nvPr/>
        </p:nvSpPr>
        <p:spPr bwMode="auto">
          <a:xfrm>
            <a:off x="5096897" y="3249341"/>
            <a:ext cx="393013" cy="368450"/>
          </a:xfrm>
          <a:custGeom>
            <a:avLst/>
            <a:gdLst>
              <a:gd name="T0" fmla="*/ 376 w 1538"/>
              <a:gd name="T1" fmla="*/ 1145 h 1442"/>
              <a:gd name="T2" fmla="*/ 745 w 1538"/>
              <a:gd name="T3" fmla="*/ 1435 h 1442"/>
              <a:gd name="T4" fmla="*/ 769 w 1538"/>
              <a:gd name="T5" fmla="*/ 1442 h 1442"/>
              <a:gd name="T6" fmla="*/ 793 w 1538"/>
              <a:gd name="T7" fmla="*/ 1435 h 1442"/>
              <a:gd name="T8" fmla="*/ 1160 w 1538"/>
              <a:gd name="T9" fmla="*/ 1145 h 1442"/>
              <a:gd name="T10" fmla="*/ 1416 w 1538"/>
              <a:gd name="T11" fmla="*/ 846 h 1442"/>
              <a:gd name="T12" fmla="*/ 1537 w 1538"/>
              <a:gd name="T13" fmla="*/ 491 h 1442"/>
              <a:gd name="T14" fmla="*/ 1392 w 1538"/>
              <a:gd name="T15" fmla="*/ 118 h 1442"/>
              <a:gd name="T16" fmla="*/ 1120 w 1538"/>
              <a:gd name="T17" fmla="*/ 0 h 1442"/>
              <a:gd name="T18" fmla="*/ 769 w 1538"/>
              <a:gd name="T19" fmla="*/ 226 h 1442"/>
              <a:gd name="T20" fmla="*/ 418 w 1538"/>
              <a:gd name="T21" fmla="*/ 0 h 1442"/>
              <a:gd name="T22" fmla="*/ 121 w 1538"/>
              <a:gd name="T23" fmla="*/ 147 h 1442"/>
              <a:gd name="T24" fmla="*/ 1 w 1538"/>
              <a:gd name="T25" fmla="*/ 490 h 1442"/>
              <a:gd name="T26" fmla="*/ 120 w 1538"/>
              <a:gd name="T27" fmla="*/ 846 h 1442"/>
              <a:gd name="T28" fmla="*/ 376 w 1538"/>
              <a:gd name="T29" fmla="*/ 1145 h 1442"/>
              <a:gd name="T30" fmla="*/ 1100 w 1538"/>
              <a:gd name="T31" fmla="*/ 1079 h 1442"/>
              <a:gd name="T32" fmla="*/ 769 w 1538"/>
              <a:gd name="T33" fmla="*/ 1343 h 1442"/>
              <a:gd name="T34" fmla="*/ 436 w 1538"/>
              <a:gd name="T35" fmla="*/ 1079 h 1442"/>
              <a:gd name="T36" fmla="*/ 165 w 1538"/>
              <a:gd name="T37" fmla="*/ 745 h 1442"/>
              <a:gd name="T38" fmla="*/ 402 w 1538"/>
              <a:gd name="T39" fmla="*/ 745 h 1442"/>
              <a:gd name="T40" fmla="*/ 402 w 1538"/>
              <a:gd name="T41" fmla="*/ 868 h 1442"/>
              <a:gd name="T42" fmla="*/ 536 w 1538"/>
              <a:gd name="T43" fmla="*/ 1001 h 1442"/>
              <a:gd name="T44" fmla="*/ 670 w 1538"/>
              <a:gd name="T45" fmla="*/ 868 h 1442"/>
              <a:gd name="T46" fmla="*/ 670 w 1538"/>
              <a:gd name="T47" fmla="*/ 602 h 1442"/>
              <a:gd name="T48" fmla="*/ 714 w 1538"/>
              <a:gd name="T49" fmla="*/ 558 h 1442"/>
              <a:gd name="T50" fmla="*/ 758 w 1538"/>
              <a:gd name="T51" fmla="*/ 602 h 1442"/>
              <a:gd name="T52" fmla="*/ 758 w 1538"/>
              <a:gd name="T53" fmla="*/ 727 h 1442"/>
              <a:gd name="T54" fmla="*/ 891 w 1538"/>
              <a:gd name="T55" fmla="*/ 860 h 1442"/>
              <a:gd name="T56" fmla="*/ 1025 w 1538"/>
              <a:gd name="T57" fmla="*/ 727 h 1442"/>
              <a:gd name="T58" fmla="*/ 1025 w 1538"/>
              <a:gd name="T59" fmla="*/ 542 h 1442"/>
              <a:gd name="T60" fmla="*/ 1069 w 1538"/>
              <a:gd name="T61" fmla="*/ 498 h 1442"/>
              <a:gd name="T62" fmla="*/ 1113 w 1538"/>
              <a:gd name="T63" fmla="*/ 542 h 1442"/>
              <a:gd name="T64" fmla="*/ 1113 w 1538"/>
              <a:gd name="T65" fmla="*/ 577 h 1442"/>
              <a:gd name="T66" fmla="*/ 1158 w 1538"/>
              <a:gd name="T67" fmla="*/ 622 h 1442"/>
              <a:gd name="T68" fmla="*/ 1425 w 1538"/>
              <a:gd name="T69" fmla="*/ 622 h 1442"/>
              <a:gd name="T70" fmla="*/ 1100 w 1538"/>
              <a:gd name="T71" fmla="*/ 1079 h 1442"/>
              <a:gd name="T72" fmla="*/ 190 w 1538"/>
              <a:gd name="T73" fmla="*/ 205 h 1442"/>
              <a:gd name="T74" fmla="*/ 418 w 1538"/>
              <a:gd name="T75" fmla="*/ 90 h 1442"/>
              <a:gd name="T76" fmla="*/ 726 w 1538"/>
              <a:gd name="T77" fmla="*/ 355 h 1442"/>
              <a:gd name="T78" fmla="*/ 769 w 1538"/>
              <a:gd name="T79" fmla="*/ 387 h 1442"/>
              <a:gd name="T80" fmla="*/ 812 w 1538"/>
              <a:gd name="T81" fmla="*/ 355 h 1442"/>
              <a:gd name="T82" fmla="*/ 1120 w 1538"/>
              <a:gd name="T83" fmla="*/ 90 h 1442"/>
              <a:gd name="T84" fmla="*/ 1328 w 1538"/>
              <a:gd name="T85" fmla="*/ 182 h 1442"/>
              <a:gd name="T86" fmla="*/ 1447 w 1538"/>
              <a:gd name="T87" fmla="*/ 490 h 1442"/>
              <a:gd name="T88" fmla="*/ 1445 w 1538"/>
              <a:gd name="T89" fmla="*/ 532 h 1442"/>
              <a:gd name="T90" fmla="*/ 1202 w 1538"/>
              <a:gd name="T91" fmla="*/ 532 h 1442"/>
              <a:gd name="T92" fmla="*/ 1069 w 1538"/>
              <a:gd name="T93" fmla="*/ 409 h 1442"/>
              <a:gd name="T94" fmla="*/ 935 w 1538"/>
              <a:gd name="T95" fmla="*/ 542 h 1442"/>
              <a:gd name="T96" fmla="*/ 935 w 1538"/>
              <a:gd name="T97" fmla="*/ 727 h 1442"/>
              <a:gd name="T98" fmla="*/ 891 w 1538"/>
              <a:gd name="T99" fmla="*/ 771 h 1442"/>
              <a:gd name="T100" fmla="*/ 847 w 1538"/>
              <a:gd name="T101" fmla="*/ 727 h 1442"/>
              <a:gd name="T102" fmla="*/ 847 w 1538"/>
              <a:gd name="T103" fmla="*/ 602 h 1442"/>
              <a:gd name="T104" fmla="*/ 714 w 1538"/>
              <a:gd name="T105" fmla="*/ 469 h 1442"/>
              <a:gd name="T106" fmla="*/ 580 w 1538"/>
              <a:gd name="T107" fmla="*/ 602 h 1442"/>
              <a:gd name="T108" fmla="*/ 580 w 1538"/>
              <a:gd name="T109" fmla="*/ 868 h 1442"/>
              <a:gd name="T110" fmla="*/ 536 w 1538"/>
              <a:gd name="T111" fmla="*/ 911 h 1442"/>
              <a:gd name="T112" fmla="*/ 492 w 1538"/>
              <a:gd name="T113" fmla="*/ 868 h 1442"/>
              <a:gd name="T114" fmla="*/ 492 w 1538"/>
              <a:gd name="T115" fmla="*/ 701 h 1442"/>
              <a:gd name="T116" fmla="*/ 447 w 1538"/>
              <a:gd name="T117" fmla="*/ 656 h 1442"/>
              <a:gd name="T118" fmla="*/ 123 w 1538"/>
              <a:gd name="T119" fmla="*/ 656 h 1442"/>
              <a:gd name="T120" fmla="*/ 91 w 1538"/>
              <a:gd name="T121" fmla="*/ 491 h 1442"/>
              <a:gd name="T122" fmla="*/ 190 w 1538"/>
              <a:gd name="T123" fmla="*/ 205 h 1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38" h="1442">
                <a:moveTo>
                  <a:pt x="376" y="1145"/>
                </a:moveTo>
                <a:cubicBezTo>
                  <a:pt x="558" y="1317"/>
                  <a:pt x="737" y="1430"/>
                  <a:pt x="745" y="1435"/>
                </a:cubicBezTo>
                <a:cubicBezTo>
                  <a:pt x="752" y="1440"/>
                  <a:pt x="761" y="1442"/>
                  <a:pt x="769" y="1442"/>
                </a:cubicBezTo>
                <a:cubicBezTo>
                  <a:pt x="777" y="1442"/>
                  <a:pt x="786" y="1440"/>
                  <a:pt x="793" y="1435"/>
                </a:cubicBezTo>
                <a:cubicBezTo>
                  <a:pt x="801" y="1430"/>
                  <a:pt x="979" y="1316"/>
                  <a:pt x="1160" y="1145"/>
                </a:cubicBezTo>
                <a:cubicBezTo>
                  <a:pt x="1268" y="1044"/>
                  <a:pt x="1354" y="943"/>
                  <a:pt x="1416" y="846"/>
                </a:cubicBezTo>
                <a:cubicBezTo>
                  <a:pt x="1496" y="722"/>
                  <a:pt x="1536" y="602"/>
                  <a:pt x="1537" y="491"/>
                </a:cubicBezTo>
                <a:cubicBezTo>
                  <a:pt x="1538" y="348"/>
                  <a:pt x="1485" y="212"/>
                  <a:pt x="1392" y="118"/>
                </a:cubicBezTo>
                <a:cubicBezTo>
                  <a:pt x="1316" y="42"/>
                  <a:pt x="1220" y="0"/>
                  <a:pt x="1120" y="0"/>
                </a:cubicBezTo>
                <a:cubicBezTo>
                  <a:pt x="976" y="0"/>
                  <a:pt x="845" y="88"/>
                  <a:pt x="769" y="226"/>
                </a:cubicBezTo>
                <a:cubicBezTo>
                  <a:pt x="693" y="88"/>
                  <a:pt x="562" y="0"/>
                  <a:pt x="418" y="0"/>
                </a:cubicBezTo>
                <a:cubicBezTo>
                  <a:pt x="305" y="0"/>
                  <a:pt x="200" y="53"/>
                  <a:pt x="121" y="147"/>
                </a:cubicBezTo>
                <a:cubicBezTo>
                  <a:pt x="44" y="239"/>
                  <a:pt x="2" y="361"/>
                  <a:pt x="1" y="490"/>
                </a:cubicBezTo>
                <a:cubicBezTo>
                  <a:pt x="0" y="602"/>
                  <a:pt x="40" y="721"/>
                  <a:pt x="120" y="846"/>
                </a:cubicBezTo>
                <a:cubicBezTo>
                  <a:pt x="182" y="943"/>
                  <a:pt x="268" y="1044"/>
                  <a:pt x="376" y="1145"/>
                </a:cubicBezTo>
                <a:close/>
                <a:moveTo>
                  <a:pt x="1100" y="1079"/>
                </a:moveTo>
                <a:cubicBezTo>
                  <a:pt x="962" y="1209"/>
                  <a:pt x="823" y="1307"/>
                  <a:pt x="769" y="1343"/>
                </a:cubicBezTo>
                <a:cubicBezTo>
                  <a:pt x="714" y="1307"/>
                  <a:pt x="574" y="1209"/>
                  <a:pt x="436" y="1079"/>
                </a:cubicBezTo>
                <a:cubicBezTo>
                  <a:pt x="341" y="989"/>
                  <a:pt x="234" y="872"/>
                  <a:pt x="165" y="745"/>
                </a:cubicBezTo>
                <a:cubicBezTo>
                  <a:pt x="402" y="745"/>
                  <a:pt x="402" y="745"/>
                  <a:pt x="402" y="745"/>
                </a:cubicBezTo>
                <a:cubicBezTo>
                  <a:pt x="402" y="868"/>
                  <a:pt x="402" y="868"/>
                  <a:pt x="402" y="868"/>
                </a:cubicBezTo>
                <a:cubicBezTo>
                  <a:pt x="402" y="941"/>
                  <a:pt x="462" y="1001"/>
                  <a:pt x="536" y="1001"/>
                </a:cubicBezTo>
                <a:cubicBezTo>
                  <a:pt x="610" y="1001"/>
                  <a:pt x="670" y="941"/>
                  <a:pt x="670" y="868"/>
                </a:cubicBezTo>
                <a:cubicBezTo>
                  <a:pt x="670" y="602"/>
                  <a:pt x="670" y="602"/>
                  <a:pt x="670" y="602"/>
                </a:cubicBezTo>
                <a:cubicBezTo>
                  <a:pt x="670" y="578"/>
                  <a:pt x="690" y="558"/>
                  <a:pt x="714" y="558"/>
                </a:cubicBezTo>
                <a:cubicBezTo>
                  <a:pt x="738" y="558"/>
                  <a:pt x="758" y="578"/>
                  <a:pt x="758" y="602"/>
                </a:cubicBezTo>
                <a:cubicBezTo>
                  <a:pt x="758" y="727"/>
                  <a:pt x="758" y="727"/>
                  <a:pt x="758" y="727"/>
                </a:cubicBezTo>
                <a:cubicBezTo>
                  <a:pt x="758" y="800"/>
                  <a:pt x="818" y="860"/>
                  <a:pt x="891" y="860"/>
                </a:cubicBezTo>
                <a:cubicBezTo>
                  <a:pt x="965" y="860"/>
                  <a:pt x="1025" y="800"/>
                  <a:pt x="1025" y="727"/>
                </a:cubicBezTo>
                <a:cubicBezTo>
                  <a:pt x="1025" y="542"/>
                  <a:pt x="1025" y="542"/>
                  <a:pt x="1025" y="542"/>
                </a:cubicBezTo>
                <a:cubicBezTo>
                  <a:pt x="1025" y="518"/>
                  <a:pt x="1045" y="498"/>
                  <a:pt x="1069" y="498"/>
                </a:cubicBezTo>
                <a:cubicBezTo>
                  <a:pt x="1093" y="498"/>
                  <a:pt x="1113" y="518"/>
                  <a:pt x="1113" y="542"/>
                </a:cubicBezTo>
                <a:cubicBezTo>
                  <a:pt x="1113" y="577"/>
                  <a:pt x="1113" y="577"/>
                  <a:pt x="1113" y="577"/>
                </a:cubicBezTo>
                <a:cubicBezTo>
                  <a:pt x="1113" y="602"/>
                  <a:pt x="1133" y="622"/>
                  <a:pt x="1158" y="622"/>
                </a:cubicBezTo>
                <a:cubicBezTo>
                  <a:pt x="1425" y="622"/>
                  <a:pt x="1425" y="622"/>
                  <a:pt x="1425" y="622"/>
                </a:cubicBezTo>
                <a:cubicBezTo>
                  <a:pt x="1371" y="794"/>
                  <a:pt x="1226" y="960"/>
                  <a:pt x="1100" y="1079"/>
                </a:cubicBezTo>
                <a:close/>
                <a:moveTo>
                  <a:pt x="190" y="205"/>
                </a:moveTo>
                <a:cubicBezTo>
                  <a:pt x="251" y="131"/>
                  <a:pt x="333" y="90"/>
                  <a:pt x="418" y="90"/>
                </a:cubicBezTo>
                <a:cubicBezTo>
                  <a:pt x="555" y="90"/>
                  <a:pt x="679" y="197"/>
                  <a:pt x="726" y="355"/>
                </a:cubicBezTo>
                <a:cubicBezTo>
                  <a:pt x="732" y="374"/>
                  <a:pt x="749" y="387"/>
                  <a:pt x="769" y="387"/>
                </a:cubicBezTo>
                <a:cubicBezTo>
                  <a:pt x="789" y="387"/>
                  <a:pt x="806" y="374"/>
                  <a:pt x="812" y="355"/>
                </a:cubicBezTo>
                <a:cubicBezTo>
                  <a:pt x="859" y="197"/>
                  <a:pt x="983" y="90"/>
                  <a:pt x="1120" y="90"/>
                </a:cubicBezTo>
                <a:cubicBezTo>
                  <a:pt x="1195" y="90"/>
                  <a:pt x="1270" y="123"/>
                  <a:pt x="1328" y="182"/>
                </a:cubicBezTo>
                <a:cubicBezTo>
                  <a:pt x="1404" y="259"/>
                  <a:pt x="1448" y="371"/>
                  <a:pt x="1447" y="490"/>
                </a:cubicBezTo>
                <a:cubicBezTo>
                  <a:pt x="1447" y="504"/>
                  <a:pt x="1446" y="518"/>
                  <a:pt x="1445" y="532"/>
                </a:cubicBezTo>
                <a:cubicBezTo>
                  <a:pt x="1202" y="532"/>
                  <a:pt x="1202" y="532"/>
                  <a:pt x="1202" y="532"/>
                </a:cubicBezTo>
                <a:cubicBezTo>
                  <a:pt x="1197" y="463"/>
                  <a:pt x="1139" y="409"/>
                  <a:pt x="1069" y="409"/>
                </a:cubicBezTo>
                <a:cubicBezTo>
                  <a:pt x="995" y="409"/>
                  <a:pt x="935" y="469"/>
                  <a:pt x="935" y="542"/>
                </a:cubicBezTo>
                <a:cubicBezTo>
                  <a:pt x="935" y="727"/>
                  <a:pt x="935" y="727"/>
                  <a:pt x="935" y="727"/>
                </a:cubicBezTo>
                <a:cubicBezTo>
                  <a:pt x="935" y="751"/>
                  <a:pt x="916" y="771"/>
                  <a:pt x="891" y="771"/>
                </a:cubicBezTo>
                <a:cubicBezTo>
                  <a:pt x="867" y="771"/>
                  <a:pt x="847" y="751"/>
                  <a:pt x="847" y="727"/>
                </a:cubicBezTo>
                <a:cubicBezTo>
                  <a:pt x="847" y="602"/>
                  <a:pt x="847" y="602"/>
                  <a:pt x="847" y="602"/>
                </a:cubicBezTo>
                <a:cubicBezTo>
                  <a:pt x="847" y="529"/>
                  <a:pt x="787" y="469"/>
                  <a:pt x="714" y="469"/>
                </a:cubicBezTo>
                <a:cubicBezTo>
                  <a:pt x="640" y="469"/>
                  <a:pt x="580" y="529"/>
                  <a:pt x="580" y="602"/>
                </a:cubicBezTo>
                <a:cubicBezTo>
                  <a:pt x="580" y="868"/>
                  <a:pt x="580" y="868"/>
                  <a:pt x="580" y="868"/>
                </a:cubicBezTo>
                <a:cubicBezTo>
                  <a:pt x="580" y="892"/>
                  <a:pt x="560" y="911"/>
                  <a:pt x="536" y="911"/>
                </a:cubicBezTo>
                <a:cubicBezTo>
                  <a:pt x="512" y="911"/>
                  <a:pt x="492" y="892"/>
                  <a:pt x="492" y="868"/>
                </a:cubicBezTo>
                <a:cubicBezTo>
                  <a:pt x="492" y="701"/>
                  <a:pt x="492" y="701"/>
                  <a:pt x="492" y="701"/>
                </a:cubicBezTo>
                <a:cubicBezTo>
                  <a:pt x="492" y="676"/>
                  <a:pt x="472" y="656"/>
                  <a:pt x="447" y="656"/>
                </a:cubicBezTo>
                <a:cubicBezTo>
                  <a:pt x="123" y="656"/>
                  <a:pt x="123" y="656"/>
                  <a:pt x="123" y="656"/>
                </a:cubicBezTo>
                <a:cubicBezTo>
                  <a:pt x="103" y="601"/>
                  <a:pt x="91" y="546"/>
                  <a:pt x="91" y="491"/>
                </a:cubicBezTo>
                <a:cubicBezTo>
                  <a:pt x="91" y="382"/>
                  <a:pt x="127" y="281"/>
                  <a:pt x="190" y="20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59" name="Freeform 434"/>
          <p:cNvSpPr>
            <a:spLocks noEditPoints="1"/>
          </p:cNvSpPr>
          <p:nvPr/>
        </p:nvSpPr>
        <p:spPr bwMode="auto">
          <a:xfrm>
            <a:off x="5097210" y="3909792"/>
            <a:ext cx="392387" cy="392387"/>
          </a:xfrm>
          <a:custGeom>
            <a:avLst/>
            <a:gdLst>
              <a:gd name="T0" fmla="*/ 678 w 1536"/>
              <a:gd name="T1" fmla="*/ 995 h 1536"/>
              <a:gd name="T2" fmla="*/ 723 w 1536"/>
              <a:gd name="T3" fmla="*/ 950 h 1536"/>
              <a:gd name="T4" fmla="*/ 813 w 1536"/>
              <a:gd name="T5" fmla="*/ 950 h 1536"/>
              <a:gd name="T6" fmla="*/ 857 w 1536"/>
              <a:gd name="T7" fmla="*/ 995 h 1536"/>
              <a:gd name="T8" fmla="*/ 857 w 1536"/>
              <a:gd name="T9" fmla="*/ 1085 h 1536"/>
              <a:gd name="T10" fmla="*/ 813 w 1536"/>
              <a:gd name="T11" fmla="*/ 1129 h 1536"/>
              <a:gd name="T12" fmla="*/ 723 w 1536"/>
              <a:gd name="T13" fmla="*/ 1129 h 1536"/>
              <a:gd name="T14" fmla="*/ 678 w 1536"/>
              <a:gd name="T15" fmla="*/ 1085 h 1536"/>
              <a:gd name="T16" fmla="*/ 315 w 1536"/>
              <a:gd name="T17" fmla="*/ 1536 h 1536"/>
              <a:gd name="T18" fmla="*/ 90 w 1536"/>
              <a:gd name="T19" fmla="*/ 1491 h 1536"/>
              <a:gd name="T20" fmla="*/ 45 w 1536"/>
              <a:gd name="T21" fmla="*/ 812 h 1536"/>
              <a:gd name="T22" fmla="*/ 45 w 1536"/>
              <a:gd name="T23" fmla="*/ 722 h 1536"/>
              <a:gd name="T24" fmla="*/ 503 w 1536"/>
              <a:gd name="T25" fmla="*/ 538 h 1536"/>
              <a:gd name="T26" fmla="*/ 722 w 1536"/>
              <a:gd name="T27" fmla="*/ 351 h 1536"/>
              <a:gd name="T28" fmla="*/ 768 w 1536"/>
              <a:gd name="T29" fmla="*/ 0 h 1536"/>
              <a:gd name="T30" fmla="*/ 814 w 1536"/>
              <a:gd name="T31" fmla="*/ 351 h 1536"/>
              <a:gd name="T32" fmla="*/ 1033 w 1536"/>
              <a:gd name="T33" fmla="*/ 538 h 1536"/>
              <a:gd name="T34" fmla="*/ 1491 w 1536"/>
              <a:gd name="T35" fmla="*/ 722 h 1536"/>
              <a:gd name="T36" fmla="*/ 1491 w 1536"/>
              <a:gd name="T37" fmla="*/ 812 h 1536"/>
              <a:gd name="T38" fmla="*/ 1446 w 1536"/>
              <a:gd name="T39" fmla="*/ 1491 h 1536"/>
              <a:gd name="T40" fmla="*/ 1221 w 1536"/>
              <a:gd name="T41" fmla="*/ 1536 h 1536"/>
              <a:gd name="T42" fmla="*/ 1176 w 1536"/>
              <a:gd name="T43" fmla="*/ 1360 h 1536"/>
              <a:gd name="T44" fmla="*/ 360 w 1536"/>
              <a:gd name="T45" fmla="*/ 1491 h 1536"/>
              <a:gd name="T46" fmla="*/ 768 w 1536"/>
              <a:gd name="T47" fmla="*/ 267 h 1536"/>
              <a:gd name="T48" fmla="*/ 768 w 1536"/>
              <a:gd name="T49" fmla="*/ 90 h 1536"/>
              <a:gd name="T50" fmla="*/ 768 w 1536"/>
              <a:gd name="T51" fmla="*/ 267 h 1536"/>
              <a:gd name="T52" fmla="*/ 943 w 1536"/>
              <a:gd name="T53" fmla="*/ 722 h 1536"/>
              <a:gd name="T54" fmla="*/ 845 w 1536"/>
              <a:gd name="T55" fmla="*/ 441 h 1536"/>
              <a:gd name="T56" fmla="*/ 593 w 1536"/>
              <a:gd name="T57" fmla="*/ 538 h 1536"/>
              <a:gd name="T58" fmla="*/ 315 w 1536"/>
              <a:gd name="T59" fmla="*/ 1270 h 1536"/>
              <a:gd name="T60" fmla="*/ 1266 w 1536"/>
              <a:gd name="T61" fmla="*/ 1315 h 1536"/>
              <a:gd name="T62" fmla="*/ 1356 w 1536"/>
              <a:gd name="T63" fmla="*/ 1446 h 1536"/>
              <a:gd name="T64" fmla="*/ 180 w 1536"/>
              <a:gd name="T65" fmla="*/ 812 h 1536"/>
              <a:gd name="T66" fmla="*/ 270 w 1536"/>
              <a:gd name="T67" fmla="*/ 1446 h 1536"/>
              <a:gd name="T68" fmla="*/ 315 w 1536"/>
              <a:gd name="T69" fmla="*/ 127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36" h="1536">
                <a:moveTo>
                  <a:pt x="633" y="1040"/>
                </a:moveTo>
                <a:cubicBezTo>
                  <a:pt x="633" y="1015"/>
                  <a:pt x="654" y="995"/>
                  <a:pt x="678" y="995"/>
                </a:cubicBezTo>
                <a:cubicBezTo>
                  <a:pt x="723" y="995"/>
                  <a:pt x="723" y="995"/>
                  <a:pt x="723" y="995"/>
                </a:cubicBezTo>
                <a:cubicBezTo>
                  <a:pt x="723" y="950"/>
                  <a:pt x="723" y="950"/>
                  <a:pt x="723" y="950"/>
                </a:cubicBezTo>
                <a:cubicBezTo>
                  <a:pt x="723" y="926"/>
                  <a:pt x="743" y="905"/>
                  <a:pt x="768" y="905"/>
                </a:cubicBezTo>
                <a:cubicBezTo>
                  <a:pt x="793" y="905"/>
                  <a:pt x="813" y="926"/>
                  <a:pt x="813" y="950"/>
                </a:cubicBezTo>
                <a:cubicBezTo>
                  <a:pt x="813" y="995"/>
                  <a:pt x="813" y="995"/>
                  <a:pt x="813" y="995"/>
                </a:cubicBezTo>
                <a:cubicBezTo>
                  <a:pt x="857" y="995"/>
                  <a:pt x="857" y="995"/>
                  <a:pt x="857" y="995"/>
                </a:cubicBezTo>
                <a:cubicBezTo>
                  <a:pt x="882" y="995"/>
                  <a:pt x="902" y="1015"/>
                  <a:pt x="902" y="1040"/>
                </a:cubicBezTo>
                <a:cubicBezTo>
                  <a:pt x="902" y="1065"/>
                  <a:pt x="882" y="1085"/>
                  <a:pt x="857" y="1085"/>
                </a:cubicBezTo>
                <a:cubicBezTo>
                  <a:pt x="813" y="1085"/>
                  <a:pt x="813" y="1085"/>
                  <a:pt x="813" y="1085"/>
                </a:cubicBezTo>
                <a:cubicBezTo>
                  <a:pt x="813" y="1129"/>
                  <a:pt x="813" y="1129"/>
                  <a:pt x="813" y="1129"/>
                </a:cubicBezTo>
                <a:cubicBezTo>
                  <a:pt x="813" y="1154"/>
                  <a:pt x="793" y="1174"/>
                  <a:pt x="768" y="1174"/>
                </a:cubicBezTo>
                <a:cubicBezTo>
                  <a:pt x="743" y="1174"/>
                  <a:pt x="723" y="1154"/>
                  <a:pt x="723" y="1129"/>
                </a:cubicBezTo>
                <a:cubicBezTo>
                  <a:pt x="723" y="1085"/>
                  <a:pt x="723" y="1085"/>
                  <a:pt x="723" y="1085"/>
                </a:cubicBezTo>
                <a:cubicBezTo>
                  <a:pt x="678" y="1085"/>
                  <a:pt x="678" y="1085"/>
                  <a:pt x="678" y="1085"/>
                </a:cubicBezTo>
                <a:cubicBezTo>
                  <a:pt x="654" y="1085"/>
                  <a:pt x="633" y="1065"/>
                  <a:pt x="633" y="1040"/>
                </a:cubicBezTo>
                <a:close/>
                <a:moveTo>
                  <a:pt x="315" y="1536"/>
                </a:moveTo>
                <a:cubicBezTo>
                  <a:pt x="135" y="1536"/>
                  <a:pt x="135" y="1536"/>
                  <a:pt x="135" y="1536"/>
                </a:cubicBezTo>
                <a:cubicBezTo>
                  <a:pt x="110" y="1536"/>
                  <a:pt x="90" y="1516"/>
                  <a:pt x="90" y="1491"/>
                </a:cubicBezTo>
                <a:cubicBezTo>
                  <a:pt x="90" y="812"/>
                  <a:pt x="90" y="812"/>
                  <a:pt x="90" y="812"/>
                </a:cubicBezTo>
                <a:cubicBezTo>
                  <a:pt x="45" y="812"/>
                  <a:pt x="45" y="812"/>
                  <a:pt x="45" y="812"/>
                </a:cubicBezTo>
                <a:cubicBezTo>
                  <a:pt x="20" y="812"/>
                  <a:pt x="0" y="792"/>
                  <a:pt x="0" y="767"/>
                </a:cubicBezTo>
                <a:cubicBezTo>
                  <a:pt x="0" y="742"/>
                  <a:pt x="20" y="722"/>
                  <a:pt x="45" y="722"/>
                </a:cubicBezTo>
                <a:cubicBezTo>
                  <a:pt x="503" y="722"/>
                  <a:pt x="503" y="722"/>
                  <a:pt x="503" y="722"/>
                </a:cubicBezTo>
                <a:cubicBezTo>
                  <a:pt x="503" y="538"/>
                  <a:pt x="503" y="538"/>
                  <a:pt x="503" y="538"/>
                </a:cubicBezTo>
                <a:cubicBezTo>
                  <a:pt x="503" y="435"/>
                  <a:pt x="587" y="351"/>
                  <a:pt x="691" y="351"/>
                </a:cubicBezTo>
                <a:cubicBezTo>
                  <a:pt x="722" y="351"/>
                  <a:pt x="722" y="351"/>
                  <a:pt x="722" y="351"/>
                </a:cubicBezTo>
                <a:cubicBezTo>
                  <a:pt x="646" y="330"/>
                  <a:pt x="589" y="261"/>
                  <a:pt x="589" y="178"/>
                </a:cubicBezTo>
                <a:cubicBezTo>
                  <a:pt x="589" y="80"/>
                  <a:pt x="670" y="0"/>
                  <a:pt x="768" y="0"/>
                </a:cubicBezTo>
                <a:cubicBezTo>
                  <a:pt x="866" y="0"/>
                  <a:pt x="947" y="80"/>
                  <a:pt x="947" y="178"/>
                </a:cubicBezTo>
                <a:cubicBezTo>
                  <a:pt x="947" y="261"/>
                  <a:pt x="890" y="330"/>
                  <a:pt x="814" y="351"/>
                </a:cubicBezTo>
                <a:cubicBezTo>
                  <a:pt x="845" y="351"/>
                  <a:pt x="845" y="351"/>
                  <a:pt x="845" y="351"/>
                </a:cubicBezTo>
                <a:cubicBezTo>
                  <a:pt x="949" y="351"/>
                  <a:pt x="1033" y="435"/>
                  <a:pt x="1033" y="538"/>
                </a:cubicBezTo>
                <a:cubicBezTo>
                  <a:pt x="1033" y="722"/>
                  <a:pt x="1033" y="722"/>
                  <a:pt x="1033" y="722"/>
                </a:cubicBezTo>
                <a:cubicBezTo>
                  <a:pt x="1491" y="722"/>
                  <a:pt x="1491" y="722"/>
                  <a:pt x="1491" y="722"/>
                </a:cubicBezTo>
                <a:cubicBezTo>
                  <a:pt x="1516" y="722"/>
                  <a:pt x="1536" y="742"/>
                  <a:pt x="1536" y="767"/>
                </a:cubicBezTo>
                <a:cubicBezTo>
                  <a:pt x="1536" y="792"/>
                  <a:pt x="1516" y="812"/>
                  <a:pt x="1491" y="812"/>
                </a:cubicBezTo>
                <a:cubicBezTo>
                  <a:pt x="1446" y="812"/>
                  <a:pt x="1446" y="812"/>
                  <a:pt x="1446" y="812"/>
                </a:cubicBezTo>
                <a:cubicBezTo>
                  <a:pt x="1446" y="1491"/>
                  <a:pt x="1446" y="1491"/>
                  <a:pt x="1446" y="1491"/>
                </a:cubicBezTo>
                <a:cubicBezTo>
                  <a:pt x="1446" y="1516"/>
                  <a:pt x="1426" y="1536"/>
                  <a:pt x="1401" y="1536"/>
                </a:cubicBezTo>
                <a:cubicBezTo>
                  <a:pt x="1221" y="1536"/>
                  <a:pt x="1221" y="1536"/>
                  <a:pt x="1221" y="1536"/>
                </a:cubicBezTo>
                <a:cubicBezTo>
                  <a:pt x="1196" y="1536"/>
                  <a:pt x="1176" y="1516"/>
                  <a:pt x="1176" y="1491"/>
                </a:cubicBezTo>
                <a:cubicBezTo>
                  <a:pt x="1176" y="1360"/>
                  <a:pt x="1176" y="1360"/>
                  <a:pt x="1176" y="1360"/>
                </a:cubicBezTo>
                <a:cubicBezTo>
                  <a:pt x="360" y="1360"/>
                  <a:pt x="360" y="1360"/>
                  <a:pt x="360" y="1360"/>
                </a:cubicBezTo>
                <a:cubicBezTo>
                  <a:pt x="360" y="1491"/>
                  <a:pt x="360" y="1491"/>
                  <a:pt x="360" y="1491"/>
                </a:cubicBezTo>
                <a:cubicBezTo>
                  <a:pt x="360" y="1516"/>
                  <a:pt x="340" y="1536"/>
                  <a:pt x="315" y="1536"/>
                </a:cubicBezTo>
                <a:close/>
                <a:moveTo>
                  <a:pt x="768" y="267"/>
                </a:moveTo>
                <a:cubicBezTo>
                  <a:pt x="817" y="267"/>
                  <a:pt x="856" y="227"/>
                  <a:pt x="856" y="178"/>
                </a:cubicBezTo>
                <a:cubicBezTo>
                  <a:pt x="856" y="129"/>
                  <a:pt x="817" y="90"/>
                  <a:pt x="768" y="90"/>
                </a:cubicBezTo>
                <a:cubicBezTo>
                  <a:pt x="719" y="90"/>
                  <a:pt x="679" y="129"/>
                  <a:pt x="679" y="178"/>
                </a:cubicBezTo>
                <a:cubicBezTo>
                  <a:pt x="679" y="227"/>
                  <a:pt x="719" y="267"/>
                  <a:pt x="768" y="267"/>
                </a:cubicBezTo>
                <a:close/>
                <a:moveTo>
                  <a:pt x="593" y="722"/>
                </a:moveTo>
                <a:cubicBezTo>
                  <a:pt x="943" y="722"/>
                  <a:pt x="943" y="722"/>
                  <a:pt x="943" y="722"/>
                </a:cubicBezTo>
                <a:cubicBezTo>
                  <a:pt x="943" y="538"/>
                  <a:pt x="943" y="538"/>
                  <a:pt x="943" y="538"/>
                </a:cubicBezTo>
                <a:cubicBezTo>
                  <a:pt x="943" y="485"/>
                  <a:pt x="899" y="441"/>
                  <a:pt x="845" y="441"/>
                </a:cubicBezTo>
                <a:cubicBezTo>
                  <a:pt x="691" y="441"/>
                  <a:pt x="691" y="441"/>
                  <a:pt x="691" y="441"/>
                </a:cubicBezTo>
                <a:cubicBezTo>
                  <a:pt x="637" y="441"/>
                  <a:pt x="593" y="485"/>
                  <a:pt x="593" y="538"/>
                </a:cubicBezTo>
                <a:lnTo>
                  <a:pt x="593" y="722"/>
                </a:lnTo>
                <a:close/>
                <a:moveTo>
                  <a:pt x="315" y="1270"/>
                </a:moveTo>
                <a:cubicBezTo>
                  <a:pt x="1221" y="1270"/>
                  <a:pt x="1221" y="1270"/>
                  <a:pt x="1221" y="1270"/>
                </a:cubicBezTo>
                <a:cubicBezTo>
                  <a:pt x="1246" y="1270"/>
                  <a:pt x="1266" y="1290"/>
                  <a:pt x="1266" y="1315"/>
                </a:cubicBezTo>
                <a:cubicBezTo>
                  <a:pt x="1266" y="1446"/>
                  <a:pt x="1266" y="1446"/>
                  <a:pt x="1266" y="1446"/>
                </a:cubicBezTo>
                <a:cubicBezTo>
                  <a:pt x="1356" y="1446"/>
                  <a:pt x="1356" y="1446"/>
                  <a:pt x="1356" y="1446"/>
                </a:cubicBezTo>
                <a:cubicBezTo>
                  <a:pt x="1356" y="812"/>
                  <a:pt x="1356" y="812"/>
                  <a:pt x="1356" y="812"/>
                </a:cubicBezTo>
                <a:cubicBezTo>
                  <a:pt x="180" y="812"/>
                  <a:pt x="180" y="812"/>
                  <a:pt x="180" y="812"/>
                </a:cubicBezTo>
                <a:cubicBezTo>
                  <a:pt x="180" y="1446"/>
                  <a:pt x="180" y="1446"/>
                  <a:pt x="180" y="1446"/>
                </a:cubicBezTo>
                <a:cubicBezTo>
                  <a:pt x="270" y="1446"/>
                  <a:pt x="270" y="1446"/>
                  <a:pt x="270" y="1446"/>
                </a:cubicBezTo>
                <a:cubicBezTo>
                  <a:pt x="270" y="1315"/>
                  <a:pt x="270" y="1315"/>
                  <a:pt x="270" y="1315"/>
                </a:cubicBezTo>
                <a:cubicBezTo>
                  <a:pt x="270" y="1290"/>
                  <a:pt x="290" y="1270"/>
                  <a:pt x="315" y="127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0" name="Freeform 441"/>
          <p:cNvSpPr>
            <a:spLocks noEditPoints="1"/>
          </p:cNvSpPr>
          <p:nvPr/>
        </p:nvSpPr>
        <p:spPr bwMode="auto">
          <a:xfrm>
            <a:off x="5097132" y="4583620"/>
            <a:ext cx="392543" cy="392387"/>
          </a:xfrm>
          <a:custGeom>
            <a:avLst/>
            <a:gdLst>
              <a:gd name="T0" fmla="*/ 1491 w 1536"/>
              <a:gd name="T1" fmla="*/ 847 h 1536"/>
              <a:gd name="T2" fmla="*/ 1185 w 1536"/>
              <a:gd name="T3" fmla="*/ 453 h 1536"/>
              <a:gd name="T4" fmla="*/ 768 w 1536"/>
              <a:gd name="T5" fmla="*/ 0 h 1536"/>
              <a:gd name="T6" fmla="*/ 350 w 1536"/>
              <a:gd name="T7" fmla="*/ 454 h 1536"/>
              <a:gd name="T8" fmla="*/ 45 w 1536"/>
              <a:gd name="T9" fmla="*/ 847 h 1536"/>
              <a:gd name="T10" fmla="*/ 45 w 1536"/>
              <a:gd name="T11" fmla="*/ 1536 h 1536"/>
              <a:gd name="T12" fmla="*/ 305 w 1536"/>
              <a:gd name="T13" fmla="*/ 1446 h 1536"/>
              <a:gd name="T14" fmla="*/ 305 w 1536"/>
              <a:gd name="T15" fmla="*/ 937 h 1536"/>
              <a:gd name="T16" fmla="*/ 768 w 1536"/>
              <a:gd name="T17" fmla="*/ 90 h 1536"/>
              <a:gd name="T18" fmla="*/ 536 w 1536"/>
              <a:gd name="T19" fmla="*/ 454 h 1536"/>
              <a:gd name="T20" fmla="*/ 598 w 1536"/>
              <a:gd name="T21" fmla="*/ 1446 h 1536"/>
              <a:gd name="T22" fmla="*/ 723 w 1536"/>
              <a:gd name="T23" fmla="*/ 1446 h 1536"/>
              <a:gd name="T24" fmla="*/ 813 w 1536"/>
              <a:gd name="T25" fmla="*/ 1265 h 1536"/>
              <a:gd name="T26" fmla="*/ 1140 w 1536"/>
              <a:gd name="T27" fmla="*/ 1446 h 1536"/>
              <a:gd name="T28" fmla="*/ 982 w 1536"/>
              <a:gd name="T29" fmla="*/ 1175 h 1536"/>
              <a:gd name="T30" fmla="*/ 508 w 1536"/>
              <a:gd name="T31" fmla="*/ 1446 h 1536"/>
              <a:gd name="T32" fmla="*/ 1140 w 1536"/>
              <a:gd name="T33" fmla="*/ 543 h 1536"/>
              <a:gd name="T34" fmla="*/ 1230 w 1536"/>
              <a:gd name="T35" fmla="*/ 1446 h 1536"/>
              <a:gd name="T36" fmla="*/ 1446 w 1536"/>
              <a:gd name="T37" fmla="*/ 1446 h 1536"/>
              <a:gd name="T38" fmla="*/ 813 w 1536"/>
              <a:gd name="T39" fmla="*/ 320 h 1536"/>
              <a:gd name="T40" fmla="*/ 723 w 1536"/>
              <a:gd name="T41" fmla="*/ 326 h 1536"/>
              <a:gd name="T42" fmla="*/ 672 w 1536"/>
              <a:gd name="T43" fmla="*/ 275 h 1536"/>
              <a:gd name="T44" fmla="*/ 723 w 1536"/>
              <a:gd name="T45" fmla="*/ 225 h 1536"/>
              <a:gd name="T46" fmla="*/ 813 w 1536"/>
              <a:gd name="T47" fmla="*/ 230 h 1536"/>
              <a:gd name="T48" fmla="*/ 919 w 1536"/>
              <a:gd name="T49" fmla="*/ 680 h 1536"/>
              <a:gd name="T50" fmla="*/ 1046 w 1536"/>
              <a:gd name="T51" fmla="*/ 680 h 1536"/>
              <a:gd name="T52" fmla="*/ 919 w 1536"/>
              <a:gd name="T53" fmla="*/ 680 h 1536"/>
              <a:gd name="T54" fmla="*/ 1001 w 1536"/>
              <a:gd name="T55" fmla="*/ 995 h 1536"/>
              <a:gd name="T56" fmla="*/ 964 w 1536"/>
              <a:gd name="T57" fmla="*/ 1085 h 1536"/>
              <a:gd name="T58" fmla="*/ 964 w 1536"/>
              <a:gd name="T59" fmla="*/ 815 h 1536"/>
              <a:gd name="T60" fmla="*/ 1001 w 1536"/>
              <a:gd name="T61" fmla="*/ 905 h 1536"/>
              <a:gd name="T62" fmla="*/ 704 w 1536"/>
              <a:gd name="T63" fmla="*/ 680 h 1536"/>
              <a:gd name="T64" fmla="*/ 831 w 1536"/>
              <a:gd name="T65" fmla="*/ 680 h 1536"/>
              <a:gd name="T66" fmla="*/ 704 w 1536"/>
              <a:gd name="T67" fmla="*/ 680 h 1536"/>
              <a:gd name="T68" fmla="*/ 786 w 1536"/>
              <a:gd name="T69" fmla="*/ 995 h 1536"/>
              <a:gd name="T70" fmla="*/ 749 w 1536"/>
              <a:gd name="T71" fmla="*/ 1085 h 1536"/>
              <a:gd name="T72" fmla="*/ 749 w 1536"/>
              <a:gd name="T73" fmla="*/ 815 h 1536"/>
              <a:gd name="T74" fmla="*/ 786 w 1536"/>
              <a:gd name="T75" fmla="*/ 905 h 1536"/>
              <a:gd name="T76" fmla="*/ 490 w 1536"/>
              <a:gd name="T77" fmla="*/ 680 h 1536"/>
              <a:gd name="T78" fmla="*/ 617 w 1536"/>
              <a:gd name="T79" fmla="*/ 680 h 1536"/>
              <a:gd name="T80" fmla="*/ 490 w 1536"/>
              <a:gd name="T81" fmla="*/ 680 h 1536"/>
              <a:gd name="T82" fmla="*/ 572 w 1536"/>
              <a:gd name="T83" fmla="*/ 995 h 1536"/>
              <a:gd name="T84" fmla="*/ 535 w 1536"/>
              <a:gd name="T85" fmla="*/ 1085 h 1536"/>
              <a:gd name="T86" fmla="*/ 535 w 1536"/>
              <a:gd name="T87" fmla="*/ 815 h 1536"/>
              <a:gd name="T88" fmla="*/ 572 w 1536"/>
              <a:gd name="T89" fmla="*/ 905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536" h="1536">
                <a:moveTo>
                  <a:pt x="1536" y="1491"/>
                </a:moveTo>
                <a:cubicBezTo>
                  <a:pt x="1536" y="892"/>
                  <a:pt x="1536" y="892"/>
                  <a:pt x="1536" y="892"/>
                </a:cubicBezTo>
                <a:cubicBezTo>
                  <a:pt x="1536" y="868"/>
                  <a:pt x="1516" y="847"/>
                  <a:pt x="1491" y="847"/>
                </a:cubicBezTo>
                <a:cubicBezTo>
                  <a:pt x="1230" y="847"/>
                  <a:pt x="1230" y="847"/>
                  <a:pt x="1230" y="847"/>
                </a:cubicBezTo>
                <a:cubicBezTo>
                  <a:pt x="1230" y="498"/>
                  <a:pt x="1230" y="498"/>
                  <a:pt x="1230" y="498"/>
                </a:cubicBezTo>
                <a:cubicBezTo>
                  <a:pt x="1230" y="474"/>
                  <a:pt x="1210" y="453"/>
                  <a:pt x="1185" y="453"/>
                </a:cubicBezTo>
                <a:cubicBezTo>
                  <a:pt x="1089" y="453"/>
                  <a:pt x="1089" y="453"/>
                  <a:pt x="1089" y="453"/>
                </a:cubicBezTo>
                <a:cubicBezTo>
                  <a:pt x="1089" y="321"/>
                  <a:pt x="1089" y="321"/>
                  <a:pt x="1089" y="321"/>
                </a:cubicBezTo>
                <a:cubicBezTo>
                  <a:pt x="1089" y="144"/>
                  <a:pt x="945" y="0"/>
                  <a:pt x="768" y="0"/>
                </a:cubicBezTo>
                <a:cubicBezTo>
                  <a:pt x="590" y="0"/>
                  <a:pt x="446" y="144"/>
                  <a:pt x="446" y="321"/>
                </a:cubicBezTo>
                <a:cubicBezTo>
                  <a:pt x="446" y="454"/>
                  <a:pt x="446" y="454"/>
                  <a:pt x="446" y="454"/>
                </a:cubicBezTo>
                <a:cubicBezTo>
                  <a:pt x="350" y="454"/>
                  <a:pt x="350" y="454"/>
                  <a:pt x="350" y="454"/>
                </a:cubicBezTo>
                <a:cubicBezTo>
                  <a:pt x="326" y="454"/>
                  <a:pt x="305" y="474"/>
                  <a:pt x="305" y="499"/>
                </a:cubicBezTo>
                <a:cubicBezTo>
                  <a:pt x="305" y="847"/>
                  <a:pt x="305" y="847"/>
                  <a:pt x="305" y="847"/>
                </a:cubicBezTo>
                <a:cubicBezTo>
                  <a:pt x="45" y="847"/>
                  <a:pt x="45" y="847"/>
                  <a:pt x="45" y="847"/>
                </a:cubicBezTo>
                <a:cubicBezTo>
                  <a:pt x="20" y="847"/>
                  <a:pt x="0" y="868"/>
                  <a:pt x="0" y="892"/>
                </a:cubicBezTo>
                <a:cubicBezTo>
                  <a:pt x="0" y="1491"/>
                  <a:pt x="0" y="1491"/>
                  <a:pt x="0" y="1491"/>
                </a:cubicBezTo>
                <a:cubicBezTo>
                  <a:pt x="0" y="1515"/>
                  <a:pt x="20" y="1536"/>
                  <a:pt x="45" y="1536"/>
                </a:cubicBezTo>
                <a:cubicBezTo>
                  <a:pt x="1491" y="1536"/>
                  <a:pt x="1491" y="1536"/>
                  <a:pt x="1491" y="1536"/>
                </a:cubicBezTo>
                <a:cubicBezTo>
                  <a:pt x="1516" y="1536"/>
                  <a:pt x="1536" y="1515"/>
                  <a:pt x="1536" y="1491"/>
                </a:cubicBezTo>
                <a:close/>
                <a:moveTo>
                  <a:pt x="305" y="1446"/>
                </a:moveTo>
                <a:cubicBezTo>
                  <a:pt x="90" y="1446"/>
                  <a:pt x="90" y="1446"/>
                  <a:pt x="90" y="1446"/>
                </a:cubicBezTo>
                <a:cubicBezTo>
                  <a:pt x="90" y="937"/>
                  <a:pt x="90" y="937"/>
                  <a:pt x="90" y="937"/>
                </a:cubicBezTo>
                <a:cubicBezTo>
                  <a:pt x="305" y="937"/>
                  <a:pt x="305" y="937"/>
                  <a:pt x="305" y="937"/>
                </a:cubicBezTo>
                <a:lnTo>
                  <a:pt x="305" y="1446"/>
                </a:lnTo>
                <a:close/>
                <a:moveTo>
                  <a:pt x="536" y="321"/>
                </a:moveTo>
                <a:cubicBezTo>
                  <a:pt x="536" y="193"/>
                  <a:pt x="640" y="90"/>
                  <a:pt x="768" y="90"/>
                </a:cubicBezTo>
                <a:cubicBezTo>
                  <a:pt x="895" y="90"/>
                  <a:pt x="999" y="193"/>
                  <a:pt x="999" y="321"/>
                </a:cubicBezTo>
                <a:cubicBezTo>
                  <a:pt x="999" y="454"/>
                  <a:pt x="999" y="454"/>
                  <a:pt x="999" y="454"/>
                </a:cubicBezTo>
                <a:cubicBezTo>
                  <a:pt x="536" y="454"/>
                  <a:pt x="536" y="454"/>
                  <a:pt x="536" y="454"/>
                </a:cubicBezTo>
                <a:lnTo>
                  <a:pt x="536" y="321"/>
                </a:lnTo>
                <a:close/>
                <a:moveTo>
                  <a:pt x="723" y="1446"/>
                </a:moveTo>
                <a:cubicBezTo>
                  <a:pt x="598" y="1446"/>
                  <a:pt x="598" y="1446"/>
                  <a:pt x="598" y="1446"/>
                </a:cubicBezTo>
                <a:cubicBezTo>
                  <a:pt x="598" y="1265"/>
                  <a:pt x="598" y="1265"/>
                  <a:pt x="598" y="1265"/>
                </a:cubicBezTo>
                <a:cubicBezTo>
                  <a:pt x="723" y="1265"/>
                  <a:pt x="723" y="1265"/>
                  <a:pt x="723" y="1265"/>
                </a:cubicBezTo>
                <a:lnTo>
                  <a:pt x="723" y="1446"/>
                </a:lnTo>
                <a:close/>
                <a:moveTo>
                  <a:pt x="937" y="1446"/>
                </a:moveTo>
                <a:cubicBezTo>
                  <a:pt x="813" y="1446"/>
                  <a:pt x="813" y="1446"/>
                  <a:pt x="813" y="1446"/>
                </a:cubicBezTo>
                <a:cubicBezTo>
                  <a:pt x="813" y="1265"/>
                  <a:pt x="813" y="1265"/>
                  <a:pt x="813" y="1265"/>
                </a:cubicBezTo>
                <a:cubicBezTo>
                  <a:pt x="937" y="1265"/>
                  <a:pt x="937" y="1265"/>
                  <a:pt x="937" y="1265"/>
                </a:cubicBezTo>
                <a:lnTo>
                  <a:pt x="937" y="1446"/>
                </a:lnTo>
                <a:close/>
                <a:moveTo>
                  <a:pt x="1140" y="1446"/>
                </a:moveTo>
                <a:cubicBezTo>
                  <a:pt x="1027" y="1446"/>
                  <a:pt x="1027" y="1446"/>
                  <a:pt x="1027" y="1446"/>
                </a:cubicBezTo>
                <a:cubicBezTo>
                  <a:pt x="1027" y="1220"/>
                  <a:pt x="1027" y="1220"/>
                  <a:pt x="1027" y="1220"/>
                </a:cubicBezTo>
                <a:cubicBezTo>
                  <a:pt x="1027" y="1195"/>
                  <a:pt x="1007" y="1175"/>
                  <a:pt x="982" y="1175"/>
                </a:cubicBezTo>
                <a:cubicBezTo>
                  <a:pt x="553" y="1175"/>
                  <a:pt x="553" y="1175"/>
                  <a:pt x="553" y="1175"/>
                </a:cubicBezTo>
                <a:cubicBezTo>
                  <a:pt x="528" y="1175"/>
                  <a:pt x="508" y="1195"/>
                  <a:pt x="508" y="1220"/>
                </a:cubicBezTo>
                <a:cubicBezTo>
                  <a:pt x="508" y="1446"/>
                  <a:pt x="508" y="1446"/>
                  <a:pt x="508" y="1446"/>
                </a:cubicBezTo>
                <a:cubicBezTo>
                  <a:pt x="395" y="1446"/>
                  <a:pt x="395" y="1446"/>
                  <a:pt x="395" y="1446"/>
                </a:cubicBezTo>
                <a:cubicBezTo>
                  <a:pt x="395" y="543"/>
                  <a:pt x="395" y="543"/>
                  <a:pt x="395" y="543"/>
                </a:cubicBezTo>
                <a:cubicBezTo>
                  <a:pt x="1140" y="543"/>
                  <a:pt x="1140" y="543"/>
                  <a:pt x="1140" y="543"/>
                </a:cubicBezTo>
                <a:lnTo>
                  <a:pt x="1140" y="1446"/>
                </a:lnTo>
                <a:close/>
                <a:moveTo>
                  <a:pt x="1446" y="1446"/>
                </a:moveTo>
                <a:cubicBezTo>
                  <a:pt x="1230" y="1446"/>
                  <a:pt x="1230" y="1446"/>
                  <a:pt x="1230" y="1446"/>
                </a:cubicBezTo>
                <a:cubicBezTo>
                  <a:pt x="1230" y="937"/>
                  <a:pt x="1230" y="937"/>
                  <a:pt x="1230" y="937"/>
                </a:cubicBezTo>
                <a:cubicBezTo>
                  <a:pt x="1446" y="937"/>
                  <a:pt x="1446" y="937"/>
                  <a:pt x="1446" y="937"/>
                </a:cubicBezTo>
                <a:lnTo>
                  <a:pt x="1446" y="1446"/>
                </a:lnTo>
                <a:close/>
                <a:moveTo>
                  <a:pt x="864" y="275"/>
                </a:moveTo>
                <a:cubicBezTo>
                  <a:pt x="864" y="300"/>
                  <a:pt x="844" y="320"/>
                  <a:pt x="819" y="320"/>
                </a:cubicBezTo>
                <a:cubicBezTo>
                  <a:pt x="813" y="320"/>
                  <a:pt x="813" y="320"/>
                  <a:pt x="813" y="320"/>
                </a:cubicBezTo>
                <a:cubicBezTo>
                  <a:pt x="813" y="326"/>
                  <a:pt x="813" y="326"/>
                  <a:pt x="813" y="326"/>
                </a:cubicBezTo>
                <a:cubicBezTo>
                  <a:pt x="813" y="351"/>
                  <a:pt x="793" y="371"/>
                  <a:pt x="768" y="371"/>
                </a:cubicBezTo>
                <a:cubicBezTo>
                  <a:pt x="743" y="371"/>
                  <a:pt x="723" y="351"/>
                  <a:pt x="723" y="326"/>
                </a:cubicBezTo>
                <a:cubicBezTo>
                  <a:pt x="723" y="320"/>
                  <a:pt x="723" y="320"/>
                  <a:pt x="723" y="320"/>
                </a:cubicBezTo>
                <a:cubicBezTo>
                  <a:pt x="717" y="320"/>
                  <a:pt x="717" y="320"/>
                  <a:pt x="717" y="320"/>
                </a:cubicBezTo>
                <a:cubicBezTo>
                  <a:pt x="692" y="320"/>
                  <a:pt x="672" y="300"/>
                  <a:pt x="672" y="275"/>
                </a:cubicBezTo>
                <a:cubicBezTo>
                  <a:pt x="672" y="251"/>
                  <a:pt x="692" y="230"/>
                  <a:pt x="717" y="230"/>
                </a:cubicBezTo>
                <a:cubicBezTo>
                  <a:pt x="723" y="230"/>
                  <a:pt x="723" y="230"/>
                  <a:pt x="723" y="230"/>
                </a:cubicBezTo>
                <a:cubicBezTo>
                  <a:pt x="723" y="225"/>
                  <a:pt x="723" y="225"/>
                  <a:pt x="723" y="225"/>
                </a:cubicBezTo>
                <a:cubicBezTo>
                  <a:pt x="723" y="200"/>
                  <a:pt x="743" y="180"/>
                  <a:pt x="768" y="180"/>
                </a:cubicBezTo>
                <a:cubicBezTo>
                  <a:pt x="793" y="180"/>
                  <a:pt x="813" y="200"/>
                  <a:pt x="813" y="225"/>
                </a:cubicBezTo>
                <a:cubicBezTo>
                  <a:pt x="813" y="230"/>
                  <a:pt x="813" y="230"/>
                  <a:pt x="813" y="230"/>
                </a:cubicBezTo>
                <a:cubicBezTo>
                  <a:pt x="819" y="230"/>
                  <a:pt x="819" y="230"/>
                  <a:pt x="819" y="230"/>
                </a:cubicBezTo>
                <a:cubicBezTo>
                  <a:pt x="844" y="230"/>
                  <a:pt x="864" y="251"/>
                  <a:pt x="864" y="275"/>
                </a:cubicBezTo>
                <a:close/>
                <a:moveTo>
                  <a:pt x="919" y="680"/>
                </a:moveTo>
                <a:cubicBezTo>
                  <a:pt x="919" y="655"/>
                  <a:pt x="939" y="635"/>
                  <a:pt x="964" y="635"/>
                </a:cubicBezTo>
                <a:cubicBezTo>
                  <a:pt x="1001" y="635"/>
                  <a:pt x="1001" y="635"/>
                  <a:pt x="1001" y="635"/>
                </a:cubicBezTo>
                <a:cubicBezTo>
                  <a:pt x="1026" y="635"/>
                  <a:pt x="1046" y="655"/>
                  <a:pt x="1046" y="680"/>
                </a:cubicBezTo>
                <a:cubicBezTo>
                  <a:pt x="1046" y="704"/>
                  <a:pt x="1026" y="725"/>
                  <a:pt x="1001" y="725"/>
                </a:cubicBezTo>
                <a:cubicBezTo>
                  <a:pt x="964" y="725"/>
                  <a:pt x="964" y="725"/>
                  <a:pt x="964" y="725"/>
                </a:cubicBezTo>
                <a:cubicBezTo>
                  <a:pt x="939" y="725"/>
                  <a:pt x="919" y="704"/>
                  <a:pt x="919" y="680"/>
                </a:cubicBezTo>
                <a:close/>
                <a:moveTo>
                  <a:pt x="919" y="1040"/>
                </a:moveTo>
                <a:cubicBezTo>
                  <a:pt x="919" y="1015"/>
                  <a:pt x="939" y="995"/>
                  <a:pt x="964" y="995"/>
                </a:cubicBezTo>
                <a:cubicBezTo>
                  <a:pt x="1001" y="995"/>
                  <a:pt x="1001" y="995"/>
                  <a:pt x="1001" y="995"/>
                </a:cubicBezTo>
                <a:cubicBezTo>
                  <a:pt x="1026" y="995"/>
                  <a:pt x="1046" y="1015"/>
                  <a:pt x="1046" y="1040"/>
                </a:cubicBezTo>
                <a:cubicBezTo>
                  <a:pt x="1046" y="1064"/>
                  <a:pt x="1026" y="1085"/>
                  <a:pt x="1001" y="1085"/>
                </a:cubicBezTo>
                <a:cubicBezTo>
                  <a:pt x="964" y="1085"/>
                  <a:pt x="964" y="1085"/>
                  <a:pt x="964" y="1085"/>
                </a:cubicBezTo>
                <a:cubicBezTo>
                  <a:pt x="939" y="1085"/>
                  <a:pt x="919" y="1064"/>
                  <a:pt x="919" y="1040"/>
                </a:cubicBezTo>
                <a:close/>
                <a:moveTo>
                  <a:pt x="919" y="860"/>
                </a:moveTo>
                <a:cubicBezTo>
                  <a:pt x="919" y="835"/>
                  <a:pt x="939" y="815"/>
                  <a:pt x="964" y="815"/>
                </a:cubicBezTo>
                <a:cubicBezTo>
                  <a:pt x="1001" y="815"/>
                  <a:pt x="1001" y="815"/>
                  <a:pt x="1001" y="815"/>
                </a:cubicBezTo>
                <a:cubicBezTo>
                  <a:pt x="1026" y="815"/>
                  <a:pt x="1046" y="835"/>
                  <a:pt x="1046" y="860"/>
                </a:cubicBezTo>
                <a:cubicBezTo>
                  <a:pt x="1046" y="884"/>
                  <a:pt x="1026" y="905"/>
                  <a:pt x="1001" y="905"/>
                </a:cubicBezTo>
                <a:cubicBezTo>
                  <a:pt x="964" y="905"/>
                  <a:pt x="964" y="905"/>
                  <a:pt x="964" y="905"/>
                </a:cubicBezTo>
                <a:cubicBezTo>
                  <a:pt x="939" y="905"/>
                  <a:pt x="919" y="884"/>
                  <a:pt x="919" y="860"/>
                </a:cubicBezTo>
                <a:close/>
                <a:moveTo>
                  <a:pt x="704" y="680"/>
                </a:moveTo>
                <a:cubicBezTo>
                  <a:pt x="704" y="655"/>
                  <a:pt x="724" y="635"/>
                  <a:pt x="749" y="635"/>
                </a:cubicBezTo>
                <a:cubicBezTo>
                  <a:pt x="786" y="635"/>
                  <a:pt x="786" y="635"/>
                  <a:pt x="786" y="635"/>
                </a:cubicBezTo>
                <a:cubicBezTo>
                  <a:pt x="811" y="635"/>
                  <a:pt x="831" y="655"/>
                  <a:pt x="831" y="680"/>
                </a:cubicBezTo>
                <a:cubicBezTo>
                  <a:pt x="831" y="704"/>
                  <a:pt x="811" y="725"/>
                  <a:pt x="786" y="725"/>
                </a:cubicBezTo>
                <a:cubicBezTo>
                  <a:pt x="749" y="725"/>
                  <a:pt x="749" y="725"/>
                  <a:pt x="749" y="725"/>
                </a:cubicBezTo>
                <a:cubicBezTo>
                  <a:pt x="724" y="725"/>
                  <a:pt x="704" y="704"/>
                  <a:pt x="704" y="680"/>
                </a:cubicBezTo>
                <a:close/>
                <a:moveTo>
                  <a:pt x="704" y="1040"/>
                </a:moveTo>
                <a:cubicBezTo>
                  <a:pt x="704" y="1015"/>
                  <a:pt x="724" y="995"/>
                  <a:pt x="749" y="995"/>
                </a:cubicBezTo>
                <a:cubicBezTo>
                  <a:pt x="786" y="995"/>
                  <a:pt x="786" y="995"/>
                  <a:pt x="786" y="995"/>
                </a:cubicBezTo>
                <a:cubicBezTo>
                  <a:pt x="811" y="995"/>
                  <a:pt x="831" y="1015"/>
                  <a:pt x="831" y="1040"/>
                </a:cubicBezTo>
                <a:cubicBezTo>
                  <a:pt x="831" y="1064"/>
                  <a:pt x="811" y="1085"/>
                  <a:pt x="786" y="1085"/>
                </a:cubicBezTo>
                <a:cubicBezTo>
                  <a:pt x="749" y="1085"/>
                  <a:pt x="749" y="1085"/>
                  <a:pt x="749" y="1085"/>
                </a:cubicBezTo>
                <a:cubicBezTo>
                  <a:pt x="724" y="1085"/>
                  <a:pt x="704" y="1064"/>
                  <a:pt x="704" y="1040"/>
                </a:cubicBezTo>
                <a:close/>
                <a:moveTo>
                  <a:pt x="704" y="860"/>
                </a:moveTo>
                <a:cubicBezTo>
                  <a:pt x="704" y="835"/>
                  <a:pt x="724" y="815"/>
                  <a:pt x="749" y="815"/>
                </a:cubicBezTo>
                <a:cubicBezTo>
                  <a:pt x="786" y="815"/>
                  <a:pt x="786" y="815"/>
                  <a:pt x="786" y="815"/>
                </a:cubicBezTo>
                <a:cubicBezTo>
                  <a:pt x="811" y="815"/>
                  <a:pt x="831" y="835"/>
                  <a:pt x="831" y="860"/>
                </a:cubicBezTo>
                <a:cubicBezTo>
                  <a:pt x="831" y="884"/>
                  <a:pt x="811" y="905"/>
                  <a:pt x="786" y="905"/>
                </a:cubicBezTo>
                <a:cubicBezTo>
                  <a:pt x="749" y="905"/>
                  <a:pt x="749" y="905"/>
                  <a:pt x="749" y="905"/>
                </a:cubicBezTo>
                <a:cubicBezTo>
                  <a:pt x="724" y="905"/>
                  <a:pt x="704" y="884"/>
                  <a:pt x="704" y="860"/>
                </a:cubicBezTo>
                <a:close/>
                <a:moveTo>
                  <a:pt x="490" y="680"/>
                </a:moveTo>
                <a:cubicBezTo>
                  <a:pt x="490" y="655"/>
                  <a:pt x="510" y="635"/>
                  <a:pt x="535" y="635"/>
                </a:cubicBezTo>
                <a:cubicBezTo>
                  <a:pt x="572" y="635"/>
                  <a:pt x="572" y="635"/>
                  <a:pt x="572" y="635"/>
                </a:cubicBezTo>
                <a:cubicBezTo>
                  <a:pt x="597" y="635"/>
                  <a:pt x="617" y="655"/>
                  <a:pt x="617" y="680"/>
                </a:cubicBezTo>
                <a:cubicBezTo>
                  <a:pt x="617" y="704"/>
                  <a:pt x="597" y="725"/>
                  <a:pt x="572" y="725"/>
                </a:cubicBezTo>
                <a:cubicBezTo>
                  <a:pt x="535" y="725"/>
                  <a:pt x="535" y="725"/>
                  <a:pt x="535" y="725"/>
                </a:cubicBezTo>
                <a:cubicBezTo>
                  <a:pt x="510" y="725"/>
                  <a:pt x="490" y="704"/>
                  <a:pt x="490" y="680"/>
                </a:cubicBezTo>
                <a:close/>
                <a:moveTo>
                  <a:pt x="490" y="1040"/>
                </a:moveTo>
                <a:cubicBezTo>
                  <a:pt x="490" y="1015"/>
                  <a:pt x="510" y="995"/>
                  <a:pt x="535" y="995"/>
                </a:cubicBezTo>
                <a:cubicBezTo>
                  <a:pt x="572" y="995"/>
                  <a:pt x="572" y="995"/>
                  <a:pt x="572" y="995"/>
                </a:cubicBezTo>
                <a:cubicBezTo>
                  <a:pt x="597" y="995"/>
                  <a:pt x="617" y="1015"/>
                  <a:pt x="617" y="1040"/>
                </a:cubicBezTo>
                <a:cubicBezTo>
                  <a:pt x="617" y="1064"/>
                  <a:pt x="597" y="1085"/>
                  <a:pt x="572" y="1085"/>
                </a:cubicBezTo>
                <a:cubicBezTo>
                  <a:pt x="535" y="1085"/>
                  <a:pt x="535" y="1085"/>
                  <a:pt x="535" y="1085"/>
                </a:cubicBezTo>
                <a:cubicBezTo>
                  <a:pt x="510" y="1085"/>
                  <a:pt x="490" y="1064"/>
                  <a:pt x="490" y="1040"/>
                </a:cubicBezTo>
                <a:close/>
                <a:moveTo>
                  <a:pt x="490" y="860"/>
                </a:moveTo>
                <a:cubicBezTo>
                  <a:pt x="490" y="835"/>
                  <a:pt x="510" y="815"/>
                  <a:pt x="535" y="815"/>
                </a:cubicBezTo>
                <a:cubicBezTo>
                  <a:pt x="572" y="815"/>
                  <a:pt x="572" y="815"/>
                  <a:pt x="572" y="815"/>
                </a:cubicBezTo>
                <a:cubicBezTo>
                  <a:pt x="597" y="815"/>
                  <a:pt x="617" y="835"/>
                  <a:pt x="617" y="860"/>
                </a:cubicBezTo>
                <a:cubicBezTo>
                  <a:pt x="617" y="884"/>
                  <a:pt x="597" y="905"/>
                  <a:pt x="572" y="905"/>
                </a:cubicBezTo>
                <a:cubicBezTo>
                  <a:pt x="535" y="905"/>
                  <a:pt x="535" y="905"/>
                  <a:pt x="535" y="905"/>
                </a:cubicBezTo>
                <a:cubicBezTo>
                  <a:pt x="510" y="905"/>
                  <a:pt x="490" y="884"/>
                  <a:pt x="490" y="8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1" name="Freeform 448"/>
          <p:cNvSpPr>
            <a:spLocks noEditPoints="1"/>
          </p:cNvSpPr>
          <p:nvPr/>
        </p:nvSpPr>
        <p:spPr bwMode="auto">
          <a:xfrm>
            <a:off x="5139296" y="5257916"/>
            <a:ext cx="308214" cy="392387"/>
          </a:xfrm>
          <a:custGeom>
            <a:avLst/>
            <a:gdLst>
              <a:gd name="T0" fmla="*/ 558 w 1206"/>
              <a:gd name="T1" fmla="*/ 1333 h 1536"/>
              <a:gd name="T2" fmla="*/ 520 w 1206"/>
              <a:gd name="T3" fmla="*/ 1446 h 1536"/>
              <a:gd name="T4" fmla="*/ 520 w 1206"/>
              <a:gd name="T5" fmla="*/ 1536 h 1536"/>
              <a:gd name="T6" fmla="*/ 911 w 1206"/>
              <a:gd name="T7" fmla="*/ 1491 h 1536"/>
              <a:gd name="T8" fmla="*/ 828 w 1206"/>
              <a:gd name="T9" fmla="*/ 1446 h 1536"/>
              <a:gd name="T10" fmla="*/ 911 w 1206"/>
              <a:gd name="T11" fmla="*/ 1333 h 1536"/>
              <a:gd name="T12" fmla="*/ 911 w 1206"/>
              <a:gd name="T13" fmla="*/ 1031 h 1536"/>
              <a:gd name="T14" fmla="*/ 828 w 1206"/>
              <a:gd name="T15" fmla="*/ 998 h 1536"/>
              <a:gd name="T16" fmla="*/ 1123 w 1206"/>
              <a:gd name="T17" fmla="*/ 690 h 1536"/>
              <a:gd name="T18" fmla="*/ 1161 w 1206"/>
              <a:gd name="T19" fmla="*/ 365 h 1536"/>
              <a:gd name="T20" fmla="*/ 180 w 1206"/>
              <a:gd name="T21" fmla="*/ 410 h 1536"/>
              <a:gd name="T22" fmla="*/ 478 w 1206"/>
              <a:gd name="T23" fmla="*/ 876 h 1536"/>
              <a:gd name="T24" fmla="*/ 558 w 1206"/>
              <a:gd name="T25" fmla="*/ 1016 h 1536"/>
              <a:gd name="T26" fmla="*/ 90 w 1206"/>
              <a:gd name="T27" fmla="*/ 428 h 1536"/>
              <a:gd name="T28" fmla="*/ 480 w 1206"/>
              <a:gd name="T29" fmla="*/ 183 h 1536"/>
              <a:gd name="T30" fmla="*/ 776 w 1206"/>
              <a:gd name="T31" fmla="*/ 277 h 1536"/>
              <a:gd name="T32" fmla="*/ 776 w 1206"/>
              <a:gd name="T33" fmla="*/ 0 h 1536"/>
              <a:gd name="T34" fmla="*/ 480 w 1206"/>
              <a:gd name="T35" fmla="*/ 93 h 1536"/>
              <a:gd name="T36" fmla="*/ 0 w 1206"/>
              <a:gd name="T37" fmla="*/ 428 h 1536"/>
              <a:gd name="T38" fmla="*/ 558 w 1206"/>
              <a:gd name="T39" fmla="*/ 1108 h 1536"/>
              <a:gd name="T40" fmla="*/ 482 w 1206"/>
              <a:gd name="T41" fmla="*/ 1243 h 1536"/>
              <a:gd name="T42" fmla="*/ 376 w 1206"/>
              <a:gd name="T43" fmla="*/ 1439 h 1536"/>
              <a:gd name="T44" fmla="*/ 482 w 1206"/>
              <a:gd name="T45" fmla="*/ 1333 h 1536"/>
              <a:gd name="T46" fmla="*/ 648 w 1206"/>
              <a:gd name="T47" fmla="*/ 1446 h 1536"/>
              <a:gd name="T48" fmla="*/ 738 w 1206"/>
              <a:gd name="T49" fmla="*/ 1121 h 1536"/>
              <a:gd name="T50" fmla="*/ 911 w 1206"/>
              <a:gd name="T51" fmla="*/ 1121 h 1536"/>
              <a:gd name="T52" fmla="*/ 911 w 1206"/>
              <a:gd name="T53" fmla="*/ 1243 h 1536"/>
              <a:gd name="T54" fmla="*/ 828 w 1206"/>
              <a:gd name="T55" fmla="*/ 1121 h 1536"/>
              <a:gd name="T56" fmla="*/ 516 w 1206"/>
              <a:gd name="T57" fmla="*/ 794 h 1536"/>
              <a:gd name="T58" fmla="*/ 1113 w 1206"/>
              <a:gd name="T59" fmla="*/ 455 h 1536"/>
              <a:gd name="T60" fmla="*/ 738 w 1206"/>
              <a:gd name="T61" fmla="*/ 998 h 1536"/>
              <a:gd name="T62" fmla="*/ 648 w 1206"/>
              <a:gd name="T63" fmla="*/ 1029 h 1536"/>
              <a:gd name="T64" fmla="*/ 516 w 1206"/>
              <a:gd name="T65" fmla="*/ 794 h 1536"/>
              <a:gd name="T66" fmla="*/ 776 w 1206"/>
              <a:gd name="T67" fmla="*/ 90 h 1536"/>
              <a:gd name="T68" fmla="*/ 776 w 1206"/>
              <a:gd name="T69" fmla="*/ 187 h 1536"/>
              <a:gd name="T70" fmla="*/ 562 w 1206"/>
              <a:gd name="T71" fmla="*/ 13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06" h="1536">
                <a:moveTo>
                  <a:pt x="482" y="1333"/>
                </a:moveTo>
                <a:cubicBezTo>
                  <a:pt x="558" y="1333"/>
                  <a:pt x="558" y="1333"/>
                  <a:pt x="558" y="1333"/>
                </a:cubicBezTo>
                <a:cubicBezTo>
                  <a:pt x="558" y="1446"/>
                  <a:pt x="558" y="1446"/>
                  <a:pt x="558" y="1446"/>
                </a:cubicBezTo>
                <a:cubicBezTo>
                  <a:pt x="520" y="1446"/>
                  <a:pt x="520" y="1446"/>
                  <a:pt x="520" y="1446"/>
                </a:cubicBezTo>
                <a:cubicBezTo>
                  <a:pt x="495" y="1446"/>
                  <a:pt x="475" y="1466"/>
                  <a:pt x="475" y="1491"/>
                </a:cubicBezTo>
                <a:cubicBezTo>
                  <a:pt x="475" y="1516"/>
                  <a:pt x="495" y="1536"/>
                  <a:pt x="520" y="1536"/>
                </a:cubicBezTo>
                <a:cubicBezTo>
                  <a:pt x="866" y="1536"/>
                  <a:pt x="866" y="1536"/>
                  <a:pt x="866" y="1536"/>
                </a:cubicBezTo>
                <a:cubicBezTo>
                  <a:pt x="891" y="1536"/>
                  <a:pt x="911" y="1516"/>
                  <a:pt x="911" y="1491"/>
                </a:cubicBezTo>
                <a:cubicBezTo>
                  <a:pt x="911" y="1466"/>
                  <a:pt x="891" y="1446"/>
                  <a:pt x="866" y="1446"/>
                </a:cubicBezTo>
                <a:cubicBezTo>
                  <a:pt x="828" y="1446"/>
                  <a:pt x="828" y="1446"/>
                  <a:pt x="828" y="1446"/>
                </a:cubicBezTo>
                <a:cubicBezTo>
                  <a:pt x="828" y="1333"/>
                  <a:pt x="828" y="1333"/>
                  <a:pt x="828" y="1333"/>
                </a:cubicBezTo>
                <a:cubicBezTo>
                  <a:pt x="911" y="1333"/>
                  <a:pt x="911" y="1333"/>
                  <a:pt x="911" y="1333"/>
                </a:cubicBezTo>
                <a:cubicBezTo>
                  <a:pt x="994" y="1333"/>
                  <a:pt x="1062" y="1265"/>
                  <a:pt x="1062" y="1182"/>
                </a:cubicBezTo>
                <a:cubicBezTo>
                  <a:pt x="1062" y="1098"/>
                  <a:pt x="994" y="1031"/>
                  <a:pt x="911" y="1031"/>
                </a:cubicBezTo>
                <a:cubicBezTo>
                  <a:pt x="828" y="1031"/>
                  <a:pt x="828" y="1031"/>
                  <a:pt x="828" y="1031"/>
                </a:cubicBezTo>
                <a:cubicBezTo>
                  <a:pt x="828" y="998"/>
                  <a:pt x="828" y="998"/>
                  <a:pt x="828" y="998"/>
                </a:cubicBezTo>
                <a:cubicBezTo>
                  <a:pt x="828" y="946"/>
                  <a:pt x="859" y="898"/>
                  <a:pt x="908" y="876"/>
                </a:cubicBezTo>
                <a:cubicBezTo>
                  <a:pt x="995" y="835"/>
                  <a:pt x="1070" y="771"/>
                  <a:pt x="1123" y="690"/>
                </a:cubicBezTo>
                <a:cubicBezTo>
                  <a:pt x="1177" y="607"/>
                  <a:pt x="1206" y="510"/>
                  <a:pt x="1206" y="410"/>
                </a:cubicBezTo>
                <a:cubicBezTo>
                  <a:pt x="1206" y="385"/>
                  <a:pt x="1186" y="365"/>
                  <a:pt x="1161" y="365"/>
                </a:cubicBezTo>
                <a:cubicBezTo>
                  <a:pt x="225" y="365"/>
                  <a:pt x="225" y="365"/>
                  <a:pt x="225" y="365"/>
                </a:cubicBezTo>
                <a:cubicBezTo>
                  <a:pt x="201" y="365"/>
                  <a:pt x="180" y="385"/>
                  <a:pt x="180" y="410"/>
                </a:cubicBezTo>
                <a:cubicBezTo>
                  <a:pt x="180" y="510"/>
                  <a:pt x="209" y="607"/>
                  <a:pt x="263" y="690"/>
                </a:cubicBezTo>
                <a:cubicBezTo>
                  <a:pt x="316" y="771"/>
                  <a:pt x="391" y="835"/>
                  <a:pt x="478" y="876"/>
                </a:cubicBezTo>
                <a:cubicBezTo>
                  <a:pt x="527" y="898"/>
                  <a:pt x="558" y="946"/>
                  <a:pt x="558" y="998"/>
                </a:cubicBezTo>
                <a:cubicBezTo>
                  <a:pt x="558" y="1016"/>
                  <a:pt x="558" y="1016"/>
                  <a:pt x="558" y="1016"/>
                </a:cubicBezTo>
                <a:cubicBezTo>
                  <a:pt x="448" y="991"/>
                  <a:pt x="348" y="936"/>
                  <a:pt x="267" y="854"/>
                </a:cubicBezTo>
                <a:cubicBezTo>
                  <a:pt x="153" y="740"/>
                  <a:pt x="90" y="589"/>
                  <a:pt x="90" y="428"/>
                </a:cubicBezTo>
                <a:cubicBezTo>
                  <a:pt x="90" y="293"/>
                  <a:pt x="200" y="183"/>
                  <a:pt x="335" y="183"/>
                </a:cubicBezTo>
                <a:cubicBezTo>
                  <a:pt x="480" y="183"/>
                  <a:pt x="480" y="183"/>
                  <a:pt x="480" y="183"/>
                </a:cubicBezTo>
                <a:cubicBezTo>
                  <a:pt x="498" y="238"/>
                  <a:pt x="550" y="277"/>
                  <a:pt x="611" y="277"/>
                </a:cubicBezTo>
                <a:cubicBezTo>
                  <a:pt x="776" y="277"/>
                  <a:pt x="776" y="277"/>
                  <a:pt x="776" y="277"/>
                </a:cubicBezTo>
                <a:cubicBezTo>
                  <a:pt x="852" y="277"/>
                  <a:pt x="914" y="215"/>
                  <a:pt x="914" y="138"/>
                </a:cubicBezTo>
                <a:cubicBezTo>
                  <a:pt x="914" y="62"/>
                  <a:pt x="852" y="0"/>
                  <a:pt x="776" y="0"/>
                </a:cubicBezTo>
                <a:cubicBezTo>
                  <a:pt x="611" y="0"/>
                  <a:pt x="611" y="0"/>
                  <a:pt x="611" y="0"/>
                </a:cubicBezTo>
                <a:cubicBezTo>
                  <a:pt x="550" y="0"/>
                  <a:pt x="498" y="39"/>
                  <a:pt x="480" y="93"/>
                </a:cubicBezTo>
                <a:cubicBezTo>
                  <a:pt x="335" y="93"/>
                  <a:pt x="335" y="93"/>
                  <a:pt x="335" y="93"/>
                </a:cubicBezTo>
                <a:cubicBezTo>
                  <a:pt x="150" y="93"/>
                  <a:pt x="0" y="244"/>
                  <a:pt x="0" y="428"/>
                </a:cubicBezTo>
                <a:cubicBezTo>
                  <a:pt x="0" y="613"/>
                  <a:pt x="72" y="787"/>
                  <a:pt x="203" y="918"/>
                </a:cubicBezTo>
                <a:cubicBezTo>
                  <a:pt x="301" y="1016"/>
                  <a:pt x="424" y="1081"/>
                  <a:pt x="558" y="1108"/>
                </a:cubicBezTo>
                <a:cubicBezTo>
                  <a:pt x="558" y="1243"/>
                  <a:pt x="558" y="1243"/>
                  <a:pt x="558" y="1243"/>
                </a:cubicBezTo>
                <a:cubicBezTo>
                  <a:pt x="482" y="1243"/>
                  <a:pt x="482" y="1243"/>
                  <a:pt x="482" y="1243"/>
                </a:cubicBezTo>
                <a:cubicBezTo>
                  <a:pt x="399" y="1243"/>
                  <a:pt x="331" y="1311"/>
                  <a:pt x="331" y="1394"/>
                </a:cubicBezTo>
                <a:cubicBezTo>
                  <a:pt x="331" y="1419"/>
                  <a:pt x="351" y="1439"/>
                  <a:pt x="376" y="1439"/>
                </a:cubicBezTo>
                <a:cubicBezTo>
                  <a:pt x="401" y="1439"/>
                  <a:pt x="421" y="1419"/>
                  <a:pt x="421" y="1394"/>
                </a:cubicBezTo>
                <a:cubicBezTo>
                  <a:pt x="421" y="1360"/>
                  <a:pt x="448" y="1333"/>
                  <a:pt x="482" y="1333"/>
                </a:cubicBezTo>
                <a:close/>
                <a:moveTo>
                  <a:pt x="738" y="1446"/>
                </a:moveTo>
                <a:cubicBezTo>
                  <a:pt x="648" y="1446"/>
                  <a:pt x="648" y="1446"/>
                  <a:pt x="648" y="1446"/>
                </a:cubicBezTo>
                <a:cubicBezTo>
                  <a:pt x="648" y="1119"/>
                  <a:pt x="648" y="1119"/>
                  <a:pt x="648" y="1119"/>
                </a:cubicBezTo>
                <a:cubicBezTo>
                  <a:pt x="663" y="1120"/>
                  <a:pt x="738" y="1121"/>
                  <a:pt x="738" y="1121"/>
                </a:cubicBezTo>
                <a:lnTo>
                  <a:pt x="738" y="1446"/>
                </a:lnTo>
                <a:close/>
                <a:moveTo>
                  <a:pt x="911" y="1121"/>
                </a:moveTo>
                <a:cubicBezTo>
                  <a:pt x="945" y="1121"/>
                  <a:pt x="972" y="1148"/>
                  <a:pt x="972" y="1182"/>
                </a:cubicBezTo>
                <a:cubicBezTo>
                  <a:pt x="972" y="1216"/>
                  <a:pt x="945" y="1243"/>
                  <a:pt x="911" y="1243"/>
                </a:cubicBezTo>
                <a:cubicBezTo>
                  <a:pt x="828" y="1243"/>
                  <a:pt x="828" y="1243"/>
                  <a:pt x="828" y="1243"/>
                </a:cubicBezTo>
                <a:cubicBezTo>
                  <a:pt x="828" y="1121"/>
                  <a:pt x="828" y="1121"/>
                  <a:pt x="828" y="1121"/>
                </a:cubicBezTo>
                <a:lnTo>
                  <a:pt x="911" y="1121"/>
                </a:lnTo>
                <a:close/>
                <a:moveTo>
                  <a:pt x="516" y="794"/>
                </a:moveTo>
                <a:cubicBezTo>
                  <a:pt x="381" y="731"/>
                  <a:pt x="289" y="601"/>
                  <a:pt x="273" y="455"/>
                </a:cubicBezTo>
                <a:cubicBezTo>
                  <a:pt x="1113" y="455"/>
                  <a:pt x="1113" y="455"/>
                  <a:pt x="1113" y="455"/>
                </a:cubicBezTo>
                <a:cubicBezTo>
                  <a:pt x="1097" y="601"/>
                  <a:pt x="1006" y="731"/>
                  <a:pt x="870" y="794"/>
                </a:cubicBezTo>
                <a:cubicBezTo>
                  <a:pt x="790" y="831"/>
                  <a:pt x="738" y="911"/>
                  <a:pt x="738" y="998"/>
                </a:cubicBezTo>
                <a:cubicBezTo>
                  <a:pt x="738" y="1031"/>
                  <a:pt x="738" y="1031"/>
                  <a:pt x="738" y="1031"/>
                </a:cubicBezTo>
                <a:cubicBezTo>
                  <a:pt x="738" y="1031"/>
                  <a:pt x="663" y="1030"/>
                  <a:pt x="648" y="1029"/>
                </a:cubicBezTo>
                <a:cubicBezTo>
                  <a:pt x="648" y="998"/>
                  <a:pt x="648" y="998"/>
                  <a:pt x="648" y="998"/>
                </a:cubicBezTo>
                <a:cubicBezTo>
                  <a:pt x="648" y="911"/>
                  <a:pt x="596" y="831"/>
                  <a:pt x="516" y="794"/>
                </a:cubicBezTo>
                <a:close/>
                <a:moveTo>
                  <a:pt x="611" y="90"/>
                </a:moveTo>
                <a:cubicBezTo>
                  <a:pt x="776" y="90"/>
                  <a:pt x="776" y="90"/>
                  <a:pt x="776" y="90"/>
                </a:cubicBezTo>
                <a:cubicBezTo>
                  <a:pt x="802" y="90"/>
                  <a:pt x="824" y="112"/>
                  <a:pt x="824" y="138"/>
                </a:cubicBezTo>
                <a:cubicBezTo>
                  <a:pt x="824" y="165"/>
                  <a:pt x="802" y="187"/>
                  <a:pt x="776" y="187"/>
                </a:cubicBezTo>
                <a:cubicBezTo>
                  <a:pt x="611" y="187"/>
                  <a:pt x="611" y="187"/>
                  <a:pt x="611" y="187"/>
                </a:cubicBezTo>
                <a:cubicBezTo>
                  <a:pt x="584" y="187"/>
                  <a:pt x="562" y="165"/>
                  <a:pt x="562" y="138"/>
                </a:cubicBezTo>
                <a:cubicBezTo>
                  <a:pt x="562" y="112"/>
                  <a:pt x="584" y="90"/>
                  <a:pt x="611" y="9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62" name="Freeform 455"/>
          <p:cNvSpPr>
            <a:spLocks noEditPoints="1"/>
          </p:cNvSpPr>
          <p:nvPr/>
        </p:nvSpPr>
        <p:spPr bwMode="auto">
          <a:xfrm>
            <a:off x="5097132" y="5931432"/>
            <a:ext cx="392543" cy="392387"/>
          </a:xfrm>
          <a:custGeom>
            <a:avLst/>
            <a:gdLst>
              <a:gd name="T0" fmla="*/ 412 w 1536"/>
              <a:gd name="T1" fmla="*/ 1146 h 1536"/>
              <a:gd name="T2" fmla="*/ 330 w 1536"/>
              <a:gd name="T3" fmla="*/ 1221 h 1536"/>
              <a:gd name="T4" fmla="*/ 412 w 1536"/>
              <a:gd name="T5" fmla="*/ 1476 h 1536"/>
              <a:gd name="T6" fmla="*/ 493 w 1536"/>
              <a:gd name="T7" fmla="*/ 1221 h 1536"/>
              <a:gd name="T8" fmla="*/ 412 w 1536"/>
              <a:gd name="T9" fmla="*/ 1386 h 1536"/>
              <a:gd name="T10" fmla="*/ 412 w 1536"/>
              <a:gd name="T11" fmla="*/ 1262 h 1536"/>
              <a:gd name="T12" fmla="*/ 412 w 1536"/>
              <a:gd name="T13" fmla="*/ 1386 h 1536"/>
              <a:gd name="T14" fmla="*/ 1341 w 1536"/>
              <a:gd name="T15" fmla="*/ 396 h 1536"/>
              <a:gd name="T16" fmla="*/ 1411 w 1536"/>
              <a:gd name="T17" fmla="*/ 258 h 1536"/>
              <a:gd name="T18" fmla="*/ 1456 w 1536"/>
              <a:gd name="T19" fmla="*/ 45 h 1536"/>
              <a:gd name="T20" fmla="*/ 777 w 1536"/>
              <a:gd name="T21" fmla="*/ 0 h 1536"/>
              <a:gd name="T22" fmla="*/ 732 w 1536"/>
              <a:gd name="T23" fmla="*/ 213 h 1536"/>
              <a:gd name="T24" fmla="*/ 847 w 1536"/>
              <a:gd name="T25" fmla="*/ 258 h 1536"/>
              <a:gd name="T26" fmla="*/ 697 w 1536"/>
              <a:gd name="T27" fmla="*/ 396 h 1536"/>
              <a:gd name="T28" fmla="*/ 652 w 1536"/>
              <a:gd name="T29" fmla="*/ 1491 h 1536"/>
              <a:gd name="T30" fmla="*/ 1491 w 1536"/>
              <a:gd name="T31" fmla="*/ 1536 h 1536"/>
              <a:gd name="T32" fmla="*/ 1536 w 1536"/>
              <a:gd name="T33" fmla="*/ 441 h 1536"/>
              <a:gd name="T34" fmla="*/ 1230 w 1536"/>
              <a:gd name="T35" fmla="*/ 90 h 1536"/>
              <a:gd name="T36" fmla="*/ 1366 w 1536"/>
              <a:gd name="T37" fmla="*/ 168 h 1536"/>
              <a:gd name="T38" fmla="*/ 1230 w 1536"/>
              <a:gd name="T39" fmla="*/ 90 h 1536"/>
              <a:gd name="T40" fmla="*/ 1140 w 1536"/>
              <a:gd name="T41" fmla="*/ 90 h 1536"/>
              <a:gd name="T42" fmla="*/ 1048 w 1536"/>
              <a:gd name="T43" fmla="*/ 168 h 1536"/>
              <a:gd name="T44" fmla="*/ 822 w 1536"/>
              <a:gd name="T45" fmla="*/ 168 h 1536"/>
              <a:gd name="T46" fmla="*/ 958 w 1536"/>
              <a:gd name="T47" fmla="*/ 90 h 1536"/>
              <a:gd name="T48" fmla="*/ 822 w 1536"/>
              <a:gd name="T49" fmla="*/ 168 h 1536"/>
              <a:gd name="T50" fmla="*/ 1219 w 1536"/>
              <a:gd name="T51" fmla="*/ 744 h 1536"/>
              <a:gd name="T52" fmla="*/ 742 w 1536"/>
              <a:gd name="T53" fmla="*/ 1184 h 1536"/>
              <a:gd name="T54" fmla="*/ 1446 w 1536"/>
              <a:gd name="T55" fmla="*/ 1446 h 1536"/>
              <a:gd name="T56" fmla="*/ 742 w 1536"/>
              <a:gd name="T57" fmla="*/ 1274 h 1536"/>
              <a:gd name="T58" fmla="*/ 1309 w 1536"/>
              <a:gd name="T59" fmla="*/ 1229 h 1536"/>
              <a:gd name="T60" fmla="*/ 1264 w 1536"/>
              <a:gd name="T61" fmla="*/ 654 h 1536"/>
              <a:gd name="T62" fmla="*/ 742 w 1536"/>
              <a:gd name="T63" fmla="*/ 486 h 1536"/>
              <a:gd name="T64" fmla="*/ 937 w 1536"/>
              <a:gd name="T65" fmla="*/ 441 h 1536"/>
              <a:gd name="T66" fmla="*/ 1251 w 1536"/>
              <a:gd name="T67" fmla="*/ 258 h 1536"/>
              <a:gd name="T68" fmla="*/ 1296 w 1536"/>
              <a:gd name="T69" fmla="*/ 486 h 1536"/>
              <a:gd name="T70" fmla="*/ 1446 w 1536"/>
              <a:gd name="T71" fmla="*/ 1446 h 1536"/>
              <a:gd name="T72" fmla="*/ 331 w 1536"/>
              <a:gd name="T73" fmla="*/ 397 h 1536"/>
              <a:gd name="T74" fmla="*/ 390 w 1536"/>
              <a:gd name="T75" fmla="*/ 352 h 1536"/>
              <a:gd name="T76" fmla="*/ 331 w 1536"/>
              <a:gd name="T77" fmla="*/ 306 h 1536"/>
              <a:gd name="T78" fmla="*/ 292 w 1536"/>
              <a:gd name="T79" fmla="*/ 40 h 1536"/>
              <a:gd name="T80" fmla="*/ 196 w 1536"/>
              <a:gd name="T81" fmla="*/ 0 h 1536"/>
              <a:gd name="T82" fmla="*/ 60 w 1536"/>
              <a:gd name="T83" fmla="*/ 306 h 1536"/>
              <a:gd name="T84" fmla="*/ 0 w 1536"/>
              <a:gd name="T85" fmla="*/ 352 h 1536"/>
              <a:gd name="T86" fmla="*/ 60 w 1536"/>
              <a:gd name="T87" fmla="*/ 397 h 1536"/>
              <a:gd name="T88" fmla="*/ 95 w 1536"/>
              <a:gd name="T89" fmla="*/ 1355 h 1536"/>
              <a:gd name="T90" fmla="*/ 145 w 1536"/>
              <a:gd name="T91" fmla="*/ 1332 h 1536"/>
              <a:gd name="T92" fmla="*/ 330 w 1536"/>
              <a:gd name="T93" fmla="*/ 958 h 1536"/>
              <a:gd name="T94" fmla="*/ 150 w 1536"/>
              <a:gd name="T95" fmla="*/ 1124 h 1536"/>
              <a:gd name="T96" fmla="*/ 186 w 1536"/>
              <a:gd name="T97" fmla="*/ 891 h 1536"/>
              <a:gd name="T98" fmla="*/ 150 w 1536"/>
              <a:gd name="T99" fmla="*/ 755 h 1536"/>
              <a:gd name="T100" fmla="*/ 150 w 1536"/>
              <a:gd name="T101" fmla="*/ 667 h 1536"/>
              <a:gd name="T102" fmla="*/ 186 w 1536"/>
              <a:gd name="T103" fmla="*/ 531 h 1536"/>
              <a:gd name="T104" fmla="*/ 150 w 1536"/>
              <a:gd name="T105" fmla="*/ 397 h 1536"/>
              <a:gd name="T106" fmla="*/ 240 w 1536"/>
              <a:gd name="T107" fmla="*/ 947 h 1536"/>
              <a:gd name="T108" fmla="*/ 150 w 1536"/>
              <a:gd name="T109" fmla="*/ 306 h 1536"/>
              <a:gd name="T110" fmla="*/ 196 w 1536"/>
              <a:gd name="T111" fmla="*/ 90 h 1536"/>
              <a:gd name="T112" fmla="*/ 228 w 1536"/>
              <a:gd name="T113" fmla="*/ 103 h 1536"/>
              <a:gd name="T114" fmla="*/ 241 w 1536"/>
              <a:gd name="T115" fmla="*/ 306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536" h="1536">
                <a:moveTo>
                  <a:pt x="445" y="1161"/>
                </a:moveTo>
                <a:cubicBezTo>
                  <a:pt x="437" y="1152"/>
                  <a:pt x="424" y="1146"/>
                  <a:pt x="412" y="1146"/>
                </a:cubicBezTo>
                <a:cubicBezTo>
                  <a:pt x="399" y="1146"/>
                  <a:pt x="387" y="1152"/>
                  <a:pt x="378" y="1161"/>
                </a:cubicBezTo>
                <a:cubicBezTo>
                  <a:pt x="377" y="1162"/>
                  <a:pt x="354" y="1188"/>
                  <a:pt x="330" y="1221"/>
                </a:cubicBezTo>
                <a:cubicBezTo>
                  <a:pt x="294" y="1272"/>
                  <a:pt x="277" y="1310"/>
                  <a:pt x="277" y="1341"/>
                </a:cubicBezTo>
                <a:cubicBezTo>
                  <a:pt x="277" y="1416"/>
                  <a:pt x="337" y="1476"/>
                  <a:pt x="412" y="1476"/>
                </a:cubicBezTo>
                <a:cubicBezTo>
                  <a:pt x="486" y="1476"/>
                  <a:pt x="547" y="1416"/>
                  <a:pt x="547" y="1341"/>
                </a:cubicBezTo>
                <a:cubicBezTo>
                  <a:pt x="547" y="1310"/>
                  <a:pt x="530" y="1272"/>
                  <a:pt x="493" y="1221"/>
                </a:cubicBezTo>
                <a:cubicBezTo>
                  <a:pt x="470" y="1188"/>
                  <a:pt x="446" y="1162"/>
                  <a:pt x="445" y="1161"/>
                </a:cubicBezTo>
                <a:close/>
                <a:moveTo>
                  <a:pt x="412" y="1386"/>
                </a:moveTo>
                <a:cubicBezTo>
                  <a:pt x="387" y="1386"/>
                  <a:pt x="367" y="1366"/>
                  <a:pt x="367" y="1341"/>
                </a:cubicBezTo>
                <a:cubicBezTo>
                  <a:pt x="367" y="1329"/>
                  <a:pt x="386" y="1296"/>
                  <a:pt x="412" y="1262"/>
                </a:cubicBezTo>
                <a:cubicBezTo>
                  <a:pt x="437" y="1296"/>
                  <a:pt x="456" y="1329"/>
                  <a:pt x="457" y="1341"/>
                </a:cubicBezTo>
                <a:cubicBezTo>
                  <a:pt x="457" y="1366"/>
                  <a:pt x="436" y="1386"/>
                  <a:pt x="412" y="1386"/>
                </a:cubicBezTo>
                <a:close/>
                <a:moveTo>
                  <a:pt x="1491" y="396"/>
                </a:moveTo>
                <a:cubicBezTo>
                  <a:pt x="1341" y="396"/>
                  <a:pt x="1341" y="396"/>
                  <a:pt x="1341" y="396"/>
                </a:cubicBezTo>
                <a:cubicBezTo>
                  <a:pt x="1341" y="258"/>
                  <a:pt x="1341" y="258"/>
                  <a:pt x="1341" y="258"/>
                </a:cubicBezTo>
                <a:cubicBezTo>
                  <a:pt x="1411" y="258"/>
                  <a:pt x="1411" y="258"/>
                  <a:pt x="1411" y="258"/>
                </a:cubicBezTo>
                <a:cubicBezTo>
                  <a:pt x="1436" y="258"/>
                  <a:pt x="1456" y="238"/>
                  <a:pt x="1456" y="213"/>
                </a:cubicBezTo>
                <a:cubicBezTo>
                  <a:pt x="1456" y="45"/>
                  <a:pt x="1456" y="45"/>
                  <a:pt x="1456" y="45"/>
                </a:cubicBezTo>
                <a:cubicBezTo>
                  <a:pt x="1456" y="20"/>
                  <a:pt x="1436" y="0"/>
                  <a:pt x="1411" y="0"/>
                </a:cubicBezTo>
                <a:cubicBezTo>
                  <a:pt x="777" y="0"/>
                  <a:pt x="777" y="0"/>
                  <a:pt x="777" y="0"/>
                </a:cubicBezTo>
                <a:cubicBezTo>
                  <a:pt x="752" y="0"/>
                  <a:pt x="732" y="20"/>
                  <a:pt x="732" y="45"/>
                </a:cubicBezTo>
                <a:cubicBezTo>
                  <a:pt x="732" y="213"/>
                  <a:pt x="732" y="213"/>
                  <a:pt x="732" y="213"/>
                </a:cubicBezTo>
                <a:cubicBezTo>
                  <a:pt x="732" y="238"/>
                  <a:pt x="752" y="258"/>
                  <a:pt x="777" y="258"/>
                </a:cubicBezTo>
                <a:cubicBezTo>
                  <a:pt x="847" y="258"/>
                  <a:pt x="847" y="258"/>
                  <a:pt x="847" y="258"/>
                </a:cubicBezTo>
                <a:cubicBezTo>
                  <a:pt x="847" y="396"/>
                  <a:pt x="847" y="396"/>
                  <a:pt x="847" y="396"/>
                </a:cubicBezTo>
                <a:cubicBezTo>
                  <a:pt x="697" y="396"/>
                  <a:pt x="697" y="396"/>
                  <a:pt x="697" y="396"/>
                </a:cubicBezTo>
                <a:cubicBezTo>
                  <a:pt x="672" y="396"/>
                  <a:pt x="652" y="416"/>
                  <a:pt x="652" y="441"/>
                </a:cubicBezTo>
                <a:cubicBezTo>
                  <a:pt x="652" y="1491"/>
                  <a:pt x="652" y="1491"/>
                  <a:pt x="652" y="1491"/>
                </a:cubicBezTo>
                <a:cubicBezTo>
                  <a:pt x="652" y="1516"/>
                  <a:pt x="672" y="1536"/>
                  <a:pt x="697" y="1536"/>
                </a:cubicBezTo>
                <a:cubicBezTo>
                  <a:pt x="1491" y="1536"/>
                  <a:pt x="1491" y="1536"/>
                  <a:pt x="1491" y="1536"/>
                </a:cubicBezTo>
                <a:cubicBezTo>
                  <a:pt x="1516" y="1536"/>
                  <a:pt x="1536" y="1516"/>
                  <a:pt x="1536" y="1491"/>
                </a:cubicBezTo>
                <a:cubicBezTo>
                  <a:pt x="1536" y="441"/>
                  <a:pt x="1536" y="441"/>
                  <a:pt x="1536" y="441"/>
                </a:cubicBezTo>
                <a:cubicBezTo>
                  <a:pt x="1536" y="416"/>
                  <a:pt x="1516" y="396"/>
                  <a:pt x="1491" y="396"/>
                </a:cubicBezTo>
                <a:close/>
                <a:moveTo>
                  <a:pt x="1230" y="90"/>
                </a:moveTo>
                <a:cubicBezTo>
                  <a:pt x="1366" y="90"/>
                  <a:pt x="1366" y="90"/>
                  <a:pt x="1366" y="90"/>
                </a:cubicBezTo>
                <a:cubicBezTo>
                  <a:pt x="1366" y="168"/>
                  <a:pt x="1366" y="168"/>
                  <a:pt x="1366" y="168"/>
                </a:cubicBezTo>
                <a:cubicBezTo>
                  <a:pt x="1230" y="168"/>
                  <a:pt x="1230" y="168"/>
                  <a:pt x="1230" y="168"/>
                </a:cubicBezTo>
                <a:lnTo>
                  <a:pt x="1230" y="90"/>
                </a:lnTo>
                <a:close/>
                <a:moveTo>
                  <a:pt x="1048" y="90"/>
                </a:moveTo>
                <a:cubicBezTo>
                  <a:pt x="1140" y="90"/>
                  <a:pt x="1140" y="90"/>
                  <a:pt x="1140" y="90"/>
                </a:cubicBezTo>
                <a:cubicBezTo>
                  <a:pt x="1140" y="168"/>
                  <a:pt x="1140" y="168"/>
                  <a:pt x="1140" y="168"/>
                </a:cubicBezTo>
                <a:cubicBezTo>
                  <a:pt x="1048" y="168"/>
                  <a:pt x="1048" y="168"/>
                  <a:pt x="1048" y="168"/>
                </a:cubicBezTo>
                <a:lnTo>
                  <a:pt x="1048" y="90"/>
                </a:lnTo>
                <a:close/>
                <a:moveTo>
                  <a:pt x="822" y="168"/>
                </a:moveTo>
                <a:cubicBezTo>
                  <a:pt x="822" y="90"/>
                  <a:pt x="822" y="90"/>
                  <a:pt x="822" y="90"/>
                </a:cubicBezTo>
                <a:cubicBezTo>
                  <a:pt x="958" y="90"/>
                  <a:pt x="958" y="90"/>
                  <a:pt x="958" y="90"/>
                </a:cubicBezTo>
                <a:cubicBezTo>
                  <a:pt x="958" y="168"/>
                  <a:pt x="958" y="168"/>
                  <a:pt x="958" y="168"/>
                </a:cubicBezTo>
                <a:lnTo>
                  <a:pt x="822" y="168"/>
                </a:lnTo>
                <a:close/>
                <a:moveTo>
                  <a:pt x="742" y="744"/>
                </a:moveTo>
                <a:cubicBezTo>
                  <a:pt x="1219" y="744"/>
                  <a:pt x="1219" y="744"/>
                  <a:pt x="1219" y="744"/>
                </a:cubicBezTo>
                <a:cubicBezTo>
                  <a:pt x="1219" y="1184"/>
                  <a:pt x="1219" y="1184"/>
                  <a:pt x="1219" y="1184"/>
                </a:cubicBezTo>
                <a:cubicBezTo>
                  <a:pt x="742" y="1184"/>
                  <a:pt x="742" y="1184"/>
                  <a:pt x="742" y="1184"/>
                </a:cubicBezTo>
                <a:lnTo>
                  <a:pt x="742" y="744"/>
                </a:lnTo>
                <a:close/>
                <a:moveTo>
                  <a:pt x="1446" y="1446"/>
                </a:moveTo>
                <a:cubicBezTo>
                  <a:pt x="742" y="1446"/>
                  <a:pt x="742" y="1446"/>
                  <a:pt x="742" y="1446"/>
                </a:cubicBezTo>
                <a:cubicBezTo>
                  <a:pt x="742" y="1274"/>
                  <a:pt x="742" y="1274"/>
                  <a:pt x="742" y="1274"/>
                </a:cubicBezTo>
                <a:cubicBezTo>
                  <a:pt x="1264" y="1274"/>
                  <a:pt x="1264" y="1274"/>
                  <a:pt x="1264" y="1274"/>
                </a:cubicBezTo>
                <a:cubicBezTo>
                  <a:pt x="1289" y="1274"/>
                  <a:pt x="1309" y="1254"/>
                  <a:pt x="1309" y="1229"/>
                </a:cubicBezTo>
                <a:cubicBezTo>
                  <a:pt x="1309" y="699"/>
                  <a:pt x="1309" y="699"/>
                  <a:pt x="1309" y="699"/>
                </a:cubicBezTo>
                <a:cubicBezTo>
                  <a:pt x="1309" y="674"/>
                  <a:pt x="1289" y="654"/>
                  <a:pt x="1264" y="654"/>
                </a:cubicBezTo>
                <a:cubicBezTo>
                  <a:pt x="742" y="654"/>
                  <a:pt x="742" y="654"/>
                  <a:pt x="742" y="654"/>
                </a:cubicBezTo>
                <a:cubicBezTo>
                  <a:pt x="742" y="486"/>
                  <a:pt x="742" y="486"/>
                  <a:pt x="742" y="486"/>
                </a:cubicBezTo>
                <a:cubicBezTo>
                  <a:pt x="892" y="486"/>
                  <a:pt x="892" y="486"/>
                  <a:pt x="892" y="486"/>
                </a:cubicBezTo>
                <a:cubicBezTo>
                  <a:pt x="917" y="486"/>
                  <a:pt x="937" y="466"/>
                  <a:pt x="937" y="441"/>
                </a:cubicBezTo>
                <a:cubicBezTo>
                  <a:pt x="937" y="258"/>
                  <a:pt x="937" y="258"/>
                  <a:pt x="937" y="258"/>
                </a:cubicBezTo>
                <a:cubicBezTo>
                  <a:pt x="1251" y="258"/>
                  <a:pt x="1251" y="258"/>
                  <a:pt x="1251" y="258"/>
                </a:cubicBezTo>
                <a:cubicBezTo>
                  <a:pt x="1251" y="441"/>
                  <a:pt x="1251" y="441"/>
                  <a:pt x="1251" y="441"/>
                </a:cubicBezTo>
                <a:cubicBezTo>
                  <a:pt x="1251" y="466"/>
                  <a:pt x="1271" y="486"/>
                  <a:pt x="1296" y="486"/>
                </a:cubicBezTo>
                <a:cubicBezTo>
                  <a:pt x="1446" y="486"/>
                  <a:pt x="1446" y="486"/>
                  <a:pt x="1446" y="486"/>
                </a:cubicBezTo>
                <a:lnTo>
                  <a:pt x="1446" y="1446"/>
                </a:lnTo>
                <a:close/>
                <a:moveTo>
                  <a:pt x="330" y="958"/>
                </a:moveTo>
                <a:cubicBezTo>
                  <a:pt x="331" y="397"/>
                  <a:pt x="331" y="397"/>
                  <a:pt x="331" y="397"/>
                </a:cubicBezTo>
                <a:cubicBezTo>
                  <a:pt x="345" y="397"/>
                  <a:pt x="345" y="397"/>
                  <a:pt x="345" y="397"/>
                </a:cubicBezTo>
                <a:cubicBezTo>
                  <a:pt x="370" y="397"/>
                  <a:pt x="390" y="376"/>
                  <a:pt x="390" y="352"/>
                </a:cubicBezTo>
                <a:cubicBezTo>
                  <a:pt x="390" y="327"/>
                  <a:pt x="370" y="306"/>
                  <a:pt x="345" y="306"/>
                </a:cubicBezTo>
                <a:cubicBezTo>
                  <a:pt x="331" y="306"/>
                  <a:pt x="331" y="306"/>
                  <a:pt x="331" y="306"/>
                </a:cubicBezTo>
                <a:cubicBezTo>
                  <a:pt x="331" y="136"/>
                  <a:pt x="331" y="136"/>
                  <a:pt x="331" y="136"/>
                </a:cubicBezTo>
                <a:cubicBezTo>
                  <a:pt x="331" y="100"/>
                  <a:pt x="317" y="65"/>
                  <a:pt x="292" y="40"/>
                </a:cubicBezTo>
                <a:cubicBezTo>
                  <a:pt x="266" y="14"/>
                  <a:pt x="232" y="0"/>
                  <a:pt x="196" y="0"/>
                </a:cubicBezTo>
                <a:cubicBezTo>
                  <a:pt x="196" y="0"/>
                  <a:pt x="196" y="0"/>
                  <a:pt x="196" y="0"/>
                </a:cubicBezTo>
                <a:cubicBezTo>
                  <a:pt x="122" y="0"/>
                  <a:pt x="61" y="60"/>
                  <a:pt x="60" y="135"/>
                </a:cubicBezTo>
                <a:cubicBezTo>
                  <a:pt x="60" y="306"/>
                  <a:pt x="60" y="306"/>
                  <a:pt x="60" y="306"/>
                </a:cubicBezTo>
                <a:cubicBezTo>
                  <a:pt x="45" y="306"/>
                  <a:pt x="45" y="306"/>
                  <a:pt x="45" y="306"/>
                </a:cubicBezTo>
                <a:cubicBezTo>
                  <a:pt x="20" y="306"/>
                  <a:pt x="0" y="327"/>
                  <a:pt x="0" y="352"/>
                </a:cubicBezTo>
                <a:cubicBezTo>
                  <a:pt x="0" y="376"/>
                  <a:pt x="20" y="397"/>
                  <a:pt x="45" y="397"/>
                </a:cubicBezTo>
                <a:cubicBezTo>
                  <a:pt x="60" y="397"/>
                  <a:pt x="60" y="397"/>
                  <a:pt x="60" y="397"/>
                </a:cubicBezTo>
                <a:cubicBezTo>
                  <a:pt x="60" y="1311"/>
                  <a:pt x="60" y="1311"/>
                  <a:pt x="60" y="1311"/>
                </a:cubicBezTo>
                <a:cubicBezTo>
                  <a:pt x="60" y="1332"/>
                  <a:pt x="74" y="1350"/>
                  <a:pt x="95" y="1355"/>
                </a:cubicBezTo>
                <a:cubicBezTo>
                  <a:pt x="98" y="1356"/>
                  <a:pt x="102" y="1356"/>
                  <a:pt x="105" y="1356"/>
                </a:cubicBezTo>
                <a:cubicBezTo>
                  <a:pt x="122" y="1356"/>
                  <a:pt x="137" y="1347"/>
                  <a:pt x="145" y="1332"/>
                </a:cubicBezTo>
                <a:cubicBezTo>
                  <a:pt x="325" y="978"/>
                  <a:pt x="325" y="978"/>
                  <a:pt x="325" y="978"/>
                </a:cubicBezTo>
                <a:cubicBezTo>
                  <a:pt x="328" y="972"/>
                  <a:pt x="330" y="965"/>
                  <a:pt x="330" y="958"/>
                </a:cubicBezTo>
                <a:close/>
                <a:moveTo>
                  <a:pt x="240" y="947"/>
                </a:moveTo>
                <a:cubicBezTo>
                  <a:pt x="150" y="1124"/>
                  <a:pt x="150" y="1124"/>
                  <a:pt x="150" y="1124"/>
                </a:cubicBezTo>
                <a:cubicBezTo>
                  <a:pt x="150" y="935"/>
                  <a:pt x="150" y="935"/>
                  <a:pt x="150" y="935"/>
                </a:cubicBezTo>
                <a:cubicBezTo>
                  <a:pt x="171" y="931"/>
                  <a:pt x="186" y="913"/>
                  <a:pt x="186" y="891"/>
                </a:cubicBezTo>
                <a:cubicBezTo>
                  <a:pt x="186" y="869"/>
                  <a:pt x="171" y="851"/>
                  <a:pt x="150" y="847"/>
                </a:cubicBezTo>
                <a:cubicBezTo>
                  <a:pt x="150" y="755"/>
                  <a:pt x="150" y="755"/>
                  <a:pt x="150" y="755"/>
                </a:cubicBezTo>
                <a:cubicBezTo>
                  <a:pt x="171" y="751"/>
                  <a:pt x="186" y="733"/>
                  <a:pt x="186" y="711"/>
                </a:cubicBezTo>
                <a:cubicBezTo>
                  <a:pt x="186" y="689"/>
                  <a:pt x="171" y="671"/>
                  <a:pt x="150" y="667"/>
                </a:cubicBezTo>
                <a:cubicBezTo>
                  <a:pt x="150" y="575"/>
                  <a:pt x="150" y="575"/>
                  <a:pt x="150" y="575"/>
                </a:cubicBezTo>
                <a:cubicBezTo>
                  <a:pt x="171" y="571"/>
                  <a:pt x="186" y="553"/>
                  <a:pt x="186" y="531"/>
                </a:cubicBezTo>
                <a:cubicBezTo>
                  <a:pt x="186" y="509"/>
                  <a:pt x="171" y="491"/>
                  <a:pt x="150" y="487"/>
                </a:cubicBezTo>
                <a:cubicBezTo>
                  <a:pt x="150" y="397"/>
                  <a:pt x="150" y="397"/>
                  <a:pt x="150" y="397"/>
                </a:cubicBezTo>
                <a:cubicBezTo>
                  <a:pt x="241" y="397"/>
                  <a:pt x="241" y="397"/>
                  <a:pt x="241" y="397"/>
                </a:cubicBezTo>
                <a:lnTo>
                  <a:pt x="240" y="947"/>
                </a:lnTo>
                <a:close/>
                <a:moveTo>
                  <a:pt x="241" y="306"/>
                </a:moveTo>
                <a:cubicBezTo>
                  <a:pt x="150" y="306"/>
                  <a:pt x="150" y="306"/>
                  <a:pt x="150" y="306"/>
                </a:cubicBezTo>
                <a:cubicBezTo>
                  <a:pt x="150" y="135"/>
                  <a:pt x="150" y="135"/>
                  <a:pt x="150" y="135"/>
                </a:cubicBezTo>
                <a:cubicBezTo>
                  <a:pt x="150" y="110"/>
                  <a:pt x="171" y="90"/>
                  <a:pt x="196" y="90"/>
                </a:cubicBezTo>
                <a:cubicBezTo>
                  <a:pt x="196" y="90"/>
                  <a:pt x="196" y="90"/>
                  <a:pt x="196" y="90"/>
                </a:cubicBezTo>
                <a:cubicBezTo>
                  <a:pt x="208" y="90"/>
                  <a:pt x="219" y="95"/>
                  <a:pt x="228" y="103"/>
                </a:cubicBezTo>
                <a:cubicBezTo>
                  <a:pt x="236" y="112"/>
                  <a:pt x="241" y="123"/>
                  <a:pt x="241" y="135"/>
                </a:cubicBezTo>
                <a:lnTo>
                  <a:pt x="241" y="30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03" name="TextBox 102"/>
          <p:cNvSpPr txBox="1"/>
          <p:nvPr/>
        </p:nvSpPr>
        <p:spPr>
          <a:xfrm>
            <a:off x="6457950" y="1193480"/>
            <a:ext cx="5010150" cy="492443"/>
          </a:xfrm>
          <a:prstGeom prst="rect">
            <a:avLst/>
          </a:prstGeom>
          <a:noFill/>
        </p:spPr>
        <p:txBody>
          <a:bodyPr wrap="square" rtlCol="0">
            <a:spAutoFit/>
          </a:bodyPr>
          <a:lstStyle/>
          <a:p>
            <a:pPr algn="ctr">
              <a:lnSpc>
                <a:spcPct val="130000"/>
              </a:lnSpc>
              <a:spcBef>
                <a:spcPts val="500"/>
              </a:spcBef>
            </a:pPr>
            <a:r>
              <a:rPr lang="en-US" sz="2000" i="1">
                <a:solidFill>
                  <a:schemeClr val="bg1"/>
                </a:solidFill>
              </a:rPr>
              <a:t>Education Icons</a:t>
            </a:r>
          </a:p>
        </p:txBody>
      </p:sp>
      <p:sp>
        <p:nvSpPr>
          <p:cNvPr id="111" name="Freeform 5"/>
          <p:cNvSpPr>
            <a:spLocks noEditPoints="1"/>
          </p:cNvSpPr>
          <p:nvPr/>
        </p:nvSpPr>
        <p:spPr bwMode="auto">
          <a:xfrm>
            <a:off x="6749487" y="1889385"/>
            <a:ext cx="299060" cy="392681"/>
          </a:xfrm>
          <a:custGeom>
            <a:avLst/>
            <a:gdLst>
              <a:gd name="T0" fmla="*/ 1104 w 1248"/>
              <a:gd name="T1" fmla="*/ 1639 h 1639"/>
              <a:gd name="T2" fmla="*/ 1248 w 1248"/>
              <a:gd name="T3" fmla="*/ 240 h 1639"/>
              <a:gd name="T4" fmla="*/ 952 w 1248"/>
              <a:gd name="T5" fmla="*/ 96 h 1639"/>
              <a:gd name="T6" fmla="*/ 432 w 1248"/>
              <a:gd name="T7" fmla="*/ 0 h 1639"/>
              <a:gd name="T8" fmla="*/ 144 w 1248"/>
              <a:gd name="T9" fmla="*/ 96 h 1639"/>
              <a:gd name="T10" fmla="*/ 0 w 1248"/>
              <a:gd name="T11" fmla="*/ 1495 h 1639"/>
              <a:gd name="T12" fmla="*/ 432 w 1248"/>
              <a:gd name="T13" fmla="*/ 96 h 1639"/>
              <a:gd name="T14" fmla="*/ 864 w 1248"/>
              <a:gd name="T15" fmla="*/ 144 h 1639"/>
              <a:gd name="T16" fmla="*/ 432 w 1248"/>
              <a:gd name="T17" fmla="*/ 192 h 1639"/>
              <a:gd name="T18" fmla="*/ 432 w 1248"/>
              <a:gd name="T19" fmla="*/ 96 h 1639"/>
              <a:gd name="T20" fmla="*/ 144 w 1248"/>
              <a:gd name="T21" fmla="*/ 192 h 1639"/>
              <a:gd name="T22" fmla="*/ 432 w 1248"/>
              <a:gd name="T23" fmla="*/ 288 h 1639"/>
              <a:gd name="T24" fmla="*/ 952 w 1248"/>
              <a:gd name="T25" fmla="*/ 192 h 1639"/>
              <a:gd name="T26" fmla="*/ 1152 w 1248"/>
              <a:gd name="T27" fmla="*/ 240 h 1639"/>
              <a:gd name="T28" fmla="*/ 1104 w 1248"/>
              <a:gd name="T29" fmla="*/ 1543 h 1639"/>
              <a:gd name="T30" fmla="*/ 96 w 1248"/>
              <a:gd name="T31" fmla="*/ 1495 h 1639"/>
              <a:gd name="T32" fmla="*/ 240 w 1248"/>
              <a:gd name="T33" fmla="*/ 1447 h 1639"/>
              <a:gd name="T34" fmla="*/ 1056 w 1248"/>
              <a:gd name="T35" fmla="*/ 1399 h 1639"/>
              <a:gd name="T36" fmla="*/ 1008 w 1248"/>
              <a:gd name="T37" fmla="*/ 384 h 1639"/>
              <a:gd name="T38" fmla="*/ 192 w 1248"/>
              <a:gd name="T39" fmla="*/ 432 h 1639"/>
              <a:gd name="T40" fmla="*/ 240 w 1248"/>
              <a:gd name="T41" fmla="*/ 1447 h 1639"/>
              <a:gd name="T42" fmla="*/ 960 w 1248"/>
              <a:gd name="T43" fmla="*/ 480 h 1639"/>
              <a:gd name="T44" fmla="*/ 288 w 1248"/>
              <a:gd name="T45" fmla="*/ 1351 h 1639"/>
              <a:gd name="T46" fmla="*/ 480 w 1248"/>
              <a:gd name="T47" fmla="*/ 631 h 1639"/>
              <a:gd name="T48" fmla="*/ 384 w 1248"/>
              <a:gd name="T49" fmla="*/ 631 h 1639"/>
              <a:gd name="T50" fmla="*/ 480 w 1248"/>
              <a:gd name="T51" fmla="*/ 631 h 1639"/>
              <a:gd name="T52" fmla="*/ 432 w 1248"/>
              <a:gd name="T53" fmla="*/ 871 h 1639"/>
              <a:gd name="T54" fmla="*/ 432 w 1248"/>
              <a:gd name="T55" fmla="*/ 775 h 1639"/>
              <a:gd name="T56" fmla="*/ 480 w 1248"/>
              <a:gd name="T57" fmla="*/ 1015 h 1639"/>
              <a:gd name="T58" fmla="*/ 384 w 1248"/>
              <a:gd name="T59" fmla="*/ 1015 h 1639"/>
              <a:gd name="T60" fmla="*/ 480 w 1248"/>
              <a:gd name="T61" fmla="*/ 1015 h 1639"/>
              <a:gd name="T62" fmla="*/ 432 w 1248"/>
              <a:gd name="T63" fmla="*/ 1255 h 1639"/>
              <a:gd name="T64" fmla="*/ 432 w 1248"/>
              <a:gd name="T65" fmla="*/ 1159 h 1639"/>
              <a:gd name="T66" fmla="*/ 864 w 1248"/>
              <a:gd name="T67" fmla="*/ 631 h 1639"/>
              <a:gd name="T68" fmla="*/ 624 w 1248"/>
              <a:gd name="T69" fmla="*/ 679 h 1639"/>
              <a:gd name="T70" fmla="*/ 624 w 1248"/>
              <a:gd name="T71" fmla="*/ 583 h 1639"/>
              <a:gd name="T72" fmla="*/ 864 w 1248"/>
              <a:gd name="T73" fmla="*/ 631 h 1639"/>
              <a:gd name="T74" fmla="*/ 816 w 1248"/>
              <a:gd name="T75" fmla="*/ 871 h 1639"/>
              <a:gd name="T76" fmla="*/ 576 w 1248"/>
              <a:gd name="T77" fmla="*/ 823 h 1639"/>
              <a:gd name="T78" fmla="*/ 816 w 1248"/>
              <a:gd name="T79" fmla="*/ 775 h 1639"/>
              <a:gd name="T80" fmla="*/ 864 w 1248"/>
              <a:gd name="T81" fmla="*/ 1015 h 1639"/>
              <a:gd name="T82" fmla="*/ 624 w 1248"/>
              <a:gd name="T83" fmla="*/ 1063 h 1639"/>
              <a:gd name="T84" fmla="*/ 624 w 1248"/>
              <a:gd name="T85" fmla="*/ 967 h 1639"/>
              <a:gd name="T86" fmla="*/ 864 w 1248"/>
              <a:gd name="T87" fmla="*/ 1015 h 1639"/>
              <a:gd name="T88" fmla="*/ 816 w 1248"/>
              <a:gd name="T89" fmla="*/ 1255 h 1639"/>
              <a:gd name="T90" fmla="*/ 576 w 1248"/>
              <a:gd name="T91" fmla="*/ 1207 h 1639"/>
              <a:gd name="T92" fmla="*/ 816 w 1248"/>
              <a:gd name="T93" fmla="*/ 1159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248" h="1639">
                <a:moveTo>
                  <a:pt x="144" y="1639"/>
                </a:moveTo>
                <a:cubicBezTo>
                  <a:pt x="1104" y="1639"/>
                  <a:pt x="1104" y="1639"/>
                  <a:pt x="1104" y="1639"/>
                </a:cubicBezTo>
                <a:cubicBezTo>
                  <a:pt x="1183" y="1639"/>
                  <a:pt x="1248" y="1574"/>
                  <a:pt x="1248" y="1495"/>
                </a:cubicBezTo>
                <a:cubicBezTo>
                  <a:pt x="1248" y="240"/>
                  <a:pt x="1248" y="240"/>
                  <a:pt x="1248" y="240"/>
                </a:cubicBezTo>
                <a:cubicBezTo>
                  <a:pt x="1248" y="161"/>
                  <a:pt x="1183" y="96"/>
                  <a:pt x="1104" y="96"/>
                </a:cubicBezTo>
                <a:cubicBezTo>
                  <a:pt x="952" y="96"/>
                  <a:pt x="952" y="96"/>
                  <a:pt x="952" y="96"/>
                </a:cubicBezTo>
                <a:cubicBezTo>
                  <a:pt x="932" y="40"/>
                  <a:pt x="878" y="0"/>
                  <a:pt x="816" y="0"/>
                </a:cubicBezTo>
                <a:cubicBezTo>
                  <a:pt x="432" y="0"/>
                  <a:pt x="432" y="0"/>
                  <a:pt x="432" y="0"/>
                </a:cubicBezTo>
                <a:cubicBezTo>
                  <a:pt x="369" y="0"/>
                  <a:pt x="316" y="40"/>
                  <a:pt x="296" y="96"/>
                </a:cubicBezTo>
                <a:cubicBezTo>
                  <a:pt x="144" y="96"/>
                  <a:pt x="144" y="96"/>
                  <a:pt x="144" y="96"/>
                </a:cubicBezTo>
                <a:cubicBezTo>
                  <a:pt x="64" y="96"/>
                  <a:pt x="0" y="161"/>
                  <a:pt x="0" y="240"/>
                </a:cubicBezTo>
                <a:cubicBezTo>
                  <a:pt x="0" y="1495"/>
                  <a:pt x="0" y="1495"/>
                  <a:pt x="0" y="1495"/>
                </a:cubicBezTo>
                <a:cubicBezTo>
                  <a:pt x="0" y="1574"/>
                  <a:pt x="64" y="1639"/>
                  <a:pt x="144" y="1639"/>
                </a:cubicBezTo>
                <a:close/>
                <a:moveTo>
                  <a:pt x="432" y="96"/>
                </a:moveTo>
                <a:cubicBezTo>
                  <a:pt x="816" y="96"/>
                  <a:pt x="816" y="96"/>
                  <a:pt x="816" y="96"/>
                </a:cubicBezTo>
                <a:cubicBezTo>
                  <a:pt x="842" y="96"/>
                  <a:pt x="864" y="118"/>
                  <a:pt x="864" y="144"/>
                </a:cubicBezTo>
                <a:cubicBezTo>
                  <a:pt x="864" y="171"/>
                  <a:pt x="842" y="192"/>
                  <a:pt x="816" y="192"/>
                </a:cubicBezTo>
                <a:cubicBezTo>
                  <a:pt x="432" y="192"/>
                  <a:pt x="432" y="192"/>
                  <a:pt x="432" y="192"/>
                </a:cubicBezTo>
                <a:cubicBezTo>
                  <a:pt x="405" y="192"/>
                  <a:pt x="384" y="171"/>
                  <a:pt x="384" y="144"/>
                </a:cubicBezTo>
                <a:cubicBezTo>
                  <a:pt x="384" y="118"/>
                  <a:pt x="405" y="96"/>
                  <a:pt x="432" y="96"/>
                </a:cubicBezTo>
                <a:close/>
                <a:moveTo>
                  <a:pt x="96" y="240"/>
                </a:moveTo>
                <a:cubicBezTo>
                  <a:pt x="96" y="214"/>
                  <a:pt x="117" y="192"/>
                  <a:pt x="144" y="192"/>
                </a:cubicBezTo>
                <a:cubicBezTo>
                  <a:pt x="296" y="192"/>
                  <a:pt x="296" y="192"/>
                  <a:pt x="296" y="192"/>
                </a:cubicBezTo>
                <a:cubicBezTo>
                  <a:pt x="316" y="248"/>
                  <a:pt x="369" y="288"/>
                  <a:pt x="432" y="288"/>
                </a:cubicBezTo>
                <a:cubicBezTo>
                  <a:pt x="816" y="288"/>
                  <a:pt x="816" y="288"/>
                  <a:pt x="816" y="288"/>
                </a:cubicBezTo>
                <a:cubicBezTo>
                  <a:pt x="878" y="288"/>
                  <a:pt x="932" y="248"/>
                  <a:pt x="952" y="192"/>
                </a:cubicBezTo>
                <a:cubicBezTo>
                  <a:pt x="1104" y="192"/>
                  <a:pt x="1104" y="192"/>
                  <a:pt x="1104" y="192"/>
                </a:cubicBezTo>
                <a:cubicBezTo>
                  <a:pt x="1130" y="192"/>
                  <a:pt x="1152" y="214"/>
                  <a:pt x="1152" y="240"/>
                </a:cubicBezTo>
                <a:cubicBezTo>
                  <a:pt x="1152" y="1495"/>
                  <a:pt x="1152" y="1495"/>
                  <a:pt x="1152" y="1495"/>
                </a:cubicBezTo>
                <a:cubicBezTo>
                  <a:pt x="1152" y="1521"/>
                  <a:pt x="1130" y="1543"/>
                  <a:pt x="1104" y="1543"/>
                </a:cubicBezTo>
                <a:cubicBezTo>
                  <a:pt x="144" y="1543"/>
                  <a:pt x="144" y="1543"/>
                  <a:pt x="144" y="1543"/>
                </a:cubicBezTo>
                <a:cubicBezTo>
                  <a:pt x="117" y="1543"/>
                  <a:pt x="96" y="1521"/>
                  <a:pt x="96" y="1495"/>
                </a:cubicBezTo>
                <a:lnTo>
                  <a:pt x="96" y="240"/>
                </a:lnTo>
                <a:close/>
                <a:moveTo>
                  <a:pt x="240" y="1447"/>
                </a:moveTo>
                <a:cubicBezTo>
                  <a:pt x="1008" y="1447"/>
                  <a:pt x="1008" y="1447"/>
                  <a:pt x="1008" y="1447"/>
                </a:cubicBezTo>
                <a:cubicBezTo>
                  <a:pt x="1034" y="1447"/>
                  <a:pt x="1056" y="1425"/>
                  <a:pt x="1056" y="1399"/>
                </a:cubicBezTo>
                <a:cubicBezTo>
                  <a:pt x="1056" y="432"/>
                  <a:pt x="1056" y="432"/>
                  <a:pt x="1056" y="432"/>
                </a:cubicBezTo>
                <a:cubicBezTo>
                  <a:pt x="1056" y="406"/>
                  <a:pt x="1034" y="384"/>
                  <a:pt x="1008" y="384"/>
                </a:cubicBezTo>
                <a:cubicBezTo>
                  <a:pt x="240" y="384"/>
                  <a:pt x="240" y="384"/>
                  <a:pt x="240" y="384"/>
                </a:cubicBezTo>
                <a:cubicBezTo>
                  <a:pt x="213" y="384"/>
                  <a:pt x="192" y="406"/>
                  <a:pt x="192" y="432"/>
                </a:cubicBezTo>
                <a:cubicBezTo>
                  <a:pt x="192" y="1399"/>
                  <a:pt x="192" y="1399"/>
                  <a:pt x="192" y="1399"/>
                </a:cubicBezTo>
                <a:cubicBezTo>
                  <a:pt x="192" y="1425"/>
                  <a:pt x="213" y="1447"/>
                  <a:pt x="240" y="1447"/>
                </a:cubicBezTo>
                <a:close/>
                <a:moveTo>
                  <a:pt x="288" y="480"/>
                </a:moveTo>
                <a:cubicBezTo>
                  <a:pt x="960" y="480"/>
                  <a:pt x="960" y="480"/>
                  <a:pt x="960" y="480"/>
                </a:cubicBezTo>
                <a:cubicBezTo>
                  <a:pt x="960" y="1351"/>
                  <a:pt x="960" y="1351"/>
                  <a:pt x="960" y="1351"/>
                </a:cubicBezTo>
                <a:cubicBezTo>
                  <a:pt x="288" y="1351"/>
                  <a:pt x="288" y="1351"/>
                  <a:pt x="288" y="1351"/>
                </a:cubicBezTo>
                <a:lnTo>
                  <a:pt x="288" y="480"/>
                </a:lnTo>
                <a:close/>
                <a:moveTo>
                  <a:pt x="480" y="631"/>
                </a:moveTo>
                <a:cubicBezTo>
                  <a:pt x="480" y="657"/>
                  <a:pt x="458" y="679"/>
                  <a:pt x="432" y="679"/>
                </a:cubicBezTo>
                <a:cubicBezTo>
                  <a:pt x="405" y="679"/>
                  <a:pt x="384" y="657"/>
                  <a:pt x="384" y="631"/>
                </a:cubicBezTo>
                <a:cubicBezTo>
                  <a:pt x="384" y="604"/>
                  <a:pt x="405" y="583"/>
                  <a:pt x="432" y="583"/>
                </a:cubicBezTo>
                <a:cubicBezTo>
                  <a:pt x="458" y="583"/>
                  <a:pt x="480" y="604"/>
                  <a:pt x="480" y="631"/>
                </a:cubicBezTo>
                <a:close/>
                <a:moveTo>
                  <a:pt x="480" y="823"/>
                </a:moveTo>
                <a:cubicBezTo>
                  <a:pt x="480" y="849"/>
                  <a:pt x="458" y="871"/>
                  <a:pt x="432" y="871"/>
                </a:cubicBezTo>
                <a:cubicBezTo>
                  <a:pt x="405" y="871"/>
                  <a:pt x="384" y="849"/>
                  <a:pt x="384" y="823"/>
                </a:cubicBezTo>
                <a:cubicBezTo>
                  <a:pt x="384" y="796"/>
                  <a:pt x="405" y="775"/>
                  <a:pt x="432" y="775"/>
                </a:cubicBezTo>
                <a:cubicBezTo>
                  <a:pt x="458" y="775"/>
                  <a:pt x="480" y="796"/>
                  <a:pt x="480" y="823"/>
                </a:cubicBezTo>
                <a:close/>
                <a:moveTo>
                  <a:pt x="480" y="1015"/>
                </a:moveTo>
                <a:cubicBezTo>
                  <a:pt x="480" y="1041"/>
                  <a:pt x="458" y="1063"/>
                  <a:pt x="432" y="1063"/>
                </a:cubicBezTo>
                <a:cubicBezTo>
                  <a:pt x="405" y="1063"/>
                  <a:pt x="384" y="1041"/>
                  <a:pt x="384" y="1015"/>
                </a:cubicBezTo>
                <a:cubicBezTo>
                  <a:pt x="384" y="988"/>
                  <a:pt x="405" y="967"/>
                  <a:pt x="432" y="967"/>
                </a:cubicBezTo>
                <a:cubicBezTo>
                  <a:pt x="458" y="967"/>
                  <a:pt x="480" y="988"/>
                  <a:pt x="480" y="1015"/>
                </a:cubicBezTo>
                <a:close/>
                <a:moveTo>
                  <a:pt x="480" y="1207"/>
                </a:moveTo>
                <a:cubicBezTo>
                  <a:pt x="480" y="1233"/>
                  <a:pt x="458" y="1255"/>
                  <a:pt x="432" y="1255"/>
                </a:cubicBezTo>
                <a:cubicBezTo>
                  <a:pt x="405" y="1255"/>
                  <a:pt x="384" y="1233"/>
                  <a:pt x="384" y="1207"/>
                </a:cubicBezTo>
                <a:cubicBezTo>
                  <a:pt x="384" y="1180"/>
                  <a:pt x="405" y="1159"/>
                  <a:pt x="432" y="1159"/>
                </a:cubicBezTo>
                <a:cubicBezTo>
                  <a:pt x="458" y="1159"/>
                  <a:pt x="480" y="1180"/>
                  <a:pt x="480" y="1207"/>
                </a:cubicBezTo>
                <a:close/>
                <a:moveTo>
                  <a:pt x="864" y="631"/>
                </a:moveTo>
                <a:cubicBezTo>
                  <a:pt x="864" y="657"/>
                  <a:pt x="842" y="679"/>
                  <a:pt x="816" y="679"/>
                </a:cubicBezTo>
                <a:cubicBezTo>
                  <a:pt x="624" y="679"/>
                  <a:pt x="624" y="679"/>
                  <a:pt x="624" y="679"/>
                </a:cubicBezTo>
                <a:cubicBezTo>
                  <a:pt x="597" y="679"/>
                  <a:pt x="576" y="657"/>
                  <a:pt x="576" y="631"/>
                </a:cubicBezTo>
                <a:cubicBezTo>
                  <a:pt x="576" y="604"/>
                  <a:pt x="597" y="583"/>
                  <a:pt x="624" y="583"/>
                </a:cubicBezTo>
                <a:cubicBezTo>
                  <a:pt x="816" y="583"/>
                  <a:pt x="816" y="583"/>
                  <a:pt x="816" y="583"/>
                </a:cubicBezTo>
                <a:cubicBezTo>
                  <a:pt x="842" y="583"/>
                  <a:pt x="864" y="604"/>
                  <a:pt x="864" y="631"/>
                </a:cubicBezTo>
                <a:close/>
                <a:moveTo>
                  <a:pt x="864" y="823"/>
                </a:moveTo>
                <a:cubicBezTo>
                  <a:pt x="864" y="849"/>
                  <a:pt x="842" y="871"/>
                  <a:pt x="816" y="871"/>
                </a:cubicBezTo>
                <a:cubicBezTo>
                  <a:pt x="624" y="871"/>
                  <a:pt x="624" y="871"/>
                  <a:pt x="624" y="871"/>
                </a:cubicBezTo>
                <a:cubicBezTo>
                  <a:pt x="597" y="871"/>
                  <a:pt x="576" y="849"/>
                  <a:pt x="576" y="823"/>
                </a:cubicBezTo>
                <a:cubicBezTo>
                  <a:pt x="576" y="796"/>
                  <a:pt x="597" y="775"/>
                  <a:pt x="624" y="775"/>
                </a:cubicBezTo>
                <a:cubicBezTo>
                  <a:pt x="816" y="775"/>
                  <a:pt x="816" y="775"/>
                  <a:pt x="816" y="775"/>
                </a:cubicBezTo>
                <a:cubicBezTo>
                  <a:pt x="842" y="775"/>
                  <a:pt x="864" y="796"/>
                  <a:pt x="864" y="823"/>
                </a:cubicBezTo>
                <a:close/>
                <a:moveTo>
                  <a:pt x="864" y="1015"/>
                </a:moveTo>
                <a:cubicBezTo>
                  <a:pt x="864" y="1041"/>
                  <a:pt x="842" y="1063"/>
                  <a:pt x="816" y="1063"/>
                </a:cubicBezTo>
                <a:cubicBezTo>
                  <a:pt x="624" y="1063"/>
                  <a:pt x="624" y="1063"/>
                  <a:pt x="624" y="1063"/>
                </a:cubicBezTo>
                <a:cubicBezTo>
                  <a:pt x="597" y="1063"/>
                  <a:pt x="576" y="1041"/>
                  <a:pt x="576" y="1015"/>
                </a:cubicBezTo>
                <a:cubicBezTo>
                  <a:pt x="576" y="988"/>
                  <a:pt x="597" y="967"/>
                  <a:pt x="624" y="967"/>
                </a:cubicBezTo>
                <a:cubicBezTo>
                  <a:pt x="816" y="967"/>
                  <a:pt x="816" y="967"/>
                  <a:pt x="816" y="967"/>
                </a:cubicBezTo>
                <a:cubicBezTo>
                  <a:pt x="842" y="967"/>
                  <a:pt x="864" y="988"/>
                  <a:pt x="864" y="1015"/>
                </a:cubicBezTo>
                <a:close/>
                <a:moveTo>
                  <a:pt x="864" y="1207"/>
                </a:moveTo>
                <a:cubicBezTo>
                  <a:pt x="864" y="1233"/>
                  <a:pt x="842" y="1255"/>
                  <a:pt x="816" y="1255"/>
                </a:cubicBezTo>
                <a:cubicBezTo>
                  <a:pt x="624" y="1255"/>
                  <a:pt x="624" y="1255"/>
                  <a:pt x="624" y="1255"/>
                </a:cubicBezTo>
                <a:cubicBezTo>
                  <a:pt x="597" y="1255"/>
                  <a:pt x="576" y="1233"/>
                  <a:pt x="576" y="1207"/>
                </a:cubicBezTo>
                <a:cubicBezTo>
                  <a:pt x="576" y="1180"/>
                  <a:pt x="597" y="1159"/>
                  <a:pt x="624" y="1159"/>
                </a:cubicBezTo>
                <a:cubicBezTo>
                  <a:pt x="816" y="1159"/>
                  <a:pt x="816" y="1159"/>
                  <a:pt x="816" y="1159"/>
                </a:cubicBezTo>
                <a:cubicBezTo>
                  <a:pt x="842" y="1159"/>
                  <a:pt x="864" y="1180"/>
                  <a:pt x="864" y="120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19" name="Freeform 12"/>
          <p:cNvSpPr>
            <a:spLocks noEditPoints="1"/>
          </p:cNvSpPr>
          <p:nvPr/>
        </p:nvSpPr>
        <p:spPr bwMode="auto">
          <a:xfrm>
            <a:off x="6723074" y="2560524"/>
            <a:ext cx="351886" cy="400311"/>
          </a:xfrm>
          <a:custGeom>
            <a:avLst/>
            <a:gdLst>
              <a:gd name="T0" fmla="*/ 184 w 1468"/>
              <a:gd name="T1" fmla="*/ 809 h 1671"/>
              <a:gd name="T2" fmla="*/ 142 w 1468"/>
              <a:gd name="T3" fmla="*/ 911 h 1671"/>
              <a:gd name="T4" fmla="*/ 184 w 1468"/>
              <a:gd name="T5" fmla="*/ 1012 h 1671"/>
              <a:gd name="T6" fmla="*/ 14 w 1468"/>
              <a:gd name="T7" fmla="*/ 1182 h 1671"/>
              <a:gd name="T8" fmla="*/ 0 w 1468"/>
              <a:gd name="T9" fmla="*/ 1216 h 1671"/>
              <a:gd name="T10" fmla="*/ 0 w 1468"/>
              <a:gd name="T11" fmla="*/ 1623 h 1671"/>
              <a:gd name="T12" fmla="*/ 30 w 1468"/>
              <a:gd name="T13" fmla="*/ 1667 h 1671"/>
              <a:gd name="T14" fmla="*/ 48 w 1468"/>
              <a:gd name="T15" fmla="*/ 1671 h 1671"/>
              <a:gd name="T16" fmla="*/ 82 w 1468"/>
              <a:gd name="T17" fmla="*/ 1657 h 1671"/>
              <a:gd name="T18" fmla="*/ 455 w 1468"/>
              <a:gd name="T19" fmla="*/ 1284 h 1671"/>
              <a:gd name="T20" fmla="*/ 557 w 1468"/>
              <a:gd name="T21" fmla="*/ 1326 h 1671"/>
              <a:gd name="T22" fmla="*/ 659 w 1468"/>
              <a:gd name="T23" fmla="*/ 1284 h 1671"/>
              <a:gd name="T24" fmla="*/ 1337 w 1468"/>
              <a:gd name="T25" fmla="*/ 605 h 1671"/>
              <a:gd name="T26" fmla="*/ 1337 w 1468"/>
              <a:gd name="T27" fmla="*/ 131 h 1671"/>
              <a:gd name="T28" fmla="*/ 862 w 1468"/>
              <a:gd name="T29" fmla="*/ 131 h 1671"/>
              <a:gd name="T30" fmla="*/ 184 w 1468"/>
              <a:gd name="T31" fmla="*/ 809 h 1671"/>
              <a:gd name="T32" fmla="*/ 96 w 1468"/>
              <a:gd name="T33" fmla="*/ 1507 h 1671"/>
              <a:gd name="T34" fmla="*/ 96 w 1468"/>
              <a:gd name="T35" fmla="*/ 1236 h 1671"/>
              <a:gd name="T36" fmla="*/ 252 w 1468"/>
              <a:gd name="T37" fmla="*/ 1080 h 1671"/>
              <a:gd name="T38" fmla="*/ 387 w 1468"/>
              <a:gd name="T39" fmla="*/ 1216 h 1671"/>
              <a:gd name="T40" fmla="*/ 96 w 1468"/>
              <a:gd name="T41" fmla="*/ 1507 h 1671"/>
              <a:gd name="T42" fmla="*/ 1099 w 1468"/>
              <a:gd name="T43" fmla="*/ 128 h 1671"/>
              <a:gd name="T44" fmla="*/ 1269 w 1468"/>
              <a:gd name="T45" fmla="*/ 198 h 1671"/>
              <a:gd name="T46" fmla="*/ 1300 w 1468"/>
              <a:gd name="T47" fmla="*/ 500 h 1671"/>
              <a:gd name="T48" fmla="*/ 967 w 1468"/>
              <a:gd name="T49" fmla="*/ 168 h 1671"/>
              <a:gd name="T50" fmla="*/ 1099 w 1468"/>
              <a:gd name="T51" fmla="*/ 128 h 1671"/>
              <a:gd name="T52" fmla="*/ 1099 w 1468"/>
              <a:gd name="T53" fmla="*/ 436 h 1671"/>
              <a:gd name="T54" fmla="*/ 964 w 1468"/>
              <a:gd name="T55" fmla="*/ 572 h 1671"/>
              <a:gd name="T56" fmla="*/ 896 w 1468"/>
              <a:gd name="T57" fmla="*/ 504 h 1671"/>
              <a:gd name="T58" fmla="*/ 1032 w 1468"/>
              <a:gd name="T59" fmla="*/ 368 h 1671"/>
              <a:gd name="T60" fmla="*/ 1099 w 1468"/>
              <a:gd name="T61" fmla="*/ 436 h 1671"/>
              <a:gd name="T62" fmla="*/ 964 w 1468"/>
              <a:gd name="T63" fmla="*/ 300 h 1671"/>
              <a:gd name="T64" fmla="*/ 455 w 1468"/>
              <a:gd name="T65" fmla="*/ 809 h 1671"/>
              <a:gd name="T66" fmla="*/ 413 w 1468"/>
              <a:gd name="T67" fmla="*/ 911 h 1671"/>
              <a:gd name="T68" fmla="*/ 455 w 1468"/>
              <a:gd name="T69" fmla="*/ 1012 h 1671"/>
              <a:gd name="T70" fmla="*/ 557 w 1468"/>
              <a:gd name="T71" fmla="*/ 1055 h 1671"/>
              <a:gd name="T72" fmla="*/ 659 w 1468"/>
              <a:gd name="T73" fmla="*/ 1012 h 1671"/>
              <a:gd name="T74" fmla="*/ 1167 w 1468"/>
              <a:gd name="T75" fmla="*/ 504 h 1671"/>
              <a:gd name="T76" fmla="*/ 1235 w 1468"/>
              <a:gd name="T77" fmla="*/ 572 h 1671"/>
              <a:gd name="T78" fmla="*/ 591 w 1468"/>
              <a:gd name="T79" fmla="*/ 1216 h 1671"/>
              <a:gd name="T80" fmla="*/ 557 w 1468"/>
              <a:gd name="T81" fmla="*/ 1230 h 1671"/>
              <a:gd name="T82" fmla="*/ 523 w 1468"/>
              <a:gd name="T83" fmla="*/ 1216 h 1671"/>
              <a:gd name="T84" fmla="*/ 252 w 1468"/>
              <a:gd name="T85" fmla="*/ 945 h 1671"/>
              <a:gd name="T86" fmla="*/ 238 w 1468"/>
              <a:gd name="T87" fmla="*/ 911 h 1671"/>
              <a:gd name="T88" fmla="*/ 252 w 1468"/>
              <a:gd name="T89" fmla="*/ 877 h 1671"/>
              <a:gd name="T90" fmla="*/ 896 w 1468"/>
              <a:gd name="T91" fmla="*/ 232 h 1671"/>
              <a:gd name="T92" fmla="*/ 964 w 1468"/>
              <a:gd name="T93" fmla="*/ 300 h 1671"/>
              <a:gd name="T94" fmla="*/ 896 w 1468"/>
              <a:gd name="T95" fmla="*/ 639 h 1671"/>
              <a:gd name="T96" fmla="*/ 591 w 1468"/>
              <a:gd name="T97" fmla="*/ 945 h 1671"/>
              <a:gd name="T98" fmla="*/ 557 w 1468"/>
              <a:gd name="T99" fmla="*/ 959 h 1671"/>
              <a:gd name="T100" fmla="*/ 523 w 1468"/>
              <a:gd name="T101" fmla="*/ 945 h 1671"/>
              <a:gd name="T102" fmla="*/ 509 w 1468"/>
              <a:gd name="T103" fmla="*/ 911 h 1671"/>
              <a:gd name="T104" fmla="*/ 523 w 1468"/>
              <a:gd name="T105" fmla="*/ 877 h 1671"/>
              <a:gd name="T106" fmla="*/ 828 w 1468"/>
              <a:gd name="T107" fmla="*/ 572 h 1671"/>
              <a:gd name="T108" fmla="*/ 896 w 1468"/>
              <a:gd name="T109" fmla="*/ 639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68" h="1671">
                <a:moveTo>
                  <a:pt x="184" y="809"/>
                </a:moveTo>
                <a:cubicBezTo>
                  <a:pt x="157" y="836"/>
                  <a:pt x="142" y="872"/>
                  <a:pt x="142" y="911"/>
                </a:cubicBezTo>
                <a:cubicBezTo>
                  <a:pt x="142" y="949"/>
                  <a:pt x="157" y="985"/>
                  <a:pt x="184" y="1012"/>
                </a:cubicBezTo>
                <a:cubicBezTo>
                  <a:pt x="14" y="1182"/>
                  <a:pt x="14" y="1182"/>
                  <a:pt x="14" y="1182"/>
                </a:cubicBezTo>
                <a:cubicBezTo>
                  <a:pt x="5" y="1191"/>
                  <a:pt x="0" y="1203"/>
                  <a:pt x="0" y="1216"/>
                </a:cubicBezTo>
                <a:cubicBezTo>
                  <a:pt x="0" y="1623"/>
                  <a:pt x="0" y="1623"/>
                  <a:pt x="0" y="1623"/>
                </a:cubicBezTo>
                <a:cubicBezTo>
                  <a:pt x="0" y="1642"/>
                  <a:pt x="12" y="1660"/>
                  <a:pt x="30" y="1667"/>
                </a:cubicBezTo>
                <a:cubicBezTo>
                  <a:pt x="36" y="1670"/>
                  <a:pt x="42" y="1671"/>
                  <a:pt x="48" y="1671"/>
                </a:cubicBezTo>
                <a:cubicBezTo>
                  <a:pt x="61" y="1671"/>
                  <a:pt x="73" y="1666"/>
                  <a:pt x="82" y="1657"/>
                </a:cubicBezTo>
                <a:cubicBezTo>
                  <a:pt x="455" y="1284"/>
                  <a:pt x="455" y="1284"/>
                  <a:pt x="455" y="1284"/>
                </a:cubicBezTo>
                <a:cubicBezTo>
                  <a:pt x="482" y="1311"/>
                  <a:pt x="518" y="1326"/>
                  <a:pt x="557" y="1326"/>
                </a:cubicBezTo>
                <a:cubicBezTo>
                  <a:pt x="595" y="1326"/>
                  <a:pt x="631" y="1311"/>
                  <a:pt x="659" y="1284"/>
                </a:cubicBezTo>
                <a:cubicBezTo>
                  <a:pt x="1337" y="605"/>
                  <a:pt x="1337" y="605"/>
                  <a:pt x="1337" y="605"/>
                </a:cubicBezTo>
                <a:cubicBezTo>
                  <a:pt x="1468" y="475"/>
                  <a:pt x="1468" y="262"/>
                  <a:pt x="1337" y="131"/>
                </a:cubicBezTo>
                <a:cubicBezTo>
                  <a:pt x="1206" y="0"/>
                  <a:pt x="993" y="0"/>
                  <a:pt x="862" y="131"/>
                </a:cubicBezTo>
                <a:lnTo>
                  <a:pt x="184" y="809"/>
                </a:lnTo>
                <a:close/>
                <a:moveTo>
                  <a:pt x="96" y="1507"/>
                </a:moveTo>
                <a:cubicBezTo>
                  <a:pt x="96" y="1236"/>
                  <a:pt x="96" y="1236"/>
                  <a:pt x="96" y="1236"/>
                </a:cubicBezTo>
                <a:cubicBezTo>
                  <a:pt x="252" y="1080"/>
                  <a:pt x="252" y="1080"/>
                  <a:pt x="252" y="1080"/>
                </a:cubicBezTo>
                <a:cubicBezTo>
                  <a:pt x="387" y="1216"/>
                  <a:pt x="387" y="1216"/>
                  <a:pt x="387" y="1216"/>
                </a:cubicBezTo>
                <a:lnTo>
                  <a:pt x="96" y="1507"/>
                </a:lnTo>
                <a:close/>
                <a:moveTo>
                  <a:pt x="1099" y="128"/>
                </a:moveTo>
                <a:cubicBezTo>
                  <a:pt x="1161" y="128"/>
                  <a:pt x="1222" y="152"/>
                  <a:pt x="1269" y="198"/>
                </a:cubicBezTo>
                <a:cubicBezTo>
                  <a:pt x="1351" y="280"/>
                  <a:pt x="1361" y="407"/>
                  <a:pt x="1300" y="500"/>
                </a:cubicBezTo>
                <a:cubicBezTo>
                  <a:pt x="967" y="168"/>
                  <a:pt x="967" y="168"/>
                  <a:pt x="967" y="168"/>
                </a:cubicBezTo>
                <a:cubicBezTo>
                  <a:pt x="1007" y="142"/>
                  <a:pt x="1053" y="128"/>
                  <a:pt x="1099" y="128"/>
                </a:cubicBezTo>
                <a:close/>
                <a:moveTo>
                  <a:pt x="1099" y="436"/>
                </a:moveTo>
                <a:cubicBezTo>
                  <a:pt x="964" y="572"/>
                  <a:pt x="964" y="572"/>
                  <a:pt x="964" y="572"/>
                </a:cubicBezTo>
                <a:cubicBezTo>
                  <a:pt x="896" y="504"/>
                  <a:pt x="896" y="504"/>
                  <a:pt x="896" y="504"/>
                </a:cubicBezTo>
                <a:cubicBezTo>
                  <a:pt x="1032" y="368"/>
                  <a:pt x="1032" y="368"/>
                  <a:pt x="1032" y="368"/>
                </a:cubicBezTo>
                <a:lnTo>
                  <a:pt x="1099" y="436"/>
                </a:lnTo>
                <a:close/>
                <a:moveTo>
                  <a:pt x="964" y="300"/>
                </a:moveTo>
                <a:cubicBezTo>
                  <a:pt x="455" y="809"/>
                  <a:pt x="455" y="809"/>
                  <a:pt x="455" y="809"/>
                </a:cubicBezTo>
                <a:cubicBezTo>
                  <a:pt x="428" y="836"/>
                  <a:pt x="413" y="872"/>
                  <a:pt x="413" y="911"/>
                </a:cubicBezTo>
                <a:cubicBezTo>
                  <a:pt x="413" y="949"/>
                  <a:pt x="428" y="985"/>
                  <a:pt x="455" y="1012"/>
                </a:cubicBezTo>
                <a:cubicBezTo>
                  <a:pt x="482" y="1040"/>
                  <a:pt x="518" y="1055"/>
                  <a:pt x="557" y="1055"/>
                </a:cubicBezTo>
                <a:cubicBezTo>
                  <a:pt x="595" y="1055"/>
                  <a:pt x="631" y="1040"/>
                  <a:pt x="659" y="1012"/>
                </a:cubicBezTo>
                <a:cubicBezTo>
                  <a:pt x="1167" y="504"/>
                  <a:pt x="1167" y="504"/>
                  <a:pt x="1167" y="504"/>
                </a:cubicBezTo>
                <a:cubicBezTo>
                  <a:pt x="1235" y="572"/>
                  <a:pt x="1235" y="572"/>
                  <a:pt x="1235" y="572"/>
                </a:cubicBezTo>
                <a:cubicBezTo>
                  <a:pt x="591" y="1216"/>
                  <a:pt x="591" y="1216"/>
                  <a:pt x="591" y="1216"/>
                </a:cubicBezTo>
                <a:cubicBezTo>
                  <a:pt x="582" y="1225"/>
                  <a:pt x="570" y="1230"/>
                  <a:pt x="557" y="1230"/>
                </a:cubicBezTo>
                <a:cubicBezTo>
                  <a:pt x="544" y="1230"/>
                  <a:pt x="532" y="1225"/>
                  <a:pt x="523" y="1216"/>
                </a:cubicBezTo>
                <a:cubicBezTo>
                  <a:pt x="252" y="945"/>
                  <a:pt x="252" y="945"/>
                  <a:pt x="252" y="945"/>
                </a:cubicBezTo>
                <a:cubicBezTo>
                  <a:pt x="243" y="936"/>
                  <a:pt x="238" y="924"/>
                  <a:pt x="238" y="911"/>
                </a:cubicBezTo>
                <a:cubicBezTo>
                  <a:pt x="238" y="898"/>
                  <a:pt x="243" y="886"/>
                  <a:pt x="252" y="877"/>
                </a:cubicBezTo>
                <a:cubicBezTo>
                  <a:pt x="896" y="232"/>
                  <a:pt x="896" y="232"/>
                  <a:pt x="896" y="232"/>
                </a:cubicBezTo>
                <a:lnTo>
                  <a:pt x="964" y="300"/>
                </a:lnTo>
                <a:close/>
                <a:moveTo>
                  <a:pt x="896" y="639"/>
                </a:moveTo>
                <a:cubicBezTo>
                  <a:pt x="591" y="945"/>
                  <a:pt x="591" y="945"/>
                  <a:pt x="591" y="945"/>
                </a:cubicBezTo>
                <a:cubicBezTo>
                  <a:pt x="582" y="954"/>
                  <a:pt x="570" y="959"/>
                  <a:pt x="557" y="959"/>
                </a:cubicBezTo>
                <a:cubicBezTo>
                  <a:pt x="544" y="959"/>
                  <a:pt x="532" y="954"/>
                  <a:pt x="523" y="945"/>
                </a:cubicBezTo>
                <a:cubicBezTo>
                  <a:pt x="514" y="936"/>
                  <a:pt x="509" y="924"/>
                  <a:pt x="509" y="911"/>
                </a:cubicBezTo>
                <a:cubicBezTo>
                  <a:pt x="509" y="898"/>
                  <a:pt x="514" y="886"/>
                  <a:pt x="523" y="877"/>
                </a:cubicBezTo>
                <a:cubicBezTo>
                  <a:pt x="828" y="572"/>
                  <a:pt x="828" y="572"/>
                  <a:pt x="828" y="572"/>
                </a:cubicBezTo>
                <a:lnTo>
                  <a:pt x="896" y="63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0" name="Freeform 25"/>
          <p:cNvSpPr>
            <a:spLocks noEditPoints="1"/>
          </p:cNvSpPr>
          <p:nvPr/>
        </p:nvSpPr>
        <p:spPr bwMode="auto">
          <a:xfrm>
            <a:off x="6702677" y="3911754"/>
            <a:ext cx="392681" cy="392387"/>
          </a:xfrm>
          <a:custGeom>
            <a:avLst/>
            <a:gdLst>
              <a:gd name="T0" fmla="*/ 912 w 1638"/>
              <a:gd name="T1" fmla="*/ 966 h 1638"/>
              <a:gd name="T2" fmla="*/ 912 w 1638"/>
              <a:gd name="T3" fmla="*/ 1254 h 1638"/>
              <a:gd name="T4" fmla="*/ 864 w 1638"/>
              <a:gd name="T5" fmla="*/ 1110 h 1638"/>
              <a:gd name="T6" fmla="*/ 960 w 1638"/>
              <a:gd name="T7" fmla="*/ 1110 h 1638"/>
              <a:gd name="T8" fmla="*/ 864 w 1638"/>
              <a:gd name="T9" fmla="*/ 1110 h 1638"/>
              <a:gd name="T10" fmla="*/ 1615 w 1638"/>
              <a:gd name="T11" fmla="*/ 1014 h 1638"/>
              <a:gd name="T12" fmla="*/ 1638 w 1638"/>
              <a:gd name="T13" fmla="*/ 822 h 1638"/>
              <a:gd name="T14" fmla="*/ 1612 w 1638"/>
              <a:gd name="T15" fmla="*/ 616 h 1638"/>
              <a:gd name="T16" fmla="*/ 1411 w 1638"/>
              <a:gd name="T17" fmla="*/ 257 h 1638"/>
              <a:gd name="T18" fmla="*/ 1381 w 1638"/>
              <a:gd name="T19" fmla="*/ 228 h 1638"/>
              <a:gd name="T20" fmla="*/ 816 w 1638"/>
              <a:gd name="T21" fmla="*/ 0 h 1638"/>
              <a:gd name="T22" fmla="*/ 0 w 1638"/>
              <a:gd name="T23" fmla="*/ 822 h 1638"/>
              <a:gd name="T24" fmla="*/ 239 w 1638"/>
              <a:gd name="T25" fmla="*/ 1399 h 1638"/>
              <a:gd name="T26" fmla="*/ 816 w 1638"/>
              <a:gd name="T27" fmla="*/ 1638 h 1638"/>
              <a:gd name="T28" fmla="*/ 1542 w 1638"/>
              <a:gd name="T29" fmla="*/ 822 h 1638"/>
              <a:gd name="T30" fmla="*/ 1494 w 1638"/>
              <a:gd name="T31" fmla="*/ 966 h 1638"/>
              <a:gd name="T32" fmla="*/ 1494 w 1638"/>
              <a:gd name="T33" fmla="*/ 672 h 1638"/>
              <a:gd name="T34" fmla="*/ 1542 w 1638"/>
              <a:gd name="T35" fmla="*/ 822 h 1638"/>
              <a:gd name="T36" fmla="*/ 816 w 1638"/>
              <a:gd name="T37" fmla="*/ 96 h 1638"/>
              <a:gd name="T38" fmla="*/ 1225 w 1638"/>
              <a:gd name="T39" fmla="*/ 345 h 1638"/>
              <a:gd name="T40" fmla="*/ 375 w 1638"/>
              <a:gd name="T41" fmla="*/ 378 h 1638"/>
              <a:gd name="T42" fmla="*/ 342 w 1638"/>
              <a:gd name="T43" fmla="*/ 1228 h 1638"/>
              <a:gd name="T44" fmla="*/ 96 w 1638"/>
              <a:gd name="T45" fmla="*/ 822 h 1638"/>
              <a:gd name="T46" fmla="*/ 646 w 1638"/>
              <a:gd name="T47" fmla="*/ 646 h 1638"/>
              <a:gd name="T48" fmla="*/ 616 w 1638"/>
              <a:gd name="T49" fmla="*/ 955 h 1638"/>
              <a:gd name="T50" fmla="*/ 480 w 1638"/>
              <a:gd name="T51" fmla="*/ 822 h 1638"/>
              <a:gd name="T52" fmla="*/ 1021 w 1638"/>
              <a:gd name="T53" fmla="*/ 550 h 1638"/>
              <a:gd name="T54" fmla="*/ 816 w 1638"/>
              <a:gd name="T55" fmla="*/ 576 h 1638"/>
              <a:gd name="T56" fmla="*/ 686 w 1638"/>
              <a:gd name="T57" fmla="*/ 884 h 1638"/>
              <a:gd name="T58" fmla="*/ 714 w 1638"/>
              <a:gd name="T59" fmla="*/ 714 h 1638"/>
              <a:gd name="T60" fmla="*/ 882 w 1638"/>
              <a:gd name="T61" fmla="*/ 688 h 1638"/>
              <a:gd name="T62" fmla="*/ 510 w 1638"/>
              <a:gd name="T63" fmla="*/ 514 h 1638"/>
              <a:gd name="T64" fmla="*/ 479 w 1638"/>
              <a:gd name="T65" fmla="*/ 1092 h 1638"/>
              <a:gd name="T66" fmla="*/ 288 w 1638"/>
              <a:gd name="T67" fmla="*/ 822 h 1638"/>
              <a:gd name="T68" fmla="*/ 1157 w 1638"/>
              <a:gd name="T69" fmla="*/ 413 h 1638"/>
              <a:gd name="T70" fmla="*/ 816 w 1638"/>
              <a:gd name="T71" fmla="*/ 384 h 1638"/>
              <a:gd name="T72" fmla="*/ 342 w 1638"/>
              <a:gd name="T73" fmla="*/ 1364 h 1638"/>
              <a:gd name="T74" fmla="*/ 714 w 1638"/>
              <a:gd name="T75" fmla="*/ 992 h 1638"/>
              <a:gd name="T76" fmla="*/ 1362 w 1638"/>
              <a:gd name="T77" fmla="*/ 344 h 1638"/>
              <a:gd name="T78" fmla="*/ 1494 w 1638"/>
              <a:gd name="T79" fmla="*/ 576 h 1638"/>
              <a:gd name="T80" fmla="*/ 1254 w 1638"/>
              <a:gd name="T81" fmla="*/ 822 h 1638"/>
              <a:gd name="T82" fmla="*/ 1501 w 1638"/>
              <a:gd name="T83" fmla="*/ 1062 h 1638"/>
              <a:gd name="T84" fmla="*/ 816 w 1638"/>
              <a:gd name="T85" fmla="*/ 1350 h 1638"/>
              <a:gd name="T86" fmla="*/ 816 w 1638"/>
              <a:gd name="T87" fmla="*/ 1446 h 1638"/>
              <a:gd name="T88" fmla="*/ 816 w 1638"/>
              <a:gd name="T89" fmla="*/ 1542 h 1638"/>
              <a:gd name="T90" fmla="*/ 816 w 1638"/>
              <a:gd name="T91" fmla="*/ 144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38" h="1638">
                <a:moveTo>
                  <a:pt x="1056" y="1110"/>
                </a:moveTo>
                <a:cubicBezTo>
                  <a:pt x="1056" y="1031"/>
                  <a:pt x="991" y="966"/>
                  <a:pt x="912" y="966"/>
                </a:cubicBezTo>
                <a:cubicBezTo>
                  <a:pt x="833" y="966"/>
                  <a:pt x="768" y="1031"/>
                  <a:pt x="768" y="1110"/>
                </a:cubicBezTo>
                <a:cubicBezTo>
                  <a:pt x="768" y="1190"/>
                  <a:pt x="833" y="1254"/>
                  <a:pt x="912" y="1254"/>
                </a:cubicBezTo>
                <a:cubicBezTo>
                  <a:pt x="991" y="1254"/>
                  <a:pt x="1056" y="1190"/>
                  <a:pt x="1056" y="1110"/>
                </a:cubicBezTo>
                <a:close/>
                <a:moveTo>
                  <a:pt x="864" y="1110"/>
                </a:moveTo>
                <a:cubicBezTo>
                  <a:pt x="864" y="1084"/>
                  <a:pt x="885" y="1062"/>
                  <a:pt x="912" y="1062"/>
                </a:cubicBezTo>
                <a:cubicBezTo>
                  <a:pt x="938" y="1062"/>
                  <a:pt x="960" y="1084"/>
                  <a:pt x="960" y="1110"/>
                </a:cubicBezTo>
                <a:cubicBezTo>
                  <a:pt x="960" y="1137"/>
                  <a:pt x="938" y="1158"/>
                  <a:pt x="912" y="1158"/>
                </a:cubicBezTo>
                <a:cubicBezTo>
                  <a:pt x="885" y="1158"/>
                  <a:pt x="864" y="1137"/>
                  <a:pt x="864" y="1110"/>
                </a:cubicBezTo>
                <a:close/>
                <a:moveTo>
                  <a:pt x="1396" y="1400"/>
                </a:moveTo>
                <a:cubicBezTo>
                  <a:pt x="1505" y="1292"/>
                  <a:pt x="1580" y="1159"/>
                  <a:pt x="1615" y="1014"/>
                </a:cubicBezTo>
                <a:cubicBezTo>
                  <a:pt x="1616" y="1012"/>
                  <a:pt x="1617" y="1009"/>
                  <a:pt x="1617" y="1006"/>
                </a:cubicBezTo>
                <a:cubicBezTo>
                  <a:pt x="1631" y="946"/>
                  <a:pt x="1638" y="885"/>
                  <a:pt x="1638" y="822"/>
                </a:cubicBezTo>
                <a:cubicBezTo>
                  <a:pt x="1638" y="761"/>
                  <a:pt x="1631" y="700"/>
                  <a:pt x="1618" y="641"/>
                </a:cubicBezTo>
                <a:cubicBezTo>
                  <a:pt x="1618" y="632"/>
                  <a:pt x="1616" y="623"/>
                  <a:pt x="1612" y="616"/>
                </a:cubicBezTo>
                <a:cubicBezTo>
                  <a:pt x="1602" y="578"/>
                  <a:pt x="1589" y="540"/>
                  <a:pt x="1573" y="504"/>
                </a:cubicBezTo>
                <a:cubicBezTo>
                  <a:pt x="1534" y="412"/>
                  <a:pt x="1480" y="329"/>
                  <a:pt x="1411" y="257"/>
                </a:cubicBezTo>
                <a:cubicBezTo>
                  <a:pt x="1408" y="250"/>
                  <a:pt x="1405" y="244"/>
                  <a:pt x="1399" y="239"/>
                </a:cubicBezTo>
                <a:cubicBezTo>
                  <a:pt x="1394" y="234"/>
                  <a:pt x="1388" y="230"/>
                  <a:pt x="1381" y="228"/>
                </a:cubicBezTo>
                <a:cubicBezTo>
                  <a:pt x="1309" y="159"/>
                  <a:pt x="1226" y="104"/>
                  <a:pt x="1135" y="65"/>
                </a:cubicBezTo>
                <a:cubicBezTo>
                  <a:pt x="1033" y="22"/>
                  <a:pt x="926" y="0"/>
                  <a:pt x="816" y="0"/>
                </a:cubicBezTo>
                <a:cubicBezTo>
                  <a:pt x="598" y="0"/>
                  <a:pt x="393" y="86"/>
                  <a:pt x="239" y="242"/>
                </a:cubicBezTo>
                <a:cubicBezTo>
                  <a:pt x="85" y="398"/>
                  <a:pt x="0" y="604"/>
                  <a:pt x="0" y="822"/>
                </a:cubicBezTo>
                <a:cubicBezTo>
                  <a:pt x="0" y="1040"/>
                  <a:pt x="85" y="1245"/>
                  <a:pt x="239" y="1399"/>
                </a:cubicBezTo>
                <a:cubicBezTo>
                  <a:pt x="239" y="1399"/>
                  <a:pt x="239" y="1399"/>
                  <a:pt x="239" y="1399"/>
                </a:cubicBezTo>
                <a:cubicBezTo>
                  <a:pt x="239" y="1399"/>
                  <a:pt x="239" y="1399"/>
                  <a:pt x="239" y="1399"/>
                </a:cubicBezTo>
                <a:cubicBezTo>
                  <a:pt x="393" y="1554"/>
                  <a:pt x="598" y="1638"/>
                  <a:pt x="816" y="1638"/>
                </a:cubicBezTo>
                <a:cubicBezTo>
                  <a:pt x="1034" y="1638"/>
                  <a:pt x="1240" y="1554"/>
                  <a:pt x="1396" y="1400"/>
                </a:cubicBezTo>
                <a:close/>
                <a:moveTo>
                  <a:pt x="1542" y="822"/>
                </a:moveTo>
                <a:cubicBezTo>
                  <a:pt x="1542" y="870"/>
                  <a:pt x="1538" y="917"/>
                  <a:pt x="1529" y="962"/>
                </a:cubicBezTo>
                <a:cubicBezTo>
                  <a:pt x="1517" y="965"/>
                  <a:pt x="1506" y="966"/>
                  <a:pt x="1494" y="966"/>
                </a:cubicBezTo>
                <a:cubicBezTo>
                  <a:pt x="1415" y="966"/>
                  <a:pt x="1350" y="902"/>
                  <a:pt x="1350" y="822"/>
                </a:cubicBezTo>
                <a:cubicBezTo>
                  <a:pt x="1350" y="741"/>
                  <a:pt x="1416" y="672"/>
                  <a:pt x="1494" y="672"/>
                </a:cubicBezTo>
                <a:cubicBezTo>
                  <a:pt x="1506" y="672"/>
                  <a:pt x="1517" y="673"/>
                  <a:pt x="1527" y="676"/>
                </a:cubicBezTo>
                <a:cubicBezTo>
                  <a:pt x="1537" y="723"/>
                  <a:pt x="1542" y="772"/>
                  <a:pt x="1542" y="822"/>
                </a:cubicBezTo>
                <a:close/>
                <a:moveTo>
                  <a:pt x="96" y="822"/>
                </a:moveTo>
                <a:cubicBezTo>
                  <a:pt x="96" y="422"/>
                  <a:pt x="419" y="96"/>
                  <a:pt x="816" y="96"/>
                </a:cubicBezTo>
                <a:cubicBezTo>
                  <a:pt x="999" y="96"/>
                  <a:pt x="1166" y="164"/>
                  <a:pt x="1294" y="276"/>
                </a:cubicBezTo>
                <a:cubicBezTo>
                  <a:pt x="1225" y="345"/>
                  <a:pt x="1225" y="345"/>
                  <a:pt x="1225" y="345"/>
                </a:cubicBezTo>
                <a:cubicBezTo>
                  <a:pt x="1112" y="246"/>
                  <a:pt x="968" y="192"/>
                  <a:pt x="816" y="192"/>
                </a:cubicBezTo>
                <a:cubicBezTo>
                  <a:pt x="650" y="192"/>
                  <a:pt x="493" y="258"/>
                  <a:pt x="375" y="378"/>
                </a:cubicBezTo>
                <a:cubicBezTo>
                  <a:pt x="257" y="498"/>
                  <a:pt x="192" y="656"/>
                  <a:pt x="192" y="822"/>
                </a:cubicBezTo>
                <a:cubicBezTo>
                  <a:pt x="192" y="973"/>
                  <a:pt x="245" y="1115"/>
                  <a:pt x="342" y="1228"/>
                </a:cubicBezTo>
                <a:cubicBezTo>
                  <a:pt x="274" y="1296"/>
                  <a:pt x="274" y="1296"/>
                  <a:pt x="274" y="1296"/>
                </a:cubicBezTo>
                <a:cubicBezTo>
                  <a:pt x="163" y="1169"/>
                  <a:pt x="96" y="1004"/>
                  <a:pt x="96" y="822"/>
                </a:cubicBezTo>
                <a:close/>
                <a:moveTo>
                  <a:pt x="816" y="576"/>
                </a:moveTo>
                <a:cubicBezTo>
                  <a:pt x="752" y="576"/>
                  <a:pt x="692" y="601"/>
                  <a:pt x="646" y="646"/>
                </a:cubicBezTo>
                <a:cubicBezTo>
                  <a:pt x="602" y="690"/>
                  <a:pt x="576" y="756"/>
                  <a:pt x="576" y="822"/>
                </a:cubicBezTo>
                <a:cubicBezTo>
                  <a:pt x="576" y="870"/>
                  <a:pt x="590" y="916"/>
                  <a:pt x="616" y="955"/>
                </a:cubicBezTo>
                <a:cubicBezTo>
                  <a:pt x="547" y="1024"/>
                  <a:pt x="547" y="1024"/>
                  <a:pt x="547" y="1024"/>
                </a:cubicBezTo>
                <a:cubicBezTo>
                  <a:pt x="503" y="966"/>
                  <a:pt x="480" y="896"/>
                  <a:pt x="480" y="822"/>
                </a:cubicBezTo>
                <a:cubicBezTo>
                  <a:pt x="480" y="637"/>
                  <a:pt x="634" y="480"/>
                  <a:pt x="816" y="480"/>
                </a:cubicBezTo>
                <a:cubicBezTo>
                  <a:pt x="891" y="480"/>
                  <a:pt x="962" y="505"/>
                  <a:pt x="1021" y="550"/>
                </a:cubicBezTo>
                <a:cubicBezTo>
                  <a:pt x="952" y="618"/>
                  <a:pt x="952" y="618"/>
                  <a:pt x="952" y="618"/>
                </a:cubicBezTo>
                <a:cubicBezTo>
                  <a:pt x="912" y="591"/>
                  <a:pt x="865" y="576"/>
                  <a:pt x="816" y="576"/>
                </a:cubicBezTo>
                <a:close/>
                <a:moveTo>
                  <a:pt x="882" y="688"/>
                </a:moveTo>
                <a:cubicBezTo>
                  <a:pt x="686" y="884"/>
                  <a:pt x="686" y="884"/>
                  <a:pt x="686" y="884"/>
                </a:cubicBezTo>
                <a:cubicBezTo>
                  <a:pt x="677" y="865"/>
                  <a:pt x="672" y="844"/>
                  <a:pt x="672" y="822"/>
                </a:cubicBezTo>
                <a:cubicBezTo>
                  <a:pt x="672" y="782"/>
                  <a:pt x="688" y="740"/>
                  <a:pt x="714" y="714"/>
                </a:cubicBezTo>
                <a:cubicBezTo>
                  <a:pt x="741" y="687"/>
                  <a:pt x="778" y="672"/>
                  <a:pt x="816" y="672"/>
                </a:cubicBezTo>
                <a:cubicBezTo>
                  <a:pt x="839" y="672"/>
                  <a:pt x="862" y="678"/>
                  <a:pt x="882" y="688"/>
                </a:cubicBezTo>
                <a:close/>
                <a:moveTo>
                  <a:pt x="816" y="384"/>
                </a:moveTo>
                <a:cubicBezTo>
                  <a:pt x="701" y="384"/>
                  <a:pt x="592" y="430"/>
                  <a:pt x="510" y="514"/>
                </a:cubicBezTo>
                <a:cubicBezTo>
                  <a:pt x="429" y="598"/>
                  <a:pt x="384" y="707"/>
                  <a:pt x="384" y="822"/>
                </a:cubicBezTo>
                <a:cubicBezTo>
                  <a:pt x="384" y="921"/>
                  <a:pt x="417" y="1016"/>
                  <a:pt x="479" y="1092"/>
                </a:cubicBezTo>
                <a:cubicBezTo>
                  <a:pt x="410" y="1160"/>
                  <a:pt x="410" y="1160"/>
                  <a:pt x="410" y="1160"/>
                </a:cubicBezTo>
                <a:cubicBezTo>
                  <a:pt x="331" y="1065"/>
                  <a:pt x="288" y="947"/>
                  <a:pt x="288" y="822"/>
                </a:cubicBezTo>
                <a:cubicBezTo>
                  <a:pt x="288" y="528"/>
                  <a:pt x="525" y="288"/>
                  <a:pt x="816" y="288"/>
                </a:cubicBezTo>
                <a:cubicBezTo>
                  <a:pt x="942" y="288"/>
                  <a:pt x="1062" y="332"/>
                  <a:pt x="1157" y="413"/>
                </a:cubicBezTo>
                <a:cubicBezTo>
                  <a:pt x="1089" y="481"/>
                  <a:pt x="1089" y="481"/>
                  <a:pt x="1089" y="481"/>
                </a:cubicBezTo>
                <a:cubicBezTo>
                  <a:pt x="1012" y="418"/>
                  <a:pt x="917" y="384"/>
                  <a:pt x="816" y="384"/>
                </a:cubicBezTo>
                <a:close/>
                <a:moveTo>
                  <a:pt x="591" y="1506"/>
                </a:moveTo>
                <a:cubicBezTo>
                  <a:pt x="498" y="1476"/>
                  <a:pt x="414" y="1427"/>
                  <a:pt x="342" y="1364"/>
                </a:cubicBezTo>
                <a:cubicBezTo>
                  <a:pt x="714" y="992"/>
                  <a:pt x="714" y="992"/>
                  <a:pt x="714" y="992"/>
                </a:cubicBezTo>
                <a:cubicBezTo>
                  <a:pt x="714" y="992"/>
                  <a:pt x="714" y="992"/>
                  <a:pt x="714" y="992"/>
                </a:cubicBezTo>
                <a:cubicBezTo>
                  <a:pt x="714" y="992"/>
                  <a:pt x="714" y="992"/>
                  <a:pt x="714" y="992"/>
                </a:cubicBezTo>
                <a:cubicBezTo>
                  <a:pt x="1362" y="344"/>
                  <a:pt x="1362" y="344"/>
                  <a:pt x="1362" y="344"/>
                </a:cubicBezTo>
                <a:cubicBezTo>
                  <a:pt x="1421" y="412"/>
                  <a:pt x="1468" y="490"/>
                  <a:pt x="1499" y="576"/>
                </a:cubicBezTo>
                <a:cubicBezTo>
                  <a:pt x="1498" y="576"/>
                  <a:pt x="1496" y="576"/>
                  <a:pt x="1494" y="576"/>
                </a:cubicBezTo>
                <a:cubicBezTo>
                  <a:pt x="1430" y="576"/>
                  <a:pt x="1370" y="602"/>
                  <a:pt x="1324" y="650"/>
                </a:cubicBezTo>
                <a:cubicBezTo>
                  <a:pt x="1279" y="697"/>
                  <a:pt x="1254" y="758"/>
                  <a:pt x="1254" y="822"/>
                </a:cubicBezTo>
                <a:cubicBezTo>
                  <a:pt x="1254" y="955"/>
                  <a:pt x="1362" y="1062"/>
                  <a:pt x="1494" y="1062"/>
                </a:cubicBezTo>
                <a:cubicBezTo>
                  <a:pt x="1496" y="1062"/>
                  <a:pt x="1499" y="1062"/>
                  <a:pt x="1501" y="1062"/>
                </a:cubicBezTo>
                <a:cubicBezTo>
                  <a:pt x="1426" y="1272"/>
                  <a:pt x="1255" y="1438"/>
                  <a:pt x="1041" y="1507"/>
                </a:cubicBezTo>
                <a:cubicBezTo>
                  <a:pt x="1007" y="1415"/>
                  <a:pt x="918" y="1350"/>
                  <a:pt x="816" y="1350"/>
                </a:cubicBezTo>
                <a:cubicBezTo>
                  <a:pt x="714" y="1350"/>
                  <a:pt x="625" y="1415"/>
                  <a:pt x="591" y="1506"/>
                </a:cubicBezTo>
                <a:close/>
                <a:moveTo>
                  <a:pt x="816" y="1446"/>
                </a:moveTo>
                <a:cubicBezTo>
                  <a:pt x="874" y="1446"/>
                  <a:pt x="924" y="1481"/>
                  <a:pt x="947" y="1531"/>
                </a:cubicBezTo>
                <a:cubicBezTo>
                  <a:pt x="904" y="1538"/>
                  <a:pt x="861" y="1542"/>
                  <a:pt x="816" y="1542"/>
                </a:cubicBezTo>
                <a:cubicBezTo>
                  <a:pt x="771" y="1542"/>
                  <a:pt x="727" y="1538"/>
                  <a:pt x="685" y="1530"/>
                </a:cubicBezTo>
                <a:cubicBezTo>
                  <a:pt x="708" y="1480"/>
                  <a:pt x="758" y="1446"/>
                  <a:pt x="816" y="144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1" name="Freeform 19"/>
          <p:cNvSpPr>
            <a:spLocks noEditPoints="1"/>
          </p:cNvSpPr>
          <p:nvPr/>
        </p:nvSpPr>
        <p:spPr bwMode="auto">
          <a:xfrm>
            <a:off x="6702090" y="3240614"/>
            <a:ext cx="393854" cy="392534"/>
          </a:xfrm>
          <a:custGeom>
            <a:avLst/>
            <a:gdLst>
              <a:gd name="T0" fmla="*/ 0 w 1644"/>
              <a:gd name="T1" fmla="*/ 48 h 1638"/>
              <a:gd name="T2" fmla="*/ 48 w 1644"/>
              <a:gd name="T3" fmla="*/ 1638 h 1638"/>
              <a:gd name="T4" fmla="*/ 480 w 1644"/>
              <a:gd name="T5" fmla="*/ 1590 h 1638"/>
              <a:gd name="T6" fmla="*/ 432 w 1644"/>
              <a:gd name="T7" fmla="*/ 0 h 1638"/>
              <a:gd name="T8" fmla="*/ 384 w 1644"/>
              <a:gd name="T9" fmla="*/ 198 h 1638"/>
              <a:gd name="T10" fmla="*/ 192 w 1644"/>
              <a:gd name="T11" fmla="*/ 246 h 1638"/>
              <a:gd name="T12" fmla="*/ 384 w 1644"/>
              <a:gd name="T13" fmla="*/ 294 h 1638"/>
              <a:gd name="T14" fmla="*/ 336 w 1644"/>
              <a:gd name="T15" fmla="*/ 390 h 1638"/>
              <a:gd name="T16" fmla="*/ 336 w 1644"/>
              <a:gd name="T17" fmla="*/ 486 h 1638"/>
              <a:gd name="T18" fmla="*/ 384 w 1644"/>
              <a:gd name="T19" fmla="*/ 582 h 1638"/>
              <a:gd name="T20" fmla="*/ 192 w 1644"/>
              <a:gd name="T21" fmla="*/ 630 h 1638"/>
              <a:gd name="T22" fmla="*/ 384 w 1644"/>
              <a:gd name="T23" fmla="*/ 678 h 1638"/>
              <a:gd name="T24" fmla="*/ 336 w 1644"/>
              <a:gd name="T25" fmla="*/ 774 h 1638"/>
              <a:gd name="T26" fmla="*/ 336 w 1644"/>
              <a:gd name="T27" fmla="*/ 870 h 1638"/>
              <a:gd name="T28" fmla="*/ 384 w 1644"/>
              <a:gd name="T29" fmla="*/ 966 h 1638"/>
              <a:gd name="T30" fmla="*/ 192 w 1644"/>
              <a:gd name="T31" fmla="*/ 1014 h 1638"/>
              <a:gd name="T32" fmla="*/ 384 w 1644"/>
              <a:gd name="T33" fmla="*/ 1062 h 1638"/>
              <a:gd name="T34" fmla="*/ 336 w 1644"/>
              <a:gd name="T35" fmla="*/ 1158 h 1638"/>
              <a:gd name="T36" fmla="*/ 336 w 1644"/>
              <a:gd name="T37" fmla="*/ 1254 h 1638"/>
              <a:gd name="T38" fmla="*/ 384 w 1644"/>
              <a:gd name="T39" fmla="*/ 1350 h 1638"/>
              <a:gd name="T40" fmla="*/ 192 w 1644"/>
              <a:gd name="T41" fmla="*/ 1398 h 1638"/>
              <a:gd name="T42" fmla="*/ 384 w 1644"/>
              <a:gd name="T43" fmla="*/ 1446 h 1638"/>
              <a:gd name="T44" fmla="*/ 96 w 1644"/>
              <a:gd name="T45" fmla="*/ 1542 h 1638"/>
              <a:gd name="T46" fmla="*/ 384 w 1644"/>
              <a:gd name="T47" fmla="*/ 96 h 1638"/>
              <a:gd name="T48" fmla="*/ 1522 w 1644"/>
              <a:gd name="T49" fmla="*/ 1254 h 1638"/>
              <a:gd name="T50" fmla="*/ 1590 w 1644"/>
              <a:gd name="T51" fmla="*/ 1206 h 1638"/>
              <a:gd name="T52" fmla="*/ 1488 w 1644"/>
              <a:gd name="T53" fmla="*/ 1158 h 1638"/>
              <a:gd name="T54" fmla="*/ 1350 w 1644"/>
              <a:gd name="T55" fmla="*/ 438 h 1638"/>
              <a:gd name="T56" fmla="*/ 1254 w 1644"/>
              <a:gd name="T57" fmla="*/ 144 h 1638"/>
              <a:gd name="T58" fmla="*/ 966 w 1644"/>
              <a:gd name="T59" fmla="*/ 144 h 1638"/>
              <a:gd name="T60" fmla="*/ 870 w 1644"/>
              <a:gd name="T61" fmla="*/ 438 h 1638"/>
              <a:gd name="T62" fmla="*/ 732 w 1644"/>
              <a:gd name="T63" fmla="*/ 1158 h 1638"/>
              <a:gd name="T64" fmla="*/ 630 w 1644"/>
              <a:gd name="T65" fmla="*/ 1206 h 1638"/>
              <a:gd name="T66" fmla="*/ 698 w 1644"/>
              <a:gd name="T67" fmla="*/ 1254 h 1638"/>
              <a:gd name="T68" fmla="*/ 614 w 1644"/>
              <a:gd name="T69" fmla="*/ 1635 h 1638"/>
              <a:gd name="T70" fmla="*/ 676 w 1644"/>
              <a:gd name="T71" fmla="*/ 1606 h 1638"/>
              <a:gd name="T72" fmla="*/ 1062 w 1644"/>
              <a:gd name="T73" fmla="*/ 1254 h 1638"/>
              <a:gd name="T74" fmla="*/ 1110 w 1644"/>
              <a:gd name="T75" fmla="*/ 1350 h 1638"/>
              <a:gd name="T76" fmla="*/ 1158 w 1644"/>
              <a:gd name="T77" fmla="*/ 1254 h 1638"/>
              <a:gd name="T78" fmla="*/ 1545 w 1644"/>
              <a:gd name="T79" fmla="*/ 1606 h 1638"/>
              <a:gd name="T80" fmla="*/ 1606 w 1644"/>
              <a:gd name="T81" fmla="*/ 1635 h 1638"/>
              <a:gd name="T82" fmla="*/ 1522 w 1644"/>
              <a:gd name="T83" fmla="*/ 1254 h 1638"/>
              <a:gd name="T84" fmla="*/ 1110 w 1644"/>
              <a:gd name="T85" fmla="*/ 96 h 1638"/>
              <a:gd name="T86" fmla="*/ 1158 w 1644"/>
              <a:gd name="T87" fmla="*/ 203 h 1638"/>
              <a:gd name="T88" fmla="*/ 1062 w 1644"/>
              <a:gd name="T89" fmla="*/ 203 h 1638"/>
              <a:gd name="T90" fmla="*/ 1110 w 1644"/>
              <a:gd name="T91" fmla="*/ 294 h 1638"/>
              <a:gd name="T92" fmla="*/ 1110 w 1644"/>
              <a:gd name="T93" fmla="*/ 582 h 1638"/>
              <a:gd name="T94" fmla="*/ 1110 w 1644"/>
              <a:gd name="T95" fmla="*/ 294 h 1638"/>
              <a:gd name="T96" fmla="*/ 1158 w 1644"/>
              <a:gd name="T97" fmla="*/ 1110 h 1638"/>
              <a:gd name="T98" fmla="*/ 1062 w 1644"/>
              <a:gd name="T99" fmla="*/ 1110 h 1638"/>
              <a:gd name="T100" fmla="*/ 834 w 1644"/>
              <a:gd name="T101" fmla="*/ 1158 h 1638"/>
              <a:gd name="T102" fmla="*/ 1110 w 1644"/>
              <a:gd name="T103" fmla="*/ 678 h 1638"/>
              <a:gd name="T104" fmla="*/ 1387 w 1644"/>
              <a:gd name="T105" fmla="*/ 1158 h 1638"/>
              <a:gd name="T106" fmla="*/ 1062 w 1644"/>
              <a:gd name="T107" fmla="*/ 438 h 1638"/>
              <a:gd name="T108" fmla="*/ 1158 w 1644"/>
              <a:gd name="T109" fmla="*/ 438 h 1638"/>
              <a:gd name="T110" fmla="*/ 1062 w 1644"/>
              <a:gd name="T111" fmla="*/ 43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44" h="1638">
                <a:moveTo>
                  <a:pt x="48" y="0"/>
                </a:moveTo>
                <a:cubicBezTo>
                  <a:pt x="21" y="0"/>
                  <a:pt x="0" y="21"/>
                  <a:pt x="0" y="48"/>
                </a:cubicBezTo>
                <a:cubicBezTo>
                  <a:pt x="0" y="1590"/>
                  <a:pt x="0" y="1590"/>
                  <a:pt x="0" y="1590"/>
                </a:cubicBezTo>
                <a:cubicBezTo>
                  <a:pt x="0" y="1617"/>
                  <a:pt x="21" y="1638"/>
                  <a:pt x="48" y="1638"/>
                </a:cubicBezTo>
                <a:cubicBezTo>
                  <a:pt x="432" y="1638"/>
                  <a:pt x="432" y="1638"/>
                  <a:pt x="432" y="1638"/>
                </a:cubicBezTo>
                <a:cubicBezTo>
                  <a:pt x="458" y="1638"/>
                  <a:pt x="480" y="1617"/>
                  <a:pt x="480" y="1590"/>
                </a:cubicBezTo>
                <a:cubicBezTo>
                  <a:pt x="480" y="48"/>
                  <a:pt x="480" y="48"/>
                  <a:pt x="480" y="48"/>
                </a:cubicBezTo>
                <a:cubicBezTo>
                  <a:pt x="480" y="21"/>
                  <a:pt x="458" y="0"/>
                  <a:pt x="432" y="0"/>
                </a:cubicBezTo>
                <a:lnTo>
                  <a:pt x="48" y="0"/>
                </a:lnTo>
                <a:close/>
                <a:moveTo>
                  <a:pt x="384" y="198"/>
                </a:moveTo>
                <a:cubicBezTo>
                  <a:pt x="240" y="198"/>
                  <a:pt x="240" y="198"/>
                  <a:pt x="240" y="198"/>
                </a:cubicBezTo>
                <a:cubicBezTo>
                  <a:pt x="213" y="198"/>
                  <a:pt x="192" y="220"/>
                  <a:pt x="192" y="246"/>
                </a:cubicBezTo>
                <a:cubicBezTo>
                  <a:pt x="192" y="273"/>
                  <a:pt x="213" y="294"/>
                  <a:pt x="240" y="294"/>
                </a:cubicBezTo>
                <a:cubicBezTo>
                  <a:pt x="384" y="294"/>
                  <a:pt x="384" y="294"/>
                  <a:pt x="384" y="294"/>
                </a:cubicBezTo>
                <a:cubicBezTo>
                  <a:pt x="384" y="390"/>
                  <a:pt x="384" y="390"/>
                  <a:pt x="384" y="390"/>
                </a:cubicBezTo>
                <a:cubicBezTo>
                  <a:pt x="336" y="390"/>
                  <a:pt x="336" y="390"/>
                  <a:pt x="336" y="390"/>
                </a:cubicBezTo>
                <a:cubicBezTo>
                  <a:pt x="309" y="390"/>
                  <a:pt x="288" y="412"/>
                  <a:pt x="288" y="438"/>
                </a:cubicBezTo>
                <a:cubicBezTo>
                  <a:pt x="288" y="465"/>
                  <a:pt x="309" y="486"/>
                  <a:pt x="336" y="486"/>
                </a:cubicBezTo>
                <a:cubicBezTo>
                  <a:pt x="384" y="486"/>
                  <a:pt x="384" y="486"/>
                  <a:pt x="384" y="486"/>
                </a:cubicBezTo>
                <a:cubicBezTo>
                  <a:pt x="384" y="582"/>
                  <a:pt x="384" y="582"/>
                  <a:pt x="384" y="582"/>
                </a:cubicBezTo>
                <a:cubicBezTo>
                  <a:pt x="240" y="582"/>
                  <a:pt x="240" y="582"/>
                  <a:pt x="240" y="582"/>
                </a:cubicBezTo>
                <a:cubicBezTo>
                  <a:pt x="213" y="582"/>
                  <a:pt x="192" y="604"/>
                  <a:pt x="192" y="630"/>
                </a:cubicBezTo>
                <a:cubicBezTo>
                  <a:pt x="192" y="657"/>
                  <a:pt x="213" y="678"/>
                  <a:pt x="240" y="678"/>
                </a:cubicBezTo>
                <a:cubicBezTo>
                  <a:pt x="384" y="678"/>
                  <a:pt x="384" y="678"/>
                  <a:pt x="384" y="678"/>
                </a:cubicBezTo>
                <a:cubicBezTo>
                  <a:pt x="384" y="774"/>
                  <a:pt x="384" y="774"/>
                  <a:pt x="384" y="774"/>
                </a:cubicBezTo>
                <a:cubicBezTo>
                  <a:pt x="336" y="774"/>
                  <a:pt x="336" y="774"/>
                  <a:pt x="336" y="774"/>
                </a:cubicBezTo>
                <a:cubicBezTo>
                  <a:pt x="309" y="774"/>
                  <a:pt x="288" y="796"/>
                  <a:pt x="288" y="822"/>
                </a:cubicBezTo>
                <a:cubicBezTo>
                  <a:pt x="288" y="849"/>
                  <a:pt x="309" y="870"/>
                  <a:pt x="336" y="870"/>
                </a:cubicBezTo>
                <a:cubicBezTo>
                  <a:pt x="384" y="870"/>
                  <a:pt x="384" y="870"/>
                  <a:pt x="384" y="870"/>
                </a:cubicBezTo>
                <a:cubicBezTo>
                  <a:pt x="384" y="966"/>
                  <a:pt x="384" y="966"/>
                  <a:pt x="384" y="966"/>
                </a:cubicBezTo>
                <a:cubicBezTo>
                  <a:pt x="240" y="966"/>
                  <a:pt x="240" y="966"/>
                  <a:pt x="240" y="966"/>
                </a:cubicBezTo>
                <a:cubicBezTo>
                  <a:pt x="213" y="966"/>
                  <a:pt x="192" y="988"/>
                  <a:pt x="192" y="1014"/>
                </a:cubicBezTo>
                <a:cubicBezTo>
                  <a:pt x="192" y="1041"/>
                  <a:pt x="213" y="1062"/>
                  <a:pt x="240" y="1062"/>
                </a:cubicBezTo>
                <a:cubicBezTo>
                  <a:pt x="384" y="1062"/>
                  <a:pt x="384" y="1062"/>
                  <a:pt x="384" y="1062"/>
                </a:cubicBezTo>
                <a:cubicBezTo>
                  <a:pt x="384" y="1158"/>
                  <a:pt x="384" y="1158"/>
                  <a:pt x="384" y="1158"/>
                </a:cubicBezTo>
                <a:cubicBezTo>
                  <a:pt x="336" y="1158"/>
                  <a:pt x="336" y="1158"/>
                  <a:pt x="336" y="1158"/>
                </a:cubicBezTo>
                <a:cubicBezTo>
                  <a:pt x="309" y="1158"/>
                  <a:pt x="288" y="1180"/>
                  <a:pt x="288" y="1206"/>
                </a:cubicBezTo>
                <a:cubicBezTo>
                  <a:pt x="288" y="1233"/>
                  <a:pt x="309" y="1254"/>
                  <a:pt x="336" y="1254"/>
                </a:cubicBezTo>
                <a:cubicBezTo>
                  <a:pt x="384" y="1254"/>
                  <a:pt x="384" y="1254"/>
                  <a:pt x="384" y="1254"/>
                </a:cubicBezTo>
                <a:cubicBezTo>
                  <a:pt x="384" y="1350"/>
                  <a:pt x="384" y="1350"/>
                  <a:pt x="384" y="1350"/>
                </a:cubicBezTo>
                <a:cubicBezTo>
                  <a:pt x="240" y="1350"/>
                  <a:pt x="240" y="1350"/>
                  <a:pt x="240" y="1350"/>
                </a:cubicBezTo>
                <a:cubicBezTo>
                  <a:pt x="213" y="1350"/>
                  <a:pt x="192" y="1372"/>
                  <a:pt x="192" y="1398"/>
                </a:cubicBezTo>
                <a:cubicBezTo>
                  <a:pt x="192" y="1425"/>
                  <a:pt x="213" y="1446"/>
                  <a:pt x="240" y="1446"/>
                </a:cubicBezTo>
                <a:cubicBezTo>
                  <a:pt x="384" y="1446"/>
                  <a:pt x="384" y="1446"/>
                  <a:pt x="384" y="1446"/>
                </a:cubicBezTo>
                <a:cubicBezTo>
                  <a:pt x="384" y="1542"/>
                  <a:pt x="384" y="1542"/>
                  <a:pt x="384" y="1542"/>
                </a:cubicBezTo>
                <a:cubicBezTo>
                  <a:pt x="96" y="1542"/>
                  <a:pt x="96" y="1542"/>
                  <a:pt x="96" y="1542"/>
                </a:cubicBezTo>
                <a:cubicBezTo>
                  <a:pt x="96" y="96"/>
                  <a:pt x="96" y="96"/>
                  <a:pt x="96" y="96"/>
                </a:cubicBezTo>
                <a:cubicBezTo>
                  <a:pt x="384" y="96"/>
                  <a:pt x="384" y="96"/>
                  <a:pt x="384" y="96"/>
                </a:cubicBezTo>
                <a:lnTo>
                  <a:pt x="384" y="198"/>
                </a:lnTo>
                <a:close/>
                <a:moveTo>
                  <a:pt x="1522" y="1254"/>
                </a:moveTo>
                <a:cubicBezTo>
                  <a:pt x="1542" y="1254"/>
                  <a:pt x="1542" y="1254"/>
                  <a:pt x="1542" y="1254"/>
                </a:cubicBezTo>
                <a:cubicBezTo>
                  <a:pt x="1569" y="1254"/>
                  <a:pt x="1590" y="1233"/>
                  <a:pt x="1590" y="1206"/>
                </a:cubicBezTo>
                <a:cubicBezTo>
                  <a:pt x="1590" y="1180"/>
                  <a:pt x="1569" y="1158"/>
                  <a:pt x="1542" y="1158"/>
                </a:cubicBezTo>
                <a:cubicBezTo>
                  <a:pt x="1488" y="1158"/>
                  <a:pt x="1488" y="1158"/>
                  <a:pt x="1488" y="1158"/>
                </a:cubicBezTo>
                <a:cubicBezTo>
                  <a:pt x="1290" y="597"/>
                  <a:pt x="1290" y="597"/>
                  <a:pt x="1290" y="597"/>
                </a:cubicBezTo>
                <a:cubicBezTo>
                  <a:pt x="1327" y="555"/>
                  <a:pt x="1350" y="499"/>
                  <a:pt x="1350" y="438"/>
                </a:cubicBezTo>
                <a:cubicBezTo>
                  <a:pt x="1350" y="360"/>
                  <a:pt x="1313" y="290"/>
                  <a:pt x="1254" y="246"/>
                </a:cubicBezTo>
                <a:cubicBezTo>
                  <a:pt x="1254" y="144"/>
                  <a:pt x="1254" y="144"/>
                  <a:pt x="1254" y="144"/>
                </a:cubicBezTo>
                <a:cubicBezTo>
                  <a:pt x="1254" y="64"/>
                  <a:pt x="1190" y="0"/>
                  <a:pt x="1110" y="0"/>
                </a:cubicBezTo>
                <a:cubicBezTo>
                  <a:pt x="1031" y="0"/>
                  <a:pt x="966" y="64"/>
                  <a:pt x="966" y="144"/>
                </a:cubicBezTo>
                <a:cubicBezTo>
                  <a:pt x="966" y="246"/>
                  <a:pt x="966" y="246"/>
                  <a:pt x="966" y="246"/>
                </a:cubicBezTo>
                <a:cubicBezTo>
                  <a:pt x="908" y="290"/>
                  <a:pt x="870" y="360"/>
                  <a:pt x="870" y="438"/>
                </a:cubicBezTo>
                <a:cubicBezTo>
                  <a:pt x="870" y="499"/>
                  <a:pt x="893" y="555"/>
                  <a:pt x="931" y="597"/>
                </a:cubicBezTo>
                <a:cubicBezTo>
                  <a:pt x="732" y="1158"/>
                  <a:pt x="732" y="1158"/>
                  <a:pt x="732" y="1158"/>
                </a:cubicBezTo>
                <a:cubicBezTo>
                  <a:pt x="678" y="1158"/>
                  <a:pt x="678" y="1158"/>
                  <a:pt x="678" y="1158"/>
                </a:cubicBezTo>
                <a:cubicBezTo>
                  <a:pt x="652" y="1158"/>
                  <a:pt x="630" y="1180"/>
                  <a:pt x="630" y="1206"/>
                </a:cubicBezTo>
                <a:cubicBezTo>
                  <a:pt x="630" y="1233"/>
                  <a:pt x="652" y="1254"/>
                  <a:pt x="678" y="1254"/>
                </a:cubicBezTo>
                <a:cubicBezTo>
                  <a:pt x="698" y="1254"/>
                  <a:pt x="698" y="1254"/>
                  <a:pt x="698" y="1254"/>
                </a:cubicBezTo>
                <a:cubicBezTo>
                  <a:pt x="585" y="1574"/>
                  <a:pt x="585" y="1574"/>
                  <a:pt x="585" y="1574"/>
                </a:cubicBezTo>
                <a:cubicBezTo>
                  <a:pt x="576" y="1599"/>
                  <a:pt x="589" y="1627"/>
                  <a:pt x="614" y="1635"/>
                </a:cubicBezTo>
                <a:cubicBezTo>
                  <a:pt x="620" y="1637"/>
                  <a:pt x="625" y="1638"/>
                  <a:pt x="630" y="1638"/>
                </a:cubicBezTo>
                <a:cubicBezTo>
                  <a:pt x="650" y="1638"/>
                  <a:pt x="669" y="1626"/>
                  <a:pt x="676" y="1606"/>
                </a:cubicBezTo>
                <a:cubicBezTo>
                  <a:pt x="800" y="1254"/>
                  <a:pt x="800" y="1254"/>
                  <a:pt x="800" y="1254"/>
                </a:cubicBezTo>
                <a:cubicBezTo>
                  <a:pt x="1062" y="1254"/>
                  <a:pt x="1062" y="1254"/>
                  <a:pt x="1062" y="1254"/>
                </a:cubicBezTo>
                <a:cubicBezTo>
                  <a:pt x="1062" y="1302"/>
                  <a:pt x="1062" y="1302"/>
                  <a:pt x="1062" y="1302"/>
                </a:cubicBezTo>
                <a:cubicBezTo>
                  <a:pt x="1062" y="1329"/>
                  <a:pt x="1084" y="1350"/>
                  <a:pt x="1110" y="1350"/>
                </a:cubicBezTo>
                <a:cubicBezTo>
                  <a:pt x="1137" y="1350"/>
                  <a:pt x="1158" y="1329"/>
                  <a:pt x="1158" y="1302"/>
                </a:cubicBezTo>
                <a:cubicBezTo>
                  <a:pt x="1158" y="1254"/>
                  <a:pt x="1158" y="1254"/>
                  <a:pt x="1158" y="1254"/>
                </a:cubicBezTo>
                <a:cubicBezTo>
                  <a:pt x="1421" y="1254"/>
                  <a:pt x="1421" y="1254"/>
                  <a:pt x="1421" y="1254"/>
                </a:cubicBezTo>
                <a:cubicBezTo>
                  <a:pt x="1545" y="1606"/>
                  <a:pt x="1545" y="1606"/>
                  <a:pt x="1545" y="1606"/>
                </a:cubicBezTo>
                <a:cubicBezTo>
                  <a:pt x="1552" y="1626"/>
                  <a:pt x="1571" y="1638"/>
                  <a:pt x="1590" y="1638"/>
                </a:cubicBezTo>
                <a:cubicBezTo>
                  <a:pt x="1596" y="1638"/>
                  <a:pt x="1601" y="1637"/>
                  <a:pt x="1606" y="1635"/>
                </a:cubicBezTo>
                <a:cubicBezTo>
                  <a:pt x="1631" y="1627"/>
                  <a:pt x="1644" y="1599"/>
                  <a:pt x="1636" y="1574"/>
                </a:cubicBezTo>
                <a:lnTo>
                  <a:pt x="1522" y="1254"/>
                </a:lnTo>
                <a:close/>
                <a:moveTo>
                  <a:pt x="1062" y="144"/>
                </a:moveTo>
                <a:cubicBezTo>
                  <a:pt x="1062" y="117"/>
                  <a:pt x="1084" y="96"/>
                  <a:pt x="1110" y="96"/>
                </a:cubicBezTo>
                <a:cubicBezTo>
                  <a:pt x="1137" y="96"/>
                  <a:pt x="1158" y="117"/>
                  <a:pt x="1158" y="144"/>
                </a:cubicBezTo>
                <a:cubicBezTo>
                  <a:pt x="1158" y="203"/>
                  <a:pt x="1158" y="203"/>
                  <a:pt x="1158" y="203"/>
                </a:cubicBezTo>
                <a:cubicBezTo>
                  <a:pt x="1143" y="200"/>
                  <a:pt x="1127" y="198"/>
                  <a:pt x="1110" y="198"/>
                </a:cubicBezTo>
                <a:cubicBezTo>
                  <a:pt x="1094" y="198"/>
                  <a:pt x="1078" y="200"/>
                  <a:pt x="1062" y="203"/>
                </a:cubicBezTo>
                <a:lnTo>
                  <a:pt x="1062" y="144"/>
                </a:lnTo>
                <a:close/>
                <a:moveTo>
                  <a:pt x="1110" y="294"/>
                </a:moveTo>
                <a:cubicBezTo>
                  <a:pt x="1190" y="294"/>
                  <a:pt x="1254" y="359"/>
                  <a:pt x="1254" y="438"/>
                </a:cubicBezTo>
                <a:cubicBezTo>
                  <a:pt x="1254" y="518"/>
                  <a:pt x="1190" y="582"/>
                  <a:pt x="1110" y="582"/>
                </a:cubicBezTo>
                <a:cubicBezTo>
                  <a:pt x="1031" y="582"/>
                  <a:pt x="966" y="518"/>
                  <a:pt x="966" y="438"/>
                </a:cubicBezTo>
                <a:cubicBezTo>
                  <a:pt x="966" y="359"/>
                  <a:pt x="1031" y="294"/>
                  <a:pt x="1110" y="294"/>
                </a:cubicBezTo>
                <a:close/>
                <a:moveTo>
                  <a:pt x="1158" y="1158"/>
                </a:moveTo>
                <a:cubicBezTo>
                  <a:pt x="1158" y="1110"/>
                  <a:pt x="1158" y="1110"/>
                  <a:pt x="1158" y="1110"/>
                </a:cubicBezTo>
                <a:cubicBezTo>
                  <a:pt x="1158" y="1084"/>
                  <a:pt x="1137" y="1062"/>
                  <a:pt x="1110" y="1062"/>
                </a:cubicBezTo>
                <a:cubicBezTo>
                  <a:pt x="1084" y="1062"/>
                  <a:pt x="1062" y="1084"/>
                  <a:pt x="1062" y="1110"/>
                </a:cubicBezTo>
                <a:cubicBezTo>
                  <a:pt x="1062" y="1158"/>
                  <a:pt x="1062" y="1158"/>
                  <a:pt x="1062" y="1158"/>
                </a:cubicBezTo>
                <a:cubicBezTo>
                  <a:pt x="834" y="1158"/>
                  <a:pt x="834" y="1158"/>
                  <a:pt x="834" y="1158"/>
                </a:cubicBezTo>
                <a:cubicBezTo>
                  <a:pt x="1011" y="657"/>
                  <a:pt x="1011" y="657"/>
                  <a:pt x="1011" y="657"/>
                </a:cubicBezTo>
                <a:cubicBezTo>
                  <a:pt x="1042" y="670"/>
                  <a:pt x="1075" y="678"/>
                  <a:pt x="1110" y="678"/>
                </a:cubicBezTo>
                <a:cubicBezTo>
                  <a:pt x="1146" y="678"/>
                  <a:pt x="1179" y="670"/>
                  <a:pt x="1209" y="657"/>
                </a:cubicBezTo>
                <a:cubicBezTo>
                  <a:pt x="1387" y="1158"/>
                  <a:pt x="1387" y="1158"/>
                  <a:pt x="1387" y="1158"/>
                </a:cubicBezTo>
                <a:lnTo>
                  <a:pt x="1158" y="1158"/>
                </a:lnTo>
                <a:close/>
                <a:moveTo>
                  <a:pt x="1062" y="438"/>
                </a:moveTo>
                <a:cubicBezTo>
                  <a:pt x="1062" y="412"/>
                  <a:pt x="1084" y="390"/>
                  <a:pt x="1110" y="390"/>
                </a:cubicBezTo>
                <a:cubicBezTo>
                  <a:pt x="1137" y="390"/>
                  <a:pt x="1158" y="412"/>
                  <a:pt x="1158" y="438"/>
                </a:cubicBezTo>
                <a:cubicBezTo>
                  <a:pt x="1158" y="465"/>
                  <a:pt x="1137" y="486"/>
                  <a:pt x="1110" y="486"/>
                </a:cubicBezTo>
                <a:cubicBezTo>
                  <a:pt x="1084" y="486"/>
                  <a:pt x="1062" y="465"/>
                  <a:pt x="1062" y="43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2" name="Freeform 39"/>
          <p:cNvSpPr>
            <a:spLocks noEditPoints="1"/>
          </p:cNvSpPr>
          <p:nvPr/>
        </p:nvSpPr>
        <p:spPr bwMode="auto">
          <a:xfrm>
            <a:off x="6749487" y="5260269"/>
            <a:ext cx="299060" cy="392681"/>
          </a:xfrm>
          <a:custGeom>
            <a:avLst/>
            <a:gdLst>
              <a:gd name="T0" fmla="*/ 1248 w 1248"/>
              <a:gd name="T1" fmla="*/ 144 h 1639"/>
              <a:gd name="T2" fmla="*/ 144 w 1248"/>
              <a:gd name="T3" fmla="*/ 0 h 1639"/>
              <a:gd name="T4" fmla="*/ 0 w 1248"/>
              <a:gd name="T5" fmla="*/ 452 h 1639"/>
              <a:gd name="T6" fmla="*/ 96 w 1248"/>
              <a:gd name="T7" fmla="*/ 820 h 1639"/>
              <a:gd name="T8" fmla="*/ 0 w 1248"/>
              <a:gd name="T9" fmla="*/ 1187 h 1639"/>
              <a:gd name="T10" fmla="*/ 144 w 1248"/>
              <a:gd name="T11" fmla="*/ 1639 h 1639"/>
              <a:gd name="T12" fmla="*/ 1248 w 1248"/>
              <a:gd name="T13" fmla="*/ 1495 h 1639"/>
              <a:gd name="T14" fmla="*/ 1216 w 1248"/>
              <a:gd name="T15" fmla="*/ 1067 h 1639"/>
              <a:gd name="T16" fmla="*/ 1216 w 1248"/>
              <a:gd name="T17" fmla="*/ 572 h 1639"/>
              <a:gd name="T18" fmla="*/ 576 w 1248"/>
              <a:gd name="T19" fmla="*/ 96 h 1639"/>
              <a:gd name="T20" fmla="*/ 864 w 1248"/>
              <a:gd name="T21" fmla="*/ 532 h 1639"/>
              <a:gd name="T22" fmla="*/ 620 w 1248"/>
              <a:gd name="T23" fmla="*/ 505 h 1639"/>
              <a:gd name="T24" fmla="*/ 617 w 1248"/>
              <a:gd name="T25" fmla="*/ 507 h 1639"/>
              <a:gd name="T26" fmla="*/ 576 w 1248"/>
              <a:gd name="T27" fmla="*/ 96 h 1639"/>
              <a:gd name="T28" fmla="*/ 821 w 1248"/>
              <a:gd name="T29" fmla="*/ 826 h 1639"/>
              <a:gd name="T30" fmla="*/ 720 w 1248"/>
              <a:gd name="T31" fmla="*/ 580 h 1639"/>
              <a:gd name="T32" fmla="*/ 619 w 1248"/>
              <a:gd name="T33" fmla="*/ 621 h 1639"/>
              <a:gd name="T34" fmla="*/ 720 w 1248"/>
              <a:gd name="T35" fmla="*/ 868 h 1639"/>
              <a:gd name="T36" fmla="*/ 619 w 1248"/>
              <a:gd name="T37" fmla="*/ 621 h 1639"/>
              <a:gd name="T38" fmla="*/ 720 w 1248"/>
              <a:gd name="T39" fmla="*/ 964 h 1639"/>
              <a:gd name="T40" fmla="*/ 821 w 1248"/>
              <a:gd name="T41" fmla="*/ 941 h 1639"/>
              <a:gd name="T42" fmla="*/ 864 w 1248"/>
              <a:gd name="T43" fmla="*/ 915 h 1639"/>
              <a:gd name="T44" fmla="*/ 624 w 1248"/>
              <a:gd name="T45" fmla="*/ 1351 h 1639"/>
              <a:gd name="T46" fmla="*/ 576 w 1248"/>
              <a:gd name="T47" fmla="*/ 915 h 1639"/>
              <a:gd name="T48" fmla="*/ 480 w 1248"/>
              <a:gd name="T49" fmla="*/ 96 h 1639"/>
              <a:gd name="T50" fmla="*/ 384 w 1248"/>
              <a:gd name="T51" fmla="*/ 1108 h 1639"/>
              <a:gd name="T52" fmla="*/ 1152 w 1248"/>
              <a:gd name="T53" fmla="*/ 452 h 1639"/>
              <a:gd name="T54" fmla="*/ 1056 w 1248"/>
              <a:gd name="T55" fmla="*/ 820 h 1639"/>
              <a:gd name="T56" fmla="*/ 1152 w 1248"/>
              <a:gd name="T57" fmla="*/ 1187 h 1639"/>
              <a:gd name="T58" fmla="*/ 1104 w 1248"/>
              <a:gd name="T59" fmla="*/ 1543 h 1639"/>
              <a:gd name="T60" fmla="*/ 96 w 1248"/>
              <a:gd name="T61" fmla="*/ 1495 h 1639"/>
              <a:gd name="T62" fmla="*/ 113 w 1248"/>
              <a:gd name="T63" fmla="*/ 1118 h 1639"/>
              <a:gd name="T64" fmla="*/ 113 w 1248"/>
              <a:gd name="T65" fmla="*/ 521 h 1639"/>
              <a:gd name="T66" fmla="*/ 96 w 1248"/>
              <a:gd name="T67" fmla="*/ 144 h 1639"/>
              <a:gd name="T68" fmla="*/ 288 w 1248"/>
              <a:gd name="T69" fmla="*/ 96 h 1639"/>
              <a:gd name="T70" fmla="*/ 507 w 1248"/>
              <a:gd name="T71" fmla="*/ 1426 h 1639"/>
              <a:gd name="T72" fmla="*/ 624 w 1248"/>
              <a:gd name="T73" fmla="*/ 1447 h 1639"/>
              <a:gd name="T74" fmla="*/ 960 w 1248"/>
              <a:gd name="T75" fmla="*/ 96 h 1639"/>
              <a:gd name="T76" fmla="*/ 1152 w 1248"/>
              <a:gd name="T77" fmla="*/ 144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48" h="1639">
                <a:moveTo>
                  <a:pt x="1248" y="452"/>
                </a:moveTo>
                <a:cubicBezTo>
                  <a:pt x="1248" y="144"/>
                  <a:pt x="1248" y="144"/>
                  <a:pt x="1248" y="144"/>
                </a:cubicBezTo>
                <a:cubicBezTo>
                  <a:pt x="1248" y="65"/>
                  <a:pt x="1183" y="0"/>
                  <a:pt x="1104" y="0"/>
                </a:cubicBezTo>
                <a:cubicBezTo>
                  <a:pt x="144" y="0"/>
                  <a:pt x="144" y="0"/>
                  <a:pt x="144" y="0"/>
                </a:cubicBezTo>
                <a:cubicBezTo>
                  <a:pt x="64" y="0"/>
                  <a:pt x="0" y="65"/>
                  <a:pt x="0" y="144"/>
                </a:cubicBezTo>
                <a:cubicBezTo>
                  <a:pt x="0" y="452"/>
                  <a:pt x="0" y="452"/>
                  <a:pt x="0" y="452"/>
                </a:cubicBezTo>
                <a:cubicBezTo>
                  <a:pt x="0" y="498"/>
                  <a:pt x="11" y="539"/>
                  <a:pt x="32" y="572"/>
                </a:cubicBezTo>
                <a:cubicBezTo>
                  <a:pt x="73" y="637"/>
                  <a:pt x="96" y="725"/>
                  <a:pt x="96" y="820"/>
                </a:cubicBezTo>
                <a:cubicBezTo>
                  <a:pt x="96" y="914"/>
                  <a:pt x="73" y="1002"/>
                  <a:pt x="32" y="1067"/>
                </a:cubicBezTo>
                <a:cubicBezTo>
                  <a:pt x="11" y="1100"/>
                  <a:pt x="0" y="1142"/>
                  <a:pt x="0" y="1187"/>
                </a:cubicBezTo>
                <a:cubicBezTo>
                  <a:pt x="0" y="1495"/>
                  <a:pt x="0" y="1495"/>
                  <a:pt x="0" y="1495"/>
                </a:cubicBezTo>
                <a:cubicBezTo>
                  <a:pt x="0" y="1574"/>
                  <a:pt x="64" y="1639"/>
                  <a:pt x="144" y="1639"/>
                </a:cubicBezTo>
                <a:cubicBezTo>
                  <a:pt x="1104" y="1639"/>
                  <a:pt x="1104" y="1639"/>
                  <a:pt x="1104" y="1639"/>
                </a:cubicBezTo>
                <a:cubicBezTo>
                  <a:pt x="1183" y="1639"/>
                  <a:pt x="1248" y="1574"/>
                  <a:pt x="1248" y="1495"/>
                </a:cubicBezTo>
                <a:cubicBezTo>
                  <a:pt x="1248" y="1187"/>
                  <a:pt x="1248" y="1187"/>
                  <a:pt x="1248" y="1187"/>
                </a:cubicBezTo>
                <a:cubicBezTo>
                  <a:pt x="1248" y="1142"/>
                  <a:pt x="1237" y="1100"/>
                  <a:pt x="1216" y="1067"/>
                </a:cubicBezTo>
                <a:cubicBezTo>
                  <a:pt x="1174" y="1002"/>
                  <a:pt x="1152" y="914"/>
                  <a:pt x="1152" y="820"/>
                </a:cubicBezTo>
                <a:cubicBezTo>
                  <a:pt x="1152" y="725"/>
                  <a:pt x="1174" y="637"/>
                  <a:pt x="1216" y="572"/>
                </a:cubicBezTo>
                <a:cubicBezTo>
                  <a:pt x="1237" y="539"/>
                  <a:pt x="1248" y="498"/>
                  <a:pt x="1248" y="452"/>
                </a:cubicBezTo>
                <a:close/>
                <a:moveTo>
                  <a:pt x="576" y="96"/>
                </a:moveTo>
                <a:cubicBezTo>
                  <a:pt x="864" y="96"/>
                  <a:pt x="864" y="96"/>
                  <a:pt x="864" y="96"/>
                </a:cubicBezTo>
                <a:cubicBezTo>
                  <a:pt x="864" y="532"/>
                  <a:pt x="864" y="532"/>
                  <a:pt x="864" y="532"/>
                </a:cubicBezTo>
                <a:cubicBezTo>
                  <a:pt x="824" y="502"/>
                  <a:pt x="774" y="484"/>
                  <a:pt x="720" y="484"/>
                </a:cubicBezTo>
                <a:cubicBezTo>
                  <a:pt x="684" y="484"/>
                  <a:pt x="650" y="491"/>
                  <a:pt x="620" y="505"/>
                </a:cubicBezTo>
                <a:cubicBezTo>
                  <a:pt x="619" y="506"/>
                  <a:pt x="619" y="506"/>
                  <a:pt x="618" y="506"/>
                </a:cubicBezTo>
                <a:cubicBezTo>
                  <a:pt x="618" y="506"/>
                  <a:pt x="618" y="506"/>
                  <a:pt x="617" y="507"/>
                </a:cubicBezTo>
                <a:cubicBezTo>
                  <a:pt x="603" y="514"/>
                  <a:pt x="589" y="522"/>
                  <a:pt x="576" y="532"/>
                </a:cubicBezTo>
                <a:lnTo>
                  <a:pt x="576" y="96"/>
                </a:lnTo>
                <a:close/>
                <a:moveTo>
                  <a:pt x="864" y="724"/>
                </a:moveTo>
                <a:cubicBezTo>
                  <a:pt x="864" y="764"/>
                  <a:pt x="847" y="800"/>
                  <a:pt x="821" y="826"/>
                </a:cubicBezTo>
                <a:cubicBezTo>
                  <a:pt x="706" y="580"/>
                  <a:pt x="706" y="580"/>
                  <a:pt x="706" y="580"/>
                </a:cubicBezTo>
                <a:cubicBezTo>
                  <a:pt x="710" y="580"/>
                  <a:pt x="715" y="580"/>
                  <a:pt x="720" y="580"/>
                </a:cubicBezTo>
                <a:cubicBezTo>
                  <a:pt x="799" y="580"/>
                  <a:pt x="864" y="644"/>
                  <a:pt x="864" y="724"/>
                </a:cubicBezTo>
                <a:close/>
                <a:moveTo>
                  <a:pt x="619" y="621"/>
                </a:moveTo>
                <a:cubicBezTo>
                  <a:pt x="734" y="867"/>
                  <a:pt x="734" y="867"/>
                  <a:pt x="734" y="867"/>
                </a:cubicBezTo>
                <a:cubicBezTo>
                  <a:pt x="729" y="867"/>
                  <a:pt x="724" y="868"/>
                  <a:pt x="720" y="868"/>
                </a:cubicBezTo>
                <a:cubicBezTo>
                  <a:pt x="640" y="868"/>
                  <a:pt x="576" y="803"/>
                  <a:pt x="576" y="724"/>
                </a:cubicBezTo>
                <a:cubicBezTo>
                  <a:pt x="576" y="683"/>
                  <a:pt x="592" y="647"/>
                  <a:pt x="619" y="621"/>
                </a:cubicBezTo>
                <a:close/>
                <a:moveTo>
                  <a:pt x="576" y="915"/>
                </a:moveTo>
                <a:cubicBezTo>
                  <a:pt x="616" y="946"/>
                  <a:pt x="666" y="964"/>
                  <a:pt x="720" y="964"/>
                </a:cubicBezTo>
                <a:cubicBezTo>
                  <a:pt x="755" y="964"/>
                  <a:pt x="789" y="956"/>
                  <a:pt x="820" y="942"/>
                </a:cubicBezTo>
                <a:cubicBezTo>
                  <a:pt x="820" y="941"/>
                  <a:pt x="821" y="941"/>
                  <a:pt x="821" y="941"/>
                </a:cubicBezTo>
                <a:cubicBezTo>
                  <a:pt x="822" y="941"/>
                  <a:pt x="822" y="941"/>
                  <a:pt x="822" y="941"/>
                </a:cubicBezTo>
                <a:cubicBezTo>
                  <a:pt x="837" y="934"/>
                  <a:pt x="851" y="925"/>
                  <a:pt x="864" y="915"/>
                </a:cubicBezTo>
                <a:cubicBezTo>
                  <a:pt x="864" y="1108"/>
                  <a:pt x="864" y="1108"/>
                  <a:pt x="864" y="1108"/>
                </a:cubicBezTo>
                <a:cubicBezTo>
                  <a:pt x="864" y="1242"/>
                  <a:pt x="756" y="1351"/>
                  <a:pt x="624" y="1351"/>
                </a:cubicBezTo>
                <a:cubicBezTo>
                  <a:pt x="607" y="1351"/>
                  <a:pt x="591" y="1349"/>
                  <a:pt x="576" y="1346"/>
                </a:cubicBezTo>
                <a:lnTo>
                  <a:pt x="576" y="915"/>
                </a:lnTo>
                <a:close/>
                <a:moveTo>
                  <a:pt x="384" y="96"/>
                </a:moveTo>
                <a:cubicBezTo>
                  <a:pt x="480" y="96"/>
                  <a:pt x="480" y="96"/>
                  <a:pt x="480" y="96"/>
                </a:cubicBezTo>
                <a:cubicBezTo>
                  <a:pt x="480" y="1302"/>
                  <a:pt x="480" y="1302"/>
                  <a:pt x="480" y="1302"/>
                </a:cubicBezTo>
                <a:cubicBezTo>
                  <a:pt x="422" y="1258"/>
                  <a:pt x="384" y="1187"/>
                  <a:pt x="384" y="1108"/>
                </a:cubicBezTo>
                <a:lnTo>
                  <a:pt x="384" y="96"/>
                </a:lnTo>
                <a:close/>
                <a:moveTo>
                  <a:pt x="1152" y="452"/>
                </a:moveTo>
                <a:cubicBezTo>
                  <a:pt x="1152" y="479"/>
                  <a:pt x="1146" y="503"/>
                  <a:pt x="1134" y="521"/>
                </a:cubicBezTo>
                <a:cubicBezTo>
                  <a:pt x="1084" y="601"/>
                  <a:pt x="1056" y="707"/>
                  <a:pt x="1056" y="820"/>
                </a:cubicBezTo>
                <a:cubicBezTo>
                  <a:pt x="1056" y="932"/>
                  <a:pt x="1084" y="1038"/>
                  <a:pt x="1134" y="1118"/>
                </a:cubicBezTo>
                <a:cubicBezTo>
                  <a:pt x="1146" y="1136"/>
                  <a:pt x="1152" y="1160"/>
                  <a:pt x="1152" y="1187"/>
                </a:cubicBezTo>
                <a:cubicBezTo>
                  <a:pt x="1152" y="1495"/>
                  <a:pt x="1152" y="1495"/>
                  <a:pt x="1152" y="1495"/>
                </a:cubicBezTo>
                <a:cubicBezTo>
                  <a:pt x="1152" y="1521"/>
                  <a:pt x="1130" y="1543"/>
                  <a:pt x="1104" y="1543"/>
                </a:cubicBezTo>
                <a:cubicBezTo>
                  <a:pt x="144" y="1543"/>
                  <a:pt x="144" y="1543"/>
                  <a:pt x="144" y="1543"/>
                </a:cubicBezTo>
                <a:cubicBezTo>
                  <a:pt x="117" y="1543"/>
                  <a:pt x="96" y="1521"/>
                  <a:pt x="96" y="1495"/>
                </a:cubicBezTo>
                <a:cubicBezTo>
                  <a:pt x="96" y="1187"/>
                  <a:pt x="96" y="1187"/>
                  <a:pt x="96" y="1187"/>
                </a:cubicBezTo>
                <a:cubicBezTo>
                  <a:pt x="96" y="1160"/>
                  <a:pt x="102" y="1136"/>
                  <a:pt x="113" y="1118"/>
                </a:cubicBezTo>
                <a:cubicBezTo>
                  <a:pt x="164" y="1038"/>
                  <a:pt x="192" y="932"/>
                  <a:pt x="192" y="820"/>
                </a:cubicBezTo>
                <a:cubicBezTo>
                  <a:pt x="192" y="707"/>
                  <a:pt x="164" y="601"/>
                  <a:pt x="113" y="521"/>
                </a:cubicBezTo>
                <a:cubicBezTo>
                  <a:pt x="102" y="503"/>
                  <a:pt x="96" y="479"/>
                  <a:pt x="96" y="452"/>
                </a:cubicBezTo>
                <a:cubicBezTo>
                  <a:pt x="96" y="144"/>
                  <a:pt x="96" y="144"/>
                  <a:pt x="96" y="144"/>
                </a:cubicBezTo>
                <a:cubicBezTo>
                  <a:pt x="96" y="118"/>
                  <a:pt x="117" y="96"/>
                  <a:pt x="144" y="96"/>
                </a:cubicBezTo>
                <a:cubicBezTo>
                  <a:pt x="288" y="96"/>
                  <a:pt x="288" y="96"/>
                  <a:pt x="288" y="96"/>
                </a:cubicBezTo>
                <a:cubicBezTo>
                  <a:pt x="288" y="1108"/>
                  <a:pt x="288" y="1108"/>
                  <a:pt x="288" y="1108"/>
                </a:cubicBezTo>
                <a:cubicBezTo>
                  <a:pt x="288" y="1253"/>
                  <a:pt x="379" y="1378"/>
                  <a:pt x="507" y="1426"/>
                </a:cubicBezTo>
                <a:cubicBezTo>
                  <a:pt x="510" y="1427"/>
                  <a:pt x="513" y="1428"/>
                  <a:pt x="516" y="1429"/>
                </a:cubicBezTo>
                <a:cubicBezTo>
                  <a:pt x="550" y="1440"/>
                  <a:pt x="586" y="1447"/>
                  <a:pt x="624" y="1447"/>
                </a:cubicBezTo>
                <a:cubicBezTo>
                  <a:pt x="809" y="1447"/>
                  <a:pt x="960" y="1295"/>
                  <a:pt x="960" y="1108"/>
                </a:cubicBezTo>
                <a:cubicBezTo>
                  <a:pt x="960" y="96"/>
                  <a:pt x="960" y="96"/>
                  <a:pt x="960" y="96"/>
                </a:cubicBezTo>
                <a:cubicBezTo>
                  <a:pt x="1104" y="96"/>
                  <a:pt x="1104" y="96"/>
                  <a:pt x="1104" y="96"/>
                </a:cubicBezTo>
                <a:cubicBezTo>
                  <a:pt x="1130" y="96"/>
                  <a:pt x="1152" y="118"/>
                  <a:pt x="1152" y="144"/>
                </a:cubicBezTo>
                <a:lnTo>
                  <a:pt x="1152" y="45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3" name="Freeform 46"/>
          <p:cNvSpPr>
            <a:spLocks noEditPoints="1"/>
          </p:cNvSpPr>
          <p:nvPr/>
        </p:nvSpPr>
        <p:spPr bwMode="auto">
          <a:xfrm>
            <a:off x="6702604" y="5931994"/>
            <a:ext cx="392827" cy="392387"/>
          </a:xfrm>
          <a:custGeom>
            <a:avLst/>
            <a:gdLst>
              <a:gd name="T0" fmla="*/ 1543 w 1639"/>
              <a:gd name="T1" fmla="*/ 531 h 1638"/>
              <a:gd name="T2" fmla="*/ 1399 w 1639"/>
              <a:gd name="T3" fmla="*/ 384 h 1638"/>
              <a:gd name="T4" fmla="*/ 1159 w 1639"/>
              <a:gd name="T5" fmla="*/ 392 h 1638"/>
              <a:gd name="T6" fmla="*/ 1015 w 1639"/>
              <a:gd name="T7" fmla="*/ 0 h 1638"/>
              <a:gd name="T8" fmla="*/ 576 w 1639"/>
              <a:gd name="T9" fmla="*/ 144 h 1638"/>
              <a:gd name="T10" fmla="*/ 528 w 1639"/>
              <a:gd name="T11" fmla="*/ 288 h 1638"/>
              <a:gd name="T12" fmla="*/ 96 w 1639"/>
              <a:gd name="T13" fmla="*/ 432 h 1638"/>
              <a:gd name="T14" fmla="*/ 0 w 1639"/>
              <a:gd name="T15" fmla="*/ 1494 h 1638"/>
              <a:gd name="T16" fmla="*/ 1495 w 1639"/>
              <a:gd name="T17" fmla="*/ 1638 h 1638"/>
              <a:gd name="T18" fmla="*/ 1543 w 1639"/>
              <a:gd name="T19" fmla="*/ 1359 h 1638"/>
              <a:gd name="T20" fmla="*/ 1207 w 1639"/>
              <a:gd name="T21" fmla="*/ 480 h 1638"/>
              <a:gd name="T22" fmla="*/ 1447 w 1639"/>
              <a:gd name="T23" fmla="*/ 531 h 1638"/>
              <a:gd name="T24" fmla="*/ 1159 w 1639"/>
              <a:gd name="T25" fmla="*/ 1350 h 1638"/>
              <a:gd name="T26" fmla="*/ 672 w 1639"/>
              <a:gd name="T27" fmla="*/ 144 h 1638"/>
              <a:gd name="T28" fmla="*/ 1015 w 1639"/>
              <a:gd name="T29" fmla="*/ 96 h 1638"/>
              <a:gd name="T30" fmla="*/ 1063 w 1639"/>
              <a:gd name="T31" fmla="*/ 192 h 1638"/>
              <a:gd name="T32" fmla="*/ 672 w 1639"/>
              <a:gd name="T33" fmla="*/ 144 h 1638"/>
              <a:gd name="T34" fmla="*/ 1063 w 1639"/>
              <a:gd name="T35" fmla="*/ 288 h 1638"/>
              <a:gd name="T36" fmla="*/ 672 w 1639"/>
              <a:gd name="T37" fmla="*/ 1158 h 1638"/>
              <a:gd name="T38" fmla="*/ 672 w 1639"/>
              <a:gd name="T39" fmla="*/ 1254 h 1638"/>
              <a:gd name="T40" fmla="*/ 1063 w 1639"/>
              <a:gd name="T41" fmla="*/ 1350 h 1638"/>
              <a:gd name="T42" fmla="*/ 672 w 1639"/>
              <a:gd name="T43" fmla="*/ 1254 h 1638"/>
              <a:gd name="T44" fmla="*/ 240 w 1639"/>
              <a:gd name="T45" fmla="*/ 384 h 1638"/>
              <a:gd name="T46" fmla="*/ 576 w 1639"/>
              <a:gd name="T47" fmla="*/ 432 h 1638"/>
              <a:gd name="T48" fmla="*/ 192 w 1639"/>
              <a:gd name="T49" fmla="*/ 870 h 1638"/>
              <a:gd name="T50" fmla="*/ 192 w 1639"/>
              <a:gd name="T51" fmla="*/ 966 h 1638"/>
              <a:gd name="T52" fmla="*/ 576 w 1639"/>
              <a:gd name="T53" fmla="*/ 1062 h 1638"/>
              <a:gd name="T54" fmla="*/ 192 w 1639"/>
              <a:gd name="T55" fmla="*/ 966 h 1638"/>
              <a:gd name="T56" fmla="*/ 576 w 1639"/>
              <a:gd name="T57" fmla="*/ 1158 h 1638"/>
              <a:gd name="T58" fmla="*/ 192 w 1639"/>
              <a:gd name="T59" fmla="*/ 1350 h 1638"/>
              <a:gd name="T60" fmla="*/ 1495 w 1639"/>
              <a:gd name="T61" fmla="*/ 1542 h 1638"/>
              <a:gd name="T62" fmla="*/ 96 w 1639"/>
              <a:gd name="T63" fmla="*/ 1494 h 1638"/>
              <a:gd name="T64" fmla="*/ 1495 w 1639"/>
              <a:gd name="T65" fmla="*/ 1446 h 1638"/>
              <a:gd name="T66" fmla="*/ 1495 w 1639"/>
              <a:gd name="T67" fmla="*/ 1542 h 1638"/>
              <a:gd name="T68" fmla="*/ 432 w 1639"/>
              <a:gd name="T69" fmla="*/ 678 h 1638"/>
              <a:gd name="T70" fmla="*/ 288 w 1639"/>
              <a:gd name="T71" fmla="*/ 630 h 1638"/>
              <a:gd name="T72" fmla="*/ 432 w 1639"/>
              <a:gd name="T73" fmla="*/ 582 h 1638"/>
              <a:gd name="T74" fmla="*/ 967 w 1639"/>
              <a:gd name="T75" fmla="*/ 432 h 1638"/>
              <a:gd name="T76" fmla="*/ 816 w 1639"/>
              <a:gd name="T77" fmla="*/ 480 h 1638"/>
              <a:gd name="T78" fmla="*/ 816 w 1639"/>
              <a:gd name="T79" fmla="*/ 384 h 1638"/>
              <a:gd name="T80" fmla="*/ 967 w 1639"/>
              <a:gd name="T81" fmla="*/ 432 h 1638"/>
              <a:gd name="T82" fmla="*/ 919 w 1639"/>
              <a:gd name="T83" fmla="*/ 678 h 1638"/>
              <a:gd name="T84" fmla="*/ 768 w 1639"/>
              <a:gd name="T85" fmla="*/ 630 h 1638"/>
              <a:gd name="T86" fmla="*/ 919 w 1639"/>
              <a:gd name="T87" fmla="*/ 582 h 1638"/>
              <a:gd name="T88" fmla="*/ 967 w 1639"/>
              <a:gd name="T89" fmla="*/ 822 h 1638"/>
              <a:gd name="T90" fmla="*/ 816 w 1639"/>
              <a:gd name="T91" fmla="*/ 870 h 1638"/>
              <a:gd name="T92" fmla="*/ 816 w 1639"/>
              <a:gd name="T93" fmla="*/ 774 h 1638"/>
              <a:gd name="T94" fmla="*/ 967 w 1639"/>
              <a:gd name="T95" fmla="*/ 822 h 1638"/>
              <a:gd name="T96" fmla="*/ 919 w 1639"/>
              <a:gd name="T97" fmla="*/ 1062 h 1638"/>
              <a:gd name="T98" fmla="*/ 768 w 1639"/>
              <a:gd name="T99" fmla="*/ 1014 h 1638"/>
              <a:gd name="T100" fmla="*/ 919 w 1639"/>
              <a:gd name="T101" fmla="*/ 966 h 1638"/>
              <a:gd name="T102" fmla="*/ 1351 w 1639"/>
              <a:gd name="T103" fmla="*/ 630 h 1638"/>
              <a:gd name="T104" fmla="*/ 1303 w 1639"/>
              <a:gd name="T105" fmla="*/ 1062 h 1638"/>
              <a:gd name="T106" fmla="*/ 1255 w 1639"/>
              <a:gd name="T107" fmla="*/ 630 h 1638"/>
              <a:gd name="T108" fmla="*/ 1351 w 1639"/>
              <a:gd name="T109" fmla="*/ 630 h 1638"/>
              <a:gd name="T110" fmla="*/ 1303 w 1639"/>
              <a:gd name="T111" fmla="*/ 1254 h 1638"/>
              <a:gd name="T112" fmla="*/ 1303 w 1639"/>
              <a:gd name="T113" fmla="*/ 115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9" h="1638">
                <a:moveTo>
                  <a:pt x="1543" y="1359"/>
                </a:moveTo>
                <a:cubicBezTo>
                  <a:pt x="1543" y="531"/>
                  <a:pt x="1543" y="531"/>
                  <a:pt x="1543" y="531"/>
                </a:cubicBezTo>
                <a:cubicBezTo>
                  <a:pt x="1543" y="493"/>
                  <a:pt x="1528" y="456"/>
                  <a:pt x="1501" y="429"/>
                </a:cubicBezTo>
                <a:cubicBezTo>
                  <a:pt x="1474" y="400"/>
                  <a:pt x="1437" y="384"/>
                  <a:pt x="1399" y="384"/>
                </a:cubicBezTo>
                <a:cubicBezTo>
                  <a:pt x="1207" y="384"/>
                  <a:pt x="1207" y="384"/>
                  <a:pt x="1207" y="384"/>
                </a:cubicBezTo>
                <a:cubicBezTo>
                  <a:pt x="1190" y="384"/>
                  <a:pt x="1174" y="387"/>
                  <a:pt x="1159" y="392"/>
                </a:cubicBezTo>
                <a:cubicBezTo>
                  <a:pt x="1159" y="144"/>
                  <a:pt x="1159" y="144"/>
                  <a:pt x="1159" y="144"/>
                </a:cubicBezTo>
                <a:cubicBezTo>
                  <a:pt x="1159" y="65"/>
                  <a:pt x="1094" y="0"/>
                  <a:pt x="1015" y="0"/>
                </a:cubicBezTo>
                <a:cubicBezTo>
                  <a:pt x="720" y="0"/>
                  <a:pt x="720" y="0"/>
                  <a:pt x="720" y="0"/>
                </a:cubicBezTo>
                <a:cubicBezTo>
                  <a:pt x="641" y="0"/>
                  <a:pt x="576" y="65"/>
                  <a:pt x="576" y="144"/>
                </a:cubicBezTo>
                <a:cubicBezTo>
                  <a:pt x="576" y="296"/>
                  <a:pt x="576" y="296"/>
                  <a:pt x="576" y="296"/>
                </a:cubicBezTo>
                <a:cubicBezTo>
                  <a:pt x="561" y="291"/>
                  <a:pt x="545" y="288"/>
                  <a:pt x="528" y="288"/>
                </a:cubicBezTo>
                <a:cubicBezTo>
                  <a:pt x="240" y="288"/>
                  <a:pt x="240" y="288"/>
                  <a:pt x="240" y="288"/>
                </a:cubicBezTo>
                <a:cubicBezTo>
                  <a:pt x="161" y="288"/>
                  <a:pt x="96" y="353"/>
                  <a:pt x="96" y="432"/>
                </a:cubicBezTo>
                <a:cubicBezTo>
                  <a:pt x="96" y="1359"/>
                  <a:pt x="96" y="1359"/>
                  <a:pt x="96" y="1359"/>
                </a:cubicBezTo>
                <a:cubicBezTo>
                  <a:pt x="40" y="1378"/>
                  <a:pt x="0" y="1432"/>
                  <a:pt x="0" y="1494"/>
                </a:cubicBezTo>
                <a:cubicBezTo>
                  <a:pt x="0" y="1574"/>
                  <a:pt x="65" y="1638"/>
                  <a:pt x="144" y="1638"/>
                </a:cubicBezTo>
                <a:cubicBezTo>
                  <a:pt x="1495" y="1638"/>
                  <a:pt x="1495" y="1638"/>
                  <a:pt x="1495" y="1638"/>
                </a:cubicBezTo>
                <a:cubicBezTo>
                  <a:pt x="1574" y="1638"/>
                  <a:pt x="1639" y="1574"/>
                  <a:pt x="1639" y="1494"/>
                </a:cubicBezTo>
                <a:cubicBezTo>
                  <a:pt x="1639" y="1432"/>
                  <a:pt x="1598" y="1378"/>
                  <a:pt x="1543" y="1359"/>
                </a:cubicBezTo>
                <a:close/>
                <a:moveTo>
                  <a:pt x="1159" y="531"/>
                </a:moveTo>
                <a:cubicBezTo>
                  <a:pt x="1159" y="504"/>
                  <a:pt x="1181" y="480"/>
                  <a:pt x="1207" y="480"/>
                </a:cubicBezTo>
                <a:cubicBezTo>
                  <a:pt x="1399" y="480"/>
                  <a:pt x="1399" y="480"/>
                  <a:pt x="1399" y="480"/>
                </a:cubicBezTo>
                <a:cubicBezTo>
                  <a:pt x="1424" y="480"/>
                  <a:pt x="1447" y="504"/>
                  <a:pt x="1447" y="531"/>
                </a:cubicBezTo>
                <a:cubicBezTo>
                  <a:pt x="1447" y="1350"/>
                  <a:pt x="1447" y="1350"/>
                  <a:pt x="1447" y="1350"/>
                </a:cubicBezTo>
                <a:cubicBezTo>
                  <a:pt x="1159" y="1350"/>
                  <a:pt x="1159" y="1350"/>
                  <a:pt x="1159" y="1350"/>
                </a:cubicBezTo>
                <a:lnTo>
                  <a:pt x="1159" y="531"/>
                </a:lnTo>
                <a:close/>
                <a:moveTo>
                  <a:pt x="672" y="144"/>
                </a:moveTo>
                <a:cubicBezTo>
                  <a:pt x="672" y="118"/>
                  <a:pt x="694" y="96"/>
                  <a:pt x="720" y="96"/>
                </a:cubicBezTo>
                <a:cubicBezTo>
                  <a:pt x="1015" y="96"/>
                  <a:pt x="1015" y="96"/>
                  <a:pt x="1015" y="96"/>
                </a:cubicBezTo>
                <a:cubicBezTo>
                  <a:pt x="1041" y="96"/>
                  <a:pt x="1063" y="118"/>
                  <a:pt x="1063" y="144"/>
                </a:cubicBezTo>
                <a:cubicBezTo>
                  <a:pt x="1063" y="192"/>
                  <a:pt x="1063" y="192"/>
                  <a:pt x="1063" y="192"/>
                </a:cubicBezTo>
                <a:cubicBezTo>
                  <a:pt x="672" y="192"/>
                  <a:pt x="672" y="192"/>
                  <a:pt x="672" y="192"/>
                </a:cubicBezTo>
                <a:lnTo>
                  <a:pt x="672" y="144"/>
                </a:lnTo>
                <a:close/>
                <a:moveTo>
                  <a:pt x="672" y="288"/>
                </a:moveTo>
                <a:cubicBezTo>
                  <a:pt x="1063" y="288"/>
                  <a:pt x="1063" y="288"/>
                  <a:pt x="1063" y="288"/>
                </a:cubicBezTo>
                <a:cubicBezTo>
                  <a:pt x="1063" y="1158"/>
                  <a:pt x="1063" y="1158"/>
                  <a:pt x="1063" y="1158"/>
                </a:cubicBezTo>
                <a:cubicBezTo>
                  <a:pt x="672" y="1158"/>
                  <a:pt x="672" y="1158"/>
                  <a:pt x="672" y="1158"/>
                </a:cubicBezTo>
                <a:lnTo>
                  <a:pt x="672" y="288"/>
                </a:lnTo>
                <a:close/>
                <a:moveTo>
                  <a:pt x="672" y="1254"/>
                </a:moveTo>
                <a:cubicBezTo>
                  <a:pt x="1063" y="1254"/>
                  <a:pt x="1063" y="1254"/>
                  <a:pt x="1063" y="1254"/>
                </a:cubicBezTo>
                <a:cubicBezTo>
                  <a:pt x="1063" y="1350"/>
                  <a:pt x="1063" y="1350"/>
                  <a:pt x="1063" y="1350"/>
                </a:cubicBezTo>
                <a:cubicBezTo>
                  <a:pt x="672" y="1350"/>
                  <a:pt x="672" y="1350"/>
                  <a:pt x="672" y="1350"/>
                </a:cubicBezTo>
                <a:lnTo>
                  <a:pt x="672" y="1254"/>
                </a:lnTo>
                <a:close/>
                <a:moveTo>
                  <a:pt x="192" y="432"/>
                </a:moveTo>
                <a:cubicBezTo>
                  <a:pt x="192" y="406"/>
                  <a:pt x="214" y="384"/>
                  <a:pt x="240" y="384"/>
                </a:cubicBezTo>
                <a:cubicBezTo>
                  <a:pt x="528" y="384"/>
                  <a:pt x="528" y="384"/>
                  <a:pt x="528" y="384"/>
                </a:cubicBezTo>
                <a:cubicBezTo>
                  <a:pt x="555" y="384"/>
                  <a:pt x="576" y="406"/>
                  <a:pt x="576" y="432"/>
                </a:cubicBezTo>
                <a:cubicBezTo>
                  <a:pt x="576" y="870"/>
                  <a:pt x="576" y="870"/>
                  <a:pt x="576" y="870"/>
                </a:cubicBezTo>
                <a:cubicBezTo>
                  <a:pt x="192" y="870"/>
                  <a:pt x="192" y="870"/>
                  <a:pt x="192" y="870"/>
                </a:cubicBezTo>
                <a:lnTo>
                  <a:pt x="192" y="432"/>
                </a:lnTo>
                <a:close/>
                <a:moveTo>
                  <a:pt x="192" y="966"/>
                </a:moveTo>
                <a:cubicBezTo>
                  <a:pt x="576" y="966"/>
                  <a:pt x="576" y="966"/>
                  <a:pt x="576" y="966"/>
                </a:cubicBezTo>
                <a:cubicBezTo>
                  <a:pt x="576" y="1062"/>
                  <a:pt x="576" y="1062"/>
                  <a:pt x="576" y="1062"/>
                </a:cubicBezTo>
                <a:cubicBezTo>
                  <a:pt x="192" y="1062"/>
                  <a:pt x="192" y="1062"/>
                  <a:pt x="192" y="1062"/>
                </a:cubicBezTo>
                <a:lnTo>
                  <a:pt x="192" y="966"/>
                </a:lnTo>
                <a:close/>
                <a:moveTo>
                  <a:pt x="192" y="1158"/>
                </a:moveTo>
                <a:cubicBezTo>
                  <a:pt x="576" y="1158"/>
                  <a:pt x="576" y="1158"/>
                  <a:pt x="576" y="1158"/>
                </a:cubicBezTo>
                <a:cubicBezTo>
                  <a:pt x="576" y="1350"/>
                  <a:pt x="576" y="1350"/>
                  <a:pt x="576" y="1350"/>
                </a:cubicBezTo>
                <a:cubicBezTo>
                  <a:pt x="192" y="1350"/>
                  <a:pt x="192" y="1350"/>
                  <a:pt x="192" y="1350"/>
                </a:cubicBezTo>
                <a:lnTo>
                  <a:pt x="192" y="1158"/>
                </a:lnTo>
                <a:close/>
                <a:moveTo>
                  <a:pt x="1495" y="1542"/>
                </a:moveTo>
                <a:cubicBezTo>
                  <a:pt x="144" y="1542"/>
                  <a:pt x="144" y="1542"/>
                  <a:pt x="144" y="1542"/>
                </a:cubicBezTo>
                <a:cubicBezTo>
                  <a:pt x="118" y="1542"/>
                  <a:pt x="96" y="1521"/>
                  <a:pt x="96" y="1494"/>
                </a:cubicBezTo>
                <a:cubicBezTo>
                  <a:pt x="96" y="1468"/>
                  <a:pt x="118" y="1446"/>
                  <a:pt x="144" y="1446"/>
                </a:cubicBezTo>
                <a:cubicBezTo>
                  <a:pt x="1495" y="1446"/>
                  <a:pt x="1495" y="1446"/>
                  <a:pt x="1495" y="1446"/>
                </a:cubicBezTo>
                <a:cubicBezTo>
                  <a:pt x="1521" y="1446"/>
                  <a:pt x="1543" y="1468"/>
                  <a:pt x="1543" y="1494"/>
                </a:cubicBezTo>
                <a:cubicBezTo>
                  <a:pt x="1543" y="1521"/>
                  <a:pt x="1521" y="1542"/>
                  <a:pt x="1495" y="1542"/>
                </a:cubicBezTo>
                <a:close/>
                <a:moveTo>
                  <a:pt x="480" y="630"/>
                </a:moveTo>
                <a:cubicBezTo>
                  <a:pt x="480" y="657"/>
                  <a:pt x="459" y="678"/>
                  <a:pt x="432" y="678"/>
                </a:cubicBezTo>
                <a:cubicBezTo>
                  <a:pt x="336" y="678"/>
                  <a:pt x="336" y="678"/>
                  <a:pt x="336" y="678"/>
                </a:cubicBezTo>
                <a:cubicBezTo>
                  <a:pt x="310" y="678"/>
                  <a:pt x="288" y="657"/>
                  <a:pt x="288" y="630"/>
                </a:cubicBezTo>
                <a:cubicBezTo>
                  <a:pt x="288" y="604"/>
                  <a:pt x="310" y="582"/>
                  <a:pt x="336" y="582"/>
                </a:cubicBezTo>
                <a:cubicBezTo>
                  <a:pt x="432" y="582"/>
                  <a:pt x="432" y="582"/>
                  <a:pt x="432" y="582"/>
                </a:cubicBezTo>
                <a:cubicBezTo>
                  <a:pt x="459" y="582"/>
                  <a:pt x="480" y="604"/>
                  <a:pt x="480" y="630"/>
                </a:cubicBezTo>
                <a:close/>
                <a:moveTo>
                  <a:pt x="967" y="432"/>
                </a:moveTo>
                <a:cubicBezTo>
                  <a:pt x="967" y="459"/>
                  <a:pt x="945" y="480"/>
                  <a:pt x="919" y="480"/>
                </a:cubicBezTo>
                <a:cubicBezTo>
                  <a:pt x="816" y="480"/>
                  <a:pt x="816" y="480"/>
                  <a:pt x="816" y="480"/>
                </a:cubicBezTo>
                <a:cubicBezTo>
                  <a:pt x="790" y="480"/>
                  <a:pt x="768" y="459"/>
                  <a:pt x="768" y="432"/>
                </a:cubicBezTo>
                <a:cubicBezTo>
                  <a:pt x="768" y="405"/>
                  <a:pt x="790" y="384"/>
                  <a:pt x="816" y="384"/>
                </a:cubicBezTo>
                <a:cubicBezTo>
                  <a:pt x="919" y="384"/>
                  <a:pt x="919" y="384"/>
                  <a:pt x="919" y="384"/>
                </a:cubicBezTo>
                <a:cubicBezTo>
                  <a:pt x="945" y="384"/>
                  <a:pt x="967" y="405"/>
                  <a:pt x="967" y="432"/>
                </a:cubicBezTo>
                <a:close/>
                <a:moveTo>
                  <a:pt x="967" y="630"/>
                </a:moveTo>
                <a:cubicBezTo>
                  <a:pt x="967" y="657"/>
                  <a:pt x="945" y="678"/>
                  <a:pt x="919" y="678"/>
                </a:cubicBezTo>
                <a:cubicBezTo>
                  <a:pt x="816" y="678"/>
                  <a:pt x="816" y="678"/>
                  <a:pt x="816" y="678"/>
                </a:cubicBezTo>
                <a:cubicBezTo>
                  <a:pt x="790" y="678"/>
                  <a:pt x="768" y="657"/>
                  <a:pt x="768" y="630"/>
                </a:cubicBezTo>
                <a:cubicBezTo>
                  <a:pt x="768" y="604"/>
                  <a:pt x="790" y="582"/>
                  <a:pt x="816" y="582"/>
                </a:cubicBezTo>
                <a:cubicBezTo>
                  <a:pt x="919" y="582"/>
                  <a:pt x="919" y="582"/>
                  <a:pt x="919" y="582"/>
                </a:cubicBezTo>
                <a:cubicBezTo>
                  <a:pt x="945" y="582"/>
                  <a:pt x="967" y="604"/>
                  <a:pt x="967" y="630"/>
                </a:cubicBezTo>
                <a:close/>
                <a:moveTo>
                  <a:pt x="967" y="822"/>
                </a:moveTo>
                <a:cubicBezTo>
                  <a:pt x="967" y="849"/>
                  <a:pt x="945" y="870"/>
                  <a:pt x="919" y="870"/>
                </a:cubicBezTo>
                <a:cubicBezTo>
                  <a:pt x="816" y="870"/>
                  <a:pt x="816" y="870"/>
                  <a:pt x="816" y="870"/>
                </a:cubicBezTo>
                <a:cubicBezTo>
                  <a:pt x="790" y="870"/>
                  <a:pt x="768" y="849"/>
                  <a:pt x="768" y="822"/>
                </a:cubicBezTo>
                <a:cubicBezTo>
                  <a:pt x="768" y="796"/>
                  <a:pt x="790" y="774"/>
                  <a:pt x="816" y="774"/>
                </a:cubicBezTo>
                <a:cubicBezTo>
                  <a:pt x="919" y="774"/>
                  <a:pt x="919" y="774"/>
                  <a:pt x="919" y="774"/>
                </a:cubicBezTo>
                <a:cubicBezTo>
                  <a:pt x="945" y="774"/>
                  <a:pt x="967" y="796"/>
                  <a:pt x="967" y="822"/>
                </a:cubicBezTo>
                <a:close/>
                <a:moveTo>
                  <a:pt x="967" y="1014"/>
                </a:moveTo>
                <a:cubicBezTo>
                  <a:pt x="967" y="1041"/>
                  <a:pt x="945" y="1062"/>
                  <a:pt x="919" y="1062"/>
                </a:cubicBezTo>
                <a:cubicBezTo>
                  <a:pt x="816" y="1062"/>
                  <a:pt x="816" y="1062"/>
                  <a:pt x="816" y="1062"/>
                </a:cubicBezTo>
                <a:cubicBezTo>
                  <a:pt x="790" y="1062"/>
                  <a:pt x="768" y="1041"/>
                  <a:pt x="768" y="1014"/>
                </a:cubicBezTo>
                <a:cubicBezTo>
                  <a:pt x="768" y="988"/>
                  <a:pt x="790" y="966"/>
                  <a:pt x="816" y="966"/>
                </a:cubicBezTo>
                <a:cubicBezTo>
                  <a:pt x="919" y="966"/>
                  <a:pt x="919" y="966"/>
                  <a:pt x="919" y="966"/>
                </a:cubicBezTo>
                <a:cubicBezTo>
                  <a:pt x="945" y="966"/>
                  <a:pt x="967" y="988"/>
                  <a:pt x="967" y="1014"/>
                </a:cubicBezTo>
                <a:close/>
                <a:moveTo>
                  <a:pt x="1351" y="630"/>
                </a:moveTo>
                <a:cubicBezTo>
                  <a:pt x="1351" y="1014"/>
                  <a:pt x="1351" y="1014"/>
                  <a:pt x="1351" y="1014"/>
                </a:cubicBezTo>
                <a:cubicBezTo>
                  <a:pt x="1351" y="1041"/>
                  <a:pt x="1329" y="1062"/>
                  <a:pt x="1303" y="1062"/>
                </a:cubicBezTo>
                <a:cubicBezTo>
                  <a:pt x="1276" y="1062"/>
                  <a:pt x="1255" y="1041"/>
                  <a:pt x="1255" y="1014"/>
                </a:cubicBezTo>
                <a:cubicBezTo>
                  <a:pt x="1255" y="630"/>
                  <a:pt x="1255" y="630"/>
                  <a:pt x="1255" y="630"/>
                </a:cubicBezTo>
                <a:cubicBezTo>
                  <a:pt x="1255" y="604"/>
                  <a:pt x="1276" y="582"/>
                  <a:pt x="1303" y="582"/>
                </a:cubicBezTo>
                <a:cubicBezTo>
                  <a:pt x="1329" y="582"/>
                  <a:pt x="1351" y="604"/>
                  <a:pt x="1351" y="630"/>
                </a:cubicBezTo>
                <a:close/>
                <a:moveTo>
                  <a:pt x="1351" y="1206"/>
                </a:moveTo>
                <a:cubicBezTo>
                  <a:pt x="1351" y="1233"/>
                  <a:pt x="1329" y="1254"/>
                  <a:pt x="1303" y="1254"/>
                </a:cubicBezTo>
                <a:cubicBezTo>
                  <a:pt x="1276" y="1254"/>
                  <a:pt x="1255" y="1233"/>
                  <a:pt x="1255" y="1206"/>
                </a:cubicBezTo>
                <a:cubicBezTo>
                  <a:pt x="1255" y="1180"/>
                  <a:pt x="1276" y="1158"/>
                  <a:pt x="1303" y="1158"/>
                </a:cubicBezTo>
                <a:cubicBezTo>
                  <a:pt x="1329" y="1158"/>
                  <a:pt x="1351" y="1180"/>
                  <a:pt x="1351" y="120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4" name="Freeform 32"/>
          <p:cNvSpPr>
            <a:spLocks noEditPoints="1"/>
          </p:cNvSpPr>
          <p:nvPr/>
        </p:nvSpPr>
        <p:spPr bwMode="auto">
          <a:xfrm>
            <a:off x="6703484" y="4585094"/>
            <a:ext cx="391067" cy="392387"/>
          </a:xfrm>
          <a:custGeom>
            <a:avLst/>
            <a:gdLst>
              <a:gd name="T0" fmla="*/ 72 w 1632"/>
              <a:gd name="T1" fmla="*/ 901 h 1638"/>
              <a:gd name="T2" fmla="*/ 480 w 1632"/>
              <a:gd name="T3" fmla="*/ 1638 h 1638"/>
              <a:gd name="T4" fmla="*/ 952 w 1632"/>
              <a:gd name="T5" fmla="*/ 1068 h 1638"/>
              <a:gd name="T6" fmla="*/ 720 w 1632"/>
              <a:gd name="T7" fmla="*/ 736 h 1638"/>
              <a:gd name="T8" fmla="*/ 864 w 1632"/>
              <a:gd name="T9" fmla="*/ 144 h 1638"/>
              <a:gd name="T10" fmla="*/ 240 w 1632"/>
              <a:gd name="T11" fmla="*/ 0 h 1638"/>
              <a:gd name="T12" fmla="*/ 240 w 1632"/>
              <a:gd name="T13" fmla="*/ 288 h 1638"/>
              <a:gd name="T14" fmla="*/ 84 w 1632"/>
              <a:gd name="T15" fmla="*/ 882 h 1638"/>
              <a:gd name="T16" fmla="*/ 480 w 1632"/>
              <a:gd name="T17" fmla="*/ 1542 h 1638"/>
              <a:gd name="T18" fmla="*/ 146 w 1632"/>
              <a:gd name="T19" fmla="*/ 964 h 1638"/>
              <a:gd name="T20" fmla="*/ 658 w 1632"/>
              <a:gd name="T21" fmla="*/ 1150 h 1638"/>
              <a:gd name="T22" fmla="*/ 863 w 1632"/>
              <a:gd name="T23" fmla="*/ 1134 h 1638"/>
              <a:gd name="T24" fmla="*/ 192 w 1632"/>
              <a:gd name="T25" fmla="*/ 144 h 1638"/>
              <a:gd name="T26" fmla="*/ 720 w 1632"/>
              <a:gd name="T27" fmla="*/ 96 h 1638"/>
              <a:gd name="T28" fmla="*/ 720 w 1632"/>
              <a:gd name="T29" fmla="*/ 192 h 1638"/>
              <a:gd name="T30" fmla="*/ 192 w 1632"/>
              <a:gd name="T31" fmla="*/ 144 h 1638"/>
              <a:gd name="T32" fmla="*/ 336 w 1632"/>
              <a:gd name="T33" fmla="*/ 764 h 1638"/>
              <a:gd name="T34" fmla="*/ 624 w 1632"/>
              <a:gd name="T35" fmla="*/ 288 h 1638"/>
              <a:gd name="T36" fmla="*/ 528 w 1632"/>
              <a:gd name="T37" fmla="*/ 384 h 1638"/>
              <a:gd name="T38" fmla="*/ 528 w 1632"/>
              <a:gd name="T39" fmla="*/ 480 h 1638"/>
              <a:gd name="T40" fmla="*/ 624 w 1632"/>
              <a:gd name="T41" fmla="*/ 576 h 1638"/>
              <a:gd name="T42" fmla="*/ 480 w 1632"/>
              <a:gd name="T43" fmla="*/ 624 h 1638"/>
              <a:gd name="T44" fmla="*/ 624 w 1632"/>
              <a:gd name="T45" fmla="*/ 672 h 1638"/>
              <a:gd name="T46" fmla="*/ 651 w 1632"/>
              <a:gd name="T47" fmla="*/ 807 h 1638"/>
              <a:gd name="T48" fmla="*/ 461 w 1632"/>
              <a:gd name="T49" fmla="*/ 971 h 1638"/>
              <a:gd name="T50" fmla="*/ 309 w 1632"/>
              <a:gd name="T51" fmla="*/ 807 h 1638"/>
              <a:gd name="T52" fmla="*/ 1536 w 1632"/>
              <a:gd name="T53" fmla="*/ 279 h 1638"/>
              <a:gd name="T54" fmla="*/ 1488 w 1632"/>
              <a:gd name="T55" fmla="*/ 0 h 1638"/>
              <a:gd name="T56" fmla="*/ 960 w 1632"/>
              <a:gd name="T57" fmla="*/ 144 h 1638"/>
              <a:gd name="T58" fmla="*/ 1056 w 1632"/>
              <a:gd name="T59" fmla="*/ 1398 h 1638"/>
              <a:gd name="T60" fmla="*/ 1536 w 1632"/>
              <a:gd name="T61" fmla="*/ 1398 h 1638"/>
              <a:gd name="T62" fmla="*/ 1056 w 1632"/>
              <a:gd name="T63" fmla="*/ 144 h 1638"/>
              <a:gd name="T64" fmla="*/ 1488 w 1632"/>
              <a:gd name="T65" fmla="*/ 96 h 1638"/>
              <a:gd name="T66" fmla="*/ 1488 w 1632"/>
              <a:gd name="T67" fmla="*/ 192 h 1638"/>
              <a:gd name="T68" fmla="*/ 1440 w 1632"/>
              <a:gd name="T69" fmla="*/ 1398 h 1638"/>
              <a:gd name="T70" fmla="*/ 1152 w 1632"/>
              <a:gd name="T71" fmla="*/ 1398 h 1638"/>
              <a:gd name="T72" fmla="*/ 1269 w 1632"/>
              <a:gd name="T73" fmla="*/ 1047 h 1638"/>
              <a:gd name="T74" fmla="*/ 1440 w 1632"/>
              <a:gd name="T75" fmla="*/ 1099 h 1638"/>
              <a:gd name="T76" fmla="*/ 1440 w 1632"/>
              <a:gd name="T77" fmla="*/ 384 h 1638"/>
              <a:gd name="T78" fmla="*/ 1344 w 1632"/>
              <a:gd name="T79" fmla="*/ 432 h 1638"/>
              <a:gd name="T80" fmla="*/ 1440 w 1632"/>
              <a:gd name="T81" fmla="*/ 480 h 1638"/>
              <a:gd name="T82" fmla="*/ 1392 w 1632"/>
              <a:gd name="T83" fmla="*/ 576 h 1638"/>
              <a:gd name="T84" fmla="*/ 1392 w 1632"/>
              <a:gd name="T85" fmla="*/ 672 h 1638"/>
              <a:gd name="T86" fmla="*/ 1440 w 1632"/>
              <a:gd name="T87" fmla="*/ 768 h 1638"/>
              <a:gd name="T88" fmla="*/ 1344 w 1632"/>
              <a:gd name="T89" fmla="*/ 816 h 1638"/>
              <a:gd name="T90" fmla="*/ 1440 w 1632"/>
              <a:gd name="T91" fmla="*/ 864 h 1638"/>
              <a:gd name="T92" fmla="*/ 1323 w 1632"/>
              <a:gd name="T93" fmla="*/ 968 h 1638"/>
              <a:gd name="T94" fmla="*/ 1152 w 1632"/>
              <a:gd name="T95" fmla="*/ 288 h 1638"/>
              <a:gd name="T96" fmla="*/ 1440 w 1632"/>
              <a:gd name="T97" fmla="*/ 384 h 1638"/>
              <a:gd name="T98" fmla="*/ 432 w 1632"/>
              <a:gd name="T99" fmla="*/ 1446 h 1638"/>
              <a:gd name="T100" fmla="*/ 432 w 1632"/>
              <a:gd name="T101" fmla="*/ 1350 h 1638"/>
              <a:gd name="T102" fmla="*/ 384 w 1632"/>
              <a:gd name="T103" fmla="*/ 1206 h 1638"/>
              <a:gd name="T104" fmla="*/ 288 w 1632"/>
              <a:gd name="T105" fmla="*/ 1206 h 1638"/>
              <a:gd name="T106" fmla="*/ 384 w 1632"/>
              <a:gd name="T107" fmla="*/ 1206 h 1638"/>
              <a:gd name="T108" fmla="*/ 624 w 1632"/>
              <a:gd name="T109" fmla="*/ 1350 h 1638"/>
              <a:gd name="T110" fmla="*/ 624 w 1632"/>
              <a:gd name="T111" fmla="*/ 1254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2" h="1638">
                <a:moveTo>
                  <a:pt x="84" y="882"/>
                </a:moveTo>
                <a:cubicBezTo>
                  <a:pt x="78" y="888"/>
                  <a:pt x="74" y="894"/>
                  <a:pt x="72" y="901"/>
                </a:cubicBezTo>
                <a:cubicBezTo>
                  <a:pt x="26" y="976"/>
                  <a:pt x="0" y="1064"/>
                  <a:pt x="0" y="1155"/>
                </a:cubicBezTo>
                <a:cubicBezTo>
                  <a:pt x="0" y="1421"/>
                  <a:pt x="215" y="1638"/>
                  <a:pt x="480" y="1638"/>
                </a:cubicBezTo>
                <a:cubicBezTo>
                  <a:pt x="745" y="1638"/>
                  <a:pt x="960" y="1421"/>
                  <a:pt x="960" y="1155"/>
                </a:cubicBezTo>
                <a:cubicBezTo>
                  <a:pt x="960" y="1125"/>
                  <a:pt x="957" y="1096"/>
                  <a:pt x="952" y="1068"/>
                </a:cubicBezTo>
                <a:cubicBezTo>
                  <a:pt x="952" y="1062"/>
                  <a:pt x="951" y="1056"/>
                  <a:pt x="948" y="1050"/>
                </a:cubicBezTo>
                <a:cubicBezTo>
                  <a:pt x="919" y="919"/>
                  <a:pt x="836" y="803"/>
                  <a:pt x="720" y="736"/>
                </a:cubicBezTo>
                <a:cubicBezTo>
                  <a:pt x="720" y="288"/>
                  <a:pt x="720" y="288"/>
                  <a:pt x="720" y="288"/>
                </a:cubicBezTo>
                <a:cubicBezTo>
                  <a:pt x="799" y="288"/>
                  <a:pt x="864" y="223"/>
                  <a:pt x="864" y="144"/>
                </a:cubicBezTo>
                <a:cubicBezTo>
                  <a:pt x="864" y="64"/>
                  <a:pt x="799" y="0"/>
                  <a:pt x="720" y="0"/>
                </a:cubicBezTo>
                <a:cubicBezTo>
                  <a:pt x="240" y="0"/>
                  <a:pt x="240" y="0"/>
                  <a:pt x="240" y="0"/>
                </a:cubicBezTo>
                <a:cubicBezTo>
                  <a:pt x="161" y="0"/>
                  <a:pt x="96" y="64"/>
                  <a:pt x="96" y="144"/>
                </a:cubicBezTo>
                <a:cubicBezTo>
                  <a:pt x="96" y="223"/>
                  <a:pt x="161" y="288"/>
                  <a:pt x="240" y="288"/>
                </a:cubicBezTo>
                <a:cubicBezTo>
                  <a:pt x="240" y="736"/>
                  <a:pt x="240" y="736"/>
                  <a:pt x="240" y="736"/>
                </a:cubicBezTo>
                <a:cubicBezTo>
                  <a:pt x="177" y="772"/>
                  <a:pt x="124" y="823"/>
                  <a:pt x="84" y="882"/>
                </a:cubicBezTo>
                <a:close/>
                <a:moveTo>
                  <a:pt x="864" y="1155"/>
                </a:moveTo>
                <a:cubicBezTo>
                  <a:pt x="864" y="1368"/>
                  <a:pt x="692" y="1542"/>
                  <a:pt x="480" y="1542"/>
                </a:cubicBezTo>
                <a:cubicBezTo>
                  <a:pt x="268" y="1542"/>
                  <a:pt x="96" y="1368"/>
                  <a:pt x="96" y="1155"/>
                </a:cubicBezTo>
                <a:cubicBezTo>
                  <a:pt x="96" y="1087"/>
                  <a:pt x="114" y="1021"/>
                  <a:pt x="146" y="964"/>
                </a:cubicBezTo>
                <a:cubicBezTo>
                  <a:pt x="233" y="964"/>
                  <a:pt x="321" y="993"/>
                  <a:pt x="408" y="1051"/>
                </a:cubicBezTo>
                <a:cubicBezTo>
                  <a:pt x="489" y="1105"/>
                  <a:pt x="574" y="1139"/>
                  <a:pt x="658" y="1150"/>
                </a:cubicBezTo>
                <a:cubicBezTo>
                  <a:pt x="679" y="1153"/>
                  <a:pt x="701" y="1154"/>
                  <a:pt x="722" y="1154"/>
                </a:cubicBezTo>
                <a:cubicBezTo>
                  <a:pt x="769" y="1154"/>
                  <a:pt x="816" y="1147"/>
                  <a:pt x="863" y="1134"/>
                </a:cubicBezTo>
                <a:cubicBezTo>
                  <a:pt x="864" y="1141"/>
                  <a:pt x="864" y="1148"/>
                  <a:pt x="864" y="1155"/>
                </a:cubicBezTo>
                <a:close/>
                <a:moveTo>
                  <a:pt x="192" y="144"/>
                </a:moveTo>
                <a:cubicBezTo>
                  <a:pt x="192" y="117"/>
                  <a:pt x="213" y="96"/>
                  <a:pt x="240" y="96"/>
                </a:cubicBezTo>
                <a:cubicBezTo>
                  <a:pt x="720" y="96"/>
                  <a:pt x="720" y="96"/>
                  <a:pt x="720" y="96"/>
                </a:cubicBezTo>
                <a:cubicBezTo>
                  <a:pt x="746" y="96"/>
                  <a:pt x="768" y="117"/>
                  <a:pt x="768" y="144"/>
                </a:cubicBezTo>
                <a:cubicBezTo>
                  <a:pt x="768" y="170"/>
                  <a:pt x="746" y="192"/>
                  <a:pt x="720" y="192"/>
                </a:cubicBezTo>
                <a:cubicBezTo>
                  <a:pt x="240" y="192"/>
                  <a:pt x="240" y="192"/>
                  <a:pt x="240" y="192"/>
                </a:cubicBezTo>
                <a:cubicBezTo>
                  <a:pt x="213" y="192"/>
                  <a:pt x="192" y="170"/>
                  <a:pt x="192" y="144"/>
                </a:cubicBezTo>
                <a:close/>
                <a:moveTo>
                  <a:pt x="309" y="807"/>
                </a:moveTo>
                <a:cubicBezTo>
                  <a:pt x="326" y="799"/>
                  <a:pt x="336" y="783"/>
                  <a:pt x="336" y="764"/>
                </a:cubicBezTo>
                <a:cubicBezTo>
                  <a:pt x="336" y="288"/>
                  <a:pt x="336" y="288"/>
                  <a:pt x="336" y="288"/>
                </a:cubicBezTo>
                <a:cubicBezTo>
                  <a:pt x="624" y="288"/>
                  <a:pt x="624" y="288"/>
                  <a:pt x="624" y="288"/>
                </a:cubicBezTo>
                <a:cubicBezTo>
                  <a:pt x="624" y="384"/>
                  <a:pt x="624" y="384"/>
                  <a:pt x="624" y="384"/>
                </a:cubicBezTo>
                <a:cubicBezTo>
                  <a:pt x="528" y="384"/>
                  <a:pt x="528" y="384"/>
                  <a:pt x="528" y="384"/>
                </a:cubicBezTo>
                <a:cubicBezTo>
                  <a:pt x="501" y="384"/>
                  <a:pt x="480" y="405"/>
                  <a:pt x="480" y="432"/>
                </a:cubicBezTo>
                <a:cubicBezTo>
                  <a:pt x="480" y="458"/>
                  <a:pt x="501" y="480"/>
                  <a:pt x="528" y="480"/>
                </a:cubicBezTo>
                <a:cubicBezTo>
                  <a:pt x="624" y="480"/>
                  <a:pt x="624" y="480"/>
                  <a:pt x="624" y="480"/>
                </a:cubicBezTo>
                <a:cubicBezTo>
                  <a:pt x="624" y="576"/>
                  <a:pt x="624" y="576"/>
                  <a:pt x="624" y="576"/>
                </a:cubicBezTo>
                <a:cubicBezTo>
                  <a:pt x="528" y="576"/>
                  <a:pt x="528" y="576"/>
                  <a:pt x="528" y="576"/>
                </a:cubicBezTo>
                <a:cubicBezTo>
                  <a:pt x="501" y="576"/>
                  <a:pt x="480" y="597"/>
                  <a:pt x="480" y="624"/>
                </a:cubicBezTo>
                <a:cubicBezTo>
                  <a:pt x="480" y="650"/>
                  <a:pt x="501" y="672"/>
                  <a:pt x="528" y="672"/>
                </a:cubicBezTo>
                <a:cubicBezTo>
                  <a:pt x="624" y="672"/>
                  <a:pt x="624" y="672"/>
                  <a:pt x="624" y="672"/>
                </a:cubicBezTo>
                <a:cubicBezTo>
                  <a:pt x="624" y="764"/>
                  <a:pt x="624" y="764"/>
                  <a:pt x="624" y="764"/>
                </a:cubicBezTo>
                <a:cubicBezTo>
                  <a:pt x="624" y="783"/>
                  <a:pt x="634" y="799"/>
                  <a:pt x="651" y="807"/>
                </a:cubicBezTo>
                <a:cubicBezTo>
                  <a:pt x="745" y="854"/>
                  <a:pt x="815" y="939"/>
                  <a:pt x="846" y="1038"/>
                </a:cubicBezTo>
                <a:cubicBezTo>
                  <a:pt x="718" y="1079"/>
                  <a:pt x="589" y="1056"/>
                  <a:pt x="461" y="971"/>
                </a:cubicBezTo>
                <a:cubicBezTo>
                  <a:pt x="381" y="918"/>
                  <a:pt x="299" y="885"/>
                  <a:pt x="216" y="873"/>
                </a:cubicBezTo>
                <a:cubicBezTo>
                  <a:pt x="244" y="847"/>
                  <a:pt x="275" y="825"/>
                  <a:pt x="309" y="807"/>
                </a:cubicBezTo>
                <a:close/>
                <a:moveTo>
                  <a:pt x="1536" y="1398"/>
                </a:moveTo>
                <a:cubicBezTo>
                  <a:pt x="1536" y="279"/>
                  <a:pt x="1536" y="279"/>
                  <a:pt x="1536" y="279"/>
                </a:cubicBezTo>
                <a:cubicBezTo>
                  <a:pt x="1592" y="259"/>
                  <a:pt x="1632" y="206"/>
                  <a:pt x="1632" y="144"/>
                </a:cubicBezTo>
                <a:cubicBezTo>
                  <a:pt x="1632" y="64"/>
                  <a:pt x="1567" y="0"/>
                  <a:pt x="1488" y="0"/>
                </a:cubicBezTo>
                <a:cubicBezTo>
                  <a:pt x="1104" y="0"/>
                  <a:pt x="1104" y="0"/>
                  <a:pt x="1104" y="0"/>
                </a:cubicBezTo>
                <a:cubicBezTo>
                  <a:pt x="1025" y="0"/>
                  <a:pt x="960" y="64"/>
                  <a:pt x="960" y="144"/>
                </a:cubicBezTo>
                <a:cubicBezTo>
                  <a:pt x="960" y="206"/>
                  <a:pt x="1000" y="259"/>
                  <a:pt x="1056" y="279"/>
                </a:cubicBezTo>
                <a:cubicBezTo>
                  <a:pt x="1056" y="1398"/>
                  <a:pt x="1056" y="1398"/>
                  <a:pt x="1056" y="1398"/>
                </a:cubicBezTo>
                <a:cubicBezTo>
                  <a:pt x="1056" y="1530"/>
                  <a:pt x="1164" y="1638"/>
                  <a:pt x="1296" y="1638"/>
                </a:cubicBezTo>
                <a:cubicBezTo>
                  <a:pt x="1428" y="1638"/>
                  <a:pt x="1536" y="1530"/>
                  <a:pt x="1536" y="1398"/>
                </a:cubicBezTo>
                <a:close/>
                <a:moveTo>
                  <a:pt x="1104" y="192"/>
                </a:moveTo>
                <a:cubicBezTo>
                  <a:pt x="1077" y="192"/>
                  <a:pt x="1056" y="170"/>
                  <a:pt x="1056" y="144"/>
                </a:cubicBezTo>
                <a:cubicBezTo>
                  <a:pt x="1056" y="117"/>
                  <a:pt x="1077" y="96"/>
                  <a:pt x="1104" y="96"/>
                </a:cubicBezTo>
                <a:cubicBezTo>
                  <a:pt x="1488" y="96"/>
                  <a:pt x="1488" y="96"/>
                  <a:pt x="1488" y="96"/>
                </a:cubicBezTo>
                <a:cubicBezTo>
                  <a:pt x="1514" y="96"/>
                  <a:pt x="1536" y="117"/>
                  <a:pt x="1536" y="144"/>
                </a:cubicBezTo>
                <a:cubicBezTo>
                  <a:pt x="1536" y="170"/>
                  <a:pt x="1514" y="192"/>
                  <a:pt x="1488" y="192"/>
                </a:cubicBezTo>
                <a:lnTo>
                  <a:pt x="1104" y="192"/>
                </a:lnTo>
                <a:close/>
                <a:moveTo>
                  <a:pt x="1440" y="1398"/>
                </a:moveTo>
                <a:cubicBezTo>
                  <a:pt x="1440" y="1477"/>
                  <a:pt x="1375" y="1542"/>
                  <a:pt x="1296" y="1542"/>
                </a:cubicBezTo>
                <a:cubicBezTo>
                  <a:pt x="1217" y="1542"/>
                  <a:pt x="1152" y="1477"/>
                  <a:pt x="1152" y="1398"/>
                </a:cubicBezTo>
                <a:cubicBezTo>
                  <a:pt x="1152" y="1012"/>
                  <a:pt x="1152" y="1012"/>
                  <a:pt x="1152" y="1012"/>
                </a:cubicBezTo>
                <a:cubicBezTo>
                  <a:pt x="1193" y="1012"/>
                  <a:pt x="1234" y="1024"/>
                  <a:pt x="1269" y="1047"/>
                </a:cubicBezTo>
                <a:cubicBezTo>
                  <a:pt x="1320" y="1082"/>
                  <a:pt x="1379" y="1099"/>
                  <a:pt x="1439" y="1099"/>
                </a:cubicBezTo>
                <a:cubicBezTo>
                  <a:pt x="1440" y="1099"/>
                  <a:pt x="1440" y="1099"/>
                  <a:pt x="1440" y="1099"/>
                </a:cubicBezTo>
                <a:lnTo>
                  <a:pt x="1440" y="1398"/>
                </a:lnTo>
                <a:close/>
                <a:moveTo>
                  <a:pt x="1440" y="384"/>
                </a:moveTo>
                <a:cubicBezTo>
                  <a:pt x="1392" y="384"/>
                  <a:pt x="1392" y="384"/>
                  <a:pt x="1392" y="384"/>
                </a:cubicBezTo>
                <a:cubicBezTo>
                  <a:pt x="1365" y="384"/>
                  <a:pt x="1344" y="405"/>
                  <a:pt x="1344" y="432"/>
                </a:cubicBezTo>
                <a:cubicBezTo>
                  <a:pt x="1344" y="458"/>
                  <a:pt x="1365" y="480"/>
                  <a:pt x="1392" y="480"/>
                </a:cubicBezTo>
                <a:cubicBezTo>
                  <a:pt x="1440" y="480"/>
                  <a:pt x="1440" y="480"/>
                  <a:pt x="1440" y="480"/>
                </a:cubicBezTo>
                <a:cubicBezTo>
                  <a:pt x="1440" y="576"/>
                  <a:pt x="1440" y="576"/>
                  <a:pt x="1440" y="576"/>
                </a:cubicBezTo>
                <a:cubicBezTo>
                  <a:pt x="1392" y="576"/>
                  <a:pt x="1392" y="576"/>
                  <a:pt x="1392" y="576"/>
                </a:cubicBezTo>
                <a:cubicBezTo>
                  <a:pt x="1365" y="576"/>
                  <a:pt x="1344" y="597"/>
                  <a:pt x="1344" y="624"/>
                </a:cubicBezTo>
                <a:cubicBezTo>
                  <a:pt x="1344" y="650"/>
                  <a:pt x="1365" y="672"/>
                  <a:pt x="1392" y="672"/>
                </a:cubicBezTo>
                <a:cubicBezTo>
                  <a:pt x="1440" y="672"/>
                  <a:pt x="1440" y="672"/>
                  <a:pt x="1440" y="672"/>
                </a:cubicBezTo>
                <a:cubicBezTo>
                  <a:pt x="1440" y="768"/>
                  <a:pt x="1440" y="768"/>
                  <a:pt x="1440" y="768"/>
                </a:cubicBezTo>
                <a:cubicBezTo>
                  <a:pt x="1392" y="768"/>
                  <a:pt x="1392" y="768"/>
                  <a:pt x="1392" y="768"/>
                </a:cubicBezTo>
                <a:cubicBezTo>
                  <a:pt x="1365" y="768"/>
                  <a:pt x="1344" y="789"/>
                  <a:pt x="1344" y="816"/>
                </a:cubicBezTo>
                <a:cubicBezTo>
                  <a:pt x="1344" y="842"/>
                  <a:pt x="1365" y="864"/>
                  <a:pt x="1392" y="864"/>
                </a:cubicBezTo>
                <a:cubicBezTo>
                  <a:pt x="1440" y="864"/>
                  <a:pt x="1440" y="864"/>
                  <a:pt x="1440" y="864"/>
                </a:cubicBezTo>
                <a:cubicBezTo>
                  <a:pt x="1440" y="1003"/>
                  <a:pt x="1440" y="1003"/>
                  <a:pt x="1440" y="1003"/>
                </a:cubicBezTo>
                <a:cubicBezTo>
                  <a:pt x="1398" y="1003"/>
                  <a:pt x="1358" y="991"/>
                  <a:pt x="1323" y="968"/>
                </a:cubicBezTo>
                <a:cubicBezTo>
                  <a:pt x="1271" y="933"/>
                  <a:pt x="1212" y="916"/>
                  <a:pt x="1152" y="916"/>
                </a:cubicBezTo>
                <a:cubicBezTo>
                  <a:pt x="1152" y="288"/>
                  <a:pt x="1152" y="288"/>
                  <a:pt x="1152" y="288"/>
                </a:cubicBezTo>
                <a:cubicBezTo>
                  <a:pt x="1440" y="288"/>
                  <a:pt x="1440" y="288"/>
                  <a:pt x="1440" y="288"/>
                </a:cubicBezTo>
                <a:lnTo>
                  <a:pt x="1440" y="384"/>
                </a:lnTo>
                <a:close/>
                <a:moveTo>
                  <a:pt x="480" y="1398"/>
                </a:moveTo>
                <a:cubicBezTo>
                  <a:pt x="480" y="1424"/>
                  <a:pt x="458" y="1446"/>
                  <a:pt x="432" y="1446"/>
                </a:cubicBezTo>
                <a:cubicBezTo>
                  <a:pt x="405" y="1446"/>
                  <a:pt x="384" y="1424"/>
                  <a:pt x="384" y="1398"/>
                </a:cubicBezTo>
                <a:cubicBezTo>
                  <a:pt x="384" y="1371"/>
                  <a:pt x="405" y="1350"/>
                  <a:pt x="432" y="1350"/>
                </a:cubicBezTo>
                <a:cubicBezTo>
                  <a:pt x="458" y="1350"/>
                  <a:pt x="480" y="1371"/>
                  <a:pt x="480" y="1398"/>
                </a:cubicBezTo>
                <a:close/>
                <a:moveTo>
                  <a:pt x="384" y="1206"/>
                </a:moveTo>
                <a:cubicBezTo>
                  <a:pt x="384" y="1232"/>
                  <a:pt x="362" y="1254"/>
                  <a:pt x="336" y="1254"/>
                </a:cubicBezTo>
                <a:cubicBezTo>
                  <a:pt x="309" y="1254"/>
                  <a:pt x="288" y="1232"/>
                  <a:pt x="288" y="1206"/>
                </a:cubicBezTo>
                <a:cubicBezTo>
                  <a:pt x="288" y="1179"/>
                  <a:pt x="309" y="1158"/>
                  <a:pt x="336" y="1158"/>
                </a:cubicBezTo>
                <a:cubicBezTo>
                  <a:pt x="362" y="1158"/>
                  <a:pt x="384" y="1179"/>
                  <a:pt x="384" y="1206"/>
                </a:cubicBezTo>
                <a:close/>
                <a:moveTo>
                  <a:pt x="672" y="1302"/>
                </a:moveTo>
                <a:cubicBezTo>
                  <a:pt x="672" y="1328"/>
                  <a:pt x="650" y="1350"/>
                  <a:pt x="624" y="1350"/>
                </a:cubicBezTo>
                <a:cubicBezTo>
                  <a:pt x="597" y="1350"/>
                  <a:pt x="576" y="1328"/>
                  <a:pt x="576" y="1302"/>
                </a:cubicBezTo>
                <a:cubicBezTo>
                  <a:pt x="576" y="1275"/>
                  <a:pt x="597" y="1254"/>
                  <a:pt x="624" y="1254"/>
                </a:cubicBezTo>
                <a:cubicBezTo>
                  <a:pt x="650" y="1254"/>
                  <a:pt x="672" y="1275"/>
                  <a:pt x="672" y="130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5" name="Freeform 6"/>
          <p:cNvSpPr>
            <a:spLocks noEditPoints="1"/>
          </p:cNvSpPr>
          <p:nvPr/>
        </p:nvSpPr>
        <p:spPr bwMode="auto">
          <a:xfrm>
            <a:off x="7466637" y="1889385"/>
            <a:ext cx="321951" cy="392681"/>
          </a:xfrm>
          <a:custGeom>
            <a:avLst/>
            <a:gdLst>
              <a:gd name="T0" fmla="*/ 1200 w 1344"/>
              <a:gd name="T1" fmla="*/ 1639 h 1639"/>
              <a:gd name="T2" fmla="*/ 1344 w 1344"/>
              <a:gd name="T3" fmla="*/ 144 h 1639"/>
              <a:gd name="T4" fmla="*/ 48 w 1344"/>
              <a:gd name="T5" fmla="*/ 0 h 1639"/>
              <a:gd name="T6" fmla="*/ 0 w 1344"/>
              <a:gd name="T7" fmla="*/ 1591 h 1639"/>
              <a:gd name="T8" fmla="*/ 1056 w 1344"/>
              <a:gd name="T9" fmla="*/ 96 h 1639"/>
              <a:gd name="T10" fmla="*/ 1248 w 1344"/>
              <a:gd name="T11" fmla="*/ 144 h 1639"/>
              <a:gd name="T12" fmla="*/ 1056 w 1344"/>
              <a:gd name="T13" fmla="*/ 576 h 1639"/>
              <a:gd name="T14" fmla="*/ 1056 w 1344"/>
              <a:gd name="T15" fmla="*/ 672 h 1639"/>
              <a:gd name="T16" fmla="*/ 1248 w 1344"/>
              <a:gd name="T17" fmla="*/ 960 h 1639"/>
              <a:gd name="T18" fmla="*/ 1056 w 1344"/>
              <a:gd name="T19" fmla="*/ 672 h 1639"/>
              <a:gd name="T20" fmla="*/ 1248 w 1344"/>
              <a:gd name="T21" fmla="*/ 1056 h 1639"/>
              <a:gd name="T22" fmla="*/ 1200 w 1344"/>
              <a:gd name="T23" fmla="*/ 1543 h 1639"/>
              <a:gd name="T24" fmla="*/ 1056 w 1344"/>
              <a:gd name="T25" fmla="*/ 1056 h 1639"/>
              <a:gd name="T26" fmla="*/ 960 w 1344"/>
              <a:gd name="T27" fmla="*/ 96 h 1639"/>
              <a:gd name="T28" fmla="*/ 864 w 1344"/>
              <a:gd name="T29" fmla="*/ 1543 h 1639"/>
              <a:gd name="T30" fmla="*/ 288 w 1344"/>
              <a:gd name="T31" fmla="*/ 96 h 1639"/>
              <a:gd name="T32" fmla="*/ 480 w 1344"/>
              <a:gd name="T33" fmla="*/ 288 h 1639"/>
              <a:gd name="T34" fmla="*/ 384 w 1344"/>
              <a:gd name="T35" fmla="*/ 192 h 1639"/>
              <a:gd name="T36" fmla="*/ 288 w 1344"/>
              <a:gd name="T37" fmla="*/ 288 h 1639"/>
              <a:gd name="T38" fmla="*/ 96 w 1344"/>
              <a:gd name="T39" fmla="*/ 96 h 1639"/>
              <a:gd name="T40" fmla="*/ 192 w 1344"/>
              <a:gd name="T41" fmla="*/ 432 h 1639"/>
              <a:gd name="T42" fmla="*/ 278 w 1344"/>
              <a:gd name="T43" fmla="*/ 461 h 1639"/>
              <a:gd name="T44" fmla="*/ 489 w 1344"/>
              <a:gd name="T45" fmla="*/ 461 h 1639"/>
              <a:gd name="T46" fmla="*/ 543 w 1344"/>
              <a:gd name="T47" fmla="*/ 478 h 1639"/>
              <a:gd name="T48" fmla="*/ 576 w 1344"/>
              <a:gd name="T49" fmla="*/ 96 h 1639"/>
              <a:gd name="T50" fmla="*/ 768 w 1344"/>
              <a:gd name="T51" fmla="*/ 576 h 1639"/>
              <a:gd name="T52" fmla="*/ 96 w 1344"/>
              <a:gd name="T53" fmla="*/ 96 h 1639"/>
              <a:gd name="T54" fmla="*/ 768 w 1344"/>
              <a:gd name="T55" fmla="*/ 672 h 1639"/>
              <a:gd name="T56" fmla="*/ 96 w 1344"/>
              <a:gd name="T57" fmla="*/ 960 h 1639"/>
              <a:gd name="T58" fmla="*/ 96 w 1344"/>
              <a:gd name="T59" fmla="*/ 1056 h 1639"/>
              <a:gd name="T60" fmla="*/ 768 w 1344"/>
              <a:gd name="T61" fmla="*/ 1543 h 1639"/>
              <a:gd name="T62" fmla="*/ 96 w 1344"/>
              <a:gd name="T63" fmla="*/ 1056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44" h="1639">
                <a:moveTo>
                  <a:pt x="48" y="1639"/>
                </a:moveTo>
                <a:cubicBezTo>
                  <a:pt x="1200" y="1639"/>
                  <a:pt x="1200" y="1639"/>
                  <a:pt x="1200" y="1639"/>
                </a:cubicBezTo>
                <a:cubicBezTo>
                  <a:pt x="1279" y="1639"/>
                  <a:pt x="1344" y="1574"/>
                  <a:pt x="1344" y="1495"/>
                </a:cubicBezTo>
                <a:cubicBezTo>
                  <a:pt x="1344" y="144"/>
                  <a:pt x="1344" y="144"/>
                  <a:pt x="1344" y="144"/>
                </a:cubicBezTo>
                <a:cubicBezTo>
                  <a:pt x="1344" y="65"/>
                  <a:pt x="1279" y="0"/>
                  <a:pt x="1200" y="0"/>
                </a:cubicBezTo>
                <a:cubicBezTo>
                  <a:pt x="48" y="0"/>
                  <a:pt x="48" y="0"/>
                  <a:pt x="48" y="0"/>
                </a:cubicBezTo>
                <a:cubicBezTo>
                  <a:pt x="21" y="0"/>
                  <a:pt x="0" y="22"/>
                  <a:pt x="0" y="48"/>
                </a:cubicBezTo>
                <a:cubicBezTo>
                  <a:pt x="0" y="1591"/>
                  <a:pt x="0" y="1591"/>
                  <a:pt x="0" y="1591"/>
                </a:cubicBezTo>
                <a:cubicBezTo>
                  <a:pt x="0" y="1617"/>
                  <a:pt x="21" y="1639"/>
                  <a:pt x="48" y="1639"/>
                </a:cubicBezTo>
                <a:close/>
                <a:moveTo>
                  <a:pt x="1056" y="96"/>
                </a:moveTo>
                <a:cubicBezTo>
                  <a:pt x="1200" y="96"/>
                  <a:pt x="1200" y="96"/>
                  <a:pt x="1200" y="96"/>
                </a:cubicBezTo>
                <a:cubicBezTo>
                  <a:pt x="1226" y="96"/>
                  <a:pt x="1248" y="118"/>
                  <a:pt x="1248" y="144"/>
                </a:cubicBezTo>
                <a:cubicBezTo>
                  <a:pt x="1248" y="576"/>
                  <a:pt x="1248" y="576"/>
                  <a:pt x="1248" y="576"/>
                </a:cubicBezTo>
                <a:cubicBezTo>
                  <a:pt x="1056" y="576"/>
                  <a:pt x="1056" y="576"/>
                  <a:pt x="1056" y="576"/>
                </a:cubicBezTo>
                <a:lnTo>
                  <a:pt x="1056" y="96"/>
                </a:lnTo>
                <a:close/>
                <a:moveTo>
                  <a:pt x="1056" y="672"/>
                </a:moveTo>
                <a:cubicBezTo>
                  <a:pt x="1248" y="672"/>
                  <a:pt x="1248" y="672"/>
                  <a:pt x="1248" y="672"/>
                </a:cubicBezTo>
                <a:cubicBezTo>
                  <a:pt x="1248" y="960"/>
                  <a:pt x="1248" y="960"/>
                  <a:pt x="1248" y="960"/>
                </a:cubicBezTo>
                <a:cubicBezTo>
                  <a:pt x="1056" y="960"/>
                  <a:pt x="1056" y="960"/>
                  <a:pt x="1056" y="960"/>
                </a:cubicBezTo>
                <a:lnTo>
                  <a:pt x="1056" y="672"/>
                </a:lnTo>
                <a:close/>
                <a:moveTo>
                  <a:pt x="1056" y="1056"/>
                </a:moveTo>
                <a:cubicBezTo>
                  <a:pt x="1248" y="1056"/>
                  <a:pt x="1248" y="1056"/>
                  <a:pt x="1248" y="1056"/>
                </a:cubicBezTo>
                <a:cubicBezTo>
                  <a:pt x="1248" y="1495"/>
                  <a:pt x="1248" y="1495"/>
                  <a:pt x="1248" y="1495"/>
                </a:cubicBezTo>
                <a:cubicBezTo>
                  <a:pt x="1248" y="1521"/>
                  <a:pt x="1226" y="1543"/>
                  <a:pt x="1200" y="1543"/>
                </a:cubicBezTo>
                <a:cubicBezTo>
                  <a:pt x="1056" y="1543"/>
                  <a:pt x="1056" y="1543"/>
                  <a:pt x="1056" y="1543"/>
                </a:cubicBezTo>
                <a:lnTo>
                  <a:pt x="1056" y="1056"/>
                </a:lnTo>
                <a:close/>
                <a:moveTo>
                  <a:pt x="864" y="96"/>
                </a:moveTo>
                <a:cubicBezTo>
                  <a:pt x="960" y="96"/>
                  <a:pt x="960" y="96"/>
                  <a:pt x="960" y="96"/>
                </a:cubicBezTo>
                <a:cubicBezTo>
                  <a:pt x="960" y="1543"/>
                  <a:pt x="960" y="1543"/>
                  <a:pt x="960" y="1543"/>
                </a:cubicBezTo>
                <a:cubicBezTo>
                  <a:pt x="864" y="1543"/>
                  <a:pt x="864" y="1543"/>
                  <a:pt x="864" y="1543"/>
                </a:cubicBezTo>
                <a:lnTo>
                  <a:pt x="864" y="96"/>
                </a:lnTo>
                <a:close/>
                <a:moveTo>
                  <a:pt x="288" y="96"/>
                </a:moveTo>
                <a:cubicBezTo>
                  <a:pt x="480" y="96"/>
                  <a:pt x="480" y="96"/>
                  <a:pt x="480" y="96"/>
                </a:cubicBezTo>
                <a:cubicBezTo>
                  <a:pt x="480" y="288"/>
                  <a:pt x="480" y="288"/>
                  <a:pt x="480" y="288"/>
                </a:cubicBezTo>
                <a:cubicBezTo>
                  <a:pt x="422" y="212"/>
                  <a:pt x="422" y="212"/>
                  <a:pt x="422" y="212"/>
                </a:cubicBezTo>
                <a:cubicBezTo>
                  <a:pt x="413" y="200"/>
                  <a:pt x="399" y="192"/>
                  <a:pt x="384" y="192"/>
                </a:cubicBezTo>
                <a:cubicBezTo>
                  <a:pt x="368" y="192"/>
                  <a:pt x="354" y="200"/>
                  <a:pt x="345" y="212"/>
                </a:cubicBezTo>
                <a:cubicBezTo>
                  <a:pt x="288" y="288"/>
                  <a:pt x="288" y="288"/>
                  <a:pt x="288" y="288"/>
                </a:cubicBezTo>
                <a:lnTo>
                  <a:pt x="288" y="96"/>
                </a:lnTo>
                <a:close/>
                <a:moveTo>
                  <a:pt x="96" y="96"/>
                </a:moveTo>
                <a:cubicBezTo>
                  <a:pt x="192" y="96"/>
                  <a:pt x="192" y="96"/>
                  <a:pt x="192" y="96"/>
                </a:cubicBezTo>
                <a:cubicBezTo>
                  <a:pt x="192" y="432"/>
                  <a:pt x="192" y="432"/>
                  <a:pt x="192" y="432"/>
                </a:cubicBezTo>
                <a:cubicBezTo>
                  <a:pt x="192" y="453"/>
                  <a:pt x="205" y="471"/>
                  <a:pt x="224" y="478"/>
                </a:cubicBezTo>
                <a:cubicBezTo>
                  <a:pt x="244" y="485"/>
                  <a:pt x="266" y="478"/>
                  <a:pt x="278" y="461"/>
                </a:cubicBezTo>
                <a:cubicBezTo>
                  <a:pt x="384" y="320"/>
                  <a:pt x="384" y="320"/>
                  <a:pt x="384" y="320"/>
                </a:cubicBezTo>
                <a:cubicBezTo>
                  <a:pt x="489" y="461"/>
                  <a:pt x="489" y="461"/>
                  <a:pt x="489" y="461"/>
                </a:cubicBezTo>
                <a:cubicBezTo>
                  <a:pt x="498" y="474"/>
                  <a:pt x="513" y="480"/>
                  <a:pt x="528" y="480"/>
                </a:cubicBezTo>
                <a:cubicBezTo>
                  <a:pt x="533" y="480"/>
                  <a:pt x="538" y="480"/>
                  <a:pt x="543" y="478"/>
                </a:cubicBezTo>
                <a:cubicBezTo>
                  <a:pt x="562" y="471"/>
                  <a:pt x="576" y="453"/>
                  <a:pt x="576" y="432"/>
                </a:cubicBezTo>
                <a:cubicBezTo>
                  <a:pt x="576" y="96"/>
                  <a:pt x="576" y="96"/>
                  <a:pt x="576" y="96"/>
                </a:cubicBezTo>
                <a:cubicBezTo>
                  <a:pt x="768" y="96"/>
                  <a:pt x="768" y="96"/>
                  <a:pt x="768" y="96"/>
                </a:cubicBezTo>
                <a:cubicBezTo>
                  <a:pt x="768" y="576"/>
                  <a:pt x="768" y="576"/>
                  <a:pt x="768" y="576"/>
                </a:cubicBezTo>
                <a:cubicBezTo>
                  <a:pt x="96" y="576"/>
                  <a:pt x="96" y="576"/>
                  <a:pt x="96" y="576"/>
                </a:cubicBezTo>
                <a:lnTo>
                  <a:pt x="96" y="96"/>
                </a:lnTo>
                <a:close/>
                <a:moveTo>
                  <a:pt x="96" y="672"/>
                </a:moveTo>
                <a:cubicBezTo>
                  <a:pt x="768" y="672"/>
                  <a:pt x="768" y="672"/>
                  <a:pt x="768" y="672"/>
                </a:cubicBezTo>
                <a:cubicBezTo>
                  <a:pt x="768" y="960"/>
                  <a:pt x="768" y="960"/>
                  <a:pt x="768" y="960"/>
                </a:cubicBezTo>
                <a:cubicBezTo>
                  <a:pt x="96" y="960"/>
                  <a:pt x="96" y="960"/>
                  <a:pt x="96" y="960"/>
                </a:cubicBezTo>
                <a:lnTo>
                  <a:pt x="96" y="672"/>
                </a:lnTo>
                <a:close/>
                <a:moveTo>
                  <a:pt x="96" y="1056"/>
                </a:moveTo>
                <a:cubicBezTo>
                  <a:pt x="768" y="1056"/>
                  <a:pt x="768" y="1056"/>
                  <a:pt x="768" y="1056"/>
                </a:cubicBezTo>
                <a:cubicBezTo>
                  <a:pt x="768" y="1543"/>
                  <a:pt x="768" y="1543"/>
                  <a:pt x="768" y="1543"/>
                </a:cubicBezTo>
                <a:cubicBezTo>
                  <a:pt x="96" y="1543"/>
                  <a:pt x="96" y="1543"/>
                  <a:pt x="96" y="1543"/>
                </a:cubicBezTo>
                <a:lnTo>
                  <a:pt x="96" y="105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6" name="Freeform 13"/>
          <p:cNvSpPr>
            <a:spLocks noEditPoints="1"/>
          </p:cNvSpPr>
          <p:nvPr/>
        </p:nvSpPr>
        <p:spPr bwMode="auto">
          <a:xfrm>
            <a:off x="7487988" y="2561551"/>
            <a:ext cx="279249" cy="398257"/>
          </a:xfrm>
          <a:custGeom>
            <a:avLst/>
            <a:gdLst>
              <a:gd name="T0" fmla="*/ 733 w 1165"/>
              <a:gd name="T1" fmla="*/ 1462 h 1662"/>
              <a:gd name="T2" fmla="*/ 900 w 1165"/>
              <a:gd name="T3" fmla="*/ 1090 h 1662"/>
              <a:gd name="T4" fmla="*/ 465 w 1165"/>
              <a:gd name="T5" fmla="*/ 37 h 1662"/>
              <a:gd name="T6" fmla="*/ 275 w 1165"/>
              <a:gd name="T7" fmla="*/ 1089 h 1662"/>
              <a:gd name="T8" fmla="*/ 445 w 1165"/>
              <a:gd name="T9" fmla="*/ 1462 h 1662"/>
              <a:gd name="T10" fmla="*/ 589 w 1165"/>
              <a:gd name="T11" fmla="*/ 1566 h 1662"/>
              <a:gd name="T12" fmla="*/ 637 w 1165"/>
              <a:gd name="T13" fmla="*/ 1470 h 1662"/>
              <a:gd name="T14" fmla="*/ 589 w 1165"/>
              <a:gd name="T15" fmla="*/ 1566 h 1662"/>
              <a:gd name="T16" fmla="*/ 493 w 1165"/>
              <a:gd name="T17" fmla="*/ 1374 h 1662"/>
              <a:gd name="T18" fmla="*/ 733 w 1165"/>
              <a:gd name="T19" fmla="*/ 1278 h 1662"/>
              <a:gd name="T20" fmla="*/ 327 w 1165"/>
              <a:gd name="T21" fmla="*/ 1008 h 1662"/>
              <a:gd name="T22" fmla="*/ 587 w 1165"/>
              <a:gd name="T23" fmla="*/ 120 h 1662"/>
              <a:gd name="T24" fmla="*/ 848 w 1165"/>
              <a:gd name="T25" fmla="*/ 1010 h 1662"/>
              <a:gd name="T26" fmla="*/ 637 w 1165"/>
              <a:gd name="T27" fmla="*/ 1049 h 1662"/>
              <a:gd name="T28" fmla="*/ 829 w 1165"/>
              <a:gd name="T29" fmla="*/ 650 h 1662"/>
              <a:gd name="T30" fmla="*/ 828 w 1165"/>
              <a:gd name="T31" fmla="*/ 644 h 1662"/>
              <a:gd name="T32" fmla="*/ 827 w 1165"/>
              <a:gd name="T33" fmla="*/ 637 h 1662"/>
              <a:gd name="T34" fmla="*/ 826 w 1165"/>
              <a:gd name="T35" fmla="*/ 631 h 1662"/>
              <a:gd name="T36" fmla="*/ 822 w 1165"/>
              <a:gd name="T37" fmla="*/ 624 h 1662"/>
              <a:gd name="T38" fmla="*/ 818 w 1165"/>
              <a:gd name="T39" fmla="*/ 618 h 1662"/>
              <a:gd name="T40" fmla="*/ 814 w 1165"/>
              <a:gd name="T41" fmla="*/ 614 h 1662"/>
              <a:gd name="T42" fmla="*/ 809 w 1165"/>
              <a:gd name="T43" fmla="*/ 609 h 1662"/>
              <a:gd name="T44" fmla="*/ 802 w 1165"/>
              <a:gd name="T45" fmla="*/ 605 h 1662"/>
              <a:gd name="T46" fmla="*/ 798 w 1165"/>
              <a:gd name="T47" fmla="*/ 603 h 1662"/>
              <a:gd name="T48" fmla="*/ 791 w 1165"/>
              <a:gd name="T49" fmla="*/ 601 h 1662"/>
              <a:gd name="T50" fmla="*/ 785 w 1165"/>
              <a:gd name="T51" fmla="*/ 600 h 1662"/>
              <a:gd name="T52" fmla="*/ 780 w 1165"/>
              <a:gd name="T53" fmla="*/ 600 h 1662"/>
              <a:gd name="T54" fmla="*/ 773 w 1165"/>
              <a:gd name="T55" fmla="*/ 601 h 1662"/>
              <a:gd name="T56" fmla="*/ 766 w 1165"/>
              <a:gd name="T57" fmla="*/ 602 h 1662"/>
              <a:gd name="T58" fmla="*/ 760 w 1165"/>
              <a:gd name="T59" fmla="*/ 605 h 1662"/>
              <a:gd name="T60" fmla="*/ 753 w 1165"/>
              <a:gd name="T61" fmla="*/ 608 h 1662"/>
              <a:gd name="T62" fmla="*/ 748 w 1165"/>
              <a:gd name="T63" fmla="*/ 613 h 1662"/>
              <a:gd name="T64" fmla="*/ 743 w 1165"/>
              <a:gd name="T65" fmla="*/ 618 h 1662"/>
              <a:gd name="T66" fmla="*/ 739 w 1165"/>
              <a:gd name="T67" fmla="*/ 623 h 1662"/>
              <a:gd name="T68" fmla="*/ 706 w 1165"/>
              <a:gd name="T69" fmla="*/ 691 h 1662"/>
              <a:gd name="T70" fmla="*/ 589 w 1165"/>
              <a:gd name="T71" fmla="*/ 600 h 1662"/>
              <a:gd name="T72" fmla="*/ 471 w 1165"/>
              <a:gd name="T73" fmla="*/ 691 h 1662"/>
              <a:gd name="T74" fmla="*/ 438 w 1165"/>
              <a:gd name="T75" fmla="*/ 624 h 1662"/>
              <a:gd name="T76" fmla="*/ 434 w 1165"/>
              <a:gd name="T77" fmla="*/ 618 h 1662"/>
              <a:gd name="T78" fmla="*/ 430 w 1165"/>
              <a:gd name="T79" fmla="*/ 613 h 1662"/>
              <a:gd name="T80" fmla="*/ 424 w 1165"/>
              <a:gd name="T81" fmla="*/ 608 h 1662"/>
              <a:gd name="T82" fmla="*/ 418 w 1165"/>
              <a:gd name="T83" fmla="*/ 605 h 1662"/>
              <a:gd name="T84" fmla="*/ 412 w 1165"/>
              <a:gd name="T85" fmla="*/ 602 h 1662"/>
              <a:gd name="T86" fmla="*/ 405 w 1165"/>
              <a:gd name="T87" fmla="*/ 601 h 1662"/>
              <a:gd name="T88" fmla="*/ 397 w 1165"/>
              <a:gd name="T89" fmla="*/ 600 h 1662"/>
              <a:gd name="T90" fmla="*/ 393 w 1165"/>
              <a:gd name="T91" fmla="*/ 600 h 1662"/>
              <a:gd name="T92" fmla="*/ 386 w 1165"/>
              <a:gd name="T93" fmla="*/ 601 h 1662"/>
              <a:gd name="T94" fmla="*/ 379 w 1165"/>
              <a:gd name="T95" fmla="*/ 603 h 1662"/>
              <a:gd name="T96" fmla="*/ 375 w 1165"/>
              <a:gd name="T97" fmla="*/ 605 h 1662"/>
              <a:gd name="T98" fmla="*/ 368 w 1165"/>
              <a:gd name="T99" fmla="*/ 609 h 1662"/>
              <a:gd name="T100" fmla="*/ 363 w 1165"/>
              <a:gd name="T101" fmla="*/ 614 h 1662"/>
              <a:gd name="T102" fmla="*/ 359 w 1165"/>
              <a:gd name="T103" fmla="*/ 618 h 1662"/>
              <a:gd name="T104" fmla="*/ 355 w 1165"/>
              <a:gd name="T105" fmla="*/ 624 h 1662"/>
              <a:gd name="T106" fmla="*/ 352 w 1165"/>
              <a:gd name="T107" fmla="*/ 631 h 1662"/>
              <a:gd name="T108" fmla="*/ 350 w 1165"/>
              <a:gd name="T109" fmla="*/ 637 h 1662"/>
              <a:gd name="T110" fmla="*/ 349 w 1165"/>
              <a:gd name="T111" fmla="*/ 644 h 1662"/>
              <a:gd name="T112" fmla="*/ 349 w 1165"/>
              <a:gd name="T113" fmla="*/ 650 h 1662"/>
              <a:gd name="T114" fmla="*/ 541 w 1165"/>
              <a:gd name="T115" fmla="*/ 1049 h 1662"/>
              <a:gd name="T116" fmla="*/ 589 w 1165"/>
              <a:gd name="T117" fmla="*/ 930 h 1662"/>
              <a:gd name="T118" fmla="*/ 658 w 1165"/>
              <a:gd name="T119" fmla="*/ 789 h 1662"/>
              <a:gd name="T120" fmla="*/ 253 w 1165"/>
              <a:gd name="T121" fmla="*/ 648 h 1662"/>
              <a:gd name="T122" fmla="*/ 637 w 1165"/>
              <a:gd name="T123" fmla="*/ 264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65" h="1662">
                <a:moveTo>
                  <a:pt x="589" y="1662"/>
                </a:moveTo>
                <a:cubicBezTo>
                  <a:pt x="668" y="1662"/>
                  <a:pt x="733" y="1598"/>
                  <a:pt x="733" y="1518"/>
                </a:cubicBezTo>
                <a:cubicBezTo>
                  <a:pt x="733" y="1462"/>
                  <a:pt x="733" y="1462"/>
                  <a:pt x="733" y="1462"/>
                </a:cubicBezTo>
                <a:cubicBezTo>
                  <a:pt x="788" y="1442"/>
                  <a:pt x="829" y="1389"/>
                  <a:pt x="829" y="1326"/>
                </a:cubicBezTo>
                <a:cubicBezTo>
                  <a:pt x="829" y="1211"/>
                  <a:pt x="829" y="1211"/>
                  <a:pt x="829" y="1211"/>
                </a:cubicBezTo>
                <a:cubicBezTo>
                  <a:pt x="829" y="1164"/>
                  <a:pt x="855" y="1119"/>
                  <a:pt x="900" y="1090"/>
                </a:cubicBezTo>
                <a:cubicBezTo>
                  <a:pt x="1063" y="985"/>
                  <a:pt x="1165" y="797"/>
                  <a:pt x="1165" y="600"/>
                </a:cubicBezTo>
                <a:cubicBezTo>
                  <a:pt x="1165" y="426"/>
                  <a:pt x="1087" y="263"/>
                  <a:pt x="951" y="152"/>
                </a:cubicBezTo>
                <a:cubicBezTo>
                  <a:pt x="815" y="42"/>
                  <a:pt x="638" y="0"/>
                  <a:pt x="465" y="37"/>
                </a:cubicBezTo>
                <a:cubicBezTo>
                  <a:pt x="247" y="83"/>
                  <a:pt x="70" y="260"/>
                  <a:pt x="25" y="478"/>
                </a:cubicBezTo>
                <a:cubicBezTo>
                  <a:pt x="0" y="598"/>
                  <a:pt x="12" y="720"/>
                  <a:pt x="60" y="831"/>
                </a:cubicBezTo>
                <a:cubicBezTo>
                  <a:pt x="105" y="937"/>
                  <a:pt x="180" y="1027"/>
                  <a:pt x="275" y="1089"/>
                </a:cubicBezTo>
                <a:cubicBezTo>
                  <a:pt x="321" y="1119"/>
                  <a:pt x="349" y="1166"/>
                  <a:pt x="349" y="1214"/>
                </a:cubicBezTo>
                <a:cubicBezTo>
                  <a:pt x="349" y="1326"/>
                  <a:pt x="349" y="1326"/>
                  <a:pt x="349" y="1326"/>
                </a:cubicBezTo>
                <a:cubicBezTo>
                  <a:pt x="349" y="1389"/>
                  <a:pt x="389" y="1442"/>
                  <a:pt x="445" y="1462"/>
                </a:cubicBezTo>
                <a:cubicBezTo>
                  <a:pt x="445" y="1518"/>
                  <a:pt x="445" y="1518"/>
                  <a:pt x="445" y="1518"/>
                </a:cubicBezTo>
                <a:cubicBezTo>
                  <a:pt x="445" y="1598"/>
                  <a:pt x="509" y="1662"/>
                  <a:pt x="589" y="1662"/>
                </a:cubicBezTo>
                <a:close/>
                <a:moveTo>
                  <a:pt x="589" y="1566"/>
                </a:moveTo>
                <a:cubicBezTo>
                  <a:pt x="562" y="1566"/>
                  <a:pt x="541" y="1545"/>
                  <a:pt x="541" y="1518"/>
                </a:cubicBezTo>
                <a:cubicBezTo>
                  <a:pt x="541" y="1470"/>
                  <a:pt x="541" y="1470"/>
                  <a:pt x="541" y="1470"/>
                </a:cubicBezTo>
                <a:cubicBezTo>
                  <a:pt x="637" y="1470"/>
                  <a:pt x="637" y="1470"/>
                  <a:pt x="637" y="1470"/>
                </a:cubicBezTo>
                <a:cubicBezTo>
                  <a:pt x="637" y="1518"/>
                  <a:pt x="637" y="1518"/>
                  <a:pt x="637" y="1518"/>
                </a:cubicBezTo>
                <a:cubicBezTo>
                  <a:pt x="637" y="1518"/>
                  <a:pt x="637" y="1518"/>
                  <a:pt x="637" y="1518"/>
                </a:cubicBezTo>
                <a:cubicBezTo>
                  <a:pt x="637" y="1545"/>
                  <a:pt x="615" y="1566"/>
                  <a:pt x="589" y="1566"/>
                </a:cubicBezTo>
                <a:close/>
                <a:moveTo>
                  <a:pt x="733" y="1326"/>
                </a:moveTo>
                <a:cubicBezTo>
                  <a:pt x="733" y="1353"/>
                  <a:pt x="711" y="1374"/>
                  <a:pt x="685" y="1374"/>
                </a:cubicBezTo>
                <a:cubicBezTo>
                  <a:pt x="493" y="1374"/>
                  <a:pt x="493" y="1374"/>
                  <a:pt x="493" y="1374"/>
                </a:cubicBezTo>
                <a:cubicBezTo>
                  <a:pt x="466" y="1374"/>
                  <a:pt x="445" y="1353"/>
                  <a:pt x="445" y="1326"/>
                </a:cubicBezTo>
                <a:cubicBezTo>
                  <a:pt x="445" y="1278"/>
                  <a:pt x="445" y="1278"/>
                  <a:pt x="445" y="1278"/>
                </a:cubicBezTo>
                <a:cubicBezTo>
                  <a:pt x="733" y="1278"/>
                  <a:pt x="733" y="1278"/>
                  <a:pt x="733" y="1278"/>
                </a:cubicBezTo>
                <a:lnTo>
                  <a:pt x="733" y="1326"/>
                </a:lnTo>
                <a:close/>
                <a:moveTo>
                  <a:pt x="442" y="1182"/>
                </a:moveTo>
                <a:cubicBezTo>
                  <a:pt x="432" y="1113"/>
                  <a:pt x="391" y="1050"/>
                  <a:pt x="327" y="1008"/>
                </a:cubicBezTo>
                <a:cubicBezTo>
                  <a:pt x="162" y="901"/>
                  <a:pt x="78" y="695"/>
                  <a:pt x="119" y="497"/>
                </a:cubicBezTo>
                <a:cubicBezTo>
                  <a:pt x="157" y="316"/>
                  <a:pt x="304" y="169"/>
                  <a:pt x="484" y="131"/>
                </a:cubicBezTo>
                <a:cubicBezTo>
                  <a:pt x="519" y="124"/>
                  <a:pt x="553" y="120"/>
                  <a:pt x="587" y="120"/>
                </a:cubicBezTo>
                <a:cubicBezTo>
                  <a:pt x="698" y="120"/>
                  <a:pt x="804" y="157"/>
                  <a:pt x="890" y="227"/>
                </a:cubicBezTo>
                <a:cubicBezTo>
                  <a:pt x="1004" y="319"/>
                  <a:pt x="1069" y="455"/>
                  <a:pt x="1069" y="600"/>
                </a:cubicBezTo>
                <a:cubicBezTo>
                  <a:pt x="1069" y="765"/>
                  <a:pt x="984" y="922"/>
                  <a:pt x="848" y="1010"/>
                </a:cubicBezTo>
                <a:cubicBezTo>
                  <a:pt x="784" y="1050"/>
                  <a:pt x="743" y="1114"/>
                  <a:pt x="734" y="1182"/>
                </a:cubicBezTo>
                <a:cubicBezTo>
                  <a:pt x="637" y="1182"/>
                  <a:pt x="637" y="1182"/>
                  <a:pt x="637" y="1182"/>
                </a:cubicBezTo>
                <a:cubicBezTo>
                  <a:pt x="637" y="1049"/>
                  <a:pt x="637" y="1049"/>
                  <a:pt x="637" y="1049"/>
                </a:cubicBezTo>
                <a:cubicBezTo>
                  <a:pt x="782" y="754"/>
                  <a:pt x="782" y="754"/>
                  <a:pt x="782" y="754"/>
                </a:cubicBezTo>
                <a:cubicBezTo>
                  <a:pt x="810" y="728"/>
                  <a:pt x="828" y="691"/>
                  <a:pt x="829" y="651"/>
                </a:cubicBezTo>
                <a:cubicBezTo>
                  <a:pt x="829" y="651"/>
                  <a:pt x="829" y="651"/>
                  <a:pt x="829" y="650"/>
                </a:cubicBezTo>
                <a:cubicBezTo>
                  <a:pt x="829" y="650"/>
                  <a:pt x="829" y="649"/>
                  <a:pt x="829" y="648"/>
                </a:cubicBezTo>
                <a:cubicBezTo>
                  <a:pt x="829" y="648"/>
                  <a:pt x="829" y="647"/>
                  <a:pt x="829" y="647"/>
                </a:cubicBezTo>
                <a:cubicBezTo>
                  <a:pt x="829" y="646"/>
                  <a:pt x="828" y="645"/>
                  <a:pt x="828" y="644"/>
                </a:cubicBezTo>
                <a:cubicBezTo>
                  <a:pt x="828" y="644"/>
                  <a:pt x="828" y="643"/>
                  <a:pt x="828" y="642"/>
                </a:cubicBezTo>
                <a:cubicBezTo>
                  <a:pt x="828" y="641"/>
                  <a:pt x="828" y="641"/>
                  <a:pt x="828" y="640"/>
                </a:cubicBezTo>
                <a:cubicBezTo>
                  <a:pt x="828" y="639"/>
                  <a:pt x="828" y="638"/>
                  <a:pt x="827" y="637"/>
                </a:cubicBezTo>
                <a:cubicBezTo>
                  <a:pt x="827" y="637"/>
                  <a:pt x="827" y="636"/>
                  <a:pt x="827" y="636"/>
                </a:cubicBezTo>
                <a:cubicBezTo>
                  <a:pt x="827" y="635"/>
                  <a:pt x="826" y="634"/>
                  <a:pt x="826" y="633"/>
                </a:cubicBezTo>
                <a:cubicBezTo>
                  <a:pt x="826" y="632"/>
                  <a:pt x="826" y="632"/>
                  <a:pt x="826" y="631"/>
                </a:cubicBezTo>
                <a:cubicBezTo>
                  <a:pt x="825" y="630"/>
                  <a:pt x="825" y="629"/>
                  <a:pt x="824" y="629"/>
                </a:cubicBezTo>
                <a:cubicBezTo>
                  <a:pt x="824" y="628"/>
                  <a:pt x="824" y="627"/>
                  <a:pt x="824" y="627"/>
                </a:cubicBezTo>
                <a:cubicBezTo>
                  <a:pt x="823" y="626"/>
                  <a:pt x="823" y="625"/>
                  <a:pt x="822" y="624"/>
                </a:cubicBezTo>
                <a:cubicBezTo>
                  <a:pt x="822" y="624"/>
                  <a:pt x="822" y="623"/>
                  <a:pt x="821" y="623"/>
                </a:cubicBezTo>
                <a:cubicBezTo>
                  <a:pt x="821" y="622"/>
                  <a:pt x="821" y="621"/>
                  <a:pt x="820" y="621"/>
                </a:cubicBezTo>
                <a:cubicBezTo>
                  <a:pt x="820" y="620"/>
                  <a:pt x="819" y="619"/>
                  <a:pt x="818" y="618"/>
                </a:cubicBezTo>
                <a:cubicBezTo>
                  <a:pt x="818" y="618"/>
                  <a:pt x="818" y="617"/>
                  <a:pt x="817" y="617"/>
                </a:cubicBezTo>
                <a:cubicBezTo>
                  <a:pt x="817" y="616"/>
                  <a:pt x="816" y="616"/>
                  <a:pt x="815" y="615"/>
                </a:cubicBezTo>
                <a:cubicBezTo>
                  <a:pt x="815" y="614"/>
                  <a:pt x="815" y="614"/>
                  <a:pt x="814" y="614"/>
                </a:cubicBezTo>
                <a:cubicBezTo>
                  <a:pt x="814" y="613"/>
                  <a:pt x="813" y="612"/>
                  <a:pt x="812" y="612"/>
                </a:cubicBezTo>
                <a:cubicBezTo>
                  <a:pt x="812" y="611"/>
                  <a:pt x="811" y="611"/>
                  <a:pt x="811" y="610"/>
                </a:cubicBezTo>
                <a:cubicBezTo>
                  <a:pt x="810" y="610"/>
                  <a:pt x="809" y="609"/>
                  <a:pt x="809" y="609"/>
                </a:cubicBezTo>
                <a:cubicBezTo>
                  <a:pt x="808" y="609"/>
                  <a:pt x="807" y="608"/>
                  <a:pt x="807" y="608"/>
                </a:cubicBezTo>
                <a:cubicBezTo>
                  <a:pt x="806" y="607"/>
                  <a:pt x="806" y="607"/>
                  <a:pt x="805" y="607"/>
                </a:cubicBezTo>
                <a:cubicBezTo>
                  <a:pt x="804" y="606"/>
                  <a:pt x="803" y="606"/>
                  <a:pt x="802" y="605"/>
                </a:cubicBezTo>
                <a:cubicBezTo>
                  <a:pt x="802" y="605"/>
                  <a:pt x="802" y="605"/>
                  <a:pt x="802" y="605"/>
                </a:cubicBezTo>
                <a:cubicBezTo>
                  <a:pt x="801" y="605"/>
                  <a:pt x="801" y="605"/>
                  <a:pt x="801" y="604"/>
                </a:cubicBezTo>
                <a:cubicBezTo>
                  <a:pt x="800" y="604"/>
                  <a:pt x="799" y="604"/>
                  <a:pt x="798" y="603"/>
                </a:cubicBezTo>
                <a:cubicBezTo>
                  <a:pt x="797" y="603"/>
                  <a:pt x="797" y="603"/>
                  <a:pt x="796" y="603"/>
                </a:cubicBezTo>
                <a:cubicBezTo>
                  <a:pt x="795" y="602"/>
                  <a:pt x="795" y="602"/>
                  <a:pt x="794" y="602"/>
                </a:cubicBezTo>
                <a:cubicBezTo>
                  <a:pt x="793" y="602"/>
                  <a:pt x="792" y="601"/>
                  <a:pt x="791" y="601"/>
                </a:cubicBezTo>
                <a:cubicBezTo>
                  <a:pt x="791" y="601"/>
                  <a:pt x="790" y="601"/>
                  <a:pt x="789" y="601"/>
                </a:cubicBezTo>
                <a:cubicBezTo>
                  <a:pt x="788" y="601"/>
                  <a:pt x="787" y="600"/>
                  <a:pt x="787" y="600"/>
                </a:cubicBezTo>
                <a:cubicBezTo>
                  <a:pt x="786" y="600"/>
                  <a:pt x="785" y="600"/>
                  <a:pt x="785" y="600"/>
                </a:cubicBezTo>
                <a:cubicBezTo>
                  <a:pt x="784" y="600"/>
                  <a:pt x="783" y="600"/>
                  <a:pt x="782" y="600"/>
                </a:cubicBezTo>
                <a:cubicBezTo>
                  <a:pt x="781" y="600"/>
                  <a:pt x="781" y="600"/>
                  <a:pt x="781" y="600"/>
                </a:cubicBezTo>
                <a:cubicBezTo>
                  <a:pt x="780" y="600"/>
                  <a:pt x="780" y="600"/>
                  <a:pt x="780" y="600"/>
                </a:cubicBezTo>
                <a:cubicBezTo>
                  <a:pt x="779" y="600"/>
                  <a:pt x="778" y="600"/>
                  <a:pt x="777" y="600"/>
                </a:cubicBezTo>
                <a:cubicBezTo>
                  <a:pt x="776" y="600"/>
                  <a:pt x="776" y="600"/>
                  <a:pt x="775" y="600"/>
                </a:cubicBezTo>
                <a:cubicBezTo>
                  <a:pt x="774" y="600"/>
                  <a:pt x="773" y="600"/>
                  <a:pt x="773" y="601"/>
                </a:cubicBezTo>
                <a:cubicBezTo>
                  <a:pt x="772" y="601"/>
                  <a:pt x="771" y="601"/>
                  <a:pt x="770" y="601"/>
                </a:cubicBezTo>
                <a:cubicBezTo>
                  <a:pt x="769" y="601"/>
                  <a:pt x="769" y="601"/>
                  <a:pt x="768" y="602"/>
                </a:cubicBezTo>
                <a:cubicBezTo>
                  <a:pt x="767" y="602"/>
                  <a:pt x="766" y="602"/>
                  <a:pt x="766" y="602"/>
                </a:cubicBezTo>
                <a:cubicBezTo>
                  <a:pt x="765" y="603"/>
                  <a:pt x="764" y="603"/>
                  <a:pt x="764" y="603"/>
                </a:cubicBezTo>
                <a:cubicBezTo>
                  <a:pt x="763" y="603"/>
                  <a:pt x="762" y="604"/>
                  <a:pt x="761" y="604"/>
                </a:cubicBezTo>
                <a:cubicBezTo>
                  <a:pt x="761" y="604"/>
                  <a:pt x="760" y="605"/>
                  <a:pt x="760" y="605"/>
                </a:cubicBezTo>
                <a:cubicBezTo>
                  <a:pt x="759" y="605"/>
                  <a:pt x="758" y="606"/>
                  <a:pt x="757" y="606"/>
                </a:cubicBezTo>
                <a:cubicBezTo>
                  <a:pt x="757" y="606"/>
                  <a:pt x="756" y="607"/>
                  <a:pt x="755" y="607"/>
                </a:cubicBezTo>
                <a:cubicBezTo>
                  <a:pt x="755" y="608"/>
                  <a:pt x="754" y="608"/>
                  <a:pt x="753" y="608"/>
                </a:cubicBezTo>
                <a:cubicBezTo>
                  <a:pt x="753" y="609"/>
                  <a:pt x="752" y="609"/>
                  <a:pt x="751" y="610"/>
                </a:cubicBezTo>
                <a:cubicBezTo>
                  <a:pt x="751" y="610"/>
                  <a:pt x="750" y="611"/>
                  <a:pt x="750" y="611"/>
                </a:cubicBezTo>
                <a:cubicBezTo>
                  <a:pt x="749" y="612"/>
                  <a:pt x="748" y="612"/>
                  <a:pt x="748" y="613"/>
                </a:cubicBezTo>
                <a:cubicBezTo>
                  <a:pt x="747" y="613"/>
                  <a:pt x="747" y="614"/>
                  <a:pt x="746" y="614"/>
                </a:cubicBezTo>
                <a:cubicBezTo>
                  <a:pt x="746" y="615"/>
                  <a:pt x="745" y="616"/>
                  <a:pt x="744" y="616"/>
                </a:cubicBezTo>
                <a:cubicBezTo>
                  <a:pt x="744" y="617"/>
                  <a:pt x="744" y="617"/>
                  <a:pt x="743" y="618"/>
                </a:cubicBezTo>
                <a:cubicBezTo>
                  <a:pt x="743" y="618"/>
                  <a:pt x="742" y="619"/>
                  <a:pt x="742" y="620"/>
                </a:cubicBezTo>
                <a:cubicBezTo>
                  <a:pt x="741" y="620"/>
                  <a:pt x="741" y="621"/>
                  <a:pt x="740" y="622"/>
                </a:cubicBezTo>
                <a:cubicBezTo>
                  <a:pt x="740" y="622"/>
                  <a:pt x="740" y="623"/>
                  <a:pt x="739" y="623"/>
                </a:cubicBezTo>
                <a:cubicBezTo>
                  <a:pt x="739" y="624"/>
                  <a:pt x="738" y="625"/>
                  <a:pt x="738" y="626"/>
                </a:cubicBezTo>
                <a:cubicBezTo>
                  <a:pt x="738" y="626"/>
                  <a:pt x="738" y="626"/>
                  <a:pt x="738" y="627"/>
                </a:cubicBezTo>
                <a:cubicBezTo>
                  <a:pt x="706" y="691"/>
                  <a:pt x="706" y="691"/>
                  <a:pt x="706" y="691"/>
                </a:cubicBezTo>
                <a:cubicBezTo>
                  <a:pt x="700" y="694"/>
                  <a:pt x="692" y="696"/>
                  <a:pt x="685" y="696"/>
                </a:cubicBezTo>
                <a:cubicBezTo>
                  <a:pt x="658" y="696"/>
                  <a:pt x="637" y="674"/>
                  <a:pt x="637" y="648"/>
                </a:cubicBezTo>
                <a:cubicBezTo>
                  <a:pt x="637" y="621"/>
                  <a:pt x="615" y="600"/>
                  <a:pt x="589" y="600"/>
                </a:cubicBezTo>
                <a:cubicBezTo>
                  <a:pt x="562" y="600"/>
                  <a:pt x="541" y="621"/>
                  <a:pt x="541" y="648"/>
                </a:cubicBezTo>
                <a:cubicBezTo>
                  <a:pt x="541" y="674"/>
                  <a:pt x="519" y="696"/>
                  <a:pt x="493" y="696"/>
                </a:cubicBezTo>
                <a:cubicBezTo>
                  <a:pt x="485" y="696"/>
                  <a:pt x="478" y="694"/>
                  <a:pt x="471" y="691"/>
                </a:cubicBezTo>
                <a:cubicBezTo>
                  <a:pt x="440" y="627"/>
                  <a:pt x="440" y="627"/>
                  <a:pt x="440" y="627"/>
                </a:cubicBezTo>
                <a:cubicBezTo>
                  <a:pt x="440" y="626"/>
                  <a:pt x="439" y="626"/>
                  <a:pt x="439" y="626"/>
                </a:cubicBezTo>
                <a:cubicBezTo>
                  <a:pt x="439" y="625"/>
                  <a:pt x="438" y="624"/>
                  <a:pt x="438" y="624"/>
                </a:cubicBezTo>
                <a:cubicBezTo>
                  <a:pt x="438" y="623"/>
                  <a:pt x="437" y="622"/>
                  <a:pt x="437" y="622"/>
                </a:cubicBezTo>
                <a:cubicBezTo>
                  <a:pt x="436" y="621"/>
                  <a:pt x="436" y="620"/>
                  <a:pt x="435" y="620"/>
                </a:cubicBezTo>
                <a:cubicBezTo>
                  <a:pt x="435" y="619"/>
                  <a:pt x="434" y="618"/>
                  <a:pt x="434" y="618"/>
                </a:cubicBezTo>
                <a:cubicBezTo>
                  <a:pt x="434" y="617"/>
                  <a:pt x="433" y="617"/>
                  <a:pt x="433" y="616"/>
                </a:cubicBezTo>
                <a:cubicBezTo>
                  <a:pt x="432" y="616"/>
                  <a:pt x="431" y="615"/>
                  <a:pt x="431" y="614"/>
                </a:cubicBezTo>
                <a:cubicBezTo>
                  <a:pt x="430" y="614"/>
                  <a:pt x="430" y="613"/>
                  <a:pt x="430" y="613"/>
                </a:cubicBezTo>
                <a:cubicBezTo>
                  <a:pt x="429" y="612"/>
                  <a:pt x="428" y="612"/>
                  <a:pt x="427" y="611"/>
                </a:cubicBezTo>
                <a:cubicBezTo>
                  <a:pt x="427" y="611"/>
                  <a:pt x="426" y="610"/>
                  <a:pt x="426" y="610"/>
                </a:cubicBezTo>
                <a:cubicBezTo>
                  <a:pt x="425" y="609"/>
                  <a:pt x="425" y="609"/>
                  <a:pt x="424" y="608"/>
                </a:cubicBezTo>
                <a:cubicBezTo>
                  <a:pt x="423" y="608"/>
                  <a:pt x="423" y="608"/>
                  <a:pt x="422" y="607"/>
                </a:cubicBezTo>
                <a:cubicBezTo>
                  <a:pt x="421" y="607"/>
                  <a:pt x="421" y="606"/>
                  <a:pt x="420" y="606"/>
                </a:cubicBezTo>
                <a:cubicBezTo>
                  <a:pt x="419" y="606"/>
                  <a:pt x="418" y="605"/>
                  <a:pt x="418" y="605"/>
                </a:cubicBezTo>
                <a:cubicBezTo>
                  <a:pt x="417" y="605"/>
                  <a:pt x="416" y="604"/>
                  <a:pt x="416" y="604"/>
                </a:cubicBezTo>
                <a:cubicBezTo>
                  <a:pt x="415" y="604"/>
                  <a:pt x="414" y="603"/>
                  <a:pt x="413" y="603"/>
                </a:cubicBezTo>
                <a:cubicBezTo>
                  <a:pt x="413" y="603"/>
                  <a:pt x="412" y="603"/>
                  <a:pt x="412" y="602"/>
                </a:cubicBezTo>
                <a:cubicBezTo>
                  <a:pt x="411" y="602"/>
                  <a:pt x="410" y="602"/>
                  <a:pt x="409" y="602"/>
                </a:cubicBezTo>
                <a:cubicBezTo>
                  <a:pt x="408" y="601"/>
                  <a:pt x="408" y="601"/>
                  <a:pt x="407" y="601"/>
                </a:cubicBezTo>
                <a:cubicBezTo>
                  <a:pt x="406" y="601"/>
                  <a:pt x="405" y="601"/>
                  <a:pt x="405" y="601"/>
                </a:cubicBezTo>
                <a:cubicBezTo>
                  <a:pt x="404" y="600"/>
                  <a:pt x="403" y="600"/>
                  <a:pt x="402" y="600"/>
                </a:cubicBezTo>
                <a:cubicBezTo>
                  <a:pt x="402" y="600"/>
                  <a:pt x="401" y="600"/>
                  <a:pt x="400" y="600"/>
                </a:cubicBezTo>
                <a:cubicBezTo>
                  <a:pt x="399" y="600"/>
                  <a:pt x="398" y="600"/>
                  <a:pt x="397" y="600"/>
                </a:cubicBezTo>
                <a:cubicBezTo>
                  <a:pt x="397" y="600"/>
                  <a:pt x="397" y="600"/>
                  <a:pt x="397" y="600"/>
                </a:cubicBezTo>
                <a:cubicBezTo>
                  <a:pt x="396" y="600"/>
                  <a:pt x="396" y="600"/>
                  <a:pt x="395" y="600"/>
                </a:cubicBezTo>
                <a:cubicBezTo>
                  <a:pt x="395" y="600"/>
                  <a:pt x="394" y="600"/>
                  <a:pt x="393" y="600"/>
                </a:cubicBezTo>
                <a:cubicBezTo>
                  <a:pt x="392" y="600"/>
                  <a:pt x="391" y="600"/>
                  <a:pt x="391" y="600"/>
                </a:cubicBezTo>
                <a:cubicBezTo>
                  <a:pt x="390" y="600"/>
                  <a:pt x="389" y="601"/>
                  <a:pt x="388" y="601"/>
                </a:cubicBezTo>
                <a:cubicBezTo>
                  <a:pt x="387" y="601"/>
                  <a:pt x="386" y="601"/>
                  <a:pt x="386" y="601"/>
                </a:cubicBezTo>
                <a:cubicBezTo>
                  <a:pt x="385" y="601"/>
                  <a:pt x="384" y="602"/>
                  <a:pt x="383" y="602"/>
                </a:cubicBezTo>
                <a:cubicBezTo>
                  <a:pt x="383" y="602"/>
                  <a:pt x="382" y="602"/>
                  <a:pt x="381" y="603"/>
                </a:cubicBezTo>
                <a:cubicBezTo>
                  <a:pt x="380" y="603"/>
                  <a:pt x="380" y="603"/>
                  <a:pt x="379" y="603"/>
                </a:cubicBezTo>
                <a:cubicBezTo>
                  <a:pt x="378" y="604"/>
                  <a:pt x="377" y="604"/>
                  <a:pt x="376" y="604"/>
                </a:cubicBezTo>
                <a:cubicBezTo>
                  <a:pt x="376" y="605"/>
                  <a:pt x="376" y="605"/>
                  <a:pt x="375" y="605"/>
                </a:cubicBezTo>
                <a:cubicBezTo>
                  <a:pt x="375" y="605"/>
                  <a:pt x="375" y="605"/>
                  <a:pt x="375" y="605"/>
                </a:cubicBezTo>
                <a:cubicBezTo>
                  <a:pt x="374" y="606"/>
                  <a:pt x="373" y="606"/>
                  <a:pt x="372" y="607"/>
                </a:cubicBezTo>
                <a:cubicBezTo>
                  <a:pt x="372" y="607"/>
                  <a:pt x="371" y="607"/>
                  <a:pt x="370" y="608"/>
                </a:cubicBezTo>
                <a:cubicBezTo>
                  <a:pt x="370" y="608"/>
                  <a:pt x="369" y="609"/>
                  <a:pt x="368" y="609"/>
                </a:cubicBezTo>
                <a:cubicBezTo>
                  <a:pt x="368" y="610"/>
                  <a:pt x="367" y="610"/>
                  <a:pt x="367" y="610"/>
                </a:cubicBezTo>
                <a:cubicBezTo>
                  <a:pt x="366" y="611"/>
                  <a:pt x="366" y="611"/>
                  <a:pt x="365" y="612"/>
                </a:cubicBezTo>
                <a:cubicBezTo>
                  <a:pt x="364" y="612"/>
                  <a:pt x="364" y="613"/>
                  <a:pt x="363" y="614"/>
                </a:cubicBezTo>
                <a:cubicBezTo>
                  <a:pt x="363" y="614"/>
                  <a:pt x="362" y="614"/>
                  <a:pt x="362" y="615"/>
                </a:cubicBezTo>
                <a:cubicBezTo>
                  <a:pt x="361" y="616"/>
                  <a:pt x="360" y="616"/>
                  <a:pt x="360" y="617"/>
                </a:cubicBezTo>
                <a:cubicBezTo>
                  <a:pt x="359" y="617"/>
                  <a:pt x="359" y="618"/>
                  <a:pt x="359" y="618"/>
                </a:cubicBezTo>
                <a:cubicBezTo>
                  <a:pt x="358" y="619"/>
                  <a:pt x="358" y="620"/>
                  <a:pt x="357" y="621"/>
                </a:cubicBezTo>
                <a:cubicBezTo>
                  <a:pt x="357" y="621"/>
                  <a:pt x="356" y="622"/>
                  <a:pt x="356" y="623"/>
                </a:cubicBezTo>
                <a:cubicBezTo>
                  <a:pt x="355" y="623"/>
                  <a:pt x="355" y="624"/>
                  <a:pt x="355" y="624"/>
                </a:cubicBezTo>
                <a:cubicBezTo>
                  <a:pt x="354" y="625"/>
                  <a:pt x="354" y="626"/>
                  <a:pt x="353" y="627"/>
                </a:cubicBezTo>
                <a:cubicBezTo>
                  <a:pt x="353" y="627"/>
                  <a:pt x="353" y="628"/>
                  <a:pt x="353" y="629"/>
                </a:cubicBezTo>
                <a:cubicBezTo>
                  <a:pt x="352" y="629"/>
                  <a:pt x="352" y="630"/>
                  <a:pt x="352" y="631"/>
                </a:cubicBezTo>
                <a:cubicBezTo>
                  <a:pt x="351" y="632"/>
                  <a:pt x="351" y="632"/>
                  <a:pt x="351" y="633"/>
                </a:cubicBezTo>
                <a:cubicBezTo>
                  <a:pt x="351" y="634"/>
                  <a:pt x="350" y="635"/>
                  <a:pt x="350" y="636"/>
                </a:cubicBezTo>
                <a:cubicBezTo>
                  <a:pt x="350" y="636"/>
                  <a:pt x="350" y="637"/>
                  <a:pt x="350" y="637"/>
                </a:cubicBezTo>
                <a:cubicBezTo>
                  <a:pt x="350" y="638"/>
                  <a:pt x="349" y="639"/>
                  <a:pt x="349" y="640"/>
                </a:cubicBezTo>
                <a:cubicBezTo>
                  <a:pt x="349" y="641"/>
                  <a:pt x="349" y="641"/>
                  <a:pt x="349" y="642"/>
                </a:cubicBezTo>
                <a:cubicBezTo>
                  <a:pt x="349" y="643"/>
                  <a:pt x="349" y="644"/>
                  <a:pt x="349" y="644"/>
                </a:cubicBezTo>
                <a:cubicBezTo>
                  <a:pt x="349" y="645"/>
                  <a:pt x="349" y="646"/>
                  <a:pt x="349" y="647"/>
                </a:cubicBezTo>
                <a:cubicBezTo>
                  <a:pt x="349" y="647"/>
                  <a:pt x="349" y="648"/>
                  <a:pt x="349" y="648"/>
                </a:cubicBezTo>
                <a:cubicBezTo>
                  <a:pt x="349" y="649"/>
                  <a:pt x="349" y="650"/>
                  <a:pt x="349" y="650"/>
                </a:cubicBezTo>
                <a:cubicBezTo>
                  <a:pt x="349" y="651"/>
                  <a:pt x="349" y="651"/>
                  <a:pt x="349" y="651"/>
                </a:cubicBezTo>
                <a:cubicBezTo>
                  <a:pt x="349" y="691"/>
                  <a:pt x="367" y="728"/>
                  <a:pt x="395" y="754"/>
                </a:cubicBezTo>
                <a:cubicBezTo>
                  <a:pt x="541" y="1049"/>
                  <a:pt x="541" y="1049"/>
                  <a:pt x="541" y="1049"/>
                </a:cubicBezTo>
                <a:cubicBezTo>
                  <a:pt x="541" y="1182"/>
                  <a:pt x="541" y="1182"/>
                  <a:pt x="541" y="1182"/>
                </a:cubicBezTo>
                <a:lnTo>
                  <a:pt x="442" y="1182"/>
                </a:lnTo>
                <a:close/>
                <a:moveTo>
                  <a:pt x="589" y="930"/>
                </a:moveTo>
                <a:cubicBezTo>
                  <a:pt x="520" y="789"/>
                  <a:pt x="520" y="789"/>
                  <a:pt x="520" y="789"/>
                </a:cubicBezTo>
                <a:cubicBezTo>
                  <a:pt x="546" y="784"/>
                  <a:pt x="569" y="772"/>
                  <a:pt x="589" y="755"/>
                </a:cubicBezTo>
                <a:cubicBezTo>
                  <a:pt x="608" y="772"/>
                  <a:pt x="631" y="784"/>
                  <a:pt x="658" y="789"/>
                </a:cubicBezTo>
                <a:lnTo>
                  <a:pt x="589" y="930"/>
                </a:lnTo>
                <a:close/>
                <a:moveTo>
                  <a:pt x="301" y="600"/>
                </a:moveTo>
                <a:cubicBezTo>
                  <a:pt x="301" y="626"/>
                  <a:pt x="279" y="648"/>
                  <a:pt x="253" y="648"/>
                </a:cubicBezTo>
                <a:cubicBezTo>
                  <a:pt x="226" y="648"/>
                  <a:pt x="205" y="626"/>
                  <a:pt x="205" y="600"/>
                </a:cubicBezTo>
                <a:cubicBezTo>
                  <a:pt x="205" y="388"/>
                  <a:pt x="377" y="216"/>
                  <a:pt x="589" y="216"/>
                </a:cubicBezTo>
                <a:cubicBezTo>
                  <a:pt x="615" y="216"/>
                  <a:pt x="637" y="237"/>
                  <a:pt x="637" y="264"/>
                </a:cubicBezTo>
                <a:cubicBezTo>
                  <a:pt x="637" y="290"/>
                  <a:pt x="615" y="312"/>
                  <a:pt x="589" y="312"/>
                </a:cubicBezTo>
                <a:cubicBezTo>
                  <a:pt x="430" y="312"/>
                  <a:pt x="301" y="441"/>
                  <a:pt x="301" y="60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7" name="Freeform 26"/>
          <p:cNvSpPr>
            <a:spLocks noEditPoints="1"/>
          </p:cNvSpPr>
          <p:nvPr/>
        </p:nvSpPr>
        <p:spPr bwMode="auto">
          <a:xfrm>
            <a:off x="7431199" y="3911607"/>
            <a:ext cx="392827" cy="392681"/>
          </a:xfrm>
          <a:custGeom>
            <a:avLst/>
            <a:gdLst>
              <a:gd name="T0" fmla="*/ 1398 w 1639"/>
              <a:gd name="T1" fmla="*/ 1398 h 1639"/>
              <a:gd name="T2" fmla="*/ 1423 w 1639"/>
              <a:gd name="T3" fmla="*/ 1372 h 1639"/>
              <a:gd name="T4" fmla="*/ 1430 w 1639"/>
              <a:gd name="T5" fmla="*/ 1367 h 1639"/>
              <a:gd name="T6" fmla="*/ 1443 w 1639"/>
              <a:gd name="T7" fmla="*/ 1350 h 1639"/>
              <a:gd name="T8" fmla="*/ 1639 w 1639"/>
              <a:gd name="T9" fmla="*/ 819 h 1639"/>
              <a:gd name="T10" fmla="*/ 1443 w 1639"/>
              <a:gd name="T11" fmla="*/ 289 h 1639"/>
              <a:gd name="T12" fmla="*/ 1430 w 1639"/>
              <a:gd name="T13" fmla="*/ 272 h 1639"/>
              <a:gd name="T14" fmla="*/ 1423 w 1639"/>
              <a:gd name="T15" fmla="*/ 267 h 1639"/>
              <a:gd name="T16" fmla="*/ 1398 w 1639"/>
              <a:gd name="T17" fmla="*/ 241 h 1639"/>
              <a:gd name="T18" fmla="*/ 819 w 1639"/>
              <a:gd name="T19" fmla="*/ 0 h 1639"/>
              <a:gd name="T20" fmla="*/ 241 w 1639"/>
              <a:gd name="T21" fmla="*/ 241 h 1639"/>
              <a:gd name="T22" fmla="*/ 216 w 1639"/>
              <a:gd name="T23" fmla="*/ 267 h 1639"/>
              <a:gd name="T24" fmla="*/ 208 w 1639"/>
              <a:gd name="T25" fmla="*/ 272 h 1639"/>
              <a:gd name="T26" fmla="*/ 196 w 1639"/>
              <a:gd name="T27" fmla="*/ 289 h 1639"/>
              <a:gd name="T28" fmla="*/ 0 w 1639"/>
              <a:gd name="T29" fmla="*/ 819 h 1639"/>
              <a:gd name="T30" fmla="*/ 196 w 1639"/>
              <a:gd name="T31" fmla="*/ 1350 h 1639"/>
              <a:gd name="T32" fmla="*/ 208 w 1639"/>
              <a:gd name="T33" fmla="*/ 1367 h 1639"/>
              <a:gd name="T34" fmla="*/ 216 w 1639"/>
              <a:gd name="T35" fmla="*/ 1372 h 1639"/>
              <a:gd name="T36" fmla="*/ 241 w 1639"/>
              <a:gd name="T37" fmla="*/ 1398 h 1639"/>
              <a:gd name="T38" fmla="*/ 819 w 1639"/>
              <a:gd name="T39" fmla="*/ 1639 h 1639"/>
              <a:gd name="T40" fmla="*/ 1398 w 1639"/>
              <a:gd name="T41" fmla="*/ 1398 h 1639"/>
              <a:gd name="T42" fmla="*/ 1398 w 1639"/>
              <a:gd name="T43" fmla="*/ 1253 h 1639"/>
              <a:gd name="T44" fmla="*/ 1256 w 1639"/>
              <a:gd name="T45" fmla="*/ 867 h 1639"/>
              <a:gd name="T46" fmla="*/ 1541 w 1639"/>
              <a:gd name="T47" fmla="*/ 867 h 1639"/>
              <a:gd name="T48" fmla="*/ 1398 w 1639"/>
              <a:gd name="T49" fmla="*/ 1253 h 1639"/>
              <a:gd name="T50" fmla="*/ 1541 w 1639"/>
              <a:gd name="T51" fmla="*/ 771 h 1639"/>
              <a:gd name="T52" fmla="*/ 1256 w 1639"/>
              <a:gd name="T53" fmla="*/ 771 h 1639"/>
              <a:gd name="T54" fmla="*/ 1398 w 1639"/>
              <a:gd name="T55" fmla="*/ 386 h 1639"/>
              <a:gd name="T56" fmla="*/ 1541 w 1639"/>
              <a:gd name="T57" fmla="*/ 771 h 1639"/>
              <a:gd name="T58" fmla="*/ 867 w 1639"/>
              <a:gd name="T59" fmla="*/ 98 h 1639"/>
              <a:gd name="T60" fmla="*/ 1334 w 1639"/>
              <a:gd name="T61" fmla="*/ 311 h 1639"/>
              <a:gd name="T62" fmla="*/ 1160 w 1639"/>
              <a:gd name="T63" fmla="*/ 771 h 1639"/>
              <a:gd name="T64" fmla="*/ 867 w 1639"/>
              <a:gd name="T65" fmla="*/ 771 h 1639"/>
              <a:gd name="T66" fmla="*/ 867 w 1639"/>
              <a:gd name="T67" fmla="*/ 98 h 1639"/>
              <a:gd name="T68" fmla="*/ 867 w 1639"/>
              <a:gd name="T69" fmla="*/ 867 h 1639"/>
              <a:gd name="T70" fmla="*/ 1160 w 1639"/>
              <a:gd name="T71" fmla="*/ 867 h 1639"/>
              <a:gd name="T72" fmla="*/ 1334 w 1639"/>
              <a:gd name="T73" fmla="*/ 1327 h 1639"/>
              <a:gd name="T74" fmla="*/ 867 w 1639"/>
              <a:gd name="T75" fmla="*/ 1541 h 1639"/>
              <a:gd name="T76" fmla="*/ 867 w 1639"/>
              <a:gd name="T77" fmla="*/ 867 h 1639"/>
              <a:gd name="T78" fmla="*/ 241 w 1639"/>
              <a:gd name="T79" fmla="*/ 386 h 1639"/>
              <a:gd name="T80" fmla="*/ 383 w 1639"/>
              <a:gd name="T81" fmla="*/ 771 h 1639"/>
              <a:gd name="T82" fmla="*/ 98 w 1639"/>
              <a:gd name="T83" fmla="*/ 771 h 1639"/>
              <a:gd name="T84" fmla="*/ 241 w 1639"/>
              <a:gd name="T85" fmla="*/ 386 h 1639"/>
              <a:gd name="T86" fmla="*/ 98 w 1639"/>
              <a:gd name="T87" fmla="*/ 867 h 1639"/>
              <a:gd name="T88" fmla="*/ 383 w 1639"/>
              <a:gd name="T89" fmla="*/ 867 h 1639"/>
              <a:gd name="T90" fmla="*/ 241 w 1639"/>
              <a:gd name="T91" fmla="*/ 1253 h 1639"/>
              <a:gd name="T92" fmla="*/ 98 w 1639"/>
              <a:gd name="T93" fmla="*/ 867 h 1639"/>
              <a:gd name="T94" fmla="*/ 771 w 1639"/>
              <a:gd name="T95" fmla="*/ 1541 h 1639"/>
              <a:gd name="T96" fmla="*/ 305 w 1639"/>
              <a:gd name="T97" fmla="*/ 1327 h 1639"/>
              <a:gd name="T98" fmla="*/ 479 w 1639"/>
              <a:gd name="T99" fmla="*/ 867 h 1639"/>
              <a:gd name="T100" fmla="*/ 771 w 1639"/>
              <a:gd name="T101" fmla="*/ 867 h 1639"/>
              <a:gd name="T102" fmla="*/ 771 w 1639"/>
              <a:gd name="T103" fmla="*/ 1541 h 1639"/>
              <a:gd name="T104" fmla="*/ 771 w 1639"/>
              <a:gd name="T105" fmla="*/ 771 h 1639"/>
              <a:gd name="T106" fmla="*/ 479 w 1639"/>
              <a:gd name="T107" fmla="*/ 771 h 1639"/>
              <a:gd name="T108" fmla="*/ 305 w 1639"/>
              <a:gd name="T109" fmla="*/ 311 h 1639"/>
              <a:gd name="T110" fmla="*/ 771 w 1639"/>
              <a:gd name="T111" fmla="*/ 98 h 1639"/>
              <a:gd name="T112" fmla="*/ 771 w 1639"/>
              <a:gd name="T113" fmla="*/ 771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9" h="1639">
                <a:moveTo>
                  <a:pt x="1398" y="1398"/>
                </a:moveTo>
                <a:cubicBezTo>
                  <a:pt x="1407" y="1389"/>
                  <a:pt x="1415" y="1381"/>
                  <a:pt x="1423" y="1372"/>
                </a:cubicBezTo>
                <a:cubicBezTo>
                  <a:pt x="1425" y="1370"/>
                  <a:pt x="1428" y="1369"/>
                  <a:pt x="1430" y="1367"/>
                </a:cubicBezTo>
                <a:cubicBezTo>
                  <a:pt x="1436" y="1362"/>
                  <a:pt x="1440" y="1356"/>
                  <a:pt x="1443" y="1350"/>
                </a:cubicBezTo>
                <a:cubicBezTo>
                  <a:pt x="1569" y="1201"/>
                  <a:pt x="1639" y="1015"/>
                  <a:pt x="1639" y="819"/>
                </a:cubicBezTo>
                <a:cubicBezTo>
                  <a:pt x="1639" y="623"/>
                  <a:pt x="1569" y="437"/>
                  <a:pt x="1443" y="289"/>
                </a:cubicBezTo>
                <a:cubicBezTo>
                  <a:pt x="1440" y="283"/>
                  <a:pt x="1436" y="277"/>
                  <a:pt x="1430" y="272"/>
                </a:cubicBezTo>
                <a:cubicBezTo>
                  <a:pt x="1428" y="270"/>
                  <a:pt x="1425" y="268"/>
                  <a:pt x="1423" y="267"/>
                </a:cubicBezTo>
                <a:cubicBezTo>
                  <a:pt x="1415" y="258"/>
                  <a:pt x="1407" y="249"/>
                  <a:pt x="1398" y="241"/>
                </a:cubicBezTo>
                <a:cubicBezTo>
                  <a:pt x="1243" y="86"/>
                  <a:pt x="1037" y="0"/>
                  <a:pt x="819" y="0"/>
                </a:cubicBezTo>
                <a:cubicBezTo>
                  <a:pt x="601" y="0"/>
                  <a:pt x="396" y="86"/>
                  <a:pt x="241" y="241"/>
                </a:cubicBezTo>
                <a:cubicBezTo>
                  <a:pt x="232" y="249"/>
                  <a:pt x="224" y="258"/>
                  <a:pt x="216" y="267"/>
                </a:cubicBezTo>
                <a:cubicBezTo>
                  <a:pt x="213" y="268"/>
                  <a:pt x="211" y="270"/>
                  <a:pt x="208" y="272"/>
                </a:cubicBezTo>
                <a:cubicBezTo>
                  <a:pt x="203" y="277"/>
                  <a:pt x="199" y="283"/>
                  <a:pt x="196" y="289"/>
                </a:cubicBezTo>
                <a:cubicBezTo>
                  <a:pt x="69" y="437"/>
                  <a:pt x="0" y="623"/>
                  <a:pt x="0" y="819"/>
                </a:cubicBezTo>
                <a:cubicBezTo>
                  <a:pt x="0" y="1015"/>
                  <a:pt x="69" y="1201"/>
                  <a:pt x="196" y="1350"/>
                </a:cubicBezTo>
                <a:cubicBezTo>
                  <a:pt x="199" y="1356"/>
                  <a:pt x="203" y="1362"/>
                  <a:pt x="208" y="1367"/>
                </a:cubicBezTo>
                <a:cubicBezTo>
                  <a:pt x="211" y="1369"/>
                  <a:pt x="213" y="1370"/>
                  <a:pt x="216" y="1372"/>
                </a:cubicBezTo>
                <a:cubicBezTo>
                  <a:pt x="224" y="1381"/>
                  <a:pt x="232" y="1389"/>
                  <a:pt x="241" y="1398"/>
                </a:cubicBezTo>
                <a:cubicBezTo>
                  <a:pt x="396" y="1553"/>
                  <a:pt x="601" y="1639"/>
                  <a:pt x="819" y="1639"/>
                </a:cubicBezTo>
                <a:cubicBezTo>
                  <a:pt x="1037" y="1639"/>
                  <a:pt x="1243" y="1553"/>
                  <a:pt x="1398" y="1398"/>
                </a:cubicBezTo>
                <a:close/>
                <a:moveTo>
                  <a:pt x="1398" y="1253"/>
                </a:moveTo>
                <a:cubicBezTo>
                  <a:pt x="1314" y="1142"/>
                  <a:pt x="1265" y="1008"/>
                  <a:pt x="1256" y="867"/>
                </a:cubicBezTo>
                <a:cubicBezTo>
                  <a:pt x="1541" y="867"/>
                  <a:pt x="1541" y="867"/>
                  <a:pt x="1541" y="867"/>
                </a:cubicBezTo>
                <a:cubicBezTo>
                  <a:pt x="1531" y="1012"/>
                  <a:pt x="1480" y="1144"/>
                  <a:pt x="1398" y="1253"/>
                </a:cubicBezTo>
                <a:close/>
                <a:moveTo>
                  <a:pt x="1541" y="771"/>
                </a:moveTo>
                <a:cubicBezTo>
                  <a:pt x="1256" y="771"/>
                  <a:pt x="1256" y="771"/>
                  <a:pt x="1256" y="771"/>
                </a:cubicBezTo>
                <a:cubicBezTo>
                  <a:pt x="1265" y="631"/>
                  <a:pt x="1314" y="497"/>
                  <a:pt x="1398" y="386"/>
                </a:cubicBezTo>
                <a:cubicBezTo>
                  <a:pt x="1480" y="494"/>
                  <a:pt x="1531" y="627"/>
                  <a:pt x="1541" y="771"/>
                </a:cubicBezTo>
                <a:close/>
                <a:moveTo>
                  <a:pt x="867" y="98"/>
                </a:moveTo>
                <a:cubicBezTo>
                  <a:pt x="1049" y="110"/>
                  <a:pt x="1213" y="189"/>
                  <a:pt x="1334" y="311"/>
                </a:cubicBezTo>
                <a:cubicBezTo>
                  <a:pt x="1230" y="443"/>
                  <a:pt x="1170" y="603"/>
                  <a:pt x="1160" y="771"/>
                </a:cubicBezTo>
                <a:cubicBezTo>
                  <a:pt x="867" y="771"/>
                  <a:pt x="867" y="771"/>
                  <a:pt x="867" y="771"/>
                </a:cubicBezTo>
                <a:lnTo>
                  <a:pt x="867" y="98"/>
                </a:lnTo>
                <a:close/>
                <a:moveTo>
                  <a:pt x="867" y="867"/>
                </a:moveTo>
                <a:cubicBezTo>
                  <a:pt x="1160" y="867"/>
                  <a:pt x="1160" y="867"/>
                  <a:pt x="1160" y="867"/>
                </a:cubicBezTo>
                <a:cubicBezTo>
                  <a:pt x="1170" y="1036"/>
                  <a:pt x="1230" y="1196"/>
                  <a:pt x="1334" y="1327"/>
                </a:cubicBezTo>
                <a:cubicBezTo>
                  <a:pt x="1213" y="1450"/>
                  <a:pt x="1049" y="1529"/>
                  <a:pt x="867" y="1541"/>
                </a:cubicBezTo>
                <a:lnTo>
                  <a:pt x="867" y="867"/>
                </a:lnTo>
                <a:close/>
                <a:moveTo>
                  <a:pt x="241" y="386"/>
                </a:moveTo>
                <a:cubicBezTo>
                  <a:pt x="324" y="497"/>
                  <a:pt x="373" y="631"/>
                  <a:pt x="383" y="771"/>
                </a:cubicBezTo>
                <a:cubicBezTo>
                  <a:pt x="98" y="771"/>
                  <a:pt x="98" y="771"/>
                  <a:pt x="98" y="771"/>
                </a:cubicBezTo>
                <a:cubicBezTo>
                  <a:pt x="107" y="627"/>
                  <a:pt x="159" y="494"/>
                  <a:pt x="241" y="386"/>
                </a:cubicBezTo>
                <a:close/>
                <a:moveTo>
                  <a:pt x="98" y="867"/>
                </a:moveTo>
                <a:cubicBezTo>
                  <a:pt x="383" y="867"/>
                  <a:pt x="383" y="867"/>
                  <a:pt x="383" y="867"/>
                </a:cubicBezTo>
                <a:cubicBezTo>
                  <a:pt x="373" y="1008"/>
                  <a:pt x="324" y="1142"/>
                  <a:pt x="241" y="1253"/>
                </a:cubicBezTo>
                <a:cubicBezTo>
                  <a:pt x="159" y="1144"/>
                  <a:pt x="107" y="1012"/>
                  <a:pt x="98" y="867"/>
                </a:cubicBezTo>
                <a:close/>
                <a:moveTo>
                  <a:pt x="771" y="1541"/>
                </a:moveTo>
                <a:cubicBezTo>
                  <a:pt x="590" y="1529"/>
                  <a:pt x="426" y="1450"/>
                  <a:pt x="305" y="1327"/>
                </a:cubicBezTo>
                <a:cubicBezTo>
                  <a:pt x="409" y="1196"/>
                  <a:pt x="469" y="1036"/>
                  <a:pt x="479" y="867"/>
                </a:cubicBezTo>
                <a:cubicBezTo>
                  <a:pt x="771" y="867"/>
                  <a:pt x="771" y="867"/>
                  <a:pt x="771" y="867"/>
                </a:cubicBezTo>
                <a:lnTo>
                  <a:pt x="771" y="1541"/>
                </a:lnTo>
                <a:close/>
                <a:moveTo>
                  <a:pt x="771" y="771"/>
                </a:moveTo>
                <a:cubicBezTo>
                  <a:pt x="479" y="771"/>
                  <a:pt x="479" y="771"/>
                  <a:pt x="479" y="771"/>
                </a:cubicBezTo>
                <a:cubicBezTo>
                  <a:pt x="469" y="603"/>
                  <a:pt x="409" y="443"/>
                  <a:pt x="305" y="311"/>
                </a:cubicBezTo>
                <a:cubicBezTo>
                  <a:pt x="426" y="189"/>
                  <a:pt x="590" y="110"/>
                  <a:pt x="771" y="98"/>
                </a:cubicBezTo>
                <a:lnTo>
                  <a:pt x="771" y="771"/>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8" name="Freeform 20"/>
          <p:cNvSpPr>
            <a:spLocks noEditPoints="1"/>
          </p:cNvSpPr>
          <p:nvPr/>
        </p:nvSpPr>
        <p:spPr bwMode="auto">
          <a:xfrm>
            <a:off x="7424521" y="3292781"/>
            <a:ext cx="406182" cy="288201"/>
          </a:xfrm>
          <a:custGeom>
            <a:avLst/>
            <a:gdLst>
              <a:gd name="T0" fmla="*/ 1036 w 1695"/>
              <a:gd name="T1" fmla="*/ 609 h 1203"/>
              <a:gd name="T2" fmla="*/ 652 w 1695"/>
              <a:gd name="T3" fmla="*/ 609 h 1203"/>
              <a:gd name="T4" fmla="*/ 844 w 1695"/>
              <a:gd name="T5" fmla="*/ 513 h 1203"/>
              <a:gd name="T6" fmla="*/ 844 w 1695"/>
              <a:gd name="T7" fmla="*/ 705 h 1203"/>
              <a:gd name="T8" fmla="*/ 844 w 1695"/>
              <a:gd name="T9" fmla="*/ 513 h 1203"/>
              <a:gd name="T10" fmla="*/ 844 w 1695"/>
              <a:gd name="T11" fmla="*/ 1091 h 1203"/>
              <a:gd name="T12" fmla="*/ 1320 w 1695"/>
              <a:gd name="T13" fmla="*/ 1203 h 1203"/>
              <a:gd name="T14" fmla="*/ 1547 w 1695"/>
              <a:gd name="T15" fmla="*/ 651 h 1203"/>
              <a:gd name="T16" fmla="*/ 1614 w 1695"/>
              <a:gd name="T17" fmla="*/ 460 h 1203"/>
              <a:gd name="T18" fmla="*/ 1232 w 1695"/>
              <a:gd name="T19" fmla="*/ 21 h 1203"/>
              <a:gd name="T20" fmla="*/ 457 w 1695"/>
              <a:gd name="T21" fmla="*/ 21 h 1203"/>
              <a:gd name="T22" fmla="*/ 31 w 1695"/>
              <a:gd name="T23" fmla="*/ 328 h 1203"/>
              <a:gd name="T24" fmla="*/ 79 w 1695"/>
              <a:gd name="T25" fmla="*/ 499 h 1203"/>
              <a:gd name="T26" fmla="*/ 57 w 1695"/>
              <a:gd name="T27" fmla="*/ 1065 h 1203"/>
              <a:gd name="T28" fmla="*/ 457 w 1695"/>
              <a:gd name="T29" fmla="*/ 1198 h 1203"/>
              <a:gd name="T30" fmla="*/ 1242 w 1695"/>
              <a:gd name="T31" fmla="*/ 1102 h 1203"/>
              <a:gd name="T32" fmla="*/ 1060 w 1695"/>
              <a:gd name="T33" fmla="*/ 983 h 1203"/>
              <a:gd name="T34" fmla="*/ 1228 w 1695"/>
              <a:gd name="T35" fmla="*/ 945 h 1203"/>
              <a:gd name="T36" fmla="*/ 1367 w 1695"/>
              <a:gd name="T37" fmla="*/ 763 h 1203"/>
              <a:gd name="T38" fmla="*/ 1470 w 1695"/>
              <a:gd name="T39" fmla="*/ 708 h 1203"/>
              <a:gd name="T40" fmla="*/ 1180 w 1695"/>
              <a:gd name="T41" fmla="*/ 801 h 1203"/>
              <a:gd name="T42" fmla="*/ 1276 w 1695"/>
              <a:gd name="T43" fmla="*/ 801 h 1203"/>
              <a:gd name="T44" fmla="*/ 1180 w 1695"/>
              <a:gd name="T45" fmla="*/ 801 h 1203"/>
              <a:gd name="T46" fmla="*/ 1550 w 1695"/>
              <a:gd name="T47" fmla="*/ 201 h 1203"/>
              <a:gd name="T48" fmla="*/ 1451 w 1695"/>
              <a:gd name="T49" fmla="*/ 536 h 1203"/>
              <a:gd name="T50" fmla="*/ 964 w 1695"/>
              <a:gd name="T51" fmla="*/ 183 h 1203"/>
              <a:gd name="T52" fmla="*/ 1012 w 1695"/>
              <a:gd name="T53" fmla="*/ 318 h 1203"/>
              <a:gd name="T54" fmla="*/ 1311 w 1695"/>
              <a:gd name="T55" fmla="*/ 684 h 1203"/>
              <a:gd name="T56" fmla="*/ 1084 w 1695"/>
              <a:gd name="T57" fmla="*/ 801 h 1203"/>
              <a:gd name="T58" fmla="*/ 1012 w 1695"/>
              <a:gd name="T59" fmla="*/ 900 h 1203"/>
              <a:gd name="T60" fmla="*/ 676 w 1695"/>
              <a:gd name="T61" fmla="*/ 900 h 1203"/>
              <a:gd name="T62" fmla="*/ 348 w 1695"/>
              <a:gd name="T63" fmla="*/ 564 h 1203"/>
              <a:gd name="T64" fmla="*/ 844 w 1695"/>
              <a:gd name="T65" fmla="*/ 232 h 1203"/>
              <a:gd name="T66" fmla="*/ 140 w 1695"/>
              <a:gd name="T67" fmla="*/ 201 h 1203"/>
              <a:gd name="T68" fmla="*/ 724 w 1695"/>
              <a:gd name="T69" fmla="*/ 183 h 1203"/>
              <a:gd name="T70" fmla="*/ 307 w 1695"/>
              <a:gd name="T71" fmla="*/ 470 h 1203"/>
              <a:gd name="T72" fmla="*/ 170 w 1695"/>
              <a:gd name="T73" fmla="*/ 431 h 1203"/>
              <a:gd name="T74" fmla="*/ 246 w 1695"/>
              <a:gd name="T75" fmla="*/ 595 h 1203"/>
              <a:gd name="T76" fmla="*/ 180 w 1695"/>
              <a:gd name="T77" fmla="*/ 612 h 1203"/>
              <a:gd name="T78" fmla="*/ 204 w 1695"/>
              <a:gd name="T79" fmla="*/ 523 h 1203"/>
              <a:gd name="T80" fmla="*/ 246 w 1695"/>
              <a:gd name="T81" fmla="*/ 595 h 1203"/>
              <a:gd name="T82" fmla="*/ 216 w 1695"/>
              <a:gd name="T83" fmla="*/ 714 h 1203"/>
              <a:gd name="T84" fmla="*/ 260 w 1695"/>
              <a:gd name="T85" fmla="*/ 703 h 1203"/>
              <a:gd name="T86" fmla="*/ 724 w 1695"/>
              <a:gd name="T87" fmla="*/ 1035 h 1203"/>
              <a:gd name="T88" fmla="*/ 140 w 1695"/>
              <a:gd name="T89" fmla="*/ 1017 h 1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95" h="1203">
                <a:moveTo>
                  <a:pt x="844" y="801"/>
                </a:moveTo>
                <a:cubicBezTo>
                  <a:pt x="950" y="801"/>
                  <a:pt x="1036" y="715"/>
                  <a:pt x="1036" y="609"/>
                </a:cubicBezTo>
                <a:cubicBezTo>
                  <a:pt x="1036" y="503"/>
                  <a:pt x="950" y="417"/>
                  <a:pt x="844" y="417"/>
                </a:cubicBezTo>
                <a:cubicBezTo>
                  <a:pt x="738" y="417"/>
                  <a:pt x="652" y="503"/>
                  <a:pt x="652" y="609"/>
                </a:cubicBezTo>
                <a:cubicBezTo>
                  <a:pt x="652" y="715"/>
                  <a:pt x="738" y="801"/>
                  <a:pt x="844" y="801"/>
                </a:cubicBezTo>
                <a:close/>
                <a:moveTo>
                  <a:pt x="844" y="513"/>
                </a:moveTo>
                <a:cubicBezTo>
                  <a:pt x="897" y="513"/>
                  <a:pt x="940" y="556"/>
                  <a:pt x="940" y="609"/>
                </a:cubicBezTo>
                <a:cubicBezTo>
                  <a:pt x="940" y="662"/>
                  <a:pt x="897" y="705"/>
                  <a:pt x="844" y="705"/>
                </a:cubicBezTo>
                <a:cubicBezTo>
                  <a:pt x="791" y="705"/>
                  <a:pt x="748" y="662"/>
                  <a:pt x="748" y="609"/>
                </a:cubicBezTo>
                <a:cubicBezTo>
                  <a:pt x="748" y="556"/>
                  <a:pt x="791" y="513"/>
                  <a:pt x="844" y="513"/>
                </a:cubicBezTo>
                <a:close/>
                <a:moveTo>
                  <a:pt x="457" y="1198"/>
                </a:moveTo>
                <a:cubicBezTo>
                  <a:pt x="576" y="1185"/>
                  <a:pt x="709" y="1148"/>
                  <a:pt x="844" y="1091"/>
                </a:cubicBezTo>
                <a:cubicBezTo>
                  <a:pt x="979" y="1148"/>
                  <a:pt x="1112" y="1185"/>
                  <a:pt x="1232" y="1198"/>
                </a:cubicBezTo>
                <a:cubicBezTo>
                  <a:pt x="1263" y="1201"/>
                  <a:pt x="1292" y="1203"/>
                  <a:pt x="1320" y="1203"/>
                </a:cubicBezTo>
                <a:cubicBezTo>
                  <a:pt x="1472" y="1203"/>
                  <a:pt x="1582" y="1155"/>
                  <a:pt x="1634" y="1065"/>
                </a:cubicBezTo>
                <a:cubicBezTo>
                  <a:pt x="1695" y="959"/>
                  <a:pt x="1664" y="812"/>
                  <a:pt x="1547" y="651"/>
                </a:cubicBezTo>
                <a:cubicBezTo>
                  <a:pt x="1537" y="637"/>
                  <a:pt x="1526" y="623"/>
                  <a:pt x="1515" y="609"/>
                </a:cubicBezTo>
                <a:cubicBezTo>
                  <a:pt x="1556" y="559"/>
                  <a:pt x="1589" y="509"/>
                  <a:pt x="1614" y="460"/>
                </a:cubicBezTo>
                <a:cubicBezTo>
                  <a:pt x="1674" y="341"/>
                  <a:pt x="1681" y="235"/>
                  <a:pt x="1634" y="153"/>
                </a:cubicBezTo>
                <a:cubicBezTo>
                  <a:pt x="1572" y="47"/>
                  <a:pt x="1430" y="0"/>
                  <a:pt x="1232" y="21"/>
                </a:cubicBezTo>
                <a:cubicBezTo>
                  <a:pt x="1112" y="34"/>
                  <a:pt x="979" y="70"/>
                  <a:pt x="844" y="127"/>
                </a:cubicBezTo>
                <a:cubicBezTo>
                  <a:pt x="709" y="70"/>
                  <a:pt x="577" y="34"/>
                  <a:pt x="457" y="21"/>
                </a:cubicBezTo>
                <a:cubicBezTo>
                  <a:pt x="261" y="0"/>
                  <a:pt x="118" y="47"/>
                  <a:pt x="57" y="153"/>
                </a:cubicBezTo>
                <a:cubicBezTo>
                  <a:pt x="28" y="203"/>
                  <a:pt x="20" y="262"/>
                  <a:pt x="31" y="328"/>
                </a:cubicBezTo>
                <a:cubicBezTo>
                  <a:pt x="40" y="377"/>
                  <a:pt x="59" y="429"/>
                  <a:pt x="90" y="484"/>
                </a:cubicBezTo>
                <a:cubicBezTo>
                  <a:pt x="86" y="488"/>
                  <a:pt x="83" y="493"/>
                  <a:pt x="79" y="499"/>
                </a:cubicBezTo>
                <a:cubicBezTo>
                  <a:pt x="42" y="563"/>
                  <a:pt x="60" y="644"/>
                  <a:pt x="119" y="687"/>
                </a:cubicBezTo>
                <a:cubicBezTo>
                  <a:pt x="22" y="834"/>
                  <a:pt x="0" y="967"/>
                  <a:pt x="57" y="1065"/>
                </a:cubicBezTo>
                <a:cubicBezTo>
                  <a:pt x="109" y="1155"/>
                  <a:pt x="218" y="1203"/>
                  <a:pt x="370" y="1203"/>
                </a:cubicBezTo>
                <a:cubicBezTo>
                  <a:pt x="397" y="1203"/>
                  <a:pt x="427" y="1201"/>
                  <a:pt x="457" y="1198"/>
                </a:cubicBezTo>
                <a:close/>
                <a:moveTo>
                  <a:pt x="1550" y="1017"/>
                </a:moveTo>
                <a:cubicBezTo>
                  <a:pt x="1510" y="1088"/>
                  <a:pt x="1397" y="1119"/>
                  <a:pt x="1242" y="1102"/>
                </a:cubicBezTo>
                <a:cubicBezTo>
                  <a:pt x="1156" y="1093"/>
                  <a:pt x="1061" y="1070"/>
                  <a:pt x="964" y="1035"/>
                </a:cubicBezTo>
                <a:cubicBezTo>
                  <a:pt x="996" y="1019"/>
                  <a:pt x="1028" y="1002"/>
                  <a:pt x="1060" y="983"/>
                </a:cubicBezTo>
                <a:cubicBezTo>
                  <a:pt x="1092" y="965"/>
                  <a:pt x="1124" y="945"/>
                  <a:pt x="1154" y="925"/>
                </a:cubicBezTo>
                <a:cubicBezTo>
                  <a:pt x="1176" y="938"/>
                  <a:pt x="1201" y="945"/>
                  <a:pt x="1228" y="945"/>
                </a:cubicBezTo>
                <a:cubicBezTo>
                  <a:pt x="1307" y="945"/>
                  <a:pt x="1372" y="881"/>
                  <a:pt x="1372" y="801"/>
                </a:cubicBezTo>
                <a:cubicBezTo>
                  <a:pt x="1372" y="788"/>
                  <a:pt x="1370" y="776"/>
                  <a:pt x="1367" y="763"/>
                </a:cubicBezTo>
                <a:cubicBezTo>
                  <a:pt x="1397" y="737"/>
                  <a:pt x="1425" y="710"/>
                  <a:pt x="1451" y="682"/>
                </a:cubicBezTo>
                <a:cubicBezTo>
                  <a:pt x="1457" y="691"/>
                  <a:pt x="1464" y="699"/>
                  <a:pt x="1470" y="708"/>
                </a:cubicBezTo>
                <a:cubicBezTo>
                  <a:pt x="1562" y="834"/>
                  <a:pt x="1591" y="947"/>
                  <a:pt x="1550" y="1017"/>
                </a:cubicBezTo>
                <a:close/>
                <a:moveTo>
                  <a:pt x="1180" y="801"/>
                </a:moveTo>
                <a:cubicBezTo>
                  <a:pt x="1180" y="775"/>
                  <a:pt x="1201" y="753"/>
                  <a:pt x="1228" y="753"/>
                </a:cubicBezTo>
                <a:cubicBezTo>
                  <a:pt x="1254" y="753"/>
                  <a:pt x="1276" y="775"/>
                  <a:pt x="1276" y="801"/>
                </a:cubicBezTo>
                <a:cubicBezTo>
                  <a:pt x="1276" y="828"/>
                  <a:pt x="1254" y="849"/>
                  <a:pt x="1228" y="849"/>
                </a:cubicBezTo>
                <a:cubicBezTo>
                  <a:pt x="1201" y="849"/>
                  <a:pt x="1180" y="828"/>
                  <a:pt x="1180" y="801"/>
                </a:cubicBezTo>
                <a:close/>
                <a:moveTo>
                  <a:pt x="1242" y="116"/>
                </a:moveTo>
                <a:cubicBezTo>
                  <a:pt x="1397" y="100"/>
                  <a:pt x="1510" y="131"/>
                  <a:pt x="1550" y="201"/>
                </a:cubicBezTo>
                <a:cubicBezTo>
                  <a:pt x="1589" y="267"/>
                  <a:pt x="1559" y="355"/>
                  <a:pt x="1528" y="417"/>
                </a:cubicBezTo>
                <a:cubicBezTo>
                  <a:pt x="1508" y="456"/>
                  <a:pt x="1482" y="496"/>
                  <a:pt x="1451" y="536"/>
                </a:cubicBezTo>
                <a:cubicBezTo>
                  <a:pt x="1347" y="427"/>
                  <a:pt x="1212" y="323"/>
                  <a:pt x="1060" y="235"/>
                </a:cubicBezTo>
                <a:cubicBezTo>
                  <a:pt x="1028" y="217"/>
                  <a:pt x="996" y="200"/>
                  <a:pt x="964" y="183"/>
                </a:cubicBezTo>
                <a:cubicBezTo>
                  <a:pt x="1061" y="149"/>
                  <a:pt x="1156" y="126"/>
                  <a:pt x="1242" y="116"/>
                </a:cubicBezTo>
                <a:close/>
                <a:moveTo>
                  <a:pt x="1012" y="318"/>
                </a:moveTo>
                <a:cubicBezTo>
                  <a:pt x="1160" y="404"/>
                  <a:pt x="1290" y="505"/>
                  <a:pt x="1388" y="609"/>
                </a:cubicBezTo>
                <a:cubicBezTo>
                  <a:pt x="1364" y="634"/>
                  <a:pt x="1339" y="659"/>
                  <a:pt x="1311" y="684"/>
                </a:cubicBezTo>
                <a:cubicBezTo>
                  <a:pt x="1288" y="667"/>
                  <a:pt x="1259" y="657"/>
                  <a:pt x="1228" y="657"/>
                </a:cubicBezTo>
                <a:cubicBezTo>
                  <a:pt x="1148" y="657"/>
                  <a:pt x="1084" y="722"/>
                  <a:pt x="1084" y="801"/>
                </a:cubicBezTo>
                <a:cubicBezTo>
                  <a:pt x="1084" y="819"/>
                  <a:pt x="1087" y="835"/>
                  <a:pt x="1093" y="851"/>
                </a:cubicBezTo>
                <a:cubicBezTo>
                  <a:pt x="1066" y="868"/>
                  <a:pt x="1039" y="885"/>
                  <a:pt x="1012" y="900"/>
                </a:cubicBezTo>
                <a:cubicBezTo>
                  <a:pt x="956" y="933"/>
                  <a:pt x="900" y="961"/>
                  <a:pt x="844" y="987"/>
                </a:cubicBezTo>
                <a:cubicBezTo>
                  <a:pt x="788" y="961"/>
                  <a:pt x="732" y="933"/>
                  <a:pt x="676" y="900"/>
                </a:cubicBezTo>
                <a:cubicBezTo>
                  <a:pt x="547" y="826"/>
                  <a:pt x="428" y="736"/>
                  <a:pt x="331" y="638"/>
                </a:cubicBezTo>
                <a:cubicBezTo>
                  <a:pt x="344" y="615"/>
                  <a:pt x="349" y="589"/>
                  <a:pt x="348" y="564"/>
                </a:cubicBezTo>
                <a:cubicBezTo>
                  <a:pt x="443" y="471"/>
                  <a:pt x="554" y="389"/>
                  <a:pt x="676" y="318"/>
                </a:cubicBezTo>
                <a:cubicBezTo>
                  <a:pt x="732" y="286"/>
                  <a:pt x="788" y="257"/>
                  <a:pt x="844" y="232"/>
                </a:cubicBezTo>
                <a:cubicBezTo>
                  <a:pt x="900" y="257"/>
                  <a:pt x="956" y="286"/>
                  <a:pt x="1012" y="318"/>
                </a:cubicBezTo>
                <a:close/>
                <a:moveTo>
                  <a:pt x="140" y="201"/>
                </a:moveTo>
                <a:cubicBezTo>
                  <a:pt x="181" y="131"/>
                  <a:pt x="293" y="100"/>
                  <a:pt x="447" y="116"/>
                </a:cubicBezTo>
                <a:cubicBezTo>
                  <a:pt x="533" y="126"/>
                  <a:pt x="627" y="148"/>
                  <a:pt x="724" y="183"/>
                </a:cubicBezTo>
                <a:cubicBezTo>
                  <a:pt x="692" y="200"/>
                  <a:pt x="660" y="217"/>
                  <a:pt x="628" y="235"/>
                </a:cubicBezTo>
                <a:cubicBezTo>
                  <a:pt x="510" y="303"/>
                  <a:pt x="402" y="382"/>
                  <a:pt x="307" y="470"/>
                </a:cubicBezTo>
                <a:cubicBezTo>
                  <a:pt x="298" y="461"/>
                  <a:pt x="288" y="453"/>
                  <a:pt x="276" y="446"/>
                </a:cubicBezTo>
                <a:cubicBezTo>
                  <a:pt x="243" y="427"/>
                  <a:pt x="205" y="422"/>
                  <a:pt x="170" y="431"/>
                </a:cubicBezTo>
                <a:cubicBezTo>
                  <a:pt x="119" y="337"/>
                  <a:pt x="108" y="256"/>
                  <a:pt x="140" y="201"/>
                </a:cubicBezTo>
                <a:close/>
                <a:moveTo>
                  <a:pt x="246" y="595"/>
                </a:moveTo>
                <a:cubicBezTo>
                  <a:pt x="239" y="606"/>
                  <a:pt x="229" y="614"/>
                  <a:pt x="217" y="617"/>
                </a:cubicBezTo>
                <a:cubicBezTo>
                  <a:pt x="204" y="620"/>
                  <a:pt x="191" y="619"/>
                  <a:pt x="180" y="612"/>
                </a:cubicBezTo>
                <a:cubicBezTo>
                  <a:pt x="157" y="599"/>
                  <a:pt x="149" y="570"/>
                  <a:pt x="163" y="547"/>
                </a:cubicBezTo>
                <a:cubicBezTo>
                  <a:pt x="171" y="531"/>
                  <a:pt x="188" y="523"/>
                  <a:pt x="204" y="523"/>
                </a:cubicBezTo>
                <a:cubicBezTo>
                  <a:pt x="212" y="523"/>
                  <a:pt x="221" y="525"/>
                  <a:pt x="228" y="529"/>
                </a:cubicBezTo>
                <a:cubicBezTo>
                  <a:pt x="251" y="542"/>
                  <a:pt x="259" y="572"/>
                  <a:pt x="246" y="595"/>
                </a:cubicBezTo>
                <a:close/>
                <a:moveTo>
                  <a:pt x="140" y="1017"/>
                </a:moveTo>
                <a:cubicBezTo>
                  <a:pt x="100" y="948"/>
                  <a:pt x="128" y="838"/>
                  <a:pt x="216" y="714"/>
                </a:cubicBezTo>
                <a:cubicBezTo>
                  <a:pt x="225" y="713"/>
                  <a:pt x="233" y="712"/>
                  <a:pt x="241" y="710"/>
                </a:cubicBezTo>
                <a:cubicBezTo>
                  <a:pt x="248" y="708"/>
                  <a:pt x="254" y="706"/>
                  <a:pt x="260" y="703"/>
                </a:cubicBezTo>
                <a:cubicBezTo>
                  <a:pt x="364" y="808"/>
                  <a:pt x="490" y="904"/>
                  <a:pt x="628" y="983"/>
                </a:cubicBezTo>
                <a:cubicBezTo>
                  <a:pt x="660" y="1002"/>
                  <a:pt x="692" y="1019"/>
                  <a:pt x="724" y="1035"/>
                </a:cubicBezTo>
                <a:cubicBezTo>
                  <a:pt x="627" y="1070"/>
                  <a:pt x="533" y="1093"/>
                  <a:pt x="447" y="1102"/>
                </a:cubicBezTo>
                <a:cubicBezTo>
                  <a:pt x="293" y="1119"/>
                  <a:pt x="181" y="1088"/>
                  <a:pt x="140" y="101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29" name="Freeform 40"/>
          <p:cNvSpPr>
            <a:spLocks noEditPoints="1"/>
          </p:cNvSpPr>
          <p:nvPr/>
        </p:nvSpPr>
        <p:spPr bwMode="auto">
          <a:xfrm>
            <a:off x="7431199" y="5260269"/>
            <a:ext cx="392827" cy="392681"/>
          </a:xfrm>
          <a:custGeom>
            <a:avLst/>
            <a:gdLst>
              <a:gd name="T0" fmla="*/ 1447 w 1639"/>
              <a:gd name="T1" fmla="*/ 871 h 1639"/>
              <a:gd name="T2" fmla="*/ 1263 w 1639"/>
              <a:gd name="T3" fmla="*/ 378 h 1639"/>
              <a:gd name="T4" fmla="*/ 1111 w 1639"/>
              <a:gd name="T5" fmla="*/ 240 h 1639"/>
              <a:gd name="T6" fmla="*/ 768 w 1639"/>
              <a:gd name="T7" fmla="*/ 0 h 1639"/>
              <a:gd name="T8" fmla="*/ 528 w 1639"/>
              <a:gd name="T9" fmla="*/ 265 h 1639"/>
              <a:gd name="T10" fmla="*/ 192 w 1639"/>
              <a:gd name="T11" fmla="*/ 823 h 1639"/>
              <a:gd name="T12" fmla="*/ 144 w 1639"/>
              <a:gd name="T13" fmla="*/ 871 h 1639"/>
              <a:gd name="T14" fmla="*/ 0 w 1639"/>
              <a:gd name="T15" fmla="*/ 1303 h 1639"/>
              <a:gd name="T16" fmla="*/ 241 w 1639"/>
              <a:gd name="T17" fmla="*/ 1543 h 1639"/>
              <a:gd name="T18" fmla="*/ 1207 w 1639"/>
              <a:gd name="T19" fmla="*/ 1639 h 1639"/>
              <a:gd name="T20" fmla="*/ 1399 w 1639"/>
              <a:gd name="T21" fmla="*/ 1543 h 1639"/>
              <a:gd name="T22" fmla="*/ 1639 w 1639"/>
              <a:gd name="T23" fmla="*/ 1015 h 1639"/>
              <a:gd name="T24" fmla="*/ 96 w 1639"/>
              <a:gd name="T25" fmla="*/ 1015 h 1639"/>
              <a:gd name="T26" fmla="*/ 192 w 1639"/>
              <a:gd name="T27" fmla="*/ 967 h 1639"/>
              <a:gd name="T28" fmla="*/ 96 w 1639"/>
              <a:gd name="T29" fmla="*/ 1063 h 1639"/>
              <a:gd name="T30" fmla="*/ 96 w 1639"/>
              <a:gd name="T31" fmla="*/ 1303 h 1639"/>
              <a:gd name="T32" fmla="*/ 192 w 1639"/>
              <a:gd name="T33" fmla="*/ 1159 h 1639"/>
              <a:gd name="T34" fmla="*/ 196 w 1639"/>
              <a:gd name="T35" fmla="*/ 1440 h 1639"/>
              <a:gd name="T36" fmla="*/ 768 w 1639"/>
              <a:gd name="T37" fmla="*/ 96 h 1639"/>
              <a:gd name="T38" fmla="*/ 1014 w 1639"/>
              <a:gd name="T39" fmla="*/ 224 h 1639"/>
              <a:gd name="T40" fmla="*/ 625 w 1639"/>
              <a:gd name="T41" fmla="*/ 224 h 1639"/>
              <a:gd name="T42" fmla="*/ 820 w 1639"/>
              <a:gd name="T43" fmla="*/ 288 h 1639"/>
              <a:gd name="T44" fmla="*/ 1222 w 1639"/>
              <a:gd name="T45" fmla="*/ 657 h 1639"/>
              <a:gd name="T46" fmla="*/ 417 w 1639"/>
              <a:gd name="T47" fmla="*/ 657 h 1639"/>
              <a:gd name="T48" fmla="*/ 820 w 1639"/>
              <a:gd name="T49" fmla="*/ 288 h 1639"/>
              <a:gd name="T50" fmla="*/ 1207 w 1639"/>
              <a:gd name="T51" fmla="*/ 1543 h 1639"/>
              <a:gd name="T52" fmla="*/ 288 w 1639"/>
              <a:gd name="T53" fmla="*/ 1399 h 1639"/>
              <a:gd name="T54" fmla="*/ 506 w 1639"/>
              <a:gd name="T55" fmla="*/ 694 h 1639"/>
              <a:gd name="T56" fmla="*/ 1133 w 1639"/>
              <a:gd name="T57" fmla="*/ 694 h 1639"/>
              <a:gd name="T58" fmla="*/ 1351 w 1639"/>
              <a:gd name="T59" fmla="*/ 1399 h 1639"/>
              <a:gd name="T60" fmla="*/ 1443 w 1639"/>
              <a:gd name="T61" fmla="*/ 1440 h 1639"/>
              <a:gd name="T62" fmla="*/ 1447 w 1639"/>
              <a:gd name="T63" fmla="*/ 1159 h 1639"/>
              <a:gd name="T64" fmla="*/ 1543 w 1639"/>
              <a:gd name="T65" fmla="*/ 1303 h 1639"/>
              <a:gd name="T66" fmla="*/ 1447 w 1639"/>
              <a:gd name="T67" fmla="*/ 1063 h 1639"/>
              <a:gd name="T68" fmla="*/ 1495 w 1639"/>
              <a:gd name="T69" fmla="*/ 967 h 1639"/>
              <a:gd name="T70" fmla="*/ 1543 w 1639"/>
              <a:gd name="T71" fmla="*/ 1063 h 1639"/>
              <a:gd name="T72" fmla="*/ 384 w 1639"/>
              <a:gd name="T73" fmla="*/ 1015 h 1639"/>
              <a:gd name="T74" fmla="*/ 432 w 1639"/>
              <a:gd name="T75" fmla="*/ 1159 h 1639"/>
              <a:gd name="T76" fmla="*/ 576 w 1639"/>
              <a:gd name="T77" fmla="*/ 1447 h 1639"/>
              <a:gd name="T78" fmla="*/ 1207 w 1639"/>
              <a:gd name="T79" fmla="*/ 1303 h 1639"/>
              <a:gd name="T80" fmla="*/ 1255 w 1639"/>
              <a:gd name="T81" fmla="*/ 1111 h 1639"/>
              <a:gd name="T82" fmla="*/ 1111 w 1639"/>
              <a:gd name="T83" fmla="*/ 871 h 1639"/>
              <a:gd name="T84" fmla="*/ 1111 w 1639"/>
              <a:gd name="T85" fmla="*/ 1303 h 1639"/>
              <a:gd name="T86" fmla="*/ 576 w 1639"/>
              <a:gd name="T87" fmla="*/ 1351 h 1639"/>
              <a:gd name="T88" fmla="*/ 528 w 1639"/>
              <a:gd name="T89" fmla="*/ 1159 h 1639"/>
              <a:gd name="T90" fmla="*/ 871 w 1639"/>
              <a:gd name="T91" fmla="*/ 1207 h 1639"/>
              <a:gd name="T92" fmla="*/ 967 w 1639"/>
              <a:gd name="T93" fmla="*/ 1207 h 1639"/>
              <a:gd name="T94" fmla="*/ 1111 w 1639"/>
              <a:gd name="T95" fmla="*/ 1159 h 1639"/>
              <a:gd name="T96" fmla="*/ 1159 w 1639"/>
              <a:gd name="T97" fmla="*/ 1015 h 1639"/>
              <a:gd name="T98" fmla="*/ 480 w 1639"/>
              <a:gd name="T99" fmla="*/ 1063 h 1639"/>
              <a:gd name="T100" fmla="*/ 528 w 1639"/>
              <a:gd name="T101" fmla="*/ 967 h 1639"/>
              <a:gd name="T102" fmla="*/ 1159 w 1639"/>
              <a:gd name="T103" fmla="*/ 1015 h 1639"/>
              <a:gd name="T104" fmla="*/ 720 w 1639"/>
              <a:gd name="T105" fmla="*/ 679 h 1639"/>
              <a:gd name="T106" fmla="*/ 967 w 1639"/>
              <a:gd name="T107" fmla="*/ 727 h 1639"/>
              <a:gd name="T108" fmla="*/ 720 w 1639"/>
              <a:gd name="T109" fmla="*/ 77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639" h="1639">
                <a:moveTo>
                  <a:pt x="1495" y="871"/>
                </a:moveTo>
                <a:cubicBezTo>
                  <a:pt x="1447" y="871"/>
                  <a:pt x="1447" y="871"/>
                  <a:pt x="1447" y="871"/>
                </a:cubicBezTo>
                <a:cubicBezTo>
                  <a:pt x="1447" y="823"/>
                  <a:pt x="1447" y="823"/>
                  <a:pt x="1447" y="823"/>
                </a:cubicBezTo>
                <a:cubicBezTo>
                  <a:pt x="1447" y="656"/>
                  <a:pt x="1381" y="498"/>
                  <a:pt x="1263" y="378"/>
                </a:cubicBezTo>
                <a:cubicBezTo>
                  <a:pt x="1217" y="333"/>
                  <a:pt x="1166" y="295"/>
                  <a:pt x="1111" y="265"/>
                </a:cubicBezTo>
                <a:cubicBezTo>
                  <a:pt x="1111" y="240"/>
                  <a:pt x="1111" y="240"/>
                  <a:pt x="1111" y="240"/>
                </a:cubicBezTo>
                <a:cubicBezTo>
                  <a:pt x="1111" y="108"/>
                  <a:pt x="1003" y="0"/>
                  <a:pt x="871" y="0"/>
                </a:cubicBezTo>
                <a:cubicBezTo>
                  <a:pt x="768" y="0"/>
                  <a:pt x="768" y="0"/>
                  <a:pt x="768" y="0"/>
                </a:cubicBezTo>
                <a:cubicBezTo>
                  <a:pt x="636" y="0"/>
                  <a:pt x="528" y="108"/>
                  <a:pt x="528" y="240"/>
                </a:cubicBezTo>
                <a:cubicBezTo>
                  <a:pt x="528" y="265"/>
                  <a:pt x="528" y="265"/>
                  <a:pt x="528" y="265"/>
                </a:cubicBezTo>
                <a:cubicBezTo>
                  <a:pt x="473" y="295"/>
                  <a:pt x="422" y="333"/>
                  <a:pt x="377" y="378"/>
                </a:cubicBezTo>
                <a:cubicBezTo>
                  <a:pt x="258" y="498"/>
                  <a:pt x="192" y="656"/>
                  <a:pt x="192" y="823"/>
                </a:cubicBezTo>
                <a:cubicBezTo>
                  <a:pt x="192" y="871"/>
                  <a:pt x="192" y="871"/>
                  <a:pt x="192" y="871"/>
                </a:cubicBezTo>
                <a:cubicBezTo>
                  <a:pt x="144" y="871"/>
                  <a:pt x="144" y="871"/>
                  <a:pt x="144" y="871"/>
                </a:cubicBezTo>
                <a:cubicBezTo>
                  <a:pt x="65" y="871"/>
                  <a:pt x="0" y="935"/>
                  <a:pt x="0" y="1015"/>
                </a:cubicBezTo>
                <a:cubicBezTo>
                  <a:pt x="0" y="1303"/>
                  <a:pt x="0" y="1303"/>
                  <a:pt x="0" y="1303"/>
                </a:cubicBezTo>
                <a:cubicBezTo>
                  <a:pt x="0" y="1435"/>
                  <a:pt x="108" y="1543"/>
                  <a:pt x="240" y="1543"/>
                </a:cubicBezTo>
                <a:cubicBezTo>
                  <a:pt x="241" y="1543"/>
                  <a:pt x="241" y="1543"/>
                  <a:pt x="241" y="1543"/>
                </a:cubicBezTo>
                <a:cubicBezTo>
                  <a:pt x="284" y="1601"/>
                  <a:pt x="354" y="1639"/>
                  <a:pt x="432" y="1639"/>
                </a:cubicBezTo>
                <a:cubicBezTo>
                  <a:pt x="1207" y="1639"/>
                  <a:pt x="1207" y="1639"/>
                  <a:pt x="1207" y="1639"/>
                </a:cubicBezTo>
                <a:cubicBezTo>
                  <a:pt x="1285" y="1639"/>
                  <a:pt x="1355" y="1601"/>
                  <a:pt x="1399" y="1543"/>
                </a:cubicBezTo>
                <a:cubicBezTo>
                  <a:pt x="1399" y="1543"/>
                  <a:pt x="1399" y="1543"/>
                  <a:pt x="1399" y="1543"/>
                </a:cubicBezTo>
                <a:cubicBezTo>
                  <a:pt x="1531" y="1543"/>
                  <a:pt x="1639" y="1435"/>
                  <a:pt x="1639" y="1303"/>
                </a:cubicBezTo>
                <a:cubicBezTo>
                  <a:pt x="1639" y="1015"/>
                  <a:pt x="1639" y="1015"/>
                  <a:pt x="1639" y="1015"/>
                </a:cubicBezTo>
                <a:cubicBezTo>
                  <a:pt x="1639" y="935"/>
                  <a:pt x="1574" y="871"/>
                  <a:pt x="1495" y="871"/>
                </a:cubicBezTo>
                <a:close/>
                <a:moveTo>
                  <a:pt x="96" y="1015"/>
                </a:moveTo>
                <a:cubicBezTo>
                  <a:pt x="96" y="988"/>
                  <a:pt x="118" y="967"/>
                  <a:pt x="144" y="967"/>
                </a:cubicBezTo>
                <a:cubicBezTo>
                  <a:pt x="192" y="967"/>
                  <a:pt x="192" y="967"/>
                  <a:pt x="192" y="967"/>
                </a:cubicBezTo>
                <a:cubicBezTo>
                  <a:pt x="192" y="1063"/>
                  <a:pt x="192" y="1063"/>
                  <a:pt x="192" y="1063"/>
                </a:cubicBezTo>
                <a:cubicBezTo>
                  <a:pt x="96" y="1063"/>
                  <a:pt x="96" y="1063"/>
                  <a:pt x="96" y="1063"/>
                </a:cubicBezTo>
                <a:lnTo>
                  <a:pt x="96" y="1015"/>
                </a:lnTo>
                <a:close/>
                <a:moveTo>
                  <a:pt x="96" y="1303"/>
                </a:moveTo>
                <a:cubicBezTo>
                  <a:pt x="96" y="1159"/>
                  <a:pt x="96" y="1159"/>
                  <a:pt x="96" y="1159"/>
                </a:cubicBezTo>
                <a:cubicBezTo>
                  <a:pt x="192" y="1159"/>
                  <a:pt x="192" y="1159"/>
                  <a:pt x="192" y="1159"/>
                </a:cubicBezTo>
                <a:cubicBezTo>
                  <a:pt x="192" y="1399"/>
                  <a:pt x="192" y="1399"/>
                  <a:pt x="192" y="1399"/>
                </a:cubicBezTo>
                <a:cubicBezTo>
                  <a:pt x="192" y="1413"/>
                  <a:pt x="194" y="1426"/>
                  <a:pt x="196" y="1440"/>
                </a:cubicBezTo>
                <a:cubicBezTo>
                  <a:pt x="138" y="1421"/>
                  <a:pt x="96" y="1367"/>
                  <a:pt x="96" y="1303"/>
                </a:cubicBezTo>
                <a:close/>
                <a:moveTo>
                  <a:pt x="768" y="96"/>
                </a:moveTo>
                <a:cubicBezTo>
                  <a:pt x="871" y="96"/>
                  <a:pt x="871" y="96"/>
                  <a:pt x="871" y="96"/>
                </a:cubicBezTo>
                <a:cubicBezTo>
                  <a:pt x="944" y="96"/>
                  <a:pt x="1005" y="152"/>
                  <a:pt x="1014" y="224"/>
                </a:cubicBezTo>
                <a:cubicBezTo>
                  <a:pt x="952" y="203"/>
                  <a:pt x="886" y="192"/>
                  <a:pt x="820" y="192"/>
                </a:cubicBezTo>
                <a:cubicBezTo>
                  <a:pt x="753" y="192"/>
                  <a:pt x="687" y="203"/>
                  <a:pt x="625" y="224"/>
                </a:cubicBezTo>
                <a:cubicBezTo>
                  <a:pt x="634" y="152"/>
                  <a:pt x="695" y="96"/>
                  <a:pt x="768" y="96"/>
                </a:cubicBezTo>
                <a:close/>
                <a:moveTo>
                  <a:pt x="820" y="288"/>
                </a:moveTo>
                <a:cubicBezTo>
                  <a:pt x="1094" y="288"/>
                  <a:pt x="1321" y="499"/>
                  <a:pt x="1348" y="768"/>
                </a:cubicBezTo>
                <a:cubicBezTo>
                  <a:pt x="1292" y="753"/>
                  <a:pt x="1245" y="713"/>
                  <a:pt x="1222" y="657"/>
                </a:cubicBezTo>
                <a:cubicBezTo>
                  <a:pt x="1154" y="494"/>
                  <a:pt x="992" y="384"/>
                  <a:pt x="820" y="384"/>
                </a:cubicBezTo>
                <a:cubicBezTo>
                  <a:pt x="647" y="384"/>
                  <a:pt x="485" y="494"/>
                  <a:pt x="417" y="657"/>
                </a:cubicBezTo>
                <a:cubicBezTo>
                  <a:pt x="394" y="713"/>
                  <a:pt x="347" y="753"/>
                  <a:pt x="291" y="768"/>
                </a:cubicBezTo>
                <a:cubicBezTo>
                  <a:pt x="319" y="499"/>
                  <a:pt x="545" y="288"/>
                  <a:pt x="820" y="288"/>
                </a:cubicBezTo>
                <a:close/>
                <a:moveTo>
                  <a:pt x="1351" y="1399"/>
                </a:moveTo>
                <a:cubicBezTo>
                  <a:pt x="1351" y="1478"/>
                  <a:pt x="1286" y="1543"/>
                  <a:pt x="1207" y="1543"/>
                </a:cubicBezTo>
                <a:cubicBezTo>
                  <a:pt x="432" y="1543"/>
                  <a:pt x="432" y="1543"/>
                  <a:pt x="432" y="1543"/>
                </a:cubicBezTo>
                <a:cubicBezTo>
                  <a:pt x="353" y="1543"/>
                  <a:pt x="288" y="1478"/>
                  <a:pt x="288" y="1399"/>
                </a:cubicBezTo>
                <a:cubicBezTo>
                  <a:pt x="288" y="867"/>
                  <a:pt x="288" y="867"/>
                  <a:pt x="288" y="867"/>
                </a:cubicBezTo>
                <a:cubicBezTo>
                  <a:pt x="385" y="851"/>
                  <a:pt x="468" y="786"/>
                  <a:pt x="506" y="694"/>
                </a:cubicBezTo>
                <a:cubicBezTo>
                  <a:pt x="559" y="566"/>
                  <a:pt x="685" y="480"/>
                  <a:pt x="820" y="480"/>
                </a:cubicBezTo>
                <a:cubicBezTo>
                  <a:pt x="954" y="480"/>
                  <a:pt x="1080" y="566"/>
                  <a:pt x="1133" y="694"/>
                </a:cubicBezTo>
                <a:cubicBezTo>
                  <a:pt x="1172" y="786"/>
                  <a:pt x="1254" y="851"/>
                  <a:pt x="1351" y="867"/>
                </a:cubicBezTo>
                <a:lnTo>
                  <a:pt x="1351" y="1399"/>
                </a:lnTo>
                <a:close/>
                <a:moveTo>
                  <a:pt x="1543" y="1303"/>
                </a:moveTo>
                <a:cubicBezTo>
                  <a:pt x="1543" y="1367"/>
                  <a:pt x="1501" y="1421"/>
                  <a:pt x="1443" y="1440"/>
                </a:cubicBezTo>
                <a:cubicBezTo>
                  <a:pt x="1446" y="1426"/>
                  <a:pt x="1447" y="1413"/>
                  <a:pt x="1447" y="1399"/>
                </a:cubicBezTo>
                <a:cubicBezTo>
                  <a:pt x="1447" y="1159"/>
                  <a:pt x="1447" y="1159"/>
                  <a:pt x="1447" y="1159"/>
                </a:cubicBezTo>
                <a:cubicBezTo>
                  <a:pt x="1543" y="1159"/>
                  <a:pt x="1543" y="1159"/>
                  <a:pt x="1543" y="1159"/>
                </a:cubicBezTo>
                <a:lnTo>
                  <a:pt x="1543" y="1303"/>
                </a:lnTo>
                <a:close/>
                <a:moveTo>
                  <a:pt x="1543" y="1063"/>
                </a:moveTo>
                <a:cubicBezTo>
                  <a:pt x="1447" y="1063"/>
                  <a:pt x="1447" y="1063"/>
                  <a:pt x="1447" y="1063"/>
                </a:cubicBezTo>
                <a:cubicBezTo>
                  <a:pt x="1447" y="967"/>
                  <a:pt x="1447" y="967"/>
                  <a:pt x="1447" y="967"/>
                </a:cubicBezTo>
                <a:cubicBezTo>
                  <a:pt x="1495" y="967"/>
                  <a:pt x="1495" y="967"/>
                  <a:pt x="1495" y="967"/>
                </a:cubicBezTo>
                <a:cubicBezTo>
                  <a:pt x="1521" y="967"/>
                  <a:pt x="1543" y="988"/>
                  <a:pt x="1543" y="1015"/>
                </a:cubicBezTo>
                <a:lnTo>
                  <a:pt x="1543" y="1063"/>
                </a:lnTo>
                <a:close/>
                <a:moveTo>
                  <a:pt x="528" y="871"/>
                </a:moveTo>
                <a:cubicBezTo>
                  <a:pt x="449" y="871"/>
                  <a:pt x="384" y="935"/>
                  <a:pt x="384" y="1015"/>
                </a:cubicBezTo>
                <a:cubicBezTo>
                  <a:pt x="384" y="1111"/>
                  <a:pt x="384" y="1111"/>
                  <a:pt x="384" y="1111"/>
                </a:cubicBezTo>
                <a:cubicBezTo>
                  <a:pt x="384" y="1137"/>
                  <a:pt x="406" y="1159"/>
                  <a:pt x="432" y="1159"/>
                </a:cubicBezTo>
                <a:cubicBezTo>
                  <a:pt x="432" y="1303"/>
                  <a:pt x="432" y="1303"/>
                  <a:pt x="432" y="1303"/>
                </a:cubicBezTo>
                <a:cubicBezTo>
                  <a:pt x="432" y="1382"/>
                  <a:pt x="497" y="1447"/>
                  <a:pt x="576" y="1447"/>
                </a:cubicBezTo>
                <a:cubicBezTo>
                  <a:pt x="1063" y="1447"/>
                  <a:pt x="1063" y="1447"/>
                  <a:pt x="1063" y="1447"/>
                </a:cubicBezTo>
                <a:cubicBezTo>
                  <a:pt x="1142" y="1447"/>
                  <a:pt x="1207" y="1382"/>
                  <a:pt x="1207" y="1303"/>
                </a:cubicBezTo>
                <a:cubicBezTo>
                  <a:pt x="1207" y="1159"/>
                  <a:pt x="1207" y="1159"/>
                  <a:pt x="1207" y="1159"/>
                </a:cubicBezTo>
                <a:cubicBezTo>
                  <a:pt x="1233" y="1159"/>
                  <a:pt x="1255" y="1137"/>
                  <a:pt x="1255" y="1111"/>
                </a:cubicBezTo>
                <a:cubicBezTo>
                  <a:pt x="1255" y="1015"/>
                  <a:pt x="1255" y="1015"/>
                  <a:pt x="1255" y="1015"/>
                </a:cubicBezTo>
                <a:cubicBezTo>
                  <a:pt x="1255" y="935"/>
                  <a:pt x="1190" y="871"/>
                  <a:pt x="1111" y="871"/>
                </a:cubicBezTo>
                <a:lnTo>
                  <a:pt x="528" y="871"/>
                </a:lnTo>
                <a:close/>
                <a:moveTo>
                  <a:pt x="1111" y="1303"/>
                </a:moveTo>
                <a:cubicBezTo>
                  <a:pt x="1111" y="1329"/>
                  <a:pt x="1089" y="1351"/>
                  <a:pt x="1063" y="1351"/>
                </a:cubicBezTo>
                <a:cubicBezTo>
                  <a:pt x="576" y="1351"/>
                  <a:pt x="576" y="1351"/>
                  <a:pt x="576" y="1351"/>
                </a:cubicBezTo>
                <a:cubicBezTo>
                  <a:pt x="550" y="1351"/>
                  <a:pt x="528" y="1329"/>
                  <a:pt x="528" y="1303"/>
                </a:cubicBezTo>
                <a:cubicBezTo>
                  <a:pt x="528" y="1159"/>
                  <a:pt x="528" y="1159"/>
                  <a:pt x="528" y="1159"/>
                </a:cubicBezTo>
                <a:cubicBezTo>
                  <a:pt x="871" y="1159"/>
                  <a:pt x="871" y="1159"/>
                  <a:pt x="871" y="1159"/>
                </a:cubicBezTo>
                <a:cubicBezTo>
                  <a:pt x="871" y="1207"/>
                  <a:pt x="871" y="1207"/>
                  <a:pt x="871" y="1207"/>
                </a:cubicBezTo>
                <a:cubicBezTo>
                  <a:pt x="871" y="1233"/>
                  <a:pt x="892" y="1255"/>
                  <a:pt x="919" y="1255"/>
                </a:cubicBezTo>
                <a:cubicBezTo>
                  <a:pt x="945" y="1255"/>
                  <a:pt x="967" y="1233"/>
                  <a:pt x="967" y="1207"/>
                </a:cubicBezTo>
                <a:cubicBezTo>
                  <a:pt x="967" y="1159"/>
                  <a:pt x="967" y="1159"/>
                  <a:pt x="967" y="1159"/>
                </a:cubicBezTo>
                <a:cubicBezTo>
                  <a:pt x="1111" y="1159"/>
                  <a:pt x="1111" y="1159"/>
                  <a:pt x="1111" y="1159"/>
                </a:cubicBezTo>
                <a:lnTo>
                  <a:pt x="1111" y="1303"/>
                </a:lnTo>
                <a:close/>
                <a:moveTo>
                  <a:pt x="1159" y="1015"/>
                </a:moveTo>
                <a:cubicBezTo>
                  <a:pt x="1159" y="1063"/>
                  <a:pt x="1159" y="1063"/>
                  <a:pt x="1159" y="1063"/>
                </a:cubicBezTo>
                <a:cubicBezTo>
                  <a:pt x="480" y="1063"/>
                  <a:pt x="480" y="1063"/>
                  <a:pt x="480" y="1063"/>
                </a:cubicBezTo>
                <a:cubicBezTo>
                  <a:pt x="480" y="1015"/>
                  <a:pt x="480" y="1015"/>
                  <a:pt x="480" y="1015"/>
                </a:cubicBezTo>
                <a:cubicBezTo>
                  <a:pt x="480" y="988"/>
                  <a:pt x="502" y="967"/>
                  <a:pt x="528" y="967"/>
                </a:cubicBezTo>
                <a:cubicBezTo>
                  <a:pt x="1111" y="967"/>
                  <a:pt x="1111" y="967"/>
                  <a:pt x="1111" y="967"/>
                </a:cubicBezTo>
                <a:cubicBezTo>
                  <a:pt x="1137" y="967"/>
                  <a:pt x="1159" y="988"/>
                  <a:pt x="1159" y="1015"/>
                </a:cubicBezTo>
                <a:close/>
                <a:moveTo>
                  <a:pt x="672" y="727"/>
                </a:moveTo>
                <a:cubicBezTo>
                  <a:pt x="672" y="700"/>
                  <a:pt x="694" y="679"/>
                  <a:pt x="720" y="679"/>
                </a:cubicBezTo>
                <a:cubicBezTo>
                  <a:pt x="919" y="679"/>
                  <a:pt x="919" y="679"/>
                  <a:pt x="919" y="679"/>
                </a:cubicBezTo>
                <a:cubicBezTo>
                  <a:pt x="945" y="679"/>
                  <a:pt x="967" y="700"/>
                  <a:pt x="967" y="727"/>
                </a:cubicBezTo>
                <a:cubicBezTo>
                  <a:pt x="967" y="753"/>
                  <a:pt x="945" y="775"/>
                  <a:pt x="919" y="775"/>
                </a:cubicBezTo>
                <a:cubicBezTo>
                  <a:pt x="720" y="775"/>
                  <a:pt x="720" y="775"/>
                  <a:pt x="720" y="775"/>
                </a:cubicBezTo>
                <a:cubicBezTo>
                  <a:pt x="694" y="775"/>
                  <a:pt x="672" y="753"/>
                  <a:pt x="672" y="72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0" name="Freeform 47"/>
          <p:cNvSpPr>
            <a:spLocks noEditPoints="1"/>
          </p:cNvSpPr>
          <p:nvPr/>
        </p:nvSpPr>
        <p:spPr bwMode="auto">
          <a:xfrm>
            <a:off x="7464435" y="5931994"/>
            <a:ext cx="326354" cy="392387"/>
          </a:xfrm>
          <a:custGeom>
            <a:avLst/>
            <a:gdLst>
              <a:gd name="T0" fmla="*/ 921 w 1362"/>
              <a:gd name="T1" fmla="*/ 280 h 1638"/>
              <a:gd name="T2" fmla="*/ 873 w 1362"/>
              <a:gd name="T3" fmla="*/ 0 h 1638"/>
              <a:gd name="T4" fmla="*/ 345 w 1362"/>
              <a:gd name="T5" fmla="*/ 144 h 1638"/>
              <a:gd name="T6" fmla="*/ 441 w 1362"/>
              <a:gd name="T7" fmla="*/ 611 h 1638"/>
              <a:gd name="T8" fmla="*/ 43 w 1362"/>
              <a:gd name="T9" fmla="*/ 1517 h 1638"/>
              <a:gd name="T10" fmla="*/ 1110 w 1362"/>
              <a:gd name="T11" fmla="*/ 1638 h 1638"/>
              <a:gd name="T12" fmla="*/ 1316 w 1362"/>
              <a:gd name="T13" fmla="*/ 1275 h 1638"/>
              <a:gd name="T14" fmla="*/ 489 w 1362"/>
              <a:gd name="T15" fmla="*/ 96 h 1638"/>
              <a:gd name="T16" fmla="*/ 921 w 1362"/>
              <a:gd name="T17" fmla="*/ 144 h 1638"/>
              <a:gd name="T18" fmla="*/ 489 w 1362"/>
              <a:gd name="T19" fmla="*/ 192 h 1638"/>
              <a:gd name="T20" fmla="*/ 489 w 1362"/>
              <a:gd name="T21" fmla="*/ 96 h 1638"/>
              <a:gd name="T22" fmla="*/ 537 w 1362"/>
              <a:gd name="T23" fmla="*/ 624 h 1638"/>
              <a:gd name="T24" fmla="*/ 825 w 1362"/>
              <a:gd name="T25" fmla="*/ 288 h 1638"/>
              <a:gd name="T26" fmla="*/ 777 w 1362"/>
              <a:gd name="T27" fmla="*/ 384 h 1638"/>
              <a:gd name="T28" fmla="*/ 777 w 1362"/>
              <a:gd name="T29" fmla="*/ 480 h 1638"/>
              <a:gd name="T30" fmla="*/ 825 w 1362"/>
              <a:gd name="T31" fmla="*/ 576 h 1638"/>
              <a:gd name="T32" fmla="*/ 729 w 1362"/>
              <a:gd name="T33" fmla="*/ 624 h 1638"/>
              <a:gd name="T34" fmla="*/ 846 w 1362"/>
              <a:gd name="T35" fmla="*/ 672 h 1638"/>
              <a:gd name="T36" fmla="*/ 921 w 1362"/>
              <a:gd name="T37" fmla="*/ 1062 h 1638"/>
              <a:gd name="T38" fmla="*/ 441 w 1362"/>
              <a:gd name="T39" fmla="*/ 870 h 1638"/>
              <a:gd name="T40" fmla="*/ 530 w 1362"/>
              <a:gd name="T41" fmla="*/ 648 h 1638"/>
              <a:gd name="T42" fmla="*/ 1110 w 1362"/>
              <a:gd name="T43" fmla="*/ 1542 h 1638"/>
              <a:gd name="T44" fmla="*/ 127 w 1362"/>
              <a:gd name="T45" fmla="*/ 1469 h 1638"/>
              <a:gd name="T46" fmla="*/ 326 w 1362"/>
              <a:gd name="T47" fmla="*/ 993 h 1638"/>
              <a:gd name="T48" fmla="*/ 649 w 1362"/>
              <a:gd name="T49" fmla="*/ 1050 h 1638"/>
              <a:gd name="T50" fmla="*/ 1105 w 1362"/>
              <a:gd name="T51" fmla="*/ 1109 h 1638"/>
              <a:gd name="T52" fmla="*/ 1233 w 1362"/>
              <a:gd name="T53" fmla="*/ 1324 h 1638"/>
              <a:gd name="T54" fmla="*/ 441 w 1362"/>
              <a:gd name="T55" fmla="*/ 1206 h 1638"/>
              <a:gd name="T56" fmla="*/ 345 w 1362"/>
              <a:gd name="T57" fmla="*/ 1206 h 1638"/>
              <a:gd name="T58" fmla="*/ 441 w 1362"/>
              <a:gd name="T59" fmla="*/ 1206 h 1638"/>
              <a:gd name="T60" fmla="*/ 969 w 1362"/>
              <a:gd name="T61" fmla="*/ 1350 h 1638"/>
              <a:gd name="T62" fmla="*/ 969 w 1362"/>
              <a:gd name="T63" fmla="*/ 1254 h 1638"/>
              <a:gd name="T64" fmla="*/ 729 w 1362"/>
              <a:gd name="T65" fmla="*/ 1398 h 1638"/>
              <a:gd name="T66" fmla="*/ 633 w 1362"/>
              <a:gd name="T67" fmla="*/ 1398 h 1638"/>
              <a:gd name="T68" fmla="*/ 729 w 1362"/>
              <a:gd name="T69" fmla="*/ 139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62" h="1638">
                <a:moveTo>
                  <a:pt x="921" y="611"/>
                </a:moveTo>
                <a:cubicBezTo>
                  <a:pt x="921" y="280"/>
                  <a:pt x="921" y="280"/>
                  <a:pt x="921" y="280"/>
                </a:cubicBezTo>
                <a:cubicBezTo>
                  <a:pt x="977" y="260"/>
                  <a:pt x="1017" y="207"/>
                  <a:pt x="1017" y="144"/>
                </a:cubicBezTo>
                <a:cubicBezTo>
                  <a:pt x="1017" y="65"/>
                  <a:pt x="952" y="0"/>
                  <a:pt x="873" y="0"/>
                </a:cubicBezTo>
                <a:cubicBezTo>
                  <a:pt x="489" y="0"/>
                  <a:pt x="489" y="0"/>
                  <a:pt x="489" y="0"/>
                </a:cubicBezTo>
                <a:cubicBezTo>
                  <a:pt x="410" y="0"/>
                  <a:pt x="345" y="65"/>
                  <a:pt x="345" y="144"/>
                </a:cubicBezTo>
                <a:cubicBezTo>
                  <a:pt x="345" y="207"/>
                  <a:pt x="385" y="260"/>
                  <a:pt x="441" y="280"/>
                </a:cubicBezTo>
                <a:cubicBezTo>
                  <a:pt x="441" y="611"/>
                  <a:pt x="441" y="611"/>
                  <a:pt x="441" y="611"/>
                </a:cubicBezTo>
                <a:cubicBezTo>
                  <a:pt x="46" y="1275"/>
                  <a:pt x="46" y="1275"/>
                  <a:pt x="46" y="1275"/>
                </a:cubicBezTo>
                <a:cubicBezTo>
                  <a:pt x="1" y="1350"/>
                  <a:pt x="0" y="1440"/>
                  <a:pt x="43" y="1517"/>
                </a:cubicBezTo>
                <a:cubicBezTo>
                  <a:pt x="86" y="1593"/>
                  <a:pt x="165" y="1638"/>
                  <a:pt x="252" y="1638"/>
                </a:cubicBezTo>
                <a:cubicBezTo>
                  <a:pt x="1110" y="1638"/>
                  <a:pt x="1110" y="1638"/>
                  <a:pt x="1110" y="1638"/>
                </a:cubicBezTo>
                <a:cubicBezTo>
                  <a:pt x="1198" y="1638"/>
                  <a:pt x="1276" y="1593"/>
                  <a:pt x="1319" y="1517"/>
                </a:cubicBezTo>
                <a:cubicBezTo>
                  <a:pt x="1362" y="1440"/>
                  <a:pt x="1361" y="1350"/>
                  <a:pt x="1316" y="1275"/>
                </a:cubicBezTo>
                <a:lnTo>
                  <a:pt x="921" y="611"/>
                </a:lnTo>
                <a:close/>
                <a:moveTo>
                  <a:pt x="489" y="96"/>
                </a:moveTo>
                <a:cubicBezTo>
                  <a:pt x="873" y="96"/>
                  <a:pt x="873" y="96"/>
                  <a:pt x="873" y="96"/>
                </a:cubicBezTo>
                <a:cubicBezTo>
                  <a:pt x="900" y="96"/>
                  <a:pt x="921" y="117"/>
                  <a:pt x="921" y="144"/>
                </a:cubicBezTo>
                <a:cubicBezTo>
                  <a:pt x="921" y="170"/>
                  <a:pt x="900" y="192"/>
                  <a:pt x="873" y="192"/>
                </a:cubicBezTo>
                <a:cubicBezTo>
                  <a:pt x="489" y="192"/>
                  <a:pt x="489" y="192"/>
                  <a:pt x="489" y="192"/>
                </a:cubicBezTo>
                <a:cubicBezTo>
                  <a:pt x="463" y="192"/>
                  <a:pt x="441" y="170"/>
                  <a:pt x="441" y="144"/>
                </a:cubicBezTo>
                <a:cubicBezTo>
                  <a:pt x="441" y="117"/>
                  <a:pt x="463" y="96"/>
                  <a:pt x="489" y="96"/>
                </a:cubicBezTo>
                <a:close/>
                <a:moveTo>
                  <a:pt x="530" y="648"/>
                </a:moveTo>
                <a:cubicBezTo>
                  <a:pt x="535" y="641"/>
                  <a:pt x="537" y="633"/>
                  <a:pt x="537" y="624"/>
                </a:cubicBezTo>
                <a:cubicBezTo>
                  <a:pt x="537" y="288"/>
                  <a:pt x="537" y="288"/>
                  <a:pt x="537" y="288"/>
                </a:cubicBezTo>
                <a:cubicBezTo>
                  <a:pt x="825" y="288"/>
                  <a:pt x="825" y="288"/>
                  <a:pt x="825" y="288"/>
                </a:cubicBezTo>
                <a:cubicBezTo>
                  <a:pt x="825" y="384"/>
                  <a:pt x="825" y="384"/>
                  <a:pt x="825" y="384"/>
                </a:cubicBezTo>
                <a:cubicBezTo>
                  <a:pt x="777" y="384"/>
                  <a:pt x="777" y="384"/>
                  <a:pt x="777" y="384"/>
                </a:cubicBezTo>
                <a:cubicBezTo>
                  <a:pt x="751" y="384"/>
                  <a:pt x="729" y="405"/>
                  <a:pt x="729" y="432"/>
                </a:cubicBezTo>
                <a:cubicBezTo>
                  <a:pt x="729" y="458"/>
                  <a:pt x="751" y="480"/>
                  <a:pt x="777" y="480"/>
                </a:cubicBezTo>
                <a:cubicBezTo>
                  <a:pt x="825" y="480"/>
                  <a:pt x="825" y="480"/>
                  <a:pt x="825" y="480"/>
                </a:cubicBezTo>
                <a:cubicBezTo>
                  <a:pt x="825" y="576"/>
                  <a:pt x="825" y="576"/>
                  <a:pt x="825" y="576"/>
                </a:cubicBezTo>
                <a:cubicBezTo>
                  <a:pt x="777" y="576"/>
                  <a:pt x="777" y="576"/>
                  <a:pt x="777" y="576"/>
                </a:cubicBezTo>
                <a:cubicBezTo>
                  <a:pt x="751" y="576"/>
                  <a:pt x="729" y="597"/>
                  <a:pt x="729" y="624"/>
                </a:cubicBezTo>
                <a:cubicBezTo>
                  <a:pt x="729" y="650"/>
                  <a:pt x="751" y="672"/>
                  <a:pt x="777" y="672"/>
                </a:cubicBezTo>
                <a:cubicBezTo>
                  <a:pt x="846" y="672"/>
                  <a:pt x="846" y="672"/>
                  <a:pt x="846" y="672"/>
                </a:cubicBezTo>
                <a:cubicBezTo>
                  <a:pt x="1056" y="1026"/>
                  <a:pt x="1056" y="1026"/>
                  <a:pt x="1056" y="1026"/>
                </a:cubicBezTo>
                <a:cubicBezTo>
                  <a:pt x="1021" y="1044"/>
                  <a:pt x="973" y="1062"/>
                  <a:pt x="921" y="1062"/>
                </a:cubicBezTo>
                <a:cubicBezTo>
                  <a:pt x="809" y="1062"/>
                  <a:pt x="714" y="979"/>
                  <a:pt x="713" y="978"/>
                </a:cubicBezTo>
                <a:cubicBezTo>
                  <a:pt x="707" y="973"/>
                  <a:pt x="590" y="870"/>
                  <a:pt x="441" y="870"/>
                </a:cubicBezTo>
                <a:cubicBezTo>
                  <a:pt x="426" y="870"/>
                  <a:pt x="412" y="871"/>
                  <a:pt x="397" y="873"/>
                </a:cubicBezTo>
                <a:lnTo>
                  <a:pt x="530" y="648"/>
                </a:lnTo>
                <a:close/>
                <a:moveTo>
                  <a:pt x="1235" y="1469"/>
                </a:moveTo>
                <a:cubicBezTo>
                  <a:pt x="1209" y="1515"/>
                  <a:pt x="1163" y="1542"/>
                  <a:pt x="1110" y="1542"/>
                </a:cubicBezTo>
                <a:cubicBezTo>
                  <a:pt x="252" y="1542"/>
                  <a:pt x="252" y="1542"/>
                  <a:pt x="252" y="1542"/>
                </a:cubicBezTo>
                <a:cubicBezTo>
                  <a:pt x="200" y="1542"/>
                  <a:pt x="153" y="1515"/>
                  <a:pt x="127" y="1469"/>
                </a:cubicBezTo>
                <a:cubicBezTo>
                  <a:pt x="101" y="1424"/>
                  <a:pt x="102" y="1369"/>
                  <a:pt x="129" y="1324"/>
                </a:cubicBezTo>
                <a:cubicBezTo>
                  <a:pt x="326" y="993"/>
                  <a:pt x="326" y="993"/>
                  <a:pt x="326" y="993"/>
                </a:cubicBezTo>
                <a:cubicBezTo>
                  <a:pt x="365" y="975"/>
                  <a:pt x="404" y="966"/>
                  <a:pt x="441" y="966"/>
                </a:cubicBezTo>
                <a:cubicBezTo>
                  <a:pt x="553" y="966"/>
                  <a:pt x="648" y="1049"/>
                  <a:pt x="649" y="1050"/>
                </a:cubicBezTo>
                <a:cubicBezTo>
                  <a:pt x="654" y="1055"/>
                  <a:pt x="772" y="1158"/>
                  <a:pt x="921" y="1158"/>
                </a:cubicBezTo>
                <a:cubicBezTo>
                  <a:pt x="992" y="1158"/>
                  <a:pt x="1056" y="1135"/>
                  <a:pt x="1105" y="1109"/>
                </a:cubicBezTo>
                <a:cubicBezTo>
                  <a:pt x="1233" y="1324"/>
                  <a:pt x="1233" y="1324"/>
                  <a:pt x="1233" y="1324"/>
                </a:cubicBezTo>
                <a:cubicBezTo>
                  <a:pt x="1233" y="1324"/>
                  <a:pt x="1233" y="1324"/>
                  <a:pt x="1233" y="1324"/>
                </a:cubicBezTo>
                <a:cubicBezTo>
                  <a:pt x="1260" y="1369"/>
                  <a:pt x="1261" y="1424"/>
                  <a:pt x="1235" y="1469"/>
                </a:cubicBezTo>
                <a:close/>
                <a:moveTo>
                  <a:pt x="441" y="1206"/>
                </a:moveTo>
                <a:cubicBezTo>
                  <a:pt x="441" y="1233"/>
                  <a:pt x="419" y="1254"/>
                  <a:pt x="393" y="1254"/>
                </a:cubicBezTo>
                <a:cubicBezTo>
                  <a:pt x="366" y="1254"/>
                  <a:pt x="345" y="1233"/>
                  <a:pt x="345" y="1206"/>
                </a:cubicBezTo>
                <a:cubicBezTo>
                  <a:pt x="345" y="1180"/>
                  <a:pt x="366" y="1158"/>
                  <a:pt x="393" y="1158"/>
                </a:cubicBezTo>
                <a:cubicBezTo>
                  <a:pt x="419" y="1158"/>
                  <a:pt x="441" y="1180"/>
                  <a:pt x="441" y="1206"/>
                </a:cubicBezTo>
                <a:close/>
                <a:moveTo>
                  <a:pt x="1017" y="1302"/>
                </a:moveTo>
                <a:cubicBezTo>
                  <a:pt x="1017" y="1329"/>
                  <a:pt x="995" y="1350"/>
                  <a:pt x="969" y="1350"/>
                </a:cubicBezTo>
                <a:cubicBezTo>
                  <a:pt x="942" y="1350"/>
                  <a:pt x="921" y="1329"/>
                  <a:pt x="921" y="1302"/>
                </a:cubicBezTo>
                <a:cubicBezTo>
                  <a:pt x="921" y="1276"/>
                  <a:pt x="942" y="1254"/>
                  <a:pt x="969" y="1254"/>
                </a:cubicBezTo>
                <a:cubicBezTo>
                  <a:pt x="995" y="1254"/>
                  <a:pt x="1017" y="1276"/>
                  <a:pt x="1017" y="1302"/>
                </a:cubicBezTo>
                <a:close/>
                <a:moveTo>
                  <a:pt x="729" y="1398"/>
                </a:moveTo>
                <a:cubicBezTo>
                  <a:pt x="729" y="1425"/>
                  <a:pt x="707" y="1446"/>
                  <a:pt x="681" y="1446"/>
                </a:cubicBezTo>
                <a:cubicBezTo>
                  <a:pt x="654" y="1446"/>
                  <a:pt x="633" y="1425"/>
                  <a:pt x="633" y="1398"/>
                </a:cubicBezTo>
                <a:cubicBezTo>
                  <a:pt x="633" y="1372"/>
                  <a:pt x="654" y="1350"/>
                  <a:pt x="681" y="1350"/>
                </a:cubicBezTo>
                <a:cubicBezTo>
                  <a:pt x="707" y="1350"/>
                  <a:pt x="729" y="1372"/>
                  <a:pt x="729" y="139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1" name="Freeform 33"/>
          <p:cNvSpPr>
            <a:spLocks noEditPoints="1"/>
          </p:cNvSpPr>
          <p:nvPr/>
        </p:nvSpPr>
        <p:spPr bwMode="auto">
          <a:xfrm>
            <a:off x="7431199" y="4581132"/>
            <a:ext cx="392827" cy="400311"/>
          </a:xfrm>
          <a:custGeom>
            <a:avLst/>
            <a:gdLst>
              <a:gd name="T0" fmla="*/ 888 w 1639"/>
              <a:gd name="T1" fmla="*/ 1263 h 1671"/>
              <a:gd name="T2" fmla="*/ 1300 w 1639"/>
              <a:gd name="T3" fmla="*/ 1654 h 1671"/>
              <a:gd name="T4" fmla="*/ 1347 w 1639"/>
              <a:gd name="T5" fmla="*/ 1615 h 1671"/>
              <a:gd name="T6" fmla="*/ 1515 w 1639"/>
              <a:gd name="T7" fmla="*/ 1448 h 1671"/>
              <a:gd name="T8" fmla="*/ 1540 w 1639"/>
              <a:gd name="T9" fmla="*/ 1366 h 1671"/>
              <a:gd name="T10" fmla="*/ 1515 w 1639"/>
              <a:gd name="T11" fmla="*/ 1173 h 1671"/>
              <a:gd name="T12" fmla="*/ 1540 w 1639"/>
              <a:gd name="T13" fmla="*/ 1092 h 1671"/>
              <a:gd name="T14" fmla="*/ 1540 w 1639"/>
              <a:gd name="T15" fmla="*/ 612 h 1671"/>
              <a:gd name="T16" fmla="*/ 1540 w 1639"/>
              <a:gd name="T17" fmla="*/ 132 h 1671"/>
              <a:gd name="T18" fmla="*/ 100 w 1639"/>
              <a:gd name="T19" fmla="*/ 1092 h 1671"/>
              <a:gd name="T20" fmla="*/ 100 w 1639"/>
              <a:gd name="T21" fmla="*/ 1572 h 1671"/>
              <a:gd name="T22" fmla="*/ 580 w 1639"/>
              <a:gd name="T23" fmla="*/ 1572 h 1671"/>
              <a:gd name="T24" fmla="*/ 343 w 1639"/>
              <a:gd name="T25" fmla="*/ 1397 h 1671"/>
              <a:gd name="T26" fmla="*/ 582 w 1639"/>
              <a:gd name="T27" fmla="*/ 1332 h 1671"/>
              <a:gd name="T28" fmla="*/ 1407 w 1639"/>
              <a:gd name="T29" fmla="*/ 1370 h 1671"/>
              <a:gd name="T30" fmla="*/ 1286 w 1639"/>
              <a:gd name="T31" fmla="*/ 1425 h 1671"/>
              <a:gd name="T32" fmla="*/ 957 w 1639"/>
              <a:gd name="T33" fmla="*/ 1194 h 1671"/>
              <a:gd name="T34" fmla="*/ 1288 w 1639"/>
              <a:gd name="T35" fmla="*/ 1251 h 1671"/>
              <a:gd name="T36" fmla="*/ 1407 w 1639"/>
              <a:gd name="T37" fmla="*/ 1370 h 1671"/>
              <a:gd name="T38" fmla="*/ 1324 w 1639"/>
              <a:gd name="T39" fmla="*/ 1113 h 1671"/>
              <a:gd name="T40" fmla="*/ 1162 w 1639"/>
              <a:gd name="T41" fmla="*/ 989 h 1671"/>
              <a:gd name="T42" fmla="*/ 1407 w 1639"/>
              <a:gd name="T43" fmla="*/ 1096 h 1671"/>
              <a:gd name="T44" fmla="*/ 1471 w 1639"/>
              <a:gd name="T45" fmla="*/ 200 h 1671"/>
              <a:gd name="T46" fmla="*/ 1471 w 1639"/>
              <a:gd name="T47" fmla="*/ 543 h 1671"/>
              <a:gd name="T48" fmla="*/ 1127 w 1639"/>
              <a:gd name="T49" fmla="*/ 545 h 1671"/>
              <a:gd name="T50" fmla="*/ 1128 w 1639"/>
              <a:gd name="T51" fmla="*/ 200 h 1671"/>
              <a:gd name="T52" fmla="*/ 1058 w 1639"/>
              <a:gd name="T53" fmla="*/ 613 h 1671"/>
              <a:gd name="T54" fmla="*/ 1040 w 1639"/>
              <a:gd name="T55" fmla="*/ 974 h 1671"/>
              <a:gd name="T56" fmla="*/ 697 w 1639"/>
              <a:gd name="T57" fmla="*/ 632 h 1671"/>
              <a:gd name="T58" fmla="*/ 608 w 1639"/>
              <a:gd name="T59" fmla="*/ 721 h 1671"/>
              <a:gd name="T60" fmla="*/ 950 w 1639"/>
              <a:gd name="T61" fmla="*/ 1064 h 1671"/>
              <a:gd name="T62" fmla="*/ 679 w 1639"/>
              <a:gd name="T63" fmla="*/ 1332 h 1671"/>
              <a:gd name="T64" fmla="*/ 340 w 1639"/>
              <a:gd name="T65" fmla="*/ 992 h 1671"/>
              <a:gd name="T66" fmla="*/ 608 w 1639"/>
              <a:gd name="T67" fmla="*/ 721 h 1671"/>
              <a:gd name="T68" fmla="*/ 168 w 1639"/>
              <a:gd name="T69" fmla="*/ 1160 h 1671"/>
              <a:gd name="T70" fmla="*/ 474 w 1639"/>
              <a:gd name="T71" fmla="*/ 1129 h 1671"/>
              <a:gd name="T72" fmla="*/ 237 w 1639"/>
              <a:gd name="T73" fmla="*/ 1434 h 1671"/>
              <a:gd name="T74" fmla="*/ 340 w 1639"/>
              <a:gd name="T75" fmla="*/ 1574 h 1671"/>
              <a:gd name="T76" fmla="*/ 97 w 1639"/>
              <a:gd name="T77" fmla="*/ 1332 h 1671"/>
              <a:gd name="T78" fmla="*/ 1348 w 1639"/>
              <a:gd name="T79" fmla="*/ 372 h 1671"/>
              <a:gd name="T80" fmla="*/ 1334 w 1639"/>
              <a:gd name="T81" fmla="*/ 269 h 1671"/>
              <a:gd name="T82" fmla="*/ 1445 w 1639"/>
              <a:gd name="T83" fmla="*/ 372 h 1671"/>
              <a:gd name="T84" fmla="*/ 1368 w 1639"/>
              <a:gd name="T85" fmla="*/ 489 h 1671"/>
              <a:gd name="T86" fmla="*/ 1334 w 1639"/>
              <a:gd name="T87" fmla="*/ 406 h 1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9" h="1671">
                <a:moveTo>
                  <a:pt x="580" y="1572"/>
                </a:moveTo>
                <a:cubicBezTo>
                  <a:pt x="888" y="1263"/>
                  <a:pt x="888" y="1263"/>
                  <a:pt x="888" y="1263"/>
                </a:cubicBezTo>
                <a:cubicBezTo>
                  <a:pt x="1265" y="1640"/>
                  <a:pt x="1265" y="1640"/>
                  <a:pt x="1265" y="1640"/>
                </a:cubicBezTo>
                <a:cubicBezTo>
                  <a:pt x="1275" y="1649"/>
                  <a:pt x="1287" y="1654"/>
                  <a:pt x="1300" y="1654"/>
                </a:cubicBezTo>
                <a:cubicBezTo>
                  <a:pt x="1304" y="1654"/>
                  <a:pt x="1309" y="1654"/>
                  <a:pt x="1314" y="1652"/>
                </a:cubicBezTo>
                <a:cubicBezTo>
                  <a:pt x="1331" y="1647"/>
                  <a:pt x="1344" y="1633"/>
                  <a:pt x="1347" y="1615"/>
                </a:cubicBezTo>
                <a:cubicBezTo>
                  <a:pt x="1375" y="1476"/>
                  <a:pt x="1375" y="1476"/>
                  <a:pt x="1375" y="1476"/>
                </a:cubicBezTo>
                <a:cubicBezTo>
                  <a:pt x="1515" y="1448"/>
                  <a:pt x="1515" y="1448"/>
                  <a:pt x="1515" y="1448"/>
                </a:cubicBezTo>
                <a:cubicBezTo>
                  <a:pt x="1532" y="1444"/>
                  <a:pt x="1546" y="1431"/>
                  <a:pt x="1552" y="1414"/>
                </a:cubicBezTo>
                <a:cubicBezTo>
                  <a:pt x="1557" y="1397"/>
                  <a:pt x="1552" y="1379"/>
                  <a:pt x="1540" y="1366"/>
                </a:cubicBezTo>
                <a:cubicBezTo>
                  <a:pt x="1375" y="1201"/>
                  <a:pt x="1375" y="1201"/>
                  <a:pt x="1375" y="1201"/>
                </a:cubicBezTo>
                <a:cubicBezTo>
                  <a:pt x="1515" y="1173"/>
                  <a:pt x="1515" y="1173"/>
                  <a:pt x="1515" y="1173"/>
                </a:cubicBezTo>
                <a:cubicBezTo>
                  <a:pt x="1532" y="1170"/>
                  <a:pt x="1546" y="1157"/>
                  <a:pt x="1552" y="1140"/>
                </a:cubicBezTo>
                <a:cubicBezTo>
                  <a:pt x="1557" y="1123"/>
                  <a:pt x="1552" y="1104"/>
                  <a:pt x="1540" y="1092"/>
                </a:cubicBezTo>
                <a:cubicBezTo>
                  <a:pt x="1300" y="852"/>
                  <a:pt x="1300" y="852"/>
                  <a:pt x="1300" y="852"/>
                </a:cubicBezTo>
                <a:cubicBezTo>
                  <a:pt x="1540" y="612"/>
                  <a:pt x="1540" y="612"/>
                  <a:pt x="1540" y="612"/>
                </a:cubicBezTo>
                <a:cubicBezTo>
                  <a:pt x="1604" y="548"/>
                  <a:pt x="1639" y="462"/>
                  <a:pt x="1639" y="372"/>
                </a:cubicBezTo>
                <a:cubicBezTo>
                  <a:pt x="1639" y="281"/>
                  <a:pt x="1604" y="196"/>
                  <a:pt x="1540" y="132"/>
                </a:cubicBezTo>
                <a:cubicBezTo>
                  <a:pt x="1407" y="0"/>
                  <a:pt x="1192" y="0"/>
                  <a:pt x="1060" y="132"/>
                </a:cubicBezTo>
                <a:cubicBezTo>
                  <a:pt x="100" y="1092"/>
                  <a:pt x="100" y="1092"/>
                  <a:pt x="100" y="1092"/>
                </a:cubicBezTo>
                <a:cubicBezTo>
                  <a:pt x="36" y="1156"/>
                  <a:pt x="0" y="1241"/>
                  <a:pt x="0" y="1332"/>
                </a:cubicBezTo>
                <a:cubicBezTo>
                  <a:pt x="0" y="1422"/>
                  <a:pt x="36" y="1507"/>
                  <a:pt x="100" y="1572"/>
                </a:cubicBezTo>
                <a:cubicBezTo>
                  <a:pt x="164" y="1636"/>
                  <a:pt x="249" y="1671"/>
                  <a:pt x="340" y="1671"/>
                </a:cubicBezTo>
                <a:cubicBezTo>
                  <a:pt x="430" y="1671"/>
                  <a:pt x="516" y="1636"/>
                  <a:pt x="580" y="1572"/>
                </a:cubicBezTo>
                <a:close/>
                <a:moveTo>
                  <a:pt x="565" y="1420"/>
                </a:moveTo>
                <a:cubicBezTo>
                  <a:pt x="492" y="1449"/>
                  <a:pt x="409" y="1440"/>
                  <a:pt x="343" y="1397"/>
                </a:cubicBezTo>
                <a:cubicBezTo>
                  <a:pt x="542" y="1198"/>
                  <a:pt x="542" y="1198"/>
                  <a:pt x="542" y="1198"/>
                </a:cubicBezTo>
                <a:cubicBezTo>
                  <a:pt x="568" y="1237"/>
                  <a:pt x="582" y="1283"/>
                  <a:pt x="582" y="1332"/>
                </a:cubicBezTo>
                <a:cubicBezTo>
                  <a:pt x="582" y="1362"/>
                  <a:pt x="576" y="1392"/>
                  <a:pt x="565" y="1420"/>
                </a:cubicBezTo>
                <a:close/>
                <a:moveTo>
                  <a:pt x="1407" y="1370"/>
                </a:moveTo>
                <a:cubicBezTo>
                  <a:pt x="1324" y="1387"/>
                  <a:pt x="1324" y="1387"/>
                  <a:pt x="1324" y="1387"/>
                </a:cubicBezTo>
                <a:cubicBezTo>
                  <a:pt x="1305" y="1391"/>
                  <a:pt x="1290" y="1406"/>
                  <a:pt x="1286" y="1425"/>
                </a:cubicBezTo>
                <a:cubicBezTo>
                  <a:pt x="1270" y="1507"/>
                  <a:pt x="1270" y="1507"/>
                  <a:pt x="1270" y="1507"/>
                </a:cubicBezTo>
                <a:cubicBezTo>
                  <a:pt x="957" y="1194"/>
                  <a:pt x="957" y="1194"/>
                  <a:pt x="957" y="1194"/>
                </a:cubicBezTo>
                <a:cubicBezTo>
                  <a:pt x="1094" y="1057"/>
                  <a:pt x="1094" y="1057"/>
                  <a:pt x="1094" y="1057"/>
                </a:cubicBezTo>
                <a:cubicBezTo>
                  <a:pt x="1288" y="1251"/>
                  <a:pt x="1288" y="1251"/>
                  <a:pt x="1288" y="1251"/>
                </a:cubicBezTo>
                <a:cubicBezTo>
                  <a:pt x="1288" y="1252"/>
                  <a:pt x="1288" y="1252"/>
                  <a:pt x="1288" y="1252"/>
                </a:cubicBezTo>
                <a:lnTo>
                  <a:pt x="1407" y="1370"/>
                </a:lnTo>
                <a:close/>
                <a:moveTo>
                  <a:pt x="1407" y="1096"/>
                </a:moveTo>
                <a:cubicBezTo>
                  <a:pt x="1324" y="1113"/>
                  <a:pt x="1324" y="1113"/>
                  <a:pt x="1324" y="1113"/>
                </a:cubicBezTo>
                <a:cubicBezTo>
                  <a:pt x="1315" y="1115"/>
                  <a:pt x="1306" y="1119"/>
                  <a:pt x="1300" y="1126"/>
                </a:cubicBezTo>
                <a:cubicBezTo>
                  <a:pt x="1162" y="989"/>
                  <a:pt x="1162" y="989"/>
                  <a:pt x="1162" y="989"/>
                </a:cubicBezTo>
                <a:cubicBezTo>
                  <a:pt x="1231" y="920"/>
                  <a:pt x="1231" y="920"/>
                  <a:pt x="1231" y="920"/>
                </a:cubicBezTo>
                <a:lnTo>
                  <a:pt x="1407" y="1096"/>
                </a:lnTo>
                <a:close/>
                <a:moveTo>
                  <a:pt x="1128" y="200"/>
                </a:moveTo>
                <a:cubicBezTo>
                  <a:pt x="1223" y="106"/>
                  <a:pt x="1376" y="106"/>
                  <a:pt x="1471" y="200"/>
                </a:cubicBezTo>
                <a:cubicBezTo>
                  <a:pt x="1517" y="246"/>
                  <a:pt x="1542" y="307"/>
                  <a:pt x="1542" y="372"/>
                </a:cubicBezTo>
                <a:cubicBezTo>
                  <a:pt x="1542" y="437"/>
                  <a:pt x="1517" y="497"/>
                  <a:pt x="1471" y="543"/>
                </a:cubicBezTo>
                <a:cubicBezTo>
                  <a:pt x="1246" y="769"/>
                  <a:pt x="1246" y="769"/>
                  <a:pt x="1246" y="769"/>
                </a:cubicBezTo>
                <a:cubicBezTo>
                  <a:pt x="1229" y="685"/>
                  <a:pt x="1189" y="606"/>
                  <a:pt x="1127" y="545"/>
                </a:cubicBezTo>
                <a:cubicBezTo>
                  <a:pt x="1065" y="483"/>
                  <a:pt x="987" y="442"/>
                  <a:pt x="903" y="426"/>
                </a:cubicBezTo>
                <a:lnTo>
                  <a:pt x="1128" y="200"/>
                </a:lnTo>
                <a:close/>
                <a:moveTo>
                  <a:pt x="813" y="515"/>
                </a:moveTo>
                <a:cubicBezTo>
                  <a:pt x="905" y="513"/>
                  <a:pt x="993" y="548"/>
                  <a:pt x="1058" y="613"/>
                </a:cubicBezTo>
                <a:cubicBezTo>
                  <a:pt x="1123" y="678"/>
                  <a:pt x="1158" y="767"/>
                  <a:pt x="1156" y="858"/>
                </a:cubicBezTo>
                <a:cubicBezTo>
                  <a:pt x="1040" y="974"/>
                  <a:pt x="1040" y="974"/>
                  <a:pt x="1040" y="974"/>
                </a:cubicBezTo>
                <a:cubicBezTo>
                  <a:pt x="1024" y="890"/>
                  <a:pt x="983" y="812"/>
                  <a:pt x="921" y="750"/>
                </a:cubicBezTo>
                <a:cubicBezTo>
                  <a:pt x="859" y="688"/>
                  <a:pt x="781" y="648"/>
                  <a:pt x="697" y="632"/>
                </a:cubicBezTo>
                <a:lnTo>
                  <a:pt x="813" y="515"/>
                </a:lnTo>
                <a:close/>
                <a:moveTo>
                  <a:pt x="608" y="721"/>
                </a:moveTo>
                <a:cubicBezTo>
                  <a:pt x="699" y="719"/>
                  <a:pt x="788" y="754"/>
                  <a:pt x="853" y="819"/>
                </a:cubicBezTo>
                <a:cubicBezTo>
                  <a:pt x="918" y="884"/>
                  <a:pt x="953" y="972"/>
                  <a:pt x="950" y="1064"/>
                </a:cubicBezTo>
                <a:cubicBezTo>
                  <a:pt x="679" y="1335"/>
                  <a:pt x="679" y="1335"/>
                  <a:pt x="679" y="1335"/>
                </a:cubicBezTo>
                <a:cubicBezTo>
                  <a:pt x="679" y="1334"/>
                  <a:pt x="679" y="1333"/>
                  <a:pt x="679" y="1332"/>
                </a:cubicBezTo>
                <a:cubicBezTo>
                  <a:pt x="679" y="1241"/>
                  <a:pt x="644" y="1156"/>
                  <a:pt x="580" y="1092"/>
                </a:cubicBezTo>
                <a:cubicBezTo>
                  <a:pt x="516" y="1028"/>
                  <a:pt x="430" y="992"/>
                  <a:pt x="340" y="992"/>
                </a:cubicBezTo>
                <a:cubicBezTo>
                  <a:pt x="339" y="992"/>
                  <a:pt x="337" y="992"/>
                  <a:pt x="336" y="992"/>
                </a:cubicBezTo>
                <a:lnTo>
                  <a:pt x="608" y="721"/>
                </a:lnTo>
                <a:close/>
                <a:moveTo>
                  <a:pt x="97" y="1332"/>
                </a:moveTo>
                <a:cubicBezTo>
                  <a:pt x="97" y="1267"/>
                  <a:pt x="123" y="1206"/>
                  <a:pt x="168" y="1160"/>
                </a:cubicBezTo>
                <a:cubicBezTo>
                  <a:pt x="214" y="1114"/>
                  <a:pt x="275" y="1089"/>
                  <a:pt x="340" y="1089"/>
                </a:cubicBezTo>
                <a:cubicBezTo>
                  <a:pt x="388" y="1089"/>
                  <a:pt x="434" y="1103"/>
                  <a:pt x="474" y="1129"/>
                </a:cubicBezTo>
                <a:cubicBezTo>
                  <a:pt x="237" y="1366"/>
                  <a:pt x="237" y="1366"/>
                  <a:pt x="237" y="1366"/>
                </a:cubicBezTo>
                <a:cubicBezTo>
                  <a:pt x="218" y="1385"/>
                  <a:pt x="218" y="1416"/>
                  <a:pt x="237" y="1434"/>
                </a:cubicBezTo>
                <a:cubicBezTo>
                  <a:pt x="301" y="1499"/>
                  <a:pt x="387" y="1533"/>
                  <a:pt x="474" y="1534"/>
                </a:cubicBezTo>
                <a:cubicBezTo>
                  <a:pt x="434" y="1560"/>
                  <a:pt x="388" y="1574"/>
                  <a:pt x="340" y="1574"/>
                </a:cubicBezTo>
                <a:cubicBezTo>
                  <a:pt x="275" y="1574"/>
                  <a:pt x="214" y="1549"/>
                  <a:pt x="168" y="1503"/>
                </a:cubicBezTo>
                <a:cubicBezTo>
                  <a:pt x="123" y="1457"/>
                  <a:pt x="97" y="1396"/>
                  <a:pt x="97" y="1332"/>
                </a:cubicBezTo>
                <a:close/>
                <a:moveTo>
                  <a:pt x="1334" y="406"/>
                </a:moveTo>
                <a:cubicBezTo>
                  <a:pt x="1343" y="397"/>
                  <a:pt x="1348" y="385"/>
                  <a:pt x="1348" y="372"/>
                </a:cubicBezTo>
                <a:cubicBezTo>
                  <a:pt x="1348" y="359"/>
                  <a:pt x="1343" y="347"/>
                  <a:pt x="1334" y="338"/>
                </a:cubicBezTo>
                <a:cubicBezTo>
                  <a:pt x="1315" y="319"/>
                  <a:pt x="1315" y="288"/>
                  <a:pt x="1334" y="269"/>
                </a:cubicBezTo>
                <a:cubicBezTo>
                  <a:pt x="1353" y="250"/>
                  <a:pt x="1383" y="250"/>
                  <a:pt x="1402" y="269"/>
                </a:cubicBezTo>
                <a:cubicBezTo>
                  <a:pt x="1430" y="296"/>
                  <a:pt x="1445" y="333"/>
                  <a:pt x="1445" y="372"/>
                </a:cubicBezTo>
                <a:cubicBezTo>
                  <a:pt x="1445" y="411"/>
                  <a:pt x="1430" y="447"/>
                  <a:pt x="1402" y="475"/>
                </a:cubicBezTo>
                <a:cubicBezTo>
                  <a:pt x="1393" y="484"/>
                  <a:pt x="1381" y="489"/>
                  <a:pt x="1368" y="489"/>
                </a:cubicBezTo>
                <a:cubicBezTo>
                  <a:pt x="1356" y="489"/>
                  <a:pt x="1343" y="484"/>
                  <a:pt x="1334" y="475"/>
                </a:cubicBezTo>
                <a:cubicBezTo>
                  <a:pt x="1315" y="456"/>
                  <a:pt x="1315" y="425"/>
                  <a:pt x="1334" y="40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2" name="Freeform 8"/>
          <p:cNvSpPr>
            <a:spLocks noEditPoints="1"/>
          </p:cNvSpPr>
          <p:nvPr/>
        </p:nvSpPr>
        <p:spPr bwMode="auto">
          <a:xfrm>
            <a:off x="8883692" y="1889091"/>
            <a:ext cx="392828" cy="393268"/>
          </a:xfrm>
          <a:custGeom>
            <a:avLst/>
            <a:gdLst>
              <a:gd name="T0" fmla="*/ 944 w 1639"/>
              <a:gd name="T1" fmla="*/ 1248 h 1641"/>
              <a:gd name="T2" fmla="*/ 967 w 1639"/>
              <a:gd name="T3" fmla="*/ 1591 h 1641"/>
              <a:gd name="T4" fmla="*/ 1041 w 1639"/>
              <a:gd name="T5" fmla="*/ 1631 h 1641"/>
              <a:gd name="T6" fmla="*/ 1276 w 1639"/>
              <a:gd name="T7" fmla="*/ 1631 h 1641"/>
              <a:gd name="T8" fmla="*/ 1325 w 1639"/>
              <a:gd name="T9" fmla="*/ 1633 h 1641"/>
              <a:gd name="T10" fmla="*/ 1351 w 1639"/>
              <a:gd name="T11" fmla="*/ 1271 h 1641"/>
              <a:gd name="T12" fmla="*/ 1495 w 1639"/>
              <a:gd name="T13" fmla="*/ 1248 h 1641"/>
              <a:gd name="T14" fmla="*/ 1639 w 1639"/>
              <a:gd name="T15" fmla="*/ 144 h 1641"/>
              <a:gd name="T16" fmla="*/ 144 w 1639"/>
              <a:gd name="T17" fmla="*/ 0 h 1641"/>
              <a:gd name="T18" fmla="*/ 0 w 1639"/>
              <a:gd name="T19" fmla="*/ 1104 h 1641"/>
              <a:gd name="T20" fmla="*/ 1255 w 1639"/>
              <a:gd name="T21" fmla="*/ 1501 h 1641"/>
              <a:gd name="T22" fmla="*/ 1132 w 1639"/>
              <a:gd name="T23" fmla="*/ 1455 h 1641"/>
              <a:gd name="T24" fmla="*/ 1063 w 1639"/>
              <a:gd name="T25" fmla="*/ 1328 h 1641"/>
              <a:gd name="T26" fmla="*/ 1255 w 1639"/>
              <a:gd name="T27" fmla="*/ 1328 h 1641"/>
              <a:gd name="T28" fmla="*/ 1159 w 1639"/>
              <a:gd name="T29" fmla="*/ 1248 h 1641"/>
              <a:gd name="T30" fmla="*/ 1159 w 1639"/>
              <a:gd name="T31" fmla="*/ 864 h 1641"/>
              <a:gd name="T32" fmla="*/ 1159 w 1639"/>
              <a:gd name="T33" fmla="*/ 1248 h 1641"/>
              <a:gd name="T34" fmla="*/ 1285 w 1639"/>
              <a:gd name="T35" fmla="*/ 797 h 1641"/>
              <a:gd name="T36" fmla="*/ 887 w 1639"/>
              <a:gd name="T37" fmla="*/ 960 h 1641"/>
              <a:gd name="T38" fmla="*/ 288 w 1639"/>
              <a:gd name="T39" fmla="*/ 773 h 1641"/>
              <a:gd name="T40" fmla="*/ 476 w 1639"/>
              <a:gd name="T41" fmla="*/ 288 h 1641"/>
              <a:gd name="T42" fmla="*/ 1351 w 1639"/>
              <a:gd name="T43" fmla="*/ 475 h 1641"/>
              <a:gd name="T44" fmla="*/ 96 w 1639"/>
              <a:gd name="T45" fmla="*/ 144 h 1641"/>
              <a:gd name="T46" fmla="*/ 1495 w 1639"/>
              <a:gd name="T47" fmla="*/ 96 h 1641"/>
              <a:gd name="T48" fmla="*/ 1543 w 1639"/>
              <a:gd name="T49" fmla="*/ 1104 h 1641"/>
              <a:gd name="T50" fmla="*/ 1430 w 1639"/>
              <a:gd name="T51" fmla="*/ 1152 h 1641"/>
              <a:gd name="T52" fmla="*/ 1375 w 1639"/>
              <a:gd name="T53" fmla="*/ 866 h 1641"/>
              <a:gd name="T54" fmla="*/ 1447 w 1639"/>
              <a:gd name="T55" fmla="*/ 816 h 1641"/>
              <a:gd name="T56" fmla="*/ 1399 w 1639"/>
              <a:gd name="T57" fmla="*/ 384 h 1641"/>
              <a:gd name="T58" fmla="*/ 1207 w 1639"/>
              <a:gd name="T59" fmla="*/ 192 h 1641"/>
              <a:gd name="T60" fmla="*/ 384 w 1639"/>
              <a:gd name="T61" fmla="*/ 240 h 1641"/>
              <a:gd name="T62" fmla="*/ 192 w 1639"/>
              <a:gd name="T63" fmla="*/ 432 h 1641"/>
              <a:gd name="T64" fmla="*/ 240 w 1639"/>
              <a:gd name="T65" fmla="*/ 864 h 1641"/>
              <a:gd name="T66" fmla="*/ 432 w 1639"/>
              <a:gd name="T67" fmla="*/ 1056 h 1641"/>
              <a:gd name="T68" fmla="*/ 887 w 1639"/>
              <a:gd name="T69" fmla="*/ 1152 h 1641"/>
              <a:gd name="T70" fmla="*/ 96 w 1639"/>
              <a:gd name="T71" fmla="*/ 1104 h 1641"/>
              <a:gd name="T72" fmla="*/ 576 w 1639"/>
              <a:gd name="T73" fmla="*/ 432 h 1641"/>
              <a:gd name="T74" fmla="*/ 1015 w 1639"/>
              <a:gd name="T75" fmla="*/ 384 h 1641"/>
              <a:gd name="T76" fmla="*/ 1015 w 1639"/>
              <a:gd name="T77" fmla="*/ 480 h 1641"/>
              <a:gd name="T78" fmla="*/ 576 w 1639"/>
              <a:gd name="T79" fmla="*/ 432 h 1641"/>
              <a:gd name="T80" fmla="*/ 1255 w 1639"/>
              <a:gd name="T81" fmla="*/ 624 h 1641"/>
              <a:gd name="T82" fmla="*/ 432 w 1639"/>
              <a:gd name="T83" fmla="*/ 672 h 1641"/>
              <a:gd name="T84" fmla="*/ 432 w 1639"/>
              <a:gd name="T85" fmla="*/ 576 h 1641"/>
              <a:gd name="T86" fmla="*/ 871 w 1639"/>
              <a:gd name="T87" fmla="*/ 816 h 1641"/>
              <a:gd name="T88" fmla="*/ 624 w 1639"/>
              <a:gd name="T89" fmla="*/ 864 h 1641"/>
              <a:gd name="T90" fmla="*/ 624 w 1639"/>
              <a:gd name="T91" fmla="*/ 768 h 1641"/>
              <a:gd name="T92" fmla="*/ 871 w 1639"/>
              <a:gd name="T93" fmla="*/ 816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39" h="1641">
                <a:moveTo>
                  <a:pt x="144" y="1248"/>
                </a:moveTo>
                <a:cubicBezTo>
                  <a:pt x="944" y="1248"/>
                  <a:pt x="944" y="1248"/>
                  <a:pt x="944" y="1248"/>
                </a:cubicBezTo>
                <a:cubicBezTo>
                  <a:pt x="951" y="1256"/>
                  <a:pt x="959" y="1264"/>
                  <a:pt x="967" y="1271"/>
                </a:cubicBezTo>
                <a:cubicBezTo>
                  <a:pt x="967" y="1591"/>
                  <a:pt x="967" y="1591"/>
                  <a:pt x="967" y="1591"/>
                </a:cubicBezTo>
                <a:cubicBezTo>
                  <a:pt x="967" y="1608"/>
                  <a:pt x="977" y="1625"/>
                  <a:pt x="992" y="1633"/>
                </a:cubicBezTo>
                <a:cubicBezTo>
                  <a:pt x="1008" y="1641"/>
                  <a:pt x="1027" y="1640"/>
                  <a:pt x="1041" y="1631"/>
                </a:cubicBezTo>
                <a:cubicBezTo>
                  <a:pt x="1159" y="1552"/>
                  <a:pt x="1159" y="1552"/>
                  <a:pt x="1159" y="1552"/>
                </a:cubicBezTo>
                <a:cubicBezTo>
                  <a:pt x="1276" y="1631"/>
                  <a:pt x="1276" y="1631"/>
                  <a:pt x="1276" y="1631"/>
                </a:cubicBezTo>
                <a:cubicBezTo>
                  <a:pt x="1284" y="1636"/>
                  <a:pt x="1294" y="1639"/>
                  <a:pt x="1303" y="1639"/>
                </a:cubicBezTo>
                <a:cubicBezTo>
                  <a:pt x="1311" y="1639"/>
                  <a:pt x="1318" y="1637"/>
                  <a:pt x="1325" y="1633"/>
                </a:cubicBezTo>
                <a:cubicBezTo>
                  <a:pt x="1341" y="1625"/>
                  <a:pt x="1351" y="1608"/>
                  <a:pt x="1351" y="1591"/>
                </a:cubicBezTo>
                <a:cubicBezTo>
                  <a:pt x="1351" y="1271"/>
                  <a:pt x="1351" y="1271"/>
                  <a:pt x="1351" y="1271"/>
                </a:cubicBezTo>
                <a:cubicBezTo>
                  <a:pt x="1359" y="1264"/>
                  <a:pt x="1366" y="1256"/>
                  <a:pt x="1373" y="1248"/>
                </a:cubicBezTo>
                <a:cubicBezTo>
                  <a:pt x="1495" y="1248"/>
                  <a:pt x="1495" y="1248"/>
                  <a:pt x="1495" y="1248"/>
                </a:cubicBezTo>
                <a:cubicBezTo>
                  <a:pt x="1574" y="1248"/>
                  <a:pt x="1639" y="1184"/>
                  <a:pt x="1639" y="1104"/>
                </a:cubicBezTo>
                <a:cubicBezTo>
                  <a:pt x="1639" y="144"/>
                  <a:pt x="1639" y="144"/>
                  <a:pt x="1639" y="144"/>
                </a:cubicBezTo>
                <a:cubicBezTo>
                  <a:pt x="1639" y="65"/>
                  <a:pt x="1574" y="0"/>
                  <a:pt x="1495" y="0"/>
                </a:cubicBezTo>
                <a:cubicBezTo>
                  <a:pt x="144" y="0"/>
                  <a:pt x="144" y="0"/>
                  <a:pt x="144" y="0"/>
                </a:cubicBezTo>
                <a:cubicBezTo>
                  <a:pt x="65" y="0"/>
                  <a:pt x="0" y="65"/>
                  <a:pt x="0" y="144"/>
                </a:cubicBezTo>
                <a:cubicBezTo>
                  <a:pt x="0" y="1104"/>
                  <a:pt x="0" y="1104"/>
                  <a:pt x="0" y="1104"/>
                </a:cubicBezTo>
                <a:cubicBezTo>
                  <a:pt x="0" y="1184"/>
                  <a:pt x="65" y="1248"/>
                  <a:pt x="144" y="1248"/>
                </a:cubicBezTo>
                <a:close/>
                <a:moveTo>
                  <a:pt x="1255" y="1501"/>
                </a:moveTo>
                <a:cubicBezTo>
                  <a:pt x="1185" y="1455"/>
                  <a:pt x="1185" y="1455"/>
                  <a:pt x="1185" y="1455"/>
                </a:cubicBezTo>
                <a:cubicBezTo>
                  <a:pt x="1169" y="1444"/>
                  <a:pt x="1148" y="1444"/>
                  <a:pt x="1132" y="1455"/>
                </a:cubicBezTo>
                <a:cubicBezTo>
                  <a:pt x="1063" y="1501"/>
                  <a:pt x="1063" y="1501"/>
                  <a:pt x="1063" y="1501"/>
                </a:cubicBezTo>
                <a:cubicBezTo>
                  <a:pt x="1063" y="1328"/>
                  <a:pt x="1063" y="1328"/>
                  <a:pt x="1063" y="1328"/>
                </a:cubicBezTo>
                <a:cubicBezTo>
                  <a:pt x="1093" y="1338"/>
                  <a:pt x="1125" y="1344"/>
                  <a:pt x="1159" y="1344"/>
                </a:cubicBezTo>
                <a:cubicBezTo>
                  <a:pt x="1192" y="1344"/>
                  <a:pt x="1225" y="1338"/>
                  <a:pt x="1255" y="1328"/>
                </a:cubicBezTo>
                <a:lnTo>
                  <a:pt x="1255" y="1501"/>
                </a:lnTo>
                <a:close/>
                <a:moveTo>
                  <a:pt x="1159" y="1248"/>
                </a:moveTo>
                <a:cubicBezTo>
                  <a:pt x="1053" y="1248"/>
                  <a:pt x="967" y="1162"/>
                  <a:pt x="967" y="1056"/>
                </a:cubicBezTo>
                <a:cubicBezTo>
                  <a:pt x="967" y="950"/>
                  <a:pt x="1053" y="864"/>
                  <a:pt x="1159" y="864"/>
                </a:cubicBezTo>
                <a:cubicBezTo>
                  <a:pt x="1265" y="864"/>
                  <a:pt x="1351" y="950"/>
                  <a:pt x="1351" y="1056"/>
                </a:cubicBezTo>
                <a:cubicBezTo>
                  <a:pt x="1351" y="1162"/>
                  <a:pt x="1265" y="1248"/>
                  <a:pt x="1159" y="1248"/>
                </a:cubicBezTo>
                <a:close/>
                <a:moveTo>
                  <a:pt x="1351" y="773"/>
                </a:moveTo>
                <a:cubicBezTo>
                  <a:pt x="1328" y="778"/>
                  <a:pt x="1305" y="786"/>
                  <a:pt x="1285" y="797"/>
                </a:cubicBezTo>
                <a:cubicBezTo>
                  <a:pt x="1247" y="779"/>
                  <a:pt x="1204" y="768"/>
                  <a:pt x="1159" y="768"/>
                </a:cubicBezTo>
                <a:cubicBezTo>
                  <a:pt x="1034" y="768"/>
                  <a:pt x="927" y="848"/>
                  <a:pt x="887" y="960"/>
                </a:cubicBezTo>
                <a:cubicBezTo>
                  <a:pt x="476" y="960"/>
                  <a:pt x="476" y="960"/>
                  <a:pt x="476" y="960"/>
                </a:cubicBezTo>
                <a:cubicBezTo>
                  <a:pt x="456" y="866"/>
                  <a:pt x="382" y="792"/>
                  <a:pt x="288" y="773"/>
                </a:cubicBezTo>
                <a:cubicBezTo>
                  <a:pt x="288" y="475"/>
                  <a:pt x="288" y="475"/>
                  <a:pt x="288" y="475"/>
                </a:cubicBezTo>
                <a:cubicBezTo>
                  <a:pt x="382" y="456"/>
                  <a:pt x="456" y="382"/>
                  <a:pt x="476" y="288"/>
                </a:cubicBezTo>
                <a:cubicBezTo>
                  <a:pt x="1164" y="288"/>
                  <a:pt x="1164" y="288"/>
                  <a:pt x="1164" y="288"/>
                </a:cubicBezTo>
                <a:cubicBezTo>
                  <a:pt x="1183" y="382"/>
                  <a:pt x="1257" y="456"/>
                  <a:pt x="1351" y="475"/>
                </a:cubicBezTo>
                <a:lnTo>
                  <a:pt x="1351" y="773"/>
                </a:lnTo>
                <a:close/>
                <a:moveTo>
                  <a:pt x="96" y="144"/>
                </a:moveTo>
                <a:cubicBezTo>
                  <a:pt x="96" y="118"/>
                  <a:pt x="118" y="96"/>
                  <a:pt x="144" y="96"/>
                </a:cubicBezTo>
                <a:cubicBezTo>
                  <a:pt x="1495" y="96"/>
                  <a:pt x="1495" y="96"/>
                  <a:pt x="1495" y="96"/>
                </a:cubicBezTo>
                <a:cubicBezTo>
                  <a:pt x="1521" y="96"/>
                  <a:pt x="1543" y="118"/>
                  <a:pt x="1543" y="144"/>
                </a:cubicBezTo>
                <a:cubicBezTo>
                  <a:pt x="1543" y="1104"/>
                  <a:pt x="1543" y="1104"/>
                  <a:pt x="1543" y="1104"/>
                </a:cubicBezTo>
                <a:cubicBezTo>
                  <a:pt x="1543" y="1131"/>
                  <a:pt x="1521" y="1152"/>
                  <a:pt x="1495" y="1152"/>
                </a:cubicBezTo>
                <a:cubicBezTo>
                  <a:pt x="1430" y="1152"/>
                  <a:pt x="1430" y="1152"/>
                  <a:pt x="1430" y="1152"/>
                </a:cubicBezTo>
                <a:cubicBezTo>
                  <a:pt x="1441" y="1122"/>
                  <a:pt x="1447" y="1090"/>
                  <a:pt x="1447" y="1056"/>
                </a:cubicBezTo>
                <a:cubicBezTo>
                  <a:pt x="1447" y="983"/>
                  <a:pt x="1420" y="917"/>
                  <a:pt x="1375" y="866"/>
                </a:cubicBezTo>
                <a:cubicBezTo>
                  <a:pt x="1383" y="865"/>
                  <a:pt x="1391" y="864"/>
                  <a:pt x="1399" y="864"/>
                </a:cubicBezTo>
                <a:cubicBezTo>
                  <a:pt x="1425" y="864"/>
                  <a:pt x="1447" y="843"/>
                  <a:pt x="1447" y="816"/>
                </a:cubicBezTo>
                <a:cubicBezTo>
                  <a:pt x="1447" y="432"/>
                  <a:pt x="1447" y="432"/>
                  <a:pt x="1447" y="432"/>
                </a:cubicBezTo>
                <a:cubicBezTo>
                  <a:pt x="1447" y="406"/>
                  <a:pt x="1425" y="384"/>
                  <a:pt x="1399" y="384"/>
                </a:cubicBezTo>
                <a:cubicBezTo>
                  <a:pt x="1319" y="384"/>
                  <a:pt x="1255" y="320"/>
                  <a:pt x="1255" y="240"/>
                </a:cubicBezTo>
                <a:cubicBezTo>
                  <a:pt x="1255" y="214"/>
                  <a:pt x="1233" y="192"/>
                  <a:pt x="1207" y="192"/>
                </a:cubicBezTo>
                <a:cubicBezTo>
                  <a:pt x="432" y="192"/>
                  <a:pt x="432" y="192"/>
                  <a:pt x="432" y="192"/>
                </a:cubicBezTo>
                <a:cubicBezTo>
                  <a:pt x="406" y="192"/>
                  <a:pt x="384" y="214"/>
                  <a:pt x="384" y="240"/>
                </a:cubicBezTo>
                <a:cubicBezTo>
                  <a:pt x="384" y="320"/>
                  <a:pt x="320" y="384"/>
                  <a:pt x="240" y="384"/>
                </a:cubicBezTo>
                <a:cubicBezTo>
                  <a:pt x="214" y="384"/>
                  <a:pt x="192" y="406"/>
                  <a:pt x="192" y="432"/>
                </a:cubicBezTo>
                <a:cubicBezTo>
                  <a:pt x="192" y="816"/>
                  <a:pt x="192" y="816"/>
                  <a:pt x="192" y="816"/>
                </a:cubicBezTo>
                <a:cubicBezTo>
                  <a:pt x="192" y="843"/>
                  <a:pt x="214" y="864"/>
                  <a:pt x="240" y="864"/>
                </a:cubicBezTo>
                <a:cubicBezTo>
                  <a:pt x="320" y="864"/>
                  <a:pt x="384" y="929"/>
                  <a:pt x="384" y="1008"/>
                </a:cubicBezTo>
                <a:cubicBezTo>
                  <a:pt x="384" y="1035"/>
                  <a:pt x="406" y="1056"/>
                  <a:pt x="432" y="1056"/>
                </a:cubicBezTo>
                <a:cubicBezTo>
                  <a:pt x="871" y="1056"/>
                  <a:pt x="871" y="1056"/>
                  <a:pt x="871" y="1056"/>
                </a:cubicBezTo>
                <a:cubicBezTo>
                  <a:pt x="871" y="1090"/>
                  <a:pt x="877" y="1122"/>
                  <a:pt x="887" y="1152"/>
                </a:cubicBezTo>
                <a:cubicBezTo>
                  <a:pt x="144" y="1152"/>
                  <a:pt x="144" y="1152"/>
                  <a:pt x="144" y="1152"/>
                </a:cubicBezTo>
                <a:cubicBezTo>
                  <a:pt x="118" y="1152"/>
                  <a:pt x="96" y="1131"/>
                  <a:pt x="96" y="1104"/>
                </a:cubicBezTo>
                <a:lnTo>
                  <a:pt x="96" y="144"/>
                </a:lnTo>
                <a:close/>
                <a:moveTo>
                  <a:pt x="576" y="432"/>
                </a:moveTo>
                <a:cubicBezTo>
                  <a:pt x="576" y="406"/>
                  <a:pt x="598" y="384"/>
                  <a:pt x="624" y="384"/>
                </a:cubicBezTo>
                <a:cubicBezTo>
                  <a:pt x="1015" y="384"/>
                  <a:pt x="1015" y="384"/>
                  <a:pt x="1015" y="384"/>
                </a:cubicBezTo>
                <a:cubicBezTo>
                  <a:pt x="1041" y="384"/>
                  <a:pt x="1063" y="406"/>
                  <a:pt x="1063" y="432"/>
                </a:cubicBezTo>
                <a:cubicBezTo>
                  <a:pt x="1063" y="459"/>
                  <a:pt x="1041" y="480"/>
                  <a:pt x="1015" y="480"/>
                </a:cubicBezTo>
                <a:cubicBezTo>
                  <a:pt x="624" y="480"/>
                  <a:pt x="624" y="480"/>
                  <a:pt x="624" y="480"/>
                </a:cubicBezTo>
                <a:cubicBezTo>
                  <a:pt x="598" y="480"/>
                  <a:pt x="576" y="459"/>
                  <a:pt x="576" y="432"/>
                </a:cubicBezTo>
                <a:close/>
                <a:moveTo>
                  <a:pt x="1207" y="576"/>
                </a:moveTo>
                <a:cubicBezTo>
                  <a:pt x="1233" y="576"/>
                  <a:pt x="1255" y="598"/>
                  <a:pt x="1255" y="624"/>
                </a:cubicBezTo>
                <a:cubicBezTo>
                  <a:pt x="1255" y="651"/>
                  <a:pt x="1233" y="672"/>
                  <a:pt x="1207" y="672"/>
                </a:cubicBezTo>
                <a:cubicBezTo>
                  <a:pt x="432" y="672"/>
                  <a:pt x="432" y="672"/>
                  <a:pt x="432" y="672"/>
                </a:cubicBezTo>
                <a:cubicBezTo>
                  <a:pt x="406" y="672"/>
                  <a:pt x="384" y="651"/>
                  <a:pt x="384" y="624"/>
                </a:cubicBezTo>
                <a:cubicBezTo>
                  <a:pt x="384" y="598"/>
                  <a:pt x="406" y="576"/>
                  <a:pt x="432" y="576"/>
                </a:cubicBezTo>
                <a:lnTo>
                  <a:pt x="1207" y="576"/>
                </a:lnTo>
                <a:close/>
                <a:moveTo>
                  <a:pt x="871" y="816"/>
                </a:moveTo>
                <a:cubicBezTo>
                  <a:pt x="871" y="843"/>
                  <a:pt x="849" y="864"/>
                  <a:pt x="823" y="864"/>
                </a:cubicBezTo>
                <a:cubicBezTo>
                  <a:pt x="624" y="864"/>
                  <a:pt x="624" y="864"/>
                  <a:pt x="624" y="864"/>
                </a:cubicBezTo>
                <a:cubicBezTo>
                  <a:pt x="598" y="864"/>
                  <a:pt x="576" y="843"/>
                  <a:pt x="576" y="816"/>
                </a:cubicBezTo>
                <a:cubicBezTo>
                  <a:pt x="576" y="790"/>
                  <a:pt x="598" y="768"/>
                  <a:pt x="624" y="768"/>
                </a:cubicBezTo>
                <a:cubicBezTo>
                  <a:pt x="823" y="768"/>
                  <a:pt x="823" y="768"/>
                  <a:pt x="823" y="768"/>
                </a:cubicBezTo>
                <a:cubicBezTo>
                  <a:pt x="849" y="768"/>
                  <a:pt x="871" y="790"/>
                  <a:pt x="871" y="81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3" name="Freeform 15"/>
          <p:cNvSpPr>
            <a:spLocks noEditPoints="1"/>
          </p:cNvSpPr>
          <p:nvPr/>
        </p:nvSpPr>
        <p:spPr bwMode="auto">
          <a:xfrm>
            <a:off x="8883766" y="2564412"/>
            <a:ext cx="392681" cy="392534"/>
          </a:xfrm>
          <a:custGeom>
            <a:avLst/>
            <a:gdLst>
              <a:gd name="T0" fmla="*/ 336 w 1639"/>
              <a:gd name="T1" fmla="*/ 1638 h 1638"/>
              <a:gd name="T2" fmla="*/ 432 w 1639"/>
              <a:gd name="T3" fmla="*/ 1506 h 1638"/>
              <a:gd name="T4" fmla="*/ 528 w 1639"/>
              <a:gd name="T5" fmla="*/ 1638 h 1638"/>
              <a:gd name="T6" fmla="*/ 1154 w 1639"/>
              <a:gd name="T7" fmla="*/ 1612 h 1638"/>
              <a:gd name="T8" fmla="*/ 1260 w 1639"/>
              <a:gd name="T9" fmla="*/ 1612 h 1638"/>
              <a:gd name="T10" fmla="*/ 1495 w 1639"/>
              <a:gd name="T11" fmla="*/ 1638 h 1638"/>
              <a:gd name="T12" fmla="*/ 1543 w 1639"/>
              <a:gd name="T13" fmla="*/ 1358 h 1638"/>
              <a:gd name="T14" fmla="*/ 1399 w 1639"/>
              <a:gd name="T15" fmla="*/ 678 h 1638"/>
              <a:gd name="T16" fmla="*/ 1018 w 1639"/>
              <a:gd name="T17" fmla="*/ 499 h 1638"/>
              <a:gd name="T18" fmla="*/ 1024 w 1639"/>
              <a:gd name="T19" fmla="*/ 84 h 1638"/>
              <a:gd name="T20" fmla="*/ 615 w 1639"/>
              <a:gd name="T21" fmla="*/ 84 h 1638"/>
              <a:gd name="T22" fmla="*/ 621 w 1639"/>
              <a:gd name="T23" fmla="*/ 499 h 1638"/>
              <a:gd name="T24" fmla="*/ 240 w 1639"/>
              <a:gd name="T25" fmla="*/ 678 h 1638"/>
              <a:gd name="T26" fmla="*/ 96 w 1639"/>
              <a:gd name="T27" fmla="*/ 1358 h 1638"/>
              <a:gd name="T28" fmla="*/ 144 w 1639"/>
              <a:gd name="T29" fmla="*/ 1638 h 1638"/>
              <a:gd name="T30" fmla="*/ 558 w 1639"/>
              <a:gd name="T31" fmla="*/ 1542 h 1638"/>
              <a:gd name="T32" fmla="*/ 1129 w 1639"/>
              <a:gd name="T33" fmla="*/ 1446 h 1638"/>
              <a:gd name="T34" fmla="*/ 1543 w 1639"/>
              <a:gd name="T35" fmla="*/ 1494 h 1638"/>
              <a:gd name="T36" fmla="*/ 1332 w 1639"/>
              <a:gd name="T37" fmla="*/ 1542 h 1638"/>
              <a:gd name="T38" fmla="*/ 1495 w 1639"/>
              <a:gd name="T39" fmla="*/ 1446 h 1638"/>
              <a:gd name="T40" fmla="*/ 1399 w 1639"/>
              <a:gd name="T41" fmla="*/ 774 h 1638"/>
              <a:gd name="T42" fmla="*/ 1447 w 1639"/>
              <a:gd name="T43" fmla="*/ 870 h 1638"/>
              <a:gd name="T44" fmla="*/ 1255 w 1639"/>
              <a:gd name="T45" fmla="*/ 918 h 1638"/>
              <a:gd name="T46" fmla="*/ 1447 w 1639"/>
              <a:gd name="T47" fmla="*/ 966 h 1638"/>
              <a:gd name="T48" fmla="*/ 1244 w 1639"/>
              <a:gd name="T49" fmla="*/ 1350 h 1638"/>
              <a:gd name="T50" fmla="*/ 1399 w 1639"/>
              <a:gd name="T51" fmla="*/ 774 h 1638"/>
              <a:gd name="T52" fmla="*/ 1015 w 1639"/>
              <a:gd name="T53" fmla="*/ 288 h 1638"/>
              <a:gd name="T54" fmla="*/ 918 w 1639"/>
              <a:gd name="T55" fmla="*/ 494 h 1638"/>
              <a:gd name="T56" fmla="*/ 673 w 1639"/>
              <a:gd name="T57" fmla="*/ 678 h 1638"/>
              <a:gd name="T58" fmla="*/ 703 w 1639"/>
              <a:gd name="T59" fmla="*/ 443 h 1638"/>
              <a:gd name="T60" fmla="*/ 820 w 1639"/>
              <a:gd name="T61" fmla="*/ 96 h 1638"/>
              <a:gd name="T62" fmla="*/ 992 w 1639"/>
              <a:gd name="T63" fmla="*/ 774 h 1638"/>
              <a:gd name="T64" fmla="*/ 495 w 1639"/>
              <a:gd name="T65" fmla="*/ 1350 h 1638"/>
              <a:gd name="T66" fmla="*/ 192 w 1639"/>
              <a:gd name="T67" fmla="*/ 966 h 1638"/>
              <a:gd name="T68" fmla="*/ 384 w 1639"/>
              <a:gd name="T69" fmla="*/ 918 h 1638"/>
              <a:gd name="T70" fmla="*/ 192 w 1639"/>
              <a:gd name="T71" fmla="*/ 870 h 1638"/>
              <a:gd name="T72" fmla="*/ 240 w 1639"/>
              <a:gd name="T73" fmla="*/ 774 h 1638"/>
              <a:gd name="T74" fmla="*/ 395 w 1639"/>
              <a:gd name="T75" fmla="*/ 1350 h 1638"/>
              <a:gd name="T76" fmla="*/ 192 w 1639"/>
              <a:gd name="T77" fmla="*/ 966 h 1638"/>
              <a:gd name="T78" fmla="*/ 355 w 1639"/>
              <a:gd name="T79" fmla="*/ 1446 h 1638"/>
              <a:gd name="T80" fmla="*/ 144 w 1639"/>
              <a:gd name="T81" fmla="*/ 1542 h 1638"/>
              <a:gd name="T82" fmla="*/ 144 w 1639"/>
              <a:gd name="T83" fmla="*/ 144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39" h="1638">
                <a:moveTo>
                  <a:pt x="144" y="1638"/>
                </a:moveTo>
                <a:cubicBezTo>
                  <a:pt x="336" y="1638"/>
                  <a:pt x="336" y="1638"/>
                  <a:pt x="336" y="1638"/>
                </a:cubicBezTo>
                <a:cubicBezTo>
                  <a:pt x="355" y="1638"/>
                  <a:pt x="371" y="1628"/>
                  <a:pt x="379" y="1612"/>
                </a:cubicBezTo>
                <a:cubicBezTo>
                  <a:pt x="432" y="1506"/>
                  <a:pt x="432" y="1506"/>
                  <a:pt x="432" y="1506"/>
                </a:cubicBezTo>
                <a:cubicBezTo>
                  <a:pt x="485" y="1612"/>
                  <a:pt x="485" y="1612"/>
                  <a:pt x="485" y="1612"/>
                </a:cubicBezTo>
                <a:cubicBezTo>
                  <a:pt x="494" y="1628"/>
                  <a:pt x="510" y="1638"/>
                  <a:pt x="528" y="1638"/>
                </a:cubicBezTo>
                <a:cubicBezTo>
                  <a:pt x="1111" y="1638"/>
                  <a:pt x="1111" y="1638"/>
                  <a:pt x="1111" y="1638"/>
                </a:cubicBezTo>
                <a:cubicBezTo>
                  <a:pt x="1129" y="1638"/>
                  <a:pt x="1146" y="1628"/>
                  <a:pt x="1154" y="1612"/>
                </a:cubicBezTo>
                <a:cubicBezTo>
                  <a:pt x="1207" y="1506"/>
                  <a:pt x="1207" y="1506"/>
                  <a:pt x="1207" y="1506"/>
                </a:cubicBezTo>
                <a:cubicBezTo>
                  <a:pt x="1260" y="1612"/>
                  <a:pt x="1260" y="1612"/>
                  <a:pt x="1260" y="1612"/>
                </a:cubicBezTo>
                <a:cubicBezTo>
                  <a:pt x="1268" y="1628"/>
                  <a:pt x="1285" y="1638"/>
                  <a:pt x="1303" y="1638"/>
                </a:cubicBezTo>
                <a:cubicBezTo>
                  <a:pt x="1495" y="1638"/>
                  <a:pt x="1495" y="1638"/>
                  <a:pt x="1495" y="1638"/>
                </a:cubicBezTo>
                <a:cubicBezTo>
                  <a:pt x="1574" y="1638"/>
                  <a:pt x="1639" y="1574"/>
                  <a:pt x="1639" y="1494"/>
                </a:cubicBezTo>
                <a:cubicBezTo>
                  <a:pt x="1639" y="1432"/>
                  <a:pt x="1599" y="1378"/>
                  <a:pt x="1543" y="1358"/>
                </a:cubicBezTo>
                <a:cubicBezTo>
                  <a:pt x="1543" y="822"/>
                  <a:pt x="1543" y="822"/>
                  <a:pt x="1543" y="822"/>
                </a:cubicBezTo>
                <a:cubicBezTo>
                  <a:pt x="1543" y="743"/>
                  <a:pt x="1478" y="678"/>
                  <a:pt x="1399" y="678"/>
                </a:cubicBezTo>
                <a:cubicBezTo>
                  <a:pt x="1066" y="678"/>
                  <a:pt x="1066" y="678"/>
                  <a:pt x="1066" y="678"/>
                </a:cubicBezTo>
                <a:cubicBezTo>
                  <a:pt x="1018" y="499"/>
                  <a:pt x="1018" y="499"/>
                  <a:pt x="1018" y="499"/>
                </a:cubicBezTo>
                <a:cubicBezTo>
                  <a:pt x="1077" y="445"/>
                  <a:pt x="1111" y="368"/>
                  <a:pt x="1111" y="288"/>
                </a:cubicBezTo>
                <a:cubicBezTo>
                  <a:pt x="1111" y="211"/>
                  <a:pt x="1080" y="139"/>
                  <a:pt x="1024" y="84"/>
                </a:cubicBezTo>
                <a:cubicBezTo>
                  <a:pt x="969" y="30"/>
                  <a:pt x="896" y="0"/>
                  <a:pt x="820" y="0"/>
                </a:cubicBezTo>
                <a:cubicBezTo>
                  <a:pt x="743" y="0"/>
                  <a:pt x="670" y="30"/>
                  <a:pt x="615" y="84"/>
                </a:cubicBezTo>
                <a:cubicBezTo>
                  <a:pt x="559" y="139"/>
                  <a:pt x="528" y="211"/>
                  <a:pt x="528" y="288"/>
                </a:cubicBezTo>
                <a:cubicBezTo>
                  <a:pt x="528" y="368"/>
                  <a:pt x="562" y="445"/>
                  <a:pt x="621" y="499"/>
                </a:cubicBezTo>
                <a:cubicBezTo>
                  <a:pt x="573" y="678"/>
                  <a:pt x="573" y="678"/>
                  <a:pt x="573" y="678"/>
                </a:cubicBezTo>
                <a:cubicBezTo>
                  <a:pt x="240" y="678"/>
                  <a:pt x="240" y="678"/>
                  <a:pt x="240" y="678"/>
                </a:cubicBezTo>
                <a:cubicBezTo>
                  <a:pt x="161" y="678"/>
                  <a:pt x="96" y="743"/>
                  <a:pt x="96" y="822"/>
                </a:cubicBezTo>
                <a:cubicBezTo>
                  <a:pt x="96" y="1358"/>
                  <a:pt x="96" y="1358"/>
                  <a:pt x="96" y="1358"/>
                </a:cubicBezTo>
                <a:cubicBezTo>
                  <a:pt x="40" y="1378"/>
                  <a:pt x="0" y="1432"/>
                  <a:pt x="0" y="1494"/>
                </a:cubicBezTo>
                <a:cubicBezTo>
                  <a:pt x="0" y="1574"/>
                  <a:pt x="65" y="1638"/>
                  <a:pt x="144" y="1638"/>
                </a:cubicBezTo>
                <a:close/>
                <a:moveTo>
                  <a:pt x="1081" y="1542"/>
                </a:moveTo>
                <a:cubicBezTo>
                  <a:pt x="558" y="1542"/>
                  <a:pt x="558" y="1542"/>
                  <a:pt x="558" y="1542"/>
                </a:cubicBezTo>
                <a:cubicBezTo>
                  <a:pt x="510" y="1446"/>
                  <a:pt x="510" y="1446"/>
                  <a:pt x="510" y="1446"/>
                </a:cubicBezTo>
                <a:cubicBezTo>
                  <a:pt x="1129" y="1446"/>
                  <a:pt x="1129" y="1446"/>
                  <a:pt x="1129" y="1446"/>
                </a:cubicBezTo>
                <a:lnTo>
                  <a:pt x="1081" y="1542"/>
                </a:lnTo>
                <a:close/>
                <a:moveTo>
                  <a:pt x="1543" y="1494"/>
                </a:moveTo>
                <a:cubicBezTo>
                  <a:pt x="1543" y="1521"/>
                  <a:pt x="1521" y="1542"/>
                  <a:pt x="1495" y="1542"/>
                </a:cubicBezTo>
                <a:cubicBezTo>
                  <a:pt x="1332" y="1542"/>
                  <a:pt x="1332" y="1542"/>
                  <a:pt x="1332" y="1542"/>
                </a:cubicBezTo>
                <a:cubicBezTo>
                  <a:pt x="1284" y="1446"/>
                  <a:pt x="1284" y="1446"/>
                  <a:pt x="1284" y="1446"/>
                </a:cubicBezTo>
                <a:cubicBezTo>
                  <a:pt x="1495" y="1446"/>
                  <a:pt x="1495" y="1446"/>
                  <a:pt x="1495" y="1446"/>
                </a:cubicBezTo>
                <a:cubicBezTo>
                  <a:pt x="1521" y="1446"/>
                  <a:pt x="1543" y="1468"/>
                  <a:pt x="1543" y="1494"/>
                </a:cubicBezTo>
                <a:close/>
                <a:moveTo>
                  <a:pt x="1399" y="774"/>
                </a:moveTo>
                <a:cubicBezTo>
                  <a:pt x="1425" y="774"/>
                  <a:pt x="1447" y="796"/>
                  <a:pt x="1447" y="822"/>
                </a:cubicBezTo>
                <a:cubicBezTo>
                  <a:pt x="1447" y="870"/>
                  <a:pt x="1447" y="870"/>
                  <a:pt x="1447" y="870"/>
                </a:cubicBezTo>
                <a:cubicBezTo>
                  <a:pt x="1303" y="870"/>
                  <a:pt x="1303" y="870"/>
                  <a:pt x="1303" y="870"/>
                </a:cubicBezTo>
                <a:cubicBezTo>
                  <a:pt x="1276" y="870"/>
                  <a:pt x="1255" y="892"/>
                  <a:pt x="1255" y="918"/>
                </a:cubicBezTo>
                <a:cubicBezTo>
                  <a:pt x="1255" y="945"/>
                  <a:pt x="1276" y="966"/>
                  <a:pt x="1303" y="966"/>
                </a:cubicBezTo>
                <a:cubicBezTo>
                  <a:pt x="1447" y="966"/>
                  <a:pt x="1447" y="966"/>
                  <a:pt x="1447" y="966"/>
                </a:cubicBezTo>
                <a:cubicBezTo>
                  <a:pt x="1447" y="1350"/>
                  <a:pt x="1447" y="1350"/>
                  <a:pt x="1447" y="1350"/>
                </a:cubicBezTo>
                <a:cubicBezTo>
                  <a:pt x="1244" y="1350"/>
                  <a:pt x="1244" y="1350"/>
                  <a:pt x="1244" y="1350"/>
                </a:cubicBezTo>
                <a:cubicBezTo>
                  <a:pt x="1091" y="774"/>
                  <a:pt x="1091" y="774"/>
                  <a:pt x="1091" y="774"/>
                </a:cubicBezTo>
                <a:lnTo>
                  <a:pt x="1399" y="774"/>
                </a:lnTo>
                <a:close/>
                <a:moveTo>
                  <a:pt x="820" y="96"/>
                </a:moveTo>
                <a:cubicBezTo>
                  <a:pt x="925" y="96"/>
                  <a:pt x="1015" y="184"/>
                  <a:pt x="1015" y="288"/>
                </a:cubicBezTo>
                <a:cubicBezTo>
                  <a:pt x="1015" y="349"/>
                  <a:pt x="985" y="407"/>
                  <a:pt x="936" y="443"/>
                </a:cubicBezTo>
                <a:cubicBezTo>
                  <a:pt x="920" y="455"/>
                  <a:pt x="913" y="475"/>
                  <a:pt x="918" y="494"/>
                </a:cubicBezTo>
                <a:cubicBezTo>
                  <a:pt x="966" y="678"/>
                  <a:pt x="966" y="678"/>
                  <a:pt x="966" y="678"/>
                </a:cubicBezTo>
                <a:cubicBezTo>
                  <a:pt x="673" y="678"/>
                  <a:pt x="673" y="678"/>
                  <a:pt x="673" y="678"/>
                </a:cubicBezTo>
                <a:cubicBezTo>
                  <a:pt x="721" y="494"/>
                  <a:pt x="721" y="494"/>
                  <a:pt x="721" y="494"/>
                </a:cubicBezTo>
                <a:cubicBezTo>
                  <a:pt x="726" y="475"/>
                  <a:pt x="719" y="455"/>
                  <a:pt x="703" y="443"/>
                </a:cubicBezTo>
                <a:cubicBezTo>
                  <a:pt x="654" y="407"/>
                  <a:pt x="624" y="349"/>
                  <a:pt x="624" y="288"/>
                </a:cubicBezTo>
                <a:cubicBezTo>
                  <a:pt x="624" y="184"/>
                  <a:pt x="714" y="96"/>
                  <a:pt x="820" y="96"/>
                </a:cubicBezTo>
                <a:close/>
                <a:moveTo>
                  <a:pt x="647" y="774"/>
                </a:moveTo>
                <a:cubicBezTo>
                  <a:pt x="992" y="774"/>
                  <a:pt x="992" y="774"/>
                  <a:pt x="992" y="774"/>
                </a:cubicBezTo>
                <a:cubicBezTo>
                  <a:pt x="1144" y="1350"/>
                  <a:pt x="1144" y="1350"/>
                  <a:pt x="1144" y="1350"/>
                </a:cubicBezTo>
                <a:cubicBezTo>
                  <a:pt x="495" y="1350"/>
                  <a:pt x="495" y="1350"/>
                  <a:pt x="495" y="1350"/>
                </a:cubicBezTo>
                <a:lnTo>
                  <a:pt x="647" y="774"/>
                </a:lnTo>
                <a:close/>
                <a:moveTo>
                  <a:pt x="192" y="966"/>
                </a:moveTo>
                <a:cubicBezTo>
                  <a:pt x="336" y="966"/>
                  <a:pt x="336" y="966"/>
                  <a:pt x="336" y="966"/>
                </a:cubicBezTo>
                <a:cubicBezTo>
                  <a:pt x="363" y="966"/>
                  <a:pt x="384" y="945"/>
                  <a:pt x="384" y="918"/>
                </a:cubicBezTo>
                <a:cubicBezTo>
                  <a:pt x="384" y="892"/>
                  <a:pt x="363" y="870"/>
                  <a:pt x="336" y="870"/>
                </a:cubicBezTo>
                <a:cubicBezTo>
                  <a:pt x="192" y="870"/>
                  <a:pt x="192" y="870"/>
                  <a:pt x="192" y="870"/>
                </a:cubicBezTo>
                <a:cubicBezTo>
                  <a:pt x="192" y="822"/>
                  <a:pt x="192" y="822"/>
                  <a:pt x="192" y="822"/>
                </a:cubicBezTo>
                <a:cubicBezTo>
                  <a:pt x="192" y="796"/>
                  <a:pt x="214" y="774"/>
                  <a:pt x="240" y="774"/>
                </a:cubicBezTo>
                <a:cubicBezTo>
                  <a:pt x="548" y="774"/>
                  <a:pt x="548" y="774"/>
                  <a:pt x="548" y="774"/>
                </a:cubicBezTo>
                <a:cubicBezTo>
                  <a:pt x="395" y="1350"/>
                  <a:pt x="395" y="1350"/>
                  <a:pt x="395" y="1350"/>
                </a:cubicBezTo>
                <a:cubicBezTo>
                  <a:pt x="192" y="1350"/>
                  <a:pt x="192" y="1350"/>
                  <a:pt x="192" y="1350"/>
                </a:cubicBezTo>
                <a:lnTo>
                  <a:pt x="192" y="966"/>
                </a:lnTo>
                <a:close/>
                <a:moveTo>
                  <a:pt x="144" y="1446"/>
                </a:moveTo>
                <a:cubicBezTo>
                  <a:pt x="355" y="1446"/>
                  <a:pt x="355" y="1446"/>
                  <a:pt x="355" y="1446"/>
                </a:cubicBezTo>
                <a:cubicBezTo>
                  <a:pt x="307" y="1542"/>
                  <a:pt x="307" y="1542"/>
                  <a:pt x="307" y="1542"/>
                </a:cubicBezTo>
                <a:cubicBezTo>
                  <a:pt x="144" y="1542"/>
                  <a:pt x="144" y="1542"/>
                  <a:pt x="144" y="1542"/>
                </a:cubicBezTo>
                <a:cubicBezTo>
                  <a:pt x="118" y="1542"/>
                  <a:pt x="96" y="1521"/>
                  <a:pt x="96" y="1494"/>
                </a:cubicBezTo>
                <a:cubicBezTo>
                  <a:pt x="96" y="1468"/>
                  <a:pt x="118" y="1446"/>
                  <a:pt x="144" y="144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4" name="Freeform 28"/>
          <p:cNvSpPr>
            <a:spLocks noEditPoints="1"/>
          </p:cNvSpPr>
          <p:nvPr/>
        </p:nvSpPr>
        <p:spPr bwMode="auto">
          <a:xfrm>
            <a:off x="8883766" y="3911240"/>
            <a:ext cx="392681" cy="393415"/>
          </a:xfrm>
          <a:custGeom>
            <a:avLst/>
            <a:gdLst>
              <a:gd name="T0" fmla="*/ 990 w 1639"/>
              <a:gd name="T1" fmla="*/ 1564 h 1642"/>
              <a:gd name="T2" fmla="*/ 1156 w 1639"/>
              <a:gd name="T3" fmla="*/ 1590 h 1642"/>
              <a:gd name="T4" fmla="*/ 1300 w 1639"/>
              <a:gd name="T5" fmla="*/ 1562 h 1642"/>
              <a:gd name="T6" fmla="*/ 1414 w 1639"/>
              <a:gd name="T7" fmla="*/ 1635 h 1642"/>
              <a:gd name="T8" fmla="*/ 1495 w 1639"/>
              <a:gd name="T9" fmla="*/ 1440 h 1642"/>
              <a:gd name="T10" fmla="*/ 1495 w 1639"/>
              <a:gd name="T11" fmla="*/ 96 h 1642"/>
              <a:gd name="T12" fmla="*/ 1396 w 1639"/>
              <a:gd name="T13" fmla="*/ 0 h 1642"/>
              <a:gd name="T14" fmla="*/ 628 w 1639"/>
              <a:gd name="T15" fmla="*/ 0 h 1642"/>
              <a:gd name="T16" fmla="*/ 196 w 1639"/>
              <a:gd name="T17" fmla="*/ 96 h 1642"/>
              <a:gd name="T18" fmla="*/ 0 w 1639"/>
              <a:gd name="T19" fmla="*/ 1296 h 1642"/>
              <a:gd name="T20" fmla="*/ 649 w 1639"/>
              <a:gd name="T21" fmla="*/ 1564 h 1642"/>
              <a:gd name="T22" fmla="*/ 1543 w 1639"/>
              <a:gd name="T23" fmla="*/ 240 h 1642"/>
              <a:gd name="T24" fmla="*/ 1444 w 1639"/>
              <a:gd name="T25" fmla="*/ 1344 h 1642"/>
              <a:gd name="T26" fmla="*/ 1334 w 1639"/>
              <a:gd name="T27" fmla="*/ 1460 h 1642"/>
              <a:gd name="T28" fmla="*/ 1252 w 1639"/>
              <a:gd name="T29" fmla="*/ 1248 h 1642"/>
              <a:gd name="T30" fmla="*/ 868 w 1639"/>
              <a:gd name="T31" fmla="*/ 240 h 1642"/>
              <a:gd name="T32" fmla="*/ 1348 w 1639"/>
              <a:gd name="T33" fmla="*/ 1152 h 1642"/>
              <a:gd name="T34" fmla="*/ 868 w 1639"/>
              <a:gd name="T35" fmla="*/ 240 h 1642"/>
              <a:gd name="T36" fmla="*/ 772 w 1639"/>
              <a:gd name="T37" fmla="*/ 240 h 1642"/>
              <a:gd name="T38" fmla="*/ 292 w 1639"/>
              <a:gd name="T39" fmla="*/ 1152 h 1642"/>
              <a:gd name="T40" fmla="*/ 96 w 1639"/>
              <a:gd name="T41" fmla="*/ 240 h 1642"/>
              <a:gd name="T42" fmla="*/ 196 w 1639"/>
              <a:gd name="T43" fmla="*/ 1200 h 1642"/>
              <a:gd name="T44" fmla="*/ 772 w 1639"/>
              <a:gd name="T45" fmla="*/ 1392 h 1642"/>
              <a:gd name="T46" fmla="*/ 1012 w 1639"/>
              <a:gd name="T47" fmla="*/ 1248 h 1642"/>
              <a:gd name="T48" fmla="*/ 1012 w 1639"/>
              <a:gd name="T49" fmla="*/ 1344 h 1642"/>
              <a:gd name="T50" fmla="*/ 676 w 1639"/>
              <a:gd name="T51" fmla="*/ 1392 h 1642"/>
              <a:gd name="T52" fmla="*/ 96 w 1639"/>
              <a:gd name="T53" fmla="*/ 1296 h 1642"/>
              <a:gd name="T54" fmla="*/ 1252 w 1639"/>
              <a:gd name="T55" fmla="*/ 432 h 1642"/>
              <a:gd name="T56" fmla="*/ 1012 w 1639"/>
              <a:gd name="T57" fmla="*/ 192 h 1642"/>
              <a:gd name="T58" fmla="*/ 1012 w 1639"/>
              <a:gd name="T59" fmla="*/ 480 h 1642"/>
              <a:gd name="T60" fmla="*/ 1156 w 1639"/>
              <a:gd name="T61" fmla="*/ 384 h 1642"/>
              <a:gd name="T62" fmla="*/ 964 w 1639"/>
              <a:gd name="T63" fmla="*/ 624 h 1642"/>
              <a:gd name="T64" fmla="*/ 1252 w 1639"/>
              <a:gd name="T65" fmla="*/ 624 h 1642"/>
              <a:gd name="T66" fmla="*/ 964 w 1639"/>
              <a:gd name="T67" fmla="*/ 624 h 1642"/>
              <a:gd name="T68" fmla="*/ 1204 w 1639"/>
              <a:gd name="T69" fmla="*/ 768 h 1642"/>
              <a:gd name="T70" fmla="*/ 1012 w 1639"/>
              <a:gd name="T71" fmla="*/ 864 h 1642"/>
              <a:gd name="T72" fmla="*/ 964 w 1639"/>
              <a:gd name="T73" fmla="*/ 1008 h 1642"/>
              <a:gd name="T74" fmla="*/ 1252 w 1639"/>
              <a:gd name="T75" fmla="*/ 1008 h 1642"/>
              <a:gd name="T76" fmla="*/ 388 w 1639"/>
              <a:gd name="T77" fmla="*/ 624 h 1642"/>
              <a:gd name="T78" fmla="*/ 676 w 1639"/>
              <a:gd name="T79" fmla="*/ 624 h 1642"/>
              <a:gd name="T80" fmla="*/ 388 w 1639"/>
              <a:gd name="T81" fmla="*/ 624 h 1642"/>
              <a:gd name="T82" fmla="*/ 628 w 1639"/>
              <a:gd name="T83" fmla="*/ 384 h 1642"/>
              <a:gd name="T84" fmla="*/ 436 w 1639"/>
              <a:gd name="T85" fmla="*/ 480 h 1642"/>
              <a:gd name="T86" fmla="*/ 532 w 1639"/>
              <a:gd name="T87" fmla="*/ 192 h 1642"/>
              <a:gd name="T88" fmla="*/ 628 w 1639"/>
              <a:gd name="T89" fmla="*/ 288 h 1642"/>
              <a:gd name="T90" fmla="*/ 388 w 1639"/>
              <a:gd name="T91" fmla="*/ 816 h 1642"/>
              <a:gd name="T92" fmla="*/ 676 w 1639"/>
              <a:gd name="T93" fmla="*/ 816 h 1642"/>
              <a:gd name="T94" fmla="*/ 388 w 1639"/>
              <a:gd name="T95" fmla="*/ 816 h 1642"/>
              <a:gd name="T96" fmla="*/ 388 w 1639"/>
              <a:gd name="T97" fmla="*/ 1008 h 1642"/>
              <a:gd name="T98" fmla="*/ 676 w 1639"/>
              <a:gd name="T99" fmla="*/ 1008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9" h="1642">
                <a:moveTo>
                  <a:pt x="649" y="1564"/>
                </a:moveTo>
                <a:cubicBezTo>
                  <a:pt x="695" y="1612"/>
                  <a:pt x="756" y="1638"/>
                  <a:pt x="820" y="1638"/>
                </a:cubicBezTo>
                <a:cubicBezTo>
                  <a:pt x="884" y="1638"/>
                  <a:pt x="944" y="1612"/>
                  <a:pt x="990" y="1564"/>
                </a:cubicBezTo>
                <a:cubicBezTo>
                  <a:pt x="1024" y="1529"/>
                  <a:pt x="1046" y="1486"/>
                  <a:pt x="1055" y="1440"/>
                </a:cubicBezTo>
                <a:cubicBezTo>
                  <a:pt x="1156" y="1440"/>
                  <a:pt x="1156" y="1440"/>
                  <a:pt x="1156" y="1440"/>
                </a:cubicBezTo>
                <a:cubicBezTo>
                  <a:pt x="1156" y="1590"/>
                  <a:pt x="1156" y="1590"/>
                  <a:pt x="1156" y="1590"/>
                </a:cubicBezTo>
                <a:cubicBezTo>
                  <a:pt x="1156" y="1610"/>
                  <a:pt x="1167" y="1627"/>
                  <a:pt x="1185" y="1635"/>
                </a:cubicBezTo>
                <a:cubicBezTo>
                  <a:pt x="1203" y="1642"/>
                  <a:pt x="1224" y="1638"/>
                  <a:pt x="1238" y="1624"/>
                </a:cubicBezTo>
                <a:cubicBezTo>
                  <a:pt x="1300" y="1562"/>
                  <a:pt x="1300" y="1562"/>
                  <a:pt x="1300" y="1562"/>
                </a:cubicBezTo>
                <a:cubicBezTo>
                  <a:pt x="1362" y="1624"/>
                  <a:pt x="1362" y="1624"/>
                  <a:pt x="1362" y="1624"/>
                </a:cubicBezTo>
                <a:cubicBezTo>
                  <a:pt x="1371" y="1634"/>
                  <a:pt x="1383" y="1638"/>
                  <a:pt x="1396" y="1638"/>
                </a:cubicBezTo>
                <a:cubicBezTo>
                  <a:pt x="1402" y="1638"/>
                  <a:pt x="1408" y="1637"/>
                  <a:pt x="1414" y="1635"/>
                </a:cubicBezTo>
                <a:cubicBezTo>
                  <a:pt x="1432" y="1627"/>
                  <a:pt x="1444" y="1610"/>
                  <a:pt x="1444" y="1590"/>
                </a:cubicBezTo>
                <a:cubicBezTo>
                  <a:pt x="1444" y="1440"/>
                  <a:pt x="1444" y="1440"/>
                  <a:pt x="1444" y="1440"/>
                </a:cubicBezTo>
                <a:cubicBezTo>
                  <a:pt x="1495" y="1440"/>
                  <a:pt x="1495" y="1440"/>
                  <a:pt x="1495" y="1440"/>
                </a:cubicBezTo>
                <a:cubicBezTo>
                  <a:pt x="1574" y="1440"/>
                  <a:pt x="1639" y="1375"/>
                  <a:pt x="1639" y="1296"/>
                </a:cubicBezTo>
                <a:cubicBezTo>
                  <a:pt x="1639" y="240"/>
                  <a:pt x="1639" y="240"/>
                  <a:pt x="1639" y="240"/>
                </a:cubicBezTo>
                <a:cubicBezTo>
                  <a:pt x="1639" y="161"/>
                  <a:pt x="1574" y="96"/>
                  <a:pt x="1495" y="96"/>
                </a:cubicBezTo>
                <a:cubicBezTo>
                  <a:pt x="1444" y="96"/>
                  <a:pt x="1444" y="96"/>
                  <a:pt x="1444" y="96"/>
                </a:cubicBezTo>
                <a:cubicBezTo>
                  <a:pt x="1444" y="48"/>
                  <a:pt x="1444" y="48"/>
                  <a:pt x="1444" y="48"/>
                </a:cubicBezTo>
                <a:cubicBezTo>
                  <a:pt x="1444" y="21"/>
                  <a:pt x="1422" y="0"/>
                  <a:pt x="1396" y="0"/>
                </a:cubicBezTo>
                <a:cubicBezTo>
                  <a:pt x="1012" y="0"/>
                  <a:pt x="1012" y="0"/>
                  <a:pt x="1012" y="0"/>
                </a:cubicBezTo>
                <a:cubicBezTo>
                  <a:pt x="933" y="0"/>
                  <a:pt x="864" y="38"/>
                  <a:pt x="820" y="96"/>
                </a:cubicBezTo>
                <a:cubicBezTo>
                  <a:pt x="776" y="38"/>
                  <a:pt x="706" y="0"/>
                  <a:pt x="628" y="0"/>
                </a:cubicBezTo>
                <a:cubicBezTo>
                  <a:pt x="244" y="0"/>
                  <a:pt x="244" y="0"/>
                  <a:pt x="244" y="0"/>
                </a:cubicBezTo>
                <a:cubicBezTo>
                  <a:pt x="217" y="0"/>
                  <a:pt x="196" y="21"/>
                  <a:pt x="196" y="48"/>
                </a:cubicBezTo>
                <a:cubicBezTo>
                  <a:pt x="196" y="96"/>
                  <a:pt x="196" y="96"/>
                  <a:pt x="196" y="96"/>
                </a:cubicBezTo>
                <a:cubicBezTo>
                  <a:pt x="144" y="96"/>
                  <a:pt x="144" y="96"/>
                  <a:pt x="144" y="96"/>
                </a:cubicBezTo>
                <a:cubicBezTo>
                  <a:pt x="65" y="96"/>
                  <a:pt x="0" y="161"/>
                  <a:pt x="0" y="240"/>
                </a:cubicBezTo>
                <a:cubicBezTo>
                  <a:pt x="0" y="1296"/>
                  <a:pt x="0" y="1296"/>
                  <a:pt x="0" y="1296"/>
                </a:cubicBezTo>
                <a:cubicBezTo>
                  <a:pt x="0" y="1375"/>
                  <a:pt x="65" y="1440"/>
                  <a:pt x="144" y="1440"/>
                </a:cubicBezTo>
                <a:cubicBezTo>
                  <a:pt x="584" y="1440"/>
                  <a:pt x="584" y="1440"/>
                  <a:pt x="584" y="1440"/>
                </a:cubicBezTo>
                <a:cubicBezTo>
                  <a:pt x="594" y="1486"/>
                  <a:pt x="616" y="1529"/>
                  <a:pt x="649" y="1564"/>
                </a:cubicBezTo>
                <a:close/>
                <a:moveTo>
                  <a:pt x="1444" y="192"/>
                </a:moveTo>
                <a:cubicBezTo>
                  <a:pt x="1495" y="192"/>
                  <a:pt x="1495" y="192"/>
                  <a:pt x="1495" y="192"/>
                </a:cubicBezTo>
                <a:cubicBezTo>
                  <a:pt x="1521" y="192"/>
                  <a:pt x="1543" y="214"/>
                  <a:pt x="1543" y="240"/>
                </a:cubicBezTo>
                <a:cubicBezTo>
                  <a:pt x="1543" y="1296"/>
                  <a:pt x="1543" y="1296"/>
                  <a:pt x="1543" y="1296"/>
                </a:cubicBezTo>
                <a:cubicBezTo>
                  <a:pt x="1543" y="1322"/>
                  <a:pt x="1521" y="1344"/>
                  <a:pt x="1495" y="1344"/>
                </a:cubicBezTo>
                <a:cubicBezTo>
                  <a:pt x="1444" y="1344"/>
                  <a:pt x="1444" y="1344"/>
                  <a:pt x="1444" y="1344"/>
                </a:cubicBezTo>
                <a:lnTo>
                  <a:pt x="1444" y="192"/>
                </a:lnTo>
                <a:close/>
                <a:moveTo>
                  <a:pt x="1348" y="1475"/>
                </a:moveTo>
                <a:cubicBezTo>
                  <a:pt x="1334" y="1460"/>
                  <a:pt x="1334" y="1460"/>
                  <a:pt x="1334" y="1460"/>
                </a:cubicBezTo>
                <a:cubicBezTo>
                  <a:pt x="1315" y="1442"/>
                  <a:pt x="1284" y="1442"/>
                  <a:pt x="1266" y="1460"/>
                </a:cubicBezTo>
                <a:cubicBezTo>
                  <a:pt x="1252" y="1475"/>
                  <a:pt x="1252" y="1475"/>
                  <a:pt x="1252" y="1475"/>
                </a:cubicBezTo>
                <a:cubicBezTo>
                  <a:pt x="1252" y="1248"/>
                  <a:pt x="1252" y="1248"/>
                  <a:pt x="1252" y="1248"/>
                </a:cubicBezTo>
                <a:cubicBezTo>
                  <a:pt x="1348" y="1248"/>
                  <a:pt x="1348" y="1248"/>
                  <a:pt x="1348" y="1248"/>
                </a:cubicBezTo>
                <a:lnTo>
                  <a:pt x="1348" y="1475"/>
                </a:lnTo>
                <a:close/>
                <a:moveTo>
                  <a:pt x="868" y="240"/>
                </a:moveTo>
                <a:cubicBezTo>
                  <a:pt x="868" y="161"/>
                  <a:pt x="932" y="96"/>
                  <a:pt x="1012" y="96"/>
                </a:cubicBezTo>
                <a:cubicBezTo>
                  <a:pt x="1348" y="96"/>
                  <a:pt x="1348" y="96"/>
                  <a:pt x="1348" y="96"/>
                </a:cubicBezTo>
                <a:cubicBezTo>
                  <a:pt x="1348" y="1152"/>
                  <a:pt x="1348" y="1152"/>
                  <a:pt x="1348" y="1152"/>
                </a:cubicBezTo>
                <a:cubicBezTo>
                  <a:pt x="1012" y="1152"/>
                  <a:pt x="1012" y="1152"/>
                  <a:pt x="1012" y="1152"/>
                </a:cubicBezTo>
                <a:cubicBezTo>
                  <a:pt x="958" y="1152"/>
                  <a:pt x="908" y="1170"/>
                  <a:pt x="868" y="1200"/>
                </a:cubicBezTo>
                <a:lnTo>
                  <a:pt x="868" y="240"/>
                </a:lnTo>
                <a:close/>
                <a:moveTo>
                  <a:pt x="292" y="96"/>
                </a:moveTo>
                <a:cubicBezTo>
                  <a:pt x="628" y="96"/>
                  <a:pt x="628" y="96"/>
                  <a:pt x="628" y="96"/>
                </a:cubicBezTo>
                <a:cubicBezTo>
                  <a:pt x="707" y="96"/>
                  <a:pt x="772" y="161"/>
                  <a:pt x="772" y="240"/>
                </a:cubicBezTo>
                <a:cubicBezTo>
                  <a:pt x="772" y="1200"/>
                  <a:pt x="772" y="1200"/>
                  <a:pt x="772" y="1200"/>
                </a:cubicBezTo>
                <a:cubicBezTo>
                  <a:pt x="732" y="1170"/>
                  <a:pt x="682" y="1152"/>
                  <a:pt x="628" y="1152"/>
                </a:cubicBezTo>
                <a:cubicBezTo>
                  <a:pt x="292" y="1152"/>
                  <a:pt x="292" y="1152"/>
                  <a:pt x="292" y="1152"/>
                </a:cubicBezTo>
                <a:lnTo>
                  <a:pt x="292" y="96"/>
                </a:lnTo>
                <a:close/>
                <a:moveTo>
                  <a:pt x="96" y="1296"/>
                </a:moveTo>
                <a:cubicBezTo>
                  <a:pt x="96" y="240"/>
                  <a:pt x="96" y="240"/>
                  <a:pt x="96" y="240"/>
                </a:cubicBezTo>
                <a:cubicBezTo>
                  <a:pt x="96" y="214"/>
                  <a:pt x="118" y="192"/>
                  <a:pt x="144" y="192"/>
                </a:cubicBezTo>
                <a:cubicBezTo>
                  <a:pt x="196" y="192"/>
                  <a:pt x="196" y="192"/>
                  <a:pt x="196" y="192"/>
                </a:cubicBezTo>
                <a:cubicBezTo>
                  <a:pt x="196" y="1200"/>
                  <a:pt x="196" y="1200"/>
                  <a:pt x="196" y="1200"/>
                </a:cubicBezTo>
                <a:cubicBezTo>
                  <a:pt x="196" y="1227"/>
                  <a:pt x="217" y="1248"/>
                  <a:pt x="244" y="1248"/>
                </a:cubicBezTo>
                <a:cubicBezTo>
                  <a:pt x="628" y="1248"/>
                  <a:pt x="628" y="1248"/>
                  <a:pt x="628" y="1248"/>
                </a:cubicBezTo>
                <a:cubicBezTo>
                  <a:pt x="707" y="1248"/>
                  <a:pt x="772" y="1313"/>
                  <a:pt x="772" y="1392"/>
                </a:cubicBezTo>
                <a:cubicBezTo>
                  <a:pt x="772" y="1419"/>
                  <a:pt x="793" y="1440"/>
                  <a:pt x="820" y="1440"/>
                </a:cubicBezTo>
                <a:cubicBezTo>
                  <a:pt x="846" y="1440"/>
                  <a:pt x="868" y="1419"/>
                  <a:pt x="868" y="1392"/>
                </a:cubicBezTo>
                <a:cubicBezTo>
                  <a:pt x="868" y="1313"/>
                  <a:pt x="932" y="1248"/>
                  <a:pt x="1012" y="1248"/>
                </a:cubicBezTo>
                <a:cubicBezTo>
                  <a:pt x="1156" y="1248"/>
                  <a:pt x="1156" y="1248"/>
                  <a:pt x="1156" y="1248"/>
                </a:cubicBezTo>
                <a:cubicBezTo>
                  <a:pt x="1156" y="1344"/>
                  <a:pt x="1156" y="1344"/>
                  <a:pt x="1156" y="1344"/>
                </a:cubicBezTo>
                <a:cubicBezTo>
                  <a:pt x="1012" y="1344"/>
                  <a:pt x="1012" y="1344"/>
                  <a:pt x="1012" y="1344"/>
                </a:cubicBezTo>
                <a:cubicBezTo>
                  <a:pt x="985" y="1344"/>
                  <a:pt x="964" y="1365"/>
                  <a:pt x="964" y="1392"/>
                </a:cubicBezTo>
                <a:cubicBezTo>
                  <a:pt x="964" y="1474"/>
                  <a:pt x="898" y="1542"/>
                  <a:pt x="820" y="1542"/>
                </a:cubicBezTo>
                <a:cubicBezTo>
                  <a:pt x="742" y="1542"/>
                  <a:pt x="676" y="1474"/>
                  <a:pt x="676" y="1392"/>
                </a:cubicBezTo>
                <a:cubicBezTo>
                  <a:pt x="676" y="1365"/>
                  <a:pt x="654" y="1344"/>
                  <a:pt x="628" y="1344"/>
                </a:cubicBezTo>
                <a:cubicBezTo>
                  <a:pt x="144" y="1344"/>
                  <a:pt x="144" y="1344"/>
                  <a:pt x="144" y="1344"/>
                </a:cubicBezTo>
                <a:cubicBezTo>
                  <a:pt x="118" y="1344"/>
                  <a:pt x="96" y="1322"/>
                  <a:pt x="96" y="1296"/>
                </a:cubicBezTo>
                <a:close/>
                <a:moveTo>
                  <a:pt x="1012" y="480"/>
                </a:moveTo>
                <a:cubicBezTo>
                  <a:pt x="1204" y="480"/>
                  <a:pt x="1204" y="480"/>
                  <a:pt x="1204" y="480"/>
                </a:cubicBezTo>
                <a:cubicBezTo>
                  <a:pt x="1230" y="480"/>
                  <a:pt x="1252" y="459"/>
                  <a:pt x="1252" y="432"/>
                </a:cubicBezTo>
                <a:cubicBezTo>
                  <a:pt x="1252" y="240"/>
                  <a:pt x="1252" y="240"/>
                  <a:pt x="1252" y="240"/>
                </a:cubicBezTo>
                <a:cubicBezTo>
                  <a:pt x="1252" y="213"/>
                  <a:pt x="1230" y="192"/>
                  <a:pt x="1204" y="192"/>
                </a:cubicBezTo>
                <a:cubicBezTo>
                  <a:pt x="1012" y="192"/>
                  <a:pt x="1012" y="192"/>
                  <a:pt x="1012" y="192"/>
                </a:cubicBezTo>
                <a:cubicBezTo>
                  <a:pt x="985" y="192"/>
                  <a:pt x="964" y="213"/>
                  <a:pt x="964" y="240"/>
                </a:cubicBezTo>
                <a:cubicBezTo>
                  <a:pt x="964" y="432"/>
                  <a:pt x="964" y="432"/>
                  <a:pt x="964" y="432"/>
                </a:cubicBezTo>
                <a:cubicBezTo>
                  <a:pt x="964" y="459"/>
                  <a:pt x="985" y="480"/>
                  <a:pt x="1012" y="480"/>
                </a:cubicBezTo>
                <a:close/>
                <a:moveTo>
                  <a:pt x="1060" y="288"/>
                </a:moveTo>
                <a:cubicBezTo>
                  <a:pt x="1156" y="288"/>
                  <a:pt x="1156" y="288"/>
                  <a:pt x="1156" y="288"/>
                </a:cubicBezTo>
                <a:cubicBezTo>
                  <a:pt x="1156" y="384"/>
                  <a:pt x="1156" y="384"/>
                  <a:pt x="1156" y="384"/>
                </a:cubicBezTo>
                <a:cubicBezTo>
                  <a:pt x="1060" y="384"/>
                  <a:pt x="1060" y="384"/>
                  <a:pt x="1060" y="384"/>
                </a:cubicBezTo>
                <a:lnTo>
                  <a:pt x="1060" y="288"/>
                </a:lnTo>
                <a:close/>
                <a:moveTo>
                  <a:pt x="964" y="624"/>
                </a:moveTo>
                <a:cubicBezTo>
                  <a:pt x="964" y="597"/>
                  <a:pt x="985" y="576"/>
                  <a:pt x="1012" y="576"/>
                </a:cubicBezTo>
                <a:cubicBezTo>
                  <a:pt x="1204" y="576"/>
                  <a:pt x="1204" y="576"/>
                  <a:pt x="1204" y="576"/>
                </a:cubicBezTo>
                <a:cubicBezTo>
                  <a:pt x="1230" y="576"/>
                  <a:pt x="1252" y="597"/>
                  <a:pt x="1252" y="624"/>
                </a:cubicBezTo>
                <a:cubicBezTo>
                  <a:pt x="1252" y="651"/>
                  <a:pt x="1230" y="672"/>
                  <a:pt x="1204" y="672"/>
                </a:cubicBezTo>
                <a:cubicBezTo>
                  <a:pt x="1012" y="672"/>
                  <a:pt x="1012" y="672"/>
                  <a:pt x="1012" y="672"/>
                </a:cubicBezTo>
                <a:cubicBezTo>
                  <a:pt x="985" y="672"/>
                  <a:pt x="964" y="651"/>
                  <a:pt x="964" y="624"/>
                </a:cubicBezTo>
                <a:close/>
                <a:moveTo>
                  <a:pt x="964" y="816"/>
                </a:moveTo>
                <a:cubicBezTo>
                  <a:pt x="964" y="789"/>
                  <a:pt x="985" y="768"/>
                  <a:pt x="1012" y="768"/>
                </a:cubicBezTo>
                <a:cubicBezTo>
                  <a:pt x="1204" y="768"/>
                  <a:pt x="1204" y="768"/>
                  <a:pt x="1204" y="768"/>
                </a:cubicBezTo>
                <a:cubicBezTo>
                  <a:pt x="1230" y="768"/>
                  <a:pt x="1252" y="789"/>
                  <a:pt x="1252" y="816"/>
                </a:cubicBezTo>
                <a:cubicBezTo>
                  <a:pt x="1252" y="843"/>
                  <a:pt x="1230" y="864"/>
                  <a:pt x="1204" y="864"/>
                </a:cubicBezTo>
                <a:cubicBezTo>
                  <a:pt x="1012" y="864"/>
                  <a:pt x="1012" y="864"/>
                  <a:pt x="1012" y="864"/>
                </a:cubicBezTo>
                <a:cubicBezTo>
                  <a:pt x="985" y="864"/>
                  <a:pt x="964" y="843"/>
                  <a:pt x="964" y="816"/>
                </a:cubicBezTo>
                <a:close/>
                <a:moveTo>
                  <a:pt x="1012" y="1056"/>
                </a:moveTo>
                <a:cubicBezTo>
                  <a:pt x="985" y="1056"/>
                  <a:pt x="964" y="1035"/>
                  <a:pt x="964" y="1008"/>
                </a:cubicBezTo>
                <a:cubicBezTo>
                  <a:pt x="964" y="981"/>
                  <a:pt x="985" y="960"/>
                  <a:pt x="1012" y="960"/>
                </a:cubicBezTo>
                <a:cubicBezTo>
                  <a:pt x="1204" y="960"/>
                  <a:pt x="1204" y="960"/>
                  <a:pt x="1204" y="960"/>
                </a:cubicBezTo>
                <a:cubicBezTo>
                  <a:pt x="1230" y="960"/>
                  <a:pt x="1252" y="981"/>
                  <a:pt x="1252" y="1008"/>
                </a:cubicBezTo>
                <a:cubicBezTo>
                  <a:pt x="1252" y="1035"/>
                  <a:pt x="1230" y="1056"/>
                  <a:pt x="1204" y="1056"/>
                </a:cubicBezTo>
                <a:lnTo>
                  <a:pt x="1012" y="1056"/>
                </a:lnTo>
                <a:close/>
                <a:moveTo>
                  <a:pt x="388" y="624"/>
                </a:moveTo>
                <a:cubicBezTo>
                  <a:pt x="388" y="597"/>
                  <a:pt x="409" y="576"/>
                  <a:pt x="436" y="576"/>
                </a:cubicBezTo>
                <a:cubicBezTo>
                  <a:pt x="628" y="576"/>
                  <a:pt x="628" y="576"/>
                  <a:pt x="628" y="576"/>
                </a:cubicBezTo>
                <a:cubicBezTo>
                  <a:pt x="654" y="576"/>
                  <a:pt x="676" y="597"/>
                  <a:pt x="676" y="624"/>
                </a:cubicBezTo>
                <a:cubicBezTo>
                  <a:pt x="676" y="651"/>
                  <a:pt x="654" y="672"/>
                  <a:pt x="628" y="672"/>
                </a:cubicBezTo>
                <a:cubicBezTo>
                  <a:pt x="436" y="672"/>
                  <a:pt x="436" y="672"/>
                  <a:pt x="436" y="672"/>
                </a:cubicBezTo>
                <a:cubicBezTo>
                  <a:pt x="409" y="672"/>
                  <a:pt x="388" y="651"/>
                  <a:pt x="388" y="624"/>
                </a:cubicBezTo>
                <a:close/>
                <a:moveTo>
                  <a:pt x="388" y="432"/>
                </a:moveTo>
                <a:cubicBezTo>
                  <a:pt x="388" y="405"/>
                  <a:pt x="409" y="384"/>
                  <a:pt x="436" y="384"/>
                </a:cubicBezTo>
                <a:cubicBezTo>
                  <a:pt x="628" y="384"/>
                  <a:pt x="628" y="384"/>
                  <a:pt x="628" y="384"/>
                </a:cubicBezTo>
                <a:cubicBezTo>
                  <a:pt x="654" y="384"/>
                  <a:pt x="676" y="405"/>
                  <a:pt x="676" y="432"/>
                </a:cubicBezTo>
                <a:cubicBezTo>
                  <a:pt x="676" y="459"/>
                  <a:pt x="654" y="480"/>
                  <a:pt x="628" y="480"/>
                </a:cubicBezTo>
                <a:cubicBezTo>
                  <a:pt x="436" y="480"/>
                  <a:pt x="436" y="480"/>
                  <a:pt x="436" y="480"/>
                </a:cubicBezTo>
                <a:cubicBezTo>
                  <a:pt x="409" y="480"/>
                  <a:pt x="388" y="459"/>
                  <a:pt x="388" y="432"/>
                </a:cubicBezTo>
                <a:close/>
                <a:moveTo>
                  <a:pt x="484" y="240"/>
                </a:moveTo>
                <a:cubicBezTo>
                  <a:pt x="484" y="213"/>
                  <a:pt x="505" y="192"/>
                  <a:pt x="532" y="192"/>
                </a:cubicBezTo>
                <a:cubicBezTo>
                  <a:pt x="628" y="192"/>
                  <a:pt x="628" y="192"/>
                  <a:pt x="628" y="192"/>
                </a:cubicBezTo>
                <a:cubicBezTo>
                  <a:pt x="654" y="192"/>
                  <a:pt x="676" y="213"/>
                  <a:pt x="676" y="240"/>
                </a:cubicBezTo>
                <a:cubicBezTo>
                  <a:pt x="676" y="267"/>
                  <a:pt x="654" y="288"/>
                  <a:pt x="628" y="288"/>
                </a:cubicBezTo>
                <a:cubicBezTo>
                  <a:pt x="532" y="288"/>
                  <a:pt x="532" y="288"/>
                  <a:pt x="532" y="288"/>
                </a:cubicBezTo>
                <a:cubicBezTo>
                  <a:pt x="505" y="288"/>
                  <a:pt x="484" y="267"/>
                  <a:pt x="484" y="240"/>
                </a:cubicBezTo>
                <a:close/>
                <a:moveTo>
                  <a:pt x="388" y="816"/>
                </a:moveTo>
                <a:cubicBezTo>
                  <a:pt x="388" y="789"/>
                  <a:pt x="409" y="768"/>
                  <a:pt x="436" y="768"/>
                </a:cubicBezTo>
                <a:cubicBezTo>
                  <a:pt x="628" y="768"/>
                  <a:pt x="628" y="768"/>
                  <a:pt x="628" y="768"/>
                </a:cubicBezTo>
                <a:cubicBezTo>
                  <a:pt x="654" y="768"/>
                  <a:pt x="676" y="789"/>
                  <a:pt x="676" y="816"/>
                </a:cubicBezTo>
                <a:cubicBezTo>
                  <a:pt x="676" y="843"/>
                  <a:pt x="654" y="864"/>
                  <a:pt x="628" y="864"/>
                </a:cubicBezTo>
                <a:cubicBezTo>
                  <a:pt x="436" y="864"/>
                  <a:pt x="436" y="864"/>
                  <a:pt x="436" y="864"/>
                </a:cubicBezTo>
                <a:cubicBezTo>
                  <a:pt x="409" y="864"/>
                  <a:pt x="388" y="843"/>
                  <a:pt x="388" y="816"/>
                </a:cubicBezTo>
                <a:close/>
                <a:moveTo>
                  <a:pt x="628" y="1056"/>
                </a:moveTo>
                <a:cubicBezTo>
                  <a:pt x="436" y="1056"/>
                  <a:pt x="436" y="1056"/>
                  <a:pt x="436" y="1056"/>
                </a:cubicBezTo>
                <a:cubicBezTo>
                  <a:pt x="409" y="1056"/>
                  <a:pt x="388" y="1035"/>
                  <a:pt x="388" y="1008"/>
                </a:cubicBezTo>
                <a:cubicBezTo>
                  <a:pt x="388" y="981"/>
                  <a:pt x="409" y="960"/>
                  <a:pt x="436" y="960"/>
                </a:cubicBezTo>
                <a:cubicBezTo>
                  <a:pt x="628" y="960"/>
                  <a:pt x="628" y="960"/>
                  <a:pt x="628" y="960"/>
                </a:cubicBezTo>
                <a:cubicBezTo>
                  <a:pt x="654" y="960"/>
                  <a:pt x="676" y="981"/>
                  <a:pt x="676" y="1008"/>
                </a:cubicBezTo>
                <a:cubicBezTo>
                  <a:pt x="676" y="1035"/>
                  <a:pt x="654" y="1056"/>
                  <a:pt x="628" y="105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5" name="Freeform 34"/>
          <p:cNvSpPr>
            <a:spLocks noEditPoints="1"/>
          </p:cNvSpPr>
          <p:nvPr/>
        </p:nvSpPr>
        <p:spPr bwMode="auto">
          <a:xfrm>
            <a:off x="8883692" y="3252867"/>
            <a:ext cx="392828" cy="368028"/>
          </a:xfrm>
          <a:custGeom>
            <a:avLst/>
            <a:gdLst>
              <a:gd name="T0" fmla="*/ 1348 w 1639"/>
              <a:gd name="T1" fmla="*/ 144 h 1536"/>
              <a:gd name="T2" fmla="*/ 1012 w 1639"/>
              <a:gd name="T3" fmla="*/ 0 h 1536"/>
              <a:gd name="T4" fmla="*/ 436 w 1639"/>
              <a:gd name="T5" fmla="*/ 0 h 1536"/>
              <a:gd name="T6" fmla="*/ 192 w 1639"/>
              <a:gd name="T7" fmla="*/ 48 h 1536"/>
              <a:gd name="T8" fmla="*/ 96 w 1639"/>
              <a:gd name="T9" fmla="*/ 1440 h 1536"/>
              <a:gd name="T10" fmla="*/ 48 w 1639"/>
              <a:gd name="T11" fmla="*/ 1536 h 1536"/>
              <a:gd name="T12" fmla="*/ 1591 w 1639"/>
              <a:gd name="T13" fmla="*/ 1440 h 1536"/>
              <a:gd name="T14" fmla="*/ 1495 w 1639"/>
              <a:gd name="T15" fmla="*/ 0 h 1536"/>
              <a:gd name="T16" fmla="*/ 1204 w 1639"/>
              <a:gd name="T17" fmla="*/ 96 h 1536"/>
              <a:gd name="T18" fmla="*/ 1204 w 1639"/>
              <a:gd name="T19" fmla="*/ 288 h 1536"/>
              <a:gd name="T20" fmla="*/ 964 w 1639"/>
              <a:gd name="T21" fmla="*/ 144 h 1536"/>
              <a:gd name="T22" fmla="*/ 1060 w 1639"/>
              <a:gd name="T23" fmla="*/ 240 h 1536"/>
              <a:gd name="T24" fmla="*/ 964 w 1639"/>
              <a:gd name="T25" fmla="*/ 144 h 1536"/>
              <a:gd name="T26" fmla="*/ 484 w 1639"/>
              <a:gd name="T27" fmla="*/ 144 h 1536"/>
              <a:gd name="T28" fmla="*/ 388 w 1639"/>
              <a:gd name="T29" fmla="*/ 240 h 1536"/>
              <a:gd name="T30" fmla="*/ 192 w 1639"/>
              <a:gd name="T31" fmla="*/ 1440 h 1536"/>
              <a:gd name="T32" fmla="*/ 436 w 1639"/>
              <a:gd name="T33" fmla="*/ 1344 h 1536"/>
              <a:gd name="T34" fmla="*/ 820 w 1639"/>
              <a:gd name="T35" fmla="*/ 1344 h 1536"/>
              <a:gd name="T36" fmla="*/ 1204 w 1639"/>
              <a:gd name="T37" fmla="*/ 1344 h 1536"/>
              <a:gd name="T38" fmla="*/ 1447 w 1639"/>
              <a:gd name="T39" fmla="*/ 1440 h 1536"/>
              <a:gd name="T40" fmla="*/ 436 w 1639"/>
              <a:gd name="T41" fmla="*/ 1056 h 1536"/>
              <a:gd name="T42" fmla="*/ 436 w 1639"/>
              <a:gd name="T43" fmla="*/ 1248 h 1536"/>
              <a:gd name="T44" fmla="*/ 772 w 1639"/>
              <a:gd name="T45" fmla="*/ 1104 h 1536"/>
              <a:gd name="T46" fmla="*/ 868 w 1639"/>
              <a:gd name="T47" fmla="*/ 1200 h 1536"/>
              <a:gd name="T48" fmla="*/ 1156 w 1639"/>
              <a:gd name="T49" fmla="*/ 1200 h 1536"/>
              <a:gd name="T50" fmla="*/ 1252 w 1639"/>
              <a:gd name="T51" fmla="*/ 1104 h 1536"/>
              <a:gd name="T52" fmla="*/ 1156 w 1639"/>
              <a:gd name="T53" fmla="*/ 1200 h 1536"/>
              <a:gd name="T54" fmla="*/ 1204 w 1639"/>
              <a:gd name="T55" fmla="*/ 960 h 1536"/>
              <a:gd name="T56" fmla="*/ 820 w 1639"/>
              <a:gd name="T57" fmla="*/ 960 h 1536"/>
              <a:gd name="T58" fmla="*/ 436 w 1639"/>
              <a:gd name="T59" fmla="*/ 960 h 1536"/>
              <a:gd name="T60" fmla="*/ 192 w 1639"/>
              <a:gd name="T61" fmla="*/ 720 h 1536"/>
              <a:gd name="T62" fmla="*/ 532 w 1639"/>
              <a:gd name="T63" fmla="*/ 827 h 1536"/>
              <a:gd name="T64" fmla="*/ 1060 w 1639"/>
              <a:gd name="T65" fmla="*/ 720 h 1536"/>
              <a:gd name="T66" fmla="*/ 1447 w 1639"/>
              <a:gd name="T67" fmla="*/ 720 h 1536"/>
              <a:gd name="T68" fmla="*/ 388 w 1639"/>
              <a:gd name="T69" fmla="*/ 624 h 1536"/>
              <a:gd name="T70" fmla="*/ 484 w 1639"/>
              <a:gd name="T71" fmla="*/ 720 h 1536"/>
              <a:gd name="T72" fmla="*/ 580 w 1639"/>
              <a:gd name="T73" fmla="*/ 720 h 1536"/>
              <a:gd name="T74" fmla="*/ 676 w 1639"/>
              <a:gd name="T75" fmla="*/ 624 h 1536"/>
              <a:gd name="T76" fmla="*/ 580 w 1639"/>
              <a:gd name="T77" fmla="*/ 720 h 1536"/>
              <a:gd name="T78" fmla="*/ 1204 w 1639"/>
              <a:gd name="T79" fmla="*/ 576 h 1536"/>
              <a:gd name="T80" fmla="*/ 1204 w 1639"/>
              <a:gd name="T81" fmla="*/ 768 h 1536"/>
              <a:gd name="T82" fmla="*/ 1348 w 1639"/>
              <a:gd name="T83" fmla="*/ 624 h 1536"/>
              <a:gd name="T84" fmla="*/ 772 w 1639"/>
              <a:gd name="T85" fmla="*/ 624 h 1536"/>
              <a:gd name="T86" fmla="*/ 436 w 1639"/>
              <a:gd name="T87" fmla="*/ 480 h 1536"/>
              <a:gd name="T88" fmla="*/ 192 w 1639"/>
              <a:gd name="T89" fmla="*/ 240 h 1536"/>
              <a:gd name="T90" fmla="*/ 580 w 1639"/>
              <a:gd name="T91" fmla="*/ 240 h 1536"/>
              <a:gd name="T92" fmla="*/ 1108 w 1639"/>
              <a:gd name="T93" fmla="*/ 347 h 1536"/>
              <a:gd name="T94" fmla="*/ 1447 w 1639"/>
              <a:gd name="T95" fmla="*/ 24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9" h="1536">
                <a:moveTo>
                  <a:pt x="1447" y="48"/>
                </a:moveTo>
                <a:cubicBezTo>
                  <a:pt x="1447" y="144"/>
                  <a:pt x="1447" y="144"/>
                  <a:pt x="1447" y="144"/>
                </a:cubicBezTo>
                <a:cubicBezTo>
                  <a:pt x="1348" y="144"/>
                  <a:pt x="1348" y="144"/>
                  <a:pt x="1348" y="144"/>
                </a:cubicBezTo>
                <a:cubicBezTo>
                  <a:pt x="1348" y="65"/>
                  <a:pt x="1283" y="0"/>
                  <a:pt x="1204" y="0"/>
                </a:cubicBezTo>
                <a:cubicBezTo>
                  <a:pt x="1167" y="0"/>
                  <a:pt x="1133" y="14"/>
                  <a:pt x="1108" y="37"/>
                </a:cubicBezTo>
                <a:cubicBezTo>
                  <a:pt x="1082" y="14"/>
                  <a:pt x="1049" y="0"/>
                  <a:pt x="1012" y="0"/>
                </a:cubicBezTo>
                <a:cubicBezTo>
                  <a:pt x="932" y="0"/>
                  <a:pt x="868" y="65"/>
                  <a:pt x="868" y="144"/>
                </a:cubicBezTo>
                <a:cubicBezTo>
                  <a:pt x="580" y="144"/>
                  <a:pt x="580" y="144"/>
                  <a:pt x="580" y="144"/>
                </a:cubicBezTo>
                <a:cubicBezTo>
                  <a:pt x="580" y="65"/>
                  <a:pt x="515" y="0"/>
                  <a:pt x="436" y="0"/>
                </a:cubicBezTo>
                <a:cubicBezTo>
                  <a:pt x="356" y="0"/>
                  <a:pt x="292" y="65"/>
                  <a:pt x="292" y="144"/>
                </a:cubicBezTo>
                <a:cubicBezTo>
                  <a:pt x="192" y="144"/>
                  <a:pt x="192" y="144"/>
                  <a:pt x="192" y="144"/>
                </a:cubicBezTo>
                <a:cubicBezTo>
                  <a:pt x="192" y="48"/>
                  <a:pt x="192" y="48"/>
                  <a:pt x="192" y="48"/>
                </a:cubicBezTo>
                <a:cubicBezTo>
                  <a:pt x="192" y="22"/>
                  <a:pt x="171" y="0"/>
                  <a:pt x="144" y="0"/>
                </a:cubicBezTo>
                <a:cubicBezTo>
                  <a:pt x="118" y="0"/>
                  <a:pt x="96" y="22"/>
                  <a:pt x="96" y="48"/>
                </a:cubicBezTo>
                <a:cubicBezTo>
                  <a:pt x="96" y="1440"/>
                  <a:pt x="96" y="1440"/>
                  <a:pt x="96" y="1440"/>
                </a:cubicBezTo>
                <a:cubicBezTo>
                  <a:pt x="48" y="1440"/>
                  <a:pt x="48" y="1440"/>
                  <a:pt x="48" y="1440"/>
                </a:cubicBezTo>
                <a:cubicBezTo>
                  <a:pt x="22" y="1440"/>
                  <a:pt x="0" y="1462"/>
                  <a:pt x="0" y="1488"/>
                </a:cubicBezTo>
                <a:cubicBezTo>
                  <a:pt x="0" y="1515"/>
                  <a:pt x="22" y="1536"/>
                  <a:pt x="48" y="1536"/>
                </a:cubicBezTo>
                <a:cubicBezTo>
                  <a:pt x="1591" y="1536"/>
                  <a:pt x="1591" y="1536"/>
                  <a:pt x="1591" y="1536"/>
                </a:cubicBezTo>
                <a:cubicBezTo>
                  <a:pt x="1617" y="1536"/>
                  <a:pt x="1639" y="1515"/>
                  <a:pt x="1639" y="1488"/>
                </a:cubicBezTo>
                <a:cubicBezTo>
                  <a:pt x="1639" y="1462"/>
                  <a:pt x="1617" y="1440"/>
                  <a:pt x="1591" y="1440"/>
                </a:cubicBezTo>
                <a:cubicBezTo>
                  <a:pt x="1543" y="1440"/>
                  <a:pt x="1543" y="1440"/>
                  <a:pt x="1543" y="1440"/>
                </a:cubicBezTo>
                <a:cubicBezTo>
                  <a:pt x="1543" y="48"/>
                  <a:pt x="1543" y="48"/>
                  <a:pt x="1543" y="48"/>
                </a:cubicBezTo>
                <a:cubicBezTo>
                  <a:pt x="1543" y="22"/>
                  <a:pt x="1521" y="0"/>
                  <a:pt x="1495" y="0"/>
                </a:cubicBezTo>
                <a:cubicBezTo>
                  <a:pt x="1468" y="0"/>
                  <a:pt x="1447" y="22"/>
                  <a:pt x="1447" y="48"/>
                </a:cubicBezTo>
                <a:close/>
                <a:moveTo>
                  <a:pt x="1156" y="144"/>
                </a:moveTo>
                <a:cubicBezTo>
                  <a:pt x="1156" y="118"/>
                  <a:pt x="1177" y="96"/>
                  <a:pt x="1204" y="96"/>
                </a:cubicBezTo>
                <a:cubicBezTo>
                  <a:pt x="1230" y="96"/>
                  <a:pt x="1252" y="118"/>
                  <a:pt x="1252" y="144"/>
                </a:cubicBezTo>
                <a:cubicBezTo>
                  <a:pt x="1252" y="240"/>
                  <a:pt x="1252" y="240"/>
                  <a:pt x="1252" y="240"/>
                </a:cubicBezTo>
                <a:cubicBezTo>
                  <a:pt x="1252" y="267"/>
                  <a:pt x="1230" y="288"/>
                  <a:pt x="1204" y="288"/>
                </a:cubicBezTo>
                <a:cubicBezTo>
                  <a:pt x="1177" y="288"/>
                  <a:pt x="1156" y="267"/>
                  <a:pt x="1156" y="240"/>
                </a:cubicBezTo>
                <a:lnTo>
                  <a:pt x="1156" y="144"/>
                </a:lnTo>
                <a:close/>
                <a:moveTo>
                  <a:pt x="964" y="144"/>
                </a:moveTo>
                <a:cubicBezTo>
                  <a:pt x="964" y="118"/>
                  <a:pt x="985" y="96"/>
                  <a:pt x="1012" y="96"/>
                </a:cubicBezTo>
                <a:cubicBezTo>
                  <a:pt x="1038" y="96"/>
                  <a:pt x="1060" y="118"/>
                  <a:pt x="1060" y="144"/>
                </a:cubicBezTo>
                <a:cubicBezTo>
                  <a:pt x="1060" y="240"/>
                  <a:pt x="1060" y="240"/>
                  <a:pt x="1060" y="240"/>
                </a:cubicBezTo>
                <a:cubicBezTo>
                  <a:pt x="1060" y="267"/>
                  <a:pt x="1038" y="288"/>
                  <a:pt x="1012" y="288"/>
                </a:cubicBezTo>
                <a:cubicBezTo>
                  <a:pt x="985" y="288"/>
                  <a:pt x="964" y="267"/>
                  <a:pt x="964" y="240"/>
                </a:cubicBezTo>
                <a:lnTo>
                  <a:pt x="964" y="144"/>
                </a:lnTo>
                <a:close/>
                <a:moveTo>
                  <a:pt x="388" y="144"/>
                </a:moveTo>
                <a:cubicBezTo>
                  <a:pt x="388" y="118"/>
                  <a:pt x="409" y="96"/>
                  <a:pt x="436" y="96"/>
                </a:cubicBezTo>
                <a:cubicBezTo>
                  <a:pt x="462" y="96"/>
                  <a:pt x="484" y="118"/>
                  <a:pt x="484" y="144"/>
                </a:cubicBezTo>
                <a:cubicBezTo>
                  <a:pt x="484" y="240"/>
                  <a:pt x="484" y="240"/>
                  <a:pt x="484" y="240"/>
                </a:cubicBezTo>
                <a:cubicBezTo>
                  <a:pt x="484" y="267"/>
                  <a:pt x="462" y="288"/>
                  <a:pt x="436" y="288"/>
                </a:cubicBezTo>
                <a:cubicBezTo>
                  <a:pt x="409" y="288"/>
                  <a:pt x="388" y="267"/>
                  <a:pt x="388" y="240"/>
                </a:cubicBezTo>
                <a:lnTo>
                  <a:pt x="388" y="144"/>
                </a:lnTo>
                <a:close/>
                <a:moveTo>
                  <a:pt x="1447" y="1440"/>
                </a:moveTo>
                <a:cubicBezTo>
                  <a:pt x="192" y="1440"/>
                  <a:pt x="192" y="1440"/>
                  <a:pt x="192" y="1440"/>
                </a:cubicBezTo>
                <a:cubicBezTo>
                  <a:pt x="192" y="1200"/>
                  <a:pt x="192" y="1200"/>
                  <a:pt x="192" y="1200"/>
                </a:cubicBezTo>
                <a:cubicBezTo>
                  <a:pt x="292" y="1200"/>
                  <a:pt x="292" y="1200"/>
                  <a:pt x="292" y="1200"/>
                </a:cubicBezTo>
                <a:cubicBezTo>
                  <a:pt x="292" y="1280"/>
                  <a:pt x="356" y="1344"/>
                  <a:pt x="436" y="1344"/>
                </a:cubicBezTo>
                <a:cubicBezTo>
                  <a:pt x="515" y="1344"/>
                  <a:pt x="580" y="1280"/>
                  <a:pt x="580" y="1200"/>
                </a:cubicBezTo>
                <a:cubicBezTo>
                  <a:pt x="676" y="1200"/>
                  <a:pt x="676" y="1200"/>
                  <a:pt x="676" y="1200"/>
                </a:cubicBezTo>
                <a:cubicBezTo>
                  <a:pt x="676" y="1280"/>
                  <a:pt x="740" y="1344"/>
                  <a:pt x="820" y="1344"/>
                </a:cubicBezTo>
                <a:cubicBezTo>
                  <a:pt x="899" y="1344"/>
                  <a:pt x="964" y="1280"/>
                  <a:pt x="964" y="1200"/>
                </a:cubicBezTo>
                <a:cubicBezTo>
                  <a:pt x="1060" y="1200"/>
                  <a:pt x="1060" y="1200"/>
                  <a:pt x="1060" y="1200"/>
                </a:cubicBezTo>
                <a:cubicBezTo>
                  <a:pt x="1060" y="1280"/>
                  <a:pt x="1124" y="1344"/>
                  <a:pt x="1204" y="1344"/>
                </a:cubicBezTo>
                <a:cubicBezTo>
                  <a:pt x="1283" y="1344"/>
                  <a:pt x="1348" y="1280"/>
                  <a:pt x="1348" y="1200"/>
                </a:cubicBezTo>
                <a:cubicBezTo>
                  <a:pt x="1447" y="1200"/>
                  <a:pt x="1447" y="1200"/>
                  <a:pt x="1447" y="1200"/>
                </a:cubicBezTo>
                <a:lnTo>
                  <a:pt x="1447" y="1440"/>
                </a:lnTo>
                <a:close/>
                <a:moveTo>
                  <a:pt x="388" y="1200"/>
                </a:moveTo>
                <a:cubicBezTo>
                  <a:pt x="388" y="1104"/>
                  <a:pt x="388" y="1104"/>
                  <a:pt x="388" y="1104"/>
                </a:cubicBezTo>
                <a:cubicBezTo>
                  <a:pt x="388" y="1078"/>
                  <a:pt x="409" y="1056"/>
                  <a:pt x="436" y="1056"/>
                </a:cubicBezTo>
                <a:cubicBezTo>
                  <a:pt x="462" y="1056"/>
                  <a:pt x="484" y="1078"/>
                  <a:pt x="484" y="1104"/>
                </a:cubicBezTo>
                <a:cubicBezTo>
                  <a:pt x="484" y="1200"/>
                  <a:pt x="484" y="1200"/>
                  <a:pt x="484" y="1200"/>
                </a:cubicBezTo>
                <a:cubicBezTo>
                  <a:pt x="484" y="1227"/>
                  <a:pt x="462" y="1248"/>
                  <a:pt x="436" y="1248"/>
                </a:cubicBezTo>
                <a:cubicBezTo>
                  <a:pt x="409" y="1248"/>
                  <a:pt x="388" y="1227"/>
                  <a:pt x="388" y="1200"/>
                </a:cubicBezTo>
                <a:close/>
                <a:moveTo>
                  <a:pt x="772" y="1200"/>
                </a:moveTo>
                <a:cubicBezTo>
                  <a:pt x="772" y="1104"/>
                  <a:pt x="772" y="1104"/>
                  <a:pt x="772" y="1104"/>
                </a:cubicBezTo>
                <a:cubicBezTo>
                  <a:pt x="772" y="1078"/>
                  <a:pt x="793" y="1056"/>
                  <a:pt x="820" y="1056"/>
                </a:cubicBezTo>
                <a:cubicBezTo>
                  <a:pt x="846" y="1056"/>
                  <a:pt x="868" y="1078"/>
                  <a:pt x="868" y="1104"/>
                </a:cubicBezTo>
                <a:cubicBezTo>
                  <a:pt x="868" y="1200"/>
                  <a:pt x="868" y="1200"/>
                  <a:pt x="868" y="1200"/>
                </a:cubicBezTo>
                <a:cubicBezTo>
                  <a:pt x="868" y="1227"/>
                  <a:pt x="846" y="1248"/>
                  <a:pt x="820" y="1248"/>
                </a:cubicBezTo>
                <a:cubicBezTo>
                  <a:pt x="793" y="1248"/>
                  <a:pt x="772" y="1227"/>
                  <a:pt x="772" y="1200"/>
                </a:cubicBezTo>
                <a:close/>
                <a:moveTo>
                  <a:pt x="1156" y="1200"/>
                </a:moveTo>
                <a:cubicBezTo>
                  <a:pt x="1156" y="1104"/>
                  <a:pt x="1156" y="1104"/>
                  <a:pt x="1156" y="1104"/>
                </a:cubicBezTo>
                <a:cubicBezTo>
                  <a:pt x="1156" y="1078"/>
                  <a:pt x="1177" y="1056"/>
                  <a:pt x="1204" y="1056"/>
                </a:cubicBezTo>
                <a:cubicBezTo>
                  <a:pt x="1230" y="1056"/>
                  <a:pt x="1252" y="1078"/>
                  <a:pt x="1252" y="1104"/>
                </a:cubicBezTo>
                <a:cubicBezTo>
                  <a:pt x="1252" y="1200"/>
                  <a:pt x="1252" y="1200"/>
                  <a:pt x="1252" y="1200"/>
                </a:cubicBezTo>
                <a:cubicBezTo>
                  <a:pt x="1252" y="1227"/>
                  <a:pt x="1230" y="1248"/>
                  <a:pt x="1204" y="1248"/>
                </a:cubicBezTo>
                <a:cubicBezTo>
                  <a:pt x="1177" y="1248"/>
                  <a:pt x="1156" y="1227"/>
                  <a:pt x="1156" y="1200"/>
                </a:cubicBezTo>
                <a:close/>
                <a:moveTo>
                  <a:pt x="1447" y="1104"/>
                </a:moveTo>
                <a:cubicBezTo>
                  <a:pt x="1348" y="1104"/>
                  <a:pt x="1348" y="1104"/>
                  <a:pt x="1348" y="1104"/>
                </a:cubicBezTo>
                <a:cubicBezTo>
                  <a:pt x="1348" y="1025"/>
                  <a:pt x="1283" y="960"/>
                  <a:pt x="1204" y="960"/>
                </a:cubicBezTo>
                <a:cubicBezTo>
                  <a:pt x="1124" y="960"/>
                  <a:pt x="1060" y="1025"/>
                  <a:pt x="1060" y="1104"/>
                </a:cubicBezTo>
                <a:cubicBezTo>
                  <a:pt x="964" y="1104"/>
                  <a:pt x="964" y="1104"/>
                  <a:pt x="964" y="1104"/>
                </a:cubicBezTo>
                <a:cubicBezTo>
                  <a:pt x="964" y="1025"/>
                  <a:pt x="899" y="960"/>
                  <a:pt x="820" y="960"/>
                </a:cubicBezTo>
                <a:cubicBezTo>
                  <a:pt x="740" y="960"/>
                  <a:pt x="676" y="1025"/>
                  <a:pt x="676" y="1104"/>
                </a:cubicBezTo>
                <a:cubicBezTo>
                  <a:pt x="580" y="1104"/>
                  <a:pt x="580" y="1104"/>
                  <a:pt x="580" y="1104"/>
                </a:cubicBezTo>
                <a:cubicBezTo>
                  <a:pt x="580" y="1025"/>
                  <a:pt x="515" y="960"/>
                  <a:pt x="436" y="960"/>
                </a:cubicBezTo>
                <a:cubicBezTo>
                  <a:pt x="356" y="960"/>
                  <a:pt x="292" y="1025"/>
                  <a:pt x="292" y="1104"/>
                </a:cubicBezTo>
                <a:cubicBezTo>
                  <a:pt x="192" y="1104"/>
                  <a:pt x="192" y="1104"/>
                  <a:pt x="192" y="1104"/>
                </a:cubicBezTo>
                <a:cubicBezTo>
                  <a:pt x="192" y="720"/>
                  <a:pt x="192" y="720"/>
                  <a:pt x="192" y="720"/>
                </a:cubicBezTo>
                <a:cubicBezTo>
                  <a:pt x="292" y="720"/>
                  <a:pt x="292" y="720"/>
                  <a:pt x="292" y="720"/>
                </a:cubicBezTo>
                <a:cubicBezTo>
                  <a:pt x="292" y="800"/>
                  <a:pt x="356" y="864"/>
                  <a:pt x="436" y="864"/>
                </a:cubicBezTo>
                <a:cubicBezTo>
                  <a:pt x="473" y="864"/>
                  <a:pt x="506" y="850"/>
                  <a:pt x="532" y="827"/>
                </a:cubicBezTo>
                <a:cubicBezTo>
                  <a:pt x="557" y="850"/>
                  <a:pt x="591" y="864"/>
                  <a:pt x="628" y="864"/>
                </a:cubicBezTo>
                <a:cubicBezTo>
                  <a:pt x="707" y="864"/>
                  <a:pt x="772" y="800"/>
                  <a:pt x="772" y="720"/>
                </a:cubicBezTo>
                <a:cubicBezTo>
                  <a:pt x="1060" y="720"/>
                  <a:pt x="1060" y="720"/>
                  <a:pt x="1060" y="720"/>
                </a:cubicBezTo>
                <a:cubicBezTo>
                  <a:pt x="1060" y="800"/>
                  <a:pt x="1124" y="864"/>
                  <a:pt x="1204" y="864"/>
                </a:cubicBezTo>
                <a:cubicBezTo>
                  <a:pt x="1283" y="864"/>
                  <a:pt x="1348" y="800"/>
                  <a:pt x="1348" y="720"/>
                </a:cubicBezTo>
                <a:cubicBezTo>
                  <a:pt x="1447" y="720"/>
                  <a:pt x="1447" y="720"/>
                  <a:pt x="1447" y="720"/>
                </a:cubicBezTo>
                <a:lnTo>
                  <a:pt x="1447" y="1104"/>
                </a:lnTo>
                <a:close/>
                <a:moveTo>
                  <a:pt x="388" y="720"/>
                </a:moveTo>
                <a:cubicBezTo>
                  <a:pt x="388" y="624"/>
                  <a:pt x="388" y="624"/>
                  <a:pt x="388" y="624"/>
                </a:cubicBezTo>
                <a:cubicBezTo>
                  <a:pt x="388" y="598"/>
                  <a:pt x="409" y="576"/>
                  <a:pt x="436" y="576"/>
                </a:cubicBezTo>
                <a:cubicBezTo>
                  <a:pt x="462" y="576"/>
                  <a:pt x="484" y="598"/>
                  <a:pt x="484" y="624"/>
                </a:cubicBezTo>
                <a:cubicBezTo>
                  <a:pt x="484" y="720"/>
                  <a:pt x="484" y="720"/>
                  <a:pt x="484" y="720"/>
                </a:cubicBezTo>
                <a:cubicBezTo>
                  <a:pt x="484" y="747"/>
                  <a:pt x="462" y="768"/>
                  <a:pt x="436" y="768"/>
                </a:cubicBezTo>
                <a:cubicBezTo>
                  <a:pt x="409" y="768"/>
                  <a:pt x="388" y="747"/>
                  <a:pt x="388" y="720"/>
                </a:cubicBezTo>
                <a:close/>
                <a:moveTo>
                  <a:pt x="580" y="720"/>
                </a:moveTo>
                <a:cubicBezTo>
                  <a:pt x="580" y="624"/>
                  <a:pt x="580" y="624"/>
                  <a:pt x="580" y="624"/>
                </a:cubicBezTo>
                <a:cubicBezTo>
                  <a:pt x="580" y="598"/>
                  <a:pt x="601" y="576"/>
                  <a:pt x="628" y="576"/>
                </a:cubicBezTo>
                <a:cubicBezTo>
                  <a:pt x="654" y="576"/>
                  <a:pt x="676" y="598"/>
                  <a:pt x="676" y="624"/>
                </a:cubicBezTo>
                <a:cubicBezTo>
                  <a:pt x="676" y="720"/>
                  <a:pt x="676" y="720"/>
                  <a:pt x="676" y="720"/>
                </a:cubicBezTo>
                <a:cubicBezTo>
                  <a:pt x="676" y="747"/>
                  <a:pt x="654" y="768"/>
                  <a:pt x="628" y="768"/>
                </a:cubicBezTo>
                <a:cubicBezTo>
                  <a:pt x="601" y="768"/>
                  <a:pt x="580" y="747"/>
                  <a:pt x="580" y="720"/>
                </a:cubicBezTo>
                <a:close/>
                <a:moveTo>
                  <a:pt x="1156" y="720"/>
                </a:moveTo>
                <a:cubicBezTo>
                  <a:pt x="1156" y="624"/>
                  <a:pt x="1156" y="624"/>
                  <a:pt x="1156" y="624"/>
                </a:cubicBezTo>
                <a:cubicBezTo>
                  <a:pt x="1156" y="598"/>
                  <a:pt x="1177" y="576"/>
                  <a:pt x="1204" y="576"/>
                </a:cubicBezTo>
                <a:cubicBezTo>
                  <a:pt x="1230" y="576"/>
                  <a:pt x="1252" y="598"/>
                  <a:pt x="1252" y="624"/>
                </a:cubicBezTo>
                <a:cubicBezTo>
                  <a:pt x="1252" y="720"/>
                  <a:pt x="1252" y="720"/>
                  <a:pt x="1252" y="720"/>
                </a:cubicBezTo>
                <a:cubicBezTo>
                  <a:pt x="1252" y="747"/>
                  <a:pt x="1230" y="768"/>
                  <a:pt x="1204" y="768"/>
                </a:cubicBezTo>
                <a:cubicBezTo>
                  <a:pt x="1177" y="768"/>
                  <a:pt x="1156" y="747"/>
                  <a:pt x="1156" y="720"/>
                </a:cubicBezTo>
                <a:close/>
                <a:moveTo>
                  <a:pt x="1447" y="624"/>
                </a:moveTo>
                <a:cubicBezTo>
                  <a:pt x="1348" y="624"/>
                  <a:pt x="1348" y="624"/>
                  <a:pt x="1348" y="624"/>
                </a:cubicBezTo>
                <a:cubicBezTo>
                  <a:pt x="1348" y="545"/>
                  <a:pt x="1283" y="480"/>
                  <a:pt x="1204" y="480"/>
                </a:cubicBezTo>
                <a:cubicBezTo>
                  <a:pt x="1124" y="480"/>
                  <a:pt x="1060" y="545"/>
                  <a:pt x="1060" y="624"/>
                </a:cubicBezTo>
                <a:cubicBezTo>
                  <a:pt x="772" y="624"/>
                  <a:pt x="772" y="624"/>
                  <a:pt x="772" y="624"/>
                </a:cubicBezTo>
                <a:cubicBezTo>
                  <a:pt x="772" y="545"/>
                  <a:pt x="707" y="480"/>
                  <a:pt x="628" y="480"/>
                </a:cubicBezTo>
                <a:cubicBezTo>
                  <a:pt x="591" y="480"/>
                  <a:pt x="557" y="494"/>
                  <a:pt x="532" y="517"/>
                </a:cubicBezTo>
                <a:cubicBezTo>
                  <a:pt x="506" y="494"/>
                  <a:pt x="473" y="480"/>
                  <a:pt x="436" y="480"/>
                </a:cubicBezTo>
                <a:cubicBezTo>
                  <a:pt x="356" y="480"/>
                  <a:pt x="292" y="545"/>
                  <a:pt x="292" y="624"/>
                </a:cubicBezTo>
                <a:cubicBezTo>
                  <a:pt x="192" y="624"/>
                  <a:pt x="192" y="624"/>
                  <a:pt x="192" y="624"/>
                </a:cubicBezTo>
                <a:cubicBezTo>
                  <a:pt x="192" y="240"/>
                  <a:pt x="192" y="240"/>
                  <a:pt x="192" y="240"/>
                </a:cubicBezTo>
                <a:cubicBezTo>
                  <a:pt x="292" y="240"/>
                  <a:pt x="292" y="240"/>
                  <a:pt x="292" y="240"/>
                </a:cubicBezTo>
                <a:cubicBezTo>
                  <a:pt x="292" y="320"/>
                  <a:pt x="356" y="384"/>
                  <a:pt x="436" y="384"/>
                </a:cubicBezTo>
                <a:cubicBezTo>
                  <a:pt x="515" y="384"/>
                  <a:pt x="580" y="320"/>
                  <a:pt x="580" y="240"/>
                </a:cubicBezTo>
                <a:cubicBezTo>
                  <a:pt x="868" y="240"/>
                  <a:pt x="868" y="240"/>
                  <a:pt x="868" y="240"/>
                </a:cubicBezTo>
                <a:cubicBezTo>
                  <a:pt x="868" y="320"/>
                  <a:pt x="932" y="384"/>
                  <a:pt x="1012" y="384"/>
                </a:cubicBezTo>
                <a:cubicBezTo>
                  <a:pt x="1049" y="384"/>
                  <a:pt x="1082" y="370"/>
                  <a:pt x="1108" y="347"/>
                </a:cubicBezTo>
                <a:cubicBezTo>
                  <a:pt x="1133" y="370"/>
                  <a:pt x="1167" y="384"/>
                  <a:pt x="1204" y="384"/>
                </a:cubicBezTo>
                <a:cubicBezTo>
                  <a:pt x="1283" y="384"/>
                  <a:pt x="1348" y="320"/>
                  <a:pt x="1348" y="240"/>
                </a:cubicBezTo>
                <a:cubicBezTo>
                  <a:pt x="1447" y="240"/>
                  <a:pt x="1447" y="240"/>
                  <a:pt x="1447" y="240"/>
                </a:cubicBezTo>
                <a:lnTo>
                  <a:pt x="1447" y="62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6" name="Freeform 42"/>
          <p:cNvSpPr>
            <a:spLocks noEditPoints="1"/>
          </p:cNvSpPr>
          <p:nvPr/>
        </p:nvSpPr>
        <p:spPr bwMode="auto">
          <a:xfrm>
            <a:off x="8882885" y="5260269"/>
            <a:ext cx="394442" cy="392681"/>
          </a:xfrm>
          <a:custGeom>
            <a:avLst/>
            <a:gdLst>
              <a:gd name="T0" fmla="*/ 1207 w 1646"/>
              <a:gd name="T1" fmla="*/ 676 h 1639"/>
              <a:gd name="T2" fmla="*/ 439 w 1646"/>
              <a:gd name="T3" fmla="*/ 676 h 1639"/>
              <a:gd name="T4" fmla="*/ 823 w 1646"/>
              <a:gd name="T5" fmla="*/ 384 h 1639"/>
              <a:gd name="T6" fmla="*/ 823 w 1646"/>
              <a:gd name="T7" fmla="*/ 964 h 1639"/>
              <a:gd name="T8" fmla="*/ 823 w 1646"/>
              <a:gd name="T9" fmla="*/ 384 h 1639"/>
              <a:gd name="T10" fmla="*/ 1015 w 1646"/>
              <a:gd name="T11" fmla="*/ 676 h 1639"/>
              <a:gd name="T12" fmla="*/ 823 w 1646"/>
              <a:gd name="T13" fmla="*/ 480 h 1639"/>
              <a:gd name="T14" fmla="*/ 631 w 1646"/>
              <a:gd name="T15" fmla="*/ 676 h 1639"/>
              <a:gd name="T16" fmla="*/ 823 w 1646"/>
              <a:gd name="T17" fmla="*/ 576 h 1639"/>
              <a:gd name="T18" fmla="*/ 823 w 1646"/>
              <a:gd name="T19" fmla="*/ 772 h 1639"/>
              <a:gd name="T20" fmla="*/ 823 w 1646"/>
              <a:gd name="T21" fmla="*/ 576 h 1639"/>
              <a:gd name="T22" fmla="*/ 325 w 1646"/>
              <a:gd name="T23" fmla="*/ 1635 h 1639"/>
              <a:gd name="T24" fmla="*/ 377 w 1646"/>
              <a:gd name="T25" fmla="*/ 1625 h 1639"/>
              <a:gd name="T26" fmla="*/ 823 w 1646"/>
              <a:gd name="T27" fmla="*/ 1348 h 1639"/>
              <a:gd name="T28" fmla="*/ 1269 w 1646"/>
              <a:gd name="T29" fmla="*/ 1625 h 1639"/>
              <a:gd name="T30" fmla="*/ 1321 w 1646"/>
              <a:gd name="T31" fmla="*/ 1635 h 1639"/>
              <a:gd name="T32" fmla="*/ 1351 w 1646"/>
              <a:gd name="T33" fmla="*/ 1348 h 1639"/>
              <a:gd name="T34" fmla="*/ 1639 w 1646"/>
              <a:gd name="T35" fmla="*/ 1318 h 1639"/>
              <a:gd name="T36" fmla="*/ 1392 w 1646"/>
              <a:gd name="T37" fmla="*/ 1032 h 1639"/>
              <a:gd name="T38" fmla="*/ 1418 w 1646"/>
              <a:gd name="T39" fmla="*/ 835 h 1639"/>
              <a:gd name="T40" fmla="*/ 1417 w 1646"/>
              <a:gd name="T41" fmla="*/ 513 h 1639"/>
              <a:gd name="T42" fmla="*/ 1258 w 1646"/>
              <a:gd name="T43" fmla="*/ 237 h 1639"/>
              <a:gd name="T44" fmla="*/ 982 w 1646"/>
              <a:gd name="T45" fmla="*/ 78 h 1639"/>
              <a:gd name="T46" fmla="*/ 664 w 1646"/>
              <a:gd name="T47" fmla="*/ 78 h 1639"/>
              <a:gd name="T48" fmla="*/ 388 w 1646"/>
              <a:gd name="T49" fmla="*/ 237 h 1639"/>
              <a:gd name="T50" fmla="*/ 229 w 1646"/>
              <a:gd name="T51" fmla="*/ 513 h 1639"/>
              <a:gd name="T52" fmla="*/ 229 w 1646"/>
              <a:gd name="T53" fmla="*/ 835 h 1639"/>
              <a:gd name="T54" fmla="*/ 255 w 1646"/>
              <a:gd name="T55" fmla="*/ 1032 h 1639"/>
              <a:gd name="T56" fmla="*/ 7 w 1646"/>
              <a:gd name="T57" fmla="*/ 1318 h 1639"/>
              <a:gd name="T58" fmla="*/ 295 w 1646"/>
              <a:gd name="T59" fmla="*/ 1348 h 1639"/>
              <a:gd name="T60" fmla="*/ 391 w 1646"/>
              <a:gd name="T61" fmla="*/ 1474 h 1639"/>
              <a:gd name="T62" fmla="*/ 467 w 1646"/>
              <a:gd name="T63" fmla="*/ 1244 h 1639"/>
              <a:gd name="T64" fmla="*/ 580 w 1646"/>
              <a:gd name="T65" fmla="*/ 1283 h 1639"/>
              <a:gd name="T66" fmla="*/ 1255 w 1646"/>
              <a:gd name="T67" fmla="*/ 1474 h 1639"/>
              <a:gd name="T68" fmla="*/ 1159 w 1646"/>
              <a:gd name="T69" fmla="*/ 1258 h 1639"/>
              <a:gd name="T70" fmla="*/ 1255 w 1646"/>
              <a:gd name="T71" fmla="*/ 1319 h 1639"/>
              <a:gd name="T72" fmla="*/ 1477 w 1646"/>
              <a:gd name="T73" fmla="*/ 1252 h 1639"/>
              <a:gd name="T74" fmla="*/ 1239 w 1646"/>
              <a:gd name="T75" fmla="*/ 1168 h 1639"/>
              <a:gd name="T76" fmla="*/ 1316 w 1646"/>
              <a:gd name="T77" fmla="*/ 1092 h 1639"/>
              <a:gd name="T78" fmla="*/ 247 w 1646"/>
              <a:gd name="T79" fmla="*/ 676 h 1639"/>
              <a:gd name="T80" fmla="*/ 330 w 1646"/>
              <a:gd name="T81" fmla="*/ 508 h 1639"/>
              <a:gd name="T82" fmla="*/ 434 w 1646"/>
              <a:gd name="T83" fmla="*/ 327 h 1639"/>
              <a:gd name="T84" fmla="*/ 535 w 1646"/>
              <a:gd name="T85" fmla="*/ 174 h 1639"/>
              <a:gd name="T86" fmla="*/ 719 w 1646"/>
              <a:gd name="T87" fmla="*/ 163 h 1639"/>
              <a:gd name="T88" fmla="*/ 927 w 1646"/>
              <a:gd name="T89" fmla="*/ 163 h 1639"/>
              <a:gd name="T90" fmla="*/ 1111 w 1646"/>
              <a:gd name="T91" fmla="*/ 174 h 1639"/>
              <a:gd name="T92" fmla="*/ 1212 w 1646"/>
              <a:gd name="T93" fmla="*/ 327 h 1639"/>
              <a:gd name="T94" fmla="*/ 1316 w 1646"/>
              <a:gd name="T95" fmla="*/ 508 h 1639"/>
              <a:gd name="T96" fmla="*/ 1399 w 1646"/>
              <a:gd name="T97" fmla="*/ 676 h 1639"/>
              <a:gd name="T98" fmla="*/ 1316 w 1646"/>
              <a:gd name="T99" fmla="*/ 840 h 1639"/>
              <a:gd name="T100" fmla="*/ 1212 w 1646"/>
              <a:gd name="T101" fmla="*/ 1021 h 1639"/>
              <a:gd name="T102" fmla="*/ 1111 w 1646"/>
              <a:gd name="T103" fmla="*/ 1174 h 1639"/>
              <a:gd name="T104" fmla="*/ 927 w 1646"/>
              <a:gd name="T105" fmla="*/ 1185 h 1639"/>
              <a:gd name="T106" fmla="*/ 719 w 1646"/>
              <a:gd name="T107" fmla="*/ 1185 h 1639"/>
              <a:gd name="T108" fmla="*/ 659 w 1646"/>
              <a:gd name="T109" fmla="*/ 1169 h 1639"/>
              <a:gd name="T110" fmla="*/ 478 w 1646"/>
              <a:gd name="T111" fmla="*/ 1064 h 1639"/>
              <a:gd name="T112" fmla="*/ 324 w 1646"/>
              <a:gd name="T113" fmla="*/ 964 h 1639"/>
              <a:gd name="T114" fmla="*/ 314 w 1646"/>
              <a:gd name="T115" fmla="*/ 780 h 1639"/>
              <a:gd name="T116" fmla="*/ 169 w 1646"/>
              <a:gd name="T117" fmla="*/ 1252 h 1639"/>
              <a:gd name="T118" fmla="*/ 388 w 1646"/>
              <a:gd name="T119" fmla="*/ 1111 h 1639"/>
              <a:gd name="T120" fmla="*/ 323 w 1646"/>
              <a:gd name="T121" fmla="*/ 1252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46" h="1639">
                <a:moveTo>
                  <a:pt x="823" y="1060"/>
                </a:moveTo>
                <a:cubicBezTo>
                  <a:pt x="1035" y="1060"/>
                  <a:pt x="1207" y="887"/>
                  <a:pt x="1207" y="676"/>
                </a:cubicBezTo>
                <a:cubicBezTo>
                  <a:pt x="1207" y="462"/>
                  <a:pt x="1035" y="288"/>
                  <a:pt x="823" y="288"/>
                </a:cubicBezTo>
                <a:cubicBezTo>
                  <a:pt x="611" y="288"/>
                  <a:pt x="439" y="462"/>
                  <a:pt x="439" y="676"/>
                </a:cubicBezTo>
                <a:cubicBezTo>
                  <a:pt x="439" y="887"/>
                  <a:pt x="611" y="1060"/>
                  <a:pt x="823" y="1060"/>
                </a:cubicBezTo>
                <a:close/>
                <a:moveTo>
                  <a:pt x="823" y="384"/>
                </a:moveTo>
                <a:cubicBezTo>
                  <a:pt x="982" y="384"/>
                  <a:pt x="1111" y="515"/>
                  <a:pt x="1111" y="676"/>
                </a:cubicBezTo>
                <a:cubicBezTo>
                  <a:pt x="1111" y="834"/>
                  <a:pt x="982" y="964"/>
                  <a:pt x="823" y="964"/>
                </a:cubicBezTo>
                <a:cubicBezTo>
                  <a:pt x="664" y="964"/>
                  <a:pt x="535" y="834"/>
                  <a:pt x="535" y="676"/>
                </a:cubicBezTo>
                <a:cubicBezTo>
                  <a:pt x="535" y="515"/>
                  <a:pt x="664" y="384"/>
                  <a:pt x="823" y="384"/>
                </a:cubicBezTo>
                <a:close/>
                <a:moveTo>
                  <a:pt x="823" y="868"/>
                </a:moveTo>
                <a:cubicBezTo>
                  <a:pt x="929" y="868"/>
                  <a:pt x="1015" y="781"/>
                  <a:pt x="1015" y="676"/>
                </a:cubicBezTo>
                <a:cubicBezTo>
                  <a:pt x="1015" y="624"/>
                  <a:pt x="995" y="576"/>
                  <a:pt x="959" y="539"/>
                </a:cubicBezTo>
                <a:cubicBezTo>
                  <a:pt x="923" y="501"/>
                  <a:pt x="874" y="480"/>
                  <a:pt x="823" y="480"/>
                </a:cubicBezTo>
                <a:cubicBezTo>
                  <a:pt x="772" y="480"/>
                  <a:pt x="723" y="501"/>
                  <a:pt x="687" y="539"/>
                </a:cubicBezTo>
                <a:cubicBezTo>
                  <a:pt x="651" y="576"/>
                  <a:pt x="631" y="624"/>
                  <a:pt x="631" y="676"/>
                </a:cubicBezTo>
                <a:cubicBezTo>
                  <a:pt x="631" y="781"/>
                  <a:pt x="717" y="868"/>
                  <a:pt x="823" y="868"/>
                </a:cubicBezTo>
                <a:close/>
                <a:moveTo>
                  <a:pt x="823" y="576"/>
                </a:moveTo>
                <a:cubicBezTo>
                  <a:pt x="875" y="576"/>
                  <a:pt x="919" y="622"/>
                  <a:pt x="919" y="676"/>
                </a:cubicBezTo>
                <a:cubicBezTo>
                  <a:pt x="919" y="728"/>
                  <a:pt x="876" y="772"/>
                  <a:pt x="823" y="772"/>
                </a:cubicBezTo>
                <a:cubicBezTo>
                  <a:pt x="770" y="772"/>
                  <a:pt x="727" y="728"/>
                  <a:pt x="727" y="676"/>
                </a:cubicBezTo>
                <a:cubicBezTo>
                  <a:pt x="727" y="622"/>
                  <a:pt x="771" y="576"/>
                  <a:pt x="823" y="576"/>
                </a:cubicBezTo>
                <a:close/>
                <a:moveTo>
                  <a:pt x="295" y="1591"/>
                </a:moveTo>
                <a:cubicBezTo>
                  <a:pt x="295" y="1610"/>
                  <a:pt x="307" y="1628"/>
                  <a:pt x="325" y="1635"/>
                </a:cubicBezTo>
                <a:cubicBezTo>
                  <a:pt x="331" y="1638"/>
                  <a:pt x="337" y="1639"/>
                  <a:pt x="343" y="1639"/>
                </a:cubicBezTo>
                <a:cubicBezTo>
                  <a:pt x="356" y="1639"/>
                  <a:pt x="368" y="1634"/>
                  <a:pt x="377" y="1625"/>
                </a:cubicBezTo>
                <a:cubicBezTo>
                  <a:pt x="697" y="1302"/>
                  <a:pt x="697" y="1302"/>
                  <a:pt x="697" y="1302"/>
                </a:cubicBezTo>
                <a:cubicBezTo>
                  <a:pt x="735" y="1332"/>
                  <a:pt x="778" y="1348"/>
                  <a:pt x="823" y="1348"/>
                </a:cubicBezTo>
                <a:cubicBezTo>
                  <a:pt x="868" y="1348"/>
                  <a:pt x="911" y="1332"/>
                  <a:pt x="949" y="1302"/>
                </a:cubicBezTo>
                <a:cubicBezTo>
                  <a:pt x="1269" y="1625"/>
                  <a:pt x="1269" y="1625"/>
                  <a:pt x="1269" y="1625"/>
                </a:cubicBezTo>
                <a:cubicBezTo>
                  <a:pt x="1278" y="1634"/>
                  <a:pt x="1290" y="1639"/>
                  <a:pt x="1303" y="1639"/>
                </a:cubicBezTo>
                <a:cubicBezTo>
                  <a:pt x="1309" y="1639"/>
                  <a:pt x="1315" y="1638"/>
                  <a:pt x="1321" y="1635"/>
                </a:cubicBezTo>
                <a:cubicBezTo>
                  <a:pt x="1339" y="1628"/>
                  <a:pt x="1351" y="1610"/>
                  <a:pt x="1351" y="1591"/>
                </a:cubicBezTo>
                <a:cubicBezTo>
                  <a:pt x="1351" y="1348"/>
                  <a:pt x="1351" y="1348"/>
                  <a:pt x="1351" y="1348"/>
                </a:cubicBezTo>
                <a:cubicBezTo>
                  <a:pt x="1594" y="1348"/>
                  <a:pt x="1594" y="1348"/>
                  <a:pt x="1594" y="1348"/>
                </a:cubicBezTo>
                <a:cubicBezTo>
                  <a:pt x="1614" y="1348"/>
                  <a:pt x="1631" y="1336"/>
                  <a:pt x="1639" y="1318"/>
                </a:cubicBezTo>
                <a:cubicBezTo>
                  <a:pt x="1646" y="1300"/>
                  <a:pt x="1642" y="1279"/>
                  <a:pt x="1628" y="1265"/>
                </a:cubicBezTo>
                <a:cubicBezTo>
                  <a:pt x="1392" y="1032"/>
                  <a:pt x="1392" y="1032"/>
                  <a:pt x="1392" y="1032"/>
                </a:cubicBezTo>
                <a:cubicBezTo>
                  <a:pt x="1396" y="1025"/>
                  <a:pt x="1401" y="1019"/>
                  <a:pt x="1405" y="1012"/>
                </a:cubicBezTo>
                <a:cubicBezTo>
                  <a:pt x="1434" y="961"/>
                  <a:pt x="1439" y="899"/>
                  <a:pt x="1418" y="835"/>
                </a:cubicBezTo>
                <a:cubicBezTo>
                  <a:pt x="1468" y="790"/>
                  <a:pt x="1495" y="734"/>
                  <a:pt x="1495" y="676"/>
                </a:cubicBezTo>
                <a:cubicBezTo>
                  <a:pt x="1495" y="616"/>
                  <a:pt x="1467" y="558"/>
                  <a:pt x="1417" y="513"/>
                </a:cubicBezTo>
                <a:cubicBezTo>
                  <a:pt x="1439" y="449"/>
                  <a:pt x="1434" y="387"/>
                  <a:pt x="1405" y="336"/>
                </a:cubicBezTo>
                <a:cubicBezTo>
                  <a:pt x="1376" y="285"/>
                  <a:pt x="1324" y="251"/>
                  <a:pt x="1258" y="237"/>
                </a:cubicBezTo>
                <a:cubicBezTo>
                  <a:pt x="1244" y="171"/>
                  <a:pt x="1210" y="120"/>
                  <a:pt x="1159" y="90"/>
                </a:cubicBezTo>
                <a:cubicBezTo>
                  <a:pt x="1108" y="61"/>
                  <a:pt x="1046" y="57"/>
                  <a:pt x="982" y="78"/>
                </a:cubicBezTo>
                <a:cubicBezTo>
                  <a:pt x="937" y="28"/>
                  <a:pt x="882" y="0"/>
                  <a:pt x="823" y="0"/>
                </a:cubicBezTo>
                <a:cubicBezTo>
                  <a:pt x="764" y="0"/>
                  <a:pt x="709" y="28"/>
                  <a:pt x="664" y="78"/>
                </a:cubicBezTo>
                <a:cubicBezTo>
                  <a:pt x="600" y="57"/>
                  <a:pt x="538" y="61"/>
                  <a:pt x="487" y="90"/>
                </a:cubicBezTo>
                <a:cubicBezTo>
                  <a:pt x="436" y="120"/>
                  <a:pt x="402" y="171"/>
                  <a:pt x="388" y="237"/>
                </a:cubicBezTo>
                <a:cubicBezTo>
                  <a:pt x="322" y="251"/>
                  <a:pt x="271" y="285"/>
                  <a:pt x="241" y="336"/>
                </a:cubicBezTo>
                <a:cubicBezTo>
                  <a:pt x="212" y="387"/>
                  <a:pt x="207" y="449"/>
                  <a:pt x="229" y="513"/>
                </a:cubicBezTo>
                <a:cubicBezTo>
                  <a:pt x="179" y="558"/>
                  <a:pt x="151" y="616"/>
                  <a:pt x="151" y="676"/>
                </a:cubicBezTo>
                <a:cubicBezTo>
                  <a:pt x="151" y="734"/>
                  <a:pt x="178" y="790"/>
                  <a:pt x="229" y="835"/>
                </a:cubicBezTo>
                <a:cubicBezTo>
                  <a:pt x="208" y="899"/>
                  <a:pt x="212" y="961"/>
                  <a:pt x="241" y="1012"/>
                </a:cubicBezTo>
                <a:cubicBezTo>
                  <a:pt x="245" y="1019"/>
                  <a:pt x="250" y="1025"/>
                  <a:pt x="255" y="1032"/>
                </a:cubicBezTo>
                <a:cubicBezTo>
                  <a:pt x="18" y="1265"/>
                  <a:pt x="18" y="1265"/>
                  <a:pt x="18" y="1265"/>
                </a:cubicBezTo>
                <a:cubicBezTo>
                  <a:pt x="4" y="1279"/>
                  <a:pt x="0" y="1300"/>
                  <a:pt x="7" y="1318"/>
                </a:cubicBezTo>
                <a:cubicBezTo>
                  <a:pt x="15" y="1336"/>
                  <a:pt x="32" y="1348"/>
                  <a:pt x="52" y="1348"/>
                </a:cubicBezTo>
                <a:cubicBezTo>
                  <a:pt x="295" y="1348"/>
                  <a:pt x="295" y="1348"/>
                  <a:pt x="295" y="1348"/>
                </a:cubicBezTo>
                <a:lnTo>
                  <a:pt x="295" y="1591"/>
                </a:lnTo>
                <a:close/>
                <a:moveTo>
                  <a:pt x="391" y="1474"/>
                </a:moveTo>
                <a:cubicBezTo>
                  <a:pt x="391" y="1319"/>
                  <a:pt x="391" y="1319"/>
                  <a:pt x="391" y="1319"/>
                </a:cubicBezTo>
                <a:cubicBezTo>
                  <a:pt x="467" y="1244"/>
                  <a:pt x="467" y="1244"/>
                  <a:pt x="467" y="1244"/>
                </a:cubicBezTo>
                <a:cubicBezTo>
                  <a:pt x="473" y="1249"/>
                  <a:pt x="480" y="1253"/>
                  <a:pt x="487" y="1258"/>
                </a:cubicBezTo>
                <a:cubicBezTo>
                  <a:pt x="515" y="1274"/>
                  <a:pt x="547" y="1282"/>
                  <a:pt x="580" y="1283"/>
                </a:cubicBezTo>
                <a:lnTo>
                  <a:pt x="391" y="1474"/>
                </a:lnTo>
                <a:close/>
                <a:moveTo>
                  <a:pt x="1255" y="1474"/>
                </a:moveTo>
                <a:cubicBezTo>
                  <a:pt x="1066" y="1283"/>
                  <a:pt x="1066" y="1283"/>
                  <a:pt x="1066" y="1283"/>
                </a:cubicBezTo>
                <a:cubicBezTo>
                  <a:pt x="1099" y="1282"/>
                  <a:pt x="1131" y="1274"/>
                  <a:pt x="1159" y="1258"/>
                </a:cubicBezTo>
                <a:cubicBezTo>
                  <a:pt x="1166" y="1253"/>
                  <a:pt x="1173" y="1249"/>
                  <a:pt x="1179" y="1244"/>
                </a:cubicBezTo>
                <a:cubicBezTo>
                  <a:pt x="1255" y="1319"/>
                  <a:pt x="1255" y="1319"/>
                  <a:pt x="1255" y="1319"/>
                </a:cubicBezTo>
                <a:lnTo>
                  <a:pt x="1255" y="1474"/>
                </a:lnTo>
                <a:close/>
                <a:moveTo>
                  <a:pt x="1477" y="1252"/>
                </a:moveTo>
                <a:cubicBezTo>
                  <a:pt x="1323" y="1252"/>
                  <a:pt x="1323" y="1252"/>
                  <a:pt x="1323" y="1252"/>
                </a:cubicBezTo>
                <a:cubicBezTo>
                  <a:pt x="1239" y="1168"/>
                  <a:pt x="1239" y="1168"/>
                  <a:pt x="1239" y="1168"/>
                </a:cubicBezTo>
                <a:cubicBezTo>
                  <a:pt x="1248" y="1150"/>
                  <a:pt x="1254" y="1131"/>
                  <a:pt x="1258" y="1111"/>
                </a:cubicBezTo>
                <a:cubicBezTo>
                  <a:pt x="1279" y="1106"/>
                  <a:pt x="1298" y="1100"/>
                  <a:pt x="1316" y="1092"/>
                </a:cubicBezTo>
                <a:lnTo>
                  <a:pt x="1477" y="1252"/>
                </a:lnTo>
                <a:close/>
                <a:moveTo>
                  <a:pt x="247" y="676"/>
                </a:moveTo>
                <a:cubicBezTo>
                  <a:pt x="247" y="637"/>
                  <a:pt x="272" y="597"/>
                  <a:pt x="314" y="568"/>
                </a:cubicBezTo>
                <a:cubicBezTo>
                  <a:pt x="333" y="555"/>
                  <a:pt x="340" y="529"/>
                  <a:pt x="330" y="508"/>
                </a:cubicBezTo>
                <a:cubicBezTo>
                  <a:pt x="317" y="481"/>
                  <a:pt x="299" y="428"/>
                  <a:pt x="324" y="384"/>
                </a:cubicBezTo>
                <a:cubicBezTo>
                  <a:pt x="349" y="341"/>
                  <a:pt x="404" y="330"/>
                  <a:pt x="434" y="327"/>
                </a:cubicBezTo>
                <a:cubicBezTo>
                  <a:pt x="458" y="325"/>
                  <a:pt x="476" y="307"/>
                  <a:pt x="478" y="283"/>
                </a:cubicBezTo>
                <a:cubicBezTo>
                  <a:pt x="481" y="253"/>
                  <a:pt x="491" y="199"/>
                  <a:pt x="535" y="174"/>
                </a:cubicBezTo>
                <a:cubicBezTo>
                  <a:pt x="579" y="148"/>
                  <a:pt x="631" y="166"/>
                  <a:pt x="659" y="179"/>
                </a:cubicBezTo>
                <a:cubicBezTo>
                  <a:pt x="680" y="189"/>
                  <a:pt x="705" y="182"/>
                  <a:pt x="719" y="163"/>
                </a:cubicBezTo>
                <a:cubicBezTo>
                  <a:pt x="736" y="138"/>
                  <a:pt x="773" y="96"/>
                  <a:pt x="823" y="96"/>
                </a:cubicBezTo>
                <a:cubicBezTo>
                  <a:pt x="874" y="96"/>
                  <a:pt x="910" y="138"/>
                  <a:pt x="927" y="163"/>
                </a:cubicBezTo>
                <a:cubicBezTo>
                  <a:pt x="941" y="182"/>
                  <a:pt x="966" y="189"/>
                  <a:pt x="987" y="179"/>
                </a:cubicBezTo>
                <a:cubicBezTo>
                  <a:pt x="1015" y="166"/>
                  <a:pt x="1067" y="148"/>
                  <a:pt x="1111" y="174"/>
                </a:cubicBezTo>
                <a:cubicBezTo>
                  <a:pt x="1155" y="199"/>
                  <a:pt x="1166" y="253"/>
                  <a:pt x="1168" y="283"/>
                </a:cubicBezTo>
                <a:cubicBezTo>
                  <a:pt x="1170" y="307"/>
                  <a:pt x="1189" y="325"/>
                  <a:pt x="1212" y="327"/>
                </a:cubicBezTo>
                <a:cubicBezTo>
                  <a:pt x="1242" y="330"/>
                  <a:pt x="1297" y="341"/>
                  <a:pt x="1322" y="384"/>
                </a:cubicBezTo>
                <a:cubicBezTo>
                  <a:pt x="1347" y="428"/>
                  <a:pt x="1329" y="481"/>
                  <a:pt x="1316" y="508"/>
                </a:cubicBezTo>
                <a:cubicBezTo>
                  <a:pt x="1306" y="529"/>
                  <a:pt x="1313" y="555"/>
                  <a:pt x="1332" y="568"/>
                </a:cubicBezTo>
                <a:cubicBezTo>
                  <a:pt x="1374" y="597"/>
                  <a:pt x="1399" y="637"/>
                  <a:pt x="1399" y="676"/>
                </a:cubicBezTo>
                <a:cubicBezTo>
                  <a:pt x="1399" y="726"/>
                  <a:pt x="1357" y="763"/>
                  <a:pt x="1332" y="780"/>
                </a:cubicBezTo>
                <a:cubicBezTo>
                  <a:pt x="1313" y="793"/>
                  <a:pt x="1306" y="819"/>
                  <a:pt x="1316" y="840"/>
                </a:cubicBezTo>
                <a:cubicBezTo>
                  <a:pt x="1329" y="867"/>
                  <a:pt x="1347" y="920"/>
                  <a:pt x="1322" y="964"/>
                </a:cubicBezTo>
                <a:cubicBezTo>
                  <a:pt x="1297" y="1007"/>
                  <a:pt x="1242" y="1018"/>
                  <a:pt x="1212" y="1021"/>
                </a:cubicBezTo>
                <a:cubicBezTo>
                  <a:pt x="1189" y="1023"/>
                  <a:pt x="1170" y="1041"/>
                  <a:pt x="1168" y="1064"/>
                </a:cubicBezTo>
                <a:cubicBezTo>
                  <a:pt x="1166" y="1095"/>
                  <a:pt x="1155" y="1149"/>
                  <a:pt x="1111" y="1174"/>
                </a:cubicBezTo>
                <a:cubicBezTo>
                  <a:pt x="1067" y="1200"/>
                  <a:pt x="1015" y="1182"/>
                  <a:pt x="987" y="1169"/>
                </a:cubicBezTo>
                <a:cubicBezTo>
                  <a:pt x="966" y="1159"/>
                  <a:pt x="941" y="1166"/>
                  <a:pt x="927" y="1185"/>
                </a:cubicBezTo>
                <a:cubicBezTo>
                  <a:pt x="910" y="1210"/>
                  <a:pt x="874" y="1252"/>
                  <a:pt x="823" y="1252"/>
                </a:cubicBezTo>
                <a:cubicBezTo>
                  <a:pt x="773" y="1252"/>
                  <a:pt x="736" y="1210"/>
                  <a:pt x="719" y="1185"/>
                </a:cubicBezTo>
                <a:cubicBezTo>
                  <a:pt x="709" y="1172"/>
                  <a:pt x="695" y="1164"/>
                  <a:pt x="679" y="1164"/>
                </a:cubicBezTo>
                <a:cubicBezTo>
                  <a:pt x="672" y="1164"/>
                  <a:pt x="665" y="1166"/>
                  <a:pt x="659" y="1169"/>
                </a:cubicBezTo>
                <a:cubicBezTo>
                  <a:pt x="631" y="1182"/>
                  <a:pt x="579" y="1200"/>
                  <a:pt x="535" y="1174"/>
                </a:cubicBezTo>
                <a:cubicBezTo>
                  <a:pt x="491" y="1149"/>
                  <a:pt x="481" y="1095"/>
                  <a:pt x="478" y="1064"/>
                </a:cubicBezTo>
                <a:cubicBezTo>
                  <a:pt x="476" y="1041"/>
                  <a:pt x="458" y="1023"/>
                  <a:pt x="434" y="1021"/>
                </a:cubicBezTo>
                <a:cubicBezTo>
                  <a:pt x="404" y="1018"/>
                  <a:pt x="349" y="1007"/>
                  <a:pt x="324" y="964"/>
                </a:cubicBezTo>
                <a:cubicBezTo>
                  <a:pt x="299" y="920"/>
                  <a:pt x="317" y="867"/>
                  <a:pt x="330" y="840"/>
                </a:cubicBezTo>
                <a:cubicBezTo>
                  <a:pt x="340" y="819"/>
                  <a:pt x="333" y="793"/>
                  <a:pt x="314" y="780"/>
                </a:cubicBezTo>
                <a:cubicBezTo>
                  <a:pt x="289" y="763"/>
                  <a:pt x="247" y="726"/>
                  <a:pt x="247" y="676"/>
                </a:cubicBezTo>
                <a:close/>
                <a:moveTo>
                  <a:pt x="169" y="1252"/>
                </a:moveTo>
                <a:cubicBezTo>
                  <a:pt x="330" y="1092"/>
                  <a:pt x="330" y="1092"/>
                  <a:pt x="330" y="1092"/>
                </a:cubicBezTo>
                <a:cubicBezTo>
                  <a:pt x="348" y="1100"/>
                  <a:pt x="367" y="1106"/>
                  <a:pt x="388" y="1111"/>
                </a:cubicBezTo>
                <a:cubicBezTo>
                  <a:pt x="392" y="1131"/>
                  <a:pt x="398" y="1150"/>
                  <a:pt x="407" y="1168"/>
                </a:cubicBezTo>
                <a:cubicBezTo>
                  <a:pt x="323" y="1252"/>
                  <a:pt x="323" y="1252"/>
                  <a:pt x="323" y="1252"/>
                </a:cubicBezTo>
                <a:lnTo>
                  <a:pt x="169" y="1252"/>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7" name="Freeform 49"/>
          <p:cNvSpPr>
            <a:spLocks noEditPoints="1"/>
          </p:cNvSpPr>
          <p:nvPr/>
        </p:nvSpPr>
        <p:spPr bwMode="auto">
          <a:xfrm>
            <a:off x="8883693" y="5931847"/>
            <a:ext cx="392827" cy="392681"/>
          </a:xfrm>
          <a:custGeom>
            <a:avLst/>
            <a:gdLst>
              <a:gd name="T0" fmla="*/ 1639 w 1639"/>
              <a:gd name="T1" fmla="*/ 579 h 1639"/>
              <a:gd name="T2" fmla="*/ 1255 w 1639"/>
              <a:gd name="T3" fmla="*/ 579 h 1639"/>
              <a:gd name="T4" fmla="*/ 1100 w 1639"/>
              <a:gd name="T5" fmla="*/ 698 h 1639"/>
              <a:gd name="T6" fmla="*/ 916 w 1639"/>
              <a:gd name="T7" fmla="*/ 378 h 1639"/>
              <a:gd name="T8" fmla="*/ 868 w 1639"/>
              <a:gd name="T9" fmla="*/ 0 h 1639"/>
              <a:gd name="T10" fmla="*/ 820 w 1639"/>
              <a:gd name="T11" fmla="*/ 378 h 1639"/>
              <a:gd name="T12" fmla="*/ 620 w 1639"/>
              <a:gd name="T13" fmla="*/ 721 h 1639"/>
              <a:gd name="T14" fmla="*/ 480 w 1639"/>
              <a:gd name="T15" fmla="*/ 627 h 1639"/>
              <a:gd name="T16" fmla="*/ 0 w 1639"/>
              <a:gd name="T17" fmla="*/ 627 h 1639"/>
              <a:gd name="T18" fmla="*/ 443 w 1639"/>
              <a:gd name="T19" fmla="*/ 756 h 1639"/>
              <a:gd name="T20" fmla="*/ 580 w 1639"/>
              <a:gd name="T21" fmla="*/ 867 h 1639"/>
              <a:gd name="T22" fmla="*/ 546 w 1639"/>
              <a:gd name="T23" fmla="*/ 1265 h 1639"/>
              <a:gd name="T24" fmla="*/ 292 w 1639"/>
              <a:gd name="T25" fmla="*/ 1447 h 1639"/>
              <a:gd name="T26" fmla="*/ 676 w 1639"/>
              <a:gd name="T27" fmla="*/ 1447 h 1639"/>
              <a:gd name="T28" fmla="*/ 750 w 1639"/>
              <a:gd name="T29" fmla="*/ 1130 h 1639"/>
              <a:gd name="T30" fmla="*/ 1034 w 1639"/>
              <a:gd name="T31" fmla="*/ 1102 h 1639"/>
              <a:gd name="T32" fmla="*/ 1159 w 1639"/>
              <a:gd name="T33" fmla="*/ 1399 h 1639"/>
              <a:gd name="T34" fmla="*/ 1639 w 1639"/>
              <a:gd name="T35" fmla="*/ 1399 h 1639"/>
              <a:gd name="T36" fmla="*/ 1266 w 1639"/>
              <a:gd name="T37" fmla="*/ 1198 h 1639"/>
              <a:gd name="T38" fmla="*/ 1156 w 1639"/>
              <a:gd name="T39" fmla="*/ 867 h 1639"/>
              <a:gd name="T40" fmla="*/ 1302 w 1639"/>
              <a:gd name="T41" fmla="*/ 705 h 1639"/>
              <a:gd name="T42" fmla="*/ 1447 w 1639"/>
              <a:gd name="T43" fmla="*/ 483 h 1639"/>
              <a:gd name="T44" fmla="*/ 1447 w 1639"/>
              <a:gd name="T45" fmla="*/ 675 h 1639"/>
              <a:gd name="T46" fmla="*/ 1447 w 1639"/>
              <a:gd name="T47" fmla="*/ 483 h 1639"/>
              <a:gd name="T48" fmla="*/ 96 w 1639"/>
              <a:gd name="T49" fmla="*/ 627 h 1639"/>
              <a:gd name="T50" fmla="*/ 384 w 1639"/>
              <a:gd name="T51" fmla="*/ 627 h 1639"/>
              <a:gd name="T52" fmla="*/ 484 w 1639"/>
              <a:gd name="T53" fmla="*/ 1543 h 1639"/>
              <a:gd name="T54" fmla="*/ 484 w 1639"/>
              <a:gd name="T55" fmla="*/ 1351 h 1639"/>
              <a:gd name="T56" fmla="*/ 537 w 1639"/>
              <a:gd name="T57" fmla="*/ 1367 h 1639"/>
              <a:gd name="T58" fmla="*/ 580 w 1639"/>
              <a:gd name="T59" fmla="*/ 1447 h 1639"/>
              <a:gd name="T60" fmla="*/ 772 w 1639"/>
              <a:gd name="T61" fmla="*/ 192 h 1639"/>
              <a:gd name="T62" fmla="*/ 964 w 1639"/>
              <a:gd name="T63" fmla="*/ 192 h 1639"/>
              <a:gd name="T64" fmla="*/ 772 w 1639"/>
              <a:gd name="T65" fmla="*/ 192 h 1639"/>
              <a:gd name="T66" fmla="*/ 1003 w 1639"/>
              <a:gd name="T67" fmla="*/ 1003 h 1639"/>
              <a:gd name="T68" fmla="*/ 868 w 1639"/>
              <a:gd name="T69" fmla="*/ 1059 h 1639"/>
              <a:gd name="T70" fmla="*/ 761 w 1639"/>
              <a:gd name="T71" fmla="*/ 1027 h 1639"/>
              <a:gd name="T72" fmla="*/ 676 w 1639"/>
              <a:gd name="T73" fmla="*/ 867 h 1639"/>
              <a:gd name="T74" fmla="*/ 1060 w 1639"/>
              <a:gd name="T75" fmla="*/ 867 h 1639"/>
              <a:gd name="T76" fmla="*/ 1399 w 1639"/>
              <a:gd name="T77" fmla="*/ 1255 h 1639"/>
              <a:gd name="T78" fmla="*/ 1399 w 1639"/>
              <a:gd name="T79" fmla="*/ 1543 h 1639"/>
              <a:gd name="T80" fmla="*/ 1399 w 1639"/>
              <a:gd name="T81" fmla="*/ 125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39" h="1639">
                <a:moveTo>
                  <a:pt x="1447" y="771"/>
                </a:moveTo>
                <a:cubicBezTo>
                  <a:pt x="1553" y="771"/>
                  <a:pt x="1639" y="685"/>
                  <a:pt x="1639" y="579"/>
                </a:cubicBezTo>
                <a:cubicBezTo>
                  <a:pt x="1639" y="474"/>
                  <a:pt x="1553" y="387"/>
                  <a:pt x="1447" y="387"/>
                </a:cubicBezTo>
                <a:cubicBezTo>
                  <a:pt x="1341" y="387"/>
                  <a:pt x="1255" y="474"/>
                  <a:pt x="1255" y="579"/>
                </a:cubicBezTo>
                <a:cubicBezTo>
                  <a:pt x="1255" y="593"/>
                  <a:pt x="1256" y="606"/>
                  <a:pt x="1259" y="619"/>
                </a:cubicBezTo>
                <a:cubicBezTo>
                  <a:pt x="1100" y="698"/>
                  <a:pt x="1100" y="698"/>
                  <a:pt x="1100" y="698"/>
                </a:cubicBezTo>
                <a:cubicBezTo>
                  <a:pt x="1057" y="638"/>
                  <a:pt x="991" y="596"/>
                  <a:pt x="916" y="583"/>
                </a:cubicBezTo>
                <a:cubicBezTo>
                  <a:pt x="916" y="378"/>
                  <a:pt x="916" y="378"/>
                  <a:pt x="916" y="378"/>
                </a:cubicBezTo>
                <a:cubicBezTo>
                  <a:pt x="998" y="357"/>
                  <a:pt x="1060" y="282"/>
                  <a:pt x="1060" y="192"/>
                </a:cubicBezTo>
                <a:cubicBezTo>
                  <a:pt x="1060" y="86"/>
                  <a:pt x="973" y="0"/>
                  <a:pt x="868" y="0"/>
                </a:cubicBezTo>
                <a:cubicBezTo>
                  <a:pt x="762" y="0"/>
                  <a:pt x="676" y="86"/>
                  <a:pt x="676" y="192"/>
                </a:cubicBezTo>
                <a:cubicBezTo>
                  <a:pt x="676" y="282"/>
                  <a:pt x="737" y="357"/>
                  <a:pt x="820" y="378"/>
                </a:cubicBezTo>
                <a:cubicBezTo>
                  <a:pt x="820" y="583"/>
                  <a:pt x="820" y="583"/>
                  <a:pt x="820" y="583"/>
                </a:cubicBezTo>
                <a:cubicBezTo>
                  <a:pt x="735" y="598"/>
                  <a:pt x="662" y="649"/>
                  <a:pt x="620" y="721"/>
                </a:cubicBezTo>
                <a:cubicBezTo>
                  <a:pt x="477" y="667"/>
                  <a:pt x="477" y="667"/>
                  <a:pt x="477" y="667"/>
                </a:cubicBezTo>
                <a:cubicBezTo>
                  <a:pt x="479" y="654"/>
                  <a:pt x="480" y="641"/>
                  <a:pt x="480" y="627"/>
                </a:cubicBezTo>
                <a:cubicBezTo>
                  <a:pt x="480" y="495"/>
                  <a:pt x="373" y="387"/>
                  <a:pt x="240" y="387"/>
                </a:cubicBezTo>
                <a:cubicBezTo>
                  <a:pt x="108" y="387"/>
                  <a:pt x="0" y="495"/>
                  <a:pt x="0" y="627"/>
                </a:cubicBezTo>
                <a:cubicBezTo>
                  <a:pt x="0" y="760"/>
                  <a:pt x="108" y="867"/>
                  <a:pt x="240" y="867"/>
                </a:cubicBezTo>
                <a:cubicBezTo>
                  <a:pt x="325" y="867"/>
                  <a:pt x="400" y="823"/>
                  <a:pt x="443" y="756"/>
                </a:cubicBezTo>
                <a:cubicBezTo>
                  <a:pt x="585" y="810"/>
                  <a:pt x="585" y="810"/>
                  <a:pt x="585" y="810"/>
                </a:cubicBezTo>
                <a:cubicBezTo>
                  <a:pt x="582" y="829"/>
                  <a:pt x="580" y="848"/>
                  <a:pt x="580" y="867"/>
                </a:cubicBezTo>
                <a:cubicBezTo>
                  <a:pt x="580" y="950"/>
                  <a:pt x="614" y="1025"/>
                  <a:pt x="670" y="1077"/>
                </a:cubicBezTo>
                <a:cubicBezTo>
                  <a:pt x="546" y="1265"/>
                  <a:pt x="546" y="1265"/>
                  <a:pt x="546" y="1265"/>
                </a:cubicBezTo>
                <a:cubicBezTo>
                  <a:pt x="527" y="1258"/>
                  <a:pt x="506" y="1255"/>
                  <a:pt x="484" y="1255"/>
                </a:cubicBezTo>
                <a:cubicBezTo>
                  <a:pt x="378" y="1255"/>
                  <a:pt x="292" y="1341"/>
                  <a:pt x="292" y="1447"/>
                </a:cubicBezTo>
                <a:cubicBezTo>
                  <a:pt x="292" y="1552"/>
                  <a:pt x="378" y="1639"/>
                  <a:pt x="484" y="1639"/>
                </a:cubicBezTo>
                <a:cubicBezTo>
                  <a:pt x="589" y="1639"/>
                  <a:pt x="676" y="1552"/>
                  <a:pt x="676" y="1447"/>
                </a:cubicBezTo>
                <a:cubicBezTo>
                  <a:pt x="676" y="1397"/>
                  <a:pt x="657" y="1352"/>
                  <a:pt x="626" y="1318"/>
                </a:cubicBezTo>
                <a:cubicBezTo>
                  <a:pt x="750" y="1130"/>
                  <a:pt x="750" y="1130"/>
                  <a:pt x="750" y="1130"/>
                </a:cubicBezTo>
                <a:cubicBezTo>
                  <a:pt x="786" y="1146"/>
                  <a:pt x="826" y="1155"/>
                  <a:pt x="868" y="1155"/>
                </a:cubicBezTo>
                <a:cubicBezTo>
                  <a:pt x="930" y="1155"/>
                  <a:pt x="987" y="1136"/>
                  <a:pt x="1034" y="1102"/>
                </a:cubicBezTo>
                <a:cubicBezTo>
                  <a:pt x="1199" y="1266"/>
                  <a:pt x="1199" y="1266"/>
                  <a:pt x="1199" y="1266"/>
                </a:cubicBezTo>
                <a:cubicBezTo>
                  <a:pt x="1173" y="1304"/>
                  <a:pt x="1159" y="1350"/>
                  <a:pt x="1159" y="1399"/>
                </a:cubicBezTo>
                <a:cubicBezTo>
                  <a:pt x="1159" y="1531"/>
                  <a:pt x="1266" y="1639"/>
                  <a:pt x="1399" y="1639"/>
                </a:cubicBezTo>
                <a:cubicBezTo>
                  <a:pt x="1531" y="1639"/>
                  <a:pt x="1639" y="1531"/>
                  <a:pt x="1639" y="1399"/>
                </a:cubicBezTo>
                <a:cubicBezTo>
                  <a:pt x="1639" y="1266"/>
                  <a:pt x="1531" y="1159"/>
                  <a:pt x="1399" y="1159"/>
                </a:cubicBezTo>
                <a:cubicBezTo>
                  <a:pt x="1350" y="1159"/>
                  <a:pt x="1304" y="1173"/>
                  <a:pt x="1266" y="1198"/>
                </a:cubicBezTo>
                <a:cubicBezTo>
                  <a:pt x="1102" y="1034"/>
                  <a:pt x="1102" y="1034"/>
                  <a:pt x="1102" y="1034"/>
                </a:cubicBezTo>
                <a:cubicBezTo>
                  <a:pt x="1136" y="987"/>
                  <a:pt x="1156" y="930"/>
                  <a:pt x="1156" y="867"/>
                </a:cubicBezTo>
                <a:cubicBezTo>
                  <a:pt x="1156" y="838"/>
                  <a:pt x="1151" y="810"/>
                  <a:pt x="1143" y="784"/>
                </a:cubicBezTo>
                <a:cubicBezTo>
                  <a:pt x="1302" y="705"/>
                  <a:pt x="1302" y="705"/>
                  <a:pt x="1302" y="705"/>
                </a:cubicBezTo>
                <a:cubicBezTo>
                  <a:pt x="1337" y="746"/>
                  <a:pt x="1389" y="771"/>
                  <a:pt x="1447" y="771"/>
                </a:cubicBezTo>
                <a:close/>
                <a:moveTo>
                  <a:pt x="1447" y="483"/>
                </a:moveTo>
                <a:cubicBezTo>
                  <a:pt x="1500" y="483"/>
                  <a:pt x="1543" y="526"/>
                  <a:pt x="1543" y="579"/>
                </a:cubicBezTo>
                <a:cubicBezTo>
                  <a:pt x="1543" y="632"/>
                  <a:pt x="1500" y="675"/>
                  <a:pt x="1447" y="675"/>
                </a:cubicBezTo>
                <a:cubicBezTo>
                  <a:pt x="1394" y="675"/>
                  <a:pt x="1351" y="632"/>
                  <a:pt x="1351" y="579"/>
                </a:cubicBezTo>
                <a:cubicBezTo>
                  <a:pt x="1351" y="526"/>
                  <a:pt x="1394" y="483"/>
                  <a:pt x="1447" y="483"/>
                </a:cubicBezTo>
                <a:close/>
                <a:moveTo>
                  <a:pt x="240" y="771"/>
                </a:moveTo>
                <a:cubicBezTo>
                  <a:pt x="161" y="771"/>
                  <a:pt x="96" y="707"/>
                  <a:pt x="96" y="627"/>
                </a:cubicBezTo>
                <a:cubicBezTo>
                  <a:pt x="96" y="548"/>
                  <a:pt x="161" y="483"/>
                  <a:pt x="240" y="483"/>
                </a:cubicBezTo>
                <a:cubicBezTo>
                  <a:pt x="320" y="483"/>
                  <a:pt x="384" y="548"/>
                  <a:pt x="384" y="627"/>
                </a:cubicBezTo>
                <a:cubicBezTo>
                  <a:pt x="384" y="707"/>
                  <a:pt x="320" y="771"/>
                  <a:pt x="240" y="771"/>
                </a:cubicBezTo>
                <a:close/>
                <a:moveTo>
                  <a:pt x="484" y="1543"/>
                </a:moveTo>
                <a:cubicBezTo>
                  <a:pt x="431" y="1543"/>
                  <a:pt x="388" y="1500"/>
                  <a:pt x="388" y="1447"/>
                </a:cubicBezTo>
                <a:cubicBezTo>
                  <a:pt x="388" y="1394"/>
                  <a:pt x="431" y="1351"/>
                  <a:pt x="484" y="1351"/>
                </a:cubicBezTo>
                <a:cubicBezTo>
                  <a:pt x="503" y="1351"/>
                  <a:pt x="522" y="1357"/>
                  <a:pt x="537" y="1367"/>
                </a:cubicBezTo>
                <a:cubicBezTo>
                  <a:pt x="537" y="1367"/>
                  <a:pt x="537" y="1367"/>
                  <a:pt x="537" y="1367"/>
                </a:cubicBezTo>
                <a:cubicBezTo>
                  <a:pt x="537" y="1367"/>
                  <a:pt x="537" y="1367"/>
                  <a:pt x="537" y="1367"/>
                </a:cubicBezTo>
                <a:cubicBezTo>
                  <a:pt x="563" y="1384"/>
                  <a:pt x="580" y="1414"/>
                  <a:pt x="580" y="1447"/>
                </a:cubicBezTo>
                <a:cubicBezTo>
                  <a:pt x="580" y="1500"/>
                  <a:pt x="536" y="1543"/>
                  <a:pt x="484" y="1543"/>
                </a:cubicBezTo>
                <a:close/>
                <a:moveTo>
                  <a:pt x="772" y="192"/>
                </a:moveTo>
                <a:cubicBezTo>
                  <a:pt x="772" y="139"/>
                  <a:pt x="815" y="96"/>
                  <a:pt x="868" y="96"/>
                </a:cubicBezTo>
                <a:cubicBezTo>
                  <a:pt x="920" y="96"/>
                  <a:pt x="964" y="139"/>
                  <a:pt x="964" y="192"/>
                </a:cubicBezTo>
                <a:cubicBezTo>
                  <a:pt x="964" y="245"/>
                  <a:pt x="920" y="288"/>
                  <a:pt x="868" y="288"/>
                </a:cubicBezTo>
                <a:cubicBezTo>
                  <a:pt x="815" y="288"/>
                  <a:pt x="772" y="245"/>
                  <a:pt x="772" y="192"/>
                </a:cubicBezTo>
                <a:close/>
                <a:moveTo>
                  <a:pt x="1004" y="1003"/>
                </a:moveTo>
                <a:cubicBezTo>
                  <a:pt x="1003" y="1003"/>
                  <a:pt x="1003" y="1003"/>
                  <a:pt x="1003" y="1003"/>
                </a:cubicBezTo>
                <a:cubicBezTo>
                  <a:pt x="1003" y="1003"/>
                  <a:pt x="1003" y="1003"/>
                  <a:pt x="1003" y="1003"/>
                </a:cubicBezTo>
                <a:cubicBezTo>
                  <a:pt x="968" y="1038"/>
                  <a:pt x="920" y="1059"/>
                  <a:pt x="868" y="1059"/>
                </a:cubicBezTo>
                <a:cubicBezTo>
                  <a:pt x="828" y="1059"/>
                  <a:pt x="791" y="1047"/>
                  <a:pt x="761" y="1027"/>
                </a:cubicBezTo>
                <a:cubicBezTo>
                  <a:pt x="761" y="1027"/>
                  <a:pt x="761" y="1027"/>
                  <a:pt x="761" y="1027"/>
                </a:cubicBezTo>
                <a:cubicBezTo>
                  <a:pt x="761" y="1027"/>
                  <a:pt x="761" y="1027"/>
                  <a:pt x="761" y="1027"/>
                </a:cubicBezTo>
                <a:cubicBezTo>
                  <a:pt x="709" y="992"/>
                  <a:pt x="676" y="934"/>
                  <a:pt x="676" y="867"/>
                </a:cubicBezTo>
                <a:cubicBezTo>
                  <a:pt x="676" y="762"/>
                  <a:pt x="762" y="675"/>
                  <a:pt x="868" y="675"/>
                </a:cubicBezTo>
                <a:cubicBezTo>
                  <a:pt x="973" y="675"/>
                  <a:pt x="1060" y="762"/>
                  <a:pt x="1060" y="867"/>
                </a:cubicBezTo>
                <a:cubicBezTo>
                  <a:pt x="1060" y="920"/>
                  <a:pt x="1038" y="968"/>
                  <a:pt x="1004" y="1003"/>
                </a:cubicBezTo>
                <a:close/>
                <a:moveTo>
                  <a:pt x="1399" y="1255"/>
                </a:moveTo>
                <a:cubicBezTo>
                  <a:pt x="1478" y="1255"/>
                  <a:pt x="1543" y="1319"/>
                  <a:pt x="1543" y="1399"/>
                </a:cubicBezTo>
                <a:cubicBezTo>
                  <a:pt x="1543" y="1478"/>
                  <a:pt x="1478" y="1543"/>
                  <a:pt x="1399" y="1543"/>
                </a:cubicBezTo>
                <a:cubicBezTo>
                  <a:pt x="1319" y="1543"/>
                  <a:pt x="1255" y="1478"/>
                  <a:pt x="1255" y="1399"/>
                </a:cubicBezTo>
                <a:cubicBezTo>
                  <a:pt x="1255" y="1319"/>
                  <a:pt x="1319" y="1255"/>
                  <a:pt x="1399" y="125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8" name="Freeform 35"/>
          <p:cNvSpPr>
            <a:spLocks noEditPoints="1"/>
          </p:cNvSpPr>
          <p:nvPr/>
        </p:nvSpPr>
        <p:spPr bwMode="auto">
          <a:xfrm>
            <a:off x="8883693" y="4608206"/>
            <a:ext cx="392827" cy="346163"/>
          </a:xfrm>
          <a:custGeom>
            <a:avLst/>
            <a:gdLst>
              <a:gd name="T0" fmla="*/ 480 w 1639"/>
              <a:gd name="T1" fmla="*/ 864 h 1445"/>
              <a:gd name="T2" fmla="*/ 240 w 1639"/>
              <a:gd name="T3" fmla="*/ 1152 h 1445"/>
              <a:gd name="T4" fmla="*/ 416 w 1639"/>
              <a:gd name="T5" fmla="*/ 1248 h 1445"/>
              <a:gd name="T6" fmla="*/ 206 w 1639"/>
              <a:gd name="T7" fmla="*/ 1426 h 1445"/>
              <a:gd name="T8" fmla="*/ 416 w 1639"/>
              <a:gd name="T9" fmla="*/ 1344 h 1445"/>
              <a:gd name="T10" fmla="*/ 528 w 1639"/>
              <a:gd name="T11" fmla="*/ 1440 h 1445"/>
              <a:gd name="T12" fmla="*/ 641 w 1639"/>
              <a:gd name="T13" fmla="*/ 1344 h 1445"/>
              <a:gd name="T14" fmla="*/ 816 w 1639"/>
              <a:gd name="T15" fmla="*/ 1440 h 1445"/>
              <a:gd name="T16" fmla="*/ 810 w 1639"/>
              <a:gd name="T17" fmla="*/ 1318 h 1445"/>
              <a:gd name="T18" fmla="*/ 576 w 1639"/>
              <a:gd name="T19" fmla="*/ 1152 h 1445"/>
              <a:gd name="T20" fmla="*/ 624 w 1639"/>
              <a:gd name="T21" fmla="*/ 864 h 1445"/>
              <a:gd name="T22" fmla="*/ 693 w 1639"/>
              <a:gd name="T23" fmla="*/ 768 h 1445"/>
              <a:gd name="T24" fmla="*/ 967 w 1639"/>
              <a:gd name="T25" fmla="*/ 1392 h 1445"/>
              <a:gd name="T26" fmla="*/ 1639 w 1639"/>
              <a:gd name="T27" fmla="*/ 1392 h 1445"/>
              <a:gd name="T28" fmla="*/ 1543 w 1639"/>
              <a:gd name="T29" fmla="*/ 240 h 1445"/>
              <a:gd name="T30" fmla="*/ 1447 w 1639"/>
              <a:gd name="T31" fmla="*/ 48 h 1445"/>
              <a:gd name="T32" fmla="*/ 1063 w 1639"/>
              <a:gd name="T33" fmla="*/ 48 h 1445"/>
              <a:gd name="T34" fmla="*/ 899 w 1639"/>
              <a:gd name="T35" fmla="*/ 297 h 1445"/>
              <a:gd name="T36" fmla="*/ 390 w 1639"/>
              <a:gd name="T37" fmla="*/ 0 h 1445"/>
              <a:gd name="T38" fmla="*/ 173 w 1639"/>
              <a:gd name="T39" fmla="*/ 384 h 1445"/>
              <a:gd name="T40" fmla="*/ 0 w 1639"/>
              <a:gd name="T41" fmla="*/ 1392 h 1445"/>
              <a:gd name="T42" fmla="*/ 96 w 1639"/>
              <a:gd name="T43" fmla="*/ 672 h 1445"/>
              <a:gd name="T44" fmla="*/ 480 w 1639"/>
              <a:gd name="T45" fmla="*/ 1056 h 1445"/>
              <a:gd name="T46" fmla="*/ 480 w 1639"/>
              <a:gd name="T47" fmla="*/ 960 h 1445"/>
              <a:gd name="T48" fmla="*/ 1063 w 1639"/>
              <a:gd name="T49" fmla="*/ 1344 h 1445"/>
              <a:gd name="T50" fmla="*/ 1543 w 1639"/>
              <a:gd name="T51" fmla="*/ 1344 h 1445"/>
              <a:gd name="T52" fmla="*/ 1063 w 1639"/>
              <a:gd name="T53" fmla="*/ 672 h 1445"/>
              <a:gd name="T54" fmla="*/ 1159 w 1639"/>
              <a:gd name="T55" fmla="*/ 96 h 1445"/>
              <a:gd name="T56" fmla="*/ 1159 w 1639"/>
              <a:gd name="T57" fmla="*/ 192 h 1445"/>
              <a:gd name="T58" fmla="*/ 1447 w 1639"/>
              <a:gd name="T59" fmla="*/ 288 h 1445"/>
              <a:gd name="T60" fmla="*/ 1159 w 1639"/>
              <a:gd name="T61" fmla="*/ 288 h 1445"/>
              <a:gd name="T62" fmla="*/ 1543 w 1639"/>
              <a:gd name="T63" fmla="*/ 528 h 1445"/>
              <a:gd name="T64" fmla="*/ 866 w 1639"/>
              <a:gd name="T65" fmla="*/ 480 h 1445"/>
              <a:gd name="T66" fmla="*/ 576 w 1639"/>
              <a:gd name="T67" fmla="*/ 1056 h 1445"/>
              <a:gd name="T68" fmla="*/ 277 w 1639"/>
              <a:gd name="T69" fmla="*/ 151 h 1445"/>
              <a:gd name="T70" fmla="*/ 780 w 1639"/>
              <a:gd name="T71" fmla="*/ 151 h 1445"/>
              <a:gd name="T72" fmla="*/ 739 w 1639"/>
              <a:gd name="T73" fmla="*/ 637 h 1445"/>
              <a:gd name="T74" fmla="*/ 317 w 1639"/>
              <a:gd name="T75" fmla="*/ 637 h 1445"/>
              <a:gd name="T76" fmla="*/ 277 w 1639"/>
              <a:gd name="T77" fmla="*/ 151 h 1445"/>
              <a:gd name="T78" fmla="*/ 144 w 1639"/>
              <a:gd name="T79" fmla="*/ 480 h 1445"/>
              <a:gd name="T80" fmla="*/ 96 w 1639"/>
              <a:gd name="T81" fmla="*/ 576 h 1445"/>
              <a:gd name="T82" fmla="*/ 1399 w 1639"/>
              <a:gd name="T83" fmla="*/ 768 h 1445"/>
              <a:gd name="T84" fmla="*/ 1207 w 1639"/>
              <a:gd name="T85" fmla="*/ 864 h 1445"/>
              <a:gd name="T86" fmla="*/ 1207 w 1639"/>
              <a:gd name="T87" fmla="*/ 1152 h 1445"/>
              <a:gd name="T88" fmla="*/ 1399 w 1639"/>
              <a:gd name="T89" fmla="*/ 1248 h 14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9" h="1445">
                <a:moveTo>
                  <a:pt x="363" y="768"/>
                </a:moveTo>
                <a:cubicBezTo>
                  <a:pt x="480" y="768"/>
                  <a:pt x="480" y="768"/>
                  <a:pt x="480" y="768"/>
                </a:cubicBezTo>
                <a:cubicBezTo>
                  <a:pt x="480" y="864"/>
                  <a:pt x="480" y="864"/>
                  <a:pt x="480" y="864"/>
                </a:cubicBezTo>
                <a:cubicBezTo>
                  <a:pt x="432" y="864"/>
                  <a:pt x="432" y="864"/>
                  <a:pt x="432" y="864"/>
                </a:cubicBezTo>
                <a:cubicBezTo>
                  <a:pt x="300" y="864"/>
                  <a:pt x="192" y="972"/>
                  <a:pt x="192" y="1104"/>
                </a:cubicBezTo>
                <a:cubicBezTo>
                  <a:pt x="192" y="1131"/>
                  <a:pt x="214" y="1152"/>
                  <a:pt x="240" y="1152"/>
                </a:cubicBezTo>
                <a:cubicBezTo>
                  <a:pt x="480" y="1152"/>
                  <a:pt x="480" y="1152"/>
                  <a:pt x="480" y="1152"/>
                </a:cubicBezTo>
                <a:cubicBezTo>
                  <a:pt x="480" y="1248"/>
                  <a:pt x="480" y="1248"/>
                  <a:pt x="480" y="1248"/>
                </a:cubicBezTo>
                <a:cubicBezTo>
                  <a:pt x="416" y="1248"/>
                  <a:pt x="416" y="1248"/>
                  <a:pt x="416" y="1248"/>
                </a:cubicBezTo>
                <a:cubicBezTo>
                  <a:pt x="352" y="1248"/>
                  <a:pt x="291" y="1273"/>
                  <a:pt x="246" y="1318"/>
                </a:cubicBezTo>
                <a:cubicBezTo>
                  <a:pt x="206" y="1358"/>
                  <a:pt x="206" y="1358"/>
                  <a:pt x="206" y="1358"/>
                </a:cubicBezTo>
                <a:cubicBezTo>
                  <a:pt x="187" y="1377"/>
                  <a:pt x="187" y="1407"/>
                  <a:pt x="206" y="1426"/>
                </a:cubicBezTo>
                <a:cubicBezTo>
                  <a:pt x="225" y="1445"/>
                  <a:pt x="255" y="1445"/>
                  <a:pt x="274" y="1426"/>
                </a:cubicBezTo>
                <a:cubicBezTo>
                  <a:pt x="314" y="1386"/>
                  <a:pt x="314" y="1386"/>
                  <a:pt x="314" y="1386"/>
                </a:cubicBezTo>
                <a:cubicBezTo>
                  <a:pt x="341" y="1359"/>
                  <a:pt x="377" y="1344"/>
                  <a:pt x="416" y="1344"/>
                </a:cubicBezTo>
                <a:cubicBezTo>
                  <a:pt x="480" y="1344"/>
                  <a:pt x="480" y="1344"/>
                  <a:pt x="480" y="1344"/>
                </a:cubicBezTo>
                <a:cubicBezTo>
                  <a:pt x="480" y="1392"/>
                  <a:pt x="480" y="1392"/>
                  <a:pt x="480" y="1392"/>
                </a:cubicBezTo>
                <a:cubicBezTo>
                  <a:pt x="480" y="1419"/>
                  <a:pt x="502" y="1440"/>
                  <a:pt x="528" y="1440"/>
                </a:cubicBezTo>
                <a:cubicBezTo>
                  <a:pt x="555" y="1440"/>
                  <a:pt x="576" y="1419"/>
                  <a:pt x="576" y="1392"/>
                </a:cubicBezTo>
                <a:cubicBezTo>
                  <a:pt x="576" y="1344"/>
                  <a:pt x="576" y="1344"/>
                  <a:pt x="576" y="1344"/>
                </a:cubicBezTo>
                <a:cubicBezTo>
                  <a:pt x="641" y="1344"/>
                  <a:pt x="641" y="1344"/>
                  <a:pt x="641" y="1344"/>
                </a:cubicBezTo>
                <a:cubicBezTo>
                  <a:pt x="679" y="1344"/>
                  <a:pt x="715" y="1359"/>
                  <a:pt x="742" y="1386"/>
                </a:cubicBezTo>
                <a:cubicBezTo>
                  <a:pt x="782" y="1426"/>
                  <a:pt x="782" y="1426"/>
                  <a:pt x="782" y="1426"/>
                </a:cubicBezTo>
                <a:cubicBezTo>
                  <a:pt x="792" y="1435"/>
                  <a:pt x="804" y="1440"/>
                  <a:pt x="816" y="1440"/>
                </a:cubicBezTo>
                <a:cubicBezTo>
                  <a:pt x="828" y="1440"/>
                  <a:pt x="841" y="1435"/>
                  <a:pt x="850" y="1426"/>
                </a:cubicBezTo>
                <a:cubicBezTo>
                  <a:pt x="869" y="1407"/>
                  <a:pt x="869" y="1377"/>
                  <a:pt x="850" y="1358"/>
                </a:cubicBezTo>
                <a:cubicBezTo>
                  <a:pt x="810" y="1318"/>
                  <a:pt x="810" y="1318"/>
                  <a:pt x="810" y="1318"/>
                </a:cubicBezTo>
                <a:cubicBezTo>
                  <a:pt x="765" y="1273"/>
                  <a:pt x="705" y="1248"/>
                  <a:pt x="641" y="1248"/>
                </a:cubicBezTo>
                <a:cubicBezTo>
                  <a:pt x="576" y="1248"/>
                  <a:pt x="576" y="1248"/>
                  <a:pt x="576" y="1248"/>
                </a:cubicBezTo>
                <a:cubicBezTo>
                  <a:pt x="576" y="1152"/>
                  <a:pt x="576" y="1152"/>
                  <a:pt x="576" y="1152"/>
                </a:cubicBezTo>
                <a:cubicBezTo>
                  <a:pt x="816" y="1152"/>
                  <a:pt x="816" y="1152"/>
                  <a:pt x="816" y="1152"/>
                </a:cubicBezTo>
                <a:cubicBezTo>
                  <a:pt x="843" y="1152"/>
                  <a:pt x="864" y="1131"/>
                  <a:pt x="864" y="1104"/>
                </a:cubicBezTo>
                <a:cubicBezTo>
                  <a:pt x="864" y="972"/>
                  <a:pt x="756" y="864"/>
                  <a:pt x="624" y="864"/>
                </a:cubicBezTo>
                <a:cubicBezTo>
                  <a:pt x="576" y="864"/>
                  <a:pt x="576" y="864"/>
                  <a:pt x="576" y="864"/>
                </a:cubicBezTo>
                <a:cubicBezTo>
                  <a:pt x="576" y="768"/>
                  <a:pt x="576" y="768"/>
                  <a:pt x="576" y="768"/>
                </a:cubicBezTo>
                <a:cubicBezTo>
                  <a:pt x="693" y="768"/>
                  <a:pt x="693" y="768"/>
                  <a:pt x="693" y="768"/>
                </a:cubicBezTo>
                <a:cubicBezTo>
                  <a:pt x="755" y="768"/>
                  <a:pt x="809" y="729"/>
                  <a:pt x="829" y="672"/>
                </a:cubicBezTo>
                <a:cubicBezTo>
                  <a:pt x="967" y="672"/>
                  <a:pt x="967" y="672"/>
                  <a:pt x="967" y="672"/>
                </a:cubicBezTo>
                <a:cubicBezTo>
                  <a:pt x="967" y="1392"/>
                  <a:pt x="967" y="1392"/>
                  <a:pt x="967" y="1392"/>
                </a:cubicBezTo>
                <a:cubicBezTo>
                  <a:pt x="967" y="1419"/>
                  <a:pt x="988" y="1440"/>
                  <a:pt x="1015" y="1440"/>
                </a:cubicBezTo>
                <a:cubicBezTo>
                  <a:pt x="1591" y="1440"/>
                  <a:pt x="1591" y="1440"/>
                  <a:pt x="1591" y="1440"/>
                </a:cubicBezTo>
                <a:cubicBezTo>
                  <a:pt x="1617" y="1440"/>
                  <a:pt x="1639" y="1419"/>
                  <a:pt x="1639" y="1392"/>
                </a:cubicBezTo>
                <a:cubicBezTo>
                  <a:pt x="1639" y="528"/>
                  <a:pt x="1639" y="528"/>
                  <a:pt x="1639" y="528"/>
                </a:cubicBezTo>
                <a:cubicBezTo>
                  <a:pt x="1639" y="465"/>
                  <a:pt x="1598" y="412"/>
                  <a:pt x="1543" y="392"/>
                </a:cubicBezTo>
                <a:cubicBezTo>
                  <a:pt x="1543" y="240"/>
                  <a:pt x="1543" y="240"/>
                  <a:pt x="1543" y="240"/>
                </a:cubicBezTo>
                <a:cubicBezTo>
                  <a:pt x="1543" y="213"/>
                  <a:pt x="1521" y="192"/>
                  <a:pt x="1495" y="192"/>
                </a:cubicBezTo>
                <a:cubicBezTo>
                  <a:pt x="1447" y="192"/>
                  <a:pt x="1447" y="192"/>
                  <a:pt x="1447" y="192"/>
                </a:cubicBezTo>
                <a:cubicBezTo>
                  <a:pt x="1447" y="48"/>
                  <a:pt x="1447" y="48"/>
                  <a:pt x="1447" y="48"/>
                </a:cubicBezTo>
                <a:cubicBezTo>
                  <a:pt x="1447" y="21"/>
                  <a:pt x="1425" y="0"/>
                  <a:pt x="1399" y="0"/>
                </a:cubicBezTo>
                <a:cubicBezTo>
                  <a:pt x="1111" y="0"/>
                  <a:pt x="1111" y="0"/>
                  <a:pt x="1111" y="0"/>
                </a:cubicBezTo>
                <a:cubicBezTo>
                  <a:pt x="1084" y="0"/>
                  <a:pt x="1063" y="21"/>
                  <a:pt x="1063" y="48"/>
                </a:cubicBezTo>
                <a:cubicBezTo>
                  <a:pt x="1063" y="384"/>
                  <a:pt x="1063" y="384"/>
                  <a:pt x="1063" y="384"/>
                </a:cubicBezTo>
                <a:cubicBezTo>
                  <a:pt x="883" y="384"/>
                  <a:pt x="883" y="384"/>
                  <a:pt x="883" y="384"/>
                </a:cubicBezTo>
                <a:cubicBezTo>
                  <a:pt x="899" y="297"/>
                  <a:pt x="899" y="297"/>
                  <a:pt x="899" y="297"/>
                </a:cubicBezTo>
                <a:cubicBezTo>
                  <a:pt x="917" y="225"/>
                  <a:pt x="901" y="151"/>
                  <a:pt x="855" y="92"/>
                </a:cubicBezTo>
                <a:cubicBezTo>
                  <a:pt x="810" y="34"/>
                  <a:pt x="741" y="0"/>
                  <a:pt x="666" y="0"/>
                </a:cubicBezTo>
                <a:cubicBezTo>
                  <a:pt x="390" y="0"/>
                  <a:pt x="390" y="0"/>
                  <a:pt x="390" y="0"/>
                </a:cubicBezTo>
                <a:cubicBezTo>
                  <a:pt x="316" y="0"/>
                  <a:pt x="247" y="34"/>
                  <a:pt x="201" y="92"/>
                </a:cubicBezTo>
                <a:cubicBezTo>
                  <a:pt x="155" y="151"/>
                  <a:pt x="139" y="225"/>
                  <a:pt x="157" y="297"/>
                </a:cubicBezTo>
                <a:cubicBezTo>
                  <a:pt x="173" y="384"/>
                  <a:pt x="173" y="384"/>
                  <a:pt x="173" y="384"/>
                </a:cubicBezTo>
                <a:cubicBezTo>
                  <a:pt x="144" y="384"/>
                  <a:pt x="144" y="384"/>
                  <a:pt x="144" y="384"/>
                </a:cubicBezTo>
                <a:cubicBezTo>
                  <a:pt x="65" y="384"/>
                  <a:pt x="0" y="449"/>
                  <a:pt x="0" y="528"/>
                </a:cubicBezTo>
                <a:cubicBezTo>
                  <a:pt x="0" y="1392"/>
                  <a:pt x="0" y="1392"/>
                  <a:pt x="0" y="1392"/>
                </a:cubicBezTo>
                <a:cubicBezTo>
                  <a:pt x="0" y="1419"/>
                  <a:pt x="22" y="1440"/>
                  <a:pt x="48" y="1440"/>
                </a:cubicBezTo>
                <a:cubicBezTo>
                  <a:pt x="75" y="1440"/>
                  <a:pt x="96" y="1419"/>
                  <a:pt x="96" y="1392"/>
                </a:cubicBezTo>
                <a:cubicBezTo>
                  <a:pt x="96" y="672"/>
                  <a:pt x="96" y="672"/>
                  <a:pt x="96" y="672"/>
                </a:cubicBezTo>
                <a:cubicBezTo>
                  <a:pt x="227" y="672"/>
                  <a:pt x="227" y="672"/>
                  <a:pt x="227" y="672"/>
                </a:cubicBezTo>
                <a:cubicBezTo>
                  <a:pt x="247" y="729"/>
                  <a:pt x="301" y="768"/>
                  <a:pt x="363" y="768"/>
                </a:cubicBezTo>
                <a:close/>
                <a:moveTo>
                  <a:pt x="480" y="1056"/>
                </a:moveTo>
                <a:cubicBezTo>
                  <a:pt x="296" y="1056"/>
                  <a:pt x="296" y="1056"/>
                  <a:pt x="296" y="1056"/>
                </a:cubicBezTo>
                <a:cubicBezTo>
                  <a:pt x="316" y="1000"/>
                  <a:pt x="370" y="960"/>
                  <a:pt x="432" y="960"/>
                </a:cubicBezTo>
                <a:cubicBezTo>
                  <a:pt x="480" y="960"/>
                  <a:pt x="480" y="960"/>
                  <a:pt x="480" y="960"/>
                </a:cubicBezTo>
                <a:lnTo>
                  <a:pt x="480" y="1056"/>
                </a:lnTo>
                <a:close/>
                <a:moveTo>
                  <a:pt x="1543" y="1344"/>
                </a:moveTo>
                <a:cubicBezTo>
                  <a:pt x="1063" y="1344"/>
                  <a:pt x="1063" y="1344"/>
                  <a:pt x="1063" y="1344"/>
                </a:cubicBezTo>
                <a:cubicBezTo>
                  <a:pt x="1063" y="1056"/>
                  <a:pt x="1063" y="1056"/>
                  <a:pt x="1063" y="1056"/>
                </a:cubicBezTo>
                <a:cubicBezTo>
                  <a:pt x="1543" y="1056"/>
                  <a:pt x="1543" y="1056"/>
                  <a:pt x="1543" y="1056"/>
                </a:cubicBezTo>
                <a:lnTo>
                  <a:pt x="1543" y="1344"/>
                </a:lnTo>
                <a:close/>
                <a:moveTo>
                  <a:pt x="1543" y="960"/>
                </a:moveTo>
                <a:cubicBezTo>
                  <a:pt x="1063" y="960"/>
                  <a:pt x="1063" y="960"/>
                  <a:pt x="1063" y="960"/>
                </a:cubicBezTo>
                <a:cubicBezTo>
                  <a:pt x="1063" y="672"/>
                  <a:pt x="1063" y="672"/>
                  <a:pt x="1063" y="672"/>
                </a:cubicBezTo>
                <a:cubicBezTo>
                  <a:pt x="1543" y="672"/>
                  <a:pt x="1543" y="672"/>
                  <a:pt x="1543" y="672"/>
                </a:cubicBezTo>
                <a:lnTo>
                  <a:pt x="1543" y="960"/>
                </a:lnTo>
                <a:close/>
                <a:moveTo>
                  <a:pt x="1159" y="96"/>
                </a:moveTo>
                <a:cubicBezTo>
                  <a:pt x="1351" y="96"/>
                  <a:pt x="1351" y="96"/>
                  <a:pt x="1351" y="96"/>
                </a:cubicBezTo>
                <a:cubicBezTo>
                  <a:pt x="1351" y="192"/>
                  <a:pt x="1351" y="192"/>
                  <a:pt x="1351" y="192"/>
                </a:cubicBezTo>
                <a:cubicBezTo>
                  <a:pt x="1159" y="192"/>
                  <a:pt x="1159" y="192"/>
                  <a:pt x="1159" y="192"/>
                </a:cubicBezTo>
                <a:lnTo>
                  <a:pt x="1159" y="96"/>
                </a:lnTo>
                <a:close/>
                <a:moveTo>
                  <a:pt x="1159" y="288"/>
                </a:moveTo>
                <a:cubicBezTo>
                  <a:pt x="1447" y="288"/>
                  <a:pt x="1447" y="288"/>
                  <a:pt x="1447" y="288"/>
                </a:cubicBezTo>
                <a:cubicBezTo>
                  <a:pt x="1447" y="384"/>
                  <a:pt x="1447" y="384"/>
                  <a:pt x="1447" y="384"/>
                </a:cubicBezTo>
                <a:cubicBezTo>
                  <a:pt x="1159" y="384"/>
                  <a:pt x="1159" y="384"/>
                  <a:pt x="1159" y="384"/>
                </a:cubicBezTo>
                <a:lnTo>
                  <a:pt x="1159" y="288"/>
                </a:lnTo>
                <a:close/>
                <a:moveTo>
                  <a:pt x="866" y="480"/>
                </a:moveTo>
                <a:cubicBezTo>
                  <a:pt x="1495" y="480"/>
                  <a:pt x="1495" y="480"/>
                  <a:pt x="1495" y="480"/>
                </a:cubicBezTo>
                <a:cubicBezTo>
                  <a:pt x="1521" y="480"/>
                  <a:pt x="1543" y="502"/>
                  <a:pt x="1543" y="528"/>
                </a:cubicBezTo>
                <a:cubicBezTo>
                  <a:pt x="1543" y="576"/>
                  <a:pt x="1543" y="576"/>
                  <a:pt x="1543" y="576"/>
                </a:cubicBezTo>
                <a:cubicBezTo>
                  <a:pt x="848" y="576"/>
                  <a:pt x="848" y="576"/>
                  <a:pt x="848" y="576"/>
                </a:cubicBezTo>
                <a:lnTo>
                  <a:pt x="866" y="480"/>
                </a:lnTo>
                <a:close/>
                <a:moveTo>
                  <a:pt x="624" y="960"/>
                </a:moveTo>
                <a:cubicBezTo>
                  <a:pt x="687" y="960"/>
                  <a:pt x="740" y="1000"/>
                  <a:pt x="760" y="1056"/>
                </a:cubicBezTo>
                <a:cubicBezTo>
                  <a:pt x="576" y="1056"/>
                  <a:pt x="576" y="1056"/>
                  <a:pt x="576" y="1056"/>
                </a:cubicBezTo>
                <a:cubicBezTo>
                  <a:pt x="576" y="960"/>
                  <a:pt x="576" y="960"/>
                  <a:pt x="576" y="960"/>
                </a:cubicBezTo>
                <a:lnTo>
                  <a:pt x="624" y="960"/>
                </a:lnTo>
                <a:close/>
                <a:moveTo>
                  <a:pt x="277" y="151"/>
                </a:moveTo>
                <a:cubicBezTo>
                  <a:pt x="304" y="116"/>
                  <a:pt x="345" y="96"/>
                  <a:pt x="390" y="96"/>
                </a:cubicBezTo>
                <a:cubicBezTo>
                  <a:pt x="666" y="96"/>
                  <a:pt x="666" y="96"/>
                  <a:pt x="666" y="96"/>
                </a:cubicBezTo>
                <a:cubicBezTo>
                  <a:pt x="711" y="96"/>
                  <a:pt x="752" y="116"/>
                  <a:pt x="780" y="151"/>
                </a:cubicBezTo>
                <a:cubicBezTo>
                  <a:pt x="807" y="187"/>
                  <a:pt x="817" y="232"/>
                  <a:pt x="806" y="275"/>
                </a:cubicBezTo>
                <a:cubicBezTo>
                  <a:pt x="806" y="276"/>
                  <a:pt x="805" y="277"/>
                  <a:pt x="805" y="278"/>
                </a:cubicBezTo>
                <a:cubicBezTo>
                  <a:pt x="739" y="637"/>
                  <a:pt x="739" y="637"/>
                  <a:pt x="739" y="637"/>
                </a:cubicBezTo>
                <a:cubicBezTo>
                  <a:pt x="734" y="658"/>
                  <a:pt x="715" y="672"/>
                  <a:pt x="693" y="672"/>
                </a:cubicBezTo>
                <a:cubicBezTo>
                  <a:pt x="363" y="672"/>
                  <a:pt x="363" y="672"/>
                  <a:pt x="363" y="672"/>
                </a:cubicBezTo>
                <a:cubicBezTo>
                  <a:pt x="341" y="672"/>
                  <a:pt x="323" y="658"/>
                  <a:pt x="317" y="637"/>
                </a:cubicBezTo>
                <a:cubicBezTo>
                  <a:pt x="251" y="278"/>
                  <a:pt x="251" y="278"/>
                  <a:pt x="251" y="278"/>
                </a:cubicBezTo>
                <a:cubicBezTo>
                  <a:pt x="251" y="277"/>
                  <a:pt x="251" y="276"/>
                  <a:pt x="250" y="275"/>
                </a:cubicBezTo>
                <a:cubicBezTo>
                  <a:pt x="240" y="232"/>
                  <a:pt x="249" y="187"/>
                  <a:pt x="277" y="151"/>
                </a:cubicBezTo>
                <a:close/>
                <a:moveTo>
                  <a:pt x="96" y="576"/>
                </a:moveTo>
                <a:cubicBezTo>
                  <a:pt x="96" y="528"/>
                  <a:pt x="96" y="528"/>
                  <a:pt x="96" y="528"/>
                </a:cubicBezTo>
                <a:cubicBezTo>
                  <a:pt x="96" y="502"/>
                  <a:pt x="118" y="480"/>
                  <a:pt x="144" y="480"/>
                </a:cubicBezTo>
                <a:cubicBezTo>
                  <a:pt x="190" y="480"/>
                  <a:pt x="190" y="480"/>
                  <a:pt x="190" y="480"/>
                </a:cubicBezTo>
                <a:cubicBezTo>
                  <a:pt x="208" y="576"/>
                  <a:pt x="208" y="576"/>
                  <a:pt x="208" y="576"/>
                </a:cubicBezTo>
                <a:lnTo>
                  <a:pt x="96" y="576"/>
                </a:lnTo>
                <a:close/>
                <a:moveTo>
                  <a:pt x="1159" y="816"/>
                </a:moveTo>
                <a:cubicBezTo>
                  <a:pt x="1159" y="789"/>
                  <a:pt x="1180" y="768"/>
                  <a:pt x="1207" y="768"/>
                </a:cubicBezTo>
                <a:cubicBezTo>
                  <a:pt x="1399" y="768"/>
                  <a:pt x="1399" y="768"/>
                  <a:pt x="1399" y="768"/>
                </a:cubicBezTo>
                <a:cubicBezTo>
                  <a:pt x="1425" y="768"/>
                  <a:pt x="1447" y="789"/>
                  <a:pt x="1447" y="816"/>
                </a:cubicBezTo>
                <a:cubicBezTo>
                  <a:pt x="1447" y="843"/>
                  <a:pt x="1425" y="864"/>
                  <a:pt x="1399" y="864"/>
                </a:cubicBezTo>
                <a:cubicBezTo>
                  <a:pt x="1207" y="864"/>
                  <a:pt x="1207" y="864"/>
                  <a:pt x="1207" y="864"/>
                </a:cubicBezTo>
                <a:cubicBezTo>
                  <a:pt x="1180" y="864"/>
                  <a:pt x="1159" y="843"/>
                  <a:pt x="1159" y="816"/>
                </a:cubicBezTo>
                <a:close/>
                <a:moveTo>
                  <a:pt x="1159" y="1200"/>
                </a:moveTo>
                <a:cubicBezTo>
                  <a:pt x="1159" y="1173"/>
                  <a:pt x="1180" y="1152"/>
                  <a:pt x="1207" y="1152"/>
                </a:cubicBezTo>
                <a:cubicBezTo>
                  <a:pt x="1399" y="1152"/>
                  <a:pt x="1399" y="1152"/>
                  <a:pt x="1399" y="1152"/>
                </a:cubicBezTo>
                <a:cubicBezTo>
                  <a:pt x="1425" y="1152"/>
                  <a:pt x="1447" y="1173"/>
                  <a:pt x="1447" y="1200"/>
                </a:cubicBezTo>
                <a:cubicBezTo>
                  <a:pt x="1447" y="1227"/>
                  <a:pt x="1425" y="1248"/>
                  <a:pt x="1399" y="1248"/>
                </a:cubicBezTo>
                <a:cubicBezTo>
                  <a:pt x="1207" y="1248"/>
                  <a:pt x="1207" y="1248"/>
                  <a:pt x="1207" y="1248"/>
                </a:cubicBezTo>
                <a:cubicBezTo>
                  <a:pt x="1180" y="1248"/>
                  <a:pt x="1159" y="1227"/>
                  <a:pt x="1159" y="120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39" name="Freeform 9"/>
          <p:cNvSpPr>
            <a:spLocks noEditPoints="1"/>
          </p:cNvSpPr>
          <p:nvPr/>
        </p:nvSpPr>
        <p:spPr bwMode="auto">
          <a:xfrm>
            <a:off x="9609499" y="1907434"/>
            <a:ext cx="392534" cy="356582"/>
          </a:xfrm>
          <a:custGeom>
            <a:avLst/>
            <a:gdLst>
              <a:gd name="T0" fmla="*/ 1251 w 1638"/>
              <a:gd name="T1" fmla="*/ 768 h 1488"/>
              <a:gd name="T2" fmla="*/ 963 w 1638"/>
              <a:gd name="T3" fmla="*/ 768 h 1488"/>
              <a:gd name="T4" fmla="*/ 1107 w 1638"/>
              <a:gd name="T5" fmla="*/ 720 h 1488"/>
              <a:gd name="T6" fmla="*/ 1107 w 1638"/>
              <a:gd name="T7" fmla="*/ 816 h 1488"/>
              <a:gd name="T8" fmla="*/ 1107 w 1638"/>
              <a:gd name="T9" fmla="*/ 720 h 1488"/>
              <a:gd name="T10" fmla="*/ 387 w 1638"/>
              <a:gd name="T11" fmla="*/ 768 h 1488"/>
              <a:gd name="T12" fmla="*/ 675 w 1638"/>
              <a:gd name="T13" fmla="*/ 768 h 1488"/>
              <a:gd name="T14" fmla="*/ 531 w 1638"/>
              <a:gd name="T15" fmla="*/ 816 h 1488"/>
              <a:gd name="T16" fmla="*/ 531 w 1638"/>
              <a:gd name="T17" fmla="*/ 720 h 1488"/>
              <a:gd name="T18" fmla="*/ 531 w 1638"/>
              <a:gd name="T19" fmla="*/ 816 h 1488"/>
              <a:gd name="T20" fmla="*/ 1638 w 1638"/>
              <a:gd name="T21" fmla="*/ 768 h 1488"/>
              <a:gd name="T22" fmla="*/ 1638 w 1638"/>
              <a:gd name="T23" fmla="*/ 192 h 1488"/>
              <a:gd name="T24" fmla="*/ 1590 w 1638"/>
              <a:gd name="T25" fmla="*/ 0 h 1488"/>
              <a:gd name="T26" fmla="*/ 1443 w 1638"/>
              <a:gd name="T27" fmla="*/ 144 h 1488"/>
              <a:gd name="T28" fmla="*/ 819 w 1638"/>
              <a:gd name="T29" fmla="*/ 48 h 1488"/>
              <a:gd name="T30" fmla="*/ 195 w 1638"/>
              <a:gd name="T31" fmla="*/ 144 h 1488"/>
              <a:gd name="T32" fmla="*/ 48 w 1638"/>
              <a:gd name="T33" fmla="*/ 0 h 1488"/>
              <a:gd name="T34" fmla="*/ 0 w 1638"/>
              <a:gd name="T35" fmla="*/ 192 h 1488"/>
              <a:gd name="T36" fmla="*/ 0 w 1638"/>
              <a:gd name="T37" fmla="*/ 768 h 1488"/>
              <a:gd name="T38" fmla="*/ 1214 w 1638"/>
              <a:gd name="T39" fmla="*/ 240 h 1488"/>
              <a:gd name="T40" fmla="*/ 1215 w 1638"/>
              <a:gd name="T41" fmla="*/ 240 h 1488"/>
              <a:gd name="T42" fmla="*/ 1541 w 1638"/>
              <a:gd name="T43" fmla="*/ 214 h 1488"/>
              <a:gd name="T44" fmla="*/ 1448 w 1638"/>
              <a:gd name="T45" fmla="*/ 380 h 1488"/>
              <a:gd name="T46" fmla="*/ 1299 w 1638"/>
              <a:gd name="T47" fmla="*/ 432 h 1488"/>
              <a:gd name="T48" fmla="*/ 1078 w 1638"/>
              <a:gd name="T49" fmla="*/ 434 h 1488"/>
              <a:gd name="T50" fmla="*/ 966 w 1638"/>
              <a:gd name="T51" fmla="*/ 339 h 1488"/>
              <a:gd name="T52" fmla="*/ 1214 w 1638"/>
              <a:gd name="T53" fmla="*/ 240 h 1488"/>
              <a:gd name="T54" fmla="*/ 885 w 1638"/>
              <a:gd name="T55" fmla="*/ 1021 h 1488"/>
              <a:gd name="T56" fmla="*/ 752 w 1638"/>
              <a:gd name="T57" fmla="*/ 1021 h 1488"/>
              <a:gd name="T58" fmla="*/ 531 w 1638"/>
              <a:gd name="T59" fmla="*/ 1008 h 1488"/>
              <a:gd name="T60" fmla="*/ 531 w 1638"/>
              <a:gd name="T61" fmla="*/ 528 h 1488"/>
              <a:gd name="T62" fmla="*/ 531 w 1638"/>
              <a:gd name="T63" fmla="*/ 1008 h 1488"/>
              <a:gd name="T64" fmla="*/ 867 w 1638"/>
              <a:gd name="T65" fmla="*/ 757 h 1488"/>
              <a:gd name="T66" fmla="*/ 868 w 1638"/>
              <a:gd name="T67" fmla="*/ 749 h 1488"/>
              <a:gd name="T68" fmla="*/ 1347 w 1638"/>
              <a:gd name="T69" fmla="*/ 768 h 1488"/>
              <a:gd name="T70" fmla="*/ 867 w 1638"/>
              <a:gd name="T71" fmla="*/ 768 h 1488"/>
              <a:gd name="T72" fmla="*/ 1043 w 1638"/>
              <a:gd name="T73" fmla="*/ 175 h 1488"/>
              <a:gd name="T74" fmla="*/ 819 w 1638"/>
              <a:gd name="T75" fmla="*/ 379 h 1488"/>
              <a:gd name="T76" fmla="*/ 595 w 1638"/>
              <a:gd name="T77" fmla="*/ 175 h 1488"/>
              <a:gd name="T78" fmla="*/ 97 w 1638"/>
              <a:gd name="T79" fmla="*/ 214 h 1488"/>
              <a:gd name="T80" fmla="*/ 435 w 1638"/>
              <a:gd name="T81" fmla="*/ 240 h 1488"/>
              <a:gd name="T82" fmla="*/ 768 w 1638"/>
              <a:gd name="T83" fmla="*/ 530 h 1488"/>
              <a:gd name="T84" fmla="*/ 550 w 1638"/>
              <a:gd name="T85" fmla="*/ 432 h 1488"/>
              <a:gd name="T86" fmla="*/ 199 w 1638"/>
              <a:gd name="T87" fmla="*/ 388 h 1488"/>
              <a:gd name="T88" fmla="*/ 183 w 1638"/>
              <a:gd name="T89" fmla="*/ 376 h 1488"/>
              <a:gd name="T90" fmla="*/ 176 w 1638"/>
              <a:gd name="T91" fmla="*/ 487 h 1488"/>
              <a:gd name="T92" fmla="*/ 195 w 1638"/>
              <a:gd name="T93" fmla="*/ 768 h 1488"/>
              <a:gd name="T94" fmla="*/ 672 w 1638"/>
              <a:gd name="T95" fmla="*/ 1073 h 1488"/>
              <a:gd name="T96" fmla="*/ 819 w 1638"/>
              <a:gd name="T97" fmla="*/ 1296 h 1488"/>
              <a:gd name="T98" fmla="*/ 966 w 1638"/>
              <a:gd name="T99" fmla="*/ 1073 h 1488"/>
              <a:gd name="T100" fmla="*/ 1443 w 1638"/>
              <a:gd name="T101" fmla="*/ 768 h 1488"/>
              <a:gd name="T102" fmla="*/ 1462 w 1638"/>
              <a:gd name="T103" fmla="*/ 487 h 1488"/>
              <a:gd name="T104" fmla="*/ 819 w 1638"/>
              <a:gd name="T105" fmla="*/ 1392 h 1488"/>
              <a:gd name="T106" fmla="*/ 176 w 1638"/>
              <a:gd name="T107" fmla="*/ 487 h 1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488">
                <a:moveTo>
                  <a:pt x="1107" y="912"/>
                </a:moveTo>
                <a:cubicBezTo>
                  <a:pt x="1186" y="912"/>
                  <a:pt x="1251" y="848"/>
                  <a:pt x="1251" y="768"/>
                </a:cubicBezTo>
                <a:cubicBezTo>
                  <a:pt x="1251" y="689"/>
                  <a:pt x="1186" y="624"/>
                  <a:pt x="1107" y="624"/>
                </a:cubicBezTo>
                <a:cubicBezTo>
                  <a:pt x="1027" y="624"/>
                  <a:pt x="963" y="689"/>
                  <a:pt x="963" y="768"/>
                </a:cubicBezTo>
                <a:cubicBezTo>
                  <a:pt x="963" y="848"/>
                  <a:pt x="1027" y="912"/>
                  <a:pt x="1107" y="912"/>
                </a:cubicBezTo>
                <a:close/>
                <a:moveTo>
                  <a:pt x="1107" y="720"/>
                </a:moveTo>
                <a:cubicBezTo>
                  <a:pt x="1133" y="720"/>
                  <a:pt x="1155" y="742"/>
                  <a:pt x="1155" y="768"/>
                </a:cubicBezTo>
                <a:cubicBezTo>
                  <a:pt x="1155" y="795"/>
                  <a:pt x="1133" y="816"/>
                  <a:pt x="1107" y="816"/>
                </a:cubicBezTo>
                <a:cubicBezTo>
                  <a:pt x="1080" y="816"/>
                  <a:pt x="1059" y="795"/>
                  <a:pt x="1059" y="768"/>
                </a:cubicBezTo>
                <a:cubicBezTo>
                  <a:pt x="1059" y="742"/>
                  <a:pt x="1080" y="720"/>
                  <a:pt x="1107" y="720"/>
                </a:cubicBezTo>
                <a:close/>
                <a:moveTo>
                  <a:pt x="531" y="624"/>
                </a:moveTo>
                <a:cubicBezTo>
                  <a:pt x="451" y="624"/>
                  <a:pt x="387" y="689"/>
                  <a:pt x="387" y="768"/>
                </a:cubicBezTo>
                <a:cubicBezTo>
                  <a:pt x="387" y="848"/>
                  <a:pt x="451" y="912"/>
                  <a:pt x="531" y="912"/>
                </a:cubicBezTo>
                <a:cubicBezTo>
                  <a:pt x="610" y="912"/>
                  <a:pt x="675" y="848"/>
                  <a:pt x="675" y="768"/>
                </a:cubicBezTo>
                <a:cubicBezTo>
                  <a:pt x="675" y="689"/>
                  <a:pt x="610" y="624"/>
                  <a:pt x="531" y="624"/>
                </a:cubicBezTo>
                <a:close/>
                <a:moveTo>
                  <a:pt x="531" y="816"/>
                </a:moveTo>
                <a:cubicBezTo>
                  <a:pt x="504" y="816"/>
                  <a:pt x="483" y="795"/>
                  <a:pt x="483" y="768"/>
                </a:cubicBezTo>
                <a:cubicBezTo>
                  <a:pt x="483" y="742"/>
                  <a:pt x="504" y="720"/>
                  <a:pt x="531" y="720"/>
                </a:cubicBezTo>
                <a:cubicBezTo>
                  <a:pt x="557" y="720"/>
                  <a:pt x="579" y="742"/>
                  <a:pt x="579" y="768"/>
                </a:cubicBezTo>
                <a:cubicBezTo>
                  <a:pt x="579" y="795"/>
                  <a:pt x="557" y="816"/>
                  <a:pt x="531" y="816"/>
                </a:cubicBezTo>
                <a:close/>
                <a:moveTo>
                  <a:pt x="819" y="1488"/>
                </a:moveTo>
                <a:cubicBezTo>
                  <a:pt x="1271" y="1488"/>
                  <a:pt x="1638" y="1165"/>
                  <a:pt x="1638" y="768"/>
                </a:cubicBezTo>
                <a:cubicBezTo>
                  <a:pt x="1638" y="652"/>
                  <a:pt x="1604" y="536"/>
                  <a:pt x="1539" y="429"/>
                </a:cubicBezTo>
                <a:cubicBezTo>
                  <a:pt x="1600" y="369"/>
                  <a:pt x="1638" y="285"/>
                  <a:pt x="1638" y="192"/>
                </a:cubicBezTo>
                <a:cubicBezTo>
                  <a:pt x="1638" y="48"/>
                  <a:pt x="1638" y="48"/>
                  <a:pt x="1638" y="48"/>
                </a:cubicBezTo>
                <a:cubicBezTo>
                  <a:pt x="1638" y="22"/>
                  <a:pt x="1617" y="0"/>
                  <a:pt x="1590" y="0"/>
                </a:cubicBezTo>
                <a:cubicBezTo>
                  <a:pt x="1564" y="0"/>
                  <a:pt x="1542" y="22"/>
                  <a:pt x="1542" y="48"/>
                </a:cubicBezTo>
                <a:cubicBezTo>
                  <a:pt x="1542" y="100"/>
                  <a:pt x="1497" y="144"/>
                  <a:pt x="1443" y="144"/>
                </a:cubicBezTo>
                <a:cubicBezTo>
                  <a:pt x="1226" y="144"/>
                  <a:pt x="1226" y="144"/>
                  <a:pt x="1226" y="144"/>
                </a:cubicBezTo>
                <a:cubicBezTo>
                  <a:pt x="1103" y="81"/>
                  <a:pt x="962" y="48"/>
                  <a:pt x="819" y="48"/>
                </a:cubicBezTo>
                <a:cubicBezTo>
                  <a:pt x="675" y="48"/>
                  <a:pt x="535" y="81"/>
                  <a:pt x="411" y="144"/>
                </a:cubicBezTo>
                <a:cubicBezTo>
                  <a:pt x="195" y="144"/>
                  <a:pt x="195" y="144"/>
                  <a:pt x="195" y="144"/>
                </a:cubicBezTo>
                <a:cubicBezTo>
                  <a:pt x="141" y="144"/>
                  <a:pt x="96" y="100"/>
                  <a:pt x="96" y="48"/>
                </a:cubicBezTo>
                <a:cubicBezTo>
                  <a:pt x="96" y="22"/>
                  <a:pt x="74" y="0"/>
                  <a:pt x="48" y="0"/>
                </a:cubicBezTo>
                <a:cubicBezTo>
                  <a:pt x="21" y="0"/>
                  <a:pt x="0" y="22"/>
                  <a:pt x="0" y="48"/>
                </a:cubicBezTo>
                <a:cubicBezTo>
                  <a:pt x="0" y="192"/>
                  <a:pt x="0" y="192"/>
                  <a:pt x="0" y="192"/>
                </a:cubicBezTo>
                <a:cubicBezTo>
                  <a:pt x="0" y="281"/>
                  <a:pt x="35" y="365"/>
                  <a:pt x="99" y="429"/>
                </a:cubicBezTo>
                <a:cubicBezTo>
                  <a:pt x="34" y="535"/>
                  <a:pt x="0" y="652"/>
                  <a:pt x="0" y="768"/>
                </a:cubicBezTo>
                <a:cubicBezTo>
                  <a:pt x="0" y="1165"/>
                  <a:pt x="367" y="1488"/>
                  <a:pt x="819" y="1488"/>
                </a:cubicBezTo>
                <a:close/>
                <a:moveTo>
                  <a:pt x="1214" y="240"/>
                </a:moveTo>
                <a:cubicBezTo>
                  <a:pt x="1214" y="240"/>
                  <a:pt x="1214" y="240"/>
                  <a:pt x="1215" y="240"/>
                </a:cubicBezTo>
                <a:cubicBezTo>
                  <a:pt x="1215" y="240"/>
                  <a:pt x="1215" y="240"/>
                  <a:pt x="1215" y="240"/>
                </a:cubicBezTo>
                <a:cubicBezTo>
                  <a:pt x="1443" y="240"/>
                  <a:pt x="1443" y="240"/>
                  <a:pt x="1443" y="240"/>
                </a:cubicBezTo>
                <a:cubicBezTo>
                  <a:pt x="1478" y="240"/>
                  <a:pt x="1511" y="231"/>
                  <a:pt x="1541" y="214"/>
                </a:cubicBezTo>
                <a:cubicBezTo>
                  <a:pt x="1535" y="279"/>
                  <a:pt x="1503" y="337"/>
                  <a:pt x="1454" y="377"/>
                </a:cubicBezTo>
                <a:cubicBezTo>
                  <a:pt x="1452" y="378"/>
                  <a:pt x="1450" y="379"/>
                  <a:pt x="1448" y="380"/>
                </a:cubicBezTo>
                <a:cubicBezTo>
                  <a:pt x="1445" y="382"/>
                  <a:pt x="1442" y="385"/>
                  <a:pt x="1440" y="388"/>
                </a:cubicBezTo>
                <a:cubicBezTo>
                  <a:pt x="1400" y="416"/>
                  <a:pt x="1351" y="432"/>
                  <a:pt x="1299" y="432"/>
                </a:cubicBezTo>
                <a:cubicBezTo>
                  <a:pt x="1089" y="432"/>
                  <a:pt x="1089" y="432"/>
                  <a:pt x="1089" y="432"/>
                </a:cubicBezTo>
                <a:cubicBezTo>
                  <a:pt x="1085" y="432"/>
                  <a:pt x="1081" y="433"/>
                  <a:pt x="1078" y="434"/>
                </a:cubicBezTo>
                <a:cubicBezTo>
                  <a:pt x="997" y="441"/>
                  <a:pt x="925" y="476"/>
                  <a:pt x="871" y="530"/>
                </a:cubicBezTo>
                <a:cubicBezTo>
                  <a:pt x="881" y="458"/>
                  <a:pt x="913" y="391"/>
                  <a:pt x="966" y="339"/>
                </a:cubicBezTo>
                <a:cubicBezTo>
                  <a:pt x="1029" y="275"/>
                  <a:pt x="1114" y="240"/>
                  <a:pt x="1203" y="240"/>
                </a:cubicBezTo>
                <a:lnTo>
                  <a:pt x="1214" y="240"/>
                </a:lnTo>
                <a:close/>
                <a:moveTo>
                  <a:pt x="819" y="941"/>
                </a:moveTo>
                <a:cubicBezTo>
                  <a:pt x="837" y="971"/>
                  <a:pt x="859" y="998"/>
                  <a:pt x="885" y="1021"/>
                </a:cubicBezTo>
                <a:cubicBezTo>
                  <a:pt x="819" y="1146"/>
                  <a:pt x="819" y="1146"/>
                  <a:pt x="819" y="1146"/>
                </a:cubicBezTo>
                <a:cubicBezTo>
                  <a:pt x="752" y="1021"/>
                  <a:pt x="752" y="1021"/>
                  <a:pt x="752" y="1021"/>
                </a:cubicBezTo>
                <a:cubicBezTo>
                  <a:pt x="778" y="998"/>
                  <a:pt x="801" y="971"/>
                  <a:pt x="819" y="941"/>
                </a:cubicBezTo>
                <a:close/>
                <a:moveTo>
                  <a:pt x="531" y="1008"/>
                </a:moveTo>
                <a:cubicBezTo>
                  <a:pt x="398" y="1008"/>
                  <a:pt x="291" y="901"/>
                  <a:pt x="291" y="768"/>
                </a:cubicBezTo>
                <a:cubicBezTo>
                  <a:pt x="291" y="636"/>
                  <a:pt x="398" y="528"/>
                  <a:pt x="531" y="528"/>
                </a:cubicBezTo>
                <a:cubicBezTo>
                  <a:pt x="663" y="528"/>
                  <a:pt x="771" y="636"/>
                  <a:pt x="771" y="768"/>
                </a:cubicBezTo>
                <a:cubicBezTo>
                  <a:pt x="771" y="901"/>
                  <a:pt x="663" y="1008"/>
                  <a:pt x="531" y="1008"/>
                </a:cubicBezTo>
                <a:close/>
                <a:moveTo>
                  <a:pt x="867" y="768"/>
                </a:moveTo>
                <a:cubicBezTo>
                  <a:pt x="867" y="765"/>
                  <a:pt x="867" y="761"/>
                  <a:pt x="867" y="757"/>
                </a:cubicBezTo>
                <a:cubicBezTo>
                  <a:pt x="867" y="755"/>
                  <a:pt x="868" y="752"/>
                  <a:pt x="868" y="750"/>
                </a:cubicBezTo>
                <a:cubicBezTo>
                  <a:pt x="868" y="749"/>
                  <a:pt x="868" y="749"/>
                  <a:pt x="868" y="749"/>
                </a:cubicBezTo>
                <a:cubicBezTo>
                  <a:pt x="878" y="626"/>
                  <a:pt x="981" y="528"/>
                  <a:pt x="1107" y="528"/>
                </a:cubicBezTo>
                <a:cubicBezTo>
                  <a:pt x="1239" y="528"/>
                  <a:pt x="1347" y="636"/>
                  <a:pt x="1347" y="768"/>
                </a:cubicBezTo>
                <a:cubicBezTo>
                  <a:pt x="1347" y="901"/>
                  <a:pt x="1239" y="1008"/>
                  <a:pt x="1107" y="1008"/>
                </a:cubicBezTo>
                <a:cubicBezTo>
                  <a:pt x="974" y="1008"/>
                  <a:pt x="867" y="901"/>
                  <a:pt x="867" y="768"/>
                </a:cubicBezTo>
                <a:close/>
                <a:moveTo>
                  <a:pt x="819" y="144"/>
                </a:moveTo>
                <a:cubicBezTo>
                  <a:pt x="895" y="144"/>
                  <a:pt x="971" y="155"/>
                  <a:pt x="1043" y="175"/>
                </a:cubicBezTo>
                <a:cubicBezTo>
                  <a:pt x="989" y="197"/>
                  <a:pt x="940" y="229"/>
                  <a:pt x="898" y="271"/>
                </a:cubicBezTo>
                <a:cubicBezTo>
                  <a:pt x="866" y="303"/>
                  <a:pt x="839" y="339"/>
                  <a:pt x="819" y="379"/>
                </a:cubicBezTo>
                <a:cubicBezTo>
                  <a:pt x="799" y="339"/>
                  <a:pt x="773" y="303"/>
                  <a:pt x="741" y="271"/>
                </a:cubicBezTo>
                <a:cubicBezTo>
                  <a:pt x="698" y="229"/>
                  <a:pt x="649" y="197"/>
                  <a:pt x="595" y="175"/>
                </a:cubicBezTo>
                <a:cubicBezTo>
                  <a:pt x="667" y="155"/>
                  <a:pt x="742" y="144"/>
                  <a:pt x="819" y="144"/>
                </a:cubicBezTo>
                <a:close/>
                <a:moveTo>
                  <a:pt x="97" y="214"/>
                </a:moveTo>
                <a:cubicBezTo>
                  <a:pt x="126" y="231"/>
                  <a:pt x="160" y="240"/>
                  <a:pt x="195" y="240"/>
                </a:cubicBezTo>
                <a:cubicBezTo>
                  <a:pt x="435" y="240"/>
                  <a:pt x="435" y="240"/>
                  <a:pt x="435" y="240"/>
                </a:cubicBezTo>
                <a:cubicBezTo>
                  <a:pt x="525" y="240"/>
                  <a:pt x="609" y="275"/>
                  <a:pt x="673" y="339"/>
                </a:cubicBezTo>
                <a:cubicBezTo>
                  <a:pt x="725" y="391"/>
                  <a:pt x="758" y="458"/>
                  <a:pt x="768" y="530"/>
                </a:cubicBezTo>
                <a:cubicBezTo>
                  <a:pt x="714" y="476"/>
                  <a:pt x="641" y="441"/>
                  <a:pt x="561" y="434"/>
                </a:cubicBezTo>
                <a:cubicBezTo>
                  <a:pt x="557" y="433"/>
                  <a:pt x="554" y="432"/>
                  <a:pt x="550" y="432"/>
                </a:cubicBezTo>
                <a:cubicBezTo>
                  <a:pt x="339" y="432"/>
                  <a:pt x="339" y="432"/>
                  <a:pt x="339" y="432"/>
                </a:cubicBezTo>
                <a:cubicBezTo>
                  <a:pt x="287" y="432"/>
                  <a:pt x="238" y="416"/>
                  <a:pt x="199" y="388"/>
                </a:cubicBezTo>
                <a:cubicBezTo>
                  <a:pt x="196" y="385"/>
                  <a:pt x="193" y="382"/>
                  <a:pt x="190" y="380"/>
                </a:cubicBezTo>
                <a:cubicBezTo>
                  <a:pt x="187" y="378"/>
                  <a:pt x="185" y="377"/>
                  <a:pt x="183" y="376"/>
                </a:cubicBezTo>
                <a:cubicBezTo>
                  <a:pt x="135" y="336"/>
                  <a:pt x="102" y="279"/>
                  <a:pt x="97" y="214"/>
                </a:cubicBezTo>
                <a:close/>
                <a:moveTo>
                  <a:pt x="176" y="487"/>
                </a:moveTo>
                <a:cubicBezTo>
                  <a:pt x="214" y="507"/>
                  <a:pt x="255" y="521"/>
                  <a:pt x="298" y="526"/>
                </a:cubicBezTo>
                <a:cubicBezTo>
                  <a:pt x="235" y="587"/>
                  <a:pt x="195" y="673"/>
                  <a:pt x="195" y="768"/>
                </a:cubicBezTo>
                <a:cubicBezTo>
                  <a:pt x="195" y="954"/>
                  <a:pt x="346" y="1104"/>
                  <a:pt x="531" y="1104"/>
                </a:cubicBezTo>
                <a:cubicBezTo>
                  <a:pt x="581" y="1104"/>
                  <a:pt x="629" y="1093"/>
                  <a:pt x="672" y="1073"/>
                </a:cubicBezTo>
                <a:cubicBezTo>
                  <a:pt x="776" y="1271"/>
                  <a:pt x="776" y="1271"/>
                  <a:pt x="776" y="1271"/>
                </a:cubicBezTo>
                <a:cubicBezTo>
                  <a:pt x="785" y="1287"/>
                  <a:pt x="801" y="1296"/>
                  <a:pt x="819" y="1296"/>
                </a:cubicBezTo>
                <a:cubicBezTo>
                  <a:pt x="837" y="1296"/>
                  <a:pt x="853" y="1287"/>
                  <a:pt x="861" y="1271"/>
                </a:cubicBezTo>
                <a:cubicBezTo>
                  <a:pt x="966" y="1073"/>
                  <a:pt x="966" y="1073"/>
                  <a:pt x="966" y="1073"/>
                </a:cubicBezTo>
                <a:cubicBezTo>
                  <a:pt x="1009" y="1093"/>
                  <a:pt x="1057" y="1104"/>
                  <a:pt x="1107" y="1104"/>
                </a:cubicBezTo>
                <a:cubicBezTo>
                  <a:pt x="1292" y="1104"/>
                  <a:pt x="1443" y="954"/>
                  <a:pt x="1443" y="768"/>
                </a:cubicBezTo>
                <a:cubicBezTo>
                  <a:pt x="1443" y="673"/>
                  <a:pt x="1403" y="587"/>
                  <a:pt x="1339" y="526"/>
                </a:cubicBezTo>
                <a:cubicBezTo>
                  <a:pt x="1383" y="521"/>
                  <a:pt x="1425" y="507"/>
                  <a:pt x="1462" y="487"/>
                </a:cubicBezTo>
                <a:cubicBezTo>
                  <a:pt x="1514" y="576"/>
                  <a:pt x="1542" y="672"/>
                  <a:pt x="1542" y="768"/>
                </a:cubicBezTo>
                <a:cubicBezTo>
                  <a:pt x="1542" y="1112"/>
                  <a:pt x="1218" y="1392"/>
                  <a:pt x="819" y="1392"/>
                </a:cubicBezTo>
                <a:cubicBezTo>
                  <a:pt x="420" y="1392"/>
                  <a:pt x="96" y="1112"/>
                  <a:pt x="96" y="768"/>
                </a:cubicBezTo>
                <a:cubicBezTo>
                  <a:pt x="96" y="672"/>
                  <a:pt x="123" y="576"/>
                  <a:pt x="176" y="4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0" name="Freeform 16"/>
          <p:cNvSpPr>
            <a:spLocks noEditPoints="1"/>
          </p:cNvSpPr>
          <p:nvPr/>
        </p:nvSpPr>
        <p:spPr bwMode="auto">
          <a:xfrm>
            <a:off x="9609499" y="2564486"/>
            <a:ext cx="392534" cy="392387"/>
          </a:xfrm>
          <a:custGeom>
            <a:avLst/>
            <a:gdLst>
              <a:gd name="T0" fmla="*/ 240 w 1638"/>
              <a:gd name="T1" fmla="*/ 1396 h 1638"/>
              <a:gd name="T2" fmla="*/ 595 w 1638"/>
              <a:gd name="T3" fmla="*/ 1607 h 1638"/>
              <a:gd name="T4" fmla="*/ 1043 w 1638"/>
              <a:gd name="T5" fmla="*/ 1607 h 1638"/>
              <a:gd name="T6" fmla="*/ 1398 w 1638"/>
              <a:gd name="T7" fmla="*/ 1396 h 1638"/>
              <a:gd name="T8" fmla="*/ 1505 w 1638"/>
              <a:gd name="T9" fmla="*/ 1264 h 1638"/>
              <a:gd name="T10" fmla="*/ 1638 w 1638"/>
              <a:gd name="T11" fmla="*/ 840 h 1638"/>
              <a:gd name="T12" fmla="*/ 1471 w 1638"/>
              <a:gd name="T13" fmla="*/ 322 h 1638"/>
              <a:gd name="T14" fmla="*/ 1107 w 1638"/>
              <a:gd name="T15" fmla="*/ 52 h 1638"/>
              <a:gd name="T16" fmla="*/ 819 w 1638"/>
              <a:gd name="T17" fmla="*/ 0 h 1638"/>
              <a:gd name="T18" fmla="*/ 166 w 1638"/>
              <a:gd name="T19" fmla="*/ 323 h 1638"/>
              <a:gd name="T20" fmla="*/ 0 w 1638"/>
              <a:gd name="T21" fmla="*/ 841 h 1638"/>
              <a:gd name="T22" fmla="*/ 136 w 1638"/>
              <a:gd name="T23" fmla="*/ 1267 h 1638"/>
              <a:gd name="T24" fmla="*/ 245 w 1638"/>
              <a:gd name="T25" fmla="*/ 1257 h 1638"/>
              <a:gd name="T26" fmla="*/ 585 w 1638"/>
              <a:gd name="T27" fmla="*/ 1503 h 1638"/>
              <a:gd name="T28" fmla="*/ 954 w 1638"/>
              <a:gd name="T29" fmla="*/ 1516 h 1638"/>
              <a:gd name="T30" fmla="*/ 819 w 1638"/>
              <a:gd name="T31" fmla="*/ 1542 h 1638"/>
              <a:gd name="T32" fmla="*/ 690 w 1638"/>
              <a:gd name="T33" fmla="*/ 1516 h 1638"/>
              <a:gd name="T34" fmla="*/ 674 w 1638"/>
              <a:gd name="T35" fmla="*/ 1103 h 1638"/>
              <a:gd name="T36" fmla="*/ 1051 w 1638"/>
              <a:gd name="T37" fmla="*/ 1217 h 1638"/>
              <a:gd name="T38" fmla="*/ 601 w 1638"/>
              <a:gd name="T39" fmla="*/ 745 h 1638"/>
              <a:gd name="T40" fmla="*/ 1040 w 1638"/>
              <a:gd name="T41" fmla="*/ 746 h 1638"/>
              <a:gd name="T42" fmla="*/ 685 w 1638"/>
              <a:gd name="T43" fmla="*/ 1007 h 1638"/>
              <a:gd name="T44" fmla="*/ 1060 w 1638"/>
              <a:gd name="T45" fmla="*/ 1501 h 1638"/>
              <a:gd name="T46" fmla="*/ 1394 w 1638"/>
              <a:gd name="T47" fmla="*/ 1257 h 1638"/>
              <a:gd name="T48" fmla="*/ 1455 w 1638"/>
              <a:gd name="T49" fmla="*/ 1162 h 1638"/>
              <a:gd name="T50" fmla="*/ 1129 w 1638"/>
              <a:gd name="T51" fmla="*/ 1161 h 1638"/>
              <a:gd name="T52" fmla="*/ 1135 w 1638"/>
              <a:gd name="T53" fmla="*/ 765 h 1638"/>
              <a:gd name="T54" fmla="*/ 1524 w 1638"/>
              <a:gd name="T55" fmla="*/ 904 h 1638"/>
              <a:gd name="T56" fmla="*/ 1455 w 1638"/>
              <a:gd name="T57" fmla="*/ 1162 h 1638"/>
              <a:gd name="T58" fmla="*/ 1542 w 1638"/>
              <a:gd name="T59" fmla="*/ 798 h 1638"/>
              <a:gd name="T60" fmla="*/ 1413 w 1638"/>
              <a:gd name="T61" fmla="*/ 406 h 1638"/>
              <a:gd name="T62" fmla="*/ 1133 w 1638"/>
              <a:gd name="T63" fmla="*/ 167 h 1638"/>
              <a:gd name="T64" fmla="*/ 1337 w 1638"/>
              <a:gd name="T65" fmla="*/ 329 h 1638"/>
              <a:gd name="T66" fmla="*/ 1104 w 1638"/>
              <a:gd name="T67" fmla="*/ 674 h 1638"/>
              <a:gd name="T68" fmla="*/ 867 w 1638"/>
              <a:gd name="T69" fmla="*/ 361 h 1638"/>
              <a:gd name="T70" fmla="*/ 819 w 1638"/>
              <a:gd name="T71" fmla="*/ 96 h 1638"/>
              <a:gd name="T72" fmla="*/ 819 w 1638"/>
              <a:gd name="T73" fmla="*/ 277 h 1638"/>
              <a:gd name="T74" fmla="*/ 819 w 1638"/>
              <a:gd name="T75" fmla="*/ 96 h 1638"/>
              <a:gd name="T76" fmla="*/ 517 w 1638"/>
              <a:gd name="T77" fmla="*/ 176 h 1638"/>
              <a:gd name="T78" fmla="*/ 771 w 1638"/>
              <a:gd name="T79" fmla="*/ 503 h 1638"/>
              <a:gd name="T80" fmla="*/ 397 w 1638"/>
              <a:gd name="T81" fmla="*/ 629 h 1638"/>
              <a:gd name="T82" fmla="*/ 295 w 1638"/>
              <a:gd name="T83" fmla="*/ 320 h 1638"/>
              <a:gd name="T84" fmla="*/ 224 w 1638"/>
              <a:gd name="T85" fmla="*/ 407 h 1638"/>
              <a:gd name="T86" fmla="*/ 96 w 1638"/>
              <a:gd name="T87" fmla="*/ 799 h 1638"/>
              <a:gd name="T88" fmla="*/ 113 w 1638"/>
              <a:gd name="T89" fmla="*/ 905 h 1638"/>
              <a:gd name="T90" fmla="*/ 507 w 1638"/>
              <a:gd name="T91" fmla="*/ 765 h 1638"/>
              <a:gd name="T92" fmla="*/ 515 w 1638"/>
              <a:gd name="T93" fmla="*/ 1161 h 1638"/>
              <a:gd name="T94" fmla="*/ 184 w 1638"/>
              <a:gd name="T95" fmla="*/ 1163 h 1638"/>
              <a:gd name="T96" fmla="*/ 113 w 1638"/>
              <a:gd name="T97" fmla="*/ 90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8" h="1638">
                <a:moveTo>
                  <a:pt x="156" y="1296"/>
                </a:moveTo>
                <a:cubicBezTo>
                  <a:pt x="181" y="1331"/>
                  <a:pt x="209" y="1365"/>
                  <a:pt x="240" y="1396"/>
                </a:cubicBezTo>
                <a:cubicBezTo>
                  <a:pt x="339" y="1495"/>
                  <a:pt x="457" y="1566"/>
                  <a:pt x="586" y="1604"/>
                </a:cubicBezTo>
                <a:cubicBezTo>
                  <a:pt x="589" y="1605"/>
                  <a:pt x="592" y="1606"/>
                  <a:pt x="595" y="1607"/>
                </a:cubicBezTo>
                <a:cubicBezTo>
                  <a:pt x="667" y="1628"/>
                  <a:pt x="742" y="1638"/>
                  <a:pt x="819" y="1638"/>
                </a:cubicBezTo>
                <a:cubicBezTo>
                  <a:pt x="896" y="1638"/>
                  <a:pt x="971" y="1628"/>
                  <a:pt x="1043" y="1607"/>
                </a:cubicBezTo>
                <a:cubicBezTo>
                  <a:pt x="1050" y="1606"/>
                  <a:pt x="1057" y="1604"/>
                  <a:pt x="1063" y="1601"/>
                </a:cubicBezTo>
                <a:cubicBezTo>
                  <a:pt x="1188" y="1562"/>
                  <a:pt x="1302" y="1492"/>
                  <a:pt x="1398" y="1396"/>
                </a:cubicBezTo>
                <a:cubicBezTo>
                  <a:pt x="1430" y="1364"/>
                  <a:pt x="1459" y="1329"/>
                  <a:pt x="1485" y="1293"/>
                </a:cubicBezTo>
                <a:cubicBezTo>
                  <a:pt x="1495" y="1286"/>
                  <a:pt x="1502" y="1276"/>
                  <a:pt x="1505" y="1264"/>
                </a:cubicBezTo>
                <a:cubicBezTo>
                  <a:pt x="1587" y="1138"/>
                  <a:pt x="1633" y="993"/>
                  <a:pt x="1638" y="841"/>
                </a:cubicBezTo>
                <a:cubicBezTo>
                  <a:pt x="1638" y="840"/>
                  <a:pt x="1638" y="840"/>
                  <a:pt x="1638" y="840"/>
                </a:cubicBezTo>
                <a:cubicBezTo>
                  <a:pt x="1638" y="832"/>
                  <a:pt x="1638" y="824"/>
                  <a:pt x="1638" y="816"/>
                </a:cubicBezTo>
                <a:cubicBezTo>
                  <a:pt x="1638" y="631"/>
                  <a:pt x="1576" y="460"/>
                  <a:pt x="1471" y="322"/>
                </a:cubicBezTo>
                <a:cubicBezTo>
                  <a:pt x="1468" y="317"/>
                  <a:pt x="1464" y="312"/>
                  <a:pt x="1459" y="307"/>
                </a:cubicBezTo>
                <a:cubicBezTo>
                  <a:pt x="1368" y="193"/>
                  <a:pt x="1246" y="104"/>
                  <a:pt x="1107" y="52"/>
                </a:cubicBezTo>
                <a:cubicBezTo>
                  <a:pt x="1101" y="49"/>
                  <a:pt x="1095" y="46"/>
                  <a:pt x="1089" y="45"/>
                </a:cubicBezTo>
                <a:cubicBezTo>
                  <a:pt x="1004" y="16"/>
                  <a:pt x="914" y="0"/>
                  <a:pt x="819" y="0"/>
                </a:cubicBezTo>
                <a:cubicBezTo>
                  <a:pt x="560" y="0"/>
                  <a:pt x="328" y="121"/>
                  <a:pt x="178" y="308"/>
                </a:cubicBezTo>
                <a:cubicBezTo>
                  <a:pt x="173" y="313"/>
                  <a:pt x="169" y="318"/>
                  <a:pt x="166" y="323"/>
                </a:cubicBezTo>
                <a:cubicBezTo>
                  <a:pt x="62" y="460"/>
                  <a:pt x="0" y="631"/>
                  <a:pt x="0" y="816"/>
                </a:cubicBezTo>
                <a:cubicBezTo>
                  <a:pt x="0" y="824"/>
                  <a:pt x="0" y="833"/>
                  <a:pt x="0" y="841"/>
                </a:cubicBezTo>
                <a:cubicBezTo>
                  <a:pt x="0" y="841"/>
                  <a:pt x="0" y="842"/>
                  <a:pt x="0" y="842"/>
                </a:cubicBezTo>
                <a:cubicBezTo>
                  <a:pt x="5" y="995"/>
                  <a:pt x="52" y="1141"/>
                  <a:pt x="136" y="1267"/>
                </a:cubicBezTo>
                <a:cubicBezTo>
                  <a:pt x="138" y="1279"/>
                  <a:pt x="145" y="1289"/>
                  <a:pt x="156" y="1296"/>
                </a:cubicBezTo>
                <a:close/>
                <a:moveTo>
                  <a:pt x="245" y="1257"/>
                </a:moveTo>
                <a:cubicBezTo>
                  <a:pt x="505" y="1257"/>
                  <a:pt x="505" y="1257"/>
                  <a:pt x="505" y="1257"/>
                </a:cubicBezTo>
                <a:cubicBezTo>
                  <a:pt x="585" y="1503"/>
                  <a:pt x="585" y="1503"/>
                  <a:pt x="585" y="1503"/>
                </a:cubicBezTo>
                <a:cubicBezTo>
                  <a:pt x="448" y="1456"/>
                  <a:pt x="330" y="1369"/>
                  <a:pt x="245" y="1257"/>
                </a:cubicBezTo>
                <a:close/>
                <a:moveTo>
                  <a:pt x="954" y="1516"/>
                </a:moveTo>
                <a:cubicBezTo>
                  <a:pt x="953" y="1520"/>
                  <a:pt x="952" y="1525"/>
                  <a:pt x="952" y="1530"/>
                </a:cubicBezTo>
                <a:cubicBezTo>
                  <a:pt x="909" y="1538"/>
                  <a:pt x="865" y="1542"/>
                  <a:pt x="819" y="1542"/>
                </a:cubicBezTo>
                <a:cubicBezTo>
                  <a:pt x="776" y="1542"/>
                  <a:pt x="733" y="1538"/>
                  <a:pt x="692" y="1531"/>
                </a:cubicBezTo>
                <a:cubicBezTo>
                  <a:pt x="692" y="1526"/>
                  <a:pt x="691" y="1521"/>
                  <a:pt x="690" y="1516"/>
                </a:cubicBezTo>
                <a:cubicBezTo>
                  <a:pt x="593" y="1217"/>
                  <a:pt x="593" y="1217"/>
                  <a:pt x="593" y="1217"/>
                </a:cubicBezTo>
                <a:cubicBezTo>
                  <a:pt x="674" y="1103"/>
                  <a:pt x="674" y="1103"/>
                  <a:pt x="674" y="1103"/>
                </a:cubicBezTo>
                <a:cubicBezTo>
                  <a:pt x="967" y="1103"/>
                  <a:pt x="967" y="1103"/>
                  <a:pt x="967" y="1103"/>
                </a:cubicBezTo>
                <a:cubicBezTo>
                  <a:pt x="1051" y="1217"/>
                  <a:pt x="1051" y="1217"/>
                  <a:pt x="1051" y="1217"/>
                </a:cubicBezTo>
                <a:lnTo>
                  <a:pt x="954" y="1516"/>
                </a:lnTo>
                <a:close/>
                <a:moveTo>
                  <a:pt x="601" y="745"/>
                </a:moveTo>
                <a:cubicBezTo>
                  <a:pt x="819" y="587"/>
                  <a:pt x="819" y="587"/>
                  <a:pt x="819" y="587"/>
                </a:cubicBezTo>
                <a:cubicBezTo>
                  <a:pt x="1040" y="746"/>
                  <a:pt x="1040" y="746"/>
                  <a:pt x="1040" y="746"/>
                </a:cubicBezTo>
                <a:cubicBezTo>
                  <a:pt x="957" y="1007"/>
                  <a:pt x="957" y="1007"/>
                  <a:pt x="957" y="1007"/>
                </a:cubicBezTo>
                <a:cubicBezTo>
                  <a:pt x="685" y="1007"/>
                  <a:pt x="685" y="1007"/>
                  <a:pt x="685" y="1007"/>
                </a:cubicBezTo>
                <a:lnTo>
                  <a:pt x="601" y="745"/>
                </a:lnTo>
                <a:close/>
                <a:moveTo>
                  <a:pt x="1060" y="1501"/>
                </a:moveTo>
                <a:cubicBezTo>
                  <a:pt x="1140" y="1257"/>
                  <a:pt x="1140" y="1257"/>
                  <a:pt x="1140" y="1257"/>
                </a:cubicBezTo>
                <a:cubicBezTo>
                  <a:pt x="1394" y="1257"/>
                  <a:pt x="1394" y="1257"/>
                  <a:pt x="1394" y="1257"/>
                </a:cubicBezTo>
                <a:cubicBezTo>
                  <a:pt x="1309" y="1367"/>
                  <a:pt x="1194" y="1453"/>
                  <a:pt x="1060" y="1501"/>
                </a:cubicBezTo>
                <a:close/>
                <a:moveTo>
                  <a:pt x="1455" y="1162"/>
                </a:moveTo>
                <a:cubicBezTo>
                  <a:pt x="1451" y="1161"/>
                  <a:pt x="1447" y="1161"/>
                  <a:pt x="1443" y="1161"/>
                </a:cubicBezTo>
                <a:cubicBezTo>
                  <a:pt x="1129" y="1161"/>
                  <a:pt x="1129" y="1161"/>
                  <a:pt x="1129" y="1161"/>
                </a:cubicBezTo>
                <a:cubicBezTo>
                  <a:pt x="1045" y="1047"/>
                  <a:pt x="1045" y="1047"/>
                  <a:pt x="1045" y="1047"/>
                </a:cubicBezTo>
                <a:cubicBezTo>
                  <a:pt x="1135" y="765"/>
                  <a:pt x="1135" y="765"/>
                  <a:pt x="1135" y="765"/>
                </a:cubicBezTo>
                <a:cubicBezTo>
                  <a:pt x="1270" y="719"/>
                  <a:pt x="1270" y="719"/>
                  <a:pt x="1270" y="719"/>
                </a:cubicBezTo>
                <a:cubicBezTo>
                  <a:pt x="1524" y="904"/>
                  <a:pt x="1524" y="904"/>
                  <a:pt x="1524" y="904"/>
                </a:cubicBezTo>
                <a:cubicBezTo>
                  <a:pt x="1528" y="907"/>
                  <a:pt x="1532" y="909"/>
                  <a:pt x="1536" y="910"/>
                </a:cubicBezTo>
                <a:cubicBezTo>
                  <a:pt x="1525" y="1000"/>
                  <a:pt x="1496" y="1085"/>
                  <a:pt x="1455" y="1162"/>
                </a:cubicBezTo>
                <a:close/>
                <a:moveTo>
                  <a:pt x="1413" y="406"/>
                </a:moveTo>
                <a:cubicBezTo>
                  <a:pt x="1491" y="518"/>
                  <a:pt x="1539" y="653"/>
                  <a:pt x="1542" y="798"/>
                </a:cubicBezTo>
                <a:cubicBezTo>
                  <a:pt x="1335" y="648"/>
                  <a:pt x="1335" y="648"/>
                  <a:pt x="1335" y="648"/>
                </a:cubicBezTo>
                <a:lnTo>
                  <a:pt x="1413" y="406"/>
                </a:lnTo>
                <a:close/>
                <a:moveTo>
                  <a:pt x="1124" y="176"/>
                </a:moveTo>
                <a:cubicBezTo>
                  <a:pt x="1128" y="173"/>
                  <a:pt x="1131" y="171"/>
                  <a:pt x="1133" y="167"/>
                </a:cubicBezTo>
                <a:cubicBezTo>
                  <a:pt x="1212" y="205"/>
                  <a:pt x="1282" y="257"/>
                  <a:pt x="1342" y="319"/>
                </a:cubicBezTo>
                <a:cubicBezTo>
                  <a:pt x="1340" y="322"/>
                  <a:pt x="1338" y="325"/>
                  <a:pt x="1337" y="329"/>
                </a:cubicBezTo>
                <a:cubicBezTo>
                  <a:pt x="1240" y="628"/>
                  <a:pt x="1240" y="628"/>
                  <a:pt x="1240" y="628"/>
                </a:cubicBezTo>
                <a:cubicBezTo>
                  <a:pt x="1104" y="674"/>
                  <a:pt x="1104" y="674"/>
                  <a:pt x="1104" y="674"/>
                </a:cubicBezTo>
                <a:cubicBezTo>
                  <a:pt x="867" y="503"/>
                  <a:pt x="867" y="503"/>
                  <a:pt x="867" y="503"/>
                </a:cubicBezTo>
                <a:cubicBezTo>
                  <a:pt x="867" y="361"/>
                  <a:pt x="867" y="361"/>
                  <a:pt x="867" y="361"/>
                </a:cubicBezTo>
                <a:lnTo>
                  <a:pt x="1124" y="176"/>
                </a:lnTo>
                <a:close/>
                <a:moveTo>
                  <a:pt x="819" y="96"/>
                </a:moveTo>
                <a:cubicBezTo>
                  <a:pt x="892" y="96"/>
                  <a:pt x="962" y="107"/>
                  <a:pt x="1028" y="127"/>
                </a:cubicBezTo>
                <a:cubicBezTo>
                  <a:pt x="819" y="277"/>
                  <a:pt x="819" y="277"/>
                  <a:pt x="819" y="277"/>
                </a:cubicBezTo>
                <a:cubicBezTo>
                  <a:pt x="612" y="126"/>
                  <a:pt x="612" y="126"/>
                  <a:pt x="612" y="126"/>
                </a:cubicBezTo>
                <a:cubicBezTo>
                  <a:pt x="678" y="107"/>
                  <a:pt x="747" y="96"/>
                  <a:pt x="819" y="96"/>
                </a:cubicBezTo>
                <a:close/>
                <a:moveTo>
                  <a:pt x="507" y="166"/>
                </a:moveTo>
                <a:cubicBezTo>
                  <a:pt x="510" y="170"/>
                  <a:pt x="513" y="173"/>
                  <a:pt x="517" y="176"/>
                </a:cubicBezTo>
                <a:cubicBezTo>
                  <a:pt x="771" y="360"/>
                  <a:pt x="771" y="360"/>
                  <a:pt x="771" y="360"/>
                </a:cubicBezTo>
                <a:cubicBezTo>
                  <a:pt x="771" y="503"/>
                  <a:pt x="771" y="503"/>
                  <a:pt x="771" y="503"/>
                </a:cubicBezTo>
                <a:cubicBezTo>
                  <a:pt x="537" y="674"/>
                  <a:pt x="537" y="674"/>
                  <a:pt x="537" y="674"/>
                </a:cubicBezTo>
                <a:cubicBezTo>
                  <a:pt x="397" y="629"/>
                  <a:pt x="397" y="629"/>
                  <a:pt x="397" y="629"/>
                </a:cubicBezTo>
                <a:cubicBezTo>
                  <a:pt x="300" y="330"/>
                  <a:pt x="300" y="330"/>
                  <a:pt x="300" y="330"/>
                </a:cubicBezTo>
                <a:cubicBezTo>
                  <a:pt x="299" y="326"/>
                  <a:pt x="297" y="323"/>
                  <a:pt x="295" y="320"/>
                </a:cubicBezTo>
                <a:cubicBezTo>
                  <a:pt x="356" y="257"/>
                  <a:pt x="428" y="204"/>
                  <a:pt x="507" y="166"/>
                </a:cubicBezTo>
                <a:close/>
                <a:moveTo>
                  <a:pt x="224" y="407"/>
                </a:moveTo>
                <a:cubicBezTo>
                  <a:pt x="303" y="649"/>
                  <a:pt x="303" y="649"/>
                  <a:pt x="303" y="649"/>
                </a:cubicBezTo>
                <a:cubicBezTo>
                  <a:pt x="96" y="799"/>
                  <a:pt x="96" y="799"/>
                  <a:pt x="96" y="799"/>
                </a:cubicBezTo>
                <a:cubicBezTo>
                  <a:pt x="100" y="653"/>
                  <a:pt x="146" y="519"/>
                  <a:pt x="224" y="407"/>
                </a:cubicBezTo>
                <a:close/>
                <a:moveTo>
                  <a:pt x="113" y="905"/>
                </a:moveTo>
                <a:cubicBezTo>
                  <a:pt x="368" y="720"/>
                  <a:pt x="368" y="720"/>
                  <a:pt x="368" y="720"/>
                </a:cubicBezTo>
                <a:cubicBezTo>
                  <a:pt x="507" y="765"/>
                  <a:pt x="507" y="765"/>
                  <a:pt x="507" y="765"/>
                </a:cubicBezTo>
                <a:cubicBezTo>
                  <a:pt x="597" y="1047"/>
                  <a:pt x="597" y="1047"/>
                  <a:pt x="597" y="1047"/>
                </a:cubicBezTo>
                <a:cubicBezTo>
                  <a:pt x="515" y="1161"/>
                  <a:pt x="515" y="1161"/>
                  <a:pt x="515" y="1161"/>
                </a:cubicBezTo>
                <a:cubicBezTo>
                  <a:pt x="198" y="1161"/>
                  <a:pt x="198" y="1161"/>
                  <a:pt x="198" y="1161"/>
                </a:cubicBezTo>
                <a:cubicBezTo>
                  <a:pt x="193" y="1161"/>
                  <a:pt x="188" y="1161"/>
                  <a:pt x="184" y="1163"/>
                </a:cubicBezTo>
                <a:cubicBezTo>
                  <a:pt x="142" y="1086"/>
                  <a:pt x="114" y="1001"/>
                  <a:pt x="102" y="911"/>
                </a:cubicBezTo>
                <a:cubicBezTo>
                  <a:pt x="106" y="909"/>
                  <a:pt x="110" y="907"/>
                  <a:pt x="113" y="90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1" name="Freeform 29"/>
          <p:cNvSpPr>
            <a:spLocks noEditPoints="1"/>
          </p:cNvSpPr>
          <p:nvPr/>
        </p:nvSpPr>
        <p:spPr bwMode="auto">
          <a:xfrm>
            <a:off x="9642223" y="3911093"/>
            <a:ext cx="327087" cy="393708"/>
          </a:xfrm>
          <a:custGeom>
            <a:avLst/>
            <a:gdLst>
              <a:gd name="T0" fmla="*/ 1316 w 1365"/>
              <a:gd name="T1" fmla="*/ 1253 h 1643"/>
              <a:gd name="T2" fmla="*/ 1316 w 1365"/>
              <a:gd name="T3" fmla="*/ 1156 h 1643"/>
              <a:gd name="T4" fmla="*/ 292 w 1365"/>
              <a:gd name="T5" fmla="*/ 1009 h 1643"/>
              <a:gd name="T6" fmla="*/ 488 w 1365"/>
              <a:gd name="T7" fmla="*/ 864 h 1643"/>
              <a:gd name="T8" fmla="*/ 668 w 1365"/>
              <a:gd name="T9" fmla="*/ 812 h 1643"/>
              <a:gd name="T10" fmla="*/ 806 w 1365"/>
              <a:gd name="T11" fmla="*/ 889 h 1643"/>
              <a:gd name="T12" fmla="*/ 909 w 1365"/>
              <a:gd name="T13" fmla="*/ 915 h 1643"/>
              <a:gd name="T14" fmla="*/ 1116 w 1365"/>
              <a:gd name="T15" fmla="*/ 915 h 1643"/>
              <a:gd name="T16" fmla="*/ 1076 w 1365"/>
              <a:gd name="T17" fmla="*/ 668 h 1643"/>
              <a:gd name="T18" fmla="*/ 703 w 1365"/>
              <a:gd name="T19" fmla="*/ 157 h 1643"/>
              <a:gd name="T20" fmla="*/ 536 w 1365"/>
              <a:gd name="T21" fmla="*/ 128 h 1643"/>
              <a:gd name="T22" fmla="*/ 358 w 1365"/>
              <a:gd name="T23" fmla="*/ 19 h 1643"/>
              <a:gd name="T24" fmla="*/ 206 w 1365"/>
              <a:gd name="T25" fmla="*/ 191 h 1643"/>
              <a:gd name="T26" fmla="*/ 329 w 1365"/>
              <a:gd name="T27" fmla="*/ 335 h 1643"/>
              <a:gd name="T28" fmla="*/ 358 w 1365"/>
              <a:gd name="T29" fmla="*/ 502 h 1643"/>
              <a:gd name="T30" fmla="*/ 361 w 1365"/>
              <a:gd name="T31" fmla="*/ 577 h 1643"/>
              <a:gd name="T32" fmla="*/ 439 w 1365"/>
              <a:gd name="T33" fmla="*/ 1448 h 1643"/>
              <a:gd name="T34" fmla="*/ 487 w 1365"/>
              <a:gd name="T35" fmla="*/ 1546 h 1643"/>
              <a:gd name="T36" fmla="*/ 292 w 1365"/>
              <a:gd name="T37" fmla="*/ 1594 h 1643"/>
              <a:gd name="T38" fmla="*/ 1024 w 1365"/>
              <a:gd name="T39" fmla="*/ 1643 h 1643"/>
              <a:gd name="T40" fmla="*/ 1024 w 1365"/>
              <a:gd name="T41" fmla="*/ 1546 h 1643"/>
              <a:gd name="T42" fmla="*/ 877 w 1365"/>
              <a:gd name="T43" fmla="*/ 1443 h 1643"/>
              <a:gd name="T44" fmla="*/ 599 w 1365"/>
              <a:gd name="T45" fmla="*/ 743 h 1643"/>
              <a:gd name="T46" fmla="*/ 461 w 1365"/>
              <a:gd name="T47" fmla="*/ 605 h 1643"/>
              <a:gd name="T48" fmla="*/ 599 w 1365"/>
              <a:gd name="T49" fmla="*/ 605 h 1643"/>
              <a:gd name="T50" fmla="*/ 1047 w 1365"/>
              <a:gd name="T51" fmla="*/ 777 h 1643"/>
              <a:gd name="T52" fmla="*/ 978 w 1365"/>
              <a:gd name="T53" fmla="*/ 846 h 1643"/>
              <a:gd name="T54" fmla="*/ 1013 w 1365"/>
              <a:gd name="T55" fmla="*/ 743 h 1643"/>
              <a:gd name="T56" fmla="*/ 978 w 1365"/>
              <a:gd name="T57" fmla="*/ 571 h 1643"/>
              <a:gd name="T58" fmla="*/ 978 w 1365"/>
              <a:gd name="T59" fmla="*/ 640 h 1643"/>
              <a:gd name="T60" fmla="*/ 806 w 1365"/>
              <a:gd name="T61" fmla="*/ 792 h 1643"/>
              <a:gd name="T62" fmla="*/ 737 w 1365"/>
              <a:gd name="T63" fmla="*/ 743 h 1643"/>
              <a:gd name="T64" fmla="*/ 978 w 1365"/>
              <a:gd name="T65" fmla="*/ 571 h 1643"/>
              <a:gd name="T66" fmla="*/ 599 w 1365"/>
              <a:gd name="T67" fmla="*/ 212 h 1643"/>
              <a:gd name="T68" fmla="*/ 875 w 1365"/>
              <a:gd name="T69" fmla="*/ 467 h 1643"/>
              <a:gd name="T70" fmla="*/ 668 w 1365"/>
              <a:gd name="T71" fmla="*/ 536 h 1643"/>
              <a:gd name="T72" fmla="*/ 480 w 1365"/>
              <a:gd name="T73" fmla="*/ 486 h 1643"/>
              <a:gd name="T74" fmla="*/ 412 w 1365"/>
              <a:gd name="T75" fmla="*/ 398 h 1643"/>
              <a:gd name="T76" fmla="*/ 565 w 1365"/>
              <a:gd name="T77" fmla="*/ 226 h 1643"/>
              <a:gd name="T78" fmla="*/ 392 w 1365"/>
              <a:gd name="T79" fmla="*/ 122 h 1643"/>
              <a:gd name="T80" fmla="*/ 392 w 1365"/>
              <a:gd name="T81" fmla="*/ 260 h 1643"/>
              <a:gd name="T82" fmla="*/ 487 w 1365"/>
              <a:gd name="T83" fmla="*/ 1351 h 1643"/>
              <a:gd name="T84" fmla="*/ 97 w 1365"/>
              <a:gd name="T85" fmla="*/ 1009 h 1643"/>
              <a:gd name="T86" fmla="*/ 365 w 1365"/>
              <a:gd name="T87" fmla="*/ 777 h 1643"/>
              <a:gd name="T88" fmla="*/ 439 w 1365"/>
              <a:gd name="T89" fmla="*/ 1253 h 1643"/>
              <a:gd name="T90" fmla="*/ 487 w 1365"/>
              <a:gd name="T91" fmla="*/ 1351 h 1643"/>
              <a:gd name="T92" fmla="*/ 585 w 1365"/>
              <a:gd name="T93" fmla="*/ 1546 h 1643"/>
              <a:gd name="T94" fmla="*/ 682 w 1365"/>
              <a:gd name="T95" fmla="*/ 1253 h 1643"/>
              <a:gd name="T96" fmla="*/ 780 w 1365"/>
              <a:gd name="T97" fmla="*/ 1546 h 1643"/>
              <a:gd name="T98" fmla="*/ 851 w 1365"/>
              <a:gd name="T99" fmla="*/ 1253 h 1643"/>
              <a:gd name="T100" fmla="*/ 877 w 1365"/>
              <a:gd name="T101" fmla="*/ 1342 h 1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65" h="1643">
                <a:moveTo>
                  <a:pt x="1067" y="1253"/>
                </a:moveTo>
                <a:cubicBezTo>
                  <a:pt x="1316" y="1253"/>
                  <a:pt x="1316" y="1253"/>
                  <a:pt x="1316" y="1253"/>
                </a:cubicBezTo>
                <a:cubicBezTo>
                  <a:pt x="1343" y="1253"/>
                  <a:pt x="1365" y="1231"/>
                  <a:pt x="1365" y="1204"/>
                </a:cubicBezTo>
                <a:cubicBezTo>
                  <a:pt x="1365" y="1177"/>
                  <a:pt x="1343" y="1156"/>
                  <a:pt x="1316" y="1156"/>
                </a:cubicBezTo>
                <a:cubicBezTo>
                  <a:pt x="439" y="1156"/>
                  <a:pt x="439" y="1156"/>
                  <a:pt x="439" y="1156"/>
                </a:cubicBezTo>
                <a:cubicBezTo>
                  <a:pt x="358" y="1156"/>
                  <a:pt x="292" y="1090"/>
                  <a:pt x="292" y="1009"/>
                </a:cubicBezTo>
                <a:cubicBezTo>
                  <a:pt x="292" y="929"/>
                  <a:pt x="358" y="863"/>
                  <a:pt x="438" y="863"/>
                </a:cubicBezTo>
                <a:cubicBezTo>
                  <a:pt x="488" y="864"/>
                  <a:pt x="488" y="864"/>
                  <a:pt x="488" y="864"/>
                </a:cubicBezTo>
                <a:cubicBezTo>
                  <a:pt x="502" y="867"/>
                  <a:pt x="516" y="869"/>
                  <a:pt x="530" y="869"/>
                </a:cubicBezTo>
                <a:cubicBezTo>
                  <a:pt x="580" y="869"/>
                  <a:pt x="630" y="850"/>
                  <a:pt x="668" y="812"/>
                </a:cubicBezTo>
                <a:cubicBezTo>
                  <a:pt x="703" y="846"/>
                  <a:pt x="703" y="846"/>
                  <a:pt x="703" y="846"/>
                </a:cubicBezTo>
                <a:cubicBezTo>
                  <a:pt x="731" y="875"/>
                  <a:pt x="769" y="889"/>
                  <a:pt x="806" y="889"/>
                </a:cubicBezTo>
                <a:cubicBezTo>
                  <a:pt x="828" y="889"/>
                  <a:pt x="849" y="884"/>
                  <a:pt x="869" y="875"/>
                </a:cubicBezTo>
                <a:cubicBezTo>
                  <a:pt x="909" y="915"/>
                  <a:pt x="909" y="915"/>
                  <a:pt x="909" y="915"/>
                </a:cubicBezTo>
                <a:cubicBezTo>
                  <a:pt x="938" y="944"/>
                  <a:pt x="975" y="958"/>
                  <a:pt x="1013" y="958"/>
                </a:cubicBezTo>
                <a:cubicBezTo>
                  <a:pt x="1050" y="958"/>
                  <a:pt x="1088" y="944"/>
                  <a:pt x="1116" y="915"/>
                </a:cubicBezTo>
                <a:cubicBezTo>
                  <a:pt x="1173" y="858"/>
                  <a:pt x="1173" y="765"/>
                  <a:pt x="1116" y="708"/>
                </a:cubicBezTo>
                <a:cubicBezTo>
                  <a:pt x="1076" y="668"/>
                  <a:pt x="1076" y="668"/>
                  <a:pt x="1076" y="668"/>
                </a:cubicBezTo>
                <a:cubicBezTo>
                  <a:pt x="1102" y="614"/>
                  <a:pt x="1092" y="547"/>
                  <a:pt x="1047" y="502"/>
                </a:cubicBezTo>
                <a:cubicBezTo>
                  <a:pt x="703" y="157"/>
                  <a:pt x="703" y="157"/>
                  <a:pt x="703" y="157"/>
                </a:cubicBezTo>
                <a:cubicBezTo>
                  <a:pt x="675" y="129"/>
                  <a:pt x="638" y="114"/>
                  <a:pt x="599" y="114"/>
                </a:cubicBezTo>
                <a:cubicBezTo>
                  <a:pt x="577" y="114"/>
                  <a:pt x="556" y="119"/>
                  <a:pt x="536" y="128"/>
                </a:cubicBezTo>
                <a:cubicBezTo>
                  <a:pt x="427" y="19"/>
                  <a:pt x="427" y="19"/>
                  <a:pt x="427" y="19"/>
                </a:cubicBezTo>
                <a:cubicBezTo>
                  <a:pt x="408" y="0"/>
                  <a:pt x="377" y="0"/>
                  <a:pt x="358" y="19"/>
                </a:cubicBezTo>
                <a:cubicBezTo>
                  <a:pt x="220" y="157"/>
                  <a:pt x="220" y="157"/>
                  <a:pt x="220" y="157"/>
                </a:cubicBezTo>
                <a:cubicBezTo>
                  <a:pt x="211" y="166"/>
                  <a:pt x="206" y="178"/>
                  <a:pt x="206" y="191"/>
                </a:cubicBezTo>
                <a:cubicBezTo>
                  <a:pt x="206" y="204"/>
                  <a:pt x="211" y="217"/>
                  <a:pt x="220" y="226"/>
                </a:cubicBezTo>
                <a:cubicBezTo>
                  <a:pt x="329" y="335"/>
                  <a:pt x="329" y="335"/>
                  <a:pt x="329" y="335"/>
                </a:cubicBezTo>
                <a:cubicBezTo>
                  <a:pt x="320" y="355"/>
                  <a:pt x="315" y="376"/>
                  <a:pt x="315" y="398"/>
                </a:cubicBezTo>
                <a:cubicBezTo>
                  <a:pt x="315" y="437"/>
                  <a:pt x="330" y="474"/>
                  <a:pt x="358" y="502"/>
                </a:cubicBezTo>
                <a:cubicBezTo>
                  <a:pt x="392" y="536"/>
                  <a:pt x="392" y="536"/>
                  <a:pt x="392" y="536"/>
                </a:cubicBezTo>
                <a:cubicBezTo>
                  <a:pt x="380" y="549"/>
                  <a:pt x="369" y="563"/>
                  <a:pt x="361" y="577"/>
                </a:cubicBezTo>
                <a:cubicBezTo>
                  <a:pt x="153" y="615"/>
                  <a:pt x="0" y="796"/>
                  <a:pt x="0" y="1009"/>
                </a:cubicBezTo>
                <a:cubicBezTo>
                  <a:pt x="0" y="1251"/>
                  <a:pt x="197" y="1448"/>
                  <a:pt x="439" y="1448"/>
                </a:cubicBezTo>
                <a:cubicBezTo>
                  <a:pt x="487" y="1448"/>
                  <a:pt x="487" y="1448"/>
                  <a:pt x="487" y="1448"/>
                </a:cubicBezTo>
                <a:cubicBezTo>
                  <a:pt x="487" y="1546"/>
                  <a:pt x="487" y="1546"/>
                  <a:pt x="487" y="1546"/>
                </a:cubicBezTo>
                <a:cubicBezTo>
                  <a:pt x="341" y="1546"/>
                  <a:pt x="341" y="1546"/>
                  <a:pt x="341" y="1546"/>
                </a:cubicBezTo>
                <a:cubicBezTo>
                  <a:pt x="314" y="1546"/>
                  <a:pt x="292" y="1567"/>
                  <a:pt x="292" y="1594"/>
                </a:cubicBezTo>
                <a:cubicBezTo>
                  <a:pt x="292" y="1621"/>
                  <a:pt x="314" y="1643"/>
                  <a:pt x="341" y="1643"/>
                </a:cubicBezTo>
                <a:cubicBezTo>
                  <a:pt x="1024" y="1643"/>
                  <a:pt x="1024" y="1643"/>
                  <a:pt x="1024" y="1643"/>
                </a:cubicBezTo>
                <a:cubicBezTo>
                  <a:pt x="1051" y="1643"/>
                  <a:pt x="1072" y="1621"/>
                  <a:pt x="1072" y="1594"/>
                </a:cubicBezTo>
                <a:cubicBezTo>
                  <a:pt x="1072" y="1567"/>
                  <a:pt x="1051" y="1546"/>
                  <a:pt x="1024" y="1546"/>
                </a:cubicBezTo>
                <a:cubicBezTo>
                  <a:pt x="877" y="1546"/>
                  <a:pt x="877" y="1546"/>
                  <a:pt x="877" y="1546"/>
                </a:cubicBezTo>
                <a:cubicBezTo>
                  <a:pt x="877" y="1443"/>
                  <a:pt x="877" y="1443"/>
                  <a:pt x="877" y="1443"/>
                </a:cubicBezTo>
                <a:cubicBezTo>
                  <a:pt x="973" y="1424"/>
                  <a:pt x="1048" y="1348"/>
                  <a:pt x="1067" y="1253"/>
                </a:cubicBezTo>
                <a:close/>
                <a:moveTo>
                  <a:pt x="599" y="743"/>
                </a:moveTo>
                <a:cubicBezTo>
                  <a:pt x="561" y="781"/>
                  <a:pt x="499" y="781"/>
                  <a:pt x="461" y="743"/>
                </a:cubicBezTo>
                <a:cubicBezTo>
                  <a:pt x="423" y="705"/>
                  <a:pt x="423" y="643"/>
                  <a:pt x="461" y="605"/>
                </a:cubicBezTo>
                <a:cubicBezTo>
                  <a:pt x="480" y="587"/>
                  <a:pt x="504" y="576"/>
                  <a:pt x="530" y="576"/>
                </a:cubicBezTo>
                <a:cubicBezTo>
                  <a:pt x="556" y="576"/>
                  <a:pt x="581" y="587"/>
                  <a:pt x="599" y="605"/>
                </a:cubicBezTo>
                <a:cubicBezTo>
                  <a:pt x="637" y="643"/>
                  <a:pt x="637" y="705"/>
                  <a:pt x="599" y="743"/>
                </a:cubicBezTo>
                <a:close/>
                <a:moveTo>
                  <a:pt x="1047" y="777"/>
                </a:moveTo>
                <a:cubicBezTo>
                  <a:pt x="1066" y="796"/>
                  <a:pt x="1066" y="827"/>
                  <a:pt x="1047" y="846"/>
                </a:cubicBezTo>
                <a:cubicBezTo>
                  <a:pt x="1028" y="865"/>
                  <a:pt x="997" y="865"/>
                  <a:pt x="978" y="846"/>
                </a:cubicBezTo>
                <a:cubicBezTo>
                  <a:pt x="944" y="812"/>
                  <a:pt x="944" y="812"/>
                  <a:pt x="944" y="812"/>
                </a:cubicBezTo>
                <a:cubicBezTo>
                  <a:pt x="1013" y="743"/>
                  <a:pt x="1013" y="743"/>
                  <a:pt x="1013" y="743"/>
                </a:cubicBezTo>
                <a:lnTo>
                  <a:pt x="1047" y="777"/>
                </a:lnTo>
                <a:close/>
                <a:moveTo>
                  <a:pt x="978" y="571"/>
                </a:moveTo>
                <a:cubicBezTo>
                  <a:pt x="988" y="580"/>
                  <a:pt x="993" y="592"/>
                  <a:pt x="993" y="605"/>
                </a:cubicBezTo>
                <a:cubicBezTo>
                  <a:pt x="993" y="618"/>
                  <a:pt x="988" y="630"/>
                  <a:pt x="978" y="640"/>
                </a:cubicBezTo>
                <a:cubicBezTo>
                  <a:pt x="840" y="777"/>
                  <a:pt x="840" y="777"/>
                  <a:pt x="840" y="777"/>
                </a:cubicBezTo>
                <a:cubicBezTo>
                  <a:pt x="831" y="787"/>
                  <a:pt x="819" y="792"/>
                  <a:pt x="806" y="792"/>
                </a:cubicBezTo>
                <a:cubicBezTo>
                  <a:pt x="793" y="792"/>
                  <a:pt x="781" y="787"/>
                  <a:pt x="772" y="777"/>
                </a:cubicBezTo>
                <a:cubicBezTo>
                  <a:pt x="737" y="743"/>
                  <a:pt x="737" y="743"/>
                  <a:pt x="737" y="743"/>
                </a:cubicBezTo>
                <a:cubicBezTo>
                  <a:pt x="944" y="536"/>
                  <a:pt x="944" y="536"/>
                  <a:pt x="944" y="536"/>
                </a:cubicBezTo>
                <a:lnTo>
                  <a:pt x="978" y="571"/>
                </a:lnTo>
                <a:close/>
                <a:moveTo>
                  <a:pt x="565" y="226"/>
                </a:moveTo>
                <a:cubicBezTo>
                  <a:pt x="574" y="217"/>
                  <a:pt x="586" y="212"/>
                  <a:pt x="599" y="212"/>
                </a:cubicBezTo>
                <a:cubicBezTo>
                  <a:pt x="612" y="212"/>
                  <a:pt x="624" y="217"/>
                  <a:pt x="634" y="226"/>
                </a:cubicBezTo>
                <a:cubicBezTo>
                  <a:pt x="875" y="467"/>
                  <a:pt x="875" y="467"/>
                  <a:pt x="875" y="467"/>
                </a:cubicBezTo>
                <a:cubicBezTo>
                  <a:pt x="718" y="624"/>
                  <a:pt x="718" y="624"/>
                  <a:pt x="718" y="624"/>
                </a:cubicBezTo>
                <a:cubicBezTo>
                  <a:pt x="710" y="592"/>
                  <a:pt x="693" y="561"/>
                  <a:pt x="668" y="536"/>
                </a:cubicBezTo>
                <a:cubicBezTo>
                  <a:pt x="631" y="499"/>
                  <a:pt x="582" y="479"/>
                  <a:pt x="530" y="479"/>
                </a:cubicBezTo>
                <a:cubicBezTo>
                  <a:pt x="513" y="479"/>
                  <a:pt x="496" y="481"/>
                  <a:pt x="480" y="486"/>
                </a:cubicBezTo>
                <a:cubicBezTo>
                  <a:pt x="427" y="433"/>
                  <a:pt x="427" y="433"/>
                  <a:pt x="427" y="433"/>
                </a:cubicBezTo>
                <a:cubicBezTo>
                  <a:pt x="418" y="423"/>
                  <a:pt x="412" y="411"/>
                  <a:pt x="412" y="398"/>
                </a:cubicBezTo>
                <a:cubicBezTo>
                  <a:pt x="412" y="385"/>
                  <a:pt x="418" y="373"/>
                  <a:pt x="427" y="364"/>
                </a:cubicBezTo>
                <a:lnTo>
                  <a:pt x="565" y="226"/>
                </a:lnTo>
                <a:close/>
                <a:moveTo>
                  <a:pt x="323" y="191"/>
                </a:moveTo>
                <a:cubicBezTo>
                  <a:pt x="392" y="122"/>
                  <a:pt x="392" y="122"/>
                  <a:pt x="392" y="122"/>
                </a:cubicBezTo>
                <a:cubicBezTo>
                  <a:pt x="461" y="191"/>
                  <a:pt x="461" y="191"/>
                  <a:pt x="461" y="191"/>
                </a:cubicBezTo>
                <a:cubicBezTo>
                  <a:pt x="392" y="260"/>
                  <a:pt x="392" y="260"/>
                  <a:pt x="392" y="260"/>
                </a:cubicBezTo>
                <a:lnTo>
                  <a:pt x="323" y="191"/>
                </a:lnTo>
                <a:close/>
                <a:moveTo>
                  <a:pt x="487" y="1351"/>
                </a:moveTo>
                <a:cubicBezTo>
                  <a:pt x="439" y="1351"/>
                  <a:pt x="439" y="1351"/>
                  <a:pt x="439" y="1351"/>
                </a:cubicBezTo>
                <a:cubicBezTo>
                  <a:pt x="250" y="1351"/>
                  <a:pt x="97" y="1198"/>
                  <a:pt x="97" y="1009"/>
                </a:cubicBezTo>
                <a:cubicBezTo>
                  <a:pt x="97" y="858"/>
                  <a:pt x="196" y="728"/>
                  <a:pt x="336" y="684"/>
                </a:cubicBezTo>
                <a:cubicBezTo>
                  <a:pt x="337" y="716"/>
                  <a:pt x="347" y="749"/>
                  <a:pt x="365" y="777"/>
                </a:cubicBezTo>
                <a:cubicBezTo>
                  <a:pt x="266" y="808"/>
                  <a:pt x="195" y="901"/>
                  <a:pt x="195" y="1009"/>
                </a:cubicBezTo>
                <a:cubicBezTo>
                  <a:pt x="195" y="1144"/>
                  <a:pt x="304" y="1253"/>
                  <a:pt x="439" y="1253"/>
                </a:cubicBezTo>
                <a:cubicBezTo>
                  <a:pt x="514" y="1253"/>
                  <a:pt x="514" y="1253"/>
                  <a:pt x="514" y="1253"/>
                </a:cubicBezTo>
                <a:cubicBezTo>
                  <a:pt x="497" y="1282"/>
                  <a:pt x="487" y="1315"/>
                  <a:pt x="487" y="1351"/>
                </a:cubicBezTo>
                <a:close/>
                <a:moveTo>
                  <a:pt x="780" y="1546"/>
                </a:moveTo>
                <a:cubicBezTo>
                  <a:pt x="585" y="1546"/>
                  <a:pt x="585" y="1546"/>
                  <a:pt x="585" y="1546"/>
                </a:cubicBezTo>
                <a:cubicBezTo>
                  <a:pt x="585" y="1351"/>
                  <a:pt x="585" y="1351"/>
                  <a:pt x="585" y="1351"/>
                </a:cubicBezTo>
                <a:cubicBezTo>
                  <a:pt x="585" y="1297"/>
                  <a:pt x="629" y="1253"/>
                  <a:pt x="682" y="1253"/>
                </a:cubicBezTo>
                <a:cubicBezTo>
                  <a:pt x="736" y="1253"/>
                  <a:pt x="780" y="1297"/>
                  <a:pt x="780" y="1351"/>
                </a:cubicBezTo>
                <a:lnTo>
                  <a:pt x="780" y="1546"/>
                </a:lnTo>
                <a:close/>
                <a:moveTo>
                  <a:pt x="877" y="1342"/>
                </a:moveTo>
                <a:cubicBezTo>
                  <a:pt x="876" y="1310"/>
                  <a:pt x="866" y="1280"/>
                  <a:pt x="851" y="1253"/>
                </a:cubicBezTo>
                <a:cubicBezTo>
                  <a:pt x="966" y="1253"/>
                  <a:pt x="966" y="1253"/>
                  <a:pt x="966" y="1253"/>
                </a:cubicBezTo>
                <a:cubicBezTo>
                  <a:pt x="952" y="1295"/>
                  <a:pt x="919" y="1328"/>
                  <a:pt x="877" y="13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2" name="Freeform 22"/>
          <p:cNvSpPr>
            <a:spLocks noEditPoints="1"/>
          </p:cNvSpPr>
          <p:nvPr/>
        </p:nvSpPr>
        <p:spPr bwMode="auto">
          <a:xfrm>
            <a:off x="9605904" y="3240247"/>
            <a:ext cx="399725" cy="393268"/>
          </a:xfrm>
          <a:custGeom>
            <a:avLst/>
            <a:gdLst>
              <a:gd name="T0" fmla="*/ 500 w 1668"/>
              <a:gd name="T1" fmla="*/ 1503 h 1641"/>
              <a:gd name="T2" fmla="*/ 1205 w 1668"/>
              <a:gd name="T3" fmla="*/ 1531 h 1641"/>
              <a:gd name="T4" fmla="*/ 1408 w 1668"/>
              <a:gd name="T5" fmla="*/ 1599 h 1641"/>
              <a:gd name="T6" fmla="*/ 1654 w 1668"/>
              <a:gd name="T7" fmla="*/ 1498 h 1641"/>
              <a:gd name="T8" fmla="*/ 1572 w 1668"/>
              <a:gd name="T9" fmla="*/ 1232 h 1641"/>
              <a:gd name="T10" fmla="*/ 1417 w 1668"/>
              <a:gd name="T11" fmla="*/ 793 h 1641"/>
              <a:gd name="T12" fmla="*/ 1544 w 1668"/>
              <a:gd name="T13" fmla="*/ 1057 h 1641"/>
              <a:gd name="T14" fmla="*/ 1178 w 1668"/>
              <a:gd name="T15" fmla="*/ 826 h 1641"/>
              <a:gd name="T16" fmla="*/ 1516 w 1668"/>
              <a:gd name="T17" fmla="*/ 487 h 1641"/>
              <a:gd name="T18" fmla="*/ 1521 w 1668"/>
              <a:gd name="T19" fmla="*/ 479 h 1641"/>
              <a:gd name="T20" fmla="*/ 1523 w 1668"/>
              <a:gd name="T21" fmla="*/ 473 h 1641"/>
              <a:gd name="T22" fmla="*/ 1598 w 1668"/>
              <a:gd name="T23" fmla="*/ 5 h 1641"/>
              <a:gd name="T24" fmla="*/ 1187 w 1668"/>
              <a:gd name="T25" fmla="*/ 143 h 1641"/>
              <a:gd name="T26" fmla="*/ 1181 w 1668"/>
              <a:gd name="T27" fmla="*/ 146 h 1641"/>
              <a:gd name="T28" fmla="*/ 1172 w 1668"/>
              <a:gd name="T29" fmla="*/ 153 h 1641"/>
              <a:gd name="T30" fmla="*/ 508 w 1668"/>
              <a:gd name="T31" fmla="*/ 157 h 1641"/>
              <a:gd name="T32" fmla="*/ 502 w 1668"/>
              <a:gd name="T33" fmla="*/ 153 h 1641"/>
              <a:gd name="T34" fmla="*/ 495 w 1668"/>
              <a:gd name="T35" fmla="*/ 149 h 1641"/>
              <a:gd name="T36" fmla="*/ 37 w 1668"/>
              <a:gd name="T37" fmla="*/ 18 h 1641"/>
              <a:gd name="T38" fmla="*/ 161 w 1668"/>
              <a:gd name="T39" fmla="*/ 481 h 1641"/>
              <a:gd name="T40" fmla="*/ 165 w 1668"/>
              <a:gd name="T41" fmla="*/ 490 h 1641"/>
              <a:gd name="T42" fmla="*/ 169 w 1668"/>
              <a:gd name="T43" fmla="*/ 495 h 1641"/>
              <a:gd name="T44" fmla="*/ 161 w 1668"/>
              <a:gd name="T45" fmla="*/ 1164 h 1641"/>
              <a:gd name="T46" fmla="*/ 160 w 1668"/>
              <a:gd name="T47" fmla="*/ 1165 h 1641"/>
              <a:gd name="T48" fmla="*/ 140 w 1668"/>
              <a:gd name="T49" fmla="*/ 1186 h 1641"/>
              <a:gd name="T50" fmla="*/ 263 w 1668"/>
              <a:gd name="T51" fmla="*/ 1641 h 1641"/>
              <a:gd name="T52" fmla="*/ 1544 w 1668"/>
              <a:gd name="T53" fmla="*/ 1531 h 1641"/>
              <a:gd name="T54" fmla="*/ 1510 w 1668"/>
              <a:gd name="T55" fmla="*/ 1430 h 1641"/>
              <a:gd name="T56" fmla="*/ 1476 w 1668"/>
              <a:gd name="T57" fmla="*/ 1328 h 1641"/>
              <a:gd name="T58" fmla="*/ 906 w 1668"/>
              <a:gd name="T59" fmla="*/ 1097 h 1641"/>
              <a:gd name="T60" fmla="*/ 1076 w 1668"/>
              <a:gd name="T61" fmla="*/ 792 h 1641"/>
              <a:gd name="T62" fmla="*/ 602 w 1668"/>
              <a:gd name="T63" fmla="*/ 1266 h 1641"/>
              <a:gd name="T64" fmla="*/ 1274 w 1668"/>
              <a:gd name="T65" fmla="*/ 594 h 1641"/>
              <a:gd name="T66" fmla="*/ 1457 w 1668"/>
              <a:gd name="T67" fmla="*/ 369 h 1641"/>
              <a:gd name="T68" fmla="*/ 1206 w 1668"/>
              <a:gd name="T69" fmla="*/ 255 h 1641"/>
              <a:gd name="T70" fmla="*/ 1139 w 1668"/>
              <a:gd name="T71" fmla="*/ 322 h 1641"/>
              <a:gd name="T72" fmla="*/ 390 w 1668"/>
              <a:gd name="T73" fmla="*/ 214 h 1641"/>
              <a:gd name="T74" fmla="*/ 275 w 1668"/>
              <a:gd name="T75" fmla="*/ 465 h 1641"/>
              <a:gd name="T76" fmla="*/ 342 w 1668"/>
              <a:gd name="T77" fmla="*/ 533 h 1641"/>
              <a:gd name="T78" fmla="*/ 614 w 1668"/>
              <a:gd name="T79" fmla="*/ 398 h 1641"/>
              <a:gd name="T80" fmla="*/ 410 w 1668"/>
              <a:gd name="T81" fmla="*/ 601 h 1641"/>
              <a:gd name="T82" fmla="*/ 466 w 1668"/>
              <a:gd name="T83" fmla="*/ 1130 h 1641"/>
              <a:gd name="T84" fmla="*/ 331 w 1668"/>
              <a:gd name="T85" fmla="*/ 1130 h 1641"/>
              <a:gd name="T86" fmla="*/ 263 w 1668"/>
              <a:gd name="T87" fmla="*/ 1198 h 1641"/>
              <a:gd name="T88" fmla="*/ 161 w 1668"/>
              <a:gd name="T89" fmla="*/ 1300 h 1641"/>
              <a:gd name="T90" fmla="*/ 365 w 1668"/>
              <a:gd name="T91" fmla="*/ 1503 h 16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68" h="1641">
                <a:moveTo>
                  <a:pt x="433" y="1571"/>
                </a:moveTo>
                <a:cubicBezTo>
                  <a:pt x="500" y="1503"/>
                  <a:pt x="500" y="1503"/>
                  <a:pt x="500" y="1503"/>
                </a:cubicBezTo>
                <a:cubicBezTo>
                  <a:pt x="500" y="1503"/>
                  <a:pt x="500" y="1503"/>
                  <a:pt x="500" y="1503"/>
                </a:cubicBezTo>
                <a:cubicBezTo>
                  <a:pt x="500" y="1503"/>
                  <a:pt x="500" y="1503"/>
                  <a:pt x="500" y="1503"/>
                </a:cubicBezTo>
                <a:cubicBezTo>
                  <a:pt x="839" y="1165"/>
                  <a:pt x="839" y="1165"/>
                  <a:pt x="839" y="1165"/>
                </a:cubicBezTo>
                <a:cubicBezTo>
                  <a:pt x="1205" y="1531"/>
                  <a:pt x="1205" y="1531"/>
                  <a:pt x="1205" y="1531"/>
                </a:cubicBezTo>
                <a:cubicBezTo>
                  <a:pt x="1233" y="1559"/>
                  <a:pt x="1270" y="1574"/>
                  <a:pt x="1307" y="1574"/>
                </a:cubicBezTo>
                <a:cubicBezTo>
                  <a:pt x="1328" y="1574"/>
                  <a:pt x="1349" y="1569"/>
                  <a:pt x="1369" y="1560"/>
                </a:cubicBezTo>
                <a:cubicBezTo>
                  <a:pt x="1408" y="1599"/>
                  <a:pt x="1408" y="1599"/>
                  <a:pt x="1408" y="1599"/>
                </a:cubicBezTo>
                <a:cubicBezTo>
                  <a:pt x="1436" y="1627"/>
                  <a:pt x="1473" y="1641"/>
                  <a:pt x="1510" y="1641"/>
                </a:cubicBezTo>
                <a:cubicBezTo>
                  <a:pt x="1547" y="1641"/>
                  <a:pt x="1584" y="1627"/>
                  <a:pt x="1612" y="1599"/>
                </a:cubicBezTo>
                <a:cubicBezTo>
                  <a:pt x="1639" y="1572"/>
                  <a:pt x="1654" y="1536"/>
                  <a:pt x="1654" y="1498"/>
                </a:cubicBezTo>
                <a:cubicBezTo>
                  <a:pt x="1654" y="1459"/>
                  <a:pt x="1639" y="1423"/>
                  <a:pt x="1612" y="1396"/>
                </a:cubicBezTo>
                <a:cubicBezTo>
                  <a:pt x="1572" y="1356"/>
                  <a:pt x="1572" y="1356"/>
                  <a:pt x="1572" y="1356"/>
                </a:cubicBezTo>
                <a:cubicBezTo>
                  <a:pt x="1591" y="1317"/>
                  <a:pt x="1591" y="1271"/>
                  <a:pt x="1572" y="1232"/>
                </a:cubicBezTo>
                <a:cubicBezTo>
                  <a:pt x="1612" y="1192"/>
                  <a:pt x="1612" y="1192"/>
                  <a:pt x="1612" y="1192"/>
                </a:cubicBezTo>
                <a:cubicBezTo>
                  <a:pt x="1668" y="1136"/>
                  <a:pt x="1668" y="1045"/>
                  <a:pt x="1612" y="989"/>
                </a:cubicBezTo>
                <a:cubicBezTo>
                  <a:pt x="1417" y="793"/>
                  <a:pt x="1417" y="793"/>
                  <a:pt x="1417" y="793"/>
                </a:cubicBezTo>
                <a:cubicBezTo>
                  <a:pt x="1398" y="775"/>
                  <a:pt x="1368" y="775"/>
                  <a:pt x="1349" y="793"/>
                </a:cubicBezTo>
                <a:cubicBezTo>
                  <a:pt x="1330" y="812"/>
                  <a:pt x="1330" y="842"/>
                  <a:pt x="1349" y="861"/>
                </a:cubicBezTo>
                <a:cubicBezTo>
                  <a:pt x="1544" y="1057"/>
                  <a:pt x="1544" y="1057"/>
                  <a:pt x="1544" y="1057"/>
                </a:cubicBezTo>
                <a:cubicBezTo>
                  <a:pt x="1563" y="1075"/>
                  <a:pt x="1563" y="1106"/>
                  <a:pt x="1544" y="1124"/>
                </a:cubicBezTo>
                <a:cubicBezTo>
                  <a:pt x="1510" y="1158"/>
                  <a:pt x="1510" y="1158"/>
                  <a:pt x="1510" y="1158"/>
                </a:cubicBezTo>
                <a:cubicBezTo>
                  <a:pt x="1178" y="826"/>
                  <a:pt x="1178" y="826"/>
                  <a:pt x="1178" y="826"/>
                </a:cubicBezTo>
                <a:cubicBezTo>
                  <a:pt x="1512" y="492"/>
                  <a:pt x="1512" y="492"/>
                  <a:pt x="1512" y="492"/>
                </a:cubicBezTo>
                <a:cubicBezTo>
                  <a:pt x="1513" y="491"/>
                  <a:pt x="1514" y="489"/>
                  <a:pt x="1515" y="488"/>
                </a:cubicBezTo>
                <a:cubicBezTo>
                  <a:pt x="1516" y="488"/>
                  <a:pt x="1516" y="487"/>
                  <a:pt x="1516" y="487"/>
                </a:cubicBezTo>
                <a:cubicBezTo>
                  <a:pt x="1517" y="486"/>
                  <a:pt x="1518" y="485"/>
                  <a:pt x="1518" y="484"/>
                </a:cubicBezTo>
                <a:cubicBezTo>
                  <a:pt x="1519" y="483"/>
                  <a:pt x="1519" y="483"/>
                  <a:pt x="1519" y="482"/>
                </a:cubicBezTo>
                <a:cubicBezTo>
                  <a:pt x="1520" y="481"/>
                  <a:pt x="1520" y="480"/>
                  <a:pt x="1521" y="479"/>
                </a:cubicBezTo>
                <a:cubicBezTo>
                  <a:pt x="1521" y="479"/>
                  <a:pt x="1521" y="478"/>
                  <a:pt x="1522" y="478"/>
                </a:cubicBezTo>
                <a:cubicBezTo>
                  <a:pt x="1522" y="477"/>
                  <a:pt x="1522" y="475"/>
                  <a:pt x="1523" y="474"/>
                </a:cubicBezTo>
                <a:cubicBezTo>
                  <a:pt x="1523" y="474"/>
                  <a:pt x="1523" y="474"/>
                  <a:pt x="1523" y="473"/>
                </a:cubicBezTo>
                <a:cubicBezTo>
                  <a:pt x="1659" y="66"/>
                  <a:pt x="1659" y="66"/>
                  <a:pt x="1659" y="66"/>
                </a:cubicBezTo>
                <a:cubicBezTo>
                  <a:pt x="1665" y="49"/>
                  <a:pt x="1660" y="30"/>
                  <a:pt x="1647" y="17"/>
                </a:cubicBezTo>
                <a:cubicBezTo>
                  <a:pt x="1635" y="4"/>
                  <a:pt x="1616" y="0"/>
                  <a:pt x="1598" y="5"/>
                </a:cubicBezTo>
                <a:cubicBezTo>
                  <a:pt x="1191" y="141"/>
                  <a:pt x="1191" y="141"/>
                  <a:pt x="1191" y="141"/>
                </a:cubicBezTo>
                <a:cubicBezTo>
                  <a:pt x="1191" y="141"/>
                  <a:pt x="1191" y="141"/>
                  <a:pt x="1190" y="142"/>
                </a:cubicBezTo>
                <a:cubicBezTo>
                  <a:pt x="1189" y="142"/>
                  <a:pt x="1188" y="142"/>
                  <a:pt x="1187" y="143"/>
                </a:cubicBezTo>
                <a:cubicBezTo>
                  <a:pt x="1186" y="143"/>
                  <a:pt x="1186" y="143"/>
                  <a:pt x="1185" y="144"/>
                </a:cubicBezTo>
                <a:cubicBezTo>
                  <a:pt x="1184" y="144"/>
                  <a:pt x="1183" y="145"/>
                  <a:pt x="1182" y="145"/>
                </a:cubicBezTo>
                <a:cubicBezTo>
                  <a:pt x="1182" y="146"/>
                  <a:pt x="1181" y="146"/>
                  <a:pt x="1181" y="146"/>
                </a:cubicBezTo>
                <a:cubicBezTo>
                  <a:pt x="1180" y="147"/>
                  <a:pt x="1179" y="148"/>
                  <a:pt x="1178" y="148"/>
                </a:cubicBezTo>
                <a:cubicBezTo>
                  <a:pt x="1177" y="149"/>
                  <a:pt x="1177" y="149"/>
                  <a:pt x="1176" y="149"/>
                </a:cubicBezTo>
                <a:cubicBezTo>
                  <a:pt x="1175" y="150"/>
                  <a:pt x="1174" y="151"/>
                  <a:pt x="1172" y="153"/>
                </a:cubicBezTo>
                <a:cubicBezTo>
                  <a:pt x="839" y="487"/>
                  <a:pt x="839" y="487"/>
                  <a:pt x="839" y="487"/>
                </a:cubicBezTo>
                <a:cubicBezTo>
                  <a:pt x="512" y="160"/>
                  <a:pt x="512" y="160"/>
                  <a:pt x="512" y="160"/>
                </a:cubicBezTo>
                <a:cubicBezTo>
                  <a:pt x="511" y="159"/>
                  <a:pt x="510" y="158"/>
                  <a:pt x="508" y="157"/>
                </a:cubicBezTo>
                <a:cubicBezTo>
                  <a:pt x="508" y="156"/>
                  <a:pt x="507" y="156"/>
                  <a:pt x="507" y="156"/>
                </a:cubicBezTo>
                <a:cubicBezTo>
                  <a:pt x="506" y="155"/>
                  <a:pt x="505" y="154"/>
                  <a:pt x="504" y="154"/>
                </a:cubicBezTo>
                <a:cubicBezTo>
                  <a:pt x="504" y="153"/>
                  <a:pt x="503" y="153"/>
                  <a:pt x="502" y="153"/>
                </a:cubicBezTo>
                <a:cubicBezTo>
                  <a:pt x="502" y="152"/>
                  <a:pt x="501" y="152"/>
                  <a:pt x="500" y="151"/>
                </a:cubicBezTo>
                <a:cubicBezTo>
                  <a:pt x="499" y="151"/>
                  <a:pt x="498" y="151"/>
                  <a:pt x="498" y="150"/>
                </a:cubicBezTo>
                <a:cubicBezTo>
                  <a:pt x="497" y="150"/>
                  <a:pt x="496" y="150"/>
                  <a:pt x="495" y="149"/>
                </a:cubicBezTo>
                <a:cubicBezTo>
                  <a:pt x="495" y="149"/>
                  <a:pt x="494" y="149"/>
                  <a:pt x="494" y="149"/>
                </a:cubicBezTo>
                <a:cubicBezTo>
                  <a:pt x="87" y="7"/>
                  <a:pt x="87" y="7"/>
                  <a:pt x="87" y="7"/>
                </a:cubicBezTo>
                <a:cubicBezTo>
                  <a:pt x="70" y="1"/>
                  <a:pt x="50" y="5"/>
                  <a:pt x="37" y="18"/>
                </a:cubicBezTo>
                <a:cubicBezTo>
                  <a:pt x="24" y="30"/>
                  <a:pt x="20" y="50"/>
                  <a:pt x="25" y="67"/>
                </a:cubicBezTo>
                <a:cubicBezTo>
                  <a:pt x="161" y="480"/>
                  <a:pt x="161" y="480"/>
                  <a:pt x="161" y="480"/>
                </a:cubicBezTo>
                <a:cubicBezTo>
                  <a:pt x="161" y="481"/>
                  <a:pt x="161" y="481"/>
                  <a:pt x="161" y="481"/>
                </a:cubicBezTo>
                <a:cubicBezTo>
                  <a:pt x="162" y="482"/>
                  <a:pt x="162" y="484"/>
                  <a:pt x="163" y="485"/>
                </a:cubicBezTo>
                <a:cubicBezTo>
                  <a:pt x="163" y="485"/>
                  <a:pt x="163" y="486"/>
                  <a:pt x="164" y="486"/>
                </a:cubicBezTo>
                <a:cubicBezTo>
                  <a:pt x="164" y="487"/>
                  <a:pt x="165" y="489"/>
                  <a:pt x="165" y="490"/>
                </a:cubicBezTo>
                <a:cubicBezTo>
                  <a:pt x="166" y="490"/>
                  <a:pt x="166" y="491"/>
                  <a:pt x="166" y="491"/>
                </a:cubicBezTo>
                <a:cubicBezTo>
                  <a:pt x="167" y="492"/>
                  <a:pt x="168" y="493"/>
                  <a:pt x="168" y="494"/>
                </a:cubicBezTo>
                <a:cubicBezTo>
                  <a:pt x="169" y="495"/>
                  <a:pt x="169" y="495"/>
                  <a:pt x="169" y="495"/>
                </a:cubicBezTo>
                <a:cubicBezTo>
                  <a:pt x="170" y="497"/>
                  <a:pt x="172" y="498"/>
                  <a:pt x="173" y="499"/>
                </a:cubicBezTo>
                <a:cubicBezTo>
                  <a:pt x="499" y="826"/>
                  <a:pt x="499" y="826"/>
                  <a:pt x="499" y="826"/>
                </a:cubicBezTo>
                <a:cubicBezTo>
                  <a:pt x="161" y="1164"/>
                  <a:pt x="161" y="1164"/>
                  <a:pt x="161" y="1164"/>
                </a:cubicBezTo>
                <a:cubicBezTo>
                  <a:pt x="161" y="1164"/>
                  <a:pt x="161" y="1164"/>
                  <a:pt x="161" y="1164"/>
                </a:cubicBezTo>
                <a:cubicBezTo>
                  <a:pt x="152" y="1173"/>
                  <a:pt x="152" y="1173"/>
                  <a:pt x="152" y="1173"/>
                </a:cubicBezTo>
                <a:cubicBezTo>
                  <a:pt x="156" y="1169"/>
                  <a:pt x="159" y="1166"/>
                  <a:pt x="160" y="1165"/>
                </a:cubicBezTo>
                <a:cubicBezTo>
                  <a:pt x="141" y="1184"/>
                  <a:pt x="141" y="1184"/>
                  <a:pt x="141" y="1184"/>
                </a:cubicBezTo>
                <a:cubicBezTo>
                  <a:pt x="136" y="1189"/>
                  <a:pt x="136" y="1189"/>
                  <a:pt x="136" y="1189"/>
                </a:cubicBezTo>
                <a:cubicBezTo>
                  <a:pt x="137" y="1188"/>
                  <a:pt x="139" y="1187"/>
                  <a:pt x="140" y="1186"/>
                </a:cubicBezTo>
                <a:cubicBezTo>
                  <a:pt x="93" y="1232"/>
                  <a:pt x="93" y="1232"/>
                  <a:pt x="93" y="1232"/>
                </a:cubicBezTo>
                <a:cubicBezTo>
                  <a:pt x="0" y="1325"/>
                  <a:pt x="0" y="1478"/>
                  <a:pt x="93" y="1571"/>
                </a:cubicBezTo>
                <a:cubicBezTo>
                  <a:pt x="140" y="1618"/>
                  <a:pt x="201" y="1641"/>
                  <a:pt x="263" y="1641"/>
                </a:cubicBezTo>
                <a:cubicBezTo>
                  <a:pt x="324" y="1641"/>
                  <a:pt x="386" y="1618"/>
                  <a:pt x="433" y="1571"/>
                </a:cubicBezTo>
                <a:close/>
                <a:moveTo>
                  <a:pt x="1544" y="1464"/>
                </a:moveTo>
                <a:cubicBezTo>
                  <a:pt x="1563" y="1482"/>
                  <a:pt x="1563" y="1513"/>
                  <a:pt x="1544" y="1531"/>
                </a:cubicBezTo>
                <a:cubicBezTo>
                  <a:pt x="1525" y="1550"/>
                  <a:pt x="1495" y="1550"/>
                  <a:pt x="1476" y="1531"/>
                </a:cubicBezTo>
                <a:cubicBezTo>
                  <a:pt x="1442" y="1498"/>
                  <a:pt x="1442" y="1498"/>
                  <a:pt x="1442" y="1498"/>
                </a:cubicBezTo>
                <a:cubicBezTo>
                  <a:pt x="1510" y="1430"/>
                  <a:pt x="1510" y="1430"/>
                  <a:pt x="1510" y="1430"/>
                </a:cubicBezTo>
                <a:lnTo>
                  <a:pt x="1544" y="1464"/>
                </a:lnTo>
                <a:close/>
                <a:moveTo>
                  <a:pt x="1476" y="1260"/>
                </a:moveTo>
                <a:cubicBezTo>
                  <a:pt x="1495" y="1279"/>
                  <a:pt x="1495" y="1309"/>
                  <a:pt x="1476" y="1328"/>
                </a:cubicBezTo>
                <a:cubicBezTo>
                  <a:pt x="1341" y="1464"/>
                  <a:pt x="1341" y="1464"/>
                  <a:pt x="1341" y="1464"/>
                </a:cubicBezTo>
                <a:cubicBezTo>
                  <a:pt x="1322" y="1482"/>
                  <a:pt x="1291" y="1482"/>
                  <a:pt x="1273" y="1464"/>
                </a:cubicBezTo>
                <a:cubicBezTo>
                  <a:pt x="906" y="1097"/>
                  <a:pt x="906" y="1097"/>
                  <a:pt x="906" y="1097"/>
                </a:cubicBezTo>
                <a:cubicBezTo>
                  <a:pt x="1110" y="894"/>
                  <a:pt x="1110" y="894"/>
                  <a:pt x="1110" y="894"/>
                </a:cubicBezTo>
                <a:lnTo>
                  <a:pt x="1476" y="1260"/>
                </a:lnTo>
                <a:close/>
                <a:moveTo>
                  <a:pt x="1076" y="792"/>
                </a:moveTo>
                <a:cubicBezTo>
                  <a:pt x="1076" y="792"/>
                  <a:pt x="1076" y="792"/>
                  <a:pt x="1076" y="792"/>
                </a:cubicBezTo>
                <a:cubicBezTo>
                  <a:pt x="1076" y="792"/>
                  <a:pt x="1076" y="792"/>
                  <a:pt x="1076" y="792"/>
                </a:cubicBezTo>
                <a:cubicBezTo>
                  <a:pt x="602" y="1266"/>
                  <a:pt x="602" y="1266"/>
                  <a:pt x="602" y="1266"/>
                </a:cubicBezTo>
                <a:cubicBezTo>
                  <a:pt x="534" y="1198"/>
                  <a:pt x="534" y="1198"/>
                  <a:pt x="534" y="1198"/>
                </a:cubicBezTo>
                <a:cubicBezTo>
                  <a:pt x="1206" y="526"/>
                  <a:pt x="1206" y="526"/>
                  <a:pt x="1206" y="526"/>
                </a:cubicBezTo>
                <a:cubicBezTo>
                  <a:pt x="1274" y="594"/>
                  <a:pt x="1274" y="594"/>
                  <a:pt x="1274" y="594"/>
                </a:cubicBezTo>
                <a:lnTo>
                  <a:pt x="1076" y="792"/>
                </a:lnTo>
                <a:close/>
                <a:moveTo>
                  <a:pt x="1538" y="127"/>
                </a:moveTo>
                <a:cubicBezTo>
                  <a:pt x="1457" y="369"/>
                  <a:pt x="1457" y="369"/>
                  <a:pt x="1457" y="369"/>
                </a:cubicBezTo>
                <a:cubicBezTo>
                  <a:pt x="1295" y="208"/>
                  <a:pt x="1295" y="208"/>
                  <a:pt x="1295" y="208"/>
                </a:cubicBezTo>
                <a:lnTo>
                  <a:pt x="1538" y="127"/>
                </a:lnTo>
                <a:close/>
                <a:moveTo>
                  <a:pt x="1206" y="255"/>
                </a:moveTo>
                <a:cubicBezTo>
                  <a:pt x="1410" y="458"/>
                  <a:pt x="1410" y="458"/>
                  <a:pt x="1410" y="458"/>
                </a:cubicBezTo>
                <a:cubicBezTo>
                  <a:pt x="1342" y="526"/>
                  <a:pt x="1342" y="526"/>
                  <a:pt x="1342" y="526"/>
                </a:cubicBezTo>
                <a:cubicBezTo>
                  <a:pt x="1139" y="322"/>
                  <a:pt x="1139" y="322"/>
                  <a:pt x="1139" y="322"/>
                </a:cubicBezTo>
                <a:lnTo>
                  <a:pt x="1206" y="255"/>
                </a:lnTo>
                <a:close/>
                <a:moveTo>
                  <a:pt x="147" y="129"/>
                </a:moveTo>
                <a:cubicBezTo>
                  <a:pt x="390" y="214"/>
                  <a:pt x="390" y="214"/>
                  <a:pt x="390" y="214"/>
                </a:cubicBezTo>
                <a:cubicBezTo>
                  <a:pt x="228" y="376"/>
                  <a:pt x="228" y="376"/>
                  <a:pt x="228" y="376"/>
                </a:cubicBezTo>
                <a:lnTo>
                  <a:pt x="147" y="129"/>
                </a:lnTo>
                <a:close/>
                <a:moveTo>
                  <a:pt x="275" y="465"/>
                </a:moveTo>
                <a:cubicBezTo>
                  <a:pt x="478" y="262"/>
                  <a:pt x="478" y="262"/>
                  <a:pt x="478" y="262"/>
                </a:cubicBezTo>
                <a:cubicBezTo>
                  <a:pt x="546" y="330"/>
                  <a:pt x="546" y="330"/>
                  <a:pt x="546" y="330"/>
                </a:cubicBezTo>
                <a:cubicBezTo>
                  <a:pt x="342" y="533"/>
                  <a:pt x="342" y="533"/>
                  <a:pt x="342" y="533"/>
                </a:cubicBezTo>
                <a:lnTo>
                  <a:pt x="275" y="465"/>
                </a:lnTo>
                <a:close/>
                <a:moveTo>
                  <a:pt x="410" y="601"/>
                </a:moveTo>
                <a:cubicBezTo>
                  <a:pt x="614" y="398"/>
                  <a:pt x="614" y="398"/>
                  <a:pt x="614" y="398"/>
                </a:cubicBezTo>
                <a:cubicBezTo>
                  <a:pt x="771" y="555"/>
                  <a:pt x="771" y="555"/>
                  <a:pt x="771" y="555"/>
                </a:cubicBezTo>
                <a:cubicBezTo>
                  <a:pt x="567" y="758"/>
                  <a:pt x="567" y="758"/>
                  <a:pt x="567" y="758"/>
                </a:cubicBezTo>
                <a:lnTo>
                  <a:pt x="410" y="601"/>
                </a:lnTo>
                <a:close/>
                <a:moveTo>
                  <a:pt x="1071" y="390"/>
                </a:moveTo>
                <a:cubicBezTo>
                  <a:pt x="1139" y="458"/>
                  <a:pt x="1139" y="458"/>
                  <a:pt x="1139" y="458"/>
                </a:cubicBezTo>
                <a:cubicBezTo>
                  <a:pt x="466" y="1130"/>
                  <a:pt x="466" y="1130"/>
                  <a:pt x="466" y="1130"/>
                </a:cubicBezTo>
                <a:cubicBezTo>
                  <a:pt x="399" y="1062"/>
                  <a:pt x="399" y="1062"/>
                  <a:pt x="399" y="1062"/>
                </a:cubicBezTo>
                <a:lnTo>
                  <a:pt x="1071" y="390"/>
                </a:lnTo>
                <a:close/>
                <a:moveTo>
                  <a:pt x="331" y="1130"/>
                </a:moveTo>
                <a:cubicBezTo>
                  <a:pt x="534" y="1334"/>
                  <a:pt x="534" y="1334"/>
                  <a:pt x="534" y="1334"/>
                </a:cubicBezTo>
                <a:cubicBezTo>
                  <a:pt x="466" y="1402"/>
                  <a:pt x="466" y="1402"/>
                  <a:pt x="466" y="1402"/>
                </a:cubicBezTo>
                <a:cubicBezTo>
                  <a:pt x="263" y="1198"/>
                  <a:pt x="263" y="1198"/>
                  <a:pt x="263" y="1198"/>
                </a:cubicBezTo>
                <a:lnTo>
                  <a:pt x="331" y="1130"/>
                </a:lnTo>
                <a:close/>
                <a:moveTo>
                  <a:pt x="161" y="1503"/>
                </a:moveTo>
                <a:cubicBezTo>
                  <a:pt x="105" y="1447"/>
                  <a:pt x="105" y="1356"/>
                  <a:pt x="161" y="1300"/>
                </a:cubicBezTo>
                <a:cubicBezTo>
                  <a:pt x="195" y="1266"/>
                  <a:pt x="195" y="1266"/>
                  <a:pt x="195" y="1266"/>
                </a:cubicBezTo>
                <a:cubicBezTo>
                  <a:pt x="399" y="1469"/>
                  <a:pt x="399" y="1469"/>
                  <a:pt x="399" y="1469"/>
                </a:cubicBezTo>
                <a:cubicBezTo>
                  <a:pt x="365" y="1503"/>
                  <a:pt x="365" y="1503"/>
                  <a:pt x="365" y="1503"/>
                </a:cubicBezTo>
                <a:cubicBezTo>
                  <a:pt x="309" y="1559"/>
                  <a:pt x="217" y="1559"/>
                  <a:pt x="161" y="150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3" name="Freeform 43"/>
          <p:cNvSpPr>
            <a:spLocks noEditPoints="1"/>
          </p:cNvSpPr>
          <p:nvPr/>
        </p:nvSpPr>
        <p:spPr bwMode="auto">
          <a:xfrm>
            <a:off x="9609499" y="5307153"/>
            <a:ext cx="392534" cy="298913"/>
          </a:xfrm>
          <a:custGeom>
            <a:avLst/>
            <a:gdLst>
              <a:gd name="T0" fmla="*/ 1638 w 1638"/>
              <a:gd name="T1" fmla="*/ 715 h 1248"/>
              <a:gd name="T2" fmla="*/ 1401 w 1638"/>
              <a:gd name="T3" fmla="*/ 480 h 1248"/>
              <a:gd name="T4" fmla="*/ 1316 w 1638"/>
              <a:gd name="T5" fmla="*/ 225 h 1248"/>
              <a:gd name="T6" fmla="*/ 1064 w 1638"/>
              <a:gd name="T7" fmla="*/ 0 h 1248"/>
              <a:gd name="T8" fmla="*/ 0 w 1638"/>
              <a:gd name="T9" fmla="*/ 240 h 1248"/>
              <a:gd name="T10" fmla="*/ 144 w 1638"/>
              <a:gd name="T11" fmla="*/ 1056 h 1248"/>
              <a:gd name="T12" fmla="*/ 528 w 1638"/>
              <a:gd name="T13" fmla="*/ 1056 h 1248"/>
              <a:gd name="T14" fmla="*/ 1254 w 1638"/>
              <a:gd name="T15" fmla="*/ 1248 h 1248"/>
              <a:gd name="T16" fmla="*/ 1494 w 1638"/>
              <a:gd name="T17" fmla="*/ 1056 h 1248"/>
              <a:gd name="T18" fmla="*/ 1638 w 1638"/>
              <a:gd name="T19" fmla="*/ 908 h 1248"/>
              <a:gd name="T20" fmla="*/ 1638 w 1638"/>
              <a:gd name="T21" fmla="*/ 716 h 1248"/>
              <a:gd name="T22" fmla="*/ 1299 w 1638"/>
              <a:gd name="T23" fmla="*/ 480 h 1248"/>
              <a:gd name="T24" fmla="*/ 1059 w 1638"/>
              <a:gd name="T25" fmla="*/ 288 h 1248"/>
              <a:gd name="T26" fmla="*/ 1299 w 1638"/>
              <a:gd name="T27" fmla="*/ 480 h 1248"/>
              <a:gd name="T28" fmla="*/ 1064 w 1638"/>
              <a:gd name="T29" fmla="*/ 96 h 1248"/>
              <a:gd name="T30" fmla="*/ 104 w 1638"/>
              <a:gd name="T31" fmla="*/ 192 h 1248"/>
              <a:gd name="T32" fmla="*/ 96 w 1638"/>
              <a:gd name="T33" fmla="*/ 288 h 1248"/>
              <a:gd name="T34" fmla="*/ 288 w 1638"/>
              <a:gd name="T35" fmla="*/ 480 h 1248"/>
              <a:gd name="T36" fmla="*/ 96 w 1638"/>
              <a:gd name="T37" fmla="*/ 288 h 1248"/>
              <a:gd name="T38" fmla="*/ 240 w 1638"/>
              <a:gd name="T39" fmla="*/ 1056 h 1248"/>
              <a:gd name="T40" fmla="*/ 432 w 1638"/>
              <a:gd name="T41" fmla="*/ 1056 h 1248"/>
              <a:gd name="T42" fmla="*/ 579 w 1638"/>
              <a:gd name="T43" fmla="*/ 960 h 1248"/>
              <a:gd name="T44" fmla="*/ 336 w 1638"/>
              <a:gd name="T45" fmla="*/ 864 h 1248"/>
              <a:gd name="T46" fmla="*/ 144 w 1638"/>
              <a:gd name="T47" fmla="*/ 960 h 1248"/>
              <a:gd name="T48" fmla="*/ 96 w 1638"/>
              <a:gd name="T49" fmla="*/ 768 h 1248"/>
              <a:gd name="T50" fmla="*/ 288 w 1638"/>
              <a:gd name="T51" fmla="*/ 720 h 1248"/>
              <a:gd name="T52" fmla="*/ 96 w 1638"/>
              <a:gd name="T53" fmla="*/ 672 h 1248"/>
              <a:gd name="T54" fmla="*/ 579 w 1638"/>
              <a:gd name="T55" fmla="*/ 576 h 1248"/>
              <a:gd name="T56" fmla="*/ 579 w 1638"/>
              <a:gd name="T57" fmla="*/ 480 h 1248"/>
              <a:gd name="T58" fmla="*/ 384 w 1638"/>
              <a:gd name="T59" fmla="*/ 288 h 1248"/>
              <a:gd name="T60" fmla="*/ 579 w 1638"/>
              <a:gd name="T61" fmla="*/ 480 h 1248"/>
              <a:gd name="T62" fmla="*/ 675 w 1638"/>
              <a:gd name="T63" fmla="*/ 960 h 1248"/>
              <a:gd name="T64" fmla="*/ 771 w 1638"/>
              <a:gd name="T65" fmla="*/ 576 h 1248"/>
              <a:gd name="T66" fmla="*/ 963 w 1638"/>
              <a:gd name="T67" fmla="*/ 960 h 1248"/>
              <a:gd name="T68" fmla="*/ 867 w 1638"/>
              <a:gd name="T69" fmla="*/ 576 h 1248"/>
              <a:gd name="T70" fmla="*/ 963 w 1638"/>
              <a:gd name="T71" fmla="*/ 960 h 1248"/>
              <a:gd name="T72" fmla="*/ 675 w 1638"/>
              <a:gd name="T73" fmla="*/ 480 h 1248"/>
              <a:gd name="T74" fmla="*/ 963 w 1638"/>
              <a:gd name="T75" fmla="*/ 288 h 1248"/>
              <a:gd name="T76" fmla="*/ 1254 w 1638"/>
              <a:gd name="T77" fmla="*/ 1152 h 1248"/>
              <a:gd name="T78" fmla="*/ 1254 w 1638"/>
              <a:gd name="T79" fmla="*/ 960 h 1248"/>
              <a:gd name="T80" fmla="*/ 1254 w 1638"/>
              <a:gd name="T81" fmla="*/ 1152 h 1248"/>
              <a:gd name="T82" fmla="*/ 1494 w 1638"/>
              <a:gd name="T83" fmla="*/ 960 h 1248"/>
              <a:gd name="T84" fmla="*/ 1254 w 1638"/>
              <a:gd name="T85" fmla="*/ 864 h 1248"/>
              <a:gd name="T86" fmla="*/ 1059 w 1638"/>
              <a:gd name="T87" fmla="*/ 960 h 1248"/>
              <a:gd name="T88" fmla="*/ 1366 w 1638"/>
              <a:gd name="T89" fmla="*/ 576 h 1248"/>
              <a:gd name="T90" fmla="*/ 1366 w 1638"/>
              <a:gd name="T91" fmla="*/ 576 h 1248"/>
              <a:gd name="T92" fmla="*/ 1534 w 1638"/>
              <a:gd name="T93" fmla="*/ 669 h 1248"/>
              <a:gd name="T94" fmla="*/ 1350 w 1638"/>
              <a:gd name="T95" fmla="*/ 720 h 1248"/>
              <a:gd name="T96" fmla="*/ 1399 w 1638"/>
              <a:gd name="T97" fmla="*/ 768 h 1248"/>
              <a:gd name="T98" fmla="*/ 1542 w 1638"/>
              <a:gd name="T99" fmla="*/ 908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8" h="1248">
                <a:moveTo>
                  <a:pt x="1638" y="716"/>
                </a:moveTo>
                <a:cubicBezTo>
                  <a:pt x="1638" y="715"/>
                  <a:pt x="1638" y="715"/>
                  <a:pt x="1638" y="715"/>
                </a:cubicBezTo>
                <a:cubicBezTo>
                  <a:pt x="1638" y="652"/>
                  <a:pt x="1613" y="592"/>
                  <a:pt x="1567" y="548"/>
                </a:cubicBezTo>
                <a:cubicBezTo>
                  <a:pt x="1523" y="504"/>
                  <a:pt x="1464" y="480"/>
                  <a:pt x="1401" y="480"/>
                </a:cubicBezTo>
                <a:cubicBezTo>
                  <a:pt x="1316" y="225"/>
                  <a:pt x="1316" y="225"/>
                  <a:pt x="1316" y="225"/>
                </a:cubicBezTo>
                <a:cubicBezTo>
                  <a:pt x="1316" y="225"/>
                  <a:pt x="1316" y="225"/>
                  <a:pt x="1316" y="225"/>
                </a:cubicBezTo>
                <a:cubicBezTo>
                  <a:pt x="1295" y="164"/>
                  <a:pt x="1295" y="164"/>
                  <a:pt x="1295" y="164"/>
                </a:cubicBezTo>
                <a:cubicBezTo>
                  <a:pt x="1263" y="67"/>
                  <a:pt x="1168" y="0"/>
                  <a:pt x="1064" y="0"/>
                </a:cubicBezTo>
                <a:cubicBezTo>
                  <a:pt x="240" y="0"/>
                  <a:pt x="240" y="0"/>
                  <a:pt x="240" y="0"/>
                </a:cubicBezTo>
                <a:cubicBezTo>
                  <a:pt x="107" y="0"/>
                  <a:pt x="0" y="107"/>
                  <a:pt x="0" y="240"/>
                </a:cubicBezTo>
                <a:cubicBezTo>
                  <a:pt x="0" y="912"/>
                  <a:pt x="0" y="912"/>
                  <a:pt x="0" y="912"/>
                </a:cubicBezTo>
                <a:cubicBezTo>
                  <a:pt x="0" y="991"/>
                  <a:pt x="64" y="1056"/>
                  <a:pt x="144" y="1056"/>
                </a:cubicBezTo>
                <a:cubicBezTo>
                  <a:pt x="144" y="1161"/>
                  <a:pt x="230" y="1248"/>
                  <a:pt x="336" y="1248"/>
                </a:cubicBezTo>
                <a:cubicBezTo>
                  <a:pt x="442" y="1248"/>
                  <a:pt x="528" y="1161"/>
                  <a:pt x="528" y="1056"/>
                </a:cubicBezTo>
                <a:cubicBezTo>
                  <a:pt x="1062" y="1056"/>
                  <a:pt x="1062" y="1056"/>
                  <a:pt x="1062" y="1056"/>
                </a:cubicBezTo>
                <a:cubicBezTo>
                  <a:pt x="1062" y="1161"/>
                  <a:pt x="1148" y="1248"/>
                  <a:pt x="1254" y="1248"/>
                </a:cubicBezTo>
                <a:cubicBezTo>
                  <a:pt x="1360" y="1248"/>
                  <a:pt x="1446" y="1161"/>
                  <a:pt x="1446" y="1056"/>
                </a:cubicBezTo>
                <a:cubicBezTo>
                  <a:pt x="1494" y="1056"/>
                  <a:pt x="1494" y="1056"/>
                  <a:pt x="1494" y="1056"/>
                </a:cubicBezTo>
                <a:cubicBezTo>
                  <a:pt x="1533" y="1056"/>
                  <a:pt x="1569" y="1040"/>
                  <a:pt x="1597" y="1011"/>
                </a:cubicBezTo>
                <a:cubicBezTo>
                  <a:pt x="1623" y="983"/>
                  <a:pt x="1638" y="947"/>
                  <a:pt x="1638" y="908"/>
                </a:cubicBezTo>
                <a:cubicBezTo>
                  <a:pt x="1638" y="716"/>
                  <a:pt x="1638" y="716"/>
                  <a:pt x="1638" y="716"/>
                </a:cubicBezTo>
                <a:cubicBezTo>
                  <a:pt x="1638" y="716"/>
                  <a:pt x="1638" y="716"/>
                  <a:pt x="1638" y="716"/>
                </a:cubicBezTo>
                <a:cubicBezTo>
                  <a:pt x="1638" y="716"/>
                  <a:pt x="1638" y="716"/>
                  <a:pt x="1638" y="716"/>
                </a:cubicBezTo>
                <a:close/>
                <a:moveTo>
                  <a:pt x="1299" y="480"/>
                </a:moveTo>
                <a:cubicBezTo>
                  <a:pt x="1059" y="480"/>
                  <a:pt x="1059" y="480"/>
                  <a:pt x="1059" y="480"/>
                </a:cubicBezTo>
                <a:cubicBezTo>
                  <a:pt x="1059" y="288"/>
                  <a:pt x="1059" y="288"/>
                  <a:pt x="1059" y="288"/>
                </a:cubicBezTo>
                <a:cubicBezTo>
                  <a:pt x="1235" y="288"/>
                  <a:pt x="1235" y="288"/>
                  <a:pt x="1235" y="288"/>
                </a:cubicBezTo>
                <a:lnTo>
                  <a:pt x="1299" y="480"/>
                </a:lnTo>
                <a:close/>
                <a:moveTo>
                  <a:pt x="240" y="96"/>
                </a:moveTo>
                <a:cubicBezTo>
                  <a:pt x="1064" y="96"/>
                  <a:pt x="1064" y="96"/>
                  <a:pt x="1064" y="96"/>
                </a:cubicBezTo>
                <a:cubicBezTo>
                  <a:pt x="1127" y="96"/>
                  <a:pt x="1183" y="135"/>
                  <a:pt x="1203" y="192"/>
                </a:cubicBezTo>
                <a:cubicBezTo>
                  <a:pt x="104" y="192"/>
                  <a:pt x="104" y="192"/>
                  <a:pt x="104" y="192"/>
                </a:cubicBezTo>
                <a:cubicBezTo>
                  <a:pt x="124" y="136"/>
                  <a:pt x="177" y="96"/>
                  <a:pt x="240" y="96"/>
                </a:cubicBezTo>
                <a:close/>
                <a:moveTo>
                  <a:pt x="96" y="288"/>
                </a:moveTo>
                <a:cubicBezTo>
                  <a:pt x="288" y="288"/>
                  <a:pt x="288" y="288"/>
                  <a:pt x="288" y="288"/>
                </a:cubicBezTo>
                <a:cubicBezTo>
                  <a:pt x="288" y="480"/>
                  <a:pt x="288" y="480"/>
                  <a:pt x="288" y="480"/>
                </a:cubicBezTo>
                <a:cubicBezTo>
                  <a:pt x="96" y="480"/>
                  <a:pt x="96" y="480"/>
                  <a:pt x="96" y="480"/>
                </a:cubicBezTo>
                <a:lnTo>
                  <a:pt x="96" y="288"/>
                </a:lnTo>
                <a:close/>
                <a:moveTo>
                  <a:pt x="336" y="1152"/>
                </a:moveTo>
                <a:cubicBezTo>
                  <a:pt x="283" y="1152"/>
                  <a:pt x="240" y="1108"/>
                  <a:pt x="240" y="1056"/>
                </a:cubicBezTo>
                <a:cubicBezTo>
                  <a:pt x="240" y="1003"/>
                  <a:pt x="283" y="960"/>
                  <a:pt x="336" y="960"/>
                </a:cubicBezTo>
                <a:cubicBezTo>
                  <a:pt x="389" y="960"/>
                  <a:pt x="432" y="1003"/>
                  <a:pt x="432" y="1056"/>
                </a:cubicBezTo>
                <a:cubicBezTo>
                  <a:pt x="432" y="1108"/>
                  <a:pt x="389" y="1152"/>
                  <a:pt x="336" y="1152"/>
                </a:cubicBezTo>
                <a:close/>
                <a:moveTo>
                  <a:pt x="579" y="960"/>
                </a:moveTo>
                <a:cubicBezTo>
                  <a:pt x="502" y="960"/>
                  <a:pt x="502" y="960"/>
                  <a:pt x="502" y="960"/>
                </a:cubicBezTo>
                <a:cubicBezTo>
                  <a:pt x="469" y="902"/>
                  <a:pt x="407" y="864"/>
                  <a:pt x="336" y="864"/>
                </a:cubicBezTo>
                <a:cubicBezTo>
                  <a:pt x="265" y="864"/>
                  <a:pt x="203" y="902"/>
                  <a:pt x="169" y="960"/>
                </a:cubicBezTo>
                <a:cubicBezTo>
                  <a:pt x="144" y="960"/>
                  <a:pt x="144" y="960"/>
                  <a:pt x="144" y="960"/>
                </a:cubicBezTo>
                <a:cubicBezTo>
                  <a:pt x="117" y="960"/>
                  <a:pt x="96" y="938"/>
                  <a:pt x="96" y="912"/>
                </a:cubicBezTo>
                <a:cubicBezTo>
                  <a:pt x="96" y="768"/>
                  <a:pt x="96" y="768"/>
                  <a:pt x="96" y="768"/>
                </a:cubicBezTo>
                <a:cubicBezTo>
                  <a:pt x="240" y="768"/>
                  <a:pt x="240" y="768"/>
                  <a:pt x="240" y="768"/>
                </a:cubicBezTo>
                <a:cubicBezTo>
                  <a:pt x="266" y="768"/>
                  <a:pt x="288" y="746"/>
                  <a:pt x="288" y="720"/>
                </a:cubicBezTo>
                <a:cubicBezTo>
                  <a:pt x="288" y="693"/>
                  <a:pt x="266" y="672"/>
                  <a:pt x="240" y="672"/>
                </a:cubicBezTo>
                <a:cubicBezTo>
                  <a:pt x="96" y="672"/>
                  <a:pt x="96" y="672"/>
                  <a:pt x="96" y="672"/>
                </a:cubicBezTo>
                <a:cubicBezTo>
                  <a:pt x="96" y="576"/>
                  <a:pt x="96" y="576"/>
                  <a:pt x="96" y="576"/>
                </a:cubicBezTo>
                <a:cubicBezTo>
                  <a:pt x="579" y="576"/>
                  <a:pt x="579" y="576"/>
                  <a:pt x="579" y="576"/>
                </a:cubicBezTo>
                <a:lnTo>
                  <a:pt x="579" y="960"/>
                </a:lnTo>
                <a:close/>
                <a:moveTo>
                  <a:pt x="579" y="480"/>
                </a:moveTo>
                <a:cubicBezTo>
                  <a:pt x="384" y="480"/>
                  <a:pt x="384" y="480"/>
                  <a:pt x="384" y="480"/>
                </a:cubicBezTo>
                <a:cubicBezTo>
                  <a:pt x="384" y="288"/>
                  <a:pt x="384" y="288"/>
                  <a:pt x="384" y="288"/>
                </a:cubicBezTo>
                <a:cubicBezTo>
                  <a:pt x="579" y="288"/>
                  <a:pt x="579" y="288"/>
                  <a:pt x="579" y="288"/>
                </a:cubicBezTo>
                <a:lnTo>
                  <a:pt x="579" y="480"/>
                </a:lnTo>
                <a:close/>
                <a:moveTo>
                  <a:pt x="771" y="960"/>
                </a:moveTo>
                <a:cubicBezTo>
                  <a:pt x="675" y="960"/>
                  <a:pt x="675" y="960"/>
                  <a:pt x="675" y="960"/>
                </a:cubicBezTo>
                <a:cubicBezTo>
                  <a:pt x="675" y="576"/>
                  <a:pt x="675" y="576"/>
                  <a:pt x="675" y="576"/>
                </a:cubicBezTo>
                <a:cubicBezTo>
                  <a:pt x="771" y="576"/>
                  <a:pt x="771" y="576"/>
                  <a:pt x="771" y="576"/>
                </a:cubicBezTo>
                <a:lnTo>
                  <a:pt x="771" y="960"/>
                </a:lnTo>
                <a:close/>
                <a:moveTo>
                  <a:pt x="963" y="960"/>
                </a:moveTo>
                <a:cubicBezTo>
                  <a:pt x="867" y="960"/>
                  <a:pt x="867" y="960"/>
                  <a:pt x="867" y="960"/>
                </a:cubicBezTo>
                <a:cubicBezTo>
                  <a:pt x="867" y="576"/>
                  <a:pt x="867" y="576"/>
                  <a:pt x="867" y="576"/>
                </a:cubicBezTo>
                <a:cubicBezTo>
                  <a:pt x="963" y="576"/>
                  <a:pt x="963" y="576"/>
                  <a:pt x="963" y="576"/>
                </a:cubicBezTo>
                <a:lnTo>
                  <a:pt x="963" y="960"/>
                </a:lnTo>
                <a:close/>
                <a:moveTo>
                  <a:pt x="963" y="480"/>
                </a:moveTo>
                <a:cubicBezTo>
                  <a:pt x="675" y="480"/>
                  <a:pt x="675" y="480"/>
                  <a:pt x="675" y="480"/>
                </a:cubicBezTo>
                <a:cubicBezTo>
                  <a:pt x="675" y="288"/>
                  <a:pt x="675" y="288"/>
                  <a:pt x="675" y="288"/>
                </a:cubicBezTo>
                <a:cubicBezTo>
                  <a:pt x="963" y="288"/>
                  <a:pt x="963" y="288"/>
                  <a:pt x="963" y="288"/>
                </a:cubicBezTo>
                <a:lnTo>
                  <a:pt x="963" y="480"/>
                </a:lnTo>
                <a:close/>
                <a:moveTo>
                  <a:pt x="1254" y="1152"/>
                </a:moveTo>
                <a:cubicBezTo>
                  <a:pt x="1201" y="1152"/>
                  <a:pt x="1158" y="1108"/>
                  <a:pt x="1158" y="1056"/>
                </a:cubicBezTo>
                <a:cubicBezTo>
                  <a:pt x="1158" y="1003"/>
                  <a:pt x="1201" y="960"/>
                  <a:pt x="1254" y="960"/>
                </a:cubicBezTo>
                <a:cubicBezTo>
                  <a:pt x="1307" y="960"/>
                  <a:pt x="1350" y="1003"/>
                  <a:pt x="1350" y="1056"/>
                </a:cubicBezTo>
                <a:cubicBezTo>
                  <a:pt x="1350" y="1108"/>
                  <a:pt x="1307" y="1152"/>
                  <a:pt x="1254" y="1152"/>
                </a:cubicBezTo>
                <a:close/>
                <a:moveTo>
                  <a:pt x="1542" y="908"/>
                </a:moveTo>
                <a:cubicBezTo>
                  <a:pt x="1542" y="936"/>
                  <a:pt x="1520" y="960"/>
                  <a:pt x="1494" y="960"/>
                </a:cubicBezTo>
                <a:cubicBezTo>
                  <a:pt x="1420" y="960"/>
                  <a:pt x="1420" y="960"/>
                  <a:pt x="1420" y="960"/>
                </a:cubicBezTo>
                <a:cubicBezTo>
                  <a:pt x="1387" y="902"/>
                  <a:pt x="1325" y="864"/>
                  <a:pt x="1254" y="864"/>
                </a:cubicBezTo>
                <a:cubicBezTo>
                  <a:pt x="1183" y="864"/>
                  <a:pt x="1121" y="902"/>
                  <a:pt x="1088" y="960"/>
                </a:cubicBezTo>
                <a:cubicBezTo>
                  <a:pt x="1059" y="960"/>
                  <a:pt x="1059" y="960"/>
                  <a:pt x="1059" y="960"/>
                </a:cubicBezTo>
                <a:cubicBezTo>
                  <a:pt x="1059" y="576"/>
                  <a:pt x="1059" y="576"/>
                  <a:pt x="1059" y="576"/>
                </a:cubicBezTo>
                <a:cubicBezTo>
                  <a:pt x="1366" y="576"/>
                  <a:pt x="1366" y="576"/>
                  <a:pt x="1366" y="576"/>
                </a:cubicBezTo>
                <a:cubicBezTo>
                  <a:pt x="1366" y="576"/>
                  <a:pt x="1366" y="576"/>
                  <a:pt x="1366" y="576"/>
                </a:cubicBezTo>
                <a:cubicBezTo>
                  <a:pt x="1366" y="576"/>
                  <a:pt x="1366" y="576"/>
                  <a:pt x="1366" y="576"/>
                </a:cubicBezTo>
                <a:cubicBezTo>
                  <a:pt x="1398" y="576"/>
                  <a:pt x="1398" y="576"/>
                  <a:pt x="1398" y="576"/>
                </a:cubicBezTo>
                <a:cubicBezTo>
                  <a:pt x="1462" y="576"/>
                  <a:pt x="1515" y="614"/>
                  <a:pt x="1534" y="669"/>
                </a:cubicBezTo>
                <a:cubicBezTo>
                  <a:pt x="1397" y="672"/>
                  <a:pt x="1397" y="672"/>
                  <a:pt x="1397" y="672"/>
                </a:cubicBezTo>
                <a:cubicBezTo>
                  <a:pt x="1371" y="672"/>
                  <a:pt x="1350" y="694"/>
                  <a:pt x="1350" y="720"/>
                </a:cubicBezTo>
                <a:cubicBezTo>
                  <a:pt x="1350" y="747"/>
                  <a:pt x="1372" y="768"/>
                  <a:pt x="1398" y="768"/>
                </a:cubicBezTo>
                <a:cubicBezTo>
                  <a:pt x="1398" y="768"/>
                  <a:pt x="1399" y="768"/>
                  <a:pt x="1399" y="768"/>
                </a:cubicBezTo>
                <a:cubicBezTo>
                  <a:pt x="1542" y="765"/>
                  <a:pt x="1542" y="765"/>
                  <a:pt x="1542" y="765"/>
                </a:cubicBezTo>
                <a:lnTo>
                  <a:pt x="1542" y="90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4" name="Freeform 50"/>
          <p:cNvSpPr>
            <a:spLocks noEditPoints="1"/>
          </p:cNvSpPr>
          <p:nvPr/>
        </p:nvSpPr>
        <p:spPr bwMode="auto">
          <a:xfrm>
            <a:off x="9633198" y="5931847"/>
            <a:ext cx="345136" cy="392681"/>
          </a:xfrm>
          <a:custGeom>
            <a:avLst/>
            <a:gdLst>
              <a:gd name="T0" fmla="*/ 1344 w 1440"/>
              <a:gd name="T1" fmla="*/ 48 h 1639"/>
              <a:gd name="T2" fmla="*/ 1248 w 1440"/>
              <a:gd name="T3" fmla="*/ 768 h 1639"/>
              <a:gd name="T4" fmla="*/ 1152 w 1440"/>
              <a:gd name="T5" fmla="*/ 360 h 1639"/>
              <a:gd name="T6" fmla="*/ 474 w 1440"/>
              <a:gd name="T7" fmla="*/ 192 h 1639"/>
              <a:gd name="T8" fmla="*/ 0 w 1440"/>
              <a:gd name="T9" fmla="*/ 624 h 1639"/>
              <a:gd name="T10" fmla="*/ 52 w 1440"/>
              <a:gd name="T11" fmla="*/ 1410 h 1639"/>
              <a:gd name="T12" fmla="*/ 432 w 1440"/>
              <a:gd name="T13" fmla="*/ 1639 h 1639"/>
              <a:gd name="T14" fmla="*/ 906 w 1440"/>
              <a:gd name="T15" fmla="*/ 1417 h 1639"/>
              <a:gd name="T16" fmla="*/ 960 w 1440"/>
              <a:gd name="T17" fmla="*/ 1207 h 1639"/>
              <a:gd name="T18" fmla="*/ 586 w 1440"/>
              <a:gd name="T19" fmla="*/ 196 h 1639"/>
              <a:gd name="T20" fmla="*/ 1056 w 1440"/>
              <a:gd name="T21" fmla="*/ 360 h 1639"/>
              <a:gd name="T22" fmla="*/ 1248 w 1440"/>
              <a:gd name="T23" fmla="*/ 864 h 1639"/>
              <a:gd name="T24" fmla="*/ 1440 w 1440"/>
              <a:gd name="T25" fmla="*/ 48 h 1639"/>
              <a:gd name="T26" fmla="*/ 480 w 1440"/>
              <a:gd name="T27" fmla="*/ 480 h 1639"/>
              <a:gd name="T28" fmla="*/ 528 w 1440"/>
              <a:gd name="T29" fmla="*/ 720 h 1639"/>
              <a:gd name="T30" fmla="*/ 432 w 1440"/>
              <a:gd name="T31" fmla="*/ 720 h 1639"/>
              <a:gd name="T32" fmla="*/ 480 w 1440"/>
              <a:gd name="T33" fmla="*/ 480 h 1639"/>
              <a:gd name="T34" fmla="*/ 96 w 1440"/>
              <a:gd name="T35" fmla="*/ 1207 h 1639"/>
              <a:gd name="T36" fmla="*/ 192 w 1440"/>
              <a:gd name="T37" fmla="*/ 1011 h 1639"/>
              <a:gd name="T38" fmla="*/ 864 w 1440"/>
              <a:gd name="T39" fmla="*/ 1207 h 1639"/>
              <a:gd name="T40" fmla="*/ 768 w 1440"/>
              <a:gd name="T41" fmla="*/ 1011 h 1639"/>
              <a:gd name="T42" fmla="*/ 864 w 1440"/>
              <a:gd name="T43" fmla="*/ 1207 h 1639"/>
              <a:gd name="T44" fmla="*/ 672 w 1440"/>
              <a:gd name="T45" fmla="*/ 1011 h 1639"/>
              <a:gd name="T46" fmla="*/ 528 w 1440"/>
              <a:gd name="T47" fmla="*/ 1543 h 1639"/>
              <a:gd name="T48" fmla="*/ 155 w 1440"/>
              <a:gd name="T49" fmla="*/ 1396 h 1639"/>
              <a:gd name="T50" fmla="*/ 100 w 1440"/>
              <a:gd name="T51" fmla="*/ 572 h 1639"/>
              <a:gd name="T52" fmla="*/ 440 w 1440"/>
              <a:gd name="T53" fmla="*/ 288 h 1639"/>
              <a:gd name="T54" fmla="*/ 432 w 1440"/>
              <a:gd name="T55" fmla="*/ 392 h 1639"/>
              <a:gd name="T56" fmla="*/ 336 w 1440"/>
              <a:gd name="T57" fmla="*/ 720 h 1639"/>
              <a:gd name="T58" fmla="*/ 624 w 1440"/>
              <a:gd name="T59" fmla="*/ 720 h 1639"/>
              <a:gd name="T60" fmla="*/ 528 w 1440"/>
              <a:gd name="T61" fmla="*/ 392 h 1639"/>
              <a:gd name="T62" fmla="*/ 538 w 1440"/>
              <a:gd name="T63" fmla="*/ 288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40" h="1639">
                <a:moveTo>
                  <a:pt x="1392" y="0"/>
                </a:moveTo>
                <a:cubicBezTo>
                  <a:pt x="1366" y="0"/>
                  <a:pt x="1344" y="22"/>
                  <a:pt x="1344" y="48"/>
                </a:cubicBezTo>
                <a:cubicBezTo>
                  <a:pt x="1344" y="672"/>
                  <a:pt x="1344" y="672"/>
                  <a:pt x="1344" y="672"/>
                </a:cubicBezTo>
                <a:cubicBezTo>
                  <a:pt x="1344" y="725"/>
                  <a:pt x="1301" y="768"/>
                  <a:pt x="1248" y="768"/>
                </a:cubicBezTo>
                <a:cubicBezTo>
                  <a:pt x="1195" y="768"/>
                  <a:pt x="1152" y="725"/>
                  <a:pt x="1152" y="672"/>
                </a:cubicBezTo>
                <a:cubicBezTo>
                  <a:pt x="1152" y="360"/>
                  <a:pt x="1152" y="360"/>
                  <a:pt x="1152" y="360"/>
                </a:cubicBezTo>
                <a:cubicBezTo>
                  <a:pt x="1152" y="162"/>
                  <a:pt x="991" y="0"/>
                  <a:pt x="792" y="0"/>
                </a:cubicBezTo>
                <a:cubicBezTo>
                  <a:pt x="655" y="0"/>
                  <a:pt x="535" y="78"/>
                  <a:pt x="474" y="192"/>
                </a:cubicBezTo>
                <a:cubicBezTo>
                  <a:pt x="432" y="192"/>
                  <a:pt x="432" y="192"/>
                  <a:pt x="432" y="192"/>
                </a:cubicBezTo>
                <a:cubicBezTo>
                  <a:pt x="194" y="192"/>
                  <a:pt x="0" y="386"/>
                  <a:pt x="0" y="624"/>
                </a:cubicBezTo>
                <a:cubicBezTo>
                  <a:pt x="0" y="1207"/>
                  <a:pt x="0" y="1207"/>
                  <a:pt x="0" y="1207"/>
                </a:cubicBezTo>
                <a:cubicBezTo>
                  <a:pt x="0" y="1280"/>
                  <a:pt x="19" y="1350"/>
                  <a:pt x="52" y="1410"/>
                </a:cubicBezTo>
                <a:cubicBezTo>
                  <a:pt x="53" y="1413"/>
                  <a:pt x="54" y="1415"/>
                  <a:pt x="55" y="1417"/>
                </a:cubicBezTo>
                <a:cubicBezTo>
                  <a:pt x="129" y="1549"/>
                  <a:pt x="271" y="1639"/>
                  <a:pt x="432" y="1639"/>
                </a:cubicBezTo>
                <a:cubicBezTo>
                  <a:pt x="528" y="1639"/>
                  <a:pt x="528" y="1639"/>
                  <a:pt x="528" y="1639"/>
                </a:cubicBezTo>
                <a:cubicBezTo>
                  <a:pt x="690" y="1639"/>
                  <a:pt x="832" y="1549"/>
                  <a:pt x="906" y="1417"/>
                </a:cubicBezTo>
                <a:cubicBezTo>
                  <a:pt x="907" y="1415"/>
                  <a:pt x="908" y="1413"/>
                  <a:pt x="909" y="1410"/>
                </a:cubicBezTo>
                <a:cubicBezTo>
                  <a:pt x="942" y="1350"/>
                  <a:pt x="960" y="1280"/>
                  <a:pt x="960" y="1207"/>
                </a:cubicBezTo>
                <a:cubicBezTo>
                  <a:pt x="960" y="624"/>
                  <a:pt x="960" y="624"/>
                  <a:pt x="960" y="624"/>
                </a:cubicBezTo>
                <a:cubicBezTo>
                  <a:pt x="960" y="405"/>
                  <a:pt x="797" y="224"/>
                  <a:pt x="586" y="196"/>
                </a:cubicBezTo>
                <a:cubicBezTo>
                  <a:pt x="634" y="135"/>
                  <a:pt x="709" y="96"/>
                  <a:pt x="792" y="96"/>
                </a:cubicBezTo>
                <a:cubicBezTo>
                  <a:pt x="938" y="96"/>
                  <a:pt x="1056" y="215"/>
                  <a:pt x="1056" y="360"/>
                </a:cubicBezTo>
                <a:cubicBezTo>
                  <a:pt x="1056" y="672"/>
                  <a:pt x="1056" y="672"/>
                  <a:pt x="1056" y="672"/>
                </a:cubicBezTo>
                <a:cubicBezTo>
                  <a:pt x="1056" y="778"/>
                  <a:pt x="1143" y="864"/>
                  <a:pt x="1248" y="864"/>
                </a:cubicBezTo>
                <a:cubicBezTo>
                  <a:pt x="1354" y="864"/>
                  <a:pt x="1440" y="778"/>
                  <a:pt x="1440" y="672"/>
                </a:cubicBezTo>
                <a:cubicBezTo>
                  <a:pt x="1440" y="48"/>
                  <a:pt x="1440" y="48"/>
                  <a:pt x="1440" y="48"/>
                </a:cubicBezTo>
                <a:cubicBezTo>
                  <a:pt x="1440" y="22"/>
                  <a:pt x="1419" y="0"/>
                  <a:pt x="1392" y="0"/>
                </a:cubicBezTo>
                <a:close/>
                <a:moveTo>
                  <a:pt x="480" y="480"/>
                </a:moveTo>
                <a:cubicBezTo>
                  <a:pt x="507" y="480"/>
                  <a:pt x="528" y="502"/>
                  <a:pt x="528" y="528"/>
                </a:cubicBezTo>
                <a:cubicBezTo>
                  <a:pt x="528" y="720"/>
                  <a:pt x="528" y="720"/>
                  <a:pt x="528" y="720"/>
                </a:cubicBezTo>
                <a:cubicBezTo>
                  <a:pt x="528" y="747"/>
                  <a:pt x="507" y="768"/>
                  <a:pt x="480" y="768"/>
                </a:cubicBezTo>
                <a:cubicBezTo>
                  <a:pt x="454" y="768"/>
                  <a:pt x="432" y="747"/>
                  <a:pt x="432" y="720"/>
                </a:cubicBezTo>
                <a:cubicBezTo>
                  <a:pt x="432" y="528"/>
                  <a:pt x="432" y="528"/>
                  <a:pt x="432" y="528"/>
                </a:cubicBezTo>
                <a:cubicBezTo>
                  <a:pt x="432" y="502"/>
                  <a:pt x="454" y="480"/>
                  <a:pt x="480" y="480"/>
                </a:cubicBezTo>
                <a:close/>
                <a:moveTo>
                  <a:pt x="109" y="1298"/>
                </a:moveTo>
                <a:cubicBezTo>
                  <a:pt x="101" y="1269"/>
                  <a:pt x="96" y="1238"/>
                  <a:pt x="96" y="1207"/>
                </a:cubicBezTo>
                <a:cubicBezTo>
                  <a:pt x="96" y="707"/>
                  <a:pt x="96" y="707"/>
                  <a:pt x="96" y="707"/>
                </a:cubicBezTo>
                <a:cubicBezTo>
                  <a:pt x="157" y="787"/>
                  <a:pt x="192" y="896"/>
                  <a:pt x="192" y="1011"/>
                </a:cubicBezTo>
                <a:cubicBezTo>
                  <a:pt x="192" y="1117"/>
                  <a:pt x="162" y="1220"/>
                  <a:pt x="109" y="1298"/>
                </a:cubicBezTo>
                <a:close/>
                <a:moveTo>
                  <a:pt x="864" y="1207"/>
                </a:moveTo>
                <a:cubicBezTo>
                  <a:pt x="864" y="1238"/>
                  <a:pt x="860" y="1269"/>
                  <a:pt x="852" y="1298"/>
                </a:cubicBezTo>
                <a:cubicBezTo>
                  <a:pt x="799" y="1220"/>
                  <a:pt x="768" y="1117"/>
                  <a:pt x="768" y="1011"/>
                </a:cubicBezTo>
                <a:cubicBezTo>
                  <a:pt x="768" y="896"/>
                  <a:pt x="804" y="787"/>
                  <a:pt x="864" y="707"/>
                </a:cubicBezTo>
                <a:lnTo>
                  <a:pt x="864" y="1207"/>
                </a:lnTo>
                <a:close/>
                <a:moveTo>
                  <a:pt x="860" y="572"/>
                </a:moveTo>
                <a:cubicBezTo>
                  <a:pt x="744" y="670"/>
                  <a:pt x="672" y="835"/>
                  <a:pt x="672" y="1011"/>
                </a:cubicBezTo>
                <a:cubicBezTo>
                  <a:pt x="672" y="1156"/>
                  <a:pt x="722" y="1297"/>
                  <a:pt x="806" y="1396"/>
                </a:cubicBezTo>
                <a:cubicBezTo>
                  <a:pt x="745" y="1485"/>
                  <a:pt x="643" y="1543"/>
                  <a:pt x="528" y="1543"/>
                </a:cubicBezTo>
                <a:cubicBezTo>
                  <a:pt x="432" y="1543"/>
                  <a:pt x="432" y="1543"/>
                  <a:pt x="432" y="1543"/>
                </a:cubicBezTo>
                <a:cubicBezTo>
                  <a:pt x="317" y="1543"/>
                  <a:pt x="216" y="1485"/>
                  <a:pt x="155" y="1396"/>
                </a:cubicBezTo>
                <a:cubicBezTo>
                  <a:pt x="239" y="1297"/>
                  <a:pt x="288" y="1156"/>
                  <a:pt x="288" y="1011"/>
                </a:cubicBezTo>
                <a:cubicBezTo>
                  <a:pt x="288" y="835"/>
                  <a:pt x="217" y="670"/>
                  <a:pt x="100" y="572"/>
                </a:cubicBezTo>
                <a:cubicBezTo>
                  <a:pt x="125" y="412"/>
                  <a:pt x="265" y="288"/>
                  <a:pt x="432" y="288"/>
                </a:cubicBezTo>
                <a:cubicBezTo>
                  <a:pt x="440" y="288"/>
                  <a:pt x="440" y="288"/>
                  <a:pt x="440" y="288"/>
                </a:cubicBezTo>
                <a:cubicBezTo>
                  <a:pt x="435" y="311"/>
                  <a:pt x="432" y="336"/>
                  <a:pt x="432" y="360"/>
                </a:cubicBezTo>
                <a:cubicBezTo>
                  <a:pt x="432" y="392"/>
                  <a:pt x="432" y="392"/>
                  <a:pt x="432" y="392"/>
                </a:cubicBezTo>
                <a:cubicBezTo>
                  <a:pt x="377" y="412"/>
                  <a:pt x="336" y="466"/>
                  <a:pt x="336" y="528"/>
                </a:cubicBezTo>
                <a:cubicBezTo>
                  <a:pt x="336" y="720"/>
                  <a:pt x="336" y="720"/>
                  <a:pt x="336" y="720"/>
                </a:cubicBezTo>
                <a:cubicBezTo>
                  <a:pt x="336" y="800"/>
                  <a:pt x="401" y="864"/>
                  <a:pt x="480" y="864"/>
                </a:cubicBezTo>
                <a:cubicBezTo>
                  <a:pt x="560" y="864"/>
                  <a:pt x="624" y="800"/>
                  <a:pt x="624" y="720"/>
                </a:cubicBezTo>
                <a:cubicBezTo>
                  <a:pt x="624" y="528"/>
                  <a:pt x="624" y="528"/>
                  <a:pt x="624" y="528"/>
                </a:cubicBezTo>
                <a:cubicBezTo>
                  <a:pt x="624" y="466"/>
                  <a:pt x="584" y="412"/>
                  <a:pt x="528" y="392"/>
                </a:cubicBezTo>
                <a:cubicBezTo>
                  <a:pt x="528" y="360"/>
                  <a:pt x="528" y="360"/>
                  <a:pt x="528" y="360"/>
                </a:cubicBezTo>
                <a:cubicBezTo>
                  <a:pt x="528" y="335"/>
                  <a:pt x="532" y="311"/>
                  <a:pt x="538" y="288"/>
                </a:cubicBezTo>
                <a:cubicBezTo>
                  <a:pt x="702" y="293"/>
                  <a:pt x="836" y="415"/>
                  <a:pt x="860" y="57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5" name="Freeform 36"/>
          <p:cNvSpPr>
            <a:spLocks noEditPoints="1"/>
          </p:cNvSpPr>
          <p:nvPr/>
        </p:nvSpPr>
        <p:spPr bwMode="auto">
          <a:xfrm>
            <a:off x="9609353" y="4585020"/>
            <a:ext cx="392827" cy="392534"/>
          </a:xfrm>
          <a:custGeom>
            <a:avLst/>
            <a:gdLst>
              <a:gd name="T0" fmla="*/ 584 w 1639"/>
              <a:gd name="T1" fmla="*/ 1446 h 1638"/>
              <a:gd name="T2" fmla="*/ 1055 w 1639"/>
              <a:gd name="T3" fmla="*/ 1446 h 1638"/>
              <a:gd name="T4" fmla="*/ 1543 w 1639"/>
              <a:gd name="T5" fmla="*/ 1302 h 1638"/>
              <a:gd name="T6" fmla="*/ 1255 w 1639"/>
              <a:gd name="T7" fmla="*/ 772 h 1638"/>
              <a:gd name="T8" fmla="*/ 1113 w 1639"/>
              <a:gd name="T9" fmla="*/ 305 h 1638"/>
              <a:gd name="T10" fmla="*/ 963 w 1639"/>
              <a:gd name="T11" fmla="*/ 144 h 1638"/>
              <a:gd name="T12" fmla="*/ 675 w 1639"/>
              <a:gd name="T13" fmla="*/ 144 h 1638"/>
              <a:gd name="T14" fmla="*/ 496 w 1639"/>
              <a:gd name="T15" fmla="*/ 343 h 1638"/>
              <a:gd name="T16" fmla="*/ 384 w 1639"/>
              <a:gd name="T17" fmla="*/ 772 h 1638"/>
              <a:gd name="T18" fmla="*/ 96 w 1639"/>
              <a:gd name="T19" fmla="*/ 1302 h 1638"/>
              <a:gd name="T20" fmla="*/ 819 w 1639"/>
              <a:gd name="T21" fmla="*/ 1542 h 1638"/>
              <a:gd name="T22" fmla="*/ 955 w 1639"/>
              <a:gd name="T23" fmla="*/ 1446 h 1638"/>
              <a:gd name="T24" fmla="*/ 771 w 1639"/>
              <a:gd name="T25" fmla="*/ 144 h 1638"/>
              <a:gd name="T26" fmla="*/ 867 w 1639"/>
              <a:gd name="T27" fmla="*/ 144 h 1638"/>
              <a:gd name="T28" fmla="*/ 777 w 1639"/>
              <a:gd name="T29" fmla="*/ 194 h 1638"/>
              <a:gd name="T30" fmla="*/ 771 w 1639"/>
              <a:gd name="T31" fmla="*/ 144 h 1638"/>
              <a:gd name="T32" fmla="*/ 480 w 1639"/>
              <a:gd name="T33" fmla="*/ 643 h 1638"/>
              <a:gd name="T34" fmla="*/ 1048 w 1639"/>
              <a:gd name="T35" fmla="*/ 376 h 1638"/>
              <a:gd name="T36" fmla="*/ 1159 w 1639"/>
              <a:gd name="T37" fmla="*/ 772 h 1638"/>
              <a:gd name="T38" fmla="*/ 347 w 1639"/>
              <a:gd name="T39" fmla="*/ 1158 h 1638"/>
              <a:gd name="T40" fmla="*/ 240 w 1639"/>
              <a:gd name="T41" fmla="*/ 1254 h 1638"/>
              <a:gd name="T42" fmla="*/ 1447 w 1639"/>
              <a:gd name="T43" fmla="*/ 1302 h 1638"/>
              <a:gd name="T44" fmla="*/ 240 w 1639"/>
              <a:gd name="T45" fmla="*/ 1350 h 1638"/>
              <a:gd name="T46" fmla="*/ 240 w 1639"/>
              <a:gd name="T47" fmla="*/ 1254 h 1638"/>
              <a:gd name="T48" fmla="*/ 52 w 1639"/>
              <a:gd name="T49" fmla="*/ 913 h 1638"/>
              <a:gd name="T50" fmla="*/ 86 w 1639"/>
              <a:gd name="T51" fmla="*/ 259 h 1638"/>
              <a:gd name="T52" fmla="*/ 172 w 1639"/>
              <a:gd name="T53" fmla="*/ 302 h 1638"/>
              <a:gd name="T54" fmla="*/ 142 w 1639"/>
              <a:gd name="T55" fmla="*/ 879 h 1638"/>
              <a:gd name="T56" fmla="*/ 97 w 1639"/>
              <a:gd name="T57" fmla="*/ 944 h 1638"/>
              <a:gd name="T58" fmla="*/ 1543 w 1639"/>
              <a:gd name="T59" fmla="*/ 624 h 1638"/>
              <a:gd name="T60" fmla="*/ 1488 w 1639"/>
              <a:gd name="T61" fmla="*/ 237 h 1638"/>
              <a:gd name="T62" fmla="*/ 1639 w 1639"/>
              <a:gd name="T63" fmla="*/ 624 h 1638"/>
              <a:gd name="T64" fmla="*/ 1542 w 1639"/>
              <a:gd name="T65" fmla="*/ 944 h 1638"/>
              <a:gd name="T66" fmla="*/ 1497 w 1639"/>
              <a:gd name="T67" fmla="*/ 879 h 1638"/>
              <a:gd name="T68" fmla="*/ 288 w 1639"/>
              <a:gd name="T69" fmla="*/ 624 h 1638"/>
              <a:gd name="T70" fmla="*/ 258 w 1639"/>
              <a:gd name="T71" fmla="*/ 778 h 1638"/>
              <a:gd name="T72" fmla="*/ 202 w 1639"/>
              <a:gd name="T73" fmla="*/ 740 h 1638"/>
              <a:gd name="T74" fmla="*/ 209 w 1639"/>
              <a:gd name="T75" fmla="*/ 478 h 1638"/>
              <a:gd name="T76" fmla="*/ 303 w 1639"/>
              <a:gd name="T77" fmla="*/ 500 h 1638"/>
              <a:gd name="T78" fmla="*/ 1351 w 1639"/>
              <a:gd name="T79" fmla="*/ 624 h 1638"/>
              <a:gd name="T80" fmla="*/ 1372 w 1639"/>
              <a:gd name="T81" fmla="*/ 442 h 1638"/>
              <a:gd name="T82" fmla="*/ 1447 w 1639"/>
              <a:gd name="T83" fmla="*/ 624 h 1638"/>
              <a:gd name="T84" fmla="*/ 1389 w 1639"/>
              <a:gd name="T85" fmla="*/ 779 h 1638"/>
              <a:gd name="T86" fmla="*/ 1342 w 1639"/>
              <a:gd name="T87" fmla="*/ 72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9" h="1638">
                <a:moveTo>
                  <a:pt x="240" y="1446"/>
                </a:moveTo>
                <a:cubicBezTo>
                  <a:pt x="584" y="1446"/>
                  <a:pt x="584" y="1446"/>
                  <a:pt x="584" y="1446"/>
                </a:cubicBezTo>
                <a:cubicBezTo>
                  <a:pt x="607" y="1555"/>
                  <a:pt x="703" y="1638"/>
                  <a:pt x="819" y="1638"/>
                </a:cubicBezTo>
                <a:cubicBezTo>
                  <a:pt x="935" y="1638"/>
                  <a:pt x="1032" y="1555"/>
                  <a:pt x="1055" y="1446"/>
                </a:cubicBezTo>
                <a:cubicBezTo>
                  <a:pt x="1399" y="1446"/>
                  <a:pt x="1399" y="1446"/>
                  <a:pt x="1399" y="1446"/>
                </a:cubicBezTo>
                <a:cubicBezTo>
                  <a:pt x="1478" y="1446"/>
                  <a:pt x="1543" y="1381"/>
                  <a:pt x="1543" y="1302"/>
                </a:cubicBezTo>
                <a:cubicBezTo>
                  <a:pt x="1543" y="1230"/>
                  <a:pt x="1489" y="1170"/>
                  <a:pt x="1420" y="1160"/>
                </a:cubicBezTo>
                <a:cubicBezTo>
                  <a:pt x="1307" y="1042"/>
                  <a:pt x="1255" y="918"/>
                  <a:pt x="1255" y="772"/>
                </a:cubicBezTo>
                <a:cubicBezTo>
                  <a:pt x="1255" y="624"/>
                  <a:pt x="1255" y="624"/>
                  <a:pt x="1255" y="624"/>
                </a:cubicBezTo>
                <a:cubicBezTo>
                  <a:pt x="1255" y="503"/>
                  <a:pt x="1203" y="387"/>
                  <a:pt x="1113" y="305"/>
                </a:cubicBezTo>
                <a:cubicBezTo>
                  <a:pt x="1069" y="265"/>
                  <a:pt x="1018" y="235"/>
                  <a:pt x="963" y="216"/>
                </a:cubicBezTo>
                <a:cubicBezTo>
                  <a:pt x="963" y="144"/>
                  <a:pt x="963" y="144"/>
                  <a:pt x="963" y="144"/>
                </a:cubicBezTo>
                <a:cubicBezTo>
                  <a:pt x="963" y="64"/>
                  <a:pt x="899" y="0"/>
                  <a:pt x="819" y="0"/>
                </a:cubicBezTo>
                <a:cubicBezTo>
                  <a:pt x="740" y="0"/>
                  <a:pt x="675" y="64"/>
                  <a:pt x="675" y="144"/>
                </a:cubicBezTo>
                <a:cubicBezTo>
                  <a:pt x="675" y="217"/>
                  <a:pt x="675" y="217"/>
                  <a:pt x="675" y="217"/>
                </a:cubicBezTo>
                <a:cubicBezTo>
                  <a:pt x="607" y="242"/>
                  <a:pt x="545" y="285"/>
                  <a:pt x="496" y="343"/>
                </a:cubicBezTo>
                <a:cubicBezTo>
                  <a:pt x="424" y="427"/>
                  <a:pt x="384" y="534"/>
                  <a:pt x="384" y="643"/>
                </a:cubicBezTo>
                <a:cubicBezTo>
                  <a:pt x="384" y="772"/>
                  <a:pt x="384" y="772"/>
                  <a:pt x="384" y="772"/>
                </a:cubicBezTo>
                <a:cubicBezTo>
                  <a:pt x="384" y="918"/>
                  <a:pt x="331" y="1042"/>
                  <a:pt x="218" y="1160"/>
                </a:cubicBezTo>
                <a:cubicBezTo>
                  <a:pt x="149" y="1170"/>
                  <a:pt x="96" y="1230"/>
                  <a:pt x="96" y="1302"/>
                </a:cubicBezTo>
                <a:cubicBezTo>
                  <a:pt x="96" y="1381"/>
                  <a:pt x="161" y="1446"/>
                  <a:pt x="240" y="1446"/>
                </a:cubicBezTo>
                <a:close/>
                <a:moveTo>
                  <a:pt x="819" y="1542"/>
                </a:moveTo>
                <a:cubicBezTo>
                  <a:pt x="757" y="1542"/>
                  <a:pt x="703" y="1502"/>
                  <a:pt x="684" y="1446"/>
                </a:cubicBezTo>
                <a:cubicBezTo>
                  <a:pt x="955" y="1446"/>
                  <a:pt x="955" y="1446"/>
                  <a:pt x="955" y="1446"/>
                </a:cubicBezTo>
                <a:cubicBezTo>
                  <a:pt x="935" y="1502"/>
                  <a:pt x="882" y="1542"/>
                  <a:pt x="819" y="1542"/>
                </a:cubicBezTo>
                <a:close/>
                <a:moveTo>
                  <a:pt x="771" y="144"/>
                </a:moveTo>
                <a:cubicBezTo>
                  <a:pt x="771" y="117"/>
                  <a:pt x="793" y="96"/>
                  <a:pt x="819" y="96"/>
                </a:cubicBezTo>
                <a:cubicBezTo>
                  <a:pt x="846" y="96"/>
                  <a:pt x="867" y="117"/>
                  <a:pt x="867" y="144"/>
                </a:cubicBezTo>
                <a:cubicBezTo>
                  <a:pt x="867" y="194"/>
                  <a:pt x="867" y="194"/>
                  <a:pt x="867" y="194"/>
                </a:cubicBezTo>
                <a:cubicBezTo>
                  <a:pt x="838" y="191"/>
                  <a:pt x="807" y="191"/>
                  <a:pt x="777" y="194"/>
                </a:cubicBezTo>
                <a:cubicBezTo>
                  <a:pt x="775" y="194"/>
                  <a:pt x="773" y="194"/>
                  <a:pt x="771" y="194"/>
                </a:cubicBezTo>
                <a:lnTo>
                  <a:pt x="771" y="144"/>
                </a:lnTo>
                <a:close/>
                <a:moveTo>
                  <a:pt x="480" y="772"/>
                </a:moveTo>
                <a:cubicBezTo>
                  <a:pt x="480" y="643"/>
                  <a:pt x="480" y="643"/>
                  <a:pt x="480" y="643"/>
                </a:cubicBezTo>
                <a:cubicBezTo>
                  <a:pt x="480" y="461"/>
                  <a:pt x="615" y="305"/>
                  <a:pt x="786" y="289"/>
                </a:cubicBezTo>
                <a:cubicBezTo>
                  <a:pt x="882" y="280"/>
                  <a:pt x="978" y="312"/>
                  <a:pt x="1048" y="376"/>
                </a:cubicBezTo>
                <a:cubicBezTo>
                  <a:pt x="1118" y="440"/>
                  <a:pt x="1159" y="530"/>
                  <a:pt x="1159" y="624"/>
                </a:cubicBezTo>
                <a:cubicBezTo>
                  <a:pt x="1159" y="772"/>
                  <a:pt x="1159" y="772"/>
                  <a:pt x="1159" y="772"/>
                </a:cubicBezTo>
                <a:cubicBezTo>
                  <a:pt x="1159" y="916"/>
                  <a:pt x="1201" y="1041"/>
                  <a:pt x="1292" y="1158"/>
                </a:cubicBezTo>
                <a:cubicBezTo>
                  <a:pt x="347" y="1158"/>
                  <a:pt x="347" y="1158"/>
                  <a:pt x="347" y="1158"/>
                </a:cubicBezTo>
                <a:cubicBezTo>
                  <a:pt x="437" y="1041"/>
                  <a:pt x="480" y="916"/>
                  <a:pt x="480" y="772"/>
                </a:cubicBezTo>
                <a:close/>
                <a:moveTo>
                  <a:pt x="240" y="1254"/>
                </a:moveTo>
                <a:cubicBezTo>
                  <a:pt x="1399" y="1254"/>
                  <a:pt x="1399" y="1254"/>
                  <a:pt x="1399" y="1254"/>
                </a:cubicBezTo>
                <a:cubicBezTo>
                  <a:pt x="1425" y="1254"/>
                  <a:pt x="1447" y="1275"/>
                  <a:pt x="1447" y="1302"/>
                </a:cubicBezTo>
                <a:cubicBezTo>
                  <a:pt x="1447" y="1328"/>
                  <a:pt x="1425" y="1350"/>
                  <a:pt x="1399" y="1350"/>
                </a:cubicBezTo>
                <a:cubicBezTo>
                  <a:pt x="240" y="1350"/>
                  <a:pt x="240" y="1350"/>
                  <a:pt x="240" y="1350"/>
                </a:cubicBezTo>
                <a:cubicBezTo>
                  <a:pt x="214" y="1350"/>
                  <a:pt x="192" y="1328"/>
                  <a:pt x="192" y="1302"/>
                </a:cubicBezTo>
                <a:cubicBezTo>
                  <a:pt x="192" y="1275"/>
                  <a:pt x="214" y="1254"/>
                  <a:pt x="240" y="1254"/>
                </a:cubicBezTo>
                <a:close/>
                <a:moveTo>
                  <a:pt x="97" y="944"/>
                </a:moveTo>
                <a:cubicBezTo>
                  <a:pt x="78" y="944"/>
                  <a:pt x="59" y="933"/>
                  <a:pt x="52" y="913"/>
                </a:cubicBezTo>
                <a:cubicBezTo>
                  <a:pt x="18" y="823"/>
                  <a:pt x="0" y="723"/>
                  <a:pt x="0" y="624"/>
                </a:cubicBezTo>
                <a:cubicBezTo>
                  <a:pt x="0" y="495"/>
                  <a:pt x="29" y="373"/>
                  <a:pt x="86" y="259"/>
                </a:cubicBezTo>
                <a:cubicBezTo>
                  <a:pt x="98" y="235"/>
                  <a:pt x="127" y="225"/>
                  <a:pt x="151" y="237"/>
                </a:cubicBezTo>
                <a:cubicBezTo>
                  <a:pt x="175" y="249"/>
                  <a:pt x="184" y="278"/>
                  <a:pt x="172" y="302"/>
                </a:cubicBezTo>
                <a:cubicBezTo>
                  <a:pt x="122" y="402"/>
                  <a:pt x="96" y="510"/>
                  <a:pt x="96" y="624"/>
                </a:cubicBezTo>
                <a:cubicBezTo>
                  <a:pt x="96" y="711"/>
                  <a:pt x="112" y="800"/>
                  <a:pt x="142" y="879"/>
                </a:cubicBezTo>
                <a:cubicBezTo>
                  <a:pt x="151" y="904"/>
                  <a:pt x="139" y="932"/>
                  <a:pt x="114" y="941"/>
                </a:cubicBezTo>
                <a:cubicBezTo>
                  <a:pt x="108" y="943"/>
                  <a:pt x="103" y="944"/>
                  <a:pt x="97" y="944"/>
                </a:cubicBezTo>
                <a:close/>
                <a:moveTo>
                  <a:pt x="1497" y="879"/>
                </a:moveTo>
                <a:cubicBezTo>
                  <a:pt x="1527" y="800"/>
                  <a:pt x="1543" y="711"/>
                  <a:pt x="1543" y="624"/>
                </a:cubicBezTo>
                <a:cubicBezTo>
                  <a:pt x="1543" y="510"/>
                  <a:pt x="1517" y="402"/>
                  <a:pt x="1467" y="302"/>
                </a:cubicBezTo>
                <a:cubicBezTo>
                  <a:pt x="1455" y="278"/>
                  <a:pt x="1464" y="249"/>
                  <a:pt x="1488" y="237"/>
                </a:cubicBezTo>
                <a:cubicBezTo>
                  <a:pt x="1512" y="225"/>
                  <a:pt x="1540" y="235"/>
                  <a:pt x="1552" y="259"/>
                </a:cubicBezTo>
                <a:cubicBezTo>
                  <a:pt x="1610" y="373"/>
                  <a:pt x="1639" y="495"/>
                  <a:pt x="1639" y="624"/>
                </a:cubicBezTo>
                <a:cubicBezTo>
                  <a:pt x="1639" y="723"/>
                  <a:pt x="1621" y="823"/>
                  <a:pt x="1587" y="913"/>
                </a:cubicBezTo>
                <a:cubicBezTo>
                  <a:pt x="1579" y="933"/>
                  <a:pt x="1561" y="944"/>
                  <a:pt x="1542" y="944"/>
                </a:cubicBezTo>
                <a:cubicBezTo>
                  <a:pt x="1536" y="944"/>
                  <a:pt x="1530" y="943"/>
                  <a:pt x="1525" y="941"/>
                </a:cubicBezTo>
                <a:cubicBezTo>
                  <a:pt x="1500" y="932"/>
                  <a:pt x="1487" y="904"/>
                  <a:pt x="1497" y="879"/>
                </a:cubicBezTo>
                <a:close/>
                <a:moveTo>
                  <a:pt x="303" y="500"/>
                </a:moveTo>
                <a:cubicBezTo>
                  <a:pt x="293" y="540"/>
                  <a:pt x="288" y="582"/>
                  <a:pt x="288" y="624"/>
                </a:cubicBezTo>
                <a:cubicBezTo>
                  <a:pt x="288" y="657"/>
                  <a:pt x="291" y="692"/>
                  <a:pt x="297" y="722"/>
                </a:cubicBezTo>
                <a:cubicBezTo>
                  <a:pt x="302" y="748"/>
                  <a:pt x="284" y="773"/>
                  <a:pt x="258" y="778"/>
                </a:cubicBezTo>
                <a:cubicBezTo>
                  <a:pt x="255" y="779"/>
                  <a:pt x="252" y="779"/>
                  <a:pt x="250" y="779"/>
                </a:cubicBezTo>
                <a:cubicBezTo>
                  <a:pt x="227" y="779"/>
                  <a:pt x="207" y="763"/>
                  <a:pt x="202" y="740"/>
                </a:cubicBezTo>
                <a:cubicBezTo>
                  <a:pt x="196" y="704"/>
                  <a:pt x="192" y="662"/>
                  <a:pt x="192" y="624"/>
                </a:cubicBezTo>
                <a:cubicBezTo>
                  <a:pt x="192" y="574"/>
                  <a:pt x="198" y="525"/>
                  <a:pt x="209" y="478"/>
                </a:cubicBezTo>
                <a:cubicBezTo>
                  <a:pt x="216" y="452"/>
                  <a:pt x="241" y="436"/>
                  <a:pt x="267" y="442"/>
                </a:cubicBezTo>
                <a:cubicBezTo>
                  <a:pt x="293" y="449"/>
                  <a:pt x="309" y="475"/>
                  <a:pt x="303" y="500"/>
                </a:cubicBezTo>
                <a:close/>
                <a:moveTo>
                  <a:pt x="1342" y="722"/>
                </a:moveTo>
                <a:cubicBezTo>
                  <a:pt x="1348" y="692"/>
                  <a:pt x="1351" y="657"/>
                  <a:pt x="1351" y="624"/>
                </a:cubicBezTo>
                <a:cubicBezTo>
                  <a:pt x="1351" y="582"/>
                  <a:pt x="1346" y="540"/>
                  <a:pt x="1336" y="500"/>
                </a:cubicBezTo>
                <a:cubicBezTo>
                  <a:pt x="1330" y="475"/>
                  <a:pt x="1346" y="449"/>
                  <a:pt x="1372" y="442"/>
                </a:cubicBezTo>
                <a:cubicBezTo>
                  <a:pt x="1397" y="436"/>
                  <a:pt x="1423" y="452"/>
                  <a:pt x="1429" y="478"/>
                </a:cubicBezTo>
                <a:cubicBezTo>
                  <a:pt x="1441" y="525"/>
                  <a:pt x="1447" y="574"/>
                  <a:pt x="1447" y="624"/>
                </a:cubicBezTo>
                <a:cubicBezTo>
                  <a:pt x="1447" y="662"/>
                  <a:pt x="1443" y="704"/>
                  <a:pt x="1436" y="740"/>
                </a:cubicBezTo>
                <a:cubicBezTo>
                  <a:pt x="1432" y="763"/>
                  <a:pt x="1412" y="779"/>
                  <a:pt x="1389" y="779"/>
                </a:cubicBezTo>
                <a:cubicBezTo>
                  <a:pt x="1386" y="779"/>
                  <a:pt x="1383" y="779"/>
                  <a:pt x="1380" y="778"/>
                </a:cubicBezTo>
                <a:cubicBezTo>
                  <a:pt x="1354" y="773"/>
                  <a:pt x="1337" y="748"/>
                  <a:pt x="1342" y="72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6" name="Freeform 10"/>
          <p:cNvSpPr>
            <a:spLocks noEditPoints="1"/>
          </p:cNvSpPr>
          <p:nvPr/>
        </p:nvSpPr>
        <p:spPr bwMode="auto">
          <a:xfrm>
            <a:off x="10340956" y="1889385"/>
            <a:ext cx="392534" cy="392681"/>
          </a:xfrm>
          <a:custGeom>
            <a:avLst/>
            <a:gdLst>
              <a:gd name="T0" fmla="*/ 915 w 1638"/>
              <a:gd name="T1" fmla="*/ 676 h 1639"/>
              <a:gd name="T2" fmla="*/ 867 w 1638"/>
              <a:gd name="T3" fmla="*/ 724 h 1639"/>
              <a:gd name="T4" fmla="*/ 771 w 1638"/>
              <a:gd name="T5" fmla="*/ 724 h 1639"/>
              <a:gd name="T6" fmla="*/ 723 w 1638"/>
              <a:gd name="T7" fmla="*/ 676 h 1639"/>
              <a:gd name="T8" fmla="*/ 723 w 1638"/>
              <a:gd name="T9" fmla="*/ 580 h 1639"/>
              <a:gd name="T10" fmla="*/ 771 w 1638"/>
              <a:gd name="T11" fmla="*/ 532 h 1639"/>
              <a:gd name="T12" fmla="*/ 867 w 1638"/>
              <a:gd name="T13" fmla="*/ 532 h 1639"/>
              <a:gd name="T14" fmla="*/ 915 w 1638"/>
              <a:gd name="T15" fmla="*/ 580 h 1639"/>
              <a:gd name="T16" fmla="*/ 562 w 1638"/>
              <a:gd name="T17" fmla="*/ 498 h 1639"/>
              <a:gd name="T18" fmla="*/ 432 w 1638"/>
              <a:gd name="T19" fmla="*/ 560 h 1639"/>
              <a:gd name="T20" fmla="*/ 302 w 1638"/>
              <a:gd name="T21" fmla="*/ 498 h 1639"/>
              <a:gd name="T22" fmla="*/ 364 w 1638"/>
              <a:gd name="T23" fmla="*/ 628 h 1639"/>
              <a:gd name="T24" fmla="*/ 302 w 1638"/>
              <a:gd name="T25" fmla="*/ 758 h 1639"/>
              <a:gd name="T26" fmla="*/ 370 w 1638"/>
              <a:gd name="T27" fmla="*/ 758 h 1639"/>
              <a:gd name="T28" fmla="*/ 494 w 1638"/>
              <a:gd name="T29" fmla="*/ 758 h 1639"/>
              <a:gd name="T30" fmla="*/ 562 w 1638"/>
              <a:gd name="T31" fmla="*/ 758 h 1639"/>
              <a:gd name="T32" fmla="*/ 499 w 1638"/>
              <a:gd name="T33" fmla="*/ 628 h 1639"/>
              <a:gd name="T34" fmla="*/ 562 w 1638"/>
              <a:gd name="T35" fmla="*/ 498 h 1639"/>
              <a:gd name="T36" fmla="*/ 1158 w 1638"/>
              <a:gd name="T37" fmla="*/ 724 h 1639"/>
              <a:gd name="T38" fmla="*/ 1254 w 1638"/>
              <a:gd name="T39" fmla="*/ 724 h 1639"/>
              <a:gd name="T40" fmla="*/ 1336 w 1638"/>
              <a:gd name="T41" fmla="*/ 566 h 1639"/>
              <a:gd name="T42" fmla="*/ 1268 w 1638"/>
              <a:gd name="T43" fmla="*/ 498 h 1639"/>
              <a:gd name="T44" fmla="*/ 1144 w 1638"/>
              <a:gd name="T45" fmla="*/ 498 h 1639"/>
              <a:gd name="T46" fmla="*/ 1076 w 1638"/>
              <a:gd name="T47" fmla="*/ 566 h 1639"/>
              <a:gd name="T48" fmla="*/ 0 w 1638"/>
              <a:gd name="T49" fmla="*/ 1108 h 1639"/>
              <a:gd name="T50" fmla="*/ 96 w 1638"/>
              <a:gd name="T51" fmla="*/ 1060 h 1639"/>
              <a:gd name="T52" fmla="*/ 240 w 1638"/>
              <a:gd name="T53" fmla="*/ 192 h 1639"/>
              <a:gd name="T54" fmla="*/ 675 w 1638"/>
              <a:gd name="T55" fmla="*/ 144 h 1639"/>
              <a:gd name="T56" fmla="*/ 963 w 1638"/>
              <a:gd name="T57" fmla="*/ 144 h 1639"/>
              <a:gd name="T58" fmla="*/ 1398 w 1638"/>
              <a:gd name="T59" fmla="*/ 192 h 1639"/>
              <a:gd name="T60" fmla="*/ 1542 w 1638"/>
              <a:gd name="T61" fmla="*/ 1060 h 1639"/>
              <a:gd name="T62" fmla="*/ 1638 w 1638"/>
              <a:gd name="T63" fmla="*/ 1108 h 1639"/>
              <a:gd name="T64" fmla="*/ 1340 w 1638"/>
              <a:gd name="T65" fmla="*/ 1156 h 1639"/>
              <a:gd name="T66" fmla="*/ 1515 w 1638"/>
              <a:gd name="T67" fmla="*/ 1634 h 1639"/>
              <a:gd name="T68" fmla="*/ 1451 w 1638"/>
              <a:gd name="T69" fmla="*/ 1611 h 1639"/>
              <a:gd name="T70" fmla="*/ 267 w 1638"/>
              <a:gd name="T71" fmla="*/ 1444 h 1639"/>
              <a:gd name="T72" fmla="*/ 144 w 1638"/>
              <a:gd name="T73" fmla="*/ 1639 h 1639"/>
              <a:gd name="T74" fmla="*/ 100 w 1638"/>
              <a:gd name="T75" fmla="*/ 1570 h 1639"/>
              <a:gd name="T76" fmla="*/ 48 w 1638"/>
              <a:gd name="T77" fmla="*/ 1156 h 1639"/>
              <a:gd name="T78" fmla="*/ 1325 w 1638"/>
              <a:gd name="T79" fmla="*/ 1348 h 1639"/>
              <a:gd name="T80" fmla="*/ 404 w 1638"/>
              <a:gd name="T81" fmla="*/ 1156 h 1639"/>
              <a:gd name="T82" fmla="*/ 1325 w 1638"/>
              <a:gd name="T83" fmla="*/ 1348 h 1639"/>
              <a:gd name="T84" fmla="*/ 1254 w 1638"/>
              <a:gd name="T85" fmla="*/ 964 h 1639"/>
              <a:gd name="T86" fmla="*/ 1059 w 1638"/>
              <a:gd name="T87" fmla="*/ 1060 h 1639"/>
              <a:gd name="T88" fmla="*/ 771 w 1638"/>
              <a:gd name="T89" fmla="*/ 192 h 1639"/>
              <a:gd name="T90" fmla="*/ 867 w 1638"/>
              <a:gd name="T91" fmla="*/ 144 h 1639"/>
              <a:gd name="T92" fmla="*/ 771 w 1638"/>
              <a:gd name="T93" fmla="*/ 144 h 1639"/>
              <a:gd name="T94" fmla="*/ 192 w 1638"/>
              <a:gd name="T95" fmla="*/ 1060 h 1639"/>
              <a:gd name="T96" fmla="*/ 963 w 1638"/>
              <a:gd name="T97" fmla="*/ 916 h 1639"/>
              <a:gd name="T98" fmla="*/ 1302 w 1638"/>
              <a:gd name="T99" fmla="*/ 868 h 1639"/>
              <a:gd name="T100" fmla="*/ 1350 w 1638"/>
              <a:gd name="T101" fmla="*/ 1060 h 1639"/>
              <a:gd name="T102" fmla="*/ 1446 w 1638"/>
              <a:gd name="T103" fmla="*/ 336 h 1639"/>
              <a:gd name="T104" fmla="*/ 240 w 1638"/>
              <a:gd name="T105" fmla="*/ 288 h 1639"/>
              <a:gd name="T106" fmla="*/ 192 w 1638"/>
              <a:gd name="T107" fmla="*/ 1060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9">
                <a:moveTo>
                  <a:pt x="963" y="628"/>
                </a:moveTo>
                <a:cubicBezTo>
                  <a:pt x="963" y="654"/>
                  <a:pt x="941" y="676"/>
                  <a:pt x="915" y="676"/>
                </a:cubicBezTo>
                <a:cubicBezTo>
                  <a:pt x="867" y="676"/>
                  <a:pt x="867" y="676"/>
                  <a:pt x="867" y="676"/>
                </a:cubicBezTo>
                <a:cubicBezTo>
                  <a:pt x="867" y="724"/>
                  <a:pt x="867" y="724"/>
                  <a:pt x="867" y="724"/>
                </a:cubicBezTo>
                <a:cubicBezTo>
                  <a:pt x="867" y="750"/>
                  <a:pt x="845" y="772"/>
                  <a:pt x="819" y="772"/>
                </a:cubicBezTo>
                <a:cubicBezTo>
                  <a:pt x="792" y="772"/>
                  <a:pt x="771" y="750"/>
                  <a:pt x="771" y="724"/>
                </a:cubicBezTo>
                <a:cubicBezTo>
                  <a:pt x="771" y="676"/>
                  <a:pt x="771" y="676"/>
                  <a:pt x="771" y="676"/>
                </a:cubicBezTo>
                <a:cubicBezTo>
                  <a:pt x="723" y="676"/>
                  <a:pt x="723" y="676"/>
                  <a:pt x="723" y="676"/>
                </a:cubicBezTo>
                <a:cubicBezTo>
                  <a:pt x="696" y="676"/>
                  <a:pt x="675" y="654"/>
                  <a:pt x="675" y="628"/>
                </a:cubicBezTo>
                <a:cubicBezTo>
                  <a:pt x="675" y="601"/>
                  <a:pt x="696" y="580"/>
                  <a:pt x="723" y="580"/>
                </a:cubicBezTo>
                <a:cubicBezTo>
                  <a:pt x="771" y="580"/>
                  <a:pt x="771" y="580"/>
                  <a:pt x="771" y="580"/>
                </a:cubicBezTo>
                <a:cubicBezTo>
                  <a:pt x="771" y="532"/>
                  <a:pt x="771" y="532"/>
                  <a:pt x="771" y="532"/>
                </a:cubicBezTo>
                <a:cubicBezTo>
                  <a:pt x="771" y="505"/>
                  <a:pt x="792" y="484"/>
                  <a:pt x="819" y="484"/>
                </a:cubicBezTo>
                <a:cubicBezTo>
                  <a:pt x="845" y="484"/>
                  <a:pt x="867" y="505"/>
                  <a:pt x="867" y="532"/>
                </a:cubicBezTo>
                <a:cubicBezTo>
                  <a:pt x="867" y="580"/>
                  <a:pt x="867" y="580"/>
                  <a:pt x="867" y="580"/>
                </a:cubicBezTo>
                <a:cubicBezTo>
                  <a:pt x="915" y="580"/>
                  <a:pt x="915" y="580"/>
                  <a:pt x="915" y="580"/>
                </a:cubicBezTo>
                <a:cubicBezTo>
                  <a:pt x="941" y="580"/>
                  <a:pt x="963" y="601"/>
                  <a:pt x="963" y="628"/>
                </a:cubicBezTo>
                <a:close/>
                <a:moveTo>
                  <a:pt x="562" y="498"/>
                </a:moveTo>
                <a:cubicBezTo>
                  <a:pt x="543" y="479"/>
                  <a:pt x="512" y="479"/>
                  <a:pt x="494" y="498"/>
                </a:cubicBezTo>
                <a:cubicBezTo>
                  <a:pt x="432" y="560"/>
                  <a:pt x="432" y="560"/>
                  <a:pt x="432" y="560"/>
                </a:cubicBezTo>
                <a:cubicBezTo>
                  <a:pt x="370" y="498"/>
                  <a:pt x="370" y="498"/>
                  <a:pt x="370" y="498"/>
                </a:cubicBezTo>
                <a:cubicBezTo>
                  <a:pt x="351" y="479"/>
                  <a:pt x="320" y="479"/>
                  <a:pt x="302" y="498"/>
                </a:cubicBezTo>
                <a:cubicBezTo>
                  <a:pt x="283" y="516"/>
                  <a:pt x="283" y="547"/>
                  <a:pt x="302" y="566"/>
                </a:cubicBezTo>
                <a:cubicBezTo>
                  <a:pt x="364" y="628"/>
                  <a:pt x="364" y="628"/>
                  <a:pt x="364" y="628"/>
                </a:cubicBezTo>
                <a:cubicBezTo>
                  <a:pt x="302" y="690"/>
                  <a:pt x="302" y="690"/>
                  <a:pt x="302" y="690"/>
                </a:cubicBezTo>
                <a:cubicBezTo>
                  <a:pt x="283" y="708"/>
                  <a:pt x="283" y="739"/>
                  <a:pt x="302" y="758"/>
                </a:cubicBezTo>
                <a:cubicBezTo>
                  <a:pt x="311" y="767"/>
                  <a:pt x="323" y="772"/>
                  <a:pt x="336" y="772"/>
                </a:cubicBezTo>
                <a:cubicBezTo>
                  <a:pt x="348" y="772"/>
                  <a:pt x="360" y="767"/>
                  <a:pt x="370" y="758"/>
                </a:cubicBezTo>
                <a:cubicBezTo>
                  <a:pt x="432" y="696"/>
                  <a:pt x="432" y="696"/>
                  <a:pt x="432" y="696"/>
                </a:cubicBezTo>
                <a:cubicBezTo>
                  <a:pt x="494" y="758"/>
                  <a:pt x="494" y="758"/>
                  <a:pt x="494" y="758"/>
                </a:cubicBezTo>
                <a:cubicBezTo>
                  <a:pt x="503" y="767"/>
                  <a:pt x="515" y="772"/>
                  <a:pt x="528" y="772"/>
                </a:cubicBezTo>
                <a:cubicBezTo>
                  <a:pt x="540" y="772"/>
                  <a:pt x="552" y="767"/>
                  <a:pt x="562" y="758"/>
                </a:cubicBezTo>
                <a:cubicBezTo>
                  <a:pt x="580" y="739"/>
                  <a:pt x="580" y="708"/>
                  <a:pt x="562" y="690"/>
                </a:cubicBezTo>
                <a:cubicBezTo>
                  <a:pt x="499" y="628"/>
                  <a:pt x="499" y="628"/>
                  <a:pt x="499" y="628"/>
                </a:cubicBezTo>
                <a:cubicBezTo>
                  <a:pt x="562" y="566"/>
                  <a:pt x="562" y="566"/>
                  <a:pt x="562" y="566"/>
                </a:cubicBezTo>
                <a:cubicBezTo>
                  <a:pt x="580" y="547"/>
                  <a:pt x="580" y="516"/>
                  <a:pt x="562" y="498"/>
                </a:cubicBezTo>
                <a:close/>
                <a:moveTo>
                  <a:pt x="1158" y="648"/>
                </a:moveTo>
                <a:cubicBezTo>
                  <a:pt x="1158" y="724"/>
                  <a:pt x="1158" y="724"/>
                  <a:pt x="1158" y="724"/>
                </a:cubicBezTo>
                <a:cubicBezTo>
                  <a:pt x="1158" y="750"/>
                  <a:pt x="1179" y="772"/>
                  <a:pt x="1206" y="772"/>
                </a:cubicBezTo>
                <a:cubicBezTo>
                  <a:pt x="1232" y="772"/>
                  <a:pt x="1254" y="750"/>
                  <a:pt x="1254" y="724"/>
                </a:cubicBezTo>
                <a:cubicBezTo>
                  <a:pt x="1254" y="648"/>
                  <a:pt x="1254" y="648"/>
                  <a:pt x="1254" y="648"/>
                </a:cubicBezTo>
                <a:cubicBezTo>
                  <a:pt x="1336" y="566"/>
                  <a:pt x="1336" y="566"/>
                  <a:pt x="1336" y="566"/>
                </a:cubicBezTo>
                <a:cubicBezTo>
                  <a:pt x="1355" y="547"/>
                  <a:pt x="1355" y="516"/>
                  <a:pt x="1336" y="498"/>
                </a:cubicBezTo>
                <a:cubicBezTo>
                  <a:pt x="1317" y="479"/>
                  <a:pt x="1287" y="479"/>
                  <a:pt x="1268" y="498"/>
                </a:cubicBezTo>
                <a:cubicBezTo>
                  <a:pt x="1206" y="560"/>
                  <a:pt x="1206" y="560"/>
                  <a:pt x="1206" y="560"/>
                </a:cubicBezTo>
                <a:cubicBezTo>
                  <a:pt x="1144" y="498"/>
                  <a:pt x="1144" y="498"/>
                  <a:pt x="1144" y="498"/>
                </a:cubicBezTo>
                <a:cubicBezTo>
                  <a:pt x="1125" y="479"/>
                  <a:pt x="1095" y="479"/>
                  <a:pt x="1076" y="498"/>
                </a:cubicBezTo>
                <a:cubicBezTo>
                  <a:pt x="1057" y="516"/>
                  <a:pt x="1057" y="547"/>
                  <a:pt x="1076" y="566"/>
                </a:cubicBezTo>
                <a:lnTo>
                  <a:pt x="1158" y="648"/>
                </a:lnTo>
                <a:close/>
                <a:moveTo>
                  <a:pt x="0" y="1108"/>
                </a:moveTo>
                <a:cubicBezTo>
                  <a:pt x="0" y="1081"/>
                  <a:pt x="21" y="1060"/>
                  <a:pt x="48" y="1060"/>
                </a:cubicBezTo>
                <a:cubicBezTo>
                  <a:pt x="96" y="1060"/>
                  <a:pt x="96" y="1060"/>
                  <a:pt x="96" y="1060"/>
                </a:cubicBezTo>
                <a:cubicBezTo>
                  <a:pt x="96" y="336"/>
                  <a:pt x="96" y="336"/>
                  <a:pt x="96" y="336"/>
                </a:cubicBezTo>
                <a:cubicBezTo>
                  <a:pt x="96" y="257"/>
                  <a:pt x="160" y="192"/>
                  <a:pt x="240" y="192"/>
                </a:cubicBezTo>
                <a:cubicBezTo>
                  <a:pt x="675" y="192"/>
                  <a:pt x="675" y="192"/>
                  <a:pt x="675" y="192"/>
                </a:cubicBezTo>
                <a:cubicBezTo>
                  <a:pt x="675" y="144"/>
                  <a:pt x="675" y="144"/>
                  <a:pt x="675" y="144"/>
                </a:cubicBezTo>
                <a:cubicBezTo>
                  <a:pt x="675" y="65"/>
                  <a:pt x="739" y="0"/>
                  <a:pt x="819" y="0"/>
                </a:cubicBezTo>
                <a:cubicBezTo>
                  <a:pt x="898" y="0"/>
                  <a:pt x="963" y="65"/>
                  <a:pt x="963" y="144"/>
                </a:cubicBezTo>
                <a:cubicBezTo>
                  <a:pt x="963" y="192"/>
                  <a:pt x="963" y="192"/>
                  <a:pt x="963" y="192"/>
                </a:cubicBezTo>
                <a:cubicBezTo>
                  <a:pt x="1398" y="192"/>
                  <a:pt x="1398" y="192"/>
                  <a:pt x="1398" y="192"/>
                </a:cubicBezTo>
                <a:cubicBezTo>
                  <a:pt x="1477" y="192"/>
                  <a:pt x="1542" y="257"/>
                  <a:pt x="1542" y="336"/>
                </a:cubicBezTo>
                <a:cubicBezTo>
                  <a:pt x="1542" y="1060"/>
                  <a:pt x="1542" y="1060"/>
                  <a:pt x="1542" y="1060"/>
                </a:cubicBezTo>
                <a:cubicBezTo>
                  <a:pt x="1590" y="1060"/>
                  <a:pt x="1590" y="1060"/>
                  <a:pt x="1590" y="1060"/>
                </a:cubicBezTo>
                <a:cubicBezTo>
                  <a:pt x="1616" y="1060"/>
                  <a:pt x="1638" y="1081"/>
                  <a:pt x="1638" y="1108"/>
                </a:cubicBezTo>
                <a:cubicBezTo>
                  <a:pt x="1638" y="1134"/>
                  <a:pt x="1616" y="1156"/>
                  <a:pt x="1590" y="1156"/>
                </a:cubicBezTo>
                <a:cubicBezTo>
                  <a:pt x="1340" y="1156"/>
                  <a:pt x="1340" y="1156"/>
                  <a:pt x="1340" y="1156"/>
                </a:cubicBezTo>
                <a:cubicBezTo>
                  <a:pt x="1537" y="1570"/>
                  <a:pt x="1537" y="1570"/>
                  <a:pt x="1537" y="1570"/>
                </a:cubicBezTo>
                <a:cubicBezTo>
                  <a:pt x="1549" y="1594"/>
                  <a:pt x="1539" y="1623"/>
                  <a:pt x="1515" y="1634"/>
                </a:cubicBezTo>
                <a:cubicBezTo>
                  <a:pt x="1508" y="1637"/>
                  <a:pt x="1501" y="1639"/>
                  <a:pt x="1494" y="1639"/>
                </a:cubicBezTo>
                <a:cubicBezTo>
                  <a:pt x="1476" y="1639"/>
                  <a:pt x="1459" y="1629"/>
                  <a:pt x="1451" y="1611"/>
                </a:cubicBezTo>
                <a:cubicBezTo>
                  <a:pt x="1371" y="1444"/>
                  <a:pt x="1371" y="1444"/>
                  <a:pt x="1371" y="1444"/>
                </a:cubicBezTo>
                <a:cubicBezTo>
                  <a:pt x="267" y="1444"/>
                  <a:pt x="267" y="1444"/>
                  <a:pt x="267" y="1444"/>
                </a:cubicBezTo>
                <a:cubicBezTo>
                  <a:pt x="187" y="1611"/>
                  <a:pt x="187" y="1611"/>
                  <a:pt x="187" y="1611"/>
                </a:cubicBezTo>
                <a:cubicBezTo>
                  <a:pt x="179" y="1629"/>
                  <a:pt x="161" y="1639"/>
                  <a:pt x="144" y="1639"/>
                </a:cubicBezTo>
                <a:cubicBezTo>
                  <a:pt x="137" y="1639"/>
                  <a:pt x="130" y="1637"/>
                  <a:pt x="123" y="1634"/>
                </a:cubicBezTo>
                <a:cubicBezTo>
                  <a:pt x="99" y="1623"/>
                  <a:pt x="89" y="1594"/>
                  <a:pt x="100" y="1570"/>
                </a:cubicBezTo>
                <a:cubicBezTo>
                  <a:pt x="298" y="1156"/>
                  <a:pt x="298" y="1156"/>
                  <a:pt x="298" y="1156"/>
                </a:cubicBezTo>
                <a:cubicBezTo>
                  <a:pt x="48" y="1156"/>
                  <a:pt x="48" y="1156"/>
                  <a:pt x="48" y="1156"/>
                </a:cubicBezTo>
                <a:cubicBezTo>
                  <a:pt x="21" y="1156"/>
                  <a:pt x="0" y="1134"/>
                  <a:pt x="0" y="1108"/>
                </a:cubicBezTo>
                <a:close/>
                <a:moveTo>
                  <a:pt x="1325" y="1348"/>
                </a:moveTo>
                <a:cubicBezTo>
                  <a:pt x="1233" y="1156"/>
                  <a:pt x="1233" y="1156"/>
                  <a:pt x="1233" y="1156"/>
                </a:cubicBezTo>
                <a:cubicBezTo>
                  <a:pt x="404" y="1156"/>
                  <a:pt x="404" y="1156"/>
                  <a:pt x="404" y="1156"/>
                </a:cubicBezTo>
                <a:cubicBezTo>
                  <a:pt x="313" y="1348"/>
                  <a:pt x="313" y="1348"/>
                  <a:pt x="313" y="1348"/>
                </a:cubicBezTo>
                <a:lnTo>
                  <a:pt x="1325" y="1348"/>
                </a:lnTo>
                <a:close/>
                <a:moveTo>
                  <a:pt x="1254" y="1060"/>
                </a:moveTo>
                <a:cubicBezTo>
                  <a:pt x="1254" y="964"/>
                  <a:pt x="1254" y="964"/>
                  <a:pt x="1254" y="964"/>
                </a:cubicBezTo>
                <a:cubicBezTo>
                  <a:pt x="1059" y="964"/>
                  <a:pt x="1059" y="964"/>
                  <a:pt x="1059" y="964"/>
                </a:cubicBezTo>
                <a:cubicBezTo>
                  <a:pt x="1059" y="1060"/>
                  <a:pt x="1059" y="1060"/>
                  <a:pt x="1059" y="1060"/>
                </a:cubicBezTo>
                <a:lnTo>
                  <a:pt x="1254" y="1060"/>
                </a:lnTo>
                <a:close/>
                <a:moveTo>
                  <a:pt x="771" y="192"/>
                </a:moveTo>
                <a:cubicBezTo>
                  <a:pt x="867" y="192"/>
                  <a:pt x="867" y="192"/>
                  <a:pt x="867" y="192"/>
                </a:cubicBezTo>
                <a:cubicBezTo>
                  <a:pt x="867" y="144"/>
                  <a:pt x="867" y="144"/>
                  <a:pt x="867" y="144"/>
                </a:cubicBezTo>
                <a:cubicBezTo>
                  <a:pt x="867" y="118"/>
                  <a:pt x="845" y="96"/>
                  <a:pt x="819" y="96"/>
                </a:cubicBezTo>
                <a:cubicBezTo>
                  <a:pt x="792" y="96"/>
                  <a:pt x="771" y="118"/>
                  <a:pt x="771" y="144"/>
                </a:cubicBezTo>
                <a:lnTo>
                  <a:pt x="771" y="192"/>
                </a:lnTo>
                <a:close/>
                <a:moveTo>
                  <a:pt x="192" y="1060"/>
                </a:moveTo>
                <a:cubicBezTo>
                  <a:pt x="963" y="1060"/>
                  <a:pt x="963" y="1060"/>
                  <a:pt x="963" y="1060"/>
                </a:cubicBezTo>
                <a:cubicBezTo>
                  <a:pt x="963" y="916"/>
                  <a:pt x="963" y="916"/>
                  <a:pt x="963" y="916"/>
                </a:cubicBezTo>
                <a:cubicBezTo>
                  <a:pt x="963" y="889"/>
                  <a:pt x="984" y="868"/>
                  <a:pt x="1011" y="868"/>
                </a:cubicBezTo>
                <a:cubicBezTo>
                  <a:pt x="1302" y="868"/>
                  <a:pt x="1302" y="868"/>
                  <a:pt x="1302" y="868"/>
                </a:cubicBezTo>
                <a:cubicBezTo>
                  <a:pt x="1328" y="868"/>
                  <a:pt x="1350" y="889"/>
                  <a:pt x="1350" y="916"/>
                </a:cubicBezTo>
                <a:cubicBezTo>
                  <a:pt x="1350" y="1060"/>
                  <a:pt x="1350" y="1060"/>
                  <a:pt x="1350" y="1060"/>
                </a:cubicBezTo>
                <a:cubicBezTo>
                  <a:pt x="1446" y="1060"/>
                  <a:pt x="1446" y="1060"/>
                  <a:pt x="1446" y="1060"/>
                </a:cubicBezTo>
                <a:cubicBezTo>
                  <a:pt x="1446" y="336"/>
                  <a:pt x="1446" y="336"/>
                  <a:pt x="1446" y="336"/>
                </a:cubicBezTo>
                <a:cubicBezTo>
                  <a:pt x="1446" y="310"/>
                  <a:pt x="1424" y="288"/>
                  <a:pt x="1398" y="288"/>
                </a:cubicBezTo>
                <a:cubicBezTo>
                  <a:pt x="240" y="288"/>
                  <a:pt x="240" y="288"/>
                  <a:pt x="240" y="288"/>
                </a:cubicBezTo>
                <a:cubicBezTo>
                  <a:pt x="213" y="288"/>
                  <a:pt x="192" y="310"/>
                  <a:pt x="192" y="336"/>
                </a:cubicBezTo>
                <a:lnTo>
                  <a:pt x="192" y="10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7" name="Freeform 17"/>
          <p:cNvSpPr>
            <a:spLocks noEditPoints="1"/>
          </p:cNvSpPr>
          <p:nvPr/>
        </p:nvSpPr>
        <p:spPr bwMode="auto">
          <a:xfrm>
            <a:off x="10334206" y="2557589"/>
            <a:ext cx="406034" cy="406181"/>
          </a:xfrm>
          <a:custGeom>
            <a:avLst/>
            <a:gdLst>
              <a:gd name="T0" fmla="*/ 791 w 1694"/>
              <a:gd name="T1" fmla="*/ 361 h 1695"/>
              <a:gd name="T2" fmla="*/ 791 w 1694"/>
              <a:gd name="T3" fmla="*/ 903 h 1695"/>
              <a:gd name="T4" fmla="*/ 1063 w 1694"/>
              <a:gd name="T5" fmla="*/ 1016 h 1695"/>
              <a:gd name="T6" fmla="*/ 1334 w 1694"/>
              <a:gd name="T7" fmla="*/ 903 h 1695"/>
              <a:gd name="T8" fmla="*/ 1334 w 1694"/>
              <a:gd name="T9" fmla="*/ 361 h 1695"/>
              <a:gd name="T10" fmla="*/ 791 w 1694"/>
              <a:gd name="T11" fmla="*/ 361 h 1695"/>
              <a:gd name="T12" fmla="*/ 1266 w 1694"/>
              <a:gd name="T13" fmla="*/ 836 h 1695"/>
              <a:gd name="T14" fmla="*/ 859 w 1694"/>
              <a:gd name="T15" fmla="*/ 836 h 1695"/>
              <a:gd name="T16" fmla="*/ 859 w 1694"/>
              <a:gd name="T17" fmla="*/ 428 h 1695"/>
              <a:gd name="T18" fmla="*/ 1063 w 1694"/>
              <a:gd name="T19" fmla="*/ 344 h 1695"/>
              <a:gd name="T20" fmla="*/ 1266 w 1694"/>
              <a:gd name="T21" fmla="*/ 428 h 1695"/>
              <a:gd name="T22" fmla="*/ 1266 w 1694"/>
              <a:gd name="T23" fmla="*/ 836 h 1695"/>
              <a:gd name="T24" fmla="*/ 656 w 1694"/>
              <a:gd name="T25" fmla="*/ 225 h 1695"/>
              <a:gd name="T26" fmla="*/ 487 w 1694"/>
              <a:gd name="T27" fmla="*/ 632 h 1695"/>
              <a:gd name="T28" fmla="*/ 623 w 1694"/>
              <a:gd name="T29" fmla="*/ 1004 h 1695"/>
              <a:gd name="T30" fmla="*/ 554 w 1694"/>
              <a:gd name="T31" fmla="*/ 1073 h 1695"/>
              <a:gd name="T32" fmla="*/ 520 w 1694"/>
              <a:gd name="T33" fmla="*/ 1039 h 1695"/>
              <a:gd name="T34" fmla="*/ 486 w 1694"/>
              <a:gd name="T35" fmla="*/ 1025 h 1695"/>
              <a:gd name="T36" fmla="*/ 452 w 1694"/>
              <a:gd name="T37" fmla="*/ 1039 h 1695"/>
              <a:gd name="T38" fmla="*/ 42 w 1694"/>
              <a:gd name="T39" fmla="*/ 1449 h 1695"/>
              <a:gd name="T40" fmla="*/ 0 w 1694"/>
              <a:gd name="T41" fmla="*/ 1551 h 1695"/>
              <a:gd name="T42" fmla="*/ 42 w 1694"/>
              <a:gd name="T43" fmla="*/ 1653 h 1695"/>
              <a:gd name="T44" fmla="*/ 144 w 1694"/>
              <a:gd name="T45" fmla="*/ 1695 h 1695"/>
              <a:gd name="T46" fmla="*/ 245 w 1694"/>
              <a:gd name="T47" fmla="*/ 1653 h 1695"/>
              <a:gd name="T48" fmla="*/ 656 w 1694"/>
              <a:gd name="T49" fmla="*/ 1243 h 1695"/>
              <a:gd name="T50" fmla="*/ 656 w 1694"/>
              <a:gd name="T51" fmla="*/ 1175 h 1695"/>
              <a:gd name="T52" fmla="*/ 622 w 1694"/>
              <a:gd name="T53" fmla="*/ 1141 h 1695"/>
              <a:gd name="T54" fmla="*/ 691 w 1694"/>
              <a:gd name="T55" fmla="*/ 1072 h 1695"/>
              <a:gd name="T56" fmla="*/ 1063 w 1694"/>
              <a:gd name="T57" fmla="*/ 1207 h 1695"/>
              <a:gd name="T58" fmla="*/ 1470 w 1694"/>
              <a:gd name="T59" fmla="*/ 1039 h 1695"/>
              <a:gd name="T60" fmla="*/ 1470 w 1694"/>
              <a:gd name="T61" fmla="*/ 225 h 1695"/>
              <a:gd name="T62" fmla="*/ 656 w 1694"/>
              <a:gd name="T63" fmla="*/ 225 h 1695"/>
              <a:gd name="T64" fmla="*/ 178 w 1694"/>
              <a:gd name="T65" fmla="*/ 1585 h 1695"/>
              <a:gd name="T66" fmla="*/ 110 w 1694"/>
              <a:gd name="T67" fmla="*/ 1585 h 1695"/>
              <a:gd name="T68" fmla="*/ 110 w 1694"/>
              <a:gd name="T69" fmla="*/ 1517 h 1695"/>
              <a:gd name="T70" fmla="*/ 350 w 1694"/>
              <a:gd name="T71" fmla="*/ 1276 h 1695"/>
              <a:gd name="T72" fmla="*/ 418 w 1694"/>
              <a:gd name="T73" fmla="*/ 1344 h 1695"/>
              <a:gd name="T74" fmla="*/ 178 w 1694"/>
              <a:gd name="T75" fmla="*/ 1585 h 1695"/>
              <a:gd name="T76" fmla="*/ 486 w 1694"/>
              <a:gd name="T77" fmla="*/ 1276 h 1695"/>
              <a:gd name="T78" fmla="*/ 418 w 1694"/>
              <a:gd name="T79" fmla="*/ 1209 h 1695"/>
              <a:gd name="T80" fmla="*/ 486 w 1694"/>
              <a:gd name="T81" fmla="*/ 1141 h 1695"/>
              <a:gd name="T82" fmla="*/ 554 w 1694"/>
              <a:gd name="T83" fmla="*/ 1209 h 1695"/>
              <a:gd name="T84" fmla="*/ 486 w 1694"/>
              <a:gd name="T85" fmla="*/ 1276 h 1695"/>
              <a:gd name="T86" fmla="*/ 1402 w 1694"/>
              <a:gd name="T87" fmla="*/ 971 h 1695"/>
              <a:gd name="T88" fmla="*/ 723 w 1694"/>
              <a:gd name="T89" fmla="*/ 971 h 1695"/>
              <a:gd name="T90" fmla="*/ 583 w 1694"/>
              <a:gd name="T91" fmla="*/ 632 h 1695"/>
              <a:gd name="T92" fmla="*/ 723 w 1694"/>
              <a:gd name="T93" fmla="*/ 293 h 1695"/>
              <a:gd name="T94" fmla="*/ 1063 w 1694"/>
              <a:gd name="T95" fmla="*/ 152 h 1695"/>
              <a:gd name="T96" fmla="*/ 1402 w 1694"/>
              <a:gd name="T97" fmla="*/ 293 h 1695"/>
              <a:gd name="T98" fmla="*/ 1402 w 1694"/>
              <a:gd name="T99" fmla="*/ 971 h 1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94" h="1695">
                <a:moveTo>
                  <a:pt x="791" y="361"/>
                </a:moveTo>
                <a:cubicBezTo>
                  <a:pt x="642" y="510"/>
                  <a:pt x="642" y="754"/>
                  <a:pt x="791" y="903"/>
                </a:cubicBezTo>
                <a:cubicBezTo>
                  <a:pt x="866" y="978"/>
                  <a:pt x="964" y="1016"/>
                  <a:pt x="1063" y="1016"/>
                </a:cubicBezTo>
                <a:cubicBezTo>
                  <a:pt x="1161" y="1016"/>
                  <a:pt x="1259" y="978"/>
                  <a:pt x="1334" y="903"/>
                </a:cubicBezTo>
                <a:cubicBezTo>
                  <a:pt x="1484" y="754"/>
                  <a:pt x="1484" y="510"/>
                  <a:pt x="1334" y="361"/>
                </a:cubicBezTo>
                <a:cubicBezTo>
                  <a:pt x="1184" y="211"/>
                  <a:pt x="941" y="211"/>
                  <a:pt x="791" y="361"/>
                </a:cubicBezTo>
                <a:close/>
                <a:moveTo>
                  <a:pt x="1266" y="836"/>
                </a:moveTo>
                <a:cubicBezTo>
                  <a:pt x="1154" y="948"/>
                  <a:pt x="971" y="948"/>
                  <a:pt x="859" y="836"/>
                </a:cubicBezTo>
                <a:cubicBezTo>
                  <a:pt x="747" y="723"/>
                  <a:pt x="747" y="541"/>
                  <a:pt x="859" y="428"/>
                </a:cubicBezTo>
                <a:cubicBezTo>
                  <a:pt x="915" y="372"/>
                  <a:pt x="989" y="344"/>
                  <a:pt x="1063" y="344"/>
                </a:cubicBezTo>
                <a:cubicBezTo>
                  <a:pt x="1136" y="344"/>
                  <a:pt x="1210" y="372"/>
                  <a:pt x="1266" y="428"/>
                </a:cubicBezTo>
                <a:cubicBezTo>
                  <a:pt x="1378" y="541"/>
                  <a:pt x="1378" y="723"/>
                  <a:pt x="1266" y="836"/>
                </a:cubicBezTo>
                <a:close/>
                <a:moveTo>
                  <a:pt x="656" y="225"/>
                </a:moveTo>
                <a:cubicBezTo>
                  <a:pt x="547" y="333"/>
                  <a:pt x="487" y="478"/>
                  <a:pt x="487" y="632"/>
                </a:cubicBezTo>
                <a:cubicBezTo>
                  <a:pt x="487" y="770"/>
                  <a:pt x="535" y="900"/>
                  <a:pt x="623" y="1004"/>
                </a:cubicBezTo>
                <a:cubicBezTo>
                  <a:pt x="554" y="1073"/>
                  <a:pt x="554" y="1073"/>
                  <a:pt x="554" y="1073"/>
                </a:cubicBezTo>
                <a:cubicBezTo>
                  <a:pt x="520" y="1039"/>
                  <a:pt x="520" y="1039"/>
                  <a:pt x="520" y="1039"/>
                </a:cubicBezTo>
                <a:cubicBezTo>
                  <a:pt x="511" y="1030"/>
                  <a:pt x="499" y="1025"/>
                  <a:pt x="486" y="1025"/>
                </a:cubicBezTo>
                <a:cubicBezTo>
                  <a:pt x="473" y="1025"/>
                  <a:pt x="461" y="1030"/>
                  <a:pt x="452" y="1039"/>
                </a:cubicBezTo>
                <a:cubicBezTo>
                  <a:pt x="42" y="1449"/>
                  <a:pt x="42" y="1449"/>
                  <a:pt x="42" y="1449"/>
                </a:cubicBezTo>
                <a:cubicBezTo>
                  <a:pt x="15" y="1476"/>
                  <a:pt x="0" y="1513"/>
                  <a:pt x="0" y="1551"/>
                </a:cubicBezTo>
                <a:cubicBezTo>
                  <a:pt x="0" y="1590"/>
                  <a:pt x="15" y="1626"/>
                  <a:pt x="42" y="1653"/>
                </a:cubicBezTo>
                <a:cubicBezTo>
                  <a:pt x="70" y="1681"/>
                  <a:pt x="107" y="1695"/>
                  <a:pt x="144" y="1695"/>
                </a:cubicBezTo>
                <a:cubicBezTo>
                  <a:pt x="180" y="1695"/>
                  <a:pt x="217" y="1681"/>
                  <a:pt x="245" y="1653"/>
                </a:cubicBezTo>
                <a:cubicBezTo>
                  <a:pt x="656" y="1243"/>
                  <a:pt x="656" y="1243"/>
                  <a:pt x="656" y="1243"/>
                </a:cubicBezTo>
                <a:cubicBezTo>
                  <a:pt x="674" y="1224"/>
                  <a:pt x="674" y="1193"/>
                  <a:pt x="656" y="1175"/>
                </a:cubicBezTo>
                <a:cubicBezTo>
                  <a:pt x="622" y="1141"/>
                  <a:pt x="622" y="1141"/>
                  <a:pt x="622" y="1141"/>
                </a:cubicBezTo>
                <a:cubicBezTo>
                  <a:pt x="691" y="1072"/>
                  <a:pt x="691" y="1072"/>
                  <a:pt x="691" y="1072"/>
                </a:cubicBezTo>
                <a:cubicBezTo>
                  <a:pt x="798" y="1162"/>
                  <a:pt x="930" y="1207"/>
                  <a:pt x="1063" y="1207"/>
                </a:cubicBezTo>
                <a:cubicBezTo>
                  <a:pt x="1210" y="1207"/>
                  <a:pt x="1357" y="1151"/>
                  <a:pt x="1470" y="1039"/>
                </a:cubicBezTo>
                <a:cubicBezTo>
                  <a:pt x="1694" y="815"/>
                  <a:pt x="1694" y="449"/>
                  <a:pt x="1470" y="225"/>
                </a:cubicBezTo>
                <a:cubicBezTo>
                  <a:pt x="1245" y="0"/>
                  <a:pt x="880" y="0"/>
                  <a:pt x="656" y="225"/>
                </a:cubicBezTo>
                <a:close/>
                <a:moveTo>
                  <a:pt x="178" y="1585"/>
                </a:moveTo>
                <a:cubicBezTo>
                  <a:pt x="159" y="1604"/>
                  <a:pt x="128" y="1604"/>
                  <a:pt x="110" y="1585"/>
                </a:cubicBezTo>
                <a:cubicBezTo>
                  <a:pt x="91" y="1566"/>
                  <a:pt x="91" y="1536"/>
                  <a:pt x="110" y="1517"/>
                </a:cubicBezTo>
                <a:cubicBezTo>
                  <a:pt x="350" y="1276"/>
                  <a:pt x="350" y="1276"/>
                  <a:pt x="350" y="1276"/>
                </a:cubicBezTo>
                <a:cubicBezTo>
                  <a:pt x="418" y="1344"/>
                  <a:pt x="418" y="1344"/>
                  <a:pt x="418" y="1344"/>
                </a:cubicBezTo>
                <a:lnTo>
                  <a:pt x="178" y="1585"/>
                </a:lnTo>
                <a:close/>
                <a:moveTo>
                  <a:pt x="486" y="1276"/>
                </a:moveTo>
                <a:cubicBezTo>
                  <a:pt x="418" y="1209"/>
                  <a:pt x="418" y="1209"/>
                  <a:pt x="418" y="1209"/>
                </a:cubicBezTo>
                <a:cubicBezTo>
                  <a:pt x="486" y="1141"/>
                  <a:pt x="486" y="1141"/>
                  <a:pt x="486" y="1141"/>
                </a:cubicBezTo>
                <a:cubicBezTo>
                  <a:pt x="554" y="1209"/>
                  <a:pt x="554" y="1209"/>
                  <a:pt x="554" y="1209"/>
                </a:cubicBezTo>
                <a:lnTo>
                  <a:pt x="486" y="1276"/>
                </a:lnTo>
                <a:close/>
                <a:moveTo>
                  <a:pt x="1402" y="971"/>
                </a:moveTo>
                <a:cubicBezTo>
                  <a:pt x="1215" y="1158"/>
                  <a:pt x="910" y="1158"/>
                  <a:pt x="723" y="971"/>
                </a:cubicBezTo>
                <a:cubicBezTo>
                  <a:pt x="633" y="881"/>
                  <a:pt x="583" y="760"/>
                  <a:pt x="583" y="632"/>
                </a:cubicBezTo>
                <a:cubicBezTo>
                  <a:pt x="583" y="504"/>
                  <a:pt x="633" y="383"/>
                  <a:pt x="723" y="293"/>
                </a:cubicBezTo>
                <a:cubicBezTo>
                  <a:pt x="817" y="199"/>
                  <a:pt x="940" y="152"/>
                  <a:pt x="1063" y="152"/>
                </a:cubicBezTo>
                <a:cubicBezTo>
                  <a:pt x="1186" y="152"/>
                  <a:pt x="1308" y="199"/>
                  <a:pt x="1402" y="293"/>
                </a:cubicBezTo>
                <a:cubicBezTo>
                  <a:pt x="1589" y="480"/>
                  <a:pt x="1589" y="784"/>
                  <a:pt x="1402" y="97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8" name="Freeform 30"/>
          <p:cNvSpPr>
            <a:spLocks noEditPoints="1"/>
          </p:cNvSpPr>
          <p:nvPr/>
        </p:nvSpPr>
        <p:spPr bwMode="auto">
          <a:xfrm>
            <a:off x="10337581" y="3909992"/>
            <a:ext cx="399284" cy="395910"/>
          </a:xfrm>
          <a:custGeom>
            <a:avLst/>
            <a:gdLst>
              <a:gd name="T0" fmla="*/ 1372 w 1666"/>
              <a:gd name="T1" fmla="*/ 1652 h 1652"/>
              <a:gd name="T2" fmla="*/ 1610 w 1666"/>
              <a:gd name="T3" fmla="*/ 1481 h 1652"/>
              <a:gd name="T4" fmla="*/ 1542 w 1666"/>
              <a:gd name="T5" fmla="*/ 1209 h 1652"/>
              <a:gd name="T6" fmla="*/ 1610 w 1666"/>
              <a:gd name="T7" fmla="*/ 395 h 1652"/>
              <a:gd name="T8" fmla="*/ 1474 w 1666"/>
              <a:gd name="T9" fmla="*/ 56 h 1652"/>
              <a:gd name="T10" fmla="*/ 1203 w 1666"/>
              <a:gd name="T11" fmla="*/ 124 h 1652"/>
              <a:gd name="T12" fmla="*/ 931 w 1666"/>
              <a:gd name="T13" fmla="*/ 395 h 1652"/>
              <a:gd name="T14" fmla="*/ 389 w 1666"/>
              <a:gd name="T15" fmla="*/ 56 h 1652"/>
              <a:gd name="T16" fmla="*/ 55 w 1666"/>
              <a:gd name="T17" fmla="*/ 192 h 1652"/>
              <a:gd name="T18" fmla="*/ 494 w 1666"/>
              <a:gd name="T19" fmla="*/ 833 h 1652"/>
              <a:gd name="T20" fmla="*/ 57 w 1666"/>
              <a:gd name="T21" fmla="*/ 1481 h 1652"/>
              <a:gd name="T22" fmla="*/ 395 w 1666"/>
              <a:gd name="T23" fmla="*/ 1610 h 1652"/>
              <a:gd name="T24" fmla="*/ 999 w 1666"/>
              <a:gd name="T25" fmla="*/ 531 h 1652"/>
              <a:gd name="T26" fmla="*/ 1067 w 1666"/>
              <a:gd name="T27" fmla="*/ 463 h 1652"/>
              <a:gd name="T28" fmla="*/ 1203 w 1666"/>
              <a:gd name="T29" fmla="*/ 463 h 1652"/>
              <a:gd name="T30" fmla="*/ 1271 w 1666"/>
              <a:gd name="T31" fmla="*/ 395 h 1652"/>
              <a:gd name="T32" fmla="*/ 1271 w 1666"/>
              <a:gd name="T33" fmla="*/ 259 h 1652"/>
              <a:gd name="T34" fmla="*/ 1338 w 1666"/>
              <a:gd name="T35" fmla="*/ 191 h 1652"/>
              <a:gd name="T36" fmla="*/ 1406 w 1666"/>
              <a:gd name="T37" fmla="*/ 124 h 1652"/>
              <a:gd name="T38" fmla="*/ 1542 w 1666"/>
              <a:gd name="T39" fmla="*/ 327 h 1652"/>
              <a:gd name="T40" fmla="*/ 965 w 1666"/>
              <a:gd name="T41" fmla="*/ 497 h 1652"/>
              <a:gd name="T42" fmla="*/ 124 w 1666"/>
              <a:gd name="T43" fmla="*/ 259 h 1652"/>
              <a:gd name="T44" fmla="*/ 321 w 1666"/>
              <a:gd name="T45" fmla="*/ 124 h 1652"/>
              <a:gd name="T46" fmla="*/ 321 w 1666"/>
              <a:gd name="T47" fmla="*/ 259 h 1652"/>
              <a:gd name="T48" fmla="*/ 423 w 1666"/>
              <a:gd name="T49" fmla="*/ 225 h 1652"/>
              <a:gd name="T50" fmla="*/ 389 w 1666"/>
              <a:gd name="T51" fmla="*/ 463 h 1652"/>
              <a:gd name="T52" fmla="*/ 558 w 1666"/>
              <a:gd name="T53" fmla="*/ 361 h 1652"/>
              <a:gd name="T54" fmla="*/ 592 w 1666"/>
              <a:gd name="T55" fmla="*/ 531 h 1652"/>
              <a:gd name="T56" fmla="*/ 694 w 1666"/>
              <a:gd name="T57" fmla="*/ 497 h 1652"/>
              <a:gd name="T58" fmla="*/ 660 w 1666"/>
              <a:gd name="T59" fmla="*/ 734 h 1652"/>
              <a:gd name="T60" fmla="*/ 830 w 1666"/>
              <a:gd name="T61" fmla="*/ 632 h 1652"/>
              <a:gd name="T62" fmla="*/ 864 w 1666"/>
              <a:gd name="T63" fmla="*/ 802 h 1652"/>
              <a:gd name="T64" fmla="*/ 965 w 1666"/>
              <a:gd name="T65" fmla="*/ 768 h 1652"/>
              <a:gd name="T66" fmla="*/ 931 w 1666"/>
              <a:gd name="T67" fmla="*/ 1006 h 1652"/>
              <a:gd name="T68" fmla="*/ 1101 w 1666"/>
              <a:gd name="T69" fmla="*/ 904 h 1652"/>
              <a:gd name="T70" fmla="*/ 1135 w 1666"/>
              <a:gd name="T71" fmla="*/ 1073 h 1652"/>
              <a:gd name="T72" fmla="*/ 1237 w 1666"/>
              <a:gd name="T73" fmla="*/ 1040 h 1652"/>
              <a:gd name="T74" fmla="*/ 1203 w 1666"/>
              <a:gd name="T75" fmla="*/ 1277 h 1652"/>
              <a:gd name="T76" fmla="*/ 1372 w 1666"/>
              <a:gd name="T77" fmla="*/ 1175 h 1652"/>
              <a:gd name="T78" fmla="*/ 1406 w 1666"/>
              <a:gd name="T79" fmla="*/ 1345 h 1652"/>
              <a:gd name="T80" fmla="*/ 1508 w 1666"/>
              <a:gd name="T81" fmla="*/ 1311 h 1652"/>
              <a:gd name="T82" fmla="*/ 1407 w 1666"/>
              <a:gd name="T83" fmla="*/ 1541 h 1652"/>
              <a:gd name="T84" fmla="*/ 124 w 1666"/>
              <a:gd name="T85" fmla="*/ 327 h 1652"/>
              <a:gd name="T86" fmla="*/ 123 w 1666"/>
              <a:gd name="T87" fmla="*/ 1412 h 1652"/>
              <a:gd name="T88" fmla="*/ 157 w 1666"/>
              <a:gd name="T89" fmla="*/ 1311 h 1652"/>
              <a:gd name="T90" fmla="*/ 327 w 1666"/>
              <a:gd name="T91" fmla="*/ 1413 h 1652"/>
              <a:gd name="T92" fmla="*/ 292 w 1666"/>
              <a:gd name="T93" fmla="*/ 1174 h 1652"/>
              <a:gd name="T94" fmla="*/ 395 w 1666"/>
              <a:gd name="T95" fmla="*/ 1209 h 1652"/>
              <a:gd name="T96" fmla="*/ 427 w 1666"/>
              <a:gd name="T97" fmla="*/ 1037 h 1652"/>
              <a:gd name="T98" fmla="*/ 599 w 1666"/>
              <a:gd name="T99" fmla="*/ 1141 h 1652"/>
              <a:gd name="T100" fmla="*/ 562 w 1666"/>
              <a:gd name="T101" fmla="*/ 901 h 1652"/>
              <a:gd name="T102" fmla="*/ 259 w 1666"/>
              <a:gd name="T103" fmla="*/ 1542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6" h="1652">
                <a:moveTo>
                  <a:pt x="833" y="1172"/>
                </a:moveTo>
                <a:cubicBezTo>
                  <a:pt x="1271" y="1610"/>
                  <a:pt x="1271" y="1610"/>
                  <a:pt x="1271" y="1610"/>
                </a:cubicBezTo>
                <a:cubicBezTo>
                  <a:pt x="1299" y="1638"/>
                  <a:pt x="1336" y="1652"/>
                  <a:pt x="1372" y="1652"/>
                </a:cubicBezTo>
                <a:cubicBezTo>
                  <a:pt x="1409" y="1652"/>
                  <a:pt x="1446" y="1638"/>
                  <a:pt x="1474" y="1610"/>
                </a:cubicBezTo>
                <a:cubicBezTo>
                  <a:pt x="1609" y="1481"/>
                  <a:pt x="1609" y="1481"/>
                  <a:pt x="1609" y="1481"/>
                </a:cubicBezTo>
                <a:cubicBezTo>
                  <a:pt x="1609" y="1481"/>
                  <a:pt x="1610" y="1481"/>
                  <a:pt x="1610" y="1481"/>
                </a:cubicBezTo>
                <a:cubicBezTo>
                  <a:pt x="1666" y="1424"/>
                  <a:pt x="1666" y="1333"/>
                  <a:pt x="1610" y="1277"/>
                </a:cubicBezTo>
                <a:cubicBezTo>
                  <a:pt x="1542" y="1209"/>
                  <a:pt x="1542" y="1209"/>
                  <a:pt x="1542" y="1209"/>
                </a:cubicBezTo>
                <a:cubicBezTo>
                  <a:pt x="1542" y="1209"/>
                  <a:pt x="1542" y="1209"/>
                  <a:pt x="1542" y="1209"/>
                </a:cubicBezTo>
                <a:cubicBezTo>
                  <a:pt x="1542" y="1209"/>
                  <a:pt x="1542" y="1209"/>
                  <a:pt x="1542" y="1209"/>
                </a:cubicBezTo>
                <a:cubicBezTo>
                  <a:pt x="1169" y="836"/>
                  <a:pt x="1169" y="836"/>
                  <a:pt x="1169" y="836"/>
                </a:cubicBezTo>
                <a:cubicBezTo>
                  <a:pt x="1610" y="395"/>
                  <a:pt x="1610" y="395"/>
                  <a:pt x="1610" y="395"/>
                </a:cubicBezTo>
                <a:cubicBezTo>
                  <a:pt x="1637" y="368"/>
                  <a:pt x="1652" y="332"/>
                  <a:pt x="1652" y="293"/>
                </a:cubicBezTo>
                <a:cubicBezTo>
                  <a:pt x="1652" y="255"/>
                  <a:pt x="1637" y="219"/>
                  <a:pt x="1610" y="191"/>
                </a:cubicBezTo>
                <a:cubicBezTo>
                  <a:pt x="1474" y="56"/>
                  <a:pt x="1474" y="56"/>
                  <a:pt x="1474" y="56"/>
                </a:cubicBezTo>
                <a:cubicBezTo>
                  <a:pt x="1418" y="0"/>
                  <a:pt x="1327" y="0"/>
                  <a:pt x="1271" y="56"/>
                </a:cubicBezTo>
                <a:cubicBezTo>
                  <a:pt x="1203" y="124"/>
                  <a:pt x="1203" y="124"/>
                  <a:pt x="1203" y="124"/>
                </a:cubicBezTo>
                <a:cubicBezTo>
                  <a:pt x="1203" y="124"/>
                  <a:pt x="1203" y="124"/>
                  <a:pt x="1203" y="124"/>
                </a:cubicBezTo>
                <a:cubicBezTo>
                  <a:pt x="1067" y="259"/>
                  <a:pt x="1067" y="259"/>
                  <a:pt x="1067" y="259"/>
                </a:cubicBezTo>
                <a:cubicBezTo>
                  <a:pt x="1067" y="259"/>
                  <a:pt x="1067" y="259"/>
                  <a:pt x="1067" y="259"/>
                </a:cubicBezTo>
                <a:cubicBezTo>
                  <a:pt x="931" y="395"/>
                  <a:pt x="931" y="395"/>
                  <a:pt x="931" y="395"/>
                </a:cubicBezTo>
                <a:cubicBezTo>
                  <a:pt x="931" y="395"/>
                  <a:pt x="931" y="395"/>
                  <a:pt x="931" y="395"/>
                </a:cubicBezTo>
                <a:cubicBezTo>
                  <a:pt x="830" y="497"/>
                  <a:pt x="830" y="497"/>
                  <a:pt x="830" y="497"/>
                </a:cubicBezTo>
                <a:cubicBezTo>
                  <a:pt x="389" y="56"/>
                  <a:pt x="389" y="56"/>
                  <a:pt x="389" y="56"/>
                </a:cubicBezTo>
                <a:cubicBezTo>
                  <a:pt x="333" y="0"/>
                  <a:pt x="241" y="0"/>
                  <a:pt x="185" y="56"/>
                </a:cubicBezTo>
                <a:cubicBezTo>
                  <a:pt x="185" y="56"/>
                  <a:pt x="185" y="56"/>
                  <a:pt x="184" y="57"/>
                </a:cubicBezTo>
                <a:cubicBezTo>
                  <a:pt x="55" y="192"/>
                  <a:pt x="55" y="192"/>
                  <a:pt x="55" y="192"/>
                </a:cubicBezTo>
                <a:cubicBezTo>
                  <a:pt x="28" y="219"/>
                  <a:pt x="14" y="255"/>
                  <a:pt x="14" y="293"/>
                </a:cubicBezTo>
                <a:cubicBezTo>
                  <a:pt x="14" y="332"/>
                  <a:pt x="29" y="368"/>
                  <a:pt x="56" y="395"/>
                </a:cubicBezTo>
                <a:cubicBezTo>
                  <a:pt x="494" y="833"/>
                  <a:pt x="494" y="833"/>
                  <a:pt x="494" y="833"/>
                </a:cubicBezTo>
                <a:cubicBezTo>
                  <a:pt x="56" y="1277"/>
                  <a:pt x="56" y="1277"/>
                  <a:pt x="56" y="1277"/>
                </a:cubicBezTo>
                <a:cubicBezTo>
                  <a:pt x="0" y="1333"/>
                  <a:pt x="0" y="1424"/>
                  <a:pt x="56" y="1481"/>
                </a:cubicBezTo>
                <a:cubicBezTo>
                  <a:pt x="56" y="1481"/>
                  <a:pt x="56" y="1481"/>
                  <a:pt x="57" y="1481"/>
                </a:cubicBezTo>
                <a:cubicBezTo>
                  <a:pt x="192" y="1610"/>
                  <a:pt x="192" y="1610"/>
                  <a:pt x="192" y="1610"/>
                </a:cubicBezTo>
                <a:cubicBezTo>
                  <a:pt x="220" y="1638"/>
                  <a:pt x="257" y="1652"/>
                  <a:pt x="293" y="1652"/>
                </a:cubicBezTo>
                <a:cubicBezTo>
                  <a:pt x="330" y="1652"/>
                  <a:pt x="367" y="1638"/>
                  <a:pt x="395" y="1610"/>
                </a:cubicBezTo>
                <a:lnTo>
                  <a:pt x="833" y="1172"/>
                </a:lnTo>
                <a:close/>
                <a:moveTo>
                  <a:pt x="965" y="497"/>
                </a:moveTo>
                <a:cubicBezTo>
                  <a:pt x="999" y="531"/>
                  <a:pt x="999" y="531"/>
                  <a:pt x="999" y="531"/>
                </a:cubicBezTo>
                <a:cubicBezTo>
                  <a:pt x="1009" y="540"/>
                  <a:pt x="1021" y="545"/>
                  <a:pt x="1033" y="545"/>
                </a:cubicBezTo>
                <a:cubicBezTo>
                  <a:pt x="1045" y="545"/>
                  <a:pt x="1058" y="540"/>
                  <a:pt x="1067" y="531"/>
                </a:cubicBezTo>
                <a:cubicBezTo>
                  <a:pt x="1086" y="512"/>
                  <a:pt x="1086" y="482"/>
                  <a:pt x="1067" y="463"/>
                </a:cubicBezTo>
                <a:cubicBezTo>
                  <a:pt x="1033" y="429"/>
                  <a:pt x="1033" y="429"/>
                  <a:pt x="1033" y="429"/>
                </a:cubicBezTo>
                <a:cubicBezTo>
                  <a:pt x="1101" y="361"/>
                  <a:pt x="1101" y="361"/>
                  <a:pt x="1101" y="361"/>
                </a:cubicBezTo>
                <a:cubicBezTo>
                  <a:pt x="1203" y="463"/>
                  <a:pt x="1203" y="463"/>
                  <a:pt x="1203" y="463"/>
                </a:cubicBezTo>
                <a:cubicBezTo>
                  <a:pt x="1212" y="472"/>
                  <a:pt x="1224" y="477"/>
                  <a:pt x="1237" y="477"/>
                </a:cubicBezTo>
                <a:cubicBezTo>
                  <a:pt x="1249" y="477"/>
                  <a:pt x="1261" y="472"/>
                  <a:pt x="1271" y="463"/>
                </a:cubicBezTo>
                <a:cubicBezTo>
                  <a:pt x="1289" y="444"/>
                  <a:pt x="1289" y="414"/>
                  <a:pt x="1271" y="395"/>
                </a:cubicBezTo>
                <a:cubicBezTo>
                  <a:pt x="1169" y="293"/>
                  <a:pt x="1169" y="293"/>
                  <a:pt x="1169" y="293"/>
                </a:cubicBezTo>
                <a:cubicBezTo>
                  <a:pt x="1237" y="225"/>
                  <a:pt x="1237" y="225"/>
                  <a:pt x="1237" y="225"/>
                </a:cubicBezTo>
                <a:cubicBezTo>
                  <a:pt x="1271" y="259"/>
                  <a:pt x="1271" y="259"/>
                  <a:pt x="1271" y="259"/>
                </a:cubicBezTo>
                <a:cubicBezTo>
                  <a:pt x="1280" y="269"/>
                  <a:pt x="1292" y="273"/>
                  <a:pt x="1305" y="273"/>
                </a:cubicBezTo>
                <a:cubicBezTo>
                  <a:pt x="1317" y="273"/>
                  <a:pt x="1329" y="269"/>
                  <a:pt x="1338" y="259"/>
                </a:cubicBezTo>
                <a:cubicBezTo>
                  <a:pt x="1357" y="241"/>
                  <a:pt x="1357" y="210"/>
                  <a:pt x="1338" y="191"/>
                </a:cubicBezTo>
                <a:cubicBezTo>
                  <a:pt x="1305" y="158"/>
                  <a:pt x="1305" y="158"/>
                  <a:pt x="1305" y="158"/>
                </a:cubicBezTo>
                <a:cubicBezTo>
                  <a:pt x="1338" y="124"/>
                  <a:pt x="1338" y="124"/>
                  <a:pt x="1338" y="124"/>
                </a:cubicBezTo>
                <a:cubicBezTo>
                  <a:pt x="1357" y="105"/>
                  <a:pt x="1388" y="105"/>
                  <a:pt x="1406" y="124"/>
                </a:cubicBezTo>
                <a:cubicBezTo>
                  <a:pt x="1542" y="259"/>
                  <a:pt x="1542" y="259"/>
                  <a:pt x="1542" y="259"/>
                </a:cubicBezTo>
                <a:cubicBezTo>
                  <a:pt x="1551" y="268"/>
                  <a:pt x="1556" y="280"/>
                  <a:pt x="1556" y="293"/>
                </a:cubicBezTo>
                <a:cubicBezTo>
                  <a:pt x="1556" y="306"/>
                  <a:pt x="1551" y="318"/>
                  <a:pt x="1542" y="327"/>
                </a:cubicBezTo>
                <a:cubicBezTo>
                  <a:pt x="1101" y="768"/>
                  <a:pt x="1101" y="768"/>
                  <a:pt x="1101" y="768"/>
                </a:cubicBezTo>
                <a:cubicBezTo>
                  <a:pt x="897" y="565"/>
                  <a:pt x="897" y="565"/>
                  <a:pt x="897" y="565"/>
                </a:cubicBezTo>
                <a:lnTo>
                  <a:pt x="965" y="497"/>
                </a:lnTo>
                <a:close/>
                <a:moveTo>
                  <a:pt x="124" y="327"/>
                </a:moveTo>
                <a:cubicBezTo>
                  <a:pt x="115" y="318"/>
                  <a:pt x="110" y="306"/>
                  <a:pt x="110" y="293"/>
                </a:cubicBezTo>
                <a:cubicBezTo>
                  <a:pt x="110" y="280"/>
                  <a:pt x="115" y="268"/>
                  <a:pt x="124" y="259"/>
                </a:cubicBezTo>
                <a:cubicBezTo>
                  <a:pt x="124" y="259"/>
                  <a:pt x="124" y="259"/>
                  <a:pt x="124" y="258"/>
                </a:cubicBezTo>
                <a:cubicBezTo>
                  <a:pt x="253" y="123"/>
                  <a:pt x="253" y="123"/>
                  <a:pt x="253" y="123"/>
                </a:cubicBezTo>
                <a:cubicBezTo>
                  <a:pt x="272" y="105"/>
                  <a:pt x="302" y="105"/>
                  <a:pt x="321" y="124"/>
                </a:cubicBezTo>
                <a:cubicBezTo>
                  <a:pt x="355" y="158"/>
                  <a:pt x="355" y="158"/>
                  <a:pt x="355" y="158"/>
                </a:cubicBezTo>
                <a:cubicBezTo>
                  <a:pt x="321" y="191"/>
                  <a:pt x="321" y="191"/>
                  <a:pt x="321" y="191"/>
                </a:cubicBezTo>
                <a:cubicBezTo>
                  <a:pt x="302" y="210"/>
                  <a:pt x="302" y="241"/>
                  <a:pt x="321" y="259"/>
                </a:cubicBezTo>
                <a:cubicBezTo>
                  <a:pt x="330" y="269"/>
                  <a:pt x="342" y="273"/>
                  <a:pt x="355" y="273"/>
                </a:cubicBezTo>
                <a:cubicBezTo>
                  <a:pt x="367" y="273"/>
                  <a:pt x="379" y="269"/>
                  <a:pt x="389" y="259"/>
                </a:cubicBezTo>
                <a:cubicBezTo>
                  <a:pt x="423" y="225"/>
                  <a:pt x="423" y="225"/>
                  <a:pt x="423" y="225"/>
                </a:cubicBezTo>
                <a:cubicBezTo>
                  <a:pt x="490" y="293"/>
                  <a:pt x="490" y="293"/>
                  <a:pt x="490" y="293"/>
                </a:cubicBezTo>
                <a:cubicBezTo>
                  <a:pt x="389" y="395"/>
                  <a:pt x="389" y="395"/>
                  <a:pt x="389" y="395"/>
                </a:cubicBezTo>
                <a:cubicBezTo>
                  <a:pt x="370" y="414"/>
                  <a:pt x="370" y="444"/>
                  <a:pt x="389" y="463"/>
                </a:cubicBezTo>
                <a:cubicBezTo>
                  <a:pt x="398" y="472"/>
                  <a:pt x="410" y="477"/>
                  <a:pt x="423" y="477"/>
                </a:cubicBezTo>
                <a:cubicBezTo>
                  <a:pt x="435" y="477"/>
                  <a:pt x="447" y="472"/>
                  <a:pt x="456" y="463"/>
                </a:cubicBezTo>
                <a:cubicBezTo>
                  <a:pt x="558" y="361"/>
                  <a:pt x="558" y="361"/>
                  <a:pt x="558" y="361"/>
                </a:cubicBezTo>
                <a:cubicBezTo>
                  <a:pt x="626" y="429"/>
                  <a:pt x="626" y="429"/>
                  <a:pt x="626" y="429"/>
                </a:cubicBezTo>
                <a:cubicBezTo>
                  <a:pt x="592" y="463"/>
                  <a:pt x="592" y="463"/>
                  <a:pt x="592" y="463"/>
                </a:cubicBezTo>
                <a:cubicBezTo>
                  <a:pt x="573" y="482"/>
                  <a:pt x="573" y="512"/>
                  <a:pt x="592" y="531"/>
                </a:cubicBezTo>
                <a:cubicBezTo>
                  <a:pt x="602" y="540"/>
                  <a:pt x="614" y="545"/>
                  <a:pt x="626" y="545"/>
                </a:cubicBezTo>
                <a:cubicBezTo>
                  <a:pt x="638" y="545"/>
                  <a:pt x="651" y="540"/>
                  <a:pt x="660" y="531"/>
                </a:cubicBezTo>
                <a:cubicBezTo>
                  <a:pt x="694" y="497"/>
                  <a:pt x="694" y="497"/>
                  <a:pt x="694" y="497"/>
                </a:cubicBezTo>
                <a:cubicBezTo>
                  <a:pt x="762" y="565"/>
                  <a:pt x="762" y="565"/>
                  <a:pt x="762" y="565"/>
                </a:cubicBezTo>
                <a:cubicBezTo>
                  <a:pt x="660" y="666"/>
                  <a:pt x="660" y="666"/>
                  <a:pt x="660" y="666"/>
                </a:cubicBezTo>
                <a:cubicBezTo>
                  <a:pt x="641" y="685"/>
                  <a:pt x="641" y="715"/>
                  <a:pt x="660" y="734"/>
                </a:cubicBezTo>
                <a:cubicBezTo>
                  <a:pt x="669" y="744"/>
                  <a:pt x="682" y="748"/>
                  <a:pt x="694" y="748"/>
                </a:cubicBezTo>
                <a:cubicBezTo>
                  <a:pt x="706" y="748"/>
                  <a:pt x="718" y="744"/>
                  <a:pt x="728" y="734"/>
                </a:cubicBezTo>
                <a:cubicBezTo>
                  <a:pt x="830" y="632"/>
                  <a:pt x="830" y="632"/>
                  <a:pt x="830" y="632"/>
                </a:cubicBezTo>
                <a:cubicBezTo>
                  <a:pt x="897" y="700"/>
                  <a:pt x="897" y="700"/>
                  <a:pt x="897" y="700"/>
                </a:cubicBezTo>
                <a:cubicBezTo>
                  <a:pt x="864" y="734"/>
                  <a:pt x="864" y="734"/>
                  <a:pt x="864" y="734"/>
                </a:cubicBezTo>
                <a:cubicBezTo>
                  <a:pt x="845" y="753"/>
                  <a:pt x="845" y="783"/>
                  <a:pt x="864" y="802"/>
                </a:cubicBezTo>
                <a:cubicBezTo>
                  <a:pt x="873" y="811"/>
                  <a:pt x="885" y="816"/>
                  <a:pt x="897" y="816"/>
                </a:cubicBezTo>
                <a:cubicBezTo>
                  <a:pt x="910" y="816"/>
                  <a:pt x="922" y="811"/>
                  <a:pt x="931" y="802"/>
                </a:cubicBezTo>
                <a:cubicBezTo>
                  <a:pt x="965" y="768"/>
                  <a:pt x="965" y="768"/>
                  <a:pt x="965" y="768"/>
                </a:cubicBezTo>
                <a:cubicBezTo>
                  <a:pt x="1033" y="836"/>
                  <a:pt x="1033" y="836"/>
                  <a:pt x="1033" y="836"/>
                </a:cubicBezTo>
                <a:cubicBezTo>
                  <a:pt x="931" y="938"/>
                  <a:pt x="931" y="938"/>
                  <a:pt x="931" y="938"/>
                </a:cubicBezTo>
                <a:cubicBezTo>
                  <a:pt x="913" y="956"/>
                  <a:pt x="913" y="987"/>
                  <a:pt x="931" y="1006"/>
                </a:cubicBezTo>
                <a:cubicBezTo>
                  <a:pt x="941" y="1015"/>
                  <a:pt x="953" y="1020"/>
                  <a:pt x="965" y="1020"/>
                </a:cubicBezTo>
                <a:cubicBezTo>
                  <a:pt x="978" y="1020"/>
                  <a:pt x="990" y="1015"/>
                  <a:pt x="999" y="1006"/>
                </a:cubicBezTo>
                <a:cubicBezTo>
                  <a:pt x="1101" y="904"/>
                  <a:pt x="1101" y="904"/>
                  <a:pt x="1101" y="904"/>
                </a:cubicBezTo>
                <a:cubicBezTo>
                  <a:pt x="1169" y="972"/>
                  <a:pt x="1169" y="972"/>
                  <a:pt x="1169" y="972"/>
                </a:cubicBezTo>
                <a:cubicBezTo>
                  <a:pt x="1135" y="1006"/>
                  <a:pt x="1135" y="1006"/>
                  <a:pt x="1135" y="1006"/>
                </a:cubicBezTo>
                <a:cubicBezTo>
                  <a:pt x="1116" y="1024"/>
                  <a:pt x="1116" y="1055"/>
                  <a:pt x="1135" y="1073"/>
                </a:cubicBezTo>
                <a:cubicBezTo>
                  <a:pt x="1144" y="1083"/>
                  <a:pt x="1157" y="1087"/>
                  <a:pt x="1169" y="1087"/>
                </a:cubicBezTo>
                <a:cubicBezTo>
                  <a:pt x="1181" y="1087"/>
                  <a:pt x="1193" y="1083"/>
                  <a:pt x="1203" y="1073"/>
                </a:cubicBezTo>
                <a:cubicBezTo>
                  <a:pt x="1237" y="1040"/>
                  <a:pt x="1237" y="1040"/>
                  <a:pt x="1237" y="1040"/>
                </a:cubicBezTo>
                <a:cubicBezTo>
                  <a:pt x="1305" y="1107"/>
                  <a:pt x="1305" y="1107"/>
                  <a:pt x="1305" y="1107"/>
                </a:cubicBezTo>
                <a:cubicBezTo>
                  <a:pt x="1203" y="1209"/>
                  <a:pt x="1203" y="1209"/>
                  <a:pt x="1203" y="1209"/>
                </a:cubicBezTo>
                <a:cubicBezTo>
                  <a:pt x="1184" y="1228"/>
                  <a:pt x="1184" y="1258"/>
                  <a:pt x="1203" y="1277"/>
                </a:cubicBezTo>
                <a:cubicBezTo>
                  <a:pt x="1212" y="1286"/>
                  <a:pt x="1224" y="1291"/>
                  <a:pt x="1237" y="1291"/>
                </a:cubicBezTo>
                <a:cubicBezTo>
                  <a:pt x="1249" y="1291"/>
                  <a:pt x="1261" y="1286"/>
                  <a:pt x="1271" y="1277"/>
                </a:cubicBezTo>
                <a:cubicBezTo>
                  <a:pt x="1372" y="1175"/>
                  <a:pt x="1372" y="1175"/>
                  <a:pt x="1372" y="1175"/>
                </a:cubicBezTo>
                <a:cubicBezTo>
                  <a:pt x="1440" y="1243"/>
                  <a:pt x="1440" y="1243"/>
                  <a:pt x="1440" y="1243"/>
                </a:cubicBezTo>
                <a:cubicBezTo>
                  <a:pt x="1406" y="1277"/>
                  <a:pt x="1406" y="1277"/>
                  <a:pt x="1406" y="1277"/>
                </a:cubicBezTo>
                <a:cubicBezTo>
                  <a:pt x="1388" y="1296"/>
                  <a:pt x="1388" y="1326"/>
                  <a:pt x="1406" y="1345"/>
                </a:cubicBezTo>
                <a:cubicBezTo>
                  <a:pt x="1416" y="1354"/>
                  <a:pt x="1428" y="1359"/>
                  <a:pt x="1440" y="1359"/>
                </a:cubicBezTo>
                <a:cubicBezTo>
                  <a:pt x="1453" y="1359"/>
                  <a:pt x="1465" y="1354"/>
                  <a:pt x="1474" y="1345"/>
                </a:cubicBezTo>
                <a:cubicBezTo>
                  <a:pt x="1508" y="1311"/>
                  <a:pt x="1508" y="1311"/>
                  <a:pt x="1508" y="1311"/>
                </a:cubicBezTo>
                <a:cubicBezTo>
                  <a:pt x="1542" y="1345"/>
                  <a:pt x="1542" y="1345"/>
                  <a:pt x="1542" y="1345"/>
                </a:cubicBezTo>
                <a:cubicBezTo>
                  <a:pt x="1561" y="1363"/>
                  <a:pt x="1561" y="1394"/>
                  <a:pt x="1542" y="1412"/>
                </a:cubicBezTo>
                <a:cubicBezTo>
                  <a:pt x="1407" y="1541"/>
                  <a:pt x="1407" y="1541"/>
                  <a:pt x="1407" y="1541"/>
                </a:cubicBezTo>
                <a:cubicBezTo>
                  <a:pt x="1407" y="1541"/>
                  <a:pt x="1407" y="1542"/>
                  <a:pt x="1406" y="1542"/>
                </a:cubicBezTo>
                <a:cubicBezTo>
                  <a:pt x="1388" y="1561"/>
                  <a:pt x="1357" y="1561"/>
                  <a:pt x="1338" y="1542"/>
                </a:cubicBezTo>
                <a:lnTo>
                  <a:pt x="124" y="327"/>
                </a:lnTo>
                <a:close/>
                <a:moveTo>
                  <a:pt x="259" y="1542"/>
                </a:moveTo>
                <a:cubicBezTo>
                  <a:pt x="259" y="1542"/>
                  <a:pt x="259" y="1541"/>
                  <a:pt x="259" y="1541"/>
                </a:cubicBezTo>
                <a:cubicBezTo>
                  <a:pt x="123" y="1412"/>
                  <a:pt x="123" y="1412"/>
                  <a:pt x="123" y="1412"/>
                </a:cubicBezTo>
                <a:cubicBezTo>
                  <a:pt x="105" y="1394"/>
                  <a:pt x="105" y="1363"/>
                  <a:pt x="124" y="1345"/>
                </a:cubicBezTo>
                <a:cubicBezTo>
                  <a:pt x="124" y="1345"/>
                  <a:pt x="124" y="1345"/>
                  <a:pt x="124" y="1345"/>
                </a:cubicBezTo>
                <a:cubicBezTo>
                  <a:pt x="157" y="1311"/>
                  <a:pt x="157" y="1311"/>
                  <a:pt x="157" y="1311"/>
                </a:cubicBezTo>
                <a:cubicBezTo>
                  <a:pt x="259" y="1413"/>
                  <a:pt x="259" y="1413"/>
                  <a:pt x="259" y="1413"/>
                </a:cubicBezTo>
                <a:cubicBezTo>
                  <a:pt x="269" y="1422"/>
                  <a:pt x="281" y="1427"/>
                  <a:pt x="293" y="1427"/>
                </a:cubicBezTo>
                <a:cubicBezTo>
                  <a:pt x="306" y="1427"/>
                  <a:pt x="318" y="1422"/>
                  <a:pt x="327" y="1413"/>
                </a:cubicBezTo>
                <a:cubicBezTo>
                  <a:pt x="346" y="1394"/>
                  <a:pt x="346" y="1364"/>
                  <a:pt x="327" y="1345"/>
                </a:cubicBezTo>
                <a:cubicBezTo>
                  <a:pt x="225" y="1242"/>
                  <a:pt x="225" y="1242"/>
                  <a:pt x="225" y="1242"/>
                </a:cubicBezTo>
                <a:cubicBezTo>
                  <a:pt x="292" y="1174"/>
                  <a:pt x="292" y="1174"/>
                  <a:pt x="292" y="1174"/>
                </a:cubicBezTo>
                <a:cubicBezTo>
                  <a:pt x="327" y="1209"/>
                  <a:pt x="327" y="1209"/>
                  <a:pt x="327" y="1209"/>
                </a:cubicBezTo>
                <a:cubicBezTo>
                  <a:pt x="337" y="1219"/>
                  <a:pt x="349" y="1223"/>
                  <a:pt x="361" y="1223"/>
                </a:cubicBezTo>
                <a:cubicBezTo>
                  <a:pt x="373" y="1223"/>
                  <a:pt x="386" y="1219"/>
                  <a:pt x="395" y="1209"/>
                </a:cubicBezTo>
                <a:cubicBezTo>
                  <a:pt x="414" y="1190"/>
                  <a:pt x="414" y="1160"/>
                  <a:pt x="395" y="1141"/>
                </a:cubicBezTo>
                <a:cubicBezTo>
                  <a:pt x="359" y="1106"/>
                  <a:pt x="359" y="1106"/>
                  <a:pt x="359" y="1106"/>
                </a:cubicBezTo>
                <a:cubicBezTo>
                  <a:pt x="427" y="1037"/>
                  <a:pt x="427" y="1037"/>
                  <a:pt x="427" y="1037"/>
                </a:cubicBezTo>
                <a:cubicBezTo>
                  <a:pt x="531" y="1141"/>
                  <a:pt x="531" y="1141"/>
                  <a:pt x="531" y="1141"/>
                </a:cubicBezTo>
                <a:cubicBezTo>
                  <a:pt x="540" y="1151"/>
                  <a:pt x="552" y="1155"/>
                  <a:pt x="565" y="1155"/>
                </a:cubicBezTo>
                <a:cubicBezTo>
                  <a:pt x="577" y="1155"/>
                  <a:pt x="589" y="1151"/>
                  <a:pt x="599" y="1141"/>
                </a:cubicBezTo>
                <a:cubicBezTo>
                  <a:pt x="617" y="1123"/>
                  <a:pt x="617" y="1092"/>
                  <a:pt x="599" y="1073"/>
                </a:cubicBezTo>
                <a:cubicBezTo>
                  <a:pt x="494" y="969"/>
                  <a:pt x="494" y="969"/>
                  <a:pt x="494" y="969"/>
                </a:cubicBezTo>
                <a:cubicBezTo>
                  <a:pt x="562" y="901"/>
                  <a:pt x="562" y="901"/>
                  <a:pt x="562" y="901"/>
                </a:cubicBezTo>
                <a:cubicBezTo>
                  <a:pt x="765" y="1104"/>
                  <a:pt x="765" y="1104"/>
                  <a:pt x="765" y="1104"/>
                </a:cubicBezTo>
                <a:cubicBezTo>
                  <a:pt x="327" y="1542"/>
                  <a:pt x="327" y="1542"/>
                  <a:pt x="327" y="1542"/>
                </a:cubicBezTo>
                <a:cubicBezTo>
                  <a:pt x="308" y="1561"/>
                  <a:pt x="278" y="1561"/>
                  <a:pt x="259" y="1542"/>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49" name="Freeform 23"/>
          <p:cNvSpPr>
            <a:spLocks noEditPoints="1"/>
          </p:cNvSpPr>
          <p:nvPr/>
        </p:nvSpPr>
        <p:spPr bwMode="auto">
          <a:xfrm>
            <a:off x="10340809" y="3287351"/>
            <a:ext cx="392828" cy="299060"/>
          </a:xfrm>
          <a:custGeom>
            <a:avLst/>
            <a:gdLst>
              <a:gd name="T0" fmla="*/ 1303 w 1639"/>
              <a:gd name="T1" fmla="*/ 192 h 1248"/>
              <a:gd name="T2" fmla="*/ 336 w 1639"/>
              <a:gd name="T3" fmla="*/ 192 h 1248"/>
              <a:gd name="T4" fmla="*/ 288 w 1639"/>
              <a:gd name="T5" fmla="*/ 240 h 1248"/>
              <a:gd name="T6" fmla="*/ 288 w 1639"/>
              <a:gd name="T7" fmla="*/ 816 h 1248"/>
              <a:gd name="T8" fmla="*/ 336 w 1639"/>
              <a:gd name="T9" fmla="*/ 864 h 1248"/>
              <a:gd name="T10" fmla="*/ 1303 w 1639"/>
              <a:gd name="T11" fmla="*/ 864 h 1248"/>
              <a:gd name="T12" fmla="*/ 1351 w 1639"/>
              <a:gd name="T13" fmla="*/ 816 h 1248"/>
              <a:gd name="T14" fmla="*/ 1351 w 1639"/>
              <a:gd name="T15" fmla="*/ 240 h 1248"/>
              <a:gd name="T16" fmla="*/ 1303 w 1639"/>
              <a:gd name="T17" fmla="*/ 192 h 1248"/>
              <a:gd name="T18" fmla="*/ 1255 w 1639"/>
              <a:gd name="T19" fmla="*/ 768 h 1248"/>
              <a:gd name="T20" fmla="*/ 384 w 1639"/>
              <a:gd name="T21" fmla="*/ 768 h 1248"/>
              <a:gd name="T22" fmla="*/ 384 w 1639"/>
              <a:gd name="T23" fmla="*/ 288 h 1248"/>
              <a:gd name="T24" fmla="*/ 1255 w 1639"/>
              <a:gd name="T25" fmla="*/ 288 h 1248"/>
              <a:gd name="T26" fmla="*/ 1255 w 1639"/>
              <a:gd name="T27" fmla="*/ 768 h 1248"/>
              <a:gd name="T28" fmla="*/ 1399 w 1639"/>
              <a:gd name="T29" fmla="*/ 0 h 1248"/>
              <a:gd name="T30" fmla="*/ 240 w 1639"/>
              <a:gd name="T31" fmla="*/ 0 h 1248"/>
              <a:gd name="T32" fmla="*/ 96 w 1639"/>
              <a:gd name="T33" fmla="*/ 144 h 1248"/>
              <a:gd name="T34" fmla="*/ 96 w 1639"/>
              <a:gd name="T35" fmla="*/ 960 h 1248"/>
              <a:gd name="T36" fmla="*/ 48 w 1639"/>
              <a:gd name="T37" fmla="*/ 960 h 1248"/>
              <a:gd name="T38" fmla="*/ 0 w 1639"/>
              <a:gd name="T39" fmla="*/ 1008 h 1248"/>
              <a:gd name="T40" fmla="*/ 0 w 1639"/>
              <a:gd name="T41" fmla="*/ 1104 h 1248"/>
              <a:gd name="T42" fmla="*/ 144 w 1639"/>
              <a:gd name="T43" fmla="*/ 1248 h 1248"/>
              <a:gd name="T44" fmla="*/ 1495 w 1639"/>
              <a:gd name="T45" fmla="*/ 1248 h 1248"/>
              <a:gd name="T46" fmla="*/ 1639 w 1639"/>
              <a:gd name="T47" fmla="*/ 1104 h 1248"/>
              <a:gd name="T48" fmla="*/ 1639 w 1639"/>
              <a:gd name="T49" fmla="*/ 1008 h 1248"/>
              <a:gd name="T50" fmla="*/ 1591 w 1639"/>
              <a:gd name="T51" fmla="*/ 960 h 1248"/>
              <a:gd name="T52" fmla="*/ 1543 w 1639"/>
              <a:gd name="T53" fmla="*/ 960 h 1248"/>
              <a:gd name="T54" fmla="*/ 1543 w 1639"/>
              <a:gd name="T55" fmla="*/ 144 h 1248"/>
              <a:gd name="T56" fmla="*/ 1399 w 1639"/>
              <a:gd name="T57" fmla="*/ 0 h 1248"/>
              <a:gd name="T58" fmla="*/ 192 w 1639"/>
              <a:gd name="T59" fmla="*/ 144 h 1248"/>
              <a:gd name="T60" fmla="*/ 240 w 1639"/>
              <a:gd name="T61" fmla="*/ 96 h 1248"/>
              <a:gd name="T62" fmla="*/ 1399 w 1639"/>
              <a:gd name="T63" fmla="*/ 96 h 1248"/>
              <a:gd name="T64" fmla="*/ 1447 w 1639"/>
              <a:gd name="T65" fmla="*/ 144 h 1248"/>
              <a:gd name="T66" fmla="*/ 1447 w 1639"/>
              <a:gd name="T67" fmla="*/ 960 h 1248"/>
              <a:gd name="T68" fmla="*/ 192 w 1639"/>
              <a:gd name="T69" fmla="*/ 960 h 1248"/>
              <a:gd name="T70" fmla="*/ 192 w 1639"/>
              <a:gd name="T71" fmla="*/ 144 h 1248"/>
              <a:gd name="T72" fmla="*/ 1543 w 1639"/>
              <a:gd name="T73" fmla="*/ 1104 h 1248"/>
              <a:gd name="T74" fmla="*/ 1495 w 1639"/>
              <a:gd name="T75" fmla="*/ 1152 h 1248"/>
              <a:gd name="T76" fmla="*/ 144 w 1639"/>
              <a:gd name="T77" fmla="*/ 1152 h 1248"/>
              <a:gd name="T78" fmla="*/ 96 w 1639"/>
              <a:gd name="T79" fmla="*/ 1104 h 1248"/>
              <a:gd name="T80" fmla="*/ 96 w 1639"/>
              <a:gd name="T81" fmla="*/ 1056 h 1248"/>
              <a:gd name="T82" fmla="*/ 1543 w 1639"/>
              <a:gd name="T83" fmla="*/ 1056 h 1248"/>
              <a:gd name="T84" fmla="*/ 1543 w 1639"/>
              <a:gd name="T85" fmla="*/ 1104 h 1248"/>
              <a:gd name="T86" fmla="*/ 480 w 1639"/>
              <a:gd name="T87" fmla="*/ 432 h 1248"/>
              <a:gd name="T88" fmla="*/ 528 w 1639"/>
              <a:gd name="T89" fmla="*/ 384 h 1248"/>
              <a:gd name="T90" fmla="*/ 1111 w 1639"/>
              <a:gd name="T91" fmla="*/ 384 h 1248"/>
              <a:gd name="T92" fmla="*/ 1159 w 1639"/>
              <a:gd name="T93" fmla="*/ 432 h 1248"/>
              <a:gd name="T94" fmla="*/ 1111 w 1639"/>
              <a:gd name="T95" fmla="*/ 480 h 1248"/>
              <a:gd name="T96" fmla="*/ 528 w 1639"/>
              <a:gd name="T97" fmla="*/ 480 h 1248"/>
              <a:gd name="T98" fmla="*/ 480 w 1639"/>
              <a:gd name="T99" fmla="*/ 432 h 1248"/>
              <a:gd name="T100" fmla="*/ 480 w 1639"/>
              <a:gd name="T101" fmla="*/ 624 h 1248"/>
              <a:gd name="T102" fmla="*/ 528 w 1639"/>
              <a:gd name="T103" fmla="*/ 576 h 1248"/>
              <a:gd name="T104" fmla="*/ 1111 w 1639"/>
              <a:gd name="T105" fmla="*/ 576 h 1248"/>
              <a:gd name="T106" fmla="*/ 1159 w 1639"/>
              <a:gd name="T107" fmla="*/ 624 h 1248"/>
              <a:gd name="T108" fmla="*/ 1111 w 1639"/>
              <a:gd name="T109" fmla="*/ 672 h 1248"/>
              <a:gd name="T110" fmla="*/ 528 w 1639"/>
              <a:gd name="T111" fmla="*/ 672 h 1248"/>
              <a:gd name="T112" fmla="*/ 480 w 1639"/>
              <a:gd name="T113" fmla="*/ 624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9" h="1248">
                <a:moveTo>
                  <a:pt x="1303" y="192"/>
                </a:moveTo>
                <a:cubicBezTo>
                  <a:pt x="336" y="192"/>
                  <a:pt x="336" y="192"/>
                  <a:pt x="336" y="192"/>
                </a:cubicBezTo>
                <a:cubicBezTo>
                  <a:pt x="310" y="192"/>
                  <a:pt x="288" y="214"/>
                  <a:pt x="288" y="240"/>
                </a:cubicBezTo>
                <a:cubicBezTo>
                  <a:pt x="288" y="816"/>
                  <a:pt x="288" y="816"/>
                  <a:pt x="288" y="816"/>
                </a:cubicBezTo>
                <a:cubicBezTo>
                  <a:pt x="288" y="843"/>
                  <a:pt x="310" y="864"/>
                  <a:pt x="336" y="864"/>
                </a:cubicBezTo>
                <a:cubicBezTo>
                  <a:pt x="1303" y="864"/>
                  <a:pt x="1303" y="864"/>
                  <a:pt x="1303" y="864"/>
                </a:cubicBezTo>
                <a:cubicBezTo>
                  <a:pt x="1329" y="864"/>
                  <a:pt x="1351" y="843"/>
                  <a:pt x="1351" y="816"/>
                </a:cubicBezTo>
                <a:cubicBezTo>
                  <a:pt x="1351" y="240"/>
                  <a:pt x="1351" y="240"/>
                  <a:pt x="1351" y="240"/>
                </a:cubicBezTo>
                <a:cubicBezTo>
                  <a:pt x="1351" y="214"/>
                  <a:pt x="1329" y="192"/>
                  <a:pt x="1303" y="192"/>
                </a:cubicBezTo>
                <a:close/>
                <a:moveTo>
                  <a:pt x="1255" y="768"/>
                </a:moveTo>
                <a:cubicBezTo>
                  <a:pt x="384" y="768"/>
                  <a:pt x="384" y="768"/>
                  <a:pt x="384" y="768"/>
                </a:cubicBezTo>
                <a:cubicBezTo>
                  <a:pt x="384" y="288"/>
                  <a:pt x="384" y="288"/>
                  <a:pt x="384" y="288"/>
                </a:cubicBezTo>
                <a:cubicBezTo>
                  <a:pt x="1255" y="288"/>
                  <a:pt x="1255" y="288"/>
                  <a:pt x="1255" y="288"/>
                </a:cubicBezTo>
                <a:lnTo>
                  <a:pt x="1255" y="768"/>
                </a:lnTo>
                <a:close/>
                <a:moveTo>
                  <a:pt x="1399" y="0"/>
                </a:moveTo>
                <a:cubicBezTo>
                  <a:pt x="240" y="0"/>
                  <a:pt x="240" y="0"/>
                  <a:pt x="240" y="0"/>
                </a:cubicBezTo>
                <a:cubicBezTo>
                  <a:pt x="161" y="0"/>
                  <a:pt x="96" y="65"/>
                  <a:pt x="96" y="144"/>
                </a:cubicBezTo>
                <a:cubicBezTo>
                  <a:pt x="96" y="960"/>
                  <a:pt x="96" y="960"/>
                  <a:pt x="96" y="960"/>
                </a:cubicBezTo>
                <a:cubicBezTo>
                  <a:pt x="48" y="960"/>
                  <a:pt x="48" y="960"/>
                  <a:pt x="48" y="960"/>
                </a:cubicBezTo>
                <a:cubicBezTo>
                  <a:pt x="22" y="960"/>
                  <a:pt x="0" y="982"/>
                  <a:pt x="0" y="1008"/>
                </a:cubicBezTo>
                <a:cubicBezTo>
                  <a:pt x="0" y="1104"/>
                  <a:pt x="0" y="1104"/>
                  <a:pt x="0" y="1104"/>
                </a:cubicBezTo>
                <a:cubicBezTo>
                  <a:pt x="0" y="1184"/>
                  <a:pt x="65" y="1248"/>
                  <a:pt x="144" y="1248"/>
                </a:cubicBezTo>
                <a:cubicBezTo>
                  <a:pt x="1495" y="1248"/>
                  <a:pt x="1495" y="1248"/>
                  <a:pt x="1495" y="1248"/>
                </a:cubicBezTo>
                <a:cubicBezTo>
                  <a:pt x="1574" y="1248"/>
                  <a:pt x="1639" y="1184"/>
                  <a:pt x="1639" y="1104"/>
                </a:cubicBezTo>
                <a:cubicBezTo>
                  <a:pt x="1639" y="1008"/>
                  <a:pt x="1639" y="1008"/>
                  <a:pt x="1639" y="1008"/>
                </a:cubicBezTo>
                <a:cubicBezTo>
                  <a:pt x="1639" y="982"/>
                  <a:pt x="1617" y="960"/>
                  <a:pt x="1591" y="960"/>
                </a:cubicBezTo>
                <a:cubicBezTo>
                  <a:pt x="1543" y="960"/>
                  <a:pt x="1543" y="960"/>
                  <a:pt x="1543" y="960"/>
                </a:cubicBezTo>
                <a:cubicBezTo>
                  <a:pt x="1543" y="144"/>
                  <a:pt x="1543" y="144"/>
                  <a:pt x="1543" y="144"/>
                </a:cubicBezTo>
                <a:cubicBezTo>
                  <a:pt x="1543" y="65"/>
                  <a:pt x="1478" y="0"/>
                  <a:pt x="1399" y="0"/>
                </a:cubicBezTo>
                <a:close/>
                <a:moveTo>
                  <a:pt x="192" y="144"/>
                </a:moveTo>
                <a:cubicBezTo>
                  <a:pt x="192" y="118"/>
                  <a:pt x="214" y="96"/>
                  <a:pt x="240" y="96"/>
                </a:cubicBezTo>
                <a:cubicBezTo>
                  <a:pt x="1399" y="96"/>
                  <a:pt x="1399" y="96"/>
                  <a:pt x="1399" y="96"/>
                </a:cubicBezTo>
                <a:cubicBezTo>
                  <a:pt x="1425" y="96"/>
                  <a:pt x="1447" y="118"/>
                  <a:pt x="1447" y="144"/>
                </a:cubicBezTo>
                <a:cubicBezTo>
                  <a:pt x="1447" y="960"/>
                  <a:pt x="1447" y="960"/>
                  <a:pt x="1447" y="960"/>
                </a:cubicBezTo>
                <a:cubicBezTo>
                  <a:pt x="192" y="960"/>
                  <a:pt x="192" y="960"/>
                  <a:pt x="192" y="960"/>
                </a:cubicBezTo>
                <a:lnTo>
                  <a:pt x="192" y="144"/>
                </a:lnTo>
                <a:close/>
                <a:moveTo>
                  <a:pt x="1543" y="1104"/>
                </a:moveTo>
                <a:cubicBezTo>
                  <a:pt x="1543" y="1131"/>
                  <a:pt x="1521" y="1152"/>
                  <a:pt x="1495" y="1152"/>
                </a:cubicBezTo>
                <a:cubicBezTo>
                  <a:pt x="144" y="1152"/>
                  <a:pt x="144" y="1152"/>
                  <a:pt x="144" y="1152"/>
                </a:cubicBezTo>
                <a:cubicBezTo>
                  <a:pt x="118" y="1152"/>
                  <a:pt x="96" y="1131"/>
                  <a:pt x="96" y="1104"/>
                </a:cubicBezTo>
                <a:cubicBezTo>
                  <a:pt x="96" y="1056"/>
                  <a:pt x="96" y="1056"/>
                  <a:pt x="96" y="1056"/>
                </a:cubicBezTo>
                <a:cubicBezTo>
                  <a:pt x="1543" y="1056"/>
                  <a:pt x="1543" y="1056"/>
                  <a:pt x="1543" y="1056"/>
                </a:cubicBezTo>
                <a:lnTo>
                  <a:pt x="1543" y="1104"/>
                </a:lnTo>
                <a:close/>
                <a:moveTo>
                  <a:pt x="480" y="432"/>
                </a:moveTo>
                <a:cubicBezTo>
                  <a:pt x="480" y="406"/>
                  <a:pt x="502" y="384"/>
                  <a:pt x="528" y="384"/>
                </a:cubicBezTo>
                <a:cubicBezTo>
                  <a:pt x="1111" y="384"/>
                  <a:pt x="1111" y="384"/>
                  <a:pt x="1111" y="384"/>
                </a:cubicBezTo>
                <a:cubicBezTo>
                  <a:pt x="1137" y="384"/>
                  <a:pt x="1159" y="406"/>
                  <a:pt x="1159" y="432"/>
                </a:cubicBezTo>
                <a:cubicBezTo>
                  <a:pt x="1159" y="459"/>
                  <a:pt x="1137" y="480"/>
                  <a:pt x="1111" y="480"/>
                </a:cubicBezTo>
                <a:cubicBezTo>
                  <a:pt x="528" y="480"/>
                  <a:pt x="528" y="480"/>
                  <a:pt x="528" y="480"/>
                </a:cubicBezTo>
                <a:cubicBezTo>
                  <a:pt x="502" y="480"/>
                  <a:pt x="480" y="459"/>
                  <a:pt x="480" y="432"/>
                </a:cubicBezTo>
                <a:close/>
                <a:moveTo>
                  <a:pt x="480" y="624"/>
                </a:moveTo>
                <a:cubicBezTo>
                  <a:pt x="480" y="598"/>
                  <a:pt x="502" y="576"/>
                  <a:pt x="528" y="576"/>
                </a:cubicBezTo>
                <a:cubicBezTo>
                  <a:pt x="1111" y="576"/>
                  <a:pt x="1111" y="576"/>
                  <a:pt x="1111" y="576"/>
                </a:cubicBezTo>
                <a:cubicBezTo>
                  <a:pt x="1137" y="576"/>
                  <a:pt x="1159" y="598"/>
                  <a:pt x="1159" y="624"/>
                </a:cubicBezTo>
                <a:cubicBezTo>
                  <a:pt x="1159" y="651"/>
                  <a:pt x="1137" y="672"/>
                  <a:pt x="1111" y="672"/>
                </a:cubicBezTo>
                <a:cubicBezTo>
                  <a:pt x="528" y="672"/>
                  <a:pt x="528" y="672"/>
                  <a:pt x="528" y="672"/>
                </a:cubicBezTo>
                <a:cubicBezTo>
                  <a:pt x="502" y="672"/>
                  <a:pt x="480" y="651"/>
                  <a:pt x="480" y="62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0" name="Freeform 44"/>
          <p:cNvSpPr>
            <a:spLocks noEditPoints="1"/>
          </p:cNvSpPr>
          <p:nvPr/>
        </p:nvSpPr>
        <p:spPr bwMode="auto">
          <a:xfrm>
            <a:off x="10352622" y="5260196"/>
            <a:ext cx="369202" cy="392827"/>
          </a:xfrm>
          <a:custGeom>
            <a:avLst/>
            <a:gdLst>
              <a:gd name="T0" fmla="*/ 964 w 1541"/>
              <a:gd name="T1" fmla="*/ 820 h 1639"/>
              <a:gd name="T2" fmla="*/ 580 w 1541"/>
              <a:gd name="T3" fmla="*/ 820 h 1639"/>
              <a:gd name="T4" fmla="*/ 772 w 1541"/>
              <a:gd name="T5" fmla="*/ 724 h 1639"/>
              <a:gd name="T6" fmla="*/ 772 w 1541"/>
              <a:gd name="T7" fmla="*/ 916 h 1639"/>
              <a:gd name="T8" fmla="*/ 772 w 1541"/>
              <a:gd name="T9" fmla="*/ 724 h 1639"/>
              <a:gd name="T10" fmla="*/ 450 w 1541"/>
              <a:gd name="T11" fmla="*/ 1373 h 1639"/>
              <a:gd name="T12" fmla="*/ 770 w 1541"/>
              <a:gd name="T13" fmla="*/ 1639 h 1639"/>
              <a:gd name="T14" fmla="*/ 1091 w 1541"/>
              <a:gd name="T15" fmla="*/ 1373 h 1639"/>
              <a:gd name="T16" fmla="*/ 1477 w 1541"/>
              <a:gd name="T17" fmla="*/ 1228 h 1639"/>
              <a:gd name="T18" fmla="*/ 1477 w 1541"/>
              <a:gd name="T19" fmla="*/ 412 h 1639"/>
              <a:gd name="T20" fmla="*/ 1085 w 1541"/>
              <a:gd name="T21" fmla="*/ 254 h 1639"/>
              <a:gd name="T22" fmla="*/ 456 w 1541"/>
              <a:gd name="T23" fmla="*/ 254 h 1639"/>
              <a:gd name="T24" fmla="*/ 439 w 1541"/>
              <a:gd name="T25" fmla="*/ 265 h 1639"/>
              <a:gd name="T26" fmla="*/ 131 w 1541"/>
              <a:gd name="T27" fmla="*/ 820 h 1639"/>
              <a:gd name="T28" fmla="*/ 393 w 1541"/>
              <a:gd name="T29" fmla="*/ 1376 h 1639"/>
              <a:gd name="T30" fmla="*/ 471 w 1541"/>
              <a:gd name="T31" fmla="*/ 1142 h 1639"/>
              <a:gd name="T32" fmla="*/ 641 w 1541"/>
              <a:gd name="T33" fmla="*/ 1240 h 1639"/>
              <a:gd name="T34" fmla="*/ 471 w 1541"/>
              <a:gd name="T35" fmla="*/ 1142 h 1639"/>
              <a:gd name="T36" fmla="*/ 551 w 1541"/>
              <a:gd name="T37" fmla="*/ 1360 h 1639"/>
              <a:gd name="T38" fmla="*/ 990 w 1541"/>
              <a:gd name="T39" fmla="*/ 1360 h 1639"/>
              <a:gd name="T40" fmla="*/ 1031 w 1541"/>
              <a:gd name="T41" fmla="*/ 1270 h 1639"/>
              <a:gd name="T42" fmla="*/ 986 w 1541"/>
              <a:gd name="T43" fmla="*/ 1194 h 1639"/>
              <a:gd name="T44" fmla="*/ 1031 w 1541"/>
              <a:gd name="T45" fmla="*/ 1270 h 1639"/>
              <a:gd name="T46" fmla="*/ 1348 w 1541"/>
              <a:gd name="T47" fmla="*/ 738 h 1639"/>
              <a:gd name="T48" fmla="*/ 1130 w 1541"/>
              <a:gd name="T49" fmla="*/ 360 h 1639"/>
              <a:gd name="T50" fmla="*/ 1199 w 1541"/>
              <a:gd name="T51" fmla="*/ 721 h 1639"/>
              <a:gd name="T52" fmla="*/ 1199 w 1541"/>
              <a:gd name="T53" fmla="*/ 918 h 1639"/>
              <a:gd name="T54" fmla="*/ 1199 w 1541"/>
              <a:gd name="T55" fmla="*/ 721 h 1639"/>
              <a:gd name="T56" fmla="*/ 1348 w 1541"/>
              <a:gd name="T57" fmla="*/ 901 h 1639"/>
              <a:gd name="T58" fmla="*/ 1130 w 1541"/>
              <a:gd name="T59" fmla="*/ 1279 h 1639"/>
              <a:gd name="T60" fmla="*/ 1070 w 1541"/>
              <a:gd name="T61" fmla="*/ 497 h 1639"/>
              <a:gd name="T62" fmla="*/ 900 w 1541"/>
              <a:gd name="T63" fmla="*/ 399 h 1639"/>
              <a:gd name="T64" fmla="*/ 1070 w 1541"/>
              <a:gd name="T65" fmla="*/ 497 h 1639"/>
              <a:gd name="T66" fmla="*/ 990 w 1541"/>
              <a:gd name="T67" fmla="*/ 279 h 1639"/>
              <a:gd name="T68" fmla="*/ 551 w 1541"/>
              <a:gd name="T69" fmla="*/ 279 h 1639"/>
              <a:gd name="T70" fmla="*/ 510 w 1541"/>
              <a:gd name="T71" fmla="*/ 369 h 1639"/>
              <a:gd name="T72" fmla="*/ 554 w 1541"/>
              <a:gd name="T73" fmla="*/ 445 h 1639"/>
              <a:gd name="T74" fmla="*/ 510 w 1541"/>
              <a:gd name="T75" fmla="*/ 369 h 1639"/>
              <a:gd name="T76" fmla="*/ 602 w 1541"/>
              <a:gd name="T77" fmla="*/ 529 h 1639"/>
              <a:gd name="T78" fmla="*/ 938 w 1541"/>
              <a:gd name="T79" fmla="*/ 529 h 1639"/>
              <a:gd name="T80" fmla="*/ 1106 w 1541"/>
              <a:gd name="T81" fmla="*/ 820 h 1639"/>
              <a:gd name="T82" fmla="*/ 938 w 1541"/>
              <a:gd name="T83" fmla="*/ 1111 h 1639"/>
              <a:gd name="T84" fmla="*/ 602 w 1541"/>
              <a:gd name="T85" fmla="*/ 1111 h 1639"/>
              <a:gd name="T86" fmla="*/ 434 w 1541"/>
              <a:gd name="T87" fmla="*/ 820 h 1639"/>
              <a:gd name="T88" fmla="*/ 147 w 1541"/>
              <a:gd name="T89" fmla="*/ 460 h 1639"/>
              <a:gd name="T90" fmla="*/ 411 w 1541"/>
              <a:gd name="T91" fmla="*/ 360 h 1639"/>
              <a:gd name="T92" fmla="*/ 193 w 1541"/>
              <a:gd name="T93" fmla="*/ 738 h 1639"/>
              <a:gd name="T94" fmla="*/ 341 w 1541"/>
              <a:gd name="T95" fmla="*/ 918 h 1639"/>
              <a:gd name="T96" fmla="*/ 341 w 1541"/>
              <a:gd name="T97" fmla="*/ 721 h 1639"/>
              <a:gd name="T98" fmla="*/ 341 w 1541"/>
              <a:gd name="T99" fmla="*/ 918 h 1639"/>
              <a:gd name="T100" fmla="*/ 193 w 1541"/>
              <a:gd name="T101" fmla="*/ 901 h 1639"/>
              <a:gd name="T102" fmla="*/ 411 w 1541"/>
              <a:gd name="T103" fmla="*/ 1279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541" h="1639">
                <a:moveTo>
                  <a:pt x="772" y="1012"/>
                </a:moveTo>
                <a:cubicBezTo>
                  <a:pt x="878" y="1012"/>
                  <a:pt x="964" y="925"/>
                  <a:pt x="964" y="820"/>
                </a:cubicBezTo>
                <a:cubicBezTo>
                  <a:pt x="964" y="714"/>
                  <a:pt x="878" y="628"/>
                  <a:pt x="772" y="628"/>
                </a:cubicBezTo>
                <a:cubicBezTo>
                  <a:pt x="666" y="628"/>
                  <a:pt x="580" y="714"/>
                  <a:pt x="580" y="820"/>
                </a:cubicBezTo>
                <a:cubicBezTo>
                  <a:pt x="580" y="925"/>
                  <a:pt x="666" y="1012"/>
                  <a:pt x="772" y="1012"/>
                </a:cubicBezTo>
                <a:close/>
                <a:moveTo>
                  <a:pt x="772" y="724"/>
                </a:moveTo>
                <a:cubicBezTo>
                  <a:pt x="825" y="724"/>
                  <a:pt x="868" y="767"/>
                  <a:pt x="868" y="820"/>
                </a:cubicBezTo>
                <a:cubicBezTo>
                  <a:pt x="868" y="872"/>
                  <a:pt x="825" y="916"/>
                  <a:pt x="772" y="916"/>
                </a:cubicBezTo>
                <a:cubicBezTo>
                  <a:pt x="719" y="916"/>
                  <a:pt x="676" y="872"/>
                  <a:pt x="676" y="820"/>
                </a:cubicBezTo>
                <a:cubicBezTo>
                  <a:pt x="676" y="767"/>
                  <a:pt x="719" y="724"/>
                  <a:pt x="772" y="724"/>
                </a:cubicBezTo>
                <a:close/>
                <a:moveTo>
                  <a:pt x="439" y="1374"/>
                </a:moveTo>
                <a:cubicBezTo>
                  <a:pt x="443" y="1374"/>
                  <a:pt x="446" y="1374"/>
                  <a:pt x="450" y="1373"/>
                </a:cubicBezTo>
                <a:cubicBezTo>
                  <a:pt x="452" y="1377"/>
                  <a:pt x="454" y="1382"/>
                  <a:pt x="456" y="1386"/>
                </a:cubicBezTo>
                <a:cubicBezTo>
                  <a:pt x="537" y="1549"/>
                  <a:pt x="649" y="1639"/>
                  <a:pt x="770" y="1639"/>
                </a:cubicBezTo>
                <a:cubicBezTo>
                  <a:pt x="892" y="1639"/>
                  <a:pt x="1004" y="1549"/>
                  <a:pt x="1085" y="1386"/>
                </a:cubicBezTo>
                <a:cubicBezTo>
                  <a:pt x="1087" y="1382"/>
                  <a:pt x="1089" y="1378"/>
                  <a:pt x="1091" y="1373"/>
                </a:cubicBezTo>
                <a:cubicBezTo>
                  <a:pt x="1110" y="1375"/>
                  <a:pt x="1128" y="1376"/>
                  <a:pt x="1146" y="1376"/>
                </a:cubicBezTo>
                <a:cubicBezTo>
                  <a:pt x="1299" y="1376"/>
                  <a:pt x="1420" y="1327"/>
                  <a:pt x="1477" y="1228"/>
                </a:cubicBezTo>
                <a:cubicBezTo>
                  <a:pt x="1541" y="1117"/>
                  <a:pt x="1511" y="968"/>
                  <a:pt x="1410" y="820"/>
                </a:cubicBezTo>
                <a:cubicBezTo>
                  <a:pt x="1511" y="671"/>
                  <a:pt x="1541" y="522"/>
                  <a:pt x="1477" y="412"/>
                </a:cubicBezTo>
                <a:cubicBezTo>
                  <a:pt x="1413" y="301"/>
                  <a:pt x="1270" y="253"/>
                  <a:pt x="1091" y="266"/>
                </a:cubicBezTo>
                <a:cubicBezTo>
                  <a:pt x="1089" y="262"/>
                  <a:pt x="1087" y="257"/>
                  <a:pt x="1085" y="254"/>
                </a:cubicBezTo>
                <a:cubicBezTo>
                  <a:pt x="1004" y="90"/>
                  <a:pt x="892" y="0"/>
                  <a:pt x="770" y="0"/>
                </a:cubicBezTo>
                <a:cubicBezTo>
                  <a:pt x="649" y="0"/>
                  <a:pt x="537" y="90"/>
                  <a:pt x="456" y="254"/>
                </a:cubicBezTo>
                <a:cubicBezTo>
                  <a:pt x="454" y="258"/>
                  <a:pt x="452" y="262"/>
                  <a:pt x="450" y="266"/>
                </a:cubicBezTo>
                <a:cubicBezTo>
                  <a:pt x="446" y="265"/>
                  <a:pt x="443" y="265"/>
                  <a:pt x="439" y="265"/>
                </a:cubicBezTo>
                <a:cubicBezTo>
                  <a:pt x="258" y="254"/>
                  <a:pt x="125" y="306"/>
                  <a:pt x="64" y="412"/>
                </a:cubicBezTo>
                <a:cubicBezTo>
                  <a:pt x="0" y="522"/>
                  <a:pt x="30" y="671"/>
                  <a:pt x="131" y="820"/>
                </a:cubicBezTo>
                <a:cubicBezTo>
                  <a:pt x="30" y="968"/>
                  <a:pt x="0" y="1117"/>
                  <a:pt x="64" y="1228"/>
                </a:cubicBezTo>
                <a:cubicBezTo>
                  <a:pt x="119" y="1324"/>
                  <a:pt x="235" y="1376"/>
                  <a:pt x="393" y="1376"/>
                </a:cubicBezTo>
                <a:cubicBezTo>
                  <a:pt x="408" y="1376"/>
                  <a:pt x="423" y="1375"/>
                  <a:pt x="439" y="1374"/>
                </a:cubicBezTo>
                <a:close/>
                <a:moveTo>
                  <a:pt x="471" y="1142"/>
                </a:moveTo>
                <a:cubicBezTo>
                  <a:pt x="498" y="1160"/>
                  <a:pt x="526" y="1177"/>
                  <a:pt x="554" y="1194"/>
                </a:cubicBezTo>
                <a:cubicBezTo>
                  <a:pt x="583" y="1210"/>
                  <a:pt x="612" y="1226"/>
                  <a:pt x="641" y="1240"/>
                </a:cubicBezTo>
                <a:cubicBezTo>
                  <a:pt x="596" y="1253"/>
                  <a:pt x="553" y="1263"/>
                  <a:pt x="510" y="1270"/>
                </a:cubicBezTo>
                <a:cubicBezTo>
                  <a:pt x="495" y="1230"/>
                  <a:pt x="482" y="1187"/>
                  <a:pt x="471" y="1142"/>
                </a:cubicBezTo>
                <a:close/>
                <a:moveTo>
                  <a:pt x="770" y="1543"/>
                </a:moveTo>
                <a:cubicBezTo>
                  <a:pt x="692" y="1543"/>
                  <a:pt x="613" y="1476"/>
                  <a:pt x="551" y="1360"/>
                </a:cubicBezTo>
                <a:cubicBezTo>
                  <a:pt x="622" y="1347"/>
                  <a:pt x="696" y="1326"/>
                  <a:pt x="770" y="1297"/>
                </a:cubicBezTo>
                <a:cubicBezTo>
                  <a:pt x="846" y="1327"/>
                  <a:pt x="920" y="1348"/>
                  <a:pt x="990" y="1360"/>
                </a:cubicBezTo>
                <a:cubicBezTo>
                  <a:pt x="928" y="1477"/>
                  <a:pt x="849" y="1543"/>
                  <a:pt x="770" y="1543"/>
                </a:cubicBezTo>
                <a:close/>
                <a:moveTo>
                  <a:pt x="1031" y="1270"/>
                </a:moveTo>
                <a:cubicBezTo>
                  <a:pt x="988" y="1263"/>
                  <a:pt x="945" y="1253"/>
                  <a:pt x="900" y="1240"/>
                </a:cubicBezTo>
                <a:cubicBezTo>
                  <a:pt x="929" y="1226"/>
                  <a:pt x="958" y="1210"/>
                  <a:pt x="986" y="1194"/>
                </a:cubicBezTo>
                <a:cubicBezTo>
                  <a:pt x="1015" y="1177"/>
                  <a:pt x="1043" y="1160"/>
                  <a:pt x="1070" y="1142"/>
                </a:cubicBezTo>
                <a:cubicBezTo>
                  <a:pt x="1059" y="1187"/>
                  <a:pt x="1046" y="1230"/>
                  <a:pt x="1031" y="1270"/>
                </a:cubicBezTo>
                <a:close/>
                <a:moveTo>
                  <a:pt x="1394" y="460"/>
                </a:moveTo>
                <a:cubicBezTo>
                  <a:pt x="1433" y="527"/>
                  <a:pt x="1416" y="628"/>
                  <a:pt x="1348" y="738"/>
                </a:cubicBezTo>
                <a:cubicBezTo>
                  <a:pt x="1302" y="684"/>
                  <a:pt x="1247" y="631"/>
                  <a:pt x="1184" y="580"/>
                </a:cubicBezTo>
                <a:cubicBezTo>
                  <a:pt x="1172" y="502"/>
                  <a:pt x="1154" y="428"/>
                  <a:pt x="1130" y="360"/>
                </a:cubicBezTo>
                <a:cubicBezTo>
                  <a:pt x="1259" y="356"/>
                  <a:pt x="1355" y="392"/>
                  <a:pt x="1394" y="460"/>
                </a:cubicBezTo>
                <a:close/>
                <a:moveTo>
                  <a:pt x="1199" y="721"/>
                </a:moveTo>
                <a:cubicBezTo>
                  <a:pt x="1233" y="753"/>
                  <a:pt x="1263" y="786"/>
                  <a:pt x="1290" y="820"/>
                </a:cubicBezTo>
                <a:cubicBezTo>
                  <a:pt x="1263" y="853"/>
                  <a:pt x="1233" y="886"/>
                  <a:pt x="1199" y="918"/>
                </a:cubicBezTo>
                <a:cubicBezTo>
                  <a:pt x="1201" y="885"/>
                  <a:pt x="1202" y="853"/>
                  <a:pt x="1202" y="820"/>
                </a:cubicBezTo>
                <a:cubicBezTo>
                  <a:pt x="1202" y="787"/>
                  <a:pt x="1201" y="754"/>
                  <a:pt x="1199" y="721"/>
                </a:cubicBezTo>
                <a:close/>
                <a:moveTo>
                  <a:pt x="1184" y="1059"/>
                </a:moveTo>
                <a:cubicBezTo>
                  <a:pt x="1247" y="1008"/>
                  <a:pt x="1302" y="955"/>
                  <a:pt x="1348" y="901"/>
                </a:cubicBezTo>
                <a:cubicBezTo>
                  <a:pt x="1416" y="1011"/>
                  <a:pt x="1433" y="1112"/>
                  <a:pt x="1394" y="1180"/>
                </a:cubicBezTo>
                <a:cubicBezTo>
                  <a:pt x="1355" y="1247"/>
                  <a:pt x="1259" y="1283"/>
                  <a:pt x="1130" y="1279"/>
                </a:cubicBezTo>
                <a:cubicBezTo>
                  <a:pt x="1154" y="1211"/>
                  <a:pt x="1172" y="1137"/>
                  <a:pt x="1184" y="1059"/>
                </a:cubicBezTo>
                <a:close/>
                <a:moveTo>
                  <a:pt x="1070" y="497"/>
                </a:moveTo>
                <a:cubicBezTo>
                  <a:pt x="1043" y="479"/>
                  <a:pt x="1015" y="462"/>
                  <a:pt x="986" y="445"/>
                </a:cubicBezTo>
                <a:cubicBezTo>
                  <a:pt x="958" y="429"/>
                  <a:pt x="929" y="413"/>
                  <a:pt x="900" y="399"/>
                </a:cubicBezTo>
                <a:cubicBezTo>
                  <a:pt x="945" y="386"/>
                  <a:pt x="988" y="376"/>
                  <a:pt x="1031" y="369"/>
                </a:cubicBezTo>
                <a:cubicBezTo>
                  <a:pt x="1046" y="409"/>
                  <a:pt x="1059" y="452"/>
                  <a:pt x="1070" y="497"/>
                </a:cubicBezTo>
                <a:close/>
                <a:moveTo>
                  <a:pt x="770" y="96"/>
                </a:moveTo>
                <a:cubicBezTo>
                  <a:pt x="849" y="96"/>
                  <a:pt x="928" y="163"/>
                  <a:pt x="990" y="279"/>
                </a:cubicBezTo>
                <a:cubicBezTo>
                  <a:pt x="920" y="291"/>
                  <a:pt x="846" y="313"/>
                  <a:pt x="770" y="342"/>
                </a:cubicBezTo>
                <a:cubicBezTo>
                  <a:pt x="696" y="313"/>
                  <a:pt x="622" y="292"/>
                  <a:pt x="551" y="279"/>
                </a:cubicBezTo>
                <a:cubicBezTo>
                  <a:pt x="613" y="163"/>
                  <a:pt x="692" y="96"/>
                  <a:pt x="770" y="96"/>
                </a:cubicBezTo>
                <a:close/>
                <a:moveTo>
                  <a:pt x="510" y="369"/>
                </a:moveTo>
                <a:cubicBezTo>
                  <a:pt x="553" y="376"/>
                  <a:pt x="596" y="386"/>
                  <a:pt x="641" y="399"/>
                </a:cubicBezTo>
                <a:cubicBezTo>
                  <a:pt x="612" y="413"/>
                  <a:pt x="583" y="429"/>
                  <a:pt x="554" y="445"/>
                </a:cubicBezTo>
                <a:cubicBezTo>
                  <a:pt x="526" y="462"/>
                  <a:pt x="498" y="479"/>
                  <a:pt x="471" y="497"/>
                </a:cubicBezTo>
                <a:cubicBezTo>
                  <a:pt x="482" y="452"/>
                  <a:pt x="495" y="409"/>
                  <a:pt x="510" y="369"/>
                </a:cubicBezTo>
                <a:close/>
                <a:moveTo>
                  <a:pt x="446" y="632"/>
                </a:moveTo>
                <a:cubicBezTo>
                  <a:pt x="495" y="596"/>
                  <a:pt x="547" y="561"/>
                  <a:pt x="602" y="529"/>
                </a:cubicBezTo>
                <a:cubicBezTo>
                  <a:pt x="658" y="496"/>
                  <a:pt x="714" y="469"/>
                  <a:pt x="770" y="445"/>
                </a:cubicBezTo>
                <a:cubicBezTo>
                  <a:pt x="827" y="469"/>
                  <a:pt x="883" y="497"/>
                  <a:pt x="938" y="529"/>
                </a:cubicBezTo>
                <a:cubicBezTo>
                  <a:pt x="994" y="561"/>
                  <a:pt x="1046" y="596"/>
                  <a:pt x="1095" y="632"/>
                </a:cubicBezTo>
                <a:cubicBezTo>
                  <a:pt x="1102" y="693"/>
                  <a:pt x="1106" y="755"/>
                  <a:pt x="1106" y="820"/>
                </a:cubicBezTo>
                <a:cubicBezTo>
                  <a:pt x="1106" y="884"/>
                  <a:pt x="1102" y="946"/>
                  <a:pt x="1095" y="1007"/>
                </a:cubicBezTo>
                <a:cubicBezTo>
                  <a:pt x="1046" y="1044"/>
                  <a:pt x="994" y="1078"/>
                  <a:pt x="938" y="1111"/>
                </a:cubicBezTo>
                <a:cubicBezTo>
                  <a:pt x="883" y="1143"/>
                  <a:pt x="827" y="1170"/>
                  <a:pt x="770" y="1194"/>
                </a:cubicBezTo>
                <a:cubicBezTo>
                  <a:pt x="714" y="1170"/>
                  <a:pt x="658" y="1143"/>
                  <a:pt x="602" y="1111"/>
                </a:cubicBezTo>
                <a:cubicBezTo>
                  <a:pt x="547" y="1078"/>
                  <a:pt x="495" y="1044"/>
                  <a:pt x="446" y="1007"/>
                </a:cubicBezTo>
                <a:cubicBezTo>
                  <a:pt x="438" y="946"/>
                  <a:pt x="434" y="884"/>
                  <a:pt x="434" y="820"/>
                </a:cubicBezTo>
                <a:cubicBezTo>
                  <a:pt x="434" y="755"/>
                  <a:pt x="439" y="693"/>
                  <a:pt x="446" y="632"/>
                </a:cubicBezTo>
                <a:close/>
                <a:moveTo>
                  <a:pt x="147" y="460"/>
                </a:moveTo>
                <a:cubicBezTo>
                  <a:pt x="184" y="395"/>
                  <a:pt x="273" y="360"/>
                  <a:pt x="394" y="360"/>
                </a:cubicBezTo>
                <a:cubicBezTo>
                  <a:pt x="399" y="360"/>
                  <a:pt x="405" y="360"/>
                  <a:pt x="411" y="360"/>
                </a:cubicBezTo>
                <a:cubicBezTo>
                  <a:pt x="387" y="428"/>
                  <a:pt x="369" y="502"/>
                  <a:pt x="357" y="580"/>
                </a:cubicBezTo>
                <a:cubicBezTo>
                  <a:pt x="294" y="631"/>
                  <a:pt x="239" y="684"/>
                  <a:pt x="193" y="738"/>
                </a:cubicBezTo>
                <a:cubicBezTo>
                  <a:pt x="125" y="628"/>
                  <a:pt x="108" y="527"/>
                  <a:pt x="147" y="460"/>
                </a:cubicBezTo>
                <a:close/>
                <a:moveTo>
                  <a:pt x="341" y="918"/>
                </a:moveTo>
                <a:cubicBezTo>
                  <a:pt x="308" y="886"/>
                  <a:pt x="278" y="853"/>
                  <a:pt x="251" y="820"/>
                </a:cubicBezTo>
                <a:cubicBezTo>
                  <a:pt x="278" y="786"/>
                  <a:pt x="308" y="753"/>
                  <a:pt x="341" y="721"/>
                </a:cubicBezTo>
                <a:cubicBezTo>
                  <a:pt x="339" y="754"/>
                  <a:pt x="338" y="787"/>
                  <a:pt x="338" y="820"/>
                </a:cubicBezTo>
                <a:cubicBezTo>
                  <a:pt x="338" y="853"/>
                  <a:pt x="339" y="885"/>
                  <a:pt x="341" y="918"/>
                </a:cubicBezTo>
                <a:close/>
                <a:moveTo>
                  <a:pt x="147" y="1180"/>
                </a:moveTo>
                <a:cubicBezTo>
                  <a:pt x="108" y="1112"/>
                  <a:pt x="125" y="1011"/>
                  <a:pt x="193" y="901"/>
                </a:cubicBezTo>
                <a:cubicBezTo>
                  <a:pt x="239" y="955"/>
                  <a:pt x="294" y="1008"/>
                  <a:pt x="357" y="1059"/>
                </a:cubicBezTo>
                <a:cubicBezTo>
                  <a:pt x="369" y="1137"/>
                  <a:pt x="387" y="1211"/>
                  <a:pt x="411" y="1279"/>
                </a:cubicBezTo>
                <a:cubicBezTo>
                  <a:pt x="282" y="1283"/>
                  <a:pt x="186" y="1247"/>
                  <a:pt x="147" y="118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1" name="Freeform 51"/>
          <p:cNvSpPr>
            <a:spLocks noEditPoints="1"/>
          </p:cNvSpPr>
          <p:nvPr/>
        </p:nvSpPr>
        <p:spPr bwMode="auto">
          <a:xfrm>
            <a:off x="10367150" y="5931920"/>
            <a:ext cx="340147" cy="392534"/>
          </a:xfrm>
          <a:custGeom>
            <a:avLst/>
            <a:gdLst>
              <a:gd name="T0" fmla="*/ 1356 w 1419"/>
              <a:gd name="T1" fmla="*/ 1471 h 1638"/>
              <a:gd name="T2" fmla="*/ 1333 w 1419"/>
              <a:gd name="T3" fmla="*/ 1254 h 1638"/>
              <a:gd name="T4" fmla="*/ 1333 w 1419"/>
              <a:gd name="T5" fmla="*/ 1158 h 1638"/>
              <a:gd name="T6" fmla="*/ 923 w 1419"/>
              <a:gd name="T7" fmla="*/ 643 h 1638"/>
              <a:gd name="T8" fmla="*/ 853 w 1419"/>
              <a:gd name="T9" fmla="*/ 342 h 1638"/>
              <a:gd name="T10" fmla="*/ 709 w 1419"/>
              <a:gd name="T11" fmla="*/ 0 h 1638"/>
              <a:gd name="T12" fmla="*/ 565 w 1419"/>
              <a:gd name="T13" fmla="*/ 342 h 1638"/>
              <a:gd name="T14" fmla="*/ 496 w 1419"/>
              <a:gd name="T15" fmla="*/ 643 h 1638"/>
              <a:gd name="T16" fmla="*/ 85 w 1419"/>
              <a:gd name="T17" fmla="*/ 1158 h 1638"/>
              <a:gd name="T18" fmla="*/ 85 w 1419"/>
              <a:gd name="T19" fmla="*/ 1254 h 1638"/>
              <a:gd name="T20" fmla="*/ 63 w 1419"/>
              <a:gd name="T21" fmla="*/ 1471 h 1638"/>
              <a:gd name="T22" fmla="*/ 12 w 1419"/>
              <a:gd name="T23" fmla="*/ 1568 h 1638"/>
              <a:gd name="T24" fmla="*/ 55 w 1419"/>
              <a:gd name="T25" fmla="*/ 1638 h 1638"/>
              <a:gd name="T26" fmla="*/ 134 w 1419"/>
              <a:gd name="T27" fmla="*/ 1542 h 1638"/>
              <a:gd name="T28" fmla="*/ 407 w 1419"/>
              <a:gd name="T29" fmla="*/ 1416 h 1638"/>
              <a:gd name="T30" fmla="*/ 490 w 1419"/>
              <a:gd name="T31" fmla="*/ 1254 h 1638"/>
              <a:gd name="T32" fmla="*/ 661 w 1419"/>
              <a:gd name="T33" fmla="*/ 1302 h 1638"/>
              <a:gd name="T34" fmla="*/ 757 w 1419"/>
              <a:gd name="T35" fmla="*/ 1302 h 1638"/>
              <a:gd name="T36" fmla="*/ 929 w 1419"/>
              <a:gd name="T37" fmla="*/ 1254 h 1638"/>
              <a:gd name="T38" fmla="*/ 1012 w 1419"/>
              <a:gd name="T39" fmla="*/ 1416 h 1638"/>
              <a:gd name="T40" fmla="*/ 1285 w 1419"/>
              <a:gd name="T41" fmla="*/ 1542 h 1638"/>
              <a:gd name="T42" fmla="*/ 1364 w 1419"/>
              <a:gd name="T43" fmla="*/ 1638 h 1638"/>
              <a:gd name="T44" fmla="*/ 1407 w 1419"/>
              <a:gd name="T45" fmla="*/ 1568 h 1638"/>
              <a:gd name="T46" fmla="*/ 661 w 1419"/>
              <a:gd name="T47" fmla="*/ 144 h 1638"/>
              <a:gd name="T48" fmla="*/ 757 w 1419"/>
              <a:gd name="T49" fmla="*/ 144 h 1638"/>
              <a:gd name="T50" fmla="*/ 709 w 1419"/>
              <a:gd name="T51" fmla="*/ 294 h 1638"/>
              <a:gd name="T52" fmla="*/ 661 w 1419"/>
              <a:gd name="T53" fmla="*/ 144 h 1638"/>
              <a:gd name="T54" fmla="*/ 853 w 1419"/>
              <a:gd name="T55" fmla="*/ 534 h 1638"/>
              <a:gd name="T56" fmla="*/ 709 w 1419"/>
              <a:gd name="T57" fmla="*/ 677 h 1638"/>
              <a:gd name="T58" fmla="*/ 565 w 1419"/>
              <a:gd name="T59" fmla="*/ 534 h 1638"/>
              <a:gd name="T60" fmla="*/ 322 w 1419"/>
              <a:gd name="T61" fmla="*/ 1371 h 1638"/>
              <a:gd name="T62" fmla="*/ 184 w 1419"/>
              <a:gd name="T63" fmla="*/ 1446 h 1638"/>
              <a:gd name="T64" fmla="*/ 382 w 1419"/>
              <a:gd name="T65" fmla="*/ 1254 h 1638"/>
              <a:gd name="T66" fmla="*/ 432 w 1419"/>
              <a:gd name="T67" fmla="*/ 1158 h 1638"/>
              <a:gd name="T68" fmla="*/ 562 w 1419"/>
              <a:gd name="T69" fmla="*/ 723 h 1638"/>
              <a:gd name="T70" fmla="*/ 432 w 1419"/>
              <a:gd name="T71" fmla="*/ 1158 h 1638"/>
              <a:gd name="T72" fmla="*/ 757 w 1419"/>
              <a:gd name="T73" fmla="*/ 1110 h 1638"/>
              <a:gd name="T74" fmla="*/ 661 w 1419"/>
              <a:gd name="T75" fmla="*/ 1110 h 1638"/>
              <a:gd name="T76" fmla="*/ 540 w 1419"/>
              <a:gd name="T77" fmla="*/ 1158 h 1638"/>
              <a:gd name="T78" fmla="*/ 879 w 1419"/>
              <a:gd name="T79" fmla="*/ 1158 h 1638"/>
              <a:gd name="T80" fmla="*/ 987 w 1419"/>
              <a:gd name="T81" fmla="*/ 1158 h 1638"/>
              <a:gd name="T82" fmla="*/ 857 w 1419"/>
              <a:gd name="T83" fmla="*/ 723 h 1638"/>
              <a:gd name="T84" fmla="*/ 987 w 1419"/>
              <a:gd name="T85" fmla="*/ 1158 h 1638"/>
              <a:gd name="T86" fmla="*/ 1097 w 1419"/>
              <a:gd name="T87" fmla="*/ 1371 h 1638"/>
              <a:gd name="T88" fmla="*/ 1135 w 1419"/>
              <a:gd name="T89" fmla="*/ 1254 h 1638"/>
              <a:gd name="T90" fmla="*/ 1224 w 1419"/>
              <a:gd name="T91" fmla="*/ 1446 h 1638"/>
              <a:gd name="T92" fmla="*/ 710 w 1419"/>
              <a:gd name="T93" fmla="*/ 486 h 1638"/>
              <a:gd name="T94" fmla="*/ 710 w 1419"/>
              <a:gd name="T95" fmla="*/ 58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419" h="1638">
                <a:moveTo>
                  <a:pt x="1356" y="1472"/>
                </a:moveTo>
                <a:cubicBezTo>
                  <a:pt x="1356" y="1471"/>
                  <a:pt x="1356" y="1471"/>
                  <a:pt x="1356" y="1471"/>
                </a:cubicBezTo>
                <a:cubicBezTo>
                  <a:pt x="1327" y="1416"/>
                  <a:pt x="1288" y="1340"/>
                  <a:pt x="1243" y="1254"/>
                </a:cubicBezTo>
                <a:cubicBezTo>
                  <a:pt x="1333" y="1254"/>
                  <a:pt x="1333" y="1254"/>
                  <a:pt x="1333" y="1254"/>
                </a:cubicBezTo>
                <a:cubicBezTo>
                  <a:pt x="1360" y="1254"/>
                  <a:pt x="1381" y="1233"/>
                  <a:pt x="1381" y="1206"/>
                </a:cubicBezTo>
                <a:cubicBezTo>
                  <a:pt x="1381" y="1180"/>
                  <a:pt x="1360" y="1158"/>
                  <a:pt x="1333" y="1158"/>
                </a:cubicBezTo>
                <a:cubicBezTo>
                  <a:pt x="1193" y="1158"/>
                  <a:pt x="1193" y="1158"/>
                  <a:pt x="1193" y="1158"/>
                </a:cubicBezTo>
                <a:cubicBezTo>
                  <a:pt x="1105" y="991"/>
                  <a:pt x="1006" y="800"/>
                  <a:pt x="923" y="643"/>
                </a:cubicBezTo>
                <a:cubicBezTo>
                  <a:pt x="940" y="610"/>
                  <a:pt x="949" y="573"/>
                  <a:pt x="949" y="534"/>
                </a:cubicBezTo>
                <a:cubicBezTo>
                  <a:pt x="949" y="456"/>
                  <a:pt x="912" y="386"/>
                  <a:pt x="853" y="342"/>
                </a:cubicBezTo>
                <a:cubicBezTo>
                  <a:pt x="853" y="144"/>
                  <a:pt x="853" y="144"/>
                  <a:pt x="853" y="144"/>
                </a:cubicBezTo>
                <a:cubicBezTo>
                  <a:pt x="853" y="65"/>
                  <a:pt x="789" y="0"/>
                  <a:pt x="709" y="0"/>
                </a:cubicBezTo>
                <a:cubicBezTo>
                  <a:pt x="630" y="0"/>
                  <a:pt x="565" y="65"/>
                  <a:pt x="565" y="144"/>
                </a:cubicBezTo>
                <a:cubicBezTo>
                  <a:pt x="565" y="342"/>
                  <a:pt x="565" y="342"/>
                  <a:pt x="565" y="342"/>
                </a:cubicBezTo>
                <a:cubicBezTo>
                  <a:pt x="507" y="386"/>
                  <a:pt x="469" y="456"/>
                  <a:pt x="469" y="534"/>
                </a:cubicBezTo>
                <a:cubicBezTo>
                  <a:pt x="469" y="573"/>
                  <a:pt x="479" y="610"/>
                  <a:pt x="496" y="643"/>
                </a:cubicBezTo>
                <a:cubicBezTo>
                  <a:pt x="226" y="1158"/>
                  <a:pt x="226" y="1158"/>
                  <a:pt x="226" y="1158"/>
                </a:cubicBezTo>
                <a:cubicBezTo>
                  <a:pt x="85" y="1158"/>
                  <a:pt x="85" y="1158"/>
                  <a:pt x="85" y="1158"/>
                </a:cubicBezTo>
                <a:cubicBezTo>
                  <a:pt x="59" y="1158"/>
                  <a:pt x="37" y="1180"/>
                  <a:pt x="37" y="1206"/>
                </a:cubicBezTo>
                <a:cubicBezTo>
                  <a:pt x="37" y="1233"/>
                  <a:pt x="59" y="1254"/>
                  <a:pt x="85" y="1254"/>
                </a:cubicBezTo>
                <a:cubicBezTo>
                  <a:pt x="176" y="1254"/>
                  <a:pt x="176" y="1254"/>
                  <a:pt x="176" y="1254"/>
                </a:cubicBezTo>
                <a:cubicBezTo>
                  <a:pt x="63" y="1471"/>
                  <a:pt x="63" y="1471"/>
                  <a:pt x="63" y="1471"/>
                </a:cubicBezTo>
                <a:cubicBezTo>
                  <a:pt x="63" y="1472"/>
                  <a:pt x="63" y="1472"/>
                  <a:pt x="63" y="1472"/>
                </a:cubicBezTo>
                <a:cubicBezTo>
                  <a:pt x="12" y="1568"/>
                  <a:pt x="12" y="1568"/>
                  <a:pt x="12" y="1568"/>
                </a:cubicBezTo>
                <a:cubicBezTo>
                  <a:pt x="0" y="1592"/>
                  <a:pt x="9" y="1621"/>
                  <a:pt x="33" y="1633"/>
                </a:cubicBezTo>
                <a:cubicBezTo>
                  <a:pt x="40" y="1637"/>
                  <a:pt x="47" y="1638"/>
                  <a:pt x="55" y="1638"/>
                </a:cubicBezTo>
                <a:cubicBezTo>
                  <a:pt x="72" y="1638"/>
                  <a:pt x="89" y="1629"/>
                  <a:pt x="97" y="1613"/>
                </a:cubicBezTo>
                <a:cubicBezTo>
                  <a:pt x="134" y="1542"/>
                  <a:pt x="134" y="1542"/>
                  <a:pt x="134" y="1542"/>
                </a:cubicBezTo>
                <a:cubicBezTo>
                  <a:pt x="195" y="1542"/>
                  <a:pt x="195" y="1542"/>
                  <a:pt x="195" y="1542"/>
                </a:cubicBezTo>
                <a:cubicBezTo>
                  <a:pt x="284" y="1542"/>
                  <a:pt x="365" y="1494"/>
                  <a:pt x="407" y="1416"/>
                </a:cubicBezTo>
                <a:cubicBezTo>
                  <a:pt x="407" y="1415"/>
                  <a:pt x="407" y="1415"/>
                  <a:pt x="407" y="1415"/>
                </a:cubicBezTo>
                <a:cubicBezTo>
                  <a:pt x="490" y="1254"/>
                  <a:pt x="490" y="1254"/>
                  <a:pt x="490" y="1254"/>
                </a:cubicBezTo>
                <a:cubicBezTo>
                  <a:pt x="661" y="1254"/>
                  <a:pt x="661" y="1254"/>
                  <a:pt x="661" y="1254"/>
                </a:cubicBezTo>
                <a:cubicBezTo>
                  <a:pt x="661" y="1302"/>
                  <a:pt x="661" y="1302"/>
                  <a:pt x="661" y="1302"/>
                </a:cubicBezTo>
                <a:cubicBezTo>
                  <a:pt x="661" y="1329"/>
                  <a:pt x="683" y="1350"/>
                  <a:pt x="709" y="1350"/>
                </a:cubicBezTo>
                <a:cubicBezTo>
                  <a:pt x="736" y="1350"/>
                  <a:pt x="757" y="1329"/>
                  <a:pt x="757" y="1302"/>
                </a:cubicBezTo>
                <a:cubicBezTo>
                  <a:pt x="757" y="1254"/>
                  <a:pt x="757" y="1254"/>
                  <a:pt x="757" y="1254"/>
                </a:cubicBezTo>
                <a:cubicBezTo>
                  <a:pt x="929" y="1254"/>
                  <a:pt x="929" y="1254"/>
                  <a:pt x="929" y="1254"/>
                </a:cubicBezTo>
                <a:cubicBezTo>
                  <a:pt x="1012" y="1415"/>
                  <a:pt x="1012" y="1415"/>
                  <a:pt x="1012" y="1415"/>
                </a:cubicBezTo>
                <a:cubicBezTo>
                  <a:pt x="1012" y="1415"/>
                  <a:pt x="1012" y="1415"/>
                  <a:pt x="1012" y="1416"/>
                </a:cubicBezTo>
                <a:cubicBezTo>
                  <a:pt x="1054" y="1494"/>
                  <a:pt x="1135" y="1542"/>
                  <a:pt x="1224" y="1542"/>
                </a:cubicBezTo>
                <a:cubicBezTo>
                  <a:pt x="1285" y="1542"/>
                  <a:pt x="1285" y="1542"/>
                  <a:pt x="1285" y="1542"/>
                </a:cubicBezTo>
                <a:cubicBezTo>
                  <a:pt x="1307" y="1586"/>
                  <a:pt x="1321" y="1611"/>
                  <a:pt x="1321" y="1612"/>
                </a:cubicBezTo>
                <a:cubicBezTo>
                  <a:pt x="1330" y="1629"/>
                  <a:pt x="1347" y="1638"/>
                  <a:pt x="1364" y="1638"/>
                </a:cubicBezTo>
                <a:cubicBezTo>
                  <a:pt x="1371" y="1638"/>
                  <a:pt x="1379" y="1637"/>
                  <a:pt x="1386" y="1633"/>
                </a:cubicBezTo>
                <a:cubicBezTo>
                  <a:pt x="1410" y="1621"/>
                  <a:pt x="1419" y="1592"/>
                  <a:pt x="1407" y="1568"/>
                </a:cubicBezTo>
                <a:cubicBezTo>
                  <a:pt x="1406" y="1567"/>
                  <a:pt x="1387" y="1531"/>
                  <a:pt x="1356" y="1472"/>
                </a:cubicBezTo>
                <a:close/>
                <a:moveTo>
                  <a:pt x="661" y="144"/>
                </a:moveTo>
                <a:cubicBezTo>
                  <a:pt x="661" y="117"/>
                  <a:pt x="683" y="96"/>
                  <a:pt x="709" y="96"/>
                </a:cubicBezTo>
                <a:cubicBezTo>
                  <a:pt x="736" y="96"/>
                  <a:pt x="757" y="117"/>
                  <a:pt x="757" y="144"/>
                </a:cubicBezTo>
                <a:cubicBezTo>
                  <a:pt x="757" y="299"/>
                  <a:pt x="757" y="299"/>
                  <a:pt x="757" y="299"/>
                </a:cubicBezTo>
                <a:cubicBezTo>
                  <a:pt x="742" y="296"/>
                  <a:pt x="726" y="294"/>
                  <a:pt x="709" y="294"/>
                </a:cubicBezTo>
                <a:cubicBezTo>
                  <a:pt x="693" y="294"/>
                  <a:pt x="677" y="296"/>
                  <a:pt x="661" y="299"/>
                </a:cubicBezTo>
                <a:lnTo>
                  <a:pt x="661" y="144"/>
                </a:lnTo>
                <a:close/>
                <a:moveTo>
                  <a:pt x="709" y="390"/>
                </a:moveTo>
                <a:cubicBezTo>
                  <a:pt x="789" y="390"/>
                  <a:pt x="853" y="455"/>
                  <a:pt x="853" y="534"/>
                </a:cubicBezTo>
                <a:cubicBezTo>
                  <a:pt x="853" y="610"/>
                  <a:pt x="794" y="673"/>
                  <a:pt x="719" y="678"/>
                </a:cubicBezTo>
                <a:cubicBezTo>
                  <a:pt x="716" y="677"/>
                  <a:pt x="713" y="677"/>
                  <a:pt x="709" y="677"/>
                </a:cubicBezTo>
                <a:cubicBezTo>
                  <a:pt x="706" y="677"/>
                  <a:pt x="703" y="677"/>
                  <a:pt x="700" y="678"/>
                </a:cubicBezTo>
                <a:cubicBezTo>
                  <a:pt x="625" y="673"/>
                  <a:pt x="565" y="610"/>
                  <a:pt x="565" y="534"/>
                </a:cubicBezTo>
                <a:cubicBezTo>
                  <a:pt x="565" y="455"/>
                  <a:pt x="630" y="390"/>
                  <a:pt x="709" y="390"/>
                </a:cubicBezTo>
                <a:close/>
                <a:moveTo>
                  <a:pt x="322" y="1371"/>
                </a:moveTo>
                <a:cubicBezTo>
                  <a:pt x="297" y="1417"/>
                  <a:pt x="248" y="1446"/>
                  <a:pt x="195" y="1446"/>
                </a:cubicBezTo>
                <a:cubicBezTo>
                  <a:pt x="184" y="1446"/>
                  <a:pt x="184" y="1446"/>
                  <a:pt x="184" y="1446"/>
                </a:cubicBezTo>
                <a:cubicBezTo>
                  <a:pt x="285" y="1254"/>
                  <a:pt x="285" y="1254"/>
                  <a:pt x="285" y="1254"/>
                </a:cubicBezTo>
                <a:cubicBezTo>
                  <a:pt x="382" y="1254"/>
                  <a:pt x="382" y="1254"/>
                  <a:pt x="382" y="1254"/>
                </a:cubicBezTo>
                <a:lnTo>
                  <a:pt x="322" y="1371"/>
                </a:lnTo>
                <a:close/>
                <a:moveTo>
                  <a:pt x="432" y="1158"/>
                </a:moveTo>
                <a:cubicBezTo>
                  <a:pt x="335" y="1158"/>
                  <a:pt x="335" y="1158"/>
                  <a:pt x="335" y="1158"/>
                </a:cubicBezTo>
                <a:cubicBezTo>
                  <a:pt x="562" y="723"/>
                  <a:pt x="562" y="723"/>
                  <a:pt x="562" y="723"/>
                </a:cubicBezTo>
                <a:cubicBezTo>
                  <a:pt x="584" y="741"/>
                  <a:pt x="609" y="754"/>
                  <a:pt x="636" y="763"/>
                </a:cubicBezTo>
                <a:lnTo>
                  <a:pt x="432" y="1158"/>
                </a:lnTo>
                <a:close/>
                <a:moveTo>
                  <a:pt x="757" y="1158"/>
                </a:moveTo>
                <a:cubicBezTo>
                  <a:pt x="757" y="1110"/>
                  <a:pt x="757" y="1110"/>
                  <a:pt x="757" y="1110"/>
                </a:cubicBezTo>
                <a:cubicBezTo>
                  <a:pt x="757" y="1084"/>
                  <a:pt x="736" y="1062"/>
                  <a:pt x="709" y="1062"/>
                </a:cubicBezTo>
                <a:cubicBezTo>
                  <a:pt x="683" y="1062"/>
                  <a:pt x="661" y="1084"/>
                  <a:pt x="661" y="1110"/>
                </a:cubicBezTo>
                <a:cubicBezTo>
                  <a:pt x="661" y="1158"/>
                  <a:pt x="661" y="1158"/>
                  <a:pt x="661" y="1158"/>
                </a:cubicBezTo>
                <a:cubicBezTo>
                  <a:pt x="540" y="1158"/>
                  <a:pt x="540" y="1158"/>
                  <a:pt x="540" y="1158"/>
                </a:cubicBezTo>
                <a:cubicBezTo>
                  <a:pt x="709" y="830"/>
                  <a:pt x="709" y="830"/>
                  <a:pt x="709" y="830"/>
                </a:cubicBezTo>
                <a:cubicBezTo>
                  <a:pt x="879" y="1158"/>
                  <a:pt x="879" y="1158"/>
                  <a:pt x="879" y="1158"/>
                </a:cubicBezTo>
                <a:lnTo>
                  <a:pt x="757" y="1158"/>
                </a:lnTo>
                <a:close/>
                <a:moveTo>
                  <a:pt x="987" y="1158"/>
                </a:moveTo>
                <a:cubicBezTo>
                  <a:pt x="783" y="763"/>
                  <a:pt x="783" y="763"/>
                  <a:pt x="783" y="763"/>
                </a:cubicBezTo>
                <a:cubicBezTo>
                  <a:pt x="810" y="754"/>
                  <a:pt x="835" y="740"/>
                  <a:pt x="857" y="723"/>
                </a:cubicBezTo>
                <a:cubicBezTo>
                  <a:pt x="928" y="859"/>
                  <a:pt x="1010" y="1015"/>
                  <a:pt x="1085" y="1158"/>
                </a:cubicBezTo>
                <a:lnTo>
                  <a:pt x="987" y="1158"/>
                </a:lnTo>
                <a:close/>
                <a:moveTo>
                  <a:pt x="1224" y="1446"/>
                </a:moveTo>
                <a:cubicBezTo>
                  <a:pt x="1171" y="1446"/>
                  <a:pt x="1122" y="1417"/>
                  <a:pt x="1097" y="1371"/>
                </a:cubicBezTo>
                <a:cubicBezTo>
                  <a:pt x="1037" y="1254"/>
                  <a:pt x="1037" y="1254"/>
                  <a:pt x="1037" y="1254"/>
                </a:cubicBezTo>
                <a:cubicBezTo>
                  <a:pt x="1135" y="1254"/>
                  <a:pt x="1135" y="1254"/>
                  <a:pt x="1135" y="1254"/>
                </a:cubicBezTo>
                <a:cubicBezTo>
                  <a:pt x="1172" y="1326"/>
                  <a:pt x="1206" y="1391"/>
                  <a:pt x="1235" y="1446"/>
                </a:cubicBezTo>
                <a:lnTo>
                  <a:pt x="1224" y="1446"/>
                </a:lnTo>
                <a:close/>
                <a:moveTo>
                  <a:pt x="662" y="534"/>
                </a:moveTo>
                <a:cubicBezTo>
                  <a:pt x="662" y="508"/>
                  <a:pt x="683" y="486"/>
                  <a:pt x="710" y="486"/>
                </a:cubicBezTo>
                <a:cubicBezTo>
                  <a:pt x="736" y="486"/>
                  <a:pt x="758" y="508"/>
                  <a:pt x="758" y="534"/>
                </a:cubicBezTo>
                <a:cubicBezTo>
                  <a:pt x="758" y="561"/>
                  <a:pt x="736" y="582"/>
                  <a:pt x="710" y="582"/>
                </a:cubicBezTo>
                <a:cubicBezTo>
                  <a:pt x="683" y="582"/>
                  <a:pt x="662" y="561"/>
                  <a:pt x="662" y="53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2" name="Freeform 37"/>
          <p:cNvSpPr>
            <a:spLocks noEditPoints="1"/>
          </p:cNvSpPr>
          <p:nvPr/>
        </p:nvSpPr>
        <p:spPr bwMode="auto">
          <a:xfrm>
            <a:off x="10340883" y="4594632"/>
            <a:ext cx="392681" cy="373311"/>
          </a:xfrm>
          <a:custGeom>
            <a:avLst/>
            <a:gdLst>
              <a:gd name="T0" fmla="*/ 1638 w 1638"/>
              <a:gd name="T1" fmla="*/ 602 h 1558"/>
              <a:gd name="T2" fmla="*/ 1568 w 1638"/>
              <a:gd name="T3" fmla="*/ 432 h 1558"/>
              <a:gd name="T4" fmla="*/ 1226 w 1638"/>
              <a:gd name="T5" fmla="*/ 93 h 1558"/>
              <a:gd name="T6" fmla="*/ 887 w 1638"/>
              <a:gd name="T7" fmla="*/ 93 h 1558"/>
              <a:gd name="T8" fmla="*/ 70 w 1638"/>
              <a:gd name="T9" fmla="*/ 907 h 1558"/>
              <a:gd name="T10" fmla="*/ 0 w 1638"/>
              <a:gd name="T11" fmla="*/ 1077 h 1558"/>
              <a:gd name="T12" fmla="*/ 70 w 1638"/>
              <a:gd name="T13" fmla="*/ 1246 h 1558"/>
              <a:gd name="T14" fmla="*/ 289 w 1638"/>
              <a:gd name="T15" fmla="*/ 1462 h 1558"/>
              <a:gd name="T16" fmla="*/ 49 w 1638"/>
              <a:gd name="T17" fmla="*/ 1462 h 1558"/>
              <a:gd name="T18" fmla="*/ 1 w 1638"/>
              <a:gd name="T19" fmla="*/ 1510 h 1558"/>
              <a:gd name="T20" fmla="*/ 49 w 1638"/>
              <a:gd name="T21" fmla="*/ 1558 h 1558"/>
              <a:gd name="T22" fmla="*/ 1589 w 1638"/>
              <a:gd name="T23" fmla="*/ 1558 h 1558"/>
              <a:gd name="T24" fmla="*/ 1637 w 1638"/>
              <a:gd name="T25" fmla="*/ 1510 h 1558"/>
              <a:gd name="T26" fmla="*/ 1589 w 1638"/>
              <a:gd name="T27" fmla="*/ 1462 h 1558"/>
              <a:gd name="T28" fmla="*/ 874 w 1638"/>
              <a:gd name="T29" fmla="*/ 1462 h 1558"/>
              <a:gd name="T30" fmla="*/ 1568 w 1638"/>
              <a:gd name="T31" fmla="*/ 771 h 1558"/>
              <a:gd name="T32" fmla="*/ 1638 w 1638"/>
              <a:gd name="T33" fmla="*/ 602 h 1558"/>
              <a:gd name="T34" fmla="*/ 738 w 1638"/>
              <a:gd name="T35" fmla="*/ 1462 h 1558"/>
              <a:gd name="T36" fmla="*/ 425 w 1638"/>
              <a:gd name="T37" fmla="*/ 1462 h 1558"/>
              <a:gd name="T38" fmla="*/ 425 w 1638"/>
              <a:gd name="T39" fmla="*/ 1462 h 1558"/>
              <a:gd name="T40" fmla="*/ 138 w 1638"/>
              <a:gd name="T41" fmla="*/ 1178 h 1558"/>
              <a:gd name="T42" fmla="*/ 138 w 1638"/>
              <a:gd name="T43" fmla="*/ 975 h 1558"/>
              <a:gd name="T44" fmla="*/ 473 w 1638"/>
              <a:gd name="T45" fmla="*/ 641 h 1558"/>
              <a:gd name="T46" fmla="*/ 1017 w 1638"/>
              <a:gd name="T47" fmla="*/ 1185 h 1558"/>
              <a:gd name="T48" fmla="*/ 738 w 1638"/>
              <a:gd name="T49" fmla="*/ 1462 h 1558"/>
              <a:gd name="T50" fmla="*/ 1500 w 1638"/>
              <a:gd name="T51" fmla="*/ 704 h 1558"/>
              <a:gd name="T52" fmla="*/ 1085 w 1638"/>
              <a:gd name="T53" fmla="*/ 1117 h 1558"/>
              <a:gd name="T54" fmla="*/ 541 w 1638"/>
              <a:gd name="T55" fmla="*/ 573 h 1558"/>
              <a:gd name="T56" fmla="*/ 955 w 1638"/>
              <a:gd name="T57" fmla="*/ 161 h 1558"/>
              <a:gd name="T58" fmla="*/ 1158 w 1638"/>
              <a:gd name="T59" fmla="*/ 161 h 1558"/>
              <a:gd name="T60" fmla="*/ 1500 w 1638"/>
              <a:gd name="T61" fmla="*/ 500 h 1558"/>
              <a:gd name="T62" fmla="*/ 1542 w 1638"/>
              <a:gd name="T63" fmla="*/ 602 h 1558"/>
              <a:gd name="T64" fmla="*/ 1500 w 1638"/>
              <a:gd name="T65" fmla="*/ 704 h 15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38" h="1558">
                <a:moveTo>
                  <a:pt x="1638" y="602"/>
                </a:moveTo>
                <a:cubicBezTo>
                  <a:pt x="1638" y="538"/>
                  <a:pt x="1613" y="478"/>
                  <a:pt x="1568" y="432"/>
                </a:cubicBezTo>
                <a:cubicBezTo>
                  <a:pt x="1226" y="93"/>
                  <a:pt x="1226" y="93"/>
                  <a:pt x="1226" y="93"/>
                </a:cubicBezTo>
                <a:cubicBezTo>
                  <a:pt x="1132" y="0"/>
                  <a:pt x="980" y="0"/>
                  <a:pt x="887" y="93"/>
                </a:cubicBezTo>
                <a:cubicBezTo>
                  <a:pt x="70" y="907"/>
                  <a:pt x="70" y="907"/>
                  <a:pt x="70" y="907"/>
                </a:cubicBezTo>
                <a:cubicBezTo>
                  <a:pt x="25" y="952"/>
                  <a:pt x="0" y="1012"/>
                  <a:pt x="0" y="1077"/>
                </a:cubicBezTo>
                <a:cubicBezTo>
                  <a:pt x="0" y="1141"/>
                  <a:pt x="25" y="1201"/>
                  <a:pt x="70" y="1246"/>
                </a:cubicBezTo>
                <a:cubicBezTo>
                  <a:pt x="289" y="1462"/>
                  <a:pt x="289" y="1462"/>
                  <a:pt x="289" y="1462"/>
                </a:cubicBezTo>
                <a:cubicBezTo>
                  <a:pt x="49" y="1462"/>
                  <a:pt x="49" y="1462"/>
                  <a:pt x="49" y="1462"/>
                </a:cubicBezTo>
                <a:cubicBezTo>
                  <a:pt x="22" y="1462"/>
                  <a:pt x="1" y="1484"/>
                  <a:pt x="1" y="1510"/>
                </a:cubicBezTo>
                <a:cubicBezTo>
                  <a:pt x="1" y="1537"/>
                  <a:pt x="22" y="1558"/>
                  <a:pt x="49" y="1558"/>
                </a:cubicBezTo>
                <a:cubicBezTo>
                  <a:pt x="1589" y="1558"/>
                  <a:pt x="1589" y="1558"/>
                  <a:pt x="1589" y="1558"/>
                </a:cubicBezTo>
                <a:cubicBezTo>
                  <a:pt x="1616" y="1558"/>
                  <a:pt x="1637" y="1537"/>
                  <a:pt x="1637" y="1510"/>
                </a:cubicBezTo>
                <a:cubicBezTo>
                  <a:pt x="1637" y="1484"/>
                  <a:pt x="1616" y="1462"/>
                  <a:pt x="1589" y="1462"/>
                </a:cubicBezTo>
                <a:cubicBezTo>
                  <a:pt x="874" y="1462"/>
                  <a:pt x="874" y="1462"/>
                  <a:pt x="874" y="1462"/>
                </a:cubicBezTo>
                <a:cubicBezTo>
                  <a:pt x="1568" y="771"/>
                  <a:pt x="1568" y="771"/>
                  <a:pt x="1568" y="771"/>
                </a:cubicBezTo>
                <a:cubicBezTo>
                  <a:pt x="1613" y="726"/>
                  <a:pt x="1638" y="666"/>
                  <a:pt x="1638" y="602"/>
                </a:cubicBezTo>
                <a:close/>
                <a:moveTo>
                  <a:pt x="738" y="1462"/>
                </a:moveTo>
                <a:cubicBezTo>
                  <a:pt x="425" y="1462"/>
                  <a:pt x="425" y="1462"/>
                  <a:pt x="425" y="1462"/>
                </a:cubicBezTo>
                <a:cubicBezTo>
                  <a:pt x="425" y="1462"/>
                  <a:pt x="425" y="1462"/>
                  <a:pt x="425" y="1462"/>
                </a:cubicBezTo>
                <a:cubicBezTo>
                  <a:pt x="138" y="1178"/>
                  <a:pt x="138" y="1178"/>
                  <a:pt x="138" y="1178"/>
                </a:cubicBezTo>
                <a:cubicBezTo>
                  <a:pt x="82" y="1122"/>
                  <a:pt x="82" y="1031"/>
                  <a:pt x="138" y="975"/>
                </a:cubicBezTo>
                <a:cubicBezTo>
                  <a:pt x="473" y="641"/>
                  <a:pt x="473" y="641"/>
                  <a:pt x="473" y="641"/>
                </a:cubicBezTo>
                <a:cubicBezTo>
                  <a:pt x="1017" y="1185"/>
                  <a:pt x="1017" y="1185"/>
                  <a:pt x="1017" y="1185"/>
                </a:cubicBezTo>
                <a:lnTo>
                  <a:pt x="738" y="1462"/>
                </a:lnTo>
                <a:close/>
                <a:moveTo>
                  <a:pt x="1500" y="704"/>
                </a:moveTo>
                <a:cubicBezTo>
                  <a:pt x="1085" y="1117"/>
                  <a:pt x="1085" y="1117"/>
                  <a:pt x="1085" y="1117"/>
                </a:cubicBezTo>
                <a:cubicBezTo>
                  <a:pt x="541" y="573"/>
                  <a:pt x="541" y="573"/>
                  <a:pt x="541" y="573"/>
                </a:cubicBezTo>
                <a:cubicBezTo>
                  <a:pt x="955" y="161"/>
                  <a:pt x="955" y="161"/>
                  <a:pt x="955" y="161"/>
                </a:cubicBezTo>
                <a:cubicBezTo>
                  <a:pt x="1011" y="105"/>
                  <a:pt x="1102" y="105"/>
                  <a:pt x="1158" y="161"/>
                </a:cubicBezTo>
                <a:cubicBezTo>
                  <a:pt x="1500" y="500"/>
                  <a:pt x="1500" y="500"/>
                  <a:pt x="1500" y="500"/>
                </a:cubicBezTo>
                <a:cubicBezTo>
                  <a:pt x="1527" y="527"/>
                  <a:pt x="1542" y="563"/>
                  <a:pt x="1542" y="602"/>
                </a:cubicBezTo>
                <a:cubicBezTo>
                  <a:pt x="1542" y="640"/>
                  <a:pt x="1527" y="676"/>
                  <a:pt x="1500" y="70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3" name="Freeform 11"/>
          <p:cNvSpPr>
            <a:spLocks noEditPoints="1"/>
          </p:cNvSpPr>
          <p:nvPr/>
        </p:nvSpPr>
        <p:spPr bwMode="auto">
          <a:xfrm>
            <a:off x="11071824" y="1889385"/>
            <a:ext cx="393268" cy="392681"/>
          </a:xfrm>
          <a:custGeom>
            <a:avLst/>
            <a:gdLst>
              <a:gd name="T0" fmla="*/ 1194 w 1641"/>
              <a:gd name="T1" fmla="*/ 630 h 1639"/>
              <a:gd name="T2" fmla="*/ 1109 w 1641"/>
              <a:gd name="T3" fmla="*/ 158 h 1639"/>
              <a:gd name="T4" fmla="*/ 958 w 1641"/>
              <a:gd name="T5" fmla="*/ 27 h 1639"/>
              <a:gd name="T6" fmla="*/ 857 w 1641"/>
              <a:gd name="T7" fmla="*/ 583 h 1639"/>
              <a:gd name="T8" fmla="*/ 724 w 1641"/>
              <a:gd name="T9" fmla="*/ 336 h 1639"/>
              <a:gd name="T10" fmla="*/ 656 w 1641"/>
              <a:gd name="T11" fmla="*/ 21 h 1639"/>
              <a:gd name="T12" fmla="*/ 527 w 1641"/>
              <a:gd name="T13" fmla="*/ 100 h 1639"/>
              <a:gd name="T14" fmla="*/ 473 w 1641"/>
              <a:gd name="T15" fmla="*/ 432 h 1639"/>
              <a:gd name="T16" fmla="*/ 377 w 1641"/>
              <a:gd name="T17" fmla="*/ 308 h 1639"/>
              <a:gd name="T18" fmla="*/ 233 w 1641"/>
              <a:gd name="T19" fmla="*/ 0 h 1639"/>
              <a:gd name="T20" fmla="*/ 89 w 1641"/>
              <a:gd name="T21" fmla="*/ 308 h 1639"/>
              <a:gd name="T22" fmla="*/ 4 w 1641"/>
              <a:gd name="T23" fmla="*/ 741 h 1639"/>
              <a:gd name="T24" fmla="*/ 923 w 1641"/>
              <a:gd name="T25" fmla="*/ 1639 h 1639"/>
              <a:gd name="T26" fmla="*/ 1440 w 1641"/>
              <a:gd name="T27" fmla="*/ 1326 h 1639"/>
              <a:gd name="T28" fmla="*/ 1305 w 1641"/>
              <a:gd name="T29" fmla="*/ 679 h 1639"/>
              <a:gd name="T30" fmla="*/ 1024 w 1641"/>
              <a:gd name="T31" fmla="*/ 201 h 1639"/>
              <a:gd name="T32" fmla="*/ 978 w 1641"/>
              <a:gd name="T33" fmla="*/ 201 h 1639"/>
              <a:gd name="T34" fmla="*/ 1049 w 1641"/>
              <a:gd name="T35" fmla="*/ 583 h 1639"/>
              <a:gd name="T36" fmla="*/ 617 w 1641"/>
              <a:gd name="T37" fmla="*/ 137 h 1639"/>
              <a:gd name="T38" fmla="*/ 569 w 1641"/>
              <a:gd name="T39" fmla="*/ 240 h 1639"/>
              <a:gd name="T40" fmla="*/ 617 w 1641"/>
              <a:gd name="T41" fmla="*/ 384 h 1639"/>
              <a:gd name="T42" fmla="*/ 569 w 1641"/>
              <a:gd name="T43" fmla="*/ 583 h 1639"/>
              <a:gd name="T44" fmla="*/ 233 w 1641"/>
              <a:gd name="T45" fmla="*/ 155 h 1639"/>
              <a:gd name="T46" fmla="*/ 186 w 1641"/>
              <a:gd name="T47" fmla="*/ 288 h 1639"/>
              <a:gd name="T48" fmla="*/ 281 w 1641"/>
              <a:gd name="T49" fmla="*/ 384 h 1639"/>
              <a:gd name="T50" fmla="*/ 185 w 1641"/>
              <a:gd name="T51" fmla="*/ 384 h 1639"/>
              <a:gd name="T52" fmla="*/ 1067 w 1641"/>
              <a:gd name="T53" fmla="*/ 1405 h 1639"/>
              <a:gd name="T54" fmla="*/ 923 w 1641"/>
              <a:gd name="T55" fmla="*/ 1543 h 1639"/>
              <a:gd name="T56" fmla="*/ 113 w 1641"/>
              <a:gd name="T57" fmla="*/ 871 h 1639"/>
              <a:gd name="T58" fmla="*/ 1135 w 1641"/>
              <a:gd name="T59" fmla="*/ 731 h 1639"/>
              <a:gd name="T60" fmla="*/ 99 w 1641"/>
              <a:gd name="T61" fmla="*/ 731 h 1639"/>
              <a:gd name="T62" fmla="*/ 1087 w 1641"/>
              <a:gd name="T63" fmla="*/ 679 h 1639"/>
              <a:gd name="T64" fmla="*/ 1208 w 1641"/>
              <a:gd name="T65" fmla="*/ 967 h 1639"/>
              <a:gd name="T66" fmla="*/ 1353 w 1641"/>
              <a:gd name="T67" fmla="*/ 1019 h 1639"/>
              <a:gd name="T68" fmla="*/ 1208 w 1641"/>
              <a:gd name="T69" fmla="*/ 967 h 1639"/>
              <a:gd name="T70" fmla="*/ 1171 w 1641"/>
              <a:gd name="T71" fmla="*/ 1335 h 1639"/>
              <a:gd name="T72" fmla="*/ 1363 w 1641"/>
              <a:gd name="T73" fmla="*/ 1151 h 1639"/>
              <a:gd name="T74" fmla="*/ 1305 w 1641"/>
              <a:gd name="T75" fmla="*/ 871 h 1639"/>
              <a:gd name="T76" fmla="*/ 1221 w 1641"/>
              <a:gd name="T77" fmla="*/ 827 h 1639"/>
              <a:gd name="T78" fmla="*/ 1545 w 1641"/>
              <a:gd name="T79" fmla="*/ 1015 h 1639"/>
              <a:gd name="T80" fmla="*/ 267 w 1641"/>
              <a:gd name="T81" fmla="*/ 967 h 1639"/>
              <a:gd name="T82" fmla="*/ 315 w 1641"/>
              <a:gd name="T83" fmla="*/ 1446 h 1639"/>
              <a:gd name="T84" fmla="*/ 224 w 1641"/>
              <a:gd name="T85" fmla="*/ 1019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41" h="1639">
                <a:moveTo>
                  <a:pt x="1305" y="679"/>
                </a:moveTo>
                <a:cubicBezTo>
                  <a:pt x="1222" y="679"/>
                  <a:pt x="1222" y="679"/>
                  <a:pt x="1222" y="679"/>
                </a:cubicBezTo>
                <a:cubicBezTo>
                  <a:pt x="1216" y="661"/>
                  <a:pt x="1206" y="644"/>
                  <a:pt x="1194" y="630"/>
                </a:cubicBezTo>
                <a:cubicBezTo>
                  <a:pt x="1180" y="615"/>
                  <a:pt x="1163" y="603"/>
                  <a:pt x="1145" y="595"/>
                </a:cubicBezTo>
                <a:cubicBezTo>
                  <a:pt x="1145" y="308"/>
                  <a:pt x="1145" y="308"/>
                  <a:pt x="1145" y="308"/>
                </a:cubicBezTo>
                <a:cubicBezTo>
                  <a:pt x="1145" y="256"/>
                  <a:pt x="1133" y="204"/>
                  <a:pt x="1109" y="158"/>
                </a:cubicBezTo>
                <a:cubicBezTo>
                  <a:pt x="1044" y="27"/>
                  <a:pt x="1044" y="27"/>
                  <a:pt x="1044" y="27"/>
                </a:cubicBezTo>
                <a:cubicBezTo>
                  <a:pt x="1036" y="10"/>
                  <a:pt x="1019" y="0"/>
                  <a:pt x="1001" y="0"/>
                </a:cubicBezTo>
                <a:cubicBezTo>
                  <a:pt x="983" y="0"/>
                  <a:pt x="966" y="10"/>
                  <a:pt x="958" y="27"/>
                </a:cubicBezTo>
                <a:cubicBezTo>
                  <a:pt x="892" y="158"/>
                  <a:pt x="892" y="158"/>
                  <a:pt x="892" y="158"/>
                </a:cubicBezTo>
                <a:cubicBezTo>
                  <a:pt x="869" y="204"/>
                  <a:pt x="857" y="256"/>
                  <a:pt x="857" y="308"/>
                </a:cubicBezTo>
                <a:cubicBezTo>
                  <a:pt x="857" y="583"/>
                  <a:pt x="857" y="583"/>
                  <a:pt x="857" y="583"/>
                </a:cubicBezTo>
                <a:cubicBezTo>
                  <a:pt x="761" y="583"/>
                  <a:pt x="761" y="583"/>
                  <a:pt x="761" y="583"/>
                </a:cubicBezTo>
                <a:cubicBezTo>
                  <a:pt x="761" y="432"/>
                  <a:pt x="761" y="432"/>
                  <a:pt x="761" y="432"/>
                </a:cubicBezTo>
                <a:cubicBezTo>
                  <a:pt x="761" y="395"/>
                  <a:pt x="747" y="362"/>
                  <a:pt x="724" y="336"/>
                </a:cubicBezTo>
                <a:cubicBezTo>
                  <a:pt x="747" y="311"/>
                  <a:pt x="761" y="277"/>
                  <a:pt x="761" y="240"/>
                </a:cubicBezTo>
                <a:cubicBezTo>
                  <a:pt x="761" y="220"/>
                  <a:pt x="755" y="184"/>
                  <a:pt x="706" y="100"/>
                </a:cubicBezTo>
                <a:cubicBezTo>
                  <a:pt x="682" y="58"/>
                  <a:pt x="657" y="22"/>
                  <a:pt x="656" y="21"/>
                </a:cubicBezTo>
                <a:cubicBezTo>
                  <a:pt x="647" y="8"/>
                  <a:pt x="633" y="0"/>
                  <a:pt x="617" y="0"/>
                </a:cubicBezTo>
                <a:cubicBezTo>
                  <a:pt x="601" y="0"/>
                  <a:pt x="586" y="8"/>
                  <a:pt x="577" y="21"/>
                </a:cubicBezTo>
                <a:cubicBezTo>
                  <a:pt x="576" y="22"/>
                  <a:pt x="552" y="58"/>
                  <a:pt x="527" y="100"/>
                </a:cubicBezTo>
                <a:cubicBezTo>
                  <a:pt x="479" y="184"/>
                  <a:pt x="473" y="220"/>
                  <a:pt x="473" y="240"/>
                </a:cubicBezTo>
                <a:cubicBezTo>
                  <a:pt x="473" y="277"/>
                  <a:pt x="487" y="311"/>
                  <a:pt x="510" y="336"/>
                </a:cubicBezTo>
                <a:cubicBezTo>
                  <a:pt x="487" y="362"/>
                  <a:pt x="473" y="395"/>
                  <a:pt x="473" y="432"/>
                </a:cubicBezTo>
                <a:cubicBezTo>
                  <a:pt x="473" y="583"/>
                  <a:pt x="473" y="583"/>
                  <a:pt x="473" y="583"/>
                </a:cubicBezTo>
                <a:cubicBezTo>
                  <a:pt x="377" y="583"/>
                  <a:pt x="377" y="583"/>
                  <a:pt x="377" y="583"/>
                </a:cubicBezTo>
                <a:cubicBezTo>
                  <a:pt x="377" y="308"/>
                  <a:pt x="377" y="308"/>
                  <a:pt x="377" y="308"/>
                </a:cubicBezTo>
                <a:cubicBezTo>
                  <a:pt x="377" y="256"/>
                  <a:pt x="365" y="204"/>
                  <a:pt x="341" y="158"/>
                </a:cubicBezTo>
                <a:cubicBezTo>
                  <a:pt x="276" y="27"/>
                  <a:pt x="276" y="27"/>
                  <a:pt x="276" y="27"/>
                </a:cubicBezTo>
                <a:cubicBezTo>
                  <a:pt x="268" y="10"/>
                  <a:pt x="251" y="0"/>
                  <a:pt x="233" y="0"/>
                </a:cubicBezTo>
                <a:cubicBezTo>
                  <a:pt x="215" y="0"/>
                  <a:pt x="198" y="10"/>
                  <a:pt x="190" y="27"/>
                </a:cubicBezTo>
                <a:cubicBezTo>
                  <a:pt x="124" y="158"/>
                  <a:pt x="124" y="158"/>
                  <a:pt x="124" y="158"/>
                </a:cubicBezTo>
                <a:cubicBezTo>
                  <a:pt x="101" y="204"/>
                  <a:pt x="89" y="256"/>
                  <a:pt x="89" y="308"/>
                </a:cubicBezTo>
                <a:cubicBezTo>
                  <a:pt x="89" y="595"/>
                  <a:pt x="89" y="595"/>
                  <a:pt x="89" y="595"/>
                </a:cubicBezTo>
                <a:cubicBezTo>
                  <a:pt x="71" y="603"/>
                  <a:pt x="54" y="615"/>
                  <a:pt x="40" y="630"/>
                </a:cubicBezTo>
                <a:cubicBezTo>
                  <a:pt x="13" y="660"/>
                  <a:pt x="0" y="700"/>
                  <a:pt x="4" y="741"/>
                </a:cubicBezTo>
                <a:cubicBezTo>
                  <a:pt x="72" y="1422"/>
                  <a:pt x="72" y="1422"/>
                  <a:pt x="72" y="1422"/>
                </a:cubicBezTo>
                <a:cubicBezTo>
                  <a:pt x="84" y="1546"/>
                  <a:pt x="187" y="1639"/>
                  <a:pt x="311" y="1639"/>
                </a:cubicBezTo>
                <a:cubicBezTo>
                  <a:pt x="923" y="1639"/>
                  <a:pt x="923" y="1639"/>
                  <a:pt x="923" y="1639"/>
                </a:cubicBezTo>
                <a:cubicBezTo>
                  <a:pt x="1040" y="1639"/>
                  <a:pt x="1137" y="1556"/>
                  <a:pt x="1159" y="1444"/>
                </a:cubicBezTo>
                <a:cubicBezTo>
                  <a:pt x="1440" y="1327"/>
                  <a:pt x="1440" y="1327"/>
                  <a:pt x="1440" y="1327"/>
                </a:cubicBezTo>
                <a:cubicBezTo>
                  <a:pt x="1440" y="1326"/>
                  <a:pt x="1440" y="1326"/>
                  <a:pt x="1440" y="1326"/>
                </a:cubicBezTo>
                <a:cubicBezTo>
                  <a:pt x="1562" y="1273"/>
                  <a:pt x="1641" y="1152"/>
                  <a:pt x="1641" y="1019"/>
                </a:cubicBezTo>
                <a:cubicBezTo>
                  <a:pt x="1641" y="1015"/>
                  <a:pt x="1641" y="1015"/>
                  <a:pt x="1641" y="1015"/>
                </a:cubicBezTo>
                <a:cubicBezTo>
                  <a:pt x="1641" y="829"/>
                  <a:pt x="1490" y="679"/>
                  <a:pt x="1305" y="679"/>
                </a:cubicBezTo>
                <a:close/>
                <a:moveTo>
                  <a:pt x="978" y="201"/>
                </a:moveTo>
                <a:cubicBezTo>
                  <a:pt x="1001" y="155"/>
                  <a:pt x="1001" y="155"/>
                  <a:pt x="1001" y="155"/>
                </a:cubicBezTo>
                <a:cubicBezTo>
                  <a:pt x="1024" y="201"/>
                  <a:pt x="1024" y="201"/>
                  <a:pt x="1024" y="201"/>
                </a:cubicBezTo>
                <a:cubicBezTo>
                  <a:pt x="1037" y="228"/>
                  <a:pt x="1045" y="258"/>
                  <a:pt x="1048" y="288"/>
                </a:cubicBezTo>
                <a:cubicBezTo>
                  <a:pt x="954" y="288"/>
                  <a:pt x="954" y="288"/>
                  <a:pt x="954" y="288"/>
                </a:cubicBezTo>
                <a:cubicBezTo>
                  <a:pt x="956" y="258"/>
                  <a:pt x="965" y="228"/>
                  <a:pt x="978" y="201"/>
                </a:cubicBezTo>
                <a:close/>
                <a:moveTo>
                  <a:pt x="953" y="384"/>
                </a:moveTo>
                <a:cubicBezTo>
                  <a:pt x="1049" y="384"/>
                  <a:pt x="1049" y="384"/>
                  <a:pt x="1049" y="384"/>
                </a:cubicBezTo>
                <a:cubicBezTo>
                  <a:pt x="1049" y="583"/>
                  <a:pt x="1049" y="583"/>
                  <a:pt x="1049" y="583"/>
                </a:cubicBezTo>
                <a:cubicBezTo>
                  <a:pt x="953" y="583"/>
                  <a:pt x="953" y="583"/>
                  <a:pt x="953" y="583"/>
                </a:cubicBezTo>
                <a:lnTo>
                  <a:pt x="953" y="384"/>
                </a:lnTo>
                <a:close/>
                <a:moveTo>
                  <a:pt x="617" y="137"/>
                </a:moveTo>
                <a:cubicBezTo>
                  <a:pt x="645" y="184"/>
                  <a:pt x="664" y="225"/>
                  <a:pt x="665" y="240"/>
                </a:cubicBezTo>
                <a:cubicBezTo>
                  <a:pt x="665" y="267"/>
                  <a:pt x="643" y="288"/>
                  <a:pt x="617" y="288"/>
                </a:cubicBezTo>
                <a:cubicBezTo>
                  <a:pt x="590" y="288"/>
                  <a:pt x="569" y="267"/>
                  <a:pt x="569" y="240"/>
                </a:cubicBezTo>
                <a:cubicBezTo>
                  <a:pt x="569" y="226"/>
                  <a:pt x="589" y="184"/>
                  <a:pt x="617" y="137"/>
                </a:cubicBezTo>
                <a:close/>
                <a:moveTo>
                  <a:pt x="569" y="432"/>
                </a:moveTo>
                <a:cubicBezTo>
                  <a:pt x="569" y="406"/>
                  <a:pt x="590" y="384"/>
                  <a:pt x="617" y="384"/>
                </a:cubicBezTo>
                <a:cubicBezTo>
                  <a:pt x="643" y="384"/>
                  <a:pt x="665" y="406"/>
                  <a:pt x="665" y="432"/>
                </a:cubicBezTo>
                <a:cubicBezTo>
                  <a:pt x="665" y="583"/>
                  <a:pt x="665" y="583"/>
                  <a:pt x="665" y="583"/>
                </a:cubicBezTo>
                <a:cubicBezTo>
                  <a:pt x="569" y="583"/>
                  <a:pt x="569" y="583"/>
                  <a:pt x="569" y="583"/>
                </a:cubicBezTo>
                <a:lnTo>
                  <a:pt x="569" y="432"/>
                </a:lnTo>
                <a:close/>
                <a:moveTo>
                  <a:pt x="210" y="201"/>
                </a:moveTo>
                <a:cubicBezTo>
                  <a:pt x="233" y="155"/>
                  <a:pt x="233" y="155"/>
                  <a:pt x="233" y="155"/>
                </a:cubicBezTo>
                <a:cubicBezTo>
                  <a:pt x="256" y="201"/>
                  <a:pt x="256" y="201"/>
                  <a:pt x="256" y="201"/>
                </a:cubicBezTo>
                <a:cubicBezTo>
                  <a:pt x="269" y="228"/>
                  <a:pt x="277" y="258"/>
                  <a:pt x="280" y="288"/>
                </a:cubicBezTo>
                <a:cubicBezTo>
                  <a:pt x="186" y="288"/>
                  <a:pt x="186" y="288"/>
                  <a:pt x="186" y="288"/>
                </a:cubicBezTo>
                <a:cubicBezTo>
                  <a:pt x="188" y="258"/>
                  <a:pt x="197" y="228"/>
                  <a:pt x="210" y="201"/>
                </a:cubicBezTo>
                <a:close/>
                <a:moveTo>
                  <a:pt x="185" y="384"/>
                </a:moveTo>
                <a:cubicBezTo>
                  <a:pt x="281" y="384"/>
                  <a:pt x="281" y="384"/>
                  <a:pt x="281" y="384"/>
                </a:cubicBezTo>
                <a:cubicBezTo>
                  <a:pt x="281" y="583"/>
                  <a:pt x="281" y="583"/>
                  <a:pt x="281" y="583"/>
                </a:cubicBezTo>
                <a:cubicBezTo>
                  <a:pt x="185" y="583"/>
                  <a:pt x="185" y="583"/>
                  <a:pt x="185" y="583"/>
                </a:cubicBezTo>
                <a:lnTo>
                  <a:pt x="185" y="384"/>
                </a:lnTo>
                <a:close/>
                <a:moveTo>
                  <a:pt x="1089" y="1185"/>
                </a:moveTo>
                <a:cubicBezTo>
                  <a:pt x="1089" y="1185"/>
                  <a:pt x="1089" y="1186"/>
                  <a:pt x="1089" y="1186"/>
                </a:cubicBezTo>
                <a:cubicBezTo>
                  <a:pt x="1067" y="1405"/>
                  <a:pt x="1067" y="1405"/>
                  <a:pt x="1067" y="1405"/>
                </a:cubicBezTo>
                <a:cubicBezTo>
                  <a:pt x="1067" y="1405"/>
                  <a:pt x="1067" y="1406"/>
                  <a:pt x="1067" y="1406"/>
                </a:cubicBezTo>
                <a:cubicBezTo>
                  <a:pt x="1066" y="1413"/>
                  <a:pt x="1066" y="1413"/>
                  <a:pt x="1066" y="1413"/>
                </a:cubicBezTo>
                <a:cubicBezTo>
                  <a:pt x="1059" y="1487"/>
                  <a:pt x="997" y="1543"/>
                  <a:pt x="923" y="1543"/>
                </a:cubicBezTo>
                <a:cubicBezTo>
                  <a:pt x="311" y="1543"/>
                  <a:pt x="311" y="1543"/>
                  <a:pt x="311" y="1543"/>
                </a:cubicBezTo>
                <a:cubicBezTo>
                  <a:pt x="236" y="1543"/>
                  <a:pt x="175" y="1487"/>
                  <a:pt x="167" y="1413"/>
                </a:cubicBezTo>
                <a:cubicBezTo>
                  <a:pt x="113" y="871"/>
                  <a:pt x="113" y="871"/>
                  <a:pt x="113" y="871"/>
                </a:cubicBezTo>
                <a:cubicBezTo>
                  <a:pt x="1121" y="871"/>
                  <a:pt x="1121" y="871"/>
                  <a:pt x="1121" y="871"/>
                </a:cubicBezTo>
                <a:lnTo>
                  <a:pt x="1089" y="1185"/>
                </a:lnTo>
                <a:close/>
                <a:moveTo>
                  <a:pt x="1135" y="731"/>
                </a:moveTo>
                <a:cubicBezTo>
                  <a:pt x="1130" y="775"/>
                  <a:pt x="1130" y="775"/>
                  <a:pt x="1130" y="775"/>
                </a:cubicBezTo>
                <a:cubicBezTo>
                  <a:pt x="104" y="775"/>
                  <a:pt x="104" y="775"/>
                  <a:pt x="104" y="775"/>
                </a:cubicBezTo>
                <a:cubicBezTo>
                  <a:pt x="99" y="731"/>
                  <a:pt x="99" y="731"/>
                  <a:pt x="99" y="731"/>
                </a:cubicBezTo>
                <a:cubicBezTo>
                  <a:pt x="98" y="718"/>
                  <a:pt x="102" y="705"/>
                  <a:pt x="111" y="694"/>
                </a:cubicBezTo>
                <a:cubicBezTo>
                  <a:pt x="121" y="684"/>
                  <a:pt x="133" y="679"/>
                  <a:pt x="147" y="679"/>
                </a:cubicBezTo>
                <a:cubicBezTo>
                  <a:pt x="1087" y="679"/>
                  <a:pt x="1087" y="679"/>
                  <a:pt x="1087" y="679"/>
                </a:cubicBezTo>
                <a:cubicBezTo>
                  <a:pt x="1101" y="679"/>
                  <a:pt x="1113" y="684"/>
                  <a:pt x="1122" y="694"/>
                </a:cubicBezTo>
                <a:cubicBezTo>
                  <a:pt x="1132" y="705"/>
                  <a:pt x="1136" y="718"/>
                  <a:pt x="1135" y="731"/>
                </a:cubicBezTo>
                <a:close/>
                <a:moveTo>
                  <a:pt x="1208" y="967"/>
                </a:moveTo>
                <a:cubicBezTo>
                  <a:pt x="1305" y="967"/>
                  <a:pt x="1305" y="967"/>
                  <a:pt x="1305" y="967"/>
                </a:cubicBezTo>
                <a:cubicBezTo>
                  <a:pt x="1331" y="967"/>
                  <a:pt x="1353" y="988"/>
                  <a:pt x="1353" y="1015"/>
                </a:cubicBezTo>
                <a:cubicBezTo>
                  <a:pt x="1353" y="1019"/>
                  <a:pt x="1353" y="1019"/>
                  <a:pt x="1353" y="1019"/>
                </a:cubicBezTo>
                <a:cubicBezTo>
                  <a:pt x="1353" y="1038"/>
                  <a:pt x="1342" y="1055"/>
                  <a:pt x="1325" y="1063"/>
                </a:cubicBezTo>
                <a:cubicBezTo>
                  <a:pt x="1193" y="1116"/>
                  <a:pt x="1193" y="1116"/>
                  <a:pt x="1193" y="1116"/>
                </a:cubicBezTo>
                <a:lnTo>
                  <a:pt x="1208" y="967"/>
                </a:lnTo>
                <a:close/>
                <a:moveTo>
                  <a:pt x="1545" y="1019"/>
                </a:moveTo>
                <a:cubicBezTo>
                  <a:pt x="1545" y="1114"/>
                  <a:pt x="1489" y="1200"/>
                  <a:pt x="1402" y="1238"/>
                </a:cubicBezTo>
                <a:cubicBezTo>
                  <a:pt x="1171" y="1335"/>
                  <a:pt x="1171" y="1335"/>
                  <a:pt x="1171" y="1335"/>
                </a:cubicBezTo>
                <a:cubicBezTo>
                  <a:pt x="1182" y="1224"/>
                  <a:pt x="1182" y="1224"/>
                  <a:pt x="1182" y="1224"/>
                </a:cubicBezTo>
                <a:cubicBezTo>
                  <a:pt x="1362" y="1151"/>
                  <a:pt x="1362" y="1151"/>
                  <a:pt x="1362" y="1151"/>
                </a:cubicBezTo>
                <a:cubicBezTo>
                  <a:pt x="1362" y="1151"/>
                  <a:pt x="1363" y="1151"/>
                  <a:pt x="1363" y="1151"/>
                </a:cubicBezTo>
                <a:cubicBezTo>
                  <a:pt x="1415" y="1128"/>
                  <a:pt x="1449" y="1076"/>
                  <a:pt x="1449" y="1019"/>
                </a:cubicBezTo>
                <a:cubicBezTo>
                  <a:pt x="1449" y="1015"/>
                  <a:pt x="1449" y="1015"/>
                  <a:pt x="1449" y="1015"/>
                </a:cubicBezTo>
                <a:cubicBezTo>
                  <a:pt x="1449" y="935"/>
                  <a:pt x="1384" y="871"/>
                  <a:pt x="1305" y="871"/>
                </a:cubicBezTo>
                <a:cubicBezTo>
                  <a:pt x="1217" y="871"/>
                  <a:pt x="1217" y="871"/>
                  <a:pt x="1217" y="871"/>
                </a:cubicBezTo>
                <a:cubicBezTo>
                  <a:pt x="1221" y="828"/>
                  <a:pt x="1221" y="828"/>
                  <a:pt x="1221" y="828"/>
                </a:cubicBezTo>
                <a:cubicBezTo>
                  <a:pt x="1221" y="827"/>
                  <a:pt x="1221" y="827"/>
                  <a:pt x="1221" y="827"/>
                </a:cubicBezTo>
                <a:cubicBezTo>
                  <a:pt x="1227" y="775"/>
                  <a:pt x="1227" y="775"/>
                  <a:pt x="1227" y="775"/>
                </a:cubicBezTo>
                <a:cubicBezTo>
                  <a:pt x="1305" y="775"/>
                  <a:pt x="1305" y="775"/>
                  <a:pt x="1305" y="775"/>
                </a:cubicBezTo>
                <a:cubicBezTo>
                  <a:pt x="1437" y="775"/>
                  <a:pt x="1545" y="882"/>
                  <a:pt x="1545" y="1015"/>
                </a:cubicBezTo>
                <a:lnTo>
                  <a:pt x="1545" y="1019"/>
                </a:lnTo>
                <a:close/>
                <a:moveTo>
                  <a:pt x="224" y="1019"/>
                </a:moveTo>
                <a:cubicBezTo>
                  <a:pt x="222" y="993"/>
                  <a:pt x="241" y="969"/>
                  <a:pt x="267" y="967"/>
                </a:cubicBezTo>
                <a:cubicBezTo>
                  <a:pt x="294" y="964"/>
                  <a:pt x="317" y="983"/>
                  <a:pt x="320" y="1010"/>
                </a:cubicBezTo>
                <a:cubicBezTo>
                  <a:pt x="358" y="1394"/>
                  <a:pt x="358" y="1394"/>
                  <a:pt x="358" y="1394"/>
                </a:cubicBezTo>
                <a:cubicBezTo>
                  <a:pt x="361" y="1420"/>
                  <a:pt x="342" y="1444"/>
                  <a:pt x="315" y="1446"/>
                </a:cubicBezTo>
                <a:cubicBezTo>
                  <a:pt x="314" y="1446"/>
                  <a:pt x="312" y="1447"/>
                  <a:pt x="311" y="1447"/>
                </a:cubicBezTo>
                <a:cubicBezTo>
                  <a:pt x="286" y="1447"/>
                  <a:pt x="265" y="1428"/>
                  <a:pt x="263" y="1403"/>
                </a:cubicBezTo>
                <a:lnTo>
                  <a:pt x="224" y="1019"/>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4" name="Freeform 18"/>
          <p:cNvSpPr>
            <a:spLocks noEditPoints="1"/>
          </p:cNvSpPr>
          <p:nvPr/>
        </p:nvSpPr>
        <p:spPr bwMode="auto">
          <a:xfrm>
            <a:off x="11095890" y="2564412"/>
            <a:ext cx="345136" cy="392534"/>
          </a:xfrm>
          <a:custGeom>
            <a:avLst/>
            <a:gdLst>
              <a:gd name="T0" fmla="*/ 144 w 1440"/>
              <a:gd name="T1" fmla="*/ 0 h 1638"/>
              <a:gd name="T2" fmla="*/ 0 w 1440"/>
              <a:gd name="T3" fmla="*/ 1494 h 1638"/>
              <a:gd name="T4" fmla="*/ 1296 w 1440"/>
              <a:gd name="T5" fmla="*/ 1638 h 1638"/>
              <a:gd name="T6" fmla="*/ 1440 w 1440"/>
              <a:gd name="T7" fmla="*/ 144 h 1638"/>
              <a:gd name="T8" fmla="*/ 1344 w 1440"/>
              <a:gd name="T9" fmla="*/ 1494 h 1638"/>
              <a:gd name="T10" fmla="*/ 144 w 1440"/>
              <a:gd name="T11" fmla="*/ 1542 h 1638"/>
              <a:gd name="T12" fmla="*/ 96 w 1440"/>
              <a:gd name="T13" fmla="*/ 144 h 1638"/>
              <a:gd name="T14" fmla="*/ 1296 w 1440"/>
              <a:gd name="T15" fmla="*/ 96 h 1638"/>
              <a:gd name="T16" fmla="*/ 1344 w 1440"/>
              <a:gd name="T17" fmla="*/ 1494 h 1638"/>
              <a:gd name="T18" fmla="*/ 240 w 1440"/>
              <a:gd name="T19" fmla="*/ 192 h 1638"/>
              <a:gd name="T20" fmla="*/ 192 w 1440"/>
              <a:gd name="T21" fmla="*/ 630 h 1638"/>
              <a:gd name="T22" fmla="*/ 1200 w 1440"/>
              <a:gd name="T23" fmla="*/ 678 h 1638"/>
              <a:gd name="T24" fmla="*/ 1248 w 1440"/>
              <a:gd name="T25" fmla="*/ 240 h 1638"/>
              <a:gd name="T26" fmla="*/ 1152 w 1440"/>
              <a:gd name="T27" fmla="*/ 582 h 1638"/>
              <a:gd name="T28" fmla="*/ 288 w 1440"/>
              <a:gd name="T29" fmla="*/ 288 h 1638"/>
              <a:gd name="T30" fmla="*/ 1152 w 1440"/>
              <a:gd name="T31" fmla="*/ 582 h 1638"/>
              <a:gd name="T32" fmla="*/ 240 w 1440"/>
              <a:gd name="T33" fmla="*/ 774 h 1638"/>
              <a:gd name="T34" fmla="*/ 192 w 1440"/>
              <a:gd name="T35" fmla="*/ 1014 h 1638"/>
              <a:gd name="T36" fmla="*/ 432 w 1440"/>
              <a:gd name="T37" fmla="*/ 1062 h 1638"/>
              <a:gd name="T38" fmla="*/ 480 w 1440"/>
              <a:gd name="T39" fmla="*/ 822 h 1638"/>
              <a:gd name="T40" fmla="*/ 384 w 1440"/>
              <a:gd name="T41" fmla="*/ 966 h 1638"/>
              <a:gd name="T42" fmla="*/ 288 w 1440"/>
              <a:gd name="T43" fmla="*/ 870 h 1638"/>
              <a:gd name="T44" fmla="*/ 384 w 1440"/>
              <a:gd name="T45" fmla="*/ 966 h 1638"/>
              <a:gd name="T46" fmla="*/ 240 w 1440"/>
              <a:gd name="T47" fmla="*/ 1158 h 1638"/>
              <a:gd name="T48" fmla="*/ 192 w 1440"/>
              <a:gd name="T49" fmla="*/ 1398 h 1638"/>
              <a:gd name="T50" fmla="*/ 432 w 1440"/>
              <a:gd name="T51" fmla="*/ 1446 h 1638"/>
              <a:gd name="T52" fmla="*/ 480 w 1440"/>
              <a:gd name="T53" fmla="*/ 1206 h 1638"/>
              <a:gd name="T54" fmla="*/ 384 w 1440"/>
              <a:gd name="T55" fmla="*/ 1350 h 1638"/>
              <a:gd name="T56" fmla="*/ 288 w 1440"/>
              <a:gd name="T57" fmla="*/ 1254 h 1638"/>
              <a:gd name="T58" fmla="*/ 384 w 1440"/>
              <a:gd name="T59" fmla="*/ 1350 h 1638"/>
              <a:gd name="T60" fmla="*/ 624 w 1440"/>
              <a:gd name="T61" fmla="*/ 774 h 1638"/>
              <a:gd name="T62" fmla="*/ 576 w 1440"/>
              <a:gd name="T63" fmla="*/ 1014 h 1638"/>
              <a:gd name="T64" fmla="*/ 816 w 1440"/>
              <a:gd name="T65" fmla="*/ 1062 h 1638"/>
              <a:gd name="T66" fmla="*/ 864 w 1440"/>
              <a:gd name="T67" fmla="*/ 822 h 1638"/>
              <a:gd name="T68" fmla="*/ 768 w 1440"/>
              <a:gd name="T69" fmla="*/ 966 h 1638"/>
              <a:gd name="T70" fmla="*/ 672 w 1440"/>
              <a:gd name="T71" fmla="*/ 870 h 1638"/>
              <a:gd name="T72" fmla="*/ 768 w 1440"/>
              <a:gd name="T73" fmla="*/ 966 h 1638"/>
              <a:gd name="T74" fmla="*/ 624 w 1440"/>
              <a:gd name="T75" fmla="*/ 1158 h 1638"/>
              <a:gd name="T76" fmla="*/ 576 w 1440"/>
              <a:gd name="T77" fmla="*/ 1398 h 1638"/>
              <a:gd name="T78" fmla="*/ 816 w 1440"/>
              <a:gd name="T79" fmla="*/ 1446 h 1638"/>
              <a:gd name="T80" fmla="*/ 864 w 1440"/>
              <a:gd name="T81" fmla="*/ 1206 h 1638"/>
              <a:gd name="T82" fmla="*/ 768 w 1440"/>
              <a:gd name="T83" fmla="*/ 1350 h 1638"/>
              <a:gd name="T84" fmla="*/ 672 w 1440"/>
              <a:gd name="T85" fmla="*/ 1254 h 1638"/>
              <a:gd name="T86" fmla="*/ 768 w 1440"/>
              <a:gd name="T87" fmla="*/ 1350 h 1638"/>
              <a:gd name="T88" fmla="*/ 1008 w 1440"/>
              <a:gd name="T89" fmla="*/ 774 h 1638"/>
              <a:gd name="T90" fmla="*/ 960 w 1440"/>
              <a:gd name="T91" fmla="*/ 1398 h 1638"/>
              <a:gd name="T92" fmla="*/ 1200 w 1440"/>
              <a:gd name="T93" fmla="*/ 1446 h 1638"/>
              <a:gd name="T94" fmla="*/ 1248 w 1440"/>
              <a:gd name="T95" fmla="*/ 822 h 1638"/>
              <a:gd name="T96" fmla="*/ 1152 w 1440"/>
              <a:gd name="T97" fmla="*/ 1350 h 1638"/>
              <a:gd name="T98" fmla="*/ 1056 w 1440"/>
              <a:gd name="T99" fmla="*/ 870 h 1638"/>
              <a:gd name="T100" fmla="*/ 1152 w 1440"/>
              <a:gd name="T101" fmla="*/ 135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40" h="1638">
                <a:moveTo>
                  <a:pt x="1296" y="0"/>
                </a:moveTo>
                <a:cubicBezTo>
                  <a:pt x="144" y="0"/>
                  <a:pt x="144" y="0"/>
                  <a:pt x="144" y="0"/>
                </a:cubicBezTo>
                <a:cubicBezTo>
                  <a:pt x="65" y="0"/>
                  <a:pt x="0" y="64"/>
                  <a:pt x="0" y="144"/>
                </a:cubicBezTo>
                <a:cubicBezTo>
                  <a:pt x="0" y="1494"/>
                  <a:pt x="0" y="1494"/>
                  <a:pt x="0" y="1494"/>
                </a:cubicBezTo>
                <a:cubicBezTo>
                  <a:pt x="0" y="1574"/>
                  <a:pt x="65" y="1638"/>
                  <a:pt x="144" y="1638"/>
                </a:cubicBezTo>
                <a:cubicBezTo>
                  <a:pt x="1296" y="1638"/>
                  <a:pt x="1296" y="1638"/>
                  <a:pt x="1296" y="1638"/>
                </a:cubicBezTo>
                <a:cubicBezTo>
                  <a:pt x="1376" y="1638"/>
                  <a:pt x="1440" y="1574"/>
                  <a:pt x="1440" y="1494"/>
                </a:cubicBezTo>
                <a:cubicBezTo>
                  <a:pt x="1440" y="144"/>
                  <a:pt x="1440" y="144"/>
                  <a:pt x="1440" y="144"/>
                </a:cubicBezTo>
                <a:cubicBezTo>
                  <a:pt x="1440" y="64"/>
                  <a:pt x="1376" y="0"/>
                  <a:pt x="1296" y="0"/>
                </a:cubicBezTo>
                <a:close/>
                <a:moveTo>
                  <a:pt x="1344" y="1494"/>
                </a:moveTo>
                <a:cubicBezTo>
                  <a:pt x="1344" y="1521"/>
                  <a:pt x="1323" y="1542"/>
                  <a:pt x="1296" y="1542"/>
                </a:cubicBezTo>
                <a:cubicBezTo>
                  <a:pt x="144" y="1542"/>
                  <a:pt x="144" y="1542"/>
                  <a:pt x="144" y="1542"/>
                </a:cubicBezTo>
                <a:cubicBezTo>
                  <a:pt x="118" y="1542"/>
                  <a:pt x="96" y="1521"/>
                  <a:pt x="96" y="1494"/>
                </a:cubicBezTo>
                <a:cubicBezTo>
                  <a:pt x="96" y="144"/>
                  <a:pt x="96" y="144"/>
                  <a:pt x="96" y="144"/>
                </a:cubicBezTo>
                <a:cubicBezTo>
                  <a:pt x="96" y="117"/>
                  <a:pt x="118" y="96"/>
                  <a:pt x="144" y="96"/>
                </a:cubicBezTo>
                <a:cubicBezTo>
                  <a:pt x="1296" y="96"/>
                  <a:pt x="1296" y="96"/>
                  <a:pt x="1296" y="96"/>
                </a:cubicBezTo>
                <a:cubicBezTo>
                  <a:pt x="1323" y="96"/>
                  <a:pt x="1344" y="117"/>
                  <a:pt x="1344" y="144"/>
                </a:cubicBezTo>
                <a:lnTo>
                  <a:pt x="1344" y="1494"/>
                </a:lnTo>
                <a:close/>
                <a:moveTo>
                  <a:pt x="1200" y="192"/>
                </a:moveTo>
                <a:cubicBezTo>
                  <a:pt x="240" y="192"/>
                  <a:pt x="240" y="192"/>
                  <a:pt x="240" y="192"/>
                </a:cubicBezTo>
                <a:cubicBezTo>
                  <a:pt x="214" y="192"/>
                  <a:pt x="192" y="213"/>
                  <a:pt x="192" y="240"/>
                </a:cubicBezTo>
                <a:cubicBezTo>
                  <a:pt x="192" y="630"/>
                  <a:pt x="192" y="630"/>
                  <a:pt x="192" y="630"/>
                </a:cubicBezTo>
                <a:cubicBezTo>
                  <a:pt x="192" y="657"/>
                  <a:pt x="214" y="678"/>
                  <a:pt x="240" y="678"/>
                </a:cubicBezTo>
                <a:cubicBezTo>
                  <a:pt x="1200" y="678"/>
                  <a:pt x="1200" y="678"/>
                  <a:pt x="1200" y="678"/>
                </a:cubicBezTo>
                <a:cubicBezTo>
                  <a:pt x="1227" y="678"/>
                  <a:pt x="1248" y="657"/>
                  <a:pt x="1248" y="630"/>
                </a:cubicBezTo>
                <a:cubicBezTo>
                  <a:pt x="1248" y="240"/>
                  <a:pt x="1248" y="240"/>
                  <a:pt x="1248" y="240"/>
                </a:cubicBezTo>
                <a:cubicBezTo>
                  <a:pt x="1248" y="213"/>
                  <a:pt x="1227" y="192"/>
                  <a:pt x="1200" y="192"/>
                </a:cubicBezTo>
                <a:close/>
                <a:moveTo>
                  <a:pt x="1152" y="582"/>
                </a:moveTo>
                <a:cubicBezTo>
                  <a:pt x="288" y="582"/>
                  <a:pt x="288" y="582"/>
                  <a:pt x="288" y="582"/>
                </a:cubicBezTo>
                <a:cubicBezTo>
                  <a:pt x="288" y="288"/>
                  <a:pt x="288" y="288"/>
                  <a:pt x="288" y="288"/>
                </a:cubicBezTo>
                <a:cubicBezTo>
                  <a:pt x="1152" y="288"/>
                  <a:pt x="1152" y="288"/>
                  <a:pt x="1152" y="288"/>
                </a:cubicBezTo>
                <a:lnTo>
                  <a:pt x="1152" y="582"/>
                </a:lnTo>
                <a:close/>
                <a:moveTo>
                  <a:pt x="432" y="774"/>
                </a:moveTo>
                <a:cubicBezTo>
                  <a:pt x="240" y="774"/>
                  <a:pt x="240" y="774"/>
                  <a:pt x="240" y="774"/>
                </a:cubicBezTo>
                <a:cubicBezTo>
                  <a:pt x="214" y="774"/>
                  <a:pt x="192" y="796"/>
                  <a:pt x="192" y="822"/>
                </a:cubicBezTo>
                <a:cubicBezTo>
                  <a:pt x="192" y="1014"/>
                  <a:pt x="192" y="1014"/>
                  <a:pt x="192" y="1014"/>
                </a:cubicBezTo>
                <a:cubicBezTo>
                  <a:pt x="192" y="1041"/>
                  <a:pt x="214" y="1062"/>
                  <a:pt x="240" y="1062"/>
                </a:cubicBezTo>
                <a:cubicBezTo>
                  <a:pt x="432" y="1062"/>
                  <a:pt x="432" y="1062"/>
                  <a:pt x="432" y="1062"/>
                </a:cubicBezTo>
                <a:cubicBezTo>
                  <a:pt x="459" y="1062"/>
                  <a:pt x="480" y="1041"/>
                  <a:pt x="480" y="1014"/>
                </a:cubicBezTo>
                <a:cubicBezTo>
                  <a:pt x="480" y="822"/>
                  <a:pt x="480" y="822"/>
                  <a:pt x="480" y="822"/>
                </a:cubicBezTo>
                <a:cubicBezTo>
                  <a:pt x="480" y="796"/>
                  <a:pt x="459" y="774"/>
                  <a:pt x="432" y="774"/>
                </a:cubicBezTo>
                <a:close/>
                <a:moveTo>
                  <a:pt x="384" y="966"/>
                </a:moveTo>
                <a:cubicBezTo>
                  <a:pt x="288" y="966"/>
                  <a:pt x="288" y="966"/>
                  <a:pt x="288" y="966"/>
                </a:cubicBezTo>
                <a:cubicBezTo>
                  <a:pt x="288" y="870"/>
                  <a:pt x="288" y="870"/>
                  <a:pt x="288" y="870"/>
                </a:cubicBezTo>
                <a:cubicBezTo>
                  <a:pt x="384" y="870"/>
                  <a:pt x="384" y="870"/>
                  <a:pt x="384" y="870"/>
                </a:cubicBezTo>
                <a:lnTo>
                  <a:pt x="384" y="966"/>
                </a:lnTo>
                <a:close/>
                <a:moveTo>
                  <a:pt x="432" y="1158"/>
                </a:moveTo>
                <a:cubicBezTo>
                  <a:pt x="240" y="1158"/>
                  <a:pt x="240" y="1158"/>
                  <a:pt x="240" y="1158"/>
                </a:cubicBezTo>
                <a:cubicBezTo>
                  <a:pt x="214" y="1158"/>
                  <a:pt x="192" y="1180"/>
                  <a:pt x="192" y="1206"/>
                </a:cubicBezTo>
                <a:cubicBezTo>
                  <a:pt x="192" y="1398"/>
                  <a:pt x="192" y="1398"/>
                  <a:pt x="192" y="1398"/>
                </a:cubicBezTo>
                <a:cubicBezTo>
                  <a:pt x="192" y="1425"/>
                  <a:pt x="214" y="1446"/>
                  <a:pt x="240" y="1446"/>
                </a:cubicBezTo>
                <a:cubicBezTo>
                  <a:pt x="432" y="1446"/>
                  <a:pt x="432" y="1446"/>
                  <a:pt x="432" y="1446"/>
                </a:cubicBezTo>
                <a:cubicBezTo>
                  <a:pt x="459" y="1446"/>
                  <a:pt x="480" y="1425"/>
                  <a:pt x="480" y="1398"/>
                </a:cubicBezTo>
                <a:cubicBezTo>
                  <a:pt x="480" y="1206"/>
                  <a:pt x="480" y="1206"/>
                  <a:pt x="480" y="1206"/>
                </a:cubicBezTo>
                <a:cubicBezTo>
                  <a:pt x="480" y="1180"/>
                  <a:pt x="459" y="1158"/>
                  <a:pt x="432" y="1158"/>
                </a:cubicBezTo>
                <a:close/>
                <a:moveTo>
                  <a:pt x="384" y="1350"/>
                </a:moveTo>
                <a:cubicBezTo>
                  <a:pt x="288" y="1350"/>
                  <a:pt x="288" y="1350"/>
                  <a:pt x="288" y="1350"/>
                </a:cubicBezTo>
                <a:cubicBezTo>
                  <a:pt x="288" y="1254"/>
                  <a:pt x="288" y="1254"/>
                  <a:pt x="288" y="1254"/>
                </a:cubicBezTo>
                <a:cubicBezTo>
                  <a:pt x="384" y="1254"/>
                  <a:pt x="384" y="1254"/>
                  <a:pt x="384" y="1254"/>
                </a:cubicBezTo>
                <a:lnTo>
                  <a:pt x="384" y="1350"/>
                </a:lnTo>
                <a:close/>
                <a:moveTo>
                  <a:pt x="816" y="774"/>
                </a:moveTo>
                <a:cubicBezTo>
                  <a:pt x="624" y="774"/>
                  <a:pt x="624" y="774"/>
                  <a:pt x="624" y="774"/>
                </a:cubicBezTo>
                <a:cubicBezTo>
                  <a:pt x="598" y="774"/>
                  <a:pt x="576" y="796"/>
                  <a:pt x="576" y="822"/>
                </a:cubicBezTo>
                <a:cubicBezTo>
                  <a:pt x="576" y="1014"/>
                  <a:pt x="576" y="1014"/>
                  <a:pt x="576" y="1014"/>
                </a:cubicBezTo>
                <a:cubicBezTo>
                  <a:pt x="576" y="1041"/>
                  <a:pt x="598" y="1062"/>
                  <a:pt x="624" y="1062"/>
                </a:cubicBezTo>
                <a:cubicBezTo>
                  <a:pt x="816" y="1062"/>
                  <a:pt x="816" y="1062"/>
                  <a:pt x="816" y="1062"/>
                </a:cubicBezTo>
                <a:cubicBezTo>
                  <a:pt x="843" y="1062"/>
                  <a:pt x="864" y="1041"/>
                  <a:pt x="864" y="1014"/>
                </a:cubicBezTo>
                <a:cubicBezTo>
                  <a:pt x="864" y="822"/>
                  <a:pt x="864" y="822"/>
                  <a:pt x="864" y="822"/>
                </a:cubicBezTo>
                <a:cubicBezTo>
                  <a:pt x="864" y="796"/>
                  <a:pt x="843" y="774"/>
                  <a:pt x="816" y="774"/>
                </a:cubicBezTo>
                <a:close/>
                <a:moveTo>
                  <a:pt x="768" y="966"/>
                </a:moveTo>
                <a:cubicBezTo>
                  <a:pt x="672" y="966"/>
                  <a:pt x="672" y="966"/>
                  <a:pt x="672" y="966"/>
                </a:cubicBezTo>
                <a:cubicBezTo>
                  <a:pt x="672" y="870"/>
                  <a:pt x="672" y="870"/>
                  <a:pt x="672" y="870"/>
                </a:cubicBezTo>
                <a:cubicBezTo>
                  <a:pt x="768" y="870"/>
                  <a:pt x="768" y="870"/>
                  <a:pt x="768" y="870"/>
                </a:cubicBezTo>
                <a:lnTo>
                  <a:pt x="768" y="966"/>
                </a:lnTo>
                <a:close/>
                <a:moveTo>
                  <a:pt x="816" y="1158"/>
                </a:moveTo>
                <a:cubicBezTo>
                  <a:pt x="624" y="1158"/>
                  <a:pt x="624" y="1158"/>
                  <a:pt x="624" y="1158"/>
                </a:cubicBezTo>
                <a:cubicBezTo>
                  <a:pt x="598" y="1158"/>
                  <a:pt x="576" y="1180"/>
                  <a:pt x="576" y="1206"/>
                </a:cubicBezTo>
                <a:cubicBezTo>
                  <a:pt x="576" y="1398"/>
                  <a:pt x="576" y="1398"/>
                  <a:pt x="576" y="1398"/>
                </a:cubicBezTo>
                <a:cubicBezTo>
                  <a:pt x="576" y="1425"/>
                  <a:pt x="598" y="1446"/>
                  <a:pt x="624" y="1446"/>
                </a:cubicBezTo>
                <a:cubicBezTo>
                  <a:pt x="816" y="1446"/>
                  <a:pt x="816" y="1446"/>
                  <a:pt x="816" y="1446"/>
                </a:cubicBezTo>
                <a:cubicBezTo>
                  <a:pt x="843" y="1446"/>
                  <a:pt x="864" y="1425"/>
                  <a:pt x="864" y="1398"/>
                </a:cubicBezTo>
                <a:cubicBezTo>
                  <a:pt x="864" y="1206"/>
                  <a:pt x="864" y="1206"/>
                  <a:pt x="864" y="1206"/>
                </a:cubicBezTo>
                <a:cubicBezTo>
                  <a:pt x="864" y="1180"/>
                  <a:pt x="843" y="1158"/>
                  <a:pt x="816" y="1158"/>
                </a:cubicBezTo>
                <a:close/>
                <a:moveTo>
                  <a:pt x="768" y="1350"/>
                </a:moveTo>
                <a:cubicBezTo>
                  <a:pt x="672" y="1350"/>
                  <a:pt x="672" y="1350"/>
                  <a:pt x="672" y="1350"/>
                </a:cubicBezTo>
                <a:cubicBezTo>
                  <a:pt x="672" y="1254"/>
                  <a:pt x="672" y="1254"/>
                  <a:pt x="672" y="1254"/>
                </a:cubicBezTo>
                <a:cubicBezTo>
                  <a:pt x="768" y="1254"/>
                  <a:pt x="768" y="1254"/>
                  <a:pt x="768" y="1254"/>
                </a:cubicBezTo>
                <a:lnTo>
                  <a:pt x="768" y="1350"/>
                </a:lnTo>
                <a:close/>
                <a:moveTo>
                  <a:pt x="1200" y="774"/>
                </a:moveTo>
                <a:cubicBezTo>
                  <a:pt x="1008" y="774"/>
                  <a:pt x="1008" y="774"/>
                  <a:pt x="1008" y="774"/>
                </a:cubicBezTo>
                <a:cubicBezTo>
                  <a:pt x="982" y="774"/>
                  <a:pt x="960" y="796"/>
                  <a:pt x="960" y="822"/>
                </a:cubicBezTo>
                <a:cubicBezTo>
                  <a:pt x="960" y="1398"/>
                  <a:pt x="960" y="1398"/>
                  <a:pt x="960" y="1398"/>
                </a:cubicBezTo>
                <a:cubicBezTo>
                  <a:pt x="960" y="1425"/>
                  <a:pt x="982" y="1446"/>
                  <a:pt x="1008" y="1446"/>
                </a:cubicBezTo>
                <a:cubicBezTo>
                  <a:pt x="1200" y="1446"/>
                  <a:pt x="1200" y="1446"/>
                  <a:pt x="1200" y="1446"/>
                </a:cubicBezTo>
                <a:cubicBezTo>
                  <a:pt x="1227" y="1446"/>
                  <a:pt x="1248" y="1425"/>
                  <a:pt x="1248" y="1398"/>
                </a:cubicBezTo>
                <a:cubicBezTo>
                  <a:pt x="1248" y="822"/>
                  <a:pt x="1248" y="822"/>
                  <a:pt x="1248" y="822"/>
                </a:cubicBezTo>
                <a:cubicBezTo>
                  <a:pt x="1248" y="796"/>
                  <a:pt x="1227" y="774"/>
                  <a:pt x="1200" y="774"/>
                </a:cubicBezTo>
                <a:close/>
                <a:moveTo>
                  <a:pt x="1152" y="1350"/>
                </a:moveTo>
                <a:cubicBezTo>
                  <a:pt x="1056" y="1350"/>
                  <a:pt x="1056" y="1350"/>
                  <a:pt x="1056" y="1350"/>
                </a:cubicBezTo>
                <a:cubicBezTo>
                  <a:pt x="1056" y="870"/>
                  <a:pt x="1056" y="870"/>
                  <a:pt x="1056" y="870"/>
                </a:cubicBezTo>
                <a:cubicBezTo>
                  <a:pt x="1152" y="870"/>
                  <a:pt x="1152" y="870"/>
                  <a:pt x="1152" y="870"/>
                </a:cubicBezTo>
                <a:lnTo>
                  <a:pt x="1152" y="135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5" name="Freeform 31"/>
          <p:cNvSpPr>
            <a:spLocks noEditPoints="1"/>
          </p:cNvSpPr>
          <p:nvPr/>
        </p:nvSpPr>
        <p:spPr bwMode="auto">
          <a:xfrm>
            <a:off x="11068816" y="3911167"/>
            <a:ext cx="399284" cy="393561"/>
          </a:xfrm>
          <a:custGeom>
            <a:avLst/>
            <a:gdLst>
              <a:gd name="T0" fmla="*/ 483 w 1666"/>
              <a:gd name="T1" fmla="*/ 1502 h 1642"/>
              <a:gd name="T2" fmla="*/ 621 w 1666"/>
              <a:gd name="T3" fmla="*/ 1364 h 1642"/>
              <a:gd name="T4" fmla="*/ 1403 w 1666"/>
              <a:gd name="T5" fmla="*/ 1641 h 1642"/>
              <a:gd name="T6" fmla="*/ 1506 w 1666"/>
              <a:gd name="T7" fmla="*/ 1165 h 1642"/>
              <a:gd name="T8" fmla="*/ 1372 w 1666"/>
              <a:gd name="T9" fmla="*/ 1032 h 1642"/>
              <a:gd name="T10" fmla="*/ 1162 w 1666"/>
              <a:gd name="T11" fmla="*/ 822 h 1642"/>
              <a:gd name="T12" fmla="*/ 1495 w 1666"/>
              <a:gd name="T13" fmla="*/ 488 h 1642"/>
              <a:gd name="T14" fmla="*/ 1499 w 1666"/>
              <a:gd name="T15" fmla="*/ 482 h 1642"/>
              <a:gd name="T16" fmla="*/ 1503 w 1666"/>
              <a:gd name="T17" fmla="*/ 475 h 1642"/>
              <a:gd name="T18" fmla="*/ 1627 w 1666"/>
              <a:gd name="T19" fmla="*/ 18 h 1642"/>
              <a:gd name="T20" fmla="*/ 1170 w 1666"/>
              <a:gd name="T21" fmla="*/ 142 h 1642"/>
              <a:gd name="T22" fmla="*/ 1162 w 1666"/>
              <a:gd name="T23" fmla="*/ 146 h 1642"/>
              <a:gd name="T24" fmla="*/ 1156 w 1666"/>
              <a:gd name="T25" fmla="*/ 150 h 1642"/>
              <a:gd name="T26" fmla="*/ 1014 w 1666"/>
              <a:gd name="T27" fmla="*/ 292 h 1642"/>
              <a:gd name="T28" fmla="*/ 492 w 1666"/>
              <a:gd name="T29" fmla="*/ 154 h 1642"/>
              <a:gd name="T30" fmla="*/ 484 w 1666"/>
              <a:gd name="T31" fmla="*/ 148 h 1642"/>
              <a:gd name="T32" fmla="*/ 478 w 1666"/>
              <a:gd name="T33" fmla="*/ 145 h 1642"/>
              <a:gd name="T34" fmla="*/ 67 w 1666"/>
              <a:gd name="T35" fmla="*/ 7 h 1642"/>
              <a:gd name="T36" fmla="*/ 142 w 1666"/>
              <a:gd name="T37" fmla="*/ 475 h 1642"/>
              <a:gd name="T38" fmla="*/ 144 w 1666"/>
              <a:gd name="T39" fmla="*/ 481 h 1642"/>
              <a:gd name="T40" fmla="*/ 149 w 1666"/>
              <a:gd name="T41" fmla="*/ 488 h 1642"/>
              <a:gd name="T42" fmla="*/ 153 w 1666"/>
              <a:gd name="T43" fmla="*/ 493 h 1642"/>
              <a:gd name="T44" fmla="*/ 484 w 1666"/>
              <a:gd name="T45" fmla="*/ 823 h 1642"/>
              <a:gd name="T46" fmla="*/ 75 w 1666"/>
              <a:gd name="T47" fmla="*/ 1572 h 1642"/>
              <a:gd name="T48" fmla="*/ 480 w 1666"/>
              <a:gd name="T49" fmla="*/ 1505 h 1642"/>
              <a:gd name="T50" fmla="*/ 1131 w 1666"/>
              <a:gd name="T51" fmla="*/ 1198 h 1642"/>
              <a:gd name="T52" fmla="*/ 1504 w 1666"/>
              <a:gd name="T53" fmla="*/ 1299 h 1642"/>
              <a:gd name="T54" fmla="*/ 1267 w 1666"/>
              <a:gd name="T55" fmla="*/ 1469 h 1642"/>
              <a:gd name="T56" fmla="*/ 1402 w 1666"/>
              <a:gd name="T57" fmla="*/ 1198 h 1642"/>
              <a:gd name="T58" fmla="*/ 1233 w 1666"/>
              <a:gd name="T59" fmla="*/ 1232 h 1642"/>
              <a:gd name="T60" fmla="*/ 1335 w 1666"/>
              <a:gd name="T61" fmla="*/ 1130 h 1642"/>
              <a:gd name="T62" fmla="*/ 1199 w 1666"/>
              <a:gd name="T63" fmla="*/ 1130 h 1642"/>
              <a:gd name="T64" fmla="*/ 1267 w 1666"/>
              <a:gd name="T65" fmla="*/ 1062 h 1642"/>
              <a:gd name="T66" fmla="*/ 789 w 1666"/>
              <a:gd name="T67" fmla="*/ 1060 h 1642"/>
              <a:gd name="T68" fmla="*/ 516 w 1666"/>
              <a:gd name="T69" fmla="*/ 1199 h 1642"/>
              <a:gd name="T70" fmla="*/ 925 w 1666"/>
              <a:gd name="T71" fmla="*/ 924 h 1642"/>
              <a:gd name="T72" fmla="*/ 1275 w 1666"/>
              <a:gd name="T73" fmla="*/ 208 h 1642"/>
              <a:gd name="T74" fmla="*/ 1390 w 1666"/>
              <a:gd name="T75" fmla="*/ 458 h 1642"/>
              <a:gd name="T76" fmla="*/ 1220 w 1666"/>
              <a:gd name="T77" fmla="*/ 424 h 1642"/>
              <a:gd name="T78" fmla="*/ 1186 w 1666"/>
              <a:gd name="T79" fmla="*/ 255 h 1642"/>
              <a:gd name="T80" fmla="*/ 687 w 1666"/>
              <a:gd name="T81" fmla="*/ 620 h 1642"/>
              <a:gd name="T82" fmla="*/ 127 w 1666"/>
              <a:gd name="T83" fmla="*/ 128 h 1642"/>
              <a:gd name="T84" fmla="*/ 127 w 1666"/>
              <a:gd name="T85" fmla="*/ 128 h 1642"/>
              <a:gd name="T86" fmla="*/ 526 w 1666"/>
              <a:gd name="T87" fmla="*/ 324 h 1642"/>
              <a:gd name="T88" fmla="*/ 391 w 1666"/>
              <a:gd name="T89" fmla="*/ 595 h 1642"/>
              <a:gd name="T90" fmla="*/ 552 w 1666"/>
              <a:gd name="T91" fmla="*/ 755 h 1642"/>
              <a:gd name="T92" fmla="*/ 1119 w 1666"/>
              <a:gd name="T93" fmla="*/ 458 h 1642"/>
              <a:gd name="T94" fmla="*/ 1051 w 1666"/>
              <a:gd name="T95" fmla="*/ 391 h 1642"/>
              <a:gd name="T96" fmla="*/ 414 w 1666"/>
              <a:gd name="T97" fmla="*/ 1233 h 1642"/>
              <a:gd name="T98" fmla="*/ 245 w 1666"/>
              <a:gd name="T99" fmla="*/ 1199 h 1642"/>
              <a:gd name="T100" fmla="*/ 143 w 1666"/>
              <a:gd name="T101" fmla="*/ 1504 h 1642"/>
              <a:gd name="T102" fmla="*/ 380 w 1666"/>
              <a:gd name="T103" fmla="*/ 1470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66" h="1642">
                <a:moveTo>
                  <a:pt x="480" y="1505"/>
                </a:moveTo>
                <a:cubicBezTo>
                  <a:pt x="481" y="1505"/>
                  <a:pt x="481" y="1505"/>
                  <a:pt x="482" y="1504"/>
                </a:cubicBezTo>
                <a:cubicBezTo>
                  <a:pt x="482" y="1504"/>
                  <a:pt x="483" y="1503"/>
                  <a:pt x="483" y="1502"/>
                </a:cubicBezTo>
                <a:cubicBezTo>
                  <a:pt x="614" y="1372"/>
                  <a:pt x="614" y="1372"/>
                  <a:pt x="614" y="1372"/>
                </a:cubicBezTo>
                <a:cubicBezTo>
                  <a:pt x="615" y="1371"/>
                  <a:pt x="616" y="1370"/>
                  <a:pt x="618" y="1368"/>
                </a:cubicBezTo>
                <a:cubicBezTo>
                  <a:pt x="619" y="1367"/>
                  <a:pt x="620" y="1366"/>
                  <a:pt x="621" y="1364"/>
                </a:cubicBezTo>
                <a:cubicBezTo>
                  <a:pt x="823" y="1162"/>
                  <a:pt x="823" y="1162"/>
                  <a:pt x="823" y="1162"/>
                </a:cubicBezTo>
                <a:cubicBezTo>
                  <a:pt x="1233" y="1571"/>
                  <a:pt x="1233" y="1571"/>
                  <a:pt x="1233" y="1571"/>
                </a:cubicBezTo>
                <a:cubicBezTo>
                  <a:pt x="1280" y="1617"/>
                  <a:pt x="1341" y="1641"/>
                  <a:pt x="1403" y="1641"/>
                </a:cubicBezTo>
                <a:cubicBezTo>
                  <a:pt x="1464" y="1641"/>
                  <a:pt x="1525" y="1617"/>
                  <a:pt x="1572" y="1571"/>
                </a:cubicBezTo>
                <a:cubicBezTo>
                  <a:pt x="1666" y="1477"/>
                  <a:pt x="1666" y="1325"/>
                  <a:pt x="1572" y="1232"/>
                </a:cubicBezTo>
                <a:cubicBezTo>
                  <a:pt x="1506" y="1165"/>
                  <a:pt x="1506" y="1165"/>
                  <a:pt x="1506" y="1165"/>
                </a:cubicBezTo>
                <a:cubicBezTo>
                  <a:pt x="1505" y="1165"/>
                  <a:pt x="1505" y="1164"/>
                  <a:pt x="1504" y="1164"/>
                </a:cubicBezTo>
                <a:cubicBezTo>
                  <a:pt x="1504" y="1163"/>
                  <a:pt x="1503" y="1163"/>
                  <a:pt x="1503" y="1162"/>
                </a:cubicBezTo>
                <a:cubicBezTo>
                  <a:pt x="1372" y="1032"/>
                  <a:pt x="1372" y="1032"/>
                  <a:pt x="1372" y="1032"/>
                </a:cubicBezTo>
                <a:cubicBezTo>
                  <a:pt x="1371" y="1031"/>
                  <a:pt x="1370" y="1030"/>
                  <a:pt x="1369" y="1028"/>
                </a:cubicBezTo>
                <a:cubicBezTo>
                  <a:pt x="1367" y="1027"/>
                  <a:pt x="1366" y="1026"/>
                  <a:pt x="1365" y="1025"/>
                </a:cubicBezTo>
                <a:cubicBezTo>
                  <a:pt x="1162" y="822"/>
                  <a:pt x="1162" y="822"/>
                  <a:pt x="1162" y="822"/>
                </a:cubicBezTo>
                <a:cubicBezTo>
                  <a:pt x="1491" y="492"/>
                  <a:pt x="1491" y="492"/>
                  <a:pt x="1491" y="492"/>
                </a:cubicBezTo>
                <a:cubicBezTo>
                  <a:pt x="1492" y="492"/>
                  <a:pt x="1492" y="492"/>
                  <a:pt x="1492" y="492"/>
                </a:cubicBezTo>
                <a:cubicBezTo>
                  <a:pt x="1493" y="491"/>
                  <a:pt x="1494" y="490"/>
                  <a:pt x="1495" y="488"/>
                </a:cubicBezTo>
                <a:cubicBezTo>
                  <a:pt x="1495" y="488"/>
                  <a:pt x="1496" y="487"/>
                  <a:pt x="1496" y="487"/>
                </a:cubicBezTo>
                <a:cubicBezTo>
                  <a:pt x="1497" y="486"/>
                  <a:pt x="1497" y="485"/>
                  <a:pt x="1498" y="484"/>
                </a:cubicBezTo>
                <a:cubicBezTo>
                  <a:pt x="1498" y="483"/>
                  <a:pt x="1499" y="483"/>
                  <a:pt x="1499" y="482"/>
                </a:cubicBezTo>
                <a:cubicBezTo>
                  <a:pt x="1499" y="481"/>
                  <a:pt x="1500" y="480"/>
                  <a:pt x="1500" y="479"/>
                </a:cubicBezTo>
                <a:cubicBezTo>
                  <a:pt x="1501" y="479"/>
                  <a:pt x="1501" y="478"/>
                  <a:pt x="1501" y="478"/>
                </a:cubicBezTo>
                <a:cubicBezTo>
                  <a:pt x="1502" y="477"/>
                  <a:pt x="1502" y="476"/>
                  <a:pt x="1503" y="475"/>
                </a:cubicBezTo>
                <a:cubicBezTo>
                  <a:pt x="1503" y="474"/>
                  <a:pt x="1503" y="474"/>
                  <a:pt x="1503" y="473"/>
                </a:cubicBezTo>
                <a:cubicBezTo>
                  <a:pt x="1639" y="67"/>
                  <a:pt x="1639" y="67"/>
                  <a:pt x="1639" y="67"/>
                </a:cubicBezTo>
                <a:cubicBezTo>
                  <a:pt x="1644" y="49"/>
                  <a:pt x="1640" y="30"/>
                  <a:pt x="1627" y="18"/>
                </a:cubicBezTo>
                <a:cubicBezTo>
                  <a:pt x="1614" y="5"/>
                  <a:pt x="1595" y="0"/>
                  <a:pt x="1578" y="6"/>
                </a:cubicBezTo>
                <a:cubicBezTo>
                  <a:pt x="1171" y="142"/>
                  <a:pt x="1171" y="142"/>
                  <a:pt x="1171" y="142"/>
                </a:cubicBezTo>
                <a:cubicBezTo>
                  <a:pt x="1171" y="142"/>
                  <a:pt x="1170" y="142"/>
                  <a:pt x="1170" y="142"/>
                </a:cubicBezTo>
                <a:cubicBezTo>
                  <a:pt x="1169" y="142"/>
                  <a:pt x="1168" y="143"/>
                  <a:pt x="1167" y="143"/>
                </a:cubicBezTo>
                <a:cubicBezTo>
                  <a:pt x="1166" y="144"/>
                  <a:pt x="1166" y="144"/>
                  <a:pt x="1165" y="144"/>
                </a:cubicBezTo>
                <a:cubicBezTo>
                  <a:pt x="1164" y="145"/>
                  <a:pt x="1163" y="145"/>
                  <a:pt x="1162" y="146"/>
                </a:cubicBezTo>
                <a:cubicBezTo>
                  <a:pt x="1162" y="146"/>
                  <a:pt x="1161" y="146"/>
                  <a:pt x="1161" y="147"/>
                </a:cubicBezTo>
                <a:cubicBezTo>
                  <a:pt x="1160" y="147"/>
                  <a:pt x="1159" y="148"/>
                  <a:pt x="1158" y="149"/>
                </a:cubicBezTo>
                <a:cubicBezTo>
                  <a:pt x="1157" y="149"/>
                  <a:pt x="1157" y="149"/>
                  <a:pt x="1156" y="150"/>
                </a:cubicBezTo>
                <a:cubicBezTo>
                  <a:pt x="1155" y="151"/>
                  <a:pt x="1154" y="152"/>
                  <a:pt x="1152" y="153"/>
                </a:cubicBezTo>
                <a:cubicBezTo>
                  <a:pt x="1017" y="289"/>
                  <a:pt x="1017" y="289"/>
                  <a:pt x="1017" y="289"/>
                </a:cubicBezTo>
                <a:cubicBezTo>
                  <a:pt x="1016" y="290"/>
                  <a:pt x="1015" y="291"/>
                  <a:pt x="1014" y="292"/>
                </a:cubicBezTo>
                <a:cubicBezTo>
                  <a:pt x="823" y="484"/>
                  <a:pt x="823" y="484"/>
                  <a:pt x="823" y="484"/>
                </a:cubicBezTo>
                <a:cubicBezTo>
                  <a:pt x="492" y="154"/>
                  <a:pt x="492" y="154"/>
                  <a:pt x="492" y="154"/>
                </a:cubicBezTo>
                <a:cubicBezTo>
                  <a:pt x="492" y="154"/>
                  <a:pt x="492" y="154"/>
                  <a:pt x="492" y="154"/>
                </a:cubicBezTo>
                <a:cubicBezTo>
                  <a:pt x="491" y="153"/>
                  <a:pt x="490" y="152"/>
                  <a:pt x="488" y="151"/>
                </a:cubicBezTo>
                <a:cubicBezTo>
                  <a:pt x="488" y="151"/>
                  <a:pt x="488" y="150"/>
                  <a:pt x="487" y="150"/>
                </a:cubicBezTo>
                <a:cubicBezTo>
                  <a:pt x="486" y="149"/>
                  <a:pt x="485" y="148"/>
                  <a:pt x="484" y="148"/>
                </a:cubicBezTo>
                <a:cubicBezTo>
                  <a:pt x="484" y="147"/>
                  <a:pt x="483" y="147"/>
                  <a:pt x="483" y="147"/>
                </a:cubicBezTo>
                <a:cubicBezTo>
                  <a:pt x="482" y="146"/>
                  <a:pt x="481" y="146"/>
                  <a:pt x="479" y="145"/>
                </a:cubicBezTo>
                <a:cubicBezTo>
                  <a:pt x="479" y="145"/>
                  <a:pt x="479" y="145"/>
                  <a:pt x="478" y="145"/>
                </a:cubicBezTo>
                <a:cubicBezTo>
                  <a:pt x="477" y="144"/>
                  <a:pt x="476" y="144"/>
                  <a:pt x="474" y="143"/>
                </a:cubicBezTo>
                <a:cubicBezTo>
                  <a:pt x="474" y="143"/>
                  <a:pt x="474" y="143"/>
                  <a:pt x="474" y="143"/>
                </a:cubicBezTo>
                <a:cubicBezTo>
                  <a:pt x="67" y="7"/>
                  <a:pt x="67" y="7"/>
                  <a:pt x="67" y="7"/>
                </a:cubicBezTo>
                <a:cubicBezTo>
                  <a:pt x="50" y="1"/>
                  <a:pt x="31" y="6"/>
                  <a:pt x="18" y="19"/>
                </a:cubicBezTo>
                <a:cubicBezTo>
                  <a:pt x="5" y="32"/>
                  <a:pt x="0" y="51"/>
                  <a:pt x="6" y="68"/>
                </a:cubicBezTo>
                <a:cubicBezTo>
                  <a:pt x="142" y="475"/>
                  <a:pt x="142" y="475"/>
                  <a:pt x="142" y="475"/>
                </a:cubicBezTo>
                <a:cubicBezTo>
                  <a:pt x="142" y="475"/>
                  <a:pt x="142" y="475"/>
                  <a:pt x="142" y="476"/>
                </a:cubicBezTo>
                <a:cubicBezTo>
                  <a:pt x="143" y="477"/>
                  <a:pt x="143" y="478"/>
                  <a:pt x="144" y="479"/>
                </a:cubicBezTo>
                <a:cubicBezTo>
                  <a:pt x="144" y="480"/>
                  <a:pt x="144" y="480"/>
                  <a:pt x="144" y="481"/>
                </a:cubicBezTo>
                <a:cubicBezTo>
                  <a:pt x="145" y="482"/>
                  <a:pt x="145" y="483"/>
                  <a:pt x="146" y="484"/>
                </a:cubicBezTo>
                <a:cubicBezTo>
                  <a:pt x="146" y="484"/>
                  <a:pt x="147" y="485"/>
                  <a:pt x="147" y="485"/>
                </a:cubicBezTo>
                <a:cubicBezTo>
                  <a:pt x="148" y="486"/>
                  <a:pt x="148" y="487"/>
                  <a:pt x="149" y="488"/>
                </a:cubicBezTo>
                <a:cubicBezTo>
                  <a:pt x="149" y="489"/>
                  <a:pt x="150" y="489"/>
                  <a:pt x="150" y="490"/>
                </a:cubicBezTo>
                <a:cubicBezTo>
                  <a:pt x="151" y="491"/>
                  <a:pt x="152" y="492"/>
                  <a:pt x="153" y="493"/>
                </a:cubicBezTo>
                <a:cubicBezTo>
                  <a:pt x="153" y="493"/>
                  <a:pt x="153" y="493"/>
                  <a:pt x="153" y="493"/>
                </a:cubicBezTo>
                <a:cubicBezTo>
                  <a:pt x="289" y="629"/>
                  <a:pt x="289" y="629"/>
                  <a:pt x="289" y="629"/>
                </a:cubicBezTo>
                <a:cubicBezTo>
                  <a:pt x="290" y="630"/>
                  <a:pt x="291" y="631"/>
                  <a:pt x="292" y="632"/>
                </a:cubicBezTo>
                <a:cubicBezTo>
                  <a:pt x="484" y="823"/>
                  <a:pt x="484" y="823"/>
                  <a:pt x="484" y="823"/>
                </a:cubicBezTo>
                <a:cubicBezTo>
                  <a:pt x="75" y="1233"/>
                  <a:pt x="75" y="1233"/>
                  <a:pt x="75" y="1233"/>
                </a:cubicBezTo>
                <a:cubicBezTo>
                  <a:pt x="30" y="1278"/>
                  <a:pt x="5" y="1338"/>
                  <a:pt x="5" y="1402"/>
                </a:cubicBezTo>
                <a:cubicBezTo>
                  <a:pt x="5" y="1466"/>
                  <a:pt x="30" y="1527"/>
                  <a:pt x="75" y="1572"/>
                </a:cubicBezTo>
                <a:cubicBezTo>
                  <a:pt x="122" y="1619"/>
                  <a:pt x="183" y="1642"/>
                  <a:pt x="245" y="1642"/>
                </a:cubicBezTo>
                <a:cubicBezTo>
                  <a:pt x="306" y="1642"/>
                  <a:pt x="367" y="1619"/>
                  <a:pt x="414" y="1572"/>
                </a:cubicBezTo>
                <a:lnTo>
                  <a:pt x="480" y="1505"/>
                </a:lnTo>
                <a:close/>
                <a:moveTo>
                  <a:pt x="891" y="1094"/>
                </a:moveTo>
                <a:cubicBezTo>
                  <a:pt x="959" y="1026"/>
                  <a:pt x="959" y="1026"/>
                  <a:pt x="959" y="1026"/>
                </a:cubicBezTo>
                <a:cubicBezTo>
                  <a:pt x="1131" y="1198"/>
                  <a:pt x="1131" y="1198"/>
                  <a:pt x="1131" y="1198"/>
                </a:cubicBezTo>
                <a:cubicBezTo>
                  <a:pt x="1063" y="1266"/>
                  <a:pt x="1063" y="1266"/>
                  <a:pt x="1063" y="1266"/>
                </a:cubicBezTo>
                <a:lnTo>
                  <a:pt x="891" y="1094"/>
                </a:lnTo>
                <a:close/>
                <a:moveTo>
                  <a:pt x="1504" y="1299"/>
                </a:moveTo>
                <a:cubicBezTo>
                  <a:pt x="1560" y="1356"/>
                  <a:pt x="1560" y="1447"/>
                  <a:pt x="1504" y="1503"/>
                </a:cubicBezTo>
                <a:cubicBezTo>
                  <a:pt x="1448" y="1559"/>
                  <a:pt x="1357" y="1559"/>
                  <a:pt x="1301" y="1503"/>
                </a:cubicBezTo>
                <a:cubicBezTo>
                  <a:pt x="1267" y="1469"/>
                  <a:pt x="1267" y="1469"/>
                  <a:pt x="1267" y="1469"/>
                </a:cubicBezTo>
                <a:cubicBezTo>
                  <a:pt x="1470" y="1266"/>
                  <a:pt x="1470" y="1266"/>
                  <a:pt x="1470" y="1266"/>
                </a:cubicBezTo>
                <a:lnTo>
                  <a:pt x="1504" y="1299"/>
                </a:lnTo>
                <a:close/>
                <a:moveTo>
                  <a:pt x="1402" y="1198"/>
                </a:moveTo>
                <a:cubicBezTo>
                  <a:pt x="1199" y="1401"/>
                  <a:pt x="1199" y="1401"/>
                  <a:pt x="1199" y="1401"/>
                </a:cubicBezTo>
                <a:cubicBezTo>
                  <a:pt x="1131" y="1334"/>
                  <a:pt x="1131" y="1334"/>
                  <a:pt x="1131" y="1334"/>
                </a:cubicBezTo>
                <a:cubicBezTo>
                  <a:pt x="1233" y="1232"/>
                  <a:pt x="1233" y="1232"/>
                  <a:pt x="1233" y="1232"/>
                </a:cubicBezTo>
                <a:cubicBezTo>
                  <a:pt x="1233" y="1232"/>
                  <a:pt x="1233" y="1232"/>
                  <a:pt x="1233" y="1232"/>
                </a:cubicBezTo>
                <a:cubicBezTo>
                  <a:pt x="1233" y="1232"/>
                  <a:pt x="1233" y="1232"/>
                  <a:pt x="1233" y="1232"/>
                </a:cubicBezTo>
                <a:cubicBezTo>
                  <a:pt x="1335" y="1130"/>
                  <a:pt x="1335" y="1130"/>
                  <a:pt x="1335" y="1130"/>
                </a:cubicBezTo>
                <a:lnTo>
                  <a:pt x="1402" y="1198"/>
                </a:lnTo>
                <a:close/>
                <a:moveTo>
                  <a:pt x="1267" y="1062"/>
                </a:moveTo>
                <a:cubicBezTo>
                  <a:pt x="1199" y="1130"/>
                  <a:pt x="1199" y="1130"/>
                  <a:pt x="1199" y="1130"/>
                </a:cubicBezTo>
                <a:cubicBezTo>
                  <a:pt x="1027" y="958"/>
                  <a:pt x="1027" y="958"/>
                  <a:pt x="1027" y="958"/>
                </a:cubicBezTo>
                <a:cubicBezTo>
                  <a:pt x="1094" y="890"/>
                  <a:pt x="1094" y="890"/>
                  <a:pt x="1094" y="890"/>
                </a:cubicBezTo>
                <a:lnTo>
                  <a:pt x="1267" y="1062"/>
                </a:lnTo>
                <a:close/>
                <a:moveTo>
                  <a:pt x="925" y="924"/>
                </a:moveTo>
                <a:cubicBezTo>
                  <a:pt x="925" y="924"/>
                  <a:pt x="925" y="924"/>
                  <a:pt x="925" y="924"/>
                </a:cubicBezTo>
                <a:cubicBezTo>
                  <a:pt x="789" y="1060"/>
                  <a:pt x="789" y="1060"/>
                  <a:pt x="789" y="1060"/>
                </a:cubicBezTo>
                <a:cubicBezTo>
                  <a:pt x="789" y="1060"/>
                  <a:pt x="789" y="1060"/>
                  <a:pt x="789" y="1060"/>
                </a:cubicBezTo>
                <a:cubicBezTo>
                  <a:pt x="583" y="1266"/>
                  <a:pt x="583" y="1266"/>
                  <a:pt x="583" y="1266"/>
                </a:cubicBezTo>
                <a:cubicBezTo>
                  <a:pt x="516" y="1199"/>
                  <a:pt x="516" y="1199"/>
                  <a:pt x="516" y="1199"/>
                </a:cubicBezTo>
                <a:cubicBezTo>
                  <a:pt x="1186" y="526"/>
                  <a:pt x="1186" y="526"/>
                  <a:pt x="1186" y="526"/>
                </a:cubicBezTo>
                <a:cubicBezTo>
                  <a:pt x="1254" y="594"/>
                  <a:pt x="1254" y="594"/>
                  <a:pt x="1254" y="594"/>
                </a:cubicBezTo>
                <a:lnTo>
                  <a:pt x="925" y="924"/>
                </a:lnTo>
                <a:close/>
                <a:moveTo>
                  <a:pt x="1517" y="127"/>
                </a:moveTo>
                <a:cubicBezTo>
                  <a:pt x="1437" y="370"/>
                  <a:pt x="1437" y="370"/>
                  <a:pt x="1437" y="370"/>
                </a:cubicBezTo>
                <a:cubicBezTo>
                  <a:pt x="1275" y="208"/>
                  <a:pt x="1275" y="208"/>
                  <a:pt x="1275" y="208"/>
                </a:cubicBezTo>
                <a:lnTo>
                  <a:pt x="1517" y="127"/>
                </a:lnTo>
                <a:close/>
                <a:moveTo>
                  <a:pt x="1186" y="255"/>
                </a:moveTo>
                <a:cubicBezTo>
                  <a:pt x="1390" y="458"/>
                  <a:pt x="1390" y="458"/>
                  <a:pt x="1390" y="458"/>
                </a:cubicBezTo>
                <a:cubicBezTo>
                  <a:pt x="1322" y="526"/>
                  <a:pt x="1322" y="526"/>
                  <a:pt x="1322" y="526"/>
                </a:cubicBezTo>
                <a:cubicBezTo>
                  <a:pt x="1220" y="424"/>
                  <a:pt x="1220" y="424"/>
                  <a:pt x="1220" y="424"/>
                </a:cubicBezTo>
                <a:cubicBezTo>
                  <a:pt x="1220" y="424"/>
                  <a:pt x="1220" y="424"/>
                  <a:pt x="1220" y="424"/>
                </a:cubicBezTo>
                <a:cubicBezTo>
                  <a:pt x="1220" y="424"/>
                  <a:pt x="1220" y="424"/>
                  <a:pt x="1220" y="424"/>
                </a:cubicBezTo>
                <a:cubicBezTo>
                  <a:pt x="1119" y="323"/>
                  <a:pt x="1119" y="323"/>
                  <a:pt x="1119" y="323"/>
                </a:cubicBezTo>
                <a:lnTo>
                  <a:pt x="1186" y="255"/>
                </a:lnTo>
                <a:close/>
                <a:moveTo>
                  <a:pt x="594" y="391"/>
                </a:moveTo>
                <a:cubicBezTo>
                  <a:pt x="755" y="552"/>
                  <a:pt x="755" y="552"/>
                  <a:pt x="755" y="552"/>
                </a:cubicBezTo>
                <a:cubicBezTo>
                  <a:pt x="687" y="620"/>
                  <a:pt x="687" y="620"/>
                  <a:pt x="687" y="620"/>
                </a:cubicBezTo>
                <a:cubicBezTo>
                  <a:pt x="526" y="459"/>
                  <a:pt x="526" y="459"/>
                  <a:pt x="526" y="459"/>
                </a:cubicBezTo>
                <a:lnTo>
                  <a:pt x="594" y="391"/>
                </a:lnTo>
                <a:close/>
                <a:moveTo>
                  <a:pt x="127" y="128"/>
                </a:moveTo>
                <a:cubicBezTo>
                  <a:pt x="370" y="209"/>
                  <a:pt x="370" y="209"/>
                  <a:pt x="370" y="209"/>
                </a:cubicBezTo>
                <a:cubicBezTo>
                  <a:pt x="208" y="371"/>
                  <a:pt x="208" y="371"/>
                  <a:pt x="208" y="371"/>
                </a:cubicBezTo>
                <a:lnTo>
                  <a:pt x="127" y="128"/>
                </a:lnTo>
                <a:close/>
                <a:moveTo>
                  <a:pt x="255" y="459"/>
                </a:moveTo>
                <a:cubicBezTo>
                  <a:pt x="458" y="256"/>
                  <a:pt x="458" y="256"/>
                  <a:pt x="458" y="256"/>
                </a:cubicBezTo>
                <a:cubicBezTo>
                  <a:pt x="526" y="324"/>
                  <a:pt x="526" y="324"/>
                  <a:pt x="526" y="324"/>
                </a:cubicBezTo>
                <a:cubicBezTo>
                  <a:pt x="323" y="527"/>
                  <a:pt x="323" y="527"/>
                  <a:pt x="323" y="527"/>
                </a:cubicBezTo>
                <a:lnTo>
                  <a:pt x="255" y="459"/>
                </a:lnTo>
                <a:close/>
                <a:moveTo>
                  <a:pt x="391" y="595"/>
                </a:moveTo>
                <a:cubicBezTo>
                  <a:pt x="459" y="527"/>
                  <a:pt x="459" y="527"/>
                  <a:pt x="459" y="527"/>
                </a:cubicBezTo>
                <a:cubicBezTo>
                  <a:pt x="619" y="687"/>
                  <a:pt x="619" y="687"/>
                  <a:pt x="619" y="687"/>
                </a:cubicBezTo>
                <a:cubicBezTo>
                  <a:pt x="552" y="755"/>
                  <a:pt x="552" y="755"/>
                  <a:pt x="552" y="755"/>
                </a:cubicBezTo>
                <a:lnTo>
                  <a:pt x="391" y="595"/>
                </a:lnTo>
                <a:close/>
                <a:moveTo>
                  <a:pt x="1051" y="391"/>
                </a:moveTo>
                <a:cubicBezTo>
                  <a:pt x="1119" y="458"/>
                  <a:pt x="1119" y="458"/>
                  <a:pt x="1119" y="458"/>
                </a:cubicBezTo>
                <a:cubicBezTo>
                  <a:pt x="448" y="1131"/>
                  <a:pt x="448" y="1131"/>
                  <a:pt x="448" y="1131"/>
                </a:cubicBezTo>
                <a:cubicBezTo>
                  <a:pt x="380" y="1063"/>
                  <a:pt x="380" y="1063"/>
                  <a:pt x="380" y="1063"/>
                </a:cubicBezTo>
                <a:lnTo>
                  <a:pt x="1051" y="391"/>
                </a:lnTo>
                <a:close/>
                <a:moveTo>
                  <a:pt x="312" y="1131"/>
                </a:moveTo>
                <a:cubicBezTo>
                  <a:pt x="414" y="1233"/>
                  <a:pt x="414" y="1233"/>
                  <a:pt x="414" y="1233"/>
                </a:cubicBezTo>
                <a:cubicBezTo>
                  <a:pt x="414" y="1233"/>
                  <a:pt x="414" y="1233"/>
                  <a:pt x="414" y="1233"/>
                </a:cubicBezTo>
                <a:cubicBezTo>
                  <a:pt x="516" y="1334"/>
                  <a:pt x="516" y="1334"/>
                  <a:pt x="516" y="1334"/>
                </a:cubicBezTo>
                <a:cubicBezTo>
                  <a:pt x="448" y="1402"/>
                  <a:pt x="448" y="1402"/>
                  <a:pt x="448" y="1402"/>
                </a:cubicBezTo>
                <a:cubicBezTo>
                  <a:pt x="245" y="1199"/>
                  <a:pt x="245" y="1199"/>
                  <a:pt x="245" y="1199"/>
                </a:cubicBezTo>
                <a:lnTo>
                  <a:pt x="312" y="1131"/>
                </a:lnTo>
                <a:close/>
                <a:moveTo>
                  <a:pt x="346" y="1504"/>
                </a:moveTo>
                <a:cubicBezTo>
                  <a:pt x="290" y="1560"/>
                  <a:pt x="199" y="1560"/>
                  <a:pt x="143" y="1504"/>
                </a:cubicBezTo>
                <a:cubicBezTo>
                  <a:pt x="87" y="1448"/>
                  <a:pt x="87" y="1357"/>
                  <a:pt x="143" y="1301"/>
                </a:cubicBezTo>
                <a:cubicBezTo>
                  <a:pt x="177" y="1267"/>
                  <a:pt x="177" y="1267"/>
                  <a:pt x="177" y="1267"/>
                </a:cubicBezTo>
                <a:cubicBezTo>
                  <a:pt x="380" y="1470"/>
                  <a:pt x="380" y="1470"/>
                  <a:pt x="380" y="1470"/>
                </a:cubicBezTo>
                <a:lnTo>
                  <a:pt x="346" y="1504"/>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6" name="Freeform 24"/>
          <p:cNvSpPr>
            <a:spLocks noEditPoints="1"/>
          </p:cNvSpPr>
          <p:nvPr/>
        </p:nvSpPr>
        <p:spPr bwMode="auto">
          <a:xfrm>
            <a:off x="11091708" y="3239000"/>
            <a:ext cx="353501" cy="395762"/>
          </a:xfrm>
          <a:custGeom>
            <a:avLst/>
            <a:gdLst>
              <a:gd name="T0" fmla="*/ 959 w 1475"/>
              <a:gd name="T1" fmla="*/ 1652 h 1652"/>
              <a:gd name="T2" fmla="*/ 1007 w 1475"/>
              <a:gd name="T3" fmla="*/ 1412 h 1652"/>
              <a:gd name="T4" fmla="*/ 1057 w 1475"/>
              <a:gd name="T5" fmla="*/ 1364 h 1652"/>
              <a:gd name="T6" fmla="*/ 1295 w 1475"/>
              <a:gd name="T7" fmla="*/ 1134 h 1652"/>
              <a:gd name="T8" fmla="*/ 1320 w 1475"/>
              <a:gd name="T9" fmla="*/ 974 h 1652"/>
              <a:gd name="T10" fmla="*/ 1427 w 1475"/>
              <a:gd name="T11" fmla="*/ 733 h 1652"/>
              <a:gd name="T12" fmla="*/ 1229 w 1475"/>
              <a:gd name="T13" fmla="*/ 358 h 1652"/>
              <a:gd name="T14" fmla="*/ 609 w 1475"/>
              <a:gd name="T15" fmla="*/ 17 h 1652"/>
              <a:gd name="T16" fmla="*/ 97 w 1475"/>
              <a:gd name="T17" fmla="*/ 957 h 1652"/>
              <a:gd name="T18" fmla="*/ 143 w 1475"/>
              <a:gd name="T19" fmla="*/ 1604 h 1652"/>
              <a:gd name="T20" fmla="*/ 216 w 1475"/>
              <a:gd name="T21" fmla="*/ 374 h 1652"/>
              <a:gd name="T22" fmla="*/ 1015 w 1475"/>
              <a:gd name="T23" fmla="*/ 237 h 1652"/>
              <a:gd name="T24" fmla="*/ 1216 w 1475"/>
              <a:gd name="T25" fmla="*/ 643 h 1652"/>
              <a:gd name="T26" fmla="*/ 1363 w 1475"/>
              <a:gd name="T27" fmla="*/ 849 h 1652"/>
              <a:gd name="T28" fmla="*/ 1247 w 1475"/>
              <a:gd name="T29" fmla="*/ 878 h 1652"/>
              <a:gd name="T30" fmla="*/ 1199 w 1475"/>
              <a:gd name="T31" fmla="*/ 1134 h 1652"/>
              <a:gd name="T32" fmla="*/ 1060 w 1475"/>
              <a:gd name="T33" fmla="*/ 1268 h 1652"/>
              <a:gd name="T34" fmla="*/ 911 w 1475"/>
              <a:gd name="T35" fmla="*/ 1412 h 1652"/>
              <a:gd name="T36" fmla="*/ 239 w 1475"/>
              <a:gd name="T37" fmla="*/ 1556 h 1652"/>
              <a:gd name="T38" fmla="*/ 190 w 1475"/>
              <a:gd name="T39" fmla="*/ 935 h 1652"/>
              <a:gd name="T40" fmla="*/ 671 w 1475"/>
              <a:gd name="T41" fmla="*/ 782 h 1652"/>
              <a:gd name="T42" fmla="*/ 671 w 1475"/>
              <a:gd name="T43" fmla="*/ 494 h 1652"/>
              <a:gd name="T44" fmla="*/ 671 w 1475"/>
              <a:gd name="T45" fmla="*/ 782 h 1652"/>
              <a:gd name="T46" fmla="*/ 719 w 1475"/>
              <a:gd name="T47" fmla="*/ 638 h 1652"/>
              <a:gd name="T48" fmla="*/ 623 w 1475"/>
              <a:gd name="T49" fmla="*/ 638 h 1652"/>
              <a:gd name="T50" fmla="*/ 287 w 1475"/>
              <a:gd name="T51" fmla="*/ 686 h 1652"/>
              <a:gd name="T52" fmla="*/ 402 w 1475"/>
              <a:gd name="T53" fmla="*/ 839 h 1652"/>
              <a:gd name="T54" fmla="*/ 366 w 1475"/>
              <a:gd name="T55" fmla="*/ 943 h 1652"/>
              <a:gd name="T56" fmla="*/ 434 w 1475"/>
              <a:gd name="T57" fmla="*/ 943 h 1652"/>
              <a:gd name="T58" fmla="*/ 623 w 1475"/>
              <a:gd name="T59" fmla="*/ 970 h 1652"/>
              <a:gd name="T60" fmla="*/ 671 w 1475"/>
              <a:gd name="T61" fmla="*/ 1070 h 1652"/>
              <a:gd name="T62" fmla="*/ 719 w 1475"/>
              <a:gd name="T63" fmla="*/ 970 h 1652"/>
              <a:gd name="T64" fmla="*/ 909 w 1475"/>
              <a:gd name="T65" fmla="*/ 943 h 1652"/>
              <a:gd name="T66" fmla="*/ 977 w 1475"/>
              <a:gd name="T67" fmla="*/ 943 h 1652"/>
              <a:gd name="T68" fmla="*/ 940 w 1475"/>
              <a:gd name="T69" fmla="*/ 839 h 1652"/>
              <a:gd name="T70" fmla="*/ 1055 w 1475"/>
              <a:gd name="T71" fmla="*/ 686 h 1652"/>
              <a:gd name="T72" fmla="*/ 1055 w 1475"/>
              <a:gd name="T73" fmla="*/ 590 h 1652"/>
              <a:gd name="T74" fmla="*/ 940 w 1475"/>
              <a:gd name="T75" fmla="*/ 437 h 1652"/>
              <a:gd name="T76" fmla="*/ 977 w 1475"/>
              <a:gd name="T77" fmla="*/ 332 h 1652"/>
              <a:gd name="T78" fmla="*/ 872 w 1475"/>
              <a:gd name="T79" fmla="*/ 369 h 1652"/>
              <a:gd name="T80" fmla="*/ 719 w 1475"/>
              <a:gd name="T81" fmla="*/ 254 h 1652"/>
              <a:gd name="T82" fmla="*/ 623 w 1475"/>
              <a:gd name="T83" fmla="*/ 254 h 1652"/>
              <a:gd name="T84" fmla="*/ 470 w 1475"/>
              <a:gd name="T85" fmla="*/ 369 h 1652"/>
              <a:gd name="T86" fmla="*/ 366 w 1475"/>
              <a:gd name="T87" fmla="*/ 332 h 1652"/>
              <a:gd name="T88" fmla="*/ 402 w 1475"/>
              <a:gd name="T89" fmla="*/ 437 h 1652"/>
              <a:gd name="T90" fmla="*/ 287 w 1475"/>
              <a:gd name="T91" fmla="*/ 590 h 1652"/>
              <a:gd name="T92" fmla="*/ 287 w 1475"/>
              <a:gd name="T93" fmla="*/ 686 h 1652"/>
              <a:gd name="T94" fmla="*/ 502 w 1475"/>
              <a:gd name="T95" fmla="*/ 468 h 1652"/>
              <a:gd name="T96" fmla="*/ 671 w 1475"/>
              <a:gd name="T97" fmla="*/ 398 h 1652"/>
              <a:gd name="T98" fmla="*/ 841 w 1475"/>
              <a:gd name="T99" fmla="*/ 468 h 1652"/>
              <a:gd name="T100" fmla="*/ 911 w 1475"/>
              <a:gd name="T101" fmla="*/ 638 h 1652"/>
              <a:gd name="T102" fmla="*/ 841 w 1475"/>
              <a:gd name="T103" fmla="*/ 807 h 1652"/>
              <a:gd name="T104" fmla="*/ 671 w 1475"/>
              <a:gd name="T105" fmla="*/ 878 h 1652"/>
              <a:gd name="T106" fmla="*/ 502 w 1475"/>
              <a:gd name="T107" fmla="*/ 807 h 1652"/>
              <a:gd name="T108" fmla="*/ 431 w 1475"/>
              <a:gd name="T109" fmla="*/ 638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475" h="1652">
                <a:moveTo>
                  <a:pt x="191" y="1652"/>
                </a:moveTo>
                <a:cubicBezTo>
                  <a:pt x="959" y="1652"/>
                  <a:pt x="959" y="1652"/>
                  <a:pt x="959" y="1652"/>
                </a:cubicBezTo>
                <a:cubicBezTo>
                  <a:pt x="986" y="1652"/>
                  <a:pt x="1007" y="1631"/>
                  <a:pt x="1007" y="1604"/>
                </a:cubicBezTo>
                <a:cubicBezTo>
                  <a:pt x="1007" y="1412"/>
                  <a:pt x="1007" y="1412"/>
                  <a:pt x="1007" y="1412"/>
                </a:cubicBezTo>
                <a:cubicBezTo>
                  <a:pt x="1007" y="1399"/>
                  <a:pt x="1012" y="1386"/>
                  <a:pt x="1022" y="1377"/>
                </a:cubicBezTo>
                <a:cubicBezTo>
                  <a:pt x="1031" y="1368"/>
                  <a:pt x="1044" y="1363"/>
                  <a:pt x="1057" y="1364"/>
                </a:cubicBezTo>
                <a:cubicBezTo>
                  <a:pt x="1120" y="1366"/>
                  <a:pt x="1180" y="1343"/>
                  <a:pt x="1225" y="1299"/>
                </a:cubicBezTo>
                <a:cubicBezTo>
                  <a:pt x="1270" y="1256"/>
                  <a:pt x="1295" y="1197"/>
                  <a:pt x="1295" y="1134"/>
                </a:cubicBezTo>
                <a:cubicBezTo>
                  <a:pt x="1295" y="974"/>
                  <a:pt x="1295" y="974"/>
                  <a:pt x="1295" y="974"/>
                </a:cubicBezTo>
                <a:cubicBezTo>
                  <a:pt x="1320" y="974"/>
                  <a:pt x="1320" y="974"/>
                  <a:pt x="1320" y="974"/>
                </a:cubicBezTo>
                <a:cubicBezTo>
                  <a:pt x="1377" y="974"/>
                  <a:pt x="1428" y="941"/>
                  <a:pt x="1451" y="888"/>
                </a:cubicBezTo>
                <a:cubicBezTo>
                  <a:pt x="1475" y="836"/>
                  <a:pt x="1465" y="776"/>
                  <a:pt x="1427" y="733"/>
                </a:cubicBezTo>
                <a:cubicBezTo>
                  <a:pt x="1293" y="585"/>
                  <a:pt x="1293" y="585"/>
                  <a:pt x="1293" y="585"/>
                </a:cubicBezTo>
                <a:cubicBezTo>
                  <a:pt x="1286" y="506"/>
                  <a:pt x="1265" y="429"/>
                  <a:pt x="1229" y="358"/>
                </a:cubicBezTo>
                <a:cubicBezTo>
                  <a:pt x="1192" y="284"/>
                  <a:pt x="1141" y="219"/>
                  <a:pt x="1078" y="164"/>
                </a:cubicBezTo>
                <a:cubicBezTo>
                  <a:pt x="947" y="52"/>
                  <a:pt x="781" y="0"/>
                  <a:pt x="609" y="17"/>
                </a:cubicBezTo>
                <a:cubicBezTo>
                  <a:pt x="415" y="36"/>
                  <a:pt x="237" y="151"/>
                  <a:pt x="133" y="325"/>
                </a:cubicBezTo>
                <a:cubicBezTo>
                  <a:pt x="0" y="548"/>
                  <a:pt x="49" y="756"/>
                  <a:pt x="97" y="957"/>
                </a:cubicBezTo>
                <a:cubicBezTo>
                  <a:pt x="121" y="1059"/>
                  <a:pt x="143" y="1154"/>
                  <a:pt x="143" y="1251"/>
                </a:cubicBezTo>
                <a:cubicBezTo>
                  <a:pt x="143" y="1604"/>
                  <a:pt x="143" y="1604"/>
                  <a:pt x="143" y="1604"/>
                </a:cubicBezTo>
                <a:cubicBezTo>
                  <a:pt x="143" y="1631"/>
                  <a:pt x="165" y="1652"/>
                  <a:pt x="191" y="1652"/>
                </a:cubicBezTo>
                <a:close/>
                <a:moveTo>
                  <a:pt x="216" y="374"/>
                </a:moveTo>
                <a:cubicBezTo>
                  <a:pt x="304" y="226"/>
                  <a:pt x="455" y="128"/>
                  <a:pt x="618" y="112"/>
                </a:cubicBezTo>
                <a:cubicBezTo>
                  <a:pt x="764" y="98"/>
                  <a:pt x="905" y="142"/>
                  <a:pt x="1015" y="237"/>
                </a:cubicBezTo>
                <a:cubicBezTo>
                  <a:pt x="1124" y="330"/>
                  <a:pt x="1191" y="466"/>
                  <a:pt x="1198" y="608"/>
                </a:cubicBezTo>
                <a:cubicBezTo>
                  <a:pt x="1199" y="623"/>
                  <a:pt x="1206" y="635"/>
                  <a:pt x="1216" y="643"/>
                </a:cubicBezTo>
                <a:cubicBezTo>
                  <a:pt x="1355" y="798"/>
                  <a:pt x="1355" y="798"/>
                  <a:pt x="1355" y="798"/>
                </a:cubicBezTo>
                <a:cubicBezTo>
                  <a:pt x="1375" y="819"/>
                  <a:pt x="1366" y="843"/>
                  <a:pt x="1363" y="849"/>
                </a:cubicBezTo>
                <a:cubicBezTo>
                  <a:pt x="1360" y="856"/>
                  <a:pt x="1349" y="878"/>
                  <a:pt x="1320" y="878"/>
                </a:cubicBezTo>
                <a:cubicBezTo>
                  <a:pt x="1247" y="878"/>
                  <a:pt x="1247" y="878"/>
                  <a:pt x="1247" y="878"/>
                </a:cubicBezTo>
                <a:cubicBezTo>
                  <a:pt x="1221" y="878"/>
                  <a:pt x="1199" y="899"/>
                  <a:pt x="1199" y="926"/>
                </a:cubicBezTo>
                <a:cubicBezTo>
                  <a:pt x="1199" y="1134"/>
                  <a:pt x="1199" y="1134"/>
                  <a:pt x="1199" y="1134"/>
                </a:cubicBezTo>
                <a:cubicBezTo>
                  <a:pt x="1199" y="1171"/>
                  <a:pt x="1185" y="1205"/>
                  <a:pt x="1158" y="1230"/>
                </a:cubicBezTo>
                <a:cubicBezTo>
                  <a:pt x="1132" y="1256"/>
                  <a:pt x="1097" y="1269"/>
                  <a:pt x="1060" y="1268"/>
                </a:cubicBezTo>
                <a:cubicBezTo>
                  <a:pt x="1021" y="1266"/>
                  <a:pt x="983" y="1281"/>
                  <a:pt x="955" y="1308"/>
                </a:cubicBezTo>
                <a:cubicBezTo>
                  <a:pt x="927" y="1335"/>
                  <a:pt x="911" y="1372"/>
                  <a:pt x="911" y="1412"/>
                </a:cubicBezTo>
                <a:cubicBezTo>
                  <a:pt x="911" y="1556"/>
                  <a:pt x="911" y="1556"/>
                  <a:pt x="911" y="1556"/>
                </a:cubicBezTo>
                <a:cubicBezTo>
                  <a:pt x="239" y="1556"/>
                  <a:pt x="239" y="1556"/>
                  <a:pt x="239" y="1556"/>
                </a:cubicBezTo>
                <a:cubicBezTo>
                  <a:pt x="239" y="1251"/>
                  <a:pt x="239" y="1251"/>
                  <a:pt x="239" y="1251"/>
                </a:cubicBezTo>
                <a:cubicBezTo>
                  <a:pt x="239" y="1143"/>
                  <a:pt x="214" y="1037"/>
                  <a:pt x="190" y="935"/>
                </a:cubicBezTo>
                <a:cubicBezTo>
                  <a:pt x="145" y="744"/>
                  <a:pt x="102" y="564"/>
                  <a:pt x="216" y="374"/>
                </a:cubicBezTo>
                <a:close/>
                <a:moveTo>
                  <a:pt x="671" y="782"/>
                </a:moveTo>
                <a:cubicBezTo>
                  <a:pt x="751" y="782"/>
                  <a:pt x="815" y="717"/>
                  <a:pt x="815" y="638"/>
                </a:cubicBezTo>
                <a:cubicBezTo>
                  <a:pt x="815" y="558"/>
                  <a:pt x="751" y="494"/>
                  <a:pt x="671" y="494"/>
                </a:cubicBezTo>
                <a:cubicBezTo>
                  <a:pt x="592" y="494"/>
                  <a:pt x="527" y="558"/>
                  <a:pt x="527" y="638"/>
                </a:cubicBezTo>
                <a:cubicBezTo>
                  <a:pt x="527" y="717"/>
                  <a:pt x="592" y="782"/>
                  <a:pt x="671" y="782"/>
                </a:cubicBezTo>
                <a:close/>
                <a:moveTo>
                  <a:pt x="671" y="590"/>
                </a:moveTo>
                <a:cubicBezTo>
                  <a:pt x="698" y="590"/>
                  <a:pt x="719" y="611"/>
                  <a:pt x="719" y="638"/>
                </a:cubicBezTo>
                <a:cubicBezTo>
                  <a:pt x="719" y="664"/>
                  <a:pt x="698" y="686"/>
                  <a:pt x="671" y="686"/>
                </a:cubicBezTo>
                <a:cubicBezTo>
                  <a:pt x="645" y="686"/>
                  <a:pt x="623" y="664"/>
                  <a:pt x="623" y="638"/>
                </a:cubicBezTo>
                <a:cubicBezTo>
                  <a:pt x="623" y="611"/>
                  <a:pt x="645" y="590"/>
                  <a:pt x="671" y="590"/>
                </a:cubicBezTo>
                <a:close/>
                <a:moveTo>
                  <a:pt x="287" y="686"/>
                </a:moveTo>
                <a:cubicBezTo>
                  <a:pt x="339" y="686"/>
                  <a:pt x="339" y="686"/>
                  <a:pt x="339" y="686"/>
                </a:cubicBezTo>
                <a:cubicBezTo>
                  <a:pt x="347" y="743"/>
                  <a:pt x="369" y="795"/>
                  <a:pt x="402" y="839"/>
                </a:cubicBezTo>
                <a:cubicBezTo>
                  <a:pt x="366" y="875"/>
                  <a:pt x="366" y="875"/>
                  <a:pt x="366" y="875"/>
                </a:cubicBezTo>
                <a:cubicBezTo>
                  <a:pt x="347" y="894"/>
                  <a:pt x="347" y="924"/>
                  <a:pt x="366" y="943"/>
                </a:cubicBezTo>
                <a:cubicBezTo>
                  <a:pt x="375" y="953"/>
                  <a:pt x="387" y="957"/>
                  <a:pt x="400" y="957"/>
                </a:cubicBezTo>
                <a:cubicBezTo>
                  <a:pt x="412" y="957"/>
                  <a:pt x="424" y="953"/>
                  <a:pt x="434" y="943"/>
                </a:cubicBezTo>
                <a:cubicBezTo>
                  <a:pt x="470" y="907"/>
                  <a:pt x="470" y="907"/>
                  <a:pt x="470" y="907"/>
                </a:cubicBezTo>
                <a:cubicBezTo>
                  <a:pt x="514" y="940"/>
                  <a:pt x="566" y="962"/>
                  <a:pt x="623" y="970"/>
                </a:cubicBezTo>
                <a:cubicBezTo>
                  <a:pt x="623" y="1022"/>
                  <a:pt x="623" y="1022"/>
                  <a:pt x="623" y="1022"/>
                </a:cubicBezTo>
                <a:cubicBezTo>
                  <a:pt x="623" y="1048"/>
                  <a:pt x="645" y="1070"/>
                  <a:pt x="671" y="1070"/>
                </a:cubicBezTo>
                <a:cubicBezTo>
                  <a:pt x="698" y="1070"/>
                  <a:pt x="719" y="1048"/>
                  <a:pt x="719" y="1022"/>
                </a:cubicBezTo>
                <a:cubicBezTo>
                  <a:pt x="719" y="970"/>
                  <a:pt x="719" y="970"/>
                  <a:pt x="719" y="970"/>
                </a:cubicBezTo>
                <a:cubicBezTo>
                  <a:pt x="776" y="962"/>
                  <a:pt x="828" y="940"/>
                  <a:pt x="872" y="907"/>
                </a:cubicBezTo>
                <a:cubicBezTo>
                  <a:pt x="909" y="943"/>
                  <a:pt x="909" y="943"/>
                  <a:pt x="909" y="943"/>
                </a:cubicBezTo>
                <a:cubicBezTo>
                  <a:pt x="918" y="953"/>
                  <a:pt x="930" y="957"/>
                  <a:pt x="943" y="957"/>
                </a:cubicBezTo>
                <a:cubicBezTo>
                  <a:pt x="955" y="957"/>
                  <a:pt x="967" y="953"/>
                  <a:pt x="977" y="943"/>
                </a:cubicBezTo>
                <a:cubicBezTo>
                  <a:pt x="995" y="924"/>
                  <a:pt x="995" y="894"/>
                  <a:pt x="977" y="875"/>
                </a:cubicBezTo>
                <a:cubicBezTo>
                  <a:pt x="940" y="839"/>
                  <a:pt x="940" y="839"/>
                  <a:pt x="940" y="839"/>
                </a:cubicBezTo>
                <a:cubicBezTo>
                  <a:pt x="973" y="795"/>
                  <a:pt x="996" y="743"/>
                  <a:pt x="1004" y="686"/>
                </a:cubicBezTo>
                <a:cubicBezTo>
                  <a:pt x="1055" y="686"/>
                  <a:pt x="1055" y="686"/>
                  <a:pt x="1055" y="686"/>
                </a:cubicBezTo>
                <a:cubicBezTo>
                  <a:pt x="1082" y="686"/>
                  <a:pt x="1103" y="664"/>
                  <a:pt x="1103" y="638"/>
                </a:cubicBezTo>
                <a:cubicBezTo>
                  <a:pt x="1103" y="611"/>
                  <a:pt x="1082" y="590"/>
                  <a:pt x="1055" y="590"/>
                </a:cubicBezTo>
                <a:cubicBezTo>
                  <a:pt x="1004" y="590"/>
                  <a:pt x="1004" y="590"/>
                  <a:pt x="1004" y="590"/>
                </a:cubicBezTo>
                <a:cubicBezTo>
                  <a:pt x="996" y="533"/>
                  <a:pt x="973" y="481"/>
                  <a:pt x="940" y="437"/>
                </a:cubicBezTo>
                <a:cubicBezTo>
                  <a:pt x="977" y="400"/>
                  <a:pt x="977" y="400"/>
                  <a:pt x="977" y="400"/>
                </a:cubicBezTo>
                <a:cubicBezTo>
                  <a:pt x="995" y="381"/>
                  <a:pt x="995" y="351"/>
                  <a:pt x="977" y="332"/>
                </a:cubicBezTo>
                <a:cubicBezTo>
                  <a:pt x="958" y="314"/>
                  <a:pt x="927" y="314"/>
                  <a:pt x="909" y="332"/>
                </a:cubicBezTo>
                <a:cubicBezTo>
                  <a:pt x="872" y="369"/>
                  <a:pt x="872" y="369"/>
                  <a:pt x="872" y="369"/>
                </a:cubicBezTo>
                <a:cubicBezTo>
                  <a:pt x="828" y="336"/>
                  <a:pt x="776" y="313"/>
                  <a:pt x="719" y="305"/>
                </a:cubicBezTo>
                <a:cubicBezTo>
                  <a:pt x="719" y="254"/>
                  <a:pt x="719" y="254"/>
                  <a:pt x="719" y="254"/>
                </a:cubicBezTo>
                <a:cubicBezTo>
                  <a:pt x="719" y="227"/>
                  <a:pt x="698" y="206"/>
                  <a:pt x="671" y="206"/>
                </a:cubicBezTo>
                <a:cubicBezTo>
                  <a:pt x="645" y="206"/>
                  <a:pt x="623" y="227"/>
                  <a:pt x="623" y="254"/>
                </a:cubicBezTo>
                <a:cubicBezTo>
                  <a:pt x="623" y="305"/>
                  <a:pt x="623" y="305"/>
                  <a:pt x="623" y="305"/>
                </a:cubicBezTo>
                <a:cubicBezTo>
                  <a:pt x="566" y="313"/>
                  <a:pt x="514" y="336"/>
                  <a:pt x="470" y="369"/>
                </a:cubicBezTo>
                <a:cubicBezTo>
                  <a:pt x="434" y="332"/>
                  <a:pt x="434" y="332"/>
                  <a:pt x="434" y="332"/>
                </a:cubicBezTo>
                <a:cubicBezTo>
                  <a:pt x="415" y="314"/>
                  <a:pt x="384" y="314"/>
                  <a:pt x="366" y="332"/>
                </a:cubicBezTo>
                <a:cubicBezTo>
                  <a:pt x="347" y="351"/>
                  <a:pt x="347" y="381"/>
                  <a:pt x="366" y="400"/>
                </a:cubicBezTo>
                <a:cubicBezTo>
                  <a:pt x="402" y="437"/>
                  <a:pt x="402" y="437"/>
                  <a:pt x="402" y="437"/>
                </a:cubicBezTo>
                <a:cubicBezTo>
                  <a:pt x="369" y="481"/>
                  <a:pt x="347" y="533"/>
                  <a:pt x="339" y="590"/>
                </a:cubicBezTo>
                <a:cubicBezTo>
                  <a:pt x="287" y="590"/>
                  <a:pt x="287" y="590"/>
                  <a:pt x="287" y="590"/>
                </a:cubicBezTo>
                <a:cubicBezTo>
                  <a:pt x="261" y="590"/>
                  <a:pt x="239" y="611"/>
                  <a:pt x="239" y="638"/>
                </a:cubicBezTo>
                <a:cubicBezTo>
                  <a:pt x="239" y="664"/>
                  <a:pt x="261" y="686"/>
                  <a:pt x="287" y="686"/>
                </a:cubicBezTo>
                <a:close/>
                <a:moveTo>
                  <a:pt x="501" y="468"/>
                </a:moveTo>
                <a:cubicBezTo>
                  <a:pt x="501" y="468"/>
                  <a:pt x="501" y="468"/>
                  <a:pt x="502" y="468"/>
                </a:cubicBezTo>
                <a:cubicBezTo>
                  <a:pt x="502" y="468"/>
                  <a:pt x="502" y="468"/>
                  <a:pt x="502" y="468"/>
                </a:cubicBezTo>
                <a:cubicBezTo>
                  <a:pt x="545" y="425"/>
                  <a:pt x="605" y="398"/>
                  <a:pt x="671" y="398"/>
                </a:cubicBezTo>
                <a:cubicBezTo>
                  <a:pt x="737" y="398"/>
                  <a:pt x="797" y="425"/>
                  <a:pt x="841" y="468"/>
                </a:cubicBezTo>
                <a:cubicBezTo>
                  <a:pt x="841" y="468"/>
                  <a:pt x="841" y="468"/>
                  <a:pt x="841" y="468"/>
                </a:cubicBezTo>
                <a:cubicBezTo>
                  <a:pt x="841" y="468"/>
                  <a:pt x="841" y="468"/>
                  <a:pt x="841" y="468"/>
                </a:cubicBezTo>
                <a:cubicBezTo>
                  <a:pt x="884" y="512"/>
                  <a:pt x="911" y="572"/>
                  <a:pt x="911" y="638"/>
                </a:cubicBezTo>
                <a:cubicBezTo>
                  <a:pt x="911" y="704"/>
                  <a:pt x="884" y="764"/>
                  <a:pt x="841" y="807"/>
                </a:cubicBezTo>
                <a:cubicBezTo>
                  <a:pt x="841" y="807"/>
                  <a:pt x="841" y="807"/>
                  <a:pt x="841" y="807"/>
                </a:cubicBezTo>
                <a:cubicBezTo>
                  <a:pt x="841" y="807"/>
                  <a:pt x="841" y="807"/>
                  <a:pt x="841" y="808"/>
                </a:cubicBezTo>
                <a:cubicBezTo>
                  <a:pt x="797" y="851"/>
                  <a:pt x="737" y="878"/>
                  <a:pt x="671" y="878"/>
                </a:cubicBezTo>
                <a:cubicBezTo>
                  <a:pt x="605" y="878"/>
                  <a:pt x="545" y="851"/>
                  <a:pt x="502" y="808"/>
                </a:cubicBezTo>
                <a:cubicBezTo>
                  <a:pt x="502" y="807"/>
                  <a:pt x="502" y="807"/>
                  <a:pt x="502" y="807"/>
                </a:cubicBezTo>
                <a:cubicBezTo>
                  <a:pt x="501" y="807"/>
                  <a:pt x="501" y="807"/>
                  <a:pt x="501" y="807"/>
                </a:cubicBezTo>
                <a:cubicBezTo>
                  <a:pt x="458" y="764"/>
                  <a:pt x="431" y="704"/>
                  <a:pt x="431" y="638"/>
                </a:cubicBezTo>
                <a:cubicBezTo>
                  <a:pt x="431" y="572"/>
                  <a:pt x="458" y="512"/>
                  <a:pt x="501" y="46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7" name="Freeform 45"/>
          <p:cNvSpPr>
            <a:spLocks noEditPoints="1"/>
          </p:cNvSpPr>
          <p:nvPr/>
        </p:nvSpPr>
        <p:spPr bwMode="auto">
          <a:xfrm>
            <a:off x="11072118" y="5260269"/>
            <a:ext cx="392681" cy="392681"/>
          </a:xfrm>
          <a:custGeom>
            <a:avLst/>
            <a:gdLst>
              <a:gd name="T0" fmla="*/ 1495 w 1639"/>
              <a:gd name="T1" fmla="*/ 967 h 1639"/>
              <a:gd name="T2" fmla="*/ 1303 w 1639"/>
              <a:gd name="T3" fmla="*/ 775 h 1639"/>
              <a:gd name="T4" fmla="*/ 867 w 1639"/>
              <a:gd name="T5" fmla="*/ 320 h 1639"/>
              <a:gd name="T6" fmla="*/ 1086 w 1639"/>
              <a:gd name="T7" fmla="*/ 218 h 1639"/>
              <a:gd name="T8" fmla="*/ 819 w 1639"/>
              <a:gd name="T9" fmla="*/ 0 h 1639"/>
              <a:gd name="T10" fmla="*/ 306 w 1639"/>
              <a:gd name="T11" fmla="*/ 689 h 1639"/>
              <a:gd name="T12" fmla="*/ 384 w 1639"/>
              <a:gd name="T13" fmla="*/ 775 h 1639"/>
              <a:gd name="T14" fmla="*/ 0 w 1639"/>
              <a:gd name="T15" fmla="*/ 1111 h 1639"/>
              <a:gd name="T16" fmla="*/ 1591 w 1639"/>
              <a:gd name="T17" fmla="*/ 1639 h 1639"/>
              <a:gd name="T18" fmla="*/ 1054 w 1639"/>
              <a:gd name="T19" fmla="*/ 96 h 1639"/>
              <a:gd name="T20" fmla="*/ 867 w 1639"/>
              <a:gd name="T21" fmla="*/ 96 h 1639"/>
              <a:gd name="T22" fmla="*/ 192 w 1639"/>
              <a:gd name="T23" fmla="*/ 1351 h 1639"/>
              <a:gd name="T24" fmla="*/ 384 w 1639"/>
              <a:gd name="T25" fmla="*/ 1543 h 1639"/>
              <a:gd name="T26" fmla="*/ 384 w 1639"/>
              <a:gd name="T27" fmla="*/ 1447 h 1639"/>
              <a:gd name="T28" fmla="*/ 288 w 1639"/>
              <a:gd name="T29" fmla="*/ 1351 h 1639"/>
              <a:gd name="T30" fmla="*/ 384 w 1639"/>
              <a:gd name="T31" fmla="*/ 1351 h 1639"/>
              <a:gd name="T32" fmla="*/ 96 w 1639"/>
              <a:gd name="T33" fmla="*/ 1111 h 1639"/>
              <a:gd name="T34" fmla="*/ 384 w 1639"/>
              <a:gd name="T35" fmla="*/ 1159 h 1639"/>
              <a:gd name="T36" fmla="*/ 1351 w 1639"/>
              <a:gd name="T37" fmla="*/ 1351 h 1639"/>
              <a:gd name="T38" fmla="*/ 967 w 1639"/>
              <a:gd name="T39" fmla="*/ 1543 h 1639"/>
              <a:gd name="T40" fmla="*/ 720 w 1639"/>
              <a:gd name="T41" fmla="*/ 1351 h 1639"/>
              <a:gd name="T42" fmla="*/ 967 w 1639"/>
              <a:gd name="T43" fmla="*/ 1543 h 1639"/>
              <a:gd name="T44" fmla="*/ 1063 w 1639"/>
              <a:gd name="T45" fmla="*/ 1399 h 1639"/>
              <a:gd name="T46" fmla="*/ 720 w 1639"/>
              <a:gd name="T47" fmla="*/ 1255 h 1639"/>
              <a:gd name="T48" fmla="*/ 480 w 1639"/>
              <a:gd name="T49" fmla="*/ 1543 h 1639"/>
              <a:gd name="T50" fmla="*/ 1159 w 1639"/>
              <a:gd name="T51" fmla="*/ 1543 h 1639"/>
              <a:gd name="T52" fmla="*/ 576 w 1639"/>
              <a:gd name="T53" fmla="*/ 967 h 1639"/>
              <a:gd name="T54" fmla="*/ 672 w 1639"/>
              <a:gd name="T55" fmla="*/ 1063 h 1639"/>
              <a:gd name="T56" fmla="*/ 771 w 1639"/>
              <a:gd name="T57" fmla="*/ 1063 h 1639"/>
              <a:gd name="T58" fmla="*/ 867 w 1639"/>
              <a:gd name="T59" fmla="*/ 967 h 1639"/>
              <a:gd name="T60" fmla="*/ 867 w 1639"/>
              <a:gd name="T61" fmla="*/ 1063 h 1639"/>
              <a:gd name="T62" fmla="*/ 1063 w 1639"/>
              <a:gd name="T63" fmla="*/ 967 h 1639"/>
              <a:gd name="T64" fmla="*/ 1159 w 1639"/>
              <a:gd name="T65" fmla="*/ 871 h 1639"/>
              <a:gd name="T66" fmla="*/ 1159 w 1639"/>
              <a:gd name="T67" fmla="*/ 775 h 1639"/>
              <a:gd name="T68" fmla="*/ 819 w 1639"/>
              <a:gd name="T69" fmla="*/ 404 h 1639"/>
              <a:gd name="T70" fmla="*/ 1543 w 1639"/>
              <a:gd name="T71" fmla="*/ 1543 h 1639"/>
              <a:gd name="T72" fmla="*/ 1543 w 1639"/>
              <a:gd name="T73" fmla="*/ 1447 h 1639"/>
              <a:gd name="T74" fmla="*/ 1447 w 1639"/>
              <a:gd name="T75" fmla="*/ 1351 h 1639"/>
              <a:gd name="T76" fmla="*/ 1543 w 1639"/>
              <a:gd name="T77" fmla="*/ 1351 h 1639"/>
              <a:gd name="T78" fmla="*/ 1255 w 1639"/>
              <a:gd name="T79" fmla="*/ 1063 h 1639"/>
              <a:gd name="T80" fmla="*/ 1543 w 1639"/>
              <a:gd name="T81" fmla="*/ 1159 h 1639"/>
              <a:gd name="T82" fmla="*/ 819 w 1639"/>
              <a:gd name="T83" fmla="*/ 58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39" h="1639">
                <a:moveTo>
                  <a:pt x="1639" y="1591"/>
                </a:moveTo>
                <a:cubicBezTo>
                  <a:pt x="1639" y="1111"/>
                  <a:pt x="1639" y="1111"/>
                  <a:pt x="1639" y="1111"/>
                </a:cubicBezTo>
                <a:cubicBezTo>
                  <a:pt x="1639" y="1031"/>
                  <a:pt x="1574" y="967"/>
                  <a:pt x="1495" y="967"/>
                </a:cubicBezTo>
                <a:cubicBezTo>
                  <a:pt x="1255" y="967"/>
                  <a:pt x="1255" y="967"/>
                  <a:pt x="1255" y="967"/>
                </a:cubicBezTo>
                <a:cubicBezTo>
                  <a:pt x="1255" y="775"/>
                  <a:pt x="1255" y="775"/>
                  <a:pt x="1255" y="775"/>
                </a:cubicBezTo>
                <a:cubicBezTo>
                  <a:pt x="1303" y="775"/>
                  <a:pt x="1303" y="775"/>
                  <a:pt x="1303" y="775"/>
                </a:cubicBezTo>
                <a:cubicBezTo>
                  <a:pt x="1323" y="775"/>
                  <a:pt x="1341" y="762"/>
                  <a:pt x="1348" y="743"/>
                </a:cubicBezTo>
                <a:cubicBezTo>
                  <a:pt x="1355" y="723"/>
                  <a:pt x="1348" y="702"/>
                  <a:pt x="1332" y="689"/>
                </a:cubicBezTo>
                <a:cubicBezTo>
                  <a:pt x="867" y="320"/>
                  <a:pt x="867" y="320"/>
                  <a:pt x="867" y="320"/>
                </a:cubicBezTo>
                <a:cubicBezTo>
                  <a:pt x="867" y="288"/>
                  <a:pt x="867" y="288"/>
                  <a:pt x="867" y="288"/>
                </a:cubicBezTo>
                <a:cubicBezTo>
                  <a:pt x="915" y="288"/>
                  <a:pt x="915" y="288"/>
                  <a:pt x="915" y="288"/>
                </a:cubicBezTo>
                <a:cubicBezTo>
                  <a:pt x="980" y="288"/>
                  <a:pt x="1040" y="264"/>
                  <a:pt x="1086" y="218"/>
                </a:cubicBezTo>
                <a:cubicBezTo>
                  <a:pt x="1133" y="173"/>
                  <a:pt x="1159" y="113"/>
                  <a:pt x="1159" y="48"/>
                </a:cubicBezTo>
                <a:cubicBezTo>
                  <a:pt x="1159" y="22"/>
                  <a:pt x="1137" y="0"/>
                  <a:pt x="1111" y="0"/>
                </a:cubicBezTo>
                <a:cubicBezTo>
                  <a:pt x="819" y="0"/>
                  <a:pt x="819" y="0"/>
                  <a:pt x="819" y="0"/>
                </a:cubicBezTo>
                <a:cubicBezTo>
                  <a:pt x="793" y="0"/>
                  <a:pt x="771" y="22"/>
                  <a:pt x="771" y="48"/>
                </a:cubicBezTo>
                <a:cubicBezTo>
                  <a:pt x="771" y="320"/>
                  <a:pt x="771" y="320"/>
                  <a:pt x="771" y="320"/>
                </a:cubicBezTo>
                <a:cubicBezTo>
                  <a:pt x="306" y="689"/>
                  <a:pt x="306" y="689"/>
                  <a:pt x="306" y="689"/>
                </a:cubicBezTo>
                <a:cubicBezTo>
                  <a:pt x="290" y="702"/>
                  <a:pt x="284" y="723"/>
                  <a:pt x="291" y="743"/>
                </a:cubicBezTo>
                <a:cubicBezTo>
                  <a:pt x="298" y="762"/>
                  <a:pt x="316" y="775"/>
                  <a:pt x="336" y="775"/>
                </a:cubicBezTo>
                <a:cubicBezTo>
                  <a:pt x="384" y="775"/>
                  <a:pt x="384" y="775"/>
                  <a:pt x="384" y="775"/>
                </a:cubicBezTo>
                <a:cubicBezTo>
                  <a:pt x="384" y="967"/>
                  <a:pt x="384" y="967"/>
                  <a:pt x="384" y="967"/>
                </a:cubicBezTo>
                <a:cubicBezTo>
                  <a:pt x="144" y="967"/>
                  <a:pt x="144" y="967"/>
                  <a:pt x="144" y="967"/>
                </a:cubicBezTo>
                <a:cubicBezTo>
                  <a:pt x="65" y="967"/>
                  <a:pt x="0" y="1031"/>
                  <a:pt x="0" y="1111"/>
                </a:cubicBezTo>
                <a:cubicBezTo>
                  <a:pt x="0" y="1591"/>
                  <a:pt x="0" y="1591"/>
                  <a:pt x="0" y="1591"/>
                </a:cubicBezTo>
                <a:cubicBezTo>
                  <a:pt x="0" y="1617"/>
                  <a:pt x="22" y="1639"/>
                  <a:pt x="48" y="1639"/>
                </a:cubicBezTo>
                <a:cubicBezTo>
                  <a:pt x="1591" y="1639"/>
                  <a:pt x="1591" y="1639"/>
                  <a:pt x="1591" y="1639"/>
                </a:cubicBezTo>
                <a:cubicBezTo>
                  <a:pt x="1617" y="1639"/>
                  <a:pt x="1639" y="1617"/>
                  <a:pt x="1639" y="1591"/>
                </a:cubicBezTo>
                <a:close/>
                <a:moveTo>
                  <a:pt x="867" y="96"/>
                </a:moveTo>
                <a:cubicBezTo>
                  <a:pt x="1054" y="96"/>
                  <a:pt x="1054" y="96"/>
                  <a:pt x="1054" y="96"/>
                </a:cubicBezTo>
                <a:cubicBezTo>
                  <a:pt x="1033" y="152"/>
                  <a:pt x="978" y="192"/>
                  <a:pt x="915" y="192"/>
                </a:cubicBezTo>
                <a:cubicBezTo>
                  <a:pt x="867" y="192"/>
                  <a:pt x="867" y="192"/>
                  <a:pt x="867" y="192"/>
                </a:cubicBezTo>
                <a:lnTo>
                  <a:pt x="867" y="96"/>
                </a:lnTo>
                <a:close/>
                <a:moveTo>
                  <a:pt x="96" y="1255"/>
                </a:moveTo>
                <a:cubicBezTo>
                  <a:pt x="192" y="1255"/>
                  <a:pt x="192" y="1255"/>
                  <a:pt x="192" y="1255"/>
                </a:cubicBezTo>
                <a:cubicBezTo>
                  <a:pt x="192" y="1351"/>
                  <a:pt x="192" y="1351"/>
                  <a:pt x="192" y="1351"/>
                </a:cubicBezTo>
                <a:cubicBezTo>
                  <a:pt x="96" y="1351"/>
                  <a:pt x="96" y="1351"/>
                  <a:pt x="96" y="1351"/>
                </a:cubicBezTo>
                <a:lnTo>
                  <a:pt x="96" y="1255"/>
                </a:lnTo>
                <a:close/>
                <a:moveTo>
                  <a:pt x="384" y="1543"/>
                </a:moveTo>
                <a:cubicBezTo>
                  <a:pt x="96" y="1543"/>
                  <a:pt x="96" y="1543"/>
                  <a:pt x="96" y="1543"/>
                </a:cubicBezTo>
                <a:cubicBezTo>
                  <a:pt x="96" y="1447"/>
                  <a:pt x="96" y="1447"/>
                  <a:pt x="96" y="1447"/>
                </a:cubicBezTo>
                <a:cubicBezTo>
                  <a:pt x="384" y="1447"/>
                  <a:pt x="384" y="1447"/>
                  <a:pt x="384" y="1447"/>
                </a:cubicBezTo>
                <a:lnTo>
                  <a:pt x="384" y="1543"/>
                </a:lnTo>
                <a:close/>
                <a:moveTo>
                  <a:pt x="384" y="1351"/>
                </a:moveTo>
                <a:cubicBezTo>
                  <a:pt x="288" y="1351"/>
                  <a:pt x="288" y="1351"/>
                  <a:pt x="288" y="1351"/>
                </a:cubicBezTo>
                <a:cubicBezTo>
                  <a:pt x="288" y="1255"/>
                  <a:pt x="288" y="1255"/>
                  <a:pt x="288" y="1255"/>
                </a:cubicBezTo>
                <a:cubicBezTo>
                  <a:pt x="384" y="1255"/>
                  <a:pt x="384" y="1255"/>
                  <a:pt x="384" y="1255"/>
                </a:cubicBezTo>
                <a:lnTo>
                  <a:pt x="384" y="1351"/>
                </a:lnTo>
                <a:close/>
                <a:moveTo>
                  <a:pt x="384" y="1159"/>
                </a:moveTo>
                <a:cubicBezTo>
                  <a:pt x="96" y="1159"/>
                  <a:pt x="96" y="1159"/>
                  <a:pt x="96" y="1159"/>
                </a:cubicBezTo>
                <a:cubicBezTo>
                  <a:pt x="96" y="1111"/>
                  <a:pt x="96" y="1111"/>
                  <a:pt x="96" y="1111"/>
                </a:cubicBezTo>
                <a:cubicBezTo>
                  <a:pt x="96" y="1084"/>
                  <a:pt x="118" y="1063"/>
                  <a:pt x="144" y="1063"/>
                </a:cubicBezTo>
                <a:cubicBezTo>
                  <a:pt x="384" y="1063"/>
                  <a:pt x="384" y="1063"/>
                  <a:pt x="384" y="1063"/>
                </a:cubicBezTo>
                <a:lnTo>
                  <a:pt x="384" y="1159"/>
                </a:lnTo>
                <a:close/>
                <a:moveTo>
                  <a:pt x="1255" y="1255"/>
                </a:moveTo>
                <a:cubicBezTo>
                  <a:pt x="1351" y="1255"/>
                  <a:pt x="1351" y="1255"/>
                  <a:pt x="1351" y="1255"/>
                </a:cubicBezTo>
                <a:cubicBezTo>
                  <a:pt x="1351" y="1351"/>
                  <a:pt x="1351" y="1351"/>
                  <a:pt x="1351" y="1351"/>
                </a:cubicBezTo>
                <a:cubicBezTo>
                  <a:pt x="1255" y="1351"/>
                  <a:pt x="1255" y="1351"/>
                  <a:pt x="1255" y="1351"/>
                </a:cubicBezTo>
                <a:lnTo>
                  <a:pt x="1255" y="1255"/>
                </a:lnTo>
                <a:close/>
                <a:moveTo>
                  <a:pt x="967" y="1543"/>
                </a:moveTo>
                <a:cubicBezTo>
                  <a:pt x="672" y="1543"/>
                  <a:pt x="672" y="1543"/>
                  <a:pt x="672" y="1543"/>
                </a:cubicBezTo>
                <a:cubicBezTo>
                  <a:pt x="672" y="1399"/>
                  <a:pt x="672" y="1399"/>
                  <a:pt x="672" y="1399"/>
                </a:cubicBezTo>
                <a:cubicBezTo>
                  <a:pt x="672" y="1372"/>
                  <a:pt x="694" y="1351"/>
                  <a:pt x="720" y="1351"/>
                </a:cubicBezTo>
                <a:cubicBezTo>
                  <a:pt x="915" y="1351"/>
                  <a:pt x="915" y="1351"/>
                  <a:pt x="915" y="1351"/>
                </a:cubicBezTo>
                <a:cubicBezTo>
                  <a:pt x="943" y="1351"/>
                  <a:pt x="967" y="1373"/>
                  <a:pt x="967" y="1399"/>
                </a:cubicBezTo>
                <a:lnTo>
                  <a:pt x="967" y="1543"/>
                </a:lnTo>
                <a:close/>
                <a:moveTo>
                  <a:pt x="1159" y="1543"/>
                </a:moveTo>
                <a:cubicBezTo>
                  <a:pt x="1063" y="1543"/>
                  <a:pt x="1063" y="1543"/>
                  <a:pt x="1063" y="1543"/>
                </a:cubicBezTo>
                <a:cubicBezTo>
                  <a:pt x="1063" y="1399"/>
                  <a:pt x="1063" y="1399"/>
                  <a:pt x="1063" y="1399"/>
                </a:cubicBezTo>
                <a:cubicBezTo>
                  <a:pt x="1063" y="1360"/>
                  <a:pt x="1047" y="1324"/>
                  <a:pt x="1018" y="1296"/>
                </a:cubicBezTo>
                <a:cubicBezTo>
                  <a:pt x="990" y="1270"/>
                  <a:pt x="954" y="1255"/>
                  <a:pt x="915" y="1255"/>
                </a:cubicBezTo>
                <a:cubicBezTo>
                  <a:pt x="720" y="1255"/>
                  <a:pt x="720" y="1255"/>
                  <a:pt x="720" y="1255"/>
                </a:cubicBezTo>
                <a:cubicBezTo>
                  <a:pt x="641" y="1255"/>
                  <a:pt x="576" y="1319"/>
                  <a:pt x="576" y="1399"/>
                </a:cubicBezTo>
                <a:cubicBezTo>
                  <a:pt x="576" y="1543"/>
                  <a:pt x="576" y="1543"/>
                  <a:pt x="576" y="1543"/>
                </a:cubicBezTo>
                <a:cubicBezTo>
                  <a:pt x="480" y="1543"/>
                  <a:pt x="480" y="1543"/>
                  <a:pt x="480" y="1543"/>
                </a:cubicBezTo>
                <a:cubicBezTo>
                  <a:pt x="480" y="1159"/>
                  <a:pt x="480" y="1159"/>
                  <a:pt x="480" y="1159"/>
                </a:cubicBezTo>
                <a:cubicBezTo>
                  <a:pt x="1159" y="1159"/>
                  <a:pt x="1159" y="1159"/>
                  <a:pt x="1159" y="1159"/>
                </a:cubicBezTo>
                <a:lnTo>
                  <a:pt x="1159" y="1543"/>
                </a:lnTo>
                <a:close/>
                <a:moveTo>
                  <a:pt x="480" y="1063"/>
                </a:moveTo>
                <a:cubicBezTo>
                  <a:pt x="480" y="967"/>
                  <a:pt x="480" y="967"/>
                  <a:pt x="480" y="967"/>
                </a:cubicBezTo>
                <a:cubicBezTo>
                  <a:pt x="576" y="967"/>
                  <a:pt x="576" y="967"/>
                  <a:pt x="576" y="967"/>
                </a:cubicBezTo>
                <a:cubicBezTo>
                  <a:pt x="576" y="1063"/>
                  <a:pt x="576" y="1063"/>
                  <a:pt x="576" y="1063"/>
                </a:cubicBezTo>
                <a:lnTo>
                  <a:pt x="480" y="1063"/>
                </a:lnTo>
                <a:close/>
                <a:moveTo>
                  <a:pt x="672" y="1063"/>
                </a:moveTo>
                <a:cubicBezTo>
                  <a:pt x="672" y="967"/>
                  <a:pt x="672" y="967"/>
                  <a:pt x="672" y="967"/>
                </a:cubicBezTo>
                <a:cubicBezTo>
                  <a:pt x="771" y="967"/>
                  <a:pt x="771" y="967"/>
                  <a:pt x="771" y="967"/>
                </a:cubicBezTo>
                <a:cubicBezTo>
                  <a:pt x="771" y="1063"/>
                  <a:pt x="771" y="1063"/>
                  <a:pt x="771" y="1063"/>
                </a:cubicBezTo>
                <a:lnTo>
                  <a:pt x="672" y="1063"/>
                </a:lnTo>
                <a:close/>
                <a:moveTo>
                  <a:pt x="867" y="1063"/>
                </a:moveTo>
                <a:cubicBezTo>
                  <a:pt x="867" y="967"/>
                  <a:pt x="867" y="967"/>
                  <a:pt x="867" y="967"/>
                </a:cubicBezTo>
                <a:cubicBezTo>
                  <a:pt x="967" y="967"/>
                  <a:pt x="967" y="967"/>
                  <a:pt x="967" y="967"/>
                </a:cubicBezTo>
                <a:cubicBezTo>
                  <a:pt x="967" y="1063"/>
                  <a:pt x="967" y="1063"/>
                  <a:pt x="967" y="1063"/>
                </a:cubicBezTo>
                <a:lnTo>
                  <a:pt x="867" y="1063"/>
                </a:lnTo>
                <a:close/>
                <a:moveTo>
                  <a:pt x="1159" y="1063"/>
                </a:moveTo>
                <a:cubicBezTo>
                  <a:pt x="1063" y="1063"/>
                  <a:pt x="1063" y="1063"/>
                  <a:pt x="1063" y="1063"/>
                </a:cubicBezTo>
                <a:cubicBezTo>
                  <a:pt x="1063" y="967"/>
                  <a:pt x="1063" y="967"/>
                  <a:pt x="1063" y="967"/>
                </a:cubicBezTo>
                <a:cubicBezTo>
                  <a:pt x="1159" y="967"/>
                  <a:pt x="1159" y="967"/>
                  <a:pt x="1159" y="967"/>
                </a:cubicBezTo>
                <a:lnTo>
                  <a:pt x="1159" y="1063"/>
                </a:lnTo>
                <a:close/>
                <a:moveTo>
                  <a:pt x="1159" y="871"/>
                </a:moveTo>
                <a:cubicBezTo>
                  <a:pt x="480" y="871"/>
                  <a:pt x="480" y="871"/>
                  <a:pt x="480" y="871"/>
                </a:cubicBezTo>
                <a:cubicBezTo>
                  <a:pt x="480" y="775"/>
                  <a:pt x="480" y="775"/>
                  <a:pt x="480" y="775"/>
                </a:cubicBezTo>
                <a:cubicBezTo>
                  <a:pt x="1159" y="775"/>
                  <a:pt x="1159" y="775"/>
                  <a:pt x="1159" y="775"/>
                </a:cubicBezTo>
                <a:lnTo>
                  <a:pt x="1159" y="871"/>
                </a:lnTo>
                <a:close/>
                <a:moveTo>
                  <a:pt x="474" y="679"/>
                </a:moveTo>
                <a:cubicBezTo>
                  <a:pt x="819" y="404"/>
                  <a:pt x="819" y="404"/>
                  <a:pt x="819" y="404"/>
                </a:cubicBezTo>
                <a:cubicBezTo>
                  <a:pt x="1165" y="679"/>
                  <a:pt x="1165" y="679"/>
                  <a:pt x="1165" y="679"/>
                </a:cubicBezTo>
                <a:lnTo>
                  <a:pt x="474" y="679"/>
                </a:lnTo>
                <a:close/>
                <a:moveTo>
                  <a:pt x="1543" y="1543"/>
                </a:moveTo>
                <a:cubicBezTo>
                  <a:pt x="1255" y="1543"/>
                  <a:pt x="1255" y="1543"/>
                  <a:pt x="1255" y="1543"/>
                </a:cubicBezTo>
                <a:cubicBezTo>
                  <a:pt x="1255" y="1447"/>
                  <a:pt x="1255" y="1447"/>
                  <a:pt x="1255" y="1447"/>
                </a:cubicBezTo>
                <a:cubicBezTo>
                  <a:pt x="1543" y="1447"/>
                  <a:pt x="1543" y="1447"/>
                  <a:pt x="1543" y="1447"/>
                </a:cubicBezTo>
                <a:lnTo>
                  <a:pt x="1543" y="1543"/>
                </a:lnTo>
                <a:close/>
                <a:moveTo>
                  <a:pt x="1543" y="1351"/>
                </a:moveTo>
                <a:cubicBezTo>
                  <a:pt x="1447" y="1351"/>
                  <a:pt x="1447" y="1351"/>
                  <a:pt x="1447" y="1351"/>
                </a:cubicBezTo>
                <a:cubicBezTo>
                  <a:pt x="1447" y="1255"/>
                  <a:pt x="1447" y="1255"/>
                  <a:pt x="1447" y="1255"/>
                </a:cubicBezTo>
                <a:cubicBezTo>
                  <a:pt x="1543" y="1255"/>
                  <a:pt x="1543" y="1255"/>
                  <a:pt x="1543" y="1255"/>
                </a:cubicBezTo>
                <a:lnTo>
                  <a:pt x="1543" y="1351"/>
                </a:lnTo>
                <a:close/>
                <a:moveTo>
                  <a:pt x="1543" y="1159"/>
                </a:moveTo>
                <a:cubicBezTo>
                  <a:pt x="1255" y="1159"/>
                  <a:pt x="1255" y="1159"/>
                  <a:pt x="1255" y="1159"/>
                </a:cubicBezTo>
                <a:cubicBezTo>
                  <a:pt x="1255" y="1063"/>
                  <a:pt x="1255" y="1063"/>
                  <a:pt x="1255" y="1063"/>
                </a:cubicBezTo>
                <a:cubicBezTo>
                  <a:pt x="1495" y="1063"/>
                  <a:pt x="1495" y="1063"/>
                  <a:pt x="1495" y="1063"/>
                </a:cubicBezTo>
                <a:cubicBezTo>
                  <a:pt x="1521" y="1063"/>
                  <a:pt x="1543" y="1084"/>
                  <a:pt x="1543" y="1111"/>
                </a:cubicBezTo>
                <a:lnTo>
                  <a:pt x="1543" y="1159"/>
                </a:lnTo>
                <a:close/>
                <a:moveTo>
                  <a:pt x="819" y="487"/>
                </a:moveTo>
                <a:cubicBezTo>
                  <a:pt x="846" y="487"/>
                  <a:pt x="867" y="508"/>
                  <a:pt x="867" y="535"/>
                </a:cubicBezTo>
                <a:cubicBezTo>
                  <a:pt x="867" y="561"/>
                  <a:pt x="846" y="583"/>
                  <a:pt x="819" y="583"/>
                </a:cubicBezTo>
                <a:cubicBezTo>
                  <a:pt x="793" y="583"/>
                  <a:pt x="771" y="561"/>
                  <a:pt x="771" y="535"/>
                </a:cubicBezTo>
                <a:cubicBezTo>
                  <a:pt x="771" y="508"/>
                  <a:pt x="793" y="487"/>
                  <a:pt x="819" y="48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8" name="Freeform 52"/>
          <p:cNvSpPr>
            <a:spLocks noEditPoints="1"/>
          </p:cNvSpPr>
          <p:nvPr/>
        </p:nvSpPr>
        <p:spPr bwMode="auto">
          <a:xfrm>
            <a:off x="11072118" y="5931774"/>
            <a:ext cx="392681" cy="392827"/>
          </a:xfrm>
          <a:custGeom>
            <a:avLst/>
            <a:gdLst>
              <a:gd name="T0" fmla="*/ 1495 w 1639"/>
              <a:gd name="T1" fmla="*/ 96 h 1639"/>
              <a:gd name="T2" fmla="*/ 1347 w 1639"/>
              <a:gd name="T3" fmla="*/ 48 h 1639"/>
              <a:gd name="T4" fmla="*/ 1251 w 1639"/>
              <a:gd name="T5" fmla="*/ 48 h 1639"/>
              <a:gd name="T6" fmla="*/ 387 w 1639"/>
              <a:gd name="T7" fmla="*/ 96 h 1639"/>
              <a:gd name="T8" fmla="*/ 339 w 1639"/>
              <a:gd name="T9" fmla="*/ 0 h 1639"/>
              <a:gd name="T10" fmla="*/ 291 w 1639"/>
              <a:gd name="T11" fmla="*/ 96 h 1639"/>
              <a:gd name="T12" fmla="*/ 0 w 1639"/>
              <a:gd name="T13" fmla="*/ 240 h 1639"/>
              <a:gd name="T14" fmla="*/ 96 w 1639"/>
              <a:gd name="T15" fmla="*/ 1159 h 1639"/>
              <a:gd name="T16" fmla="*/ 0 w 1639"/>
              <a:gd name="T17" fmla="*/ 1207 h 1639"/>
              <a:gd name="T18" fmla="*/ 771 w 1639"/>
              <a:gd name="T19" fmla="*/ 1255 h 1639"/>
              <a:gd name="T20" fmla="*/ 675 w 1639"/>
              <a:gd name="T21" fmla="*/ 1495 h 1639"/>
              <a:gd name="T22" fmla="*/ 963 w 1639"/>
              <a:gd name="T23" fmla="*/ 1495 h 1639"/>
              <a:gd name="T24" fmla="*/ 867 w 1639"/>
              <a:gd name="T25" fmla="*/ 1255 h 1639"/>
              <a:gd name="T26" fmla="*/ 1639 w 1639"/>
              <a:gd name="T27" fmla="*/ 1207 h 1639"/>
              <a:gd name="T28" fmla="*/ 1543 w 1639"/>
              <a:gd name="T29" fmla="*/ 1159 h 1639"/>
              <a:gd name="T30" fmla="*/ 1639 w 1639"/>
              <a:gd name="T31" fmla="*/ 240 h 1639"/>
              <a:gd name="T32" fmla="*/ 771 w 1639"/>
              <a:gd name="T33" fmla="*/ 1495 h 1639"/>
              <a:gd name="T34" fmla="*/ 867 w 1639"/>
              <a:gd name="T35" fmla="*/ 1495 h 1639"/>
              <a:gd name="T36" fmla="*/ 1447 w 1639"/>
              <a:gd name="T37" fmla="*/ 1159 h 1639"/>
              <a:gd name="T38" fmla="*/ 192 w 1639"/>
              <a:gd name="T39" fmla="*/ 384 h 1639"/>
              <a:gd name="T40" fmla="*/ 1447 w 1639"/>
              <a:gd name="T41" fmla="*/ 1159 h 1639"/>
              <a:gd name="T42" fmla="*/ 144 w 1639"/>
              <a:gd name="T43" fmla="*/ 288 h 1639"/>
              <a:gd name="T44" fmla="*/ 144 w 1639"/>
              <a:gd name="T45" fmla="*/ 192 h 1639"/>
              <a:gd name="T46" fmla="*/ 1543 w 1639"/>
              <a:gd name="T47" fmla="*/ 240 h 1639"/>
              <a:gd name="T48" fmla="*/ 675 w 1639"/>
              <a:gd name="T49" fmla="*/ 720 h 1639"/>
              <a:gd name="T50" fmla="*/ 771 w 1639"/>
              <a:gd name="T51" fmla="*/ 672 h 1639"/>
              <a:gd name="T52" fmla="*/ 819 w 1639"/>
              <a:gd name="T53" fmla="*/ 576 h 1639"/>
              <a:gd name="T54" fmla="*/ 867 w 1639"/>
              <a:gd name="T55" fmla="*/ 672 h 1639"/>
              <a:gd name="T56" fmla="*/ 963 w 1639"/>
              <a:gd name="T57" fmla="*/ 720 h 1639"/>
              <a:gd name="T58" fmla="*/ 867 w 1639"/>
              <a:gd name="T59" fmla="*/ 768 h 1639"/>
              <a:gd name="T60" fmla="*/ 819 w 1639"/>
              <a:gd name="T61" fmla="*/ 864 h 1639"/>
              <a:gd name="T62" fmla="*/ 771 w 1639"/>
              <a:gd name="T63" fmla="*/ 768 h 1639"/>
              <a:gd name="T64" fmla="*/ 675 w 1639"/>
              <a:gd name="T65" fmla="*/ 720 h 1639"/>
              <a:gd name="T66" fmla="*/ 305 w 1639"/>
              <a:gd name="T67" fmla="*/ 590 h 1639"/>
              <a:gd name="T68" fmla="*/ 435 w 1639"/>
              <a:gd name="T69" fmla="*/ 652 h 1639"/>
              <a:gd name="T70" fmla="*/ 565 w 1639"/>
              <a:gd name="T71" fmla="*/ 590 h 1639"/>
              <a:gd name="T72" fmla="*/ 503 w 1639"/>
              <a:gd name="T73" fmla="*/ 720 h 1639"/>
              <a:gd name="T74" fmla="*/ 565 w 1639"/>
              <a:gd name="T75" fmla="*/ 850 h 1639"/>
              <a:gd name="T76" fmla="*/ 497 w 1639"/>
              <a:gd name="T77" fmla="*/ 850 h 1639"/>
              <a:gd name="T78" fmla="*/ 373 w 1639"/>
              <a:gd name="T79" fmla="*/ 850 h 1639"/>
              <a:gd name="T80" fmla="*/ 305 w 1639"/>
              <a:gd name="T81" fmla="*/ 850 h 1639"/>
              <a:gd name="T82" fmla="*/ 368 w 1639"/>
              <a:gd name="T83" fmla="*/ 720 h 1639"/>
              <a:gd name="T84" fmla="*/ 1073 w 1639"/>
              <a:gd name="T85" fmla="*/ 658 h 1639"/>
              <a:gd name="T86" fmla="*/ 1141 w 1639"/>
              <a:gd name="T87" fmla="*/ 590 h 1639"/>
              <a:gd name="T88" fmla="*/ 1265 w 1639"/>
              <a:gd name="T89" fmla="*/ 590 h 1639"/>
              <a:gd name="T90" fmla="*/ 1333 w 1639"/>
              <a:gd name="T91" fmla="*/ 658 h 1639"/>
              <a:gd name="T92" fmla="*/ 1251 w 1639"/>
              <a:gd name="T93" fmla="*/ 816 h 1639"/>
              <a:gd name="T94" fmla="*/ 1155 w 1639"/>
              <a:gd name="T95" fmla="*/ 816 h 1639"/>
              <a:gd name="T96" fmla="*/ 1073 w 1639"/>
              <a:gd name="T97" fmla="*/ 658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9" h="1639">
                <a:moveTo>
                  <a:pt x="1639" y="240"/>
                </a:moveTo>
                <a:cubicBezTo>
                  <a:pt x="1639" y="161"/>
                  <a:pt x="1574" y="96"/>
                  <a:pt x="1495" y="96"/>
                </a:cubicBezTo>
                <a:cubicBezTo>
                  <a:pt x="1347" y="96"/>
                  <a:pt x="1347" y="96"/>
                  <a:pt x="1347" y="96"/>
                </a:cubicBezTo>
                <a:cubicBezTo>
                  <a:pt x="1347" y="48"/>
                  <a:pt x="1347" y="48"/>
                  <a:pt x="1347" y="48"/>
                </a:cubicBezTo>
                <a:cubicBezTo>
                  <a:pt x="1347" y="22"/>
                  <a:pt x="1326" y="0"/>
                  <a:pt x="1299" y="0"/>
                </a:cubicBezTo>
                <a:cubicBezTo>
                  <a:pt x="1273" y="0"/>
                  <a:pt x="1251" y="22"/>
                  <a:pt x="1251" y="48"/>
                </a:cubicBezTo>
                <a:cubicBezTo>
                  <a:pt x="1251" y="96"/>
                  <a:pt x="1251" y="96"/>
                  <a:pt x="1251" y="96"/>
                </a:cubicBezTo>
                <a:cubicBezTo>
                  <a:pt x="387" y="96"/>
                  <a:pt x="387" y="96"/>
                  <a:pt x="387" y="96"/>
                </a:cubicBezTo>
                <a:cubicBezTo>
                  <a:pt x="387" y="48"/>
                  <a:pt x="387" y="48"/>
                  <a:pt x="387" y="48"/>
                </a:cubicBezTo>
                <a:cubicBezTo>
                  <a:pt x="387" y="22"/>
                  <a:pt x="366" y="0"/>
                  <a:pt x="339" y="0"/>
                </a:cubicBezTo>
                <a:cubicBezTo>
                  <a:pt x="313" y="0"/>
                  <a:pt x="291" y="22"/>
                  <a:pt x="291" y="48"/>
                </a:cubicBezTo>
                <a:cubicBezTo>
                  <a:pt x="291" y="96"/>
                  <a:pt x="291" y="96"/>
                  <a:pt x="291" y="96"/>
                </a:cubicBezTo>
                <a:cubicBezTo>
                  <a:pt x="144" y="96"/>
                  <a:pt x="144" y="96"/>
                  <a:pt x="144" y="96"/>
                </a:cubicBezTo>
                <a:cubicBezTo>
                  <a:pt x="65" y="96"/>
                  <a:pt x="0" y="161"/>
                  <a:pt x="0" y="240"/>
                </a:cubicBezTo>
                <a:cubicBezTo>
                  <a:pt x="0" y="303"/>
                  <a:pt x="40" y="356"/>
                  <a:pt x="96" y="376"/>
                </a:cubicBezTo>
                <a:cubicBezTo>
                  <a:pt x="96" y="1159"/>
                  <a:pt x="96" y="1159"/>
                  <a:pt x="96" y="1159"/>
                </a:cubicBezTo>
                <a:cubicBezTo>
                  <a:pt x="48" y="1159"/>
                  <a:pt x="48" y="1159"/>
                  <a:pt x="48" y="1159"/>
                </a:cubicBezTo>
                <a:cubicBezTo>
                  <a:pt x="22" y="1159"/>
                  <a:pt x="0" y="1180"/>
                  <a:pt x="0" y="1207"/>
                </a:cubicBezTo>
                <a:cubicBezTo>
                  <a:pt x="0" y="1233"/>
                  <a:pt x="22" y="1255"/>
                  <a:pt x="48" y="1255"/>
                </a:cubicBezTo>
                <a:cubicBezTo>
                  <a:pt x="771" y="1255"/>
                  <a:pt x="771" y="1255"/>
                  <a:pt x="771" y="1255"/>
                </a:cubicBezTo>
                <a:cubicBezTo>
                  <a:pt x="771" y="1359"/>
                  <a:pt x="771" y="1359"/>
                  <a:pt x="771" y="1359"/>
                </a:cubicBezTo>
                <a:cubicBezTo>
                  <a:pt x="716" y="1379"/>
                  <a:pt x="675" y="1432"/>
                  <a:pt x="675" y="1495"/>
                </a:cubicBezTo>
                <a:cubicBezTo>
                  <a:pt x="675" y="1574"/>
                  <a:pt x="740" y="1639"/>
                  <a:pt x="819" y="1639"/>
                </a:cubicBezTo>
                <a:cubicBezTo>
                  <a:pt x="899" y="1639"/>
                  <a:pt x="963" y="1574"/>
                  <a:pt x="963" y="1495"/>
                </a:cubicBezTo>
                <a:cubicBezTo>
                  <a:pt x="963" y="1432"/>
                  <a:pt x="923" y="1379"/>
                  <a:pt x="867" y="1359"/>
                </a:cubicBezTo>
                <a:cubicBezTo>
                  <a:pt x="867" y="1255"/>
                  <a:pt x="867" y="1255"/>
                  <a:pt x="867" y="1255"/>
                </a:cubicBezTo>
                <a:cubicBezTo>
                  <a:pt x="1591" y="1255"/>
                  <a:pt x="1591" y="1255"/>
                  <a:pt x="1591" y="1255"/>
                </a:cubicBezTo>
                <a:cubicBezTo>
                  <a:pt x="1617" y="1255"/>
                  <a:pt x="1639" y="1233"/>
                  <a:pt x="1639" y="1207"/>
                </a:cubicBezTo>
                <a:cubicBezTo>
                  <a:pt x="1639" y="1180"/>
                  <a:pt x="1617" y="1159"/>
                  <a:pt x="1591" y="1159"/>
                </a:cubicBezTo>
                <a:cubicBezTo>
                  <a:pt x="1543" y="1159"/>
                  <a:pt x="1543" y="1159"/>
                  <a:pt x="1543" y="1159"/>
                </a:cubicBezTo>
                <a:cubicBezTo>
                  <a:pt x="1543" y="376"/>
                  <a:pt x="1543" y="376"/>
                  <a:pt x="1543" y="376"/>
                </a:cubicBezTo>
                <a:cubicBezTo>
                  <a:pt x="1598" y="356"/>
                  <a:pt x="1639" y="303"/>
                  <a:pt x="1639" y="240"/>
                </a:cubicBezTo>
                <a:close/>
                <a:moveTo>
                  <a:pt x="819" y="1543"/>
                </a:moveTo>
                <a:cubicBezTo>
                  <a:pt x="793" y="1543"/>
                  <a:pt x="771" y="1521"/>
                  <a:pt x="771" y="1495"/>
                </a:cubicBezTo>
                <a:cubicBezTo>
                  <a:pt x="771" y="1468"/>
                  <a:pt x="793" y="1447"/>
                  <a:pt x="819" y="1447"/>
                </a:cubicBezTo>
                <a:cubicBezTo>
                  <a:pt x="846" y="1447"/>
                  <a:pt x="867" y="1468"/>
                  <a:pt x="867" y="1495"/>
                </a:cubicBezTo>
                <a:cubicBezTo>
                  <a:pt x="867" y="1521"/>
                  <a:pt x="846" y="1543"/>
                  <a:pt x="819" y="1543"/>
                </a:cubicBezTo>
                <a:close/>
                <a:moveTo>
                  <a:pt x="1447" y="1159"/>
                </a:moveTo>
                <a:cubicBezTo>
                  <a:pt x="192" y="1159"/>
                  <a:pt x="192" y="1159"/>
                  <a:pt x="192" y="1159"/>
                </a:cubicBezTo>
                <a:cubicBezTo>
                  <a:pt x="192" y="384"/>
                  <a:pt x="192" y="384"/>
                  <a:pt x="192" y="384"/>
                </a:cubicBezTo>
                <a:cubicBezTo>
                  <a:pt x="1447" y="384"/>
                  <a:pt x="1447" y="384"/>
                  <a:pt x="1447" y="384"/>
                </a:cubicBezTo>
                <a:lnTo>
                  <a:pt x="1447" y="1159"/>
                </a:lnTo>
                <a:close/>
                <a:moveTo>
                  <a:pt x="1495" y="288"/>
                </a:moveTo>
                <a:cubicBezTo>
                  <a:pt x="144" y="288"/>
                  <a:pt x="144" y="288"/>
                  <a:pt x="144" y="288"/>
                </a:cubicBezTo>
                <a:cubicBezTo>
                  <a:pt x="118" y="288"/>
                  <a:pt x="96" y="267"/>
                  <a:pt x="96" y="240"/>
                </a:cubicBezTo>
                <a:cubicBezTo>
                  <a:pt x="96" y="214"/>
                  <a:pt x="118" y="192"/>
                  <a:pt x="144" y="192"/>
                </a:cubicBezTo>
                <a:cubicBezTo>
                  <a:pt x="1495" y="192"/>
                  <a:pt x="1495" y="192"/>
                  <a:pt x="1495" y="192"/>
                </a:cubicBezTo>
                <a:cubicBezTo>
                  <a:pt x="1521" y="192"/>
                  <a:pt x="1543" y="214"/>
                  <a:pt x="1543" y="240"/>
                </a:cubicBezTo>
                <a:cubicBezTo>
                  <a:pt x="1543" y="267"/>
                  <a:pt x="1521" y="288"/>
                  <a:pt x="1495" y="288"/>
                </a:cubicBezTo>
                <a:close/>
                <a:moveTo>
                  <a:pt x="675" y="720"/>
                </a:moveTo>
                <a:cubicBezTo>
                  <a:pt x="675" y="694"/>
                  <a:pt x="697" y="672"/>
                  <a:pt x="723" y="672"/>
                </a:cubicBezTo>
                <a:cubicBezTo>
                  <a:pt x="771" y="672"/>
                  <a:pt x="771" y="672"/>
                  <a:pt x="771" y="672"/>
                </a:cubicBezTo>
                <a:cubicBezTo>
                  <a:pt x="771" y="624"/>
                  <a:pt x="771" y="624"/>
                  <a:pt x="771" y="624"/>
                </a:cubicBezTo>
                <a:cubicBezTo>
                  <a:pt x="771" y="598"/>
                  <a:pt x="793" y="576"/>
                  <a:pt x="819" y="576"/>
                </a:cubicBezTo>
                <a:cubicBezTo>
                  <a:pt x="846" y="576"/>
                  <a:pt x="867" y="598"/>
                  <a:pt x="867" y="624"/>
                </a:cubicBezTo>
                <a:cubicBezTo>
                  <a:pt x="867" y="672"/>
                  <a:pt x="867" y="672"/>
                  <a:pt x="867" y="672"/>
                </a:cubicBezTo>
                <a:cubicBezTo>
                  <a:pt x="915" y="672"/>
                  <a:pt x="915" y="672"/>
                  <a:pt x="915" y="672"/>
                </a:cubicBezTo>
                <a:cubicBezTo>
                  <a:pt x="942" y="672"/>
                  <a:pt x="963" y="694"/>
                  <a:pt x="963" y="720"/>
                </a:cubicBezTo>
                <a:cubicBezTo>
                  <a:pt x="963" y="747"/>
                  <a:pt x="942" y="768"/>
                  <a:pt x="915" y="768"/>
                </a:cubicBezTo>
                <a:cubicBezTo>
                  <a:pt x="867" y="768"/>
                  <a:pt x="867" y="768"/>
                  <a:pt x="867" y="768"/>
                </a:cubicBezTo>
                <a:cubicBezTo>
                  <a:pt x="867" y="816"/>
                  <a:pt x="867" y="816"/>
                  <a:pt x="867" y="816"/>
                </a:cubicBezTo>
                <a:cubicBezTo>
                  <a:pt x="867" y="843"/>
                  <a:pt x="846" y="864"/>
                  <a:pt x="819" y="864"/>
                </a:cubicBezTo>
                <a:cubicBezTo>
                  <a:pt x="793" y="864"/>
                  <a:pt x="771" y="843"/>
                  <a:pt x="771" y="816"/>
                </a:cubicBezTo>
                <a:cubicBezTo>
                  <a:pt x="771" y="768"/>
                  <a:pt x="771" y="768"/>
                  <a:pt x="771" y="768"/>
                </a:cubicBezTo>
                <a:cubicBezTo>
                  <a:pt x="723" y="768"/>
                  <a:pt x="723" y="768"/>
                  <a:pt x="723" y="768"/>
                </a:cubicBezTo>
                <a:cubicBezTo>
                  <a:pt x="697" y="768"/>
                  <a:pt x="675" y="747"/>
                  <a:pt x="675" y="720"/>
                </a:cubicBezTo>
                <a:close/>
                <a:moveTo>
                  <a:pt x="305" y="658"/>
                </a:moveTo>
                <a:cubicBezTo>
                  <a:pt x="287" y="639"/>
                  <a:pt x="287" y="609"/>
                  <a:pt x="305" y="590"/>
                </a:cubicBezTo>
                <a:cubicBezTo>
                  <a:pt x="324" y="572"/>
                  <a:pt x="355" y="572"/>
                  <a:pt x="373" y="590"/>
                </a:cubicBezTo>
                <a:cubicBezTo>
                  <a:pt x="435" y="652"/>
                  <a:pt x="435" y="652"/>
                  <a:pt x="435" y="652"/>
                </a:cubicBezTo>
                <a:cubicBezTo>
                  <a:pt x="497" y="590"/>
                  <a:pt x="497" y="590"/>
                  <a:pt x="497" y="590"/>
                </a:cubicBezTo>
                <a:cubicBezTo>
                  <a:pt x="516" y="572"/>
                  <a:pt x="547" y="572"/>
                  <a:pt x="565" y="590"/>
                </a:cubicBezTo>
                <a:cubicBezTo>
                  <a:pt x="584" y="609"/>
                  <a:pt x="584" y="639"/>
                  <a:pt x="565" y="658"/>
                </a:cubicBezTo>
                <a:cubicBezTo>
                  <a:pt x="503" y="720"/>
                  <a:pt x="503" y="720"/>
                  <a:pt x="503" y="720"/>
                </a:cubicBezTo>
                <a:cubicBezTo>
                  <a:pt x="565" y="782"/>
                  <a:pt x="565" y="782"/>
                  <a:pt x="565" y="782"/>
                </a:cubicBezTo>
                <a:cubicBezTo>
                  <a:pt x="584" y="801"/>
                  <a:pt x="584" y="831"/>
                  <a:pt x="565" y="850"/>
                </a:cubicBezTo>
                <a:cubicBezTo>
                  <a:pt x="556" y="860"/>
                  <a:pt x="544" y="864"/>
                  <a:pt x="531" y="864"/>
                </a:cubicBezTo>
                <a:cubicBezTo>
                  <a:pt x="519" y="864"/>
                  <a:pt x="507" y="860"/>
                  <a:pt x="497" y="850"/>
                </a:cubicBezTo>
                <a:cubicBezTo>
                  <a:pt x="435" y="788"/>
                  <a:pt x="435" y="788"/>
                  <a:pt x="435" y="788"/>
                </a:cubicBezTo>
                <a:cubicBezTo>
                  <a:pt x="373" y="850"/>
                  <a:pt x="373" y="850"/>
                  <a:pt x="373" y="850"/>
                </a:cubicBezTo>
                <a:cubicBezTo>
                  <a:pt x="364" y="860"/>
                  <a:pt x="352" y="864"/>
                  <a:pt x="339" y="864"/>
                </a:cubicBezTo>
                <a:cubicBezTo>
                  <a:pt x="327" y="864"/>
                  <a:pt x="315" y="860"/>
                  <a:pt x="305" y="850"/>
                </a:cubicBezTo>
                <a:cubicBezTo>
                  <a:pt x="287" y="831"/>
                  <a:pt x="287" y="801"/>
                  <a:pt x="305" y="782"/>
                </a:cubicBezTo>
                <a:cubicBezTo>
                  <a:pt x="368" y="720"/>
                  <a:pt x="368" y="720"/>
                  <a:pt x="368" y="720"/>
                </a:cubicBezTo>
                <a:lnTo>
                  <a:pt x="305" y="658"/>
                </a:lnTo>
                <a:close/>
                <a:moveTo>
                  <a:pt x="1073" y="658"/>
                </a:moveTo>
                <a:cubicBezTo>
                  <a:pt x="1055" y="639"/>
                  <a:pt x="1055" y="609"/>
                  <a:pt x="1073" y="590"/>
                </a:cubicBezTo>
                <a:cubicBezTo>
                  <a:pt x="1092" y="572"/>
                  <a:pt x="1123" y="572"/>
                  <a:pt x="1141" y="590"/>
                </a:cubicBezTo>
                <a:cubicBezTo>
                  <a:pt x="1203" y="652"/>
                  <a:pt x="1203" y="652"/>
                  <a:pt x="1203" y="652"/>
                </a:cubicBezTo>
                <a:cubicBezTo>
                  <a:pt x="1265" y="590"/>
                  <a:pt x="1265" y="590"/>
                  <a:pt x="1265" y="590"/>
                </a:cubicBezTo>
                <a:cubicBezTo>
                  <a:pt x="1284" y="572"/>
                  <a:pt x="1315" y="572"/>
                  <a:pt x="1333" y="590"/>
                </a:cubicBezTo>
                <a:cubicBezTo>
                  <a:pt x="1352" y="609"/>
                  <a:pt x="1352" y="639"/>
                  <a:pt x="1333" y="658"/>
                </a:cubicBezTo>
                <a:cubicBezTo>
                  <a:pt x="1251" y="740"/>
                  <a:pt x="1251" y="740"/>
                  <a:pt x="1251" y="740"/>
                </a:cubicBezTo>
                <a:cubicBezTo>
                  <a:pt x="1251" y="816"/>
                  <a:pt x="1251" y="816"/>
                  <a:pt x="1251" y="816"/>
                </a:cubicBezTo>
                <a:cubicBezTo>
                  <a:pt x="1251" y="843"/>
                  <a:pt x="1230" y="864"/>
                  <a:pt x="1203" y="864"/>
                </a:cubicBezTo>
                <a:cubicBezTo>
                  <a:pt x="1177" y="864"/>
                  <a:pt x="1155" y="843"/>
                  <a:pt x="1155" y="816"/>
                </a:cubicBezTo>
                <a:cubicBezTo>
                  <a:pt x="1155" y="740"/>
                  <a:pt x="1155" y="740"/>
                  <a:pt x="1155" y="740"/>
                </a:cubicBezTo>
                <a:lnTo>
                  <a:pt x="1073" y="65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59" name="Freeform 38"/>
          <p:cNvSpPr>
            <a:spLocks noEditPoints="1"/>
          </p:cNvSpPr>
          <p:nvPr/>
        </p:nvSpPr>
        <p:spPr bwMode="auto">
          <a:xfrm>
            <a:off x="11070944" y="4584433"/>
            <a:ext cx="395028" cy="393708"/>
          </a:xfrm>
          <a:custGeom>
            <a:avLst/>
            <a:gdLst>
              <a:gd name="T0" fmla="*/ 299 w 1648"/>
              <a:gd name="T1" fmla="*/ 1348 h 1643"/>
              <a:gd name="T2" fmla="*/ 299 w 1648"/>
              <a:gd name="T3" fmla="*/ 999 h 1643"/>
              <a:gd name="T4" fmla="*/ 369 w 1648"/>
              <a:gd name="T5" fmla="*/ 999 h 1643"/>
              <a:gd name="T6" fmla="*/ 369 w 1648"/>
              <a:gd name="T7" fmla="*/ 1069 h 1643"/>
              <a:gd name="T8" fmla="*/ 369 w 1648"/>
              <a:gd name="T9" fmla="*/ 1278 h 1643"/>
              <a:gd name="T10" fmla="*/ 369 w 1648"/>
              <a:gd name="T11" fmla="*/ 1348 h 1643"/>
              <a:gd name="T12" fmla="*/ 334 w 1648"/>
              <a:gd name="T13" fmla="*/ 1363 h 1643"/>
              <a:gd name="T14" fmla="*/ 299 w 1648"/>
              <a:gd name="T15" fmla="*/ 1348 h 1643"/>
              <a:gd name="T16" fmla="*/ 1034 w 1648"/>
              <a:gd name="T17" fmla="*/ 663 h 1643"/>
              <a:gd name="T18" fmla="*/ 1069 w 1648"/>
              <a:gd name="T19" fmla="*/ 649 h 1643"/>
              <a:gd name="T20" fmla="*/ 1069 w 1648"/>
              <a:gd name="T21" fmla="*/ 579 h 1643"/>
              <a:gd name="T22" fmla="*/ 1069 w 1648"/>
              <a:gd name="T23" fmla="*/ 369 h 1643"/>
              <a:gd name="T24" fmla="*/ 1069 w 1648"/>
              <a:gd name="T25" fmla="*/ 299 h 1643"/>
              <a:gd name="T26" fmla="*/ 999 w 1648"/>
              <a:gd name="T27" fmla="*/ 299 h 1643"/>
              <a:gd name="T28" fmla="*/ 999 w 1648"/>
              <a:gd name="T29" fmla="*/ 649 h 1643"/>
              <a:gd name="T30" fmla="*/ 1034 w 1648"/>
              <a:gd name="T31" fmla="*/ 663 h 1643"/>
              <a:gd name="T32" fmla="*/ 196 w 1648"/>
              <a:gd name="T33" fmla="*/ 1521 h 1643"/>
              <a:gd name="T34" fmla="*/ 89 w 1648"/>
              <a:gd name="T35" fmla="*/ 1628 h 1643"/>
              <a:gd name="T36" fmla="*/ 54 w 1648"/>
              <a:gd name="T37" fmla="*/ 1643 h 1643"/>
              <a:gd name="T38" fmla="*/ 19 w 1648"/>
              <a:gd name="T39" fmla="*/ 1628 h 1643"/>
              <a:gd name="T40" fmla="*/ 19 w 1648"/>
              <a:gd name="T41" fmla="*/ 1558 h 1643"/>
              <a:gd name="T42" fmla="*/ 126 w 1648"/>
              <a:gd name="T43" fmla="*/ 1451 h 1643"/>
              <a:gd name="T44" fmla="*/ 29 w 1648"/>
              <a:gd name="T45" fmla="*/ 1174 h 1643"/>
              <a:gd name="T46" fmla="*/ 159 w 1648"/>
              <a:gd name="T47" fmla="*/ 859 h 1643"/>
              <a:gd name="T48" fmla="*/ 474 w 1648"/>
              <a:gd name="T49" fmla="*/ 728 h 1643"/>
              <a:gd name="T50" fmla="*/ 682 w 1648"/>
              <a:gd name="T51" fmla="*/ 780 h 1643"/>
              <a:gd name="T52" fmla="*/ 719 w 1648"/>
              <a:gd name="T53" fmla="*/ 719 h 1643"/>
              <a:gd name="T54" fmla="*/ 780 w 1648"/>
              <a:gd name="T55" fmla="*/ 682 h 1643"/>
              <a:gd name="T56" fmla="*/ 729 w 1648"/>
              <a:gd name="T57" fmla="*/ 474 h 1643"/>
              <a:gd name="T58" fmla="*/ 859 w 1648"/>
              <a:gd name="T59" fmla="*/ 159 h 1643"/>
              <a:gd name="T60" fmla="*/ 1174 w 1648"/>
              <a:gd name="T61" fmla="*/ 29 h 1643"/>
              <a:gd name="T62" fmla="*/ 1452 w 1648"/>
              <a:gd name="T63" fmla="*/ 126 h 1643"/>
              <a:gd name="T64" fmla="*/ 1559 w 1648"/>
              <a:gd name="T65" fmla="*/ 19 h 1643"/>
              <a:gd name="T66" fmla="*/ 1628 w 1648"/>
              <a:gd name="T67" fmla="*/ 19 h 1643"/>
              <a:gd name="T68" fmla="*/ 1628 w 1648"/>
              <a:gd name="T69" fmla="*/ 89 h 1643"/>
              <a:gd name="T70" fmla="*/ 1522 w 1648"/>
              <a:gd name="T71" fmla="*/ 196 h 1643"/>
              <a:gd name="T72" fmla="*/ 1619 w 1648"/>
              <a:gd name="T73" fmla="*/ 474 h 1643"/>
              <a:gd name="T74" fmla="*/ 1489 w 1648"/>
              <a:gd name="T75" fmla="*/ 789 h 1643"/>
              <a:gd name="T76" fmla="*/ 1174 w 1648"/>
              <a:gd name="T77" fmla="*/ 919 h 1643"/>
              <a:gd name="T78" fmla="*/ 859 w 1648"/>
              <a:gd name="T79" fmla="*/ 789 h 1643"/>
              <a:gd name="T80" fmla="*/ 789 w 1648"/>
              <a:gd name="T81" fmla="*/ 789 h 1643"/>
              <a:gd name="T82" fmla="*/ 774 w 1648"/>
              <a:gd name="T83" fmla="*/ 824 h 1643"/>
              <a:gd name="T84" fmla="*/ 789 w 1648"/>
              <a:gd name="T85" fmla="*/ 859 h 1643"/>
              <a:gd name="T86" fmla="*/ 919 w 1648"/>
              <a:gd name="T87" fmla="*/ 1174 h 1643"/>
              <a:gd name="T88" fmla="*/ 789 w 1648"/>
              <a:gd name="T89" fmla="*/ 1488 h 1643"/>
              <a:gd name="T90" fmla="*/ 474 w 1648"/>
              <a:gd name="T91" fmla="*/ 1619 h 1643"/>
              <a:gd name="T92" fmla="*/ 196 w 1648"/>
              <a:gd name="T93" fmla="*/ 1521 h 1643"/>
              <a:gd name="T94" fmla="*/ 929 w 1648"/>
              <a:gd name="T95" fmla="*/ 719 h 1643"/>
              <a:gd name="T96" fmla="*/ 1419 w 1648"/>
              <a:gd name="T97" fmla="*/ 719 h 1643"/>
              <a:gd name="T98" fmla="*/ 1419 w 1648"/>
              <a:gd name="T99" fmla="*/ 229 h 1643"/>
              <a:gd name="T100" fmla="*/ 1174 w 1648"/>
              <a:gd name="T101" fmla="*/ 128 h 1643"/>
              <a:gd name="T102" fmla="*/ 929 w 1648"/>
              <a:gd name="T103" fmla="*/ 229 h 1643"/>
              <a:gd name="T104" fmla="*/ 929 w 1648"/>
              <a:gd name="T105" fmla="*/ 719 h 1643"/>
              <a:gd name="T106" fmla="*/ 128 w 1648"/>
              <a:gd name="T107" fmla="*/ 1174 h 1643"/>
              <a:gd name="T108" fmla="*/ 229 w 1648"/>
              <a:gd name="T109" fmla="*/ 1418 h 1643"/>
              <a:gd name="T110" fmla="*/ 719 w 1648"/>
              <a:gd name="T111" fmla="*/ 1418 h 1643"/>
              <a:gd name="T112" fmla="*/ 719 w 1648"/>
              <a:gd name="T113" fmla="*/ 929 h 1643"/>
              <a:gd name="T114" fmla="*/ 474 w 1648"/>
              <a:gd name="T115" fmla="*/ 827 h 1643"/>
              <a:gd name="T116" fmla="*/ 229 w 1648"/>
              <a:gd name="T117" fmla="*/ 929 h 1643"/>
              <a:gd name="T118" fmla="*/ 128 w 1648"/>
              <a:gd name="T119" fmla="*/ 1174 h 1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48" h="1643">
                <a:moveTo>
                  <a:pt x="299" y="1348"/>
                </a:moveTo>
                <a:cubicBezTo>
                  <a:pt x="203" y="1252"/>
                  <a:pt x="203" y="1095"/>
                  <a:pt x="299" y="999"/>
                </a:cubicBezTo>
                <a:cubicBezTo>
                  <a:pt x="318" y="979"/>
                  <a:pt x="350" y="979"/>
                  <a:pt x="369" y="999"/>
                </a:cubicBezTo>
                <a:cubicBezTo>
                  <a:pt x="388" y="1018"/>
                  <a:pt x="388" y="1049"/>
                  <a:pt x="369" y="1069"/>
                </a:cubicBezTo>
                <a:cubicBezTo>
                  <a:pt x="311" y="1126"/>
                  <a:pt x="311" y="1221"/>
                  <a:pt x="369" y="1278"/>
                </a:cubicBezTo>
                <a:cubicBezTo>
                  <a:pt x="388" y="1298"/>
                  <a:pt x="388" y="1329"/>
                  <a:pt x="369" y="1348"/>
                </a:cubicBezTo>
                <a:cubicBezTo>
                  <a:pt x="359" y="1358"/>
                  <a:pt x="347" y="1363"/>
                  <a:pt x="334" y="1363"/>
                </a:cubicBezTo>
                <a:cubicBezTo>
                  <a:pt x="321" y="1363"/>
                  <a:pt x="309" y="1358"/>
                  <a:pt x="299" y="1348"/>
                </a:cubicBezTo>
                <a:close/>
                <a:moveTo>
                  <a:pt x="1034" y="663"/>
                </a:moveTo>
                <a:cubicBezTo>
                  <a:pt x="1046" y="663"/>
                  <a:pt x="1059" y="658"/>
                  <a:pt x="1069" y="649"/>
                </a:cubicBezTo>
                <a:cubicBezTo>
                  <a:pt x="1088" y="629"/>
                  <a:pt x="1088" y="598"/>
                  <a:pt x="1069" y="579"/>
                </a:cubicBezTo>
                <a:cubicBezTo>
                  <a:pt x="1011" y="521"/>
                  <a:pt x="1011" y="427"/>
                  <a:pt x="1069" y="369"/>
                </a:cubicBezTo>
                <a:cubicBezTo>
                  <a:pt x="1088" y="349"/>
                  <a:pt x="1088" y="318"/>
                  <a:pt x="1069" y="299"/>
                </a:cubicBezTo>
                <a:cubicBezTo>
                  <a:pt x="1049" y="280"/>
                  <a:pt x="1018" y="280"/>
                  <a:pt x="999" y="299"/>
                </a:cubicBezTo>
                <a:cubicBezTo>
                  <a:pt x="902" y="395"/>
                  <a:pt x="902" y="552"/>
                  <a:pt x="999" y="649"/>
                </a:cubicBezTo>
                <a:cubicBezTo>
                  <a:pt x="1008" y="658"/>
                  <a:pt x="1021" y="663"/>
                  <a:pt x="1034" y="663"/>
                </a:cubicBezTo>
                <a:close/>
                <a:moveTo>
                  <a:pt x="196" y="1521"/>
                </a:moveTo>
                <a:cubicBezTo>
                  <a:pt x="89" y="1628"/>
                  <a:pt x="89" y="1628"/>
                  <a:pt x="89" y="1628"/>
                </a:cubicBezTo>
                <a:cubicBezTo>
                  <a:pt x="79" y="1638"/>
                  <a:pt x="67" y="1643"/>
                  <a:pt x="54" y="1643"/>
                </a:cubicBezTo>
                <a:cubicBezTo>
                  <a:pt x="41" y="1643"/>
                  <a:pt x="29" y="1638"/>
                  <a:pt x="19" y="1628"/>
                </a:cubicBezTo>
                <a:cubicBezTo>
                  <a:pt x="0" y="1609"/>
                  <a:pt x="0" y="1578"/>
                  <a:pt x="19" y="1558"/>
                </a:cubicBezTo>
                <a:cubicBezTo>
                  <a:pt x="126" y="1451"/>
                  <a:pt x="126" y="1451"/>
                  <a:pt x="126" y="1451"/>
                </a:cubicBezTo>
                <a:cubicBezTo>
                  <a:pt x="63" y="1373"/>
                  <a:pt x="29" y="1276"/>
                  <a:pt x="29" y="1174"/>
                </a:cubicBezTo>
                <a:cubicBezTo>
                  <a:pt x="29" y="1054"/>
                  <a:pt x="75" y="943"/>
                  <a:pt x="159" y="859"/>
                </a:cubicBezTo>
                <a:cubicBezTo>
                  <a:pt x="243" y="775"/>
                  <a:pt x="355" y="728"/>
                  <a:pt x="474" y="728"/>
                </a:cubicBezTo>
                <a:cubicBezTo>
                  <a:pt x="548" y="728"/>
                  <a:pt x="619" y="746"/>
                  <a:pt x="682" y="780"/>
                </a:cubicBezTo>
                <a:cubicBezTo>
                  <a:pt x="689" y="757"/>
                  <a:pt x="701" y="736"/>
                  <a:pt x="719" y="719"/>
                </a:cubicBezTo>
                <a:cubicBezTo>
                  <a:pt x="736" y="701"/>
                  <a:pt x="757" y="689"/>
                  <a:pt x="780" y="682"/>
                </a:cubicBezTo>
                <a:cubicBezTo>
                  <a:pt x="746" y="619"/>
                  <a:pt x="729" y="548"/>
                  <a:pt x="729" y="474"/>
                </a:cubicBezTo>
                <a:cubicBezTo>
                  <a:pt x="729" y="355"/>
                  <a:pt x="775" y="243"/>
                  <a:pt x="859" y="159"/>
                </a:cubicBezTo>
                <a:cubicBezTo>
                  <a:pt x="943" y="75"/>
                  <a:pt x="1055" y="29"/>
                  <a:pt x="1174" y="29"/>
                </a:cubicBezTo>
                <a:cubicBezTo>
                  <a:pt x="1276" y="29"/>
                  <a:pt x="1373" y="63"/>
                  <a:pt x="1452" y="126"/>
                </a:cubicBezTo>
                <a:cubicBezTo>
                  <a:pt x="1559" y="19"/>
                  <a:pt x="1559" y="19"/>
                  <a:pt x="1559" y="19"/>
                </a:cubicBezTo>
                <a:cubicBezTo>
                  <a:pt x="1578" y="0"/>
                  <a:pt x="1609" y="0"/>
                  <a:pt x="1628" y="19"/>
                </a:cubicBezTo>
                <a:cubicBezTo>
                  <a:pt x="1648" y="38"/>
                  <a:pt x="1648" y="70"/>
                  <a:pt x="1628" y="89"/>
                </a:cubicBezTo>
                <a:cubicBezTo>
                  <a:pt x="1522" y="196"/>
                  <a:pt x="1522" y="196"/>
                  <a:pt x="1522" y="196"/>
                </a:cubicBezTo>
                <a:cubicBezTo>
                  <a:pt x="1585" y="274"/>
                  <a:pt x="1619" y="371"/>
                  <a:pt x="1619" y="474"/>
                </a:cubicBezTo>
                <a:cubicBezTo>
                  <a:pt x="1619" y="593"/>
                  <a:pt x="1573" y="705"/>
                  <a:pt x="1489" y="789"/>
                </a:cubicBezTo>
                <a:cubicBezTo>
                  <a:pt x="1405" y="873"/>
                  <a:pt x="1293" y="919"/>
                  <a:pt x="1174" y="919"/>
                </a:cubicBezTo>
                <a:cubicBezTo>
                  <a:pt x="1055" y="919"/>
                  <a:pt x="943" y="873"/>
                  <a:pt x="859" y="789"/>
                </a:cubicBezTo>
                <a:cubicBezTo>
                  <a:pt x="839" y="769"/>
                  <a:pt x="808" y="769"/>
                  <a:pt x="789" y="789"/>
                </a:cubicBezTo>
                <a:cubicBezTo>
                  <a:pt x="779" y="798"/>
                  <a:pt x="774" y="810"/>
                  <a:pt x="774" y="824"/>
                </a:cubicBezTo>
                <a:cubicBezTo>
                  <a:pt x="774" y="837"/>
                  <a:pt x="779" y="849"/>
                  <a:pt x="789" y="859"/>
                </a:cubicBezTo>
                <a:cubicBezTo>
                  <a:pt x="873" y="943"/>
                  <a:pt x="919" y="1054"/>
                  <a:pt x="919" y="1174"/>
                </a:cubicBezTo>
                <a:cubicBezTo>
                  <a:pt x="919" y="1293"/>
                  <a:pt x="873" y="1404"/>
                  <a:pt x="789" y="1488"/>
                </a:cubicBezTo>
                <a:cubicBezTo>
                  <a:pt x="705" y="1572"/>
                  <a:pt x="593" y="1619"/>
                  <a:pt x="474" y="1619"/>
                </a:cubicBezTo>
                <a:cubicBezTo>
                  <a:pt x="372" y="1619"/>
                  <a:pt x="275" y="1584"/>
                  <a:pt x="196" y="1521"/>
                </a:cubicBezTo>
                <a:close/>
                <a:moveTo>
                  <a:pt x="929" y="719"/>
                </a:moveTo>
                <a:cubicBezTo>
                  <a:pt x="1064" y="854"/>
                  <a:pt x="1284" y="854"/>
                  <a:pt x="1419" y="719"/>
                </a:cubicBezTo>
                <a:cubicBezTo>
                  <a:pt x="1554" y="584"/>
                  <a:pt x="1554" y="364"/>
                  <a:pt x="1419" y="229"/>
                </a:cubicBezTo>
                <a:cubicBezTo>
                  <a:pt x="1353" y="164"/>
                  <a:pt x="1266" y="128"/>
                  <a:pt x="1174" y="128"/>
                </a:cubicBezTo>
                <a:cubicBezTo>
                  <a:pt x="1081" y="128"/>
                  <a:pt x="994" y="164"/>
                  <a:pt x="929" y="229"/>
                </a:cubicBezTo>
                <a:cubicBezTo>
                  <a:pt x="794" y="364"/>
                  <a:pt x="794" y="584"/>
                  <a:pt x="929" y="719"/>
                </a:cubicBezTo>
                <a:close/>
                <a:moveTo>
                  <a:pt x="128" y="1174"/>
                </a:moveTo>
                <a:cubicBezTo>
                  <a:pt x="128" y="1266"/>
                  <a:pt x="164" y="1353"/>
                  <a:pt x="229" y="1418"/>
                </a:cubicBezTo>
                <a:cubicBezTo>
                  <a:pt x="364" y="1553"/>
                  <a:pt x="584" y="1553"/>
                  <a:pt x="719" y="1418"/>
                </a:cubicBezTo>
                <a:cubicBezTo>
                  <a:pt x="854" y="1283"/>
                  <a:pt x="854" y="1064"/>
                  <a:pt x="719" y="929"/>
                </a:cubicBezTo>
                <a:cubicBezTo>
                  <a:pt x="651" y="861"/>
                  <a:pt x="563" y="827"/>
                  <a:pt x="474" y="827"/>
                </a:cubicBezTo>
                <a:cubicBezTo>
                  <a:pt x="385" y="827"/>
                  <a:pt x="297" y="861"/>
                  <a:pt x="229" y="929"/>
                </a:cubicBezTo>
                <a:cubicBezTo>
                  <a:pt x="164" y="994"/>
                  <a:pt x="128" y="1081"/>
                  <a:pt x="128" y="117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0" name="Freeform 7"/>
          <p:cNvSpPr>
            <a:spLocks noEditPoints="1"/>
          </p:cNvSpPr>
          <p:nvPr/>
        </p:nvSpPr>
        <p:spPr bwMode="auto">
          <a:xfrm>
            <a:off x="8159280" y="1913157"/>
            <a:ext cx="395028" cy="345136"/>
          </a:xfrm>
          <a:custGeom>
            <a:avLst/>
            <a:gdLst>
              <a:gd name="T0" fmla="*/ 1643 w 1648"/>
              <a:gd name="T1" fmla="*/ 1076 h 1440"/>
              <a:gd name="T2" fmla="*/ 1513 w 1648"/>
              <a:gd name="T3" fmla="*/ 767 h 1440"/>
              <a:gd name="T4" fmla="*/ 1643 w 1648"/>
              <a:gd name="T5" fmla="*/ 528 h 1440"/>
              <a:gd name="T6" fmla="*/ 1517 w 1648"/>
              <a:gd name="T7" fmla="*/ 480 h 1440"/>
              <a:gd name="T8" fmla="*/ 1517 w 1648"/>
              <a:gd name="T9" fmla="*/ 288 h 1440"/>
              <a:gd name="T10" fmla="*/ 1643 w 1648"/>
              <a:gd name="T11" fmla="*/ 240 h 1440"/>
              <a:gd name="T12" fmla="*/ 1499 w 1648"/>
              <a:gd name="T13" fmla="*/ 0 h 1440"/>
              <a:gd name="T14" fmla="*/ 134 w 1648"/>
              <a:gd name="T15" fmla="*/ 102 h 1440"/>
              <a:gd name="T16" fmla="*/ 110 w 1648"/>
              <a:gd name="T17" fmla="*/ 648 h 1440"/>
              <a:gd name="T18" fmla="*/ 5 w 1648"/>
              <a:gd name="T19" fmla="*/ 816 h 1440"/>
              <a:gd name="T20" fmla="*/ 53 w 1648"/>
              <a:gd name="T21" fmla="*/ 960 h 1440"/>
              <a:gd name="T22" fmla="*/ 173 w 1648"/>
              <a:gd name="T23" fmla="*/ 1056 h 1440"/>
              <a:gd name="T24" fmla="*/ 53 w 1648"/>
              <a:gd name="T25" fmla="*/ 1152 h 1440"/>
              <a:gd name="T26" fmla="*/ 5 w 1648"/>
              <a:gd name="T27" fmla="*/ 1296 h 1440"/>
              <a:gd name="T28" fmla="*/ 1240 w 1648"/>
              <a:gd name="T29" fmla="*/ 1440 h 1440"/>
              <a:gd name="T30" fmla="*/ 101 w 1648"/>
              <a:gd name="T31" fmla="*/ 368 h 1440"/>
              <a:gd name="T32" fmla="*/ 1499 w 1648"/>
              <a:gd name="T33" fmla="*/ 96 h 1440"/>
              <a:gd name="T34" fmla="*/ 1547 w 1648"/>
              <a:gd name="T35" fmla="*/ 192 h 1440"/>
              <a:gd name="T36" fmla="*/ 197 w 1648"/>
              <a:gd name="T37" fmla="*/ 384 h 1440"/>
              <a:gd name="T38" fmla="*/ 1547 w 1648"/>
              <a:gd name="T39" fmla="*/ 576 h 1440"/>
              <a:gd name="T40" fmla="*/ 1499 w 1648"/>
              <a:gd name="T41" fmla="*/ 672 h 1440"/>
              <a:gd name="T42" fmla="*/ 180 w 1648"/>
              <a:gd name="T43" fmla="*/ 582 h 1440"/>
              <a:gd name="T44" fmla="*/ 1400 w 1648"/>
              <a:gd name="T45" fmla="*/ 480 h 1440"/>
              <a:gd name="T46" fmla="*/ 293 w 1648"/>
              <a:gd name="T47" fmla="*/ 384 h 1440"/>
              <a:gd name="T48" fmla="*/ 1400 w 1648"/>
              <a:gd name="T49" fmla="*/ 288 h 1440"/>
              <a:gd name="T50" fmla="*/ 1400 w 1648"/>
              <a:gd name="T51" fmla="*/ 480 h 1440"/>
              <a:gd name="T52" fmla="*/ 101 w 1648"/>
              <a:gd name="T53" fmla="*/ 1248 h 1440"/>
              <a:gd name="T54" fmla="*/ 149 w 1648"/>
              <a:gd name="T55" fmla="*/ 1248 h 1440"/>
              <a:gd name="T56" fmla="*/ 1259 w 1648"/>
              <a:gd name="T57" fmla="*/ 1248 h 1440"/>
              <a:gd name="T58" fmla="*/ 1259 w 1648"/>
              <a:gd name="T59" fmla="*/ 864 h 1440"/>
              <a:gd name="T60" fmla="*/ 101 w 1648"/>
              <a:gd name="T61" fmla="*/ 816 h 1440"/>
              <a:gd name="T62" fmla="*/ 1259 w 1648"/>
              <a:gd name="T63" fmla="*/ 768 h 1440"/>
              <a:gd name="T64" fmla="*/ 1547 w 1648"/>
              <a:gd name="T65" fmla="*/ 1071 h 1440"/>
              <a:gd name="T66" fmla="*/ 149 w 1648"/>
              <a:gd name="T67" fmla="*/ 1344 h 1440"/>
              <a:gd name="T68" fmla="*/ 248 w 1648"/>
              <a:gd name="T69" fmla="*/ 960 h 1440"/>
              <a:gd name="T70" fmla="*/ 1355 w 1648"/>
              <a:gd name="T71" fmla="*/ 1056 h 1440"/>
              <a:gd name="T72" fmla="*/ 248 w 1648"/>
              <a:gd name="T73" fmla="*/ 1152 h 1440"/>
              <a:gd name="T74" fmla="*/ 248 w 1648"/>
              <a:gd name="T75" fmla="*/ 960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48" h="1440">
                <a:moveTo>
                  <a:pt x="1514" y="1337"/>
                </a:moveTo>
                <a:cubicBezTo>
                  <a:pt x="1592" y="1269"/>
                  <a:pt x="1638" y="1176"/>
                  <a:pt x="1643" y="1076"/>
                </a:cubicBezTo>
                <a:cubicBezTo>
                  <a:pt x="1648" y="970"/>
                  <a:pt x="1611" y="868"/>
                  <a:pt x="1538" y="791"/>
                </a:cubicBezTo>
                <a:cubicBezTo>
                  <a:pt x="1530" y="783"/>
                  <a:pt x="1521" y="775"/>
                  <a:pt x="1513" y="767"/>
                </a:cubicBezTo>
                <a:cubicBezTo>
                  <a:pt x="1586" y="760"/>
                  <a:pt x="1643" y="699"/>
                  <a:pt x="1643" y="624"/>
                </a:cubicBezTo>
                <a:cubicBezTo>
                  <a:pt x="1643" y="528"/>
                  <a:pt x="1643" y="528"/>
                  <a:pt x="1643" y="528"/>
                </a:cubicBezTo>
                <a:cubicBezTo>
                  <a:pt x="1643" y="501"/>
                  <a:pt x="1622" y="480"/>
                  <a:pt x="1595" y="480"/>
                </a:cubicBezTo>
                <a:cubicBezTo>
                  <a:pt x="1517" y="480"/>
                  <a:pt x="1517" y="480"/>
                  <a:pt x="1517" y="480"/>
                </a:cubicBezTo>
                <a:cubicBezTo>
                  <a:pt x="1490" y="455"/>
                  <a:pt x="1475" y="421"/>
                  <a:pt x="1475" y="384"/>
                </a:cubicBezTo>
                <a:cubicBezTo>
                  <a:pt x="1475" y="347"/>
                  <a:pt x="1490" y="312"/>
                  <a:pt x="1517" y="288"/>
                </a:cubicBezTo>
                <a:cubicBezTo>
                  <a:pt x="1595" y="288"/>
                  <a:pt x="1595" y="288"/>
                  <a:pt x="1595" y="288"/>
                </a:cubicBezTo>
                <a:cubicBezTo>
                  <a:pt x="1622" y="288"/>
                  <a:pt x="1643" y="266"/>
                  <a:pt x="1643" y="240"/>
                </a:cubicBezTo>
                <a:cubicBezTo>
                  <a:pt x="1643" y="144"/>
                  <a:pt x="1643" y="144"/>
                  <a:pt x="1643" y="144"/>
                </a:cubicBezTo>
                <a:cubicBezTo>
                  <a:pt x="1643" y="64"/>
                  <a:pt x="1579" y="0"/>
                  <a:pt x="1499" y="0"/>
                </a:cubicBezTo>
                <a:cubicBezTo>
                  <a:pt x="408" y="0"/>
                  <a:pt x="408" y="0"/>
                  <a:pt x="408" y="0"/>
                </a:cubicBezTo>
                <a:cubicBezTo>
                  <a:pt x="307" y="0"/>
                  <a:pt x="210" y="36"/>
                  <a:pt x="134" y="102"/>
                </a:cubicBezTo>
                <a:cubicBezTo>
                  <a:pt x="56" y="171"/>
                  <a:pt x="11" y="263"/>
                  <a:pt x="5" y="363"/>
                </a:cubicBezTo>
                <a:cubicBezTo>
                  <a:pt x="0" y="470"/>
                  <a:pt x="37" y="571"/>
                  <a:pt x="110" y="648"/>
                </a:cubicBezTo>
                <a:cubicBezTo>
                  <a:pt x="118" y="656"/>
                  <a:pt x="127" y="665"/>
                  <a:pt x="136" y="672"/>
                </a:cubicBezTo>
                <a:cubicBezTo>
                  <a:pt x="62" y="679"/>
                  <a:pt x="5" y="741"/>
                  <a:pt x="5" y="816"/>
                </a:cubicBezTo>
                <a:cubicBezTo>
                  <a:pt x="5" y="912"/>
                  <a:pt x="5" y="912"/>
                  <a:pt x="5" y="912"/>
                </a:cubicBezTo>
                <a:cubicBezTo>
                  <a:pt x="5" y="938"/>
                  <a:pt x="26" y="960"/>
                  <a:pt x="53" y="960"/>
                </a:cubicBezTo>
                <a:cubicBezTo>
                  <a:pt x="131" y="960"/>
                  <a:pt x="131" y="960"/>
                  <a:pt x="131" y="960"/>
                </a:cubicBezTo>
                <a:cubicBezTo>
                  <a:pt x="158" y="984"/>
                  <a:pt x="173" y="1019"/>
                  <a:pt x="173" y="1056"/>
                </a:cubicBezTo>
                <a:cubicBezTo>
                  <a:pt x="173" y="1093"/>
                  <a:pt x="158" y="1127"/>
                  <a:pt x="131" y="1152"/>
                </a:cubicBezTo>
                <a:cubicBezTo>
                  <a:pt x="53" y="1152"/>
                  <a:pt x="53" y="1152"/>
                  <a:pt x="53" y="1152"/>
                </a:cubicBezTo>
                <a:cubicBezTo>
                  <a:pt x="26" y="1152"/>
                  <a:pt x="5" y="1173"/>
                  <a:pt x="5" y="1200"/>
                </a:cubicBezTo>
                <a:cubicBezTo>
                  <a:pt x="5" y="1296"/>
                  <a:pt x="5" y="1296"/>
                  <a:pt x="5" y="1296"/>
                </a:cubicBezTo>
                <a:cubicBezTo>
                  <a:pt x="5" y="1375"/>
                  <a:pt x="69" y="1440"/>
                  <a:pt x="149" y="1440"/>
                </a:cubicBezTo>
                <a:cubicBezTo>
                  <a:pt x="1240" y="1440"/>
                  <a:pt x="1240" y="1440"/>
                  <a:pt x="1240" y="1440"/>
                </a:cubicBezTo>
                <a:cubicBezTo>
                  <a:pt x="1341" y="1440"/>
                  <a:pt x="1438" y="1403"/>
                  <a:pt x="1514" y="1337"/>
                </a:cubicBezTo>
                <a:close/>
                <a:moveTo>
                  <a:pt x="101" y="368"/>
                </a:moveTo>
                <a:cubicBezTo>
                  <a:pt x="109" y="218"/>
                  <a:pt x="247" y="96"/>
                  <a:pt x="408" y="96"/>
                </a:cubicBezTo>
                <a:cubicBezTo>
                  <a:pt x="1499" y="96"/>
                  <a:pt x="1499" y="96"/>
                  <a:pt x="1499" y="96"/>
                </a:cubicBezTo>
                <a:cubicBezTo>
                  <a:pt x="1526" y="96"/>
                  <a:pt x="1547" y="117"/>
                  <a:pt x="1547" y="144"/>
                </a:cubicBezTo>
                <a:cubicBezTo>
                  <a:pt x="1547" y="192"/>
                  <a:pt x="1547" y="192"/>
                  <a:pt x="1547" y="192"/>
                </a:cubicBezTo>
                <a:cubicBezTo>
                  <a:pt x="389" y="192"/>
                  <a:pt x="389" y="192"/>
                  <a:pt x="389" y="192"/>
                </a:cubicBezTo>
                <a:cubicBezTo>
                  <a:pt x="283" y="192"/>
                  <a:pt x="197" y="278"/>
                  <a:pt x="197" y="384"/>
                </a:cubicBezTo>
                <a:cubicBezTo>
                  <a:pt x="197" y="490"/>
                  <a:pt x="283" y="576"/>
                  <a:pt x="389" y="576"/>
                </a:cubicBezTo>
                <a:cubicBezTo>
                  <a:pt x="1547" y="576"/>
                  <a:pt x="1547" y="576"/>
                  <a:pt x="1547" y="576"/>
                </a:cubicBezTo>
                <a:cubicBezTo>
                  <a:pt x="1547" y="624"/>
                  <a:pt x="1547" y="624"/>
                  <a:pt x="1547" y="624"/>
                </a:cubicBezTo>
                <a:cubicBezTo>
                  <a:pt x="1547" y="650"/>
                  <a:pt x="1526" y="672"/>
                  <a:pt x="1499" y="672"/>
                </a:cubicBezTo>
                <a:cubicBezTo>
                  <a:pt x="389" y="672"/>
                  <a:pt x="389" y="672"/>
                  <a:pt x="389" y="672"/>
                </a:cubicBezTo>
                <a:cubicBezTo>
                  <a:pt x="309" y="672"/>
                  <a:pt x="235" y="640"/>
                  <a:pt x="180" y="582"/>
                </a:cubicBezTo>
                <a:cubicBezTo>
                  <a:pt x="125" y="524"/>
                  <a:pt x="97" y="448"/>
                  <a:pt x="101" y="368"/>
                </a:cubicBezTo>
                <a:close/>
                <a:moveTo>
                  <a:pt x="1400" y="480"/>
                </a:moveTo>
                <a:cubicBezTo>
                  <a:pt x="389" y="480"/>
                  <a:pt x="389" y="480"/>
                  <a:pt x="389" y="480"/>
                </a:cubicBezTo>
                <a:cubicBezTo>
                  <a:pt x="336" y="480"/>
                  <a:pt x="293" y="437"/>
                  <a:pt x="293" y="384"/>
                </a:cubicBezTo>
                <a:cubicBezTo>
                  <a:pt x="293" y="331"/>
                  <a:pt x="336" y="288"/>
                  <a:pt x="389" y="288"/>
                </a:cubicBezTo>
                <a:cubicBezTo>
                  <a:pt x="1400" y="288"/>
                  <a:pt x="1400" y="288"/>
                  <a:pt x="1400" y="288"/>
                </a:cubicBezTo>
                <a:cubicBezTo>
                  <a:pt x="1387" y="317"/>
                  <a:pt x="1379" y="350"/>
                  <a:pt x="1379" y="384"/>
                </a:cubicBezTo>
                <a:cubicBezTo>
                  <a:pt x="1379" y="418"/>
                  <a:pt x="1387" y="450"/>
                  <a:pt x="1400" y="480"/>
                </a:cubicBezTo>
                <a:close/>
                <a:moveTo>
                  <a:pt x="101" y="1296"/>
                </a:moveTo>
                <a:cubicBezTo>
                  <a:pt x="101" y="1248"/>
                  <a:pt x="101" y="1248"/>
                  <a:pt x="101" y="1248"/>
                </a:cubicBezTo>
                <a:cubicBezTo>
                  <a:pt x="149" y="1248"/>
                  <a:pt x="149" y="1248"/>
                  <a:pt x="149" y="1248"/>
                </a:cubicBezTo>
                <a:cubicBezTo>
                  <a:pt x="149" y="1248"/>
                  <a:pt x="149" y="1248"/>
                  <a:pt x="149" y="1248"/>
                </a:cubicBezTo>
                <a:cubicBezTo>
                  <a:pt x="149" y="1248"/>
                  <a:pt x="149" y="1248"/>
                  <a:pt x="149" y="1248"/>
                </a:cubicBezTo>
                <a:cubicBezTo>
                  <a:pt x="1259" y="1248"/>
                  <a:pt x="1259" y="1248"/>
                  <a:pt x="1259" y="1248"/>
                </a:cubicBezTo>
                <a:cubicBezTo>
                  <a:pt x="1365" y="1248"/>
                  <a:pt x="1451" y="1161"/>
                  <a:pt x="1451" y="1056"/>
                </a:cubicBezTo>
                <a:cubicBezTo>
                  <a:pt x="1451" y="950"/>
                  <a:pt x="1365" y="864"/>
                  <a:pt x="1259" y="864"/>
                </a:cubicBezTo>
                <a:cubicBezTo>
                  <a:pt x="101" y="864"/>
                  <a:pt x="101" y="864"/>
                  <a:pt x="101" y="864"/>
                </a:cubicBezTo>
                <a:cubicBezTo>
                  <a:pt x="101" y="816"/>
                  <a:pt x="101" y="816"/>
                  <a:pt x="101" y="816"/>
                </a:cubicBezTo>
                <a:cubicBezTo>
                  <a:pt x="101" y="789"/>
                  <a:pt x="122" y="768"/>
                  <a:pt x="149" y="768"/>
                </a:cubicBezTo>
                <a:cubicBezTo>
                  <a:pt x="1259" y="768"/>
                  <a:pt x="1259" y="768"/>
                  <a:pt x="1259" y="768"/>
                </a:cubicBezTo>
                <a:cubicBezTo>
                  <a:pt x="1339" y="768"/>
                  <a:pt x="1413" y="800"/>
                  <a:pt x="1468" y="857"/>
                </a:cubicBezTo>
                <a:cubicBezTo>
                  <a:pt x="1523" y="915"/>
                  <a:pt x="1551" y="991"/>
                  <a:pt x="1547" y="1071"/>
                </a:cubicBezTo>
                <a:cubicBezTo>
                  <a:pt x="1539" y="1221"/>
                  <a:pt x="1401" y="1344"/>
                  <a:pt x="1240" y="1344"/>
                </a:cubicBezTo>
                <a:cubicBezTo>
                  <a:pt x="149" y="1344"/>
                  <a:pt x="149" y="1344"/>
                  <a:pt x="149" y="1344"/>
                </a:cubicBezTo>
                <a:cubicBezTo>
                  <a:pt x="122" y="1344"/>
                  <a:pt x="101" y="1322"/>
                  <a:pt x="101" y="1296"/>
                </a:cubicBezTo>
                <a:close/>
                <a:moveTo>
                  <a:pt x="248" y="960"/>
                </a:moveTo>
                <a:cubicBezTo>
                  <a:pt x="1259" y="960"/>
                  <a:pt x="1259" y="960"/>
                  <a:pt x="1259" y="960"/>
                </a:cubicBezTo>
                <a:cubicBezTo>
                  <a:pt x="1312" y="960"/>
                  <a:pt x="1355" y="1003"/>
                  <a:pt x="1355" y="1056"/>
                </a:cubicBezTo>
                <a:cubicBezTo>
                  <a:pt x="1355" y="1109"/>
                  <a:pt x="1312" y="1152"/>
                  <a:pt x="1259" y="1152"/>
                </a:cubicBezTo>
                <a:cubicBezTo>
                  <a:pt x="248" y="1152"/>
                  <a:pt x="248" y="1152"/>
                  <a:pt x="248" y="1152"/>
                </a:cubicBezTo>
                <a:cubicBezTo>
                  <a:pt x="262" y="1122"/>
                  <a:pt x="269" y="1090"/>
                  <a:pt x="269" y="1056"/>
                </a:cubicBezTo>
                <a:cubicBezTo>
                  <a:pt x="269" y="1022"/>
                  <a:pt x="262" y="989"/>
                  <a:pt x="248" y="96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1" name="Freeform 14"/>
          <p:cNvSpPr>
            <a:spLocks noEditPoints="1"/>
          </p:cNvSpPr>
          <p:nvPr/>
        </p:nvSpPr>
        <p:spPr bwMode="auto">
          <a:xfrm>
            <a:off x="8160381" y="2564486"/>
            <a:ext cx="392827" cy="392387"/>
          </a:xfrm>
          <a:custGeom>
            <a:avLst/>
            <a:gdLst>
              <a:gd name="T0" fmla="*/ 603 w 1639"/>
              <a:gd name="T1" fmla="*/ 503 h 1638"/>
              <a:gd name="T2" fmla="*/ 545 w 1639"/>
              <a:gd name="T3" fmla="*/ 137 h 1638"/>
              <a:gd name="T4" fmla="*/ 228 w 1639"/>
              <a:gd name="T5" fmla="*/ 138 h 1638"/>
              <a:gd name="T6" fmla="*/ 96 w 1639"/>
              <a:gd name="T7" fmla="*/ 725 h 1638"/>
              <a:gd name="T8" fmla="*/ 144 w 1639"/>
              <a:gd name="T9" fmla="*/ 1635 h 1638"/>
              <a:gd name="T10" fmla="*/ 722 w 1639"/>
              <a:gd name="T11" fmla="*/ 1638 h 1638"/>
              <a:gd name="T12" fmla="*/ 959 w 1639"/>
              <a:gd name="T13" fmla="*/ 1365 h 1638"/>
              <a:gd name="T14" fmla="*/ 1160 w 1639"/>
              <a:gd name="T15" fmla="*/ 1399 h 1638"/>
              <a:gd name="T16" fmla="*/ 1569 w 1639"/>
              <a:gd name="T17" fmla="*/ 1568 h 1638"/>
              <a:gd name="T18" fmla="*/ 1399 w 1639"/>
              <a:gd name="T19" fmla="*/ 1159 h 1638"/>
              <a:gd name="T20" fmla="*/ 1501 w 1639"/>
              <a:gd name="T21" fmla="*/ 823 h 1638"/>
              <a:gd name="T22" fmla="*/ 1433 w 1639"/>
              <a:gd name="T23" fmla="*/ 484 h 1638"/>
              <a:gd name="T24" fmla="*/ 323 w 1639"/>
              <a:gd name="T25" fmla="*/ 148 h 1638"/>
              <a:gd name="T26" fmla="*/ 481 w 1639"/>
              <a:gd name="T27" fmla="*/ 485 h 1638"/>
              <a:gd name="T28" fmla="*/ 192 w 1639"/>
              <a:gd name="T29" fmla="*/ 629 h 1638"/>
              <a:gd name="T30" fmla="*/ 533 w 1639"/>
              <a:gd name="T31" fmla="*/ 581 h 1638"/>
              <a:gd name="T32" fmla="*/ 550 w 1639"/>
              <a:gd name="T33" fmla="*/ 654 h 1638"/>
              <a:gd name="T34" fmla="*/ 240 w 1639"/>
              <a:gd name="T35" fmla="*/ 677 h 1638"/>
              <a:gd name="T36" fmla="*/ 96 w 1639"/>
              <a:gd name="T37" fmla="*/ 964 h 1638"/>
              <a:gd name="T38" fmla="*/ 390 w 1639"/>
              <a:gd name="T39" fmla="*/ 1108 h 1638"/>
              <a:gd name="T40" fmla="*/ 96 w 1639"/>
              <a:gd name="T41" fmla="*/ 964 h 1638"/>
              <a:gd name="T42" fmla="*/ 96 w 1639"/>
              <a:gd name="T43" fmla="*/ 1491 h 1638"/>
              <a:gd name="T44" fmla="*/ 387 w 1639"/>
              <a:gd name="T45" fmla="*/ 1395 h 1638"/>
              <a:gd name="T46" fmla="*/ 96 w 1639"/>
              <a:gd name="T47" fmla="*/ 1252 h 1638"/>
              <a:gd name="T48" fmla="*/ 486 w 1639"/>
              <a:gd name="T49" fmla="*/ 1108 h 1638"/>
              <a:gd name="T50" fmla="*/ 339 w 1639"/>
              <a:gd name="T51" fmla="*/ 869 h 1638"/>
              <a:gd name="T52" fmla="*/ 534 w 1639"/>
              <a:gd name="T53" fmla="*/ 773 h 1638"/>
              <a:gd name="T54" fmla="*/ 671 w 1639"/>
              <a:gd name="T55" fmla="*/ 874 h 1638"/>
              <a:gd name="T56" fmla="*/ 552 w 1639"/>
              <a:gd name="T57" fmla="*/ 1229 h 1638"/>
              <a:gd name="T58" fmla="*/ 823 w 1639"/>
              <a:gd name="T59" fmla="*/ 1500 h 1638"/>
              <a:gd name="T60" fmla="*/ 578 w 1639"/>
              <a:gd name="T61" fmla="*/ 1399 h 1638"/>
              <a:gd name="T62" fmla="*/ 823 w 1639"/>
              <a:gd name="T63" fmla="*/ 1297 h 1638"/>
              <a:gd name="T64" fmla="*/ 773 w 1639"/>
              <a:gd name="T65" fmla="*/ 1144 h 1638"/>
              <a:gd name="T66" fmla="*/ 773 w 1639"/>
              <a:gd name="T67" fmla="*/ 1144 h 1638"/>
              <a:gd name="T68" fmla="*/ 854 w 1639"/>
              <a:gd name="T69" fmla="*/ 1199 h 1638"/>
              <a:gd name="T70" fmla="*/ 922 w 1639"/>
              <a:gd name="T71" fmla="*/ 1267 h 1638"/>
              <a:gd name="T72" fmla="*/ 1543 w 1639"/>
              <a:gd name="T73" fmla="*/ 1399 h 1638"/>
              <a:gd name="T74" fmla="*/ 1298 w 1639"/>
              <a:gd name="T75" fmla="*/ 1500 h 1638"/>
              <a:gd name="T76" fmla="*/ 1399 w 1639"/>
              <a:gd name="T77" fmla="*/ 1255 h 1638"/>
              <a:gd name="T78" fmla="*/ 1199 w 1639"/>
              <a:gd name="T79" fmla="*/ 1267 h 1638"/>
              <a:gd name="T80" fmla="*/ 688 w 1639"/>
              <a:gd name="T81" fmla="*/ 755 h 1638"/>
              <a:gd name="T82" fmla="*/ 1267 w 1639"/>
              <a:gd name="T83" fmla="*/ 1199 h 1638"/>
              <a:gd name="T84" fmla="*/ 1433 w 1639"/>
              <a:gd name="T85" fmla="*/ 755 h 1638"/>
              <a:gd name="T86" fmla="*/ 1461 w 1639"/>
              <a:gd name="T87" fmla="*/ 592 h 1638"/>
              <a:gd name="T88" fmla="*/ 674 w 1639"/>
              <a:gd name="T89" fmla="*/ 1399 h 1638"/>
              <a:gd name="T90" fmla="*/ 1351 w 1639"/>
              <a:gd name="T91" fmla="*/ 1399 h 1638"/>
              <a:gd name="T92" fmla="*/ 1399 w 1639"/>
              <a:gd name="T93" fmla="*/ 1447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39" h="1638">
                <a:moveTo>
                  <a:pt x="688" y="484"/>
                </a:moveTo>
                <a:cubicBezTo>
                  <a:pt x="669" y="466"/>
                  <a:pt x="639" y="466"/>
                  <a:pt x="620" y="484"/>
                </a:cubicBezTo>
                <a:cubicBezTo>
                  <a:pt x="614" y="490"/>
                  <a:pt x="608" y="497"/>
                  <a:pt x="603" y="503"/>
                </a:cubicBezTo>
                <a:cubicBezTo>
                  <a:pt x="595" y="499"/>
                  <a:pt x="587" y="495"/>
                  <a:pt x="578" y="492"/>
                </a:cubicBezTo>
                <a:cubicBezTo>
                  <a:pt x="545" y="138"/>
                  <a:pt x="545" y="138"/>
                  <a:pt x="545" y="138"/>
                </a:cubicBezTo>
                <a:cubicBezTo>
                  <a:pt x="545" y="138"/>
                  <a:pt x="545" y="137"/>
                  <a:pt x="545" y="137"/>
                </a:cubicBezTo>
                <a:cubicBezTo>
                  <a:pt x="535" y="60"/>
                  <a:pt x="466" y="0"/>
                  <a:pt x="387" y="0"/>
                </a:cubicBezTo>
                <a:cubicBezTo>
                  <a:pt x="307" y="0"/>
                  <a:pt x="238" y="60"/>
                  <a:pt x="228" y="137"/>
                </a:cubicBezTo>
                <a:cubicBezTo>
                  <a:pt x="228" y="137"/>
                  <a:pt x="228" y="138"/>
                  <a:pt x="228" y="138"/>
                </a:cubicBezTo>
                <a:cubicBezTo>
                  <a:pt x="195" y="492"/>
                  <a:pt x="195" y="492"/>
                  <a:pt x="195" y="492"/>
                </a:cubicBezTo>
                <a:cubicBezTo>
                  <a:pt x="138" y="511"/>
                  <a:pt x="96" y="565"/>
                  <a:pt x="96" y="629"/>
                </a:cubicBezTo>
                <a:cubicBezTo>
                  <a:pt x="96" y="725"/>
                  <a:pt x="96" y="725"/>
                  <a:pt x="96" y="725"/>
                </a:cubicBezTo>
                <a:cubicBezTo>
                  <a:pt x="38" y="769"/>
                  <a:pt x="0" y="838"/>
                  <a:pt x="0" y="916"/>
                </a:cubicBezTo>
                <a:cubicBezTo>
                  <a:pt x="0" y="1491"/>
                  <a:pt x="0" y="1491"/>
                  <a:pt x="0" y="1491"/>
                </a:cubicBezTo>
                <a:cubicBezTo>
                  <a:pt x="0" y="1570"/>
                  <a:pt x="65" y="1635"/>
                  <a:pt x="144" y="1635"/>
                </a:cubicBezTo>
                <a:cubicBezTo>
                  <a:pt x="629" y="1635"/>
                  <a:pt x="629" y="1635"/>
                  <a:pt x="629" y="1635"/>
                </a:cubicBezTo>
                <a:cubicBezTo>
                  <a:pt x="638" y="1635"/>
                  <a:pt x="646" y="1633"/>
                  <a:pt x="653" y="1628"/>
                </a:cubicBezTo>
                <a:cubicBezTo>
                  <a:pt x="675" y="1635"/>
                  <a:pt x="698" y="1638"/>
                  <a:pt x="722" y="1638"/>
                </a:cubicBezTo>
                <a:cubicBezTo>
                  <a:pt x="786" y="1638"/>
                  <a:pt x="846" y="1613"/>
                  <a:pt x="891" y="1568"/>
                </a:cubicBezTo>
                <a:cubicBezTo>
                  <a:pt x="936" y="1523"/>
                  <a:pt x="961" y="1463"/>
                  <a:pt x="961" y="1399"/>
                </a:cubicBezTo>
                <a:cubicBezTo>
                  <a:pt x="961" y="1387"/>
                  <a:pt x="960" y="1376"/>
                  <a:pt x="959" y="1365"/>
                </a:cubicBezTo>
                <a:cubicBezTo>
                  <a:pt x="1060" y="1263"/>
                  <a:pt x="1060" y="1263"/>
                  <a:pt x="1060" y="1263"/>
                </a:cubicBezTo>
                <a:cubicBezTo>
                  <a:pt x="1162" y="1365"/>
                  <a:pt x="1162" y="1365"/>
                  <a:pt x="1162" y="1365"/>
                </a:cubicBezTo>
                <a:cubicBezTo>
                  <a:pt x="1160" y="1376"/>
                  <a:pt x="1160" y="1387"/>
                  <a:pt x="1160" y="1399"/>
                </a:cubicBezTo>
                <a:cubicBezTo>
                  <a:pt x="1160" y="1463"/>
                  <a:pt x="1185" y="1523"/>
                  <a:pt x="1230" y="1568"/>
                </a:cubicBezTo>
                <a:cubicBezTo>
                  <a:pt x="1275" y="1613"/>
                  <a:pt x="1335" y="1638"/>
                  <a:pt x="1399" y="1638"/>
                </a:cubicBezTo>
                <a:cubicBezTo>
                  <a:pt x="1463" y="1638"/>
                  <a:pt x="1523" y="1613"/>
                  <a:pt x="1569" y="1568"/>
                </a:cubicBezTo>
                <a:cubicBezTo>
                  <a:pt x="1614" y="1523"/>
                  <a:pt x="1639" y="1463"/>
                  <a:pt x="1639" y="1399"/>
                </a:cubicBezTo>
                <a:cubicBezTo>
                  <a:pt x="1639" y="1335"/>
                  <a:pt x="1614" y="1275"/>
                  <a:pt x="1569" y="1229"/>
                </a:cubicBezTo>
                <a:cubicBezTo>
                  <a:pt x="1523" y="1184"/>
                  <a:pt x="1463" y="1159"/>
                  <a:pt x="1399" y="1159"/>
                </a:cubicBezTo>
                <a:cubicBezTo>
                  <a:pt x="1388" y="1159"/>
                  <a:pt x="1376" y="1160"/>
                  <a:pt x="1365" y="1162"/>
                </a:cubicBezTo>
                <a:cubicBezTo>
                  <a:pt x="1264" y="1060"/>
                  <a:pt x="1264" y="1060"/>
                  <a:pt x="1264" y="1060"/>
                </a:cubicBezTo>
                <a:cubicBezTo>
                  <a:pt x="1501" y="823"/>
                  <a:pt x="1501" y="823"/>
                  <a:pt x="1501" y="823"/>
                </a:cubicBezTo>
                <a:cubicBezTo>
                  <a:pt x="1546" y="778"/>
                  <a:pt x="1571" y="718"/>
                  <a:pt x="1571" y="654"/>
                </a:cubicBezTo>
                <a:cubicBezTo>
                  <a:pt x="1571" y="590"/>
                  <a:pt x="1546" y="530"/>
                  <a:pt x="1501" y="484"/>
                </a:cubicBezTo>
                <a:cubicBezTo>
                  <a:pt x="1482" y="466"/>
                  <a:pt x="1452" y="466"/>
                  <a:pt x="1433" y="484"/>
                </a:cubicBezTo>
                <a:cubicBezTo>
                  <a:pt x="1060" y="857"/>
                  <a:pt x="1060" y="857"/>
                  <a:pt x="1060" y="857"/>
                </a:cubicBezTo>
                <a:lnTo>
                  <a:pt x="688" y="484"/>
                </a:lnTo>
                <a:close/>
                <a:moveTo>
                  <a:pt x="323" y="148"/>
                </a:moveTo>
                <a:cubicBezTo>
                  <a:pt x="327" y="119"/>
                  <a:pt x="356" y="96"/>
                  <a:pt x="387" y="96"/>
                </a:cubicBezTo>
                <a:cubicBezTo>
                  <a:pt x="418" y="96"/>
                  <a:pt x="446" y="119"/>
                  <a:pt x="450" y="148"/>
                </a:cubicBezTo>
                <a:cubicBezTo>
                  <a:pt x="481" y="485"/>
                  <a:pt x="481" y="485"/>
                  <a:pt x="481" y="485"/>
                </a:cubicBezTo>
                <a:cubicBezTo>
                  <a:pt x="292" y="485"/>
                  <a:pt x="292" y="485"/>
                  <a:pt x="292" y="485"/>
                </a:cubicBezTo>
                <a:lnTo>
                  <a:pt x="323" y="148"/>
                </a:lnTo>
                <a:close/>
                <a:moveTo>
                  <a:pt x="192" y="629"/>
                </a:moveTo>
                <a:cubicBezTo>
                  <a:pt x="192" y="603"/>
                  <a:pt x="213" y="581"/>
                  <a:pt x="240" y="581"/>
                </a:cubicBezTo>
                <a:cubicBezTo>
                  <a:pt x="533" y="581"/>
                  <a:pt x="533" y="581"/>
                  <a:pt x="533" y="581"/>
                </a:cubicBezTo>
                <a:cubicBezTo>
                  <a:pt x="533" y="581"/>
                  <a:pt x="533" y="581"/>
                  <a:pt x="533" y="581"/>
                </a:cubicBezTo>
                <a:cubicBezTo>
                  <a:pt x="534" y="581"/>
                  <a:pt x="534" y="581"/>
                  <a:pt x="534" y="581"/>
                </a:cubicBezTo>
                <a:cubicBezTo>
                  <a:pt x="543" y="581"/>
                  <a:pt x="551" y="584"/>
                  <a:pt x="559" y="588"/>
                </a:cubicBezTo>
                <a:cubicBezTo>
                  <a:pt x="553" y="609"/>
                  <a:pt x="550" y="631"/>
                  <a:pt x="550" y="654"/>
                </a:cubicBezTo>
                <a:cubicBezTo>
                  <a:pt x="550" y="662"/>
                  <a:pt x="550" y="670"/>
                  <a:pt x="551" y="678"/>
                </a:cubicBezTo>
                <a:cubicBezTo>
                  <a:pt x="545" y="677"/>
                  <a:pt x="539" y="677"/>
                  <a:pt x="534" y="677"/>
                </a:cubicBezTo>
                <a:cubicBezTo>
                  <a:pt x="240" y="677"/>
                  <a:pt x="240" y="677"/>
                  <a:pt x="240" y="677"/>
                </a:cubicBezTo>
                <a:cubicBezTo>
                  <a:pt x="223" y="677"/>
                  <a:pt x="207" y="679"/>
                  <a:pt x="192" y="682"/>
                </a:cubicBezTo>
                <a:lnTo>
                  <a:pt x="192" y="629"/>
                </a:lnTo>
                <a:close/>
                <a:moveTo>
                  <a:pt x="96" y="964"/>
                </a:moveTo>
                <a:cubicBezTo>
                  <a:pt x="339" y="964"/>
                  <a:pt x="339" y="964"/>
                  <a:pt x="339" y="964"/>
                </a:cubicBezTo>
                <a:cubicBezTo>
                  <a:pt x="366" y="964"/>
                  <a:pt x="390" y="987"/>
                  <a:pt x="390" y="1012"/>
                </a:cubicBezTo>
                <a:cubicBezTo>
                  <a:pt x="390" y="1108"/>
                  <a:pt x="390" y="1108"/>
                  <a:pt x="390" y="1108"/>
                </a:cubicBezTo>
                <a:cubicBezTo>
                  <a:pt x="390" y="1134"/>
                  <a:pt x="366" y="1156"/>
                  <a:pt x="339" y="1156"/>
                </a:cubicBezTo>
                <a:cubicBezTo>
                  <a:pt x="96" y="1156"/>
                  <a:pt x="96" y="1156"/>
                  <a:pt x="96" y="1156"/>
                </a:cubicBezTo>
                <a:lnTo>
                  <a:pt x="96" y="964"/>
                </a:lnTo>
                <a:close/>
                <a:moveTo>
                  <a:pt x="528" y="1539"/>
                </a:moveTo>
                <a:cubicBezTo>
                  <a:pt x="144" y="1539"/>
                  <a:pt x="144" y="1539"/>
                  <a:pt x="144" y="1539"/>
                </a:cubicBezTo>
                <a:cubicBezTo>
                  <a:pt x="118" y="1539"/>
                  <a:pt x="96" y="1518"/>
                  <a:pt x="96" y="1491"/>
                </a:cubicBezTo>
                <a:cubicBezTo>
                  <a:pt x="96" y="1443"/>
                  <a:pt x="96" y="1443"/>
                  <a:pt x="96" y="1443"/>
                </a:cubicBezTo>
                <a:cubicBezTo>
                  <a:pt x="339" y="1443"/>
                  <a:pt x="339" y="1443"/>
                  <a:pt x="339" y="1443"/>
                </a:cubicBezTo>
                <a:cubicBezTo>
                  <a:pt x="365" y="1443"/>
                  <a:pt x="387" y="1422"/>
                  <a:pt x="387" y="1395"/>
                </a:cubicBezTo>
                <a:cubicBezTo>
                  <a:pt x="387" y="1369"/>
                  <a:pt x="365" y="1348"/>
                  <a:pt x="339" y="1348"/>
                </a:cubicBezTo>
                <a:cubicBezTo>
                  <a:pt x="96" y="1348"/>
                  <a:pt x="96" y="1348"/>
                  <a:pt x="96" y="1348"/>
                </a:cubicBezTo>
                <a:cubicBezTo>
                  <a:pt x="96" y="1252"/>
                  <a:pt x="96" y="1252"/>
                  <a:pt x="96" y="1252"/>
                </a:cubicBezTo>
                <a:cubicBezTo>
                  <a:pt x="339" y="1252"/>
                  <a:pt x="339" y="1252"/>
                  <a:pt x="339" y="1252"/>
                </a:cubicBezTo>
                <a:cubicBezTo>
                  <a:pt x="377" y="1252"/>
                  <a:pt x="413" y="1237"/>
                  <a:pt x="441" y="1210"/>
                </a:cubicBezTo>
                <a:cubicBezTo>
                  <a:pt x="470" y="1183"/>
                  <a:pt x="486" y="1147"/>
                  <a:pt x="486" y="1108"/>
                </a:cubicBezTo>
                <a:cubicBezTo>
                  <a:pt x="486" y="1012"/>
                  <a:pt x="486" y="1012"/>
                  <a:pt x="486" y="1012"/>
                </a:cubicBezTo>
                <a:cubicBezTo>
                  <a:pt x="486" y="974"/>
                  <a:pt x="470" y="937"/>
                  <a:pt x="441" y="910"/>
                </a:cubicBezTo>
                <a:cubicBezTo>
                  <a:pt x="413" y="883"/>
                  <a:pt x="377" y="869"/>
                  <a:pt x="339" y="869"/>
                </a:cubicBezTo>
                <a:cubicBezTo>
                  <a:pt x="104" y="869"/>
                  <a:pt x="104" y="869"/>
                  <a:pt x="104" y="869"/>
                </a:cubicBezTo>
                <a:cubicBezTo>
                  <a:pt x="124" y="813"/>
                  <a:pt x="177" y="773"/>
                  <a:pt x="240" y="773"/>
                </a:cubicBezTo>
                <a:cubicBezTo>
                  <a:pt x="534" y="773"/>
                  <a:pt x="534" y="773"/>
                  <a:pt x="534" y="773"/>
                </a:cubicBezTo>
                <a:cubicBezTo>
                  <a:pt x="553" y="773"/>
                  <a:pt x="571" y="776"/>
                  <a:pt x="588" y="784"/>
                </a:cubicBezTo>
                <a:cubicBezTo>
                  <a:pt x="597" y="798"/>
                  <a:pt x="608" y="811"/>
                  <a:pt x="620" y="823"/>
                </a:cubicBezTo>
                <a:cubicBezTo>
                  <a:pt x="671" y="874"/>
                  <a:pt x="671" y="874"/>
                  <a:pt x="671" y="874"/>
                </a:cubicBezTo>
                <a:cubicBezTo>
                  <a:pt x="675" y="887"/>
                  <a:pt x="677" y="902"/>
                  <a:pt x="677" y="916"/>
                </a:cubicBezTo>
                <a:cubicBezTo>
                  <a:pt x="677" y="1163"/>
                  <a:pt x="677" y="1163"/>
                  <a:pt x="677" y="1163"/>
                </a:cubicBezTo>
                <a:cubicBezTo>
                  <a:pt x="630" y="1172"/>
                  <a:pt x="587" y="1195"/>
                  <a:pt x="552" y="1229"/>
                </a:cubicBezTo>
                <a:cubicBezTo>
                  <a:pt x="507" y="1275"/>
                  <a:pt x="482" y="1335"/>
                  <a:pt x="482" y="1399"/>
                </a:cubicBezTo>
                <a:cubicBezTo>
                  <a:pt x="482" y="1450"/>
                  <a:pt x="498" y="1499"/>
                  <a:pt x="528" y="1539"/>
                </a:cubicBezTo>
                <a:close/>
                <a:moveTo>
                  <a:pt x="823" y="1500"/>
                </a:moveTo>
                <a:cubicBezTo>
                  <a:pt x="796" y="1528"/>
                  <a:pt x="760" y="1543"/>
                  <a:pt x="722" y="1543"/>
                </a:cubicBezTo>
                <a:cubicBezTo>
                  <a:pt x="683" y="1543"/>
                  <a:pt x="647" y="1528"/>
                  <a:pt x="620" y="1500"/>
                </a:cubicBezTo>
                <a:cubicBezTo>
                  <a:pt x="593" y="1473"/>
                  <a:pt x="578" y="1437"/>
                  <a:pt x="578" y="1399"/>
                </a:cubicBezTo>
                <a:cubicBezTo>
                  <a:pt x="578" y="1360"/>
                  <a:pt x="593" y="1324"/>
                  <a:pt x="620" y="1297"/>
                </a:cubicBezTo>
                <a:cubicBezTo>
                  <a:pt x="647" y="1270"/>
                  <a:pt x="683" y="1255"/>
                  <a:pt x="722" y="1255"/>
                </a:cubicBezTo>
                <a:cubicBezTo>
                  <a:pt x="760" y="1255"/>
                  <a:pt x="796" y="1270"/>
                  <a:pt x="823" y="1297"/>
                </a:cubicBezTo>
                <a:cubicBezTo>
                  <a:pt x="850" y="1324"/>
                  <a:pt x="865" y="1360"/>
                  <a:pt x="865" y="1399"/>
                </a:cubicBezTo>
                <a:cubicBezTo>
                  <a:pt x="865" y="1437"/>
                  <a:pt x="850" y="1473"/>
                  <a:pt x="823" y="1500"/>
                </a:cubicBezTo>
                <a:close/>
                <a:moveTo>
                  <a:pt x="773" y="1144"/>
                </a:moveTo>
                <a:cubicBezTo>
                  <a:pt x="773" y="976"/>
                  <a:pt x="773" y="976"/>
                  <a:pt x="773" y="976"/>
                </a:cubicBezTo>
                <a:cubicBezTo>
                  <a:pt x="857" y="1060"/>
                  <a:pt x="857" y="1060"/>
                  <a:pt x="857" y="1060"/>
                </a:cubicBezTo>
                <a:lnTo>
                  <a:pt x="773" y="1144"/>
                </a:lnTo>
                <a:close/>
                <a:moveTo>
                  <a:pt x="922" y="1267"/>
                </a:moveTo>
                <a:cubicBezTo>
                  <a:pt x="913" y="1253"/>
                  <a:pt x="903" y="1241"/>
                  <a:pt x="891" y="1229"/>
                </a:cubicBezTo>
                <a:cubicBezTo>
                  <a:pt x="880" y="1218"/>
                  <a:pt x="867" y="1208"/>
                  <a:pt x="854" y="1199"/>
                </a:cubicBezTo>
                <a:cubicBezTo>
                  <a:pt x="925" y="1128"/>
                  <a:pt x="925" y="1128"/>
                  <a:pt x="925" y="1128"/>
                </a:cubicBezTo>
                <a:cubicBezTo>
                  <a:pt x="993" y="1196"/>
                  <a:pt x="993" y="1196"/>
                  <a:pt x="993" y="1196"/>
                </a:cubicBezTo>
                <a:lnTo>
                  <a:pt x="922" y="1267"/>
                </a:lnTo>
                <a:close/>
                <a:moveTo>
                  <a:pt x="1399" y="1255"/>
                </a:moveTo>
                <a:cubicBezTo>
                  <a:pt x="1438" y="1255"/>
                  <a:pt x="1474" y="1270"/>
                  <a:pt x="1501" y="1297"/>
                </a:cubicBezTo>
                <a:cubicBezTo>
                  <a:pt x="1528" y="1324"/>
                  <a:pt x="1543" y="1360"/>
                  <a:pt x="1543" y="1399"/>
                </a:cubicBezTo>
                <a:cubicBezTo>
                  <a:pt x="1543" y="1437"/>
                  <a:pt x="1528" y="1473"/>
                  <a:pt x="1501" y="1500"/>
                </a:cubicBezTo>
                <a:cubicBezTo>
                  <a:pt x="1474" y="1528"/>
                  <a:pt x="1438" y="1543"/>
                  <a:pt x="1399" y="1543"/>
                </a:cubicBezTo>
                <a:cubicBezTo>
                  <a:pt x="1361" y="1543"/>
                  <a:pt x="1325" y="1528"/>
                  <a:pt x="1298" y="1500"/>
                </a:cubicBezTo>
                <a:cubicBezTo>
                  <a:pt x="1270" y="1473"/>
                  <a:pt x="1255" y="1437"/>
                  <a:pt x="1255" y="1399"/>
                </a:cubicBezTo>
                <a:cubicBezTo>
                  <a:pt x="1255" y="1360"/>
                  <a:pt x="1270" y="1324"/>
                  <a:pt x="1298" y="1297"/>
                </a:cubicBezTo>
                <a:cubicBezTo>
                  <a:pt x="1325" y="1270"/>
                  <a:pt x="1361" y="1255"/>
                  <a:pt x="1399" y="1255"/>
                </a:cubicBezTo>
                <a:close/>
                <a:moveTo>
                  <a:pt x="1267" y="1199"/>
                </a:moveTo>
                <a:cubicBezTo>
                  <a:pt x="1254" y="1208"/>
                  <a:pt x="1241" y="1218"/>
                  <a:pt x="1230" y="1229"/>
                </a:cubicBezTo>
                <a:cubicBezTo>
                  <a:pt x="1218" y="1241"/>
                  <a:pt x="1208" y="1253"/>
                  <a:pt x="1199" y="1267"/>
                </a:cubicBezTo>
                <a:cubicBezTo>
                  <a:pt x="747" y="814"/>
                  <a:pt x="747" y="814"/>
                  <a:pt x="747" y="814"/>
                </a:cubicBezTo>
                <a:cubicBezTo>
                  <a:pt x="747" y="814"/>
                  <a:pt x="747" y="814"/>
                  <a:pt x="747" y="814"/>
                </a:cubicBezTo>
                <a:cubicBezTo>
                  <a:pt x="688" y="755"/>
                  <a:pt x="688" y="755"/>
                  <a:pt x="688" y="755"/>
                </a:cubicBezTo>
                <a:cubicBezTo>
                  <a:pt x="661" y="728"/>
                  <a:pt x="646" y="692"/>
                  <a:pt x="646" y="654"/>
                </a:cubicBezTo>
                <a:cubicBezTo>
                  <a:pt x="646" y="632"/>
                  <a:pt x="651" y="611"/>
                  <a:pt x="660" y="592"/>
                </a:cubicBezTo>
                <a:lnTo>
                  <a:pt x="1267" y="1199"/>
                </a:lnTo>
                <a:close/>
                <a:moveTo>
                  <a:pt x="1461" y="592"/>
                </a:moveTo>
                <a:cubicBezTo>
                  <a:pt x="1470" y="611"/>
                  <a:pt x="1475" y="632"/>
                  <a:pt x="1475" y="654"/>
                </a:cubicBezTo>
                <a:cubicBezTo>
                  <a:pt x="1475" y="692"/>
                  <a:pt x="1460" y="728"/>
                  <a:pt x="1433" y="755"/>
                </a:cubicBezTo>
                <a:cubicBezTo>
                  <a:pt x="1196" y="992"/>
                  <a:pt x="1196" y="992"/>
                  <a:pt x="1196" y="992"/>
                </a:cubicBezTo>
                <a:cubicBezTo>
                  <a:pt x="1128" y="925"/>
                  <a:pt x="1128" y="925"/>
                  <a:pt x="1128" y="925"/>
                </a:cubicBezTo>
                <a:lnTo>
                  <a:pt x="1461" y="592"/>
                </a:lnTo>
                <a:close/>
                <a:moveTo>
                  <a:pt x="770" y="1399"/>
                </a:moveTo>
                <a:cubicBezTo>
                  <a:pt x="770" y="1425"/>
                  <a:pt x="748" y="1447"/>
                  <a:pt x="722" y="1447"/>
                </a:cubicBezTo>
                <a:cubicBezTo>
                  <a:pt x="695" y="1447"/>
                  <a:pt x="674" y="1425"/>
                  <a:pt x="674" y="1399"/>
                </a:cubicBezTo>
                <a:cubicBezTo>
                  <a:pt x="674" y="1372"/>
                  <a:pt x="695" y="1351"/>
                  <a:pt x="722" y="1351"/>
                </a:cubicBezTo>
                <a:cubicBezTo>
                  <a:pt x="748" y="1351"/>
                  <a:pt x="770" y="1372"/>
                  <a:pt x="770" y="1399"/>
                </a:cubicBezTo>
                <a:close/>
                <a:moveTo>
                  <a:pt x="1351" y="1399"/>
                </a:moveTo>
                <a:cubicBezTo>
                  <a:pt x="1351" y="1372"/>
                  <a:pt x="1373" y="1351"/>
                  <a:pt x="1399" y="1351"/>
                </a:cubicBezTo>
                <a:cubicBezTo>
                  <a:pt x="1426" y="1351"/>
                  <a:pt x="1447" y="1372"/>
                  <a:pt x="1447" y="1399"/>
                </a:cubicBezTo>
                <a:cubicBezTo>
                  <a:pt x="1447" y="1425"/>
                  <a:pt x="1426" y="1447"/>
                  <a:pt x="1399" y="1447"/>
                </a:cubicBezTo>
                <a:cubicBezTo>
                  <a:pt x="1373" y="1447"/>
                  <a:pt x="1351" y="1425"/>
                  <a:pt x="1351" y="139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2" name="Freeform 27"/>
          <p:cNvSpPr>
            <a:spLocks noEditPoints="1"/>
          </p:cNvSpPr>
          <p:nvPr/>
        </p:nvSpPr>
        <p:spPr bwMode="auto">
          <a:xfrm>
            <a:off x="8160527" y="3911754"/>
            <a:ext cx="392534" cy="392387"/>
          </a:xfrm>
          <a:custGeom>
            <a:avLst/>
            <a:gdLst>
              <a:gd name="T0" fmla="*/ 1157 w 1638"/>
              <a:gd name="T1" fmla="*/ 914 h 1638"/>
              <a:gd name="T2" fmla="*/ 1548 w 1638"/>
              <a:gd name="T3" fmla="*/ 691 h 1638"/>
              <a:gd name="T4" fmla="*/ 1571 w 1638"/>
              <a:gd name="T5" fmla="*/ 258 h 1638"/>
              <a:gd name="T6" fmla="*/ 1333 w 1638"/>
              <a:gd name="T7" fmla="*/ 192 h 1638"/>
              <a:gd name="T8" fmla="*/ 1395 w 1638"/>
              <a:gd name="T9" fmla="*/ 96 h 1638"/>
              <a:gd name="T10" fmla="*/ 1395 w 1638"/>
              <a:gd name="T11" fmla="*/ 0 h 1638"/>
              <a:gd name="T12" fmla="*/ 196 w 1638"/>
              <a:gd name="T13" fmla="*/ 48 h 1638"/>
              <a:gd name="T14" fmla="*/ 297 w 1638"/>
              <a:gd name="T15" fmla="*/ 96 h 1638"/>
              <a:gd name="T16" fmla="*/ 227 w 1638"/>
              <a:gd name="T17" fmla="*/ 192 h 1638"/>
              <a:gd name="T18" fmla="*/ 0 w 1638"/>
              <a:gd name="T19" fmla="*/ 417 h 1638"/>
              <a:gd name="T20" fmla="*/ 324 w 1638"/>
              <a:gd name="T21" fmla="*/ 862 h 1638"/>
              <a:gd name="T22" fmla="*/ 503 w 1638"/>
              <a:gd name="T23" fmla="*/ 934 h 1638"/>
              <a:gd name="T24" fmla="*/ 676 w 1638"/>
              <a:gd name="T25" fmla="*/ 1258 h 1638"/>
              <a:gd name="T26" fmla="*/ 608 w 1638"/>
              <a:gd name="T27" fmla="*/ 1380 h 1638"/>
              <a:gd name="T28" fmla="*/ 532 w 1638"/>
              <a:gd name="T29" fmla="*/ 1638 h 1638"/>
              <a:gd name="T30" fmla="*/ 1155 w 1638"/>
              <a:gd name="T31" fmla="*/ 1590 h 1638"/>
              <a:gd name="T32" fmla="*/ 1029 w 1638"/>
              <a:gd name="T33" fmla="*/ 1379 h 1638"/>
              <a:gd name="T34" fmla="*/ 964 w 1638"/>
              <a:gd name="T35" fmla="*/ 1033 h 1638"/>
              <a:gd name="T36" fmla="*/ 1289 w 1638"/>
              <a:gd name="T37" fmla="*/ 631 h 1638"/>
              <a:gd name="T38" fmla="*/ 1411 w 1638"/>
              <a:gd name="T39" fmla="*/ 288 h 1638"/>
              <a:gd name="T40" fmla="*/ 1284 w 1638"/>
              <a:gd name="T41" fmla="*/ 770 h 1638"/>
              <a:gd name="T42" fmla="*/ 1289 w 1638"/>
              <a:gd name="T43" fmla="*/ 631 h 1638"/>
              <a:gd name="T44" fmla="*/ 96 w 1638"/>
              <a:gd name="T45" fmla="*/ 417 h 1638"/>
              <a:gd name="T46" fmla="*/ 316 w 1638"/>
              <a:gd name="T47" fmla="*/ 288 h 1638"/>
              <a:gd name="T48" fmla="*/ 392 w 1638"/>
              <a:gd name="T49" fmla="*/ 783 h 1638"/>
              <a:gd name="T50" fmla="*/ 1051 w 1638"/>
              <a:gd name="T51" fmla="*/ 1542 h 1638"/>
              <a:gd name="T52" fmla="*/ 724 w 1638"/>
              <a:gd name="T53" fmla="*/ 1446 h 1638"/>
              <a:gd name="T54" fmla="*/ 1051 w 1638"/>
              <a:gd name="T55" fmla="*/ 1542 h 1638"/>
              <a:gd name="T56" fmla="*/ 754 w 1638"/>
              <a:gd name="T57" fmla="*/ 1350 h 1638"/>
              <a:gd name="T58" fmla="*/ 772 w 1638"/>
              <a:gd name="T59" fmla="*/ 1053 h 1638"/>
              <a:gd name="T60" fmla="*/ 868 w 1638"/>
              <a:gd name="T61" fmla="*/ 1053 h 1638"/>
              <a:gd name="T62" fmla="*/ 885 w 1638"/>
              <a:gd name="T63" fmla="*/ 1350 h 1638"/>
              <a:gd name="T64" fmla="*/ 903 w 1638"/>
              <a:gd name="T65" fmla="*/ 951 h 1638"/>
              <a:gd name="T66" fmla="*/ 736 w 1638"/>
              <a:gd name="T67" fmla="*/ 951 h 1638"/>
              <a:gd name="T68" fmla="*/ 445 w 1638"/>
              <a:gd name="T69" fmla="*/ 621 h 1638"/>
              <a:gd name="T70" fmla="*/ 407 w 1638"/>
              <a:gd name="T71" fmla="*/ 235 h 1638"/>
              <a:gd name="T72" fmla="*/ 1246 w 1638"/>
              <a:gd name="T73" fmla="*/ 96 h 1638"/>
              <a:gd name="T74" fmla="*/ 1232 w 1638"/>
              <a:gd name="T75" fmla="*/ 236 h 1638"/>
              <a:gd name="T76" fmla="*/ 1099 w 1638"/>
              <a:gd name="T77" fmla="*/ 836 h 1638"/>
              <a:gd name="T78" fmla="*/ 907 w 1638"/>
              <a:gd name="T79" fmla="*/ 950 h 1638"/>
              <a:gd name="T80" fmla="*/ 1102 w 1638"/>
              <a:gd name="T81" fmla="*/ 464 h 1638"/>
              <a:gd name="T82" fmla="*/ 1075 w 1638"/>
              <a:gd name="T83" fmla="*/ 382 h 1638"/>
              <a:gd name="T84" fmla="*/ 863 w 1638"/>
              <a:gd name="T85" fmla="*/ 228 h 1638"/>
              <a:gd name="T86" fmla="*/ 777 w 1638"/>
              <a:gd name="T87" fmla="*/ 228 h 1638"/>
              <a:gd name="T88" fmla="*/ 564 w 1638"/>
              <a:gd name="T89" fmla="*/ 382 h 1638"/>
              <a:gd name="T90" fmla="*/ 538 w 1638"/>
              <a:gd name="T91" fmla="*/ 464 h 1638"/>
              <a:gd name="T92" fmla="*/ 619 w 1638"/>
              <a:gd name="T93" fmla="*/ 714 h 1638"/>
              <a:gd name="T94" fmla="*/ 688 w 1638"/>
              <a:gd name="T95" fmla="*/ 764 h 1638"/>
              <a:gd name="T96" fmla="*/ 951 w 1638"/>
              <a:gd name="T97" fmla="*/ 764 h 1638"/>
              <a:gd name="T98" fmla="*/ 1002 w 1638"/>
              <a:gd name="T99" fmla="*/ 761 h 1638"/>
              <a:gd name="T100" fmla="*/ 996 w 1638"/>
              <a:gd name="T101" fmla="*/ 567 h 1638"/>
              <a:gd name="T102" fmla="*/ 897 w 1638"/>
              <a:gd name="T103" fmla="*/ 559 h 1638"/>
              <a:gd name="T104" fmla="*/ 842 w 1638"/>
              <a:gd name="T105" fmla="*/ 598 h 1638"/>
              <a:gd name="T106" fmla="*/ 797 w 1638"/>
              <a:gd name="T107" fmla="*/ 598 h 1638"/>
              <a:gd name="T108" fmla="*/ 743 w 1638"/>
              <a:gd name="T109" fmla="*/ 559 h 1638"/>
              <a:gd name="T110" fmla="*/ 674 w 1638"/>
              <a:gd name="T111" fmla="*/ 463 h 1638"/>
              <a:gd name="T112" fmla="*/ 786 w 1638"/>
              <a:gd name="T113" fmla="*/ 426 h 1638"/>
              <a:gd name="T114" fmla="*/ 853 w 1638"/>
              <a:gd name="T115" fmla="*/ 426 h 1638"/>
              <a:gd name="T116" fmla="*/ 965 w 1638"/>
              <a:gd name="T117" fmla="*/ 46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38" h="1638">
                <a:moveTo>
                  <a:pt x="1136" y="934"/>
                </a:moveTo>
                <a:cubicBezTo>
                  <a:pt x="1143" y="927"/>
                  <a:pt x="1150" y="921"/>
                  <a:pt x="1157" y="914"/>
                </a:cubicBezTo>
                <a:cubicBezTo>
                  <a:pt x="1315" y="862"/>
                  <a:pt x="1315" y="862"/>
                  <a:pt x="1315" y="862"/>
                </a:cubicBezTo>
                <a:cubicBezTo>
                  <a:pt x="1409" y="830"/>
                  <a:pt x="1489" y="771"/>
                  <a:pt x="1548" y="691"/>
                </a:cubicBezTo>
                <a:cubicBezTo>
                  <a:pt x="1607" y="610"/>
                  <a:pt x="1638" y="516"/>
                  <a:pt x="1638" y="417"/>
                </a:cubicBezTo>
                <a:cubicBezTo>
                  <a:pt x="1638" y="357"/>
                  <a:pt x="1614" y="300"/>
                  <a:pt x="1571" y="258"/>
                </a:cubicBezTo>
                <a:cubicBezTo>
                  <a:pt x="1528" y="216"/>
                  <a:pt x="1471" y="192"/>
                  <a:pt x="1411" y="192"/>
                </a:cubicBezTo>
                <a:cubicBezTo>
                  <a:pt x="1333" y="192"/>
                  <a:pt x="1333" y="192"/>
                  <a:pt x="1333" y="192"/>
                </a:cubicBezTo>
                <a:cubicBezTo>
                  <a:pt x="1343" y="96"/>
                  <a:pt x="1343" y="96"/>
                  <a:pt x="1343" y="96"/>
                </a:cubicBezTo>
                <a:cubicBezTo>
                  <a:pt x="1395" y="96"/>
                  <a:pt x="1395" y="96"/>
                  <a:pt x="1395" y="96"/>
                </a:cubicBezTo>
                <a:cubicBezTo>
                  <a:pt x="1422" y="96"/>
                  <a:pt x="1443" y="75"/>
                  <a:pt x="1443" y="48"/>
                </a:cubicBezTo>
                <a:cubicBezTo>
                  <a:pt x="1443" y="22"/>
                  <a:pt x="1422" y="0"/>
                  <a:pt x="1395" y="0"/>
                </a:cubicBezTo>
                <a:cubicBezTo>
                  <a:pt x="244" y="0"/>
                  <a:pt x="244" y="0"/>
                  <a:pt x="244" y="0"/>
                </a:cubicBezTo>
                <a:cubicBezTo>
                  <a:pt x="218" y="0"/>
                  <a:pt x="196" y="22"/>
                  <a:pt x="196" y="48"/>
                </a:cubicBezTo>
                <a:cubicBezTo>
                  <a:pt x="196" y="75"/>
                  <a:pt x="218" y="96"/>
                  <a:pt x="244" y="96"/>
                </a:cubicBezTo>
                <a:cubicBezTo>
                  <a:pt x="297" y="96"/>
                  <a:pt x="297" y="96"/>
                  <a:pt x="297" y="96"/>
                </a:cubicBezTo>
                <a:cubicBezTo>
                  <a:pt x="306" y="192"/>
                  <a:pt x="306" y="192"/>
                  <a:pt x="306" y="192"/>
                </a:cubicBezTo>
                <a:cubicBezTo>
                  <a:pt x="227" y="192"/>
                  <a:pt x="227" y="192"/>
                  <a:pt x="227" y="192"/>
                </a:cubicBezTo>
                <a:cubicBezTo>
                  <a:pt x="168" y="192"/>
                  <a:pt x="111" y="216"/>
                  <a:pt x="68" y="258"/>
                </a:cubicBezTo>
                <a:cubicBezTo>
                  <a:pt x="24" y="300"/>
                  <a:pt x="0" y="357"/>
                  <a:pt x="0" y="417"/>
                </a:cubicBezTo>
                <a:cubicBezTo>
                  <a:pt x="0" y="516"/>
                  <a:pt x="31" y="610"/>
                  <a:pt x="90" y="691"/>
                </a:cubicBezTo>
                <a:cubicBezTo>
                  <a:pt x="149" y="771"/>
                  <a:pt x="230" y="830"/>
                  <a:pt x="324" y="862"/>
                </a:cubicBezTo>
                <a:cubicBezTo>
                  <a:pt x="483" y="915"/>
                  <a:pt x="483" y="915"/>
                  <a:pt x="483" y="915"/>
                </a:cubicBezTo>
                <a:cubicBezTo>
                  <a:pt x="489" y="921"/>
                  <a:pt x="496" y="928"/>
                  <a:pt x="503" y="934"/>
                </a:cubicBezTo>
                <a:cubicBezTo>
                  <a:pt x="553" y="979"/>
                  <a:pt x="612" y="1013"/>
                  <a:pt x="676" y="1033"/>
                </a:cubicBezTo>
                <a:cubicBezTo>
                  <a:pt x="676" y="1258"/>
                  <a:pt x="676" y="1258"/>
                  <a:pt x="676" y="1258"/>
                </a:cubicBezTo>
                <a:cubicBezTo>
                  <a:pt x="676" y="1310"/>
                  <a:pt x="650" y="1357"/>
                  <a:pt x="610" y="1379"/>
                </a:cubicBezTo>
                <a:cubicBezTo>
                  <a:pt x="609" y="1379"/>
                  <a:pt x="609" y="1380"/>
                  <a:pt x="608" y="1380"/>
                </a:cubicBezTo>
                <a:cubicBezTo>
                  <a:pt x="534" y="1421"/>
                  <a:pt x="484" y="1500"/>
                  <a:pt x="484" y="1590"/>
                </a:cubicBezTo>
                <a:cubicBezTo>
                  <a:pt x="484" y="1616"/>
                  <a:pt x="505" y="1638"/>
                  <a:pt x="532" y="1638"/>
                </a:cubicBezTo>
                <a:cubicBezTo>
                  <a:pt x="1107" y="1638"/>
                  <a:pt x="1107" y="1638"/>
                  <a:pt x="1107" y="1638"/>
                </a:cubicBezTo>
                <a:cubicBezTo>
                  <a:pt x="1134" y="1638"/>
                  <a:pt x="1155" y="1616"/>
                  <a:pt x="1155" y="1590"/>
                </a:cubicBezTo>
                <a:cubicBezTo>
                  <a:pt x="1155" y="1500"/>
                  <a:pt x="1105" y="1421"/>
                  <a:pt x="1031" y="1380"/>
                </a:cubicBezTo>
                <a:cubicBezTo>
                  <a:pt x="1031" y="1380"/>
                  <a:pt x="1030" y="1379"/>
                  <a:pt x="1029" y="1379"/>
                </a:cubicBezTo>
                <a:cubicBezTo>
                  <a:pt x="989" y="1357"/>
                  <a:pt x="964" y="1310"/>
                  <a:pt x="964" y="1258"/>
                </a:cubicBezTo>
                <a:cubicBezTo>
                  <a:pt x="964" y="1033"/>
                  <a:pt x="964" y="1033"/>
                  <a:pt x="964" y="1033"/>
                </a:cubicBezTo>
                <a:cubicBezTo>
                  <a:pt x="1027" y="1013"/>
                  <a:pt x="1086" y="979"/>
                  <a:pt x="1136" y="934"/>
                </a:cubicBezTo>
                <a:close/>
                <a:moveTo>
                  <a:pt x="1289" y="631"/>
                </a:moveTo>
                <a:cubicBezTo>
                  <a:pt x="1324" y="288"/>
                  <a:pt x="1324" y="288"/>
                  <a:pt x="1324" y="288"/>
                </a:cubicBezTo>
                <a:cubicBezTo>
                  <a:pt x="1411" y="288"/>
                  <a:pt x="1411" y="288"/>
                  <a:pt x="1411" y="288"/>
                </a:cubicBezTo>
                <a:cubicBezTo>
                  <a:pt x="1482" y="288"/>
                  <a:pt x="1542" y="347"/>
                  <a:pt x="1542" y="417"/>
                </a:cubicBezTo>
                <a:cubicBezTo>
                  <a:pt x="1542" y="577"/>
                  <a:pt x="1439" y="719"/>
                  <a:pt x="1284" y="770"/>
                </a:cubicBezTo>
                <a:cubicBezTo>
                  <a:pt x="1248" y="783"/>
                  <a:pt x="1248" y="783"/>
                  <a:pt x="1248" y="783"/>
                </a:cubicBezTo>
                <a:cubicBezTo>
                  <a:pt x="1270" y="735"/>
                  <a:pt x="1284" y="684"/>
                  <a:pt x="1289" y="631"/>
                </a:cubicBezTo>
                <a:close/>
                <a:moveTo>
                  <a:pt x="354" y="770"/>
                </a:moveTo>
                <a:cubicBezTo>
                  <a:pt x="200" y="719"/>
                  <a:pt x="96" y="577"/>
                  <a:pt x="96" y="417"/>
                </a:cubicBezTo>
                <a:cubicBezTo>
                  <a:pt x="96" y="347"/>
                  <a:pt x="156" y="288"/>
                  <a:pt x="227" y="288"/>
                </a:cubicBezTo>
                <a:cubicBezTo>
                  <a:pt x="316" y="288"/>
                  <a:pt x="316" y="288"/>
                  <a:pt x="316" y="288"/>
                </a:cubicBezTo>
                <a:cubicBezTo>
                  <a:pt x="350" y="631"/>
                  <a:pt x="350" y="631"/>
                  <a:pt x="350" y="631"/>
                </a:cubicBezTo>
                <a:cubicBezTo>
                  <a:pt x="355" y="684"/>
                  <a:pt x="370" y="735"/>
                  <a:pt x="392" y="783"/>
                </a:cubicBezTo>
                <a:lnTo>
                  <a:pt x="354" y="770"/>
                </a:lnTo>
                <a:close/>
                <a:moveTo>
                  <a:pt x="1051" y="1542"/>
                </a:moveTo>
                <a:cubicBezTo>
                  <a:pt x="588" y="1542"/>
                  <a:pt x="588" y="1542"/>
                  <a:pt x="588" y="1542"/>
                </a:cubicBezTo>
                <a:cubicBezTo>
                  <a:pt x="608" y="1486"/>
                  <a:pt x="661" y="1446"/>
                  <a:pt x="724" y="1446"/>
                </a:cubicBezTo>
                <a:cubicBezTo>
                  <a:pt x="916" y="1446"/>
                  <a:pt x="916" y="1446"/>
                  <a:pt x="916" y="1446"/>
                </a:cubicBezTo>
                <a:cubicBezTo>
                  <a:pt x="978" y="1446"/>
                  <a:pt x="1032" y="1486"/>
                  <a:pt x="1051" y="1542"/>
                </a:cubicBezTo>
                <a:close/>
                <a:moveTo>
                  <a:pt x="885" y="1350"/>
                </a:moveTo>
                <a:cubicBezTo>
                  <a:pt x="754" y="1350"/>
                  <a:pt x="754" y="1350"/>
                  <a:pt x="754" y="1350"/>
                </a:cubicBezTo>
                <a:cubicBezTo>
                  <a:pt x="766" y="1322"/>
                  <a:pt x="772" y="1290"/>
                  <a:pt x="772" y="1258"/>
                </a:cubicBezTo>
                <a:cubicBezTo>
                  <a:pt x="772" y="1053"/>
                  <a:pt x="772" y="1053"/>
                  <a:pt x="772" y="1053"/>
                </a:cubicBezTo>
                <a:cubicBezTo>
                  <a:pt x="788" y="1055"/>
                  <a:pt x="804" y="1056"/>
                  <a:pt x="820" y="1056"/>
                </a:cubicBezTo>
                <a:cubicBezTo>
                  <a:pt x="836" y="1056"/>
                  <a:pt x="852" y="1055"/>
                  <a:pt x="868" y="1053"/>
                </a:cubicBezTo>
                <a:cubicBezTo>
                  <a:pt x="868" y="1258"/>
                  <a:pt x="868" y="1258"/>
                  <a:pt x="868" y="1258"/>
                </a:cubicBezTo>
                <a:cubicBezTo>
                  <a:pt x="868" y="1291"/>
                  <a:pt x="874" y="1322"/>
                  <a:pt x="885" y="1350"/>
                </a:cubicBezTo>
                <a:close/>
                <a:moveTo>
                  <a:pt x="907" y="950"/>
                </a:moveTo>
                <a:cubicBezTo>
                  <a:pt x="906" y="950"/>
                  <a:pt x="905" y="950"/>
                  <a:pt x="903" y="951"/>
                </a:cubicBezTo>
                <a:cubicBezTo>
                  <a:pt x="877" y="957"/>
                  <a:pt x="848" y="960"/>
                  <a:pt x="820" y="960"/>
                </a:cubicBezTo>
                <a:cubicBezTo>
                  <a:pt x="791" y="960"/>
                  <a:pt x="763" y="957"/>
                  <a:pt x="736" y="951"/>
                </a:cubicBezTo>
                <a:cubicBezTo>
                  <a:pt x="735" y="950"/>
                  <a:pt x="734" y="950"/>
                  <a:pt x="732" y="950"/>
                </a:cubicBezTo>
                <a:cubicBezTo>
                  <a:pt x="579" y="914"/>
                  <a:pt x="462" y="784"/>
                  <a:pt x="445" y="621"/>
                </a:cubicBezTo>
                <a:cubicBezTo>
                  <a:pt x="407" y="236"/>
                  <a:pt x="407" y="236"/>
                  <a:pt x="407" y="236"/>
                </a:cubicBezTo>
                <a:cubicBezTo>
                  <a:pt x="407" y="235"/>
                  <a:pt x="407" y="235"/>
                  <a:pt x="407" y="235"/>
                </a:cubicBezTo>
                <a:cubicBezTo>
                  <a:pt x="393" y="96"/>
                  <a:pt x="393" y="96"/>
                  <a:pt x="393" y="96"/>
                </a:cubicBezTo>
                <a:cubicBezTo>
                  <a:pt x="1246" y="96"/>
                  <a:pt x="1246" y="96"/>
                  <a:pt x="1246" y="96"/>
                </a:cubicBezTo>
                <a:cubicBezTo>
                  <a:pt x="1232" y="235"/>
                  <a:pt x="1232" y="235"/>
                  <a:pt x="1232" y="235"/>
                </a:cubicBezTo>
                <a:cubicBezTo>
                  <a:pt x="1232" y="235"/>
                  <a:pt x="1232" y="235"/>
                  <a:pt x="1232" y="236"/>
                </a:cubicBezTo>
                <a:cubicBezTo>
                  <a:pt x="1194" y="621"/>
                  <a:pt x="1194" y="621"/>
                  <a:pt x="1194" y="621"/>
                </a:cubicBezTo>
                <a:cubicBezTo>
                  <a:pt x="1186" y="704"/>
                  <a:pt x="1151" y="778"/>
                  <a:pt x="1099" y="836"/>
                </a:cubicBezTo>
                <a:cubicBezTo>
                  <a:pt x="1097" y="838"/>
                  <a:pt x="1094" y="841"/>
                  <a:pt x="1092" y="844"/>
                </a:cubicBezTo>
                <a:cubicBezTo>
                  <a:pt x="1043" y="896"/>
                  <a:pt x="979" y="933"/>
                  <a:pt x="907" y="950"/>
                </a:cubicBezTo>
                <a:close/>
                <a:moveTo>
                  <a:pt x="996" y="567"/>
                </a:moveTo>
                <a:cubicBezTo>
                  <a:pt x="1102" y="464"/>
                  <a:pt x="1102" y="464"/>
                  <a:pt x="1102" y="464"/>
                </a:cubicBezTo>
                <a:cubicBezTo>
                  <a:pt x="1115" y="451"/>
                  <a:pt x="1120" y="432"/>
                  <a:pt x="1114" y="415"/>
                </a:cubicBezTo>
                <a:cubicBezTo>
                  <a:pt x="1108" y="397"/>
                  <a:pt x="1093" y="385"/>
                  <a:pt x="1075" y="382"/>
                </a:cubicBezTo>
                <a:cubicBezTo>
                  <a:pt x="928" y="361"/>
                  <a:pt x="928" y="361"/>
                  <a:pt x="928" y="361"/>
                </a:cubicBezTo>
                <a:cubicBezTo>
                  <a:pt x="863" y="228"/>
                  <a:pt x="863" y="228"/>
                  <a:pt x="863" y="228"/>
                </a:cubicBezTo>
                <a:cubicBezTo>
                  <a:pt x="855" y="211"/>
                  <a:pt x="838" y="201"/>
                  <a:pt x="820" y="201"/>
                </a:cubicBezTo>
                <a:cubicBezTo>
                  <a:pt x="801" y="201"/>
                  <a:pt x="785" y="211"/>
                  <a:pt x="777" y="228"/>
                </a:cubicBezTo>
                <a:cubicBezTo>
                  <a:pt x="711" y="361"/>
                  <a:pt x="711" y="361"/>
                  <a:pt x="711" y="361"/>
                </a:cubicBezTo>
                <a:cubicBezTo>
                  <a:pt x="564" y="382"/>
                  <a:pt x="564" y="382"/>
                  <a:pt x="564" y="382"/>
                </a:cubicBezTo>
                <a:cubicBezTo>
                  <a:pt x="546" y="385"/>
                  <a:pt x="531" y="397"/>
                  <a:pt x="525" y="415"/>
                </a:cubicBezTo>
                <a:cubicBezTo>
                  <a:pt x="520" y="432"/>
                  <a:pt x="524" y="451"/>
                  <a:pt x="538" y="464"/>
                </a:cubicBezTo>
                <a:cubicBezTo>
                  <a:pt x="644" y="567"/>
                  <a:pt x="644" y="567"/>
                  <a:pt x="644" y="567"/>
                </a:cubicBezTo>
                <a:cubicBezTo>
                  <a:pt x="619" y="714"/>
                  <a:pt x="619" y="714"/>
                  <a:pt x="619" y="714"/>
                </a:cubicBezTo>
                <a:cubicBezTo>
                  <a:pt x="616" y="732"/>
                  <a:pt x="623" y="750"/>
                  <a:pt x="638" y="761"/>
                </a:cubicBezTo>
                <a:cubicBezTo>
                  <a:pt x="653" y="771"/>
                  <a:pt x="672" y="773"/>
                  <a:pt x="688" y="764"/>
                </a:cubicBezTo>
                <a:cubicBezTo>
                  <a:pt x="820" y="695"/>
                  <a:pt x="820" y="695"/>
                  <a:pt x="820" y="695"/>
                </a:cubicBezTo>
                <a:cubicBezTo>
                  <a:pt x="951" y="764"/>
                  <a:pt x="951" y="764"/>
                  <a:pt x="951" y="764"/>
                </a:cubicBezTo>
                <a:cubicBezTo>
                  <a:pt x="958" y="768"/>
                  <a:pt x="966" y="770"/>
                  <a:pt x="973" y="770"/>
                </a:cubicBezTo>
                <a:cubicBezTo>
                  <a:pt x="983" y="770"/>
                  <a:pt x="993" y="767"/>
                  <a:pt x="1002" y="761"/>
                </a:cubicBezTo>
                <a:cubicBezTo>
                  <a:pt x="1016" y="750"/>
                  <a:pt x="1024" y="732"/>
                  <a:pt x="1021" y="714"/>
                </a:cubicBezTo>
                <a:lnTo>
                  <a:pt x="996" y="567"/>
                </a:lnTo>
                <a:close/>
                <a:moveTo>
                  <a:pt x="911" y="516"/>
                </a:moveTo>
                <a:cubicBezTo>
                  <a:pt x="899" y="527"/>
                  <a:pt x="894" y="543"/>
                  <a:pt x="897" y="559"/>
                </a:cubicBezTo>
                <a:cubicBezTo>
                  <a:pt x="910" y="634"/>
                  <a:pt x="910" y="634"/>
                  <a:pt x="910" y="634"/>
                </a:cubicBezTo>
                <a:cubicBezTo>
                  <a:pt x="842" y="598"/>
                  <a:pt x="842" y="598"/>
                  <a:pt x="842" y="598"/>
                </a:cubicBezTo>
                <a:cubicBezTo>
                  <a:pt x="835" y="595"/>
                  <a:pt x="827" y="593"/>
                  <a:pt x="820" y="593"/>
                </a:cubicBezTo>
                <a:cubicBezTo>
                  <a:pt x="812" y="593"/>
                  <a:pt x="804" y="595"/>
                  <a:pt x="797" y="598"/>
                </a:cubicBezTo>
                <a:cubicBezTo>
                  <a:pt x="730" y="634"/>
                  <a:pt x="730" y="634"/>
                  <a:pt x="730" y="634"/>
                </a:cubicBezTo>
                <a:cubicBezTo>
                  <a:pt x="743" y="559"/>
                  <a:pt x="743" y="559"/>
                  <a:pt x="743" y="559"/>
                </a:cubicBezTo>
                <a:cubicBezTo>
                  <a:pt x="745" y="543"/>
                  <a:pt x="740" y="527"/>
                  <a:pt x="729" y="516"/>
                </a:cubicBezTo>
                <a:cubicBezTo>
                  <a:pt x="674" y="463"/>
                  <a:pt x="674" y="463"/>
                  <a:pt x="674" y="463"/>
                </a:cubicBezTo>
                <a:cubicBezTo>
                  <a:pt x="750" y="452"/>
                  <a:pt x="750" y="452"/>
                  <a:pt x="750" y="452"/>
                </a:cubicBezTo>
                <a:cubicBezTo>
                  <a:pt x="765" y="450"/>
                  <a:pt x="779" y="440"/>
                  <a:pt x="786" y="426"/>
                </a:cubicBezTo>
                <a:cubicBezTo>
                  <a:pt x="820" y="357"/>
                  <a:pt x="820" y="357"/>
                  <a:pt x="820" y="357"/>
                </a:cubicBezTo>
                <a:cubicBezTo>
                  <a:pt x="853" y="426"/>
                  <a:pt x="853" y="426"/>
                  <a:pt x="853" y="426"/>
                </a:cubicBezTo>
                <a:cubicBezTo>
                  <a:pt x="860" y="440"/>
                  <a:pt x="874" y="450"/>
                  <a:pt x="890" y="452"/>
                </a:cubicBezTo>
                <a:cubicBezTo>
                  <a:pt x="965" y="463"/>
                  <a:pt x="965" y="463"/>
                  <a:pt x="965" y="463"/>
                </a:cubicBezTo>
                <a:lnTo>
                  <a:pt x="911" y="516"/>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3" name="Freeform 21"/>
          <p:cNvSpPr>
            <a:spLocks noEditPoints="1"/>
          </p:cNvSpPr>
          <p:nvPr/>
        </p:nvSpPr>
        <p:spPr bwMode="auto">
          <a:xfrm>
            <a:off x="8160527" y="3240688"/>
            <a:ext cx="392534" cy="392387"/>
          </a:xfrm>
          <a:custGeom>
            <a:avLst/>
            <a:gdLst>
              <a:gd name="T0" fmla="*/ 1443 w 1638"/>
              <a:gd name="T1" fmla="*/ 726 h 1638"/>
              <a:gd name="T2" fmla="*/ 1299 w 1638"/>
              <a:gd name="T3" fmla="*/ 0 h 1638"/>
              <a:gd name="T4" fmla="*/ 195 w 1638"/>
              <a:gd name="T5" fmla="*/ 144 h 1638"/>
              <a:gd name="T6" fmla="*/ 339 w 1638"/>
              <a:gd name="T7" fmla="*/ 870 h 1638"/>
              <a:gd name="T8" fmla="*/ 675 w 1638"/>
              <a:gd name="T9" fmla="*/ 966 h 1638"/>
              <a:gd name="T10" fmla="*/ 483 w 1638"/>
              <a:gd name="T11" fmla="*/ 1014 h 1638"/>
              <a:gd name="T12" fmla="*/ 1107 w 1638"/>
              <a:gd name="T13" fmla="*/ 1062 h 1638"/>
              <a:gd name="T14" fmla="*/ 1107 w 1638"/>
              <a:gd name="T15" fmla="*/ 966 h 1638"/>
              <a:gd name="T16" fmla="*/ 963 w 1638"/>
              <a:gd name="T17" fmla="*/ 870 h 1638"/>
              <a:gd name="T18" fmla="*/ 291 w 1638"/>
              <a:gd name="T19" fmla="*/ 144 h 1638"/>
              <a:gd name="T20" fmla="*/ 1299 w 1638"/>
              <a:gd name="T21" fmla="*/ 96 h 1638"/>
              <a:gd name="T22" fmla="*/ 1347 w 1638"/>
              <a:gd name="T23" fmla="*/ 582 h 1638"/>
              <a:gd name="T24" fmla="*/ 291 w 1638"/>
              <a:gd name="T25" fmla="*/ 144 h 1638"/>
              <a:gd name="T26" fmla="*/ 771 w 1638"/>
              <a:gd name="T27" fmla="*/ 966 h 1638"/>
              <a:gd name="T28" fmla="*/ 867 w 1638"/>
              <a:gd name="T29" fmla="*/ 870 h 1638"/>
              <a:gd name="T30" fmla="*/ 339 w 1638"/>
              <a:gd name="T31" fmla="*/ 774 h 1638"/>
              <a:gd name="T32" fmla="*/ 291 w 1638"/>
              <a:gd name="T33" fmla="*/ 678 h 1638"/>
              <a:gd name="T34" fmla="*/ 1347 w 1638"/>
              <a:gd name="T35" fmla="*/ 726 h 1638"/>
              <a:gd name="T36" fmla="*/ 339 w 1638"/>
              <a:gd name="T37" fmla="*/ 774 h 1638"/>
              <a:gd name="T38" fmla="*/ 1494 w 1638"/>
              <a:gd name="T39" fmla="*/ 1158 h 1638"/>
              <a:gd name="T40" fmla="*/ 0 w 1638"/>
              <a:gd name="T41" fmla="*/ 1302 h 1638"/>
              <a:gd name="T42" fmla="*/ 144 w 1638"/>
              <a:gd name="T43" fmla="*/ 1638 h 1638"/>
              <a:gd name="T44" fmla="*/ 1638 w 1638"/>
              <a:gd name="T45" fmla="*/ 1494 h 1638"/>
              <a:gd name="T46" fmla="*/ 1542 w 1638"/>
              <a:gd name="T47" fmla="*/ 1494 h 1638"/>
              <a:gd name="T48" fmla="*/ 144 w 1638"/>
              <a:gd name="T49" fmla="*/ 1542 h 1638"/>
              <a:gd name="T50" fmla="*/ 96 w 1638"/>
              <a:gd name="T51" fmla="*/ 1302 h 1638"/>
              <a:gd name="T52" fmla="*/ 1494 w 1638"/>
              <a:gd name="T53" fmla="*/ 1254 h 1638"/>
              <a:gd name="T54" fmla="*/ 1542 w 1638"/>
              <a:gd name="T55" fmla="*/ 1494 h 1638"/>
              <a:gd name="T56" fmla="*/ 291 w 1638"/>
              <a:gd name="T57" fmla="*/ 1446 h 1638"/>
              <a:gd name="T58" fmla="*/ 144 w 1638"/>
              <a:gd name="T59" fmla="*/ 1398 h 1638"/>
              <a:gd name="T60" fmla="*/ 291 w 1638"/>
              <a:gd name="T61" fmla="*/ 1350 h 1638"/>
              <a:gd name="T62" fmla="*/ 627 w 1638"/>
              <a:gd name="T63" fmla="*/ 1398 h 1638"/>
              <a:gd name="T64" fmla="*/ 483 w 1638"/>
              <a:gd name="T65" fmla="*/ 1446 h 1638"/>
              <a:gd name="T66" fmla="*/ 483 w 1638"/>
              <a:gd name="T67" fmla="*/ 1350 h 1638"/>
              <a:gd name="T68" fmla="*/ 627 w 1638"/>
              <a:gd name="T69" fmla="*/ 1398 h 1638"/>
              <a:gd name="T70" fmla="*/ 867 w 1638"/>
              <a:gd name="T71" fmla="*/ 1446 h 1638"/>
              <a:gd name="T72" fmla="*/ 723 w 1638"/>
              <a:gd name="T73" fmla="*/ 1398 h 1638"/>
              <a:gd name="T74" fmla="*/ 867 w 1638"/>
              <a:gd name="T75" fmla="*/ 1350 h 1638"/>
              <a:gd name="T76" fmla="*/ 1203 w 1638"/>
              <a:gd name="T77" fmla="*/ 1398 h 1638"/>
              <a:gd name="T78" fmla="*/ 1059 w 1638"/>
              <a:gd name="T79" fmla="*/ 1446 h 1638"/>
              <a:gd name="T80" fmla="*/ 1059 w 1638"/>
              <a:gd name="T81" fmla="*/ 1350 h 1638"/>
              <a:gd name="T82" fmla="*/ 1203 w 1638"/>
              <a:gd name="T83" fmla="*/ 1398 h 1638"/>
              <a:gd name="T84" fmla="*/ 1446 w 1638"/>
              <a:gd name="T85" fmla="*/ 1446 h 1638"/>
              <a:gd name="T86" fmla="*/ 1299 w 1638"/>
              <a:gd name="T87" fmla="*/ 1398 h 1638"/>
              <a:gd name="T88" fmla="*/ 1446 w 1638"/>
              <a:gd name="T89" fmla="*/ 135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38">
                <a:moveTo>
                  <a:pt x="1299" y="870"/>
                </a:moveTo>
                <a:cubicBezTo>
                  <a:pt x="1378" y="870"/>
                  <a:pt x="1443" y="806"/>
                  <a:pt x="1443" y="726"/>
                </a:cubicBezTo>
                <a:cubicBezTo>
                  <a:pt x="1443" y="144"/>
                  <a:pt x="1443" y="144"/>
                  <a:pt x="1443" y="144"/>
                </a:cubicBezTo>
                <a:cubicBezTo>
                  <a:pt x="1443" y="64"/>
                  <a:pt x="1378" y="0"/>
                  <a:pt x="1299" y="0"/>
                </a:cubicBezTo>
                <a:cubicBezTo>
                  <a:pt x="339" y="0"/>
                  <a:pt x="339" y="0"/>
                  <a:pt x="339" y="0"/>
                </a:cubicBezTo>
                <a:cubicBezTo>
                  <a:pt x="259" y="0"/>
                  <a:pt x="195" y="64"/>
                  <a:pt x="195" y="144"/>
                </a:cubicBezTo>
                <a:cubicBezTo>
                  <a:pt x="195" y="726"/>
                  <a:pt x="195" y="726"/>
                  <a:pt x="195" y="726"/>
                </a:cubicBezTo>
                <a:cubicBezTo>
                  <a:pt x="195" y="806"/>
                  <a:pt x="259" y="870"/>
                  <a:pt x="339" y="870"/>
                </a:cubicBezTo>
                <a:cubicBezTo>
                  <a:pt x="675" y="870"/>
                  <a:pt x="675" y="870"/>
                  <a:pt x="675" y="870"/>
                </a:cubicBezTo>
                <a:cubicBezTo>
                  <a:pt x="675" y="966"/>
                  <a:pt x="675" y="966"/>
                  <a:pt x="675" y="966"/>
                </a:cubicBezTo>
                <a:cubicBezTo>
                  <a:pt x="531" y="966"/>
                  <a:pt x="531" y="966"/>
                  <a:pt x="531" y="966"/>
                </a:cubicBezTo>
                <a:cubicBezTo>
                  <a:pt x="504" y="966"/>
                  <a:pt x="483" y="988"/>
                  <a:pt x="483" y="1014"/>
                </a:cubicBezTo>
                <a:cubicBezTo>
                  <a:pt x="483" y="1041"/>
                  <a:pt x="504" y="1062"/>
                  <a:pt x="531" y="1062"/>
                </a:cubicBezTo>
                <a:cubicBezTo>
                  <a:pt x="1107" y="1062"/>
                  <a:pt x="1107" y="1062"/>
                  <a:pt x="1107" y="1062"/>
                </a:cubicBezTo>
                <a:cubicBezTo>
                  <a:pt x="1133" y="1062"/>
                  <a:pt x="1155" y="1041"/>
                  <a:pt x="1155" y="1014"/>
                </a:cubicBezTo>
                <a:cubicBezTo>
                  <a:pt x="1155" y="988"/>
                  <a:pt x="1133" y="966"/>
                  <a:pt x="1107" y="966"/>
                </a:cubicBezTo>
                <a:cubicBezTo>
                  <a:pt x="963" y="966"/>
                  <a:pt x="963" y="966"/>
                  <a:pt x="963" y="966"/>
                </a:cubicBezTo>
                <a:cubicBezTo>
                  <a:pt x="963" y="870"/>
                  <a:pt x="963" y="870"/>
                  <a:pt x="963" y="870"/>
                </a:cubicBezTo>
                <a:lnTo>
                  <a:pt x="1299" y="870"/>
                </a:lnTo>
                <a:close/>
                <a:moveTo>
                  <a:pt x="291" y="144"/>
                </a:moveTo>
                <a:cubicBezTo>
                  <a:pt x="291" y="117"/>
                  <a:pt x="312" y="96"/>
                  <a:pt x="339" y="96"/>
                </a:cubicBezTo>
                <a:cubicBezTo>
                  <a:pt x="1299" y="96"/>
                  <a:pt x="1299" y="96"/>
                  <a:pt x="1299" y="96"/>
                </a:cubicBezTo>
                <a:cubicBezTo>
                  <a:pt x="1325" y="96"/>
                  <a:pt x="1347" y="117"/>
                  <a:pt x="1347" y="144"/>
                </a:cubicBezTo>
                <a:cubicBezTo>
                  <a:pt x="1347" y="582"/>
                  <a:pt x="1347" y="582"/>
                  <a:pt x="1347" y="582"/>
                </a:cubicBezTo>
                <a:cubicBezTo>
                  <a:pt x="291" y="582"/>
                  <a:pt x="291" y="582"/>
                  <a:pt x="291" y="582"/>
                </a:cubicBezTo>
                <a:lnTo>
                  <a:pt x="291" y="144"/>
                </a:lnTo>
                <a:close/>
                <a:moveTo>
                  <a:pt x="867" y="966"/>
                </a:moveTo>
                <a:cubicBezTo>
                  <a:pt x="771" y="966"/>
                  <a:pt x="771" y="966"/>
                  <a:pt x="771" y="966"/>
                </a:cubicBezTo>
                <a:cubicBezTo>
                  <a:pt x="771" y="870"/>
                  <a:pt x="771" y="870"/>
                  <a:pt x="771" y="870"/>
                </a:cubicBezTo>
                <a:cubicBezTo>
                  <a:pt x="867" y="870"/>
                  <a:pt x="867" y="870"/>
                  <a:pt x="867" y="870"/>
                </a:cubicBezTo>
                <a:lnTo>
                  <a:pt x="867" y="966"/>
                </a:lnTo>
                <a:close/>
                <a:moveTo>
                  <a:pt x="339" y="774"/>
                </a:moveTo>
                <a:cubicBezTo>
                  <a:pt x="312" y="774"/>
                  <a:pt x="291" y="753"/>
                  <a:pt x="291" y="726"/>
                </a:cubicBezTo>
                <a:cubicBezTo>
                  <a:pt x="291" y="678"/>
                  <a:pt x="291" y="678"/>
                  <a:pt x="291" y="678"/>
                </a:cubicBezTo>
                <a:cubicBezTo>
                  <a:pt x="1347" y="678"/>
                  <a:pt x="1347" y="678"/>
                  <a:pt x="1347" y="678"/>
                </a:cubicBezTo>
                <a:cubicBezTo>
                  <a:pt x="1347" y="726"/>
                  <a:pt x="1347" y="726"/>
                  <a:pt x="1347" y="726"/>
                </a:cubicBezTo>
                <a:cubicBezTo>
                  <a:pt x="1347" y="753"/>
                  <a:pt x="1325" y="774"/>
                  <a:pt x="1299" y="774"/>
                </a:cubicBezTo>
                <a:lnTo>
                  <a:pt x="339" y="774"/>
                </a:lnTo>
                <a:close/>
                <a:moveTo>
                  <a:pt x="1638" y="1302"/>
                </a:moveTo>
                <a:cubicBezTo>
                  <a:pt x="1638" y="1223"/>
                  <a:pt x="1573" y="1158"/>
                  <a:pt x="1494" y="1158"/>
                </a:cubicBezTo>
                <a:cubicBezTo>
                  <a:pt x="144" y="1158"/>
                  <a:pt x="144" y="1158"/>
                  <a:pt x="144" y="1158"/>
                </a:cubicBezTo>
                <a:cubicBezTo>
                  <a:pt x="64" y="1158"/>
                  <a:pt x="0" y="1223"/>
                  <a:pt x="0" y="1302"/>
                </a:cubicBezTo>
                <a:cubicBezTo>
                  <a:pt x="0" y="1494"/>
                  <a:pt x="0" y="1494"/>
                  <a:pt x="0" y="1494"/>
                </a:cubicBezTo>
                <a:cubicBezTo>
                  <a:pt x="0" y="1574"/>
                  <a:pt x="64" y="1638"/>
                  <a:pt x="144" y="1638"/>
                </a:cubicBezTo>
                <a:cubicBezTo>
                  <a:pt x="1494" y="1638"/>
                  <a:pt x="1494" y="1638"/>
                  <a:pt x="1494" y="1638"/>
                </a:cubicBezTo>
                <a:cubicBezTo>
                  <a:pt x="1573" y="1638"/>
                  <a:pt x="1638" y="1574"/>
                  <a:pt x="1638" y="1494"/>
                </a:cubicBezTo>
                <a:lnTo>
                  <a:pt x="1638" y="1302"/>
                </a:lnTo>
                <a:close/>
                <a:moveTo>
                  <a:pt x="1542" y="1494"/>
                </a:moveTo>
                <a:cubicBezTo>
                  <a:pt x="1542" y="1521"/>
                  <a:pt x="1521" y="1542"/>
                  <a:pt x="1494" y="1542"/>
                </a:cubicBezTo>
                <a:cubicBezTo>
                  <a:pt x="144" y="1542"/>
                  <a:pt x="144" y="1542"/>
                  <a:pt x="144" y="1542"/>
                </a:cubicBezTo>
                <a:cubicBezTo>
                  <a:pt x="117" y="1542"/>
                  <a:pt x="96" y="1521"/>
                  <a:pt x="96" y="1494"/>
                </a:cubicBezTo>
                <a:cubicBezTo>
                  <a:pt x="96" y="1302"/>
                  <a:pt x="96" y="1302"/>
                  <a:pt x="96" y="1302"/>
                </a:cubicBezTo>
                <a:cubicBezTo>
                  <a:pt x="96" y="1276"/>
                  <a:pt x="117" y="1254"/>
                  <a:pt x="144" y="1254"/>
                </a:cubicBezTo>
                <a:cubicBezTo>
                  <a:pt x="1494" y="1254"/>
                  <a:pt x="1494" y="1254"/>
                  <a:pt x="1494" y="1254"/>
                </a:cubicBezTo>
                <a:cubicBezTo>
                  <a:pt x="1521" y="1254"/>
                  <a:pt x="1542" y="1276"/>
                  <a:pt x="1542" y="1302"/>
                </a:cubicBezTo>
                <a:lnTo>
                  <a:pt x="1542" y="1494"/>
                </a:lnTo>
                <a:close/>
                <a:moveTo>
                  <a:pt x="339" y="1398"/>
                </a:moveTo>
                <a:cubicBezTo>
                  <a:pt x="339" y="1425"/>
                  <a:pt x="317" y="1446"/>
                  <a:pt x="291" y="1446"/>
                </a:cubicBezTo>
                <a:cubicBezTo>
                  <a:pt x="192" y="1446"/>
                  <a:pt x="192" y="1446"/>
                  <a:pt x="192" y="1446"/>
                </a:cubicBezTo>
                <a:cubicBezTo>
                  <a:pt x="165" y="1446"/>
                  <a:pt x="144" y="1425"/>
                  <a:pt x="144" y="1398"/>
                </a:cubicBezTo>
                <a:cubicBezTo>
                  <a:pt x="144" y="1372"/>
                  <a:pt x="165" y="1350"/>
                  <a:pt x="192" y="1350"/>
                </a:cubicBezTo>
                <a:cubicBezTo>
                  <a:pt x="291" y="1350"/>
                  <a:pt x="291" y="1350"/>
                  <a:pt x="291" y="1350"/>
                </a:cubicBezTo>
                <a:cubicBezTo>
                  <a:pt x="317" y="1350"/>
                  <a:pt x="339" y="1372"/>
                  <a:pt x="339" y="1398"/>
                </a:cubicBezTo>
                <a:close/>
                <a:moveTo>
                  <a:pt x="627" y="1398"/>
                </a:moveTo>
                <a:cubicBezTo>
                  <a:pt x="627" y="1425"/>
                  <a:pt x="605" y="1446"/>
                  <a:pt x="579" y="1446"/>
                </a:cubicBezTo>
                <a:cubicBezTo>
                  <a:pt x="483" y="1446"/>
                  <a:pt x="483" y="1446"/>
                  <a:pt x="483" y="1446"/>
                </a:cubicBezTo>
                <a:cubicBezTo>
                  <a:pt x="456" y="1446"/>
                  <a:pt x="435" y="1425"/>
                  <a:pt x="435" y="1398"/>
                </a:cubicBezTo>
                <a:cubicBezTo>
                  <a:pt x="435" y="1372"/>
                  <a:pt x="456" y="1350"/>
                  <a:pt x="483" y="1350"/>
                </a:cubicBezTo>
                <a:cubicBezTo>
                  <a:pt x="579" y="1350"/>
                  <a:pt x="579" y="1350"/>
                  <a:pt x="579" y="1350"/>
                </a:cubicBezTo>
                <a:cubicBezTo>
                  <a:pt x="605" y="1350"/>
                  <a:pt x="627" y="1372"/>
                  <a:pt x="627" y="1398"/>
                </a:cubicBezTo>
                <a:close/>
                <a:moveTo>
                  <a:pt x="915" y="1398"/>
                </a:moveTo>
                <a:cubicBezTo>
                  <a:pt x="915" y="1425"/>
                  <a:pt x="893" y="1446"/>
                  <a:pt x="867" y="1446"/>
                </a:cubicBezTo>
                <a:cubicBezTo>
                  <a:pt x="771" y="1446"/>
                  <a:pt x="771" y="1446"/>
                  <a:pt x="771" y="1446"/>
                </a:cubicBezTo>
                <a:cubicBezTo>
                  <a:pt x="744" y="1446"/>
                  <a:pt x="723" y="1425"/>
                  <a:pt x="723" y="1398"/>
                </a:cubicBezTo>
                <a:cubicBezTo>
                  <a:pt x="723" y="1372"/>
                  <a:pt x="744" y="1350"/>
                  <a:pt x="771" y="1350"/>
                </a:cubicBezTo>
                <a:cubicBezTo>
                  <a:pt x="867" y="1350"/>
                  <a:pt x="867" y="1350"/>
                  <a:pt x="867" y="1350"/>
                </a:cubicBezTo>
                <a:cubicBezTo>
                  <a:pt x="893" y="1350"/>
                  <a:pt x="915" y="1372"/>
                  <a:pt x="915" y="1398"/>
                </a:cubicBezTo>
                <a:close/>
                <a:moveTo>
                  <a:pt x="1203" y="1398"/>
                </a:moveTo>
                <a:cubicBezTo>
                  <a:pt x="1203" y="1425"/>
                  <a:pt x="1181" y="1446"/>
                  <a:pt x="1155" y="1446"/>
                </a:cubicBezTo>
                <a:cubicBezTo>
                  <a:pt x="1059" y="1446"/>
                  <a:pt x="1059" y="1446"/>
                  <a:pt x="1059" y="1446"/>
                </a:cubicBezTo>
                <a:cubicBezTo>
                  <a:pt x="1032" y="1446"/>
                  <a:pt x="1011" y="1425"/>
                  <a:pt x="1011" y="1398"/>
                </a:cubicBezTo>
                <a:cubicBezTo>
                  <a:pt x="1011" y="1372"/>
                  <a:pt x="1032" y="1350"/>
                  <a:pt x="1059" y="1350"/>
                </a:cubicBezTo>
                <a:cubicBezTo>
                  <a:pt x="1155" y="1350"/>
                  <a:pt x="1155" y="1350"/>
                  <a:pt x="1155" y="1350"/>
                </a:cubicBezTo>
                <a:cubicBezTo>
                  <a:pt x="1181" y="1350"/>
                  <a:pt x="1203" y="1372"/>
                  <a:pt x="1203" y="1398"/>
                </a:cubicBezTo>
                <a:close/>
                <a:moveTo>
                  <a:pt x="1494" y="1398"/>
                </a:moveTo>
                <a:cubicBezTo>
                  <a:pt x="1494" y="1425"/>
                  <a:pt x="1473" y="1446"/>
                  <a:pt x="1446" y="1446"/>
                </a:cubicBezTo>
                <a:cubicBezTo>
                  <a:pt x="1347" y="1446"/>
                  <a:pt x="1347" y="1446"/>
                  <a:pt x="1347" y="1446"/>
                </a:cubicBezTo>
                <a:cubicBezTo>
                  <a:pt x="1320" y="1446"/>
                  <a:pt x="1299" y="1425"/>
                  <a:pt x="1299" y="1398"/>
                </a:cubicBezTo>
                <a:cubicBezTo>
                  <a:pt x="1299" y="1372"/>
                  <a:pt x="1320" y="1350"/>
                  <a:pt x="1347" y="1350"/>
                </a:cubicBezTo>
                <a:cubicBezTo>
                  <a:pt x="1446" y="1350"/>
                  <a:pt x="1446" y="1350"/>
                  <a:pt x="1446" y="1350"/>
                </a:cubicBezTo>
                <a:cubicBezTo>
                  <a:pt x="1473" y="1350"/>
                  <a:pt x="1494" y="1372"/>
                  <a:pt x="1494" y="1398"/>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4" name="Freeform 41"/>
          <p:cNvSpPr>
            <a:spLocks noEditPoints="1"/>
          </p:cNvSpPr>
          <p:nvPr/>
        </p:nvSpPr>
        <p:spPr bwMode="auto">
          <a:xfrm>
            <a:off x="8160013" y="5256673"/>
            <a:ext cx="393562" cy="399872"/>
          </a:xfrm>
          <a:custGeom>
            <a:avLst/>
            <a:gdLst>
              <a:gd name="T0" fmla="*/ 1382 w 1642"/>
              <a:gd name="T1" fmla="*/ 1666 h 1669"/>
              <a:gd name="T2" fmla="*/ 1444 w 1642"/>
              <a:gd name="T3" fmla="*/ 1608 h 1669"/>
              <a:gd name="T4" fmla="*/ 1512 w 1642"/>
              <a:gd name="T5" fmla="*/ 641 h 1669"/>
              <a:gd name="T6" fmla="*/ 1544 w 1642"/>
              <a:gd name="T7" fmla="*/ 131 h 1669"/>
              <a:gd name="T8" fmla="*/ 1058 w 1642"/>
              <a:gd name="T9" fmla="*/ 132 h 1669"/>
              <a:gd name="T10" fmla="*/ 608 w 1642"/>
              <a:gd name="T11" fmla="*/ 156 h 1669"/>
              <a:gd name="T12" fmla="*/ 109 w 1642"/>
              <a:gd name="T13" fmla="*/ 131 h 1669"/>
              <a:gd name="T14" fmla="*/ 131 w 1642"/>
              <a:gd name="T15" fmla="*/ 643 h 1669"/>
              <a:gd name="T16" fmla="*/ 200 w 1642"/>
              <a:gd name="T17" fmla="*/ 1608 h 1669"/>
              <a:gd name="T18" fmla="*/ 262 w 1642"/>
              <a:gd name="T19" fmla="*/ 1666 h 1669"/>
              <a:gd name="T20" fmla="*/ 1155 w 1642"/>
              <a:gd name="T21" fmla="*/ 1485 h 1669"/>
              <a:gd name="T22" fmla="*/ 1155 w 1642"/>
              <a:gd name="T23" fmla="*/ 1485 h 1669"/>
              <a:gd name="T24" fmla="*/ 1476 w 1642"/>
              <a:gd name="T25" fmla="*/ 541 h 1669"/>
              <a:gd name="T26" fmla="*/ 1132 w 1642"/>
              <a:gd name="T27" fmla="*/ 194 h 1669"/>
              <a:gd name="T28" fmla="*/ 177 w 1642"/>
              <a:gd name="T29" fmla="*/ 198 h 1669"/>
              <a:gd name="T30" fmla="*/ 168 w 1642"/>
              <a:gd name="T31" fmla="*/ 545 h 1669"/>
              <a:gd name="T32" fmla="*/ 597 w 1642"/>
              <a:gd name="T33" fmla="*/ 261 h 1669"/>
              <a:gd name="T34" fmla="*/ 1018 w 1642"/>
              <a:gd name="T35" fmla="*/ 251 h 1669"/>
              <a:gd name="T36" fmla="*/ 822 w 1642"/>
              <a:gd name="T37" fmla="*/ 1470 h 1669"/>
              <a:gd name="T38" fmla="*/ 359 w 1642"/>
              <a:gd name="T39" fmla="*/ 1397 h 1669"/>
              <a:gd name="T40" fmla="*/ 450 w 1642"/>
              <a:gd name="T41" fmla="*/ 1221 h 1669"/>
              <a:gd name="T42" fmla="*/ 1192 w 1642"/>
              <a:gd name="T43" fmla="*/ 1224 h 1669"/>
              <a:gd name="T44" fmla="*/ 1351 w 1642"/>
              <a:gd name="T45" fmla="*/ 847 h 1669"/>
              <a:gd name="T46" fmla="*/ 1196 w 1642"/>
              <a:gd name="T47" fmla="*/ 474 h 1669"/>
              <a:gd name="T48" fmla="*/ 450 w 1642"/>
              <a:gd name="T49" fmla="*/ 474 h 1669"/>
              <a:gd name="T50" fmla="*/ 446 w 1642"/>
              <a:gd name="T51" fmla="*/ 1217 h 1669"/>
              <a:gd name="T52" fmla="*/ 871 w 1642"/>
              <a:gd name="T53" fmla="*/ 847 h 1669"/>
              <a:gd name="T54" fmla="*/ 823 w 1642"/>
              <a:gd name="T55" fmla="*/ 799 h 1669"/>
              <a:gd name="T56" fmla="*/ 486 w 1642"/>
              <a:gd name="T57" fmla="*/ 578 h 1669"/>
              <a:gd name="T58" fmla="*/ 586 w 1642"/>
              <a:gd name="T59" fmla="*/ 610 h 1669"/>
              <a:gd name="T60" fmla="*/ 775 w 1642"/>
              <a:gd name="T61" fmla="*/ 418 h 1669"/>
              <a:gd name="T62" fmla="*/ 693 w 1642"/>
              <a:gd name="T63" fmla="*/ 909 h 1669"/>
              <a:gd name="T64" fmla="*/ 685 w 1642"/>
              <a:gd name="T65" fmla="*/ 1033 h 1669"/>
              <a:gd name="T66" fmla="*/ 823 w 1642"/>
              <a:gd name="T67" fmla="*/ 991 h 1669"/>
              <a:gd name="T68" fmla="*/ 871 w 1642"/>
              <a:gd name="T69" fmla="*/ 418 h 1669"/>
              <a:gd name="T70" fmla="*/ 1060 w 1642"/>
              <a:gd name="T71" fmla="*/ 610 h 1669"/>
              <a:gd name="T72" fmla="*/ 1160 w 1642"/>
              <a:gd name="T73" fmla="*/ 578 h 1669"/>
              <a:gd name="T74" fmla="*/ 1159 w 1642"/>
              <a:gd name="T75" fmla="*/ 847 h 1669"/>
              <a:gd name="T76" fmla="*/ 1160 w 1642"/>
              <a:gd name="T77" fmla="*/ 1117 h 1669"/>
              <a:gd name="T78" fmla="*/ 1060 w 1642"/>
              <a:gd name="T79" fmla="*/ 1153 h 1669"/>
              <a:gd name="T80" fmla="*/ 871 w 1642"/>
              <a:gd name="T81" fmla="*/ 1231 h 1669"/>
              <a:gd name="T82" fmla="*/ 775 w 1642"/>
              <a:gd name="T83" fmla="*/ 1277 h 1669"/>
              <a:gd name="T84" fmla="*/ 586 w 1642"/>
              <a:gd name="T85" fmla="*/ 1085 h 1669"/>
              <a:gd name="T86" fmla="*/ 394 w 1642"/>
              <a:gd name="T87" fmla="*/ 895 h 1669"/>
              <a:gd name="T88" fmla="*/ 439 w 1642"/>
              <a:gd name="T89" fmla="*/ 799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42" h="1669">
                <a:moveTo>
                  <a:pt x="822" y="1566"/>
                </a:moveTo>
                <a:cubicBezTo>
                  <a:pt x="890" y="1566"/>
                  <a:pt x="956" y="1557"/>
                  <a:pt x="1019" y="1539"/>
                </a:cubicBezTo>
                <a:cubicBezTo>
                  <a:pt x="1382" y="1666"/>
                  <a:pt x="1382" y="1666"/>
                  <a:pt x="1382" y="1666"/>
                </a:cubicBezTo>
                <a:cubicBezTo>
                  <a:pt x="1387" y="1668"/>
                  <a:pt x="1392" y="1669"/>
                  <a:pt x="1398" y="1669"/>
                </a:cubicBezTo>
                <a:cubicBezTo>
                  <a:pt x="1410" y="1669"/>
                  <a:pt x="1422" y="1664"/>
                  <a:pt x="1431" y="1656"/>
                </a:cubicBezTo>
                <a:cubicBezTo>
                  <a:pt x="1444" y="1643"/>
                  <a:pt x="1449" y="1625"/>
                  <a:pt x="1444" y="1608"/>
                </a:cubicBezTo>
                <a:cubicBezTo>
                  <a:pt x="1363" y="1321"/>
                  <a:pt x="1363" y="1321"/>
                  <a:pt x="1363" y="1321"/>
                </a:cubicBezTo>
                <a:cubicBezTo>
                  <a:pt x="1474" y="1194"/>
                  <a:pt x="1542" y="1028"/>
                  <a:pt x="1542" y="846"/>
                </a:cubicBezTo>
                <a:cubicBezTo>
                  <a:pt x="1542" y="776"/>
                  <a:pt x="1532" y="707"/>
                  <a:pt x="1512" y="641"/>
                </a:cubicBezTo>
                <a:cubicBezTo>
                  <a:pt x="1544" y="609"/>
                  <a:pt x="1544" y="609"/>
                  <a:pt x="1544" y="609"/>
                </a:cubicBezTo>
                <a:cubicBezTo>
                  <a:pt x="1608" y="545"/>
                  <a:pt x="1642" y="461"/>
                  <a:pt x="1642" y="370"/>
                </a:cubicBezTo>
                <a:cubicBezTo>
                  <a:pt x="1642" y="279"/>
                  <a:pt x="1608" y="194"/>
                  <a:pt x="1544" y="131"/>
                </a:cubicBezTo>
                <a:cubicBezTo>
                  <a:pt x="1481" y="67"/>
                  <a:pt x="1395" y="32"/>
                  <a:pt x="1302" y="32"/>
                </a:cubicBezTo>
                <a:cubicBezTo>
                  <a:pt x="1209" y="32"/>
                  <a:pt x="1123" y="67"/>
                  <a:pt x="1059" y="131"/>
                </a:cubicBezTo>
                <a:cubicBezTo>
                  <a:pt x="1059" y="131"/>
                  <a:pt x="1059" y="131"/>
                  <a:pt x="1058" y="132"/>
                </a:cubicBezTo>
                <a:cubicBezTo>
                  <a:pt x="1036" y="156"/>
                  <a:pt x="1036" y="156"/>
                  <a:pt x="1036" y="156"/>
                </a:cubicBezTo>
                <a:cubicBezTo>
                  <a:pt x="967" y="134"/>
                  <a:pt x="895" y="123"/>
                  <a:pt x="822" y="123"/>
                </a:cubicBezTo>
                <a:cubicBezTo>
                  <a:pt x="748" y="123"/>
                  <a:pt x="676" y="134"/>
                  <a:pt x="608" y="156"/>
                </a:cubicBezTo>
                <a:cubicBezTo>
                  <a:pt x="585" y="132"/>
                  <a:pt x="585" y="132"/>
                  <a:pt x="585" y="132"/>
                </a:cubicBezTo>
                <a:cubicBezTo>
                  <a:pt x="585" y="131"/>
                  <a:pt x="585" y="131"/>
                  <a:pt x="584" y="131"/>
                </a:cubicBezTo>
                <a:cubicBezTo>
                  <a:pt x="453" y="0"/>
                  <a:pt x="240" y="0"/>
                  <a:pt x="109" y="131"/>
                </a:cubicBezTo>
                <a:cubicBezTo>
                  <a:pt x="45" y="194"/>
                  <a:pt x="8" y="279"/>
                  <a:pt x="4" y="368"/>
                </a:cubicBezTo>
                <a:cubicBezTo>
                  <a:pt x="0" y="460"/>
                  <a:pt x="33" y="546"/>
                  <a:pt x="96" y="609"/>
                </a:cubicBezTo>
                <a:cubicBezTo>
                  <a:pt x="131" y="643"/>
                  <a:pt x="131" y="643"/>
                  <a:pt x="131" y="643"/>
                </a:cubicBezTo>
                <a:cubicBezTo>
                  <a:pt x="112" y="709"/>
                  <a:pt x="102" y="777"/>
                  <a:pt x="102" y="846"/>
                </a:cubicBezTo>
                <a:cubicBezTo>
                  <a:pt x="102" y="1028"/>
                  <a:pt x="169" y="1194"/>
                  <a:pt x="281" y="1321"/>
                </a:cubicBezTo>
                <a:cubicBezTo>
                  <a:pt x="200" y="1608"/>
                  <a:pt x="200" y="1608"/>
                  <a:pt x="200" y="1608"/>
                </a:cubicBezTo>
                <a:cubicBezTo>
                  <a:pt x="195" y="1625"/>
                  <a:pt x="200" y="1643"/>
                  <a:pt x="213" y="1656"/>
                </a:cubicBezTo>
                <a:cubicBezTo>
                  <a:pt x="222" y="1664"/>
                  <a:pt x="234" y="1669"/>
                  <a:pt x="246" y="1669"/>
                </a:cubicBezTo>
                <a:cubicBezTo>
                  <a:pt x="251" y="1669"/>
                  <a:pt x="257" y="1668"/>
                  <a:pt x="262" y="1666"/>
                </a:cubicBezTo>
                <a:cubicBezTo>
                  <a:pt x="625" y="1539"/>
                  <a:pt x="625" y="1539"/>
                  <a:pt x="625" y="1539"/>
                </a:cubicBezTo>
                <a:cubicBezTo>
                  <a:pt x="687" y="1557"/>
                  <a:pt x="753" y="1566"/>
                  <a:pt x="822" y="1566"/>
                </a:cubicBezTo>
                <a:close/>
                <a:moveTo>
                  <a:pt x="1155" y="1485"/>
                </a:moveTo>
                <a:cubicBezTo>
                  <a:pt x="1201" y="1460"/>
                  <a:pt x="1245" y="1431"/>
                  <a:pt x="1285" y="1397"/>
                </a:cubicBezTo>
                <a:cubicBezTo>
                  <a:pt x="1326" y="1545"/>
                  <a:pt x="1326" y="1545"/>
                  <a:pt x="1326" y="1545"/>
                </a:cubicBezTo>
                <a:lnTo>
                  <a:pt x="1155" y="1485"/>
                </a:lnTo>
                <a:close/>
                <a:moveTo>
                  <a:pt x="1302" y="128"/>
                </a:moveTo>
                <a:cubicBezTo>
                  <a:pt x="1368" y="128"/>
                  <a:pt x="1432" y="154"/>
                  <a:pt x="1476" y="198"/>
                </a:cubicBezTo>
                <a:cubicBezTo>
                  <a:pt x="1571" y="293"/>
                  <a:pt x="1571" y="447"/>
                  <a:pt x="1476" y="541"/>
                </a:cubicBezTo>
                <a:cubicBezTo>
                  <a:pt x="1475" y="542"/>
                  <a:pt x="1475" y="542"/>
                  <a:pt x="1475" y="542"/>
                </a:cubicBezTo>
                <a:cubicBezTo>
                  <a:pt x="1440" y="467"/>
                  <a:pt x="1391" y="397"/>
                  <a:pt x="1331" y="336"/>
                </a:cubicBezTo>
                <a:cubicBezTo>
                  <a:pt x="1272" y="277"/>
                  <a:pt x="1205" y="229"/>
                  <a:pt x="1132" y="194"/>
                </a:cubicBezTo>
                <a:cubicBezTo>
                  <a:pt x="1176" y="152"/>
                  <a:pt x="1238" y="128"/>
                  <a:pt x="1302" y="128"/>
                </a:cubicBezTo>
                <a:close/>
                <a:moveTo>
                  <a:pt x="164" y="541"/>
                </a:moveTo>
                <a:cubicBezTo>
                  <a:pt x="73" y="450"/>
                  <a:pt x="79" y="296"/>
                  <a:pt x="177" y="198"/>
                </a:cubicBezTo>
                <a:cubicBezTo>
                  <a:pt x="269" y="106"/>
                  <a:pt x="418" y="105"/>
                  <a:pt x="512" y="194"/>
                </a:cubicBezTo>
                <a:cubicBezTo>
                  <a:pt x="439" y="229"/>
                  <a:pt x="372" y="277"/>
                  <a:pt x="313" y="336"/>
                </a:cubicBezTo>
                <a:cubicBezTo>
                  <a:pt x="252" y="398"/>
                  <a:pt x="203" y="468"/>
                  <a:pt x="168" y="545"/>
                </a:cubicBezTo>
                <a:lnTo>
                  <a:pt x="164" y="541"/>
                </a:lnTo>
                <a:close/>
                <a:moveTo>
                  <a:pt x="198" y="846"/>
                </a:moveTo>
                <a:cubicBezTo>
                  <a:pt x="198" y="580"/>
                  <a:pt x="364" y="352"/>
                  <a:pt x="597" y="261"/>
                </a:cubicBezTo>
                <a:cubicBezTo>
                  <a:pt x="607" y="261"/>
                  <a:pt x="618" y="258"/>
                  <a:pt x="626" y="251"/>
                </a:cubicBezTo>
                <a:cubicBezTo>
                  <a:pt x="688" y="230"/>
                  <a:pt x="753" y="219"/>
                  <a:pt x="822" y="219"/>
                </a:cubicBezTo>
                <a:cubicBezTo>
                  <a:pt x="890" y="219"/>
                  <a:pt x="956" y="230"/>
                  <a:pt x="1018" y="251"/>
                </a:cubicBezTo>
                <a:cubicBezTo>
                  <a:pt x="1026" y="258"/>
                  <a:pt x="1036" y="261"/>
                  <a:pt x="1047" y="261"/>
                </a:cubicBezTo>
                <a:cubicBezTo>
                  <a:pt x="1280" y="352"/>
                  <a:pt x="1446" y="580"/>
                  <a:pt x="1446" y="846"/>
                </a:cubicBezTo>
                <a:cubicBezTo>
                  <a:pt x="1446" y="1190"/>
                  <a:pt x="1166" y="1470"/>
                  <a:pt x="822" y="1470"/>
                </a:cubicBezTo>
                <a:cubicBezTo>
                  <a:pt x="478" y="1470"/>
                  <a:pt x="198" y="1190"/>
                  <a:pt x="198" y="846"/>
                </a:cubicBezTo>
                <a:close/>
                <a:moveTo>
                  <a:pt x="317" y="1545"/>
                </a:moveTo>
                <a:cubicBezTo>
                  <a:pt x="359" y="1397"/>
                  <a:pt x="359" y="1397"/>
                  <a:pt x="359" y="1397"/>
                </a:cubicBezTo>
                <a:cubicBezTo>
                  <a:pt x="399" y="1431"/>
                  <a:pt x="442" y="1460"/>
                  <a:pt x="489" y="1485"/>
                </a:cubicBezTo>
                <a:lnTo>
                  <a:pt x="317" y="1545"/>
                </a:lnTo>
                <a:close/>
                <a:moveTo>
                  <a:pt x="450" y="1221"/>
                </a:moveTo>
                <a:cubicBezTo>
                  <a:pt x="451" y="1222"/>
                  <a:pt x="452" y="1223"/>
                  <a:pt x="454" y="1224"/>
                </a:cubicBezTo>
                <a:cubicBezTo>
                  <a:pt x="549" y="1318"/>
                  <a:pt x="679" y="1375"/>
                  <a:pt x="823" y="1375"/>
                </a:cubicBezTo>
                <a:cubicBezTo>
                  <a:pt x="967" y="1375"/>
                  <a:pt x="1097" y="1317"/>
                  <a:pt x="1192" y="1224"/>
                </a:cubicBezTo>
                <a:cubicBezTo>
                  <a:pt x="1194" y="1223"/>
                  <a:pt x="1195" y="1222"/>
                  <a:pt x="1196" y="1221"/>
                </a:cubicBezTo>
                <a:cubicBezTo>
                  <a:pt x="1198" y="1219"/>
                  <a:pt x="1199" y="1218"/>
                  <a:pt x="1200" y="1217"/>
                </a:cubicBezTo>
                <a:cubicBezTo>
                  <a:pt x="1293" y="1121"/>
                  <a:pt x="1351" y="991"/>
                  <a:pt x="1351" y="847"/>
                </a:cubicBezTo>
                <a:cubicBezTo>
                  <a:pt x="1351" y="702"/>
                  <a:pt x="1292" y="570"/>
                  <a:pt x="1196" y="474"/>
                </a:cubicBezTo>
                <a:cubicBezTo>
                  <a:pt x="1196" y="474"/>
                  <a:pt x="1196" y="474"/>
                  <a:pt x="1196" y="474"/>
                </a:cubicBezTo>
                <a:cubicBezTo>
                  <a:pt x="1196" y="474"/>
                  <a:pt x="1196" y="474"/>
                  <a:pt x="1196" y="474"/>
                </a:cubicBezTo>
                <a:cubicBezTo>
                  <a:pt x="1100" y="378"/>
                  <a:pt x="968" y="319"/>
                  <a:pt x="823" y="319"/>
                </a:cubicBezTo>
                <a:cubicBezTo>
                  <a:pt x="678" y="319"/>
                  <a:pt x="546" y="378"/>
                  <a:pt x="450" y="474"/>
                </a:cubicBezTo>
                <a:cubicBezTo>
                  <a:pt x="450" y="474"/>
                  <a:pt x="450" y="474"/>
                  <a:pt x="450" y="474"/>
                </a:cubicBezTo>
                <a:cubicBezTo>
                  <a:pt x="450" y="474"/>
                  <a:pt x="450" y="474"/>
                  <a:pt x="450" y="474"/>
                </a:cubicBezTo>
                <a:cubicBezTo>
                  <a:pt x="354" y="570"/>
                  <a:pt x="295" y="702"/>
                  <a:pt x="295" y="847"/>
                </a:cubicBezTo>
                <a:cubicBezTo>
                  <a:pt x="295" y="991"/>
                  <a:pt x="353" y="1121"/>
                  <a:pt x="446" y="1217"/>
                </a:cubicBezTo>
                <a:cubicBezTo>
                  <a:pt x="447" y="1218"/>
                  <a:pt x="448" y="1219"/>
                  <a:pt x="450" y="1221"/>
                </a:cubicBezTo>
                <a:close/>
                <a:moveTo>
                  <a:pt x="823" y="799"/>
                </a:moveTo>
                <a:cubicBezTo>
                  <a:pt x="849" y="799"/>
                  <a:pt x="871" y="821"/>
                  <a:pt x="871" y="847"/>
                </a:cubicBezTo>
                <a:cubicBezTo>
                  <a:pt x="871" y="874"/>
                  <a:pt x="849" y="895"/>
                  <a:pt x="823" y="895"/>
                </a:cubicBezTo>
                <a:cubicBezTo>
                  <a:pt x="796" y="895"/>
                  <a:pt x="775" y="874"/>
                  <a:pt x="775" y="847"/>
                </a:cubicBezTo>
                <a:cubicBezTo>
                  <a:pt x="775" y="821"/>
                  <a:pt x="796" y="799"/>
                  <a:pt x="823" y="799"/>
                </a:cubicBezTo>
                <a:close/>
                <a:moveTo>
                  <a:pt x="439" y="799"/>
                </a:moveTo>
                <a:cubicBezTo>
                  <a:pt x="394" y="799"/>
                  <a:pt x="394" y="799"/>
                  <a:pt x="394" y="799"/>
                </a:cubicBezTo>
                <a:cubicBezTo>
                  <a:pt x="403" y="716"/>
                  <a:pt x="436" y="640"/>
                  <a:pt x="486" y="578"/>
                </a:cubicBezTo>
                <a:cubicBezTo>
                  <a:pt x="518" y="610"/>
                  <a:pt x="518" y="610"/>
                  <a:pt x="518" y="610"/>
                </a:cubicBezTo>
                <a:cubicBezTo>
                  <a:pt x="527" y="619"/>
                  <a:pt x="539" y="624"/>
                  <a:pt x="552" y="624"/>
                </a:cubicBezTo>
                <a:cubicBezTo>
                  <a:pt x="564" y="624"/>
                  <a:pt x="576" y="619"/>
                  <a:pt x="586" y="610"/>
                </a:cubicBezTo>
                <a:cubicBezTo>
                  <a:pt x="604" y="591"/>
                  <a:pt x="604" y="561"/>
                  <a:pt x="586" y="542"/>
                </a:cubicBezTo>
                <a:cubicBezTo>
                  <a:pt x="554" y="510"/>
                  <a:pt x="554" y="510"/>
                  <a:pt x="554" y="510"/>
                </a:cubicBezTo>
                <a:cubicBezTo>
                  <a:pt x="616" y="460"/>
                  <a:pt x="692" y="427"/>
                  <a:pt x="775" y="418"/>
                </a:cubicBezTo>
                <a:cubicBezTo>
                  <a:pt x="775" y="712"/>
                  <a:pt x="775" y="712"/>
                  <a:pt x="775" y="712"/>
                </a:cubicBezTo>
                <a:cubicBezTo>
                  <a:pt x="719" y="731"/>
                  <a:pt x="679" y="785"/>
                  <a:pt x="679" y="847"/>
                </a:cubicBezTo>
                <a:cubicBezTo>
                  <a:pt x="679" y="869"/>
                  <a:pt x="684" y="890"/>
                  <a:pt x="693" y="909"/>
                </a:cubicBezTo>
                <a:cubicBezTo>
                  <a:pt x="651" y="951"/>
                  <a:pt x="651" y="951"/>
                  <a:pt x="651" y="951"/>
                </a:cubicBezTo>
                <a:cubicBezTo>
                  <a:pt x="632" y="970"/>
                  <a:pt x="632" y="1000"/>
                  <a:pt x="651" y="1019"/>
                </a:cubicBezTo>
                <a:cubicBezTo>
                  <a:pt x="660" y="1029"/>
                  <a:pt x="673" y="1033"/>
                  <a:pt x="685" y="1033"/>
                </a:cubicBezTo>
                <a:cubicBezTo>
                  <a:pt x="697" y="1033"/>
                  <a:pt x="710" y="1029"/>
                  <a:pt x="719" y="1019"/>
                </a:cubicBezTo>
                <a:cubicBezTo>
                  <a:pt x="761" y="977"/>
                  <a:pt x="761" y="977"/>
                  <a:pt x="761" y="977"/>
                </a:cubicBezTo>
                <a:cubicBezTo>
                  <a:pt x="780" y="986"/>
                  <a:pt x="801" y="991"/>
                  <a:pt x="823" y="991"/>
                </a:cubicBezTo>
                <a:cubicBezTo>
                  <a:pt x="902" y="991"/>
                  <a:pt x="967" y="927"/>
                  <a:pt x="967" y="847"/>
                </a:cubicBezTo>
                <a:cubicBezTo>
                  <a:pt x="967" y="785"/>
                  <a:pt x="927" y="731"/>
                  <a:pt x="871" y="712"/>
                </a:cubicBezTo>
                <a:cubicBezTo>
                  <a:pt x="871" y="418"/>
                  <a:pt x="871" y="418"/>
                  <a:pt x="871" y="418"/>
                </a:cubicBezTo>
                <a:cubicBezTo>
                  <a:pt x="954" y="427"/>
                  <a:pt x="1030" y="460"/>
                  <a:pt x="1092" y="510"/>
                </a:cubicBezTo>
                <a:cubicBezTo>
                  <a:pt x="1060" y="542"/>
                  <a:pt x="1060" y="542"/>
                  <a:pt x="1060" y="542"/>
                </a:cubicBezTo>
                <a:cubicBezTo>
                  <a:pt x="1042" y="561"/>
                  <a:pt x="1042" y="591"/>
                  <a:pt x="1060" y="610"/>
                </a:cubicBezTo>
                <a:cubicBezTo>
                  <a:pt x="1070" y="619"/>
                  <a:pt x="1082" y="624"/>
                  <a:pt x="1094" y="624"/>
                </a:cubicBezTo>
                <a:cubicBezTo>
                  <a:pt x="1107" y="624"/>
                  <a:pt x="1119" y="619"/>
                  <a:pt x="1128" y="610"/>
                </a:cubicBezTo>
                <a:cubicBezTo>
                  <a:pt x="1160" y="578"/>
                  <a:pt x="1160" y="578"/>
                  <a:pt x="1160" y="578"/>
                </a:cubicBezTo>
                <a:cubicBezTo>
                  <a:pt x="1210" y="640"/>
                  <a:pt x="1243" y="716"/>
                  <a:pt x="1252" y="799"/>
                </a:cubicBezTo>
                <a:cubicBezTo>
                  <a:pt x="1207" y="799"/>
                  <a:pt x="1207" y="799"/>
                  <a:pt x="1207" y="799"/>
                </a:cubicBezTo>
                <a:cubicBezTo>
                  <a:pt x="1180" y="799"/>
                  <a:pt x="1159" y="821"/>
                  <a:pt x="1159" y="847"/>
                </a:cubicBezTo>
                <a:cubicBezTo>
                  <a:pt x="1159" y="874"/>
                  <a:pt x="1180" y="895"/>
                  <a:pt x="1207" y="895"/>
                </a:cubicBezTo>
                <a:cubicBezTo>
                  <a:pt x="1252" y="895"/>
                  <a:pt x="1252" y="895"/>
                  <a:pt x="1252" y="895"/>
                </a:cubicBezTo>
                <a:cubicBezTo>
                  <a:pt x="1243" y="978"/>
                  <a:pt x="1210" y="1055"/>
                  <a:pt x="1160" y="1117"/>
                </a:cubicBezTo>
                <a:cubicBezTo>
                  <a:pt x="1128" y="1085"/>
                  <a:pt x="1128" y="1085"/>
                  <a:pt x="1128" y="1085"/>
                </a:cubicBezTo>
                <a:cubicBezTo>
                  <a:pt x="1110" y="1066"/>
                  <a:pt x="1079" y="1066"/>
                  <a:pt x="1060" y="1085"/>
                </a:cubicBezTo>
                <a:cubicBezTo>
                  <a:pt x="1042" y="1103"/>
                  <a:pt x="1042" y="1134"/>
                  <a:pt x="1060" y="1153"/>
                </a:cubicBezTo>
                <a:cubicBezTo>
                  <a:pt x="1092" y="1185"/>
                  <a:pt x="1092" y="1185"/>
                  <a:pt x="1092" y="1185"/>
                </a:cubicBezTo>
                <a:cubicBezTo>
                  <a:pt x="1030" y="1234"/>
                  <a:pt x="954" y="1267"/>
                  <a:pt x="871" y="1277"/>
                </a:cubicBezTo>
                <a:cubicBezTo>
                  <a:pt x="871" y="1231"/>
                  <a:pt x="871" y="1231"/>
                  <a:pt x="871" y="1231"/>
                </a:cubicBezTo>
                <a:cubicBezTo>
                  <a:pt x="871" y="1205"/>
                  <a:pt x="849" y="1183"/>
                  <a:pt x="823" y="1183"/>
                </a:cubicBezTo>
                <a:cubicBezTo>
                  <a:pt x="796" y="1183"/>
                  <a:pt x="775" y="1205"/>
                  <a:pt x="775" y="1231"/>
                </a:cubicBezTo>
                <a:cubicBezTo>
                  <a:pt x="775" y="1277"/>
                  <a:pt x="775" y="1277"/>
                  <a:pt x="775" y="1277"/>
                </a:cubicBezTo>
                <a:cubicBezTo>
                  <a:pt x="692" y="1267"/>
                  <a:pt x="616" y="1234"/>
                  <a:pt x="554" y="1185"/>
                </a:cubicBezTo>
                <a:cubicBezTo>
                  <a:pt x="586" y="1153"/>
                  <a:pt x="586" y="1153"/>
                  <a:pt x="586" y="1153"/>
                </a:cubicBezTo>
                <a:cubicBezTo>
                  <a:pt x="604" y="1134"/>
                  <a:pt x="604" y="1103"/>
                  <a:pt x="586" y="1085"/>
                </a:cubicBezTo>
                <a:cubicBezTo>
                  <a:pt x="567" y="1066"/>
                  <a:pt x="536" y="1066"/>
                  <a:pt x="518" y="1085"/>
                </a:cubicBezTo>
                <a:cubicBezTo>
                  <a:pt x="486" y="1117"/>
                  <a:pt x="486" y="1117"/>
                  <a:pt x="486" y="1117"/>
                </a:cubicBezTo>
                <a:cubicBezTo>
                  <a:pt x="436" y="1055"/>
                  <a:pt x="403" y="978"/>
                  <a:pt x="394" y="895"/>
                </a:cubicBezTo>
                <a:cubicBezTo>
                  <a:pt x="439" y="895"/>
                  <a:pt x="439" y="895"/>
                  <a:pt x="439" y="895"/>
                </a:cubicBezTo>
                <a:cubicBezTo>
                  <a:pt x="466" y="895"/>
                  <a:pt x="487" y="874"/>
                  <a:pt x="487" y="847"/>
                </a:cubicBezTo>
                <a:cubicBezTo>
                  <a:pt x="487" y="821"/>
                  <a:pt x="466" y="799"/>
                  <a:pt x="439" y="799"/>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5" name="Freeform 48"/>
          <p:cNvSpPr>
            <a:spLocks noEditPoints="1"/>
          </p:cNvSpPr>
          <p:nvPr/>
        </p:nvSpPr>
        <p:spPr bwMode="auto">
          <a:xfrm>
            <a:off x="8195892" y="5931847"/>
            <a:ext cx="321804" cy="392681"/>
          </a:xfrm>
          <a:custGeom>
            <a:avLst/>
            <a:gdLst>
              <a:gd name="T0" fmla="*/ 768 w 1343"/>
              <a:gd name="T1" fmla="*/ 0 h 1639"/>
              <a:gd name="T2" fmla="*/ 292 w 1343"/>
              <a:gd name="T3" fmla="*/ 33 h 1639"/>
              <a:gd name="T4" fmla="*/ 0 w 1343"/>
              <a:gd name="T5" fmla="*/ 576 h 1639"/>
              <a:gd name="T6" fmla="*/ 683 w 1343"/>
              <a:gd name="T7" fmla="*/ 1339 h 1639"/>
              <a:gd name="T8" fmla="*/ 533 w 1343"/>
              <a:gd name="T9" fmla="*/ 1613 h 1639"/>
              <a:gd name="T10" fmla="*/ 960 w 1343"/>
              <a:gd name="T11" fmla="*/ 1639 h 1639"/>
              <a:gd name="T12" fmla="*/ 1000 w 1343"/>
              <a:gd name="T13" fmla="*/ 1564 h 1639"/>
              <a:gd name="T14" fmla="*/ 1311 w 1343"/>
              <a:gd name="T15" fmla="*/ 1119 h 1639"/>
              <a:gd name="T16" fmla="*/ 1208 w 1343"/>
              <a:gd name="T17" fmla="*/ 948 h 1639"/>
              <a:gd name="T18" fmla="*/ 1175 w 1343"/>
              <a:gd name="T19" fmla="*/ 169 h 1639"/>
              <a:gd name="T20" fmla="*/ 1107 w 1343"/>
              <a:gd name="T21" fmla="*/ 237 h 1639"/>
              <a:gd name="T22" fmla="*/ 1107 w 1343"/>
              <a:gd name="T23" fmla="*/ 457 h 1639"/>
              <a:gd name="T24" fmla="*/ 887 w 1343"/>
              <a:gd name="T25" fmla="*/ 237 h 1639"/>
              <a:gd name="T26" fmla="*/ 598 w 1343"/>
              <a:gd name="T27" fmla="*/ 746 h 1639"/>
              <a:gd name="T28" fmla="*/ 624 w 1343"/>
              <a:gd name="T29" fmla="*/ 500 h 1639"/>
              <a:gd name="T30" fmla="*/ 717 w 1343"/>
              <a:gd name="T31" fmla="*/ 846 h 1639"/>
              <a:gd name="T32" fmla="*/ 649 w 1343"/>
              <a:gd name="T33" fmla="*/ 915 h 1639"/>
              <a:gd name="T34" fmla="*/ 428 w 1343"/>
              <a:gd name="T35" fmla="*/ 916 h 1639"/>
              <a:gd name="T36" fmla="*/ 428 w 1343"/>
              <a:gd name="T37" fmla="*/ 695 h 1639"/>
              <a:gd name="T38" fmla="*/ 649 w 1343"/>
              <a:gd name="T39" fmla="*/ 915 h 1639"/>
              <a:gd name="T40" fmla="*/ 818 w 1343"/>
              <a:gd name="T41" fmla="*/ 306 h 1639"/>
              <a:gd name="T42" fmla="*/ 1038 w 1343"/>
              <a:gd name="T43" fmla="*/ 526 h 1639"/>
              <a:gd name="T44" fmla="*/ 691 w 1343"/>
              <a:gd name="T45" fmla="*/ 432 h 1639"/>
              <a:gd name="T46" fmla="*/ 874 w 1343"/>
              <a:gd name="T47" fmla="*/ 1030 h 1639"/>
              <a:gd name="T48" fmla="*/ 657 w 1343"/>
              <a:gd name="T49" fmla="*/ 1043 h 1639"/>
              <a:gd name="T50" fmla="*/ 802 w 1343"/>
              <a:gd name="T51" fmla="*/ 898 h 1639"/>
              <a:gd name="T52" fmla="*/ 1066 w 1343"/>
              <a:gd name="T53" fmla="*/ 942 h 1639"/>
              <a:gd name="T54" fmla="*/ 802 w 1343"/>
              <a:gd name="T55" fmla="*/ 898 h 1639"/>
              <a:gd name="T56" fmla="*/ 1089 w 1343"/>
              <a:gd name="T57" fmla="*/ 610 h 1639"/>
              <a:gd name="T58" fmla="*/ 1133 w 1343"/>
              <a:gd name="T59" fmla="*/ 874 h 1639"/>
              <a:gd name="T60" fmla="*/ 768 w 1343"/>
              <a:gd name="T61" fmla="*/ 96 h 1639"/>
              <a:gd name="T62" fmla="*/ 804 w 1343"/>
              <a:gd name="T63" fmla="*/ 184 h 1639"/>
              <a:gd name="T64" fmla="*/ 768 w 1343"/>
              <a:gd name="T65" fmla="*/ 96 h 1639"/>
              <a:gd name="T66" fmla="*/ 634 w 1343"/>
              <a:gd name="T67" fmla="*/ 214 h 1639"/>
              <a:gd name="T68" fmla="*/ 624 w 1343"/>
              <a:gd name="T69" fmla="*/ 364 h 1639"/>
              <a:gd name="T70" fmla="*/ 538 w 1343"/>
              <a:gd name="T71" fmla="*/ 199 h 1639"/>
              <a:gd name="T72" fmla="*/ 556 w 1343"/>
              <a:gd name="T73" fmla="*/ 432 h 1639"/>
              <a:gd name="T74" fmla="*/ 406 w 1343"/>
              <a:gd name="T75" fmla="*/ 442 h 1639"/>
              <a:gd name="T76" fmla="*/ 301 w 1343"/>
              <a:gd name="T77" fmla="*/ 687 h 1639"/>
              <a:gd name="T78" fmla="*/ 375 w 1343"/>
              <a:gd name="T79" fmla="*/ 613 h 1639"/>
              <a:gd name="T80" fmla="*/ 871 w 1343"/>
              <a:gd name="T81" fmla="*/ 1543 h 1639"/>
              <a:gd name="T82" fmla="*/ 768 w 1343"/>
              <a:gd name="T83" fmla="*/ 1385 h 1639"/>
              <a:gd name="T84" fmla="*/ 1208 w 1343"/>
              <a:gd name="T85" fmla="*/ 1084 h 1639"/>
              <a:gd name="T86" fmla="*/ 96 w 1343"/>
              <a:gd name="T87" fmla="*/ 576 h 1639"/>
              <a:gd name="T88" fmla="*/ 328 w 1343"/>
              <a:gd name="T89" fmla="*/ 204 h 1639"/>
              <a:gd name="T90" fmla="*/ 235 w 1343"/>
              <a:gd name="T91" fmla="*/ 795 h 1639"/>
              <a:gd name="T92" fmla="*/ 548 w 1343"/>
              <a:gd name="T93" fmla="*/ 1109 h 1639"/>
              <a:gd name="T94" fmla="*/ 768 w 1343"/>
              <a:gd name="T95" fmla="*/ 1152 h 1639"/>
              <a:gd name="T96" fmla="*/ 1208 w 1343"/>
              <a:gd name="T97" fmla="*/ 1084 h 1639"/>
              <a:gd name="T98" fmla="*/ 1160 w 1343"/>
              <a:gd name="T99" fmla="*/ 540 h 1639"/>
              <a:gd name="T100" fmla="*/ 1247 w 1343"/>
              <a:gd name="T101" fmla="*/ 576 h 1639"/>
              <a:gd name="T102" fmla="*/ 1222 w 1343"/>
              <a:gd name="T103" fmla="*/ 68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43" h="1639">
                <a:moveTo>
                  <a:pt x="1175" y="169"/>
                </a:moveTo>
                <a:cubicBezTo>
                  <a:pt x="1066" y="60"/>
                  <a:pt x="922" y="0"/>
                  <a:pt x="768" y="0"/>
                </a:cubicBezTo>
                <a:cubicBezTo>
                  <a:pt x="630" y="0"/>
                  <a:pt x="499" y="48"/>
                  <a:pt x="396" y="136"/>
                </a:cubicBezTo>
                <a:cubicBezTo>
                  <a:pt x="292" y="33"/>
                  <a:pt x="292" y="33"/>
                  <a:pt x="292" y="33"/>
                </a:cubicBezTo>
                <a:cubicBezTo>
                  <a:pt x="274" y="14"/>
                  <a:pt x="243" y="14"/>
                  <a:pt x="224" y="33"/>
                </a:cubicBezTo>
                <a:cubicBezTo>
                  <a:pt x="79" y="178"/>
                  <a:pt x="0" y="371"/>
                  <a:pt x="0" y="576"/>
                </a:cubicBezTo>
                <a:cubicBezTo>
                  <a:pt x="0" y="781"/>
                  <a:pt x="79" y="974"/>
                  <a:pt x="224" y="1119"/>
                </a:cubicBezTo>
                <a:cubicBezTo>
                  <a:pt x="349" y="1244"/>
                  <a:pt x="510" y="1321"/>
                  <a:pt x="683" y="1339"/>
                </a:cubicBezTo>
                <a:cubicBezTo>
                  <a:pt x="535" y="1564"/>
                  <a:pt x="535" y="1564"/>
                  <a:pt x="535" y="1564"/>
                </a:cubicBezTo>
                <a:cubicBezTo>
                  <a:pt x="526" y="1579"/>
                  <a:pt x="525" y="1598"/>
                  <a:pt x="533" y="1613"/>
                </a:cubicBezTo>
                <a:cubicBezTo>
                  <a:pt x="542" y="1629"/>
                  <a:pt x="558" y="1639"/>
                  <a:pt x="576" y="1639"/>
                </a:cubicBezTo>
                <a:cubicBezTo>
                  <a:pt x="960" y="1639"/>
                  <a:pt x="960" y="1639"/>
                  <a:pt x="960" y="1639"/>
                </a:cubicBezTo>
                <a:cubicBezTo>
                  <a:pt x="977" y="1639"/>
                  <a:pt x="993" y="1629"/>
                  <a:pt x="1002" y="1613"/>
                </a:cubicBezTo>
                <a:cubicBezTo>
                  <a:pt x="1010" y="1598"/>
                  <a:pt x="1009" y="1579"/>
                  <a:pt x="1000" y="1564"/>
                </a:cubicBezTo>
                <a:cubicBezTo>
                  <a:pt x="853" y="1339"/>
                  <a:pt x="853" y="1339"/>
                  <a:pt x="853" y="1339"/>
                </a:cubicBezTo>
                <a:cubicBezTo>
                  <a:pt x="1026" y="1321"/>
                  <a:pt x="1186" y="1244"/>
                  <a:pt x="1311" y="1119"/>
                </a:cubicBezTo>
                <a:cubicBezTo>
                  <a:pt x="1330" y="1100"/>
                  <a:pt x="1330" y="1070"/>
                  <a:pt x="1311" y="1051"/>
                </a:cubicBezTo>
                <a:cubicBezTo>
                  <a:pt x="1208" y="948"/>
                  <a:pt x="1208" y="948"/>
                  <a:pt x="1208" y="948"/>
                </a:cubicBezTo>
                <a:cubicBezTo>
                  <a:pt x="1295" y="844"/>
                  <a:pt x="1343" y="714"/>
                  <a:pt x="1343" y="576"/>
                </a:cubicBezTo>
                <a:cubicBezTo>
                  <a:pt x="1343" y="422"/>
                  <a:pt x="1284" y="277"/>
                  <a:pt x="1175" y="169"/>
                </a:cubicBezTo>
                <a:close/>
                <a:moveTo>
                  <a:pt x="979" y="145"/>
                </a:moveTo>
                <a:cubicBezTo>
                  <a:pt x="1025" y="168"/>
                  <a:pt x="1069" y="198"/>
                  <a:pt x="1107" y="237"/>
                </a:cubicBezTo>
                <a:cubicBezTo>
                  <a:pt x="1145" y="275"/>
                  <a:pt x="1176" y="318"/>
                  <a:pt x="1199" y="365"/>
                </a:cubicBezTo>
                <a:cubicBezTo>
                  <a:pt x="1107" y="457"/>
                  <a:pt x="1107" y="457"/>
                  <a:pt x="1107" y="457"/>
                </a:cubicBezTo>
                <a:cubicBezTo>
                  <a:pt x="1077" y="416"/>
                  <a:pt x="1043" y="376"/>
                  <a:pt x="1005" y="338"/>
                </a:cubicBezTo>
                <a:cubicBezTo>
                  <a:pt x="967" y="300"/>
                  <a:pt x="927" y="266"/>
                  <a:pt x="887" y="237"/>
                </a:cubicBezTo>
                <a:lnTo>
                  <a:pt x="979" y="145"/>
                </a:lnTo>
                <a:close/>
                <a:moveTo>
                  <a:pt x="598" y="746"/>
                </a:moveTo>
                <a:cubicBezTo>
                  <a:pt x="560" y="708"/>
                  <a:pt x="526" y="667"/>
                  <a:pt x="497" y="626"/>
                </a:cubicBezTo>
                <a:cubicBezTo>
                  <a:pt x="624" y="500"/>
                  <a:pt x="624" y="500"/>
                  <a:pt x="624" y="500"/>
                </a:cubicBezTo>
                <a:cubicBezTo>
                  <a:pt x="844" y="720"/>
                  <a:pt x="844" y="720"/>
                  <a:pt x="844" y="720"/>
                </a:cubicBezTo>
                <a:cubicBezTo>
                  <a:pt x="717" y="846"/>
                  <a:pt x="717" y="846"/>
                  <a:pt x="717" y="846"/>
                </a:cubicBezTo>
                <a:cubicBezTo>
                  <a:pt x="676" y="818"/>
                  <a:pt x="636" y="784"/>
                  <a:pt x="598" y="746"/>
                </a:cubicBezTo>
                <a:close/>
                <a:moveTo>
                  <a:pt x="649" y="915"/>
                </a:moveTo>
                <a:cubicBezTo>
                  <a:pt x="557" y="1007"/>
                  <a:pt x="557" y="1007"/>
                  <a:pt x="557" y="1007"/>
                </a:cubicBezTo>
                <a:cubicBezTo>
                  <a:pt x="510" y="985"/>
                  <a:pt x="467" y="954"/>
                  <a:pt x="428" y="916"/>
                </a:cubicBezTo>
                <a:cubicBezTo>
                  <a:pt x="390" y="877"/>
                  <a:pt x="359" y="834"/>
                  <a:pt x="336" y="787"/>
                </a:cubicBezTo>
                <a:cubicBezTo>
                  <a:pt x="428" y="695"/>
                  <a:pt x="428" y="695"/>
                  <a:pt x="428" y="695"/>
                </a:cubicBezTo>
                <a:cubicBezTo>
                  <a:pt x="458" y="736"/>
                  <a:pt x="492" y="775"/>
                  <a:pt x="530" y="814"/>
                </a:cubicBezTo>
                <a:cubicBezTo>
                  <a:pt x="568" y="851"/>
                  <a:pt x="608" y="885"/>
                  <a:pt x="649" y="915"/>
                </a:cubicBezTo>
                <a:close/>
                <a:moveTo>
                  <a:pt x="691" y="432"/>
                </a:moveTo>
                <a:cubicBezTo>
                  <a:pt x="818" y="306"/>
                  <a:pt x="818" y="306"/>
                  <a:pt x="818" y="306"/>
                </a:cubicBezTo>
                <a:cubicBezTo>
                  <a:pt x="859" y="334"/>
                  <a:pt x="899" y="368"/>
                  <a:pt x="937" y="406"/>
                </a:cubicBezTo>
                <a:cubicBezTo>
                  <a:pt x="975" y="444"/>
                  <a:pt x="1009" y="485"/>
                  <a:pt x="1038" y="526"/>
                </a:cubicBezTo>
                <a:cubicBezTo>
                  <a:pt x="912" y="652"/>
                  <a:pt x="912" y="652"/>
                  <a:pt x="912" y="652"/>
                </a:cubicBezTo>
                <a:lnTo>
                  <a:pt x="691" y="432"/>
                </a:lnTo>
                <a:close/>
                <a:moveTo>
                  <a:pt x="731" y="968"/>
                </a:moveTo>
                <a:cubicBezTo>
                  <a:pt x="779" y="995"/>
                  <a:pt x="827" y="1016"/>
                  <a:pt x="874" y="1030"/>
                </a:cubicBezTo>
                <a:cubicBezTo>
                  <a:pt x="883" y="1033"/>
                  <a:pt x="892" y="1035"/>
                  <a:pt x="901" y="1037"/>
                </a:cubicBezTo>
                <a:cubicBezTo>
                  <a:pt x="821" y="1060"/>
                  <a:pt x="737" y="1062"/>
                  <a:pt x="657" y="1043"/>
                </a:cubicBezTo>
                <a:lnTo>
                  <a:pt x="731" y="968"/>
                </a:lnTo>
                <a:close/>
                <a:moveTo>
                  <a:pt x="802" y="898"/>
                </a:moveTo>
                <a:cubicBezTo>
                  <a:pt x="912" y="788"/>
                  <a:pt x="912" y="788"/>
                  <a:pt x="912" y="788"/>
                </a:cubicBezTo>
                <a:cubicBezTo>
                  <a:pt x="1066" y="942"/>
                  <a:pt x="1066" y="942"/>
                  <a:pt x="1066" y="942"/>
                </a:cubicBezTo>
                <a:cubicBezTo>
                  <a:pt x="1023" y="958"/>
                  <a:pt x="966" y="957"/>
                  <a:pt x="901" y="938"/>
                </a:cubicBezTo>
                <a:cubicBezTo>
                  <a:pt x="869" y="928"/>
                  <a:pt x="835" y="915"/>
                  <a:pt x="802" y="898"/>
                </a:cubicBezTo>
                <a:close/>
                <a:moveTo>
                  <a:pt x="980" y="720"/>
                </a:moveTo>
                <a:cubicBezTo>
                  <a:pt x="1089" y="610"/>
                  <a:pt x="1089" y="610"/>
                  <a:pt x="1089" y="610"/>
                </a:cubicBezTo>
                <a:cubicBezTo>
                  <a:pt x="1106" y="644"/>
                  <a:pt x="1120" y="677"/>
                  <a:pt x="1130" y="710"/>
                </a:cubicBezTo>
                <a:cubicBezTo>
                  <a:pt x="1149" y="775"/>
                  <a:pt x="1150" y="832"/>
                  <a:pt x="1133" y="874"/>
                </a:cubicBezTo>
                <a:lnTo>
                  <a:pt x="980" y="720"/>
                </a:lnTo>
                <a:close/>
                <a:moveTo>
                  <a:pt x="768" y="96"/>
                </a:moveTo>
                <a:cubicBezTo>
                  <a:pt x="805" y="96"/>
                  <a:pt x="842" y="101"/>
                  <a:pt x="879" y="109"/>
                </a:cubicBezTo>
                <a:cubicBezTo>
                  <a:pt x="804" y="184"/>
                  <a:pt x="804" y="184"/>
                  <a:pt x="804" y="184"/>
                </a:cubicBezTo>
                <a:cubicBezTo>
                  <a:pt x="747" y="151"/>
                  <a:pt x="689" y="128"/>
                  <a:pt x="635" y="115"/>
                </a:cubicBezTo>
                <a:cubicBezTo>
                  <a:pt x="678" y="102"/>
                  <a:pt x="723" y="96"/>
                  <a:pt x="768" y="96"/>
                </a:cubicBezTo>
                <a:close/>
                <a:moveTo>
                  <a:pt x="538" y="199"/>
                </a:moveTo>
                <a:cubicBezTo>
                  <a:pt x="567" y="199"/>
                  <a:pt x="599" y="204"/>
                  <a:pt x="634" y="214"/>
                </a:cubicBezTo>
                <a:cubicBezTo>
                  <a:pt x="667" y="224"/>
                  <a:pt x="700" y="237"/>
                  <a:pt x="733" y="254"/>
                </a:cubicBezTo>
                <a:cubicBezTo>
                  <a:pt x="624" y="364"/>
                  <a:pt x="624" y="364"/>
                  <a:pt x="624" y="364"/>
                </a:cubicBezTo>
                <a:cubicBezTo>
                  <a:pt x="470" y="210"/>
                  <a:pt x="470" y="210"/>
                  <a:pt x="470" y="210"/>
                </a:cubicBezTo>
                <a:cubicBezTo>
                  <a:pt x="489" y="203"/>
                  <a:pt x="512" y="199"/>
                  <a:pt x="538" y="199"/>
                </a:cubicBezTo>
                <a:close/>
                <a:moveTo>
                  <a:pt x="402" y="278"/>
                </a:moveTo>
                <a:cubicBezTo>
                  <a:pt x="556" y="432"/>
                  <a:pt x="556" y="432"/>
                  <a:pt x="556" y="432"/>
                </a:cubicBezTo>
                <a:cubicBezTo>
                  <a:pt x="446" y="542"/>
                  <a:pt x="446" y="542"/>
                  <a:pt x="446" y="542"/>
                </a:cubicBezTo>
                <a:cubicBezTo>
                  <a:pt x="429" y="508"/>
                  <a:pt x="415" y="475"/>
                  <a:pt x="406" y="442"/>
                </a:cubicBezTo>
                <a:cubicBezTo>
                  <a:pt x="386" y="377"/>
                  <a:pt x="385" y="320"/>
                  <a:pt x="402" y="278"/>
                </a:cubicBezTo>
                <a:close/>
                <a:moveTo>
                  <a:pt x="301" y="687"/>
                </a:moveTo>
                <a:cubicBezTo>
                  <a:pt x="282" y="607"/>
                  <a:pt x="284" y="523"/>
                  <a:pt x="306" y="443"/>
                </a:cubicBezTo>
                <a:cubicBezTo>
                  <a:pt x="319" y="498"/>
                  <a:pt x="342" y="555"/>
                  <a:pt x="375" y="613"/>
                </a:cubicBezTo>
                <a:lnTo>
                  <a:pt x="301" y="687"/>
                </a:lnTo>
                <a:close/>
                <a:moveTo>
                  <a:pt x="871" y="1543"/>
                </a:moveTo>
                <a:cubicBezTo>
                  <a:pt x="664" y="1543"/>
                  <a:pt x="664" y="1543"/>
                  <a:pt x="664" y="1543"/>
                </a:cubicBezTo>
                <a:cubicBezTo>
                  <a:pt x="768" y="1385"/>
                  <a:pt x="768" y="1385"/>
                  <a:pt x="768" y="1385"/>
                </a:cubicBezTo>
                <a:lnTo>
                  <a:pt x="871" y="1543"/>
                </a:lnTo>
                <a:close/>
                <a:moveTo>
                  <a:pt x="1208" y="1084"/>
                </a:moveTo>
                <a:cubicBezTo>
                  <a:pt x="944" y="1313"/>
                  <a:pt x="543" y="1302"/>
                  <a:pt x="292" y="1051"/>
                </a:cubicBezTo>
                <a:cubicBezTo>
                  <a:pt x="165" y="924"/>
                  <a:pt x="96" y="756"/>
                  <a:pt x="96" y="576"/>
                </a:cubicBezTo>
                <a:cubicBezTo>
                  <a:pt x="96" y="413"/>
                  <a:pt x="153" y="258"/>
                  <a:pt x="260" y="136"/>
                </a:cubicBezTo>
                <a:cubicBezTo>
                  <a:pt x="328" y="204"/>
                  <a:pt x="328" y="204"/>
                  <a:pt x="328" y="204"/>
                </a:cubicBezTo>
                <a:cubicBezTo>
                  <a:pt x="186" y="371"/>
                  <a:pt x="155" y="600"/>
                  <a:pt x="234" y="794"/>
                </a:cubicBezTo>
                <a:cubicBezTo>
                  <a:pt x="235" y="795"/>
                  <a:pt x="235" y="795"/>
                  <a:pt x="235" y="795"/>
                </a:cubicBezTo>
                <a:cubicBezTo>
                  <a:pt x="263" y="864"/>
                  <a:pt x="305" y="928"/>
                  <a:pt x="360" y="983"/>
                </a:cubicBezTo>
                <a:cubicBezTo>
                  <a:pt x="416" y="1039"/>
                  <a:pt x="480" y="1081"/>
                  <a:pt x="548" y="1109"/>
                </a:cubicBezTo>
                <a:cubicBezTo>
                  <a:pt x="549" y="1109"/>
                  <a:pt x="549" y="1109"/>
                  <a:pt x="550" y="1109"/>
                </a:cubicBezTo>
                <a:cubicBezTo>
                  <a:pt x="619" y="1138"/>
                  <a:pt x="693" y="1152"/>
                  <a:pt x="768" y="1152"/>
                </a:cubicBezTo>
                <a:cubicBezTo>
                  <a:pt x="900" y="1152"/>
                  <a:pt x="1033" y="1107"/>
                  <a:pt x="1140" y="1016"/>
                </a:cubicBezTo>
                <a:lnTo>
                  <a:pt x="1208" y="1084"/>
                </a:lnTo>
                <a:close/>
                <a:moveTo>
                  <a:pt x="1222" y="683"/>
                </a:moveTo>
                <a:cubicBezTo>
                  <a:pt x="1208" y="635"/>
                  <a:pt x="1187" y="587"/>
                  <a:pt x="1160" y="540"/>
                </a:cubicBezTo>
                <a:cubicBezTo>
                  <a:pt x="1235" y="465"/>
                  <a:pt x="1235" y="465"/>
                  <a:pt x="1235" y="465"/>
                </a:cubicBezTo>
                <a:cubicBezTo>
                  <a:pt x="1243" y="501"/>
                  <a:pt x="1247" y="538"/>
                  <a:pt x="1247" y="576"/>
                </a:cubicBezTo>
                <a:cubicBezTo>
                  <a:pt x="1247" y="622"/>
                  <a:pt x="1241" y="667"/>
                  <a:pt x="1229" y="709"/>
                </a:cubicBezTo>
                <a:cubicBezTo>
                  <a:pt x="1227" y="700"/>
                  <a:pt x="1224" y="692"/>
                  <a:pt x="1222" y="68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
        <p:nvSpPr>
          <p:cNvPr id="166" name="Freeform 53"/>
          <p:cNvSpPr>
            <a:spLocks noEditPoints="1"/>
          </p:cNvSpPr>
          <p:nvPr/>
        </p:nvSpPr>
        <p:spPr bwMode="auto">
          <a:xfrm>
            <a:off x="8160381" y="4589349"/>
            <a:ext cx="392827" cy="383876"/>
          </a:xfrm>
          <a:custGeom>
            <a:avLst/>
            <a:gdLst>
              <a:gd name="T0" fmla="*/ 1184 w 1639"/>
              <a:gd name="T1" fmla="*/ 1223 h 1602"/>
              <a:gd name="T2" fmla="*/ 1350 w 1639"/>
              <a:gd name="T3" fmla="*/ 681 h 1602"/>
              <a:gd name="T4" fmla="*/ 1559 w 1639"/>
              <a:gd name="T5" fmla="*/ 580 h 1602"/>
              <a:gd name="T6" fmla="*/ 1559 w 1639"/>
              <a:gd name="T7" fmla="*/ 323 h 1602"/>
              <a:gd name="T8" fmla="*/ 1007 w 1639"/>
              <a:gd name="T9" fmla="*/ 58 h 1602"/>
              <a:gd name="T10" fmla="*/ 80 w 1639"/>
              <a:gd name="T11" fmla="*/ 323 h 1602"/>
              <a:gd name="T12" fmla="*/ 0 w 1639"/>
              <a:gd name="T13" fmla="*/ 452 h 1602"/>
              <a:gd name="T14" fmla="*/ 80 w 1639"/>
              <a:gd name="T15" fmla="*/ 581 h 1602"/>
              <a:gd name="T16" fmla="*/ 97 w 1639"/>
              <a:gd name="T17" fmla="*/ 1131 h 1602"/>
              <a:gd name="T18" fmla="*/ 2 w 1639"/>
              <a:gd name="T19" fmla="*/ 1554 h 1602"/>
              <a:gd name="T20" fmla="*/ 241 w 1639"/>
              <a:gd name="T21" fmla="*/ 1602 h 1602"/>
              <a:gd name="T22" fmla="*/ 289 w 1639"/>
              <a:gd name="T23" fmla="*/ 1266 h 1602"/>
              <a:gd name="T24" fmla="*/ 193 w 1639"/>
              <a:gd name="T25" fmla="*/ 635 h 1602"/>
              <a:gd name="T26" fmla="*/ 289 w 1639"/>
              <a:gd name="T27" fmla="*/ 979 h 1602"/>
              <a:gd name="T28" fmla="*/ 820 w 1639"/>
              <a:gd name="T29" fmla="*/ 1314 h 1602"/>
              <a:gd name="T30" fmla="*/ 193 w 1639"/>
              <a:gd name="T31" fmla="*/ 1506 h 1602"/>
              <a:gd name="T32" fmla="*/ 98 w 1639"/>
              <a:gd name="T33" fmla="*/ 1266 h 1602"/>
              <a:gd name="T34" fmla="*/ 145 w 1639"/>
              <a:gd name="T35" fmla="*/ 1218 h 1602"/>
              <a:gd name="T36" fmla="*/ 193 w 1639"/>
              <a:gd name="T37" fmla="*/ 1266 h 1602"/>
              <a:gd name="T38" fmla="*/ 666 w 1639"/>
              <a:gd name="T39" fmla="*/ 490 h 1602"/>
              <a:gd name="T40" fmla="*/ 1011 w 1639"/>
              <a:gd name="T41" fmla="*/ 404 h 1602"/>
              <a:gd name="T42" fmla="*/ 628 w 1639"/>
              <a:gd name="T43" fmla="*/ 401 h 1602"/>
              <a:gd name="T44" fmla="*/ 122 w 1639"/>
              <a:gd name="T45" fmla="*/ 494 h 1602"/>
              <a:gd name="T46" fmla="*/ 122 w 1639"/>
              <a:gd name="T47" fmla="*/ 409 h 1602"/>
              <a:gd name="T48" fmla="*/ 966 w 1639"/>
              <a:gd name="T49" fmla="*/ 144 h 1602"/>
              <a:gd name="T50" fmla="*/ 1543 w 1639"/>
              <a:gd name="T51" fmla="*/ 452 h 1602"/>
              <a:gd name="T52" fmla="*/ 965 w 1639"/>
              <a:gd name="T53" fmla="*/ 759 h 1602"/>
              <a:gd name="T54" fmla="*/ 296 w 1639"/>
              <a:gd name="T55" fmla="*/ 578 h 1602"/>
              <a:gd name="T56" fmla="*/ 820 w 1639"/>
              <a:gd name="T57" fmla="*/ 356 h 1602"/>
              <a:gd name="T58" fmla="*/ 820 w 1639"/>
              <a:gd name="T59" fmla="*/ 452 h 1602"/>
              <a:gd name="T60" fmla="*/ 385 w 1639"/>
              <a:gd name="T61" fmla="*/ 727 h 1602"/>
              <a:gd name="T62" fmla="*/ 820 w 1639"/>
              <a:gd name="T63" fmla="*/ 889 h 1602"/>
              <a:gd name="T64" fmla="*/ 1254 w 1639"/>
              <a:gd name="T65" fmla="*/ 727 h 1602"/>
              <a:gd name="T66" fmla="*/ 1135 w 1639"/>
              <a:gd name="T67" fmla="*/ 949 h 1602"/>
              <a:gd name="T68" fmla="*/ 504 w 1639"/>
              <a:gd name="T69" fmla="*/ 949 h 1602"/>
              <a:gd name="T70" fmla="*/ 385 w 1639"/>
              <a:gd name="T71" fmla="*/ 727 h 1602"/>
              <a:gd name="T72" fmla="*/ 455 w 1639"/>
              <a:gd name="T73" fmla="*/ 1032 h 1602"/>
              <a:gd name="T74" fmla="*/ 1184 w 1639"/>
              <a:gd name="T75" fmla="*/ 1032 h 1602"/>
              <a:gd name="T76" fmla="*/ 1136 w 1639"/>
              <a:gd name="T77" fmla="*/ 1141 h 1602"/>
              <a:gd name="T78" fmla="*/ 504 w 1639"/>
              <a:gd name="T79" fmla="*/ 1141 h 1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39" h="1602">
                <a:moveTo>
                  <a:pt x="820" y="1314"/>
                </a:moveTo>
                <a:cubicBezTo>
                  <a:pt x="956" y="1314"/>
                  <a:pt x="1086" y="1282"/>
                  <a:pt x="1184" y="1223"/>
                </a:cubicBezTo>
                <a:cubicBezTo>
                  <a:pt x="1291" y="1160"/>
                  <a:pt x="1350" y="1073"/>
                  <a:pt x="1350" y="979"/>
                </a:cubicBezTo>
                <a:cubicBezTo>
                  <a:pt x="1350" y="681"/>
                  <a:pt x="1350" y="681"/>
                  <a:pt x="1350" y="681"/>
                </a:cubicBezTo>
                <a:cubicBezTo>
                  <a:pt x="1559" y="581"/>
                  <a:pt x="1559" y="581"/>
                  <a:pt x="1559" y="581"/>
                </a:cubicBezTo>
                <a:cubicBezTo>
                  <a:pt x="1559" y="580"/>
                  <a:pt x="1559" y="580"/>
                  <a:pt x="1559" y="580"/>
                </a:cubicBezTo>
                <a:cubicBezTo>
                  <a:pt x="1608" y="556"/>
                  <a:pt x="1639" y="506"/>
                  <a:pt x="1639" y="452"/>
                </a:cubicBezTo>
                <a:cubicBezTo>
                  <a:pt x="1639" y="397"/>
                  <a:pt x="1608" y="348"/>
                  <a:pt x="1559" y="323"/>
                </a:cubicBezTo>
                <a:cubicBezTo>
                  <a:pt x="1559" y="323"/>
                  <a:pt x="1559" y="323"/>
                  <a:pt x="1559" y="323"/>
                </a:cubicBezTo>
                <a:cubicBezTo>
                  <a:pt x="1007" y="58"/>
                  <a:pt x="1007" y="58"/>
                  <a:pt x="1007" y="58"/>
                </a:cubicBezTo>
                <a:cubicBezTo>
                  <a:pt x="888" y="0"/>
                  <a:pt x="751" y="0"/>
                  <a:pt x="632" y="58"/>
                </a:cubicBezTo>
                <a:cubicBezTo>
                  <a:pt x="80" y="323"/>
                  <a:pt x="80" y="323"/>
                  <a:pt x="80" y="323"/>
                </a:cubicBezTo>
                <a:cubicBezTo>
                  <a:pt x="80" y="323"/>
                  <a:pt x="80" y="323"/>
                  <a:pt x="80" y="323"/>
                </a:cubicBezTo>
                <a:cubicBezTo>
                  <a:pt x="31" y="348"/>
                  <a:pt x="0" y="397"/>
                  <a:pt x="0" y="452"/>
                </a:cubicBezTo>
                <a:cubicBezTo>
                  <a:pt x="0" y="506"/>
                  <a:pt x="31" y="556"/>
                  <a:pt x="80" y="580"/>
                </a:cubicBezTo>
                <a:cubicBezTo>
                  <a:pt x="80" y="580"/>
                  <a:pt x="80" y="580"/>
                  <a:pt x="80" y="581"/>
                </a:cubicBezTo>
                <a:cubicBezTo>
                  <a:pt x="97" y="589"/>
                  <a:pt x="97" y="589"/>
                  <a:pt x="97" y="589"/>
                </a:cubicBezTo>
                <a:cubicBezTo>
                  <a:pt x="97" y="1131"/>
                  <a:pt x="97" y="1131"/>
                  <a:pt x="97" y="1131"/>
                </a:cubicBezTo>
                <a:cubicBezTo>
                  <a:pt x="42" y="1151"/>
                  <a:pt x="2" y="1204"/>
                  <a:pt x="2" y="1266"/>
                </a:cubicBezTo>
                <a:cubicBezTo>
                  <a:pt x="2" y="1554"/>
                  <a:pt x="2" y="1554"/>
                  <a:pt x="2" y="1554"/>
                </a:cubicBezTo>
                <a:cubicBezTo>
                  <a:pt x="2" y="1580"/>
                  <a:pt x="23" y="1602"/>
                  <a:pt x="50" y="1602"/>
                </a:cubicBezTo>
                <a:cubicBezTo>
                  <a:pt x="241" y="1602"/>
                  <a:pt x="241" y="1602"/>
                  <a:pt x="241" y="1602"/>
                </a:cubicBezTo>
                <a:cubicBezTo>
                  <a:pt x="268" y="1602"/>
                  <a:pt x="289" y="1580"/>
                  <a:pt x="289" y="1554"/>
                </a:cubicBezTo>
                <a:cubicBezTo>
                  <a:pt x="289" y="1266"/>
                  <a:pt x="289" y="1266"/>
                  <a:pt x="289" y="1266"/>
                </a:cubicBezTo>
                <a:cubicBezTo>
                  <a:pt x="289" y="1204"/>
                  <a:pt x="249" y="1150"/>
                  <a:pt x="193" y="1131"/>
                </a:cubicBezTo>
                <a:cubicBezTo>
                  <a:pt x="193" y="635"/>
                  <a:pt x="193" y="635"/>
                  <a:pt x="193" y="635"/>
                </a:cubicBezTo>
                <a:cubicBezTo>
                  <a:pt x="289" y="681"/>
                  <a:pt x="289" y="681"/>
                  <a:pt x="289" y="681"/>
                </a:cubicBezTo>
                <a:cubicBezTo>
                  <a:pt x="289" y="979"/>
                  <a:pt x="289" y="979"/>
                  <a:pt x="289" y="979"/>
                </a:cubicBezTo>
                <a:cubicBezTo>
                  <a:pt x="289" y="1073"/>
                  <a:pt x="348" y="1160"/>
                  <a:pt x="455" y="1223"/>
                </a:cubicBezTo>
                <a:cubicBezTo>
                  <a:pt x="553" y="1282"/>
                  <a:pt x="683" y="1314"/>
                  <a:pt x="820" y="1314"/>
                </a:cubicBezTo>
                <a:close/>
                <a:moveTo>
                  <a:pt x="193" y="1266"/>
                </a:moveTo>
                <a:cubicBezTo>
                  <a:pt x="193" y="1506"/>
                  <a:pt x="193" y="1506"/>
                  <a:pt x="193" y="1506"/>
                </a:cubicBezTo>
                <a:cubicBezTo>
                  <a:pt x="98" y="1506"/>
                  <a:pt x="98" y="1506"/>
                  <a:pt x="98" y="1506"/>
                </a:cubicBezTo>
                <a:cubicBezTo>
                  <a:pt x="98" y="1266"/>
                  <a:pt x="98" y="1266"/>
                  <a:pt x="98" y="1266"/>
                </a:cubicBezTo>
                <a:cubicBezTo>
                  <a:pt x="98" y="1240"/>
                  <a:pt x="119" y="1219"/>
                  <a:pt x="145" y="1218"/>
                </a:cubicBezTo>
                <a:cubicBezTo>
                  <a:pt x="145" y="1218"/>
                  <a:pt x="145" y="1218"/>
                  <a:pt x="145" y="1218"/>
                </a:cubicBezTo>
                <a:cubicBezTo>
                  <a:pt x="145" y="1218"/>
                  <a:pt x="145" y="1218"/>
                  <a:pt x="146" y="1218"/>
                </a:cubicBezTo>
                <a:cubicBezTo>
                  <a:pt x="172" y="1218"/>
                  <a:pt x="193" y="1240"/>
                  <a:pt x="193" y="1266"/>
                </a:cubicBezTo>
                <a:close/>
                <a:moveTo>
                  <a:pt x="296" y="578"/>
                </a:moveTo>
                <a:cubicBezTo>
                  <a:pt x="666" y="490"/>
                  <a:pt x="666" y="490"/>
                  <a:pt x="666" y="490"/>
                </a:cubicBezTo>
                <a:cubicBezTo>
                  <a:pt x="700" y="525"/>
                  <a:pt x="756" y="547"/>
                  <a:pt x="820" y="547"/>
                </a:cubicBezTo>
                <a:cubicBezTo>
                  <a:pt x="927" y="547"/>
                  <a:pt x="1011" y="484"/>
                  <a:pt x="1011" y="404"/>
                </a:cubicBezTo>
                <a:cubicBezTo>
                  <a:pt x="1011" y="323"/>
                  <a:pt x="927" y="260"/>
                  <a:pt x="820" y="260"/>
                </a:cubicBezTo>
                <a:cubicBezTo>
                  <a:pt x="713" y="260"/>
                  <a:pt x="630" y="322"/>
                  <a:pt x="628" y="401"/>
                </a:cubicBezTo>
                <a:cubicBezTo>
                  <a:pt x="159" y="512"/>
                  <a:pt x="159" y="512"/>
                  <a:pt x="159" y="512"/>
                </a:cubicBezTo>
                <a:cubicBezTo>
                  <a:pt x="122" y="494"/>
                  <a:pt x="122" y="494"/>
                  <a:pt x="122" y="494"/>
                </a:cubicBezTo>
                <a:cubicBezTo>
                  <a:pt x="106" y="486"/>
                  <a:pt x="96" y="470"/>
                  <a:pt x="96" y="452"/>
                </a:cubicBezTo>
                <a:cubicBezTo>
                  <a:pt x="96" y="433"/>
                  <a:pt x="106" y="417"/>
                  <a:pt x="122" y="409"/>
                </a:cubicBezTo>
                <a:cubicBezTo>
                  <a:pt x="674" y="144"/>
                  <a:pt x="674" y="144"/>
                  <a:pt x="674" y="144"/>
                </a:cubicBezTo>
                <a:cubicBezTo>
                  <a:pt x="766" y="99"/>
                  <a:pt x="873" y="99"/>
                  <a:pt x="966" y="144"/>
                </a:cubicBezTo>
                <a:cubicBezTo>
                  <a:pt x="1517" y="409"/>
                  <a:pt x="1517" y="409"/>
                  <a:pt x="1517" y="409"/>
                </a:cubicBezTo>
                <a:cubicBezTo>
                  <a:pt x="1533" y="417"/>
                  <a:pt x="1543" y="433"/>
                  <a:pt x="1543" y="452"/>
                </a:cubicBezTo>
                <a:cubicBezTo>
                  <a:pt x="1543" y="470"/>
                  <a:pt x="1533" y="486"/>
                  <a:pt x="1517" y="494"/>
                </a:cubicBezTo>
                <a:cubicBezTo>
                  <a:pt x="965" y="759"/>
                  <a:pt x="965" y="759"/>
                  <a:pt x="965" y="759"/>
                </a:cubicBezTo>
                <a:cubicBezTo>
                  <a:pt x="873" y="804"/>
                  <a:pt x="766" y="804"/>
                  <a:pt x="673" y="759"/>
                </a:cubicBezTo>
                <a:lnTo>
                  <a:pt x="296" y="578"/>
                </a:lnTo>
                <a:close/>
                <a:moveTo>
                  <a:pt x="724" y="404"/>
                </a:moveTo>
                <a:cubicBezTo>
                  <a:pt x="724" y="384"/>
                  <a:pt x="761" y="356"/>
                  <a:pt x="820" y="356"/>
                </a:cubicBezTo>
                <a:cubicBezTo>
                  <a:pt x="878" y="356"/>
                  <a:pt x="915" y="384"/>
                  <a:pt x="915" y="404"/>
                </a:cubicBezTo>
                <a:cubicBezTo>
                  <a:pt x="915" y="423"/>
                  <a:pt x="878" y="452"/>
                  <a:pt x="820" y="452"/>
                </a:cubicBezTo>
                <a:cubicBezTo>
                  <a:pt x="761" y="452"/>
                  <a:pt x="724" y="423"/>
                  <a:pt x="724" y="404"/>
                </a:cubicBezTo>
                <a:close/>
                <a:moveTo>
                  <a:pt x="385" y="727"/>
                </a:moveTo>
                <a:cubicBezTo>
                  <a:pt x="632" y="845"/>
                  <a:pt x="632" y="845"/>
                  <a:pt x="632" y="845"/>
                </a:cubicBezTo>
                <a:cubicBezTo>
                  <a:pt x="692" y="874"/>
                  <a:pt x="756" y="889"/>
                  <a:pt x="820" y="889"/>
                </a:cubicBezTo>
                <a:cubicBezTo>
                  <a:pt x="884" y="889"/>
                  <a:pt x="948" y="874"/>
                  <a:pt x="1007" y="845"/>
                </a:cubicBezTo>
                <a:cubicBezTo>
                  <a:pt x="1254" y="727"/>
                  <a:pt x="1254" y="727"/>
                  <a:pt x="1254" y="727"/>
                </a:cubicBezTo>
                <a:cubicBezTo>
                  <a:pt x="1254" y="787"/>
                  <a:pt x="1254" y="787"/>
                  <a:pt x="1254" y="787"/>
                </a:cubicBezTo>
                <a:cubicBezTo>
                  <a:pt x="1254" y="846"/>
                  <a:pt x="1212" y="904"/>
                  <a:pt x="1135" y="949"/>
                </a:cubicBezTo>
                <a:cubicBezTo>
                  <a:pt x="1051" y="999"/>
                  <a:pt x="939" y="1027"/>
                  <a:pt x="820" y="1027"/>
                </a:cubicBezTo>
                <a:cubicBezTo>
                  <a:pt x="700" y="1027"/>
                  <a:pt x="588" y="999"/>
                  <a:pt x="504" y="949"/>
                </a:cubicBezTo>
                <a:cubicBezTo>
                  <a:pt x="427" y="904"/>
                  <a:pt x="385" y="846"/>
                  <a:pt x="385" y="787"/>
                </a:cubicBezTo>
                <a:lnTo>
                  <a:pt x="385" y="727"/>
                </a:lnTo>
                <a:close/>
                <a:moveTo>
                  <a:pt x="385" y="981"/>
                </a:moveTo>
                <a:cubicBezTo>
                  <a:pt x="405" y="999"/>
                  <a:pt x="428" y="1016"/>
                  <a:pt x="455" y="1032"/>
                </a:cubicBezTo>
                <a:cubicBezTo>
                  <a:pt x="553" y="1090"/>
                  <a:pt x="683" y="1123"/>
                  <a:pt x="820" y="1123"/>
                </a:cubicBezTo>
                <a:cubicBezTo>
                  <a:pt x="956" y="1123"/>
                  <a:pt x="1086" y="1090"/>
                  <a:pt x="1184" y="1032"/>
                </a:cubicBezTo>
                <a:cubicBezTo>
                  <a:pt x="1211" y="1016"/>
                  <a:pt x="1234" y="999"/>
                  <a:pt x="1254" y="981"/>
                </a:cubicBezTo>
                <a:cubicBezTo>
                  <a:pt x="1253" y="1039"/>
                  <a:pt x="1211" y="1096"/>
                  <a:pt x="1136" y="1141"/>
                </a:cubicBezTo>
                <a:cubicBezTo>
                  <a:pt x="1051" y="1191"/>
                  <a:pt x="939" y="1218"/>
                  <a:pt x="820" y="1218"/>
                </a:cubicBezTo>
                <a:cubicBezTo>
                  <a:pt x="700" y="1218"/>
                  <a:pt x="588" y="1191"/>
                  <a:pt x="504" y="1141"/>
                </a:cubicBezTo>
                <a:cubicBezTo>
                  <a:pt x="428" y="1096"/>
                  <a:pt x="386" y="1039"/>
                  <a:pt x="385" y="981"/>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08026147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MasterSp="0">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a:solidFill>
                  <a:schemeClr val="bg1"/>
                </a:solidFill>
                <a:latin typeface="+mj-lt"/>
              </a:rPr>
              <a:t>Vector Icons</a:t>
            </a:r>
          </a:p>
        </p:txBody>
      </p:sp>
      <p:sp>
        <p:nvSpPr>
          <p:cNvPr id="10" name="TextBox 9"/>
          <p:cNvSpPr txBox="1"/>
          <p:nvPr/>
        </p:nvSpPr>
        <p:spPr>
          <a:xfrm>
            <a:off x="723900" y="1193480"/>
            <a:ext cx="4766010" cy="492443"/>
          </a:xfrm>
          <a:prstGeom prst="rect">
            <a:avLst/>
          </a:prstGeom>
          <a:noFill/>
        </p:spPr>
        <p:txBody>
          <a:bodyPr wrap="square" rtlCol="0">
            <a:spAutoFit/>
          </a:bodyPr>
          <a:lstStyle/>
          <a:p>
            <a:pPr algn="ctr">
              <a:lnSpc>
                <a:spcPct val="130000"/>
              </a:lnSpc>
              <a:spcBef>
                <a:spcPts val="500"/>
              </a:spcBef>
            </a:pPr>
            <a:r>
              <a:rPr lang="en-US" sz="2000" i="1">
                <a:solidFill>
                  <a:schemeClr val="bg1"/>
                </a:solidFill>
              </a:rPr>
              <a:t>Technology Icons</a:t>
            </a:r>
          </a:p>
        </p:txBody>
      </p:sp>
      <p:sp>
        <p:nvSpPr>
          <p:cNvPr id="11" name="TextBox 10"/>
          <p:cNvSpPr txBox="1"/>
          <p:nvPr/>
        </p:nvSpPr>
        <p:spPr>
          <a:xfrm>
            <a:off x="6457950" y="1193480"/>
            <a:ext cx="5010150" cy="492443"/>
          </a:xfrm>
          <a:prstGeom prst="rect">
            <a:avLst/>
          </a:prstGeom>
          <a:noFill/>
        </p:spPr>
        <p:txBody>
          <a:bodyPr wrap="square" rtlCol="0">
            <a:spAutoFit/>
          </a:bodyPr>
          <a:lstStyle/>
          <a:p>
            <a:pPr algn="ctr">
              <a:lnSpc>
                <a:spcPct val="130000"/>
              </a:lnSpc>
              <a:spcBef>
                <a:spcPts val="500"/>
              </a:spcBef>
            </a:pPr>
            <a:r>
              <a:rPr lang="en-US" sz="2000" i="1">
                <a:solidFill>
                  <a:schemeClr val="bg1"/>
                </a:solidFill>
              </a:rPr>
              <a:t>Social Network Icons</a:t>
            </a:r>
          </a:p>
        </p:txBody>
      </p:sp>
      <p:sp>
        <p:nvSpPr>
          <p:cNvPr id="13" name="Freeform 12"/>
          <p:cNvSpPr>
            <a:spLocks noEditPoints="1"/>
          </p:cNvSpPr>
          <p:nvPr/>
        </p:nvSpPr>
        <p:spPr bwMode="auto">
          <a:xfrm>
            <a:off x="732901" y="1912729"/>
            <a:ext cx="391519" cy="344097"/>
          </a:xfrm>
          <a:custGeom>
            <a:avLst/>
            <a:gdLst>
              <a:gd name="T0" fmla="*/ 1590 w 1638"/>
              <a:gd name="T1" fmla="*/ 1440 h 1440"/>
              <a:gd name="T2" fmla="*/ 1638 w 1638"/>
              <a:gd name="T3" fmla="*/ 48 h 1440"/>
              <a:gd name="T4" fmla="*/ 48 w 1638"/>
              <a:gd name="T5" fmla="*/ 0 h 1440"/>
              <a:gd name="T6" fmla="*/ 0 w 1638"/>
              <a:gd name="T7" fmla="*/ 1392 h 1440"/>
              <a:gd name="T8" fmla="*/ 96 w 1638"/>
              <a:gd name="T9" fmla="*/ 96 h 1440"/>
              <a:gd name="T10" fmla="*/ 1542 w 1638"/>
              <a:gd name="T11" fmla="*/ 384 h 1440"/>
              <a:gd name="T12" fmla="*/ 96 w 1638"/>
              <a:gd name="T13" fmla="*/ 96 h 1440"/>
              <a:gd name="T14" fmla="*/ 1542 w 1638"/>
              <a:gd name="T15" fmla="*/ 480 h 1440"/>
              <a:gd name="T16" fmla="*/ 96 w 1638"/>
              <a:gd name="T17" fmla="*/ 1344 h 1440"/>
              <a:gd name="T18" fmla="*/ 565 w 1638"/>
              <a:gd name="T19" fmla="*/ 850 h 1440"/>
              <a:gd name="T20" fmla="*/ 565 w 1638"/>
              <a:gd name="T21" fmla="*/ 1166 h 1440"/>
              <a:gd name="T22" fmla="*/ 497 w 1638"/>
              <a:gd name="T23" fmla="*/ 1234 h 1440"/>
              <a:gd name="T24" fmla="*/ 305 w 1638"/>
              <a:gd name="T25" fmla="*/ 974 h 1440"/>
              <a:gd name="T26" fmla="*/ 565 w 1638"/>
              <a:gd name="T27" fmla="*/ 782 h 1440"/>
              <a:gd name="T28" fmla="*/ 958 w 1638"/>
              <a:gd name="T29" fmla="*/ 837 h 1440"/>
              <a:gd name="T30" fmla="*/ 702 w 1638"/>
              <a:gd name="T31" fmla="*/ 1243 h 1440"/>
              <a:gd name="T32" fmla="*/ 872 w 1638"/>
              <a:gd name="T33" fmla="*/ 795 h 1440"/>
              <a:gd name="T34" fmla="*/ 958 w 1638"/>
              <a:gd name="T35" fmla="*/ 837 h 1440"/>
              <a:gd name="T36" fmla="*/ 1333 w 1638"/>
              <a:gd name="T37" fmla="*/ 1042 h 1440"/>
              <a:gd name="T38" fmla="*/ 1073 w 1638"/>
              <a:gd name="T39" fmla="*/ 1234 h 1440"/>
              <a:gd name="T40" fmla="*/ 1231 w 1638"/>
              <a:gd name="T41" fmla="*/ 1008 h 1440"/>
              <a:gd name="T42" fmla="*/ 1073 w 1638"/>
              <a:gd name="T43" fmla="*/ 782 h 1440"/>
              <a:gd name="T44" fmla="*/ 1333 w 1638"/>
              <a:gd name="T45" fmla="*/ 974 h 1440"/>
              <a:gd name="T46" fmla="*/ 1395 w 1638"/>
              <a:gd name="T47" fmla="*/ 672 h 1440"/>
              <a:gd name="T48" fmla="*/ 195 w 1638"/>
              <a:gd name="T49" fmla="*/ 624 h 1440"/>
              <a:gd name="T50" fmla="*/ 1395 w 1638"/>
              <a:gd name="T51" fmla="*/ 576 h 1440"/>
              <a:gd name="T52" fmla="*/ 1059 w 1638"/>
              <a:gd name="T53" fmla="*/ 240 h 1440"/>
              <a:gd name="T54" fmla="*/ 963 w 1638"/>
              <a:gd name="T55" fmla="*/ 240 h 1440"/>
              <a:gd name="T56" fmla="*/ 1059 w 1638"/>
              <a:gd name="T57" fmla="*/ 240 h 1440"/>
              <a:gd name="T58" fmla="*/ 1203 w 1638"/>
              <a:gd name="T59" fmla="*/ 288 h 1440"/>
              <a:gd name="T60" fmla="*/ 1203 w 1638"/>
              <a:gd name="T61" fmla="*/ 192 h 1440"/>
              <a:gd name="T62" fmla="*/ 1443 w 1638"/>
              <a:gd name="T63" fmla="*/ 240 h 1440"/>
              <a:gd name="T64" fmla="*/ 1347 w 1638"/>
              <a:gd name="T65" fmla="*/ 240 h 1440"/>
              <a:gd name="T66" fmla="*/ 1443 w 1638"/>
              <a:gd name="T67" fmla="*/ 240 h 1440"/>
              <a:gd name="T68" fmla="*/ 723 w 1638"/>
              <a:gd name="T69" fmla="*/ 288 h 1440"/>
              <a:gd name="T70" fmla="*/ 195 w 1638"/>
              <a:gd name="T71" fmla="*/ 240 h 1440"/>
              <a:gd name="T72" fmla="*/ 723 w 1638"/>
              <a:gd name="T73" fmla="*/ 192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38" h="1440">
                <a:moveTo>
                  <a:pt x="48" y="1440"/>
                </a:moveTo>
                <a:cubicBezTo>
                  <a:pt x="1590" y="1440"/>
                  <a:pt x="1590" y="1440"/>
                  <a:pt x="1590" y="1440"/>
                </a:cubicBezTo>
                <a:cubicBezTo>
                  <a:pt x="1617" y="1440"/>
                  <a:pt x="1638" y="1419"/>
                  <a:pt x="1638" y="1392"/>
                </a:cubicBezTo>
                <a:cubicBezTo>
                  <a:pt x="1638" y="48"/>
                  <a:pt x="1638" y="48"/>
                  <a:pt x="1638" y="48"/>
                </a:cubicBezTo>
                <a:cubicBezTo>
                  <a:pt x="1638" y="21"/>
                  <a:pt x="1617" y="0"/>
                  <a:pt x="1590" y="0"/>
                </a:cubicBezTo>
                <a:cubicBezTo>
                  <a:pt x="48" y="0"/>
                  <a:pt x="48" y="0"/>
                  <a:pt x="48" y="0"/>
                </a:cubicBezTo>
                <a:cubicBezTo>
                  <a:pt x="21" y="0"/>
                  <a:pt x="0" y="21"/>
                  <a:pt x="0" y="48"/>
                </a:cubicBezTo>
                <a:cubicBezTo>
                  <a:pt x="0" y="1392"/>
                  <a:pt x="0" y="1392"/>
                  <a:pt x="0" y="1392"/>
                </a:cubicBezTo>
                <a:cubicBezTo>
                  <a:pt x="0" y="1419"/>
                  <a:pt x="21" y="1440"/>
                  <a:pt x="48" y="1440"/>
                </a:cubicBezTo>
                <a:close/>
                <a:moveTo>
                  <a:pt x="96" y="96"/>
                </a:moveTo>
                <a:cubicBezTo>
                  <a:pt x="1542" y="96"/>
                  <a:pt x="1542" y="96"/>
                  <a:pt x="1542" y="96"/>
                </a:cubicBezTo>
                <a:cubicBezTo>
                  <a:pt x="1542" y="384"/>
                  <a:pt x="1542" y="384"/>
                  <a:pt x="1542" y="384"/>
                </a:cubicBezTo>
                <a:cubicBezTo>
                  <a:pt x="96" y="384"/>
                  <a:pt x="96" y="384"/>
                  <a:pt x="96" y="384"/>
                </a:cubicBezTo>
                <a:lnTo>
                  <a:pt x="96" y="96"/>
                </a:lnTo>
                <a:close/>
                <a:moveTo>
                  <a:pt x="96" y="480"/>
                </a:moveTo>
                <a:cubicBezTo>
                  <a:pt x="1542" y="480"/>
                  <a:pt x="1542" y="480"/>
                  <a:pt x="1542" y="480"/>
                </a:cubicBezTo>
                <a:cubicBezTo>
                  <a:pt x="1542" y="1344"/>
                  <a:pt x="1542" y="1344"/>
                  <a:pt x="1542" y="1344"/>
                </a:cubicBezTo>
                <a:cubicBezTo>
                  <a:pt x="96" y="1344"/>
                  <a:pt x="96" y="1344"/>
                  <a:pt x="96" y="1344"/>
                </a:cubicBezTo>
                <a:lnTo>
                  <a:pt x="96" y="480"/>
                </a:lnTo>
                <a:close/>
                <a:moveTo>
                  <a:pt x="565" y="850"/>
                </a:moveTo>
                <a:cubicBezTo>
                  <a:pt x="407" y="1008"/>
                  <a:pt x="407" y="1008"/>
                  <a:pt x="407" y="1008"/>
                </a:cubicBezTo>
                <a:cubicBezTo>
                  <a:pt x="565" y="1166"/>
                  <a:pt x="565" y="1166"/>
                  <a:pt x="565" y="1166"/>
                </a:cubicBezTo>
                <a:cubicBezTo>
                  <a:pt x="584" y="1185"/>
                  <a:pt x="584" y="1215"/>
                  <a:pt x="565" y="1234"/>
                </a:cubicBezTo>
                <a:cubicBezTo>
                  <a:pt x="546" y="1253"/>
                  <a:pt x="516" y="1253"/>
                  <a:pt x="497" y="1234"/>
                </a:cubicBezTo>
                <a:cubicBezTo>
                  <a:pt x="305" y="1042"/>
                  <a:pt x="305" y="1042"/>
                  <a:pt x="305" y="1042"/>
                </a:cubicBezTo>
                <a:cubicBezTo>
                  <a:pt x="287" y="1023"/>
                  <a:pt x="287" y="993"/>
                  <a:pt x="305" y="974"/>
                </a:cubicBezTo>
                <a:cubicBezTo>
                  <a:pt x="497" y="782"/>
                  <a:pt x="497" y="782"/>
                  <a:pt x="497" y="782"/>
                </a:cubicBezTo>
                <a:cubicBezTo>
                  <a:pt x="516" y="763"/>
                  <a:pt x="546" y="763"/>
                  <a:pt x="565" y="782"/>
                </a:cubicBezTo>
                <a:cubicBezTo>
                  <a:pt x="584" y="801"/>
                  <a:pt x="584" y="831"/>
                  <a:pt x="565" y="850"/>
                </a:cubicBezTo>
                <a:close/>
                <a:moveTo>
                  <a:pt x="958" y="837"/>
                </a:moveTo>
                <a:cubicBezTo>
                  <a:pt x="766" y="1221"/>
                  <a:pt x="766" y="1221"/>
                  <a:pt x="766" y="1221"/>
                </a:cubicBezTo>
                <a:cubicBezTo>
                  <a:pt x="754" y="1245"/>
                  <a:pt x="725" y="1255"/>
                  <a:pt x="702" y="1243"/>
                </a:cubicBezTo>
                <a:cubicBezTo>
                  <a:pt x="678" y="1231"/>
                  <a:pt x="668" y="1202"/>
                  <a:pt x="680" y="1179"/>
                </a:cubicBezTo>
                <a:cubicBezTo>
                  <a:pt x="872" y="795"/>
                  <a:pt x="872" y="795"/>
                  <a:pt x="872" y="795"/>
                </a:cubicBezTo>
                <a:cubicBezTo>
                  <a:pt x="884" y="771"/>
                  <a:pt x="913" y="761"/>
                  <a:pt x="937" y="773"/>
                </a:cubicBezTo>
                <a:cubicBezTo>
                  <a:pt x="960" y="785"/>
                  <a:pt x="970" y="814"/>
                  <a:pt x="958" y="837"/>
                </a:cubicBezTo>
                <a:close/>
                <a:moveTo>
                  <a:pt x="1333" y="974"/>
                </a:moveTo>
                <a:cubicBezTo>
                  <a:pt x="1352" y="993"/>
                  <a:pt x="1352" y="1023"/>
                  <a:pt x="1333" y="1042"/>
                </a:cubicBezTo>
                <a:cubicBezTo>
                  <a:pt x="1141" y="1234"/>
                  <a:pt x="1141" y="1234"/>
                  <a:pt x="1141" y="1234"/>
                </a:cubicBezTo>
                <a:cubicBezTo>
                  <a:pt x="1122" y="1253"/>
                  <a:pt x="1092" y="1253"/>
                  <a:pt x="1073" y="1234"/>
                </a:cubicBezTo>
                <a:cubicBezTo>
                  <a:pt x="1055" y="1215"/>
                  <a:pt x="1055" y="1185"/>
                  <a:pt x="1073" y="1166"/>
                </a:cubicBezTo>
                <a:cubicBezTo>
                  <a:pt x="1231" y="1008"/>
                  <a:pt x="1231" y="1008"/>
                  <a:pt x="1231" y="1008"/>
                </a:cubicBezTo>
                <a:cubicBezTo>
                  <a:pt x="1073" y="850"/>
                  <a:pt x="1073" y="850"/>
                  <a:pt x="1073" y="850"/>
                </a:cubicBezTo>
                <a:cubicBezTo>
                  <a:pt x="1055" y="831"/>
                  <a:pt x="1055" y="801"/>
                  <a:pt x="1073" y="782"/>
                </a:cubicBezTo>
                <a:cubicBezTo>
                  <a:pt x="1092" y="763"/>
                  <a:pt x="1122" y="763"/>
                  <a:pt x="1141" y="782"/>
                </a:cubicBezTo>
                <a:lnTo>
                  <a:pt x="1333" y="974"/>
                </a:lnTo>
                <a:close/>
                <a:moveTo>
                  <a:pt x="1443" y="624"/>
                </a:moveTo>
                <a:cubicBezTo>
                  <a:pt x="1443" y="651"/>
                  <a:pt x="1422" y="672"/>
                  <a:pt x="1395" y="672"/>
                </a:cubicBezTo>
                <a:cubicBezTo>
                  <a:pt x="243" y="672"/>
                  <a:pt x="243" y="672"/>
                  <a:pt x="243" y="672"/>
                </a:cubicBezTo>
                <a:cubicBezTo>
                  <a:pt x="217" y="672"/>
                  <a:pt x="195" y="651"/>
                  <a:pt x="195" y="624"/>
                </a:cubicBezTo>
                <a:cubicBezTo>
                  <a:pt x="195" y="597"/>
                  <a:pt x="217" y="576"/>
                  <a:pt x="243" y="576"/>
                </a:cubicBezTo>
                <a:cubicBezTo>
                  <a:pt x="1395" y="576"/>
                  <a:pt x="1395" y="576"/>
                  <a:pt x="1395" y="576"/>
                </a:cubicBezTo>
                <a:cubicBezTo>
                  <a:pt x="1422" y="576"/>
                  <a:pt x="1443" y="597"/>
                  <a:pt x="1443" y="624"/>
                </a:cubicBezTo>
                <a:close/>
                <a:moveTo>
                  <a:pt x="1059" y="240"/>
                </a:moveTo>
                <a:cubicBezTo>
                  <a:pt x="1059" y="267"/>
                  <a:pt x="1038" y="288"/>
                  <a:pt x="1011" y="288"/>
                </a:cubicBezTo>
                <a:cubicBezTo>
                  <a:pt x="985" y="288"/>
                  <a:pt x="963" y="267"/>
                  <a:pt x="963" y="240"/>
                </a:cubicBezTo>
                <a:cubicBezTo>
                  <a:pt x="963" y="213"/>
                  <a:pt x="985" y="192"/>
                  <a:pt x="1011" y="192"/>
                </a:cubicBezTo>
                <a:cubicBezTo>
                  <a:pt x="1038" y="192"/>
                  <a:pt x="1059" y="213"/>
                  <a:pt x="1059" y="240"/>
                </a:cubicBezTo>
                <a:close/>
                <a:moveTo>
                  <a:pt x="1251" y="240"/>
                </a:moveTo>
                <a:cubicBezTo>
                  <a:pt x="1251" y="267"/>
                  <a:pt x="1230" y="288"/>
                  <a:pt x="1203" y="288"/>
                </a:cubicBezTo>
                <a:cubicBezTo>
                  <a:pt x="1177" y="288"/>
                  <a:pt x="1155" y="267"/>
                  <a:pt x="1155" y="240"/>
                </a:cubicBezTo>
                <a:cubicBezTo>
                  <a:pt x="1155" y="213"/>
                  <a:pt x="1177" y="192"/>
                  <a:pt x="1203" y="192"/>
                </a:cubicBezTo>
                <a:cubicBezTo>
                  <a:pt x="1230" y="192"/>
                  <a:pt x="1251" y="213"/>
                  <a:pt x="1251" y="240"/>
                </a:cubicBezTo>
                <a:close/>
                <a:moveTo>
                  <a:pt x="1443" y="240"/>
                </a:moveTo>
                <a:cubicBezTo>
                  <a:pt x="1443" y="267"/>
                  <a:pt x="1422" y="288"/>
                  <a:pt x="1395" y="288"/>
                </a:cubicBezTo>
                <a:cubicBezTo>
                  <a:pt x="1369" y="288"/>
                  <a:pt x="1347" y="267"/>
                  <a:pt x="1347" y="240"/>
                </a:cubicBezTo>
                <a:cubicBezTo>
                  <a:pt x="1347" y="213"/>
                  <a:pt x="1369" y="192"/>
                  <a:pt x="1395" y="192"/>
                </a:cubicBezTo>
                <a:cubicBezTo>
                  <a:pt x="1422" y="192"/>
                  <a:pt x="1443" y="213"/>
                  <a:pt x="1443" y="240"/>
                </a:cubicBezTo>
                <a:close/>
                <a:moveTo>
                  <a:pt x="771" y="240"/>
                </a:moveTo>
                <a:cubicBezTo>
                  <a:pt x="771" y="267"/>
                  <a:pt x="750" y="288"/>
                  <a:pt x="723" y="288"/>
                </a:cubicBezTo>
                <a:cubicBezTo>
                  <a:pt x="243" y="288"/>
                  <a:pt x="243" y="288"/>
                  <a:pt x="243" y="288"/>
                </a:cubicBezTo>
                <a:cubicBezTo>
                  <a:pt x="217" y="288"/>
                  <a:pt x="195" y="267"/>
                  <a:pt x="195" y="240"/>
                </a:cubicBezTo>
                <a:cubicBezTo>
                  <a:pt x="195" y="213"/>
                  <a:pt x="217" y="192"/>
                  <a:pt x="243" y="192"/>
                </a:cubicBezTo>
                <a:cubicBezTo>
                  <a:pt x="723" y="192"/>
                  <a:pt x="723" y="192"/>
                  <a:pt x="723" y="192"/>
                </a:cubicBezTo>
                <a:cubicBezTo>
                  <a:pt x="750" y="192"/>
                  <a:pt x="771" y="213"/>
                  <a:pt x="771" y="24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3"/>
          <p:cNvSpPr>
            <a:spLocks noEditPoints="1"/>
          </p:cNvSpPr>
          <p:nvPr/>
        </p:nvSpPr>
        <p:spPr bwMode="auto">
          <a:xfrm>
            <a:off x="1463081" y="1912655"/>
            <a:ext cx="391519" cy="344244"/>
          </a:xfrm>
          <a:custGeom>
            <a:avLst/>
            <a:gdLst>
              <a:gd name="T0" fmla="*/ 48 w 1638"/>
              <a:gd name="T1" fmla="*/ 0 h 1440"/>
              <a:gd name="T2" fmla="*/ 0 w 1638"/>
              <a:gd name="T3" fmla="*/ 1392 h 1440"/>
              <a:gd name="T4" fmla="*/ 1590 w 1638"/>
              <a:gd name="T5" fmla="*/ 1440 h 1440"/>
              <a:gd name="T6" fmla="*/ 1638 w 1638"/>
              <a:gd name="T7" fmla="*/ 48 h 1440"/>
              <a:gd name="T8" fmla="*/ 1542 w 1638"/>
              <a:gd name="T9" fmla="*/ 1344 h 1440"/>
              <a:gd name="T10" fmla="*/ 96 w 1638"/>
              <a:gd name="T11" fmla="*/ 480 h 1440"/>
              <a:gd name="T12" fmla="*/ 1542 w 1638"/>
              <a:gd name="T13" fmla="*/ 1344 h 1440"/>
              <a:gd name="T14" fmla="*/ 96 w 1638"/>
              <a:gd name="T15" fmla="*/ 384 h 1440"/>
              <a:gd name="T16" fmla="*/ 1542 w 1638"/>
              <a:gd name="T17" fmla="*/ 96 h 1440"/>
              <a:gd name="T18" fmla="*/ 965 w 1638"/>
              <a:gd name="T19" fmla="*/ 240 h 1440"/>
              <a:gd name="T20" fmla="*/ 1061 w 1638"/>
              <a:gd name="T21" fmla="*/ 240 h 1440"/>
              <a:gd name="T22" fmla="*/ 965 w 1638"/>
              <a:gd name="T23" fmla="*/ 240 h 1440"/>
              <a:gd name="T24" fmla="*/ 1205 w 1638"/>
              <a:gd name="T25" fmla="*/ 192 h 1440"/>
              <a:gd name="T26" fmla="*/ 1205 w 1638"/>
              <a:gd name="T27" fmla="*/ 288 h 1440"/>
              <a:gd name="T28" fmla="*/ 1349 w 1638"/>
              <a:gd name="T29" fmla="*/ 240 h 1440"/>
              <a:gd name="T30" fmla="*/ 1445 w 1638"/>
              <a:gd name="T31" fmla="*/ 240 h 1440"/>
              <a:gd name="T32" fmla="*/ 1349 w 1638"/>
              <a:gd name="T33" fmla="*/ 240 h 1440"/>
              <a:gd name="T34" fmla="*/ 1395 w 1638"/>
              <a:gd name="T35" fmla="*/ 1248 h 1440"/>
              <a:gd name="T36" fmla="*/ 1443 w 1638"/>
              <a:gd name="T37" fmla="*/ 624 h 1440"/>
              <a:gd name="T38" fmla="*/ 243 w 1638"/>
              <a:gd name="T39" fmla="*/ 576 h 1440"/>
              <a:gd name="T40" fmla="*/ 195 w 1638"/>
              <a:gd name="T41" fmla="*/ 1200 h 1440"/>
              <a:gd name="T42" fmla="*/ 1059 w 1638"/>
              <a:gd name="T43" fmla="*/ 1152 h 1440"/>
              <a:gd name="T44" fmla="*/ 867 w 1638"/>
              <a:gd name="T45" fmla="*/ 864 h 1440"/>
              <a:gd name="T46" fmla="*/ 1059 w 1638"/>
              <a:gd name="T47" fmla="*/ 1152 h 1440"/>
              <a:gd name="T48" fmla="*/ 1155 w 1638"/>
              <a:gd name="T49" fmla="*/ 1152 h 1440"/>
              <a:gd name="T50" fmla="*/ 1347 w 1638"/>
              <a:gd name="T51" fmla="*/ 864 h 1440"/>
              <a:gd name="T52" fmla="*/ 579 w 1638"/>
              <a:gd name="T53" fmla="*/ 672 h 1440"/>
              <a:gd name="T54" fmla="*/ 1347 w 1638"/>
              <a:gd name="T55" fmla="*/ 768 h 1440"/>
              <a:gd name="T56" fmla="*/ 579 w 1638"/>
              <a:gd name="T57" fmla="*/ 672 h 1440"/>
              <a:gd name="T58" fmla="*/ 771 w 1638"/>
              <a:gd name="T59" fmla="*/ 864 h 1440"/>
              <a:gd name="T60" fmla="*/ 579 w 1638"/>
              <a:gd name="T61" fmla="*/ 1152 h 1440"/>
              <a:gd name="T62" fmla="*/ 291 w 1638"/>
              <a:gd name="T63" fmla="*/ 672 h 1440"/>
              <a:gd name="T64" fmla="*/ 483 w 1638"/>
              <a:gd name="T65" fmla="*/ 1152 h 1440"/>
              <a:gd name="T66" fmla="*/ 291 w 1638"/>
              <a:gd name="T67" fmla="*/ 672 h 1440"/>
              <a:gd name="T68" fmla="*/ 243 w 1638"/>
              <a:gd name="T69" fmla="*/ 192 h 1440"/>
              <a:gd name="T70" fmla="*/ 771 w 1638"/>
              <a:gd name="T71" fmla="*/ 240 h 1440"/>
              <a:gd name="T72" fmla="*/ 243 w 1638"/>
              <a:gd name="T73" fmla="*/ 288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38" h="1440">
                <a:moveTo>
                  <a:pt x="1590" y="0"/>
                </a:moveTo>
                <a:cubicBezTo>
                  <a:pt x="48" y="0"/>
                  <a:pt x="48" y="0"/>
                  <a:pt x="48" y="0"/>
                </a:cubicBezTo>
                <a:cubicBezTo>
                  <a:pt x="21" y="0"/>
                  <a:pt x="0" y="21"/>
                  <a:pt x="0" y="48"/>
                </a:cubicBezTo>
                <a:cubicBezTo>
                  <a:pt x="0" y="1392"/>
                  <a:pt x="0" y="1392"/>
                  <a:pt x="0" y="1392"/>
                </a:cubicBezTo>
                <a:cubicBezTo>
                  <a:pt x="0" y="1419"/>
                  <a:pt x="21" y="1440"/>
                  <a:pt x="48" y="1440"/>
                </a:cubicBezTo>
                <a:cubicBezTo>
                  <a:pt x="1590" y="1440"/>
                  <a:pt x="1590" y="1440"/>
                  <a:pt x="1590" y="1440"/>
                </a:cubicBezTo>
                <a:cubicBezTo>
                  <a:pt x="1617" y="1440"/>
                  <a:pt x="1638" y="1419"/>
                  <a:pt x="1638" y="1392"/>
                </a:cubicBezTo>
                <a:cubicBezTo>
                  <a:pt x="1638" y="48"/>
                  <a:pt x="1638" y="48"/>
                  <a:pt x="1638" y="48"/>
                </a:cubicBezTo>
                <a:cubicBezTo>
                  <a:pt x="1638" y="21"/>
                  <a:pt x="1617" y="0"/>
                  <a:pt x="1590" y="0"/>
                </a:cubicBezTo>
                <a:close/>
                <a:moveTo>
                  <a:pt x="1542" y="1344"/>
                </a:moveTo>
                <a:cubicBezTo>
                  <a:pt x="96" y="1344"/>
                  <a:pt x="96" y="1344"/>
                  <a:pt x="96" y="1344"/>
                </a:cubicBezTo>
                <a:cubicBezTo>
                  <a:pt x="96" y="480"/>
                  <a:pt x="96" y="480"/>
                  <a:pt x="96" y="480"/>
                </a:cubicBezTo>
                <a:cubicBezTo>
                  <a:pt x="1542" y="480"/>
                  <a:pt x="1542" y="480"/>
                  <a:pt x="1542" y="480"/>
                </a:cubicBezTo>
                <a:lnTo>
                  <a:pt x="1542" y="1344"/>
                </a:lnTo>
                <a:close/>
                <a:moveTo>
                  <a:pt x="1542" y="384"/>
                </a:moveTo>
                <a:cubicBezTo>
                  <a:pt x="96" y="384"/>
                  <a:pt x="96" y="384"/>
                  <a:pt x="96" y="384"/>
                </a:cubicBezTo>
                <a:cubicBezTo>
                  <a:pt x="96" y="96"/>
                  <a:pt x="96" y="96"/>
                  <a:pt x="96" y="96"/>
                </a:cubicBezTo>
                <a:cubicBezTo>
                  <a:pt x="1542" y="96"/>
                  <a:pt x="1542" y="96"/>
                  <a:pt x="1542" y="96"/>
                </a:cubicBezTo>
                <a:lnTo>
                  <a:pt x="1542" y="384"/>
                </a:lnTo>
                <a:close/>
                <a:moveTo>
                  <a:pt x="965" y="240"/>
                </a:moveTo>
                <a:cubicBezTo>
                  <a:pt x="965" y="213"/>
                  <a:pt x="987" y="192"/>
                  <a:pt x="1013" y="192"/>
                </a:cubicBezTo>
                <a:cubicBezTo>
                  <a:pt x="1040" y="192"/>
                  <a:pt x="1061" y="213"/>
                  <a:pt x="1061" y="240"/>
                </a:cubicBezTo>
                <a:cubicBezTo>
                  <a:pt x="1061" y="267"/>
                  <a:pt x="1040" y="288"/>
                  <a:pt x="1013" y="288"/>
                </a:cubicBezTo>
                <a:cubicBezTo>
                  <a:pt x="987" y="288"/>
                  <a:pt x="965" y="267"/>
                  <a:pt x="965" y="240"/>
                </a:cubicBezTo>
                <a:close/>
                <a:moveTo>
                  <a:pt x="1157" y="240"/>
                </a:moveTo>
                <a:cubicBezTo>
                  <a:pt x="1157" y="213"/>
                  <a:pt x="1179" y="192"/>
                  <a:pt x="1205" y="192"/>
                </a:cubicBezTo>
                <a:cubicBezTo>
                  <a:pt x="1232" y="192"/>
                  <a:pt x="1253" y="213"/>
                  <a:pt x="1253" y="240"/>
                </a:cubicBezTo>
                <a:cubicBezTo>
                  <a:pt x="1253" y="267"/>
                  <a:pt x="1232" y="288"/>
                  <a:pt x="1205" y="288"/>
                </a:cubicBezTo>
                <a:cubicBezTo>
                  <a:pt x="1179" y="288"/>
                  <a:pt x="1157" y="267"/>
                  <a:pt x="1157" y="240"/>
                </a:cubicBezTo>
                <a:close/>
                <a:moveTo>
                  <a:pt x="1349" y="240"/>
                </a:moveTo>
                <a:cubicBezTo>
                  <a:pt x="1349" y="213"/>
                  <a:pt x="1371" y="192"/>
                  <a:pt x="1397" y="192"/>
                </a:cubicBezTo>
                <a:cubicBezTo>
                  <a:pt x="1424" y="192"/>
                  <a:pt x="1445" y="213"/>
                  <a:pt x="1445" y="240"/>
                </a:cubicBezTo>
                <a:cubicBezTo>
                  <a:pt x="1445" y="267"/>
                  <a:pt x="1424" y="288"/>
                  <a:pt x="1397" y="288"/>
                </a:cubicBezTo>
                <a:cubicBezTo>
                  <a:pt x="1371" y="288"/>
                  <a:pt x="1349" y="267"/>
                  <a:pt x="1349" y="240"/>
                </a:cubicBezTo>
                <a:close/>
                <a:moveTo>
                  <a:pt x="243" y="1248"/>
                </a:moveTo>
                <a:cubicBezTo>
                  <a:pt x="1395" y="1248"/>
                  <a:pt x="1395" y="1248"/>
                  <a:pt x="1395" y="1248"/>
                </a:cubicBezTo>
                <a:cubicBezTo>
                  <a:pt x="1422" y="1248"/>
                  <a:pt x="1443" y="1227"/>
                  <a:pt x="1443" y="1200"/>
                </a:cubicBezTo>
                <a:cubicBezTo>
                  <a:pt x="1443" y="624"/>
                  <a:pt x="1443" y="624"/>
                  <a:pt x="1443" y="624"/>
                </a:cubicBezTo>
                <a:cubicBezTo>
                  <a:pt x="1443" y="597"/>
                  <a:pt x="1422" y="576"/>
                  <a:pt x="1395" y="576"/>
                </a:cubicBezTo>
                <a:cubicBezTo>
                  <a:pt x="243" y="576"/>
                  <a:pt x="243" y="576"/>
                  <a:pt x="243" y="576"/>
                </a:cubicBezTo>
                <a:cubicBezTo>
                  <a:pt x="216" y="576"/>
                  <a:pt x="195" y="597"/>
                  <a:pt x="195" y="624"/>
                </a:cubicBezTo>
                <a:cubicBezTo>
                  <a:pt x="195" y="1200"/>
                  <a:pt x="195" y="1200"/>
                  <a:pt x="195" y="1200"/>
                </a:cubicBezTo>
                <a:cubicBezTo>
                  <a:pt x="195" y="1227"/>
                  <a:pt x="216" y="1248"/>
                  <a:pt x="243" y="1248"/>
                </a:cubicBezTo>
                <a:close/>
                <a:moveTo>
                  <a:pt x="1059" y="1152"/>
                </a:moveTo>
                <a:cubicBezTo>
                  <a:pt x="867" y="1152"/>
                  <a:pt x="867" y="1152"/>
                  <a:pt x="867" y="1152"/>
                </a:cubicBezTo>
                <a:cubicBezTo>
                  <a:pt x="867" y="864"/>
                  <a:pt x="867" y="864"/>
                  <a:pt x="867" y="864"/>
                </a:cubicBezTo>
                <a:cubicBezTo>
                  <a:pt x="1059" y="864"/>
                  <a:pt x="1059" y="864"/>
                  <a:pt x="1059" y="864"/>
                </a:cubicBezTo>
                <a:lnTo>
                  <a:pt x="1059" y="1152"/>
                </a:lnTo>
                <a:close/>
                <a:moveTo>
                  <a:pt x="1347" y="1152"/>
                </a:moveTo>
                <a:cubicBezTo>
                  <a:pt x="1155" y="1152"/>
                  <a:pt x="1155" y="1152"/>
                  <a:pt x="1155" y="1152"/>
                </a:cubicBezTo>
                <a:cubicBezTo>
                  <a:pt x="1155" y="864"/>
                  <a:pt x="1155" y="864"/>
                  <a:pt x="1155" y="864"/>
                </a:cubicBezTo>
                <a:cubicBezTo>
                  <a:pt x="1347" y="864"/>
                  <a:pt x="1347" y="864"/>
                  <a:pt x="1347" y="864"/>
                </a:cubicBezTo>
                <a:lnTo>
                  <a:pt x="1347" y="1152"/>
                </a:lnTo>
                <a:close/>
                <a:moveTo>
                  <a:pt x="579" y="672"/>
                </a:moveTo>
                <a:cubicBezTo>
                  <a:pt x="1347" y="672"/>
                  <a:pt x="1347" y="672"/>
                  <a:pt x="1347" y="672"/>
                </a:cubicBezTo>
                <a:cubicBezTo>
                  <a:pt x="1347" y="768"/>
                  <a:pt x="1347" y="768"/>
                  <a:pt x="1347" y="768"/>
                </a:cubicBezTo>
                <a:cubicBezTo>
                  <a:pt x="579" y="768"/>
                  <a:pt x="579" y="768"/>
                  <a:pt x="579" y="768"/>
                </a:cubicBezTo>
                <a:lnTo>
                  <a:pt x="579" y="672"/>
                </a:lnTo>
                <a:close/>
                <a:moveTo>
                  <a:pt x="579" y="864"/>
                </a:moveTo>
                <a:cubicBezTo>
                  <a:pt x="771" y="864"/>
                  <a:pt x="771" y="864"/>
                  <a:pt x="771" y="864"/>
                </a:cubicBezTo>
                <a:cubicBezTo>
                  <a:pt x="771" y="1152"/>
                  <a:pt x="771" y="1152"/>
                  <a:pt x="771" y="1152"/>
                </a:cubicBezTo>
                <a:cubicBezTo>
                  <a:pt x="579" y="1152"/>
                  <a:pt x="579" y="1152"/>
                  <a:pt x="579" y="1152"/>
                </a:cubicBezTo>
                <a:lnTo>
                  <a:pt x="579" y="864"/>
                </a:lnTo>
                <a:close/>
                <a:moveTo>
                  <a:pt x="291" y="672"/>
                </a:moveTo>
                <a:cubicBezTo>
                  <a:pt x="483" y="672"/>
                  <a:pt x="483" y="672"/>
                  <a:pt x="483" y="672"/>
                </a:cubicBezTo>
                <a:cubicBezTo>
                  <a:pt x="483" y="1152"/>
                  <a:pt x="483" y="1152"/>
                  <a:pt x="483" y="1152"/>
                </a:cubicBezTo>
                <a:cubicBezTo>
                  <a:pt x="291" y="1152"/>
                  <a:pt x="291" y="1152"/>
                  <a:pt x="291" y="1152"/>
                </a:cubicBezTo>
                <a:lnTo>
                  <a:pt x="291" y="672"/>
                </a:lnTo>
                <a:close/>
                <a:moveTo>
                  <a:pt x="195" y="240"/>
                </a:moveTo>
                <a:cubicBezTo>
                  <a:pt x="195" y="213"/>
                  <a:pt x="216" y="192"/>
                  <a:pt x="243" y="192"/>
                </a:cubicBezTo>
                <a:cubicBezTo>
                  <a:pt x="723" y="192"/>
                  <a:pt x="723" y="192"/>
                  <a:pt x="723" y="192"/>
                </a:cubicBezTo>
                <a:cubicBezTo>
                  <a:pt x="750" y="192"/>
                  <a:pt x="771" y="213"/>
                  <a:pt x="771" y="240"/>
                </a:cubicBezTo>
                <a:cubicBezTo>
                  <a:pt x="771" y="267"/>
                  <a:pt x="750" y="288"/>
                  <a:pt x="723" y="288"/>
                </a:cubicBezTo>
                <a:cubicBezTo>
                  <a:pt x="243" y="288"/>
                  <a:pt x="243" y="288"/>
                  <a:pt x="243" y="288"/>
                </a:cubicBezTo>
                <a:cubicBezTo>
                  <a:pt x="216" y="288"/>
                  <a:pt x="195" y="267"/>
                  <a:pt x="195" y="24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4"/>
          <p:cNvSpPr>
            <a:spLocks noEditPoints="1"/>
          </p:cNvSpPr>
          <p:nvPr/>
        </p:nvSpPr>
        <p:spPr bwMode="auto">
          <a:xfrm>
            <a:off x="2190480" y="1889092"/>
            <a:ext cx="394884" cy="391371"/>
          </a:xfrm>
          <a:custGeom>
            <a:avLst/>
            <a:gdLst>
              <a:gd name="T0" fmla="*/ 531 w 1652"/>
              <a:gd name="T1" fmla="*/ 288 h 1638"/>
              <a:gd name="T2" fmla="*/ 1062 w 1652"/>
              <a:gd name="T3" fmla="*/ 336 h 1638"/>
              <a:gd name="T4" fmla="*/ 531 w 1652"/>
              <a:gd name="T5" fmla="*/ 384 h 1638"/>
              <a:gd name="T6" fmla="*/ 1596 w 1652"/>
              <a:gd name="T7" fmla="*/ 138 h 1638"/>
              <a:gd name="T8" fmla="*/ 1254 w 1652"/>
              <a:gd name="T9" fmla="*/ 683 h 1638"/>
              <a:gd name="T10" fmla="*/ 1398 w 1652"/>
              <a:gd name="T11" fmla="*/ 1254 h 1638"/>
              <a:gd name="T12" fmla="*/ 1446 w 1652"/>
              <a:gd name="T13" fmla="*/ 1398 h 1638"/>
              <a:gd name="T14" fmla="*/ 240 w 1652"/>
              <a:gd name="T15" fmla="*/ 1638 h 1638"/>
              <a:gd name="T16" fmla="*/ 0 w 1652"/>
              <a:gd name="T17" fmla="*/ 336 h 1638"/>
              <a:gd name="T18" fmla="*/ 302 w 1652"/>
              <a:gd name="T19" fmla="*/ 14 h 1638"/>
              <a:gd name="T20" fmla="*/ 1206 w 1652"/>
              <a:gd name="T21" fmla="*/ 0 h 1638"/>
              <a:gd name="T22" fmla="*/ 1254 w 1652"/>
              <a:gd name="T23" fmla="*/ 276 h 1638"/>
              <a:gd name="T24" fmla="*/ 1596 w 1652"/>
              <a:gd name="T25" fmla="*/ 138 h 1638"/>
              <a:gd name="T26" fmla="*/ 288 w 1652"/>
              <a:gd name="T27" fmla="*/ 288 h 1638"/>
              <a:gd name="T28" fmla="*/ 164 w 1652"/>
              <a:gd name="T29" fmla="*/ 288 h 1638"/>
              <a:gd name="T30" fmla="*/ 1158 w 1652"/>
              <a:gd name="T31" fmla="*/ 1254 h 1638"/>
              <a:gd name="T32" fmla="*/ 915 w 1652"/>
              <a:gd name="T33" fmla="*/ 1023 h 1638"/>
              <a:gd name="T34" fmla="*/ 703 w 1652"/>
              <a:gd name="T35" fmla="*/ 1098 h 1638"/>
              <a:gd name="T36" fmla="*/ 624 w 1652"/>
              <a:gd name="T37" fmla="*/ 1152 h 1638"/>
              <a:gd name="T38" fmla="*/ 192 w 1652"/>
              <a:gd name="T39" fmla="*/ 1104 h 1638"/>
              <a:gd name="T40" fmla="*/ 611 w 1652"/>
              <a:gd name="T41" fmla="*/ 1056 h 1638"/>
              <a:gd name="T42" fmla="*/ 659 w 1652"/>
              <a:gd name="T43" fmla="*/ 960 h 1638"/>
              <a:gd name="T44" fmla="*/ 192 w 1652"/>
              <a:gd name="T45" fmla="*/ 912 h 1638"/>
              <a:gd name="T46" fmla="*/ 691 w 1652"/>
              <a:gd name="T47" fmla="*/ 864 h 1638"/>
              <a:gd name="T48" fmla="*/ 711 w 1652"/>
              <a:gd name="T49" fmla="*/ 819 h 1638"/>
              <a:gd name="T50" fmla="*/ 240 w 1652"/>
              <a:gd name="T51" fmla="*/ 768 h 1638"/>
              <a:gd name="T52" fmla="*/ 240 w 1652"/>
              <a:gd name="T53" fmla="*/ 672 h 1638"/>
              <a:gd name="T54" fmla="*/ 955 w 1652"/>
              <a:gd name="T55" fmla="*/ 576 h 1638"/>
              <a:gd name="T56" fmla="*/ 192 w 1652"/>
              <a:gd name="T57" fmla="*/ 528 h 1638"/>
              <a:gd name="T58" fmla="*/ 1051 w 1652"/>
              <a:gd name="T59" fmla="*/ 480 h 1638"/>
              <a:gd name="T60" fmla="*/ 1158 w 1652"/>
              <a:gd name="T61" fmla="*/ 96 h 1638"/>
              <a:gd name="T62" fmla="*/ 384 w 1652"/>
              <a:gd name="T63" fmla="*/ 336 h 1638"/>
              <a:gd name="T64" fmla="*/ 96 w 1652"/>
              <a:gd name="T65" fmla="*/ 384 h 1638"/>
              <a:gd name="T66" fmla="*/ 240 w 1652"/>
              <a:gd name="T67" fmla="*/ 1542 h 1638"/>
              <a:gd name="T68" fmla="*/ 384 w 1652"/>
              <a:gd name="T69" fmla="*/ 1302 h 1638"/>
              <a:gd name="T70" fmla="*/ 836 w 1652"/>
              <a:gd name="T71" fmla="*/ 830 h 1638"/>
              <a:gd name="T72" fmla="*/ 753 w 1652"/>
              <a:gd name="T73" fmla="*/ 981 h 1638"/>
              <a:gd name="T74" fmla="*/ 904 w 1652"/>
              <a:gd name="T75" fmla="*/ 897 h 1638"/>
              <a:gd name="T76" fmla="*/ 480 w 1652"/>
              <a:gd name="T77" fmla="*/ 1350 h 1638"/>
              <a:gd name="T78" fmla="*/ 432 w 1652"/>
              <a:gd name="T79" fmla="*/ 1542 h 1638"/>
              <a:gd name="T80" fmla="*/ 1350 w 1652"/>
              <a:gd name="T81" fmla="*/ 1398 h 1638"/>
              <a:gd name="T82" fmla="*/ 480 w 1652"/>
              <a:gd name="T83" fmla="*/ 1350 h 1638"/>
              <a:gd name="T84" fmla="*/ 1359 w 1652"/>
              <a:gd name="T85" fmla="*/ 307 h 1638"/>
              <a:gd name="T86" fmla="*/ 972 w 1652"/>
              <a:gd name="T87" fmla="*/ 830 h 1638"/>
              <a:gd name="T88" fmla="*/ 1528 w 1652"/>
              <a:gd name="T89" fmla="*/ 206 h 1638"/>
              <a:gd name="T90" fmla="*/ 1426 w 1652"/>
              <a:gd name="T91" fmla="*/ 240 h 1638"/>
              <a:gd name="T92" fmla="*/ 1528 w 1652"/>
              <a:gd name="T93" fmla="*/ 27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652" h="1638">
                <a:moveTo>
                  <a:pt x="483" y="336"/>
                </a:moveTo>
                <a:cubicBezTo>
                  <a:pt x="483" y="309"/>
                  <a:pt x="505" y="288"/>
                  <a:pt x="531" y="288"/>
                </a:cubicBezTo>
                <a:cubicBezTo>
                  <a:pt x="1014" y="288"/>
                  <a:pt x="1014" y="288"/>
                  <a:pt x="1014" y="288"/>
                </a:cubicBezTo>
                <a:cubicBezTo>
                  <a:pt x="1041" y="288"/>
                  <a:pt x="1062" y="309"/>
                  <a:pt x="1062" y="336"/>
                </a:cubicBezTo>
                <a:cubicBezTo>
                  <a:pt x="1062" y="362"/>
                  <a:pt x="1041" y="384"/>
                  <a:pt x="1014" y="384"/>
                </a:cubicBezTo>
                <a:cubicBezTo>
                  <a:pt x="531" y="384"/>
                  <a:pt x="531" y="384"/>
                  <a:pt x="531" y="384"/>
                </a:cubicBezTo>
                <a:cubicBezTo>
                  <a:pt x="505" y="384"/>
                  <a:pt x="483" y="362"/>
                  <a:pt x="483" y="336"/>
                </a:cubicBezTo>
                <a:close/>
                <a:moveTo>
                  <a:pt x="1596" y="138"/>
                </a:moveTo>
                <a:cubicBezTo>
                  <a:pt x="1652" y="194"/>
                  <a:pt x="1652" y="285"/>
                  <a:pt x="1596" y="341"/>
                </a:cubicBezTo>
                <a:cubicBezTo>
                  <a:pt x="1254" y="683"/>
                  <a:pt x="1254" y="683"/>
                  <a:pt x="1254" y="683"/>
                </a:cubicBezTo>
                <a:cubicBezTo>
                  <a:pt x="1254" y="1254"/>
                  <a:pt x="1254" y="1254"/>
                  <a:pt x="1254" y="1254"/>
                </a:cubicBezTo>
                <a:cubicBezTo>
                  <a:pt x="1398" y="1254"/>
                  <a:pt x="1398" y="1254"/>
                  <a:pt x="1398" y="1254"/>
                </a:cubicBezTo>
                <a:cubicBezTo>
                  <a:pt x="1425" y="1254"/>
                  <a:pt x="1446" y="1275"/>
                  <a:pt x="1446" y="1302"/>
                </a:cubicBezTo>
                <a:cubicBezTo>
                  <a:pt x="1446" y="1398"/>
                  <a:pt x="1446" y="1398"/>
                  <a:pt x="1446" y="1398"/>
                </a:cubicBezTo>
                <a:cubicBezTo>
                  <a:pt x="1446" y="1530"/>
                  <a:pt x="1339" y="1638"/>
                  <a:pt x="1206" y="1638"/>
                </a:cubicBezTo>
                <a:cubicBezTo>
                  <a:pt x="240" y="1638"/>
                  <a:pt x="240" y="1638"/>
                  <a:pt x="240" y="1638"/>
                </a:cubicBezTo>
                <a:cubicBezTo>
                  <a:pt x="108" y="1638"/>
                  <a:pt x="0" y="1530"/>
                  <a:pt x="0" y="1398"/>
                </a:cubicBezTo>
                <a:cubicBezTo>
                  <a:pt x="0" y="336"/>
                  <a:pt x="0" y="336"/>
                  <a:pt x="0" y="336"/>
                </a:cubicBezTo>
                <a:cubicBezTo>
                  <a:pt x="0" y="323"/>
                  <a:pt x="5" y="311"/>
                  <a:pt x="14" y="302"/>
                </a:cubicBezTo>
                <a:cubicBezTo>
                  <a:pt x="302" y="14"/>
                  <a:pt x="302" y="14"/>
                  <a:pt x="302" y="14"/>
                </a:cubicBezTo>
                <a:cubicBezTo>
                  <a:pt x="311" y="5"/>
                  <a:pt x="323" y="0"/>
                  <a:pt x="336" y="0"/>
                </a:cubicBezTo>
                <a:cubicBezTo>
                  <a:pt x="1206" y="0"/>
                  <a:pt x="1206" y="0"/>
                  <a:pt x="1206" y="0"/>
                </a:cubicBezTo>
                <a:cubicBezTo>
                  <a:pt x="1233" y="0"/>
                  <a:pt x="1254" y="21"/>
                  <a:pt x="1254" y="48"/>
                </a:cubicBezTo>
                <a:cubicBezTo>
                  <a:pt x="1254" y="276"/>
                  <a:pt x="1254" y="276"/>
                  <a:pt x="1254" y="276"/>
                </a:cubicBezTo>
                <a:cubicBezTo>
                  <a:pt x="1393" y="138"/>
                  <a:pt x="1393" y="138"/>
                  <a:pt x="1393" y="138"/>
                </a:cubicBezTo>
                <a:cubicBezTo>
                  <a:pt x="1449" y="81"/>
                  <a:pt x="1540" y="81"/>
                  <a:pt x="1596" y="138"/>
                </a:cubicBezTo>
                <a:close/>
                <a:moveTo>
                  <a:pt x="164" y="288"/>
                </a:moveTo>
                <a:cubicBezTo>
                  <a:pt x="288" y="288"/>
                  <a:pt x="288" y="288"/>
                  <a:pt x="288" y="288"/>
                </a:cubicBezTo>
                <a:cubicBezTo>
                  <a:pt x="288" y="163"/>
                  <a:pt x="288" y="163"/>
                  <a:pt x="288" y="163"/>
                </a:cubicBezTo>
                <a:lnTo>
                  <a:pt x="164" y="288"/>
                </a:lnTo>
                <a:close/>
                <a:moveTo>
                  <a:pt x="432" y="1254"/>
                </a:moveTo>
                <a:cubicBezTo>
                  <a:pt x="1158" y="1254"/>
                  <a:pt x="1158" y="1254"/>
                  <a:pt x="1158" y="1254"/>
                </a:cubicBezTo>
                <a:cubicBezTo>
                  <a:pt x="1158" y="779"/>
                  <a:pt x="1158" y="779"/>
                  <a:pt x="1158" y="779"/>
                </a:cubicBezTo>
                <a:cubicBezTo>
                  <a:pt x="915" y="1023"/>
                  <a:pt x="915" y="1023"/>
                  <a:pt x="915" y="1023"/>
                </a:cubicBezTo>
                <a:cubicBezTo>
                  <a:pt x="910" y="1028"/>
                  <a:pt x="903" y="1032"/>
                  <a:pt x="896" y="1034"/>
                </a:cubicBezTo>
                <a:cubicBezTo>
                  <a:pt x="703" y="1098"/>
                  <a:pt x="703" y="1098"/>
                  <a:pt x="703" y="1098"/>
                </a:cubicBezTo>
                <a:cubicBezTo>
                  <a:pt x="664" y="1137"/>
                  <a:pt x="664" y="1137"/>
                  <a:pt x="664" y="1137"/>
                </a:cubicBezTo>
                <a:cubicBezTo>
                  <a:pt x="652" y="1150"/>
                  <a:pt x="639" y="1152"/>
                  <a:pt x="624" y="1152"/>
                </a:cubicBezTo>
                <a:cubicBezTo>
                  <a:pt x="240" y="1152"/>
                  <a:pt x="240" y="1152"/>
                  <a:pt x="240" y="1152"/>
                </a:cubicBezTo>
                <a:cubicBezTo>
                  <a:pt x="213" y="1152"/>
                  <a:pt x="192" y="1130"/>
                  <a:pt x="192" y="1104"/>
                </a:cubicBezTo>
                <a:cubicBezTo>
                  <a:pt x="192" y="1077"/>
                  <a:pt x="213" y="1056"/>
                  <a:pt x="240" y="1056"/>
                </a:cubicBezTo>
                <a:cubicBezTo>
                  <a:pt x="611" y="1056"/>
                  <a:pt x="611" y="1056"/>
                  <a:pt x="611" y="1056"/>
                </a:cubicBezTo>
                <a:cubicBezTo>
                  <a:pt x="635" y="1031"/>
                  <a:pt x="635" y="1031"/>
                  <a:pt x="635" y="1031"/>
                </a:cubicBezTo>
                <a:cubicBezTo>
                  <a:pt x="659" y="960"/>
                  <a:pt x="659" y="960"/>
                  <a:pt x="659" y="960"/>
                </a:cubicBezTo>
                <a:cubicBezTo>
                  <a:pt x="240" y="960"/>
                  <a:pt x="240" y="960"/>
                  <a:pt x="240" y="960"/>
                </a:cubicBezTo>
                <a:cubicBezTo>
                  <a:pt x="213" y="960"/>
                  <a:pt x="192" y="938"/>
                  <a:pt x="192" y="912"/>
                </a:cubicBezTo>
                <a:cubicBezTo>
                  <a:pt x="192" y="885"/>
                  <a:pt x="213" y="864"/>
                  <a:pt x="240" y="864"/>
                </a:cubicBezTo>
                <a:cubicBezTo>
                  <a:pt x="691" y="864"/>
                  <a:pt x="691" y="864"/>
                  <a:pt x="691" y="864"/>
                </a:cubicBezTo>
                <a:cubicBezTo>
                  <a:pt x="700" y="838"/>
                  <a:pt x="700" y="838"/>
                  <a:pt x="700" y="838"/>
                </a:cubicBezTo>
                <a:cubicBezTo>
                  <a:pt x="702" y="831"/>
                  <a:pt x="706" y="824"/>
                  <a:pt x="711" y="819"/>
                </a:cubicBezTo>
                <a:cubicBezTo>
                  <a:pt x="763" y="768"/>
                  <a:pt x="763" y="768"/>
                  <a:pt x="763" y="768"/>
                </a:cubicBezTo>
                <a:cubicBezTo>
                  <a:pt x="240" y="768"/>
                  <a:pt x="240" y="768"/>
                  <a:pt x="240" y="768"/>
                </a:cubicBezTo>
                <a:cubicBezTo>
                  <a:pt x="213" y="768"/>
                  <a:pt x="192" y="746"/>
                  <a:pt x="192" y="720"/>
                </a:cubicBezTo>
                <a:cubicBezTo>
                  <a:pt x="192" y="693"/>
                  <a:pt x="213" y="672"/>
                  <a:pt x="240" y="672"/>
                </a:cubicBezTo>
                <a:cubicBezTo>
                  <a:pt x="859" y="672"/>
                  <a:pt x="859" y="672"/>
                  <a:pt x="859" y="672"/>
                </a:cubicBezTo>
                <a:cubicBezTo>
                  <a:pt x="955" y="576"/>
                  <a:pt x="955" y="576"/>
                  <a:pt x="955" y="576"/>
                </a:cubicBezTo>
                <a:cubicBezTo>
                  <a:pt x="240" y="576"/>
                  <a:pt x="240" y="576"/>
                  <a:pt x="240" y="576"/>
                </a:cubicBezTo>
                <a:cubicBezTo>
                  <a:pt x="213" y="576"/>
                  <a:pt x="192" y="554"/>
                  <a:pt x="192" y="528"/>
                </a:cubicBezTo>
                <a:cubicBezTo>
                  <a:pt x="192" y="501"/>
                  <a:pt x="213" y="480"/>
                  <a:pt x="240" y="480"/>
                </a:cubicBezTo>
                <a:cubicBezTo>
                  <a:pt x="1051" y="480"/>
                  <a:pt x="1051" y="480"/>
                  <a:pt x="1051" y="480"/>
                </a:cubicBezTo>
                <a:cubicBezTo>
                  <a:pt x="1158" y="372"/>
                  <a:pt x="1158" y="372"/>
                  <a:pt x="1158" y="372"/>
                </a:cubicBezTo>
                <a:cubicBezTo>
                  <a:pt x="1158" y="96"/>
                  <a:pt x="1158" y="96"/>
                  <a:pt x="1158" y="96"/>
                </a:cubicBezTo>
                <a:cubicBezTo>
                  <a:pt x="384" y="96"/>
                  <a:pt x="384" y="96"/>
                  <a:pt x="384" y="96"/>
                </a:cubicBezTo>
                <a:cubicBezTo>
                  <a:pt x="384" y="336"/>
                  <a:pt x="384" y="336"/>
                  <a:pt x="384" y="336"/>
                </a:cubicBezTo>
                <a:cubicBezTo>
                  <a:pt x="384" y="362"/>
                  <a:pt x="363" y="384"/>
                  <a:pt x="336" y="384"/>
                </a:cubicBezTo>
                <a:cubicBezTo>
                  <a:pt x="96" y="384"/>
                  <a:pt x="96" y="384"/>
                  <a:pt x="96" y="384"/>
                </a:cubicBezTo>
                <a:cubicBezTo>
                  <a:pt x="96" y="1398"/>
                  <a:pt x="96" y="1398"/>
                  <a:pt x="96" y="1398"/>
                </a:cubicBezTo>
                <a:cubicBezTo>
                  <a:pt x="96" y="1477"/>
                  <a:pt x="161" y="1542"/>
                  <a:pt x="240" y="1542"/>
                </a:cubicBezTo>
                <a:cubicBezTo>
                  <a:pt x="319" y="1542"/>
                  <a:pt x="384" y="1477"/>
                  <a:pt x="384" y="1398"/>
                </a:cubicBezTo>
                <a:cubicBezTo>
                  <a:pt x="384" y="1302"/>
                  <a:pt x="384" y="1302"/>
                  <a:pt x="384" y="1302"/>
                </a:cubicBezTo>
                <a:cubicBezTo>
                  <a:pt x="384" y="1275"/>
                  <a:pt x="405" y="1254"/>
                  <a:pt x="432" y="1254"/>
                </a:cubicBezTo>
                <a:close/>
                <a:moveTo>
                  <a:pt x="836" y="830"/>
                </a:moveTo>
                <a:cubicBezTo>
                  <a:pt x="787" y="879"/>
                  <a:pt x="787" y="879"/>
                  <a:pt x="787" y="879"/>
                </a:cubicBezTo>
                <a:cubicBezTo>
                  <a:pt x="753" y="981"/>
                  <a:pt x="753" y="981"/>
                  <a:pt x="753" y="981"/>
                </a:cubicBezTo>
                <a:cubicBezTo>
                  <a:pt x="855" y="947"/>
                  <a:pt x="855" y="947"/>
                  <a:pt x="855" y="947"/>
                </a:cubicBezTo>
                <a:cubicBezTo>
                  <a:pt x="904" y="897"/>
                  <a:pt x="904" y="897"/>
                  <a:pt x="904" y="897"/>
                </a:cubicBezTo>
                <a:lnTo>
                  <a:pt x="836" y="830"/>
                </a:lnTo>
                <a:close/>
                <a:moveTo>
                  <a:pt x="480" y="1350"/>
                </a:moveTo>
                <a:cubicBezTo>
                  <a:pt x="480" y="1398"/>
                  <a:pt x="480" y="1398"/>
                  <a:pt x="480" y="1398"/>
                </a:cubicBezTo>
                <a:cubicBezTo>
                  <a:pt x="480" y="1452"/>
                  <a:pt x="462" y="1502"/>
                  <a:pt x="432" y="1542"/>
                </a:cubicBezTo>
                <a:cubicBezTo>
                  <a:pt x="1206" y="1542"/>
                  <a:pt x="1206" y="1542"/>
                  <a:pt x="1206" y="1542"/>
                </a:cubicBezTo>
                <a:cubicBezTo>
                  <a:pt x="1286" y="1542"/>
                  <a:pt x="1350" y="1477"/>
                  <a:pt x="1350" y="1398"/>
                </a:cubicBezTo>
                <a:cubicBezTo>
                  <a:pt x="1350" y="1350"/>
                  <a:pt x="1350" y="1350"/>
                  <a:pt x="1350" y="1350"/>
                </a:cubicBezTo>
                <a:lnTo>
                  <a:pt x="480" y="1350"/>
                </a:lnTo>
                <a:close/>
                <a:moveTo>
                  <a:pt x="1426" y="375"/>
                </a:moveTo>
                <a:cubicBezTo>
                  <a:pt x="1359" y="307"/>
                  <a:pt x="1359" y="307"/>
                  <a:pt x="1359" y="307"/>
                </a:cubicBezTo>
                <a:cubicBezTo>
                  <a:pt x="904" y="762"/>
                  <a:pt x="904" y="762"/>
                  <a:pt x="904" y="762"/>
                </a:cubicBezTo>
                <a:cubicBezTo>
                  <a:pt x="972" y="830"/>
                  <a:pt x="972" y="830"/>
                  <a:pt x="972" y="830"/>
                </a:cubicBezTo>
                <a:lnTo>
                  <a:pt x="1426" y="375"/>
                </a:lnTo>
                <a:close/>
                <a:moveTo>
                  <a:pt x="1528" y="206"/>
                </a:moveTo>
                <a:cubicBezTo>
                  <a:pt x="1510" y="187"/>
                  <a:pt x="1479" y="187"/>
                  <a:pt x="1460" y="206"/>
                </a:cubicBezTo>
                <a:cubicBezTo>
                  <a:pt x="1426" y="240"/>
                  <a:pt x="1426" y="240"/>
                  <a:pt x="1426" y="240"/>
                </a:cubicBezTo>
                <a:cubicBezTo>
                  <a:pt x="1494" y="307"/>
                  <a:pt x="1494" y="307"/>
                  <a:pt x="1494" y="307"/>
                </a:cubicBezTo>
                <a:cubicBezTo>
                  <a:pt x="1528" y="273"/>
                  <a:pt x="1528" y="273"/>
                  <a:pt x="1528" y="273"/>
                </a:cubicBezTo>
                <a:cubicBezTo>
                  <a:pt x="1547" y="255"/>
                  <a:pt x="1547" y="224"/>
                  <a:pt x="1528" y="20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5"/>
          <p:cNvSpPr>
            <a:spLocks noEditPoints="1"/>
          </p:cNvSpPr>
          <p:nvPr/>
        </p:nvSpPr>
        <p:spPr bwMode="auto">
          <a:xfrm>
            <a:off x="2922928" y="1901239"/>
            <a:ext cx="391519" cy="367076"/>
          </a:xfrm>
          <a:custGeom>
            <a:avLst/>
            <a:gdLst>
              <a:gd name="T0" fmla="*/ 144 w 1638"/>
              <a:gd name="T1" fmla="*/ 0 h 1536"/>
              <a:gd name="T2" fmla="*/ 0 w 1638"/>
              <a:gd name="T3" fmla="*/ 1104 h 1536"/>
              <a:gd name="T4" fmla="*/ 560 w 1638"/>
              <a:gd name="T5" fmla="*/ 1248 h 1536"/>
              <a:gd name="T6" fmla="*/ 339 w 1638"/>
              <a:gd name="T7" fmla="*/ 1440 h 1536"/>
              <a:gd name="T8" fmla="*/ 339 w 1638"/>
              <a:gd name="T9" fmla="*/ 1536 h 1536"/>
              <a:gd name="T10" fmla="*/ 1347 w 1638"/>
              <a:gd name="T11" fmla="*/ 1488 h 1536"/>
              <a:gd name="T12" fmla="*/ 1142 w 1638"/>
              <a:gd name="T13" fmla="*/ 1440 h 1536"/>
              <a:gd name="T14" fmla="*/ 1494 w 1638"/>
              <a:gd name="T15" fmla="*/ 1248 h 1536"/>
              <a:gd name="T16" fmla="*/ 1638 w 1638"/>
              <a:gd name="T17" fmla="*/ 144 h 1536"/>
              <a:gd name="T18" fmla="*/ 598 w 1638"/>
              <a:gd name="T19" fmla="*/ 1440 h 1536"/>
              <a:gd name="T20" fmla="*/ 976 w 1638"/>
              <a:gd name="T21" fmla="*/ 1248 h 1536"/>
              <a:gd name="T22" fmla="*/ 598 w 1638"/>
              <a:gd name="T23" fmla="*/ 1440 h 1536"/>
              <a:gd name="T24" fmla="*/ 1494 w 1638"/>
              <a:gd name="T25" fmla="*/ 1152 h 1536"/>
              <a:gd name="T26" fmla="*/ 96 w 1638"/>
              <a:gd name="T27" fmla="*/ 1104 h 1536"/>
              <a:gd name="T28" fmla="*/ 1542 w 1638"/>
              <a:gd name="T29" fmla="*/ 1056 h 1536"/>
              <a:gd name="T30" fmla="*/ 1542 w 1638"/>
              <a:gd name="T31" fmla="*/ 960 h 1536"/>
              <a:gd name="T32" fmla="*/ 96 w 1638"/>
              <a:gd name="T33" fmla="*/ 144 h 1536"/>
              <a:gd name="T34" fmla="*/ 1494 w 1638"/>
              <a:gd name="T35" fmla="*/ 96 h 1536"/>
              <a:gd name="T36" fmla="*/ 1542 w 1638"/>
              <a:gd name="T37" fmla="*/ 960 h 1536"/>
              <a:gd name="T38" fmla="*/ 915 w 1638"/>
              <a:gd name="T39" fmla="*/ 192 h 1536"/>
              <a:gd name="T40" fmla="*/ 915 w 1638"/>
              <a:gd name="T41" fmla="*/ 288 h 1536"/>
              <a:gd name="T42" fmla="*/ 675 w 1638"/>
              <a:gd name="T43" fmla="*/ 240 h 1536"/>
              <a:gd name="T44" fmla="*/ 771 w 1638"/>
              <a:gd name="T45" fmla="*/ 240 h 1536"/>
              <a:gd name="T46" fmla="*/ 675 w 1638"/>
              <a:gd name="T47" fmla="*/ 240 h 1536"/>
              <a:gd name="T48" fmla="*/ 1107 w 1638"/>
              <a:gd name="T49" fmla="*/ 192 h 1536"/>
              <a:gd name="T50" fmla="*/ 1107 w 1638"/>
              <a:gd name="T51" fmla="*/ 288 h 1536"/>
              <a:gd name="T52" fmla="*/ 531 w 1638"/>
              <a:gd name="T53" fmla="*/ 192 h 1536"/>
              <a:gd name="T54" fmla="*/ 195 w 1638"/>
              <a:gd name="T55" fmla="*/ 240 h 1536"/>
              <a:gd name="T56" fmla="*/ 243 w 1638"/>
              <a:gd name="T57" fmla="*/ 864 h 1536"/>
              <a:gd name="T58" fmla="*/ 579 w 1638"/>
              <a:gd name="T59" fmla="*/ 816 h 1536"/>
              <a:gd name="T60" fmla="*/ 531 w 1638"/>
              <a:gd name="T61" fmla="*/ 192 h 1536"/>
              <a:gd name="T62" fmla="*/ 291 w 1638"/>
              <a:gd name="T63" fmla="*/ 768 h 1536"/>
              <a:gd name="T64" fmla="*/ 483 w 1638"/>
              <a:gd name="T65" fmla="*/ 672 h 1536"/>
              <a:gd name="T66" fmla="*/ 483 w 1638"/>
              <a:gd name="T67" fmla="*/ 576 h 1536"/>
              <a:gd name="T68" fmla="*/ 291 w 1638"/>
              <a:gd name="T69" fmla="*/ 480 h 1536"/>
              <a:gd name="T70" fmla="*/ 483 w 1638"/>
              <a:gd name="T71" fmla="*/ 576 h 1536"/>
              <a:gd name="T72" fmla="*/ 291 w 1638"/>
              <a:gd name="T73" fmla="*/ 384 h 1536"/>
              <a:gd name="T74" fmla="*/ 483 w 1638"/>
              <a:gd name="T75" fmla="*/ 288 h 1536"/>
              <a:gd name="T76" fmla="*/ 1333 w 1638"/>
              <a:gd name="T77" fmla="*/ 782 h 1536"/>
              <a:gd name="T78" fmla="*/ 1265 w 1638"/>
              <a:gd name="T79" fmla="*/ 850 h 1536"/>
              <a:gd name="T80" fmla="*/ 1141 w 1638"/>
              <a:gd name="T81" fmla="*/ 850 h 1536"/>
              <a:gd name="T82" fmla="*/ 1067 w 1638"/>
              <a:gd name="T83" fmla="*/ 843 h 1536"/>
              <a:gd name="T84" fmla="*/ 763 w 1638"/>
              <a:gd name="T85" fmla="*/ 843 h 1536"/>
              <a:gd name="T86" fmla="*/ 683 w 1638"/>
              <a:gd name="T87" fmla="*/ 789 h 1536"/>
              <a:gd name="T88" fmla="*/ 915 w 1638"/>
              <a:gd name="T89" fmla="*/ 480 h 1536"/>
              <a:gd name="T90" fmla="*/ 1114 w 1638"/>
              <a:gd name="T91" fmla="*/ 741 h 1536"/>
              <a:gd name="T92" fmla="*/ 1237 w 1638"/>
              <a:gd name="T93" fmla="*/ 686 h 1536"/>
              <a:gd name="T94" fmla="*/ 1299 w 1638"/>
              <a:gd name="T95" fmla="*/ 288 h 1536"/>
              <a:gd name="T96" fmla="*/ 1299 w 1638"/>
              <a:gd name="T97" fmla="*/ 576 h 1536"/>
              <a:gd name="T98" fmla="*/ 1299 w 1638"/>
              <a:gd name="T99" fmla="*/ 288 h 1536"/>
              <a:gd name="T100" fmla="*/ 1251 w 1638"/>
              <a:gd name="T101" fmla="*/ 432 h 1536"/>
              <a:gd name="T102" fmla="*/ 1347 w 1638"/>
              <a:gd name="T103" fmla="*/ 432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38" h="1536">
                <a:moveTo>
                  <a:pt x="1494" y="0"/>
                </a:moveTo>
                <a:cubicBezTo>
                  <a:pt x="144" y="0"/>
                  <a:pt x="144" y="0"/>
                  <a:pt x="144" y="0"/>
                </a:cubicBezTo>
                <a:cubicBezTo>
                  <a:pt x="64" y="0"/>
                  <a:pt x="0" y="65"/>
                  <a:pt x="0" y="144"/>
                </a:cubicBezTo>
                <a:cubicBezTo>
                  <a:pt x="0" y="1104"/>
                  <a:pt x="0" y="1104"/>
                  <a:pt x="0" y="1104"/>
                </a:cubicBezTo>
                <a:cubicBezTo>
                  <a:pt x="0" y="1183"/>
                  <a:pt x="64" y="1248"/>
                  <a:pt x="144" y="1248"/>
                </a:cubicBezTo>
                <a:cubicBezTo>
                  <a:pt x="560" y="1248"/>
                  <a:pt x="560" y="1248"/>
                  <a:pt x="560" y="1248"/>
                </a:cubicBezTo>
                <a:cubicBezTo>
                  <a:pt x="496" y="1440"/>
                  <a:pt x="496" y="1440"/>
                  <a:pt x="496" y="1440"/>
                </a:cubicBezTo>
                <a:cubicBezTo>
                  <a:pt x="339" y="1440"/>
                  <a:pt x="339" y="1440"/>
                  <a:pt x="339" y="1440"/>
                </a:cubicBezTo>
                <a:cubicBezTo>
                  <a:pt x="312" y="1440"/>
                  <a:pt x="291" y="1461"/>
                  <a:pt x="291" y="1488"/>
                </a:cubicBezTo>
                <a:cubicBezTo>
                  <a:pt x="291" y="1515"/>
                  <a:pt x="312" y="1536"/>
                  <a:pt x="339" y="1536"/>
                </a:cubicBezTo>
                <a:cubicBezTo>
                  <a:pt x="1299" y="1536"/>
                  <a:pt x="1299" y="1536"/>
                  <a:pt x="1299" y="1536"/>
                </a:cubicBezTo>
                <a:cubicBezTo>
                  <a:pt x="1326" y="1536"/>
                  <a:pt x="1347" y="1515"/>
                  <a:pt x="1347" y="1488"/>
                </a:cubicBezTo>
                <a:cubicBezTo>
                  <a:pt x="1347" y="1461"/>
                  <a:pt x="1326" y="1440"/>
                  <a:pt x="1299" y="1440"/>
                </a:cubicBezTo>
                <a:cubicBezTo>
                  <a:pt x="1142" y="1440"/>
                  <a:pt x="1142" y="1440"/>
                  <a:pt x="1142" y="1440"/>
                </a:cubicBezTo>
                <a:cubicBezTo>
                  <a:pt x="1078" y="1248"/>
                  <a:pt x="1078" y="1248"/>
                  <a:pt x="1078" y="1248"/>
                </a:cubicBezTo>
                <a:cubicBezTo>
                  <a:pt x="1494" y="1248"/>
                  <a:pt x="1494" y="1248"/>
                  <a:pt x="1494" y="1248"/>
                </a:cubicBezTo>
                <a:cubicBezTo>
                  <a:pt x="1574" y="1248"/>
                  <a:pt x="1638" y="1183"/>
                  <a:pt x="1638" y="1104"/>
                </a:cubicBezTo>
                <a:cubicBezTo>
                  <a:pt x="1638" y="144"/>
                  <a:pt x="1638" y="144"/>
                  <a:pt x="1638" y="144"/>
                </a:cubicBezTo>
                <a:cubicBezTo>
                  <a:pt x="1638" y="65"/>
                  <a:pt x="1574" y="0"/>
                  <a:pt x="1494" y="0"/>
                </a:cubicBezTo>
                <a:close/>
                <a:moveTo>
                  <a:pt x="598" y="1440"/>
                </a:moveTo>
                <a:cubicBezTo>
                  <a:pt x="662" y="1248"/>
                  <a:pt x="662" y="1248"/>
                  <a:pt x="662" y="1248"/>
                </a:cubicBezTo>
                <a:cubicBezTo>
                  <a:pt x="976" y="1248"/>
                  <a:pt x="976" y="1248"/>
                  <a:pt x="976" y="1248"/>
                </a:cubicBezTo>
                <a:cubicBezTo>
                  <a:pt x="1040" y="1440"/>
                  <a:pt x="1040" y="1440"/>
                  <a:pt x="1040" y="1440"/>
                </a:cubicBezTo>
                <a:lnTo>
                  <a:pt x="598" y="1440"/>
                </a:lnTo>
                <a:close/>
                <a:moveTo>
                  <a:pt x="1542" y="1104"/>
                </a:moveTo>
                <a:cubicBezTo>
                  <a:pt x="1542" y="1130"/>
                  <a:pt x="1521" y="1152"/>
                  <a:pt x="1494" y="1152"/>
                </a:cubicBezTo>
                <a:cubicBezTo>
                  <a:pt x="144" y="1152"/>
                  <a:pt x="144" y="1152"/>
                  <a:pt x="144" y="1152"/>
                </a:cubicBezTo>
                <a:cubicBezTo>
                  <a:pt x="117" y="1152"/>
                  <a:pt x="96" y="1130"/>
                  <a:pt x="96" y="1104"/>
                </a:cubicBezTo>
                <a:cubicBezTo>
                  <a:pt x="96" y="1056"/>
                  <a:pt x="96" y="1056"/>
                  <a:pt x="96" y="1056"/>
                </a:cubicBezTo>
                <a:cubicBezTo>
                  <a:pt x="1542" y="1056"/>
                  <a:pt x="1542" y="1056"/>
                  <a:pt x="1542" y="1056"/>
                </a:cubicBezTo>
                <a:lnTo>
                  <a:pt x="1542" y="1104"/>
                </a:lnTo>
                <a:close/>
                <a:moveTo>
                  <a:pt x="1542" y="960"/>
                </a:moveTo>
                <a:cubicBezTo>
                  <a:pt x="96" y="960"/>
                  <a:pt x="96" y="960"/>
                  <a:pt x="96" y="960"/>
                </a:cubicBezTo>
                <a:cubicBezTo>
                  <a:pt x="96" y="144"/>
                  <a:pt x="96" y="144"/>
                  <a:pt x="96" y="144"/>
                </a:cubicBezTo>
                <a:cubicBezTo>
                  <a:pt x="96" y="118"/>
                  <a:pt x="117" y="96"/>
                  <a:pt x="144" y="96"/>
                </a:cubicBezTo>
                <a:cubicBezTo>
                  <a:pt x="1494" y="96"/>
                  <a:pt x="1494" y="96"/>
                  <a:pt x="1494" y="96"/>
                </a:cubicBezTo>
                <a:cubicBezTo>
                  <a:pt x="1521" y="96"/>
                  <a:pt x="1542" y="118"/>
                  <a:pt x="1542" y="144"/>
                </a:cubicBezTo>
                <a:lnTo>
                  <a:pt x="1542" y="960"/>
                </a:lnTo>
                <a:close/>
                <a:moveTo>
                  <a:pt x="867" y="240"/>
                </a:moveTo>
                <a:cubicBezTo>
                  <a:pt x="867" y="213"/>
                  <a:pt x="888" y="192"/>
                  <a:pt x="915" y="192"/>
                </a:cubicBezTo>
                <a:cubicBezTo>
                  <a:pt x="942" y="192"/>
                  <a:pt x="963" y="213"/>
                  <a:pt x="963" y="240"/>
                </a:cubicBezTo>
                <a:cubicBezTo>
                  <a:pt x="963" y="267"/>
                  <a:pt x="942" y="288"/>
                  <a:pt x="915" y="288"/>
                </a:cubicBezTo>
                <a:cubicBezTo>
                  <a:pt x="888" y="288"/>
                  <a:pt x="867" y="267"/>
                  <a:pt x="867" y="240"/>
                </a:cubicBezTo>
                <a:close/>
                <a:moveTo>
                  <a:pt x="675" y="240"/>
                </a:moveTo>
                <a:cubicBezTo>
                  <a:pt x="675" y="213"/>
                  <a:pt x="696" y="192"/>
                  <a:pt x="723" y="192"/>
                </a:cubicBezTo>
                <a:cubicBezTo>
                  <a:pt x="750" y="192"/>
                  <a:pt x="771" y="213"/>
                  <a:pt x="771" y="240"/>
                </a:cubicBezTo>
                <a:cubicBezTo>
                  <a:pt x="771" y="267"/>
                  <a:pt x="750" y="288"/>
                  <a:pt x="723" y="288"/>
                </a:cubicBezTo>
                <a:cubicBezTo>
                  <a:pt x="696" y="288"/>
                  <a:pt x="675" y="267"/>
                  <a:pt x="675" y="240"/>
                </a:cubicBezTo>
                <a:close/>
                <a:moveTo>
                  <a:pt x="1059" y="240"/>
                </a:moveTo>
                <a:cubicBezTo>
                  <a:pt x="1059" y="213"/>
                  <a:pt x="1080" y="192"/>
                  <a:pt x="1107" y="192"/>
                </a:cubicBezTo>
                <a:cubicBezTo>
                  <a:pt x="1134" y="192"/>
                  <a:pt x="1155" y="213"/>
                  <a:pt x="1155" y="240"/>
                </a:cubicBezTo>
                <a:cubicBezTo>
                  <a:pt x="1155" y="267"/>
                  <a:pt x="1134" y="288"/>
                  <a:pt x="1107" y="288"/>
                </a:cubicBezTo>
                <a:cubicBezTo>
                  <a:pt x="1080" y="288"/>
                  <a:pt x="1059" y="267"/>
                  <a:pt x="1059" y="240"/>
                </a:cubicBezTo>
                <a:close/>
                <a:moveTo>
                  <a:pt x="531" y="192"/>
                </a:moveTo>
                <a:cubicBezTo>
                  <a:pt x="243" y="192"/>
                  <a:pt x="243" y="192"/>
                  <a:pt x="243" y="192"/>
                </a:cubicBezTo>
                <a:cubicBezTo>
                  <a:pt x="216" y="192"/>
                  <a:pt x="195" y="213"/>
                  <a:pt x="195" y="240"/>
                </a:cubicBezTo>
                <a:cubicBezTo>
                  <a:pt x="195" y="816"/>
                  <a:pt x="195" y="816"/>
                  <a:pt x="195" y="816"/>
                </a:cubicBezTo>
                <a:cubicBezTo>
                  <a:pt x="195" y="843"/>
                  <a:pt x="216" y="864"/>
                  <a:pt x="243" y="864"/>
                </a:cubicBezTo>
                <a:cubicBezTo>
                  <a:pt x="531" y="864"/>
                  <a:pt x="531" y="864"/>
                  <a:pt x="531" y="864"/>
                </a:cubicBezTo>
                <a:cubicBezTo>
                  <a:pt x="558" y="864"/>
                  <a:pt x="579" y="843"/>
                  <a:pt x="579" y="816"/>
                </a:cubicBezTo>
                <a:cubicBezTo>
                  <a:pt x="579" y="240"/>
                  <a:pt x="579" y="240"/>
                  <a:pt x="579" y="240"/>
                </a:cubicBezTo>
                <a:cubicBezTo>
                  <a:pt x="579" y="213"/>
                  <a:pt x="558" y="192"/>
                  <a:pt x="531" y="192"/>
                </a:cubicBezTo>
                <a:close/>
                <a:moveTo>
                  <a:pt x="483" y="768"/>
                </a:moveTo>
                <a:cubicBezTo>
                  <a:pt x="291" y="768"/>
                  <a:pt x="291" y="768"/>
                  <a:pt x="291" y="768"/>
                </a:cubicBezTo>
                <a:cubicBezTo>
                  <a:pt x="291" y="672"/>
                  <a:pt x="291" y="672"/>
                  <a:pt x="291" y="672"/>
                </a:cubicBezTo>
                <a:cubicBezTo>
                  <a:pt x="483" y="672"/>
                  <a:pt x="483" y="672"/>
                  <a:pt x="483" y="672"/>
                </a:cubicBezTo>
                <a:lnTo>
                  <a:pt x="483" y="768"/>
                </a:lnTo>
                <a:close/>
                <a:moveTo>
                  <a:pt x="483" y="576"/>
                </a:moveTo>
                <a:cubicBezTo>
                  <a:pt x="291" y="576"/>
                  <a:pt x="291" y="576"/>
                  <a:pt x="291" y="576"/>
                </a:cubicBezTo>
                <a:cubicBezTo>
                  <a:pt x="291" y="480"/>
                  <a:pt x="291" y="480"/>
                  <a:pt x="291" y="480"/>
                </a:cubicBezTo>
                <a:cubicBezTo>
                  <a:pt x="483" y="480"/>
                  <a:pt x="483" y="480"/>
                  <a:pt x="483" y="480"/>
                </a:cubicBezTo>
                <a:lnTo>
                  <a:pt x="483" y="576"/>
                </a:lnTo>
                <a:close/>
                <a:moveTo>
                  <a:pt x="483" y="384"/>
                </a:moveTo>
                <a:cubicBezTo>
                  <a:pt x="291" y="384"/>
                  <a:pt x="291" y="384"/>
                  <a:pt x="291" y="384"/>
                </a:cubicBezTo>
                <a:cubicBezTo>
                  <a:pt x="291" y="288"/>
                  <a:pt x="291" y="288"/>
                  <a:pt x="291" y="288"/>
                </a:cubicBezTo>
                <a:cubicBezTo>
                  <a:pt x="483" y="288"/>
                  <a:pt x="483" y="288"/>
                  <a:pt x="483" y="288"/>
                </a:cubicBezTo>
                <a:lnTo>
                  <a:pt x="483" y="384"/>
                </a:lnTo>
                <a:close/>
                <a:moveTo>
                  <a:pt x="1333" y="782"/>
                </a:moveTo>
                <a:cubicBezTo>
                  <a:pt x="1352" y="801"/>
                  <a:pt x="1352" y="831"/>
                  <a:pt x="1333" y="850"/>
                </a:cubicBezTo>
                <a:cubicBezTo>
                  <a:pt x="1314" y="869"/>
                  <a:pt x="1284" y="869"/>
                  <a:pt x="1265" y="850"/>
                </a:cubicBezTo>
                <a:cubicBezTo>
                  <a:pt x="1203" y="788"/>
                  <a:pt x="1203" y="788"/>
                  <a:pt x="1203" y="788"/>
                </a:cubicBezTo>
                <a:cubicBezTo>
                  <a:pt x="1141" y="850"/>
                  <a:pt x="1141" y="850"/>
                  <a:pt x="1141" y="850"/>
                </a:cubicBezTo>
                <a:cubicBezTo>
                  <a:pt x="1131" y="860"/>
                  <a:pt x="1117" y="865"/>
                  <a:pt x="1102" y="864"/>
                </a:cubicBezTo>
                <a:cubicBezTo>
                  <a:pt x="1088" y="862"/>
                  <a:pt x="1075" y="855"/>
                  <a:pt x="1067" y="843"/>
                </a:cubicBezTo>
                <a:cubicBezTo>
                  <a:pt x="915" y="615"/>
                  <a:pt x="915" y="615"/>
                  <a:pt x="915" y="615"/>
                </a:cubicBezTo>
                <a:cubicBezTo>
                  <a:pt x="763" y="843"/>
                  <a:pt x="763" y="843"/>
                  <a:pt x="763" y="843"/>
                </a:cubicBezTo>
                <a:cubicBezTo>
                  <a:pt x="748" y="865"/>
                  <a:pt x="718" y="871"/>
                  <a:pt x="696" y="856"/>
                </a:cubicBezTo>
                <a:cubicBezTo>
                  <a:pt x="674" y="841"/>
                  <a:pt x="668" y="811"/>
                  <a:pt x="683" y="789"/>
                </a:cubicBezTo>
                <a:cubicBezTo>
                  <a:pt x="875" y="501"/>
                  <a:pt x="875" y="501"/>
                  <a:pt x="875" y="501"/>
                </a:cubicBezTo>
                <a:cubicBezTo>
                  <a:pt x="884" y="488"/>
                  <a:pt x="899" y="480"/>
                  <a:pt x="915" y="480"/>
                </a:cubicBezTo>
                <a:cubicBezTo>
                  <a:pt x="931" y="480"/>
                  <a:pt x="946" y="488"/>
                  <a:pt x="955" y="501"/>
                </a:cubicBezTo>
                <a:cubicBezTo>
                  <a:pt x="1114" y="741"/>
                  <a:pt x="1114" y="741"/>
                  <a:pt x="1114" y="741"/>
                </a:cubicBezTo>
                <a:cubicBezTo>
                  <a:pt x="1169" y="686"/>
                  <a:pt x="1169" y="686"/>
                  <a:pt x="1169" y="686"/>
                </a:cubicBezTo>
                <a:cubicBezTo>
                  <a:pt x="1188" y="667"/>
                  <a:pt x="1218" y="667"/>
                  <a:pt x="1237" y="686"/>
                </a:cubicBezTo>
                <a:lnTo>
                  <a:pt x="1333" y="782"/>
                </a:lnTo>
                <a:close/>
                <a:moveTo>
                  <a:pt x="1299" y="288"/>
                </a:moveTo>
                <a:cubicBezTo>
                  <a:pt x="1220" y="288"/>
                  <a:pt x="1155" y="353"/>
                  <a:pt x="1155" y="432"/>
                </a:cubicBezTo>
                <a:cubicBezTo>
                  <a:pt x="1155" y="511"/>
                  <a:pt x="1220" y="576"/>
                  <a:pt x="1299" y="576"/>
                </a:cubicBezTo>
                <a:cubicBezTo>
                  <a:pt x="1378" y="576"/>
                  <a:pt x="1443" y="511"/>
                  <a:pt x="1443" y="432"/>
                </a:cubicBezTo>
                <a:cubicBezTo>
                  <a:pt x="1443" y="353"/>
                  <a:pt x="1378" y="288"/>
                  <a:pt x="1299" y="288"/>
                </a:cubicBezTo>
                <a:close/>
                <a:moveTo>
                  <a:pt x="1299" y="480"/>
                </a:moveTo>
                <a:cubicBezTo>
                  <a:pt x="1273" y="480"/>
                  <a:pt x="1251" y="458"/>
                  <a:pt x="1251" y="432"/>
                </a:cubicBezTo>
                <a:cubicBezTo>
                  <a:pt x="1251" y="406"/>
                  <a:pt x="1273" y="384"/>
                  <a:pt x="1299" y="384"/>
                </a:cubicBezTo>
                <a:cubicBezTo>
                  <a:pt x="1325" y="384"/>
                  <a:pt x="1347" y="406"/>
                  <a:pt x="1347" y="432"/>
                </a:cubicBezTo>
                <a:cubicBezTo>
                  <a:pt x="1347" y="458"/>
                  <a:pt x="1325" y="480"/>
                  <a:pt x="1299" y="48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6"/>
          <p:cNvSpPr>
            <a:spLocks noEditPoints="1"/>
          </p:cNvSpPr>
          <p:nvPr/>
        </p:nvSpPr>
        <p:spPr bwMode="auto">
          <a:xfrm>
            <a:off x="3645790" y="1901239"/>
            <a:ext cx="391519" cy="367076"/>
          </a:xfrm>
          <a:custGeom>
            <a:avLst/>
            <a:gdLst>
              <a:gd name="T0" fmla="*/ 1494 w 1638"/>
              <a:gd name="T1" fmla="*/ 0 h 1536"/>
              <a:gd name="T2" fmla="*/ 144 w 1638"/>
              <a:gd name="T3" fmla="*/ 0 h 1536"/>
              <a:gd name="T4" fmla="*/ 0 w 1638"/>
              <a:gd name="T5" fmla="*/ 144 h 1536"/>
              <a:gd name="T6" fmla="*/ 0 w 1638"/>
              <a:gd name="T7" fmla="*/ 1104 h 1536"/>
              <a:gd name="T8" fmla="*/ 144 w 1638"/>
              <a:gd name="T9" fmla="*/ 1248 h 1536"/>
              <a:gd name="T10" fmla="*/ 561 w 1638"/>
              <a:gd name="T11" fmla="*/ 1248 h 1536"/>
              <a:gd name="T12" fmla="*/ 497 w 1638"/>
              <a:gd name="T13" fmla="*/ 1440 h 1536"/>
              <a:gd name="T14" fmla="*/ 339 w 1638"/>
              <a:gd name="T15" fmla="*/ 1440 h 1536"/>
              <a:gd name="T16" fmla="*/ 291 w 1638"/>
              <a:gd name="T17" fmla="*/ 1488 h 1536"/>
              <a:gd name="T18" fmla="*/ 339 w 1638"/>
              <a:gd name="T19" fmla="*/ 1536 h 1536"/>
              <a:gd name="T20" fmla="*/ 1494 w 1638"/>
              <a:gd name="T21" fmla="*/ 1536 h 1536"/>
              <a:gd name="T22" fmla="*/ 1638 w 1638"/>
              <a:gd name="T23" fmla="*/ 1392 h 1536"/>
              <a:gd name="T24" fmla="*/ 1638 w 1638"/>
              <a:gd name="T25" fmla="*/ 144 h 1536"/>
              <a:gd name="T26" fmla="*/ 1494 w 1638"/>
              <a:gd name="T27" fmla="*/ 0 h 1536"/>
              <a:gd name="T28" fmla="*/ 144 w 1638"/>
              <a:gd name="T29" fmla="*/ 1152 h 1536"/>
              <a:gd name="T30" fmla="*/ 96 w 1638"/>
              <a:gd name="T31" fmla="*/ 1104 h 1536"/>
              <a:gd name="T32" fmla="*/ 96 w 1638"/>
              <a:gd name="T33" fmla="*/ 1056 h 1536"/>
              <a:gd name="T34" fmla="*/ 966 w 1638"/>
              <a:gd name="T35" fmla="*/ 1056 h 1536"/>
              <a:gd name="T36" fmla="*/ 966 w 1638"/>
              <a:gd name="T37" fmla="*/ 1152 h 1536"/>
              <a:gd name="T38" fmla="*/ 144 w 1638"/>
              <a:gd name="T39" fmla="*/ 1152 h 1536"/>
              <a:gd name="T40" fmla="*/ 598 w 1638"/>
              <a:gd name="T41" fmla="*/ 1440 h 1536"/>
              <a:gd name="T42" fmla="*/ 662 w 1638"/>
              <a:gd name="T43" fmla="*/ 1248 h 1536"/>
              <a:gd name="T44" fmla="*/ 966 w 1638"/>
              <a:gd name="T45" fmla="*/ 1248 h 1536"/>
              <a:gd name="T46" fmla="*/ 966 w 1638"/>
              <a:gd name="T47" fmla="*/ 1392 h 1536"/>
              <a:gd name="T48" fmla="*/ 975 w 1638"/>
              <a:gd name="T49" fmla="*/ 1440 h 1536"/>
              <a:gd name="T50" fmla="*/ 598 w 1638"/>
              <a:gd name="T51" fmla="*/ 1440 h 1536"/>
              <a:gd name="T52" fmla="*/ 1542 w 1638"/>
              <a:gd name="T53" fmla="*/ 1392 h 1536"/>
              <a:gd name="T54" fmla="*/ 1494 w 1638"/>
              <a:gd name="T55" fmla="*/ 1440 h 1536"/>
              <a:gd name="T56" fmla="*/ 1110 w 1638"/>
              <a:gd name="T57" fmla="*/ 1440 h 1536"/>
              <a:gd name="T58" fmla="*/ 1062 w 1638"/>
              <a:gd name="T59" fmla="*/ 1392 h 1536"/>
              <a:gd name="T60" fmla="*/ 1062 w 1638"/>
              <a:gd name="T61" fmla="*/ 1344 h 1536"/>
              <a:gd name="T62" fmla="*/ 1542 w 1638"/>
              <a:gd name="T63" fmla="*/ 1344 h 1536"/>
              <a:gd name="T64" fmla="*/ 1542 w 1638"/>
              <a:gd name="T65" fmla="*/ 1392 h 1536"/>
              <a:gd name="T66" fmla="*/ 1542 w 1638"/>
              <a:gd name="T67" fmla="*/ 1248 h 1536"/>
              <a:gd name="T68" fmla="*/ 1062 w 1638"/>
              <a:gd name="T69" fmla="*/ 1248 h 1536"/>
              <a:gd name="T70" fmla="*/ 1062 w 1638"/>
              <a:gd name="T71" fmla="*/ 768 h 1536"/>
              <a:gd name="T72" fmla="*/ 1542 w 1638"/>
              <a:gd name="T73" fmla="*/ 768 h 1536"/>
              <a:gd name="T74" fmla="*/ 1542 w 1638"/>
              <a:gd name="T75" fmla="*/ 1248 h 1536"/>
              <a:gd name="T76" fmla="*/ 1542 w 1638"/>
              <a:gd name="T77" fmla="*/ 672 h 1536"/>
              <a:gd name="T78" fmla="*/ 1062 w 1638"/>
              <a:gd name="T79" fmla="*/ 672 h 1536"/>
              <a:gd name="T80" fmla="*/ 1062 w 1638"/>
              <a:gd name="T81" fmla="*/ 624 h 1536"/>
              <a:gd name="T82" fmla="*/ 1110 w 1638"/>
              <a:gd name="T83" fmla="*/ 576 h 1536"/>
              <a:gd name="T84" fmla="*/ 1494 w 1638"/>
              <a:gd name="T85" fmla="*/ 576 h 1536"/>
              <a:gd name="T86" fmla="*/ 1542 w 1638"/>
              <a:gd name="T87" fmla="*/ 624 h 1536"/>
              <a:gd name="T88" fmla="*/ 1542 w 1638"/>
              <a:gd name="T89" fmla="*/ 672 h 1536"/>
              <a:gd name="T90" fmla="*/ 1542 w 1638"/>
              <a:gd name="T91" fmla="*/ 488 h 1536"/>
              <a:gd name="T92" fmla="*/ 1494 w 1638"/>
              <a:gd name="T93" fmla="*/ 480 h 1536"/>
              <a:gd name="T94" fmla="*/ 1110 w 1638"/>
              <a:gd name="T95" fmla="*/ 480 h 1536"/>
              <a:gd name="T96" fmla="*/ 966 w 1638"/>
              <a:gd name="T97" fmla="*/ 624 h 1536"/>
              <a:gd name="T98" fmla="*/ 966 w 1638"/>
              <a:gd name="T99" fmla="*/ 960 h 1536"/>
              <a:gd name="T100" fmla="*/ 96 w 1638"/>
              <a:gd name="T101" fmla="*/ 960 h 1536"/>
              <a:gd name="T102" fmla="*/ 96 w 1638"/>
              <a:gd name="T103" fmla="*/ 144 h 1536"/>
              <a:gd name="T104" fmla="*/ 144 w 1638"/>
              <a:gd name="T105" fmla="*/ 96 h 1536"/>
              <a:gd name="T106" fmla="*/ 1494 w 1638"/>
              <a:gd name="T107" fmla="*/ 96 h 1536"/>
              <a:gd name="T108" fmla="*/ 1542 w 1638"/>
              <a:gd name="T109" fmla="*/ 144 h 1536"/>
              <a:gd name="T110" fmla="*/ 1542 w 1638"/>
              <a:gd name="T111" fmla="*/ 48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8" h="1536">
                <a:moveTo>
                  <a:pt x="1494" y="0"/>
                </a:moveTo>
                <a:cubicBezTo>
                  <a:pt x="144" y="0"/>
                  <a:pt x="144" y="0"/>
                  <a:pt x="144" y="0"/>
                </a:cubicBezTo>
                <a:cubicBezTo>
                  <a:pt x="65" y="0"/>
                  <a:pt x="0" y="65"/>
                  <a:pt x="0" y="144"/>
                </a:cubicBezTo>
                <a:cubicBezTo>
                  <a:pt x="0" y="1104"/>
                  <a:pt x="0" y="1104"/>
                  <a:pt x="0" y="1104"/>
                </a:cubicBezTo>
                <a:cubicBezTo>
                  <a:pt x="0" y="1183"/>
                  <a:pt x="65" y="1248"/>
                  <a:pt x="144" y="1248"/>
                </a:cubicBezTo>
                <a:cubicBezTo>
                  <a:pt x="561" y="1248"/>
                  <a:pt x="561" y="1248"/>
                  <a:pt x="561" y="1248"/>
                </a:cubicBezTo>
                <a:cubicBezTo>
                  <a:pt x="497" y="1440"/>
                  <a:pt x="497" y="1440"/>
                  <a:pt x="497" y="1440"/>
                </a:cubicBezTo>
                <a:cubicBezTo>
                  <a:pt x="339" y="1440"/>
                  <a:pt x="339" y="1440"/>
                  <a:pt x="339" y="1440"/>
                </a:cubicBezTo>
                <a:cubicBezTo>
                  <a:pt x="313" y="1440"/>
                  <a:pt x="291" y="1461"/>
                  <a:pt x="291" y="1488"/>
                </a:cubicBezTo>
                <a:cubicBezTo>
                  <a:pt x="291" y="1515"/>
                  <a:pt x="313" y="1536"/>
                  <a:pt x="339" y="1536"/>
                </a:cubicBezTo>
                <a:cubicBezTo>
                  <a:pt x="1494" y="1536"/>
                  <a:pt x="1494" y="1536"/>
                  <a:pt x="1494" y="1536"/>
                </a:cubicBezTo>
                <a:cubicBezTo>
                  <a:pt x="1574" y="1536"/>
                  <a:pt x="1638" y="1471"/>
                  <a:pt x="1638" y="1392"/>
                </a:cubicBezTo>
                <a:cubicBezTo>
                  <a:pt x="1638" y="144"/>
                  <a:pt x="1638" y="144"/>
                  <a:pt x="1638" y="144"/>
                </a:cubicBezTo>
                <a:cubicBezTo>
                  <a:pt x="1638" y="65"/>
                  <a:pt x="1574" y="0"/>
                  <a:pt x="1494" y="0"/>
                </a:cubicBezTo>
                <a:close/>
                <a:moveTo>
                  <a:pt x="144" y="1152"/>
                </a:moveTo>
                <a:cubicBezTo>
                  <a:pt x="118" y="1152"/>
                  <a:pt x="96" y="1130"/>
                  <a:pt x="96" y="1104"/>
                </a:cubicBezTo>
                <a:cubicBezTo>
                  <a:pt x="96" y="1056"/>
                  <a:pt x="96" y="1056"/>
                  <a:pt x="96" y="1056"/>
                </a:cubicBezTo>
                <a:cubicBezTo>
                  <a:pt x="966" y="1056"/>
                  <a:pt x="966" y="1056"/>
                  <a:pt x="966" y="1056"/>
                </a:cubicBezTo>
                <a:cubicBezTo>
                  <a:pt x="966" y="1152"/>
                  <a:pt x="966" y="1152"/>
                  <a:pt x="966" y="1152"/>
                </a:cubicBezTo>
                <a:lnTo>
                  <a:pt x="144" y="1152"/>
                </a:lnTo>
                <a:close/>
                <a:moveTo>
                  <a:pt x="598" y="1440"/>
                </a:moveTo>
                <a:cubicBezTo>
                  <a:pt x="662" y="1248"/>
                  <a:pt x="662" y="1248"/>
                  <a:pt x="662" y="1248"/>
                </a:cubicBezTo>
                <a:cubicBezTo>
                  <a:pt x="966" y="1248"/>
                  <a:pt x="966" y="1248"/>
                  <a:pt x="966" y="1248"/>
                </a:cubicBezTo>
                <a:cubicBezTo>
                  <a:pt x="966" y="1392"/>
                  <a:pt x="966" y="1392"/>
                  <a:pt x="966" y="1392"/>
                </a:cubicBezTo>
                <a:cubicBezTo>
                  <a:pt x="966" y="1409"/>
                  <a:pt x="969" y="1425"/>
                  <a:pt x="975" y="1440"/>
                </a:cubicBezTo>
                <a:lnTo>
                  <a:pt x="598" y="1440"/>
                </a:lnTo>
                <a:close/>
                <a:moveTo>
                  <a:pt x="1542" y="1392"/>
                </a:moveTo>
                <a:cubicBezTo>
                  <a:pt x="1542" y="1418"/>
                  <a:pt x="1521" y="1440"/>
                  <a:pt x="1494" y="1440"/>
                </a:cubicBezTo>
                <a:cubicBezTo>
                  <a:pt x="1110" y="1440"/>
                  <a:pt x="1110" y="1440"/>
                  <a:pt x="1110" y="1440"/>
                </a:cubicBezTo>
                <a:cubicBezTo>
                  <a:pt x="1084" y="1440"/>
                  <a:pt x="1062" y="1418"/>
                  <a:pt x="1062" y="1392"/>
                </a:cubicBezTo>
                <a:cubicBezTo>
                  <a:pt x="1062" y="1344"/>
                  <a:pt x="1062" y="1344"/>
                  <a:pt x="1062" y="1344"/>
                </a:cubicBezTo>
                <a:cubicBezTo>
                  <a:pt x="1542" y="1344"/>
                  <a:pt x="1542" y="1344"/>
                  <a:pt x="1542" y="1344"/>
                </a:cubicBezTo>
                <a:lnTo>
                  <a:pt x="1542" y="1392"/>
                </a:lnTo>
                <a:close/>
                <a:moveTo>
                  <a:pt x="1542" y="1248"/>
                </a:moveTo>
                <a:cubicBezTo>
                  <a:pt x="1062" y="1248"/>
                  <a:pt x="1062" y="1248"/>
                  <a:pt x="1062" y="1248"/>
                </a:cubicBezTo>
                <a:cubicBezTo>
                  <a:pt x="1062" y="768"/>
                  <a:pt x="1062" y="768"/>
                  <a:pt x="1062" y="768"/>
                </a:cubicBezTo>
                <a:cubicBezTo>
                  <a:pt x="1542" y="768"/>
                  <a:pt x="1542" y="768"/>
                  <a:pt x="1542" y="768"/>
                </a:cubicBezTo>
                <a:lnTo>
                  <a:pt x="1542" y="1248"/>
                </a:lnTo>
                <a:close/>
                <a:moveTo>
                  <a:pt x="1542" y="672"/>
                </a:moveTo>
                <a:cubicBezTo>
                  <a:pt x="1062" y="672"/>
                  <a:pt x="1062" y="672"/>
                  <a:pt x="1062" y="672"/>
                </a:cubicBezTo>
                <a:cubicBezTo>
                  <a:pt x="1062" y="624"/>
                  <a:pt x="1062" y="624"/>
                  <a:pt x="1062" y="624"/>
                </a:cubicBezTo>
                <a:cubicBezTo>
                  <a:pt x="1062" y="598"/>
                  <a:pt x="1084" y="576"/>
                  <a:pt x="1110" y="576"/>
                </a:cubicBezTo>
                <a:cubicBezTo>
                  <a:pt x="1494" y="576"/>
                  <a:pt x="1494" y="576"/>
                  <a:pt x="1494" y="576"/>
                </a:cubicBezTo>
                <a:cubicBezTo>
                  <a:pt x="1521" y="576"/>
                  <a:pt x="1542" y="598"/>
                  <a:pt x="1542" y="624"/>
                </a:cubicBezTo>
                <a:lnTo>
                  <a:pt x="1542" y="672"/>
                </a:lnTo>
                <a:close/>
                <a:moveTo>
                  <a:pt x="1542" y="488"/>
                </a:moveTo>
                <a:cubicBezTo>
                  <a:pt x="1527" y="483"/>
                  <a:pt x="1511" y="480"/>
                  <a:pt x="1494" y="480"/>
                </a:cubicBezTo>
                <a:cubicBezTo>
                  <a:pt x="1110" y="480"/>
                  <a:pt x="1110" y="480"/>
                  <a:pt x="1110" y="480"/>
                </a:cubicBezTo>
                <a:cubicBezTo>
                  <a:pt x="1031" y="480"/>
                  <a:pt x="966" y="545"/>
                  <a:pt x="966" y="624"/>
                </a:cubicBezTo>
                <a:cubicBezTo>
                  <a:pt x="966" y="960"/>
                  <a:pt x="966" y="960"/>
                  <a:pt x="966" y="960"/>
                </a:cubicBezTo>
                <a:cubicBezTo>
                  <a:pt x="96" y="960"/>
                  <a:pt x="96" y="960"/>
                  <a:pt x="96" y="960"/>
                </a:cubicBezTo>
                <a:cubicBezTo>
                  <a:pt x="96" y="144"/>
                  <a:pt x="96" y="144"/>
                  <a:pt x="96" y="144"/>
                </a:cubicBezTo>
                <a:cubicBezTo>
                  <a:pt x="96" y="118"/>
                  <a:pt x="118" y="96"/>
                  <a:pt x="144" y="96"/>
                </a:cubicBezTo>
                <a:cubicBezTo>
                  <a:pt x="1494" y="96"/>
                  <a:pt x="1494" y="96"/>
                  <a:pt x="1494" y="96"/>
                </a:cubicBezTo>
                <a:cubicBezTo>
                  <a:pt x="1521" y="96"/>
                  <a:pt x="1542" y="118"/>
                  <a:pt x="1542" y="144"/>
                </a:cubicBezTo>
                <a:lnTo>
                  <a:pt x="1542" y="48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
          <p:cNvSpPr>
            <a:spLocks noEditPoints="1"/>
          </p:cNvSpPr>
          <p:nvPr/>
        </p:nvSpPr>
        <p:spPr bwMode="auto">
          <a:xfrm>
            <a:off x="5094879" y="1924145"/>
            <a:ext cx="391519" cy="321265"/>
          </a:xfrm>
          <a:custGeom>
            <a:avLst/>
            <a:gdLst>
              <a:gd name="T0" fmla="*/ 96 w 1638"/>
              <a:gd name="T1" fmla="*/ 432 h 1344"/>
              <a:gd name="T2" fmla="*/ 192 w 1638"/>
              <a:gd name="T3" fmla="*/ 288 h 1344"/>
              <a:gd name="T4" fmla="*/ 288 w 1638"/>
              <a:gd name="T5" fmla="*/ 192 h 1344"/>
              <a:gd name="T6" fmla="*/ 432 w 1638"/>
              <a:gd name="T7" fmla="*/ 96 h 1344"/>
              <a:gd name="T8" fmla="*/ 240 w 1638"/>
              <a:gd name="T9" fmla="*/ 0 h 1344"/>
              <a:gd name="T10" fmla="*/ 0 w 1638"/>
              <a:gd name="T11" fmla="*/ 240 h 1344"/>
              <a:gd name="T12" fmla="*/ 192 w 1638"/>
              <a:gd name="T13" fmla="*/ 96 h 1344"/>
              <a:gd name="T14" fmla="*/ 96 w 1638"/>
              <a:gd name="T15" fmla="*/ 96 h 1344"/>
              <a:gd name="T16" fmla="*/ 1350 w 1638"/>
              <a:gd name="T17" fmla="*/ 240 h 1344"/>
              <a:gd name="T18" fmla="*/ 1446 w 1638"/>
              <a:gd name="T19" fmla="*/ 432 h 1344"/>
              <a:gd name="T20" fmla="*/ 1542 w 1638"/>
              <a:gd name="T21" fmla="*/ 288 h 1344"/>
              <a:gd name="T22" fmla="*/ 1638 w 1638"/>
              <a:gd name="T23" fmla="*/ 48 h 1344"/>
              <a:gd name="T24" fmla="*/ 1350 w 1638"/>
              <a:gd name="T25" fmla="*/ 48 h 1344"/>
              <a:gd name="T26" fmla="*/ 1158 w 1638"/>
              <a:gd name="T27" fmla="*/ 144 h 1344"/>
              <a:gd name="T28" fmla="*/ 1542 w 1638"/>
              <a:gd name="T29" fmla="*/ 96 h 1344"/>
              <a:gd name="T30" fmla="*/ 1446 w 1638"/>
              <a:gd name="T31" fmla="*/ 96 h 1344"/>
              <a:gd name="T32" fmla="*/ 1302 w 1638"/>
              <a:gd name="T33" fmla="*/ 288 h 1344"/>
              <a:gd name="T34" fmla="*/ 288 w 1638"/>
              <a:gd name="T35" fmla="*/ 1008 h 1344"/>
              <a:gd name="T36" fmla="*/ 1350 w 1638"/>
              <a:gd name="T37" fmla="*/ 1008 h 1344"/>
              <a:gd name="T38" fmla="*/ 384 w 1638"/>
              <a:gd name="T39" fmla="*/ 384 h 1344"/>
              <a:gd name="T40" fmla="*/ 48 w 1638"/>
              <a:gd name="T41" fmla="*/ 1344 h 1344"/>
              <a:gd name="T42" fmla="*/ 288 w 1638"/>
              <a:gd name="T43" fmla="*/ 1248 h 1344"/>
              <a:gd name="T44" fmla="*/ 432 w 1638"/>
              <a:gd name="T45" fmla="*/ 1152 h 1344"/>
              <a:gd name="T46" fmla="*/ 240 w 1638"/>
              <a:gd name="T47" fmla="*/ 1056 h 1344"/>
              <a:gd name="T48" fmla="*/ 144 w 1638"/>
              <a:gd name="T49" fmla="*/ 864 h 1344"/>
              <a:gd name="T50" fmla="*/ 48 w 1638"/>
              <a:gd name="T51" fmla="*/ 1056 h 1344"/>
              <a:gd name="T52" fmla="*/ 48 w 1638"/>
              <a:gd name="T53" fmla="*/ 1344 h 1344"/>
              <a:gd name="T54" fmla="*/ 192 w 1638"/>
              <a:gd name="T55" fmla="*/ 1248 h 1344"/>
              <a:gd name="T56" fmla="*/ 1398 w 1638"/>
              <a:gd name="T57" fmla="*/ 1344 h 1344"/>
              <a:gd name="T58" fmla="*/ 1638 w 1638"/>
              <a:gd name="T59" fmla="*/ 1104 h 1344"/>
              <a:gd name="T60" fmla="*/ 1542 w 1638"/>
              <a:gd name="T61" fmla="*/ 912 h 1344"/>
              <a:gd name="T62" fmla="*/ 1446 w 1638"/>
              <a:gd name="T63" fmla="*/ 1056 h 1344"/>
              <a:gd name="T64" fmla="*/ 1350 w 1638"/>
              <a:gd name="T65" fmla="*/ 1152 h 1344"/>
              <a:gd name="T66" fmla="*/ 1206 w 1638"/>
              <a:gd name="T67" fmla="*/ 1248 h 1344"/>
              <a:gd name="T68" fmla="*/ 1398 w 1638"/>
              <a:gd name="T69" fmla="*/ 1344 h 1344"/>
              <a:gd name="T70" fmla="*/ 1542 w 1638"/>
              <a:gd name="T71" fmla="*/ 1248 h 1344"/>
              <a:gd name="T72" fmla="*/ 720 w 1638"/>
              <a:gd name="T73" fmla="*/ 1152 h 1344"/>
              <a:gd name="T74" fmla="*/ 624 w 1638"/>
              <a:gd name="T75" fmla="*/ 1248 h 1344"/>
              <a:gd name="T76" fmla="*/ 720 w 1638"/>
              <a:gd name="T77" fmla="*/ 1152 h 1344"/>
              <a:gd name="T78" fmla="*/ 1014 w 1638"/>
              <a:gd name="T79" fmla="*/ 1248 h 1344"/>
              <a:gd name="T80" fmla="*/ 915 w 1638"/>
              <a:gd name="T81" fmla="*/ 1152 h 1344"/>
              <a:gd name="T82" fmla="*/ 624 w 1638"/>
              <a:gd name="T83" fmla="*/ 96 h 1344"/>
              <a:gd name="T84" fmla="*/ 720 w 1638"/>
              <a:gd name="T85" fmla="*/ 192 h 1344"/>
              <a:gd name="T86" fmla="*/ 867 w 1638"/>
              <a:gd name="T87" fmla="*/ 144 h 1344"/>
              <a:gd name="T88" fmla="*/ 1062 w 1638"/>
              <a:gd name="T89" fmla="*/ 144 h 1344"/>
              <a:gd name="T90" fmla="*/ 867 w 1638"/>
              <a:gd name="T91" fmla="*/ 144 h 1344"/>
              <a:gd name="T92" fmla="*/ 144 w 1638"/>
              <a:gd name="T93" fmla="*/ 768 h 1344"/>
              <a:gd name="T94" fmla="*/ 144 w 1638"/>
              <a:gd name="T95" fmla="*/ 576 h 1344"/>
              <a:gd name="T96" fmla="*/ 1446 w 1638"/>
              <a:gd name="T97" fmla="*/ 624 h 1344"/>
              <a:gd name="T98" fmla="*/ 1542 w 1638"/>
              <a:gd name="T99" fmla="*/ 720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8" h="1344">
                <a:moveTo>
                  <a:pt x="48" y="288"/>
                </a:moveTo>
                <a:cubicBezTo>
                  <a:pt x="96" y="288"/>
                  <a:pt x="96" y="288"/>
                  <a:pt x="96" y="288"/>
                </a:cubicBezTo>
                <a:cubicBezTo>
                  <a:pt x="96" y="432"/>
                  <a:pt x="96" y="432"/>
                  <a:pt x="96" y="432"/>
                </a:cubicBezTo>
                <a:cubicBezTo>
                  <a:pt x="96" y="459"/>
                  <a:pt x="117" y="480"/>
                  <a:pt x="144" y="480"/>
                </a:cubicBezTo>
                <a:cubicBezTo>
                  <a:pt x="171" y="480"/>
                  <a:pt x="192" y="459"/>
                  <a:pt x="192" y="432"/>
                </a:cubicBezTo>
                <a:cubicBezTo>
                  <a:pt x="192" y="288"/>
                  <a:pt x="192" y="288"/>
                  <a:pt x="192" y="288"/>
                </a:cubicBezTo>
                <a:cubicBezTo>
                  <a:pt x="240" y="288"/>
                  <a:pt x="240" y="288"/>
                  <a:pt x="240" y="288"/>
                </a:cubicBezTo>
                <a:cubicBezTo>
                  <a:pt x="267" y="288"/>
                  <a:pt x="288" y="267"/>
                  <a:pt x="288" y="240"/>
                </a:cubicBezTo>
                <a:cubicBezTo>
                  <a:pt x="288" y="192"/>
                  <a:pt x="288" y="192"/>
                  <a:pt x="288" y="192"/>
                </a:cubicBezTo>
                <a:cubicBezTo>
                  <a:pt x="432" y="192"/>
                  <a:pt x="432" y="192"/>
                  <a:pt x="432" y="192"/>
                </a:cubicBezTo>
                <a:cubicBezTo>
                  <a:pt x="459" y="192"/>
                  <a:pt x="480" y="171"/>
                  <a:pt x="480" y="144"/>
                </a:cubicBezTo>
                <a:cubicBezTo>
                  <a:pt x="480" y="117"/>
                  <a:pt x="459" y="96"/>
                  <a:pt x="432" y="96"/>
                </a:cubicBezTo>
                <a:cubicBezTo>
                  <a:pt x="288" y="96"/>
                  <a:pt x="288" y="96"/>
                  <a:pt x="288" y="96"/>
                </a:cubicBezTo>
                <a:cubicBezTo>
                  <a:pt x="288" y="48"/>
                  <a:pt x="288" y="48"/>
                  <a:pt x="288" y="48"/>
                </a:cubicBezTo>
                <a:cubicBezTo>
                  <a:pt x="288" y="21"/>
                  <a:pt x="267" y="0"/>
                  <a:pt x="240" y="0"/>
                </a:cubicBezTo>
                <a:cubicBezTo>
                  <a:pt x="48" y="0"/>
                  <a:pt x="48" y="0"/>
                  <a:pt x="48" y="0"/>
                </a:cubicBezTo>
                <a:cubicBezTo>
                  <a:pt x="21" y="0"/>
                  <a:pt x="0" y="21"/>
                  <a:pt x="0" y="48"/>
                </a:cubicBezTo>
                <a:cubicBezTo>
                  <a:pt x="0" y="240"/>
                  <a:pt x="0" y="240"/>
                  <a:pt x="0" y="240"/>
                </a:cubicBezTo>
                <a:cubicBezTo>
                  <a:pt x="0" y="267"/>
                  <a:pt x="21" y="288"/>
                  <a:pt x="48" y="288"/>
                </a:cubicBezTo>
                <a:close/>
                <a:moveTo>
                  <a:pt x="96" y="96"/>
                </a:moveTo>
                <a:cubicBezTo>
                  <a:pt x="192" y="96"/>
                  <a:pt x="192" y="96"/>
                  <a:pt x="192" y="96"/>
                </a:cubicBezTo>
                <a:cubicBezTo>
                  <a:pt x="192" y="192"/>
                  <a:pt x="192" y="192"/>
                  <a:pt x="192" y="192"/>
                </a:cubicBezTo>
                <a:cubicBezTo>
                  <a:pt x="96" y="192"/>
                  <a:pt x="96" y="192"/>
                  <a:pt x="96" y="192"/>
                </a:cubicBezTo>
                <a:lnTo>
                  <a:pt x="96" y="96"/>
                </a:lnTo>
                <a:close/>
                <a:moveTo>
                  <a:pt x="1206" y="192"/>
                </a:moveTo>
                <a:cubicBezTo>
                  <a:pt x="1350" y="192"/>
                  <a:pt x="1350" y="192"/>
                  <a:pt x="1350" y="192"/>
                </a:cubicBezTo>
                <a:cubicBezTo>
                  <a:pt x="1350" y="240"/>
                  <a:pt x="1350" y="240"/>
                  <a:pt x="1350" y="240"/>
                </a:cubicBezTo>
                <a:cubicBezTo>
                  <a:pt x="1350" y="267"/>
                  <a:pt x="1372" y="288"/>
                  <a:pt x="1398" y="288"/>
                </a:cubicBezTo>
                <a:cubicBezTo>
                  <a:pt x="1446" y="288"/>
                  <a:pt x="1446" y="288"/>
                  <a:pt x="1446" y="288"/>
                </a:cubicBezTo>
                <a:cubicBezTo>
                  <a:pt x="1446" y="432"/>
                  <a:pt x="1446" y="432"/>
                  <a:pt x="1446" y="432"/>
                </a:cubicBezTo>
                <a:cubicBezTo>
                  <a:pt x="1446" y="459"/>
                  <a:pt x="1468" y="480"/>
                  <a:pt x="1494" y="480"/>
                </a:cubicBezTo>
                <a:cubicBezTo>
                  <a:pt x="1521" y="480"/>
                  <a:pt x="1542" y="459"/>
                  <a:pt x="1542" y="432"/>
                </a:cubicBezTo>
                <a:cubicBezTo>
                  <a:pt x="1542" y="288"/>
                  <a:pt x="1542" y="288"/>
                  <a:pt x="1542" y="288"/>
                </a:cubicBezTo>
                <a:cubicBezTo>
                  <a:pt x="1590" y="288"/>
                  <a:pt x="1590" y="288"/>
                  <a:pt x="1590" y="288"/>
                </a:cubicBezTo>
                <a:cubicBezTo>
                  <a:pt x="1617" y="288"/>
                  <a:pt x="1638" y="267"/>
                  <a:pt x="1638" y="240"/>
                </a:cubicBezTo>
                <a:cubicBezTo>
                  <a:pt x="1638" y="48"/>
                  <a:pt x="1638" y="48"/>
                  <a:pt x="1638" y="48"/>
                </a:cubicBezTo>
                <a:cubicBezTo>
                  <a:pt x="1638" y="21"/>
                  <a:pt x="1617" y="0"/>
                  <a:pt x="1590" y="0"/>
                </a:cubicBezTo>
                <a:cubicBezTo>
                  <a:pt x="1398" y="0"/>
                  <a:pt x="1398" y="0"/>
                  <a:pt x="1398" y="0"/>
                </a:cubicBezTo>
                <a:cubicBezTo>
                  <a:pt x="1372" y="0"/>
                  <a:pt x="1350" y="21"/>
                  <a:pt x="1350" y="48"/>
                </a:cubicBezTo>
                <a:cubicBezTo>
                  <a:pt x="1350" y="96"/>
                  <a:pt x="1350" y="96"/>
                  <a:pt x="1350" y="96"/>
                </a:cubicBezTo>
                <a:cubicBezTo>
                  <a:pt x="1206" y="96"/>
                  <a:pt x="1206" y="96"/>
                  <a:pt x="1206" y="96"/>
                </a:cubicBezTo>
                <a:cubicBezTo>
                  <a:pt x="1180" y="96"/>
                  <a:pt x="1158" y="117"/>
                  <a:pt x="1158" y="144"/>
                </a:cubicBezTo>
                <a:cubicBezTo>
                  <a:pt x="1158" y="171"/>
                  <a:pt x="1180" y="192"/>
                  <a:pt x="1206" y="192"/>
                </a:cubicBezTo>
                <a:close/>
                <a:moveTo>
                  <a:pt x="1446" y="96"/>
                </a:moveTo>
                <a:cubicBezTo>
                  <a:pt x="1542" y="96"/>
                  <a:pt x="1542" y="96"/>
                  <a:pt x="1542" y="96"/>
                </a:cubicBezTo>
                <a:cubicBezTo>
                  <a:pt x="1542" y="192"/>
                  <a:pt x="1542" y="192"/>
                  <a:pt x="1542" y="192"/>
                </a:cubicBezTo>
                <a:cubicBezTo>
                  <a:pt x="1446" y="192"/>
                  <a:pt x="1446" y="192"/>
                  <a:pt x="1446" y="192"/>
                </a:cubicBezTo>
                <a:lnTo>
                  <a:pt x="1446" y="96"/>
                </a:lnTo>
                <a:close/>
                <a:moveTo>
                  <a:pt x="1350" y="1008"/>
                </a:moveTo>
                <a:cubicBezTo>
                  <a:pt x="1350" y="336"/>
                  <a:pt x="1350" y="336"/>
                  <a:pt x="1350" y="336"/>
                </a:cubicBezTo>
                <a:cubicBezTo>
                  <a:pt x="1350" y="309"/>
                  <a:pt x="1329" y="288"/>
                  <a:pt x="1302" y="288"/>
                </a:cubicBezTo>
                <a:cubicBezTo>
                  <a:pt x="336" y="288"/>
                  <a:pt x="336" y="288"/>
                  <a:pt x="336" y="288"/>
                </a:cubicBezTo>
                <a:cubicBezTo>
                  <a:pt x="309" y="288"/>
                  <a:pt x="288" y="309"/>
                  <a:pt x="288" y="336"/>
                </a:cubicBezTo>
                <a:cubicBezTo>
                  <a:pt x="288" y="1008"/>
                  <a:pt x="288" y="1008"/>
                  <a:pt x="288" y="1008"/>
                </a:cubicBezTo>
                <a:cubicBezTo>
                  <a:pt x="288" y="1035"/>
                  <a:pt x="309" y="1056"/>
                  <a:pt x="336" y="1056"/>
                </a:cubicBezTo>
                <a:cubicBezTo>
                  <a:pt x="1302" y="1056"/>
                  <a:pt x="1302" y="1056"/>
                  <a:pt x="1302" y="1056"/>
                </a:cubicBezTo>
                <a:cubicBezTo>
                  <a:pt x="1329" y="1056"/>
                  <a:pt x="1350" y="1035"/>
                  <a:pt x="1350" y="1008"/>
                </a:cubicBezTo>
                <a:close/>
                <a:moveTo>
                  <a:pt x="1254" y="960"/>
                </a:moveTo>
                <a:cubicBezTo>
                  <a:pt x="384" y="960"/>
                  <a:pt x="384" y="960"/>
                  <a:pt x="384" y="960"/>
                </a:cubicBezTo>
                <a:cubicBezTo>
                  <a:pt x="384" y="384"/>
                  <a:pt x="384" y="384"/>
                  <a:pt x="384" y="384"/>
                </a:cubicBezTo>
                <a:cubicBezTo>
                  <a:pt x="1254" y="384"/>
                  <a:pt x="1254" y="384"/>
                  <a:pt x="1254" y="384"/>
                </a:cubicBezTo>
                <a:lnTo>
                  <a:pt x="1254" y="960"/>
                </a:lnTo>
                <a:close/>
                <a:moveTo>
                  <a:pt x="48" y="1344"/>
                </a:moveTo>
                <a:cubicBezTo>
                  <a:pt x="240" y="1344"/>
                  <a:pt x="240" y="1344"/>
                  <a:pt x="240" y="1344"/>
                </a:cubicBezTo>
                <a:cubicBezTo>
                  <a:pt x="267" y="1344"/>
                  <a:pt x="288" y="1323"/>
                  <a:pt x="288" y="1296"/>
                </a:cubicBezTo>
                <a:cubicBezTo>
                  <a:pt x="288" y="1248"/>
                  <a:pt x="288" y="1248"/>
                  <a:pt x="288" y="1248"/>
                </a:cubicBezTo>
                <a:cubicBezTo>
                  <a:pt x="432" y="1248"/>
                  <a:pt x="432" y="1248"/>
                  <a:pt x="432" y="1248"/>
                </a:cubicBezTo>
                <a:cubicBezTo>
                  <a:pt x="459" y="1248"/>
                  <a:pt x="480" y="1227"/>
                  <a:pt x="480" y="1200"/>
                </a:cubicBezTo>
                <a:cubicBezTo>
                  <a:pt x="480" y="1173"/>
                  <a:pt x="459" y="1152"/>
                  <a:pt x="432" y="1152"/>
                </a:cubicBezTo>
                <a:cubicBezTo>
                  <a:pt x="288" y="1152"/>
                  <a:pt x="288" y="1152"/>
                  <a:pt x="288" y="1152"/>
                </a:cubicBezTo>
                <a:cubicBezTo>
                  <a:pt x="288" y="1104"/>
                  <a:pt x="288" y="1104"/>
                  <a:pt x="288" y="1104"/>
                </a:cubicBezTo>
                <a:cubicBezTo>
                  <a:pt x="288" y="1077"/>
                  <a:pt x="267" y="1056"/>
                  <a:pt x="240" y="1056"/>
                </a:cubicBezTo>
                <a:cubicBezTo>
                  <a:pt x="192" y="1056"/>
                  <a:pt x="192" y="1056"/>
                  <a:pt x="192" y="1056"/>
                </a:cubicBezTo>
                <a:cubicBezTo>
                  <a:pt x="192" y="912"/>
                  <a:pt x="192" y="912"/>
                  <a:pt x="192" y="912"/>
                </a:cubicBezTo>
                <a:cubicBezTo>
                  <a:pt x="192" y="885"/>
                  <a:pt x="171" y="864"/>
                  <a:pt x="144" y="864"/>
                </a:cubicBezTo>
                <a:cubicBezTo>
                  <a:pt x="117" y="864"/>
                  <a:pt x="96" y="885"/>
                  <a:pt x="96" y="912"/>
                </a:cubicBezTo>
                <a:cubicBezTo>
                  <a:pt x="96" y="1056"/>
                  <a:pt x="96" y="1056"/>
                  <a:pt x="96" y="1056"/>
                </a:cubicBezTo>
                <a:cubicBezTo>
                  <a:pt x="48" y="1056"/>
                  <a:pt x="48" y="1056"/>
                  <a:pt x="48" y="1056"/>
                </a:cubicBezTo>
                <a:cubicBezTo>
                  <a:pt x="21" y="1056"/>
                  <a:pt x="0" y="1077"/>
                  <a:pt x="0" y="1104"/>
                </a:cubicBezTo>
                <a:cubicBezTo>
                  <a:pt x="0" y="1296"/>
                  <a:pt x="0" y="1296"/>
                  <a:pt x="0" y="1296"/>
                </a:cubicBezTo>
                <a:cubicBezTo>
                  <a:pt x="0" y="1323"/>
                  <a:pt x="21" y="1344"/>
                  <a:pt x="48" y="1344"/>
                </a:cubicBezTo>
                <a:close/>
                <a:moveTo>
                  <a:pt x="96" y="1152"/>
                </a:moveTo>
                <a:cubicBezTo>
                  <a:pt x="192" y="1152"/>
                  <a:pt x="192" y="1152"/>
                  <a:pt x="192" y="1152"/>
                </a:cubicBezTo>
                <a:cubicBezTo>
                  <a:pt x="192" y="1248"/>
                  <a:pt x="192" y="1248"/>
                  <a:pt x="192" y="1248"/>
                </a:cubicBezTo>
                <a:cubicBezTo>
                  <a:pt x="96" y="1248"/>
                  <a:pt x="96" y="1248"/>
                  <a:pt x="96" y="1248"/>
                </a:cubicBezTo>
                <a:lnTo>
                  <a:pt x="96" y="1152"/>
                </a:lnTo>
                <a:close/>
                <a:moveTo>
                  <a:pt x="1398" y="1344"/>
                </a:moveTo>
                <a:cubicBezTo>
                  <a:pt x="1590" y="1344"/>
                  <a:pt x="1590" y="1344"/>
                  <a:pt x="1590" y="1344"/>
                </a:cubicBezTo>
                <a:cubicBezTo>
                  <a:pt x="1617" y="1344"/>
                  <a:pt x="1638" y="1323"/>
                  <a:pt x="1638" y="1296"/>
                </a:cubicBezTo>
                <a:cubicBezTo>
                  <a:pt x="1638" y="1104"/>
                  <a:pt x="1638" y="1104"/>
                  <a:pt x="1638" y="1104"/>
                </a:cubicBezTo>
                <a:cubicBezTo>
                  <a:pt x="1638" y="1077"/>
                  <a:pt x="1617" y="1056"/>
                  <a:pt x="1590" y="1056"/>
                </a:cubicBezTo>
                <a:cubicBezTo>
                  <a:pt x="1542" y="1056"/>
                  <a:pt x="1542" y="1056"/>
                  <a:pt x="1542" y="1056"/>
                </a:cubicBezTo>
                <a:cubicBezTo>
                  <a:pt x="1542" y="912"/>
                  <a:pt x="1542" y="912"/>
                  <a:pt x="1542" y="912"/>
                </a:cubicBezTo>
                <a:cubicBezTo>
                  <a:pt x="1542" y="885"/>
                  <a:pt x="1521" y="864"/>
                  <a:pt x="1494" y="864"/>
                </a:cubicBezTo>
                <a:cubicBezTo>
                  <a:pt x="1468" y="864"/>
                  <a:pt x="1446" y="885"/>
                  <a:pt x="1446" y="912"/>
                </a:cubicBezTo>
                <a:cubicBezTo>
                  <a:pt x="1446" y="1056"/>
                  <a:pt x="1446" y="1056"/>
                  <a:pt x="1446" y="1056"/>
                </a:cubicBezTo>
                <a:cubicBezTo>
                  <a:pt x="1398" y="1056"/>
                  <a:pt x="1398" y="1056"/>
                  <a:pt x="1398" y="1056"/>
                </a:cubicBezTo>
                <a:cubicBezTo>
                  <a:pt x="1372" y="1056"/>
                  <a:pt x="1350" y="1077"/>
                  <a:pt x="1350" y="1104"/>
                </a:cubicBezTo>
                <a:cubicBezTo>
                  <a:pt x="1350" y="1152"/>
                  <a:pt x="1350" y="1152"/>
                  <a:pt x="1350" y="1152"/>
                </a:cubicBezTo>
                <a:cubicBezTo>
                  <a:pt x="1206" y="1152"/>
                  <a:pt x="1206" y="1152"/>
                  <a:pt x="1206" y="1152"/>
                </a:cubicBezTo>
                <a:cubicBezTo>
                  <a:pt x="1180" y="1152"/>
                  <a:pt x="1158" y="1173"/>
                  <a:pt x="1158" y="1200"/>
                </a:cubicBezTo>
                <a:cubicBezTo>
                  <a:pt x="1158" y="1227"/>
                  <a:pt x="1180" y="1248"/>
                  <a:pt x="1206" y="1248"/>
                </a:cubicBezTo>
                <a:cubicBezTo>
                  <a:pt x="1350" y="1248"/>
                  <a:pt x="1350" y="1248"/>
                  <a:pt x="1350" y="1248"/>
                </a:cubicBezTo>
                <a:cubicBezTo>
                  <a:pt x="1350" y="1296"/>
                  <a:pt x="1350" y="1296"/>
                  <a:pt x="1350" y="1296"/>
                </a:cubicBezTo>
                <a:cubicBezTo>
                  <a:pt x="1350" y="1323"/>
                  <a:pt x="1372" y="1344"/>
                  <a:pt x="1398" y="1344"/>
                </a:cubicBezTo>
                <a:close/>
                <a:moveTo>
                  <a:pt x="1446" y="1152"/>
                </a:moveTo>
                <a:cubicBezTo>
                  <a:pt x="1542" y="1152"/>
                  <a:pt x="1542" y="1152"/>
                  <a:pt x="1542" y="1152"/>
                </a:cubicBezTo>
                <a:cubicBezTo>
                  <a:pt x="1542" y="1248"/>
                  <a:pt x="1542" y="1248"/>
                  <a:pt x="1542" y="1248"/>
                </a:cubicBezTo>
                <a:cubicBezTo>
                  <a:pt x="1446" y="1248"/>
                  <a:pt x="1446" y="1248"/>
                  <a:pt x="1446" y="1248"/>
                </a:cubicBezTo>
                <a:lnTo>
                  <a:pt x="1446" y="1152"/>
                </a:lnTo>
                <a:close/>
                <a:moveTo>
                  <a:pt x="720" y="1152"/>
                </a:moveTo>
                <a:cubicBezTo>
                  <a:pt x="747" y="1152"/>
                  <a:pt x="768" y="1173"/>
                  <a:pt x="768" y="1200"/>
                </a:cubicBezTo>
                <a:cubicBezTo>
                  <a:pt x="768" y="1227"/>
                  <a:pt x="747" y="1248"/>
                  <a:pt x="720" y="1248"/>
                </a:cubicBezTo>
                <a:cubicBezTo>
                  <a:pt x="624" y="1248"/>
                  <a:pt x="624" y="1248"/>
                  <a:pt x="624" y="1248"/>
                </a:cubicBezTo>
                <a:cubicBezTo>
                  <a:pt x="597" y="1248"/>
                  <a:pt x="576" y="1227"/>
                  <a:pt x="576" y="1200"/>
                </a:cubicBezTo>
                <a:cubicBezTo>
                  <a:pt x="576" y="1173"/>
                  <a:pt x="597" y="1152"/>
                  <a:pt x="624" y="1152"/>
                </a:cubicBezTo>
                <a:lnTo>
                  <a:pt x="720" y="1152"/>
                </a:lnTo>
                <a:close/>
                <a:moveTo>
                  <a:pt x="1014" y="1152"/>
                </a:moveTo>
                <a:cubicBezTo>
                  <a:pt x="1041" y="1152"/>
                  <a:pt x="1062" y="1173"/>
                  <a:pt x="1062" y="1200"/>
                </a:cubicBezTo>
                <a:cubicBezTo>
                  <a:pt x="1062" y="1227"/>
                  <a:pt x="1041" y="1248"/>
                  <a:pt x="1014" y="1248"/>
                </a:cubicBezTo>
                <a:cubicBezTo>
                  <a:pt x="915" y="1248"/>
                  <a:pt x="915" y="1248"/>
                  <a:pt x="915" y="1248"/>
                </a:cubicBezTo>
                <a:cubicBezTo>
                  <a:pt x="889" y="1248"/>
                  <a:pt x="867" y="1227"/>
                  <a:pt x="867" y="1200"/>
                </a:cubicBezTo>
                <a:cubicBezTo>
                  <a:pt x="867" y="1173"/>
                  <a:pt x="889" y="1152"/>
                  <a:pt x="915" y="1152"/>
                </a:cubicBezTo>
                <a:lnTo>
                  <a:pt x="1014" y="1152"/>
                </a:lnTo>
                <a:close/>
                <a:moveTo>
                  <a:pt x="576" y="144"/>
                </a:moveTo>
                <a:cubicBezTo>
                  <a:pt x="576" y="117"/>
                  <a:pt x="597" y="96"/>
                  <a:pt x="624" y="96"/>
                </a:cubicBezTo>
                <a:cubicBezTo>
                  <a:pt x="720" y="96"/>
                  <a:pt x="720" y="96"/>
                  <a:pt x="720" y="96"/>
                </a:cubicBezTo>
                <a:cubicBezTo>
                  <a:pt x="747" y="96"/>
                  <a:pt x="768" y="117"/>
                  <a:pt x="768" y="144"/>
                </a:cubicBezTo>
                <a:cubicBezTo>
                  <a:pt x="768" y="171"/>
                  <a:pt x="747" y="192"/>
                  <a:pt x="720" y="192"/>
                </a:cubicBezTo>
                <a:cubicBezTo>
                  <a:pt x="624" y="192"/>
                  <a:pt x="624" y="192"/>
                  <a:pt x="624" y="192"/>
                </a:cubicBezTo>
                <a:cubicBezTo>
                  <a:pt x="597" y="192"/>
                  <a:pt x="576" y="171"/>
                  <a:pt x="576" y="144"/>
                </a:cubicBezTo>
                <a:close/>
                <a:moveTo>
                  <a:pt x="867" y="144"/>
                </a:moveTo>
                <a:cubicBezTo>
                  <a:pt x="867" y="117"/>
                  <a:pt x="889" y="96"/>
                  <a:pt x="915" y="96"/>
                </a:cubicBezTo>
                <a:cubicBezTo>
                  <a:pt x="1014" y="96"/>
                  <a:pt x="1014" y="96"/>
                  <a:pt x="1014" y="96"/>
                </a:cubicBezTo>
                <a:cubicBezTo>
                  <a:pt x="1041" y="96"/>
                  <a:pt x="1062" y="117"/>
                  <a:pt x="1062" y="144"/>
                </a:cubicBezTo>
                <a:cubicBezTo>
                  <a:pt x="1062" y="171"/>
                  <a:pt x="1041" y="192"/>
                  <a:pt x="1014" y="192"/>
                </a:cubicBezTo>
                <a:cubicBezTo>
                  <a:pt x="915" y="192"/>
                  <a:pt x="915" y="192"/>
                  <a:pt x="915" y="192"/>
                </a:cubicBezTo>
                <a:cubicBezTo>
                  <a:pt x="889" y="192"/>
                  <a:pt x="867" y="171"/>
                  <a:pt x="867" y="144"/>
                </a:cubicBezTo>
                <a:close/>
                <a:moveTo>
                  <a:pt x="192" y="624"/>
                </a:moveTo>
                <a:cubicBezTo>
                  <a:pt x="192" y="720"/>
                  <a:pt x="192" y="720"/>
                  <a:pt x="192" y="720"/>
                </a:cubicBezTo>
                <a:cubicBezTo>
                  <a:pt x="192" y="747"/>
                  <a:pt x="171" y="768"/>
                  <a:pt x="144" y="768"/>
                </a:cubicBezTo>
                <a:cubicBezTo>
                  <a:pt x="117" y="768"/>
                  <a:pt x="96" y="747"/>
                  <a:pt x="96" y="720"/>
                </a:cubicBezTo>
                <a:cubicBezTo>
                  <a:pt x="96" y="624"/>
                  <a:pt x="96" y="624"/>
                  <a:pt x="96" y="624"/>
                </a:cubicBezTo>
                <a:cubicBezTo>
                  <a:pt x="96" y="597"/>
                  <a:pt x="117" y="576"/>
                  <a:pt x="144" y="576"/>
                </a:cubicBezTo>
                <a:cubicBezTo>
                  <a:pt x="171" y="576"/>
                  <a:pt x="192" y="597"/>
                  <a:pt x="192" y="624"/>
                </a:cubicBezTo>
                <a:close/>
                <a:moveTo>
                  <a:pt x="1446" y="720"/>
                </a:moveTo>
                <a:cubicBezTo>
                  <a:pt x="1446" y="624"/>
                  <a:pt x="1446" y="624"/>
                  <a:pt x="1446" y="624"/>
                </a:cubicBezTo>
                <a:cubicBezTo>
                  <a:pt x="1446" y="597"/>
                  <a:pt x="1468" y="576"/>
                  <a:pt x="1494" y="576"/>
                </a:cubicBezTo>
                <a:cubicBezTo>
                  <a:pt x="1521" y="576"/>
                  <a:pt x="1542" y="597"/>
                  <a:pt x="1542" y="624"/>
                </a:cubicBezTo>
                <a:cubicBezTo>
                  <a:pt x="1542" y="720"/>
                  <a:pt x="1542" y="720"/>
                  <a:pt x="1542" y="720"/>
                </a:cubicBezTo>
                <a:cubicBezTo>
                  <a:pt x="1542" y="747"/>
                  <a:pt x="1521" y="768"/>
                  <a:pt x="1494" y="768"/>
                </a:cubicBezTo>
                <a:cubicBezTo>
                  <a:pt x="1468" y="768"/>
                  <a:pt x="1446" y="747"/>
                  <a:pt x="1446" y="7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8"/>
          <p:cNvSpPr>
            <a:spLocks noEditPoints="1"/>
          </p:cNvSpPr>
          <p:nvPr/>
        </p:nvSpPr>
        <p:spPr bwMode="auto">
          <a:xfrm>
            <a:off x="4368579" y="1889091"/>
            <a:ext cx="391519" cy="391372"/>
          </a:xfrm>
          <a:custGeom>
            <a:avLst/>
            <a:gdLst>
              <a:gd name="T0" fmla="*/ 675 w 1638"/>
              <a:gd name="T1" fmla="*/ 723 h 1638"/>
              <a:gd name="T2" fmla="*/ 963 w 1638"/>
              <a:gd name="T3" fmla="*/ 723 h 1638"/>
              <a:gd name="T4" fmla="*/ 819 w 1638"/>
              <a:gd name="T5" fmla="*/ 771 h 1638"/>
              <a:gd name="T6" fmla="*/ 819 w 1638"/>
              <a:gd name="T7" fmla="*/ 675 h 1638"/>
              <a:gd name="T8" fmla="*/ 819 w 1638"/>
              <a:gd name="T9" fmla="*/ 771 h 1638"/>
              <a:gd name="T10" fmla="*/ 819 w 1638"/>
              <a:gd name="T11" fmla="*/ 1059 h 1638"/>
              <a:gd name="T12" fmla="*/ 819 w 1638"/>
              <a:gd name="T13" fmla="*/ 963 h 1638"/>
              <a:gd name="T14" fmla="*/ 288 w 1638"/>
              <a:gd name="T15" fmla="*/ 147 h 1638"/>
              <a:gd name="T16" fmla="*/ 336 w 1638"/>
              <a:gd name="T17" fmla="*/ 0 h 1638"/>
              <a:gd name="T18" fmla="*/ 384 w 1638"/>
              <a:gd name="T19" fmla="*/ 147 h 1638"/>
              <a:gd name="T20" fmla="*/ 288 w 1638"/>
              <a:gd name="T21" fmla="*/ 147 h 1638"/>
              <a:gd name="T22" fmla="*/ 96 w 1638"/>
              <a:gd name="T23" fmla="*/ 627 h 1638"/>
              <a:gd name="T24" fmla="*/ 192 w 1638"/>
              <a:gd name="T25" fmla="*/ 627 h 1638"/>
              <a:gd name="T26" fmla="*/ 144 w 1638"/>
              <a:gd name="T27" fmla="*/ 771 h 1638"/>
              <a:gd name="T28" fmla="*/ 288 w 1638"/>
              <a:gd name="T29" fmla="*/ 531 h 1638"/>
              <a:gd name="T30" fmla="*/ 336 w 1638"/>
              <a:gd name="T31" fmla="*/ 291 h 1638"/>
              <a:gd name="T32" fmla="*/ 384 w 1638"/>
              <a:gd name="T33" fmla="*/ 531 h 1638"/>
              <a:gd name="T34" fmla="*/ 288 w 1638"/>
              <a:gd name="T35" fmla="*/ 531 h 1638"/>
              <a:gd name="T36" fmla="*/ 1254 w 1638"/>
              <a:gd name="T37" fmla="*/ 48 h 1638"/>
              <a:gd name="T38" fmla="*/ 1350 w 1638"/>
              <a:gd name="T39" fmla="*/ 48 h 1638"/>
              <a:gd name="T40" fmla="*/ 1302 w 1638"/>
              <a:gd name="T41" fmla="*/ 195 h 1638"/>
              <a:gd name="T42" fmla="*/ 1254 w 1638"/>
              <a:gd name="T43" fmla="*/ 531 h 1638"/>
              <a:gd name="T44" fmla="*/ 1302 w 1638"/>
              <a:gd name="T45" fmla="*/ 291 h 1638"/>
              <a:gd name="T46" fmla="*/ 1350 w 1638"/>
              <a:gd name="T47" fmla="*/ 531 h 1638"/>
              <a:gd name="T48" fmla="*/ 1254 w 1638"/>
              <a:gd name="T49" fmla="*/ 531 h 1638"/>
              <a:gd name="T50" fmla="*/ 96 w 1638"/>
              <a:gd name="T51" fmla="*/ 243 h 1638"/>
              <a:gd name="T52" fmla="*/ 192 w 1638"/>
              <a:gd name="T53" fmla="*/ 243 h 1638"/>
              <a:gd name="T54" fmla="*/ 144 w 1638"/>
              <a:gd name="T55" fmla="*/ 483 h 1638"/>
              <a:gd name="T56" fmla="*/ 1446 w 1638"/>
              <a:gd name="T57" fmla="*/ 723 h 1638"/>
              <a:gd name="T58" fmla="*/ 1494 w 1638"/>
              <a:gd name="T59" fmla="*/ 579 h 1638"/>
              <a:gd name="T60" fmla="*/ 1542 w 1638"/>
              <a:gd name="T61" fmla="*/ 723 h 1638"/>
              <a:gd name="T62" fmla="*/ 1446 w 1638"/>
              <a:gd name="T63" fmla="*/ 723 h 1638"/>
              <a:gd name="T64" fmla="*/ 1446 w 1638"/>
              <a:gd name="T65" fmla="*/ 243 h 1638"/>
              <a:gd name="T66" fmla="*/ 1542 w 1638"/>
              <a:gd name="T67" fmla="*/ 243 h 1638"/>
              <a:gd name="T68" fmla="*/ 1494 w 1638"/>
              <a:gd name="T69" fmla="*/ 483 h 1638"/>
              <a:gd name="T70" fmla="*/ 384 w 1638"/>
              <a:gd name="T71" fmla="*/ 1638 h 1638"/>
              <a:gd name="T72" fmla="*/ 1638 w 1638"/>
              <a:gd name="T73" fmla="*/ 1251 h 1638"/>
              <a:gd name="T74" fmla="*/ 1155 w 1638"/>
              <a:gd name="T75" fmla="*/ 604 h 1638"/>
              <a:gd name="T76" fmla="*/ 1011 w 1638"/>
              <a:gd name="T77" fmla="*/ 195 h 1638"/>
              <a:gd name="T78" fmla="*/ 483 w 1638"/>
              <a:gd name="T79" fmla="*/ 339 h 1638"/>
              <a:gd name="T80" fmla="*/ 306 w 1638"/>
              <a:gd name="T81" fmla="*/ 875 h 1638"/>
              <a:gd name="T82" fmla="*/ 384 w 1638"/>
              <a:gd name="T83" fmla="*/ 1638 h 1638"/>
              <a:gd name="T84" fmla="*/ 627 w 1638"/>
              <a:gd name="T85" fmla="*/ 291 h 1638"/>
              <a:gd name="T86" fmla="*/ 1059 w 1638"/>
              <a:gd name="T87" fmla="*/ 339 h 1638"/>
              <a:gd name="T88" fmla="*/ 579 w 1638"/>
              <a:gd name="T89" fmla="*/ 387 h 1638"/>
              <a:gd name="T90" fmla="*/ 579 w 1638"/>
              <a:gd name="T91" fmla="*/ 483 h 1638"/>
              <a:gd name="T92" fmla="*/ 1059 w 1638"/>
              <a:gd name="T93" fmla="*/ 1155 h 1638"/>
              <a:gd name="T94" fmla="*/ 579 w 1638"/>
              <a:gd name="T95" fmla="*/ 483 h 1638"/>
              <a:gd name="T96" fmla="*/ 362 w 1638"/>
              <a:gd name="T97" fmla="*/ 964 h 1638"/>
              <a:gd name="T98" fmla="*/ 432 w 1638"/>
              <a:gd name="T99" fmla="*/ 915 h 1638"/>
              <a:gd name="T100" fmla="*/ 483 w 1638"/>
              <a:gd name="T101" fmla="*/ 739 h 1638"/>
              <a:gd name="T102" fmla="*/ 435 w 1638"/>
              <a:gd name="T103" fmla="*/ 1155 h 1638"/>
              <a:gd name="T104" fmla="*/ 435 w 1638"/>
              <a:gd name="T105" fmla="*/ 1251 h 1638"/>
              <a:gd name="T106" fmla="*/ 1254 w 1638"/>
              <a:gd name="T107" fmla="*/ 1203 h 1638"/>
              <a:gd name="T108" fmla="*/ 1155 w 1638"/>
              <a:gd name="T109" fmla="*/ 1155 h 1638"/>
              <a:gd name="T110" fmla="*/ 1231 w 1638"/>
              <a:gd name="T111" fmla="*/ 873 h 1638"/>
              <a:gd name="T112" fmla="*/ 1254 w 1638"/>
              <a:gd name="T113" fmla="*/ 963 h 1638"/>
              <a:gd name="T114" fmla="*/ 1287 w 1638"/>
              <a:gd name="T115" fmla="*/ 967 h 1638"/>
              <a:gd name="T116" fmla="*/ 1254 w 1638"/>
              <a:gd name="T117" fmla="*/ 1542 h 1638"/>
              <a:gd name="T118" fmla="*/ 96 w 1638"/>
              <a:gd name="T119" fmla="*/ 1251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8" h="1638">
                <a:moveTo>
                  <a:pt x="819" y="579"/>
                </a:moveTo>
                <a:cubicBezTo>
                  <a:pt x="740" y="579"/>
                  <a:pt x="675" y="644"/>
                  <a:pt x="675" y="723"/>
                </a:cubicBezTo>
                <a:cubicBezTo>
                  <a:pt x="675" y="802"/>
                  <a:pt x="740" y="867"/>
                  <a:pt x="819" y="867"/>
                </a:cubicBezTo>
                <a:cubicBezTo>
                  <a:pt x="898" y="867"/>
                  <a:pt x="963" y="802"/>
                  <a:pt x="963" y="723"/>
                </a:cubicBezTo>
                <a:cubicBezTo>
                  <a:pt x="963" y="644"/>
                  <a:pt x="898" y="579"/>
                  <a:pt x="819" y="579"/>
                </a:cubicBezTo>
                <a:close/>
                <a:moveTo>
                  <a:pt x="819" y="771"/>
                </a:moveTo>
                <a:cubicBezTo>
                  <a:pt x="793" y="771"/>
                  <a:pt x="771" y="749"/>
                  <a:pt x="771" y="723"/>
                </a:cubicBezTo>
                <a:cubicBezTo>
                  <a:pt x="771" y="697"/>
                  <a:pt x="793" y="675"/>
                  <a:pt x="819" y="675"/>
                </a:cubicBezTo>
                <a:cubicBezTo>
                  <a:pt x="845" y="675"/>
                  <a:pt x="867" y="697"/>
                  <a:pt x="867" y="723"/>
                </a:cubicBezTo>
                <a:cubicBezTo>
                  <a:pt x="867" y="749"/>
                  <a:pt x="845" y="771"/>
                  <a:pt x="819" y="771"/>
                </a:cubicBezTo>
                <a:close/>
                <a:moveTo>
                  <a:pt x="867" y="1011"/>
                </a:moveTo>
                <a:cubicBezTo>
                  <a:pt x="867" y="1038"/>
                  <a:pt x="846" y="1059"/>
                  <a:pt x="819" y="1059"/>
                </a:cubicBezTo>
                <a:cubicBezTo>
                  <a:pt x="792" y="1059"/>
                  <a:pt x="771" y="1038"/>
                  <a:pt x="771" y="1011"/>
                </a:cubicBezTo>
                <a:cubicBezTo>
                  <a:pt x="771" y="984"/>
                  <a:pt x="792" y="963"/>
                  <a:pt x="819" y="963"/>
                </a:cubicBezTo>
                <a:cubicBezTo>
                  <a:pt x="846" y="963"/>
                  <a:pt x="867" y="984"/>
                  <a:pt x="867" y="1011"/>
                </a:cubicBezTo>
                <a:close/>
                <a:moveTo>
                  <a:pt x="288" y="147"/>
                </a:moveTo>
                <a:cubicBezTo>
                  <a:pt x="288" y="48"/>
                  <a:pt x="288" y="48"/>
                  <a:pt x="288" y="48"/>
                </a:cubicBezTo>
                <a:cubicBezTo>
                  <a:pt x="288" y="21"/>
                  <a:pt x="309" y="0"/>
                  <a:pt x="336" y="0"/>
                </a:cubicBezTo>
                <a:cubicBezTo>
                  <a:pt x="362" y="0"/>
                  <a:pt x="384" y="21"/>
                  <a:pt x="384" y="48"/>
                </a:cubicBezTo>
                <a:cubicBezTo>
                  <a:pt x="384" y="147"/>
                  <a:pt x="384" y="147"/>
                  <a:pt x="384" y="147"/>
                </a:cubicBezTo>
                <a:cubicBezTo>
                  <a:pt x="384" y="174"/>
                  <a:pt x="362" y="195"/>
                  <a:pt x="336" y="195"/>
                </a:cubicBezTo>
                <a:cubicBezTo>
                  <a:pt x="309" y="195"/>
                  <a:pt x="288" y="174"/>
                  <a:pt x="288" y="147"/>
                </a:cubicBezTo>
                <a:close/>
                <a:moveTo>
                  <a:pt x="96" y="723"/>
                </a:moveTo>
                <a:cubicBezTo>
                  <a:pt x="96" y="627"/>
                  <a:pt x="96" y="627"/>
                  <a:pt x="96" y="627"/>
                </a:cubicBezTo>
                <a:cubicBezTo>
                  <a:pt x="96" y="600"/>
                  <a:pt x="117" y="579"/>
                  <a:pt x="144" y="579"/>
                </a:cubicBezTo>
                <a:cubicBezTo>
                  <a:pt x="170" y="579"/>
                  <a:pt x="192" y="600"/>
                  <a:pt x="192" y="627"/>
                </a:cubicBezTo>
                <a:cubicBezTo>
                  <a:pt x="192" y="723"/>
                  <a:pt x="192" y="723"/>
                  <a:pt x="192" y="723"/>
                </a:cubicBezTo>
                <a:cubicBezTo>
                  <a:pt x="192" y="750"/>
                  <a:pt x="170" y="771"/>
                  <a:pt x="144" y="771"/>
                </a:cubicBezTo>
                <a:cubicBezTo>
                  <a:pt x="117" y="771"/>
                  <a:pt x="96" y="750"/>
                  <a:pt x="96" y="723"/>
                </a:cubicBezTo>
                <a:close/>
                <a:moveTo>
                  <a:pt x="288" y="531"/>
                </a:moveTo>
                <a:cubicBezTo>
                  <a:pt x="288" y="339"/>
                  <a:pt x="288" y="339"/>
                  <a:pt x="288" y="339"/>
                </a:cubicBezTo>
                <a:cubicBezTo>
                  <a:pt x="288" y="312"/>
                  <a:pt x="309" y="291"/>
                  <a:pt x="336" y="291"/>
                </a:cubicBezTo>
                <a:cubicBezTo>
                  <a:pt x="362" y="291"/>
                  <a:pt x="384" y="312"/>
                  <a:pt x="384" y="339"/>
                </a:cubicBezTo>
                <a:cubicBezTo>
                  <a:pt x="384" y="531"/>
                  <a:pt x="384" y="531"/>
                  <a:pt x="384" y="531"/>
                </a:cubicBezTo>
                <a:cubicBezTo>
                  <a:pt x="384" y="558"/>
                  <a:pt x="362" y="579"/>
                  <a:pt x="336" y="579"/>
                </a:cubicBezTo>
                <a:cubicBezTo>
                  <a:pt x="309" y="579"/>
                  <a:pt x="288" y="558"/>
                  <a:pt x="288" y="531"/>
                </a:cubicBezTo>
                <a:close/>
                <a:moveTo>
                  <a:pt x="1254" y="147"/>
                </a:moveTo>
                <a:cubicBezTo>
                  <a:pt x="1254" y="48"/>
                  <a:pt x="1254" y="48"/>
                  <a:pt x="1254" y="48"/>
                </a:cubicBezTo>
                <a:cubicBezTo>
                  <a:pt x="1254" y="21"/>
                  <a:pt x="1276" y="0"/>
                  <a:pt x="1302" y="0"/>
                </a:cubicBezTo>
                <a:cubicBezTo>
                  <a:pt x="1329" y="0"/>
                  <a:pt x="1350" y="21"/>
                  <a:pt x="1350" y="48"/>
                </a:cubicBezTo>
                <a:cubicBezTo>
                  <a:pt x="1350" y="147"/>
                  <a:pt x="1350" y="147"/>
                  <a:pt x="1350" y="147"/>
                </a:cubicBezTo>
                <a:cubicBezTo>
                  <a:pt x="1350" y="174"/>
                  <a:pt x="1329" y="195"/>
                  <a:pt x="1302" y="195"/>
                </a:cubicBezTo>
                <a:cubicBezTo>
                  <a:pt x="1276" y="195"/>
                  <a:pt x="1254" y="174"/>
                  <a:pt x="1254" y="147"/>
                </a:cubicBezTo>
                <a:close/>
                <a:moveTo>
                  <a:pt x="1254" y="531"/>
                </a:moveTo>
                <a:cubicBezTo>
                  <a:pt x="1254" y="339"/>
                  <a:pt x="1254" y="339"/>
                  <a:pt x="1254" y="339"/>
                </a:cubicBezTo>
                <a:cubicBezTo>
                  <a:pt x="1254" y="312"/>
                  <a:pt x="1276" y="291"/>
                  <a:pt x="1302" y="291"/>
                </a:cubicBezTo>
                <a:cubicBezTo>
                  <a:pt x="1329" y="291"/>
                  <a:pt x="1350" y="312"/>
                  <a:pt x="1350" y="339"/>
                </a:cubicBezTo>
                <a:cubicBezTo>
                  <a:pt x="1350" y="531"/>
                  <a:pt x="1350" y="531"/>
                  <a:pt x="1350" y="531"/>
                </a:cubicBezTo>
                <a:cubicBezTo>
                  <a:pt x="1350" y="558"/>
                  <a:pt x="1329" y="579"/>
                  <a:pt x="1302" y="579"/>
                </a:cubicBezTo>
                <a:cubicBezTo>
                  <a:pt x="1276" y="579"/>
                  <a:pt x="1254" y="558"/>
                  <a:pt x="1254" y="531"/>
                </a:cubicBezTo>
                <a:close/>
                <a:moveTo>
                  <a:pt x="96" y="435"/>
                </a:moveTo>
                <a:cubicBezTo>
                  <a:pt x="96" y="243"/>
                  <a:pt x="96" y="243"/>
                  <a:pt x="96" y="243"/>
                </a:cubicBezTo>
                <a:cubicBezTo>
                  <a:pt x="96" y="216"/>
                  <a:pt x="117" y="195"/>
                  <a:pt x="144" y="195"/>
                </a:cubicBezTo>
                <a:cubicBezTo>
                  <a:pt x="170" y="195"/>
                  <a:pt x="192" y="216"/>
                  <a:pt x="192" y="243"/>
                </a:cubicBezTo>
                <a:cubicBezTo>
                  <a:pt x="192" y="435"/>
                  <a:pt x="192" y="435"/>
                  <a:pt x="192" y="435"/>
                </a:cubicBezTo>
                <a:cubicBezTo>
                  <a:pt x="192" y="462"/>
                  <a:pt x="170" y="483"/>
                  <a:pt x="144" y="483"/>
                </a:cubicBezTo>
                <a:cubicBezTo>
                  <a:pt x="117" y="483"/>
                  <a:pt x="96" y="462"/>
                  <a:pt x="96" y="435"/>
                </a:cubicBezTo>
                <a:close/>
                <a:moveTo>
                  <a:pt x="1446" y="723"/>
                </a:moveTo>
                <a:cubicBezTo>
                  <a:pt x="1446" y="627"/>
                  <a:pt x="1446" y="627"/>
                  <a:pt x="1446" y="627"/>
                </a:cubicBezTo>
                <a:cubicBezTo>
                  <a:pt x="1446" y="600"/>
                  <a:pt x="1468" y="579"/>
                  <a:pt x="1494" y="579"/>
                </a:cubicBezTo>
                <a:cubicBezTo>
                  <a:pt x="1521" y="579"/>
                  <a:pt x="1542" y="600"/>
                  <a:pt x="1542" y="627"/>
                </a:cubicBezTo>
                <a:cubicBezTo>
                  <a:pt x="1542" y="723"/>
                  <a:pt x="1542" y="723"/>
                  <a:pt x="1542" y="723"/>
                </a:cubicBezTo>
                <a:cubicBezTo>
                  <a:pt x="1542" y="750"/>
                  <a:pt x="1521" y="771"/>
                  <a:pt x="1494" y="771"/>
                </a:cubicBezTo>
                <a:cubicBezTo>
                  <a:pt x="1468" y="771"/>
                  <a:pt x="1446" y="750"/>
                  <a:pt x="1446" y="723"/>
                </a:cubicBezTo>
                <a:close/>
                <a:moveTo>
                  <a:pt x="1446" y="435"/>
                </a:moveTo>
                <a:cubicBezTo>
                  <a:pt x="1446" y="243"/>
                  <a:pt x="1446" y="243"/>
                  <a:pt x="1446" y="243"/>
                </a:cubicBezTo>
                <a:cubicBezTo>
                  <a:pt x="1446" y="216"/>
                  <a:pt x="1468" y="195"/>
                  <a:pt x="1494" y="195"/>
                </a:cubicBezTo>
                <a:cubicBezTo>
                  <a:pt x="1521" y="195"/>
                  <a:pt x="1542" y="216"/>
                  <a:pt x="1542" y="243"/>
                </a:cubicBezTo>
                <a:cubicBezTo>
                  <a:pt x="1542" y="435"/>
                  <a:pt x="1542" y="435"/>
                  <a:pt x="1542" y="435"/>
                </a:cubicBezTo>
                <a:cubicBezTo>
                  <a:pt x="1542" y="462"/>
                  <a:pt x="1521" y="483"/>
                  <a:pt x="1494" y="483"/>
                </a:cubicBezTo>
                <a:cubicBezTo>
                  <a:pt x="1468" y="483"/>
                  <a:pt x="1446" y="462"/>
                  <a:pt x="1446" y="435"/>
                </a:cubicBezTo>
                <a:close/>
                <a:moveTo>
                  <a:pt x="384" y="1638"/>
                </a:moveTo>
                <a:cubicBezTo>
                  <a:pt x="1254" y="1638"/>
                  <a:pt x="1254" y="1638"/>
                  <a:pt x="1254" y="1638"/>
                </a:cubicBezTo>
                <a:cubicBezTo>
                  <a:pt x="1466" y="1638"/>
                  <a:pt x="1638" y="1464"/>
                  <a:pt x="1638" y="1251"/>
                </a:cubicBezTo>
                <a:cubicBezTo>
                  <a:pt x="1638" y="1073"/>
                  <a:pt x="1512" y="912"/>
                  <a:pt x="1332" y="875"/>
                </a:cubicBezTo>
                <a:cubicBezTo>
                  <a:pt x="1304" y="770"/>
                  <a:pt x="1242" y="676"/>
                  <a:pt x="1155" y="604"/>
                </a:cubicBezTo>
                <a:cubicBezTo>
                  <a:pt x="1155" y="339"/>
                  <a:pt x="1155" y="339"/>
                  <a:pt x="1155" y="339"/>
                </a:cubicBezTo>
                <a:cubicBezTo>
                  <a:pt x="1155" y="260"/>
                  <a:pt x="1090" y="195"/>
                  <a:pt x="1011" y="195"/>
                </a:cubicBezTo>
                <a:cubicBezTo>
                  <a:pt x="627" y="195"/>
                  <a:pt x="627" y="195"/>
                  <a:pt x="627" y="195"/>
                </a:cubicBezTo>
                <a:cubicBezTo>
                  <a:pt x="548" y="195"/>
                  <a:pt x="483" y="260"/>
                  <a:pt x="483" y="339"/>
                </a:cubicBezTo>
                <a:cubicBezTo>
                  <a:pt x="483" y="604"/>
                  <a:pt x="483" y="604"/>
                  <a:pt x="483" y="604"/>
                </a:cubicBezTo>
                <a:cubicBezTo>
                  <a:pt x="396" y="676"/>
                  <a:pt x="334" y="770"/>
                  <a:pt x="306" y="875"/>
                </a:cubicBezTo>
                <a:cubicBezTo>
                  <a:pt x="126" y="912"/>
                  <a:pt x="0" y="1073"/>
                  <a:pt x="0" y="1251"/>
                </a:cubicBezTo>
                <a:cubicBezTo>
                  <a:pt x="0" y="1464"/>
                  <a:pt x="172" y="1638"/>
                  <a:pt x="384" y="1638"/>
                </a:cubicBezTo>
                <a:close/>
                <a:moveTo>
                  <a:pt x="579" y="339"/>
                </a:moveTo>
                <a:cubicBezTo>
                  <a:pt x="579" y="313"/>
                  <a:pt x="601" y="291"/>
                  <a:pt x="627" y="291"/>
                </a:cubicBezTo>
                <a:cubicBezTo>
                  <a:pt x="1011" y="291"/>
                  <a:pt x="1011" y="291"/>
                  <a:pt x="1011" y="291"/>
                </a:cubicBezTo>
                <a:cubicBezTo>
                  <a:pt x="1037" y="291"/>
                  <a:pt x="1059" y="313"/>
                  <a:pt x="1059" y="339"/>
                </a:cubicBezTo>
                <a:cubicBezTo>
                  <a:pt x="1059" y="387"/>
                  <a:pt x="1059" y="387"/>
                  <a:pt x="1059" y="387"/>
                </a:cubicBezTo>
                <a:cubicBezTo>
                  <a:pt x="579" y="387"/>
                  <a:pt x="579" y="387"/>
                  <a:pt x="579" y="387"/>
                </a:cubicBezTo>
                <a:lnTo>
                  <a:pt x="579" y="339"/>
                </a:lnTo>
                <a:close/>
                <a:moveTo>
                  <a:pt x="579" y="483"/>
                </a:moveTo>
                <a:cubicBezTo>
                  <a:pt x="1059" y="483"/>
                  <a:pt x="1059" y="483"/>
                  <a:pt x="1059" y="483"/>
                </a:cubicBezTo>
                <a:cubicBezTo>
                  <a:pt x="1059" y="1155"/>
                  <a:pt x="1059" y="1155"/>
                  <a:pt x="1059" y="1155"/>
                </a:cubicBezTo>
                <a:cubicBezTo>
                  <a:pt x="579" y="1155"/>
                  <a:pt x="579" y="1155"/>
                  <a:pt x="579" y="1155"/>
                </a:cubicBezTo>
                <a:lnTo>
                  <a:pt x="579" y="483"/>
                </a:lnTo>
                <a:close/>
                <a:moveTo>
                  <a:pt x="351" y="967"/>
                </a:moveTo>
                <a:cubicBezTo>
                  <a:pt x="354" y="966"/>
                  <a:pt x="358" y="965"/>
                  <a:pt x="362" y="964"/>
                </a:cubicBezTo>
                <a:cubicBezTo>
                  <a:pt x="369" y="963"/>
                  <a:pt x="376" y="963"/>
                  <a:pt x="384" y="963"/>
                </a:cubicBezTo>
                <a:cubicBezTo>
                  <a:pt x="410" y="963"/>
                  <a:pt x="432" y="942"/>
                  <a:pt x="432" y="915"/>
                </a:cubicBezTo>
                <a:cubicBezTo>
                  <a:pt x="432" y="897"/>
                  <a:pt x="422" y="881"/>
                  <a:pt x="407" y="873"/>
                </a:cubicBezTo>
                <a:cubicBezTo>
                  <a:pt x="424" y="824"/>
                  <a:pt x="449" y="779"/>
                  <a:pt x="483" y="739"/>
                </a:cubicBezTo>
                <a:cubicBezTo>
                  <a:pt x="483" y="1155"/>
                  <a:pt x="483" y="1155"/>
                  <a:pt x="483" y="1155"/>
                </a:cubicBezTo>
                <a:cubicBezTo>
                  <a:pt x="435" y="1155"/>
                  <a:pt x="435" y="1155"/>
                  <a:pt x="435" y="1155"/>
                </a:cubicBezTo>
                <a:cubicBezTo>
                  <a:pt x="408" y="1155"/>
                  <a:pt x="387" y="1176"/>
                  <a:pt x="387" y="1203"/>
                </a:cubicBezTo>
                <a:cubicBezTo>
                  <a:pt x="387" y="1230"/>
                  <a:pt x="408" y="1251"/>
                  <a:pt x="435" y="1251"/>
                </a:cubicBezTo>
                <a:cubicBezTo>
                  <a:pt x="1206" y="1251"/>
                  <a:pt x="1206" y="1251"/>
                  <a:pt x="1206" y="1251"/>
                </a:cubicBezTo>
                <a:cubicBezTo>
                  <a:pt x="1233" y="1251"/>
                  <a:pt x="1254" y="1230"/>
                  <a:pt x="1254" y="1203"/>
                </a:cubicBezTo>
                <a:cubicBezTo>
                  <a:pt x="1254" y="1176"/>
                  <a:pt x="1233" y="1155"/>
                  <a:pt x="1206" y="1155"/>
                </a:cubicBezTo>
                <a:cubicBezTo>
                  <a:pt x="1155" y="1155"/>
                  <a:pt x="1155" y="1155"/>
                  <a:pt x="1155" y="1155"/>
                </a:cubicBezTo>
                <a:cubicBezTo>
                  <a:pt x="1155" y="739"/>
                  <a:pt x="1155" y="739"/>
                  <a:pt x="1155" y="739"/>
                </a:cubicBezTo>
                <a:cubicBezTo>
                  <a:pt x="1189" y="779"/>
                  <a:pt x="1214" y="824"/>
                  <a:pt x="1231" y="873"/>
                </a:cubicBezTo>
                <a:cubicBezTo>
                  <a:pt x="1216" y="881"/>
                  <a:pt x="1206" y="897"/>
                  <a:pt x="1206" y="915"/>
                </a:cubicBezTo>
                <a:cubicBezTo>
                  <a:pt x="1206" y="942"/>
                  <a:pt x="1228" y="963"/>
                  <a:pt x="1254" y="963"/>
                </a:cubicBezTo>
                <a:cubicBezTo>
                  <a:pt x="1262" y="963"/>
                  <a:pt x="1269" y="963"/>
                  <a:pt x="1276" y="964"/>
                </a:cubicBezTo>
                <a:cubicBezTo>
                  <a:pt x="1280" y="965"/>
                  <a:pt x="1284" y="966"/>
                  <a:pt x="1287" y="967"/>
                </a:cubicBezTo>
                <a:cubicBezTo>
                  <a:pt x="1433" y="983"/>
                  <a:pt x="1542" y="1106"/>
                  <a:pt x="1542" y="1251"/>
                </a:cubicBezTo>
                <a:cubicBezTo>
                  <a:pt x="1542" y="1412"/>
                  <a:pt x="1413" y="1542"/>
                  <a:pt x="1254" y="1542"/>
                </a:cubicBezTo>
                <a:cubicBezTo>
                  <a:pt x="384" y="1542"/>
                  <a:pt x="384" y="1542"/>
                  <a:pt x="384" y="1542"/>
                </a:cubicBezTo>
                <a:cubicBezTo>
                  <a:pt x="225" y="1542"/>
                  <a:pt x="96" y="1412"/>
                  <a:pt x="96" y="1251"/>
                </a:cubicBezTo>
                <a:cubicBezTo>
                  <a:pt x="96" y="1106"/>
                  <a:pt x="205" y="983"/>
                  <a:pt x="351" y="96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20"/>
          <p:cNvSpPr>
            <a:spLocks noEditPoints="1"/>
          </p:cNvSpPr>
          <p:nvPr/>
        </p:nvSpPr>
        <p:spPr bwMode="auto">
          <a:xfrm>
            <a:off x="723900" y="2549161"/>
            <a:ext cx="409521" cy="409375"/>
          </a:xfrm>
          <a:custGeom>
            <a:avLst/>
            <a:gdLst>
              <a:gd name="T0" fmla="*/ 587 w 1713"/>
              <a:gd name="T1" fmla="*/ 243 h 1713"/>
              <a:gd name="T2" fmla="*/ 497 w 1713"/>
              <a:gd name="T3" fmla="*/ 1012 h 1713"/>
              <a:gd name="T4" fmla="*/ 56 w 1713"/>
              <a:gd name="T5" fmla="*/ 1453 h 1713"/>
              <a:gd name="T6" fmla="*/ 56 w 1713"/>
              <a:gd name="T7" fmla="*/ 1657 h 1713"/>
              <a:gd name="T8" fmla="*/ 260 w 1713"/>
              <a:gd name="T9" fmla="*/ 1657 h 1713"/>
              <a:gd name="T10" fmla="*/ 463 w 1713"/>
              <a:gd name="T11" fmla="*/ 1453 h 1713"/>
              <a:gd name="T12" fmla="*/ 463 w 1713"/>
              <a:gd name="T13" fmla="*/ 1453 h 1713"/>
              <a:gd name="T14" fmla="*/ 701 w 1713"/>
              <a:gd name="T15" fmla="*/ 1216 h 1713"/>
              <a:gd name="T16" fmla="*/ 1470 w 1713"/>
              <a:gd name="T17" fmla="*/ 1126 h 1713"/>
              <a:gd name="T18" fmla="*/ 1470 w 1713"/>
              <a:gd name="T19" fmla="*/ 243 h 1713"/>
              <a:gd name="T20" fmla="*/ 587 w 1713"/>
              <a:gd name="T21" fmla="*/ 243 h 1713"/>
              <a:gd name="T22" fmla="*/ 192 w 1713"/>
              <a:gd name="T23" fmla="*/ 1589 h 1713"/>
              <a:gd name="T24" fmla="*/ 124 w 1713"/>
              <a:gd name="T25" fmla="*/ 1589 h 1713"/>
              <a:gd name="T26" fmla="*/ 124 w 1713"/>
              <a:gd name="T27" fmla="*/ 1521 h 1713"/>
              <a:gd name="T28" fmla="*/ 158 w 1713"/>
              <a:gd name="T29" fmla="*/ 1487 h 1713"/>
              <a:gd name="T30" fmla="*/ 226 w 1713"/>
              <a:gd name="T31" fmla="*/ 1555 h 1713"/>
              <a:gd name="T32" fmla="*/ 192 w 1713"/>
              <a:gd name="T33" fmla="*/ 1589 h 1713"/>
              <a:gd name="T34" fmla="*/ 294 w 1713"/>
              <a:gd name="T35" fmla="*/ 1487 h 1713"/>
              <a:gd name="T36" fmla="*/ 226 w 1713"/>
              <a:gd name="T37" fmla="*/ 1419 h 1713"/>
              <a:gd name="T38" fmla="*/ 294 w 1713"/>
              <a:gd name="T39" fmla="*/ 1352 h 1713"/>
              <a:gd name="T40" fmla="*/ 361 w 1713"/>
              <a:gd name="T41" fmla="*/ 1419 h 1713"/>
              <a:gd name="T42" fmla="*/ 294 w 1713"/>
              <a:gd name="T43" fmla="*/ 1487 h 1713"/>
              <a:gd name="T44" fmla="*/ 429 w 1713"/>
              <a:gd name="T45" fmla="*/ 1352 h 1713"/>
              <a:gd name="T46" fmla="*/ 361 w 1713"/>
              <a:gd name="T47" fmla="*/ 1284 h 1713"/>
              <a:gd name="T48" fmla="*/ 554 w 1713"/>
              <a:gd name="T49" fmla="*/ 1091 h 1713"/>
              <a:gd name="T50" fmla="*/ 587 w 1713"/>
              <a:gd name="T51" fmla="*/ 1126 h 1713"/>
              <a:gd name="T52" fmla="*/ 622 w 1713"/>
              <a:gd name="T53" fmla="*/ 1159 h 1713"/>
              <a:gd name="T54" fmla="*/ 429 w 1713"/>
              <a:gd name="T55" fmla="*/ 1352 h 1713"/>
              <a:gd name="T56" fmla="*/ 1402 w 1713"/>
              <a:gd name="T57" fmla="*/ 1058 h 1713"/>
              <a:gd name="T58" fmla="*/ 655 w 1713"/>
              <a:gd name="T59" fmla="*/ 1058 h 1713"/>
              <a:gd name="T60" fmla="*/ 655 w 1713"/>
              <a:gd name="T61" fmla="*/ 311 h 1713"/>
              <a:gd name="T62" fmla="*/ 1402 w 1713"/>
              <a:gd name="T63" fmla="*/ 311 h 1713"/>
              <a:gd name="T64" fmla="*/ 1402 w 1713"/>
              <a:gd name="T65" fmla="*/ 1058 h 1713"/>
              <a:gd name="T66" fmla="*/ 723 w 1713"/>
              <a:gd name="T67" fmla="*/ 379 h 1713"/>
              <a:gd name="T68" fmla="*/ 723 w 1713"/>
              <a:gd name="T69" fmla="*/ 990 h 1713"/>
              <a:gd name="T70" fmla="*/ 1334 w 1713"/>
              <a:gd name="T71" fmla="*/ 990 h 1713"/>
              <a:gd name="T72" fmla="*/ 1334 w 1713"/>
              <a:gd name="T73" fmla="*/ 379 h 1713"/>
              <a:gd name="T74" fmla="*/ 723 w 1713"/>
              <a:gd name="T75" fmla="*/ 379 h 1713"/>
              <a:gd name="T76" fmla="*/ 1266 w 1713"/>
              <a:gd name="T77" fmla="*/ 922 h 1713"/>
              <a:gd name="T78" fmla="*/ 791 w 1713"/>
              <a:gd name="T79" fmla="*/ 922 h 1713"/>
              <a:gd name="T80" fmla="*/ 791 w 1713"/>
              <a:gd name="T81" fmla="*/ 447 h 1713"/>
              <a:gd name="T82" fmla="*/ 1266 w 1713"/>
              <a:gd name="T83" fmla="*/ 447 h 1713"/>
              <a:gd name="T84" fmla="*/ 1266 w 1713"/>
              <a:gd name="T85" fmla="*/ 922 h 1713"/>
              <a:gd name="T86" fmla="*/ 1254 w 1713"/>
              <a:gd name="T87" fmla="*/ 619 h 1713"/>
              <a:gd name="T88" fmla="*/ 1158 w 1713"/>
              <a:gd name="T89" fmla="*/ 811 h 1713"/>
              <a:gd name="T90" fmla="*/ 1115 w 1713"/>
              <a:gd name="T91" fmla="*/ 838 h 1713"/>
              <a:gd name="T92" fmla="*/ 1072 w 1713"/>
              <a:gd name="T93" fmla="*/ 811 h 1713"/>
              <a:gd name="T94" fmla="*/ 1019 w 1713"/>
              <a:gd name="T95" fmla="*/ 705 h 1713"/>
              <a:gd name="T96" fmla="*/ 966 w 1713"/>
              <a:gd name="T97" fmla="*/ 811 h 1713"/>
              <a:gd name="T98" fmla="*/ 923 w 1713"/>
              <a:gd name="T99" fmla="*/ 838 h 1713"/>
              <a:gd name="T100" fmla="*/ 880 w 1713"/>
              <a:gd name="T101" fmla="*/ 811 h 1713"/>
              <a:gd name="T102" fmla="*/ 784 w 1713"/>
              <a:gd name="T103" fmla="*/ 619 h 1713"/>
              <a:gd name="T104" fmla="*/ 806 w 1713"/>
              <a:gd name="T105" fmla="*/ 555 h 1713"/>
              <a:gd name="T106" fmla="*/ 870 w 1713"/>
              <a:gd name="T107" fmla="*/ 576 h 1713"/>
              <a:gd name="T108" fmla="*/ 923 w 1713"/>
              <a:gd name="T109" fmla="*/ 683 h 1713"/>
              <a:gd name="T110" fmla="*/ 976 w 1713"/>
              <a:gd name="T111" fmla="*/ 576 h 1713"/>
              <a:gd name="T112" fmla="*/ 1019 w 1713"/>
              <a:gd name="T113" fmla="*/ 550 h 1713"/>
              <a:gd name="T114" fmla="*/ 1062 w 1713"/>
              <a:gd name="T115" fmla="*/ 576 h 1713"/>
              <a:gd name="T116" fmla="*/ 1115 w 1713"/>
              <a:gd name="T117" fmla="*/ 683 h 1713"/>
              <a:gd name="T118" fmla="*/ 1168 w 1713"/>
              <a:gd name="T119" fmla="*/ 576 h 1713"/>
              <a:gd name="T120" fmla="*/ 1233 w 1713"/>
              <a:gd name="T121" fmla="*/ 555 h 1713"/>
              <a:gd name="T122" fmla="*/ 1254 w 1713"/>
              <a:gd name="T123" fmla="*/ 619 h 17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13" h="1713">
                <a:moveTo>
                  <a:pt x="587" y="243"/>
                </a:moveTo>
                <a:cubicBezTo>
                  <a:pt x="379" y="452"/>
                  <a:pt x="349" y="772"/>
                  <a:pt x="497" y="1012"/>
                </a:cubicBezTo>
                <a:cubicBezTo>
                  <a:pt x="56" y="1453"/>
                  <a:pt x="56" y="1453"/>
                  <a:pt x="56" y="1453"/>
                </a:cubicBezTo>
                <a:cubicBezTo>
                  <a:pt x="0" y="1510"/>
                  <a:pt x="0" y="1601"/>
                  <a:pt x="56" y="1657"/>
                </a:cubicBezTo>
                <a:cubicBezTo>
                  <a:pt x="112" y="1713"/>
                  <a:pt x="203" y="1713"/>
                  <a:pt x="260" y="1657"/>
                </a:cubicBezTo>
                <a:cubicBezTo>
                  <a:pt x="463" y="1453"/>
                  <a:pt x="463" y="1453"/>
                  <a:pt x="463" y="1453"/>
                </a:cubicBezTo>
                <a:cubicBezTo>
                  <a:pt x="463" y="1453"/>
                  <a:pt x="463" y="1453"/>
                  <a:pt x="463" y="1453"/>
                </a:cubicBezTo>
                <a:cubicBezTo>
                  <a:pt x="701" y="1216"/>
                  <a:pt x="701" y="1216"/>
                  <a:pt x="701" y="1216"/>
                </a:cubicBezTo>
                <a:cubicBezTo>
                  <a:pt x="942" y="1365"/>
                  <a:pt x="1262" y="1334"/>
                  <a:pt x="1470" y="1126"/>
                </a:cubicBezTo>
                <a:cubicBezTo>
                  <a:pt x="1713" y="883"/>
                  <a:pt x="1713" y="487"/>
                  <a:pt x="1470" y="243"/>
                </a:cubicBezTo>
                <a:cubicBezTo>
                  <a:pt x="1226" y="0"/>
                  <a:pt x="830" y="0"/>
                  <a:pt x="587" y="243"/>
                </a:cubicBezTo>
                <a:close/>
                <a:moveTo>
                  <a:pt x="192" y="1589"/>
                </a:moveTo>
                <a:cubicBezTo>
                  <a:pt x="173" y="1608"/>
                  <a:pt x="143" y="1608"/>
                  <a:pt x="124" y="1589"/>
                </a:cubicBezTo>
                <a:cubicBezTo>
                  <a:pt x="105" y="1571"/>
                  <a:pt x="105" y="1540"/>
                  <a:pt x="124" y="1521"/>
                </a:cubicBezTo>
                <a:cubicBezTo>
                  <a:pt x="158" y="1487"/>
                  <a:pt x="158" y="1487"/>
                  <a:pt x="158" y="1487"/>
                </a:cubicBezTo>
                <a:cubicBezTo>
                  <a:pt x="226" y="1555"/>
                  <a:pt x="226" y="1555"/>
                  <a:pt x="226" y="1555"/>
                </a:cubicBezTo>
                <a:lnTo>
                  <a:pt x="192" y="1589"/>
                </a:lnTo>
                <a:close/>
                <a:moveTo>
                  <a:pt x="294" y="1487"/>
                </a:moveTo>
                <a:cubicBezTo>
                  <a:pt x="226" y="1419"/>
                  <a:pt x="226" y="1419"/>
                  <a:pt x="226" y="1419"/>
                </a:cubicBezTo>
                <a:cubicBezTo>
                  <a:pt x="294" y="1352"/>
                  <a:pt x="294" y="1352"/>
                  <a:pt x="294" y="1352"/>
                </a:cubicBezTo>
                <a:cubicBezTo>
                  <a:pt x="361" y="1419"/>
                  <a:pt x="361" y="1419"/>
                  <a:pt x="361" y="1419"/>
                </a:cubicBezTo>
                <a:lnTo>
                  <a:pt x="294" y="1487"/>
                </a:lnTo>
                <a:close/>
                <a:moveTo>
                  <a:pt x="429" y="1352"/>
                </a:moveTo>
                <a:cubicBezTo>
                  <a:pt x="361" y="1284"/>
                  <a:pt x="361" y="1284"/>
                  <a:pt x="361" y="1284"/>
                </a:cubicBezTo>
                <a:cubicBezTo>
                  <a:pt x="554" y="1091"/>
                  <a:pt x="554" y="1091"/>
                  <a:pt x="554" y="1091"/>
                </a:cubicBezTo>
                <a:cubicBezTo>
                  <a:pt x="565" y="1103"/>
                  <a:pt x="576" y="1115"/>
                  <a:pt x="587" y="1126"/>
                </a:cubicBezTo>
                <a:cubicBezTo>
                  <a:pt x="598" y="1137"/>
                  <a:pt x="610" y="1148"/>
                  <a:pt x="622" y="1159"/>
                </a:cubicBezTo>
                <a:lnTo>
                  <a:pt x="429" y="1352"/>
                </a:lnTo>
                <a:close/>
                <a:moveTo>
                  <a:pt x="1402" y="1058"/>
                </a:moveTo>
                <a:cubicBezTo>
                  <a:pt x="1196" y="1264"/>
                  <a:pt x="861" y="1264"/>
                  <a:pt x="655" y="1058"/>
                </a:cubicBezTo>
                <a:cubicBezTo>
                  <a:pt x="449" y="852"/>
                  <a:pt x="449" y="517"/>
                  <a:pt x="655" y="311"/>
                </a:cubicBezTo>
                <a:cubicBezTo>
                  <a:pt x="861" y="105"/>
                  <a:pt x="1196" y="105"/>
                  <a:pt x="1402" y="311"/>
                </a:cubicBezTo>
                <a:cubicBezTo>
                  <a:pt x="1608" y="517"/>
                  <a:pt x="1608" y="852"/>
                  <a:pt x="1402" y="1058"/>
                </a:cubicBezTo>
                <a:close/>
                <a:moveTo>
                  <a:pt x="723" y="379"/>
                </a:moveTo>
                <a:cubicBezTo>
                  <a:pt x="554" y="548"/>
                  <a:pt x="554" y="822"/>
                  <a:pt x="723" y="990"/>
                </a:cubicBezTo>
                <a:cubicBezTo>
                  <a:pt x="891" y="1159"/>
                  <a:pt x="1165" y="1159"/>
                  <a:pt x="1334" y="990"/>
                </a:cubicBezTo>
                <a:cubicBezTo>
                  <a:pt x="1503" y="822"/>
                  <a:pt x="1503" y="548"/>
                  <a:pt x="1334" y="379"/>
                </a:cubicBezTo>
                <a:cubicBezTo>
                  <a:pt x="1165" y="211"/>
                  <a:pt x="891" y="211"/>
                  <a:pt x="723" y="379"/>
                </a:cubicBezTo>
                <a:close/>
                <a:moveTo>
                  <a:pt x="1266" y="922"/>
                </a:moveTo>
                <a:cubicBezTo>
                  <a:pt x="1135" y="1053"/>
                  <a:pt x="922" y="1053"/>
                  <a:pt x="791" y="922"/>
                </a:cubicBezTo>
                <a:cubicBezTo>
                  <a:pt x="660" y="791"/>
                  <a:pt x="660" y="578"/>
                  <a:pt x="791" y="447"/>
                </a:cubicBezTo>
                <a:cubicBezTo>
                  <a:pt x="922" y="316"/>
                  <a:pt x="1135" y="316"/>
                  <a:pt x="1266" y="447"/>
                </a:cubicBezTo>
                <a:cubicBezTo>
                  <a:pt x="1397" y="578"/>
                  <a:pt x="1397" y="791"/>
                  <a:pt x="1266" y="922"/>
                </a:cubicBezTo>
                <a:close/>
                <a:moveTo>
                  <a:pt x="1254" y="619"/>
                </a:moveTo>
                <a:cubicBezTo>
                  <a:pt x="1158" y="811"/>
                  <a:pt x="1158" y="811"/>
                  <a:pt x="1158" y="811"/>
                </a:cubicBezTo>
                <a:cubicBezTo>
                  <a:pt x="1150" y="828"/>
                  <a:pt x="1133" y="838"/>
                  <a:pt x="1115" y="838"/>
                </a:cubicBezTo>
                <a:cubicBezTo>
                  <a:pt x="1097" y="838"/>
                  <a:pt x="1080" y="828"/>
                  <a:pt x="1072" y="811"/>
                </a:cubicBezTo>
                <a:cubicBezTo>
                  <a:pt x="1019" y="705"/>
                  <a:pt x="1019" y="705"/>
                  <a:pt x="1019" y="705"/>
                </a:cubicBezTo>
                <a:cubicBezTo>
                  <a:pt x="966" y="811"/>
                  <a:pt x="966" y="811"/>
                  <a:pt x="966" y="811"/>
                </a:cubicBezTo>
                <a:cubicBezTo>
                  <a:pt x="958" y="828"/>
                  <a:pt x="941" y="838"/>
                  <a:pt x="923" y="838"/>
                </a:cubicBezTo>
                <a:cubicBezTo>
                  <a:pt x="905" y="838"/>
                  <a:pt x="888" y="828"/>
                  <a:pt x="880" y="811"/>
                </a:cubicBezTo>
                <a:cubicBezTo>
                  <a:pt x="784" y="619"/>
                  <a:pt x="784" y="619"/>
                  <a:pt x="784" y="619"/>
                </a:cubicBezTo>
                <a:cubicBezTo>
                  <a:pt x="772" y="596"/>
                  <a:pt x="782" y="567"/>
                  <a:pt x="806" y="555"/>
                </a:cubicBezTo>
                <a:cubicBezTo>
                  <a:pt x="829" y="543"/>
                  <a:pt x="858" y="553"/>
                  <a:pt x="870" y="576"/>
                </a:cubicBezTo>
                <a:cubicBezTo>
                  <a:pt x="923" y="683"/>
                  <a:pt x="923" y="683"/>
                  <a:pt x="923" y="683"/>
                </a:cubicBezTo>
                <a:cubicBezTo>
                  <a:pt x="976" y="576"/>
                  <a:pt x="976" y="576"/>
                  <a:pt x="976" y="576"/>
                </a:cubicBezTo>
                <a:cubicBezTo>
                  <a:pt x="984" y="560"/>
                  <a:pt x="1001" y="550"/>
                  <a:pt x="1019" y="550"/>
                </a:cubicBezTo>
                <a:cubicBezTo>
                  <a:pt x="1037" y="550"/>
                  <a:pt x="1054" y="560"/>
                  <a:pt x="1062" y="576"/>
                </a:cubicBezTo>
                <a:cubicBezTo>
                  <a:pt x="1115" y="683"/>
                  <a:pt x="1115" y="683"/>
                  <a:pt x="1115" y="683"/>
                </a:cubicBezTo>
                <a:cubicBezTo>
                  <a:pt x="1168" y="576"/>
                  <a:pt x="1168" y="576"/>
                  <a:pt x="1168" y="576"/>
                </a:cubicBezTo>
                <a:cubicBezTo>
                  <a:pt x="1180" y="553"/>
                  <a:pt x="1209" y="543"/>
                  <a:pt x="1233" y="555"/>
                </a:cubicBezTo>
                <a:cubicBezTo>
                  <a:pt x="1256" y="567"/>
                  <a:pt x="1266" y="596"/>
                  <a:pt x="1254" y="61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21"/>
          <p:cNvSpPr>
            <a:spLocks noEditPoints="1"/>
          </p:cNvSpPr>
          <p:nvPr/>
        </p:nvSpPr>
        <p:spPr bwMode="auto">
          <a:xfrm>
            <a:off x="1494622" y="2555309"/>
            <a:ext cx="328436" cy="397079"/>
          </a:xfrm>
          <a:custGeom>
            <a:avLst/>
            <a:gdLst>
              <a:gd name="T0" fmla="*/ 0 w 1374"/>
              <a:gd name="T1" fmla="*/ 1518 h 1662"/>
              <a:gd name="T2" fmla="*/ 144 w 1374"/>
              <a:gd name="T3" fmla="*/ 1662 h 1662"/>
              <a:gd name="T4" fmla="*/ 288 w 1374"/>
              <a:gd name="T5" fmla="*/ 1518 h 1662"/>
              <a:gd name="T6" fmla="*/ 235 w 1374"/>
              <a:gd name="T7" fmla="*/ 1371 h 1662"/>
              <a:gd name="T8" fmla="*/ 220 w 1374"/>
              <a:gd name="T9" fmla="*/ 1345 h 1662"/>
              <a:gd name="T10" fmla="*/ 262 w 1374"/>
              <a:gd name="T11" fmla="*/ 1316 h 1662"/>
              <a:gd name="T12" fmla="*/ 330 w 1374"/>
              <a:gd name="T13" fmla="*/ 1248 h 1662"/>
              <a:gd name="T14" fmla="*/ 534 w 1374"/>
              <a:gd name="T15" fmla="*/ 1180 h 1662"/>
              <a:gd name="T16" fmla="*/ 930 w 1374"/>
              <a:gd name="T17" fmla="*/ 783 h 1662"/>
              <a:gd name="T18" fmla="*/ 1098 w 1374"/>
              <a:gd name="T19" fmla="*/ 753 h 1662"/>
              <a:gd name="T20" fmla="*/ 1128 w 1374"/>
              <a:gd name="T21" fmla="*/ 586 h 1662"/>
              <a:gd name="T22" fmla="*/ 1281 w 1374"/>
              <a:gd name="T23" fmla="*/ 433 h 1662"/>
              <a:gd name="T24" fmla="*/ 1281 w 1374"/>
              <a:gd name="T25" fmla="*/ 94 h 1662"/>
              <a:gd name="T26" fmla="*/ 941 w 1374"/>
              <a:gd name="T27" fmla="*/ 94 h 1662"/>
              <a:gd name="T28" fmla="*/ 788 w 1374"/>
              <a:gd name="T29" fmla="*/ 247 h 1662"/>
              <a:gd name="T30" fmla="*/ 621 w 1374"/>
              <a:gd name="T31" fmla="*/ 277 h 1662"/>
              <a:gd name="T32" fmla="*/ 591 w 1374"/>
              <a:gd name="T33" fmla="*/ 444 h 1662"/>
              <a:gd name="T34" fmla="*/ 194 w 1374"/>
              <a:gd name="T35" fmla="*/ 840 h 1662"/>
              <a:gd name="T36" fmla="*/ 127 w 1374"/>
              <a:gd name="T37" fmla="*/ 1044 h 1662"/>
              <a:gd name="T38" fmla="*/ 59 w 1374"/>
              <a:gd name="T39" fmla="*/ 1112 h 1662"/>
              <a:gd name="T40" fmla="*/ 59 w 1374"/>
              <a:gd name="T41" fmla="*/ 1316 h 1662"/>
              <a:gd name="T42" fmla="*/ 76 w 1374"/>
              <a:gd name="T43" fmla="*/ 1331 h 1662"/>
              <a:gd name="T44" fmla="*/ 54 w 1374"/>
              <a:gd name="T45" fmla="*/ 1371 h 1662"/>
              <a:gd name="T46" fmla="*/ 0 w 1374"/>
              <a:gd name="T47" fmla="*/ 1518 h 1662"/>
              <a:gd name="T48" fmla="*/ 689 w 1374"/>
              <a:gd name="T49" fmla="*/ 345 h 1662"/>
              <a:gd name="T50" fmla="*/ 748 w 1374"/>
              <a:gd name="T51" fmla="*/ 336 h 1662"/>
              <a:gd name="T52" fmla="*/ 757 w 1374"/>
              <a:gd name="T53" fmla="*/ 345 h 1662"/>
              <a:gd name="T54" fmla="*/ 825 w 1374"/>
              <a:gd name="T55" fmla="*/ 345 h 1662"/>
              <a:gd name="T56" fmla="*/ 1009 w 1374"/>
              <a:gd name="T57" fmla="*/ 162 h 1662"/>
              <a:gd name="T58" fmla="*/ 1213 w 1374"/>
              <a:gd name="T59" fmla="*/ 162 h 1662"/>
              <a:gd name="T60" fmla="*/ 1213 w 1374"/>
              <a:gd name="T61" fmla="*/ 365 h 1662"/>
              <a:gd name="T62" fmla="*/ 1029 w 1374"/>
              <a:gd name="T63" fmla="*/ 549 h 1662"/>
              <a:gd name="T64" fmla="*/ 1029 w 1374"/>
              <a:gd name="T65" fmla="*/ 617 h 1662"/>
              <a:gd name="T66" fmla="*/ 1038 w 1374"/>
              <a:gd name="T67" fmla="*/ 626 h 1662"/>
              <a:gd name="T68" fmla="*/ 1030 w 1374"/>
              <a:gd name="T69" fmla="*/ 686 h 1662"/>
              <a:gd name="T70" fmla="*/ 970 w 1374"/>
              <a:gd name="T71" fmla="*/ 694 h 1662"/>
              <a:gd name="T72" fmla="*/ 680 w 1374"/>
              <a:gd name="T73" fmla="*/ 404 h 1662"/>
              <a:gd name="T74" fmla="*/ 689 w 1374"/>
              <a:gd name="T75" fmla="*/ 345 h 1662"/>
              <a:gd name="T76" fmla="*/ 656 w 1374"/>
              <a:gd name="T77" fmla="*/ 515 h 1662"/>
              <a:gd name="T78" fmla="*/ 859 w 1374"/>
              <a:gd name="T79" fmla="*/ 719 h 1662"/>
              <a:gd name="T80" fmla="*/ 795 w 1374"/>
              <a:gd name="T81" fmla="*/ 783 h 1662"/>
              <a:gd name="T82" fmla="*/ 502 w 1374"/>
              <a:gd name="T83" fmla="*/ 809 h 1662"/>
              <a:gd name="T84" fmla="*/ 333 w 1374"/>
              <a:gd name="T85" fmla="*/ 838 h 1662"/>
              <a:gd name="T86" fmla="*/ 656 w 1374"/>
              <a:gd name="T87" fmla="*/ 515 h 1662"/>
              <a:gd name="T88" fmla="*/ 127 w 1374"/>
              <a:gd name="T89" fmla="*/ 1180 h 1662"/>
              <a:gd name="T90" fmla="*/ 213 w 1374"/>
              <a:gd name="T91" fmla="*/ 1094 h 1662"/>
              <a:gd name="T92" fmla="*/ 225 w 1374"/>
              <a:gd name="T93" fmla="*/ 1047 h 1662"/>
              <a:gd name="T94" fmla="*/ 258 w 1374"/>
              <a:gd name="T95" fmla="*/ 913 h 1662"/>
              <a:gd name="T96" fmla="*/ 555 w 1374"/>
              <a:gd name="T97" fmla="*/ 889 h 1662"/>
              <a:gd name="T98" fmla="*/ 719 w 1374"/>
              <a:gd name="T99" fmla="*/ 858 h 1662"/>
              <a:gd name="T100" fmla="*/ 466 w 1374"/>
              <a:gd name="T101" fmla="*/ 1112 h 1662"/>
              <a:gd name="T102" fmla="*/ 327 w 1374"/>
              <a:gd name="T103" fmla="*/ 1149 h 1662"/>
              <a:gd name="T104" fmla="*/ 281 w 1374"/>
              <a:gd name="T105" fmla="*/ 1162 h 1662"/>
              <a:gd name="T106" fmla="*/ 194 w 1374"/>
              <a:gd name="T107" fmla="*/ 1248 h 1662"/>
              <a:gd name="T108" fmla="*/ 127 w 1374"/>
              <a:gd name="T109" fmla="*/ 1248 h 1662"/>
              <a:gd name="T110" fmla="*/ 127 w 1374"/>
              <a:gd name="T111" fmla="*/ 1180 h 1662"/>
              <a:gd name="T112" fmla="*/ 144 w 1374"/>
              <a:gd name="T113" fmla="*/ 1406 h 1662"/>
              <a:gd name="T114" fmla="*/ 192 w 1374"/>
              <a:gd name="T115" fmla="*/ 1518 h 1662"/>
              <a:gd name="T116" fmla="*/ 144 w 1374"/>
              <a:gd name="T117" fmla="*/ 1566 h 1662"/>
              <a:gd name="T118" fmla="*/ 96 w 1374"/>
              <a:gd name="T119" fmla="*/ 1518 h 1662"/>
              <a:gd name="T120" fmla="*/ 144 w 1374"/>
              <a:gd name="T121" fmla="*/ 1406 h 16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74" h="1662">
                <a:moveTo>
                  <a:pt x="0" y="1518"/>
                </a:moveTo>
                <a:cubicBezTo>
                  <a:pt x="0" y="1597"/>
                  <a:pt x="65" y="1662"/>
                  <a:pt x="144" y="1662"/>
                </a:cubicBezTo>
                <a:cubicBezTo>
                  <a:pt x="224" y="1662"/>
                  <a:pt x="288" y="1597"/>
                  <a:pt x="288" y="1518"/>
                </a:cubicBezTo>
                <a:cubicBezTo>
                  <a:pt x="288" y="1497"/>
                  <a:pt x="282" y="1461"/>
                  <a:pt x="235" y="1371"/>
                </a:cubicBezTo>
                <a:cubicBezTo>
                  <a:pt x="230" y="1362"/>
                  <a:pt x="225" y="1353"/>
                  <a:pt x="220" y="1345"/>
                </a:cubicBezTo>
                <a:cubicBezTo>
                  <a:pt x="236" y="1338"/>
                  <a:pt x="250" y="1328"/>
                  <a:pt x="262" y="1316"/>
                </a:cubicBezTo>
                <a:cubicBezTo>
                  <a:pt x="330" y="1248"/>
                  <a:pt x="330" y="1248"/>
                  <a:pt x="330" y="1248"/>
                </a:cubicBezTo>
                <a:cubicBezTo>
                  <a:pt x="404" y="1258"/>
                  <a:pt x="480" y="1233"/>
                  <a:pt x="534" y="1180"/>
                </a:cubicBezTo>
                <a:cubicBezTo>
                  <a:pt x="930" y="783"/>
                  <a:pt x="930" y="783"/>
                  <a:pt x="930" y="783"/>
                </a:cubicBezTo>
                <a:cubicBezTo>
                  <a:pt x="985" y="815"/>
                  <a:pt x="1052" y="799"/>
                  <a:pt x="1098" y="753"/>
                </a:cubicBezTo>
                <a:cubicBezTo>
                  <a:pt x="1142" y="708"/>
                  <a:pt x="1160" y="642"/>
                  <a:pt x="1128" y="586"/>
                </a:cubicBezTo>
                <a:cubicBezTo>
                  <a:pt x="1281" y="433"/>
                  <a:pt x="1281" y="433"/>
                  <a:pt x="1281" y="433"/>
                </a:cubicBezTo>
                <a:cubicBezTo>
                  <a:pt x="1374" y="339"/>
                  <a:pt x="1374" y="188"/>
                  <a:pt x="1281" y="94"/>
                </a:cubicBezTo>
                <a:cubicBezTo>
                  <a:pt x="1187" y="0"/>
                  <a:pt x="1035" y="0"/>
                  <a:pt x="941" y="94"/>
                </a:cubicBezTo>
                <a:cubicBezTo>
                  <a:pt x="788" y="247"/>
                  <a:pt x="788" y="247"/>
                  <a:pt x="788" y="247"/>
                </a:cubicBezTo>
                <a:cubicBezTo>
                  <a:pt x="732" y="215"/>
                  <a:pt x="666" y="232"/>
                  <a:pt x="621" y="277"/>
                </a:cubicBezTo>
                <a:cubicBezTo>
                  <a:pt x="576" y="321"/>
                  <a:pt x="559" y="388"/>
                  <a:pt x="591" y="444"/>
                </a:cubicBezTo>
                <a:cubicBezTo>
                  <a:pt x="194" y="840"/>
                  <a:pt x="194" y="840"/>
                  <a:pt x="194" y="840"/>
                </a:cubicBezTo>
                <a:cubicBezTo>
                  <a:pt x="141" y="894"/>
                  <a:pt x="116" y="970"/>
                  <a:pt x="127" y="1044"/>
                </a:cubicBezTo>
                <a:cubicBezTo>
                  <a:pt x="59" y="1112"/>
                  <a:pt x="59" y="1112"/>
                  <a:pt x="59" y="1112"/>
                </a:cubicBezTo>
                <a:cubicBezTo>
                  <a:pt x="2" y="1168"/>
                  <a:pt x="2" y="1259"/>
                  <a:pt x="59" y="1316"/>
                </a:cubicBezTo>
                <a:cubicBezTo>
                  <a:pt x="64" y="1321"/>
                  <a:pt x="70" y="1326"/>
                  <a:pt x="76" y="1331"/>
                </a:cubicBezTo>
                <a:cubicBezTo>
                  <a:pt x="69" y="1343"/>
                  <a:pt x="62" y="1357"/>
                  <a:pt x="54" y="1371"/>
                </a:cubicBezTo>
                <a:cubicBezTo>
                  <a:pt x="6" y="1461"/>
                  <a:pt x="0" y="1497"/>
                  <a:pt x="0" y="1518"/>
                </a:cubicBezTo>
                <a:close/>
                <a:moveTo>
                  <a:pt x="689" y="345"/>
                </a:moveTo>
                <a:cubicBezTo>
                  <a:pt x="706" y="327"/>
                  <a:pt x="730" y="318"/>
                  <a:pt x="748" y="336"/>
                </a:cubicBezTo>
                <a:cubicBezTo>
                  <a:pt x="757" y="345"/>
                  <a:pt x="757" y="345"/>
                  <a:pt x="757" y="345"/>
                </a:cubicBezTo>
                <a:cubicBezTo>
                  <a:pt x="776" y="364"/>
                  <a:pt x="807" y="364"/>
                  <a:pt x="825" y="345"/>
                </a:cubicBezTo>
                <a:cubicBezTo>
                  <a:pt x="1009" y="162"/>
                  <a:pt x="1009" y="162"/>
                  <a:pt x="1009" y="162"/>
                </a:cubicBezTo>
                <a:cubicBezTo>
                  <a:pt x="1065" y="105"/>
                  <a:pt x="1157" y="105"/>
                  <a:pt x="1213" y="162"/>
                </a:cubicBezTo>
                <a:cubicBezTo>
                  <a:pt x="1269" y="218"/>
                  <a:pt x="1269" y="309"/>
                  <a:pt x="1213" y="365"/>
                </a:cubicBezTo>
                <a:cubicBezTo>
                  <a:pt x="1029" y="549"/>
                  <a:pt x="1029" y="549"/>
                  <a:pt x="1029" y="549"/>
                </a:cubicBezTo>
                <a:cubicBezTo>
                  <a:pt x="1010" y="568"/>
                  <a:pt x="1010" y="598"/>
                  <a:pt x="1029" y="617"/>
                </a:cubicBezTo>
                <a:cubicBezTo>
                  <a:pt x="1038" y="626"/>
                  <a:pt x="1038" y="626"/>
                  <a:pt x="1038" y="626"/>
                </a:cubicBezTo>
                <a:cubicBezTo>
                  <a:pt x="1063" y="651"/>
                  <a:pt x="1033" y="682"/>
                  <a:pt x="1030" y="686"/>
                </a:cubicBezTo>
                <a:cubicBezTo>
                  <a:pt x="1026" y="689"/>
                  <a:pt x="995" y="719"/>
                  <a:pt x="970" y="694"/>
                </a:cubicBezTo>
                <a:cubicBezTo>
                  <a:pt x="680" y="404"/>
                  <a:pt x="680" y="404"/>
                  <a:pt x="680" y="404"/>
                </a:cubicBezTo>
                <a:cubicBezTo>
                  <a:pt x="656" y="379"/>
                  <a:pt x="685" y="348"/>
                  <a:pt x="689" y="345"/>
                </a:cubicBezTo>
                <a:close/>
                <a:moveTo>
                  <a:pt x="656" y="515"/>
                </a:moveTo>
                <a:cubicBezTo>
                  <a:pt x="859" y="719"/>
                  <a:pt x="859" y="719"/>
                  <a:pt x="859" y="719"/>
                </a:cubicBezTo>
                <a:cubicBezTo>
                  <a:pt x="795" y="783"/>
                  <a:pt x="795" y="783"/>
                  <a:pt x="795" y="783"/>
                </a:cubicBezTo>
                <a:cubicBezTo>
                  <a:pt x="700" y="742"/>
                  <a:pt x="589" y="751"/>
                  <a:pt x="502" y="809"/>
                </a:cubicBezTo>
                <a:cubicBezTo>
                  <a:pt x="451" y="842"/>
                  <a:pt x="390" y="852"/>
                  <a:pt x="333" y="838"/>
                </a:cubicBezTo>
                <a:lnTo>
                  <a:pt x="656" y="515"/>
                </a:lnTo>
                <a:close/>
                <a:moveTo>
                  <a:pt x="127" y="1180"/>
                </a:moveTo>
                <a:cubicBezTo>
                  <a:pt x="213" y="1094"/>
                  <a:pt x="213" y="1094"/>
                  <a:pt x="213" y="1094"/>
                </a:cubicBezTo>
                <a:cubicBezTo>
                  <a:pt x="225" y="1082"/>
                  <a:pt x="229" y="1064"/>
                  <a:pt x="225" y="1047"/>
                </a:cubicBezTo>
                <a:cubicBezTo>
                  <a:pt x="212" y="1000"/>
                  <a:pt x="225" y="949"/>
                  <a:pt x="258" y="913"/>
                </a:cubicBezTo>
                <a:cubicBezTo>
                  <a:pt x="355" y="957"/>
                  <a:pt x="467" y="947"/>
                  <a:pt x="555" y="889"/>
                </a:cubicBezTo>
                <a:cubicBezTo>
                  <a:pt x="604" y="856"/>
                  <a:pt x="664" y="846"/>
                  <a:pt x="719" y="858"/>
                </a:cubicBezTo>
                <a:cubicBezTo>
                  <a:pt x="466" y="1112"/>
                  <a:pt x="466" y="1112"/>
                  <a:pt x="466" y="1112"/>
                </a:cubicBezTo>
                <a:cubicBezTo>
                  <a:pt x="430" y="1148"/>
                  <a:pt x="376" y="1162"/>
                  <a:pt x="327" y="1149"/>
                </a:cubicBezTo>
                <a:cubicBezTo>
                  <a:pt x="310" y="1145"/>
                  <a:pt x="293" y="1150"/>
                  <a:pt x="281" y="1162"/>
                </a:cubicBezTo>
                <a:cubicBezTo>
                  <a:pt x="194" y="1248"/>
                  <a:pt x="194" y="1248"/>
                  <a:pt x="194" y="1248"/>
                </a:cubicBezTo>
                <a:cubicBezTo>
                  <a:pt x="176" y="1266"/>
                  <a:pt x="145" y="1266"/>
                  <a:pt x="127" y="1248"/>
                </a:cubicBezTo>
                <a:cubicBezTo>
                  <a:pt x="108" y="1229"/>
                  <a:pt x="108" y="1199"/>
                  <a:pt x="127" y="1180"/>
                </a:cubicBezTo>
                <a:close/>
                <a:moveTo>
                  <a:pt x="144" y="1406"/>
                </a:moveTo>
                <a:cubicBezTo>
                  <a:pt x="172" y="1457"/>
                  <a:pt x="192" y="1503"/>
                  <a:pt x="192" y="1518"/>
                </a:cubicBezTo>
                <a:cubicBezTo>
                  <a:pt x="192" y="1544"/>
                  <a:pt x="171" y="1566"/>
                  <a:pt x="144" y="1566"/>
                </a:cubicBezTo>
                <a:cubicBezTo>
                  <a:pt x="118" y="1566"/>
                  <a:pt x="96" y="1544"/>
                  <a:pt x="96" y="1518"/>
                </a:cubicBezTo>
                <a:cubicBezTo>
                  <a:pt x="97" y="1503"/>
                  <a:pt x="117" y="1457"/>
                  <a:pt x="144" y="140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22"/>
          <p:cNvSpPr>
            <a:spLocks noEditPoints="1"/>
          </p:cNvSpPr>
          <p:nvPr/>
        </p:nvSpPr>
        <p:spPr bwMode="auto">
          <a:xfrm>
            <a:off x="2192163" y="2570310"/>
            <a:ext cx="391519" cy="367076"/>
          </a:xfrm>
          <a:custGeom>
            <a:avLst/>
            <a:gdLst>
              <a:gd name="T0" fmla="*/ 384 w 1638"/>
              <a:gd name="T1" fmla="*/ 1152 h 1536"/>
              <a:gd name="T2" fmla="*/ 507 w 1638"/>
              <a:gd name="T3" fmla="*/ 1152 h 1536"/>
              <a:gd name="T4" fmla="*/ 781 w 1638"/>
              <a:gd name="T5" fmla="*/ 1517 h 1536"/>
              <a:gd name="T6" fmla="*/ 819 w 1638"/>
              <a:gd name="T7" fmla="*/ 1536 h 1536"/>
              <a:gd name="T8" fmla="*/ 857 w 1638"/>
              <a:gd name="T9" fmla="*/ 1517 h 1536"/>
              <a:gd name="T10" fmla="*/ 1131 w 1638"/>
              <a:gd name="T11" fmla="*/ 1152 h 1536"/>
              <a:gd name="T12" fmla="*/ 1251 w 1638"/>
              <a:gd name="T13" fmla="*/ 1152 h 1536"/>
              <a:gd name="T14" fmla="*/ 1638 w 1638"/>
              <a:gd name="T15" fmla="*/ 768 h 1536"/>
              <a:gd name="T16" fmla="*/ 1251 w 1638"/>
              <a:gd name="T17" fmla="*/ 384 h 1536"/>
              <a:gd name="T18" fmla="*/ 1231 w 1638"/>
              <a:gd name="T19" fmla="*/ 384 h 1536"/>
              <a:gd name="T20" fmla="*/ 723 w 1638"/>
              <a:gd name="T21" fmla="*/ 0 h 1536"/>
              <a:gd name="T22" fmla="*/ 203 w 1638"/>
              <a:gd name="T23" fmla="*/ 429 h 1536"/>
              <a:gd name="T24" fmla="*/ 0 w 1638"/>
              <a:gd name="T25" fmla="*/ 768 h 1536"/>
              <a:gd name="T26" fmla="*/ 384 w 1638"/>
              <a:gd name="T27" fmla="*/ 1152 h 1536"/>
              <a:gd name="T28" fmla="*/ 819 w 1638"/>
              <a:gd name="T29" fmla="*/ 1408 h 1536"/>
              <a:gd name="T30" fmla="*/ 627 w 1638"/>
              <a:gd name="T31" fmla="*/ 1152 h 1536"/>
              <a:gd name="T32" fmla="*/ 723 w 1638"/>
              <a:gd name="T33" fmla="*/ 1152 h 1536"/>
              <a:gd name="T34" fmla="*/ 771 w 1638"/>
              <a:gd name="T35" fmla="*/ 1104 h 1536"/>
              <a:gd name="T36" fmla="*/ 771 w 1638"/>
              <a:gd name="T37" fmla="*/ 768 h 1536"/>
              <a:gd name="T38" fmla="*/ 867 w 1638"/>
              <a:gd name="T39" fmla="*/ 768 h 1536"/>
              <a:gd name="T40" fmla="*/ 867 w 1638"/>
              <a:gd name="T41" fmla="*/ 1104 h 1536"/>
              <a:gd name="T42" fmla="*/ 915 w 1638"/>
              <a:gd name="T43" fmla="*/ 1152 h 1536"/>
              <a:gd name="T44" fmla="*/ 1011 w 1638"/>
              <a:gd name="T45" fmla="*/ 1152 h 1536"/>
              <a:gd name="T46" fmla="*/ 819 w 1638"/>
              <a:gd name="T47" fmla="*/ 1408 h 1536"/>
              <a:gd name="T48" fmla="*/ 384 w 1638"/>
              <a:gd name="T49" fmla="*/ 480 h 1536"/>
              <a:gd name="T50" fmla="*/ 432 w 1638"/>
              <a:gd name="T51" fmla="*/ 432 h 1536"/>
              <a:gd name="T52" fmla="*/ 384 w 1638"/>
              <a:gd name="T53" fmla="*/ 384 h 1536"/>
              <a:gd name="T54" fmla="*/ 312 w 1638"/>
              <a:gd name="T55" fmla="*/ 391 h 1536"/>
              <a:gd name="T56" fmla="*/ 723 w 1638"/>
              <a:gd name="T57" fmla="*/ 96 h 1536"/>
              <a:gd name="T58" fmla="*/ 1136 w 1638"/>
              <a:gd name="T59" fmla="*/ 402 h 1536"/>
              <a:gd name="T60" fmla="*/ 1102 w 1638"/>
              <a:gd name="T61" fmla="*/ 415 h 1536"/>
              <a:gd name="T62" fmla="*/ 1076 w 1638"/>
              <a:gd name="T63" fmla="*/ 478 h 1536"/>
              <a:gd name="T64" fmla="*/ 1139 w 1638"/>
              <a:gd name="T65" fmla="*/ 503 h 1536"/>
              <a:gd name="T66" fmla="*/ 1251 w 1638"/>
              <a:gd name="T67" fmla="*/ 480 h 1536"/>
              <a:gd name="T68" fmla="*/ 1542 w 1638"/>
              <a:gd name="T69" fmla="*/ 768 h 1536"/>
              <a:gd name="T70" fmla="*/ 1251 w 1638"/>
              <a:gd name="T71" fmla="*/ 1056 h 1536"/>
              <a:gd name="T72" fmla="*/ 963 w 1638"/>
              <a:gd name="T73" fmla="*/ 1056 h 1536"/>
              <a:gd name="T74" fmla="*/ 963 w 1638"/>
              <a:gd name="T75" fmla="*/ 768 h 1536"/>
              <a:gd name="T76" fmla="*/ 1011 w 1638"/>
              <a:gd name="T77" fmla="*/ 768 h 1536"/>
              <a:gd name="T78" fmla="*/ 1059 w 1638"/>
              <a:gd name="T79" fmla="*/ 720 h 1536"/>
              <a:gd name="T80" fmla="*/ 1011 w 1638"/>
              <a:gd name="T81" fmla="*/ 672 h 1536"/>
              <a:gd name="T82" fmla="*/ 627 w 1638"/>
              <a:gd name="T83" fmla="*/ 672 h 1536"/>
              <a:gd name="T84" fmla="*/ 579 w 1638"/>
              <a:gd name="T85" fmla="*/ 720 h 1536"/>
              <a:gd name="T86" fmla="*/ 627 w 1638"/>
              <a:gd name="T87" fmla="*/ 768 h 1536"/>
              <a:gd name="T88" fmla="*/ 675 w 1638"/>
              <a:gd name="T89" fmla="*/ 768 h 1536"/>
              <a:gd name="T90" fmla="*/ 675 w 1638"/>
              <a:gd name="T91" fmla="*/ 1056 h 1536"/>
              <a:gd name="T92" fmla="*/ 384 w 1638"/>
              <a:gd name="T93" fmla="*/ 1056 h 1536"/>
              <a:gd name="T94" fmla="*/ 96 w 1638"/>
              <a:gd name="T95" fmla="*/ 768 h 1536"/>
              <a:gd name="T96" fmla="*/ 384 w 1638"/>
              <a:gd name="T97" fmla="*/ 48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8" h="1536">
                <a:moveTo>
                  <a:pt x="384" y="1152"/>
                </a:moveTo>
                <a:cubicBezTo>
                  <a:pt x="507" y="1152"/>
                  <a:pt x="507" y="1152"/>
                  <a:pt x="507" y="1152"/>
                </a:cubicBezTo>
                <a:cubicBezTo>
                  <a:pt x="781" y="1517"/>
                  <a:pt x="781" y="1517"/>
                  <a:pt x="781" y="1517"/>
                </a:cubicBezTo>
                <a:cubicBezTo>
                  <a:pt x="790" y="1529"/>
                  <a:pt x="804" y="1536"/>
                  <a:pt x="819" y="1536"/>
                </a:cubicBezTo>
                <a:cubicBezTo>
                  <a:pt x="834" y="1536"/>
                  <a:pt x="848" y="1529"/>
                  <a:pt x="857" y="1517"/>
                </a:cubicBezTo>
                <a:cubicBezTo>
                  <a:pt x="1131" y="1152"/>
                  <a:pt x="1131" y="1152"/>
                  <a:pt x="1131" y="1152"/>
                </a:cubicBezTo>
                <a:cubicBezTo>
                  <a:pt x="1251" y="1152"/>
                  <a:pt x="1251" y="1152"/>
                  <a:pt x="1251" y="1152"/>
                </a:cubicBezTo>
                <a:cubicBezTo>
                  <a:pt x="1464" y="1152"/>
                  <a:pt x="1638" y="980"/>
                  <a:pt x="1638" y="768"/>
                </a:cubicBezTo>
                <a:cubicBezTo>
                  <a:pt x="1638" y="557"/>
                  <a:pt x="1464" y="384"/>
                  <a:pt x="1251" y="384"/>
                </a:cubicBezTo>
                <a:cubicBezTo>
                  <a:pt x="1231" y="384"/>
                  <a:pt x="1231" y="384"/>
                  <a:pt x="1231" y="384"/>
                </a:cubicBezTo>
                <a:cubicBezTo>
                  <a:pt x="1167" y="158"/>
                  <a:pt x="960" y="0"/>
                  <a:pt x="723" y="0"/>
                </a:cubicBezTo>
                <a:cubicBezTo>
                  <a:pt x="469" y="0"/>
                  <a:pt x="251" y="182"/>
                  <a:pt x="203" y="429"/>
                </a:cubicBezTo>
                <a:cubicBezTo>
                  <a:pt x="77" y="497"/>
                  <a:pt x="0" y="630"/>
                  <a:pt x="0" y="768"/>
                </a:cubicBezTo>
                <a:cubicBezTo>
                  <a:pt x="0" y="980"/>
                  <a:pt x="172" y="1152"/>
                  <a:pt x="384" y="1152"/>
                </a:cubicBezTo>
                <a:close/>
                <a:moveTo>
                  <a:pt x="819" y="1408"/>
                </a:moveTo>
                <a:cubicBezTo>
                  <a:pt x="627" y="1152"/>
                  <a:pt x="627" y="1152"/>
                  <a:pt x="627" y="1152"/>
                </a:cubicBezTo>
                <a:cubicBezTo>
                  <a:pt x="723" y="1152"/>
                  <a:pt x="723" y="1152"/>
                  <a:pt x="723" y="1152"/>
                </a:cubicBezTo>
                <a:cubicBezTo>
                  <a:pt x="750" y="1152"/>
                  <a:pt x="771" y="1131"/>
                  <a:pt x="771" y="1104"/>
                </a:cubicBezTo>
                <a:cubicBezTo>
                  <a:pt x="771" y="768"/>
                  <a:pt x="771" y="768"/>
                  <a:pt x="771" y="768"/>
                </a:cubicBezTo>
                <a:cubicBezTo>
                  <a:pt x="867" y="768"/>
                  <a:pt x="867" y="768"/>
                  <a:pt x="867" y="768"/>
                </a:cubicBezTo>
                <a:cubicBezTo>
                  <a:pt x="867" y="1104"/>
                  <a:pt x="867" y="1104"/>
                  <a:pt x="867" y="1104"/>
                </a:cubicBezTo>
                <a:cubicBezTo>
                  <a:pt x="867" y="1131"/>
                  <a:pt x="888" y="1152"/>
                  <a:pt x="915" y="1152"/>
                </a:cubicBezTo>
                <a:cubicBezTo>
                  <a:pt x="1011" y="1152"/>
                  <a:pt x="1011" y="1152"/>
                  <a:pt x="1011" y="1152"/>
                </a:cubicBezTo>
                <a:lnTo>
                  <a:pt x="819" y="1408"/>
                </a:lnTo>
                <a:close/>
                <a:moveTo>
                  <a:pt x="384" y="480"/>
                </a:moveTo>
                <a:cubicBezTo>
                  <a:pt x="410" y="480"/>
                  <a:pt x="432" y="459"/>
                  <a:pt x="432" y="432"/>
                </a:cubicBezTo>
                <a:cubicBezTo>
                  <a:pt x="432" y="406"/>
                  <a:pt x="410" y="384"/>
                  <a:pt x="384" y="384"/>
                </a:cubicBezTo>
                <a:cubicBezTo>
                  <a:pt x="360" y="384"/>
                  <a:pt x="336" y="387"/>
                  <a:pt x="312" y="391"/>
                </a:cubicBezTo>
                <a:cubicBezTo>
                  <a:pt x="371" y="219"/>
                  <a:pt x="535" y="96"/>
                  <a:pt x="723" y="96"/>
                </a:cubicBezTo>
                <a:cubicBezTo>
                  <a:pt x="914" y="96"/>
                  <a:pt x="1081" y="223"/>
                  <a:pt x="1136" y="402"/>
                </a:cubicBezTo>
                <a:cubicBezTo>
                  <a:pt x="1124" y="406"/>
                  <a:pt x="1113" y="410"/>
                  <a:pt x="1102" y="415"/>
                </a:cubicBezTo>
                <a:cubicBezTo>
                  <a:pt x="1077" y="425"/>
                  <a:pt x="1066" y="453"/>
                  <a:pt x="1076" y="478"/>
                </a:cubicBezTo>
                <a:cubicBezTo>
                  <a:pt x="1086" y="502"/>
                  <a:pt x="1114" y="513"/>
                  <a:pt x="1139" y="503"/>
                </a:cubicBezTo>
                <a:cubicBezTo>
                  <a:pt x="1174" y="488"/>
                  <a:pt x="1212" y="480"/>
                  <a:pt x="1251" y="480"/>
                </a:cubicBezTo>
                <a:cubicBezTo>
                  <a:pt x="1412" y="480"/>
                  <a:pt x="1542" y="610"/>
                  <a:pt x="1542" y="768"/>
                </a:cubicBezTo>
                <a:cubicBezTo>
                  <a:pt x="1542" y="927"/>
                  <a:pt x="1412" y="1056"/>
                  <a:pt x="1251" y="1056"/>
                </a:cubicBezTo>
                <a:cubicBezTo>
                  <a:pt x="963" y="1056"/>
                  <a:pt x="963" y="1056"/>
                  <a:pt x="963" y="1056"/>
                </a:cubicBezTo>
                <a:cubicBezTo>
                  <a:pt x="963" y="768"/>
                  <a:pt x="963" y="768"/>
                  <a:pt x="963" y="768"/>
                </a:cubicBezTo>
                <a:cubicBezTo>
                  <a:pt x="1011" y="768"/>
                  <a:pt x="1011" y="768"/>
                  <a:pt x="1011" y="768"/>
                </a:cubicBezTo>
                <a:cubicBezTo>
                  <a:pt x="1038" y="768"/>
                  <a:pt x="1059" y="747"/>
                  <a:pt x="1059" y="720"/>
                </a:cubicBezTo>
                <a:cubicBezTo>
                  <a:pt x="1059" y="694"/>
                  <a:pt x="1038" y="672"/>
                  <a:pt x="1011" y="672"/>
                </a:cubicBezTo>
                <a:cubicBezTo>
                  <a:pt x="627" y="672"/>
                  <a:pt x="627" y="672"/>
                  <a:pt x="627" y="672"/>
                </a:cubicBezTo>
                <a:cubicBezTo>
                  <a:pt x="600" y="672"/>
                  <a:pt x="579" y="694"/>
                  <a:pt x="579" y="720"/>
                </a:cubicBezTo>
                <a:cubicBezTo>
                  <a:pt x="579" y="747"/>
                  <a:pt x="600" y="768"/>
                  <a:pt x="627" y="768"/>
                </a:cubicBezTo>
                <a:cubicBezTo>
                  <a:pt x="675" y="768"/>
                  <a:pt x="675" y="768"/>
                  <a:pt x="675" y="768"/>
                </a:cubicBezTo>
                <a:cubicBezTo>
                  <a:pt x="675" y="1056"/>
                  <a:pt x="675" y="1056"/>
                  <a:pt x="675" y="1056"/>
                </a:cubicBezTo>
                <a:cubicBezTo>
                  <a:pt x="384" y="1056"/>
                  <a:pt x="384" y="1056"/>
                  <a:pt x="384" y="1056"/>
                </a:cubicBezTo>
                <a:cubicBezTo>
                  <a:pt x="225" y="1056"/>
                  <a:pt x="96" y="927"/>
                  <a:pt x="96" y="768"/>
                </a:cubicBezTo>
                <a:cubicBezTo>
                  <a:pt x="96" y="610"/>
                  <a:pt x="226" y="480"/>
                  <a:pt x="384" y="48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23"/>
          <p:cNvSpPr>
            <a:spLocks noEditPoints="1"/>
          </p:cNvSpPr>
          <p:nvPr/>
        </p:nvSpPr>
        <p:spPr bwMode="auto">
          <a:xfrm>
            <a:off x="2922928" y="2604705"/>
            <a:ext cx="391519" cy="298286"/>
          </a:xfrm>
          <a:custGeom>
            <a:avLst/>
            <a:gdLst>
              <a:gd name="T0" fmla="*/ 819 w 1638"/>
              <a:gd name="T1" fmla="*/ 384 h 1248"/>
              <a:gd name="T2" fmla="*/ 15 w 1638"/>
              <a:gd name="T3" fmla="*/ 782 h 1248"/>
              <a:gd name="T4" fmla="*/ 15 w 1638"/>
              <a:gd name="T5" fmla="*/ 851 h 1248"/>
              <a:gd name="T6" fmla="*/ 819 w 1638"/>
              <a:gd name="T7" fmla="*/ 1248 h 1248"/>
              <a:gd name="T8" fmla="*/ 1623 w 1638"/>
              <a:gd name="T9" fmla="*/ 851 h 1248"/>
              <a:gd name="T10" fmla="*/ 1623 w 1638"/>
              <a:gd name="T11" fmla="*/ 782 h 1248"/>
              <a:gd name="T12" fmla="*/ 454 w 1638"/>
              <a:gd name="T13" fmla="*/ 1047 h 1248"/>
              <a:gd name="T14" fmla="*/ 454 w 1638"/>
              <a:gd name="T15" fmla="*/ 586 h 1248"/>
              <a:gd name="T16" fmla="*/ 454 w 1638"/>
              <a:gd name="T17" fmla="*/ 1047 h 1248"/>
              <a:gd name="T18" fmla="*/ 483 w 1638"/>
              <a:gd name="T19" fmla="*/ 816 h 1248"/>
              <a:gd name="T20" fmla="*/ 1155 w 1638"/>
              <a:gd name="T21" fmla="*/ 816 h 1248"/>
              <a:gd name="T22" fmla="*/ 1184 w 1638"/>
              <a:gd name="T23" fmla="*/ 1047 h 1248"/>
              <a:gd name="T24" fmla="*/ 1184 w 1638"/>
              <a:gd name="T25" fmla="*/ 586 h 1248"/>
              <a:gd name="T26" fmla="*/ 1184 w 1638"/>
              <a:gd name="T27" fmla="*/ 1047 h 1248"/>
              <a:gd name="T28" fmla="*/ 579 w 1638"/>
              <a:gd name="T29" fmla="*/ 816 h 1248"/>
              <a:gd name="T30" fmla="*/ 1059 w 1638"/>
              <a:gd name="T31" fmla="*/ 816 h 1248"/>
              <a:gd name="T32" fmla="*/ 819 w 1638"/>
              <a:gd name="T33" fmla="*/ 960 h 1248"/>
              <a:gd name="T34" fmla="*/ 819 w 1638"/>
              <a:gd name="T35" fmla="*/ 672 h 1248"/>
              <a:gd name="T36" fmla="*/ 819 w 1638"/>
              <a:gd name="T37" fmla="*/ 960 h 1248"/>
              <a:gd name="T38" fmla="*/ 819 w 1638"/>
              <a:gd name="T39" fmla="*/ 864 h 1248"/>
              <a:gd name="T40" fmla="*/ 819 w 1638"/>
              <a:gd name="T41" fmla="*/ 768 h 1248"/>
              <a:gd name="T42" fmla="*/ 819 w 1638"/>
              <a:gd name="T43" fmla="*/ 288 h 1248"/>
              <a:gd name="T44" fmla="*/ 771 w 1638"/>
              <a:gd name="T45" fmla="*/ 48 h 1248"/>
              <a:gd name="T46" fmla="*/ 867 w 1638"/>
              <a:gd name="T47" fmla="*/ 48 h 1248"/>
              <a:gd name="T48" fmla="*/ 819 w 1638"/>
              <a:gd name="T49" fmla="*/ 288 h 1248"/>
              <a:gd name="T50" fmla="*/ 200 w 1638"/>
              <a:gd name="T51" fmla="*/ 219 h 1248"/>
              <a:gd name="T52" fmla="*/ 456 w 1638"/>
              <a:gd name="T53" fmla="*/ 294 h 1248"/>
              <a:gd name="T54" fmla="*/ 414 w 1638"/>
              <a:gd name="T55" fmla="*/ 379 h 1248"/>
              <a:gd name="T56" fmla="*/ 1160 w 1638"/>
              <a:gd name="T57" fmla="*/ 358 h 1248"/>
              <a:gd name="T58" fmla="*/ 1374 w 1638"/>
              <a:gd name="T59" fmla="*/ 198 h 1248"/>
              <a:gd name="T60" fmla="*/ 1416 w 1638"/>
              <a:gd name="T61" fmla="*/ 283 h 1248"/>
              <a:gd name="T62" fmla="*/ 1160 w 1638"/>
              <a:gd name="T63" fmla="*/ 358 h 1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38" h="1248">
                <a:moveTo>
                  <a:pt x="1370" y="584"/>
                </a:moveTo>
                <a:cubicBezTo>
                  <a:pt x="1209" y="479"/>
                  <a:pt x="1012" y="384"/>
                  <a:pt x="819" y="384"/>
                </a:cubicBezTo>
                <a:cubicBezTo>
                  <a:pt x="626" y="384"/>
                  <a:pt x="429" y="479"/>
                  <a:pt x="268" y="584"/>
                </a:cubicBezTo>
                <a:cubicBezTo>
                  <a:pt x="119" y="682"/>
                  <a:pt x="19" y="778"/>
                  <a:pt x="15" y="782"/>
                </a:cubicBezTo>
                <a:cubicBezTo>
                  <a:pt x="5" y="791"/>
                  <a:pt x="0" y="803"/>
                  <a:pt x="0" y="816"/>
                </a:cubicBezTo>
                <a:cubicBezTo>
                  <a:pt x="0" y="830"/>
                  <a:pt x="5" y="842"/>
                  <a:pt x="15" y="851"/>
                </a:cubicBezTo>
                <a:cubicBezTo>
                  <a:pt x="19" y="855"/>
                  <a:pt x="119" y="951"/>
                  <a:pt x="268" y="1049"/>
                </a:cubicBezTo>
                <a:cubicBezTo>
                  <a:pt x="429" y="1154"/>
                  <a:pt x="625" y="1248"/>
                  <a:pt x="819" y="1248"/>
                </a:cubicBezTo>
                <a:cubicBezTo>
                  <a:pt x="1012" y="1248"/>
                  <a:pt x="1209" y="1154"/>
                  <a:pt x="1370" y="1049"/>
                </a:cubicBezTo>
                <a:cubicBezTo>
                  <a:pt x="1519" y="951"/>
                  <a:pt x="1619" y="855"/>
                  <a:pt x="1623" y="851"/>
                </a:cubicBezTo>
                <a:cubicBezTo>
                  <a:pt x="1633" y="842"/>
                  <a:pt x="1638" y="830"/>
                  <a:pt x="1638" y="816"/>
                </a:cubicBezTo>
                <a:cubicBezTo>
                  <a:pt x="1638" y="803"/>
                  <a:pt x="1633" y="791"/>
                  <a:pt x="1623" y="782"/>
                </a:cubicBezTo>
                <a:cubicBezTo>
                  <a:pt x="1619" y="778"/>
                  <a:pt x="1519" y="682"/>
                  <a:pt x="1370" y="584"/>
                </a:cubicBezTo>
                <a:close/>
                <a:moveTo>
                  <a:pt x="454" y="1047"/>
                </a:moveTo>
                <a:cubicBezTo>
                  <a:pt x="305" y="969"/>
                  <a:pt x="180" y="868"/>
                  <a:pt x="120" y="816"/>
                </a:cubicBezTo>
                <a:cubicBezTo>
                  <a:pt x="180" y="764"/>
                  <a:pt x="305" y="664"/>
                  <a:pt x="454" y="586"/>
                </a:cubicBezTo>
                <a:cubicBezTo>
                  <a:pt x="411" y="653"/>
                  <a:pt x="387" y="732"/>
                  <a:pt x="387" y="816"/>
                </a:cubicBezTo>
                <a:cubicBezTo>
                  <a:pt x="387" y="901"/>
                  <a:pt x="411" y="980"/>
                  <a:pt x="454" y="1047"/>
                </a:cubicBezTo>
                <a:close/>
                <a:moveTo>
                  <a:pt x="819" y="1152"/>
                </a:moveTo>
                <a:cubicBezTo>
                  <a:pt x="634" y="1152"/>
                  <a:pt x="483" y="1002"/>
                  <a:pt x="483" y="816"/>
                </a:cubicBezTo>
                <a:cubicBezTo>
                  <a:pt x="483" y="631"/>
                  <a:pt x="634" y="480"/>
                  <a:pt x="819" y="480"/>
                </a:cubicBezTo>
                <a:cubicBezTo>
                  <a:pt x="1004" y="480"/>
                  <a:pt x="1155" y="631"/>
                  <a:pt x="1155" y="816"/>
                </a:cubicBezTo>
                <a:cubicBezTo>
                  <a:pt x="1155" y="1002"/>
                  <a:pt x="1004" y="1152"/>
                  <a:pt x="819" y="1152"/>
                </a:cubicBezTo>
                <a:close/>
                <a:moveTo>
                  <a:pt x="1184" y="1047"/>
                </a:moveTo>
                <a:cubicBezTo>
                  <a:pt x="1227" y="980"/>
                  <a:pt x="1251" y="901"/>
                  <a:pt x="1251" y="816"/>
                </a:cubicBezTo>
                <a:cubicBezTo>
                  <a:pt x="1251" y="732"/>
                  <a:pt x="1227" y="653"/>
                  <a:pt x="1184" y="586"/>
                </a:cubicBezTo>
                <a:cubicBezTo>
                  <a:pt x="1333" y="664"/>
                  <a:pt x="1458" y="764"/>
                  <a:pt x="1518" y="816"/>
                </a:cubicBezTo>
                <a:cubicBezTo>
                  <a:pt x="1458" y="869"/>
                  <a:pt x="1333" y="969"/>
                  <a:pt x="1184" y="1047"/>
                </a:cubicBezTo>
                <a:close/>
                <a:moveTo>
                  <a:pt x="819" y="576"/>
                </a:moveTo>
                <a:cubicBezTo>
                  <a:pt x="687" y="576"/>
                  <a:pt x="579" y="684"/>
                  <a:pt x="579" y="816"/>
                </a:cubicBezTo>
                <a:cubicBezTo>
                  <a:pt x="579" y="949"/>
                  <a:pt x="687" y="1056"/>
                  <a:pt x="819" y="1056"/>
                </a:cubicBezTo>
                <a:cubicBezTo>
                  <a:pt x="951" y="1056"/>
                  <a:pt x="1059" y="949"/>
                  <a:pt x="1059" y="816"/>
                </a:cubicBezTo>
                <a:cubicBezTo>
                  <a:pt x="1059" y="684"/>
                  <a:pt x="951" y="576"/>
                  <a:pt x="819" y="576"/>
                </a:cubicBezTo>
                <a:close/>
                <a:moveTo>
                  <a:pt x="819" y="960"/>
                </a:moveTo>
                <a:cubicBezTo>
                  <a:pt x="740" y="960"/>
                  <a:pt x="675" y="896"/>
                  <a:pt x="675" y="816"/>
                </a:cubicBezTo>
                <a:cubicBezTo>
                  <a:pt x="675" y="737"/>
                  <a:pt x="740" y="672"/>
                  <a:pt x="819" y="672"/>
                </a:cubicBezTo>
                <a:cubicBezTo>
                  <a:pt x="898" y="672"/>
                  <a:pt x="963" y="737"/>
                  <a:pt x="963" y="816"/>
                </a:cubicBezTo>
                <a:cubicBezTo>
                  <a:pt x="963" y="896"/>
                  <a:pt x="898" y="960"/>
                  <a:pt x="819" y="960"/>
                </a:cubicBezTo>
                <a:close/>
                <a:moveTo>
                  <a:pt x="867" y="816"/>
                </a:moveTo>
                <a:cubicBezTo>
                  <a:pt x="867" y="843"/>
                  <a:pt x="846" y="864"/>
                  <a:pt x="819" y="864"/>
                </a:cubicBezTo>
                <a:cubicBezTo>
                  <a:pt x="792" y="864"/>
                  <a:pt x="771" y="843"/>
                  <a:pt x="771" y="816"/>
                </a:cubicBezTo>
                <a:cubicBezTo>
                  <a:pt x="771" y="790"/>
                  <a:pt x="792" y="768"/>
                  <a:pt x="819" y="768"/>
                </a:cubicBezTo>
                <a:cubicBezTo>
                  <a:pt x="846" y="768"/>
                  <a:pt x="867" y="790"/>
                  <a:pt x="867" y="816"/>
                </a:cubicBezTo>
                <a:close/>
                <a:moveTo>
                  <a:pt x="819" y="288"/>
                </a:moveTo>
                <a:cubicBezTo>
                  <a:pt x="792" y="288"/>
                  <a:pt x="771" y="267"/>
                  <a:pt x="771" y="240"/>
                </a:cubicBezTo>
                <a:cubicBezTo>
                  <a:pt x="771" y="48"/>
                  <a:pt x="771" y="48"/>
                  <a:pt x="771" y="48"/>
                </a:cubicBezTo>
                <a:cubicBezTo>
                  <a:pt x="771" y="22"/>
                  <a:pt x="792" y="0"/>
                  <a:pt x="819" y="0"/>
                </a:cubicBezTo>
                <a:cubicBezTo>
                  <a:pt x="846" y="0"/>
                  <a:pt x="867" y="22"/>
                  <a:pt x="867" y="48"/>
                </a:cubicBezTo>
                <a:cubicBezTo>
                  <a:pt x="867" y="240"/>
                  <a:pt x="867" y="240"/>
                  <a:pt x="867" y="240"/>
                </a:cubicBezTo>
                <a:cubicBezTo>
                  <a:pt x="867" y="267"/>
                  <a:pt x="846" y="288"/>
                  <a:pt x="819" y="288"/>
                </a:cubicBezTo>
                <a:close/>
                <a:moveTo>
                  <a:pt x="222" y="283"/>
                </a:moveTo>
                <a:cubicBezTo>
                  <a:pt x="198" y="272"/>
                  <a:pt x="188" y="243"/>
                  <a:pt x="200" y="219"/>
                </a:cubicBezTo>
                <a:cubicBezTo>
                  <a:pt x="212" y="195"/>
                  <a:pt x="241" y="186"/>
                  <a:pt x="264" y="198"/>
                </a:cubicBezTo>
                <a:cubicBezTo>
                  <a:pt x="456" y="294"/>
                  <a:pt x="456" y="294"/>
                  <a:pt x="456" y="294"/>
                </a:cubicBezTo>
                <a:cubicBezTo>
                  <a:pt x="480" y="305"/>
                  <a:pt x="490" y="334"/>
                  <a:pt x="478" y="358"/>
                </a:cubicBezTo>
                <a:cubicBezTo>
                  <a:pt x="466" y="382"/>
                  <a:pt x="437" y="391"/>
                  <a:pt x="414" y="379"/>
                </a:cubicBezTo>
                <a:lnTo>
                  <a:pt x="222" y="283"/>
                </a:lnTo>
                <a:close/>
                <a:moveTo>
                  <a:pt x="1160" y="358"/>
                </a:moveTo>
                <a:cubicBezTo>
                  <a:pt x="1148" y="334"/>
                  <a:pt x="1158" y="305"/>
                  <a:pt x="1182" y="294"/>
                </a:cubicBezTo>
                <a:cubicBezTo>
                  <a:pt x="1374" y="198"/>
                  <a:pt x="1374" y="198"/>
                  <a:pt x="1374" y="198"/>
                </a:cubicBezTo>
                <a:cubicBezTo>
                  <a:pt x="1397" y="186"/>
                  <a:pt x="1426" y="195"/>
                  <a:pt x="1438" y="219"/>
                </a:cubicBezTo>
                <a:cubicBezTo>
                  <a:pt x="1450" y="243"/>
                  <a:pt x="1440" y="272"/>
                  <a:pt x="1416" y="283"/>
                </a:cubicBezTo>
                <a:cubicBezTo>
                  <a:pt x="1224" y="379"/>
                  <a:pt x="1224" y="379"/>
                  <a:pt x="1224" y="379"/>
                </a:cubicBezTo>
                <a:cubicBezTo>
                  <a:pt x="1201" y="391"/>
                  <a:pt x="1172" y="382"/>
                  <a:pt x="1160" y="35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Freeform 24"/>
          <p:cNvSpPr>
            <a:spLocks noEditPoints="1"/>
          </p:cNvSpPr>
          <p:nvPr/>
        </p:nvSpPr>
        <p:spPr bwMode="auto">
          <a:xfrm>
            <a:off x="3669427" y="2558016"/>
            <a:ext cx="344244" cy="391665"/>
          </a:xfrm>
          <a:custGeom>
            <a:avLst/>
            <a:gdLst>
              <a:gd name="T0" fmla="*/ 1200 w 1440"/>
              <a:gd name="T1" fmla="*/ 967 h 1639"/>
              <a:gd name="T2" fmla="*/ 1152 w 1440"/>
              <a:gd name="T3" fmla="*/ 1159 h 1639"/>
              <a:gd name="T4" fmla="*/ 960 w 1440"/>
              <a:gd name="T5" fmla="*/ 1207 h 1639"/>
              <a:gd name="T6" fmla="*/ 864 w 1440"/>
              <a:gd name="T7" fmla="*/ 1351 h 1639"/>
              <a:gd name="T8" fmla="*/ 816 w 1440"/>
              <a:gd name="T9" fmla="*/ 1159 h 1639"/>
              <a:gd name="T10" fmla="*/ 960 w 1440"/>
              <a:gd name="T11" fmla="*/ 819 h 1639"/>
              <a:gd name="T12" fmla="*/ 864 w 1440"/>
              <a:gd name="T13" fmla="*/ 48 h 1639"/>
              <a:gd name="T14" fmla="*/ 624 w 1440"/>
              <a:gd name="T15" fmla="*/ 0 h 1639"/>
              <a:gd name="T16" fmla="*/ 576 w 1440"/>
              <a:gd name="T17" fmla="*/ 628 h 1639"/>
              <a:gd name="T18" fmla="*/ 632 w 1440"/>
              <a:gd name="T19" fmla="*/ 1159 h 1639"/>
              <a:gd name="T20" fmla="*/ 576 w 1440"/>
              <a:gd name="T21" fmla="*/ 1207 h 1639"/>
              <a:gd name="T22" fmla="*/ 480 w 1440"/>
              <a:gd name="T23" fmla="*/ 1351 h 1639"/>
              <a:gd name="T24" fmla="*/ 432 w 1440"/>
              <a:gd name="T25" fmla="*/ 1159 h 1639"/>
              <a:gd name="T26" fmla="*/ 288 w 1440"/>
              <a:gd name="T27" fmla="*/ 1015 h 1639"/>
              <a:gd name="T28" fmla="*/ 48 w 1440"/>
              <a:gd name="T29" fmla="*/ 967 h 1639"/>
              <a:gd name="T30" fmla="*/ 0 w 1440"/>
              <a:gd name="T31" fmla="*/ 1207 h 1639"/>
              <a:gd name="T32" fmla="*/ 192 w 1440"/>
              <a:gd name="T33" fmla="*/ 1255 h 1639"/>
              <a:gd name="T34" fmla="*/ 240 w 1440"/>
              <a:gd name="T35" fmla="*/ 1447 h 1639"/>
              <a:gd name="T36" fmla="*/ 384 w 1440"/>
              <a:gd name="T37" fmla="*/ 1591 h 1639"/>
              <a:gd name="T38" fmla="*/ 624 w 1440"/>
              <a:gd name="T39" fmla="*/ 1639 h 1639"/>
              <a:gd name="T40" fmla="*/ 672 w 1440"/>
              <a:gd name="T41" fmla="*/ 1447 h 1639"/>
              <a:gd name="T42" fmla="*/ 768 w 1440"/>
              <a:gd name="T43" fmla="*/ 1591 h 1639"/>
              <a:gd name="T44" fmla="*/ 1008 w 1440"/>
              <a:gd name="T45" fmla="*/ 1639 h 1639"/>
              <a:gd name="T46" fmla="*/ 1056 w 1440"/>
              <a:gd name="T47" fmla="*/ 1447 h 1639"/>
              <a:gd name="T48" fmla="*/ 1248 w 1440"/>
              <a:gd name="T49" fmla="*/ 1399 h 1639"/>
              <a:gd name="T50" fmla="*/ 1392 w 1440"/>
              <a:gd name="T51" fmla="*/ 1255 h 1639"/>
              <a:gd name="T52" fmla="*/ 1440 w 1440"/>
              <a:gd name="T53" fmla="*/ 1015 h 1639"/>
              <a:gd name="T54" fmla="*/ 192 w 1440"/>
              <a:gd name="T55" fmla="*/ 1159 h 1639"/>
              <a:gd name="T56" fmla="*/ 96 w 1440"/>
              <a:gd name="T57" fmla="*/ 1063 h 1639"/>
              <a:gd name="T58" fmla="*/ 192 w 1440"/>
              <a:gd name="T59" fmla="*/ 1159 h 1639"/>
              <a:gd name="T60" fmla="*/ 288 w 1440"/>
              <a:gd name="T61" fmla="*/ 1351 h 1639"/>
              <a:gd name="T62" fmla="*/ 384 w 1440"/>
              <a:gd name="T63" fmla="*/ 1255 h 1639"/>
              <a:gd name="T64" fmla="*/ 576 w 1440"/>
              <a:gd name="T65" fmla="*/ 1543 h 1639"/>
              <a:gd name="T66" fmla="*/ 480 w 1440"/>
              <a:gd name="T67" fmla="*/ 1447 h 1639"/>
              <a:gd name="T68" fmla="*/ 576 w 1440"/>
              <a:gd name="T69" fmla="*/ 1543 h 1639"/>
              <a:gd name="T70" fmla="*/ 768 w 1440"/>
              <a:gd name="T71" fmla="*/ 96 h 1639"/>
              <a:gd name="T72" fmla="*/ 672 w 1440"/>
              <a:gd name="T73" fmla="*/ 291 h 1639"/>
              <a:gd name="T74" fmla="*/ 672 w 1440"/>
              <a:gd name="T75" fmla="*/ 387 h 1639"/>
              <a:gd name="T76" fmla="*/ 768 w 1440"/>
              <a:gd name="T77" fmla="*/ 584 h 1639"/>
              <a:gd name="T78" fmla="*/ 672 w 1440"/>
              <a:gd name="T79" fmla="*/ 584 h 1639"/>
              <a:gd name="T80" fmla="*/ 768 w 1440"/>
              <a:gd name="T81" fmla="*/ 1351 h 1639"/>
              <a:gd name="T82" fmla="*/ 672 w 1440"/>
              <a:gd name="T83" fmla="*/ 1255 h 1639"/>
              <a:gd name="T84" fmla="*/ 768 w 1440"/>
              <a:gd name="T85" fmla="*/ 1351 h 1639"/>
              <a:gd name="T86" fmla="*/ 576 w 1440"/>
              <a:gd name="T87" fmla="*/ 819 h 1639"/>
              <a:gd name="T88" fmla="*/ 864 w 1440"/>
              <a:gd name="T89" fmla="*/ 819 h 1639"/>
              <a:gd name="T90" fmla="*/ 960 w 1440"/>
              <a:gd name="T91" fmla="*/ 1543 h 1639"/>
              <a:gd name="T92" fmla="*/ 864 w 1440"/>
              <a:gd name="T93" fmla="*/ 1447 h 1639"/>
              <a:gd name="T94" fmla="*/ 960 w 1440"/>
              <a:gd name="T95" fmla="*/ 1543 h 1639"/>
              <a:gd name="T96" fmla="*/ 1056 w 1440"/>
              <a:gd name="T97" fmla="*/ 1351 h 1639"/>
              <a:gd name="T98" fmla="*/ 1152 w 1440"/>
              <a:gd name="T99" fmla="*/ 1255 h 1639"/>
              <a:gd name="T100" fmla="*/ 1344 w 1440"/>
              <a:gd name="T101" fmla="*/ 1159 h 1639"/>
              <a:gd name="T102" fmla="*/ 1248 w 1440"/>
              <a:gd name="T103" fmla="*/ 1063 h 1639"/>
              <a:gd name="T104" fmla="*/ 1344 w 1440"/>
              <a:gd name="T105" fmla="*/ 1159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40" h="1639">
                <a:moveTo>
                  <a:pt x="1392" y="967"/>
                </a:moveTo>
                <a:cubicBezTo>
                  <a:pt x="1200" y="967"/>
                  <a:pt x="1200" y="967"/>
                  <a:pt x="1200" y="967"/>
                </a:cubicBezTo>
                <a:cubicBezTo>
                  <a:pt x="1174" y="967"/>
                  <a:pt x="1152" y="988"/>
                  <a:pt x="1152" y="1015"/>
                </a:cubicBezTo>
                <a:cubicBezTo>
                  <a:pt x="1152" y="1159"/>
                  <a:pt x="1152" y="1159"/>
                  <a:pt x="1152" y="1159"/>
                </a:cubicBezTo>
                <a:cubicBezTo>
                  <a:pt x="1008" y="1159"/>
                  <a:pt x="1008" y="1159"/>
                  <a:pt x="1008" y="1159"/>
                </a:cubicBezTo>
                <a:cubicBezTo>
                  <a:pt x="982" y="1159"/>
                  <a:pt x="960" y="1180"/>
                  <a:pt x="960" y="1207"/>
                </a:cubicBezTo>
                <a:cubicBezTo>
                  <a:pt x="960" y="1351"/>
                  <a:pt x="960" y="1351"/>
                  <a:pt x="960" y="1351"/>
                </a:cubicBezTo>
                <a:cubicBezTo>
                  <a:pt x="864" y="1351"/>
                  <a:pt x="864" y="1351"/>
                  <a:pt x="864" y="1351"/>
                </a:cubicBezTo>
                <a:cubicBezTo>
                  <a:pt x="864" y="1207"/>
                  <a:pt x="864" y="1207"/>
                  <a:pt x="864" y="1207"/>
                </a:cubicBezTo>
                <a:cubicBezTo>
                  <a:pt x="864" y="1180"/>
                  <a:pt x="843" y="1159"/>
                  <a:pt x="816" y="1159"/>
                </a:cubicBezTo>
                <a:cubicBezTo>
                  <a:pt x="809" y="1159"/>
                  <a:pt x="809" y="1159"/>
                  <a:pt x="809" y="1159"/>
                </a:cubicBezTo>
                <a:cubicBezTo>
                  <a:pt x="857" y="1081"/>
                  <a:pt x="960" y="910"/>
                  <a:pt x="960" y="819"/>
                </a:cubicBezTo>
                <a:cubicBezTo>
                  <a:pt x="960" y="741"/>
                  <a:pt x="923" y="671"/>
                  <a:pt x="864" y="628"/>
                </a:cubicBezTo>
                <a:cubicBezTo>
                  <a:pt x="864" y="48"/>
                  <a:pt x="864" y="48"/>
                  <a:pt x="864" y="48"/>
                </a:cubicBezTo>
                <a:cubicBezTo>
                  <a:pt x="864" y="22"/>
                  <a:pt x="843" y="0"/>
                  <a:pt x="816" y="0"/>
                </a:cubicBezTo>
                <a:cubicBezTo>
                  <a:pt x="624" y="0"/>
                  <a:pt x="624" y="0"/>
                  <a:pt x="624" y="0"/>
                </a:cubicBezTo>
                <a:cubicBezTo>
                  <a:pt x="598" y="0"/>
                  <a:pt x="576" y="22"/>
                  <a:pt x="576" y="48"/>
                </a:cubicBezTo>
                <a:cubicBezTo>
                  <a:pt x="576" y="628"/>
                  <a:pt x="576" y="628"/>
                  <a:pt x="576" y="628"/>
                </a:cubicBezTo>
                <a:cubicBezTo>
                  <a:pt x="518" y="671"/>
                  <a:pt x="480" y="741"/>
                  <a:pt x="480" y="819"/>
                </a:cubicBezTo>
                <a:cubicBezTo>
                  <a:pt x="480" y="910"/>
                  <a:pt x="583" y="1081"/>
                  <a:pt x="632" y="1159"/>
                </a:cubicBezTo>
                <a:cubicBezTo>
                  <a:pt x="624" y="1159"/>
                  <a:pt x="624" y="1159"/>
                  <a:pt x="624" y="1159"/>
                </a:cubicBezTo>
                <a:cubicBezTo>
                  <a:pt x="598" y="1159"/>
                  <a:pt x="576" y="1180"/>
                  <a:pt x="576" y="1207"/>
                </a:cubicBezTo>
                <a:cubicBezTo>
                  <a:pt x="576" y="1351"/>
                  <a:pt x="576" y="1351"/>
                  <a:pt x="576" y="1351"/>
                </a:cubicBezTo>
                <a:cubicBezTo>
                  <a:pt x="480" y="1351"/>
                  <a:pt x="480" y="1351"/>
                  <a:pt x="480" y="1351"/>
                </a:cubicBezTo>
                <a:cubicBezTo>
                  <a:pt x="480" y="1207"/>
                  <a:pt x="480" y="1207"/>
                  <a:pt x="480" y="1207"/>
                </a:cubicBezTo>
                <a:cubicBezTo>
                  <a:pt x="480" y="1180"/>
                  <a:pt x="459" y="1159"/>
                  <a:pt x="432" y="1159"/>
                </a:cubicBezTo>
                <a:cubicBezTo>
                  <a:pt x="288" y="1159"/>
                  <a:pt x="288" y="1159"/>
                  <a:pt x="288" y="1159"/>
                </a:cubicBezTo>
                <a:cubicBezTo>
                  <a:pt x="288" y="1015"/>
                  <a:pt x="288" y="1015"/>
                  <a:pt x="288" y="1015"/>
                </a:cubicBezTo>
                <a:cubicBezTo>
                  <a:pt x="288" y="988"/>
                  <a:pt x="267" y="967"/>
                  <a:pt x="240" y="967"/>
                </a:cubicBezTo>
                <a:cubicBezTo>
                  <a:pt x="48" y="967"/>
                  <a:pt x="48" y="967"/>
                  <a:pt x="48" y="967"/>
                </a:cubicBezTo>
                <a:cubicBezTo>
                  <a:pt x="22" y="967"/>
                  <a:pt x="0" y="988"/>
                  <a:pt x="0" y="1015"/>
                </a:cubicBezTo>
                <a:cubicBezTo>
                  <a:pt x="0" y="1207"/>
                  <a:pt x="0" y="1207"/>
                  <a:pt x="0" y="1207"/>
                </a:cubicBezTo>
                <a:cubicBezTo>
                  <a:pt x="0" y="1233"/>
                  <a:pt x="22" y="1255"/>
                  <a:pt x="48" y="1255"/>
                </a:cubicBezTo>
                <a:cubicBezTo>
                  <a:pt x="192" y="1255"/>
                  <a:pt x="192" y="1255"/>
                  <a:pt x="192" y="1255"/>
                </a:cubicBezTo>
                <a:cubicBezTo>
                  <a:pt x="192" y="1399"/>
                  <a:pt x="192" y="1399"/>
                  <a:pt x="192" y="1399"/>
                </a:cubicBezTo>
                <a:cubicBezTo>
                  <a:pt x="192" y="1425"/>
                  <a:pt x="214" y="1447"/>
                  <a:pt x="240" y="1447"/>
                </a:cubicBezTo>
                <a:cubicBezTo>
                  <a:pt x="384" y="1447"/>
                  <a:pt x="384" y="1447"/>
                  <a:pt x="384" y="1447"/>
                </a:cubicBezTo>
                <a:cubicBezTo>
                  <a:pt x="384" y="1591"/>
                  <a:pt x="384" y="1591"/>
                  <a:pt x="384" y="1591"/>
                </a:cubicBezTo>
                <a:cubicBezTo>
                  <a:pt x="384" y="1617"/>
                  <a:pt x="406" y="1639"/>
                  <a:pt x="432" y="1639"/>
                </a:cubicBezTo>
                <a:cubicBezTo>
                  <a:pt x="624" y="1639"/>
                  <a:pt x="624" y="1639"/>
                  <a:pt x="624" y="1639"/>
                </a:cubicBezTo>
                <a:cubicBezTo>
                  <a:pt x="651" y="1639"/>
                  <a:pt x="672" y="1617"/>
                  <a:pt x="672" y="1591"/>
                </a:cubicBezTo>
                <a:cubicBezTo>
                  <a:pt x="672" y="1447"/>
                  <a:pt x="672" y="1447"/>
                  <a:pt x="672" y="1447"/>
                </a:cubicBezTo>
                <a:cubicBezTo>
                  <a:pt x="768" y="1447"/>
                  <a:pt x="768" y="1447"/>
                  <a:pt x="768" y="1447"/>
                </a:cubicBezTo>
                <a:cubicBezTo>
                  <a:pt x="768" y="1591"/>
                  <a:pt x="768" y="1591"/>
                  <a:pt x="768" y="1591"/>
                </a:cubicBezTo>
                <a:cubicBezTo>
                  <a:pt x="768" y="1617"/>
                  <a:pt x="790" y="1639"/>
                  <a:pt x="816" y="1639"/>
                </a:cubicBezTo>
                <a:cubicBezTo>
                  <a:pt x="1008" y="1639"/>
                  <a:pt x="1008" y="1639"/>
                  <a:pt x="1008" y="1639"/>
                </a:cubicBezTo>
                <a:cubicBezTo>
                  <a:pt x="1035" y="1639"/>
                  <a:pt x="1056" y="1617"/>
                  <a:pt x="1056" y="1591"/>
                </a:cubicBezTo>
                <a:cubicBezTo>
                  <a:pt x="1056" y="1447"/>
                  <a:pt x="1056" y="1447"/>
                  <a:pt x="1056" y="1447"/>
                </a:cubicBezTo>
                <a:cubicBezTo>
                  <a:pt x="1200" y="1447"/>
                  <a:pt x="1200" y="1447"/>
                  <a:pt x="1200" y="1447"/>
                </a:cubicBezTo>
                <a:cubicBezTo>
                  <a:pt x="1227" y="1447"/>
                  <a:pt x="1248" y="1425"/>
                  <a:pt x="1248" y="1399"/>
                </a:cubicBezTo>
                <a:cubicBezTo>
                  <a:pt x="1248" y="1255"/>
                  <a:pt x="1248" y="1255"/>
                  <a:pt x="1248" y="1255"/>
                </a:cubicBezTo>
                <a:cubicBezTo>
                  <a:pt x="1392" y="1255"/>
                  <a:pt x="1392" y="1255"/>
                  <a:pt x="1392" y="1255"/>
                </a:cubicBezTo>
                <a:cubicBezTo>
                  <a:pt x="1419" y="1255"/>
                  <a:pt x="1440" y="1233"/>
                  <a:pt x="1440" y="1207"/>
                </a:cubicBezTo>
                <a:cubicBezTo>
                  <a:pt x="1440" y="1015"/>
                  <a:pt x="1440" y="1015"/>
                  <a:pt x="1440" y="1015"/>
                </a:cubicBezTo>
                <a:cubicBezTo>
                  <a:pt x="1440" y="988"/>
                  <a:pt x="1419" y="967"/>
                  <a:pt x="1392" y="967"/>
                </a:cubicBezTo>
                <a:close/>
                <a:moveTo>
                  <a:pt x="192" y="1159"/>
                </a:moveTo>
                <a:cubicBezTo>
                  <a:pt x="96" y="1159"/>
                  <a:pt x="96" y="1159"/>
                  <a:pt x="96" y="1159"/>
                </a:cubicBezTo>
                <a:cubicBezTo>
                  <a:pt x="96" y="1063"/>
                  <a:pt x="96" y="1063"/>
                  <a:pt x="96" y="1063"/>
                </a:cubicBezTo>
                <a:cubicBezTo>
                  <a:pt x="192" y="1063"/>
                  <a:pt x="192" y="1063"/>
                  <a:pt x="192" y="1063"/>
                </a:cubicBezTo>
                <a:lnTo>
                  <a:pt x="192" y="1159"/>
                </a:lnTo>
                <a:close/>
                <a:moveTo>
                  <a:pt x="384" y="1351"/>
                </a:moveTo>
                <a:cubicBezTo>
                  <a:pt x="288" y="1351"/>
                  <a:pt x="288" y="1351"/>
                  <a:pt x="288" y="1351"/>
                </a:cubicBezTo>
                <a:cubicBezTo>
                  <a:pt x="288" y="1255"/>
                  <a:pt x="288" y="1255"/>
                  <a:pt x="288" y="1255"/>
                </a:cubicBezTo>
                <a:cubicBezTo>
                  <a:pt x="384" y="1255"/>
                  <a:pt x="384" y="1255"/>
                  <a:pt x="384" y="1255"/>
                </a:cubicBezTo>
                <a:lnTo>
                  <a:pt x="384" y="1351"/>
                </a:lnTo>
                <a:close/>
                <a:moveTo>
                  <a:pt x="576" y="1543"/>
                </a:moveTo>
                <a:cubicBezTo>
                  <a:pt x="480" y="1543"/>
                  <a:pt x="480" y="1543"/>
                  <a:pt x="480" y="1543"/>
                </a:cubicBezTo>
                <a:cubicBezTo>
                  <a:pt x="480" y="1447"/>
                  <a:pt x="480" y="1447"/>
                  <a:pt x="480" y="1447"/>
                </a:cubicBezTo>
                <a:cubicBezTo>
                  <a:pt x="576" y="1447"/>
                  <a:pt x="576" y="1447"/>
                  <a:pt x="576" y="1447"/>
                </a:cubicBezTo>
                <a:lnTo>
                  <a:pt x="576" y="1543"/>
                </a:lnTo>
                <a:close/>
                <a:moveTo>
                  <a:pt x="672" y="96"/>
                </a:moveTo>
                <a:cubicBezTo>
                  <a:pt x="768" y="96"/>
                  <a:pt x="768" y="96"/>
                  <a:pt x="768" y="96"/>
                </a:cubicBezTo>
                <a:cubicBezTo>
                  <a:pt x="768" y="291"/>
                  <a:pt x="768" y="291"/>
                  <a:pt x="768" y="291"/>
                </a:cubicBezTo>
                <a:cubicBezTo>
                  <a:pt x="672" y="291"/>
                  <a:pt x="672" y="291"/>
                  <a:pt x="672" y="291"/>
                </a:cubicBezTo>
                <a:lnTo>
                  <a:pt x="672" y="96"/>
                </a:lnTo>
                <a:close/>
                <a:moveTo>
                  <a:pt x="672" y="387"/>
                </a:moveTo>
                <a:cubicBezTo>
                  <a:pt x="768" y="387"/>
                  <a:pt x="768" y="387"/>
                  <a:pt x="768" y="387"/>
                </a:cubicBezTo>
                <a:cubicBezTo>
                  <a:pt x="768" y="584"/>
                  <a:pt x="768" y="584"/>
                  <a:pt x="768" y="584"/>
                </a:cubicBezTo>
                <a:cubicBezTo>
                  <a:pt x="753" y="581"/>
                  <a:pt x="737" y="579"/>
                  <a:pt x="720" y="579"/>
                </a:cubicBezTo>
                <a:cubicBezTo>
                  <a:pt x="704" y="579"/>
                  <a:pt x="688" y="581"/>
                  <a:pt x="672" y="584"/>
                </a:cubicBezTo>
                <a:lnTo>
                  <a:pt x="672" y="387"/>
                </a:lnTo>
                <a:close/>
                <a:moveTo>
                  <a:pt x="768" y="1351"/>
                </a:moveTo>
                <a:cubicBezTo>
                  <a:pt x="672" y="1351"/>
                  <a:pt x="672" y="1351"/>
                  <a:pt x="672" y="1351"/>
                </a:cubicBezTo>
                <a:cubicBezTo>
                  <a:pt x="672" y="1255"/>
                  <a:pt x="672" y="1255"/>
                  <a:pt x="672" y="1255"/>
                </a:cubicBezTo>
                <a:cubicBezTo>
                  <a:pt x="768" y="1255"/>
                  <a:pt x="768" y="1255"/>
                  <a:pt x="768" y="1255"/>
                </a:cubicBezTo>
                <a:lnTo>
                  <a:pt x="768" y="1351"/>
                </a:lnTo>
                <a:close/>
                <a:moveTo>
                  <a:pt x="720" y="1119"/>
                </a:moveTo>
                <a:cubicBezTo>
                  <a:pt x="651" y="1010"/>
                  <a:pt x="576" y="872"/>
                  <a:pt x="576" y="819"/>
                </a:cubicBezTo>
                <a:cubicBezTo>
                  <a:pt x="576" y="740"/>
                  <a:pt x="641" y="675"/>
                  <a:pt x="720" y="675"/>
                </a:cubicBezTo>
                <a:cubicBezTo>
                  <a:pt x="800" y="675"/>
                  <a:pt x="864" y="740"/>
                  <a:pt x="864" y="819"/>
                </a:cubicBezTo>
                <a:cubicBezTo>
                  <a:pt x="864" y="872"/>
                  <a:pt x="790" y="1010"/>
                  <a:pt x="720" y="1119"/>
                </a:cubicBezTo>
                <a:close/>
                <a:moveTo>
                  <a:pt x="960" y="1543"/>
                </a:moveTo>
                <a:cubicBezTo>
                  <a:pt x="864" y="1543"/>
                  <a:pt x="864" y="1543"/>
                  <a:pt x="864" y="1543"/>
                </a:cubicBezTo>
                <a:cubicBezTo>
                  <a:pt x="864" y="1447"/>
                  <a:pt x="864" y="1447"/>
                  <a:pt x="864" y="1447"/>
                </a:cubicBezTo>
                <a:cubicBezTo>
                  <a:pt x="960" y="1447"/>
                  <a:pt x="960" y="1447"/>
                  <a:pt x="960" y="1447"/>
                </a:cubicBezTo>
                <a:lnTo>
                  <a:pt x="960" y="1543"/>
                </a:lnTo>
                <a:close/>
                <a:moveTo>
                  <a:pt x="1152" y="1351"/>
                </a:moveTo>
                <a:cubicBezTo>
                  <a:pt x="1056" y="1351"/>
                  <a:pt x="1056" y="1351"/>
                  <a:pt x="1056" y="1351"/>
                </a:cubicBezTo>
                <a:cubicBezTo>
                  <a:pt x="1056" y="1255"/>
                  <a:pt x="1056" y="1255"/>
                  <a:pt x="1056" y="1255"/>
                </a:cubicBezTo>
                <a:cubicBezTo>
                  <a:pt x="1152" y="1255"/>
                  <a:pt x="1152" y="1255"/>
                  <a:pt x="1152" y="1255"/>
                </a:cubicBezTo>
                <a:lnTo>
                  <a:pt x="1152" y="1351"/>
                </a:lnTo>
                <a:close/>
                <a:moveTo>
                  <a:pt x="1344" y="1159"/>
                </a:moveTo>
                <a:cubicBezTo>
                  <a:pt x="1248" y="1159"/>
                  <a:pt x="1248" y="1159"/>
                  <a:pt x="1248" y="1159"/>
                </a:cubicBezTo>
                <a:cubicBezTo>
                  <a:pt x="1248" y="1063"/>
                  <a:pt x="1248" y="1063"/>
                  <a:pt x="1248" y="1063"/>
                </a:cubicBezTo>
                <a:cubicBezTo>
                  <a:pt x="1344" y="1063"/>
                  <a:pt x="1344" y="1063"/>
                  <a:pt x="1344" y="1063"/>
                </a:cubicBezTo>
                <a:lnTo>
                  <a:pt x="1344" y="115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25"/>
          <p:cNvSpPr>
            <a:spLocks noEditPoints="1"/>
          </p:cNvSpPr>
          <p:nvPr/>
        </p:nvSpPr>
        <p:spPr bwMode="auto">
          <a:xfrm>
            <a:off x="5094879" y="2581800"/>
            <a:ext cx="391519" cy="344097"/>
          </a:xfrm>
          <a:custGeom>
            <a:avLst/>
            <a:gdLst>
              <a:gd name="T0" fmla="*/ 1494 w 1638"/>
              <a:gd name="T1" fmla="*/ 1440 h 1440"/>
              <a:gd name="T2" fmla="*/ 1638 w 1638"/>
              <a:gd name="T3" fmla="*/ 1296 h 1440"/>
              <a:gd name="T4" fmla="*/ 1638 w 1638"/>
              <a:gd name="T5" fmla="*/ 241 h 1440"/>
              <a:gd name="T6" fmla="*/ 1590 w 1638"/>
              <a:gd name="T7" fmla="*/ 192 h 1440"/>
              <a:gd name="T8" fmla="*/ 1590 w 1638"/>
              <a:gd name="T9" fmla="*/ 192 h 1440"/>
              <a:gd name="T10" fmla="*/ 1155 w 1638"/>
              <a:gd name="T11" fmla="*/ 192 h 1440"/>
              <a:gd name="T12" fmla="*/ 1155 w 1638"/>
              <a:gd name="T13" fmla="*/ 144 h 1440"/>
              <a:gd name="T14" fmla="*/ 1011 w 1638"/>
              <a:gd name="T15" fmla="*/ 0 h 1440"/>
              <a:gd name="T16" fmla="*/ 627 w 1638"/>
              <a:gd name="T17" fmla="*/ 0 h 1440"/>
              <a:gd name="T18" fmla="*/ 483 w 1638"/>
              <a:gd name="T19" fmla="*/ 144 h 1440"/>
              <a:gd name="T20" fmla="*/ 483 w 1638"/>
              <a:gd name="T21" fmla="*/ 192 h 1440"/>
              <a:gd name="T22" fmla="*/ 48 w 1638"/>
              <a:gd name="T23" fmla="*/ 192 h 1440"/>
              <a:gd name="T24" fmla="*/ 0 w 1638"/>
              <a:gd name="T25" fmla="*/ 240 h 1440"/>
              <a:gd name="T26" fmla="*/ 0 w 1638"/>
              <a:gd name="T27" fmla="*/ 1296 h 1440"/>
              <a:gd name="T28" fmla="*/ 144 w 1638"/>
              <a:gd name="T29" fmla="*/ 1440 h 1440"/>
              <a:gd name="T30" fmla="*/ 1494 w 1638"/>
              <a:gd name="T31" fmla="*/ 1440 h 1440"/>
              <a:gd name="T32" fmla="*/ 579 w 1638"/>
              <a:gd name="T33" fmla="*/ 144 h 1440"/>
              <a:gd name="T34" fmla="*/ 627 w 1638"/>
              <a:gd name="T35" fmla="*/ 96 h 1440"/>
              <a:gd name="T36" fmla="*/ 1011 w 1638"/>
              <a:gd name="T37" fmla="*/ 96 h 1440"/>
              <a:gd name="T38" fmla="*/ 1059 w 1638"/>
              <a:gd name="T39" fmla="*/ 144 h 1440"/>
              <a:gd name="T40" fmla="*/ 1059 w 1638"/>
              <a:gd name="T41" fmla="*/ 192 h 1440"/>
              <a:gd name="T42" fmla="*/ 579 w 1638"/>
              <a:gd name="T43" fmla="*/ 192 h 1440"/>
              <a:gd name="T44" fmla="*/ 579 w 1638"/>
              <a:gd name="T45" fmla="*/ 144 h 1440"/>
              <a:gd name="T46" fmla="*/ 1524 w 1638"/>
              <a:gd name="T47" fmla="*/ 288 h 1440"/>
              <a:gd name="T48" fmla="*/ 1375 w 1638"/>
              <a:gd name="T49" fmla="*/ 736 h 1440"/>
              <a:gd name="T50" fmla="*/ 1329 w 1638"/>
              <a:gd name="T51" fmla="*/ 768 h 1440"/>
              <a:gd name="T52" fmla="*/ 1059 w 1638"/>
              <a:gd name="T53" fmla="*/ 768 h 1440"/>
              <a:gd name="T54" fmla="*/ 1059 w 1638"/>
              <a:gd name="T55" fmla="*/ 720 h 1440"/>
              <a:gd name="T56" fmla="*/ 1011 w 1638"/>
              <a:gd name="T57" fmla="*/ 672 h 1440"/>
              <a:gd name="T58" fmla="*/ 627 w 1638"/>
              <a:gd name="T59" fmla="*/ 672 h 1440"/>
              <a:gd name="T60" fmla="*/ 579 w 1638"/>
              <a:gd name="T61" fmla="*/ 720 h 1440"/>
              <a:gd name="T62" fmla="*/ 579 w 1638"/>
              <a:gd name="T63" fmla="*/ 768 h 1440"/>
              <a:gd name="T64" fmla="*/ 309 w 1638"/>
              <a:gd name="T65" fmla="*/ 768 h 1440"/>
              <a:gd name="T66" fmla="*/ 263 w 1638"/>
              <a:gd name="T67" fmla="*/ 736 h 1440"/>
              <a:gd name="T68" fmla="*/ 114 w 1638"/>
              <a:gd name="T69" fmla="*/ 288 h 1440"/>
              <a:gd name="T70" fmla="*/ 1524 w 1638"/>
              <a:gd name="T71" fmla="*/ 288 h 1440"/>
              <a:gd name="T72" fmla="*/ 963 w 1638"/>
              <a:gd name="T73" fmla="*/ 768 h 1440"/>
              <a:gd name="T74" fmla="*/ 963 w 1638"/>
              <a:gd name="T75" fmla="*/ 864 h 1440"/>
              <a:gd name="T76" fmla="*/ 675 w 1638"/>
              <a:gd name="T77" fmla="*/ 864 h 1440"/>
              <a:gd name="T78" fmla="*/ 675 w 1638"/>
              <a:gd name="T79" fmla="*/ 768 h 1440"/>
              <a:gd name="T80" fmla="*/ 963 w 1638"/>
              <a:gd name="T81" fmla="*/ 768 h 1440"/>
              <a:gd name="T82" fmla="*/ 96 w 1638"/>
              <a:gd name="T83" fmla="*/ 1296 h 1440"/>
              <a:gd name="T84" fmla="*/ 96 w 1638"/>
              <a:gd name="T85" fmla="*/ 536 h 1440"/>
              <a:gd name="T86" fmla="*/ 172 w 1638"/>
              <a:gd name="T87" fmla="*/ 766 h 1440"/>
              <a:gd name="T88" fmla="*/ 309 w 1638"/>
              <a:gd name="T89" fmla="*/ 864 h 1440"/>
              <a:gd name="T90" fmla="*/ 579 w 1638"/>
              <a:gd name="T91" fmla="*/ 864 h 1440"/>
              <a:gd name="T92" fmla="*/ 579 w 1638"/>
              <a:gd name="T93" fmla="*/ 912 h 1440"/>
              <a:gd name="T94" fmla="*/ 627 w 1638"/>
              <a:gd name="T95" fmla="*/ 960 h 1440"/>
              <a:gd name="T96" fmla="*/ 1011 w 1638"/>
              <a:gd name="T97" fmla="*/ 960 h 1440"/>
              <a:gd name="T98" fmla="*/ 1059 w 1638"/>
              <a:gd name="T99" fmla="*/ 912 h 1440"/>
              <a:gd name="T100" fmla="*/ 1059 w 1638"/>
              <a:gd name="T101" fmla="*/ 864 h 1440"/>
              <a:gd name="T102" fmla="*/ 1329 w 1638"/>
              <a:gd name="T103" fmla="*/ 864 h 1440"/>
              <a:gd name="T104" fmla="*/ 1466 w 1638"/>
              <a:gd name="T105" fmla="*/ 766 h 1440"/>
              <a:gd name="T106" fmla="*/ 1542 w 1638"/>
              <a:gd name="T107" fmla="*/ 536 h 1440"/>
              <a:gd name="T108" fmla="*/ 1542 w 1638"/>
              <a:gd name="T109" fmla="*/ 1296 h 1440"/>
              <a:gd name="T110" fmla="*/ 1494 w 1638"/>
              <a:gd name="T111" fmla="*/ 1344 h 1440"/>
              <a:gd name="T112" fmla="*/ 144 w 1638"/>
              <a:gd name="T113" fmla="*/ 1344 h 1440"/>
              <a:gd name="T114" fmla="*/ 96 w 1638"/>
              <a:gd name="T115" fmla="*/ 1296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8" h="1440">
                <a:moveTo>
                  <a:pt x="1494" y="1440"/>
                </a:moveTo>
                <a:cubicBezTo>
                  <a:pt x="1574" y="1440"/>
                  <a:pt x="1638" y="1376"/>
                  <a:pt x="1638" y="1296"/>
                </a:cubicBezTo>
                <a:cubicBezTo>
                  <a:pt x="1638" y="241"/>
                  <a:pt x="1638" y="241"/>
                  <a:pt x="1638" y="241"/>
                </a:cubicBezTo>
                <a:cubicBezTo>
                  <a:pt x="1636" y="210"/>
                  <a:pt x="1617" y="193"/>
                  <a:pt x="1590" y="192"/>
                </a:cubicBezTo>
                <a:cubicBezTo>
                  <a:pt x="1590" y="192"/>
                  <a:pt x="1590" y="192"/>
                  <a:pt x="1590" y="192"/>
                </a:cubicBezTo>
                <a:cubicBezTo>
                  <a:pt x="1155" y="192"/>
                  <a:pt x="1155" y="192"/>
                  <a:pt x="1155" y="192"/>
                </a:cubicBezTo>
                <a:cubicBezTo>
                  <a:pt x="1155" y="144"/>
                  <a:pt x="1155" y="144"/>
                  <a:pt x="1155" y="144"/>
                </a:cubicBezTo>
                <a:cubicBezTo>
                  <a:pt x="1155" y="65"/>
                  <a:pt x="1090" y="0"/>
                  <a:pt x="1011" y="0"/>
                </a:cubicBezTo>
                <a:cubicBezTo>
                  <a:pt x="627" y="0"/>
                  <a:pt x="627" y="0"/>
                  <a:pt x="627" y="0"/>
                </a:cubicBezTo>
                <a:cubicBezTo>
                  <a:pt x="548" y="0"/>
                  <a:pt x="483" y="65"/>
                  <a:pt x="483" y="144"/>
                </a:cubicBezTo>
                <a:cubicBezTo>
                  <a:pt x="483" y="192"/>
                  <a:pt x="483" y="192"/>
                  <a:pt x="483" y="192"/>
                </a:cubicBezTo>
                <a:cubicBezTo>
                  <a:pt x="48" y="192"/>
                  <a:pt x="48" y="192"/>
                  <a:pt x="48" y="192"/>
                </a:cubicBezTo>
                <a:cubicBezTo>
                  <a:pt x="21" y="192"/>
                  <a:pt x="0" y="214"/>
                  <a:pt x="0" y="240"/>
                </a:cubicBezTo>
                <a:cubicBezTo>
                  <a:pt x="0" y="1296"/>
                  <a:pt x="0" y="1296"/>
                  <a:pt x="0" y="1296"/>
                </a:cubicBezTo>
                <a:cubicBezTo>
                  <a:pt x="0" y="1376"/>
                  <a:pt x="64" y="1440"/>
                  <a:pt x="144" y="1440"/>
                </a:cubicBezTo>
                <a:lnTo>
                  <a:pt x="1494" y="1440"/>
                </a:lnTo>
                <a:close/>
                <a:moveTo>
                  <a:pt x="579" y="144"/>
                </a:moveTo>
                <a:cubicBezTo>
                  <a:pt x="579" y="118"/>
                  <a:pt x="601" y="96"/>
                  <a:pt x="627" y="96"/>
                </a:cubicBezTo>
                <a:cubicBezTo>
                  <a:pt x="1011" y="96"/>
                  <a:pt x="1011" y="96"/>
                  <a:pt x="1011" y="96"/>
                </a:cubicBezTo>
                <a:cubicBezTo>
                  <a:pt x="1037" y="96"/>
                  <a:pt x="1059" y="118"/>
                  <a:pt x="1059" y="144"/>
                </a:cubicBezTo>
                <a:cubicBezTo>
                  <a:pt x="1059" y="192"/>
                  <a:pt x="1059" y="192"/>
                  <a:pt x="1059" y="192"/>
                </a:cubicBezTo>
                <a:cubicBezTo>
                  <a:pt x="579" y="192"/>
                  <a:pt x="579" y="192"/>
                  <a:pt x="579" y="192"/>
                </a:cubicBezTo>
                <a:lnTo>
                  <a:pt x="579" y="144"/>
                </a:lnTo>
                <a:close/>
                <a:moveTo>
                  <a:pt x="1524" y="288"/>
                </a:moveTo>
                <a:cubicBezTo>
                  <a:pt x="1375" y="736"/>
                  <a:pt x="1375" y="736"/>
                  <a:pt x="1375" y="736"/>
                </a:cubicBezTo>
                <a:cubicBezTo>
                  <a:pt x="1368" y="755"/>
                  <a:pt x="1350" y="768"/>
                  <a:pt x="1329" y="768"/>
                </a:cubicBezTo>
                <a:cubicBezTo>
                  <a:pt x="1059" y="768"/>
                  <a:pt x="1059" y="768"/>
                  <a:pt x="1059" y="768"/>
                </a:cubicBezTo>
                <a:cubicBezTo>
                  <a:pt x="1059" y="720"/>
                  <a:pt x="1059" y="720"/>
                  <a:pt x="1059" y="720"/>
                </a:cubicBezTo>
                <a:cubicBezTo>
                  <a:pt x="1059" y="694"/>
                  <a:pt x="1038" y="672"/>
                  <a:pt x="1011" y="672"/>
                </a:cubicBezTo>
                <a:cubicBezTo>
                  <a:pt x="627" y="672"/>
                  <a:pt x="627" y="672"/>
                  <a:pt x="627" y="672"/>
                </a:cubicBezTo>
                <a:cubicBezTo>
                  <a:pt x="600" y="672"/>
                  <a:pt x="579" y="694"/>
                  <a:pt x="579" y="720"/>
                </a:cubicBezTo>
                <a:cubicBezTo>
                  <a:pt x="579" y="768"/>
                  <a:pt x="579" y="768"/>
                  <a:pt x="579" y="768"/>
                </a:cubicBezTo>
                <a:cubicBezTo>
                  <a:pt x="309" y="768"/>
                  <a:pt x="309" y="768"/>
                  <a:pt x="309" y="768"/>
                </a:cubicBezTo>
                <a:cubicBezTo>
                  <a:pt x="288" y="768"/>
                  <a:pt x="270" y="755"/>
                  <a:pt x="263" y="736"/>
                </a:cubicBezTo>
                <a:cubicBezTo>
                  <a:pt x="114" y="288"/>
                  <a:pt x="114" y="288"/>
                  <a:pt x="114" y="288"/>
                </a:cubicBezTo>
                <a:lnTo>
                  <a:pt x="1524" y="288"/>
                </a:lnTo>
                <a:close/>
                <a:moveTo>
                  <a:pt x="963" y="768"/>
                </a:moveTo>
                <a:cubicBezTo>
                  <a:pt x="963" y="864"/>
                  <a:pt x="963" y="864"/>
                  <a:pt x="963" y="864"/>
                </a:cubicBezTo>
                <a:cubicBezTo>
                  <a:pt x="675" y="864"/>
                  <a:pt x="675" y="864"/>
                  <a:pt x="675" y="864"/>
                </a:cubicBezTo>
                <a:cubicBezTo>
                  <a:pt x="675" y="768"/>
                  <a:pt x="675" y="768"/>
                  <a:pt x="675" y="768"/>
                </a:cubicBezTo>
                <a:lnTo>
                  <a:pt x="963" y="768"/>
                </a:lnTo>
                <a:close/>
                <a:moveTo>
                  <a:pt x="96" y="1296"/>
                </a:moveTo>
                <a:cubicBezTo>
                  <a:pt x="96" y="536"/>
                  <a:pt x="96" y="536"/>
                  <a:pt x="96" y="536"/>
                </a:cubicBezTo>
                <a:cubicBezTo>
                  <a:pt x="172" y="766"/>
                  <a:pt x="172" y="766"/>
                  <a:pt x="172" y="766"/>
                </a:cubicBezTo>
                <a:cubicBezTo>
                  <a:pt x="192" y="825"/>
                  <a:pt x="247" y="864"/>
                  <a:pt x="309" y="864"/>
                </a:cubicBezTo>
                <a:cubicBezTo>
                  <a:pt x="579" y="864"/>
                  <a:pt x="579" y="864"/>
                  <a:pt x="579" y="864"/>
                </a:cubicBezTo>
                <a:cubicBezTo>
                  <a:pt x="579" y="912"/>
                  <a:pt x="579" y="912"/>
                  <a:pt x="579" y="912"/>
                </a:cubicBezTo>
                <a:cubicBezTo>
                  <a:pt x="579" y="939"/>
                  <a:pt x="600" y="960"/>
                  <a:pt x="627" y="960"/>
                </a:cubicBezTo>
                <a:cubicBezTo>
                  <a:pt x="1011" y="960"/>
                  <a:pt x="1011" y="960"/>
                  <a:pt x="1011" y="960"/>
                </a:cubicBezTo>
                <a:cubicBezTo>
                  <a:pt x="1038" y="960"/>
                  <a:pt x="1059" y="939"/>
                  <a:pt x="1059" y="912"/>
                </a:cubicBezTo>
                <a:cubicBezTo>
                  <a:pt x="1059" y="864"/>
                  <a:pt x="1059" y="864"/>
                  <a:pt x="1059" y="864"/>
                </a:cubicBezTo>
                <a:cubicBezTo>
                  <a:pt x="1329" y="864"/>
                  <a:pt x="1329" y="864"/>
                  <a:pt x="1329" y="864"/>
                </a:cubicBezTo>
                <a:cubicBezTo>
                  <a:pt x="1391" y="864"/>
                  <a:pt x="1446" y="825"/>
                  <a:pt x="1466" y="766"/>
                </a:cubicBezTo>
                <a:cubicBezTo>
                  <a:pt x="1542" y="536"/>
                  <a:pt x="1542" y="536"/>
                  <a:pt x="1542" y="536"/>
                </a:cubicBezTo>
                <a:cubicBezTo>
                  <a:pt x="1542" y="1296"/>
                  <a:pt x="1542" y="1296"/>
                  <a:pt x="1542" y="1296"/>
                </a:cubicBezTo>
                <a:cubicBezTo>
                  <a:pt x="1542" y="1323"/>
                  <a:pt x="1521" y="1344"/>
                  <a:pt x="1494" y="1344"/>
                </a:cubicBezTo>
                <a:cubicBezTo>
                  <a:pt x="144" y="1344"/>
                  <a:pt x="144" y="1344"/>
                  <a:pt x="144" y="1344"/>
                </a:cubicBezTo>
                <a:cubicBezTo>
                  <a:pt x="117" y="1344"/>
                  <a:pt x="96" y="1323"/>
                  <a:pt x="96" y="129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26"/>
          <p:cNvSpPr>
            <a:spLocks noEditPoints="1"/>
          </p:cNvSpPr>
          <p:nvPr/>
        </p:nvSpPr>
        <p:spPr bwMode="auto">
          <a:xfrm>
            <a:off x="4368433" y="2557869"/>
            <a:ext cx="391811" cy="391958"/>
          </a:xfrm>
          <a:custGeom>
            <a:avLst/>
            <a:gdLst>
              <a:gd name="T0" fmla="*/ 937 w 1639"/>
              <a:gd name="T1" fmla="*/ 442 h 1640"/>
              <a:gd name="T2" fmla="*/ 894 w 1639"/>
              <a:gd name="T3" fmla="*/ 528 h 1640"/>
              <a:gd name="T4" fmla="*/ 745 w 1639"/>
              <a:gd name="T5" fmla="*/ 528 h 1640"/>
              <a:gd name="T6" fmla="*/ 702 w 1639"/>
              <a:gd name="T7" fmla="*/ 442 h 1640"/>
              <a:gd name="T8" fmla="*/ 841 w 1639"/>
              <a:gd name="T9" fmla="*/ 394 h 1640"/>
              <a:gd name="T10" fmla="*/ 1312 w 1639"/>
              <a:gd name="T11" fmla="*/ 629 h 1640"/>
              <a:gd name="T12" fmla="*/ 1639 w 1639"/>
              <a:gd name="T13" fmla="*/ 821 h 1640"/>
              <a:gd name="T14" fmla="*/ 1312 w 1639"/>
              <a:gd name="T15" fmla="*/ 1013 h 1640"/>
              <a:gd name="T16" fmla="*/ 1639 w 1639"/>
              <a:gd name="T17" fmla="*/ 1205 h 1640"/>
              <a:gd name="T18" fmla="*/ 1612 w 1639"/>
              <a:gd name="T19" fmla="*/ 1248 h 1640"/>
              <a:gd name="T20" fmla="*/ 819 w 1639"/>
              <a:gd name="T21" fmla="*/ 1640 h 1640"/>
              <a:gd name="T22" fmla="*/ 27 w 1639"/>
              <a:gd name="T23" fmla="*/ 1248 h 1640"/>
              <a:gd name="T24" fmla="*/ 0 w 1639"/>
              <a:gd name="T25" fmla="*/ 1205 h 1640"/>
              <a:gd name="T26" fmla="*/ 326 w 1639"/>
              <a:gd name="T27" fmla="*/ 1013 h 1640"/>
              <a:gd name="T28" fmla="*/ 0 w 1639"/>
              <a:gd name="T29" fmla="*/ 821 h 1640"/>
              <a:gd name="T30" fmla="*/ 326 w 1639"/>
              <a:gd name="T31" fmla="*/ 629 h 1640"/>
              <a:gd name="T32" fmla="*/ 0 w 1639"/>
              <a:gd name="T33" fmla="*/ 437 h 1640"/>
              <a:gd name="T34" fmla="*/ 798 w 1639"/>
              <a:gd name="T35" fmla="*/ 7 h 1640"/>
              <a:gd name="T36" fmla="*/ 1612 w 1639"/>
              <a:gd name="T37" fmla="*/ 394 h 1640"/>
              <a:gd name="T38" fmla="*/ 1612 w 1639"/>
              <a:gd name="T39" fmla="*/ 480 h 1640"/>
              <a:gd name="T40" fmla="*/ 841 w 1639"/>
              <a:gd name="T41" fmla="*/ 1248 h 1640"/>
              <a:gd name="T42" fmla="*/ 798 w 1639"/>
              <a:gd name="T43" fmla="*/ 1248 h 1640"/>
              <a:gd name="T44" fmla="*/ 156 w 1639"/>
              <a:gd name="T45" fmla="*/ 1205 h 1640"/>
              <a:gd name="T46" fmla="*/ 1483 w 1639"/>
              <a:gd name="T47" fmla="*/ 1205 h 1640"/>
              <a:gd name="T48" fmla="*/ 1205 w 1639"/>
              <a:gd name="T49" fmla="*/ 683 h 1640"/>
              <a:gd name="T50" fmla="*/ 937 w 1639"/>
              <a:gd name="T51" fmla="*/ 826 h 1640"/>
              <a:gd name="T52" fmla="*/ 894 w 1639"/>
              <a:gd name="T53" fmla="*/ 912 h 1640"/>
              <a:gd name="T54" fmla="*/ 745 w 1639"/>
              <a:gd name="T55" fmla="*/ 912 h 1640"/>
              <a:gd name="T56" fmla="*/ 702 w 1639"/>
              <a:gd name="T57" fmla="*/ 826 h 1640"/>
              <a:gd name="T58" fmla="*/ 434 w 1639"/>
              <a:gd name="T59" fmla="*/ 683 h 1640"/>
              <a:gd name="T60" fmla="*/ 434 w 1639"/>
              <a:gd name="T61" fmla="*/ 960 h 1640"/>
              <a:gd name="T62" fmla="*/ 586 w 1639"/>
              <a:gd name="T63" fmla="*/ 938 h 1640"/>
              <a:gd name="T64" fmla="*/ 542 w 1639"/>
              <a:gd name="T65" fmla="*/ 1013 h 1640"/>
              <a:gd name="T66" fmla="*/ 1097 w 1639"/>
              <a:gd name="T67" fmla="*/ 1013 h 1640"/>
              <a:gd name="T68" fmla="*/ 1053 w 1639"/>
              <a:gd name="T69" fmla="*/ 938 h 1640"/>
              <a:gd name="T70" fmla="*/ 1204 w 1639"/>
              <a:gd name="T71" fmla="*/ 960 h 1640"/>
              <a:gd name="T72" fmla="*/ 1205 w 1639"/>
              <a:gd name="T73" fmla="*/ 683 h 1640"/>
              <a:gd name="T74" fmla="*/ 819 w 1639"/>
              <a:gd name="T75" fmla="*/ 104 h 1640"/>
              <a:gd name="T76" fmla="*/ 434 w 1639"/>
              <a:gd name="T77" fmla="*/ 576 h 1640"/>
              <a:gd name="T78" fmla="*/ 586 w 1639"/>
              <a:gd name="T79" fmla="*/ 554 h 1640"/>
              <a:gd name="T80" fmla="*/ 542 w 1639"/>
              <a:gd name="T81" fmla="*/ 629 h 1640"/>
              <a:gd name="T82" fmla="*/ 1097 w 1639"/>
              <a:gd name="T83" fmla="*/ 629 h 1640"/>
              <a:gd name="T84" fmla="*/ 1053 w 1639"/>
              <a:gd name="T85" fmla="*/ 554 h 1640"/>
              <a:gd name="T86" fmla="*/ 1204 w 1639"/>
              <a:gd name="T87" fmla="*/ 576 h 1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9" h="1640">
                <a:moveTo>
                  <a:pt x="841" y="394"/>
                </a:moveTo>
                <a:cubicBezTo>
                  <a:pt x="937" y="442"/>
                  <a:pt x="937" y="442"/>
                  <a:pt x="937" y="442"/>
                </a:cubicBezTo>
                <a:cubicBezTo>
                  <a:pt x="961" y="454"/>
                  <a:pt x="970" y="483"/>
                  <a:pt x="958" y="507"/>
                </a:cubicBezTo>
                <a:cubicBezTo>
                  <a:pt x="946" y="530"/>
                  <a:pt x="918" y="540"/>
                  <a:pt x="894" y="528"/>
                </a:cubicBezTo>
                <a:cubicBezTo>
                  <a:pt x="819" y="491"/>
                  <a:pt x="819" y="491"/>
                  <a:pt x="819" y="491"/>
                </a:cubicBezTo>
                <a:cubicBezTo>
                  <a:pt x="745" y="528"/>
                  <a:pt x="745" y="528"/>
                  <a:pt x="745" y="528"/>
                </a:cubicBezTo>
                <a:cubicBezTo>
                  <a:pt x="721" y="540"/>
                  <a:pt x="692" y="530"/>
                  <a:pt x="680" y="507"/>
                </a:cubicBezTo>
                <a:cubicBezTo>
                  <a:pt x="669" y="483"/>
                  <a:pt x="678" y="454"/>
                  <a:pt x="702" y="442"/>
                </a:cubicBezTo>
                <a:cubicBezTo>
                  <a:pt x="798" y="394"/>
                  <a:pt x="798" y="394"/>
                  <a:pt x="798" y="394"/>
                </a:cubicBezTo>
                <a:cubicBezTo>
                  <a:pt x="811" y="387"/>
                  <a:pt x="827" y="387"/>
                  <a:pt x="841" y="394"/>
                </a:cubicBezTo>
                <a:close/>
                <a:moveTo>
                  <a:pt x="1612" y="480"/>
                </a:moveTo>
                <a:cubicBezTo>
                  <a:pt x="1312" y="629"/>
                  <a:pt x="1312" y="629"/>
                  <a:pt x="1312" y="629"/>
                </a:cubicBezTo>
                <a:cubicBezTo>
                  <a:pt x="1612" y="778"/>
                  <a:pt x="1612" y="778"/>
                  <a:pt x="1612" y="778"/>
                </a:cubicBezTo>
                <a:cubicBezTo>
                  <a:pt x="1628" y="786"/>
                  <a:pt x="1639" y="803"/>
                  <a:pt x="1639" y="821"/>
                </a:cubicBezTo>
                <a:cubicBezTo>
                  <a:pt x="1639" y="839"/>
                  <a:pt x="1628" y="856"/>
                  <a:pt x="1612" y="864"/>
                </a:cubicBezTo>
                <a:cubicBezTo>
                  <a:pt x="1312" y="1013"/>
                  <a:pt x="1312" y="1013"/>
                  <a:pt x="1312" y="1013"/>
                </a:cubicBezTo>
                <a:cubicBezTo>
                  <a:pt x="1612" y="1162"/>
                  <a:pt x="1612" y="1162"/>
                  <a:pt x="1612" y="1162"/>
                </a:cubicBezTo>
                <a:cubicBezTo>
                  <a:pt x="1628" y="1170"/>
                  <a:pt x="1639" y="1187"/>
                  <a:pt x="1639" y="1205"/>
                </a:cubicBezTo>
                <a:cubicBezTo>
                  <a:pt x="1639" y="1205"/>
                  <a:pt x="1639" y="1205"/>
                  <a:pt x="1639" y="1205"/>
                </a:cubicBezTo>
                <a:cubicBezTo>
                  <a:pt x="1639" y="1223"/>
                  <a:pt x="1628" y="1240"/>
                  <a:pt x="1612" y="1248"/>
                </a:cubicBezTo>
                <a:cubicBezTo>
                  <a:pt x="841" y="1635"/>
                  <a:pt x="841" y="1635"/>
                  <a:pt x="841" y="1635"/>
                </a:cubicBezTo>
                <a:cubicBezTo>
                  <a:pt x="834" y="1639"/>
                  <a:pt x="827" y="1640"/>
                  <a:pt x="819" y="1640"/>
                </a:cubicBezTo>
                <a:cubicBezTo>
                  <a:pt x="812" y="1640"/>
                  <a:pt x="805" y="1639"/>
                  <a:pt x="798" y="1635"/>
                </a:cubicBezTo>
                <a:cubicBezTo>
                  <a:pt x="27" y="1248"/>
                  <a:pt x="27" y="1248"/>
                  <a:pt x="27" y="1248"/>
                </a:cubicBezTo>
                <a:cubicBezTo>
                  <a:pt x="10" y="1240"/>
                  <a:pt x="0" y="1223"/>
                  <a:pt x="0" y="1205"/>
                </a:cubicBezTo>
                <a:cubicBezTo>
                  <a:pt x="0" y="1205"/>
                  <a:pt x="0" y="1205"/>
                  <a:pt x="0" y="1205"/>
                </a:cubicBezTo>
                <a:cubicBezTo>
                  <a:pt x="0" y="1187"/>
                  <a:pt x="11" y="1170"/>
                  <a:pt x="27" y="1162"/>
                </a:cubicBezTo>
                <a:cubicBezTo>
                  <a:pt x="326" y="1013"/>
                  <a:pt x="326" y="1013"/>
                  <a:pt x="326" y="1013"/>
                </a:cubicBezTo>
                <a:cubicBezTo>
                  <a:pt x="27" y="864"/>
                  <a:pt x="27" y="864"/>
                  <a:pt x="27" y="864"/>
                </a:cubicBezTo>
                <a:cubicBezTo>
                  <a:pt x="10" y="856"/>
                  <a:pt x="0" y="839"/>
                  <a:pt x="0" y="821"/>
                </a:cubicBezTo>
                <a:cubicBezTo>
                  <a:pt x="0" y="803"/>
                  <a:pt x="11" y="786"/>
                  <a:pt x="27" y="778"/>
                </a:cubicBezTo>
                <a:cubicBezTo>
                  <a:pt x="326" y="629"/>
                  <a:pt x="326" y="629"/>
                  <a:pt x="326" y="629"/>
                </a:cubicBezTo>
                <a:cubicBezTo>
                  <a:pt x="27" y="480"/>
                  <a:pt x="27" y="480"/>
                  <a:pt x="27" y="480"/>
                </a:cubicBezTo>
                <a:cubicBezTo>
                  <a:pt x="10" y="472"/>
                  <a:pt x="0" y="455"/>
                  <a:pt x="0" y="437"/>
                </a:cubicBezTo>
                <a:cubicBezTo>
                  <a:pt x="0" y="419"/>
                  <a:pt x="10" y="402"/>
                  <a:pt x="27" y="394"/>
                </a:cubicBezTo>
                <a:cubicBezTo>
                  <a:pt x="798" y="7"/>
                  <a:pt x="798" y="7"/>
                  <a:pt x="798" y="7"/>
                </a:cubicBezTo>
                <a:cubicBezTo>
                  <a:pt x="811" y="0"/>
                  <a:pt x="827" y="0"/>
                  <a:pt x="841" y="7"/>
                </a:cubicBezTo>
                <a:cubicBezTo>
                  <a:pt x="1612" y="394"/>
                  <a:pt x="1612" y="394"/>
                  <a:pt x="1612" y="394"/>
                </a:cubicBezTo>
                <a:cubicBezTo>
                  <a:pt x="1628" y="402"/>
                  <a:pt x="1639" y="419"/>
                  <a:pt x="1639" y="437"/>
                </a:cubicBezTo>
                <a:cubicBezTo>
                  <a:pt x="1639" y="455"/>
                  <a:pt x="1628" y="472"/>
                  <a:pt x="1612" y="480"/>
                </a:cubicBezTo>
                <a:close/>
                <a:moveTo>
                  <a:pt x="1205" y="1067"/>
                </a:moveTo>
                <a:cubicBezTo>
                  <a:pt x="841" y="1248"/>
                  <a:pt x="841" y="1248"/>
                  <a:pt x="841" y="1248"/>
                </a:cubicBezTo>
                <a:cubicBezTo>
                  <a:pt x="834" y="1252"/>
                  <a:pt x="827" y="1253"/>
                  <a:pt x="819" y="1253"/>
                </a:cubicBezTo>
                <a:cubicBezTo>
                  <a:pt x="812" y="1253"/>
                  <a:pt x="805" y="1252"/>
                  <a:pt x="798" y="1248"/>
                </a:cubicBezTo>
                <a:cubicBezTo>
                  <a:pt x="434" y="1067"/>
                  <a:pt x="434" y="1067"/>
                  <a:pt x="434" y="1067"/>
                </a:cubicBezTo>
                <a:cubicBezTo>
                  <a:pt x="156" y="1205"/>
                  <a:pt x="156" y="1205"/>
                  <a:pt x="156" y="1205"/>
                </a:cubicBezTo>
                <a:cubicBezTo>
                  <a:pt x="819" y="1539"/>
                  <a:pt x="819" y="1539"/>
                  <a:pt x="819" y="1539"/>
                </a:cubicBezTo>
                <a:cubicBezTo>
                  <a:pt x="1483" y="1205"/>
                  <a:pt x="1483" y="1205"/>
                  <a:pt x="1483" y="1205"/>
                </a:cubicBezTo>
                <a:lnTo>
                  <a:pt x="1205" y="1067"/>
                </a:lnTo>
                <a:close/>
                <a:moveTo>
                  <a:pt x="1205" y="683"/>
                </a:moveTo>
                <a:cubicBezTo>
                  <a:pt x="927" y="821"/>
                  <a:pt x="927" y="821"/>
                  <a:pt x="927" y="821"/>
                </a:cubicBezTo>
                <a:cubicBezTo>
                  <a:pt x="937" y="826"/>
                  <a:pt x="937" y="826"/>
                  <a:pt x="937" y="826"/>
                </a:cubicBezTo>
                <a:cubicBezTo>
                  <a:pt x="961" y="838"/>
                  <a:pt x="970" y="867"/>
                  <a:pt x="958" y="891"/>
                </a:cubicBezTo>
                <a:cubicBezTo>
                  <a:pt x="946" y="914"/>
                  <a:pt x="918" y="924"/>
                  <a:pt x="894" y="912"/>
                </a:cubicBezTo>
                <a:cubicBezTo>
                  <a:pt x="819" y="875"/>
                  <a:pt x="819" y="875"/>
                  <a:pt x="819" y="875"/>
                </a:cubicBezTo>
                <a:cubicBezTo>
                  <a:pt x="745" y="912"/>
                  <a:pt x="745" y="912"/>
                  <a:pt x="745" y="912"/>
                </a:cubicBezTo>
                <a:cubicBezTo>
                  <a:pt x="721" y="924"/>
                  <a:pt x="692" y="914"/>
                  <a:pt x="680" y="891"/>
                </a:cubicBezTo>
                <a:cubicBezTo>
                  <a:pt x="669" y="867"/>
                  <a:pt x="678" y="838"/>
                  <a:pt x="702" y="826"/>
                </a:cubicBezTo>
                <a:cubicBezTo>
                  <a:pt x="712" y="821"/>
                  <a:pt x="712" y="821"/>
                  <a:pt x="712" y="821"/>
                </a:cubicBezTo>
                <a:cubicBezTo>
                  <a:pt x="434" y="683"/>
                  <a:pt x="434" y="683"/>
                  <a:pt x="434" y="683"/>
                </a:cubicBezTo>
                <a:cubicBezTo>
                  <a:pt x="156" y="821"/>
                  <a:pt x="156" y="821"/>
                  <a:pt x="156" y="821"/>
                </a:cubicBezTo>
                <a:cubicBezTo>
                  <a:pt x="434" y="960"/>
                  <a:pt x="434" y="960"/>
                  <a:pt x="434" y="960"/>
                </a:cubicBezTo>
                <a:cubicBezTo>
                  <a:pt x="521" y="917"/>
                  <a:pt x="521" y="917"/>
                  <a:pt x="521" y="917"/>
                </a:cubicBezTo>
                <a:cubicBezTo>
                  <a:pt x="545" y="905"/>
                  <a:pt x="574" y="914"/>
                  <a:pt x="586" y="938"/>
                </a:cubicBezTo>
                <a:cubicBezTo>
                  <a:pt x="598" y="962"/>
                  <a:pt x="588" y="991"/>
                  <a:pt x="564" y="1003"/>
                </a:cubicBezTo>
                <a:cubicBezTo>
                  <a:pt x="542" y="1013"/>
                  <a:pt x="542" y="1013"/>
                  <a:pt x="542" y="1013"/>
                </a:cubicBezTo>
                <a:cubicBezTo>
                  <a:pt x="819" y="1152"/>
                  <a:pt x="819" y="1152"/>
                  <a:pt x="819" y="1152"/>
                </a:cubicBezTo>
                <a:cubicBezTo>
                  <a:pt x="1097" y="1013"/>
                  <a:pt x="1097" y="1013"/>
                  <a:pt x="1097" y="1013"/>
                </a:cubicBezTo>
                <a:cubicBezTo>
                  <a:pt x="1075" y="1003"/>
                  <a:pt x="1075" y="1003"/>
                  <a:pt x="1075" y="1003"/>
                </a:cubicBezTo>
                <a:cubicBezTo>
                  <a:pt x="1051" y="991"/>
                  <a:pt x="1041" y="962"/>
                  <a:pt x="1053" y="938"/>
                </a:cubicBezTo>
                <a:cubicBezTo>
                  <a:pt x="1065" y="914"/>
                  <a:pt x="1094" y="905"/>
                  <a:pt x="1117" y="917"/>
                </a:cubicBezTo>
                <a:cubicBezTo>
                  <a:pt x="1204" y="960"/>
                  <a:pt x="1204" y="960"/>
                  <a:pt x="1204" y="960"/>
                </a:cubicBezTo>
                <a:cubicBezTo>
                  <a:pt x="1483" y="821"/>
                  <a:pt x="1483" y="821"/>
                  <a:pt x="1483" y="821"/>
                </a:cubicBezTo>
                <a:lnTo>
                  <a:pt x="1205" y="683"/>
                </a:lnTo>
                <a:close/>
                <a:moveTo>
                  <a:pt x="1483" y="437"/>
                </a:moveTo>
                <a:cubicBezTo>
                  <a:pt x="819" y="104"/>
                  <a:pt x="819" y="104"/>
                  <a:pt x="819" y="104"/>
                </a:cubicBezTo>
                <a:cubicBezTo>
                  <a:pt x="156" y="437"/>
                  <a:pt x="156" y="437"/>
                  <a:pt x="156" y="437"/>
                </a:cubicBezTo>
                <a:cubicBezTo>
                  <a:pt x="434" y="576"/>
                  <a:pt x="434" y="576"/>
                  <a:pt x="434" y="576"/>
                </a:cubicBezTo>
                <a:cubicBezTo>
                  <a:pt x="521" y="533"/>
                  <a:pt x="521" y="533"/>
                  <a:pt x="521" y="533"/>
                </a:cubicBezTo>
                <a:cubicBezTo>
                  <a:pt x="545" y="521"/>
                  <a:pt x="574" y="530"/>
                  <a:pt x="586" y="554"/>
                </a:cubicBezTo>
                <a:cubicBezTo>
                  <a:pt x="598" y="578"/>
                  <a:pt x="588" y="607"/>
                  <a:pt x="564" y="619"/>
                </a:cubicBezTo>
                <a:cubicBezTo>
                  <a:pt x="542" y="629"/>
                  <a:pt x="542" y="629"/>
                  <a:pt x="542" y="629"/>
                </a:cubicBezTo>
                <a:cubicBezTo>
                  <a:pt x="819" y="768"/>
                  <a:pt x="819" y="768"/>
                  <a:pt x="819" y="768"/>
                </a:cubicBezTo>
                <a:cubicBezTo>
                  <a:pt x="1097" y="629"/>
                  <a:pt x="1097" y="629"/>
                  <a:pt x="1097" y="629"/>
                </a:cubicBezTo>
                <a:cubicBezTo>
                  <a:pt x="1075" y="619"/>
                  <a:pt x="1075" y="619"/>
                  <a:pt x="1075" y="619"/>
                </a:cubicBezTo>
                <a:cubicBezTo>
                  <a:pt x="1051" y="607"/>
                  <a:pt x="1041" y="578"/>
                  <a:pt x="1053" y="554"/>
                </a:cubicBezTo>
                <a:cubicBezTo>
                  <a:pt x="1065" y="530"/>
                  <a:pt x="1094" y="521"/>
                  <a:pt x="1117" y="533"/>
                </a:cubicBezTo>
                <a:cubicBezTo>
                  <a:pt x="1204" y="576"/>
                  <a:pt x="1204" y="576"/>
                  <a:pt x="1204" y="576"/>
                </a:cubicBezTo>
                <a:lnTo>
                  <a:pt x="1483" y="437"/>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28"/>
          <p:cNvSpPr>
            <a:spLocks noEditPoints="1"/>
          </p:cNvSpPr>
          <p:nvPr/>
        </p:nvSpPr>
        <p:spPr bwMode="auto">
          <a:xfrm>
            <a:off x="732901" y="3235357"/>
            <a:ext cx="391519" cy="391519"/>
          </a:xfrm>
          <a:custGeom>
            <a:avLst/>
            <a:gdLst>
              <a:gd name="T0" fmla="*/ 1296 w 1638"/>
              <a:gd name="T1" fmla="*/ 867 h 1638"/>
              <a:gd name="T2" fmla="*/ 1638 w 1638"/>
              <a:gd name="T3" fmla="*/ 723 h 1638"/>
              <a:gd name="T4" fmla="*/ 1296 w 1638"/>
              <a:gd name="T5" fmla="*/ 579 h 1638"/>
              <a:gd name="T6" fmla="*/ 1056 w 1638"/>
              <a:gd name="T7" fmla="*/ 675 h 1638"/>
              <a:gd name="T8" fmla="*/ 912 w 1638"/>
              <a:gd name="T9" fmla="*/ 0 h 1638"/>
              <a:gd name="T10" fmla="*/ 0 w 1638"/>
              <a:gd name="T11" fmla="*/ 144 h 1638"/>
              <a:gd name="T12" fmla="*/ 144 w 1638"/>
              <a:gd name="T13" fmla="*/ 1638 h 1638"/>
              <a:gd name="T14" fmla="*/ 1056 w 1638"/>
              <a:gd name="T15" fmla="*/ 1494 h 1638"/>
              <a:gd name="T16" fmla="*/ 1160 w 1638"/>
              <a:gd name="T17" fmla="*/ 1251 h 1638"/>
              <a:gd name="T18" fmla="*/ 1494 w 1638"/>
              <a:gd name="T19" fmla="*/ 1347 h 1638"/>
              <a:gd name="T20" fmla="*/ 1494 w 1638"/>
              <a:gd name="T21" fmla="*/ 1059 h 1638"/>
              <a:gd name="T22" fmla="*/ 1160 w 1638"/>
              <a:gd name="T23" fmla="*/ 1155 h 1638"/>
              <a:gd name="T24" fmla="*/ 1056 w 1638"/>
              <a:gd name="T25" fmla="*/ 771 h 1638"/>
              <a:gd name="T26" fmla="*/ 1296 w 1638"/>
              <a:gd name="T27" fmla="*/ 675 h 1638"/>
              <a:gd name="T28" fmla="*/ 1542 w 1638"/>
              <a:gd name="T29" fmla="*/ 723 h 1638"/>
              <a:gd name="T30" fmla="*/ 1296 w 1638"/>
              <a:gd name="T31" fmla="*/ 771 h 1638"/>
              <a:gd name="T32" fmla="*/ 1296 w 1638"/>
              <a:gd name="T33" fmla="*/ 675 h 1638"/>
              <a:gd name="T34" fmla="*/ 912 w 1638"/>
              <a:gd name="T35" fmla="*/ 1542 h 1638"/>
              <a:gd name="T36" fmla="*/ 96 w 1638"/>
              <a:gd name="T37" fmla="*/ 1494 h 1638"/>
              <a:gd name="T38" fmla="*/ 960 w 1638"/>
              <a:gd name="T39" fmla="*/ 1446 h 1638"/>
              <a:gd name="T40" fmla="*/ 960 w 1638"/>
              <a:gd name="T41" fmla="*/ 675 h 1638"/>
              <a:gd name="T42" fmla="*/ 528 w 1638"/>
              <a:gd name="T43" fmla="*/ 387 h 1638"/>
              <a:gd name="T44" fmla="*/ 528 w 1638"/>
              <a:gd name="T45" fmla="*/ 1059 h 1638"/>
              <a:gd name="T46" fmla="*/ 960 w 1638"/>
              <a:gd name="T47" fmla="*/ 771 h 1638"/>
              <a:gd name="T48" fmla="*/ 912 w 1638"/>
              <a:gd name="T49" fmla="*/ 1155 h 1638"/>
              <a:gd name="T50" fmla="*/ 912 w 1638"/>
              <a:gd name="T51" fmla="*/ 1251 h 1638"/>
              <a:gd name="T52" fmla="*/ 960 w 1638"/>
              <a:gd name="T53" fmla="*/ 1350 h 1638"/>
              <a:gd name="T54" fmla="*/ 96 w 1638"/>
              <a:gd name="T55" fmla="*/ 288 h 1638"/>
              <a:gd name="T56" fmla="*/ 960 w 1638"/>
              <a:gd name="T57" fmla="*/ 675 h 1638"/>
              <a:gd name="T58" fmla="*/ 648 w 1638"/>
              <a:gd name="T59" fmla="*/ 931 h 1638"/>
              <a:gd name="T60" fmla="*/ 408 w 1638"/>
              <a:gd name="T61" fmla="*/ 931 h 1638"/>
              <a:gd name="T62" fmla="*/ 480 w 1638"/>
              <a:gd name="T63" fmla="*/ 723 h 1638"/>
              <a:gd name="T64" fmla="*/ 576 w 1638"/>
              <a:gd name="T65" fmla="*/ 723 h 1638"/>
              <a:gd name="T66" fmla="*/ 480 w 1638"/>
              <a:gd name="T67" fmla="*/ 723 h 1638"/>
              <a:gd name="T68" fmla="*/ 672 w 1638"/>
              <a:gd name="T69" fmla="*/ 723 h 1638"/>
              <a:gd name="T70" fmla="*/ 384 w 1638"/>
              <a:gd name="T71" fmla="*/ 723 h 1638"/>
              <a:gd name="T72" fmla="*/ 336 w 1638"/>
              <a:gd name="T73" fmla="*/ 867 h 1638"/>
              <a:gd name="T74" fmla="*/ 528 w 1638"/>
              <a:gd name="T75" fmla="*/ 483 h 1638"/>
              <a:gd name="T76" fmla="*/ 720 w 1638"/>
              <a:gd name="T77" fmla="*/ 867 h 1638"/>
              <a:gd name="T78" fmla="*/ 960 w 1638"/>
              <a:gd name="T79" fmla="*/ 192 h 1638"/>
              <a:gd name="T80" fmla="*/ 96 w 1638"/>
              <a:gd name="T81" fmla="*/ 144 h 1638"/>
              <a:gd name="T82" fmla="*/ 912 w 1638"/>
              <a:gd name="T83" fmla="*/ 96 h 1638"/>
              <a:gd name="T84" fmla="*/ 960 w 1638"/>
              <a:gd name="T85" fmla="*/ 192 h 1638"/>
              <a:gd name="T86" fmla="*/ 1494 w 1638"/>
              <a:gd name="T87" fmla="*/ 1155 h 1638"/>
              <a:gd name="T88" fmla="*/ 1494 w 1638"/>
              <a:gd name="T89" fmla="*/ 1251 h 1638"/>
              <a:gd name="T90" fmla="*/ 1248 w 1638"/>
              <a:gd name="T91" fmla="*/ 1203 h 1638"/>
              <a:gd name="T92" fmla="*/ 480 w 1638"/>
              <a:gd name="T93" fmla="*/ 1203 h 1638"/>
              <a:gd name="T94" fmla="*/ 576 w 1638"/>
              <a:gd name="T95" fmla="*/ 1203 h 1638"/>
              <a:gd name="T96" fmla="*/ 480 w 1638"/>
              <a:gd name="T97" fmla="*/ 1203 h 1638"/>
              <a:gd name="T98" fmla="*/ 720 w 1638"/>
              <a:gd name="T99" fmla="*/ 1155 h 1638"/>
              <a:gd name="T100" fmla="*/ 720 w 1638"/>
              <a:gd name="T101" fmla="*/ 1251 h 1638"/>
              <a:gd name="T102" fmla="*/ 288 w 1638"/>
              <a:gd name="T103" fmla="*/ 1203 h 1638"/>
              <a:gd name="T104" fmla="*/ 384 w 1638"/>
              <a:gd name="T105" fmla="*/ 1203 h 1638"/>
              <a:gd name="T106" fmla="*/ 288 w 1638"/>
              <a:gd name="T107" fmla="*/ 120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8">
                <a:moveTo>
                  <a:pt x="1160" y="771"/>
                </a:moveTo>
                <a:cubicBezTo>
                  <a:pt x="1180" y="827"/>
                  <a:pt x="1233" y="867"/>
                  <a:pt x="1296" y="867"/>
                </a:cubicBezTo>
                <a:cubicBezTo>
                  <a:pt x="1494" y="867"/>
                  <a:pt x="1494" y="867"/>
                  <a:pt x="1494" y="867"/>
                </a:cubicBezTo>
                <a:cubicBezTo>
                  <a:pt x="1574" y="867"/>
                  <a:pt x="1638" y="802"/>
                  <a:pt x="1638" y="723"/>
                </a:cubicBezTo>
                <a:cubicBezTo>
                  <a:pt x="1638" y="644"/>
                  <a:pt x="1574" y="579"/>
                  <a:pt x="1494" y="579"/>
                </a:cubicBezTo>
                <a:cubicBezTo>
                  <a:pt x="1296" y="579"/>
                  <a:pt x="1296" y="579"/>
                  <a:pt x="1296" y="579"/>
                </a:cubicBezTo>
                <a:cubicBezTo>
                  <a:pt x="1233" y="579"/>
                  <a:pt x="1180" y="619"/>
                  <a:pt x="1160" y="675"/>
                </a:cubicBezTo>
                <a:cubicBezTo>
                  <a:pt x="1056" y="675"/>
                  <a:pt x="1056" y="675"/>
                  <a:pt x="1056" y="675"/>
                </a:cubicBezTo>
                <a:cubicBezTo>
                  <a:pt x="1056" y="144"/>
                  <a:pt x="1056" y="144"/>
                  <a:pt x="1056" y="144"/>
                </a:cubicBezTo>
                <a:cubicBezTo>
                  <a:pt x="1056" y="64"/>
                  <a:pt x="991" y="0"/>
                  <a:pt x="912" y="0"/>
                </a:cubicBezTo>
                <a:cubicBezTo>
                  <a:pt x="144" y="0"/>
                  <a:pt x="144" y="0"/>
                  <a:pt x="144" y="0"/>
                </a:cubicBezTo>
                <a:cubicBezTo>
                  <a:pt x="65" y="0"/>
                  <a:pt x="0" y="64"/>
                  <a:pt x="0" y="144"/>
                </a:cubicBezTo>
                <a:cubicBezTo>
                  <a:pt x="0" y="1494"/>
                  <a:pt x="0" y="1494"/>
                  <a:pt x="0" y="1494"/>
                </a:cubicBezTo>
                <a:cubicBezTo>
                  <a:pt x="0" y="1574"/>
                  <a:pt x="65" y="1638"/>
                  <a:pt x="144" y="1638"/>
                </a:cubicBezTo>
                <a:cubicBezTo>
                  <a:pt x="912" y="1638"/>
                  <a:pt x="912" y="1638"/>
                  <a:pt x="912" y="1638"/>
                </a:cubicBezTo>
                <a:cubicBezTo>
                  <a:pt x="991" y="1638"/>
                  <a:pt x="1056" y="1574"/>
                  <a:pt x="1056" y="1494"/>
                </a:cubicBezTo>
                <a:cubicBezTo>
                  <a:pt x="1056" y="1251"/>
                  <a:pt x="1056" y="1251"/>
                  <a:pt x="1056" y="1251"/>
                </a:cubicBezTo>
                <a:cubicBezTo>
                  <a:pt x="1160" y="1251"/>
                  <a:pt x="1160" y="1251"/>
                  <a:pt x="1160" y="1251"/>
                </a:cubicBezTo>
                <a:cubicBezTo>
                  <a:pt x="1180" y="1307"/>
                  <a:pt x="1233" y="1347"/>
                  <a:pt x="1296" y="1347"/>
                </a:cubicBezTo>
                <a:cubicBezTo>
                  <a:pt x="1494" y="1347"/>
                  <a:pt x="1494" y="1347"/>
                  <a:pt x="1494" y="1347"/>
                </a:cubicBezTo>
                <a:cubicBezTo>
                  <a:pt x="1574" y="1347"/>
                  <a:pt x="1638" y="1282"/>
                  <a:pt x="1638" y="1203"/>
                </a:cubicBezTo>
                <a:cubicBezTo>
                  <a:pt x="1638" y="1124"/>
                  <a:pt x="1574" y="1059"/>
                  <a:pt x="1494" y="1059"/>
                </a:cubicBezTo>
                <a:cubicBezTo>
                  <a:pt x="1296" y="1059"/>
                  <a:pt x="1296" y="1059"/>
                  <a:pt x="1296" y="1059"/>
                </a:cubicBezTo>
                <a:cubicBezTo>
                  <a:pt x="1233" y="1059"/>
                  <a:pt x="1180" y="1099"/>
                  <a:pt x="1160" y="1155"/>
                </a:cubicBezTo>
                <a:cubicBezTo>
                  <a:pt x="1056" y="1155"/>
                  <a:pt x="1056" y="1155"/>
                  <a:pt x="1056" y="1155"/>
                </a:cubicBezTo>
                <a:cubicBezTo>
                  <a:pt x="1056" y="771"/>
                  <a:pt x="1056" y="771"/>
                  <a:pt x="1056" y="771"/>
                </a:cubicBezTo>
                <a:lnTo>
                  <a:pt x="1160" y="771"/>
                </a:lnTo>
                <a:close/>
                <a:moveTo>
                  <a:pt x="1296" y="675"/>
                </a:moveTo>
                <a:cubicBezTo>
                  <a:pt x="1494" y="675"/>
                  <a:pt x="1494" y="675"/>
                  <a:pt x="1494" y="675"/>
                </a:cubicBezTo>
                <a:cubicBezTo>
                  <a:pt x="1521" y="675"/>
                  <a:pt x="1542" y="697"/>
                  <a:pt x="1542" y="723"/>
                </a:cubicBezTo>
                <a:cubicBezTo>
                  <a:pt x="1542" y="749"/>
                  <a:pt x="1521" y="771"/>
                  <a:pt x="1494" y="771"/>
                </a:cubicBezTo>
                <a:cubicBezTo>
                  <a:pt x="1296" y="771"/>
                  <a:pt x="1296" y="771"/>
                  <a:pt x="1296" y="771"/>
                </a:cubicBezTo>
                <a:cubicBezTo>
                  <a:pt x="1270" y="771"/>
                  <a:pt x="1248" y="749"/>
                  <a:pt x="1248" y="723"/>
                </a:cubicBezTo>
                <a:cubicBezTo>
                  <a:pt x="1248" y="697"/>
                  <a:pt x="1270" y="675"/>
                  <a:pt x="1296" y="675"/>
                </a:cubicBezTo>
                <a:close/>
                <a:moveTo>
                  <a:pt x="960" y="1494"/>
                </a:moveTo>
                <a:cubicBezTo>
                  <a:pt x="960" y="1521"/>
                  <a:pt x="938" y="1542"/>
                  <a:pt x="912" y="1542"/>
                </a:cubicBezTo>
                <a:cubicBezTo>
                  <a:pt x="144" y="1542"/>
                  <a:pt x="144" y="1542"/>
                  <a:pt x="144" y="1542"/>
                </a:cubicBezTo>
                <a:cubicBezTo>
                  <a:pt x="118" y="1542"/>
                  <a:pt x="96" y="1521"/>
                  <a:pt x="96" y="1494"/>
                </a:cubicBezTo>
                <a:cubicBezTo>
                  <a:pt x="96" y="1446"/>
                  <a:pt x="96" y="1446"/>
                  <a:pt x="96" y="1446"/>
                </a:cubicBezTo>
                <a:cubicBezTo>
                  <a:pt x="960" y="1446"/>
                  <a:pt x="960" y="1446"/>
                  <a:pt x="960" y="1446"/>
                </a:cubicBezTo>
                <a:lnTo>
                  <a:pt x="960" y="1494"/>
                </a:lnTo>
                <a:close/>
                <a:moveTo>
                  <a:pt x="960" y="675"/>
                </a:moveTo>
                <a:cubicBezTo>
                  <a:pt x="861" y="675"/>
                  <a:pt x="861" y="675"/>
                  <a:pt x="861" y="675"/>
                </a:cubicBezTo>
                <a:cubicBezTo>
                  <a:pt x="837" y="512"/>
                  <a:pt x="697" y="387"/>
                  <a:pt x="528" y="387"/>
                </a:cubicBezTo>
                <a:cubicBezTo>
                  <a:pt x="343" y="387"/>
                  <a:pt x="192" y="538"/>
                  <a:pt x="192" y="723"/>
                </a:cubicBezTo>
                <a:cubicBezTo>
                  <a:pt x="192" y="908"/>
                  <a:pt x="342" y="1059"/>
                  <a:pt x="528" y="1059"/>
                </a:cubicBezTo>
                <a:cubicBezTo>
                  <a:pt x="696" y="1059"/>
                  <a:pt x="837" y="935"/>
                  <a:pt x="861" y="771"/>
                </a:cubicBezTo>
                <a:cubicBezTo>
                  <a:pt x="960" y="771"/>
                  <a:pt x="960" y="771"/>
                  <a:pt x="960" y="771"/>
                </a:cubicBezTo>
                <a:cubicBezTo>
                  <a:pt x="960" y="1155"/>
                  <a:pt x="960" y="1155"/>
                  <a:pt x="960" y="1155"/>
                </a:cubicBezTo>
                <a:cubicBezTo>
                  <a:pt x="912" y="1155"/>
                  <a:pt x="912" y="1155"/>
                  <a:pt x="912" y="1155"/>
                </a:cubicBezTo>
                <a:cubicBezTo>
                  <a:pt x="885" y="1155"/>
                  <a:pt x="864" y="1176"/>
                  <a:pt x="864" y="1203"/>
                </a:cubicBezTo>
                <a:cubicBezTo>
                  <a:pt x="864" y="1230"/>
                  <a:pt x="885" y="1251"/>
                  <a:pt x="912" y="1251"/>
                </a:cubicBezTo>
                <a:cubicBezTo>
                  <a:pt x="960" y="1251"/>
                  <a:pt x="960" y="1251"/>
                  <a:pt x="960" y="1251"/>
                </a:cubicBezTo>
                <a:cubicBezTo>
                  <a:pt x="960" y="1350"/>
                  <a:pt x="960" y="1350"/>
                  <a:pt x="960" y="1350"/>
                </a:cubicBezTo>
                <a:cubicBezTo>
                  <a:pt x="96" y="1350"/>
                  <a:pt x="96" y="1350"/>
                  <a:pt x="96" y="1350"/>
                </a:cubicBezTo>
                <a:cubicBezTo>
                  <a:pt x="96" y="288"/>
                  <a:pt x="96" y="288"/>
                  <a:pt x="96" y="288"/>
                </a:cubicBezTo>
                <a:cubicBezTo>
                  <a:pt x="960" y="288"/>
                  <a:pt x="960" y="288"/>
                  <a:pt x="960" y="288"/>
                </a:cubicBezTo>
                <a:lnTo>
                  <a:pt x="960" y="675"/>
                </a:lnTo>
                <a:close/>
                <a:moveTo>
                  <a:pt x="528" y="867"/>
                </a:moveTo>
                <a:cubicBezTo>
                  <a:pt x="577" y="867"/>
                  <a:pt x="621" y="892"/>
                  <a:pt x="648" y="931"/>
                </a:cubicBezTo>
                <a:cubicBezTo>
                  <a:pt x="612" y="951"/>
                  <a:pt x="572" y="963"/>
                  <a:pt x="528" y="963"/>
                </a:cubicBezTo>
                <a:cubicBezTo>
                  <a:pt x="484" y="963"/>
                  <a:pt x="444" y="951"/>
                  <a:pt x="408" y="931"/>
                </a:cubicBezTo>
                <a:cubicBezTo>
                  <a:pt x="435" y="892"/>
                  <a:pt x="479" y="867"/>
                  <a:pt x="528" y="867"/>
                </a:cubicBezTo>
                <a:close/>
                <a:moveTo>
                  <a:pt x="480" y="723"/>
                </a:moveTo>
                <a:cubicBezTo>
                  <a:pt x="480" y="697"/>
                  <a:pt x="502" y="675"/>
                  <a:pt x="528" y="675"/>
                </a:cubicBezTo>
                <a:cubicBezTo>
                  <a:pt x="554" y="675"/>
                  <a:pt x="576" y="697"/>
                  <a:pt x="576" y="723"/>
                </a:cubicBezTo>
                <a:cubicBezTo>
                  <a:pt x="576" y="749"/>
                  <a:pt x="554" y="771"/>
                  <a:pt x="528" y="771"/>
                </a:cubicBezTo>
                <a:cubicBezTo>
                  <a:pt x="502" y="771"/>
                  <a:pt x="480" y="749"/>
                  <a:pt x="480" y="723"/>
                </a:cubicBezTo>
                <a:close/>
                <a:moveTo>
                  <a:pt x="648" y="803"/>
                </a:moveTo>
                <a:cubicBezTo>
                  <a:pt x="663" y="780"/>
                  <a:pt x="672" y="753"/>
                  <a:pt x="672" y="723"/>
                </a:cubicBezTo>
                <a:cubicBezTo>
                  <a:pt x="672" y="644"/>
                  <a:pt x="607" y="579"/>
                  <a:pt x="528" y="579"/>
                </a:cubicBezTo>
                <a:cubicBezTo>
                  <a:pt x="449" y="579"/>
                  <a:pt x="384" y="644"/>
                  <a:pt x="384" y="723"/>
                </a:cubicBezTo>
                <a:cubicBezTo>
                  <a:pt x="384" y="753"/>
                  <a:pt x="393" y="780"/>
                  <a:pt x="408" y="803"/>
                </a:cubicBezTo>
                <a:cubicBezTo>
                  <a:pt x="380" y="819"/>
                  <a:pt x="356" y="841"/>
                  <a:pt x="336" y="867"/>
                </a:cubicBezTo>
                <a:cubicBezTo>
                  <a:pt x="306" y="827"/>
                  <a:pt x="288" y="777"/>
                  <a:pt x="288" y="723"/>
                </a:cubicBezTo>
                <a:cubicBezTo>
                  <a:pt x="288" y="591"/>
                  <a:pt x="396" y="483"/>
                  <a:pt x="528" y="483"/>
                </a:cubicBezTo>
                <a:cubicBezTo>
                  <a:pt x="660" y="483"/>
                  <a:pt x="768" y="591"/>
                  <a:pt x="768" y="723"/>
                </a:cubicBezTo>
                <a:cubicBezTo>
                  <a:pt x="768" y="777"/>
                  <a:pt x="750" y="827"/>
                  <a:pt x="720" y="867"/>
                </a:cubicBezTo>
                <a:cubicBezTo>
                  <a:pt x="700" y="841"/>
                  <a:pt x="676" y="819"/>
                  <a:pt x="648" y="803"/>
                </a:cubicBezTo>
                <a:close/>
                <a:moveTo>
                  <a:pt x="960" y="192"/>
                </a:moveTo>
                <a:cubicBezTo>
                  <a:pt x="96" y="192"/>
                  <a:pt x="96" y="192"/>
                  <a:pt x="96" y="192"/>
                </a:cubicBezTo>
                <a:cubicBezTo>
                  <a:pt x="96" y="144"/>
                  <a:pt x="96" y="144"/>
                  <a:pt x="96" y="144"/>
                </a:cubicBezTo>
                <a:cubicBezTo>
                  <a:pt x="96" y="117"/>
                  <a:pt x="118" y="96"/>
                  <a:pt x="144" y="96"/>
                </a:cubicBezTo>
                <a:cubicBezTo>
                  <a:pt x="912" y="96"/>
                  <a:pt x="912" y="96"/>
                  <a:pt x="912" y="96"/>
                </a:cubicBezTo>
                <a:cubicBezTo>
                  <a:pt x="938" y="96"/>
                  <a:pt x="960" y="117"/>
                  <a:pt x="960" y="144"/>
                </a:cubicBezTo>
                <a:lnTo>
                  <a:pt x="960" y="192"/>
                </a:lnTo>
                <a:close/>
                <a:moveTo>
                  <a:pt x="1296" y="1155"/>
                </a:moveTo>
                <a:cubicBezTo>
                  <a:pt x="1494" y="1155"/>
                  <a:pt x="1494" y="1155"/>
                  <a:pt x="1494" y="1155"/>
                </a:cubicBezTo>
                <a:cubicBezTo>
                  <a:pt x="1521" y="1155"/>
                  <a:pt x="1542" y="1177"/>
                  <a:pt x="1542" y="1203"/>
                </a:cubicBezTo>
                <a:cubicBezTo>
                  <a:pt x="1542" y="1229"/>
                  <a:pt x="1521" y="1251"/>
                  <a:pt x="1494" y="1251"/>
                </a:cubicBezTo>
                <a:cubicBezTo>
                  <a:pt x="1296" y="1251"/>
                  <a:pt x="1296" y="1251"/>
                  <a:pt x="1296" y="1251"/>
                </a:cubicBezTo>
                <a:cubicBezTo>
                  <a:pt x="1270" y="1251"/>
                  <a:pt x="1248" y="1229"/>
                  <a:pt x="1248" y="1203"/>
                </a:cubicBezTo>
                <a:cubicBezTo>
                  <a:pt x="1248" y="1177"/>
                  <a:pt x="1270" y="1155"/>
                  <a:pt x="1296" y="1155"/>
                </a:cubicBezTo>
                <a:close/>
                <a:moveTo>
                  <a:pt x="480" y="1203"/>
                </a:moveTo>
                <a:cubicBezTo>
                  <a:pt x="480" y="1176"/>
                  <a:pt x="501" y="1155"/>
                  <a:pt x="528" y="1155"/>
                </a:cubicBezTo>
                <a:cubicBezTo>
                  <a:pt x="555" y="1155"/>
                  <a:pt x="576" y="1176"/>
                  <a:pt x="576" y="1203"/>
                </a:cubicBezTo>
                <a:cubicBezTo>
                  <a:pt x="576" y="1230"/>
                  <a:pt x="555" y="1251"/>
                  <a:pt x="528" y="1251"/>
                </a:cubicBezTo>
                <a:cubicBezTo>
                  <a:pt x="501" y="1251"/>
                  <a:pt x="480" y="1230"/>
                  <a:pt x="480" y="1203"/>
                </a:cubicBezTo>
                <a:close/>
                <a:moveTo>
                  <a:pt x="672" y="1203"/>
                </a:moveTo>
                <a:cubicBezTo>
                  <a:pt x="672" y="1176"/>
                  <a:pt x="693" y="1155"/>
                  <a:pt x="720" y="1155"/>
                </a:cubicBezTo>
                <a:cubicBezTo>
                  <a:pt x="747" y="1155"/>
                  <a:pt x="768" y="1176"/>
                  <a:pt x="768" y="1203"/>
                </a:cubicBezTo>
                <a:cubicBezTo>
                  <a:pt x="768" y="1230"/>
                  <a:pt x="747" y="1251"/>
                  <a:pt x="720" y="1251"/>
                </a:cubicBezTo>
                <a:cubicBezTo>
                  <a:pt x="693" y="1251"/>
                  <a:pt x="672" y="1230"/>
                  <a:pt x="672" y="1203"/>
                </a:cubicBezTo>
                <a:close/>
                <a:moveTo>
                  <a:pt x="288" y="1203"/>
                </a:moveTo>
                <a:cubicBezTo>
                  <a:pt x="288" y="1176"/>
                  <a:pt x="309" y="1155"/>
                  <a:pt x="336" y="1155"/>
                </a:cubicBezTo>
                <a:cubicBezTo>
                  <a:pt x="363" y="1155"/>
                  <a:pt x="384" y="1176"/>
                  <a:pt x="384" y="1203"/>
                </a:cubicBezTo>
                <a:cubicBezTo>
                  <a:pt x="384" y="1230"/>
                  <a:pt x="363" y="1251"/>
                  <a:pt x="336" y="1251"/>
                </a:cubicBezTo>
                <a:cubicBezTo>
                  <a:pt x="309" y="1251"/>
                  <a:pt x="288" y="1230"/>
                  <a:pt x="288" y="120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29"/>
          <p:cNvSpPr>
            <a:spLocks noEditPoints="1"/>
          </p:cNvSpPr>
          <p:nvPr/>
        </p:nvSpPr>
        <p:spPr bwMode="auto">
          <a:xfrm>
            <a:off x="1463081" y="3235357"/>
            <a:ext cx="391519" cy="391519"/>
          </a:xfrm>
          <a:custGeom>
            <a:avLst/>
            <a:gdLst>
              <a:gd name="T0" fmla="*/ 819 w 1638"/>
              <a:gd name="T1" fmla="*/ 0 h 1638"/>
              <a:gd name="T2" fmla="*/ 0 w 1638"/>
              <a:gd name="T3" fmla="*/ 528 h 1638"/>
              <a:gd name="T4" fmla="*/ 75 w 1638"/>
              <a:gd name="T5" fmla="*/ 1158 h 1638"/>
              <a:gd name="T6" fmla="*/ 1590 w 1638"/>
              <a:gd name="T7" fmla="*/ 1158 h 1638"/>
              <a:gd name="T8" fmla="*/ 1590 w 1638"/>
              <a:gd name="T9" fmla="*/ 480 h 1638"/>
              <a:gd name="T10" fmla="*/ 1176 w 1638"/>
              <a:gd name="T11" fmla="*/ 352 h 1638"/>
              <a:gd name="T12" fmla="*/ 1248 w 1638"/>
              <a:gd name="T13" fmla="*/ 237 h 1638"/>
              <a:gd name="T14" fmla="*/ 1248 w 1638"/>
              <a:gd name="T15" fmla="*/ 237 h 1638"/>
              <a:gd name="T16" fmla="*/ 867 w 1638"/>
              <a:gd name="T17" fmla="*/ 287 h 1638"/>
              <a:gd name="T18" fmla="*/ 1080 w 1638"/>
              <a:gd name="T19" fmla="*/ 367 h 1638"/>
              <a:gd name="T20" fmla="*/ 867 w 1638"/>
              <a:gd name="T21" fmla="*/ 383 h 1638"/>
              <a:gd name="T22" fmla="*/ 600 w 1638"/>
              <a:gd name="T23" fmla="*/ 276 h 1638"/>
              <a:gd name="T24" fmla="*/ 771 w 1638"/>
              <a:gd name="T25" fmla="*/ 480 h 1638"/>
              <a:gd name="T26" fmla="*/ 771 w 1638"/>
              <a:gd name="T27" fmla="*/ 383 h 1638"/>
              <a:gd name="T28" fmla="*/ 390 w 1638"/>
              <a:gd name="T29" fmla="*/ 237 h 1638"/>
              <a:gd name="T30" fmla="*/ 462 w 1638"/>
              <a:gd name="T31" fmla="*/ 352 h 1638"/>
              <a:gd name="T32" fmla="*/ 304 w 1638"/>
              <a:gd name="T33" fmla="*/ 312 h 1638"/>
              <a:gd name="T34" fmla="*/ 462 w 1638"/>
              <a:gd name="T35" fmla="*/ 1286 h 1638"/>
              <a:gd name="T36" fmla="*/ 390 w 1638"/>
              <a:gd name="T37" fmla="*/ 1401 h 1638"/>
              <a:gd name="T38" fmla="*/ 390 w 1638"/>
              <a:gd name="T39" fmla="*/ 1401 h 1638"/>
              <a:gd name="T40" fmla="*/ 771 w 1638"/>
              <a:gd name="T41" fmla="*/ 1351 h 1638"/>
              <a:gd name="T42" fmla="*/ 558 w 1638"/>
              <a:gd name="T43" fmla="*/ 1271 h 1638"/>
              <a:gd name="T44" fmla="*/ 771 w 1638"/>
              <a:gd name="T45" fmla="*/ 1255 h 1638"/>
              <a:gd name="T46" fmla="*/ 1038 w 1638"/>
              <a:gd name="T47" fmla="*/ 1362 h 1638"/>
              <a:gd name="T48" fmla="*/ 867 w 1638"/>
              <a:gd name="T49" fmla="*/ 1158 h 1638"/>
              <a:gd name="T50" fmla="*/ 867 w 1638"/>
              <a:gd name="T51" fmla="*/ 1255 h 1638"/>
              <a:gd name="T52" fmla="*/ 1248 w 1638"/>
              <a:gd name="T53" fmla="*/ 1401 h 1638"/>
              <a:gd name="T54" fmla="*/ 1176 w 1638"/>
              <a:gd name="T55" fmla="*/ 1286 h 1638"/>
              <a:gd name="T56" fmla="*/ 1334 w 1638"/>
              <a:gd name="T57" fmla="*/ 1326 h 1638"/>
              <a:gd name="T58" fmla="*/ 96 w 1638"/>
              <a:gd name="T59" fmla="*/ 576 h 1638"/>
              <a:gd name="T60" fmla="*/ 584 w 1638"/>
              <a:gd name="T61" fmla="*/ 744 h 1638"/>
              <a:gd name="T62" fmla="*/ 723 w 1638"/>
              <a:gd name="T63" fmla="*/ 808 h 1638"/>
              <a:gd name="T64" fmla="*/ 862 w 1638"/>
              <a:gd name="T65" fmla="*/ 702 h 1638"/>
              <a:gd name="T66" fmla="*/ 1032 w 1638"/>
              <a:gd name="T67" fmla="*/ 680 h 1638"/>
              <a:gd name="T68" fmla="*/ 872 w 1638"/>
              <a:gd name="T69" fmla="*/ 936 h 1638"/>
              <a:gd name="T70" fmla="*/ 680 w 1638"/>
              <a:gd name="T71" fmla="*/ 936 h 1638"/>
              <a:gd name="T72" fmla="*/ 1203 w 1638"/>
              <a:gd name="T73" fmla="*/ 771 h 1638"/>
              <a:gd name="T74" fmla="*/ 1155 w 1638"/>
              <a:gd name="T75" fmla="*/ 819 h 1638"/>
              <a:gd name="T76" fmla="*/ 483 w 1638"/>
              <a:gd name="T77" fmla="*/ 819 h 1638"/>
              <a:gd name="T78" fmla="*/ 195 w 1638"/>
              <a:gd name="T79" fmla="*/ 819 h 1638"/>
              <a:gd name="T80" fmla="*/ 243 w 1638"/>
              <a:gd name="T81" fmla="*/ 867 h 1638"/>
              <a:gd name="T82" fmla="*/ 1395 w 1638"/>
              <a:gd name="T83" fmla="*/ 771 h 1638"/>
              <a:gd name="T84" fmla="*/ 1347 w 1638"/>
              <a:gd name="T85" fmla="*/ 819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38" h="1638">
                <a:moveTo>
                  <a:pt x="1590" y="480"/>
                </a:moveTo>
                <a:cubicBezTo>
                  <a:pt x="1563" y="480"/>
                  <a:pt x="1563" y="480"/>
                  <a:pt x="1563" y="480"/>
                </a:cubicBezTo>
                <a:cubicBezTo>
                  <a:pt x="1433" y="193"/>
                  <a:pt x="1146" y="0"/>
                  <a:pt x="819" y="0"/>
                </a:cubicBezTo>
                <a:cubicBezTo>
                  <a:pt x="492" y="0"/>
                  <a:pt x="205" y="193"/>
                  <a:pt x="75" y="480"/>
                </a:cubicBezTo>
                <a:cubicBezTo>
                  <a:pt x="48" y="480"/>
                  <a:pt x="48" y="480"/>
                  <a:pt x="48" y="480"/>
                </a:cubicBezTo>
                <a:cubicBezTo>
                  <a:pt x="21" y="480"/>
                  <a:pt x="0" y="501"/>
                  <a:pt x="0" y="528"/>
                </a:cubicBezTo>
                <a:cubicBezTo>
                  <a:pt x="0" y="1110"/>
                  <a:pt x="0" y="1110"/>
                  <a:pt x="0" y="1110"/>
                </a:cubicBezTo>
                <a:cubicBezTo>
                  <a:pt x="0" y="1137"/>
                  <a:pt x="21" y="1158"/>
                  <a:pt x="48" y="1158"/>
                </a:cubicBezTo>
                <a:cubicBezTo>
                  <a:pt x="75" y="1158"/>
                  <a:pt x="75" y="1158"/>
                  <a:pt x="75" y="1158"/>
                </a:cubicBezTo>
                <a:cubicBezTo>
                  <a:pt x="205" y="1445"/>
                  <a:pt x="492" y="1638"/>
                  <a:pt x="819" y="1638"/>
                </a:cubicBezTo>
                <a:cubicBezTo>
                  <a:pt x="1146" y="1638"/>
                  <a:pt x="1433" y="1445"/>
                  <a:pt x="1563" y="1158"/>
                </a:cubicBezTo>
                <a:cubicBezTo>
                  <a:pt x="1590" y="1158"/>
                  <a:pt x="1590" y="1158"/>
                  <a:pt x="1590" y="1158"/>
                </a:cubicBezTo>
                <a:cubicBezTo>
                  <a:pt x="1617" y="1158"/>
                  <a:pt x="1638" y="1137"/>
                  <a:pt x="1638" y="1110"/>
                </a:cubicBezTo>
                <a:cubicBezTo>
                  <a:pt x="1638" y="528"/>
                  <a:pt x="1638" y="528"/>
                  <a:pt x="1638" y="528"/>
                </a:cubicBezTo>
                <a:cubicBezTo>
                  <a:pt x="1638" y="501"/>
                  <a:pt x="1617" y="480"/>
                  <a:pt x="1590" y="480"/>
                </a:cubicBezTo>
                <a:close/>
                <a:moveTo>
                  <a:pt x="1456" y="480"/>
                </a:moveTo>
                <a:cubicBezTo>
                  <a:pt x="1214" y="480"/>
                  <a:pt x="1214" y="480"/>
                  <a:pt x="1214" y="480"/>
                </a:cubicBezTo>
                <a:cubicBezTo>
                  <a:pt x="1203" y="435"/>
                  <a:pt x="1191" y="392"/>
                  <a:pt x="1176" y="352"/>
                </a:cubicBezTo>
                <a:cubicBezTo>
                  <a:pt x="1232" y="341"/>
                  <a:pt x="1285" y="328"/>
                  <a:pt x="1334" y="312"/>
                </a:cubicBezTo>
                <a:cubicBezTo>
                  <a:pt x="1382" y="361"/>
                  <a:pt x="1423" y="417"/>
                  <a:pt x="1456" y="480"/>
                </a:cubicBezTo>
                <a:close/>
                <a:moveTo>
                  <a:pt x="1248" y="237"/>
                </a:moveTo>
                <a:cubicBezTo>
                  <a:pt x="1214" y="246"/>
                  <a:pt x="1177" y="254"/>
                  <a:pt x="1138" y="261"/>
                </a:cubicBezTo>
                <a:cubicBezTo>
                  <a:pt x="1117" y="218"/>
                  <a:pt x="1093" y="176"/>
                  <a:pt x="1063" y="138"/>
                </a:cubicBezTo>
                <a:cubicBezTo>
                  <a:pt x="1129" y="162"/>
                  <a:pt x="1192" y="195"/>
                  <a:pt x="1248" y="237"/>
                </a:cubicBezTo>
                <a:close/>
                <a:moveTo>
                  <a:pt x="867" y="104"/>
                </a:moveTo>
                <a:cubicBezTo>
                  <a:pt x="942" y="128"/>
                  <a:pt x="1001" y="206"/>
                  <a:pt x="1038" y="276"/>
                </a:cubicBezTo>
                <a:cubicBezTo>
                  <a:pt x="983" y="282"/>
                  <a:pt x="926" y="286"/>
                  <a:pt x="867" y="287"/>
                </a:cubicBezTo>
                <a:lnTo>
                  <a:pt x="867" y="104"/>
                </a:lnTo>
                <a:close/>
                <a:moveTo>
                  <a:pt x="867" y="383"/>
                </a:moveTo>
                <a:cubicBezTo>
                  <a:pt x="940" y="382"/>
                  <a:pt x="1011" y="376"/>
                  <a:pt x="1080" y="367"/>
                </a:cubicBezTo>
                <a:cubicBezTo>
                  <a:pt x="1093" y="402"/>
                  <a:pt x="1105" y="440"/>
                  <a:pt x="1115" y="480"/>
                </a:cubicBezTo>
                <a:cubicBezTo>
                  <a:pt x="867" y="480"/>
                  <a:pt x="867" y="480"/>
                  <a:pt x="867" y="480"/>
                </a:cubicBezTo>
                <a:lnTo>
                  <a:pt x="867" y="383"/>
                </a:lnTo>
                <a:close/>
                <a:moveTo>
                  <a:pt x="771" y="104"/>
                </a:moveTo>
                <a:cubicBezTo>
                  <a:pt x="771" y="287"/>
                  <a:pt x="771" y="287"/>
                  <a:pt x="771" y="287"/>
                </a:cubicBezTo>
                <a:cubicBezTo>
                  <a:pt x="712" y="286"/>
                  <a:pt x="655" y="282"/>
                  <a:pt x="600" y="276"/>
                </a:cubicBezTo>
                <a:cubicBezTo>
                  <a:pt x="637" y="206"/>
                  <a:pt x="696" y="128"/>
                  <a:pt x="771" y="104"/>
                </a:cubicBezTo>
                <a:close/>
                <a:moveTo>
                  <a:pt x="771" y="383"/>
                </a:moveTo>
                <a:cubicBezTo>
                  <a:pt x="771" y="480"/>
                  <a:pt x="771" y="480"/>
                  <a:pt x="771" y="480"/>
                </a:cubicBezTo>
                <a:cubicBezTo>
                  <a:pt x="523" y="480"/>
                  <a:pt x="523" y="480"/>
                  <a:pt x="523" y="480"/>
                </a:cubicBezTo>
                <a:cubicBezTo>
                  <a:pt x="533" y="440"/>
                  <a:pt x="545" y="402"/>
                  <a:pt x="558" y="367"/>
                </a:cubicBezTo>
                <a:cubicBezTo>
                  <a:pt x="626" y="376"/>
                  <a:pt x="698" y="382"/>
                  <a:pt x="771" y="383"/>
                </a:cubicBezTo>
                <a:close/>
                <a:moveTo>
                  <a:pt x="575" y="138"/>
                </a:moveTo>
                <a:cubicBezTo>
                  <a:pt x="545" y="176"/>
                  <a:pt x="521" y="218"/>
                  <a:pt x="500" y="261"/>
                </a:cubicBezTo>
                <a:cubicBezTo>
                  <a:pt x="461" y="254"/>
                  <a:pt x="424" y="246"/>
                  <a:pt x="390" y="237"/>
                </a:cubicBezTo>
                <a:cubicBezTo>
                  <a:pt x="446" y="195"/>
                  <a:pt x="509" y="162"/>
                  <a:pt x="575" y="138"/>
                </a:cubicBezTo>
                <a:close/>
                <a:moveTo>
                  <a:pt x="304" y="312"/>
                </a:moveTo>
                <a:cubicBezTo>
                  <a:pt x="353" y="328"/>
                  <a:pt x="406" y="341"/>
                  <a:pt x="462" y="352"/>
                </a:cubicBezTo>
                <a:cubicBezTo>
                  <a:pt x="447" y="392"/>
                  <a:pt x="435" y="435"/>
                  <a:pt x="424" y="480"/>
                </a:cubicBezTo>
                <a:cubicBezTo>
                  <a:pt x="182" y="480"/>
                  <a:pt x="182" y="480"/>
                  <a:pt x="182" y="480"/>
                </a:cubicBezTo>
                <a:cubicBezTo>
                  <a:pt x="215" y="417"/>
                  <a:pt x="256" y="361"/>
                  <a:pt x="304" y="312"/>
                </a:cubicBezTo>
                <a:close/>
                <a:moveTo>
                  <a:pt x="182" y="1158"/>
                </a:moveTo>
                <a:cubicBezTo>
                  <a:pt x="424" y="1158"/>
                  <a:pt x="424" y="1158"/>
                  <a:pt x="424" y="1158"/>
                </a:cubicBezTo>
                <a:cubicBezTo>
                  <a:pt x="435" y="1203"/>
                  <a:pt x="447" y="1246"/>
                  <a:pt x="462" y="1286"/>
                </a:cubicBezTo>
                <a:cubicBezTo>
                  <a:pt x="406" y="1297"/>
                  <a:pt x="353" y="1310"/>
                  <a:pt x="304" y="1326"/>
                </a:cubicBezTo>
                <a:cubicBezTo>
                  <a:pt x="256" y="1277"/>
                  <a:pt x="215" y="1221"/>
                  <a:pt x="182" y="1158"/>
                </a:cubicBezTo>
                <a:close/>
                <a:moveTo>
                  <a:pt x="390" y="1401"/>
                </a:moveTo>
                <a:cubicBezTo>
                  <a:pt x="424" y="1392"/>
                  <a:pt x="461" y="1384"/>
                  <a:pt x="500" y="1377"/>
                </a:cubicBezTo>
                <a:cubicBezTo>
                  <a:pt x="521" y="1420"/>
                  <a:pt x="545" y="1462"/>
                  <a:pt x="575" y="1500"/>
                </a:cubicBezTo>
                <a:cubicBezTo>
                  <a:pt x="509" y="1476"/>
                  <a:pt x="446" y="1443"/>
                  <a:pt x="390" y="1401"/>
                </a:cubicBezTo>
                <a:close/>
                <a:moveTo>
                  <a:pt x="771" y="1534"/>
                </a:moveTo>
                <a:cubicBezTo>
                  <a:pt x="696" y="1510"/>
                  <a:pt x="637" y="1432"/>
                  <a:pt x="600" y="1362"/>
                </a:cubicBezTo>
                <a:cubicBezTo>
                  <a:pt x="655" y="1356"/>
                  <a:pt x="712" y="1352"/>
                  <a:pt x="771" y="1351"/>
                </a:cubicBezTo>
                <a:lnTo>
                  <a:pt x="771" y="1534"/>
                </a:lnTo>
                <a:close/>
                <a:moveTo>
                  <a:pt x="771" y="1255"/>
                </a:moveTo>
                <a:cubicBezTo>
                  <a:pt x="698" y="1256"/>
                  <a:pt x="626" y="1262"/>
                  <a:pt x="558" y="1271"/>
                </a:cubicBezTo>
                <a:cubicBezTo>
                  <a:pt x="545" y="1236"/>
                  <a:pt x="533" y="1198"/>
                  <a:pt x="523" y="1158"/>
                </a:cubicBezTo>
                <a:cubicBezTo>
                  <a:pt x="771" y="1158"/>
                  <a:pt x="771" y="1158"/>
                  <a:pt x="771" y="1158"/>
                </a:cubicBezTo>
                <a:lnTo>
                  <a:pt x="771" y="1255"/>
                </a:lnTo>
                <a:close/>
                <a:moveTo>
                  <a:pt x="867" y="1534"/>
                </a:moveTo>
                <a:cubicBezTo>
                  <a:pt x="867" y="1351"/>
                  <a:pt x="867" y="1351"/>
                  <a:pt x="867" y="1351"/>
                </a:cubicBezTo>
                <a:cubicBezTo>
                  <a:pt x="926" y="1352"/>
                  <a:pt x="983" y="1356"/>
                  <a:pt x="1038" y="1362"/>
                </a:cubicBezTo>
                <a:cubicBezTo>
                  <a:pt x="1001" y="1432"/>
                  <a:pt x="942" y="1510"/>
                  <a:pt x="867" y="1534"/>
                </a:cubicBezTo>
                <a:close/>
                <a:moveTo>
                  <a:pt x="867" y="1255"/>
                </a:moveTo>
                <a:cubicBezTo>
                  <a:pt x="867" y="1158"/>
                  <a:pt x="867" y="1158"/>
                  <a:pt x="867" y="1158"/>
                </a:cubicBezTo>
                <a:cubicBezTo>
                  <a:pt x="1115" y="1158"/>
                  <a:pt x="1115" y="1158"/>
                  <a:pt x="1115" y="1158"/>
                </a:cubicBezTo>
                <a:cubicBezTo>
                  <a:pt x="1105" y="1198"/>
                  <a:pt x="1093" y="1236"/>
                  <a:pt x="1080" y="1271"/>
                </a:cubicBezTo>
                <a:cubicBezTo>
                  <a:pt x="1011" y="1262"/>
                  <a:pt x="940" y="1256"/>
                  <a:pt x="867" y="1255"/>
                </a:cubicBezTo>
                <a:close/>
                <a:moveTo>
                  <a:pt x="1063" y="1500"/>
                </a:moveTo>
                <a:cubicBezTo>
                  <a:pt x="1093" y="1462"/>
                  <a:pt x="1117" y="1420"/>
                  <a:pt x="1138" y="1377"/>
                </a:cubicBezTo>
                <a:cubicBezTo>
                  <a:pt x="1177" y="1384"/>
                  <a:pt x="1214" y="1392"/>
                  <a:pt x="1248" y="1401"/>
                </a:cubicBezTo>
                <a:cubicBezTo>
                  <a:pt x="1192" y="1443"/>
                  <a:pt x="1129" y="1476"/>
                  <a:pt x="1063" y="1500"/>
                </a:cubicBezTo>
                <a:close/>
                <a:moveTo>
                  <a:pt x="1334" y="1326"/>
                </a:moveTo>
                <a:cubicBezTo>
                  <a:pt x="1285" y="1310"/>
                  <a:pt x="1232" y="1297"/>
                  <a:pt x="1176" y="1286"/>
                </a:cubicBezTo>
                <a:cubicBezTo>
                  <a:pt x="1191" y="1246"/>
                  <a:pt x="1203" y="1203"/>
                  <a:pt x="1214" y="1158"/>
                </a:cubicBezTo>
                <a:cubicBezTo>
                  <a:pt x="1456" y="1158"/>
                  <a:pt x="1456" y="1158"/>
                  <a:pt x="1456" y="1158"/>
                </a:cubicBezTo>
                <a:cubicBezTo>
                  <a:pt x="1423" y="1220"/>
                  <a:pt x="1382" y="1277"/>
                  <a:pt x="1334" y="1326"/>
                </a:cubicBezTo>
                <a:close/>
                <a:moveTo>
                  <a:pt x="1542" y="1062"/>
                </a:moveTo>
                <a:cubicBezTo>
                  <a:pt x="96" y="1062"/>
                  <a:pt x="96" y="1062"/>
                  <a:pt x="96" y="1062"/>
                </a:cubicBezTo>
                <a:cubicBezTo>
                  <a:pt x="96" y="576"/>
                  <a:pt x="96" y="576"/>
                  <a:pt x="96" y="576"/>
                </a:cubicBezTo>
                <a:cubicBezTo>
                  <a:pt x="1542" y="576"/>
                  <a:pt x="1542" y="576"/>
                  <a:pt x="1542" y="576"/>
                </a:cubicBezTo>
                <a:lnTo>
                  <a:pt x="1542" y="1062"/>
                </a:lnTo>
                <a:close/>
                <a:moveTo>
                  <a:pt x="584" y="744"/>
                </a:moveTo>
                <a:cubicBezTo>
                  <a:pt x="572" y="721"/>
                  <a:pt x="582" y="692"/>
                  <a:pt x="606" y="680"/>
                </a:cubicBezTo>
                <a:cubicBezTo>
                  <a:pt x="629" y="668"/>
                  <a:pt x="658" y="678"/>
                  <a:pt x="670" y="702"/>
                </a:cubicBezTo>
                <a:cubicBezTo>
                  <a:pt x="723" y="808"/>
                  <a:pt x="723" y="808"/>
                  <a:pt x="723" y="808"/>
                </a:cubicBezTo>
                <a:cubicBezTo>
                  <a:pt x="776" y="702"/>
                  <a:pt x="776" y="702"/>
                  <a:pt x="776" y="702"/>
                </a:cubicBezTo>
                <a:cubicBezTo>
                  <a:pt x="784" y="685"/>
                  <a:pt x="801" y="675"/>
                  <a:pt x="819" y="675"/>
                </a:cubicBezTo>
                <a:cubicBezTo>
                  <a:pt x="837" y="675"/>
                  <a:pt x="854" y="685"/>
                  <a:pt x="862" y="702"/>
                </a:cubicBezTo>
                <a:cubicBezTo>
                  <a:pt x="915" y="808"/>
                  <a:pt x="915" y="808"/>
                  <a:pt x="915" y="808"/>
                </a:cubicBezTo>
                <a:cubicBezTo>
                  <a:pt x="968" y="702"/>
                  <a:pt x="968" y="702"/>
                  <a:pt x="968" y="702"/>
                </a:cubicBezTo>
                <a:cubicBezTo>
                  <a:pt x="980" y="678"/>
                  <a:pt x="1009" y="668"/>
                  <a:pt x="1032" y="680"/>
                </a:cubicBezTo>
                <a:cubicBezTo>
                  <a:pt x="1056" y="692"/>
                  <a:pt x="1066" y="721"/>
                  <a:pt x="1054" y="744"/>
                </a:cubicBezTo>
                <a:cubicBezTo>
                  <a:pt x="958" y="936"/>
                  <a:pt x="958" y="936"/>
                  <a:pt x="958" y="936"/>
                </a:cubicBezTo>
                <a:cubicBezTo>
                  <a:pt x="940" y="972"/>
                  <a:pt x="890" y="972"/>
                  <a:pt x="872" y="936"/>
                </a:cubicBezTo>
                <a:cubicBezTo>
                  <a:pt x="819" y="830"/>
                  <a:pt x="819" y="830"/>
                  <a:pt x="819" y="830"/>
                </a:cubicBezTo>
                <a:cubicBezTo>
                  <a:pt x="766" y="936"/>
                  <a:pt x="766" y="936"/>
                  <a:pt x="766" y="936"/>
                </a:cubicBezTo>
                <a:cubicBezTo>
                  <a:pt x="748" y="972"/>
                  <a:pt x="698" y="972"/>
                  <a:pt x="680" y="936"/>
                </a:cubicBezTo>
                <a:lnTo>
                  <a:pt x="584" y="744"/>
                </a:lnTo>
                <a:close/>
                <a:moveTo>
                  <a:pt x="1155" y="819"/>
                </a:moveTo>
                <a:cubicBezTo>
                  <a:pt x="1155" y="792"/>
                  <a:pt x="1176" y="771"/>
                  <a:pt x="1203" y="771"/>
                </a:cubicBezTo>
                <a:cubicBezTo>
                  <a:pt x="1230" y="771"/>
                  <a:pt x="1251" y="792"/>
                  <a:pt x="1251" y="819"/>
                </a:cubicBezTo>
                <a:cubicBezTo>
                  <a:pt x="1251" y="846"/>
                  <a:pt x="1230" y="867"/>
                  <a:pt x="1203" y="867"/>
                </a:cubicBezTo>
                <a:cubicBezTo>
                  <a:pt x="1176" y="867"/>
                  <a:pt x="1155" y="846"/>
                  <a:pt x="1155" y="819"/>
                </a:cubicBezTo>
                <a:close/>
                <a:moveTo>
                  <a:pt x="387" y="819"/>
                </a:moveTo>
                <a:cubicBezTo>
                  <a:pt x="387" y="792"/>
                  <a:pt x="408" y="771"/>
                  <a:pt x="435" y="771"/>
                </a:cubicBezTo>
                <a:cubicBezTo>
                  <a:pt x="462" y="771"/>
                  <a:pt x="483" y="792"/>
                  <a:pt x="483" y="819"/>
                </a:cubicBezTo>
                <a:cubicBezTo>
                  <a:pt x="483" y="846"/>
                  <a:pt x="462" y="867"/>
                  <a:pt x="435" y="867"/>
                </a:cubicBezTo>
                <a:cubicBezTo>
                  <a:pt x="408" y="867"/>
                  <a:pt x="387" y="846"/>
                  <a:pt x="387" y="819"/>
                </a:cubicBezTo>
                <a:close/>
                <a:moveTo>
                  <a:pt x="195" y="819"/>
                </a:moveTo>
                <a:cubicBezTo>
                  <a:pt x="195" y="792"/>
                  <a:pt x="216" y="771"/>
                  <a:pt x="243" y="771"/>
                </a:cubicBezTo>
                <a:cubicBezTo>
                  <a:pt x="270" y="771"/>
                  <a:pt x="291" y="792"/>
                  <a:pt x="291" y="819"/>
                </a:cubicBezTo>
                <a:cubicBezTo>
                  <a:pt x="291" y="846"/>
                  <a:pt x="270" y="867"/>
                  <a:pt x="243" y="867"/>
                </a:cubicBezTo>
                <a:cubicBezTo>
                  <a:pt x="216" y="867"/>
                  <a:pt x="195" y="846"/>
                  <a:pt x="195" y="819"/>
                </a:cubicBezTo>
                <a:close/>
                <a:moveTo>
                  <a:pt x="1347" y="819"/>
                </a:moveTo>
                <a:cubicBezTo>
                  <a:pt x="1347" y="792"/>
                  <a:pt x="1368" y="771"/>
                  <a:pt x="1395" y="771"/>
                </a:cubicBezTo>
                <a:cubicBezTo>
                  <a:pt x="1422" y="771"/>
                  <a:pt x="1443" y="792"/>
                  <a:pt x="1443" y="819"/>
                </a:cubicBezTo>
                <a:cubicBezTo>
                  <a:pt x="1443" y="846"/>
                  <a:pt x="1422" y="867"/>
                  <a:pt x="1395" y="867"/>
                </a:cubicBezTo>
                <a:cubicBezTo>
                  <a:pt x="1368" y="867"/>
                  <a:pt x="1347" y="846"/>
                  <a:pt x="1347" y="81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30"/>
          <p:cNvSpPr>
            <a:spLocks noEditPoints="1"/>
          </p:cNvSpPr>
          <p:nvPr/>
        </p:nvSpPr>
        <p:spPr bwMode="auto">
          <a:xfrm>
            <a:off x="2211995" y="3227234"/>
            <a:ext cx="351854" cy="407764"/>
          </a:xfrm>
          <a:custGeom>
            <a:avLst/>
            <a:gdLst>
              <a:gd name="T0" fmla="*/ 846 w 1472"/>
              <a:gd name="T1" fmla="*/ 1706 h 1706"/>
              <a:gd name="T2" fmla="*/ 894 w 1472"/>
              <a:gd name="T3" fmla="*/ 1411 h 1706"/>
              <a:gd name="T4" fmla="*/ 1278 w 1472"/>
              <a:gd name="T5" fmla="*/ 1267 h 1706"/>
              <a:gd name="T6" fmla="*/ 1444 w 1472"/>
              <a:gd name="T7" fmla="*/ 1022 h 1706"/>
              <a:gd name="T8" fmla="*/ 1462 w 1472"/>
              <a:gd name="T9" fmla="*/ 953 h 1706"/>
              <a:gd name="T10" fmla="*/ 521 w 1472"/>
              <a:gd name="T11" fmla="*/ 81 h 1706"/>
              <a:gd name="T12" fmla="*/ 222 w 1472"/>
              <a:gd name="T13" fmla="*/ 1142 h 1706"/>
              <a:gd name="T14" fmla="*/ 270 w 1472"/>
              <a:gd name="T15" fmla="*/ 1706 h 1706"/>
              <a:gd name="T16" fmla="*/ 540 w 1472"/>
              <a:gd name="T17" fmla="*/ 175 h 1706"/>
              <a:gd name="T18" fmla="*/ 1190 w 1472"/>
              <a:gd name="T19" fmla="*/ 718 h 1706"/>
              <a:gd name="T20" fmla="*/ 1209 w 1472"/>
              <a:gd name="T21" fmla="*/ 1033 h 1706"/>
              <a:gd name="T22" fmla="*/ 1182 w 1472"/>
              <a:gd name="T23" fmla="*/ 1267 h 1706"/>
              <a:gd name="T24" fmla="*/ 846 w 1472"/>
              <a:gd name="T25" fmla="*/ 1315 h 1706"/>
              <a:gd name="T26" fmla="*/ 798 w 1472"/>
              <a:gd name="T27" fmla="*/ 1610 h 1706"/>
              <a:gd name="T28" fmla="*/ 318 w 1472"/>
              <a:gd name="T29" fmla="*/ 1121 h 1706"/>
              <a:gd name="T30" fmla="*/ 138 w 1472"/>
              <a:gd name="T31" fmla="*/ 580 h 1706"/>
              <a:gd name="T32" fmla="*/ 750 w 1472"/>
              <a:gd name="T33" fmla="*/ 1219 h 1706"/>
              <a:gd name="T34" fmla="*/ 510 w 1472"/>
              <a:gd name="T35" fmla="*/ 1171 h 1706"/>
              <a:gd name="T36" fmla="*/ 750 w 1472"/>
              <a:gd name="T37" fmla="*/ 1123 h 1706"/>
              <a:gd name="T38" fmla="*/ 366 w 1472"/>
              <a:gd name="T39" fmla="*/ 739 h 1706"/>
              <a:gd name="T40" fmla="*/ 472 w 1472"/>
              <a:gd name="T41" fmla="*/ 848 h 1706"/>
              <a:gd name="T42" fmla="*/ 510 w 1472"/>
              <a:gd name="T43" fmla="*/ 979 h 1706"/>
              <a:gd name="T44" fmla="*/ 750 w 1472"/>
              <a:gd name="T45" fmla="*/ 1027 h 1706"/>
              <a:gd name="T46" fmla="*/ 798 w 1472"/>
              <a:gd name="T47" fmla="*/ 923 h 1706"/>
              <a:gd name="T48" fmla="*/ 889 w 1472"/>
              <a:gd name="T49" fmla="*/ 739 h 1706"/>
              <a:gd name="T50" fmla="*/ 990 w 1472"/>
              <a:gd name="T51" fmla="*/ 691 h 1706"/>
              <a:gd name="T52" fmla="*/ 889 w 1472"/>
              <a:gd name="T53" fmla="*/ 643 h 1706"/>
              <a:gd name="T54" fmla="*/ 892 w 1472"/>
              <a:gd name="T55" fmla="*/ 522 h 1706"/>
              <a:gd name="T56" fmla="*/ 824 w 1472"/>
              <a:gd name="T57" fmla="*/ 454 h 1706"/>
              <a:gd name="T58" fmla="*/ 702 w 1472"/>
              <a:gd name="T59" fmla="*/ 456 h 1706"/>
              <a:gd name="T60" fmla="*/ 654 w 1472"/>
              <a:gd name="T61" fmla="*/ 355 h 1706"/>
              <a:gd name="T62" fmla="*/ 606 w 1472"/>
              <a:gd name="T63" fmla="*/ 456 h 1706"/>
              <a:gd name="T64" fmla="*/ 522 w 1472"/>
              <a:gd name="T65" fmla="*/ 491 h 1706"/>
              <a:gd name="T66" fmla="*/ 417 w 1472"/>
              <a:gd name="T67" fmla="*/ 454 h 1706"/>
              <a:gd name="T68" fmla="*/ 454 w 1472"/>
              <a:gd name="T69" fmla="*/ 559 h 1706"/>
              <a:gd name="T70" fmla="*/ 419 w 1472"/>
              <a:gd name="T71" fmla="*/ 643 h 1706"/>
              <a:gd name="T72" fmla="*/ 318 w 1472"/>
              <a:gd name="T73" fmla="*/ 691 h 1706"/>
              <a:gd name="T74" fmla="*/ 515 w 1472"/>
              <a:gd name="T75" fmla="*/ 654 h 1706"/>
              <a:gd name="T76" fmla="*/ 798 w 1472"/>
              <a:gd name="T77" fmla="*/ 691 h 1706"/>
              <a:gd name="T78" fmla="*/ 702 w 1472"/>
              <a:gd name="T79" fmla="*/ 923 h 1706"/>
              <a:gd name="T80" fmla="*/ 606 w 1472"/>
              <a:gd name="T81" fmla="*/ 931 h 1706"/>
              <a:gd name="T82" fmla="*/ 515 w 1472"/>
              <a:gd name="T83" fmla="*/ 654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472" h="1706">
                <a:moveTo>
                  <a:pt x="270" y="1706"/>
                </a:moveTo>
                <a:cubicBezTo>
                  <a:pt x="846" y="1706"/>
                  <a:pt x="846" y="1706"/>
                  <a:pt x="846" y="1706"/>
                </a:cubicBezTo>
                <a:cubicBezTo>
                  <a:pt x="873" y="1706"/>
                  <a:pt x="894" y="1684"/>
                  <a:pt x="894" y="1658"/>
                </a:cubicBezTo>
                <a:cubicBezTo>
                  <a:pt x="894" y="1411"/>
                  <a:pt x="894" y="1411"/>
                  <a:pt x="894" y="1411"/>
                </a:cubicBezTo>
                <a:cubicBezTo>
                  <a:pt x="1134" y="1411"/>
                  <a:pt x="1134" y="1411"/>
                  <a:pt x="1134" y="1411"/>
                </a:cubicBezTo>
                <a:cubicBezTo>
                  <a:pt x="1214" y="1411"/>
                  <a:pt x="1278" y="1347"/>
                  <a:pt x="1278" y="1267"/>
                </a:cubicBezTo>
                <a:cubicBezTo>
                  <a:pt x="1278" y="1105"/>
                  <a:pt x="1278" y="1105"/>
                  <a:pt x="1278" y="1105"/>
                </a:cubicBezTo>
                <a:cubicBezTo>
                  <a:pt x="1444" y="1022"/>
                  <a:pt x="1444" y="1022"/>
                  <a:pt x="1444" y="1022"/>
                </a:cubicBezTo>
                <a:cubicBezTo>
                  <a:pt x="1456" y="1016"/>
                  <a:pt x="1465" y="1005"/>
                  <a:pt x="1469" y="992"/>
                </a:cubicBezTo>
                <a:cubicBezTo>
                  <a:pt x="1472" y="979"/>
                  <a:pt x="1470" y="964"/>
                  <a:pt x="1462" y="953"/>
                </a:cubicBezTo>
                <a:cubicBezTo>
                  <a:pt x="1278" y="677"/>
                  <a:pt x="1278" y="677"/>
                  <a:pt x="1278" y="677"/>
                </a:cubicBezTo>
                <a:cubicBezTo>
                  <a:pt x="1269" y="291"/>
                  <a:pt x="913" y="0"/>
                  <a:pt x="521" y="81"/>
                </a:cubicBezTo>
                <a:cubicBezTo>
                  <a:pt x="284" y="131"/>
                  <a:pt x="92" y="323"/>
                  <a:pt x="44" y="561"/>
                </a:cubicBezTo>
                <a:cubicBezTo>
                  <a:pt x="0" y="777"/>
                  <a:pt x="66" y="992"/>
                  <a:pt x="222" y="1142"/>
                </a:cubicBezTo>
                <a:cubicBezTo>
                  <a:pt x="222" y="1658"/>
                  <a:pt x="222" y="1658"/>
                  <a:pt x="222" y="1658"/>
                </a:cubicBezTo>
                <a:cubicBezTo>
                  <a:pt x="222" y="1684"/>
                  <a:pt x="244" y="1706"/>
                  <a:pt x="270" y="1706"/>
                </a:cubicBezTo>
                <a:close/>
                <a:moveTo>
                  <a:pt x="138" y="580"/>
                </a:moveTo>
                <a:cubicBezTo>
                  <a:pt x="178" y="380"/>
                  <a:pt x="340" y="217"/>
                  <a:pt x="540" y="175"/>
                </a:cubicBezTo>
                <a:cubicBezTo>
                  <a:pt x="879" y="105"/>
                  <a:pt x="1182" y="359"/>
                  <a:pt x="1182" y="691"/>
                </a:cubicBezTo>
                <a:cubicBezTo>
                  <a:pt x="1182" y="701"/>
                  <a:pt x="1185" y="710"/>
                  <a:pt x="1190" y="718"/>
                </a:cubicBezTo>
                <a:cubicBezTo>
                  <a:pt x="1352" y="961"/>
                  <a:pt x="1352" y="961"/>
                  <a:pt x="1352" y="961"/>
                </a:cubicBezTo>
                <a:cubicBezTo>
                  <a:pt x="1209" y="1033"/>
                  <a:pt x="1209" y="1033"/>
                  <a:pt x="1209" y="1033"/>
                </a:cubicBezTo>
                <a:cubicBezTo>
                  <a:pt x="1193" y="1041"/>
                  <a:pt x="1182" y="1057"/>
                  <a:pt x="1182" y="1075"/>
                </a:cubicBezTo>
                <a:cubicBezTo>
                  <a:pt x="1182" y="1267"/>
                  <a:pt x="1182" y="1267"/>
                  <a:pt x="1182" y="1267"/>
                </a:cubicBezTo>
                <a:cubicBezTo>
                  <a:pt x="1182" y="1294"/>
                  <a:pt x="1161" y="1315"/>
                  <a:pt x="1134" y="1315"/>
                </a:cubicBezTo>
                <a:cubicBezTo>
                  <a:pt x="846" y="1315"/>
                  <a:pt x="846" y="1315"/>
                  <a:pt x="846" y="1315"/>
                </a:cubicBezTo>
                <a:cubicBezTo>
                  <a:pt x="820" y="1315"/>
                  <a:pt x="798" y="1337"/>
                  <a:pt x="798" y="1363"/>
                </a:cubicBezTo>
                <a:cubicBezTo>
                  <a:pt x="798" y="1610"/>
                  <a:pt x="798" y="1610"/>
                  <a:pt x="798" y="1610"/>
                </a:cubicBezTo>
                <a:cubicBezTo>
                  <a:pt x="318" y="1610"/>
                  <a:pt x="318" y="1610"/>
                  <a:pt x="318" y="1610"/>
                </a:cubicBezTo>
                <a:cubicBezTo>
                  <a:pt x="318" y="1121"/>
                  <a:pt x="318" y="1121"/>
                  <a:pt x="318" y="1121"/>
                </a:cubicBezTo>
                <a:cubicBezTo>
                  <a:pt x="318" y="1107"/>
                  <a:pt x="312" y="1094"/>
                  <a:pt x="302" y="1085"/>
                </a:cubicBezTo>
                <a:cubicBezTo>
                  <a:pt x="161" y="958"/>
                  <a:pt x="99" y="769"/>
                  <a:pt x="138" y="580"/>
                </a:cubicBezTo>
                <a:close/>
                <a:moveTo>
                  <a:pt x="798" y="1171"/>
                </a:moveTo>
                <a:cubicBezTo>
                  <a:pt x="798" y="1198"/>
                  <a:pt x="777" y="1219"/>
                  <a:pt x="750" y="1219"/>
                </a:cubicBezTo>
                <a:cubicBezTo>
                  <a:pt x="558" y="1219"/>
                  <a:pt x="558" y="1219"/>
                  <a:pt x="558" y="1219"/>
                </a:cubicBezTo>
                <a:cubicBezTo>
                  <a:pt x="532" y="1219"/>
                  <a:pt x="510" y="1198"/>
                  <a:pt x="510" y="1171"/>
                </a:cubicBezTo>
                <a:cubicBezTo>
                  <a:pt x="510" y="1145"/>
                  <a:pt x="532" y="1123"/>
                  <a:pt x="558" y="1123"/>
                </a:cubicBezTo>
                <a:cubicBezTo>
                  <a:pt x="750" y="1123"/>
                  <a:pt x="750" y="1123"/>
                  <a:pt x="750" y="1123"/>
                </a:cubicBezTo>
                <a:cubicBezTo>
                  <a:pt x="777" y="1123"/>
                  <a:pt x="798" y="1145"/>
                  <a:pt x="798" y="1171"/>
                </a:cubicBezTo>
                <a:close/>
                <a:moveTo>
                  <a:pt x="366" y="739"/>
                </a:moveTo>
                <a:cubicBezTo>
                  <a:pt x="419" y="739"/>
                  <a:pt x="419" y="739"/>
                  <a:pt x="419" y="739"/>
                </a:cubicBezTo>
                <a:cubicBezTo>
                  <a:pt x="427" y="779"/>
                  <a:pt x="445" y="816"/>
                  <a:pt x="472" y="848"/>
                </a:cubicBezTo>
                <a:cubicBezTo>
                  <a:pt x="498" y="877"/>
                  <a:pt x="510" y="906"/>
                  <a:pt x="510" y="935"/>
                </a:cubicBezTo>
                <a:cubicBezTo>
                  <a:pt x="510" y="979"/>
                  <a:pt x="510" y="979"/>
                  <a:pt x="510" y="979"/>
                </a:cubicBezTo>
                <a:cubicBezTo>
                  <a:pt x="510" y="1006"/>
                  <a:pt x="532" y="1027"/>
                  <a:pt x="558" y="1027"/>
                </a:cubicBezTo>
                <a:cubicBezTo>
                  <a:pt x="750" y="1027"/>
                  <a:pt x="750" y="1027"/>
                  <a:pt x="750" y="1027"/>
                </a:cubicBezTo>
                <a:cubicBezTo>
                  <a:pt x="777" y="1027"/>
                  <a:pt x="798" y="1006"/>
                  <a:pt x="798" y="979"/>
                </a:cubicBezTo>
                <a:cubicBezTo>
                  <a:pt x="798" y="923"/>
                  <a:pt x="798" y="923"/>
                  <a:pt x="798" y="923"/>
                </a:cubicBezTo>
                <a:cubicBezTo>
                  <a:pt x="798" y="895"/>
                  <a:pt x="815" y="871"/>
                  <a:pt x="829" y="856"/>
                </a:cubicBezTo>
                <a:cubicBezTo>
                  <a:pt x="860" y="823"/>
                  <a:pt x="881" y="783"/>
                  <a:pt x="889" y="739"/>
                </a:cubicBezTo>
                <a:cubicBezTo>
                  <a:pt x="942" y="739"/>
                  <a:pt x="942" y="739"/>
                  <a:pt x="942" y="739"/>
                </a:cubicBezTo>
                <a:cubicBezTo>
                  <a:pt x="969" y="739"/>
                  <a:pt x="990" y="718"/>
                  <a:pt x="990" y="691"/>
                </a:cubicBezTo>
                <a:cubicBezTo>
                  <a:pt x="990" y="665"/>
                  <a:pt x="969" y="643"/>
                  <a:pt x="942" y="643"/>
                </a:cubicBezTo>
                <a:cubicBezTo>
                  <a:pt x="889" y="643"/>
                  <a:pt x="889" y="643"/>
                  <a:pt x="889" y="643"/>
                </a:cubicBezTo>
                <a:cubicBezTo>
                  <a:pt x="883" y="613"/>
                  <a:pt x="871" y="585"/>
                  <a:pt x="855" y="559"/>
                </a:cubicBezTo>
                <a:cubicBezTo>
                  <a:pt x="892" y="522"/>
                  <a:pt x="892" y="522"/>
                  <a:pt x="892" y="522"/>
                </a:cubicBezTo>
                <a:cubicBezTo>
                  <a:pt x="911" y="503"/>
                  <a:pt x="911" y="473"/>
                  <a:pt x="892" y="454"/>
                </a:cubicBezTo>
                <a:cubicBezTo>
                  <a:pt x="873" y="435"/>
                  <a:pt x="843" y="435"/>
                  <a:pt x="824" y="454"/>
                </a:cubicBezTo>
                <a:cubicBezTo>
                  <a:pt x="787" y="491"/>
                  <a:pt x="787" y="491"/>
                  <a:pt x="787" y="491"/>
                </a:cubicBezTo>
                <a:cubicBezTo>
                  <a:pt x="761" y="474"/>
                  <a:pt x="732" y="462"/>
                  <a:pt x="702" y="456"/>
                </a:cubicBezTo>
                <a:cubicBezTo>
                  <a:pt x="702" y="403"/>
                  <a:pt x="702" y="403"/>
                  <a:pt x="702" y="403"/>
                </a:cubicBezTo>
                <a:cubicBezTo>
                  <a:pt x="702" y="377"/>
                  <a:pt x="681" y="355"/>
                  <a:pt x="654" y="355"/>
                </a:cubicBezTo>
                <a:cubicBezTo>
                  <a:pt x="628" y="355"/>
                  <a:pt x="606" y="377"/>
                  <a:pt x="606" y="403"/>
                </a:cubicBezTo>
                <a:cubicBezTo>
                  <a:pt x="606" y="456"/>
                  <a:pt x="606" y="456"/>
                  <a:pt x="606" y="456"/>
                </a:cubicBezTo>
                <a:cubicBezTo>
                  <a:pt x="605" y="456"/>
                  <a:pt x="604" y="457"/>
                  <a:pt x="603" y="457"/>
                </a:cubicBezTo>
                <a:cubicBezTo>
                  <a:pt x="574" y="463"/>
                  <a:pt x="546" y="475"/>
                  <a:pt x="522" y="491"/>
                </a:cubicBezTo>
                <a:cubicBezTo>
                  <a:pt x="485" y="454"/>
                  <a:pt x="485" y="454"/>
                  <a:pt x="485" y="454"/>
                </a:cubicBezTo>
                <a:cubicBezTo>
                  <a:pt x="466" y="435"/>
                  <a:pt x="435" y="435"/>
                  <a:pt x="417" y="454"/>
                </a:cubicBezTo>
                <a:cubicBezTo>
                  <a:pt x="398" y="473"/>
                  <a:pt x="398" y="503"/>
                  <a:pt x="417" y="522"/>
                </a:cubicBezTo>
                <a:cubicBezTo>
                  <a:pt x="454" y="559"/>
                  <a:pt x="454" y="559"/>
                  <a:pt x="454" y="559"/>
                </a:cubicBezTo>
                <a:cubicBezTo>
                  <a:pt x="439" y="581"/>
                  <a:pt x="428" y="605"/>
                  <a:pt x="422" y="631"/>
                </a:cubicBezTo>
                <a:cubicBezTo>
                  <a:pt x="421" y="635"/>
                  <a:pt x="420" y="639"/>
                  <a:pt x="419" y="643"/>
                </a:cubicBezTo>
                <a:cubicBezTo>
                  <a:pt x="366" y="643"/>
                  <a:pt x="366" y="643"/>
                  <a:pt x="366" y="643"/>
                </a:cubicBezTo>
                <a:cubicBezTo>
                  <a:pt x="340" y="643"/>
                  <a:pt x="318" y="665"/>
                  <a:pt x="318" y="691"/>
                </a:cubicBezTo>
                <a:cubicBezTo>
                  <a:pt x="318" y="718"/>
                  <a:pt x="340" y="739"/>
                  <a:pt x="366" y="739"/>
                </a:cubicBezTo>
                <a:close/>
                <a:moveTo>
                  <a:pt x="515" y="654"/>
                </a:moveTo>
                <a:cubicBezTo>
                  <a:pt x="528" y="603"/>
                  <a:pt x="571" y="562"/>
                  <a:pt x="622" y="551"/>
                </a:cubicBezTo>
                <a:cubicBezTo>
                  <a:pt x="717" y="531"/>
                  <a:pt x="798" y="602"/>
                  <a:pt x="798" y="691"/>
                </a:cubicBezTo>
                <a:cubicBezTo>
                  <a:pt x="798" y="728"/>
                  <a:pt x="784" y="763"/>
                  <a:pt x="759" y="790"/>
                </a:cubicBezTo>
                <a:cubicBezTo>
                  <a:pt x="722" y="830"/>
                  <a:pt x="702" y="876"/>
                  <a:pt x="702" y="923"/>
                </a:cubicBezTo>
                <a:cubicBezTo>
                  <a:pt x="702" y="931"/>
                  <a:pt x="702" y="931"/>
                  <a:pt x="702" y="931"/>
                </a:cubicBezTo>
                <a:cubicBezTo>
                  <a:pt x="606" y="931"/>
                  <a:pt x="606" y="931"/>
                  <a:pt x="606" y="931"/>
                </a:cubicBezTo>
                <a:cubicBezTo>
                  <a:pt x="605" y="881"/>
                  <a:pt x="585" y="832"/>
                  <a:pt x="545" y="785"/>
                </a:cubicBezTo>
                <a:cubicBezTo>
                  <a:pt x="514" y="750"/>
                  <a:pt x="503" y="702"/>
                  <a:pt x="515" y="65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31"/>
          <p:cNvSpPr>
            <a:spLocks noEditPoints="1"/>
          </p:cNvSpPr>
          <p:nvPr/>
        </p:nvSpPr>
        <p:spPr bwMode="auto">
          <a:xfrm>
            <a:off x="2922928" y="3235430"/>
            <a:ext cx="391519" cy="391372"/>
          </a:xfrm>
          <a:custGeom>
            <a:avLst/>
            <a:gdLst>
              <a:gd name="T0" fmla="*/ 288 w 1638"/>
              <a:gd name="T1" fmla="*/ 1542 h 1638"/>
              <a:gd name="T2" fmla="*/ 1350 w 1638"/>
              <a:gd name="T3" fmla="*/ 1590 h 1638"/>
              <a:gd name="T4" fmla="*/ 1590 w 1638"/>
              <a:gd name="T5" fmla="*/ 1638 h 1638"/>
              <a:gd name="T6" fmla="*/ 1638 w 1638"/>
              <a:gd name="T7" fmla="*/ 1398 h 1638"/>
              <a:gd name="T8" fmla="*/ 1398 w 1638"/>
              <a:gd name="T9" fmla="*/ 1350 h 1638"/>
              <a:gd name="T10" fmla="*/ 1350 w 1638"/>
              <a:gd name="T11" fmla="*/ 1446 h 1638"/>
              <a:gd name="T12" fmla="*/ 1541 w 1638"/>
              <a:gd name="T13" fmla="*/ 870 h 1638"/>
              <a:gd name="T14" fmla="*/ 1638 w 1638"/>
              <a:gd name="T15" fmla="*/ 822 h 1638"/>
              <a:gd name="T16" fmla="*/ 1590 w 1638"/>
              <a:gd name="T17" fmla="*/ 582 h 1638"/>
              <a:gd name="T18" fmla="*/ 1350 w 1638"/>
              <a:gd name="T19" fmla="*/ 630 h 1638"/>
              <a:gd name="T20" fmla="*/ 1398 w 1638"/>
              <a:gd name="T21" fmla="*/ 870 h 1638"/>
              <a:gd name="T22" fmla="*/ 892 w 1638"/>
              <a:gd name="T23" fmla="*/ 1442 h 1638"/>
              <a:gd name="T24" fmla="*/ 1237 w 1638"/>
              <a:gd name="T25" fmla="*/ 760 h 1638"/>
              <a:gd name="T26" fmla="*/ 1060 w 1638"/>
              <a:gd name="T27" fmla="*/ 291 h 1638"/>
              <a:gd name="T28" fmla="*/ 1155 w 1638"/>
              <a:gd name="T29" fmla="*/ 243 h 1638"/>
              <a:gd name="T30" fmla="*/ 1059 w 1638"/>
              <a:gd name="T31" fmla="*/ 195 h 1638"/>
              <a:gd name="T32" fmla="*/ 1011 w 1638"/>
              <a:gd name="T33" fmla="*/ 0 h 1638"/>
              <a:gd name="T34" fmla="*/ 579 w 1638"/>
              <a:gd name="T35" fmla="*/ 48 h 1638"/>
              <a:gd name="T36" fmla="*/ 531 w 1638"/>
              <a:gd name="T37" fmla="*/ 195 h 1638"/>
              <a:gd name="T38" fmla="*/ 531 w 1638"/>
              <a:gd name="T39" fmla="*/ 291 h 1638"/>
              <a:gd name="T40" fmla="*/ 401 w 1638"/>
              <a:gd name="T41" fmla="*/ 692 h 1638"/>
              <a:gd name="T42" fmla="*/ 677 w 1638"/>
              <a:gd name="T43" fmla="*/ 1261 h 1638"/>
              <a:gd name="T44" fmla="*/ 194 w 1638"/>
              <a:gd name="T45" fmla="*/ 870 h 1638"/>
              <a:gd name="T46" fmla="*/ 288 w 1638"/>
              <a:gd name="T47" fmla="*/ 822 h 1638"/>
              <a:gd name="T48" fmla="*/ 240 w 1638"/>
              <a:gd name="T49" fmla="*/ 582 h 1638"/>
              <a:gd name="T50" fmla="*/ 0 w 1638"/>
              <a:gd name="T51" fmla="*/ 630 h 1638"/>
              <a:gd name="T52" fmla="*/ 48 w 1638"/>
              <a:gd name="T53" fmla="*/ 870 h 1638"/>
              <a:gd name="T54" fmla="*/ 459 w 1638"/>
              <a:gd name="T55" fmla="*/ 1446 h 1638"/>
              <a:gd name="T56" fmla="*/ 288 w 1638"/>
              <a:gd name="T57" fmla="*/ 1398 h 1638"/>
              <a:gd name="T58" fmla="*/ 48 w 1638"/>
              <a:gd name="T59" fmla="*/ 1350 h 1638"/>
              <a:gd name="T60" fmla="*/ 0 w 1638"/>
              <a:gd name="T61" fmla="*/ 1590 h 1638"/>
              <a:gd name="T62" fmla="*/ 240 w 1638"/>
              <a:gd name="T63" fmla="*/ 1638 h 1638"/>
              <a:gd name="T64" fmla="*/ 1446 w 1638"/>
              <a:gd name="T65" fmla="*/ 1446 h 1638"/>
              <a:gd name="T66" fmla="*/ 1542 w 1638"/>
              <a:gd name="T67" fmla="*/ 1542 h 1638"/>
              <a:gd name="T68" fmla="*/ 1446 w 1638"/>
              <a:gd name="T69" fmla="*/ 1446 h 1638"/>
              <a:gd name="T70" fmla="*/ 1542 w 1638"/>
              <a:gd name="T71" fmla="*/ 678 h 1638"/>
              <a:gd name="T72" fmla="*/ 1446 w 1638"/>
              <a:gd name="T73" fmla="*/ 774 h 1638"/>
              <a:gd name="T74" fmla="*/ 819 w 1638"/>
              <a:gd name="T75" fmla="*/ 678 h 1638"/>
              <a:gd name="T76" fmla="*/ 819 w 1638"/>
              <a:gd name="T77" fmla="*/ 582 h 1638"/>
              <a:gd name="T78" fmla="*/ 819 w 1638"/>
              <a:gd name="T79" fmla="*/ 678 h 1638"/>
              <a:gd name="T80" fmla="*/ 963 w 1638"/>
              <a:gd name="T81" fmla="*/ 96 h 1638"/>
              <a:gd name="T82" fmla="*/ 675 w 1638"/>
              <a:gd name="T83" fmla="*/ 195 h 1638"/>
              <a:gd name="T84" fmla="*/ 501 w 1638"/>
              <a:gd name="T85" fmla="*/ 726 h 1638"/>
              <a:gd name="T86" fmla="*/ 964 w 1638"/>
              <a:gd name="T87" fmla="*/ 291 h 1638"/>
              <a:gd name="T88" fmla="*/ 871 w 1638"/>
              <a:gd name="T89" fmla="*/ 1228 h 1638"/>
              <a:gd name="T90" fmla="*/ 867 w 1638"/>
              <a:gd name="T91" fmla="*/ 766 h 1638"/>
              <a:gd name="T92" fmla="*/ 819 w 1638"/>
              <a:gd name="T93" fmla="*/ 486 h 1638"/>
              <a:gd name="T94" fmla="*/ 771 w 1638"/>
              <a:gd name="T95" fmla="*/ 766 h 1638"/>
              <a:gd name="T96" fmla="*/ 767 w 1638"/>
              <a:gd name="T97" fmla="*/ 1228 h 1638"/>
              <a:gd name="T98" fmla="*/ 192 w 1638"/>
              <a:gd name="T99" fmla="*/ 774 h 1638"/>
              <a:gd name="T100" fmla="*/ 96 w 1638"/>
              <a:gd name="T101" fmla="*/ 678 h 1638"/>
              <a:gd name="T102" fmla="*/ 192 w 1638"/>
              <a:gd name="T103" fmla="*/ 774 h 1638"/>
              <a:gd name="T104" fmla="*/ 96 w 1638"/>
              <a:gd name="T105" fmla="*/ 1542 h 1638"/>
              <a:gd name="T106" fmla="*/ 192 w 1638"/>
              <a:gd name="T107" fmla="*/ 144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8">
                <a:moveTo>
                  <a:pt x="288" y="1590"/>
                </a:moveTo>
                <a:cubicBezTo>
                  <a:pt x="288" y="1542"/>
                  <a:pt x="288" y="1542"/>
                  <a:pt x="288" y="1542"/>
                </a:cubicBezTo>
                <a:cubicBezTo>
                  <a:pt x="1350" y="1542"/>
                  <a:pt x="1350" y="1542"/>
                  <a:pt x="1350" y="1542"/>
                </a:cubicBezTo>
                <a:cubicBezTo>
                  <a:pt x="1350" y="1590"/>
                  <a:pt x="1350" y="1590"/>
                  <a:pt x="1350" y="1590"/>
                </a:cubicBezTo>
                <a:cubicBezTo>
                  <a:pt x="1350" y="1617"/>
                  <a:pt x="1372" y="1638"/>
                  <a:pt x="1398" y="1638"/>
                </a:cubicBezTo>
                <a:cubicBezTo>
                  <a:pt x="1590" y="1638"/>
                  <a:pt x="1590" y="1638"/>
                  <a:pt x="1590" y="1638"/>
                </a:cubicBezTo>
                <a:cubicBezTo>
                  <a:pt x="1617" y="1638"/>
                  <a:pt x="1638" y="1617"/>
                  <a:pt x="1638" y="1590"/>
                </a:cubicBezTo>
                <a:cubicBezTo>
                  <a:pt x="1638" y="1398"/>
                  <a:pt x="1638" y="1398"/>
                  <a:pt x="1638" y="1398"/>
                </a:cubicBezTo>
                <a:cubicBezTo>
                  <a:pt x="1638" y="1372"/>
                  <a:pt x="1617" y="1350"/>
                  <a:pt x="1590" y="1350"/>
                </a:cubicBezTo>
                <a:cubicBezTo>
                  <a:pt x="1398" y="1350"/>
                  <a:pt x="1398" y="1350"/>
                  <a:pt x="1398" y="1350"/>
                </a:cubicBezTo>
                <a:cubicBezTo>
                  <a:pt x="1372" y="1350"/>
                  <a:pt x="1350" y="1372"/>
                  <a:pt x="1350" y="1398"/>
                </a:cubicBezTo>
                <a:cubicBezTo>
                  <a:pt x="1350" y="1446"/>
                  <a:pt x="1350" y="1446"/>
                  <a:pt x="1350" y="1446"/>
                </a:cubicBezTo>
                <a:cubicBezTo>
                  <a:pt x="1179" y="1446"/>
                  <a:pt x="1179" y="1446"/>
                  <a:pt x="1179" y="1446"/>
                </a:cubicBezTo>
                <a:cubicBezTo>
                  <a:pt x="1383" y="1329"/>
                  <a:pt x="1524" y="1116"/>
                  <a:pt x="1541" y="870"/>
                </a:cubicBezTo>
                <a:cubicBezTo>
                  <a:pt x="1590" y="870"/>
                  <a:pt x="1590" y="870"/>
                  <a:pt x="1590" y="870"/>
                </a:cubicBezTo>
                <a:cubicBezTo>
                  <a:pt x="1617" y="870"/>
                  <a:pt x="1638" y="849"/>
                  <a:pt x="1638" y="822"/>
                </a:cubicBezTo>
                <a:cubicBezTo>
                  <a:pt x="1638" y="630"/>
                  <a:pt x="1638" y="630"/>
                  <a:pt x="1638" y="630"/>
                </a:cubicBezTo>
                <a:cubicBezTo>
                  <a:pt x="1638" y="604"/>
                  <a:pt x="1617" y="582"/>
                  <a:pt x="1590" y="582"/>
                </a:cubicBezTo>
                <a:cubicBezTo>
                  <a:pt x="1398" y="582"/>
                  <a:pt x="1398" y="582"/>
                  <a:pt x="1398" y="582"/>
                </a:cubicBezTo>
                <a:cubicBezTo>
                  <a:pt x="1372" y="582"/>
                  <a:pt x="1350" y="604"/>
                  <a:pt x="1350" y="630"/>
                </a:cubicBezTo>
                <a:cubicBezTo>
                  <a:pt x="1350" y="822"/>
                  <a:pt x="1350" y="822"/>
                  <a:pt x="1350" y="822"/>
                </a:cubicBezTo>
                <a:cubicBezTo>
                  <a:pt x="1350" y="849"/>
                  <a:pt x="1372" y="870"/>
                  <a:pt x="1398" y="870"/>
                </a:cubicBezTo>
                <a:cubicBezTo>
                  <a:pt x="1444" y="870"/>
                  <a:pt x="1444" y="870"/>
                  <a:pt x="1444" y="870"/>
                </a:cubicBezTo>
                <a:cubicBezTo>
                  <a:pt x="1421" y="1168"/>
                  <a:pt x="1188" y="1408"/>
                  <a:pt x="892" y="1442"/>
                </a:cubicBezTo>
                <a:cubicBezTo>
                  <a:pt x="906" y="1406"/>
                  <a:pt x="908" y="1404"/>
                  <a:pt x="961" y="1261"/>
                </a:cubicBezTo>
                <a:cubicBezTo>
                  <a:pt x="1032" y="1070"/>
                  <a:pt x="1093" y="904"/>
                  <a:pt x="1237" y="760"/>
                </a:cubicBezTo>
                <a:cubicBezTo>
                  <a:pt x="1256" y="741"/>
                  <a:pt x="1256" y="711"/>
                  <a:pt x="1237" y="692"/>
                </a:cubicBezTo>
                <a:cubicBezTo>
                  <a:pt x="1131" y="587"/>
                  <a:pt x="1068" y="442"/>
                  <a:pt x="1060" y="291"/>
                </a:cubicBezTo>
                <a:cubicBezTo>
                  <a:pt x="1107" y="291"/>
                  <a:pt x="1107" y="291"/>
                  <a:pt x="1107" y="291"/>
                </a:cubicBezTo>
                <a:cubicBezTo>
                  <a:pt x="1134" y="291"/>
                  <a:pt x="1155" y="270"/>
                  <a:pt x="1155" y="243"/>
                </a:cubicBezTo>
                <a:cubicBezTo>
                  <a:pt x="1155" y="216"/>
                  <a:pt x="1134" y="195"/>
                  <a:pt x="1107" y="195"/>
                </a:cubicBezTo>
                <a:cubicBezTo>
                  <a:pt x="1059" y="195"/>
                  <a:pt x="1059" y="195"/>
                  <a:pt x="1059" y="195"/>
                </a:cubicBezTo>
                <a:cubicBezTo>
                  <a:pt x="1059" y="48"/>
                  <a:pt x="1059" y="48"/>
                  <a:pt x="1059" y="48"/>
                </a:cubicBezTo>
                <a:cubicBezTo>
                  <a:pt x="1059" y="21"/>
                  <a:pt x="1038" y="0"/>
                  <a:pt x="1011" y="0"/>
                </a:cubicBezTo>
                <a:cubicBezTo>
                  <a:pt x="627" y="0"/>
                  <a:pt x="627" y="0"/>
                  <a:pt x="627" y="0"/>
                </a:cubicBezTo>
                <a:cubicBezTo>
                  <a:pt x="600" y="0"/>
                  <a:pt x="579" y="21"/>
                  <a:pt x="579" y="48"/>
                </a:cubicBezTo>
                <a:cubicBezTo>
                  <a:pt x="579" y="195"/>
                  <a:pt x="579" y="195"/>
                  <a:pt x="579" y="195"/>
                </a:cubicBezTo>
                <a:cubicBezTo>
                  <a:pt x="531" y="195"/>
                  <a:pt x="531" y="195"/>
                  <a:pt x="531" y="195"/>
                </a:cubicBezTo>
                <a:cubicBezTo>
                  <a:pt x="504" y="195"/>
                  <a:pt x="483" y="216"/>
                  <a:pt x="483" y="243"/>
                </a:cubicBezTo>
                <a:cubicBezTo>
                  <a:pt x="483" y="270"/>
                  <a:pt x="504" y="291"/>
                  <a:pt x="531" y="291"/>
                </a:cubicBezTo>
                <a:cubicBezTo>
                  <a:pt x="578" y="291"/>
                  <a:pt x="578" y="291"/>
                  <a:pt x="578" y="291"/>
                </a:cubicBezTo>
                <a:cubicBezTo>
                  <a:pt x="570" y="442"/>
                  <a:pt x="507" y="587"/>
                  <a:pt x="401" y="692"/>
                </a:cubicBezTo>
                <a:cubicBezTo>
                  <a:pt x="382" y="711"/>
                  <a:pt x="382" y="741"/>
                  <a:pt x="401" y="760"/>
                </a:cubicBezTo>
                <a:cubicBezTo>
                  <a:pt x="545" y="904"/>
                  <a:pt x="606" y="1070"/>
                  <a:pt x="677" y="1261"/>
                </a:cubicBezTo>
                <a:cubicBezTo>
                  <a:pt x="729" y="1402"/>
                  <a:pt x="733" y="1407"/>
                  <a:pt x="746" y="1442"/>
                </a:cubicBezTo>
                <a:cubicBezTo>
                  <a:pt x="450" y="1408"/>
                  <a:pt x="217" y="1168"/>
                  <a:pt x="194" y="870"/>
                </a:cubicBezTo>
                <a:cubicBezTo>
                  <a:pt x="240" y="870"/>
                  <a:pt x="240" y="870"/>
                  <a:pt x="240" y="870"/>
                </a:cubicBezTo>
                <a:cubicBezTo>
                  <a:pt x="266" y="870"/>
                  <a:pt x="288" y="849"/>
                  <a:pt x="288" y="822"/>
                </a:cubicBezTo>
                <a:cubicBezTo>
                  <a:pt x="288" y="630"/>
                  <a:pt x="288" y="630"/>
                  <a:pt x="288" y="630"/>
                </a:cubicBezTo>
                <a:cubicBezTo>
                  <a:pt x="288" y="604"/>
                  <a:pt x="266" y="582"/>
                  <a:pt x="240" y="582"/>
                </a:cubicBezTo>
                <a:cubicBezTo>
                  <a:pt x="48" y="582"/>
                  <a:pt x="48" y="582"/>
                  <a:pt x="48" y="582"/>
                </a:cubicBezTo>
                <a:cubicBezTo>
                  <a:pt x="21" y="582"/>
                  <a:pt x="0" y="604"/>
                  <a:pt x="0" y="630"/>
                </a:cubicBezTo>
                <a:cubicBezTo>
                  <a:pt x="0" y="822"/>
                  <a:pt x="0" y="822"/>
                  <a:pt x="0" y="822"/>
                </a:cubicBezTo>
                <a:cubicBezTo>
                  <a:pt x="0" y="849"/>
                  <a:pt x="21" y="870"/>
                  <a:pt x="48" y="870"/>
                </a:cubicBezTo>
                <a:cubicBezTo>
                  <a:pt x="97" y="870"/>
                  <a:pt x="97" y="870"/>
                  <a:pt x="97" y="870"/>
                </a:cubicBezTo>
                <a:cubicBezTo>
                  <a:pt x="114" y="1116"/>
                  <a:pt x="255" y="1329"/>
                  <a:pt x="459" y="1446"/>
                </a:cubicBezTo>
                <a:cubicBezTo>
                  <a:pt x="288" y="1446"/>
                  <a:pt x="288" y="1446"/>
                  <a:pt x="288" y="1446"/>
                </a:cubicBezTo>
                <a:cubicBezTo>
                  <a:pt x="288" y="1398"/>
                  <a:pt x="288" y="1398"/>
                  <a:pt x="288" y="1398"/>
                </a:cubicBezTo>
                <a:cubicBezTo>
                  <a:pt x="288" y="1372"/>
                  <a:pt x="266" y="1350"/>
                  <a:pt x="240" y="1350"/>
                </a:cubicBezTo>
                <a:cubicBezTo>
                  <a:pt x="48" y="1350"/>
                  <a:pt x="48" y="1350"/>
                  <a:pt x="48" y="1350"/>
                </a:cubicBezTo>
                <a:cubicBezTo>
                  <a:pt x="21" y="1350"/>
                  <a:pt x="0" y="1372"/>
                  <a:pt x="0" y="1398"/>
                </a:cubicBezTo>
                <a:cubicBezTo>
                  <a:pt x="0" y="1590"/>
                  <a:pt x="0" y="1590"/>
                  <a:pt x="0" y="1590"/>
                </a:cubicBezTo>
                <a:cubicBezTo>
                  <a:pt x="0" y="1617"/>
                  <a:pt x="21" y="1638"/>
                  <a:pt x="48" y="1638"/>
                </a:cubicBezTo>
                <a:cubicBezTo>
                  <a:pt x="240" y="1638"/>
                  <a:pt x="240" y="1638"/>
                  <a:pt x="240" y="1638"/>
                </a:cubicBezTo>
                <a:cubicBezTo>
                  <a:pt x="266" y="1638"/>
                  <a:pt x="288" y="1617"/>
                  <a:pt x="288" y="1590"/>
                </a:cubicBezTo>
                <a:close/>
                <a:moveTo>
                  <a:pt x="1446" y="1446"/>
                </a:moveTo>
                <a:cubicBezTo>
                  <a:pt x="1542" y="1446"/>
                  <a:pt x="1542" y="1446"/>
                  <a:pt x="1542" y="1446"/>
                </a:cubicBezTo>
                <a:cubicBezTo>
                  <a:pt x="1542" y="1542"/>
                  <a:pt x="1542" y="1542"/>
                  <a:pt x="1542" y="1542"/>
                </a:cubicBezTo>
                <a:cubicBezTo>
                  <a:pt x="1446" y="1542"/>
                  <a:pt x="1446" y="1542"/>
                  <a:pt x="1446" y="1542"/>
                </a:cubicBezTo>
                <a:lnTo>
                  <a:pt x="1446" y="1446"/>
                </a:lnTo>
                <a:close/>
                <a:moveTo>
                  <a:pt x="1446" y="678"/>
                </a:moveTo>
                <a:cubicBezTo>
                  <a:pt x="1542" y="678"/>
                  <a:pt x="1542" y="678"/>
                  <a:pt x="1542" y="678"/>
                </a:cubicBezTo>
                <a:cubicBezTo>
                  <a:pt x="1542" y="774"/>
                  <a:pt x="1542" y="774"/>
                  <a:pt x="1542" y="774"/>
                </a:cubicBezTo>
                <a:cubicBezTo>
                  <a:pt x="1446" y="774"/>
                  <a:pt x="1446" y="774"/>
                  <a:pt x="1446" y="774"/>
                </a:cubicBezTo>
                <a:lnTo>
                  <a:pt x="1446" y="678"/>
                </a:lnTo>
                <a:close/>
                <a:moveTo>
                  <a:pt x="819" y="678"/>
                </a:moveTo>
                <a:cubicBezTo>
                  <a:pt x="793" y="678"/>
                  <a:pt x="771" y="657"/>
                  <a:pt x="771" y="630"/>
                </a:cubicBezTo>
                <a:cubicBezTo>
                  <a:pt x="771" y="604"/>
                  <a:pt x="793" y="582"/>
                  <a:pt x="819" y="582"/>
                </a:cubicBezTo>
                <a:cubicBezTo>
                  <a:pt x="845" y="582"/>
                  <a:pt x="867" y="604"/>
                  <a:pt x="867" y="630"/>
                </a:cubicBezTo>
                <a:cubicBezTo>
                  <a:pt x="867" y="657"/>
                  <a:pt x="845" y="678"/>
                  <a:pt x="819" y="678"/>
                </a:cubicBezTo>
                <a:close/>
                <a:moveTo>
                  <a:pt x="675" y="96"/>
                </a:moveTo>
                <a:cubicBezTo>
                  <a:pt x="963" y="96"/>
                  <a:pt x="963" y="96"/>
                  <a:pt x="963" y="96"/>
                </a:cubicBezTo>
                <a:cubicBezTo>
                  <a:pt x="963" y="195"/>
                  <a:pt x="963" y="195"/>
                  <a:pt x="963" y="195"/>
                </a:cubicBezTo>
                <a:cubicBezTo>
                  <a:pt x="675" y="195"/>
                  <a:pt x="675" y="195"/>
                  <a:pt x="675" y="195"/>
                </a:cubicBezTo>
                <a:lnTo>
                  <a:pt x="675" y="96"/>
                </a:lnTo>
                <a:close/>
                <a:moveTo>
                  <a:pt x="501" y="726"/>
                </a:moveTo>
                <a:cubicBezTo>
                  <a:pt x="605" y="606"/>
                  <a:pt x="667" y="451"/>
                  <a:pt x="674" y="291"/>
                </a:cubicBezTo>
                <a:cubicBezTo>
                  <a:pt x="964" y="291"/>
                  <a:pt x="964" y="291"/>
                  <a:pt x="964" y="291"/>
                </a:cubicBezTo>
                <a:cubicBezTo>
                  <a:pt x="971" y="451"/>
                  <a:pt x="1033" y="606"/>
                  <a:pt x="1137" y="726"/>
                </a:cubicBezTo>
                <a:cubicBezTo>
                  <a:pt x="1000" y="877"/>
                  <a:pt x="937" y="1048"/>
                  <a:pt x="871" y="1228"/>
                </a:cubicBezTo>
                <a:cubicBezTo>
                  <a:pt x="870" y="1231"/>
                  <a:pt x="868" y="1235"/>
                  <a:pt x="867" y="1238"/>
                </a:cubicBezTo>
                <a:cubicBezTo>
                  <a:pt x="867" y="766"/>
                  <a:pt x="867" y="766"/>
                  <a:pt x="867" y="766"/>
                </a:cubicBezTo>
                <a:cubicBezTo>
                  <a:pt x="923" y="746"/>
                  <a:pt x="963" y="693"/>
                  <a:pt x="963" y="630"/>
                </a:cubicBezTo>
                <a:cubicBezTo>
                  <a:pt x="963" y="551"/>
                  <a:pt x="898" y="486"/>
                  <a:pt x="819" y="486"/>
                </a:cubicBezTo>
                <a:cubicBezTo>
                  <a:pt x="740" y="486"/>
                  <a:pt x="675" y="551"/>
                  <a:pt x="675" y="630"/>
                </a:cubicBezTo>
                <a:cubicBezTo>
                  <a:pt x="675" y="693"/>
                  <a:pt x="715" y="746"/>
                  <a:pt x="771" y="766"/>
                </a:cubicBezTo>
                <a:cubicBezTo>
                  <a:pt x="771" y="1238"/>
                  <a:pt x="771" y="1238"/>
                  <a:pt x="771" y="1238"/>
                </a:cubicBezTo>
                <a:cubicBezTo>
                  <a:pt x="770" y="1235"/>
                  <a:pt x="768" y="1231"/>
                  <a:pt x="767" y="1228"/>
                </a:cubicBezTo>
                <a:cubicBezTo>
                  <a:pt x="701" y="1048"/>
                  <a:pt x="638" y="877"/>
                  <a:pt x="501" y="726"/>
                </a:cubicBezTo>
                <a:close/>
                <a:moveTo>
                  <a:pt x="192" y="774"/>
                </a:moveTo>
                <a:cubicBezTo>
                  <a:pt x="96" y="774"/>
                  <a:pt x="96" y="774"/>
                  <a:pt x="96" y="774"/>
                </a:cubicBezTo>
                <a:cubicBezTo>
                  <a:pt x="96" y="678"/>
                  <a:pt x="96" y="678"/>
                  <a:pt x="96" y="678"/>
                </a:cubicBezTo>
                <a:cubicBezTo>
                  <a:pt x="192" y="678"/>
                  <a:pt x="192" y="678"/>
                  <a:pt x="192" y="678"/>
                </a:cubicBezTo>
                <a:lnTo>
                  <a:pt x="192" y="774"/>
                </a:lnTo>
                <a:close/>
                <a:moveTo>
                  <a:pt x="192" y="1542"/>
                </a:moveTo>
                <a:cubicBezTo>
                  <a:pt x="96" y="1542"/>
                  <a:pt x="96" y="1542"/>
                  <a:pt x="96" y="1542"/>
                </a:cubicBezTo>
                <a:cubicBezTo>
                  <a:pt x="96" y="1446"/>
                  <a:pt x="96" y="1446"/>
                  <a:pt x="96" y="1446"/>
                </a:cubicBezTo>
                <a:cubicBezTo>
                  <a:pt x="192" y="1446"/>
                  <a:pt x="192" y="1446"/>
                  <a:pt x="192" y="1446"/>
                </a:cubicBezTo>
                <a:lnTo>
                  <a:pt x="192" y="154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32"/>
          <p:cNvSpPr>
            <a:spLocks noEditPoints="1"/>
          </p:cNvSpPr>
          <p:nvPr/>
        </p:nvSpPr>
        <p:spPr bwMode="auto">
          <a:xfrm>
            <a:off x="3645790" y="3235357"/>
            <a:ext cx="391519" cy="391519"/>
          </a:xfrm>
          <a:custGeom>
            <a:avLst/>
            <a:gdLst>
              <a:gd name="T0" fmla="*/ 1381 w 1638"/>
              <a:gd name="T1" fmla="*/ 548 h 1638"/>
              <a:gd name="T2" fmla="*/ 1328 w 1638"/>
              <a:gd name="T3" fmla="*/ 174 h 1638"/>
              <a:gd name="T4" fmla="*/ 1026 w 1638"/>
              <a:gd name="T5" fmla="*/ 230 h 1638"/>
              <a:gd name="T6" fmla="*/ 723 w 1638"/>
              <a:gd name="T7" fmla="*/ 0 h 1638"/>
              <a:gd name="T8" fmla="*/ 549 w 1638"/>
              <a:gd name="T9" fmla="*/ 257 h 1638"/>
              <a:gd name="T10" fmla="*/ 174 w 1638"/>
              <a:gd name="T11" fmla="*/ 310 h 1638"/>
              <a:gd name="T12" fmla="*/ 230 w 1638"/>
              <a:gd name="T13" fmla="*/ 613 h 1638"/>
              <a:gd name="T14" fmla="*/ 0 w 1638"/>
              <a:gd name="T15" fmla="*/ 915 h 1638"/>
              <a:gd name="T16" fmla="*/ 257 w 1638"/>
              <a:gd name="T17" fmla="*/ 1089 h 1638"/>
              <a:gd name="T18" fmla="*/ 310 w 1638"/>
              <a:gd name="T19" fmla="*/ 1464 h 1638"/>
              <a:gd name="T20" fmla="*/ 613 w 1638"/>
              <a:gd name="T21" fmla="*/ 1408 h 1638"/>
              <a:gd name="T22" fmla="*/ 915 w 1638"/>
              <a:gd name="T23" fmla="*/ 1638 h 1638"/>
              <a:gd name="T24" fmla="*/ 1090 w 1638"/>
              <a:gd name="T25" fmla="*/ 1381 h 1638"/>
              <a:gd name="T26" fmla="*/ 1464 w 1638"/>
              <a:gd name="T27" fmla="*/ 1328 h 1638"/>
              <a:gd name="T28" fmla="*/ 1408 w 1638"/>
              <a:gd name="T29" fmla="*/ 1025 h 1638"/>
              <a:gd name="T30" fmla="*/ 1638 w 1638"/>
              <a:gd name="T31" fmla="*/ 723 h 1638"/>
              <a:gd name="T32" fmla="*/ 1355 w 1638"/>
              <a:gd name="T33" fmla="*/ 942 h 1638"/>
              <a:gd name="T34" fmla="*/ 1285 w 1638"/>
              <a:gd name="T35" fmla="*/ 1111 h 1638"/>
              <a:gd name="T36" fmla="*/ 1111 w 1638"/>
              <a:gd name="T37" fmla="*/ 1285 h 1638"/>
              <a:gd name="T38" fmla="*/ 942 w 1638"/>
              <a:gd name="T39" fmla="*/ 1355 h 1638"/>
              <a:gd name="T40" fmla="*/ 696 w 1638"/>
              <a:gd name="T41" fmla="*/ 1355 h 1638"/>
              <a:gd name="T42" fmla="*/ 527 w 1638"/>
              <a:gd name="T43" fmla="*/ 1285 h 1638"/>
              <a:gd name="T44" fmla="*/ 354 w 1638"/>
              <a:gd name="T45" fmla="*/ 1111 h 1638"/>
              <a:gd name="T46" fmla="*/ 283 w 1638"/>
              <a:gd name="T47" fmla="*/ 942 h 1638"/>
              <a:gd name="T48" fmla="*/ 283 w 1638"/>
              <a:gd name="T49" fmla="*/ 696 h 1638"/>
              <a:gd name="T50" fmla="*/ 354 w 1638"/>
              <a:gd name="T51" fmla="*/ 527 h 1638"/>
              <a:gd name="T52" fmla="*/ 527 w 1638"/>
              <a:gd name="T53" fmla="*/ 353 h 1638"/>
              <a:gd name="T54" fmla="*/ 696 w 1638"/>
              <a:gd name="T55" fmla="*/ 283 h 1638"/>
              <a:gd name="T56" fmla="*/ 942 w 1638"/>
              <a:gd name="T57" fmla="*/ 283 h 1638"/>
              <a:gd name="T58" fmla="*/ 1111 w 1638"/>
              <a:gd name="T59" fmla="*/ 353 h 1638"/>
              <a:gd name="T60" fmla="*/ 1285 w 1638"/>
              <a:gd name="T61" fmla="*/ 527 h 1638"/>
              <a:gd name="T62" fmla="*/ 1355 w 1638"/>
              <a:gd name="T63" fmla="*/ 696 h 1638"/>
              <a:gd name="T64" fmla="*/ 819 w 1638"/>
              <a:gd name="T65" fmla="*/ 387 h 1638"/>
              <a:gd name="T66" fmla="*/ 1251 w 1638"/>
              <a:gd name="T67" fmla="*/ 819 h 1638"/>
              <a:gd name="T68" fmla="*/ 483 w 1638"/>
              <a:gd name="T69" fmla="*/ 819 h 1638"/>
              <a:gd name="T70" fmla="*/ 579 w 1638"/>
              <a:gd name="T71" fmla="*/ 819 h 1638"/>
              <a:gd name="T72" fmla="*/ 543 w 1638"/>
              <a:gd name="T73" fmla="*/ 1011 h 1638"/>
              <a:gd name="T74" fmla="*/ 543 w 1638"/>
              <a:gd name="T75" fmla="*/ 1011 h 1638"/>
              <a:gd name="T76" fmla="*/ 635 w 1638"/>
              <a:gd name="T77" fmla="*/ 538 h 1638"/>
              <a:gd name="T78" fmla="*/ 692 w 1638"/>
              <a:gd name="T79" fmla="*/ 971 h 1638"/>
              <a:gd name="T80" fmla="*/ 771 w 1638"/>
              <a:gd name="T81" fmla="*/ 868 h 1638"/>
              <a:gd name="T82" fmla="*/ 678 w 1638"/>
              <a:gd name="T83" fmla="*/ 761 h 1638"/>
              <a:gd name="T84" fmla="*/ 771 w 1638"/>
              <a:gd name="T85" fmla="*/ 674 h 1638"/>
              <a:gd name="T86" fmla="*/ 771 w 1638"/>
              <a:gd name="T87" fmla="*/ 674 h 1638"/>
              <a:gd name="T88" fmla="*/ 867 w 1638"/>
              <a:gd name="T89" fmla="*/ 674 h 1638"/>
              <a:gd name="T90" fmla="*/ 867 w 1638"/>
              <a:gd name="T91" fmla="*/ 964 h 1638"/>
              <a:gd name="T92" fmla="*/ 961 w 1638"/>
              <a:gd name="T93" fmla="*/ 876 h 1638"/>
              <a:gd name="T94" fmla="*/ 961 w 1638"/>
              <a:gd name="T95" fmla="*/ 761 h 1638"/>
              <a:gd name="T96" fmla="*/ 1095 w 1638"/>
              <a:gd name="T97" fmla="*/ 627 h 1638"/>
              <a:gd name="T98" fmla="*/ 1095 w 1638"/>
              <a:gd name="T99" fmla="*/ 627 h 1638"/>
              <a:gd name="T100" fmla="*/ 1095 w 1638"/>
              <a:gd name="T101" fmla="*/ 1011 h 1638"/>
              <a:gd name="T102" fmla="*/ 1138 w 1638"/>
              <a:gd name="T103" fmla="*/ 925 h 1638"/>
              <a:gd name="T104" fmla="*/ 1056 w 1638"/>
              <a:gd name="T105" fmla="*/ 74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638" h="1638">
                <a:moveTo>
                  <a:pt x="1605" y="677"/>
                </a:moveTo>
                <a:cubicBezTo>
                  <a:pt x="1408" y="613"/>
                  <a:pt x="1408" y="613"/>
                  <a:pt x="1408" y="613"/>
                </a:cubicBezTo>
                <a:cubicBezTo>
                  <a:pt x="1400" y="591"/>
                  <a:pt x="1392" y="569"/>
                  <a:pt x="1381" y="548"/>
                </a:cubicBezTo>
                <a:cubicBezTo>
                  <a:pt x="1473" y="365"/>
                  <a:pt x="1473" y="365"/>
                  <a:pt x="1473" y="365"/>
                </a:cubicBezTo>
                <a:cubicBezTo>
                  <a:pt x="1482" y="347"/>
                  <a:pt x="1479" y="324"/>
                  <a:pt x="1464" y="310"/>
                </a:cubicBezTo>
                <a:cubicBezTo>
                  <a:pt x="1328" y="174"/>
                  <a:pt x="1328" y="174"/>
                  <a:pt x="1328" y="174"/>
                </a:cubicBezTo>
                <a:cubicBezTo>
                  <a:pt x="1314" y="159"/>
                  <a:pt x="1291" y="156"/>
                  <a:pt x="1273" y="165"/>
                </a:cubicBezTo>
                <a:cubicBezTo>
                  <a:pt x="1090" y="257"/>
                  <a:pt x="1090" y="257"/>
                  <a:pt x="1090" y="257"/>
                </a:cubicBezTo>
                <a:cubicBezTo>
                  <a:pt x="1069" y="247"/>
                  <a:pt x="1047" y="238"/>
                  <a:pt x="1026" y="230"/>
                </a:cubicBezTo>
                <a:cubicBezTo>
                  <a:pt x="961" y="33"/>
                  <a:pt x="961" y="33"/>
                  <a:pt x="961" y="33"/>
                </a:cubicBezTo>
                <a:cubicBezTo>
                  <a:pt x="954" y="13"/>
                  <a:pt x="936" y="0"/>
                  <a:pt x="915" y="0"/>
                </a:cubicBezTo>
                <a:cubicBezTo>
                  <a:pt x="723" y="0"/>
                  <a:pt x="723" y="0"/>
                  <a:pt x="723" y="0"/>
                </a:cubicBezTo>
                <a:cubicBezTo>
                  <a:pt x="702" y="0"/>
                  <a:pt x="684" y="13"/>
                  <a:pt x="678" y="33"/>
                </a:cubicBezTo>
                <a:cubicBezTo>
                  <a:pt x="613" y="230"/>
                  <a:pt x="613" y="230"/>
                  <a:pt x="613" y="230"/>
                </a:cubicBezTo>
                <a:cubicBezTo>
                  <a:pt x="591" y="238"/>
                  <a:pt x="570" y="247"/>
                  <a:pt x="549" y="257"/>
                </a:cubicBezTo>
                <a:cubicBezTo>
                  <a:pt x="365" y="165"/>
                  <a:pt x="365" y="165"/>
                  <a:pt x="365" y="165"/>
                </a:cubicBezTo>
                <a:cubicBezTo>
                  <a:pt x="347" y="156"/>
                  <a:pt x="325" y="159"/>
                  <a:pt x="310" y="174"/>
                </a:cubicBezTo>
                <a:cubicBezTo>
                  <a:pt x="174" y="310"/>
                  <a:pt x="174" y="310"/>
                  <a:pt x="174" y="310"/>
                </a:cubicBezTo>
                <a:cubicBezTo>
                  <a:pt x="160" y="324"/>
                  <a:pt x="156" y="347"/>
                  <a:pt x="165" y="365"/>
                </a:cubicBezTo>
                <a:cubicBezTo>
                  <a:pt x="257" y="548"/>
                  <a:pt x="257" y="548"/>
                  <a:pt x="257" y="548"/>
                </a:cubicBezTo>
                <a:cubicBezTo>
                  <a:pt x="247" y="569"/>
                  <a:pt x="238" y="591"/>
                  <a:pt x="230" y="613"/>
                </a:cubicBezTo>
                <a:cubicBezTo>
                  <a:pt x="33" y="677"/>
                  <a:pt x="33" y="677"/>
                  <a:pt x="33" y="677"/>
                </a:cubicBezTo>
                <a:cubicBezTo>
                  <a:pt x="13" y="684"/>
                  <a:pt x="0" y="702"/>
                  <a:pt x="0" y="723"/>
                </a:cubicBezTo>
                <a:cubicBezTo>
                  <a:pt x="0" y="915"/>
                  <a:pt x="0" y="915"/>
                  <a:pt x="0" y="915"/>
                </a:cubicBezTo>
                <a:cubicBezTo>
                  <a:pt x="0" y="936"/>
                  <a:pt x="13" y="954"/>
                  <a:pt x="33" y="961"/>
                </a:cubicBezTo>
                <a:cubicBezTo>
                  <a:pt x="230" y="1025"/>
                  <a:pt x="230" y="1025"/>
                  <a:pt x="230" y="1025"/>
                </a:cubicBezTo>
                <a:cubicBezTo>
                  <a:pt x="238" y="1047"/>
                  <a:pt x="247" y="1069"/>
                  <a:pt x="257" y="1089"/>
                </a:cubicBezTo>
                <a:cubicBezTo>
                  <a:pt x="165" y="1273"/>
                  <a:pt x="165" y="1273"/>
                  <a:pt x="165" y="1273"/>
                </a:cubicBezTo>
                <a:cubicBezTo>
                  <a:pt x="156" y="1291"/>
                  <a:pt x="160" y="1313"/>
                  <a:pt x="174" y="1328"/>
                </a:cubicBezTo>
                <a:cubicBezTo>
                  <a:pt x="310" y="1464"/>
                  <a:pt x="310" y="1464"/>
                  <a:pt x="310" y="1464"/>
                </a:cubicBezTo>
                <a:cubicBezTo>
                  <a:pt x="325" y="1478"/>
                  <a:pt x="347" y="1482"/>
                  <a:pt x="365" y="1473"/>
                </a:cubicBezTo>
                <a:cubicBezTo>
                  <a:pt x="549" y="1381"/>
                  <a:pt x="549" y="1381"/>
                  <a:pt x="549" y="1381"/>
                </a:cubicBezTo>
                <a:cubicBezTo>
                  <a:pt x="570" y="1391"/>
                  <a:pt x="591" y="1400"/>
                  <a:pt x="613" y="1408"/>
                </a:cubicBezTo>
                <a:cubicBezTo>
                  <a:pt x="678" y="1605"/>
                  <a:pt x="678" y="1605"/>
                  <a:pt x="678" y="1605"/>
                </a:cubicBezTo>
                <a:cubicBezTo>
                  <a:pt x="684" y="1625"/>
                  <a:pt x="702" y="1638"/>
                  <a:pt x="723" y="1638"/>
                </a:cubicBezTo>
                <a:cubicBezTo>
                  <a:pt x="915" y="1638"/>
                  <a:pt x="915" y="1638"/>
                  <a:pt x="915" y="1638"/>
                </a:cubicBezTo>
                <a:cubicBezTo>
                  <a:pt x="936" y="1638"/>
                  <a:pt x="954" y="1625"/>
                  <a:pt x="961" y="1605"/>
                </a:cubicBezTo>
                <a:cubicBezTo>
                  <a:pt x="1026" y="1408"/>
                  <a:pt x="1026" y="1408"/>
                  <a:pt x="1026" y="1408"/>
                </a:cubicBezTo>
                <a:cubicBezTo>
                  <a:pt x="1047" y="1400"/>
                  <a:pt x="1069" y="1391"/>
                  <a:pt x="1090" y="1381"/>
                </a:cubicBezTo>
                <a:cubicBezTo>
                  <a:pt x="1273" y="1473"/>
                  <a:pt x="1273" y="1473"/>
                  <a:pt x="1273" y="1473"/>
                </a:cubicBezTo>
                <a:cubicBezTo>
                  <a:pt x="1291" y="1482"/>
                  <a:pt x="1314" y="1478"/>
                  <a:pt x="1328" y="1464"/>
                </a:cubicBezTo>
                <a:cubicBezTo>
                  <a:pt x="1464" y="1328"/>
                  <a:pt x="1464" y="1328"/>
                  <a:pt x="1464" y="1328"/>
                </a:cubicBezTo>
                <a:cubicBezTo>
                  <a:pt x="1479" y="1313"/>
                  <a:pt x="1482" y="1291"/>
                  <a:pt x="1473" y="1273"/>
                </a:cubicBezTo>
                <a:cubicBezTo>
                  <a:pt x="1381" y="1089"/>
                  <a:pt x="1381" y="1089"/>
                  <a:pt x="1381" y="1089"/>
                </a:cubicBezTo>
                <a:cubicBezTo>
                  <a:pt x="1392" y="1069"/>
                  <a:pt x="1400" y="1047"/>
                  <a:pt x="1408" y="1025"/>
                </a:cubicBezTo>
                <a:cubicBezTo>
                  <a:pt x="1605" y="961"/>
                  <a:pt x="1605" y="961"/>
                  <a:pt x="1605" y="961"/>
                </a:cubicBezTo>
                <a:cubicBezTo>
                  <a:pt x="1625" y="954"/>
                  <a:pt x="1638" y="936"/>
                  <a:pt x="1638" y="915"/>
                </a:cubicBezTo>
                <a:cubicBezTo>
                  <a:pt x="1638" y="723"/>
                  <a:pt x="1638" y="723"/>
                  <a:pt x="1638" y="723"/>
                </a:cubicBezTo>
                <a:cubicBezTo>
                  <a:pt x="1638" y="702"/>
                  <a:pt x="1625" y="684"/>
                  <a:pt x="1605" y="677"/>
                </a:cubicBezTo>
                <a:close/>
                <a:moveTo>
                  <a:pt x="1542" y="880"/>
                </a:moveTo>
                <a:cubicBezTo>
                  <a:pt x="1355" y="942"/>
                  <a:pt x="1355" y="942"/>
                  <a:pt x="1355" y="942"/>
                </a:cubicBezTo>
                <a:cubicBezTo>
                  <a:pt x="1340" y="947"/>
                  <a:pt x="1329" y="958"/>
                  <a:pt x="1324" y="973"/>
                </a:cubicBezTo>
                <a:cubicBezTo>
                  <a:pt x="1314" y="1005"/>
                  <a:pt x="1301" y="1037"/>
                  <a:pt x="1285" y="1067"/>
                </a:cubicBezTo>
                <a:cubicBezTo>
                  <a:pt x="1278" y="1080"/>
                  <a:pt x="1278" y="1097"/>
                  <a:pt x="1285" y="1111"/>
                </a:cubicBezTo>
                <a:cubicBezTo>
                  <a:pt x="1372" y="1285"/>
                  <a:pt x="1372" y="1285"/>
                  <a:pt x="1372" y="1285"/>
                </a:cubicBezTo>
                <a:cubicBezTo>
                  <a:pt x="1285" y="1371"/>
                  <a:pt x="1285" y="1371"/>
                  <a:pt x="1285" y="1371"/>
                </a:cubicBezTo>
                <a:cubicBezTo>
                  <a:pt x="1111" y="1285"/>
                  <a:pt x="1111" y="1285"/>
                  <a:pt x="1111" y="1285"/>
                </a:cubicBezTo>
                <a:cubicBezTo>
                  <a:pt x="1097" y="1278"/>
                  <a:pt x="1081" y="1278"/>
                  <a:pt x="1067" y="1285"/>
                </a:cubicBezTo>
                <a:cubicBezTo>
                  <a:pt x="1037" y="1301"/>
                  <a:pt x="1006" y="1314"/>
                  <a:pt x="974" y="1324"/>
                </a:cubicBezTo>
                <a:cubicBezTo>
                  <a:pt x="959" y="1328"/>
                  <a:pt x="947" y="1340"/>
                  <a:pt x="942" y="1355"/>
                </a:cubicBezTo>
                <a:cubicBezTo>
                  <a:pt x="880" y="1542"/>
                  <a:pt x="880" y="1542"/>
                  <a:pt x="880" y="1542"/>
                </a:cubicBezTo>
                <a:cubicBezTo>
                  <a:pt x="758" y="1542"/>
                  <a:pt x="758" y="1542"/>
                  <a:pt x="758" y="1542"/>
                </a:cubicBezTo>
                <a:cubicBezTo>
                  <a:pt x="696" y="1355"/>
                  <a:pt x="696" y="1355"/>
                  <a:pt x="696" y="1355"/>
                </a:cubicBezTo>
                <a:cubicBezTo>
                  <a:pt x="692" y="1340"/>
                  <a:pt x="680" y="1328"/>
                  <a:pt x="665" y="1324"/>
                </a:cubicBezTo>
                <a:cubicBezTo>
                  <a:pt x="633" y="1314"/>
                  <a:pt x="601" y="1301"/>
                  <a:pt x="571" y="1285"/>
                </a:cubicBezTo>
                <a:cubicBezTo>
                  <a:pt x="558" y="1278"/>
                  <a:pt x="541" y="1278"/>
                  <a:pt x="527" y="1285"/>
                </a:cubicBezTo>
                <a:cubicBezTo>
                  <a:pt x="353" y="1371"/>
                  <a:pt x="353" y="1371"/>
                  <a:pt x="353" y="1371"/>
                </a:cubicBezTo>
                <a:cubicBezTo>
                  <a:pt x="267" y="1285"/>
                  <a:pt x="267" y="1285"/>
                  <a:pt x="267" y="1285"/>
                </a:cubicBezTo>
                <a:cubicBezTo>
                  <a:pt x="354" y="1111"/>
                  <a:pt x="354" y="1111"/>
                  <a:pt x="354" y="1111"/>
                </a:cubicBezTo>
                <a:cubicBezTo>
                  <a:pt x="361" y="1097"/>
                  <a:pt x="360" y="1080"/>
                  <a:pt x="353" y="1067"/>
                </a:cubicBezTo>
                <a:cubicBezTo>
                  <a:pt x="337" y="1037"/>
                  <a:pt x="324" y="1005"/>
                  <a:pt x="314" y="973"/>
                </a:cubicBezTo>
                <a:cubicBezTo>
                  <a:pt x="310" y="958"/>
                  <a:pt x="298" y="947"/>
                  <a:pt x="283" y="942"/>
                </a:cubicBezTo>
                <a:cubicBezTo>
                  <a:pt x="96" y="880"/>
                  <a:pt x="96" y="880"/>
                  <a:pt x="96" y="880"/>
                </a:cubicBezTo>
                <a:cubicBezTo>
                  <a:pt x="96" y="758"/>
                  <a:pt x="96" y="758"/>
                  <a:pt x="96" y="758"/>
                </a:cubicBezTo>
                <a:cubicBezTo>
                  <a:pt x="283" y="696"/>
                  <a:pt x="283" y="696"/>
                  <a:pt x="283" y="696"/>
                </a:cubicBezTo>
                <a:cubicBezTo>
                  <a:pt x="298" y="691"/>
                  <a:pt x="310" y="680"/>
                  <a:pt x="314" y="665"/>
                </a:cubicBezTo>
                <a:cubicBezTo>
                  <a:pt x="324" y="633"/>
                  <a:pt x="337" y="601"/>
                  <a:pt x="353" y="571"/>
                </a:cubicBezTo>
                <a:cubicBezTo>
                  <a:pt x="360" y="557"/>
                  <a:pt x="361" y="541"/>
                  <a:pt x="354" y="527"/>
                </a:cubicBezTo>
                <a:cubicBezTo>
                  <a:pt x="267" y="353"/>
                  <a:pt x="267" y="353"/>
                  <a:pt x="267" y="353"/>
                </a:cubicBezTo>
                <a:cubicBezTo>
                  <a:pt x="353" y="266"/>
                  <a:pt x="353" y="266"/>
                  <a:pt x="353" y="266"/>
                </a:cubicBezTo>
                <a:cubicBezTo>
                  <a:pt x="527" y="353"/>
                  <a:pt x="527" y="353"/>
                  <a:pt x="527" y="353"/>
                </a:cubicBezTo>
                <a:cubicBezTo>
                  <a:pt x="541" y="360"/>
                  <a:pt x="558" y="360"/>
                  <a:pt x="571" y="353"/>
                </a:cubicBezTo>
                <a:cubicBezTo>
                  <a:pt x="601" y="337"/>
                  <a:pt x="633" y="324"/>
                  <a:pt x="665" y="314"/>
                </a:cubicBezTo>
                <a:cubicBezTo>
                  <a:pt x="680" y="309"/>
                  <a:pt x="692" y="298"/>
                  <a:pt x="696" y="283"/>
                </a:cubicBezTo>
                <a:cubicBezTo>
                  <a:pt x="758" y="96"/>
                  <a:pt x="758" y="96"/>
                  <a:pt x="758" y="96"/>
                </a:cubicBezTo>
                <a:cubicBezTo>
                  <a:pt x="880" y="96"/>
                  <a:pt x="880" y="96"/>
                  <a:pt x="880" y="96"/>
                </a:cubicBezTo>
                <a:cubicBezTo>
                  <a:pt x="942" y="283"/>
                  <a:pt x="942" y="283"/>
                  <a:pt x="942" y="283"/>
                </a:cubicBezTo>
                <a:cubicBezTo>
                  <a:pt x="947" y="298"/>
                  <a:pt x="959" y="309"/>
                  <a:pt x="974" y="314"/>
                </a:cubicBezTo>
                <a:cubicBezTo>
                  <a:pt x="1006" y="324"/>
                  <a:pt x="1037" y="337"/>
                  <a:pt x="1067" y="353"/>
                </a:cubicBezTo>
                <a:cubicBezTo>
                  <a:pt x="1081" y="360"/>
                  <a:pt x="1097" y="360"/>
                  <a:pt x="1111" y="353"/>
                </a:cubicBezTo>
                <a:cubicBezTo>
                  <a:pt x="1285" y="266"/>
                  <a:pt x="1285" y="266"/>
                  <a:pt x="1285" y="266"/>
                </a:cubicBezTo>
                <a:cubicBezTo>
                  <a:pt x="1372" y="353"/>
                  <a:pt x="1372" y="353"/>
                  <a:pt x="1372" y="353"/>
                </a:cubicBezTo>
                <a:cubicBezTo>
                  <a:pt x="1285" y="527"/>
                  <a:pt x="1285" y="527"/>
                  <a:pt x="1285" y="527"/>
                </a:cubicBezTo>
                <a:cubicBezTo>
                  <a:pt x="1278" y="541"/>
                  <a:pt x="1278" y="557"/>
                  <a:pt x="1285" y="571"/>
                </a:cubicBezTo>
                <a:cubicBezTo>
                  <a:pt x="1301" y="601"/>
                  <a:pt x="1314" y="633"/>
                  <a:pt x="1324" y="665"/>
                </a:cubicBezTo>
                <a:cubicBezTo>
                  <a:pt x="1329" y="680"/>
                  <a:pt x="1340" y="691"/>
                  <a:pt x="1355" y="696"/>
                </a:cubicBezTo>
                <a:cubicBezTo>
                  <a:pt x="1542" y="758"/>
                  <a:pt x="1542" y="758"/>
                  <a:pt x="1542" y="758"/>
                </a:cubicBezTo>
                <a:lnTo>
                  <a:pt x="1542" y="880"/>
                </a:lnTo>
                <a:close/>
                <a:moveTo>
                  <a:pt x="819" y="387"/>
                </a:moveTo>
                <a:cubicBezTo>
                  <a:pt x="580" y="387"/>
                  <a:pt x="387" y="582"/>
                  <a:pt x="387" y="819"/>
                </a:cubicBezTo>
                <a:cubicBezTo>
                  <a:pt x="387" y="1056"/>
                  <a:pt x="580" y="1251"/>
                  <a:pt x="819" y="1251"/>
                </a:cubicBezTo>
                <a:cubicBezTo>
                  <a:pt x="1058" y="1251"/>
                  <a:pt x="1251" y="1056"/>
                  <a:pt x="1251" y="819"/>
                </a:cubicBezTo>
                <a:cubicBezTo>
                  <a:pt x="1251" y="582"/>
                  <a:pt x="1058" y="387"/>
                  <a:pt x="819" y="387"/>
                </a:cubicBezTo>
                <a:close/>
                <a:moveTo>
                  <a:pt x="500" y="925"/>
                </a:moveTo>
                <a:cubicBezTo>
                  <a:pt x="489" y="892"/>
                  <a:pt x="483" y="856"/>
                  <a:pt x="483" y="819"/>
                </a:cubicBezTo>
                <a:cubicBezTo>
                  <a:pt x="483" y="782"/>
                  <a:pt x="489" y="746"/>
                  <a:pt x="500" y="713"/>
                </a:cubicBezTo>
                <a:cubicBezTo>
                  <a:pt x="525" y="724"/>
                  <a:pt x="552" y="734"/>
                  <a:pt x="583" y="742"/>
                </a:cubicBezTo>
                <a:cubicBezTo>
                  <a:pt x="580" y="767"/>
                  <a:pt x="579" y="793"/>
                  <a:pt x="579" y="819"/>
                </a:cubicBezTo>
                <a:cubicBezTo>
                  <a:pt x="579" y="845"/>
                  <a:pt x="580" y="870"/>
                  <a:pt x="583" y="895"/>
                </a:cubicBezTo>
                <a:cubicBezTo>
                  <a:pt x="552" y="904"/>
                  <a:pt x="525" y="914"/>
                  <a:pt x="500" y="925"/>
                </a:cubicBezTo>
                <a:close/>
                <a:moveTo>
                  <a:pt x="543" y="1011"/>
                </a:moveTo>
                <a:cubicBezTo>
                  <a:pt x="560" y="1003"/>
                  <a:pt x="578" y="997"/>
                  <a:pt x="598" y="991"/>
                </a:cubicBezTo>
                <a:cubicBezTo>
                  <a:pt x="607" y="1030"/>
                  <a:pt x="619" y="1067"/>
                  <a:pt x="635" y="1100"/>
                </a:cubicBezTo>
                <a:cubicBezTo>
                  <a:pt x="599" y="1076"/>
                  <a:pt x="568" y="1046"/>
                  <a:pt x="543" y="1011"/>
                </a:cubicBezTo>
                <a:close/>
                <a:moveTo>
                  <a:pt x="598" y="647"/>
                </a:moveTo>
                <a:cubicBezTo>
                  <a:pt x="578" y="641"/>
                  <a:pt x="560" y="635"/>
                  <a:pt x="543" y="627"/>
                </a:cubicBezTo>
                <a:cubicBezTo>
                  <a:pt x="568" y="592"/>
                  <a:pt x="599" y="562"/>
                  <a:pt x="635" y="538"/>
                </a:cubicBezTo>
                <a:cubicBezTo>
                  <a:pt x="619" y="571"/>
                  <a:pt x="607" y="608"/>
                  <a:pt x="598" y="647"/>
                </a:cubicBezTo>
                <a:close/>
                <a:moveTo>
                  <a:pt x="771" y="1133"/>
                </a:moveTo>
                <a:cubicBezTo>
                  <a:pt x="739" y="1103"/>
                  <a:pt x="710" y="1046"/>
                  <a:pt x="692" y="971"/>
                </a:cubicBezTo>
                <a:cubicBezTo>
                  <a:pt x="718" y="968"/>
                  <a:pt x="744" y="965"/>
                  <a:pt x="771" y="964"/>
                </a:cubicBezTo>
                <a:lnTo>
                  <a:pt x="771" y="1133"/>
                </a:lnTo>
                <a:close/>
                <a:moveTo>
                  <a:pt x="771" y="868"/>
                </a:moveTo>
                <a:cubicBezTo>
                  <a:pt x="739" y="869"/>
                  <a:pt x="707" y="872"/>
                  <a:pt x="678" y="876"/>
                </a:cubicBezTo>
                <a:cubicBezTo>
                  <a:pt x="676" y="858"/>
                  <a:pt x="675" y="839"/>
                  <a:pt x="675" y="819"/>
                </a:cubicBezTo>
                <a:cubicBezTo>
                  <a:pt x="675" y="799"/>
                  <a:pt x="676" y="780"/>
                  <a:pt x="678" y="761"/>
                </a:cubicBezTo>
                <a:cubicBezTo>
                  <a:pt x="707" y="766"/>
                  <a:pt x="739" y="768"/>
                  <a:pt x="771" y="770"/>
                </a:cubicBezTo>
                <a:lnTo>
                  <a:pt x="771" y="868"/>
                </a:lnTo>
                <a:close/>
                <a:moveTo>
                  <a:pt x="771" y="674"/>
                </a:moveTo>
                <a:cubicBezTo>
                  <a:pt x="744" y="672"/>
                  <a:pt x="718" y="670"/>
                  <a:pt x="692" y="666"/>
                </a:cubicBezTo>
                <a:cubicBezTo>
                  <a:pt x="710" y="592"/>
                  <a:pt x="739" y="535"/>
                  <a:pt x="771" y="505"/>
                </a:cubicBezTo>
                <a:lnTo>
                  <a:pt x="771" y="674"/>
                </a:lnTo>
                <a:close/>
                <a:moveTo>
                  <a:pt x="867" y="505"/>
                </a:moveTo>
                <a:cubicBezTo>
                  <a:pt x="899" y="535"/>
                  <a:pt x="928" y="592"/>
                  <a:pt x="946" y="666"/>
                </a:cubicBezTo>
                <a:cubicBezTo>
                  <a:pt x="921" y="670"/>
                  <a:pt x="894" y="672"/>
                  <a:pt x="867" y="674"/>
                </a:cubicBezTo>
                <a:lnTo>
                  <a:pt x="867" y="505"/>
                </a:lnTo>
                <a:close/>
                <a:moveTo>
                  <a:pt x="867" y="1133"/>
                </a:moveTo>
                <a:cubicBezTo>
                  <a:pt x="867" y="964"/>
                  <a:pt x="867" y="964"/>
                  <a:pt x="867" y="964"/>
                </a:cubicBezTo>
                <a:cubicBezTo>
                  <a:pt x="894" y="965"/>
                  <a:pt x="921" y="968"/>
                  <a:pt x="946" y="971"/>
                </a:cubicBezTo>
                <a:cubicBezTo>
                  <a:pt x="928" y="1046"/>
                  <a:pt x="899" y="1103"/>
                  <a:pt x="867" y="1133"/>
                </a:cubicBezTo>
                <a:close/>
                <a:moveTo>
                  <a:pt x="961" y="876"/>
                </a:moveTo>
                <a:cubicBezTo>
                  <a:pt x="931" y="872"/>
                  <a:pt x="900" y="869"/>
                  <a:pt x="867" y="868"/>
                </a:cubicBezTo>
                <a:cubicBezTo>
                  <a:pt x="867" y="770"/>
                  <a:pt x="867" y="770"/>
                  <a:pt x="867" y="770"/>
                </a:cubicBezTo>
                <a:cubicBezTo>
                  <a:pt x="900" y="768"/>
                  <a:pt x="931" y="766"/>
                  <a:pt x="961" y="761"/>
                </a:cubicBezTo>
                <a:cubicBezTo>
                  <a:pt x="962" y="780"/>
                  <a:pt x="963" y="799"/>
                  <a:pt x="963" y="819"/>
                </a:cubicBezTo>
                <a:cubicBezTo>
                  <a:pt x="963" y="839"/>
                  <a:pt x="962" y="858"/>
                  <a:pt x="961" y="876"/>
                </a:cubicBezTo>
                <a:close/>
                <a:moveTo>
                  <a:pt x="1095" y="627"/>
                </a:moveTo>
                <a:cubicBezTo>
                  <a:pt x="1079" y="635"/>
                  <a:pt x="1060" y="641"/>
                  <a:pt x="1040" y="647"/>
                </a:cubicBezTo>
                <a:cubicBezTo>
                  <a:pt x="1031" y="608"/>
                  <a:pt x="1019" y="571"/>
                  <a:pt x="1004" y="538"/>
                </a:cubicBezTo>
                <a:cubicBezTo>
                  <a:pt x="1040" y="562"/>
                  <a:pt x="1071" y="592"/>
                  <a:pt x="1095" y="627"/>
                </a:cubicBezTo>
                <a:close/>
                <a:moveTo>
                  <a:pt x="1004" y="1100"/>
                </a:moveTo>
                <a:cubicBezTo>
                  <a:pt x="1019" y="1067"/>
                  <a:pt x="1031" y="1030"/>
                  <a:pt x="1040" y="991"/>
                </a:cubicBezTo>
                <a:cubicBezTo>
                  <a:pt x="1060" y="997"/>
                  <a:pt x="1079" y="1003"/>
                  <a:pt x="1095" y="1011"/>
                </a:cubicBezTo>
                <a:cubicBezTo>
                  <a:pt x="1071" y="1046"/>
                  <a:pt x="1040" y="1076"/>
                  <a:pt x="1004" y="1100"/>
                </a:cubicBezTo>
                <a:close/>
                <a:moveTo>
                  <a:pt x="1155" y="819"/>
                </a:moveTo>
                <a:cubicBezTo>
                  <a:pt x="1155" y="856"/>
                  <a:pt x="1149" y="892"/>
                  <a:pt x="1138" y="925"/>
                </a:cubicBezTo>
                <a:cubicBezTo>
                  <a:pt x="1114" y="914"/>
                  <a:pt x="1086" y="904"/>
                  <a:pt x="1056" y="895"/>
                </a:cubicBezTo>
                <a:cubicBezTo>
                  <a:pt x="1058" y="870"/>
                  <a:pt x="1059" y="845"/>
                  <a:pt x="1059" y="819"/>
                </a:cubicBezTo>
                <a:cubicBezTo>
                  <a:pt x="1059" y="793"/>
                  <a:pt x="1058" y="767"/>
                  <a:pt x="1056" y="742"/>
                </a:cubicBezTo>
                <a:cubicBezTo>
                  <a:pt x="1086" y="734"/>
                  <a:pt x="1114" y="724"/>
                  <a:pt x="1138" y="713"/>
                </a:cubicBezTo>
                <a:cubicBezTo>
                  <a:pt x="1149" y="746"/>
                  <a:pt x="1155" y="782"/>
                  <a:pt x="1155" y="81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33"/>
          <p:cNvSpPr>
            <a:spLocks noEditPoints="1"/>
          </p:cNvSpPr>
          <p:nvPr/>
        </p:nvSpPr>
        <p:spPr bwMode="auto">
          <a:xfrm>
            <a:off x="5094879" y="3235430"/>
            <a:ext cx="391519" cy="391372"/>
          </a:xfrm>
          <a:custGeom>
            <a:avLst/>
            <a:gdLst>
              <a:gd name="T0" fmla="*/ 1158 w 1638"/>
              <a:gd name="T1" fmla="*/ 1302 h 1638"/>
              <a:gd name="T2" fmla="*/ 1446 w 1638"/>
              <a:gd name="T3" fmla="*/ 1302 h 1638"/>
              <a:gd name="T4" fmla="*/ 1302 w 1638"/>
              <a:gd name="T5" fmla="*/ 1350 h 1638"/>
              <a:gd name="T6" fmla="*/ 1302 w 1638"/>
              <a:gd name="T7" fmla="*/ 1254 h 1638"/>
              <a:gd name="T8" fmla="*/ 1302 w 1638"/>
              <a:gd name="T9" fmla="*/ 1350 h 1638"/>
              <a:gd name="T10" fmla="*/ 480 w 1638"/>
              <a:gd name="T11" fmla="*/ 339 h 1638"/>
              <a:gd name="T12" fmla="*/ 192 w 1638"/>
              <a:gd name="T13" fmla="*/ 339 h 1638"/>
              <a:gd name="T14" fmla="*/ 336 w 1638"/>
              <a:gd name="T15" fmla="*/ 291 h 1638"/>
              <a:gd name="T16" fmla="*/ 336 w 1638"/>
              <a:gd name="T17" fmla="*/ 387 h 1638"/>
              <a:gd name="T18" fmla="*/ 336 w 1638"/>
              <a:gd name="T19" fmla="*/ 291 h 1638"/>
              <a:gd name="T20" fmla="*/ 240 w 1638"/>
              <a:gd name="T21" fmla="*/ 579 h 1638"/>
              <a:gd name="T22" fmla="*/ 960 w 1638"/>
              <a:gd name="T23" fmla="*/ 627 h 1638"/>
              <a:gd name="T24" fmla="*/ 240 w 1638"/>
              <a:gd name="T25" fmla="*/ 675 h 1638"/>
              <a:gd name="T26" fmla="*/ 302 w 1638"/>
              <a:gd name="T27" fmla="*/ 1624 h 1638"/>
              <a:gd name="T28" fmla="*/ 1590 w 1638"/>
              <a:gd name="T29" fmla="*/ 1638 h 1638"/>
              <a:gd name="T30" fmla="*/ 1638 w 1638"/>
              <a:gd name="T31" fmla="*/ 819 h 1638"/>
              <a:gd name="T32" fmla="*/ 1152 w 1638"/>
              <a:gd name="T33" fmla="*/ 771 h 1638"/>
              <a:gd name="T34" fmla="*/ 1104 w 1638"/>
              <a:gd name="T35" fmla="*/ 0 h 1638"/>
              <a:gd name="T36" fmla="*/ 0 w 1638"/>
              <a:gd name="T37" fmla="*/ 48 h 1638"/>
              <a:gd name="T38" fmla="*/ 14 w 1638"/>
              <a:gd name="T39" fmla="*/ 1336 h 1638"/>
              <a:gd name="T40" fmla="*/ 302 w 1638"/>
              <a:gd name="T41" fmla="*/ 1624 h 1638"/>
              <a:gd name="T42" fmla="*/ 576 w 1638"/>
              <a:gd name="T43" fmla="*/ 1542 h 1638"/>
              <a:gd name="T44" fmla="*/ 686 w 1638"/>
              <a:gd name="T45" fmla="*/ 1045 h 1638"/>
              <a:gd name="T46" fmla="*/ 1398 w 1638"/>
              <a:gd name="T47" fmla="*/ 1059 h 1638"/>
              <a:gd name="T48" fmla="*/ 1542 w 1638"/>
              <a:gd name="T49" fmla="*/ 935 h 1638"/>
              <a:gd name="T50" fmla="*/ 1475 w 1638"/>
              <a:gd name="T51" fmla="*/ 867 h 1638"/>
              <a:gd name="T52" fmla="*/ 740 w 1638"/>
              <a:gd name="T53" fmla="*/ 963 h 1638"/>
              <a:gd name="T54" fmla="*/ 1475 w 1638"/>
              <a:gd name="T55" fmla="*/ 867 h 1638"/>
              <a:gd name="T56" fmla="*/ 1056 w 1638"/>
              <a:gd name="T57" fmla="*/ 96 h 1638"/>
              <a:gd name="T58" fmla="*/ 528 w 1638"/>
              <a:gd name="T59" fmla="*/ 771 h 1638"/>
              <a:gd name="T60" fmla="*/ 480 w 1638"/>
              <a:gd name="T61" fmla="*/ 819 h 1638"/>
              <a:gd name="T62" fmla="*/ 384 w 1638"/>
              <a:gd name="T63" fmla="*/ 1542 h 1638"/>
              <a:gd name="T64" fmla="*/ 336 w 1638"/>
              <a:gd name="T65" fmla="*/ 1254 h 1638"/>
              <a:gd name="T66" fmla="*/ 96 w 1638"/>
              <a:gd name="T67" fmla="*/ 96 h 1638"/>
              <a:gd name="T68" fmla="*/ 164 w 1638"/>
              <a:gd name="T69" fmla="*/ 1350 h 1638"/>
              <a:gd name="T70" fmla="*/ 288 w 1638"/>
              <a:gd name="T71" fmla="*/ 1474 h 1638"/>
              <a:gd name="T72" fmla="*/ 624 w 1638"/>
              <a:gd name="T73" fmla="*/ 387 h 1638"/>
              <a:gd name="T74" fmla="*/ 960 w 1638"/>
              <a:gd name="T75" fmla="*/ 435 h 1638"/>
              <a:gd name="T76" fmla="*/ 624 w 1638"/>
              <a:gd name="T77" fmla="*/ 483 h 1638"/>
              <a:gd name="T78" fmla="*/ 576 w 1638"/>
              <a:gd name="T79" fmla="*/ 243 h 1638"/>
              <a:gd name="T80" fmla="*/ 912 w 1638"/>
              <a:gd name="T81" fmla="*/ 195 h 1638"/>
              <a:gd name="T82" fmla="*/ 912 w 1638"/>
              <a:gd name="T83" fmla="*/ 291 h 1638"/>
              <a:gd name="T84" fmla="*/ 576 w 1638"/>
              <a:gd name="T85" fmla="*/ 243 h 1638"/>
              <a:gd name="T86" fmla="*/ 240 w 1638"/>
              <a:gd name="T87" fmla="*/ 771 h 1638"/>
              <a:gd name="T88" fmla="*/ 384 w 1638"/>
              <a:gd name="T89" fmla="*/ 819 h 1638"/>
              <a:gd name="T90" fmla="*/ 240 w 1638"/>
              <a:gd name="T91" fmla="*/ 867 h 1638"/>
              <a:gd name="T92" fmla="*/ 336 w 1638"/>
              <a:gd name="T93" fmla="*/ 1059 h 1638"/>
              <a:gd name="T94" fmla="*/ 192 w 1638"/>
              <a:gd name="T95" fmla="*/ 1011 h 1638"/>
              <a:gd name="T96" fmla="*/ 336 w 1638"/>
              <a:gd name="T97" fmla="*/ 963 h 1638"/>
              <a:gd name="T98" fmla="*/ 336 w 1638"/>
              <a:gd name="T99" fmla="*/ 1059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8" h="1638">
                <a:moveTo>
                  <a:pt x="1302" y="1158"/>
                </a:moveTo>
                <a:cubicBezTo>
                  <a:pt x="1223" y="1158"/>
                  <a:pt x="1158" y="1223"/>
                  <a:pt x="1158" y="1302"/>
                </a:cubicBezTo>
                <a:cubicBezTo>
                  <a:pt x="1158" y="1382"/>
                  <a:pt x="1223" y="1446"/>
                  <a:pt x="1302" y="1446"/>
                </a:cubicBezTo>
                <a:cubicBezTo>
                  <a:pt x="1382" y="1446"/>
                  <a:pt x="1446" y="1382"/>
                  <a:pt x="1446" y="1302"/>
                </a:cubicBezTo>
                <a:cubicBezTo>
                  <a:pt x="1446" y="1223"/>
                  <a:pt x="1382" y="1158"/>
                  <a:pt x="1302" y="1158"/>
                </a:cubicBezTo>
                <a:close/>
                <a:moveTo>
                  <a:pt x="1302" y="1350"/>
                </a:moveTo>
                <a:cubicBezTo>
                  <a:pt x="1276" y="1350"/>
                  <a:pt x="1254" y="1329"/>
                  <a:pt x="1254" y="1302"/>
                </a:cubicBezTo>
                <a:cubicBezTo>
                  <a:pt x="1254" y="1276"/>
                  <a:pt x="1276" y="1254"/>
                  <a:pt x="1302" y="1254"/>
                </a:cubicBezTo>
                <a:cubicBezTo>
                  <a:pt x="1329" y="1254"/>
                  <a:pt x="1350" y="1276"/>
                  <a:pt x="1350" y="1302"/>
                </a:cubicBezTo>
                <a:cubicBezTo>
                  <a:pt x="1350" y="1329"/>
                  <a:pt x="1329" y="1350"/>
                  <a:pt x="1302" y="1350"/>
                </a:cubicBezTo>
                <a:close/>
                <a:moveTo>
                  <a:pt x="336" y="483"/>
                </a:moveTo>
                <a:cubicBezTo>
                  <a:pt x="415" y="483"/>
                  <a:pt x="480" y="418"/>
                  <a:pt x="480" y="339"/>
                </a:cubicBezTo>
                <a:cubicBezTo>
                  <a:pt x="480" y="260"/>
                  <a:pt x="415" y="195"/>
                  <a:pt x="336" y="195"/>
                </a:cubicBezTo>
                <a:cubicBezTo>
                  <a:pt x="257" y="195"/>
                  <a:pt x="192" y="260"/>
                  <a:pt x="192" y="339"/>
                </a:cubicBezTo>
                <a:cubicBezTo>
                  <a:pt x="192" y="418"/>
                  <a:pt x="257" y="483"/>
                  <a:pt x="336" y="483"/>
                </a:cubicBezTo>
                <a:close/>
                <a:moveTo>
                  <a:pt x="336" y="291"/>
                </a:moveTo>
                <a:cubicBezTo>
                  <a:pt x="362" y="291"/>
                  <a:pt x="384" y="312"/>
                  <a:pt x="384" y="339"/>
                </a:cubicBezTo>
                <a:cubicBezTo>
                  <a:pt x="384" y="365"/>
                  <a:pt x="362" y="387"/>
                  <a:pt x="336" y="387"/>
                </a:cubicBezTo>
                <a:cubicBezTo>
                  <a:pt x="310" y="387"/>
                  <a:pt x="288" y="365"/>
                  <a:pt x="288" y="339"/>
                </a:cubicBezTo>
                <a:cubicBezTo>
                  <a:pt x="288" y="312"/>
                  <a:pt x="310" y="291"/>
                  <a:pt x="336" y="291"/>
                </a:cubicBezTo>
                <a:close/>
                <a:moveTo>
                  <a:pt x="192" y="627"/>
                </a:moveTo>
                <a:cubicBezTo>
                  <a:pt x="192" y="600"/>
                  <a:pt x="213" y="579"/>
                  <a:pt x="240" y="579"/>
                </a:cubicBezTo>
                <a:cubicBezTo>
                  <a:pt x="912" y="579"/>
                  <a:pt x="912" y="579"/>
                  <a:pt x="912" y="579"/>
                </a:cubicBezTo>
                <a:cubicBezTo>
                  <a:pt x="939" y="579"/>
                  <a:pt x="960" y="600"/>
                  <a:pt x="960" y="627"/>
                </a:cubicBezTo>
                <a:cubicBezTo>
                  <a:pt x="960" y="653"/>
                  <a:pt x="939" y="675"/>
                  <a:pt x="912" y="675"/>
                </a:cubicBezTo>
                <a:cubicBezTo>
                  <a:pt x="240" y="675"/>
                  <a:pt x="240" y="675"/>
                  <a:pt x="240" y="675"/>
                </a:cubicBezTo>
                <a:cubicBezTo>
                  <a:pt x="213" y="675"/>
                  <a:pt x="192" y="653"/>
                  <a:pt x="192" y="627"/>
                </a:cubicBezTo>
                <a:close/>
                <a:moveTo>
                  <a:pt x="302" y="1624"/>
                </a:moveTo>
                <a:cubicBezTo>
                  <a:pt x="311" y="1633"/>
                  <a:pt x="323" y="1638"/>
                  <a:pt x="336" y="1638"/>
                </a:cubicBezTo>
                <a:cubicBezTo>
                  <a:pt x="1590" y="1638"/>
                  <a:pt x="1590" y="1638"/>
                  <a:pt x="1590" y="1638"/>
                </a:cubicBezTo>
                <a:cubicBezTo>
                  <a:pt x="1617" y="1638"/>
                  <a:pt x="1638" y="1617"/>
                  <a:pt x="1638" y="1590"/>
                </a:cubicBezTo>
                <a:cubicBezTo>
                  <a:pt x="1638" y="819"/>
                  <a:pt x="1638" y="819"/>
                  <a:pt x="1638" y="819"/>
                </a:cubicBezTo>
                <a:cubicBezTo>
                  <a:pt x="1638" y="793"/>
                  <a:pt x="1617" y="771"/>
                  <a:pt x="1590" y="771"/>
                </a:cubicBezTo>
                <a:cubicBezTo>
                  <a:pt x="1152" y="771"/>
                  <a:pt x="1152" y="771"/>
                  <a:pt x="1152" y="771"/>
                </a:cubicBezTo>
                <a:cubicBezTo>
                  <a:pt x="1152" y="48"/>
                  <a:pt x="1152" y="48"/>
                  <a:pt x="1152" y="48"/>
                </a:cubicBezTo>
                <a:cubicBezTo>
                  <a:pt x="1152" y="21"/>
                  <a:pt x="1131" y="0"/>
                  <a:pt x="1104" y="0"/>
                </a:cubicBezTo>
                <a:cubicBezTo>
                  <a:pt x="48" y="0"/>
                  <a:pt x="48" y="0"/>
                  <a:pt x="48" y="0"/>
                </a:cubicBezTo>
                <a:cubicBezTo>
                  <a:pt x="21" y="0"/>
                  <a:pt x="0" y="21"/>
                  <a:pt x="0" y="48"/>
                </a:cubicBezTo>
                <a:cubicBezTo>
                  <a:pt x="0" y="1302"/>
                  <a:pt x="0" y="1302"/>
                  <a:pt x="0" y="1302"/>
                </a:cubicBezTo>
                <a:cubicBezTo>
                  <a:pt x="0" y="1315"/>
                  <a:pt x="5" y="1327"/>
                  <a:pt x="14" y="1336"/>
                </a:cubicBezTo>
                <a:cubicBezTo>
                  <a:pt x="302" y="1624"/>
                  <a:pt x="302" y="1624"/>
                  <a:pt x="302" y="1624"/>
                </a:cubicBezTo>
                <a:cubicBezTo>
                  <a:pt x="302" y="1624"/>
                  <a:pt x="302" y="1624"/>
                  <a:pt x="302" y="1624"/>
                </a:cubicBezTo>
                <a:close/>
                <a:moveTo>
                  <a:pt x="1542" y="1542"/>
                </a:moveTo>
                <a:cubicBezTo>
                  <a:pt x="576" y="1542"/>
                  <a:pt x="576" y="1542"/>
                  <a:pt x="576" y="1542"/>
                </a:cubicBezTo>
                <a:cubicBezTo>
                  <a:pt x="576" y="935"/>
                  <a:pt x="576" y="935"/>
                  <a:pt x="576" y="935"/>
                </a:cubicBezTo>
                <a:cubicBezTo>
                  <a:pt x="686" y="1045"/>
                  <a:pt x="686" y="1045"/>
                  <a:pt x="686" y="1045"/>
                </a:cubicBezTo>
                <a:cubicBezTo>
                  <a:pt x="695" y="1054"/>
                  <a:pt x="707" y="1059"/>
                  <a:pt x="720" y="1059"/>
                </a:cubicBezTo>
                <a:cubicBezTo>
                  <a:pt x="1398" y="1059"/>
                  <a:pt x="1398" y="1059"/>
                  <a:pt x="1398" y="1059"/>
                </a:cubicBezTo>
                <a:cubicBezTo>
                  <a:pt x="1411" y="1059"/>
                  <a:pt x="1423" y="1054"/>
                  <a:pt x="1432" y="1045"/>
                </a:cubicBezTo>
                <a:cubicBezTo>
                  <a:pt x="1542" y="935"/>
                  <a:pt x="1542" y="935"/>
                  <a:pt x="1542" y="935"/>
                </a:cubicBezTo>
                <a:lnTo>
                  <a:pt x="1542" y="1542"/>
                </a:lnTo>
                <a:close/>
                <a:moveTo>
                  <a:pt x="1475" y="867"/>
                </a:moveTo>
                <a:cubicBezTo>
                  <a:pt x="1379" y="963"/>
                  <a:pt x="1379" y="963"/>
                  <a:pt x="1379" y="963"/>
                </a:cubicBezTo>
                <a:cubicBezTo>
                  <a:pt x="740" y="963"/>
                  <a:pt x="740" y="963"/>
                  <a:pt x="740" y="963"/>
                </a:cubicBezTo>
                <a:cubicBezTo>
                  <a:pt x="644" y="867"/>
                  <a:pt x="644" y="867"/>
                  <a:pt x="644" y="867"/>
                </a:cubicBezTo>
                <a:lnTo>
                  <a:pt x="1475" y="867"/>
                </a:lnTo>
                <a:close/>
                <a:moveTo>
                  <a:pt x="96" y="96"/>
                </a:moveTo>
                <a:cubicBezTo>
                  <a:pt x="1056" y="96"/>
                  <a:pt x="1056" y="96"/>
                  <a:pt x="1056" y="96"/>
                </a:cubicBezTo>
                <a:cubicBezTo>
                  <a:pt x="1056" y="771"/>
                  <a:pt x="1056" y="771"/>
                  <a:pt x="1056" y="771"/>
                </a:cubicBezTo>
                <a:cubicBezTo>
                  <a:pt x="528" y="771"/>
                  <a:pt x="528" y="771"/>
                  <a:pt x="528" y="771"/>
                </a:cubicBezTo>
                <a:cubicBezTo>
                  <a:pt x="502" y="771"/>
                  <a:pt x="480" y="792"/>
                  <a:pt x="480" y="819"/>
                </a:cubicBezTo>
                <a:cubicBezTo>
                  <a:pt x="480" y="819"/>
                  <a:pt x="480" y="819"/>
                  <a:pt x="480" y="819"/>
                </a:cubicBezTo>
                <a:cubicBezTo>
                  <a:pt x="480" y="1542"/>
                  <a:pt x="480" y="1542"/>
                  <a:pt x="480" y="1542"/>
                </a:cubicBezTo>
                <a:cubicBezTo>
                  <a:pt x="384" y="1542"/>
                  <a:pt x="384" y="1542"/>
                  <a:pt x="384" y="1542"/>
                </a:cubicBezTo>
                <a:cubicBezTo>
                  <a:pt x="384" y="1302"/>
                  <a:pt x="384" y="1302"/>
                  <a:pt x="384" y="1302"/>
                </a:cubicBezTo>
                <a:cubicBezTo>
                  <a:pt x="384" y="1276"/>
                  <a:pt x="363" y="1254"/>
                  <a:pt x="336" y="1254"/>
                </a:cubicBezTo>
                <a:cubicBezTo>
                  <a:pt x="96" y="1254"/>
                  <a:pt x="96" y="1254"/>
                  <a:pt x="96" y="1254"/>
                </a:cubicBezTo>
                <a:lnTo>
                  <a:pt x="96" y="96"/>
                </a:lnTo>
                <a:close/>
                <a:moveTo>
                  <a:pt x="288" y="1474"/>
                </a:moveTo>
                <a:cubicBezTo>
                  <a:pt x="164" y="1350"/>
                  <a:pt x="164" y="1350"/>
                  <a:pt x="164" y="1350"/>
                </a:cubicBezTo>
                <a:cubicBezTo>
                  <a:pt x="288" y="1350"/>
                  <a:pt x="288" y="1350"/>
                  <a:pt x="288" y="1350"/>
                </a:cubicBezTo>
                <a:lnTo>
                  <a:pt x="288" y="1474"/>
                </a:lnTo>
                <a:close/>
                <a:moveTo>
                  <a:pt x="576" y="435"/>
                </a:moveTo>
                <a:cubicBezTo>
                  <a:pt x="576" y="408"/>
                  <a:pt x="597" y="387"/>
                  <a:pt x="624" y="387"/>
                </a:cubicBezTo>
                <a:cubicBezTo>
                  <a:pt x="912" y="387"/>
                  <a:pt x="912" y="387"/>
                  <a:pt x="912" y="387"/>
                </a:cubicBezTo>
                <a:cubicBezTo>
                  <a:pt x="939" y="387"/>
                  <a:pt x="960" y="408"/>
                  <a:pt x="960" y="435"/>
                </a:cubicBezTo>
                <a:cubicBezTo>
                  <a:pt x="960" y="461"/>
                  <a:pt x="939" y="483"/>
                  <a:pt x="912" y="483"/>
                </a:cubicBezTo>
                <a:cubicBezTo>
                  <a:pt x="624" y="483"/>
                  <a:pt x="624" y="483"/>
                  <a:pt x="624" y="483"/>
                </a:cubicBezTo>
                <a:cubicBezTo>
                  <a:pt x="597" y="483"/>
                  <a:pt x="576" y="461"/>
                  <a:pt x="576" y="435"/>
                </a:cubicBezTo>
                <a:close/>
                <a:moveTo>
                  <a:pt x="576" y="243"/>
                </a:moveTo>
                <a:cubicBezTo>
                  <a:pt x="576" y="216"/>
                  <a:pt x="597" y="195"/>
                  <a:pt x="624" y="195"/>
                </a:cubicBezTo>
                <a:cubicBezTo>
                  <a:pt x="912" y="195"/>
                  <a:pt x="912" y="195"/>
                  <a:pt x="912" y="195"/>
                </a:cubicBezTo>
                <a:cubicBezTo>
                  <a:pt x="939" y="195"/>
                  <a:pt x="960" y="216"/>
                  <a:pt x="960" y="243"/>
                </a:cubicBezTo>
                <a:cubicBezTo>
                  <a:pt x="960" y="269"/>
                  <a:pt x="939" y="291"/>
                  <a:pt x="912" y="291"/>
                </a:cubicBezTo>
                <a:cubicBezTo>
                  <a:pt x="624" y="291"/>
                  <a:pt x="624" y="291"/>
                  <a:pt x="624" y="291"/>
                </a:cubicBezTo>
                <a:cubicBezTo>
                  <a:pt x="597" y="291"/>
                  <a:pt x="576" y="269"/>
                  <a:pt x="576" y="243"/>
                </a:cubicBezTo>
                <a:close/>
                <a:moveTo>
                  <a:pt x="192" y="819"/>
                </a:moveTo>
                <a:cubicBezTo>
                  <a:pt x="192" y="792"/>
                  <a:pt x="213" y="771"/>
                  <a:pt x="240" y="771"/>
                </a:cubicBezTo>
                <a:cubicBezTo>
                  <a:pt x="336" y="771"/>
                  <a:pt x="336" y="771"/>
                  <a:pt x="336" y="771"/>
                </a:cubicBezTo>
                <a:cubicBezTo>
                  <a:pt x="363" y="771"/>
                  <a:pt x="384" y="792"/>
                  <a:pt x="384" y="819"/>
                </a:cubicBezTo>
                <a:cubicBezTo>
                  <a:pt x="384" y="845"/>
                  <a:pt x="363" y="867"/>
                  <a:pt x="336" y="867"/>
                </a:cubicBezTo>
                <a:cubicBezTo>
                  <a:pt x="240" y="867"/>
                  <a:pt x="240" y="867"/>
                  <a:pt x="240" y="867"/>
                </a:cubicBezTo>
                <a:cubicBezTo>
                  <a:pt x="213" y="867"/>
                  <a:pt x="192" y="845"/>
                  <a:pt x="192" y="819"/>
                </a:cubicBezTo>
                <a:close/>
                <a:moveTo>
                  <a:pt x="336" y="1059"/>
                </a:moveTo>
                <a:cubicBezTo>
                  <a:pt x="240" y="1059"/>
                  <a:pt x="240" y="1059"/>
                  <a:pt x="240" y="1059"/>
                </a:cubicBezTo>
                <a:cubicBezTo>
                  <a:pt x="213" y="1059"/>
                  <a:pt x="192" y="1037"/>
                  <a:pt x="192" y="1011"/>
                </a:cubicBezTo>
                <a:cubicBezTo>
                  <a:pt x="192" y="984"/>
                  <a:pt x="213" y="963"/>
                  <a:pt x="240" y="963"/>
                </a:cubicBezTo>
                <a:cubicBezTo>
                  <a:pt x="336" y="963"/>
                  <a:pt x="336" y="963"/>
                  <a:pt x="336" y="963"/>
                </a:cubicBezTo>
                <a:cubicBezTo>
                  <a:pt x="363" y="963"/>
                  <a:pt x="384" y="984"/>
                  <a:pt x="384" y="1011"/>
                </a:cubicBezTo>
                <a:cubicBezTo>
                  <a:pt x="384" y="1037"/>
                  <a:pt x="363" y="1059"/>
                  <a:pt x="336" y="105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34"/>
          <p:cNvSpPr>
            <a:spLocks noEditPoints="1"/>
          </p:cNvSpPr>
          <p:nvPr/>
        </p:nvSpPr>
        <p:spPr bwMode="auto">
          <a:xfrm>
            <a:off x="4368579" y="3247578"/>
            <a:ext cx="391519" cy="367076"/>
          </a:xfrm>
          <a:custGeom>
            <a:avLst/>
            <a:gdLst>
              <a:gd name="T0" fmla="*/ 483 w 1638"/>
              <a:gd name="T1" fmla="*/ 1296 h 1536"/>
              <a:gd name="T2" fmla="*/ 1107 w 1638"/>
              <a:gd name="T3" fmla="*/ 1344 h 1536"/>
              <a:gd name="T4" fmla="*/ 1155 w 1638"/>
              <a:gd name="T5" fmla="*/ 720 h 1536"/>
              <a:gd name="T6" fmla="*/ 1141 w 1638"/>
              <a:gd name="T7" fmla="*/ 686 h 1536"/>
              <a:gd name="T8" fmla="*/ 949 w 1638"/>
              <a:gd name="T9" fmla="*/ 494 h 1536"/>
              <a:gd name="T10" fmla="*/ 531 w 1638"/>
              <a:gd name="T11" fmla="*/ 480 h 1536"/>
              <a:gd name="T12" fmla="*/ 963 w 1638"/>
              <a:gd name="T13" fmla="*/ 644 h 1536"/>
              <a:gd name="T14" fmla="*/ 963 w 1638"/>
              <a:gd name="T15" fmla="*/ 672 h 1536"/>
              <a:gd name="T16" fmla="*/ 579 w 1638"/>
              <a:gd name="T17" fmla="*/ 576 h 1536"/>
              <a:gd name="T18" fmla="*/ 867 w 1638"/>
              <a:gd name="T19" fmla="*/ 720 h 1536"/>
              <a:gd name="T20" fmla="*/ 1059 w 1638"/>
              <a:gd name="T21" fmla="*/ 768 h 1536"/>
              <a:gd name="T22" fmla="*/ 579 w 1638"/>
              <a:gd name="T23" fmla="*/ 1248 h 1536"/>
              <a:gd name="T24" fmla="*/ 963 w 1638"/>
              <a:gd name="T25" fmla="*/ 1104 h 1536"/>
              <a:gd name="T26" fmla="*/ 723 w 1638"/>
              <a:gd name="T27" fmla="*/ 1152 h 1536"/>
              <a:gd name="T28" fmla="*/ 723 w 1638"/>
              <a:gd name="T29" fmla="*/ 1056 h 1536"/>
              <a:gd name="T30" fmla="*/ 963 w 1638"/>
              <a:gd name="T31" fmla="*/ 1104 h 1536"/>
              <a:gd name="T32" fmla="*/ 915 w 1638"/>
              <a:gd name="T33" fmla="*/ 960 h 1536"/>
              <a:gd name="T34" fmla="*/ 675 w 1638"/>
              <a:gd name="T35" fmla="*/ 912 h 1536"/>
              <a:gd name="T36" fmla="*/ 915 w 1638"/>
              <a:gd name="T37" fmla="*/ 864 h 1536"/>
              <a:gd name="T38" fmla="*/ 1494 w 1638"/>
              <a:gd name="T39" fmla="*/ 96 h 1536"/>
              <a:gd name="T40" fmla="*/ 599 w 1638"/>
              <a:gd name="T41" fmla="*/ 64 h 1536"/>
              <a:gd name="T42" fmla="*/ 144 w 1638"/>
              <a:gd name="T43" fmla="*/ 0 h 1536"/>
              <a:gd name="T44" fmla="*/ 0 w 1638"/>
              <a:gd name="T45" fmla="*/ 1392 h 1536"/>
              <a:gd name="T46" fmla="*/ 1494 w 1638"/>
              <a:gd name="T47" fmla="*/ 1536 h 1536"/>
              <a:gd name="T48" fmla="*/ 1638 w 1638"/>
              <a:gd name="T49" fmla="*/ 240 h 1536"/>
              <a:gd name="T50" fmla="*/ 1542 w 1638"/>
              <a:gd name="T51" fmla="*/ 432 h 1536"/>
              <a:gd name="T52" fmla="*/ 1494 w 1638"/>
              <a:gd name="T53" fmla="*/ 1440 h 1536"/>
              <a:gd name="T54" fmla="*/ 96 w 1638"/>
              <a:gd name="T55" fmla="*/ 1392 h 1536"/>
              <a:gd name="T56" fmla="*/ 144 w 1638"/>
              <a:gd name="T57" fmla="*/ 96 h 1536"/>
              <a:gd name="T58" fmla="*/ 520 w 1638"/>
              <a:gd name="T59" fmla="*/ 117 h 1536"/>
              <a:gd name="T60" fmla="*/ 774 w 1638"/>
              <a:gd name="T61" fmla="*/ 384 h 1536"/>
              <a:gd name="T62" fmla="*/ 1542 w 1638"/>
              <a:gd name="T63" fmla="*/ 432 h 1536"/>
              <a:gd name="T64" fmla="*/ 774 w 1638"/>
              <a:gd name="T65" fmla="*/ 288 h 1536"/>
              <a:gd name="T66" fmla="*/ 685 w 1638"/>
              <a:gd name="T67" fmla="*/ 192 h 1536"/>
              <a:gd name="T68" fmla="*/ 1542 w 1638"/>
              <a:gd name="T69" fmla="*/ 240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38" h="1536">
                <a:moveTo>
                  <a:pt x="483" y="528"/>
                </a:moveTo>
                <a:cubicBezTo>
                  <a:pt x="483" y="1296"/>
                  <a:pt x="483" y="1296"/>
                  <a:pt x="483" y="1296"/>
                </a:cubicBezTo>
                <a:cubicBezTo>
                  <a:pt x="483" y="1322"/>
                  <a:pt x="504" y="1344"/>
                  <a:pt x="531" y="1344"/>
                </a:cubicBezTo>
                <a:cubicBezTo>
                  <a:pt x="1107" y="1344"/>
                  <a:pt x="1107" y="1344"/>
                  <a:pt x="1107" y="1344"/>
                </a:cubicBezTo>
                <a:cubicBezTo>
                  <a:pt x="1134" y="1344"/>
                  <a:pt x="1155" y="1322"/>
                  <a:pt x="1155" y="1296"/>
                </a:cubicBezTo>
                <a:cubicBezTo>
                  <a:pt x="1155" y="720"/>
                  <a:pt x="1155" y="720"/>
                  <a:pt x="1155" y="720"/>
                </a:cubicBezTo>
                <a:cubicBezTo>
                  <a:pt x="1155" y="707"/>
                  <a:pt x="1150" y="695"/>
                  <a:pt x="1141" y="686"/>
                </a:cubicBezTo>
                <a:cubicBezTo>
                  <a:pt x="1141" y="686"/>
                  <a:pt x="1141" y="686"/>
                  <a:pt x="1141" y="686"/>
                </a:cubicBezTo>
                <a:cubicBezTo>
                  <a:pt x="949" y="494"/>
                  <a:pt x="949" y="494"/>
                  <a:pt x="949" y="494"/>
                </a:cubicBezTo>
                <a:cubicBezTo>
                  <a:pt x="949" y="494"/>
                  <a:pt x="949" y="494"/>
                  <a:pt x="949" y="494"/>
                </a:cubicBezTo>
                <a:cubicBezTo>
                  <a:pt x="940" y="485"/>
                  <a:pt x="927" y="480"/>
                  <a:pt x="915" y="480"/>
                </a:cubicBezTo>
                <a:cubicBezTo>
                  <a:pt x="531" y="480"/>
                  <a:pt x="531" y="480"/>
                  <a:pt x="531" y="480"/>
                </a:cubicBezTo>
                <a:cubicBezTo>
                  <a:pt x="504" y="480"/>
                  <a:pt x="483" y="501"/>
                  <a:pt x="483" y="528"/>
                </a:cubicBezTo>
                <a:close/>
                <a:moveTo>
                  <a:pt x="963" y="644"/>
                </a:moveTo>
                <a:cubicBezTo>
                  <a:pt x="991" y="672"/>
                  <a:pt x="991" y="672"/>
                  <a:pt x="991" y="672"/>
                </a:cubicBezTo>
                <a:cubicBezTo>
                  <a:pt x="963" y="672"/>
                  <a:pt x="963" y="672"/>
                  <a:pt x="963" y="672"/>
                </a:cubicBezTo>
                <a:lnTo>
                  <a:pt x="963" y="644"/>
                </a:lnTo>
                <a:close/>
                <a:moveTo>
                  <a:pt x="579" y="576"/>
                </a:moveTo>
                <a:cubicBezTo>
                  <a:pt x="867" y="576"/>
                  <a:pt x="867" y="576"/>
                  <a:pt x="867" y="576"/>
                </a:cubicBezTo>
                <a:cubicBezTo>
                  <a:pt x="867" y="720"/>
                  <a:pt x="867" y="720"/>
                  <a:pt x="867" y="720"/>
                </a:cubicBezTo>
                <a:cubicBezTo>
                  <a:pt x="867" y="746"/>
                  <a:pt x="888" y="768"/>
                  <a:pt x="915" y="768"/>
                </a:cubicBezTo>
                <a:cubicBezTo>
                  <a:pt x="1059" y="768"/>
                  <a:pt x="1059" y="768"/>
                  <a:pt x="1059" y="768"/>
                </a:cubicBezTo>
                <a:cubicBezTo>
                  <a:pt x="1059" y="1248"/>
                  <a:pt x="1059" y="1248"/>
                  <a:pt x="1059" y="1248"/>
                </a:cubicBezTo>
                <a:cubicBezTo>
                  <a:pt x="579" y="1248"/>
                  <a:pt x="579" y="1248"/>
                  <a:pt x="579" y="1248"/>
                </a:cubicBezTo>
                <a:lnTo>
                  <a:pt x="579" y="576"/>
                </a:lnTo>
                <a:close/>
                <a:moveTo>
                  <a:pt x="963" y="1104"/>
                </a:moveTo>
                <a:cubicBezTo>
                  <a:pt x="963" y="1130"/>
                  <a:pt x="942" y="1152"/>
                  <a:pt x="915" y="1152"/>
                </a:cubicBezTo>
                <a:cubicBezTo>
                  <a:pt x="723" y="1152"/>
                  <a:pt x="723" y="1152"/>
                  <a:pt x="723" y="1152"/>
                </a:cubicBezTo>
                <a:cubicBezTo>
                  <a:pt x="696" y="1152"/>
                  <a:pt x="675" y="1130"/>
                  <a:pt x="675" y="1104"/>
                </a:cubicBezTo>
                <a:cubicBezTo>
                  <a:pt x="675" y="1077"/>
                  <a:pt x="696" y="1056"/>
                  <a:pt x="723" y="1056"/>
                </a:cubicBezTo>
                <a:cubicBezTo>
                  <a:pt x="915" y="1056"/>
                  <a:pt x="915" y="1056"/>
                  <a:pt x="915" y="1056"/>
                </a:cubicBezTo>
                <a:cubicBezTo>
                  <a:pt x="942" y="1056"/>
                  <a:pt x="963" y="1077"/>
                  <a:pt x="963" y="1104"/>
                </a:cubicBezTo>
                <a:close/>
                <a:moveTo>
                  <a:pt x="963" y="912"/>
                </a:moveTo>
                <a:cubicBezTo>
                  <a:pt x="963" y="938"/>
                  <a:pt x="942" y="960"/>
                  <a:pt x="915" y="960"/>
                </a:cubicBezTo>
                <a:cubicBezTo>
                  <a:pt x="723" y="960"/>
                  <a:pt x="723" y="960"/>
                  <a:pt x="723" y="960"/>
                </a:cubicBezTo>
                <a:cubicBezTo>
                  <a:pt x="696" y="960"/>
                  <a:pt x="675" y="938"/>
                  <a:pt x="675" y="912"/>
                </a:cubicBezTo>
                <a:cubicBezTo>
                  <a:pt x="675" y="885"/>
                  <a:pt x="696" y="864"/>
                  <a:pt x="723" y="864"/>
                </a:cubicBezTo>
                <a:cubicBezTo>
                  <a:pt x="915" y="864"/>
                  <a:pt x="915" y="864"/>
                  <a:pt x="915" y="864"/>
                </a:cubicBezTo>
                <a:cubicBezTo>
                  <a:pt x="942" y="864"/>
                  <a:pt x="963" y="885"/>
                  <a:pt x="963" y="912"/>
                </a:cubicBezTo>
                <a:close/>
                <a:moveTo>
                  <a:pt x="1494" y="96"/>
                </a:moveTo>
                <a:cubicBezTo>
                  <a:pt x="621" y="96"/>
                  <a:pt x="621" y="96"/>
                  <a:pt x="621" y="96"/>
                </a:cubicBezTo>
                <a:cubicBezTo>
                  <a:pt x="599" y="64"/>
                  <a:pt x="599" y="64"/>
                  <a:pt x="599" y="64"/>
                </a:cubicBezTo>
                <a:cubicBezTo>
                  <a:pt x="573" y="24"/>
                  <a:pt x="528" y="0"/>
                  <a:pt x="480" y="0"/>
                </a:cubicBezTo>
                <a:cubicBezTo>
                  <a:pt x="144" y="0"/>
                  <a:pt x="144" y="0"/>
                  <a:pt x="144" y="0"/>
                </a:cubicBezTo>
                <a:cubicBezTo>
                  <a:pt x="64" y="0"/>
                  <a:pt x="0" y="65"/>
                  <a:pt x="0" y="144"/>
                </a:cubicBezTo>
                <a:cubicBezTo>
                  <a:pt x="0" y="1392"/>
                  <a:pt x="0" y="1392"/>
                  <a:pt x="0" y="1392"/>
                </a:cubicBezTo>
                <a:cubicBezTo>
                  <a:pt x="0" y="1471"/>
                  <a:pt x="64" y="1536"/>
                  <a:pt x="144" y="1536"/>
                </a:cubicBezTo>
                <a:cubicBezTo>
                  <a:pt x="1494" y="1536"/>
                  <a:pt x="1494" y="1536"/>
                  <a:pt x="1494" y="1536"/>
                </a:cubicBezTo>
                <a:cubicBezTo>
                  <a:pt x="1574" y="1536"/>
                  <a:pt x="1638" y="1471"/>
                  <a:pt x="1638" y="1392"/>
                </a:cubicBezTo>
                <a:cubicBezTo>
                  <a:pt x="1638" y="240"/>
                  <a:pt x="1638" y="240"/>
                  <a:pt x="1638" y="240"/>
                </a:cubicBezTo>
                <a:cubicBezTo>
                  <a:pt x="1638" y="161"/>
                  <a:pt x="1574" y="96"/>
                  <a:pt x="1494" y="96"/>
                </a:cubicBezTo>
                <a:close/>
                <a:moveTo>
                  <a:pt x="1542" y="432"/>
                </a:moveTo>
                <a:cubicBezTo>
                  <a:pt x="1542" y="1392"/>
                  <a:pt x="1542" y="1392"/>
                  <a:pt x="1542" y="1392"/>
                </a:cubicBezTo>
                <a:cubicBezTo>
                  <a:pt x="1542" y="1418"/>
                  <a:pt x="1521" y="1440"/>
                  <a:pt x="1494" y="1440"/>
                </a:cubicBezTo>
                <a:cubicBezTo>
                  <a:pt x="144" y="1440"/>
                  <a:pt x="144" y="1440"/>
                  <a:pt x="144" y="1440"/>
                </a:cubicBezTo>
                <a:cubicBezTo>
                  <a:pt x="117" y="1440"/>
                  <a:pt x="96" y="1418"/>
                  <a:pt x="96" y="1392"/>
                </a:cubicBezTo>
                <a:cubicBezTo>
                  <a:pt x="96" y="144"/>
                  <a:pt x="96" y="144"/>
                  <a:pt x="96" y="144"/>
                </a:cubicBezTo>
                <a:cubicBezTo>
                  <a:pt x="96" y="117"/>
                  <a:pt x="117" y="96"/>
                  <a:pt x="144" y="96"/>
                </a:cubicBezTo>
                <a:cubicBezTo>
                  <a:pt x="480" y="96"/>
                  <a:pt x="480" y="96"/>
                  <a:pt x="480" y="96"/>
                </a:cubicBezTo>
                <a:cubicBezTo>
                  <a:pt x="496" y="96"/>
                  <a:pt x="511" y="104"/>
                  <a:pt x="520" y="117"/>
                </a:cubicBezTo>
                <a:cubicBezTo>
                  <a:pt x="560" y="178"/>
                  <a:pt x="615" y="261"/>
                  <a:pt x="655" y="320"/>
                </a:cubicBezTo>
                <a:cubicBezTo>
                  <a:pt x="681" y="360"/>
                  <a:pt x="726" y="384"/>
                  <a:pt x="774" y="384"/>
                </a:cubicBezTo>
                <a:cubicBezTo>
                  <a:pt x="1542" y="384"/>
                  <a:pt x="1542" y="384"/>
                  <a:pt x="1542" y="384"/>
                </a:cubicBezTo>
                <a:lnTo>
                  <a:pt x="1542" y="432"/>
                </a:lnTo>
                <a:close/>
                <a:moveTo>
                  <a:pt x="1542" y="288"/>
                </a:moveTo>
                <a:cubicBezTo>
                  <a:pt x="774" y="288"/>
                  <a:pt x="774" y="288"/>
                  <a:pt x="774" y="288"/>
                </a:cubicBezTo>
                <a:cubicBezTo>
                  <a:pt x="758" y="288"/>
                  <a:pt x="743" y="280"/>
                  <a:pt x="734" y="267"/>
                </a:cubicBezTo>
                <a:cubicBezTo>
                  <a:pt x="685" y="192"/>
                  <a:pt x="685" y="192"/>
                  <a:pt x="685" y="192"/>
                </a:cubicBezTo>
                <a:cubicBezTo>
                  <a:pt x="1494" y="192"/>
                  <a:pt x="1494" y="192"/>
                  <a:pt x="1494" y="192"/>
                </a:cubicBezTo>
                <a:cubicBezTo>
                  <a:pt x="1521" y="192"/>
                  <a:pt x="1542" y="213"/>
                  <a:pt x="1542" y="240"/>
                </a:cubicBezTo>
                <a:lnTo>
                  <a:pt x="1542" y="28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36"/>
          <p:cNvSpPr>
            <a:spLocks noEditPoints="1"/>
          </p:cNvSpPr>
          <p:nvPr/>
        </p:nvSpPr>
        <p:spPr bwMode="auto">
          <a:xfrm>
            <a:off x="732901" y="3911526"/>
            <a:ext cx="391519" cy="391519"/>
          </a:xfrm>
          <a:custGeom>
            <a:avLst/>
            <a:gdLst>
              <a:gd name="T0" fmla="*/ 1398 w 1638"/>
              <a:gd name="T1" fmla="*/ 1638 h 1638"/>
              <a:gd name="T2" fmla="*/ 1638 w 1638"/>
              <a:gd name="T3" fmla="*/ 1011 h 1638"/>
              <a:gd name="T4" fmla="*/ 1638 w 1638"/>
              <a:gd name="T5" fmla="*/ 627 h 1638"/>
              <a:gd name="T6" fmla="*/ 1398 w 1638"/>
              <a:gd name="T7" fmla="*/ 0 h 1638"/>
              <a:gd name="T8" fmla="*/ 0 w 1638"/>
              <a:gd name="T9" fmla="*/ 240 h 1638"/>
              <a:gd name="T10" fmla="*/ 96 w 1638"/>
              <a:gd name="T11" fmla="*/ 819 h 1638"/>
              <a:gd name="T12" fmla="*/ 0 w 1638"/>
              <a:gd name="T13" fmla="*/ 1398 h 1638"/>
              <a:gd name="T14" fmla="*/ 96 w 1638"/>
              <a:gd name="T15" fmla="*/ 627 h 1638"/>
              <a:gd name="T16" fmla="*/ 240 w 1638"/>
              <a:gd name="T17" fmla="*/ 96 h 1638"/>
              <a:gd name="T18" fmla="*/ 1542 w 1638"/>
              <a:gd name="T19" fmla="*/ 240 h 1638"/>
              <a:gd name="T20" fmla="*/ 1398 w 1638"/>
              <a:gd name="T21" fmla="*/ 771 h 1638"/>
              <a:gd name="T22" fmla="*/ 96 w 1638"/>
              <a:gd name="T23" fmla="*/ 627 h 1638"/>
              <a:gd name="T24" fmla="*/ 240 w 1638"/>
              <a:gd name="T25" fmla="*/ 867 h 1638"/>
              <a:gd name="T26" fmla="*/ 1542 w 1638"/>
              <a:gd name="T27" fmla="*/ 1011 h 1638"/>
              <a:gd name="T28" fmla="*/ 1398 w 1638"/>
              <a:gd name="T29" fmla="*/ 1542 h 1638"/>
              <a:gd name="T30" fmla="*/ 96 w 1638"/>
              <a:gd name="T31" fmla="*/ 1398 h 1638"/>
              <a:gd name="T32" fmla="*/ 240 w 1638"/>
              <a:gd name="T33" fmla="*/ 675 h 1638"/>
              <a:gd name="T34" fmla="*/ 672 w 1638"/>
              <a:gd name="T35" fmla="*/ 627 h 1638"/>
              <a:gd name="T36" fmla="*/ 576 w 1638"/>
              <a:gd name="T37" fmla="*/ 339 h 1638"/>
              <a:gd name="T38" fmla="*/ 288 w 1638"/>
              <a:gd name="T39" fmla="*/ 339 h 1638"/>
              <a:gd name="T40" fmla="*/ 192 w 1638"/>
              <a:gd name="T41" fmla="*/ 627 h 1638"/>
              <a:gd name="T42" fmla="*/ 432 w 1638"/>
              <a:gd name="T43" fmla="*/ 291 h 1638"/>
              <a:gd name="T44" fmla="*/ 432 w 1638"/>
              <a:gd name="T45" fmla="*/ 387 h 1638"/>
              <a:gd name="T46" fmla="*/ 432 w 1638"/>
              <a:gd name="T47" fmla="*/ 291 h 1638"/>
              <a:gd name="T48" fmla="*/ 568 w 1638"/>
              <a:gd name="T49" fmla="*/ 579 h 1638"/>
              <a:gd name="T50" fmla="*/ 432 w 1638"/>
              <a:gd name="T51" fmla="*/ 483 h 1638"/>
              <a:gd name="T52" fmla="*/ 432 w 1638"/>
              <a:gd name="T53" fmla="*/ 1443 h 1638"/>
              <a:gd name="T54" fmla="*/ 480 w 1638"/>
              <a:gd name="T55" fmla="*/ 1107 h 1638"/>
              <a:gd name="T56" fmla="*/ 576 w 1638"/>
              <a:gd name="T57" fmla="*/ 1107 h 1638"/>
              <a:gd name="T58" fmla="*/ 672 w 1638"/>
              <a:gd name="T59" fmla="*/ 1107 h 1638"/>
              <a:gd name="T60" fmla="*/ 384 w 1638"/>
              <a:gd name="T61" fmla="*/ 1107 h 1638"/>
              <a:gd name="T62" fmla="*/ 240 w 1638"/>
              <a:gd name="T63" fmla="*/ 1155 h 1638"/>
              <a:gd name="T64" fmla="*/ 192 w 1638"/>
              <a:gd name="T65" fmla="*/ 1395 h 1638"/>
              <a:gd name="T66" fmla="*/ 288 w 1638"/>
              <a:gd name="T67" fmla="*/ 1251 h 1638"/>
              <a:gd name="T68" fmla="*/ 384 w 1638"/>
              <a:gd name="T69" fmla="*/ 1347 h 1638"/>
              <a:gd name="T70" fmla="*/ 288 w 1638"/>
              <a:gd name="T71" fmla="*/ 1251 h 1638"/>
              <a:gd name="T72" fmla="*/ 1059 w 1638"/>
              <a:gd name="T73" fmla="*/ 1203 h 1638"/>
              <a:gd name="T74" fmla="*/ 771 w 1638"/>
              <a:gd name="T75" fmla="*/ 1203 h 1638"/>
              <a:gd name="T76" fmla="*/ 915 w 1638"/>
              <a:gd name="T77" fmla="*/ 1155 h 1638"/>
              <a:gd name="T78" fmla="*/ 915 w 1638"/>
              <a:gd name="T79" fmla="*/ 1251 h 1638"/>
              <a:gd name="T80" fmla="*/ 915 w 1638"/>
              <a:gd name="T81" fmla="*/ 1155 h 1638"/>
              <a:gd name="T82" fmla="*/ 1059 w 1638"/>
              <a:gd name="T83" fmla="*/ 435 h 1638"/>
              <a:gd name="T84" fmla="*/ 771 w 1638"/>
              <a:gd name="T85" fmla="*/ 435 h 1638"/>
              <a:gd name="T86" fmla="*/ 915 w 1638"/>
              <a:gd name="T87" fmla="*/ 387 h 1638"/>
              <a:gd name="T88" fmla="*/ 915 w 1638"/>
              <a:gd name="T89" fmla="*/ 483 h 1638"/>
              <a:gd name="T90" fmla="*/ 915 w 1638"/>
              <a:gd name="T91" fmla="*/ 387 h 1638"/>
              <a:gd name="T92" fmla="*/ 1446 w 1638"/>
              <a:gd name="T93" fmla="*/ 435 h 1638"/>
              <a:gd name="T94" fmla="*/ 1158 w 1638"/>
              <a:gd name="T95" fmla="*/ 435 h 1638"/>
              <a:gd name="T96" fmla="*/ 1302 w 1638"/>
              <a:gd name="T97" fmla="*/ 387 h 1638"/>
              <a:gd name="T98" fmla="*/ 1302 w 1638"/>
              <a:gd name="T99" fmla="*/ 483 h 1638"/>
              <a:gd name="T100" fmla="*/ 1302 w 1638"/>
              <a:gd name="T101" fmla="*/ 387 h 1638"/>
              <a:gd name="T102" fmla="*/ 1446 w 1638"/>
              <a:gd name="T103" fmla="*/ 1203 h 1638"/>
              <a:gd name="T104" fmla="*/ 1158 w 1638"/>
              <a:gd name="T105" fmla="*/ 1203 h 1638"/>
              <a:gd name="T106" fmla="*/ 1302 w 1638"/>
              <a:gd name="T107" fmla="*/ 1155 h 1638"/>
              <a:gd name="T108" fmla="*/ 1302 w 1638"/>
              <a:gd name="T109" fmla="*/ 1251 h 1638"/>
              <a:gd name="T110" fmla="*/ 1302 w 1638"/>
              <a:gd name="T111" fmla="*/ 115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8" h="1638">
                <a:moveTo>
                  <a:pt x="240" y="1638"/>
                </a:moveTo>
                <a:cubicBezTo>
                  <a:pt x="1398" y="1638"/>
                  <a:pt x="1398" y="1638"/>
                  <a:pt x="1398" y="1638"/>
                </a:cubicBezTo>
                <a:cubicBezTo>
                  <a:pt x="1531" y="1638"/>
                  <a:pt x="1638" y="1531"/>
                  <a:pt x="1638" y="1398"/>
                </a:cubicBezTo>
                <a:cubicBezTo>
                  <a:pt x="1638" y="1011"/>
                  <a:pt x="1638" y="1011"/>
                  <a:pt x="1638" y="1011"/>
                </a:cubicBezTo>
                <a:cubicBezTo>
                  <a:pt x="1638" y="933"/>
                  <a:pt x="1601" y="863"/>
                  <a:pt x="1542" y="819"/>
                </a:cubicBezTo>
                <a:cubicBezTo>
                  <a:pt x="1601" y="775"/>
                  <a:pt x="1638" y="705"/>
                  <a:pt x="1638" y="627"/>
                </a:cubicBezTo>
                <a:cubicBezTo>
                  <a:pt x="1638" y="240"/>
                  <a:pt x="1638" y="240"/>
                  <a:pt x="1638" y="240"/>
                </a:cubicBezTo>
                <a:cubicBezTo>
                  <a:pt x="1638" y="107"/>
                  <a:pt x="1531" y="0"/>
                  <a:pt x="1398" y="0"/>
                </a:cubicBezTo>
                <a:cubicBezTo>
                  <a:pt x="240" y="0"/>
                  <a:pt x="240" y="0"/>
                  <a:pt x="240" y="0"/>
                </a:cubicBezTo>
                <a:cubicBezTo>
                  <a:pt x="108" y="0"/>
                  <a:pt x="0" y="107"/>
                  <a:pt x="0" y="240"/>
                </a:cubicBezTo>
                <a:cubicBezTo>
                  <a:pt x="0" y="627"/>
                  <a:pt x="0" y="627"/>
                  <a:pt x="0" y="627"/>
                </a:cubicBezTo>
                <a:cubicBezTo>
                  <a:pt x="0" y="705"/>
                  <a:pt x="38" y="775"/>
                  <a:pt x="96" y="819"/>
                </a:cubicBezTo>
                <a:cubicBezTo>
                  <a:pt x="38" y="863"/>
                  <a:pt x="0" y="933"/>
                  <a:pt x="0" y="1011"/>
                </a:cubicBezTo>
                <a:cubicBezTo>
                  <a:pt x="0" y="1398"/>
                  <a:pt x="0" y="1398"/>
                  <a:pt x="0" y="1398"/>
                </a:cubicBezTo>
                <a:cubicBezTo>
                  <a:pt x="0" y="1531"/>
                  <a:pt x="108" y="1638"/>
                  <a:pt x="240" y="1638"/>
                </a:cubicBezTo>
                <a:close/>
                <a:moveTo>
                  <a:pt x="96" y="627"/>
                </a:moveTo>
                <a:cubicBezTo>
                  <a:pt x="96" y="240"/>
                  <a:pt x="96" y="240"/>
                  <a:pt x="96" y="240"/>
                </a:cubicBezTo>
                <a:cubicBezTo>
                  <a:pt x="96" y="160"/>
                  <a:pt x="161" y="96"/>
                  <a:pt x="240" y="96"/>
                </a:cubicBezTo>
                <a:cubicBezTo>
                  <a:pt x="1398" y="96"/>
                  <a:pt x="1398" y="96"/>
                  <a:pt x="1398" y="96"/>
                </a:cubicBezTo>
                <a:cubicBezTo>
                  <a:pt x="1478" y="96"/>
                  <a:pt x="1542" y="160"/>
                  <a:pt x="1542" y="240"/>
                </a:cubicBezTo>
                <a:cubicBezTo>
                  <a:pt x="1542" y="627"/>
                  <a:pt x="1542" y="627"/>
                  <a:pt x="1542" y="627"/>
                </a:cubicBezTo>
                <a:cubicBezTo>
                  <a:pt x="1542" y="706"/>
                  <a:pt x="1478" y="771"/>
                  <a:pt x="1398" y="771"/>
                </a:cubicBezTo>
                <a:cubicBezTo>
                  <a:pt x="240" y="771"/>
                  <a:pt x="240" y="771"/>
                  <a:pt x="240" y="771"/>
                </a:cubicBezTo>
                <a:cubicBezTo>
                  <a:pt x="161" y="771"/>
                  <a:pt x="96" y="706"/>
                  <a:pt x="96" y="627"/>
                </a:cubicBezTo>
                <a:close/>
                <a:moveTo>
                  <a:pt x="96" y="1011"/>
                </a:moveTo>
                <a:cubicBezTo>
                  <a:pt x="96" y="932"/>
                  <a:pt x="161" y="867"/>
                  <a:pt x="240" y="867"/>
                </a:cubicBezTo>
                <a:cubicBezTo>
                  <a:pt x="1398" y="867"/>
                  <a:pt x="1398" y="867"/>
                  <a:pt x="1398" y="867"/>
                </a:cubicBezTo>
                <a:cubicBezTo>
                  <a:pt x="1478" y="867"/>
                  <a:pt x="1542" y="932"/>
                  <a:pt x="1542" y="1011"/>
                </a:cubicBezTo>
                <a:cubicBezTo>
                  <a:pt x="1542" y="1398"/>
                  <a:pt x="1542" y="1398"/>
                  <a:pt x="1542" y="1398"/>
                </a:cubicBezTo>
                <a:cubicBezTo>
                  <a:pt x="1542" y="1478"/>
                  <a:pt x="1478" y="1542"/>
                  <a:pt x="1398" y="1542"/>
                </a:cubicBezTo>
                <a:cubicBezTo>
                  <a:pt x="240" y="1542"/>
                  <a:pt x="240" y="1542"/>
                  <a:pt x="240" y="1542"/>
                </a:cubicBezTo>
                <a:cubicBezTo>
                  <a:pt x="161" y="1542"/>
                  <a:pt x="96" y="1478"/>
                  <a:pt x="96" y="1398"/>
                </a:cubicBezTo>
                <a:lnTo>
                  <a:pt x="96" y="1011"/>
                </a:lnTo>
                <a:close/>
                <a:moveTo>
                  <a:pt x="240" y="675"/>
                </a:moveTo>
                <a:cubicBezTo>
                  <a:pt x="624" y="675"/>
                  <a:pt x="624" y="675"/>
                  <a:pt x="624" y="675"/>
                </a:cubicBezTo>
                <a:cubicBezTo>
                  <a:pt x="651" y="675"/>
                  <a:pt x="672" y="654"/>
                  <a:pt x="672" y="627"/>
                </a:cubicBezTo>
                <a:cubicBezTo>
                  <a:pt x="672" y="538"/>
                  <a:pt x="623" y="461"/>
                  <a:pt x="552" y="419"/>
                </a:cubicBezTo>
                <a:cubicBezTo>
                  <a:pt x="567" y="396"/>
                  <a:pt x="576" y="369"/>
                  <a:pt x="576" y="339"/>
                </a:cubicBezTo>
                <a:cubicBezTo>
                  <a:pt x="576" y="260"/>
                  <a:pt x="511" y="195"/>
                  <a:pt x="432" y="195"/>
                </a:cubicBezTo>
                <a:cubicBezTo>
                  <a:pt x="353" y="195"/>
                  <a:pt x="288" y="260"/>
                  <a:pt x="288" y="339"/>
                </a:cubicBezTo>
                <a:cubicBezTo>
                  <a:pt x="288" y="369"/>
                  <a:pt x="297" y="396"/>
                  <a:pt x="312" y="419"/>
                </a:cubicBezTo>
                <a:cubicBezTo>
                  <a:pt x="241" y="461"/>
                  <a:pt x="192" y="538"/>
                  <a:pt x="192" y="627"/>
                </a:cubicBezTo>
                <a:cubicBezTo>
                  <a:pt x="192" y="654"/>
                  <a:pt x="213" y="675"/>
                  <a:pt x="240" y="675"/>
                </a:cubicBezTo>
                <a:close/>
                <a:moveTo>
                  <a:pt x="432" y="291"/>
                </a:moveTo>
                <a:cubicBezTo>
                  <a:pt x="458" y="291"/>
                  <a:pt x="480" y="313"/>
                  <a:pt x="480" y="339"/>
                </a:cubicBezTo>
                <a:cubicBezTo>
                  <a:pt x="480" y="365"/>
                  <a:pt x="458" y="387"/>
                  <a:pt x="432" y="387"/>
                </a:cubicBezTo>
                <a:cubicBezTo>
                  <a:pt x="406" y="387"/>
                  <a:pt x="384" y="365"/>
                  <a:pt x="384" y="339"/>
                </a:cubicBezTo>
                <a:cubicBezTo>
                  <a:pt x="384" y="313"/>
                  <a:pt x="406" y="291"/>
                  <a:pt x="432" y="291"/>
                </a:cubicBezTo>
                <a:close/>
                <a:moveTo>
                  <a:pt x="432" y="483"/>
                </a:moveTo>
                <a:cubicBezTo>
                  <a:pt x="495" y="483"/>
                  <a:pt x="548" y="523"/>
                  <a:pt x="568" y="579"/>
                </a:cubicBezTo>
                <a:cubicBezTo>
                  <a:pt x="296" y="579"/>
                  <a:pt x="296" y="579"/>
                  <a:pt x="296" y="579"/>
                </a:cubicBezTo>
                <a:cubicBezTo>
                  <a:pt x="316" y="523"/>
                  <a:pt x="369" y="483"/>
                  <a:pt x="432" y="483"/>
                </a:cubicBezTo>
                <a:close/>
                <a:moveTo>
                  <a:pt x="240" y="1443"/>
                </a:moveTo>
                <a:cubicBezTo>
                  <a:pt x="432" y="1443"/>
                  <a:pt x="432" y="1443"/>
                  <a:pt x="432" y="1443"/>
                </a:cubicBezTo>
                <a:cubicBezTo>
                  <a:pt x="459" y="1443"/>
                  <a:pt x="480" y="1422"/>
                  <a:pt x="480" y="1395"/>
                </a:cubicBezTo>
                <a:cubicBezTo>
                  <a:pt x="480" y="1107"/>
                  <a:pt x="480" y="1107"/>
                  <a:pt x="480" y="1107"/>
                </a:cubicBezTo>
                <a:cubicBezTo>
                  <a:pt x="480" y="1081"/>
                  <a:pt x="502" y="1059"/>
                  <a:pt x="528" y="1059"/>
                </a:cubicBezTo>
                <a:cubicBezTo>
                  <a:pt x="554" y="1059"/>
                  <a:pt x="576" y="1081"/>
                  <a:pt x="576" y="1107"/>
                </a:cubicBezTo>
                <a:cubicBezTo>
                  <a:pt x="576" y="1134"/>
                  <a:pt x="597" y="1155"/>
                  <a:pt x="624" y="1155"/>
                </a:cubicBezTo>
                <a:cubicBezTo>
                  <a:pt x="651" y="1155"/>
                  <a:pt x="672" y="1134"/>
                  <a:pt x="672" y="1107"/>
                </a:cubicBezTo>
                <a:cubicBezTo>
                  <a:pt x="672" y="1028"/>
                  <a:pt x="607" y="963"/>
                  <a:pt x="528" y="963"/>
                </a:cubicBezTo>
                <a:cubicBezTo>
                  <a:pt x="449" y="963"/>
                  <a:pt x="384" y="1028"/>
                  <a:pt x="384" y="1107"/>
                </a:cubicBezTo>
                <a:cubicBezTo>
                  <a:pt x="384" y="1155"/>
                  <a:pt x="384" y="1155"/>
                  <a:pt x="384" y="1155"/>
                </a:cubicBezTo>
                <a:cubicBezTo>
                  <a:pt x="240" y="1155"/>
                  <a:pt x="240" y="1155"/>
                  <a:pt x="240" y="1155"/>
                </a:cubicBezTo>
                <a:cubicBezTo>
                  <a:pt x="213" y="1155"/>
                  <a:pt x="192" y="1176"/>
                  <a:pt x="192" y="1203"/>
                </a:cubicBezTo>
                <a:cubicBezTo>
                  <a:pt x="192" y="1395"/>
                  <a:pt x="192" y="1395"/>
                  <a:pt x="192" y="1395"/>
                </a:cubicBezTo>
                <a:cubicBezTo>
                  <a:pt x="192" y="1422"/>
                  <a:pt x="213" y="1443"/>
                  <a:pt x="240" y="1443"/>
                </a:cubicBezTo>
                <a:close/>
                <a:moveTo>
                  <a:pt x="288" y="1251"/>
                </a:moveTo>
                <a:cubicBezTo>
                  <a:pt x="384" y="1251"/>
                  <a:pt x="384" y="1251"/>
                  <a:pt x="384" y="1251"/>
                </a:cubicBezTo>
                <a:cubicBezTo>
                  <a:pt x="384" y="1347"/>
                  <a:pt x="384" y="1347"/>
                  <a:pt x="384" y="1347"/>
                </a:cubicBezTo>
                <a:cubicBezTo>
                  <a:pt x="288" y="1347"/>
                  <a:pt x="288" y="1347"/>
                  <a:pt x="288" y="1347"/>
                </a:cubicBezTo>
                <a:lnTo>
                  <a:pt x="288" y="1251"/>
                </a:lnTo>
                <a:close/>
                <a:moveTo>
                  <a:pt x="915" y="1347"/>
                </a:moveTo>
                <a:cubicBezTo>
                  <a:pt x="995" y="1347"/>
                  <a:pt x="1059" y="1282"/>
                  <a:pt x="1059" y="1203"/>
                </a:cubicBezTo>
                <a:cubicBezTo>
                  <a:pt x="1059" y="1124"/>
                  <a:pt x="995" y="1059"/>
                  <a:pt x="915" y="1059"/>
                </a:cubicBezTo>
                <a:cubicBezTo>
                  <a:pt x="836" y="1059"/>
                  <a:pt x="771" y="1124"/>
                  <a:pt x="771" y="1203"/>
                </a:cubicBezTo>
                <a:cubicBezTo>
                  <a:pt x="771" y="1282"/>
                  <a:pt x="836" y="1347"/>
                  <a:pt x="915" y="1347"/>
                </a:cubicBezTo>
                <a:close/>
                <a:moveTo>
                  <a:pt x="915" y="1155"/>
                </a:moveTo>
                <a:cubicBezTo>
                  <a:pt x="942" y="1155"/>
                  <a:pt x="963" y="1177"/>
                  <a:pt x="963" y="1203"/>
                </a:cubicBezTo>
                <a:cubicBezTo>
                  <a:pt x="963" y="1229"/>
                  <a:pt x="942" y="1251"/>
                  <a:pt x="915" y="1251"/>
                </a:cubicBezTo>
                <a:cubicBezTo>
                  <a:pt x="889" y="1251"/>
                  <a:pt x="867" y="1229"/>
                  <a:pt x="867" y="1203"/>
                </a:cubicBezTo>
                <a:cubicBezTo>
                  <a:pt x="867" y="1177"/>
                  <a:pt x="889" y="1155"/>
                  <a:pt x="915" y="1155"/>
                </a:cubicBezTo>
                <a:close/>
                <a:moveTo>
                  <a:pt x="915" y="579"/>
                </a:moveTo>
                <a:cubicBezTo>
                  <a:pt x="995" y="579"/>
                  <a:pt x="1059" y="514"/>
                  <a:pt x="1059" y="435"/>
                </a:cubicBezTo>
                <a:cubicBezTo>
                  <a:pt x="1059" y="356"/>
                  <a:pt x="995" y="291"/>
                  <a:pt x="915" y="291"/>
                </a:cubicBezTo>
                <a:cubicBezTo>
                  <a:pt x="836" y="291"/>
                  <a:pt x="771" y="356"/>
                  <a:pt x="771" y="435"/>
                </a:cubicBezTo>
                <a:cubicBezTo>
                  <a:pt x="771" y="514"/>
                  <a:pt x="836" y="579"/>
                  <a:pt x="915" y="579"/>
                </a:cubicBezTo>
                <a:close/>
                <a:moveTo>
                  <a:pt x="915" y="387"/>
                </a:moveTo>
                <a:cubicBezTo>
                  <a:pt x="942" y="387"/>
                  <a:pt x="963" y="409"/>
                  <a:pt x="963" y="435"/>
                </a:cubicBezTo>
                <a:cubicBezTo>
                  <a:pt x="963" y="461"/>
                  <a:pt x="942" y="483"/>
                  <a:pt x="915" y="483"/>
                </a:cubicBezTo>
                <a:cubicBezTo>
                  <a:pt x="889" y="483"/>
                  <a:pt x="867" y="461"/>
                  <a:pt x="867" y="435"/>
                </a:cubicBezTo>
                <a:cubicBezTo>
                  <a:pt x="867" y="409"/>
                  <a:pt x="889" y="387"/>
                  <a:pt x="915" y="387"/>
                </a:cubicBezTo>
                <a:close/>
                <a:moveTo>
                  <a:pt x="1302" y="579"/>
                </a:moveTo>
                <a:cubicBezTo>
                  <a:pt x="1382" y="579"/>
                  <a:pt x="1446" y="514"/>
                  <a:pt x="1446" y="435"/>
                </a:cubicBezTo>
                <a:cubicBezTo>
                  <a:pt x="1446" y="356"/>
                  <a:pt x="1382" y="291"/>
                  <a:pt x="1302" y="291"/>
                </a:cubicBezTo>
                <a:cubicBezTo>
                  <a:pt x="1223" y="291"/>
                  <a:pt x="1158" y="356"/>
                  <a:pt x="1158" y="435"/>
                </a:cubicBezTo>
                <a:cubicBezTo>
                  <a:pt x="1158" y="514"/>
                  <a:pt x="1223" y="579"/>
                  <a:pt x="1302" y="579"/>
                </a:cubicBezTo>
                <a:close/>
                <a:moveTo>
                  <a:pt x="1302" y="387"/>
                </a:moveTo>
                <a:cubicBezTo>
                  <a:pt x="1329" y="387"/>
                  <a:pt x="1350" y="409"/>
                  <a:pt x="1350" y="435"/>
                </a:cubicBezTo>
                <a:cubicBezTo>
                  <a:pt x="1350" y="461"/>
                  <a:pt x="1329" y="483"/>
                  <a:pt x="1302" y="483"/>
                </a:cubicBezTo>
                <a:cubicBezTo>
                  <a:pt x="1276" y="483"/>
                  <a:pt x="1254" y="461"/>
                  <a:pt x="1254" y="435"/>
                </a:cubicBezTo>
                <a:cubicBezTo>
                  <a:pt x="1254" y="409"/>
                  <a:pt x="1276" y="387"/>
                  <a:pt x="1302" y="387"/>
                </a:cubicBezTo>
                <a:close/>
                <a:moveTo>
                  <a:pt x="1302" y="1347"/>
                </a:moveTo>
                <a:cubicBezTo>
                  <a:pt x="1382" y="1347"/>
                  <a:pt x="1446" y="1282"/>
                  <a:pt x="1446" y="1203"/>
                </a:cubicBezTo>
                <a:cubicBezTo>
                  <a:pt x="1446" y="1124"/>
                  <a:pt x="1382" y="1059"/>
                  <a:pt x="1302" y="1059"/>
                </a:cubicBezTo>
                <a:cubicBezTo>
                  <a:pt x="1223" y="1059"/>
                  <a:pt x="1158" y="1124"/>
                  <a:pt x="1158" y="1203"/>
                </a:cubicBezTo>
                <a:cubicBezTo>
                  <a:pt x="1158" y="1282"/>
                  <a:pt x="1223" y="1347"/>
                  <a:pt x="1302" y="1347"/>
                </a:cubicBezTo>
                <a:close/>
                <a:moveTo>
                  <a:pt x="1302" y="1155"/>
                </a:moveTo>
                <a:cubicBezTo>
                  <a:pt x="1329" y="1155"/>
                  <a:pt x="1350" y="1177"/>
                  <a:pt x="1350" y="1203"/>
                </a:cubicBezTo>
                <a:cubicBezTo>
                  <a:pt x="1350" y="1229"/>
                  <a:pt x="1329" y="1251"/>
                  <a:pt x="1302" y="1251"/>
                </a:cubicBezTo>
                <a:cubicBezTo>
                  <a:pt x="1276" y="1251"/>
                  <a:pt x="1254" y="1229"/>
                  <a:pt x="1254" y="1203"/>
                </a:cubicBezTo>
                <a:cubicBezTo>
                  <a:pt x="1254" y="1177"/>
                  <a:pt x="1276" y="1155"/>
                  <a:pt x="1302" y="115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37"/>
          <p:cNvSpPr>
            <a:spLocks noEditPoints="1"/>
          </p:cNvSpPr>
          <p:nvPr/>
        </p:nvSpPr>
        <p:spPr bwMode="auto">
          <a:xfrm>
            <a:off x="1463008" y="3923748"/>
            <a:ext cx="391664" cy="367075"/>
          </a:xfrm>
          <a:custGeom>
            <a:avLst/>
            <a:gdLst>
              <a:gd name="T0" fmla="*/ 560 w 1638"/>
              <a:gd name="T1" fmla="*/ 1248 h 1536"/>
              <a:gd name="T2" fmla="*/ 339 w 1638"/>
              <a:gd name="T3" fmla="*/ 1440 h 1536"/>
              <a:gd name="T4" fmla="*/ 339 w 1638"/>
              <a:gd name="T5" fmla="*/ 1536 h 1536"/>
              <a:gd name="T6" fmla="*/ 1347 w 1638"/>
              <a:gd name="T7" fmla="*/ 1488 h 1536"/>
              <a:gd name="T8" fmla="*/ 1142 w 1638"/>
              <a:gd name="T9" fmla="*/ 1440 h 1536"/>
              <a:gd name="T10" fmla="*/ 1494 w 1638"/>
              <a:gd name="T11" fmla="*/ 1248 h 1536"/>
              <a:gd name="T12" fmla="*/ 1638 w 1638"/>
              <a:gd name="T13" fmla="*/ 144 h 1536"/>
              <a:gd name="T14" fmla="*/ 144 w 1638"/>
              <a:gd name="T15" fmla="*/ 0 h 1536"/>
              <a:gd name="T16" fmla="*/ 0 w 1638"/>
              <a:gd name="T17" fmla="*/ 1104 h 1536"/>
              <a:gd name="T18" fmla="*/ 598 w 1638"/>
              <a:gd name="T19" fmla="*/ 1440 h 1536"/>
              <a:gd name="T20" fmla="*/ 976 w 1638"/>
              <a:gd name="T21" fmla="*/ 1248 h 1536"/>
              <a:gd name="T22" fmla="*/ 598 w 1638"/>
              <a:gd name="T23" fmla="*/ 1440 h 1536"/>
              <a:gd name="T24" fmla="*/ 144 w 1638"/>
              <a:gd name="T25" fmla="*/ 96 h 1536"/>
              <a:gd name="T26" fmla="*/ 1542 w 1638"/>
              <a:gd name="T27" fmla="*/ 144 h 1536"/>
              <a:gd name="T28" fmla="*/ 1347 w 1638"/>
              <a:gd name="T29" fmla="*/ 960 h 1536"/>
              <a:gd name="T30" fmla="*/ 1299 w 1638"/>
              <a:gd name="T31" fmla="*/ 768 h 1536"/>
              <a:gd name="T32" fmla="*/ 1208 w 1638"/>
              <a:gd name="T33" fmla="*/ 727 h 1536"/>
              <a:gd name="T34" fmla="*/ 1260 w 1638"/>
              <a:gd name="T35" fmla="*/ 607 h 1536"/>
              <a:gd name="T36" fmla="*/ 1091 w 1638"/>
              <a:gd name="T37" fmla="*/ 457 h 1536"/>
              <a:gd name="T38" fmla="*/ 1004 w 1638"/>
              <a:gd name="T39" fmla="*/ 523 h 1536"/>
              <a:gd name="T40" fmla="*/ 963 w 1638"/>
              <a:gd name="T41" fmla="*/ 432 h 1536"/>
              <a:gd name="T42" fmla="*/ 723 w 1638"/>
              <a:gd name="T43" fmla="*/ 384 h 1536"/>
              <a:gd name="T44" fmla="*/ 675 w 1638"/>
              <a:gd name="T45" fmla="*/ 506 h 1536"/>
              <a:gd name="T46" fmla="*/ 581 w 1638"/>
              <a:gd name="T47" fmla="*/ 471 h 1536"/>
              <a:gd name="T48" fmla="*/ 514 w 1638"/>
              <a:gd name="T49" fmla="*/ 471 h 1536"/>
              <a:gd name="T50" fmla="*/ 378 w 1638"/>
              <a:gd name="T51" fmla="*/ 674 h 1536"/>
              <a:gd name="T52" fmla="*/ 413 w 1638"/>
              <a:gd name="T53" fmla="*/ 768 h 1536"/>
              <a:gd name="T54" fmla="*/ 291 w 1638"/>
              <a:gd name="T55" fmla="*/ 816 h 1536"/>
              <a:gd name="T56" fmla="*/ 96 w 1638"/>
              <a:gd name="T57" fmla="*/ 960 h 1536"/>
              <a:gd name="T58" fmla="*/ 819 w 1638"/>
              <a:gd name="T59" fmla="*/ 672 h 1536"/>
              <a:gd name="T60" fmla="*/ 584 w 1638"/>
              <a:gd name="T61" fmla="*/ 960 h 1536"/>
              <a:gd name="T62" fmla="*/ 387 w 1638"/>
              <a:gd name="T63" fmla="*/ 864 h 1536"/>
              <a:gd name="T64" fmla="*/ 495 w 1638"/>
              <a:gd name="T65" fmla="*/ 828 h 1536"/>
              <a:gd name="T66" fmla="*/ 523 w 1638"/>
              <a:gd name="T67" fmla="*/ 684 h 1536"/>
              <a:gd name="T68" fmla="*/ 547 w 1638"/>
              <a:gd name="T69" fmla="*/ 573 h 1536"/>
              <a:gd name="T70" fmla="*/ 649 w 1638"/>
              <a:gd name="T71" fmla="*/ 624 h 1536"/>
              <a:gd name="T72" fmla="*/ 771 w 1638"/>
              <a:gd name="T73" fmla="*/ 542 h 1536"/>
              <a:gd name="T74" fmla="*/ 867 w 1638"/>
              <a:gd name="T75" fmla="*/ 480 h 1536"/>
              <a:gd name="T76" fmla="*/ 903 w 1638"/>
              <a:gd name="T77" fmla="*/ 588 h 1536"/>
              <a:gd name="T78" fmla="*/ 1047 w 1638"/>
              <a:gd name="T79" fmla="*/ 616 h 1536"/>
              <a:gd name="T80" fmla="*/ 1158 w 1638"/>
              <a:gd name="T81" fmla="*/ 640 h 1536"/>
              <a:gd name="T82" fmla="*/ 1107 w 1638"/>
              <a:gd name="T83" fmla="*/ 742 h 1536"/>
              <a:gd name="T84" fmla="*/ 1189 w 1638"/>
              <a:gd name="T85" fmla="*/ 864 h 1536"/>
              <a:gd name="T86" fmla="*/ 1251 w 1638"/>
              <a:gd name="T87" fmla="*/ 960 h 1536"/>
              <a:gd name="T88" fmla="*/ 1059 w 1638"/>
              <a:gd name="T89" fmla="*/ 912 h 1536"/>
              <a:gd name="T90" fmla="*/ 963 w 1638"/>
              <a:gd name="T91" fmla="*/ 912 h 1536"/>
              <a:gd name="T92" fmla="*/ 683 w 1638"/>
              <a:gd name="T93" fmla="*/ 960 h 1536"/>
              <a:gd name="T94" fmla="*/ 819 w 1638"/>
              <a:gd name="T95" fmla="*/ 768 h 1536"/>
              <a:gd name="T96" fmla="*/ 96 w 1638"/>
              <a:gd name="T97" fmla="*/ 1056 h 1536"/>
              <a:gd name="T98" fmla="*/ 1542 w 1638"/>
              <a:gd name="T99" fmla="*/ 1104 h 1536"/>
              <a:gd name="T100" fmla="*/ 144 w 1638"/>
              <a:gd name="T101" fmla="*/ 1152 h 1536"/>
              <a:gd name="T102" fmla="*/ 96 w 1638"/>
              <a:gd name="T103" fmla="*/ 1056 h 1536"/>
              <a:gd name="T104" fmla="*/ 1443 w 1638"/>
              <a:gd name="T105" fmla="*/ 336 h 1536"/>
              <a:gd name="T106" fmla="*/ 1155 w 1638"/>
              <a:gd name="T107" fmla="*/ 336 h 1536"/>
              <a:gd name="T108" fmla="*/ 1299 w 1638"/>
              <a:gd name="T109" fmla="*/ 288 h 1536"/>
              <a:gd name="T110" fmla="*/ 1299 w 1638"/>
              <a:gd name="T111" fmla="*/ 384 h 1536"/>
              <a:gd name="T112" fmla="*/ 1299 w 1638"/>
              <a:gd name="T113" fmla="*/ 28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38" h="1536">
                <a:moveTo>
                  <a:pt x="144" y="1248"/>
                </a:moveTo>
                <a:cubicBezTo>
                  <a:pt x="560" y="1248"/>
                  <a:pt x="560" y="1248"/>
                  <a:pt x="560" y="1248"/>
                </a:cubicBezTo>
                <a:cubicBezTo>
                  <a:pt x="496" y="1440"/>
                  <a:pt x="496" y="1440"/>
                  <a:pt x="496" y="1440"/>
                </a:cubicBezTo>
                <a:cubicBezTo>
                  <a:pt x="339" y="1440"/>
                  <a:pt x="339" y="1440"/>
                  <a:pt x="339" y="1440"/>
                </a:cubicBezTo>
                <a:cubicBezTo>
                  <a:pt x="312" y="1440"/>
                  <a:pt x="291" y="1461"/>
                  <a:pt x="291" y="1488"/>
                </a:cubicBezTo>
                <a:cubicBezTo>
                  <a:pt x="291" y="1515"/>
                  <a:pt x="312" y="1536"/>
                  <a:pt x="339" y="1536"/>
                </a:cubicBezTo>
                <a:cubicBezTo>
                  <a:pt x="1299" y="1536"/>
                  <a:pt x="1299" y="1536"/>
                  <a:pt x="1299" y="1536"/>
                </a:cubicBezTo>
                <a:cubicBezTo>
                  <a:pt x="1326" y="1536"/>
                  <a:pt x="1347" y="1515"/>
                  <a:pt x="1347" y="1488"/>
                </a:cubicBezTo>
                <a:cubicBezTo>
                  <a:pt x="1347" y="1461"/>
                  <a:pt x="1326" y="1440"/>
                  <a:pt x="1299" y="1440"/>
                </a:cubicBezTo>
                <a:cubicBezTo>
                  <a:pt x="1142" y="1440"/>
                  <a:pt x="1142" y="1440"/>
                  <a:pt x="1142" y="1440"/>
                </a:cubicBezTo>
                <a:cubicBezTo>
                  <a:pt x="1078" y="1248"/>
                  <a:pt x="1078" y="1248"/>
                  <a:pt x="1078" y="1248"/>
                </a:cubicBezTo>
                <a:cubicBezTo>
                  <a:pt x="1494" y="1248"/>
                  <a:pt x="1494" y="1248"/>
                  <a:pt x="1494" y="1248"/>
                </a:cubicBezTo>
                <a:cubicBezTo>
                  <a:pt x="1574" y="1248"/>
                  <a:pt x="1638" y="1183"/>
                  <a:pt x="1638" y="1104"/>
                </a:cubicBezTo>
                <a:cubicBezTo>
                  <a:pt x="1638" y="144"/>
                  <a:pt x="1638" y="144"/>
                  <a:pt x="1638" y="144"/>
                </a:cubicBezTo>
                <a:cubicBezTo>
                  <a:pt x="1638" y="65"/>
                  <a:pt x="1574" y="0"/>
                  <a:pt x="1494" y="0"/>
                </a:cubicBezTo>
                <a:cubicBezTo>
                  <a:pt x="144" y="0"/>
                  <a:pt x="144" y="0"/>
                  <a:pt x="144" y="0"/>
                </a:cubicBezTo>
                <a:cubicBezTo>
                  <a:pt x="64" y="0"/>
                  <a:pt x="0" y="65"/>
                  <a:pt x="0" y="144"/>
                </a:cubicBezTo>
                <a:cubicBezTo>
                  <a:pt x="0" y="1104"/>
                  <a:pt x="0" y="1104"/>
                  <a:pt x="0" y="1104"/>
                </a:cubicBezTo>
                <a:cubicBezTo>
                  <a:pt x="0" y="1183"/>
                  <a:pt x="64" y="1248"/>
                  <a:pt x="144" y="1248"/>
                </a:cubicBezTo>
                <a:close/>
                <a:moveTo>
                  <a:pt x="598" y="1440"/>
                </a:moveTo>
                <a:cubicBezTo>
                  <a:pt x="662" y="1248"/>
                  <a:pt x="662" y="1248"/>
                  <a:pt x="662" y="1248"/>
                </a:cubicBezTo>
                <a:cubicBezTo>
                  <a:pt x="976" y="1248"/>
                  <a:pt x="976" y="1248"/>
                  <a:pt x="976" y="1248"/>
                </a:cubicBezTo>
                <a:cubicBezTo>
                  <a:pt x="1040" y="1440"/>
                  <a:pt x="1040" y="1440"/>
                  <a:pt x="1040" y="1440"/>
                </a:cubicBezTo>
                <a:lnTo>
                  <a:pt x="598" y="1440"/>
                </a:lnTo>
                <a:close/>
                <a:moveTo>
                  <a:pt x="96" y="144"/>
                </a:moveTo>
                <a:cubicBezTo>
                  <a:pt x="96" y="118"/>
                  <a:pt x="117" y="96"/>
                  <a:pt x="144" y="96"/>
                </a:cubicBezTo>
                <a:cubicBezTo>
                  <a:pt x="1494" y="96"/>
                  <a:pt x="1494" y="96"/>
                  <a:pt x="1494" y="96"/>
                </a:cubicBezTo>
                <a:cubicBezTo>
                  <a:pt x="1521" y="96"/>
                  <a:pt x="1542" y="118"/>
                  <a:pt x="1542" y="144"/>
                </a:cubicBezTo>
                <a:cubicBezTo>
                  <a:pt x="1542" y="960"/>
                  <a:pt x="1542" y="960"/>
                  <a:pt x="1542" y="960"/>
                </a:cubicBezTo>
                <a:cubicBezTo>
                  <a:pt x="1347" y="960"/>
                  <a:pt x="1347" y="960"/>
                  <a:pt x="1347" y="960"/>
                </a:cubicBezTo>
                <a:cubicBezTo>
                  <a:pt x="1347" y="816"/>
                  <a:pt x="1347" y="816"/>
                  <a:pt x="1347" y="816"/>
                </a:cubicBezTo>
                <a:cubicBezTo>
                  <a:pt x="1347" y="789"/>
                  <a:pt x="1326" y="768"/>
                  <a:pt x="1299" y="768"/>
                </a:cubicBezTo>
                <a:cubicBezTo>
                  <a:pt x="1225" y="768"/>
                  <a:pt x="1225" y="768"/>
                  <a:pt x="1225" y="768"/>
                </a:cubicBezTo>
                <a:cubicBezTo>
                  <a:pt x="1220" y="754"/>
                  <a:pt x="1214" y="740"/>
                  <a:pt x="1208" y="727"/>
                </a:cubicBezTo>
                <a:cubicBezTo>
                  <a:pt x="1260" y="674"/>
                  <a:pt x="1260" y="674"/>
                  <a:pt x="1260" y="674"/>
                </a:cubicBezTo>
                <a:cubicBezTo>
                  <a:pt x="1279" y="656"/>
                  <a:pt x="1279" y="625"/>
                  <a:pt x="1260" y="607"/>
                </a:cubicBezTo>
                <a:cubicBezTo>
                  <a:pt x="1124" y="471"/>
                  <a:pt x="1124" y="471"/>
                  <a:pt x="1124" y="471"/>
                </a:cubicBezTo>
                <a:cubicBezTo>
                  <a:pt x="1115" y="462"/>
                  <a:pt x="1103" y="457"/>
                  <a:pt x="1091" y="457"/>
                </a:cubicBezTo>
                <a:cubicBezTo>
                  <a:pt x="1078" y="457"/>
                  <a:pt x="1066" y="462"/>
                  <a:pt x="1057" y="471"/>
                </a:cubicBezTo>
                <a:cubicBezTo>
                  <a:pt x="1004" y="523"/>
                  <a:pt x="1004" y="523"/>
                  <a:pt x="1004" y="523"/>
                </a:cubicBezTo>
                <a:cubicBezTo>
                  <a:pt x="991" y="517"/>
                  <a:pt x="977" y="511"/>
                  <a:pt x="963" y="506"/>
                </a:cubicBezTo>
                <a:cubicBezTo>
                  <a:pt x="963" y="432"/>
                  <a:pt x="963" y="432"/>
                  <a:pt x="963" y="432"/>
                </a:cubicBezTo>
                <a:cubicBezTo>
                  <a:pt x="963" y="405"/>
                  <a:pt x="942" y="384"/>
                  <a:pt x="915" y="384"/>
                </a:cubicBezTo>
                <a:cubicBezTo>
                  <a:pt x="723" y="384"/>
                  <a:pt x="723" y="384"/>
                  <a:pt x="723" y="384"/>
                </a:cubicBezTo>
                <a:cubicBezTo>
                  <a:pt x="696" y="384"/>
                  <a:pt x="675" y="405"/>
                  <a:pt x="675" y="432"/>
                </a:cubicBezTo>
                <a:cubicBezTo>
                  <a:pt x="675" y="506"/>
                  <a:pt x="675" y="506"/>
                  <a:pt x="675" y="506"/>
                </a:cubicBezTo>
                <a:cubicBezTo>
                  <a:pt x="661" y="511"/>
                  <a:pt x="647" y="517"/>
                  <a:pt x="634" y="523"/>
                </a:cubicBezTo>
                <a:cubicBezTo>
                  <a:pt x="581" y="471"/>
                  <a:pt x="581" y="471"/>
                  <a:pt x="581" y="471"/>
                </a:cubicBezTo>
                <a:cubicBezTo>
                  <a:pt x="572" y="462"/>
                  <a:pt x="560" y="457"/>
                  <a:pt x="547" y="457"/>
                </a:cubicBezTo>
                <a:cubicBezTo>
                  <a:pt x="535" y="457"/>
                  <a:pt x="523" y="462"/>
                  <a:pt x="514" y="471"/>
                </a:cubicBezTo>
                <a:cubicBezTo>
                  <a:pt x="378" y="607"/>
                  <a:pt x="378" y="607"/>
                  <a:pt x="378" y="607"/>
                </a:cubicBezTo>
                <a:cubicBezTo>
                  <a:pt x="359" y="625"/>
                  <a:pt x="359" y="656"/>
                  <a:pt x="378" y="674"/>
                </a:cubicBezTo>
                <a:cubicBezTo>
                  <a:pt x="430" y="727"/>
                  <a:pt x="430" y="727"/>
                  <a:pt x="430" y="727"/>
                </a:cubicBezTo>
                <a:cubicBezTo>
                  <a:pt x="424" y="740"/>
                  <a:pt x="418" y="754"/>
                  <a:pt x="413" y="768"/>
                </a:cubicBezTo>
                <a:cubicBezTo>
                  <a:pt x="339" y="768"/>
                  <a:pt x="339" y="768"/>
                  <a:pt x="339" y="768"/>
                </a:cubicBezTo>
                <a:cubicBezTo>
                  <a:pt x="312" y="768"/>
                  <a:pt x="291" y="790"/>
                  <a:pt x="291" y="816"/>
                </a:cubicBezTo>
                <a:cubicBezTo>
                  <a:pt x="291" y="960"/>
                  <a:pt x="291" y="960"/>
                  <a:pt x="291" y="960"/>
                </a:cubicBezTo>
                <a:cubicBezTo>
                  <a:pt x="96" y="960"/>
                  <a:pt x="96" y="960"/>
                  <a:pt x="96" y="960"/>
                </a:cubicBezTo>
                <a:lnTo>
                  <a:pt x="96" y="144"/>
                </a:lnTo>
                <a:close/>
                <a:moveTo>
                  <a:pt x="819" y="672"/>
                </a:moveTo>
                <a:cubicBezTo>
                  <a:pt x="687" y="672"/>
                  <a:pt x="579" y="780"/>
                  <a:pt x="579" y="912"/>
                </a:cubicBezTo>
                <a:cubicBezTo>
                  <a:pt x="579" y="928"/>
                  <a:pt x="581" y="944"/>
                  <a:pt x="584" y="960"/>
                </a:cubicBezTo>
                <a:cubicBezTo>
                  <a:pt x="387" y="960"/>
                  <a:pt x="387" y="960"/>
                  <a:pt x="387" y="960"/>
                </a:cubicBezTo>
                <a:cubicBezTo>
                  <a:pt x="387" y="864"/>
                  <a:pt x="387" y="864"/>
                  <a:pt x="387" y="864"/>
                </a:cubicBezTo>
                <a:cubicBezTo>
                  <a:pt x="449" y="864"/>
                  <a:pt x="449" y="864"/>
                  <a:pt x="449" y="864"/>
                </a:cubicBezTo>
                <a:cubicBezTo>
                  <a:pt x="470" y="864"/>
                  <a:pt x="490" y="849"/>
                  <a:pt x="495" y="828"/>
                </a:cubicBezTo>
                <a:cubicBezTo>
                  <a:pt x="503" y="798"/>
                  <a:pt x="515" y="769"/>
                  <a:pt x="531" y="742"/>
                </a:cubicBezTo>
                <a:cubicBezTo>
                  <a:pt x="542" y="724"/>
                  <a:pt x="539" y="700"/>
                  <a:pt x="523" y="684"/>
                </a:cubicBezTo>
                <a:cubicBezTo>
                  <a:pt x="480" y="640"/>
                  <a:pt x="480" y="640"/>
                  <a:pt x="480" y="640"/>
                </a:cubicBezTo>
                <a:cubicBezTo>
                  <a:pt x="547" y="573"/>
                  <a:pt x="547" y="573"/>
                  <a:pt x="547" y="573"/>
                </a:cubicBezTo>
                <a:cubicBezTo>
                  <a:pt x="591" y="616"/>
                  <a:pt x="591" y="616"/>
                  <a:pt x="591" y="616"/>
                </a:cubicBezTo>
                <a:cubicBezTo>
                  <a:pt x="607" y="632"/>
                  <a:pt x="631" y="635"/>
                  <a:pt x="649" y="624"/>
                </a:cubicBezTo>
                <a:cubicBezTo>
                  <a:pt x="676" y="608"/>
                  <a:pt x="705" y="596"/>
                  <a:pt x="735" y="588"/>
                </a:cubicBezTo>
                <a:cubicBezTo>
                  <a:pt x="756" y="583"/>
                  <a:pt x="771" y="563"/>
                  <a:pt x="771" y="542"/>
                </a:cubicBezTo>
                <a:cubicBezTo>
                  <a:pt x="771" y="480"/>
                  <a:pt x="771" y="480"/>
                  <a:pt x="771" y="480"/>
                </a:cubicBezTo>
                <a:cubicBezTo>
                  <a:pt x="867" y="480"/>
                  <a:pt x="867" y="480"/>
                  <a:pt x="867" y="480"/>
                </a:cubicBezTo>
                <a:cubicBezTo>
                  <a:pt x="867" y="542"/>
                  <a:pt x="867" y="542"/>
                  <a:pt x="867" y="542"/>
                </a:cubicBezTo>
                <a:cubicBezTo>
                  <a:pt x="867" y="563"/>
                  <a:pt x="882" y="583"/>
                  <a:pt x="903" y="588"/>
                </a:cubicBezTo>
                <a:cubicBezTo>
                  <a:pt x="933" y="596"/>
                  <a:pt x="962" y="608"/>
                  <a:pt x="989" y="624"/>
                </a:cubicBezTo>
                <a:cubicBezTo>
                  <a:pt x="1007" y="635"/>
                  <a:pt x="1031" y="632"/>
                  <a:pt x="1047" y="616"/>
                </a:cubicBezTo>
                <a:cubicBezTo>
                  <a:pt x="1091" y="573"/>
                  <a:pt x="1091" y="573"/>
                  <a:pt x="1091" y="573"/>
                </a:cubicBezTo>
                <a:cubicBezTo>
                  <a:pt x="1158" y="640"/>
                  <a:pt x="1158" y="640"/>
                  <a:pt x="1158" y="640"/>
                </a:cubicBezTo>
                <a:cubicBezTo>
                  <a:pt x="1115" y="684"/>
                  <a:pt x="1115" y="684"/>
                  <a:pt x="1115" y="684"/>
                </a:cubicBezTo>
                <a:cubicBezTo>
                  <a:pt x="1099" y="700"/>
                  <a:pt x="1096" y="724"/>
                  <a:pt x="1107" y="742"/>
                </a:cubicBezTo>
                <a:cubicBezTo>
                  <a:pt x="1123" y="769"/>
                  <a:pt x="1135" y="798"/>
                  <a:pt x="1143" y="828"/>
                </a:cubicBezTo>
                <a:cubicBezTo>
                  <a:pt x="1148" y="849"/>
                  <a:pt x="1168" y="864"/>
                  <a:pt x="1189" y="864"/>
                </a:cubicBezTo>
                <a:cubicBezTo>
                  <a:pt x="1251" y="864"/>
                  <a:pt x="1251" y="864"/>
                  <a:pt x="1251" y="864"/>
                </a:cubicBezTo>
                <a:cubicBezTo>
                  <a:pt x="1251" y="960"/>
                  <a:pt x="1251" y="960"/>
                  <a:pt x="1251" y="960"/>
                </a:cubicBezTo>
                <a:cubicBezTo>
                  <a:pt x="1054" y="960"/>
                  <a:pt x="1054" y="960"/>
                  <a:pt x="1054" y="960"/>
                </a:cubicBezTo>
                <a:cubicBezTo>
                  <a:pt x="1057" y="944"/>
                  <a:pt x="1059" y="928"/>
                  <a:pt x="1059" y="912"/>
                </a:cubicBezTo>
                <a:cubicBezTo>
                  <a:pt x="1059" y="780"/>
                  <a:pt x="951" y="672"/>
                  <a:pt x="819" y="672"/>
                </a:cubicBezTo>
                <a:close/>
                <a:moveTo>
                  <a:pt x="963" y="912"/>
                </a:moveTo>
                <a:cubicBezTo>
                  <a:pt x="963" y="928"/>
                  <a:pt x="960" y="945"/>
                  <a:pt x="955" y="960"/>
                </a:cubicBezTo>
                <a:cubicBezTo>
                  <a:pt x="683" y="960"/>
                  <a:pt x="683" y="960"/>
                  <a:pt x="683" y="960"/>
                </a:cubicBezTo>
                <a:cubicBezTo>
                  <a:pt x="678" y="945"/>
                  <a:pt x="675" y="928"/>
                  <a:pt x="675" y="912"/>
                </a:cubicBezTo>
                <a:cubicBezTo>
                  <a:pt x="675" y="833"/>
                  <a:pt x="740" y="768"/>
                  <a:pt x="819" y="768"/>
                </a:cubicBezTo>
                <a:cubicBezTo>
                  <a:pt x="898" y="768"/>
                  <a:pt x="963" y="833"/>
                  <a:pt x="963" y="912"/>
                </a:cubicBezTo>
                <a:close/>
                <a:moveTo>
                  <a:pt x="96" y="1056"/>
                </a:moveTo>
                <a:cubicBezTo>
                  <a:pt x="1542" y="1056"/>
                  <a:pt x="1542" y="1056"/>
                  <a:pt x="1542" y="1056"/>
                </a:cubicBezTo>
                <a:cubicBezTo>
                  <a:pt x="1542" y="1104"/>
                  <a:pt x="1542" y="1104"/>
                  <a:pt x="1542" y="1104"/>
                </a:cubicBezTo>
                <a:cubicBezTo>
                  <a:pt x="1542" y="1130"/>
                  <a:pt x="1521" y="1152"/>
                  <a:pt x="1494" y="1152"/>
                </a:cubicBezTo>
                <a:cubicBezTo>
                  <a:pt x="144" y="1152"/>
                  <a:pt x="144" y="1152"/>
                  <a:pt x="144" y="1152"/>
                </a:cubicBezTo>
                <a:cubicBezTo>
                  <a:pt x="117" y="1152"/>
                  <a:pt x="96" y="1130"/>
                  <a:pt x="96" y="1104"/>
                </a:cubicBezTo>
                <a:lnTo>
                  <a:pt x="96" y="1056"/>
                </a:lnTo>
                <a:close/>
                <a:moveTo>
                  <a:pt x="1299" y="480"/>
                </a:moveTo>
                <a:cubicBezTo>
                  <a:pt x="1378" y="480"/>
                  <a:pt x="1443" y="415"/>
                  <a:pt x="1443" y="336"/>
                </a:cubicBezTo>
                <a:cubicBezTo>
                  <a:pt x="1443" y="257"/>
                  <a:pt x="1378" y="192"/>
                  <a:pt x="1299" y="192"/>
                </a:cubicBezTo>
                <a:cubicBezTo>
                  <a:pt x="1220" y="192"/>
                  <a:pt x="1155" y="257"/>
                  <a:pt x="1155" y="336"/>
                </a:cubicBezTo>
                <a:cubicBezTo>
                  <a:pt x="1155" y="415"/>
                  <a:pt x="1220" y="480"/>
                  <a:pt x="1299" y="480"/>
                </a:cubicBezTo>
                <a:close/>
                <a:moveTo>
                  <a:pt x="1299" y="288"/>
                </a:moveTo>
                <a:cubicBezTo>
                  <a:pt x="1325" y="288"/>
                  <a:pt x="1347" y="310"/>
                  <a:pt x="1347" y="336"/>
                </a:cubicBezTo>
                <a:cubicBezTo>
                  <a:pt x="1347" y="362"/>
                  <a:pt x="1325" y="384"/>
                  <a:pt x="1299" y="384"/>
                </a:cubicBezTo>
                <a:cubicBezTo>
                  <a:pt x="1273" y="384"/>
                  <a:pt x="1251" y="362"/>
                  <a:pt x="1251" y="336"/>
                </a:cubicBezTo>
                <a:cubicBezTo>
                  <a:pt x="1251" y="310"/>
                  <a:pt x="1273" y="288"/>
                  <a:pt x="1299" y="28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38"/>
          <p:cNvSpPr>
            <a:spLocks noEditPoints="1"/>
          </p:cNvSpPr>
          <p:nvPr/>
        </p:nvSpPr>
        <p:spPr bwMode="auto">
          <a:xfrm>
            <a:off x="2184259" y="3903696"/>
            <a:ext cx="407326" cy="407179"/>
          </a:xfrm>
          <a:custGeom>
            <a:avLst/>
            <a:gdLst>
              <a:gd name="T0" fmla="*/ 1097 w 1704"/>
              <a:gd name="T1" fmla="*/ 131 h 1704"/>
              <a:gd name="T2" fmla="*/ 690 w 1704"/>
              <a:gd name="T3" fmla="*/ 538 h 1704"/>
              <a:gd name="T4" fmla="*/ 632 w 1704"/>
              <a:gd name="T5" fmla="*/ 616 h 1704"/>
              <a:gd name="T6" fmla="*/ 554 w 1704"/>
              <a:gd name="T7" fmla="*/ 674 h 1704"/>
              <a:gd name="T8" fmla="*/ 131 w 1704"/>
              <a:gd name="T9" fmla="*/ 1097 h 1704"/>
              <a:gd name="T10" fmla="*/ 131 w 1704"/>
              <a:gd name="T11" fmla="*/ 1573 h 1704"/>
              <a:gd name="T12" fmla="*/ 606 w 1704"/>
              <a:gd name="T13" fmla="*/ 1573 h 1704"/>
              <a:gd name="T14" fmla="*/ 1029 w 1704"/>
              <a:gd name="T15" fmla="*/ 1149 h 1704"/>
              <a:gd name="T16" fmla="*/ 1087 w 1704"/>
              <a:gd name="T17" fmla="*/ 1072 h 1704"/>
              <a:gd name="T18" fmla="*/ 1165 w 1704"/>
              <a:gd name="T19" fmla="*/ 1014 h 1704"/>
              <a:gd name="T20" fmla="*/ 1572 w 1704"/>
              <a:gd name="T21" fmla="*/ 606 h 1704"/>
              <a:gd name="T22" fmla="*/ 1572 w 1704"/>
              <a:gd name="T23" fmla="*/ 131 h 1704"/>
              <a:gd name="T24" fmla="*/ 1097 w 1704"/>
              <a:gd name="T25" fmla="*/ 131 h 1704"/>
              <a:gd name="T26" fmla="*/ 538 w 1704"/>
              <a:gd name="T27" fmla="*/ 1505 h 1704"/>
              <a:gd name="T28" fmla="*/ 199 w 1704"/>
              <a:gd name="T29" fmla="*/ 1505 h 1704"/>
              <a:gd name="T30" fmla="*/ 199 w 1704"/>
              <a:gd name="T31" fmla="*/ 1165 h 1704"/>
              <a:gd name="T32" fmla="*/ 622 w 1704"/>
              <a:gd name="T33" fmla="*/ 742 h 1704"/>
              <a:gd name="T34" fmla="*/ 961 w 1704"/>
              <a:gd name="T35" fmla="*/ 742 h 1704"/>
              <a:gd name="T36" fmla="*/ 992 w 1704"/>
              <a:gd name="T37" fmla="*/ 779 h 1704"/>
              <a:gd name="T38" fmla="*/ 961 w 1704"/>
              <a:gd name="T39" fmla="*/ 810 h 1704"/>
              <a:gd name="T40" fmla="*/ 893 w 1704"/>
              <a:gd name="T41" fmla="*/ 810 h 1704"/>
              <a:gd name="T42" fmla="*/ 690 w 1704"/>
              <a:gd name="T43" fmla="*/ 810 h 1704"/>
              <a:gd name="T44" fmla="*/ 266 w 1704"/>
              <a:gd name="T45" fmla="*/ 1233 h 1704"/>
              <a:gd name="T46" fmla="*/ 266 w 1704"/>
              <a:gd name="T47" fmla="*/ 1437 h 1704"/>
              <a:gd name="T48" fmla="*/ 470 w 1704"/>
              <a:gd name="T49" fmla="*/ 1437 h 1704"/>
              <a:gd name="T50" fmla="*/ 814 w 1704"/>
              <a:gd name="T51" fmla="*/ 1093 h 1704"/>
              <a:gd name="T52" fmla="*/ 927 w 1704"/>
              <a:gd name="T53" fmla="*/ 1112 h 1704"/>
              <a:gd name="T54" fmla="*/ 931 w 1704"/>
              <a:gd name="T55" fmla="*/ 1112 h 1704"/>
              <a:gd name="T56" fmla="*/ 538 w 1704"/>
              <a:gd name="T57" fmla="*/ 1505 h 1704"/>
              <a:gd name="T58" fmla="*/ 726 w 1704"/>
              <a:gd name="T59" fmla="*/ 1045 h 1704"/>
              <a:gd name="T60" fmla="*/ 402 w 1704"/>
              <a:gd name="T61" fmla="*/ 1369 h 1704"/>
              <a:gd name="T62" fmla="*/ 334 w 1704"/>
              <a:gd name="T63" fmla="*/ 1369 h 1704"/>
              <a:gd name="T64" fmla="*/ 334 w 1704"/>
              <a:gd name="T65" fmla="*/ 1301 h 1704"/>
              <a:gd name="T66" fmla="*/ 658 w 1704"/>
              <a:gd name="T67" fmla="*/ 977 h 1704"/>
              <a:gd name="T68" fmla="*/ 690 w 1704"/>
              <a:gd name="T69" fmla="*/ 1014 h 1704"/>
              <a:gd name="T70" fmla="*/ 726 w 1704"/>
              <a:gd name="T71" fmla="*/ 1045 h 1704"/>
              <a:gd name="T72" fmla="*/ 1504 w 1704"/>
              <a:gd name="T73" fmla="*/ 538 h 1704"/>
              <a:gd name="T74" fmla="*/ 1097 w 1704"/>
              <a:gd name="T75" fmla="*/ 946 h 1704"/>
              <a:gd name="T76" fmla="*/ 758 w 1704"/>
              <a:gd name="T77" fmla="*/ 946 h 1704"/>
              <a:gd name="T78" fmla="*/ 727 w 1704"/>
              <a:gd name="T79" fmla="*/ 908 h 1704"/>
              <a:gd name="T80" fmla="*/ 758 w 1704"/>
              <a:gd name="T81" fmla="*/ 878 h 1704"/>
              <a:gd name="T82" fmla="*/ 826 w 1704"/>
              <a:gd name="T83" fmla="*/ 878 h 1704"/>
              <a:gd name="T84" fmla="*/ 1029 w 1704"/>
              <a:gd name="T85" fmla="*/ 878 h 1704"/>
              <a:gd name="T86" fmla="*/ 1437 w 1704"/>
              <a:gd name="T87" fmla="*/ 470 h 1704"/>
              <a:gd name="T88" fmla="*/ 1437 w 1704"/>
              <a:gd name="T89" fmla="*/ 267 h 1704"/>
              <a:gd name="T90" fmla="*/ 1233 w 1704"/>
              <a:gd name="T91" fmla="*/ 267 h 1704"/>
              <a:gd name="T92" fmla="*/ 905 w 1704"/>
              <a:gd name="T93" fmla="*/ 595 h 1704"/>
              <a:gd name="T94" fmla="*/ 792 w 1704"/>
              <a:gd name="T95" fmla="*/ 576 h 1704"/>
              <a:gd name="T96" fmla="*/ 788 w 1704"/>
              <a:gd name="T97" fmla="*/ 576 h 1704"/>
              <a:gd name="T98" fmla="*/ 1165 w 1704"/>
              <a:gd name="T99" fmla="*/ 199 h 1704"/>
              <a:gd name="T100" fmla="*/ 1504 w 1704"/>
              <a:gd name="T101" fmla="*/ 199 h 1704"/>
              <a:gd name="T102" fmla="*/ 1504 w 1704"/>
              <a:gd name="T103" fmla="*/ 538 h 1704"/>
              <a:gd name="T104" fmla="*/ 993 w 1704"/>
              <a:gd name="T105" fmla="*/ 643 h 1704"/>
              <a:gd name="T106" fmla="*/ 1301 w 1704"/>
              <a:gd name="T107" fmla="*/ 335 h 1704"/>
              <a:gd name="T108" fmla="*/ 1369 w 1704"/>
              <a:gd name="T109" fmla="*/ 335 h 1704"/>
              <a:gd name="T110" fmla="*/ 1369 w 1704"/>
              <a:gd name="T111" fmla="*/ 403 h 1704"/>
              <a:gd name="T112" fmla="*/ 1061 w 1704"/>
              <a:gd name="T113" fmla="*/ 711 h 1704"/>
              <a:gd name="T114" fmla="*/ 1029 w 1704"/>
              <a:gd name="T115" fmla="*/ 674 h 1704"/>
              <a:gd name="T116" fmla="*/ 993 w 1704"/>
              <a:gd name="T117" fmla="*/ 643 h 1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04" h="1704">
                <a:moveTo>
                  <a:pt x="1097" y="131"/>
                </a:moveTo>
                <a:cubicBezTo>
                  <a:pt x="690" y="538"/>
                  <a:pt x="690" y="538"/>
                  <a:pt x="690" y="538"/>
                </a:cubicBezTo>
                <a:cubicBezTo>
                  <a:pt x="667" y="561"/>
                  <a:pt x="647" y="588"/>
                  <a:pt x="632" y="616"/>
                </a:cubicBezTo>
                <a:cubicBezTo>
                  <a:pt x="604" y="631"/>
                  <a:pt x="577" y="651"/>
                  <a:pt x="554" y="674"/>
                </a:cubicBezTo>
                <a:cubicBezTo>
                  <a:pt x="131" y="1097"/>
                  <a:pt x="131" y="1097"/>
                  <a:pt x="131" y="1097"/>
                </a:cubicBezTo>
                <a:cubicBezTo>
                  <a:pt x="0" y="1228"/>
                  <a:pt x="0" y="1442"/>
                  <a:pt x="131" y="1573"/>
                </a:cubicBezTo>
                <a:cubicBezTo>
                  <a:pt x="262" y="1704"/>
                  <a:pt x="475" y="1704"/>
                  <a:pt x="606" y="1573"/>
                </a:cubicBezTo>
                <a:cubicBezTo>
                  <a:pt x="1029" y="1149"/>
                  <a:pt x="1029" y="1149"/>
                  <a:pt x="1029" y="1149"/>
                </a:cubicBezTo>
                <a:cubicBezTo>
                  <a:pt x="1052" y="1126"/>
                  <a:pt x="1072" y="1100"/>
                  <a:pt x="1087" y="1072"/>
                </a:cubicBezTo>
                <a:cubicBezTo>
                  <a:pt x="1115" y="1056"/>
                  <a:pt x="1142" y="1037"/>
                  <a:pt x="1165" y="1014"/>
                </a:cubicBezTo>
                <a:cubicBezTo>
                  <a:pt x="1572" y="606"/>
                  <a:pt x="1572" y="606"/>
                  <a:pt x="1572" y="606"/>
                </a:cubicBezTo>
                <a:cubicBezTo>
                  <a:pt x="1704" y="475"/>
                  <a:pt x="1704" y="262"/>
                  <a:pt x="1572" y="131"/>
                </a:cubicBezTo>
                <a:cubicBezTo>
                  <a:pt x="1441" y="0"/>
                  <a:pt x="1228" y="0"/>
                  <a:pt x="1097" y="131"/>
                </a:cubicBezTo>
                <a:close/>
                <a:moveTo>
                  <a:pt x="538" y="1505"/>
                </a:moveTo>
                <a:cubicBezTo>
                  <a:pt x="444" y="1598"/>
                  <a:pt x="292" y="1598"/>
                  <a:pt x="199" y="1505"/>
                </a:cubicBezTo>
                <a:cubicBezTo>
                  <a:pt x="105" y="1411"/>
                  <a:pt x="105" y="1259"/>
                  <a:pt x="199" y="1165"/>
                </a:cubicBezTo>
                <a:cubicBezTo>
                  <a:pt x="622" y="742"/>
                  <a:pt x="622" y="742"/>
                  <a:pt x="622" y="742"/>
                </a:cubicBezTo>
                <a:cubicBezTo>
                  <a:pt x="716" y="648"/>
                  <a:pt x="868" y="648"/>
                  <a:pt x="961" y="742"/>
                </a:cubicBezTo>
                <a:cubicBezTo>
                  <a:pt x="973" y="753"/>
                  <a:pt x="983" y="766"/>
                  <a:pt x="992" y="779"/>
                </a:cubicBezTo>
                <a:cubicBezTo>
                  <a:pt x="961" y="810"/>
                  <a:pt x="961" y="810"/>
                  <a:pt x="961" y="810"/>
                </a:cubicBezTo>
                <a:cubicBezTo>
                  <a:pt x="943" y="829"/>
                  <a:pt x="912" y="829"/>
                  <a:pt x="893" y="810"/>
                </a:cubicBezTo>
                <a:cubicBezTo>
                  <a:pt x="837" y="754"/>
                  <a:pt x="746" y="754"/>
                  <a:pt x="690" y="810"/>
                </a:cubicBezTo>
                <a:cubicBezTo>
                  <a:pt x="266" y="1233"/>
                  <a:pt x="266" y="1233"/>
                  <a:pt x="266" y="1233"/>
                </a:cubicBezTo>
                <a:cubicBezTo>
                  <a:pt x="210" y="1289"/>
                  <a:pt x="210" y="1381"/>
                  <a:pt x="266" y="1437"/>
                </a:cubicBezTo>
                <a:cubicBezTo>
                  <a:pt x="323" y="1493"/>
                  <a:pt x="414" y="1493"/>
                  <a:pt x="470" y="1437"/>
                </a:cubicBezTo>
                <a:cubicBezTo>
                  <a:pt x="814" y="1093"/>
                  <a:pt x="814" y="1093"/>
                  <a:pt x="814" y="1093"/>
                </a:cubicBezTo>
                <a:cubicBezTo>
                  <a:pt x="850" y="1105"/>
                  <a:pt x="888" y="1112"/>
                  <a:pt x="927" y="1112"/>
                </a:cubicBezTo>
                <a:cubicBezTo>
                  <a:pt x="929" y="1112"/>
                  <a:pt x="930" y="1112"/>
                  <a:pt x="931" y="1112"/>
                </a:cubicBezTo>
                <a:lnTo>
                  <a:pt x="538" y="1505"/>
                </a:lnTo>
                <a:close/>
                <a:moveTo>
                  <a:pt x="726" y="1045"/>
                </a:moveTo>
                <a:cubicBezTo>
                  <a:pt x="402" y="1369"/>
                  <a:pt x="402" y="1369"/>
                  <a:pt x="402" y="1369"/>
                </a:cubicBezTo>
                <a:cubicBezTo>
                  <a:pt x="384" y="1388"/>
                  <a:pt x="353" y="1388"/>
                  <a:pt x="334" y="1369"/>
                </a:cubicBezTo>
                <a:cubicBezTo>
                  <a:pt x="316" y="1350"/>
                  <a:pt x="316" y="1320"/>
                  <a:pt x="334" y="1301"/>
                </a:cubicBezTo>
                <a:cubicBezTo>
                  <a:pt x="658" y="977"/>
                  <a:pt x="658" y="977"/>
                  <a:pt x="658" y="977"/>
                </a:cubicBezTo>
                <a:cubicBezTo>
                  <a:pt x="668" y="990"/>
                  <a:pt x="678" y="1002"/>
                  <a:pt x="690" y="1014"/>
                </a:cubicBezTo>
                <a:cubicBezTo>
                  <a:pt x="701" y="1025"/>
                  <a:pt x="713" y="1036"/>
                  <a:pt x="726" y="1045"/>
                </a:cubicBezTo>
                <a:close/>
                <a:moveTo>
                  <a:pt x="1504" y="538"/>
                </a:moveTo>
                <a:cubicBezTo>
                  <a:pt x="1097" y="946"/>
                  <a:pt x="1097" y="946"/>
                  <a:pt x="1097" y="946"/>
                </a:cubicBezTo>
                <a:cubicBezTo>
                  <a:pt x="1003" y="1040"/>
                  <a:pt x="851" y="1039"/>
                  <a:pt x="758" y="946"/>
                </a:cubicBezTo>
                <a:cubicBezTo>
                  <a:pt x="746" y="934"/>
                  <a:pt x="736" y="922"/>
                  <a:pt x="727" y="908"/>
                </a:cubicBezTo>
                <a:cubicBezTo>
                  <a:pt x="758" y="878"/>
                  <a:pt x="758" y="878"/>
                  <a:pt x="758" y="878"/>
                </a:cubicBezTo>
                <a:cubicBezTo>
                  <a:pt x="776" y="859"/>
                  <a:pt x="807" y="859"/>
                  <a:pt x="826" y="878"/>
                </a:cubicBezTo>
                <a:cubicBezTo>
                  <a:pt x="882" y="934"/>
                  <a:pt x="973" y="934"/>
                  <a:pt x="1029" y="878"/>
                </a:cubicBezTo>
                <a:cubicBezTo>
                  <a:pt x="1437" y="470"/>
                  <a:pt x="1437" y="470"/>
                  <a:pt x="1437" y="470"/>
                </a:cubicBezTo>
                <a:cubicBezTo>
                  <a:pt x="1493" y="414"/>
                  <a:pt x="1493" y="323"/>
                  <a:pt x="1437" y="267"/>
                </a:cubicBezTo>
                <a:cubicBezTo>
                  <a:pt x="1380" y="211"/>
                  <a:pt x="1289" y="211"/>
                  <a:pt x="1233" y="267"/>
                </a:cubicBezTo>
                <a:cubicBezTo>
                  <a:pt x="905" y="595"/>
                  <a:pt x="905" y="595"/>
                  <a:pt x="905" y="595"/>
                </a:cubicBezTo>
                <a:cubicBezTo>
                  <a:pt x="869" y="582"/>
                  <a:pt x="831" y="576"/>
                  <a:pt x="792" y="576"/>
                </a:cubicBezTo>
                <a:cubicBezTo>
                  <a:pt x="790" y="576"/>
                  <a:pt x="789" y="576"/>
                  <a:pt x="788" y="576"/>
                </a:cubicBezTo>
                <a:cubicBezTo>
                  <a:pt x="1165" y="199"/>
                  <a:pt x="1165" y="199"/>
                  <a:pt x="1165" y="199"/>
                </a:cubicBezTo>
                <a:cubicBezTo>
                  <a:pt x="1259" y="105"/>
                  <a:pt x="1411" y="105"/>
                  <a:pt x="1504" y="199"/>
                </a:cubicBezTo>
                <a:cubicBezTo>
                  <a:pt x="1598" y="293"/>
                  <a:pt x="1598" y="445"/>
                  <a:pt x="1504" y="538"/>
                </a:cubicBezTo>
                <a:close/>
                <a:moveTo>
                  <a:pt x="993" y="643"/>
                </a:moveTo>
                <a:cubicBezTo>
                  <a:pt x="1301" y="335"/>
                  <a:pt x="1301" y="335"/>
                  <a:pt x="1301" y="335"/>
                </a:cubicBezTo>
                <a:cubicBezTo>
                  <a:pt x="1320" y="316"/>
                  <a:pt x="1350" y="316"/>
                  <a:pt x="1369" y="335"/>
                </a:cubicBezTo>
                <a:cubicBezTo>
                  <a:pt x="1387" y="353"/>
                  <a:pt x="1387" y="384"/>
                  <a:pt x="1369" y="403"/>
                </a:cubicBezTo>
                <a:cubicBezTo>
                  <a:pt x="1061" y="711"/>
                  <a:pt x="1061" y="711"/>
                  <a:pt x="1061" y="711"/>
                </a:cubicBezTo>
                <a:cubicBezTo>
                  <a:pt x="1051" y="698"/>
                  <a:pt x="1041" y="686"/>
                  <a:pt x="1029" y="674"/>
                </a:cubicBezTo>
                <a:cubicBezTo>
                  <a:pt x="1018" y="663"/>
                  <a:pt x="1006" y="652"/>
                  <a:pt x="993" y="64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39"/>
          <p:cNvSpPr>
            <a:spLocks noEditPoints="1"/>
          </p:cNvSpPr>
          <p:nvPr/>
        </p:nvSpPr>
        <p:spPr bwMode="auto">
          <a:xfrm>
            <a:off x="2992450" y="3911526"/>
            <a:ext cx="252474" cy="391518"/>
          </a:xfrm>
          <a:custGeom>
            <a:avLst/>
            <a:gdLst>
              <a:gd name="T0" fmla="*/ 0 w 1056"/>
              <a:gd name="T1" fmla="*/ 144 h 1638"/>
              <a:gd name="T2" fmla="*/ 144 w 1056"/>
              <a:gd name="T3" fmla="*/ 1638 h 1638"/>
              <a:gd name="T4" fmla="*/ 1056 w 1056"/>
              <a:gd name="T5" fmla="*/ 1494 h 1638"/>
              <a:gd name="T6" fmla="*/ 912 w 1056"/>
              <a:gd name="T7" fmla="*/ 0 h 1638"/>
              <a:gd name="T8" fmla="*/ 960 w 1056"/>
              <a:gd name="T9" fmla="*/ 1494 h 1638"/>
              <a:gd name="T10" fmla="*/ 144 w 1056"/>
              <a:gd name="T11" fmla="*/ 1542 h 1638"/>
              <a:gd name="T12" fmla="*/ 96 w 1056"/>
              <a:gd name="T13" fmla="*/ 1446 h 1638"/>
              <a:gd name="T14" fmla="*/ 960 w 1056"/>
              <a:gd name="T15" fmla="*/ 1494 h 1638"/>
              <a:gd name="T16" fmla="*/ 96 w 1056"/>
              <a:gd name="T17" fmla="*/ 1350 h 1638"/>
              <a:gd name="T18" fmla="*/ 960 w 1056"/>
              <a:gd name="T19" fmla="*/ 288 h 1638"/>
              <a:gd name="T20" fmla="*/ 960 w 1056"/>
              <a:gd name="T21" fmla="*/ 144 h 1638"/>
              <a:gd name="T22" fmla="*/ 96 w 1056"/>
              <a:gd name="T23" fmla="*/ 192 h 1638"/>
              <a:gd name="T24" fmla="*/ 144 w 1056"/>
              <a:gd name="T25" fmla="*/ 96 h 1638"/>
              <a:gd name="T26" fmla="*/ 960 w 1056"/>
              <a:gd name="T27" fmla="*/ 144 h 1638"/>
              <a:gd name="T28" fmla="*/ 864 w 1056"/>
              <a:gd name="T29" fmla="*/ 723 h 1638"/>
              <a:gd name="T30" fmla="*/ 192 w 1056"/>
              <a:gd name="T31" fmla="*/ 723 h 1638"/>
              <a:gd name="T32" fmla="*/ 528 w 1056"/>
              <a:gd name="T33" fmla="*/ 963 h 1638"/>
              <a:gd name="T34" fmla="*/ 528 w 1056"/>
              <a:gd name="T35" fmla="*/ 867 h 1638"/>
              <a:gd name="T36" fmla="*/ 528 w 1056"/>
              <a:gd name="T37" fmla="*/ 963 h 1638"/>
              <a:gd name="T38" fmla="*/ 528 w 1056"/>
              <a:gd name="T39" fmla="*/ 675 h 1638"/>
              <a:gd name="T40" fmla="*/ 528 w 1056"/>
              <a:gd name="T41" fmla="*/ 771 h 1638"/>
              <a:gd name="T42" fmla="*/ 528 w 1056"/>
              <a:gd name="T43" fmla="*/ 483 h 1638"/>
              <a:gd name="T44" fmla="*/ 720 w 1056"/>
              <a:gd name="T45" fmla="*/ 867 h 1638"/>
              <a:gd name="T46" fmla="*/ 672 w 1056"/>
              <a:gd name="T47" fmla="*/ 723 h 1638"/>
              <a:gd name="T48" fmla="*/ 384 w 1056"/>
              <a:gd name="T49" fmla="*/ 723 h 1638"/>
              <a:gd name="T50" fmla="*/ 336 w 1056"/>
              <a:gd name="T51" fmla="*/ 867 h 1638"/>
              <a:gd name="T52" fmla="*/ 528 w 1056"/>
              <a:gd name="T53" fmla="*/ 483 h 1638"/>
              <a:gd name="T54" fmla="*/ 528 w 1056"/>
              <a:gd name="T55" fmla="*/ 1251 h 1638"/>
              <a:gd name="T56" fmla="*/ 528 w 1056"/>
              <a:gd name="T57" fmla="*/ 1155 h 1638"/>
              <a:gd name="T58" fmla="*/ 768 w 1056"/>
              <a:gd name="T59" fmla="*/ 1203 h 1638"/>
              <a:gd name="T60" fmla="*/ 672 w 1056"/>
              <a:gd name="T61" fmla="*/ 1203 h 1638"/>
              <a:gd name="T62" fmla="*/ 768 w 1056"/>
              <a:gd name="T63" fmla="*/ 1203 h 1638"/>
              <a:gd name="T64" fmla="*/ 336 w 1056"/>
              <a:gd name="T65" fmla="*/ 1251 h 1638"/>
              <a:gd name="T66" fmla="*/ 336 w 1056"/>
              <a:gd name="T67" fmla="*/ 1155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56" h="1638">
                <a:moveTo>
                  <a:pt x="144" y="0"/>
                </a:moveTo>
                <a:cubicBezTo>
                  <a:pt x="65" y="0"/>
                  <a:pt x="0" y="64"/>
                  <a:pt x="0" y="144"/>
                </a:cubicBezTo>
                <a:cubicBezTo>
                  <a:pt x="0" y="1494"/>
                  <a:pt x="0" y="1494"/>
                  <a:pt x="0" y="1494"/>
                </a:cubicBezTo>
                <a:cubicBezTo>
                  <a:pt x="0" y="1574"/>
                  <a:pt x="65" y="1638"/>
                  <a:pt x="144" y="1638"/>
                </a:cubicBezTo>
                <a:cubicBezTo>
                  <a:pt x="912" y="1638"/>
                  <a:pt x="912" y="1638"/>
                  <a:pt x="912" y="1638"/>
                </a:cubicBezTo>
                <a:cubicBezTo>
                  <a:pt x="991" y="1638"/>
                  <a:pt x="1056" y="1574"/>
                  <a:pt x="1056" y="1494"/>
                </a:cubicBezTo>
                <a:cubicBezTo>
                  <a:pt x="1056" y="144"/>
                  <a:pt x="1056" y="144"/>
                  <a:pt x="1056" y="144"/>
                </a:cubicBezTo>
                <a:cubicBezTo>
                  <a:pt x="1056" y="64"/>
                  <a:pt x="991" y="0"/>
                  <a:pt x="912" y="0"/>
                </a:cubicBezTo>
                <a:lnTo>
                  <a:pt x="144" y="0"/>
                </a:lnTo>
                <a:close/>
                <a:moveTo>
                  <a:pt x="960" y="1494"/>
                </a:moveTo>
                <a:cubicBezTo>
                  <a:pt x="960" y="1521"/>
                  <a:pt x="938" y="1542"/>
                  <a:pt x="912" y="1542"/>
                </a:cubicBezTo>
                <a:cubicBezTo>
                  <a:pt x="144" y="1542"/>
                  <a:pt x="144" y="1542"/>
                  <a:pt x="144" y="1542"/>
                </a:cubicBezTo>
                <a:cubicBezTo>
                  <a:pt x="118" y="1542"/>
                  <a:pt x="96" y="1521"/>
                  <a:pt x="96" y="1494"/>
                </a:cubicBezTo>
                <a:cubicBezTo>
                  <a:pt x="96" y="1446"/>
                  <a:pt x="96" y="1446"/>
                  <a:pt x="96" y="1446"/>
                </a:cubicBezTo>
                <a:cubicBezTo>
                  <a:pt x="960" y="1446"/>
                  <a:pt x="960" y="1446"/>
                  <a:pt x="960" y="1446"/>
                </a:cubicBezTo>
                <a:lnTo>
                  <a:pt x="960" y="1494"/>
                </a:lnTo>
                <a:close/>
                <a:moveTo>
                  <a:pt x="960" y="1350"/>
                </a:moveTo>
                <a:cubicBezTo>
                  <a:pt x="96" y="1350"/>
                  <a:pt x="96" y="1350"/>
                  <a:pt x="96" y="1350"/>
                </a:cubicBezTo>
                <a:cubicBezTo>
                  <a:pt x="96" y="288"/>
                  <a:pt x="96" y="288"/>
                  <a:pt x="96" y="288"/>
                </a:cubicBezTo>
                <a:cubicBezTo>
                  <a:pt x="960" y="288"/>
                  <a:pt x="960" y="288"/>
                  <a:pt x="960" y="288"/>
                </a:cubicBezTo>
                <a:lnTo>
                  <a:pt x="960" y="1350"/>
                </a:lnTo>
                <a:close/>
                <a:moveTo>
                  <a:pt x="960" y="144"/>
                </a:moveTo>
                <a:cubicBezTo>
                  <a:pt x="960" y="192"/>
                  <a:pt x="960" y="192"/>
                  <a:pt x="960" y="192"/>
                </a:cubicBezTo>
                <a:cubicBezTo>
                  <a:pt x="96" y="192"/>
                  <a:pt x="96" y="192"/>
                  <a:pt x="96" y="192"/>
                </a:cubicBezTo>
                <a:cubicBezTo>
                  <a:pt x="96" y="144"/>
                  <a:pt x="96" y="144"/>
                  <a:pt x="96" y="144"/>
                </a:cubicBezTo>
                <a:cubicBezTo>
                  <a:pt x="96" y="117"/>
                  <a:pt x="118" y="96"/>
                  <a:pt x="144" y="96"/>
                </a:cubicBezTo>
                <a:cubicBezTo>
                  <a:pt x="912" y="96"/>
                  <a:pt x="912" y="96"/>
                  <a:pt x="912" y="96"/>
                </a:cubicBezTo>
                <a:cubicBezTo>
                  <a:pt x="938" y="96"/>
                  <a:pt x="960" y="117"/>
                  <a:pt x="960" y="144"/>
                </a:cubicBezTo>
                <a:close/>
                <a:moveTo>
                  <a:pt x="528" y="1059"/>
                </a:moveTo>
                <a:cubicBezTo>
                  <a:pt x="714" y="1059"/>
                  <a:pt x="864" y="908"/>
                  <a:pt x="864" y="723"/>
                </a:cubicBezTo>
                <a:cubicBezTo>
                  <a:pt x="864" y="538"/>
                  <a:pt x="713" y="387"/>
                  <a:pt x="528" y="387"/>
                </a:cubicBezTo>
                <a:cubicBezTo>
                  <a:pt x="343" y="387"/>
                  <a:pt x="192" y="538"/>
                  <a:pt x="192" y="723"/>
                </a:cubicBezTo>
                <a:cubicBezTo>
                  <a:pt x="192" y="908"/>
                  <a:pt x="342" y="1059"/>
                  <a:pt x="528" y="1059"/>
                </a:cubicBezTo>
                <a:close/>
                <a:moveTo>
                  <a:pt x="528" y="963"/>
                </a:moveTo>
                <a:cubicBezTo>
                  <a:pt x="484" y="963"/>
                  <a:pt x="444" y="951"/>
                  <a:pt x="408" y="931"/>
                </a:cubicBezTo>
                <a:cubicBezTo>
                  <a:pt x="435" y="892"/>
                  <a:pt x="479" y="867"/>
                  <a:pt x="528" y="867"/>
                </a:cubicBezTo>
                <a:cubicBezTo>
                  <a:pt x="577" y="867"/>
                  <a:pt x="621" y="892"/>
                  <a:pt x="648" y="931"/>
                </a:cubicBezTo>
                <a:cubicBezTo>
                  <a:pt x="612" y="951"/>
                  <a:pt x="572" y="963"/>
                  <a:pt x="528" y="963"/>
                </a:cubicBezTo>
                <a:close/>
                <a:moveTo>
                  <a:pt x="480" y="723"/>
                </a:moveTo>
                <a:cubicBezTo>
                  <a:pt x="480" y="697"/>
                  <a:pt x="502" y="675"/>
                  <a:pt x="528" y="675"/>
                </a:cubicBezTo>
                <a:cubicBezTo>
                  <a:pt x="554" y="675"/>
                  <a:pt x="576" y="697"/>
                  <a:pt x="576" y="723"/>
                </a:cubicBezTo>
                <a:cubicBezTo>
                  <a:pt x="576" y="749"/>
                  <a:pt x="554" y="771"/>
                  <a:pt x="528" y="771"/>
                </a:cubicBezTo>
                <a:cubicBezTo>
                  <a:pt x="502" y="771"/>
                  <a:pt x="480" y="749"/>
                  <a:pt x="480" y="723"/>
                </a:cubicBezTo>
                <a:close/>
                <a:moveTo>
                  <a:pt x="528" y="483"/>
                </a:moveTo>
                <a:cubicBezTo>
                  <a:pt x="660" y="483"/>
                  <a:pt x="768" y="591"/>
                  <a:pt x="768" y="723"/>
                </a:cubicBezTo>
                <a:cubicBezTo>
                  <a:pt x="768" y="777"/>
                  <a:pt x="750" y="827"/>
                  <a:pt x="720" y="867"/>
                </a:cubicBezTo>
                <a:cubicBezTo>
                  <a:pt x="700" y="841"/>
                  <a:pt x="676" y="819"/>
                  <a:pt x="648" y="803"/>
                </a:cubicBezTo>
                <a:cubicBezTo>
                  <a:pt x="663" y="780"/>
                  <a:pt x="672" y="753"/>
                  <a:pt x="672" y="723"/>
                </a:cubicBezTo>
                <a:cubicBezTo>
                  <a:pt x="672" y="644"/>
                  <a:pt x="607" y="579"/>
                  <a:pt x="528" y="579"/>
                </a:cubicBezTo>
                <a:cubicBezTo>
                  <a:pt x="449" y="579"/>
                  <a:pt x="384" y="644"/>
                  <a:pt x="384" y="723"/>
                </a:cubicBezTo>
                <a:cubicBezTo>
                  <a:pt x="384" y="753"/>
                  <a:pt x="393" y="780"/>
                  <a:pt x="408" y="803"/>
                </a:cubicBezTo>
                <a:cubicBezTo>
                  <a:pt x="380" y="819"/>
                  <a:pt x="356" y="841"/>
                  <a:pt x="336" y="867"/>
                </a:cubicBezTo>
                <a:cubicBezTo>
                  <a:pt x="306" y="827"/>
                  <a:pt x="288" y="777"/>
                  <a:pt x="288" y="723"/>
                </a:cubicBezTo>
                <a:cubicBezTo>
                  <a:pt x="288" y="591"/>
                  <a:pt x="396" y="483"/>
                  <a:pt x="528" y="483"/>
                </a:cubicBezTo>
                <a:close/>
                <a:moveTo>
                  <a:pt x="576" y="1203"/>
                </a:moveTo>
                <a:cubicBezTo>
                  <a:pt x="576" y="1230"/>
                  <a:pt x="555" y="1251"/>
                  <a:pt x="528" y="1251"/>
                </a:cubicBezTo>
                <a:cubicBezTo>
                  <a:pt x="501" y="1251"/>
                  <a:pt x="480" y="1230"/>
                  <a:pt x="480" y="1203"/>
                </a:cubicBezTo>
                <a:cubicBezTo>
                  <a:pt x="480" y="1176"/>
                  <a:pt x="501" y="1155"/>
                  <a:pt x="528" y="1155"/>
                </a:cubicBezTo>
                <a:cubicBezTo>
                  <a:pt x="555" y="1155"/>
                  <a:pt x="576" y="1176"/>
                  <a:pt x="576" y="1203"/>
                </a:cubicBezTo>
                <a:close/>
                <a:moveTo>
                  <a:pt x="768" y="1203"/>
                </a:moveTo>
                <a:cubicBezTo>
                  <a:pt x="768" y="1230"/>
                  <a:pt x="747" y="1251"/>
                  <a:pt x="720" y="1251"/>
                </a:cubicBezTo>
                <a:cubicBezTo>
                  <a:pt x="693" y="1251"/>
                  <a:pt x="672" y="1230"/>
                  <a:pt x="672" y="1203"/>
                </a:cubicBezTo>
                <a:cubicBezTo>
                  <a:pt x="672" y="1176"/>
                  <a:pt x="693" y="1155"/>
                  <a:pt x="720" y="1155"/>
                </a:cubicBezTo>
                <a:cubicBezTo>
                  <a:pt x="747" y="1155"/>
                  <a:pt x="768" y="1176"/>
                  <a:pt x="768" y="1203"/>
                </a:cubicBezTo>
                <a:close/>
                <a:moveTo>
                  <a:pt x="384" y="1203"/>
                </a:moveTo>
                <a:cubicBezTo>
                  <a:pt x="384" y="1230"/>
                  <a:pt x="363" y="1251"/>
                  <a:pt x="336" y="1251"/>
                </a:cubicBezTo>
                <a:cubicBezTo>
                  <a:pt x="309" y="1251"/>
                  <a:pt x="288" y="1230"/>
                  <a:pt x="288" y="1203"/>
                </a:cubicBezTo>
                <a:cubicBezTo>
                  <a:pt x="288" y="1176"/>
                  <a:pt x="309" y="1155"/>
                  <a:pt x="336" y="1155"/>
                </a:cubicBezTo>
                <a:cubicBezTo>
                  <a:pt x="363" y="1155"/>
                  <a:pt x="384" y="1176"/>
                  <a:pt x="384" y="120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40"/>
          <p:cNvSpPr>
            <a:spLocks noEditPoints="1"/>
          </p:cNvSpPr>
          <p:nvPr/>
        </p:nvSpPr>
        <p:spPr bwMode="auto">
          <a:xfrm>
            <a:off x="3669427" y="3910282"/>
            <a:ext cx="344244" cy="394007"/>
          </a:xfrm>
          <a:custGeom>
            <a:avLst/>
            <a:gdLst>
              <a:gd name="T0" fmla="*/ 24 w 1440"/>
              <a:gd name="T1" fmla="*/ 1248 h 1649"/>
              <a:gd name="T2" fmla="*/ 696 w 1440"/>
              <a:gd name="T3" fmla="*/ 1634 h 1649"/>
              <a:gd name="T4" fmla="*/ 744 w 1440"/>
              <a:gd name="T5" fmla="*/ 1635 h 1649"/>
              <a:gd name="T6" fmla="*/ 1416 w 1440"/>
              <a:gd name="T7" fmla="*/ 1247 h 1649"/>
              <a:gd name="T8" fmla="*/ 1440 w 1440"/>
              <a:gd name="T9" fmla="*/ 1206 h 1649"/>
              <a:gd name="T10" fmla="*/ 1440 w 1440"/>
              <a:gd name="T11" fmla="*/ 1206 h 1649"/>
              <a:gd name="T12" fmla="*/ 1440 w 1440"/>
              <a:gd name="T13" fmla="*/ 438 h 1649"/>
              <a:gd name="T14" fmla="*/ 1440 w 1440"/>
              <a:gd name="T15" fmla="*/ 437 h 1649"/>
              <a:gd name="T16" fmla="*/ 1417 w 1440"/>
              <a:gd name="T17" fmla="*/ 397 h 1649"/>
              <a:gd name="T18" fmla="*/ 1416 w 1440"/>
              <a:gd name="T19" fmla="*/ 396 h 1649"/>
              <a:gd name="T20" fmla="*/ 744 w 1440"/>
              <a:gd name="T21" fmla="*/ 9 h 1649"/>
              <a:gd name="T22" fmla="*/ 696 w 1440"/>
              <a:gd name="T23" fmla="*/ 9 h 1649"/>
              <a:gd name="T24" fmla="*/ 24 w 1440"/>
              <a:gd name="T25" fmla="*/ 396 h 1649"/>
              <a:gd name="T26" fmla="*/ 0 w 1440"/>
              <a:gd name="T27" fmla="*/ 437 h 1649"/>
              <a:gd name="T28" fmla="*/ 0 w 1440"/>
              <a:gd name="T29" fmla="*/ 438 h 1649"/>
              <a:gd name="T30" fmla="*/ 0 w 1440"/>
              <a:gd name="T31" fmla="*/ 1206 h 1649"/>
              <a:gd name="T32" fmla="*/ 0 w 1440"/>
              <a:gd name="T33" fmla="*/ 1206 h 1649"/>
              <a:gd name="T34" fmla="*/ 24 w 1440"/>
              <a:gd name="T35" fmla="*/ 1248 h 1649"/>
              <a:gd name="T36" fmla="*/ 672 w 1440"/>
              <a:gd name="T37" fmla="*/ 1509 h 1649"/>
              <a:gd name="T38" fmla="*/ 147 w 1440"/>
              <a:gd name="T39" fmla="*/ 1204 h 1649"/>
              <a:gd name="T40" fmla="*/ 338 w 1440"/>
              <a:gd name="T41" fmla="*/ 1095 h 1649"/>
              <a:gd name="T42" fmla="*/ 672 w 1440"/>
              <a:gd name="T43" fmla="*/ 1286 h 1649"/>
              <a:gd name="T44" fmla="*/ 672 w 1440"/>
              <a:gd name="T45" fmla="*/ 1509 h 1649"/>
              <a:gd name="T46" fmla="*/ 672 w 1440"/>
              <a:gd name="T47" fmla="*/ 1175 h 1649"/>
              <a:gd name="T48" fmla="*/ 384 w 1440"/>
              <a:gd name="T49" fmla="*/ 1011 h 1649"/>
              <a:gd name="T50" fmla="*/ 384 w 1440"/>
              <a:gd name="T51" fmla="*/ 685 h 1649"/>
              <a:gd name="T52" fmla="*/ 672 w 1440"/>
              <a:gd name="T53" fmla="*/ 850 h 1649"/>
              <a:gd name="T54" fmla="*/ 672 w 1440"/>
              <a:gd name="T55" fmla="*/ 1175 h 1649"/>
              <a:gd name="T56" fmla="*/ 768 w 1440"/>
              <a:gd name="T57" fmla="*/ 1510 h 1649"/>
              <a:gd name="T58" fmla="*/ 768 w 1440"/>
              <a:gd name="T59" fmla="*/ 1286 h 1649"/>
              <a:gd name="T60" fmla="*/ 1102 w 1440"/>
              <a:gd name="T61" fmla="*/ 1095 h 1649"/>
              <a:gd name="T62" fmla="*/ 1295 w 1440"/>
              <a:gd name="T63" fmla="*/ 1206 h 1649"/>
              <a:gd name="T64" fmla="*/ 768 w 1440"/>
              <a:gd name="T65" fmla="*/ 1510 h 1649"/>
              <a:gd name="T66" fmla="*/ 768 w 1440"/>
              <a:gd name="T67" fmla="*/ 1175 h 1649"/>
              <a:gd name="T68" fmla="*/ 768 w 1440"/>
              <a:gd name="T69" fmla="*/ 850 h 1649"/>
              <a:gd name="T70" fmla="*/ 1056 w 1440"/>
              <a:gd name="T71" fmla="*/ 685 h 1649"/>
              <a:gd name="T72" fmla="*/ 1056 w 1440"/>
              <a:gd name="T73" fmla="*/ 1011 h 1649"/>
              <a:gd name="T74" fmla="*/ 768 w 1440"/>
              <a:gd name="T75" fmla="*/ 1175 h 1649"/>
              <a:gd name="T76" fmla="*/ 1344 w 1440"/>
              <a:gd name="T77" fmla="*/ 1123 h 1649"/>
              <a:gd name="T78" fmla="*/ 1152 w 1440"/>
              <a:gd name="T79" fmla="*/ 1013 h 1649"/>
              <a:gd name="T80" fmla="*/ 1152 w 1440"/>
              <a:gd name="T81" fmla="*/ 630 h 1649"/>
              <a:gd name="T82" fmla="*/ 1344 w 1440"/>
              <a:gd name="T83" fmla="*/ 520 h 1649"/>
              <a:gd name="T84" fmla="*/ 1344 w 1440"/>
              <a:gd name="T85" fmla="*/ 1123 h 1649"/>
              <a:gd name="T86" fmla="*/ 768 w 1440"/>
              <a:gd name="T87" fmla="*/ 134 h 1649"/>
              <a:gd name="T88" fmla="*/ 1295 w 1440"/>
              <a:gd name="T89" fmla="*/ 438 h 1649"/>
              <a:gd name="T90" fmla="*/ 1102 w 1440"/>
              <a:gd name="T91" fmla="*/ 548 h 1649"/>
              <a:gd name="T92" fmla="*/ 768 w 1440"/>
              <a:gd name="T93" fmla="*/ 358 h 1649"/>
              <a:gd name="T94" fmla="*/ 768 w 1440"/>
              <a:gd name="T95" fmla="*/ 134 h 1649"/>
              <a:gd name="T96" fmla="*/ 720 w 1440"/>
              <a:gd name="T97" fmla="*/ 441 h 1649"/>
              <a:gd name="T98" fmla="*/ 1005 w 1440"/>
              <a:gd name="T99" fmla="*/ 604 h 1649"/>
              <a:gd name="T100" fmla="*/ 720 w 1440"/>
              <a:gd name="T101" fmla="*/ 766 h 1649"/>
              <a:gd name="T102" fmla="*/ 435 w 1440"/>
              <a:gd name="T103" fmla="*/ 604 h 1649"/>
              <a:gd name="T104" fmla="*/ 720 w 1440"/>
              <a:gd name="T105" fmla="*/ 441 h 1649"/>
              <a:gd name="T106" fmla="*/ 672 w 1440"/>
              <a:gd name="T107" fmla="*/ 134 h 1649"/>
              <a:gd name="T108" fmla="*/ 672 w 1440"/>
              <a:gd name="T109" fmla="*/ 358 h 1649"/>
              <a:gd name="T110" fmla="*/ 338 w 1440"/>
              <a:gd name="T111" fmla="*/ 548 h 1649"/>
              <a:gd name="T112" fmla="*/ 144 w 1440"/>
              <a:gd name="T113" fmla="*/ 438 h 1649"/>
              <a:gd name="T114" fmla="*/ 672 w 1440"/>
              <a:gd name="T115" fmla="*/ 134 h 1649"/>
              <a:gd name="T116" fmla="*/ 96 w 1440"/>
              <a:gd name="T117" fmla="*/ 520 h 1649"/>
              <a:gd name="T118" fmla="*/ 288 w 1440"/>
              <a:gd name="T119" fmla="*/ 630 h 1649"/>
              <a:gd name="T120" fmla="*/ 288 w 1440"/>
              <a:gd name="T121" fmla="*/ 1013 h 1649"/>
              <a:gd name="T122" fmla="*/ 96 w 1440"/>
              <a:gd name="T123" fmla="*/ 1123 h 1649"/>
              <a:gd name="T124" fmla="*/ 96 w 1440"/>
              <a:gd name="T125" fmla="*/ 520 h 16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40" h="1649">
                <a:moveTo>
                  <a:pt x="24" y="1248"/>
                </a:moveTo>
                <a:cubicBezTo>
                  <a:pt x="696" y="1634"/>
                  <a:pt x="696" y="1634"/>
                  <a:pt x="696" y="1634"/>
                </a:cubicBezTo>
                <a:cubicBezTo>
                  <a:pt x="721" y="1649"/>
                  <a:pt x="744" y="1634"/>
                  <a:pt x="744" y="1635"/>
                </a:cubicBezTo>
                <a:cubicBezTo>
                  <a:pt x="1321" y="1302"/>
                  <a:pt x="1416" y="1247"/>
                  <a:pt x="1416" y="1247"/>
                </a:cubicBezTo>
                <a:cubicBezTo>
                  <a:pt x="1416" y="1247"/>
                  <a:pt x="1440" y="1234"/>
                  <a:pt x="1440" y="1206"/>
                </a:cubicBezTo>
                <a:cubicBezTo>
                  <a:pt x="1440" y="1206"/>
                  <a:pt x="1440" y="1206"/>
                  <a:pt x="1440" y="1206"/>
                </a:cubicBezTo>
                <a:cubicBezTo>
                  <a:pt x="1440" y="438"/>
                  <a:pt x="1440" y="438"/>
                  <a:pt x="1440" y="438"/>
                </a:cubicBezTo>
                <a:cubicBezTo>
                  <a:pt x="1440" y="438"/>
                  <a:pt x="1440" y="437"/>
                  <a:pt x="1440" y="437"/>
                </a:cubicBezTo>
                <a:cubicBezTo>
                  <a:pt x="1440" y="421"/>
                  <a:pt x="1431" y="405"/>
                  <a:pt x="1417" y="397"/>
                </a:cubicBezTo>
                <a:cubicBezTo>
                  <a:pt x="1416" y="396"/>
                  <a:pt x="1416" y="396"/>
                  <a:pt x="1416" y="396"/>
                </a:cubicBezTo>
                <a:cubicBezTo>
                  <a:pt x="744" y="9"/>
                  <a:pt x="744" y="9"/>
                  <a:pt x="744" y="9"/>
                </a:cubicBezTo>
                <a:cubicBezTo>
                  <a:pt x="729" y="1"/>
                  <a:pt x="711" y="0"/>
                  <a:pt x="696" y="9"/>
                </a:cubicBezTo>
                <a:cubicBezTo>
                  <a:pt x="24" y="396"/>
                  <a:pt x="24" y="396"/>
                  <a:pt x="24" y="396"/>
                </a:cubicBezTo>
                <a:cubicBezTo>
                  <a:pt x="9" y="404"/>
                  <a:pt x="0" y="420"/>
                  <a:pt x="0" y="437"/>
                </a:cubicBezTo>
                <a:cubicBezTo>
                  <a:pt x="0" y="437"/>
                  <a:pt x="0" y="438"/>
                  <a:pt x="0" y="438"/>
                </a:cubicBezTo>
                <a:cubicBezTo>
                  <a:pt x="0" y="1206"/>
                  <a:pt x="0" y="1206"/>
                  <a:pt x="0" y="1206"/>
                </a:cubicBezTo>
                <a:cubicBezTo>
                  <a:pt x="0" y="1206"/>
                  <a:pt x="0" y="1206"/>
                  <a:pt x="0" y="1206"/>
                </a:cubicBezTo>
                <a:cubicBezTo>
                  <a:pt x="0" y="1223"/>
                  <a:pt x="9" y="1239"/>
                  <a:pt x="24" y="1248"/>
                </a:cubicBezTo>
                <a:close/>
                <a:moveTo>
                  <a:pt x="672" y="1509"/>
                </a:moveTo>
                <a:cubicBezTo>
                  <a:pt x="147" y="1204"/>
                  <a:pt x="147" y="1204"/>
                  <a:pt x="147" y="1204"/>
                </a:cubicBezTo>
                <a:cubicBezTo>
                  <a:pt x="338" y="1095"/>
                  <a:pt x="338" y="1095"/>
                  <a:pt x="338" y="1095"/>
                </a:cubicBezTo>
                <a:cubicBezTo>
                  <a:pt x="672" y="1286"/>
                  <a:pt x="672" y="1286"/>
                  <a:pt x="672" y="1286"/>
                </a:cubicBezTo>
                <a:lnTo>
                  <a:pt x="672" y="1509"/>
                </a:lnTo>
                <a:close/>
                <a:moveTo>
                  <a:pt x="672" y="1175"/>
                </a:moveTo>
                <a:cubicBezTo>
                  <a:pt x="384" y="1011"/>
                  <a:pt x="384" y="1011"/>
                  <a:pt x="384" y="1011"/>
                </a:cubicBezTo>
                <a:cubicBezTo>
                  <a:pt x="384" y="685"/>
                  <a:pt x="384" y="685"/>
                  <a:pt x="384" y="685"/>
                </a:cubicBezTo>
                <a:cubicBezTo>
                  <a:pt x="672" y="850"/>
                  <a:pt x="672" y="850"/>
                  <a:pt x="672" y="850"/>
                </a:cubicBezTo>
                <a:lnTo>
                  <a:pt x="672" y="1175"/>
                </a:lnTo>
                <a:close/>
                <a:moveTo>
                  <a:pt x="768" y="1510"/>
                </a:moveTo>
                <a:cubicBezTo>
                  <a:pt x="768" y="1286"/>
                  <a:pt x="768" y="1286"/>
                  <a:pt x="768" y="1286"/>
                </a:cubicBezTo>
                <a:cubicBezTo>
                  <a:pt x="1102" y="1095"/>
                  <a:pt x="1102" y="1095"/>
                  <a:pt x="1102" y="1095"/>
                </a:cubicBezTo>
                <a:cubicBezTo>
                  <a:pt x="1295" y="1206"/>
                  <a:pt x="1295" y="1206"/>
                  <a:pt x="1295" y="1206"/>
                </a:cubicBezTo>
                <a:lnTo>
                  <a:pt x="768" y="1510"/>
                </a:lnTo>
                <a:close/>
                <a:moveTo>
                  <a:pt x="768" y="1175"/>
                </a:moveTo>
                <a:cubicBezTo>
                  <a:pt x="768" y="850"/>
                  <a:pt x="768" y="850"/>
                  <a:pt x="768" y="850"/>
                </a:cubicBezTo>
                <a:cubicBezTo>
                  <a:pt x="1056" y="685"/>
                  <a:pt x="1056" y="685"/>
                  <a:pt x="1056" y="685"/>
                </a:cubicBezTo>
                <a:cubicBezTo>
                  <a:pt x="1056" y="1011"/>
                  <a:pt x="1056" y="1011"/>
                  <a:pt x="1056" y="1011"/>
                </a:cubicBezTo>
                <a:lnTo>
                  <a:pt x="768" y="1175"/>
                </a:lnTo>
                <a:close/>
                <a:moveTo>
                  <a:pt x="1344" y="1123"/>
                </a:moveTo>
                <a:cubicBezTo>
                  <a:pt x="1152" y="1013"/>
                  <a:pt x="1152" y="1013"/>
                  <a:pt x="1152" y="1013"/>
                </a:cubicBezTo>
                <a:cubicBezTo>
                  <a:pt x="1152" y="630"/>
                  <a:pt x="1152" y="630"/>
                  <a:pt x="1152" y="630"/>
                </a:cubicBezTo>
                <a:cubicBezTo>
                  <a:pt x="1344" y="520"/>
                  <a:pt x="1344" y="520"/>
                  <a:pt x="1344" y="520"/>
                </a:cubicBezTo>
                <a:lnTo>
                  <a:pt x="1344" y="1123"/>
                </a:lnTo>
                <a:close/>
                <a:moveTo>
                  <a:pt x="768" y="134"/>
                </a:moveTo>
                <a:cubicBezTo>
                  <a:pt x="1295" y="438"/>
                  <a:pt x="1295" y="438"/>
                  <a:pt x="1295" y="438"/>
                </a:cubicBezTo>
                <a:cubicBezTo>
                  <a:pt x="1102" y="548"/>
                  <a:pt x="1102" y="548"/>
                  <a:pt x="1102" y="548"/>
                </a:cubicBezTo>
                <a:cubicBezTo>
                  <a:pt x="768" y="358"/>
                  <a:pt x="768" y="358"/>
                  <a:pt x="768" y="358"/>
                </a:cubicBezTo>
                <a:lnTo>
                  <a:pt x="768" y="134"/>
                </a:lnTo>
                <a:close/>
                <a:moveTo>
                  <a:pt x="720" y="441"/>
                </a:moveTo>
                <a:cubicBezTo>
                  <a:pt x="1005" y="604"/>
                  <a:pt x="1005" y="604"/>
                  <a:pt x="1005" y="604"/>
                </a:cubicBezTo>
                <a:cubicBezTo>
                  <a:pt x="720" y="766"/>
                  <a:pt x="720" y="766"/>
                  <a:pt x="720" y="766"/>
                </a:cubicBezTo>
                <a:cubicBezTo>
                  <a:pt x="435" y="604"/>
                  <a:pt x="435" y="604"/>
                  <a:pt x="435" y="604"/>
                </a:cubicBezTo>
                <a:lnTo>
                  <a:pt x="720" y="441"/>
                </a:lnTo>
                <a:close/>
                <a:moveTo>
                  <a:pt x="672" y="134"/>
                </a:moveTo>
                <a:cubicBezTo>
                  <a:pt x="672" y="358"/>
                  <a:pt x="672" y="358"/>
                  <a:pt x="672" y="358"/>
                </a:cubicBezTo>
                <a:cubicBezTo>
                  <a:pt x="338" y="548"/>
                  <a:pt x="338" y="548"/>
                  <a:pt x="338" y="548"/>
                </a:cubicBezTo>
                <a:cubicBezTo>
                  <a:pt x="144" y="438"/>
                  <a:pt x="144" y="438"/>
                  <a:pt x="144" y="438"/>
                </a:cubicBezTo>
                <a:lnTo>
                  <a:pt x="672" y="134"/>
                </a:lnTo>
                <a:close/>
                <a:moveTo>
                  <a:pt x="96" y="520"/>
                </a:moveTo>
                <a:cubicBezTo>
                  <a:pt x="288" y="630"/>
                  <a:pt x="288" y="630"/>
                  <a:pt x="288" y="630"/>
                </a:cubicBezTo>
                <a:cubicBezTo>
                  <a:pt x="288" y="1013"/>
                  <a:pt x="288" y="1013"/>
                  <a:pt x="288" y="1013"/>
                </a:cubicBezTo>
                <a:cubicBezTo>
                  <a:pt x="96" y="1123"/>
                  <a:pt x="96" y="1123"/>
                  <a:pt x="96" y="1123"/>
                </a:cubicBezTo>
                <a:lnTo>
                  <a:pt x="96" y="52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41"/>
          <p:cNvSpPr>
            <a:spLocks noEditPoints="1"/>
          </p:cNvSpPr>
          <p:nvPr/>
        </p:nvSpPr>
        <p:spPr bwMode="auto">
          <a:xfrm>
            <a:off x="5094879" y="3911453"/>
            <a:ext cx="391519" cy="391665"/>
          </a:xfrm>
          <a:custGeom>
            <a:avLst/>
            <a:gdLst>
              <a:gd name="T0" fmla="*/ 288 w 1638"/>
              <a:gd name="T1" fmla="*/ 240 h 1639"/>
              <a:gd name="T2" fmla="*/ 480 w 1638"/>
              <a:gd name="T3" fmla="*/ 144 h 1639"/>
              <a:gd name="T4" fmla="*/ 288 w 1638"/>
              <a:gd name="T5" fmla="*/ 48 h 1639"/>
              <a:gd name="T6" fmla="*/ 0 w 1638"/>
              <a:gd name="T7" fmla="*/ 48 h 1639"/>
              <a:gd name="T8" fmla="*/ 96 w 1638"/>
              <a:gd name="T9" fmla="*/ 288 h 1639"/>
              <a:gd name="T10" fmla="*/ 192 w 1638"/>
              <a:gd name="T11" fmla="*/ 432 h 1639"/>
              <a:gd name="T12" fmla="*/ 96 w 1638"/>
              <a:gd name="T13" fmla="*/ 96 h 1639"/>
              <a:gd name="T14" fmla="*/ 96 w 1638"/>
              <a:gd name="T15" fmla="*/ 192 h 1639"/>
              <a:gd name="T16" fmla="*/ 1350 w 1638"/>
              <a:gd name="T17" fmla="*/ 96 h 1639"/>
              <a:gd name="T18" fmla="*/ 1206 w 1638"/>
              <a:gd name="T19" fmla="*/ 192 h 1639"/>
              <a:gd name="T20" fmla="*/ 1398 w 1638"/>
              <a:gd name="T21" fmla="*/ 288 h 1639"/>
              <a:gd name="T22" fmla="*/ 1494 w 1638"/>
              <a:gd name="T23" fmla="*/ 480 h 1639"/>
              <a:gd name="T24" fmla="*/ 1590 w 1638"/>
              <a:gd name="T25" fmla="*/ 288 h 1639"/>
              <a:gd name="T26" fmla="*/ 1590 w 1638"/>
              <a:gd name="T27" fmla="*/ 0 h 1639"/>
              <a:gd name="T28" fmla="*/ 1446 w 1638"/>
              <a:gd name="T29" fmla="*/ 192 h 1639"/>
              <a:gd name="T30" fmla="*/ 1542 w 1638"/>
              <a:gd name="T31" fmla="*/ 192 h 1639"/>
              <a:gd name="T32" fmla="*/ 432 w 1638"/>
              <a:gd name="T33" fmla="*/ 1543 h 1639"/>
              <a:gd name="T34" fmla="*/ 288 w 1638"/>
              <a:gd name="T35" fmla="*/ 1447 h 1639"/>
              <a:gd name="T36" fmla="*/ 192 w 1638"/>
              <a:gd name="T37" fmla="*/ 1351 h 1639"/>
              <a:gd name="T38" fmla="*/ 96 w 1638"/>
              <a:gd name="T39" fmla="*/ 1207 h 1639"/>
              <a:gd name="T40" fmla="*/ 0 w 1638"/>
              <a:gd name="T41" fmla="*/ 1399 h 1639"/>
              <a:gd name="T42" fmla="*/ 240 w 1638"/>
              <a:gd name="T43" fmla="*/ 1639 h 1639"/>
              <a:gd name="T44" fmla="*/ 96 w 1638"/>
              <a:gd name="T45" fmla="*/ 1543 h 1639"/>
              <a:gd name="T46" fmla="*/ 192 w 1638"/>
              <a:gd name="T47" fmla="*/ 1543 h 1639"/>
              <a:gd name="T48" fmla="*/ 1350 w 1638"/>
              <a:gd name="T49" fmla="*/ 1399 h 1639"/>
              <a:gd name="T50" fmla="*/ 1158 w 1638"/>
              <a:gd name="T51" fmla="*/ 1495 h 1639"/>
              <a:gd name="T52" fmla="*/ 1350 w 1638"/>
              <a:gd name="T53" fmla="*/ 1591 h 1639"/>
              <a:gd name="T54" fmla="*/ 1638 w 1638"/>
              <a:gd name="T55" fmla="*/ 1591 h 1639"/>
              <a:gd name="T56" fmla="*/ 1542 w 1638"/>
              <a:gd name="T57" fmla="*/ 1351 h 1639"/>
              <a:gd name="T58" fmla="*/ 1446 w 1638"/>
              <a:gd name="T59" fmla="*/ 1207 h 1639"/>
              <a:gd name="T60" fmla="*/ 1542 w 1638"/>
              <a:gd name="T61" fmla="*/ 1543 h 1639"/>
              <a:gd name="T62" fmla="*/ 1542 w 1638"/>
              <a:gd name="T63" fmla="*/ 1447 h 1639"/>
              <a:gd name="T64" fmla="*/ 720 w 1638"/>
              <a:gd name="T65" fmla="*/ 1447 h 1639"/>
              <a:gd name="T66" fmla="*/ 624 w 1638"/>
              <a:gd name="T67" fmla="*/ 1543 h 1639"/>
              <a:gd name="T68" fmla="*/ 870 w 1638"/>
              <a:gd name="T69" fmla="*/ 1495 h 1639"/>
              <a:gd name="T70" fmla="*/ 1062 w 1638"/>
              <a:gd name="T71" fmla="*/ 1495 h 1639"/>
              <a:gd name="T72" fmla="*/ 624 w 1638"/>
              <a:gd name="T73" fmla="*/ 192 h 1639"/>
              <a:gd name="T74" fmla="*/ 720 w 1638"/>
              <a:gd name="T75" fmla="*/ 96 h 1639"/>
              <a:gd name="T76" fmla="*/ 624 w 1638"/>
              <a:gd name="T77" fmla="*/ 192 h 1639"/>
              <a:gd name="T78" fmla="*/ 918 w 1638"/>
              <a:gd name="T79" fmla="*/ 96 h 1639"/>
              <a:gd name="T80" fmla="*/ 1014 w 1638"/>
              <a:gd name="T81" fmla="*/ 192 h 1639"/>
              <a:gd name="T82" fmla="*/ 192 w 1638"/>
              <a:gd name="T83" fmla="*/ 1015 h 1639"/>
              <a:gd name="T84" fmla="*/ 96 w 1638"/>
              <a:gd name="T85" fmla="*/ 916 h 1639"/>
              <a:gd name="T86" fmla="*/ 1446 w 1638"/>
              <a:gd name="T87" fmla="*/ 916 h 1639"/>
              <a:gd name="T88" fmla="*/ 1542 w 1638"/>
              <a:gd name="T89" fmla="*/ 1015 h 1639"/>
              <a:gd name="T90" fmla="*/ 1446 w 1638"/>
              <a:gd name="T91" fmla="*/ 916 h 1639"/>
              <a:gd name="T92" fmla="*/ 96 w 1638"/>
              <a:gd name="T93" fmla="*/ 720 h 1639"/>
              <a:gd name="T94" fmla="*/ 192 w 1638"/>
              <a:gd name="T95" fmla="*/ 624 h 1639"/>
              <a:gd name="T96" fmla="*/ 1446 w 1638"/>
              <a:gd name="T97" fmla="*/ 624 h 1639"/>
              <a:gd name="T98" fmla="*/ 1542 w 1638"/>
              <a:gd name="T99" fmla="*/ 720 h 1639"/>
              <a:gd name="T100" fmla="*/ 1158 w 1638"/>
              <a:gd name="T101" fmla="*/ 1303 h 1639"/>
              <a:gd name="T102" fmla="*/ 966 w 1638"/>
              <a:gd name="T103" fmla="*/ 576 h 1639"/>
              <a:gd name="T104" fmla="*/ 1302 w 1638"/>
              <a:gd name="T105" fmla="*/ 768 h 1639"/>
              <a:gd name="T106" fmla="*/ 1302 w 1638"/>
              <a:gd name="T107" fmla="*/ 288 h 1639"/>
              <a:gd name="T108" fmla="*/ 288 w 1638"/>
              <a:gd name="T109" fmla="*/ 720 h 1639"/>
              <a:gd name="T110" fmla="*/ 528 w 1638"/>
              <a:gd name="T111" fmla="*/ 576 h 1639"/>
              <a:gd name="T112" fmla="*/ 528 w 1638"/>
              <a:gd name="T113" fmla="*/ 1255 h 1639"/>
              <a:gd name="T114" fmla="*/ 1110 w 1638"/>
              <a:gd name="T115" fmla="*/ 1351 h 1639"/>
              <a:gd name="T116" fmla="*/ 768 w 1638"/>
              <a:gd name="T117" fmla="*/ 1111 h 1639"/>
              <a:gd name="T118" fmla="*/ 528 w 1638"/>
              <a:gd name="T119" fmla="*/ 480 h 1639"/>
              <a:gd name="T120" fmla="*/ 1254 w 1638"/>
              <a:gd name="T121" fmla="*/ 384 h 1639"/>
              <a:gd name="T122" fmla="*/ 918 w 1638"/>
              <a:gd name="T123" fmla="*/ 480 h 1639"/>
              <a:gd name="T124" fmla="*/ 919 w 1638"/>
              <a:gd name="T125" fmla="*/ 125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38" h="1639">
                <a:moveTo>
                  <a:pt x="192" y="288"/>
                </a:moveTo>
                <a:cubicBezTo>
                  <a:pt x="240" y="288"/>
                  <a:pt x="240" y="288"/>
                  <a:pt x="240" y="288"/>
                </a:cubicBezTo>
                <a:cubicBezTo>
                  <a:pt x="267" y="288"/>
                  <a:pt x="288" y="267"/>
                  <a:pt x="288" y="240"/>
                </a:cubicBezTo>
                <a:cubicBezTo>
                  <a:pt x="288" y="192"/>
                  <a:pt x="288" y="192"/>
                  <a:pt x="288" y="192"/>
                </a:cubicBezTo>
                <a:cubicBezTo>
                  <a:pt x="432" y="192"/>
                  <a:pt x="432" y="192"/>
                  <a:pt x="432" y="192"/>
                </a:cubicBezTo>
                <a:cubicBezTo>
                  <a:pt x="459" y="192"/>
                  <a:pt x="480" y="171"/>
                  <a:pt x="480" y="144"/>
                </a:cubicBezTo>
                <a:cubicBezTo>
                  <a:pt x="480" y="118"/>
                  <a:pt x="459" y="96"/>
                  <a:pt x="432" y="96"/>
                </a:cubicBezTo>
                <a:cubicBezTo>
                  <a:pt x="288" y="96"/>
                  <a:pt x="288" y="96"/>
                  <a:pt x="288" y="96"/>
                </a:cubicBezTo>
                <a:cubicBezTo>
                  <a:pt x="288" y="48"/>
                  <a:pt x="288" y="48"/>
                  <a:pt x="288" y="48"/>
                </a:cubicBezTo>
                <a:cubicBezTo>
                  <a:pt x="288" y="22"/>
                  <a:pt x="267" y="0"/>
                  <a:pt x="240" y="0"/>
                </a:cubicBezTo>
                <a:cubicBezTo>
                  <a:pt x="48" y="0"/>
                  <a:pt x="48" y="0"/>
                  <a:pt x="48" y="0"/>
                </a:cubicBezTo>
                <a:cubicBezTo>
                  <a:pt x="21" y="0"/>
                  <a:pt x="0" y="22"/>
                  <a:pt x="0" y="48"/>
                </a:cubicBezTo>
                <a:cubicBezTo>
                  <a:pt x="0" y="240"/>
                  <a:pt x="0" y="240"/>
                  <a:pt x="0" y="240"/>
                </a:cubicBezTo>
                <a:cubicBezTo>
                  <a:pt x="0" y="267"/>
                  <a:pt x="21" y="288"/>
                  <a:pt x="48" y="288"/>
                </a:cubicBezTo>
                <a:cubicBezTo>
                  <a:pt x="96" y="288"/>
                  <a:pt x="96" y="288"/>
                  <a:pt x="96" y="288"/>
                </a:cubicBezTo>
                <a:cubicBezTo>
                  <a:pt x="96" y="432"/>
                  <a:pt x="96" y="432"/>
                  <a:pt x="96" y="432"/>
                </a:cubicBezTo>
                <a:cubicBezTo>
                  <a:pt x="96" y="459"/>
                  <a:pt x="117" y="480"/>
                  <a:pt x="144" y="480"/>
                </a:cubicBezTo>
                <a:cubicBezTo>
                  <a:pt x="171" y="480"/>
                  <a:pt x="192" y="459"/>
                  <a:pt x="192" y="432"/>
                </a:cubicBezTo>
                <a:lnTo>
                  <a:pt x="192" y="288"/>
                </a:lnTo>
                <a:close/>
                <a:moveTo>
                  <a:pt x="96" y="192"/>
                </a:moveTo>
                <a:cubicBezTo>
                  <a:pt x="96" y="96"/>
                  <a:pt x="96" y="96"/>
                  <a:pt x="96" y="96"/>
                </a:cubicBezTo>
                <a:cubicBezTo>
                  <a:pt x="192" y="96"/>
                  <a:pt x="192" y="96"/>
                  <a:pt x="192" y="96"/>
                </a:cubicBezTo>
                <a:cubicBezTo>
                  <a:pt x="192" y="192"/>
                  <a:pt x="192" y="192"/>
                  <a:pt x="192" y="192"/>
                </a:cubicBezTo>
                <a:lnTo>
                  <a:pt x="96" y="192"/>
                </a:lnTo>
                <a:close/>
                <a:moveTo>
                  <a:pt x="1398" y="0"/>
                </a:moveTo>
                <a:cubicBezTo>
                  <a:pt x="1372" y="0"/>
                  <a:pt x="1350" y="22"/>
                  <a:pt x="1350" y="48"/>
                </a:cubicBezTo>
                <a:cubicBezTo>
                  <a:pt x="1350" y="96"/>
                  <a:pt x="1350" y="96"/>
                  <a:pt x="1350" y="96"/>
                </a:cubicBezTo>
                <a:cubicBezTo>
                  <a:pt x="1206" y="96"/>
                  <a:pt x="1206" y="96"/>
                  <a:pt x="1206" y="96"/>
                </a:cubicBezTo>
                <a:cubicBezTo>
                  <a:pt x="1180" y="96"/>
                  <a:pt x="1158" y="118"/>
                  <a:pt x="1158" y="144"/>
                </a:cubicBezTo>
                <a:cubicBezTo>
                  <a:pt x="1158" y="171"/>
                  <a:pt x="1180" y="192"/>
                  <a:pt x="1206" y="192"/>
                </a:cubicBezTo>
                <a:cubicBezTo>
                  <a:pt x="1350" y="192"/>
                  <a:pt x="1350" y="192"/>
                  <a:pt x="1350" y="192"/>
                </a:cubicBezTo>
                <a:cubicBezTo>
                  <a:pt x="1350" y="240"/>
                  <a:pt x="1350" y="240"/>
                  <a:pt x="1350" y="240"/>
                </a:cubicBezTo>
                <a:cubicBezTo>
                  <a:pt x="1350" y="267"/>
                  <a:pt x="1372" y="288"/>
                  <a:pt x="1398" y="288"/>
                </a:cubicBezTo>
                <a:cubicBezTo>
                  <a:pt x="1446" y="288"/>
                  <a:pt x="1446" y="288"/>
                  <a:pt x="1446" y="288"/>
                </a:cubicBezTo>
                <a:cubicBezTo>
                  <a:pt x="1446" y="432"/>
                  <a:pt x="1446" y="432"/>
                  <a:pt x="1446" y="432"/>
                </a:cubicBezTo>
                <a:cubicBezTo>
                  <a:pt x="1446" y="459"/>
                  <a:pt x="1468" y="480"/>
                  <a:pt x="1494" y="480"/>
                </a:cubicBezTo>
                <a:cubicBezTo>
                  <a:pt x="1521" y="480"/>
                  <a:pt x="1542" y="459"/>
                  <a:pt x="1542" y="432"/>
                </a:cubicBezTo>
                <a:cubicBezTo>
                  <a:pt x="1542" y="288"/>
                  <a:pt x="1542" y="288"/>
                  <a:pt x="1542" y="288"/>
                </a:cubicBezTo>
                <a:cubicBezTo>
                  <a:pt x="1590" y="288"/>
                  <a:pt x="1590" y="288"/>
                  <a:pt x="1590" y="288"/>
                </a:cubicBezTo>
                <a:cubicBezTo>
                  <a:pt x="1617" y="288"/>
                  <a:pt x="1638" y="267"/>
                  <a:pt x="1638" y="240"/>
                </a:cubicBezTo>
                <a:cubicBezTo>
                  <a:pt x="1638" y="48"/>
                  <a:pt x="1638" y="48"/>
                  <a:pt x="1638" y="48"/>
                </a:cubicBezTo>
                <a:cubicBezTo>
                  <a:pt x="1638" y="22"/>
                  <a:pt x="1617" y="0"/>
                  <a:pt x="1590" y="0"/>
                </a:cubicBezTo>
                <a:lnTo>
                  <a:pt x="1398" y="0"/>
                </a:lnTo>
                <a:close/>
                <a:moveTo>
                  <a:pt x="1542" y="192"/>
                </a:moveTo>
                <a:cubicBezTo>
                  <a:pt x="1446" y="192"/>
                  <a:pt x="1446" y="192"/>
                  <a:pt x="1446" y="192"/>
                </a:cubicBezTo>
                <a:cubicBezTo>
                  <a:pt x="1446" y="96"/>
                  <a:pt x="1446" y="96"/>
                  <a:pt x="1446" y="96"/>
                </a:cubicBezTo>
                <a:cubicBezTo>
                  <a:pt x="1542" y="96"/>
                  <a:pt x="1542" y="96"/>
                  <a:pt x="1542" y="96"/>
                </a:cubicBezTo>
                <a:lnTo>
                  <a:pt x="1542" y="192"/>
                </a:lnTo>
                <a:close/>
                <a:moveTo>
                  <a:pt x="288" y="1591"/>
                </a:moveTo>
                <a:cubicBezTo>
                  <a:pt x="288" y="1543"/>
                  <a:pt x="288" y="1543"/>
                  <a:pt x="288" y="1543"/>
                </a:cubicBezTo>
                <a:cubicBezTo>
                  <a:pt x="432" y="1543"/>
                  <a:pt x="432" y="1543"/>
                  <a:pt x="432" y="1543"/>
                </a:cubicBezTo>
                <a:cubicBezTo>
                  <a:pt x="459" y="1543"/>
                  <a:pt x="480" y="1521"/>
                  <a:pt x="480" y="1495"/>
                </a:cubicBezTo>
                <a:cubicBezTo>
                  <a:pt x="480" y="1468"/>
                  <a:pt x="459" y="1447"/>
                  <a:pt x="432" y="1447"/>
                </a:cubicBezTo>
                <a:cubicBezTo>
                  <a:pt x="288" y="1447"/>
                  <a:pt x="288" y="1447"/>
                  <a:pt x="288" y="1447"/>
                </a:cubicBezTo>
                <a:cubicBezTo>
                  <a:pt x="288" y="1399"/>
                  <a:pt x="288" y="1399"/>
                  <a:pt x="288" y="1399"/>
                </a:cubicBezTo>
                <a:cubicBezTo>
                  <a:pt x="288" y="1372"/>
                  <a:pt x="267" y="1351"/>
                  <a:pt x="240" y="1351"/>
                </a:cubicBezTo>
                <a:cubicBezTo>
                  <a:pt x="192" y="1351"/>
                  <a:pt x="192" y="1351"/>
                  <a:pt x="192" y="1351"/>
                </a:cubicBezTo>
                <a:cubicBezTo>
                  <a:pt x="192" y="1207"/>
                  <a:pt x="192" y="1207"/>
                  <a:pt x="192" y="1207"/>
                </a:cubicBezTo>
                <a:cubicBezTo>
                  <a:pt x="192" y="1180"/>
                  <a:pt x="171" y="1159"/>
                  <a:pt x="144" y="1159"/>
                </a:cubicBezTo>
                <a:cubicBezTo>
                  <a:pt x="117" y="1159"/>
                  <a:pt x="96" y="1180"/>
                  <a:pt x="96" y="1207"/>
                </a:cubicBezTo>
                <a:cubicBezTo>
                  <a:pt x="96" y="1351"/>
                  <a:pt x="96" y="1351"/>
                  <a:pt x="96" y="1351"/>
                </a:cubicBezTo>
                <a:cubicBezTo>
                  <a:pt x="48" y="1351"/>
                  <a:pt x="48" y="1351"/>
                  <a:pt x="48" y="1351"/>
                </a:cubicBezTo>
                <a:cubicBezTo>
                  <a:pt x="21" y="1351"/>
                  <a:pt x="0" y="1372"/>
                  <a:pt x="0" y="1399"/>
                </a:cubicBezTo>
                <a:cubicBezTo>
                  <a:pt x="0" y="1591"/>
                  <a:pt x="0" y="1591"/>
                  <a:pt x="0" y="1591"/>
                </a:cubicBezTo>
                <a:cubicBezTo>
                  <a:pt x="0" y="1617"/>
                  <a:pt x="21" y="1639"/>
                  <a:pt x="48" y="1639"/>
                </a:cubicBezTo>
                <a:cubicBezTo>
                  <a:pt x="240" y="1639"/>
                  <a:pt x="240" y="1639"/>
                  <a:pt x="240" y="1639"/>
                </a:cubicBezTo>
                <a:cubicBezTo>
                  <a:pt x="267" y="1639"/>
                  <a:pt x="288" y="1617"/>
                  <a:pt x="288" y="1591"/>
                </a:cubicBezTo>
                <a:close/>
                <a:moveTo>
                  <a:pt x="192" y="1543"/>
                </a:moveTo>
                <a:cubicBezTo>
                  <a:pt x="96" y="1543"/>
                  <a:pt x="96" y="1543"/>
                  <a:pt x="96" y="1543"/>
                </a:cubicBezTo>
                <a:cubicBezTo>
                  <a:pt x="96" y="1447"/>
                  <a:pt x="96" y="1447"/>
                  <a:pt x="96" y="1447"/>
                </a:cubicBezTo>
                <a:cubicBezTo>
                  <a:pt x="192" y="1447"/>
                  <a:pt x="192" y="1447"/>
                  <a:pt x="192" y="1447"/>
                </a:cubicBezTo>
                <a:lnTo>
                  <a:pt x="192" y="1543"/>
                </a:lnTo>
                <a:close/>
                <a:moveTo>
                  <a:pt x="1446" y="1351"/>
                </a:moveTo>
                <a:cubicBezTo>
                  <a:pt x="1398" y="1351"/>
                  <a:pt x="1398" y="1351"/>
                  <a:pt x="1398" y="1351"/>
                </a:cubicBezTo>
                <a:cubicBezTo>
                  <a:pt x="1372" y="1351"/>
                  <a:pt x="1350" y="1372"/>
                  <a:pt x="1350" y="1399"/>
                </a:cubicBezTo>
                <a:cubicBezTo>
                  <a:pt x="1350" y="1447"/>
                  <a:pt x="1350" y="1447"/>
                  <a:pt x="1350" y="1447"/>
                </a:cubicBezTo>
                <a:cubicBezTo>
                  <a:pt x="1206" y="1447"/>
                  <a:pt x="1206" y="1447"/>
                  <a:pt x="1206" y="1447"/>
                </a:cubicBezTo>
                <a:cubicBezTo>
                  <a:pt x="1180" y="1447"/>
                  <a:pt x="1158" y="1468"/>
                  <a:pt x="1158" y="1495"/>
                </a:cubicBezTo>
                <a:cubicBezTo>
                  <a:pt x="1158" y="1521"/>
                  <a:pt x="1180" y="1543"/>
                  <a:pt x="1206" y="1543"/>
                </a:cubicBezTo>
                <a:cubicBezTo>
                  <a:pt x="1350" y="1543"/>
                  <a:pt x="1350" y="1543"/>
                  <a:pt x="1350" y="1543"/>
                </a:cubicBezTo>
                <a:cubicBezTo>
                  <a:pt x="1350" y="1591"/>
                  <a:pt x="1350" y="1591"/>
                  <a:pt x="1350" y="1591"/>
                </a:cubicBezTo>
                <a:cubicBezTo>
                  <a:pt x="1350" y="1617"/>
                  <a:pt x="1372" y="1639"/>
                  <a:pt x="1398" y="1639"/>
                </a:cubicBezTo>
                <a:cubicBezTo>
                  <a:pt x="1590" y="1639"/>
                  <a:pt x="1590" y="1639"/>
                  <a:pt x="1590" y="1639"/>
                </a:cubicBezTo>
                <a:cubicBezTo>
                  <a:pt x="1617" y="1639"/>
                  <a:pt x="1638" y="1617"/>
                  <a:pt x="1638" y="1591"/>
                </a:cubicBezTo>
                <a:cubicBezTo>
                  <a:pt x="1638" y="1399"/>
                  <a:pt x="1638" y="1399"/>
                  <a:pt x="1638" y="1399"/>
                </a:cubicBezTo>
                <a:cubicBezTo>
                  <a:pt x="1638" y="1372"/>
                  <a:pt x="1617" y="1351"/>
                  <a:pt x="1590" y="1351"/>
                </a:cubicBezTo>
                <a:cubicBezTo>
                  <a:pt x="1542" y="1351"/>
                  <a:pt x="1542" y="1351"/>
                  <a:pt x="1542" y="1351"/>
                </a:cubicBezTo>
                <a:cubicBezTo>
                  <a:pt x="1542" y="1207"/>
                  <a:pt x="1542" y="1207"/>
                  <a:pt x="1542" y="1207"/>
                </a:cubicBezTo>
                <a:cubicBezTo>
                  <a:pt x="1542" y="1180"/>
                  <a:pt x="1521" y="1159"/>
                  <a:pt x="1494" y="1159"/>
                </a:cubicBezTo>
                <a:cubicBezTo>
                  <a:pt x="1468" y="1159"/>
                  <a:pt x="1446" y="1180"/>
                  <a:pt x="1446" y="1207"/>
                </a:cubicBezTo>
                <a:lnTo>
                  <a:pt x="1446" y="1351"/>
                </a:lnTo>
                <a:close/>
                <a:moveTo>
                  <a:pt x="1542" y="1447"/>
                </a:moveTo>
                <a:cubicBezTo>
                  <a:pt x="1542" y="1543"/>
                  <a:pt x="1542" y="1543"/>
                  <a:pt x="1542" y="1543"/>
                </a:cubicBezTo>
                <a:cubicBezTo>
                  <a:pt x="1446" y="1543"/>
                  <a:pt x="1446" y="1543"/>
                  <a:pt x="1446" y="1543"/>
                </a:cubicBezTo>
                <a:cubicBezTo>
                  <a:pt x="1446" y="1447"/>
                  <a:pt x="1446" y="1447"/>
                  <a:pt x="1446" y="1447"/>
                </a:cubicBezTo>
                <a:lnTo>
                  <a:pt x="1542" y="1447"/>
                </a:lnTo>
                <a:close/>
                <a:moveTo>
                  <a:pt x="576" y="1495"/>
                </a:moveTo>
                <a:cubicBezTo>
                  <a:pt x="576" y="1468"/>
                  <a:pt x="597" y="1447"/>
                  <a:pt x="624" y="1447"/>
                </a:cubicBezTo>
                <a:cubicBezTo>
                  <a:pt x="720" y="1447"/>
                  <a:pt x="720" y="1447"/>
                  <a:pt x="720" y="1447"/>
                </a:cubicBezTo>
                <a:cubicBezTo>
                  <a:pt x="747" y="1447"/>
                  <a:pt x="768" y="1468"/>
                  <a:pt x="768" y="1495"/>
                </a:cubicBezTo>
                <a:cubicBezTo>
                  <a:pt x="768" y="1521"/>
                  <a:pt x="747" y="1543"/>
                  <a:pt x="720" y="1543"/>
                </a:cubicBezTo>
                <a:cubicBezTo>
                  <a:pt x="624" y="1543"/>
                  <a:pt x="624" y="1543"/>
                  <a:pt x="624" y="1543"/>
                </a:cubicBezTo>
                <a:cubicBezTo>
                  <a:pt x="597" y="1543"/>
                  <a:pt x="576" y="1521"/>
                  <a:pt x="576" y="1495"/>
                </a:cubicBezTo>
                <a:close/>
                <a:moveTo>
                  <a:pt x="918" y="1543"/>
                </a:moveTo>
                <a:cubicBezTo>
                  <a:pt x="892" y="1543"/>
                  <a:pt x="870" y="1521"/>
                  <a:pt x="870" y="1495"/>
                </a:cubicBezTo>
                <a:cubicBezTo>
                  <a:pt x="870" y="1468"/>
                  <a:pt x="892" y="1447"/>
                  <a:pt x="918" y="1447"/>
                </a:cubicBezTo>
                <a:cubicBezTo>
                  <a:pt x="1014" y="1447"/>
                  <a:pt x="1014" y="1447"/>
                  <a:pt x="1014" y="1447"/>
                </a:cubicBezTo>
                <a:cubicBezTo>
                  <a:pt x="1041" y="1447"/>
                  <a:pt x="1062" y="1468"/>
                  <a:pt x="1062" y="1495"/>
                </a:cubicBezTo>
                <a:cubicBezTo>
                  <a:pt x="1062" y="1521"/>
                  <a:pt x="1041" y="1543"/>
                  <a:pt x="1014" y="1543"/>
                </a:cubicBezTo>
                <a:lnTo>
                  <a:pt x="918" y="1543"/>
                </a:lnTo>
                <a:close/>
                <a:moveTo>
                  <a:pt x="624" y="192"/>
                </a:moveTo>
                <a:cubicBezTo>
                  <a:pt x="597" y="192"/>
                  <a:pt x="576" y="171"/>
                  <a:pt x="576" y="144"/>
                </a:cubicBezTo>
                <a:cubicBezTo>
                  <a:pt x="576" y="118"/>
                  <a:pt x="597" y="96"/>
                  <a:pt x="624" y="96"/>
                </a:cubicBezTo>
                <a:cubicBezTo>
                  <a:pt x="720" y="96"/>
                  <a:pt x="720" y="96"/>
                  <a:pt x="720" y="96"/>
                </a:cubicBezTo>
                <a:cubicBezTo>
                  <a:pt x="747" y="96"/>
                  <a:pt x="768" y="118"/>
                  <a:pt x="768" y="144"/>
                </a:cubicBezTo>
                <a:cubicBezTo>
                  <a:pt x="768" y="171"/>
                  <a:pt x="747" y="192"/>
                  <a:pt x="720" y="192"/>
                </a:cubicBezTo>
                <a:lnTo>
                  <a:pt x="624" y="192"/>
                </a:lnTo>
                <a:close/>
                <a:moveTo>
                  <a:pt x="918" y="192"/>
                </a:moveTo>
                <a:cubicBezTo>
                  <a:pt x="892" y="192"/>
                  <a:pt x="870" y="171"/>
                  <a:pt x="870" y="144"/>
                </a:cubicBezTo>
                <a:cubicBezTo>
                  <a:pt x="870" y="118"/>
                  <a:pt x="892" y="96"/>
                  <a:pt x="918" y="96"/>
                </a:cubicBezTo>
                <a:cubicBezTo>
                  <a:pt x="1014" y="96"/>
                  <a:pt x="1014" y="96"/>
                  <a:pt x="1014" y="96"/>
                </a:cubicBezTo>
                <a:cubicBezTo>
                  <a:pt x="1041" y="96"/>
                  <a:pt x="1062" y="118"/>
                  <a:pt x="1062" y="144"/>
                </a:cubicBezTo>
                <a:cubicBezTo>
                  <a:pt x="1062" y="171"/>
                  <a:pt x="1041" y="192"/>
                  <a:pt x="1014" y="192"/>
                </a:cubicBezTo>
                <a:lnTo>
                  <a:pt x="918" y="192"/>
                </a:lnTo>
                <a:close/>
                <a:moveTo>
                  <a:pt x="192" y="916"/>
                </a:moveTo>
                <a:cubicBezTo>
                  <a:pt x="192" y="1015"/>
                  <a:pt x="192" y="1015"/>
                  <a:pt x="192" y="1015"/>
                </a:cubicBezTo>
                <a:cubicBezTo>
                  <a:pt x="192" y="1041"/>
                  <a:pt x="171" y="1063"/>
                  <a:pt x="144" y="1063"/>
                </a:cubicBezTo>
                <a:cubicBezTo>
                  <a:pt x="117" y="1063"/>
                  <a:pt x="96" y="1041"/>
                  <a:pt x="96" y="1015"/>
                </a:cubicBezTo>
                <a:cubicBezTo>
                  <a:pt x="96" y="916"/>
                  <a:pt x="96" y="916"/>
                  <a:pt x="96" y="916"/>
                </a:cubicBezTo>
                <a:cubicBezTo>
                  <a:pt x="96" y="889"/>
                  <a:pt x="117" y="868"/>
                  <a:pt x="144" y="868"/>
                </a:cubicBezTo>
                <a:cubicBezTo>
                  <a:pt x="171" y="868"/>
                  <a:pt x="192" y="889"/>
                  <a:pt x="192" y="916"/>
                </a:cubicBezTo>
                <a:close/>
                <a:moveTo>
                  <a:pt x="1446" y="916"/>
                </a:moveTo>
                <a:cubicBezTo>
                  <a:pt x="1446" y="889"/>
                  <a:pt x="1468" y="868"/>
                  <a:pt x="1494" y="868"/>
                </a:cubicBezTo>
                <a:cubicBezTo>
                  <a:pt x="1521" y="868"/>
                  <a:pt x="1542" y="889"/>
                  <a:pt x="1542" y="916"/>
                </a:cubicBezTo>
                <a:cubicBezTo>
                  <a:pt x="1542" y="1015"/>
                  <a:pt x="1542" y="1015"/>
                  <a:pt x="1542" y="1015"/>
                </a:cubicBezTo>
                <a:cubicBezTo>
                  <a:pt x="1542" y="1041"/>
                  <a:pt x="1521" y="1063"/>
                  <a:pt x="1494" y="1063"/>
                </a:cubicBezTo>
                <a:cubicBezTo>
                  <a:pt x="1468" y="1063"/>
                  <a:pt x="1446" y="1041"/>
                  <a:pt x="1446" y="1015"/>
                </a:cubicBezTo>
                <a:lnTo>
                  <a:pt x="1446" y="916"/>
                </a:lnTo>
                <a:close/>
                <a:moveTo>
                  <a:pt x="192" y="720"/>
                </a:moveTo>
                <a:cubicBezTo>
                  <a:pt x="192" y="747"/>
                  <a:pt x="171" y="768"/>
                  <a:pt x="144" y="768"/>
                </a:cubicBezTo>
                <a:cubicBezTo>
                  <a:pt x="117" y="768"/>
                  <a:pt x="96" y="747"/>
                  <a:pt x="96" y="720"/>
                </a:cubicBezTo>
                <a:cubicBezTo>
                  <a:pt x="96" y="624"/>
                  <a:pt x="96" y="624"/>
                  <a:pt x="96" y="624"/>
                </a:cubicBezTo>
                <a:cubicBezTo>
                  <a:pt x="96" y="598"/>
                  <a:pt x="117" y="576"/>
                  <a:pt x="144" y="576"/>
                </a:cubicBezTo>
                <a:cubicBezTo>
                  <a:pt x="171" y="576"/>
                  <a:pt x="192" y="598"/>
                  <a:pt x="192" y="624"/>
                </a:cubicBezTo>
                <a:lnTo>
                  <a:pt x="192" y="720"/>
                </a:lnTo>
                <a:close/>
                <a:moveTo>
                  <a:pt x="1446" y="720"/>
                </a:moveTo>
                <a:cubicBezTo>
                  <a:pt x="1446" y="624"/>
                  <a:pt x="1446" y="624"/>
                  <a:pt x="1446" y="624"/>
                </a:cubicBezTo>
                <a:cubicBezTo>
                  <a:pt x="1446" y="598"/>
                  <a:pt x="1468" y="576"/>
                  <a:pt x="1494" y="576"/>
                </a:cubicBezTo>
                <a:cubicBezTo>
                  <a:pt x="1521" y="576"/>
                  <a:pt x="1542" y="598"/>
                  <a:pt x="1542" y="624"/>
                </a:cubicBezTo>
                <a:cubicBezTo>
                  <a:pt x="1542" y="720"/>
                  <a:pt x="1542" y="720"/>
                  <a:pt x="1542" y="720"/>
                </a:cubicBezTo>
                <a:cubicBezTo>
                  <a:pt x="1542" y="747"/>
                  <a:pt x="1521" y="768"/>
                  <a:pt x="1494" y="768"/>
                </a:cubicBezTo>
                <a:cubicBezTo>
                  <a:pt x="1468" y="768"/>
                  <a:pt x="1446" y="747"/>
                  <a:pt x="1446" y="720"/>
                </a:cubicBezTo>
                <a:close/>
                <a:moveTo>
                  <a:pt x="1158" y="1303"/>
                </a:moveTo>
                <a:cubicBezTo>
                  <a:pt x="1158" y="1276"/>
                  <a:pt x="1137" y="1255"/>
                  <a:pt x="1110" y="1255"/>
                </a:cubicBezTo>
                <a:cubicBezTo>
                  <a:pt x="1031" y="1255"/>
                  <a:pt x="966" y="1190"/>
                  <a:pt x="966" y="1111"/>
                </a:cubicBezTo>
                <a:cubicBezTo>
                  <a:pt x="966" y="576"/>
                  <a:pt x="966" y="576"/>
                  <a:pt x="966" y="576"/>
                </a:cubicBezTo>
                <a:cubicBezTo>
                  <a:pt x="1110" y="576"/>
                  <a:pt x="1110" y="576"/>
                  <a:pt x="1110" y="576"/>
                </a:cubicBezTo>
                <a:cubicBezTo>
                  <a:pt x="1190" y="576"/>
                  <a:pt x="1254" y="641"/>
                  <a:pt x="1254" y="720"/>
                </a:cubicBezTo>
                <a:cubicBezTo>
                  <a:pt x="1254" y="747"/>
                  <a:pt x="1276" y="768"/>
                  <a:pt x="1302" y="768"/>
                </a:cubicBezTo>
                <a:cubicBezTo>
                  <a:pt x="1329" y="768"/>
                  <a:pt x="1350" y="747"/>
                  <a:pt x="1350" y="720"/>
                </a:cubicBezTo>
                <a:cubicBezTo>
                  <a:pt x="1350" y="336"/>
                  <a:pt x="1350" y="336"/>
                  <a:pt x="1350" y="336"/>
                </a:cubicBezTo>
                <a:cubicBezTo>
                  <a:pt x="1350" y="310"/>
                  <a:pt x="1329" y="288"/>
                  <a:pt x="1302" y="288"/>
                </a:cubicBezTo>
                <a:cubicBezTo>
                  <a:pt x="336" y="288"/>
                  <a:pt x="336" y="288"/>
                  <a:pt x="336" y="288"/>
                </a:cubicBezTo>
                <a:cubicBezTo>
                  <a:pt x="309" y="288"/>
                  <a:pt x="288" y="310"/>
                  <a:pt x="288" y="336"/>
                </a:cubicBezTo>
                <a:cubicBezTo>
                  <a:pt x="288" y="720"/>
                  <a:pt x="288" y="720"/>
                  <a:pt x="288" y="720"/>
                </a:cubicBezTo>
                <a:cubicBezTo>
                  <a:pt x="288" y="747"/>
                  <a:pt x="309" y="768"/>
                  <a:pt x="336" y="768"/>
                </a:cubicBezTo>
                <a:cubicBezTo>
                  <a:pt x="363" y="768"/>
                  <a:pt x="384" y="747"/>
                  <a:pt x="384" y="720"/>
                </a:cubicBezTo>
                <a:cubicBezTo>
                  <a:pt x="384" y="641"/>
                  <a:pt x="449" y="576"/>
                  <a:pt x="528" y="576"/>
                </a:cubicBezTo>
                <a:cubicBezTo>
                  <a:pt x="672" y="576"/>
                  <a:pt x="672" y="576"/>
                  <a:pt x="672" y="576"/>
                </a:cubicBezTo>
                <a:cubicBezTo>
                  <a:pt x="672" y="1111"/>
                  <a:pt x="672" y="1111"/>
                  <a:pt x="672" y="1111"/>
                </a:cubicBezTo>
                <a:cubicBezTo>
                  <a:pt x="672" y="1190"/>
                  <a:pt x="607" y="1255"/>
                  <a:pt x="528" y="1255"/>
                </a:cubicBezTo>
                <a:cubicBezTo>
                  <a:pt x="501" y="1255"/>
                  <a:pt x="480" y="1276"/>
                  <a:pt x="480" y="1303"/>
                </a:cubicBezTo>
                <a:cubicBezTo>
                  <a:pt x="480" y="1329"/>
                  <a:pt x="501" y="1351"/>
                  <a:pt x="528" y="1351"/>
                </a:cubicBezTo>
                <a:cubicBezTo>
                  <a:pt x="1110" y="1351"/>
                  <a:pt x="1110" y="1351"/>
                  <a:pt x="1110" y="1351"/>
                </a:cubicBezTo>
                <a:cubicBezTo>
                  <a:pt x="1137" y="1351"/>
                  <a:pt x="1158" y="1329"/>
                  <a:pt x="1158" y="1303"/>
                </a:cubicBezTo>
                <a:close/>
                <a:moveTo>
                  <a:pt x="720" y="1255"/>
                </a:moveTo>
                <a:cubicBezTo>
                  <a:pt x="750" y="1215"/>
                  <a:pt x="768" y="1165"/>
                  <a:pt x="768" y="1111"/>
                </a:cubicBezTo>
                <a:cubicBezTo>
                  <a:pt x="768" y="528"/>
                  <a:pt x="768" y="528"/>
                  <a:pt x="768" y="528"/>
                </a:cubicBezTo>
                <a:cubicBezTo>
                  <a:pt x="768" y="502"/>
                  <a:pt x="747" y="480"/>
                  <a:pt x="720" y="480"/>
                </a:cubicBezTo>
                <a:cubicBezTo>
                  <a:pt x="528" y="480"/>
                  <a:pt x="528" y="480"/>
                  <a:pt x="528" y="480"/>
                </a:cubicBezTo>
                <a:cubicBezTo>
                  <a:pt x="474" y="480"/>
                  <a:pt x="424" y="498"/>
                  <a:pt x="384" y="529"/>
                </a:cubicBezTo>
                <a:cubicBezTo>
                  <a:pt x="384" y="384"/>
                  <a:pt x="384" y="384"/>
                  <a:pt x="384" y="384"/>
                </a:cubicBezTo>
                <a:cubicBezTo>
                  <a:pt x="1254" y="384"/>
                  <a:pt x="1254" y="384"/>
                  <a:pt x="1254" y="384"/>
                </a:cubicBezTo>
                <a:cubicBezTo>
                  <a:pt x="1254" y="529"/>
                  <a:pt x="1254" y="529"/>
                  <a:pt x="1254" y="529"/>
                </a:cubicBezTo>
                <a:cubicBezTo>
                  <a:pt x="1214" y="498"/>
                  <a:pt x="1164" y="480"/>
                  <a:pt x="1110" y="480"/>
                </a:cubicBezTo>
                <a:cubicBezTo>
                  <a:pt x="918" y="480"/>
                  <a:pt x="918" y="480"/>
                  <a:pt x="918" y="480"/>
                </a:cubicBezTo>
                <a:cubicBezTo>
                  <a:pt x="892" y="480"/>
                  <a:pt x="870" y="502"/>
                  <a:pt x="870" y="528"/>
                </a:cubicBezTo>
                <a:cubicBezTo>
                  <a:pt x="870" y="1111"/>
                  <a:pt x="870" y="1111"/>
                  <a:pt x="870" y="1111"/>
                </a:cubicBezTo>
                <a:cubicBezTo>
                  <a:pt x="870" y="1165"/>
                  <a:pt x="888" y="1215"/>
                  <a:pt x="919" y="1255"/>
                </a:cubicBezTo>
                <a:lnTo>
                  <a:pt x="720" y="125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42"/>
          <p:cNvSpPr>
            <a:spLocks noEditPoints="1"/>
          </p:cNvSpPr>
          <p:nvPr/>
        </p:nvSpPr>
        <p:spPr bwMode="auto">
          <a:xfrm>
            <a:off x="4368579" y="3911526"/>
            <a:ext cx="391519" cy="391519"/>
          </a:xfrm>
          <a:custGeom>
            <a:avLst/>
            <a:gdLst>
              <a:gd name="T0" fmla="*/ 291 w 1638"/>
              <a:gd name="T1" fmla="*/ 1203 h 1638"/>
              <a:gd name="T2" fmla="*/ 413 w 1638"/>
              <a:gd name="T3" fmla="*/ 1251 h 1638"/>
              <a:gd name="T4" fmla="*/ 378 w 1638"/>
              <a:gd name="T5" fmla="*/ 1345 h 1638"/>
              <a:gd name="T6" fmla="*/ 514 w 1638"/>
              <a:gd name="T7" fmla="*/ 1548 h 1638"/>
              <a:gd name="T8" fmla="*/ 634 w 1638"/>
              <a:gd name="T9" fmla="*/ 1496 h 1638"/>
              <a:gd name="T10" fmla="*/ 675 w 1638"/>
              <a:gd name="T11" fmla="*/ 1590 h 1638"/>
              <a:gd name="T12" fmla="*/ 915 w 1638"/>
              <a:gd name="T13" fmla="*/ 1638 h 1638"/>
              <a:gd name="T14" fmla="*/ 963 w 1638"/>
              <a:gd name="T15" fmla="*/ 1513 h 1638"/>
              <a:gd name="T16" fmla="*/ 1057 w 1638"/>
              <a:gd name="T17" fmla="*/ 1548 h 1638"/>
              <a:gd name="T18" fmla="*/ 1124 w 1638"/>
              <a:gd name="T19" fmla="*/ 1548 h 1638"/>
              <a:gd name="T20" fmla="*/ 1260 w 1638"/>
              <a:gd name="T21" fmla="*/ 1345 h 1638"/>
              <a:gd name="T22" fmla="*/ 1225 w 1638"/>
              <a:gd name="T23" fmla="*/ 1251 h 1638"/>
              <a:gd name="T24" fmla="*/ 1347 w 1638"/>
              <a:gd name="T25" fmla="*/ 1203 h 1638"/>
              <a:gd name="T26" fmla="*/ 1494 w 1638"/>
              <a:gd name="T27" fmla="*/ 1059 h 1638"/>
              <a:gd name="T28" fmla="*/ 1638 w 1638"/>
              <a:gd name="T29" fmla="*/ 144 h 1638"/>
              <a:gd name="T30" fmla="*/ 144 w 1638"/>
              <a:gd name="T31" fmla="*/ 0 h 1638"/>
              <a:gd name="T32" fmla="*/ 0 w 1638"/>
              <a:gd name="T33" fmla="*/ 915 h 1638"/>
              <a:gd name="T34" fmla="*/ 291 w 1638"/>
              <a:gd name="T35" fmla="*/ 1059 h 1638"/>
              <a:gd name="T36" fmla="*/ 1189 w 1638"/>
              <a:gd name="T37" fmla="*/ 1155 h 1638"/>
              <a:gd name="T38" fmla="*/ 1107 w 1638"/>
              <a:gd name="T39" fmla="*/ 1277 h 1638"/>
              <a:gd name="T40" fmla="*/ 1158 w 1638"/>
              <a:gd name="T41" fmla="*/ 1379 h 1638"/>
              <a:gd name="T42" fmla="*/ 1047 w 1638"/>
              <a:gd name="T43" fmla="*/ 1403 h 1638"/>
              <a:gd name="T44" fmla="*/ 903 w 1638"/>
              <a:gd name="T45" fmla="*/ 1431 h 1638"/>
              <a:gd name="T46" fmla="*/ 867 w 1638"/>
              <a:gd name="T47" fmla="*/ 1542 h 1638"/>
              <a:gd name="T48" fmla="*/ 771 w 1638"/>
              <a:gd name="T49" fmla="*/ 1477 h 1638"/>
              <a:gd name="T50" fmla="*/ 649 w 1638"/>
              <a:gd name="T51" fmla="*/ 1395 h 1638"/>
              <a:gd name="T52" fmla="*/ 547 w 1638"/>
              <a:gd name="T53" fmla="*/ 1446 h 1638"/>
              <a:gd name="T54" fmla="*/ 523 w 1638"/>
              <a:gd name="T55" fmla="*/ 1335 h 1638"/>
              <a:gd name="T56" fmla="*/ 495 w 1638"/>
              <a:gd name="T57" fmla="*/ 1191 h 1638"/>
              <a:gd name="T58" fmla="*/ 387 w 1638"/>
              <a:gd name="T59" fmla="*/ 1155 h 1638"/>
              <a:gd name="T60" fmla="*/ 584 w 1638"/>
              <a:gd name="T61" fmla="*/ 1059 h 1638"/>
              <a:gd name="T62" fmla="*/ 819 w 1638"/>
              <a:gd name="T63" fmla="*/ 1347 h 1638"/>
              <a:gd name="T64" fmla="*/ 1054 w 1638"/>
              <a:gd name="T65" fmla="*/ 1059 h 1638"/>
              <a:gd name="T66" fmla="*/ 1251 w 1638"/>
              <a:gd name="T67" fmla="*/ 1155 h 1638"/>
              <a:gd name="T68" fmla="*/ 683 w 1638"/>
              <a:gd name="T69" fmla="*/ 1059 h 1638"/>
              <a:gd name="T70" fmla="*/ 963 w 1638"/>
              <a:gd name="T71" fmla="*/ 1107 h 1638"/>
              <a:gd name="T72" fmla="*/ 675 w 1638"/>
              <a:gd name="T73" fmla="*/ 1107 h 1638"/>
              <a:gd name="T74" fmla="*/ 96 w 1638"/>
              <a:gd name="T75" fmla="*/ 144 h 1638"/>
              <a:gd name="T76" fmla="*/ 1494 w 1638"/>
              <a:gd name="T77" fmla="*/ 96 h 1638"/>
              <a:gd name="T78" fmla="*/ 1542 w 1638"/>
              <a:gd name="T79" fmla="*/ 915 h 1638"/>
              <a:gd name="T80" fmla="*/ 144 w 1638"/>
              <a:gd name="T81" fmla="*/ 963 h 1638"/>
              <a:gd name="T82" fmla="*/ 705 w 1638"/>
              <a:gd name="T83" fmla="*/ 671 h 1638"/>
              <a:gd name="T84" fmla="*/ 949 w 1638"/>
              <a:gd name="T85" fmla="*/ 469 h 1638"/>
              <a:gd name="T86" fmla="*/ 757 w 1638"/>
              <a:gd name="T87" fmla="*/ 209 h 1638"/>
              <a:gd name="T88" fmla="*/ 675 w 1638"/>
              <a:gd name="T89" fmla="*/ 243 h 1638"/>
              <a:gd name="T90" fmla="*/ 705 w 1638"/>
              <a:gd name="T91" fmla="*/ 671 h 1638"/>
              <a:gd name="T92" fmla="*/ 847 w 1638"/>
              <a:gd name="T93" fmla="*/ 435 h 1638"/>
              <a:gd name="T94" fmla="*/ 771 w 1638"/>
              <a:gd name="T95" fmla="*/ 359 h 1638"/>
              <a:gd name="T96" fmla="*/ 192 w 1638"/>
              <a:gd name="T97" fmla="*/ 723 h 1638"/>
              <a:gd name="T98" fmla="*/ 288 w 1638"/>
              <a:gd name="T99" fmla="*/ 723 h 1638"/>
              <a:gd name="T100" fmla="*/ 483 w 1638"/>
              <a:gd name="T101" fmla="*/ 771 h 1638"/>
              <a:gd name="T102" fmla="*/ 531 w 1638"/>
              <a:gd name="T103" fmla="*/ 675 h 1638"/>
              <a:gd name="T104" fmla="*/ 579 w 1638"/>
              <a:gd name="T105" fmla="*/ 771 h 1638"/>
              <a:gd name="T106" fmla="*/ 963 w 1638"/>
              <a:gd name="T107" fmla="*/ 723 h 1638"/>
              <a:gd name="T108" fmla="*/ 1059 w 1638"/>
              <a:gd name="T109" fmla="*/ 723 h 1638"/>
              <a:gd name="T110" fmla="*/ 1155 w 1638"/>
              <a:gd name="T111" fmla="*/ 771 h 1638"/>
              <a:gd name="T112" fmla="*/ 1203 w 1638"/>
              <a:gd name="T113" fmla="*/ 675 h 1638"/>
              <a:gd name="T114" fmla="*/ 1251 w 1638"/>
              <a:gd name="T115" fmla="*/ 771 h 1638"/>
              <a:gd name="T116" fmla="*/ 1446 w 1638"/>
              <a:gd name="T117" fmla="*/ 819 h 1638"/>
              <a:gd name="T118" fmla="*/ 240 w 1638"/>
              <a:gd name="T119" fmla="*/ 867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8" h="1638">
                <a:moveTo>
                  <a:pt x="291" y="1059"/>
                </a:moveTo>
                <a:cubicBezTo>
                  <a:pt x="291" y="1203"/>
                  <a:pt x="291" y="1203"/>
                  <a:pt x="291" y="1203"/>
                </a:cubicBezTo>
                <a:cubicBezTo>
                  <a:pt x="291" y="1230"/>
                  <a:pt x="312" y="1251"/>
                  <a:pt x="339" y="1251"/>
                </a:cubicBezTo>
                <a:cubicBezTo>
                  <a:pt x="413" y="1251"/>
                  <a:pt x="413" y="1251"/>
                  <a:pt x="413" y="1251"/>
                </a:cubicBezTo>
                <a:cubicBezTo>
                  <a:pt x="418" y="1265"/>
                  <a:pt x="424" y="1279"/>
                  <a:pt x="430" y="1292"/>
                </a:cubicBezTo>
                <a:cubicBezTo>
                  <a:pt x="378" y="1345"/>
                  <a:pt x="378" y="1345"/>
                  <a:pt x="378" y="1345"/>
                </a:cubicBezTo>
                <a:cubicBezTo>
                  <a:pt x="359" y="1363"/>
                  <a:pt x="359" y="1394"/>
                  <a:pt x="378" y="1412"/>
                </a:cubicBezTo>
                <a:cubicBezTo>
                  <a:pt x="514" y="1548"/>
                  <a:pt x="514" y="1548"/>
                  <a:pt x="514" y="1548"/>
                </a:cubicBezTo>
                <a:cubicBezTo>
                  <a:pt x="532" y="1567"/>
                  <a:pt x="563" y="1567"/>
                  <a:pt x="581" y="1548"/>
                </a:cubicBezTo>
                <a:cubicBezTo>
                  <a:pt x="634" y="1496"/>
                  <a:pt x="634" y="1496"/>
                  <a:pt x="634" y="1496"/>
                </a:cubicBezTo>
                <a:cubicBezTo>
                  <a:pt x="647" y="1502"/>
                  <a:pt x="661" y="1508"/>
                  <a:pt x="675" y="1513"/>
                </a:cubicBezTo>
                <a:cubicBezTo>
                  <a:pt x="675" y="1590"/>
                  <a:pt x="675" y="1590"/>
                  <a:pt x="675" y="1590"/>
                </a:cubicBezTo>
                <a:cubicBezTo>
                  <a:pt x="675" y="1617"/>
                  <a:pt x="696" y="1638"/>
                  <a:pt x="723" y="1638"/>
                </a:cubicBezTo>
                <a:cubicBezTo>
                  <a:pt x="915" y="1638"/>
                  <a:pt x="915" y="1638"/>
                  <a:pt x="915" y="1638"/>
                </a:cubicBezTo>
                <a:cubicBezTo>
                  <a:pt x="942" y="1638"/>
                  <a:pt x="963" y="1617"/>
                  <a:pt x="963" y="1590"/>
                </a:cubicBezTo>
                <a:cubicBezTo>
                  <a:pt x="963" y="1513"/>
                  <a:pt x="963" y="1513"/>
                  <a:pt x="963" y="1513"/>
                </a:cubicBezTo>
                <a:cubicBezTo>
                  <a:pt x="977" y="1508"/>
                  <a:pt x="991" y="1502"/>
                  <a:pt x="1004" y="1496"/>
                </a:cubicBezTo>
                <a:cubicBezTo>
                  <a:pt x="1057" y="1548"/>
                  <a:pt x="1057" y="1548"/>
                  <a:pt x="1057" y="1548"/>
                </a:cubicBezTo>
                <a:cubicBezTo>
                  <a:pt x="1066" y="1557"/>
                  <a:pt x="1078" y="1562"/>
                  <a:pt x="1091" y="1562"/>
                </a:cubicBezTo>
                <a:cubicBezTo>
                  <a:pt x="1103" y="1562"/>
                  <a:pt x="1115" y="1557"/>
                  <a:pt x="1124" y="1548"/>
                </a:cubicBezTo>
                <a:cubicBezTo>
                  <a:pt x="1260" y="1412"/>
                  <a:pt x="1260" y="1412"/>
                  <a:pt x="1260" y="1412"/>
                </a:cubicBezTo>
                <a:cubicBezTo>
                  <a:pt x="1279" y="1394"/>
                  <a:pt x="1279" y="1363"/>
                  <a:pt x="1260" y="1345"/>
                </a:cubicBezTo>
                <a:cubicBezTo>
                  <a:pt x="1208" y="1292"/>
                  <a:pt x="1208" y="1292"/>
                  <a:pt x="1208" y="1292"/>
                </a:cubicBezTo>
                <a:cubicBezTo>
                  <a:pt x="1214" y="1279"/>
                  <a:pt x="1220" y="1265"/>
                  <a:pt x="1225" y="1251"/>
                </a:cubicBezTo>
                <a:cubicBezTo>
                  <a:pt x="1299" y="1251"/>
                  <a:pt x="1299" y="1251"/>
                  <a:pt x="1299" y="1251"/>
                </a:cubicBezTo>
                <a:cubicBezTo>
                  <a:pt x="1326" y="1251"/>
                  <a:pt x="1347" y="1230"/>
                  <a:pt x="1347" y="1203"/>
                </a:cubicBezTo>
                <a:cubicBezTo>
                  <a:pt x="1347" y="1059"/>
                  <a:pt x="1347" y="1059"/>
                  <a:pt x="1347" y="1059"/>
                </a:cubicBezTo>
                <a:cubicBezTo>
                  <a:pt x="1494" y="1059"/>
                  <a:pt x="1494" y="1059"/>
                  <a:pt x="1494" y="1059"/>
                </a:cubicBezTo>
                <a:cubicBezTo>
                  <a:pt x="1574" y="1059"/>
                  <a:pt x="1638" y="994"/>
                  <a:pt x="1638" y="915"/>
                </a:cubicBezTo>
                <a:cubicBezTo>
                  <a:pt x="1638" y="144"/>
                  <a:pt x="1638" y="144"/>
                  <a:pt x="1638" y="144"/>
                </a:cubicBezTo>
                <a:cubicBezTo>
                  <a:pt x="1638" y="64"/>
                  <a:pt x="1574" y="0"/>
                  <a:pt x="1494" y="0"/>
                </a:cubicBezTo>
                <a:cubicBezTo>
                  <a:pt x="144" y="0"/>
                  <a:pt x="144" y="0"/>
                  <a:pt x="144" y="0"/>
                </a:cubicBezTo>
                <a:cubicBezTo>
                  <a:pt x="64" y="0"/>
                  <a:pt x="0" y="64"/>
                  <a:pt x="0" y="144"/>
                </a:cubicBezTo>
                <a:cubicBezTo>
                  <a:pt x="0" y="915"/>
                  <a:pt x="0" y="915"/>
                  <a:pt x="0" y="915"/>
                </a:cubicBezTo>
                <a:cubicBezTo>
                  <a:pt x="0" y="994"/>
                  <a:pt x="64" y="1059"/>
                  <a:pt x="144" y="1059"/>
                </a:cubicBezTo>
                <a:lnTo>
                  <a:pt x="291" y="1059"/>
                </a:lnTo>
                <a:close/>
                <a:moveTo>
                  <a:pt x="1251" y="1155"/>
                </a:moveTo>
                <a:cubicBezTo>
                  <a:pt x="1189" y="1155"/>
                  <a:pt x="1189" y="1155"/>
                  <a:pt x="1189" y="1155"/>
                </a:cubicBezTo>
                <a:cubicBezTo>
                  <a:pt x="1168" y="1155"/>
                  <a:pt x="1148" y="1170"/>
                  <a:pt x="1143" y="1191"/>
                </a:cubicBezTo>
                <a:cubicBezTo>
                  <a:pt x="1135" y="1221"/>
                  <a:pt x="1123" y="1250"/>
                  <a:pt x="1107" y="1277"/>
                </a:cubicBezTo>
                <a:cubicBezTo>
                  <a:pt x="1096" y="1295"/>
                  <a:pt x="1099" y="1319"/>
                  <a:pt x="1115" y="1335"/>
                </a:cubicBezTo>
                <a:cubicBezTo>
                  <a:pt x="1158" y="1379"/>
                  <a:pt x="1158" y="1379"/>
                  <a:pt x="1158" y="1379"/>
                </a:cubicBezTo>
                <a:cubicBezTo>
                  <a:pt x="1091" y="1446"/>
                  <a:pt x="1091" y="1446"/>
                  <a:pt x="1091" y="1446"/>
                </a:cubicBezTo>
                <a:cubicBezTo>
                  <a:pt x="1047" y="1403"/>
                  <a:pt x="1047" y="1403"/>
                  <a:pt x="1047" y="1403"/>
                </a:cubicBezTo>
                <a:cubicBezTo>
                  <a:pt x="1031" y="1387"/>
                  <a:pt x="1007" y="1384"/>
                  <a:pt x="989" y="1395"/>
                </a:cubicBezTo>
                <a:cubicBezTo>
                  <a:pt x="962" y="1411"/>
                  <a:pt x="933" y="1423"/>
                  <a:pt x="903" y="1431"/>
                </a:cubicBezTo>
                <a:cubicBezTo>
                  <a:pt x="882" y="1436"/>
                  <a:pt x="867" y="1456"/>
                  <a:pt x="867" y="1477"/>
                </a:cubicBezTo>
                <a:cubicBezTo>
                  <a:pt x="867" y="1542"/>
                  <a:pt x="867" y="1542"/>
                  <a:pt x="867" y="1542"/>
                </a:cubicBezTo>
                <a:cubicBezTo>
                  <a:pt x="771" y="1542"/>
                  <a:pt x="771" y="1542"/>
                  <a:pt x="771" y="1542"/>
                </a:cubicBezTo>
                <a:cubicBezTo>
                  <a:pt x="771" y="1477"/>
                  <a:pt x="771" y="1477"/>
                  <a:pt x="771" y="1477"/>
                </a:cubicBezTo>
                <a:cubicBezTo>
                  <a:pt x="771" y="1456"/>
                  <a:pt x="756" y="1436"/>
                  <a:pt x="735" y="1431"/>
                </a:cubicBezTo>
                <a:cubicBezTo>
                  <a:pt x="705" y="1423"/>
                  <a:pt x="676" y="1411"/>
                  <a:pt x="649" y="1395"/>
                </a:cubicBezTo>
                <a:cubicBezTo>
                  <a:pt x="631" y="1384"/>
                  <a:pt x="607" y="1387"/>
                  <a:pt x="591" y="1403"/>
                </a:cubicBezTo>
                <a:cubicBezTo>
                  <a:pt x="547" y="1446"/>
                  <a:pt x="547" y="1446"/>
                  <a:pt x="547" y="1446"/>
                </a:cubicBezTo>
                <a:cubicBezTo>
                  <a:pt x="480" y="1379"/>
                  <a:pt x="480" y="1379"/>
                  <a:pt x="480" y="1379"/>
                </a:cubicBezTo>
                <a:cubicBezTo>
                  <a:pt x="523" y="1335"/>
                  <a:pt x="523" y="1335"/>
                  <a:pt x="523" y="1335"/>
                </a:cubicBezTo>
                <a:cubicBezTo>
                  <a:pt x="539" y="1319"/>
                  <a:pt x="542" y="1295"/>
                  <a:pt x="531" y="1277"/>
                </a:cubicBezTo>
                <a:cubicBezTo>
                  <a:pt x="515" y="1250"/>
                  <a:pt x="503" y="1221"/>
                  <a:pt x="495" y="1191"/>
                </a:cubicBezTo>
                <a:cubicBezTo>
                  <a:pt x="490" y="1170"/>
                  <a:pt x="470" y="1155"/>
                  <a:pt x="449" y="1155"/>
                </a:cubicBezTo>
                <a:cubicBezTo>
                  <a:pt x="387" y="1155"/>
                  <a:pt x="387" y="1155"/>
                  <a:pt x="387" y="1155"/>
                </a:cubicBezTo>
                <a:cubicBezTo>
                  <a:pt x="387" y="1059"/>
                  <a:pt x="387" y="1059"/>
                  <a:pt x="387" y="1059"/>
                </a:cubicBezTo>
                <a:cubicBezTo>
                  <a:pt x="584" y="1059"/>
                  <a:pt x="584" y="1059"/>
                  <a:pt x="584" y="1059"/>
                </a:cubicBezTo>
                <a:cubicBezTo>
                  <a:pt x="581" y="1074"/>
                  <a:pt x="579" y="1091"/>
                  <a:pt x="579" y="1107"/>
                </a:cubicBezTo>
                <a:cubicBezTo>
                  <a:pt x="579" y="1239"/>
                  <a:pt x="687" y="1347"/>
                  <a:pt x="819" y="1347"/>
                </a:cubicBezTo>
                <a:cubicBezTo>
                  <a:pt x="951" y="1347"/>
                  <a:pt x="1059" y="1239"/>
                  <a:pt x="1059" y="1107"/>
                </a:cubicBezTo>
                <a:cubicBezTo>
                  <a:pt x="1059" y="1091"/>
                  <a:pt x="1057" y="1075"/>
                  <a:pt x="1054" y="1059"/>
                </a:cubicBezTo>
                <a:cubicBezTo>
                  <a:pt x="1251" y="1059"/>
                  <a:pt x="1251" y="1059"/>
                  <a:pt x="1251" y="1059"/>
                </a:cubicBezTo>
                <a:lnTo>
                  <a:pt x="1251" y="1155"/>
                </a:lnTo>
                <a:close/>
                <a:moveTo>
                  <a:pt x="675" y="1107"/>
                </a:moveTo>
                <a:cubicBezTo>
                  <a:pt x="675" y="1091"/>
                  <a:pt x="678" y="1074"/>
                  <a:pt x="683" y="1059"/>
                </a:cubicBezTo>
                <a:cubicBezTo>
                  <a:pt x="955" y="1059"/>
                  <a:pt x="955" y="1059"/>
                  <a:pt x="955" y="1059"/>
                </a:cubicBezTo>
                <a:cubicBezTo>
                  <a:pt x="960" y="1074"/>
                  <a:pt x="963" y="1091"/>
                  <a:pt x="963" y="1107"/>
                </a:cubicBezTo>
                <a:cubicBezTo>
                  <a:pt x="963" y="1186"/>
                  <a:pt x="898" y="1251"/>
                  <a:pt x="819" y="1251"/>
                </a:cubicBezTo>
                <a:cubicBezTo>
                  <a:pt x="740" y="1251"/>
                  <a:pt x="675" y="1186"/>
                  <a:pt x="675" y="1107"/>
                </a:cubicBezTo>
                <a:close/>
                <a:moveTo>
                  <a:pt x="96" y="915"/>
                </a:moveTo>
                <a:cubicBezTo>
                  <a:pt x="96" y="144"/>
                  <a:pt x="96" y="144"/>
                  <a:pt x="96" y="144"/>
                </a:cubicBezTo>
                <a:cubicBezTo>
                  <a:pt x="96" y="117"/>
                  <a:pt x="117" y="96"/>
                  <a:pt x="144" y="96"/>
                </a:cubicBezTo>
                <a:cubicBezTo>
                  <a:pt x="1494" y="96"/>
                  <a:pt x="1494" y="96"/>
                  <a:pt x="1494" y="96"/>
                </a:cubicBezTo>
                <a:cubicBezTo>
                  <a:pt x="1521" y="96"/>
                  <a:pt x="1542" y="117"/>
                  <a:pt x="1542" y="144"/>
                </a:cubicBezTo>
                <a:cubicBezTo>
                  <a:pt x="1542" y="915"/>
                  <a:pt x="1542" y="915"/>
                  <a:pt x="1542" y="915"/>
                </a:cubicBezTo>
                <a:cubicBezTo>
                  <a:pt x="1542" y="941"/>
                  <a:pt x="1521" y="963"/>
                  <a:pt x="1494" y="963"/>
                </a:cubicBezTo>
                <a:cubicBezTo>
                  <a:pt x="144" y="963"/>
                  <a:pt x="144" y="963"/>
                  <a:pt x="144" y="963"/>
                </a:cubicBezTo>
                <a:cubicBezTo>
                  <a:pt x="117" y="963"/>
                  <a:pt x="96" y="941"/>
                  <a:pt x="96" y="915"/>
                </a:cubicBezTo>
                <a:close/>
                <a:moveTo>
                  <a:pt x="705" y="671"/>
                </a:moveTo>
                <a:cubicBezTo>
                  <a:pt x="723" y="679"/>
                  <a:pt x="743" y="675"/>
                  <a:pt x="757" y="661"/>
                </a:cubicBezTo>
                <a:cubicBezTo>
                  <a:pt x="949" y="469"/>
                  <a:pt x="949" y="469"/>
                  <a:pt x="949" y="469"/>
                </a:cubicBezTo>
                <a:cubicBezTo>
                  <a:pt x="968" y="450"/>
                  <a:pt x="968" y="420"/>
                  <a:pt x="949" y="401"/>
                </a:cubicBezTo>
                <a:cubicBezTo>
                  <a:pt x="757" y="209"/>
                  <a:pt x="757" y="209"/>
                  <a:pt x="757" y="209"/>
                </a:cubicBezTo>
                <a:cubicBezTo>
                  <a:pt x="743" y="195"/>
                  <a:pt x="723" y="191"/>
                  <a:pt x="705" y="199"/>
                </a:cubicBezTo>
                <a:cubicBezTo>
                  <a:pt x="687" y="206"/>
                  <a:pt x="675" y="224"/>
                  <a:pt x="675" y="243"/>
                </a:cubicBezTo>
                <a:cubicBezTo>
                  <a:pt x="675" y="627"/>
                  <a:pt x="675" y="627"/>
                  <a:pt x="675" y="627"/>
                </a:cubicBezTo>
                <a:cubicBezTo>
                  <a:pt x="675" y="646"/>
                  <a:pt x="687" y="664"/>
                  <a:pt x="705" y="671"/>
                </a:cubicBezTo>
                <a:close/>
                <a:moveTo>
                  <a:pt x="771" y="359"/>
                </a:moveTo>
                <a:cubicBezTo>
                  <a:pt x="847" y="435"/>
                  <a:pt x="847" y="435"/>
                  <a:pt x="847" y="435"/>
                </a:cubicBezTo>
                <a:cubicBezTo>
                  <a:pt x="771" y="511"/>
                  <a:pt x="771" y="511"/>
                  <a:pt x="771" y="511"/>
                </a:cubicBezTo>
                <a:lnTo>
                  <a:pt x="771" y="359"/>
                </a:lnTo>
                <a:close/>
                <a:moveTo>
                  <a:pt x="192" y="819"/>
                </a:moveTo>
                <a:cubicBezTo>
                  <a:pt x="192" y="723"/>
                  <a:pt x="192" y="723"/>
                  <a:pt x="192" y="723"/>
                </a:cubicBezTo>
                <a:cubicBezTo>
                  <a:pt x="192" y="696"/>
                  <a:pt x="213" y="675"/>
                  <a:pt x="240" y="675"/>
                </a:cubicBezTo>
                <a:cubicBezTo>
                  <a:pt x="266" y="675"/>
                  <a:pt x="288" y="696"/>
                  <a:pt x="288" y="723"/>
                </a:cubicBezTo>
                <a:cubicBezTo>
                  <a:pt x="288" y="771"/>
                  <a:pt x="288" y="771"/>
                  <a:pt x="288" y="771"/>
                </a:cubicBezTo>
                <a:cubicBezTo>
                  <a:pt x="483" y="771"/>
                  <a:pt x="483" y="771"/>
                  <a:pt x="483" y="771"/>
                </a:cubicBezTo>
                <a:cubicBezTo>
                  <a:pt x="483" y="723"/>
                  <a:pt x="483" y="723"/>
                  <a:pt x="483" y="723"/>
                </a:cubicBezTo>
                <a:cubicBezTo>
                  <a:pt x="483" y="696"/>
                  <a:pt x="504" y="675"/>
                  <a:pt x="531" y="675"/>
                </a:cubicBezTo>
                <a:cubicBezTo>
                  <a:pt x="558" y="675"/>
                  <a:pt x="579" y="696"/>
                  <a:pt x="579" y="723"/>
                </a:cubicBezTo>
                <a:cubicBezTo>
                  <a:pt x="579" y="771"/>
                  <a:pt x="579" y="771"/>
                  <a:pt x="579" y="771"/>
                </a:cubicBezTo>
                <a:cubicBezTo>
                  <a:pt x="963" y="771"/>
                  <a:pt x="963" y="771"/>
                  <a:pt x="963" y="771"/>
                </a:cubicBezTo>
                <a:cubicBezTo>
                  <a:pt x="963" y="723"/>
                  <a:pt x="963" y="723"/>
                  <a:pt x="963" y="723"/>
                </a:cubicBezTo>
                <a:cubicBezTo>
                  <a:pt x="963" y="696"/>
                  <a:pt x="984" y="675"/>
                  <a:pt x="1011" y="675"/>
                </a:cubicBezTo>
                <a:cubicBezTo>
                  <a:pt x="1038" y="675"/>
                  <a:pt x="1059" y="696"/>
                  <a:pt x="1059" y="723"/>
                </a:cubicBezTo>
                <a:cubicBezTo>
                  <a:pt x="1059" y="771"/>
                  <a:pt x="1059" y="771"/>
                  <a:pt x="1059" y="771"/>
                </a:cubicBezTo>
                <a:cubicBezTo>
                  <a:pt x="1155" y="771"/>
                  <a:pt x="1155" y="771"/>
                  <a:pt x="1155" y="771"/>
                </a:cubicBezTo>
                <a:cubicBezTo>
                  <a:pt x="1155" y="723"/>
                  <a:pt x="1155" y="723"/>
                  <a:pt x="1155" y="723"/>
                </a:cubicBezTo>
                <a:cubicBezTo>
                  <a:pt x="1155" y="696"/>
                  <a:pt x="1176" y="675"/>
                  <a:pt x="1203" y="675"/>
                </a:cubicBezTo>
                <a:cubicBezTo>
                  <a:pt x="1230" y="675"/>
                  <a:pt x="1251" y="696"/>
                  <a:pt x="1251" y="723"/>
                </a:cubicBezTo>
                <a:cubicBezTo>
                  <a:pt x="1251" y="771"/>
                  <a:pt x="1251" y="771"/>
                  <a:pt x="1251" y="771"/>
                </a:cubicBezTo>
                <a:cubicBezTo>
                  <a:pt x="1398" y="771"/>
                  <a:pt x="1398" y="771"/>
                  <a:pt x="1398" y="771"/>
                </a:cubicBezTo>
                <a:cubicBezTo>
                  <a:pt x="1425" y="771"/>
                  <a:pt x="1446" y="792"/>
                  <a:pt x="1446" y="819"/>
                </a:cubicBezTo>
                <a:cubicBezTo>
                  <a:pt x="1446" y="846"/>
                  <a:pt x="1425" y="867"/>
                  <a:pt x="1398" y="867"/>
                </a:cubicBezTo>
                <a:cubicBezTo>
                  <a:pt x="240" y="867"/>
                  <a:pt x="240" y="867"/>
                  <a:pt x="240" y="867"/>
                </a:cubicBezTo>
                <a:cubicBezTo>
                  <a:pt x="213" y="867"/>
                  <a:pt x="192" y="846"/>
                  <a:pt x="192" y="81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44"/>
          <p:cNvSpPr>
            <a:spLocks noEditPoints="1"/>
          </p:cNvSpPr>
          <p:nvPr/>
        </p:nvSpPr>
        <p:spPr bwMode="auto">
          <a:xfrm>
            <a:off x="726681" y="4579573"/>
            <a:ext cx="403959" cy="404106"/>
          </a:xfrm>
          <a:custGeom>
            <a:avLst/>
            <a:gdLst>
              <a:gd name="T0" fmla="*/ 1498 w 1690"/>
              <a:gd name="T1" fmla="*/ 535 h 1691"/>
              <a:gd name="T2" fmla="*/ 1653 w 1690"/>
              <a:gd name="T3" fmla="*/ 178 h 1691"/>
              <a:gd name="T4" fmla="*/ 1460 w 1690"/>
              <a:gd name="T5" fmla="*/ 34 h 1691"/>
              <a:gd name="T6" fmla="*/ 1136 w 1690"/>
              <a:gd name="T7" fmla="*/ 239 h 1691"/>
              <a:gd name="T8" fmla="*/ 845 w 1690"/>
              <a:gd name="T9" fmla="*/ 643 h 1691"/>
              <a:gd name="T10" fmla="*/ 602 w 1690"/>
              <a:gd name="T11" fmla="*/ 127 h 1691"/>
              <a:gd name="T12" fmla="*/ 193 w 1690"/>
              <a:gd name="T13" fmla="*/ 96 h 1691"/>
              <a:gd name="T14" fmla="*/ 364 w 1690"/>
              <a:gd name="T15" fmla="*/ 297 h 1691"/>
              <a:gd name="T16" fmla="*/ 138 w 1690"/>
              <a:gd name="T17" fmla="*/ 206 h 1691"/>
              <a:gd name="T18" fmla="*/ 61 w 1690"/>
              <a:gd name="T19" fmla="*/ 220 h 1691"/>
              <a:gd name="T20" fmla="*/ 477 w 1690"/>
              <a:gd name="T21" fmla="*/ 681 h 1691"/>
              <a:gd name="T22" fmla="*/ 99 w 1690"/>
              <a:gd name="T23" fmla="*/ 1257 h 1691"/>
              <a:gd name="T24" fmla="*/ 99 w 1690"/>
              <a:gd name="T25" fmla="*/ 1597 h 1691"/>
              <a:gd name="T26" fmla="*/ 99 w 1690"/>
              <a:gd name="T27" fmla="*/ 1597 h 1691"/>
              <a:gd name="T28" fmla="*/ 845 w 1690"/>
              <a:gd name="T29" fmla="*/ 1186 h 1691"/>
              <a:gd name="T30" fmla="*/ 1596 w 1690"/>
              <a:gd name="T31" fmla="*/ 1597 h 1691"/>
              <a:gd name="T32" fmla="*/ 1597 w 1690"/>
              <a:gd name="T33" fmla="*/ 1596 h 1691"/>
              <a:gd name="T34" fmla="*/ 1596 w 1690"/>
              <a:gd name="T35" fmla="*/ 1257 h 1691"/>
              <a:gd name="T36" fmla="*/ 1340 w 1690"/>
              <a:gd name="T37" fmla="*/ 560 h 1691"/>
              <a:gd name="T38" fmla="*/ 1232 w 1690"/>
              <a:gd name="T39" fmla="*/ 268 h 1691"/>
              <a:gd name="T40" fmla="*/ 1559 w 1690"/>
              <a:gd name="T41" fmla="*/ 221 h 1691"/>
              <a:gd name="T42" fmla="*/ 1340 w 1690"/>
              <a:gd name="T43" fmla="*/ 464 h 1691"/>
              <a:gd name="T44" fmla="*/ 1232 w 1690"/>
              <a:gd name="T45" fmla="*/ 268 h 1691"/>
              <a:gd name="T46" fmla="*/ 127 w 1690"/>
              <a:gd name="T47" fmla="*/ 331 h 1691"/>
              <a:gd name="T48" fmla="*/ 330 w 1690"/>
              <a:gd name="T49" fmla="*/ 466 h 1691"/>
              <a:gd name="T50" fmla="*/ 466 w 1690"/>
              <a:gd name="T51" fmla="*/ 263 h 1691"/>
              <a:gd name="T52" fmla="*/ 534 w 1690"/>
              <a:gd name="T53" fmla="*/ 195 h 1691"/>
              <a:gd name="T54" fmla="*/ 195 w 1690"/>
              <a:gd name="T55" fmla="*/ 534 h 1691"/>
              <a:gd name="T56" fmla="*/ 602 w 1690"/>
              <a:gd name="T57" fmla="*/ 602 h 1691"/>
              <a:gd name="T58" fmla="*/ 912 w 1690"/>
              <a:gd name="T59" fmla="*/ 847 h 1691"/>
              <a:gd name="T60" fmla="*/ 565 w 1690"/>
              <a:gd name="T61" fmla="*/ 634 h 1691"/>
              <a:gd name="T62" fmla="*/ 438 w 1690"/>
              <a:gd name="T63" fmla="*/ 1051 h 1691"/>
              <a:gd name="T64" fmla="*/ 138 w 1690"/>
              <a:gd name="T65" fmla="*/ 1489 h 1691"/>
              <a:gd name="T66" fmla="*/ 370 w 1690"/>
              <a:gd name="T67" fmla="*/ 1529 h 1691"/>
              <a:gd name="T68" fmla="*/ 573 w 1690"/>
              <a:gd name="T69" fmla="*/ 1186 h 1691"/>
              <a:gd name="T70" fmla="*/ 370 w 1690"/>
              <a:gd name="T71" fmla="*/ 1529 h 1691"/>
              <a:gd name="T72" fmla="*/ 506 w 1690"/>
              <a:gd name="T73" fmla="*/ 983 h 1691"/>
              <a:gd name="T74" fmla="*/ 776 w 1690"/>
              <a:gd name="T75" fmla="*/ 982 h 1691"/>
              <a:gd name="T76" fmla="*/ 743 w 1690"/>
              <a:gd name="T77" fmla="*/ 1084 h 1691"/>
              <a:gd name="T78" fmla="*/ 709 w 1690"/>
              <a:gd name="T79" fmla="*/ 1187 h 1691"/>
              <a:gd name="T80" fmla="*/ 1048 w 1690"/>
              <a:gd name="T81" fmla="*/ 1253 h 1691"/>
              <a:gd name="T82" fmla="*/ 1489 w 1690"/>
              <a:gd name="T83" fmla="*/ 1557 h 1691"/>
              <a:gd name="T84" fmla="*/ 1529 w 1690"/>
              <a:gd name="T85" fmla="*/ 1325 h 1691"/>
              <a:gd name="T86" fmla="*/ 1184 w 1690"/>
              <a:gd name="T87" fmla="*/ 1118 h 1691"/>
              <a:gd name="T88" fmla="*/ 1529 w 1690"/>
              <a:gd name="T89" fmla="*/ 1325 h 1691"/>
              <a:gd name="T90" fmla="*/ 980 w 1690"/>
              <a:gd name="T91" fmla="*/ 1186 h 1691"/>
              <a:gd name="T92" fmla="*/ 1048 w 1690"/>
              <a:gd name="T93" fmla="*/ 847 h 1691"/>
              <a:gd name="T94" fmla="*/ 980 w 1690"/>
              <a:gd name="T95" fmla="*/ 779 h 1691"/>
              <a:gd name="T96" fmla="*/ 1183 w 1690"/>
              <a:gd name="T97" fmla="*/ 443 h 1691"/>
              <a:gd name="T98" fmla="*/ 980 w 1690"/>
              <a:gd name="T99" fmla="*/ 779 h 16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90" h="1691">
                <a:moveTo>
                  <a:pt x="1456" y="560"/>
                </a:moveTo>
                <a:cubicBezTo>
                  <a:pt x="1474" y="560"/>
                  <a:pt x="1490" y="550"/>
                  <a:pt x="1498" y="535"/>
                </a:cubicBezTo>
                <a:cubicBezTo>
                  <a:pt x="1661" y="235"/>
                  <a:pt x="1661" y="235"/>
                  <a:pt x="1661" y="235"/>
                </a:cubicBezTo>
                <a:cubicBezTo>
                  <a:pt x="1671" y="217"/>
                  <a:pt x="1668" y="193"/>
                  <a:pt x="1653" y="178"/>
                </a:cubicBezTo>
                <a:cubicBezTo>
                  <a:pt x="1517" y="43"/>
                  <a:pt x="1517" y="43"/>
                  <a:pt x="1517" y="43"/>
                </a:cubicBezTo>
                <a:cubicBezTo>
                  <a:pt x="1502" y="28"/>
                  <a:pt x="1479" y="24"/>
                  <a:pt x="1460" y="34"/>
                </a:cubicBezTo>
                <a:cubicBezTo>
                  <a:pt x="1161" y="197"/>
                  <a:pt x="1161" y="197"/>
                  <a:pt x="1161" y="197"/>
                </a:cubicBezTo>
                <a:cubicBezTo>
                  <a:pt x="1145" y="205"/>
                  <a:pt x="1136" y="222"/>
                  <a:pt x="1136" y="239"/>
                </a:cubicBezTo>
                <a:cubicBezTo>
                  <a:pt x="1136" y="355"/>
                  <a:pt x="1136" y="355"/>
                  <a:pt x="1136" y="355"/>
                </a:cubicBezTo>
                <a:cubicBezTo>
                  <a:pt x="845" y="643"/>
                  <a:pt x="845" y="643"/>
                  <a:pt x="845" y="643"/>
                </a:cubicBezTo>
                <a:cubicBezTo>
                  <a:pt x="681" y="477"/>
                  <a:pt x="681" y="477"/>
                  <a:pt x="681" y="477"/>
                </a:cubicBezTo>
                <a:cubicBezTo>
                  <a:pt x="723" y="359"/>
                  <a:pt x="697" y="222"/>
                  <a:pt x="602" y="127"/>
                </a:cubicBezTo>
                <a:cubicBezTo>
                  <a:pt x="501" y="26"/>
                  <a:pt x="348" y="0"/>
                  <a:pt x="220" y="61"/>
                </a:cubicBezTo>
                <a:cubicBezTo>
                  <a:pt x="205" y="68"/>
                  <a:pt x="196" y="81"/>
                  <a:pt x="193" y="96"/>
                </a:cubicBezTo>
                <a:cubicBezTo>
                  <a:pt x="190" y="112"/>
                  <a:pt x="195" y="127"/>
                  <a:pt x="206" y="139"/>
                </a:cubicBezTo>
                <a:cubicBezTo>
                  <a:pt x="364" y="297"/>
                  <a:pt x="364" y="297"/>
                  <a:pt x="364" y="297"/>
                </a:cubicBezTo>
                <a:cubicBezTo>
                  <a:pt x="297" y="365"/>
                  <a:pt x="297" y="365"/>
                  <a:pt x="297" y="365"/>
                </a:cubicBezTo>
                <a:cubicBezTo>
                  <a:pt x="138" y="206"/>
                  <a:pt x="138" y="206"/>
                  <a:pt x="138" y="206"/>
                </a:cubicBezTo>
                <a:cubicBezTo>
                  <a:pt x="127" y="195"/>
                  <a:pt x="112" y="190"/>
                  <a:pt x="96" y="193"/>
                </a:cubicBezTo>
                <a:cubicBezTo>
                  <a:pt x="81" y="196"/>
                  <a:pt x="68" y="206"/>
                  <a:pt x="61" y="220"/>
                </a:cubicBezTo>
                <a:cubicBezTo>
                  <a:pt x="0" y="348"/>
                  <a:pt x="26" y="502"/>
                  <a:pt x="127" y="602"/>
                </a:cubicBezTo>
                <a:cubicBezTo>
                  <a:pt x="221" y="696"/>
                  <a:pt x="358" y="723"/>
                  <a:pt x="477" y="681"/>
                </a:cubicBezTo>
                <a:cubicBezTo>
                  <a:pt x="574" y="778"/>
                  <a:pt x="574" y="778"/>
                  <a:pt x="574" y="778"/>
                </a:cubicBezTo>
                <a:cubicBezTo>
                  <a:pt x="558" y="794"/>
                  <a:pt x="115" y="1240"/>
                  <a:pt x="99" y="1257"/>
                </a:cubicBezTo>
                <a:cubicBezTo>
                  <a:pt x="5" y="1351"/>
                  <a:pt x="5" y="1503"/>
                  <a:pt x="99" y="1597"/>
                </a:cubicBezTo>
                <a:cubicBezTo>
                  <a:pt x="99" y="1597"/>
                  <a:pt x="99" y="1597"/>
                  <a:pt x="99" y="1597"/>
                </a:cubicBezTo>
                <a:cubicBezTo>
                  <a:pt x="99" y="1597"/>
                  <a:pt x="99" y="1597"/>
                  <a:pt x="99" y="1597"/>
                </a:cubicBezTo>
                <a:cubicBezTo>
                  <a:pt x="99" y="1597"/>
                  <a:pt x="99" y="1597"/>
                  <a:pt x="99" y="1597"/>
                </a:cubicBezTo>
                <a:cubicBezTo>
                  <a:pt x="193" y="1690"/>
                  <a:pt x="344" y="1691"/>
                  <a:pt x="438" y="1596"/>
                </a:cubicBezTo>
                <a:cubicBezTo>
                  <a:pt x="845" y="1186"/>
                  <a:pt x="845" y="1186"/>
                  <a:pt x="845" y="1186"/>
                </a:cubicBezTo>
                <a:cubicBezTo>
                  <a:pt x="854" y="1195"/>
                  <a:pt x="911" y="1252"/>
                  <a:pt x="1257" y="1597"/>
                </a:cubicBezTo>
                <a:cubicBezTo>
                  <a:pt x="1351" y="1690"/>
                  <a:pt x="1503" y="1690"/>
                  <a:pt x="1596" y="1597"/>
                </a:cubicBezTo>
                <a:cubicBezTo>
                  <a:pt x="1597" y="1597"/>
                  <a:pt x="1597" y="1597"/>
                  <a:pt x="1597" y="1597"/>
                </a:cubicBezTo>
                <a:cubicBezTo>
                  <a:pt x="1597" y="1596"/>
                  <a:pt x="1597" y="1596"/>
                  <a:pt x="1597" y="1596"/>
                </a:cubicBezTo>
                <a:cubicBezTo>
                  <a:pt x="1597" y="1596"/>
                  <a:pt x="1597" y="1596"/>
                  <a:pt x="1597" y="1596"/>
                </a:cubicBezTo>
                <a:cubicBezTo>
                  <a:pt x="1690" y="1503"/>
                  <a:pt x="1690" y="1351"/>
                  <a:pt x="1596" y="1257"/>
                </a:cubicBezTo>
                <a:cubicBezTo>
                  <a:pt x="1117" y="780"/>
                  <a:pt x="1117" y="780"/>
                  <a:pt x="1117" y="780"/>
                </a:cubicBezTo>
                <a:cubicBezTo>
                  <a:pt x="1340" y="560"/>
                  <a:pt x="1340" y="560"/>
                  <a:pt x="1340" y="560"/>
                </a:cubicBezTo>
                <a:lnTo>
                  <a:pt x="1456" y="560"/>
                </a:lnTo>
                <a:close/>
                <a:moveTo>
                  <a:pt x="1232" y="268"/>
                </a:moveTo>
                <a:cubicBezTo>
                  <a:pt x="1474" y="136"/>
                  <a:pt x="1474" y="136"/>
                  <a:pt x="1474" y="136"/>
                </a:cubicBezTo>
                <a:cubicBezTo>
                  <a:pt x="1559" y="221"/>
                  <a:pt x="1559" y="221"/>
                  <a:pt x="1559" y="221"/>
                </a:cubicBezTo>
                <a:cubicBezTo>
                  <a:pt x="1428" y="464"/>
                  <a:pt x="1428" y="464"/>
                  <a:pt x="1428" y="464"/>
                </a:cubicBezTo>
                <a:cubicBezTo>
                  <a:pt x="1340" y="464"/>
                  <a:pt x="1340" y="464"/>
                  <a:pt x="1340" y="464"/>
                </a:cubicBezTo>
                <a:cubicBezTo>
                  <a:pt x="1232" y="355"/>
                  <a:pt x="1232" y="355"/>
                  <a:pt x="1232" y="355"/>
                </a:cubicBezTo>
                <a:lnTo>
                  <a:pt x="1232" y="268"/>
                </a:lnTo>
                <a:close/>
                <a:moveTo>
                  <a:pt x="195" y="534"/>
                </a:moveTo>
                <a:cubicBezTo>
                  <a:pt x="140" y="480"/>
                  <a:pt x="116" y="404"/>
                  <a:pt x="127" y="331"/>
                </a:cubicBezTo>
                <a:cubicBezTo>
                  <a:pt x="263" y="466"/>
                  <a:pt x="263" y="466"/>
                  <a:pt x="263" y="466"/>
                </a:cubicBezTo>
                <a:cubicBezTo>
                  <a:pt x="281" y="485"/>
                  <a:pt x="312" y="485"/>
                  <a:pt x="330" y="466"/>
                </a:cubicBezTo>
                <a:cubicBezTo>
                  <a:pt x="466" y="331"/>
                  <a:pt x="466" y="331"/>
                  <a:pt x="466" y="331"/>
                </a:cubicBezTo>
                <a:cubicBezTo>
                  <a:pt x="485" y="312"/>
                  <a:pt x="485" y="281"/>
                  <a:pt x="466" y="263"/>
                </a:cubicBezTo>
                <a:cubicBezTo>
                  <a:pt x="330" y="127"/>
                  <a:pt x="330" y="127"/>
                  <a:pt x="330" y="127"/>
                </a:cubicBezTo>
                <a:cubicBezTo>
                  <a:pt x="404" y="116"/>
                  <a:pt x="480" y="141"/>
                  <a:pt x="534" y="195"/>
                </a:cubicBezTo>
                <a:cubicBezTo>
                  <a:pt x="628" y="288"/>
                  <a:pt x="628" y="441"/>
                  <a:pt x="534" y="534"/>
                </a:cubicBezTo>
                <a:cubicBezTo>
                  <a:pt x="441" y="628"/>
                  <a:pt x="288" y="628"/>
                  <a:pt x="195" y="534"/>
                </a:cubicBezTo>
                <a:close/>
                <a:moveTo>
                  <a:pt x="565" y="634"/>
                </a:moveTo>
                <a:cubicBezTo>
                  <a:pt x="578" y="624"/>
                  <a:pt x="590" y="614"/>
                  <a:pt x="602" y="602"/>
                </a:cubicBezTo>
                <a:cubicBezTo>
                  <a:pt x="613" y="591"/>
                  <a:pt x="624" y="579"/>
                  <a:pt x="633" y="566"/>
                </a:cubicBezTo>
                <a:cubicBezTo>
                  <a:pt x="783" y="716"/>
                  <a:pt x="905" y="839"/>
                  <a:pt x="912" y="847"/>
                </a:cubicBezTo>
                <a:cubicBezTo>
                  <a:pt x="844" y="914"/>
                  <a:pt x="844" y="914"/>
                  <a:pt x="844" y="914"/>
                </a:cubicBezTo>
                <a:lnTo>
                  <a:pt x="565" y="634"/>
                </a:lnTo>
                <a:close/>
                <a:moveTo>
                  <a:pt x="167" y="1325"/>
                </a:moveTo>
                <a:cubicBezTo>
                  <a:pt x="438" y="1051"/>
                  <a:pt x="438" y="1051"/>
                  <a:pt x="438" y="1051"/>
                </a:cubicBezTo>
                <a:cubicBezTo>
                  <a:pt x="505" y="1118"/>
                  <a:pt x="505" y="1118"/>
                  <a:pt x="505" y="1118"/>
                </a:cubicBezTo>
                <a:cubicBezTo>
                  <a:pt x="138" y="1489"/>
                  <a:pt x="138" y="1489"/>
                  <a:pt x="138" y="1489"/>
                </a:cubicBezTo>
                <a:cubicBezTo>
                  <a:pt x="113" y="1436"/>
                  <a:pt x="121" y="1370"/>
                  <a:pt x="167" y="1325"/>
                </a:cubicBezTo>
                <a:close/>
                <a:moveTo>
                  <a:pt x="370" y="1529"/>
                </a:moveTo>
                <a:cubicBezTo>
                  <a:pt x="325" y="1574"/>
                  <a:pt x="259" y="1582"/>
                  <a:pt x="206" y="1557"/>
                </a:cubicBezTo>
                <a:cubicBezTo>
                  <a:pt x="573" y="1186"/>
                  <a:pt x="573" y="1186"/>
                  <a:pt x="573" y="1186"/>
                </a:cubicBezTo>
                <a:cubicBezTo>
                  <a:pt x="641" y="1255"/>
                  <a:pt x="641" y="1255"/>
                  <a:pt x="641" y="1255"/>
                </a:cubicBezTo>
                <a:lnTo>
                  <a:pt x="370" y="1529"/>
                </a:lnTo>
                <a:close/>
                <a:moveTo>
                  <a:pt x="709" y="1187"/>
                </a:moveTo>
                <a:cubicBezTo>
                  <a:pt x="687" y="1164"/>
                  <a:pt x="527" y="1004"/>
                  <a:pt x="506" y="983"/>
                </a:cubicBezTo>
                <a:cubicBezTo>
                  <a:pt x="641" y="847"/>
                  <a:pt x="641" y="847"/>
                  <a:pt x="641" y="847"/>
                </a:cubicBezTo>
                <a:cubicBezTo>
                  <a:pt x="776" y="982"/>
                  <a:pt x="776" y="982"/>
                  <a:pt x="776" y="982"/>
                </a:cubicBezTo>
                <a:cubicBezTo>
                  <a:pt x="742" y="1016"/>
                  <a:pt x="742" y="1016"/>
                  <a:pt x="742" y="1016"/>
                </a:cubicBezTo>
                <a:cubicBezTo>
                  <a:pt x="724" y="1035"/>
                  <a:pt x="724" y="1066"/>
                  <a:pt x="743" y="1084"/>
                </a:cubicBezTo>
                <a:cubicBezTo>
                  <a:pt x="777" y="1118"/>
                  <a:pt x="777" y="1118"/>
                  <a:pt x="777" y="1118"/>
                </a:cubicBezTo>
                <a:lnTo>
                  <a:pt x="709" y="1187"/>
                </a:lnTo>
                <a:close/>
                <a:moveTo>
                  <a:pt x="1325" y="1529"/>
                </a:moveTo>
                <a:cubicBezTo>
                  <a:pt x="1048" y="1253"/>
                  <a:pt x="1048" y="1253"/>
                  <a:pt x="1048" y="1253"/>
                </a:cubicBezTo>
                <a:cubicBezTo>
                  <a:pt x="1116" y="1186"/>
                  <a:pt x="1116" y="1186"/>
                  <a:pt x="1116" y="1186"/>
                </a:cubicBezTo>
                <a:cubicBezTo>
                  <a:pt x="1489" y="1557"/>
                  <a:pt x="1489" y="1557"/>
                  <a:pt x="1489" y="1557"/>
                </a:cubicBezTo>
                <a:cubicBezTo>
                  <a:pt x="1435" y="1582"/>
                  <a:pt x="1369" y="1573"/>
                  <a:pt x="1325" y="1529"/>
                </a:cubicBezTo>
                <a:close/>
                <a:moveTo>
                  <a:pt x="1529" y="1325"/>
                </a:moveTo>
                <a:cubicBezTo>
                  <a:pt x="1573" y="1369"/>
                  <a:pt x="1582" y="1436"/>
                  <a:pt x="1557" y="1489"/>
                </a:cubicBezTo>
                <a:cubicBezTo>
                  <a:pt x="1184" y="1118"/>
                  <a:pt x="1184" y="1118"/>
                  <a:pt x="1184" y="1118"/>
                </a:cubicBezTo>
                <a:cubicBezTo>
                  <a:pt x="1252" y="1050"/>
                  <a:pt x="1252" y="1050"/>
                  <a:pt x="1252" y="1050"/>
                </a:cubicBezTo>
                <a:lnTo>
                  <a:pt x="1529" y="1325"/>
                </a:lnTo>
                <a:close/>
                <a:moveTo>
                  <a:pt x="1184" y="982"/>
                </a:moveTo>
                <a:cubicBezTo>
                  <a:pt x="1162" y="1004"/>
                  <a:pt x="1002" y="1164"/>
                  <a:pt x="980" y="1186"/>
                </a:cubicBezTo>
                <a:cubicBezTo>
                  <a:pt x="844" y="1050"/>
                  <a:pt x="844" y="1050"/>
                  <a:pt x="844" y="1050"/>
                </a:cubicBezTo>
                <a:cubicBezTo>
                  <a:pt x="849" y="1046"/>
                  <a:pt x="808" y="1086"/>
                  <a:pt x="1048" y="847"/>
                </a:cubicBezTo>
                <a:lnTo>
                  <a:pt x="1184" y="982"/>
                </a:lnTo>
                <a:close/>
                <a:moveTo>
                  <a:pt x="980" y="779"/>
                </a:moveTo>
                <a:cubicBezTo>
                  <a:pt x="913" y="711"/>
                  <a:pt x="913" y="711"/>
                  <a:pt x="913" y="711"/>
                </a:cubicBezTo>
                <a:cubicBezTo>
                  <a:pt x="1183" y="443"/>
                  <a:pt x="1183" y="443"/>
                  <a:pt x="1183" y="443"/>
                </a:cubicBezTo>
                <a:cubicBezTo>
                  <a:pt x="1207" y="466"/>
                  <a:pt x="1228" y="487"/>
                  <a:pt x="1252" y="511"/>
                </a:cubicBezTo>
                <a:cubicBezTo>
                  <a:pt x="1148" y="614"/>
                  <a:pt x="1005" y="754"/>
                  <a:pt x="980" y="77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45"/>
          <p:cNvSpPr>
            <a:spLocks noEditPoints="1"/>
          </p:cNvSpPr>
          <p:nvPr/>
        </p:nvSpPr>
        <p:spPr bwMode="auto">
          <a:xfrm>
            <a:off x="1463008" y="4598089"/>
            <a:ext cx="391664" cy="367075"/>
          </a:xfrm>
          <a:custGeom>
            <a:avLst/>
            <a:gdLst>
              <a:gd name="T0" fmla="*/ 675 w 1638"/>
              <a:gd name="T1" fmla="*/ 1152 h 1536"/>
              <a:gd name="T2" fmla="*/ 675 w 1638"/>
              <a:gd name="T3" fmla="*/ 1488 h 1536"/>
              <a:gd name="T4" fmla="*/ 723 w 1638"/>
              <a:gd name="T5" fmla="*/ 1536 h 1536"/>
              <a:gd name="T6" fmla="*/ 915 w 1638"/>
              <a:gd name="T7" fmla="*/ 1536 h 1536"/>
              <a:gd name="T8" fmla="*/ 963 w 1638"/>
              <a:gd name="T9" fmla="*/ 1488 h 1536"/>
              <a:gd name="T10" fmla="*/ 963 w 1638"/>
              <a:gd name="T11" fmla="*/ 1152 h 1536"/>
              <a:gd name="T12" fmla="*/ 1251 w 1638"/>
              <a:gd name="T13" fmla="*/ 1152 h 1536"/>
              <a:gd name="T14" fmla="*/ 1638 w 1638"/>
              <a:gd name="T15" fmla="*/ 768 h 1536"/>
              <a:gd name="T16" fmla="*/ 1251 w 1638"/>
              <a:gd name="T17" fmla="*/ 384 h 1536"/>
              <a:gd name="T18" fmla="*/ 1231 w 1638"/>
              <a:gd name="T19" fmla="*/ 384 h 1536"/>
              <a:gd name="T20" fmla="*/ 723 w 1638"/>
              <a:gd name="T21" fmla="*/ 0 h 1536"/>
              <a:gd name="T22" fmla="*/ 203 w 1638"/>
              <a:gd name="T23" fmla="*/ 429 h 1536"/>
              <a:gd name="T24" fmla="*/ 0 w 1638"/>
              <a:gd name="T25" fmla="*/ 768 h 1536"/>
              <a:gd name="T26" fmla="*/ 384 w 1638"/>
              <a:gd name="T27" fmla="*/ 1152 h 1536"/>
              <a:gd name="T28" fmla="*/ 675 w 1638"/>
              <a:gd name="T29" fmla="*/ 1152 h 1536"/>
              <a:gd name="T30" fmla="*/ 915 w 1638"/>
              <a:gd name="T31" fmla="*/ 1056 h 1536"/>
              <a:gd name="T32" fmla="*/ 867 w 1638"/>
              <a:gd name="T33" fmla="*/ 1104 h 1536"/>
              <a:gd name="T34" fmla="*/ 867 w 1638"/>
              <a:gd name="T35" fmla="*/ 1440 h 1536"/>
              <a:gd name="T36" fmla="*/ 771 w 1638"/>
              <a:gd name="T37" fmla="*/ 1440 h 1536"/>
              <a:gd name="T38" fmla="*/ 771 w 1638"/>
              <a:gd name="T39" fmla="*/ 1104 h 1536"/>
              <a:gd name="T40" fmla="*/ 723 w 1638"/>
              <a:gd name="T41" fmla="*/ 1056 h 1536"/>
              <a:gd name="T42" fmla="*/ 627 w 1638"/>
              <a:gd name="T43" fmla="*/ 1056 h 1536"/>
              <a:gd name="T44" fmla="*/ 819 w 1638"/>
              <a:gd name="T45" fmla="*/ 800 h 1536"/>
              <a:gd name="T46" fmla="*/ 1011 w 1638"/>
              <a:gd name="T47" fmla="*/ 1056 h 1536"/>
              <a:gd name="T48" fmla="*/ 915 w 1638"/>
              <a:gd name="T49" fmla="*/ 1056 h 1536"/>
              <a:gd name="T50" fmla="*/ 96 w 1638"/>
              <a:gd name="T51" fmla="*/ 768 h 1536"/>
              <a:gd name="T52" fmla="*/ 384 w 1638"/>
              <a:gd name="T53" fmla="*/ 480 h 1536"/>
              <a:gd name="T54" fmla="*/ 432 w 1638"/>
              <a:gd name="T55" fmla="*/ 432 h 1536"/>
              <a:gd name="T56" fmla="*/ 384 w 1638"/>
              <a:gd name="T57" fmla="*/ 384 h 1536"/>
              <a:gd name="T58" fmla="*/ 312 w 1638"/>
              <a:gd name="T59" fmla="*/ 391 h 1536"/>
              <a:gd name="T60" fmla="*/ 723 w 1638"/>
              <a:gd name="T61" fmla="*/ 96 h 1536"/>
              <a:gd name="T62" fmla="*/ 1136 w 1638"/>
              <a:gd name="T63" fmla="*/ 402 h 1536"/>
              <a:gd name="T64" fmla="*/ 1102 w 1638"/>
              <a:gd name="T65" fmla="*/ 414 h 1536"/>
              <a:gd name="T66" fmla="*/ 1076 w 1638"/>
              <a:gd name="T67" fmla="*/ 477 h 1536"/>
              <a:gd name="T68" fmla="*/ 1139 w 1638"/>
              <a:gd name="T69" fmla="*/ 503 h 1536"/>
              <a:gd name="T70" fmla="*/ 1251 w 1638"/>
              <a:gd name="T71" fmla="*/ 480 h 1536"/>
              <a:gd name="T72" fmla="*/ 1542 w 1638"/>
              <a:gd name="T73" fmla="*/ 768 h 1536"/>
              <a:gd name="T74" fmla="*/ 1251 w 1638"/>
              <a:gd name="T75" fmla="*/ 1056 h 1536"/>
              <a:gd name="T76" fmla="*/ 1131 w 1638"/>
              <a:gd name="T77" fmla="*/ 1056 h 1536"/>
              <a:gd name="T78" fmla="*/ 915 w 1638"/>
              <a:gd name="T79" fmla="*/ 768 h 1536"/>
              <a:gd name="T80" fmla="*/ 1011 w 1638"/>
              <a:gd name="T81" fmla="*/ 768 h 1536"/>
              <a:gd name="T82" fmla="*/ 1059 w 1638"/>
              <a:gd name="T83" fmla="*/ 720 h 1536"/>
              <a:gd name="T84" fmla="*/ 1011 w 1638"/>
              <a:gd name="T85" fmla="*/ 672 h 1536"/>
              <a:gd name="T86" fmla="*/ 627 w 1638"/>
              <a:gd name="T87" fmla="*/ 672 h 1536"/>
              <a:gd name="T88" fmla="*/ 579 w 1638"/>
              <a:gd name="T89" fmla="*/ 720 h 1536"/>
              <a:gd name="T90" fmla="*/ 627 w 1638"/>
              <a:gd name="T91" fmla="*/ 768 h 1536"/>
              <a:gd name="T92" fmla="*/ 723 w 1638"/>
              <a:gd name="T93" fmla="*/ 768 h 1536"/>
              <a:gd name="T94" fmla="*/ 507 w 1638"/>
              <a:gd name="T95" fmla="*/ 1056 h 1536"/>
              <a:gd name="T96" fmla="*/ 384 w 1638"/>
              <a:gd name="T97" fmla="*/ 1056 h 1536"/>
              <a:gd name="T98" fmla="*/ 96 w 1638"/>
              <a:gd name="T99" fmla="*/ 768 h 1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638" h="1536">
                <a:moveTo>
                  <a:pt x="675" y="1152"/>
                </a:moveTo>
                <a:cubicBezTo>
                  <a:pt x="675" y="1488"/>
                  <a:pt x="675" y="1488"/>
                  <a:pt x="675" y="1488"/>
                </a:cubicBezTo>
                <a:cubicBezTo>
                  <a:pt x="675" y="1515"/>
                  <a:pt x="696" y="1536"/>
                  <a:pt x="723" y="1536"/>
                </a:cubicBezTo>
                <a:cubicBezTo>
                  <a:pt x="915" y="1536"/>
                  <a:pt x="915" y="1536"/>
                  <a:pt x="915" y="1536"/>
                </a:cubicBezTo>
                <a:cubicBezTo>
                  <a:pt x="942" y="1536"/>
                  <a:pt x="963" y="1515"/>
                  <a:pt x="963" y="1488"/>
                </a:cubicBezTo>
                <a:cubicBezTo>
                  <a:pt x="963" y="1152"/>
                  <a:pt x="963" y="1152"/>
                  <a:pt x="963" y="1152"/>
                </a:cubicBezTo>
                <a:cubicBezTo>
                  <a:pt x="1251" y="1152"/>
                  <a:pt x="1251" y="1152"/>
                  <a:pt x="1251" y="1152"/>
                </a:cubicBezTo>
                <a:cubicBezTo>
                  <a:pt x="1464" y="1152"/>
                  <a:pt x="1638" y="980"/>
                  <a:pt x="1638" y="768"/>
                </a:cubicBezTo>
                <a:cubicBezTo>
                  <a:pt x="1638" y="556"/>
                  <a:pt x="1464" y="384"/>
                  <a:pt x="1251" y="384"/>
                </a:cubicBezTo>
                <a:cubicBezTo>
                  <a:pt x="1231" y="384"/>
                  <a:pt x="1231" y="384"/>
                  <a:pt x="1231" y="384"/>
                </a:cubicBezTo>
                <a:cubicBezTo>
                  <a:pt x="1167" y="158"/>
                  <a:pt x="960" y="0"/>
                  <a:pt x="723" y="0"/>
                </a:cubicBezTo>
                <a:cubicBezTo>
                  <a:pt x="469" y="0"/>
                  <a:pt x="251" y="182"/>
                  <a:pt x="203" y="429"/>
                </a:cubicBezTo>
                <a:cubicBezTo>
                  <a:pt x="82" y="494"/>
                  <a:pt x="0" y="624"/>
                  <a:pt x="0" y="768"/>
                </a:cubicBezTo>
                <a:cubicBezTo>
                  <a:pt x="0" y="980"/>
                  <a:pt x="172" y="1152"/>
                  <a:pt x="384" y="1152"/>
                </a:cubicBezTo>
                <a:lnTo>
                  <a:pt x="675" y="1152"/>
                </a:lnTo>
                <a:close/>
                <a:moveTo>
                  <a:pt x="915" y="1056"/>
                </a:moveTo>
                <a:cubicBezTo>
                  <a:pt x="888" y="1056"/>
                  <a:pt x="867" y="1078"/>
                  <a:pt x="867" y="1104"/>
                </a:cubicBezTo>
                <a:cubicBezTo>
                  <a:pt x="867" y="1440"/>
                  <a:pt x="867" y="1440"/>
                  <a:pt x="867" y="1440"/>
                </a:cubicBezTo>
                <a:cubicBezTo>
                  <a:pt x="771" y="1440"/>
                  <a:pt x="771" y="1440"/>
                  <a:pt x="771" y="1440"/>
                </a:cubicBezTo>
                <a:cubicBezTo>
                  <a:pt x="771" y="1104"/>
                  <a:pt x="771" y="1104"/>
                  <a:pt x="771" y="1104"/>
                </a:cubicBezTo>
                <a:cubicBezTo>
                  <a:pt x="771" y="1078"/>
                  <a:pt x="750" y="1056"/>
                  <a:pt x="723" y="1056"/>
                </a:cubicBezTo>
                <a:cubicBezTo>
                  <a:pt x="627" y="1056"/>
                  <a:pt x="627" y="1056"/>
                  <a:pt x="627" y="1056"/>
                </a:cubicBezTo>
                <a:cubicBezTo>
                  <a:pt x="819" y="800"/>
                  <a:pt x="819" y="800"/>
                  <a:pt x="819" y="800"/>
                </a:cubicBezTo>
                <a:cubicBezTo>
                  <a:pt x="1011" y="1056"/>
                  <a:pt x="1011" y="1056"/>
                  <a:pt x="1011" y="1056"/>
                </a:cubicBezTo>
                <a:lnTo>
                  <a:pt x="915" y="1056"/>
                </a:lnTo>
                <a:close/>
                <a:moveTo>
                  <a:pt x="96" y="768"/>
                </a:moveTo>
                <a:cubicBezTo>
                  <a:pt x="96" y="610"/>
                  <a:pt x="226" y="480"/>
                  <a:pt x="384" y="480"/>
                </a:cubicBezTo>
                <a:cubicBezTo>
                  <a:pt x="410" y="480"/>
                  <a:pt x="432" y="459"/>
                  <a:pt x="432" y="432"/>
                </a:cubicBezTo>
                <a:cubicBezTo>
                  <a:pt x="432" y="406"/>
                  <a:pt x="410" y="384"/>
                  <a:pt x="384" y="384"/>
                </a:cubicBezTo>
                <a:cubicBezTo>
                  <a:pt x="360" y="384"/>
                  <a:pt x="336" y="386"/>
                  <a:pt x="312" y="391"/>
                </a:cubicBezTo>
                <a:cubicBezTo>
                  <a:pt x="371" y="218"/>
                  <a:pt x="535" y="96"/>
                  <a:pt x="723" y="96"/>
                </a:cubicBezTo>
                <a:cubicBezTo>
                  <a:pt x="914" y="96"/>
                  <a:pt x="1081" y="222"/>
                  <a:pt x="1136" y="402"/>
                </a:cubicBezTo>
                <a:cubicBezTo>
                  <a:pt x="1124" y="405"/>
                  <a:pt x="1113" y="410"/>
                  <a:pt x="1102" y="414"/>
                </a:cubicBezTo>
                <a:cubicBezTo>
                  <a:pt x="1077" y="425"/>
                  <a:pt x="1066" y="453"/>
                  <a:pt x="1076" y="477"/>
                </a:cubicBezTo>
                <a:cubicBezTo>
                  <a:pt x="1086" y="502"/>
                  <a:pt x="1115" y="513"/>
                  <a:pt x="1139" y="503"/>
                </a:cubicBezTo>
                <a:cubicBezTo>
                  <a:pt x="1174" y="488"/>
                  <a:pt x="1212" y="480"/>
                  <a:pt x="1251" y="480"/>
                </a:cubicBezTo>
                <a:cubicBezTo>
                  <a:pt x="1412" y="480"/>
                  <a:pt x="1542" y="609"/>
                  <a:pt x="1542" y="768"/>
                </a:cubicBezTo>
                <a:cubicBezTo>
                  <a:pt x="1542" y="927"/>
                  <a:pt x="1412" y="1056"/>
                  <a:pt x="1251" y="1056"/>
                </a:cubicBezTo>
                <a:cubicBezTo>
                  <a:pt x="1131" y="1056"/>
                  <a:pt x="1131" y="1056"/>
                  <a:pt x="1131" y="1056"/>
                </a:cubicBezTo>
                <a:cubicBezTo>
                  <a:pt x="915" y="768"/>
                  <a:pt x="915" y="768"/>
                  <a:pt x="915" y="768"/>
                </a:cubicBezTo>
                <a:cubicBezTo>
                  <a:pt x="1011" y="768"/>
                  <a:pt x="1011" y="768"/>
                  <a:pt x="1011" y="768"/>
                </a:cubicBezTo>
                <a:cubicBezTo>
                  <a:pt x="1038" y="768"/>
                  <a:pt x="1059" y="747"/>
                  <a:pt x="1059" y="720"/>
                </a:cubicBezTo>
                <a:cubicBezTo>
                  <a:pt x="1059" y="694"/>
                  <a:pt x="1038" y="672"/>
                  <a:pt x="1011" y="672"/>
                </a:cubicBezTo>
                <a:cubicBezTo>
                  <a:pt x="627" y="672"/>
                  <a:pt x="627" y="672"/>
                  <a:pt x="627" y="672"/>
                </a:cubicBezTo>
                <a:cubicBezTo>
                  <a:pt x="600" y="672"/>
                  <a:pt x="579" y="694"/>
                  <a:pt x="579" y="720"/>
                </a:cubicBezTo>
                <a:cubicBezTo>
                  <a:pt x="579" y="747"/>
                  <a:pt x="600" y="768"/>
                  <a:pt x="627" y="768"/>
                </a:cubicBezTo>
                <a:cubicBezTo>
                  <a:pt x="723" y="768"/>
                  <a:pt x="723" y="768"/>
                  <a:pt x="723" y="768"/>
                </a:cubicBezTo>
                <a:cubicBezTo>
                  <a:pt x="507" y="1056"/>
                  <a:pt x="507" y="1056"/>
                  <a:pt x="507" y="1056"/>
                </a:cubicBezTo>
                <a:cubicBezTo>
                  <a:pt x="384" y="1056"/>
                  <a:pt x="384" y="1056"/>
                  <a:pt x="384" y="1056"/>
                </a:cubicBezTo>
                <a:cubicBezTo>
                  <a:pt x="225" y="1056"/>
                  <a:pt x="96" y="927"/>
                  <a:pt x="96" y="76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46"/>
          <p:cNvSpPr>
            <a:spLocks noEditPoints="1"/>
          </p:cNvSpPr>
          <p:nvPr/>
        </p:nvSpPr>
        <p:spPr bwMode="auto">
          <a:xfrm>
            <a:off x="2192163" y="4585428"/>
            <a:ext cx="391519" cy="392397"/>
          </a:xfrm>
          <a:custGeom>
            <a:avLst/>
            <a:gdLst>
              <a:gd name="T0" fmla="*/ 240 w 1638"/>
              <a:gd name="T1" fmla="*/ 288 h 1642"/>
              <a:gd name="T2" fmla="*/ 240 w 1638"/>
              <a:gd name="T3" fmla="*/ 192 h 1642"/>
              <a:gd name="T4" fmla="*/ 240 w 1638"/>
              <a:gd name="T5" fmla="*/ 384 h 1642"/>
              <a:gd name="T6" fmla="*/ 240 w 1638"/>
              <a:gd name="T7" fmla="*/ 480 h 1642"/>
              <a:gd name="T8" fmla="*/ 240 w 1638"/>
              <a:gd name="T9" fmla="*/ 384 h 1642"/>
              <a:gd name="T10" fmla="*/ 672 w 1638"/>
              <a:gd name="T11" fmla="*/ 1107 h 1642"/>
              <a:gd name="T12" fmla="*/ 768 w 1638"/>
              <a:gd name="T13" fmla="*/ 1107 h 1642"/>
              <a:gd name="T14" fmla="*/ 912 w 1638"/>
              <a:gd name="T15" fmla="*/ 1059 h 1642"/>
              <a:gd name="T16" fmla="*/ 912 w 1638"/>
              <a:gd name="T17" fmla="*/ 1155 h 1642"/>
              <a:gd name="T18" fmla="*/ 912 w 1638"/>
              <a:gd name="T19" fmla="*/ 1059 h 1642"/>
              <a:gd name="T20" fmla="*/ 1056 w 1638"/>
              <a:gd name="T21" fmla="*/ 1107 h 1642"/>
              <a:gd name="T22" fmla="*/ 1152 w 1638"/>
              <a:gd name="T23" fmla="*/ 1107 h 1642"/>
              <a:gd name="T24" fmla="*/ 1638 w 1638"/>
              <a:gd name="T25" fmla="*/ 240 h 1642"/>
              <a:gd name="T26" fmla="*/ 1398 w 1638"/>
              <a:gd name="T27" fmla="*/ 768 h 1642"/>
              <a:gd name="T28" fmla="*/ 274 w 1638"/>
              <a:gd name="T29" fmla="*/ 1045 h 1642"/>
              <a:gd name="T30" fmla="*/ 192 w 1638"/>
              <a:gd name="T31" fmla="*/ 1011 h 1642"/>
              <a:gd name="T32" fmla="*/ 0 w 1638"/>
              <a:gd name="T33" fmla="*/ 528 h 1642"/>
              <a:gd name="T34" fmla="*/ 240 w 1638"/>
              <a:gd name="T35" fmla="*/ 0 h 1642"/>
              <a:gd name="T36" fmla="*/ 1638 w 1638"/>
              <a:gd name="T37" fmla="*/ 240 h 1642"/>
              <a:gd name="T38" fmla="*/ 1398 w 1638"/>
              <a:gd name="T39" fmla="*/ 96 h 1642"/>
              <a:gd name="T40" fmla="*/ 96 w 1638"/>
              <a:gd name="T41" fmla="*/ 240 h 1642"/>
              <a:gd name="T42" fmla="*/ 240 w 1638"/>
              <a:gd name="T43" fmla="*/ 672 h 1642"/>
              <a:gd name="T44" fmla="*/ 288 w 1638"/>
              <a:gd name="T45" fmla="*/ 894 h 1642"/>
              <a:gd name="T46" fmla="*/ 528 w 1638"/>
              <a:gd name="T47" fmla="*/ 672 h 1642"/>
              <a:gd name="T48" fmla="*/ 1542 w 1638"/>
              <a:gd name="T49" fmla="*/ 528 h 1642"/>
              <a:gd name="T50" fmla="*/ 1638 w 1638"/>
              <a:gd name="T51" fmla="*/ 1107 h 1642"/>
              <a:gd name="T52" fmla="*/ 1446 w 1638"/>
              <a:gd name="T53" fmla="*/ 1438 h 1642"/>
              <a:gd name="T54" fmla="*/ 1417 w 1638"/>
              <a:gd name="T55" fmla="*/ 1635 h 1642"/>
              <a:gd name="T56" fmla="*/ 1183 w 1638"/>
              <a:gd name="T57" fmla="*/ 1443 h 1642"/>
              <a:gd name="T58" fmla="*/ 480 w 1638"/>
              <a:gd name="T59" fmla="*/ 1203 h 1642"/>
              <a:gd name="T60" fmla="*/ 720 w 1638"/>
              <a:gd name="T61" fmla="*/ 867 h 1642"/>
              <a:gd name="T62" fmla="*/ 1638 w 1638"/>
              <a:gd name="T63" fmla="*/ 1107 h 1642"/>
              <a:gd name="T64" fmla="*/ 1398 w 1638"/>
              <a:gd name="T65" fmla="*/ 963 h 1642"/>
              <a:gd name="T66" fmla="*/ 576 w 1638"/>
              <a:gd name="T67" fmla="*/ 1107 h 1642"/>
              <a:gd name="T68" fmla="*/ 720 w 1638"/>
              <a:gd name="T69" fmla="*/ 1347 h 1642"/>
              <a:gd name="T70" fmla="*/ 1237 w 1638"/>
              <a:gd name="T71" fmla="*/ 1361 h 1642"/>
              <a:gd name="T72" fmla="*/ 1350 w 1638"/>
              <a:gd name="T73" fmla="*/ 1395 h 1642"/>
              <a:gd name="T74" fmla="*/ 1542 w 1638"/>
              <a:gd name="T75" fmla="*/ 1203 h 1642"/>
              <a:gd name="T76" fmla="*/ 1398 w 1638"/>
              <a:gd name="T77" fmla="*/ 192 h 1642"/>
              <a:gd name="T78" fmla="*/ 384 w 1638"/>
              <a:gd name="T79" fmla="*/ 240 h 1642"/>
              <a:gd name="T80" fmla="*/ 1398 w 1638"/>
              <a:gd name="T81" fmla="*/ 288 h 1642"/>
              <a:gd name="T82" fmla="*/ 1398 w 1638"/>
              <a:gd name="T83" fmla="*/ 192 h 1642"/>
              <a:gd name="T84" fmla="*/ 432 w 1638"/>
              <a:gd name="T85" fmla="*/ 384 h 1642"/>
              <a:gd name="T86" fmla="*/ 432 w 1638"/>
              <a:gd name="T87" fmla="*/ 480 h 1642"/>
              <a:gd name="T88" fmla="*/ 1446 w 1638"/>
              <a:gd name="T89" fmla="*/ 432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42">
                <a:moveTo>
                  <a:pt x="288" y="240"/>
                </a:moveTo>
                <a:cubicBezTo>
                  <a:pt x="288" y="266"/>
                  <a:pt x="266" y="288"/>
                  <a:pt x="240" y="288"/>
                </a:cubicBezTo>
                <a:cubicBezTo>
                  <a:pt x="213" y="288"/>
                  <a:pt x="192" y="266"/>
                  <a:pt x="192" y="240"/>
                </a:cubicBezTo>
                <a:cubicBezTo>
                  <a:pt x="192" y="213"/>
                  <a:pt x="213" y="192"/>
                  <a:pt x="240" y="192"/>
                </a:cubicBezTo>
                <a:cubicBezTo>
                  <a:pt x="266" y="192"/>
                  <a:pt x="288" y="213"/>
                  <a:pt x="288" y="240"/>
                </a:cubicBezTo>
                <a:close/>
                <a:moveTo>
                  <a:pt x="240" y="384"/>
                </a:moveTo>
                <a:cubicBezTo>
                  <a:pt x="213" y="384"/>
                  <a:pt x="192" y="405"/>
                  <a:pt x="192" y="432"/>
                </a:cubicBezTo>
                <a:cubicBezTo>
                  <a:pt x="192" y="458"/>
                  <a:pt x="213" y="480"/>
                  <a:pt x="240" y="480"/>
                </a:cubicBezTo>
                <a:cubicBezTo>
                  <a:pt x="266" y="480"/>
                  <a:pt x="288" y="458"/>
                  <a:pt x="288" y="432"/>
                </a:cubicBezTo>
                <a:cubicBezTo>
                  <a:pt x="288" y="405"/>
                  <a:pt x="266" y="384"/>
                  <a:pt x="240" y="384"/>
                </a:cubicBezTo>
                <a:close/>
                <a:moveTo>
                  <a:pt x="720" y="1059"/>
                </a:moveTo>
                <a:cubicBezTo>
                  <a:pt x="693" y="1059"/>
                  <a:pt x="672" y="1081"/>
                  <a:pt x="672" y="1107"/>
                </a:cubicBezTo>
                <a:cubicBezTo>
                  <a:pt x="672" y="1134"/>
                  <a:pt x="693" y="1155"/>
                  <a:pt x="720" y="1155"/>
                </a:cubicBezTo>
                <a:cubicBezTo>
                  <a:pt x="746" y="1155"/>
                  <a:pt x="768" y="1134"/>
                  <a:pt x="768" y="1107"/>
                </a:cubicBezTo>
                <a:cubicBezTo>
                  <a:pt x="768" y="1081"/>
                  <a:pt x="746" y="1059"/>
                  <a:pt x="720" y="1059"/>
                </a:cubicBezTo>
                <a:close/>
                <a:moveTo>
                  <a:pt x="912" y="1059"/>
                </a:moveTo>
                <a:cubicBezTo>
                  <a:pt x="885" y="1059"/>
                  <a:pt x="864" y="1081"/>
                  <a:pt x="864" y="1107"/>
                </a:cubicBezTo>
                <a:cubicBezTo>
                  <a:pt x="864" y="1134"/>
                  <a:pt x="885" y="1155"/>
                  <a:pt x="912" y="1155"/>
                </a:cubicBezTo>
                <a:cubicBezTo>
                  <a:pt x="938" y="1155"/>
                  <a:pt x="960" y="1134"/>
                  <a:pt x="960" y="1107"/>
                </a:cubicBezTo>
                <a:cubicBezTo>
                  <a:pt x="960" y="1081"/>
                  <a:pt x="938" y="1059"/>
                  <a:pt x="912" y="1059"/>
                </a:cubicBezTo>
                <a:close/>
                <a:moveTo>
                  <a:pt x="1104" y="1059"/>
                </a:moveTo>
                <a:cubicBezTo>
                  <a:pt x="1077" y="1059"/>
                  <a:pt x="1056" y="1081"/>
                  <a:pt x="1056" y="1107"/>
                </a:cubicBezTo>
                <a:cubicBezTo>
                  <a:pt x="1056" y="1134"/>
                  <a:pt x="1077" y="1155"/>
                  <a:pt x="1104" y="1155"/>
                </a:cubicBezTo>
                <a:cubicBezTo>
                  <a:pt x="1130" y="1155"/>
                  <a:pt x="1152" y="1134"/>
                  <a:pt x="1152" y="1107"/>
                </a:cubicBezTo>
                <a:cubicBezTo>
                  <a:pt x="1152" y="1081"/>
                  <a:pt x="1130" y="1059"/>
                  <a:pt x="1104" y="1059"/>
                </a:cubicBezTo>
                <a:close/>
                <a:moveTo>
                  <a:pt x="1638" y="240"/>
                </a:moveTo>
                <a:cubicBezTo>
                  <a:pt x="1638" y="528"/>
                  <a:pt x="1638" y="528"/>
                  <a:pt x="1638" y="528"/>
                </a:cubicBezTo>
                <a:cubicBezTo>
                  <a:pt x="1638" y="660"/>
                  <a:pt x="1531" y="768"/>
                  <a:pt x="1398" y="768"/>
                </a:cubicBezTo>
                <a:cubicBezTo>
                  <a:pt x="548" y="768"/>
                  <a:pt x="548" y="768"/>
                  <a:pt x="548" y="768"/>
                </a:cubicBezTo>
                <a:cubicBezTo>
                  <a:pt x="274" y="1045"/>
                  <a:pt x="274" y="1045"/>
                  <a:pt x="274" y="1045"/>
                </a:cubicBezTo>
                <a:cubicBezTo>
                  <a:pt x="260" y="1059"/>
                  <a:pt x="239" y="1063"/>
                  <a:pt x="222" y="1056"/>
                </a:cubicBezTo>
                <a:cubicBezTo>
                  <a:pt x="204" y="1048"/>
                  <a:pt x="192" y="1031"/>
                  <a:pt x="192" y="1011"/>
                </a:cubicBezTo>
                <a:cubicBezTo>
                  <a:pt x="192" y="763"/>
                  <a:pt x="192" y="763"/>
                  <a:pt x="192" y="763"/>
                </a:cubicBezTo>
                <a:cubicBezTo>
                  <a:pt x="82" y="741"/>
                  <a:pt x="0" y="644"/>
                  <a:pt x="0" y="528"/>
                </a:cubicBezTo>
                <a:cubicBezTo>
                  <a:pt x="0" y="240"/>
                  <a:pt x="0" y="240"/>
                  <a:pt x="0" y="240"/>
                </a:cubicBezTo>
                <a:cubicBezTo>
                  <a:pt x="0" y="108"/>
                  <a:pt x="107" y="0"/>
                  <a:pt x="240" y="0"/>
                </a:cubicBezTo>
                <a:cubicBezTo>
                  <a:pt x="1398" y="0"/>
                  <a:pt x="1398" y="0"/>
                  <a:pt x="1398" y="0"/>
                </a:cubicBezTo>
                <a:cubicBezTo>
                  <a:pt x="1531" y="0"/>
                  <a:pt x="1638" y="108"/>
                  <a:pt x="1638" y="240"/>
                </a:cubicBezTo>
                <a:close/>
                <a:moveTo>
                  <a:pt x="1542" y="240"/>
                </a:moveTo>
                <a:cubicBezTo>
                  <a:pt x="1542" y="161"/>
                  <a:pt x="1478" y="96"/>
                  <a:pt x="1398" y="96"/>
                </a:cubicBezTo>
                <a:cubicBezTo>
                  <a:pt x="240" y="96"/>
                  <a:pt x="240" y="96"/>
                  <a:pt x="240" y="96"/>
                </a:cubicBezTo>
                <a:cubicBezTo>
                  <a:pt x="160" y="96"/>
                  <a:pt x="96" y="161"/>
                  <a:pt x="96" y="240"/>
                </a:cubicBezTo>
                <a:cubicBezTo>
                  <a:pt x="96" y="528"/>
                  <a:pt x="96" y="528"/>
                  <a:pt x="96" y="528"/>
                </a:cubicBezTo>
                <a:cubicBezTo>
                  <a:pt x="96" y="607"/>
                  <a:pt x="160" y="672"/>
                  <a:pt x="240" y="672"/>
                </a:cubicBezTo>
                <a:cubicBezTo>
                  <a:pt x="266" y="672"/>
                  <a:pt x="288" y="693"/>
                  <a:pt x="288" y="720"/>
                </a:cubicBezTo>
                <a:cubicBezTo>
                  <a:pt x="288" y="894"/>
                  <a:pt x="288" y="894"/>
                  <a:pt x="288" y="894"/>
                </a:cubicBezTo>
                <a:cubicBezTo>
                  <a:pt x="494" y="686"/>
                  <a:pt x="494" y="686"/>
                  <a:pt x="494" y="686"/>
                </a:cubicBezTo>
                <a:cubicBezTo>
                  <a:pt x="503" y="677"/>
                  <a:pt x="515" y="672"/>
                  <a:pt x="528" y="672"/>
                </a:cubicBezTo>
                <a:cubicBezTo>
                  <a:pt x="1398" y="672"/>
                  <a:pt x="1398" y="672"/>
                  <a:pt x="1398" y="672"/>
                </a:cubicBezTo>
                <a:cubicBezTo>
                  <a:pt x="1478" y="672"/>
                  <a:pt x="1542" y="607"/>
                  <a:pt x="1542" y="528"/>
                </a:cubicBezTo>
                <a:lnTo>
                  <a:pt x="1542" y="240"/>
                </a:lnTo>
                <a:close/>
                <a:moveTo>
                  <a:pt x="1638" y="1107"/>
                </a:moveTo>
                <a:cubicBezTo>
                  <a:pt x="1638" y="1203"/>
                  <a:pt x="1638" y="1203"/>
                  <a:pt x="1638" y="1203"/>
                </a:cubicBezTo>
                <a:cubicBezTo>
                  <a:pt x="1638" y="1319"/>
                  <a:pt x="1556" y="1416"/>
                  <a:pt x="1446" y="1438"/>
                </a:cubicBezTo>
                <a:cubicBezTo>
                  <a:pt x="1446" y="1590"/>
                  <a:pt x="1446" y="1590"/>
                  <a:pt x="1446" y="1590"/>
                </a:cubicBezTo>
                <a:cubicBezTo>
                  <a:pt x="1446" y="1610"/>
                  <a:pt x="1434" y="1627"/>
                  <a:pt x="1417" y="1635"/>
                </a:cubicBezTo>
                <a:cubicBezTo>
                  <a:pt x="1399" y="1642"/>
                  <a:pt x="1378" y="1638"/>
                  <a:pt x="1364" y="1624"/>
                </a:cubicBezTo>
                <a:cubicBezTo>
                  <a:pt x="1183" y="1443"/>
                  <a:pt x="1183" y="1443"/>
                  <a:pt x="1183" y="1443"/>
                </a:cubicBezTo>
                <a:cubicBezTo>
                  <a:pt x="720" y="1443"/>
                  <a:pt x="720" y="1443"/>
                  <a:pt x="720" y="1443"/>
                </a:cubicBezTo>
                <a:cubicBezTo>
                  <a:pt x="587" y="1443"/>
                  <a:pt x="480" y="1335"/>
                  <a:pt x="480" y="1203"/>
                </a:cubicBezTo>
                <a:cubicBezTo>
                  <a:pt x="480" y="1107"/>
                  <a:pt x="480" y="1107"/>
                  <a:pt x="480" y="1107"/>
                </a:cubicBezTo>
                <a:cubicBezTo>
                  <a:pt x="480" y="975"/>
                  <a:pt x="587" y="867"/>
                  <a:pt x="720" y="867"/>
                </a:cubicBezTo>
                <a:cubicBezTo>
                  <a:pt x="1398" y="867"/>
                  <a:pt x="1398" y="867"/>
                  <a:pt x="1398" y="867"/>
                </a:cubicBezTo>
                <a:cubicBezTo>
                  <a:pt x="1531" y="867"/>
                  <a:pt x="1638" y="975"/>
                  <a:pt x="1638" y="1107"/>
                </a:cubicBezTo>
                <a:close/>
                <a:moveTo>
                  <a:pt x="1542" y="1107"/>
                </a:moveTo>
                <a:cubicBezTo>
                  <a:pt x="1542" y="1028"/>
                  <a:pt x="1478" y="963"/>
                  <a:pt x="1398" y="963"/>
                </a:cubicBezTo>
                <a:cubicBezTo>
                  <a:pt x="720" y="963"/>
                  <a:pt x="720" y="963"/>
                  <a:pt x="720" y="963"/>
                </a:cubicBezTo>
                <a:cubicBezTo>
                  <a:pt x="640" y="963"/>
                  <a:pt x="576" y="1028"/>
                  <a:pt x="576" y="1107"/>
                </a:cubicBezTo>
                <a:cubicBezTo>
                  <a:pt x="576" y="1203"/>
                  <a:pt x="576" y="1203"/>
                  <a:pt x="576" y="1203"/>
                </a:cubicBezTo>
                <a:cubicBezTo>
                  <a:pt x="576" y="1283"/>
                  <a:pt x="640" y="1347"/>
                  <a:pt x="720" y="1347"/>
                </a:cubicBezTo>
                <a:cubicBezTo>
                  <a:pt x="1203" y="1347"/>
                  <a:pt x="1203" y="1347"/>
                  <a:pt x="1203" y="1347"/>
                </a:cubicBezTo>
                <a:cubicBezTo>
                  <a:pt x="1216" y="1347"/>
                  <a:pt x="1228" y="1352"/>
                  <a:pt x="1237" y="1361"/>
                </a:cubicBezTo>
                <a:cubicBezTo>
                  <a:pt x="1350" y="1474"/>
                  <a:pt x="1350" y="1474"/>
                  <a:pt x="1350" y="1474"/>
                </a:cubicBezTo>
                <a:cubicBezTo>
                  <a:pt x="1350" y="1395"/>
                  <a:pt x="1350" y="1395"/>
                  <a:pt x="1350" y="1395"/>
                </a:cubicBezTo>
                <a:cubicBezTo>
                  <a:pt x="1350" y="1369"/>
                  <a:pt x="1372" y="1347"/>
                  <a:pt x="1398" y="1347"/>
                </a:cubicBezTo>
                <a:cubicBezTo>
                  <a:pt x="1478" y="1347"/>
                  <a:pt x="1542" y="1283"/>
                  <a:pt x="1542" y="1203"/>
                </a:cubicBezTo>
                <a:lnTo>
                  <a:pt x="1542" y="1107"/>
                </a:lnTo>
                <a:close/>
                <a:moveTo>
                  <a:pt x="1398" y="192"/>
                </a:moveTo>
                <a:cubicBezTo>
                  <a:pt x="432" y="192"/>
                  <a:pt x="432" y="192"/>
                  <a:pt x="432" y="192"/>
                </a:cubicBezTo>
                <a:cubicBezTo>
                  <a:pt x="405" y="192"/>
                  <a:pt x="384" y="213"/>
                  <a:pt x="384" y="240"/>
                </a:cubicBezTo>
                <a:cubicBezTo>
                  <a:pt x="384" y="266"/>
                  <a:pt x="405" y="288"/>
                  <a:pt x="432" y="288"/>
                </a:cubicBezTo>
                <a:cubicBezTo>
                  <a:pt x="1398" y="288"/>
                  <a:pt x="1398" y="288"/>
                  <a:pt x="1398" y="288"/>
                </a:cubicBezTo>
                <a:cubicBezTo>
                  <a:pt x="1425" y="288"/>
                  <a:pt x="1446" y="266"/>
                  <a:pt x="1446" y="240"/>
                </a:cubicBezTo>
                <a:cubicBezTo>
                  <a:pt x="1446" y="213"/>
                  <a:pt x="1425" y="192"/>
                  <a:pt x="1398" y="192"/>
                </a:cubicBezTo>
                <a:close/>
                <a:moveTo>
                  <a:pt x="1398" y="384"/>
                </a:moveTo>
                <a:cubicBezTo>
                  <a:pt x="432" y="384"/>
                  <a:pt x="432" y="384"/>
                  <a:pt x="432" y="384"/>
                </a:cubicBezTo>
                <a:cubicBezTo>
                  <a:pt x="405" y="384"/>
                  <a:pt x="384" y="405"/>
                  <a:pt x="384" y="432"/>
                </a:cubicBezTo>
                <a:cubicBezTo>
                  <a:pt x="384" y="458"/>
                  <a:pt x="405" y="480"/>
                  <a:pt x="432" y="480"/>
                </a:cubicBezTo>
                <a:cubicBezTo>
                  <a:pt x="1398" y="480"/>
                  <a:pt x="1398" y="480"/>
                  <a:pt x="1398" y="480"/>
                </a:cubicBezTo>
                <a:cubicBezTo>
                  <a:pt x="1425" y="480"/>
                  <a:pt x="1446" y="458"/>
                  <a:pt x="1446" y="432"/>
                </a:cubicBezTo>
                <a:cubicBezTo>
                  <a:pt x="1446" y="405"/>
                  <a:pt x="1425" y="384"/>
                  <a:pt x="1398" y="38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47"/>
          <p:cNvSpPr>
            <a:spLocks noEditPoints="1"/>
          </p:cNvSpPr>
          <p:nvPr/>
        </p:nvSpPr>
        <p:spPr bwMode="auto">
          <a:xfrm>
            <a:off x="2935149" y="4585940"/>
            <a:ext cx="367076" cy="391372"/>
          </a:xfrm>
          <a:custGeom>
            <a:avLst/>
            <a:gdLst>
              <a:gd name="T0" fmla="*/ 1296 w 1536"/>
              <a:gd name="T1" fmla="*/ 1638 h 1638"/>
              <a:gd name="T2" fmla="*/ 1536 w 1536"/>
              <a:gd name="T3" fmla="*/ 240 h 1638"/>
              <a:gd name="T4" fmla="*/ 240 w 1536"/>
              <a:gd name="T5" fmla="*/ 0 h 1638"/>
              <a:gd name="T6" fmla="*/ 0 w 1536"/>
              <a:gd name="T7" fmla="*/ 1398 h 1638"/>
              <a:gd name="T8" fmla="*/ 96 w 1536"/>
              <a:gd name="T9" fmla="*/ 240 h 1638"/>
              <a:gd name="T10" fmla="*/ 1296 w 1536"/>
              <a:gd name="T11" fmla="*/ 96 h 1638"/>
              <a:gd name="T12" fmla="*/ 1440 w 1536"/>
              <a:gd name="T13" fmla="*/ 1398 h 1638"/>
              <a:gd name="T14" fmla="*/ 240 w 1536"/>
              <a:gd name="T15" fmla="*/ 1542 h 1638"/>
              <a:gd name="T16" fmla="*/ 96 w 1536"/>
              <a:gd name="T17" fmla="*/ 240 h 1638"/>
              <a:gd name="T18" fmla="*/ 576 w 1536"/>
              <a:gd name="T19" fmla="*/ 1398 h 1638"/>
              <a:gd name="T20" fmla="*/ 672 w 1536"/>
              <a:gd name="T21" fmla="*/ 1398 h 1638"/>
              <a:gd name="T22" fmla="*/ 768 w 1536"/>
              <a:gd name="T23" fmla="*/ 528 h 1638"/>
              <a:gd name="T24" fmla="*/ 672 w 1536"/>
              <a:gd name="T25" fmla="*/ 240 h 1638"/>
              <a:gd name="T26" fmla="*/ 576 w 1536"/>
              <a:gd name="T27" fmla="*/ 240 h 1638"/>
              <a:gd name="T28" fmla="*/ 480 w 1536"/>
              <a:gd name="T29" fmla="*/ 528 h 1638"/>
              <a:gd name="T30" fmla="*/ 624 w 1536"/>
              <a:gd name="T31" fmla="*/ 480 h 1638"/>
              <a:gd name="T32" fmla="*/ 624 w 1536"/>
              <a:gd name="T33" fmla="*/ 576 h 1638"/>
              <a:gd name="T34" fmla="*/ 576 w 1536"/>
              <a:gd name="T35" fmla="*/ 528 h 1638"/>
              <a:gd name="T36" fmla="*/ 864 w 1536"/>
              <a:gd name="T37" fmla="*/ 1342 h 1638"/>
              <a:gd name="T38" fmla="*/ 912 w 1536"/>
              <a:gd name="T39" fmla="*/ 1446 h 1638"/>
              <a:gd name="T40" fmla="*/ 960 w 1536"/>
              <a:gd name="T41" fmla="*/ 1342 h 1638"/>
              <a:gd name="T42" fmla="*/ 960 w 1536"/>
              <a:gd name="T43" fmla="*/ 1071 h 1638"/>
              <a:gd name="T44" fmla="*/ 912 w 1536"/>
              <a:gd name="T45" fmla="*/ 192 h 1638"/>
              <a:gd name="T46" fmla="*/ 864 w 1536"/>
              <a:gd name="T47" fmla="*/ 1071 h 1638"/>
              <a:gd name="T48" fmla="*/ 864 w 1536"/>
              <a:gd name="T49" fmla="*/ 1342 h 1638"/>
              <a:gd name="T50" fmla="*/ 960 w 1536"/>
              <a:gd name="T51" fmla="*/ 1206 h 1638"/>
              <a:gd name="T52" fmla="*/ 864 w 1536"/>
              <a:gd name="T53" fmla="*/ 1206 h 1638"/>
              <a:gd name="T54" fmla="*/ 1152 w 1536"/>
              <a:gd name="T55" fmla="*/ 568 h 1638"/>
              <a:gd name="T56" fmla="*/ 1200 w 1536"/>
              <a:gd name="T57" fmla="*/ 1446 h 1638"/>
              <a:gd name="T58" fmla="*/ 1248 w 1536"/>
              <a:gd name="T59" fmla="*/ 568 h 1638"/>
              <a:gd name="T60" fmla="*/ 1248 w 1536"/>
              <a:gd name="T61" fmla="*/ 296 h 1638"/>
              <a:gd name="T62" fmla="*/ 1200 w 1536"/>
              <a:gd name="T63" fmla="*/ 192 h 1638"/>
              <a:gd name="T64" fmla="*/ 1152 w 1536"/>
              <a:gd name="T65" fmla="*/ 296 h 1638"/>
              <a:gd name="T66" fmla="*/ 1152 w 1536"/>
              <a:gd name="T67" fmla="*/ 568 h 1638"/>
              <a:gd name="T68" fmla="*/ 1248 w 1536"/>
              <a:gd name="T69" fmla="*/ 432 h 1638"/>
              <a:gd name="T70" fmla="*/ 1152 w 1536"/>
              <a:gd name="T71" fmla="*/ 432 h 1638"/>
              <a:gd name="T72" fmla="*/ 288 w 1536"/>
              <a:gd name="T73" fmla="*/ 1054 h 1638"/>
              <a:gd name="T74" fmla="*/ 336 w 1536"/>
              <a:gd name="T75" fmla="*/ 1446 h 1638"/>
              <a:gd name="T76" fmla="*/ 384 w 1536"/>
              <a:gd name="T77" fmla="*/ 1054 h 1638"/>
              <a:gd name="T78" fmla="*/ 384 w 1536"/>
              <a:gd name="T79" fmla="*/ 783 h 1638"/>
              <a:gd name="T80" fmla="*/ 336 w 1536"/>
              <a:gd name="T81" fmla="*/ 192 h 1638"/>
              <a:gd name="T82" fmla="*/ 288 w 1536"/>
              <a:gd name="T83" fmla="*/ 783 h 1638"/>
              <a:gd name="T84" fmla="*/ 288 w 1536"/>
              <a:gd name="T85" fmla="*/ 1054 h 1638"/>
              <a:gd name="T86" fmla="*/ 336 w 1536"/>
              <a:gd name="T87" fmla="*/ 870 h 1638"/>
              <a:gd name="T88" fmla="*/ 336 w 1536"/>
              <a:gd name="T89" fmla="*/ 966 h 1638"/>
              <a:gd name="T90" fmla="*/ 336 w 1536"/>
              <a:gd name="T91" fmla="*/ 87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536" h="1638">
                <a:moveTo>
                  <a:pt x="240" y="1638"/>
                </a:moveTo>
                <a:cubicBezTo>
                  <a:pt x="1296" y="1638"/>
                  <a:pt x="1296" y="1638"/>
                  <a:pt x="1296" y="1638"/>
                </a:cubicBezTo>
                <a:cubicBezTo>
                  <a:pt x="1428" y="1638"/>
                  <a:pt x="1536" y="1531"/>
                  <a:pt x="1536" y="1398"/>
                </a:cubicBezTo>
                <a:cubicBezTo>
                  <a:pt x="1536" y="240"/>
                  <a:pt x="1536" y="240"/>
                  <a:pt x="1536" y="240"/>
                </a:cubicBezTo>
                <a:cubicBezTo>
                  <a:pt x="1536" y="108"/>
                  <a:pt x="1428" y="0"/>
                  <a:pt x="1296" y="0"/>
                </a:cubicBezTo>
                <a:cubicBezTo>
                  <a:pt x="240" y="0"/>
                  <a:pt x="240" y="0"/>
                  <a:pt x="240" y="0"/>
                </a:cubicBezTo>
                <a:cubicBezTo>
                  <a:pt x="108" y="0"/>
                  <a:pt x="0" y="108"/>
                  <a:pt x="0" y="240"/>
                </a:cubicBezTo>
                <a:cubicBezTo>
                  <a:pt x="0" y="1398"/>
                  <a:pt x="0" y="1398"/>
                  <a:pt x="0" y="1398"/>
                </a:cubicBezTo>
                <a:cubicBezTo>
                  <a:pt x="0" y="1531"/>
                  <a:pt x="108" y="1638"/>
                  <a:pt x="240" y="1638"/>
                </a:cubicBezTo>
                <a:close/>
                <a:moveTo>
                  <a:pt x="96" y="240"/>
                </a:moveTo>
                <a:cubicBezTo>
                  <a:pt x="96" y="161"/>
                  <a:pt x="161" y="96"/>
                  <a:pt x="240" y="96"/>
                </a:cubicBezTo>
                <a:cubicBezTo>
                  <a:pt x="1296" y="96"/>
                  <a:pt x="1296" y="96"/>
                  <a:pt x="1296" y="96"/>
                </a:cubicBezTo>
                <a:cubicBezTo>
                  <a:pt x="1375" y="96"/>
                  <a:pt x="1440" y="161"/>
                  <a:pt x="1440" y="240"/>
                </a:cubicBezTo>
                <a:cubicBezTo>
                  <a:pt x="1440" y="1398"/>
                  <a:pt x="1440" y="1398"/>
                  <a:pt x="1440" y="1398"/>
                </a:cubicBezTo>
                <a:cubicBezTo>
                  <a:pt x="1440" y="1478"/>
                  <a:pt x="1375" y="1542"/>
                  <a:pt x="1296" y="1542"/>
                </a:cubicBezTo>
                <a:cubicBezTo>
                  <a:pt x="240" y="1542"/>
                  <a:pt x="240" y="1542"/>
                  <a:pt x="240" y="1542"/>
                </a:cubicBezTo>
                <a:cubicBezTo>
                  <a:pt x="161" y="1542"/>
                  <a:pt x="96" y="1478"/>
                  <a:pt x="96" y="1398"/>
                </a:cubicBezTo>
                <a:lnTo>
                  <a:pt x="96" y="240"/>
                </a:lnTo>
                <a:close/>
                <a:moveTo>
                  <a:pt x="576" y="664"/>
                </a:moveTo>
                <a:cubicBezTo>
                  <a:pt x="576" y="1398"/>
                  <a:pt x="576" y="1398"/>
                  <a:pt x="576" y="1398"/>
                </a:cubicBezTo>
                <a:cubicBezTo>
                  <a:pt x="576" y="1425"/>
                  <a:pt x="597" y="1446"/>
                  <a:pt x="624" y="1446"/>
                </a:cubicBezTo>
                <a:cubicBezTo>
                  <a:pt x="651" y="1446"/>
                  <a:pt x="672" y="1425"/>
                  <a:pt x="672" y="1398"/>
                </a:cubicBezTo>
                <a:cubicBezTo>
                  <a:pt x="672" y="664"/>
                  <a:pt x="672" y="664"/>
                  <a:pt x="672" y="664"/>
                </a:cubicBezTo>
                <a:cubicBezTo>
                  <a:pt x="728" y="644"/>
                  <a:pt x="768" y="590"/>
                  <a:pt x="768" y="528"/>
                </a:cubicBezTo>
                <a:cubicBezTo>
                  <a:pt x="768" y="465"/>
                  <a:pt x="728" y="412"/>
                  <a:pt x="672" y="392"/>
                </a:cubicBezTo>
                <a:cubicBezTo>
                  <a:pt x="672" y="240"/>
                  <a:pt x="672" y="240"/>
                  <a:pt x="672" y="240"/>
                </a:cubicBezTo>
                <a:cubicBezTo>
                  <a:pt x="672" y="213"/>
                  <a:pt x="651" y="192"/>
                  <a:pt x="624" y="192"/>
                </a:cubicBezTo>
                <a:cubicBezTo>
                  <a:pt x="597" y="192"/>
                  <a:pt x="576" y="213"/>
                  <a:pt x="576" y="240"/>
                </a:cubicBezTo>
                <a:cubicBezTo>
                  <a:pt x="576" y="392"/>
                  <a:pt x="576" y="392"/>
                  <a:pt x="576" y="392"/>
                </a:cubicBezTo>
                <a:cubicBezTo>
                  <a:pt x="520" y="412"/>
                  <a:pt x="480" y="465"/>
                  <a:pt x="480" y="528"/>
                </a:cubicBezTo>
                <a:cubicBezTo>
                  <a:pt x="480" y="590"/>
                  <a:pt x="520" y="644"/>
                  <a:pt x="576" y="664"/>
                </a:cubicBezTo>
                <a:close/>
                <a:moveTo>
                  <a:pt x="624" y="480"/>
                </a:moveTo>
                <a:cubicBezTo>
                  <a:pt x="650" y="480"/>
                  <a:pt x="672" y="501"/>
                  <a:pt x="672" y="528"/>
                </a:cubicBezTo>
                <a:cubicBezTo>
                  <a:pt x="672" y="554"/>
                  <a:pt x="650" y="576"/>
                  <a:pt x="624" y="576"/>
                </a:cubicBezTo>
                <a:cubicBezTo>
                  <a:pt x="624" y="576"/>
                  <a:pt x="624" y="576"/>
                  <a:pt x="624" y="576"/>
                </a:cubicBezTo>
                <a:cubicBezTo>
                  <a:pt x="598" y="576"/>
                  <a:pt x="576" y="554"/>
                  <a:pt x="576" y="528"/>
                </a:cubicBezTo>
                <a:cubicBezTo>
                  <a:pt x="576" y="501"/>
                  <a:pt x="598" y="480"/>
                  <a:pt x="624" y="480"/>
                </a:cubicBezTo>
                <a:close/>
                <a:moveTo>
                  <a:pt x="864" y="1342"/>
                </a:moveTo>
                <a:cubicBezTo>
                  <a:pt x="864" y="1398"/>
                  <a:pt x="864" y="1398"/>
                  <a:pt x="864" y="1398"/>
                </a:cubicBezTo>
                <a:cubicBezTo>
                  <a:pt x="864" y="1425"/>
                  <a:pt x="885" y="1446"/>
                  <a:pt x="912" y="1446"/>
                </a:cubicBezTo>
                <a:cubicBezTo>
                  <a:pt x="939" y="1446"/>
                  <a:pt x="960" y="1425"/>
                  <a:pt x="960" y="1398"/>
                </a:cubicBezTo>
                <a:cubicBezTo>
                  <a:pt x="960" y="1342"/>
                  <a:pt x="960" y="1342"/>
                  <a:pt x="960" y="1342"/>
                </a:cubicBezTo>
                <a:cubicBezTo>
                  <a:pt x="1016" y="1322"/>
                  <a:pt x="1056" y="1269"/>
                  <a:pt x="1056" y="1206"/>
                </a:cubicBezTo>
                <a:cubicBezTo>
                  <a:pt x="1056" y="1144"/>
                  <a:pt x="1016" y="1090"/>
                  <a:pt x="960" y="1071"/>
                </a:cubicBezTo>
                <a:cubicBezTo>
                  <a:pt x="960" y="240"/>
                  <a:pt x="960" y="240"/>
                  <a:pt x="960" y="240"/>
                </a:cubicBezTo>
                <a:cubicBezTo>
                  <a:pt x="960" y="213"/>
                  <a:pt x="939" y="192"/>
                  <a:pt x="912" y="192"/>
                </a:cubicBezTo>
                <a:cubicBezTo>
                  <a:pt x="885" y="192"/>
                  <a:pt x="864" y="213"/>
                  <a:pt x="864" y="240"/>
                </a:cubicBezTo>
                <a:cubicBezTo>
                  <a:pt x="864" y="1071"/>
                  <a:pt x="864" y="1071"/>
                  <a:pt x="864" y="1071"/>
                </a:cubicBezTo>
                <a:cubicBezTo>
                  <a:pt x="808" y="1090"/>
                  <a:pt x="768" y="1144"/>
                  <a:pt x="768" y="1206"/>
                </a:cubicBezTo>
                <a:cubicBezTo>
                  <a:pt x="768" y="1269"/>
                  <a:pt x="808" y="1322"/>
                  <a:pt x="864" y="1342"/>
                </a:cubicBezTo>
                <a:close/>
                <a:moveTo>
                  <a:pt x="912" y="1158"/>
                </a:moveTo>
                <a:cubicBezTo>
                  <a:pt x="938" y="1158"/>
                  <a:pt x="960" y="1180"/>
                  <a:pt x="960" y="1206"/>
                </a:cubicBezTo>
                <a:cubicBezTo>
                  <a:pt x="960" y="1233"/>
                  <a:pt x="938" y="1254"/>
                  <a:pt x="912" y="1254"/>
                </a:cubicBezTo>
                <a:cubicBezTo>
                  <a:pt x="886" y="1254"/>
                  <a:pt x="864" y="1233"/>
                  <a:pt x="864" y="1206"/>
                </a:cubicBezTo>
                <a:cubicBezTo>
                  <a:pt x="864" y="1180"/>
                  <a:pt x="886" y="1158"/>
                  <a:pt x="912" y="1158"/>
                </a:cubicBezTo>
                <a:close/>
                <a:moveTo>
                  <a:pt x="1152" y="568"/>
                </a:moveTo>
                <a:cubicBezTo>
                  <a:pt x="1152" y="1398"/>
                  <a:pt x="1152" y="1398"/>
                  <a:pt x="1152" y="1398"/>
                </a:cubicBezTo>
                <a:cubicBezTo>
                  <a:pt x="1152" y="1425"/>
                  <a:pt x="1173" y="1446"/>
                  <a:pt x="1200" y="1446"/>
                </a:cubicBezTo>
                <a:cubicBezTo>
                  <a:pt x="1227" y="1446"/>
                  <a:pt x="1248" y="1425"/>
                  <a:pt x="1248" y="1398"/>
                </a:cubicBezTo>
                <a:cubicBezTo>
                  <a:pt x="1248" y="568"/>
                  <a:pt x="1248" y="568"/>
                  <a:pt x="1248" y="568"/>
                </a:cubicBezTo>
                <a:cubicBezTo>
                  <a:pt x="1304" y="548"/>
                  <a:pt x="1344" y="494"/>
                  <a:pt x="1344" y="432"/>
                </a:cubicBezTo>
                <a:cubicBezTo>
                  <a:pt x="1344" y="369"/>
                  <a:pt x="1304" y="316"/>
                  <a:pt x="1248" y="296"/>
                </a:cubicBezTo>
                <a:cubicBezTo>
                  <a:pt x="1248" y="240"/>
                  <a:pt x="1248" y="240"/>
                  <a:pt x="1248" y="240"/>
                </a:cubicBezTo>
                <a:cubicBezTo>
                  <a:pt x="1248" y="213"/>
                  <a:pt x="1227" y="192"/>
                  <a:pt x="1200" y="192"/>
                </a:cubicBezTo>
                <a:cubicBezTo>
                  <a:pt x="1173" y="192"/>
                  <a:pt x="1152" y="213"/>
                  <a:pt x="1152" y="240"/>
                </a:cubicBezTo>
                <a:cubicBezTo>
                  <a:pt x="1152" y="296"/>
                  <a:pt x="1152" y="296"/>
                  <a:pt x="1152" y="296"/>
                </a:cubicBezTo>
                <a:cubicBezTo>
                  <a:pt x="1096" y="316"/>
                  <a:pt x="1056" y="369"/>
                  <a:pt x="1056" y="432"/>
                </a:cubicBezTo>
                <a:cubicBezTo>
                  <a:pt x="1056" y="494"/>
                  <a:pt x="1096" y="548"/>
                  <a:pt x="1152" y="568"/>
                </a:cubicBezTo>
                <a:close/>
                <a:moveTo>
                  <a:pt x="1200" y="384"/>
                </a:moveTo>
                <a:cubicBezTo>
                  <a:pt x="1226" y="384"/>
                  <a:pt x="1248" y="405"/>
                  <a:pt x="1248" y="432"/>
                </a:cubicBezTo>
                <a:cubicBezTo>
                  <a:pt x="1248" y="458"/>
                  <a:pt x="1226" y="480"/>
                  <a:pt x="1200" y="480"/>
                </a:cubicBezTo>
                <a:cubicBezTo>
                  <a:pt x="1174" y="480"/>
                  <a:pt x="1152" y="458"/>
                  <a:pt x="1152" y="432"/>
                </a:cubicBezTo>
                <a:cubicBezTo>
                  <a:pt x="1152" y="405"/>
                  <a:pt x="1174" y="384"/>
                  <a:pt x="1200" y="384"/>
                </a:cubicBezTo>
                <a:close/>
                <a:moveTo>
                  <a:pt x="288" y="1054"/>
                </a:moveTo>
                <a:cubicBezTo>
                  <a:pt x="288" y="1398"/>
                  <a:pt x="288" y="1398"/>
                  <a:pt x="288" y="1398"/>
                </a:cubicBezTo>
                <a:cubicBezTo>
                  <a:pt x="288" y="1425"/>
                  <a:pt x="309" y="1446"/>
                  <a:pt x="336" y="1446"/>
                </a:cubicBezTo>
                <a:cubicBezTo>
                  <a:pt x="363" y="1446"/>
                  <a:pt x="384" y="1425"/>
                  <a:pt x="384" y="1398"/>
                </a:cubicBezTo>
                <a:cubicBezTo>
                  <a:pt x="384" y="1054"/>
                  <a:pt x="384" y="1054"/>
                  <a:pt x="384" y="1054"/>
                </a:cubicBezTo>
                <a:cubicBezTo>
                  <a:pt x="440" y="1034"/>
                  <a:pt x="480" y="981"/>
                  <a:pt x="480" y="918"/>
                </a:cubicBezTo>
                <a:cubicBezTo>
                  <a:pt x="480" y="856"/>
                  <a:pt x="440" y="802"/>
                  <a:pt x="384" y="783"/>
                </a:cubicBezTo>
                <a:cubicBezTo>
                  <a:pt x="384" y="240"/>
                  <a:pt x="384" y="240"/>
                  <a:pt x="384" y="240"/>
                </a:cubicBezTo>
                <a:cubicBezTo>
                  <a:pt x="384" y="213"/>
                  <a:pt x="363" y="192"/>
                  <a:pt x="336" y="192"/>
                </a:cubicBezTo>
                <a:cubicBezTo>
                  <a:pt x="309" y="192"/>
                  <a:pt x="288" y="213"/>
                  <a:pt x="288" y="240"/>
                </a:cubicBezTo>
                <a:cubicBezTo>
                  <a:pt x="288" y="783"/>
                  <a:pt x="288" y="783"/>
                  <a:pt x="288" y="783"/>
                </a:cubicBezTo>
                <a:cubicBezTo>
                  <a:pt x="232" y="802"/>
                  <a:pt x="192" y="856"/>
                  <a:pt x="192" y="918"/>
                </a:cubicBezTo>
                <a:cubicBezTo>
                  <a:pt x="192" y="981"/>
                  <a:pt x="232" y="1034"/>
                  <a:pt x="288" y="1054"/>
                </a:cubicBezTo>
                <a:close/>
                <a:moveTo>
                  <a:pt x="336" y="870"/>
                </a:moveTo>
                <a:cubicBezTo>
                  <a:pt x="336" y="870"/>
                  <a:pt x="336" y="870"/>
                  <a:pt x="336" y="870"/>
                </a:cubicBezTo>
                <a:cubicBezTo>
                  <a:pt x="362" y="870"/>
                  <a:pt x="384" y="892"/>
                  <a:pt x="384" y="918"/>
                </a:cubicBezTo>
                <a:cubicBezTo>
                  <a:pt x="384" y="945"/>
                  <a:pt x="362" y="966"/>
                  <a:pt x="336" y="966"/>
                </a:cubicBezTo>
                <a:cubicBezTo>
                  <a:pt x="310" y="966"/>
                  <a:pt x="288" y="945"/>
                  <a:pt x="288" y="918"/>
                </a:cubicBezTo>
                <a:cubicBezTo>
                  <a:pt x="288" y="892"/>
                  <a:pt x="310" y="870"/>
                  <a:pt x="336" y="87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48"/>
          <p:cNvSpPr>
            <a:spLocks noEditPoints="1"/>
          </p:cNvSpPr>
          <p:nvPr/>
        </p:nvSpPr>
        <p:spPr bwMode="auto">
          <a:xfrm>
            <a:off x="3669501" y="4585940"/>
            <a:ext cx="344097" cy="391372"/>
          </a:xfrm>
          <a:custGeom>
            <a:avLst/>
            <a:gdLst>
              <a:gd name="T0" fmla="*/ 96 w 1440"/>
              <a:gd name="T1" fmla="*/ 1590 h 1638"/>
              <a:gd name="T2" fmla="*/ 1296 w 1440"/>
              <a:gd name="T3" fmla="*/ 1638 h 1638"/>
              <a:gd name="T4" fmla="*/ 1344 w 1440"/>
              <a:gd name="T5" fmla="*/ 1338 h 1638"/>
              <a:gd name="T6" fmla="*/ 1440 w 1440"/>
              <a:gd name="T7" fmla="*/ 627 h 1638"/>
              <a:gd name="T8" fmla="*/ 1344 w 1440"/>
              <a:gd name="T9" fmla="*/ 336 h 1638"/>
              <a:gd name="T10" fmla="*/ 1330 w 1440"/>
              <a:gd name="T11" fmla="*/ 302 h 1638"/>
              <a:gd name="T12" fmla="*/ 1042 w 1440"/>
              <a:gd name="T13" fmla="*/ 14 h 1638"/>
              <a:gd name="T14" fmla="*/ 144 w 1440"/>
              <a:gd name="T15" fmla="*/ 0 h 1638"/>
              <a:gd name="T16" fmla="*/ 96 w 1440"/>
              <a:gd name="T17" fmla="*/ 48 h 1638"/>
              <a:gd name="T18" fmla="*/ 0 w 1440"/>
              <a:gd name="T19" fmla="*/ 627 h 1638"/>
              <a:gd name="T20" fmla="*/ 96 w 1440"/>
              <a:gd name="T21" fmla="*/ 1338 h 1638"/>
              <a:gd name="T22" fmla="*/ 192 w 1440"/>
              <a:gd name="T23" fmla="*/ 1542 h 1638"/>
              <a:gd name="T24" fmla="*/ 1248 w 1440"/>
              <a:gd name="T25" fmla="*/ 1347 h 1638"/>
              <a:gd name="T26" fmla="*/ 1056 w 1440"/>
              <a:gd name="T27" fmla="*/ 163 h 1638"/>
              <a:gd name="T28" fmla="*/ 1056 w 1440"/>
              <a:gd name="T29" fmla="*/ 288 h 1638"/>
              <a:gd name="T30" fmla="*/ 192 w 1440"/>
              <a:gd name="T31" fmla="*/ 95 h 1638"/>
              <a:gd name="T32" fmla="*/ 960 w 1440"/>
              <a:gd name="T33" fmla="*/ 336 h 1638"/>
              <a:gd name="T34" fmla="*/ 1248 w 1440"/>
              <a:gd name="T35" fmla="*/ 384 h 1638"/>
              <a:gd name="T36" fmla="*/ 192 w 1440"/>
              <a:gd name="T37" fmla="*/ 483 h 1638"/>
              <a:gd name="T38" fmla="*/ 96 w 1440"/>
              <a:gd name="T39" fmla="*/ 627 h 1638"/>
              <a:gd name="T40" fmla="*/ 1296 w 1440"/>
              <a:gd name="T41" fmla="*/ 579 h 1638"/>
              <a:gd name="T42" fmla="*/ 1344 w 1440"/>
              <a:gd name="T43" fmla="*/ 1203 h 1638"/>
              <a:gd name="T44" fmla="*/ 144 w 1440"/>
              <a:gd name="T45" fmla="*/ 1251 h 1638"/>
              <a:gd name="T46" fmla="*/ 96 w 1440"/>
              <a:gd name="T47" fmla="*/ 627 h 1638"/>
              <a:gd name="T48" fmla="*/ 240 w 1440"/>
              <a:gd name="T49" fmla="*/ 867 h 1638"/>
              <a:gd name="T50" fmla="*/ 432 w 1440"/>
              <a:gd name="T51" fmla="*/ 675 h 1638"/>
              <a:gd name="T52" fmla="*/ 432 w 1440"/>
              <a:gd name="T53" fmla="*/ 771 h 1638"/>
              <a:gd name="T54" fmla="*/ 347 w 1440"/>
              <a:gd name="T55" fmla="*/ 915 h 1638"/>
              <a:gd name="T56" fmla="*/ 432 w 1440"/>
              <a:gd name="T57" fmla="*/ 1059 h 1638"/>
              <a:gd name="T58" fmla="*/ 432 w 1440"/>
              <a:gd name="T59" fmla="*/ 1155 h 1638"/>
              <a:gd name="T60" fmla="*/ 240 w 1440"/>
              <a:gd name="T61" fmla="*/ 963 h 1638"/>
              <a:gd name="T62" fmla="*/ 960 w 1440"/>
              <a:gd name="T63" fmla="*/ 723 h 1638"/>
              <a:gd name="T64" fmla="*/ 1152 w 1440"/>
              <a:gd name="T65" fmla="*/ 819 h 1638"/>
              <a:gd name="T66" fmla="*/ 1248 w 1440"/>
              <a:gd name="T67" fmla="*/ 915 h 1638"/>
              <a:gd name="T68" fmla="*/ 1152 w 1440"/>
              <a:gd name="T69" fmla="*/ 1011 h 1638"/>
              <a:gd name="T70" fmla="*/ 960 w 1440"/>
              <a:gd name="T71" fmla="*/ 1107 h 1638"/>
              <a:gd name="T72" fmla="*/ 1056 w 1440"/>
              <a:gd name="T73" fmla="*/ 1011 h 1638"/>
              <a:gd name="T74" fmla="*/ 1056 w 1440"/>
              <a:gd name="T75" fmla="*/ 819 h 1638"/>
              <a:gd name="T76" fmla="*/ 960 w 1440"/>
              <a:gd name="T77" fmla="*/ 723 h 1638"/>
              <a:gd name="T78" fmla="*/ 528 w 1440"/>
              <a:gd name="T79" fmla="*/ 867 h 1638"/>
              <a:gd name="T80" fmla="*/ 528 w 1440"/>
              <a:gd name="T81" fmla="*/ 963 h 1638"/>
              <a:gd name="T82" fmla="*/ 864 w 1440"/>
              <a:gd name="T83" fmla="*/ 915 h 1638"/>
              <a:gd name="T84" fmla="*/ 960 w 1440"/>
              <a:gd name="T85" fmla="*/ 915 h 1638"/>
              <a:gd name="T86" fmla="*/ 864 w 1440"/>
              <a:gd name="T87" fmla="*/ 915 h 1638"/>
              <a:gd name="T88" fmla="*/ 720 w 1440"/>
              <a:gd name="T89" fmla="*/ 867 h 1638"/>
              <a:gd name="T90" fmla="*/ 720 w 1440"/>
              <a:gd name="T91" fmla="*/ 96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440" h="1638">
                <a:moveTo>
                  <a:pt x="96" y="1338"/>
                </a:moveTo>
                <a:cubicBezTo>
                  <a:pt x="96" y="1590"/>
                  <a:pt x="96" y="1590"/>
                  <a:pt x="96" y="1590"/>
                </a:cubicBezTo>
                <a:cubicBezTo>
                  <a:pt x="96" y="1616"/>
                  <a:pt x="117" y="1638"/>
                  <a:pt x="144" y="1638"/>
                </a:cubicBezTo>
                <a:cubicBezTo>
                  <a:pt x="1296" y="1638"/>
                  <a:pt x="1296" y="1638"/>
                  <a:pt x="1296" y="1638"/>
                </a:cubicBezTo>
                <a:cubicBezTo>
                  <a:pt x="1323" y="1638"/>
                  <a:pt x="1344" y="1616"/>
                  <a:pt x="1344" y="1590"/>
                </a:cubicBezTo>
                <a:cubicBezTo>
                  <a:pt x="1344" y="1338"/>
                  <a:pt x="1344" y="1338"/>
                  <a:pt x="1344" y="1338"/>
                </a:cubicBezTo>
                <a:cubicBezTo>
                  <a:pt x="1400" y="1319"/>
                  <a:pt x="1440" y="1265"/>
                  <a:pt x="1440" y="1203"/>
                </a:cubicBezTo>
                <a:cubicBezTo>
                  <a:pt x="1440" y="627"/>
                  <a:pt x="1440" y="627"/>
                  <a:pt x="1440" y="627"/>
                </a:cubicBezTo>
                <a:cubicBezTo>
                  <a:pt x="1440" y="564"/>
                  <a:pt x="1400" y="511"/>
                  <a:pt x="1344" y="491"/>
                </a:cubicBezTo>
                <a:cubicBezTo>
                  <a:pt x="1344" y="336"/>
                  <a:pt x="1344" y="336"/>
                  <a:pt x="1344" y="336"/>
                </a:cubicBezTo>
                <a:cubicBezTo>
                  <a:pt x="1344" y="335"/>
                  <a:pt x="1344" y="335"/>
                  <a:pt x="1344" y="335"/>
                </a:cubicBezTo>
                <a:cubicBezTo>
                  <a:pt x="1344" y="323"/>
                  <a:pt x="1339" y="311"/>
                  <a:pt x="1330" y="302"/>
                </a:cubicBezTo>
                <a:cubicBezTo>
                  <a:pt x="1042" y="14"/>
                  <a:pt x="1042" y="14"/>
                  <a:pt x="1042" y="14"/>
                </a:cubicBezTo>
                <a:cubicBezTo>
                  <a:pt x="1042" y="14"/>
                  <a:pt x="1042" y="14"/>
                  <a:pt x="1042" y="14"/>
                </a:cubicBezTo>
                <a:cubicBezTo>
                  <a:pt x="1033" y="5"/>
                  <a:pt x="1021" y="0"/>
                  <a:pt x="1008" y="0"/>
                </a:cubicBezTo>
                <a:cubicBezTo>
                  <a:pt x="144" y="0"/>
                  <a:pt x="144" y="0"/>
                  <a:pt x="144" y="0"/>
                </a:cubicBezTo>
                <a:cubicBezTo>
                  <a:pt x="131" y="0"/>
                  <a:pt x="119" y="5"/>
                  <a:pt x="110" y="14"/>
                </a:cubicBezTo>
                <a:cubicBezTo>
                  <a:pt x="101" y="23"/>
                  <a:pt x="96" y="35"/>
                  <a:pt x="96" y="48"/>
                </a:cubicBezTo>
                <a:cubicBezTo>
                  <a:pt x="96" y="491"/>
                  <a:pt x="96" y="491"/>
                  <a:pt x="96" y="491"/>
                </a:cubicBezTo>
                <a:cubicBezTo>
                  <a:pt x="40" y="511"/>
                  <a:pt x="0" y="564"/>
                  <a:pt x="0" y="627"/>
                </a:cubicBezTo>
                <a:cubicBezTo>
                  <a:pt x="0" y="1203"/>
                  <a:pt x="0" y="1203"/>
                  <a:pt x="0" y="1203"/>
                </a:cubicBezTo>
                <a:cubicBezTo>
                  <a:pt x="0" y="1265"/>
                  <a:pt x="40" y="1319"/>
                  <a:pt x="96" y="1338"/>
                </a:cubicBezTo>
                <a:close/>
                <a:moveTo>
                  <a:pt x="1248" y="1542"/>
                </a:moveTo>
                <a:cubicBezTo>
                  <a:pt x="192" y="1542"/>
                  <a:pt x="192" y="1542"/>
                  <a:pt x="192" y="1542"/>
                </a:cubicBezTo>
                <a:cubicBezTo>
                  <a:pt x="192" y="1347"/>
                  <a:pt x="192" y="1347"/>
                  <a:pt x="192" y="1347"/>
                </a:cubicBezTo>
                <a:cubicBezTo>
                  <a:pt x="1248" y="1347"/>
                  <a:pt x="1248" y="1347"/>
                  <a:pt x="1248" y="1347"/>
                </a:cubicBezTo>
                <a:lnTo>
                  <a:pt x="1248" y="1542"/>
                </a:lnTo>
                <a:close/>
                <a:moveTo>
                  <a:pt x="1056" y="163"/>
                </a:moveTo>
                <a:cubicBezTo>
                  <a:pt x="1180" y="288"/>
                  <a:pt x="1180" y="288"/>
                  <a:pt x="1180" y="288"/>
                </a:cubicBezTo>
                <a:cubicBezTo>
                  <a:pt x="1056" y="288"/>
                  <a:pt x="1056" y="288"/>
                  <a:pt x="1056" y="288"/>
                </a:cubicBezTo>
                <a:lnTo>
                  <a:pt x="1056" y="163"/>
                </a:lnTo>
                <a:close/>
                <a:moveTo>
                  <a:pt x="192" y="95"/>
                </a:moveTo>
                <a:cubicBezTo>
                  <a:pt x="960" y="95"/>
                  <a:pt x="960" y="95"/>
                  <a:pt x="960" y="95"/>
                </a:cubicBezTo>
                <a:cubicBezTo>
                  <a:pt x="960" y="336"/>
                  <a:pt x="960" y="336"/>
                  <a:pt x="960" y="336"/>
                </a:cubicBezTo>
                <a:cubicBezTo>
                  <a:pt x="960" y="362"/>
                  <a:pt x="981" y="384"/>
                  <a:pt x="1008" y="384"/>
                </a:cubicBezTo>
                <a:cubicBezTo>
                  <a:pt x="1248" y="384"/>
                  <a:pt x="1248" y="384"/>
                  <a:pt x="1248" y="384"/>
                </a:cubicBezTo>
                <a:cubicBezTo>
                  <a:pt x="1248" y="483"/>
                  <a:pt x="1248" y="483"/>
                  <a:pt x="1248" y="483"/>
                </a:cubicBezTo>
                <a:cubicBezTo>
                  <a:pt x="192" y="483"/>
                  <a:pt x="192" y="483"/>
                  <a:pt x="192" y="483"/>
                </a:cubicBezTo>
                <a:lnTo>
                  <a:pt x="192" y="95"/>
                </a:lnTo>
                <a:close/>
                <a:moveTo>
                  <a:pt x="96" y="627"/>
                </a:moveTo>
                <a:cubicBezTo>
                  <a:pt x="96" y="600"/>
                  <a:pt x="118" y="579"/>
                  <a:pt x="144" y="579"/>
                </a:cubicBezTo>
                <a:cubicBezTo>
                  <a:pt x="1296" y="579"/>
                  <a:pt x="1296" y="579"/>
                  <a:pt x="1296" y="579"/>
                </a:cubicBezTo>
                <a:cubicBezTo>
                  <a:pt x="1322" y="579"/>
                  <a:pt x="1344" y="600"/>
                  <a:pt x="1344" y="627"/>
                </a:cubicBezTo>
                <a:cubicBezTo>
                  <a:pt x="1344" y="1203"/>
                  <a:pt x="1344" y="1203"/>
                  <a:pt x="1344" y="1203"/>
                </a:cubicBezTo>
                <a:cubicBezTo>
                  <a:pt x="1344" y="1229"/>
                  <a:pt x="1322" y="1251"/>
                  <a:pt x="1296" y="1251"/>
                </a:cubicBezTo>
                <a:cubicBezTo>
                  <a:pt x="144" y="1251"/>
                  <a:pt x="144" y="1251"/>
                  <a:pt x="144" y="1251"/>
                </a:cubicBezTo>
                <a:cubicBezTo>
                  <a:pt x="118" y="1251"/>
                  <a:pt x="96" y="1229"/>
                  <a:pt x="96" y="1203"/>
                </a:cubicBezTo>
                <a:lnTo>
                  <a:pt x="96" y="627"/>
                </a:lnTo>
                <a:close/>
                <a:moveTo>
                  <a:pt x="192" y="915"/>
                </a:moveTo>
                <a:cubicBezTo>
                  <a:pt x="192" y="888"/>
                  <a:pt x="213" y="867"/>
                  <a:pt x="240" y="867"/>
                </a:cubicBezTo>
                <a:cubicBezTo>
                  <a:pt x="266" y="867"/>
                  <a:pt x="288" y="845"/>
                  <a:pt x="288" y="819"/>
                </a:cubicBezTo>
                <a:cubicBezTo>
                  <a:pt x="288" y="739"/>
                  <a:pt x="353" y="675"/>
                  <a:pt x="432" y="675"/>
                </a:cubicBezTo>
                <a:cubicBezTo>
                  <a:pt x="459" y="675"/>
                  <a:pt x="480" y="696"/>
                  <a:pt x="480" y="723"/>
                </a:cubicBezTo>
                <a:cubicBezTo>
                  <a:pt x="480" y="749"/>
                  <a:pt x="459" y="771"/>
                  <a:pt x="432" y="771"/>
                </a:cubicBezTo>
                <a:cubicBezTo>
                  <a:pt x="406" y="771"/>
                  <a:pt x="384" y="792"/>
                  <a:pt x="384" y="819"/>
                </a:cubicBezTo>
                <a:cubicBezTo>
                  <a:pt x="384" y="856"/>
                  <a:pt x="370" y="889"/>
                  <a:pt x="347" y="915"/>
                </a:cubicBezTo>
                <a:cubicBezTo>
                  <a:pt x="370" y="940"/>
                  <a:pt x="384" y="974"/>
                  <a:pt x="384" y="1011"/>
                </a:cubicBezTo>
                <a:cubicBezTo>
                  <a:pt x="384" y="1037"/>
                  <a:pt x="406" y="1059"/>
                  <a:pt x="432" y="1059"/>
                </a:cubicBezTo>
                <a:cubicBezTo>
                  <a:pt x="459" y="1059"/>
                  <a:pt x="480" y="1080"/>
                  <a:pt x="480" y="1107"/>
                </a:cubicBezTo>
                <a:cubicBezTo>
                  <a:pt x="480" y="1133"/>
                  <a:pt x="459" y="1155"/>
                  <a:pt x="432" y="1155"/>
                </a:cubicBezTo>
                <a:cubicBezTo>
                  <a:pt x="353" y="1155"/>
                  <a:pt x="288" y="1090"/>
                  <a:pt x="288" y="1011"/>
                </a:cubicBezTo>
                <a:cubicBezTo>
                  <a:pt x="288" y="984"/>
                  <a:pt x="266" y="963"/>
                  <a:pt x="240" y="963"/>
                </a:cubicBezTo>
                <a:cubicBezTo>
                  <a:pt x="213" y="963"/>
                  <a:pt x="192" y="941"/>
                  <a:pt x="192" y="915"/>
                </a:cubicBezTo>
                <a:close/>
                <a:moveTo>
                  <a:pt x="960" y="723"/>
                </a:moveTo>
                <a:cubicBezTo>
                  <a:pt x="960" y="696"/>
                  <a:pt x="981" y="675"/>
                  <a:pt x="1008" y="675"/>
                </a:cubicBezTo>
                <a:cubicBezTo>
                  <a:pt x="1087" y="675"/>
                  <a:pt x="1152" y="739"/>
                  <a:pt x="1152" y="819"/>
                </a:cubicBezTo>
                <a:cubicBezTo>
                  <a:pt x="1152" y="845"/>
                  <a:pt x="1174" y="867"/>
                  <a:pt x="1200" y="867"/>
                </a:cubicBezTo>
                <a:cubicBezTo>
                  <a:pt x="1227" y="867"/>
                  <a:pt x="1248" y="888"/>
                  <a:pt x="1248" y="915"/>
                </a:cubicBezTo>
                <a:cubicBezTo>
                  <a:pt x="1248" y="941"/>
                  <a:pt x="1227" y="963"/>
                  <a:pt x="1200" y="963"/>
                </a:cubicBezTo>
                <a:cubicBezTo>
                  <a:pt x="1174" y="963"/>
                  <a:pt x="1152" y="984"/>
                  <a:pt x="1152" y="1011"/>
                </a:cubicBezTo>
                <a:cubicBezTo>
                  <a:pt x="1152" y="1090"/>
                  <a:pt x="1087" y="1155"/>
                  <a:pt x="1008" y="1155"/>
                </a:cubicBezTo>
                <a:cubicBezTo>
                  <a:pt x="981" y="1155"/>
                  <a:pt x="960" y="1133"/>
                  <a:pt x="960" y="1107"/>
                </a:cubicBezTo>
                <a:cubicBezTo>
                  <a:pt x="960" y="1080"/>
                  <a:pt x="981" y="1059"/>
                  <a:pt x="1008" y="1059"/>
                </a:cubicBezTo>
                <a:cubicBezTo>
                  <a:pt x="1034" y="1059"/>
                  <a:pt x="1056" y="1037"/>
                  <a:pt x="1056" y="1011"/>
                </a:cubicBezTo>
                <a:cubicBezTo>
                  <a:pt x="1056" y="974"/>
                  <a:pt x="1070" y="940"/>
                  <a:pt x="1093" y="915"/>
                </a:cubicBezTo>
                <a:cubicBezTo>
                  <a:pt x="1070" y="889"/>
                  <a:pt x="1056" y="856"/>
                  <a:pt x="1056" y="819"/>
                </a:cubicBezTo>
                <a:cubicBezTo>
                  <a:pt x="1056" y="792"/>
                  <a:pt x="1034" y="771"/>
                  <a:pt x="1008" y="771"/>
                </a:cubicBezTo>
                <a:cubicBezTo>
                  <a:pt x="981" y="771"/>
                  <a:pt x="960" y="749"/>
                  <a:pt x="960" y="723"/>
                </a:cubicBezTo>
                <a:close/>
                <a:moveTo>
                  <a:pt x="480" y="915"/>
                </a:moveTo>
                <a:cubicBezTo>
                  <a:pt x="480" y="888"/>
                  <a:pt x="501" y="867"/>
                  <a:pt x="528" y="867"/>
                </a:cubicBezTo>
                <a:cubicBezTo>
                  <a:pt x="555" y="867"/>
                  <a:pt x="576" y="888"/>
                  <a:pt x="576" y="915"/>
                </a:cubicBezTo>
                <a:cubicBezTo>
                  <a:pt x="576" y="941"/>
                  <a:pt x="555" y="963"/>
                  <a:pt x="528" y="963"/>
                </a:cubicBezTo>
                <a:cubicBezTo>
                  <a:pt x="501" y="963"/>
                  <a:pt x="480" y="941"/>
                  <a:pt x="480" y="915"/>
                </a:cubicBezTo>
                <a:close/>
                <a:moveTo>
                  <a:pt x="864" y="915"/>
                </a:moveTo>
                <a:cubicBezTo>
                  <a:pt x="864" y="888"/>
                  <a:pt x="885" y="867"/>
                  <a:pt x="912" y="867"/>
                </a:cubicBezTo>
                <a:cubicBezTo>
                  <a:pt x="939" y="867"/>
                  <a:pt x="960" y="888"/>
                  <a:pt x="960" y="915"/>
                </a:cubicBezTo>
                <a:cubicBezTo>
                  <a:pt x="960" y="941"/>
                  <a:pt x="939" y="963"/>
                  <a:pt x="912" y="963"/>
                </a:cubicBezTo>
                <a:cubicBezTo>
                  <a:pt x="885" y="963"/>
                  <a:pt x="864" y="941"/>
                  <a:pt x="864" y="915"/>
                </a:cubicBezTo>
                <a:close/>
                <a:moveTo>
                  <a:pt x="672" y="915"/>
                </a:moveTo>
                <a:cubicBezTo>
                  <a:pt x="672" y="888"/>
                  <a:pt x="693" y="867"/>
                  <a:pt x="720" y="867"/>
                </a:cubicBezTo>
                <a:cubicBezTo>
                  <a:pt x="747" y="867"/>
                  <a:pt x="768" y="888"/>
                  <a:pt x="768" y="915"/>
                </a:cubicBezTo>
                <a:cubicBezTo>
                  <a:pt x="768" y="941"/>
                  <a:pt x="747" y="963"/>
                  <a:pt x="720" y="963"/>
                </a:cubicBezTo>
                <a:cubicBezTo>
                  <a:pt x="693" y="963"/>
                  <a:pt x="672" y="941"/>
                  <a:pt x="672" y="91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49"/>
          <p:cNvSpPr>
            <a:spLocks noEditPoints="1"/>
          </p:cNvSpPr>
          <p:nvPr/>
        </p:nvSpPr>
        <p:spPr bwMode="auto">
          <a:xfrm>
            <a:off x="5094733" y="4585940"/>
            <a:ext cx="391811" cy="391372"/>
          </a:xfrm>
          <a:custGeom>
            <a:avLst/>
            <a:gdLst>
              <a:gd name="T0" fmla="*/ 672 w 1639"/>
              <a:gd name="T1" fmla="*/ 1395 h 1638"/>
              <a:gd name="T2" fmla="*/ 144 w 1639"/>
              <a:gd name="T3" fmla="*/ 483 h 1638"/>
              <a:gd name="T4" fmla="*/ 144 w 1639"/>
              <a:gd name="T5" fmla="*/ 1539 h 1638"/>
              <a:gd name="T6" fmla="*/ 528 w 1639"/>
              <a:gd name="T7" fmla="*/ 579 h 1638"/>
              <a:gd name="T8" fmla="*/ 96 w 1639"/>
              <a:gd name="T9" fmla="*/ 675 h 1638"/>
              <a:gd name="T10" fmla="*/ 576 w 1639"/>
              <a:gd name="T11" fmla="*/ 771 h 1638"/>
              <a:gd name="T12" fmla="*/ 96 w 1639"/>
              <a:gd name="T13" fmla="*/ 771 h 1638"/>
              <a:gd name="T14" fmla="*/ 576 w 1639"/>
              <a:gd name="T15" fmla="*/ 1395 h 1638"/>
              <a:gd name="T16" fmla="*/ 96 w 1639"/>
              <a:gd name="T17" fmla="*/ 1395 h 1638"/>
              <a:gd name="T18" fmla="*/ 967 w 1639"/>
              <a:gd name="T19" fmla="*/ 627 h 1638"/>
              <a:gd name="T20" fmla="*/ 1495 w 1639"/>
              <a:gd name="T21" fmla="*/ 1539 h 1638"/>
              <a:gd name="T22" fmla="*/ 1495 w 1639"/>
              <a:gd name="T23" fmla="*/ 483 h 1638"/>
              <a:gd name="T24" fmla="*/ 1495 w 1639"/>
              <a:gd name="T25" fmla="*/ 1443 h 1638"/>
              <a:gd name="T26" fmla="*/ 1063 w 1639"/>
              <a:gd name="T27" fmla="*/ 1347 h 1638"/>
              <a:gd name="T28" fmla="*/ 1543 w 1639"/>
              <a:gd name="T29" fmla="*/ 1251 h 1638"/>
              <a:gd name="T30" fmla="*/ 1543 w 1639"/>
              <a:gd name="T31" fmla="*/ 771 h 1638"/>
              <a:gd name="T32" fmla="*/ 1543 w 1639"/>
              <a:gd name="T33" fmla="*/ 675 h 1638"/>
              <a:gd name="T34" fmla="*/ 1111 w 1639"/>
              <a:gd name="T35" fmla="*/ 579 h 1638"/>
              <a:gd name="T36" fmla="*/ 336 w 1639"/>
              <a:gd name="T37" fmla="*/ 867 h 1638"/>
              <a:gd name="T38" fmla="*/ 480 w 1639"/>
              <a:gd name="T39" fmla="*/ 1011 h 1638"/>
              <a:gd name="T40" fmla="*/ 288 w 1639"/>
              <a:gd name="T41" fmla="*/ 1011 h 1638"/>
              <a:gd name="T42" fmla="*/ 336 w 1639"/>
              <a:gd name="T43" fmla="*/ 1059 h 1638"/>
              <a:gd name="T44" fmla="*/ 1447 w 1639"/>
              <a:gd name="T45" fmla="*/ 1107 h 1638"/>
              <a:gd name="T46" fmla="*/ 1207 w 1639"/>
              <a:gd name="T47" fmla="*/ 867 h 1638"/>
              <a:gd name="T48" fmla="*/ 1207 w 1639"/>
              <a:gd name="T49" fmla="*/ 1155 h 1638"/>
              <a:gd name="T50" fmla="*/ 1351 w 1639"/>
              <a:gd name="T51" fmla="*/ 1059 h 1638"/>
              <a:gd name="T52" fmla="*/ 867 w 1639"/>
              <a:gd name="T53" fmla="*/ 723 h 1638"/>
              <a:gd name="T54" fmla="*/ 771 w 1639"/>
              <a:gd name="T55" fmla="*/ 627 h 1638"/>
              <a:gd name="T56" fmla="*/ 867 w 1639"/>
              <a:gd name="T57" fmla="*/ 723 h 1638"/>
              <a:gd name="T58" fmla="*/ 771 w 1639"/>
              <a:gd name="T59" fmla="*/ 435 h 1638"/>
              <a:gd name="T60" fmla="*/ 867 w 1639"/>
              <a:gd name="T61" fmla="*/ 339 h 1638"/>
              <a:gd name="T62" fmla="*/ 819 w 1639"/>
              <a:gd name="T63" fmla="*/ 195 h 1638"/>
              <a:gd name="T64" fmla="*/ 819 w 1639"/>
              <a:gd name="T65" fmla="*/ 0 h 1638"/>
              <a:gd name="T66" fmla="*/ 867 w 1639"/>
              <a:gd name="T67" fmla="*/ 1491 h 1638"/>
              <a:gd name="T68" fmla="*/ 771 w 1639"/>
              <a:gd name="T69" fmla="*/ 1590 h 1638"/>
              <a:gd name="T70" fmla="*/ 867 w 1639"/>
              <a:gd name="T71" fmla="*/ 1491 h 1638"/>
              <a:gd name="T72" fmla="*/ 771 w 1639"/>
              <a:gd name="T73" fmla="*/ 1299 h 1638"/>
              <a:gd name="T74" fmla="*/ 867 w 1639"/>
              <a:gd name="T75" fmla="*/ 1203 h 1638"/>
              <a:gd name="T76" fmla="*/ 819 w 1639"/>
              <a:gd name="T77" fmla="*/ 1059 h 1638"/>
              <a:gd name="T78" fmla="*/ 819 w 1639"/>
              <a:gd name="T79" fmla="*/ 867 h 1638"/>
              <a:gd name="T80" fmla="*/ 475 w 1639"/>
              <a:gd name="T81" fmla="*/ 168 h 1638"/>
              <a:gd name="T82" fmla="*/ 206 w 1639"/>
              <a:gd name="T83" fmla="*/ 277 h 1638"/>
              <a:gd name="T84" fmla="*/ 323 w 1639"/>
              <a:gd name="T85" fmla="*/ 258 h 1638"/>
              <a:gd name="T86" fmla="*/ 475 w 1639"/>
              <a:gd name="T87" fmla="*/ 168 h 1638"/>
              <a:gd name="T88" fmla="*/ 1433 w 1639"/>
              <a:gd name="T89" fmla="*/ 305 h 1638"/>
              <a:gd name="T90" fmla="*/ 1303 w 1639"/>
              <a:gd name="T91" fmla="*/ 311 h 1638"/>
              <a:gd name="T92" fmla="*/ 1173 w 1639"/>
              <a:gd name="T93" fmla="*/ 305 h 1638"/>
              <a:gd name="T94" fmla="*/ 1173 w 1639"/>
              <a:gd name="T95" fmla="*/ 113 h 1638"/>
              <a:gd name="T96" fmla="*/ 1365 w 1639"/>
              <a:gd name="T97" fmla="*/ 11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9" h="1638">
                <a:moveTo>
                  <a:pt x="144" y="1539"/>
                </a:moveTo>
                <a:cubicBezTo>
                  <a:pt x="528" y="1539"/>
                  <a:pt x="528" y="1539"/>
                  <a:pt x="528" y="1539"/>
                </a:cubicBezTo>
                <a:cubicBezTo>
                  <a:pt x="608" y="1539"/>
                  <a:pt x="672" y="1474"/>
                  <a:pt x="672" y="1395"/>
                </a:cubicBezTo>
                <a:cubicBezTo>
                  <a:pt x="672" y="627"/>
                  <a:pt x="672" y="627"/>
                  <a:pt x="672" y="627"/>
                </a:cubicBezTo>
                <a:cubicBezTo>
                  <a:pt x="672" y="547"/>
                  <a:pt x="608" y="483"/>
                  <a:pt x="528" y="483"/>
                </a:cubicBezTo>
                <a:cubicBezTo>
                  <a:pt x="144" y="483"/>
                  <a:pt x="144" y="483"/>
                  <a:pt x="144" y="483"/>
                </a:cubicBezTo>
                <a:cubicBezTo>
                  <a:pt x="65" y="483"/>
                  <a:pt x="0" y="547"/>
                  <a:pt x="0" y="627"/>
                </a:cubicBezTo>
                <a:cubicBezTo>
                  <a:pt x="0" y="1395"/>
                  <a:pt x="0" y="1395"/>
                  <a:pt x="0" y="1395"/>
                </a:cubicBezTo>
                <a:cubicBezTo>
                  <a:pt x="0" y="1474"/>
                  <a:pt x="65" y="1539"/>
                  <a:pt x="144" y="1539"/>
                </a:cubicBezTo>
                <a:close/>
                <a:moveTo>
                  <a:pt x="96" y="627"/>
                </a:moveTo>
                <a:cubicBezTo>
                  <a:pt x="96" y="600"/>
                  <a:pt x="118" y="579"/>
                  <a:pt x="144" y="579"/>
                </a:cubicBezTo>
                <a:cubicBezTo>
                  <a:pt x="528" y="579"/>
                  <a:pt x="528" y="579"/>
                  <a:pt x="528" y="579"/>
                </a:cubicBezTo>
                <a:cubicBezTo>
                  <a:pt x="555" y="579"/>
                  <a:pt x="576" y="600"/>
                  <a:pt x="576" y="627"/>
                </a:cubicBezTo>
                <a:cubicBezTo>
                  <a:pt x="576" y="675"/>
                  <a:pt x="576" y="675"/>
                  <a:pt x="576" y="675"/>
                </a:cubicBezTo>
                <a:cubicBezTo>
                  <a:pt x="96" y="675"/>
                  <a:pt x="96" y="675"/>
                  <a:pt x="96" y="675"/>
                </a:cubicBezTo>
                <a:lnTo>
                  <a:pt x="96" y="627"/>
                </a:lnTo>
                <a:close/>
                <a:moveTo>
                  <a:pt x="96" y="771"/>
                </a:moveTo>
                <a:cubicBezTo>
                  <a:pt x="576" y="771"/>
                  <a:pt x="576" y="771"/>
                  <a:pt x="576" y="771"/>
                </a:cubicBezTo>
                <a:cubicBezTo>
                  <a:pt x="576" y="1251"/>
                  <a:pt x="576" y="1251"/>
                  <a:pt x="576" y="1251"/>
                </a:cubicBezTo>
                <a:cubicBezTo>
                  <a:pt x="96" y="1251"/>
                  <a:pt x="96" y="1251"/>
                  <a:pt x="96" y="1251"/>
                </a:cubicBezTo>
                <a:lnTo>
                  <a:pt x="96" y="771"/>
                </a:lnTo>
                <a:close/>
                <a:moveTo>
                  <a:pt x="96" y="1347"/>
                </a:moveTo>
                <a:cubicBezTo>
                  <a:pt x="576" y="1347"/>
                  <a:pt x="576" y="1347"/>
                  <a:pt x="576" y="1347"/>
                </a:cubicBezTo>
                <a:cubicBezTo>
                  <a:pt x="576" y="1395"/>
                  <a:pt x="576" y="1395"/>
                  <a:pt x="576" y="1395"/>
                </a:cubicBezTo>
                <a:cubicBezTo>
                  <a:pt x="576" y="1421"/>
                  <a:pt x="555" y="1443"/>
                  <a:pt x="528" y="1443"/>
                </a:cubicBezTo>
                <a:cubicBezTo>
                  <a:pt x="144" y="1443"/>
                  <a:pt x="144" y="1443"/>
                  <a:pt x="144" y="1443"/>
                </a:cubicBezTo>
                <a:cubicBezTo>
                  <a:pt x="118" y="1443"/>
                  <a:pt x="96" y="1421"/>
                  <a:pt x="96" y="1395"/>
                </a:cubicBezTo>
                <a:lnTo>
                  <a:pt x="96" y="1347"/>
                </a:lnTo>
                <a:close/>
                <a:moveTo>
                  <a:pt x="1111" y="483"/>
                </a:moveTo>
                <a:cubicBezTo>
                  <a:pt x="1031" y="483"/>
                  <a:pt x="967" y="547"/>
                  <a:pt x="967" y="627"/>
                </a:cubicBezTo>
                <a:cubicBezTo>
                  <a:pt x="967" y="1395"/>
                  <a:pt x="967" y="1395"/>
                  <a:pt x="967" y="1395"/>
                </a:cubicBezTo>
                <a:cubicBezTo>
                  <a:pt x="967" y="1474"/>
                  <a:pt x="1031" y="1539"/>
                  <a:pt x="1111" y="1539"/>
                </a:cubicBezTo>
                <a:cubicBezTo>
                  <a:pt x="1495" y="1539"/>
                  <a:pt x="1495" y="1539"/>
                  <a:pt x="1495" y="1539"/>
                </a:cubicBezTo>
                <a:cubicBezTo>
                  <a:pt x="1574" y="1539"/>
                  <a:pt x="1639" y="1474"/>
                  <a:pt x="1639" y="1395"/>
                </a:cubicBezTo>
                <a:cubicBezTo>
                  <a:pt x="1639" y="627"/>
                  <a:pt x="1639" y="627"/>
                  <a:pt x="1639" y="627"/>
                </a:cubicBezTo>
                <a:cubicBezTo>
                  <a:pt x="1639" y="547"/>
                  <a:pt x="1574" y="483"/>
                  <a:pt x="1495" y="483"/>
                </a:cubicBezTo>
                <a:lnTo>
                  <a:pt x="1111" y="483"/>
                </a:lnTo>
                <a:close/>
                <a:moveTo>
                  <a:pt x="1543" y="1395"/>
                </a:moveTo>
                <a:cubicBezTo>
                  <a:pt x="1543" y="1421"/>
                  <a:pt x="1521" y="1443"/>
                  <a:pt x="1495" y="1443"/>
                </a:cubicBezTo>
                <a:cubicBezTo>
                  <a:pt x="1111" y="1443"/>
                  <a:pt x="1111" y="1443"/>
                  <a:pt x="1111" y="1443"/>
                </a:cubicBezTo>
                <a:cubicBezTo>
                  <a:pt x="1084" y="1443"/>
                  <a:pt x="1063" y="1421"/>
                  <a:pt x="1063" y="1395"/>
                </a:cubicBezTo>
                <a:cubicBezTo>
                  <a:pt x="1063" y="1347"/>
                  <a:pt x="1063" y="1347"/>
                  <a:pt x="1063" y="1347"/>
                </a:cubicBezTo>
                <a:cubicBezTo>
                  <a:pt x="1543" y="1347"/>
                  <a:pt x="1543" y="1347"/>
                  <a:pt x="1543" y="1347"/>
                </a:cubicBezTo>
                <a:lnTo>
                  <a:pt x="1543" y="1395"/>
                </a:lnTo>
                <a:close/>
                <a:moveTo>
                  <a:pt x="1543" y="1251"/>
                </a:moveTo>
                <a:cubicBezTo>
                  <a:pt x="1063" y="1251"/>
                  <a:pt x="1063" y="1251"/>
                  <a:pt x="1063" y="1251"/>
                </a:cubicBezTo>
                <a:cubicBezTo>
                  <a:pt x="1063" y="771"/>
                  <a:pt x="1063" y="771"/>
                  <a:pt x="1063" y="771"/>
                </a:cubicBezTo>
                <a:cubicBezTo>
                  <a:pt x="1543" y="771"/>
                  <a:pt x="1543" y="771"/>
                  <a:pt x="1543" y="771"/>
                </a:cubicBezTo>
                <a:lnTo>
                  <a:pt x="1543" y="1251"/>
                </a:lnTo>
                <a:close/>
                <a:moveTo>
                  <a:pt x="1543" y="627"/>
                </a:moveTo>
                <a:cubicBezTo>
                  <a:pt x="1543" y="675"/>
                  <a:pt x="1543" y="675"/>
                  <a:pt x="1543" y="675"/>
                </a:cubicBezTo>
                <a:cubicBezTo>
                  <a:pt x="1063" y="675"/>
                  <a:pt x="1063" y="675"/>
                  <a:pt x="1063" y="675"/>
                </a:cubicBezTo>
                <a:cubicBezTo>
                  <a:pt x="1063" y="627"/>
                  <a:pt x="1063" y="627"/>
                  <a:pt x="1063" y="627"/>
                </a:cubicBezTo>
                <a:cubicBezTo>
                  <a:pt x="1063" y="600"/>
                  <a:pt x="1084" y="579"/>
                  <a:pt x="1111" y="579"/>
                </a:cubicBezTo>
                <a:cubicBezTo>
                  <a:pt x="1495" y="579"/>
                  <a:pt x="1495" y="579"/>
                  <a:pt x="1495" y="579"/>
                </a:cubicBezTo>
                <a:cubicBezTo>
                  <a:pt x="1521" y="579"/>
                  <a:pt x="1543" y="600"/>
                  <a:pt x="1543" y="627"/>
                </a:cubicBezTo>
                <a:close/>
                <a:moveTo>
                  <a:pt x="336" y="867"/>
                </a:moveTo>
                <a:cubicBezTo>
                  <a:pt x="257" y="867"/>
                  <a:pt x="192" y="931"/>
                  <a:pt x="192" y="1011"/>
                </a:cubicBezTo>
                <a:cubicBezTo>
                  <a:pt x="192" y="1090"/>
                  <a:pt x="257" y="1155"/>
                  <a:pt x="336" y="1155"/>
                </a:cubicBezTo>
                <a:cubicBezTo>
                  <a:pt x="416" y="1155"/>
                  <a:pt x="480" y="1090"/>
                  <a:pt x="480" y="1011"/>
                </a:cubicBezTo>
                <a:cubicBezTo>
                  <a:pt x="480" y="931"/>
                  <a:pt x="416" y="867"/>
                  <a:pt x="336" y="867"/>
                </a:cubicBezTo>
                <a:close/>
                <a:moveTo>
                  <a:pt x="336" y="1059"/>
                </a:moveTo>
                <a:cubicBezTo>
                  <a:pt x="310" y="1059"/>
                  <a:pt x="288" y="1037"/>
                  <a:pt x="288" y="1011"/>
                </a:cubicBezTo>
                <a:cubicBezTo>
                  <a:pt x="288" y="984"/>
                  <a:pt x="310" y="963"/>
                  <a:pt x="336" y="963"/>
                </a:cubicBezTo>
                <a:cubicBezTo>
                  <a:pt x="363" y="963"/>
                  <a:pt x="384" y="984"/>
                  <a:pt x="384" y="1011"/>
                </a:cubicBezTo>
                <a:cubicBezTo>
                  <a:pt x="384" y="1037"/>
                  <a:pt x="363" y="1059"/>
                  <a:pt x="336" y="1059"/>
                </a:cubicBezTo>
                <a:close/>
                <a:moveTo>
                  <a:pt x="1207" y="1155"/>
                </a:moveTo>
                <a:cubicBezTo>
                  <a:pt x="1399" y="1155"/>
                  <a:pt x="1399" y="1155"/>
                  <a:pt x="1399" y="1155"/>
                </a:cubicBezTo>
                <a:cubicBezTo>
                  <a:pt x="1425" y="1155"/>
                  <a:pt x="1447" y="1133"/>
                  <a:pt x="1447" y="1107"/>
                </a:cubicBezTo>
                <a:cubicBezTo>
                  <a:pt x="1447" y="915"/>
                  <a:pt x="1447" y="915"/>
                  <a:pt x="1447" y="915"/>
                </a:cubicBezTo>
                <a:cubicBezTo>
                  <a:pt x="1447" y="888"/>
                  <a:pt x="1425" y="867"/>
                  <a:pt x="1399" y="867"/>
                </a:cubicBezTo>
                <a:cubicBezTo>
                  <a:pt x="1207" y="867"/>
                  <a:pt x="1207" y="867"/>
                  <a:pt x="1207" y="867"/>
                </a:cubicBezTo>
                <a:cubicBezTo>
                  <a:pt x="1180" y="867"/>
                  <a:pt x="1159" y="888"/>
                  <a:pt x="1159" y="915"/>
                </a:cubicBezTo>
                <a:cubicBezTo>
                  <a:pt x="1159" y="1107"/>
                  <a:pt x="1159" y="1107"/>
                  <a:pt x="1159" y="1107"/>
                </a:cubicBezTo>
                <a:cubicBezTo>
                  <a:pt x="1159" y="1133"/>
                  <a:pt x="1180" y="1155"/>
                  <a:pt x="1207" y="1155"/>
                </a:cubicBezTo>
                <a:close/>
                <a:moveTo>
                  <a:pt x="1255" y="963"/>
                </a:moveTo>
                <a:cubicBezTo>
                  <a:pt x="1351" y="963"/>
                  <a:pt x="1351" y="963"/>
                  <a:pt x="1351" y="963"/>
                </a:cubicBezTo>
                <a:cubicBezTo>
                  <a:pt x="1351" y="1059"/>
                  <a:pt x="1351" y="1059"/>
                  <a:pt x="1351" y="1059"/>
                </a:cubicBezTo>
                <a:cubicBezTo>
                  <a:pt x="1255" y="1059"/>
                  <a:pt x="1255" y="1059"/>
                  <a:pt x="1255" y="1059"/>
                </a:cubicBezTo>
                <a:lnTo>
                  <a:pt x="1255" y="963"/>
                </a:lnTo>
                <a:close/>
                <a:moveTo>
                  <a:pt x="867" y="723"/>
                </a:moveTo>
                <a:cubicBezTo>
                  <a:pt x="867" y="749"/>
                  <a:pt x="846" y="771"/>
                  <a:pt x="819" y="771"/>
                </a:cubicBezTo>
                <a:cubicBezTo>
                  <a:pt x="793" y="771"/>
                  <a:pt x="771" y="749"/>
                  <a:pt x="771" y="723"/>
                </a:cubicBezTo>
                <a:cubicBezTo>
                  <a:pt x="771" y="627"/>
                  <a:pt x="771" y="627"/>
                  <a:pt x="771" y="627"/>
                </a:cubicBezTo>
                <a:cubicBezTo>
                  <a:pt x="771" y="600"/>
                  <a:pt x="793" y="579"/>
                  <a:pt x="819" y="579"/>
                </a:cubicBezTo>
                <a:cubicBezTo>
                  <a:pt x="846" y="579"/>
                  <a:pt x="867" y="600"/>
                  <a:pt x="867" y="627"/>
                </a:cubicBezTo>
                <a:lnTo>
                  <a:pt x="867" y="723"/>
                </a:lnTo>
                <a:close/>
                <a:moveTo>
                  <a:pt x="867" y="435"/>
                </a:moveTo>
                <a:cubicBezTo>
                  <a:pt x="867" y="461"/>
                  <a:pt x="846" y="483"/>
                  <a:pt x="819" y="483"/>
                </a:cubicBezTo>
                <a:cubicBezTo>
                  <a:pt x="793" y="483"/>
                  <a:pt x="771" y="461"/>
                  <a:pt x="771" y="435"/>
                </a:cubicBezTo>
                <a:cubicBezTo>
                  <a:pt x="771" y="339"/>
                  <a:pt x="771" y="339"/>
                  <a:pt x="771" y="339"/>
                </a:cubicBezTo>
                <a:cubicBezTo>
                  <a:pt x="771" y="312"/>
                  <a:pt x="793" y="291"/>
                  <a:pt x="819" y="291"/>
                </a:cubicBezTo>
                <a:cubicBezTo>
                  <a:pt x="846" y="291"/>
                  <a:pt x="867" y="312"/>
                  <a:pt x="867" y="339"/>
                </a:cubicBezTo>
                <a:lnTo>
                  <a:pt x="867" y="435"/>
                </a:lnTo>
                <a:close/>
                <a:moveTo>
                  <a:pt x="867" y="147"/>
                </a:moveTo>
                <a:cubicBezTo>
                  <a:pt x="867" y="173"/>
                  <a:pt x="846" y="195"/>
                  <a:pt x="819" y="195"/>
                </a:cubicBezTo>
                <a:cubicBezTo>
                  <a:pt x="793" y="195"/>
                  <a:pt x="771" y="173"/>
                  <a:pt x="771" y="147"/>
                </a:cubicBezTo>
                <a:cubicBezTo>
                  <a:pt x="771" y="48"/>
                  <a:pt x="771" y="48"/>
                  <a:pt x="771" y="48"/>
                </a:cubicBezTo>
                <a:cubicBezTo>
                  <a:pt x="771" y="21"/>
                  <a:pt x="793" y="0"/>
                  <a:pt x="819" y="0"/>
                </a:cubicBezTo>
                <a:cubicBezTo>
                  <a:pt x="846" y="0"/>
                  <a:pt x="867" y="21"/>
                  <a:pt x="867" y="48"/>
                </a:cubicBezTo>
                <a:lnTo>
                  <a:pt x="867" y="147"/>
                </a:lnTo>
                <a:close/>
                <a:moveTo>
                  <a:pt x="867" y="1491"/>
                </a:moveTo>
                <a:cubicBezTo>
                  <a:pt x="867" y="1590"/>
                  <a:pt x="867" y="1590"/>
                  <a:pt x="867" y="1590"/>
                </a:cubicBezTo>
                <a:cubicBezTo>
                  <a:pt x="867" y="1616"/>
                  <a:pt x="846" y="1638"/>
                  <a:pt x="819" y="1638"/>
                </a:cubicBezTo>
                <a:cubicBezTo>
                  <a:pt x="793" y="1638"/>
                  <a:pt x="771" y="1616"/>
                  <a:pt x="771" y="1590"/>
                </a:cubicBezTo>
                <a:cubicBezTo>
                  <a:pt x="771" y="1491"/>
                  <a:pt x="771" y="1491"/>
                  <a:pt x="771" y="1491"/>
                </a:cubicBezTo>
                <a:cubicBezTo>
                  <a:pt x="771" y="1464"/>
                  <a:pt x="793" y="1443"/>
                  <a:pt x="819" y="1443"/>
                </a:cubicBezTo>
                <a:cubicBezTo>
                  <a:pt x="846" y="1443"/>
                  <a:pt x="867" y="1464"/>
                  <a:pt x="867" y="1491"/>
                </a:cubicBezTo>
                <a:close/>
                <a:moveTo>
                  <a:pt x="867" y="1299"/>
                </a:moveTo>
                <a:cubicBezTo>
                  <a:pt x="867" y="1325"/>
                  <a:pt x="846" y="1347"/>
                  <a:pt x="819" y="1347"/>
                </a:cubicBezTo>
                <a:cubicBezTo>
                  <a:pt x="793" y="1347"/>
                  <a:pt x="771" y="1325"/>
                  <a:pt x="771" y="1299"/>
                </a:cubicBezTo>
                <a:cubicBezTo>
                  <a:pt x="771" y="1203"/>
                  <a:pt x="771" y="1203"/>
                  <a:pt x="771" y="1203"/>
                </a:cubicBezTo>
                <a:cubicBezTo>
                  <a:pt x="771" y="1176"/>
                  <a:pt x="793" y="1155"/>
                  <a:pt x="819" y="1155"/>
                </a:cubicBezTo>
                <a:cubicBezTo>
                  <a:pt x="846" y="1155"/>
                  <a:pt x="867" y="1176"/>
                  <a:pt x="867" y="1203"/>
                </a:cubicBezTo>
                <a:lnTo>
                  <a:pt x="867" y="1299"/>
                </a:lnTo>
                <a:close/>
                <a:moveTo>
                  <a:pt x="867" y="1011"/>
                </a:moveTo>
                <a:cubicBezTo>
                  <a:pt x="867" y="1037"/>
                  <a:pt x="846" y="1059"/>
                  <a:pt x="819" y="1059"/>
                </a:cubicBezTo>
                <a:cubicBezTo>
                  <a:pt x="793" y="1059"/>
                  <a:pt x="771" y="1037"/>
                  <a:pt x="771" y="1011"/>
                </a:cubicBezTo>
                <a:cubicBezTo>
                  <a:pt x="771" y="915"/>
                  <a:pt x="771" y="915"/>
                  <a:pt x="771" y="915"/>
                </a:cubicBezTo>
                <a:cubicBezTo>
                  <a:pt x="771" y="888"/>
                  <a:pt x="793" y="867"/>
                  <a:pt x="819" y="867"/>
                </a:cubicBezTo>
                <a:cubicBezTo>
                  <a:pt x="846" y="867"/>
                  <a:pt x="867" y="888"/>
                  <a:pt x="867" y="915"/>
                </a:cubicBezTo>
                <a:lnTo>
                  <a:pt x="867" y="1011"/>
                </a:lnTo>
                <a:close/>
                <a:moveTo>
                  <a:pt x="475" y="168"/>
                </a:moveTo>
                <a:cubicBezTo>
                  <a:pt x="379" y="360"/>
                  <a:pt x="379" y="360"/>
                  <a:pt x="379" y="360"/>
                </a:cubicBezTo>
                <a:cubicBezTo>
                  <a:pt x="364" y="390"/>
                  <a:pt x="325" y="396"/>
                  <a:pt x="302" y="373"/>
                </a:cubicBezTo>
                <a:cubicBezTo>
                  <a:pt x="206" y="277"/>
                  <a:pt x="206" y="277"/>
                  <a:pt x="206" y="277"/>
                </a:cubicBezTo>
                <a:cubicBezTo>
                  <a:pt x="188" y="258"/>
                  <a:pt x="188" y="228"/>
                  <a:pt x="206" y="209"/>
                </a:cubicBezTo>
                <a:cubicBezTo>
                  <a:pt x="225" y="190"/>
                  <a:pt x="255" y="190"/>
                  <a:pt x="274" y="209"/>
                </a:cubicBezTo>
                <a:cubicBezTo>
                  <a:pt x="323" y="258"/>
                  <a:pt x="323" y="258"/>
                  <a:pt x="323" y="258"/>
                </a:cubicBezTo>
                <a:cubicBezTo>
                  <a:pt x="389" y="125"/>
                  <a:pt x="389" y="125"/>
                  <a:pt x="389" y="125"/>
                </a:cubicBezTo>
                <a:cubicBezTo>
                  <a:pt x="401" y="102"/>
                  <a:pt x="430" y="92"/>
                  <a:pt x="454" y="104"/>
                </a:cubicBezTo>
                <a:cubicBezTo>
                  <a:pt x="477" y="116"/>
                  <a:pt x="487" y="144"/>
                  <a:pt x="475" y="168"/>
                </a:cubicBezTo>
                <a:close/>
                <a:moveTo>
                  <a:pt x="1433" y="181"/>
                </a:moveTo>
                <a:cubicBezTo>
                  <a:pt x="1370" y="243"/>
                  <a:pt x="1370" y="243"/>
                  <a:pt x="1370" y="243"/>
                </a:cubicBezTo>
                <a:cubicBezTo>
                  <a:pt x="1433" y="305"/>
                  <a:pt x="1433" y="305"/>
                  <a:pt x="1433" y="305"/>
                </a:cubicBezTo>
                <a:cubicBezTo>
                  <a:pt x="1451" y="324"/>
                  <a:pt x="1451" y="354"/>
                  <a:pt x="1433" y="373"/>
                </a:cubicBezTo>
                <a:cubicBezTo>
                  <a:pt x="1414" y="391"/>
                  <a:pt x="1383" y="391"/>
                  <a:pt x="1365" y="373"/>
                </a:cubicBezTo>
                <a:cubicBezTo>
                  <a:pt x="1303" y="311"/>
                  <a:pt x="1303" y="311"/>
                  <a:pt x="1303" y="311"/>
                </a:cubicBezTo>
                <a:cubicBezTo>
                  <a:pt x="1241" y="373"/>
                  <a:pt x="1241" y="373"/>
                  <a:pt x="1241" y="373"/>
                </a:cubicBezTo>
                <a:cubicBezTo>
                  <a:pt x="1222" y="391"/>
                  <a:pt x="1191" y="391"/>
                  <a:pt x="1173" y="373"/>
                </a:cubicBezTo>
                <a:cubicBezTo>
                  <a:pt x="1154" y="354"/>
                  <a:pt x="1154" y="324"/>
                  <a:pt x="1173" y="305"/>
                </a:cubicBezTo>
                <a:cubicBezTo>
                  <a:pt x="1235" y="243"/>
                  <a:pt x="1235" y="243"/>
                  <a:pt x="1235" y="243"/>
                </a:cubicBezTo>
                <a:cubicBezTo>
                  <a:pt x="1173" y="181"/>
                  <a:pt x="1173" y="181"/>
                  <a:pt x="1173" y="181"/>
                </a:cubicBezTo>
                <a:cubicBezTo>
                  <a:pt x="1154" y="162"/>
                  <a:pt x="1154" y="132"/>
                  <a:pt x="1173" y="113"/>
                </a:cubicBezTo>
                <a:cubicBezTo>
                  <a:pt x="1191" y="94"/>
                  <a:pt x="1222" y="94"/>
                  <a:pt x="1241" y="113"/>
                </a:cubicBezTo>
                <a:cubicBezTo>
                  <a:pt x="1303" y="175"/>
                  <a:pt x="1303" y="175"/>
                  <a:pt x="1303" y="175"/>
                </a:cubicBezTo>
                <a:cubicBezTo>
                  <a:pt x="1365" y="113"/>
                  <a:pt x="1365" y="113"/>
                  <a:pt x="1365" y="113"/>
                </a:cubicBezTo>
                <a:cubicBezTo>
                  <a:pt x="1383" y="94"/>
                  <a:pt x="1414" y="94"/>
                  <a:pt x="1433" y="113"/>
                </a:cubicBezTo>
                <a:cubicBezTo>
                  <a:pt x="1451" y="132"/>
                  <a:pt x="1451" y="162"/>
                  <a:pt x="1433" y="18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50"/>
          <p:cNvSpPr>
            <a:spLocks noEditPoints="1"/>
          </p:cNvSpPr>
          <p:nvPr/>
        </p:nvSpPr>
        <p:spPr bwMode="auto">
          <a:xfrm>
            <a:off x="4380727" y="4585940"/>
            <a:ext cx="367223" cy="391372"/>
          </a:xfrm>
          <a:custGeom>
            <a:avLst/>
            <a:gdLst>
              <a:gd name="T0" fmla="*/ 285 w 1536"/>
              <a:gd name="T1" fmla="*/ 499 h 1638"/>
              <a:gd name="T2" fmla="*/ 480 w 1536"/>
              <a:gd name="T3" fmla="*/ 432 h 1638"/>
              <a:gd name="T4" fmla="*/ 432 w 1536"/>
              <a:gd name="T5" fmla="*/ 672 h 1638"/>
              <a:gd name="T6" fmla="*/ 288 w 1536"/>
              <a:gd name="T7" fmla="*/ 1120 h 1638"/>
              <a:gd name="T8" fmla="*/ 480 w 1536"/>
              <a:gd name="T9" fmla="*/ 1511 h 1638"/>
              <a:gd name="T10" fmla="*/ 528 w 1536"/>
              <a:gd name="T11" fmla="*/ 1638 h 1638"/>
              <a:gd name="T12" fmla="*/ 1248 w 1536"/>
              <a:gd name="T13" fmla="*/ 1590 h 1638"/>
              <a:gd name="T14" fmla="*/ 1288 w 1536"/>
              <a:gd name="T15" fmla="*/ 1323 h 1638"/>
              <a:gd name="T16" fmla="*/ 1344 w 1536"/>
              <a:gd name="T17" fmla="*/ 720 h 1638"/>
              <a:gd name="T18" fmla="*/ 1147 w 1536"/>
              <a:gd name="T19" fmla="*/ 586 h 1638"/>
              <a:gd name="T20" fmla="*/ 912 w 1536"/>
              <a:gd name="T21" fmla="*/ 517 h 1638"/>
              <a:gd name="T22" fmla="*/ 768 w 1536"/>
              <a:gd name="T23" fmla="*/ 488 h 1638"/>
              <a:gd name="T24" fmla="*/ 851 w 1536"/>
              <a:gd name="T25" fmla="*/ 317 h 1638"/>
              <a:gd name="T26" fmla="*/ 1392 w 1536"/>
              <a:gd name="T27" fmla="*/ 480 h 1638"/>
              <a:gd name="T28" fmla="*/ 1392 w 1536"/>
              <a:gd name="T29" fmla="*/ 192 h 1638"/>
              <a:gd name="T30" fmla="*/ 863 w 1536"/>
              <a:gd name="T31" fmla="*/ 221 h 1638"/>
              <a:gd name="T32" fmla="*/ 384 w 1536"/>
              <a:gd name="T33" fmla="*/ 240 h 1638"/>
              <a:gd name="T34" fmla="*/ 236 w 1536"/>
              <a:gd name="T35" fmla="*/ 417 h 1638"/>
              <a:gd name="T36" fmla="*/ 0 w 1536"/>
              <a:gd name="T37" fmla="*/ 528 h 1638"/>
              <a:gd name="T38" fmla="*/ 288 w 1536"/>
              <a:gd name="T39" fmla="*/ 528 h 1638"/>
              <a:gd name="T40" fmla="*/ 1440 w 1536"/>
              <a:gd name="T41" fmla="*/ 336 h 1638"/>
              <a:gd name="T42" fmla="*/ 1344 w 1536"/>
              <a:gd name="T43" fmla="*/ 336 h 1638"/>
              <a:gd name="T44" fmla="*/ 816 w 1536"/>
              <a:gd name="T45" fmla="*/ 576 h 1638"/>
              <a:gd name="T46" fmla="*/ 864 w 1536"/>
              <a:gd name="T47" fmla="*/ 816 h 1638"/>
              <a:gd name="T48" fmla="*/ 960 w 1536"/>
              <a:gd name="T49" fmla="*/ 816 h 1638"/>
              <a:gd name="T50" fmla="*/ 1008 w 1536"/>
              <a:gd name="T51" fmla="*/ 576 h 1638"/>
              <a:gd name="T52" fmla="*/ 1056 w 1536"/>
              <a:gd name="T53" fmla="*/ 912 h 1638"/>
              <a:gd name="T54" fmla="*/ 1152 w 1536"/>
              <a:gd name="T55" fmla="*/ 912 h 1638"/>
              <a:gd name="T56" fmla="*/ 1200 w 1536"/>
              <a:gd name="T57" fmla="*/ 672 h 1638"/>
              <a:gd name="T58" fmla="*/ 1248 w 1536"/>
              <a:gd name="T59" fmla="*/ 1087 h 1638"/>
              <a:gd name="T60" fmla="*/ 1152 w 1536"/>
              <a:gd name="T61" fmla="*/ 1483 h 1638"/>
              <a:gd name="T62" fmla="*/ 576 w 1536"/>
              <a:gd name="T63" fmla="*/ 1542 h 1638"/>
              <a:gd name="T64" fmla="*/ 426 w 1536"/>
              <a:gd name="T65" fmla="*/ 1222 h 1638"/>
              <a:gd name="T66" fmla="*/ 384 w 1536"/>
              <a:gd name="T67" fmla="*/ 816 h 1638"/>
              <a:gd name="T68" fmla="*/ 480 w 1536"/>
              <a:gd name="T69" fmla="*/ 816 h 1638"/>
              <a:gd name="T70" fmla="*/ 528 w 1536"/>
              <a:gd name="T71" fmla="*/ 1056 h 1638"/>
              <a:gd name="T72" fmla="*/ 576 w 1536"/>
              <a:gd name="T73" fmla="*/ 336 h 1638"/>
              <a:gd name="T74" fmla="*/ 638 w 1536"/>
              <a:gd name="T75" fmla="*/ 290 h 1638"/>
              <a:gd name="T76" fmla="*/ 672 w 1536"/>
              <a:gd name="T77" fmla="*/ 816 h 1638"/>
              <a:gd name="T78" fmla="*/ 768 w 1536"/>
              <a:gd name="T79" fmla="*/ 816 h 1638"/>
              <a:gd name="T80" fmla="*/ 816 w 1536"/>
              <a:gd name="T81" fmla="*/ 576 h 1638"/>
              <a:gd name="T82" fmla="*/ 768 w 1536"/>
              <a:gd name="T83" fmla="*/ 240 h 1638"/>
              <a:gd name="T84" fmla="*/ 625 w 1536"/>
              <a:gd name="T85" fmla="*/ 192 h 1638"/>
              <a:gd name="T86" fmla="*/ 624 w 1536"/>
              <a:gd name="T87" fmla="*/ 192 h 1638"/>
              <a:gd name="T88" fmla="*/ 480 w 1536"/>
              <a:gd name="T89" fmla="*/ 240 h 1638"/>
              <a:gd name="T90" fmla="*/ 96 w 1536"/>
              <a:gd name="T91" fmla="*/ 528 h 1638"/>
              <a:gd name="T92" fmla="*/ 192 w 1536"/>
              <a:gd name="T93" fmla="*/ 528 h 1638"/>
              <a:gd name="T94" fmla="*/ 96 w 1536"/>
              <a:gd name="T95" fmla="*/ 52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36" h="1638">
                <a:moveTo>
                  <a:pt x="288" y="528"/>
                </a:moveTo>
                <a:cubicBezTo>
                  <a:pt x="288" y="518"/>
                  <a:pt x="287" y="509"/>
                  <a:pt x="285" y="499"/>
                </a:cubicBezTo>
                <a:cubicBezTo>
                  <a:pt x="447" y="402"/>
                  <a:pt x="447" y="402"/>
                  <a:pt x="447" y="402"/>
                </a:cubicBezTo>
                <a:cubicBezTo>
                  <a:pt x="457" y="413"/>
                  <a:pt x="468" y="423"/>
                  <a:pt x="480" y="432"/>
                </a:cubicBezTo>
                <a:cubicBezTo>
                  <a:pt x="480" y="680"/>
                  <a:pt x="480" y="680"/>
                  <a:pt x="480" y="680"/>
                </a:cubicBezTo>
                <a:cubicBezTo>
                  <a:pt x="465" y="675"/>
                  <a:pt x="449" y="672"/>
                  <a:pt x="432" y="672"/>
                </a:cubicBezTo>
                <a:cubicBezTo>
                  <a:pt x="353" y="672"/>
                  <a:pt x="288" y="737"/>
                  <a:pt x="288" y="816"/>
                </a:cubicBezTo>
                <a:cubicBezTo>
                  <a:pt x="288" y="1120"/>
                  <a:pt x="288" y="1120"/>
                  <a:pt x="288" y="1120"/>
                </a:cubicBezTo>
                <a:cubicBezTo>
                  <a:pt x="288" y="1184"/>
                  <a:pt x="313" y="1245"/>
                  <a:pt x="358" y="1290"/>
                </a:cubicBezTo>
                <a:cubicBezTo>
                  <a:pt x="383" y="1322"/>
                  <a:pt x="480" y="1379"/>
                  <a:pt x="480" y="1511"/>
                </a:cubicBezTo>
                <a:cubicBezTo>
                  <a:pt x="480" y="1590"/>
                  <a:pt x="480" y="1590"/>
                  <a:pt x="480" y="1590"/>
                </a:cubicBezTo>
                <a:cubicBezTo>
                  <a:pt x="480" y="1617"/>
                  <a:pt x="501" y="1638"/>
                  <a:pt x="528" y="1638"/>
                </a:cubicBezTo>
                <a:cubicBezTo>
                  <a:pt x="1200" y="1638"/>
                  <a:pt x="1200" y="1638"/>
                  <a:pt x="1200" y="1638"/>
                </a:cubicBezTo>
                <a:cubicBezTo>
                  <a:pt x="1227" y="1638"/>
                  <a:pt x="1248" y="1617"/>
                  <a:pt x="1248" y="1590"/>
                </a:cubicBezTo>
                <a:cubicBezTo>
                  <a:pt x="1248" y="1483"/>
                  <a:pt x="1248" y="1483"/>
                  <a:pt x="1248" y="1483"/>
                </a:cubicBezTo>
                <a:cubicBezTo>
                  <a:pt x="1248" y="1393"/>
                  <a:pt x="1287" y="1327"/>
                  <a:pt x="1288" y="1323"/>
                </a:cubicBezTo>
                <a:cubicBezTo>
                  <a:pt x="1325" y="1250"/>
                  <a:pt x="1344" y="1168"/>
                  <a:pt x="1344" y="1087"/>
                </a:cubicBezTo>
                <a:cubicBezTo>
                  <a:pt x="1344" y="720"/>
                  <a:pt x="1344" y="720"/>
                  <a:pt x="1344" y="720"/>
                </a:cubicBezTo>
                <a:cubicBezTo>
                  <a:pt x="1344" y="641"/>
                  <a:pt x="1279" y="576"/>
                  <a:pt x="1200" y="576"/>
                </a:cubicBezTo>
                <a:cubicBezTo>
                  <a:pt x="1181" y="576"/>
                  <a:pt x="1163" y="580"/>
                  <a:pt x="1147" y="586"/>
                </a:cubicBezTo>
                <a:cubicBezTo>
                  <a:pt x="1130" y="525"/>
                  <a:pt x="1074" y="480"/>
                  <a:pt x="1008" y="480"/>
                </a:cubicBezTo>
                <a:cubicBezTo>
                  <a:pt x="971" y="480"/>
                  <a:pt x="937" y="494"/>
                  <a:pt x="912" y="517"/>
                </a:cubicBezTo>
                <a:cubicBezTo>
                  <a:pt x="886" y="494"/>
                  <a:pt x="853" y="480"/>
                  <a:pt x="816" y="480"/>
                </a:cubicBezTo>
                <a:cubicBezTo>
                  <a:pt x="799" y="480"/>
                  <a:pt x="783" y="483"/>
                  <a:pt x="768" y="488"/>
                </a:cubicBezTo>
                <a:cubicBezTo>
                  <a:pt x="768" y="432"/>
                  <a:pt x="768" y="432"/>
                  <a:pt x="768" y="432"/>
                </a:cubicBezTo>
                <a:cubicBezTo>
                  <a:pt x="807" y="403"/>
                  <a:pt x="836" y="362"/>
                  <a:pt x="851" y="317"/>
                </a:cubicBezTo>
                <a:cubicBezTo>
                  <a:pt x="1251" y="367"/>
                  <a:pt x="1251" y="367"/>
                  <a:pt x="1251" y="367"/>
                </a:cubicBezTo>
                <a:cubicBezTo>
                  <a:pt x="1265" y="431"/>
                  <a:pt x="1323" y="480"/>
                  <a:pt x="1392" y="480"/>
                </a:cubicBezTo>
                <a:cubicBezTo>
                  <a:pt x="1471" y="480"/>
                  <a:pt x="1536" y="415"/>
                  <a:pt x="1536" y="336"/>
                </a:cubicBezTo>
                <a:cubicBezTo>
                  <a:pt x="1536" y="257"/>
                  <a:pt x="1471" y="192"/>
                  <a:pt x="1392" y="192"/>
                </a:cubicBezTo>
                <a:cubicBezTo>
                  <a:pt x="1336" y="192"/>
                  <a:pt x="1287" y="224"/>
                  <a:pt x="1263" y="271"/>
                </a:cubicBezTo>
                <a:cubicBezTo>
                  <a:pt x="863" y="221"/>
                  <a:pt x="863" y="221"/>
                  <a:pt x="863" y="221"/>
                </a:cubicBezTo>
                <a:cubicBezTo>
                  <a:pt x="854" y="98"/>
                  <a:pt x="750" y="0"/>
                  <a:pt x="624" y="0"/>
                </a:cubicBezTo>
                <a:cubicBezTo>
                  <a:pt x="492" y="0"/>
                  <a:pt x="384" y="108"/>
                  <a:pt x="384" y="240"/>
                </a:cubicBezTo>
                <a:cubicBezTo>
                  <a:pt x="384" y="267"/>
                  <a:pt x="389" y="294"/>
                  <a:pt x="398" y="320"/>
                </a:cubicBezTo>
                <a:cubicBezTo>
                  <a:pt x="236" y="417"/>
                  <a:pt x="236" y="417"/>
                  <a:pt x="236" y="417"/>
                </a:cubicBezTo>
                <a:cubicBezTo>
                  <a:pt x="211" y="396"/>
                  <a:pt x="179" y="384"/>
                  <a:pt x="144" y="384"/>
                </a:cubicBezTo>
                <a:cubicBezTo>
                  <a:pt x="65" y="384"/>
                  <a:pt x="0" y="449"/>
                  <a:pt x="0" y="528"/>
                </a:cubicBezTo>
                <a:cubicBezTo>
                  <a:pt x="0" y="607"/>
                  <a:pt x="65" y="672"/>
                  <a:pt x="144" y="672"/>
                </a:cubicBezTo>
                <a:cubicBezTo>
                  <a:pt x="223" y="672"/>
                  <a:pt x="288" y="607"/>
                  <a:pt x="288" y="528"/>
                </a:cubicBezTo>
                <a:close/>
                <a:moveTo>
                  <a:pt x="1392" y="288"/>
                </a:moveTo>
                <a:cubicBezTo>
                  <a:pt x="1418" y="288"/>
                  <a:pt x="1440" y="309"/>
                  <a:pt x="1440" y="336"/>
                </a:cubicBezTo>
                <a:cubicBezTo>
                  <a:pt x="1440" y="362"/>
                  <a:pt x="1418" y="384"/>
                  <a:pt x="1392" y="384"/>
                </a:cubicBezTo>
                <a:cubicBezTo>
                  <a:pt x="1366" y="384"/>
                  <a:pt x="1344" y="362"/>
                  <a:pt x="1344" y="336"/>
                </a:cubicBezTo>
                <a:cubicBezTo>
                  <a:pt x="1344" y="309"/>
                  <a:pt x="1366" y="288"/>
                  <a:pt x="1392" y="288"/>
                </a:cubicBezTo>
                <a:close/>
                <a:moveTo>
                  <a:pt x="816" y="576"/>
                </a:moveTo>
                <a:cubicBezTo>
                  <a:pt x="842" y="576"/>
                  <a:pt x="864" y="597"/>
                  <a:pt x="864" y="624"/>
                </a:cubicBezTo>
                <a:cubicBezTo>
                  <a:pt x="864" y="816"/>
                  <a:pt x="864" y="816"/>
                  <a:pt x="864" y="816"/>
                </a:cubicBezTo>
                <a:cubicBezTo>
                  <a:pt x="864" y="842"/>
                  <a:pt x="885" y="864"/>
                  <a:pt x="912" y="864"/>
                </a:cubicBezTo>
                <a:cubicBezTo>
                  <a:pt x="939" y="864"/>
                  <a:pt x="960" y="842"/>
                  <a:pt x="960" y="816"/>
                </a:cubicBezTo>
                <a:cubicBezTo>
                  <a:pt x="960" y="624"/>
                  <a:pt x="960" y="624"/>
                  <a:pt x="960" y="624"/>
                </a:cubicBezTo>
                <a:cubicBezTo>
                  <a:pt x="960" y="597"/>
                  <a:pt x="982" y="576"/>
                  <a:pt x="1008" y="576"/>
                </a:cubicBezTo>
                <a:cubicBezTo>
                  <a:pt x="1034" y="576"/>
                  <a:pt x="1056" y="597"/>
                  <a:pt x="1056" y="624"/>
                </a:cubicBezTo>
                <a:cubicBezTo>
                  <a:pt x="1056" y="912"/>
                  <a:pt x="1056" y="912"/>
                  <a:pt x="1056" y="912"/>
                </a:cubicBezTo>
                <a:cubicBezTo>
                  <a:pt x="1056" y="938"/>
                  <a:pt x="1077" y="960"/>
                  <a:pt x="1104" y="960"/>
                </a:cubicBezTo>
                <a:cubicBezTo>
                  <a:pt x="1131" y="960"/>
                  <a:pt x="1152" y="938"/>
                  <a:pt x="1152" y="912"/>
                </a:cubicBezTo>
                <a:cubicBezTo>
                  <a:pt x="1152" y="720"/>
                  <a:pt x="1152" y="720"/>
                  <a:pt x="1152" y="720"/>
                </a:cubicBezTo>
                <a:cubicBezTo>
                  <a:pt x="1152" y="693"/>
                  <a:pt x="1174" y="672"/>
                  <a:pt x="1200" y="672"/>
                </a:cubicBezTo>
                <a:cubicBezTo>
                  <a:pt x="1226" y="672"/>
                  <a:pt x="1248" y="693"/>
                  <a:pt x="1248" y="720"/>
                </a:cubicBezTo>
                <a:cubicBezTo>
                  <a:pt x="1248" y="1087"/>
                  <a:pt x="1248" y="1087"/>
                  <a:pt x="1248" y="1087"/>
                </a:cubicBezTo>
                <a:cubicBezTo>
                  <a:pt x="1248" y="1153"/>
                  <a:pt x="1232" y="1220"/>
                  <a:pt x="1202" y="1280"/>
                </a:cubicBezTo>
                <a:cubicBezTo>
                  <a:pt x="1200" y="1286"/>
                  <a:pt x="1152" y="1366"/>
                  <a:pt x="1152" y="1483"/>
                </a:cubicBezTo>
                <a:cubicBezTo>
                  <a:pt x="1152" y="1542"/>
                  <a:pt x="1152" y="1542"/>
                  <a:pt x="1152" y="1542"/>
                </a:cubicBezTo>
                <a:cubicBezTo>
                  <a:pt x="576" y="1542"/>
                  <a:pt x="576" y="1542"/>
                  <a:pt x="576" y="1542"/>
                </a:cubicBezTo>
                <a:cubicBezTo>
                  <a:pt x="576" y="1511"/>
                  <a:pt x="576" y="1511"/>
                  <a:pt x="576" y="1511"/>
                </a:cubicBezTo>
                <a:cubicBezTo>
                  <a:pt x="576" y="1333"/>
                  <a:pt x="448" y="1251"/>
                  <a:pt x="426" y="1222"/>
                </a:cubicBezTo>
                <a:cubicBezTo>
                  <a:pt x="399" y="1195"/>
                  <a:pt x="384" y="1159"/>
                  <a:pt x="384" y="1120"/>
                </a:cubicBezTo>
                <a:cubicBezTo>
                  <a:pt x="384" y="816"/>
                  <a:pt x="384" y="816"/>
                  <a:pt x="384" y="816"/>
                </a:cubicBezTo>
                <a:cubicBezTo>
                  <a:pt x="384" y="789"/>
                  <a:pt x="406" y="768"/>
                  <a:pt x="432" y="768"/>
                </a:cubicBezTo>
                <a:cubicBezTo>
                  <a:pt x="458" y="768"/>
                  <a:pt x="480" y="789"/>
                  <a:pt x="480" y="816"/>
                </a:cubicBezTo>
                <a:cubicBezTo>
                  <a:pt x="480" y="1008"/>
                  <a:pt x="480" y="1008"/>
                  <a:pt x="480" y="1008"/>
                </a:cubicBezTo>
                <a:cubicBezTo>
                  <a:pt x="480" y="1034"/>
                  <a:pt x="501" y="1056"/>
                  <a:pt x="528" y="1056"/>
                </a:cubicBezTo>
                <a:cubicBezTo>
                  <a:pt x="555" y="1056"/>
                  <a:pt x="576" y="1034"/>
                  <a:pt x="576" y="1008"/>
                </a:cubicBezTo>
                <a:cubicBezTo>
                  <a:pt x="576" y="336"/>
                  <a:pt x="576" y="336"/>
                  <a:pt x="576" y="336"/>
                </a:cubicBezTo>
                <a:cubicBezTo>
                  <a:pt x="576" y="310"/>
                  <a:pt x="596" y="289"/>
                  <a:pt x="622" y="288"/>
                </a:cubicBezTo>
                <a:cubicBezTo>
                  <a:pt x="638" y="290"/>
                  <a:pt x="638" y="290"/>
                  <a:pt x="638" y="290"/>
                </a:cubicBezTo>
                <a:cubicBezTo>
                  <a:pt x="658" y="296"/>
                  <a:pt x="672" y="314"/>
                  <a:pt x="672" y="336"/>
                </a:cubicBezTo>
                <a:cubicBezTo>
                  <a:pt x="672" y="816"/>
                  <a:pt x="672" y="816"/>
                  <a:pt x="672" y="816"/>
                </a:cubicBezTo>
                <a:cubicBezTo>
                  <a:pt x="672" y="842"/>
                  <a:pt x="693" y="864"/>
                  <a:pt x="720" y="864"/>
                </a:cubicBezTo>
                <a:cubicBezTo>
                  <a:pt x="747" y="864"/>
                  <a:pt x="768" y="842"/>
                  <a:pt x="768" y="816"/>
                </a:cubicBezTo>
                <a:cubicBezTo>
                  <a:pt x="768" y="624"/>
                  <a:pt x="768" y="624"/>
                  <a:pt x="768" y="624"/>
                </a:cubicBezTo>
                <a:cubicBezTo>
                  <a:pt x="768" y="597"/>
                  <a:pt x="790" y="576"/>
                  <a:pt x="816" y="576"/>
                </a:cubicBezTo>
                <a:close/>
                <a:moveTo>
                  <a:pt x="624" y="96"/>
                </a:moveTo>
                <a:cubicBezTo>
                  <a:pt x="703" y="96"/>
                  <a:pt x="768" y="161"/>
                  <a:pt x="768" y="240"/>
                </a:cubicBezTo>
                <a:cubicBezTo>
                  <a:pt x="768" y="256"/>
                  <a:pt x="765" y="273"/>
                  <a:pt x="760" y="288"/>
                </a:cubicBezTo>
                <a:cubicBezTo>
                  <a:pt x="740" y="232"/>
                  <a:pt x="686" y="193"/>
                  <a:pt x="625" y="192"/>
                </a:cubicBezTo>
                <a:cubicBezTo>
                  <a:pt x="625" y="192"/>
                  <a:pt x="625" y="192"/>
                  <a:pt x="625" y="192"/>
                </a:cubicBezTo>
                <a:cubicBezTo>
                  <a:pt x="624" y="192"/>
                  <a:pt x="624" y="192"/>
                  <a:pt x="624" y="192"/>
                </a:cubicBezTo>
                <a:cubicBezTo>
                  <a:pt x="561" y="192"/>
                  <a:pt x="508" y="232"/>
                  <a:pt x="488" y="288"/>
                </a:cubicBezTo>
                <a:cubicBezTo>
                  <a:pt x="483" y="273"/>
                  <a:pt x="480" y="256"/>
                  <a:pt x="480" y="240"/>
                </a:cubicBezTo>
                <a:cubicBezTo>
                  <a:pt x="480" y="161"/>
                  <a:pt x="545" y="96"/>
                  <a:pt x="624" y="96"/>
                </a:cubicBezTo>
                <a:close/>
                <a:moveTo>
                  <a:pt x="96" y="528"/>
                </a:moveTo>
                <a:cubicBezTo>
                  <a:pt x="96" y="501"/>
                  <a:pt x="118" y="480"/>
                  <a:pt x="144" y="480"/>
                </a:cubicBezTo>
                <a:cubicBezTo>
                  <a:pt x="170" y="480"/>
                  <a:pt x="192" y="501"/>
                  <a:pt x="192" y="528"/>
                </a:cubicBezTo>
                <a:cubicBezTo>
                  <a:pt x="192" y="554"/>
                  <a:pt x="170" y="576"/>
                  <a:pt x="144" y="576"/>
                </a:cubicBezTo>
                <a:cubicBezTo>
                  <a:pt x="118" y="576"/>
                  <a:pt x="96" y="554"/>
                  <a:pt x="96" y="52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52"/>
          <p:cNvSpPr>
            <a:spLocks noEditPoints="1"/>
          </p:cNvSpPr>
          <p:nvPr/>
        </p:nvSpPr>
        <p:spPr bwMode="auto">
          <a:xfrm>
            <a:off x="732389" y="5929277"/>
            <a:ext cx="392543" cy="392396"/>
          </a:xfrm>
          <a:custGeom>
            <a:avLst/>
            <a:gdLst>
              <a:gd name="T0" fmla="*/ 1635 w 1642"/>
              <a:gd name="T1" fmla="*/ 226 h 1642"/>
              <a:gd name="T2" fmla="*/ 1447 w 1642"/>
              <a:gd name="T3" fmla="*/ 196 h 1642"/>
              <a:gd name="T4" fmla="*/ 1417 w 1642"/>
              <a:gd name="T5" fmla="*/ 8 h 1642"/>
              <a:gd name="T6" fmla="*/ 1255 w 1642"/>
              <a:gd name="T7" fmla="*/ 128 h 1642"/>
              <a:gd name="T8" fmla="*/ 0 w 1642"/>
              <a:gd name="T9" fmla="*/ 823 h 1642"/>
              <a:gd name="T10" fmla="*/ 1639 w 1642"/>
              <a:gd name="T11" fmla="*/ 823 h 1642"/>
              <a:gd name="T12" fmla="*/ 1625 w 1642"/>
              <a:gd name="T13" fmla="*/ 278 h 1642"/>
              <a:gd name="T14" fmla="*/ 1351 w 1642"/>
              <a:gd name="T15" fmla="*/ 168 h 1642"/>
              <a:gd name="T16" fmla="*/ 1399 w 1642"/>
              <a:gd name="T17" fmla="*/ 292 h 1642"/>
              <a:gd name="T18" fmla="*/ 1379 w 1642"/>
              <a:gd name="T19" fmla="*/ 388 h 1642"/>
              <a:gd name="T20" fmla="*/ 1255 w 1642"/>
              <a:gd name="T21" fmla="*/ 264 h 1642"/>
              <a:gd name="T22" fmla="*/ 1351 w 1642"/>
              <a:gd name="T23" fmla="*/ 823 h 1642"/>
              <a:gd name="T24" fmla="*/ 288 w 1642"/>
              <a:gd name="T25" fmla="*/ 823 h 1642"/>
              <a:gd name="T26" fmla="*/ 1159 w 1642"/>
              <a:gd name="T27" fmla="*/ 413 h 1642"/>
              <a:gd name="T28" fmla="*/ 1091 w 1642"/>
              <a:gd name="T29" fmla="*/ 484 h 1642"/>
              <a:gd name="T30" fmla="*/ 384 w 1642"/>
              <a:gd name="T31" fmla="*/ 823 h 1642"/>
              <a:gd name="T32" fmla="*/ 1255 w 1642"/>
              <a:gd name="T33" fmla="*/ 823 h 1642"/>
              <a:gd name="T34" fmla="*/ 1226 w 1642"/>
              <a:gd name="T35" fmla="*/ 484 h 1642"/>
              <a:gd name="T36" fmla="*/ 785 w 1642"/>
              <a:gd name="T37" fmla="*/ 857 h 1642"/>
              <a:gd name="T38" fmla="*/ 951 w 1642"/>
              <a:gd name="T39" fmla="*/ 759 h 1642"/>
              <a:gd name="T40" fmla="*/ 819 w 1642"/>
              <a:gd name="T41" fmla="*/ 967 h 1642"/>
              <a:gd name="T42" fmla="*/ 819 w 1642"/>
              <a:gd name="T43" fmla="*/ 676 h 1642"/>
              <a:gd name="T44" fmla="*/ 785 w 1642"/>
              <a:gd name="T45" fmla="*/ 789 h 1642"/>
              <a:gd name="T46" fmla="*/ 953 w 1642"/>
              <a:gd name="T47" fmla="*/ 621 h 1642"/>
              <a:gd name="T48" fmla="*/ 576 w 1642"/>
              <a:gd name="T49" fmla="*/ 823 h 1642"/>
              <a:gd name="T50" fmla="*/ 1063 w 1642"/>
              <a:gd name="T51" fmla="*/ 823 h 1642"/>
              <a:gd name="T52" fmla="*/ 1090 w 1642"/>
              <a:gd name="T53" fmla="*/ 621 h 1642"/>
              <a:gd name="T54" fmla="*/ 819 w 1642"/>
              <a:gd name="T55" fmla="*/ 1159 h 1642"/>
              <a:gd name="T56" fmla="*/ 819 w 1642"/>
              <a:gd name="T57" fmla="*/ 484 h 1642"/>
              <a:gd name="T58" fmla="*/ 953 w 1642"/>
              <a:gd name="T59" fmla="*/ 621 h 1642"/>
              <a:gd name="T60" fmla="*/ 819 w 1642"/>
              <a:gd name="T61" fmla="*/ 1546 h 1642"/>
              <a:gd name="T62" fmla="*/ 819 w 1642"/>
              <a:gd name="T63" fmla="*/ 100 h 1642"/>
              <a:gd name="T64" fmla="*/ 1173 w 1642"/>
              <a:gd name="T65" fmla="*/ 210 h 1642"/>
              <a:gd name="T66" fmla="*/ 1159 w 1642"/>
              <a:gd name="T67" fmla="*/ 294 h 1642"/>
              <a:gd name="T68" fmla="*/ 192 w 1642"/>
              <a:gd name="T69" fmla="*/ 823 h 1642"/>
              <a:gd name="T70" fmla="*/ 1447 w 1642"/>
              <a:gd name="T71" fmla="*/ 823 h 1642"/>
              <a:gd name="T72" fmla="*/ 1399 w 1642"/>
              <a:gd name="T73" fmla="*/ 484 h 1642"/>
              <a:gd name="T74" fmla="*/ 1445 w 1642"/>
              <a:gd name="T75" fmla="*/ 458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42" h="1642">
                <a:moveTo>
                  <a:pt x="1625" y="278"/>
                </a:moveTo>
                <a:cubicBezTo>
                  <a:pt x="1638" y="264"/>
                  <a:pt x="1642" y="244"/>
                  <a:pt x="1635" y="226"/>
                </a:cubicBezTo>
                <a:cubicBezTo>
                  <a:pt x="1627" y="208"/>
                  <a:pt x="1610" y="196"/>
                  <a:pt x="1591" y="196"/>
                </a:cubicBezTo>
                <a:cubicBezTo>
                  <a:pt x="1447" y="196"/>
                  <a:pt x="1447" y="196"/>
                  <a:pt x="1447" y="196"/>
                </a:cubicBezTo>
                <a:cubicBezTo>
                  <a:pt x="1447" y="52"/>
                  <a:pt x="1447" y="52"/>
                  <a:pt x="1447" y="52"/>
                </a:cubicBezTo>
                <a:cubicBezTo>
                  <a:pt x="1447" y="33"/>
                  <a:pt x="1435" y="15"/>
                  <a:pt x="1417" y="8"/>
                </a:cubicBezTo>
                <a:cubicBezTo>
                  <a:pt x="1399" y="0"/>
                  <a:pt x="1378" y="4"/>
                  <a:pt x="1365" y="18"/>
                </a:cubicBezTo>
                <a:cubicBezTo>
                  <a:pt x="1255" y="128"/>
                  <a:pt x="1255" y="128"/>
                  <a:pt x="1255" y="128"/>
                </a:cubicBezTo>
                <a:cubicBezTo>
                  <a:pt x="1126" y="48"/>
                  <a:pt x="973" y="4"/>
                  <a:pt x="819" y="4"/>
                </a:cubicBezTo>
                <a:cubicBezTo>
                  <a:pt x="368" y="4"/>
                  <a:pt x="0" y="372"/>
                  <a:pt x="0" y="823"/>
                </a:cubicBezTo>
                <a:cubicBezTo>
                  <a:pt x="0" y="1274"/>
                  <a:pt x="368" y="1642"/>
                  <a:pt x="819" y="1642"/>
                </a:cubicBezTo>
                <a:cubicBezTo>
                  <a:pt x="1270" y="1642"/>
                  <a:pt x="1639" y="1274"/>
                  <a:pt x="1639" y="823"/>
                </a:cubicBezTo>
                <a:cubicBezTo>
                  <a:pt x="1639" y="669"/>
                  <a:pt x="1595" y="516"/>
                  <a:pt x="1515" y="388"/>
                </a:cubicBezTo>
                <a:lnTo>
                  <a:pt x="1625" y="278"/>
                </a:lnTo>
                <a:close/>
                <a:moveTo>
                  <a:pt x="1255" y="264"/>
                </a:moveTo>
                <a:cubicBezTo>
                  <a:pt x="1351" y="168"/>
                  <a:pt x="1351" y="168"/>
                  <a:pt x="1351" y="168"/>
                </a:cubicBezTo>
                <a:cubicBezTo>
                  <a:pt x="1351" y="244"/>
                  <a:pt x="1351" y="244"/>
                  <a:pt x="1351" y="244"/>
                </a:cubicBezTo>
                <a:cubicBezTo>
                  <a:pt x="1351" y="271"/>
                  <a:pt x="1372" y="292"/>
                  <a:pt x="1399" y="292"/>
                </a:cubicBezTo>
                <a:cubicBezTo>
                  <a:pt x="1475" y="292"/>
                  <a:pt x="1475" y="292"/>
                  <a:pt x="1475" y="292"/>
                </a:cubicBezTo>
                <a:cubicBezTo>
                  <a:pt x="1379" y="388"/>
                  <a:pt x="1379" y="388"/>
                  <a:pt x="1379" y="388"/>
                </a:cubicBezTo>
                <a:cubicBezTo>
                  <a:pt x="1255" y="388"/>
                  <a:pt x="1255" y="388"/>
                  <a:pt x="1255" y="388"/>
                </a:cubicBezTo>
                <a:lnTo>
                  <a:pt x="1255" y="264"/>
                </a:lnTo>
                <a:close/>
                <a:moveTo>
                  <a:pt x="1230" y="484"/>
                </a:moveTo>
                <a:cubicBezTo>
                  <a:pt x="1308" y="579"/>
                  <a:pt x="1351" y="698"/>
                  <a:pt x="1351" y="823"/>
                </a:cubicBezTo>
                <a:cubicBezTo>
                  <a:pt x="1351" y="1114"/>
                  <a:pt x="1112" y="1351"/>
                  <a:pt x="819" y="1351"/>
                </a:cubicBezTo>
                <a:cubicBezTo>
                  <a:pt x="526" y="1351"/>
                  <a:pt x="288" y="1114"/>
                  <a:pt x="288" y="823"/>
                </a:cubicBezTo>
                <a:cubicBezTo>
                  <a:pt x="288" y="530"/>
                  <a:pt x="526" y="292"/>
                  <a:pt x="819" y="292"/>
                </a:cubicBezTo>
                <a:cubicBezTo>
                  <a:pt x="944" y="292"/>
                  <a:pt x="1064" y="335"/>
                  <a:pt x="1159" y="413"/>
                </a:cubicBezTo>
                <a:cubicBezTo>
                  <a:pt x="1159" y="416"/>
                  <a:pt x="1159" y="416"/>
                  <a:pt x="1159" y="416"/>
                </a:cubicBezTo>
                <a:cubicBezTo>
                  <a:pt x="1091" y="484"/>
                  <a:pt x="1091" y="484"/>
                  <a:pt x="1091" y="484"/>
                </a:cubicBezTo>
                <a:cubicBezTo>
                  <a:pt x="1013" y="422"/>
                  <a:pt x="919" y="388"/>
                  <a:pt x="819" y="388"/>
                </a:cubicBezTo>
                <a:cubicBezTo>
                  <a:pt x="581" y="388"/>
                  <a:pt x="384" y="584"/>
                  <a:pt x="384" y="823"/>
                </a:cubicBezTo>
                <a:cubicBezTo>
                  <a:pt x="384" y="1061"/>
                  <a:pt x="581" y="1255"/>
                  <a:pt x="819" y="1255"/>
                </a:cubicBezTo>
                <a:cubicBezTo>
                  <a:pt x="1058" y="1255"/>
                  <a:pt x="1255" y="1062"/>
                  <a:pt x="1255" y="823"/>
                </a:cubicBezTo>
                <a:cubicBezTo>
                  <a:pt x="1255" y="724"/>
                  <a:pt x="1221" y="629"/>
                  <a:pt x="1158" y="552"/>
                </a:cubicBezTo>
                <a:cubicBezTo>
                  <a:pt x="1226" y="484"/>
                  <a:pt x="1226" y="484"/>
                  <a:pt x="1226" y="484"/>
                </a:cubicBezTo>
                <a:lnTo>
                  <a:pt x="1230" y="484"/>
                </a:lnTo>
                <a:close/>
                <a:moveTo>
                  <a:pt x="785" y="857"/>
                </a:moveTo>
                <a:cubicBezTo>
                  <a:pt x="804" y="876"/>
                  <a:pt x="835" y="876"/>
                  <a:pt x="853" y="857"/>
                </a:cubicBezTo>
                <a:cubicBezTo>
                  <a:pt x="951" y="759"/>
                  <a:pt x="951" y="759"/>
                  <a:pt x="951" y="759"/>
                </a:cubicBezTo>
                <a:cubicBezTo>
                  <a:pt x="961" y="779"/>
                  <a:pt x="967" y="800"/>
                  <a:pt x="967" y="823"/>
                </a:cubicBezTo>
                <a:cubicBezTo>
                  <a:pt x="967" y="901"/>
                  <a:pt x="899" y="967"/>
                  <a:pt x="819" y="967"/>
                </a:cubicBezTo>
                <a:cubicBezTo>
                  <a:pt x="740" y="967"/>
                  <a:pt x="672" y="901"/>
                  <a:pt x="672" y="823"/>
                </a:cubicBezTo>
                <a:cubicBezTo>
                  <a:pt x="672" y="743"/>
                  <a:pt x="740" y="676"/>
                  <a:pt x="819" y="676"/>
                </a:cubicBezTo>
                <a:cubicBezTo>
                  <a:pt x="842" y="676"/>
                  <a:pt x="864" y="682"/>
                  <a:pt x="883" y="691"/>
                </a:cubicBezTo>
                <a:cubicBezTo>
                  <a:pt x="785" y="789"/>
                  <a:pt x="785" y="789"/>
                  <a:pt x="785" y="789"/>
                </a:cubicBezTo>
                <a:cubicBezTo>
                  <a:pt x="767" y="808"/>
                  <a:pt x="767" y="838"/>
                  <a:pt x="785" y="857"/>
                </a:cubicBezTo>
                <a:close/>
                <a:moveTo>
                  <a:pt x="953" y="621"/>
                </a:moveTo>
                <a:cubicBezTo>
                  <a:pt x="915" y="595"/>
                  <a:pt x="868" y="580"/>
                  <a:pt x="819" y="580"/>
                </a:cubicBezTo>
                <a:cubicBezTo>
                  <a:pt x="688" y="580"/>
                  <a:pt x="576" y="691"/>
                  <a:pt x="576" y="823"/>
                </a:cubicBezTo>
                <a:cubicBezTo>
                  <a:pt x="576" y="956"/>
                  <a:pt x="687" y="1063"/>
                  <a:pt x="819" y="1063"/>
                </a:cubicBezTo>
                <a:cubicBezTo>
                  <a:pt x="952" y="1063"/>
                  <a:pt x="1063" y="956"/>
                  <a:pt x="1063" y="823"/>
                </a:cubicBezTo>
                <a:cubicBezTo>
                  <a:pt x="1063" y="774"/>
                  <a:pt x="1047" y="728"/>
                  <a:pt x="1021" y="689"/>
                </a:cubicBezTo>
                <a:cubicBezTo>
                  <a:pt x="1090" y="621"/>
                  <a:pt x="1090" y="621"/>
                  <a:pt x="1090" y="621"/>
                </a:cubicBezTo>
                <a:cubicBezTo>
                  <a:pt x="1133" y="678"/>
                  <a:pt x="1159" y="748"/>
                  <a:pt x="1159" y="823"/>
                </a:cubicBezTo>
                <a:cubicBezTo>
                  <a:pt x="1159" y="1008"/>
                  <a:pt x="1006" y="1159"/>
                  <a:pt x="819" y="1159"/>
                </a:cubicBezTo>
                <a:cubicBezTo>
                  <a:pt x="632" y="1159"/>
                  <a:pt x="480" y="1008"/>
                  <a:pt x="480" y="823"/>
                </a:cubicBezTo>
                <a:cubicBezTo>
                  <a:pt x="480" y="639"/>
                  <a:pt x="636" y="484"/>
                  <a:pt x="819" y="484"/>
                </a:cubicBezTo>
                <a:cubicBezTo>
                  <a:pt x="894" y="484"/>
                  <a:pt x="965" y="510"/>
                  <a:pt x="1022" y="553"/>
                </a:cubicBezTo>
                <a:lnTo>
                  <a:pt x="953" y="621"/>
                </a:lnTo>
                <a:close/>
                <a:moveTo>
                  <a:pt x="1543" y="823"/>
                </a:moveTo>
                <a:cubicBezTo>
                  <a:pt x="1543" y="1222"/>
                  <a:pt x="1218" y="1546"/>
                  <a:pt x="819" y="1546"/>
                </a:cubicBezTo>
                <a:cubicBezTo>
                  <a:pt x="421" y="1546"/>
                  <a:pt x="96" y="1222"/>
                  <a:pt x="96" y="823"/>
                </a:cubicBezTo>
                <a:cubicBezTo>
                  <a:pt x="96" y="424"/>
                  <a:pt x="421" y="100"/>
                  <a:pt x="819" y="100"/>
                </a:cubicBezTo>
                <a:cubicBezTo>
                  <a:pt x="948" y="100"/>
                  <a:pt x="1075" y="134"/>
                  <a:pt x="1185" y="198"/>
                </a:cubicBezTo>
                <a:cubicBezTo>
                  <a:pt x="1173" y="210"/>
                  <a:pt x="1173" y="210"/>
                  <a:pt x="1173" y="210"/>
                </a:cubicBezTo>
                <a:cubicBezTo>
                  <a:pt x="1164" y="219"/>
                  <a:pt x="1159" y="231"/>
                  <a:pt x="1159" y="244"/>
                </a:cubicBezTo>
                <a:cubicBezTo>
                  <a:pt x="1159" y="294"/>
                  <a:pt x="1159" y="294"/>
                  <a:pt x="1159" y="294"/>
                </a:cubicBezTo>
                <a:cubicBezTo>
                  <a:pt x="1058" y="230"/>
                  <a:pt x="941" y="196"/>
                  <a:pt x="819" y="196"/>
                </a:cubicBezTo>
                <a:cubicBezTo>
                  <a:pt x="475" y="196"/>
                  <a:pt x="192" y="479"/>
                  <a:pt x="192" y="823"/>
                </a:cubicBezTo>
                <a:cubicBezTo>
                  <a:pt x="192" y="1167"/>
                  <a:pt x="475" y="1447"/>
                  <a:pt x="819" y="1447"/>
                </a:cubicBezTo>
                <a:cubicBezTo>
                  <a:pt x="1164" y="1447"/>
                  <a:pt x="1447" y="1168"/>
                  <a:pt x="1447" y="823"/>
                </a:cubicBezTo>
                <a:cubicBezTo>
                  <a:pt x="1447" y="702"/>
                  <a:pt x="1412" y="584"/>
                  <a:pt x="1348" y="484"/>
                </a:cubicBezTo>
                <a:cubicBezTo>
                  <a:pt x="1399" y="484"/>
                  <a:pt x="1399" y="484"/>
                  <a:pt x="1399" y="484"/>
                </a:cubicBezTo>
                <a:cubicBezTo>
                  <a:pt x="1411" y="484"/>
                  <a:pt x="1424" y="479"/>
                  <a:pt x="1433" y="470"/>
                </a:cubicBezTo>
                <a:cubicBezTo>
                  <a:pt x="1445" y="458"/>
                  <a:pt x="1445" y="458"/>
                  <a:pt x="1445" y="458"/>
                </a:cubicBezTo>
                <a:cubicBezTo>
                  <a:pt x="1508" y="567"/>
                  <a:pt x="1543" y="695"/>
                  <a:pt x="1543" y="82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Freeform 53"/>
          <p:cNvSpPr>
            <a:spLocks noEditPoints="1"/>
          </p:cNvSpPr>
          <p:nvPr/>
        </p:nvSpPr>
        <p:spPr bwMode="auto">
          <a:xfrm>
            <a:off x="1463081" y="5953427"/>
            <a:ext cx="391519" cy="344097"/>
          </a:xfrm>
          <a:custGeom>
            <a:avLst/>
            <a:gdLst>
              <a:gd name="T0" fmla="*/ 1238 w 1638"/>
              <a:gd name="T1" fmla="*/ 288 h 1440"/>
              <a:gd name="T2" fmla="*/ 1107 w 1638"/>
              <a:gd name="T3" fmla="*/ 0 h 1440"/>
              <a:gd name="T4" fmla="*/ 485 w 1638"/>
              <a:gd name="T5" fmla="*/ 33 h 1440"/>
              <a:gd name="T6" fmla="*/ 384 w 1638"/>
              <a:gd name="T7" fmla="*/ 288 h 1440"/>
              <a:gd name="T8" fmla="*/ 240 w 1638"/>
              <a:gd name="T9" fmla="*/ 96 h 1440"/>
              <a:gd name="T10" fmla="*/ 96 w 1638"/>
              <a:gd name="T11" fmla="*/ 288 h 1440"/>
              <a:gd name="T12" fmla="*/ 0 w 1638"/>
              <a:gd name="T13" fmla="*/ 336 h 1440"/>
              <a:gd name="T14" fmla="*/ 48 w 1638"/>
              <a:gd name="T15" fmla="*/ 1440 h 1440"/>
              <a:gd name="T16" fmla="*/ 1638 w 1638"/>
              <a:gd name="T17" fmla="*/ 1392 h 1440"/>
              <a:gd name="T18" fmla="*/ 1590 w 1638"/>
              <a:gd name="T19" fmla="*/ 288 h 1440"/>
              <a:gd name="T20" fmla="*/ 240 w 1638"/>
              <a:gd name="T21" fmla="*/ 192 h 1440"/>
              <a:gd name="T22" fmla="*/ 288 w 1638"/>
              <a:gd name="T23" fmla="*/ 288 h 1440"/>
              <a:gd name="T24" fmla="*/ 192 w 1638"/>
              <a:gd name="T25" fmla="*/ 240 h 1440"/>
              <a:gd name="T26" fmla="*/ 96 w 1638"/>
              <a:gd name="T27" fmla="*/ 1344 h 1440"/>
              <a:gd name="T28" fmla="*/ 412 w 1638"/>
              <a:gd name="T29" fmla="*/ 672 h 1440"/>
              <a:gd name="T30" fmla="*/ 819 w 1638"/>
              <a:gd name="T31" fmla="*/ 1248 h 1440"/>
              <a:gd name="T32" fmla="*/ 1226 w 1638"/>
              <a:gd name="T33" fmla="*/ 672 h 1440"/>
              <a:gd name="T34" fmla="*/ 1542 w 1638"/>
              <a:gd name="T35" fmla="*/ 1344 h 1440"/>
              <a:gd name="T36" fmla="*/ 819 w 1638"/>
              <a:gd name="T37" fmla="*/ 480 h 1440"/>
              <a:gd name="T38" fmla="*/ 819 w 1638"/>
              <a:gd name="T39" fmla="*/ 1152 h 1440"/>
              <a:gd name="T40" fmla="*/ 1542 w 1638"/>
              <a:gd name="T41" fmla="*/ 576 h 1440"/>
              <a:gd name="T42" fmla="*/ 819 w 1638"/>
              <a:gd name="T43" fmla="*/ 384 h 1440"/>
              <a:gd name="T44" fmla="*/ 96 w 1638"/>
              <a:gd name="T45" fmla="*/ 576 h 1440"/>
              <a:gd name="T46" fmla="*/ 435 w 1638"/>
              <a:gd name="T47" fmla="*/ 384 h 1440"/>
              <a:gd name="T48" fmla="*/ 566 w 1638"/>
              <a:gd name="T49" fmla="*/ 96 h 1440"/>
              <a:gd name="T50" fmla="*/ 1157 w 1638"/>
              <a:gd name="T51" fmla="*/ 352 h 1440"/>
              <a:gd name="T52" fmla="*/ 1542 w 1638"/>
              <a:gd name="T53" fmla="*/ 384 h 1440"/>
              <a:gd name="T54" fmla="*/ 819 w 1638"/>
              <a:gd name="T55" fmla="*/ 1056 h 1440"/>
              <a:gd name="T56" fmla="*/ 819 w 1638"/>
              <a:gd name="T57" fmla="*/ 576 h 1440"/>
              <a:gd name="T58" fmla="*/ 819 w 1638"/>
              <a:gd name="T59" fmla="*/ 1056 h 1440"/>
              <a:gd name="T60" fmla="*/ 963 w 1638"/>
              <a:gd name="T61" fmla="*/ 816 h 1440"/>
              <a:gd name="T62" fmla="*/ 675 w 1638"/>
              <a:gd name="T63" fmla="*/ 816 h 1440"/>
              <a:gd name="T64" fmla="*/ 1059 w 1638"/>
              <a:gd name="T65" fmla="*/ 240 h 1440"/>
              <a:gd name="T66" fmla="*/ 627 w 1638"/>
              <a:gd name="T67" fmla="*/ 288 h 1440"/>
              <a:gd name="T68" fmla="*/ 627 w 1638"/>
              <a:gd name="T69" fmla="*/ 192 h 1440"/>
              <a:gd name="T70" fmla="*/ 1059 w 1638"/>
              <a:gd name="T71" fmla="*/ 240 h 1440"/>
              <a:gd name="T72" fmla="*/ 240 w 1638"/>
              <a:gd name="T73" fmla="*/ 1248 h 1440"/>
              <a:gd name="T74" fmla="*/ 240 w 1638"/>
              <a:gd name="T75" fmla="*/ 1152 h 1440"/>
              <a:gd name="T76" fmla="*/ 288 w 1638"/>
              <a:gd name="T77" fmla="*/ 1008 h 1440"/>
              <a:gd name="T78" fmla="*/ 192 w 1638"/>
              <a:gd name="T79" fmla="*/ 1008 h 1440"/>
              <a:gd name="T80" fmla="*/ 288 w 1638"/>
              <a:gd name="T81" fmla="*/ 1008 h 14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38" h="1440">
                <a:moveTo>
                  <a:pt x="1590" y="288"/>
                </a:moveTo>
                <a:cubicBezTo>
                  <a:pt x="1238" y="288"/>
                  <a:pt x="1238" y="288"/>
                  <a:pt x="1238" y="288"/>
                </a:cubicBezTo>
                <a:cubicBezTo>
                  <a:pt x="1153" y="33"/>
                  <a:pt x="1153" y="33"/>
                  <a:pt x="1153" y="33"/>
                </a:cubicBezTo>
                <a:cubicBezTo>
                  <a:pt x="1146" y="14"/>
                  <a:pt x="1128" y="0"/>
                  <a:pt x="1107" y="0"/>
                </a:cubicBezTo>
                <a:cubicBezTo>
                  <a:pt x="531" y="0"/>
                  <a:pt x="531" y="0"/>
                  <a:pt x="531" y="0"/>
                </a:cubicBezTo>
                <a:cubicBezTo>
                  <a:pt x="510" y="0"/>
                  <a:pt x="492" y="14"/>
                  <a:pt x="485" y="33"/>
                </a:cubicBezTo>
                <a:cubicBezTo>
                  <a:pt x="400" y="288"/>
                  <a:pt x="400" y="288"/>
                  <a:pt x="400" y="288"/>
                </a:cubicBezTo>
                <a:cubicBezTo>
                  <a:pt x="384" y="288"/>
                  <a:pt x="384" y="288"/>
                  <a:pt x="384" y="288"/>
                </a:cubicBezTo>
                <a:cubicBezTo>
                  <a:pt x="384" y="240"/>
                  <a:pt x="384" y="240"/>
                  <a:pt x="384" y="240"/>
                </a:cubicBezTo>
                <a:cubicBezTo>
                  <a:pt x="384" y="161"/>
                  <a:pt x="319" y="96"/>
                  <a:pt x="240" y="96"/>
                </a:cubicBezTo>
                <a:cubicBezTo>
                  <a:pt x="160" y="96"/>
                  <a:pt x="96" y="161"/>
                  <a:pt x="96" y="240"/>
                </a:cubicBezTo>
                <a:cubicBezTo>
                  <a:pt x="96" y="288"/>
                  <a:pt x="96" y="288"/>
                  <a:pt x="96" y="288"/>
                </a:cubicBezTo>
                <a:cubicBezTo>
                  <a:pt x="48" y="288"/>
                  <a:pt x="48" y="288"/>
                  <a:pt x="48" y="288"/>
                </a:cubicBezTo>
                <a:cubicBezTo>
                  <a:pt x="21" y="288"/>
                  <a:pt x="0" y="310"/>
                  <a:pt x="0" y="336"/>
                </a:cubicBezTo>
                <a:cubicBezTo>
                  <a:pt x="0" y="1392"/>
                  <a:pt x="0" y="1392"/>
                  <a:pt x="0" y="1392"/>
                </a:cubicBezTo>
                <a:cubicBezTo>
                  <a:pt x="0" y="1419"/>
                  <a:pt x="21" y="1440"/>
                  <a:pt x="48" y="1440"/>
                </a:cubicBezTo>
                <a:cubicBezTo>
                  <a:pt x="1590" y="1440"/>
                  <a:pt x="1590" y="1440"/>
                  <a:pt x="1590" y="1440"/>
                </a:cubicBezTo>
                <a:cubicBezTo>
                  <a:pt x="1617" y="1440"/>
                  <a:pt x="1638" y="1419"/>
                  <a:pt x="1638" y="1392"/>
                </a:cubicBezTo>
                <a:cubicBezTo>
                  <a:pt x="1638" y="336"/>
                  <a:pt x="1638" y="336"/>
                  <a:pt x="1638" y="336"/>
                </a:cubicBezTo>
                <a:cubicBezTo>
                  <a:pt x="1638" y="310"/>
                  <a:pt x="1617" y="288"/>
                  <a:pt x="1590" y="288"/>
                </a:cubicBezTo>
                <a:close/>
                <a:moveTo>
                  <a:pt x="192" y="240"/>
                </a:moveTo>
                <a:cubicBezTo>
                  <a:pt x="192" y="214"/>
                  <a:pt x="213" y="192"/>
                  <a:pt x="240" y="192"/>
                </a:cubicBezTo>
                <a:cubicBezTo>
                  <a:pt x="266" y="192"/>
                  <a:pt x="288" y="214"/>
                  <a:pt x="288" y="240"/>
                </a:cubicBezTo>
                <a:cubicBezTo>
                  <a:pt x="288" y="288"/>
                  <a:pt x="288" y="288"/>
                  <a:pt x="288" y="288"/>
                </a:cubicBezTo>
                <a:cubicBezTo>
                  <a:pt x="192" y="288"/>
                  <a:pt x="192" y="288"/>
                  <a:pt x="192" y="288"/>
                </a:cubicBezTo>
                <a:lnTo>
                  <a:pt x="192" y="240"/>
                </a:lnTo>
                <a:close/>
                <a:moveTo>
                  <a:pt x="1542" y="1344"/>
                </a:moveTo>
                <a:cubicBezTo>
                  <a:pt x="96" y="1344"/>
                  <a:pt x="96" y="1344"/>
                  <a:pt x="96" y="1344"/>
                </a:cubicBezTo>
                <a:cubicBezTo>
                  <a:pt x="96" y="672"/>
                  <a:pt x="96" y="672"/>
                  <a:pt x="96" y="672"/>
                </a:cubicBezTo>
                <a:cubicBezTo>
                  <a:pt x="412" y="672"/>
                  <a:pt x="412" y="672"/>
                  <a:pt x="412" y="672"/>
                </a:cubicBezTo>
                <a:cubicBezTo>
                  <a:pt x="396" y="717"/>
                  <a:pt x="387" y="766"/>
                  <a:pt x="387" y="816"/>
                </a:cubicBezTo>
                <a:cubicBezTo>
                  <a:pt x="387" y="1055"/>
                  <a:pt x="581" y="1248"/>
                  <a:pt x="819" y="1248"/>
                </a:cubicBezTo>
                <a:cubicBezTo>
                  <a:pt x="1057" y="1248"/>
                  <a:pt x="1251" y="1055"/>
                  <a:pt x="1251" y="816"/>
                </a:cubicBezTo>
                <a:cubicBezTo>
                  <a:pt x="1251" y="766"/>
                  <a:pt x="1242" y="718"/>
                  <a:pt x="1226" y="672"/>
                </a:cubicBezTo>
                <a:cubicBezTo>
                  <a:pt x="1542" y="672"/>
                  <a:pt x="1542" y="672"/>
                  <a:pt x="1542" y="672"/>
                </a:cubicBezTo>
                <a:lnTo>
                  <a:pt x="1542" y="1344"/>
                </a:lnTo>
                <a:close/>
                <a:moveTo>
                  <a:pt x="483" y="816"/>
                </a:moveTo>
                <a:cubicBezTo>
                  <a:pt x="483" y="631"/>
                  <a:pt x="634" y="480"/>
                  <a:pt x="819" y="480"/>
                </a:cubicBezTo>
                <a:cubicBezTo>
                  <a:pt x="1004" y="480"/>
                  <a:pt x="1155" y="631"/>
                  <a:pt x="1155" y="816"/>
                </a:cubicBezTo>
                <a:cubicBezTo>
                  <a:pt x="1155" y="1002"/>
                  <a:pt x="1004" y="1152"/>
                  <a:pt x="819" y="1152"/>
                </a:cubicBezTo>
                <a:cubicBezTo>
                  <a:pt x="634" y="1152"/>
                  <a:pt x="483" y="1002"/>
                  <a:pt x="483" y="816"/>
                </a:cubicBezTo>
                <a:close/>
                <a:moveTo>
                  <a:pt x="1542" y="576"/>
                </a:moveTo>
                <a:cubicBezTo>
                  <a:pt x="1178" y="576"/>
                  <a:pt x="1178" y="576"/>
                  <a:pt x="1178" y="576"/>
                </a:cubicBezTo>
                <a:cubicBezTo>
                  <a:pt x="1100" y="461"/>
                  <a:pt x="968" y="384"/>
                  <a:pt x="819" y="384"/>
                </a:cubicBezTo>
                <a:cubicBezTo>
                  <a:pt x="670" y="384"/>
                  <a:pt x="538" y="461"/>
                  <a:pt x="460" y="576"/>
                </a:cubicBezTo>
                <a:cubicBezTo>
                  <a:pt x="96" y="576"/>
                  <a:pt x="96" y="576"/>
                  <a:pt x="96" y="576"/>
                </a:cubicBezTo>
                <a:cubicBezTo>
                  <a:pt x="96" y="384"/>
                  <a:pt x="96" y="384"/>
                  <a:pt x="96" y="384"/>
                </a:cubicBezTo>
                <a:cubicBezTo>
                  <a:pt x="435" y="384"/>
                  <a:pt x="435" y="384"/>
                  <a:pt x="435" y="384"/>
                </a:cubicBezTo>
                <a:cubicBezTo>
                  <a:pt x="456" y="384"/>
                  <a:pt x="474" y="371"/>
                  <a:pt x="481" y="352"/>
                </a:cubicBezTo>
                <a:cubicBezTo>
                  <a:pt x="566" y="96"/>
                  <a:pt x="566" y="96"/>
                  <a:pt x="566" y="96"/>
                </a:cubicBezTo>
                <a:cubicBezTo>
                  <a:pt x="1072" y="96"/>
                  <a:pt x="1072" y="96"/>
                  <a:pt x="1072" y="96"/>
                </a:cubicBezTo>
                <a:cubicBezTo>
                  <a:pt x="1157" y="352"/>
                  <a:pt x="1157" y="352"/>
                  <a:pt x="1157" y="352"/>
                </a:cubicBezTo>
                <a:cubicBezTo>
                  <a:pt x="1164" y="371"/>
                  <a:pt x="1182" y="384"/>
                  <a:pt x="1203" y="384"/>
                </a:cubicBezTo>
                <a:cubicBezTo>
                  <a:pt x="1542" y="384"/>
                  <a:pt x="1542" y="384"/>
                  <a:pt x="1542" y="384"/>
                </a:cubicBezTo>
                <a:lnTo>
                  <a:pt x="1542" y="576"/>
                </a:lnTo>
                <a:close/>
                <a:moveTo>
                  <a:pt x="819" y="1056"/>
                </a:moveTo>
                <a:cubicBezTo>
                  <a:pt x="951" y="1056"/>
                  <a:pt x="1059" y="949"/>
                  <a:pt x="1059" y="816"/>
                </a:cubicBezTo>
                <a:cubicBezTo>
                  <a:pt x="1059" y="684"/>
                  <a:pt x="951" y="576"/>
                  <a:pt x="819" y="576"/>
                </a:cubicBezTo>
                <a:cubicBezTo>
                  <a:pt x="687" y="576"/>
                  <a:pt x="579" y="684"/>
                  <a:pt x="579" y="816"/>
                </a:cubicBezTo>
                <a:cubicBezTo>
                  <a:pt x="579" y="949"/>
                  <a:pt x="687" y="1056"/>
                  <a:pt x="819" y="1056"/>
                </a:cubicBezTo>
                <a:close/>
                <a:moveTo>
                  <a:pt x="819" y="672"/>
                </a:moveTo>
                <a:cubicBezTo>
                  <a:pt x="898" y="672"/>
                  <a:pt x="963" y="737"/>
                  <a:pt x="963" y="816"/>
                </a:cubicBezTo>
                <a:cubicBezTo>
                  <a:pt x="963" y="896"/>
                  <a:pt x="898" y="960"/>
                  <a:pt x="819" y="960"/>
                </a:cubicBezTo>
                <a:cubicBezTo>
                  <a:pt x="740" y="960"/>
                  <a:pt x="675" y="896"/>
                  <a:pt x="675" y="816"/>
                </a:cubicBezTo>
                <a:cubicBezTo>
                  <a:pt x="675" y="737"/>
                  <a:pt x="740" y="672"/>
                  <a:pt x="819" y="672"/>
                </a:cubicBezTo>
                <a:close/>
                <a:moveTo>
                  <a:pt x="1059" y="240"/>
                </a:moveTo>
                <a:cubicBezTo>
                  <a:pt x="1059" y="267"/>
                  <a:pt x="1038" y="288"/>
                  <a:pt x="1011" y="288"/>
                </a:cubicBezTo>
                <a:cubicBezTo>
                  <a:pt x="627" y="288"/>
                  <a:pt x="627" y="288"/>
                  <a:pt x="627" y="288"/>
                </a:cubicBezTo>
                <a:cubicBezTo>
                  <a:pt x="600" y="288"/>
                  <a:pt x="579" y="267"/>
                  <a:pt x="579" y="240"/>
                </a:cubicBezTo>
                <a:cubicBezTo>
                  <a:pt x="579" y="214"/>
                  <a:pt x="600" y="192"/>
                  <a:pt x="627" y="192"/>
                </a:cubicBezTo>
                <a:cubicBezTo>
                  <a:pt x="1011" y="192"/>
                  <a:pt x="1011" y="192"/>
                  <a:pt x="1011" y="192"/>
                </a:cubicBezTo>
                <a:cubicBezTo>
                  <a:pt x="1038" y="192"/>
                  <a:pt x="1059" y="214"/>
                  <a:pt x="1059" y="240"/>
                </a:cubicBezTo>
                <a:close/>
                <a:moveTo>
                  <a:pt x="288" y="1200"/>
                </a:moveTo>
                <a:cubicBezTo>
                  <a:pt x="288" y="1227"/>
                  <a:pt x="266" y="1248"/>
                  <a:pt x="240" y="1248"/>
                </a:cubicBezTo>
                <a:cubicBezTo>
                  <a:pt x="213" y="1248"/>
                  <a:pt x="192" y="1227"/>
                  <a:pt x="192" y="1200"/>
                </a:cubicBezTo>
                <a:cubicBezTo>
                  <a:pt x="192" y="1174"/>
                  <a:pt x="213" y="1152"/>
                  <a:pt x="240" y="1152"/>
                </a:cubicBezTo>
                <a:cubicBezTo>
                  <a:pt x="266" y="1152"/>
                  <a:pt x="288" y="1174"/>
                  <a:pt x="288" y="1200"/>
                </a:cubicBezTo>
                <a:close/>
                <a:moveTo>
                  <a:pt x="288" y="1008"/>
                </a:moveTo>
                <a:cubicBezTo>
                  <a:pt x="288" y="1035"/>
                  <a:pt x="266" y="1056"/>
                  <a:pt x="240" y="1056"/>
                </a:cubicBezTo>
                <a:cubicBezTo>
                  <a:pt x="213" y="1056"/>
                  <a:pt x="192" y="1035"/>
                  <a:pt x="192" y="1008"/>
                </a:cubicBezTo>
                <a:cubicBezTo>
                  <a:pt x="192" y="982"/>
                  <a:pt x="213" y="960"/>
                  <a:pt x="240" y="960"/>
                </a:cubicBezTo>
                <a:cubicBezTo>
                  <a:pt x="266" y="960"/>
                  <a:pt x="288" y="982"/>
                  <a:pt x="288" y="100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54"/>
          <p:cNvSpPr>
            <a:spLocks noEditPoints="1"/>
          </p:cNvSpPr>
          <p:nvPr/>
        </p:nvSpPr>
        <p:spPr bwMode="auto">
          <a:xfrm>
            <a:off x="2192163" y="5929643"/>
            <a:ext cx="391519" cy="391665"/>
          </a:xfrm>
          <a:custGeom>
            <a:avLst/>
            <a:gdLst>
              <a:gd name="T0" fmla="*/ 1107 w 1638"/>
              <a:gd name="T1" fmla="*/ 387 h 1639"/>
              <a:gd name="T2" fmla="*/ 531 w 1638"/>
              <a:gd name="T3" fmla="*/ 387 h 1639"/>
              <a:gd name="T4" fmla="*/ 299 w 1638"/>
              <a:gd name="T5" fmla="*/ 697 h 1639"/>
              <a:gd name="T6" fmla="*/ 294 w 1638"/>
              <a:gd name="T7" fmla="*/ 739 h 1639"/>
              <a:gd name="T8" fmla="*/ 782 w 1638"/>
              <a:gd name="T9" fmla="*/ 1330 h 1639"/>
              <a:gd name="T10" fmla="*/ 819 w 1638"/>
              <a:gd name="T11" fmla="*/ 1347 h 1639"/>
              <a:gd name="T12" fmla="*/ 856 w 1638"/>
              <a:gd name="T13" fmla="*/ 1330 h 1639"/>
              <a:gd name="T14" fmla="*/ 1344 w 1638"/>
              <a:gd name="T15" fmla="*/ 739 h 1639"/>
              <a:gd name="T16" fmla="*/ 1339 w 1638"/>
              <a:gd name="T17" fmla="*/ 697 h 1639"/>
              <a:gd name="T18" fmla="*/ 1107 w 1638"/>
              <a:gd name="T19" fmla="*/ 387 h 1639"/>
              <a:gd name="T20" fmla="*/ 996 w 1638"/>
              <a:gd name="T21" fmla="*/ 615 h 1639"/>
              <a:gd name="T22" fmla="*/ 1040 w 1638"/>
              <a:gd name="T23" fmla="*/ 483 h 1639"/>
              <a:gd name="T24" fmla="*/ 717 w 1638"/>
              <a:gd name="T25" fmla="*/ 675 h 1639"/>
              <a:gd name="T26" fmla="*/ 921 w 1638"/>
              <a:gd name="T27" fmla="*/ 675 h 1639"/>
              <a:gd name="T28" fmla="*/ 641 w 1638"/>
              <a:gd name="T29" fmla="*/ 615 h 1639"/>
              <a:gd name="T30" fmla="*/ 729 w 1638"/>
              <a:gd name="T31" fmla="*/ 483 h 1639"/>
              <a:gd name="T32" fmla="*/ 560 w 1638"/>
              <a:gd name="T33" fmla="*/ 675 h 1639"/>
              <a:gd name="T34" fmla="*/ 516 w 1638"/>
              <a:gd name="T35" fmla="*/ 544 h 1639"/>
              <a:gd name="T36" fmla="*/ 592 w 1638"/>
              <a:gd name="T37" fmla="*/ 771 h 1639"/>
              <a:gd name="T38" fmla="*/ 441 w 1638"/>
              <a:gd name="T39" fmla="*/ 771 h 1639"/>
              <a:gd name="T40" fmla="*/ 694 w 1638"/>
              <a:gd name="T41" fmla="*/ 771 h 1639"/>
              <a:gd name="T42" fmla="*/ 819 w 1638"/>
              <a:gd name="T43" fmla="*/ 1148 h 1639"/>
              <a:gd name="T44" fmla="*/ 1046 w 1638"/>
              <a:gd name="T45" fmla="*/ 771 h 1639"/>
              <a:gd name="T46" fmla="*/ 945 w 1638"/>
              <a:gd name="T47" fmla="*/ 1073 h 1639"/>
              <a:gd name="T48" fmla="*/ 1121 w 1638"/>
              <a:gd name="T49" fmla="*/ 544 h 1639"/>
              <a:gd name="T50" fmla="*/ 1078 w 1638"/>
              <a:gd name="T51" fmla="*/ 675 h 1639"/>
              <a:gd name="T52" fmla="*/ 147 w 1638"/>
              <a:gd name="T53" fmla="*/ 867 h 1639"/>
              <a:gd name="T54" fmla="*/ 0 w 1638"/>
              <a:gd name="T55" fmla="*/ 819 h 1639"/>
              <a:gd name="T56" fmla="*/ 147 w 1638"/>
              <a:gd name="T57" fmla="*/ 771 h 1639"/>
              <a:gd name="T58" fmla="*/ 1638 w 1638"/>
              <a:gd name="T59" fmla="*/ 819 h 1639"/>
              <a:gd name="T60" fmla="*/ 1491 w 1638"/>
              <a:gd name="T61" fmla="*/ 867 h 1639"/>
              <a:gd name="T62" fmla="*/ 1491 w 1638"/>
              <a:gd name="T63" fmla="*/ 771 h 1639"/>
              <a:gd name="T64" fmla="*/ 1638 w 1638"/>
              <a:gd name="T65" fmla="*/ 819 h 1639"/>
              <a:gd name="T66" fmla="*/ 378 w 1638"/>
              <a:gd name="T67" fmla="*/ 1265 h 1639"/>
              <a:gd name="T68" fmla="*/ 242 w 1638"/>
              <a:gd name="T69" fmla="*/ 1332 h 1639"/>
              <a:gd name="T70" fmla="*/ 310 w 1638"/>
              <a:gd name="T71" fmla="*/ 1197 h 1639"/>
              <a:gd name="T72" fmla="*/ 1308 w 1638"/>
              <a:gd name="T73" fmla="*/ 362 h 1639"/>
              <a:gd name="T74" fmla="*/ 1376 w 1638"/>
              <a:gd name="T75" fmla="*/ 226 h 1639"/>
              <a:gd name="T76" fmla="*/ 1444 w 1638"/>
              <a:gd name="T77" fmla="*/ 294 h 1639"/>
              <a:gd name="T78" fmla="*/ 1308 w 1638"/>
              <a:gd name="T79" fmla="*/ 362 h 1639"/>
              <a:gd name="T80" fmla="*/ 1396 w 1638"/>
              <a:gd name="T81" fmla="*/ 1332 h 1639"/>
              <a:gd name="T82" fmla="*/ 1260 w 1638"/>
              <a:gd name="T83" fmla="*/ 1265 h 1639"/>
              <a:gd name="T84" fmla="*/ 1328 w 1638"/>
              <a:gd name="T85" fmla="*/ 1197 h 1639"/>
              <a:gd name="T86" fmla="*/ 194 w 1638"/>
              <a:gd name="T87" fmla="*/ 226 h 1639"/>
              <a:gd name="T88" fmla="*/ 330 w 1638"/>
              <a:gd name="T89" fmla="*/ 294 h 1639"/>
              <a:gd name="T90" fmla="*/ 262 w 1638"/>
              <a:gd name="T91" fmla="*/ 362 h 1639"/>
              <a:gd name="T92" fmla="*/ 194 w 1638"/>
              <a:gd name="T93" fmla="*/ 226 h 1639"/>
              <a:gd name="T94" fmla="*/ 867 w 1638"/>
              <a:gd name="T95" fmla="*/ 1591 h 1639"/>
              <a:gd name="T96" fmla="*/ 771 w 1638"/>
              <a:gd name="T97" fmla="*/ 1591 h 1639"/>
              <a:gd name="T98" fmla="*/ 819 w 1638"/>
              <a:gd name="T99" fmla="*/ 1443 h 1639"/>
              <a:gd name="T100" fmla="*/ 819 w 1638"/>
              <a:gd name="T101" fmla="*/ 195 h 1639"/>
              <a:gd name="T102" fmla="*/ 771 w 1638"/>
              <a:gd name="T103" fmla="*/ 48 h 1639"/>
              <a:gd name="T104" fmla="*/ 867 w 1638"/>
              <a:gd name="T105" fmla="*/ 48 h 1639"/>
              <a:gd name="T106" fmla="*/ 819 w 1638"/>
              <a:gd name="T107" fmla="*/ 19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38" h="1639">
                <a:moveTo>
                  <a:pt x="1107" y="387"/>
                </a:moveTo>
                <a:cubicBezTo>
                  <a:pt x="1107" y="387"/>
                  <a:pt x="1107" y="387"/>
                  <a:pt x="1107" y="387"/>
                </a:cubicBezTo>
                <a:cubicBezTo>
                  <a:pt x="531" y="387"/>
                  <a:pt x="531" y="387"/>
                  <a:pt x="531" y="387"/>
                </a:cubicBezTo>
                <a:cubicBezTo>
                  <a:pt x="531" y="387"/>
                  <a:pt x="531" y="387"/>
                  <a:pt x="531" y="387"/>
                </a:cubicBezTo>
                <a:cubicBezTo>
                  <a:pt x="514" y="388"/>
                  <a:pt x="500" y="396"/>
                  <a:pt x="491" y="409"/>
                </a:cubicBezTo>
                <a:cubicBezTo>
                  <a:pt x="299" y="697"/>
                  <a:pt x="299" y="697"/>
                  <a:pt x="299" y="697"/>
                </a:cubicBezTo>
                <a:cubicBezTo>
                  <a:pt x="291" y="709"/>
                  <a:pt x="289" y="725"/>
                  <a:pt x="294" y="739"/>
                </a:cubicBezTo>
                <a:cubicBezTo>
                  <a:pt x="294" y="739"/>
                  <a:pt x="294" y="739"/>
                  <a:pt x="294" y="739"/>
                </a:cubicBezTo>
                <a:cubicBezTo>
                  <a:pt x="295" y="743"/>
                  <a:pt x="297" y="748"/>
                  <a:pt x="302" y="754"/>
                </a:cubicBezTo>
                <a:cubicBezTo>
                  <a:pt x="782" y="1330"/>
                  <a:pt x="782" y="1330"/>
                  <a:pt x="782" y="1330"/>
                </a:cubicBezTo>
                <a:cubicBezTo>
                  <a:pt x="782" y="1330"/>
                  <a:pt x="782" y="1330"/>
                  <a:pt x="782" y="1330"/>
                </a:cubicBezTo>
                <a:cubicBezTo>
                  <a:pt x="792" y="1342"/>
                  <a:pt x="806" y="1347"/>
                  <a:pt x="819" y="1347"/>
                </a:cubicBezTo>
                <a:cubicBezTo>
                  <a:pt x="832" y="1347"/>
                  <a:pt x="846" y="1342"/>
                  <a:pt x="856" y="1330"/>
                </a:cubicBezTo>
                <a:cubicBezTo>
                  <a:pt x="856" y="1330"/>
                  <a:pt x="856" y="1330"/>
                  <a:pt x="856" y="1330"/>
                </a:cubicBezTo>
                <a:cubicBezTo>
                  <a:pt x="1336" y="754"/>
                  <a:pt x="1336" y="754"/>
                  <a:pt x="1336" y="754"/>
                </a:cubicBezTo>
                <a:cubicBezTo>
                  <a:pt x="1342" y="747"/>
                  <a:pt x="1344" y="740"/>
                  <a:pt x="1344" y="739"/>
                </a:cubicBezTo>
                <a:cubicBezTo>
                  <a:pt x="1344" y="739"/>
                  <a:pt x="1344" y="739"/>
                  <a:pt x="1344" y="739"/>
                </a:cubicBezTo>
                <a:cubicBezTo>
                  <a:pt x="1349" y="725"/>
                  <a:pt x="1347" y="709"/>
                  <a:pt x="1339" y="697"/>
                </a:cubicBezTo>
                <a:cubicBezTo>
                  <a:pt x="1147" y="409"/>
                  <a:pt x="1147" y="409"/>
                  <a:pt x="1147" y="409"/>
                </a:cubicBezTo>
                <a:cubicBezTo>
                  <a:pt x="1138" y="395"/>
                  <a:pt x="1123" y="388"/>
                  <a:pt x="1107" y="387"/>
                </a:cubicBezTo>
                <a:close/>
                <a:moveTo>
                  <a:pt x="1040" y="483"/>
                </a:moveTo>
                <a:cubicBezTo>
                  <a:pt x="996" y="615"/>
                  <a:pt x="996" y="615"/>
                  <a:pt x="996" y="615"/>
                </a:cubicBezTo>
                <a:cubicBezTo>
                  <a:pt x="909" y="483"/>
                  <a:pt x="909" y="483"/>
                  <a:pt x="909" y="483"/>
                </a:cubicBezTo>
                <a:lnTo>
                  <a:pt x="1040" y="483"/>
                </a:lnTo>
                <a:close/>
                <a:moveTo>
                  <a:pt x="921" y="675"/>
                </a:moveTo>
                <a:cubicBezTo>
                  <a:pt x="717" y="675"/>
                  <a:pt x="717" y="675"/>
                  <a:pt x="717" y="675"/>
                </a:cubicBezTo>
                <a:cubicBezTo>
                  <a:pt x="819" y="522"/>
                  <a:pt x="819" y="522"/>
                  <a:pt x="819" y="522"/>
                </a:cubicBezTo>
                <a:lnTo>
                  <a:pt x="921" y="675"/>
                </a:lnTo>
                <a:close/>
                <a:moveTo>
                  <a:pt x="729" y="483"/>
                </a:moveTo>
                <a:cubicBezTo>
                  <a:pt x="641" y="615"/>
                  <a:pt x="641" y="615"/>
                  <a:pt x="641" y="615"/>
                </a:cubicBezTo>
                <a:cubicBezTo>
                  <a:pt x="598" y="483"/>
                  <a:pt x="598" y="483"/>
                  <a:pt x="598" y="483"/>
                </a:cubicBezTo>
                <a:lnTo>
                  <a:pt x="729" y="483"/>
                </a:lnTo>
                <a:close/>
                <a:moveTo>
                  <a:pt x="516" y="544"/>
                </a:moveTo>
                <a:cubicBezTo>
                  <a:pt x="560" y="675"/>
                  <a:pt x="560" y="675"/>
                  <a:pt x="560" y="675"/>
                </a:cubicBezTo>
                <a:cubicBezTo>
                  <a:pt x="429" y="675"/>
                  <a:pt x="429" y="675"/>
                  <a:pt x="429" y="675"/>
                </a:cubicBezTo>
                <a:lnTo>
                  <a:pt x="516" y="544"/>
                </a:lnTo>
                <a:close/>
                <a:moveTo>
                  <a:pt x="441" y="771"/>
                </a:moveTo>
                <a:cubicBezTo>
                  <a:pt x="592" y="771"/>
                  <a:pt x="592" y="771"/>
                  <a:pt x="592" y="771"/>
                </a:cubicBezTo>
                <a:cubicBezTo>
                  <a:pt x="693" y="1073"/>
                  <a:pt x="693" y="1073"/>
                  <a:pt x="693" y="1073"/>
                </a:cubicBezTo>
                <a:lnTo>
                  <a:pt x="441" y="771"/>
                </a:lnTo>
                <a:close/>
                <a:moveTo>
                  <a:pt x="819" y="1148"/>
                </a:moveTo>
                <a:cubicBezTo>
                  <a:pt x="694" y="771"/>
                  <a:pt x="694" y="771"/>
                  <a:pt x="694" y="771"/>
                </a:cubicBezTo>
                <a:cubicBezTo>
                  <a:pt x="944" y="771"/>
                  <a:pt x="944" y="771"/>
                  <a:pt x="944" y="771"/>
                </a:cubicBezTo>
                <a:lnTo>
                  <a:pt x="819" y="1148"/>
                </a:lnTo>
                <a:close/>
                <a:moveTo>
                  <a:pt x="945" y="1073"/>
                </a:moveTo>
                <a:cubicBezTo>
                  <a:pt x="1046" y="771"/>
                  <a:pt x="1046" y="771"/>
                  <a:pt x="1046" y="771"/>
                </a:cubicBezTo>
                <a:cubicBezTo>
                  <a:pt x="1197" y="771"/>
                  <a:pt x="1197" y="771"/>
                  <a:pt x="1197" y="771"/>
                </a:cubicBezTo>
                <a:lnTo>
                  <a:pt x="945" y="1073"/>
                </a:lnTo>
                <a:close/>
                <a:moveTo>
                  <a:pt x="1078" y="675"/>
                </a:moveTo>
                <a:cubicBezTo>
                  <a:pt x="1121" y="544"/>
                  <a:pt x="1121" y="544"/>
                  <a:pt x="1121" y="544"/>
                </a:cubicBezTo>
                <a:cubicBezTo>
                  <a:pt x="1209" y="675"/>
                  <a:pt x="1209" y="675"/>
                  <a:pt x="1209" y="675"/>
                </a:cubicBezTo>
                <a:lnTo>
                  <a:pt x="1078" y="675"/>
                </a:lnTo>
                <a:close/>
                <a:moveTo>
                  <a:pt x="195" y="819"/>
                </a:moveTo>
                <a:cubicBezTo>
                  <a:pt x="195" y="846"/>
                  <a:pt x="174" y="867"/>
                  <a:pt x="147" y="867"/>
                </a:cubicBezTo>
                <a:cubicBezTo>
                  <a:pt x="48" y="867"/>
                  <a:pt x="48" y="867"/>
                  <a:pt x="48" y="867"/>
                </a:cubicBezTo>
                <a:cubicBezTo>
                  <a:pt x="21" y="867"/>
                  <a:pt x="0" y="846"/>
                  <a:pt x="0" y="819"/>
                </a:cubicBezTo>
                <a:cubicBezTo>
                  <a:pt x="0" y="793"/>
                  <a:pt x="21" y="771"/>
                  <a:pt x="48" y="771"/>
                </a:cubicBezTo>
                <a:cubicBezTo>
                  <a:pt x="147" y="771"/>
                  <a:pt x="147" y="771"/>
                  <a:pt x="147" y="771"/>
                </a:cubicBezTo>
                <a:cubicBezTo>
                  <a:pt x="174" y="771"/>
                  <a:pt x="195" y="793"/>
                  <a:pt x="195" y="819"/>
                </a:cubicBezTo>
                <a:close/>
                <a:moveTo>
                  <a:pt x="1638" y="819"/>
                </a:moveTo>
                <a:cubicBezTo>
                  <a:pt x="1638" y="846"/>
                  <a:pt x="1617" y="867"/>
                  <a:pt x="1590" y="867"/>
                </a:cubicBezTo>
                <a:cubicBezTo>
                  <a:pt x="1491" y="867"/>
                  <a:pt x="1491" y="867"/>
                  <a:pt x="1491" y="867"/>
                </a:cubicBezTo>
                <a:cubicBezTo>
                  <a:pt x="1464" y="867"/>
                  <a:pt x="1443" y="846"/>
                  <a:pt x="1443" y="819"/>
                </a:cubicBezTo>
                <a:cubicBezTo>
                  <a:pt x="1443" y="793"/>
                  <a:pt x="1464" y="771"/>
                  <a:pt x="1491" y="771"/>
                </a:cubicBezTo>
                <a:cubicBezTo>
                  <a:pt x="1590" y="771"/>
                  <a:pt x="1590" y="771"/>
                  <a:pt x="1590" y="771"/>
                </a:cubicBezTo>
                <a:cubicBezTo>
                  <a:pt x="1617" y="771"/>
                  <a:pt x="1638" y="793"/>
                  <a:pt x="1638" y="819"/>
                </a:cubicBezTo>
                <a:close/>
                <a:moveTo>
                  <a:pt x="378" y="1197"/>
                </a:moveTo>
                <a:cubicBezTo>
                  <a:pt x="397" y="1215"/>
                  <a:pt x="397" y="1246"/>
                  <a:pt x="378" y="1265"/>
                </a:cubicBezTo>
                <a:cubicBezTo>
                  <a:pt x="310" y="1332"/>
                  <a:pt x="310" y="1332"/>
                  <a:pt x="310" y="1332"/>
                </a:cubicBezTo>
                <a:cubicBezTo>
                  <a:pt x="291" y="1351"/>
                  <a:pt x="261" y="1351"/>
                  <a:pt x="242" y="1332"/>
                </a:cubicBezTo>
                <a:cubicBezTo>
                  <a:pt x="223" y="1314"/>
                  <a:pt x="223" y="1283"/>
                  <a:pt x="242" y="1265"/>
                </a:cubicBezTo>
                <a:cubicBezTo>
                  <a:pt x="310" y="1197"/>
                  <a:pt x="310" y="1197"/>
                  <a:pt x="310" y="1197"/>
                </a:cubicBezTo>
                <a:cubicBezTo>
                  <a:pt x="329" y="1178"/>
                  <a:pt x="359" y="1178"/>
                  <a:pt x="378" y="1197"/>
                </a:cubicBezTo>
                <a:close/>
                <a:moveTo>
                  <a:pt x="1308" y="362"/>
                </a:moveTo>
                <a:cubicBezTo>
                  <a:pt x="1289" y="343"/>
                  <a:pt x="1289" y="313"/>
                  <a:pt x="1308" y="294"/>
                </a:cubicBezTo>
                <a:cubicBezTo>
                  <a:pt x="1376" y="226"/>
                  <a:pt x="1376" y="226"/>
                  <a:pt x="1376" y="226"/>
                </a:cubicBezTo>
                <a:cubicBezTo>
                  <a:pt x="1395" y="208"/>
                  <a:pt x="1425" y="208"/>
                  <a:pt x="1444" y="226"/>
                </a:cubicBezTo>
                <a:cubicBezTo>
                  <a:pt x="1463" y="245"/>
                  <a:pt x="1463" y="276"/>
                  <a:pt x="1444" y="294"/>
                </a:cubicBezTo>
                <a:cubicBezTo>
                  <a:pt x="1376" y="362"/>
                  <a:pt x="1376" y="362"/>
                  <a:pt x="1376" y="362"/>
                </a:cubicBezTo>
                <a:cubicBezTo>
                  <a:pt x="1357" y="381"/>
                  <a:pt x="1327" y="381"/>
                  <a:pt x="1308" y="362"/>
                </a:cubicBezTo>
                <a:close/>
                <a:moveTo>
                  <a:pt x="1396" y="1265"/>
                </a:moveTo>
                <a:cubicBezTo>
                  <a:pt x="1415" y="1283"/>
                  <a:pt x="1415" y="1314"/>
                  <a:pt x="1396" y="1332"/>
                </a:cubicBezTo>
                <a:cubicBezTo>
                  <a:pt x="1377" y="1351"/>
                  <a:pt x="1347" y="1351"/>
                  <a:pt x="1328" y="1332"/>
                </a:cubicBezTo>
                <a:cubicBezTo>
                  <a:pt x="1260" y="1265"/>
                  <a:pt x="1260" y="1265"/>
                  <a:pt x="1260" y="1265"/>
                </a:cubicBezTo>
                <a:cubicBezTo>
                  <a:pt x="1241" y="1246"/>
                  <a:pt x="1241" y="1215"/>
                  <a:pt x="1260" y="1197"/>
                </a:cubicBezTo>
                <a:cubicBezTo>
                  <a:pt x="1279" y="1178"/>
                  <a:pt x="1309" y="1178"/>
                  <a:pt x="1328" y="1197"/>
                </a:cubicBezTo>
                <a:lnTo>
                  <a:pt x="1396" y="1265"/>
                </a:lnTo>
                <a:close/>
                <a:moveTo>
                  <a:pt x="194" y="226"/>
                </a:moveTo>
                <a:cubicBezTo>
                  <a:pt x="213" y="208"/>
                  <a:pt x="243" y="208"/>
                  <a:pt x="262" y="226"/>
                </a:cubicBezTo>
                <a:cubicBezTo>
                  <a:pt x="330" y="294"/>
                  <a:pt x="330" y="294"/>
                  <a:pt x="330" y="294"/>
                </a:cubicBezTo>
                <a:cubicBezTo>
                  <a:pt x="349" y="313"/>
                  <a:pt x="349" y="343"/>
                  <a:pt x="330" y="362"/>
                </a:cubicBezTo>
                <a:cubicBezTo>
                  <a:pt x="311" y="381"/>
                  <a:pt x="281" y="381"/>
                  <a:pt x="262" y="362"/>
                </a:cubicBezTo>
                <a:cubicBezTo>
                  <a:pt x="194" y="294"/>
                  <a:pt x="194" y="294"/>
                  <a:pt x="194" y="294"/>
                </a:cubicBezTo>
                <a:cubicBezTo>
                  <a:pt x="175" y="276"/>
                  <a:pt x="175" y="245"/>
                  <a:pt x="194" y="226"/>
                </a:cubicBezTo>
                <a:close/>
                <a:moveTo>
                  <a:pt x="867" y="1491"/>
                </a:moveTo>
                <a:cubicBezTo>
                  <a:pt x="867" y="1591"/>
                  <a:pt x="867" y="1591"/>
                  <a:pt x="867" y="1591"/>
                </a:cubicBezTo>
                <a:cubicBezTo>
                  <a:pt x="867" y="1617"/>
                  <a:pt x="846" y="1639"/>
                  <a:pt x="819" y="1639"/>
                </a:cubicBezTo>
                <a:cubicBezTo>
                  <a:pt x="792" y="1639"/>
                  <a:pt x="771" y="1617"/>
                  <a:pt x="771" y="1591"/>
                </a:cubicBezTo>
                <a:cubicBezTo>
                  <a:pt x="771" y="1491"/>
                  <a:pt x="771" y="1491"/>
                  <a:pt x="771" y="1491"/>
                </a:cubicBezTo>
                <a:cubicBezTo>
                  <a:pt x="771" y="1465"/>
                  <a:pt x="792" y="1443"/>
                  <a:pt x="819" y="1443"/>
                </a:cubicBezTo>
                <a:cubicBezTo>
                  <a:pt x="846" y="1443"/>
                  <a:pt x="867" y="1465"/>
                  <a:pt x="867" y="1491"/>
                </a:cubicBezTo>
                <a:close/>
                <a:moveTo>
                  <a:pt x="819" y="195"/>
                </a:moveTo>
                <a:cubicBezTo>
                  <a:pt x="792" y="195"/>
                  <a:pt x="771" y="174"/>
                  <a:pt x="771" y="147"/>
                </a:cubicBezTo>
                <a:cubicBezTo>
                  <a:pt x="771" y="48"/>
                  <a:pt x="771" y="48"/>
                  <a:pt x="771" y="48"/>
                </a:cubicBezTo>
                <a:cubicBezTo>
                  <a:pt x="771" y="22"/>
                  <a:pt x="792" y="0"/>
                  <a:pt x="819" y="0"/>
                </a:cubicBezTo>
                <a:cubicBezTo>
                  <a:pt x="846" y="0"/>
                  <a:pt x="867" y="22"/>
                  <a:pt x="867" y="48"/>
                </a:cubicBezTo>
                <a:cubicBezTo>
                  <a:pt x="867" y="147"/>
                  <a:pt x="867" y="147"/>
                  <a:pt x="867" y="147"/>
                </a:cubicBezTo>
                <a:cubicBezTo>
                  <a:pt x="867" y="174"/>
                  <a:pt x="846" y="195"/>
                  <a:pt x="819" y="19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55"/>
          <p:cNvSpPr>
            <a:spLocks noEditPoints="1"/>
          </p:cNvSpPr>
          <p:nvPr/>
        </p:nvSpPr>
        <p:spPr bwMode="auto">
          <a:xfrm>
            <a:off x="2921172" y="5928033"/>
            <a:ext cx="395031" cy="394884"/>
          </a:xfrm>
          <a:custGeom>
            <a:avLst/>
            <a:gdLst>
              <a:gd name="T0" fmla="*/ 1543 w 1653"/>
              <a:gd name="T1" fmla="*/ 542 h 1652"/>
              <a:gd name="T2" fmla="*/ 1447 w 1653"/>
              <a:gd name="T3" fmla="*/ 542 h 1652"/>
              <a:gd name="T4" fmla="*/ 1207 w 1653"/>
              <a:gd name="T5" fmla="*/ 782 h 1652"/>
              <a:gd name="T6" fmla="*/ 1207 w 1653"/>
              <a:gd name="T7" fmla="*/ 878 h 1652"/>
              <a:gd name="T8" fmla="*/ 1447 w 1653"/>
              <a:gd name="T9" fmla="*/ 1372 h 1652"/>
              <a:gd name="T10" fmla="*/ 871 w 1653"/>
              <a:gd name="T11" fmla="*/ 1460 h 1652"/>
              <a:gd name="T12" fmla="*/ 823 w 1653"/>
              <a:gd name="T13" fmla="*/ 1070 h 1652"/>
              <a:gd name="T14" fmla="*/ 775 w 1653"/>
              <a:gd name="T15" fmla="*/ 1460 h 1652"/>
              <a:gd name="T16" fmla="*/ 192 w 1653"/>
              <a:gd name="T17" fmla="*/ 1372 h 1652"/>
              <a:gd name="T18" fmla="*/ 535 w 1653"/>
              <a:gd name="T19" fmla="*/ 878 h 1652"/>
              <a:gd name="T20" fmla="*/ 535 w 1653"/>
              <a:gd name="T21" fmla="*/ 782 h 1652"/>
              <a:gd name="T22" fmla="*/ 192 w 1653"/>
              <a:gd name="T23" fmla="*/ 294 h 1652"/>
              <a:gd name="T24" fmla="*/ 775 w 1653"/>
              <a:gd name="T25" fmla="*/ 206 h 1652"/>
              <a:gd name="T26" fmla="*/ 823 w 1653"/>
              <a:gd name="T27" fmla="*/ 494 h 1652"/>
              <a:gd name="T28" fmla="*/ 871 w 1653"/>
              <a:gd name="T29" fmla="*/ 206 h 1652"/>
              <a:gd name="T30" fmla="*/ 1159 w 1653"/>
              <a:gd name="T31" fmla="*/ 158 h 1652"/>
              <a:gd name="T32" fmla="*/ 280 w 1653"/>
              <a:gd name="T33" fmla="*/ 110 h 1652"/>
              <a:gd name="T34" fmla="*/ 0 w 1653"/>
              <a:gd name="T35" fmla="*/ 158 h 1652"/>
              <a:gd name="T36" fmla="*/ 96 w 1653"/>
              <a:gd name="T37" fmla="*/ 1372 h 1652"/>
              <a:gd name="T38" fmla="*/ 144 w 1653"/>
              <a:gd name="T39" fmla="*/ 1652 h 1652"/>
              <a:gd name="T40" fmla="*/ 1359 w 1653"/>
              <a:gd name="T41" fmla="*/ 1556 h 1652"/>
              <a:gd name="T42" fmla="*/ 1639 w 1653"/>
              <a:gd name="T43" fmla="*/ 1508 h 1652"/>
              <a:gd name="T44" fmla="*/ 144 w 1653"/>
              <a:gd name="T45" fmla="*/ 110 h 1652"/>
              <a:gd name="T46" fmla="*/ 144 w 1653"/>
              <a:gd name="T47" fmla="*/ 206 h 1652"/>
              <a:gd name="T48" fmla="*/ 144 w 1653"/>
              <a:gd name="T49" fmla="*/ 110 h 1652"/>
              <a:gd name="T50" fmla="*/ 96 w 1653"/>
              <a:gd name="T51" fmla="*/ 1508 h 1652"/>
              <a:gd name="T52" fmla="*/ 192 w 1653"/>
              <a:gd name="T53" fmla="*/ 1508 h 1652"/>
              <a:gd name="T54" fmla="*/ 1495 w 1653"/>
              <a:gd name="T55" fmla="*/ 1556 h 1652"/>
              <a:gd name="T56" fmla="*/ 1495 w 1653"/>
              <a:gd name="T57" fmla="*/ 1460 h 1652"/>
              <a:gd name="T58" fmla="*/ 1495 w 1653"/>
              <a:gd name="T59" fmla="*/ 1556 h 1652"/>
              <a:gd name="T60" fmla="*/ 803 w 1653"/>
              <a:gd name="T61" fmla="*/ 646 h 1652"/>
              <a:gd name="T62" fmla="*/ 712 w 1653"/>
              <a:gd name="T63" fmla="*/ 737 h 1652"/>
              <a:gd name="T64" fmla="*/ 636 w 1653"/>
              <a:gd name="T65" fmla="*/ 949 h 1652"/>
              <a:gd name="T66" fmla="*/ 576 w 1653"/>
              <a:gd name="T67" fmla="*/ 1077 h 1652"/>
              <a:gd name="T68" fmla="*/ 703 w 1653"/>
              <a:gd name="T69" fmla="*/ 1017 h 1652"/>
              <a:gd name="T70" fmla="*/ 915 w 1653"/>
              <a:gd name="T71" fmla="*/ 941 h 1652"/>
              <a:gd name="T72" fmla="*/ 1596 w 1653"/>
              <a:gd name="T73" fmla="*/ 56 h 1652"/>
              <a:gd name="T74" fmla="*/ 855 w 1653"/>
              <a:gd name="T75" fmla="*/ 865 h 1652"/>
              <a:gd name="T76" fmla="*/ 787 w 1653"/>
              <a:gd name="T77" fmla="*/ 797 h 1652"/>
              <a:gd name="T78" fmla="*/ 904 w 1653"/>
              <a:gd name="T79" fmla="*/ 816 h 1652"/>
              <a:gd name="T80" fmla="*/ 972 w 1653"/>
              <a:gd name="T81" fmla="*/ 748 h 1652"/>
              <a:gd name="T82" fmla="*/ 1359 w 1653"/>
              <a:gd name="T83" fmla="*/ 226 h 1652"/>
              <a:gd name="T84" fmla="*/ 972 w 1653"/>
              <a:gd name="T85" fmla="*/ 748 h 1652"/>
              <a:gd name="T86" fmla="*/ 1495 w 1653"/>
              <a:gd name="T87" fmla="*/ 226 h 1652"/>
              <a:gd name="T88" fmla="*/ 1461 w 1653"/>
              <a:gd name="T89" fmla="*/ 124 h 1652"/>
              <a:gd name="T90" fmla="*/ 1528 w 1653"/>
              <a:gd name="T91" fmla="*/ 192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53" h="1652">
                <a:moveTo>
                  <a:pt x="1543" y="1372"/>
                </a:moveTo>
                <a:cubicBezTo>
                  <a:pt x="1543" y="542"/>
                  <a:pt x="1543" y="542"/>
                  <a:pt x="1543" y="542"/>
                </a:cubicBezTo>
                <a:cubicBezTo>
                  <a:pt x="1543" y="515"/>
                  <a:pt x="1521" y="494"/>
                  <a:pt x="1495" y="494"/>
                </a:cubicBezTo>
                <a:cubicBezTo>
                  <a:pt x="1468" y="494"/>
                  <a:pt x="1447" y="515"/>
                  <a:pt x="1447" y="542"/>
                </a:cubicBezTo>
                <a:cubicBezTo>
                  <a:pt x="1447" y="782"/>
                  <a:pt x="1447" y="782"/>
                  <a:pt x="1447" y="782"/>
                </a:cubicBezTo>
                <a:cubicBezTo>
                  <a:pt x="1207" y="782"/>
                  <a:pt x="1207" y="782"/>
                  <a:pt x="1207" y="782"/>
                </a:cubicBezTo>
                <a:cubicBezTo>
                  <a:pt x="1180" y="782"/>
                  <a:pt x="1159" y="803"/>
                  <a:pt x="1159" y="830"/>
                </a:cubicBezTo>
                <a:cubicBezTo>
                  <a:pt x="1159" y="856"/>
                  <a:pt x="1180" y="878"/>
                  <a:pt x="1207" y="878"/>
                </a:cubicBezTo>
                <a:cubicBezTo>
                  <a:pt x="1447" y="878"/>
                  <a:pt x="1447" y="878"/>
                  <a:pt x="1447" y="878"/>
                </a:cubicBezTo>
                <a:cubicBezTo>
                  <a:pt x="1447" y="1372"/>
                  <a:pt x="1447" y="1372"/>
                  <a:pt x="1447" y="1372"/>
                </a:cubicBezTo>
                <a:cubicBezTo>
                  <a:pt x="1406" y="1387"/>
                  <a:pt x="1373" y="1419"/>
                  <a:pt x="1359" y="1460"/>
                </a:cubicBezTo>
                <a:cubicBezTo>
                  <a:pt x="871" y="1460"/>
                  <a:pt x="871" y="1460"/>
                  <a:pt x="871" y="1460"/>
                </a:cubicBezTo>
                <a:cubicBezTo>
                  <a:pt x="871" y="1118"/>
                  <a:pt x="871" y="1118"/>
                  <a:pt x="871" y="1118"/>
                </a:cubicBezTo>
                <a:cubicBezTo>
                  <a:pt x="871" y="1091"/>
                  <a:pt x="849" y="1070"/>
                  <a:pt x="823" y="1070"/>
                </a:cubicBezTo>
                <a:cubicBezTo>
                  <a:pt x="796" y="1070"/>
                  <a:pt x="775" y="1091"/>
                  <a:pt x="775" y="1118"/>
                </a:cubicBezTo>
                <a:cubicBezTo>
                  <a:pt x="775" y="1460"/>
                  <a:pt x="775" y="1460"/>
                  <a:pt x="775" y="1460"/>
                </a:cubicBezTo>
                <a:cubicBezTo>
                  <a:pt x="280" y="1460"/>
                  <a:pt x="280" y="1460"/>
                  <a:pt x="280" y="1460"/>
                </a:cubicBezTo>
                <a:cubicBezTo>
                  <a:pt x="265" y="1419"/>
                  <a:pt x="233" y="1387"/>
                  <a:pt x="192" y="1372"/>
                </a:cubicBezTo>
                <a:cubicBezTo>
                  <a:pt x="192" y="878"/>
                  <a:pt x="192" y="878"/>
                  <a:pt x="192" y="878"/>
                </a:cubicBezTo>
                <a:cubicBezTo>
                  <a:pt x="535" y="878"/>
                  <a:pt x="535" y="878"/>
                  <a:pt x="535" y="878"/>
                </a:cubicBezTo>
                <a:cubicBezTo>
                  <a:pt x="561" y="878"/>
                  <a:pt x="583" y="856"/>
                  <a:pt x="583" y="830"/>
                </a:cubicBezTo>
                <a:cubicBezTo>
                  <a:pt x="583" y="803"/>
                  <a:pt x="561" y="782"/>
                  <a:pt x="535" y="782"/>
                </a:cubicBezTo>
                <a:cubicBezTo>
                  <a:pt x="192" y="782"/>
                  <a:pt x="192" y="782"/>
                  <a:pt x="192" y="782"/>
                </a:cubicBezTo>
                <a:cubicBezTo>
                  <a:pt x="192" y="294"/>
                  <a:pt x="192" y="294"/>
                  <a:pt x="192" y="294"/>
                </a:cubicBezTo>
                <a:cubicBezTo>
                  <a:pt x="233" y="279"/>
                  <a:pt x="265" y="247"/>
                  <a:pt x="280" y="206"/>
                </a:cubicBezTo>
                <a:cubicBezTo>
                  <a:pt x="775" y="206"/>
                  <a:pt x="775" y="206"/>
                  <a:pt x="775" y="206"/>
                </a:cubicBezTo>
                <a:cubicBezTo>
                  <a:pt x="775" y="446"/>
                  <a:pt x="775" y="446"/>
                  <a:pt x="775" y="446"/>
                </a:cubicBezTo>
                <a:cubicBezTo>
                  <a:pt x="775" y="472"/>
                  <a:pt x="796" y="494"/>
                  <a:pt x="823" y="494"/>
                </a:cubicBezTo>
                <a:cubicBezTo>
                  <a:pt x="849" y="494"/>
                  <a:pt x="871" y="472"/>
                  <a:pt x="871" y="446"/>
                </a:cubicBezTo>
                <a:cubicBezTo>
                  <a:pt x="871" y="206"/>
                  <a:pt x="871" y="206"/>
                  <a:pt x="871" y="206"/>
                </a:cubicBezTo>
                <a:cubicBezTo>
                  <a:pt x="1111" y="206"/>
                  <a:pt x="1111" y="206"/>
                  <a:pt x="1111" y="206"/>
                </a:cubicBezTo>
                <a:cubicBezTo>
                  <a:pt x="1137" y="206"/>
                  <a:pt x="1159" y="184"/>
                  <a:pt x="1159" y="158"/>
                </a:cubicBezTo>
                <a:cubicBezTo>
                  <a:pt x="1159" y="131"/>
                  <a:pt x="1137" y="110"/>
                  <a:pt x="1111" y="110"/>
                </a:cubicBezTo>
                <a:cubicBezTo>
                  <a:pt x="280" y="110"/>
                  <a:pt x="280" y="110"/>
                  <a:pt x="280" y="110"/>
                </a:cubicBezTo>
                <a:cubicBezTo>
                  <a:pt x="260" y="54"/>
                  <a:pt x="207" y="14"/>
                  <a:pt x="144" y="14"/>
                </a:cubicBezTo>
                <a:cubicBezTo>
                  <a:pt x="65" y="14"/>
                  <a:pt x="0" y="78"/>
                  <a:pt x="0" y="158"/>
                </a:cubicBezTo>
                <a:cubicBezTo>
                  <a:pt x="0" y="220"/>
                  <a:pt x="40" y="274"/>
                  <a:pt x="96" y="294"/>
                </a:cubicBezTo>
                <a:cubicBezTo>
                  <a:pt x="96" y="1372"/>
                  <a:pt x="96" y="1372"/>
                  <a:pt x="96" y="1372"/>
                </a:cubicBezTo>
                <a:cubicBezTo>
                  <a:pt x="40" y="1392"/>
                  <a:pt x="0" y="1446"/>
                  <a:pt x="0" y="1508"/>
                </a:cubicBezTo>
                <a:cubicBezTo>
                  <a:pt x="0" y="1588"/>
                  <a:pt x="65" y="1652"/>
                  <a:pt x="144" y="1652"/>
                </a:cubicBezTo>
                <a:cubicBezTo>
                  <a:pt x="207" y="1652"/>
                  <a:pt x="260" y="1612"/>
                  <a:pt x="280" y="1556"/>
                </a:cubicBezTo>
                <a:cubicBezTo>
                  <a:pt x="1359" y="1556"/>
                  <a:pt x="1359" y="1556"/>
                  <a:pt x="1359" y="1556"/>
                </a:cubicBezTo>
                <a:cubicBezTo>
                  <a:pt x="1379" y="1612"/>
                  <a:pt x="1432" y="1652"/>
                  <a:pt x="1495" y="1652"/>
                </a:cubicBezTo>
                <a:cubicBezTo>
                  <a:pt x="1574" y="1652"/>
                  <a:pt x="1639" y="1588"/>
                  <a:pt x="1639" y="1508"/>
                </a:cubicBezTo>
                <a:cubicBezTo>
                  <a:pt x="1639" y="1446"/>
                  <a:pt x="1598" y="1392"/>
                  <a:pt x="1543" y="1372"/>
                </a:cubicBezTo>
                <a:close/>
                <a:moveTo>
                  <a:pt x="144" y="110"/>
                </a:moveTo>
                <a:cubicBezTo>
                  <a:pt x="171" y="110"/>
                  <a:pt x="192" y="131"/>
                  <a:pt x="192" y="158"/>
                </a:cubicBezTo>
                <a:cubicBezTo>
                  <a:pt x="192" y="184"/>
                  <a:pt x="171" y="206"/>
                  <a:pt x="144" y="206"/>
                </a:cubicBezTo>
                <a:cubicBezTo>
                  <a:pt x="118" y="206"/>
                  <a:pt x="96" y="184"/>
                  <a:pt x="96" y="158"/>
                </a:cubicBezTo>
                <a:cubicBezTo>
                  <a:pt x="96" y="131"/>
                  <a:pt x="118" y="110"/>
                  <a:pt x="144" y="110"/>
                </a:cubicBezTo>
                <a:close/>
                <a:moveTo>
                  <a:pt x="144" y="1556"/>
                </a:moveTo>
                <a:cubicBezTo>
                  <a:pt x="118" y="1556"/>
                  <a:pt x="96" y="1535"/>
                  <a:pt x="96" y="1508"/>
                </a:cubicBezTo>
                <a:cubicBezTo>
                  <a:pt x="96" y="1482"/>
                  <a:pt x="118" y="1460"/>
                  <a:pt x="144" y="1460"/>
                </a:cubicBezTo>
                <a:cubicBezTo>
                  <a:pt x="171" y="1460"/>
                  <a:pt x="192" y="1482"/>
                  <a:pt x="192" y="1508"/>
                </a:cubicBezTo>
                <a:cubicBezTo>
                  <a:pt x="192" y="1535"/>
                  <a:pt x="171" y="1556"/>
                  <a:pt x="144" y="1556"/>
                </a:cubicBezTo>
                <a:close/>
                <a:moveTo>
                  <a:pt x="1495" y="1556"/>
                </a:moveTo>
                <a:cubicBezTo>
                  <a:pt x="1468" y="1556"/>
                  <a:pt x="1447" y="1535"/>
                  <a:pt x="1447" y="1508"/>
                </a:cubicBezTo>
                <a:cubicBezTo>
                  <a:pt x="1447" y="1482"/>
                  <a:pt x="1468" y="1460"/>
                  <a:pt x="1495" y="1460"/>
                </a:cubicBezTo>
                <a:cubicBezTo>
                  <a:pt x="1521" y="1460"/>
                  <a:pt x="1543" y="1482"/>
                  <a:pt x="1543" y="1508"/>
                </a:cubicBezTo>
                <a:cubicBezTo>
                  <a:pt x="1543" y="1535"/>
                  <a:pt x="1521" y="1556"/>
                  <a:pt x="1495" y="1556"/>
                </a:cubicBezTo>
                <a:close/>
                <a:moveTo>
                  <a:pt x="1393" y="56"/>
                </a:moveTo>
                <a:cubicBezTo>
                  <a:pt x="803" y="646"/>
                  <a:pt x="803" y="646"/>
                  <a:pt x="803" y="646"/>
                </a:cubicBezTo>
                <a:cubicBezTo>
                  <a:pt x="803" y="646"/>
                  <a:pt x="803" y="646"/>
                  <a:pt x="803" y="646"/>
                </a:cubicBezTo>
                <a:cubicBezTo>
                  <a:pt x="712" y="737"/>
                  <a:pt x="712" y="737"/>
                  <a:pt x="712" y="737"/>
                </a:cubicBezTo>
                <a:cubicBezTo>
                  <a:pt x="706" y="743"/>
                  <a:pt x="702" y="749"/>
                  <a:pt x="700" y="756"/>
                </a:cubicBezTo>
                <a:cubicBezTo>
                  <a:pt x="636" y="949"/>
                  <a:pt x="636" y="949"/>
                  <a:pt x="636" y="949"/>
                </a:cubicBezTo>
                <a:cubicBezTo>
                  <a:pt x="576" y="1009"/>
                  <a:pt x="576" y="1009"/>
                  <a:pt x="576" y="1009"/>
                </a:cubicBezTo>
                <a:cubicBezTo>
                  <a:pt x="557" y="1028"/>
                  <a:pt x="557" y="1058"/>
                  <a:pt x="576" y="1077"/>
                </a:cubicBezTo>
                <a:cubicBezTo>
                  <a:pt x="594" y="1095"/>
                  <a:pt x="625" y="1095"/>
                  <a:pt x="644" y="1077"/>
                </a:cubicBezTo>
                <a:cubicBezTo>
                  <a:pt x="703" y="1017"/>
                  <a:pt x="703" y="1017"/>
                  <a:pt x="703" y="1017"/>
                </a:cubicBezTo>
                <a:cubicBezTo>
                  <a:pt x="896" y="953"/>
                  <a:pt x="896" y="953"/>
                  <a:pt x="896" y="953"/>
                </a:cubicBezTo>
                <a:cubicBezTo>
                  <a:pt x="903" y="950"/>
                  <a:pt x="910" y="946"/>
                  <a:pt x="915" y="941"/>
                </a:cubicBezTo>
                <a:cubicBezTo>
                  <a:pt x="1596" y="260"/>
                  <a:pt x="1596" y="260"/>
                  <a:pt x="1596" y="260"/>
                </a:cubicBezTo>
                <a:cubicBezTo>
                  <a:pt x="1653" y="203"/>
                  <a:pt x="1653" y="112"/>
                  <a:pt x="1596" y="56"/>
                </a:cubicBezTo>
                <a:cubicBezTo>
                  <a:pt x="1540" y="0"/>
                  <a:pt x="1449" y="0"/>
                  <a:pt x="1393" y="56"/>
                </a:cubicBezTo>
                <a:close/>
                <a:moveTo>
                  <a:pt x="855" y="865"/>
                </a:moveTo>
                <a:cubicBezTo>
                  <a:pt x="753" y="899"/>
                  <a:pt x="753" y="899"/>
                  <a:pt x="753" y="899"/>
                </a:cubicBezTo>
                <a:cubicBezTo>
                  <a:pt x="787" y="797"/>
                  <a:pt x="787" y="797"/>
                  <a:pt x="787" y="797"/>
                </a:cubicBezTo>
                <a:cubicBezTo>
                  <a:pt x="837" y="748"/>
                  <a:pt x="837" y="748"/>
                  <a:pt x="837" y="748"/>
                </a:cubicBezTo>
                <a:cubicBezTo>
                  <a:pt x="904" y="816"/>
                  <a:pt x="904" y="816"/>
                  <a:pt x="904" y="816"/>
                </a:cubicBezTo>
                <a:lnTo>
                  <a:pt x="855" y="865"/>
                </a:lnTo>
                <a:close/>
                <a:moveTo>
                  <a:pt x="972" y="748"/>
                </a:moveTo>
                <a:cubicBezTo>
                  <a:pt x="904" y="680"/>
                  <a:pt x="904" y="680"/>
                  <a:pt x="904" y="680"/>
                </a:cubicBezTo>
                <a:cubicBezTo>
                  <a:pt x="1359" y="226"/>
                  <a:pt x="1359" y="226"/>
                  <a:pt x="1359" y="226"/>
                </a:cubicBezTo>
                <a:cubicBezTo>
                  <a:pt x="1427" y="294"/>
                  <a:pt x="1427" y="294"/>
                  <a:pt x="1427" y="294"/>
                </a:cubicBezTo>
                <a:lnTo>
                  <a:pt x="972" y="748"/>
                </a:lnTo>
                <a:close/>
                <a:moveTo>
                  <a:pt x="1528" y="192"/>
                </a:moveTo>
                <a:cubicBezTo>
                  <a:pt x="1495" y="226"/>
                  <a:pt x="1495" y="226"/>
                  <a:pt x="1495" y="226"/>
                </a:cubicBezTo>
                <a:cubicBezTo>
                  <a:pt x="1427" y="158"/>
                  <a:pt x="1427" y="158"/>
                  <a:pt x="1427" y="158"/>
                </a:cubicBezTo>
                <a:cubicBezTo>
                  <a:pt x="1461" y="124"/>
                  <a:pt x="1461" y="124"/>
                  <a:pt x="1461" y="124"/>
                </a:cubicBezTo>
                <a:cubicBezTo>
                  <a:pt x="1479" y="105"/>
                  <a:pt x="1510" y="105"/>
                  <a:pt x="1528" y="124"/>
                </a:cubicBezTo>
                <a:cubicBezTo>
                  <a:pt x="1547" y="143"/>
                  <a:pt x="1547" y="173"/>
                  <a:pt x="1528" y="19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56"/>
          <p:cNvSpPr>
            <a:spLocks noEditPoints="1"/>
          </p:cNvSpPr>
          <p:nvPr/>
        </p:nvSpPr>
        <p:spPr bwMode="auto">
          <a:xfrm>
            <a:off x="3645790" y="5929643"/>
            <a:ext cx="391519" cy="391665"/>
          </a:xfrm>
          <a:custGeom>
            <a:avLst/>
            <a:gdLst>
              <a:gd name="T0" fmla="*/ 1443 w 1638"/>
              <a:gd name="T1" fmla="*/ 1351 h 1639"/>
              <a:gd name="T2" fmla="*/ 1395 w 1638"/>
              <a:gd name="T3" fmla="*/ 1159 h 1639"/>
              <a:gd name="T4" fmla="*/ 867 w 1638"/>
              <a:gd name="T5" fmla="*/ 1031 h 1639"/>
              <a:gd name="T6" fmla="*/ 1141 w 1638"/>
              <a:gd name="T7" fmla="*/ 690 h 1639"/>
              <a:gd name="T8" fmla="*/ 867 w 1638"/>
              <a:gd name="T9" fmla="*/ 288 h 1639"/>
              <a:gd name="T10" fmla="*/ 1155 w 1638"/>
              <a:gd name="T11" fmla="*/ 240 h 1639"/>
              <a:gd name="T12" fmla="*/ 1107 w 1638"/>
              <a:gd name="T13" fmla="*/ 0 h 1639"/>
              <a:gd name="T14" fmla="*/ 483 w 1638"/>
              <a:gd name="T15" fmla="*/ 48 h 1639"/>
              <a:gd name="T16" fmla="*/ 531 w 1638"/>
              <a:gd name="T17" fmla="*/ 288 h 1639"/>
              <a:gd name="T18" fmla="*/ 771 w 1638"/>
              <a:gd name="T19" fmla="*/ 416 h 1639"/>
              <a:gd name="T20" fmla="*/ 497 w 1638"/>
              <a:gd name="T21" fmla="*/ 757 h 1639"/>
              <a:gd name="T22" fmla="*/ 771 w 1638"/>
              <a:gd name="T23" fmla="*/ 1159 h 1639"/>
              <a:gd name="T24" fmla="*/ 192 w 1638"/>
              <a:gd name="T25" fmla="*/ 1207 h 1639"/>
              <a:gd name="T26" fmla="*/ 48 w 1638"/>
              <a:gd name="T27" fmla="*/ 1351 h 1639"/>
              <a:gd name="T28" fmla="*/ 0 w 1638"/>
              <a:gd name="T29" fmla="*/ 1591 h 1639"/>
              <a:gd name="T30" fmla="*/ 432 w 1638"/>
              <a:gd name="T31" fmla="*/ 1639 h 1639"/>
              <a:gd name="T32" fmla="*/ 480 w 1638"/>
              <a:gd name="T33" fmla="*/ 1399 h 1639"/>
              <a:gd name="T34" fmla="*/ 288 w 1638"/>
              <a:gd name="T35" fmla="*/ 1351 h 1639"/>
              <a:gd name="T36" fmla="*/ 771 w 1638"/>
              <a:gd name="T37" fmla="*/ 1255 h 1639"/>
              <a:gd name="T38" fmla="*/ 675 w 1638"/>
              <a:gd name="T39" fmla="*/ 1495 h 1639"/>
              <a:gd name="T40" fmla="*/ 963 w 1638"/>
              <a:gd name="T41" fmla="*/ 1495 h 1639"/>
              <a:gd name="T42" fmla="*/ 867 w 1638"/>
              <a:gd name="T43" fmla="*/ 1255 h 1639"/>
              <a:gd name="T44" fmla="*/ 1347 w 1638"/>
              <a:gd name="T45" fmla="*/ 1351 h 1639"/>
              <a:gd name="T46" fmla="*/ 1155 w 1638"/>
              <a:gd name="T47" fmla="*/ 1399 h 1639"/>
              <a:gd name="T48" fmla="*/ 1203 w 1638"/>
              <a:gd name="T49" fmla="*/ 1639 h 1639"/>
              <a:gd name="T50" fmla="*/ 1638 w 1638"/>
              <a:gd name="T51" fmla="*/ 1591 h 1639"/>
              <a:gd name="T52" fmla="*/ 1590 w 1638"/>
              <a:gd name="T53" fmla="*/ 1351 h 1639"/>
              <a:gd name="T54" fmla="*/ 384 w 1638"/>
              <a:gd name="T55" fmla="*/ 1543 h 1639"/>
              <a:gd name="T56" fmla="*/ 96 w 1638"/>
              <a:gd name="T57" fmla="*/ 1447 h 1639"/>
              <a:gd name="T58" fmla="*/ 579 w 1638"/>
              <a:gd name="T59" fmla="*/ 192 h 1639"/>
              <a:gd name="T60" fmla="*/ 1059 w 1638"/>
              <a:gd name="T61" fmla="*/ 96 h 1639"/>
              <a:gd name="T62" fmla="*/ 579 w 1638"/>
              <a:gd name="T63" fmla="*/ 192 h 1639"/>
              <a:gd name="T64" fmla="*/ 771 w 1638"/>
              <a:gd name="T65" fmla="*/ 1495 h 1639"/>
              <a:gd name="T66" fmla="*/ 867 w 1638"/>
              <a:gd name="T67" fmla="*/ 1495 h 1639"/>
              <a:gd name="T68" fmla="*/ 819 w 1638"/>
              <a:gd name="T69" fmla="*/ 944 h 1639"/>
              <a:gd name="T70" fmla="*/ 819 w 1638"/>
              <a:gd name="T71" fmla="*/ 503 h 1639"/>
              <a:gd name="T72" fmla="*/ 819 w 1638"/>
              <a:gd name="T73" fmla="*/ 944 h 1639"/>
              <a:gd name="T74" fmla="*/ 1251 w 1638"/>
              <a:gd name="T75" fmla="*/ 1543 h 1639"/>
              <a:gd name="T76" fmla="*/ 1542 w 1638"/>
              <a:gd name="T77" fmla="*/ 1447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38" h="1639">
                <a:moveTo>
                  <a:pt x="1590" y="1351"/>
                </a:moveTo>
                <a:cubicBezTo>
                  <a:pt x="1443" y="1351"/>
                  <a:pt x="1443" y="1351"/>
                  <a:pt x="1443" y="1351"/>
                </a:cubicBezTo>
                <a:cubicBezTo>
                  <a:pt x="1443" y="1207"/>
                  <a:pt x="1443" y="1207"/>
                  <a:pt x="1443" y="1207"/>
                </a:cubicBezTo>
                <a:cubicBezTo>
                  <a:pt x="1443" y="1180"/>
                  <a:pt x="1422" y="1159"/>
                  <a:pt x="1395" y="1159"/>
                </a:cubicBezTo>
                <a:cubicBezTo>
                  <a:pt x="867" y="1159"/>
                  <a:pt x="867" y="1159"/>
                  <a:pt x="867" y="1159"/>
                </a:cubicBezTo>
                <a:cubicBezTo>
                  <a:pt x="867" y="1031"/>
                  <a:pt x="867" y="1031"/>
                  <a:pt x="867" y="1031"/>
                </a:cubicBezTo>
                <a:cubicBezTo>
                  <a:pt x="1141" y="757"/>
                  <a:pt x="1141" y="757"/>
                  <a:pt x="1141" y="757"/>
                </a:cubicBezTo>
                <a:cubicBezTo>
                  <a:pt x="1160" y="739"/>
                  <a:pt x="1160" y="708"/>
                  <a:pt x="1141" y="690"/>
                </a:cubicBezTo>
                <a:cubicBezTo>
                  <a:pt x="867" y="416"/>
                  <a:pt x="867" y="416"/>
                  <a:pt x="867" y="416"/>
                </a:cubicBezTo>
                <a:cubicBezTo>
                  <a:pt x="867" y="288"/>
                  <a:pt x="867" y="288"/>
                  <a:pt x="867" y="288"/>
                </a:cubicBezTo>
                <a:cubicBezTo>
                  <a:pt x="1107" y="288"/>
                  <a:pt x="1107" y="288"/>
                  <a:pt x="1107" y="288"/>
                </a:cubicBezTo>
                <a:cubicBezTo>
                  <a:pt x="1134" y="288"/>
                  <a:pt x="1155" y="267"/>
                  <a:pt x="1155" y="240"/>
                </a:cubicBezTo>
                <a:cubicBezTo>
                  <a:pt x="1155" y="48"/>
                  <a:pt x="1155" y="48"/>
                  <a:pt x="1155" y="48"/>
                </a:cubicBezTo>
                <a:cubicBezTo>
                  <a:pt x="1155" y="22"/>
                  <a:pt x="1134" y="0"/>
                  <a:pt x="1107" y="0"/>
                </a:cubicBezTo>
                <a:cubicBezTo>
                  <a:pt x="531" y="0"/>
                  <a:pt x="531" y="0"/>
                  <a:pt x="531" y="0"/>
                </a:cubicBezTo>
                <a:cubicBezTo>
                  <a:pt x="504" y="0"/>
                  <a:pt x="483" y="22"/>
                  <a:pt x="483" y="48"/>
                </a:cubicBezTo>
                <a:cubicBezTo>
                  <a:pt x="483" y="240"/>
                  <a:pt x="483" y="240"/>
                  <a:pt x="483" y="240"/>
                </a:cubicBezTo>
                <a:cubicBezTo>
                  <a:pt x="483" y="267"/>
                  <a:pt x="504" y="288"/>
                  <a:pt x="531" y="288"/>
                </a:cubicBezTo>
                <a:cubicBezTo>
                  <a:pt x="771" y="288"/>
                  <a:pt x="771" y="288"/>
                  <a:pt x="771" y="288"/>
                </a:cubicBezTo>
                <a:cubicBezTo>
                  <a:pt x="771" y="416"/>
                  <a:pt x="771" y="416"/>
                  <a:pt x="771" y="416"/>
                </a:cubicBezTo>
                <a:cubicBezTo>
                  <a:pt x="497" y="690"/>
                  <a:pt x="497" y="690"/>
                  <a:pt x="497" y="690"/>
                </a:cubicBezTo>
                <a:cubicBezTo>
                  <a:pt x="478" y="708"/>
                  <a:pt x="478" y="739"/>
                  <a:pt x="497" y="757"/>
                </a:cubicBezTo>
                <a:cubicBezTo>
                  <a:pt x="771" y="1031"/>
                  <a:pt x="771" y="1031"/>
                  <a:pt x="771" y="1031"/>
                </a:cubicBezTo>
                <a:cubicBezTo>
                  <a:pt x="771" y="1159"/>
                  <a:pt x="771" y="1159"/>
                  <a:pt x="771" y="1159"/>
                </a:cubicBezTo>
                <a:cubicBezTo>
                  <a:pt x="240" y="1159"/>
                  <a:pt x="240" y="1159"/>
                  <a:pt x="240" y="1159"/>
                </a:cubicBezTo>
                <a:cubicBezTo>
                  <a:pt x="213" y="1159"/>
                  <a:pt x="192" y="1180"/>
                  <a:pt x="192" y="1207"/>
                </a:cubicBezTo>
                <a:cubicBezTo>
                  <a:pt x="192" y="1351"/>
                  <a:pt x="192" y="1351"/>
                  <a:pt x="192" y="1351"/>
                </a:cubicBezTo>
                <a:cubicBezTo>
                  <a:pt x="48" y="1351"/>
                  <a:pt x="48" y="1351"/>
                  <a:pt x="48" y="1351"/>
                </a:cubicBezTo>
                <a:cubicBezTo>
                  <a:pt x="21" y="1351"/>
                  <a:pt x="0" y="1372"/>
                  <a:pt x="0" y="1399"/>
                </a:cubicBezTo>
                <a:cubicBezTo>
                  <a:pt x="0" y="1591"/>
                  <a:pt x="0" y="1591"/>
                  <a:pt x="0" y="1591"/>
                </a:cubicBezTo>
                <a:cubicBezTo>
                  <a:pt x="0" y="1617"/>
                  <a:pt x="21" y="1639"/>
                  <a:pt x="48" y="1639"/>
                </a:cubicBezTo>
                <a:cubicBezTo>
                  <a:pt x="432" y="1639"/>
                  <a:pt x="432" y="1639"/>
                  <a:pt x="432" y="1639"/>
                </a:cubicBezTo>
                <a:cubicBezTo>
                  <a:pt x="458" y="1639"/>
                  <a:pt x="480" y="1617"/>
                  <a:pt x="480" y="1591"/>
                </a:cubicBezTo>
                <a:cubicBezTo>
                  <a:pt x="480" y="1399"/>
                  <a:pt x="480" y="1399"/>
                  <a:pt x="480" y="1399"/>
                </a:cubicBezTo>
                <a:cubicBezTo>
                  <a:pt x="480" y="1372"/>
                  <a:pt x="458" y="1351"/>
                  <a:pt x="432" y="1351"/>
                </a:cubicBezTo>
                <a:cubicBezTo>
                  <a:pt x="288" y="1351"/>
                  <a:pt x="288" y="1351"/>
                  <a:pt x="288" y="1351"/>
                </a:cubicBezTo>
                <a:cubicBezTo>
                  <a:pt x="288" y="1255"/>
                  <a:pt x="288" y="1255"/>
                  <a:pt x="288" y="1255"/>
                </a:cubicBezTo>
                <a:cubicBezTo>
                  <a:pt x="771" y="1255"/>
                  <a:pt x="771" y="1255"/>
                  <a:pt x="771" y="1255"/>
                </a:cubicBezTo>
                <a:cubicBezTo>
                  <a:pt x="771" y="1359"/>
                  <a:pt x="771" y="1359"/>
                  <a:pt x="771" y="1359"/>
                </a:cubicBezTo>
                <a:cubicBezTo>
                  <a:pt x="715" y="1379"/>
                  <a:pt x="675" y="1432"/>
                  <a:pt x="675" y="1495"/>
                </a:cubicBezTo>
                <a:cubicBezTo>
                  <a:pt x="675" y="1574"/>
                  <a:pt x="740" y="1639"/>
                  <a:pt x="819" y="1639"/>
                </a:cubicBezTo>
                <a:cubicBezTo>
                  <a:pt x="898" y="1639"/>
                  <a:pt x="963" y="1574"/>
                  <a:pt x="963" y="1495"/>
                </a:cubicBezTo>
                <a:cubicBezTo>
                  <a:pt x="963" y="1432"/>
                  <a:pt x="923" y="1379"/>
                  <a:pt x="867" y="1359"/>
                </a:cubicBezTo>
                <a:cubicBezTo>
                  <a:pt x="867" y="1255"/>
                  <a:pt x="867" y="1255"/>
                  <a:pt x="867" y="1255"/>
                </a:cubicBezTo>
                <a:cubicBezTo>
                  <a:pt x="1347" y="1255"/>
                  <a:pt x="1347" y="1255"/>
                  <a:pt x="1347" y="1255"/>
                </a:cubicBezTo>
                <a:cubicBezTo>
                  <a:pt x="1347" y="1351"/>
                  <a:pt x="1347" y="1351"/>
                  <a:pt x="1347" y="1351"/>
                </a:cubicBezTo>
                <a:cubicBezTo>
                  <a:pt x="1203" y="1351"/>
                  <a:pt x="1203" y="1351"/>
                  <a:pt x="1203" y="1351"/>
                </a:cubicBezTo>
                <a:cubicBezTo>
                  <a:pt x="1176" y="1351"/>
                  <a:pt x="1155" y="1372"/>
                  <a:pt x="1155" y="1399"/>
                </a:cubicBezTo>
                <a:cubicBezTo>
                  <a:pt x="1155" y="1591"/>
                  <a:pt x="1155" y="1591"/>
                  <a:pt x="1155" y="1591"/>
                </a:cubicBezTo>
                <a:cubicBezTo>
                  <a:pt x="1155" y="1617"/>
                  <a:pt x="1176" y="1639"/>
                  <a:pt x="1203" y="1639"/>
                </a:cubicBezTo>
                <a:cubicBezTo>
                  <a:pt x="1590" y="1639"/>
                  <a:pt x="1590" y="1639"/>
                  <a:pt x="1590" y="1639"/>
                </a:cubicBezTo>
                <a:cubicBezTo>
                  <a:pt x="1617" y="1639"/>
                  <a:pt x="1638" y="1617"/>
                  <a:pt x="1638" y="1591"/>
                </a:cubicBezTo>
                <a:cubicBezTo>
                  <a:pt x="1638" y="1399"/>
                  <a:pt x="1638" y="1399"/>
                  <a:pt x="1638" y="1399"/>
                </a:cubicBezTo>
                <a:cubicBezTo>
                  <a:pt x="1638" y="1372"/>
                  <a:pt x="1617" y="1351"/>
                  <a:pt x="1590" y="1351"/>
                </a:cubicBezTo>
                <a:close/>
                <a:moveTo>
                  <a:pt x="384" y="1447"/>
                </a:moveTo>
                <a:cubicBezTo>
                  <a:pt x="384" y="1543"/>
                  <a:pt x="384" y="1543"/>
                  <a:pt x="384" y="1543"/>
                </a:cubicBezTo>
                <a:cubicBezTo>
                  <a:pt x="96" y="1543"/>
                  <a:pt x="96" y="1543"/>
                  <a:pt x="96" y="1543"/>
                </a:cubicBezTo>
                <a:cubicBezTo>
                  <a:pt x="96" y="1447"/>
                  <a:pt x="96" y="1447"/>
                  <a:pt x="96" y="1447"/>
                </a:cubicBezTo>
                <a:lnTo>
                  <a:pt x="384" y="1447"/>
                </a:lnTo>
                <a:close/>
                <a:moveTo>
                  <a:pt x="579" y="192"/>
                </a:moveTo>
                <a:cubicBezTo>
                  <a:pt x="579" y="96"/>
                  <a:pt x="579" y="96"/>
                  <a:pt x="579" y="96"/>
                </a:cubicBezTo>
                <a:cubicBezTo>
                  <a:pt x="1059" y="96"/>
                  <a:pt x="1059" y="96"/>
                  <a:pt x="1059" y="96"/>
                </a:cubicBezTo>
                <a:cubicBezTo>
                  <a:pt x="1059" y="192"/>
                  <a:pt x="1059" y="192"/>
                  <a:pt x="1059" y="192"/>
                </a:cubicBezTo>
                <a:lnTo>
                  <a:pt x="579" y="192"/>
                </a:lnTo>
                <a:close/>
                <a:moveTo>
                  <a:pt x="819" y="1543"/>
                </a:moveTo>
                <a:cubicBezTo>
                  <a:pt x="793" y="1543"/>
                  <a:pt x="771" y="1521"/>
                  <a:pt x="771" y="1495"/>
                </a:cubicBezTo>
                <a:cubicBezTo>
                  <a:pt x="771" y="1468"/>
                  <a:pt x="793" y="1447"/>
                  <a:pt x="819" y="1447"/>
                </a:cubicBezTo>
                <a:cubicBezTo>
                  <a:pt x="845" y="1447"/>
                  <a:pt x="867" y="1468"/>
                  <a:pt x="867" y="1495"/>
                </a:cubicBezTo>
                <a:cubicBezTo>
                  <a:pt x="867" y="1521"/>
                  <a:pt x="845" y="1543"/>
                  <a:pt x="819" y="1543"/>
                </a:cubicBezTo>
                <a:close/>
                <a:moveTo>
                  <a:pt x="819" y="944"/>
                </a:moveTo>
                <a:cubicBezTo>
                  <a:pt x="599" y="723"/>
                  <a:pt x="599" y="723"/>
                  <a:pt x="599" y="723"/>
                </a:cubicBezTo>
                <a:cubicBezTo>
                  <a:pt x="819" y="503"/>
                  <a:pt x="819" y="503"/>
                  <a:pt x="819" y="503"/>
                </a:cubicBezTo>
                <a:cubicBezTo>
                  <a:pt x="1039" y="723"/>
                  <a:pt x="1039" y="723"/>
                  <a:pt x="1039" y="723"/>
                </a:cubicBezTo>
                <a:lnTo>
                  <a:pt x="819" y="944"/>
                </a:lnTo>
                <a:close/>
                <a:moveTo>
                  <a:pt x="1542" y="1543"/>
                </a:moveTo>
                <a:cubicBezTo>
                  <a:pt x="1251" y="1543"/>
                  <a:pt x="1251" y="1543"/>
                  <a:pt x="1251" y="1543"/>
                </a:cubicBezTo>
                <a:cubicBezTo>
                  <a:pt x="1251" y="1447"/>
                  <a:pt x="1251" y="1447"/>
                  <a:pt x="1251" y="1447"/>
                </a:cubicBezTo>
                <a:cubicBezTo>
                  <a:pt x="1542" y="1447"/>
                  <a:pt x="1542" y="1447"/>
                  <a:pt x="1542" y="1447"/>
                </a:cubicBezTo>
                <a:lnTo>
                  <a:pt x="1542" y="154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57"/>
          <p:cNvSpPr>
            <a:spLocks noEditPoints="1"/>
          </p:cNvSpPr>
          <p:nvPr/>
        </p:nvSpPr>
        <p:spPr bwMode="auto">
          <a:xfrm>
            <a:off x="5091366" y="5926350"/>
            <a:ext cx="398544" cy="398251"/>
          </a:xfrm>
          <a:custGeom>
            <a:avLst/>
            <a:gdLst>
              <a:gd name="T0" fmla="*/ 1610 w 1667"/>
              <a:gd name="T1" fmla="*/ 396 h 1666"/>
              <a:gd name="T2" fmla="*/ 1475 w 1667"/>
              <a:gd name="T3" fmla="*/ 56 h 1666"/>
              <a:gd name="T4" fmla="*/ 833 w 1667"/>
              <a:gd name="T5" fmla="*/ 494 h 1666"/>
              <a:gd name="T6" fmla="*/ 520 w 1667"/>
              <a:gd name="T7" fmla="*/ 186 h 1666"/>
              <a:gd name="T8" fmla="*/ 28 w 1667"/>
              <a:gd name="T9" fmla="*/ 28 h 1666"/>
              <a:gd name="T10" fmla="*/ 186 w 1667"/>
              <a:gd name="T11" fmla="*/ 519 h 1666"/>
              <a:gd name="T12" fmla="*/ 197 w 1667"/>
              <a:gd name="T13" fmla="*/ 536 h 1666"/>
              <a:gd name="T14" fmla="*/ 56 w 1667"/>
              <a:gd name="T15" fmla="*/ 1271 h 1666"/>
              <a:gd name="T16" fmla="*/ 192 w 1667"/>
              <a:gd name="T17" fmla="*/ 1610 h 1666"/>
              <a:gd name="T18" fmla="*/ 833 w 1667"/>
              <a:gd name="T19" fmla="*/ 1173 h 1666"/>
              <a:gd name="T20" fmla="*/ 1475 w 1667"/>
              <a:gd name="T21" fmla="*/ 1610 h 1666"/>
              <a:gd name="T22" fmla="*/ 1610 w 1667"/>
              <a:gd name="T23" fmla="*/ 1271 h 1666"/>
              <a:gd name="T24" fmla="*/ 967 w 1667"/>
              <a:gd name="T25" fmla="*/ 496 h 1666"/>
              <a:gd name="T26" fmla="*/ 1137 w 1667"/>
              <a:gd name="T27" fmla="*/ 598 h 1666"/>
              <a:gd name="T28" fmla="*/ 1035 w 1667"/>
              <a:gd name="T29" fmla="*/ 428 h 1666"/>
              <a:gd name="T30" fmla="*/ 1137 w 1667"/>
              <a:gd name="T31" fmla="*/ 394 h 1666"/>
              <a:gd name="T32" fmla="*/ 1205 w 1667"/>
              <a:gd name="T33" fmla="*/ 326 h 1666"/>
              <a:gd name="T34" fmla="*/ 1239 w 1667"/>
              <a:gd name="T35" fmla="*/ 224 h 1666"/>
              <a:gd name="T36" fmla="*/ 1408 w 1667"/>
              <a:gd name="T37" fmla="*/ 326 h 1666"/>
              <a:gd name="T38" fmla="*/ 1307 w 1667"/>
              <a:gd name="T39" fmla="*/ 156 h 1666"/>
              <a:gd name="T40" fmla="*/ 1407 w 1667"/>
              <a:gd name="T41" fmla="*/ 124 h 1666"/>
              <a:gd name="T42" fmla="*/ 1542 w 1667"/>
              <a:gd name="T43" fmla="*/ 328 h 1666"/>
              <a:gd name="T44" fmla="*/ 901 w 1667"/>
              <a:gd name="T45" fmla="*/ 562 h 1666"/>
              <a:gd name="T46" fmla="*/ 502 w 1667"/>
              <a:gd name="T47" fmla="*/ 298 h 1666"/>
              <a:gd name="T48" fmla="*/ 1338 w 1667"/>
              <a:gd name="T49" fmla="*/ 1270 h 1666"/>
              <a:gd name="T50" fmla="*/ 502 w 1667"/>
              <a:gd name="T51" fmla="*/ 298 h 1666"/>
              <a:gd name="T52" fmla="*/ 416 w 1667"/>
              <a:gd name="T53" fmla="*/ 249 h 1666"/>
              <a:gd name="T54" fmla="*/ 146 w 1667"/>
              <a:gd name="T55" fmla="*/ 145 h 1666"/>
              <a:gd name="T56" fmla="*/ 260 w 1667"/>
              <a:gd name="T57" fmla="*/ 1542 h 1666"/>
              <a:gd name="T58" fmla="*/ 124 w 1667"/>
              <a:gd name="T59" fmla="*/ 1339 h 1666"/>
              <a:gd name="T60" fmla="*/ 254 w 1667"/>
              <a:gd name="T61" fmla="*/ 1412 h 1666"/>
              <a:gd name="T62" fmla="*/ 322 w 1667"/>
              <a:gd name="T63" fmla="*/ 1344 h 1666"/>
              <a:gd name="T64" fmla="*/ 288 w 1667"/>
              <a:gd name="T65" fmla="*/ 1175 h 1666"/>
              <a:gd name="T66" fmla="*/ 390 w 1667"/>
              <a:gd name="T67" fmla="*/ 1209 h 1666"/>
              <a:gd name="T68" fmla="*/ 356 w 1667"/>
              <a:gd name="T69" fmla="*/ 1107 h 1666"/>
              <a:gd name="T70" fmla="*/ 526 w 1667"/>
              <a:gd name="T71" fmla="*/ 1141 h 1666"/>
              <a:gd name="T72" fmla="*/ 594 w 1667"/>
              <a:gd name="T73" fmla="*/ 1073 h 1666"/>
              <a:gd name="T74" fmla="*/ 562 w 1667"/>
              <a:gd name="T75" fmla="*/ 901 h 1666"/>
              <a:gd name="T76" fmla="*/ 328 w 1667"/>
              <a:gd name="T77" fmla="*/ 1542 h 1666"/>
              <a:gd name="T78" fmla="*/ 367 w 1667"/>
              <a:gd name="T79" fmla="*/ 434 h 1666"/>
              <a:gd name="T80" fmla="*/ 1202 w 1667"/>
              <a:gd name="T81" fmla="*/ 1405 h 1666"/>
              <a:gd name="T82" fmla="*/ 1542 w 1667"/>
              <a:gd name="T83" fmla="*/ 1407 h 1666"/>
              <a:gd name="T84" fmla="*/ 1339 w 1667"/>
              <a:gd name="T85" fmla="*/ 1542 h 1666"/>
              <a:gd name="T86" fmla="*/ 1474 w 1667"/>
              <a:gd name="T87" fmla="*/ 1270 h 1666"/>
              <a:gd name="T88" fmla="*/ 1542 w 1667"/>
              <a:gd name="T89" fmla="*/ 1407 h 16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67" h="1666">
                <a:moveTo>
                  <a:pt x="1173" y="833"/>
                </a:moveTo>
                <a:cubicBezTo>
                  <a:pt x="1610" y="396"/>
                  <a:pt x="1610" y="396"/>
                  <a:pt x="1610" y="396"/>
                </a:cubicBezTo>
                <a:cubicBezTo>
                  <a:pt x="1667" y="339"/>
                  <a:pt x="1667" y="248"/>
                  <a:pt x="1610" y="192"/>
                </a:cubicBezTo>
                <a:cubicBezTo>
                  <a:pt x="1475" y="56"/>
                  <a:pt x="1475" y="56"/>
                  <a:pt x="1475" y="56"/>
                </a:cubicBezTo>
                <a:cubicBezTo>
                  <a:pt x="1418" y="0"/>
                  <a:pt x="1327" y="0"/>
                  <a:pt x="1271" y="56"/>
                </a:cubicBezTo>
                <a:cubicBezTo>
                  <a:pt x="833" y="494"/>
                  <a:pt x="833" y="494"/>
                  <a:pt x="833" y="494"/>
                </a:cubicBezTo>
                <a:cubicBezTo>
                  <a:pt x="536" y="197"/>
                  <a:pt x="536" y="197"/>
                  <a:pt x="536" y="197"/>
                </a:cubicBezTo>
                <a:cubicBezTo>
                  <a:pt x="532" y="192"/>
                  <a:pt x="526" y="188"/>
                  <a:pt x="520" y="186"/>
                </a:cubicBezTo>
                <a:cubicBezTo>
                  <a:pt x="79" y="17"/>
                  <a:pt x="79" y="17"/>
                  <a:pt x="79" y="17"/>
                </a:cubicBezTo>
                <a:cubicBezTo>
                  <a:pt x="62" y="10"/>
                  <a:pt x="42" y="15"/>
                  <a:pt x="28" y="28"/>
                </a:cubicBezTo>
                <a:cubicBezTo>
                  <a:pt x="15" y="41"/>
                  <a:pt x="11" y="61"/>
                  <a:pt x="17" y="79"/>
                </a:cubicBezTo>
                <a:cubicBezTo>
                  <a:pt x="186" y="519"/>
                  <a:pt x="186" y="519"/>
                  <a:pt x="186" y="519"/>
                </a:cubicBezTo>
                <a:cubicBezTo>
                  <a:pt x="186" y="520"/>
                  <a:pt x="186" y="520"/>
                  <a:pt x="186" y="520"/>
                </a:cubicBezTo>
                <a:cubicBezTo>
                  <a:pt x="188" y="525"/>
                  <a:pt x="192" y="531"/>
                  <a:pt x="197" y="536"/>
                </a:cubicBezTo>
                <a:cubicBezTo>
                  <a:pt x="494" y="833"/>
                  <a:pt x="494" y="833"/>
                  <a:pt x="494" y="833"/>
                </a:cubicBezTo>
                <a:cubicBezTo>
                  <a:pt x="56" y="1271"/>
                  <a:pt x="56" y="1271"/>
                  <a:pt x="56" y="1271"/>
                </a:cubicBezTo>
                <a:cubicBezTo>
                  <a:pt x="0" y="1327"/>
                  <a:pt x="0" y="1418"/>
                  <a:pt x="56" y="1474"/>
                </a:cubicBezTo>
                <a:cubicBezTo>
                  <a:pt x="192" y="1610"/>
                  <a:pt x="192" y="1610"/>
                  <a:pt x="192" y="1610"/>
                </a:cubicBezTo>
                <a:cubicBezTo>
                  <a:pt x="248" y="1666"/>
                  <a:pt x="340" y="1666"/>
                  <a:pt x="396" y="1610"/>
                </a:cubicBezTo>
                <a:cubicBezTo>
                  <a:pt x="833" y="1173"/>
                  <a:pt x="833" y="1173"/>
                  <a:pt x="833" y="1173"/>
                </a:cubicBezTo>
                <a:cubicBezTo>
                  <a:pt x="1271" y="1610"/>
                  <a:pt x="1271" y="1610"/>
                  <a:pt x="1271" y="1610"/>
                </a:cubicBezTo>
                <a:cubicBezTo>
                  <a:pt x="1327" y="1666"/>
                  <a:pt x="1418" y="1666"/>
                  <a:pt x="1475" y="1610"/>
                </a:cubicBezTo>
                <a:cubicBezTo>
                  <a:pt x="1610" y="1474"/>
                  <a:pt x="1610" y="1474"/>
                  <a:pt x="1610" y="1474"/>
                </a:cubicBezTo>
                <a:cubicBezTo>
                  <a:pt x="1667" y="1418"/>
                  <a:pt x="1667" y="1327"/>
                  <a:pt x="1610" y="1271"/>
                </a:cubicBezTo>
                <a:lnTo>
                  <a:pt x="1173" y="833"/>
                </a:lnTo>
                <a:close/>
                <a:moveTo>
                  <a:pt x="967" y="496"/>
                </a:moveTo>
                <a:cubicBezTo>
                  <a:pt x="1069" y="598"/>
                  <a:pt x="1069" y="598"/>
                  <a:pt x="1069" y="598"/>
                </a:cubicBezTo>
                <a:cubicBezTo>
                  <a:pt x="1088" y="616"/>
                  <a:pt x="1118" y="616"/>
                  <a:pt x="1137" y="598"/>
                </a:cubicBezTo>
                <a:cubicBezTo>
                  <a:pt x="1156" y="579"/>
                  <a:pt x="1156" y="548"/>
                  <a:pt x="1137" y="530"/>
                </a:cubicBezTo>
                <a:cubicBezTo>
                  <a:pt x="1035" y="428"/>
                  <a:pt x="1035" y="428"/>
                  <a:pt x="1035" y="428"/>
                </a:cubicBezTo>
                <a:cubicBezTo>
                  <a:pt x="1103" y="360"/>
                  <a:pt x="1103" y="360"/>
                  <a:pt x="1103" y="360"/>
                </a:cubicBezTo>
                <a:cubicBezTo>
                  <a:pt x="1137" y="394"/>
                  <a:pt x="1137" y="394"/>
                  <a:pt x="1137" y="394"/>
                </a:cubicBezTo>
                <a:cubicBezTo>
                  <a:pt x="1156" y="413"/>
                  <a:pt x="1186" y="413"/>
                  <a:pt x="1205" y="394"/>
                </a:cubicBezTo>
                <a:cubicBezTo>
                  <a:pt x="1223" y="375"/>
                  <a:pt x="1223" y="345"/>
                  <a:pt x="1205" y="326"/>
                </a:cubicBezTo>
                <a:cubicBezTo>
                  <a:pt x="1171" y="292"/>
                  <a:pt x="1171" y="292"/>
                  <a:pt x="1171" y="292"/>
                </a:cubicBezTo>
                <a:cubicBezTo>
                  <a:pt x="1239" y="224"/>
                  <a:pt x="1239" y="224"/>
                  <a:pt x="1239" y="224"/>
                </a:cubicBezTo>
                <a:cubicBezTo>
                  <a:pt x="1340" y="326"/>
                  <a:pt x="1340" y="326"/>
                  <a:pt x="1340" y="326"/>
                </a:cubicBezTo>
                <a:cubicBezTo>
                  <a:pt x="1359" y="345"/>
                  <a:pt x="1390" y="345"/>
                  <a:pt x="1408" y="326"/>
                </a:cubicBezTo>
                <a:cubicBezTo>
                  <a:pt x="1427" y="307"/>
                  <a:pt x="1427" y="277"/>
                  <a:pt x="1408" y="258"/>
                </a:cubicBezTo>
                <a:cubicBezTo>
                  <a:pt x="1307" y="156"/>
                  <a:pt x="1307" y="156"/>
                  <a:pt x="1307" y="156"/>
                </a:cubicBezTo>
                <a:cubicBezTo>
                  <a:pt x="1339" y="124"/>
                  <a:pt x="1339" y="124"/>
                  <a:pt x="1339" y="124"/>
                </a:cubicBezTo>
                <a:cubicBezTo>
                  <a:pt x="1358" y="105"/>
                  <a:pt x="1388" y="105"/>
                  <a:pt x="1407" y="124"/>
                </a:cubicBezTo>
                <a:cubicBezTo>
                  <a:pt x="1542" y="260"/>
                  <a:pt x="1542" y="260"/>
                  <a:pt x="1542" y="260"/>
                </a:cubicBezTo>
                <a:cubicBezTo>
                  <a:pt x="1561" y="279"/>
                  <a:pt x="1561" y="309"/>
                  <a:pt x="1542" y="328"/>
                </a:cubicBezTo>
                <a:cubicBezTo>
                  <a:pt x="1105" y="765"/>
                  <a:pt x="1105" y="765"/>
                  <a:pt x="1105" y="765"/>
                </a:cubicBezTo>
                <a:cubicBezTo>
                  <a:pt x="901" y="562"/>
                  <a:pt x="901" y="562"/>
                  <a:pt x="901" y="562"/>
                </a:cubicBezTo>
                <a:lnTo>
                  <a:pt x="967" y="496"/>
                </a:lnTo>
                <a:close/>
                <a:moveTo>
                  <a:pt x="502" y="298"/>
                </a:moveTo>
                <a:cubicBezTo>
                  <a:pt x="1406" y="1202"/>
                  <a:pt x="1406" y="1202"/>
                  <a:pt x="1406" y="1202"/>
                </a:cubicBezTo>
                <a:cubicBezTo>
                  <a:pt x="1338" y="1270"/>
                  <a:pt x="1338" y="1270"/>
                  <a:pt x="1338" y="1270"/>
                </a:cubicBezTo>
                <a:cubicBezTo>
                  <a:pt x="434" y="366"/>
                  <a:pt x="434" y="366"/>
                  <a:pt x="434" y="366"/>
                </a:cubicBezTo>
                <a:lnTo>
                  <a:pt x="502" y="298"/>
                </a:lnTo>
                <a:close/>
                <a:moveTo>
                  <a:pt x="146" y="145"/>
                </a:moveTo>
                <a:cubicBezTo>
                  <a:pt x="416" y="249"/>
                  <a:pt x="416" y="249"/>
                  <a:pt x="416" y="249"/>
                </a:cubicBezTo>
                <a:cubicBezTo>
                  <a:pt x="249" y="416"/>
                  <a:pt x="249" y="416"/>
                  <a:pt x="249" y="416"/>
                </a:cubicBezTo>
                <a:lnTo>
                  <a:pt x="146" y="145"/>
                </a:lnTo>
                <a:close/>
                <a:moveTo>
                  <a:pt x="328" y="1542"/>
                </a:moveTo>
                <a:cubicBezTo>
                  <a:pt x="309" y="1561"/>
                  <a:pt x="279" y="1561"/>
                  <a:pt x="260" y="1542"/>
                </a:cubicBezTo>
                <a:cubicBezTo>
                  <a:pt x="124" y="1407"/>
                  <a:pt x="124" y="1407"/>
                  <a:pt x="124" y="1407"/>
                </a:cubicBezTo>
                <a:cubicBezTo>
                  <a:pt x="105" y="1388"/>
                  <a:pt x="105" y="1357"/>
                  <a:pt x="124" y="1339"/>
                </a:cubicBezTo>
                <a:cubicBezTo>
                  <a:pt x="153" y="1310"/>
                  <a:pt x="153" y="1310"/>
                  <a:pt x="153" y="1310"/>
                </a:cubicBezTo>
                <a:cubicBezTo>
                  <a:pt x="254" y="1412"/>
                  <a:pt x="254" y="1412"/>
                  <a:pt x="254" y="1412"/>
                </a:cubicBezTo>
                <a:cubicBezTo>
                  <a:pt x="273" y="1431"/>
                  <a:pt x="304" y="1431"/>
                  <a:pt x="322" y="1412"/>
                </a:cubicBezTo>
                <a:cubicBezTo>
                  <a:pt x="341" y="1393"/>
                  <a:pt x="341" y="1363"/>
                  <a:pt x="322" y="1344"/>
                </a:cubicBezTo>
                <a:cubicBezTo>
                  <a:pt x="220" y="1242"/>
                  <a:pt x="220" y="1242"/>
                  <a:pt x="220" y="1242"/>
                </a:cubicBezTo>
                <a:cubicBezTo>
                  <a:pt x="288" y="1175"/>
                  <a:pt x="288" y="1175"/>
                  <a:pt x="288" y="1175"/>
                </a:cubicBezTo>
                <a:cubicBezTo>
                  <a:pt x="322" y="1209"/>
                  <a:pt x="322" y="1209"/>
                  <a:pt x="322" y="1209"/>
                </a:cubicBezTo>
                <a:cubicBezTo>
                  <a:pt x="341" y="1227"/>
                  <a:pt x="371" y="1227"/>
                  <a:pt x="390" y="1209"/>
                </a:cubicBezTo>
                <a:cubicBezTo>
                  <a:pt x="409" y="1190"/>
                  <a:pt x="409" y="1159"/>
                  <a:pt x="390" y="1141"/>
                </a:cubicBezTo>
                <a:cubicBezTo>
                  <a:pt x="356" y="1107"/>
                  <a:pt x="356" y="1107"/>
                  <a:pt x="356" y="1107"/>
                </a:cubicBezTo>
                <a:cubicBezTo>
                  <a:pt x="424" y="1039"/>
                  <a:pt x="424" y="1039"/>
                  <a:pt x="424" y="1039"/>
                </a:cubicBezTo>
                <a:cubicBezTo>
                  <a:pt x="526" y="1141"/>
                  <a:pt x="526" y="1141"/>
                  <a:pt x="526" y="1141"/>
                </a:cubicBezTo>
                <a:cubicBezTo>
                  <a:pt x="545" y="1159"/>
                  <a:pt x="575" y="1159"/>
                  <a:pt x="594" y="1141"/>
                </a:cubicBezTo>
                <a:cubicBezTo>
                  <a:pt x="613" y="1122"/>
                  <a:pt x="613" y="1092"/>
                  <a:pt x="594" y="1073"/>
                </a:cubicBezTo>
                <a:cubicBezTo>
                  <a:pt x="492" y="971"/>
                  <a:pt x="492" y="971"/>
                  <a:pt x="492" y="971"/>
                </a:cubicBezTo>
                <a:cubicBezTo>
                  <a:pt x="562" y="901"/>
                  <a:pt x="562" y="901"/>
                  <a:pt x="562" y="901"/>
                </a:cubicBezTo>
                <a:cubicBezTo>
                  <a:pt x="765" y="1105"/>
                  <a:pt x="765" y="1105"/>
                  <a:pt x="765" y="1105"/>
                </a:cubicBezTo>
                <a:lnTo>
                  <a:pt x="328" y="1542"/>
                </a:lnTo>
                <a:close/>
                <a:moveTo>
                  <a:pt x="299" y="502"/>
                </a:moveTo>
                <a:cubicBezTo>
                  <a:pt x="367" y="434"/>
                  <a:pt x="367" y="434"/>
                  <a:pt x="367" y="434"/>
                </a:cubicBezTo>
                <a:cubicBezTo>
                  <a:pt x="1270" y="1338"/>
                  <a:pt x="1270" y="1338"/>
                  <a:pt x="1270" y="1338"/>
                </a:cubicBezTo>
                <a:cubicBezTo>
                  <a:pt x="1202" y="1405"/>
                  <a:pt x="1202" y="1405"/>
                  <a:pt x="1202" y="1405"/>
                </a:cubicBezTo>
                <a:lnTo>
                  <a:pt x="299" y="502"/>
                </a:lnTo>
                <a:close/>
                <a:moveTo>
                  <a:pt x="1542" y="1407"/>
                </a:moveTo>
                <a:cubicBezTo>
                  <a:pt x="1407" y="1542"/>
                  <a:pt x="1407" y="1542"/>
                  <a:pt x="1407" y="1542"/>
                </a:cubicBezTo>
                <a:cubicBezTo>
                  <a:pt x="1388" y="1561"/>
                  <a:pt x="1358" y="1561"/>
                  <a:pt x="1339" y="1542"/>
                </a:cubicBezTo>
                <a:cubicBezTo>
                  <a:pt x="1270" y="1473"/>
                  <a:pt x="1270" y="1473"/>
                  <a:pt x="1270" y="1473"/>
                </a:cubicBezTo>
                <a:cubicBezTo>
                  <a:pt x="1474" y="1270"/>
                  <a:pt x="1474" y="1270"/>
                  <a:pt x="1474" y="1270"/>
                </a:cubicBezTo>
                <a:cubicBezTo>
                  <a:pt x="1542" y="1339"/>
                  <a:pt x="1542" y="1339"/>
                  <a:pt x="1542" y="1339"/>
                </a:cubicBezTo>
                <a:cubicBezTo>
                  <a:pt x="1561" y="1357"/>
                  <a:pt x="1561" y="1388"/>
                  <a:pt x="1542" y="140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58"/>
          <p:cNvSpPr>
            <a:spLocks noEditPoints="1"/>
          </p:cNvSpPr>
          <p:nvPr/>
        </p:nvSpPr>
        <p:spPr bwMode="auto">
          <a:xfrm>
            <a:off x="4366896" y="5928106"/>
            <a:ext cx="394884" cy="394738"/>
          </a:xfrm>
          <a:custGeom>
            <a:avLst/>
            <a:gdLst>
              <a:gd name="T0" fmla="*/ 880 w 1652"/>
              <a:gd name="T1" fmla="*/ 773 h 1652"/>
              <a:gd name="T2" fmla="*/ 1220 w 1652"/>
              <a:gd name="T3" fmla="*/ 433 h 1652"/>
              <a:gd name="T4" fmla="*/ 1152 w 1652"/>
              <a:gd name="T5" fmla="*/ 705 h 1652"/>
              <a:gd name="T6" fmla="*/ 948 w 1652"/>
              <a:gd name="T7" fmla="*/ 501 h 1652"/>
              <a:gd name="T8" fmla="*/ 1152 w 1652"/>
              <a:gd name="T9" fmla="*/ 705 h 1652"/>
              <a:gd name="T10" fmla="*/ 748 w 1652"/>
              <a:gd name="T11" fmla="*/ 293 h 1652"/>
              <a:gd name="T12" fmla="*/ 561 w 1652"/>
              <a:gd name="T13" fmla="*/ 481 h 1652"/>
              <a:gd name="T14" fmla="*/ 104 w 1652"/>
              <a:gd name="T15" fmla="*/ 781 h 1652"/>
              <a:gd name="T16" fmla="*/ 147 w 1652"/>
              <a:gd name="T17" fmla="*/ 850 h 1652"/>
              <a:gd name="T18" fmla="*/ 328 w 1652"/>
              <a:gd name="T19" fmla="*/ 988 h 1652"/>
              <a:gd name="T20" fmla="*/ 235 w 1652"/>
              <a:gd name="T21" fmla="*/ 1078 h 1652"/>
              <a:gd name="T22" fmla="*/ 17 w 1652"/>
              <a:gd name="T23" fmla="*/ 1635 h 1652"/>
              <a:gd name="T24" fmla="*/ 575 w 1652"/>
              <a:gd name="T25" fmla="*/ 1418 h 1652"/>
              <a:gd name="T26" fmla="*/ 664 w 1652"/>
              <a:gd name="T27" fmla="*/ 1324 h 1652"/>
              <a:gd name="T28" fmla="*/ 797 w 1652"/>
              <a:gd name="T29" fmla="*/ 1501 h 1652"/>
              <a:gd name="T30" fmla="*/ 1091 w 1652"/>
              <a:gd name="T31" fmla="*/ 1349 h 1652"/>
              <a:gd name="T32" fmla="*/ 1165 w 1652"/>
              <a:gd name="T33" fmla="*/ 1054 h 1652"/>
              <a:gd name="T34" fmla="*/ 1640 w 1652"/>
              <a:gd name="T35" fmla="*/ 58 h 1652"/>
              <a:gd name="T36" fmla="*/ 225 w 1652"/>
              <a:gd name="T37" fmla="*/ 760 h 1652"/>
              <a:gd name="T38" fmla="*/ 434 w 1652"/>
              <a:gd name="T39" fmla="*/ 779 h 1652"/>
              <a:gd name="T40" fmla="*/ 507 w 1652"/>
              <a:gd name="T41" fmla="*/ 1350 h 1652"/>
              <a:gd name="T42" fmla="*/ 303 w 1652"/>
              <a:gd name="T43" fmla="*/ 1146 h 1652"/>
              <a:gd name="T44" fmla="*/ 439 w 1652"/>
              <a:gd name="T45" fmla="*/ 1146 h 1652"/>
              <a:gd name="T46" fmla="*/ 337 w 1652"/>
              <a:gd name="T47" fmla="*/ 1316 h 1652"/>
              <a:gd name="T48" fmla="*/ 507 w 1652"/>
              <a:gd name="T49" fmla="*/ 1214 h 1652"/>
              <a:gd name="T50" fmla="*/ 507 w 1652"/>
              <a:gd name="T51" fmla="*/ 1350 h 1652"/>
              <a:gd name="T52" fmla="*/ 430 w 1652"/>
              <a:gd name="T53" fmla="*/ 1001 h 1652"/>
              <a:gd name="T54" fmla="*/ 742 w 1652"/>
              <a:gd name="T55" fmla="*/ 1177 h 1652"/>
              <a:gd name="T56" fmla="*/ 889 w 1652"/>
              <a:gd name="T57" fmla="*/ 1422 h 1652"/>
              <a:gd name="T58" fmla="*/ 1068 w 1652"/>
              <a:gd name="T59" fmla="*/ 1113 h 1652"/>
              <a:gd name="T60" fmla="*/ 1293 w 1652"/>
              <a:gd name="T61" fmla="*/ 835 h 1652"/>
              <a:gd name="T62" fmla="*/ 521 w 1652"/>
              <a:gd name="T63" fmla="*/ 820 h 1652"/>
              <a:gd name="T64" fmla="*/ 1170 w 1652"/>
              <a:gd name="T65" fmla="*/ 147 h 1652"/>
              <a:gd name="T66" fmla="*/ 1505 w 1652"/>
              <a:gd name="T67" fmla="*/ 482 h 1652"/>
              <a:gd name="T68" fmla="*/ 1526 w 1652"/>
              <a:gd name="T69" fmla="*/ 388 h 1652"/>
              <a:gd name="T70" fmla="*/ 1545 w 1652"/>
              <a:gd name="T71" fmla="*/ 107 h 1652"/>
              <a:gd name="T72" fmla="*/ 812 w 1652"/>
              <a:gd name="T73" fmla="*/ 841 h 1652"/>
              <a:gd name="T74" fmla="*/ 744 w 1652"/>
              <a:gd name="T75" fmla="*/ 908 h 1652"/>
              <a:gd name="T76" fmla="*/ 812 w 1652"/>
              <a:gd name="T77" fmla="*/ 841 h 1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52" h="1652">
                <a:moveTo>
                  <a:pt x="880" y="433"/>
                </a:moveTo>
                <a:cubicBezTo>
                  <a:pt x="787" y="527"/>
                  <a:pt x="787" y="679"/>
                  <a:pt x="880" y="773"/>
                </a:cubicBezTo>
                <a:cubicBezTo>
                  <a:pt x="974" y="867"/>
                  <a:pt x="1126" y="867"/>
                  <a:pt x="1220" y="773"/>
                </a:cubicBezTo>
                <a:cubicBezTo>
                  <a:pt x="1313" y="679"/>
                  <a:pt x="1313" y="527"/>
                  <a:pt x="1220" y="433"/>
                </a:cubicBezTo>
                <a:cubicBezTo>
                  <a:pt x="1126" y="340"/>
                  <a:pt x="974" y="340"/>
                  <a:pt x="880" y="433"/>
                </a:cubicBezTo>
                <a:close/>
                <a:moveTo>
                  <a:pt x="1152" y="705"/>
                </a:moveTo>
                <a:cubicBezTo>
                  <a:pt x="1095" y="761"/>
                  <a:pt x="1004" y="761"/>
                  <a:pt x="948" y="705"/>
                </a:cubicBezTo>
                <a:cubicBezTo>
                  <a:pt x="892" y="649"/>
                  <a:pt x="892" y="557"/>
                  <a:pt x="948" y="501"/>
                </a:cubicBezTo>
                <a:cubicBezTo>
                  <a:pt x="1004" y="445"/>
                  <a:pt x="1095" y="445"/>
                  <a:pt x="1152" y="501"/>
                </a:cubicBezTo>
                <a:cubicBezTo>
                  <a:pt x="1208" y="557"/>
                  <a:pt x="1208" y="649"/>
                  <a:pt x="1152" y="705"/>
                </a:cubicBezTo>
                <a:close/>
                <a:moveTo>
                  <a:pt x="1594" y="12"/>
                </a:moveTo>
                <a:cubicBezTo>
                  <a:pt x="1262" y="0"/>
                  <a:pt x="979" y="54"/>
                  <a:pt x="748" y="293"/>
                </a:cubicBezTo>
                <a:cubicBezTo>
                  <a:pt x="696" y="347"/>
                  <a:pt x="647" y="410"/>
                  <a:pt x="601" y="481"/>
                </a:cubicBezTo>
                <a:cubicBezTo>
                  <a:pt x="561" y="481"/>
                  <a:pt x="561" y="481"/>
                  <a:pt x="561" y="481"/>
                </a:cubicBezTo>
                <a:cubicBezTo>
                  <a:pt x="374" y="481"/>
                  <a:pt x="201" y="588"/>
                  <a:pt x="116" y="758"/>
                </a:cubicBezTo>
                <a:cubicBezTo>
                  <a:pt x="104" y="781"/>
                  <a:pt x="104" y="781"/>
                  <a:pt x="104" y="781"/>
                </a:cubicBezTo>
                <a:cubicBezTo>
                  <a:pt x="97" y="796"/>
                  <a:pt x="97" y="813"/>
                  <a:pt x="106" y="828"/>
                </a:cubicBezTo>
                <a:cubicBezTo>
                  <a:pt x="115" y="842"/>
                  <a:pt x="130" y="850"/>
                  <a:pt x="147" y="850"/>
                </a:cubicBezTo>
                <a:cubicBezTo>
                  <a:pt x="174" y="850"/>
                  <a:pt x="132" y="849"/>
                  <a:pt x="387" y="871"/>
                </a:cubicBezTo>
                <a:cubicBezTo>
                  <a:pt x="367" y="912"/>
                  <a:pt x="347" y="952"/>
                  <a:pt x="328" y="988"/>
                </a:cubicBezTo>
                <a:cubicBezTo>
                  <a:pt x="324" y="997"/>
                  <a:pt x="323" y="1006"/>
                  <a:pt x="323" y="1014"/>
                </a:cubicBezTo>
                <a:cubicBezTo>
                  <a:pt x="291" y="1030"/>
                  <a:pt x="262" y="1052"/>
                  <a:pt x="235" y="1078"/>
                </a:cubicBezTo>
                <a:cubicBezTo>
                  <a:pt x="136" y="1177"/>
                  <a:pt x="18" y="1545"/>
                  <a:pt x="5" y="1587"/>
                </a:cubicBezTo>
                <a:cubicBezTo>
                  <a:pt x="0" y="1604"/>
                  <a:pt x="5" y="1622"/>
                  <a:pt x="17" y="1635"/>
                </a:cubicBezTo>
                <a:cubicBezTo>
                  <a:pt x="30" y="1647"/>
                  <a:pt x="48" y="1652"/>
                  <a:pt x="65" y="1647"/>
                </a:cubicBezTo>
                <a:cubicBezTo>
                  <a:pt x="107" y="1634"/>
                  <a:pt x="476" y="1517"/>
                  <a:pt x="575" y="1418"/>
                </a:cubicBezTo>
                <a:cubicBezTo>
                  <a:pt x="601" y="1391"/>
                  <a:pt x="623" y="1361"/>
                  <a:pt x="639" y="1329"/>
                </a:cubicBezTo>
                <a:cubicBezTo>
                  <a:pt x="648" y="1329"/>
                  <a:pt x="656" y="1327"/>
                  <a:pt x="664" y="1324"/>
                </a:cubicBezTo>
                <a:cubicBezTo>
                  <a:pt x="700" y="1305"/>
                  <a:pt x="739" y="1286"/>
                  <a:pt x="780" y="1265"/>
                </a:cubicBezTo>
                <a:cubicBezTo>
                  <a:pt x="799" y="1514"/>
                  <a:pt x="797" y="1473"/>
                  <a:pt x="797" y="1501"/>
                </a:cubicBezTo>
                <a:cubicBezTo>
                  <a:pt x="798" y="1537"/>
                  <a:pt x="835" y="1560"/>
                  <a:pt x="867" y="1544"/>
                </a:cubicBezTo>
                <a:cubicBezTo>
                  <a:pt x="879" y="1536"/>
                  <a:pt x="1003" y="1490"/>
                  <a:pt x="1091" y="1349"/>
                </a:cubicBezTo>
                <a:cubicBezTo>
                  <a:pt x="1139" y="1270"/>
                  <a:pt x="1165" y="1179"/>
                  <a:pt x="1165" y="1087"/>
                </a:cubicBezTo>
                <a:cubicBezTo>
                  <a:pt x="1165" y="1054"/>
                  <a:pt x="1165" y="1054"/>
                  <a:pt x="1165" y="1054"/>
                </a:cubicBezTo>
                <a:cubicBezTo>
                  <a:pt x="1237" y="1007"/>
                  <a:pt x="1304" y="957"/>
                  <a:pt x="1359" y="904"/>
                </a:cubicBezTo>
                <a:cubicBezTo>
                  <a:pt x="1598" y="673"/>
                  <a:pt x="1652" y="390"/>
                  <a:pt x="1640" y="58"/>
                </a:cubicBezTo>
                <a:cubicBezTo>
                  <a:pt x="1639" y="33"/>
                  <a:pt x="1619" y="13"/>
                  <a:pt x="1594" y="12"/>
                </a:cubicBezTo>
                <a:close/>
                <a:moveTo>
                  <a:pt x="225" y="760"/>
                </a:moveTo>
                <a:cubicBezTo>
                  <a:pt x="295" y="653"/>
                  <a:pt x="412" y="585"/>
                  <a:pt x="542" y="579"/>
                </a:cubicBezTo>
                <a:cubicBezTo>
                  <a:pt x="503" y="645"/>
                  <a:pt x="467" y="713"/>
                  <a:pt x="434" y="779"/>
                </a:cubicBezTo>
                <a:lnTo>
                  <a:pt x="225" y="760"/>
                </a:lnTo>
                <a:close/>
                <a:moveTo>
                  <a:pt x="507" y="1350"/>
                </a:moveTo>
                <a:cubicBezTo>
                  <a:pt x="452" y="1405"/>
                  <a:pt x="259" y="1480"/>
                  <a:pt x="127" y="1525"/>
                </a:cubicBezTo>
                <a:cubicBezTo>
                  <a:pt x="173" y="1394"/>
                  <a:pt x="248" y="1201"/>
                  <a:pt x="303" y="1146"/>
                </a:cubicBezTo>
                <a:cubicBezTo>
                  <a:pt x="327" y="1122"/>
                  <a:pt x="355" y="1103"/>
                  <a:pt x="385" y="1092"/>
                </a:cubicBezTo>
                <a:cubicBezTo>
                  <a:pt x="439" y="1146"/>
                  <a:pt x="439" y="1146"/>
                  <a:pt x="439" y="1146"/>
                </a:cubicBezTo>
                <a:cubicBezTo>
                  <a:pt x="337" y="1248"/>
                  <a:pt x="337" y="1248"/>
                  <a:pt x="337" y="1248"/>
                </a:cubicBezTo>
                <a:cubicBezTo>
                  <a:pt x="318" y="1267"/>
                  <a:pt x="318" y="1297"/>
                  <a:pt x="337" y="1316"/>
                </a:cubicBezTo>
                <a:cubicBezTo>
                  <a:pt x="356" y="1335"/>
                  <a:pt x="386" y="1335"/>
                  <a:pt x="405" y="1316"/>
                </a:cubicBezTo>
                <a:cubicBezTo>
                  <a:pt x="507" y="1214"/>
                  <a:pt x="507" y="1214"/>
                  <a:pt x="507" y="1214"/>
                </a:cubicBezTo>
                <a:cubicBezTo>
                  <a:pt x="561" y="1268"/>
                  <a:pt x="561" y="1268"/>
                  <a:pt x="561" y="1268"/>
                </a:cubicBezTo>
                <a:cubicBezTo>
                  <a:pt x="549" y="1298"/>
                  <a:pt x="531" y="1326"/>
                  <a:pt x="507" y="1350"/>
                </a:cubicBezTo>
                <a:close/>
                <a:moveTo>
                  <a:pt x="651" y="1222"/>
                </a:moveTo>
                <a:cubicBezTo>
                  <a:pt x="430" y="1001"/>
                  <a:pt x="430" y="1001"/>
                  <a:pt x="430" y="1001"/>
                </a:cubicBezTo>
                <a:cubicBezTo>
                  <a:pt x="444" y="973"/>
                  <a:pt x="458" y="944"/>
                  <a:pt x="475" y="911"/>
                </a:cubicBezTo>
                <a:cubicBezTo>
                  <a:pt x="742" y="1177"/>
                  <a:pt x="742" y="1177"/>
                  <a:pt x="742" y="1177"/>
                </a:cubicBezTo>
                <a:cubicBezTo>
                  <a:pt x="707" y="1195"/>
                  <a:pt x="679" y="1208"/>
                  <a:pt x="651" y="1222"/>
                </a:cubicBezTo>
                <a:close/>
                <a:moveTo>
                  <a:pt x="889" y="1422"/>
                </a:moveTo>
                <a:cubicBezTo>
                  <a:pt x="872" y="1219"/>
                  <a:pt x="872" y="1219"/>
                  <a:pt x="872" y="1219"/>
                </a:cubicBezTo>
                <a:cubicBezTo>
                  <a:pt x="937" y="1186"/>
                  <a:pt x="1003" y="1150"/>
                  <a:pt x="1068" y="1113"/>
                </a:cubicBezTo>
                <a:cubicBezTo>
                  <a:pt x="1060" y="1240"/>
                  <a:pt x="994" y="1353"/>
                  <a:pt x="889" y="1422"/>
                </a:cubicBezTo>
                <a:close/>
                <a:moveTo>
                  <a:pt x="1293" y="835"/>
                </a:moveTo>
                <a:cubicBezTo>
                  <a:pt x="1176" y="947"/>
                  <a:pt x="998" y="1047"/>
                  <a:pt x="832" y="1132"/>
                </a:cubicBezTo>
                <a:cubicBezTo>
                  <a:pt x="521" y="820"/>
                  <a:pt x="521" y="820"/>
                  <a:pt x="521" y="820"/>
                </a:cubicBezTo>
                <a:cubicBezTo>
                  <a:pt x="605" y="654"/>
                  <a:pt x="705" y="476"/>
                  <a:pt x="817" y="359"/>
                </a:cubicBezTo>
                <a:cubicBezTo>
                  <a:pt x="918" y="255"/>
                  <a:pt x="1030" y="186"/>
                  <a:pt x="1170" y="147"/>
                </a:cubicBezTo>
                <a:cubicBezTo>
                  <a:pt x="1184" y="230"/>
                  <a:pt x="1223" y="307"/>
                  <a:pt x="1284" y="368"/>
                </a:cubicBezTo>
                <a:cubicBezTo>
                  <a:pt x="1345" y="429"/>
                  <a:pt x="1422" y="468"/>
                  <a:pt x="1505" y="482"/>
                </a:cubicBezTo>
                <a:cubicBezTo>
                  <a:pt x="1466" y="622"/>
                  <a:pt x="1397" y="734"/>
                  <a:pt x="1293" y="835"/>
                </a:cubicBezTo>
                <a:close/>
                <a:moveTo>
                  <a:pt x="1526" y="388"/>
                </a:moveTo>
                <a:cubicBezTo>
                  <a:pt x="1390" y="369"/>
                  <a:pt x="1283" y="262"/>
                  <a:pt x="1264" y="126"/>
                </a:cubicBezTo>
                <a:cubicBezTo>
                  <a:pt x="1348" y="111"/>
                  <a:pt x="1440" y="105"/>
                  <a:pt x="1545" y="107"/>
                </a:cubicBezTo>
                <a:cubicBezTo>
                  <a:pt x="1547" y="212"/>
                  <a:pt x="1541" y="304"/>
                  <a:pt x="1526" y="388"/>
                </a:cubicBezTo>
                <a:close/>
                <a:moveTo>
                  <a:pt x="812" y="841"/>
                </a:moveTo>
                <a:cubicBezTo>
                  <a:pt x="830" y="859"/>
                  <a:pt x="830" y="890"/>
                  <a:pt x="812" y="908"/>
                </a:cubicBezTo>
                <a:cubicBezTo>
                  <a:pt x="793" y="927"/>
                  <a:pt x="762" y="927"/>
                  <a:pt x="744" y="908"/>
                </a:cubicBezTo>
                <a:cubicBezTo>
                  <a:pt x="725" y="890"/>
                  <a:pt x="725" y="859"/>
                  <a:pt x="744" y="841"/>
                </a:cubicBezTo>
                <a:cubicBezTo>
                  <a:pt x="762" y="822"/>
                  <a:pt x="793" y="822"/>
                  <a:pt x="812" y="84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60"/>
          <p:cNvSpPr>
            <a:spLocks noEditPoints="1"/>
          </p:cNvSpPr>
          <p:nvPr/>
        </p:nvSpPr>
        <p:spPr bwMode="auto">
          <a:xfrm>
            <a:off x="756538" y="5258597"/>
            <a:ext cx="344244" cy="392836"/>
          </a:xfrm>
          <a:custGeom>
            <a:avLst/>
            <a:gdLst>
              <a:gd name="T0" fmla="*/ 1104 w 1440"/>
              <a:gd name="T1" fmla="*/ 5 h 1644"/>
              <a:gd name="T2" fmla="*/ 1056 w 1440"/>
              <a:gd name="T3" fmla="*/ 924 h 1644"/>
              <a:gd name="T4" fmla="*/ 384 w 1440"/>
              <a:gd name="T5" fmla="*/ 924 h 1644"/>
              <a:gd name="T6" fmla="*/ 336 w 1440"/>
              <a:gd name="T7" fmla="*/ 5 h 1644"/>
              <a:gd name="T8" fmla="*/ 0 w 1440"/>
              <a:gd name="T9" fmla="*/ 53 h 1644"/>
              <a:gd name="T10" fmla="*/ 720 w 1440"/>
              <a:gd name="T11" fmla="*/ 1644 h 1644"/>
              <a:gd name="T12" fmla="*/ 1440 w 1440"/>
              <a:gd name="T13" fmla="*/ 53 h 1644"/>
              <a:gd name="T14" fmla="*/ 96 w 1440"/>
              <a:gd name="T15" fmla="*/ 101 h 1644"/>
              <a:gd name="T16" fmla="*/ 288 w 1440"/>
              <a:gd name="T17" fmla="*/ 293 h 1644"/>
              <a:gd name="T18" fmla="*/ 96 w 1440"/>
              <a:gd name="T19" fmla="*/ 101 h 1644"/>
              <a:gd name="T20" fmla="*/ 720 w 1440"/>
              <a:gd name="T21" fmla="*/ 1548 h 1644"/>
              <a:gd name="T22" fmla="*/ 96 w 1440"/>
              <a:gd name="T23" fmla="*/ 389 h 1644"/>
              <a:gd name="T24" fmla="*/ 288 w 1440"/>
              <a:gd name="T25" fmla="*/ 924 h 1644"/>
              <a:gd name="T26" fmla="*/ 1152 w 1440"/>
              <a:gd name="T27" fmla="*/ 924 h 1644"/>
              <a:gd name="T28" fmla="*/ 1344 w 1440"/>
              <a:gd name="T29" fmla="*/ 389 h 1644"/>
              <a:gd name="T30" fmla="*/ 1344 w 1440"/>
              <a:gd name="T31" fmla="*/ 293 h 1644"/>
              <a:gd name="T32" fmla="*/ 1152 w 1440"/>
              <a:gd name="T33" fmla="*/ 101 h 1644"/>
              <a:gd name="T34" fmla="*/ 1344 w 1440"/>
              <a:gd name="T35" fmla="*/ 293 h 1644"/>
              <a:gd name="T36" fmla="*/ 782 w 1440"/>
              <a:gd name="T37" fmla="*/ 19 h 1644"/>
              <a:gd name="T38" fmla="*/ 481 w 1440"/>
              <a:gd name="T39" fmla="*/ 349 h 1644"/>
              <a:gd name="T40" fmla="*/ 656 w 1440"/>
              <a:gd name="T41" fmla="*/ 459 h 1644"/>
              <a:gd name="T42" fmla="*/ 596 w 1440"/>
              <a:gd name="T43" fmla="*/ 668 h 1644"/>
              <a:gd name="T44" fmla="*/ 946 w 1440"/>
              <a:gd name="T45" fmla="*/ 375 h 1644"/>
              <a:gd name="T46" fmla="*/ 934 w 1440"/>
              <a:gd name="T47" fmla="*/ 298 h 1644"/>
              <a:gd name="T48" fmla="*/ 859 w 1440"/>
              <a:gd name="T49" fmla="*/ 75 h 1644"/>
              <a:gd name="T50" fmla="*/ 831 w 1440"/>
              <a:gd name="T51" fmla="*/ 354 h 1644"/>
              <a:gd name="T52" fmla="*/ 742 w 1440"/>
              <a:gd name="T53" fmla="*/ 394 h 1644"/>
              <a:gd name="T54" fmla="*/ 675 w 1440"/>
              <a:gd name="T55" fmla="*/ 262 h 1644"/>
              <a:gd name="T56" fmla="*/ 831 w 1440"/>
              <a:gd name="T57" fmla="*/ 354 h 1644"/>
              <a:gd name="T58" fmla="*/ 720 w 1440"/>
              <a:gd name="T59" fmla="*/ 876 h 1644"/>
              <a:gd name="T60" fmla="*/ 720 w 1440"/>
              <a:gd name="T61" fmla="*/ 780 h 1644"/>
              <a:gd name="T62" fmla="*/ 768 w 1440"/>
              <a:gd name="T63" fmla="*/ 1020 h 1644"/>
              <a:gd name="T64" fmla="*/ 672 w 1440"/>
              <a:gd name="T65" fmla="*/ 1020 h 1644"/>
              <a:gd name="T66" fmla="*/ 768 w 1440"/>
              <a:gd name="T67" fmla="*/ 1020 h 1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40" h="1644">
                <a:moveTo>
                  <a:pt x="1392" y="5"/>
                </a:moveTo>
                <a:cubicBezTo>
                  <a:pt x="1104" y="5"/>
                  <a:pt x="1104" y="5"/>
                  <a:pt x="1104" y="5"/>
                </a:cubicBezTo>
                <a:cubicBezTo>
                  <a:pt x="1078" y="5"/>
                  <a:pt x="1056" y="27"/>
                  <a:pt x="1056" y="53"/>
                </a:cubicBezTo>
                <a:cubicBezTo>
                  <a:pt x="1056" y="924"/>
                  <a:pt x="1056" y="924"/>
                  <a:pt x="1056" y="924"/>
                </a:cubicBezTo>
                <a:cubicBezTo>
                  <a:pt x="1056" y="1109"/>
                  <a:pt x="906" y="1260"/>
                  <a:pt x="720" y="1260"/>
                </a:cubicBezTo>
                <a:cubicBezTo>
                  <a:pt x="535" y="1260"/>
                  <a:pt x="384" y="1109"/>
                  <a:pt x="384" y="924"/>
                </a:cubicBezTo>
                <a:cubicBezTo>
                  <a:pt x="384" y="53"/>
                  <a:pt x="384" y="53"/>
                  <a:pt x="384" y="53"/>
                </a:cubicBezTo>
                <a:cubicBezTo>
                  <a:pt x="384" y="27"/>
                  <a:pt x="363" y="5"/>
                  <a:pt x="336" y="5"/>
                </a:cubicBezTo>
                <a:cubicBezTo>
                  <a:pt x="48" y="5"/>
                  <a:pt x="48" y="5"/>
                  <a:pt x="48" y="5"/>
                </a:cubicBezTo>
                <a:cubicBezTo>
                  <a:pt x="22" y="5"/>
                  <a:pt x="0" y="27"/>
                  <a:pt x="0" y="53"/>
                </a:cubicBezTo>
                <a:cubicBezTo>
                  <a:pt x="0" y="924"/>
                  <a:pt x="0" y="924"/>
                  <a:pt x="0" y="924"/>
                </a:cubicBezTo>
                <a:cubicBezTo>
                  <a:pt x="0" y="1321"/>
                  <a:pt x="322" y="1644"/>
                  <a:pt x="720" y="1644"/>
                </a:cubicBezTo>
                <a:cubicBezTo>
                  <a:pt x="1118" y="1644"/>
                  <a:pt x="1440" y="1322"/>
                  <a:pt x="1440" y="924"/>
                </a:cubicBezTo>
                <a:cubicBezTo>
                  <a:pt x="1440" y="53"/>
                  <a:pt x="1440" y="53"/>
                  <a:pt x="1440" y="53"/>
                </a:cubicBezTo>
                <a:cubicBezTo>
                  <a:pt x="1440" y="27"/>
                  <a:pt x="1419" y="5"/>
                  <a:pt x="1392" y="5"/>
                </a:cubicBezTo>
                <a:close/>
                <a:moveTo>
                  <a:pt x="96" y="101"/>
                </a:moveTo>
                <a:cubicBezTo>
                  <a:pt x="288" y="101"/>
                  <a:pt x="288" y="101"/>
                  <a:pt x="288" y="101"/>
                </a:cubicBezTo>
                <a:cubicBezTo>
                  <a:pt x="288" y="293"/>
                  <a:pt x="288" y="293"/>
                  <a:pt x="288" y="293"/>
                </a:cubicBezTo>
                <a:cubicBezTo>
                  <a:pt x="96" y="293"/>
                  <a:pt x="96" y="293"/>
                  <a:pt x="96" y="293"/>
                </a:cubicBezTo>
                <a:lnTo>
                  <a:pt x="96" y="101"/>
                </a:lnTo>
                <a:close/>
                <a:moveTo>
                  <a:pt x="1344" y="924"/>
                </a:moveTo>
                <a:cubicBezTo>
                  <a:pt x="1344" y="1268"/>
                  <a:pt x="1064" y="1548"/>
                  <a:pt x="720" y="1548"/>
                </a:cubicBezTo>
                <a:cubicBezTo>
                  <a:pt x="376" y="1548"/>
                  <a:pt x="96" y="1268"/>
                  <a:pt x="96" y="924"/>
                </a:cubicBezTo>
                <a:cubicBezTo>
                  <a:pt x="96" y="389"/>
                  <a:pt x="96" y="389"/>
                  <a:pt x="96" y="389"/>
                </a:cubicBezTo>
                <a:cubicBezTo>
                  <a:pt x="288" y="389"/>
                  <a:pt x="288" y="389"/>
                  <a:pt x="288" y="389"/>
                </a:cubicBezTo>
                <a:cubicBezTo>
                  <a:pt x="288" y="924"/>
                  <a:pt x="288" y="924"/>
                  <a:pt x="288" y="924"/>
                </a:cubicBezTo>
                <a:cubicBezTo>
                  <a:pt x="288" y="1162"/>
                  <a:pt x="482" y="1356"/>
                  <a:pt x="720" y="1356"/>
                </a:cubicBezTo>
                <a:cubicBezTo>
                  <a:pt x="958" y="1356"/>
                  <a:pt x="1152" y="1162"/>
                  <a:pt x="1152" y="924"/>
                </a:cubicBezTo>
                <a:cubicBezTo>
                  <a:pt x="1152" y="389"/>
                  <a:pt x="1152" y="389"/>
                  <a:pt x="1152" y="389"/>
                </a:cubicBezTo>
                <a:cubicBezTo>
                  <a:pt x="1344" y="389"/>
                  <a:pt x="1344" y="389"/>
                  <a:pt x="1344" y="389"/>
                </a:cubicBezTo>
                <a:lnTo>
                  <a:pt x="1344" y="924"/>
                </a:lnTo>
                <a:close/>
                <a:moveTo>
                  <a:pt x="1344" y="293"/>
                </a:moveTo>
                <a:cubicBezTo>
                  <a:pt x="1152" y="293"/>
                  <a:pt x="1152" y="293"/>
                  <a:pt x="1152" y="293"/>
                </a:cubicBezTo>
                <a:cubicBezTo>
                  <a:pt x="1152" y="101"/>
                  <a:pt x="1152" y="101"/>
                  <a:pt x="1152" y="101"/>
                </a:cubicBezTo>
                <a:cubicBezTo>
                  <a:pt x="1344" y="101"/>
                  <a:pt x="1344" y="101"/>
                  <a:pt x="1344" y="101"/>
                </a:cubicBezTo>
                <a:lnTo>
                  <a:pt x="1344" y="293"/>
                </a:lnTo>
                <a:close/>
                <a:moveTo>
                  <a:pt x="844" y="14"/>
                </a:moveTo>
                <a:cubicBezTo>
                  <a:pt x="825" y="0"/>
                  <a:pt x="799" y="3"/>
                  <a:pt x="782" y="19"/>
                </a:cubicBezTo>
                <a:cubicBezTo>
                  <a:pt x="494" y="307"/>
                  <a:pt x="494" y="307"/>
                  <a:pt x="494" y="307"/>
                </a:cubicBezTo>
                <a:cubicBezTo>
                  <a:pt x="483" y="318"/>
                  <a:pt x="478" y="334"/>
                  <a:pt x="481" y="349"/>
                </a:cubicBezTo>
                <a:cubicBezTo>
                  <a:pt x="483" y="364"/>
                  <a:pt x="493" y="377"/>
                  <a:pt x="507" y="384"/>
                </a:cubicBezTo>
                <a:cubicBezTo>
                  <a:pt x="656" y="459"/>
                  <a:pt x="656" y="459"/>
                  <a:pt x="656" y="459"/>
                </a:cubicBezTo>
                <a:cubicBezTo>
                  <a:pt x="581" y="608"/>
                  <a:pt x="581" y="608"/>
                  <a:pt x="581" y="608"/>
                </a:cubicBezTo>
                <a:cubicBezTo>
                  <a:pt x="571" y="629"/>
                  <a:pt x="577" y="654"/>
                  <a:pt x="596" y="668"/>
                </a:cubicBezTo>
                <a:cubicBezTo>
                  <a:pt x="615" y="682"/>
                  <a:pt x="642" y="680"/>
                  <a:pt x="658" y="663"/>
                </a:cubicBezTo>
                <a:cubicBezTo>
                  <a:pt x="946" y="375"/>
                  <a:pt x="946" y="375"/>
                  <a:pt x="946" y="375"/>
                </a:cubicBezTo>
                <a:cubicBezTo>
                  <a:pt x="957" y="364"/>
                  <a:pt x="962" y="349"/>
                  <a:pt x="960" y="333"/>
                </a:cubicBezTo>
                <a:cubicBezTo>
                  <a:pt x="957" y="318"/>
                  <a:pt x="948" y="305"/>
                  <a:pt x="934" y="298"/>
                </a:cubicBezTo>
                <a:cubicBezTo>
                  <a:pt x="785" y="224"/>
                  <a:pt x="785" y="224"/>
                  <a:pt x="785" y="224"/>
                </a:cubicBezTo>
                <a:cubicBezTo>
                  <a:pt x="859" y="75"/>
                  <a:pt x="859" y="75"/>
                  <a:pt x="859" y="75"/>
                </a:cubicBezTo>
                <a:cubicBezTo>
                  <a:pt x="870" y="54"/>
                  <a:pt x="863" y="28"/>
                  <a:pt x="844" y="14"/>
                </a:cubicBezTo>
                <a:close/>
                <a:moveTo>
                  <a:pt x="831" y="354"/>
                </a:moveTo>
                <a:cubicBezTo>
                  <a:pt x="765" y="420"/>
                  <a:pt x="765" y="420"/>
                  <a:pt x="765" y="420"/>
                </a:cubicBezTo>
                <a:cubicBezTo>
                  <a:pt x="761" y="409"/>
                  <a:pt x="753" y="400"/>
                  <a:pt x="742" y="394"/>
                </a:cubicBezTo>
                <a:cubicBezTo>
                  <a:pt x="609" y="328"/>
                  <a:pt x="609" y="328"/>
                  <a:pt x="609" y="328"/>
                </a:cubicBezTo>
                <a:cubicBezTo>
                  <a:pt x="675" y="262"/>
                  <a:pt x="675" y="262"/>
                  <a:pt x="675" y="262"/>
                </a:cubicBezTo>
                <a:cubicBezTo>
                  <a:pt x="679" y="273"/>
                  <a:pt x="688" y="282"/>
                  <a:pt x="699" y="288"/>
                </a:cubicBezTo>
                <a:lnTo>
                  <a:pt x="831" y="354"/>
                </a:lnTo>
                <a:close/>
                <a:moveTo>
                  <a:pt x="768" y="828"/>
                </a:moveTo>
                <a:cubicBezTo>
                  <a:pt x="768" y="854"/>
                  <a:pt x="747" y="876"/>
                  <a:pt x="720" y="876"/>
                </a:cubicBezTo>
                <a:cubicBezTo>
                  <a:pt x="694" y="876"/>
                  <a:pt x="672" y="854"/>
                  <a:pt x="672" y="828"/>
                </a:cubicBezTo>
                <a:cubicBezTo>
                  <a:pt x="672" y="801"/>
                  <a:pt x="694" y="780"/>
                  <a:pt x="720" y="780"/>
                </a:cubicBezTo>
                <a:cubicBezTo>
                  <a:pt x="747" y="780"/>
                  <a:pt x="768" y="801"/>
                  <a:pt x="768" y="828"/>
                </a:cubicBezTo>
                <a:close/>
                <a:moveTo>
                  <a:pt x="768" y="1020"/>
                </a:moveTo>
                <a:cubicBezTo>
                  <a:pt x="768" y="1046"/>
                  <a:pt x="747" y="1068"/>
                  <a:pt x="720" y="1068"/>
                </a:cubicBezTo>
                <a:cubicBezTo>
                  <a:pt x="694" y="1068"/>
                  <a:pt x="672" y="1046"/>
                  <a:pt x="672" y="1020"/>
                </a:cubicBezTo>
                <a:cubicBezTo>
                  <a:pt x="672" y="993"/>
                  <a:pt x="694" y="972"/>
                  <a:pt x="720" y="972"/>
                </a:cubicBezTo>
                <a:cubicBezTo>
                  <a:pt x="747" y="972"/>
                  <a:pt x="768" y="993"/>
                  <a:pt x="768" y="102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61"/>
          <p:cNvSpPr>
            <a:spLocks noEditPoints="1"/>
          </p:cNvSpPr>
          <p:nvPr/>
        </p:nvSpPr>
        <p:spPr bwMode="auto">
          <a:xfrm>
            <a:off x="1509697" y="5259256"/>
            <a:ext cx="298286" cy="391519"/>
          </a:xfrm>
          <a:custGeom>
            <a:avLst/>
            <a:gdLst>
              <a:gd name="T0" fmla="*/ 1248 w 1248"/>
              <a:gd name="T1" fmla="*/ 1590 h 1638"/>
              <a:gd name="T2" fmla="*/ 1234 w 1248"/>
              <a:gd name="T3" fmla="*/ 302 h 1638"/>
              <a:gd name="T4" fmla="*/ 946 w 1248"/>
              <a:gd name="T5" fmla="*/ 14 h 1638"/>
              <a:gd name="T6" fmla="*/ 48 w 1248"/>
              <a:gd name="T7" fmla="*/ 0 h 1638"/>
              <a:gd name="T8" fmla="*/ 0 w 1248"/>
              <a:gd name="T9" fmla="*/ 1590 h 1638"/>
              <a:gd name="T10" fmla="*/ 1200 w 1248"/>
              <a:gd name="T11" fmla="*/ 1638 h 1638"/>
              <a:gd name="T12" fmla="*/ 1084 w 1248"/>
              <a:gd name="T13" fmla="*/ 288 h 1638"/>
              <a:gd name="T14" fmla="*/ 960 w 1248"/>
              <a:gd name="T15" fmla="*/ 164 h 1638"/>
              <a:gd name="T16" fmla="*/ 864 w 1248"/>
              <a:gd name="T17" fmla="*/ 96 h 1638"/>
              <a:gd name="T18" fmla="*/ 912 w 1248"/>
              <a:gd name="T19" fmla="*/ 384 h 1638"/>
              <a:gd name="T20" fmla="*/ 1152 w 1248"/>
              <a:gd name="T21" fmla="*/ 1542 h 1638"/>
              <a:gd name="T22" fmla="*/ 96 w 1248"/>
              <a:gd name="T23" fmla="*/ 96 h 1638"/>
              <a:gd name="T24" fmla="*/ 240 w 1248"/>
              <a:gd name="T25" fmla="*/ 483 h 1638"/>
              <a:gd name="T26" fmla="*/ 192 w 1248"/>
              <a:gd name="T27" fmla="*/ 723 h 1638"/>
              <a:gd name="T28" fmla="*/ 288 w 1248"/>
              <a:gd name="T29" fmla="*/ 771 h 1638"/>
              <a:gd name="T30" fmla="*/ 192 w 1248"/>
              <a:gd name="T31" fmla="*/ 1299 h 1638"/>
              <a:gd name="T32" fmla="*/ 472 w 1248"/>
              <a:gd name="T33" fmla="*/ 1347 h 1638"/>
              <a:gd name="T34" fmla="*/ 912 w 1248"/>
              <a:gd name="T35" fmla="*/ 1443 h 1638"/>
              <a:gd name="T36" fmla="*/ 960 w 1248"/>
              <a:gd name="T37" fmla="*/ 1163 h 1638"/>
              <a:gd name="T38" fmla="*/ 912 w 1248"/>
              <a:gd name="T39" fmla="*/ 963 h 1638"/>
              <a:gd name="T40" fmla="*/ 672 w 1248"/>
              <a:gd name="T41" fmla="*/ 875 h 1638"/>
              <a:gd name="T42" fmla="*/ 1008 w 1248"/>
              <a:gd name="T43" fmla="*/ 771 h 1638"/>
              <a:gd name="T44" fmla="*/ 1056 w 1248"/>
              <a:gd name="T45" fmla="*/ 531 h 1638"/>
              <a:gd name="T46" fmla="*/ 336 w 1248"/>
              <a:gd name="T47" fmla="*/ 1347 h 1638"/>
              <a:gd name="T48" fmla="*/ 336 w 1248"/>
              <a:gd name="T49" fmla="*/ 1251 h 1638"/>
              <a:gd name="T50" fmla="*/ 336 w 1248"/>
              <a:gd name="T51" fmla="*/ 1347 h 1638"/>
              <a:gd name="T52" fmla="*/ 960 w 1248"/>
              <a:gd name="T53" fmla="*/ 1299 h 1638"/>
              <a:gd name="T54" fmla="*/ 864 w 1248"/>
              <a:gd name="T55" fmla="*/ 1299 h 1638"/>
              <a:gd name="T56" fmla="*/ 760 w 1248"/>
              <a:gd name="T57" fmla="*/ 1059 h 1638"/>
              <a:gd name="T58" fmla="*/ 864 w 1248"/>
              <a:gd name="T59" fmla="*/ 1163 h 1638"/>
              <a:gd name="T60" fmla="*/ 472 w 1248"/>
              <a:gd name="T61" fmla="*/ 1251 h 1638"/>
              <a:gd name="T62" fmla="*/ 384 w 1248"/>
              <a:gd name="T63" fmla="*/ 771 h 1638"/>
              <a:gd name="T64" fmla="*/ 576 w 1248"/>
              <a:gd name="T65" fmla="*/ 875 h 1638"/>
              <a:gd name="T66" fmla="*/ 624 w 1248"/>
              <a:gd name="T67" fmla="*/ 1155 h 1638"/>
              <a:gd name="T68" fmla="*/ 624 w 1248"/>
              <a:gd name="T69" fmla="*/ 963 h 1638"/>
              <a:gd name="T70" fmla="*/ 624 w 1248"/>
              <a:gd name="T71" fmla="*/ 1059 h 1638"/>
              <a:gd name="T72" fmla="*/ 624 w 1248"/>
              <a:gd name="T73" fmla="*/ 963 h 1638"/>
              <a:gd name="T74" fmla="*/ 288 w 1248"/>
              <a:gd name="T75" fmla="*/ 675 h 1638"/>
              <a:gd name="T76" fmla="*/ 960 w 1248"/>
              <a:gd name="T77" fmla="*/ 579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48" h="1638">
                <a:moveTo>
                  <a:pt x="1200" y="1638"/>
                </a:moveTo>
                <a:cubicBezTo>
                  <a:pt x="1227" y="1638"/>
                  <a:pt x="1248" y="1617"/>
                  <a:pt x="1248" y="1590"/>
                </a:cubicBezTo>
                <a:cubicBezTo>
                  <a:pt x="1248" y="336"/>
                  <a:pt x="1248" y="336"/>
                  <a:pt x="1248" y="336"/>
                </a:cubicBezTo>
                <a:cubicBezTo>
                  <a:pt x="1248" y="324"/>
                  <a:pt x="1243" y="311"/>
                  <a:pt x="1234" y="302"/>
                </a:cubicBezTo>
                <a:cubicBezTo>
                  <a:pt x="1234" y="302"/>
                  <a:pt x="1234" y="302"/>
                  <a:pt x="1234" y="302"/>
                </a:cubicBezTo>
                <a:cubicBezTo>
                  <a:pt x="946" y="14"/>
                  <a:pt x="946" y="14"/>
                  <a:pt x="946" y="14"/>
                </a:cubicBezTo>
                <a:cubicBezTo>
                  <a:pt x="937" y="5"/>
                  <a:pt x="925" y="0"/>
                  <a:pt x="912" y="0"/>
                </a:cubicBezTo>
                <a:cubicBezTo>
                  <a:pt x="48" y="0"/>
                  <a:pt x="48" y="0"/>
                  <a:pt x="48" y="0"/>
                </a:cubicBezTo>
                <a:cubicBezTo>
                  <a:pt x="21" y="0"/>
                  <a:pt x="0" y="21"/>
                  <a:pt x="0" y="48"/>
                </a:cubicBezTo>
                <a:cubicBezTo>
                  <a:pt x="0" y="1590"/>
                  <a:pt x="0" y="1590"/>
                  <a:pt x="0" y="1590"/>
                </a:cubicBezTo>
                <a:cubicBezTo>
                  <a:pt x="0" y="1617"/>
                  <a:pt x="21" y="1638"/>
                  <a:pt x="48" y="1638"/>
                </a:cubicBezTo>
                <a:lnTo>
                  <a:pt x="1200" y="1638"/>
                </a:lnTo>
                <a:close/>
                <a:moveTo>
                  <a:pt x="960" y="164"/>
                </a:moveTo>
                <a:cubicBezTo>
                  <a:pt x="1084" y="288"/>
                  <a:pt x="1084" y="288"/>
                  <a:pt x="1084" y="288"/>
                </a:cubicBezTo>
                <a:cubicBezTo>
                  <a:pt x="960" y="288"/>
                  <a:pt x="960" y="288"/>
                  <a:pt x="960" y="288"/>
                </a:cubicBezTo>
                <a:lnTo>
                  <a:pt x="960" y="164"/>
                </a:lnTo>
                <a:close/>
                <a:moveTo>
                  <a:pt x="96" y="96"/>
                </a:moveTo>
                <a:cubicBezTo>
                  <a:pt x="864" y="96"/>
                  <a:pt x="864" y="96"/>
                  <a:pt x="864" y="96"/>
                </a:cubicBezTo>
                <a:cubicBezTo>
                  <a:pt x="864" y="336"/>
                  <a:pt x="864" y="336"/>
                  <a:pt x="864" y="336"/>
                </a:cubicBezTo>
                <a:cubicBezTo>
                  <a:pt x="864" y="362"/>
                  <a:pt x="885" y="384"/>
                  <a:pt x="912" y="384"/>
                </a:cubicBezTo>
                <a:cubicBezTo>
                  <a:pt x="1152" y="384"/>
                  <a:pt x="1152" y="384"/>
                  <a:pt x="1152" y="384"/>
                </a:cubicBezTo>
                <a:cubicBezTo>
                  <a:pt x="1152" y="1542"/>
                  <a:pt x="1152" y="1542"/>
                  <a:pt x="1152" y="1542"/>
                </a:cubicBezTo>
                <a:cubicBezTo>
                  <a:pt x="96" y="1542"/>
                  <a:pt x="96" y="1542"/>
                  <a:pt x="96" y="1542"/>
                </a:cubicBezTo>
                <a:lnTo>
                  <a:pt x="96" y="96"/>
                </a:lnTo>
                <a:close/>
                <a:moveTo>
                  <a:pt x="1008" y="483"/>
                </a:moveTo>
                <a:cubicBezTo>
                  <a:pt x="240" y="483"/>
                  <a:pt x="240" y="483"/>
                  <a:pt x="240" y="483"/>
                </a:cubicBezTo>
                <a:cubicBezTo>
                  <a:pt x="213" y="483"/>
                  <a:pt x="192" y="504"/>
                  <a:pt x="192" y="531"/>
                </a:cubicBezTo>
                <a:cubicBezTo>
                  <a:pt x="192" y="723"/>
                  <a:pt x="192" y="723"/>
                  <a:pt x="192" y="723"/>
                </a:cubicBezTo>
                <a:cubicBezTo>
                  <a:pt x="192" y="750"/>
                  <a:pt x="213" y="771"/>
                  <a:pt x="240" y="771"/>
                </a:cubicBezTo>
                <a:cubicBezTo>
                  <a:pt x="288" y="771"/>
                  <a:pt x="288" y="771"/>
                  <a:pt x="288" y="771"/>
                </a:cubicBezTo>
                <a:cubicBezTo>
                  <a:pt x="288" y="1163"/>
                  <a:pt x="288" y="1163"/>
                  <a:pt x="288" y="1163"/>
                </a:cubicBezTo>
                <a:cubicBezTo>
                  <a:pt x="232" y="1183"/>
                  <a:pt x="192" y="1236"/>
                  <a:pt x="192" y="1299"/>
                </a:cubicBezTo>
                <a:cubicBezTo>
                  <a:pt x="192" y="1378"/>
                  <a:pt x="257" y="1443"/>
                  <a:pt x="336" y="1443"/>
                </a:cubicBezTo>
                <a:cubicBezTo>
                  <a:pt x="399" y="1443"/>
                  <a:pt x="452" y="1403"/>
                  <a:pt x="472" y="1347"/>
                </a:cubicBezTo>
                <a:cubicBezTo>
                  <a:pt x="776" y="1347"/>
                  <a:pt x="776" y="1347"/>
                  <a:pt x="776" y="1347"/>
                </a:cubicBezTo>
                <a:cubicBezTo>
                  <a:pt x="796" y="1403"/>
                  <a:pt x="849" y="1443"/>
                  <a:pt x="912" y="1443"/>
                </a:cubicBezTo>
                <a:cubicBezTo>
                  <a:pt x="991" y="1443"/>
                  <a:pt x="1056" y="1378"/>
                  <a:pt x="1056" y="1299"/>
                </a:cubicBezTo>
                <a:cubicBezTo>
                  <a:pt x="1056" y="1236"/>
                  <a:pt x="1016" y="1183"/>
                  <a:pt x="960" y="1163"/>
                </a:cubicBezTo>
                <a:cubicBezTo>
                  <a:pt x="960" y="1011"/>
                  <a:pt x="960" y="1011"/>
                  <a:pt x="960" y="1011"/>
                </a:cubicBezTo>
                <a:cubicBezTo>
                  <a:pt x="960" y="984"/>
                  <a:pt x="939" y="963"/>
                  <a:pt x="912" y="963"/>
                </a:cubicBezTo>
                <a:cubicBezTo>
                  <a:pt x="760" y="963"/>
                  <a:pt x="760" y="963"/>
                  <a:pt x="760" y="963"/>
                </a:cubicBezTo>
                <a:cubicBezTo>
                  <a:pt x="745" y="922"/>
                  <a:pt x="713" y="890"/>
                  <a:pt x="672" y="875"/>
                </a:cubicBezTo>
                <a:cubicBezTo>
                  <a:pt x="672" y="771"/>
                  <a:pt x="672" y="771"/>
                  <a:pt x="672" y="771"/>
                </a:cubicBezTo>
                <a:cubicBezTo>
                  <a:pt x="1008" y="771"/>
                  <a:pt x="1008" y="771"/>
                  <a:pt x="1008" y="771"/>
                </a:cubicBezTo>
                <a:cubicBezTo>
                  <a:pt x="1035" y="771"/>
                  <a:pt x="1056" y="750"/>
                  <a:pt x="1056" y="723"/>
                </a:cubicBezTo>
                <a:cubicBezTo>
                  <a:pt x="1056" y="531"/>
                  <a:pt x="1056" y="531"/>
                  <a:pt x="1056" y="531"/>
                </a:cubicBezTo>
                <a:cubicBezTo>
                  <a:pt x="1056" y="504"/>
                  <a:pt x="1035" y="483"/>
                  <a:pt x="1008" y="483"/>
                </a:cubicBezTo>
                <a:close/>
                <a:moveTo>
                  <a:pt x="336" y="1347"/>
                </a:moveTo>
                <a:cubicBezTo>
                  <a:pt x="310" y="1347"/>
                  <a:pt x="288" y="1325"/>
                  <a:pt x="288" y="1299"/>
                </a:cubicBezTo>
                <a:cubicBezTo>
                  <a:pt x="288" y="1273"/>
                  <a:pt x="310" y="1251"/>
                  <a:pt x="336" y="1251"/>
                </a:cubicBezTo>
                <a:cubicBezTo>
                  <a:pt x="362" y="1251"/>
                  <a:pt x="384" y="1273"/>
                  <a:pt x="384" y="1299"/>
                </a:cubicBezTo>
                <a:cubicBezTo>
                  <a:pt x="384" y="1325"/>
                  <a:pt x="362" y="1347"/>
                  <a:pt x="336" y="1347"/>
                </a:cubicBezTo>
                <a:close/>
                <a:moveTo>
                  <a:pt x="912" y="1251"/>
                </a:moveTo>
                <a:cubicBezTo>
                  <a:pt x="938" y="1251"/>
                  <a:pt x="960" y="1273"/>
                  <a:pt x="960" y="1299"/>
                </a:cubicBezTo>
                <a:cubicBezTo>
                  <a:pt x="960" y="1325"/>
                  <a:pt x="938" y="1347"/>
                  <a:pt x="912" y="1347"/>
                </a:cubicBezTo>
                <a:cubicBezTo>
                  <a:pt x="886" y="1347"/>
                  <a:pt x="864" y="1325"/>
                  <a:pt x="864" y="1299"/>
                </a:cubicBezTo>
                <a:cubicBezTo>
                  <a:pt x="864" y="1273"/>
                  <a:pt x="886" y="1251"/>
                  <a:pt x="912" y="1251"/>
                </a:cubicBezTo>
                <a:close/>
                <a:moveTo>
                  <a:pt x="760" y="1059"/>
                </a:moveTo>
                <a:cubicBezTo>
                  <a:pt x="864" y="1059"/>
                  <a:pt x="864" y="1059"/>
                  <a:pt x="864" y="1059"/>
                </a:cubicBezTo>
                <a:cubicBezTo>
                  <a:pt x="864" y="1163"/>
                  <a:pt x="864" y="1163"/>
                  <a:pt x="864" y="1163"/>
                </a:cubicBezTo>
                <a:cubicBezTo>
                  <a:pt x="823" y="1178"/>
                  <a:pt x="791" y="1210"/>
                  <a:pt x="776" y="1251"/>
                </a:cubicBezTo>
                <a:cubicBezTo>
                  <a:pt x="472" y="1251"/>
                  <a:pt x="472" y="1251"/>
                  <a:pt x="472" y="1251"/>
                </a:cubicBezTo>
                <a:cubicBezTo>
                  <a:pt x="457" y="1210"/>
                  <a:pt x="425" y="1178"/>
                  <a:pt x="384" y="1163"/>
                </a:cubicBezTo>
                <a:cubicBezTo>
                  <a:pt x="384" y="771"/>
                  <a:pt x="384" y="771"/>
                  <a:pt x="384" y="771"/>
                </a:cubicBezTo>
                <a:cubicBezTo>
                  <a:pt x="576" y="771"/>
                  <a:pt x="576" y="771"/>
                  <a:pt x="576" y="771"/>
                </a:cubicBezTo>
                <a:cubicBezTo>
                  <a:pt x="576" y="875"/>
                  <a:pt x="576" y="875"/>
                  <a:pt x="576" y="875"/>
                </a:cubicBezTo>
                <a:cubicBezTo>
                  <a:pt x="520" y="895"/>
                  <a:pt x="480" y="948"/>
                  <a:pt x="480" y="1011"/>
                </a:cubicBezTo>
                <a:cubicBezTo>
                  <a:pt x="480" y="1090"/>
                  <a:pt x="545" y="1155"/>
                  <a:pt x="624" y="1155"/>
                </a:cubicBezTo>
                <a:cubicBezTo>
                  <a:pt x="687" y="1155"/>
                  <a:pt x="740" y="1115"/>
                  <a:pt x="760" y="1059"/>
                </a:cubicBezTo>
                <a:close/>
                <a:moveTo>
                  <a:pt x="624" y="963"/>
                </a:moveTo>
                <a:cubicBezTo>
                  <a:pt x="650" y="963"/>
                  <a:pt x="672" y="985"/>
                  <a:pt x="672" y="1011"/>
                </a:cubicBezTo>
                <a:cubicBezTo>
                  <a:pt x="672" y="1037"/>
                  <a:pt x="650" y="1059"/>
                  <a:pt x="624" y="1059"/>
                </a:cubicBezTo>
                <a:cubicBezTo>
                  <a:pt x="598" y="1059"/>
                  <a:pt x="576" y="1037"/>
                  <a:pt x="576" y="1011"/>
                </a:cubicBezTo>
                <a:cubicBezTo>
                  <a:pt x="576" y="985"/>
                  <a:pt x="598" y="963"/>
                  <a:pt x="624" y="963"/>
                </a:cubicBezTo>
                <a:close/>
                <a:moveTo>
                  <a:pt x="960" y="675"/>
                </a:moveTo>
                <a:cubicBezTo>
                  <a:pt x="288" y="675"/>
                  <a:pt x="288" y="675"/>
                  <a:pt x="288" y="675"/>
                </a:cubicBezTo>
                <a:cubicBezTo>
                  <a:pt x="288" y="579"/>
                  <a:pt x="288" y="579"/>
                  <a:pt x="288" y="579"/>
                </a:cubicBezTo>
                <a:cubicBezTo>
                  <a:pt x="960" y="579"/>
                  <a:pt x="960" y="579"/>
                  <a:pt x="960" y="579"/>
                </a:cubicBezTo>
                <a:lnTo>
                  <a:pt x="960" y="67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62"/>
          <p:cNvSpPr>
            <a:spLocks noEditPoints="1"/>
          </p:cNvSpPr>
          <p:nvPr/>
        </p:nvSpPr>
        <p:spPr bwMode="auto">
          <a:xfrm>
            <a:off x="2259709" y="5252377"/>
            <a:ext cx="256426" cy="405276"/>
          </a:xfrm>
          <a:custGeom>
            <a:avLst/>
            <a:gdLst>
              <a:gd name="T0" fmla="*/ 432 w 1073"/>
              <a:gd name="T1" fmla="*/ 70 h 1696"/>
              <a:gd name="T2" fmla="*/ 26 w 1073"/>
              <a:gd name="T3" fmla="*/ 488 h 1696"/>
              <a:gd name="T4" fmla="*/ 120 w 1073"/>
              <a:gd name="T5" fmla="*/ 899 h 1696"/>
              <a:gd name="T6" fmla="*/ 209 w 1073"/>
              <a:gd name="T7" fmla="*/ 1148 h 1696"/>
              <a:gd name="T8" fmla="*/ 209 w 1073"/>
              <a:gd name="T9" fmla="*/ 1360 h 1696"/>
              <a:gd name="T10" fmla="*/ 309 w 1073"/>
              <a:gd name="T11" fmla="*/ 1497 h 1696"/>
              <a:gd name="T12" fmla="*/ 545 w 1073"/>
              <a:gd name="T13" fmla="*/ 1696 h 1696"/>
              <a:gd name="T14" fmla="*/ 782 w 1073"/>
              <a:gd name="T15" fmla="*/ 1497 h 1696"/>
              <a:gd name="T16" fmla="*/ 881 w 1073"/>
              <a:gd name="T17" fmla="*/ 1360 h 1696"/>
              <a:gd name="T18" fmla="*/ 881 w 1073"/>
              <a:gd name="T19" fmla="*/ 1147 h 1696"/>
              <a:gd name="T20" fmla="*/ 968 w 1073"/>
              <a:gd name="T21" fmla="*/ 902 h 1696"/>
              <a:gd name="T22" fmla="*/ 1073 w 1073"/>
              <a:gd name="T23" fmla="*/ 586 h 1696"/>
              <a:gd name="T24" fmla="*/ 432 w 1073"/>
              <a:gd name="T25" fmla="*/ 70 h 1696"/>
              <a:gd name="T26" fmla="*/ 545 w 1073"/>
              <a:gd name="T27" fmla="*/ 1600 h 1696"/>
              <a:gd name="T28" fmla="*/ 410 w 1073"/>
              <a:gd name="T29" fmla="*/ 1504 h 1696"/>
              <a:gd name="T30" fmla="*/ 681 w 1073"/>
              <a:gd name="T31" fmla="*/ 1504 h 1696"/>
              <a:gd name="T32" fmla="*/ 545 w 1073"/>
              <a:gd name="T33" fmla="*/ 1600 h 1696"/>
              <a:gd name="T34" fmla="*/ 785 w 1073"/>
              <a:gd name="T35" fmla="*/ 1360 h 1696"/>
              <a:gd name="T36" fmla="*/ 737 w 1073"/>
              <a:gd name="T37" fmla="*/ 1408 h 1696"/>
              <a:gd name="T38" fmla="*/ 353 w 1073"/>
              <a:gd name="T39" fmla="*/ 1408 h 1696"/>
              <a:gd name="T40" fmla="*/ 305 w 1073"/>
              <a:gd name="T41" fmla="*/ 1360 h 1696"/>
              <a:gd name="T42" fmla="*/ 305 w 1073"/>
              <a:gd name="T43" fmla="*/ 1306 h 1696"/>
              <a:gd name="T44" fmla="*/ 785 w 1073"/>
              <a:gd name="T45" fmla="*/ 1306 h 1696"/>
              <a:gd name="T46" fmla="*/ 785 w 1073"/>
              <a:gd name="T47" fmla="*/ 1360 h 1696"/>
              <a:gd name="T48" fmla="*/ 891 w 1073"/>
              <a:gd name="T49" fmla="*/ 845 h 1696"/>
              <a:gd name="T50" fmla="*/ 785 w 1073"/>
              <a:gd name="T51" fmla="*/ 1147 h 1696"/>
              <a:gd name="T52" fmla="*/ 785 w 1073"/>
              <a:gd name="T53" fmla="*/ 1210 h 1696"/>
              <a:gd name="T54" fmla="*/ 305 w 1073"/>
              <a:gd name="T55" fmla="*/ 1210 h 1696"/>
              <a:gd name="T56" fmla="*/ 305 w 1073"/>
              <a:gd name="T57" fmla="*/ 1148 h 1696"/>
              <a:gd name="T58" fmla="*/ 197 w 1073"/>
              <a:gd name="T59" fmla="*/ 842 h 1696"/>
              <a:gd name="T60" fmla="*/ 121 w 1073"/>
              <a:gd name="T61" fmla="*/ 505 h 1696"/>
              <a:gd name="T62" fmla="*/ 452 w 1073"/>
              <a:gd name="T63" fmla="*/ 164 h 1696"/>
              <a:gd name="T64" fmla="*/ 977 w 1073"/>
              <a:gd name="T65" fmla="*/ 586 h 1696"/>
              <a:gd name="T66" fmla="*/ 891 w 1073"/>
              <a:gd name="T67" fmla="*/ 845 h 1696"/>
              <a:gd name="T68" fmla="*/ 759 w 1073"/>
              <a:gd name="T69" fmla="*/ 543 h 1696"/>
              <a:gd name="T70" fmla="*/ 610 w 1073"/>
              <a:gd name="T71" fmla="*/ 469 h 1696"/>
              <a:gd name="T72" fmla="*/ 684 w 1073"/>
              <a:gd name="T73" fmla="*/ 319 h 1696"/>
              <a:gd name="T74" fmla="*/ 669 w 1073"/>
              <a:gd name="T75" fmla="*/ 259 h 1696"/>
              <a:gd name="T76" fmla="*/ 607 w 1073"/>
              <a:gd name="T77" fmla="*/ 264 h 1696"/>
              <a:gd name="T78" fmla="*/ 319 w 1073"/>
              <a:gd name="T79" fmla="*/ 552 h 1696"/>
              <a:gd name="T80" fmla="*/ 306 w 1073"/>
              <a:gd name="T81" fmla="*/ 594 h 1696"/>
              <a:gd name="T82" fmla="*/ 332 w 1073"/>
              <a:gd name="T83" fmla="*/ 629 h 1696"/>
              <a:gd name="T84" fmla="*/ 481 w 1073"/>
              <a:gd name="T85" fmla="*/ 703 h 1696"/>
              <a:gd name="T86" fmla="*/ 406 w 1073"/>
              <a:gd name="T87" fmla="*/ 853 h 1696"/>
              <a:gd name="T88" fmla="*/ 421 w 1073"/>
              <a:gd name="T89" fmla="*/ 913 h 1696"/>
              <a:gd name="T90" fmla="*/ 483 w 1073"/>
              <a:gd name="T91" fmla="*/ 908 h 1696"/>
              <a:gd name="T92" fmla="*/ 771 w 1073"/>
              <a:gd name="T93" fmla="*/ 620 h 1696"/>
              <a:gd name="T94" fmla="*/ 785 w 1073"/>
              <a:gd name="T95" fmla="*/ 578 h 1696"/>
              <a:gd name="T96" fmla="*/ 759 w 1073"/>
              <a:gd name="T97" fmla="*/ 543 h 1696"/>
              <a:gd name="T98" fmla="*/ 590 w 1073"/>
              <a:gd name="T99" fmla="*/ 665 h 1696"/>
              <a:gd name="T100" fmla="*/ 567 w 1073"/>
              <a:gd name="T101" fmla="*/ 639 h 1696"/>
              <a:gd name="T102" fmla="*/ 434 w 1073"/>
              <a:gd name="T103" fmla="*/ 573 h 1696"/>
              <a:gd name="T104" fmla="*/ 500 w 1073"/>
              <a:gd name="T105" fmla="*/ 507 h 1696"/>
              <a:gd name="T106" fmla="*/ 524 w 1073"/>
              <a:gd name="T107" fmla="*/ 533 h 1696"/>
              <a:gd name="T108" fmla="*/ 656 w 1073"/>
              <a:gd name="T109" fmla="*/ 599 h 1696"/>
              <a:gd name="T110" fmla="*/ 590 w 1073"/>
              <a:gd name="T111" fmla="*/ 665 h 1696"/>
              <a:gd name="T112" fmla="*/ 593 w 1073"/>
              <a:gd name="T113" fmla="*/ 1066 h 1696"/>
              <a:gd name="T114" fmla="*/ 545 w 1073"/>
              <a:gd name="T115" fmla="*/ 1114 h 1696"/>
              <a:gd name="T116" fmla="*/ 497 w 1073"/>
              <a:gd name="T117" fmla="*/ 1066 h 1696"/>
              <a:gd name="T118" fmla="*/ 545 w 1073"/>
              <a:gd name="T119" fmla="*/ 1018 h 1696"/>
              <a:gd name="T120" fmla="*/ 593 w 1073"/>
              <a:gd name="T121" fmla="*/ 1066 h 1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73" h="1696">
                <a:moveTo>
                  <a:pt x="432" y="70"/>
                </a:moveTo>
                <a:cubicBezTo>
                  <a:pt x="227" y="113"/>
                  <a:pt x="64" y="281"/>
                  <a:pt x="26" y="488"/>
                </a:cubicBezTo>
                <a:cubicBezTo>
                  <a:pt x="0" y="635"/>
                  <a:pt x="33" y="781"/>
                  <a:pt x="120" y="899"/>
                </a:cubicBezTo>
                <a:cubicBezTo>
                  <a:pt x="178" y="978"/>
                  <a:pt x="209" y="1064"/>
                  <a:pt x="209" y="1148"/>
                </a:cubicBezTo>
                <a:cubicBezTo>
                  <a:pt x="209" y="1360"/>
                  <a:pt x="209" y="1360"/>
                  <a:pt x="209" y="1360"/>
                </a:cubicBezTo>
                <a:cubicBezTo>
                  <a:pt x="209" y="1424"/>
                  <a:pt x="251" y="1479"/>
                  <a:pt x="309" y="1497"/>
                </a:cubicBezTo>
                <a:cubicBezTo>
                  <a:pt x="328" y="1610"/>
                  <a:pt x="427" y="1696"/>
                  <a:pt x="545" y="1696"/>
                </a:cubicBezTo>
                <a:cubicBezTo>
                  <a:pt x="664" y="1696"/>
                  <a:pt x="762" y="1610"/>
                  <a:pt x="782" y="1497"/>
                </a:cubicBezTo>
                <a:cubicBezTo>
                  <a:pt x="839" y="1479"/>
                  <a:pt x="881" y="1424"/>
                  <a:pt x="881" y="1360"/>
                </a:cubicBezTo>
                <a:cubicBezTo>
                  <a:pt x="881" y="1147"/>
                  <a:pt x="881" y="1147"/>
                  <a:pt x="881" y="1147"/>
                </a:cubicBezTo>
                <a:cubicBezTo>
                  <a:pt x="881" y="1063"/>
                  <a:pt x="911" y="978"/>
                  <a:pt x="968" y="902"/>
                </a:cubicBezTo>
                <a:cubicBezTo>
                  <a:pt x="1037" y="810"/>
                  <a:pt x="1073" y="701"/>
                  <a:pt x="1073" y="586"/>
                </a:cubicBezTo>
                <a:cubicBezTo>
                  <a:pt x="1073" y="253"/>
                  <a:pt x="769" y="0"/>
                  <a:pt x="432" y="70"/>
                </a:cubicBezTo>
                <a:close/>
                <a:moveTo>
                  <a:pt x="545" y="1600"/>
                </a:moveTo>
                <a:cubicBezTo>
                  <a:pt x="483" y="1600"/>
                  <a:pt x="429" y="1560"/>
                  <a:pt x="410" y="1504"/>
                </a:cubicBezTo>
                <a:cubicBezTo>
                  <a:pt x="681" y="1504"/>
                  <a:pt x="681" y="1504"/>
                  <a:pt x="681" y="1504"/>
                </a:cubicBezTo>
                <a:cubicBezTo>
                  <a:pt x="661" y="1560"/>
                  <a:pt x="608" y="1600"/>
                  <a:pt x="545" y="1600"/>
                </a:cubicBezTo>
                <a:close/>
                <a:moveTo>
                  <a:pt x="785" y="1360"/>
                </a:moveTo>
                <a:cubicBezTo>
                  <a:pt x="785" y="1387"/>
                  <a:pt x="764" y="1408"/>
                  <a:pt x="737" y="1408"/>
                </a:cubicBezTo>
                <a:cubicBezTo>
                  <a:pt x="353" y="1408"/>
                  <a:pt x="353" y="1408"/>
                  <a:pt x="353" y="1408"/>
                </a:cubicBezTo>
                <a:cubicBezTo>
                  <a:pt x="327" y="1408"/>
                  <a:pt x="305" y="1387"/>
                  <a:pt x="305" y="1360"/>
                </a:cubicBezTo>
                <a:cubicBezTo>
                  <a:pt x="305" y="1306"/>
                  <a:pt x="305" y="1306"/>
                  <a:pt x="305" y="1306"/>
                </a:cubicBezTo>
                <a:cubicBezTo>
                  <a:pt x="785" y="1306"/>
                  <a:pt x="785" y="1306"/>
                  <a:pt x="785" y="1306"/>
                </a:cubicBezTo>
                <a:lnTo>
                  <a:pt x="785" y="1360"/>
                </a:lnTo>
                <a:close/>
                <a:moveTo>
                  <a:pt x="891" y="845"/>
                </a:moveTo>
                <a:cubicBezTo>
                  <a:pt x="822" y="937"/>
                  <a:pt x="785" y="1042"/>
                  <a:pt x="785" y="1147"/>
                </a:cubicBezTo>
                <a:cubicBezTo>
                  <a:pt x="785" y="1210"/>
                  <a:pt x="785" y="1210"/>
                  <a:pt x="785" y="1210"/>
                </a:cubicBezTo>
                <a:cubicBezTo>
                  <a:pt x="305" y="1210"/>
                  <a:pt x="305" y="1210"/>
                  <a:pt x="305" y="1210"/>
                </a:cubicBezTo>
                <a:cubicBezTo>
                  <a:pt x="305" y="1148"/>
                  <a:pt x="305" y="1148"/>
                  <a:pt x="305" y="1148"/>
                </a:cubicBezTo>
                <a:cubicBezTo>
                  <a:pt x="305" y="1044"/>
                  <a:pt x="268" y="938"/>
                  <a:pt x="197" y="842"/>
                </a:cubicBezTo>
                <a:cubicBezTo>
                  <a:pt x="126" y="745"/>
                  <a:pt x="99" y="626"/>
                  <a:pt x="121" y="505"/>
                </a:cubicBezTo>
                <a:cubicBezTo>
                  <a:pt x="151" y="336"/>
                  <a:pt x="284" y="199"/>
                  <a:pt x="452" y="164"/>
                </a:cubicBezTo>
                <a:cubicBezTo>
                  <a:pt x="729" y="106"/>
                  <a:pt x="977" y="315"/>
                  <a:pt x="977" y="586"/>
                </a:cubicBezTo>
                <a:cubicBezTo>
                  <a:pt x="977" y="680"/>
                  <a:pt x="948" y="770"/>
                  <a:pt x="891" y="845"/>
                </a:cubicBezTo>
                <a:close/>
                <a:moveTo>
                  <a:pt x="759" y="543"/>
                </a:moveTo>
                <a:cubicBezTo>
                  <a:pt x="610" y="469"/>
                  <a:pt x="610" y="469"/>
                  <a:pt x="610" y="469"/>
                </a:cubicBezTo>
                <a:cubicBezTo>
                  <a:pt x="684" y="319"/>
                  <a:pt x="684" y="319"/>
                  <a:pt x="684" y="319"/>
                </a:cubicBezTo>
                <a:cubicBezTo>
                  <a:pt x="695" y="298"/>
                  <a:pt x="688" y="273"/>
                  <a:pt x="669" y="259"/>
                </a:cubicBezTo>
                <a:cubicBezTo>
                  <a:pt x="650" y="245"/>
                  <a:pt x="624" y="247"/>
                  <a:pt x="607" y="264"/>
                </a:cubicBezTo>
                <a:cubicBezTo>
                  <a:pt x="319" y="552"/>
                  <a:pt x="319" y="552"/>
                  <a:pt x="319" y="552"/>
                </a:cubicBezTo>
                <a:cubicBezTo>
                  <a:pt x="308" y="563"/>
                  <a:pt x="303" y="578"/>
                  <a:pt x="306" y="594"/>
                </a:cubicBezTo>
                <a:cubicBezTo>
                  <a:pt x="308" y="609"/>
                  <a:pt x="318" y="622"/>
                  <a:pt x="332" y="629"/>
                </a:cubicBezTo>
                <a:cubicBezTo>
                  <a:pt x="481" y="703"/>
                  <a:pt x="481" y="703"/>
                  <a:pt x="481" y="703"/>
                </a:cubicBezTo>
                <a:cubicBezTo>
                  <a:pt x="406" y="853"/>
                  <a:pt x="406" y="853"/>
                  <a:pt x="406" y="853"/>
                </a:cubicBezTo>
                <a:cubicBezTo>
                  <a:pt x="396" y="874"/>
                  <a:pt x="402" y="899"/>
                  <a:pt x="421" y="913"/>
                </a:cubicBezTo>
                <a:cubicBezTo>
                  <a:pt x="440" y="927"/>
                  <a:pt x="467" y="924"/>
                  <a:pt x="483" y="908"/>
                </a:cubicBezTo>
                <a:cubicBezTo>
                  <a:pt x="771" y="620"/>
                  <a:pt x="771" y="620"/>
                  <a:pt x="771" y="620"/>
                </a:cubicBezTo>
                <a:cubicBezTo>
                  <a:pt x="782" y="609"/>
                  <a:pt x="787" y="594"/>
                  <a:pt x="785" y="578"/>
                </a:cubicBezTo>
                <a:cubicBezTo>
                  <a:pt x="782" y="563"/>
                  <a:pt x="773" y="550"/>
                  <a:pt x="759" y="543"/>
                </a:cubicBezTo>
                <a:close/>
                <a:moveTo>
                  <a:pt x="590" y="665"/>
                </a:moveTo>
                <a:cubicBezTo>
                  <a:pt x="586" y="654"/>
                  <a:pt x="578" y="645"/>
                  <a:pt x="567" y="639"/>
                </a:cubicBezTo>
                <a:cubicBezTo>
                  <a:pt x="434" y="573"/>
                  <a:pt x="434" y="573"/>
                  <a:pt x="434" y="573"/>
                </a:cubicBezTo>
                <a:cubicBezTo>
                  <a:pt x="500" y="507"/>
                  <a:pt x="500" y="507"/>
                  <a:pt x="500" y="507"/>
                </a:cubicBezTo>
                <a:cubicBezTo>
                  <a:pt x="504" y="518"/>
                  <a:pt x="513" y="527"/>
                  <a:pt x="524" y="533"/>
                </a:cubicBezTo>
                <a:cubicBezTo>
                  <a:pt x="656" y="599"/>
                  <a:pt x="656" y="599"/>
                  <a:pt x="656" y="599"/>
                </a:cubicBezTo>
                <a:lnTo>
                  <a:pt x="590" y="665"/>
                </a:lnTo>
                <a:close/>
                <a:moveTo>
                  <a:pt x="593" y="1066"/>
                </a:moveTo>
                <a:cubicBezTo>
                  <a:pt x="593" y="1093"/>
                  <a:pt x="572" y="1114"/>
                  <a:pt x="545" y="1114"/>
                </a:cubicBezTo>
                <a:cubicBezTo>
                  <a:pt x="519" y="1114"/>
                  <a:pt x="497" y="1093"/>
                  <a:pt x="497" y="1066"/>
                </a:cubicBezTo>
                <a:cubicBezTo>
                  <a:pt x="497" y="1040"/>
                  <a:pt x="519" y="1018"/>
                  <a:pt x="545" y="1018"/>
                </a:cubicBezTo>
                <a:cubicBezTo>
                  <a:pt x="572" y="1018"/>
                  <a:pt x="593" y="1040"/>
                  <a:pt x="593" y="106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63"/>
          <p:cNvSpPr>
            <a:spLocks noEditPoints="1"/>
          </p:cNvSpPr>
          <p:nvPr/>
        </p:nvSpPr>
        <p:spPr bwMode="auto">
          <a:xfrm>
            <a:off x="2922928" y="5259256"/>
            <a:ext cx="391519" cy="391519"/>
          </a:xfrm>
          <a:custGeom>
            <a:avLst/>
            <a:gdLst>
              <a:gd name="T0" fmla="*/ 1358 w 1638"/>
              <a:gd name="T1" fmla="*/ 771 h 1638"/>
              <a:gd name="T2" fmla="*/ 1156 w 1638"/>
              <a:gd name="T3" fmla="*/ 550 h 1638"/>
              <a:gd name="T4" fmla="*/ 1396 w 1638"/>
              <a:gd name="T5" fmla="*/ 446 h 1638"/>
              <a:gd name="T6" fmla="*/ 1192 w 1638"/>
              <a:gd name="T7" fmla="*/ 242 h 1638"/>
              <a:gd name="T8" fmla="*/ 1088 w 1638"/>
              <a:gd name="T9" fmla="*/ 482 h 1638"/>
              <a:gd name="T10" fmla="*/ 867 w 1638"/>
              <a:gd name="T11" fmla="*/ 280 h 1638"/>
              <a:gd name="T12" fmla="*/ 819 w 1638"/>
              <a:gd name="T13" fmla="*/ 0 h 1638"/>
              <a:gd name="T14" fmla="*/ 771 w 1638"/>
              <a:gd name="T15" fmla="*/ 280 h 1638"/>
              <a:gd name="T16" fmla="*/ 550 w 1638"/>
              <a:gd name="T17" fmla="*/ 482 h 1638"/>
              <a:gd name="T18" fmla="*/ 446 w 1638"/>
              <a:gd name="T19" fmla="*/ 242 h 1638"/>
              <a:gd name="T20" fmla="*/ 242 w 1638"/>
              <a:gd name="T21" fmla="*/ 446 h 1638"/>
              <a:gd name="T22" fmla="*/ 406 w 1638"/>
              <a:gd name="T23" fmla="*/ 474 h 1638"/>
              <a:gd name="T24" fmla="*/ 390 w 1638"/>
              <a:gd name="T25" fmla="*/ 771 h 1638"/>
              <a:gd name="T26" fmla="*/ 144 w 1638"/>
              <a:gd name="T27" fmla="*/ 675 h 1638"/>
              <a:gd name="T28" fmla="*/ 144 w 1638"/>
              <a:gd name="T29" fmla="*/ 963 h 1638"/>
              <a:gd name="T30" fmla="*/ 390 w 1638"/>
              <a:gd name="T31" fmla="*/ 867 h 1638"/>
              <a:gd name="T32" fmla="*/ 406 w 1638"/>
              <a:gd name="T33" fmla="*/ 1164 h 1638"/>
              <a:gd name="T34" fmla="*/ 242 w 1638"/>
              <a:gd name="T35" fmla="*/ 1396 h 1638"/>
              <a:gd name="T36" fmla="*/ 474 w 1638"/>
              <a:gd name="T37" fmla="*/ 1232 h 1638"/>
              <a:gd name="T38" fmla="*/ 771 w 1638"/>
              <a:gd name="T39" fmla="*/ 1248 h 1638"/>
              <a:gd name="T40" fmla="*/ 675 w 1638"/>
              <a:gd name="T41" fmla="*/ 1494 h 1638"/>
              <a:gd name="T42" fmla="*/ 963 w 1638"/>
              <a:gd name="T43" fmla="*/ 1494 h 1638"/>
              <a:gd name="T44" fmla="*/ 867 w 1638"/>
              <a:gd name="T45" fmla="*/ 1248 h 1638"/>
              <a:gd name="T46" fmla="*/ 1164 w 1638"/>
              <a:gd name="T47" fmla="*/ 1232 h 1638"/>
              <a:gd name="T48" fmla="*/ 1396 w 1638"/>
              <a:gd name="T49" fmla="*/ 1396 h 1638"/>
              <a:gd name="T50" fmla="*/ 1232 w 1638"/>
              <a:gd name="T51" fmla="*/ 1164 h 1638"/>
              <a:gd name="T52" fmla="*/ 1248 w 1638"/>
              <a:gd name="T53" fmla="*/ 867 h 1638"/>
              <a:gd name="T54" fmla="*/ 1494 w 1638"/>
              <a:gd name="T55" fmla="*/ 963 h 1638"/>
              <a:gd name="T56" fmla="*/ 1494 w 1638"/>
              <a:gd name="T57" fmla="*/ 675 h 1638"/>
              <a:gd name="T58" fmla="*/ 1328 w 1638"/>
              <a:gd name="T59" fmla="*/ 310 h 1638"/>
              <a:gd name="T60" fmla="*/ 1260 w 1638"/>
              <a:gd name="T61" fmla="*/ 378 h 1638"/>
              <a:gd name="T62" fmla="*/ 378 w 1638"/>
              <a:gd name="T63" fmla="*/ 378 h 1638"/>
              <a:gd name="T64" fmla="*/ 310 w 1638"/>
              <a:gd name="T65" fmla="*/ 310 h 1638"/>
              <a:gd name="T66" fmla="*/ 378 w 1638"/>
              <a:gd name="T67" fmla="*/ 378 h 1638"/>
              <a:gd name="T68" fmla="*/ 96 w 1638"/>
              <a:gd name="T69" fmla="*/ 819 h 1638"/>
              <a:gd name="T70" fmla="*/ 192 w 1638"/>
              <a:gd name="T71" fmla="*/ 819 h 1638"/>
              <a:gd name="T72" fmla="*/ 378 w 1638"/>
              <a:gd name="T73" fmla="*/ 1328 h 1638"/>
              <a:gd name="T74" fmla="*/ 310 w 1638"/>
              <a:gd name="T75" fmla="*/ 1260 h 1638"/>
              <a:gd name="T76" fmla="*/ 378 w 1638"/>
              <a:gd name="T77" fmla="*/ 1260 h 1638"/>
              <a:gd name="T78" fmla="*/ 1260 w 1638"/>
              <a:gd name="T79" fmla="*/ 1260 h 1638"/>
              <a:gd name="T80" fmla="*/ 1328 w 1638"/>
              <a:gd name="T81" fmla="*/ 1328 h 1638"/>
              <a:gd name="T82" fmla="*/ 1260 w 1638"/>
              <a:gd name="T83" fmla="*/ 1260 h 1638"/>
              <a:gd name="T84" fmla="*/ 867 w 1638"/>
              <a:gd name="T85" fmla="*/ 144 h 1638"/>
              <a:gd name="T86" fmla="*/ 771 w 1638"/>
              <a:gd name="T87" fmla="*/ 144 h 1638"/>
              <a:gd name="T88" fmla="*/ 819 w 1638"/>
              <a:gd name="T89" fmla="*/ 1542 h 1638"/>
              <a:gd name="T90" fmla="*/ 819 w 1638"/>
              <a:gd name="T91" fmla="*/ 1446 h 1638"/>
              <a:gd name="T92" fmla="*/ 819 w 1638"/>
              <a:gd name="T93" fmla="*/ 1542 h 1638"/>
              <a:gd name="T94" fmla="*/ 819 w 1638"/>
              <a:gd name="T95" fmla="*/ 1155 h 1638"/>
              <a:gd name="T96" fmla="*/ 675 w 1638"/>
              <a:gd name="T97" fmla="*/ 1107 h 1638"/>
              <a:gd name="T98" fmla="*/ 963 w 1638"/>
              <a:gd name="T99" fmla="*/ 1107 h 1638"/>
              <a:gd name="T100" fmla="*/ 723 w 1638"/>
              <a:gd name="T101" fmla="*/ 771 h 1638"/>
              <a:gd name="T102" fmla="*/ 915 w 1638"/>
              <a:gd name="T103" fmla="*/ 771 h 1638"/>
              <a:gd name="T104" fmla="*/ 723 w 1638"/>
              <a:gd name="T105" fmla="*/ 771 h 1638"/>
              <a:gd name="T106" fmla="*/ 953 w 1638"/>
              <a:gd name="T107" fmla="*/ 908 h 1638"/>
              <a:gd name="T108" fmla="*/ 819 w 1638"/>
              <a:gd name="T109" fmla="*/ 579 h 1638"/>
              <a:gd name="T110" fmla="*/ 685 w 1638"/>
              <a:gd name="T111" fmla="*/ 908 h 1638"/>
              <a:gd name="T112" fmla="*/ 483 w 1638"/>
              <a:gd name="T113" fmla="*/ 819 h 1638"/>
              <a:gd name="T114" fmla="*/ 1155 w 1638"/>
              <a:gd name="T115" fmla="*/ 819 h 1638"/>
              <a:gd name="T116" fmla="*/ 1494 w 1638"/>
              <a:gd name="T117" fmla="*/ 867 h 1638"/>
              <a:gd name="T118" fmla="*/ 1494 w 1638"/>
              <a:gd name="T119" fmla="*/ 771 h 1638"/>
              <a:gd name="T120" fmla="*/ 1494 w 1638"/>
              <a:gd name="T121" fmla="*/ 867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38" h="1638">
                <a:moveTo>
                  <a:pt x="1494" y="675"/>
                </a:moveTo>
                <a:cubicBezTo>
                  <a:pt x="1432" y="675"/>
                  <a:pt x="1378" y="715"/>
                  <a:pt x="1358" y="771"/>
                </a:cubicBezTo>
                <a:cubicBezTo>
                  <a:pt x="1248" y="771"/>
                  <a:pt x="1248" y="771"/>
                  <a:pt x="1248" y="771"/>
                </a:cubicBezTo>
                <a:cubicBezTo>
                  <a:pt x="1239" y="688"/>
                  <a:pt x="1206" y="612"/>
                  <a:pt x="1156" y="550"/>
                </a:cubicBezTo>
                <a:cubicBezTo>
                  <a:pt x="1232" y="474"/>
                  <a:pt x="1232" y="474"/>
                  <a:pt x="1232" y="474"/>
                </a:cubicBezTo>
                <a:cubicBezTo>
                  <a:pt x="1286" y="499"/>
                  <a:pt x="1352" y="490"/>
                  <a:pt x="1396" y="446"/>
                </a:cubicBezTo>
                <a:cubicBezTo>
                  <a:pt x="1452" y="390"/>
                  <a:pt x="1452" y="298"/>
                  <a:pt x="1396" y="242"/>
                </a:cubicBezTo>
                <a:cubicBezTo>
                  <a:pt x="1340" y="186"/>
                  <a:pt x="1248" y="186"/>
                  <a:pt x="1192" y="242"/>
                </a:cubicBezTo>
                <a:cubicBezTo>
                  <a:pt x="1148" y="286"/>
                  <a:pt x="1139" y="352"/>
                  <a:pt x="1164" y="406"/>
                </a:cubicBezTo>
                <a:cubicBezTo>
                  <a:pt x="1088" y="482"/>
                  <a:pt x="1088" y="482"/>
                  <a:pt x="1088" y="482"/>
                </a:cubicBezTo>
                <a:cubicBezTo>
                  <a:pt x="1026" y="432"/>
                  <a:pt x="950" y="399"/>
                  <a:pt x="867" y="390"/>
                </a:cubicBezTo>
                <a:cubicBezTo>
                  <a:pt x="867" y="280"/>
                  <a:pt x="867" y="280"/>
                  <a:pt x="867" y="280"/>
                </a:cubicBezTo>
                <a:cubicBezTo>
                  <a:pt x="923" y="260"/>
                  <a:pt x="963" y="206"/>
                  <a:pt x="963" y="144"/>
                </a:cubicBezTo>
                <a:cubicBezTo>
                  <a:pt x="963" y="64"/>
                  <a:pt x="898" y="0"/>
                  <a:pt x="819" y="0"/>
                </a:cubicBezTo>
                <a:cubicBezTo>
                  <a:pt x="740" y="0"/>
                  <a:pt x="675" y="64"/>
                  <a:pt x="675" y="144"/>
                </a:cubicBezTo>
                <a:cubicBezTo>
                  <a:pt x="675" y="206"/>
                  <a:pt x="715" y="260"/>
                  <a:pt x="771" y="280"/>
                </a:cubicBezTo>
                <a:cubicBezTo>
                  <a:pt x="771" y="390"/>
                  <a:pt x="771" y="390"/>
                  <a:pt x="771" y="390"/>
                </a:cubicBezTo>
                <a:cubicBezTo>
                  <a:pt x="688" y="399"/>
                  <a:pt x="612" y="432"/>
                  <a:pt x="550" y="482"/>
                </a:cubicBezTo>
                <a:cubicBezTo>
                  <a:pt x="474" y="406"/>
                  <a:pt x="474" y="406"/>
                  <a:pt x="474" y="406"/>
                </a:cubicBezTo>
                <a:cubicBezTo>
                  <a:pt x="499" y="352"/>
                  <a:pt x="490" y="286"/>
                  <a:pt x="446" y="242"/>
                </a:cubicBezTo>
                <a:cubicBezTo>
                  <a:pt x="389" y="186"/>
                  <a:pt x="298" y="186"/>
                  <a:pt x="242" y="242"/>
                </a:cubicBezTo>
                <a:cubicBezTo>
                  <a:pt x="186" y="298"/>
                  <a:pt x="186" y="390"/>
                  <a:pt x="242" y="446"/>
                </a:cubicBezTo>
                <a:cubicBezTo>
                  <a:pt x="270" y="474"/>
                  <a:pt x="307" y="488"/>
                  <a:pt x="344" y="488"/>
                </a:cubicBezTo>
                <a:cubicBezTo>
                  <a:pt x="365" y="488"/>
                  <a:pt x="386" y="483"/>
                  <a:pt x="406" y="474"/>
                </a:cubicBezTo>
                <a:cubicBezTo>
                  <a:pt x="482" y="550"/>
                  <a:pt x="482" y="550"/>
                  <a:pt x="482" y="550"/>
                </a:cubicBezTo>
                <a:cubicBezTo>
                  <a:pt x="432" y="612"/>
                  <a:pt x="399" y="688"/>
                  <a:pt x="390" y="771"/>
                </a:cubicBezTo>
                <a:cubicBezTo>
                  <a:pt x="280" y="771"/>
                  <a:pt x="280" y="771"/>
                  <a:pt x="280" y="771"/>
                </a:cubicBezTo>
                <a:cubicBezTo>
                  <a:pt x="260" y="715"/>
                  <a:pt x="206" y="675"/>
                  <a:pt x="144" y="675"/>
                </a:cubicBezTo>
                <a:cubicBezTo>
                  <a:pt x="64" y="675"/>
                  <a:pt x="0" y="740"/>
                  <a:pt x="0" y="819"/>
                </a:cubicBezTo>
                <a:cubicBezTo>
                  <a:pt x="0" y="898"/>
                  <a:pt x="64" y="963"/>
                  <a:pt x="144" y="963"/>
                </a:cubicBezTo>
                <a:cubicBezTo>
                  <a:pt x="206" y="963"/>
                  <a:pt x="260" y="923"/>
                  <a:pt x="280" y="867"/>
                </a:cubicBezTo>
                <a:cubicBezTo>
                  <a:pt x="390" y="867"/>
                  <a:pt x="390" y="867"/>
                  <a:pt x="390" y="867"/>
                </a:cubicBezTo>
                <a:cubicBezTo>
                  <a:pt x="399" y="950"/>
                  <a:pt x="432" y="1026"/>
                  <a:pt x="482" y="1088"/>
                </a:cubicBezTo>
                <a:cubicBezTo>
                  <a:pt x="406" y="1164"/>
                  <a:pt x="406" y="1164"/>
                  <a:pt x="406" y="1164"/>
                </a:cubicBezTo>
                <a:cubicBezTo>
                  <a:pt x="352" y="1139"/>
                  <a:pt x="286" y="1148"/>
                  <a:pt x="242" y="1192"/>
                </a:cubicBezTo>
                <a:cubicBezTo>
                  <a:pt x="186" y="1248"/>
                  <a:pt x="186" y="1340"/>
                  <a:pt x="242" y="1396"/>
                </a:cubicBezTo>
                <a:cubicBezTo>
                  <a:pt x="298" y="1452"/>
                  <a:pt x="389" y="1452"/>
                  <a:pt x="446" y="1396"/>
                </a:cubicBezTo>
                <a:cubicBezTo>
                  <a:pt x="490" y="1352"/>
                  <a:pt x="499" y="1286"/>
                  <a:pt x="474" y="1232"/>
                </a:cubicBezTo>
                <a:cubicBezTo>
                  <a:pt x="550" y="1156"/>
                  <a:pt x="550" y="1156"/>
                  <a:pt x="550" y="1156"/>
                </a:cubicBezTo>
                <a:cubicBezTo>
                  <a:pt x="613" y="1208"/>
                  <a:pt x="690" y="1239"/>
                  <a:pt x="771" y="1248"/>
                </a:cubicBezTo>
                <a:cubicBezTo>
                  <a:pt x="771" y="1358"/>
                  <a:pt x="771" y="1358"/>
                  <a:pt x="771" y="1358"/>
                </a:cubicBezTo>
                <a:cubicBezTo>
                  <a:pt x="715" y="1378"/>
                  <a:pt x="675" y="1432"/>
                  <a:pt x="675" y="1494"/>
                </a:cubicBezTo>
                <a:cubicBezTo>
                  <a:pt x="675" y="1574"/>
                  <a:pt x="740" y="1638"/>
                  <a:pt x="819" y="1638"/>
                </a:cubicBezTo>
                <a:cubicBezTo>
                  <a:pt x="898" y="1638"/>
                  <a:pt x="963" y="1574"/>
                  <a:pt x="963" y="1494"/>
                </a:cubicBezTo>
                <a:cubicBezTo>
                  <a:pt x="963" y="1432"/>
                  <a:pt x="923" y="1378"/>
                  <a:pt x="867" y="1358"/>
                </a:cubicBezTo>
                <a:cubicBezTo>
                  <a:pt x="867" y="1248"/>
                  <a:pt x="867" y="1248"/>
                  <a:pt x="867" y="1248"/>
                </a:cubicBezTo>
                <a:cubicBezTo>
                  <a:pt x="948" y="1239"/>
                  <a:pt x="1025" y="1207"/>
                  <a:pt x="1088" y="1156"/>
                </a:cubicBezTo>
                <a:cubicBezTo>
                  <a:pt x="1164" y="1232"/>
                  <a:pt x="1164" y="1232"/>
                  <a:pt x="1164" y="1232"/>
                </a:cubicBezTo>
                <a:cubicBezTo>
                  <a:pt x="1139" y="1286"/>
                  <a:pt x="1148" y="1352"/>
                  <a:pt x="1192" y="1396"/>
                </a:cubicBezTo>
                <a:cubicBezTo>
                  <a:pt x="1248" y="1452"/>
                  <a:pt x="1340" y="1452"/>
                  <a:pt x="1396" y="1396"/>
                </a:cubicBezTo>
                <a:cubicBezTo>
                  <a:pt x="1452" y="1340"/>
                  <a:pt x="1452" y="1248"/>
                  <a:pt x="1396" y="1192"/>
                </a:cubicBezTo>
                <a:cubicBezTo>
                  <a:pt x="1352" y="1148"/>
                  <a:pt x="1286" y="1139"/>
                  <a:pt x="1232" y="1164"/>
                </a:cubicBezTo>
                <a:cubicBezTo>
                  <a:pt x="1156" y="1088"/>
                  <a:pt x="1156" y="1088"/>
                  <a:pt x="1156" y="1088"/>
                </a:cubicBezTo>
                <a:cubicBezTo>
                  <a:pt x="1206" y="1026"/>
                  <a:pt x="1239" y="950"/>
                  <a:pt x="1248" y="867"/>
                </a:cubicBezTo>
                <a:cubicBezTo>
                  <a:pt x="1358" y="867"/>
                  <a:pt x="1358" y="867"/>
                  <a:pt x="1358" y="867"/>
                </a:cubicBezTo>
                <a:cubicBezTo>
                  <a:pt x="1378" y="923"/>
                  <a:pt x="1432" y="963"/>
                  <a:pt x="1494" y="963"/>
                </a:cubicBezTo>
                <a:cubicBezTo>
                  <a:pt x="1574" y="963"/>
                  <a:pt x="1638" y="898"/>
                  <a:pt x="1638" y="819"/>
                </a:cubicBezTo>
                <a:cubicBezTo>
                  <a:pt x="1638" y="740"/>
                  <a:pt x="1574" y="675"/>
                  <a:pt x="1494" y="675"/>
                </a:cubicBezTo>
                <a:close/>
                <a:moveTo>
                  <a:pt x="1260" y="310"/>
                </a:moveTo>
                <a:cubicBezTo>
                  <a:pt x="1279" y="291"/>
                  <a:pt x="1309" y="291"/>
                  <a:pt x="1328" y="310"/>
                </a:cubicBezTo>
                <a:cubicBezTo>
                  <a:pt x="1347" y="329"/>
                  <a:pt x="1347" y="359"/>
                  <a:pt x="1328" y="378"/>
                </a:cubicBezTo>
                <a:cubicBezTo>
                  <a:pt x="1309" y="396"/>
                  <a:pt x="1279" y="396"/>
                  <a:pt x="1260" y="378"/>
                </a:cubicBezTo>
                <a:cubicBezTo>
                  <a:pt x="1241" y="359"/>
                  <a:pt x="1241" y="329"/>
                  <a:pt x="1260" y="310"/>
                </a:cubicBezTo>
                <a:close/>
                <a:moveTo>
                  <a:pt x="378" y="378"/>
                </a:moveTo>
                <a:cubicBezTo>
                  <a:pt x="359" y="396"/>
                  <a:pt x="329" y="396"/>
                  <a:pt x="310" y="378"/>
                </a:cubicBezTo>
                <a:cubicBezTo>
                  <a:pt x="291" y="359"/>
                  <a:pt x="291" y="329"/>
                  <a:pt x="310" y="310"/>
                </a:cubicBezTo>
                <a:cubicBezTo>
                  <a:pt x="329" y="291"/>
                  <a:pt x="359" y="291"/>
                  <a:pt x="378" y="310"/>
                </a:cubicBezTo>
                <a:cubicBezTo>
                  <a:pt x="397" y="329"/>
                  <a:pt x="397" y="359"/>
                  <a:pt x="378" y="378"/>
                </a:cubicBezTo>
                <a:close/>
                <a:moveTo>
                  <a:pt x="144" y="867"/>
                </a:moveTo>
                <a:cubicBezTo>
                  <a:pt x="117" y="867"/>
                  <a:pt x="96" y="845"/>
                  <a:pt x="96" y="819"/>
                </a:cubicBezTo>
                <a:cubicBezTo>
                  <a:pt x="96" y="793"/>
                  <a:pt x="117" y="771"/>
                  <a:pt x="144" y="771"/>
                </a:cubicBezTo>
                <a:cubicBezTo>
                  <a:pt x="170" y="771"/>
                  <a:pt x="192" y="793"/>
                  <a:pt x="192" y="819"/>
                </a:cubicBezTo>
                <a:cubicBezTo>
                  <a:pt x="192" y="845"/>
                  <a:pt x="170" y="867"/>
                  <a:pt x="144" y="867"/>
                </a:cubicBezTo>
                <a:close/>
                <a:moveTo>
                  <a:pt x="378" y="1328"/>
                </a:moveTo>
                <a:cubicBezTo>
                  <a:pt x="359" y="1347"/>
                  <a:pt x="329" y="1347"/>
                  <a:pt x="310" y="1328"/>
                </a:cubicBezTo>
                <a:cubicBezTo>
                  <a:pt x="291" y="1309"/>
                  <a:pt x="291" y="1279"/>
                  <a:pt x="310" y="1260"/>
                </a:cubicBezTo>
                <a:cubicBezTo>
                  <a:pt x="310" y="1260"/>
                  <a:pt x="310" y="1260"/>
                  <a:pt x="310" y="1260"/>
                </a:cubicBezTo>
                <a:cubicBezTo>
                  <a:pt x="329" y="1242"/>
                  <a:pt x="359" y="1242"/>
                  <a:pt x="378" y="1260"/>
                </a:cubicBezTo>
                <a:cubicBezTo>
                  <a:pt x="397" y="1279"/>
                  <a:pt x="397" y="1309"/>
                  <a:pt x="378" y="1328"/>
                </a:cubicBezTo>
                <a:close/>
                <a:moveTo>
                  <a:pt x="1260" y="1260"/>
                </a:moveTo>
                <a:cubicBezTo>
                  <a:pt x="1279" y="1242"/>
                  <a:pt x="1309" y="1242"/>
                  <a:pt x="1328" y="1260"/>
                </a:cubicBezTo>
                <a:cubicBezTo>
                  <a:pt x="1347" y="1279"/>
                  <a:pt x="1347" y="1309"/>
                  <a:pt x="1328" y="1328"/>
                </a:cubicBezTo>
                <a:cubicBezTo>
                  <a:pt x="1309" y="1347"/>
                  <a:pt x="1279" y="1347"/>
                  <a:pt x="1260" y="1328"/>
                </a:cubicBezTo>
                <a:cubicBezTo>
                  <a:pt x="1241" y="1309"/>
                  <a:pt x="1241" y="1279"/>
                  <a:pt x="1260" y="1260"/>
                </a:cubicBezTo>
                <a:close/>
                <a:moveTo>
                  <a:pt x="819" y="96"/>
                </a:moveTo>
                <a:cubicBezTo>
                  <a:pt x="845" y="96"/>
                  <a:pt x="867" y="117"/>
                  <a:pt x="867" y="144"/>
                </a:cubicBezTo>
                <a:cubicBezTo>
                  <a:pt x="867" y="170"/>
                  <a:pt x="845" y="192"/>
                  <a:pt x="819" y="192"/>
                </a:cubicBezTo>
                <a:cubicBezTo>
                  <a:pt x="793" y="192"/>
                  <a:pt x="771" y="170"/>
                  <a:pt x="771" y="144"/>
                </a:cubicBezTo>
                <a:cubicBezTo>
                  <a:pt x="771" y="117"/>
                  <a:pt x="793" y="96"/>
                  <a:pt x="819" y="96"/>
                </a:cubicBezTo>
                <a:close/>
                <a:moveTo>
                  <a:pt x="819" y="1542"/>
                </a:moveTo>
                <a:cubicBezTo>
                  <a:pt x="793" y="1542"/>
                  <a:pt x="771" y="1521"/>
                  <a:pt x="771" y="1494"/>
                </a:cubicBezTo>
                <a:cubicBezTo>
                  <a:pt x="771" y="1468"/>
                  <a:pt x="793" y="1446"/>
                  <a:pt x="819" y="1446"/>
                </a:cubicBezTo>
                <a:cubicBezTo>
                  <a:pt x="845" y="1446"/>
                  <a:pt x="867" y="1468"/>
                  <a:pt x="867" y="1494"/>
                </a:cubicBezTo>
                <a:cubicBezTo>
                  <a:pt x="867" y="1521"/>
                  <a:pt x="845" y="1542"/>
                  <a:pt x="819" y="1542"/>
                </a:cubicBezTo>
                <a:close/>
                <a:moveTo>
                  <a:pt x="963" y="1123"/>
                </a:moveTo>
                <a:cubicBezTo>
                  <a:pt x="919" y="1143"/>
                  <a:pt x="870" y="1155"/>
                  <a:pt x="819" y="1155"/>
                </a:cubicBezTo>
                <a:cubicBezTo>
                  <a:pt x="767" y="1155"/>
                  <a:pt x="719" y="1143"/>
                  <a:pt x="675" y="1123"/>
                </a:cubicBezTo>
                <a:cubicBezTo>
                  <a:pt x="675" y="1107"/>
                  <a:pt x="675" y="1107"/>
                  <a:pt x="675" y="1107"/>
                </a:cubicBezTo>
                <a:cubicBezTo>
                  <a:pt x="675" y="1028"/>
                  <a:pt x="740" y="963"/>
                  <a:pt x="819" y="963"/>
                </a:cubicBezTo>
                <a:cubicBezTo>
                  <a:pt x="898" y="963"/>
                  <a:pt x="963" y="1028"/>
                  <a:pt x="963" y="1107"/>
                </a:cubicBezTo>
                <a:lnTo>
                  <a:pt x="963" y="1123"/>
                </a:lnTo>
                <a:close/>
                <a:moveTo>
                  <a:pt x="723" y="771"/>
                </a:moveTo>
                <a:cubicBezTo>
                  <a:pt x="723" y="718"/>
                  <a:pt x="766" y="675"/>
                  <a:pt x="819" y="675"/>
                </a:cubicBezTo>
                <a:cubicBezTo>
                  <a:pt x="872" y="675"/>
                  <a:pt x="915" y="718"/>
                  <a:pt x="915" y="771"/>
                </a:cubicBezTo>
                <a:cubicBezTo>
                  <a:pt x="915" y="824"/>
                  <a:pt x="872" y="867"/>
                  <a:pt x="819" y="867"/>
                </a:cubicBezTo>
                <a:cubicBezTo>
                  <a:pt x="766" y="867"/>
                  <a:pt x="723" y="824"/>
                  <a:pt x="723" y="771"/>
                </a:cubicBezTo>
                <a:close/>
                <a:moveTo>
                  <a:pt x="1054" y="1059"/>
                </a:moveTo>
                <a:cubicBezTo>
                  <a:pt x="1041" y="996"/>
                  <a:pt x="1004" y="943"/>
                  <a:pt x="953" y="908"/>
                </a:cubicBezTo>
                <a:cubicBezTo>
                  <a:pt x="989" y="873"/>
                  <a:pt x="1011" y="825"/>
                  <a:pt x="1011" y="771"/>
                </a:cubicBezTo>
                <a:cubicBezTo>
                  <a:pt x="1011" y="665"/>
                  <a:pt x="925" y="579"/>
                  <a:pt x="819" y="579"/>
                </a:cubicBezTo>
                <a:cubicBezTo>
                  <a:pt x="713" y="579"/>
                  <a:pt x="627" y="665"/>
                  <a:pt x="627" y="771"/>
                </a:cubicBezTo>
                <a:cubicBezTo>
                  <a:pt x="627" y="825"/>
                  <a:pt x="649" y="873"/>
                  <a:pt x="685" y="908"/>
                </a:cubicBezTo>
                <a:cubicBezTo>
                  <a:pt x="634" y="943"/>
                  <a:pt x="597" y="996"/>
                  <a:pt x="584" y="1059"/>
                </a:cubicBezTo>
                <a:cubicBezTo>
                  <a:pt x="522" y="998"/>
                  <a:pt x="483" y="913"/>
                  <a:pt x="483" y="819"/>
                </a:cubicBezTo>
                <a:cubicBezTo>
                  <a:pt x="483" y="634"/>
                  <a:pt x="634" y="483"/>
                  <a:pt x="819" y="483"/>
                </a:cubicBezTo>
                <a:cubicBezTo>
                  <a:pt x="1004" y="483"/>
                  <a:pt x="1155" y="634"/>
                  <a:pt x="1155" y="819"/>
                </a:cubicBezTo>
                <a:cubicBezTo>
                  <a:pt x="1155" y="913"/>
                  <a:pt x="1116" y="998"/>
                  <a:pt x="1054" y="1059"/>
                </a:cubicBezTo>
                <a:close/>
                <a:moveTo>
                  <a:pt x="1494" y="867"/>
                </a:moveTo>
                <a:cubicBezTo>
                  <a:pt x="1468" y="867"/>
                  <a:pt x="1446" y="845"/>
                  <a:pt x="1446" y="819"/>
                </a:cubicBezTo>
                <a:cubicBezTo>
                  <a:pt x="1446" y="793"/>
                  <a:pt x="1468" y="771"/>
                  <a:pt x="1494" y="771"/>
                </a:cubicBezTo>
                <a:cubicBezTo>
                  <a:pt x="1521" y="771"/>
                  <a:pt x="1542" y="793"/>
                  <a:pt x="1542" y="819"/>
                </a:cubicBezTo>
                <a:cubicBezTo>
                  <a:pt x="1542" y="845"/>
                  <a:pt x="1521" y="867"/>
                  <a:pt x="1494" y="86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64"/>
          <p:cNvSpPr>
            <a:spLocks noEditPoints="1"/>
          </p:cNvSpPr>
          <p:nvPr/>
        </p:nvSpPr>
        <p:spPr bwMode="auto">
          <a:xfrm>
            <a:off x="3669427" y="5259329"/>
            <a:ext cx="344244" cy="391372"/>
          </a:xfrm>
          <a:custGeom>
            <a:avLst/>
            <a:gdLst>
              <a:gd name="T0" fmla="*/ 1248 w 1440"/>
              <a:gd name="T1" fmla="*/ 918 h 1638"/>
              <a:gd name="T2" fmla="*/ 192 w 1440"/>
              <a:gd name="T3" fmla="*/ 918 h 1638"/>
              <a:gd name="T4" fmla="*/ 336 w 1440"/>
              <a:gd name="T5" fmla="*/ 870 h 1638"/>
              <a:gd name="T6" fmla="*/ 383 w 1440"/>
              <a:gd name="T7" fmla="*/ 649 h 1638"/>
              <a:gd name="T8" fmla="*/ 482 w 1440"/>
              <a:gd name="T9" fmla="*/ 681 h 1638"/>
              <a:gd name="T10" fmla="*/ 451 w 1440"/>
              <a:gd name="T11" fmla="*/ 581 h 1638"/>
              <a:gd name="T12" fmla="*/ 672 w 1440"/>
              <a:gd name="T13" fmla="*/ 534 h 1638"/>
              <a:gd name="T14" fmla="*/ 768 w 1440"/>
              <a:gd name="T15" fmla="*/ 534 h 1638"/>
              <a:gd name="T16" fmla="*/ 989 w 1440"/>
              <a:gd name="T17" fmla="*/ 581 h 1638"/>
              <a:gd name="T18" fmla="*/ 958 w 1440"/>
              <a:gd name="T19" fmla="*/ 681 h 1638"/>
              <a:gd name="T20" fmla="*/ 1057 w 1440"/>
              <a:gd name="T21" fmla="*/ 649 h 1638"/>
              <a:gd name="T22" fmla="*/ 1104 w 1440"/>
              <a:gd name="T23" fmla="*/ 870 h 1638"/>
              <a:gd name="T24" fmla="*/ 1104 w 1440"/>
              <a:gd name="T25" fmla="*/ 966 h 1638"/>
              <a:gd name="T26" fmla="*/ 1057 w 1440"/>
              <a:gd name="T27" fmla="*/ 1188 h 1638"/>
              <a:gd name="T28" fmla="*/ 958 w 1440"/>
              <a:gd name="T29" fmla="*/ 1156 h 1638"/>
              <a:gd name="T30" fmla="*/ 989 w 1440"/>
              <a:gd name="T31" fmla="*/ 1256 h 1638"/>
              <a:gd name="T32" fmla="*/ 768 w 1440"/>
              <a:gd name="T33" fmla="*/ 1302 h 1638"/>
              <a:gd name="T34" fmla="*/ 672 w 1440"/>
              <a:gd name="T35" fmla="*/ 1302 h 1638"/>
              <a:gd name="T36" fmla="*/ 451 w 1440"/>
              <a:gd name="T37" fmla="*/ 1256 h 1638"/>
              <a:gd name="T38" fmla="*/ 482 w 1440"/>
              <a:gd name="T39" fmla="*/ 1156 h 1638"/>
              <a:gd name="T40" fmla="*/ 383 w 1440"/>
              <a:gd name="T41" fmla="*/ 1188 h 1638"/>
              <a:gd name="T42" fmla="*/ 336 w 1440"/>
              <a:gd name="T43" fmla="*/ 966 h 1638"/>
              <a:gd name="T44" fmla="*/ 336 w 1440"/>
              <a:gd name="T45" fmla="*/ 870 h 1638"/>
              <a:gd name="T46" fmla="*/ 672 w 1440"/>
              <a:gd name="T47" fmla="*/ 918 h 1638"/>
              <a:gd name="T48" fmla="*/ 720 w 1440"/>
              <a:gd name="T49" fmla="*/ 678 h 1638"/>
              <a:gd name="T50" fmla="*/ 768 w 1440"/>
              <a:gd name="T51" fmla="*/ 898 h 1638"/>
              <a:gd name="T52" fmla="*/ 850 w 1440"/>
              <a:gd name="T53" fmla="*/ 1048 h 1638"/>
              <a:gd name="T54" fmla="*/ 686 w 1440"/>
              <a:gd name="T55" fmla="*/ 952 h 1638"/>
              <a:gd name="T56" fmla="*/ 1440 w 1440"/>
              <a:gd name="T57" fmla="*/ 918 h 1638"/>
              <a:gd name="T58" fmla="*/ 1330 w 1440"/>
              <a:gd name="T59" fmla="*/ 376 h 1638"/>
              <a:gd name="T60" fmla="*/ 1262 w 1440"/>
              <a:gd name="T61" fmla="*/ 308 h 1638"/>
              <a:gd name="T62" fmla="*/ 864 w 1440"/>
              <a:gd name="T63" fmla="*/ 213 h 1638"/>
              <a:gd name="T64" fmla="*/ 816 w 1440"/>
              <a:gd name="T65" fmla="*/ 0 h 1638"/>
              <a:gd name="T66" fmla="*/ 576 w 1440"/>
              <a:gd name="T67" fmla="*/ 48 h 1638"/>
              <a:gd name="T68" fmla="*/ 250 w 1440"/>
              <a:gd name="T69" fmla="*/ 373 h 1638"/>
              <a:gd name="T70" fmla="*/ 108 w 1440"/>
              <a:gd name="T71" fmla="*/ 310 h 1638"/>
              <a:gd name="T72" fmla="*/ 181 w 1440"/>
              <a:gd name="T73" fmla="*/ 441 h 1638"/>
              <a:gd name="T74" fmla="*/ 720 w 1440"/>
              <a:gd name="T75" fmla="*/ 1638 h 1638"/>
              <a:gd name="T76" fmla="*/ 768 w 1440"/>
              <a:gd name="T77" fmla="*/ 96 h 1638"/>
              <a:gd name="T78" fmla="*/ 720 w 1440"/>
              <a:gd name="T79" fmla="*/ 198 h 1638"/>
              <a:gd name="T80" fmla="*/ 672 w 1440"/>
              <a:gd name="T81" fmla="*/ 96 h 1638"/>
              <a:gd name="T82" fmla="*/ 1344 w 1440"/>
              <a:gd name="T83" fmla="*/ 918 h 1638"/>
              <a:gd name="T84" fmla="*/ 96 w 1440"/>
              <a:gd name="T85" fmla="*/ 91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40" h="1638">
                <a:moveTo>
                  <a:pt x="720" y="1446"/>
                </a:moveTo>
                <a:cubicBezTo>
                  <a:pt x="1012" y="1446"/>
                  <a:pt x="1248" y="1209"/>
                  <a:pt x="1248" y="918"/>
                </a:cubicBezTo>
                <a:cubicBezTo>
                  <a:pt x="1248" y="627"/>
                  <a:pt x="1011" y="390"/>
                  <a:pt x="720" y="390"/>
                </a:cubicBezTo>
                <a:cubicBezTo>
                  <a:pt x="429" y="390"/>
                  <a:pt x="192" y="627"/>
                  <a:pt x="192" y="918"/>
                </a:cubicBezTo>
                <a:cubicBezTo>
                  <a:pt x="192" y="1209"/>
                  <a:pt x="429" y="1446"/>
                  <a:pt x="720" y="1446"/>
                </a:cubicBezTo>
                <a:close/>
                <a:moveTo>
                  <a:pt x="336" y="870"/>
                </a:moveTo>
                <a:cubicBezTo>
                  <a:pt x="291" y="870"/>
                  <a:pt x="291" y="870"/>
                  <a:pt x="291" y="870"/>
                </a:cubicBezTo>
                <a:cubicBezTo>
                  <a:pt x="300" y="787"/>
                  <a:pt x="333" y="711"/>
                  <a:pt x="383" y="649"/>
                </a:cubicBezTo>
                <a:cubicBezTo>
                  <a:pt x="415" y="681"/>
                  <a:pt x="415" y="681"/>
                  <a:pt x="415" y="681"/>
                </a:cubicBezTo>
                <a:cubicBezTo>
                  <a:pt x="433" y="699"/>
                  <a:pt x="464" y="699"/>
                  <a:pt x="482" y="681"/>
                </a:cubicBezTo>
                <a:cubicBezTo>
                  <a:pt x="501" y="662"/>
                  <a:pt x="501" y="631"/>
                  <a:pt x="482" y="613"/>
                </a:cubicBezTo>
                <a:cubicBezTo>
                  <a:pt x="451" y="581"/>
                  <a:pt x="451" y="581"/>
                  <a:pt x="451" y="581"/>
                </a:cubicBezTo>
                <a:cubicBezTo>
                  <a:pt x="513" y="531"/>
                  <a:pt x="589" y="498"/>
                  <a:pt x="672" y="489"/>
                </a:cubicBezTo>
                <a:cubicBezTo>
                  <a:pt x="672" y="534"/>
                  <a:pt x="672" y="534"/>
                  <a:pt x="672" y="534"/>
                </a:cubicBezTo>
                <a:cubicBezTo>
                  <a:pt x="672" y="561"/>
                  <a:pt x="693" y="582"/>
                  <a:pt x="720" y="582"/>
                </a:cubicBezTo>
                <a:cubicBezTo>
                  <a:pt x="747" y="582"/>
                  <a:pt x="768" y="561"/>
                  <a:pt x="768" y="534"/>
                </a:cubicBezTo>
                <a:cubicBezTo>
                  <a:pt x="768" y="489"/>
                  <a:pt x="768" y="489"/>
                  <a:pt x="768" y="489"/>
                </a:cubicBezTo>
                <a:cubicBezTo>
                  <a:pt x="851" y="498"/>
                  <a:pt x="927" y="531"/>
                  <a:pt x="989" y="581"/>
                </a:cubicBezTo>
                <a:cubicBezTo>
                  <a:pt x="958" y="613"/>
                  <a:pt x="958" y="613"/>
                  <a:pt x="958" y="613"/>
                </a:cubicBezTo>
                <a:cubicBezTo>
                  <a:pt x="939" y="631"/>
                  <a:pt x="939" y="662"/>
                  <a:pt x="958" y="681"/>
                </a:cubicBezTo>
                <a:cubicBezTo>
                  <a:pt x="976" y="699"/>
                  <a:pt x="1007" y="699"/>
                  <a:pt x="1025" y="681"/>
                </a:cubicBezTo>
                <a:cubicBezTo>
                  <a:pt x="1057" y="649"/>
                  <a:pt x="1057" y="649"/>
                  <a:pt x="1057" y="649"/>
                </a:cubicBezTo>
                <a:cubicBezTo>
                  <a:pt x="1107" y="711"/>
                  <a:pt x="1140" y="787"/>
                  <a:pt x="1149" y="870"/>
                </a:cubicBezTo>
                <a:cubicBezTo>
                  <a:pt x="1104" y="870"/>
                  <a:pt x="1104" y="870"/>
                  <a:pt x="1104" y="870"/>
                </a:cubicBezTo>
                <a:cubicBezTo>
                  <a:pt x="1077" y="870"/>
                  <a:pt x="1056" y="892"/>
                  <a:pt x="1056" y="918"/>
                </a:cubicBezTo>
                <a:cubicBezTo>
                  <a:pt x="1056" y="945"/>
                  <a:pt x="1077" y="966"/>
                  <a:pt x="1104" y="966"/>
                </a:cubicBezTo>
                <a:cubicBezTo>
                  <a:pt x="1149" y="966"/>
                  <a:pt x="1149" y="966"/>
                  <a:pt x="1149" y="966"/>
                </a:cubicBezTo>
                <a:cubicBezTo>
                  <a:pt x="1140" y="1049"/>
                  <a:pt x="1107" y="1126"/>
                  <a:pt x="1057" y="1188"/>
                </a:cubicBezTo>
                <a:cubicBezTo>
                  <a:pt x="1025" y="1156"/>
                  <a:pt x="1025" y="1156"/>
                  <a:pt x="1025" y="1156"/>
                </a:cubicBezTo>
                <a:cubicBezTo>
                  <a:pt x="1007" y="1137"/>
                  <a:pt x="976" y="1137"/>
                  <a:pt x="958" y="1156"/>
                </a:cubicBezTo>
                <a:cubicBezTo>
                  <a:pt x="939" y="1175"/>
                  <a:pt x="939" y="1205"/>
                  <a:pt x="958" y="1224"/>
                </a:cubicBezTo>
                <a:cubicBezTo>
                  <a:pt x="989" y="1256"/>
                  <a:pt x="989" y="1256"/>
                  <a:pt x="989" y="1256"/>
                </a:cubicBezTo>
                <a:cubicBezTo>
                  <a:pt x="927" y="1305"/>
                  <a:pt x="851" y="1338"/>
                  <a:pt x="768" y="1348"/>
                </a:cubicBezTo>
                <a:cubicBezTo>
                  <a:pt x="768" y="1302"/>
                  <a:pt x="768" y="1302"/>
                  <a:pt x="768" y="1302"/>
                </a:cubicBezTo>
                <a:cubicBezTo>
                  <a:pt x="768" y="1276"/>
                  <a:pt x="747" y="1254"/>
                  <a:pt x="720" y="1254"/>
                </a:cubicBezTo>
                <a:cubicBezTo>
                  <a:pt x="693" y="1254"/>
                  <a:pt x="672" y="1276"/>
                  <a:pt x="672" y="1302"/>
                </a:cubicBezTo>
                <a:cubicBezTo>
                  <a:pt x="672" y="1348"/>
                  <a:pt x="672" y="1348"/>
                  <a:pt x="672" y="1348"/>
                </a:cubicBezTo>
                <a:cubicBezTo>
                  <a:pt x="589" y="1338"/>
                  <a:pt x="513" y="1305"/>
                  <a:pt x="451" y="1256"/>
                </a:cubicBezTo>
                <a:cubicBezTo>
                  <a:pt x="482" y="1224"/>
                  <a:pt x="482" y="1224"/>
                  <a:pt x="482" y="1224"/>
                </a:cubicBezTo>
                <a:cubicBezTo>
                  <a:pt x="501" y="1205"/>
                  <a:pt x="501" y="1175"/>
                  <a:pt x="482" y="1156"/>
                </a:cubicBezTo>
                <a:cubicBezTo>
                  <a:pt x="464" y="1137"/>
                  <a:pt x="433" y="1137"/>
                  <a:pt x="415" y="1156"/>
                </a:cubicBezTo>
                <a:cubicBezTo>
                  <a:pt x="383" y="1188"/>
                  <a:pt x="383" y="1188"/>
                  <a:pt x="383" y="1188"/>
                </a:cubicBezTo>
                <a:cubicBezTo>
                  <a:pt x="333" y="1126"/>
                  <a:pt x="300" y="1049"/>
                  <a:pt x="291" y="966"/>
                </a:cubicBezTo>
                <a:cubicBezTo>
                  <a:pt x="336" y="966"/>
                  <a:pt x="336" y="966"/>
                  <a:pt x="336" y="966"/>
                </a:cubicBezTo>
                <a:cubicBezTo>
                  <a:pt x="363" y="966"/>
                  <a:pt x="384" y="945"/>
                  <a:pt x="384" y="918"/>
                </a:cubicBezTo>
                <a:cubicBezTo>
                  <a:pt x="384" y="892"/>
                  <a:pt x="363" y="870"/>
                  <a:pt x="336" y="870"/>
                </a:cubicBezTo>
                <a:close/>
                <a:moveTo>
                  <a:pt x="686" y="952"/>
                </a:moveTo>
                <a:cubicBezTo>
                  <a:pt x="677" y="943"/>
                  <a:pt x="672" y="931"/>
                  <a:pt x="672" y="918"/>
                </a:cubicBezTo>
                <a:cubicBezTo>
                  <a:pt x="672" y="726"/>
                  <a:pt x="672" y="726"/>
                  <a:pt x="672" y="726"/>
                </a:cubicBezTo>
                <a:cubicBezTo>
                  <a:pt x="672" y="700"/>
                  <a:pt x="693" y="678"/>
                  <a:pt x="720" y="678"/>
                </a:cubicBezTo>
                <a:cubicBezTo>
                  <a:pt x="747" y="678"/>
                  <a:pt x="768" y="700"/>
                  <a:pt x="768" y="726"/>
                </a:cubicBezTo>
                <a:cubicBezTo>
                  <a:pt x="768" y="898"/>
                  <a:pt x="768" y="898"/>
                  <a:pt x="768" y="898"/>
                </a:cubicBezTo>
                <a:cubicBezTo>
                  <a:pt x="850" y="980"/>
                  <a:pt x="850" y="980"/>
                  <a:pt x="850" y="980"/>
                </a:cubicBezTo>
                <a:cubicBezTo>
                  <a:pt x="869" y="999"/>
                  <a:pt x="869" y="1029"/>
                  <a:pt x="850" y="1048"/>
                </a:cubicBezTo>
                <a:cubicBezTo>
                  <a:pt x="831" y="1067"/>
                  <a:pt x="801" y="1067"/>
                  <a:pt x="782" y="1048"/>
                </a:cubicBezTo>
                <a:lnTo>
                  <a:pt x="686" y="952"/>
                </a:lnTo>
                <a:close/>
                <a:moveTo>
                  <a:pt x="720" y="1638"/>
                </a:moveTo>
                <a:cubicBezTo>
                  <a:pt x="1118" y="1638"/>
                  <a:pt x="1440" y="1316"/>
                  <a:pt x="1440" y="918"/>
                </a:cubicBezTo>
                <a:cubicBezTo>
                  <a:pt x="1440" y="742"/>
                  <a:pt x="1377" y="575"/>
                  <a:pt x="1262" y="444"/>
                </a:cubicBezTo>
                <a:cubicBezTo>
                  <a:pt x="1330" y="376"/>
                  <a:pt x="1330" y="376"/>
                  <a:pt x="1330" y="376"/>
                </a:cubicBezTo>
                <a:cubicBezTo>
                  <a:pt x="1349" y="357"/>
                  <a:pt x="1349" y="327"/>
                  <a:pt x="1330" y="308"/>
                </a:cubicBezTo>
                <a:cubicBezTo>
                  <a:pt x="1311" y="290"/>
                  <a:pt x="1281" y="290"/>
                  <a:pt x="1262" y="308"/>
                </a:cubicBezTo>
                <a:cubicBezTo>
                  <a:pt x="1194" y="376"/>
                  <a:pt x="1194" y="376"/>
                  <a:pt x="1194" y="376"/>
                </a:cubicBezTo>
                <a:cubicBezTo>
                  <a:pt x="1099" y="293"/>
                  <a:pt x="986" y="237"/>
                  <a:pt x="864" y="213"/>
                </a:cubicBezTo>
                <a:cubicBezTo>
                  <a:pt x="864" y="48"/>
                  <a:pt x="864" y="48"/>
                  <a:pt x="864" y="48"/>
                </a:cubicBezTo>
                <a:cubicBezTo>
                  <a:pt x="864" y="21"/>
                  <a:pt x="843" y="0"/>
                  <a:pt x="816" y="0"/>
                </a:cubicBezTo>
                <a:cubicBezTo>
                  <a:pt x="624" y="0"/>
                  <a:pt x="624" y="0"/>
                  <a:pt x="624" y="0"/>
                </a:cubicBezTo>
                <a:cubicBezTo>
                  <a:pt x="597" y="0"/>
                  <a:pt x="576" y="21"/>
                  <a:pt x="576" y="48"/>
                </a:cubicBezTo>
                <a:cubicBezTo>
                  <a:pt x="576" y="213"/>
                  <a:pt x="576" y="213"/>
                  <a:pt x="576" y="213"/>
                </a:cubicBezTo>
                <a:cubicBezTo>
                  <a:pt x="456" y="237"/>
                  <a:pt x="344" y="292"/>
                  <a:pt x="250" y="373"/>
                </a:cubicBezTo>
                <a:cubicBezTo>
                  <a:pt x="176" y="307"/>
                  <a:pt x="176" y="307"/>
                  <a:pt x="176" y="307"/>
                </a:cubicBezTo>
                <a:cubicBezTo>
                  <a:pt x="157" y="289"/>
                  <a:pt x="126" y="290"/>
                  <a:pt x="108" y="310"/>
                </a:cubicBezTo>
                <a:cubicBezTo>
                  <a:pt x="91" y="330"/>
                  <a:pt x="92" y="360"/>
                  <a:pt x="112" y="378"/>
                </a:cubicBezTo>
                <a:cubicBezTo>
                  <a:pt x="181" y="441"/>
                  <a:pt x="181" y="441"/>
                  <a:pt x="181" y="441"/>
                </a:cubicBezTo>
                <a:cubicBezTo>
                  <a:pt x="64" y="572"/>
                  <a:pt x="0" y="740"/>
                  <a:pt x="0" y="918"/>
                </a:cubicBezTo>
                <a:cubicBezTo>
                  <a:pt x="0" y="1316"/>
                  <a:pt x="322" y="1638"/>
                  <a:pt x="720" y="1638"/>
                </a:cubicBezTo>
                <a:close/>
                <a:moveTo>
                  <a:pt x="672" y="96"/>
                </a:moveTo>
                <a:cubicBezTo>
                  <a:pt x="768" y="96"/>
                  <a:pt x="768" y="96"/>
                  <a:pt x="768" y="96"/>
                </a:cubicBezTo>
                <a:cubicBezTo>
                  <a:pt x="768" y="200"/>
                  <a:pt x="768" y="200"/>
                  <a:pt x="768" y="200"/>
                </a:cubicBezTo>
                <a:cubicBezTo>
                  <a:pt x="752" y="199"/>
                  <a:pt x="736" y="198"/>
                  <a:pt x="720" y="198"/>
                </a:cubicBezTo>
                <a:cubicBezTo>
                  <a:pt x="704" y="198"/>
                  <a:pt x="688" y="199"/>
                  <a:pt x="672" y="200"/>
                </a:cubicBezTo>
                <a:lnTo>
                  <a:pt x="672" y="96"/>
                </a:lnTo>
                <a:close/>
                <a:moveTo>
                  <a:pt x="720" y="294"/>
                </a:moveTo>
                <a:cubicBezTo>
                  <a:pt x="1064" y="294"/>
                  <a:pt x="1344" y="574"/>
                  <a:pt x="1344" y="918"/>
                </a:cubicBezTo>
                <a:cubicBezTo>
                  <a:pt x="1344" y="1262"/>
                  <a:pt x="1064" y="1542"/>
                  <a:pt x="720" y="1542"/>
                </a:cubicBezTo>
                <a:cubicBezTo>
                  <a:pt x="376" y="1542"/>
                  <a:pt x="96" y="1262"/>
                  <a:pt x="96" y="918"/>
                </a:cubicBezTo>
                <a:cubicBezTo>
                  <a:pt x="96" y="574"/>
                  <a:pt x="376" y="294"/>
                  <a:pt x="720" y="29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65"/>
          <p:cNvSpPr>
            <a:spLocks noEditPoints="1"/>
          </p:cNvSpPr>
          <p:nvPr/>
        </p:nvSpPr>
        <p:spPr bwMode="auto">
          <a:xfrm>
            <a:off x="5094879" y="5259183"/>
            <a:ext cx="391519" cy="391665"/>
          </a:xfrm>
          <a:custGeom>
            <a:avLst/>
            <a:gdLst>
              <a:gd name="T0" fmla="*/ 1246 w 1638"/>
              <a:gd name="T1" fmla="*/ 1447 h 1639"/>
              <a:gd name="T2" fmla="*/ 1446 w 1638"/>
              <a:gd name="T3" fmla="*/ 1399 h 1639"/>
              <a:gd name="T4" fmla="*/ 1638 w 1638"/>
              <a:gd name="T5" fmla="*/ 1111 h 1639"/>
              <a:gd name="T6" fmla="*/ 1446 w 1638"/>
              <a:gd name="T7" fmla="*/ 664 h 1639"/>
              <a:gd name="T8" fmla="*/ 1382 w 1638"/>
              <a:gd name="T9" fmla="*/ 619 h 1639"/>
              <a:gd name="T10" fmla="*/ 1254 w 1638"/>
              <a:gd name="T11" fmla="*/ 528 h 1639"/>
              <a:gd name="T12" fmla="*/ 1382 w 1638"/>
              <a:gd name="T13" fmla="*/ 438 h 1639"/>
              <a:gd name="T14" fmla="*/ 1446 w 1638"/>
              <a:gd name="T15" fmla="*/ 393 h 1639"/>
              <a:gd name="T16" fmla="*/ 1398 w 1638"/>
              <a:gd name="T17" fmla="*/ 192 h 1639"/>
              <a:gd name="T18" fmla="*/ 1110 w 1638"/>
              <a:gd name="T19" fmla="*/ 0 h 1639"/>
              <a:gd name="T20" fmla="*/ 664 w 1638"/>
              <a:gd name="T21" fmla="*/ 192 h 1639"/>
              <a:gd name="T22" fmla="*/ 618 w 1638"/>
              <a:gd name="T23" fmla="*/ 256 h 1639"/>
              <a:gd name="T24" fmla="*/ 528 w 1638"/>
              <a:gd name="T25" fmla="*/ 384 h 1639"/>
              <a:gd name="T26" fmla="*/ 437 w 1638"/>
              <a:gd name="T27" fmla="*/ 256 h 1639"/>
              <a:gd name="T28" fmla="*/ 392 w 1638"/>
              <a:gd name="T29" fmla="*/ 192 h 1639"/>
              <a:gd name="T30" fmla="*/ 192 w 1638"/>
              <a:gd name="T31" fmla="*/ 240 h 1639"/>
              <a:gd name="T32" fmla="*/ 0 w 1638"/>
              <a:gd name="T33" fmla="*/ 528 h 1639"/>
              <a:gd name="T34" fmla="*/ 192 w 1638"/>
              <a:gd name="T35" fmla="*/ 975 h 1639"/>
              <a:gd name="T36" fmla="*/ 256 w 1638"/>
              <a:gd name="T37" fmla="*/ 1020 h 1639"/>
              <a:gd name="T38" fmla="*/ 384 w 1638"/>
              <a:gd name="T39" fmla="*/ 1111 h 1639"/>
              <a:gd name="T40" fmla="*/ 256 w 1638"/>
              <a:gd name="T41" fmla="*/ 1201 h 1639"/>
              <a:gd name="T42" fmla="*/ 192 w 1638"/>
              <a:gd name="T43" fmla="*/ 1247 h 1639"/>
              <a:gd name="T44" fmla="*/ 240 w 1638"/>
              <a:gd name="T45" fmla="*/ 1447 h 1639"/>
              <a:gd name="T46" fmla="*/ 528 w 1638"/>
              <a:gd name="T47" fmla="*/ 1639 h 1639"/>
              <a:gd name="T48" fmla="*/ 974 w 1638"/>
              <a:gd name="T49" fmla="*/ 1447 h 1639"/>
              <a:gd name="T50" fmla="*/ 1020 w 1638"/>
              <a:gd name="T51" fmla="*/ 1383 h 1639"/>
              <a:gd name="T52" fmla="*/ 1110 w 1638"/>
              <a:gd name="T53" fmla="*/ 1255 h 1639"/>
              <a:gd name="T54" fmla="*/ 1201 w 1638"/>
              <a:gd name="T55" fmla="*/ 1383 h 1639"/>
              <a:gd name="T56" fmla="*/ 867 w 1638"/>
              <a:gd name="T57" fmla="*/ 288 h 1639"/>
              <a:gd name="T58" fmla="*/ 1014 w 1638"/>
              <a:gd name="T59" fmla="*/ 268 h 1639"/>
              <a:gd name="T60" fmla="*/ 1014 w 1638"/>
              <a:gd name="T61" fmla="*/ 192 h 1639"/>
              <a:gd name="T62" fmla="*/ 1206 w 1638"/>
              <a:gd name="T63" fmla="*/ 192 h 1639"/>
              <a:gd name="T64" fmla="*/ 1207 w 1638"/>
              <a:gd name="T65" fmla="*/ 268 h 1639"/>
              <a:gd name="T66" fmla="*/ 1350 w 1638"/>
              <a:gd name="T67" fmla="*/ 288 h 1639"/>
              <a:gd name="T68" fmla="*/ 1158 w 1638"/>
              <a:gd name="T69" fmla="*/ 528 h 1639"/>
              <a:gd name="T70" fmla="*/ 1350 w 1638"/>
              <a:gd name="T71" fmla="*/ 772 h 1639"/>
              <a:gd name="T72" fmla="*/ 867 w 1638"/>
              <a:gd name="T73" fmla="*/ 288 h 1639"/>
              <a:gd name="T74" fmla="*/ 664 w 1638"/>
              <a:gd name="T75" fmla="*/ 1351 h 1639"/>
              <a:gd name="T76" fmla="*/ 618 w 1638"/>
              <a:gd name="T77" fmla="*/ 1415 h 1639"/>
              <a:gd name="T78" fmla="*/ 528 w 1638"/>
              <a:gd name="T79" fmla="*/ 1543 h 1639"/>
              <a:gd name="T80" fmla="*/ 437 w 1638"/>
              <a:gd name="T81" fmla="*/ 1415 h 1639"/>
              <a:gd name="T82" fmla="*/ 392 w 1638"/>
              <a:gd name="T83" fmla="*/ 1351 h 1639"/>
              <a:gd name="T84" fmla="*/ 288 w 1638"/>
              <a:gd name="T85" fmla="*/ 1303 h 1639"/>
              <a:gd name="T86" fmla="*/ 288 w 1638"/>
              <a:gd name="T87" fmla="*/ 919 h 1639"/>
              <a:gd name="T88" fmla="*/ 771 w 1638"/>
              <a:gd name="T89" fmla="*/ 868 h 1639"/>
              <a:gd name="T90" fmla="*/ 771 w 1638"/>
              <a:gd name="T91" fmla="*/ 772 h 1639"/>
              <a:gd name="T92" fmla="*/ 288 w 1638"/>
              <a:gd name="T93" fmla="*/ 664 h 1639"/>
              <a:gd name="T94" fmla="*/ 224 w 1638"/>
              <a:gd name="T95" fmla="*/ 619 h 1639"/>
              <a:gd name="T96" fmla="*/ 96 w 1638"/>
              <a:gd name="T97" fmla="*/ 528 h 1639"/>
              <a:gd name="T98" fmla="*/ 224 w 1638"/>
              <a:gd name="T99" fmla="*/ 438 h 1639"/>
              <a:gd name="T100" fmla="*/ 288 w 1638"/>
              <a:gd name="T101" fmla="*/ 393 h 1639"/>
              <a:gd name="T102" fmla="*/ 336 w 1638"/>
              <a:gd name="T103" fmla="*/ 288 h 1639"/>
              <a:gd name="T104" fmla="*/ 720 w 1638"/>
              <a:gd name="T105" fmla="*/ 288 h 1639"/>
              <a:gd name="T106" fmla="*/ 771 w 1638"/>
              <a:gd name="T107" fmla="*/ 772 h 1639"/>
              <a:gd name="T108" fmla="*/ 918 w 1638"/>
              <a:gd name="T109" fmla="*/ 1351 h 1639"/>
              <a:gd name="T110" fmla="*/ 867 w 1638"/>
              <a:gd name="T111" fmla="*/ 868 h 1639"/>
              <a:gd name="T112" fmla="*/ 1350 w 1638"/>
              <a:gd name="T113" fmla="*/ 975 h 1639"/>
              <a:gd name="T114" fmla="*/ 1414 w 1638"/>
              <a:gd name="T115" fmla="*/ 1020 h 1639"/>
              <a:gd name="T116" fmla="*/ 1542 w 1638"/>
              <a:gd name="T117" fmla="*/ 1111 h 1639"/>
              <a:gd name="T118" fmla="*/ 1414 w 1638"/>
              <a:gd name="T119" fmla="*/ 1201 h 1639"/>
              <a:gd name="T120" fmla="*/ 1350 w 1638"/>
              <a:gd name="T121" fmla="*/ 1247 h 1639"/>
              <a:gd name="T122" fmla="*/ 1302 w 1638"/>
              <a:gd name="T123" fmla="*/ 1351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38" h="1639">
                <a:moveTo>
                  <a:pt x="1207" y="1426"/>
                </a:moveTo>
                <a:cubicBezTo>
                  <a:pt x="1216" y="1439"/>
                  <a:pt x="1230" y="1447"/>
                  <a:pt x="1246" y="1447"/>
                </a:cubicBezTo>
                <a:cubicBezTo>
                  <a:pt x="1398" y="1447"/>
                  <a:pt x="1398" y="1447"/>
                  <a:pt x="1398" y="1447"/>
                </a:cubicBezTo>
                <a:cubicBezTo>
                  <a:pt x="1425" y="1447"/>
                  <a:pt x="1446" y="1425"/>
                  <a:pt x="1446" y="1399"/>
                </a:cubicBezTo>
                <a:cubicBezTo>
                  <a:pt x="1446" y="1303"/>
                  <a:pt x="1446" y="1303"/>
                  <a:pt x="1446" y="1303"/>
                </a:cubicBezTo>
                <a:cubicBezTo>
                  <a:pt x="1552" y="1303"/>
                  <a:pt x="1638" y="1217"/>
                  <a:pt x="1638" y="1111"/>
                </a:cubicBezTo>
                <a:cubicBezTo>
                  <a:pt x="1638" y="1005"/>
                  <a:pt x="1552" y="919"/>
                  <a:pt x="1446" y="919"/>
                </a:cubicBezTo>
                <a:cubicBezTo>
                  <a:pt x="1446" y="664"/>
                  <a:pt x="1446" y="664"/>
                  <a:pt x="1446" y="664"/>
                </a:cubicBezTo>
                <a:cubicBezTo>
                  <a:pt x="1446" y="649"/>
                  <a:pt x="1439" y="634"/>
                  <a:pt x="1426" y="625"/>
                </a:cubicBezTo>
                <a:cubicBezTo>
                  <a:pt x="1413" y="616"/>
                  <a:pt x="1397" y="614"/>
                  <a:pt x="1382" y="619"/>
                </a:cubicBezTo>
                <a:cubicBezTo>
                  <a:pt x="1372" y="622"/>
                  <a:pt x="1361" y="624"/>
                  <a:pt x="1350" y="624"/>
                </a:cubicBezTo>
                <a:cubicBezTo>
                  <a:pt x="1297" y="624"/>
                  <a:pt x="1254" y="581"/>
                  <a:pt x="1254" y="528"/>
                </a:cubicBezTo>
                <a:cubicBezTo>
                  <a:pt x="1254" y="475"/>
                  <a:pt x="1297" y="432"/>
                  <a:pt x="1350" y="432"/>
                </a:cubicBezTo>
                <a:cubicBezTo>
                  <a:pt x="1361" y="432"/>
                  <a:pt x="1372" y="434"/>
                  <a:pt x="1382" y="438"/>
                </a:cubicBezTo>
                <a:cubicBezTo>
                  <a:pt x="1397" y="443"/>
                  <a:pt x="1413" y="441"/>
                  <a:pt x="1426" y="432"/>
                </a:cubicBezTo>
                <a:cubicBezTo>
                  <a:pt x="1439" y="423"/>
                  <a:pt x="1446" y="408"/>
                  <a:pt x="1446" y="393"/>
                </a:cubicBezTo>
                <a:cubicBezTo>
                  <a:pt x="1446" y="240"/>
                  <a:pt x="1446" y="240"/>
                  <a:pt x="1446" y="240"/>
                </a:cubicBezTo>
                <a:cubicBezTo>
                  <a:pt x="1446" y="214"/>
                  <a:pt x="1425" y="192"/>
                  <a:pt x="1398" y="192"/>
                </a:cubicBezTo>
                <a:cubicBezTo>
                  <a:pt x="1302" y="192"/>
                  <a:pt x="1302" y="192"/>
                  <a:pt x="1302" y="192"/>
                </a:cubicBezTo>
                <a:cubicBezTo>
                  <a:pt x="1302" y="86"/>
                  <a:pt x="1216" y="0"/>
                  <a:pt x="1110" y="0"/>
                </a:cubicBezTo>
                <a:cubicBezTo>
                  <a:pt x="1004" y="0"/>
                  <a:pt x="918" y="86"/>
                  <a:pt x="918" y="192"/>
                </a:cubicBezTo>
                <a:cubicBezTo>
                  <a:pt x="664" y="192"/>
                  <a:pt x="664" y="192"/>
                  <a:pt x="664" y="192"/>
                </a:cubicBezTo>
                <a:cubicBezTo>
                  <a:pt x="648" y="192"/>
                  <a:pt x="633" y="200"/>
                  <a:pt x="624" y="213"/>
                </a:cubicBezTo>
                <a:cubicBezTo>
                  <a:pt x="615" y="225"/>
                  <a:pt x="613" y="242"/>
                  <a:pt x="618" y="256"/>
                </a:cubicBezTo>
                <a:cubicBezTo>
                  <a:pt x="622" y="267"/>
                  <a:pt x="624" y="277"/>
                  <a:pt x="624" y="288"/>
                </a:cubicBezTo>
                <a:cubicBezTo>
                  <a:pt x="624" y="341"/>
                  <a:pt x="581" y="384"/>
                  <a:pt x="528" y="384"/>
                </a:cubicBezTo>
                <a:cubicBezTo>
                  <a:pt x="475" y="384"/>
                  <a:pt x="432" y="341"/>
                  <a:pt x="432" y="288"/>
                </a:cubicBezTo>
                <a:cubicBezTo>
                  <a:pt x="432" y="277"/>
                  <a:pt x="434" y="267"/>
                  <a:pt x="437" y="256"/>
                </a:cubicBezTo>
                <a:cubicBezTo>
                  <a:pt x="442" y="242"/>
                  <a:pt x="440" y="225"/>
                  <a:pt x="431" y="213"/>
                </a:cubicBezTo>
                <a:cubicBezTo>
                  <a:pt x="422" y="200"/>
                  <a:pt x="408" y="192"/>
                  <a:pt x="392" y="192"/>
                </a:cubicBezTo>
                <a:cubicBezTo>
                  <a:pt x="240" y="192"/>
                  <a:pt x="240" y="192"/>
                  <a:pt x="240" y="192"/>
                </a:cubicBezTo>
                <a:cubicBezTo>
                  <a:pt x="213" y="192"/>
                  <a:pt x="192" y="214"/>
                  <a:pt x="192" y="240"/>
                </a:cubicBezTo>
                <a:cubicBezTo>
                  <a:pt x="192" y="336"/>
                  <a:pt x="192" y="336"/>
                  <a:pt x="192" y="336"/>
                </a:cubicBezTo>
                <a:cubicBezTo>
                  <a:pt x="86" y="336"/>
                  <a:pt x="0" y="422"/>
                  <a:pt x="0" y="528"/>
                </a:cubicBezTo>
                <a:cubicBezTo>
                  <a:pt x="0" y="634"/>
                  <a:pt x="86" y="720"/>
                  <a:pt x="192" y="720"/>
                </a:cubicBezTo>
                <a:cubicBezTo>
                  <a:pt x="192" y="975"/>
                  <a:pt x="192" y="975"/>
                  <a:pt x="192" y="975"/>
                </a:cubicBezTo>
                <a:cubicBezTo>
                  <a:pt x="192" y="991"/>
                  <a:pt x="199" y="1005"/>
                  <a:pt x="212" y="1014"/>
                </a:cubicBezTo>
                <a:cubicBezTo>
                  <a:pt x="225" y="1023"/>
                  <a:pt x="241" y="1025"/>
                  <a:pt x="256" y="1020"/>
                </a:cubicBezTo>
                <a:cubicBezTo>
                  <a:pt x="266" y="1017"/>
                  <a:pt x="277" y="1015"/>
                  <a:pt x="288" y="1015"/>
                </a:cubicBezTo>
                <a:cubicBezTo>
                  <a:pt x="341" y="1015"/>
                  <a:pt x="384" y="1058"/>
                  <a:pt x="384" y="1111"/>
                </a:cubicBezTo>
                <a:cubicBezTo>
                  <a:pt x="384" y="1164"/>
                  <a:pt x="341" y="1207"/>
                  <a:pt x="288" y="1207"/>
                </a:cubicBezTo>
                <a:cubicBezTo>
                  <a:pt x="277" y="1207"/>
                  <a:pt x="266" y="1205"/>
                  <a:pt x="256" y="1201"/>
                </a:cubicBezTo>
                <a:cubicBezTo>
                  <a:pt x="241" y="1196"/>
                  <a:pt x="225" y="1198"/>
                  <a:pt x="212" y="1207"/>
                </a:cubicBezTo>
                <a:cubicBezTo>
                  <a:pt x="199" y="1216"/>
                  <a:pt x="192" y="1231"/>
                  <a:pt x="192" y="1247"/>
                </a:cubicBezTo>
                <a:cubicBezTo>
                  <a:pt x="192" y="1399"/>
                  <a:pt x="192" y="1399"/>
                  <a:pt x="192" y="1399"/>
                </a:cubicBezTo>
                <a:cubicBezTo>
                  <a:pt x="192" y="1425"/>
                  <a:pt x="213" y="1447"/>
                  <a:pt x="240" y="1447"/>
                </a:cubicBezTo>
                <a:cubicBezTo>
                  <a:pt x="336" y="1447"/>
                  <a:pt x="336" y="1447"/>
                  <a:pt x="336" y="1447"/>
                </a:cubicBezTo>
                <a:cubicBezTo>
                  <a:pt x="336" y="1553"/>
                  <a:pt x="422" y="1639"/>
                  <a:pt x="528" y="1639"/>
                </a:cubicBezTo>
                <a:cubicBezTo>
                  <a:pt x="634" y="1639"/>
                  <a:pt x="720" y="1553"/>
                  <a:pt x="720" y="1447"/>
                </a:cubicBezTo>
                <a:cubicBezTo>
                  <a:pt x="974" y="1447"/>
                  <a:pt x="974" y="1447"/>
                  <a:pt x="974" y="1447"/>
                </a:cubicBezTo>
                <a:cubicBezTo>
                  <a:pt x="990" y="1447"/>
                  <a:pt x="1005" y="1439"/>
                  <a:pt x="1014" y="1426"/>
                </a:cubicBezTo>
                <a:cubicBezTo>
                  <a:pt x="1023" y="1414"/>
                  <a:pt x="1025" y="1397"/>
                  <a:pt x="1020" y="1383"/>
                </a:cubicBezTo>
                <a:cubicBezTo>
                  <a:pt x="1016" y="1373"/>
                  <a:pt x="1014" y="1362"/>
                  <a:pt x="1014" y="1351"/>
                </a:cubicBezTo>
                <a:cubicBezTo>
                  <a:pt x="1014" y="1298"/>
                  <a:pt x="1057" y="1255"/>
                  <a:pt x="1110" y="1255"/>
                </a:cubicBezTo>
                <a:cubicBezTo>
                  <a:pt x="1163" y="1255"/>
                  <a:pt x="1206" y="1298"/>
                  <a:pt x="1206" y="1351"/>
                </a:cubicBezTo>
                <a:cubicBezTo>
                  <a:pt x="1206" y="1362"/>
                  <a:pt x="1204" y="1373"/>
                  <a:pt x="1201" y="1383"/>
                </a:cubicBezTo>
                <a:cubicBezTo>
                  <a:pt x="1196" y="1397"/>
                  <a:pt x="1198" y="1414"/>
                  <a:pt x="1207" y="1426"/>
                </a:cubicBezTo>
                <a:close/>
                <a:moveTo>
                  <a:pt x="867" y="288"/>
                </a:moveTo>
                <a:cubicBezTo>
                  <a:pt x="974" y="288"/>
                  <a:pt x="974" y="288"/>
                  <a:pt x="974" y="288"/>
                </a:cubicBezTo>
                <a:cubicBezTo>
                  <a:pt x="990" y="288"/>
                  <a:pt x="1005" y="281"/>
                  <a:pt x="1014" y="268"/>
                </a:cubicBezTo>
                <a:cubicBezTo>
                  <a:pt x="1023" y="255"/>
                  <a:pt x="1025" y="239"/>
                  <a:pt x="1020" y="224"/>
                </a:cubicBezTo>
                <a:cubicBezTo>
                  <a:pt x="1016" y="214"/>
                  <a:pt x="1014" y="203"/>
                  <a:pt x="1014" y="192"/>
                </a:cubicBezTo>
                <a:cubicBezTo>
                  <a:pt x="1014" y="139"/>
                  <a:pt x="1057" y="96"/>
                  <a:pt x="1110" y="96"/>
                </a:cubicBezTo>
                <a:cubicBezTo>
                  <a:pt x="1163" y="96"/>
                  <a:pt x="1206" y="139"/>
                  <a:pt x="1206" y="192"/>
                </a:cubicBezTo>
                <a:cubicBezTo>
                  <a:pt x="1206" y="203"/>
                  <a:pt x="1204" y="214"/>
                  <a:pt x="1201" y="224"/>
                </a:cubicBezTo>
                <a:cubicBezTo>
                  <a:pt x="1196" y="239"/>
                  <a:pt x="1198" y="255"/>
                  <a:pt x="1207" y="268"/>
                </a:cubicBezTo>
                <a:cubicBezTo>
                  <a:pt x="1216" y="281"/>
                  <a:pt x="1230" y="288"/>
                  <a:pt x="1246" y="288"/>
                </a:cubicBezTo>
                <a:cubicBezTo>
                  <a:pt x="1350" y="288"/>
                  <a:pt x="1350" y="288"/>
                  <a:pt x="1350" y="288"/>
                </a:cubicBezTo>
                <a:cubicBezTo>
                  <a:pt x="1350" y="336"/>
                  <a:pt x="1350" y="336"/>
                  <a:pt x="1350" y="336"/>
                </a:cubicBezTo>
                <a:cubicBezTo>
                  <a:pt x="1244" y="336"/>
                  <a:pt x="1158" y="422"/>
                  <a:pt x="1158" y="528"/>
                </a:cubicBezTo>
                <a:cubicBezTo>
                  <a:pt x="1158" y="634"/>
                  <a:pt x="1244" y="720"/>
                  <a:pt x="1350" y="720"/>
                </a:cubicBezTo>
                <a:cubicBezTo>
                  <a:pt x="1350" y="772"/>
                  <a:pt x="1350" y="772"/>
                  <a:pt x="1350" y="772"/>
                </a:cubicBezTo>
                <a:cubicBezTo>
                  <a:pt x="867" y="772"/>
                  <a:pt x="867" y="772"/>
                  <a:pt x="867" y="772"/>
                </a:cubicBezTo>
                <a:lnTo>
                  <a:pt x="867" y="288"/>
                </a:lnTo>
                <a:close/>
                <a:moveTo>
                  <a:pt x="771" y="1351"/>
                </a:moveTo>
                <a:cubicBezTo>
                  <a:pt x="664" y="1351"/>
                  <a:pt x="664" y="1351"/>
                  <a:pt x="664" y="1351"/>
                </a:cubicBezTo>
                <a:cubicBezTo>
                  <a:pt x="648" y="1351"/>
                  <a:pt x="633" y="1358"/>
                  <a:pt x="624" y="1371"/>
                </a:cubicBezTo>
                <a:cubicBezTo>
                  <a:pt x="615" y="1384"/>
                  <a:pt x="613" y="1400"/>
                  <a:pt x="618" y="1415"/>
                </a:cubicBezTo>
                <a:cubicBezTo>
                  <a:pt x="622" y="1425"/>
                  <a:pt x="624" y="1436"/>
                  <a:pt x="624" y="1447"/>
                </a:cubicBezTo>
                <a:cubicBezTo>
                  <a:pt x="624" y="1500"/>
                  <a:pt x="581" y="1543"/>
                  <a:pt x="528" y="1543"/>
                </a:cubicBezTo>
                <a:cubicBezTo>
                  <a:pt x="475" y="1543"/>
                  <a:pt x="432" y="1500"/>
                  <a:pt x="432" y="1447"/>
                </a:cubicBezTo>
                <a:cubicBezTo>
                  <a:pt x="432" y="1436"/>
                  <a:pt x="434" y="1425"/>
                  <a:pt x="437" y="1415"/>
                </a:cubicBezTo>
                <a:cubicBezTo>
                  <a:pt x="442" y="1400"/>
                  <a:pt x="440" y="1384"/>
                  <a:pt x="431" y="1371"/>
                </a:cubicBezTo>
                <a:cubicBezTo>
                  <a:pt x="422" y="1358"/>
                  <a:pt x="408" y="1351"/>
                  <a:pt x="392" y="1351"/>
                </a:cubicBezTo>
                <a:cubicBezTo>
                  <a:pt x="288" y="1351"/>
                  <a:pt x="288" y="1351"/>
                  <a:pt x="288" y="1351"/>
                </a:cubicBezTo>
                <a:cubicBezTo>
                  <a:pt x="288" y="1303"/>
                  <a:pt x="288" y="1303"/>
                  <a:pt x="288" y="1303"/>
                </a:cubicBezTo>
                <a:cubicBezTo>
                  <a:pt x="394" y="1303"/>
                  <a:pt x="480" y="1217"/>
                  <a:pt x="480" y="1111"/>
                </a:cubicBezTo>
                <a:cubicBezTo>
                  <a:pt x="480" y="1005"/>
                  <a:pt x="394" y="919"/>
                  <a:pt x="288" y="919"/>
                </a:cubicBezTo>
                <a:cubicBezTo>
                  <a:pt x="288" y="868"/>
                  <a:pt x="288" y="868"/>
                  <a:pt x="288" y="868"/>
                </a:cubicBezTo>
                <a:cubicBezTo>
                  <a:pt x="771" y="868"/>
                  <a:pt x="771" y="868"/>
                  <a:pt x="771" y="868"/>
                </a:cubicBezTo>
                <a:lnTo>
                  <a:pt x="771" y="1351"/>
                </a:lnTo>
                <a:close/>
                <a:moveTo>
                  <a:pt x="771" y="772"/>
                </a:moveTo>
                <a:cubicBezTo>
                  <a:pt x="288" y="772"/>
                  <a:pt x="288" y="772"/>
                  <a:pt x="288" y="772"/>
                </a:cubicBezTo>
                <a:cubicBezTo>
                  <a:pt x="288" y="664"/>
                  <a:pt x="288" y="664"/>
                  <a:pt x="288" y="664"/>
                </a:cubicBezTo>
                <a:cubicBezTo>
                  <a:pt x="288" y="649"/>
                  <a:pt x="280" y="634"/>
                  <a:pt x="268" y="625"/>
                </a:cubicBezTo>
                <a:cubicBezTo>
                  <a:pt x="255" y="616"/>
                  <a:pt x="238" y="614"/>
                  <a:pt x="224" y="619"/>
                </a:cubicBezTo>
                <a:cubicBezTo>
                  <a:pt x="214" y="622"/>
                  <a:pt x="203" y="624"/>
                  <a:pt x="192" y="624"/>
                </a:cubicBezTo>
                <a:cubicBezTo>
                  <a:pt x="139" y="624"/>
                  <a:pt x="96" y="581"/>
                  <a:pt x="96" y="528"/>
                </a:cubicBezTo>
                <a:cubicBezTo>
                  <a:pt x="96" y="475"/>
                  <a:pt x="139" y="432"/>
                  <a:pt x="192" y="432"/>
                </a:cubicBezTo>
                <a:cubicBezTo>
                  <a:pt x="203" y="432"/>
                  <a:pt x="214" y="434"/>
                  <a:pt x="224" y="438"/>
                </a:cubicBezTo>
                <a:cubicBezTo>
                  <a:pt x="238" y="443"/>
                  <a:pt x="255" y="441"/>
                  <a:pt x="268" y="432"/>
                </a:cubicBezTo>
                <a:cubicBezTo>
                  <a:pt x="280" y="423"/>
                  <a:pt x="288" y="408"/>
                  <a:pt x="288" y="393"/>
                </a:cubicBezTo>
                <a:cubicBezTo>
                  <a:pt x="288" y="288"/>
                  <a:pt x="288" y="288"/>
                  <a:pt x="288" y="288"/>
                </a:cubicBezTo>
                <a:cubicBezTo>
                  <a:pt x="336" y="288"/>
                  <a:pt x="336" y="288"/>
                  <a:pt x="336" y="288"/>
                </a:cubicBezTo>
                <a:cubicBezTo>
                  <a:pt x="336" y="394"/>
                  <a:pt x="422" y="480"/>
                  <a:pt x="528" y="480"/>
                </a:cubicBezTo>
                <a:cubicBezTo>
                  <a:pt x="634" y="480"/>
                  <a:pt x="720" y="394"/>
                  <a:pt x="720" y="288"/>
                </a:cubicBezTo>
                <a:cubicBezTo>
                  <a:pt x="771" y="288"/>
                  <a:pt x="771" y="288"/>
                  <a:pt x="771" y="288"/>
                </a:cubicBezTo>
                <a:lnTo>
                  <a:pt x="771" y="772"/>
                </a:lnTo>
                <a:close/>
                <a:moveTo>
                  <a:pt x="1110" y="1159"/>
                </a:moveTo>
                <a:cubicBezTo>
                  <a:pt x="1004" y="1159"/>
                  <a:pt x="918" y="1245"/>
                  <a:pt x="918" y="1351"/>
                </a:cubicBezTo>
                <a:cubicBezTo>
                  <a:pt x="867" y="1351"/>
                  <a:pt x="867" y="1351"/>
                  <a:pt x="867" y="1351"/>
                </a:cubicBezTo>
                <a:cubicBezTo>
                  <a:pt x="867" y="868"/>
                  <a:pt x="867" y="868"/>
                  <a:pt x="867" y="868"/>
                </a:cubicBezTo>
                <a:cubicBezTo>
                  <a:pt x="1350" y="868"/>
                  <a:pt x="1350" y="868"/>
                  <a:pt x="1350" y="868"/>
                </a:cubicBezTo>
                <a:cubicBezTo>
                  <a:pt x="1350" y="975"/>
                  <a:pt x="1350" y="975"/>
                  <a:pt x="1350" y="975"/>
                </a:cubicBezTo>
                <a:cubicBezTo>
                  <a:pt x="1350" y="991"/>
                  <a:pt x="1358" y="1005"/>
                  <a:pt x="1370" y="1014"/>
                </a:cubicBezTo>
                <a:cubicBezTo>
                  <a:pt x="1383" y="1023"/>
                  <a:pt x="1399" y="1025"/>
                  <a:pt x="1414" y="1020"/>
                </a:cubicBezTo>
                <a:cubicBezTo>
                  <a:pt x="1424" y="1017"/>
                  <a:pt x="1435" y="1015"/>
                  <a:pt x="1446" y="1015"/>
                </a:cubicBezTo>
                <a:cubicBezTo>
                  <a:pt x="1499" y="1015"/>
                  <a:pt x="1542" y="1058"/>
                  <a:pt x="1542" y="1111"/>
                </a:cubicBezTo>
                <a:cubicBezTo>
                  <a:pt x="1542" y="1164"/>
                  <a:pt x="1499" y="1207"/>
                  <a:pt x="1446" y="1207"/>
                </a:cubicBezTo>
                <a:cubicBezTo>
                  <a:pt x="1435" y="1207"/>
                  <a:pt x="1424" y="1205"/>
                  <a:pt x="1414" y="1201"/>
                </a:cubicBezTo>
                <a:cubicBezTo>
                  <a:pt x="1400" y="1196"/>
                  <a:pt x="1383" y="1198"/>
                  <a:pt x="1370" y="1207"/>
                </a:cubicBezTo>
                <a:cubicBezTo>
                  <a:pt x="1358" y="1216"/>
                  <a:pt x="1350" y="1231"/>
                  <a:pt x="1350" y="1247"/>
                </a:cubicBezTo>
                <a:cubicBezTo>
                  <a:pt x="1350" y="1351"/>
                  <a:pt x="1350" y="1351"/>
                  <a:pt x="1350" y="1351"/>
                </a:cubicBezTo>
                <a:cubicBezTo>
                  <a:pt x="1302" y="1351"/>
                  <a:pt x="1302" y="1351"/>
                  <a:pt x="1302" y="1351"/>
                </a:cubicBezTo>
                <a:cubicBezTo>
                  <a:pt x="1302" y="1245"/>
                  <a:pt x="1216" y="1159"/>
                  <a:pt x="1110" y="115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66"/>
          <p:cNvSpPr>
            <a:spLocks noEditPoints="1"/>
          </p:cNvSpPr>
          <p:nvPr/>
        </p:nvSpPr>
        <p:spPr bwMode="auto">
          <a:xfrm>
            <a:off x="4368579" y="5294383"/>
            <a:ext cx="391519" cy="321265"/>
          </a:xfrm>
          <a:custGeom>
            <a:avLst/>
            <a:gdLst>
              <a:gd name="T0" fmla="*/ 1542 w 1638"/>
              <a:gd name="T1" fmla="*/ 960 h 1344"/>
              <a:gd name="T2" fmla="*/ 1398 w 1638"/>
              <a:gd name="T3" fmla="*/ 0 h 1344"/>
              <a:gd name="T4" fmla="*/ 96 w 1638"/>
              <a:gd name="T5" fmla="*/ 144 h 1344"/>
              <a:gd name="T6" fmla="*/ 48 w 1638"/>
              <a:gd name="T7" fmla="*/ 960 h 1344"/>
              <a:gd name="T8" fmla="*/ 0 w 1638"/>
              <a:gd name="T9" fmla="*/ 1104 h 1344"/>
              <a:gd name="T10" fmla="*/ 1398 w 1638"/>
              <a:gd name="T11" fmla="*/ 1344 h 1344"/>
              <a:gd name="T12" fmla="*/ 1638 w 1638"/>
              <a:gd name="T13" fmla="*/ 1008 h 1344"/>
              <a:gd name="T14" fmla="*/ 192 w 1638"/>
              <a:gd name="T15" fmla="*/ 144 h 1344"/>
              <a:gd name="T16" fmla="*/ 1398 w 1638"/>
              <a:gd name="T17" fmla="*/ 96 h 1344"/>
              <a:gd name="T18" fmla="*/ 1447 w 1638"/>
              <a:gd name="T19" fmla="*/ 960 h 1344"/>
              <a:gd name="T20" fmla="*/ 1063 w 1638"/>
              <a:gd name="T21" fmla="*/ 1008 h 1344"/>
              <a:gd name="T22" fmla="*/ 576 w 1638"/>
              <a:gd name="T23" fmla="*/ 1056 h 1344"/>
              <a:gd name="T24" fmla="*/ 528 w 1638"/>
              <a:gd name="T25" fmla="*/ 960 h 1344"/>
              <a:gd name="T26" fmla="*/ 192 w 1638"/>
              <a:gd name="T27" fmla="*/ 144 h 1344"/>
              <a:gd name="T28" fmla="*/ 1398 w 1638"/>
              <a:gd name="T29" fmla="*/ 1248 h 1344"/>
              <a:gd name="T30" fmla="*/ 96 w 1638"/>
              <a:gd name="T31" fmla="*/ 1104 h 1344"/>
              <a:gd name="T32" fmla="*/ 480 w 1638"/>
              <a:gd name="T33" fmla="*/ 1056 h 1344"/>
              <a:gd name="T34" fmla="*/ 528 w 1638"/>
              <a:gd name="T35" fmla="*/ 1152 h 1344"/>
              <a:gd name="T36" fmla="*/ 1158 w 1638"/>
              <a:gd name="T37" fmla="*/ 1104 h 1344"/>
              <a:gd name="T38" fmla="*/ 1543 w 1638"/>
              <a:gd name="T39" fmla="*/ 1056 h 1344"/>
              <a:gd name="T40" fmla="*/ 1350 w 1638"/>
              <a:gd name="T41" fmla="*/ 816 h 1344"/>
              <a:gd name="T42" fmla="*/ 452 w 1638"/>
              <a:gd name="T43" fmla="*/ 768 h 1344"/>
              <a:gd name="T44" fmla="*/ 881 w 1638"/>
              <a:gd name="T45" fmla="*/ 658 h 1344"/>
              <a:gd name="T46" fmla="*/ 1144 w 1638"/>
              <a:gd name="T47" fmla="*/ 466 h 1344"/>
              <a:gd name="T48" fmla="*/ 1350 w 1638"/>
              <a:gd name="T49" fmla="*/ 336 h 1344"/>
              <a:gd name="T50" fmla="*/ 1062 w 1638"/>
              <a:gd name="T51" fmla="*/ 336 h 1344"/>
              <a:gd name="T52" fmla="*/ 915 w 1638"/>
              <a:gd name="T53" fmla="*/ 556 h 1344"/>
              <a:gd name="T54" fmla="*/ 689 w 1638"/>
              <a:gd name="T55" fmla="*/ 398 h 1344"/>
              <a:gd name="T56" fmla="*/ 384 w 1638"/>
              <a:gd name="T57" fmla="*/ 240 h 1344"/>
              <a:gd name="T58" fmla="*/ 288 w 1638"/>
              <a:gd name="T59" fmla="*/ 240 h 1344"/>
              <a:gd name="T60" fmla="*/ 336 w 1638"/>
              <a:gd name="T61" fmla="*/ 864 h 1344"/>
              <a:gd name="T62" fmla="*/ 1350 w 1638"/>
              <a:gd name="T63" fmla="*/ 816 h 1344"/>
              <a:gd name="T64" fmla="*/ 1254 w 1638"/>
              <a:gd name="T65" fmla="*/ 336 h 1344"/>
              <a:gd name="T66" fmla="*/ 1158 w 1638"/>
              <a:gd name="T67" fmla="*/ 336 h 1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38" h="1344">
                <a:moveTo>
                  <a:pt x="1590" y="960"/>
                </a:moveTo>
                <a:cubicBezTo>
                  <a:pt x="1542" y="960"/>
                  <a:pt x="1542" y="960"/>
                  <a:pt x="1542" y="960"/>
                </a:cubicBezTo>
                <a:cubicBezTo>
                  <a:pt x="1542" y="144"/>
                  <a:pt x="1542" y="144"/>
                  <a:pt x="1542" y="144"/>
                </a:cubicBezTo>
                <a:cubicBezTo>
                  <a:pt x="1542" y="65"/>
                  <a:pt x="1478" y="0"/>
                  <a:pt x="1398" y="0"/>
                </a:cubicBezTo>
                <a:cubicBezTo>
                  <a:pt x="240" y="0"/>
                  <a:pt x="240" y="0"/>
                  <a:pt x="240" y="0"/>
                </a:cubicBezTo>
                <a:cubicBezTo>
                  <a:pt x="160" y="0"/>
                  <a:pt x="96" y="65"/>
                  <a:pt x="96" y="144"/>
                </a:cubicBezTo>
                <a:cubicBezTo>
                  <a:pt x="96" y="960"/>
                  <a:pt x="96" y="960"/>
                  <a:pt x="96" y="960"/>
                </a:cubicBezTo>
                <a:cubicBezTo>
                  <a:pt x="48" y="960"/>
                  <a:pt x="48" y="960"/>
                  <a:pt x="48" y="960"/>
                </a:cubicBezTo>
                <a:cubicBezTo>
                  <a:pt x="22" y="960"/>
                  <a:pt x="0" y="981"/>
                  <a:pt x="0" y="1008"/>
                </a:cubicBezTo>
                <a:cubicBezTo>
                  <a:pt x="0" y="1104"/>
                  <a:pt x="0" y="1104"/>
                  <a:pt x="0" y="1104"/>
                </a:cubicBezTo>
                <a:cubicBezTo>
                  <a:pt x="0" y="1236"/>
                  <a:pt x="107" y="1344"/>
                  <a:pt x="240" y="1344"/>
                </a:cubicBezTo>
                <a:cubicBezTo>
                  <a:pt x="1398" y="1344"/>
                  <a:pt x="1398" y="1344"/>
                  <a:pt x="1398" y="1344"/>
                </a:cubicBezTo>
                <a:cubicBezTo>
                  <a:pt x="1531" y="1344"/>
                  <a:pt x="1638" y="1236"/>
                  <a:pt x="1638" y="1104"/>
                </a:cubicBezTo>
                <a:cubicBezTo>
                  <a:pt x="1638" y="1008"/>
                  <a:pt x="1638" y="1008"/>
                  <a:pt x="1638" y="1008"/>
                </a:cubicBezTo>
                <a:cubicBezTo>
                  <a:pt x="1638" y="981"/>
                  <a:pt x="1617" y="960"/>
                  <a:pt x="1590" y="960"/>
                </a:cubicBezTo>
                <a:close/>
                <a:moveTo>
                  <a:pt x="192" y="144"/>
                </a:moveTo>
                <a:cubicBezTo>
                  <a:pt x="192" y="118"/>
                  <a:pt x="213" y="96"/>
                  <a:pt x="240" y="96"/>
                </a:cubicBezTo>
                <a:cubicBezTo>
                  <a:pt x="1398" y="96"/>
                  <a:pt x="1398" y="96"/>
                  <a:pt x="1398" y="96"/>
                </a:cubicBezTo>
                <a:cubicBezTo>
                  <a:pt x="1425" y="96"/>
                  <a:pt x="1447" y="118"/>
                  <a:pt x="1447" y="144"/>
                </a:cubicBezTo>
                <a:cubicBezTo>
                  <a:pt x="1447" y="960"/>
                  <a:pt x="1447" y="960"/>
                  <a:pt x="1447" y="960"/>
                </a:cubicBezTo>
                <a:cubicBezTo>
                  <a:pt x="1110" y="960"/>
                  <a:pt x="1110" y="960"/>
                  <a:pt x="1110" y="960"/>
                </a:cubicBezTo>
                <a:cubicBezTo>
                  <a:pt x="1084" y="960"/>
                  <a:pt x="1063" y="981"/>
                  <a:pt x="1063" y="1008"/>
                </a:cubicBezTo>
                <a:cubicBezTo>
                  <a:pt x="1063" y="1056"/>
                  <a:pt x="1063" y="1056"/>
                  <a:pt x="1063" y="1056"/>
                </a:cubicBezTo>
                <a:cubicBezTo>
                  <a:pt x="576" y="1056"/>
                  <a:pt x="576" y="1056"/>
                  <a:pt x="576" y="1056"/>
                </a:cubicBezTo>
                <a:cubicBezTo>
                  <a:pt x="576" y="1008"/>
                  <a:pt x="576" y="1008"/>
                  <a:pt x="576" y="1008"/>
                </a:cubicBezTo>
                <a:cubicBezTo>
                  <a:pt x="576" y="981"/>
                  <a:pt x="554" y="960"/>
                  <a:pt x="528" y="960"/>
                </a:cubicBezTo>
                <a:cubicBezTo>
                  <a:pt x="192" y="960"/>
                  <a:pt x="192" y="960"/>
                  <a:pt x="192" y="960"/>
                </a:cubicBezTo>
                <a:lnTo>
                  <a:pt x="192" y="144"/>
                </a:lnTo>
                <a:close/>
                <a:moveTo>
                  <a:pt x="1543" y="1104"/>
                </a:moveTo>
                <a:cubicBezTo>
                  <a:pt x="1543" y="1183"/>
                  <a:pt x="1478" y="1248"/>
                  <a:pt x="1398" y="1248"/>
                </a:cubicBezTo>
                <a:cubicBezTo>
                  <a:pt x="240" y="1248"/>
                  <a:pt x="240" y="1248"/>
                  <a:pt x="240" y="1248"/>
                </a:cubicBezTo>
                <a:cubicBezTo>
                  <a:pt x="160" y="1248"/>
                  <a:pt x="96" y="1183"/>
                  <a:pt x="96" y="1104"/>
                </a:cubicBezTo>
                <a:cubicBezTo>
                  <a:pt x="96" y="1056"/>
                  <a:pt x="96" y="1056"/>
                  <a:pt x="96" y="1056"/>
                </a:cubicBezTo>
                <a:cubicBezTo>
                  <a:pt x="480" y="1056"/>
                  <a:pt x="480" y="1056"/>
                  <a:pt x="480" y="1056"/>
                </a:cubicBezTo>
                <a:cubicBezTo>
                  <a:pt x="480" y="1104"/>
                  <a:pt x="480" y="1104"/>
                  <a:pt x="480" y="1104"/>
                </a:cubicBezTo>
                <a:cubicBezTo>
                  <a:pt x="480" y="1131"/>
                  <a:pt x="501" y="1152"/>
                  <a:pt x="528" y="1152"/>
                </a:cubicBezTo>
                <a:cubicBezTo>
                  <a:pt x="1110" y="1152"/>
                  <a:pt x="1110" y="1152"/>
                  <a:pt x="1110" y="1152"/>
                </a:cubicBezTo>
                <a:cubicBezTo>
                  <a:pt x="1137" y="1152"/>
                  <a:pt x="1158" y="1131"/>
                  <a:pt x="1158" y="1104"/>
                </a:cubicBezTo>
                <a:cubicBezTo>
                  <a:pt x="1158" y="1056"/>
                  <a:pt x="1158" y="1056"/>
                  <a:pt x="1158" y="1056"/>
                </a:cubicBezTo>
                <a:cubicBezTo>
                  <a:pt x="1543" y="1056"/>
                  <a:pt x="1543" y="1056"/>
                  <a:pt x="1543" y="1056"/>
                </a:cubicBezTo>
                <a:lnTo>
                  <a:pt x="1543" y="1104"/>
                </a:lnTo>
                <a:close/>
                <a:moveTo>
                  <a:pt x="1350" y="816"/>
                </a:moveTo>
                <a:cubicBezTo>
                  <a:pt x="1350" y="789"/>
                  <a:pt x="1329" y="768"/>
                  <a:pt x="1302" y="768"/>
                </a:cubicBezTo>
                <a:cubicBezTo>
                  <a:pt x="452" y="768"/>
                  <a:pt x="452" y="768"/>
                  <a:pt x="452" y="768"/>
                </a:cubicBezTo>
                <a:cubicBezTo>
                  <a:pt x="723" y="500"/>
                  <a:pt x="723" y="500"/>
                  <a:pt x="723" y="500"/>
                </a:cubicBezTo>
                <a:cubicBezTo>
                  <a:pt x="881" y="658"/>
                  <a:pt x="881" y="658"/>
                  <a:pt x="881" y="658"/>
                </a:cubicBezTo>
                <a:cubicBezTo>
                  <a:pt x="900" y="677"/>
                  <a:pt x="930" y="677"/>
                  <a:pt x="949" y="658"/>
                </a:cubicBezTo>
                <a:cubicBezTo>
                  <a:pt x="1144" y="466"/>
                  <a:pt x="1144" y="466"/>
                  <a:pt x="1144" y="466"/>
                </a:cubicBezTo>
                <a:cubicBezTo>
                  <a:pt x="1163" y="475"/>
                  <a:pt x="1184" y="480"/>
                  <a:pt x="1206" y="480"/>
                </a:cubicBezTo>
                <a:cubicBezTo>
                  <a:pt x="1286" y="480"/>
                  <a:pt x="1350" y="415"/>
                  <a:pt x="1350" y="336"/>
                </a:cubicBezTo>
                <a:cubicBezTo>
                  <a:pt x="1350" y="257"/>
                  <a:pt x="1286" y="192"/>
                  <a:pt x="1206" y="192"/>
                </a:cubicBezTo>
                <a:cubicBezTo>
                  <a:pt x="1127" y="192"/>
                  <a:pt x="1062" y="257"/>
                  <a:pt x="1062" y="336"/>
                </a:cubicBezTo>
                <a:cubicBezTo>
                  <a:pt x="1062" y="358"/>
                  <a:pt x="1067" y="379"/>
                  <a:pt x="1076" y="398"/>
                </a:cubicBezTo>
                <a:cubicBezTo>
                  <a:pt x="915" y="556"/>
                  <a:pt x="915" y="556"/>
                  <a:pt x="915" y="556"/>
                </a:cubicBezTo>
                <a:cubicBezTo>
                  <a:pt x="757" y="398"/>
                  <a:pt x="757" y="398"/>
                  <a:pt x="757" y="398"/>
                </a:cubicBezTo>
                <a:cubicBezTo>
                  <a:pt x="738" y="379"/>
                  <a:pt x="708" y="379"/>
                  <a:pt x="689" y="398"/>
                </a:cubicBezTo>
                <a:cubicBezTo>
                  <a:pt x="384" y="701"/>
                  <a:pt x="384" y="701"/>
                  <a:pt x="384" y="701"/>
                </a:cubicBezTo>
                <a:cubicBezTo>
                  <a:pt x="384" y="240"/>
                  <a:pt x="384" y="240"/>
                  <a:pt x="384" y="240"/>
                </a:cubicBezTo>
                <a:cubicBezTo>
                  <a:pt x="384" y="213"/>
                  <a:pt x="362" y="192"/>
                  <a:pt x="336" y="192"/>
                </a:cubicBezTo>
                <a:cubicBezTo>
                  <a:pt x="309" y="192"/>
                  <a:pt x="288" y="213"/>
                  <a:pt x="288" y="240"/>
                </a:cubicBezTo>
                <a:cubicBezTo>
                  <a:pt x="288" y="816"/>
                  <a:pt x="288" y="816"/>
                  <a:pt x="288" y="816"/>
                </a:cubicBezTo>
                <a:cubicBezTo>
                  <a:pt x="288" y="843"/>
                  <a:pt x="310" y="864"/>
                  <a:pt x="336" y="864"/>
                </a:cubicBezTo>
                <a:cubicBezTo>
                  <a:pt x="1302" y="864"/>
                  <a:pt x="1302" y="864"/>
                  <a:pt x="1302" y="864"/>
                </a:cubicBezTo>
                <a:cubicBezTo>
                  <a:pt x="1329" y="864"/>
                  <a:pt x="1350" y="843"/>
                  <a:pt x="1350" y="816"/>
                </a:cubicBezTo>
                <a:close/>
                <a:moveTo>
                  <a:pt x="1206" y="288"/>
                </a:moveTo>
                <a:cubicBezTo>
                  <a:pt x="1233" y="288"/>
                  <a:pt x="1254" y="310"/>
                  <a:pt x="1254" y="336"/>
                </a:cubicBezTo>
                <a:cubicBezTo>
                  <a:pt x="1254" y="362"/>
                  <a:pt x="1233" y="384"/>
                  <a:pt x="1206" y="384"/>
                </a:cubicBezTo>
                <a:cubicBezTo>
                  <a:pt x="1180" y="384"/>
                  <a:pt x="1158" y="362"/>
                  <a:pt x="1158" y="336"/>
                </a:cubicBezTo>
                <a:cubicBezTo>
                  <a:pt x="1158" y="310"/>
                  <a:pt x="1180" y="288"/>
                  <a:pt x="1206" y="28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40"/>
          <p:cNvSpPr>
            <a:spLocks noEditPoints="1"/>
          </p:cNvSpPr>
          <p:nvPr/>
        </p:nvSpPr>
        <p:spPr bwMode="auto">
          <a:xfrm>
            <a:off x="8160695" y="1889604"/>
            <a:ext cx="392396" cy="392250"/>
          </a:xfrm>
          <a:custGeom>
            <a:avLst/>
            <a:gdLst>
              <a:gd name="T0" fmla="*/ 443 w 1638"/>
              <a:gd name="T1" fmla="*/ 1638 h 1638"/>
              <a:gd name="T2" fmla="*/ 1195 w 1638"/>
              <a:gd name="T3" fmla="*/ 1638 h 1638"/>
              <a:gd name="T4" fmla="*/ 1638 w 1638"/>
              <a:gd name="T5" fmla="*/ 1195 h 1638"/>
              <a:gd name="T6" fmla="*/ 1638 w 1638"/>
              <a:gd name="T7" fmla="*/ 443 h 1638"/>
              <a:gd name="T8" fmla="*/ 1195 w 1638"/>
              <a:gd name="T9" fmla="*/ 0 h 1638"/>
              <a:gd name="T10" fmla="*/ 443 w 1638"/>
              <a:gd name="T11" fmla="*/ 0 h 1638"/>
              <a:gd name="T12" fmla="*/ 0 w 1638"/>
              <a:gd name="T13" fmla="*/ 443 h 1638"/>
              <a:gd name="T14" fmla="*/ 0 w 1638"/>
              <a:gd name="T15" fmla="*/ 1195 h 1638"/>
              <a:gd name="T16" fmla="*/ 443 w 1638"/>
              <a:gd name="T17" fmla="*/ 1638 h 1638"/>
              <a:gd name="T18" fmla="*/ 96 w 1638"/>
              <a:gd name="T19" fmla="*/ 443 h 1638"/>
              <a:gd name="T20" fmla="*/ 443 w 1638"/>
              <a:gd name="T21" fmla="*/ 96 h 1638"/>
              <a:gd name="T22" fmla="*/ 1195 w 1638"/>
              <a:gd name="T23" fmla="*/ 96 h 1638"/>
              <a:gd name="T24" fmla="*/ 1542 w 1638"/>
              <a:gd name="T25" fmla="*/ 443 h 1638"/>
              <a:gd name="T26" fmla="*/ 1542 w 1638"/>
              <a:gd name="T27" fmla="*/ 1195 h 1638"/>
              <a:gd name="T28" fmla="*/ 1195 w 1638"/>
              <a:gd name="T29" fmla="*/ 1542 h 1638"/>
              <a:gd name="T30" fmla="*/ 443 w 1638"/>
              <a:gd name="T31" fmla="*/ 1542 h 1638"/>
              <a:gd name="T32" fmla="*/ 96 w 1638"/>
              <a:gd name="T33" fmla="*/ 1195 h 1638"/>
              <a:gd name="T34" fmla="*/ 96 w 1638"/>
              <a:gd name="T35" fmla="*/ 443 h 1638"/>
              <a:gd name="T36" fmla="*/ 819 w 1638"/>
              <a:gd name="T37" fmla="*/ 1267 h 1638"/>
              <a:gd name="T38" fmla="*/ 1267 w 1638"/>
              <a:gd name="T39" fmla="*/ 819 h 1638"/>
              <a:gd name="T40" fmla="*/ 819 w 1638"/>
              <a:gd name="T41" fmla="*/ 371 h 1638"/>
              <a:gd name="T42" fmla="*/ 371 w 1638"/>
              <a:gd name="T43" fmla="*/ 819 h 1638"/>
              <a:gd name="T44" fmla="*/ 819 w 1638"/>
              <a:gd name="T45" fmla="*/ 1267 h 1638"/>
              <a:gd name="T46" fmla="*/ 819 w 1638"/>
              <a:gd name="T47" fmla="*/ 467 h 1638"/>
              <a:gd name="T48" fmla="*/ 1171 w 1638"/>
              <a:gd name="T49" fmla="*/ 819 h 1638"/>
              <a:gd name="T50" fmla="*/ 819 w 1638"/>
              <a:gd name="T51" fmla="*/ 1171 h 1638"/>
              <a:gd name="T52" fmla="*/ 467 w 1638"/>
              <a:gd name="T53" fmla="*/ 819 h 1638"/>
              <a:gd name="T54" fmla="*/ 819 w 1638"/>
              <a:gd name="T55" fmla="*/ 467 h 1638"/>
              <a:gd name="T56" fmla="*/ 1278 w 1638"/>
              <a:gd name="T57" fmla="*/ 477 h 1638"/>
              <a:gd name="T58" fmla="*/ 1410 w 1638"/>
              <a:gd name="T59" fmla="*/ 344 h 1638"/>
              <a:gd name="T60" fmla="*/ 1278 w 1638"/>
              <a:gd name="T61" fmla="*/ 212 h 1638"/>
              <a:gd name="T62" fmla="*/ 1145 w 1638"/>
              <a:gd name="T63" fmla="*/ 344 h 1638"/>
              <a:gd name="T64" fmla="*/ 1278 w 1638"/>
              <a:gd name="T65" fmla="*/ 477 h 1638"/>
              <a:gd name="T66" fmla="*/ 1278 w 1638"/>
              <a:gd name="T67" fmla="*/ 308 h 1638"/>
              <a:gd name="T68" fmla="*/ 1314 w 1638"/>
              <a:gd name="T69" fmla="*/ 344 h 1638"/>
              <a:gd name="T70" fmla="*/ 1278 w 1638"/>
              <a:gd name="T71" fmla="*/ 381 h 1638"/>
              <a:gd name="T72" fmla="*/ 1241 w 1638"/>
              <a:gd name="T73" fmla="*/ 344 h 1638"/>
              <a:gd name="T74" fmla="*/ 1278 w 1638"/>
              <a:gd name="T75" fmla="*/ 30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638" h="1638">
                <a:moveTo>
                  <a:pt x="443" y="1638"/>
                </a:moveTo>
                <a:cubicBezTo>
                  <a:pt x="1195" y="1638"/>
                  <a:pt x="1195" y="1638"/>
                  <a:pt x="1195" y="1638"/>
                </a:cubicBezTo>
                <a:cubicBezTo>
                  <a:pt x="1439" y="1638"/>
                  <a:pt x="1638" y="1439"/>
                  <a:pt x="1638" y="1195"/>
                </a:cubicBezTo>
                <a:cubicBezTo>
                  <a:pt x="1638" y="443"/>
                  <a:pt x="1638" y="443"/>
                  <a:pt x="1638" y="443"/>
                </a:cubicBezTo>
                <a:cubicBezTo>
                  <a:pt x="1638" y="199"/>
                  <a:pt x="1439" y="0"/>
                  <a:pt x="1195" y="0"/>
                </a:cubicBezTo>
                <a:cubicBezTo>
                  <a:pt x="443" y="0"/>
                  <a:pt x="443" y="0"/>
                  <a:pt x="443" y="0"/>
                </a:cubicBezTo>
                <a:cubicBezTo>
                  <a:pt x="199" y="0"/>
                  <a:pt x="0" y="199"/>
                  <a:pt x="0" y="443"/>
                </a:cubicBezTo>
                <a:cubicBezTo>
                  <a:pt x="0" y="1195"/>
                  <a:pt x="0" y="1195"/>
                  <a:pt x="0" y="1195"/>
                </a:cubicBezTo>
                <a:cubicBezTo>
                  <a:pt x="0" y="1439"/>
                  <a:pt x="199" y="1638"/>
                  <a:pt x="443" y="1638"/>
                </a:cubicBezTo>
                <a:close/>
                <a:moveTo>
                  <a:pt x="96" y="443"/>
                </a:moveTo>
                <a:cubicBezTo>
                  <a:pt x="96" y="252"/>
                  <a:pt x="252" y="96"/>
                  <a:pt x="443" y="96"/>
                </a:cubicBezTo>
                <a:cubicBezTo>
                  <a:pt x="1195" y="96"/>
                  <a:pt x="1195" y="96"/>
                  <a:pt x="1195" y="96"/>
                </a:cubicBezTo>
                <a:cubicBezTo>
                  <a:pt x="1386" y="96"/>
                  <a:pt x="1542" y="252"/>
                  <a:pt x="1542" y="443"/>
                </a:cubicBezTo>
                <a:cubicBezTo>
                  <a:pt x="1542" y="1195"/>
                  <a:pt x="1542" y="1195"/>
                  <a:pt x="1542" y="1195"/>
                </a:cubicBezTo>
                <a:cubicBezTo>
                  <a:pt x="1542" y="1386"/>
                  <a:pt x="1386" y="1542"/>
                  <a:pt x="1195" y="1542"/>
                </a:cubicBezTo>
                <a:cubicBezTo>
                  <a:pt x="443" y="1542"/>
                  <a:pt x="443" y="1542"/>
                  <a:pt x="443" y="1542"/>
                </a:cubicBezTo>
                <a:cubicBezTo>
                  <a:pt x="252" y="1542"/>
                  <a:pt x="96" y="1386"/>
                  <a:pt x="96" y="1195"/>
                </a:cubicBezTo>
                <a:lnTo>
                  <a:pt x="96" y="443"/>
                </a:lnTo>
                <a:close/>
                <a:moveTo>
                  <a:pt x="819" y="1267"/>
                </a:moveTo>
                <a:cubicBezTo>
                  <a:pt x="1066" y="1267"/>
                  <a:pt x="1267" y="1066"/>
                  <a:pt x="1267" y="819"/>
                </a:cubicBezTo>
                <a:cubicBezTo>
                  <a:pt x="1267" y="572"/>
                  <a:pt x="1066" y="371"/>
                  <a:pt x="819" y="371"/>
                </a:cubicBezTo>
                <a:cubicBezTo>
                  <a:pt x="572" y="371"/>
                  <a:pt x="371" y="572"/>
                  <a:pt x="371" y="819"/>
                </a:cubicBezTo>
                <a:cubicBezTo>
                  <a:pt x="371" y="1066"/>
                  <a:pt x="572" y="1267"/>
                  <a:pt x="819" y="1267"/>
                </a:cubicBezTo>
                <a:close/>
                <a:moveTo>
                  <a:pt x="819" y="467"/>
                </a:moveTo>
                <a:cubicBezTo>
                  <a:pt x="1013" y="467"/>
                  <a:pt x="1171" y="625"/>
                  <a:pt x="1171" y="819"/>
                </a:cubicBezTo>
                <a:cubicBezTo>
                  <a:pt x="1171" y="1013"/>
                  <a:pt x="1013" y="1171"/>
                  <a:pt x="819" y="1171"/>
                </a:cubicBezTo>
                <a:cubicBezTo>
                  <a:pt x="625" y="1171"/>
                  <a:pt x="467" y="1013"/>
                  <a:pt x="467" y="819"/>
                </a:cubicBezTo>
                <a:cubicBezTo>
                  <a:pt x="467" y="625"/>
                  <a:pt x="625" y="467"/>
                  <a:pt x="819" y="467"/>
                </a:cubicBezTo>
                <a:close/>
                <a:moveTo>
                  <a:pt x="1278" y="477"/>
                </a:moveTo>
                <a:cubicBezTo>
                  <a:pt x="1351" y="477"/>
                  <a:pt x="1410" y="417"/>
                  <a:pt x="1410" y="344"/>
                </a:cubicBezTo>
                <a:cubicBezTo>
                  <a:pt x="1410" y="271"/>
                  <a:pt x="1351" y="212"/>
                  <a:pt x="1278" y="212"/>
                </a:cubicBezTo>
                <a:cubicBezTo>
                  <a:pt x="1205" y="212"/>
                  <a:pt x="1145" y="271"/>
                  <a:pt x="1145" y="344"/>
                </a:cubicBezTo>
                <a:cubicBezTo>
                  <a:pt x="1145" y="417"/>
                  <a:pt x="1205" y="477"/>
                  <a:pt x="1278" y="477"/>
                </a:cubicBezTo>
                <a:close/>
                <a:moveTo>
                  <a:pt x="1278" y="308"/>
                </a:moveTo>
                <a:cubicBezTo>
                  <a:pt x="1298" y="308"/>
                  <a:pt x="1314" y="324"/>
                  <a:pt x="1314" y="344"/>
                </a:cubicBezTo>
                <a:cubicBezTo>
                  <a:pt x="1314" y="364"/>
                  <a:pt x="1298" y="381"/>
                  <a:pt x="1278" y="381"/>
                </a:cubicBezTo>
                <a:cubicBezTo>
                  <a:pt x="1258" y="381"/>
                  <a:pt x="1241" y="364"/>
                  <a:pt x="1241" y="344"/>
                </a:cubicBezTo>
                <a:cubicBezTo>
                  <a:pt x="1241" y="324"/>
                  <a:pt x="1258" y="308"/>
                  <a:pt x="1278" y="30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48"/>
          <p:cNvSpPr>
            <a:spLocks noEditPoints="1"/>
          </p:cNvSpPr>
          <p:nvPr/>
        </p:nvSpPr>
        <p:spPr bwMode="auto">
          <a:xfrm>
            <a:off x="8160622" y="3908960"/>
            <a:ext cx="392543" cy="392250"/>
          </a:xfrm>
          <a:custGeom>
            <a:avLst/>
            <a:gdLst>
              <a:gd name="T0" fmla="*/ 819 w 1638"/>
              <a:gd name="T1" fmla="*/ 1638 h 1638"/>
              <a:gd name="T2" fmla="*/ 1398 w 1638"/>
              <a:gd name="T3" fmla="*/ 1398 h 1638"/>
              <a:gd name="T4" fmla="*/ 1638 w 1638"/>
              <a:gd name="T5" fmla="*/ 819 h 1638"/>
              <a:gd name="T6" fmla="*/ 1398 w 1638"/>
              <a:gd name="T7" fmla="*/ 240 h 1638"/>
              <a:gd name="T8" fmla="*/ 819 w 1638"/>
              <a:gd name="T9" fmla="*/ 0 h 1638"/>
              <a:gd name="T10" fmla="*/ 240 w 1638"/>
              <a:gd name="T11" fmla="*/ 240 h 1638"/>
              <a:gd name="T12" fmla="*/ 0 w 1638"/>
              <a:gd name="T13" fmla="*/ 819 h 1638"/>
              <a:gd name="T14" fmla="*/ 240 w 1638"/>
              <a:gd name="T15" fmla="*/ 1398 h 1638"/>
              <a:gd name="T16" fmla="*/ 819 w 1638"/>
              <a:gd name="T17" fmla="*/ 1638 h 1638"/>
              <a:gd name="T18" fmla="*/ 308 w 1638"/>
              <a:gd name="T19" fmla="*/ 308 h 1638"/>
              <a:gd name="T20" fmla="*/ 819 w 1638"/>
              <a:gd name="T21" fmla="*/ 96 h 1638"/>
              <a:gd name="T22" fmla="*/ 1330 w 1638"/>
              <a:gd name="T23" fmla="*/ 308 h 1638"/>
              <a:gd name="T24" fmla="*/ 1542 w 1638"/>
              <a:gd name="T25" fmla="*/ 819 h 1638"/>
              <a:gd name="T26" fmla="*/ 1330 w 1638"/>
              <a:gd name="T27" fmla="*/ 1331 h 1638"/>
              <a:gd name="T28" fmla="*/ 819 w 1638"/>
              <a:gd name="T29" fmla="*/ 1542 h 1638"/>
              <a:gd name="T30" fmla="*/ 308 w 1638"/>
              <a:gd name="T31" fmla="*/ 1331 h 1638"/>
              <a:gd name="T32" fmla="*/ 96 w 1638"/>
              <a:gd name="T33" fmla="*/ 819 h 1638"/>
              <a:gd name="T34" fmla="*/ 308 w 1638"/>
              <a:gd name="T35" fmla="*/ 308 h 1638"/>
              <a:gd name="T36" fmla="*/ 345 w 1638"/>
              <a:gd name="T37" fmla="*/ 628 h 1638"/>
              <a:gd name="T38" fmla="*/ 540 w 1638"/>
              <a:gd name="T39" fmla="*/ 433 h 1638"/>
              <a:gd name="T40" fmla="*/ 735 w 1638"/>
              <a:gd name="T41" fmla="*/ 628 h 1638"/>
              <a:gd name="T42" fmla="*/ 687 w 1638"/>
              <a:gd name="T43" fmla="*/ 676 h 1638"/>
              <a:gd name="T44" fmla="*/ 639 w 1638"/>
              <a:gd name="T45" fmla="*/ 628 h 1638"/>
              <a:gd name="T46" fmla="*/ 540 w 1638"/>
              <a:gd name="T47" fmla="*/ 529 h 1638"/>
              <a:gd name="T48" fmla="*/ 441 w 1638"/>
              <a:gd name="T49" fmla="*/ 628 h 1638"/>
              <a:gd name="T50" fmla="*/ 393 w 1638"/>
              <a:gd name="T51" fmla="*/ 676 h 1638"/>
              <a:gd name="T52" fmla="*/ 345 w 1638"/>
              <a:gd name="T53" fmla="*/ 628 h 1638"/>
              <a:gd name="T54" fmla="*/ 918 w 1638"/>
              <a:gd name="T55" fmla="*/ 628 h 1638"/>
              <a:gd name="T56" fmla="*/ 1113 w 1638"/>
              <a:gd name="T57" fmla="*/ 433 h 1638"/>
              <a:gd name="T58" fmla="*/ 1309 w 1638"/>
              <a:gd name="T59" fmla="*/ 628 h 1638"/>
              <a:gd name="T60" fmla="*/ 1261 w 1638"/>
              <a:gd name="T61" fmla="*/ 676 h 1638"/>
              <a:gd name="T62" fmla="*/ 1212 w 1638"/>
              <a:gd name="T63" fmla="*/ 628 h 1638"/>
              <a:gd name="T64" fmla="*/ 1113 w 1638"/>
              <a:gd name="T65" fmla="*/ 529 h 1638"/>
              <a:gd name="T66" fmla="*/ 1014 w 1638"/>
              <a:gd name="T67" fmla="*/ 628 h 1638"/>
              <a:gd name="T68" fmla="*/ 966 w 1638"/>
              <a:gd name="T69" fmla="*/ 676 h 1638"/>
              <a:gd name="T70" fmla="*/ 918 w 1638"/>
              <a:gd name="T71" fmla="*/ 628 h 1638"/>
              <a:gd name="T72" fmla="*/ 828 w 1638"/>
              <a:gd name="T73" fmla="*/ 1110 h 1638"/>
              <a:gd name="T74" fmla="*/ 1063 w 1638"/>
              <a:gd name="T75" fmla="*/ 874 h 1638"/>
              <a:gd name="T76" fmla="*/ 1111 w 1638"/>
              <a:gd name="T77" fmla="*/ 826 h 1638"/>
              <a:gd name="T78" fmla="*/ 1159 w 1638"/>
              <a:gd name="T79" fmla="*/ 874 h 1638"/>
              <a:gd name="T80" fmla="*/ 828 w 1638"/>
              <a:gd name="T81" fmla="*/ 1206 h 1638"/>
              <a:gd name="T82" fmla="*/ 496 w 1638"/>
              <a:gd name="T83" fmla="*/ 874 h 1638"/>
              <a:gd name="T84" fmla="*/ 544 w 1638"/>
              <a:gd name="T85" fmla="*/ 826 h 1638"/>
              <a:gd name="T86" fmla="*/ 593 w 1638"/>
              <a:gd name="T87" fmla="*/ 874 h 1638"/>
              <a:gd name="T88" fmla="*/ 828 w 1638"/>
              <a:gd name="T89" fmla="*/ 111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38">
                <a:moveTo>
                  <a:pt x="819" y="1638"/>
                </a:moveTo>
                <a:cubicBezTo>
                  <a:pt x="1038" y="1638"/>
                  <a:pt x="1244" y="1553"/>
                  <a:pt x="1398" y="1398"/>
                </a:cubicBezTo>
                <a:cubicBezTo>
                  <a:pt x="1553" y="1244"/>
                  <a:pt x="1638" y="1038"/>
                  <a:pt x="1638" y="819"/>
                </a:cubicBezTo>
                <a:cubicBezTo>
                  <a:pt x="1638" y="600"/>
                  <a:pt x="1553" y="395"/>
                  <a:pt x="1398" y="240"/>
                </a:cubicBezTo>
                <a:cubicBezTo>
                  <a:pt x="1244" y="85"/>
                  <a:pt x="1038" y="0"/>
                  <a:pt x="819" y="0"/>
                </a:cubicBezTo>
                <a:cubicBezTo>
                  <a:pt x="600" y="0"/>
                  <a:pt x="395" y="85"/>
                  <a:pt x="240" y="240"/>
                </a:cubicBezTo>
                <a:cubicBezTo>
                  <a:pt x="85" y="395"/>
                  <a:pt x="0" y="600"/>
                  <a:pt x="0" y="819"/>
                </a:cubicBezTo>
                <a:cubicBezTo>
                  <a:pt x="0" y="1038"/>
                  <a:pt x="85" y="1244"/>
                  <a:pt x="240" y="1398"/>
                </a:cubicBezTo>
                <a:cubicBezTo>
                  <a:pt x="395" y="1553"/>
                  <a:pt x="600" y="1638"/>
                  <a:pt x="819" y="1638"/>
                </a:cubicBezTo>
                <a:close/>
                <a:moveTo>
                  <a:pt x="308" y="308"/>
                </a:moveTo>
                <a:cubicBezTo>
                  <a:pt x="444" y="171"/>
                  <a:pt x="626" y="96"/>
                  <a:pt x="819" y="96"/>
                </a:cubicBezTo>
                <a:cubicBezTo>
                  <a:pt x="1012" y="96"/>
                  <a:pt x="1194" y="171"/>
                  <a:pt x="1330" y="308"/>
                </a:cubicBezTo>
                <a:cubicBezTo>
                  <a:pt x="1467" y="444"/>
                  <a:pt x="1542" y="626"/>
                  <a:pt x="1542" y="819"/>
                </a:cubicBezTo>
                <a:cubicBezTo>
                  <a:pt x="1542" y="1012"/>
                  <a:pt x="1467" y="1194"/>
                  <a:pt x="1330" y="1331"/>
                </a:cubicBezTo>
                <a:cubicBezTo>
                  <a:pt x="1194" y="1467"/>
                  <a:pt x="1012" y="1542"/>
                  <a:pt x="819" y="1542"/>
                </a:cubicBezTo>
                <a:cubicBezTo>
                  <a:pt x="626" y="1542"/>
                  <a:pt x="444" y="1467"/>
                  <a:pt x="308" y="1331"/>
                </a:cubicBezTo>
                <a:cubicBezTo>
                  <a:pt x="171" y="1194"/>
                  <a:pt x="96" y="1012"/>
                  <a:pt x="96" y="819"/>
                </a:cubicBezTo>
                <a:cubicBezTo>
                  <a:pt x="96" y="626"/>
                  <a:pt x="171" y="444"/>
                  <a:pt x="308" y="308"/>
                </a:cubicBezTo>
                <a:close/>
                <a:moveTo>
                  <a:pt x="345" y="628"/>
                </a:moveTo>
                <a:cubicBezTo>
                  <a:pt x="345" y="520"/>
                  <a:pt x="432" y="433"/>
                  <a:pt x="540" y="433"/>
                </a:cubicBezTo>
                <a:cubicBezTo>
                  <a:pt x="648" y="433"/>
                  <a:pt x="735" y="520"/>
                  <a:pt x="735" y="628"/>
                </a:cubicBezTo>
                <a:cubicBezTo>
                  <a:pt x="735" y="654"/>
                  <a:pt x="714" y="676"/>
                  <a:pt x="687" y="676"/>
                </a:cubicBezTo>
                <a:cubicBezTo>
                  <a:pt x="661" y="676"/>
                  <a:pt x="639" y="654"/>
                  <a:pt x="639" y="628"/>
                </a:cubicBezTo>
                <a:cubicBezTo>
                  <a:pt x="639" y="573"/>
                  <a:pt x="595" y="529"/>
                  <a:pt x="540" y="529"/>
                </a:cubicBezTo>
                <a:cubicBezTo>
                  <a:pt x="485" y="529"/>
                  <a:pt x="441" y="573"/>
                  <a:pt x="441" y="628"/>
                </a:cubicBezTo>
                <a:cubicBezTo>
                  <a:pt x="441" y="654"/>
                  <a:pt x="419" y="676"/>
                  <a:pt x="393" y="676"/>
                </a:cubicBezTo>
                <a:cubicBezTo>
                  <a:pt x="366" y="676"/>
                  <a:pt x="345" y="654"/>
                  <a:pt x="345" y="628"/>
                </a:cubicBezTo>
                <a:close/>
                <a:moveTo>
                  <a:pt x="918" y="628"/>
                </a:moveTo>
                <a:cubicBezTo>
                  <a:pt x="918" y="520"/>
                  <a:pt x="1006" y="433"/>
                  <a:pt x="1113" y="433"/>
                </a:cubicBezTo>
                <a:cubicBezTo>
                  <a:pt x="1221" y="433"/>
                  <a:pt x="1309" y="520"/>
                  <a:pt x="1309" y="628"/>
                </a:cubicBezTo>
                <a:cubicBezTo>
                  <a:pt x="1309" y="654"/>
                  <a:pt x="1287" y="676"/>
                  <a:pt x="1261" y="676"/>
                </a:cubicBezTo>
                <a:cubicBezTo>
                  <a:pt x="1234" y="676"/>
                  <a:pt x="1212" y="654"/>
                  <a:pt x="1212" y="628"/>
                </a:cubicBezTo>
                <a:cubicBezTo>
                  <a:pt x="1212" y="573"/>
                  <a:pt x="1168" y="529"/>
                  <a:pt x="1113" y="529"/>
                </a:cubicBezTo>
                <a:cubicBezTo>
                  <a:pt x="1059" y="529"/>
                  <a:pt x="1014" y="573"/>
                  <a:pt x="1014" y="628"/>
                </a:cubicBezTo>
                <a:cubicBezTo>
                  <a:pt x="1014" y="654"/>
                  <a:pt x="993" y="676"/>
                  <a:pt x="966" y="676"/>
                </a:cubicBezTo>
                <a:cubicBezTo>
                  <a:pt x="940" y="676"/>
                  <a:pt x="918" y="654"/>
                  <a:pt x="918" y="628"/>
                </a:cubicBezTo>
                <a:close/>
                <a:moveTo>
                  <a:pt x="828" y="1110"/>
                </a:moveTo>
                <a:cubicBezTo>
                  <a:pt x="957" y="1110"/>
                  <a:pt x="1063" y="1004"/>
                  <a:pt x="1063" y="874"/>
                </a:cubicBezTo>
                <a:cubicBezTo>
                  <a:pt x="1063" y="848"/>
                  <a:pt x="1085" y="826"/>
                  <a:pt x="1111" y="826"/>
                </a:cubicBezTo>
                <a:cubicBezTo>
                  <a:pt x="1138" y="826"/>
                  <a:pt x="1159" y="848"/>
                  <a:pt x="1159" y="874"/>
                </a:cubicBezTo>
                <a:cubicBezTo>
                  <a:pt x="1159" y="1057"/>
                  <a:pt x="1010" y="1206"/>
                  <a:pt x="828" y="1206"/>
                </a:cubicBezTo>
                <a:cubicBezTo>
                  <a:pt x="645" y="1206"/>
                  <a:pt x="496" y="1057"/>
                  <a:pt x="496" y="874"/>
                </a:cubicBezTo>
                <a:cubicBezTo>
                  <a:pt x="496" y="848"/>
                  <a:pt x="518" y="826"/>
                  <a:pt x="544" y="826"/>
                </a:cubicBezTo>
                <a:cubicBezTo>
                  <a:pt x="571" y="826"/>
                  <a:pt x="593" y="848"/>
                  <a:pt x="593" y="874"/>
                </a:cubicBezTo>
                <a:cubicBezTo>
                  <a:pt x="593" y="1004"/>
                  <a:pt x="698" y="1110"/>
                  <a:pt x="828" y="111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53"/>
          <p:cNvSpPr>
            <a:spLocks noEditPoints="1"/>
          </p:cNvSpPr>
          <p:nvPr/>
        </p:nvSpPr>
        <p:spPr bwMode="auto">
          <a:xfrm>
            <a:off x="8160108" y="2562822"/>
            <a:ext cx="393570" cy="392543"/>
          </a:xfrm>
          <a:custGeom>
            <a:avLst/>
            <a:gdLst>
              <a:gd name="T0" fmla="*/ 78 w 1643"/>
              <a:gd name="T1" fmla="*/ 1639 h 1639"/>
              <a:gd name="T2" fmla="*/ 103 w 1643"/>
              <a:gd name="T3" fmla="*/ 1635 h 1639"/>
              <a:gd name="T4" fmla="*/ 484 w 1643"/>
              <a:gd name="T5" fmla="*/ 1501 h 1639"/>
              <a:gd name="T6" fmla="*/ 849 w 1643"/>
              <a:gd name="T7" fmla="*/ 1590 h 1639"/>
              <a:gd name="T8" fmla="*/ 1410 w 1643"/>
              <a:gd name="T9" fmla="*/ 1357 h 1639"/>
              <a:gd name="T10" fmla="*/ 1643 w 1643"/>
              <a:gd name="T11" fmla="*/ 795 h 1639"/>
              <a:gd name="T12" fmla="*/ 1410 w 1643"/>
              <a:gd name="T13" fmla="*/ 233 h 1639"/>
              <a:gd name="T14" fmla="*/ 849 w 1643"/>
              <a:gd name="T15" fmla="*/ 0 h 1639"/>
              <a:gd name="T16" fmla="*/ 849 w 1643"/>
              <a:gd name="T17" fmla="*/ 0 h 1639"/>
              <a:gd name="T18" fmla="*/ 544 w 1643"/>
              <a:gd name="T19" fmla="*/ 61 h 1639"/>
              <a:gd name="T20" fmla="*/ 287 w 1643"/>
              <a:gd name="T21" fmla="*/ 233 h 1639"/>
              <a:gd name="T22" fmla="*/ 54 w 1643"/>
              <a:gd name="T23" fmla="*/ 795 h 1639"/>
              <a:gd name="T24" fmla="*/ 142 w 1643"/>
              <a:gd name="T25" fmla="*/ 1159 h 1639"/>
              <a:gd name="T26" fmla="*/ 9 w 1643"/>
              <a:gd name="T27" fmla="*/ 1541 h 1639"/>
              <a:gd name="T28" fmla="*/ 26 w 1643"/>
              <a:gd name="T29" fmla="*/ 1617 h 1639"/>
              <a:gd name="T30" fmla="*/ 78 w 1643"/>
              <a:gd name="T31" fmla="*/ 1639 h 1639"/>
              <a:gd name="T32" fmla="*/ 236 w 1643"/>
              <a:gd name="T33" fmla="*/ 1182 h 1639"/>
              <a:gd name="T34" fmla="*/ 232 w 1643"/>
              <a:gd name="T35" fmla="*/ 1123 h 1639"/>
              <a:gd name="T36" fmla="*/ 150 w 1643"/>
              <a:gd name="T37" fmla="*/ 795 h 1639"/>
              <a:gd name="T38" fmla="*/ 355 w 1643"/>
              <a:gd name="T39" fmla="*/ 301 h 1639"/>
              <a:gd name="T40" fmla="*/ 849 w 1643"/>
              <a:gd name="T41" fmla="*/ 97 h 1639"/>
              <a:gd name="T42" fmla="*/ 849 w 1643"/>
              <a:gd name="T43" fmla="*/ 97 h 1639"/>
              <a:gd name="T44" fmla="*/ 1342 w 1643"/>
              <a:gd name="T45" fmla="*/ 301 h 1639"/>
              <a:gd name="T46" fmla="*/ 1547 w 1643"/>
              <a:gd name="T47" fmla="*/ 795 h 1639"/>
              <a:gd name="T48" fmla="*/ 1342 w 1643"/>
              <a:gd name="T49" fmla="*/ 1289 h 1639"/>
              <a:gd name="T50" fmla="*/ 849 w 1643"/>
              <a:gd name="T51" fmla="*/ 1493 h 1639"/>
              <a:gd name="T52" fmla="*/ 521 w 1643"/>
              <a:gd name="T53" fmla="*/ 1412 h 1639"/>
              <a:gd name="T54" fmla="*/ 462 w 1643"/>
              <a:gd name="T55" fmla="*/ 1407 h 1639"/>
              <a:gd name="T56" fmla="*/ 115 w 1643"/>
              <a:gd name="T57" fmla="*/ 1529 h 1639"/>
              <a:gd name="T58" fmla="*/ 236 w 1643"/>
              <a:gd name="T59" fmla="*/ 1182 h 1639"/>
              <a:gd name="T60" fmla="*/ 926 w 1643"/>
              <a:gd name="T61" fmla="*/ 1199 h 1639"/>
              <a:gd name="T62" fmla="*/ 1061 w 1643"/>
              <a:gd name="T63" fmla="*/ 1231 h 1639"/>
              <a:gd name="T64" fmla="*/ 1165 w 1643"/>
              <a:gd name="T65" fmla="*/ 1192 h 1639"/>
              <a:gd name="T66" fmla="*/ 1252 w 1643"/>
              <a:gd name="T67" fmla="*/ 1106 h 1639"/>
              <a:gd name="T68" fmla="*/ 1252 w 1643"/>
              <a:gd name="T69" fmla="*/ 1106 h 1639"/>
              <a:gd name="T70" fmla="*/ 1279 w 1643"/>
              <a:gd name="T71" fmla="*/ 1040 h 1639"/>
              <a:gd name="T72" fmla="*/ 1252 w 1643"/>
              <a:gd name="T73" fmla="*/ 974 h 1639"/>
              <a:gd name="T74" fmla="*/ 1144 w 1643"/>
              <a:gd name="T75" fmla="*/ 866 h 1639"/>
              <a:gd name="T76" fmla="*/ 1011 w 1643"/>
              <a:gd name="T77" fmla="*/ 866 h 1639"/>
              <a:gd name="T78" fmla="*/ 971 w 1643"/>
              <a:gd name="T79" fmla="*/ 906 h 1639"/>
              <a:gd name="T80" fmla="*/ 738 w 1643"/>
              <a:gd name="T81" fmla="*/ 672 h 1639"/>
              <a:gd name="T82" fmla="*/ 778 w 1643"/>
              <a:gd name="T83" fmla="*/ 632 h 1639"/>
              <a:gd name="T84" fmla="*/ 778 w 1643"/>
              <a:gd name="T85" fmla="*/ 500 h 1639"/>
              <a:gd name="T86" fmla="*/ 670 w 1643"/>
              <a:gd name="T87" fmla="*/ 392 h 1639"/>
              <a:gd name="T88" fmla="*/ 537 w 1643"/>
              <a:gd name="T89" fmla="*/ 392 h 1639"/>
              <a:gd name="T90" fmla="*/ 451 w 1643"/>
              <a:gd name="T91" fmla="*/ 478 h 1639"/>
              <a:gd name="T92" fmla="*/ 444 w 1643"/>
              <a:gd name="T93" fmla="*/ 717 h 1639"/>
              <a:gd name="T94" fmla="*/ 645 w 1643"/>
              <a:gd name="T95" fmla="*/ 999 h 1639"/>
              <a:gd name="T96" fmla="*/ 926 w 1643"/>
              <a:gd name="T97" fmla="*/ 1199 h 1639"/>
              <a:gd name="T98" fmla="*/ 519 w 1643"/>
              <a:gd name="T99" fmla="*/ 546 h 1639"/>
              <a:gd name="T100" fmla="*/ 604 w 1643"/>
              <a:gd name="T101" fmla="*/ 462 h 1639"/>
              <a:gd name="T102" fmla="*/ 708 w 1643"/>
              <a:gd name="T103" fmla="*/ 566 h 1639"/>
              <a:gd name="T104" fmla="*/ 658 w 1643"/>
              <a:gd name="T105" fmla="*/ 616 h 1639"/>
              <a:gd name="T106" fmla="*/ 644 w 1643"/>
              <a:gd name="T107" fmla="*/ 701 h 1639"/>
              <a:gd name="T108" fmla="*/ 942 w 1643"/>
              <a:gd name="T109" fmla="*/ 999 h 1639"/>
              <a:gd name="T110" fmla="*/ 1028 w 1643"/>
              <a:gd name="T111" fmla="*/ 986 h 1639"/>
              <a:gd name="T112" fmla="*/ 1078 w 1643"/>
              <a:gd name="T113" fmla="*/ 936 h 1639"/>
              <a:gd name="T114" fmla="*/ 1182 w 1643"/>
              <a:gd name="T115" fmla="*/ 1040 h 1639"/>
              <a:gd name="T116" fmla="*/ 1097 w 1643"/>
              <a:gd name="T117" fmla="*/ 1125 h 1639"/>
              <a:gd name="T118" fmla="*/ 964 w 1643"/>
              <a:gd name="T119" fmla="*/ 1111 h 1639"/>
              <a:gd name="T120" fmla="*/ 713 w 1643"/>
              <a:gd name="T121" fmla="*/ 931 h 1639"/>
              <a:gd name="T122" fmla="*/ 533 w 1643"/>
              <a:gd name="T123" fmla="*/ 679 h 1639"/>
              <a:gd name="T124" fmla="*/ 519 w 1643"/>
              <a:gd name="T125" fmla="*/ 546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3" h="1639">
                <a:moveTo>
                  <a:pt x="78" y="1639"/>
                </a:moveTo>
                <a:cubicBezTo>
                  <a:pt x="86" y="1639"/>
                  <a:pt x="95" y="1638"/>
                  <a:pt x="103" y="1635"/>
                </a:cubicBezTo>
                <a:cubicBezTo>
                  <a:pt x="484" y="1501"/>
                  <a:pt x="484" y="1501"/>
                  <a:pt x="484" y="1501"/>
                </a:cubicBezTo>
                <a:cubicBezTo>
                  <a:pt x="596" y="1559"/>
                  <a:pt x="722" y="1590"/>
                  <a:pt x="849" y="1590"/>
                </a:cubicBezTo>
                <a:cubicBezTo>
                  <a:pt x="1061" y="1590"/>
                  <a:pt x="1260" y="1507"/>
                  <a:pt x="1410" y="1357"/>
                </a:cubicBezTo>
                <a:cubicBezTo>
                  <a:pt x="1560" y="1207"/>
                  <a:pt x="1643" y="1007"/>
                  <a:pt x="1643" y="795"/>
                </a:cubicBezTo>
                <a:cubicBezTo>
                  <a:pt x="1643" y="583"/>
                  <a:pt x="1560" y="383"/>
                  <a:pt x="1410" y="233"/>
                </a:cubicBezTo>
                <a:cubicBezTo>
                  <a:pt x="1260" y="83"/>
                  <a:pt x="1061" y="0"/>
                  <a:pt x="849" y="0"/>
                </a:cubicBezTo>
                <a:cubicBezTo>
                  <a:pt x="849" y="0"/>
                  <a:pt x="849" y="0"/>
                  <a:pt x="849" y="0"/>
                </a:cubicBezTo>
                <a:cubicBezTo>
                  <a:pt x="744" y="0"/>
                  <a:pt x="641" y="21"/>
                  <a:pt x="544" y="61"/>
                </a:cubicBezTo>
                <a:cubicBezTo>
                  <a:pt x="448" y="101"/>
                  <a:pt x="361" y="159"/>
                  <a:pt x="287" y="233"/>
                </a:cubicBezTo>
                <a:cubicBezTo>
                  <a:pt x="137" y="383"/>
                  <a:pt x="54" y="583"/>
                  <a:pt x="54" y="795"/>
                </a:cubicBezTo>
                <a:cubicBezTo>
                  <a:pt x="54" y="922"/>
                  <a:pt x="85" y="1047"/>
                  <a:pt x="142" y="1159"/>
                </a:cubicBezTo>
                <a:cubicBezTo>
                  <a:pt x="9" y="1541"/>
                  <a:pt x="9" y="1541"/>
                  <a:pt x="9" y="1541"/>
                </a:cubicBezTo>
                <a:cubicBezTo>
                  <a:pt x="0" y="1568"/>
                  <a:pt x="6" y="1597"/>
                  <a:pt x="26" y="1617"/>
                </a:cubicBezTo>
                <a:cubicBezTo>
                  <a:pt x="40" y="1631"/>
                  <a:pt x="59" y="1639"/>
                  <a:pt x="78" y="1639"/>
                </a:cubicBezTo>
                <a:close/>
                <a:moveTo>
                  <a:pt x="236" y="1182"/>
                </a:moveTo>
                <a:cubicBezTo>
                  <a:pt x="243" y="1163"/>
                  <a:pt x="241" y="1141"/>
                  <a:pt x="232" y="1123"/>
                </a:cubicBezTo>
                <a:cubicBezTo>
                  <a:pt x="178" y="1023"/>
                  <a:pt x="150" y="909"/>
                  <a:pt x="150" y="795"/>
                </a:cubicBezTo>
                <a:cubicBezTo>
                  <a:pt x="150" y="608"/>
                  <a:pt x="223" y="433"/>
                  <a:pt x="355" y="301"/>
                </a:cubicBezTo>
                <a:cubicBezTo>
                  <a:pt x="487" y="169"/>
                  <a:pt x="662" y="97"/>
                  <a:pt x="849" y="97"/>
                </a:cubicBezTo>
                <a:cubicBezTo>
                  <a:pt x="849" y="97"/>
                  <a:pt x="849" y="97"/>
                  <a:pt x="849" y="97"/>
                </a:cubicBezTo>
                <a:cubicBezTo>
                  <a:pt x="1035" y="97"/>
                  <a:pt x="1211" y="169"/>
                  <a:pt x="1342" y="301"/>
                </a:cubicBezTo>
                <a:cubicBezTo>
                  <a:pt x="1474" y="433"/>
                  <a:pt x="1547" y="608"/>
                  <a:pt x="1547" y="795"/>
                </a:cubicBezTo>
                <a:cubicBezTo>
                  <a:pt x="1547" y="982"/>
                  <a:pt x="1474" y="1157"/>
                  <a:pt x="1342" y="1289"/>
                </a:cubicBezTo>
                <a:cubicBezTo>
                  <a:pt x="1211" y="1421"/>
                  <a:pt x="1035" y="1493"/>
                  <a:pt x="849" y="1493"/>
                </a:cubicBezTo>
                <a:cubicBezTo>
                  <a:pt x="734" y="1493"/>
                  <a:pt x="621" y="1465"/>
                  <a:pt x="521" y="1412"/>
                </a:cubicBezTo>
                <a:cubicBezTo>
                  <a:pt x="503" y="1402"/>
                  <a:pt x="481" y="1400"/>
                  <a:pt x="462" y="1407"/>
                </a:cubicBezTo>
                <a:cubicBezTo>
                  <a:pt x="115" y="1529"/>
                  <a:pt x="115" y="1529"/>
                  <a:pt x="115" y="1529"/>
                </a:cubicBezTo>
                <a:lnTo>
                  <a:pt x="236" y="1182"/>
                </a:lnTo>
                <a:close/>
                <a:moveTo>
                  <a:pt x="926" y="1199"/>
                </a:moveTo>
                <a:cubicBezTo>
                  <a:pt x="976" y="1221"/>
                  <a:pt x="1021" y="1231"/>
                  <a:pt x="1061" y="1231"/>
                </a:cubicBezTo>
                <a:cubicBezTo>
                  <a:pt x="1104" y="1231"/>
                  <a:pt x="1140" y="1218"/>
                  <a:pt x="1165" y="1192"/>
                </a:cubicBezTo>
                <a:cubicBezTo>
                  <a:pt x="1252" y="1106"/>
                  <a:pt x="1252" y="1106"/>
                  <a:pt x="1252" y="1106"/>
                </a:cubicBezTo>
                <a:cubicBezTo>
                  <a:pt x="1252" y="1106"/>
                  <a:pt x="1252" y="1106"/>
                  <a:pt x="1252" y="1106"/>
                </a:cubicBezTo>
                <a:cubicBezTo>
                  <a:pt x="1269" y="1089"/>
                  <a:pt x="1279" y="1065"/>
                  <a:pt x="1279" y="1040"/>
                </a:cubicBezTo>
                <a:cubicBezTo>
                  <a:pt x="1279" y="1015"/>
                  <a:pt x="1269" y="991"/>
                  <a:pt x="1252" y="974"/>
                </a:cubicBezTo>
                <a:cubicBezTo>
                  <a:pt x="1144" y="866"/>
                  <a:pt x="1144" y="866"/>
                  <a:pt x="1144" y="866"/>
                </a:cubicBezTo>
                <a:cubicBezTo>
                  <a:pt x="1107" y="829"/>
                  <a:pt x="1048" y="829"/>
                  <a:pt x="1011" y="866"/>
                </a:cubicBezTo>
                <a:cubicBezTo>
                  <a:pt x="971" y="906"/>
                  <a:pt x="971" y="906"/>
                  <a:pt x="971" y="906"/>
                </a:cubicBezTo>
                <a:cubicBezTo>
                  <a:pt x="872" y="852"/>
                  <a:pt x="792" y="772"/>
                  <a:pt x="738" y="672"/>
                </a:cubicBezTo>
                <a:cubicBezTo>
                  <a:pt x="778" y="632"/>
                  <a:pt x="778" y="632"/>
                  <a:pt x="778" y="632"/>
                </a:cubicBezTo>
                <a:cubicBezTo>
                  <a:pt x="814" y="596"/>
                  <a:pt x="814" y="536"/>
                  <a:pt x="778" y="500"/>
                </a:cubicBezTo>
                <a:cubicBezTo>
                  <a:pt x="670" y="392"/>
                  <a:pt x="670" y="392"/>
                  <a:pt x="670" y="392"/>
                </a:cubicBezTo>
                <a:cubicBezTo>
                  <a:pt x="633" y="355"/>
                  <a:pt x="574" y="355"/>
                  <a:pt x="537" y="392"/>
                </a:cubicBezTo>
                <a:cubicBezTo>
                  <a:pt x="451" y="478"/>
                  <a:pt x="451" y="478"/>
                  <a:pt x="451" y="478"/>
                </a:cubicBezTo>
                <a:cubicBezTo>
                  <a:pt x="402" y="528"/>
                  <a:pt x="399" y="612"/>
                  <a:pt x="444" y="717"/>
                </a:cubicBezTo>
                <a:cubicBezTo>
                  <a:pt x="483" y="808"/>
                  <a:pt x="555" y="908"/>
                  <a:pt x="645" y="999"/>
                </a:cubicBezTo>
                <a:cubicBezTo>
                  <a:pt x="736" y="1089"/>
                  <a:pt x="836" y="1160"/>
                  <a:pt x="926" y="1199"/>
                </a:cubicBezTo>
                <a:close/>
                <a:moveTo>
                  <a:pt x="519" y="546"/>
                </a:moveTo>
                <a:cubicBezTo>
                  <a:pt x="604" y="462"/>
                  <a:pt x="604" y="462"/>
                  <a:pt x="604" y="462"/>
                </a:cubicBezTo>
                <a:cubicBezTo>
                  <a:pt x="708" y="566"/>
                  <a:pt x="708" y="566"/>
                  <a:pt x="708" y="566"/>
                </a:cubicBezTo>
                <a:cubicBezTo>
                  <a:pt x="658" y="616"/>
                  <a:pt x="658" y="616"/>
                  <a:pt x="658" y="616"/>
                </a:cubicBezTo>
                <a:cubicBezTo>
                  <a:pt x="635" y="639"/>
                  <a:pt x="630" y="673"/>
                  <a:pt x="644" y="701"/>
                </a:cubicBezTo>
                <a:cubicBezTo>
                  <a:pt x="710" y="830"/>
                  <a:pt x="813" y="933"/>
                  <a:pt x="942" y="999"/>
                </a:cubicBezTo>
                <a:cubicBezTo>
                  <a:pt x="971" y="1014"/>
                  <a:pt x="1005" y="1008"/>
                  <a:pt x="1028" y="986"/>
                </a:cubicBezTo>
                <a:cubicBezTo>
                  <a:pt x="1078" y="936"/>
                  <a:pt x="1078" y="936"/>
                  <a:pt x="1078" y="936"/>
                </a:cubicBezTo>
                <a:cubicBezTo>
                  <a:pt x="1182" y="1040"/>
                  <a:pt x="1182" y="1040"/>
                  <a:pt x="1182" y="1040"/>
                </a:cubicBezTo>
                <a:cubicBezTo>
                  <a:pt x="1097" y="1125"/>
                  <a:pt x="1097" y="1125"/>
                  <a:pt x="1097" y="1125"/>
                </a:cubicBezTo>
                <a:cubicBezTo>
                  <a:pt x="1083" y="1139"/>
                  <a:pt x="1040" y="1144"/>
                  <a:pt x="964" y="1111"/>
                </a:cubicBezTo>
                <a:cubicBezTo>
                  <a:pt x="884" y="1077"/>
                  <a:pt x="795" y="1013"/>
                  <a:pt x="713" y="931"/>
                </a:cubicBezTo>
                <a:cubicBezTo>
                  <a:pt x="631" y="849"/>
                  <a:pt x="567" y="759"/>
                  <a:pt x="533" y="679"/>
                </a:cubicBezTo>
                <a:cubicBezTo>
                  <a:pt x="500" y="604"/>
                  <a:pt x="505" y="560"/>
                  <a:pt x="519" y="54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29"/>
          <p:cNvSpPr>
            <a:spLocks noEditPoints="1"/>
          </p:cNvSpPr>
          <p:nvPr/>
        </p:nvSpPr>
        <p:spPr bwMode="auto">
          <a:xfrm>
            <a:off x="8160548" y="5259574"/>
            <a:ext cx="392690" cy="392250"/>
          </a:xfrm>
          <a:custGeom>
            <a:avLst/>
            <a:gdLst>
              <a:gd name="T0" fmla="*/ 820 w 1639"/>
              <a:gd name="T1" fmla="*/ 0 h 1638"/>
              <a:gd name="T2" fmla="*/ 0 w 1639"/>
              <a:gd name="T3" fmla="*/ 819 h 1638"/>
              <a:gd name="T4" fmla="*/ 0 w 1639"/>
              <a:gd name="T5" fmla="*/ 820 h 1638"/>
              <a:gd name="T6" fmla="*/ 240 w 1639"/>
              <a:gd name="T7" fmla="*/ 1398 h 1638"/>
              <a:gd name="T8" fmla="*/ 885 w 1639"/>
              <a:gd name="T9" fmla="*/ 1635 h 1638"/>
              <a:gd name="T10" fmla="*/ 1399 w 1639"/>
              <a:gd name="T11" fmla="*/ 1398 h 1638"/>
              <a:gd name="T12" fmla="*/ 1639 w 1639"/>
              <a:gd name="T13" fmla="*/ 820 h 1638"/>
              <a:gd name="T14" fmla="*/ 1639 w 1639"/>
              <a:gd name="T15" fmla="*/ 819 h 1638"/>
              <a:gd name="T16" fmla="*/ 308 w 1639"/>
              <a:gd name="T17" fmla="*/ 307 h 1638"/>
              <a:gd name="T18" fmla="*/ 557 w 1639"/>
              <a:gd name="T19" fmla="*/ 246 h 1638"/>
              <a:gd name="T20" fmla="*/ 209 w 1639"/>
              <a:gd name="T21" fmla="*/ 431 h 1638"/>
              <a:gd name="T22" fmla="*/ 157 w 1639"/>
              <a:gd name="T23" fmla="*/ 527 h 1638"/>
              <a:gd name="T24" fmla="*/ 391 w 1639"/>
              <a:gd name="T25" fmla="*/ 772 h 1638"/>
              <a:gd name="T26" fmla="*/ 157 w 1639"/>
              <a:gd name="T27" fmla="*/ 527 h 1638"/>
              <a:gd name="T28" fmla="*/ 392 w 1639"/>
              <a:gd name="T29" fmla="*/ 868 h 1638"/>
              <a:gd name="T30" fmla="*/ 157 w 1639"/>
              <a:gd name="T31" fmla="*/ 1110 h 1638"/>
              <a:gd name="T32" fmla="*/ 308 w 1639"/>
              <a:gd name="T33" fmla="*/ 1330 h 1638"/>
              <a:gd name="T34" fmla="*/ 468 w 1639"/>
              <a:gd name="T35" fmla="*/ 1206 h 1638"/>
              <a:gd name="T36" fmla="*/ 642 w 1639"/>
              <a:gd name="T37" fmla="*/ 1520 h 1638"/>
              <a:gd name="T38" fmla="*/ 772 w 1639"/>
              <a:gd name="T39" fmla="*/ 1529 h 1638"/>
              <a:gd name="T40" fmla="*/ 772 w 1639"/>
              <a:gd name="T41" fmla="*/ 1206 h 1638"/>
              <a:gd name="T42" fmla="*/ 772 w 1639"/>
              <a:gd name="T43" fmla="*/ 1110 h 1638"/>
              <a:gd name="T44" fmla="*/ 488 w 1639"/>
              <a:gd name="T45" fmla="*/ 868 h 1638"/>
              <a:gd name="T46" fmla="*/ 772 w 1639"/>
              <a:gd name="T47" fmla="*/ 1110 h 1638"/>
              <a:gd name="T48" fmla="*/ 487 w 1639"/>
              <a:gd name="T49" fmla="*/ 772 h 1638"/>
              <a:gd name="T50" fmla="*/ 772 w 1639"/>
              <a:gd name="T51" fmla="*/ 527 h 1638"/>
              <a:gd name="T52" fmla="*/ 772 w 1639"/>
              <a:gd name="T53" fmla="*/ 431 h 1638"/>
              <a:gd name="T54" fmla="*/ 639 w 1639"/>
              <a:gd name="T55" fmla="*/ 296 h 1638"/>
              <a:gd name="T56" fmla="*/ 772 w 1639"/>
              <a:gd name="T57" fmla="*/ 431 h 1638"/>
              <a:gd name="T58" fmla="*/ 1430 w 1639"/>
              <a:gd name="T59" fmla="*/ 431 h 1638"/>
              <a:gd name="T60" fmla="*/ 1097 w 1639"/>
              <a:gd name="T61" fmla="*/ 271 h 1638"/>
              <a:gd name="T62" fmla="*/ 1331 w 1639"/>
              <a:gd name="T63" fmla="*/ 307 h 1638"/>
              <a:gd name="T64" fmla="*/ 1069 w 1639"/>
              <a:gd name="T65" fmla="*/ 431 h 1638"/>
              <a:gd name="T66" fmla="*/ 868 w 1639"/>
              <a:gd name="T67" fmla="*/ 107 h 1638"/>
              <a:gd name="T68" fmla="*/ 1105 w 1639"/>
              <a:gd name="T69" fmla="*/ 527 h 1638"/>
              <a:gd name="T70" fmla="*/ 868 w 1639"/>
              <a:gd name="T71" fmla="*/ 772 h 1638"/>
              <a:gd name="T72" fmla="*/ 868 w 1639"/>
              <a:gd name="T73" fmla="*/ 868 h 1638"/>
              <a:gd name="T74" fmla="*/ 1104 w 1639"/>
              <a:gd name="T75" fmla="*/ 1110 h 1638"/>
              <a:gd name="T76" fmla="*/ 868 w 1639"/>
              <a:gd name="T77" fmla="*/ 868 h 1638"/>
              <a:gd name="T78" fmla="*/ 868 w 1639"/>
              <a:gd name="T79" fmla="*/ 1206 h 1638"/>
              <a:gd name="T80" fmla="*/ 1000 w 1639"/>
              <a:gd name="T81" fmla="*/ 1340 h 1638"/>
              <a:gd name="T82" fmla="*/ 1331 w 1639"/>
              <a:gd name="T83" fmla="*/ 1330 h 1638"/>
              <a:gd name="T84" fmla="*/ 1082 w 1639"/>
              <a:gd name="T85" fmla="*/ 1391 h 1638"/>
              <a:gd name="T86" fmla="*/ 1430 w 1639"/>
              <a:gd name="T87" fmla="*/ 1206 h 1638"/>
              <a:gd name="T88" fmla="*/ 1482 w 1639"/>
              <a:gd name="T89" fmla="*/ 1110 h 1638"/>
              <a:gd name="T90" fmla="*/ 1247 w 1639"/>
              <a:gd name="T91" fmla="*/ 868 h 1638"/>
              <a:gd name="T92" fmla="*/ 1482 w 1639"/>
              <a:gd name="T93" fmla="*/ 1110 h 1638"/>
              <a:gd name="T94" fmla="*/ 1206 w 1639"/>
              <a:gd name="T95" fmla="*/ 527 h 1638"/>
              <a:gd name="T96" fmla="*/ 1541 w 1639"/>
              <a:gd name="T97" fmla="*/ 77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9" h="1638">
                <a:moveTo>
                  <a:pt x="1399" y="240"/>
                </a:moveTo>
                <a:cubicBezTo>
                  <a:pt x="1244" y="85"/>
                  <a:pt x="1038" y="0"/>
                  <a:pt x="820" y="0"/>
                </a:cubicBezTo>
                <a:cubicBezTo>
                  <a:pt x="601" y="0"/>
                  <a:pt x="395" y="85"/>
                  <a:pt x="240" y="240"/>
                </a:cubicBezTo>
                <a:cubicBezTo>
                  <a:pt x="86" y="394"/>
                  <a:pt x="0" y="600"/>
                  <a:pt x="0" y="819"/>
                </a:cubicBezTo>
                <a:cubicBezTo>
                  <a:pt x="0" y="819"/>
                  <a:pt x="0" y="820"/>
                  <a:pt x="0" y="820"/>
                </a:cubicBezTo>
                <a:cubicBezTo>
                  <a:pt x="0" y="820"/>
                  <a:pt x="0" y="820"/>
                  <a:pt x="0" y="820"/>
                </a:cubicBezTo>
                <a:cubicBezTo>
                  <a:pt x="0" y="821"/>
                  <a:pt x="0" y="821"/>
                  <a:pt x="0" y="821"/>
                </a:cubicBezTo>
                <a:cubicBezTo>
                  <a:pt x="1" y="1039"/>
                  <a:pt x="86" y="1244"/>
                  <a:pt x="240" y="1398"/>
                </a:cubicBezTo>
                <a:cubicBezTo>
                  <a:pt x="395" y="1553"/>
                  <a:pt x="601" y="1638"/>
                  <a:pt x="820" y="1638"/>
                </a:cubicBezTo>
                <a:cubicBezTo>
                  <a:pt x="841" y="1638"/>
                  <a:pt x="863" y="1637"/>
                  <a:pt x="885" y="1635"/>
                </a:cubicBezTo>
                <a:cubicBezTo>
                  <a:pt x="885" y="1635"/>
                  <a:pt x="885" y="1635"/>
                  <a:pt x="885" y="1635"/>
                </a:cubicBezTo>
                <a:cubicBezTo>
                  <a:pt x="1079" y="1620"/>
                  <a:pt x="1260" y="1537"/>
                  <a:pt x="1399" y="1398"/>
                </a:cubicBezTo>
                <a:cubicBezTo>
                  <a:pt x="1553" y="1244"/>
                  <a:pt x="1638" y="1039"/>
                  <a:pt x="1639" y="821"/>
                </a:cubicBezTo>
                <a:cubicBezTo>
                  <a:pt x="1639" y="821"/>
                  <a:pt x="1639" y="821"/>
                  <a:pt x="1639" y="820"/>
                </a:cubicBezTo>
                <a:cubicBezTo>
                  <a:pt x="1639" y="820"/>
                  <a:pt x="1639" y="820"/>
                  <a:pt x="1639" y="820"/>
                </a:cubicBezTo>
                <a:cubicBezTo>
                  <a:pt x="1639" y="820"/>
                  <a:pt x="1639" y="819"/>
                  <a:pt x="1639" y="819"/>
                </a:cubicBezTo>
                <a:cubicBezTo>
                  <a:pt x="1639" y="600"/>
                  <a:pt x="1554" y="394"/>
                  <a:pt x="1399" y="240"/>
                </a:cubicBezTo>
                <a:close/>
                <a:moveTo>
                  <a:pt x="308" y="307"/>
                </a:moveTo>
                <a:cubicBezTo>
                  <a:pt x="402" y="214"/>
                  <a:pt x="517" y="149"/>
                  <a:pt x="642" y="118"/>
                </a:cubicBezTo>
                <a:cubicBezTo>
                  <a:pt x="616" y="152"/>
                  <a:pt x="587" y="195"/>
                  <a:pt x="557" y="246"/>
                </a:cubicBezTo>
                <a:cubicBezTo>
                  <a:pt x="519" y="310"/>
                  <a:pt x="490" y="372"/>
                  <a:pt x="467" y="431"/>
                </a:cubicBezTo>
                <a:cubicBezTo>
                  <a:pt x="209" y="431"/>
                  <a:pt x="209" y="431"/>
                  <a:pt x="209" y="431"/>
                </a:cubicBezTo>
                <a:cubicBezTo>
                  <a:pt x="237" y="387"/>
                  <a:pt x="270" y="345"/>
                  <a:pt x="308" y="307"/>
                </a:cubicBezTo>
                <a:close/>
                <a:moveTo>
                  <a:pt x="157" y="527"/>
                </a:moveTo>
                <a:cubicBezTo>
                  <a:pt x="434" y="527"/>
                  <a:pt x="434" y="527"/>
                  <a:pt x="434" y="527"/>
                </a:cubicBezTo>
                <a:cubicBezTo>
                  <a:pt x="406" y="621"/>
                  <a:pt x="395" y="704"/>
                  <a:pt x="391" y="772"/>
                </a:cubicBezTo>
                <a:cubicBezTo>
                  <a:pt x="98" y="772"/>
                  <a:pt x="98" y="772"/>
                  <a:pt x="98" y="772"/>
                </a:cubicBezTo>
                <a:cubicBezTo>
                  <a:pt x="103" y="687"/>
                  <a:pt x="123" y="604"/>
                  <a:pt x="157" y="527"/>
                </a:cubicBezTo>
                <a:close/>
                <a:moveTo>
                  <a:pt x="98" y="868"/>
                </a:moveTo>
                <a:cubicBezTo>
                  <a:pt x="392" y="868"/>
                  <a:pt x="392" y="868"/>
                  <a:pt x="392" y="868"/>
                </a:cubicBezTo>
                <a:cubicBezTo>
                  <a:pt x="396" y="955"/>
                  <a:pt x="412" y="1036"/>
                  <a:pt x="435" y="1110"/>
                </a:cubicBezTo>
                <a:cubicBezTo>
                  <a:pt x="157" y="1110"/>
                  <a:pt x="157" y="1110"/>
                  <a:pt x="157" y="1110"/>
                </a:cubicBezTo>
                <a:cubicBezTo>
                  <a:pt x="124" y="1035"/>
                  <a:pt x="104" y="953"/>
                  <a:pt x="98" y="868"/>
                </a:cubicBezTo>
                <a:close/>
                <a:moveTo>
                  <a:pt x="308" y="1330"/>
                </a:moveTo>
                <a:cubicBezTo>
                  <a:pt x="270" y="1292"/>
                  <a:pt x="237" y="1251"/>
                  <a:pt x="209" y="1206"/>
                </a:cubicBezTo>
                <a:cubicBezTo>
                  <a:pt x="468" y="1206"/>
                  <a:pt x="468" y="1206"/>
                  <a:pt x="468" y="1206"/>
                </a:cubicBezTo>
                <a:cubicBezTo>
                  <a:pt x="496" y="1277"/>
                  <a:pt x="527" y="1340"/>
                  <a:pt x="557" y="1391"/>
                </a:cubicBezTo>
                <a:cubicBezTo>
                  <a:pt x="587" y="1442"/>
                  <a:pt x="616" y="1485"/>
                  <a:pt x="642" y="1520"/>
                </a:cubicBezTo>
                <a:cubicBezTo>
                  <a:pt x="517" y="1489"/>
                  <a:pt x="402" y="1424"/>
                  <a:pt x="308" y="1330"/>
                </a:cubicBezTo>
                <a:close/>
                <a:moveTo>
                  <a:pt x="772" y="1529"/>
                </a:moveTo>
                <a:cubicBezTo>
                  <a:pt x="730" y="1481"/>
                  <a:pt x="640" y="1364"/>
                  <a:pt x="572" y="1206"/>
                </a:cubicBezTo>
                <a:cubicBezTo>
                  <a:pt x="772" y="1206"/>
                  <a:pt x="772" y="1206"/>
                  <a:pt x="772" y="1206"/>
                </a:cubicBezTo>
                <a:lnTo>
                  <a:pt x="772" y="1529"/>
                </a:lnTo>
                <a:close/>
                <a:moveTo>
                  <a:pt x="772" y="1110"/>
                </a:moveTo>
                <a:cubicBezTo>
                  <a:pt x="535" y="1110"/>
                  <a:pt x="535" y="1110"/>
                  <a:pt x="535" y="1110"/>
                </a:cubicBezTo>
                <a:cubicBezTo>
                  <a:pt x="511" y="1036"/>
                  <a:pt x="493" y="954"/>
                  <a:pt x="488" y="868"/>
                </a:cubicBezTo>
                <a:cubicBezTo>
                  <a:pt x="772" y="868"/>
                  <a:pt x="772" y="868"/>
                  <a:pt x="772" y="868"/>
                </a:cubicBezTo>
                <a:lnTo>
                  <a:pt x="772" y="1110"/>
                </a:lnTo>
                <a:close/>
                <a:moveTo>
                  <a:pt x="772" y="772"/>
                </a:moveTo>
                <a:cubicBezTo>
                  <a:pt x="487" y="772"/>
                  <a:pt x="487" y="772"/>
                  <a:pt x="487" y="772"/>
                </a:cubicBezTo>
                <a:cubicBezTo>
                  <a:pt x="492" y="684"/>
                  <a:pt x="510" y="602"/>
                  <a:pt x="534" y="527"/>
                </a:cubicBezTo>
                <a:cubicBezTo>
                  <a:pt x="772" y="527"/>
                  <a:pt x="772" y="527"/>
                  <a:pt x="772" y="527"/>
                </a:cubicBezTo>
                <a:lnTo>
                  <a:pt x="772" y="772"/>
                </a:lnTo>
                <a:close/>
                <a:moveTo>
                  <a:pt x="772" y="431"/>
                </a:moveTo>
                <a:cubicBezTo>
                  <a:pt x="571" y="431"/>
                  <a:pt x="571" y="431"/>
                  <a:pt x="571" y="431"/>
                </a:cubicBezTo>
                <a:cubicBezTo>
                  <a:pt x="593" y="380"/>
                  <a:pt x="616" y="335"/>
                  <a:pt x="639" y="296"/>
                </a:cubicBezTo>
                <a:cubicBezTo>
                  <a:pt x="691" y="207"/>
                  <a:pt x="743" y="142"/>
                  <a:pt x="772" y="109"/>
                </a:cubicBezTo>
                <a:lnTo>
                  <a:pt x="772" y="431"/>
                </a:lnTo>
                <a:close/>
                <a:moveTo>
                  <a:pt x="1331" y="307"/>
                </a:moveTo>
                <a:cubicBezTo>
                  <a:pt x="1369" y="345"/>
                  <a:pt x="1402" y="387"/>
                  <a:pt x="1430" y="431"/>
                </a:cubicBezTo>
                <a:cubicBezTo>
                  <a:pt x="1173" y="431"/>
                  <a:pt x="1173" y="431"/>
                  <a:pt x="1173" y="431"/>
                </a:cubicBezTo>
                <a:cubicBezTo>
                  <a:pt x="1152" y="378"/>
                  <a:pt x="1127" y="324"/>
                  <a:pt x="1097" y="271"/>
                </a:cubicBezTo>
                <a:cubicBezTo>
                  <a:pt x="1063" y="210"/>
                  <a:pt x="1029" y="158"/>
                  <a:pt x="999" y="118"/>
                </a:cubicBezTo>
                <a:cubicBezTo>
                  <a:pt x="1124" y="150"/>
                  <a:pt x="1238" y="214"/>
                  <a:pt x="1331" y="307"/>
                </a:cubicBezTo>
                <a:close/>
                <a:moveTo>
                  <a:pt x="868" y="107"/>
                </a:moveTo>
                <a:cubicBezTo>
                  <a:pt x="909" y="155"/>
                  <a:pt x="1001" y="271"/>
                  <a:pt x="1069" y="431"/>
                </a:cubicBezTo>
                <a:cubicBezTo>
                  <a:pt x="868" y="431"/>
                  <a:pt x="868" y="431"/>
                  <a:pt x="868" y="431"/>
                </a:cubicBezTo>
                <a:lnTo>
                  <a:pt x="868" y="107"/>
                </a:lnTo>
                <a:close/>
                <a:moveTo>
                  <a:pt x="868" y="527"/>
                </a:moveTo>
                <a:cubicBezTo>
                  <a:pt x="1105" y="527"/>
                  <a:pt x="1105" y="527"/>
                  <a:pt x="1105" y="527"/>
                </a:cubicBezTo>
                <a:cubicBezTo>
                  <a:pt x="1130" y="603"/>
                  <a:pt x="1147" y="685"/>
                  <a:pt x="1152" y="772"/>
                </a:cubicBezTo>
                <a:cubicBezTo>
                  <a:pt x="868" y="772"/>
                  <a:pt x="868" y="772"/>
                  <a:pt x="868" y="772"/>
                </a:cubicBezTo>
                <a:lnTo>
                  <a:pt x="868" y="527"/>
                </a:lnTo>
                <a:close/>
                <a:moveTo>
                  <a:pt x="868" y="868"/>
                </a:moveTo>
                <a:cubicBezTo>
                  <a:pt x="1151" y="868"/>
                  <a:pt x="1151" y="868"/>
                  <a:pt x="1151" y="868"/>
                </a:cubicBezTo>
                <a:cubicBezTo>
                  <a:pt x="1146" y="955"/>
                  <a:pt x="1128" y="1037"/>
                  <a:pt x="1104" y="1110"/>
                </a:cubicBezTo>
                <a:cubicBezTo>
                  <a:pt x="868" y="1110"/>
                  <a:pt x="868" y="1110"/>
                  <a:pt x="868" y="1110"/>
                </a:cubicBezTo>
                <a:lnTo>
                  <a:pt x="868" y="868"/>
                </a:lnTo>
                <a:close/>
                <a:moveTo>
                  <a:pt x="868" y="1530"/>
                </a:moveTo>
                <a:cubicBezTo>
                  <a:pt x="868" y="1206"/>
                  <a:pt x="868" y="1206"/>
                  <a:pt x="868" y="1206"/>
                </a:cubicBezTo>
                <a:cubicBezTo>
                  <a:pt x="1068" y="1206"/>
                  <a:pt x="1068" y="1206"/>
                  <a:pt x="1068" y="1206"/>
                </a:cubicBezTo>
                <a:cubicBezTo>
                  <a:pt x="1046" y="1257"/>
                  <a:pt x="1023" y="1302"/>
                  <a:pt x="1000" y="1340"/>
                </a:cubicBezTo>
                <a:cubicBezTo>
                  <a:pt x="949" y="1430"/>
                  <a:pt x="896" y="1497"/>
                  <a:pt x="868" y="1530"/>
                </a:cubicBezTo>
                <a:close/>
                <a:moveTo>
                  <a:pt x="1331" y="1330"/>
                </a:moveTo>
                <a:cubicBezTo>
                  <a:pt x="1237" y="1424"/>
                  <a:pt x="1123" y="1489"/>
                  <a:pt x="997" y="1520"/>
                </a:cubicBezTo>
                <a:cubicBezTo>
                  <a:pt x="1023" y="1485"/>
                  <a:pt x="1053" y="1442"/>
                  <a:pt x="1082" y="1391"/>
                </a:cubicBezTo>
                <a:cubicBezTo>
                  <a:pt x="1119" y="1327"/>
                  <a:pt x="1149" y="1265"/>
                  <a:pt x="1171" y="1206"/>
                </a:cubicBezTo>
                <a:cubicBezTo>
                  <a:pt x="1430" y="1206"/>
                  <a:pt x="1430" y="1206"/>
                  <a:pt x="1430" y="1206"/>
                </a:cubicBezTo>
                <a:cubicBezTo>
                  <a:pt x="1402" y="1251"/>
                  <a:pt x="1369" y="1292"/>
                  <a:pt x="1331" y="1330"/>
                </a:cubicBezTo>
                <a:close/>
                <a:moveTo>
                  <a:pt x="1482" y="1110"/>
                </a:moveTo>
                <a:cubicBezTo>
                  <a:pt x="1204" y="1110"/>
                  <a:pt x="1204" y="1110"/>
                  <a:pt x="1204" y="1110"/>
                </a:cubicBezTo>
                <a:cubicBezTo>
                  <a:pt x="1232" y="1018"/>
                  <a:pt x="1244" y="936"/>
                  <a:pt x="1247" y="868"/>
                </a:cubicBezTo>
                <a:cubicBezTo>
                  <a:pt x="1541" y="868"/>
                  <a:pt x="1541" y="868"/>
                  <a:pt x="1541" y="868"/>
                </a:cubicBezTo>
                <a:cubicBezTo>
                  <a:pt x="1535" y="953"/>
                  <a:pt x="1515" y="1035"/>
                  <a:pt x="1482" y="1110"/>
                </a:cubicBezTo>
                <a:close/>
                <a:moveTo>
                  <a:pt x="1248" y="772"/>
                </a:moveTo>
                <a:cubicBezTo>
                  <a:pt x="1244" y="691"/>
                  <a:pt x="1230" y="609"/>
                  <a:pt x="1206" y="527"/>
                </a:cubicBezTo>
                <a:cubicBezTo>
                  <a:pt x="1482" y="527"/>
                  <a:pt x="1482" y="527"/>
                  <a:pt x="1482" y="527"/>
                </a:cubicBezTo>
                <a:cubicBezTo>
                  <a:pt x="1516" y="604"/>
                  <a:pt x="1536" y="687"/>
                  <a:pt x="1541" y="772"/>
                </a:cubicBezTo>
                <a:lnTo>
                  <a:pt x="1248" y="77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30"/>
          <p:cNvSpPr>
            <a:spLocks noEditPoints="1"/>
          </p:cNvSpPr>
          <p:nvPr/>
        </p:nvSpPr>
        <p:spPr bwMode="auto">
          <a:xfrm>
            <a:off x="8160842" y="4584158"/>
            <a:ext cx="392103" cy="392543"/>
          </a:xfrm>
          <a:custGeom>
            <a:avLst/>
            <a:gdLst>
              <a:gd name="T0" fmla="*/ 665 w 1637"/>
              <a:gd name="T1" fmla="*/ 1591 h 1639"/>
              <a:gd name="T2" fmla="*/ 695 w 1637"/>
              <a:gd name="T3" fmla="*/ 1635 h 1639"/>
              <a:gd name="T4" fmla="*/ 714 w 1637"/>
              <a:gd name="T5" fmla="*/ 1639 h 1639"/>
              <a:gd name="T6" fmla="*/ 714 w 1637"/>
              <a:gd name="T7" fmla="*/ 1639 h 1639"/>
              <a:gd name="T8" fmla="*/ 1015 w 1637"/>
              <a:gd name="T9" fmla="*/ 1638 h 1639"/>
              <a:gd name="T10" fmla="*/ 1019 w 1637"/>
              <a:gd name="T11" fmla="*/ 1639 h 1639"/>
              <a:gd name="T12" fmla="*/ 1067 w 1637"/>
              <a:gd name="T13" fmla="*/ 1591 h 1639"/>
              <a:gd name="T14" fmla="*/ 1067 w 1637"/>
              <a:gd name="T15" fmla="*/ 1590 h 1639"/>
              <a:gd name="T16" fmla="*/ 768 w 1637"/>
              <a:gd name="T17" fmla="*/ 871 h 1639"/>
              <a:gd name="T18" fmla="*/ 49 w 1637"/>
              <a:gd name="T19" fmla="*/ 572 h 1639"/>
              <a:gd name="T20" fmla="*/ 48 w 1637"/>
              <a:gd name="T21" fmla="*/ 572 h 1639"/>
              <a:gd name="T22" fmla="*/ 0 w 1637"/>
              <a:gd name="T23" fmla="*/ 620 h 1639"/>
              <a:gd name="T24" fmla="*/ 0 w 1637"/>
              <a:gd name="T25" fmla="*/ 926 h 1639"/>
              <a:gd name="T26" fmla="*/ 48 w 1637"/>
              <a:gd name="T27" fmla="*/ 974 h 1639"/>
              <a:gd name="T28" fmla="*/ 665 w 1637"/>
              <a:gd name="T29" fmla="*/ 1591 h 1639"/>
              <a:gd name="T30" fmla="*/ 96 w 1637"/>
              <a:gd name="T31" fmla="*/ 670 h 1639"/>
              <a:gd name="T32" fmla="*/ 701 w 1637"/>
              <a:gd name="T33" fmla="*/ 939 h 1639"/>
              <a:gd name="T34" fmla="*/ 969 w 1637"/>
              <a:gd name="T35" fmla="*/ 1542 h 1639"/>
              <a:gd name="T36" fmla="*/ 760 w 1637"/>
              <a:gd name="T37" fmla="*/ 1543 h 1639"/>
              <a:gd name="T38" fmla="*/ 553 w 1637"/>
              <a:gd name="T39" fmla="*/ 1086 h 1639"/>
              <a:gd name="T40" fmla="*/ 96 w 1637"/>
              <a:gd name="T41" fmla="*/ 879 h 1639"/>
              <a:gd name="T42" fmla="*/ 96 w 1637"/>
              <a:gd name="T43" fmla="*/ 670 h 1639"/>
              <a:gd name="T44" fmla="*/ 0 w 1637"/>
              <a:gd name="T45" fmla="*/ 1424 h 1639"/>
              <a:gd name="T46" fmla="*/ 215 w 1637"/>
              <a:gd name="T47" fmla="*/ 1639 h 1639"/>
              <a:gd name="T48" fmla="*/ 430 w 1637"/>
              <a:gd name="T49" fmla="*/ 1424 h 1639"/>
              <a:gd name="T50" fmla="*/ 215 w 1637"/>
              <a:gd name="T51" fmla="*/ 1210 h 1639"/>
              <a:gd name="T52" fmla="*/ 0 w 1637"/>
              <a:gd name="T53" fmla="*/ 1424 h 1639"/>
              <a:gd name="T54" fmla="*/ 334 w 1637"/>
              <a:gd name="T55" fmla="*/ 1424 h 1639"/>
              <a:gd name="T56" fmla="*/ 215 w 1637"/>
              <a:gd name="T57" fmla="*/ 1543 h 1639"/>
              <a:gd name="T58" fmla="*/ 96 w 1637"/>
              <a:gd name="T59" fmla="*/ 1424 h 1639"/>
              <a:gd name="T60" fmla="*/ 215 w 1637"/>
              <a:gd name="T61" fmla="*/ 1306 h 1639"/>
              <a:gd name="T62" fmla="*/ 334 w 1637"/>
              <a:gd name="T63" fmla="*/ 1424 h 1639"/>
              <a:gd name="T64" fmla="*/ 1172 w 1637"/>
              <a:gd name="T65" fmla="*/ 466 h 1639"/>
              <a:gd name="T66" fmla="*/ 667 w 1637"/>
              <a:gd name="T67" fmla="*/ 125 h 1639"/>
              <a:gd name="T68" fmla="*/ 48 w 1637"/>
              <a:gd name="T69" fmla="*/ 0 h 1639"/>
              <a:gd name="T70" fmla="*/ 0 w 1637"/>
              <a:gd name="T71" fmla="*/ 48 h 1639"/>
              <a:gd name="T72" fmla="*/ 0 w 1637"/>
              <a:gd name="T73" fmla="*/ 350 h 1639"/>
              <a:gd name="T74" fmla="*/ 48 w 1637"/>
              <a:gd name="T75" fmla="*/ 398 h 1639"/>
              <a:gd name="T76" fmla="*/ 512 w 1637"/>
              <a:gd name="T77" fmla="*/ 491 h 1639"/>
              <a:gd name="T78" fmla="*/ 891 w 1637"/>
              <a:gd name="T79" fmla="*/ 747 h 1639"/>
              <a:gd name="T80" fmla="*/ 1146 w 1637"/>
              <a:gd name="T81" fmla="*/ 1126 h 1639"/>
              <a:gd name="T82" fmla="*/ 1240 w 1637"/>
              <a:gd name="T83" fmla="*/ 1589 h 1639"/>
              <a:gd name="T84" fmla="*/ 1265 w 1637"/>
              <a:gd name="T85" fmla="*/ 1632 h 1639"/>
              <a:gd name="T86" fmla="*/ 1289 w 1637"/>
              <a:gd name="T87" fmla="*/ 1638 h 1639"/>
              <a:gd name="T88" fmla="*/ 1289 w 1637"/>
              <a:gd name="T89" fmla="*/ 1638 h 1639"/>
              <a:gd name="T90" fmla="*/ 1584 w 1637"/>
              <a:gd name="T91" fmla="*/ 1637 h 1639"/>
              <a:gd name="T92" fmla="*/ 1589 w 1637"/>
              <a:gd name="T93" fmla="*/ 1637 h 1639"/>
              <a:gd name="T94" fmla="*/ 1637 w 1637"/>
              <a:gd name="T95" fmla="*/ 1589 h 1639"/>
              <a:gd name="T96" fmla="*/ 1637 w 1637"/>
              <a:gd name="T97" fmla="*/ 1589 h 1639"/>
              <a:gd name="T98" fmla="*/ 1637 w 1637"/>
              <a:gd name="T99" fmla="*/ 1589 h 1639"/>
              <a:gd name="T100" fmla="*/ 1513 w 1637"/>
              <a:gd name="T101" fmla="*/ 971 h 1639"/>
              <a:gd name="T102" fmla="*/ 1172 w 1637"/>
              <a:gd name="T103" fmla="*/ 466 h 1639"/>
              <a:gd name="T104" fmla="*/ 1335 w 1637"/>
              <a:gd name="T105" fmla="*/ 1542 h 1639"/>
              <a:gd name="T106" fmla="*/ 1235 w 1637"/>
              <a:gd name="T107" fmla="*/ 1088 h 1639"/>
              <a:gd name="T108" fmla="*/ 959 w 1637"/>
              <a:gd name="T109" fmla="*/ 679 h 1639"/>
              <a:gd name="T110" fmla="*/ 550 w 1637"/>
              <a:gd name="T111" fmla="*/ 403 h 1639"/>
              <a:gd name="T112" fmla="*/ 96 w 1637"/>
              <a:gd name="T113" fmla="*/ 303 h 1639"/>
              <a:gd name="T114" fmla="*/ 96 w 1637"/>
              <a:gd name="T115" fmla="*/ 97 h 1639"/>
              <a:gd name="T116" fmla="*/ 630 w 1637"/>
              <a:gd name="T117" fmla="*/ 214 h 1639"/>
              <a:gd name="T118" fmla="*/ 1104 w 1637"/>
              <a:gd name="T119" fmla="*/ 534 h 1639"/>
              <a:gd name="T120" fmla="*/ 1424 w 1637"/>
              <a:gd name="T121" fmla="*/ 1008 h 1639"/>
              <a:gd name="T122" fmla="*/ 1541 w 1637"/>
              <a:gd name="T123" fmla="*/ 1541 h 1639"/>
              <a:gd name="T124" fmla="*/ 1335 w 1637"/>
              <a:gd name="T125" fmla="*/ 1542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37" h="1639">
                <a:moveTo>
                  <a:pt x="665" y="1591"/>
                </a:moveTo>
                <a:cubicBezTo>
                  <a:pt x="665" y="1611"/>
                  <a:pt x="678" y="1628"/>
                  <a:pt x="695" y="1635"/>
                </a:cubicBezTo>
                <a:cubicBezTo>
                  <a:pt x="701" y="1637"/>
                  <a:pt x="707" y="1639"/>
                  <a:pt x="714" y="1639"/>
                </a:cubicBezTo>
                <a:cubicBezTo>
                  <a:pt x="714" y="1639"/>
                  <a:pt x="714" y="1639"/>
                  <a:pt x="714" y="1639"/>
                </a:cubicBezTo>
                <a:cubicBezTo>
                  <a:pt x="1015" y="1638"/>
                  <a:pt x="1015" y="1638"/>
                  <a:pt x="1015" y="1638"/>
                </a:cubicBezTo>
                <a:cubicBezTo>
                  <a:pt x="1016" y="1638"/>
                  <a:pt x="1017" y="1639"/>
                  <a:pt x="1019" y="1639"/>
                </a:cubicBezTo>
                <a:cubicBezTo>
                  <a:pt x="1045" y="1639"/>
                  <a:pt x="1067" y="1617"/>
                  <a:pt x="1067" y="1591"/>
                </a:cubicBezTo>
                <a:cubicBezTo>
                  <a:pt x="1067" y="1590"/>
                  <a:pt x="1067" y="1590"/>
                  <a:pt x="1067" y="1590"/>
                </a:cubicBezTo>
                <a:cubicBezTo>
                  <a:pt x="1067" y="1318"/>
                  <a:pt x="961" y="1063"/>
                  <a:pt x="768" y="871"/>
                </a:cubicBezTo>
                <a:cubicBezTo>
                  <a:pt x="576" y="678"/>
                  <a:pt x="320" y="572"/>
                  <a:pt x="49" y="572"/>
                </a:cubicBezTo>
                <a:cubicBezTo>
                  <a:pt x="48" y="572"/>
                  <a:pt x="48" y="572"/>
                  <a:pt x="48" y="572"/>
                </a:cubicBezTo>
                <a:cubicBezTo>
                  <a:pt x="22" y="572"/>
                  <a:pt x="0" y="594"/>
                  <a:pt x="0" y="620"/>
                </a:cubicBezTo>
                <a:cubicBezTo>
                  <a:pt x="0" y="926"/>
                  <a:pt x="0" y="926"/>
                  <a:pt x="0" y="926"/>
                </a:cubicBezTo>
                <a:cubicBezTo>
                  <a:pt x="0" y="952"/>
                  <a:pt x="22" y="974"/>
                  <a:pt x="48" y="974"/>
                </a:cubicBezTo>
                <a:cubicBezTo>
                  <a:pt x="389" y="974"/>
                  <a:pt x="665" y="1250"/>
                  <a:pt x="665" y="1591"/>
                </a:cubicBezTo>
                <a:close/>
                <a:moveTo>
                  <a:pt x="96" y="670"/>
                </a:moveTo>
                <a:cubicBezTo>
                  <a:pt x="325" y="681"/>
                  <a:pt x="538" y="776"/>
                  <a:pt x="701" y="939"/>
                </a:cubicBezTo>
                <a:cubicBezTo>
                  <a:pt x="863" y="1101"/>
                  <a:pt x="958" y="1314"/>
                  <a:pt x="969" y="1542"/>
                </a:cubicBezTo>
                <a:cubicBezTo>
                  <a:pt x="760" y="1543"/>
                  <a:pt x="760" y="1543"/>
                  <a:pt x="760" y="1543"/>
                </a:cubicBezTo>
                <a:cubicBezTo>
                  <a:pt x="748" y="1370"/>
                  <a:pt x="676" y="1210"/>
                  <a:pt x="553" y="1086"/>
                </a:cubicBezTo>
                <a:cubicBezTo>
                  <a:pt x="429" y="963"/>
                  <a:pt x="269" y="891"/>
                  <a:pt x="96" y="879"/>
                </a:cubicBezTo>
                <a:lnTo>
                  <a:pt x="96" y="670"/>
                </a:lnTo>
                <a:close/>
                <a:moveTo>
                  <a:pt x="0" y="1424"/>
                </a:moveTo>
                <a:cubicBezTo>
                  <a:pt x="0" y="1542"/>
                  <a:pt x="97" y="1639"/>
                  <a:pt x="215" y="1639"/>
                </a:cubicBezTo>
                <a:cubicBezTo>
                  <a:pt x="333" y="1639"/>
                  <a:pt x="430" y="1542"/>
                  <a:pt x="430" y="1424"/>
                </a:cubicBezTo>
                <a:cubicBezTo>
                  <a:pt x="430" y="1306"/>
                  <a:pt x="333" y="1210"/>
                  <a:pt x="215" y="1210"/>
                </a:cubicBezTo>
                <a:cubicBezTo>
                  <a:pt x="97" y="1210"/>
                  <a:pt x="0" y="1306"/>
                  <a:pt x="0" y="1424"/>
                </a:cubicBezTo>
                <a:close/>
                <a:moveTo>
                  <a:pt x="334" y="1424"/>
                </a:moveTo>
                <a:cubicBezTo>
                  <a:pt x="334" y="1490"/>
                  <a:pt x="280" y="1543"/>
                  <a:pt x="215" y="1543"/>
                </a:cubicBezTo>
                <a:cubicBezTo>
                  <a:pt x="150" y="1543"/>
                  <a:pt x="96" y="1490"/>
                  <a:pt x="96" y="1424"/>
                </a:cubicBezTo>
                <a:cubicBezTo>
                  <a:pt x="96" y="1359"/>
                  <a:pt x="150" y="1306"/>
                  <a:pt x="215" y="1306"/>
                </a:cubicBezTo>
                <a:cubicBezTo>
                  <a:pt x="280" y="1306"/>
                  <a:pt x="334" y="1359"/>
                  <a:pt x="334" y="1424"/>
                </a:cubicBezTo>
                <a:close/>
                <a:moveTo>
                  <a:pt x="1172" y="466"/>
                </a:moveTo>
                <a:cubicBezTo>
                  <a:pt x="1026" y="320"/>
                  <a:pt x="856" y="205"/>
                  <a:pt x="667" y="125"/>
                </a:cubicBezTo>
                <a:cubicBezTo>
                  <a:pt x="471" y="42"/>
                  <a:pt x="263" y="0"/>
                  <a:pt x="48" y="0"/>
                </a:cubicBezTo>
                <a:cubicBezTo>
                  <a:pt x="22" y="0"/>
                  <a:pt x="0" y="22"/>
                  <a:pt x="0" y="48"/>
                </a:cubicBezTo>
                <a:cubicBezTo>
                  <a:pt x="0" y="350"/>
                  <a:pt x="0" y="350"/>
                  <a:pt x="0" y="350"/>
                </a:cubicBezTo>
                <a:cubicBezTo>
                  <a:pt x="0" y="376"/>
                  <a:pt x="22" y="398"/>
                  <a:pt x="48" y="398"/>
                </a:cubicBezTo>
                <a:cubicBezTo>
                  <a:pt x="209" y="398"/>
                  <a:pt x="365" y="429"/>
                  <a:pt x="512" y="491"/>
                </a:cubicBezTo>
                <a:cubicBezTo>
                  <a:pt x="654" y="551"/>
                  <a:pt x="781" y="637"/>
                  <a:pt x="891" y="747"/>
                </a:cubicBezTo>
                <a:cubicBezTo>
                  <a:pt x="1000" y="856"/>
                  <a:pt x="1086" y="984"/>
                  <a:pt x="1146" y="1126"/>
                </a:cubicBezTo>
                <a:cubicBezTo>
                  <a:pt x="1208" y="1272"/>
                  <a:pt x="1240" y="1428"/>
                  <a:pt x="1240" y="1589"/>
                </a:cubicBezTo>
                <a:cubicBezTo>
                  <a:pt x="1240" y="1608"/>
                  <a:pt x="1250" y="1623"/>
                  <a:pt x="1265" y="1632"/>
                </a:cubicBezTo>
                <a:cubicBezTo>
                  <a:pt x="1272" y="1636"/>
                  <a:pt x="1280" y="1638"/>
                  <a:pt x="1289" y="1638"/>
                </a:cubicBezTo>
                <a:cubicBezTo>
                  <a:pt x="1289" y="1638"/>
                  <a:pt x="1289" y="1638"/>
                  <a:pt x="1289" y="1638"/>
                </a:cubicBezTo>
                <a:cubicBezTo>
                  <a:pt x="1584" y="1637"/>
                  <a:pt x="1584" y="1637"/>
                  <a:pt x="1584" y="1637"/>
                </a:cubicBezTo>
                <a:cubicBezTo>
                  <a:pt x="1586" y="1637"/>
                  <a:pt x="1588" y="1637"/>
                  <a:pt x="1589" y="1637"/>
                </a:cubicBezTo>
                <a:cubicBezTo>
                  <a:pt x="1616" y="1637"/>
                  <a:pt x="1637" y="1616"/>
                  <a:pt x="1637" y="1589"/>
                </a:cubicBezTo>
                <a:cubicBezTo>
                  <a:pt x="1637" y="1589"/>
                  <a:pt x="1637" y="1589"/>
                  <a:pt x="1637" y="1589"/>
                </a:cubicBezTo>
                <a:cubicBezTo>
                  <a:pt x="1637" y="1589"/>
                  <a:pt x="1637" y="1589"/>
                  <a:pt x="1637" y="1589"/>
                </a:cubicBezTo>
                <a:cubicBezTo>
                  <a:pt x="1637" y="1375"/>
                  <a:pt x="1595" y="1167"/>
                  <a:pt x="1513" y="971"/>
                </a:cubicBezTo>
                <a:cubicBezTo>
                  <a:pt x="1432" y="782"/>
                  <a:pt x="1318" y="612"/>
                  <a:pt x="1172" y="466"/>
                </a:cubicBezTo>
                <a:close/>
                <a:moveTo>
                  <a:pt x="1335" y="1542"/>
                </a:moveTo>
                <a:cubicBezTo>
                  <a:pt x="1329" y="1385"/>
                  <a:pt x="1296" y="1232"/>
                  <a:pt x="1235" y="1088"/>
                </a:cubicBezTo>
                <a:cubicBezTo>
                  <a:pt x="1170" y="935"/>
                  <a:pt x="1077" y="797"/>
                  <a:pt x="959" y="679"/>
                </a:cubicBezTo>
                <a:cubicBezTo>
                  <a:pt x="841" y="561"/>
                  <a:pt x="703" y="468"/>
                  <a:pt x="550" y="403"/>
                </a:cubicBezTo>
                <a:cubicBezTo>
                  <a:pt x="405" y="342"/>
                  <a:pt x="253" y="308"/>
                  <a:pt x="96" y="303"/>
                </a:cubicBezTo>
                <a:cubicBezTo>
                  <a:pt x="96" y="97"/>
                  <a:pt x="96" y="97"/>
                  <a:pt x="96" y="97"/>
                </a:cubicBezTo>
                <a:cubicBezTo>
                  <a:pt x="281" y="103"/>
                  <a:pt x="460" y="142"/>
                  <a:pt x="630" y="214"/>
                </a:cubicBezTo>
                <a:cubicBezTo>
                  <a:pt x="807" y="289"/>
                  <a:pt x="967" y="396"/>
                  <a:pt x="1104" y="534"/>
                </a:cubicBezTo>
                <a:cubicBezTo>
                  <a:pt x="1241" y="671"/>
                  <a:pt x="1349" y="830"/>
                  <a:pt x="1424" y="1008"/>
                </a:cubicBezTo>
                <a:cubicBezTo>
                  <a:pt x="1496" y="1178"/>
                  <a:pt x="1535" y="1357"/>
                  <a:pt x="1541" y="1541"/>
                </a:cubicBezTo>
                <a:lnTo>
                  <a:pt x="1335" y="154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57"/>
          <p:cNvSpPr>
            <a:spLocks noEditPoints="1"/>
          </p:cNvSpPr>
          <p:nvPr/>
        </p:nvSpPr>
        <p:spPr bwMode="auto">
          <a:xfrm>
            <a:off x="8160622" y="3272931"/>
            <a:ext cx="392543" cy="318611"/>
          </a:xfrm>
          <a:custGeom>
            <a:avLst/>
            <a:gdLst>
              <a:gd name="T0" fmla="*/ 1437 w 1639"/>
              <a:gd name="T1" fmla="*/ 231 h 1330"/>
              <a:gd name="T2" fmla="*/ 1188 w 1639"/>
              <a:gd name="T3" fmla="*/ 77 h 1330"/>
              <a:gd name="T4" fmla="*/ 451 w 1639"/>
              <a:gd name="T5" fmla="*/ 77 h 1330"/>
              <a:gd name="T6" fmla="*/ 203 w 1639"/>
              <a:gd name="T7" fmla="*/ 231 h 1330"/>
              <a:gd name="T8" fmla="*/ 203 w 1639"/>
              <a:gd name="T9" fmla="*/ 1330 h 1330"/>
              <a:gd name="T10" fmla="*/ 97 w 1639"/>
              <a:gd name="T11" fmla="*/ 1127 h 1330"/>
              <a:gd name="T12" fmla="*/ 388 w 1639"/>
              <a:gd name="T13" fmla="*/ 327 h 1330"/>
              <a:gd name="T14" fmla="*/ 557 w 1639"/>
              <a:gd name="T15" fmla="*/ 96 h 1330"/>
              <a:gd name="T16" fmla="*/ 1145 w 1639"/>
              <a:gd name="T17" fmla="*/ 250 h 1330"/>
              <a:gd name="T18" fmla="*/ 1543 w 1639"/>
              <a:gd name="T19" fmla="*/ 433 h 1330"/>
              <a:gd name="T20" fmla="*/ 203 w 1639"/>
              <a:gd name="T21" fmla="*/ 1234 h 1330"/>
              <a:gd name="T22" fmla="*/ 443 w 1639"/>
              <a:gd name="T23" fmla="*/ 751 h 1330"/>
              <a:gd name="T24" fmla="*/ 835 w 1639"/>
              <a:gd name="T25" fmla="*/ 359 h 1330"/>
              <a:gd name="T26" fmla="*/ 835 w 1639"/>
              <a:gd name="T27" fmla="*/ 455 h 1330"/>
              <a:gd name="T28" fmla="*/ 835 w 1639"/>
              <a:gd name="T29" fmla="*/ 540 h 1330"/>
              <a:gd name="T30" fmla="*/ 1045 w 1639"/>
              <a:gd name="T31" fmla="*/ 751 h 1330"/>
              <a:gd name="T32" fmla="*/ 720 w 1639"/>
              <a:gd name="T33" fmla="*/ 751 h 1330"/>
              <a:gd name="T34" fmla="*/ 835 w 1639"/>
              <a:gd name="T35" fmla="*/ 865 h 1330"/>
              <a:gd name="T36" fmla="*/ 1395 w 1639"/>
              <a:gd name="T37" fmla="*/ 527 h 1330"/>
              <a:gd name="T38" fmla="*/ 1383 w 1639"/>
              <a:gd name="T39" fmla="*/ 535 h 1330"/>
              <a:gd name="T40" fmla="*/ 1370 w 1639"/>
              <a:gd name="T41" fmla="*/ 540 h 1330"/>
              <a:gd name="T42" fmla="*/ 1356 w 1639"/>
              <a:gd name="T43" fmla="*/ 541 h 1330"/>
              <a:gd name="T44" fmla="*/ 1342 w 1639"/>
              <a:gd name="T45" fmla="*/ 537 h 1330"/>
              <a:gd name="T46" fmla="*/ 1330 w 1639"/>
              <a:gd name="T47" fmla="*/ 530 h 1330"/>
              <a:gd name="T48" fmla="*/ 1313 w 1639"/>
              <a:gd name="T49" fmla="*/ 488 h 1330"/>
              <a:gd name="T50" fmla="*/ 1316 w 1639"/>
              <a:gd name="T51" fmla="*/ 474 h 1330"/>
              <a:gd name="T52" fmla="*/ 1323 w 1639"/>
              <a:gd name="T53" fmla="*/ 462 h 1330"/>
              <a:gd name="T54" fmla="*/ 1334 w 1639"/>
              <a:gd name="T55" fmla="*/ 453 h 1330"/>
              <a:gd name="T56" fmla="*/ 1347 w 1639"/>
              <a:gd name="T57" fmla="*/ 447 h 1330"/>
              <a:gd name="T58" fmla="*/ 1365 w 1639"/>
              <a:gd name="T59" fmla="*/ 445 h 1330"/>
              <a:gd name="T60" fmla="*/ 1379 w 1639"/>
              <a:gd name="T61" fmla="*/ 448 h 1330"/>
              <a:gd name="T62" fmla="*/ 1391 w 1639"/>
              <a:gd name="T63" fmla="*/ 456 h 1330"/>
              <a:gd name="T64" fmla="*/ 1401 w 1639"/>
              <a:gd name="T65" fmla="*/ 466 h 1330"/>
              <a:gd name="T66" fmla="*/ 1407 w 1639"/>
              <a:gd name="T67" fmla="*/ 479 h 1330"/>
              <a:gd name="T68" fmla="*/ 1408 w 1639"/>
              <a:gd name="T69" fmla="*/ 623 h 1330"/>
              <a:gd name="T70" fmla="*/ 1408 w 1639"/>
              <a:gd name="T71" fmla="*/ 637 h 1330"/>
              <a:gd name="T72" fmla="*/ 1403 w 1639"/>
              <a:gd name="T73" fmla="*/ 650 h 1330"/>
              <a:gd name="T74" fmla="*/ 1395 w 1639"/>
              <a:gd name="T75" fmla="*/ 661 h 1330"/>
              <a:gd name="T76" fmla="*/ 1383 w 1639"/>
              <a:gd name="T77" fmla="*/ 670 h 1330"/>
              <a:gd name="T78" fmla="*/ 1370 w 1639"/>
              <a:gd name="T79" fmla="*/ 675 h 1330"/>
              <a:gd name="T80" fmla="*/ 1356 w 1639"/>
              <a:gd name="T81" fmla="*/ 675 h 1330"/>
              <a:gd name="T82" fmla="*/ 1342 w 1639"/>
              <a:gd name="T83" fmla="*/ 672 h 1330"/>
              <a:gd name="T84" fmla="*/ 1330 w 1639"/>
              <a:gd name="T85" fmla="*/ 665 h 1330"/>
              <a:gd name="T86" fmla="*/ 1321 w 1639"/>
              <a:gd name="T87" fmla="*/ 654 h 1330"/>
              <a:gd name="T88" fmla="*/ 1315 w 1639"/>
              <a:gd name="T89" fmla="*/ 641 h 1330"/>
              <a:gd name="T90" fmla="*/ 1313 w 1639"/>
              <a:gd name="T91" fmla="*/ 627 h 1330"/>
              <a:gd name="T92" fmla="*/ 1334 w 1639"/>
              <a:gd name="T93" fmla="*/ 587 h 1330"/>
              <a:gd name="T94" fmla="*/ 1347 w 1639"/>
              <a:gd name="T95" fmla="*/ 581 h 1330"/>
              <a:gd name="T96" fmla="*/ 1395 w 1639"/>
              <a:gd name="T97" fmla="*/ 593 h 1330"/>
              <a:gd name="T98" fmla="*/ 1403 w 1639"/>
              <a:gd name="T99" fmla="*/ 605 h 1330"/>
              <a:gd name="T100" fmla="*/ 1408 w 1639"/>
              <a:gd name="T101" fmla="*/ 618 h 1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39" h="1330">
                <a:moveTo>
                  <a:pt x="1639" y="1127"/>
                </a:moveTo>
                <a:cubicBezTo>
                  <a:pt x="1639" y="433"/>
                  <a:pt x="1639" y="433"/>
                  <a:pt x="1639" y="433"/>
                </a:cubicBezTo>
                <a:cubicBezTo>
                  <a:pt x="1639" y="322"/>
                  <a:pt x="1548" y="231"/>
                  <a:pt x="1437" y="231"/>
                </a:cubicBezTo>
                <a:cubicBezTo>
                  <a:pt x="1251" y="231"/>
                  <a:pt x="1251" y="231"/>
                  <a:pt x="1251" y="231"/>
                </a:cubicBezTo>
                <a:cubicBezTo>
                  <a:pt x="1247" y="231"/>
                  <a:pt x="1238" y="225"/>
                  <a:pt x="1236" y="220"/>
                </a:cubicBezTo>
                <a:cubicBezTo>
                  <a:pt x="1188" y="77"/>
                  <a:pt x="1188" y="77"/>
                  <a:pt x="1188" y="77"/>
                </a:cubicBezTo>
                <a:cubicBezTo>
                  <a:pt x="1174" y="33"/>
                  <a:pt x="1128" y="0"/>
                  <a:pt x="1082" y="0"/>
                </a:cubicBezTo>
                <a:cubicBezTo>
                  <a:pt x="557" y="0"/>
                  <a:pt x="557" y="0"/>
                  <a:pt x="557" y="0"/>
                </a:cubicBezTo>
                <a:cubicBezTo>
                  <a:pt x="511" y="0"/>
                  <a:pt x="465" y="33"/>
                  <a:pt x="451" y="77"/>
                </a:cubicBezTo>
                <a:cubicBezTo>
                  <a:pt x="403" y="220"/>
                  <a:pt x="403" y="220"/>
                  <a:pt x="403" y="220"/>
                </a:cubicBezTo>
                <a:cubicBezTo>
                  <a:pt x="402" y="225"/>
                  <a:pt x="393" y="231"/>
                  <a:pt x="388" y="231"/>
                </a:cubicBezTo>
                <a:cubicBezTo>
                  <a:pt x="203" y="231"/>
                  <a:pt x="203" y="231"/>
                  <a:pt x="203" y="231"/>
                </a:cubicBezTo>
                <a:cubicBezTo>
                  <a:pt x="91" y="231"/>
                  <a:pt x="0" y="322"/>
                  <a:pt x="0" y="433"/>
                </a:cubicBezTo>
                <a:cubicBezTo>
                  <a:pt x="0" y="1127"/>
                  <a:pt x="0" y="1127"/>
                  <a:pt x="0" y="1127"/>
                </a:cubicBezTo>
                <a:cubicBezTo>
                  <a:pt x="0" y="1239"/>
                  <a:pt x="91" y="1330"/>
                  <a:pt x="203" y="1330"/>
                </a:cubicBezTo>
                <a:cubicBezTo>
                  <a:pt x="1437" y="1330"/>
                  <a:pt x="1437" y="1330"/>
                  <a:pt x="1437" y="1330"/>
                </a:cubicBezTo>
                <a:cubicBezTo>
                  <a:pt x="1548" y="1330"/>
                  <a:pt x="1639" y="1239"/>
                  <a:pt x="1639" y="1127"/>
                </a:cubicBezTo>
                <a:close/>
                <a:moveTo>
                  <a:pt x="97" y="1127"/>
                </a:moveTo>
                <a:cubicBezTo>
                  <a:pt x="97" y="433"/>
                  <a:pt x="97" y="433"/>
                  <a:pt x="97" y="433"/>
                </a:cubicBezTo>
                <a:cubicBezTo>
                  <a:pt x="97" y="375"/>
                  <a:pt x="144" y="327"/>
                  <a:pt x="203" y="327"/>
                </a:cubicBezTo>
                <a:cubicBezTo>
                  <a:pt x="388" y="327"/>
                  <a:pt x="388" y="327"/>
                  <a:pt x="388" y="327"/>
                </a:cubicBezTo>
                <a:cubicBezTo>
                  <a:pt x="434" y="327"/>
                  <a:pt x="480" y="294"/>
                  <a:pt x="494" y="251"/>
                </a:cubicBezTo>
                <a:cubicBezTo>
                  <a:pt x="542" y="107"/>
                  <a:pt x="542" y="107"/>
                  <a:pt x="542" y="107"/>
                </a:cubicBezTo>
                <a:cubicBezTo>
                  <a:pt x="544" y="102"/>
                  <a:pt x="553" y="96"/>
                  <a:pt x="557" y="96"/>
                </a:cubicBezTo>
                <a:cubicBezTo>
                  <a:pt x="1082" y="96"/>
                  <a:pt x="1082" y="96"/>
                  <a:pt x="1082" y="96"/>
                </a:cubicBezTo>
                <a:cubicBezTo>
                  <a:pt x="1087" y="96"/>
                  <a:pt x="1096" y="102"/>
                  <a:pt x="1097" y="107"/>
                </a:cubicBezTo>
                <a:cubicBezTo>
                  <a:pt x="1145" y="250"/>
                  <a:pt x="1145" y="250"/>
                  <a:pt x="1145" y="250"/>
                </a:cubicBezTo>
                <a:cubicBezTo>
                  <a:pt x="1159" y="294"/>
                  <a:pt x="1205" y="327"/>
                  <a:pt x="1251" y="327"/>
                </a:cubicBezTo>
                <a:cubicBezTo>
                  <a:pt x="1437" y="327"/>
                  <a:pt x="1437" y="327"/>
                  <a:pt x="1437" y="327"/>
                </a:cubicBezTo>
                <a:cubicBezTo>
                  <a:pt x="1495" y="327"/>
                  <a:pt x="1543" y="375"/>
                  <a:pt x="1543" y="433"/>
                </a:cubicBezTo>
                <a:cubicBezTo>
                  <a:pt x="1543" y="1127"/>
                  <a:pt x="1543" y="1127"/>
                  <a:pt x="1543" y="1127"/>
                </a:cubicBezTo>
                <a:cubicBezTo>
                  <a:pt x="1543" y="1186"/>
                  <a:pt x="1495" y="1234"/>
                  <a:pt x="1437" y="1234"/>
                </a:cubicBezTo>
                <a:cubicBezTo>
                  <a:pt x="203" y="1234"/>
                  <a:pt x="203" y="1234"/>
                  <a:pt x="203" y="1234"/>
                </a:cubicBezTo>
                <a:cubicBezTo>
                  <a:pt x="144" y="1234"/>
                  <a:pt x="97" y="1186"/>
                  <a:pt x="97" y="1127"/>
                </a:cubicBezTo>
                <a:close/>
                <a:moveTo>
                  <a:pt x="835" y="359"/>
                </a:moveTo>
                <a:cubicBezTo>
                  <a:pt x="618" y="359"/>
                  <a:pt x="443" y="535"/>
                  <a:pt x="443" y="751"/>
                </a:cubicBezTo>
                <a:cubicBezTo>
                  <a:pt x="443" y="967"/>
                  <a:pt x="618" y="1143"/>
                  <a:pt x="835" y="1143"/>
                </a:cubicBezTo>
                <a:cubicBezTo>
                  <a:pt x="1051" y="1143"/>
                  <a:pt x="1226" y="967"/>
                  <a:pt x="1226" y="751"/>
                </a:cubicBezTo>
                <a:cubicBezTo>
                  <a:pt x="1226" y="535"/>
                  <a:pt x="1051" y="359"/>
                  <a:pt x="835" y="359"/>
                </a:cubicBezTo>
                <a:close/>
                <a:moveTo>
                  <a:pt x="835" y="1046"/>
                </a:moveTo>
                <a:cubicBezTo>
                  <a:pt x="671" y="1046"/>
                  <a:pt x="539" y="914"/>
                  <a:pt x="539" y="751"/>
                </a:cubicBezTo>
                <a:cubicBezTo>
                  <a:pt x="539" y="588"/>
                  <a:pt x="671" y="455"/>
                  <a:pt x="835" y="455"/>
                </a:cubicBezTo>
                <a:cubicBezTo>
                  <a:pt x="998" y="455"/>
                  <a:pt x="1130" y="588"/>
                  <a:pt x="1130" y="751"/>
                </a:cubicBezTo>
                <a:cubicBezTo>
                  <a:pt x="1130" y="914"/>
                  <a:pt x="998" y="1046"/>
                  <a:pt x="835" y="1046"/>
                </a:cubicBezTo>
                <a:close/>
                <a:moveTo>
                  <a:pt x="835" y="540"/>
                </a:moveTo>
                <a:cubicBezTo>
                  <a:pt x="719" y="540"/>
                  <a:pt x="624" y="635"/>
                  <a:pt x="624" y="751"/>
                </a:cubicBezTo>
                <a:cubicBezTo>
                  <a:pt x="624" y="867"/>
                  <a:pt x="719" y="961"/>
                  <a:pt x="835" y="961"/>
                </a:cubicBezTo>
                <a:cubicBezTo>
                  <a:pt x="950" y="961"/>
                  <a:pt x="1045" y="867"/>
                  <a:pt x="1045" y="751"/>
                </a:cubicBezTo>
                <a:cubicBezTo>
                  <a:pt x="1045" y="635"/>
                  <a:pt x="950" y="540"/>
                  <a:pt x="835" y="540"/>
                </a:cubicBezTo>
                <a:close/>
                <a:moveTo>
                  <a:pt x="835" y="865"/>
                </a:moveTo>
                <a:cubicBezTo>
                  <a:pt x="772" y="865"/>
                  <a:pt x="720" y="814"/>
                  <a:pt x="720" y="751"/>
                </a:cubicBezTo>
                <a:cubicBezTo>
                  <a:pt x="720" y="688"/>
                  <a:pt x="772" y="637"/>
                  <a:pt x="835" y="637"/>
                </a:cubicBezTo>
                <a:cubicBezTo>
                  <a:pt x="897" y="637"/>
                  <a:pt x="949" y="688"/>
                  <a:pt x="949" y="751"/>
                </a:cubicBezTo>
                <a:cubicBezTo>
                  <a:pt x="949" y="814"/>
                  <a:pt x="897" y="865"/>
                  <a:pt x="835" y="865"/>
                </a:cubicBezTo>
                <a:close/>
                <a:moveTo>
                  <a:pt x="1408" y="488"/>
                </a:moveTo>
                <a:cubicBezTo>
                  <a:pt x="1409" y="490"/>
                  <a:pt x="1409" y="491"/>
                  <a:pt x="1409" y="493"/>
                </a:cubicBezTo>
                <a:cubicBezTo>
                  <a:pt x="1409" y="505"/>
                  <a:pt x="1404" y="518"/>
                  <a:pt x="1395" y="527"/>
                </a:cubicBezTo>
                <a:cubicBezTo>
                  <a:pt x="1394" y="528"/>
                  <a:pt x="1392" y="529"/>
                  <a:pt x="1391" y="530"/>
                </a:cubicBezTo>
                <a:cubicBezTo>
                  <a:pt x="1390" y="531"/>
                  <a:pt x="1389" y="532"/>
                  <a:pt x="1387" y="533"/>
                </a:cubicBezTo>
                <a:cubicBezTo>
                  <a:pt x="1386" y="534"/>
                  <a:pt x="1385" y="534"/>
                  <a:pt x="1383" y="535"/>
                </a:cubicBezTo>
                <a:cubicBezTo>
                  <a:pt x="1382" y="536"/>
                  <a:pt x="1380" y="537"/>
                  <a:pt x="1379" y="537"/>
                </a:cubicBezTo>
                <a:cubicBezTo>
                  <a:pt x="1378" y="538"/>
                  <a:pt x="1376" y="538"/>
                  <a:pt x="1375" y="539"/>
                </a:cubicBezTo>
                <a:cubicBezTo>
                  <a:pt x="1373" y="539"/>
                  <a:pt x="1372" y="540"/>
                  <a:pt x="1370" y="540"/>
                </a:cubicBezTo>
                <a:cubicBezTo>
                  <a:pt x="1368" y="540"/>
                  <a:pt x="1367" y="540"/>
                  <a:pt x="1365" y="541"/>
                </a:cubicBezTo>
                <a:cubicBezTo>
                  <a:pt x="1364" y="541"/>
                  <a:pt x="1362" y="541"/>
                  <a:pt x="1361" y="541"/>
                </a:cubicBezTo>
                <a:cubicBezTo>
                  <a:pt x="1359" y="541"/>
                  <a:pt x="1357" y="541"/>
                  <a:pt x="1356" y="541"/>
                </a:cubicBezTo>
                <a:cubicBezTo>
                  <a:pt x="1354" y="540"/>
                  <a:pt x="1353" y="540"/>
                  <a:pt x="1351" y="540"/>
                </a:cubicBezTo>
                <a:cubicBezTo>
                  <a:pt x="1350" y="540"/>
                  <a:pt x="1348" y="539"/>
                  <a:pt x="1347" y="539"/>
                </a:cubicBezTo>
                <a:cubicBezTo>
                  <a:pt x="1345" y="538"/>
                  <a:pt x="1344" y="538"/>
                  <a:pt x="1342" y="537"/>
                </a:cubicBezTo>
                <a:cubicBezTo>
                  <a:pt x="1341" y="537"/>
                  <a:pt x="1339" y="536"/>
                  <a:pt x="1338" y="535"/>
                </a:cubicBezTo>
                <a:cubicBezTo>
                  <a:pt x="1337" y="534"/>
                  <a:pt x="1335" y="534"/>
                  <a:pt x="1334" y="533"/>
                </a:cubicBezTo>
                <a:cubicBezTo>
                  <a:pt x="1333" y="532"/>
                  <a:pt x="1331" y="531"/>
                  <a:pt x="1330" y="530"/>
                </a:cubicBezTo>
                <a:cubicBezTo>
                  <a:pt x="1329" y="529"/>
                  <a:pt x="1328" y="528"/>
                  <a:pt x="1327" y="527"/>
                </a:cubicBezTo>
                <a:cubicBezTo>
                  <a:pt x="1318" y="518"/>
                  <a:pt x="1313" y="505"/>
                  <a:pt x="1313" y="493"/>
                </a:cubicBezTo>
                <a:cubicBezTo>
                  <a:pt x="1313" y="491"/>
                  <a:pt x="1313" y="490"/>
                  <a:pt x="1313" y="488"/>
                </a:cubicBezTo>
                <a:cubicBezTo>
                  <a:pt x="1313" y="486"/>
                  <a:pt x="1313" y="485"/>
                  <a:pt x="1313" y="483"/>
                </a:cubicBezTo>
                <a:cubicBezTo>
                  <a:pt x="1314" y="482"/>
                  <a:pt x="1314" y="480"/>
                  <a:pt x="1315" y="479"/>
                </a:cubicBezTo>
                <a:cubicBezTo>
                  <a:pt x="1315" y="477"/>
                  <a:pt x="1316" y="476"/>
                  <a:pt x="1316" y="474"/>
                </a:cubicBezTo>
                <a:cubicBezTo>
                  <a:pt x="1317" y="473"/>
                  <a:pt x="1317" y="471"/>
                  <a:pt x="1318" y="470"/>
                </a:cubicBezTo>
                <a:cubicBezTo>
                  <a:pt x="1319" y="469"/>
                  <a:pt x="1320" y="467"/>
                  <a:pt x="1321" y="466"/>
                </a:cubicBezTo>
                <a:cubicBezTo>
                  <a:pt x="1322" y="465"/>
                  <a:pt x="1322" y="463"/>
                  <a:pt x="1323" y="462"/>
                </a:cubicBezTo>
                <a:cubicBezTo>
                  <a:pt x="1324" y="461"/>
                  <a:pt x="1325" y="460"/>
                  <a:pt x="1327" y="459"/>
                </a:cubicBezTo>
                <a:cubicBezTo>
                  <a:pt x="1328" y="458"/>
                  <a:pt x="1329" y="457"/>
                  <a:pt x="1330" y="456"/>
                </a:cubicBezTo>
                <a:cubicBezTo>
                  <a:pt x="1331" y="455"/>
                  <a:pt x="1333" y="454"/>
                  <a:pt x="1334" y="453"/>
                </a:cubicBezTo>
                <a:cubicBezTo>
                  <a:pt x="1335" y="452"/>
                  <a:pt x="1337" y="451"/>
                  <a:pt x="1338" y="450"/>
                </a:cubicBezTo>
                <a:cubicBezTo>
                  <a:pt x="1339" y="450"/>
                  <a:pt x="1341" y="449"/>
                  <a:pt x="1342" y="448"/>
                </a:cubicBezTo>
                <a:cubicBezTo>
                  <a:pt x="1344" y="448"/>
                  <a:pt x="1345" y="447"/>
                  <a:pt x="1347" y="447"/>
                </a:cubicBezTo>
                <a:cubicBezTo>
                  <a:pt x="1348" y="446"/>
                  <a:pt x="1350" y="446"/>
                  <a:pt x="1351" y="446"/>
                </a:cubicBezTo>
                <a:cubicBezTo>
                  <a:pt x="1353" y="445"/>
                  <a:pt x="1354" y="445"/>
                  <a:pt x="1356" y="445"/>
                </a:cubicBezTo>
                <a:cubicBezTo>
                  <a:pt x="1359" y="445"/>
                  <a:pt x="1362" y="445"/>
                  <a:pt x="1365" y="445"/>
                </a:cubicBezTo>
                <a:cubicBezTo>
                  <a:pt x="1367" y="445"/>
                  <a:pt x="1368" y="445"/>
                  <a:pt x="1370" y="446"/>
                </a:cubicBezTo>
                <a:cubicBezTo>
                  <a:pt x="1372" y="446"/>
                  <a:pt x="1373" y="446"/>
                  <a:pt x="1375" y="447"/>
                </a:cubicBezTo>
                <a:cubicBezTo>
                  <a:pt x="1376" y="447"/>
                  <a:pt x="1378" y="448"/>
                  <a:pt x="1379" y="448"/>
                </a:cubicBezTo>
                <a:cubicBezTo>
                  <a:pt x="1380" y="449"/>
                  <a:pt x="1382" y="450"/>
                  <a:pt x="1383" y="450"/>
                </a:cubicBezTo>
                <a:cubicBezTo>
                  <a:pt x="1385" y="451"/>
                  <a:pt x="1386" y="452"/>
                  <a:pt x="1387" y="453"/>
                </a:cubicBezTo>
                <a:cubicBezTo>
                  <a:pt x="1389" y="454"/>
                  <a:pt x="1390" y="455"/>
                  <a:pt x="1391" y="456"/>
                </a:cubicBezTo>
                <a:cubicBezTo>
                  <a:pt x="1392" y="457"/>
                  <a:pt x="1394" y="458"/>
                  <a:pt x="1395" y="459"/>
                </a:cubicBezTo>
                <a:cubicBezTo>
                  <a:pt x="1396" y="460"/>
                  <a:pt x="1397" y="461"/>
                  <a:pt x="1398" y="462"/>
                </a:cubicBezTo>
                <a:cubicBezTo>
                  <a:pt x="1399" y="463"/>
                  <a:pt x="1400" y="465"/>
                  <a:pt x="1401" y="466"/>
                </a:cubicBezTo>
                <a:cubicBezTo>
                  <a:pt x="1401" y="467"/>
                  <a:pt x="1402" y="469"/>
                  <a:pt x="1403" y="470"/>
                </a:cubicBezTo>
                <a:cubicBezTo>
                  <a:pt x="1404" y="471"/>
                  <a:pt x="1404" y="473"/>
                  <a:pt x="1405" y="474"/>
                </a:cubicBezTo>
                <a:cubicBezTo>
                  <a:pt x="1406" y="476"/>
                  <a:pt x="1406" y="477"/>
                  <a:pt x="1407" y="479"/>
                </a:cubicBezTo>
                <a:cubicBezTo>
                  <a:pt x="1407" y="480"/>
                  <a:pt x="1407" y="482"/>
                  <a:pt x="1408" y="483"/>
                </a:cubicBezTo>
                <a:cubicBezTo>
                  <a:pt x="1408" y="485"/>
                  <a:pt x="1408" y="486"/>
                  <a:pt x="1408" y="488"/>
                </a:cubicBezTo>
                <a:close/>
                <a:moveTo>
                  <a:pt x="1408" y="623"/>
                </a:moveTo>
                <a:cubicBezTo>
                  <a:pt x="1409" y="624"/>
                  <a:pt x="1409" y="626"/>
                  <a:pt x="1409" y="627"/>
                </a:cubicBezTo>
                <a:cubicBezTo>
                  <a:pt x="1409" y="629"/>
                  <a:pt x="1409" y="631"/>
                  <a:pt x="1408" y="632"/>
                </a:cubicBezTo>
                <a:cubicBezTo>
                  <a:pt x="1408" y="634"/>
                  <a:pt x="1408" y="635"/>
                  <a:pt x="1408" y="637"/>
                </a:cubicBezTo>
                <a:cubicBezTo>
                  <a:pt x="1407" y="638"/>
                  <a:pt x="1407" y="640"/>
                  <a:pt x="1407" y="641"/>
                </a:cubicBezTo>
                <a:cubicBezTo>
                  <a:pt x="1406" y="643"/>
                  <a:pt x="1406" y="644"/>
                  <a:pt x="1405" y="646"/>
                </a:cubicBezTo>
                <a:cubicBezTo>
                  <a:pt x="1404" y="647"/>
                  <a:pt x="1404" y="649"/>
                  <a:pt x="1403" y="650"/>
                </a:cubicBezTo>
                <a:cubicBezTo>
                  <a:pt x="1402" y="651"/>
                  <a:pt x="1401" y="653"/>
                  <a:pt x="1401" y="654"/>
                </a:cubicBezTo>
                <a:cubicBezTo>
                  <a:pt x="1400" y="655"/>
                  <a:pt x="1399" y="657"/>
                  <a:pt x="1398" y="658"/>
                </a:cubicBezTo>
                <a:cubicBezTo>
                  <a:pt x="1397" y="659"/>
                  <a:pt x="1396" y="660"/>
                  <a:pt x="1395" y="661"/>
                </a:cubicBezTo>
                <a:cubicBezTo>
                  <a:pt x="1394" y="663"/>
                  <a:pt x="1392" y="664"/>
                  <a:pt x="1391" y="665"/>
                </a:cubicBezTo>
                <a:cubicBezTo>
                  <a:pt x="1390" y="666"/>
                  <a:pt x="1389" y="666"/>
                  <a:pt x="1387" y="667"/>
                </a:cubicBezTo>
                <a:cubicBezTo>
                  <a:pt x="1386" y="668"/>
                  <a:pt x="1385" y="669"/>
                  <a:pt x="1383" y="670"/>
                </a:cubicBezTo>
                <a:cubicBezTo>
                  <a:pt x="1382" y="671"/>
                  <a:pt x="1380" y="671"/>
                  <a:pt x="1379" y="672"/>
                </a:cubicBezTo>
                <a:cubicBezTo>
                  <a:pt x="1378" y="672"/>
                  <a:pt x="1376" y="673"/>
                  <a:pt x="1375" y="673"/>
                </a:cubicBezTo>
                <a:cubicBezTo>
                  <a:pt x="1373" y="674"/>
                  <a:pt x="1372" y="674"/>
                  <a:pt x="1370" y="675"/>
                </a:cubicBezTo>
                <a:cubicBezTo>
                  <a:pt x="1368" y="675"/>
                  <a:pt x="1367" y="675"/>
                  <a:pt x="1365" y="675"/>
                </a:cubicBezTo>
                <a:cubicBezTo>
                  <a:pt x="1364" y="675"/>
                  <a:pt x="1362" y="675"/>
                  <a:pt x="1361" y="675"/>
                </a:cubicBezTo>
                <a:cubicBezTo>
                  <a:pt x="1359" y="675"/>
                  <a:pt x="1357" y="675"/>
                  <a:pt x="1356" y="675"/>
                </a:cubicBezTo>
                <a:cubicBezTo>
                  <a:pt x="1354" y="675"/>
                  <a:pt x="1353" y="675"/>
                  <a:pt x="1351" y="675"/>
                </a:cubicBezTo>
                <a:cubicBezTo>
                  <a:pt x="1350" y="674"/>
                  <a:pt x="1348" y="674"/>
                  <a:pt x="1347" y="673"/>
                </a:cubicBezTo>
                <a:cubicBezTo>
                  <a:pt x="1345" y="673"/>
                  <a:pt x="1344" y="672"/>
                  <a:pt x="1342" y="672"/>
                </a:cubicBezTo>
                <a:cubicBezTo>
                  <a:pt x="1341" y="671"/>
                  <a:pt x="1339" y="671"/>
                  <a:pt x="1338" y="670"/>
                </a:cubicBezTo>
                <a:cubicBezTo>
                  <a:pt x="1337" y="669"/>
                  <a:pt x="1335" y="668"/>
                  <a:pt x="1334" y="667"/>
                </a:cubicBezTo>
                <a:cubicBezTo>
                  <a:pt x="1333" y="666"/>
                  <a:pt x="1331" y="666"/>
                  <a:pt x="1330" y="665"/>
                </a:cubicBezTo>
                <a:cubicBezTo>
                  <a:pt x="1329" y="664"/>
                  <a:pt x="1328" y="663"/>
                  <a:pt x="1327" y="661"/>
                </a:cubicBezTo>
                <a:cubicBezTo>
                  <a:pt x="1325" y="660"/>
                  <a:pt x="1324" y="659"/>
                  <a:pt x="1323" y="658"/>
                </a:cubicBezTo>
                <a:cubicBezTo>
                  <a:pt x="1322" y="657"/>
                  <a:pt x="1322" y="655"/>
                  <a:pt x="1321" y="654"/>
                </a:cubicBezTo>
                <a:cubicBezTo>
                  <a:pt x="1320" y="653"/>
                  <a:pt x="1319" y="651"/>
                  <a:pt x="1318" y="650"/>
                </a:cubicBezTo>
                <a:cubicBezTo>
                  <a:pt x="1317" y="649"/>
                  <a:pt x="1317" y="647"/>
                  <a:pt x="1316" y="646"/>
                </a:cubicBezTo>
                <a:cubicBezTo>
                  <a:pt x="1316" y="644"/>
                  <a:pt x="1315" y="643"/>
                  <a:pt x="1315" y="641"/>
                </a:cubicBezTo>
                <a:cubicBezTo>
                  <a:pt x="1314" y="640"/>
                  <a:pt x="1314" y="638"/>
                  <a:pt x="1313" y="637"/>
                </a:cubicBezTo>
                <a:cubicBezTo>
                  <a:pt x="1313" y="635"/>
                  <a:pt x="1313" y="634"/>
                  <a:pt x="1313" y="632"/>
                </a:cubicBezTo>
                <a:cubicBezTo>
                  <a:pt x="1313" y="631"/>
                  <a:pt x="1313" y="629"/>
                  <a:pt x="1313" y="627"/>
                </a:cubicBezTo>
                <a:cubicBezTo>
                  <a:pt x="1313" y="615"/>
                  <a:pt x="1318" y="602"/>
                  <a:pt x="1327" y="593"/>
                </a:cubicBezTo>
                <a:cubicBezTo>
                  <a:pt x="1328" y="592"/>
                  <a:pt x="1329" y="591"/>
                  <a:pt x="1330" y="590"/>
                </a:cubicBezTo>
                <a:cubicBezTo>
                  <a:pt x="1331" y="589"/>
                  <a:pt x="1333" y="588"/>
                  <a:pt x="1334" y="587"/>
                </a:cubicBezTo>
                <a:cubicBezTo>
                  <a:pt x="1335" y="587"/>
                  <a:pt x="1337" y="586"/>
                  <a:pt x="1338" y="585"/>
                </a:cubicBezTo>
                <a:cubicBezTo>
                  <a:pt x="1339" y="584"/>
                  <a:pt x="1341" y="584"/>
                  <a:pt x="1342" y="583"/>
                </a:cubicBezTo>
                <a:cubicBezTo>
                  <a:pt x="1344" y="582"/>
                  <a:pt x="1345" y="582"/>
                  <a:pt x="1347" y="581"/>
                </a:cubicBezTo>
                <a:cubicBezTo>
                  <a:pt x="1348" y="581"/>
                  <a:pt x="1350" y="581"/>
                  <a:pt x="1351" y="580"/>
                </a:cubicBezTo>
                <a:cubicBezTo>
                  <a:pt x="1353" y="580"/>
                  <a:pt x="1354" y="580"/>
                  <a:pt x="1356" y="580"/>
                </a:cubicBezTo>
                <a:cubicBezTo>
                  <a:pt x="1370" y="578"/>
                  <a:pt x="1385" y="583"/>
                  <a:pt x="1395" y="593"/>
                </a:cubicBezTo>
                <a:cubicBezTo>
                  <a:pt x="1396" y="594"/>
                  <a:pt x="1397" y="596"/>
                  <a:pt x="1398" y="597"/>
                </a:cubicBezTo>
                <a:cubicBezTo>
                  <a:pt x="1399" y="598"/>
                  <a:pt x="1400" y="599"/>
                  <a:pt x="1401" y="601"/>
                </a:cubicBezTo>
                <a:cubicBezTo>
                  <a:pt x="1401" y="602"/>
                  <a:pt x="1402" y="603"/>
                  <a:pt x="1403" y="605"/>
                </a:cubicBezTo>
                <a:cubicBezTo>
                  <a:pt x="1404" y="606"/>
                  <a:pt x="1404" y="608"/>
                  <a:pt x="1405" y="609"/>
                </a:cubicBezTo>
                <a:cubicBezTo>
                  <a:pt x="1406" y="610"/>
                  <a:pt x="1406" y="612"/>
                  <a:pt x="1407" y="613"/>
                </a:cubicBezTo>
                <a:cubicBezTo>
                  <a:pt x="1407" y="615"/>
                  <a:pt x="1407" y="616"/>
                  <a:pt x="1408" y="618"/>
                </a:cubicBezTo>
                <a:cubicBezTo>
                  <a:pt x="1408" y="620"/>
                  <a:pt x="1408" y="621"/>
                  <a:pt x="1408" y="62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28"/>
          <p:cNvSpPr>
            <a:spLocks noEditPoints="1"/>
          </p:cNvSpPr>
          <p:nvPr/>
        </p:nvSpPr>
        <p:spPr bwMode="auto">
          <a:xfrm>
            <a:off x="8160548" y="6004156"/>
            <a:ext cx="392690" cy="248347"/>
          </a:xfrm>
          <a:custGeom>
            <a:avLst/>
            <a:gdLst>
              <a:gd name="T0" fmla="*/ 1361 w 1639"/>
              <a:gd name="T1" fmla="*/ 435 h 1037"/>
              <a:gd name="T2" fmla="*/ 1361 w 1639"/>
              <a:gd name="T3" fmla="*/ 422 h 1037"/>
              <a:gd name="T4" fmla="*/ 939 w 1639"/>
              <a:gd name="T5" fmla="*/ 0 h 1037"/>
              <a:gd name="T6" fmla="*/ 553 w 1639"/>
              <a:gd name="T7" fmla="*/ 250 h 1037"/>
              <a:gd name="T8" fmla="*/ 420 w 1639"/>
              <a:gd name="T9" fmla="*/ 201 h 1037"/>
              <a:gd name="T10" fmla="*/ 215 w 1639"/>
              <a:gd name="T11" fmla="*/ 406 h 1037"/>
              <a:gd name="T12" fmla="*/ 0 w 1639"/>
              <a:gd name="T13" fmla="*/ 712 h 1037"/>
              <a:gd name="T14" fmla="*/ 315 w 1639"/>
              <a:gd name="T15" fmla="*/ 1037 h 1037"/>
              <a:gd name="T16" fmla="*/ 317 w 1639"/>
              <a:gd name="T17" fmla="*/ 1037 h 1037"/>
              <a:gd name="T18" fmla="*/ 848 w 1639"/>
              <a:gd name="T19" fmla="*/ 1037 h 1037"/>
              <a:gd name="T20" fmla="*/ 1346 w 1639"/>
              <a:gd name="T21" fmla="*/ 1037 h 1037"/>
              <a:gd name="T22" fmla="*/ 1348 w 1639"/>
              <a:gd name="T23" fmla="*/ 1037 h 1037"/>
              <a:gd name="T24" fmla="*/ 1639 w 1639"/>
              <a:gd name="T25" fmla="*/ 735 h 1037"/>
              <a:gd name="T26" fmla="*/ 1361 w 1639"/>
              <a:gd name="T27" fmla="*/ 435 h 1037"/>
              <a:gd name="T28" fmla="*/ 1346 w 1639"/>
              <a:gd name="T29" fmla="*/ 940 h 1037"/>
              <a:gd name="T30" fmla="*/ 848 w 1639"/>
              <a:gd name="T31" fmla="*/ 941 h 1037"/>
              <a:gd name="T32" fmla="*/ 318 w 1639"/>
              <a:gd name="T33" fmla="*/ 940 h 1037"/>
              <a:gd name="T34" fmla="*/ 96 w 1639"/>
              <a:gd name="T35" fmla="*/ 712 h 1037"/>
              <a:gd name="T36" fmla="*/ 250 w 1639"/>
              <a:gd name="T37" fmla="*/ 495 h 1037"/>
              <a:gd name="T38" fmla="*/ 311 w 1639"/>
              <a:gd name="T39" fmla="*/ 409 h 1037"/>
              <a:gd name="T40" fmla="*/ 311 w 1639"/>
              <a:gd name="T41" fmla="*/ 406 h 1037"/>
              <a:gd name="T42" fmla="*/ 420 w 1639"/>
              <a:gd name="T43" fmla="*/ 297 h 1037"/>
              <a:gd name="T44" fmla="*/ 494 w 1639"/>
              <a:gd name="T45" fmla="*/ 326 h 1037"/>
              <a:gd name="T46" fmla="*/ 574 w 1639"/>
              <a:gd name="T47" fmla="*/ 348 h 1037"/>
              <a:gd name="T48" fmla="*/ 638 w 1639"/>
              <a:gd name="T49" fmla="*/ 295 h 1037"/>
              <a:gd name="T50" fmla="*/ 939 w 1639"/>
              <a:gd name="T51" fmla="*/ 96 h 1037"/>
              <a:gd name="T52" fmla="*/ 1265 w 1639"/>
              <a:gd name="T53" fmla="*/ 422 h 1037"/>
              <a:gd name="T54" fmla="*/ 1264 w 1639"/>
              <a:gd name="T55" fmla="*/ 437 h 1037"/>
              <a:gd name="T56" fmla="*/ 1349 w 1639"/>
              <a:gd name="T57" fmla="*/ 531 h 1037"/>
              <a:gd name="T58" fmla="*/ 1543 w 1639"/>
              <a:gd name="T59" fmla="*/ 735 h 1037"/>
              <a:gd name="T60" fmla="*/ 1346 w 1639"/>
              <a:gd name="T61" fmla="*/ 940 h 10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639" h="1037">
                <a:moveTo>
                  <a:pt x="1361" y="435"/>
                </a:moveTo>
                <a:cubicBezTo>
                  <a:pt x="1361" y="430"/>
                  <a:pt x="1361" y="426"/>
                  <a:pt x="1361" y="422"/>
                </a:cubicBezTo>
                <a:cubicBezTo>
                  <a:pt x="1361" y="189"/>
                  <a:pt x="1172" y="0"/>
                  <a:pt x="939" y="0"/>
                </a:cubicBezTo>
                <a:cubicBezTo>
                  <a:pt x="771" y="0"/>
                  <a:pt x="621" y="98"/>
                  <a:pt x="553" y="250"/>
                </a:cubicBezTo>
                <a:cubicBezTo>
                  <a:pt x="516" y="219"/>
                  <a:pt x="469" y="201"/>
                  <a:pt x="420" y="201"/>
                </a:cubicBezTo>
                <a:cubicBezTo>
                  <a:pt x="307" y="201"/>
                  <a:pt x="215" y="293"/>
                  <a:pt x="215" y="406"/>
                </a:cubicBezTo>
                <a:cubicBezTo>
                  <a:pt x="86" y="453"/>
                  <a:pt x="0" y="575"/>
                  <a:pt x="0" y="712"/>
                </a:cubicBezTo>
                <a:cubicBezTo>
                  <a:pt x="0" y="889"/>
                  <a:pt x="139" y="1031"/>
                  <a:pt x="315" y="1037"/>
                </a:cubicBezTo>
                <a:cubicBezTo>
                  <a:pt x="317" y="1037"/>
                  <a:pt x="317" y="1037"/>
                  <a:pt x="317" y="1037"/>
                </a:cubicBezTo>
                <a:cubicBezTo>
                  <a:pt x="330" y="1037"/>
                  <a:pt x="593" y="1037"/>
                  <a:pt x="848" y="1037"/>
                </a:cubicBezTo>
                <a:cubicBezTo>
                  <a:pt x="1147" y="1037"/>
                  <a:pt x="1340" y="1037"/>
                  <a:pt x="1346" y="1037"/>
                </a:cubicBezTo>
                <a:cubicBezTo>
                  <a:pt x="1348" y="1037"/>
                  <a:pt x="1348" y="1037"/>
                  <a:pt x="1348" y="1037"/>
                </a:cubicBezTo>
                <a:cubicBezTo>
                  <a:pt x="1511" y="1031"/>
                  <a:pt x="1639" y="898"/>
                  <a:pt x="1639" y="735"/>
                </a:cubicBezTo>
                <a:cubicBezTo>
                  <a:pt x="1639" y="578"/>
                  <a:pt x="1517" y="447"/>
                  <a:pt x="1361" y="435"/>
                </a:cubicBezTo>
                <a:close/>
                <a:moveTo>
                  <a:pt x="1346" y="940"/>
                </a:moveTo>
                <a:cubicBezTo>
                  <a:pt x="1334" y="941"/>
                  <a:pt x="1134" y="941"/>
                  <a:pt x="848" y="941"/>
                </a:cubicBezTo>
                <a:cubicBezTo>
                  <a:pt x="608" y="941"/>
                  <a:pt x="337" y="941"/>
                  <a:pt x="318" y="940"/>
                </a:cubicBezTo>
                <a:cubicBezTo>
                  <a:pt x="194" y="936"/>
                  <a:pt x="96" y="836"/>
                  <a:pt x="96" y="712"/>
                </a:cubicBezTo>
                <a:cubicBezTo>
                  <a:pt x="96" y="614"/>
                  <a:pt x="158" y="527"/>
                  <a:pt x="250" y="495"/>
                </a:cubicBezTo>
                <a:cubicBezTo>
                  <a:pt x="287" y="483"/>
                  <a:pt x="311" y="448"/>
                  <a:pt x="311" y="409"/>
                </a:cubicBezTo>
                <a:cubicBezTo>
                  <a:pt x="311" y="408"/>
                  <a:pt x="311" y="407"/>
                  <a:pt x="311" y="406"/>
                </a:cubicBezTo>
                <a:cubicBezTo>
                  <a:pt x="311" y="346"/>
                  <a:pt x="360" y="297"/>
                  <a:pt x="420" y="297"/>
                </a:cubicBezTo>
                <a:cubicBezTo>
                  <a:pt x="448" y="297"/>
                  <a:pt x="474" y="308"/>
                  <a:pt x="494" y="326"/>
                </a:cubicBezTo>
                <a:cubicBezTo>
                  <a:pt x="516" y="346"/>
                  <a:pt x="546" y="354"/>
                  <a:pt x="574" y="348"/>
                </a:cubicBezTo>
                <a:cubicBezTo>
                  <a:pt x="603" y="342"/>
                  <a:pt x="627" y="322"/>
                  <a:pt x="638" y="295"/>
                </a:cubicBezTo>
                <a:cubicBezTo>
                  <a:pt x="690" y="174"/>
                  <a:pt x="807" y="96"/>
                  <a:pt x="939" y="96"/>
                </a:cubicBezTo>
                <a:cubicBezTo>
                  <a:pt x="1119" y="96"/>
                  <a:pt x="1265" y="242"/>
                  <a:pt x="1265" y="422"/>
                </a:cubicBezTo>
                <a:cubicBezTo>
                  <a:pt x="1265" y="426"/>
                  <a:pt x="1265" y="430"/>
                  <a:pt x="1264" y="437"/>
                </a:cubicBezTo>
                <a:cubicBezTo>
                  <a:pt x="1262" y="486"/>
                  <a:pt x="1300" y="528"/>
                  <a:pt x="1349" y="531"/>
                </a:cubicBezTo>
                <a:cubicBezTo>
                  <a:pt x="1458" y="537"/>
                  <a:pt x="1543" y="627"/>
                  <a:pt x="1543" y="735"/>
                </a:cubicBezTo>
                <a:cubicBezTo>
                  <a:pt x="1543" y="846"/>
                  <a:pt x="1456" y="936"/>
                  <a:pt x="1346" y="94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245"/>
          <p:cNvSpPr>
            <a:spLocks noEditPoints="1"/>
          </p:cNvSpPr>
          <p:nvPr/>
        </p:nvSpPr>
        <p:spPr bwMode="auto">
          <a:xfrm>
            <a:off x="10348455" y="1889091"/>
            <a:ext cx="392396" cy="393277"/>
          </a:xfrm>
          <a:custGeom>
            <a:avLst/>
            <a:gdLst>
              <a:gd name="T0" fmla="*/ 257 w 1638"/>
              <a:gd name="T1" fmla="*/ 1363 h 1642"/>
              <a:gd name="T2" fmla="*/ 257 w 1638"/>
              <a:gd name="T3" fmla="*/ 1561 h 1642"/>
              <a:gd name="T4" fmla="*/ 321 w 1638"/>
              <a:gd name="T5" fmla="*/ 1641 h 1642"/>
              <a:gd name="T6" fmla="*/ 338 w 1638"/>
              <a:gd name="T7" fmla="*/ 1642 h 1642"/>
              <a:gd name="T8" fmla="*/ 380 w 1638"/>
              <a:gd name="T9" fmla="*/ 1630 h 1642"/>
              <a:gd name="T10" fmla="*/ 539 w 1638"/>
              <a:gd name="T11" fmla="*/ 1531 h 1642"/>
              <a:gd name="T12" fmla="*/ 818 w 1638"/>
              <a:gd name="T13" fmla="*/ 1578 h 1642"/>
              <a:gd name="T14" fmla="*/ 819 w 1638"/>
              <a:gd name="T15" fmla="*/ 1578 h 1642"/>
              <a:gd name="T16" fmla="*/ 835 w 1638"/>
              <a:gd name="T17" fmla="*/ 1578 h 1642"/>
              <a:gd name="T18" fmla="*/ 1391 w 1638"/>
              <a:gd name="T19" fmla="*/ 1355 h 1642"/>
              <a:gd name="T20" fmla="*/ 1638 w 1638"/>
              <a:gd name="T21" fmla="*/ 792 h 1642"/>
              <a:gd name="T22" fmla="*/ 1638 w 1638"/>
              <a:gd name="T23" fmla="*/ 791 h 1642"/>
              <a:gd name="T24" fmla="*/ 1638 w 1638"/>
              <a:gd name="T25" fmla="*/ 790 h 1642"/>
              <a:gd name="T26" fmla="*/ 1391 w 1638"/>
              <a:gd name="T27" fmla="*/ 228 h 1642"/>
              <a:gd name="T28" fmla="*/ 819 w 1638"/>
              <a:gd name="T29" fmla="*/ 4 h 1642"/>
              <a:gd name="T30" fmla="*/ 248 w 1638"/>
              <a:gd name="T31" fmla="*/ 228 h 1642"/>
              <a:gd name="T32" fmla="*/ 0 w 1638"/>
              <a:gd name="T33" fmla="*/ 790 h 1642"/>
              <a:gd name="T34" fmla="*/ 0 w 1638"/>
              <a:gd name="T35" fmla="*/ 791 h 1642"/>
              <a:gd name="T36" fmla="*/ 0 w 1638"/>
              <a:gd name="T37" fmla="*/ 791 h 1642"/>
              <a:gd name="T38" fmla="*/ 257 w 1638"/>
              <a:gd name="T39" fmla="*/ 1363 h 1642"/>
              <a:gd name="T40" fmla="*/ 314 w 1638"/>
              <a:gd name="T41" fmla="*/ 297 h 1642"/>
              <a:gd name="T42" fmla="*/ 818 w 1638"/>
              <a:gd name="T43" fmla="*/ 100 h 1642"/>
              <a:gd name="T44" fmla="*/ 819 w 1638"/>
              <a:gd name="T45" fmla="*/ 100 h 1642"/>
              <a:gd name="T46" fmla="*/ 820 w 1638"/>
              <a:gd name="T47" fmla="*/ 100 h 1642"/>
              <a:gd name="T48" fmla="*/ 1324 w 1638"/>
              <a:gd name="T49" fmla="*/ 297 h 1642"/>
              <a:gd name="T50" fmla="*/ 1542 w 1638"/>
              <a:gd name="T51" fmla="*/ 791 h 1642"/>
              <a:gd name="T52" fmla="*/ 1324 w 1638"/>
              <a:gd name="T53" fmla="*/ 1285 h 1642"/>
              <a:gd name="T54" fmla="*/ 835 w 1638"/>
              <a:gd name="T55" fmla="*/ 1482 h 1642"/>
              <a:gd name="T56" fmla="*/ 820 w 1638"/>
              <a:gd name="T57" fmla="*/ 1482 h 1642"/>
              <a:gd name="T58" fmla="*/ 820 w 1638"/>
              <a:gd name="T59" fmla="*/ 1482 h 1642"/>
              <a:gd name="T60" fmla="*/ 819 w 1638"/>
              <a:gd name="T61" fmla="*/ 1482 h 1642"/>
              <a:gd name="T62" fmla="*/ 560 w 1638"/>
              <a:gd name="T63" fmla="*/ 1436 h 1642"/>
              <a:gd name="T64" fmla="*/ 499 w 1638"/>
              <a:gd name="T65" fmla="*/ 1443 h 1642"/>
              <a:gd name="T66" fmla="*/ 353 w 1638"/>
              <a:gd name="T67" fmla="*/ 1534 h 1642"/>
              <a:gd name="T68" fmla="*/ 353 w 1638"/>
              <a:gd name="T69" fmla="*/ 1351 h 1642"/>
              <a:gd name="T70" fmla="*/ 329 w 1638"/>
              <a:gd name="T71" fmla="*/ 1298 h 1642"/>
              <a:gd name="T72" fmla="*/ 96 w 1638"/>
              <a:gd name="T73" fmla="*/ 792 h 1642"/>
              <a:gd name="T74" fmla="*/ 314 w 1638"/>
              <a:gd name="T75" fmla="*/ 297 h 1642"/>
              <a:gd name="T76" fmla="*/ 376 w 1638"/>
              <a:gd name="T77" fmla="*/ 1054 h 1642"/>
              <a:gd name="T78" fmla="*/ 681 w 1638"/>
              <a:gd name="T79" fmla="*/ 888 h 1642"/>
              <a:gd name="T80" fmla="*/ 864 w 1638"/>
              <a:gd name="T81" fmla="*/ 1045 h 1642"/>
              <a:gd name="T82" fmla="*/ 973 w 1638"/>
              <a:gd name="T83" fmla="*/ 1041 h 1642"/>
              <a:gd name="T84" fmla="*/ 1358 w 1638"/>
              <a:gd name="T85" fmla="*/ 655 h 1642"/>
              <a:gd name="T86" fmla="*/ 1365 w 1638"/>
              <a:gd name="T87" fmla="*/ 550 h 1642"/>
              <a:gd name="T88" fmla="*/ 1263 w 1638"/>
              <a:gd name="T89" fmla="*/ 528 h 1642"/>
              <a:gd name="T90" fmla="*/ 958 w 1638"/>
              <a:gd name="T91" fmla="*/ 694 h 1642"/>
              <a:gd name="T92" fmla="*/ 775 w 1638"/>
              <a:gd name="T93" fmla="*/ 538 h 1642"/>
              <a:gd name="T94" fmla="*/ 666 w 1638"/>
              <a:gd name="T95" fmla="*/ 542 h 1642"/>
              <a:gd name="T96" fmla="*/ 281 w 1638"/>
              <a:gd name="T97" fmla="*/ 927 h 1642"/>
              <a:gd name="T98" fmla="*/ 257 w 1638"/>
              <a:gd name="T99" fmla="*/ 984 h 1642"/>
              <a:gd name="T100" fmla="*/ 281 w 1638"/>
              <a:gd name="T101" fmla="*/ 1041 h 1642"/>
              <a:gd name="T102" fmla="*/ 337 w 1638"/>
              <a:gd name="T103" fmla="*/ 1064 h 1642"/>
              <a:gd name="T104" fmla="*/ 376 w 1638"/>
              <a:gd name="T105" fmla="*/ 1054 h 1642"/>
              <a:gd name="T106" fmla="*/ 724 w 1638"/>
              <a:gd name="T107" fmla="*/ 620 h 1642"/>
              <a:gd name="T108" fmla="*/ 909 w 1638"/>
              <a:gd name="T109" fmla="*/ 779 h 1642"/>
              <a:gd name="T110" fmla="*/ 988 w 1638"/>
              <a:gd name="T111" fmla="*/ 787 h 1642"/>
              <a:gd name="T112" fmla="*/ 1212 w 1638"/>
              <a:gd name="T113" fmla="*/ 665 h 1642"/>
              <a:gd name="T114" fmla="*/ 915 w 1638"/>
              <a:gd name="T115" fmla="*/ 962 h 1642"/>
              <a:gd name="T116" fmla="*/ 730 w 1638"/>
              <a:gd name="T117" fmla="*/ 804 h 1642"/>
              <a:gd name="T118" fmla="*/ 684 w 1638"/>
              <a:gd name="T119" fmla="*/ 787 h 1642"/>
              <a:gd name="T120" fmla="*/ 650 w 1638"/>
              <a:gd name="T121" fmla="*/ 795 h 1642"/>
              <a:gd name="T122" fmla="*/ 427 w 1638"/>
              <a:gd name="T123" fmla="*/ 917 h 1642"/>
              <a:gd name="T124" fmla="*/ 724 w 1638"/>
              <a:gd name="T125" fmla="*/ 620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38" h="1642">
                <a:moveTo>
                  <a:pt x="257" y="1363"/>
                </a:moveTo>
                <a:cubicBezTo>
                  <a:pt x="257" y="1561"/>
                  <a:pt x="257" y="1561"/>
                  <a:pt x="257" y="1561"/>
                </a:cubicBezTo>
                <a:cubicBezTo>
                  <a:pt x="257" y="1600"/>
                  <a:pt x="284" y="1633"/>
                  <a:pt x="321" y="1641"/>
                </a:cubicBezTo>
                <a:cubicBezTo>
                  <a:pt x="327" y="1642"/>
                  <a:pt x="332" y="1642"/>
                  <a:pt x="338" y="1642"/>
                </a:cubicBezTo>
                <a:cubicBezTo>
                  <a:pt x="352" y="1642"/>
                  <a:pt x="367" y="1638"/>
                  <a:pt x="380" y="1630"/>
                </a:cubicBezTo>
                <a:cubicBezTo>
                  <a:pt x="539" y="1531"/>
                  <a:pt x="539" y="1531"/>
                  <a:pt x="539" y="1531"/>
                </a:cubicBezTo>
                <a:cubicBezTo>
                  <a:pt x="629" y="1562"/>
                  <a:pt x="722" y="1578"/>
                  <a:pt x="818" y="1578"/>
                </a:cubicBezTo>
                <a:cubicBezTo>
                  <a:pt x="819" y="1578"/>
                  <a:pt x="819" y="1578"/>
                  <a:pt x="819" y="1578"/>
                </a:cubicBezTo>
                <a:cubicBezTo>
                  <a:pt x="824" y="1578"/>
                  <a:pt x="829" y="1578"/>
                  <a:pt x="835" y="1578"/>
                </a:cubicBezTo>
                <a:cubicBezTo>
                  <a:pt x="1043" y="1578"/>
                  <a:pt x="1240" y="1499"/>
                  <a:pt x="1391" y="1355"/>
                </a:cubicBezTo>
                <a:cubicBezTo>
                  <a:pt x="1546" y="1206"/>
                  <a:pt x="1634" y="1007"/>
                  <a:pt x="1638" y="792"/>
                </a:cubicBezTo>
                <a:cubicBezTo>
                  <a:pt x="1638" y="791"/>
                  <a:pt x="1638" y="791"/>
                  <a:pt x="1638" y="791"/>
                </a:cubicBezTo>
                <a:cubicBezTo>
                  <a:pt x="1638" y="790"/>
                  <a:pt x="1638" y="790"/>
                  <a:pt x="1638" y="790"/>
                </a:cubicBezTo>
                <a:cubicBezTo>
                  <a:pt x="1634" y="576"/>
                  <a:pt x="1546" y="376"/>
                  <a:pt x="1391" y="228"/>
                </a:cubicBezTo>
                <a:cubicBezTo>
                  <a:pt x="1236" y="80"/>
                  <a:pt x="1033" y="0"/>
                  <a:pt x="819" y="4"/>
                </a:cubicBezTo>
                <a:cubicBezTo>
                  <a:pt x="605" y="0"/>
                  <a:pt x="402" y="80"/>
                  <a:pt x="248" y="228"/>
                </a:cubicBezTo>
                <a:cubicBezTo>
                  <a:pt x="93" y="376"/>
                  <a:pt x="5" y="576"/>
                  <a:pt x="0" y="790"/>
                </a:cubicBezTo>
                <a:cubicBezTo>
                  <a:pt x="0" y="791"/>
                  <a:pt x="0" y="791"/>
                  <a:pt x="0" y="791"/>
                </a:cubicBezTo>
                <a:cubicBezTo>
                  <a:pt x="0" y="791"/>
                  <a:pt x="0" y="791"/>
                  <a:pt x="0" y="791"/>
                </a:cubicBezTo>
                <a:cubicBezTo>
                  <a:pt x="1" y="1010"/>
                  <a:pt x="95" y="1218"/>
                  <a:pt x="257" y="1363"/>
                </a:cubicBezTo>
                <a:close/>
                <a:moveTo>
                  <a:pt x="314" y="297"/>
                </a:moveTo>
                <a:cubicBezTo>
                  <a:pt x="451" y="166"/>
                  <a:pt x="630" y="97"/>
                  <a:pt x="818" y="100"/>
                </a:cubicBezTo>
                <a:cubicBezTo>
                  <a:pt x="819" y="100"/>
                  <a:pt x="819" y="100"/>
                  <a:pt x="819" y="100"/>
                </a:cubicBezTo>
                <a:cubicBezTo>
                  <a:pt x="820" y="100"/>
                  <a:pt x="820" y="100"/>
                  <a:pt x="820" y="100"/>
                </a:cubicBezTo>
                <a:cubicBezTo>
                  <a:pt x="1009" y="97"/>
                  <a:pt x="1188" y="166"/>
                  <a:pt x="1324" y="297"/>
                </a:cubicBezTo>
                <a:cubicBezTo>
                  <a:pt x="1460" y="427"/>
                  <a:pt x="1538" y="603"/>
                  <a:pt x="1542" y="791"/>
                </a:cubicBezTo>
                <a:cubicBezTo>
                  <a:pt x="1538" y="980"/>
                  <a:pt x="1460" y="1155"/>
                  <a:pt x="1324" y="1285"/>
                </a:cubicBezTo>
                <a:cubicBezTo>
                  <a:pt x="1191" y="1413"/>
                  <a:pt x="1018" y="1482"/>
                  <a:pt x="835" y="1482"/>
                </a:cubicBezTo>
                <a:cubicBezTo>
                  <a:pt x="830" y="1482"/>
                  <a:pt x="825" y="1482"/>
                  <a:pt x="820" y="1482"/>
                </a:cubicBezTo>
                <a:cubicBezTo>
                  <a:pt x="820" y="1482"/>
                  <a:pt x="820" y="1482"/>
                  <a:pt x="820" y="1482"/>
                </a:cubicBezTo>
                <a:cubicBezTo>
                  <a:pt x="819" y="1482"/>
                  <a:pt x="819" y="1482"/>
                  <a:pt x="819" y="1482"/>
                </a:cubicBezTo>
                <a:cubicBezTo>
                  <a:pt x="731" y="1482"/>
                  <a:pt x="643" y="1467"/>
                  <a:pt x="560" y="1436"/>
                </a:cubicBezTo>
                <a:cubicBezTo>
                  <a:pt x="540" y="1429"/>
                  <a:pt x="517" y="1431"/>
                  <a:pt x="499" y="1443"/>
                </a:cubicBezTo>
                <a:cubicBezTo>
                  <a:pt x="353" y="1534"/>
                  <a:pt x="353" y="1534"/>
                  <a:pt x="353" y="1534"/>
                </a:cubicBezTo>
                <a:cubicBezTo>
                  <a:pt x="353" y="1351"/>
                  <a:pt x="353" y="1351"/>
                  <a:pt x="353" y="1351"/>
                </a:cubicBezTo>
                <a:cubicBezTo>
                  <a:pt x="353" y="1331"/>
                  <a:pt x="344" y="1312"/>
                  <a:pt x="329" y="1298"/>
                </a:cubicBezTo>
                <a:cubicBezTo>
                  <a:pt x="182" y="1171"/>
                  <a:pt x="97" y="986"/>
                  <a:pt x="96" y="792"/>
                </a:cubicBezTo>
                <a:cubicBezTo>
                  <a:pt x="101" y="603"/>
                  <a:pt x="178" y="428"/>
                  <a:pt x="314" y="297"/>
                </a:cubicBezTo>
                <a:close/>
                <a:moveTo>
                  <a:pt x="376" y="1054"/>
                </a:moveTo>
                <a:cubicBezTo>
                  <a:pt x="681" y="888"/>
                  <a:pt x="681" y="888"/>
                  <a:pt x="681" y="888"/>
                </a:cubicBezTo>
                <a:cubicBezTo>
                  <a:pt x="864" y="1045"/>
                  <a:pt x="864" y="1045"/>
                  <a:pt x="864" y="1045"/>
                </a:cubicBezTo>
                <a:cubicBezTo>
                  <a:pt x="895" y="1072"/>
                  <a:pt x="943" y="1070"/>
                  <a:pt x="973" y="1041"/>
                </a:cubicBezTo>
                <a:cubicBezTo>
                  <a:pt x="1358" y="655"/>
                  <a:pt x="1358" y="655"/>
                  <a:pt x="1358" y="655"/>
                </a:cubicBezTo>
                <a:cubicBezTo>
                  <a:pt x="1386" y="627"/>
                  <a:pt x="1389" y="582"/>
                  <a:pt x="1365" y="550"/>
                </a:cubicBezTo>
                <a:cubicBezTo>
                  <a:pt x="1342" y="519"/>
                  <a:pt x="1298" y="509"/>
                  <a:pt x="1263" y="528"/>
                </a:cubicBezTo>
                <a:cubicBezTo>
                  <a:pt x="958" y="694"/>
                  <a:pt x="958" y="694"/>
                  <a:pt x="958" y="694"/>
                </a:cubicBezTo>
                <a:cubicBezTo>
                  <a:pt x="775" y="538"/>
                  <a:pt x="775" y="538"/>
                  <a:pt x="775" y="538"/>
                </a:cubicBezTo>
                <a:cubicBezTo>
                  <a:pt x="743" y="511"/>
                  <a:pt x="696" y="512"/>
                  <a:pt x="666" y="542"/>
                </a:cubicBezTo>
                <a:cubicBezTo>
                  <a:pt x="281" y="927"/>
                  <a:pt x="281" y="927"/>
                  <a:pt x="281" y="927"/>
                </a:cubicBezTo>
                <a:cubicBezTo>
                  <a:pt x="265" y="943"/>
                  <a:pt x="257" y="963"/>
                  <a:pt x="257" y="984"/>
                </a:cubicBezTo>
                <a:cubicBezTo>
                  <a:pt x="257" y="1006"/>
                  <a:pt x="266" y="1026"/>
                  <a:pt x="281" y="1041"/>
                </a:cubicBezTo>
                <a:cubicBezTo>
                  <a:pt x="296" y="1056"/>
                  <a:pt x="317" y="1064"/>
                  <a:pt x="337" y="1064"/>
                </a:cubicBezTo>
                <a:cubicBezTo>
                  <a:pt x="350" y="1064"/>
                  <a:pt x="364" y="1061"/>
                  <a:pt x="376" y="1054"/>
                </a:cubicBezTo>
                <a:close/>
                <a:moveTo>
                  <a:pt x="724" y="620"/>
                </a:moveTo>
                <a:cubicBezTo>
                  <a:pt x="909" y="779"/>
                  <a:pt x="909" y="779"/>
                  <a:pt x="909" y="779"/>
                </a:cubicBezTo>
                <a:cubicBezTo>
                  <a:pt x="931" y="798"/>
                  <a:pt x="963" y="801"/>
                  <a:pt x="988" y="787"/>
                </a:cubicBezTo>
                <a:cubicBezTo>
                  <a:pt x="1212" y="665"/>
                  <a:pt x="1212" y="665"/>
                  <a:pt x="1212" y="665"/>
                </a:cubicBezTo>
                <a:cubicBezTo>
                  <a:pt x="915" y="962"/>
                  <a:pt x="915" y="962"/>
                  <a:pt x="915" y="962"/>
                </a:cubicBezTo>
                <a:cubicBezTo>
                  <a:pt x="730" y="804"/>
                  <a:pt x="730" y="804"/>
                  <a:pt x="730" y="804"/>
                </a:cubicBezTo>
                <a:cubicBezTo>
                  <a:pt x="717" y="792"/>
                  <a:pt x="700" y="787"/>
                  <a:pt x="684" y="787"/>
                </a:cubicBezTo>
                <a:cubicBezTo>
                  <a:pt x="672" y="787"/>
                  <a:pt x="661" y="789"/>
                  <a:pt x="650" y="795"/>
                </a:cubicBezTo>
                <a:cubicBezTo>
                  <a:pt x="427" y="917"/>
                  <a:pt x="427" y="917"/>
                  <a:pt x="427" y="917"/>
                </a:cubicBezTo>
                <a:lnTo>
                  <a:pt x="724" y="62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264"/>
          <p:cNvSpPr>
            <a:spLocks noEditPoints="1"/>
          </p:cNvSpPr>
          <p:nvPr/>
        </p:nvSpPr>
        <p:spPr bwMode="auto">
          <a:xfrm>
            <a:off x="10348382" y="3908447"/>
            <a:ext cx="392543" cy="393277"/>
          </a:xfrm>
          <a:custGeom>
            <a:avLst/>
            <a:gdLst>
              <a:gd name="T0" fmla="*/ 379 w 1638"/>
              <a:gd name="T1" fmla="*/ 1630 h 1642"/>
              <a:gd name="T2" fmla="*/ 817 w 1638"/>
              <a:gd name="T3" fmla="*/ 1578 h 1642"/>
              <a:gd name="T4" fmla="*/ 834 w 1638"/>
              <a:gd name="T5" fmla="*/ 1578 h 1642"/>
              <a:gd name="T6" fmla="*/ 1638 w 1638"/>
              <a:gd name="T7" fmla="*/ 792 h 1642"/>
              <a:gd name="T8" fmla="*/ 1638 w 1638"/>
              <a:gd name="T9" fmla="*/ 790 h 1642"/>
              <a:gd name="T10" fmla="*/ 819 w 1638"/>
              <a:gd name="T11" fmla="*/ 4 h 1642"/>
              <a:gd name="T12" fmla="*/ 0 w 1638"/>
              <a:gd name="T13" fmla="*/ 790 h 1642"/>
              <a:gd name="T14" fmla="*/ 0 w 1638"/>
              <a:gd name="T15" fmla="*/ 791 h 1642"/>
              <a:gd name="T16" fmla="*/ 257 w 1638"/>
              <a:gd name="T17" fmla="*/ 1561 h 1642"/>
              <a:gd name="T18" fmla="*/ 337 w 1638"/>
              <a:gd name="T19" fmla="*/ 1642 h 1642"/>
              <a:gd name="T20" fmla="*/ 314 w 1638"/>
              <a:gd name="T21" fmla="*/ 297 h 1642"/>
              <a:gd name="T22" fmla="*/ 819 w 1638"/>
              <a:gd name="T23" fmla="*/ 100 h 1642"/>
              <a:gd name="T24" fmla="*/ 1324 w 1638"/>
              <a:gd name="T25" fmla="*/ 297 h 1642"/>
              <a:gd name="T26" fmla="*/ 1324 w 1638"/>
              <a:gd name="T27" fmla="*/ 1285 h 1642"/>
              <a:gd name="T28" fmla="*/ 819 w 1638"/>
              <a:gd name="T29" fmla="*/ 1482 h 1642"/>
              <a:gd name="T30" fmla="*/ 560 w 1638"/>
              <a:gd name="T31" fmla="*/ 1436 h 1642"/>
              <a:gd name="T32" fmla="*/ 353 w 1638"/>
              <a:gd name="T33" fmla="*/ 1534 h 1642"/>
              <a:gd name="T34" fmla="*/ 329 w 1638"/>
              <a:gd name="T35" fmla="*/ 1298 h 1642"/>
              <a:gd name="T36" fmla="*/ 688 w 1638"/>
              <a:gd name="T37" fmla="*/ 1089 h 1642"/>
              <a:gd name="T38" fmla="*/ 819 w 1638"/>
              <a:gd name="T39" fmla="*/ 1179 h 1642"/>
              <a:gd name="T40" fmla="*/ 949 w 1638"/>
              <a:gd name="T41" fmla="*/ 1089 h 1642"/>
              <a:gd name="T42" fmla="*/ 1151 w 1638"/>
              <a:gd name="T43" fmla="*/ 539 h 1642"/>
              <a:gd name="T44" fmla="*/ 850 w 1638"/>
              <a:gd name="T45" fmla="*/ 511 h 1642"/>
              <a:gd name="T46" fmla="*/ 788 w 1638"/>
              <a:gd name="T47" fmla="*/ 511 h 1642"/>
              <a:gd name="T48" fmla="*/ 487 w 1638"/>
              <a:gd name="T49" fmla="*/ 539 h 1642"/>
              <a:gd name="T50" fmla="*/ 688 w 1638"/>
              <a:gd name="T51" fmla="*/ 1089 h 1642"/>
              <a:gd name="T52" fmla="*/ 729 w 1638"/>
              <a:gd name="T53" fmla="*/ 587 h 1642"/>
              <a:gd name="T54" fmla="*/ 819 w 1638"/>
              <a:gd name="T55" fmla="*/ 664 h 1642"/>
              <a:gd name="T56" fmla="*/ 909 w 1638"/>
              <a:gd name="T57" fmla="*/ 587 h 1642"/>
              <a:gd name="T58" fmla="*/ 1121 w 1638"/>
              <a:gd name="T59" fmla="*/ 715 h 1642"/>
              <a:gd name="T60" fmla="*/ 819 w 1638"/>
              <a:gd name="T61" fmla="*/ 1075 h 1642"/>
              <a:gd name="T62" fmla="*/ 517 w 1638"/>
              <a:gd name="T63" fmla="*/ 715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38" h="1642">
                <a:moveTo>
                  <a:pt x="337" y="1642"/>
                </a:moveTo>
                <a:cubicBezTo>
                  <a:pt x="352" y="1642"/>
                  <a:pt x="367" y="1638"/>
                  <a:pt x="379" y="1630"/>
                </a:cubicBezTo>
                <a:cubicBezTo>
                  <a:pt x="539" y="1531"/>
                  <a:pt x="539" y="1531"/>
                  <a:pt x="539" y="1531"/>
                </a:cubicBezTo>
                <a:cubicBezTo>
                  <a:pt x="628" y="1562"/>
                  <a:pt x="722" y="1578"/>
                  <a:pt x="817" y="1578"/>
                </a:cubicBezTo>
                <a:cubicBezTo>
                  <a:pt x="818" y="1578"/>
                  <a:pt x="818" y="1578"/>
                  <a:pt x="818" y="1578"/>
                </a:cubicBezTo>
                <a:cubicBezTo>
                  <a:pt x="824" y="1578"/>
                  <a:pt x="829" y="1578"/>
                  <a:pt x="834" y="1578"/>
                </a:cubicBezTo>
                <a:cubicBezTo>
                  <a:pt x="1042" y="1578"/>
                  <a:pt x="1239" y="1499"/>
                  <a:pt x="1390" y="1355"/>
                </a:cubicBezTo>
                <a:cubicBezTo>
                  <a:pt x="1545" y="1206"/>
                  <a:pt x="1633" y="1007"/>
                  <a:pt x="1638" y="792"/>
                </a:cubicBezTo>
                <a:cubicBezTo>
                  <a:pt x="1638" y="791"/>
                  <a:pt x="1638" y="791"/>
                  <a:pt x="1638" y="791"/>
                </a:cubicBezTo>
                <a:cubicBezTo>
                  <a:pt x="1638" y="790"/>
                  <a:pt x="1638" y="790"/>
                  <a:pt x="1638" y="790"/>
                </a:cubicBezTo>
                <a:cubicBezTo>
                  <a:pt x="1633" y="576"/>
                  <a:pt x="1545" y="376"/>
                  <a:pt x="1390" y="228"/>
                </a:cubicBezTo>
                <a:cubicBezTo>
                  <a:pt x="1236" y="80"/>
                  <a:pt x="1033" y="0"/>
                  <a:pt x="819" y="4"/>
                </a:cubicBezTo>
                <a:cubicBezTo>
                  <a:pt x="605" y="0"/>
                  <a:pt x="402" y="80"/>
                  <a:pt x="247" y="228"/>
                </a:cubicBezTo>
                <a:cubicBezTo>
                  <a:pt x="93" y="376"/>
                  <a:pt x="5" y="576"/>
                  <a:pt x="0" y="790"/>
                </a:cubicBezTo>
                <a:cubicBezTo>
                  <a:pt x="0" y="791"/>
                  <a:pt x="0" y="791"/>
                  <a:pt x="0" y="791"/>
                </a:cubicBezTo>
                <a:cubicBezTo>
                  <a:pt x="0" y="791"/>
                  <a:pt x="0" y="791"/>
                  <a:pt x="0" y="791"/>
                </a:cubicBezTo>
                <a:cubicBezTo>
                  <a:pt x="1" y="1010"/>
                  <a:pt x="94" y="1218"/>
                  <a:pt x="257" y="1363"/>
                </a:cubicBezTo>
                <a:cubicBezTo>
                  <a:pt x="257" y="1561"/>
                  <a:pt x="257" y="1561"/>
                  <a:pt x="257" y="1561"/>
                </a:cubicBezTo>
                <a:cubicBezTo>
                  <a:pt x="257" y="1600"/>
                  <a:pt x="284" y="1633"/>
                  <a:pt x="321" y="1641"/>
                </a:cubicBezTo>
                <a:cubicBezTo>
                  <a:pt x="326" y="1642"/>
                  <a:pt x="332" y="1642"/>
                  <a:pt x="337" y="1642"/>
                </a:cubicBezTo>
                <a:close/>
                <a:moveTo>
                  <a:pt x="96" y="792"/>
                </a:moveTo>
                <a:cubicBezTo>
                  <a:pt x="100" y="603"/>
                  <a:pt x="178" y="428"/>
                  <a:pt x="314" y="297"/>
                </a:cubicBezTo>
                <a:cubicBezTo>
                  <a:pt x="450" y="166"/>
                  <a:pt x="629" y="97"/>
                  <a:pt x="818" y="100"/>
                </a:cubicBezTo>
                <a:cubicBezTo>
                  <a:pt x="819" y="100"/>
                  <a:pt x="819" y="100"/>
                  <a:pt x="819" y="100"/>
                </a:cubicBezTo>
                <a:cubicBezTo>
                  <a:pt x="820" y="100"/>
                  <a:pt x="820" y="100"/>
                  <a:pt x="820" y="100"/>
                </a:cubicBezTo>
                <a:cubicBezTo>
                  <a:pt x="1009" y="97"/>
                  <a:pt x="1188" y="166"/>
                  <a:pt x="1324" y="297"/>
                </a:cubicBezTo>
                <a:cubicBezTo>
                  <a:pt x="1460" y="427"/>
                  <a:pt x="1537" y="603"/>
                  <a:pt x="1542" y="791"/>
                </a:cubicBezTo>
                <a:cubicBezTo>
                  <a:pt x="1537" y="980"/>
                  <a:pt x="1460" y="1155"/>
                  <a:pt x="1324" y="1285"/>
                </a:cubicBezTo>
                <a:cubicBezTo>
                  <a:pt x="1188" y="1416"/>
                  <a:pt x="1008" y="1486"/>
                  <a:pt x="820" y="1482"/>
                </a:cubicBezTo>
                <a:cubicBezTo>
                  <a:pt x="819" y="1482"/>
                  <a:pt x="819" y="1482"/>
                  <a:pt x="819" y="1482"/>
                </a:cubicBezTo>
                <a:cubicBezTo>
                  <a:pt x="817" y="1482"/>
                  <a:pt x="817" y="1482"/>
                  <a:pt x="817" y="1482"/>
                </a:cubicBezTo>
                <a:cubicBezTo>
                  <a:pt x="729" y="1482"/>
                  <a:pt x="643" y="1467"/>
                  <a:pt x="560" y="1436"/>
                </a:cubicBezTo>
                <a:cubicBezTo>
                  <a:pt x="539" y="1429"/>
                  <a:pt x="517" y="1431"/>
                  <a:pt x="498" y="1443"/>
                </a:cubicBezTo>
                <a:cubicBezTo>
                  <a:pt x="353" y="1534"/>
                  <a:pt x="353" y="1534"/>
                  <a:pt x="353" y="1534"/>
                </a:cubicBezTo>
                <a:cubicBezTo>
                  <a:pt x="353" y="1351"/>
                  <a:pt x="353" y="1351"/>
                  <a:pt x="353" y="1351"/>
                </a:cubicBezTo>
                <a:cubicBezTo>
                  <a:pt x="353" y="1331"/>
                  <a:pt x="344" y="1312"/>
                  <a:pt x="329" y="1298"/>
                </a:cubicBezTo>
                <a:cubicBezTo>
                  <a:pt x="182" y="1171"/>
                  <a:pt x="97" y="986"/>
                  <a:pt x="96" y="792"/>
                </a:cubicBezTo>
                <a:close/>
                <a:moveTo>
                  <a:pt x="688" y="1089"/>
                </a:moveTo>
                <a:cubicBezTo>
                  <a:pt x="714" y="1111"/>
                  <a:pt x="743" y="1136"/>
                  <a:pt x="773" y="1162"/>
                </a:cubicBezTo>
                <a:cubicBezTo>
                  <a:pt x="786" y="1173"/>
                  <a:pt x="802" y="1179"/>
                  <a:pt x="819" y="1179"/>
                </a:cubicBezTo>
                <a:cubicBezTo>
                  <a:pt x="836" y="1179"/>
                  <a:pt x="852" y="1173"/>
                  <a:pt x="865" y="1162"/>
                </a:cubicBezTo>
                <a:cubicBezTo>
                  <a:pt x="895" y="1135"/>
                  <a:pt x="924" y="1111"/>
                  <a:pt x="949" y="1089"/>
                </a:cubicBezTo>
                <a:cubicBezTo>
                  <a:pt x="1105" y="957"/>
                  <a:pt x="1217" y="861"/>
                  <a:pt x="1217" y="715"/>
                </a:cubicBezTo>
                <a:cubicBezTo>
                  <a:pt x="1217" y="647"/>
                  <a:pt x="1193" y="585"/>
                  <a:pt x="1151" y="539"/>
                </a:cubicBezTo>
                <a:cubicBezTo>
                  <a:pt x="1107" y="491"/>
                  <a:pt x="1048" y="465"/>
                  <a:pt x="983" y="465"/>
                </a:cubicBezTo>
                <a:cubicBezTo>
                  <a:pt x="934" y="465"/>
                  <a:pt x="889" y="481"/>
                  <a:pt x="850" y="511"/>
                </a:cubicBezTo>
                <a:cubicBezTo>
                  <a:pt x="839" y="520"/>
                  <a:pt x="829" y="529"/>
                  <a:pt x="819" y="540"/>
                </a:cubicBezTo>
                <a:cubicBezTo>
                  <a:pt x="809" y="529"/>
                  <a:pt x="799" y="520"/>
                  <a:pt x="788" y="511"/>
                </a:cubicBezTo>
                <a:cubicBezTo>
                  <a:pt x="748" y="481"/>
                  <a:pt x="704" y="465"/>
                  <a:pt x="655" y="465"/>
                </a:cubicBezTo>
                <a:cubicBezTo>
                  <a:pt x="590" y="465"/>
                  <a:pt x="530" y="491"/>
                  <a:pt x="487" y="539"/>
                </a:cubicBezTo>
                <a:cubicBezTo>
                  <a:pt x="444" y="585"/>
                  <a:pt x="421" y="647"/>
                  <a:pt x="421" y="715"/>
                </a:cubicBezTo>
                <a:cubicBezTo>
                  <a:pt x="421" y="861"/>
                  <a:pt x="533" y="957"/>
                  <a:pt x="688" y="1089"/>
                </a:cubicBezTo>
                <a:close/>
                <a:moveTo>
                  <a:pt x="655" y="562"/>
                </a:moveTo>
                <a:cubicBezTo>
                  <a:pt x="682" y="562"/>
                  <a:pt x="707" y="570"/>
                  <a:pt x="729" y="587"/>
                </a:cubicBezTo>
                <a:cubicBezTo>
                  <a:pt x="750" y="603"/>
                  <a:pt x="764" y="624"/>
                  <a:pt x="773" y="638"/>
                </a:cubicBezTo>
                <a:cubicBezTo>
                  <a:pt x="782" y="654"/>
                  <a:pt x="800" y="664"/>
                  <a:pt x="819" y="664"/>
                </a:cubicBezTo>
                <a:cubicBezTo>
                  <a:pt x="838" y="664"/>
                  <a:pt x="855" y="654"/>
                  <a:pt x="865" y="638"/>
                </a:cubicBezTo>
                <a:cubicBezTo>
                  <a:pt x="874" y="624"/>
                  <a:pt x="888" y="603"/>
                  <a:pt x="909" y="587"/>
                </a:cubicBezTo>
                <a:cubicBezTo>
                  <a:pt x="931" y="570"/>
                  <a:pt x="955" y="562"/>
                  <a:pt x="983" y="562"/>
                </a:cubicBezTo>
                <a:cubicBezTo>
                  <a:pt x="1063" y="562"/>
                  <a:pt x="1121" y="626"/>
                  <a:pt x="1121" y="715"/>
                </a:cubicBezTo>
                <a:cubicBezTo>
                  <a:pt x="1121" y="817"/>
                  <a:pt x="1033" y="892"/>
                  <a:pt x="887" y="1016"/>
                </a:cubicBezTo>
                <a:cubicBezTo>
                  <a:pt x="866" y="1034"/>
                  <a:pt x="843" y="1053"/>
                  <a:pt x="819" y="1075"/>
                </a:cubicBezTo>
                <a:cubicBezTo>
                  <a:pt x="795" y="1054"/>
                  <a:pt x="772" y="1034"/>
                  <a:pt x="751" y="1016"/>
                </a:cubicBezTo>
                <a:cubicBezTo>
                  <a:pt x="605" y="892"/>
                  <a:pt x="517" y="817"/>
                  <a:pt x="517" y="715"/>
                </a:cubicBezTo>
                <a:cubicBezTo>
                  <a:pt x="517" y="626"/>
                  <a:pt x="575" y="562"/>
                  <a:pt x="655" y="56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268"/>
          <p:cNvSpPr>
            <a:spLocks noEditPoints="1"/>
          </p:cNvSpPr>
          <p:nvPr/>
        </p:nvSpPr>
        <p:spPr bwMode="auto">
          <a:xfrm>
            <a:off x="10348382" y="2562895"/>
            <a:ext cx="392543" cy="392396"/>
          </a:xfrm>
          <a:custGeom>
            <a:avLst/>
            <a:gdLst>
              <a:gd name="T0" fmla="*/ 0 w 1639"/>
              <a:gd name="T1" fmla="*/ 443 h 1638"/>
              <a:gd name="T2" fmla="*/ 444 w 1639"/>
              <a:gd name="T3" fmla="*/ 1638 h 1638"/>
              <a:gd name="T4" fmla="*/ 1639 w 1639"/>
              <a:gd name="T5" fmla="*/ 1195 h 1638"/>
              <a:gd name="T6" fmla="*/ 1195 w 1639"/>
              <a:gd name="T7" fmla="*/ 0 h 1638"/>
              <a:gd name="T8" fmla="*/ 1543 w 1639"/>
              <a:gd name="T9" fmla="*/ 443 h 1638"/>
              <a:gd name="T10" fmla="*/ 1195 w 1639"/>
              <a:gd name="T11" fmla="*/ 1542 h 1638"/>
              <a:gd name="T12" fmla="*/ 96 w 1639"/>
              <a:gd name="T13" fmla="*/ 1195 h 1638"/>
              <a:gd name="T14" fmla="*/ 444 w 1639"/>
              <a:gd name="T15" fmla="*/ 96 h 1638"/>
              <a:gd name="T16" fmla="*/ 1543 w 1639"/>
              <a:gd name="T17" fmla="*/ 443 h 1638"/>
              <a:gd name="T18" fmla="*/ 781 w 1639"/>
              <a:gd name="T19" fmla="*/ 647 h 1638"/>
              <a:gd name="T20" fmla="*/ 415 w 1639"/>
              <a:gd name="T21" fmla="*/ 483 h 1638"/>
              <a:gd name="T22" fmla="*/ 362 w 1639"/>
              <a:gd name="T23" fmla="*/ 521 h 1638"/>
              <a:gd name="T24" fmla="*/ 377 w 1639"/>
              <a:gd name="T25" fmla="*/ 1151 h 1638"/>
              <a:gd name="T26" fmla="*/ 612 w 1639"/>
              <a:gd name="T27" fmla="*/ 1162 h 1638"/>
              <a:gd name="T28" fmla="*/ 797 w 1639"/>
              <a:gd name="T29" fmla="*/ 965 h 1638"/>
              <a:gd name="T30" fmla="*/ 773 w 1639"/>
              <a:gd name="T31" fmla="*/ 847 h 1638"/>
              <a:gd name="T32" fmla="*/ 482 w 1639"/>
              <a:gd name="T33" fmla="*/ 589 h 1638"/>
              <a:gd name="T34" fmla="*/ 640 w 1639"/>
              <a:gd name="T35" fmla="*/ 610 h 1638"/>
              <a:gd name="T36" fmla="*/ 641 w 1639"/>
              <a:gd name="T37" fmla="*/ 726 h 1638"/>
              <a:gd name="T38" fmla="*/ 482 w 1639"/>
              <a:gd name="T39" fmla="*/ 747 h 1638"/>
              <a:gd name="T40" fmla="*/ 677 w 1639"/>
              <a:gd name="T41" fmla="*/ 955 h 1638"/>
              <a:gd name="T42" fmla="*/ 482 w 1639"/>
              <a:gd name="T43" fmla="*/ 1056 h 1638"/>
              <a:gd name="T44" fmla="*/ 586 w 1639"/>
              <a:gd name="T45" fmla="*/ 842 h 1638"/>
              <a:gd name="T46" fmla="*/ 677 w 1639"/>
              <a:gd name="T47" fmla="*/ 940 h 1638"/>
              <a:gd name="T48" fmla="*/ 1222 w 1639"/>
              <a:gd name="T49" fmla="*/ 973 h 1638"/>
              <a:gd name="T50" fmla="*/ 1280 w 1639"/>
              <a:gd name="T51" fmla="*/ 962 h 1638"/>
              <a:gd name="T52" fmla="*/ 1308 w 1639"/>
              <a:gd name="T53" fmla="*/ 891 h 1638"/>
              <a:gd name="T54" fmla="*/ 1117 w 1639"/>
              <a:gd name="T55" fmla="*/ 716 h 1638"/>
              <a:gd name="T56" fmla="*/ 913 w 1639"/>
              <a:gd name="T57" fmla="*/ 901 h 1638"/>
              <a:gd name="T58" fmla="*/ 976 w 1639"/>
              <a:gd name="T59" fmla="*/ 1118 h 1638"/>
              <a:gd name="T60" fmla="*/ 1254 w 1639"/>
              <a:gd name="T61" fmla="*/ 1145 h 1638"/>
              <a:gd name="T62" fmla="*/ 1288 w 1639"/>
              <a:gd name="T63" fmla="*/ 1059 h 1638"/>
              <a:gd name="T64" fmla="*/ 1211 w 1639"/>
              <a:gd name="T65" fmla="*/ 1058 h 1638"/>
              <a:gd name="T66" fmla="*/ 1063 w 1639"/>
              <a:gd name="T67" fmla="*/ 1051 h 1638"/>
              <a:gd name="T68" fmla="*/ 1033 w 1639"/>
              <a:gd name="T69" fmla="*/ 973 h 1638"/>
              <a:gd name="T70" fmla="*/ 1033 w 1639"/>
              <a:gd name="T71" fmla="*/ 878 h 1638"/>
              <a:gd name="T72" fmla="*/ 1114 w 1639"/>
              <a:gd name="T73" fmla="*/ 810 h 1638"/>
              <a:gd name="T74" fmla="*/ 1196 w 1639"/>
              <a:gd name="T75" fmla="*/ 879 h 1638"/>
              <a:gd name="T76" fmla="*/ 1169 w 1639"/>
              <a:gd name="T77" fmla="*/ 902 h 1638"/>
              <a:gd name="T78" fmla="*/ 1033 w 1639"/>
              <a:gd name="T79" fmla="*/ 878 h 1638"/>
              <a:gd name="T80" fmla="*/ 1262 w 1639"/>
              <a:gd name="T81" fmla="*/ 569 h 1638"/>
              <a:gd name="T82" fmla="*/ 1262 w 1639"/>
              <a:gd name="T83" fmla="*/ 665 h 1638"/>
              <a:gd name="T84" fmla="*/ 914 w 1639"/>
              <a:gd name="T85" fmla="*/ 617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39" h="1638">
                <a:moveTo>
                  <a:pt x="444" y="0"/>
                </a:moveTo>
                <a:cubicBezTo>
                  <a:pt x="199" y="0"/>
                  <a:pt x="0" y="199"/>
                  <a:pt x="0" y="443"/>
                </a:cubicBezTo>
                <a:cubicBezTo>
                  <a:pt x="0" y="1195"/>
                  <a:pt x="0" y="1195"/>
                  <a:pt x="0" y="1195"/>
                </a:cubicBezTo>
                <a:cubicBezTo>
                  <a:pt x="0" y="1439"/>
                  <a:pt x="199" y="1638"/>
                  <a:pt x="444" y="1638"/>
                </a:cubicBezTo>
                <a:cubicBezTo>
                  <a:pt x="1195" y="1638"/>
                  <a:pt x="1195" y="1638"/>
                  <a:pt x="1195" y="1638"/>
                </a:cubicBezTo>
                <a:cubicBezTo>
                  <a:pt x="1440" y="1638"/>
                  <a:pt x="1639" y="1439"/>
                  <a:pt x="1639" y="1195"/>
                </a:cubicBezTo>
                <a:cubicBezTo>
                  <a:pt x="1639" y="443"/>
                  <a:pt x="1639" y="443"/>
                  <a:pt x="1639" y="443"/>
                </a:cubicBezTo>
                <a:cubicBezTo>
                  <a:pt x="1639" y="199"/>
                  <a:pt x="1440" y="0"/>
                  <a:pt x="1195" y="0"/>
                </a:cubicBezTo>
                <a:lnTo>
                  <a:pt x="444" y="0"/>
                </a:lnTo>
                <a:close/>
                <a:moveTo>
                  <a:pt x="1543" y="443"/>
                </a:moveTo>
                <a:cubicBezTo>
                  <a:pt x="1543" y="1195"/>
                  <a:pt x="1543" y="1195"/>
                  <a:pt x="1543" y="1195"/>
                </a:cubicBezTo>
                <a:cubicBezTo>
                  <a:pt x="1543" y="1386"/>
                  <a:pt x="1387" y="1542"/>
                  <a:pt x="1195" y="1542"/>
                </a:cubicBezTo>
                <a:cubicBezTo>
                  <a:pt x="444" y="1542"/>
                  <a:pt x="444" y="1542"/>
                  <a:pt x="444" y="1542"/>
                </a:cubicBezTo>
                <a:cubicBezTo>
                  <a:pt x="252" y="1542"/>
                  <a:pt x="96" y="1386"/>
                  <a:pt x="96" y="1195"/>
                </a:cubicBezTo>
                <a:cubicBezTo>
                  <a:pt x="96" y="443"/>
                  <a:pt x="96" y="443"/>
                  <a:pt x="96" y="443"/>
                </a:cubicBezTo>
                <a:cubicBezTo>
                  <a:pt x="96" y="252"/>
                  <a:pt x="252" y="96"/>
                  <a:pt x="444" y="96"/>
                </a:cubicBezTo>
                <a:cubicBezTo>
                  <a:pt x="1195" y="96"/>
                  <a:pt x="1195" y="96"/>
                  <a:pt x="1195" y="96"/>
                </a:cubicBezTo>
                <a:cubicBezTo>
                  <a:pt x="1387" y="96"/>
                  <a:pt x="1543" y="252"/>
                  <a:pt x="1543" y="443"/>
                </a:cubicBezTo>
                <a:close/>
                <a:moveTo>
                  <a:pt x="702" y="794"/>
                </a:moveTo>
                <a:cubicBezTo>
                  <a:pt x="754" y="772"/>
                  <a:pt x="781" y="722"/>
                  <a:pt x="781" y="647"/>
                </a:cubicBezTo>
                <a:cubicBezTo>
                  <a:pt x="781" y="538"/>
                  <a:pt x="718" y="483"/>
                  <a:pt x="594" y="483"/>
                </a:cubicBezTo>
                <a:cubicBezTo>
                  <a:pt x="415" y="483"/>
                  <a:pt x="415" y="483"/>
                  <a:pt x="415" y="483"/>
                </a:cubicBezTo>
                <a:cubicBezTo>
                  <a:pt x="400" y="483"/>
                  <a:pt x="388" y="487"/>
                  <a:pt x="378" y="494"/>
                </a:cubicBezTo>
                <a:cubicBezTo>
                  <a:pt x="367" y="500"/>
                  <a:pt x="362" y="510"/>
                  <a:pt x="362" y="521"/>
                </a:cubicBezTo>
                <a:cubicBezTo>
                  <a:pt x="362" y="1125"/>
                  <a:pt x="362" y="1125"/>
                  <a:pt x="362" y="1125"/>
                </a:cubicBezTo>
                <a:cubicBezTo>
                  <a:pt x="362" y="1135"/>
                  <a:pt x="367" y="1144"/>
                  <a:pt x="377" y="1151"/>
                </a:cubicBezTo>
                <a:cubicBezTo>
                  <a:pt x="386" y="1158"/>
                  <a:pt x="399" y="1162"/>
                  <a:pt x="415" y="1162"/>
                </a:cubicBezTo>
                <a:cubicBezTo>
                  <a:pt x="612" y="1162"/>
                  <a:pt x="612" y="1162"/>
                  <a:pt x="612" y="1162"/>
                </a:cubicBezTo>
                <a:cubicBezTo>
                  <a:pt x="668" y="1162"/>
                  <a:pt x="714" y="1147"/>
                  <a:pt x="747" y="1115"/>
                </a:cubicBezTo>
                <a:cubicBezTo>
                  <a:pt x="781" y="1084"/>
                  <a:pt x="797" y="1034"/>
                  <a:pt x="797" y="965"/>
                </a:cubicBezTo>
                <a:cubicBezTo>
                  <a:pt x="797" y="946"/>
                  <a:pt x="797" y="946"/>
                  <a:pt x="797" y="946"/>
                </a:cubicBezTo>
                <a:cubicBezTo>
                  <a:pt x="797" y="902"/>
                  <a:pt x="789" y="870"/>
                  <a:pt x="773" y="847"/>
                </a:cubicBezTo>
                <a:cubicBezTo>
                  <a:pt x="757" y="824"/>
                  <a:pt x="733" y="807"/>
                  <a:pt x="702" y="794"/>
                </a:cubicBezTo>
                <a:close/>
                <a:moveTo>
                  <a:pt x="482" y="589"/>
                </a:moveTo>
                <a:cubicBezTo>
                  <a:pt x="585" y="589"/>
                  <a:pt x="585" y="589"/>
                  <a:pt x="585" y="589"/>
                </a:cubicBezTo>
                <a:cubicBezTo>
                  <a:pt x="608" y="589"/>
                  <a:pt x="627" y="596"/>
                  <a:pt x="640" y="610"/>
                </a:cubicBezTo>
                <a:cubicBezTo>
                  <a:pt x="653" y="624"/>
                  <a:pt x="660" y="643"/>
                  <a:pt x="660" y="667"/>
                </a:cubicBezTo>
                <a:cubicBezTo>
                  <a:pt x="660" y="692"/>
                  <a:pt x="653" y="712"/>
                  <a:pt x="641" y="726"/>
                </a:cubicBezTo>
                <a:cubicBezTo>
                  <a:pt x="628" y="740"/>
                  <a:pt x="610" y="747"/>
                  <a:pt x="586" y="747"/>
                </a:cubicBezTo>
                <a:cubicBezTo>
                  <a:pt x="482" y="747"/>
                  <a:pt x="482" y="747"/>
                  <a:pt x="482" y="747"/>
                </a:cubicBezTo>
                <a:lnTo>
                  <a:pt x="482" y="589"/>
                </a:lnTo>
                <a:close/>
                <a:moveTo>
                  <a:pt x="677" y="955"/>
                </a:moveTo>
                <a:cubicBezTo>
                  <a:pt x="677" y="1023"/>
                  <a:pt x="646" y="1056"/>
                  <a:pt x="586" y="1056"/>
                </a:cubicBezTo>
                <a:cubicBezTo>
                  <a:pt x="482" y="1056"/>
                  <a:pt x="482" y="1056"/>
                  <a:pt x="482" y="1056"/>
                </a:cubicBezTo>
                <a:cubicBezTo>
                  <a:pt x="482" y="842"/>
                  <a:pt x="482" y="842"/>
                  <a:pt x="482" y="842"/>
                </a:cubicBezTo>
                <a:cubicBezTo>
                  <a:pt x="586" y="842"/>
                  <a:pt x="586" y="842"/>
                  <a:pt x="586" y="842"/>
                </a:cubicBezTo>
                <a:cubicBezTo>
                  <a:pt x="616" y="842"/>
                  <a:pt x="639" y="850"/>
                  <a:pt x="654" y="865"/>
                </a:cubicBezTo>
                <a:cubicBezTo>
                  <a:pt x="669" y="881"/>
                  <a:pt x="677" y="906"/>
                  <a:pt x="677" y="940"/>
                </a:cubicBezTo>
                <a:lnTo>
                  <a:pt x="677" y="955"/>
                </a:lnTo>
                <a:close/>
                <a:moveTo>
                  <a:pt x="1222" y="973"/>
                </a:moveTo>
                <a:cubicBezTo>
                  <a:pt x="1235" y="973"/>
                  <a:pt x="1245" y="972"/>
                  <a:pt x="1253" y="971"/>
                </a:cubicBezTo>
                <a:cubicBezTo>
                  <a:pt x="1261" y="970"/>
                  <a:pt x="1270" y="967"/>
                  <a:pt x="1280" y="962"/>
                </a:cubicBezTo>
                <a:cubicBezTo>
                  <a:pt x="1289" y="957"/>
                  <a:pt x="1296" y="948"/>
                  <a:pt x="1301" y="936"/>
                </a:cubicBezTo>
                <a:cubicBezTo>
                  <a:pt x="1306" y="924"/>
                  <a:pt x="1308" y="909"/>
                  <a:pt x="1308" y="891"/>
                </a:cubicBezTo>
                <a:cubicBezTo>
                  <a:pt x="1308" y="841"/>
                  <a:pt x="1289" y="799"/>
                  <a:pt x="1252" y="765"/>
                </a:cubicBezTo>
                <a:cubicBezTo>
                  <a:pt x="1214" y="732"/>
                  <a:pt x="1169" y="716"/>
                  <a:pt x="1117" y="716"/>
                </a:cubicBezTo>
                <a:cubicBezTo>
                  <a:pt x="1060" y="716"/>
                  <a:pt x="1012" y="734"/>
                  <a:pt x="973" y="770"/>
                </a:cubicBezTo>
                <a:cubicBezTo>
                  <a:pt x="933" y="807"/>
                  <a:pt x="913" y="850"/>
                  <a:pt x="913" y="901"/>
                </a:cubicBezTo>
                <a:cubicBezTo>
                  <a:pt x="913" y="980"/>
                  <a:pt x="913" y="980"/>
                  <a:pt x="913" y="980"/>
                </a:cubicBezTo>
                <a:cubicBezTo>
                  <a:pt x="913" y="1037"/>
                  <a:pt x="934" y="1083"/>
                  <a:pt x="976" y="1118"/>
                </a:cubicBezTo>
                <a:cubicBezTo>
                  <a:pt x="1018" y="1153"/>
                  <a:pt x="1072" y="1171"/>
                  <a:pt x="1138" y="1171"/>
                </a:cubicBezTo>
                <a:cubicBezTo>
                  <a:pt x="1184" y="1171"/>
                  <a:pt x="1223" y="1162"/>
                  <a:pt x="1254" y="1145"/>
                </a:cubicBezTo>
                <a:cubicBezTo>
                  <a:pt x="1286" y="1128"/>
                  <a:pt x="1301" y="1111"/>
                  <a:pt x="1301" y="1093"/>
                </a:cubicBezTo>
                <a:cubicBezTo>
                  <a:pt x="1301" y="1082"/>
                  <a:pt x="1297" y="1071"/>
                  <a:pt x="1288" y="1059"/>
                </a:cubicBezTo>
                <a:cubicBezTo>
                  <a:pt x="1280" y="1047"/>
                  <a:pt x="1269" y="1041"/>
                  <a:pt x="1256" y="1041"/>
                </a:cubicBezTo>
                <a:cubicBezTo>
                  <a:pt x="1249" y="1041"/>
                  <a:pt x="1234" y="1046"/>
                  <a:pt x="1211" y="1058"/>
                </a:cubicBezTo>
                <a:cubicBezTo>
                  <a:pt x="1188" y="1070"/>
                  <a:pt x="1165" y="1076"/>
                  <a:pt x="1142" y="1076"/>
                </a:cubicBezTo>
                <a:cubicBezTo>
                  <a:pt x="1109" y="1076"/>
                  <a:pt x="1083" y="1068"/>
                  <a:pt x="1063" y="1051"/>
                </a:cubicBezTo>
                <a:cubicBezTo>
                  <a:pt x="1043" y="1035"/>
                  <a:pt x="1033" y="1013"/>
                  <a:pt x="1033" y="987"/>
                </a:cubicBezTo>
                <a:cubicBezTo>
                  <a:pt x="1033" y="973"/>
                  <a:pt x="1033" y="973"/>
                  <a:pt x="1033" y="973"/>
                </a:cubicBezTo>
                <a:lnTo>
                  <a:pt x="1222" y="973"/>
                </a:lnTo>
                <a:close/>
                <a:moveTo>
                  <a:pt x="1033" y="878"/>
                </a:moveTo>
                <a:cubicBezTo>
                  <a:pt x="1033" y="858"/>
                  <a:pt x="1041" y="841"/>
                  <a:pt x="1057" y="829"/>
                </a:cubicBezTo>
                <a:cubicBezTo>
                  <a:pt x="1073" y="816"/>
                  <a:pt x="1092" y="810"/>
                  <a:pt x="1114" y="810"/>
                </a:cubicBezTo>
                <a:cubicBezTo>
                  <a:pt x="1137" y="810"/>
                  <a:pt x="1156" y="817"/>
                  <a:pt x="1172" y="829"/>
                </a:cubicBezTo>
                <a:cubicBezTo>
                  <a:pt x="1188" y="842"/>
                  <a:pt x="1196" y="859"/>
                  <a:pt x="1196" y="879"/>
                </a:cubicBezTo>
                <a:cubicBezTo>
                  <a:pt x="1196" y="888"/>
                  <a:pt x="1194" y="894"/>
                  <a:pt x="1190" y="897"/>
                </a:cubicBezTo>
                <a:cubicBezTo>
                  <a:pt x="1185" y="901"/>
                  <a:pt x="1179" y="902"/>
                  <a:pt x="1169" y="902"/>
                </a:cubicBezTo>
                <a:cubicBezTo>
                  <a:pt x="1033" y="902"/>
                  <a:pt x="1033" y="902"/>
                  <a:pt x="1033" y="902"/>
                </a:cubicBezTo>
                <a:lnTo>
                  <a:pt x="1033" y="878"/>
                </a:lnTo>
                <a:close/>
                <a:moveTo>
                  <a:pt x="962" y="569"/>
                </a:moveTo>
                <a:cubicBezTo>
                  <a:pt x="1262" y="569"/>
                  <a:pt x="1262" y="569"/>
                  <a:pt x="1262" y="569"/>
                </a:cubicBezTo>
                <a:cubicBezTo>
                  <a:pt x="1289" y="569"/>
                  <a:pt x="1310" y="591"/>
                  <a:pt x="1310" y="617"/>
                </a:cubicBezTo>
                <a:cubicBezTo>
                  <a:pt x="1310" y="644"/>
                  <a:pt x="1289" y="665"/>
                  <a:pt x="1262" y="665"/>
                </a:cubicBezTo>
                <a:cubicBezTo>
                  <a:pt x="962" y="665"/>
                  <a:pt x="962" y="665"/>
                  <a:pt x="962" y="665"/>
                </a:cubicBezTo>
                <a:cubicBezTo>
                  <a:pt x="935" y="665"/>
                  <a:pt x="914" y="644"/>
                  <a:pt x="914" y="617"/>
                </a:cubicBezTo>
                <a:cubicBezTo>
                  <a:pt x="914" y="591"/>
                  <a:pt x="935" y="569"/>
                  <a:pt x="962" y="56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272"/>
          <p:cNvSpPr>
            <a:spLocks noEditPoints="1"/>
          </p:cNvSpPr>
          <p:nvPr/>
        </p:nvSpPr>
        <p:spPr bwMode="auto">
          <a:xfrm>
            <a:off x="10348455" y="5259721"/>
            <a:ext cx="392396" cy="391956"/>
          </a:xfrm>
          <a:custGeom>
            <a:avLst/>
            <a:gdLst>
              <a:gd name="T0" fmla="*/ 265 w 1638"/>
              <a:gd name="T1" fmla="*/ 1286 h 1637"/>
              <a:gd name="T2" fmla="*/ 265 w 1638"/>
              <a:gd name="T3" fmla="*/ 948 h 1637"/>
              <a:gd name="T4" fmla="*/ 265 w 1638"/>
              <a:gd name="T5" fmla="*/ 1190 h 1637"/>
              <a:gd name="T6" fmla="*/ 265 w 1638"/>
              <a:gd name="T7" fmla="*/ 1044 h 1637"/>
              <a:gd name="T8" fmla="*/ 538 w 1638"/>
              <a:gd name="T9" fmla="*/ 1508 h 1637"/>
              <a:gd name="T10" fmla="*/ 505 w 1638"/>
              <a:gd name="T11" fmla="*/ 1353 h 1637"/>
              <a:gd name="T12" fmla="*/ 342 w 1638"/>
              <a:gd name="T13" fmla="*/ 1294 h 1637"/>
              <a:gd name="T14" fmla="*/ 219 w 1638"/>
              <a:gd name="T15" fmla="*/ 1309 h 1637"/>
              <a:gd name="T16" fmla="*/ 61 w 1638"/>
              <a:gd name="T17" fmla="*/ 1316 h 1637"/>
              <a:gd name="T18" fmla="*/ 1 w 1638"/>
              <a:gd name="T19" fmla="*/ 1472 h 1637"/>
              <a:gd name="T20" fmla="*/ 406 w 1638"/>
              <a:gd name="T21" fmla="*/ 1637 h 1637"/>
              <a:gd name="T22" fmla="*/ 97 w 1638"/>
              <a:gd name="T23" fmla="*/ 1479 h 1637"/>
              <a:gd name="T24" fmla="*/ 128 w 1638"/>
              <a:gd name="T25" fmla="*/ 1386 h 1637"/>
              <a:gd name="T26" fmla="*/ 212 w 1638"/>
              <a:gd name="T27" fmla="*/ 1410 h 1637"/>
              <a:gd name="T28" fmla="*/ 399 w 1638"/>
              <a:gd name="T29" fmla="*/ 1379 h 1637"/>
              <a:gd name="T30" fmla="*/ 438 w 1638"/>
              <a:gd name="T31" fmla="*/ 1449 h 1637"/>
              <a:gd name="T32" fmla="*/ 434 w 1638"/>
              <a:gd name="T33" fmla="*/ 1533 h 1637"/>
              <a:gd name="T34" fmla="*/ 1196 w 1638"/>
              <a:gd name="T35" fmla="*/ 1117 h 1637"/>
              <a:gd name="T36" fmla="*/ 1534 w 1638"/>
              <a:gd name="T37" fmla="*/ 1117 h 1637"/>
              <a:gd name="T38" fmla="*/ 1196 w 1638"/>
              <a:gd name="T39" fmla="*/ 1117 h 1637"/>
              <a:gd name="T40" fmla="*/ 1438 w 1638"/>
              <a:gd name="T41" fmla="*/ 1117 h 1637"/>
              <a:gd name="T42" fmla="*/ 1293 w 1638"/>
              <a:gd name="T43" fmla="*/ 1117 h 1637"/>
              <a:gd name="T44" fmla="*/ 1604 w 1638"/>
              <a:gd name="T45" fmla="*/ 1353 h 1637"/>
              <a:gd name="T46" fmla="*/ 1442 w 1638"/>
              <a:gd name="T47" fmla="*/ 1294 h 1637"/>
              <a:gd name="T48" fmla="*/ 1319 w 1638"/>
              <a:gd name="T49" fmla="*/ 1309 h 1637"/>
              <a:gd name="T50" fmla="*/ 1161 w 1638"/>
              <a:gd name="T51" fmla="*/ 1316 h 1637"/>
              <a:gd name="T52" fmla="*/ 1101 w 1638"/>
              <a:gd name="T53" fmla="*/ 1472 h 1637"/>
              <a:gd name="T54" fmla="*/ 1506 w 1638"/>
              <a:gd name="T55" fmla="*/ 1637 h 1637"/>
              <a:gd name="T56" fmla="*/ 1632 w 1638"/>
              <a:gd name="T57" fmla="*/ 1433 h 1637"/>
              <a:gd name="T58" fmla="*/ 1204 w 1638"/>
              <a:gd name="T59" fmla="*/ 1533 h 1637"/>
              <a:gd name="T60" fmla="*/ 1207 w 1638"/>
              <a:gd name="T61" fmla="*/ 1422 h 1637"/>
              <a:gd name="T62" fmla="*/ 1246 w 1638"/>
              <a:gd name="T63" fmla="*/ 1377 h 1637"/>
              <a:gd name="T64" fmla="*/ 1471 w 1638"/>
              <a:gd name="T65" fmla="*/ 1390 h 1637"/>
              <a:gd name="T66" fmla="*/ 1521 w 1638"/>
              <a:gd name="T67" fmla="*/ 1400 h 1637"/>
              <a:gd name="T68" fmla="*/ 1541 w 1638"/>
              <a:gd name="T69" fmla="*/ 1479 h 1637"/>
              <a:gd name="T70" fmla="*/ 935 w 1638"/>
              <a:gd name="T71" fmla="*/ 288 h 1637"/>
              <a:gd name="T72" fmla="*/ 696 w 1638"/>
              <a:gd name="T73" fmla="*/ 49 h 1637"/>
              <a:gd name="T74" fmla="*/ 764 w 1638"/>
              <a:gd name="T75" fmla="*/ 117 h 1637"/>
              <a:gd name="T76" fmla="*/ 867 w 1638"/>
              <a:gd name="T77" fmla="*/ 220 h 1637"/>
              <a:gd name="T78" fmla="*/ 764 w 1638"/>
              <a:gd name="T79" fmla="*/ 117 h 1637"/>
              <a:gd name="T80" fmla="*/ 551 w 1638"/>
              <a:gd name="T81" fmla="*/ 523 h 1637"/>
              <a:gd name="T82" fmla="*/ 956 w 1638"/>
              <a:gd name="T83" fmla="*/ 689 h 1637"/>
              <a:gd name="T84" fmla="*/ 1082 w 1638"/>
              <a:gd name="T85" fmla="*/ 484 h 1637"/>
              <a:gd name="T86" fmla="*/ 984 w 1638"/>
              <a:gd name="T87" fmla="*/ 341 h 1637"/>
              <a:gd name="T88" fmla="*/ 846 w 1638"/>
              <a:gd name="T89" fmla="*/ 370 h 1637"/>
              <a:gd name="T90" fmla="*/ 706 w 1638"/>
              <a:gd name="T91" fmla="*/ 331 h 1637"/>
              <a:gd name="T92" fmla="*/ 647 w 1638"/>
              <a:gd name="T93" fmla="*/ 530 h 1637"/>
              <a:gd name="T94" fmla="*/ 678 w 1638"/>
              <a:gd name="T95" fmla="*/ 437 h 1637"/>
              <a:gd name="T96" fmla="*/ 762 w 1638"/>
              <a:gd name="T97" fmla="*/ 462 h 1637"/>
              <a:gd name="T98" fmla="*/ 949 w 1638"/>
              <a:gd name="T99" fmla="*/ 430 h 1637"/>
              <a:gd name="T100" fmla="*/ 987 w 1638"/>
              <a:gd name="T101" fmla="*/ 501 h 1637"/>
              <a:gd name="T102" fmla="*/ 984 w 1638"/>
              <a:gd name="T103" fmla="*/ 584 h 1637"/>
              <a:gd name="T104" fmla="*/ 646 w 1638"/>
              <a:gd name="T105" fmla="*/ 559 h 1637"/>
              <a:gd name="T106" fmla="*/ 966 w 1638"/>
              <a:gd name="T107" fmla="*/ 1525 h 1637"/>
              <a:gd name="T108" fmla="*/ 966 w 1638"/>
              <a:gd name="T109" fmla="*/ 1429 h 1637"/>
              <a:gd name="T110" fmla="*/ 525 w 1638"/>
              <a:gd name="T111" fmla="*/ 723 h 1637"/>
              <a:gd name="T112" fmla="*/ 386 w 1638"/>
              <a:gd name="T113" fmla="*/ 916 h 1637"/>
              <a:gd name="T114" fmla="*/ 1177 w 1638"/>
              <a:gd name="T115" fmla="*/ 905 h 1637"/>
              <a:gd name="T116" fmla="*/ 1255 w 1638"/>
              <a:gd name="T117" fmla="*/ 849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38" h="1637">
                <a:moveTo>
                  <a:pt x="146" y="998"/>
                </a:moveTo>
                <a:cubicBezTo>
                  <a:pt x="113" y="1031"/>
                  <a:pt x="97" y="1071"/>
                  <a:pt x="97" y="1117"/>
                </a:cubicBezTo>
                <a:cubicBezTo>
                  <a:pt x="97" y="1163"/>
                  <a:pt x="113" y="1204"/>
                  <a:pt x="146" y="1236"/>
                </a:cubicBezTo>
                <a:cubicBezTo>
                  <a:pt x="179" y="1269"/>
                  <a:pt x="219" y="1286"/>
                  <a:pt x="265" y="1286"/>
                </a:cubicBezTo>
                <a:cubicBezTo>
                  <a:pt x="312" y="1286"/>
                  <a:pt x="352" y="1269"/>
                  <a:pt x="385" y="1236"/>
                </a:cubicBezTo>
                <a:cubicBezTo>
                  <a:pt x="418" y="1204"/>
                  <a:pt x="434" y="1163"/>
                  <a:pt x="434" y="1117"/>
                </a:cubicBezTo>
                <a:cubicBezTo>
                  <a:pt x="434" y="1071"/>
                  <a:pt x="418" y="1031"/>
                  <a:pt x="385" y="998"/>
                </a:cubicBezTo>
                <a:cubicBezTo>
                  <a:pt x="352" y="965"/>
                  <a:pt x="312" y="948"/>
                  <a:pt x="265" y="948"/>
                </a:cubicBezTo>
                <a:cubicBezTo>
                  <a:pt x="219" y="948"/>
                  <a:pt x="179" y="965"/>
                  <a:pt x="146" y="998"/>
                </a:cubicBezTo>
                <a:close/>
                <a:moveTo>
                  <a:pt x="338" y="1117"/>
                </a:moveTo>
                <a:cubicBezTo>
                  <a:pt x="338" y="1138"/>
                  <a:pt x="331" y="1154"/>
                  <a:pt x="317" y="1168"/>
                </a:cubicBezTo>
                <a:cubicBezTo>
                  <a:pt x="302" y="1183"/>
                  <a:pt x="286" y="1190"/>
                  <a:pt x="265" y="1190"/>
                </a:cubicBezTo>
                <a:cubicBezTo>
                  <a:pt x="245" y="1190"/>
                  <a:pt x="229" y="1183"/>
                  <a:pt x="214" y="1168"/>
                </a:cubicBezTo>
                <a:cubicBezTo>
                  <a:pt x="200" y="1154"/>
                  <a:pt x="193" y="1138"/>
                  <a:pt x="193" y="1117"/>
                </a:cubicBezTo>
                <a:cubicBezTo>
                  <a:pt x="193" y="1097"/>
                  <a:pt x="200" y="1080"/>
                  <a:pt x="214" y="1066"/>
                </a:cubicBezTo>
                <a:cubicBezTo>
                  <a:pt x="229" y="1051"/>
                  <a:pt x="245" y="1044"/>
                  <a:pt x="265" y="1044"/>
                </a:cubicBezTo>
                <a:cubicBezTo>
                  <a:pt x="286" y="1044"/>
                  <a:pt x="302" y="1051"/>
                  <a:pt x="317" y="1066"/>
                </a:cubicBezTo>
                <a:cubicBezTo>
                  <a:pt x="331" y="1080"/>
                  <a:pt x="338" y="1097"/>
                  <a:pt x="338" y="1117"/>
                </a:cubicBezTo>
                <a:close/>
                <a:moveTo>
                  <a:pt x="501" y="1602"/>
                </a:moveTo>
                <a:cubicBezTo>
                  <a:pt x="518" y="1586"/>
                  <a:pt x="538" y="1556"/>
                  <a:pt x="538" y="1508"/>
                </a:cubicBezTo>
                <a:cubicBezTo>
                  <a:pt x="538" y="1496"/>
                  <a:pt x="538" y="1484"/>
                  <a:pt x="537" y="1472"/>
                </a:cubicBezTo>
                <a:cubicBezTo>
                  <a:pt x="536" y="1460"/>
                  <a:pt x="535" y="1446"/>
                  <a:pt x="532" y="1433"/>
                </a:cubicBezTo>
                <a:cubicBezTo>
                  <a:pt x="530" y="1418"/>
                  <a:pt x="526" y="1405"/>
                  <a:pt x="522" y="1392"/>
                </a:cubicBezTo>
                <a:cubicBezTo>
                  <a:pt x="518" y="1379"/>
                  <a:pt x="512" y="1365"/>
                  <a:pt x="505" y="1353"/>
                </a:cubicBezTo>
                <a:cubicBezTo>
                  <a:pt x="497" y="1339"/>
                  <a:pt x="487" y="1326"/>
                  <a:pt x="477" y="1316"/>
                </a:cubicBezTo>
                <a:cubicBezTo>
                  <a:pt x="465" y="1305"/>
                  <a:pt x="451" y="1296"/>
                  <a:pt x="434" y="1289"/>
                </a:cubicBezTo>
                <a:cubicBezTo>
                  <a:pt x="418" y="1283"/>
                  <a:pt x="400" y="1280"/>
                  <a:pt x="382" y="1280"/>
                </a:cubicBezTo>
                <a:cubicBezTo>
                  <a:pt x="366" y="1280"/>
                  <a:pt x="353" y="1287"/>
                  <a:pt x="342" y="1294"/>
                </a:cubicBezTo>
                <a:cubicBezTo>
                  <a:pt x="335" y="1299"/>
                  <a:pt x="328" y="1304"/>
                  <a:pt x="319" y="1309"/>
                </a:cubicBezTo>
                <a:cubicBezTo>
                  <a:pt x="316" y="1311"/>
                  <a:pt x="309" y="1315"/>
                  <a:pt x="296" y="1319"/>
                </a:cubicBezTo>
                <a:cubicBezTo>
                  <a:pt x="278" y="1325"/>
                  <a:pt x="260" y="1325"/>
                  <a:pt x="242" y="1319"/>
                </a:cubicBezTo>
                <a:cubicBezTo>
                  <a:pt x="229" y="1315"/>
                  <a:pt x="223" y="1311"/>
                  <a:pt x="219" y="1309"/>
                </a:cubicBezTo>
                <a:cubicBezTo>
                  <a:pt x="210" y="1304"/>
                  <a:pt x="203" y="1299"/>
                  <a:pt x="196" y="1294"/>
                </a:cubicBezTo>
                <a:cubicBezTo>
                  <a:pt x="185" y="1287"/>
                  <a:pt x="172" y="1280"/>
                  <a:pt x="157" y="1280"/>
                </a:cubicBezTo>
                <a:cubicBezTo>
                  <a:pt x="138" y="1280"/>
                  <a:pt x="120" y="1283"/>
                  <a:pt x="104" y="1289"/>
                </a:cubicBezTo>
                <a:cubicBezTo>
                  <a:pt x="87" y="1296"/>
                  <a:pt x="73" y="1305"/>
                  <a:pt x="61" y="1316"/>
                </a:cubicBezTo>
                <a:cubicBezTo>
                  <a:pt x="51" y="1326"/>
                  <a:pt x="41" y="1339"/>
                  <a:pt x="33" y="1353"/>
                </a:cubicBezTo>
                <a:cubicBezTo>
                  <a:pt x="26" y="1365"/>
                  <a:pt x="20" y="1379"/>
                  <a:pt x="16" y="1392"/>
                </a:cubicBezTo>
                <a:cubicBezTo>
                  <a:pt x="12" y="1405"/>
                  <a:pt x="9" y="1418"/>
                  <a:pt x="6" y="1433"/>
                </a:cubicBezTo>
                <a:cubicBezTo>
                  <a:pt x="3" y="1446"/>
                  <a:pt x="2" y="1460"/>
                  <a:pt x="1" y="1472"/>
                </a:cubicBezTo>
                <a:cubicBezTo>
                  <a:pt x="0" y="1484"/>
                  <a:pt x="0" y="1496"/>
                  <a:pt x="0" y="1508"/>
                </a:cubicBezTo>
                <a:cubicBezTo>
                  <a:pt x="0" y="1556"/>
                  <a:pt x="20" y="1586"/>
                  <a:pt x="38" y="1602"/>
                </a:cubicBezTo>
                <a:cubicBezTo>
                  <a:pt x="62" y="1625"/>
                  <a:pt x="94" y="1637"/>
                  <a:pt x="132" y="1637"/>
                </a:cubicBezTo>
                <a:cubicBezTo>
                  <a:pt x="406" y="1637"/>
                  <a:pt x="406" y="1637"/>
                  <a:pt x="406" y="1637"/>
                </a:cubicBezTo>
                <a:cubicBezTo>
                  <a:pt x="444" y="1637"/>
                  <a:pt x="476" y="1625"/>
                  <a:pt x="501" y="1602"/>
                </a:cubicBezTo>
                <a:close/>
                <a:moveTo>
                  <a:pt x="104" y="1533"/>
                </a:moveTo>
                <a:cubicBezTo>
                  <a:pt x="100" y="1529"/>
                  <a:pt x="96" y="1523"/>
                  <a:pt x="96" y="1508"/>
                </a:cubicBezTo>
                <a:cubicBezTo>
                  <a:pt x="96" y="1498"/>
                  <a:pt x="96" y="1488"/>
                  <a:pt x="97" y="1479"/>
                </a:cubicBezTo>
                <a:cubicBezTo>
                  <a:pt x="97" y="1470"/>
                  <a:pt x="99" y="1460"/>
                  <a:pt x="101" y="1450"/>
                </a:cubicBezTo>
                <a:cubicBezTo>
                  <a:pt x="102" y="1439"/>
                  <a:pt x="105" y="1430"/>
                  <a:pt x="107" y="1422"/>
                </a:cubicBezTo>
                <a:cubicBezTo>
                  <a:pt x="110" y="1414"/>
                  <a:pt x="113" y="1407"/>
                  <a:pt x="117" y="1400"/>
                </a:cubicBezTo>
                <a:cubicBezTo>
                  <a:pt x="120" y="1394"/>
                  <a:pt x="124" y="1389"/>
                  <a:pt x="128" y="1386"/>
                </a:cubicBezTo>
                <a:cubicBezTo>
                  <a:pt x="131" y="1383"/>
                  <a:pt x="134" y="1381"/>
                  <a:pt x="139" y="1379"/>
                </a:cubicBezTo>
                <a:cubicBezTo>
                  <a:pt x="141" y="1378"/>
                  <a:pt x="144" y="1377"/>
                  <a:pt x="146" y="1377"/>
                </a:cubicBezTo>
                <a:cubicBezTo>
                  <a:pt x="153" y="1381"/>
                  <a:pt x="160" y="1385"/>
                  <a:pt x="167" y="1390"/>
                </a:cubicBezTo>
                <a:cubicBezTo>
                  <a:pt x="180" y="1398"/>
                  <a:pt x="194" y="1405"/>
                  <a:pt x="212" y="1410"/>
                </a:cubicBezTo>
                <a:cubicBezTo>
                  <a:pt x="250" y="1422"/>
                  <a:pt x="288" y="1422"/>
                  <a:pt x="326" y="1410"/>
                </a:cubicBezTo>
                <a:cubicBezTo>
                  <a:pt x="344" y="1405"/>
                  <a:pt x="358" y="1398"/>
                  <a:pt x="371" y="1390"/>
                </a:cubicBezTo>
                <a:cubicBezTo>
                  <a:pt x="378" y="1385"/>
                  <a:pt x="385" y="1381"/>
                  <a:pt x="392" y="1377"/>
                </a:cubicBezTo>
                <a:cubicBezTo>
                  <a:pt x="394" y="1377"/>
                  <a:pt x="397" y="1378"/>
                  <a:pt x="399" y="1379"/>
                </a:cubicBezTo>
                <a:cubicBezTo>
                  <a:pt x="404" y="1381"/>
                  <a:pt x="407" y="1383"/>
                  <a:pt x="410" y="1386"/>
                </a:cubicBezTo>
                <a:cubicBezTo>
                  <a:pt x="414" y="1389"/>
                  <a:pt x="418" y="1394"/>
                  <a:pt x="421" y="1400"/>
                </a:cubicBezTo>
                <a:cubicBezTo>
                  <a:pt x="425" y="1407"/>
                  <a:pt x="428" y="1414"/>
                  <a:pt x="431" y="1422"/>
                </a:cubicBezTo>
                <a:cubicBezTo>
                  <a:pt x="433" y="1430"/>
                  <a:pt x="436" y="1439"/>
                  <a:pt x="438" y="1449"/>
                </a:cubicBezTo>
                <a:cubicBezTo>
                  <a:pt x="439" y="1460"/>
                  <a:pt x="441" y="1470"/>
                  <a:pt x="441" y="1479"/>
                </a:cubicBezTo>
                <a:cubicBezTo>
                  <a:pt x="441" y="1479"/>
                  <a:pt x="441" y="1479"/>
                  <a:pt x="441" y="1479"/>
                </a:cubicBezTo>
                <a:cubicBezTo>
                  <a:pt x="442" y="1488"/>
                  <a:pt x="442" y="1498"/>
                  <a:pt x="442" y="1508"/>
                </a:cubicBezTo>
                <a:cubicBezTo>
                  <a:pt x="442" y="1523"/>
                  <a:pt x="438" y="1529"/>
                  <a:pt x="434" y="1533"/>
                </a:cubicBezTo>
                <a:cubicBezTo>
                  <a:pt x="430" y="1536"/>
                  <a:pt x="423" y="1541"/>
                  <a:pt x="406" y="1541"/>
                </a:cubicBezTo>
                <a:cubicBezTo>
                  <a:pt x="132" y="1541"/>
                  <a:pt x="132" y="1541"/>
                  <a:pt x="132" y="1541"/>
                </a:cubicBezTo>
                <a:cubicBezTo>
                  <a:pt x="115" y="1541"/>
                  <a:pt x="108" y="1536"/>
                  <a:pt x="104" y="1533"/>
                </a:cubicBezTo>
                <a:close/>
                <a:moveTo>
                  <a:pt x="1196" y="1117"/>
                </a:moveTo>
                <a:cubicBezTo>
                  <a:pt x="1196" y="1163"/>
                  <a:pt x="1213" y="1204"/>
                  <a:pt x="1246" y="1236"/>
                </a:cubicBezTo>
                <a:cubicBezTo>
                  <a:pt x="1279" y="1269"/>
                  <a:pt x="1319" y="1286"/>
                  <a:pt x="1365" y="1286"/>
                </a:cubicBezTo>
                <a:cubicBezTo>
                  <a:pt x="1412" y="1286"/>
                  <a:pt x="1452" y="1269"/>
                  <a:pt x="1484" y="1236"/>
                </a:cubicBezTo>
                <a:cubicBezTo>
                  <a:pt x="1517" y="1204"/>
                  <a:pt x="1534" y="1163"/>
                  <a:pt x="1534" y="1117"/>
                </a:cubicBezTo>
                <a:cubicBezTo>
                  <a:pt x="1534" y="1071"/>
                  <a:pt x="1517" y="1031"/>
                  <a:pt x="1484" y="998"/>
                </a:cubicBezTo>
                <a:cubicBezTo>
                  <a:pt x="1452" y="965"/>
                  <a:pt x="1412" y="948"/>
                  <a:pt x="1365" y="948"/>
                </a:cubicBezTo>
                <a:cubicBezTo>
                  <a:pt x="1319" y="948"/>
                  <a:pt x="1279" y="965"/>
                  <a:pt x="1246" y="998"/>
                </a:cubicBezTo>
                <a:cubicBezTo>
                  <a:pt x="1213" y="1031"/>
                  <a:pt x="1196" y="1071"/>
                  <a:pt x="1196" y="1117"/>
                </a:cubicBezTo>
                <a:close/>
                <a:moveTo>
                  <a:pt x="1314" y="1066"/>
                </a:moveTo>
                <a:cubicBezTo>
                  <a:pt x="1328" y="1051"/>
                  <a:pt x="1345" y="1044"/>
                  <a:pt x="1365" y="1044"/>
                </a:cubicBezTo>
                <a:cubicBezTo>
                  <a:pt x="1386" y="1044"/>
                  <a:pt x="1402" y="1051"/>
                  <a:pt x="1417" y="1066"/>
                </a:cubicBezTo>
                <a:cubicBezTo>
                  <a:pt x="1431" y="1080"/>
                  <a:pt x="1438" y="1097"/>
                  <a:pt x="1438" y="1117"/>
                </a:cubicBezTo>
                <a:cubicBezTo>
                  <a:pt x="1438" y="1138"/>
                  <a:pt x="1431" y="1154"/>
                  <a:pt x="1417" y="1168"/>
                </a:cubicBezTo>
                <a:cubicBezTo>
                  <a:pt x="1402" y="1183"/>
                  <a:pt x="1386" y="1190"/>
                  <a:pt x="1365" y="1190"/>
                </a:cubicBezTo>
                <a:cubicBezTo>
                  <a:pt x="1345" y="1190"/>
                  <a:pt x="1328" y="1183"/>
                  <a:pt x="1314" y="1168"/>
                </a:cubicBezTo>
                <a:cubicBezTo>
                  <a:pt x="1299" y="1154"/>
                  <a:pt x="1293" y="1138"/>
                  <a:pt x="1293" y="1117"/>
                </a:cubicBezTo>
                <a:cubicBezTo>
                  <a:pt x="1293" y="1097"/>
                  <a:pt x="1299" y="1080"/>
                  <a:pt x="1314" y="1066"/>
                </a:cubicBezTo>
                <a:close/>
                <a:moveTo>
                  <a:pt x="1632" y="1433"/>
                </a:moveTo>
                <a:cubicBezTo>
                  <a:pt x="1629" y="1418"/>
                  <a:pt x="1626" y="1405"/>
                  <a:pt x="1622" y="1392"/>
                </a:cubicBezTo>
                <a:cubicBezTo>
                  <a:pt x="1618" y="1379"/>
                  <a:pt x="1612" y="1365"/>
                  <a:pt x="1604" y="1353"/>
                </a:cubicBezTo>
                <a:cubicBezTo>
                  <a:pt x="1597" y="1339"/>
                  <a:pt x="1587" y="1326"/>
                  <a:pt x="1576" y="1316"/>
                </a:cubicBezTo>
                <a:cubicBezTo>
                  <a:pt x="1565" y="1305"/>
                  <a:pt x="1550" y="1296"/>
                  <a:pt x="1534" y="1289"/>
                </a:cubicBezTo>
                <a:cubicBezTo>
                  <a:pt x="1518" y="1283"/>
                  <a:pt x="1500" y="1280"/>
                  <a:pt x="1481" y="1280"/>
                </a:cubicBezTo>
                <a:cubicBezTo>
                  <a:pt x="1466" y="1280"/>
                  <a:pt x="1453" y="1287"/>
                  <a:pt x="1442" y="1294"/>
                </a:cubicBezTo>
                <a:cubicBezTo>
                  <a:pt x="1435" y="1299"/>
                  <a:pt x="1427" y="1304"/>
                  <a:pt x="1419" y="1309"/>
                </a:cubicBezTo>
                <a:cubicBezTo>
                  <a:pt x="1415" y="1311"/>
                  <a:pt x="1408" y="1315"/>
                  <a:pt x="1396" y="1319"/>
                </a:cubicBezTo>
                <a:cubicBezTo>
                  <a:pt x="1378" y="1325"/>
                  <a:pt x="1360" y="1325"/>
                  <a:pt x="1342" y="1319"/>
                </a:cubicBezTo>
                <a:cubicBezTo>
                  <a:pt x="1329" y="1315"/>
                  <a:pt x="1322" y="1311"/>
                  <a:pt x="1319" y="1309"/>
                </a:cubicBezTo>
                <a:cubicBezTo>
                  <a:pt x="1310" y="1304"/>
                  <a:pt x="1302" y="1299"/>
                  <a:pt x="1296" y="1294"/>
                </a:cubicBezTo>
                <a:cubicBezTo>
                  <a:pt x="1284" y="1287"/>
                  <a:pt x="1272" y="1280"/>
                  <a:pt x="1256" y="1280"/>
                </a:cubicBezTo>
                <a:cubicBezTo>
                  <a:pt x="1237" y="1280"/>
                  <a:pt x="1220" y="1283"/>
                  <a:pt x="1204" y="1289"/>
                </a:cubicBezTo>
                <a:cubicBezTo>
                  <a:pt x="1187" y="1296"/>
                  <a:pt x="1173" y="1305"/>
                  <a:pt x="1161" y="1316"/>
                </a:cubicBezTo>
                <a:cubicBezTo>
                  <a:pt x="1150" y="1326"/>
                  <a:pt x="1141" y="1339"/>
                  <a:pt x="1133" y="1353"/>
                </a:cubicBezTo>
                <a:cubicBezTo>
                  <a:pt x="1126" y="1365"/>
                  <a:pt x="1120" y="1379"/>
                  <a:pt x="1116" y="1392"/>
                </a:cubicBezTo>
                <a:cubicBezTo>
                  <a:pt x="1112" y="1405"/>
                  <a:pt x="1108" y="1418"/>
                  <a:pt x="1106" y="1433"/>
                </a:cubicBezTo>
                <a:cubicBezTo>
                  <a:pt x="1103" y="1446"/>
                  <a:pt x="1102" y="1460"/>
                  <a:pt x="1101" y="1472"/>
                </a:cubicBezTo>
                <a:cubicBezTo>
                  <a:pt x="1100" y="1484"/>
                  <a:pt x="1099" y="1496"/>
                  <a:pt x="1099" y="1508"/>
                </a:cubicBezTo>
                <a:cubicBezTo>
                  <a:pt x="1099" y="1556"/>
                  <a:pt x="1120" y="1586"/>
                  <a:pt x="1137" y="1602"/>
                </a:cubicBezTo>
                <a:cubicBezTo>
                  <a:pt x="1162" y="1625"/>
                  <a:pt x="1193" y="1637"/>
                  <a:pt x="1231" y="1637"/>
                </a:cubicBezTo>
                <a:cubicBezTo>
                  <a:pt x="1506" y="1637"/>
                  <a:pt x="1506" y="1637"/>
                  <a:pt x="1506" y="1637"/>
                </a:cubicBezTo>
                <a:cubicBezTo>
                  <a:pt x="1544" y="1637"/>
                  <a:pt x="1576" y="1625"/>
                  <a:pt x="1600" y="1602"/>
                </a:cubicBezTo>
                <a:cubicBezTo>
                  <a:pt x="1618" y="1586"/>
                  <a:pt x="1638" y="1556"/>
                  <a:pt x="1638" y="1508"/>
                </a:cubicBezTo>
                <a:cubicBezTo>
                  <a:pt x="1638" y="1496"/>
                  <a:pt x="1638" y="1484"/>
                  <a:pt x="1637" y="1472"/>
                </a:cubicBezTo>
                <a:cubicBezTo>
                  <a:pt x="1636" y="1460"/>
                  <a:pt x="1634" y="1446"/>
                  <a:pt x="1632" y="1433"/>
                </a:cubicBezTo>
                <a:close/>
                <a:moveTo>
                  <a:pt x="1534" y="1533"/>
                </a:moveTo>
                <a:cubicBezTo>
                  <a:pt x="1530" y="1536"/>
                  <a:pt x="1523" y="1541"/>
                  <a:pt x="1506" y="1541"/>
                </a:cubicBezTo>
                <a:cubicBezTo>
                  <a:pt x="1231" y="1541"/>
                  <a:pt x="1231" y="1541"/>
                  <a:pt x="1231" y="1541"/>
                </a:cubicBezTo>
                <a:cubicBezTo>
                  <a:pt x="1215" y="1541"/>
                  <a:pt x="1207" y="1536"/>
                  <a:pt x="1204" y="1533"/>
                </a:cubicBezTo>
                <a:cubicBezTo>
                  <a:pt x="1200" y="1529"/>
                  <a:pt x="1196" y="1523"/>
                  <a:pt x="1196" y="1508"/>
                </a:cubicBezTo>
                <a:cubicBezTo>
                  <a:pt x="1196" y="1498"/>
                  <a:pt x="1196" y="1488"/>
                  <a:pt x="1197" y="1479"/>
                </a:cubicBezTo>
                <a:cubicBezTo>
                  <a:pt x="1197" y="1470"/>
                  <a:pt x="1198" y="1460"/>
                  <a:pt x="1200" y="1450"/>
                </a:cubicBezTo>
                <a:cubicBezTo>
                  <a:pt x="1202" y="1439"/>
                  <a:pt x="1204" y="1430"/>
                  <a:pt x="1207" y="1422"/>
                </a:cubicBezTo>
                <a:cubicBezTo>
                  <a:pt x="1209" y="1414"/>
                  <a:pt x="1213" y="1407"/>
                  <a:pt x="1217" y="1400"/>
                </a:cubicBezTo>
                <a:cubicBezTo>
                  <a:pt x="1220" y="1394"/>
                  <a:pt x="1224" y="1389"/>
                  <a:pt x="1228" y="1386"/>
                </a:cubicBezTo>
                <a:cubicBezTo>
                  <a:pt x="1230" y="1383"/>
                  <a:pt x="1234" y="1381"/>
                  <a:pt x="1239" y="1379"/>
                </a:cubicBezTo>
                <a:cubicBezTo>
                  <a:pt x="1241" y="1378"/>
                  <a:pt x="1244" y="1377"/>
                  <a:pt x="1246" y="1377"/>
                </a:cubicBezTo>
                <a:cubicBezTo>
                  <a:pt x="1252" y="1381"/>
                  <a:pt x="1259" y="1385"/>
                  <a:pt x="1267" y="1390"/>
                </a:cubicBezTo>
                <a:cubicBezTo>
                  <a:pt x="1279" y="1398"/>
                  <a:pt x="1294" y="1405"/>
                  <a:pt x="1312" y="1410"/>
                </a:cubicBezTo>
                <a:cubicBezTo>
                  <a:pt x="1349" y="1422"/>
                  <a:pt x="1388" y="1422"/>
                  <a:pt x="1425" y="1410"/>
                </a:cubicBezTo>
                <a:cubicBezTo>
                  <a:pt x="1443" y="1405"/>
                  <a:pt x="1458" y="1398"/>
                  <a:pt x="1471" y="1390"/>
                </a:cubicBezTo>
                <a:cubicBezTo>
                  <a:pt x="1478" y="1385"/>
                  <a:pt x="1485" y="1381"/>
                  <a:pt x="1491" y="1377"/>
                </a:cubicBezTo>
                <a:cubicBezTo>
                  <a:pt x="1494" y="1377"/>
                  <a:pt x="1496" y="1378"/>
                  <a:pt x="1499" y="1379"/>
                </a:cubicBezTo>
                <a:cubicBezTo>
                  <a:pt x="1503" y="1381"/>
                  <a:pt x="1507" y="1383"/>
                  <a:pt x="1510" y="1386"/>
                </a:cubicBezTo>
                <a:cubicBezTo>
                  <a:pt x="1514" y="1389"/>
                  <a:pt x="1518" y="1394"/>
                  <a:pt x="1521" y="1400"/>
                </a:cubicBezTo>
                <a:cubicBezTo>
                  <a:pt x="1525" y="1407"/>
                  <a:pt x="1528" y="1414"/>
                  <a:pt x="1530" y="1422"/>
                </a:cubicBezTo>
                <a:cubicBezTo>
                  <a:pt x="1533" y="1430"/>
                  <a:pt x="1535" y="1439"/>
                  <a:pt x="1537" y="1449"/>
                </a:cubicBezTo>
                <a:cubicBezTo>
                  <a:pt x="1539" y="1460"/>
                  <a:pt x="1540" y="1470"/>
                  <a:pt x="1541" y="1479"/>
                </a:cubicBezTo>
                <a:cubicBezTo>
                  <a:pt x="1541" y="1479"/>
                  <a:pt x="1541" y="1479"/>
                  <a:pt x="1541" y="1479"/>
                </a:cubicBezTo>
                <a:cubicBezTo>
                  <a:pt x="1542" y="1488"/>
                  <a:pt x="1542" y="1498"/>
                  <a:pt x="1542" y="1508"/>
                </a:cubicBezTo>
                <a:cubicBezTo>
                  <a:pt x="1542" y="1523"/>
                  <a:pt x="1538" y="1529"/>
                  <a:pt x="1534" y="1533"/>
                </a:cubicBezTo>
                <a:close/>
                <a:moveTo>
                  <a:pt x="815" y="337"/>
                </a:moveTo>
                <a:cubicBezTo>
                  <a:pt x="862" y="337"/>
                  <a:pt x="902" y="321"/>
                  <a:pt x="935" y="288"/>
                </a:cubicBezTo>
                <a:cubicBezTo>
                  <a:pt x="967" y="255"/>
                  <a:pt x="984" y="215"/>
                  <a:pt x="984" y="169"/>
                </a:cubicBezTo>
                <a:cubicBezTo>
                  <a:pt x="984" y="122"/>
                  <a:pt x="967" y="82"/>
                  <a:pt x="935" y="49"/>
                </a:cubicBezTo>
                <a:cubicBezTo>
                  <a:pt x="902" y="16"/>
                  <a:pt x="862" y="0"/>
                  <a:pt x="815" y="0"/>
                </a:cubicBezTo>
                <a:cubicBezTo>
                  <a:pt x="769" y="0"/>
                  <a:pt x="729" y="16"/>
                  <a:pt x="696" y="49"/>
                </a:cubicBezTo>
                <a:cubicBezTo>
                  <a:pt x="663" y="82"/>
                  <a:pt x="647" y="122"/>
                  <a:pt x="647" y="169"/>
                </a:cubicBezTo>
                <a:cubicBezTo>
                  <a:pt x="647" y="215"/>
                  <a:pt x="663" y="255"/>
                  <a:pt x="696" y="288"/>
                </a:cubicBezTo>
                <a:cubicBezTo>
                  <a:pt x="729" y="321"/>
                  <a:pt x="769" y="337"/>
                  <a:pt x="815" y="337"/>
                </a:cubicBezTo>
                <a:close/>
                <a:moveTo>
                  <a:pt x="764" y="117"/>
                </a:moveTo>
                <a:cubicBezTo>
                  <a:pt x="778" y="103"/>
                  <a:pt x="795" y="96"/>
                  <a:pt x="815" y="96"/>
                </a:cubicBezTo>
                <a:cubicBezTo>
                  <a:pt x="836" y="96"/>
                  <a:pt x="852" y="103"/>
                  <a:pt x="867" y="117"/>
                </a:cubicBezTo>
                <a:cubicBezTo>
                  <a:pt x="881" y="132"/>
                  <a:pt x="888" y="148"/>
                  <a:pt x="888" y="169"/>
                </a:cubicBezTo>
                <a:cubicBezTo>
                  <a:pt x="888" y="189"/>
                  <a:pt x="881" y="205"/>
                  <a:pt x="867" y="220"/>
                </a:cubicBezTo>
                <a:cubicBezTo>
                  <a:pt x="852" y="234"/>
                  <a:pt x="836" y="241"/>
                  <a:pt x="815" y="241"/>
                </a:cubicBezTo>
                <a:cubicBezTo>
                  <a:pt x="795" y="241"/>
                  <a:pt x="778" y="234"/>
                  <a:pt x="764" y="220"/>
                </a:cubicBezTo>
                <a:cubicBezTo>
                  <a:pt x="749" y="205"/>
                  <a:pt x="743" y="189"/>
                  <a:pt x="743" y="169"/>
                </a:cubicBezTo>
                <a:cubicBezTo>
                  <a:pt x="743" y="148"/>
                  <a:pt x="749" y="132"/>
                  <a:pt x="764" y="117"/>
                </a:cubicBezTo>
                <a:close/>
                <a:moveTo>
                  <a:pt x="583" y="404"/>
                </a:moveTo>
                <a:cubicBezTo>
                  <a:pt x="576" y="417"/>
                  <a:pt x="570" y="430"/>
                  <a:pt x="566" y="444"/>
                </a:cubicBezTo>
                <a:cubicBezTo>
                  <a:pt x="562" y="456"/>
                  <a:pt x="558" y="470"/>
                  <a:pt x="556" y="484"/>
                </a:cubicBezTo>
                <a:cubicBezTo>
                  <a:pt x="553" y="498"/>
                  <a:pt x="552" y="511"/>
                  <a:pt x="551" y="523"/>
                </a:cubicBezTo>
                <a:cubicBezTo>
                  <a:pt x="550" y="535"/>
                  <a:pt x="550" y="547"/>
                  <a:pt x="550" y="559"/>
                </a:cubicBezTo>
                <a:cubicBezTo>
                  <a:pt x="550" y="607"/>
                  <a:pt x="570" y="637"/>
                  <a:pt x="587" y="654"/>
                </a:cubicBezTo>
                <a:cubicBezTo>
                  <a:pt x="612" y="677"/>
                  <a:pt x="644" y="689"/>
                  <a:pt x="682" y="689"/>
                </a:cubicBezTo>
                <a:cubicBezTo>
                  <a:pt x="956" y="689"/>
                  <a:pt x="956" y="689"/>
                  <a:pt x="956" y="689"/>
                </a:cubicBezTo>
                <a:cubicBezTo>
                  <a:pt x="994" y="689"/>
                  <a:pt x="1026" y="677"/>
                  <a:pt x="1050" y="654"/>
                </a:cubicBezTo>
                <a:cubicBezTo>
                  <a:pt x="1068" y="637"/>
                  <a:pt x="1088" y="607"/>
                  <a:pt x="1088" y="559"/>
                </a:cubicBezTo>
                <a:cubicBezTo>
                  <a:pt x="1088" y="547"/>
                  <a:pt x="1088" y="535"/>
                  <a:pt x="1087" y="523"/>
                </a:cubicBezTo>
                <a:cubicBezTo>
                  <a:pt x="1086" y="511"/>
                  <a:pt x="1084" y="498"/>
                  <a:pt x="1082" y="484"/>
                </a:cubicBezTo>
                <a:cubicBezTo>
                  <a:pt x="1079" y="470"/>
                  <a:pt x="1076" y="456"/>
                  <a:pt x="1072" y="444"/>
                </a:cubicBezTo>
                <a:cubicBezTo>
                  <a:pt x="1068" y="430"/>
                  <a:pt x="1062" y="417"/>
                  <a:pt x="1055" y="404"/>
                </a:cubicBezTo>
                <a:cubicBezTo>
                  <a:pt x="1047" y="390"/>
                  <a:pt x="1037" y="378"/>
                  <a:pt x="1027" y="368"/>
                </a:cubicBezTo>
                <a:cubicBezTo>
                  <a:pt x="1015" y="356"/>
                  <a:pt x="1000" y="347"/>
                  <a:pt x="984" y="341"/>
                </a:cubicBezTo>
                <a:cubicBezTo>
                  <a:pt x="968" y="334"/>
                  <a:pt x="950" y="331"/>
                  <a:pt x="931" y="331"/>
                </a:cubicBezTo>
                <a:cubicBezTo>
                  <a:pt x="916" y="331"/>
                  <a:pt x="903" y="338"/>
                  <a:pt x="892" y="346"/>
                </a:cubicBezTo>
                <a:cubicBezTo>
                  <a:pt x="885" y="350"/>
                  <a:pt x="877" y="355"/>
                  <a:pt x="869" y="360"/>
                </a:cubicBezTo>
                <a:cubicBezTo>
                  <a:pt x="865" y="363"/>
                  <a:pt x="858" y="366"/>
                  <a:pt x="846" y="370"/>
                </a:cubicBezTo>
                <a:cubicBezTo>
                  <a:pt x="828" y="376"/>
                  <a:pt x="810" y="376"/>
                  <a:pt x="792" y="370"/>
                </a:cubicBezTo>
                <a:cubicBezTo>
                  <a:pt x="779" y="366"/>
                  <a:pt x="772" y="363"/>
                  <a:pt x="769" y="361"/>
                </a:cubicBezTo>
                <a:cubicBezTo>
                  <a:pt x="760" y="355"/>
                  <a:pt x="753" y="350"/>
                  <a:pt x="746" y="346"/>
                </a:cubicBezTo>
                <a:cubicBezTo>
                  <a:pt x="734" y="338"/>
                  <a:pt x="722" y="331"/>
                  <a:pt x="706" y="331"/>
                </a:cubicBezTo>
                <a:cubicBezTo>
                  <a:pt x="688" y="331"/>
                  <a:pt x="670" y="334"/>
                  <a:pt x="654" y="341"/>
                </a:cubicBezTo>
                <a:cubicBezTo>
                  <a:pt x="637" y="347"/>
                  <a:pt x="623" y="356"/>
                  <a:pt x="611" y="368"/>
                </a:cubicBezTo>
                <a:cubicBezTo>
                  <a:pt x="601" y="378"/>
                  <a:pt x="591" y="390"/>
                  <a:pt x="583" y="404"/>
                </a:cubicBezTo>
                <a:close/>
                <a:moveTo>
                  <a:pt x="647" y="530"/>
                </a:moveTo>
                <a:cubicBezTo>
                  <a:pt x="647" y="521"/>
                  <a:pt x="649" y="511"/>
                  <a:pt x="650" y="501"/>
                </a:cubicBezTo>
                <a:cubicBezTo>
                  <a:pt x="652" y="491"/>
                  <a:pt x="655" y="481"/>
                  <a:pt x="657" y="473"/>
                </a:cubicBezTo>
                <a:cubicBezTo>
                  <a:pt x="660" y="466"/>
                  <a:pt x="663" y="458"/>
                  <a:pt x="667" y="451"/>
                </a:cubicBezTo>
                <a:cubicBezTo>
                  <a:pt x="670" y="446"/>
                  <a:pt x="674" y="441"/>
                  <a:pt x="678" y="437"/>
                </a:cubicBezTo>
                <a:cubicBezTo>
                  <a:pt x="680" y="434"/>
                  <a:pt x="684" y="432"/>
                  <a:pt x="689" y="430"/>
                </a:cubicBezTo>
                <a:cubicBezTo>
                  <a:pt x="691" y="429"/>
                  <a:pt x="694" y="429"/>
                  <a:pt x="696" y="428"/>
                </a:cubicBezTo>
                <a:cubicBezTo>
                  <a:pt x="703" y="432"/>
                  <a:pt x="710" y="437"/>
                  <a:pt x="717" y="441"/>
                </a:cubicBezTo>
                <a:cubicBezTo>
                  <a:pt x="729" y="449"/>
                  <a:pt x="744" y="456"/>
                  <a:pt x="762" y="462"/>
                </a:cubicBezTo>
                <a:cubicBezTo>
                  <a:pt x="799" y="474"/>
                  <a:pt x="838" y="474"/>
                  <a:pt x="876" y="462"/>
                </a:cubicBezTo>
                <a:cubicBezTo>
                  <a:pt x="894" y="456"/>
                  <a:pt x="908" y="449"/>
                  <a:pt x="921" y="441"/>
                </a:cubicBezTo>
                <a:cubicBezTo>
                  <a:pt x="928" y="437"/>
                  <a:pt x="935" y="432"/>
                  <a:pt x="942" y="428"/>
                </a:cubicBezTo>
                <a:cubicBezTo>
                  <a:pt x="944" y="429"/>
                  <a:pt x="947" y="429"/>
                  <a:pt x="949" y="430"/>
                </a:cubicBezTo>
                <a:cubicBezTo>
                  <a:pt x="954" y="432"/>
                  <a:pt x="957" y="434"/>
                  <a:pt x="960" y="437"/>
                </a:cubicBezTo>
                <a:cubicBezTo>
                  <a:pt x="964" y="441"/>
                  <a:pt x="968" y="446"/>
                  <a:pt x="971" y="451"/>
                </a:cubicBezTo>
                <a:cubicBezTo>
                  <a:pt x="975" y="458"/>
                  <a:pt x="978" y="466"/>
                  <a:pt x="981" y="473"/>
                </a:cubicBezTo>
                <a:cubicBezTo>
                  <a:pt x="983" y="481"/>
                  <a:pt x="986" y="491"/>
                  <a:pt x="987" y="501"/>
                </a:cubicBezTo>
                <a:cubicBezTo>
                  <a:pt x="989" y="511"/>
                  <a:pt x="991" y="521"/>
                  <a:pt x="991" y="530"/>
                </a:cubicBezTo>
                <a:cubicBezTo>
                  <a:pt x="991" y="530"/>
                  <a:pt x="991" y="530"/>
                  <a:pt x="991" y="530"/>
                </a:cubicBezTo>
                <a:cubicBezTo>
                  <a:pt x="992" y="539"/>
                  <a:pt x="992" y="549"/>
                  <a:pt x="992" y="559"/>
                </a:cubicBezTo>
                <a:cubicBezTo>
                  <a:pt x="992" y="574"/>
                  <a:pt x="988" y="580"/>
                  <a:pt x="984" y="584"/>
                </a:cubicBezTo>
                <a:cubicBezTo>
                  <a:pt x="980" y="588"/>
                  <a:pt x="973" y="593"/>
                  <a:pt x="956" y="593"/>
                </a:cubicBezTo>
                <a:cubicBezTo>
                  <a:pt x="682" y="593"/>
                  <a:pt x="682" y="593"/>
                  <a:pt x="682" y="593"/>
                </a:cubicBezTo>
                <a:cubicBezTo>
                  <a:pt x="665" y="593"/>
                  <a:pt x="658" y="588"/>
                  <a:pt x="654" y="584"/>
                </a:cubicBezTo>
                <a:cubicBezTo>
                  <a:pt x="650" y="580"/>
                  <a:pt x="646" y="574"/>
                  <a:pt x="646" y="559"/>
                </a:cubicBezTo>
                <a:cubicBezTo>
                  <a:pt x="646" y="549"/>
                  <a:pt x="646" y="539"/>
                  <a:pt x="647" y="530"/>
                </a:cubicBezTo>
                <a:close/>
                <a:moveTo>
                  <a:pt x="966" y="1429"/>
                </a:moveTo>
                <a:cubicBezTo>
                  <a:pt x="992" y="1429"/>
                  <a:pt x="1014" y="1451"/>
                  <a:pt x="1014" y="1477"/>
                </a:cubicBezTo>
                <a:cubicBezTo>
                  <a:pt x="1014" y="1504"/>
                  <a:pt x="992" y="1525"/>
                  <a:pt x="966" y="1525"/>
                </a:cubicBezTo>
                <a:cubicBezTo>
                  <a:pt x="665" y="1525"/>
                  <a:pt x="665" y="1525"/>
                  <a:pt x="665" y="1525"/>
                </a:cubicBezTo>
                <a:cubicBezTo>
                  <a:pt x="639" y="1525"/>
                  <a:pt x="617" y="1504"/>
                  <a:pt x="617" y="1477"/>
                </a:cubicBezTo>
                <a:cubicBezTo>
                  <a:pt x="617" y="1451"/>
                  <a:pt x="639" y="1429"/>
                  <a:pt x="665" y="1429"/>
                </a:cubicBezTo>
                <a:lnTo>
                  <a:pt x="966" y="1429"/>
                </a:lnTo>
                <a:close/>
                <a:moveTo>
                  <a:pt x="386" y="916"/>
                </a:moveTo>
                <a:cubicBezTo>
                  <a:pt x="365" y="900"/>
                  <a:pt x="360" y="870"/>
                  <a:pt x="375" y="849"/>
                </a:cubicBezTo>
                <a:cubicBezTo>
                  <a:pt x="458" y="734"/>
                  <a:pt x="458" y="734"/>
                  <a:pt x="458" y="734"/>
                </a:cubicBezTo>
                <a:cubicBezTo>
                  <a:pt x="473" y="712"/>
                  <a:pt x="503" y="707"/>
                  <a:pt x="525" y="723"/>
                </a:cubicBezTo>
                <a:cubicBezTo>
                  <a:pt x="546" y="738"/>
                  <a:pt x="551" y="768"/>
                  <a:pt x="536" y="790"/>
                </a:cubicBezTo>
                <a:cubicBezTo>
                  <a:pt x="453" y="905"/>
                  <a:pt x="453" y="905"/>
                  <a:pt x="453" y="905"/>
                </a:cubicBezTo>
                <a:cubicBezTo>
                  <a:pt x="444" y="918"/>
                  <a:pt x="429" y="925"/>
                  <a:pt x="414" y="925"/>
                </a:cubicBezTo>
                <a:cubicBezTo>
                  <a:pt x="404" y="925"/>
                  <a:pt x="395" y="922"/>
                  <a:pt x="386" y="916"/>
                </a:cubicBezTo>
                <a:close/>
                <a:moveTo>
                  <a:pt x="1255" y="849"/>
                </a:moveTo>
                <a:cubicBezTo>
                  <a:pt x="1271" y="870"/>
                  <a:pt x="1266" y="900"/>
                  <a:pt x="1244" y="916"/>
                </a:cubicBezTo>
                <a:cubicBezTo>
                  <a:pt x="1236" y="922"/>
                  <a:pt x="1226" y="925"/>
                  <a:pt x="1216" y="925"/>
                </a:cubicBezTo>
                <a:cubicBezTo>
                  <a:pt x="1201" y="925"/>
                  <a:pt x="1187" y="918"/>
                  <a:pt x="1177" y="905"/>
                </a:cubicBezTo>
                <a:cubicBezTo>
                  <a:pt x="1095" y="790"/>
                  <a:pt x="1095" y="790"/>
                  <a:pt x="1095" y="790"/>
                </a:cubicBezTo>
                <a:cubicBezTo>
                  <a:pt x="1080" y="768"/>
                  <a:pt x="1084" y="738"/>
                  <a:pt x="1106" y="723"/>
                </a:cubicBezTo>
                <a:cubicBezTo>
                  <a:pt x="1128" y="707"/>
                  <a:pt x="1158" y="712"/>
                  <a:pt x="1173" y="734"/>
                </a:cubicBezTo>
                <a:lnTo>
                  <a:pt x="1255" y="84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263"/>
          <p:cNvSpPr>
            <a:spLocks noEditPoints="1"/>
          </p:cNvSpPr>
          <p:nvPr/>
        </p:nvSpPr>
        <p:spPr bwMode="auto">
          <a:xfrm>
            <a:off x="10348455" y="4583791"/>
            <a:ext cx="392396" cy="393277"/>
          </a:xfrm>
          <a:custGeom>
            <a:avLst/>
            <a:gdLst>
              <a:gd name="T0" fmla="*/ 819 w 1638"/>
              <a:gd name="T1" fmla="*/ 4 h 1642"/>
              <a:gd name="T2" fmla="*/ 0 w 1638"/>
              <a:gd name="T3" fmla="*/ 790 h 1642"/>
              <a:gd name="T4" fmla="*/ 0 w 1638"/>
              <a:gd name="T5" fmla="*/ 791 h 1642"/>
              <a:gd name="T6" fmla="*/ 257 w 1638"/>
              <a:gd name="T7" fmla="*/ 1561 h 1642"/>
              <a:gd name="T8" fmla="*/ 337 w 1638"/>
              <a:gd name="T9" fmla="*/ 1642 h 1642"/>
              <a:gd name="T10" fmla="*/ 539 w 1638"/>
              <a:gd name="T11" fmla="*/ 1531 h 1642"/>
              <a:gd name="T12" fmla="*/ 818 w 1638"/>
              <a:gd name="T13" fmla="*/ 1578 h 1642"/>
              <a:gd name="T14" fmla="*/ 1390 w 1638"/>
              <a:gd name="T15" fmla="*/ 1355 h 1642"/>
              <a:gd name="T16" fmla="*/ 1638 w 1638"/>
              <a:gd name="T17" fmla="*/ 791 h 1642"/>
              <a:gd name="T18" fmla="*/ 1390 w 1638"/>
              <a:gd name="T19" fmla="*/ 228 h 1642"/>
              <a:gd name="T20" fmla="*/ 820 w 1638"/>
              <a:gd name="T21" fmla="*/ 1482 h 1642"/>
              <a:gd name="T22" fmla="*/ 560 w 1638"/>
              <a:gd name="T23" fmla="*/ 1436 h 1642"/>
              <a:gd name="T24" fmla="*/ 353 w 1638"/>
              <a:gd name="T25" fmla="*/ 1533 h 1642"/>
              <a:gd name="T26" fmla="*/ 329 w 1638"/>
              <a:gd name="T27" fmla="*/ 1298 h 1642"/>
              <a:gd name="T28" fmla="*/ 314 w 1638"/>
              <a:gd name="T29" fmla="*/ 297 h 1642"/>
              <a:gd name="T30" fmla="*/ 819 w 1638"/>
              <a:gd name="T31" fmla="*/ 100 h 1642"/>
              <a:gd name="T32" fmla="*/ 1324 w 1638"/>
              <a:gd name="T33" fmla="*/ 297 h 1642"/>
              <a:gd name="T34" fmla="*/ 1324 w 1638"/>
              <a:gd name="T35" fmla="*/ 1285 h 1642"/>
              <a:gd name="T36" fmla="*/ 951 w 1638"/>
              <a:gd name="T37" fmla="*/ 678 h 1642"/>
              <a:gd name="T38" fmla="*/ 700 w 1638"/>
              <a:gd name="T39" fmla="*/ 590 h 1642"/>
              <a:gd name="T40" fmla="*/ 612 w 1638"/>
              <a:gd name="T41" fmla="*/ 762 h 1642"/>
              <a:gd name="T42" fmla="*/ 685 w 1638"/>
              <a:gd name="T43" fmla="*/ 1012 h 1642"/>
              <a:gd name="T44" fmla="*/ 612 w 1638"/>
              <a:gd name="T45" fmla="*/ 1182 h 1642"/>
              <a:gd name="T46" fmla="*/ 939 w 1638"/>
              <a:gd name="T47" fmla="*/ 1271 h 1642"/>
              <a:gd name="T48" fmla="*/ 1027 w 1638"/>
              <a:gd name="T49" fmla="*/ 1099 h 1642"/>
              <a:gd name="T50" fmla="*/ 931 w 1638"/>
              <a:gd name="T51" fmla="*/ 1175 h 1642"/>
              <a:gd name="T52" fmla="*/ 708 w 1638"/>
              <a:gd name="T53" fmla="*/ 1107 h 1642"/>
              <a:gd name="T54" fmla="*/ 781 w 1638"/>
              <a:gd name="T55" fmla="*/ 1049 h 1642"/>
              <a:gd name="T56" fmla="*/ 723 w 1638"/>
              <a:gd name="T57" fmla="*/ 754 h 1642"/>
              <a:gd name="T58" fmla="*/ 708 w 1638"/>
              <a:gd name="T59" fmla="*/ 686 h 1642"/>
              <a:gd name="T60" fmla="*/ 855 w 1638"/>
              <a:gd name="T61" fmla="*/ 1047 h 1642"/>
              <a:gd name="T62" fmla="*/ 931 w 1638"/>
              <a:gd name="T63" fmla="*/ 1105 h 1642"/>
              <a:gd name="T64" fmla="*/ 812 w 1638"/>
              <a:gd name="T65" fmla="*/ 561 h 1642"/>
              <a:gd name="T66" fmla="*/ 812 w 1638"/>
              <a:gd name="T67" fmla="*/ 282 h 1642"/>
              <a:gd name="T68" fmla="*/ 812 w 1638"/>
              <a:gd name="T69" fmla="*/ 561 h 1642"/>
              <a:gd name="T70" fmla="*/ 856 w 1638"/>
              <a:gd name="T71" fmla="*/ 422 h 1642"/>
              <a:gd name="T72" fmla="*/ 769 w 1638"/>
              <a:gd name="T73" fmla="*/ 422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38" h="1642">
                <a:moveTo>
                  <a:pt x="1390" y="228"/>
                </a:moveTo>
                <a:cubicBezTo>
                  <a:pt x="1236" y="79"/>
                  <a:pt x="1033" y="0"/>
                  <a:pt x="819" y="4"/>
                </a:cubicBezTo>
                <a:cubicBezTo>
                  <a:pt x="605" y="0"/>
                  <a:pt x="402" y="79"/>
                  <a:pt x="247" y="228"/>
                </a:cubicBezTo>
                <a:cubicBezTo>
                  <a:pt x="93" y="376"/>
                  <a:pt x="5" y="576"/>
                  <a:pt x="0" y="790"/>
                </a:cubicBezTo>
                <a:cubicBezTo>
                  <a:pt x="0" y="791"/>
                  <a:pt x="0" y="791"/>
                  <a:pt x="0" y="791"/>
                </a:cubicBezTo>
                <a:cubicBezTo>
                  <a:pt x="0" y="791"/>
                  <a:pt x="0" y="791"/>
                  <a:pt x="0" y="791"/>
                </a:cubicBezTo>
                <a:cubicBezTo>
                  <a:pt x="1" y="1010"/>
                  <a:pt x="94" y="1217"/>
                  <a:pt x="257" y="1363"/>
                </a:cubicBezTo>
                <a:cubicBezTo>
                  <a:pt x="257" y="1561"/>
                  <a:pt x="257" y="1561"/>
                  <a:pt x="257" y="1561"/>
                </a:cubicBezTo>
                <a:cubicBezTo>
                  <a:pt x="257" y="1599"/>
                  <a:pt x="284" y="1633"/>
                  <a:pt x="321" y="1641"/>
                </a:cubicBezTo>
                <a:cubicBezTo>
                  <a:pt x="326" y="1642"/>
                  <a:pt x="332" y="1642"/>
                  <a:pt x="337" y="1642"/>
                </a:cubicBezTo>
                <a:cubicBezTo>
                  <a:pt x="352" y="1642"/>
                  <a:pt x="367" y="1638"/>
                  <a:pt x="379" y="1630"/>
                </a:cubicBezTo>
                <a:cubicBezTo>
                  <a:pt x="539" y="1531"/>
                  <a:pt x="539" y="1531"/>
                  <a:pt x="539" y="1531"/>
                </a:cubicBezTo>
                <a:cubicBezTo>
                  <a:pt x="628" y="1562"/>
                  <a:pt x="722" y="1578"/>
                  <a:pt x="817" y="1578"/>
                </a:cubicBezTo>
                <a:cubicBezTo>
                  <a:pt x="818" y="1578"/>
                  <a:pt x="818" y="1578"/>
                  <a:pt x="818" y="1578"/>
                </a:cubicBezTo>
                <a:cubicBezTo>
                  <a:pt x="824" y="1578"/>
                  <a:pt x="829" y="1578"/>
                  <a:pt x="834" y="1578"/>
                </a:cubicBezTo>
                <a:cubicBezTo>
                  <a:pt x="1043" y="1578"/>
                  <a:pt x="1240" y="1499"/>
                  <a:pt x="1390" y="1355"/>
                </a:cubicBezTo>
                <a:cubicBezTo>
                  <a:pt x="1545" y="1206"/>
                  <a:pt x="1633" y="1006"/>
                  <a:pt x="1638" y="792"/>
                </a:cubicBezTo>
                <a:cubicBezTo>
                  <a:pt x="1638" y="791"/>
                  <a:pt x="1638" y="791"/>
                  <a:pt x="1638" y="791"/>
                </a:cubicBezTo>
                <a:cubicBezTo>
                  <a:pt x="1638" y="790"/>
                  <a:pt x="1638" y="790"/>
                  <a:pt x="1638" y="790"/>
                </a:cubicBezTo>
                <a:cubicBezTo>
                  <a:pt x="1633" y="576"/>
                  <a:pt x="1545" y="376"/>
                  <a:pt x="1390" y="228"/>
                </a:cubicBezTo>
                <a:close/>
                <a:moveTo>
                  <a:pt x="1324" y="1285"/>
                </a:moveTo>
                <a:cubicBezTo>
                  <a:pt x="1188" y="1416"/>
                  <a:pt x="1009" y="1486"/>
                  <a:pt x="820" y="1482"/>
                </a:cubicBezTo>
                <a:cubicBezTo>
                  <a:pt x="819" y="1482"/>
                  <a:pt x="819" y="1482"/>
                  <a:pt x="819" y="1482"/>
                </a:cubicBezTo>
                <a:cubicBezTo>
                  <a:pt x="730" y="1482"/>
                  <a:pt x="643" y="1467"/>
                  <a:pt x="560" y="1436"/>
                </a:cubicBezTo>
                <a:cubicBezTo>
                  <a:pt x="539" y="1429"/>
                  <a:pt x="517" y="1431"/>
                  <a:pt x="498" y="1443"/>
                </a:cubicBezTo>
                <a:cubicBezTo>
                  <a:pt x="353" y="1533"/>
                  <a:pt x="353" y="1533"/>
                  <a:pt x="353" y="1533"/>
                </a:cubicBezTo>
                <a:cubicBezTo>
                  <a:pt x="353" y="1351"/>
                  <a:pt x="353" y="1351"/>
                  <a:pt x="353" y="1351"/>
                </a:cubicBezTo>
                <a:cubicBezTo>
                  <a:pt x="353" y="1331"/>
                  <a:pt x="344" y="1312"/>
                  <a:pt x="329" y="1298"/>
                </a:cubicBezTo>
                <a:cubicBezTo>
                  <a:pt x="182" y="1171"/>
                  <a:pt x="97" y="986"/>
                  <a:pt x="96" y="791"/>
                </a:cubicBezTo>
                <a:cubicBezTo>
                  <a:pt x="100" y="603"/>
                  <a:pt x="178" y="427"/>
                  <a:pt x="314" y="297"/>
                </a:cubicBezTo>
                <a:cubicBezTo>
                  <a:pt x="450" y="166"/>
                  <a:pt x="629" y="97"/>
                  <a:pt x="818" y="100"/>
                </a:cubicBezTo>
                <a:cubicBezTo>
                  <a:pt x="819" y="100"/>
                  <a:pt x="819" y="100"/>
                  <a:pt x="819" y="100"/>
                </a:cubicBezTo>
                <a:cubicBezTo>
                  <a:pt x="820" y="100"/>
                  <a:pt x="820" y="100"/>
                  <a:pt x="820" y="100"/>
                </a:cubicBezTo>
                <a:cubicBezTo>
                  <a:pt x="1009" y="96"/>
                  <a:pt x="1188" y="166"/>
                  <a:pt x="1324" y="297"/>
                </a:cubicBezTo>
                <a:cubicBezTo>
                  <a:pt x="1460" y="427"/>
                  <a:pt x="1537" y="603"/>
                  <a:pt x="1542" y="791"/>
                </a:cubicBezTo>
                <a:cubicBezTo>
                  <a:pt x="1537" y="979"/>
                  <a:pt x="1460" y="1155"/>
                  <a:pt x="1324" y="1285"/>
                </a:cubicBezTo>
                <a:close/>
                <a:moveTo>
                  <a:pt x="951" y="1010"/>
                </a:moveTo>
                <a:cubicBezTo>
                  <a:pt x="951" y="678"/>
                  <a:pt x="951" y="678"/>
                  <a:pt x="951" y="678"/>
                </a:cubicBezTo>
                <a:cubicBezTo>
                  <a:pt x="951" y="630"/>
                  <a:pt x="911" y="590"/>
                  <a:pt x="863" y="590"/>
                </a:cubicBezTo>
                <a:cubicBezTo>
                  <a:pt x="700" y="590"/>
                  <a:pt x="700" y="590"/>
                  <a:pt x="700" y="590"/>
                </a:cubicBezTo>
                <a:cubicBezTo>
                  <a:pt x="652" y="590"/>
                  <a:pt x="612" y="630"/>
                  <a:pt x="612" y="678"/>
                </a:cubicBezTo>
                <a:cubicBezTo>
                  <a:pt x="612" y="762"/>
                  <a:pt x="612" y="762"/>
                  <a:pt x="612" y="762"/>
                </a:cubicBezTo>
                <a:cubicBezTo>
                  <a:pt x="612" y="805"/>
                  <a:pt x="644" y="841"/>
                  <a:pt x="685" y="849"/>
                </a:cubicBezTo>
                <a:cubicBezTo>
                  <a:pt x="685" y="1012"/>
                  <a:pt x="685" y="1012"/>
                  <a:pt x="685" y="1012"/>
                </a:cubicBezTo>
                <a:cubicBezTo>
                  <a:pt x="644" y="1019"/>
                  <a:pt x="612" y="1056"/>
                  <a:pt x="612" y="1099"/>
                </a:cubicBezTo>
                <a:cubicBezTo>
                  <a:pt x="612" y="1182"/>
                  <a:pt x="612" y="1182"/>
                  <a:pt x="612" y="1182"/>
                </a:cubicBezTo>
                <a:cubicBezTo>
                  <a:pt x="612" y="1231"/>
                  <a:pt x="652" y="1271"/>
                  <a:pt x="700" y="1271"/>
                </a:cubicBezTo>
                <a:cubicBezTo>
                  <a:pt x="939" y="1271"/>
                  <a:pt x="939" y="1271"/>
                  <a:pt x="939" y="1271"/>
                </a:cubicBezTo>
                <a:cubicBezTo>
                  <a:pt x="987" y="1271"/>
                  <a:pt x="1027" y="1231"/>
                  <a:pt x="1027" y="1182"/>
                </a:cubicBezTo>
                <a:cubicBezTo>
                  <a:pt x="1027" y="1099"/>
                  <a:pt x="1027" y="1099"/>
                  <a:pt x="1027" y="1099"/>
                </a:cubicBezTo>
                <a:cubicBezTo>
                  <a:pt x="1027" y="1054"/>
                  <a:pt x="994" y="1016"/>
                  <a:pt x="951" y="1010"/>
                </a:cubicBezTo>
                <a:close/>
                <a:moveTo>
                  <a:pt x="931" y="1175"/>
                </a:moveTo>
                <a:cubicBezTo>
                  <a:pt x="708" y="1175"/>
                  <a:pt x="708" y="1175"/>
                  <a:pt x="708" y="1175"/>
                </a:cubicBezTo>
                <a:cubicBezTo>
                  <a:pt x="708" y="1107"/>
                  <a:pt x="708" y="1107"/>
                  <a:pt x="708" y="1107"/>
                </a:cubicBezTo>
                <a:cubicBezTo>
                  <a:pt x="723" y="1107"/>
                  <a:pt x="723" y="1107"/>
                  <a:pt x="723" y="1107"/>
                </a:cubicBezTo>
                <a:cubicBezTo>
                  <a:pt x="755" y="1107"/>
                  <a:pt x="781" y="1081"/>
                  <a:pt x="781" y="1049"/>
                </a:cubicBezTo>
                <a:cubicBezTo>
                  <a:pt x="781" y="812"/>
                  <a:pt x="781" y="812"/>
                  <a:pt x="781" y="812"/>
                </a:cubicBezTo>
                <a:cubicBezTo>
                  <a:pt x="781" y="780"/>
                  <a:pt x="755" y="754"/>
                  <a:pt x="723" y="754"/>
                </a:cubicBezTo>
                <a:cubicBezTo>
                  <a:pt x="708" y="754"/>
                  <a:pt x="708" y="754"/>
                  <a:pt x="708" y="754"/>
                </a:cubicBezTo>
                <a:cubicBezTo>
                  <a:pt x="708" y="686"/>
                  <a:pt x="708" y="686"/>
                  <a:pt x="708" y="686"/>
                </a:cubicBezTo>
                <a:cubicBezTo>
                  <a:pt x="855" y="686"/>
                  <a:pt x="855" y="686"/>
                  <a:pt x="855" y="686"/>
                </a:cubicBezTo>
                <a:cubicBezTo>
                  <a:pt x="855" y="1047"/>
                  <a:pt x="855" y="1047"/>
                  <a:pt x="855" y="1047"/>
                </a:cubicBezTo>
                <a:cubicBezTo>
                  <a:pt x="855" y="1079"/>
                  <a:pt x="881" y="1105"/>
                  <a:pt x="913" y="1105"/>
                </a:cubicBezTo>
                <a:cubicBezTo>
                  <a:pt x="931" y="1105"/>
                  <a:pt x="931" y="1105"/>
                  <a:pt x="931" y="1105"/>
                </a:cubicBezTo>
                <a:lnTo>
                  <a:pt x="931" y="1175"/>
                </a:lnTo>
                <a:close/>
                <a:moveTo>
                  <a:pt x="812" y="561"/>
                </a:moveTo>
                <a:cubicBezTo>
                  <a:pt x="889" y="561"/>
                  <a:pt x="952" y="499"/>
                  <a:pt x="952" y="422"/>
                </a:cubicBezTo>
                <a:cubicBezTo>
                  <a:pt x="952" y="345"/>
                  <a:pt x="889" y="282"/>
                  <a:pt x="812" y="282"/>
                </a:cubicBezTo>
                <a:cubicBezTo>
                  <a:pt x="735" y="282"/>
                  <a:pt x="672" y="345"/>
                  <a:pt x="672" y="422"/>
                </a:cubicBezTo>
                <a:cubicBezTo>
                  <a:pt x="672" y="499"/>
                  <a:pt x="735" y="561"/>
                  <a:pt x="812" y="561"/>
                </a:cubicBezTo>
                <a:close/>
                <a:moveTo>
                  <a:pt x="812" y="378"/>
                </a:moveTo>
                <a:cubicBezTo>
                  <a:pt x="836" y="378"/>
                  <a:pt x="856" y="398"/>
                  <a:pt x="856" y="422"/>
                </a:cubicBezTo>
                <a:cubicBezTo>
                  <a:pt x="856" y="446"/>
                  <a:pt x="836" y="465"/>
                  <a:pt x="812" y="465"/>
                </a:cubicBezTo>
                <a:cubicBezTo>
                  <a:pt x="788" y="465"/>
                  <a:pt x="769" y="446"/>
                  <a:pt x="769" y="422"/>
                </a:cubicBezTo>
                <a:cubicBezTo>
                  <a:pt x="769" y="398"/>
                  <a:pt x="788" y="378"/>
                  <a:pt x="812" y="37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274"/>
          <p:cNvSpPr>
            <a:spLocks noEditPoints="1"/>
          </p:cNvSpPr>
          <p:nvPr/>
        </p:nvSpPr>
        <p:spPr bwMode="auto">
          <a:xfrm>
            <a:off x="10378380" y="3236111"/>
            <a:ext cx="332547" cy="392250"/>
          </a:xfrm>
          <a:custGeom>
            <a:avLst/>
            <a:gdLst>
              <a:gd name="T0" fmla="*/ 689 w 1388"/>
              <a:gd name="T1" fmla="*/ 0 h 1638"/>
              <a:gd name="T2" fmla="*/ 522 w 1388"/>
              <a:gd name="T3" fmla="*/ 167 h 1638"/>
              <a:gd name="T4" fmla="*/ 522 w 1388"/>
              <a:gd name="T5" fmla="*/ 240 h 1638"/>
              <a:gd name="T6" fmla="*/ 304 w 1388"/>
              <a:gd name="T7" fmla="*/ 589 h 1638"/>
              <a:gd name="T8" fmla="*/ 236 w 1388"/>
              <a:gd name="T9" fmla="*/ 1034 h 1638"/>
              <a:gd name="T10" fmla="*/ 21 w 1388"/>
              <a:gd name="T11" fmla="*/ 1338 h 1638"/>
              <a:gd name="T12" fmla="*/ 7 w 1388"/>
              <a:gd name="T13" fmla="*/ 1392 h 1638"/>
              <a:gd name="T14" fmla="*/ 53 w 1388"/>
              <a:gd name="T15" fmla="*/ 1424 h 1638"/>
              <a:gd name="T16" fmla="*/ 444 w 1388"/>
              <a:gd name="T17" fmla="*/ 1424 h 1638"/>
              <a:gd name="T18" fmla="*/ 676 w 1388"/>
              <a:gd name="T19" fmla="*/ 1638 h 1638"/>
              <a:gd name="T20" fmla="*/ 908 w 1388"/>
              <a:gd name="T21" fmla="*/ 1424 h 1638"/>
              <a:gd name="T22" fmla="*/ 1335 w 1388"/>
              <a:gd name="T23" fmla="*/ 1424 h 1638"/>
              <a:gd name="T24" fmla="*/ 1381 w 1388"/>
              <a:gd name="T25" fmla="*/ 1392 h 1638"/>
              <a:gd name="T26" fmla="*/ 1367 w 1388"/>
              <a:gd name="T27" fmla="*/ 1338 h 1638"/>
              <a:gd name="T28" fmla="*/ 1367 w 1388"/>
              <a:gd name="T29" fmla="*/ 1338 h 1638"/>
              <a:gd name="T30" fmla="*/ 1084 w 1388"/>
              <a:gd name="T31" fmla="*/ 596 h 1638"/>
              <a:gd name="T32" fmla="*/ 965 w 1388"/>
              <a:gd name="T33" fmla="*/ 312 h 1638"/>
              <a:gd name="T34" fmla="*/ 856 w 1388"/>
              <a:gd name="T35" fmla="*/ 235 h 1638"/>
              <a:gd name="T36" fmla="*/ 856 w 1388"/>
              <a:gd name="T37" fmla="*/ 167 h 1638"/>
              <a:gd name="T38" fmla="*/ 689 w 1388"/>
              <a:gd name="T39" fmla="*/ 0 h 1638"/>
              <a:gd name="T40" fmla="*/ 618 w 1388"/>
              <a:gd name="T41" fmla="*/ 167 h 1638"/>
              <a:gd name="T42" fmla="*/ 689 w 1388"/>
              <a:gd name="T43" fmla="*/ 96 h 1638"/>
              <a:gd name="T44" fmla="*/ 760 w 1388"/>
              <a:gd name="T45" fmla="*/ 167 h 1638"/>
              <a:gd name="T46" fmla="*/ 760 w 1388"/>
              <a:gd name="T47" fmla="*/ 205 h 1638"/>
              <a:gd name="T48" fmla="*/ 691 w 1388"/>
              <a:gd name="T49" fmla="*/ 199 h 1638"/>
              <a:gd name="T50" fmla="*/ 618 w 1388"/>
              <a:gd name="T51" fmla="*/ 207 h 1638"/>
              <a:gd name="T52" fmla="*/ 618 w 1388"/>
              <a:gd name="T53" fmla="*/ 167 h 1638"/>
              <a:gd name="T54" fmla="*/ 676 w 1388"/>
              <a:gd name="T55" fmla="*/ 1542 h 1638"/>
              <a:gd name="T56" fmla="*/ 541 w 1388"/>
              <a:gd name="T57" fmla="*/ 1424 h 1638"/>
              <a:gd name="T58" fmla="*/ 811 w 1388"/>
              <a:gd name="T59" fmla="*/ 1424 h 1638"/>
              <a:gd name="T60" fmla="*/ 676 w 1388"/>
              <a:gd name="T61" fmla="*/ 1542 h 1638"/>
              <a:gd name="T62" fmla="*/ 897 w 1388"/>
              <a:gd name="T63" fmla="*/ 380 h 1638"/>
              <a:gd name="T64" fmla="*/ 988 w 1388"/>
              <a:gd name="T65" fmla="*/ 596 h 1638"/>
              <a:gd name="T66" fmla="*/ 1063 w 1388"/>
              <a:gd name="T67" fmla="*/ 1071 h 1638"/>
              <a:gd name="T68" fmla="*/ 1220 w 1388"/>
              <a:gd name="T69" fmla="*/ 1328 h 1638"/>
              <a:gd name="T70" fmla="*/ 168 w 1388"/>
              <a:gd name="T71" fmla="*/ 1327 h 1638"/>
              <a:gd name="T72" fmla="*/ 326 w 1388"/>
              <a:gd name="T73" fmla="*/ 1069 h 1638"/>
              <a:gd name="T74" fmla="*/ 400 w 1388"/>
              <a:gd name="T75" fmla="*/ 589 h 1638"/>
              <a:gd name="T76" fmla="*/ 692 w 1388"/>
              <a:gd name="T77" fmla="*/ 295 h 1638"/>
              <a:gd name="T78" fmla="*/ 897 w 1388"/>
              <a:gd name="T79" fmla="*/ 38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88" h="1638">
                <a:moveTo>
                  <a:pt x="689" y="0"/>
                </a:moveTo>
                <a:cubicBezTo>
                  <a:pt x="597" y="0"/>
                  <a:pt x="522" y="75"/>
                  <a:pt x="522" y="167"/>
                </a:cubicBezTo>
                <a:cubicBezTo>
                  <a:pt x="522" y="240"/>
                  <a:pt x="522" y="240"/>
                  <a:pt x="522" y="240"/>
                </a:cubicBezTo>
                <a:cubicBezTo>
                  <a:pt x="393" y="303"/>
                  <a:pt x="304" y="437"/>
                  <a:pt x="304" y="589"/>
                </a:cubicBezTo>
                <a:cubicBezTo>
                  <a:pt x="304" y="769"/>
                  <a:pt x="282" y="915"/>
                  <a:pt x="236" y="1034"/>
                </a:cubicBezTo>
                <a:cubicBezTo>
                  <a:pt x="191" y="1152"/>
                  <a:pt x="121" y="1251"/>
                  <a:pt x="21" y="1338"/>
                </a:cubicBezTo>
                <a:cubicBezTo>
                  <a:pt x="6" y="1351"/>
                  <a:pt x="0" y="1373"/>
                  <a:pt x="7" y="1392"/>
                </a:cubicBezTo>
                <a:cubicBezTo>
                  <a:pt x="14" y="1411"/>
                  <a:pt x="33" y="1424"/>
                  <a:pt x="53" y="1424"/>
                </a:cubicBezTo>
                <a:cubicBezTo>
                  <a:pt x="444" y="1424"/>
                  <a:pt x="444" y="1424"/>
                  <a:pt x="444" y="1424"/>
                </a:cubicBezTo>
                <a:cubicBezTo>
                  <a:pt x="453" y="1544"/>
                  <a:pt x="554" y="1638"/>
                  <a:pt x="676" y="1638"/>
                </a:cubicBezTo>
                <a:cubicBezTo>
                  <a:pt x="798" y="1638"/>
                  <a:pt x="898" y="1544"/>
                  <a:pt x="908" y="1424"/>
                </a:cubicBezTo>
                <a:cubicBezTo>
                  <a:pt x="1335" y="1424"/>
                  <a:pt x="1335" y="1424"/>
                  <a:pt x="1335" y="1424"/>
                </a:cubicBezTo>
                <a:cubicBezTo>
                  <a:pt x="1356" y="1424"/>
                  <a:pt x="1374" y="1411"/>
                  <a:pt x="1381" y="1392"/>
                </a:cubicBezTo>
                <a:cubicBezTo>
                  <a:pt x="1388" y="1373"/>
                  <a:pt x="1383" y="1351"/>
                  <a:pt x="1367" y="1338"/>
                </a:cubicBezTo>
                <a:cubicBezTo>
                  <a:pt x="1367" y="1338"/>
                  <a:pt x="1367" y="1338"/>
                  <a:pt x="1367" y="1338"/>
                </a:cubicBezTo>
                <a:cubicBezTo>
                  <a:pt x="1170" y="1166"/>
                  <a:pt x="1085" y="944"/>
                  <a:pt x="1084" y="596"/>
                </a:cubicBezTo>
                <a:cubicBezTo>
                  <a:pt x="1084" y="490"/>
                  <a:pt x="1040" y="386"/>
                  <a:pt x="965" y="312"/>
                </a:cubicBezTo>
                <a:cubicBezTo>
                  <a:pt x="932" y="280"/>
                  <a:pt x="896" y="254"/>
                  <a:pt x="856" y="235"/>
                </a:cubicBezTo>
                <a:cubicBezTo>
                  <a:pt x="856" y="167"/>
                  <a:pt x="856" y="167"/>
                  <a:pt x="856" y="167"/>
                </a:cubicBezTo>
                <a:cubicBezTo>
                  <a:pt x="856" y="75"/>
                  <a:pt x="781" y="0"/>
                  <a:pt x="689" y="0"/>
                </a:cubicBezTo>
                <a:close/>
                <a:moveTo>
                  <a:pt x="618" y="167"/>
                </a:moveTo>
                <a:cubicBezTo>
                  <a:pt x="618" y="128"/>
                  <a:pt x="650" y="96"/>
                  <a:pt x="689" y="96"/>
                </a:cubicBezTo>
                <a:cubicBezTo>
                  <a:pt x="728" y="96"/>
                  <a:pt x="760" y="128"/>
                  <a:pt x="760" y="167"/>
                </a:cubicBezTo>
                <a:cubicBezTo>
                  <a:pt x="760" y="205"/>
                  <a:pt x="760" y="205"/>
                  <a:pt x="760" y="205"/>
                </a:cubicBezTo>
                <a:cubicBezTo>
                  <a:pt x="737" y="201"/>
                  <a:pt x="714" y="199"/>
                  <a:pt x="691" y="199"/>
                </a:cubicBezTo>
                <a:cubicBezTo>
                  <a:pt x="666" y="199"/>
                  <a:pt x="642" y="202"/>
                  <a:pt x="618" y="207"/>
                </a:cubicBezTo>
                <a:lnTo>
                  <a:pt x="618" y="167"/>
                </a:lnTo>
                <a:close/>
                <a:moveTo>
                  <a:pt x="676" y="1542"/>
                </a:moveTo>
                <a:cubicBezTo>
                  <a:pt x="607" y="1542"/>
                  <a:pt x="549" y="1490"/>
                  <a:pt x="541" y="1424"/>
                </a:cubicBezTo>
                <a:cubicBezTo>
                  <a:pt x="811" y="1424"/>
                  <a:pt x="811" y="1424"/>
                  <a:pt x="811" y="1424"/>
                </a:cubicBezTo>
                <a:cubicBezTo>
                  <a:pt x="802" y="1490"/>
                  <a:pt x="745" y="1542"/>
                  <a:pt x="676" y="1542"/>
                </a:cubicBezTo>
                <a:close/>
                <a:moveTo>
                  <a:pt x="897" y="380"/>
                </a:moveTo>
                <a:cubicBezTo>
                  <a:pt x="955" y="437"/>
                  <a:pt x="988" y="516"/>
                  <a:pt x="988" y="596"/>
                </a:cubicBezTo>
                <a:cubicBezTo>
                  <a:pt x="989" y="786"/>
                  <a:pt x="1013" y="941"/>
                  <a:pt x="1063" y="1071"/>
                </a:cubicBezTo>
                <a:cubicBezTo>
                  <a:pt x="1100" y="1166"/>
                  <a:pt x="1152" y="1251"/>
                  <a:pt x="1220" y="1328"/>
                </a:cubicBezTo>
                <a:cubicBezTo>
                  <a:pt x="168" y="1327"/>
                  <a:pt x="168" y="1327"/>
                  <a:pt x="168" y="1327"/>
                </a:cubicBezTo>
                <a:cubicBezTo>
                  <a:pt x="237" y="1251"/>
                  <a:pt x="289" y="1165"/>
                  <a:pt x="326" y="1069"/>
                </a:cubicBezTo>
                <a:cubicBezTo>
                  <a:pt x="376" y="938"/>
                  <a:pt x="400" y="781"/>
                  <a:pt x="400" y="589"/>
                </a:cubicBezTo>
                <a:cubicBezTo>
                  <a:pt x="400" y="429"/>
                  <a:pt x="531" y="297"/>
                  <a:pt x="692" y="295"/>
                </a:cubicBezTo>
                <a:cubicBezTo>
                  <a:pt x="768" y="295"/>
                  <a:pt x="841" y="325"/>
                  <a:pt x="897" y="38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250"/>
          <p:cNvSpPr>
            <a:spLocks noEditPoints="1"/>
          </p:cNvSpPr>
          <p:nvPr/>
        </p:nvSpPr>
        <p:spPr bwMode="auto">
          <a:xfrm>
            <a:off x="10389822" y="5932058"/>
            <a:ext cx="309663" cy="392543"/>
          </a:xfrm>
          <a:custGeom>
            <a:avLst/>
            <a:gdLst>
              <a:gd name="T0" fmla="*/ 857 w 1293"/>
              <a:gd name="T1" fmla="*/ 0 h 1639"/>
              <a:gd name="T2" fmla="*/ 58 w 1293"/>
              <a:gd name="T3" fmla="*/ 1639 h 1639"/>
              <a:gd name="T4" fmla="*/ 1276 w 1293"/>
              <a:gd name="T5" fmla="*/ 396 h 1639"/>
              <a:gd name="T6" fmla="*/ 907 w 1293"/>
              <a:gd name="T7" fmla="*/ 388 h 1639"/>
              <a:gd name="T8" fmla="*/ 96 w 1293"/>
              <a:gd name="T9" fmla="*/ 97 h 1639"/>
              <a:gd name="T10" fmla="*/ 1197 w 1293"/>
              <a:gd name="T11" fmla="*/ 484 h 1639"/>
              <a:gd name="T12" fmla="*/ 1095 w 1293"/>
              <a:gd name="T13" fmla="*/ 803 h 1639"/>
              <a:gd name="T14" fmla="*/ 433 w 1293"/>
              <a:gd name="T15" fmla="*/ 755 h 1639"/>
              <a:gd name="T16" fmla="*/ 385 w 1293"/>
              <a:gd name="T17" fmla="*/ 1023 h 1639"/>
              <a:gd name="T18" fmla="*/ 1095 w 1293"/>
              <a:gd name="T19" fmla="*/ 1244 h 1639"/>
              <a:gd name="T20" fmla="*/ 433 w 1293"/>
              <a:gd name="T21" fmla="*/ 1196 h 1639"/>
              <a:gd name="T22" fmla="*/ 294 w 1293"/>
              <a:gd name="T23" fmla="*/ 803 h 1639"/>
              <a:gd name="T24" fmla="*/ 290 w 1293"/>
              <a:gd name="T25" fmla="*/ 821 h 1639"/>
              <a:gd name="T26" fmla="*/ 280 w 1293"/>
              <a:gd name="T27" fmla="*/ 837 h 1639"/>
              <a:gd name="T28" fmla="*/ 264 w 1293"/>
              <a:gd name="T29" fmla="*/ 847 h 1639"/>
              <a:gd name="T30" fmla="*/ 246 w 1293"/>
              <a:gd name="T31" fmla="*/ 851 h 1639"/>
              <a:gd name="T32" fmla="*/ 227 w 1293"/>
              <a:gd name="T33" fmla="*/ 847 h 1639"/>
              <a:gd name="T34" fmla="*/ 212 w 1293"/>
              <a:gd name="T35" fmla="*/ 837 h 1639"/>
              <a:gd name="T36" fmla="*/ 201 w 1293"/>
              <a:gd name="T37" fmla="*/ 821 h 1639"/>
              <a:gd name="T38" fmla="*/ 197 w 1293"/>
              <a:gd name="T39" fmla="*/ 803 h 1639"/>
              <a:gd name="T40" fmla="*/ 201 w 1293"/>
              <a:gd name="T41" fmla="*/ 785 h 1639"/>
              <a:gd name="T42" fmla="*/ 212 w 1293"/>
              <a:gd name="T43" fmla="*/ 769 h 1639"/>
              <a:gd name="T44" fmla="*/ 227 w 1293"/>
              <a:gd name="T45" fmla="*/ 759 h 1639"/>
              <a:gd name="T46" fmla="*/ 250 w 1293"/>
              <a:gd name="T47" fmla="*/ 755 h 1639"/>
              <a:gd name="T48" fmla="*/ 268 w 1293"/>
              <a:gd name="T49" fmla="*/ 761 h 1639"/>
              <a:gd name="T50" fmla="*/ 283 w 1293"/>
              <a:gd name="T51" fmla="*/ 772 h 1639"/>
              <a:gd name="T52" fmla="*/ 291 w 1293"/>
              <a:gd name="T53" fmla="*/ 789 h 1639"/>
              <a:gd name="T54" fmla="*/ 294 w 1293"/>
              <a:gd name="T55" fmla="*/ 1023 h 1639"/>
              <a:gd name="T56" fmla="*/ 290 w 1293"/>
              <a:gd name="T57" fmla="*/ 1042 h 1639"/>
              <a:gd name="T58" fmla="*/ 280 w 1293"/>
              <a:gd name="T59" fmla="*/ 1057 h 1639"/>
              <a:gd name="T60" fmla="*/ 264 w 1293"/>
              <a:gd name="T61" fmla="*/ 1068 h 1639"/>
              <a:gd name="T62" fmla="*/ 246 w 1293"/>
              <a:gd name="T63" fmla="*/ 1071 h 1639"/>
              <a:gd name="T64" fmla="*/ 227 w 1293"/>
              <a:gd name="T65" fmla="*/ 1068 h 1639"/>
              <a:gd name="T66" fmla="*/ 212 w 1293"/>
              <a:gd name="T67" fmla="*/ 1057 h 1639"/>
              <a:gd name="T68" fmla="*/ 201 w 1293"/>
              <a:gd name="T69" fmla="*/ 1042 h 1639"/>
              <a:gd name="T70" fmla="*/ 197 w 1293"/>
              <a:gd name="T71" fmla="*/ 1023 h 1639"/>
              <a:gd name="T72" fmla="*/ 201 w 1293"/>
              <a:gd name="T73" fmla="*/ 1005 h 1639"/>
              <a:gd name="T74" fmla="*/ 212 w 1293"/>
              <a:gd name="T75" fmla="*/ 989 h 1639"/>
              <a:gd name="T76" fmla="*/ 227 w 1293"/>
              <a:gd name="T77" fmla="*/ 979 h 1639"/>
              <a:gd name="T78" fmla="*/ 250 w 1293"/>
              <a:gd name="T79" fmla="*/ 975 h 1639"/>
              <a:gd name="T80" fmla="*/ 268 w 1293"/>
              <a:gd name="T81" fmla="*/ 981 h 1639"/>
              <a:gd name="T82" fmla="*/ 283 w 1293"/>
              <a:gd name="T83" fmla="*/ 993 h 1639"/>
              <a:gd name="T84" fmla="*/ 291 w 1293"/>
              <a:gd name="T85" fmla="*/ 1009 h 1639"/>
              <a:gd name="T86" fmla="*/ 294 w 1293"/>
              <a:gd name="T87" fmla="*/ 1244 h 1639"/>
              <a:gd name="T88" fmla="*/ 290 w 1293"/>
              <a:gd name="T89" fmla="*/ 1262 h 1639"/>
              <a:gd name="T90" fmla="*/ 280 w 1293"/>
              <a:gd name="T91" fmla="*/ 1278 h 1639"/>
              <a:gd name="T92" fmla="*/ 264 w 1293"/>
              <a:gd name="T93" fmla="*/ 1288 h 1639"/>
              <a:gd name="T94" fmla="*/ 246 w 1293"/>
              <a:gd name="T95" fmla="*/ 1292 h 1639"/>
              <a:gd name="T96" fmla="*/ 227 w 1293"/>
              <a:gd name="T97" fmla="*/ 1288 h 1639"/>
              <a:gd name="T98" fmla="*/ 212 w 1293"/>
              <a:gd name="T99" fmla="*/ 1278 h 1639"/>
              <a:gd name="T100" fmla="*/ 201 w 1293"/>
              <a:gd name="T101" fmla="*/ 1262 h 1639"/>
              <a:gd name="T102" fmla="*/ 197 w 1293"/>
              <a:gd name="T103" fmla="*/ 1244 h 1639"/>
              <a:gd name="T104" fmla="*/ 201 w 1293"/>
              <a:gd name="T105" fmla="*/ 1225 h 1639"/>
              <a:gd name="T106" fmla="*/ 212 w 1293"/>
              <a:gd name="T107" fmla="*/ 1210 h 1639"/>
              <a:gd name="T108" fmla="*/ 227 w 1293"/>
              <a:gd name="T109" fmla="*/ 1199 h 1639"/>
              <a:gd name="T110" fmla="*/ 250 w 1293"/>
              <a:gd name="T111" fmla="*/ 1196 h 1639"/>
              <a:gd name="T112" fmla="*/ 268 w 1293"/>
              <a:gd name="T113" fmla="*/ 1201 h 1639"/>
              <a:gd name="T114" fmla="*/ 283 w 1293"/>
              <a:gd name="T115" fmla="*/ 1213 h 1639"/>
              <a:gd name="T116" fmla="*/ 291 w 1293"/>
              <a:gd name="T117" fmla="*/ 1230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93" h="1639">
                <a:moveTo>
                  <a:pt x="897" y="17"/>
                </a:moveTo>
                <a:cubicBezTo>
                  <a:pt x="889" y="9"/>
                  <a:pt x="879" y="4"/>
                  <a:pt x="869" y="2"/>
                </a:cubicBezTo>
                <a:cubicBezTo>
                  <a:pt x="869" y="2"/>
                  <a:pt x="869" y="2"/>
                  <a:pt x="868" y="2"/>
                </a:cubicBezTo>
                <a:cubicBezTo>
                  <a:pt x="865" y="1"/>
                  <a:pt x="861" y="0"/>
                  <a:pt x="857" y="0"/>
                </a:cubicBezTo>
                <a:cubicBezTo>
                  <a:pt x="58" y="0"/>
                  <a:pt x="58" y="0"/>
                  <a:pt x="58" y="0"/>
                </a:cubicBezTo>
                <a:cubicBezTo>
                  <a:pt x="26" y="0"/>
                  <a:pt x="0" y="27"/>
                  <a:pt x="0" y="59"/>
                </a:cubicBezTo>
                <a:cubicBezTo>
                  <a:pt x="0" y="1581"/>
                  <a:pt x="0" y="1581"/>
                  <a:pt x="0" y="1581"/>
                </a:cubicBezTo>
                <a:cubicBezTo>
                  <a:pt x="0" y="1613"/>
                  <a:pt x="26" y="1639"/>
                  <a:pt x="58" y="1639"/>
                </a:cubicBezTo>
                <a:cubicBezTo>
                  <a:pt x="1234" y="1639"/>
                  <a:pt x="1234" y="1639"/>
                  <a:pt x="1234" y="1639"/>
                </a:cubicBezTo>
                <a:cubicBezTo>
                  <a:pt x="1267" y="1639"/>
                  <a:pt x="1293" y="1613"/>
                  <a:pt x="1293" y="1581"/>
                </a:cubicBezTo>
                <a:cubicBezTo>
                  <a:pt x="1293" y="436"/>
                  <a:pt x="1293" y="436"/>
                  <a:pt x="1293" y="436"/>
                </a:cubicBezTo>
                <a:cubicBezTo>
                  <a:pt x="1293" y="421"/>
                  <a:pt x="1287" y="407"/>
                  <a:pt x="1276" y="396"/>
                </a:cubicBezTo>
                <a:lnTo>
                  <a:pt x="897" y="17"/>
                </a:lnTo>
                <a:close/>
                <a:moveTo>
                  <a:pt x="907" y="163"/>
                </a:moveTo>
                <a:cubicBezTo>
                  <a:pt x="1132" y="388"/>
                  <a:pt x="1132" y="388"/>
                  <a:pt x="1132" y="388"/>
                </a:cubicBezTo>
                <a:cubicBezTo>
                  <a:pt x="907" y="388"/>
                  <a:pt x="907" y="388"/>
                  <a:pt x="907" y="388"/>
                </a:cubicBezTo>
                <a:lnTo>
                  <a:pt x="907" y="163"/>
                </a:lnTo>
                <a:close/>
                <a:moveTo>
                  <a:pt x="1197" y="1543"/>
                </a:moveTo>
                <a:cubicBezTo>
                  <a:pt x="96" y="1543"/>
                  <a:pt x="96" y="1543"/>
                  <a:pt x="96" y="1543"/>
                </a:cubicBezTo>
                <a:cubicBezTo>
                  <a:pt x="96" y="97"/>
                  <a:pt x="96" y="97"/>
                  <a:pt x="96" y="97"/>
                </a:cubicBezTo>
                <a:cubicBezTo>
                  <a:pt x="811" y="97"/>
                  <a:pt x="811" y="97"/>
                  <a:pt x="811" y="97"/>
                </a:cubicBezTo>
                <a:cubicBezTo>
                  <a:pt x="811" y="436"/>
                  <a:pt x="811" y="436"/>
                  <a:pt x="811" y="436"/>
                </a:cubicBezTo>
                <a:cubicBezTo>
                  <a:pt x="811" y="463"/>
                  <a:pt x="832" y="484"/>
                  <a:pt x="859" y="484"/>
                </a:cubicBezTo>
                <a:cubicBezTo>
                  <a:pt x="1197" y="484"/>
                  <a:pt x="1197" y="484"/>
                  <a:pt x="1197" y="484"/>
                </a:cubicBezTo>
                <a:lnTo>
                  <a:pt x="1197" y="1543"/>
                </a:lnTo>
                <a:close/>
                <a:moveTo>
                  <a:pt x="433" y="755"/>
                </a:moveTo>
                <a:cubicBezTo>
                  <a:pt x="1047" y="755"/>
                  <a:pt x="1047" y="755"/>
                  <a:pt x="1047" y="755"/>
                </a:cubicBezTo>
                <a:cubicBezTo>
                  <a:pt x="1073" y="755"/>
                  <a:pt x="1095" y="776"/>
                  <a:pt x="1095" y="803"/>
                </a:cubicBezTo>
                <a:cubicBezTo>
                  <a:pt x="1095" y="829"/>
                  <a:pt x="1073" y="851"/>
                  <a:pt x="1047" y="851"/>
                </a:cubicBezTo>
                <a:cubicBezTo>
                  <a:pt x="433" y="851"/>
                  <a:pt x="433" y="851"/>
                  <a:pt x="433" y="851"/>
                </a:cubicBezTo>
                <a:cubicBezTo>
                  <a:pt x="407" y="851"/>
                  <a:pt x="385" y="829"/>
                  <a:pt x="385" y="803"/>
                </a:cubicBezTo>
                <a:cubicBezTo>
                  <a:pt x="385" y="776"/>
                  <a:pt x="407" y="755"/>
                  <a:pt x="433" y="755"/>
                </a:cubicBezTo>
                <a:close/>
                <a:moveTo>
                  <a:pt x="1095" y="1023"/>
                </a:moveTo>
                <a:cubicBezTo>
                  <a:pt x="1095" y="1050"/>
                  <a:pt x="1073" y="1071"/>
                  <a:pt x="1047" y="1071"/>
                </a:cubicBezTo>
                <a:cubicBezTo>
                  <a:pt x="433" y="1071"/>
                  <a:pt x="433" y="1071"/>
                  <a:pt x="433" y="1071"/>
                </a:cubicBezTo>
                <a:cubicBezTo>
                  <a:pt x="407" y="1071"/>
                  <a:pt x="385" y="1050"/>
                  <a:pt x="385" y="1023"/>
                </a:cubicBezTo>
                <a:cubicBezTo>
                  <a:pt x="385" y="997"/>
                  <a:pt x="407" y="975"/>
                  <a:pt x="433" y="975"/>
                </a:cubicBezTo>
                <a:cubicBezTo>
                  <a:pt x="1047" y="975"/>
                  <a:pt x="1047" y="975"/>
                  <a:pt x="1047" y="975"/>
                </a:cubicBezTo>
                <a:cubicBezTo>
                  <a:pt x="1073" y="975"/>
                  <a:pt x="1095" y="997"/>
                  <a:pt x="1095" y="1023"/>
                </a:cubicBezTo>
                <a:close/>
                <a:moveTo>
                  <a:pt x="1095" y="1244"/>
                </a:moveTo>
                <a:cubicBezTo>
                  <a:pt x="1095" y="1270"/>
                  <a:pt x="1073" y="1292"/>
                  <a:pt x="1047" y="1292"/>
                </a:cubicBezTo>
                <a:cubicBezTo>
                  <a:pt x="433" y="1292"/>
                  <a:pt x="433" y="1292"/>
                  <a:pt x="433" y="1292"/>
                </a:cubicBezTo>
                <a:cubicBezTo>
                  <a:pt x="407" y="1292"/>
                  <a:pt x="385" y="1270"/>
                  <a:pt x="385" y="1244"/>
                </a:cubicBezTo>
                <a:cubicBezTo>
                  <a:pt x="385" y="1217"/>
                  <a:pt x="407" y="1196"/>
                  <a:pt x="433" y="1196"/>
                </a:cubicBezTo>
                <a:cubicBezTo>
                  <a:pt x="1047" y="1196"/>
                  <a:pt x="1047" y="1196"/>
                  <a:pt x="1047" y="1196"/>
                </a:cubicBezTo>
                <a:cubicBezTo>
                  <a:pt x="1073" y="1196"/>
                  <a:pt x="1095" y="1217"/>
                  <a:pt x="1095" y="1244"/>
                </a:cubicBezTo>
                <a:close/>
                <a:moveTo>
                  <a:pt x="293" y="798"/>
                </a:moveTo>
                <a:cubicBezTo>
                  <a:pt x="294" y="800"/>
                  <a:pt x="294" y="801"/>
                  <a:pt x="294" y="803"/>
                </a:cubicBezTo>
                <a:cubicBezTo>
                  <a:pt x="294" y="805"/>
                  <a:pt x="294" y="806"/>
                  <a:pt x="293" y="808"/>
                </a:cubicBezTo>
                <a:cubicBezTo>
                  <a:pt x="293" y="809"/>
                  <a:pt x="293" y="811"/>
                  <a:pt x="293" y="812"/>
                </a:cubicBezTo>
                <a:cubicBezTo>
                  <a:pt x="292" y="814"/>
                  <a:pt x="292" y="815"/>
                  <a:pt x="291" y="817"/>
                </a:cubicBezTo>
                <a:cubicBezTo>
                  <a:pt x="291" y="818"/>
                  <a:pt x="290" y="820"/>
                  <a:pt x="290" y="821"/>
                </a:cubicBezTo>
                <a:cubicBezTo>
                  <a:pt x="289" y="823"/>
                  <a:pt x="289" y="824"/>
                  <a:pt x="288" y="826"/>
                </a:cubicBezTo>
                <a:cubicBezTo>
                  <a:pt x="287" y="827"/>
                  <a:pt x="286" y="828"/>
                  <a:pt x="285" y="830"/>
                </a:cubicBezTo>
                <a:cubicBezTo>
                  <a:pt x="285" y="831"/>
                  <a:pt x="284" y="832"/>
                  <a:pt x="283" y="833"/>
                </a:cubicBezTo>
                <a:cubicBezTo>
                  <a:pt x="282" y="835"/>
                  <a:pt x="281" y="836"/>
                  <a:pt x="280" y="837"/>
                </a:cubicBezTo>
                <a:cubicBezTo>
                  <a:pt x="278" y="838"/>
                  <a:pt x="277" y="839"/>
                  <a:pt x="276" y="840"/>
                </a:cubicBezTo>
                <a:cubicBezTo>
                  <a:pt x="275" y="841"/>
                  <a:pt x="274" y="842"/>
                  <a:pt x="272" y="843"/>
                </a:cubicBezTo>
                <a:cubicBezTo>
                  <a:pt x="271" y="844"/>
                  <a:pt x="270" y="845"/>
                  <a:pt x="268" y="845"/>
                </a:cubicBezTo>
                <a:cubicBezTo>
                  <a:pt x="267" y="846"/>
                  <a:pt x="265" y="847"/>
                  <a:pt x="264" y="847"/>
                </a:cubicBezTo>
                <a:cubicBezTo>
                  <a:pt x="262" y="848"/>
                  <a:pt x="261" y="848"/>
                  <a:pt x="259" y="849"/>
                </a:cubicBezTo>
                <a:cubicBezTo>
                  <a:pt x="258" y="849"/>
                  <a:pt x="256" y="850"/>
                  <a:pt x="255" y="850"/>
                </a:cubicBezTo>
                <a:cubicBezTo>
                  <a:pt x="253" y="850"/>
                  <a:pt x="252" y="851"/>
                  <a:pt x="250" y="851"/>
                </a:cubicBezTo>
                <a:cubicBezTo>
                  <a:pt x="249" y="851"/>
                  <a:pt x="247" y="851"/>
                  <a:pt x="246" y="851"/>
                </a:cubicBezTo>
                <a:cubicBezTo>
                  <a:pt x="244" y="851"/>
                  <a:pt x="242" y="851"/>
                  <a:pt x="241" y="851"/>
                </a:cubicBezTo>
                <a:cubicBezTo>
                  <a:pt x="239" y="851"/>
                  <a:pt x="238" y="850"/>
                  <a:pt x="236" y="850"/>
                </a:cubicBezTo>
                <a:cubicBezTo>
                  <a:pt x="235" y="850"/>
                  <a:pt x="233" y="849"/>
                  <a:pt x="232" y="849"/>
                </a:cubicBezTo>
                <a:cubicBezTo>
                  <a:pt x="230" y="848"/>
                  <a:pt x="229" y="848"/>
                  <a:pt x="227" y="847"/>
                </a:cubicBezTo>
                <a:cubicBezTo>
                  <a:pt x="226" y="847"/>
                  <a:pt x="224" y="846"/>
                  <a:pt x="223" y="845"/>
                </a:cubicBezTo>
                <a:cubicBezTo>
                  <a:pt x="222" y="845"/>
                  <a:pt x="220" y="844"/>
                  <a:pt x="219" y="843"/>
                </a:cubicBezTo>
                <a:cubicBezTo>
                  <a:pt x="218" y="842"/>
                  <a:pt x="216" y="841"/>
                  <a:pt x="215" y="840"/>
                </a:cubicBezTo>
                <a:cubicBezTo>
                  <a:pt x="214" y="839"/>
                  <a:pt x="213" y="838"/>
                  <a:pt x="212" y="837"/>
                </a:cubicBezTo>
                <a:cubicBezTo>
                  <a:pt x="210" y="836"/>
                  <a:pt x="209" y="835"/>
                  <a:pt x="208" y="833"/>
                </a:cubicBezTo>
                <a:cubicBezTo>
                  <a:pt x="207" y="832"/>
                  <a:pt x="206" y="831"/>
                  <a:pt x="206" y="830"/>
                </a:cubicBezTo>
                <a:cubicBezTo>
                  <a:pt x="205" y="828"/>
                  <a:pt x="204" y="827"/>
                  <a:pt x="203" y="826"/>
                </a:cubicBezTo>
                <a:cubicBezTo>
                  <a:pt x="202" y="824"/>
                  <a:pt x="202" y="823"/>
                  <a:pt x="201" y="821"/>
                </a:cubicBezTo>
                <a:cubicBezTo>
                  <a:pt x="201" y="820"/>
                  <a:pt x="200" y="818"/>
                  <a:pt x="200" y="817"/>
                </a:cubicBezTo>
                <a:cubicBezTo>
                  <a:pt x="199" y="815"/>
                  <a:pt x="199" y="814"/>
                  <a:pt x="198" y="812"/>
                </a:cubicBezTo>
                <a:cubicBezTo>
                  <a:pt x="198" y="811"/>
                  <a:pt x="198" y="809"/>
                  <a:pt x="198" y="808"/>
                </a:cubicBezTo>
                <a:cubicBezTo>
                  <a:pt x="198" y="806"/>
                  <a:pt x="197" y="805"/>
                  <a:pt x="197" y="803"/>
                </a:cubicBezTo>
                <a:cubicBezTo>
                  <a:pt x="197" y="801"/>
                  <a:pt x="198" y="800"/>
                  <a:pt x="198" y="798"/>
                </a:cubicBezTo>
                <a:cubicBezTo>
                  <a:pt x="198" y="797"/>
                  <a:pt x="198" y="795"/>
                  <a:pt x="198" y="794"/>
                </a:cubicBezTo>
                <a:cubicBezTo>
                  <a:pt x="199" y="792"/>
                  <a:pt x="199" y="790"/>
                  <a:pt x="200" y="789"/>
                </a:cubicBezTo>
                <a:cubicBezTo>
                  <a:pt x="200" y="787"/>
                  <a:pt x="201" y="786"/>
                  <a:pt x="201" y="785"/>
                </a:cubicBezTo>
                <a:cubicBezTo>
                  <a:pt x="202" y="783"/>
                  <a:pt x="202" y="782"/>
                  <a:pt x="203" y="780"/>
                </a:cubicBezTo>
                <a:cubicBezTo>
                  <a:pt x="204" y="779"/>
                  <a:pt x="205" y="778"/>
                  <a:pt x="206" y="776"/>
                </a:cubicBezTo>
                <a:cubicBezTo>
                  <a:pt x="206" y="775"/>
                  <a:pt x="207" y="774"/>
                  <a:pt x="208" y="772"/>
                </a:cubicBezTo>
                <a:cubicBezTo>
                  <a:pt x="209" y="771"/>
                  <a:pt x="210" y="770"/>
                  <a:pt x="212" y="769"/>
                </a:cubicBezTo>
                <a:cubicBezTo>
                  <a:pt x="213" y="768"/>
                  <a:pt x="214" y="767"/>
                  <a:pt x="215" y="766"/>
                </a:cubicBezTo>
                <a:cubicBezTo>
                  <a:pt x="216" y="765"/>
                  <a:pt x="218" y="764"/>
                  <a:pt x="219" y="763"/>
                </a:cubicBezTo>
                <a:cubicBezTo>
                  <a:pt x="220" y="762"/>
                  <a:pt x="222" y="761"/>
                  <a:pt x="223" y="761"/>
                </a:cubicBezTo>
                <a:cubicBezTo>
                  <a:pt x="224" y="760"/>
                  <a:pt x="226" y="759"/>
                  <a:pt x="227" y="759"/>
                </a:cubicBezTo>
                <a:cubicBezTo>
                  <a:pt x="229" y="758"/>
                  <a:pt x="230" y="757"/>
                  <a:pt x="232" y="757"/>
                </a:cubicBezTo>
                <a:cubicBezTo>
                  <a:pt x="233" y="757"/>
                  <a:pt x="235" y="756"/>
                  <a:pt x="236" y="756"/>
                </a:cubicBezTo>
                <a:cubicBezTo>
                  <a:pt x="238" y="756"/>
                  <a:pt x="239" y="755"/>
                  <a:pt x="241" y="755"/>
                </a:cubicBezTo>
                <a:cubicBezTo>
                  <a:pt x="244" y="755"/>
                  <a:pt x="247" y="755"/>
                  <a:pt x="250" y="755"/>
                </a:cubicBezTo>
                <a:cubicBezTo>
                  <a:pt x="252" y="755"/>
                  <a:pt x="253" y="756"/>
                  <a:pt x="255" y="756"/>
                </a:cubicBezTo>
                <a:cubicBezTo>
                  <a:pt x="256" y="756"/>
                  <a:pt x="258" y="757"/>
                  <a:pt x="259" y="757"/>
                </a:cubicBezTo>
                <a:cubicBezTo>
                  <a:pt x="261" y="757"/>
                  <a:pt x="262" y="758"/>
                  <a:pt x="264" y="759"/>
                </a:cubicBezTo>
                <a:cubicBezTo>
                  <a:pt x="265" y="759"/>
                  <a:pt x="267" y="760"/>
                  <a:pt x="268" y="761"/>
                </a:cubicBezTo>
                <a:cubicBezTo>
                  <a:pt x="270" y="761"/>
                  <a:pt x="271" y="762"/>
                  <a:pt x="272" y="763"/>
                </a:cubicBezTo>
                <a:cubicBezTo>
                  <a:pt x="274" y="764"/>
                  <a:pt x="275" y="765"/>
                  <a:pt x="276" y="766"/>
                </a:cubicBezTo>
                <a:cubicBezTo>
                  <a:pt x="277" y="767"/>
                  <a:pt x="278" y="768"/>
                  <a:pt x="280" y="769"/>
                </a:cubicBezTo>
                <a:cubicBezTo>
                  <a:pt x="281" y="770"/>
                  <a:pt x="282" y="771"/>
                  <a:pt x="283" y="772"/>
                </a:cubicBezTo>
                <a:cubicBezTo>
                  <a:pt x="284" y="774"/>
                  <a:pt x="285" y="775"/>
                  <a:pt x="285" y="776"/>
                </a:cubicBezTo>
                <a:cubicBezTo>
                  <a:pt x="286" y="778"/>
                  <a:pt x="287" y="779"/>
                  <a:pt x="288" y="780"/>
                </a:cubicBezTo>
                <a:cubicBezTo>
                  <a:pt x="289" y="782"/>
                  <a:pt x="289" y="783"/>
                  <a:pt x="290" y="785"/>
                </a:cubicBezTo>
                <a:cubicBezTo>
                  <a:pt x="290" y="786"/>
                  <a:pt x="291" y="787"/>
                  <a:pt x="291" y="789"/>
                </a:cubicBezTo>
                <a:cubicBezTo>
                  <a:pt x="292" y="790"/>
                  <a:pt x="292" y="792"/>
                  <a:pt x="293" y="794"/>
                </a:cubicBezTo>
                <a:cubicBezTo>
                  <a:pt x="293" y="795"/>
                  <a:pt x="293" y="797"/>
                  <a:pt x="293" y="798"/>
                </a:cubicBezTo>
                <a:close/>
                <a:moveTo>
                  <a:pt x="293" y="1019"/>
                </a:moveTo>
                <a:cubicBezTo>
                  <a:pt x="294" y="1020"/>
                  <a:pt x="294" y="1022"/>
                  <a:pt x="294" y="1023"/>
                </a:cubicBezTo>
                <a:cubicBezTo>
                  <a:pt x="294" y="1025"/>
                  <a:pt x="294" y="1026"/>
                  <a:pt x="293" y="1028"/>
                </a:cubicBezTo>
                <a:cubicBezTo>
                  <a:pt x="293" y="1030"/>
                  <a:pt x="293" y="1031"/>
                  <a:pt x="293" y="1033"/>
                </a:cubicBezTo>
                <a:cubicBezTo>
                  <a:pt x="292" y="1034"/>
                  <a:pt x="292" y="1036"/>
                  <a:pt x="291" y="1037"/>
                </a:cubicBezTo>
                <a:cubicBezTo>
                  <a:pt x="291" y="1039"/>
                  <a:pt x="290" y="1040"/>
                  <a:pt x="290" y="1042"/>
                </a:cubicBezTo>
                <a:cubicBezTo>
                  <a:pt x="289" y="1043"/>
                  <a:pt x="289" y="1045"/>
                  <a:pt x="288" y="1046"/>
                </a:cubicBezTo>
                <a:cubicBezTo>
                  <a:pt x="287" y="1047"/>
                  <a:pt x="286" y="1049"/>
                  <a:pt x="285" y="1050"/>
                </a:cubicBezTo>
                <a:cubicBezTo>
                  <a:pt x="285" y="1051"/>
                  <a:pt x="284" y="1053"/>
                  <a:pt x="283" y="1054"/>
                </a:cubicBezTo>
                <a:cubicBezTo>
                  <a:pt x="282" y="1055"/>
                  <a:pt x="281" y="1056"/>
                  <a:pt x="280" y="1057"/>
                </a:cubicBezTo>
                <a:cubicBezTo>
                  <a:pt x="278" y="1058"/>
                  <a:pt x="277" y="1059"/>
                  <a:pt x="276" y="1060"/>
                </a:cubicBezTo>
                <a:cubicBezTo>
                  <a:pt x="275" y="1061"/>
                  <a:pt x="274" y="1062"/>
                  <a:pt x="272" y="1063"/>
                </a:cubicBezTo>
                <a:cubicBezTo>
                  <a:pt x="271" y="1064"/>
                  <a:pt x="270" y="1065"/>
                  <a:pt x="268" y="1066"/>
                </a:cubicBezTo>
                <a:cubicBezTo>
                  <a:pt x="267" y="1066"/>
                  <a:pt x="265" y="1067"/>
                  <a:pt x="264" y="1068"/>
                </a:cubicBezTo>
                <a:cubicBezTo>
                  <a:pt x="262" y="1068"/>
                  <a:pt x="261" y="1069"/>
                  <a:pt x="259" y="1069"/>
                </a:cubicBezTo>
                <a:cubicBezTo>
                  <a:pt x="258" y="1070"/>
                  <a:pt x="256" y="1070"/>
                  <a:pt x="255" y="1070"/>
                </a:cubicBezTo>
                <a:cubicBezTo>
                  <a:pt x="253" y="1071"/>
                  <a:pt x="252" y="1071"/>
                  <a:pt x="250" y="1071"/>
                </a:cubicBezTo>
                <a:cubicBezTo>
                  <a:pt x="249" y="1071"/>
                  <a:pt x="247" y="1071"/>
                  <a:pt x="246" y="1071"/>
                </a:cubicBezTo>
                <a:cubicBezTo>
                  <a:pt x="244" y="1071"/>
                  <a:pt x="242" y="1071"/>
                  <a:pt x="241" y="1071"/>
                </a:cubicBezTo>
                <a:cubicBezTo>
                  <a:pt x="239" y="1071"/>
                  <a:pt x="238" y="1071"/>
                  <a:pt x="236" y="1070"/>
                </a:cubicBezTo>
                <a:cubicBezTo>
                  <a:pt x="235" y="1070"/>
                  <a:pt x="233" y="1070"/>
                  <a:pt x="232" y="1069"/>
                </a:cubicBezTo>
                <a:cubicBezTo>
                  <a:pt x="230" y="1069"/>
                  <a:pt x="229" y="1068"/>
                  <a:pt x="227" y="1068"/>
                </a:cubicBezTo>
                <a:cubicBezTo>
                  <a:pt x="226" y="1067"/>
                  <a:pt x="224" y="1066"/>
                  <a:pt x="223" y="1066"/>
                </a:cubicBezTo>
                <a:cubicBezTo>
                  <a:pt x="222" y="1065"/>
                  <a:pt x="220" y="1064"/>
                  <a:pt x="219" y="1063"/>
                </a:cubicBezTo>
                <a:cubicBezTo>
                  <a:pt x="218" y="1062"/>
                  <a:pt x="216" y="1061"/>
                  <a:pt x="215" y="1060"/>
                </a:cubicBezTo>
                <a:cubicBezTo>
                  <a:pt x="214" y="1059"/>
                  <a:pt x="213" y="1058"/>
                  <a:pt x="212" y="1057"/>
                </a:cubicBezTo>
                <a:cubicBezTo>
                  <a:pt x="210" y="1056"/>
                  <a:pt x="209" y="1055"/>
                  <a:pt x="208" y="1054"/>
                </a:cubicBezTo>
                <a:cubicBezTo>
                  <a:pt x="207" y="1053"/>
                  <a:pt x="206" y="1051"/>
                  <a:pt x="206" y="1050"/>
                </a:cubicBezTo>
                <a:cubicBezTo>
                  <a:pt x="205" y="1049"/>
                  <a:pt x="204" y="1047"/>
                  <a:pt x="203" y="1046"/>
                </a:cubicBezTo>
                <a:cubicBezTo>
                  <a:pt x="202" y="1045"/>
                  <a:pt x="202" y="1043"/>
                  <a:pt x="201" y="1042"/>
                </a:cubicBezTo>
                <a:cubicBezTo>
                  <a:pt x="201" y="1040"/>
                  <a:pt x="200" y="1039"/>
                  <a:pt x="200" y="1037"/>
                </a:cubicBezTo>
                <a:cubicBezTo>
                  <a:pt x="199" y="1036"/>
                  <a:pt x="199" y="1034"/>
                  <a:pt x="198" y="1033"/>
                </a:cubicBezTo>
                <a:cubicBezTo>
                  <a:pt x="198" y="1031"/>
                  <a:pt x="198" y="1030"/>
                  <a:pt x="198" y="1028"/>
                </a:cubicBezTo>
                <a:cubicBezTo>
                  <a:pt x="198" y="1026"/>
                  <a:pt x="197" y="1025"/>
                  <a:pt x="197" y="1023"/>
                </a:cubicBezTo>
                <a:cubicBezTo>
                  <a:pt x="197" y="1022"/>
                  <a:pt x="198" y="1020"/>
                  <a:pt x="198" y="1019"/>
                </a:cubicBezTo>
                <a:cubicBezTo>
                  <a:pt x="198" y="1017"/>
                  <a:pt x="198" y="1015"/>
                  <a:pt x="198" y="1014"/>
                </a:cubicBezTo>
                <a:cubicBezTo>
                  <a:pt x="199" y="1012"/>
                  <a:pt x="199" y="1011"/>
                  <a:pt x="200" y="1009"/>
                </a:cubicBezTo>
                <a:cubicBezTo>
                  <a:pt x="200" y="1008"/>
                  <a:pt x="201" y="1006"/>
                  <a:pt x="201" y="1005"/>
                </a:cubicBezTo>
                <a:cubicBezTo>
                  <a:pt x="202" y="1003"/>
                  <a:pt x="202" y="1002"/>
                  <a:pt x="203" y="1001"/>
                </a:cubicBezTo>
                <a:cubicBezTo>
                  <a:pt x="204" y="999"/>
                  <a:pt x="205" y="998"/>
                  <a:pt x="206" y="997"/>
                </a:cubicBezTo>
                <a:cubicBezTo>
                  <a:pt x="206" y="995"/>
                  <a:pt x="207" y="994"/>
                  <a:pt x="208" y="993"/>
                </a:cubicBezTo>
                <a:cubicBezTo>
                  <a:pt x="209" y="992"/>
                  <a:pt x="210" y="990"/>
                  <a:pt x="212" y="989"/>
                </a:cubicBezTo>
                <a:cubicBezTo>
                  <a:pt x="213" y="988"/>
                  <a:pt x="214" y="987"/>
                  <a:pt x="215" y="986"/>
                </a:cubicBezTo>
                <a:cubicBezTo>
                  <a:pt x="216" y="985"/>
                  <a:pt x="218" y="984"/>
                  <a:pt x="219" y="983"/>
                </a:cubicBezTo>
                <a:cubicBezTo>
                  <a:pt x="220" y="982"/>
                  <a:pt x="222" y="982"/>
                  <a:pt x="223" y="981"/>
                </a:cubicBezTo>
                <a:cubicBezTo>
                  <a:pt x="224" y="980"/>
                  <a:pt x="226" y="980"/>
                  <a:pt x="227" y="979"/>
                </a:cubicBezTo>
                <a:cubicBezTo>
                  <a:pt x="229" y="978"/>
                  <a:pt x="230" y="978"/>
                  <a:pt x="232" y="977"/>
                </a:cubicBezTo>
                <a:cubicBezTo>
                  <a:pt x="233" y="977"/>
                  <a:pt x="235" y="977"/>
                  <a:pt x="236" y="976"/>
                </a:cubicBezTo>
                <a:cubicBezTo>
                  <a:pt x="238" y="976"/>
                  <a:pt x="239" y="976"/>
                  <a:pt x="241" y="975"/>
                </a:cubicBezTo>
                <a:cubicBezTo>
                  <a:pt x="244" y="975"/>
                  <a:pt x="247" y="975"/>
                  <a:pt x="250" y="975"/>
                </a:cubicBezTo>
                <a:cubicBezTo>
                  <a:pt x="252" y="976"/>
                  <a:pt x="253" y="976"/>
                  <a:pt x="255" y="976"/>
                </a:cubicBezTo>
                <a:cubicBezTo>
                  <a:pt x="256" y="977"/>
                  <a:pt x="258" y="977"/>
                  <a:pt x="259" y="977"/>
                </a:cubicBezTo>
                <a:cubicBezTo>
                  <a:pt x="261" y="978"/>
                  <a:pt x="262" y="978"/>
                  <a:pt x="264" y="979"/>
                </a:cubicBezTo>
                <a:cubicBezTo>
                  <a:pt x="265" y="980"/>
                  <a:pt x="267" y="980"/>
                  <a:pt x="268" y="981"/>
                </a:cubicBezTo>
                <a:cubicBezTo>
                  <a:pt x="270" y="982"/>
                  <a:pt x="271" y="982"/>
                  <a:pt x="272" y="983"/>
                </a:cubicBezTo>
                <a:cubicBezTo>
                  <a:pt x="274" y="984"/>
                  <a:pt x="275" y="985"/>
                  <a:pt x="276" y="986"/>
                </a:cubicBezTo>
                <a:cubicBezTo>
                  <a:pt x="277" y="987"/>
                  <a:pt x="278" y="988"/>
                  <a:pt x="280" y="989"/>
                </a:cubicBezTo>
                <a:cubicBezTo>
                  <a:pt x="281" y="990"/>
                  <a:pt x="282" y="992"/>
                  <a:pt x="283" y="993"/>
                </a:cubicBezTo>
                <a:cubicBezTo>
                  <a:pt x="284" y="994"/>
                  <a:pt x="285" y="995"/>
                  <a:pt x="285" y="997"/>
                </a:cubicBezTo>
                <a:cubicBezTo>
                  <a:pt x="286" y="998"/>
                  <a:pt x="287" y="999"/>
                  <a:pt x="288" y="1001"/>
                </a:cubicBezTo>
                <a:cubicBezTo>
                  <a:pt x="289" y="1002"/>
                  <a:pt x="289" y="1003"/>
                  <a:pt x="290" y="1005"/>
                </a:cubicBezTo>
                <a:cubicBezTo>
                  <a:pt x="290" y="1006"/>
                  <a:pt x="291" y="1008"/>
                  <a:pt x="291" y="1009"/>
                </a:cubicBezTo>
                <a:cubicBezTo>
                  <a:pt x="292" y="1011"/>
                  <a:pt x="292" y="1012"/>
                  <a:pt x="293" y="1014"/>
                </a:cubicBezTo>
                <a:cubicBezTo>
                  <a:pt x="293" y="1015"/>
                  <a:pt x="293" y="1017"/>
                  <a:pt x="293" y="1019"/>
                </a:cubicBezTo>
                <a:close/>
                <a:moveTo>
                  <a:pt x="293" y="1239"/>
                </a:moveTo>
                <a:cubicBezTo>
                  <a:pt x="294" y="1240"/>
                  <a:pt x="294" y="1242"/>
                  <a:pt x="294" y="1244"/>
                </a:cubicBezTo>
                <a:cubicBezTo>
                  <a:pt x="294" y="1245"/>
                  <a:pt x="294" y="1247"/>
                  <a:pt x="293" y="1248"/>
                </a:cubicBezTo>
                <a:cubicBezTo>
                  <a:pt x="293" y="1250"/>
                  <a:pt x="293" y="1252"/>
                  <a:pt x="293" y="1253"/>
                </a:cubicBezTo>
                <a:cubicBezTo>
                  <a:pt x="292" y="1255"/>
                  <a:pt x="292" y="1256"/>
                  <a:pt x="291" y="1258"/>
                </a:cubicBezTo>
                <a:cubicBezTo>
                  <a:pt x="291" y="1259"/>
                  <a:pt x="290" y="1261"/>
                  <a:pt x="290" y="1262"/>
                </a:cubicBezTo>
                <a:cubicBezTo>
                  <a:pt x="289" y="1263"/>
                  <a:pt x="289" y="1265"/>
                  <a:pt x="288" y="1266"/>
                </a:cubicBezTo>
                <a:cubicBezTo>
                  <a:pt x="287" y="1268"/>
                  <a:pt x="286" y="1269"/>
                  <a:pt x="285" y="1270"/>
                </a:cubicBezTo>
                <a:cubicBezTo>
                  <a:pt x="285" y="1272"/>
                  <a:pt x="284" y="1273"/>
                  <a:pt x="283" y="1274"/>
                </a:cubicBezTo>
                <a:cubicBezTo>
                  <a:pt x="282" y="1275"/>
                  <a:pt x="281" y="1277"/>
                  <a:pt x="280" y="1278"/>
                </a:cubicBezTo>
                <a:cubicBezTo>
                  <a:pt x="278" y="1279"/>
                  <a:pt x="277" y="1280"/>
                  <a:pt x="276" y="1281"/>
                </a:cubicBezTo>
                <a:cubicBezTo>
                  <a:pt x="275" y="1282"/>
                  <a:pt x="274" y="1283"/>
                  <a:pt x="272" y="1284"/>
                </a:cubicBezTo>
                <a:cubicBezTo>
                  <a:pt x="271" y="1284"/>
                  <a:pt x="270" y="1285"/>
                  <a:pt x="268" y="1286"/>
                </a:cubicBezTo>
                <a:cubicBezTo>
                  <a:pt x="267" y="1287"/>
                  <a:pt x="265" y="1287"/>
                  <a:pt x="264" y="1288"/>
                </a:cubicBezTo>
                <a:cubicBezTo>
                  <a:pt x="262" y="1289"/>
                  <a:pt x="261" y="1289"/>
                  <a:pt x="259" y="1290"/>
                </a:cubicBezTo>
                <a:cubicBezTo>
                  <a:pt x="258" y="1290"/>
                  <a:pt x="256" y="1290"/>
                  <a:pt x="255" y="1291"/>
                </a:cubicBezTo>
                <a:cubicBezTo>
                  <a:pt x="253" y="1291"/>
                  <a:pt x="252" y="1291"/>
                  <a:pt x="250" y="1291"/>
                </a:cubicBezTo>
                <a:cubicBezTo>
                  <a:pt x="249" y="1292"/>
                  <a:pt x="247" y="1292"/>
                  <a:pt x="246" y="1292"/>
                </a:cubicBezTo>
                <a:cubicBezTo>
                  <a:pt x="244" y="1292"/>
                  <a:pt x="242" y="1292"/>
                  <a:pt x="241" y="1291"/>
                </a:cubicBezTo>
                <a:cubicBezTo>
                  <a:pt x="239" y="1291"/>
                  <a:pt x="238" y="1291"/>
                  <a:pt x="236" y="1291"/>
                </a:cubicBezTo>
                <a:cubicBezTo>
                  <a:pt x="235" y="1290"/>
                  <a:pt x="233" y="1290"/>
                  <a:pt x="232" y="1290"/>
                </a:cubicBezTo>
                <a:cubicBezTo>
                  <a:pt x="230" y="1289"/>
                  <a:pt x="229" y="1289"/>
                  <a:pt x="227" y="1288"/>
                </a:cubicBezTo>
                <a:cubicBezTo>
                  <a:pt x="226" y="1287"/>
                  <a:pt x="224" y="1287"/>
                  <a:pt x="223" y="1286"/>
                </a:cubicBezTo>
                <a:cubicBezTo>
                  <a:pt x="222" y="1285"/>
                  <a:pt x="220" y="1284"/>
                  <a:pt x="219" y="1284"/>
                </a:cubicBezTo>
                <a:cubicBezTo>
                  <a:pt x="218" y="1283"/>
                  <a:pt x="216" y="1282"/>
                  <a:pt x="215" y="1281"/>
                </a:cubicBezTo>
                <a:cubicBezTo>
                  <a:pt x="214" y="1280"/>
                  <a:pt x="213" y="1279"/>
                  <a:pt x="212" y="1278"/>
                </a:cubicBezTo>
                <a:cubicBezTo>
                  <a:pt x="210" y="1277"/>
                  <a:pt x="209" y="1275"/>
                  <a:pt x="208" y="1274"/>
                </a:cubicBezTo>
                <a:cubicBezTo>
                  <a:pt x="207" y="1273"/>
                  <a:pt x="206" y="1272"/>
                  <a:pt x="206" y="1270"/>
                </a:cubicBezTo>
                <a:cubicBezTo>
                  <a:pt x="205" y="1269"/>
                  <a:pt x="204" y="1268"/>
                  <a:pt x="203" y="1266"/>
                </a:cubicBezTo>
                <a:cubicBezTo>
                  <a:pt x="202" y="1265"/>
                  <a:pt x="202" y="1263"/>
                  <a:pt x="201" y="1262"/>
                </a:cubicBezTo>
                <a:cubicBezTo>
                  <a:pt x="201" y="1261"/>
                  <a:pt x="200" y="1259"/>
                  <a:pt x="200" y="1258"/>
                </a:cubicBezTo>
                <a:cubicBezTo>
                  <a:pt x="199" y="1256"/>
                  <a:pt x="199" y="1255"/>
                  <a:pt x="198" y="1253"/>
                </a:cubicBezTo>
                <a:cubicBezTo>
                  <a:pt x="198" y="1252"/>
                  <a:pt x="198" y="1250"/>
                  <a:pt x="198" y="1248"/>
                </a:cubicBezTo>
                <a:cubicBezTo>
                  <a:pt x="198" y="1247"/>
                  <a:pt x="197" y="1245"/>
                  <a:pt x="197" y="1244"/>
                </a:cubicBezTo>
                <a:cubicBezTo>
                  <a:pt x="197" y="1242"/>
                  <a:pt x="198" y="1240"/>
                  <a:pt x="198" y="1239"/>
                </a:cubicBezTo>
                <a:cubicBezTo>
                  <a:pt x="198" y="1237"/>
                  <a:pt x="198" y="1236"/>
                  <a:pt x="198" y="1234"/>
                </a:cubicBezTo>
                <a:cubicBezTo>
                  <a:pt x="199" y="1233"/>
                  <a:pt x="199" y="1231"/>
                  <a:pt x="200" y="1230"/>
                </a:cubicBezTo>
                <a:cubicBezTo>
                  <a:pt x="200" y="1228"/>
                  <a:pt x="201" y="1227"/>
                  <a:pt x="201" y="1225"/>
                </a:cubicBezTo>
                <a:cubicBezTo>
                  <a:pt x="202" y="1224"/>
                  <a:pt x="202" y="1222"/>
                  <a:pt x="203" y="1221"/>
                </a:cubicBezTo>
                <a:cubicBezTo>
                  <a:pt x="204" y="1220"/>
                  <a:pt x="205" y="1218"/>
                  <a:pt x="206" y="1217"/>
                </a:cubicBezTo>
                <a:cubicBezTo>
                  <a:pt x="206" y="1216"/>
                  <a:pt x="207" y="1214"/>
                  <a:pt x="208" y="1213"/>
                </a:cubicBezTo>
                <a:cubicBezTo>
                  <a:pt x="209" y="1212"/>
                  <a:pt x="210" y="1211"/>
                  <a:pt x="212" y="1210"/>
                </a:cubicBezTo>
                <a:cubicBezTo>
                  <a:pt x="213" y="1209"/>
                  <a:pt x="214" y="1208"/>
                  <a:pt x="215" y="1207"/>
                </a:cubicBezTo>
                <a:cubicBezTo>
                  <a:pt x="216" y="1206"/>
                  <a:pt x="218" y="1205"/>
                  <a:pt x="219" y="1204"/>
                </a:cubicBezTo>
                <a:cubicBezTo>
                  <a:pt x="220" y="1203"/>
                  <a:pt x="222" y="1202"/>
                  <a:pt x="223" y="1201"/>
                </a:cubicBezTo>
                <a:cubicBezTo>
                  <a:pt x="224" y="1201"/>
                  <a:pt x="226" y="1200"/>
                  <a:pt x="227" y="1199"/>
                </a:cubicBezTo>
                <a:cubicBezTo>
                  <a:pt x="229" y="1199"/>
                  <a:pt x="230" y="1198"/>
                  <a:pt x="232" y="1198"/>
                </a:cubicBezTo>
                <a:cubicBezTo>
                  <a:pt x="233" y="1197"/>
                  <a:pt x="235" y="1197"/>
                  <a:pt x="236" y="1197"/>
                </a:cubicBezTo>
                <a:cubicBezTo>
                  <a:pt x="238" y="1196"/>
                  <a:pt x="239" y="1196"/>
                  <a:pt x="241" y="1196"/>
                </a:cubicBezTo>
                <a:cubicBezTo>
                  <a:pt x="244" y="1196"/>
                  <a:pt x="247" y="1196"/>
                  <a:pt x="250" y="1196"/>
                </a:cubicBezTo>
                <a:cubicBezTo>
                  <a:pt x="252" y="1196"/>
                  <a:pt x="253" y="1196"/>
                  <a:pt x="255" y="1197"/>
                </a:cubicBezTo>
                <a:cubicBezTo>
                  <a:pt x="256" y="1197"/>
                  <a:pt x="258" y="1197"/>
                  <a:pt x="259" y="1198"/>
                </a:cubicBezTo>
                <a:cubicBezTo>
                  <a:pt x="261" y="1198"/>
                  <a:pt x="262" y="1199"/>
                  <a:pt x="264" y="1199"/>
                </a:cubicBezTo>
                <a:cubicBezTo>
                  <a:pt x="265" y="1200"/>
                  <a:pt x="267" y="1201"/>
                  <a:pt x="268" y="1201"/>
                </a:cubicBezTo>
                <a:cubicBezTo>
                  <a:pt x="270" y="1202"/>
                  <a:pt x="271" y="1203"/>
                  <a:pt x="272" y="1204"/>
                </a:cubicBezTo>
                <a:cubicBezTo>
                  <a:pt x="274" y="1205"/>
                  <a:pt x="275" y="1206"/>
                  <a:pt x="276" y="1207"/>
                </a:cubicBezTo>
                <a:cubicBezTo>
                  <a:pt x="277" y="1208"/>
                  <a:pt x="278" y="1209"/>
                  <a:pt x="280" y="1210"/>
                </a:cubicBezTo>
                <a:cubicBezTo>
                  <a:pt x="281" y="1211"/>
                  <a:pt x="282" y="1212"/>
                  <a:pt x="283" y="1213"/>
                </a:cubicBezTo>
                <a:cubicBezTo>
                  <a:pt x="284" y="1214"/>
                  <a:pt x="285" y="1216"/>
                  <a:pt x="285" y="1217"/>
                </a:cubicBezTo>
                <a:cubicBezTo>
                  <a:pt x="286" y="1218"/>
                  <a:pt x="287" y="1220"/>
                  <a:pt x="288" y="1221"/>
                </a:cubicBezTo>
                <a:cubicBezTo>
                  <a:pt x="289" y="1222"/>
                  <a:pt x="289" y="1224"/>
                  <a:pt x="290" y="1225"/>
                </a:cubicBezTo>
                <a:cubicBezTo>
                  <a:pt x="290" y="1227"/>
                  <a:pt x="291" y="1228"/>
                  <a:pt x="291" y="1230"/>
                </a:cubicBezTo>
                <a:cubicBezTo>
                  <a:pt x="292" y="1231"/>
                  <a:pt x="292" y="1233"/>
                  <a:pt x="293" y="1234"/>
                </a:cubicBezTo>
                <a:cubicBezTo>
                  <a:pt x="293" y="1236"/>
                  <a:pt x="293" y="1237"/>
                  <a:pt x="293" y="123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246"/>
          <p:cNvSpPr>
            <a:spLocks noEditPoints="1"/>
          </p:cNvSpPr>
          <p:nvPr/>
        </p:nvSpPr>
        <p:spPr bwMode="auto">
          <a:xfrm>
            <a:off x="11073797" y="1935225"/>
            <a:ext cx="394303" cy="301009"/>
          </a:xfrm>
          <a:custGeom>
            <a:avLst/>
            <a:gdLst>
              <a:gd name="T0" fmla="*/ 40 w 1646"/>
              <a:gd name="T1" fmla="*/ 701 h 1257"/>
              <a:gd name="T2" fmla="*/ 255 w 1646"/>
              <a:gd name="T3" fmla="*/ 848 h 1257"/>
              <a:gd name="T4" fmla="*/ 325 w 1646"/>
              <a:gd name="T5" fmla="*/ 852 h 1257"/>
              <a:gd name="T6" fmla="*/ 791 w 1646"/>
              <a:gd name="T7" fmla="*/ 606 h 1257"/>
              <a:gd name="T8" fmla="*/ 427 w 1646"/>
              <a:gd name="T9" fmla="*/ 877 h 1257"/>
              <a:gd name="T10" fmla="*/ 400 w 1646"/>
              <a:gd name="T11" fmla="*/ 931 h 1257"/>
              <a:gd name="T12" fmla="*/ 400 w 1646"/>
              <a:gd name="T13" fmla="*/ 1182 h 1257"/>
              <a:gd name="T14" fmla="*/ 437 w 1646"/>
              <a:gd name="T15" fmla="*/ 1244 h 1257"/>
              <a:gd name="T16" fmla="*/ 510 w 1646"/>
              <a:gd name="T17" fmla="*/ 1241 h 1257"/>
              <a:gd name="T18" fmla="*/ 673 w 1646"/>
              <a:gd name="T19" fmla="*/ 1133 h 1257"/>
              <a:gd name="T20" fmla="*/ 833 w 1646"/>
              <a:gd name="T21" fmla="*/ 1242 h 1257"/>
              <a:gd name="T22" fmla="*/ 881 w 1646"/>
              <a:gd name="T23" fmla="*/ 1257 h 1257"/>
              <a:gd name="T24" fmla="*/ 898 w 1646"/>
              <a:gd name="T25" fmla="*/ 1255 h 1257"/>
              <a:gd name="T26" fmla="*/ 953 w 1646"/>
              <a:gd name="T27" fmla="*/ 1217 h 1257"/>
              <a:gd name="T28" fmla="*/ 1633 w 1646"/>
              <a:gd name="T29" fmla="*/ 96 h 1257"/>
              <a:gd name="T30" fmla="*/ 1628 w 1646"/>
              <a:gd name="T31" fmla="*/ 27 h 1257"/>
              <a:gd name="T32" fmla="*/ 1562 w 1646"/>
              <a:gd name="T33" fmla="*/ 9 h 1257"/>
              <a:gd name="T34" fmla="*/ 59 w 1646"/>
              <a:gd name="T35" fmla="*/ 552 h 1257"/>
              <a:gd name="T36" fmla="*/ 4 w 1646"/>
              <a:gd name="T37" fmla="*/ 621 h 1257"/>
              <a:gd name="T38" fmla="*/ 40 w 1646"/>
              <a:gd name="T39" fmla="*/ 701 h 1257"/>
              <a:gd name="T40" fmla="*/ 1497 w 1646"/>
              <a:gd name="T41" fmla="*/ 134 h 1257"/>
              <a:gd name="T42" fmla="*/ 877 w 1646"/>
              <a:gd name="T43" fmla="*/ 1156 h 1257"/>
              <a:gd name="T44" fmla="*/ 711 w 1646"/>
              <a:gd name="T45" fmla="*/ 1043 h 1257"/>
              <a:gd name="T46" fmla="*/ 673 w 1646"/>
              <a:gd name="T47" fmla="*/ 1031 h 1257"/>
              <a:gd name="T48" fmla="*/ 635 w 1646"/>
              <a:gd name="T49" fmla="*/ 1042 h 1257"/>
              <a:gd name="T50" fmla="*/ 496 w 1646"/>
              <a:gd name="T51" fmla="*/ 1135 h 1257"/>
              <a:gd name="T52" fmla="*/ 496 w 1646"/>
              <a:gd name="T53" fmla="*/ 945 h 1257"/>
              <a:gd name="T54" fmla="*/ 1137 w 1646"/>
              <a:gd name="T55" fmla="*/ 467 h 1257"/>
              <a:gd name="T56" fmla="*/ 1154 w 1646"/>
              <a:gd name="T57" fmla="*/ 376 h 1257"/>
              <a:gd name="T58" fmla="*/ 1065 w 1646"/>
              <a:gd name="T59" fmla="*/ 352 h 1257"/>
              <a:gd name="T60" fmla="*/ 295 w 1646"/>
              <a:gd name="T61" fmla="*/ 759 h 1257"/>
              <a:gd name="T62" fmla="*/ 113 w 1646"/>
              <a:gd name="T63" fmla="*/ 635 h 1257"/>
              <a:gd name="T64" fmla="*/ 1497 w 1646"/>
              <a:gd name="T65" fmla="*/ 134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6" h="1257">
                <a:moveTo>
                  <a:pt x="40" y="701"/>
                </a:moveTo>
                <a:cubicBezTo>
                  <a:pt x="255" y="848"/>
                  <a:pt x="255" y="848"/>
                  <a:pt x="255" y="848"/>
                </a:cubicBezTo>
                <a:cubicBezTo>
                  <a:pt x="275" y="862"/>
                  <a:pt x="302" y="863"/>
                  <a:pt x="325" y="852"/>
                </a:cubicBezTo>
                <a:cubicBezTo>
                  <a:pt x="791" y="606"/>
                  <a:pt x="791" y="606"/>
                  <a:pt x="791" y="606"/>
                </a:cubicBezTo>
                <a:cubicBezTo>
                  <a:pt x="427" y="877"/>
                  <a:pt x="427" y="877"/>
                  <a:pt x="427" y="877"/>
                </a:cubicBezTo>
                <a:cubicBezTo>
                  <a:pt x="410" y="890"/>
                  <a:pt x="400" y="910"/>
                  <a:pt x="400" y="931"/>
                </a:cubicBezTo>
                <a:cubicBezTo>
                  <a:pt x="400" y="1182"/>
                  <a:pt x="400" y="1182"/>
                  <a:pt x="400" y="1182"/>
                </a:cubicBezTo>
                <a:cubicBezTo>
                  <a:pt x="400" y="1208"/>
                  <a:pt x="414" y="1232"/>
                  <a:pt x="437" y="1244"/>
                </a:cubicBezTo>
                <a:cubicBezTo>
                  <a:pt x="460" y="1257"/>
                  <a:pt x="488" y="1256"/>
                  <a:pt x="510" y="1241"/>
                </a:cubicBezTo>
                <a:cubicBezTo>
                  <a:pt x="673" y="1133"/>
                  <a:pt x="673" y="1133"/>
                  <a:pt x="673" y="1133"/>
                </a:cubicBezTo>
                <a:cubicBezTo>
                  <a:pt x="833" y="1242"/>
                  <a:pt x="833" y="1242"/>
                  <a:pt x="833" y="1242"/>
                </a:cubicBezTo>
                <a:cubicBezTo>
                  <a:pt x="847" y="1252"/>
                  <a:pt x="864" y="1257"/>
                  <a:pt x="881" y="1257"/>
                </a:cubicBezTo>
                <a:cubicBezTo>
                  <a:pt x="887" y="1257"/>
                  <a:pt x="892" y="1257"/>
                  <a:pt x="898" y="1255"/>
                </a:cubicBezTo>
                <a:cubicBezTo>
                  <a:pt x="921" y="1251"/>
                  <a:pt x="941" y="1237"/>
                  <a:pt x="953" y="1217"/>
                </a:cubicBezTo>
                <a:cubicBezTo>
                  <a:pt x="1633" y="96"/>
                  <a:pt x="1633" y="96"/>
                  <a:pt x="1633" y="96"/>
                </a:cubicBezTo>
                <a:cubicBezTo>
                  <a:pt x="1646" y="74"/>
                  <a:pt x="1644" y="47"/>
                  <a:pt x="1628" y="27"/>
                </a:cubicBezTo>
                <a:cubicBezTo>
                  <a:pt x="1612" y="8"/>
                  <a:pt x="1585" y="0"/>
                  <a:pt x="1562" y="9"/>
                </a:cubicBezTo>
                <a:cubicBezTo>
                  <a:pt x="59" y="552"/>
                  <a:pt x="59" y="552"/>
                  <a:pt x="59" y="552"/>
                </a:cubicBezTo>
                <a:cubicBezTo>
                  <a:pt x="29" y="563"/>
                  <a:pt x="8" y="589"/>
                  <a:pt x="4" y="621"/>
                </a:cubicBezTo>
                <a:cubicBezTo>
                  <a:pt x="0" y="653"/>
                  <a:pt x="14" y="683"/>
                  <a:pt x="40" y="701"/>
                </a:cubicBezTo>
                <a:close/>
                <a:moveTo>
                  <a:pt x="1497" y="134"/>
                </a:moveTo>
                <a:cubicBezTo>
                  <a:pt x="877" y="1156"/>
                  <a:pt x="877" y="1156"/>
                  <a:pt x="877" y="1156"/>
                </a:cubicBezTo>
                <a:cubicBezTo>
                  <a:pt x="711" y="1043"/>
                  <a:pt x="711" y="1043"/>
                  <a:pt x="711" y="1043"/>
                </a:cubicBezTo>
                <a:cubicBezTo>
                  <a:pt x="700" y="1035"/>
                  <a:pt x="686" y="1031"/>
                  <a:pt x="673" y="1031"/>
                </a:cubicBezTo>
                <a:cubicBezTo>
                  <a:pt x="660" y="1031"/>
                  <a:pt x="647" y="1035"/>
                  <a:pt x="635" y="1042"/>
                </a:cubicBezTo>
                <a:cubicBezTo>
                  <a:pt x="496" y="1135"/>
                  <a:pt x="496" y="1135"/>
                  <a:pt x="496" y="1135"/>
                </a:cubicBezTo>
                <a:cubicBezTo>
                  <a:pt x="496" y="945"/>
                  <a:pt x="496" y="945"/>
                  <a:pt x="496" y="945"/>
                </a:cubicBezTo>
                <a:cubicBezTo>
                  <a:pt x="1137" y="467"/>
                  <a:pt x="1137" y="467"/>
                  <a:pt x="1137" y="467"/>
                </a:cubicBezTo>
                <a:cubicBezTo>
                  <a:pt x="1166" y="445"/>
                  <a:pt x="1173" y="406"/>
                  <a:pt x="1154" y="376"/>
                </a:cubicBezTo>
                <a:cubicBezTo>
                  <a:pt x="1135" y="346"/>
                  <a:pt x="1097" y="336"/>
                  <a:pt x="1065" y="352"/>
                </a:cubicBezTo>
                <a:cubicBezTo>
                  <a:pt x="295" y="759"/>
                  <a:pt x="295" y="759"/>
                  <a:pt x="295" y="759"/>
                </a:cubicBezTo>
                <a:cubicBezTo>
                  <a:pt x="113" y="635"/>
                  <a:pt x="113" y="635"/>
                  <a:pt x="113" y="635"/>
                </a:cubicBezTo>
                <a:lnTo>
                  <a:pt x="1497" y="134"/>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247"/>
          <p:cNvSpPr>
            <a:spLocks noEditPoints="1"/>
          </p:cNvSpPr>
          <p:nvPr/>
        </p:nvSpPr>
        <p:spPr bwMode="auto">
          <a:xfrm>
            <a:off x="11074750" y="3908447"/>
            <a:ext cx="392396" cy="393277"/>
          </a:xfrm>
          <a:custGeom>
            <a:avLst/>
            <a:gdLst>
              <a:gd name="T0" fmla="*/ 257 w 1638"/>
              <a:gd name="T1" fmla="*/ 1363 h 1642"/>
              <a:gd name="T2" fmla="*/ 257 w 1638"/>
              <a:gd name="T3" fmla="*/ 1561 h 1642"/>
              <a:gd name="T4" fmla="*/ 321 w 1638"/>
              <a:gd name="T5" fmla="*/ 1640 h 1642"/>
              <a:gd name="T6" fmla="*/ 337 w 1638"/>
              <a:gd name="T7" fmla="*/ 1642 h 1642"/>
              <a:gd name="T8" fmla="*/ 380 w 1638"/>
              <a:gd name="T9" fmla="*/ 1630 h 1642"/>
              <a:gd name="T10" fmla="*/ 539 w 1638"/>
              <a:gd name="T11" fmla="*/ 1530 h 1642"/>
              <a:gd name="T12" fmla="*/ 817 w 1638"/>
              <a:gd name="T13" fmla="*/ 1578 h 1642"/>
              <a:gd name="T14" fmla="*/ 819 w 1638"/>
              <a:gd name="T15" fmla="*/ 1578 h 1642"/>
              <a:gd name="T16" fmla="*/ 834 w 1638"/>
              <a:gd name="T17" fmla="*/ 1578 h 1642"/>
              <a:gd name="T18" fmla="*/ 1390 w 1638"/>
              <a:gd name="T19" fmla="*/ 1354 h 1642"/>
              <a:gd name="T20" fmla="*/ 1638 w 1638"/>
              <a:gd name="T21" fmla="*/ 792 h 1642"/>
              <a:gd name="T22" fmla="*/ 1638 w 1638"/>
              <a:gd name="T23" fmla="*/ 791 h 1642"/>
              <a:gd name="T24" fmla="*/ 1638 w 1638"/>
              <a:gd name="T25" fmla="*/ 790 h 1642"/>
              <a:gd name="T26" fmla="*/ 1390 w 1638"/>
              <a:gd name="T27" fmla="*/ 227 h 1642"/>
              <a:gd name="T28" fmla="*/ 819 w 1638"/>
              <a:gd name="T29" fmla="*/ 4 h 1642"/>
              <a:gd name="T30" fmla="*/ 247 w 1638"/>
              <a:gd name="T31" fmla="*/ 227 h 1642"/>
              <a:gd name="T32" fmla="*/ 0 w 1638"/>
              <a:gd name="T33" fmla="*/ 790 h 1642"/>
              <a:gd name="T34" fmla="*/ 0 w 1638"/>
              <a:gd name="T35" fmla="*/ 790 h 1642"/>
              <a:gd name="T36" fmla="*/ 0 w 1638"/>
              <a:gd name="T37" fmla="*/ 791 h 1642"/>
              <a:gd name="T38" fmla="*/ 257 w 1638"/>
              <a:gd name="T39" fmla="*/ 1363 h 1642"/>
              <a:gd name="T40" fmla="*/ 314 w 1638"/>
              <a:gd name="T41" fmla="*/ 297 h 1642"/>
              <a:gd name="T42" fmla="*/ 818 w 1638"/>
              <a:gd name="T43" fmla="*/ 100 h 1642"/>
              <a:gd name="T44" fmla="*/ 819 w 1638"/>
              <a:gd name="T45" fmla="*/ 100 h 1642"/>
              <a:gd name="T46" fmla="*/ 820 w 1638"/>
              <a:gd name="T47" fmla="*/ 100 h 1642"/>
              <a:gd name="T48" fmla="*/ 1324 w 1638"/>
              <a:gd name="T49" fmla="*/ 297 h 1642"/>
              <a:gd name="T50" fmla="*/ 1542 w 1638"/>
              <a:gd name="T51" fmla="*/ 791 h 1642"/>
              <a:gd name="T52" fmla="*/ 1324 w 1638"/>
              <a:gd name="T53" fmla="*/ 1285 h 1642"/>
              <a:gd name="T54" fmla="*/ 820 w 1638"/>
              <a:gd name="T55" fmla="*/ 1482 h 1642"/>
              <a:gd name="T56" fmla="*/ 819 w 1638"/>
              <a:gd name="T57" fmla="*/ 1482 h 1642"/>
              <a:gd name="T58" fmla="*/ 819 w 1638"/>
              <a:gd name="T59" fmla="*/ 1482 h 1642"/>
              <a:gd name="T60" fmla="*/ 560 w 1638"/>
              <a:gd name="T61" fmla="*/ 1436 h 1642"/>
              <a:gd name="T62" fmla="*/ 498 w 1638"/>
              <a:gd name="T63" fmla="*/ 1442 h 1642"/>
              <a:gd name="T64" fmla="*/ 353 w 1638"/>
              <a:gd name="T65" fmla="*/ 1533 h 1642"/>
              <a:gd name="T66" fmla="*/ 353 w 1638"/>
              <a:gd name="T67" fmla="*/ 1351 h 1642"/>
              <a:gd name="T68" fmla="*/ 329 w 1638"/>
              <a:gd name="T69" fmla="*/ 1298 h 1642"/>
              <a:gd name="T70" fmla="*/ 96 w 1638"/>
              <a:gd name="T71" fmla="*/ 791 h 1642"/>
              <a:gd name="T72" fmla="*/ 314 w 1638"/>
              <a:gd name="T73" fmla="*/ 297 h 1642"/>
              <a:gd name="T74" fmla="*/ 419 w 1638"/>
              <a:gd name="T75" fmla="*/ 609 h 1642"/>
              <a:gd name="T76" fmla="*/ 467 w 1638"/>
              <a:gd name="T77" fmla="*/ 561 h 1642"/>
              <a:gd name="T78" fmla="*/ 1171 w 1638"/>
              <a:gd name="T79" fmla="*/ 561 h 1642"/>
              <a:gd name="T80" fmla="*/ 1219 w 1638"/>
              <a:gd name="T81" fmla="*/ 609 h 1642"/>
              <a:gd name="T82" fmla="*/ 1171 w 1638"/>
              <a:gd name="T83" fmla="*/ 657 h 1642"/>
              <a:gd name="T84" fmla="*/ 467 w 1638"/>
              <a:gd name="T85" fmla="*/ 657 h 1642"/>
              <a:gd name="T86" fmla="*/ 419 w 1638"/>
              <a:gd name="T87" fmla="*/ 609 h 1642"/>
              <a:gd name="T88" fmla="*/ 419 w 1638"/>
              <a:gd name="T89" fmla="*/ 822 h 1642"/>
              <a:gd name="T90" fmla="*/ 467 w 1638"/>
              <a:gd name="T91" fmla="*/ 774 h 1642"/>
              <a:gd name="T92" fmla="*/ 1171 w 1638"/>
              <a:gd name="T93" fmla="*/ 774 h 1642"/>
              <a:gd name="T94" fmla="*/ 1219 w 1638"/>
              <a:gd name="T95" fmla="*/ 822 h 1642"/>
              <a:gd name="T96" fmla="*/ 1171 w 1638"/>
              <a:gd name="T97" fmla="*/ 870 h 1642"/>
              <a:gd name="T98" fmla="*/ 467 w 1638"/>
              <a:gd name="T99" fmla="*/ 870 h 1642"/>
              <a:gd name="T100" fmla="*/ 419 w 1638"/>
              <a:gd name="T101" fmla="*/ 822 h 1642"/>
              <a:gd name="T102" fmla="*/ 1219 w 1638"/>
              <a:gd name="T103" fmla="*/ 1035 h 1642"/>
              <a:gd name="T104" fmla="*/ 1171 w 1638"/>
              <a:gd name="T105" fmla="*/ 1083 h 1642"/>
              <a:gd name="T106" fmla="*/ 825 w 1638"/>
              <a:gd name="T107" fmla="*/ 1083 h 1642"/>
              <a:gd name="T108" fmla="*/ 777 w 1638"/>
              <a:gd name="T109" fmla="*/ 1035 h 1642"/>
              <a:gd name="T110" fmla="*/ 825 w 1638"/>
              <a:gd name="T111" fmla="*/ 986 h 1642"/>
              <a:gd name="T112" fmla="*/ 1171 w 1638"/>
              <a:gd name="T113" fmla="*/ 986 h 1642"/>
              <a:gd name="T114" fmla="*/ 1219 w 1638"/>
              <a:gd name="T115" fmla="*/ 1035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638" h="1642">
                <a:moveTo>
                  <a:pt x="257" y="1363"/>
                </a:moveTo>
                <a:cubicBezTo>
                  <a:pt x="257" y="1561"/>
                  <a:pt x="257" y="1561"/>
                  <a:pt x="257" y="1561"/>
                </a:cubicBezTo>
                <a:cubicBezTo>
                  <a:pt x="257" y="1599"/>
                  <a:pt x="284" y="1633"/>
                  <a:pt x="321" y="1640"/>
                </a:cubicBezTo>
                <a:cubicBezTo>
                  <a:pt x="326" y="1642"/>
                  <a:pt x="332" y="1642"/>
                  <a:pt x="337" y="1642"/>
                </a:cubicBezTo>
                <a:cubicBezTo>
                  <a:pt x="352" y="1642"/>
                  <a:pt x="367" y="1638"/>
                  <a:pt x="380" y="1630"/>
                </a:cubicBezTo>
                <a:cubicBezTo>
                  <a:pt x="539" y="1530"/>
                  <a:pt x="539" y="1530"/>
                  <a:pt x="539" y="1530"/>
                </a:cubicBezTo>
                <a:cubicBezTo>
                  <a:pt x="628" y="1562"/>
                  <a:pt x="722" y="1578"/>
                  <a:pt x="817" y="1578"/>
                </a:cubicBezTo>
                <a:cubicBezTo>
                  <a:pt x="819" y="1578"/>
                  <a:pt x="819" y="1578"/>
                  <a:pt x="819" y="1578"/>
                </a:cubicBezTo>
                <a:cubicBezTo>
                  <a:pt x="824" y="1578"/>
                  <a:pt x="829" y="1578"/>
                  <a:pt x="834" y="1578"/>
                </a:cubicBezTo>
                <a:cubicBezTo>
                  <a:pt x="1043" y="1578"/>
                  <a:pt x="1240" y="1499"/>
                  <a:pt x="1390" y="1354"/>
                </a:cubicBezTo>
                <a:cubicBezTo>
                  <a:pt x="1545" y="1206"/>
                  <a:pt x="1633" y="1006"/>
                  <a:pt x="1638" y="792"/>
                </a:cubicBezTo>
                <a:cubicBezTo>
                  <a:pt x="1638" y="791"/>
                  <a:pt x="1638" y="791"/>
                  <a:pt x="1638" y="791"/>
                </a:cubicBezTo>
                <a:cubicBezTo>
                  <a:pt x="1638" y="790"/>
                  <a:pt x="1638" y="790"/>
                  <a:pt x="1638" y="790"/>
                </a:cubicBezTo>
                <a:cubicBezTo>
                  <a:pt x="1633" y="575"/>
                  <a:pt x="1545" y="376"/>
                  <a:pt x="1390" y="227"/>
                </a:cubicBezTo>
                <a:cubicBezTo>
                  <a:pt x="1236" y="79"/>
                  <a:pt x="1033" y="0"/>
                  <a:pt x="819" y="4"/>
                </a:cubicBezTo>
                <a:cubicBezTo>
                  <a:pt x="605" y="0"/>
                  <a:pt x="402" y="79"/>
                  <a:pt x="247" y="227"/>
                </a:cubicBezTo>
                <a:cubicBezTo>
                  <a:pt x="93" y="376"/>
                  <a:pt x="5" y="575"/>
                  <a:pt x="0" y="790"/>
                </a:cubicBezTo>
                <a:cubicBezTo>
                  <a:pt x="0" y="790"/>
                  <a:pt x="0" y="790"/>
                  <a:pt x="0" y="790"/>
                </a:cubicBezTo>
                <a:cubicBezTo>
                  <a:pt x="0" y="791"/>
                  <a:pt x="0" y="791"/>
                  <a:pt x="0" y="791"/>
                </a:cubicBezTo>
                <a:cubicBezTo>
                  <a:pt x="1" y="1010"/>
                  <a:pt x="94" y="1217"/>
                  <a:pt x="257" y="1363"/>
                </a:cubicBezTo>
                <a:close/>
                <a:moveTo>
                  <a:pt x="314" y="297"/>
                </a:moveTo>
                <a:cubicBezTo>
                  <a:pt x="450" y="166"/>
                  <a:pt x="629" y="96"/>
                  <a:pt x="818" y="100"/>
                </a:cubicBezTo>
                <a:cubicBezTo>
                  <a:pt x="819" y="100"/>
                  <a:pt x="819" y="100"/>
                  <a:pt x="819" y="100"/>
                </a:cubicBezTo>
                <a:cubicBezTo>
                  <a:pt x="820" y="100"/>
                  <a:pt x="820" y="100"/>
                  <a:pt x="820" y="100"/>
                </a:cubicBezTo>
                <a:cubicBezTo>
                  <a:pt x="1009" y="96"/>
                  <a:pt x="1188" y="166"/>
                  <a:pt x="1324" y="297"/>
                </a:cubicBezTo>
                <a:cubicBezTo>
                  <a:pt x="1460" y="427"/>
                  <a:pt x="1537" y="603"/>
                  <a:pt x="1542" y="791"/>
                </a:cubicBezTo>
                <a:cubicBezTo>
                  <a:pt x="1537" y="979"/>
                  <a:pt x="1460" y="1155"/>
                  <a:pt x="1324" y="1285"/>
                </a:cubicBezTo>
                <a:cubicBezTo>
                  <a:pt x="1188" y="1416"/>
                  <a:pt x="1009" y="1486"/>
                  <a:pt x="820" y="1482"/>
                </a:cubicBezTo>
                <a:cubicBezTo>
                  <a:pt x="819" y="1482"/>
                  <a:pt x="819" y="1482"/>
                  <a:pt x="819" y="1482"/>
                </a:cubicBezTo>
                <a:cubicBezTo>
                  <a:pt x="819" y="1482"/>
                  <a:pt x="819" y="1482"/>
                  <a:pt x="819" y="1482"/>
                </a:cubicBezTo>
                <a:cubicBezTo>
                  <a:pt x="730" y="1482"/>
                  <a:pt x="643" y="1467"/>
                  <a:pt x="560" y="1436"/>
                </a:cubicBezTo>
                <a:cubicBezTo>
                  <a:pt x="539" y="1429"/>
                  <a:pt x="517" y="1431"/>
                  <a:pt x="498" y="1442"/>
                </a:cubicBezTo>
                <a:cubicBezTo>
                  <a:pt x="353" y="1533"/>
                  <a:pt x="353" y="1533"/>
                  <a:pt x="353" y="1533"/>
                </a:cubicBezTo>
                <a:cubicBezTo>
                  <a:pt x="353" y="1351"/>
                  <a:pt x="353" y="1351"/>
                  <a:pt x="353" y="1351"/>
                </a:cubicBezTo>
                <a:cubicBezTo>
                  <a:pt x="353" y="1331"/>
                  <a:pt x="344" y="1311"/>
                  <a:pt x="329" y="1298"/>
                </a:cubicBezTo>
                <a:cubicBezTo>
                  <a:pt x="182" y="1170"/>
                  <a:pt x="97" y="986"/>
                  <a:pt x="96" y="791"/>
                </a:cubicBezTo>
                <a:cubicBezTo>
                  <a:pt x="100" y="603"/>
                  <a:pt x="178" y="427"/>
                  <a:pt x="314" y="297"/>
                </a:cubicBezTo>
                <a:close/>
                <a:moveTo>
                  <a:pt x="419" y="609"/>
                </a:moveTo>
                <a:cubicBezTo>
                  <a:pt x="419" y="583"/>
                  <a:pt x="440" y="561"/>
                  <a:pt x="467" y="561"/>
                </a:cubicBezTo>
                <a:cubicBezTo>
                  <a:pt x="1171" y="561"/>
                  <a:pt x="1171" y="561"/>
                  <a:pt x="1171" y="561"/>
                </a:cubicBezTo>
                <a:cubicBezTo>
                  <a:pt x="1198" y="561"/>
                  <a:pt x="1219" y="583"/>
                  <a:pt x="1219" y="609"/>
                </a:cubicBezTo>
                <a:cubicBezTo>
                  <a:pt x="1219" y="636"/>
                  <a:pt x="1198" y="657"/>
                  <a:pt x="1171" y="657"/>
                </a:cubicBezTo>
                <a:cubicBezTo>
                  <a:pt x="467" y="657"/>
                  <a:pt x="467" y="657"/>
                  <a:pt x="467" y="657"/>
                </a:cubicBezTo>
                <a:cubicBezTo>
                  <a:pt x="440" y="657"/>
                  <a:pt x="419" y="636"/>
                  <a:pt x="419" y="609"/>
                </a:cubicBezTo>
                <a:close/>
                <a:moveTo>
                  <a:pt x="419" y="822"/>
                </a:moveTo>
                <a:cubicBezTo>
                  <a:pt x="419" y="795"/>
                  <a:pt x="440" y="774"/>
                  <a:pt x="467" y="774"/>
                </a:cubicBezTo>
                <a:cubicBezTo>
                  <a:pt x="1171" y="774"/>
                  <a:pt x="1171" y="774"/>
                  <a:pt x="1171" y="774"/>
                </a:cubicBezTo>
                <a:cubicBezTo>
                  <a:pt x="1198" y="774"/>
                  <a:pt x="1219" y="795"/>
                  <a:pt x="1219" y="822"/>
                </a:cubicBezTo>
                <a:cubicBezTo>
                  <a:pt x="1219" y="849"/>
                  <a:pt x="1198" y="870"/>
                  <a:pt x="1171" y="870"/>
                </a:cubicBezTo>
                <a:cubicBezTo>
                  <a:pt x="467" y="870"/>
                  <a:pt x="467" y="870"/>
                  <a:pt x="467" y="870"/>
                </a:cubicBezTo>
                <a:cubicBezTo>
                  <a:pt x="440" y="870"/>
                  <a:pt x="419" y="849"/>
                  <a:pt x="419" y="822"/>
                </a:cubicBezTo>
                <a:close/>
                <a:moveTo>
                  <a:pt x="1219" y="1035"/>
                </a:moveTo>
                <a:cubicBezTo>
                  <a:pt x="1219" y="1061"/>
                  <a:pt x="1198" y="1083"/>
                  <a:pt x="1171" y="1083"/>
                </a:cubicBezTo>
                <a:cubicBezTo>
                  <a:pt x="825" y="1083"/>
                  <a:pt x="825" y="1083"/>
                  <a:pt x="825" y="1083"/>
                </a:cubicBezTo>
                <a:cubicBezTo>
                  <a:pt x="798" y="1083"/>
                  <a:pt x="777" y="1061"/>
                  <a:pt x="777" y="1035"/>
                </a:cubicBezTo>
                <a:cubicBezTo>
                  <a:pt x="777" y="1008"/>
                  <a:pt x="798" y="986"/>
                  <a:pt x="825" y="986"/>
                </a:cubicBezTo>
                <a:cubicBezTo>
                  <a:pt x="1171" y="986"/>
                  <a:pt x="1171" y="986"/>
                  <a:pt x="1171" y="986"/>
                </a:cubicBezTo>
                <a:cubicBezTo>
                  <a:pt x="1198" y="986"/>
                  <a:pt x="1219" y="1008"/>
                  <a:pt x="1219" y="1035"/>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270"/>
          <p:cNvSpPr>
            <a:spLocks noEditPoints="1"/>
          </p:cNvSpPr>
          <p:nvPr/>
        </p:nvSpPr>
        <p:spPr bwMode="auto">
          <a:xfrm>
            <a:off x="11074604" y="2562895"/>
            <a:ext cx="392689" cy="392396"/>
          </a:xfrm>
          <a:custGeom>
            <a:avLst/>
            <a:gdLst>
              <a:gd name="T0" fmla="*/ 535 w 1639"/>
              <a:gd name="T1" fmla="*/ 573 h 1638"/>
              <a:gd name="T2" fmla="*/ 292 w 1639"/>
              <a:gd name="T3" fmla="*/ 817 h 1638"/>
              <a:gd name="T4" fmla="*/ 535 w 1639"/>
              <a:gd name="T5" fmla="*/ 1060 h 1638"/>
              <a:gd name="T6" fmla="*/ 779 w 1639"/>
              <a:gd name="T7" fmla="*/ 817 h 1638"/>
              <a:gd name="T8" fmla="*/ 535 w 1639"/>
              <a:gd name="T9" fmla="*/ 573 h 1638"/>
              <a:gd name="T10" fmla="*/ 535 w 1639"/>
              <a:gd name="T11" fmla="*/ 964 h 1638"/>
              <a:gd name="T12" fmla="*/ 388 w 1639"/>
              <a:gd name="T13" fmla="*/ 817 h 1638"/>
              <a:gd name="T14" fmla="*/ 535 w 1639"/>
              <a:gd name="T15" fmla="*/ 669 h 1638"/>
              <a:gd name="T16" fmla="*/ 683 w 1639"/>
              <a:gd name="T17" fmla="*/ 817 h 1638"/>
              <a:gd name="T18" fmla="*/ 535 w 1639"/>
              <a:gd name="T19" fmla="*/ 964 h 1638"/>
              <a:gd name="T20" fmla="*/ 819 w 1639"/>
              <a:gd name="T21" fmla="*/ 0 h 1638"/>
              <a:gd name="T22" fmla="*/ 0 w 1639"/>
              <a:gd name="T23" fmla="*/ 819 h 1638"/>
              <a:gd name="T24" fmla="*/ 819 w 1639"/>
              <a:gd name="T25" fmla="*/ 1638 h 1638"/>
              <a:gd name="T26" fmla="*/ 1398 w 1639"/>
              <a:gd name="T27" fmla="*/ 1398 h 1638"/>
              <a:gd name="T28" fmla="*/ 1639 w 1639"/>
              <a:gd name="T29" fmla="*/ 819 h 1638"/>
              <a:gd name="T30" fmla="*/ 1398 w 1639"/>
              <a:gd name="T31" fmla="*/ 240 h 1638"/>
              <a:gd name="T32" fmla="*/ 819 w 1639"/>
              <a:gd name="T33" fmla="*/ 0 h 1638"/>
              <a:gd name="T34" fmla="*/ 1331 w 1639"/>
              <a:gd name="T35" fmla="*/ 1330 h 1638"/>
              <a:gd name="T36" fmla="*/ 819 w 1639"/>
              <a:gd name="T37" fmla="*/ 1542 h 1638"/>
              <a:gd name="T38" fmla="*/ 96 w 1639"/>
              <a:gd name="T39" fmla="*/ 819 h 1638"/>
              <a:gd name="T40" fmla="*/ 819 w 1639"/>
              <a:gd name="T41" fmla="*/ 96 h 1638"/>
              <a:gd name="T42" fmla="*/ 1331 w 1639"/>
              <a:gd name="T43" fmla="*/ 308 h 1638"/>
              <a:gd name="T44" fmla="*/ 1543 w 1639"/>
              <a:gd name="T45" fmla="*/ 819 h 1638"/>
              <a:gd name="T46" fmla="*/ 1331 w 1639"/>
              <a:gd name="T47" fmla="*/ 1330 h 1638"/>
              <a:gd name="T48" fmla="*/ 1105 w 1639"/>
              <a:gd name="T49" fmla="*/ 573 h 1638"/>
              <a:gd name="T50" fmla="*/ 861 w 1639"/>
              <a:gd name="T51" fmla="*/ 817 h 1638"/>
              <a:gd name="T52" fmla="*/ 1105 w 1639"/>
              <a:gd name="T53" fmla="*/ 1060 h 1638"/>
              <a:gd name="T54" fmla="*/ 1349 w 1639"/>
              <a:gd name="T55" fmla="*/ 817 h 1638"/>
              <a:gd name="T56" fmla="*/ 1105 w 1639"/>
              <a:gd name="T57" fmla="*/ 573 h 1638"/>
              <a:gd name="T58" fmla="*/ 1105 w 1639"/>
              <a:gd name="T59" fmla="*/ 964 h 1638"/>
              <a:gd name="T60" fmla="*/ 957 w 1639"/>
              <a:gd name="T61" fmla="*/ 817 h 1638"/>
              <a:gd name="T62" fmla="*/ 1105 w 1639"/>
              <a:gd name="T63" fmla="*/ 669 h 1638"/>
              <a:gd name="T64" fmla="*/ 1253 w 1639"/>
              <a:gd name="T65" fmla="*/ 817 h 1638"/>
              <a:gd name="T66" fmla="*/ 1105 w 1639"/>
              <a:gd name="T67" fmla="*/ 964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39" h="1638">
                <a:moveTo>
                  <a:pt x="535" y="573"/>
                </a:moveTo>
                <a:cubicBezTo>
                  <a:pt x="401" y="573"/>
                  <a:pt x="292" y="682"/>
                  <a:pt x="292" y="817"/>
                </a:cubicBezTo>
                <a:cubicBezTo>
                  <a:pt x="292" y="951"/>
                  <a:pt x="401" y="1060"/>
                  <a:pt x="535" y="1060"/>
                </a:cubicBezTo>
                <a:cubicBezTo>
                  <a:pt x="670" y="1060"/>
                  <a:pt x="779" y="951"/>
                  <a:pt x="779" y="817"/>
                </a:cubicBezTo>
                <a:cubicBezTo>
                  <a:pt x="779" y="682"/>
                  <a:pt x="670" y="573"/>
                  <a:pt x="535" y="573"/>
                </a:cubicBezTo>
                <a:close/>
                <a:moveTo>
                  <a:pt x="535" y="964"/>
                </a:moveTo>
                <a:cubicBezTo>
                  <a:pt x="454" y="964"/>
                  <a:pt x="388" y="898"/>
                  <a:pt x="388" y="817"/>
                </a:cubicBezTo>
                <a:cubicBezTo>
                  <a:pt x="388" y="735"/>
                  <a:pt x="454" y="669"/>
                  <a:pt x="535" y="669"/>
                </a:cubicBezTo>
                <a:cubicBezTo>
                  <a:pt x="617" y="669"/>
                  <a:pt x="683" y="735"/>
                  <a:pt x="683" y="817"/>
                </a:cubicBezTo>
                <a:cubicBezTo>
                  <a:pt x="683" y="898"/>
                  <a:pt x="617" y="964"/>
                  <a:pt x="535" y="964"/>
                </a:cubicBezTo>
                <a:close/>
                <a:moveTo>
                  <a:pt x="819" y="0"/>
                </a:moveTo>
                <a:cubicBezTo>
                  <a:pt x="367" y="0"/>
                  <a:pt x="0" y="367"/>
                  <a:pt x="0" y="819"/>
                </a:cubicBezTo>
                <a:cubicBezTo>
                  <a:pt x="0" y="1271"/>
                  <a:pt x="367" y="1638"/>
                  <a:pt x="819" y="1638"/>
                </a:cubicBezTo>
                <a:cubicBezTo>
                  <a:pt x="1038" y="1638"/>
                  <a:pt x="1244" y="1553"/>
                  <a:pt x="1398" y="1398"/>
                </a:cubicBezTo>
                <a:cubicBezTo>
                  <a:pt x="1553" y="1243"/>
                  <a:pt x="1639" y="1038"/>
                  <a:pt x="1639" y="819"/>
                </a:cubicBezTo>
                <a:cubicBezTo>
                  <a:pt x="1639" y="600"/>
                  <a:pt x="1553" y="394"/>
                  <a:pt x="1398" y="240"/>
                </a:cubicBezTo>
                <a:cubicBezTo>
                  <a:pt x="1244" y="85"/>
                  <a:pt x="1038" y="0"/>
                  <a:pt x="819" y="0"/>
                </a:cubicBezTo>
                <a:close/>
                <a:moveTo>
                  <a:pt x="1331" y="1330"/>
                </a:moveTo>
                <a:cubicBezTo>
                  <a:pt x="1194" y="1467"/>
                  <a:pt x="1012" y="1542"/>
                  <a:pt x="819" y="1542"/>
                </a:cubicBezTo>
                <a:cubicBezTo>
                  <a:pt x="420" y="1542"/>
                  <a:pt x="96" y="1218"/>
                  <a:pt x="96" y="819"/>
                </a:cubicBezTo>
                <a:cubicBezTo>
                  <a:pt x="96" y="420"/>
                  <a:pt x="420" y="96"/>
                  <a:pt x="819" y="96"/>
                </a:cubicBezTo>
                <a:cubicBezTo>
                  <a:pt x="1012" y="96"/>
                  <a:pt x="1194" y="171"/>
                  <a:pt x="1331" y="308"/>
                </a:cubicBezTo>
                <a:cubicBezTo>
                  <a:pt x="1467" y="444"/>
                  <a:pt x="1543" y="626"/>
                  <a:pt x="1543" y="819"/>
                </a:cubicBezTo>
                <a:cubicBezTo>
                  <a:pt x="1543" y="1012"/>
                  <a:pt x="1467" y="1194"/>
                  <a:pt x="1331" y="1330"/>
                </a:cubicBezTo>
                <a:close/>
                <a:moveTo>
                  <a:pt x="1105" y="573"/>
                </a:moveTo>
                <a:cubicBezTo>
                  <a:pt x="971" y="573"/>
                  <a:pt x="861" y="682"/>
                  <a:pt x="861" y="817"/>
                </a:cubicBezTo>
                <a:cubicBezTo>
                  <a:pt x="861" y="951"/>
                  <a:pt x="971" y="1060"/>
                  <a:pt x="1105" y="1060"/>
                </a:cubicBezTo>
                <a:cubicBezTo>
                  <a:pt x="1239" y="1060"/>
                  <a:pt x="1349" y="951"/>
                  <a:pt x="1349" y="817"/>
                </a:cubicBezTo>
                <a:cubicBezTo>
                  <a:pt x="1349" y="682"/>
                  <a:pt x="1239" y="573"/>
                  <a:pt x="1105" y="573"/>
                </a:cubicBezTo>
                <a:close/>
                <a:moveTo>
                  <a:pt x="1105" y="964"/>
                </a:moveTo>
                <a:cubicBezTo>
                  <a:pt x="1024" y="964"/>
                  <a:pt x="957" y="898"/>
                  <a:pt x="957" y="817"/>
                </a:cubicBezTo>
                <a:cubicBezTo>
                  <a:pt x="957" y="735"/>
                  <a:pt x="1024" y="669"/>
                  <a:pt x="1105" y="669"/>
                </a:cubicBezTo>
                <a:cubicBezTo>
                  <a:pt x="1187" y="669"/>
                  <a:pt x="1253" y="735"/>
                  <a:pt x="1253" y="817"/>
                </a:cubicBezTo>
                <a:cubicBezTo>
                  <a:pt x="1253" y="898"/>
                  <a:pt x="1187" y="964"/>
                  <a:pt x="1105" y="96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260"/>
          <p:cNvSpPr>
            <a:spLocks noEditPoints="1"/>
          </p:cNvSpPr>
          <p:nvPr/>
        </p:nvSpPr>
        <p:spPr bwMode="auto">
          <a:xfrm>
            <a:off x="11074677" y="5336367"/>
            <a:ext cx="392543" cy="238665"/>
          </a:xfrm>
          <a:custGeom>
            <a:avLst/>
            <a:gdLst>
              <a:gd name="T0" fmla="*/ 1620 w 1638"/>
              <a:gd name="T1" fmla="*/ 242 h 996"/>
              <a:gd name="T2" fmla="*/ 1134 w 1638"/>
              <a:gd name="T3" fmla="*/ 242 h 996"/>
              <a:gd name="T4" fmla="*/ 1377 w 1638"/>
              <a:gd name="T5" fmla="*/ 96 h 996"/>
              <a:gd name="T6" fmla="*/ 1377 w 1638"/>
              <a:gd name="T7" fmla="*/ 389 h 996"/>
              <a:gd name="T8" fmla="*/ 1377 w 1638"/>
              <a:gd name="T9" fmla="*/ 96 h 996"/>
              <a:gd name="T10" fmla="*/ 1201 w 1638"/>
              <a:gd name="T11" fmla="*/ 996 h 996"/>
              <a:gd name="T12" fmla="*/ 1638 w 1638"/>
              <a:gd name="T13" fmla="*/ 912 h 996"/>
              <a:gd name="T14" fmla="*/ 1377 w 1638"/>
              <a:gd name="T15" fmla="*/ 540 h 996"/>
              <a:gd name="T16" fmla="*/ 1117 w 1638"/>
              <a:gd name="T17" fmla="*/ 912 h 996"/>
              <a:gd name="T18" fmla="*/ 1377 w 1638"/>
              <a:gd name="T19" fmla="*/ 636 h 996"/>
              <a:gd name="T20" fmla="*/ 1542 w 1638"/>
              <a:gd name="T21" fmla="*/ 900 h 996"/>
              <a:gd name="T22" fmla="*/ 1213 w 1638"/>
              <a:gd name="T23" fmla="*/ 806 h 996"/>
              <a:gd name="T24" fmla="*/ 765 w 1638"/>
              <a:gd name="T25" fmla="*/ 532 h 996"/>
              <a:gd name="T26" fmla="*/ 765 w 1638"/>
              <a:gd name="T27" fmla="*/ 95 h 996"/>
              <a:gd name="T28" fmla="*/ 888 w 1638"/>
              <a:gd name="T29" fmla="*/ 314 h 996"/>
              <a:gd name="T30" fmla="*/ 642 w 1638"/>
              <a:gd name="T31" fmla="*/ 314 h 996"/>
              <a:gd name="T32" fmla="*/ 888 w 1638"/>
              <a:gd name="T33" fmla="*/ 314 h 996"/>
              <a:gd name="T34" fmla="*/ 1000 w 1638"/>
              <a:gd name="T35" fmla="*/ 824 h 996"/>
              <a:gd name="T36" fmla="*/ 531 w 1638"/>
              <a:gd name="T37" fmla="*/ 824 h 996"/>
              <a:gd name="T38" fmla="*/ 610 w 1638"/>
              <a:gd name="T39" fmla="*/ 996 h 996"/>
              <a:gd name="T40" fmla="*/ 1000 w 1638"/>
              <a:gd name="T41" fmla="*/ 916 h 996"/>
              <a:gd name="T42" fmla="*/ 627 w 1638"/>
              <a:gd name="T43" fmla="*/ 900 h 996"/>
              <a:gd name="T44" fmla="*/ 765 w 1638"/>
              <a:gd name="T45" fmla="*/ 680 h 996"/>
              <a:gd name="T46" fmla="*/ 904 w 1638"/>
              <a:gd name="T47" fmla="*/ 900 h 996"/>
              <a:gd name="T48" fmla="*/ 398 w 1638"/>
              <a:gd name="T49" fmla="*/ 393 h 996"/>
              <a:gd name="T50" fmla="*/ 13 w 1638"/>
              <a:gd name="T51" fmla="*/ 393 h 996"/>
              <a:gd name="T52" fmla="*/ 205 w 1638"/>
              <a:gd name="T53" fmla="*/ 296 h 996"/>
              <a:gd name="T54" fmla="*/ 205 w 1638"/>
              <a:gd name="T55" fmla="*/ 489 h 996"/>
              <a:gd name="T56" fmla="*/ 205 w 1638"/>
              <a:gd name="T57" fmla="*/ 296 h 996"/>
              <a:gd name="T58" fmla="*/ 0 w 1638"/>
              <a:gd name="T59" fmla="*/ 843 h 996"/>
              <a:gd name="T60" fmla="*/ 74 w 1638"/>
              <a:gd name="T61" fmla="*/ 996 h 996"/>
              <a:gd name="T62" fmla="*/ 411 w 1638"/>
              <a:gd name="T63" fmla="*/ 921 h 996"/>
              <a:gd name="T64" fmla="*/ 205 w 1638"/>
              <a:gd name="T65" fmla="*/ 632 h 996"/>
              <a:gd name="T66" fmla="*/ 96 w 1638"/>
              <a:gd name="T67" fmla="*/ 900 h 996"/>
              <a:gd name="T68" fmla="*/ 205 w 1638"/>
              <a:gd name="T69" fmla="*/ 728 h 996"/>
              <a:gd name="T70" fmla="*/ 315 w 1638"/>
              <a:gd name="T71" fmla="*/ 900 h 9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38" h="996">
                <a:moveTo>
                  <a:pt x="1377" y="485"/>
                </a:moveTo>
                <a:cubicBezTo>
                  <a:pt x="1511" y="485"/>
                  <a:pt x="1620" y="376"/>
                  <a:pt x="1620" y="242"/>
                </a:cubicBezTo>
                <a:cubicBezTo>
                  <a:pt x="1620" y="108"/>
                  <a:pt x="1511" y="0"/>
                  <a:pt x="1377" y="0"/>
                </a:cubicBezTo>
                <a:cubicBezTo>
                  <a:pt x="1243" y="0"/>
                  <a:pt x="1134" y="108"/>
                  <a:pt x="1134" y="242"/>
                </a:cubicBezTo>
                <a:cubicBezTo>
                  <a:pt x="1134" y="376"/>
                  <a:pt x="1243" y="485"/>
                  <a:pt x="1377" y="485"/>
                </a:cubicBezTo>
                <a:close/>
                <a:moveTo>
                  <a:pt x="1377" y="96"/>
                </a:moveTo>
                <a:cubicBezTo>
                  <a:pt x="1458" y="96"/>
                  <a:pt x="1524" y="161"/>
                  <a:pt x="1524" y="242"/>
                </a:cubicBezTo>
                <a:cubicBezTo>
                  <a:pt x="1524" y="323"/>
                  <a:pt x="1458" y="389"/>
                  <a:pt x="1377" y="389"/>
                </a:cubicBezTo>
                <a:cubicBezTo>
                  <a:pt x="1296" y="389"/>
                  <a:pt x="1230" y="323"/>
                  <a:pt x="1230" y="242"/>
                </a:cubicBezTo>
                <a:cubicBezTo>
                  <a:pt x="1230" y="161"/>
                  <a:pt x="1296" y="96"/>
                  <a:pt x="1377" y="96"/>
                </a:cubicBezTo>
                <a:close/>
                <a:moveTo>
                  <a:pt x="1117" y="912"/>
                </a:moveTo>
                <a:cubicBezTo>
                  <a:pt x="1117" y="958"/>
                  <a:pt x="1154" y="996"/>
                  <a:pt x="1201" y="996"/>
                </a:cubicBezTo>
                <a:cubicBezTo>
                  <a:pt x="1554" y="996"/>
                  <a:pt x="1554" y="996"/>
                  <a:pt x="1554" y="996"/>
                </a:cubicBezTo>
                <a:cubicBezTo>
                  <a:pt x="1600" y="996"/>
                  <a:pt x="1638" y="958"/>
                  <a:pt x="1638" y="912"/>
                </a:cubicBezTo>
                <a:cubicBezTo>
                  <a:pt x="1638" y="806"/>
                  <a:pt x="1638" y="806"/>
                  <a:pt x="1638" y="806"/>
                </a:cubicBezTo>
                <a:cubicBezTo>
                  <a:pt x="1638" y="678"/>
                  <a:pt x="1533" y="540"/>
                  <a:pt x="1377" y="540"/>
                </a:cubicBezTo>
                <a:cubicBezTo>
                  <a:pt x="1221" y="540"/>
                  <a:pt x="1117" y="678"/>
                  <a:pt x="1117" y="806"/>
                </a:cubicBezTo>
                <a:lnTo>
                  <a:pt x="1117" y="912"/>
                </a:lnTo>
                <a:close/>
                <a:moveTo>
                  <a:pt x="1213" y="806"/>
                </a:moveTo>
                <a:cubicBezTo>
                  <a:pt x="1213" y="704"/>
                  <a:pt x="1298" y="636"/>
                  <a:pt x="1377" y="636"/>
                </a:cubicBezTo>
                <a:cubicBezTo>
                  <a:pt x="1457" y="636"/>
                  <a:pt x="1542" y="704"/>
                  <a:pt x="1542" y="806"/>
                </a:cubicBezTo>
                <a:cubicBezTo>
                  <a:pt x="1542" y="900"/>
                  <a:pt x="1542" y="900"/>
                  <a:pt x="1542" y="900"/>
                </a:cubicBezTo>
                <a:cubicBezTo>
                  <a:pt x="1213" y="900"/>
                  <a:pt x="1213" y="900"/>
                  <a:pt x="1213" y="900"/>
                </a:cubicBezTo>
                <a:lnTo>
                  <a:pt x="1213" y="806"/>
                </a:lnTo>
                <a:close/>
                <a:moveTo>
                  <a:pt x="546" y="314"/>
                </a:moveTo>
                <a:cubicBezTo>
                  <a:pt x="546" y="434"/>
                  <a:pt x="644" y="532"/>
                  <a:pt x="765" y="532"/>
                </a:cubicBezTo>
                <a:cubicBezTo>
                  <a:pt x="886" y="532"/>
                  <a:pt x="984" y="434"/>
                  <a:pt x="984" y="314"/>
                </a:cubicBezTo>
                <a:cubicBezTo>
                  <a:pt x="984" y="193"/>
                  <a:pt x="886" y="95"/>
                  <a:pt x="765" y="95"/>
                </a:cubicBezTo>
                <a:cubicBezTo>
                  <a:pt x="644" y="95"/>
                  <a:pt x="546" y="193"/>
                  <a:pt x="546" y="314"/>
                </a:cubicBezTo>
                <a:close/>
                <a:moveTo>
                  <a:pt x="888" y="314"/>
                </a:moveTo>
                <a:cubicBezTo>
                  <a:pt x="888" y="381"/>
                  <a:pt x="833" y="436"/>
                  <a:pt x="765" y="436"/>
                </a:cubicBezTo>
                <a:cubicBezTo>
                  <a:pt x="697" y="436"/>
                  <a:pt x="642" y="381"/>
                  <a:pt x="642" y="314"/>
                </a:cubicBezTo>
                <a:cubicBezTo>
                  <a:pt x="642" y="246"/>
                  <a:pt x="697" y="191"/>
                  <a:pt x="765" y="191"/>
                </a:cubicBezTo>
                <a:cubicBezTo>
                  <a:pt x="833" y="191"/>
                  <a:pt x="888" y="246"/>
                  <a:pt x="888" y="314"/>
                </a:cubicBezTo>
                <a:close/>
                <a:moveTo>
                  <a:pt x="1000" y="916"/>
                </a:moveTo>
                <a:cubicBezTo>
                  <a:pt x="1000" y="824"/>
                  <a:pt x="1000" y="824"/>
                  <a:pt x="1000" y="824"/>
                </a:cubicBezTo>
                <a:cubicBezTo>
                  <a:pt x="1000" y="708"/>
                  <a:pt x="906" y="584"/>
                  <a:pt x="765" y="584"/>
                </a:cubicBezTo>
                <a:cubicBezTo>
                  <a:pt x="625" y="584"/>
                  <a:pt x="531" y="708"/>
                  <a:pt x="531" y="824"/>
                </a:cubicBezTo>
                <a:cubicBezTo>
                  <a:pt x="531" y="916"/>
                  <a:pt x="531" y="916"/>
                  <a:pt x="531" y="916"/>
                </a:cubicBezTo>
                <a:cubicBezTo>
                  <a:pt x="531" y="960"/>
                  <a:pt x="566" y="996"/>
                  <a:pt x="610" y="996"/>
                </a:cubicBezTo>
                <a:cubicBezTo>
                  <a:pt x="920" y="996"/>
                  <a:pt x="920" y="996"/>
                  <a:pt x="920" y="996"/>
                </a:cubicBezTo>
                <a:cubicBezTo>
                  <a:pt x="964" y="996"/>
                  <a:pt x="1000" y="960"/>
                  <a:pt x="1000" y="916"/>
                </a:cubicBezTo>
                <a:close/>
                <a:moveTo>
                  <a:pt x="904" y="900"/>
                </a:moveTo>
                <a:cubicBezTo>
                  <a:pt x="627" y="900"/>
                  <a:pt x="627" y="900"/>
                  <a:pt x="627" y="900"/>
                </a:cubicBezTo>
                <a:cubicBezTo>
                  <a:pt x="627" y="824"/>
                  <a:pt x="627" y="824"/>
                  <a:pt x="627" y="824"/>
                </a:cubicBezTo>
                <a:cubicBezTo>
                  <a:pt x="627" y="738"/>
                  <a:pt x="698" y="680"/>
                  <a:pt x="765" y="680"/>
                </a:cubicBezTo>
                <a:cubicBezTo>
                  <a:pt x="832" y="680"/>
                  <a:pt x="904" y="738"/>
                  <a:pt x="904" y="824"/>
                </a:cubicBezTo>
                <a:lnTo>
                  <a:pt x="904" y="900"/>
                </a:lnTo>
                <a:close/>
                <a:moveTo>
                  <a:pt x="205" y="585"/>
                </a:moveTo>
                <a:cubicBezTo>
                  <a:pt x="312" y="585"/>
                  <a:pt x="398" y="499"/>
                  <a:pt x="398" y="393"/>
                </a:cubicBezTo>
                <a:cubicBezTo>
                  <a:pt x="398" y="287"/>
                  <a:pt x="312" y="200"/>
                  <a:pt x="205" y="200"/>
                </a:cubicBezTo>
                <a:cubicBezTo>
                  <a:pt x="99" y="200"/>
                  <a:pt x="13" y="287"/>
                  <a:pt x="13" y="393"/>
                </a:cubicBezTo>
                <a:cubicBezTo>
                  <a:pt x="13" y="499"/>
                  <a:pt x="99" y="585"/>
                  <a:pt x="205" y="585"/>
                </a:cubicBezTo>
                <a:close/>
                <a:moveTo>
                  <a:pt x="205" y="296"/>
                </a:moveTo>
                <a:cubicBezTo>
                  <a:pt x="259" y="296"/>
                  <a:pt x="302" y="340"/>
                  <a:pt x="302" y="393"/>
                </a:cubicBezTo>
                <a:cubicBezTo>
                  <a:pt x="302" y="446"/>
                  <a:pt x="259" y="489"/>
                  <a:pt x="205" y="489"/>
                </a:cubicBezTo>
                <a:cubicBezTo>
                  <a:pt x="152" y="489"/>
                  <a:pt x="109" y="446"/>
                  <a:pt x="109" y="393"/>
                </a:cubicBezTo>
                <a:cubicBezTo>
                  <a:pt x="109" y="340"/>
                  <a:pt x="152" y="296"/>
                  <a:pt x="205" y="296"/>
                </a:cubicBezTo>
                <a:close/>
                <a:moveTo>
                  <a:pt x="205" y="632"/>
                </a:moveTo>
                <a:cubicBezTo>
                  <a:pt x="82" y="632"/>
                  <a:pt x="0" y="741"/>
                  <a:pt x="0" y="843"/>
                </a:cubicBezTo>
                <a:cubicBezTo>
                  <a:pt x="0" y="921"/>
                  <a:pt x="0" y="921"/>
                  <a:pt x="0" y="921"/>
                </a:cubicBezTo>
                <a:cubicBezTo>
                  <a:pt x="0" y="962"/>
                  <a:pt x="33" y="996"/>
                  <a:pt x="74" y="996"/>
                </a:cubicBezTo>
                <a:cubicBezTo>
                  <a:pt x="336" y="996"/>
                  <a:pt x="336" y="996"/>
                  <a:pt x="336" y="996"/>
                </a:cubicBezTo>
                <a:cubicBezTo>
                  <a:pt x="378" y="996"/>
                  <a:pt x="411" y="962"/>
                  <a:pt x="411" y="921"/>
                </a:cubicBezTo>
                <a:cubicBezTo>
                  <a:pt x="411" y="843"/>
                  <a:pt x="411" y="843"/>
                  <a:pt x="411" y="843"/>
                </a:cubicBezTo>
                <a:cubicBezTo>
                  <a:pt x="411" y="741"/>
                  <a:pt x="329" y="632"/>
                  <a:pt x="205" y="632"/>
                </a:cubicBezTo>
                <a:close/>
                <a:moveTo>
                  <a:pt x="315" y="900"/>
                </a:moveTo>
                <a:cubicBezTo>
                  <a:pt x="96" y="900"/>
                  <a:pt x="96" y="900"/>
                  <a:pt x="96" y="900"/>
                </a:cubicBezTo>
                <a:cubicBezTo>
                  <a:pt x="96" y="843"/>
                  <a:pt x="96" y="843"/>
                  <a:pt x="96" y="843"/>
                </a:cubicBezTo>
                <a:cubicBezTo>
                  <a:pt x="96" y="774"/>
                  <a:pt x="152" y="728"/>
                  <a:pt x="205" y="728"/>
                </a:cubicBezTo>
                <a:cubicBezTo>
                  <a:pt x="259" y="728"/>
                  <a:pt x="315" y="774"/>
                  <a:pt x="315" y="843"/>
                </a:cubicBezTo>
                <a:lnTo>
                  <a:pt x="315" y="90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273"/>
          <p:cNvSpPr>
            <a:spLocks noEditPoints="1"/>
          </p:cNvSpPr>
          <p:nvPr/>
        </p:nvSpPr>
        <p:spPr bwMode="auto">
          <a:xfrm>
            <a:off x="11074823" y="4583791"/>
            <a:ext cx="392250" cy="393277"/>
          </a:xfrm>
          <a:custGeom>
            <a:avLst/>
            <a:gdLst>
              <a:gd name="T0" fmla="*/ 1101 w 1637"/>
              <a:gd name="T1" fmla="*/ 1531 h 1642"/>
              <a:gd name="T2" fmla="*/ 1637 w 1637"/>
              <a:gd name="T3" fmla="*/ 1340 h 1642"/>
              <a:gd name="T4" fmla="*/ 1637 w 1637"/>
              <a:gd name="T5" fmla="*/ 791 h 1642"/>
              <a:gd name="T6" fmla="*/ 1637 w 1637"/>
              <a:gd name="T7" fmla="*/ 789 h 1642"/>
              <a:gd name="T8" fmla="*/ 819 w 1637"/>
              <a:gd name="T9" fmla="*/ 4 h 1642"/>
              <a:gd name="T10" fmla="*/ 0 w 1637"/>
              <a:gd name="T11" fmla="*/ 789 h 1642"/>
              <a:gd name="T12" fmla="*/ 0 w 1637"/>
              <a:gd name="T13" fmla="*/ 791 h 1642"/>
              <a:gd name="T14" fmla="*/ 257 w 1637"/>
              <a:gd name="T15" fmla="*/ 1560 h 1642"/>
              <a:gd name="T16" fmla="*/ 337 w 1637"/>
              <a:gd name="T17" fmla="*/ 1641 h 1642"/>
              <a:gd name="T18" fmla="*/ 538 w 1637"/>
              <a:gd name="T19" fmla="*/ 1530 h 1642"/>
              <a:gd name="T20" fmla="*/ 818 w 1637"/>
              <a:gd name="T21" fmla="*/ 1577 h 1642"/>
              <a:gd name="T22" fmla="*/ 1129 w 1637"/>
              <a:gd name="T23" fmla="*/ 1340 h 1642"/>
              <a:gd name="T24" fmla="*/ 1541 w 1637"/>
              <a:gd name="T25" fmla="*/ 1340 h 1642"/>
              <a:gd name="T26" fmla="*/ 498 w 1637"/>
              <a:gd name="T27" fmla="*/ 1441 h 1642"/>
              <a:gd name="T28" fmla="*/ 353 w 1637"/>
              <a:gd name="T29" fmla="*/ 1350 h 1642"/>
              <a:gd name="T30" fmla="*/ 96 w 1637"/>
              <a:gd name="T31" fmla="*/ 791 h 1642"/>
              <a:gd name="T32" fmla="*/ 818 w 1637"/>
              <a:gd name="T33" fmla="*/ 100 h 1642"/>
              <a:gd name="T34" fmla="*/ 819 w 1637"/>
              <a:gd name="T35" fmla="*/ 100 h 1642"/>
              <a:gd name="T36" fmla="*/ 1541 w 1637"/>
              <a:gd name="T37" fmla="*/ 790 h 1642"/>
              <a:gd name="T38" fmla="*/ 1335 w 1637"/>
              <a:gd name="T39" fmla="*/ 1037 h 1642"/>
              <a:gd name="T40" fmla="*/ 1052 w 1637"/>
              <a:gd name="T41" fmla="*/ 1447 h 1642"/>
              <a:gd name="T42" fmla="*/ 818 w 1637"/>
              <a:gd name="T43" fmla="*/ 1481 h 1642"/>
              <a:gd name="T44" fmla="*/ 498 w 1637"/>
              <a:gd name="T45" fmla="*/ 1441 h 1642"/>
              <a:gd name="T46" fmla="*/ 467 w 1637"/>
              <a:gd name="T47" fmla="*/ 561 h 1642"/>
              <a:gd name="T48" fmla="*/ 1218 w 1637"/>
              <a:gd name="T49" fmla="*/ 609 h 1642"/>
              <a:gd name="T50" fmla="*/ 467 w 1637"/>
              <a:gd name="T51" fmla="*/ 657 h 1642"/>
              <a:gd name="T52" fmla="*/ 419 w 1637"/>
              <a:gd name="T53" fmla="*/ 821 h 1642"/>
              <a:gd name="T54" fmla="*/ 1170 w 1637"/>
              <a:gd name="T55" fmla="*/ 773 h 1642"/>
              <a:gd name="T56" fmla="*/ 1170 w 1637"/>
              <a:gd name="T57" fmla="*/ 869 h 1642"/>
              <a:gd name="T58" fmla="*/ 419 w 1637"/>
              <a:gd name="T59" fmla="*/ 821 h 1642"/>
              <a:gd name="T60" fmla="*/ 717 w 1637"/>
              <a:gd name="T61" fmla="*/ 1082 h 1642"/>
              <a:gd name="T62" fmla="*/ 419 w 1637"/>
              <a:gd name="T63" fmla="*/ 1034 h 1642"/>
              <a:gd name="T64" fmla="*/ 717 w 1637"/>
              <a:gd name="T65" fmla="*/ 986 h 1642"/>
              <a:gd name="T66" fmla="*/ 1383 w 1637"/>
              <a:gd name="T67" fmla="*/ 1254 h 1642"/>
              <a:gd name="T68" fmla="*/ 1335 w 1637"/>
              <a:gd name="T69" fmla="*/ 1469 h 1642"/>
              <a:gd name="T70" fmla="*/ 1287 w 1637"/>
              <a:gd name="T71" fmla="*/ 1254 h 1642"/>
              <a:gd name="T72" fmla="*/ 1383 w 1637"/>
              <a:gd name="T73" fmla="*/ 1254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637" h="1642">
                <a:moveTo>
                  <a:pt x="818" y="1577"/>
                </a:moveTo>
                <a:cubicBezTo>
                  <a:pt x="915" y="1579"/>
                  <a:pt x="1010" y="1563"/>
                  <a:pt x="1101" y="1531"/>
                </a:cubicBezTo>
                <a:cubicBezTo>
                  <a:pt x="1157" y="1599"/>
                  <a:pt x="1241" y="1642"/>
                  <a:pt x="1335" y="1642"/>
                </a:cubicBezTo>
                <a:cubicBezTo>
                  <a:pt x="1502" y="1642"/>
                  <a:pt x="1637" y="1506"/>
                  <a:pt x="1637" y="1340"/>
                </a:cubicBezTo>
                <a:cubicBezTo>
                  <a:pt x="1637" y="1259"/>
                  <a:pt x="1605" y="1185"/>
                  <a:pt x="1553" y="1131"/>
                </a:cubicBezTo>
                <a:cubicBezTo>
                  <a:pt x="1606" y="1026"/>
                  <a:pt x="1634" y="909"/>
                  <a:pt x="1637" y="791"/>
                </a:cubicBezTo>
                <a:cubicBezTo>
                  <a:pt x="1637" y="790"/>
                  <a:pt x="1637" y="790"/>
                  <a:pt x="1637" y="790"/>
                </a:cubicBezTo>
                <a:cubicBezTo>
                  <a:pt x="1637" y="789"/>
                  <a:pt x="1637" y="789"/>
                  <a:pt x="1637" y="789"/>
                </a:cubicBezTo>
                <a:cubicBezTo>
                  <a:pt x="1632" y="575"/>
                  <a:pt x="1544" y="375"/>
                  <a:pt x="1390" y="227"/>
                </a:cubicBezTo>
                <a:cubicBezTo>
                  <a:pt x="1235" y="79"/>
                  <a:pt x="1032" y="0"/>
                  <a:pt x="819" y="4"/>
                </a:cubicBezTo>
                <a:cubicBezTo>
                  <a:pt x="605" y="0"/>
                  <a:pt x="402" y="79"/>
                  <a:pt x="247" y="227"/>
                </a:cubicBezTo>
                <a:cubicBezTo>
                  <a:pt x="93" y="375"/>
                  <a:pt x="5" y="575"/>
                  <a:pt x="0" y="789"/>
                </a:cubicBezTo>
                <a:cubicBezTo>
                  <a:pt x="0" y="790"/>
                  <a:pt x="0" y="790"/>
                  <a:pt x="0" y="790"/>
                </a:cubicBezTo>
                <a:cubicBezTo>
                  <a:pt x="0" y="791"/>
                  <a:pt x="0" y="791"/>
                  <a:pt x="0" y="791"/>
                </a:cubicBezTo>
                <a:cubicBezTo>
                  <a:pt x="1" y="1009"/>
                  <a:pt x="94" y="1216"/>
                  <a:pt x="257" y="1362"/>
                </a:cubicBezTo>
                <a:cubicBezTo>
                  <a:pt x="257" y="1560"/>
                  <a:pt x="257" y="1560"/>
                  <a:pt x="257" y="1560"/>
                </a:cubicBezTo>
                <a:cubicBezTo>
                  <a:pt x="257" y="1598"/>
                  <a:pt x="284" y="1632"/>
                  <a:pt x="321" y="1639"/>
                </a:cubicBezTo>
                <a:cubicBezTo>
                  <a:pt x="326" y="1641"/>
                  <a:pt x="331" y="1641"/>
                  <a:pt x="337" y="1641"/>
                </a:cubicBezTo>
                <a:cubicBezTo>
                  <a:pt x="352" y="1641"/>
                  <a:pt x="366" y="1637"/>
                  <a:pt x="379" y="1629"/>
                </a:cubicBezTo>
                <a:cubicBezTo>
                  <a:pt x="538" y="1530"/>
                  <a:pt x="538" y="1530"/>
                  <a:pt x="538" y="1530"/>
                </a:cubicBezTo>
                <a:cubicBezTo>
                  <a:pt x="628" y="1561"/>
                  <a:pt x="722" y="1577"/>
                  <a:pt x="817" y="1577"/>
                </a:cubicBezTo>
                <a:cubicBezTo>
                  <a:pt x="817" y="1577"/>
                  <a:pt x="818" y="1577"/>
                  <a:pt x="818" y="1577"/>
                </a:cubicBezTo>
                <a:close/>
                <a:moveTo>
                  <a:pt x="1335" y="1546"/>
                </a:moveTo>
                <a:cubicBezTo>
                  <a:pt x="1221" y="1546"/>
                  <a:pt x="1129" y="1453"/>
                  <a:pt x="1129" y="1340"/>
                </a:cubicBezTo>
                <a:cubicBezTo>
                  <a:pt x="1129" y="1226"/>
                  <a:pt x="1221" y="1133"/>
                  <a:pt x="1335" y="1133"/>
                </a:cubicBezTo>
                <a:cubicBezTo>
                  <a:pt x="1449" y="1133"/>
                  <a:pt x="1541" y="1226"/>
                  <a:pt x="1541" y="1340"/>
                </a:cubicBezTo>
                <a:cubicBezTo>
                  <a:pt x="1541" y="1453"/>
                  <a:pt x="1449" y="1546"/>
                  <a:pt x="1335" y="1546"/>
                </a:cubicBezTo>
                <a:close/>
                <a:moveTo>
                  <a:pt x="498" y="1441"/>
                </a:moveTo>
                <a:cubicBezTo>
                  <a:pt x="353" y="1532"/>
                  <a:pt x="353" y="1532"/>
                  <a:pt x="353" y="1532"/>
                </a:cubicBezTo>
                <a:cubicBezTo>
                  <a:pt x="353" y="1350"/>
                  <a:pt x="353" y="1350"/>
                  <a:pt x="353" y="1350"/>
                </a:cubicBezTo>
                <a:cubicBezTo>
                  <a:pt x="353" y="1330"/>
                  <a:pt x="344" y="1311"/>
                  <a:pt x="329" y="1297"/>
                </a:cubicBezTo>
                <a:cubicBezTo>
                  <a:pt x="182" y="1170"/>
                  <a:pt x="97" y="985"/>
                  <a:pt x="96" y="791"/>
                </a:cubicBezTo>
                <a:cubicBezTo>
                  <a:pt x="100" y="602"/>
                  <a:pt x="178" y="427"/>
                  <a:pt x="314" y="296"/>
                </a:cubicBezTo>
                <a:cubicBezTo>
                  <a:pt x="450" y="166"/>
                  <a:pt x="629" y="96"/>
                  <a:pt x="818" y="100"/>
                </a:cubicBezTo>
                <a:cubicBezTo>
                  <a:pt x="819" y="100"/>
                  <a:pt x="819" y="100"/>
                  <a:pt x="819" y="100"/>
                </a:cubicBezTo>
                <a:cubicBezTo>
                  <a:pt x="819" y="100"/>
                  <a:pt x="819" y="100"/>
                  <a:pt x="819" y="100"/>
                </a:cubicBezTo>
                <a:cubicBezTo>
                  <a:pt x="1008" y="96"/>
                  <a:pt x="1187" y="166"/>
                  <a:pt x="1323" y="296"/>
                </a:cubicBezTo>
                <a:cubicBezTo>
                  <a:pt x="1459" y="427"/>
                  <a:pt x="1537" y="602"/>
                  <a:pt x="1541" y="790"/>
                </a:cubicBezTo>
                <a:cubicBezTo>
                  <a:pt x="1539" y="888"/>
                  <a:pt x="1516" y="984"/>
                  <a:pt x="1475" y="1072"/>
                </a:cubicBezTo>
                <a:cubicBezTo>
                  <a:pt x="1433" y="1050"/>
                  <a:pt x="1385" y="1037"/>
                  <a:pt x="1335" y="1037"/>
                </a:cubicBezTo>
                <a:cubicBezTo>
                  <a:pt x="1168" y="1037"/>
                  <a:pt x="1033" y="1173"/>
                  <a:pt x="1033" y="1340"/>
                </a:cubicBezTo>
                <a:cubicBezTo>
                  <a:pt x="1033" y="1377"/>
                  <a:pt x="1039" y="1413"/>
                  <a:pt x="1052" y="1447"/>
                </a:cubicBezTo>
                <a:cubicBezTo>
                  <a:pt x="977" y="1471"/>
                  <a:pt x="899" y="1482"/>
                  <a:pt x="819" y="1481"/>
                </a:cubicBezTo>
                <a:cubicBezTo>
                  <a:pt x="818" y="1481"/>
                  <a:pt x="818" y="1481"/>
                  <a:pt x="818" y="1481"/>
                </a:cubicBezTo>
                <a:cubicBezTo>
                  <a:pt x="730" y="1481"/>
                  <a:pt x="643" y="1466"/>
                  <a:pt x="560" y="1435"/>
                </a:cubicBezTo>
                <a:cubicBezTo>
                  <a:pt x="539" y="1428"/>
                  <a:pt x="517" y="1430"/>
                  <a:pt x="498" y="1441"/>
                </a:cubicBezTo>
                <a:close/>
                <a:moveTo>
                  <a:pt x="419" y="609"/>
                </a:moveTo>
                <a:cubicBezTo>
                  <a:pt x="419" y="582"/>
                  <a:pt x="440" y="561"/>
                  <a:pt x="467" y="561"/>
                </a:cubicBezTo>
                <a:cubicBezTo>
                  <a:pt x="1170" y="561"/>
                  <a:pt x="1170" y="561"/>
                  <a:pt x="1170" y="561"/>
                </a:cubicBezTo>
                <a:cubicBezTo>
                  <a:pt x="1197" y="561"/>
                  <a:pt x="1218" y="582"/>
                  <a:pt x="1218" y="609"/>
                </a:cubicBezTo>
                <a:cubicBezTo>
                  <a:pt x="1218" y="636"/>
                  <a:pt x="1197" y="657"/>
                  <a:pt x="1170" y="657"/>
                </a:cubicBezTo>
                <a:cubicBezTo>
                  <a:pt x="467" y="657"/>
                  <a:pt x="467" y="657"/>
                  <a:pt x="467" y="657"/>
                </a:cubicBezTo>
                <a:cubicBezTo>
                  <a:pt x="440" y="657"/>
                  <a:pt x="419" y="636"/>
                  <a:pt x="419" y="609"/>
                </a:cubicBezTo>
                <a:close/>
                <a:moveTo>
                  <a:pt x="419" y="821"/>
                </a:moveTo>
                <a:cubicBezTo>
                  <a:pt x="419" y="795"/>
                  <a:pt x="440" y="773"/>
                  <a:pt x="467" y="773"/>
                </a:cubicBezTo>
                <a:cubicBezTo>
                  <a:pt x="1170" y="773"/>
                  <a:pt x="1170" y="773"/>
                  <a:pt x="1170" y="773"/>
                </a:cubicBezTo>
                <a:cubicBezTo>
                  <a:pt x="1197" y="773"/>
                  <a:pt x="1218" y="795"/>
                  <a:pt x="1218" y="821"/>
                </a:cubicBezTo>
                <a:cubicBezTo>
                  <a:pt x="1218" y="848"/>
                  <a:pt x="1197" y="869"/>
                  <a:pt x="1170" y="869"/>
                </a:cubicBezTo>
                <a:cubicBezTo>
                  <a:pt x="467" y="869"/>
                  <a:pt x="467" y="869"/>
                  <a:pt x="467" y="869"/>
                </a:cubicBezTo>
                <a:cubicBezTo>
                  <a:pt x="440" y="869"/>
                  <a:pt x="419" y="848"/>
                  <a:pt x="419" y="821"/>
                </a:cubicBezTo>
                <a:close/>
                <a:moveTo>
                  <a:pt x="765" y="1034"/>
                </a:moveTo>
                <a:cubicBezTo>
                  <a:pt x="765" y="1060"/>
                  <a:pt x="743" y="1082"/>
                  <a:pt x="717" y="1082"/>
                </a:cubicBezTo>
                <a:cubicBezTo>
                  <a:pt x="467" y="1082"/>
                  <a:pt x="467" y="1082"/>
                  <a:pt x="467" y="1082"/>
                </a:cubicBezTo>
                <a:cubicBezTo>
                  <a:pt x="440" y="1082"/>
                  <a:pt x="419" y="1060"/>
                  <a:pt x="419" y="1034"/>
                </a:cubicBezTo>
                <a:cubicBezTo>
                  <a:pt x="419" y="1007"/>
                  <a:pt x="440" y="986"/>
                  <a:pt x="467" y="986"/>
                </a:cubicBezTo>
                <a:cubicBezTo>
                  <a:pt x="717" y="986"/>
                  <a:pt x="717" y="986"/>
                  <a:pt x="717" y="986"/>
                </a:cubicBezTo>
                <a:cubicBezTo>
                  <a:pt x="743" y="986"/>
                  <a:pt x="765" y="1007"/>
                  <a:pt x="765" y="1034"/>
                </a:cubicBezTo>
                <a:close/>
                <a:moveTo>
                  <a:pt x="1383" y="1254"/>
                </a:moveTo>
                <a:cubicBezTo>
                  <a:pt x="1383" y="1421"/>
                  <a:pt x="1383" y="1421"/>
                  <a:pt x="1383" y="1421"/>
                </a:cubicBezTo>
                <a:cubicBezTo>
                  <a:pt x="1383" y="1448"/>
                  <a:pt x="1361" y="1469"/>
                  <a:pt x="1335" y="1469"/>
                </a:cubicBezTo>
                <a:cubicBezTo>
                  <a:pt x="1308" y="1469"/>
                  <a:pt x="1287" y="1448"/>
                  <a:pt x="1287" y="1421"/>
                </a:cubicBezTo>
                <a:cubicBezTo>
                  <a:pt x="1287" y="1254"/>
                  <a:pt x="1287" y="1254"/>
                  <a:pt x="1287" y="1254"/>
                </a:cubicBezTo>
                <a:cubicBezTo>
                  <a:pt x="1287" y="1228"/>
                  <a:pt x="1308" y="1206"/>
                  <a:pt x="1335" y="1206"/>
                </a:cubicBezTo>
                <a:cubicBezTo>
                  <a:pt x="1361" y="1206"/>
                  <a:pt x="1383" y="1228"/>
                  <a:pt x="1383" y="125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269"/>
          <p:cNvSpPr>
            <a:spLocks noEditPoints="1"/>
          </p:cNvSpPr>
          <p:nvPr/>
        </p:nvSpPr>
        <p:spPr bwMode="auto">
          <a:xfrm>
            <a:off x="11074750" y="3312830"/>
            <a:ext cx="392397" cy="238812"/>
          </a:xfrm>
          <a:custGeom>
            <a:avLst/>
            <a:gdLst>
              <a:gd name="T0" fmla="*/ 56 w 1638"/>
              <a:gd name="T1" fmla="*/ 997 h 997"/>
              <a:gd name="T2" fmla="*/ 1582 w 1638"/>
              <a:gd name="T3" fmla="*/ 997 h 997"/>
              <a:gd name="T4" fmla="*/ 1638 w 1638"/>
              <a:gd name="T5" fmla="*/ 941 h 997"/>
              <a:gd name="T6" fmla="*/ 1638 w 1638"/>
              <a:gd name="T7" fmla="*/ 56 h 997"/>
              <a:gd name="T8" fmla="*/ 1582 w 1638"/>
              <a:gd name="T9" fmla="*/ 0 h 997"/>
              <a:gd name="T10" fmla="*/ 56 w 1638"/>
              <a:gd name="T11" fmla="*/ 0 h 997"/>
              <a:gd name="T12" fmla="*/ 0 w 1638"/>
              <a:gd name="T13" fmla="*/ 56 h 997"/>
              <a:gd name="T14" fmla="*/ 0 w 1638"/>
              <a:gd name="T15" fmla="*/ 941 h 997"/>
              <a:gd name="T16" fmla="*/ 56 w 1638"/>
              <a:gd name="T17" fmla="*/ 997 h 997"/>
              <a:gd name="T18" fmla="*/ 176 w 1638"/>
              <a:gd name="T19" fmla="*/ 901 h 997"/>
              <a:gd name="T20" fmla="*/ 638 w 1638"/>
              <a:gd name="T21" fmla="*/ 498 h 997"/>
              <a:gd name="T22" fmla="*/ 788 w 1638"/>
              <a:gd name="T23" fmla="*/ 598 h 997"/>
              <a:gd name="T24" fmla="*/ 819 w 1638"/>
              <a:gd name="T25" fmla="*/ 607 h 997"/>
              <a:gd name="T26" fmla="*/ 850 w 1638"/>
              <a:gd name="T27" fmla="*/ 598 h 997"/>
              <a:gd name="T28" fmla="*/ 1000 w 1638"/>
              <a:gd name="T29" fmla="*/ 498 h 997"/>
              <a:gd name="T30" fmla="*/ 1462 w 1638"/>
              <a:gd name="T31" fmla="*/ 901 h 997"/>
              <a:gd name="T32" fmla="*/ 176 w 1638"/>
              <a:gd name="T33" fmla="*/ 901 h 997"/>
              <a:gd name="T34" fmla="*/ 1542 w 1638"/>
              <a:gd name="T35" fmla="*/ 843 h 997"/>
              <a:gd name="T36" fmla="*/ 1083 w 1638"/>
              <a:gd name="T37" fmla="*/ 443 h 997"/>
              <a:gd name="T38" fmla="*/ 1542 w 1638"/>
              <a:gd name="T39" fmla="*/ 138 h 997"/>
              <a:gd name="T40" fmla="*/ 1542 w 1638"/>
              <a:gd name="T41" fmla="*/ 843 h 997"/>
              <a:gd name="T42" fmla="*/ 1431 w 1638"/>
              <a:gd name="T43" fmla="*/ 96 h 997"/>
              <a:gd name="T44" fmla="*/ 819 w 1638"/>
              <a:gd name="T45" fmla="*/ 503 h 997"/>
              <a:gd name="T46" fmla="*/ 207 w 1638"/>
              <a:gd name="T47" fmla="*/ 96 h 997"/>
              <a:gd name="T48" fmla="*/ 1431 w 1638"/>
              <a:gd name="T49" fmla="*/ 96 h 997"/>
              <a:gd name="T50" fmla="*/ 96 w 1638"/>
              <a:gd name="T51" fmla="*/ 138 h 997"/>
              <a:gd name="T52" fmla="*/ 555 w 1638"/>
              <a:gd name="T53" fmla="*/ 443 h 997"/>
              <a:gd name="T54" fmla="*/ 96 w 1638"/>
              <a:gd name="T55" fmla="*/ 843 h 997"/>
              <a:gd name="T56" fmla="*/ 96 w 1638"/>
              <a:gd name="T57" fmla="*/ 138 h 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638" h="997">
                <a:moveTo>
                  <a:pt x="56" y="997"/>
                </a:moveTo>
                <a:cubicBezTo>
                  <a:pt x="1582" y="997"/>
                  <a:pt x="1582" y="997"/>
                  <a:pt x="1582" y="997"/>
                </a:cubicBezTo>
                <a:cubicBezTo>
                  <a:pt x="1613" y="997"/>
                  <a:pt x="1638" y="972"/>
                  <a:pt x="1638" y="941"/>
                </a:cubicBezTo>
                <a:cubicBezTo>
                  <a:pt x="1638" y="56"/>
                  <a:pt x="1638" y="56"/>
                  <a:pt x="1638" y="56"/>
                </a:cubicBezTo>
                <a:cubicBezTo>
                  <a:pt x="1638" y="25"/>
                  <a:pt x="1613" y="0"/>
                  <a:pt x="1582" y="0"/>
                </a:cubicBezTo>
                <a:cubicBezTo>
                  <a:pt x="56" y="0"/>
                  <a:pt x="56" y="0"/>
                  <a:pt x="56" y="0"/>
                </a:cubicBezTo>
                <a:cubicBezTo>
                  <a:pt x="25" y="0"/>
                  <a:pt x="0" y="25"/>
                  <a:pt x="0" y="56"/>
                </a:cubicBezTo>
                <a:cubicBezTo>
                  <a:pt x="0" y="941"/>
                  <a:pt x="0" y="941"/>
                  <a:pt x="0" y="941"/>
                </a:cubicBezTo>
                <a:cubicBezTo>
                  <a:pt x="0" y="972"/>
                  <a:pt x="25" y="997"/>
                  <a:pt x="56" y="997"/>
                </a:cubicBezTo>
                <a:close/>
                <a:moveTo>
                  <a:pt x="176" y="901"/>
                </a:moveTo>
                <a:cubicBezTo>
                  <a:pt x="638" y="498"/>
                  <a:pt x="638" y="498"/>
                  <a:pt x="638" y="498"/>
                </a:cubicBezTo>
                <a:cubicBezTo>
                  <a:pt x="788" y="598"/>
                  <a:pt x="788" y="598"/>
                  <a:pt x="788" y="598"/>
                </a:cubicBezTo>
                <a:cubicBezTo>
                  <a:pt x="798" y="604"/>
                  <a:pt x="808" y="607"/>
                  <a:pt x="819" y="607"/>
                </a:cubicBezTo>
                <a:cubicBezTo>
                  <a:pt x="830" y="607"/>
                  <a:pt x="841" y="604"/>
                  <a:pt x="850" y="598"/>
                </a:cubicBezTo>
                <a:cubicBezTo>
                  <a:pt x="1000" y="498"/>
                  <a:pt x="1000" y="498"/>
                  <a:pt x="1000" y="498"/>
                </a:cubicBezTo>
                <a:cubicBezTo>
                  <a:pt x="1462" y="901"/>
                  <a:pt x="1462" y="901"/>
                  <a:pt x="1462" y="901"/>
                </a:cubicBezTo>
                <a:lnTo>
                  <a:pt x="176" y="901"/>
                </a:lnTo>
                <a:close/>
                <a:moveTo>
                  <a:pt x="1542" y="843"/>
                </a:moveTo>
                <a:cubicBezTo>
                  <a:pt x="1083" y="443"/>
                  <a:pt x="1083" y="443"/>
                  <a:pt x="1083" y="443"/>
                </a:cubicBezTo>
                <a:cubicBezTo>
                  <a:pt x="1542" y="138"/>
                  <a:pt x="1542" y="138"/>
                  <a:pt x="1542" y="138"/>
                </a:cubicBezTo>
                <a:lnTo>
                  <a:pt x="1542" y="843"/>
                </a:lnTo>
                <a:close/>
                <a:moveTo>
                  <a:pt x="1431" y="96"/>
                </a:moveTo>
                <a:cubicBezTo>
                  <a:pt x="819" y="503"/>
                  <a:pt x="819" y="503"/>
                  <a:pt x="819" y="503"/>
                </a:cubicBezTo>
                <a:cubicBezTo>
                  <a:pt x="207" y="96"/>
                  <a:pt x="207" y="96"/>
                  <a:pt x="207" y="96"/>
                </a:cubicBezTo>
                <a:lnTo>
                  <a:pt x="1431" y="96"/>
                </a:lnTo>
                <a:close/>
                <a:moveTo>
                  <a:pt x="96" y="138"/>
                </a:moveTo>
                <a:cubicBezTo>
                  <a:pt x="555" y="443"/>
                  <a:pt x="555" y="443"/>
                  <a:pt x="555" y="443"/>
                </a:cubicBezTo>
                <a:cubicBezTo>
                  <a:pt x="96" y="843"/>
                  <a:pt x="96" y="843"/>
                  <a:pt x="96" y="843"/>
                </a:cubicBezTo>
                <a:lnTo>
                  <a:pt x="96" y="138"/>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251"/>
          <p:cNvSpPr>
            <a:spLocks noEditPoints="1"/>
          </p:cNvSpPr>
          <p:nvPr/>
        </p:nvSpPr>
        <p:spPr bwMode="auto">
          <a:xfrm>
            <a:off x="11116043" y="5932204"/>
            <a:ext cx="309810" cy="392250"/>
          </a:xfrm>
          <a:custGeom>
            <a:avLst/>
            <a:gdLst>
              <a:gd name="T0" fmla="*/ 869 w 1293"/>
              <a:gd name="T1" fmla="*/ 1 h 1638"/>
              <a:gd name="T2" fmla="*/ 857 w 1293"/>
              <a:gd name="T3" fmla="*/ 0 h 1638"/>
              <a:gd name="T4" fmla="*/ 0 w 1293"/>
              <a:gd name="T5" fmla="*/ 58 h 1638"/>
              <a:gd name="T6" fmla="*/ 58 w 1293"/>
              <a:gd name="T7" fmla="*/ 1638 h 1638"/>
              <a:gd name="T8" fmla="*/ 1293 w 1293"/>
              <a:gd name="T9" fmla="*/ 1580 h 1638"/>
              <a:gd name="T10" fmla="*/ 1276 w 1293"/>
              <a:gd name="T11" fmla="*/ 396 h 1638"/>
              <a:gd name="T12" fmla="*/ 907 w 1293"/>
              <a:gd name="T13" fmla="*/ 162 h 1638"/>
              <a:gd name="T14" fmla="*/ 907 w 1293"/>
              <a:gd name="T15" fmla="*/ 388 h 1638"/>
              <a:gd name="T16" fmla="*/ 1196 w 1293"/>
              <a:gd name="T17" fmla="*/ 1542 h 1638"/>
              <a:gd name="T18" fmla="*/ 96 w 1293"/>
              <a:gd name="T19" fmla="*/ 96 h 1638"/>
              <a:gd name="T20" fmla="*/ 811 w 1293"/>
              <a:gd name="T21" fmla="*/ 436 h 1638"/>
              <a:gd name="T22" fmla="*/ 1196 w 1293"/>
              <a:gd name="T23" fmla="*/ 484 h 1638"/>
              <a:gd name="T24" fmla="*/ 183 w 1293"/>
              <a:gd name="T25" fmla="*/ 724 h 1638"/>
              <a:gd name="T26" fmla="*/ 238 w 1293"/>
              <a:gd name="T27" fmla="*/ 1416 h 1638"/>
              <a:gd name="T28" fmla="*/ 1111 w 1293"/>
              <a:gd name="T29" fmla="*/ 1362 h 1638"/>
              <a:gd name="T30" fmla="*/ 1057 w 1293"/>
              <a:gd name="T31" fmla="*/ 669 h 1638"/>
              <a:gd name="T32" fmla="*/ 183 w 1293"/>
              <a:gd name="T33" fmla="*/ 724 h 1638"/>
              <a:gd name="T34" fmla="*/ 1015 w 1293"/>
              <a:gd name="T35" fmla="*/ 765 h 1638"/>
              <a:gd name="T36" fmla="*/ 514 w 1293"/>
              <a:gd name="T37" fmla="*/ 883 h 1638"/>
              <a:gd name="T38" fmla="*/ 514 w 1293"/>
              <a:gd name="T39" fmla="*/ 979 h 1638"/>
              <a:gd name="T40" fmla="*/ 1015 w 1293"/>
              <a:gd name="T41" fmla="*/ 1106 h 1638"/>
              <a:gd name="T42" fmla="*/ 514 w 1293"/>
              <a:gd name="T43" fmla="*/ 979 h 1638"/>
              <a:gd name="T44" fmla="*/ 1015 w 1293"/>
              <a:gd name="T45" fmla="*/ 1202 h 1638"/>
              <a:gd name="T46" fmla="*/ 514 w 1293"/>
              <a:gd name="T47" fmla="*/ 1320 h 1638"/>
              <a:gd name="T48" fmla="*/ 280 w 1293"/>
              <a:gd name="T49" fmla="*/ 765 h 1638"/>
              <a:gd name="T50" fmla="*/ 418 w 1293"/>
              <a:gd name="T51" fmla="*/ 883 h 1638"/>
              <a:gd name="T52" fmla="*/ 280 w 1293"/>
              <a:gd name="T53" fmla="*/ 765 h 1638"/>
              <a:gd name="T54" fmla="*/ 418 w 1293"/>
              <a:gd name="T55" fmla="*/ 979 h 1638"/>
              <a:gd name="T56" fmla="*/ 280 w 1293"/>
              <a:gd name="T57" fmla="*/ 1106 h 1638"/>
              <a:gd name="T58" fmla="*/ 280 w 1293"/>
              <a:gd name="T59" fmla="*/ 1202 h 1638"/>
              <a:gd name="T60" fmla="*/ 418 w 1293"/>
              <a:gd name="T61" fmla="*/ 1320 h 1638"/>
              <a:gd name="T62" fmla="*/ 280 w 1293"/>
              <a:gd name="T63" fmla="*/ 1202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293" h="1638">
                <a:moveTo>
                  <a:pt x="896" y="16"/>
                </a:moveTo>
                <a:cubicBezTo>
                  <a:pt x="889" y="9"/>
                  <a:pt x="879" y="3"/>
                  <a:pt x="869" y="1"/>
                </a:cubicBezTo>
                <a:cubicBezTo>
                  <a:pt x="869" y="1"/>
                  <a:pt x="868" y="1"/>
                  <a:pt x="868" y="1"/>
                </a:cubicBezTo>
                <a:cubicBezTo>
                  <a:pt x="865" y="0"/>
                  <a:pt x="861" y="0"/>
                  <a:pt x="857" y="0"/>
                </a:cubicBezTo>
                <a:cubicBezTo>
                  <a:pt x="58" y="0"/>
                  <a:pt x="58" y="0"/>
                  <a:pt x="58" y="0"/>
                </a:cubicBezTo>
                <a:cubicBezTo>
                  <a:pt x="26" y="0"/>
                  <a:pt x="0" y="26"/>
                  <a:pt x="0" y="58"/>
                </a:cubicBezTo>
                <a:cubicBezTo>
                  <a:pt x="0" y="1580"/>
                  <a:pt x="0" y="1580"/>
                  <a:pt x="0" y="1580"/>
                </a:cubicBezTo>
                <a:cubicBezTo>
                  <a:pt x="0" y="1612"/>
                  <a:pt x="26" y="1638"/>
                  <a:pt x="58" y="1638"/>
                </a:cubicBezTo>
                <a:cubicBezTo>
                  <a:pt x="1234" y="1638"/>
                  <a:pt x="1234" y="1638"/>
                  <a:pt x="1234" y="1638"/>
                </a:cubicBezTo>
                <a:cubicBezTo>
                  <a:pt x="1266" y="1638"/>
                  <a:pt x="1293" y="1612"/>
                  <a:pt x="1293" y="1580"/>
                </a:cubicBezTo>
                <a:cubicBezTo>
                  <a:pt x="1293" y="436"/>
                  <a:pt x="1293" y="436"/>
                  <a:pt x="1293" y="436"/>
                </a:cubicBezTo>
                <a:cubicBezTo>
                  <a:pt x="1293" y="421"/>
                  <a:pt x="1287" y="406"/>
                  <a:pt x="1276" y="396"/>
                </a:cubicBezTo>
                <a:lnTo>
                  <a:pt x="896" y="16"/>
                </a:lnTo>
                <a:close/>
                <a:moveTo>
                  <a:pt x="907" y="162"/>
                </a:moveTo>
                <a:cubicBezTo>
                  <a:pt x="1132" y="388"/>
                  <a:pt x="1132" y="388"/>
                  <a:pt x="1132" y="388"/>
                </a:cubicBezTo>
                <a:cubicBezTo>
                  <a:pt x="907" y="388"/>
                  <a:pt x="907" y="388"/>
                  <a:pt x="907" y="388"/>
                </a:cubicBezTo>
                <a:lnTo>
                  <a:pt x="907" y="162"/>
                </a:lnTo>
                <a:close/>
                <a:moveTo>
                  <a:pt x="1196" y="1542"/>
                </a:moveTo>
                <a:cubicBezTo>
                  <a:pt x="96" y="1542"/>
                  <a:pt x="96" y="1542"/>
                  <a:pt x="96" y="1542"/>
                </a:cubicBezTo>
                <a:cubicBezTo>
                  <a:pt x="96" y="96"/>
                  <a:pt x="96" y="96"/>
                  <a:pt x="96" y="96"/>
                </a:cubicBezTo>
                <a:cubicBezTo>
                  <a:pt x="811" y="96"/>
                  <a:pt x="811" y="96"/>
                  <a:pt x="811" y="96"/>
                </a:cubicBezTo>
                <a:cubicBezTo>
                  <a:pt x="811" y="436"/>
                  <a:pt x="811" y="436"/>
                  <a:pt x="811" y="436"/>
                </a:cubicBezTo>
                <a:cubicBezTo>
                  <a:pt x="811" y="462"/>
                  <a:pt x="832" y="484"/>
                  <a:pt x="859" y="484"/>
                </a:cubicBezTo>
                <a:cubicBezTo>
                  <a:pt x="1196" y="484"/>
                  <a:pt x="1196" y="484"/>
                  <a:pt x="1196" y="484"/>
                </a:cubicBezTo>
                <a:lnTo>
                  <a:pt x="1196" y="1542"/>
                </a:lnTo>
                <a:close/>
                <a:moveTo>
                  <a:pt x="183" y="724"/>
                </a:moveTo>
                <a:cubicBezTo>
                  <a:pt x="183" y="1362"/>
                  <a:pt x="183" y="1362"/>
                  <a:pt x="183" y="1362"/>
                </a:cubicBezTo>
                <a:cubicBezTo>
                  <a:pt x="183" y="1392"/>
                  <a:pt x="208" y="1416"/>
                  <a:pt x="238" y="1416"/>
                </a:cubicBezTo>
                <a:cubicBezTo>
                  <a:pt x="1057" y="1416"/>
                  <a:pt x="1057" y="1416"/>
                  <a:pt x="1057" y="1416"/>
                </a:cubicBezTo>
                <a:cubicBezTo>
                  <a:pt x="1087" y="1416"/>
                  <a:pt x="1111" y="1392"/>
                  <a:pt x="1111" y="1362"/>
                </a:cubicBezTo>
                <a:cubicBezTo>
                  <a:pt x="1111" y="724"/>
                  <a:pt x="1111" y="724"/>
                  <a:pt x="1111" y="724"/>
                </a:cubicBezTo>
                <a:cubicBezTo>
                  <a:pt x="1111" y="694"/>
                  <a:pt x="1087" y="669"/>
                  <a:pt x="1057" y="669"/>
                </a:cubicBezTo>
                <a:cubicBezTo>
                  <a:pt x="238" y="669"/>
                  <a:pt x="238" y="669"/>
                  <a:pt x="238" y="669"/>
                </a:cubicBezTo>
                <a:cubicBezTo>
                  <a:pt x="208" y="669"/>
                  <a:pt x="183" y="694"/>
                  <a:pt x="183" y="724"/>
                </a:cubicBezTo>
                <a:close/>
                <a:moveTo>
                  <a:pt x="514" y="765"/>
                </a:moveTo>
                <a:cubicBezTo>
                  <a:pt x="1015" y="765"/>
                  <a:pt x="1015" y="765"/>
                  <a:pt x="1015" y="765"/>
                </a:cubicBezTo>
                <a:cubicBezTo>
                  <a:pt x="1015" y="883"/>
                  <a:pt x="1015" y="883"/>
                  <a:pt x="1015" y="883"/>
                </a:cubicBezTo>
                <a:cubicBezTo>
                  <a:pt x="514" y="883"/>
                  <a:pt x="514" y="883"/>
                  <a:pt x="514" y="883"/>
                </a:cubicBezTo>
                <a:lnTo>
                  <a:pt x="514" y="765"/>
                </a:lnTo>
                <a:close/>
                <a:moveTo>
                  <a:pt x="514" y="979"/>
                </a:moveTo>
                <a:cubicBezTo>
                  <a:pt x="1015" y="979"/>
                  <a:pt x="1015" y="979"/>
                  <a:pt x="1015" y="979"/>
                </a:cubicBezTo>
                <a:cubicBezTo>
                  <a:pt x="1015" y="1106"/>
                  <a:pt x="1015" y="1106"/>
                  <a:pt x="1015" y="1106"/>
                </a:cubicBezTo>
                <a:cubicBezTo>
                  <a:pt x="514" y="1106"/>
                  <a:pt x="514" y="1106"/>
                  <a:pt x="514" y="1106"/>
                </a:cubicBezTo>
                <a:lnTo>
                  <a:pt x="514" y="979"/>
                </a:lnTo>
                <a:close/>
                <a:moveTo>
                  <a:pt x="514" y="1202"/>
                </a:moveTo>
                <a:cubicBezTo>
                  <a:pt x="1015" y="1202"/>
                  <a:pt x="1015" y="1202"/>
                  <a:pt x="1015" y="1202"/>
                </a:cubicBezTo>
                <a:cubicBezTo>
                  <a:pt x="1015" y="1320"/>
                  <a:pt x="1015" y="1320"/>
                  <a:pt x="1015" y="1320"/>
                </a:cubicBezTo>
                <a:cubicBezTo>
                  <a:pt x="514" y="1320"/>
                  <a:pt x="514" y="1320"/>
                  <a:pt x="514" y="1320"/>
                </a:cubicBezTo>
                <a:lnTo>
                  <a:pt x="514" y="1202"/>
                </a:lnTo>
                <a:close/>
                <a:moveTo>
                  <a:pt x="280" y="765"/>
                </a:moveTo>
                <a:cubicBezTo>
                  <a:pt x="418" y="765"/>
                  <a:pt x="418" y="765"/>
                  <a:pt x="418" y="765"/>
                </a:cubicBezTo>
                <a:cubicBezTo>
                  <a:pt x="418" y="883"/>
                  <a:pt x="418" y="883"/>
                  <a:pt x="418" y="883"/>
                </a:cubicBezTo>
                <a:cubicBezTo>
                  <a:pt x="280" y="883"/>
                  <a:pt x="280" y="883"/>
                  <a:pt x="280" y="883"/>
                </a:cubicBezTo>
                <a:lnTo>
                  <a:pt x="280" y="765"/>
                </a:lnTo>
                <a:close/>
                <a:moveTo>
                  <a:pt x="280" y="979"/>
                </a:moveTo>
                <a:cubicBezTo>
                  <a:pt x="418" y="979"/>
                  <a:pt x="418" y="979"/>
                  <a:pt x="418" y="979"/>
                </a:cubicBezTo>
                <a:cubicBezTo>
                  <a:pt x="418" y="1106"/>
                  <a:pt x="418" y="1106"/>
                  <a:pt x="418" y="1106"/>
                </a:cubicBezTo>
                <a:cubicBezTo>
                  <a:pt x="280" y="1106"/>
                  <a:pt x="280" y="1106"/>
                  <a:pt x="280" y="1106"/>
                </a:cubicBezTo>
                <a:lnTo>
                  <a:pt x="280" y="979"/>
                </a:lnTo>
                <a:close/>
                <a:moveTo>
                  <a:pt x="280" y="1202"/>
                </a:moveTo>
                <a:cubicBezTo>
                  <a:pt x="418" y="1202"/>
                  <a:pt x="418" y="1202"/>
                  <a:pt x="418" y="1202"/>
                </a:cubicBezTo>
                <a:cubicBezTo>
                  <a:pt x="418" y="1320"/>
                  <a:pt x="418" y="1320"/>
                  <a:pt x="418" y="1320"/>
                </a:cubicBezTo>
                <a:cubicBezTo>
                  <a:pt x="280" y="1320"/>
                  <a:pt x="280" y="1320"/>
                  <a:pt x="280" y="1320"/>
                </a:cubicBezTo>
                <a:lnTo>
                  <a:pt x="280" y="1202"/>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244"/>
          <p:cNvSpPr>
            <a:spLocks noEditPoints="1"/>
          </p:cNvSpPr>
          <p:nvPr/>
        </p:nvSpPr>
        <p:spPr bwMode="auto">
          <a:xfrm>
            <a:off x="9620400" y="1937132"/>
            <a:ext cx="392396" cy="297194"/>
          </a:xfrm>
          <a:custGeom>
            <a:avLst/>
            <a:gdLst>
              <a:gd name="T0" fmla="*/ 677 w 1638"/>
              <a:gd name="T1" fmla="*/ 867 h 1241"/>
              <a:gd name="T2" fmla="*/ 1071 w 1638"/>
              <a:gd name="T3" fmla="*/ 664 h 1241"/>
              <a:gd name="T4" fmla="*/ 1071 w 1638"/>
              <a:gd name="T5" fmla="*/ 547 h 1241"/>
              <a:gd name="T6" fmla="*/ 644 w 1638"/>
              <a:gd name="T7" fmla="*/ 350 h 1241"/>
              <a:gd name="T8" fmla="*/ 611 w 1638"/>
              <a:gd name="T9" fmla="*/ 800 h 1241"/>
              <a:gd name="T10" fmla="*/ 707 w 1638"/>
              <a:gd name="T11" fmla="*/ 457 h 1241"/>
              <a:gd name="T12" fmla="*/ 707 w 1638"/>
              <a:gd name="T13" fmla="*/ 751 h 1241"/>
              <a:gd name="T14" fmla="*/ 12 w 1638"/>
              <a:gd name="T15" fmla="*/ 951 h 1241"/>
              <a:gd name="T16" fmla="*/ 267 w 1638"/>
              <a:gd name="T17" fmla="*/ 1220 h 1241"/>
              <a:gd name="T18" fmla="*/ 287 w 1638"/>
              <a:gd name="T19" fmla="*/ 1223 h 1241"/>
              <a:gd name="T20" fmla="*/ 821 w 1638"/>
              <a:gd name="T21" fmla="*/ 1241 h 1241"/>
              <a:gd name="T22" fmla="*/ 1371 w 1638"/>
              <a:gd name="T23" fmla="*/ 1223 h 1241"/>
              <a:gd name="T24" fmla="*/ 1555 w 1638"/>
              <a:gd name="T25" fmla="*/ 1138 h 1241"/>
              <a:gd name="T26" fmla="*/ 1626 w 1638"/>
              <a:gd name="T27" fmla="*/ 950 h 1241"/>
              <a:gd name="T28" fmla="*/ 1638 w 1638"/>
              <a:gd name="T29" fmla="*/ 560 h 1241"/>
              <a:gd name="T30" fmla="*/ 1626 w 1638"/>
              <a:gd name="T31" fmla="*/ 292 h 1241"/>
              <a:gd name="T32" fmla="*/ 1377 w 1638"/>
              <a:gd name="T33" fmla="*/ 19 h 1241"/>
              <a:gd name="T34" fmla="*/ 1366 w 1638"/>
              <a:gd name="T35" fmla="*/ 18 h 1241"/>
              <a:gd name="T36" fmla="*/ 819 w 1638"/>
              <a:gd name="T37" fmla="*/ 0 h 1241"/>
              <a:gd name="T38" fmla="*/ 267 w 1638"/>
              <a:gd name="T39" fmla="*/ 18 h 1241"/>
              <a:gd name="T40" fmla="*/ 84 w 1638"/>
              <a:gd name="T41" fmla="*/ 104 h 1241"/>
              <a:gd name="T42" fmla="*/ 12 w 1638"/>
              <a:gd name="T43" fmla="*/ 293 h 1241"/>
              <a:gd name="T44" fmla="*/ 0 w 1638"/>
              <a:gd name="T45" fmla="*/ 683 h 1241"/>
              <a:gd name="T46" fmla="*/ 12 w 1638"/>
              <a:gd name="T47" fmla="*/ 951 h 1241"/>
              <a:gd name="T48" fmla="*/ 108 w 1638"/>
              <a:gd name="T49" fmla="*/ 302 h 1241"/>
              <a:gd name="T50" fmla="*/ 270 w 1638"/>
              <a:gd name="T51" fmla="*/ 114 h 1241"/>
              <a:gd name="T52" fmla="*/ 819 w 1638"/>
              <a:gd name="T53" fmla="*/ 96 h 1241"/>
              <a:gd name="T54" fmla="*/ 1367 w 1638"/>
              <a:gd name="T55" fmla="*/ 114 h 1241"/>
              <a:gd name="T56" fmla="*/ 1485 w 1638"/>
              <a:gd name="T57" fmla="*/ 168 h 1241"/>
              <a:gd name="T58" fmla="*/ 1542 w 1638"/>
              <a:gd name="T59" fmla="*/ 560 h 1241"/>
              <a:gd name="T60" fmla="*/ 1531 w 1638"/>
              <a:gd name="T61" fmla="*/ 940 h 1241"/>
              <a:gd name="T62" fmla="*/ 1370 w 1638"/>
              <a:gd name="T63" fmla="*/ 1126 h 1241"/>
              <a:gd name="T64" fmla="*/ 821 w 1638"/>
              <a:gd name="T65" fmla="*/ 1145 h 1241"/>
              <a:gd name="T66" fmla="*/ 277 w 1638"/>
              <a:gd name="T67" fmla="*/ 1125 h 1241"/>
              <a:gd name="T68" fmla="*/ 154 w 1638"/>
              <a:gd name="T69" fmla="*/ 1073 h 1241"/>
              <a:gd name="T70" fmla="*/ 96 w 1638"/>
              <a:gd name="T71" fmla="*/ 683 h 1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38" h="1241">
                <a:moveTo>
                  <a:pt x="643" y="857"/>
                </a:moveTo>
                <a:cubicBezTo>
                  <a:pt x="654" y="863"/>
                  <a:pt x="666" y="867"/>
                  <a:pt x="677" y="867"/>
                </a:cubicBezTo>
                <a:cubicBezTo>
                  <a:pt x="688" y="867"/>
                  <a:pt x="699" y="864"/>
                  <a:pt x="709" y="859"/>
                </a:cubicBezTo>
                <a:cubicBezTo>
                  <a:pt x="1071" y="664"/>
                  <a:pt x="1071" y="664"/>
                  <a:pt x="1071" y="664"/>
                </a:cubicBezTo>
                <a:cubicBezTo>
                  <a:pt x="1092" y="652"/>
                  <a:pt x="1106" y="630"/>
                  <a:pt x="1106" y="606"/>
                </a:cubicBezTo>
                <a:cubicBezTo>
                  <a:pt x="1106" y="581"/>
                  <a:pt x="1093" y="559"/>
                  <a:pt x="1071" y="547"/>
                </a:cubicBezTo>
                <a:cubicBezTo>
                  <a:pt x="709" y="349"/>
                  <a:pt x="709" y="349"/>
                  <a:pt x="709" y="349"/>
                </a:cubicBezTo>
                <a:cubicBezTo>
                  <a:pt x="689" y="338"/>
                  <a:pt x="664" y="338"/>
                  <a:pt x="644" y="350"/>
                </a:cubicBezTo>
                <a:cubicBezTo>
                  <a:pt x="623" y="362"/>
                  <a:pt x="611" y="384"/>
                  <a:pt x="611" y="407"/>
                </a:cubicBezTo>
                <a:cubicBezTo>
                  <a:pt x="611" y="800"/>
                  <a:pt x="611" y="800"/>
                  <a:pt x="611" y="800"/>
                </a:cubicBezTo>
                <a:cubicBezTo>
                  <a:pt x="611" y="824"/>
                  <a:pt x="623" y="845"/>
                  <a:pt x="643" y="857"/>
                </a:cubicBezTo>
                <a:close/>
                <a:moveTo>
                  <a:pt x="707" y="457"/>
                </a:moveTo>
                <a:cubicBezTo>
                  <a:pt x="978" y="605"/>
                  <a:pt x="978" y="605"/>
                  <a:pt x="978" y="605"/>
                </a:cubicBezTo>
                <a:cubicBezTo>
                  <a:pt x="707" y="751"/>
                  <a:pt x="707" y="751"/>
                  <a:pt x="707" y="751"/>
                </a:cubicBezTo>
                <a:lnTo>
                  <a:pt x="707" y="457"/>
                </a:lnTo>
                <a:close/>
                <a:moveTo>
                  <a:pt x="12" y="951"/>
                </a:moveTo>
                <a:cubicBezTo>
                  <a:pt x="14" y="964"/>
                  <a:pt x="27" y="1079"/>
                  <a:pt x="84" y="1139"/>
                </a:cubicBezTo>
                <a:cubicBezTo>
                  <a:pt x="146" y="1206"/>
                  <a:pt x="224" y="1215"/>
                  <a:pt x="267" y="1220"/>
                </a:cubicBezTo>
                <a:cubicBezTo>
                  <a:pt x="273" y="1221"/>
                  <a:pt x="279" y="1222"/>
                  <a:pt x="283" y="1222"/>
                </a:cubicBezTo>
                <a:cubicBezTo>
                  <a:pt x="287" y="1223"/>
                  <a:pt x="287" y="1223"/>
                  <a:pt x="287" y="1223"/>
                </a:cubicBezTo>
                <a:cubicBezTo>
                  <a:pt x="412" y="1235"/>
                  <a:pt x="804" y="1241"/>
                  <a:pt x="820" y="1241"/>
                </a:cubicBezTo>
                <a:cubicBezTo>
                  <a:pt x="821" y="1241"/>
                  <a:pt x="821" y="1241"/>
                  <a:pt x="821" y="1241"/>
                </a:cubicBezTo>
                <a:cubicBezTo>
                  <a:pt x="825" y="1241"/>
                  <a:pt x="1152" y="1239"/>
                  <a:pt x="1368" y="1223"/>
                </a:cubicBezTo>
                <a:cubicBezTo>
                  <a:pt x="1371" y="1223"/>
                  <a:pt x="1371" y="1223"/>
                  <a:pt x="1371" y="1223"/>
                </a:cubicBezTo>
                <a:cubicBezTo>
                  <a:pt x="1374" y="1222"/>
                  <a:pt x="1377" y="1222"/>
                  <a:pt x="1380" y="1222"/>
                </a:cubicBezTo>
                <a:cubicBezTo>
                  <a:pt x="1416" y="1218"/>
                  <a:pt x="1489" y="1210"/>
                  <a:pt x="1555" y="1138"/>
                </a:cubicBezTo>
                <a:cubicBezTo>
                  <a:pt x="1609" y="1079"/>
                  <a:pt x="1625" y="964"/>
                  <a:pt x="1626" y="952"/>
                </a:cubicBezTo>
                <a:cubicBezTo>
                  <a:pt x="1626" y="950"/>
                  <a:pt x="1626" y="950"/>
                  <a:pt x="1626" y="950"/>
                </a:cubicBezTo>
                <a:cubicBezTo>
                  <a:pt x="1627" y="944"/>
                  <a:pt x="1638" y="814"/>
                  <a:pt x="1638" y="683"/>
                </a:cubicBezTo>
                <a:cubicBezTo>
                  <a:pt x="1638" y="560"/>
                  <a:pt x="1638" y="560"/>
                  <a:pt x="1638" y="560"/>
                </a:cubicBezTo>
                <a:cubicBezTo>
                  <a:pt x="1638" y="429"/>
                  <a:pt x="1627" y="298"/>
                  <a:pt x="1626" y="293"/>
                </a:cubicBezTo>
                <a:cubicBezTo>
                  <a:pt x="1626" y="292"/>
                  <a:pt x="1626" y="292"/>
                  <a:pt x="1626" y="292"/>
                </a:cubicBezTo>
                <a:cubicBezTo>
                  <a:pt x="1625" y="279"/>
                  <a:pt x="1611" y="162"/>
                  <a:pt x="1554" y="102"/>
                </a:cubicBezTo>
                <a:cubicBezTo>
                  <a:pt x="1488" y="32"/>
                  <a:pt x="1413" y="23"/>
                  <a:pt x="1377" y="19"/>
                </a:cubicBezTo>
                <a:cubicBezTo>
                  <a:pt x="1374" y="19"/>
                  <a:pt x="1372" y="18"/>
                  <a:pt x="1369" y="18"/>
                </a:cubicBezTo>
                <a:cubicBezTo>
                  <a:pt x="1366" y="18"/>
                  <a:pt x="1366" y="18"/>
                  <a:pt x="1366" y="18"/>
                </a:cubicBezTo>
                <a:cubicBezTo>
                  <a:pt x="1150" y="2"/>
                  <a:pt x="823" y="0"/>
                  <a:pt x="819" y="0"/>
                </a:cubicBezTo>
                <a:cubicBezTo>
                  <a:pt x="819" y="0"/>
                  <a:pt x="819" y="0"/>
                  <a:pt x="819" y="0"/>
                </a:cubicBezTo>
                <a:cubicBezTo>
                  <a:pt x="816" y="0"/>
                  <a:pt x="489" y="2"/>
                  <a:pt x="270" y="18"/>
                </a:cubicBezTo>
                <a:cubicBezTo>
                  <a:pt x="267" y="18"/>
                  <a:pt x="267" y="18"/>
                  <a:pt x="267" y="18"/>
                </a:cubicBezTo>
                <a:cubicBezTo>
                  <a:pt x="265" y="18"/>
                  <a:pt x="262" y="19"/>
                  <a:pt x="259" y="19"/>
                </a:cubicBezTo>
                <a:cubicBezTo>
                  <a:pt x="224" y="23"/>
                  <a:pt x="150" y="32"/>
                  <a:pt x="84" y="104"/>
                </a:cubicBezTo>
                <a:cubicBezTo>
                  <a:pt x="30" y="163"/>
                  <a:pt x="14" y="278"/>
                  <a:pt x="12" y="291"/>
                </a:cubicBezTo>
                <a:cubicBezTo>
                  <a:pt x="12" y="293"/>
                  <a:pt x="12" y="293"/>
                  <a:pt x="12" y="293"/>
                </a:cubicBezTo>
                <a:cubicBezTo>
                  <a:pt x="12" y="298"/>
                  <a:pt x="0" y="429"/>
                  <a:pt x="0" y="560"/>
                </a:cubicBezTo>
                <a:cubicBezTo>
                  <a:pt x="0" y="683"/>
                  <a:pt x="0" y="683"/>
                  <a:pt x="0" y="683"/>
                </a:cubicBezTo>
                <a:cubicBezTo>
                  <a:pt x="0" y="814"/>
                  <a:pt x="12" y="944"/>
                  <a:pt x="12" y="950"/>
                </a:cubicBezTo>
                <a:lnTo>
                  <a:pt x="12" y="951"/>
                </a:lnTo>
                <a:close/>
                <a:moveTo>
                  <a:pt x="96" y="560"/>
                </a:moveTo>
                <a:cubicBezTo>
                  <a:pt x="96" y="439"/>
                  <a:pt x="107" y="314"/>
                  <a:pt x="108" y="302"/>
                </a:cubicBezTo>
                <a:cubicBezTo>
                  <a:pt x="112" y="265"/>
                  <a:pt x="129" y="197"/>
                  <a:pt x="155" y="169"/>
                </a:cubicBezTo>
                <a:cubicBezTo>
                  <a:pt x="197" y="123"/>
                  <a:pt x="241" y="118"/>
                  <a:pt x="270" y="114"/>
                </a:cubicBezTo>
                <a:cubicBezTo>
                  <a:pt x="273" y="114"/>
                  <a:pt x="276" y="114"/>
                  <a:pt x="278" y="113"/>
                </a:cubicBezTo>
                <a:cubicBezTo>
                  <a:pt x="491" y="98"/>
                  <a:pt x="808" y="96"/>
                  <a:pt x="819" y="96"/>
                </a:cubicBezTo>
                <a:cubicBezTo>
                  <a:pt x="831" y="96"/>
                  <a:pt x="1147" y="98"/>
                  <a:pt x="1358" y="113"/>
                </a:cubicBezTo>
                <a:cubicBezTo>
                  <a:pt x="1361" y="114"/>
                  <a:pt x="1364" y="114"/>
                  <a:pt x="1367" y="114"/>
                </a:cubicBezTo>
                <a:cubicBezTo>
                  <a:pt x="1397" y="118"/>
                  <a:pt x="1442" y="123"/>
                  <a:pt x="1484" y="168"/>
                </a:cubicBezTo>
                <a:cubicBezTo>
                  <a:pt x="1485" y="168"/>
                  <a:pt x="1485" y="168"/>
                  <a:pt x="1485" y="168"/>
                </a:cubicBezTo>
                <a:cubicBezTo>
                  <a:pt x="1511" y="195"/>
                  <a:pt x="1527" y="264"/>
                  <a:pt x="1531" y="302"/>
                </a:cubicBezTo>
                <a:cubicBezTo>
                  <a:pt x="1531" y="310"/>
                  <a:pt x="1542" y="437"/>
                  <a:pt x="1542" y="560"/>
                </a:cubicBezTo>
                <a:cubicBezTo>
                  <a:pt x="1542" y="683"/>
                  <a:pt x="1542" y="683"/>
                  <a:pt x="1542" y="683"/>
                </a:cubicBezTo>
                <a:cubicBezTo>
                  <a:pt x="1542" y="804"/>
                  <a:pt x="1532" y="929"/>
                  <a:pt x="1531" y="940"/>
                </a:cubicBezTo>
                <a:cubicBezTo>
                  <a:pt x="1527" y="972"/>
                  <a:pt x="1510" y="1045"/>
                  <a:pt x="1484" y="1073"/>
                </a:cubicBezTo>
                <a:cubicBezTo>
                  <a:pt x="1443" y="1118"/>
                  <a:pt x="1401" y="1123"/>
                  <a:pt x="1370" y="1126"/>
                </a:cubicBezTo>
                <a:cubicBezTo>
                  <a:pt x="1367" y="1126"/>
                  <a:pt x="1363" y="1127"/>
                  <a:pt x="1360" y="1127"/>
                </a:cubicBezTo>
                <a:cubicBezTo>
                  <a:pt x="1151" y="1142"/>
                  <a:pt x="836" y="1145"/>
                  <a:pt x="821" y="1145"/>
                </a:cubicBezTo>
                <a:cubicBezTo>
                  <a:pt x="805" y="1145"/>
                  <a:pt x="419" y="1139"/>
                  <a:pt x="297" y="1127"/>
                </a:cubicBezTo>
                <a:cubicBezTo>
                  <a:pt x="291" y="1126"/>
                  <a:pt x="285" y="1126"/>
                  <a:pt x="277" y="1125"/>
                </a:cubicBezTo>
                <a:cubicBezTo>
                  <a:pt x="242" y="1121"/>
                  <a:pt x="192" y="1115"/>
                  <a:pt x="155" y="1073"/>
                </a:cubicBezTo>
                <a:cubicBezTo>
                  <a:pt x="154" y="1073"/>
                  <a:pt x="154" y="1073"/>
                  <a:pt x="154" y="1073"/>
                </a:cubicBezTo>
                <a:cubicBezTo>
                  <a:pt x="128" y="1045"/>
                  <a:pt x="112" y="978"/>
                  <a:pt x="108" y="941"/>
                </a:cubicBezTo>
                <a:cubicBezTo>
                  <a:pt x="107" y="932"/>
                  <a:pt x="96" y="806"/>
                  <a:pt x="96" y="683"/>
                </a:cubicBezTo>
                <a:lnTo>
                  <a:pt x="96" y="56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265"/>
          <p:cNvSpPr>
            <a:spLocks noEditPoints="1"/>
          </p:cNvSpPr>
          <p:nvPr/>
        </p:nvSpPr>
        <p:spPr bwMode="auto">
          <a:xfrm>
            <a:off x="9620400" y="3908374"/>
            <a:ext cx="392396" cy="393423"/>
          </a:xfrm>
          <a:custGeom>
            <a:avLst/>
            <a:gdLst>
              <a:gd name="T0" fmla="*/ 257 w 1638"/>
              <a:gd name="T1" fmla="*/ 1561 h 1643"/>
              <a:gd name="T2" fmla="*/ 337 w 1638"/>
              <a:gd name="T3" fmla="*/ 1643 h 1643"/>
              <a:gd name="T4" fmla="*/ 539 w 1638"/>
              <a:gd name="T5" fmla="*/ 1531 h 1643"/>
              <a:gd name="T6" fmla="*/ 819 w 1638"/>
              <a:gd name="T7" fmla="*/ 1578 h 1643"/>
              <a:gd name="T8" fmla="*/ 1390 w 1638"/>
              <a:gd name="T9" fmla="*/ 1355 h 1643"/>
              <a:gd name="T10" fmla="*/ 1638 w 1638"/>
              <a:gd name="T11" fmla="*/ 791 h 1643"/>
              <a:gd name="T12" fmla="*/ 1390 w 1638"/>
              <a:gd name="T13" fmla="*/ 228 h 1643"/>
              <a:gd name="T14" fmla="*/ 248 w 1638"/>
              <a:gd name="T15" fmla="*/ 228 h 1643"/>
              <a:gd name="T16" fmla="*/ 0 w 1638"/>
              <a:gd name="T17" fmla="*/ 791 h 1643"/>
              <a:gd name="T18" fmla="*/ 257 w 1638"/>
              <a:gd name="T19" fmla="*/ 1363 h 1643"/>
              <a:gd name="T20" fmla="*/ 818 w 1638"/>
              <a:gd name="T21" fmla="*/ 100 h 1643"/>
              <a:gd name="T22" fmla="*/ 820 w 1638"/>
              <a:gd name="T23" fmla="*/ 100 h 1643"/>
              <a:gd name="T24" fmla="*/ 1542 w 1638"/>
              <a:gd name="T25" fmla="*/ 791 h 1643"/>
              <a:gd name="T26" fmla="*/ 820 w 1638"/>
              <a:gd name="T27" fmla="*/ 1482 h 1643"/>
              <a:gd name="T28" fmla="*/ 817 w 1638"/>
              <a:gd name="T29" fmla="*/ 1482 h 1643"/>
              <a:gd name="T30" fmla="*/ 498 w 1638"/>
              <a:gd name="T31" fmla="*/ 1443 h 1643"/>
              <a:gd name="T32" fmla="*/ 353 w 1638"/>
              <a:gd name="T33" fmla="*/ 1351 h 1643"/>
              <a:gd name="T34" fmla="*/ 96 w 1638"/>
              <a:gd name="T35" fmla="*/ 792 h 1643"/>
              <a:gd name="T36" fmla="*/ 338 w 1638"/>
              <a:gd name="T37" fmla="*/ 630 h 1643"/>
              <a:gd name="T38" fmla="*/ 533 w 1638"/>
              <a:gd name="T39" fmla="*/ 435 h 1643"/>
              <a:gd name="T40" fmla="*/ 672 w 1638"/>
              <a:gd name="T41" fmla="*/ 493 h 1643"/>
              <a:gd name="T42" fmla="*/ 680 w 1638"/>
              <a:gd name="T43" fmla="*/ 679 h 1643"/>
              <a:gd name="T44" fmla="*/ 632 w 1638"/>
              <a:gd name="T45" fmla="*/ 631 h 1643"/>
              <a:gd name="T46" fmla="*/ 534 w 1638"/>
              <a:gd name="T47" fmla="*/ 531 h 1643"/>
              <a:gd name="T48" fmla="*/ 386 w 1638"/>
              <a:gd name="T49" fmla="*/ 678 h 1643"/>
              <a:gd name="T50" fmla="*/ 338 w 1638"/>
              <a:gd name="T51" fmla="*/ 630 h 1643"/>
              <a:gd name="T52" fmla="*/ 1107 w 1638"/>
              <a:gd name="T53" fmla="*/ 438 h 1643"/>
              <a:gd name="T54" fmla="*/ 1245 w 1638"/>
              <a:gd name="T55" fmla="*/ 496 h 1643"/>
              <a:gd name="T56" fmla="*/ 1254 w 1638"/>
              <a:gd name="T57" fmla="*/ 682 h 1643"/>
              <a:gd name="T58" fmla="*/ 1206 w 1638"/>
              <a:gd name="T59" fmla="*/ 634 h 1643"/>
              <a:gd name="T60" fmla="*/ 1107 w 1638"/>
              <a:gd name="T61" fmla="*/ 534 h 1643"/>
              <a:gd name="T62" fmla="*/ 1008 w 1638"/>
              <a:gd name="T63" fmla="*/ 633 h 1643"/>
              <a:gd name="T64" fmla="*/ 959 w 1638"/>
              <a:gd name="T65" fmla="*/ 681 h 1643"/>
              <a:gd name="T66" fmla="*/ 653 w 1638"/>
              <a:gd name="T67" fmla="*/ 1044 h 1643"/>
              <a:gd name="T68" fmla="*/ 820 w 1638"/>
              <a:gd name="T69" fmla="*/ 1114 h 1643"/>
              <a:gd name="T70" fmla="*/ 1055 w 1638"/>
              <a:gd name="T71" fmla="*/ 880 h 1643"/>
              <a:gd name="T72" fmla="*/ 1103 w 1638"/>
              <a:gd name="T73" fmla="*/ 832 h 1643"/>
              <a:gd name="T74" fmla="*/ 1053 w 1638"/>
              <a:gd name="T75" fmla="*/ 1114 h 1643"/>
              <a:gd name="T76" fmla="*/ 818 w 1638"/>
              <a:gd name="T77" fmla="*/ 1210 h 1643"/>
              <a:gd name="T78" fmla="*/ 488 w 1638"/>
              <a:gd name="T79" fmla="*/ 877 h 1643"/>
              <a:gd name="T80" fmla="*/ 537 w 1638"/>
              <a:gd name="T81" fmla="*/ 829 h 1643"/>
              <a:gd name="T82" fmla="*/ 653 w 1638"/>
              <a:gd name="T83" fmla="*/ 1044 h 16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638" h="1643">
                <a:moveTo>
                  <a:pt x="257" y="1363"/>
                </a:moveTo>
                <a:cubicBezTo>
                  <a:pt x="257" y="1561"/>
                  <a:pt x="257" y="1561"/>
                  <a:pt x="257" y="1561"/>
                </a:cubicBezTo>
                <a:cubicBezTo>
                  <a:pt x="257" y="1600"/>
                  <a:pt x="284" y="1633"/>
                  <a:pt x="321" y="1641"/>
                </a:cubicBezTo>
                <a:cubicBezTo>
                  <a:pt x="326" y="1642"/>
                  <a:pt x="332" y="1643"/>
                  <a:pt x="337" y="1643"/>
                </a:cubicBezTo>
                <a:cubicBezTo>
                  <a:pt x="352" y="1643"/>
                  <a:pt x="367" y="1638"/>
                  <a:pt x="380" y="1630"/>
                </a:cubicBezTo>
                <a:cubicBezTo>
                  <a:pt x="539" y="1531"/>
                  <a:pt x="539" y="1531"/>
                  <a:pt x="539" y="1531"/>
                </a:cubicBezTo>
                <a:cubicBezTo>
                  <a:pt x="629" y="1562"/>
                  <a:pt x="722" y="1578"/>
                  <a:pt x="817" y="1578"/>
                </a:cubicBezTo>
                <a:cubicBezTo>
                  <a:pt x="819" y="1578"/>
                  <a:pt x="819" y="1578"/>
                  <a:pt x="819" y="1578"/>
                </a:cubicBezTo>
                <a:cubicBezTo>
                  <a:pt x="824" y="1578"/>
                  <a:pt x="829" y="1578"/>
                  <a:pt x="834" y="1578"/>
                </a:cubicBezTo>
                <a:cubicBezTo>
                  <a:pt x="1043" y="1578"/>
                  <a:pt x="1240" y="1499"/>
                  <a:pt x="1390" y="1355"/>
                </a:cubicBezTo>
                <a:cubicBezTo>
                  <a:pt x="1545" y="1206"/>
                  <a:pt x="1633" y="1007"/>
                  <a:pt x="1638" y="792"/>
                </a:cubicBezTo>
                <a:cubicBezTo>
                  <a:pt x="1638" y="791"/>
                  <a:pt x="1638" y="791"/>
                  <a:pt x="1638" y="791"/>
                </a:cubicBezTo>
                <a:cubicBezTo>
                  <a:pt x="1638" y="790"/>
                  <a:pt x="1638" y="790"/>
                  <a:pt x="1638" y="790"/>
                </a:cubicBezTo>
                <a:cubicBezTo>
                  <a:pt x="1633" y="576"/>
                  <a:pt x="1545" y="376"/>
                  <a:pt x="1390" y="228"/>
                </a:cubicBezTo>
                <a:cubicBezTo>
                  <a:pt x="1236" y="80"/>
                  <a:pt x="1033" y="0"/>
                  <a:pt x="819" y="4"/>
                </a:cubicBezTo>
                <a:cubicBezTo>
                  <a:pt x="605" y="0"/>
                  <a:pt x="402" y="80"/>
                  <a:pt x="248" y="228"/>
                </a:cubicBezTo>
                <a:cubicBezTo>
                  <a:pt x="93" y="376"/>
                  <a:pt x="5" y="576"/>
                  <a:pt x="0" y="790"/>
                </a:cubicBezTo>
                <a:cubicBezTo>
                  <a:pt x="0" y="791"/>
                  <a:pt x="0" y="791"/>
                  <a:pt x="0" y="791"/>
                </a:cubicBezTo>
                <a:cubicBezTo>
                  <a:pt x="0" y="791"/>
                  <a:pt x="0" y="791"/>
                  <a:pt x="0" y="791"/>
                </a:cubicBezTo>
                <a:cubicBezTo>
                  <a:pt x="1" y="1010"/>
                  <a:pt x="95" y="1218"/>
                  <a:pt x="257" y="1363"/>
                </a:cubicBezTo>
                <a:close/>
                <a:moveTo>
                  <a:pt x="314" y="297"/>
                </a:moveTo>
                <a:cubicBezTo>
                  <a:pt x="450" y="167"/>
                  <a:pt x="629" y="97"/>
                  <a:pt x="818" y="100"/>
                </a:cubicBezTo>
                <a:cubicBezTo>
                  <a:pt x="819" y="100"/>
                  <a:pt x="819" y="100"/>
                  <a:pt x="819" y="100"/>
                </a:cubicBezTo>
                <a:cubicBezTo>
                  <a:pt x="820" y="100"/>
                  <a:pt x="820" y="100"/>
                  <a:pt x="820" y="100"/>
                </a:cubicBezTo>
                <a:cubicBezTo>
                  <a:pt x="1009" y="97"/>
                  <a:pt x="1188" y="167"/>
                  <a:pt x="1324" y="297"/>
                </a:cubicBezTo>
                <a:cubicBezTo>
                  <a:pt x="1460" y="427"/>
                  <a:pt x="1537" y="603"/>
                  <a:pt x="1542" y="791"/>
                </a:cubicBezTo>
                <a:cubicBezTo>
                  <a:pt x="1537" y="980"/>
                  <a:pt x="1460" y="1155"/>
                  <a:pt x="1324" y="1285"/>
                </a:cubicBezTo>
                <a:cubicBezTo>
                  <a:pt x="1188" y="1416"/>
                  <a:pt x="1009" y="1486"/>
                  <a:pt x="820" y="1482"/>
                </a:cubicBezTo>
                <a:cubicBezTo>
                  <a:pt x="819" y="1482"/>
                  <a:pt x="819" y="1482"/>
                  <a:pt x="819" y="1482"/>
                </a:cubicBezTo>
                <a:cubicBezTo>
                  <a:pt x="817" y="1482"/>
                  <a:pt x="817" y="1482"/>
                  <a:pt x="817" y="1482"/>
                </a:cubicBezTo>
                <a:cubicBezTo>
                  <a:pt x="729" y="1482"/>
                  <a:pt x="643" y="1467"/>
                  <a:pt x="560" y="1436"/>
                </a:cubicBezTo>
                <a:cubicBezTo>
                  <a:pt x="539" y="1429"/>
                  <a:pt x="517" y="1431"/>
                  <a:pt x="498" y="1443"/>
                </a:cubicBezTo>
                <a:cubicBezTo>
                  <a:pt x="353" y="1534"/>
                  <a:pt x="353" y="1534"/>
                  <a:pt x="353" y="1534"/>
                </a:cubicBezTo>
                <a:cubicBezTo>
                  <a:pt x="353" y="1351"/>
                  <a:pt x="353" y="1351"/>
                  <a:pt x="353" y="1351"/>
                </a:cubicBezTo>
                <a:cubicBezTo>
                  <a:pt x="353" y="1331"/>
                  <a:pt x="344" y="1312"/>
                  <a:pt x="329" y="1298"/>
                </a:cubicBezTo>
                <a:cubicBezTo>
                  <a:pt x="182" y="1171"/>
                  <a:pt x="97" y="986"/>
                  <a:pt x="96" y="792"/>
                </a:cubicBezTo>
                <a:cubicBezTo>
                  <a:pt x="100" y="603"/>
                  <a:pt x="178" y="428"/>
                  <a:pt x="314" y="297"/>
                </a:cubicBezTo>
                <a:close/>
                <a:moveTo>
                  <a:pt x="338" y="630"/>
                </a:moveTo>
                <a:cubicBezTo>
                  <a:pt x="338" y="577"/>
                  <a:pt x="359" y="529"/>
                  <a:pt x="396" y="492"/>
                </a:cubicBezTo>
                <a:cubicBezTo>
                  <a:pt x="433" y="455"/>
                  <a:pt x="481" y="435"/>
                  <a:pt x="533" y="435"/>
                </a:cubicBezTo>
                <a:cubicBezTo>
                  <a:pt x="534" y="435"/>
                  <a:pt x="534" y="435"/>
                  <a:pt x="534" y="435"/>
                </a:cubicBezTo>
                <a:cubicBezTo>
                  <a:pt x="586" y="436"/>
                  <a:pt x="635" y="456"/>
                  <a:pt x="672" y="493"/>
                </a:cubicBezTo>
                <a:cubicBezTo>
                  <a:pt x="709" y="530"/>
                  <a:pt x="729" y="579"/>
                  <a:pt x="728" y="632"/>
                </a:cubicBezTo>
                <a:cubicBezTo>
                  <a:pt x="728" y="658"/>
                  <a:pt x="707" y="679"/>
                  <a:pt x="680" y="679"/>
                </a:cubicBezTo>
                <a:cubicBezTo>
                  <a:pt x="680" y="679"/>
                  <a:pt x="680" y="679"/>
                  <a:pt x="680" y="679"/>
                </a:cubicBezTo>
                <a:cubicBezTo>
                  <a:pt x="654" y="679"/>
                  <a:pt x="632" y="658"/>
                  <a:pt x="632" y="631"/>
                </a:cubicBezTo>
                <a:cubicBezTo>
                  <a:pt x="632" y="605"/>
                  <a:pt x="622" y="580"/>
                  <a:pt x="604" y="561"/>
                </a:cubicBezTo>
                <a:cubicBezTo>
                  <a:pt x="585" y="542"/>
                  <a:pt x="560" y="532"/>
                  <a:pt x="534" y="531"/>
                </a:cubicBezTo>
                <a:cubicBezTo>
                  <a:pt x="479" y="531"/>
                  <a:pt x="434" y="575"/>
                  <a:pt x="434" y="630"/>
                </a:cubicBezTo>
                <a:cubicBezTo>
                  <a:pt x="434" y="657"/>
                  <a:pt x="413" y="678"/>
                  <a:pt x="386" y="678"/>
                </a:cubicBezTo>
                <a:cubicBezTo>
                  <a:pt x="386" y="678"/>
                  <a:pt x="386" y="678"/>
                  <a:pt x="386" y="678"/>
                </a:cubicBezTo>
                <a:cubicBezTo>
                  <a:pt x="359" y="678"/>
                  <a:pt x="338" y="656"/>
                  <a:pt x="338" y="630"/>
                </a:cubicBezTo>
                <a:close/>
                <a:moveTo>
                  <a:pt x="912" y="632"/>
                </a:moveTo>
                <a:cubicBezTo>
                  <a:pt x="912" y="525"/>
                  <a:pt x="1000" y="438"/>
                  <a:pt x="1107" y="438"/>
                </a:cubicBezTo>
                <a:cubicBezTo>
                  <a:pt x="1107" y="438"/>
                  <a:pt x="1107" y="438"/>
                  <a:pt x="1108" y="438"/>
                </a:cubicBezTo>
                <a:cubicBezTo>
                  <a:pt x="1160" y="439"/>
                  <a:pt x="1209" y="459"/>
                  <a:pt x="1245" y="496"/>
                </a:cubicBezTo>
                <a:cubicBezTo>
                  <a:pt x="1282" y="533"/>
                  <a:pt x="1302" y="582"/>
                  <a:pt x="1302" y="634"/>
                </a:cubicBezTo>
                <a:cubicBezTo>
                  <a:pt x="1302" y="661"/>
                  <a:pt x="1280" y="682"/>
                  <a:pt x="1254" y="682"/>
                </a:cubicBezTo>
                <a:cubicBezTo>
                  <a:pt x="1254" y="682"/>
                  <a:pt x="1254" y="682"/>
                  <a:pt x="1254" y="682"/>
                </a:cubicBezTo>
                <a:cubicBezTo>
                  <a:pt x="1227" y="682"/>
                  <a:pt x="1206" y="660"/>
                  <a:pt x="1206" y="634"/>
                </a:cubicBezTo>
                <a:cubicBezTo>
                  <a:pt x="1206" y="607"/>
                  <a:pt x="1196" y="583"/>
                  <a:pt x="1177" y="564"/>
                </a:cubicBezTo>
                <a:cubicBezTo>
                  <a:pt x="1159" y="545"/>
                  <a:pt x="1134" y="534"/>
                  <a:pt x="1107" y="534"/>
                </a:cubicBezTo>
                <a:cubicBezTo>
                  <a:pt x="1107" y="534"/>
                  <a:pt x="1107" y="534"/>
                  <a:pt x="1107" y="534"/>
                </a:cubicBezTo>
                <a:cubicBezTo>
                  <a:pt x="1052" y="534"/>
                  <a:pt x="1008" y="578"/>
                  <a:pt x="1008" y="633"/>
                </a:cubicBezTo>
                <a:cubicBezTo>
                  <a:pt x="1007" y="659"/>
                  <a:pt x="986" y="681"/>
                  <a:pt x="960" y="681"/>
                </a:cubicBezTo>
                <a:cubicBezTo>
                  <a:pt x="959" y="681"/>
                  <a:pt x="959" y="681"/>
                  <a:pt x="959" y="681"/>
                </a:cubicBezTo>
                <a:cubicBezTo>
                  <a:pt x="933" y="681"/>
                  <a:pt x="911" y="659"/>
                  <a:pt x="912" y="632"/>
                </a:cubicBezTo>
                <a:close/>
                <a:moveTo>
                  <a:pt x="653" y="1044"/>
                </a:moveTo>
                <a:cubicBezTo>
                  <a:pt x="697" y="1089"/>
                  <a:pt x="756" y="1113"/>
                  <a:pt x="819" y="1114"/>
                </a:cubicBezTo>
                <a:cubicBezTo>
                  <a:pt x="820" y="1114"/>
                  <a:pt x="820" y="1114"/>
                  <a:pt x="820" y="1114"/>
                </a:cubicBezTo>
                <a:cubicBezTo>
                  <a:pt x="882" y="1114"/>
                  <a:pt x="941" y="1090"/>
                  <a:pt x="985" y="1046"/>
                </a:cubicBezTo>
                <a:cubicBezTo>
                  <a:pt x="1030" y="1001"/>
                  <a:pt x="1055" y="942"/>
                  <a:pt x="1055" y="880"/>
                </a:cubicBezTo>
                <a:cubicBezTo>
                  <a:pt x="1055" y="853"/>
                  <a:pt x="1077" y="832"/>
                  <a:pt x="1103" y="832"/>
                </a:cubicBezTo>
                <a:cubicBezTo>
                  <a:pt x="1103" y="832"/>
                  <a:pt x="1103" y="832"/>
                  <a:pt x="1103" y="832"/>
                </a:cubicBezTo>
                <a:cubicBezTo>
                  <a:pt x="1130" y="832"/>
                  <a:pt x="1151" y="854"/>
                  <a:pt x="1151" y="880"/>
                </a:cubicBezTo>
                <a:cubicBezTo>
                  <a:pt x="1151" y="969"/>
                  <a:pt x="1116" y="1052"/>
                  <a:pt x="1053" y="1114"/>
                </a:cubicBezTo>
                <a:cubicBezTo>
                  <a:pt x="990" y="1176"/>
                  <a:pt x="908" y="1210"/>
                  <a:pt x="820" y="1210"/>
                </a:cubicBezTo>
                <a:cubicBezTo>
                  <a:pt x="818" y="1210"/>
                  <a:pt x="818" y="1210"/>
                  <a:pt x="818" y="1210"/>
                </a:cubicBezTo>
                <a:cubicBezTo>
                  <a:pt x="730" y="1209"/>
                  <a:pt x="647" y="1174"/>
                  <a:pt x="584" y="1112"/>
                </a:cubicBezTo>
                <a:cubicBezTo>
                  <a:pt x="522" y="1049"/>
                  <a:pt x="488" y="965"/>
                  <a:pt x="488" y="877"/>
                </a:cubicBezTo>
                <a:cubicBezTo>
                  <a:pt x="489" y="850"/>
                  <a:pt x="510" y="829"/>
                  <a:pt x="537" y="829"/>
                </a:cubicBezTo>
                <a:cubicBezTo>
                  <a:pt x="537" y="829"/>
                  <a:pt x="537" y="829"/>
                  <a:pt x="537" y="829"/>
                </a:cubicBezTo>
                <a:cubicBezTo>
                  <a:pt x="563" y="829"/>
                  <a:pt x="585" y="851"/>
                  <a:pt x="585" y="877"/>
                </a:cubicBezTo>
                <a:cubicBezTo>
                  <a:pt x="584" y="940"/>
                  <a:pt x="608" y="999"/>
                  <a:pt x="653" y="104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267"/>
          <p:cNvSpPr>
            <a:spLocks noEditPoints="1"/>
          </p:cNvSpPr>
          <p:nvPr/>
        </p:nvSpPr>
        <p:spPr bwMode="auto">
          <a:xfrm>
            <a:off x="9618053" y="2587466"/>
            <a:ext cx="397090" cy="343255"/>
          </a:xfrm>
          <a:custGeom>
            <a:avLst/>
            <a:gdLst>
              <a:gd name="T0" fmla="*/ 1119 w 1658"/>
              <a:gd name="T1" fmla="*/ 96 h 1433"/>
              <a:gd name="T2" fmla="*/ 970 w 1658"/>
              <a:gd name="T3" fmla="*/ 347 h 1433"/>
              <a:gd name="T4" fmla="*/ 1139 w 1658"/>
              <a:gd name="T5" fmla="*/ 414 h 1433"/>
              <a:gd name="T6" fmla="*/ 1149 w 1658"/>
              <a:gd name="T7" fmla="*/ 532 h 1433"/>
              <a:gd name="T8" fmla="*/ 1146 w 1658"/>
              <a:gd name="T9" fmla="*/ 542 h 1433"/>
              <a:gd name="T10" fmla="*/ 897 w 1658"/>
              <a:gd name="T11" fmla="*/ 910 h 1433"/>
              <a:gd name="T12" fmla="*/ 889 w 1658"/>
              <a:gd name="T13" fmla="*/ 909 h 1433"/>
              <a:gd name="T14" fmla="*/ 720 w 1658"/>
              <a:gd name="T15" fmla="*/ 326 h 1433"/>
              <a:gd name="T16" fmla="*/ 694 w 1658"/>
              <a:gd name="T17" fmla="*/ 205 h 1433"/>
              <a:gd name="T18" fmla="*/ 396 w 1658"/>
              <a:gd name="T19" fmla="*/ 53 h 1433"/>
              <a:gd name="T20" fmla="*/ 28 w 1658"/>
              <a:gd name="T21" fmla="*/ 346 h 1433"/>
              <a:gd name="T22" fmla="*/ 119 w 1658"/>
              <a:gd name="T23" fmla="*/ 449 h 1433"/>
              <a:gd name="T24" fmla="*/ 256 w 1658"/>
              <a:gd name="T25" fmla="*/ 451 h 1433"/>
              <a:gd name="T26" fmla="*/ 415 w 1658"/>
              <a:gd name="T27" fmla="*/ 913 h 1433"/>
              <a:gd name="T28" fmla="*/ 597 w 1658"/>
              <a:gd name="T29" fmla="*/ 1353 h 1433"/>
              <a:gd name="T30" fmla="*/ 728 w 1658"/>
              <a:gd name="T31" fmla="*/ 1433 h 1433"/>
              <a:gd name="T32" fmla="*/ 1550 w 1658"/>
              <a:gd name="T33" fmla="*/ 617 h 1433"/>
              <a:gd name="T34" fmla="*/ 1600 w 1658"/>
              <a:gd name="T35" fmla="*/ 107 h 1433"/>
              <a:gd name="T36" fmla="*/ 1521 w 1658"/>
              <a:gd name="T37" fmla="*/ 161 h 1433"/>
              <a:gd name="T38" fmla="*/ 1466 w 1658"/>
              <a:gd name="T39" fmla="*/ 571 h 1433"/>
              <a:gd name="T40" fmla="*/ 949 w 1658"/>
              <a:gd name="T41" fmla="*/ 1232 h 1433"/>
              <a:gd name="T42" fmla="*/ 508 w 1658"/>
              <a:gd name="T43" fmla="*/ 891 h 1433"/>
              <a:gd name="T44" fmla="*/ 198 w 1658"/>
              <a:gd name="T45" fmla="*/ 318 h 1433"/>
              <a:gd name="T46" fmla="*/ 410 w 1658"/>
              <a:gd name="T47" fmla="*/ 151 h 1433"/>
              <a:gd name="T48" fmla="*/ 534 w 1658"/>
              <a:gd name="T49" fmla="*/ 152 h 1433"/>
              <a:gd name="T50" fmla="*/ 625 w 1658"/>
              <a:gd name="T51" fmla="*/ 338 h 1433"/>
              <a:gd name="T52" fmla="*/ 853 w 1658"/>
              <a:gd name="T53" fmla="*/ 998 h 1433"/>
              <a:gd name="T54" fmla="*/ 1074 w 1658"/>
              <a:gd name="T55" fmla="*/ 892 h 1433"/>
              <a:gd name="T56" fmla="*/ 1236 w 1658"/>
              <a:gd name="T57" fmla="*/ 573 h 1433"/>
              <a:gd name="T58" fmla="*/ 1254 w 1658"/>
              <a:gd name="T59" fmla="*/ 493 h 1433"/>
              <a:gd name="T60" fmla="*/ 1073 w 1658"/>
              <a:gd name="T61" fmla="*/ 283 h 1433"/>
              <a:gd name="T62" fmla="*/ 1410 w 1658"/>
              <a:gd name="T63" fmla="*/ 96 h 1433"/>
              <a:gd name="T64" fmla="*/ 1521 w 1658"/>
              <a:gd name="T65" fmla="*/ 161 h 14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58" h="1433">
                <a:moveTo>
                  <a:pt x="1411" y="0"/>
                </a:moveTo>
                <a:cubicBezTo>
                  <a:pt x="1305" y="0"/>
                  <a:pt x="1204" y="33"/>
                  <a:pt x="1119" y="96"/>
                </a:cubicBezTo>
                <a:cubicBezTo>
                  <a:pt x="1053" y="144"/>
                  <a:pt x="997" y="211"/>
                  <a:pt x="965" y="279"/>
                </a:cubicBezTo>
                <a:cubicBezTo>
                  <a:pt x="954" y="301"/>
                  <a:pt x="956" y="327"/>
                  <a:pt x="970" y="347"/>
                </a:cubicBezTo>
                <a:cubicBezTo>
                  <a:pt x="983" y="367"/>
                  <a:pt x="1006" y="379"/>
                  <a:pt x="1030" y="378"/>
                </a:cubicBezTo>
                <a:cubicBezTo>
                  <a:pt x="1082" y="375"/>
                  <a:pt x="1117" y="387"/>
                  <a:pt x="1139" y="414"/>
                </a:cubicBezTo>
                <a:cubicBezTo>
                  <a:pt x="1157" y="437"/>
                  <a:pt x="1160" y="468"/>
                  <a:pt x="1159" y="489"/>
                </a:cubicBezTo>
                <a:cubicBezTo>
                  <a:pt x="1158" y="503"/>
                  <a:pt x="1155" y="518"/>
                  <a:pt x="1149" y="532"/>
                </a:cubicBezTo>
                <a:cubicBezTo>
                  <a:pt x="1147" y="538"/>
                  <a:pt x="1147" y="538"/>
                  <a:pt x="1147" y="538"/>
                </a:cubicBezTo>
                <a:cubicBezTo>
                  <a:pt x="1146" y="541"/>
                  <a:pt x="1146" y="541"/>
                  <a:pt x="1146" y="542"/>
                </a:cubicBezTo>
                <a:cubicBezTo>
                  <a:pt x="1146" y="542"/>
                  <a:pt x="1146" y="542"/>
                  <a:pt x="1146" y="542"/>
                </a:cubicBezTo>
                <a:cubicBezTo>
                  <a:pt x="1026" y="846"/>
                  <a:pt x="944" y="910"/>
                  <a:pt x="897" y="910"/>
                </a:cubicBezTo>
                <a:cubicBezTo>
                  <a:pt x="892" y="910"/>
                  <a:pt x="890" y="909"/>
                  <a:pt x="889" y="909"/>
                </a:cubicBezTo>
                <a:cubicBezTo>
                  <a:pt x="889" y="909"/>
                  <a:pt x="889" y="909"/>
                  <a:pt x="889" y="909"/>
                </a:cubicBezTo>
                <a:cubicBezTo>
                  <a:pt x="880" y="905"/>
                  <a:pt x="834" y="878"/>
                  <a:pt x="783" y="678"/>
                </a:cubicBezTo>
                <a:cubicBezTo>
                  <a:pt x="750" y="549"/>
                  <a:pt x="729" y="402"/>
                  <a:pt x="720" y="326"/>
                </a:cubicBezTo>
                <a:cubicBezTo>
                  <a:pt x="720" y="325"/>
                  <a:pt x="720" y="325"/>
                  <a:pt x="720" y="325"/>
                </a:cubicBezTo>
                <a:cubicBezTo>
                  <a:pt x="714" y="281"/>
                  <a:pt x="705" y="240"/>
                  <a:pt x="694" y="205"/>
                </a:cubicBezTo>
                <a:cubicBezTo>
                  <a:pt x="676" y="145"/>
                  <a:pt x="634" y="96"/>
                  <a:pt x="578" y="67"/>
                </a:cubicBezTo>
                <a:cubicBezTo>
                  <a:pt x="521" y="38"/>
                  <a:pt x="457" y="33"/>
                  <a:pt x="396" y="53"/>
                </a:cubicBezTo>
                <a:cubicBezTo>
                  <a:pt x="385" y="57"/>
                  <a:pt x="376" y="61"/>
                  <a:pt x="367" y="66"/>
                </a:cubicBezTo>
                <a:cubicBezTo>
                  <a:pt x="250" y="125"/>
                  <a:pt x="100" y="274"/>
                  <a:pt x="28" y="346"/>
                </a:cubicBezTo>
                <a:cubicBezTo>
                  <a:pt x="2" y="372"/>
                  <a:pt x="0" y="412"/>
                  <a:pt x="23" y="439"/>
                </a:cubicBezTo>
                <a:cubicBezTo>
                  <a:pt x="48" y="468"/>
                  <a:pt x="89" y="472"/>
                  <a:pt x="119" y="449"/>
                </a:cubicBezTo>
                <a:cubicBezTo>
                  <a:pt x="148" y="426"/>
                  <a:pt x="175" y="414"/>
                  <a:pt x="198" y="414"/>
                </a:cubicBezTo>
                <a:cubicBezTo>
                  <a:pt x="239" y="414"/>
                  <a:pt x="256" y="451"/>
                  <a:pt x="256" y="451"/>
                </a:cubicBezTo>
                <a:cubicBezTo>
                  <a:pt x="257" y="453"/>
                  <a:pt x="257" y="453"/>
                  <a:pt x="257" y="453"/>
                </a:cubicBezTo>
                <a:cubicBezTo>
                  <a:pt x="351" y="643"/>
                  <a:pt x="414" y="910"/>
                  <a:pt x="415" y="913"/>
                </a:cubicBezTo>
                <a:cubicBezTo>
                  <a:pt x="415" y="913"/>
                  <a:pt x="415" y="913"/>
                  <a:pt x="415" y="913"/>
                </a:cubicBezTo>
                <a:cubicBezTo>
                  <a:pt x="465" y="1119"/>
                  <a:pt x="526" y="1267"/>
                  <a:pt x="597" y="1353"/>
                </a:cubicBezTo>
                <a:cubicBezTo>
                  <a:pt x="659" y="1427"/>
                  <a:pt x="710" y="1433"/>
                  <a:pt x="725" y="1433"/>
                </a:cubicBezTo>
                <a:cubicBezTo>
                  <a:pt x="728" y="1433"/>
                  <a:pt x="728" y="1433"/>
                  <a:pt x="728" y="1433"/>
                </a:cubicBezTo>
                <a:cubicBezTo>
                  <a:pt x="731" y="1433"/>
                  <a:pt x="731" y="1433"/>
                  <a:pt x="731" y="1433"/>
                </a:cubicBezTo>
                <a:cubicBezTo>
                  <a:pt x="1090" y="1387"/>
                  <a:pt x="1423" y="847"/>
                  <a:pt x="1550" y="617"/>
                </a:cubicBezTo>
                <a:cubicBezTo>
                  <a:pt x="1587" y="549"/>
                  <a:pt x="1614" y="478"/>
                  <a:pt x="1630" y="405"/>
                </a:cubicBezTo>
                <a:cubicBezTo>
                  <a:pt x="1658" y="279"/>
                  <a:pt x="1648" y="179"/>
                  <a:pt x="1600" y="107"/>
                </a:cubicBezTo>
                <a:cubicBezTo>
                  <a:pt x="1530" y="2"/>
                  <a:pt x="1416" y="0"/>
                  <a:pt x="1411" y="0"/>
                </a:cubicBezTo>
                <a:close/>
                <a:moveTo>
                  <a:pt x="1521" y="161"/>
                </a:moveTo>
                <a:cubicBezTo>
                  <a:pt x="1553" y="209"/>
                  <a:pt x="1558" y="286"/>
                  <a:pt x="1537" y="385"/>
                </a:cubicBezTo>
                <a:cubicBezTo>
                  <a:pt x="1523" y="448"/>
                  <a:pt x="1499" y="511"/>
                  <a:pt x="1466" y="571"/>
                </a:cubicBezTo>
                <a:cubicBezTo>
                  <a:pt x="1413" y="666"/>
                  <a:pt x="1305" y="851"/>
                  <a:pt x="1168" y="1016"/>
                </a:cubicBezTo>
                <a:cubicBezTo>
                  <a:pt x="1093" y="1106"/>
                  <a:pt x="1019" y="1179"/>
                  <a:pt x="949" y="1232"/>
                </a:cubicBezTo>
                <a:cubicBezTo>
                  <a:pt x="870" y="1292"/>
                  <a:pt x="795" y="1327"/>
                  <a:pt x="725" y="1337"/>
                </a:cubicBezTo>
                <a:cubicBezTo>
                  <a:pt x="709" y="1331"/>
                  <a:pt x="602" y="1281"/>
                  <a:pt x="508" y="891"/>
                </a:cubicBezTo>
                <a:cubicBezTo>
                  <a:pt x="506" y="881"/>
                  <a:pt x="441" y="608"/>
                  <a:pt x="343" y="411"/>
                </a:cubicBezTo>
                <a:cubicBezTo>
                  <a:pt x="322" y="364"/>
                  <a:pt x="269" y="318"/>
                  <a:pt x="198" y="318"/>
                </a:cubicBezTo>
                <a:cubicBezTo>
                  <a:pt x="197" y="318"/>
                  <a:pt x="196" y="318"/>
                  <a:pt x="194" y="318"/>
                </a:cubicBezTo>
                <a:cubicBezTo>
                  <a:pt x="263" y="255"/>
                  <a:pt x="345" y="184"/>
                  <a:pt x="410" y="151"/>
                </a:cubicBezTo>
                <a:cubicBezTo>
                  <a:pt x="415" y="149"/>
                  <a:pt x="421" y="146"/>
                  <a:pt x="427" y="144"/>
                </a:cubicBezTo>
                <a:cubicBezTo>
                  <a:pt x="463" y="132"/>
                  <a:pt x="501" y="135"/>
                  <a:pt x="534" y="152"/>
                </a:cubicBezTo>
                <a:cubicBezTo>
                  <a:pt x="567" y="169"/>
                  <a:pt x="592" y="198"/>
                  <a:pt x="603" y="234"/>
                </a:cubicBezTo>
                <a:cubicBezTo>
                  <a:pt x="612" y="264"/>
                  <a:pt x="619" y="299"/>
                  <a:pt x="625" y="338"/>
                </a:cubicBezTo>
                <a:cubicBezTo>
                  <a:pt x="637" y="434"/>
                  <a:pt x="658" y="574"/>
                  <a:pt x="690" y="702"/>
                </a:cubicBezTo>
                <a:cubicBezTo>
                  <a:pt x="735" y="877"/>
                  <a:pt x="786" y="971"/>
                  <a:pt x="853" y="998"/>
                </a:cubicBezTo>
                <a:cubicBezTo>
                  <a:pt x="862" y="1001"/>
                  <a:pt x="877" y="1006"/>
                  <a:pt x="897" y="1006"/>
                </a:cubicBezTo>
                <a:cubicBezTo>
                  <a:pt x="959" y="1006"/>
                  <a:pt x="1017" y="969"/>
                  <a:pt x="1074" y="892"/>
                </a:cubicBezTo>
                <a:cubicBezTo>
                  <a:pt x="1126" y="824"/>
                  <a:pt x="1178" y="721"/>
                  <a:pt x="1235" y="577"/>
                </a:cubicBezTo>
                <a:cubicBezTo>
                  <a:pt x="1235" y="577"/>
                  <a:pt x="1235" y="576"/>
                  <a:pt x="1236" y="573"/>
                </a:cubicBezTo>
                <a:cubicBezTo>
                  <a:pt x="1239" y="567"/>
                  <a:pt x="1239" y="567"/>
                  <a:pt x="1239" y="567"/>
                </a:cubicBezTo>
                <a:cubicBezTo>
                  <a:pt x="1248" y="542"/>
                  <a:pt x="1253" y="517"/>
                  <a:pt x="1254" y="493"/>
                </a:cubicBezTo>
                <a:cubicBezTo>
                  <a:pt x="1257" y="439"/>
                  <a:pt x="1243" y="392"/>
                  <a:pt x="1214" y="355"/>
                </a:cubicBezTo>
                <a:cubicBezTo>
                  <a:pt x="1181" y="313"/>
                  <a:pt x="1134" y="288"/>
                  <a:pt x="1073" y="283"/>
                </a:cubicBezTo>
                <a:cubicBezTo>
                  <a:pt x="1093" y="251"/>
                  <a:pt x="1126" y="210"/>
                  <a:pt x="1176" y="173"/>
                </a:cubicBezTo>
                <a:cubicBezTo>
                  <a:pt x="1245" y="122"/>
                  <a:pt x="1324" y="96"/>
                  <a:pt x="1410" y="96"/>
                </a:cubicBezTo>
                <a:cubicBezTo>
                  <a:pt x="1410" y="96"/>
                  <a:pt x="1410" y="96"/>
                  <a:pt x="1410" y="96"/>
                </a:cubicBezTo>
                <a:cubicBezTo>
                  <a:pt x="1416" y="96"/>
                  <a:pt x="1480" y="100"/>
                  <a:pt x="1521" y="1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262"/>
          <p:cNvSpPr>
            <a:spLocks noEditPoints="1"/>
          </p:cNvSpPr>
          <p:nvPr/>
        </p:nvSpPr>
        <p:spPr bwMode="auto">
          <a:xfrm>
            <a:off x="9670788" y="5259501"/>
            <a:ext cx="291620" cy="392396"/>
          </a:xfrm>
          <a:custGeom>
            <a:avLst/>
            <a:gdLst>
              <a:gd name="T0" fmla="*/ 1068 w 1217"/>
              <a:gd name="T1" fmla="*/ 689 h 1638"/>
              <a:gd name="T2" fmla="*/ 972 w 1217"/>
              <a:gd name="T3" fmla="*/ 729 h 1638"/>
              <a:gd name="T4" fmla="*/ 940 w 1217"/>
              <a:gd name="T5" fmla="*/ 777 h 1638"/>
              <a:gd name="T6" fmla="*/ 508 w 1217"/>
              <a:gd name="T7" fmla="*/ 777 h 1638"/>
              <a:gd name="T8" fmla="*/ 469 w 1217"/>
              <a:gd name="T9" fmla="*/ 682 h 1638"/>
              <a:gd name="T10" fmla="*/ 687 w 1217"/>
              <a:gd name="T11" fmla="*/ 465 h 1638"/>
              <a:gd name="T12" fmla="*/ 835 w 1217"/>
              <a:gd name="T13" fmla="*/ 512 h 1638"/>
              <a:gd name="T14" fmla="*/ 1092 w 1217"/>
              <a:gd name="T15" fmla="*/ 256 h 1638"/>
              <a:gd name="T16" fmla="*/ 835 w 1217"/>
              <a:gd name="T17" fmla="*/ 0 h 1638"/>
              <a:gd name="T18" fmla="*/ 579 w 1217"/>
              <a:gd name="T19" fmla="*/ 256 h 1638"/>
              <a:gd name="T20" fmla="*/ 621 w 1217"/>
              <a:gd name="T21" fmla="*/ 396 h 1638"/>
              <a:gd name="T22" fmla="*/ 402 w 1217"/>
              <a:gd name="T23" fmla="*/ 614 h 1638"/>
              <a:gd name="T24" fmla="*/ 257 w 1217"/>
              <a:gd name="T25" fmla="*/ 569 h 1638"/>
              <a:gd name="T26" fmla="*/ 0 w 1217"/>
              <a:gd name="T27" fmla="*/ 825 h 1638"/>
              <a:gd name="T28" fmla="*/ 257 w 1217"/>
              <a:gd name="T29" fmla="*/ 1081 h 1638"/>
              <a:gd name="T30" fmla="*/ 403 w 1217"/>
              <a:gd name="T31" fmla="*/ 1035 h 1638"/>
              <a:gd name="T32" fmla="*/ 610 w 1217"/>
              <a:gd name="T33" fmla="*/ 1237 h 1638"/>
              <a:gd name="T34" fmla="*/ 564 w 1217"/>
              <a:gd name="T35" fmla="*/ 1382 h 1638"/>
              <a:gd name="T36" fmla="*/ 821 w 1217"/>
              <a:gd name="T37" fmla="*/ 1638 h 1638"/>
              <a:gd name="T38" fmla="*/ 1077 w 1217"/>
              <a:gd name="T39" fmla="*/ 1382 h 1638"/>
              <a:gd name="T40" fmla="*/ 821 w 1217"/>
              <a:gd name="T41" fmla="*/ 1126 h 1638"/>
              <a:gd name="T42" fmla="*/ 678 w 1217"/>
              <a:gd name="T43" fmla="*/ 1169 h 1638"/>
              <a:gd name="T44" fmla="*/ 470 w 1217"/>
              <a:gd name="T45" fmla="*/ 966 h 1638"/>
              <a:gd name="T46" fmla="*/ 508 w 1217"/>
              <a:gd name="T47" fmla="*/ 873 h 1638"/>
              <a:gd name="T48" fmla="*/ 940 w 1217"/>
              <a:gd name="T49" fmla="*/ 873 h 1638"/>
              <a:gd name="T50" fmla="*/ 972 w 1217"/>
              <a:gd name="T51" fmla="*/ 921 h 1638"/>
              <a:gd name="T52" fmla="*/ 1068 w 1217"/>
              <a:gd name="T53" fmla="*/ 961 h 1638"/>
              <a:gd name="T54" fmla="*/ 1164 w 1217"/>
              <a:gd name="T55" fmla="*/ 921 h 1638"/>
              <a:gd name="T56" fmla="*/ 1164 w 1217"/>
              <a:gd name="T57" fmla="*/ 729 h 1638"/>
              <a:gd name="T58" fmla="*/ 1068 w 1217"/>
              <a:gd name="T59" fmla="*/ 689 h 1638"/>
              <a:gd name="T60" fmla="*/ 835 w 1217"/>
              <a:gd name="T61" fmla="*/ 96 h 1638"/>
              <a:gd name="T62" fmla="*/ 996 w 1217"/>
              <a:gd name="T63" fmla="*/ 256 h 1638"/>
              <a:gd name="T64" fmla="*/ 835 w 1217"/>
              <a:gd name="T65" fmla="*/ 416 h 1638"/>
              <a:gd name="T66" fmla="*/ 675 w 1217"/>
              <a:gd name="T67" fmla="*/ 256 h 1638"/>
              <a:gd name="T68" fmla="*/ 835 w 1217"/>
              <a:gd name="T69" fmla="*/ 96 h 1638"/>
              <a:gd name="T70" fmla="*/ 257 w 1217"/>
              <a:gd name="T71" fmla="*/ 985 h 1638"/>
              <a:gd name="T72" fmla="*/ 96 w 1217"/>
              <a:gd name="T73" fmla="*/ 825 h 1638"/>
              <a:gd name="T74" fmla="*/ 257 w 1217"/>
              <a:gd name="T75" fmla="*/ 665 h 1638"/>
              <a:gd name="T76" fmla="*/ 417 w 1217"/>
              <a:gd name="T77" fmla="*/ 825 h 1638"/>
              <a:gd name="T78" fmla="*/ 257 w 1217"/>
              <a:gd name="T79" fmla="*/ 985 h 1638"/>
              <a:gd name="T80" fmla="*/ 821 w 1217"/>
              <a:gd name="T81" fmla="*/ 1222 h 1638"/>
              <a:gd name="T82" fmla="*/ 981 w 1217"/>
              <a:gd name="T83" fmla="*/ 1382 h 1638"/>
              <a:gd name="T84" fmla="*/ 821 w 1217"/>
              <a:gd name="T85" fmla="*/ 1542 h 1638"/>
              <a:gd name="T86" fmla="*/ 660 w 1217"/>
              <a:gd name="T87" fmla="*/ 1382 h 1638"/>
              <a:gd name="T88" fmla="*/ 821 w 1217"/>
              <a:gd name="T89" fmla="*/ 1222 h 1638"/>
              <a:gd name="T90" fmla="*/ 1096 w 1217"/>
              <a:gd name="T91" fmla="*/ 853 h 1638"/>
              <a:gd name="T92" fmla="*/ 1068 w 1217"/>
              <a:gd name="T93" fmla="*/ 865 h 1638"/>
              <a:gd name="T94" fmla="*/ 1039 w 1217"/>
              <a:gd name="T95" fmla="*/ 853 h 1638"/>
              <a:gd name="T96" fmla="*/ 1039 w 1217"/>
              <a:gd name="T97" fmla="*/ 797 h 1638"/>
              <a:gd name="T98" fmla="*/ 1068 w 1217"/>
              <a:gd name="T99" fmla="*/ 785 h 1638"/>
              <a:gd name="T100" fmla="*/ 1096 w 1217"/>
              <a:gd name="T101" fmla="*/ 797 h 1638"/>
              <a:gd name="T102" fmla="*/ 1096 w 1217"/>
              <a:gd name="T103" fmla="*/ 85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17" h="1638">
                <a:moveTo>
                  <a:pt x="1068" y="689"/>
                </a:moveTo>
                <a:cubicBezTo>
                  <a:pt x="1031" y="689"/>
                  <a:pt x="997" y="703"/>
                  <a:pt x="972" y="729"/>
                </a:cubicBezTo>
                <a:cubicBezTo>
                  <a:pt x="957" y="743"/>
                  <a:pt x="947" y="759"/>
                  <a:pt x="940" y="777"/>
                </a:cubicBezTo>
                <a:cubicBezTo>
                  <a:pt x="508" y="777"/>
                  <a:pt x="508" y="777"/>
                  <a:pt x="508" y="777"/>
                </a:cubicBezTo>
                <a:cubicBezTo>
                  <a:pt x="502" y="743"/>
                  <a:pt x="488" y="710"/>
                  <a:pt x="469" y="682"/>
                </a:cubicBezTo>
                <a:cubicBezTo>
                  <a:pt x="687" y="465"/>
                  <a:pt x="687" y="465"/>
                  <a:pt x="687" y="465"/>
                </a:cubicBezTo>
                <a:cubicBezTo>
                  <a:pt x="729" y="495"/>
                  <a:pt x="780" y="512"/>
                  <a:pt x="835" y="512"/>
                </a:cubicBezTo>
                <a:cubicBezTo>
                  <a:pt x="977" y="512"/>
                  <a:pt x="1092" y="397"/>
                  <a:pt x="1092" y="256"/>
                </a:cubicBezTo>
                <a:cubicBezTo>
                  <a:pt x="1092" y="115"/>
                  <a:pt x="977" y="0"/>
                  <a:pt x="835" y="0"/>
                </a:cubicBezTo>
                <a:cubicBezTo>
                  <a:pt x="694" y="0"/>
                  <a:pt x="579" y="115"/>
                  <a:pt x="579" y="256"/>
                </a:cubicBezTo>
                <a:cubicBezTo>
                  <a:pt x="579" y="308"/>
                  <a:pt x="595" y="355"/>
                  <a:pt x="621" y="396"/>
                </a:cubicBezTo>
                <a:cubicBezTo>
                  <a:pt x="402" y="614"/>
                  <a:pt x="402" y="614"/>
                  <a:pt x="402" y="614"/>
                </a:cubicBezTo>
                <a:cubicBezTo>
                  <a:pt x="360" y="586"/>
                  <a:pt x="310" y="569"/>
                  <a:pt x="257" y="569"/>
                </a:cubicBezTo>
                <a:cubicBezTo>
                  <a:pt x="115" y="569"/>
                  <a:pt x="0" y="684"/>
                  <a:pt x="0" y="825"/>
                </a:cubicBezTo>
                <a:cubicBezTo>
                  <a:pt x="0" y="966"/>
                  <a:pt x="115" y="1081"/>
                  <a:pt x="257" y="1081"/>
                </a:cubicBezTo>
                <a:cubicBezTo>
                  <a:pt x="311" y="1081"/>
                  <a:pt x="362" y="1064"/>
                  <a:pt x="403" y="1035"/>
                </a:cubicBezTo>
                <a:cubicBezTo>
                  <a:pt x="610" y="1237"/>
                  <a:pt x="610" y="1237"/>
                  <a:pt x="610" y="1237"/>
                </a:cubicBezTo>
                <a:cubicBezTo>
                  <a:pt x="581" y="1278"/>
                  <a:pt x="564" y="1328"/>
                  <a:pt x="564" y="1382"/>
                </a:cubicBezTo>
                <a:cubicBezTo>
                  <a:pt x="564" y="1524"/>
                  <a:pt x="679" y="1638"/>
                  <a:pt x="821" y="1638"/>
                </a:cubicBezTo>
                <a:cubicBezTo>
                  <a:pt x="962" y="1638"/>
                  <a:pt x="1077" y="1524"/>
                  <a:pt x="1077" y="1382"/>
                </a:cubicBezTo>
                <a:cubicBezTo>
                  <a:pt x="1077" y="1241"/>
                  <a:pt x="962" y="1126"/>
                  <a:pt x="821" y="1126"/>
                </a:cubicBezTo>
                <a:cubicBezTo>
                  <a:pt x="768" y="1126"/>
                  <a:pt x="719" y="1142"/>
                  <a:pt x="678" y="1169"/>
                </a:cubicBezTo>
                <a:cubicBezTo>
                  <a:pt x="470" y="966"/>
                  <a:pt x="470" y="966"/>
                  <a:pt x="470" y="966"/>
                </a:cubicBezTo>
                <a:cubicBezTo>
                  <a:pt x="489" y="938"/>
                  <a:pt x="502" y="907"/>
                  <a:pt x="508" y="873"/>
                </a:cubicBezTo>
                <a:cubicBezTo>
                  <a:pt x="940" y="873"/>
                  <a:pt x="940" y="873"/>
                  <a:pt x="940" y="873"/>
                </a:cubicBezTo>
                <a:cubicBezTo>
                  <a:pt x="947" y="891"/>
                  <a:pt x="957" y="907"/>
                  <a:pt x="972" y="921"/>
                </a:cubicBezTo>
                <a:cubicBezTo>
                  <a:pt x="997" y="947"/>
                  <a:pt x="1031" y="961"/>
                  <a:pt x="1068" y="961"/>
                </a:cubicBezTo>
                <a:cubicBezTo>
                  <a:pt x="1104" y="961"/>
                  <a:pt x="1138" y="947"/>
                  <a:pt x="1164" y="921"/>
                </a:cubicBezTo>
                <a:cubicBezTo>
                  <a:pt x="1217" y="868"/>
                  <a:pt x="1217" y="782"/>
                  <a:pt x="1164" y="729"/>
                </a:cubicBezTo>
                <a:cubicBezTo>
                  <a:pt x="1138" y="703"/>
                  <a:pt x="1104" y="689"/>
                  <a:pt x="1068" y="689"/>
                </a:cubicBezTo>
                <a:close/>
                <a:moveTo>
                  <a:pt x="835" y="96"/>
                </a:moveTo>
                <a:cubicBezTo>
                  <a:pt x="924" y="96"/>
                  <a:pt x="996" y="168"/>
                  <a:pt x="996" y="256"/>
                </a:cubicBezTo>
                <a:cubicBezTo>
                  <a:pt x="996" y="344"/>
                  <a:pt x="924" y="416"/>
                  <a:pt x="835" y="416"/>
                </a:cubicBezTo>
                <a:cubicBezTo>
                  <a:pt x="747" y="416"/>
                  <a:pt x="675" y="344"/>
                  <a:pt x="675" y="256"/>
                </a:cubicBezTo>
                <a:cubicBezTo>
                  <a:pt x="675" y="168"/>
                  <a:pt x="747" y="96"/>
                  <a:pt x="835" y="96"/>
                </a:cubicBezTo>
                <a:close/>
                <a:moveTo>
                  <a:pt x="257" y="985"/>
                </a:moveTo>
                <a:cubicBezTo>
                  <a:pt x="168" y="985"/>
                  <a:pt x="96" y="913"/>
                  <a:pt x="96" y="825"/>
                </a:cubicBezTo>
                <a:cubicBezTo>
                  <a:pt x="96" y="737"/>
                  <a:pt x="168" y="665"/>
                  <a:pt x="257" y="665"/>
                </a:cubicBezTo>
                <a:cubicBezTo>
                  <a:pt x="345" y="665"/>
                  <a:pt x="417" y="737"/>
                  <a:pt x="417" y="825"/>
                </a:cubicBezTo>
                <a:cubicBezTo>
                  <a:pt x="417" y="913"/>
                  <a:pt x="345" y="985"/>
                  <a:pt x="257" y="985"/>
                </a:cubicBezTo>
                <a:close/>
                <a:moveTo>
                  <a:pt x="821" y="1222"/>
                </a:moveTo>
                <a:cubicBezTo>
                  <a:pt x="909" y="1222"/>
                  <a:pt x="981" y="1294"/>
                  <a:pt x="981" y="1382"/>
                </a:cubicBezTo>
                <a:cubicBezTo>
                  <a:pt x="981" y="1471"/>
                  <a:pt x="909" y="1542"/>
                  <a:pt x="821" y="1542"/>
                </a:cubicBezTo>
                <a:cubicBezTo>
                  <a:pt x="732" y="1542"/>
                  <a:pt x="660" y="1471"/>
                  <a:pt x="660" y="1382"/>
                </a:cubicBezTo>
                <a:cubicBezTo>
                  <a:pt x="660" y="1294"/>
                  <a:pt x="732" y="1222"/>
                  <a:pt x="821" y="1222"/>
                </a:cubicBezTo>
                <a:close/>
                <a:moveTo>
                  <a:pt x="1096" y="853"/>
                </a:moveTo>
                <a:cubicBezTo>
                  <a:pt x="1089" y="861"/>
                  <a:pt x="1078" y="865"/>
                  <a:pt x="1068" y="865"/>
                </a:cubicBezTo>
                <a:cubicBezTo>
                  <a:pt x="1057" y="865"/>
                  <a:pt x="1047" y="861"/>
                  <a:pt x="1039" y="853"/>
                </a:cubicBezTo>
                <a:cubicBezTo>
                  <a:pt x="1024" y="838"/>
                  <a:pt x="1024" y="812"/>
                  <a:pt x="1039" y="797"/>
                </a:cubicBezTo>
                <a:cubicBezTo>
                  <a:pt x="1047" y="789"/>
                  <a:pt x="1057" y="785"/>
                  <a:pt x="1068" y="785"/>
                </a:cubicBezTo>
                <a:cubicBezTo>
                  <a:pt x="1078" y="785"/>
                  <a:pt x="1089" y="789"/>
                  <a:pt x="1096" y="797"/>
                </a:cubicBezTo>
                <a:cubicBezTo>
                  <a:pt x="1112" y="812"/>
                  <a:pt x="1112" y="838"/>
                  <a:pt x="1096" y="85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232"/>
          <p:cNvSpPr>
            <a:spLocks noEditPoints="1"/>
          </p:cNvSpPr>
          <p:nvPr/>
        </p:nvSpPr>
        <p:spPr bwMode="auto">
          <a:xfrm>
            <a:off x="9617686" y="4581517"/>
            <a:ext cx="397824" cy="397824"/>
          </a:xfrm>
          <a:custGeom>
            <a:avLst/>
            <a:gdLst>
              <a:gd name="T0" fmla="*/ 1605 w 1661"/>
              <a:gd name="T1" fmla="*/ 558 h 1661"/>
              <a:gd name="T2" fmla="*/ 1521 w 1661"/>
              <a:gd name="T3" fmla="*/ 325 h 1661"/>
              <a:gd name="T4" fmla="*/ 1337 w 1661"/>
              <a:gd name="T5" fmla="*/ 114 h 1661"/>
              <a:gd name="T6" fmla="*/ 1157 w 1661"/>
              <a:gd name="T7" fmla="*/ 22 h 1661"/>
              <a:gd name="T8" fmla="*/ 1079 w 1661"/>
              <a:gd name="T9" fmla="*/ 325 h 1661"/>
              <a:gd name="T10" fmla="*/ 582 w 1661"/>
              <a:gd name="T11" fmla="*/ 114 h 1661"/>
              <a:gd name="T12" fmla="*/ 403 w 1661"/>
              <a:gd name="T13" fmla="*/ 22 h 1661"/>
              <a:gd name="T14" fmla="*/ 324 w 1661"/>
              <a:gd name="T15" fmla="*/ 325 h 1661"/>
              <a:gd name="T16" fmla="*/ 57 w 1661"/>
              <a:gd name="T17" fmla="*/ 349 h 1661"/>
              <a:gd name="T18" fmla="*/ 141 w 1661"/>
              <a:gd name="T19" fmla="*/ 583 h 1661"/>
              <a:gd name="T20" fmla="*/ 324 w 1661"/>
              <a:gd name="T21" fmla="*/ 1079 h 1661"/>
              <a:gd name="T22" fmla="*/ 57 w 1661"/>
              <a:gd name="T23" fmla="*/ 1103 h 1661"/>
              <a:gd name="T24" fmla="*/ 141 w 1661"/>
              <a:gd name="T25" fmla="*/ 1337 h 1661"/>
              <a:gd name="T26" fmla="*/ 324 w 1661"/>
              <a:gd name="T27" fmla="*/ 1547 h 1661"/>
              <a:gd name="T28" fmla="*/ 504 w 1661"/>
              <a:gd name="T29" fmla="*/ 1640 h 1661"/>
              <a:gd name="T30" fmla="*/ 582 w 1661"/>
              <a:gd name="T31" fmla="*/ 1337 h 1661"/>
              <a:gd name="T32" fmla="*/ 1079 w 1661"/>
              <a:gd name="T33" fmla="*/ 1547 h 1661"/>
              <a:gd name="T34" fmla="*/ 1208 w 1661"/>
              <a:gd name="T35" fmla="*/ 1650 h 1661"/>
              <a:gd name="T36" fmla="*/ 1337 w 1661"/>
              <a:gd name="T37" fmla="*/ 1521 h 1661"/>
              <a:gd name="T38" fmla="*/ 1521 w 1661"/>
              <a:gd name="T39" fmla="*/ 1337 h 1661"/>
              <a:gd name="T40" fmla="*/ 1605 w 1661"/>
              <a:gd name="T41" fmla="*/ 1103 h 1661"/>
              <a:gd name="T42" fmla="*/ 1337 w 1661"/>
              <a:gd name="T43" fmla="*/ 1079 h 1661"/>
              <a:gd name="T44" fmla="*/ 1547 w 1661"/>
              <a:gd name="T45" fmla="*/ 583 h 1661"/>
              <a:gd name="T46" fmla="*/ 1540 w 1661"/>
              <a:gd name="T47" fmla="*/ 1175 h 1661"/>
              <a:gd name="T48" fmla="*/ 1521 w 1661"/>
              <a:gd name="T49" fmla="*/ 1241 h 1661"/>
              <a:gd name="T50" fmla="*/ 1241 w 1661"/>
              <a:gd name="T51" fmla="*/ 1297 h 1661"/>
              <a:gd name="T52" fmla="*/ 1221 w 1661"/>
              <a:gd name="T53" fmla="*/ 1551 h 1661"/>
              <a:gd name="T54" fmla="*/ 1175 w 1661"/>
              <a:gd name="T55" fmla="*/ 1297 h 1661"/>
              <a:gd name="T56" fmla="*/ 543 w 1661"/>
              <a:gd name="T57" fmla="*/ 1241 h 1661"/>
              <a:gd name="T58" fmla="*/ 486 w 1661"/>
              <a:gd name="T59" fmla="*/ 1521 h 1661"/>
              <a:gd name="T60" fmla="*/ 420 w 1661"/>
              <a:gd name="T61" fmla="*/ 1540 h 1661"/>
              <a:gd name="T62" fmla="*/ 364 w 1661"/>
              <a:gd name="T63" fmla="*/ 1241 h 1661"/>
              <a:gd name="T64" fmla="*/ 110 w 1661"/>
              <a:gd name="T65" fmla="*/ 1221 h 1661"/>
              <a:gd name="T66" fmla="*/ 364 w 1661"/>
              <a:gd name="T67" fmla="*/ 1175 h 1661"/>
              <a:gd name="T68" fmla="*/ 420 w 1661"/>
              <a:gd name="T69" fmla="*/ 543 h 1661"/>
              <a:gd name="T70" fmla="*/ 141 w 1661"/>
              <a:gd name="T71" fmla="*/ 487 h 1661"/>
              <a:gd name="T72" fmla="*/ 122 w 1661"/>
              <a:gd name="T73" fmla="*/ 421 h 1661"/>
              <a:gd name="T74" fmla="*/ 420 w 1661"/>
              <a:gd name="T75" fmla="*/ 364 h 1661"/>
              <a:gd name="T76" fmla="*/ 441 w 1661"/>
              <a:gd name="T77" fmla="*/ 110 h 1661"/>
              <a:gd name="T78" fmla="*/ 486 w 1661"/>
              <a:gd name="T79" fmla="*/ 364 h 1661"/>
              <a:gd name="T80" fmla="*/ 1119 w 1661"/>
              <a:gd name="T81" fmla="*/ 421 h 1661"/>
              <a:gd name="T82" fmla="*/ 1175 w 1661"/>
              <a:gd name="T83" fmla="*/ 141 h 1661"/>
              <a:gd name="T84" fmla="*/ 1241 w 1661"/>
              <a:gd name="T85" fmla="*/ 122 h 1661"/>
              <a:gd name="T86" fmla="*/ 1297 w 1661"/>
              <a:gd name="T87" fmla="*/ 421 h 1661"/>
              <a:gd name="T88" fmla="*/ 1551 w 1661"/>
              <a:gd name="T89" fmla="*/ 441 h 1661"/>
              <a:gd name="T90" fmla="*/ 1297 w 1661"/>
              <a:gd name="T91" fmla="*/ 487 h 1661"/>
              <a:gd name="T92" fmla="*/ 1241 w 1661"/>
              <a:gd name="T93" fmla="*/ 1119 h 1661"/>
              <a:gd name="T94" fmla="*/ 1119 w 1661"/>
              <a:gd name="T95" fmla="*/ 487 h 1661"/>
              <a:gd name="T96" fmla="*/ 486 w 1661"/>
              <a:gd name="T97" fmla="*/ 543 h 1661"/>
              <a:gd name="T98" fmla="*/ 543 w 1661"/>
              <a:gd name="T99" fmla="*/ 1175 h 1661"/>
              <a:gd name="T100" fmla="*/ 1175 w 1661"/>
              <a:gd name="T101" fmla="*/ 1119 h 1661"/>
              <a:gd name="T102" fmla="*/ 1119 w 1661"/>
              <a:gd name="T103" fmla="*/ 487 h 1661"/>
              <a:gd name="T104" fmla="*/ 582 w 1661"/>
              <a:gd name="T105" fmla="*/ 1079 h 1661"/>
              <a:gd name="T106" fmla="*/ 1079 w 1661"/>
              <a:gd name="T107" fmla="*/ 583 h 16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61" h="1661">
                <a:moveTo>
                  <a:pt x="1547" y="583"/>
                </a:moveTo>
                <a:cubicBezTo>
                  <a:pt x="1568" y="583"/>
                  <a:pt x="1590" y="573"/>
                  <a:pt x="1605" y="558"/>
                </a:cubicBezTo>
                <a:cubicBezTo>
                  <a:pt x="1648" y="512"/>
                  <a:pt x="1661" y="454"/>
                  <a:pt x="1640" y="403"/>
                </a:cubicBezTo>
                <a:cubicBezTo>
                  <a:pt x="1619" y="355"/>
                  <a:pt x="1573" y="325"/>
                  <a:pt x="1521" y="325"/>
                </a:cubicBezTo>
                <a:cubicBezTo>
                  <a:pt x="1337" y="325"/>
                  <a:pt x="1337" y="325"/>
                  <a:pt x="1337" y="325"/>
                </a:cubicBezTo>
                <a:cubicBezTo>
                  <a:pt x="1337" y="114"/>
                  <a:pt x="1337" y="114"/>
                  <a:pt x="1337" y="114"/>
                </a:cubicBezTo>
                <a:cubicBezTo>
                  <a:pt x="1337" y="94"/>
                  <a:pt x="1327" y="71"/>
                  <a:pt x="1313" y="57"/>
                </a:cubicBezTo>
                <a:cubicBezTo>
                  <a:pt x="1267" y="13"/>
                  <a:pt x="1209" y="0"/>
                  <a:pt x="1157" y="22"/>
                </a:cubicBezTo>
                <a:cubicBezTo>
                  <a:pt x="1110" y="42"/>
                  <a:pt x="1079" y="89"/>
                  <a:pt x="1079" y="141"/>
                </a:cubicBezTo>
                <a:cubicBezTo>
                  <a:pt x="1079" y="325"/>
                  <a:pt x="1079" y="325"/>
                  <a:pt x="1079" y="325"/>
                </a:cubicBezTo>
                <a:cubicBezTo>
                  <a:pt x="582" y="325"/>
                  <a:pt x="582" y="325"/>
                  <a:pt x="582" y="325"/>
                </a:cubicBezTo>
                <a:cubicBezTo>
                  <a:pt x="582" y="114"/>
                  <a:pt x="582" y="114"/>
                  <a:pt x="582" y="114"/>
                </a:cubicBezTo>
                <a:cubicBezTo>
                  <a:pt x="582" y="94"/>
                  <a:pt x="573" y="71"/>
                  <a:pt x="558" y="57"/>
                </a:cubicBezTo>
                <a:cubicBezTo>
                  <a:pt x="512" y="13"/>
                  <a:pt x="454" y="0"/>
                  <a:pt x="403" y="22"/>
                </a:cubicBezTo>
                <a:cubicBezTo>
                  <a:pt x="355" y="42"/>
                  <a:pt x="324" y="89"/>
                  <a:pt x="324" y="141"/>
                </a:cubicBezTo>
                <a:cubicBezTo>
                  <a:pt x="324" y="325"/>
                  <a:pt x="324" y="325"/>
                  <a:pt x="324" y="325"/>
                </a:cubicBezTo>
                <a:cubicBezTo>
                  <a:pt x="114" y="325"/>
                  <a:pt x="114" y="325"/>
                  <a:pt x="114" y="325"/>
                </a:cubicBezTo>
                <a:cubicBezTo>
                  <a:pt x="94" y="325"/>
                  <a:pt x="71" y="334"/>
                  <a:pt x="57" y="349"/>
                </a:cubicBezTo>
                <a:cubicBezTo>
                  <a:pt x="13" y="395"/>
                  <a:pt x="0" y="453"/>
                  <a:pt x="22" y="504"/>
                </a:cubicBezTo>
                <a:cubicBezTo>
                  <a:pt x="42" y="552"/>
                  <a:pt x="89" y="583"/>
                  <a:pt x="141" y="583"/>
                </a:cubicBezTo>
                <a:cubicBezTo>
                  <a:pt x="324" y="583"/>
                  <a:pt x="324" y="583"/>
                  <a:pt x="324" y="583"/>
                </a:cubicBezTo>
                <a:cubicBezTo>
                  <a:pt x="324" y="1079"/>
                  <a:pt x="324" y="1079"/>
                  <a:pt x="324" y="1079"/>
                </a:cubicBezTo>
                <a:cubicBezTo>
                  <a:pt x="114" y="1079"/>
                  <a:pt x="114" y="1079"/>
                  <a:pt x="114" y="1079"/>
                </a:cubicBezTo>
                <a:cubicBezTo>
                  <a:pt x="94" y="1079"/>
                  <a:pt x="71" y="1089"/>
                  <a:pt x="57" y="1103"/>
                </a:cubicBezTo>
                <a:cubicBezTo>
                  <a:pt x="13" y="1149"/>
                  <a:pt x="0" y="1207"/>
                  <a:pt x="22" y="1259"/>
                </a:cubicBezTo>
                <a:cubicBezTo>
                  <a:pt x="42" y="1306"/>
                  <a:pt x="89" y="1337"/>
                  <a:pt x="141" y="1337"/>
                </a:cubicBezTo>
                <a:cubicBezTo>
                  <a:pt x="324" y="1337"/>
                  <a:pt x="324" y="1337"/>
                  <a:pt x="324" y="1337"/>
                </a:cubicBezTo>
                <a:cubicBezTo>
                  <a:pt x="324" y="1547"/>
                  <a:pt x="324" y="1547"/>
                  <a:pt x="324" y="1547"/>
                </a:cubicBezTo>
                <a:cubicBezTo>
                  <a:pt x="324" y="1568"/>
                  <a:pt x="334" y="1590"/>
                  <a:pt x="349" y="1604"/>
                </a:cubicBezTo>
                <a:cubicBezTo>
                  <a:pt x="395" y="1648"/>
                  <a:pt x="453" y="1661"/>
                  <a:pt x="504" y="1640"/>
                </a:cubicBezTo>
                <a:cubicBezTo>
                  <a:pt x="552" y="1619"/>
                  <a:pt x="582" y="1573"/>
                  <a:pt x="582" y="1521"/>
                </a:cubicBezTo>
                <a:cubicBezTo>
                  <a:pt x="582" y="1337"/>
                  <a:pt x="582" y="1337"/>
                  <a:pt x="582" y="1337"/>
                </a:cubicBezTo>
                <a:cubicBezTo>
                  <a:pt x="1079" y="1337"/>
                  <a:pt x="1079" y="1337"/>
                  <a:pt x="1079" y="1337"/>
                </a:cubicBezTo>
                <a:cubicBezTo>
                  <a:pt x="1079" y="1547"/>
                  <a:pt x="1079" y="1547"/>
                  <a:pt x="1079" y="1547"/>
                </a:cubicBezTo>
                <a:cubicBezTo>
                  <a:pt x="1079" y="1568"/>
                  <a:pt x="1088" y="1590"/>
                  <a:pt x="1103" y="1604"/>
                </a:cubicBezTo>
                <a:cubicBezTo>
                  <a:pt x="1134" y="1634"/>
                  <a:pt x="1171" y="1650"/>
                  <a:pt x="1208" y="1650"/>
                </a:cubicBezTo>
                <a:cubicBezTo>
                  <a:pt x="1225" y="1650"/>
                  <a:pt x="1242" y="1647"/>
                  <a:pt x="1259" y="1640"/>
                </a:cubicBezTo>
                <a:cubicBezTo>
                  <a:pt x="1306" y="1619"/>
                  <a:pt x="1337" y="1573"/>
                  <a:pt x="1337" y="1521"/>
                </a:cubicBezTo>
                <a:cubicBezTo>
                  <a:pt x="1337" y="1337"/>
                  <a:pt x="1337" y="1337"/>
                  <a:pt x="1337" y="1337"/>
                </a:cubicBezTo>
                <a:cubicBezTo>
                  <a:pt x="1521" y="1337"/>
                  <a:pt x="1521" y="1337"/>
                  <a:pt x="1521" y="1337"/>
                </a:cubicBezTo>
                <a:cubicBezTo>
                  <a:pt x="1573" y="1337"/>
                  <a:pt x="1619" y="1306"/>
                  <a:pt x="1640" y="1259"/>
                </a:cubicBezTo>
                <a:cubicBezTo>
                  <a:pt x="1661" y="1207"/>
                  <a:pt x="1648" y="1149"/>
                  <a:pt x="1605" y="1103"/>
                </a:cubicBezTo>
                <a:cubicBezTo>
                  <a:pt x="1590" y="1089"/>
                  <a:pt x="1568" y="1079"/>
                  <a:pt x="1547" y="1079"/>
                </a:cubicBezTo>
                <a:cubicBezTo>
                  <a:pt x="1337" y="1079"/>
                  <a:pt x="1337" y="1079"/>
                  <a:pt x="1337" y="1079"/>
                </a:cubicBezTo>
                <a:cubicBezTo>
                  <a:pt x="1337" y="583"/>
                  <a:pt x="1337" y="583"/>
                  <a:pt x="1337" y="583"/>
                </a:cubicBezTo>
                <a:lnTo>
                  <a:pt x="1547" y="583"/>
                </a:lnTo>
                <a:close/>
                <a:moveTo>
                  <a:pt x="1297" y="1175"/>
                </a:moveTo>
                <a:cubicBezTo>
                  <a:pt x="1540" y="1175"/>
                  <a:pt x="1540" y="1175"/>
                  <a:pt x="1540" y="1175"/>
                </a:cubicBezTo>
                <a:cubicBezTo>
                  <a:pt x="1553" y="1191"/>
                  <a:pt x="1557" y="1207"/>
                  <a:pt x="1551" y="1221"/>
                </a:cubicBezTo>
                <a:cubicBezTo>
                  <a:pt x="1546" y="1233"/>
                  <a:pt x="1534" y="1241"/>
                  <a:pt x="1521" y="1241"/>
                </a:cubicBezTo>
                <a:cubicBezTo>
                  <a:pt x="1297" y="1241"/>
                  <a:pt x="1297" y="1241"/>
                  <a:pt x="1297" y="1241"/>
                </a:cubicBezTo>
                <a:cubicBezTo>
                  <a:pt x="1266" y="1241"/>
                  <a:pt x="1241" y="1266"/>
                  <a:pt x="1241" y="1297"/>
                </a:cubicBezTo>
                <a:cubicBezTo>
                  <a:pt x="1241" y="1521"/>
                  <a:pt x="1241" y="1521"/>
                  <a:pt x="1241" y="1521"/>
                </a:cubicBezTo>
                <a:cubicBezTo>
                  <a:pt x="1241" y="1534"/>
                  <a:pt x="1233" y="1546"/>
                  <a:pt x="1221" y="1551"/>
                </a:cubicBezTo>
                <a:cubicBezTo>
                  <a:pt x="1207" y="1557"/>
                  <a:pt x="1191" y="1553"/>
                  <a:pt x="1175" y="1540"/>
                </a:cubicBezTo>
                <a:cubicBezTo>
                  <a:pt x="1175" y="1297"/>
                  <a:pt x="1175" y="1297"/>
                  <a:pt x="1175" y="1297"/>
                </a:cubicBezTo>
                <a:cubicBezTo>
                  <a:pt x="1175" y="1266"/>
                  <a:pt x="1150" y="1241"/>
                  <a:pt x="1119" y="1241"/>
                </a:cubicBezTo>
                <a:cubicBezTo>
                  <a:pt x="543" y="1241"/>
                  <a:pt x="543" y="1241"/>
                  <a:pt x="543" y="1241"/>
                </a:cubicBezTo>
                <a:cubicBezTo>
                  <a:pt x="512" y="1241"/>
                  <a:pt x="486" y="1266"/>
                  <a:pt x="486" y="1297"/>
                </a:cubicBezTo>
                <a:cubicBezTo>
                  <a:pt x="486" y="1521"/>
                  <a:pt x="486" y="1521"/>
                  <a:pt x="486" y="1521"/>
                </a:cubicBezTo>
                <a:cubicBezTo>
                  <a:pt x="486" y="1534"/>
                  <a:pt x="479" y="1546"/>
                  <a:pt x="466" y="1551"/>
                </a:cubicBezTo>
                <a:cubicBezTo>
                  <a:pt x="453" y="1557"/>
                  <a:pt x="436" y="1553"/>
                  <a:pt x="420" y="1540"/>
                </a:cubicBezTo>
                <a:cubicBezTo>
                  <a:pt x="420" y="1297"/>
                  <a:pt x="420" y="1297"/>
                  <a:pt x="420" y="1297"/>
                </a:cubicBezTo>
                <a:cubicBezTo>
                  <a:pt x="420" y="1266"/>
                  <a:pt x="395" y="1241"/>
                  <a:pt x="364" y="1241"/>
                </a:cubicBezTo>
                <a:cubicBezTo>
                  <a:pt x="141" y="1241"/>
                  <a:pt x="141" y="1241"/>
                  <a:pt x="141" y="1241"/>
                </a:cubicBezTo>
                <a:cubicBezTo>
                  <a:pt x="127" y="1241"/>
                  <a:pt x="116" y="1233"/>
                  <a:pt x="110" y="1221"/>
                </a:cubicBezTo>
                <a:cubicBezTo>
                  <a:pt x="104" y="1207"/>
                  <a:pt x="109" y="1191"/>
                  <a:pt x="122" y="1175"/>
                </a:cubicBezTo>
                <a:cubicBezTo>
                  <a:pt x="364" y="1175"/>
                  <a:pt x="364" y="1175"/>
                  <a:pt x="364" y="1175"/>
                </a:cubicBezTo>
                <a:cubicBezTo>
                  <a:pt x="395" y="1175"/>
                  <a:pt x="420" y="1150"/>
                  <a:pt x="420" y="1119"/>
                </a:cubicBezTo>
                <a:cubicBezTo>
                  <a:pt x="420" y="543"/>
                  <a:pt x="420" y="543"/>
                  <a:pt x="420" y="543"/>
                </a:cubicBezTo>
                <a:cubicBezTo>
                  <a:pt x="420" y="512"/>
                  <a:pt x="395" y="487"/>
                  <a:pt x="364" y="487"/>
                </a:cubicBezTo>
                <a:cubicBezTo>
                  <a:pt x="141" y="487"/>
                  <a:pt x="141" y="487"/>
                  <a:pt x="141" y="487"/>
                </a:cubicBezTo>
                <a:cubicBezTo>
                  <a:pt x="127" y="487"/>
                  <a:pt x="116" y="479"/>
                  <a:pt x="110" y="466"/>
                </a:cubicBezTo>
                <a:cubicBezTo>
                  <a:pt x="104" y="453"/>
                  <a:pt x="109" y="437"/>
                  <a:pt x="122" y="421"/>
                </a:cubicBezTo>
                <a:cubicBezTo>
                  <a:pt x="364" y="421"/>
                  <a:pt x="364" y="421"/>
                  <a:pt x="364" y="421"/>
                </a:cubicBezTo>
                <a:cubicBezTo>
                  <a:pt x="395" y="421"/>
                  <a:pt x="420" y="395"/>
                  <a:pt x="420" y="364"/>
                </a:cubicBezTo>
                <a:cubicBezTo>
                  <a:pt x="420" y="141"/>
                  <a:pt x="420" y="141"/>
                  <a:pt x="420" y="141"/>
                </a:cubicBezTo>
                <a:cubicBezTo>
                  <a:pt x="420" y="127"/>
                  <a:pt x="428" y="116"/>
                  <a:pt x="441" y="110"/>
                </a:cubicBezTo>
                <a:cubicBezTo>
                  <a:pt x="454" y="104"/>
                  <a:pt x="470" y="108"/>
                  <a:pt x="486" y="122"/>
                </a:cubicBezTo>
                <a:cubicBezTo>
                  <a:pt x="486" y="364"/>
                  <a:pt x="486" y="364"/>
                  <a:pt x="486" y="364"/>
                </a:cubicBezTo>
                <a:cubicBezTo>
                  <a:pt x="486" y="395"/>
                  <a:pt x="512" y="421"/>
                  <a:pt x="543" y="421"/>
                </a:cubicBezTo>
                <a:cubicBezTo>
                  <a:pt x="1119" y="421"/>
                  <a:pt x="1119" y="421"/>
                  <a:pt x="1119" y="421"/>
                </a:cubicBezTo>
                <a:cubicBezTo>
                  <a:pt x="1150" y="421"/>
                  <a:pt x="1175" y="395"/>
                  <a:pt x="1175" y="364"/>
                </a:cubicBezTo>
                <a:cubicBezTo>
                  <a:pt x="1175" y="141"/>
                  <a:pt x="1175" y="141"/>
                  <a:pt x="1175" y="141"/>
                </a:cubicBezTo>
                <a:cubicBezTo>
                  <a:pt x="1175" y="127"/>
                  <a:pt x="1183" y="116"/>
                  <a:pt x="1195" y="110"/>
                </a:cubicBezTo>
                <a:cubicBezTo>
                  <a:pt x="1209" y="104"/>
                  <a:pt x="1225" y="108"/>
                  <a:pt x="1241" y="122"/>
                </a:cubicBezTo>
                <a:cubicBezTo>
                  <a:pt x="1241" y="364"/>
                  <a:pt x="1241" y="364"/>
                  <a:pt x="1241" y="364"/>
                </a:cubicBezTo>
                <a:cubicBezTo>
                  <a:pt x="1241" y="395"/>
                  <a:pt x="1266" y="421"/>
                  <a:pt x="1297" y="421"/>
                </a:cubicBezTo>
                <a:cubicBezTo>
                  <a:pt x="1521" y="421"/>
                  <a:pt x="1521" y="421"/>
                  <a:pt x="1521" y="421"/>
                </a:cubicBezTo>
                <a:cubicBezTo>
                  <a:pt x="1534" y="421"/>
                  <a:pt x="1546" y="428"/>
                  <a:pt x="1551" y="441"/>
                </a:cubicBezTo>
                <a:cubicBezTo>
                  <a:pt x="1557" y="454"/>
                  <a:pt x="1553" y="471"/>
                  <a:pt x="1540" y="487"/>
                </a:cubicBezTo>
                <a:cubicBezTo>
                  <a:pt x="1297" y="487"/>
                  <a:pt x="1297" y="487"/>
                  <a:pt x="1297" y="487"/>
                </a:cubicBezTo>
                <a:cubicBezTo>
                  <a:pt x="1266" y="487"/>
                  <a:pt x="1241" y="512"/>
                  <a:pt x="1241" y="543"/>
                </a:cubicBezTo>
                <a:cubicBezTo>
                  <a:pt x="1241" y="1119"/>
                  <a:pt x="1241" y="1119"/>
                  <a:pt x="1241" y="1119"/>
                </a:cubicBezTo>
                <a:cubicBezTo>
                  <a:pt x="1241" y="1150"/>
                  <a:pt x="1266" y="1175"/>
                  <a:pt x="1297" y="1175"/>
                </a:cubicBezTo>
                <a:close/>
                <a:moveTo>
                  <a:pt x="1119" y="487"/>
                </a:moveTo>
                <a:cubicBezTo>
                  <a:pt x="543" y="487"/>
                  <a:pt x="543" y="487"/>
                  <a:pt x="543" y="487"/>
                </a:cubicBezTo>
                <a:cubicBezTo>
                  <a:pt x="512" y="487"/>
                  <a:pt x="486" y="512"/>
                  <a:pt x="486" y="543"/>
                </a:cubicBezTo>
                <a:cubicBezTo>
                  <a:pt x="486" y="1119"/>
                  <a:pt x="486" y="1119"/>
                  <a:pt x="486" y="1119"/>
                </a:cubicBezTo>
                <a:cubicBezTo>
                  <a:pt x="486" y="1150"/>
                  <a:pt x="512" y="1175"/>
                  <a:pt x="543" y="1175"/>
                </a:cubicBezTo>
                <a:cubicBezTo>
                  <a:pt x="1119" y="1175"/>
                  <a:pt x="1119" y="1175"/>
                  <a:pt x="1119" y="1175"/>
                </a:cubicBezTo>
                <a:cubicBezTo>
                  <a:pt x="1150" y="1175"/>
                  <a:pt x="1175" y="1150"/>
                  <a:pt x="1175" y="1119"/>
                </a:cubicBezTo>
                <a:cubicBezTo>
                  <a:pt x="1175" y="543"/>
                  <a:pt x="1175" y="543"/>
                  <a:pt x="1175" y="543"/>
                </a:cubicBezTo>
                <a:cubicBezTo>
                  <a:pt x="1175" y="512"/>
                  <a:pt x="1150" y="487"/>
                  <a:pt x="1119" y="487"/>
                </a:cubicBezTo>
                <a:close/>
                <a:moveTo>
                  <a:pt x="1079" y="1079"/>
                </a:moveTo>
                <a:cubicBezTo>
                  <a:pt x="582" y="1079"/>
                  <a:pt x="582" y="1079"/>
                  <a:pt x="582" y="1079"/>
                </a:cubicBezTo>
                <a:cubicBezTo>
                  <a:pt x="582" y="583"/>
                  <a:pt x="582" y="583"/>
                  <a:pt x="582" y="583"/>
                </a:cubicBezTo>
                <a:cubicBezTo>
                  <a:pt x="1079" y="583"/>
                  <a:pt x="1079" y="583"/>
                  <a:pt x="1079" y="583"/>
                </a:cubicBezTo>
                <a:lnTo>
                  <a:pt x="1079" y="107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261"/>
          <p:cNvSpPr>
            <a:spLocks noEditPoints="1"/>
          </p:cNvSpPr>
          <p:nvPr/>
        </p:nvSpPr>
        <p:spPr bwMode="auto">
          <a:xfrm>
            <a:off x="9652819" y="3236111"/>
            <a:ext cx="327559" cy="392250"/>
          </a:xfrm>
          <a:custGeom>
            <a:avLst/>
            <a:gdLst>
              <a:gd name="T0" fmla="*/ 278 w 1367"/>
              <a:gd name="T1" fmla="*/ 394 h 1638"/>
              <a:gd name="T2" fmla="*/ 673 w 1367"/>
              <a:gd name="T3" fmla="*/ 789 h 1638"/>
              <a:gd name="T4" fmla="*/ 1068 w 1367"/>
              <a:gd name="T5" fmla="*/ 394 h 1638"/>
              <a:gd name="T6" fmla="*/ 673 w 1367"/>
              <a:gd name="T7" fmla="*/ 0 h 1638"/>
              <a:gd name="T8" fmla="*/ 972 w 1367"/>
              <a:gd name="T9" fmla="*/ 394 h 1638"/>
              <a:gd name="T10" fmla="*/ 673 w 1367"/>
              <a:gd name="T11" fmla="*/ 693 h 1638"/>
              <a:gd name="T12" fmla="*/ 374 w 1367"/>
              <a:gd name="T13" fmla="*/ 394 h 1638"/>
              <a:gd name="T14" fmla="*/ 673 w 1367"/>
              <a:gd name="T15" fmla="*/ 96 h 1638"/>
              <a:gd name="T16" fmla="*/ 972 w 1367"/>
              <a:gd name="T17" fmla="*/ 394 h 1638"/>
              <a:gd name="T18" fmla="*/ 1078 w 1367"/>
              <a:gd name="T19" fmla="*/ 1638 h 1638"/>
              <a:gd name="T20" fmla="*/ 1367 w 1367"/>
              <a:gd name="T21" fmla="*/ 1356 h 1638"/>
              <a:gd name="T22" fmla="*/ 1350 w 1367"/>
              <a:gd name="T23" fmla="*/ 1156 h 1638"/>
              <a:gd name="T24" fmla="*/ 1282 w 1367"/>
              <a:gd name="T25" fmla="*/ 955 h 1638"/>
              <a:gd name="T26" fmla="*/ 1125 w 1367"/>
              <a:gd name="T27" fmla="*/ 812 h 1638"/>
              <a:gd name="T28" fmla="*/ 942 w 1367"/>
              <a:gd name="T29" fmla="*/ 818 h 1638"/>
              <a:gd name="T30" fmla="*/ 789 w 1367"/>
              <a:gd name="T31" fmla="*/ 899 h 1638"/>
              <a:gd name="T32" fmla="*/ 577 w 1367"/>
              <a:gd name="T33" fmla="*/ 899 h 1638"/>
              <a:gd name="T34" fmla="*/ 424 w 1367"/>
              <a:gd name="T35" fmla="*/ 818 h 1638"/>
              <a:gd name="T36" fmla="*/ 242 w 1367"/>
              <a:gd name="T37" fmla="*/ 812 h 1638"/>
              <a:gd name="T38" fmla="*/ 85 w 1367"/>
              <a:gd name="T39" fmla="*/ 955 h 1638"/>
              <a:gd name="T40" fmla="*/ 16 w 1367"/>
              <a:gd name="T41" fmla="*/ 1156 h 1638"/>
              <a:gd name="T42" fmla="*/ 0 w 1367"/>
              <a:gd name="T43" fmla="*/ 1356 h 1638"/>
              <a:gd name="T44" fmla="*/ 289 w 1367"/>
              <a:gd name="T45" fmla="*/ 1638 h 1638"/>
              <a:gd name="T46" fmla="*/ 111 w 1367"/>
              <a:gd name="T47" fmla="*/ 1173 h 1638"/>
              <a:gd name="T48" fmla="*/ 168 w 1367"/>
              <a:gd name="T49" fmla="*/ 1002 h 1638"/>
              <a:gd name="T50" fmla="*/ 277 w 1367"/>
              <a:gd name="T51" fmla="*/ 902 h 1638"/>
              <a:gd name="T52" fmla="*/ 372 w 1367"/>
              <a:gd name="T53" fmla="*/ 899 h 1638"/>
              <a:gd name="T54" fmla="*/ 548 w 1367"/>
              <a:gd name="T55" fmla="*/ 991 h 1638"/>
              <a:gd name="T56" fmla="*/ 819 w 1367"/>
              <a:gd name="T57" fmla="*/ 991 h 1638"/>
              <a:gd name="T58" fmla="*/ 995 w 1367"/>
              <a:gd name="T59" fmla="*/ 899 h 1638"/>
              <a:gd name="T60" fmla="*/ 1089 w 1367"/>
              <a:gd name="T61" fmla="*/ 902 h 1638"/>
              <a:gd name="T62" fmla="*/ 1198 w 1367"/>
              <a:gd name="T63" fmla="*/ 1002 h 1638"/>
              <a:gd name="T64" fmla="*/ 1256 w 1367"/>
              <a:gd name="T65" fmla="*/ 1173 h 1638"/>
              <a:gd name="T66" fmla="*/ 1268 w 1367"/>
              <a:gd name="T67" fmla="*/ 1266 h 1638"/>
              <a:gd name="T68" fmla="*/ 1220 w 1367"/>
              <a:gd name="T69" fmla="*/ 1492 h 1638"/>
              <a:gd name="T70" fmla="*/ 289 w 1367"/>
              <a:gd name="T71" fmla="*/ 1542 h 1638"/>
              <a:gd name="T72" fmla="*/ 96 w 1367"/>
              <a:gd name="T73" fmla="*/ 135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367" h="1638">
                <a:moveTo>
                  <a:pt x="394" y="115"/>
                </a:moveTo>
                <a:cubicBezTo>
                  <a:pt x="317" y="192"/>
                  <a:pt x="278" y="286"/>
                  <a:pt x="278" y="394"/>
                </a:cubicBezTo>
                <a:cubicBezTo>
                  <a:pt x="278" y="503"/>
                  <a:pt x="317" y="596"/>
                  <a:pt x="394" y="673"/>
                </a:cubicBezTo>
                <a:cubicBezTo>
                  <a:pt x="471" y="750"/>
                  <a:pt x="565" y="789"/>
                  <a:pt x="673" y="789"/>
                </a:cubicBezTo>
                <a:cubicBezTo>
                  <a:pt x="781" y="789"/>
                  <a:pt x="875" y="750"/>
                  <a:pt x="952" y="673"/>
                </a:cubicBezTo>
                <a:cubicBezTo>
                  <a:pt x="1029" y="596"/>
                  <a:pt x="1068" y="503"/>
                  <a:pt x="1068" y="394"/>
                </a:cubicBezTo>
                <a:cubicBezTo>
                  <a:pt x="1068" y="286"/>
                  <a:pt x="1029" y="192"/>
                  <a:pt x="952" y="115"/>
                </a:cubicBezTo>
                <a:cubicBezTo>
                  <a:pt x="875" y="38"/>
                  <a:pt x="781" y="0"/>
                  <a:pt x="673" y="0"/>
                </a:cubicBezTo>
                <a:cubicBezTo>
                  <a:pt x="565" y="0"/>
                  <a:pt x="471" y="38"/>
                  <a:pt x="394" y="115"/>
                </a:cubicBezTo>
                <a:close/>
                <a:moveTo>
                  <a:pt x="972" y="394"/>
                </a:moveTo>
                <a:cubicBezTo>
                  <a:pt x="972" y="477"/>
                  <a:pt x="943" y="546"/>
                  <a:pt x="884" y="605"/>
                </a:cubicBezTo>
                <a:cubicBezTo>
                  <a:pt x="825" y="664"/>
                  <a:pt x="756" y="693"/>
                  <a:pt x="673" y="693"/>
                </a:cubicBezTo>
                <a:cubicBezTo>
                  <a:pt x="590" y="693"/>
                  <a:pt x="521" y="664"/>
                  <a:pt x="462" y="605"/>
                </a:cubicBezTo>
                <a:cubicBezTo>
                  <a:pt x="403" y="546"/>
                  <a:pt x="374" y="477"/>
                  <a:pt x="374" y="394"/>
                </a:cubicBezTo>
                <a:cubicBezTo>
                  <a:pt x="374" y="311"/>
                  <a:pt x="403" y="242"/>
                  <a:pt x="462" y="183"/>
                </a:cubicBezTo>
                <a:cubicBezTo>
                  <a:pt x="521" y="124"/>
                  <a:pt x="590" y="96"/>
                  <a:pt x="673" y="96"/>
                </a:cubicBezTo>
                <a:cubicBezTo>
                  <a:pt x="756" y="96"/>
                  <a:pt x="825" y="124"/>
                  <a:pt x="884" y="183"/>
                </a:cubicBezTo>
                <a:cubicBezTo>
                  <a:pt x="943" y="242"/>
                  <a:pt x="972" y="311"/>
                  <a:pt x="972" y="394"/>
                </a:cubicBezTo>
                <a:close/>
                <a:moveTo>
                  <a:pt x="289" y="1638"/>
                </a:moveTo>
                <a:cubicBezTo>
                  <a:pt x="1078" y="1638"/>
                  <a:pt x="1078" y="1638"/>
                  <a:pt x="1078" y="1638"/>
                </a:cubicBezTo>
                <a:cubicBezTo>
                  <a:pt x="1163" y="1638"/>
                  <a:pt x="1233" y="1612"/>
                  <a:pt x="1286" y="1562"/>
                </a:cubicBezTo>
                <a:cubicBezTo>
                  <a:pt x="1340" y="1511"/>
                  <a:pt x="1367" y="1442"/>
                  <a:pt x="1367" y="1356"/>
                </a:cubicBezTo>
                <a:cubicBezTo>
                  <a:pt x="1367" y="1323"/>
                  <a:pt x="1366" y="1291"/>
                  <a:pt x="1363" y="1259"/>
                </a:cubicBezTo>
                <a:cubicBezTo>
                  <a:pt x="1361" y="1228"/>
                  <a:pt x="1357" y="1193"/>
                  <a:pt x="1350" y="1156"/>
                </a:cubicBezTo>
                <a:cubicBezTo>
                  <a:pt x="1344" y="1119"/>
                  <a:pt x="1335" y="1084"/>
                  <a:pt x="1325" y="1052"/>
                </a:cubicBezTo>
                <a:cubicBezTo>
                  <a:pt x="1314" y="1019"/>
                  <a:pt x="1300" y="986"/>
                  <a:pt x="1282" y="955"/>
                </a:cubicBezTo>
                <a:cubicBezTo>
                  <a:pt x="1263" y="922"/>
                  <a:pt x="1242" y="894"/>
                  <a:pt x="1217" y="871"/>
                </a:cubicBezTo>
                <a:cubicBezTo>
                  <a:pt x="1192" y="846"/>
                  <a:pt x="1161" y="827"/>
                  <a:pt x="1125" y="812"/>
                </a:cubicBezTo>
                <a:cubicBezTo>
                  <a:pt x="1089" y="798"/>
                  <a:pt x="1049" y="791"/>
                  <a:pt x="1006" y="791"/>
                </a:cubicBezTo>
                <a:cubicBezTo>
                  <a:pt x="990" y="791"/>
                  <a:pt x="973" y="798"/>
                  <a:pt x="942" y="818"/>
                </a:cubicBezTo>
                <a:cubicBezTo>
                  <a:pt x="923" y="831"/>
                  <a:pt x="901" y="845"/>
                  <a:pt x="875" y="861"/>
                </a:cubicBezTo>
                <a:cubicBezTo>
                  <a:pt x="854" y="875"/>
                  <a:pt x="825" y="888"/>
                  <a:pt x="789" y="899"/>
                </a:cubicBezTo>
                <a:cubicBezTo>
                  <a:pt x="754" y="911"/>
                  <a:pt x="718" y="916"/>
                  <a:pt x="683" y="916"/>
                </a:cubicBezTo>
                <a:cubicBezTo>
                  <a:pt x="648" y="916"/>
                  <a:pt x="613" y="911"/>
                  <a:pt x="577" y="899"/>
                </a:cubicBezTo>
                <a:cubicBezTo>
                  <a:pt x="542" y="888"/>
                  <a:pt x="513" y="875"/>
                  <a:pt x="491" y="861"/>
                </a:cubicBezTo>
                <a:cubicBezTo>
                  <a:pt x="466" y="845"/>
                  <a:pt x="444" y="831"/>
                  <a:pt x="424" y="818"/>
                </a:cubicBezTo>
                <a:cubicBezTo>
                  <a:pt x="393" y="798"/>
                  <a:pt x="377" y="791"/>
                  <a:pt x="360" y="791"/>
                </a:cubicBezTo>
                <a:cubicBezTo>
                  <a:pt x="318" y="791"/>
                  <a:pt x="278" y="798"/>
                  <a:pt x="242" y="812"/>
                </a:cubicBezTo>
                <a:cubicBezTo>
                  <a:pt x="206" y="827"/>
                  <a:pt x="175" y="846"/>
                  <a:pt x="149" y="871"/>
                </a:cubicBezTo>
                <a:cubicBezTo>
                  <a:pt x="125" y="894"/>
                  <a:pt x="103" y="922"/>
                  <a:pt x="85" y="955"/>
                </a:cubicBezTo>
                <a:cubicBezTo>
                  <a:pt x="67" y="986"/>
                  <a:pt x="52" y="1019"/>
                  <a:pt x="42" y="1052"/>
                </a:cubicBezTo>
                <a:cubicBezTo>
                  <a:pt x="32" y="1084"/>
                  <a:pt x="23" y="1119"/>
                  <a:pt x="16" y="1156"/>
                </a:cubicBezTo>
                <a:cubicBezTo>
                  <a:pt x="10" y="1193"/>
                  <a:pt x="5" y="1227"/>
                  <a:pt x="3" y="1259"/>
                </a:cubicBezTo>
                <a:cubicBezTo>
                  <a:pt x="1" y="1291"/>
                  <a:pt x="0" y="1323"/>
                  <a:pt x="0" y="1356"/>
                </a:cubicBezTo>
                <a:cubicBezTo>
                  <a:pt x="0" y="1442"/>
                  <a:pt x="27" y="1511"/>
                  <a:pt x="81" y="1562"/>
                </a:cubicBezTo>
                <a:cubicBezTo>
                  <a:pt x="134" y="1612"/>
                  <a:pt x="204" y="1638"/>
                  <a:pt x="289" y="1638"/>
                </a:cubicBezTo>
                <a:close/>
                <a:moveTo>
                  <a:pt x="99" y="1266"/>
                </a:moveTo>
                <a:cubicBezTo>
                  <a:pt x="101" y="1238"/>
                  <a:pt x="105" y="1206"/>
                  <a:pt x="111" y="1173"/>
                </a:cubicBezTo>
                <a:cubicBezTo>
                  <a:pt x="117" y="1140"/>
                  <a:pt x="124" y="1109"/>
                  <a:pt x="133" y="1081"/>
                </a:cubicBezTo>
                <a:cubicBezTo>
                  <a:pt x="142" y="1054"/>
                  <a:pt x="154" y="1028"/>
                  <a:pt x="168" y="1002"/>
                </a:cubicBezTo>
                <a:cubicBezTo>
                  <a:pt x="182" y="978"/>
                  <a:pt x="198" y="957"/>
                  <a:pt x="215" y="940"/>
                </a:cubicBezTo>
                <a:cubicBezTo>
                  <a:pt x="232" y="924"/>
                  <a:pt x="253" y="911"/>
                  <a:pt x="277" y="902"/>
                </a:cubicBezTo>
                <a:cubicBezTo>
                  <a:pt x="300" y="893"/>
                  <a:pt x="325" y="888"/>
                  <a:pt x="353" y="887"/>
                </a:cubicBezTo>
                <a:cubicBezTo>
                  <a:pt x="356" y="889"/>
                  <a:pt x="362" y="892"/>
                  <a:pt x="372" y="899"/>
                </a:cubicBezTo>
                <a:cubicBezTo>
                  <a:pt x="392" y="911"/>
                  <a:pt x="414" y="926"/>
                  <a:pt x="439" y="942"/>
                </a:cubicBezTo>
                <a:cubicBezTo>
                  <a:pt x="468" y="960"/>
                  <a:pt x="504" y="977"/>
                  <a:pt x="548" y="991"/>
                </a:cubicBezTo>
                <a:cubicBezTo>
                  <a:pt x="593" y="1005"/>
                  <a:pt x="638" y="1012"/>
                  <a:pt x="683" y="1012"/>
                </a:cubicBezTo>
                <a:cubicBezTo>
                  <a:pt x="728" y="1012"/>
                  <a:pt x="774" y="1005"/>
                  <a:pt x="819" y="991"/>
                </a:cubicBezTo>
                <a:cubicBezTo>
                  <a:pt x="862" y="977"/>
                  <a:pt x="899" y="960"/>
                  <a:pt x="927" y="942"/>
                </a:cubicBezTo>
                <a:cubicBezTo>
                  <a:pt x="953" y="926"/>
                  <a:pt x="975" y="912"/>
                  <a:pt x="995" y="899"/>
                </a:cubicBezTo>
                <a:cubicBezTo>
                  <a:pt x="1004" y="892"/>
                  <a:pt x="1010" y="889"/>
                  <a:pt x="1014" y="887"/>
                </a:cubicBezTo>
                <a:cubicBezTo>
                  <a:pt x="1041" y="888"/>
                  <a:pt x="1067" y="893"/>
                  <a:pt x="1089" y="902"/>
                </a:cubicBezTo>
                <a:cubicBezTo>
                  <a:pt x="1114" y="911"/>
                  <a:pt x="1135" y="924"/>
                  <a:pt x="1151" y="940"/>
                </a:cubicBezTo>
                <a:cubicBezTo>
                  <a:pt x="1169" y="957"/>
                  <a:pt x="1185" y="978"/>
                  <a:pt x="1198" y="1002"/>
                </a:cubicBezTo>
                <a:cubicBezTo>
                  <a:pt x="1213" y="1028"/>
                  <a:pt x="1225" y="1054"/>
                  <a:pt x="1233" y="1081"/>
                </a:cubicBezTo>
                <a:cubicBezTo>
                  <a:pt x="1242" y="1109"/>
                  <a:pt x="1250" y="1140"/>
                  <a:pt x="1256" y="1173"/>
                </a:cubicBezTo>
                <a:cubicBezTo>
                  <a:pt x="1262" y="1206"/>
                  <a:pt x="1266" y="1238"/>
                  <a:pt x="1268" y="1266"/>
                </a:cubicBezTo>
                <a:cubicBezTo>
                  <a:pt x="1268" y="1266"/>
                  <a:pt x="1268" y="1266"/>
                  <a:pt x="1268" y="1266"/>
                </a:cubicBezTo>
                <a:cubicBezTo>
                  <a:pt x="1270" y="1295"/>
                  <a:pt x="1271" y="1325"/>
                  <a:pt x="1271" y="1356"/>
                </a:cubicBezTo>
                <a:cubicBezTo>
                  <a:pt x="1271" y="1415"/>
                  <a:pt x="1254" y="1460"/>
                  <a:pt x="1220" y="1492"/>
                </a:cubicBezTo>
                <a:cubicBezTo>
                  <a:pt x="1185" y="1526"/>
                  <a:pt x="1138" y="1542"/>
                  <a:pt x="1078" y="1542"/>
                </a:cubicBezTo>
                <a:cubicBezTo>
                  <a:pt x="289" y="1542"/>
                  <a:pt x="289" y="1542"/>
                  <a:pt x="289" y="1542"/>
                </a:cubicBezTo>
                <a:cubicBezTo>
                  <a:pt x="228" y="1542"/>
                  <a:pt x="182" y="1526"/>
                  <a:pt x="147" y="1492"/>
                </a:cubicBezTo>
                <a:cubicBezTo>
                  <a:pt x="113" y="1460"/>
                  <a:pt x="96" y="1415"/>
                  <a:pt x="96" y="1356"/>
                </a:cubicBezTo>
                <a:cubicBezTo>
                  <a:pt x="96" y="1326"/>
                  <a:pt x="97" y="1295"/>
                  <a:pt x="99" y="1266"/>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255"/>
          <p:cNvSpPr>
            <a:spLocks noEditPoints="1"/>
          </p:cNvSpPr>
          <p:nvPr/>
        </p:nvSpPr>
        <p:spPr bwMode="auto">
          <a:xfrm>
            <a:off x="9618420" y="5973864"/>
            <a:ext cx="396357" cy="308930"/>
          </a:xfrm>
          <a:custGeom>
            <a:avLst/>
            <a:gdLst>
              <a:gd name="T0" fmla="*/ 858 w 1654"/>
              <a:gd name="T1" fmla="*/ 873 h 1290"/>
              <a:gd name="T2" fmla="*/ 584 w 1654"/>
              <a:gd name="T3" fmla="*/ 665 h 1290"/>
              <a:gd name="T4" fmla="*/ 725 w 1654"/>
              <a:gd name="T5" fmla="*/ 627 h 1290"/>
              <a:gd name="T6" fmla="*/ 445 w 1654"/>
              <a:gd name="T7" fmla="*/ 194 h 1290"/>
              <a:gd name="T8" fmla="*/ 305 w 1654"/>
              <a:gd name="T9" fmla="*/ 194 h 1290"/>
              <a:gd name="T10" fmla="*/ 25 w 1654"/>
              <a:gd name="T11" fmla="*/ 627 h 1290"/>
              <a:gd name="T12" fmla="*/ 167 w 1654"/>
              <a:gd name="T13" fmla="*/ 665 h 1290"/>
              <a:gd name="T14" fmla="*/ 375 w 1654"/>
              <a:gd name="T15" fmla="*/ 1290 h 1290"/>
              <a:gd name="T16" fmla="*/ 1132 w 1654"/>
              <a:gd name="T17" fmla="*/ 1251 h 1290"/>
              <a:gd name="T18" fmla="*/ 928 w 1654"/>
              <a:gd name="T19" fmla="*/ 905 h 1290"/>
              <a:gd name="T20" fmla="*/ 262 w 1654"/>
              <a:gd name="T21" fmla="*/ 1081 h 1290"/>
              <a:gd name="T22" fmla="*/ 193 w 1654"/>
              <a:gd name="T23" fmla="*/ 569 h 1290"/>
              <a:gd name="T24" fmla="*/ 375 w 1654"/>
              <a:gd name="T25" fmla="*/ 260 h 1290"/>
              <a:gd name="T26" fmla="*/ 557 w 1654"/>
              <a:gd name="T27" fmla="*/ 569 h 1290"/>
              <a:gd name="T28" fmla="*/ 488 w 1654"/>
              <a:gd name="T29" fmla="*/ 899 h 1290"/>
              <a:gd name="T30" fmla="*/ 856 w 1654"/>
              <a:gd name="T31" fmla="*/ 968 h 1290"/>
              <a:gd name="T32" fmla="*/ 375 w 1654"/>
              <a:gd name="T33" fmla="*/ 1194 h 1290"/>
              <a:gd name="T34" fmla="*/ 1487 w 1654"/>
              <a:gd name="T35" fmla="*/ 625 h 1290"/>
              <a:gd name="T36" fmla="*/ 1278 w 1654"/>
              <a:gd name="T37" fmla="*/ 0 h 1290"/>
              <a:gd name="T38" fmla="*/ 521 w 1654"/>
              <a:gd name="T39" fmla="*/ 39 h 1290"/>
              <a:gd name="T40" fmla="*/ 726 w 1654"/>
              <a:gd name="T41" fmla="*/ 385 h 1290"/>
              <a:gd name="T42" fmla="*/ 1070 w 1654"/>
              <a:gd name="T43" fmla="*/ 417 h 1290"/>
              <a:gd name="T44" fmla="*/ 1005 w 1654"/>
              <a:gd name="T45" fmla="*/ 625 h 1290"/>
              <a:gd name="T46" fmla="*/ 934 w 1654"/>
              <a:gd name="T47" fmla="*/ 778 h 1290"/>
              <a:gd name="T48" fmla="*/ 1278 w 1654"/>
              <a:gd name="T49" fmla="*/ 1128 h 1290"/>
              <a:gd name="T50" fmla="*/ 1623 w 1654"/>
              <a:gd name="T51" fmla="*/ 778 h 1290"/>
              <a:gd name="T52" fmla="*/ 1552 w 1654"/>
              <a:gd name="T53" fmla="*/ 625 h 1290"/>
              <a:gd name="T54" fmla="*/ 1011 w 1654"/>
              <a:gd name="T55" fmla="*/ 720 h 1290"/>
              <a:gd name="T56" fmla="*/ 1166 w 1654"/>
              <a:gd name="T57" fmla="*/ 651 h 1290"/>
              <a:gd name="T58" fmla="*/ 1096 w 1654"/>
              <a:gd name="T59" fmla="*/ 321 h 1290"/>
              <a:gd name="T60" fmla="*/ 604 w 1654"/>
              <a:gd name="T61" fmla="*/ 96 h 1290"/>
              <a:gd name="T62" fmla="*/ 1391 w 1654"/>
              <a:gd name="T63" fmla="*/ 209 h 1290"/>
              <a:gd name="T64" fmla="*/ 1461 w 1654"/>
              <a:gd name="T65" fmla="*/ 720 h 1290"/>
              <a:gd name="T66" fmla="*/ 1278 w 1654"/>
              <a:gd name="T67" fmla="*/ 1030 h 12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654" h="1290">
                <a:moveTo>
                  <a:pt x="928" y="905"/>
                </a:moveTo>
                <a:cubicBezTo>
                  <a:pt x="910" y="884"/>
                  <a:pt x="885" y="873"/>
                  <a:pt x="858" y="873"/>
                </a:cubicBezTo>
                <a:cubicBezTo>
                  <a:pt x="584" y="873"/>
                  <a:pt x="584" y="873"/>
                  <a:pt x="584" y="873"/>
                </a:cubicBezTo>
                <a:cubicBezTo>
                  <a:pt x="584" y="665"/>
                  <a:pt x="584" y="665"/>
                  <a:pt x="584" y="665"/>
                </a:cubicBezTo>
                <a:cubicBezTo>
                  <a:pt x="649" y="665"/>
                  <a:pt x="649" y="665"/>
                  <a:pt x="649" y="665"/>
                </a:cubicBezTo>
                <a:cubicBezTo>
                  <a:pt x="679" y="665"/>
                  <a:pt x="708" y="651"/>
                  <a:pt x="725" y="627"/>
                </a:cubicBezTo>
                <a:cubicBezTo>
                  <a:pt x="750" y="592"/>
                  <a:pt x="748" y="545"/>
                  <a:pt x="720" y="512"/>
                </a:cubicBezTo>
                <a:cubicBezTo>
                  <a:pt x="445" y="194"/>
                  <a:pt x="445" y="194"/>
                  <a:pt x="445" y="194"/>
                </a:cubicBezTo>
                <a:cubicBezTo>
                  <a:pt x="428" y="174"/>
                  <a:pt x="402" y="162"/>
                  <a:pt x="375" y="162"/>
                </a:cubicBezTo>
                <a:cubicBezTo>
                  <a:pt x="348" y="162"/>
                  <a:pt x="323" y="174"/>
                  <a:pt x="305" y="194"/>
                </a:cubicBezTo>
                <a:cubicBezTo>
                  <a:pt x="30" y="512"/>
                  <a:pt x="30" y="512"/>
                  <a:pt x="30" y="512"/>
                </a:cubicBezTo>
                <a:cubicBezTo>
                  <a:pt x="2" y="545"/>
                  <a:pt x="0" y="592"/>
                  <a:pt x="25" y="627"/>
                </a:cubicBezTo>
                <a:cubicBezTo>
                  <a:pt x="42" y="651"/>
                  <a:pt x="71" y="665"/>
                  <a:pt x="101" y="665"/>
                </a:cubicBezTo>
                <a:cubicBezTo>
                  <a:pt x="167" y="665"/>
                  <a:pt x="167" y="665"/>
                  <a:pt x="167" y="665"/>
                </a:cubicBezTo>
                <a:cubicBezTo>
                  <a:pt x="167" y="1081"/>
                  <a:pt x="167" y="1081"/>
                  <a:pt x="167" y="1081"/>
                </a:cubicBezTo>
                <a:cubicBezTo>
                  <a:pt x="167" y="1196"/>
                  <a:pt x="260" y="1290"/>
                  <a:pt x="375" y="1290"/>
                </a:cubicBezTo>
                <a:cubicBezTo>
                  <a:pt x="1056" y="1290"/>
                  <a:pt x="1056" y="1290"/>
                  <a:pt x="1056" y="1290"/>
                </a:cubicBezTo>
                <a:cubicBezTo>
                  <a:pt x="1086" y="1290"/>
                  <a:pt x="1115" y="1275"/>
                  <a:pt x="1132" y="1251"/>
                </a:cubicBezTo>
                <a:cubicBezTo>
                  <a:pt x="1157" y="1216"/>
                  <a:pt x="1155" y="1169"/>
                  <a:pt x="1127" y="1137"/>
                </a:cubicBezTo>
                <a:lnTo>
                  <a:pt x="928" y="905"/>
                </a:lnTo>
                <a:close/>
                <a:moveTo>
                  <a:pt x="375" y="1194"/>
                </a:moveTo>
                <a:cubicBezTo>
                  <a:pt x="313" y="1194"/>
                  <a:pt x="262" y="1143"/>
                  <a:pt x="262" y="1081"/>
                </a:cubicBezTo>
                <a:cubicBezTo>
                  <a:pt x="262" y="639"/>
                  <a:pt x="262" y="639"/>
                  <a:pt x="262" y="639"/>
                </a:cubicBezTo>
                <a:cubicBezTo>
                  <a:pt x="262" y="601"/>
                  <a:pt x="231" y="569"/>
                  <a:pt x="193" y="569"/>
                </a:cubicBezTo>
                <a:cubicBezTo>
                  <a:pt x="107" y="569"/>
                  <a:pt x="107" y="569"/>
                  <a:pt x="107" y="569"/>
                </a:cubicBezTo>
                <a:cubicBezTo>
                  <a:pt x="375" y="260"/>
                  <a:pt x="375" y="260"/>
                  <a:pt x="375" y="260"/>
                </a:cubicBezTo>
                <a:cubicBezTo>
                  <a:pt x="643" y="569"/>
                  <a:pt x="643" y="569"/>
                  <a:pt x="643" y="569"/>
                </a:cubicBezTo>
                <a:cubicBezTo>
                  <a:pt x="557" y="569"/>
                  <a:pt x="557" y="569"/>
                  <a:pt x="557" y="569"/>
                </a:cubicBezTo>
                <a:cubicBezTo>
                  <a:pt x="519" y="569"/>
                  <a:pt x="488" y="601"/>
                  <a:pt x="488" y="639"/>
                </a:cubicBezTo>
                <a:cubicBezTo>
                  <a:pt x="488" y="899"/>
                  <a:pt x="488" y="899"/>
                  <a:pt x="488" y="899"/>
                </a:cubicBezTo>
                <a:cubicBezTo>
                  <a:pt x="488" y="937"/>
                  <a:pt x="519" y="968"/>
                  <a:pt x="557" y="968"/>
                </a:cubicBezTo>
                <a:cubicBezTo>
                  <a:pt x="856" y="968"/>
                  <a:pt x="856" y="968"/>
                  <a:pt x="856" y="968"/>
                </a:cubicBezTo>
                <a:cubicBezTo>
                  <a:pt x="1050" y="1194"/>
                  <a:pt x="1050" y="1194"/>
                  <a:pt x="1050" y="1194"/>
                </a:cubicBezTo>
                <a:lnTo>
                  <a:pt x="375" y="1194"/>
                </a:lnTo>
                <a:close/>
                <a:moveTo>
                  <a:pt x="1552" y="625"/>
                </a:moveTo>
                <a:cubicBezTo>
                  <a:pt x="1487" y="625"/>
                  <a:pt x="1487" y="625"/>
                  <a:pt x="1487" y="625"/>
                </a:cubicBezTo>
                <a:cubicBezTo>
                  <a:pt x="1487" y="209"/>
                  <a:pt x="1487" y="209"/>
                  <a:pt x="1487" y="209"/>
                </a:cubicBezTo>
                <a:cubicBezTo>
                  <a:pt x="1487" y="94"/>
                  <a:pt x="1393" y="0"/>
                  <a:pt x="1278" y="0"/>
                </a:cubicBezTo>
                <a:cubicBezTo>
                  <a:pt x="598" y="0"/>
                  <a:pt x="598" y="0"/>
                  <a:pt x="598" y="0"/>
                </a:cubicBezTo>
                <a:cubicBezTo>
                  <a:pt x="567" y="0"/>
                  <a:pt x="539" y="15"/>
                  <a:pt x="521" y="39"/>
                </a:cubicBezTo>
                <a:cubicBezTo>
                  <a:pt x="496" y="74"/>
                  <a:pt x="498" y="121"/>
                  <a:pt x="526" y="153"/>
                </a:cubicBezTo>
                <a:cubicBezTo>
                  <a:pt x="726" y="385"/>
                  <a:pt x="726" y="385"/>
                  <a:pt x="726" y="385"/>
                </a:cubicBezTo>
                <a:cubicBezTo>
                  <a:pt x="743" y="406"/>
                  <a:pt x="769" y="417"/>
                  <a:pt x="796" y="417"/>
                </a:cubicBezTo>
                <a:cubicBezTo>
                  <a:pt x="1070" y="417"/>
                  <a:pt x="1070" y="417"/>
                  <a:pt x="1070" y="417"/>
                </a:cubicBezTo>
                <a:cubicBezTo>
                  <a:pt x="1070" y="625"/>
                  <a:pt x="1070" y="625"/>
                  <a:pt x="1070" y="625"/>
                </a:cubicBezTo>
                <a:cubicBezTo>
                  <a:pt x="1005" y="625"/>
                  <a:pt x="1005" y="625"/>
                  <a:pt x="1005" y="625"/>
                </a:cubicBezTo>
                <a:cubicBezTo>
                  <a:pt x="974" y="625"/>
                  <a:pt x="946" y="639"/>
                  <a:pt x="928" y="663"/>
                </a:cubicBezTo>
                <a:cubicBezTo>
                  <a:pt x="903" y="698"/>
                  <a:pt x="906" y="745"/>
                  <a:pt x="934" y="778"/>
                </a:cubicBezTo>
                <a:cubicBezTo>
                  <a:pt x="1208" y="1096"/>
                  <a:pt x="1208" y="1096"/>
                  <a:pt x="1208" y="1096"/>
                </a:cubicBezTo>
                <a:cubicBezTo>
                  <a:pt x="1226" y="1116"/>
                  <a:pt x="1252" y="1128"/>
                  <a:pt x="1278" y="1128"/>
                </a:cubicBezTo>
                <a:cubicBezTo>
                  <a:pt x="1305" y="1128"/>
                  <a:pt x="1331" y="1116"/>
                  <a:pt x="1349" y="1096"/>
                </a:cubicBezTo>
                <a:cubicBezTo>
                  <a:pt x="1623" y="778"/>
                  <a:pt x="1623" y="778"/>
                  <a:pt x="1623" y="778"/>
                </a:cubicBezTo>
                <a:cubicBezTo>
                  <a:pt x="1651" y="745"/>
                  <a:pt x="1654" y="698"/>
                  <a:pt x="1629" y="663"/>
                </a:cubicBezTo>
                <a:cubicBezTo>
                  <a:pt x="1611" y="639"/>
                  <a:pt x="1583" y="625"/>
                  <a:pt x="1552" y="625"/>
                </a:cubicBezTo>
                <a:close/>
                <a:moveTo>
                  <a:pt x="1278" y="1030"/>
                </a:moveTo>
                <a:cubicBezTo>
                  <a:pt x="1011" y="720"/>
                  <a:pt x="1011" y="720"/>
                  <a:pt x="1011" y="720"/>
                </a:cubicBezTo>
                <a:cubicBezTo>
                  <a:pt x="1096" y="720"/>
                  <a:pt x="1096" y="720"/>
                  <a:pt x="1096" y="720"/>
                </a:cubicBezTo>
                <a:cubicBezTo>
                  <a:pt x="1135" y="720"/>
                  <a:pt x="1166" y="689"/>
                  <a:pt x="1166" y="651"/>
                </a:cubicBezTo>
                <a:cubicBezTo>
                  <a:pt x="1166" y="391"/>
                  <a:pt x="1166" y="391"/>
                  <a:pt x="1166" y="391"/>
                </a:cubicBezTo>
                <a:cubicBezTo>
                  <a:pt x="1166" y="353"/>
                  <a:pt x="1135" y="321"/>
                  <a:pt x="1096" y="321"/>
                </a:cubicBezTo>
                <a:cubicBezTo>
                  <a:pt x="797" y="321"/>
                  <a:pt x="797" y="321"/>
                  <a:pt x="797" y="321"/>
                </a:cubicBezTo>
                <a:cubicBezTo>
                  <a:pt x="604" y="96"/>
                  <a:pt x="604" y="96"/>
                  <a:pt x="604" y="96"/>
                </a:cubicBezTo>
                <a:cubicBezTo>
                  <a:pt x="1278" y="96"/>
                  <a:pt x="1278" y="96"/>
                  <a:pt x="1278" y="96"/>
                </a:cubicBezTo>
                <a:cubicBezTo>
                  <a:pt x="1341" y="96"/>
                  <a:pt x="1391" y="147"/>
                  <a:pt x="1391" y="209"/>
                </a:cubicBezTo>
                <a:cubicBezTo>
                  <a:pt x="1391" y="651"/>
                  <a:pt x="1391" y="651"/>
                  <a:pt x="1391" y="651"/>
                </a:cubicBezTo>
                <a:cubicBezTo>
                  <a:pt x="1391" y="689"/>
                  <a:pt x="1422" y="720"/>
                  <a:pt x="1461" y="720"/>
                </a:cubicBezTo>
                <a:cubicBezTo>
                  <a:pt x="1546" y="720"/>
                  <a:pt x="1546" y="720"/>
                  <a:pt x="1546" y="720"/>
                </a:cubicBezTo>
                <a:lnTo>
                  <a:pt x="1278" y="103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231"/>
          <p:cNvSpPr>
            <a:spLocks noEditPoints="1"/>
          </p:cNvSpPr>
          <p:nvPr/>
        </p:nvSpPr>
        <p:spPr bwMode="auto">
          <a:xfrm>
            <a:off x="7432199" y="1922976"/>
            <a:ext cx="395037" cy="325506"/>
          </a:xfrm>
          <a:custGeom>
            <a:avLst/>
            <a:gdLst>
              <a:gd name="T0" fmla="*/ 36 w 1649"/>
              <a:gd name="T1" fmla="*/ 1228 h 1359"/>
              <a:gd name="T2" fmla="*/ 1515 w 1649"/>
              <a:gd name="T3" fmla="*/ 414 h 1359"/>
              <a:gd name="T4" fmla="*/ 1642 w 1649"/>
              <a:gd name="T5" fmla="*/ 238 h 1359"/>
              <a:gd name="T6" fmla="*/ 1599 w 1649"/>
              <a:gd name="T7" fmla="*/ 146 h 1359"/>
              <a:gd name="T8" fmla="*/ 1598 w 1649"/>
              <a:gd name="T9" fmla="*/ 28 h 1359"/>
              <a:gd name="T10" fmla="*/ 1346 w 1649"/>
              <a:gd name="T11" fmla="*/ 79 h 1359"/>
              <a:gd name="T12" fmla="*/ 1121 w 1649"/>
              <a:gd name="T13" fmla="*/ 6 h 1359"/>
              <a:gd name="T14" fmla="*/ 741 w 1649"/>
              <a:gd name="T15" fmla="*/ 357 h 1359"/>
              <a:gd name="T16" fmla="*/ 219 w 1649"/>
              <a:gd name="T17" fmla="*/ 62 h 1359"/>
              <a:gd name="T18" fmla="*/ 128 w 1649"/>
              <a:gd name="T19" fmla="*/ 77 h 1359"/>
              <a:gd name="T20" fmla="*/ 77 w 1649"/>
              <a:gd name="T21" fmla="*/ 354 h 1359"/>
              <a:gd name="T22" fmla="*/ 69 w 1649"/>
              <a:gd name="T23" fmla="*/ 457 h 1359"/>
              <a:gd name="T24" fmla="*/ 33 w 1649"/>
              <a:gd name="T25" fmla="*/ 545 h 1359"/>
              <a:gd name="T26" fmla="*/ 139 w 1649"/>
              <a:gd name="T27" fmla="*/ 737 h 1359"/>
              <a:gd name="T28" fmla="*/ 89 w 1649"/>
              <a:gd name="T29" fmla="*/ 838 h 1359"/>
              <a:gd name="T30" fmla="*/ 89 w 1649"/>
              <a:gd name="T31" fmla="*/ 1079 h 1359"/>
              <a:gd name="T32" fmla="*/ 10 w 1649"/>
              <a:gd name="T33" fmla="*/ 1136 h 1359"/>
              <a:gd name="T34" fmla="*/ 34 w 1649"/>
              <a:gd name="T35" fmla="*/ 1226 h 1359"/>
              <a:gd name="T36" fmla="*/ 449 w 1649"/>
              <a:gd name="T37" fmla="*/ 1039 h 1359"/>
              <a:gd name="T38" fmla="*/ 197 w 1649"/>
              <a:gd name="T39" fmla="*/ 846 h 1359"/>
              <a:gd name="T40" fmla="*/ 330 w 1649"/>
              <a:gd name="T41" fmla="*/ 825 h 1359"/>
              <a:gd name="T42" fmla="*/ 144 w 1649"/>
              <a:gd name="T43" fmla="*/ 569 h 1359"/>
              <a:gd name="T44" fmla="*/ 260 w 1649"/>
              <a:gd name="T45" fmla="*/ 565 h 1359"/>
              <a:gd name="T46" fmla="*/ 171 w 1649"/>
              <a:gd name="T47" fmla="*/ 336 h 1359"/>
              <a:gd name="T48" fmla="*/ 767 w 1649"/>
              <a:gd name="T49" fmla="*/ 460 h 1359"/>
              <a:gd name="T50" fmla="*/ 834 w 1649"/>
              <a:gd name="T51" fmla="*/ 405 h 1359"/>
              <a:gd name="T52" fmla="*/ 1312 w 1649"/>
              <a:gd name="T53" fmla="*/ 170 h 1359"/>
              <a:gd name="T54" fmla="*/ 1504 w 1649"/>
              <a:gd name="T55" fmla="*/ 121 h 1359"/>
              <a:gd name="T56" fmla="*/ 1483 w 1649"/>
              <a:gd name="T57" fmla="*/ 222 h 1359"/>
              <a:gd name="T58" fmla="*/ 1449 w 1649"/>
              <a:gd name="T59" fmla="*/ 342 h 1359"/>
              <a:gd name="T60" fmla="*/ 1419 w 1649"/>
              <a:gd name="T61" fmla="*/ 394 h 1359"/>
              <a:gd name="T62" fmla="*/ 629 w 1649"/>
              <a:gd name="T63" fmla="*/ 1262 h 1359"/>
              <a:gd name="T64" fmla="*/ 420 w 1649"/>
              <a:gd name="T65" fmla="*/ 1098 h 13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649" h="1359">
                <a:moveTo>
                  <a:pt x="34" y="1226"/>
                </a:moveTo>
                <a:cubicBezTo>
                  <a:pt x="36" y="1228"/>
                  <a:pt x="36" y="1228"/>
                  <a:pt x="36" y="1228"/>
                </a:cubicBezTo>
                <a:cubicBezTo>
                  <a:pt x="140" y="1311"/>
                  <a:pt x="356" y="1359"/>
                  <a:pt x="629" y="1359"/>
                </a:cubicBezTo>
                <a:cubicBezTo>
                  <a:pt x="1111" y="1359"/>
                  <a:pt x="1505" y="937"/>
                  <a:pt x="1515" y="414"/>
                </a:cubicBezTo>
                <a:cubicBezTo>
                  <a:pt x="1573" y="376"/>
                  <a:pt x="1618" y="316"/>
                  <a:pt x="1641" y="241"/>
                </a:cubicBezTo>
                <a:cubicBezTo>
                  <a:pt x="1642" y="238"/>
                  <a:pt x="1642" y="238"/>
                  <a:pt x="1642" y="238"/>
                </a:cubicBezTo>
                <a:cubicBezTo>
                  <a:pt x="1649" y="211"/>
                  <a:pt x="1641" y="181"/>
                  <a:pt x="1621" y="161"/>
                </a:cubicBezTo>
                <a:cubicBezTo>
                  <a:pt x="1615" y="155"/>
                  <a:pt x="1607" y="150"/>
                  <a:pt x="1599" y="146"/>
                </a:cubicBezTo>
                <a:cubicBezTo>
                  <a:pt x="1605" y="134"/>
                  <a:pt x="1610" y="122"/>
                  <a:pt x="1614" y="110"/>
                </a:cubicBezTo>
                <a:cubicBezTo>
                  <a:pt x="1625" y="80"/>
                  <a:pt x="1619" y="50"/>
                  <a:pt x="1598" y="28"/>
                </a:cubicBezTo>
                <a:cubicBezTo>
                  <a:pt x="1575" y="6"/>
                  <a:pt x="1541" y="0"/>
                  <a:pt x="1512" y="13"/>
                </a:cubicBezTo>
                <a:cubicBezTo>
                  <a:pt x="1452" y="39"/>
                  <a:pt x="1394" y="63"/>
                  <a:pt x="1346" y="79"/>
                </a:cubicBezTo>
                <a:cubicBezTo>
                  <a:pt x="1289" y="49"/>
                  <a:pt x="1196" y="6"/>
                  <a:pt x="1121" y="6"/>
                </a:cubicBezTo>
                <a:cubicBezTo>
                  <a:pt x="1121" y="6"/>
                  <a:pt x="1121" y="6"/>
                  <a:pt x="1121" y="6"/>
                </a:cubicBezTo>
                <a:cubicBezTo>
                  <a:pt x="1018" y="7"/>
                  <a:pt x="921" y="50"/>
                  <a:pt x="849" y="126"/>
                </a:cubicBezTo>
                <a:cubicBezTo>
                  <a:pt x="789" y="189"/>
                  <a:pt x="751" y="270"/>
                  <a:pt x="741" y="357"/>
                </a:cubicBezTo>
                <a:cubicBezTo>
                  <a:pt x="515" y="307"/>
                  <a:pt x="384" y="234"/>
                  <a:pt x="237" y="81"/>
                </a:cubicBezTo>
                <a:cubicBezTo>
                  <a:pt x="219" y="62"/>
                  <a:pt x="219" y="62"/>
                  <a:pt x="219" y="62"/>
                </a:cubicBezTo>
                <a:cubicBezTo>
                  <a:pt x="206" y="50"/>
                  <a:pt x="188" y="44"/>
                  <a:pt x="170" y="47"/>
                </a:cubicBezTo>
                <a:cubicBezTo>
                  <a:pt x="152" y="50"/>
                  <a:pt x="136" y="61"/>
                  <a:pt x="128" y="77"/>
                </a:cubicBezTo>
                <a:cubicBezTo>
                  <a:pt x="118" y="98"/>
                  <a:pt x="118" y="98"/>
                  <a:pt x="118" y="98"/>
                </a:cubicBezTo>
                <a:cubicBezTo>
                  <a:pt x="74" y="182"/>
                  <a:pt x="60" y="268"/>
                  <a:pt x="77" y="354"/>
                </a:cubicBezTo>
                <a:cubicBezTo>
                  <a:pt x="83" y="385"/>
                  <a:pt x="93" y="416"/>
                  <a:pt x="107" y="446"/>
                </a:cubicBezTo>
                <a:cubicBezTo>
                  <a:pt x="94" y="447"/>
                  <a:pt x="81" y="450"/>
                  <a:pt x="69" y="457"/>
                </a:cubicBezTo>
                <a:cubicBezTo>
                  <a:pt x="41" y="472"/>
                  <a:pt x="25" y="508"/>
                  <a:pt x="32" y="542"/>
                </a:cubicBezTo>
                <a:cubicBezTo>
                  <a:pt x="33" y="545"/>
                  <a:pt x="33" y="545"/>
                  <a:pt x="33" y="545"/>
                </a:cubicBezTo>
                <a:cubicBezTo>
                  <a:pt x="33" y="547"/>
                  <a:pt x="33" y="547"/>
                  <a:pt x="33" y="547"/>
                </a:cubicBezTo>
                <a:cubicBezTo>
                  <a:pt x="54" y="615"/>
                  <a:pt x="90" y="680"/>
                  <a:pt x="139" y="737"/>
                </a:cubicBezTo>
                <a:cubicBezTo>
                  <a:pt x="131" y="739"/>
                  <a:pt x="123" y="743"/>
                  <a:pt x="116" y="749"/>
                </a:cubicBezTo>
                <a:cubicBezTo>
                  <a:pt x="88" y="770"/>
                  <a:pt x="77" y="806"/>
                  <a:pt x="89" y="838"/>
                </a:cubicBezTo>
                <a:cubicBezTo>
                  <a:pt x="126" y="941"/>
                  <a:pt x="188" y="1012"/>
                  <a:pt x="276" y="1053"/>
                </a:cubicBezTo>
                <a:cubicBezTo>
                  <a:pt x="221" y="1070"/>
                  <a:pt x="159" y="1078"/>
                  <a:pt x="89" y="1079"/>
                </a:cubicBezTo>
                <a:cubicBezTo>
                  <a:pt x="55" y="1079"/>
                  <a:pt x="24" y="1101"/>
                  <a:pt x="11" y="1133"/>
                </a:cubicBezTo>
                <a:cubicBezTo>
                  <a:pt x="10" y="1136"/>
                  <a:pt x="10" y="1136"/>
                  <a:pt x="10" y="1136"/>
                </a:cubicBezTo>
                <a:cubicBezTo>
                  <a:pt x="0" y="1167"/>
                  <a:pt x="8" y="1199"/>
                  <a:pt x="32" y="1224"/>
                </a:cubicBezTo>
                <a:lnTo>
                  <a:pt x="34" y="1226"/>
                </a:lnTo>
                <a:close/>
                <a:moveTo>
                  <a:pt x="420" y="1098"/>
                </a:moveTo>
                <a:cubicBezTo>
                  <a:pt x="441" y="1087"/>
                  <a:pt x="453" y="1063"/>
                  <a:pt x="449" y="1039"/>
                </a:cubicBezTo>
                <a:cubicBezTo>
                  <a:pt x="446" y="1015"/>
                  <a:pt x="427" y="997"/>
                  <a:pt x="403" y="992"/>
                </a:cubicBezTo>
                <a:cubicBezTo>
                  <a:pt x="303" y="975"/>
                  <a:pt x="238" y="929"/>
                  <a:pt x="197" y="846"/>
                </a:cubicBezTo>
                <a:cubicBezTo>
                  <a:pt x="220" y="855"/>
                  <a:pt x="244" y="861"/>
                  <a:pt x="272" y="863"/>
                </a:cubicBezTo>
                <a:cubicBezTo>
                  <a:pt x="298" y="865"/>
                  <a:pt x="321" y="849"/>
                  <a:pt x="330" y="825"/>
                </a:cubicBezTo>
                <a:cubicBezTo>
                  <a:pt x="338" y="801"/>
                  <a:pt x="329" y="774"/>
                  <a:pt x="308" y="759"/>
                </a:cubicBezTo>
                <a:cubicBezTo>
                  <a:pt x="236" y="710"/>
                  <a:pt x="178" y="642"/>
                  <a:pt x="144" y="569"/>
                </a:cubicBezTo>
                <a:cubicBezTo>
                  <a:pt x="161" y="578"/>
                  <a:pt x="178" y="584"/>
                  <a:pt x="197" y="589"/>
                </a:cubicBezTo>
                <a:cubicBezTo>
                  <a:pt x="221" y="596"/>
                  <a:pt x="247" y="586"/>
                  <a:pt x="260" y="565"/>
                </a:cubicBezTo>
                <a:cubicBezTo>
                  <a:pt x="273" y="543"/>
                  <a:pt x="271" y="516"/>
                  <a:pt x="254" y="497"/>
                </a:cubicBezTo>
                <a:cubicBezTo>
                  <a:pt x="211" y="447"/>
                  <a:pt x="182" y="392"/>
                  <a:pt x="171" y="336"/>
                </a:cubicBezTo>
                <a:cubicBezTo>
                  <a:pt x="160" y="281"/>
                  <a:pt x="167" y="225"/>
                  <a:pt x="190" y="170"/>
                </a:cubicBezTo>
                <a:cubicBezTo>
                  <a:pt x="351" y="332"/>
                  <a:pt x="506" y="409"/>
                  <a:pt x="767" y="460"/>
                </a:cubicBezTo>
                <a:cubicBezTo>
                  <a:pt x="783" y="464"/>
                  <a:pt x="800" y="459"/>
                  <a:pt x="814" y="449"/>
                </a:cubicBezTo>
                <a:cubicBezTo>
                  <a:pt x="827" y="438"/>
                  <a:pt x="834" y="422"/>
                  <a:pt x="834" y="405"/>
                </a:cubicBezTo>
                <a:cubicBezTo>
                  <a:pt x="834" y="240"/>
                  <a:pt x="963" y="104"/>
                  <a:pt x="1122" y="102"/>
                </a:cubicBezTo>
                <a:cubicBezTo>
                  <a:pt x="1165" y="102"/>
                  <a:pt x="1236" y="128"/>
                  <a:pt x="1312" y="170"/>
                </a:cubicBezTo>
                <a:cubicBezTo>
                  <a:pt x="1327" y="178"/>
                  <a:pt x="1344" y="180"/>
                  <a:pt x="1360" y="175"/>
                </a:cubicBezTo>
                <a:cubicBezTo>
                  <a:pt x="1403" y="162"/>
                  <a:pt x="1452" y="143"/>
                  <a:pt x="1504" y="121"/>
                </a:cubicBezTo>
                <a:cubicBezTo>
                  <a:pt x="1498" y="132"/>
                  <a:pt x="1491" y="144"/>
                  <a:pt x="1483" y="155"/>
                </a:cubicBezTo>
                <a:cubicBezTo>
                  <a:pt x="1468" y="175"/>
                  <a:pt x="1468" y="202"/>
                  <a:pt x="1483" y="222"/>
                </a:cubicBezTo>
                <a:cubicBezTo>
                  <a:pt x="1496" y="239"/>
                  <a:pt x="1517" y="247"/>
                  <a:pt x="1537" y="244"/>
                </a:cubicBezTo>
                <a:cubicBezTo>
                  <a:pt x="1517" y="287"/>
                  <a:pt x="1487" y="322"/>
                  <a:pt x="1449" y="342"/>
                </a:cubicBezTo>
                <a:cubicBezTo>
                  <a:pt x="1430" y="351"/>
                  <a:pt x="1419" y="371"/>
                  <a:pt x="1419" y="392"/>
                </a:cubicBezTo>
                <a:cubicBezTo>
                  <a:pt x="1419" y="394"/>
                  <a:pt x="1419" y="394"/>
                  <a:pt x="1419" y="394"/>
                </a:cubicBezTo>
                <a:cubicBezTo>
                  <a:pt x="1419" y="626"/>
                  <a:pt x="1336" y="845"/>
                  <a:pt x="1185" y="1009"/>
                </a:cubicBezTo>
                <a:cubicBezTo>
                  <a:pt x="1036" y="1173"/>
                  <a:pt x="838" y="1262"/>
                  <a:pt x="629" y="1262"/>
                </a:cubicBezTo>
                <a:cubicBezTo>
                  <a:pt x="411" y="1262"/>
                  <a:pt x="226" y="1229"/>
                  <a:pt x="128" y="1174"/>
                </a:cubicBezTo>
                <a:cubicBezTo>
                  <a:pt x="241" y="1168"/>
                  <a:pt x="335" y="1144"/>
                  <a:pt x="420" y="109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243"/>
          <p:cNvSpPr>
            <a:spLocks noEditPoints="1"/>
          </p:cNvSpPr>
          <p:nvPr/>
        </p:nvSpPr>
        <p:spPr bwMode="auto">
          <a:xfrm>
            <a:off x="7453542" y="3908814"/>
            <a:ext cx="352350" cy="392543"/>
          </a:xfrm>
          <a:custGeom>
            <a:avLst/>
            <a:gdLst>
              <a:gd name="T0" fmla="*/ 1265 w 1471"/>
              <a:gd name="T1" fmla="*/ 126 h 1639"/>
              <a:gd name="T2" fmla="*/ 1099 w 1471"/>
              <a:gd name="T3" fmla="*/ 0 h 1639"/>
              <a:gd name="T4" fmla="*/ 432 w 1471"/>
              <a:gd name="T5" fmla="*/ 61 h 1639"/>
              <a:gd name="T6" fmla="*/ 276 w 1471"/>
              <a:gd name="T7" fmla="*/ 115 h 1639"/>
              <a:gd name="T8" fmla="*/ 42 w 1471"/>
              <a:gd name="T9" fmla="*/ 151 h 1639"/>
              <a:gd name="T10" fmla="*/ 0 w 1471"/>
              <a:gd name="T11" fmla="*/ 791 h 1639"/>
              <a:gd name="T12" fmla="*/ 162 w 1471"/>
              <a:gd name="T13" fmla="*/ 953 h 1639"/>
              <a:gd name="T14" fmla="*/ 305 w 1471"/>
              <a:gd name="T15" fmla="*/ 985 h 1639"/>
              <a:gd name="T16" fmla="*/ 315 w 1471"/>
              <a:gd name="T17" fmla="*/ 1004 h 1639"/>
              <a:gd name="T18" fmla="*/ 325 w 1471"/>
              <a:gd name="T19" fmla="*/ 1023 h 1639"/>
              <a:gd name="T20" fmla="*/ 508 w 1471"/>
              <a:gd name="T21" fmla="*/ 1204 h 1639"/>
              <a:gd name="T22" fmla="*/ 609 w 1471"/>
              <a:gd name="T23" fmla="*/ 1304 h 1639"/>
              <a:gd name="T24" fmla="*/ 679 w 1471"/>
              <a:gd name="T25" fmla="*/ 1492 h 1639"/>
              <a:gd name="T26" fmla="*/ 791 w 1471"/>
              <a:gd name="T27" fmla="*/ 1639 h 1639"/>
              <a:gd name="T28" fmla="*/ 796 w 1471"/>
              <a:gd name="T29" fmla="*/ 1639 h 1639"/>
              <a:gd name="T30" fmla="*/ 1010 w 1471"/>
              <a:gd name="T31" fmla="*/ 1420 h 1639"/>
              <a:gd name="T32" fmla="*/ 1313 w 1471"/>
              <a:gd name="T33" fmla="*/ 1033 h 1639"/>
              <a:gd name="T34" fmla="*/ 1412 w 1471"/>
              <a:gd name="T35" fmla="*/ 725 h 1639"/>
              <a:gd name="T36" fmla="*/ 1414 w 1471"/>
              <a:gd name="T37" fmla="*/ 501 h 1639"/>
              <a:gd name="T38" fmla="*/ 1412 w 1471"/>
              <a:gd name="T39" fmla="*/ 379 h 1639"/>
              <a:gd name="T40" fmla="*/ 1259 w 1471"/>
              <a:gd name="T41" fmla="*/ 207 h 1639"/>
              <a:gd name="T42" fmla="*/ 1293 w 1471"/>
              <a:gd name="T43" fmla="*/ 323 h 1639"/>
              <a:gd name="T44" fmla="*/ 1244 w 1471"/>
              <a:gd name="T45" fmla="*/ 449 h 1639"/>
              <a:gd name="T46" fmla="*/ 1196 w 1471"/>
              <a:gd name="T47" fmla="*/ 507 h 1639"/>
              <a:gd name="T48" fmla="*/ 1347 w 1471"/>
              <a:gd name="T49" fmla="*/ 570 h 1639"/>
              <a:gd name="T50" fmla="*/ 1360 w 1471"/>
              <a:gd name="T51" fmla="*/ 613 h 1639"/>
              <a:gd name="T52" fmla="*/ 1261 w 1471"/>
              <a:gd name="T53" fmla="*/ 731 h 1639"/>
              <a:gd name="T54" fmla="*/ 1371 w 1471"/>
              <a:gd name="T55" fmla="*/ 857 h 1639"/>
              <a:gd name="T56" fmla="*/ 1305 w 1471"/>
              <a:gd name="T57" fmla="*/ 937 h 1639"/>
              <a:gd name="T58" fmla="*/ 857 w 1471"/>
              <a:gd name="T59" fmla="*/ 1030 h 1639"/>
              <a:gd name="T60" fmla="*/ 914 w 1471"/>
              <a:gd name="T61" fmla="*/ 1420 h 1639"/>
              <a:gd name="T62" fmla="*/ 799 w 1471"/>
              <a:gd name="T63" fmla="*/ 1543 h 1639"/>
              <a:gd name="T64" fmla="*/ 775 w 1471"/>
              <a:gd name="T65" fmla="*/ 1498 h 1639"/>
              <a:gd name="T66" fmla="*/ 768 w 1471"/>
              <a:gd name="T67" fmla="*/ 1427 h 1639"/>
              <a:gd name="T68" fmla="*/ 693 w 1471"/>
              <a:gd name="T69" fmla="*/ 1256 h 1639"/>
              <a:gd name="T70" fmla="*/ 459 w 1471"/>
              <a:gd name="T71" fmla="*/ 1045 h 1639"/>
              <a:gd name="T72" fmla="*/ 404 w 1471"/>
              <a:gd name="T73" fmla="*/ 967 h 1639"/>
              <a:gd name="T74" fmla="*/ 398 w 1471"/>
              <a:gd name="T75" fmla="*/ 957 h 1639"/>
              <a:gd name="T76" fmla="*/ 396 w 1471"/>
              <a:gd name="T77" fmla="*/ 953 h 1639"/>
              <a:gd name="T78" fmla="*/ 383 w 1471"/>
              <a:gd name="T79" fmla="*/ 928 h 1639"/>
              <a:gd name="T80" fmla="*/ 171 w 1471"/>
              <a:gd name="T81" fmla="*/ 857 h 1639"/>
              <a:gd name="T82" fmla="*/ 96 w 1471"/>
              <a:gd name="T83" fmla="*/ 791 h 1639"/>
              <a:gd name="T84" fmla="*/ 107 w 1471"/>
              <a:gd name="T85" fmla="*/ 222 h 1639"/>
              <a:gd name="T86" fmla="*/ 276 w 1471"/>
              <a:gd name="T87" fmla="*/ 211 h 1639"/>
              <a:gd name="T88" fmla="*/ 463 w 1471"/>
              <a:gd name="T89" fmla="*/ 151 h 1639"/>
              <a:gd name="T90" fmla="*/ 1099 w 1471"/>
              <a:gd name="T91" fmla="*/ 96 h 1639"/>
              <a:gd name="T92" fmla="*/ 1170 w 1471"/>
              <a:gd name="T93" fmla="*/ 141 h 1639"/>
              <a:gd name="T94" fmla="*/ 1170 w 1471"/>
              <a:gd name="T95" fmla="*/ 155 h 1639"/>
              <a:gd name="T96" fmla="*/ 1143 w 1471"/>
              <a:gd name="T97" fmla="*/ 198 h 1639"/>
              <a:gd name="T98" fmla="*/ 1171 w 1471"/>
              <a:gd name="T99" fmla="*/ 307 h 1639"/>
              <a:gd name="T100" fmla="*/ 1293 w 1471"/>
              <a:gd name="T101" fmla="*/ 32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71" h="1639">
                <a:moveTo>
                  <a:pt x="1266" y="154"/>
                </a:moveTo>
                <a:cubicBezTo>
                  <a:pt x="1266" y="146"/>
                  <a:pt x="1266" y="132"/>
                  <a:pt x="1265" y="126"/>
                </a:cubicBezTo>
                <a:cubicBezTo>
                  <a:pt x="1260" y="96"/>
                  <a:pt x="1248" y="73"/>
                  <a:pt x="1228" y="54"/>
                </a:cubicBezTo>
                <a:cubicBezTo>
                  <a:pt x="1191" y="19"/>
                  <a:pt x="1147" y="0"/>
                  <a:pt x="1099" y="0"/>
                </a:cubicBezTo>
                <a:cubicBezTo>
                  <a:pt x="1099" y="0"/>
                  <a:pt x="968" y="1"/>
                  <a:pt x="925" y="1"/>
                </a:cubicBezTo>
                <a:cubicBezTo>
                  <a:pt x="707" y="1"/>
                  <a:pt x="550" y="20"/>
                  <a:pt x="432" y="61"/>
                </a:cubicBezTo>
                <a:cubicBezTo>
                  <a:pt x="407" y="69"/>
                  <a:pt x="385" y="79"/>
                  <a:pt x="366" y="88"/>
                </a:cubicBezTo>
                <a:cubicBezTo>
                  <a:pt x="331" y="103"/>
                  <a:pt x="304" y="115"/>
                  <a:pt x="276" y="115"/>
                </a:cubicBezTo>
                <a:cubicBezTo>
                  <a:pt x="162" y="115"/>
                  <a:pt x="162" y="115"/>
                  <a:pt x="162" y="115"/>
                </a:cubicBezTo>
                <a:cubicBezTo>
                  <a:pt x="128" y="115"/>
                  <a:pt x="77" y="119"/>
                  <a:pt x="42" y="151"/>
                </a:cubicBezTo>
                <a:cubicBezTo>
                  <a:pt x="24" y="167"/>
                  <a:pt x="0" y="197"/>
                  <a:pt x="0" y="269"/>
                </a:cubicBezTo>
                <a:cubicBezTo>
                  <a:pt x="0" y="791"/>
                  <a:pt x="0" y="791"/>
                  <a:pt x="0" y="791"/>
                </a:cubicBezTo>
                <a:cubicBezTo>
                  <a:pt x="0" y="839"/>
                  <a:pt x="15" y="880"/>
                  <a:pt x="42" y="908"/>
                </a:cubicBezTo>
                <a:cubicBezTo>
                  <a:pt x="63" y="929"/>
                  <a:pt x="100" y="953"/>
                  <a:pt x="162" y="953"/>
                </a:cubicBezTo>
                <a:cubicBezTo>
                  <a:pt x="165" y="953"/>
                  <a:pt x="169" y="953"/>
                  <a:pt x="172" y="953"/>
                </a:cubicBezTo>
                <a:cubicBezTo>
                  <a:pt x="208" y="953"/>
                  <a:pt x="267" y="952"/>
                  <a:pt x="305" y="985"/>
                </a:cubicBezTo>
                <a:cubicBezTo>
                  <a:pt x="307" y="990"/>
                  <a:pt x="309" y="994"/>
                  <a:pt x="311" y="998"/>
                </a:cubicBezTo>
                <a:cubicBezTo>
                  <a:pt x="313" y="1000"/>
                  <a:pt x="314" y="1003"/>
                  <a:pt x="315" y="1004"/>
                </a:cubicBezTo>
                <a:cubicBezTo>
                  <a:pt x="315" y="1005"/>
                  <a:pt x="316" y="1005"/>
                  <a:pt x="316" y="1006"/>
                </a:cubicBezTo>
                <a:cubicBezTo>
                  <a:pt x="319" y="1012"/>
                  <a:pt x="322" y="1018"/>
                  <a:pt x="325" y="1023"/>
                </a:cubicBezTo>
                <a:cubicBezTo>
                  <a:pt x="346" y="1057"/>
                  <a:pt x="368" y="1088"/>
                  <a:pt x="388" y="1110"/>
                </a:cubicBezTo>
                <a:cubicBezTo>
                  <a:pt x="432" y="1158"/>
                  <a:pt x="472" y="1183"/>
                  <a:pt x="508" y="1204"/>
                </a:cubicBezTo>
                <a:cubicBezTo>
                  <a:pt x="550" y="1230"/>
                  <a:pt x="581" y="1249"/>
                  <a:pt x="607" y="1300"/>
                </a:cubicBezTo>
                <a:cubicBezTo>
                  <a:pt x="609" y="1304"/>
                  <a:pt x="609" y="1304"/>
                  <a:pt x="609" y="1304"/>
                </a:cubicBezTo>
                <a:cubicBezTo>
                  <a:pt x="648" y="1381"/>
                  <a:pt x="665" y="1413"/>
                  <a:pt x="675" y="1451"/>
                </a:cubicBezTo>
                <a:cubicBezTo>
                  <a:pt x="678" y="1464"/>
                  <a:pt x="680" y="1478"/>
                  <a:pt x="679" y="1492"/>
                </a:cubicBezTo>
                <a:cubicBezTo>
                  <a:pt x="679" y="1499"/>
                  <a:pt x="678" y="1526"/>
                  <a:pt x="688" y="1555"/>
                </a:cubicBezTo>
                <a:cubicBezTo>
                  <a:pt x="704" y="1603"/>
                  <a:pt x="742" y="1633"/>
                  <a:pt x="791" y="1639"/>
                </a:cubicBezTo>
                <a:cubicBezTo>
                  <a:pt x="794" y="1639"/>
                  <a:pt x="794" y="1639"/>
                  <a:pt x="794" y="1639"/>
                </a:cubicBezTo>
                <a:cubicBezTo>
                  <a:pt x="796" y="1639"/>
                  <a:pt x="796" y="1639"/>
                  <a:pt x="796" y="1639"/>
                </a:cubicBezTo>
                <a:cubicBezTo>
                  <a:pt x="850" y="1639"/>
                  <a:pt x="896" y="1626"/>
                  <a:pt x="931" y="1601"/>
                </a:cubicBezTo>
                <a:cubicBezTo>
                  <a:pt x="983" y="1563"/>
                  <a:pt x="1010" y="1502"/>
                  <a:pt x="1010" y="1420"/>
                </a:cubicBezTo>
                <a:cubicBezTo>
                  <a:pt x="1010" y="1272"/>
                  <a:pt x="974" y="1154"/>
                  <a:pt x="943" y="1079"/>
                </a:cubicBezTo>
                <a:cubicBezTo>
                  <a:pt x="1313" y="1033"/>
                  <a:pt x="1313" y="1033"/>
                  <a:pt x="1313" y="1033"/>
                </a:cubicBezTo>
                <a:cubicBezTo>
                  <a:pt x="1402" y="1028"/>
                  <a:pt x="1471" y="947"/>
                  <a:pt x="1467" y="852"/>
                </a:cubicBezTo>
                <a:cubicBezTo>
                  <a:pt x="1464" y="802"/>
                  <a:pt x="1444" y="757"/>
                  <a:pt x="1412" y="725"/>
                </a:cubicBezTo>
                <a:cubicBezTo>
                  <a:pt x="1442" y="696"/>
                  <a:pt x="1458" y="656"/>
                  <a:pt x="1456" y="610"/>
                </a:cubicBezTo>
                <a:cubicBezTo>
                  <a:pt x="1455" y="564"/>
                  <a:pt x="1441" y="527"/>
                  <a:pt x="1414" y="501"/>
                </a:cubicBezTo>
                <a:cubicBezTo>
                  <a:pt x="1404" y="491"/>
                  <a:pt x="1392" y="483"/>
                  <a:pt x="1379" y="477"/>
                </a:cubicBezTo>
                <a:cubicBezTo>
                  <a:pt x="1401" y="449"/>
                  <a:pt x="1412" y="415"/>
                  <a:pt x="1412" y="379"/>
                </a:cubicBezTo>
                <a:cubicBezTo>
                  <a:pt x="1412" y="330"/>
                  <a:pt x="1393" y="286"/>
                  <a:pt x="1360" y="253"/>
                </a:cubicBezTo>
                <a:cubicBezTo>
                  <a:pt x="1332" y="227"/>
                  <a:pt x="1297" y="211"/>
                  <a:pt x="1259" y="207"/>
                </a:cubicBezTo>
                <a:cubicBezTo>
                  <a:pt x="1264" y="190"/>
                  <a:pt x="1267" y="172"/>
                  <a:pt x="1266" y="154"/>
                </a:cubicBezTo>
                <a:close/>
                <a:moveTo>
                  <a:pt x="1293" y="323"/>
                </a:moveTo>
                <a:cubicBezTo>
                  <a:pt x="1308" y="337"/>
                  <a:pt x="1316" y="356"/>
                  <a:pt x="1316" y="379"/>
                </a:cubicBezTo>
                <a:cubicBezTo>
                  <a:pt x="1316" y="423"/>
                  <a:pt x="1279" y="446"/>
                  <a:pt x="1244" y="449"/>
                </a:cubicBezTo>
                <a:cubicBezTo>
                  <a:pt x="1230" y="450"/>
                  <a:pt x="1217" y="457"/>
                  <a:pt x="1208" y="468"/>
                </a:cubicBezTo>
                <a:cubicBezTo>
                  <a:pt x="1199" y="478"/>
                  <a:pt x="1195" y="493"/>
                  <a:pt x="1196" y="507"/>
                </a:cubicBezTo>
                <a:cubicBezTo>
                  <a:pt x="1200" y="533"/>
                  <a:pt x="1222" y="553"/>
                  <a:pt x="1249" y="552"/>
                </a:cubicBezTo>
                <a:cubicBezTo>
                  <a:pt x="1279" y="552"/>
                  <a:pt x="1328" y="551"/>
                  <a:pt x="1347" y="570"/>
                </a:cubicBezTo>
                <a:cubicBezTo>
                  <a:pt x="1350" y="573"/>
                  <a:pt x="1360" y="582"/>
                  <a:pt x="1360" y="612"/>
                </a:cubicBezTo>
                <a:cubicBezTo>
                  <a:pt x="1360" y="613"/>
                  <a:pt x="1360" y="613"/>
                  <a:pt x="1360" y="613"/>
                </a:cubicBezTo>
                <a:cubicBezTo>
                  <a:pt x="1362" y="656"/>
                  <a:pt x="1328" y="672"/>
                  <a:pt x="1300" y="679"/>
                </a:cubicBezTo>
                <a:cubicBezTo>
                  <a:pt x="1276" y="684"/>
                  <a:pt x="1259" y="706"/>
                  <a:pt x="1261" y="731"/>
                </a:cubicBezTo>
                <a:cubicBezTo>
                  <a:pt x="1264" y="755"/>
                  <a:pt x="1283" y="774"/>
                  <a:pt x="1308" y="775"/>
                </a:cubicBezTo>
                <a:cubicBezTo>
                  <a:pt x="1341" y="777"/>
                  <a:pt x="1369" y="813"/>
                  <a:pt x="1371" y="857"/>
                </a:cubicBezTo>
                <a:cubicBezTo>
                  <a:pt x="1373" y="899"/>
                  <a:pt x="1344" y="935"/>
                  <a:pt x="1307" y="937"/>
                </a:cubicBezTo>
                <a:cubicBezTo>
                  <a:pt x="1305" y="937"/>
                  <a:pt x="1305" y="937"/>
                  <a:pt x="1305" y="937"/>
                </a:cubicBezTo>
                <a:cubicBezTo>
                  <a:pt x="926" y="985"/>
                  <a:pt x="926" y="985"/>
                  <a:pt x="926" y="985"/>
                </a:cubicBezTo>
                <a:cubicBezTo>
                  <a:pt x="897" y="988"/>
                  <a:pt x="872" y="1005"/>
                  <a:pt x="857" y="1030"/>
                </a:cubicBezTo>
                <a:cubicBezTo>
                  <a:pt x="843" y="1056"/>
                  <a:pt x="841" y="1085"/>
                  <a:pt x="852" y="1112"/>
                </a:cubicBezTo>
                <a:cubicBezTo>
                  <a:pt x="875" y="1166"/>
                  <a:pt x="914" y="1278"/>
                  <a:pt x="914" y="1420"/>
                </a:cubicBezTo>
                <a:cubicBezTo>
                  <a:pt x="914" y="1470"/>
                  <a:pt x="901" y="1504"/>
                  <a:pt x="875" y="1523"/>
                </a:cubicBezTo>
                <a:cubicBezTo>
                  <a:pt x="857" y="1536"/>
                  <a:pt x="831" y="1542"/>
                  <a:pt x="799" y="1543"/>
                </a:cubicBezTo>
                <a:cubicBezTo>
                  <a:pt x="789" y="1541"/>
                  <a:pt x="783" y="1536"/>
                  <a:pt x="779" y="1526"/>
                </a:cubicBezTo>
                <a:cubicBezTo>
                  <a:pt x="775" y="1515"/>
                  <a:pt x="775" y="1502"/>
                  <a:pt x="775" y="1498"/>
                </a:cubicBezTo>
                <a:cubicBezTo>
                  <a:pt x="775" y="1496"/>
                  <a:pt x="775" y="1496"/>
                  <a:pt x="775" y="1496"/>
                </a:cubicBezTo>
                <a:cubicBezTo>
                  <a:pt x="776" y="1472"/>
                  <a:pt x="773" y="1449"/>
                  <a:pt x="768" y="1427"/>
                </a:cubicBezTo>
                <a:cubicBezTo>
                  <a:pt x="755" y="1378"/>
                  <a:pt x="736" y="1341"/>
                  <a:pt x="694" y="1260"/>
                </a:cubicBezTo>
                <a:cubicBezTo>
                  <a:pt x="693" y="1256"/>
                  <a:pt x="693" y="1256"/>
                  <a:pt x="693" y="1256"/>
                </a:cubicBezTo>
                <a:cubicBezTo>
                  <a:pt x="654" y="1181"/>
                  <a:pt x="605" y="1151"/>
                  <a:pt x="558" y="1122"/>
                </a:cubicBezTo>
                <a:cubicBezTo>
                  <a:pt x="526" y="1103"/>
                  <a:pt x="494" y="1083"/>
                  <a:pt x="459" y="1045"/>
                </a:cubicBezTo>
                <a:cubicBezTo>
                  <a:pt x="443" y="1028"/>
                  <a:pt x="423" y="1000"/>
                  <a:pt x="406" y="971"/>
                </a:cubicBezTo>
                <a:cubicBezTo>
                  <a:pt x="404" y="967"/>
                  <a:pt x="404" y="967"/>
                  <a:pt x="404" y="967"/>
                </a:cubicBezTo>
                <a:cubicBezTo>
                  <a:pt x="403" y="966"/>
                  <a:pt x="403" y="966"/>
                  <a:pt x="403" y="966"/>
                </a:cubicBezTo>
                <a:cubicBezTo>
                  <a:pt x="401" y="962"/>
                  <a:pt x="399" y="959"/>
                  <a:pt x="398" y="957"/>
                </a:cubicBezTo>
                <a:cubicBezTo>
                  <a:pt x="398" y="956"/>
                  <a:pt x="397" y="955"/>
                  <a:pt x="397" y="955"/>
                </a:cubicBezTo>
                <a:cubicBezTo>
                  <a:pt x="396" y="953"/>
                  <a:pt x="396" y="953"/>
                  <a:pt x="396" y="953"/>
                </a:cubicBezTo>
                <a:cubicBezTo>
                  <a:pt x="393" y="947"/>
                  <a:pt x="390" y="941"/>
                  <a:pt x="387" y="935"/>
                </a:cubicBezTo>
                <a:cubicBezTo>
                  <a:pt x="383" y="928"/>
                  <a:pt x="383" y="928"/>
                  <a:pt x="383" y="928"/>
                </a:cubicBezTo>
                <a:cubicBezTo>
                  <a:pt x="378" y="922"/>
                  <a:pt x="378" y="922"/>
                  <a:pt x="378" y="922"/>
                </a:cubicBezTo>
                <a:cubicBezTo>
                  <a:pt x="311" y="856"/>
                  <a:pt x="217" y="857"/>
                  <a:pt x="171" y="857"/>
                </a:cubicBezTo>
                <a:cubicBezTo>
                  <a:pt x="168" y="857"/>
                  <a:pt x="165" y="857"/>
                  <a:pt x="162" y="857"/>
                </a:cubicBezTo>
                <a:cubicBezTo>
                  <a:pt x="116" y="857"/>
                  <a:pt x="96" y="838"/>
                  <a:pt x="96" y="791"/>
                </a:cubicBezTo>
                <a:cubicBezTo>
                  <a:pt x="96" y="269"/>
                  <a:pt x="96" y="269"/>
                  <a:pt x="96" y="269"/>
                </a:cubicBezTo>
                <a:cubicBezTo>
                  <a:pt x="96" y="252"/>
                  <a:pt x="98" y="230"/>
                  <a:pt x="107" y="222"/>
                </a:cubicBezTo>
                <a:cubicBezTo>
                  <a:pt x="111" y="218"/>
                  <a:pt x="124" y="211"/>
                  <a:pt x="162" y="211"/>
                </a:cubicBezTo>
                <a:cubicBezTo>
                  <a:pt x="276" y="211"/>
                  <a:pt x="276" y="211"/>
                  <a:pt x="276" y="211"/>
                </a:cubicBezTo>
                <a:cubicBezTo>
                  <a:pt x="325" y="211"/>
                  <a:pt x="364" y="194"/>
                  <a:pt x="405" y="175"/>
                </a:cubicBezTo>
                <a:cubicBezTo>
                  <a:pt x="423" y="167"/>
                  <a:pt x="442" y="159"/>
                  <a:pt x="463" y="151"/>
                </a:cubicBezTo>
                <a:cubicBezTo>
                  <a:pt x="569" y="114"/>
                  <a:pt x="720" y="97"/>
                  <a:pt x="925" y="97"/>
                </a:cubicBezTo>
                <a:cubicBezTo>
                  <a:pt x="968" y="97"/>
                  <a:pt x="1099" y="96"/>
                  <a:pt x="1099" y="96"/>
                </a:cubicBezTo>
                <a:cubicBezTo>
                  <a:pt x="1122" y="96"/>
                  <a:pt x="1143" y="106"/>
                  <a:pt x="1162" y="124"/>
                </a:cubicBezTo>
                <a:cubicBezTo>
                  <a:pt x="1164" y="126"/>
                  <a:pt x="1168" y="129"/>
                  <a:pt x="1170" y="141"/>
                </a:cubicBezTo>
                <a:cubicBezTo>
                  <a:pt x="1170" y="144"/>
                  <a:pt x="1170" y="151"/>
                  <a:pt x="1170" y="154"/>
                </a:cubicBezTo>
                <a:cubicBezTo>
                  <a:pt x="1170" y="155"/>
                  <a:pt x="1170" y="155"/>
                  <a:pt x="1170" y="155"/>
                </a:cubicBezTo>
                <a:cubicBezTo>
                  <a:pt x="1170" y="157"/>
                  <a:pt x="1170" y="157"/>
                  <a:pt x="1170" y="157"/>
                </a:cubicBezTo>
                <a:cubicBezTo>
                  <a:pt x="1171" y="176"/>
                  <a:pt x="1162" y="190"/>
                  <a:pt x="1143" y="198"/>
                </a:cubicBezTo>
                <a:cubicBezTo>
                  <a:pt x="1121" y="208"/>
                  <a:pt x="1107" y="231"/>
                  <a:pt x="1110" y="256"/>
                </a:cubicBezTo>
                <a:cubicBezTo>
                  <a:pt x="1112" y="287"/>
                  <a:pt x="1140" y="310"/>
                  <a:pt x="1171" y="307"/>
                </a:cubicBezTo>
                <a:cubicBezTo>
                  <a:pt x="1236" y="301"/>
                  <a:pt x="1236" y="301"/>
                  <a:pt x="1236" y="301"/>
                </a:cubicBezTo>
                <a:cubicBezTo>
                  <a:pt x="1257" y="301"/>
                  <a:pt x="1278" y="308"/>
                  <a:pt x="1293" y="32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252"/>
          <p:cNvSpPr>
            <a:spLocks noEditPoints="1"/>
          </p:cNvSpPr>
          <p:nvPr/>
        </p:nvSpPr>
        <p:spPr bwMode="auto">
          <a:xfrm>
            <a:off x="7454936" y="2562088"/>
            <a:ext cx="349563" cy="394010"/>
          </a:xfrm>
          <a:custGeom>
            <a:avLst/>
            <a:gdLst>
              <a:gd name="T0" fmla="*/ 226 w 1459"/>
              <a:gd name="T1" fmla="*/ 1625 h 1645"/>
              <a:gd name="T2" fmla="*/ 1383 w 1459"/>
              <a:gd name="T3" fmla="*/ 957 h 1645"/>
              <a:gd name="T4" fmla="*/ 1459 w 1459"/>
              <a:gd name="T5" fmla="*/ 826 h 1645"/>
              <a:gd name="T6" fmla="*/ 1383 w 1459"/>
              <a:gd name="T7" fmla="*/ 695 h 1645"/>
              <a:gd name="T8" fmla="*/ 226 w 1459"/>
              <a:gd name="T9" fmla="*/ 27 h 1645"/>
              <a:gd name="T10" fmla="*/ 75 w 1459"/>
              <a:gd name="T11" fmla="*/ 27 h 1645"/>
              <a:gd name="T12" fmla="*/ 74 w 1459"/>
              <a:gd name="T13" fmla="*/ 28 h 1645"/>
              <a:gd name="T14" fmla="*/ 72 w 1459"/>
              <a:gd name="T15" fmla="*/ 29 h 1645"/>
              <a:gd name="T16" fmla="*/ 0 w 1459"/>
              <a:gd name="T17" fmla="*/ 158 h 1645"/>
              <a:gd name="T18" fmla="*/ 0 w 1459"/>
              <a:gd name="T19" fmla="*/ 1494 h 1645"/>
              <a:gd name="T20" fmla="*/ 75 w 1459"/>
              <a:gd name="T21" fmla="*/ 1625 h 1645"/>
              <a:gd name="T22" fmla="*/ 151 w 1459"/>
              <a:gd name="T23" fmla="*/ 1645 h 1645"/>
              <a:gd name="T24" fmla="*/ 226 w 1459"/>
              <a:gd name="T25" fmla="*/ 1625 h 1645"/>
              <a:gd name="T26" fmla="*/ 216 w 1459"/>
              <a:gd name="T27" fmla="*/ 1520 h 1645"/>
              <a:gd name="T28" fmla="*/ 819 w 1459"/>
              <a:gd name="T29" fmla="*/ 891 h 1645"/>
              <a:gd name="T30" fmla="*/ 992 w 1459"/>
              <a:gd name="T31" fmla="*/ 1071 h 1645"/>
              <a:gd name="T32" fmla="*/ 216 w 1459"/>
              <a:gd name="T33" fmla="*/ 1520 h 1645"/>
              <a:gd name="T34" fmla="*/ 1335 w 1459"/>
              <a:gd name="T35" fmla="*/ 779 h 1645"/>
              <a:gd name="T36" fmla="*/ 1362 w 1459"/>
              <a:gd name="T37" fmla="*/ 826 h 1645"/>
              <a:gd name="T38" fmla="*/ 1335 w 1459"/>
              <a:gd name="T39" fmla="*/ 874 h 1645"/>
              <a:gd name="T40" fmla="*/ 1078 w 1459"/>
              <a:gd name="T41" fmla="*/ 1022 h 1645"/>
              <a:gd name="T42" fmla="*/ 886 w 1459"/>
              <a:gd name="T43" fmla="*/ 821 h 1645"/>
              <a:gd name="T44" fmla="*/ 1072 w 1459"/>
              <a:gd name="T45" fmla="*/ 627 h 1645"/>
              <a:gd name="T46" fmla="*/ 1335 w 1459"/>
              <a:gd name="T47" fmla="*/ 779 h 1645"/>
              <a:gd name="T48" fmla="*/ 987 w 1459"/>
              <a:gd name="T49" fmla="*/ 577 h 1645"/>
              <a:gd name="T50" fmla="*/ 819 w 1459"/>
              <a:gd name="T51" fmla="*/ 752 h 1645"/>
              <a:gd name="T52" fmla="*/ 237 w 1459"/>
              <a:gd name="T53" fmla="*/ 145 h 1645"/>
              <a:gd name="T54" fmla="*/ 987 w 1459"/>
              <a:gd name="T55" fmla="*/ 577 h 1645"/>
              <a:gd name="T56" fmla="*/ 96 w 1459"/>
              <a:gd name="T57" fmla="*/ 1494 h 1645"/>
              <a:gd name="T58" fmla="*/ 96 w 1459"/>
              <a:gd name="T59" fmla="*/ 158 h 1645"/>
              <a:gd name="T60" fmla="*/ 99 w 1459"/>
              <a:gd name="T61" fmla="*/ 139 h 1645"/>
              <a:gd name="T62" fmla="*/ 753 w 1459"/>
              <a:gd name="T63" fmla="*/ 821 h 1645"/>
              <a:gd name="T64" fmla="*/ 97 w 1459"/>
              <a:gd name="T65" fmla="*/ 1505 h 1645"/>
              <a:gd name="T66" fmla="*/ 96 w 1459"/>
              <a:gd name="T67" fmla="*/ 1494 h 16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59" h="1645">
                <a:moveTo>
                  <a:pt x="226" y="1625"/>
                </a:moveTo>
                <a:cubicBezTo>
                  <a:pt x="1383" y="957"/>
                  <a:pt x="1383" y="957"/>
                  <a:pt x="1383" y="957"/>
                </a:cubicBezTo>
                <a:cubicBezTo>
                  <a:pt x="1430" y="930"/>
                  <a:pt x="1459" y="881"/>
                  <a:pt x="1459" y="826"/>
                </a:cubicBezTo>
                <a:cubicBezTo>
                  <a:pt x="1459" y="772"/>
                  <a:pt x="1430" y="723"/>
                  <a:pt x="1383" y="695"/>
                </a:cubicBezTo>
                <a:cubicBezTo>
                  <a:pt x="226" y="27"/>
                  <a:pt x="226" y="27"/>
                  <a:pt x="226" y="27"/>
                </a:cubicBezTo>
                <a:cubicBezTo>
                  <a:pt x="179" y="0"/>
                  <a:pt x="122" y="0"/>
                  <a:pt x="75" y="27"/>
                </a:cubicBezTo>
                <a:cubicBezTo>
                  <a:pt x="75" y="28"/>
                  <a:pt x="74" y="28"/>
                  <a:pt x="74" y="28"/>
                </a:cubicBezTo>
                <a:cubicBezTo>
                  <a:pt x="73" y="29"/>
                  <a:pt x="73" y="29"/>
                  <a:pt x="72" y="29"/>
                </a:cubicBezTo>
                <a:cubicBezTo>
                  <a:pt x="27" y="57"/>
                  <a:pt x="0" y="105"/>
                  <a:pt x="0" y="158"/>
                </a:cubicBezTo>
                <a:cubicBezTo>
                  <a:pt x="0" y="1494"/>
                  <a:pt x="0" y="1494"/>
                  <a:pt x="0" y="1494"/>
                </a:cubicBezTo>
                <a:cubicBezTo>
                  <a:pt x="0" y="1549"/>
                  <a:pt x="28" y="1598"/>
                  <a:pt x="75" y="1625"/>
                </a:cubicBezTo>
                <a:cubicBezTo>
                  <a:pt x="99" y="1639"/>
                  <a:pt x="125" y="1645"/>
                  <a:pt x="151" y="1645"/>
                </a:cubicBezTo>
                <a:cubicBezTo>
                  <a:pt x="177" y="1645"/>
                  <a:pt x="203" y="1639"/>
                  <a:pt x="226" y="1625"/>
                </a:cubicBezTo>
                <a:close/>
                <a:moveTo>
                  <a:pt x="216" y="1520"/>
                </a:moveTo>
                <a:cubicBezTo>
                  <a:pt x="819" y="891"/>
                  <a:pt x="819" y="891"/>
                  <a:pt x="819" y="891"/>
                </a:cubicBezTo>
                <a:cubicBezTo>
                  <a:pt x="992" y="1071"/>
                  <a:pt x="992" y="1071"/>
                  <a:pt x="992" y="1071"/>
                </a:cubicBezTo>
                <a:lnTo>
                  <a:pt x="216" y="1520"/>
                </a:lnTo>
                <a:close/>
                <a:moveTo>
                  <a:pt x="1335" y="779"/>
                </a:moveTo>
                <a:cubicBezTo>
                  <a:pt x="1360" y="793"/>
                  <a:pt x="1362" y="817"/>
                  <a:pt x="1362" y="826"/>
                </a:cubicBezTo>
                <a:cubicBezTo>
                  <a:pt x="1362" y="836"/>
                  <a:pt x="1360" y="859"/>
                  <a:pt x="1335" y="874"/>
                </a:cubicBezTo>
                <a:cubicBezTo>
                  <a:pt x="1078" y="1022"/>
                  <a:pt x="1078" y="1022"/>
                  <a:pt x="1078" y="1022"/>
                </a:cubicBezTo>
                <a:cubicBezTo>
                  <a:pt x="886" y="821"/>
                  <a:pt x="886" y="821"/>
                  <a:pt x="886" y="821"/>
                </a:cubicBezTo>
                <a:cubicBezTo>
                  <a:pt x="1072" y="627"/>
                  <a:pt x="1072" y="627"/>
                  <a:pt x="1072" y="627"/>
                </a:cubicBezTo>
                <a:lnTo>
                  <a:pt x="1335" y="779"/>
                </a:lnTo>
                <a:close/>
                <a:moveTo>
                  <a:pt x="987" y="577"/>
                </a:moveTo>
                <a:cubicBezTo>
                  <a:pt x="819" y="752"/>
                  <a:pt x="819" y="752"/>
                  <a:pt x="819" y="752"/>
                </a:cubicBezTo>
                <a:cubicBezTo>
                  <a:pt x="237" y="145"/>
                  <a:pt x="237" y="145"/>
                  <a:pt x="237" y="145"/>
                </a:cubicBezTo>
                <a:lnTo>
                  <a:pt x="987" y="577"/>
                </a:lnTo>
                <a:close/>
                <a:moveTo>
                  <a:pt x="96" y="1494"/>
                </a:moveTo>
                <a:cubicBezTo>
                  <a:pt x="96" y="158"/>
                  <a:pt x="96" y="158"/>
                  <a:pt x="96" y="158"/>
                </a:cubicBezTo>
                <a:cubicBezTo>
                  <a:pt x="96" y="151"/>
                  <a:pt x="97" y="145"/>
                  <a:pt x="99" y="139"/>
                </a:cubicBezTo>
                <a:cubicBezTo>
                  <a:pt x="753" y="821"/>
                  <a:pt x="753" y="821"/>
                  <a:pt x="753" y="821"/>
                </a:cubicBezTo>
                <a:cubicBezTo>
                  <a:pt x="97" y="1505"/>
                  <a:pt x="97" y="1505"/>
                  <a:pt x="97" y="1505"/>
                </a:cubicBezTo>
                <a:cubicBezTo>
                  <a:pt x="96" y="1502"/>
                  <a:pt x="96" y="1498"/>
                  <a:pt x="96" y="149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256"/>
          <p:cNvSpPr>
            <a:spLocks noEditPoints="1"/>
          </p:cNvSpPr>
          <p:nvPr/>
        </p:nvSpPr>
        <p:spPr bwMode="auto">
          <a:xfrm>
            <a:off x="7433519" y="5259061"/>
            <a:ext cx="392396" cy="393277"/>
          </a:xfrm>
          <a:custGeom>
            <a:avLst/>
            <a:gdLst>
              <a:gd name="T0" fmla="*/ 247 w 1638"/>
              <a:gd name="T1" fmla="*/ 227 h 1642"/>
              <a:gd name="T2" fmla="*/ 0 w 1638"/>
              <a:gd name="T3" fmla="*/ 791 h 1642"/>
              <a:gd name="T4" fmla="*/ 321 w 1638"/>
              <a:gd name="T5" fmla="*/ 1640 h 1642"/>
              <a:gd name="T6" fmla="*/ 539 w 1638"/>
              <a:gd name="T7" fmla="*/ 1530 h 1642"/>
              <a:gd name="T8" fmla="*/ 834 w 1638"/>
              <a:gd name="T9" fmla="*/ 1578 h 1642"/>
              <a:gd name="T10" fmla="*/ 1638 w 1638"/>
              <a:gd name="T11" fmla="*/ 791 h 1642"/>
              <a:gd name="T12" fmla="*/ 1324 w 1638"/>
              <a:gd name="T13" fmla="*/ 1285 h 1642"/>
              <a:gd name="T14" fmla="*/ 817 w 1638"/>
              <a:gd name="T15" fmla="*/ 1481 h 1642"/>
              <a:gd name="T16" fmla="*/ 353 w 1638"/>
              <a:gd name="T17" fmla="*/ 1533 h 1642"/>
              <a:gd name="T18" fmla="*/ 96 w 1638"/>
              <a:gd name="T19" fmla="*/ 791 h 1642"/>
              <a:gd name="T20" fmla="*/ 819 w 1638"/>
              <a:gd name="T21" fmla="*/ 100 h 1642"/>
              <a:gd name="T22" fmla="*/ 1542 w 1638"/>
              <a:gd name="T23" fmla="*/ 791 h 1642"/>
              <a:gd name="T24" fmla="*/ 1293 w 1638"/>
              <a:gd name="T25" fmla="*/ 564 h 1642"/>
              <a:gd name="T26" fmla="*/ 821 w 1638"/>
              <a:gd name="T27" fmla="*/ 272 h 1642"/>
              <a:gd name="T28" fmla="*/ 293 w 1638"/>
              <a:gd name="T29" fmla="*/ 800 h 1642"/>
              <a:gd name="T30" fmla="*/ 293 w 1638"/>
              <a:gd name="T31" fmla="*/ 801 h 1642"/>
              <a:gd name="T32" fmla="*/ 821 w 1638"/>
              <a:gd name="T33" fmla="*/ 1328 h 1642"/>
              <a:gd name="T34" fmla="*/ 1293 w 1638"/>
              <a:gd name="T35" fmla="*/ 1035 h 1642"/>
              <a:gd name="T36" fmla="*/ 1349 w 1638"/>
              <a:gd name="T37" fmla="*/ 801 h 1642"/>
              <a:gd name="T38" fmla="*/ 1296 w 1638"/>
              <a:gd name="T39" fmla="*/ 570 h 1642"/>
              <a:gd name="T40" fmla="*/ 694 w 1638"/>
              <a:gd name="T41" fmla="*/ 540 h 1642"/>
              <a:gd name="T42" fmla="*/ 773 w 1638"/>
              <a:gd name="T43" fmla="*/ 753 h 1642"/>
              <a:gd name="T44" fmla="*/ 773 w 1638"/>
              <a:gd name="T45" fmla="*/ 636 h 1642"/>
              <a:gd name="T46" fmla="*/ 476 w 1638"/>
              <a:gd name="T47" fmla="*/ 540 h 1642"/>
              <a:gd name="T48" fmla="*/ 557 w 1638"/>
              <a:gd name="T49" fmla="*/ 636 h 1642"/>
              <a:gd name="T50" fmla="*/ 421 w 1638"/>
              <a:gd name="T51" fmla="*/ 636 h 1642"/>
              <a:gd name="T52" fmla="*/ 538 w 1638"/>
              <a:gd name="T53" fmla="*/ 849 h 1642"/>
              <a:gd name="T54" fmla="*/ 476 w 1638"/>
              <a:gd name="T55" fmla="*/ 1059 h 1642"/>
              <a:gd name="T56" fmla="*/ 476 w 1638"/>
              <a:gd name="T57" fmla="*/ 1059 h 1642"/>
              <a:gd name="T58" fmla="*/ 773 w 1638"/>
              <a:gd name="T59" fmla="*/ 1059 h 1642"/>
              <a:gd name="T60" fmla="*/ 657 w 1638"/>
              <a:gd name="T61" fmla="*/ 963 h 1642"/>
              <a:gd name="T62" fmla="*/ 773 w 1638"/>
              <a:gd name="T63" fmla="*/ 963 h 1642"/>
              <a:gd name="T64" fmla="*/ 978 w 1638"/>
              <a:gd name="T65" fmla="*/ 398 h 1642"/>
              <a:gd name="T66" fmla="*/ 948 w 1638"/>
              <a:gd name="T67" fmla="*/ 540 h 1642"/>
              <a:gd name="T68" fmla="*/ 869 w 1638"/>
              <a:gd name="T69" fmla="*/ 636 h 1642"/>
              <a:gd name="T70" fmla="*/ 869 w 1638"/>
              <a:gd name="T71" fmla="*/ 753 h 1642"/>
              <a:gd name="T72" fmla="*/ 1008 w 1638"/>
              <a:gd name="T73" fmla="*/ 849 h 1642"/>
              <a:gd name="T74" fmla="*/ 869 w 1638"/>
              <a:gd name="T75" fmla="*/ 849 h 1642"/>
              <a:gd name="T76" fmla="*/ 947 w 1638"/>
              <a:gd name="T77" fmla="*/ 1059 h 1642"/>
              <a:gd name="T78" fmla="*/ 1053 w 1638"/>
              <a:gd name="T79" fmla="*/ 1059 h 1642"/>
              <a:gd name="T80" fmla="*/ 1221 w 1638"/>
              <a:gd name="T81" fmla="*/ 963 h 1642"/>
              <a:gd name="T82" fmla="*/ 1250 w 1638"/>
              <a:gd name="T83" fmla="*/ 849 h 1642"/>
              <a:gd name="T84" fmla="*/ 1085 w 1638"/>
              <a:gd name="T85" fmla="*/ 636 h 1642"/>
              <a:gd name="T86" fmla="*/ 1105 w 1638"/>
              <a:gd name="T87" fmla="*/ 753 h 1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638" h="1642">
                <a:moveTo>
                  <a:pt x="1390" y="227"/>
                </a:moveTo>
                <a:cubicBezTo>
                  <a:pt x="1236" y="79"/>
                  <a:pt x="1033" y="0"/>
                  <a:pt x="819" y="4"/>
                </a:cubicBezTo>
                <a:cubicBezTo>
                  <a:pt x="605" y="0"/>
                  <a:pt x="402" y="79"/>
                  <a:pt x="247" y="227"/>
                </a:cubicBezTo>
                <a:cubicBezTo>
                  <a:pt x="93" y="375"/>
                  <a:pt x="5" y="575"/>
                  <a:pt x="0" y="789"/>
                </a:cubicBezTo>
                <a:cubicBezTo>
                  <a:pt x="0" y="790"/>
                  <a:pt x="0" y="790"/>
                  <a:pt x="0" y="790"/>
                </a:cubicBezTo>
                <a:cubicBezTo>
                  <a:pt x="0" y="791"/>
                  <a:pt x="0" y="791"/>
                  <a:pt x="0" y="791"/>
                </a:cubicBezTo>
                <a:cubicBezTo>
                  <a:pt x="1" y="1009"/>
                  <a:pt x="94" y="1217"/>
                  <a:pt x="257" y="1362"/>
                </a:cubicBezTo>
                <a:cubicBezTo>
                  <a:pt x="257" y="1560"/>
                  <a:pt x="257" y="1560"/>
                  <a:pt x="257" y="1560"/>
                </a:cubicBezTo>
                <a:cubicBezTo>
                  <a:pt x="257" y="1599"/>
                  <a:pt x="284" y="1632"/>
                  <a:pt x="321" y="1640"/>
                </a:cubicBezTo>
                <a:cubicBezTo>
                  <a:pt x="326" y="1641"/>
                  <a:pt x="332" y="1642"/>
                  <a:pt x="337" y="1642"/>
                </a:cubicBezTo>
                <a:cubicBezTo>
                  <a:pt x="352" y="1642"/>
                  <a:pt x="367" y="1638"/>
                  <a:pt x="379" y="1630"/>
                </a:cubicBezTo>
                <a:cubicBezTo>
                  <a:pt x="539" y="1530"/>
                  <a:pt x="539" y="1530"/>
                  <a:pt x="539" y="1530"/>
                </a:cubicBezTo>
                <a:cubicBezTo>
                  <a:pt x="628" y="1562"/>
                  <a:pt x="722" y="1578"/>
                  <a:pt x="817" y="1578"/>
                </a:cubicBezTo>
                <a:cubicBezTo>
                  <a:pt x="818" y="1578"/>
                  <a:pt x="818" y="1578"/>
                  <a:pt x="818" y="1578"/>
                </a:cubicBezTo>
                <a:cubicBezTo>
                  <a:pt x="824" y="1578"/>
                  <a:pt x="829" y="1578"/>
                  <a:pt x="834" y="1578"/>
                </a:cubicBezTo>
                <a:cubicBezTo>
                  <a:pt x="1043" y="1578"/>
                  <a:pt x="1239" y="1499"/>
                  <a:pt x="1390" y="1354"/>
                </a:cubicBezTo>
                <a:cubicBezTo>
                  <a:pt x="1545" y="1206"/>
                  <a:pt x="1633" y="1006"/>
                  <a:pt x="1638" y="792"/>
                </a:cubicBezTo>
                <a:cubicBezTo>
                  <a:pt x="1638" y="791"/>
                  <a:pt x="1638" y="791"/>
                  <a:pt x="1638" y="791"/>
                </a:cubicBezTo>
                <a:cubicBezTo>
                  <a:pt x="1638" y="789"/>
                  <a:pt x="1638" y="789"/>
                  <a:pt x="1638" y="789"/>
                </a:cubicBezTo>
                <a:cubicBezTo>
                  <a:pt x="1633" y="575"/>
                  <a:pt x="1545" y="375"/>
                  <a:pt x="1390" y="227"/>
                </a:cubicBezTo>
                <a:close/>
                <a:moveTo>
                  <a:pt x="1324" y="1285"/>
                </a:moveTo>
                <a:cubicBezTo>
                  <a:pt x="1188" y="1415"/>
                  <a:pt x="1009" y="1485"/>
                  <a:pt x="820" y="1481"/>
                </a:cubicBezTo>
                <a:cubicBezTo>
                  <a:pt x="819" y="1481"/>
                  <a:pt x="819" y="1481"/>
                  <a:pt x="819" y="1481"/>
                </a:cubicBezTo>
                <a:cubicBezTo>
                  <a:pt x="817" y="1481"/>
                  <a:pt x="817" y="1481"/>
                  <a:pt x="817" y="1481"/>
                </a:cubicBezTo>
                <a:cubicBezTo>
                  <a:pt x="729" y="1481"/>
                  <a:pt x="643" y="1466"/>
                  <a:pt x="560" y="1436"/>
                </a:cubicBezTo>
                <a:cubicBezTo>
                  <a:pt x="539" y="1428"/>
                  <a:pt x="517" y="1430"/>
                  <a:pt x="498" y="1442"/>
                </a:cubicBezTo>
                <a:cubicBezTo>
                  <a:pt x="353" y="1533"/>
                  <a:pt x="353" y="1533"/>
                  <a:pt x="353" y="1533"/>
                </a:cubicBezTo>
                <a:cubicBezTo>
                  <a:pt x="353" y="1351"/>
                  <a:pt x="353" y="1351"/>
                  <a:pt x="353" y="1351"/>
                </a:cubicBezTo>
                <a:cubicBezTo>
                  <a:pt x="353" y="1330"/>
                  <a:pt x="344" y="1311"/>
                  <a:pt x="329" y="1298"/>
                </a:cubicBezTo>
                <a:cubicBezTo>
                  <a:pt x="182" y="1170"/>
                  <a:pt x="97" y="985"/>
                  <a:pt x="96" y="791"/>
                </a:cubicBezTo>
                <a:cubicBezTo>
                  <a:pt x="100" y="602"/>
                  <a:pt x="178" y="427"/>
                  <a:pt x="314" y="296"/>
                </a:cubicBezTo>
                <a:cubicBezTo>
                  <a:pt x="450" y="166"/>
                  <a:pt x="629" y="96"/>
                  <a:pt x="818" y="100"/>
                </a:cubicBezTo>
                <a:cubicBezTo>
                  <a:pt x="819" y="100"/>
                  <a:pt x="819" y="100"/>
                  <a:pt x="819" y="100"/>
                </a:cubicBezTo>
                <a:cubicBezTo>
                  <a:pt x="820" y="100"/>
                  <a:pt x="820" y="100"/>
                  <a:pt x="820" y="100"/>
                </a:cubicBezTo>
                <a:cubicBezTo>
                  <a:pt x="1009" y="96"/>
                  <a:pt x="1188" y="166"/>
                  <a:pt x="1324" y="296"/>
                </a:cubicBezTo>
                <a:cubicBezTo>
                  <a:pt x="1460" y="427"/>
                  <a:pt x="1537" y="602"/>
                  <a:pt x="1542" y="791"/>
                </a:cubicBezTo>
                <a:cubicBezTo>
                  <a:pt x="1537" y="979"/>
                  <a:pt x="1460" y="1154"/>
                  <a:pt x="1324" y="1285"/>
                </a:cubicBezTo>
                <a:close/>
                <a:moveTo>
                  <a:pt x="1296" y="570"/>
                </a:moveTo>
                <a:cubicBezTo>
                  <a:pt x="1296" y="568"/>
                  <a:pt x="1294" y="566"/>
                  <a:pt x="1293" y="564"/>
                </a:cubicBezTo>
                <a:cubicBezTo>
                  <a:pt x="1213" y="404"/>
                  <a:pt x="1055" y="291"/>
                  <a:pt x="870" y="274"/>
                </a:cubicBezTo>
                <a:cubicBezTo>
                  <a:pt x="865" y="273"/>
                  <a:pt x="860" y="272"/>
                  <a:pt x="855" y="273"/>
                </a:cubicBezTo>
                <a:cubicBezTo>
                  <a:pt x="844" y="272"/>
                  <a:pt x="832" y="272"/>
                  <a:pt x="821" y="272"/>
                </a:cubicBezTo>
                <a:cubicBezTo>
                  <a:pt x="615" y="272"/>
                  <a:pt x="435" y="391"/>
                  <a:pt x="349" y="564"/>
                </a:cubicBezTo>
                <a:cubicBezTo>
                  <a:pt x="347" y="566"/>
                  <a:pt x="346" y="568"/>
                  <a:pt x="345" y="570"/>
                </a:cubicBezTo>
                <a:cubicBezTo>
                  <a:pt x="312" y="640"/>
                  <a:pt x="293" y="718"/>
                  <a:pt x="293" y="800"/>
                </a:cubicBezTo>
                <a:cubicBezTo>
                  <a:pt x="293" y="800"/>
                  <a:pt x="293" y="800"/>
                  <a:pt x="293" y="800"/>
                </a:cubicBezTo>
                <a:cubicBezTo>
                  <a:pt x="293" y="801"/>
                  <a:pt x="293" y="801"/>
                  <a:pt x="293" y="801"/>
                </a:cubicBezTo>
                <a:cubicBezTo>
                  <a:pt x="293" y="801"/>
                  <a:pt x="293" y="801"/>
                  <a:pt x="293" y="801"/>
                </a:cubicBezTo>
                <a:cubicBezTo>
                  <a:pt x="293" y="883"/>
                  <a:pt x="312" y="960"/>
                  <a:pt x="346" y="1029"/>
                </a:cubicBezTo>
                <a:cubicBezTo>
                  <a:pt x="346" y="1031"/>
                  <a:pt x="347" y="1033"/>
                  <a:pt x="348" y="1035"/>
                </a:cubicBezTo>
                <a:cubicBezTo>
                  <a:pt x="435" y="1208"/>
                  <a:pt x="614" y="1328"/>
                  <a:pt x="821" y="1328"/>
                </a:cubicBezTo>
                <a:cubicBezTo>
                  <a:pt x="835" y="1328"/>
                  <a:pt x="849" y="1327"/>
                  <a:pt x="863" y="1326"/>
                </a:cubicBezTo>
                <a:cubicBezTo>
                  <a:pt x="863" y="1326"/>
                  <a:pt x="864" y="1326"/>
                  <a:pt x="864" y="1326"/>
                </a:cubicBezTo>
                <a:cubicBezTo>
                  <a:pt x="1052" y="1311"/>
                  <a:pt x="1213" y="1196"/>
                  <a:pt x="1293" y="1035"/>
                </a:cubicBezTo>
                <a:cubicBezTo>
                  <a:pt x="1295" y="1033"/>
                  <a:pt x="1296" y="1031"/>
                  <a:pt x="1296" y="1029"/>
                </a:cubicBezTo>
                <a:cubicBezTo>
                  <a:pt x="1330" y="960"/>
                  <a:pt x="1349" y="883"/>
                  <a:pt x="1349" y="801"/>
                </a:cubicBezTo>
                <a:cubicBezTo>
                  <a:pt x="1349" y="801"/>
                  <a:pt x="1349" y="801"/>
                  <a:pt x="1349" y="801"/>
                </a:cubicBezTo>
                <a:cubicBezTo>
                  <a:pt x="1349" y="801"/>
                  <a:pt x="1349" y="801"/>
                  <a:pt x="1349" y="800"/>
                </a:cubicBezTo>
                <a:cubicBezTo>
                  <a:pt x="1349" y="800"/>
                  <a:pt x="1349" y="800"/>
                  <a:pt x="1349" y="800"/>
                </a:cubicBezTo>
                <a:cubicBezTo>
                  <a:pt x="1349" y="718"/>
                  <a:pt x="1330" y="640"/>
                  <a:pt x="1296" y="570"/>
                </a:cubicBezTo>
                <a:close/>
                <a:moveTo>
                  <a:pt x="773" y="410"/>
                </a:moveTo>
                <a:cubicBezTo>
                  <a:pt x="773" y="540"/>
                  <a:pt x="773" y="540"/>
                  <a:pt x="773" y="540"/>
                </a:cubicBezTo>
                <a:cubicBezTo>
                  <a:pt x="694" y="540"/>
                  <a:pt x="694" y="540"/>
                  <a:pt x="694" y="540"/>
                </a:cubicBezTo>
                <a:cubicBezTo>
                  <a:pt x="720" y="486"/>
                  <a:pt x="749" y="442"/>
                  <a:pt x="773" y="410"/>
                </a:cubicBezTo>
                <a:close/>
                <a:moveTo>
                  <a:pt x="773" y="636"/>
                </a:moveTo>
                <a:cubicBezTo>
                  <a:pt x="773" y="753"/>
                  <a:pt x="773" y="753"/>
                  <a:pt x="773" y="753"/>
                </a:cubicBezTo>
                <a:cubicBezTo>
                  <a:pt x="634" y="753"/>
                  <a:pt x="634" y="753"/>
                  <a:pt x="634" y="753"/>
                </a:cubicBezTo>
                <a:cubicBezTo>
                  <a:pt x="637" y="712"/>
                  <a:pt x="646" y="673"/>
                  <a:pt x="657" y="636"/>
                </a:cubicBezTo>
                <a:lnTo>
                  <a:pt x="773" y="636"/>
                </a:lnTo>
                <a:close/>
                <a:moveTo>
                  <a:pt x="664" y="397"/>
                </a:moveTo>
                <a:cubicBezTo>
                  <a:pt x="639" y="436"/>
                  <a:pt x="612" y="485"/>
                  <a:pt x="589" y="540"/>
                </a:cubicBezTo>
                <a:cubicBezTo>
                  <a:pt x="476" y="540"/>
                  <a:pt x="476" y="540"/>
                  <a:pt x="476" y="540"/>
                </a:cubicBezTo>
                <a:cubicBezTo>
                  <a:pt x="524" y="477"/>
                  <a:pt x="589" y="427"/>
                  <a:pt x="664" y="397"/>
                </a:cubicBezTo>
                <a:close/>
                <a:moveTo>
                  <a:pt x="421" y="636"/>
                </a:moveTo>
                <a:cubicBezTo>
                  <a:pt x="557" y="636"/>
                  <a:pt x="557" y="636"/>
                  <a:pt x="557" y="636"/>
                </a:cubicBezTo>
                <a:cubicBezTo>
                  <a:pt x="547" y="673"/>
                  <a:pt x="540" y="712"/>
                  <a:pt x="537" y="753"/>
                </a:cubicBezTo>
                <a:cubicBezTo>
                  <a:pt x="392" y="753"/>
                  <a:pt x="392" y="753"/>
                  <a:pt x="392" y="753"/>
                </a:cubicBezTo>
                <a:cubicBezTo>
                  <a:pt x="396" y="712"/>
                  <a:pt x="406" y="673"/>
                  <a:pt x="421" y="636"/>
                </a:cubicBezTo>
                <a:close/>
                <a:moveTo>
                  <a:pt x="421" y="963"/>
                </a:moveTo>
                <a:cubicBezTo>
                  <a:pt x="406" y="927"/>
                  <a:pt x="396" y="889"/>
                  <a:pt x="392" y="849"/>
                </a:cubicBezTo>
                <a:cubicBezTo>
                  <a:pt x="538" y="849"/>
                  <a:pt x="538" y="849"/>
                  <a:pt x="538" y="849"/>
                </a:cubicBezTo>
                <a:cubicBezTo>
                  <a:pt x="541" y="889"/>
                  <a:pt x="548" y="927"/>
                  <a:pt x="557" y="963"/>
                </a:cubicBezTo>
                <a:lnTo>
                  <a:pt x="421" y="963"/>
                </a:lnTo>
                <a:close/>
                <a:moveTo>
                  <a:pt x="476" y="1059"/>
                </a:moveTo>
                <a:cubicBezTo>
                  <a:pt x="589" y="1059"/>
                  <a:pt x="589" y="1059"/>
                  <a:pt x="589" y="1059"/>
                </a:cubicBezTo>
                <a:cubicBezTo>
                  <a:pt x="612" y="1115"/>
                  <a:pt x="640" y="1163"/>
                  <a:pt x="665" y="1202"/>
                </a:cubicBezTo>
                <a:cubicBezTo>
                  <a:pt x="589" y="1173"/>
                  <a:pt x="524" y="1123"/>
                  <a:pt x="476" y="1059"/>
                </a:cubicBezTo>
                <a:close/>
                <a:moveTo>
                  <a:pt x="773" y="1189"/>
                </a:moveTo>
                <a:cubicBezTo>
                  <a:pt x="749" y="1157"/>
                  <a:pt x="720" y="1113"/>
                  <a:pt x="695" y="1059"/>
                </a:cubicBezTo>
                <a:cubicBezTo>
                  <a:pt x="773" y="1059"/>
                  <a:pt x="773" y="1059"/>
                  <a:pt x="773" y="1059"/>
                </a:cubicBezTo>
                <a:lnTo>
                  <a:pt x="773" y="1189"/>
                </a:lnTo>
                <a:close/>
                <a:moveTo>
                  <a:pt x="773" y="963"/>
                </a:moveTo>
                <a:cubicBezTo>
                  <a:pt x="657" y="963"/>
                  <a:pt x="657" y="963"/>
                  <a:pt x="657" y="963"/>
                </a:cubicBezTo>
                <a:cubicBezTo>
                  <a:pt x="646" y="927"/>
                  <a:pt x="638" y="889"/>
                  <a:pt x="634" y="849"/>
                </a:cubicBezTo>
                <a:cubicBezTo>
                  <a:pt x="773" y="849"/>
                  <a:pt x="773" y="849"/>
                  <a:pt x="773" y="849"/>
                </a:cubicBezTo>
                <a:lnTo>
                  <a:pt x="773" y="963"/>
                </a:lnTo>
                <a:close/>
                <a:moveTo>
                  <a:pt x="1166" y="540"/>
                </a:moveTo>
                <a:cubicBezTo>
                  <a:pt x="1053" y="540"/>
                  <a:pt x="1053" y="540"/>
                  <a:pt x="1053" y="540"/>
                </a:cubicBezTo>
                <a:cubicBezTo>
                  <a:pt x="1031" y="485"/>
                  <a:pt x="1004" y="437"/>
                  <a:pt x="978" y="398"/>
                </a:cubicBezTo>
                <a:cubicBezTo>
                  <a:pt x="1053" y="427"/>
                  <a:pt x="1118" y="477"/>
                  <a:pt x="1166" y="540"/>
                </a:cubicBezTo>
                <a:close/>
                <a:moveTo>
                  <a:pt x="869" y="409"/>
                </a:moveTo>
                <a:cubicBezTo>
                  <a:pt x="893" y="441"/>
                  <a:pt x="922" y="486"/>
                  <a:pt x="948" y="540"/>
                </a:cubicBezTo>
                <a:cubicBezTo>
                  <a:pt x="869" y="540"/>
                  <a:pt x="869" y="540"/>
                  <a:pt x="869" y="540"/>
                </a:cubicBezTo>
                <a:lnTo>
                  <a:pt x="869" y="409"/>
                </a:lnTo>
                <a:close/>
                <a:moveTo>
                  <a:pt x="869" y="636"/>
                </a:moveTo>
                <a:cubicBezTo>
                  <a:pt x="985" y="636"/>
                  <a:pt x="985" y="636"/>
                  <a:pt x="985" y="636"/>
                </a:cubicBezTo>
                <a:cubicBezTo>
                  <a:pt x="996" y="673"/>
                  <a:pt x="1005" y="712"/>
                  <a:pt x="1008" y="753"/>
                </a:cubicBezTo>
                <a:cubicBezTo>
                  <a:pt x="869" y="753"/>
                  <a:pt x="869" y="753"/>
                  <a:pt x="869" y="753"/>
                </a:cubicBezTo>
                <a:lnTo>
                  <a:pt x="869" y="636"/>
                </a:lnTo>
                <a:close/>
                <a:moveTo>
                  <a:pt x="869" y="849"/>
                </a:moveTo>
                <a:cubicBezTo>
                  <a:pt x="1008" y="849"/>
                  <a:pt x="1008" y="849"/>
                  <a:pt x="1008" y="849"/>
                </a:cubicBezTo>
                <a:cubicBezTo>
                  <a:pt x="1004" y="889"/>
                  <a:pt x="996" y="927"/>
                  <a:pt x="985" y="963"/>
                </a:cubicBezTo>
                <a:cubicBezTo>
                  <a:pt x="869" y="963"/>
                  <a:pt x="869" y="963"/>
                  <a:pt x="869" y="963"/>
                </a:cubicBezTo>
                <a:lnTo>
                  <a:pt x="869" y="849"/>
                </a:lnTo>
                <a:close/>
                <a:moveTo>
                  <a:pt x="869" y="1189"/>
                </a:moveTo>
                <a:cubicBezTo>
                  <a:pt x="869" y="1059"/>
                  <a:pt x="869" y="1059"/>
                  <a:pt x="869" y="1059"/>
                </a:cubicBezTo>
                <a:cubicBezTo>
                  <a:pt x="947" y="1059"/>
                  <a:pt x="947" y="1059"/>
                  <a:pt x="947" y="1059"/>
                </a:cubicBezTo>
                <a:cubicBezTo>
                  <a:pt x="921" y="1113"/>
                  <a:pt x="892" y="1157"/>
                  <a:pt x="869" y="1189"/>
                </a:cubicBezTo>
                <a:close/>
                <a:moveTo>
                  <a:pt x="977" y="1202"/>
                </a:moveTo>
                <a:cubicBezTo>
                  <a:pt x="1003" y="1163"/>
                  <a:pt x="1030" y="1115"/>
                  <a:pt x="1053" y="1059"/>
                </a:cubicBezTo>
                <a:cubicBezTo>
                  <a:pt x="1166" y="1059"/>
                  <a:pt x="1166" y="1059"/>
                  <a:pt x="1166" y="1059"/>
                </a:cubicBezTo>
                <a:cubicBezTo>
                  <a:pt x="1118" y="1123"/>
                  <a:pt x="1053" y="1173"/>
                  <a:pt x="977" y="1202"/>
                </a:cubicBezTo>
                <a:close/>
                <a:moveTo>
                  <a:pt x="1221" y="963"/>
                </a:moveTo>
                <a:cubicBezTo>
                  <a:pt x="1085" y="963"/>
                  <a:pt x="1085" y="963"/>
                  <a:pt x="1085" y="963"/>
                </a:cubicBezTo>
                <a:cubicBezTo>
                  <a:pt x="1094" y="927"/>
                  <a:pt x="1101" y="889"/>
                  <a:pt x="1104" y="849"/>
                </a:cubicBezTo>
                <a:cubicBezTo>
                  <a:pt x="1250" y="849"/>
                  <a:pt x="1250" y="849"/>
                  <a:pt x="1250" y="849"/>
                </a:cubicBezTo>
                <a:cubicBezTo>
                  <a:pt x="1245" y="889"/>
                  <a:pt x="1235" y="927"/>
                  <a:pt x="1221" y="963"/>
                </a:cubicBezTo>
                <a:close/>
                <a:moveTo>
                  <a:pt x="1105" y="753"/>
                </a:moveTo>
                <a:cubicBezTo>
                  <a:pt x="1102" y="712"/>
                  <a:pt x="1095" y="673"/>
                  <a:pt x="1085" y="636"/>
                </a:cubicBezTo>
                <a:cubicBezTo>
                  <a:pt x="1221" y="636"/>
                  <a:pt x="1221" y="636"/>
                  <a:pt x="1221" y="636"/>
                </a:cubicBezTo>
                <a:cubicBezTo>
                  <a:pt x="1236" y="673"/>
                  <a:pt x="1246" y="712"/>
                  <a:pt x="1250" y="753"/>
                </a:cubicBezTo>
                <a:lnTo>
                  <a:pt x="1105" y="75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234"/>
          <p:cNvSpPr>
            <a:spLocks noEditPoints="1"/>
          </p:cNvSpPr>
          <p:nvPr/>
        </p:nvSpPr>
        <p:spPr bwMode="auto">
          <a:xfrm>
            <a:off x="7433519" y="4605795"/>
            <a:ext cx="392396" cy="349269"/>
          </a:xfrm>
          <a:custGeom>
            <a:avLst/>
            <a:gdLst>
              <a:gd name="T0" fmla="*/ 162 w 1638"/>
              <a:gd name="T1" fmla="*/ 892 h 1458"/>
              <a:gd name="T2" fmla="*/ 569 w 1638"/>
              <a:gd name="T3" fmla="*/ 1274 h 1458"/>
              <a:gd name="T4" fmla="*/ 569 w 1638"/>
              <a:gd name="T5" fmla="*/ 1274 h 1458"/>
              <a:gd name="T6" fmla="*/ 756 w 1638"/>
              <a:gd name="T7" fmla="*/ 1434 h 1458"/>
              <a:gd name="T8" fmla="*/ 819 w 1638"/>
              <a:gd name="T9" fmla="*/ 1458 h 1458"/>
              <a:gd name="T10" fmla="*/ 882 w 1638"/>
              <a:gd name="T11" fmla="*/ 1434 h 1458"/>
              <a:gd name="T12" fmla="*/ 1069 w 1638"/>
              <a:gd name="T13" fmla="*/ 1274 h 1458"/>
              <a:gd name="T14" fmla="*/ 1476 w 1638"/>
              <a:gd name="T15" fmla="*/ 892 h 1458"/>
              <a:gd name="T16" fmla="*/ 1638 w 1638"/>
              <a:gd name="T17" fmla="*/ 493 h 1458"/>
              <a:gd name="T18" fmla="*/ 1508 w 1638"/>
              <a:gd name="T19" fmla="*/ 143 h 1458"/>
              <a:gd name="T20" fmla="*/ 1181 w 1638"/>
              <a:gd name="T21" fmla="*/ 0 h 1458"/>
              <a:gd name="T22" fmla="*/ 923 w 1638"/>
              <a:gd name="T23" fmla="*/ 89 h 1458"/>
              <a:gd name="T24" fmla="*/ 819 w 1638"/>
              <a:gd name="T25" fmla="*/ 198 h 1458"/>
              <a:gd name="T26" fmla="*/ 715 w 1638"/>
              <a:gd name="T27" fmla="*/ 89 h 1458"/>
              <a:gd name="T28" fmla="*/ 458 w 1638"/>
              <a:gd name="T29" fmla="*/ 0 h 1458"/>
              <a:gd name="T30" fmla="*/ 130 w 1638"/>
              <a:gd name="T31" fmla="*/ 143 h 1458"/>
              <a:gd name="T32" fmla="*/ 0 w 1638"/>
              <a:gd name="T33" fmla="*/ 493 h 1458"/>
              <a:gd name="T34" fmla="*/ 162 w 1638"/>
              <a:gd name="T35" fmla="*/ 892 h 1458"/>
              <a:gd name="T36" fmla="*/ 200 w 1638"/>
              <a:gd name="T37" fmla="*/ 208 h 1458"/>
              <a:gd name="T38" fmla="*/ 458 w 1638"/>
              <a:gd name="T39" fmla="*/ 96 h 1458"/>
              <a:gd name="T40" fmla="*/ 656 w 1638"/>
              <a:gd name="T41" fmla="*/ 165 h 1458"/>
              <a:gd name="T42" fmla="*/ 767 w 1638"/>
              <a:gd name="T43" fmla="*/ 293 h 1458"/>
              <a:gd name="T44" fmla="*/ 819 w 1638"/>
              <a:gd name="T45" fmla="*/ 323 h 1458"/>
              <a:gd name="T46" fmla="*/ 871 w 1638"/>
              <a:gd name="T47" fmla="*/ 293 h 1458"/>
              <a:gd name="T48" fmla="*/ 982 w 1638"/>
              <a:gd name="T49" fmla="*/ 165 h 1458"/>
              <a:gd name="T50" fmla="*/ 1181 w 1638"/>
              <a:gd name="T51" fmla="*/ 96 h 1458"/>
              <a:gd name="T52" fmla="*/ 1438 w 1638"/>
              <a:gd name="T53" fmla="*/ 208 h 1458"/>
              <a:gd name="T54" fmla="*/ 1542 w 1638"/>
              <a:gd name="T55" fmla="*/ 493 h 1458"/>
              <a:gd name="T56" fmla="*/ 1402 w 1638"/>
              <a:gd name="T57" fmla="*/ 831 h 1458"/>
              <a:gd name="T58" fmla="*/ 1007 w 1638"/>
              <a:gd name="T59" fmla="*/ 1201 h 1458"/>
              <a:gd name="T60" fmla="*/ 819 w 1638"/>
              <a:gd name="T61" fmla="*/ 1362 h 1458"/>
              <a:gd name="T62" fmla="*/ 632 w 1638"/>
              <a:gd name="T63" fmla="*/ 1201 h 1458"/>
              <a:gd name="T64" fmla="*/ 631 w 1638"/>
              <a:gd name="T65" fmla="*/ 1201 h 1458"/>
              <a:gd name="T66" fmla="*/ 236 w 1638"/>
              <a:gd name="T67" fmla="*/ 831 h 1458"/>
              <a:gd name="T68" fmla="*/ 96 w 1638"/>
              <a:gd name="T69" fmla="*/ 493 h 1458"/>
              <a:gd name="T70" fmla="*/ 200 w 1638"/>
              <a:gd name="T71" fmla="*/ 208 h 1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38" h="1458">
                <a:moveTo>
                  <a:pt x="162" y="892"/>
                </a:moveTo>
                <a:cubicBezTo>
                  <a:pt x="262" y="1011"/>
                  <a:pt x="404" y="1133"/>
                  <a:pt x="569" y="1274"/>
                </a:cubicBezTo>
                <a:cubicBezTo>
                  <a:pt x="569" y="1274"/>
                  <a:pt x="569" y="1274"/>
                  <a:pt x="569" y="1274"/>
                </a:cubicBezTo>
                <a:cubicBezTo>
                  <a:pt x="626" y="1322"/>
                  <a:pt x="690" y="1376"/>
                  <a:pt x="756" y="1434"/>
                </a:cubicBezTo>
                <a:cubicBezTo>
                  <a:pt x="773" y="1449"/>
                  <a:pt x="796" y="1458"/>
                  <a:pt x="819" y="1458"/>
                </a:cubicBezTo>
                <a:cubicBezTo>
                  <a:pt x="842" y="1458"/>
                  <a:pt x="865" y="1449"/>
                  <a:pt x="882" y="1434"/>
                </a:cubicBezTo>
                <a:cubicBezTo>
                  <a:pt x="949" y="1376"/>
                  <a:pt x="1013" y="1322"/>
                  <a:pt x="1069" y="1274"/>
                </a:cubicBezTo>
                <a:cubicBezTo>
                  <a:pt x="1234" y="1133"/>
                  <a:pt x="1377" y="1011"/>
                  <a:pt x="1476" y="892"/>
                </a:cubicBezTo>
                <a:cubicBezTo>
                  <a:pt x="1587" y="758"/>
                  <a:pt x="1638" y="631"/>
                  <a:pt x="1638" y="493"/>
                </a:cubicBezTo>
                <a:cubicBezTo>
                  <a:pt x="1638" y="358"/>
                  <a:pt x="1592" y="234"/>
                  <a:pt x="1508" y="143"/>
                </a:cubicBezTo>
                <a:cubicBezTo>
                  <a:pt x="1423" y="51"/>
                  <a:pt x="1307" y="0"/>
                  <a:pt x="1181" y="0"/>
                </a:cubicBezTo>
                <a:cubicBezTo>
                  <a:pt x="1086" y="0"/>
                  <a:pt x="999" y="30"/>
                  <a:pt x="923" y="89"/>
                </a:cubicBezTo>
                <a:cubicBezTo>
                  <a:pt x="885" y="119"/>
                  <a:pt x="850" y="155"/>
                  <a:pt x="819" y="198"/>
                </a:cubicBezTo>
                <a:cubicBezTo>
                  <a:pt x="788" y="155"/>
                  <a:pt x="753" y="119"/>
                  <a:pt x="715" y="89"/>
                </a:cubicBezTo>
                <a:cubicBezTo>
                  <a:pt x="639" y="30"/>
                  <a:pt x="552" y="0"/>
                  <a:pt x="458" y="0"/>
                </a:cubicBezTo>
                <a:cubicBezTo>
                  <a:pt x="331" y="0"/>
                  <a:pt x="215" y="51"/>
                  <a:pt x="130" y="143"/>
                </a:cubicBezTo>
                <a:cubicBezTo>
                  <a:pt x="46" y="234"/>
                  <a:pt x="0" y="358"/>
                  <a:pt x="0" y="493"/>
                </a:cubicBezTo>
                <a:cubicBezTo>
                  <a:pt x="0" y="631"/>
                  <a:pt x="52" y="758"/>
                  <a:pt x="162" y="892"/>
                </a:cubicBezTo>
                <a:close/>
                <a:moveTo>
                  <a:pt x="200" y="208"/>
                </a:moveTo>
                <a:cubicBezTo>
                  <a:pt x="267" y="136"/>
                  <a:pt x="358" y="96"/>
                  <a:pt x="458" y="96"/>
                </a:cubicBezTo>
                <a:cubicBezTo>
                  <a:pt x="530" y="96"/>
                  <a:pt x="597" y="119"/>
                  <a:pt x="656" y="165"/>
                </a:cubicBezTo>
                <a:cubicBezTo>
                  <a:pt x="709" y="206"/>
                  <a:pt x="746" y="257"/>
                  <a:pt x="767" y="293"/>
                </a:cubicBezTo>
                <a:cubicBezTo>
                  <a:pt x="778" y="312"/>
                  <a:pt x="798" y="323"/>
                  <a:pt x="819" y="323"/>
                </a:cubicBezTo>
                <a:cubicBezTo>
                  <a:pt x="841" y="323"/>
                  <a:pt x="860" y="312"/>
                  <a:pt x="871" y="293"/>
                </a:cubicBezTo>
                <a:cubicBezTo>
                  <a:pt x="893" y="257"/>
                  <a:pt x="929" y="206"/>
                  <a:pt x="982" y="165"/>
                </a:cubicBezTo>
                <a:cubicBezTo>
                  <a:pt x="1041" y="119"/>
                  <a:pt x="1108" y="96"/>
                  <a:pt x="1181" y="96"/>
                </a:cubicBezTo>
                <a:cubicBezTo>
                  <a:pt x="1280" y="96"/>
                  <a:pt x="1371" y="136"/>
                  <a:pt x="1438" y="208"/>
                </a:cubicBezTo>
                <a:cubicBezTo>
                  <a:pt x="1505" y="281"/>
                  <a:pt x="1542" y="382"/>
                  <a:pt x="1542" y="493"/>
                </a:cubicBezTo>
                <a:cubicBezTo>
                  <a:pt x="1542" y="609"/>
                  <a:pt x="1499" y="713"/>
                  <a:pt x="1402" y="831"/>
                </a:cubicBezTo>
                <a:cubicBezTo>
                  <a:pt x="1308" y="944"/>
                  <a:pt x="1168" y="1063"/>
                  <a:pt x="1007" y="1201"/>
                </a:cubicBezTo>
                <a:cubicBezTo>
                  <a:pt x="950" y="1249"/>
                  <a:pt x="886" y="1303"/>
                  <a:pt x="819" y="1362"/>
                </a:cubicBezTo>
                <a:cubicBezTo>
                  <a:pt x="752" y="1304"/>
                  <a:pt x="688" y="1249"/>
                  <a:pt x="632" y="1201"/>
                </a:cubicBezTo>
                <a:cubicBezTo>
                  <a:pt x="631" y="1201"/>
                  <a:pt x="631" y="1201"/>
                  <a:pt x="631" y="1201"/>
                </a:cubicBezTo>
                <a:cubicBezTo>
                  <a:pt x="470" y="1063"/>
                  <a:pt x="330" y="944"/>
                  <a:pt x="236" y="831"/>
                </a:cubicBezTo>
                <a:cubicBezTo>
                  <a:pt x="139" y="713"/>
                  <a:pt x="96" y="609"/>
                  <a:pt x="96" y="493"/>
                </a:cubicBezTo>
                <a:cubicBezTo>
                  <a:pt x="96" y="382"/>
                  <a:pt x="133" y="281"/>
                  <a:pt x="200" y="20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266"/>
          <p:cNvSpPr>
            <a:spLocks noEditPoints="1"/>
          </p:cNvSpPr>
          <p:nvPr/>
        </p:nvSpPr>
        <p:spPr bwMode="auto">
          <a:xfrm>
            <a:off x="7501657" y="3235965"/>
            <a:ext cx="256121" cy="392543"/>
          </a:xfrm>
          <a:custGeom>
            <a:avLst/>
            <a:gdLst>
              <a:gd name="T0" fmla="*/ 0 w 1069"/>
              <a:gd name="T1" fmla="*/ 1353 h 1639"/>
              <a:gd name="T2" fmla="*/ 0 w 1069"/>
              <a:gd name="T3" fmla="*/ 1496 h 1639"/>
              <a:gd name="T4" fmla="*/ 143 w 1069"/>
              <a:gd name="T5" fmla="*/ 1639 h 1639"/>
              <a:gd name="T6" fmla="*/ 301 w 1069"/>
              <a:gd name="T7" fmla="*/ 1639 h 1639"/>
              <a:gd name="T8" fmla="*/ 428 w 1069"/>
              <a:gd name="T9" fmla="*/ 1561 h 1639"/>
              <a:gd name="T10" fmla="*/ 529 w 1069"/>
              <a:gd name="T11" fmla="*/ 1365 h 1639"/>
              <a:gd name="T12" fmla="*/ 567 w 1069"/>
              <a:gd name="T13" fmla="*/ 1342 h 1639"/>
              <a:gd name="T14" fmla="*/ 927 w 1069"/>
              <a:gd name="T15" fmla="*/ 1342 h 1639"/>
              <a:gd name="T16" fmla="*/ 1069 w 1069"/>
              <a:gd name="T17" fmla="*/ 1199 h 1639"/>
              <a:gd name="T18" fmla="*/ 1069 w 1069"/>
              <a:gd name="T19" fmla="*/ 995 h 1639"/>
              <a:gd name="T20" fmla="*/ 927 w 1069"/>
              <a:gd name="T21" fmla="*/ 852 h 1639"/>
              <a:gd name="T22" fmla="*/ 794 w 1069"/>
              <a:gd name="T23" fmla="*/ 852 h 1639"/>
              <a:gd name="T24" fmla="*/ 1053 w 1069"/>
              <a:gd name="T25" fmla="*/ 350 h 1639"/>
              <a:gd name="T26" fmla="*/ 1069 w 1069"/>
              <a:gd name="T27" fmla="*/ 285 h 1639"/>
              <a:gd name="T28" fmla="*/ 1069 w 1069"/>
              <a:gd name="T29" fmla="*/ 114 h 1639"/>
              <a:gd name="T30" fmla="*/ 956 w 1069"/>
              <a:gd name="T31" fmla="*/ 0 h 1639"/>
              <a:gd name="T32" fmla="*/ 768 w 1069"/>
              <a:gd name="T33" fmla="*/ 0 h 1639"/>
              <a:gd name="T34" fmla="*/ 641 w 1069"/>
              <a:gd name="T35" fmla="*/ 77 h 1639"/>
              <a:gd name="T36" fmla="*/ 539 w 1069"/>
              <a:gd name="T37" fmla="*/ 274 h 1639"/>
              <a:gd name="T38" fmla="*/ 502 w 1069"/>
              <a:gd name="T39" fmla="*/ 297 h 1639"/>
              <a:gd name="T40" fmla="*/ 143 w 1069"/>
              <a:gd name="T41" fmla="*/ 297 h 1639"/>
              <a:gd name="T42" fmla="*/ 0 w 1069"/>
              <a:gd name="T43" fmla="*/ 440 h 1639"/>
              <a:gd name="T44" fmla="*/ 0 w 1069"/>
              <a:gd name="T45" fmla="*/ 644 h 1639"/>
              <a:gd name="T46" fmla="*/ 143 w 1069"/>
              <a:gd name="T47" fmla="*/ 787 h 1639"/>
              <a:gd name="T48" fmla="*/ 274 w 1069"/>
              <a:gd name="T49" fmla="*/ 787 h 1639"/>
              <a:gd name="T50" fmla="*/ 16 w 1069"/>
              <a:gd name="T51" fmla="*/ 1287 h 1639"/>
              <a:gd name="T52" fmla="*/ 0 w 1069"/>
              <a:gd name="T53" fmla="*/ 1353 h 1639"/>
              <a:gd name="T54" fmla="*/ 96 w 1069"/>
              <a:gd name="T55" fmla="*/ 1353 h 1639"/>
              <a:gd name="T56" fmla="*/ 101 w 1069"/>
              <a:gd name="T57" fmla="*/ 1332 h 1639"/>
              <a:gd name="T58" fmla="*/ 369 w 1069"/>
              <a:gd name="T59" fmla="*/ 814 h 1639"/>
              <a:gd name="T60" fmla="*/ 366 w 1069"/>
              <a:gd name="T61" fmla="*/ 731 h 1639"/>
              <a:gd name="T62" fmla="*/ 294 w 1069"/>
              <a:gd name="T63" fmla="*/ 691 h 1639"/>
              <a:gd name="T64" fmla="*/ 143 w 1069"/>
              <a:gd name="T65" fmla="*/ 691 h 1639"/>
              <a:gd name="T66" fmla="*/ 96 w 1069"/>
              <a:gd name="T67" fmla="*/ 644 h 1639"/>
              <a:gd name="T68" fmla="*/ 96 w 1069"/>
              <a:gd name="T69" fmla="*/ 440 h 1639"/>
              <a:gd name="T70" fmla="*/ 143 w 1069"/>
              <a:gd name="T71" fmla="*/ 393 h 1639"/>
              <a:gd name="T72" fmla="*/ 502 w 1069"/>
              <a:gd name="T73" fmla="*/ 393 h 1639"/>
              <a:gd name="T74" fmla="*/ 625 w 1069"/>
              <a:gd name="T75" fmla="*/ 318 h 1639"/>
              <a:gd name="T76" fmla="*/ 726 w 1069"/>
              <a:gd name="T77" fmla="*/ 122 h 1639"/>
              <a:gd name="T78" fmla="*/ 768 w 1069"/>
              <a:gd name="T79" fmla="*/ 96 h 1639"/>
              <a:gd name="T80" fmla="*/ 956 w 1069"/>
              <a:gd name="T81" fmla="*/ 96 h 1639"/>
              <a:gd name="T82" fmla="*/ 973 w 1069"/>
              <a:gd name="T83" fmla="*/ 114 h 1639"/>
              <a:gd name="T84" fmla="*/ 973 w 1069"/>
              <a:gd name="T85" fmla="*/ 285 h 1639"/>
              <a:gd name="T86" fmla="*/ 968 w 1069"/>
              <a:gd name="T87" fmla="*/ 306 h 1639"/>
              <a:gd name="T88" fmla="*/ 700 w 1069"/>
              <a:gd name="T89" fmla="*/ 825 h 1639"/>
              <a:gd name="T90" fmla="*/ 703 w 1069"/>
              <a:gd name="T91" fmla="*/ 908 h 1639"/>
              <a:gd name="T92" fmla="*/ 775 w 1069"/>
              <a:gd name="T93" fmla="*/ 948 h 1639"/>
              <a:gd name="T94" fmla="*/ 927 w 1069"/>
              <a:gd name="T95" fmla="*/ 948 h 1639"/>
              <a:gd name="T96" fmla="*/ 973 w 1069"/>
              <a:gd name="T97" fmla="*/ 995 h 1639"/>
              <a:gd name="T98" fmla="*/ 973 w 1069"/>
              <a:gd name="T99" fmla="*/ 1199 h 1639"/>
              <a:gd name="T100" fmla="*/ 927 w 1069"/>
              <a:gd name="T101" fmla="*/ 1246 h 1639"/>
              <a:gd name="T102" fmla="*/ 567 w 1069"/>
              <a:gd name="T103" fmla="*/ 1246 h 1639"/>
              <a:gd name="T104" fmla="*/ 444 w 1069"/>
              <a:gd name="T105" fmla="*/ 1321 h 1639"/>
              <a:gd name="T106" fmla="*/ 342 w 1069"/>
              <a:gd name="T107" fmla="*/ 1517 h 1639"/>
              <a:gd name="T108" fmla="*/ 301 w 1069"/>
              <a:gd name="T109" fmla="*/ 1543 h 1639"/>
              <a:gd name="T110" fmla="*/ 143 w 1069"/>
              <a:gd name="T111" fmla="*/ 1543 h 1639"/>
              <a:gd name="T112" fmla="*/ 96 w 1069"/>
              <a:gd name="T113" fmla="*/ 1496 h 1639"/>
              <a:gd name="T114" fmla="*/ 96 w 1069"/>
              <a:gd name="T115" fmla="*/ 1353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69" h="1639">
                <a:moveTo>
                  <a:pt x="0" y="1353"/>
                </a:moveTo>
                <a:cubicBezTo>
                  <a:pt x="0" y="1496"/>
                  <a:pt x="0" y="1496"/>
                  <a:pt x="0" y="1496"/>
                </a:cubicBezTo>
                <a:cubicBezTo>
                  <a:pt x="0" y="1575"/>
                  <a:pt x="64" y="1639"/>
                  <a:pt x="143" y="1639"/>
                </a:cubicBezTo>
                <a:cubicBezTo>
                  <a:pt x="301" y="1639"/>
                  <a:pt x="301" y="1639"/>
                  <a:pt x="301" y="1639"/>
                </a:cubicBezTo>
                <a:cubicBezTo>
                  <a:pt x="354" y="1639"/>
                  <a:pt x="403" y="1609"/>
                  <a:pt x="428" y="1561"/>
                </a:cubicBezTo>
                <a:cubicBezTo>
                  <a:pt x="529" y="1365"/>
                  <a:pt x="529" y="1365"/>
                  <a:pt x="529" y="1365"/>
                </a:cubicBezTo>
                <a:cubicBezTo>
                  <a:pt x="536" y="1351"/>
                  <a:pt x="551" y="1342"/>
                  <a:pt x="567" y="1342"/>
                </a:cubicBezTo>
                <a:cubicBezTo>
                  <a:pt x="927" y="1342"/>
                  <a:pt x="927" y="1342"/>
                  <a:pt x="927" y="1342"/>
                </a:cubicBezTo>
                <a:cubicBezTo>
                  <a:pt x="1005" y="1342"/>
                  <a:pt x="1069" y="1278"/>
                  <a:pt x="1069" y="1199"/>
                </a:cubicBezTo>
                <a:cubicBezTo>
                  <a:pt x="1069" y="995"/>
                  <a:pt x="1069" y="995"/>
                  <a:pt x="1069" y="995"/>
                </a:cubicBezTo>
                <a:cubicBezTo>
                  <a:pt x="1069" y="916"/>
                  <a:pt x="1005" y="852"/>
                  <a:pt x="927" y="852"/>
                </a:cubicBezTo>
                <a:cubicBezTo>
                  <a:pt x="794" y="852"/>
                  <a:pt x="794" y="852"/>
                  <a:pt x="794" y="852"/>
                </a:cubicBezTo>
                <a:cubicBezTo>
                  <a:pt x="1053" y="350"/>
                  <a:pt x="1053" y="350"/>
                  <a:pt x="1053" y="350"/>
                </a:cubicBezTo>
                <a:cubicBezTo>
                  <a:pt x="1064" y="330"/>
                  <a:pt x="1069" y="308"/>
                  <a:pt x="1069" y="285"/>
                </a:cubicBezTo>
                <a:cubicBezTo>
                  <a:pt x="1069" y="114"/>
                  <a:pt x="1069" y="114"/>
                  <a:pt x="1069" y="114"/>
                </a:cubicBezTo>
                <a:cubicBezTo>
                  <a:pt x="1069" y="51"/>
                  <a:pt x="1018" y="0"/>
                  <a:pt x="956" y="0"/>
                </a:cubicBezTo>
                <a:cubicBezTo>
                  <a:pt x="768" y="0"/>
                  <a:pt x="768" y="0"/>
                  <a:pt x="768" y="0"/>
                </a:cubicBezTo>
                <a:cubicBezTo>
                  <a:pt x="714" y="0"/>
                  <a:pt x="666" y="30"/>
                  <a:pt x="641" y="77"/>
                </a:cubicBezTo>
                <a:cubicBezTo>
                  <a:pt x="539" y="274"/>
                  <a:pt x="539" y="274"/>
                  <a:pt x="539" y="274"/>
                </a:cubicBezTo>
                <a:cubicBezTo>
                  <a:pt x="532" y="288"/>
                  <a:pt x="518" y="297"/>
                  <a:pt x="502" y="297"/>
                </a:cubicBezTo>
                <a:cubicBezTo>
                  <a:pt x="143" y="297"/>
                  <a:pt x="143" y="297"/>
                  <a:pt x="143" y="297"/>
                </a:cubicBezTo>
                <a:cubicBezTo>
                  <a:pt x="64" y="297"/>
                  <a:pt x="0" y="361"/>
                  <a:pt x="0" y="440"/>
                </a:cubicBezTo>
                <a:cubicBezTo>
                  <a:pt x="0" y="644"/>
                  <a:pt x="0" y="644"/>
                  <a:pt x="0" y="644"/>
                </a:cubicBezTo>
                <a:cubicBezTo>
                  <a:pt x="0" y="723"/>
                  <a:pt x="64" y="787"/>
                  <a:pt x="143" y="787"/>
                </a:cubicBezTo>
                <a:cubicBezTo>
                  <a:pt x="274" y="787"/>
                  <a:pt x="274" y="787"/>
                  <a:pt x="274" y="787"/>
                </a:cubicBezTo>
                <a:cubicBezTo>
                  <a:pt x="16" y="1287"/>
                  <a:pt x="16" y="1287"/>
                  <a:pt x="16" y="1287"/>
                </a:cubicBezTo>
                <a:cubicBezTo>
                  <a:pt x="5" y="1308"/>
                  <a:pt x="0" y="1330"/>
                  <a:pt x="0" y="1353"/>
                </a:cubicBezTo>
                <a:close/>
                <a:moveTo>
                  <a:pt x="96" y="1353"/>
                </a:moveTo>
                <a:cubicBezTo>
                  <a:pt x="96" y="1346"/>
                  <a:pt x="98" y="1338"/>
                  <a:pt x="101" y="1332"/>
                </a:cubicBezTo>
                <a:cubicBezTo>
                  <a:pt x="369" y="814"/>
                  <a:pt x="369" y="814"/>
                  <a:pt x="369" y="814"/>
                </a:cubicBezTo>
                <a:cubicBezTo>
                  <a:pt x="382" y="788"/>
                  <a:pt x="381" y="757"/>
                  <a:pt x="366" y="731"/>
                </a:cubicBezTo>
                <a:cubicBezTo>
                  <a:pt x="350" y="706"/>
                  <a:pt x="323" y="691"/>
                  <a:pt x="294" y="691"/>
                </a:cubicBezTo>
                <a:cubicBezTo>
                  <a:pt x="143" y="691"/>
                  <a:pt x="143" y="691"/>
                  <a:pt x="143" y="691"/>
                </a:cubicBezTo>
                <a:cubicBezTo>
                  <a:pt x="117" y="691"/>
                  <a:pt x="96" y="670"/>
                  <a:pt x="96" y="644"/>
                </a:cubicBezTo>
                <a:cubicBezTo>
                  <a:pt x="96" y="440"/>
                  <a:pt x="96" y="440"/>
                  <a:pt x="96" y="440"/>
                </a:cubicBezTo>
                <a:cubicBezTo>
                  <a:pt x="96" y="414"/>
                  <a:pt x="117" y="393"/>
                  <a:pt x="143" y="393"/>
                </a:cubicBezTo>
                <a:cubicBezTo>
                  <a:pt x="502" y="393"/>
                  <a:pt x="502" y="393"/>
                  <a:pt x="502" y="393"/>
                </a:cubicBezTo>
                <a:cubicBezTo>
                  <a:pt x="554" y="393"/>
                  <a:pt x="601" y="364"/>
                  <a:pt x="625" y="318"/>
                </a:cubicBezTo>
                <a:cubicBezTo>
                  <a:pt x="726" y="122"/>
                  <a:pt x="726" y="122"/>
                  <a:pt x="726" y="122"/>
                </a:cubicBezTo>
                <a:cubicBezTo>
                  <a:pt x="734" y="106"/>
                  <a:pt x="750" y="96"/>
                  <a:pt x="768" y="96"/>
                </a:cubicBezTo>
                <a:cubicBezTo>
                  <a:pt x="956" y="96"/>
                  <a:pt x="956" y="96"/>
                  <a:pt x="956" y="96"/>
                </a:cubicBezTo>
                <a:cubicBezTo>
                  <a:pt x="965" y="96"/>
                  <a:pt x="973" y="104"/>
                  <a:pt x="973" y="114"/>
                </a:cubicBezTo>
                <a:cubicBezTo>
                  <a:pt x="973" y="285"/>
                  <a:pt x="973" y="285"/>
                  <a:pt x="973" y="285"/>
                </a:cubicBezTo>
                <a:cubicBezTo>
                  <a:pt x="973" y="292"/>
                  <a:pt x="971" y="300"/>
                  <a:pt x="968" y="306"/>
                </a:cubicBezTo>
                <a:cubicBezTo>
                  <a:pt x="700" y="825"/>
                  <a:pt x="700" y="825"/>
                  <a:pt x="700" y="825"/>
                </a:cubicBezTo>
                <a:cubicBezTo>
                  <a:pt x="686" y="851"/>
                  <a:pt x="687" y="882"/>
                  <a:pt x="703" y="908"/>
                </a:cubicBezTo>
                <a:cubicBezTo>
                  <a:pt x="718" y="933"/>
                  <a:pt x="745" y="948"/>
                  <a:pt x="775" y="948"/>
                </a:cubicBezTo>
                <a:cubicBezTo>
                  <a:pt x="927" y="948"/>
                  <a:pt x="927" y="948"/>
                  <a:pt x="927" y="948"/>
                </a:cubicBezTo>
                <a:cubicBezTo>
                  <a:pt x="952" y="948"/>
                  <a:pt x="973" y="969"/>
                  <a:pt x="973" y="995"/>
                </a:cubicBezTo>
                <a:cubicBezTo>
                  <a:pt x="973" y="1199"/>
                  <a:pt x="973" y="1199"/>
                  <a:pt x="973" y="1199"/>
                </a:cubicBezTo>
                <a:cubicBezTo>
                  <a:pt x="973" y="1225"/>
                  <a:pt x="952" y="1246"/>
                  <a:pt x="927" y="1246"/>
                </a:cubicBezTo>
                <a:cubicBezTo>
                  <a:pt x="567" y="1246"/>
                  <a:pt x="567" y="1246"/>
                  <a:pt x="567" y="1246"/>
                </a:cubicBezTo>
                <a:cubicBezTo>
                  <a:pt x="515" y="1246"/>
                  <a:pt x="468" y="1274"/>
                  <a:pt x="444" y="1321"/>
                </a:cubicBezTo>
                <a:cubicBezTo>
                  <a:pt x="342" y="1517"/>
                  <a:pt x="342" y="1517"/>
                  <a:pt x="342" y="1517"/>
                </a:cubicBezTo>
                <a:cubicBezTo>
                  <a:pt x="334" y="1533"/>
                  <a:pt x="318" y="1543"/>
                  <a:pt x="301" y="1543"/>
                </a:cubicBezTo>
                <a:cubicBezTo>
                  <a:pt x="143" y="1543"/>
                  <a:pt x="143" y="1543"/>
                  <a:pt x="143" y="1543"/>
                </a:cubicBezTo>
                <a:cubicBezTo>
                  <a:pt x="117" y="1543"/>
                  <a:pt x="96" y="1522"/>
                  <a:pt x="96" y="1496"/>
                </a:cubicBezTo>
                <a:lnTo>
                  <a:pt x="96" y="135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271"/>
          <p:cNvSpPr>
            <a:spLocks noEditPoints="1"/>
          </p:cNvSpPr>
          <p:nvPr/>
        </p:nvSpPr>
        <p:spPr bwMode="auto">
          <a:xfrm>
            <a:off x="7433373" y="5966383"/>
            <a:ext cx="392689" cy="323892"/>
          </a:xfrm>
          <a:custGeom>
            <a:avLst/>
            <a:gdLst>
              <a:gd name="T0" fmla="*/ 1583 w 1639"/>
              <a:gd name="T1" fmla="*/ 292 h 1352"/>
              <a:gd name="T2" fmla="*/ 1047 w 1639"/>
              <a:gd name="T3" fmla="*/ 292 h 1352"/>
              <a:gd name="T4" fmla="*/ 1047 w 1639"/>
              <a:gd name="T5" fmla="*/ 227 h 1352"/>
              <a:gd name="T6" fmla="*/ 819 w 1639"/>
              <a:gd name="T7" fmla="*/ 0 h 1352"/>
              <a:gd name="T8" fmla="*/ 592 w 1639"/>
              <a:gd name="T9" fmla="*/ 227 h 1352"/>
              <a:gd name="T10" fmla="*/ 592 w 1639"/>
              <a:gd name="T11" fmla="*/ 292 h 1352"/>
              <a:gd name="T12" fmla="*/ 56 w 1639"/>
              <a:gd name="T13" fmla="*/ 292 h 1352"/>
              <a:gd name="T14" fmla="*/ 0 w 1639"/>
              <a:gd name="T15" fmla="*/ 348 h 1352"/>
              <a:gd name="T16" fmla="*/ 0 w 1639"/>
              <a:gd name="T17" fmla="*/ 1297 h 1352"/>
              <a:gd name="T18" fmla="*/ 56 w 1639"/>
              <a:gd name="T19" fmla="*/ 1352 h 1352"/>
              <a:gd name="T20" fmla="*/ 1583 w 1639"/>
              <a:gd name="T21" fmla="*/ 1352 h 1352"/>
              <a:gd name="T22" fmla="*/ 1639 w 1639"/>
              <a:gd name="T23" fmla="*/ 1297 h 1352"/>
              <a:gd name="T24" fmla="*/ 1639 w 1639"/>
              <a:gd name="T25" fmla="*/ 348 h 1352"/>
              <a:gd name="T26" fmla="*/ 1583 w 1639"/>
              <a:gd name="T27" fmla="*/ 292 h 1352"/>
              <a:gd name="T28" fmla="*/ 688 w 1639"/>
              <a:gd name="T29" fmla="*/ 227 h 1352"/>
              <a:gd name="T30" fmla="*/ 819 w 1639"/>
              <a:gd name="T31" fmla="*/ 96 h 1352"/>
              <a:gd name="T32" fmla="*/ 951 w 1639"/>
              <a:gd name="T33" fmla="*/ 227 h 1352"/>
              <a:gd name="T34" fmla="*/ 951 w 1639"/>
              <a:gd name="T35" fmla="*/ 292 h 1352"/>
              <a:gd name="T36" fmla="*/ 688 w 1639"/>
              <a:gd name="T37" fmla="*/ 292 h 1352"/>
              <a:gd name="T38" fmla="*/ 688 w 1639"/>
              <a:gd name="T39" fmla="*/ 227 h 1352"/>
              <a:gd name="T40" fmla="*/ 218 w 1639"/>
              <a:gd name="T41" fmla="*/ 1256 h 1352"/>
              <a:gd name="T42" fmla="*/ 96 w 1639"/>
              <a:gd name="T43" fmla="*/ 1256 h 1352"/>
              <a:gd name="T44" fmla="*/ 96 w 1639"/>
              <a:gd name="T45" fmla="*/ 388 h 1352"/>
              <a:gd name="T46" fmla="*/ 218 w 1639"/>
              <a:gd name="T47" fmla="*/ 388 h 1352"/>
              <a:gd name="T48" fmla="*/ 218 w 1639"/>
              <a:gd name="T49" fmla="*/ 1256 h 1352"/>
              <a:gd name="T50" fmla="*/ 430 w 1639"/>
              <a:gd name="T51" fmla="*/ 1256 h 1352"/>
              <a:gd name="T52" fmla="*/ 314 w 1639"/>
              <a:gd name="T53" fmla="*/ 1256 h 1352"/>
              <a:gd name="T54" fmla="*/ 314 w 1639"/>
              <a:gd name="T55" fmla="*/ 388 h 1352"/>
              <a:gd name="T56" fmla="*/ 430 w 1639"/>
              <a:gd name="T57" fmla="*/ 388 h 1352"/>
              <a:gd name="T58" fmla="*/ 430 w 1639"/>
              <a:gd name="T59" fmla="*/ 1256 h 1352"/>
              <a:gd name="T60" fmla="*/ 1113 w 1639"/>
              <a:gd name="T61" fmla="*/ 1256 h 1352"/>
              <a:gd name="T62" fmla="*/ 526 w 1639"/>
              <a:gd name="T63" fmla="*/ 1256 h 1352"/>
              <a:gd name="T64" fmla="*/ 526 w 1639"/>
              <a:gd name="T65" fmla="*/ 388 h 1352"/>
              <a:gd name="T66" fmla="*/ 1113 w 1639"/>
              <a:gd name="T67" fmla="*/ 388 h 1352"/>
              <a:gd name="T68" fmla="*/ 1113 w 1639"/>
              <a:gd name="T69" fmla="*/ 1256 h 1352"/>
              <a:gd name="T70" fmla="*/ 1325 w 1639"/>
              <a:gd name="T71" fmla="*/ 1256 h 1352"/>
              <a:gd name="T72" fmla="*/ 1209 w 1639"/>
              <a:gd name="T73" fmla="*/ 1256 h 1352"/>
              <a:gd name="T74" fmla="*/ 1209 w 1639"/>
              <a:gd name="T75" fmla="*/ 388 h 1352"/>
              <a:gd name="T76" fmla="*/ 1325 w 1639"/>
              <a:gd name="T77" fmla="*/ 388 h 1352"/>
              <a:gd name="T78" fmla="*/ 1325 w 1639"/>
              <a:gd name="T79" fmla="*/ 1256 h 1352"/>
              <a:gd name="T80" fmla="*/ 1543 w 1639"/>
              <a:gd name="T81" fmla="*/ 1256 h 1352"/>
              <a:gd name="T82" fmla="*/ 1421 w 1639"/>
              <a:gd name="T83" fmla="*/ 1256 h 1352"/>
              <a:gd name="T84" fmla="*/ 1421 w 1639"/>
              <a:gd name="T85" fmla="*/ 388 h 1352"/>
              <a:gd name="T86" fmla="*/ 1543 w 1639"/>
              <a:gd name="T87" fmla="*/ 388 h 1352"/>
              <a:gd name="T88" fmla="*/ 1543 w 1639"/>
              <a:gd name="T89" fmla="*/ 1256 h 1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9" h="1352">
                <a:moveTo>
                  <a:pt x="1583" y="292"/>
                </a:moveTo>
                <a:cubicBezTo>
                  <a:pt x="1047" y="292"/>
                  <a:pt x="1047" y="292"/>
                  <a:pt x="1047" y="292"/>
                </a:cubicBezTo>
                <a:cubicBezTo>
                  <a:pt x="1047" y="227"/>
                  <a:pt x="1047" y="227"/>
                  <a:pt x="1047" y="227"/>
                </a:cubicBezTo>
                <a:cubicBezTo>
                  <a:pt x="1047" y="102"/>
                  <a:pt x="945" y="0"/>
                  <a:pt x="819" y="0"/>
                </a:cubicBezTo>
                <a:cubicBezTo>
                  <a:pt x="694" y="0"/>
                  <a:pt x="592" y="102"/>
                  <a:pt x="592" y="227"/>
                </a:cubicBezTo>
                <a:cubicBezTo>
                  <a:pt x="592" y="292"/>
                  <a:pt x="592" y="292"/>
                  <a:pt x="592" y="292"/>
                </a:cubicBezTo>
                <a:cubicBezTo>
                  <a:pt x="56" y="292"/>
                  <a:pt x="56" y="292"/>
                  <a:pt x="56" y="292"/>
                </a:cubicBezTo>
                <a:cubicBezTo>
                  <a:pt x="25" y="292"/>
                  <a:pt x="0" y="317"/>
                  <a:pt x="0" y="348"/>
                </a:cubicBezTo>
                <a:cubicBezTo>
                  <a:pt x="0" y="1297"/>
                  <a:pt x="0" y="1297"/>
                  <a:pt x="0" y="1297"/>
                </a:cubicBezTo>
                <a:cubicBezTo>
                  <a:pt x="0" y="1327"/>
                  <a:pt x="25" y="1352"/>
                  <a:pt x="56" y="1352"/>
                </a:cubicBezTo>
                <a:cubicBezTo>
                  <a:pt x="1583" y="1352"/>
                  <a:pt x="1583" y="1352"/>
                  <a:pt x="1583" y="1352"/>
                </a:cubicBezTo>
                <a:cubicBezTo>
                  <a:pt x="1614" y="1352"/>
                  <a:pt x="1639" y="1327"/>
                  <a:pt x="1639" y="1297"/>
                </a:cubicBezTo>
                <a:cubicBezTo>
                  <a:pt x="1639" y="348"/>
                  <a:pt x="1639" y="348"/>
                  <a:pt x="1639" y="348"/>
                </a:cubicBezTo>
                <a:cubicBezTo>
                  <a:pt x="1639" y="317"/>
                  <a:pt x="1614" y="292"/>
                  <a:pt x="1583" y="292"/>
                </a:cubicBezTo>
                <a:close/>
                <a:moveTo>
                  <a:pt x="688" y="227"/>
                </a:moveTo>
                <a:cubicBezTo>
                  <a:pt x="688" y="155"/>
                  <a:pt x="747" y="96"/>
                  <a:pt x="819" y="96"/>
                </a:cubicBezTo>
                <a:cubicBezTo>
                  <a:pt x="892" y="96"/>
                  <a:pt x="951" y="155"/>
                  <a:pt x="951" y="227"/>
                </a:cubicBezTo>
                <a:cubicBezTo>
                  <a:pt x="951" y="292"/>
                  <a:pt x="951" y="292"/>
                  <a:pt x="951" y="292"/>
                </a:cubicBezTo>
                <a:cubicBezTo>
                  <a:pt x="688" y="292"/>
                  <a:pt x="688" y="292"/>
                  <a:pt x="688" y="292"/>
                </a:cubicBezTo>
                <a:lnTo>
                  <a:pt x="688" y="227"/>
                </a:lnTo>
                <a:close/>
                <a:moveTo>
                  <a:pt x="218" y="1256"/>
                </a:moveTo>
                <a:cubicBezTo>
                  <a:pt x="96" y="1256"/>
                  <a:pt x="96" y="1256"/>
                  <a:pt x="96" y="1256"/>
                </a:cubicBezTo>
                <a:cubicBezTo>
                  <a:pt x="96" y="388"/>
                  <a:pt x="96" y="388"/>
                  <a:pt x="96" y="388"/>
                </a:cubicBezTo>
                <a:cubicBezTo>
                  <a:pt x="218" y="388"/>
                  <a:pt x="218" y="388"/>
                  <a:pt x="218" y="388"/>
                </a:cubicBezTo>
                <a:lnTo>
                  <a:pt x="218" y="1256"/>
                </a:lnTo>
                <a:close/>
                <a:moveTo>
                  <a:pt x="430" y="1256"/>
                </a:moveTo>
                <a:cubicBezTo>
                  <a:pt x="314" y="1256"/>
                  <a:pt x="314" y="1256"/>
                  <a:pt x="314" y="1256"/>
                </a:cubicBezTo>
                <a:cubicBezTo>
                  <a:pt x="314" y="388"/>
                  <a:pt x="314" y="388"/>
                  <a:pt x="314" y="388"/>
                </a:cubicBezTo>
                <a:cubicBezTo>
                  <a:pt x="430" y="388"/>
                  <a:pt x="430" y="388"/>
                  <a:pt x="430" y="388"/>
                </a:cubicBezTo>
                <a:lnTo>
                  <a:pt x="430" y="1256"/>
                </a:lnTo>
                <a:close/>
                <a:moveTo>
                  <a:pt x="1113" y="1256"/>
                </a:moveTo>
                <a:cubicBezTo>
                  <a:pt x="526" y="1256"/>
                  <a:pt x="526" y="1256"/>
                  <a:pt x="526" y="1256"/>
                </a:cubicBezTo>
                <a:cubicBezTo>
                  <a:pt x="526" y="388"/>
                  <a:pt x="526" y="388"/>
                  <a:pt x="526" y="388"/>
                </a:cubicBezTo>
                <a:cubicBezTo>
                  <a:pt x="1113" y="388"/>
                  <a:pt x="1113" y="388"/>
                  <a:pt x="1113" y="388"/>
                </a:cubicBezTo>
                <a:lnTo>
                  <a:pt x="1113" y="1256"/>
                </a:lnTo>
                <a:close/>
                <a:moveTo>
                  <a:pt x="1325" y="1256"/>
                </a:moveTo>
                <a:cubicBezTo>
                  <a:pt x="1209" y="1256"/>
                  <a:pt x="1209" y="1256"/>
                  <a:pt x="1209" y="1256"/>
                </a:cubicBezTo>
                <a:cubicBezTo>
                  <a:pt x="1209" y="388"/>
                  <a:pt x="1209" y="388"/>
                  <a:pt x="1209" y="388"/>
                </a:cubicBezTo>
                <a:cubicBezTo>
                  <a:pt x="1325" y="388"/>
                  <a:pt x="1325" y="388"/>
                  <a:pt x="1325" y="388"/>
                </a:cubicBezTo>
                <a:lnTo>
                  <a:pt x="1325" y="1256"/>
                </a:lnTo>
                <a:close/>
                <a:moveTo>
                  <a:pt x="1543" y="1256"/>
                </a:moveTo>
                <a:cubicBezTo>
                  <a:pt x="1421" y="1256"/>
                  <a:pt x="1421" y="1256"/>
                  <a:pt x="1421" y="1256"/>
                </a:cubicBezTo>
                <a:cubicBezTo>
                  <a:pt x="1421" y="388"/>
                  <a:pt x="1421" y="388"/>
                  <a:pt x="1421" y="388"/>
                </a:cubicBezTo>
                <a:cubicBezTo>
                  <a:pt x="1543" y="388"/>
                  <a:pt x="1543" y="388"/>
                  <a:pt x="1543" y="388"/>
                </a:cubicBezTo>
                <a:lnTo>
                  <a:pt x="1543" y="125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239"/>
          <p:cNvSpPr>
            <a:spLocks noEditPoints="1"/>
          </p:cNvSpPr>
          <p:nvPr/>
        </p:nvSpPr>
        <p:spPr bwMode="auto">
          <a:xfrm>
            <a:off x="6789297" y="1889604"/>
            <a:ext cx="222823" cy="392250"/>
          </a:xfrm>
          <a:custGeom>
            <a:avLst/>
            <a:gdLst>
              <a:gd name="T0" fmla="*/ 79 w 930"/>
              <a:gd name="T1" fmla="*/ 967 h 1638"/>
              <a:gd name="T2" fmla="*/ 233 w 930"/>
              <a:gd name="T3" fmla="*/ 967 h 1638"/>
              <a:gd name="T4" fmla="*/ 233 w 930"/>
              <a:gd name="T5" fmla="*/ 1559 h 1638"/>
              <a:gd name="T6" fmla="*/ 312 w 930"/>
              <a:gd name="T7" fmla="*/ 1638 h 1638"/>
              <a:gd name="T8" fmla="*/ 574 w 930"/>
              <a:gd name="T9" fmla="*/ 1638 h 1638"/>
              <a:gd name="T10" fmla="*/ 654 w 930"/>
              <a:gd name="T11" fmla="*/ 1559 h 1638"/>
              <a:gd name="T12" fmla="*/ 654 w 930"/>
              <a:gd name="T13" fmla="*/ 967 h 1638"/>
              <a:gd name="T14" fmla="*/ 841 w 930"/>
              <a:gd name="T15" fmla="*/ 967 h 1638"/>
              <a:gd name="T16" fmla="*/ 920 w 930"/>
              <a:gd name="T17" fmla="*/ 887 h 1638"/>
              <a:gd name="T18" fmla="*/ 921 w 930"/>
              <a:gd name="T19" fmla="*/ 634 h 1638"/>
              <a:gd name="T20" fmla="*/ 880 w 930"/>
              <a:gd name="T21" fmla="*/ 564 h 1638"/>
              <a:gd name="T22" fmla="*/ 840 w 930"/>
              <a:gd name="T23" fmla="*/ 554 h 1638"/>
              <a:gd name="T24" fmla="*/ 654 w 930"/>
              <a:gd name="T25" fmla="*/ 554 h 1638"/>
              <a:gd name="T26" fmla="*/ 654 w 930"/>
              <a:gd name="T27" fmla="*/ 454 h 1638"/>
              <a:gd name="T28" fmla="*/ 662 w 930"/>
              <a:gd name="T29" fmla="*/ 405 h 1638"/>
              <a:gd name="T30" fmla="*/ 716 w 930"/>
              <a:gd name="T31" fmla="*/ 395 h 1638"/>
              <a:gd name="T32" fmla="*/ 850 w 930"/>
              <a:gd name="T33" fmla="*/ 394 h 1638"/>
              <a:gd name="T34" fmla="*/ 930 w 930"/>
              <a:gd name="T35" fmla="*/ 315 h 1638"/>
              <a:gd name="T36" fmla="*/ 930 w 930"/>
              <a:gd name="T37" fmla="*/ 80 h 1638"/>
              <a:gd name="T38" fmla="*/ 851 w 930"/>
              <a:gd name="T39" fmla="*/ 0 h 1638"/>
              <a:gd name="T40" fmla="*/ 650 w 930"/>
              <a:gd name="T41" fmla="*/ 0 h 1638"/>
              <a:gd name="T42" fmla="*/ 347 w 930"/>
              <a:gd name="T43" fmla="*/ 118 h 1638"/>
              <a:gd name="T44" fmla="*/ 233 w 930"/>
              <a:gd name="T45" fmla="*/ 427 h 1638"/>
              <a:gd name="T46" fmla="*/ 233 w 930"/>
              <a:gd name="T47" fmla="*/ 554 h 1638"/>
              <a:gd name="T48" fmla="*/ 79 w 930"/>
              <a:gd name="T49" fmla="*/ 554 h 1638"/>
              <a:gd name="T50" fmla="*/ 0 w 930"/>
              <a:gd name="T51" fmla="*/ 634 h 1638"/>
              <a:gd name="T52" fmla="*/ 0 w 930"/>
              <a:gd name="T53" fmla="*/ 887 h 1638"/>
              <a:gd name="T54" fmla="*/ 79 w 930"/>
              <a:gd name="T55" fmla="*/ 967 h 1638"/>
              <a:gd name="T56" fmla="*/ 96 w 930"/>
              <a:gd name="T57" fmla="*/ 650 h 1638"/>
              <a:gd name="T58" fmla="*/ 276 w 930"/>
              <a:gd name="T59" fmla="*/ 650 h 1638"/>
              <a:gd name="T60" fmla="*/ 329 w 930"/>
              <a:gd name="T61" fmla="*/ 597 h 1638"/>
              <a:gd name="T62" fmla="*/ 329 w 930"/>
              <a:gd name="T63" fmla="*/ 427 h 1638"/>
              <a:gd name="T64" fmla="*/ 650 w 930"/>
              <a:gd name="T65" fmla="*/ 96 h 1638"/>
              <a:gd name="T66" fmla="*/ 834 w 930"/>
              <a:gd name="T67" fmla="*/ 96 h 1638"/>
              <a:gd name="T68" fmla="*/ 834 w 930"/>
              <a:gd name="T69" fmla="*/ 298 h 1638"/>
              <a:gd name="T70" fmla="*/ 716 w 930"/>
              <a:gd name="T71" fmla="*/ 298 h 1638"/>
              <a:gd name="T72" fmla="*/ 590 w 930"/>
              <a:gd name="T73" fmla="*/ 342 h 1638"/>
              <a:gd name="T74" fmla="*/ 558 w 930"/>
              <a:gd name="T75" fmla="*/ 454 h 1638"/>
              <a:gd name="T76" fmla="*/ 558 w 930"/>
              <a:gd name="T77" fmla="*/ 597 h 1638"/>
              <a:gd name="T78" fmla="*/ 611 w 930"/>
              <a:gd name="T79" fmla="*/ 650 h 1638"/>
              <a:gd name="T80" fmla="*/ 824 w 930"/>
              <a:gd name="T81" fmla="*/ 650 h 1638"/>
              <a:gd name="T82" fmla="*/ 824 w 930"/>
              <a:gd name="T83" fmla="*/ 871 h 1638"/>
              <a:gd name="T84" fmla="*/ 611 w 930"/>
              <a:gd name="T85" fmla="*/ 871 h 1638"/>
              <a:gd name="T86" fmla="*/ 558 w 930"/>
              <a:gd name="T87" fmla="*/ 924 h 1638"/>
              <a:gd name="T88" fmla="*/ 558 w 930"/>
              <a:gd name="T89" fmla="*/ 1542 h 1638"/>
              <a:gd name="T90" fmla="*/ 329 w 930"/>
              <a:gd name="T91" fmla="*/ 1542 h 1638"/>
              <a:gd name="T92" fmla="*/ 329 w 930"/>
              <a:gd name="T93" fmla="*/ 924 h 1638"/>
              <a:gd name="T94" fmla="*/ 276 w 930"/>
              <a:gd name="T95" fmla="*/ 871 h 1638"/>
              <a:gd name="T96" fmla="*/ 96 w 930"/>
              <a:gd name="T97" fmla="*/ 871 h 1638"/>
              <a:gd name="T98" fmla="*/ 96 w 930"/>
              <a:gd name="T99" fmla="*/ 650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0" h="1638">
                <a:moveTo>
                  <a:pt x="79" y="967"/>
                </a:moveTo>
                <a:cubicBezTo>
                  <a:pt x="233" y="967"/>
                  <a:pt x="233" y="967"/>
                  <a:pt x="233" y="967"/>
                </a:cubicBezTo>
                <a:cubicBezTo>
                  <a:pt x="233" y="1559"/>
                  <a:pt x="233" y="1559"/>
                  <a:pt x="233" y="1559"/>
                </a:cubicBezTo>
                <a:cubicBezTo>
                  <a:pt x="233" y="1602"/>
                  <a:pt x="268" y="1638"/>
                  <a:pt x="312" y="1638"/>
                </a:cubicBezTo>
                <a:cubicBezTo>
                  <a:pt x="574" y="1638"/>
                  <a:pt x="574" y="1638"/>
                  <a:pt x="574" y="1638"/>
                </a:cubicBezTo>
                <a:cubicBezTo>
                  <a:pt x="618" y="1638"/>
                  <a:pt x="654" y="1602"/>
                  <a:pt x="654" y="1559"/>
                </a:cubicBezTo>
                <a:cubicBezTo>
                  <a:pt x="654" y="967"/>
                  <a:pt x="654" y="967"/>
                  <a:pt x="654" y="967"/>
                </a:cubicBezTo>
                <a:cubicBezTo>
                  <a:pt x="841" y="967"/>
                  <a:pt x="841" y="967"/>
                  <a:pt x="841" y="967"/>
                </a:cubicBezTo>
                <a:cubicBezTo>
                  <a:pt x="885" y="967"/>
                  <a:pt x="920" y="931"/>
                  <a:pt x="920" y="887"/>
                </a:cubicBezTo>
                <a:cubicBezTo>
                  <a:pt x="921" y="634"/>
                  <a:pt x="921" y="634"/>
                  <a:pt x="921" y="634"/>
                </a:cubicBezTo>
                <a:cubicBezTo>
                  <a:pt x="921" y="605"/>
                  <a:pt x="905" y="578"/>
                  <a:pt x="880" y="564"/>
                </a:cubicBezTo>
                <a:cubicBezTo>
                  <a:pt x="868" y="558"/>
                  <a:pt x="854" y="554"/>
                  <a:pt x="840" y="554"/>
                </a:cubicBezTo>
                <a:cubicBezTo>
                  <a:pt x="654" y="554"/>
                  <a:pt x="654" y="554"/>
                  <a:pt x="654" y="554"/>
                </a:cubicBezTo>
                <a:cubicBezTo>
                  <a:pt x="654" y="454"/>
                  <a:pt x="654" y="454"/>
                  <a:pt x="654" y="454"/>
                </a:cubicBezTo>
                <a:cubicBezTo>
                  <a:pt x="654" y="421"/>
                  <a:pt x="658" y="409"/>
                  <a:pt x="662" y="405"/>
                </a:cubicBezTo>
                <a:cubicBezTo>
                  <a:pt x="664" y="403"/>
                  <a:pt x="675" y="395"/>
                  <a:pt x="716" y="395"/>
                </a:cubicBezTo>
                <a:cubicBezTo>
                  <a:pt x="850" y="394"/>
                  <a:pt x="850" y="394"/>
                  <a:pt x="850" y="394"/>
                </a:cubicBezTo>
                <a:cubicBezTo>
                  <a:pt x="894" y="394"/>
                  <a:pt x="930" y="359"/>
                  <a:pt x="930" y="315"/>
                </a:cubicBezTo>
                <a:cubicBezTo>
                  <a:pt x="930" y="80"/>
                  <a:pt x="930" y="80"/>
                  <a:pt x="930" y="80"/>
                </a:cubicBezTo>
                <a:cubicBezTo>
                  <a:pt x="930" y="36"/>
                  <a:pt x="894" y="0"/>
                  <a:pt x="851" y="0"/>
                </a:cubicBezTo>
                <a:cubicBezTo>
                  <a:pt x="650" y="0"/>
                  <a:pt x="650" y="0"/>
                  <a:pt x="650" y="0"/>
                </a:cubicBezTo>
                <a:cubicBezTo>
                  <a:pt x="527" y="0"/>
                  <a:pt x="422" y="40"/>
                  <a:pt x="347" y="118"/>
                </a:cubicBezTo>
                <a:cubicBezTo>
                  <a:pt x="272" y="194"/>
                  <a:pt x="233" y="301"/>
                  <a:pt x="233" y="427"/>
                </a:cubicBezTo>
                <a:cubicBezTo>
                  <a:pt x="233" y="554"/>
                  <a:pt x="233" y="554"/>
                  <a:pt x="233" y="554"/>
                </a:cubicBezTo>
                <a:cubicBezTo>
                  <a:pt x="79" y="554"/>
                  <a:pt x="79" y="554"/>
                  <a:pt x="79" y="554"/>
                </a:cubicBezTo>
                <a:cubicBezTo>
                  <a:pt x="36" y="554"/>
                  <a:pt x="0" y="590"/>
                  <a:pt x="0" y="634"/>
                </a:cubicBezTo>
                <a:cubicBezTo>
                  <a:pt x="0" y="887"/>
                  <a:pt x="0" y="887"/>
                  <a:pt x="0" y="887"/>
                </a:cubicBezTo>
                <a:cubicBezTo>
                  <a:pt x="0" y="931"/>
                  <a:pt x="36" y="967"/>
                  <a:pt x="79" y="967"/>
                </a:cubicBezTo>
                <a:close/>
                <a:moveTo>
                  <a:pt x="96" y="650"/>
                </a:moveTo>
                <a:cubicBezTo>
                  <a:pt x="276" y="650"/>
                  <a:pt x="276" y="650"/>
                  <a:pt x="276" y="650"/>
                </a:cubicBezTo>
                <a:cubicBezTo>
                  <a:pt x="305" y="650"/>
                  <a:pt x="329" y="627"/>
                  <a:pt x="329" y="597"/>
                </a:cubicBezTo>
                <a:cubicBezTo>
                  <a:pt x="329" y="427"/>
                  <a:pt x="329" y="427"/>
                  <a:pt x="329" y="427"/>
                </a:cubicBezTo>
                <a:cubicBezTo>
                  <a:pt x="329" y="223"/>
                  <a:pt x="452" y="96"/>
                  <a:pt x="650" y="96"/>
                </a:cubicBezTo>
                <a:cubicBezTo>
                  <a:pt x="834" y="96"/>
                  <a:pt x="834" y="96"/>
                  <a:pt x="834" y="96"/>
                </a:cubicBezTo>
                <a:cubicBezTo>
                  <a:pt x="834" y="298"/>
                  <a:pt x="834" y="298"/>
                  <a:pt x="834" y="298"/>
                </a:cubicBezTo>
                <a:cubicBezTo>
                  <a:pt x="716" y="298"/>
                  <a:pt x="716" y="298"/>
                  <a:pt x="716" y="298"/>
                </a:cubicBezTo>
                <a:cubicBezTo>
                  <a:pt x="678" y="298"/>
                  <a:pt x="624" y="303"/>
                  <a:pt x="590" y="342"/>
                </a:cubicBezTo>
                <a:cubicBezTo>
                  <a:pt x="562" y="374"/>
                  <a:pt x="558" y="416"/>
                  <a:pt x="558" y="454"/>
                </a:cubicBezTo>
                <a:cubicBezTo>
                  <a:pt x="558" y="597"/>
                  <a:pt x="558" y="597"/>
                  <a:pt x="558" y="597"/>
                </a:cubicBezTo>
                <a:cubicBezTo>
                  <a:pt x="558" y="627"/>
                  <a:pt x="582" y="650"/>
                  <a:pt x="611" y="650"/>
                </a:cubicBezTo>
                <a:cubicBezTo>
                  <a:pt x="824" y="650"/>
                  <a:pt x="824" y="650"/>
                  <a:pt x="824" y="650"/>
                </a:cubicBezTo>
                <a:cubicBezTo>
                  <a:pt x="824" y="871"/>
                  <a:pt x="824" y="871"/>
                  <a:pt x="824" y="871"/>
                </a:cubicBezTo>
                <a:cubicBezTo>
                  <a:pt x="611" y="871"/>
                  <a:pt x="611" y="871"/>
                  <a:pt x="611" y="871"/>
                </a:cubicBezTo>
                <a:cubicBezTo>
                  <a:pt x="582" y="871"/>
                  <a:pt x="558" y="895"/>
                  <a:pt x="558" y="924"/>
                </a:cubicBezTo>
                <a:cubicBezTo>
                  <a:pt x="558" y="1542"/>
                  <a:pt x="558" y="1542"/>
                  <a:pt x="558" y="1542"/>
                </a:cubicBezTo>
                <a:cubicBezTo>
                  <a:pt x="329" y="1542"/>
                  <a:pt x="329" y="1542"/>
                  <a:pt x="329" y="1542"/>
                </a:cubicBezTo>
                <a:cubicBezTo>
                  <a:pt x="329" y="924"/>
                  <a:pt x="329" y="924"/>
                  <a:pt x="329" y="924"/>
                </a:cubicBezTo>
                <a:cubicBezTo>
                  <a:pt x="329" y="895"/>
                  <a:pt x="305" y="871"/>
                  <a:pt x="276" y="871"/>
                </a:cubicBezTo>
                <a:cubicBezTo>
                  <a:pt x="96" y="871"/>
                  <a:pt x="96" y="871"/>
                  <a:pt x="96" y="871"/>
                </a:cubicBezTo>
                <a:lnTo>
                  <a:pt x="96" y="65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242"/>
          <p:cNvSpPr>
            <a:spLocks noEditPoints="1"/>
          </p:cNvSpPr>
          <p:nvPr/>
        </p:nvSpPr>
        <p:spPr bwMode="auto">
          <a:xfrm>
            <a:off x="6724460" y="3908887"/>
            <a:ext cx="352497" cy="392396"/>
          </a:xfrm>
          <a:custGeom>
            <a:avLst/>
            <a:gdLst>
              <a:gd name="T0" fmla="*/ 508 w 1471"/>
              <a:gd name="T1" fmla="*/ 435 h 1638"/>
              <a:gd name="T2" fmla="*/ 325 w 1471"/>
              <a:gd name="T3" fmla="*/ 616 h 1638"/>
              <a:gd name="T4" fmla="*/ 315 w 1471"/>
              <a:gd name="T5" fmla="*/ 635 h 1638"/>
              <a:gd name="T6" fmla="*/ 305 w 1471"/>
              <a:gd name="T7" fmla="*/ 654 h 1638"/>
              <a:gd name="T8" fmla="*/ 162 w 1471"/>
              <a:gd name="T9" fmla="*/ 685 h 1638"/>
              <a:gd name="T10" fmla="*/ 0 w 1471"/>
              <a:gd name="T11" fmla="*/ 848 h 1638"/>
              <a:gd name="T12" fmla="*/ 42 w 1471"/>
              <a:gd name="T13" fmla="*/ 1488 h 1638"/>
              <a:gd name="T14" fmla="*/ 276 w 1471"/>
              <a:gd name="T15" fmla="*/ 1524 h 1638"/>
              <a:gd name="T16" fmla="*/ 432 w 1471"/>
              <a:gd name="T17" fmla="*/ 1578 h 1638"/>
              <a:gd name="T18" fmla="*/ 1099 w 1471"/>
              <a:gd name="T19" fmla="*/ 1638 h 1638"/>
              <a:gd name="T20" fmla="*/ 1265 w 1471"/>
              <a:gd name="T21" fmla="*/ 1513 h 1638"/>
              <a:gd name="T22" fmla="*/ 1258 w 1471"/>
              <a:gd name="T23" fmla="*/ 1432 h 1638"/>
              <a:gd name="T24" fmla="*/ 1412 w 1471"/>
              <a:gd name="T25" fmla="*/ 1260 h 1638"/>
              <a:gd name="T26" fmla="*/ 1414 w 1471"/>
              <a:gd name="T27" fmla="*/ 1138 h 1638"/>
              <a:gd name="T28" fmla="*/ 1412 w 1471"/>
              <a:gd name="T29" fmla="*/ 914 h 1638"/>
              <a:gd name="T30" fmla="*/ 1313 w 1471"/>
              <a:gd name="T31" fmla="*/ 606 h 1638"/>
              <a:gd name="T32" fmla="*/ 1010 w 1471"/>
              <a:gd name="T33" fmla="*/ 219 h 1638"/>
              <a:gd name="T34" fmla="*/ 796 w 1471"/>
              <a:gd name="T35" fmla="*/ 0 h 1638"/>
              <a:gd name="T36" fmla="*/ 791 w 1471"/>
              <a:gd name="T37" fmla="*/ 0 h 1638"/>
              <a:gd name="T38" fmla="*/ 675 w 1471"/>
              <a:gd name="T39" fmla="*/ 188 h 1638"/>
              <a:gd name="T40" fmla="*/ 607 w 1471"/>
              <a:gd name="T41" fmla="*/ 339 h 1638"/>
              <a:gd name="T42" fmla="*/ 1170 w 1471"/>
              <a:gd name="T43" fmla="*/ 1498 h 1638"/>
              <a:gd name="T44" fmla="*/ 692 w 1471"/>
              <a:gd name="T45" fmla="*/ 383 h 1638"/>
              <a:gd name="T46" fmla="*/ 768 w 1471"/>
              <a:gd name="T47" fmla="*/ 212 h 1638"/>
              <a:gd name="T48" fmla="*/ 775 w 1471"/>
              <a:gd name="T49" fmla="*/ 143 h 1638"/>
              <a:gd name="T50" fmla="*/ 779 w 1471"/>
              <a:gd name="T51" fmla="*/ 113 h 1638"/>
              <a:gd name="T52" fmla="*/ 914 w 1471"/>
              <a:gd name="T53" fmla="*/ 219 h 1638"/>
              <a:gd name="T54" fmla="*/ 857 w 1471"/>
              <a:gd name="T55" fmla="*/ 609 h 1638"/>
              <a:gd name="T56" fmla="*/ 1303 w 1471"/>
              <a:gd name="T57" fmla="*/ 702 h 1638"/>
              <a:gd name="T58" fmla="*/ 1371 w 1471"/>
              <a:gd name="T59" fmla="*/ 782 h 1638"/>
              <a:gd name="T60" fmla="*/ 1261 w 1471"/>
              <a:gd name="T61" fmla="*/ 908 h 1638"/>
              <a:gd name="T62" fmla="*/ 1300 w 1471"/>
              <a:gd name="T63" fmla="*/ 960 h 1638"/>
              <a:gd name="T64" fmla="*/ 1360 w 1471"/>
              <a:gd name="T65" fmla="*/ 1027 h 1638"/>
              <a:gd name="T66" fmla="*/ 1249 w 1471"/>
              <a:gd name="T67" fmla="*/ 1087 h 1638"/>
              <a:gd name="T68" fmla="*/ 1208 w 1471"/>
              <a:gd name="T69" fmla="*/ 1171 h 1638"/>
              <a:gd name="T70" fmla="*/ 1316 w 1471"/>
              <a:gd name="T71" fmla="*/ 1260 h 1638"/>
              <a:gd name="T72" fmla="*/ 1236 w 1471"/>
              <a:gd name="T73" fmla="*/ 1337 h 1638"/>
              <a:gd name="T74" fmla="*/ 1109 w 1471"/>
              <a:gd name="T75" fmla="*/ 1383 h 1638"/>
              <a:gd name="T76" fmla="*/ 1170 w 1471"/>
              <a:gd name="T77" fmla="*/ 1482 h 1638"/>
              <a:gd name="T78" fmla="*/ 1170 w 1471"/>
              <a:gd name="T79" fmla="*/ 1485 h 1638"/>
              <a:gd name="T80" fmla="*/ 1162 w 1471"/>
              <a:gd name="T81" fmla="*/ 1515 h 1638"/>
              <a:gd name="T82" fmla="*/ 925 w 1471"/>
              <a:gd name="T83" fmla="*/ 1542 h 1638"/>
              <a:gd name="T84" fmla="*/ 405 w 1471"/>
              <a:gd name="T85" fmla="*/ 1464 h 1638"/>
              <a:gd name="T86" fmla="*/ 162 w 1471"/>
              <a:gd name="T87" fmla="*/ 1428 h 1638"/>
              <a:gd name="T88" fmla="*/ 96 w 1471"/>
              <a:gd name="T89" fmla="*/ 1370 h 1638"/>
              <a:gd name="T90" fmla="*/ 162 w 1471"/>
              <a:gd name="T91" fmla="*/ 781 h 1638"/>
              <a:gd name="T92" fmla="*/ 378 w 1471"/>
              <a:gd name="T93" fmla="*/ 717 h 1638"/>
              <a:gd name="T94" fmla="*/ 386 w 1471"/>
              <a:gd name="T95" fmla="*/ 704 h 1638"/>
              <a:gd name="T96" fmla="*/ 397 w 1471"/>
              <a:gd name="T97" fmla="*/ 684 h 1638"/>
              <a:gd name="T98" fmla="*/ 403 w 1471"/>
              <a:gd name="T99" fmla="*/ 673 h 1638"/>
              <a:gd name="T100" fmla="*/ 459 w 1471"/>
              <a:gd name="T101" fmla="*/ 594 h 1638"/>
              <a:gd name="T102" fmla="*/ 692 w 1471"/>
              <a:gd name="T103" fmla="*/ 38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71" h="1638">
                <a:moveTo>
                  <a:pt x="607" y="339"/>
                </a:moveTo>
                <a:cubicBezTo>
                  <a:pt x="581" y="390"/>
                  <a:pt x="550" y="409"/>
                  <a:pt x="508" y="435"/>
                </a:cubicBezTo>
                <a:cubicBezTo>
                  <a:pt x="472" y="456"/>
                  <a:pt x="432" y="481"/>
                  <a:pt x="388" y="529"/>
                </a:cubicBezTo>
                <a:cubicBezTo>
                  <a:pt x="368" y="551"/>
                  <a:pt x="346" y="582"/>
                  <a:pt x="325" y="616"/>
                </a:cubicBezTo>
                <a:cubicBezTo>
                  <a:pt x="322" y="621"/>
                  <a:pt x="319" y="627"/>
                  <a:pt x="316" y="633"/>
                </a:cubicBezTo>
                <a:cubicBezTo>
                  <a:pt x="316" y="633"/>
                  <a:pt x="315" y="634"/>
                  <a:pt x="315" y="635"/>
                </a:cubicBezTo>
                <a:cubicBezTo>
                  <a:pt x="314" y="636"/>
                  <a:pt x="313" y="639"/>
                  <a:pt x="311" y="641"/>
                </a:cubicBezTo>
                <a:cubicBezTo>
                  <a:pt x="309" y="645"/>
                  <a:pt x="307" y="649"/>
                  <a:pt x="305" y="654"/>
                </a:cubicBezTo>
                <a:cubicBezTo>
                  <a:pt x="267" y="687"/>
                  <a:pt x="208" y="686"/>
                  <a:pt x="172" y="686"/>
                </a:cubicBezTo>
                <a:cubicBezTo>
                  <a:pt x="169" y="686"/>
                  <a:pt x="165" y="685"/>
                  <a:pt x="162" y="685"/>
                </a:cubicBezTo>
                <a:cubicBezTo>
                  <a:pt x="100" y="685"/>
                  <a:pt x="62" y="710"/>
                  <a:pt x="42" y="731"/>
                </a:cubicBezTo>
                <a:cubicBezTo>
                  <a:pt x="15" y="759"/>
                  <a:pt x="0" y="800"/>
                  <a:pt x="0" y="848"/>
                </a:cubicBezTo>
                <a:cubicBezTo>
                  <a:pt x="0" y="1370"/>
                  <a:pt x="0" y="1370"/>
                  <a:pt x="0" y="1370"/>
                </a:cubicBezTo>
                <a:cubicBezTo>
                  <a:pt x="0" y="1404"/>
                  <a:pt x="4" y="1454"/>
                  <a:pt x="42" y="1488"/>
                </a:cubicBezTo>
                <a:cubicBezTo>
                  <a:pt x="77" y="1520"/>
                  <a:pt x="128" y="1524"/>
                  <a:pt x="162" y="1524"/>
                </a:cubicBezTo>
                <a:cubicBezTo>
                  <a:pt x="276" y="1524"/>
                  <a:pt x="276" y="1524"/>
                  <a:pt x="276" y="1524"/>
                </a:cubicBezTo>
                <a:cubicBezTo>
                  <a:pt x="304" y="1524"/>
                  <a:pt x="331" y="1536"/>
                  <a:pt x="366" y="1551"/>
                </a:cubicBezTo>
                <a:cubicBezTo>
                  <a:pt x="385" y="1560"/>
                  <a:pt x="407" y="1570"/>
                  <a:pt x="432" y="1578"/>
                </a:cubicBezTo>
                <a:cubicBezTo>
                  <a:pt x="550" y="1619"/>
                  <a:pt x="706" y="1638"/>
                  <a:pt x="925" y="1638"/>
                </a:cubicBezTo>
                <a:cubicBezTo>
                  <a:pt x="968" y="1638"/>
                  <a:pt x="1099" y="1638"/>
                  <a:pt x="1099" y="1638"/>
                </a:cubicBezTo>
                <a:cubicBezTo>
                  <a:pt x="1147" y="1638"/>
                  <a:pt x="1191" y="1620"/>
                  <a:pt x="1228" y="1585"/>
                </a:cubicBezTo>
                <a:cubicBezTo>
                  <a:pt x="1248" y="1566"/>
                  <a:pt x="1260" y="1543"/>
                  <a:pt x="1265" y="1513"/>
                </a:cubicBezTo>
                <a:cubicBezTo>
                  <a:pt x="1266" y="1506"/>
                  <a:pt x="1266" y="1493"/>
                  <a:pt x="1266" y="1485"/>
                </a:cubicBezTo>
                <a:cubicBezTo>
                  <a:pt x="1267" y="1467"/>
                  <a:pt x="1264" y="1449"/>
                  <a:pt x="1258" y="1432"/>
                </a:cubicBezTo>
                <a:cubicBezTo>
                  <a:pt x="1296" y="1428"/>
                  <a:pt x="1332" y="1412"/>
                  <a:pt x="1360" y="1385"/>
                </a:cubicBezTo>
                <a:cubicBezTo>
                  <a:pt x="1393" y="1353"/>
                  <a:pt x="1412" y="1309"/>
                  <a:pt x="1412" y="1260"/>
                </a:cubicBezTo>
                <a:cubicBezTo>
                  <a:pt x="1412" y="1224"/>
                  <a:pt x="1400" y="1190"/>
                  <a:pt x="1379" y="1162"/>
                </a:cubicBezTo>
                <a:cubicBezTo>
                  <a:pt x="1392" y="1156"/>
                  <a:pt x="1404" y="1148"/>
                  <a:pt x="1414" y="1138"/>
                </a:cubicBezTo>
                <a:cubicBezTo>
                  <a:pt x="1441" y="1112"/>
                  <a:pt x="1455" y="1075"/>
                  <a:pt x="1456" y="1029"/>
                </a:cubicBezTo>
                <a:cubicBezTo>
                  <a:pt x="1458" y="983"/>
                  <a:pt x="1442" y="943"/>
                  <a:pt x="1412" y="914"/>
                </a:cubicBezTo>
                <a:cubicBezTo>
                  <a:pt x="1444" y="882"/>
                  <a:pt x="1464" y="837"/>
                  <a:pt x="1467" y="787"/>
                </a:cubicBezTo>
                <a:cubicBezTo>
                  <a:pt x="1471" y="692"/>
                  <a:pt x="1402" y="611"/>
                  <a:pt x="1313" y="606"/>
                </a:cubicBezTo>
                <a:cubicBezTo>
                  <a:pt x="943" y="560"/>
                  <a:pt x="943" y="560"/>
                  <a:pt x="943" y="560"/>
                </a:cubicBezTo>
                <a:cubicBezTo>
                  <a:pt x="974" y="485"/>
                  <a:pt x="1010" y="367"/>
                  <a:pt x="1010" y="219"/>
                </a:cubicBezTo>
                <a:cubicBezTo>
                  <a:pt x="1010" y="137"/>
                  <a:pt x="983" y="76"/>
                  <a:pt x="931" y="38"/>
                </a:cubicBezTo>
                <a:cubicBezTo>
                  <a:pt x="896" y="13"/>
                  <a:pt x="850" y="0"/>
                  <a:pt x="796" y="0"/>
                </a:cubicBezTo>
                <a:cubicBezTo>
                  <a:pt x="794" y="0"/>
                  <a:pt x="794" y="0"/>
                  <a:pt x="794" y="0"/>
                </a:cubicBezTo>
                <a:cubicBezTo>
                  <a:pt x="791" y="0"/>
                  <a:pt x="791" y="0"/>
                  <a:pt x="791" y="0"/>
                </a:cubicBezTo>
                <a:cubicBezTo>
                  <a:pt x="702" y="10"/>
                  <a:pt x="676" y="93"/>
                  <a:pt x="679" y="147"/>
                </a:cubicBezTo>
                <a:cubicBezTo>
                  <a:pt x="680" y="161"/>
                  <a:pt x="678" y="175"/>
                  <a:pt x="675" y="188"/>
                </a:cubicBezTo>
                <a:cubicBezTo>
                  <a:pt x="665" y="226"/>
                  <a:pt x="648" y="258"/>
                  <a:pt x="609" y="335"/>
                </a:cubicBezTo>
                <a:lnTo>
                  <a:pt x="607" y="339"/>
                </a:lnTo>
                <a:close/>
                <a:moveTo>
                  <a:pt x="1170" y="1497"/>
                </a:moveTo>
                <a:cubicBezTo>
                  <a:pt x="1170" y="1497"/>
                  <a:pt x="1170" y="1498"/>
                  <a:pt x="1170" y="1498"/>
                </a:cubicBezTo>
                <a:cubicBezTo>
                  <a:pt x="1170" y="1497"/>
                  <a:pt x="1170" y="1497"/>
                  <a:pt x="1170" y="1497"/>
                </a:cubicBezTo>
                <a:close/>
                <a:moveTo>
                  <a:pt x="692" y="383"/>
                </a:moveTo>
                <a:cubicBezTo>
                  <a:pt x="694" y="379"/>
                  <a:pt x="694" y="379"/>
                  <a:pt x="694" y="379"/>
                </a:cubicBezTo>
                <a:cubicBezTo>
                  <a:pt x="736" y="298"/>
                  <a:pt x="755" y="260"/>
                  <a:pt x="768" y="212"/>
                </a:cubicBezTo>
                <a:cubicBezTo>
                  <a:pt x="773" y="190"/>
                  <a:pt x="776" y="166"/>
                  <a:pt x="775" y="143"/>
                </a:cubicBezTo>
                <a:cubicBezTo>
                  <a:pt x="775" y="143"/>
                  <a:pt x="775" y="143"/>
                  <a:pt x="775" y="143"/>
                </a:cubicBezTo>
                <a:cubicBezTo>
                  <a:pt x="775" y="141"/>
                  <a:pt x="775" y="141"/>
                  <a:pt x="775" y="141"/>
                </a:cubicBezTo>
                <a:cubicBezTo>
                  <a:pt x="775" y="137"/>
                  <a:pt x="775" y="124"/>
                  <a:pt x="779" y="113"/>
                </a:cubicBezTo>
                <a:cubicBezTo>
                  <a:pt x="783" y="102"/>
                  <a:pt x="789" y="98"/>
                  <a:pt x="799" y="96"/>
                </a:cubicBezTo>
                <a:cubicBezTo>
                  <a:pt x="853" y="97"/>
                  <a:pt x="914" y="112"/>
                  <a:pt x="914" y="219"/>
                </a:cubicBezTo>
                <a:cubicBezTo>
                  <a:pt x="914" y="361"/>
                  <a:pt x="875" y="473"/>
                  <a:pt x="852" y="527"/>
                </a:cubicBezTo>
                <a:cubicBezTo>
                  <a:pt x="841" y="553"/>
                  <a:pt x="843" y="583"/>
                  <a:pt x="857" y="609"/>
                </a:cubicBezTo>
                <a:cubicBezTo>
                  <a:pt x="872" y="634"/>
                  <a:pt x="897" y="651"/>
                  <a:pt x="925" y="654"/>
                </a:cubicBezTo>
                <a:cubicBezTo>
                  <a:pt x="1303" y="702"/>
                  <a:pt x="1303" y="702"/>
                  <a:pt x="1303" y="702"/>
                </a:cubicBezTo>
                <a:cubicBezTo>
                  <a:pt x="1307" y="702"/>
                  <a:pt x="1307" y="702"/>
                  <a:pt x="1307" y="702"/>
                </a:cubicBezTo>
                <a:cubicBezTo>
                  <a:pt x="1344" y="704"/>
                  <a:pt x="1373" y="740"/>
                  <a:pt x="1371" y="782"/>
                </a:cubicBezTo>
                <a:cubicBezTo>
                  <a:pt x="1369" y="826"/>
                  <a:pt x="1341" y="862"/>
                  <a:pt x="1308" y="864"/>
                </a:cubicBezTo>
                <a:cubicBezTo>
                  <a:pt x="1283" y="865"/>
                  <a:pt x="1264" y="884"/>
                  <a:pt x="1261" y="908"/>
                </a:cubicBezTo>
                <a:cubicBezTo>
                  <a:pt x="1259" y="933"/>
                  <a:pt x="1276" y="955"/>
                  <a:pt x="1299" y="960"/>
                </a:cubicBezTo>
                <a:cubicBezTo>
                  <a:pt x="1300" y="960"/>
                  <a:pt x="1300" y="960"/>
                  <a:pt x="1300" y="960"/>
                </a:cubicBezTo>
                <a:cubicBezTo>
                  <a:pt x="1328" y="967"/>
                  <a:pt x="1362" y="983"/>
                  <a:pt x="1360" y="1026"/>
                </a:cubicBezTo>
                <a:cubicBezTo>
                  <a:pt x="1360" y="1027"/>
                  <a:pt x="1360" y="1027"/>
                  <a:pt x="1360" y="1027"/>
                </a:cubicBezTo>
                <a:cubicBezTo>
                  <a:pt x="1360" y="1057"/>
                  <a:pt x="1350" y="1066"/>
                  <a:pt x="1347" y="1069"/>
                </a:cubicBezTo>
                <a:cubicBezTo>
                  <a:pt x="1328" y="1088"/>
                  <a:pt x="1278" y="1087"/>
                  <a:pt x="1249" y="1087"/>
                </a:cubicBezTo>
                <a:cubicBezTo>
                  <a:pt x="1222" y="1086"/>
                  <a:pt x="1200" y="1106"/>
                  <a:pt x="1196" y="1132"/>
                </a:cubicBezTo>
                <a:cubicBezTo>
                  <a:pt x="1195" y="1146"/>
                  <a:pt x="1199" y="1161"/>
                  <a:pt x="1208" y="1171"/>
                </a:cubicBezTo>
                <a:cubicBezTo>
                  <a:pt x="1217" y="1182"/>
                  <a:pt x="1230" y="1189"/>
                  <a:pt x="1244" y="1190"/>
                </a:cubicBezTo>
                <a:cubicBezTo>
                  <a:pt x="1293" y="1194"/>
                  <a:pt x="1316" y="1229"/>
                  <a:pt x="1316" y="1260"/>
                </a:cubicBezTo>
                <a:cubicBezTo>
                  <a:pt x="1316" y="1283"/>
                  <a:pt x="1308" y="1302"/>
                  <a:pt x="1293" y="1316"/>
                </a:cubicBezTo>
                <a:cubicBezTo>
                  <a:pt x="1278" y="1330"/>
                  <a:pt x="1257" y="1338"/>
                  <a:pt x="1236" y="1337"/>
                </a:cubicBezTo>
                <a:cubicBezTo>
                  <a:pt x="1171" y="1332"/>
                  <a:pt x="1171" y="1332"/>
                  <a:pt x="1171" y="1332"/>
                </a:cubicBezTo>
                <a:cubicBezTo>
                  <a:pt x="1140" y="1329"/>
                  <a:pt x="1112" y="1352"/>
                  <a:pt x="1109" y="1383"/>
                </a:cubicBezTo>
                <a:cubicBezTo>
                  <a:pt x="1107" y="1408"/>
                  <a:pt x="1121" y="1431"/>
                  <a:pt x="1143" y="1441"/>
                </a:cubicBezTo>
                <a:cubicBezTo>
                  <a:pt x="1162" y="1449"/>
                  <a:pt x="1171" y="1463"/>
                  <a:pt x="1170" y="1482"/>
                </a:cubicBezTo>
                <a:cubicBezTo>
                  <a:pt x="1170" y="1484"/>
                  <a:pt x="1170" y="1484"/>
                  <a:pt x="1170" y="1484"/>
                </a:cubicBezTo>
                <a:cubicBezTo>
                  <a:pt x="1170" y="1485"/>
                  <a:pt x="1170" y="1485"/>
                  <a:pt x="1170" y="1485"/>
                </a:cubicBezTo>
                <a:cubicBezTo>
                  <a:pt x="1170" y="1488"/>
                  <a:pt x="1170" y="1495"/>
                  <a:pt x="1170" y="1498"/>
                </a:cubicBezTo>
                <a:cubicBezTo>
                  <a:pt x="1168" y="1510"/>
                  <a:pt x="1164" y="1513"/>
                  <a:pt x="1162" y="1515"/>
                </a:cubicBezTo>
                <a:cubicBezTo>
                  <a:pt x="1143" y="1533"/>
                  <a:pt x="1122" y="1542"/>
                  <a:pt x="1099" y="1542"/>
                </a:cubicBezTo>
                <a:cubicBezTo>
                  <a:pt x="1099" y="1542"/>
                  <a:pt x="968" y="1542"/>
                  <a:pt x="925" y="1542"/>
                </a:cubicBezTo>
                <a:cubicBezTo>
                  <a:pt x="720" y="1542"/>
                  <a:pt x="569" y="1524"/>
                  <a:pt x="464" y="1488"/>
                </a:cubicBezTo>
                <a:cubicBezTo>
                  <a:pt x="442" y="1480"/>
                  <a:pt x="423" y="1472"/>
                  <a:pt x="405" y="1464"/>
                </a:cubicBezTo>
                <a:cubicBezTo>
                  <a:pt x="364" y="1445"/>
                  <a:pt x="325" y="1428"/>
                  <a:pt x="276" y="1428"/>
                </a:cubicBezTo>
                <a:cubicBezTo>
                  <a:pt x="162" y="1428"/>
                  <a:pt x="162" y="1428"/>
                  <a:pt x="162" y="1428"/>
                </a:cubicBezTo>
                <a:cubicBezTo>
                  <a:pt x="124" y="1428"/>
                  <a:pt x="111" y="1421"/>
                  <a:pt x="106" y="1417"/>
                </a:cubicBezTo>
                <a:cubicBezTo>
                  <a:pt x="98" y="1409"/>
                  <a:pt x="96" y="1387"/>
                  <a:pt x="96" y="1370"/>
                </a:cubicBezTo>
                <a:cubicBezTo>
                  <a:pt x="96" y="848"/>
                  <a:pt x="96" y="848"/>
                  <a:pt x="96" y="848"/>
                </a:cubicBezTo>
                <a:cubicBezTo>
                  <a:pt x="96" y="801"/>
                  <a:pt x="116" y="781"/>
                  <a:pt x="162" y="781"/>
                </a:cubicBezTo>
                <a:cubicBezTo>
                  <a:pt x="165" y="781"/>
                  <a:pt x="168" y="781"/>
                  <a:pt x="171" y="782"/>
                </a:cubicBezTo>
                <a:cubicBezTo>
                  <a:pt x="217" y="782"/>
                  <a:pt x="311" y="783"/>
                  <a:pt x="378" y="717"/>
                </a:cubicBezTo>
                <a:cubicBezTo>
                  <a:pt x="383" y="711"/>
                  <a:pt x="383" y="711"/>
                  <a:pt x="383" y="711"/>
                </a:cubicBezTo>
                <a:cubicBezTo>
                  <a:pt x="386" y="704"/>
                  <a:pt x="386" y="704"/>
                  <a:pt x="386" y="704"/>
                </a:cubicBezTo>
                <a:cubicBezTo>
                  <a:pt x="390" y="698"/>
                  <a:pt x="393" y="692"/>
                  <a:pt x="396" y="686"/>
                </a:cubicBezTo>
                <a:cubicBezTo>
                  <a:pt x="397" y="684"/>
                  <a:pt x="397" y="684"/>
                  <a:pt x="397" y="684"/>
                </a:cubicBezTo>
                <a:cubicBezTo>
                  <a:pt x="397" y="684"/>
                  <a:pt x="398" y="683"/>
                  <a:pt x="398" y="682"/>
                </a:cubicBezTo>
                <a:cubicBezTo>
                  <a:pt x="399" y="680"/>
                  <a:pt x="401" y="677"/>
                  <a:pt x="403" y="673"/>
                </a:cubicBezTo>
                <a:cubicBezTo>
                  <a:pt x="406" y="668"/>
                  <a:pt x="406" y="668"/>
                  <a:pt x="406" y="668"/>
                </a:cubicBezTo>
                <a:cubicBezTo>
                  <a:pt x="423" y="639"/>
                  <a:pt x="443" y="611"/>
                  <a:pt x="459" y="594"/>
                </a:cubicBezTo>
                <a:cubicBezTo>
                  <a:pt x="494" y="556"/>
                  <a:pt x="526" y="536"/>
                  <a:pt x="558" y="517"/>
                </a:cubicBezTo>
                <a:cubicBezTo>
                  <a:pt x="605" y="488"/>
                  <a:pt x="654" y="458"/>
                  <a:pt x="692" y="38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235"/>
          <p:cNvSpPr>
            <a:spLocks noEditPoints="1"/>
          </p:cNvSpPr>
          <p:nvPr/>
        </p:nvSpPr>
        <p:spPr bwMode="auto">
          <a:xfrm>
            <a:off x="6702090" y="2563042"/>
            <a:ext cx="397237" cy="392103"/>
          </a:xfrm>
          <a:custGeom>
            <a:avLst/>
            <a:gdLst>
              <a:gd name="T0" fmla="*/ 1424 w 1658"/>
              <a:gd name="T1" fmla="*/ 266 h 1637"/>
              <a:gd name="T2" fmla="*/ 1370 w 1658"/>
              <a:gd name="T3" fmla="*/ 176 h 1637"/>
              <a:gd name="T4" fmla="*/ 880 w 1658"/>
              <a:gd name="T5" fmla="*/ 7 h 1637"/>
              <a:gd name="T6" fmla="*/ 399 w 1658"/>
              <a:gd name="T7" fmla="*/ 1 h 1637"/>
              <a:gd name="T8" fmla="*/ 272 w 1658"/>
              <a:gd name="T9" fmla="*/ 101 h 1637"/>
              <a:gd name="T10" fmla="*/ 8 w 1658"/>
              <a:gd name="T11" fmla="*/ 1287 h 1637"/>
              <a:gd name="T12" fmla="*/ 33 w 1658"/>
              <a:gd name="T13" fmla="*/ 1395 h 1637"/>
              <a:gd name="T14" fmla="*/ 133 w 1658"/>
              <a:gd name="T15" fmla="*/ 1443 h 1637"/>
              <a:gd name="T16" fmla="*/ 211 w 1658"/>
              <a:gd name="T17" fmla="*/ 1443 h 1637"/>
              <a:gd name="T18" fmla="*/ 202 w 1658"/>
              <a:gd name="T19" fmla="*/ 1481 h 1637"/>
              <a:gd name="T20" fmla="*/ 227 w 1658"/>
              <a:gd name="T21" fmla="*/ 1589 h 1637"/>
              <a:gd name="T22" fmla="*/ 327 w 1658"/>
              <a:gd name="T23" fmla="*/ 1637 h 1637"/>
              <a:gd name="T24" fmla="*/ 646 w 1658"/>
              <a:gd name="T25" fmla="*/ 1637 h 1637"/>
              <a:gd name="T26" fmla="*/ 771 w 1658"/>
              <a:gd name="T27" fmla="*/ 1534 h 1637"/>
              <a:gd name="T28" fmla="*/ 828 w 1658"/>
              <a:gd name="T29" fmla="*/ 1251 h 1637"/>
              <a:gd name="T30" fmla="*/ 1127 w 1658"/>
              <a:gd name="T31" fmla="*/ 1247 h 1637"/>
              <a:gd name="T32" fmla="*/ 1129 w 1658"/>
              <a:gd name="T33" fmla="*/ 1247 h 1637"/>
              <a:gd name="T34" fmla="*/ 1366 w 1658"/>
              <a:gd name="T35" fmla="*/ 1154 h 1637"/>
              <a:gd name="T36" fmla="*/ 1527 w 1658"/>
              <a:gd name="T37" fmla="*/ 990 h 1637"/>
              <a:gd name="T38" fmla="*/ 1634 w 1658"/>
              <a:gd name="T39" fmla="*/ 707 h 1637"/>
              <a:gd name="T40" fmla="*/ 1564 w 1658"/>
              <a:gd name="T41" fmla="*/ 369 h 1637"/>
              <a:gd name="T42" fmla="*/ 1424 w 1658"/>
              <a:gd name="T43" fmla="*/ 266 h 1637"/>
              <a:gd name="T44" fmla="*/ 133 w 1658"/>
              <a:gd name="T45" fmla="*/ 1347 h 1637"/>
              <a:gd name="T46" fmla="*/ 108 w 1658"/>
              <a:gd name="T47" fmla="*/ 1335 h 1637"/>
              <a:gd name="T48" fmla="*/ 102 w 1658"/>
              <a:gd name="T49" fmla="*/ 1308 h 1637"/>
              <a:gd name="T50" fmla="*/ 366 w 1658"/>
              <a:gd name="T51" fmla="*/ 122 h 1637"/>
              <a:gd name="T52" fmla="*/ 397 w 1658"/>
              <a:gd name="T53" fmla="*/ 97 h 1637"/>
              <a:gd name="T54" fmla="*/ 880 w 1658"/>
              <a:gd name="T55" fmla="*/ 103 h 1637"/>
              <a:gd name="T56" fmla="*/ 1296 w 1658"/>
              <a:gd name="T57" fmla="*/ 237 h 1637"/>
              <a:gd name="T58" fmla="*/ 1346 w 1658"/>
              <a:gd name="T59" fmla="*/ 496 h 1637"/>
              <a:gd name="T60" fmla="*/ 1118 w 1658"/>
              <a:gd name="T61" fmla="*/ 880 h 1637"/>
              <a:gd name="T62" fmla="*/ 926 w 1658"/>
              <a:gd name="T63" fmla="*/ 957 h 1637"/>
              <a:gd name="T64" fmla="*/ 629 w 1658"/>
              <a:gd name="T65" fmla="*/ 961 h 1637"/>
              <a:gd name="T66" fmla="*/ 541 w 1658"/>
              <a:gd name="T67" fmla="*/ 1027 h 1637"/>
              <a:gd name="T68" fmla="*/ 483 w 1658"/>
              <a:gd name="T69" fmla="*/ 1321 h 1637"/>
              <a:gd name="T70" fmla="*/ 452 w 1658"/>
              <a:gd name="T71" fmla="*/ 1347 h 1637"/>
              <a:gd name="T72" fmla="*/ 133 w 1658"/>
              <a:gd name="T73" fmla="*/ 1347 h 1637"/>
              <a:gd name="T74" fmla="*/ 1540 w 1658"/>
              <a:gd name="T75" fmla="*/ 690 h 1637"/>
              <a:gd name="T76" fmla="*/ 1312 w 1658"/>
              <a:gd name="T77" fmla="*/ 1074 h 1637"/>
              <a:gd name="T78" fmla="*/ 1120 w 1658"/>
              <a:gd name="T79" fmla="*/ 1151 h 1637"/>
              <a:gd name="T80" fmla="*/ 823 w 1658"/>
              <a:gd name="T81" fmla="*/ 1155 h 1637"/>
              <a:gd name="T82" fmla="*/ 736 w 1658"/>
              <a:gd name="T83" fmla="*/ 1221 h 1637"/>
              <a:gd name="T84" fmla="*/ 677 w 1658"/>
              <a:gd name="T85" fmla="*/ 1515 h 1637"/>
              <a:gd name="T86" fmla="*/ 646 w 1658"/>
              <a:gd name="T87" fmla="*/ 1540 h 1637"/>
              <a:gd name="T88" fmla="*/ 327 w 1658"/>
              <a:gd name="T89" fmla="*/ 1540 h 1637"/>
              <a:gd name="T90" fmla="*/ 302 w 1658"/>
              <a:gd name="T91" fmla="*/ 1529 h 1637"/>
              <a:gd name="T92" fmla="*/ 296 w 1658"/>
              <a:gd name="T93" fmla="*/ 1502 h 1637"/>
              <a:gd name="T94" fmla="*/ 310 w 1658"/>
              <a:gd name="T95" fmla="*/ 1443 h 1637"/>
              <a:gd name="T96" fmla="*/ 452 w 1658"/>
              <a:gd name="T97" fmla="*/ 1443 h 1637"/>
              <a:gd name="T98" fmla="*/ 577 w 1658"/>
              <a:gd name="T99" fmla="*/ 1340 h 1637"/>
              <a:gd name="T100" fmla="*/ 633 w 1658"/>
              <a:gd name="T101" fmla="*/ 1057 h 1637"/>
              <a:gd name="T102" fmla="*/ 932 w 1658"/>
              <a:gd name="T103" fmla="*/ 1053 h 1637"/>
              <a:gd name="T104" fmla="*/ 935 w 1658"/>
              <a:gd name="T105" fmla="*/ 1053 h 1637"/>
              <a:gd name="T106" fmla="*/ 1172 w 1658"/>
              <a:gd name="T107" fmla="*/ 960 h 1637"/>
              <a:gd name="T108" fmla="*/ 1333 w 1658"/>
              <a:gd name="T109" fmla="*/ 796 h 1637"/>
              <a:gd name="T110" fmla="*/ 1440 w 1658"/>
              <a:gd name="T111" fmla="*/ 513 h 1637"/>
              <a:gd name="T112" fmla="*/ 1449 w 1658"/>
              <a:gd name="T113" fmla="*/ 392 h 1637"/>
              <a:gd name="T114" fmla="*/ 1491 w 1658"/>
              <a:gd name="T115" fmla="*/ 431 h 1637"/>
              <a:gd name="T116" fmla="*/ 1540 w 1658"/>
              <a:gd name="T117" fmla="*/ 690 h 16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58" h="1637">
                <a:moveTo>
                  <a:pt x="1424" y="266"/>
                </a:moveTo>
                <a:cubicBezTo>
                  <a:pt x="1411" y="233"/>
                  <a:pt x="1393" y="203"/>
                  <a:pt x="1370" y="176"/>
                </a:cubicBezTo>
                <a:cubicBezTo>
                  <a:pt x="1278" y="67"/>
                  <a:pt x="1104" y="7"/>
                  <a:pt x="880" y="7"/>
                </a:cubicBezTo>
                <a:cubicBezTo>
                  <a:pt x="813" y="7"/>
                  <a:pt x="548" y="4"/>
                  <a:pt x="399" y="1"/>
                </a:cubicBezTo>
                <a:cubicBezTo>
                  <a:pt x="339" y="0"/>
                  <a:pt x="285" y="42"/>
                  <a:pt x="272" y="101"/>
                </a:cubicBezTo>
                <a:cubicBezTo>
                  <a:pt x="8" y="1287"/>
                  <a:pt x="8" y="1287"/>
                  <a:pt x="8" y="1287"/>
                </a:cubicBezTo>
                <a:cubicBezTo>
                  <a:pt x="0" y="1325"/>
                  <a:pt x="9" y="1364"/>
                  <a:pt x="33" y="1395"/>
                </a:cubicBezTo>
                <a:cubicBezTo>
                  <a:pt x="57" y="1425"/>
                  <a:pt x="94" y="1443"/>
                  <a:pt x="133" y="1443"/>
                </a:cubicBezTo>
                <a:cubicBezTo>
                  <a:pt x="211" y="1443"/>
                  <a:pt x="211" y="1443"/>
                  <a:pt x="211" y="1443"/>
                </a:cubicBezTo>
                <a:cubicBezTo>
                  <a:pt x="202" y="1481"/>
                  <a:pt x="202" y="1481"/>
                  <a:pt x="202" y="1481"/>
                </a:cubicBezTo>
                <a:cubicBezTo>
                  <a:pt x="194" y="1519"/>
                  <a:pt x="203" y="1558"/>
                  <a:pt x="227" y="1589"/>
                </a:cubicBezTo>
                <a:cubicBezTo>
                  <a:pt x="252" y="1619"/>
                  <a:pt x="288" y="1637"/>
                  <a:pt x="327" y="1637"/>
                </a:cubicBezTo>
                <a:cubicBezTo>
                  <a:pt x="646" y="1637"/>
                  <a:pt x="646" y="1637"/>
                  <a:pt x="646" y="1637"/>
                </a:cubicBezTo>
                <a:cubicBezTo>
                  <a:pt x="707" y="1637"/>
                  <a:pt x="759" y="1593"/>
                  <a:pt x="771" y="1534"/>
                </a:cubicBezTo>
                <a:cubicBezTo>
                  <a:pt x="828" y="1251"/>
                  <a:pt x="828" y="1251"/>
                  <a:pt x="828" y="1251"/>
                </a:cubicBezTo>
                <a:cubicBezTo>
                  <a:pt x="1127" y="1247"/>
                  <a:pt x="1127" y="1247"/>
                  <a:pt x="1127" y="1247"/>
                </a:cubicBezTo>
                <a:cubicBezTo>
                  <a:pt x="1129" y="1247"/>
                  <a:pt x="1129" y="1247"/>
                  <a:pt x="1129" y="1247"/>
                </a:cubicBezTo>
                <a:cubicBezTo>
                  <a:pt x="1149" y="1245"/>
                  <a:pt x="1254" y="1230"/>
                  <a:pt x="1366" y="1154"/>
                </a:cubicBezTo>
                <a:cubicBezTo>
                  <a:pt x="1430" y="1110"/>
                  <a:pt x="1484" y="1055"/>
                  <a:pt x="1527" y="990"/>
                </a:cubicBezTo>
                <a:cubicBezTo>
                  <a:pt x="1580" y="910"/>
                  <a:pt x="1616" y="815"/>
                  <a:pt x="1634" y="707"/>
                </a:cubicBezTo>
                <a:cubicBezTo>
                  <a:pt x="1658" y="567"/>
                  <a:pt x="1635" y="453"/>
                  <a:pt x="1564" y="369"/>
                </a:cubicBezTo>
                <a:cubicBezTo>
                  <a:pt x="1529" y="328"/>
                  <a:pt x="1482" y="293"/>
                  <a:pt x="1424" y="266"/>
                </a:cubicBezTo>
                <a:close/>
                <a:moveTo>
                  <a:pt x="133" y="1347"/>
                </a:moveTo>
                <a:cubicBezTo>
                  <a:pt x="119" y="1347"/>
                  <a:pt x="112" y="1339"/>
                  <a:pt x="108" y="1335"/>
                </a:cubicBezTo>
                <a:cubicBezTo>
                  <a:pt x="105" y="1330"/>
                  <a:pt x="99" y="1321"/>
                  <a:pt x="102" y="1308"/>
                </a:cubicBezTo>
                <a:cubicBezTo>
                  <a:pt x="366" y="122"/>
                  <a:pt x="366" y="122"/>
                  <a:pt x="366" y="122"/>
                </a:cubicBezTo>
                <a:cubicBezTo>
                  <a:pt x="369" y="107"/>
                  <a:pt x="382" y="97"/>
                  <a:pt x="397" y="97"/>
                </a:cubicBezTo>
                <a:cubicBezTo>
                  <a:pt x="547" y="100"/>
                  <a:pt x="813" y="103"/>
                  <a:pt x="880" y="103"/>
                </a:cubicBezTo>
                <a:cubicBezTo>
                  <a:pt x="1073" y="103"/>
                  <a:pt x="1224" y="152"/>
                  <a:pt x="1296" y="237"/>
                </a:cubicBezTo>
                <a:cubicBezTo>
                  <a:pt x="1348" y="299"/>
                  <a:pt x="1364" y="386"/>
                  <a:pt x="1346" y="496"/>
                </a:cubicBezTo>
                <a:cubicBezTo>
                  <a:pt x="1316" y="669"/>
                  <a:pt x="1239" y="798"/>
                  <a:pt x="1118" y="880"/>
                </a:cubicBezTo>
                <a:cubicBezTo>
                  <a:pt x="1027" y="941"/>
                  <a:pt x="941" y="955"/>
                  <a:pt x="926" y="957"/>
                </a:cubicBezTo>
                <a:cubicBezTo>
                  <a:pt x="629" y="961"/>
                  <a:pt x="629" y="961"/>
                  <a:pt x="629" y="961"/>
                </a:cubicBezTo>
                <a:cubicBezTo>
                  <a:pt x="584" y="961"/>
                  <a:pt x="549" y="987"/>
                  <a:pt x="541" y="1027"/>
                </a:cubicBezTo>
                <a:cubicBezTo>
                  <a:pt x="483" y="1321"/>
                  <a:pt x="483" y="1321"/>
                  <a:pt x="483" y="1321"/>
                </a:cubicBezTo>
                <a:cubicBezTo>
                  <a:pt x="480" y="1336"/>
                  <a:pt x="467" y="1347"/>
                  <a:pt x="452" y="1347"/>
                </a:cubicBezTo>
                <a:lnTo>
                  <a:pt x="133" y="1347"/>
                </a:lnTo>
                <a:close/>
                <a:moveTo>
                  <a:pt x="1540" y="690"/>
                </a:moveTo>
                <a:cubicBezTo>
                  <a:pt x="1510" y="863"/>
                  <a:pt x="1434" y="992"/>
                  <a:pt x="1312" y="1074"/>
                </a:cubicBezTo>
                <a:cubicBezTo>
                  <a:pt x="1222" y="1135"/>
                  <a:pt x="1135" y="1149"/>
                  <a:pt x="1120" y="1151"/>
                </a:cubicBezTo>
                <a:cubicBezTo>
                  <a:pt x="823" y="1155"/>
                  <a:pt x="823" y="1155"/>
                  <a:pt x="823" y="1155"/>
                </a:cubicBezTo>
                <a:cubicBezTo>
                  <a:pt x="778" y="1155"/>
                  <a:pt x="744" y="1181"/>
                  <a:pt x="736" y="1221"/>
                </a:cubicBezTo>
                <a:cubicBezTo>
                  <a:pt x="677" y="1515"/>
                  <a:pt x="677" y="1515"/>
                  <a:pt x="677" y="1515"/>
                </a:cubicBezTo>
                <a:cubicBezTo>
                  <a:pt x="674" y="1530"/>
                  <a:pt x="661" y="1540"/>
                  <a:pt x="646" y="1540"/>
                </a:cubicBezTo>
                <a:cubicBezTo>
                  <a:pt x="327" y="1540"/>
                  <a:pt x="327" y="1540"/>
                  <a:pt x="327" y="1540"/>
                </a:cubicBezTo>
                <a:cubicBezTo>
                  <a:pt x="314" y="1540"/>
                  <a:pt x="306" y="1533"/>
                  <a:pt x="302" y="1529"/>
                </a:cubicBezTo>
                <a:cubicBezTo>
                  <a:pt x="299" y="1524"/>
                  <a:pt x="293" y="1515"/>
                  <a:pt x="296" y="1502"/>
                </a:cubicBezTo>
                <a:cubicBezTo>
                  <a:pt x="310" y="1443"/>
                  <a:pt x="310" y="1443"/>
                  <a:pt x="310" y="1443"/>
                </a:cubicBezTo>
                <a:cubicBezTo>
                  <a:pt x="452" y="1443"/>
                  <a:pt x="452" y="1443"/>
                  <a:pt x="452" y="1443"/>
                </a:cubicBezTo>
                <a:cubicBezTo>
                  <a:pt x="512" y="1443"/>
                  <a:pt x="565" y="1400"/>
                  <a:pt x="577" y="1340"/>
                </a:cubicBezTo>
                <a:cubicBezTo>
                  <a:pt x="633" y="1057"/>
                  <a:pt x="633" y="1057"/>
                  <a:pt x="633" y="1057"/>
                </a:cubicBezTo>
                <a:cubicBezTo>
                  <a:pt x="932" y="1053"/>
                  <a:pt x="932" y="1053"/>
                  <a:pt x="932" y="1053"/>
                </a:cubicBezTo>
                <a:cubicBezTo>
                  <a:pt x="935" y="1053"/>
                  <a:pt x="935" y="1053"/>
                  <a:pt x="935" y="1053"/>
                </a:cubicBezTo>
                <a:cubicBezTo>
                  <a:pt x="955" y="1051"/>
                  <a:pt x="1059" y="1036"/>
                  <a:pt x="1172" y="960"/>
                </a:cubicBezTo>
                <a:cubicBezTo>
                  <a:pt x="1236" y="916"/>
                  <a:pt x="1290" y="861"/>
                  <a:pt x="1333" y="796"/>
                </a:cubicBezTo>
                <a:cubicBezTo>
                  <a:pt x="1386" y="716"/>
                  <a:pt x="1422" y="621"/>
                  <a:pt x="1440" y="513"/>
                </a:cubicBezTo>
                <a:cubicBezTo>
                  <a:pt x="1448" y="470"/>
                  <a:pt x="1450" y="430"/>
                  <a:pt x="1449" y="392"/>
                </a:cubicBezTo>
                <a:cubicBezTo>
                  <a:pt x="1465" y="404"/>
                  <a:pt x="1479" y="417"/>
                  <a:pt x="1491" y="431"/>
                </a:cubicBezTo>
                <a:cubicBezTo>
                  <a:pt x="1542" y="493"/>
                  <a:pt x="1559" y="580"/>
                  <a:pt x="1540" y="69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238"/>
          <p:cNvSpPr>
            <a:spLocks noEditPoints="1"/>
          </p:cNvSpPr>
          <p:nvPr/>
        </p:nvSpPr>
        <p:spPr bwMode="auto">
          <a:xfrm>
            <a:off x="6704510" y="5293900"/>
            <a:ext cx="392396" cy="323599"/>
          </a:xfrm>
          <a:custGeom>
            <a:avLst/>
            <a:gdLst>
              <a:gd name="T0" fmla="*/ 880 w 1638"/>
              <a:gd name="T1" fmla="*/ 3 h 1351"/>
              <a:gd name="T2" fmla="*/ 210 w 1638"/>
              <a:gd name="T3" fmla="*/ 383 h 1351"/>
              <a:gd name="T4" fmla="*/ 0 w 1638"/>
              <a:gd name="T5" fmla="*/ 845 h 1351"/>
              <a:gd name="T6" fmla="*/ 819 w 1638"/>
              <a:gd name="T7" fmla="*/ 1351 h 1351"/>
              <a:gd name="T8" fmla="*/ 1428 w 1638"/>
              <a:gd name="T9" fmla="*/ 968 h 1351"/>
              <a:gd name="T10" fmla="*/ 1638 w 1638"/>
              <a:gd name="T11" fmla="*/ 506 h 1351"/>
              <a:gd name="T12" fmla="*/ 1125 w 1638"/>
              <a:gd name="T13" fmla="*/ 383 h 1351"/>
              <a:gd name="T14" fmla="*/ 867 w 1638"/>
              <a:gd name="T15" fmla="*/ 120 h 1351"/>
              <a:gd name="T16" fmla="*/ 867 w 1638"/>
              <a:gd name="T17" fmla="*/ 120 h 1351"/>
              <a:gd name="T18" fmla="*/ 318 w 1638"/>
              <a:gd name="T19" fmla="*/ 383 h 1351"/>
              <a:gd name="T20" fmla="*/ 771 w 1638"/>
              <a:gd name="T21" fmla="*/ 383 h 1351"/>
              <a:gd name="T22" fmla="*/ 318 w 1638"/>
              <a:gd name="T23" fmla="*/ 968 h 1351"/>
              <a:gd name="T24" fmla="*/ 318 w 1638"/>
              <a:gd name="T25" fmla="*/ 968 h 1351"/>
              <a:gd name="T26" fmla="*/ 771 w 1638"/>
              <a:gd name="T27" fmla="*/ 968 h 1351"/>
              <a:gd name="T28" fmla="*/ 867 w 1638"/>
              <a:gd name="T29" fmla="*/ 968 h 1351"/>
              <a:gd name="T30" fmla="*/ 986 w 1638"/>
              <a:gd name="T31" fmla="*/ 1231 h 1351"/>
              <a:gd name="T32" fmla="*/ 986 w 1638"/>
              <a:gd name="T33" fmla="*/ 1231 h 1351"/>
              <a:gd name="T34" fmla="*/ 122 w 1638"/>
              <a:gd name="T35" fmla="*/ 872 h 1351"/>
              <a:gd name="T36" fmla="*/ 122 w 1638"/>
              <a:gd name="T37" fmla="*/ 479 h 1351"/>
              <a:gd name="T38" fmla="*/ 1542 w 1638"/>
              <a:gd name="T39" fmla="*/ 845 h 1351"/>
              <a:gd name="T40" fmla="*/ 510 w 1638"/>
              <a:gd name="T41" fmla="*/ 796 h 1351"/>
              <a:gd name="T42" fmla="*/ 408 w 1638"/>
              <a:gd name="T43" fmla="*/ 702 h 1351"/>
              <a:gd name="T44" fmla="*/ 305 w 1638"/>
              <a:gd name="T45" fmla="*/ 796 h 1351"/>
              <a:gd name="T46" fmla="*/ 238 w 1638"/>
              <a:gd name="T47" fmla="*/ 553 h 1351"/>
              <a:gd name="T48" fmla="*/ 346 w 1638"/>
              <a:gd name="T49" fmla="*/ 693 h 1351"/>
              <a:gd name="T50" fmla="*/ 435 w 1638"/>
              <a:gd name="T51" fmla="*/ 577 h 1351"/>
              <a:gd name="T52" fmla="*/ 541 w 1638"/>
              <a:gd name="T53" fmla="*/ 543 h 1351"/>
              <a:gd name="T54" fmla="*/ 1007 w 1638"/>
              <a:gd name="T55" fmla="*/ 578 h 1351"/>
              <a:gd name="T56" fmla="*/ 890 w 1638"/>
              <a:gd name="T57" fmla="*/ 811 h 1351"/>
              <a:gd name="T58" fmla="*/ 784 w 1638"/>
              <a:gd name="T59" fmla="*/ 796 h 1351"/>
              <a:gd name="T60" fmla="*/ 634 w 1638"/>
              <a:gd name="T61" fmla="*/ 588 h 1351"/>
              <a:gd name="T62" fmla="*/ 686 w 1638"/>
              <a:gd name="T63" fmla="*/ 543 h 1351"/>
              <a:gd name="T64" fmla="*/ 792 w 1638"/>
              <a:gd name="T65" fmla="*/ 577 h 1351"/>
              <a:gd name="T66" fmla="*/ 882 w 1638"/>
              <a:gd name="T67" fmla="*/ 693 h 1351"/>
              <a:gd name="T68" fmla="*/ 989 w 1638"/>
              <a:gd name="T69" fmla="*/ 553 h 1351"/>
              <a:gd name="T70" fmla="*/ 1417 w 1638"/>
              <a:gd name="T71" fmla="*/ 588 h 1351"/>
              <a:gd name="T72" fmla="*/ 1267 w 1638"/>
              <a:gd name="T73" fmla="*/ 796 h 1351"/>
              <a:gd name="T74" fmla="*/ 1160 w 1638"/>
              <a:gd name="T75" fmla="*/ 811 h 1351"/>
              <a:gd name="T76" fmla="*/ 1042 w 1638"/>
              <a:gd name="T77" fmla="*/ 577 h 1351"/>
              <a:gd name="T78" fmla="*/ 1121 w 1638"/>
              <a:gd name="T79" fmla="*/ 556 h 1351"/>
              <a:gd name="T80" fmla="*/ 1231 w 1638"/>
              <a:gd name="T81" fmla="*/ 561 h 1351"/>
              <a:gd name="T82" fmla="*/ 1341 w 1638"/>
              <a:gd name="T83" fmla="*/ 556 h 1351"/>
              <a:gd name="T84" fmla="*/ 1419 w 1638"/>
              <a:gd name="T85" fmla="*/ 578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38" h="1351">
                <a:moveTo>
                  <a:pt x="1515" y="383"/>
                </a:moveTo>
                <a:cubicBezTo>
                  <a:pt x="1428" y="383"/>
                  <a:pt x="1428" y="383"/>
                  <a:pt x="1428" y="383"/>
                </a:cubicBezTo>
                <a:cubicBezTo>
                  <a:pt x="1325" y="168"/>
                  <a:pt x="1116" y="24"/>
                  <a:pt x="880" y="3"/>
                </a:cubicBezTo>
                <a:cubicBezTo>
                  <a:pt x="875" y="1"/>
                  <a:pt x="869" y="1"/>
                  <a:pt x="864" y="1"/>
                </a:cubicBezTo>
                <a:cubicBezTo>
                  <a:pt x="849" y="0"/>
                  <a:pt x="834" y="0"/>
                  <a:pt x="819" y="0"/>
                </a:cubicBezTo>
                <a:cubicBezTo>
                  <a:pt x="558" y="0"/>
                  <a:pt x="322" y="149"/>
                  <a:pt x="210" y="383"/>
                </a:cubicBezTo>
                <a:cubicBezTo>
                  <a:pt x="122" y="383"/>
                  <a:pt x="122" y="383"/>
                  <a:pt x="122" y="383"/>
                </a:cubicBezTo>
                <a:cubicBezTo>
                  <a:pt x="55" y="383"/>
                  <a:pt x="0" y="438"/>
                  <a:pt x="0" y="506"/>
                </a:cubicBezTo>
                <a:cubicBezTo>
                  <a:pt x="0" y="845"/>
                  <a:pt x="0" y="845"/>
                  <a:pt x="0" y="845"/>
                </a:cubicBezTo>
                <a:cubicBezTo>
                  <a:pt x="0" y="913"/>
                  <a:pt x="55" y="968"/>
                  <a:pt x="122" y="968"/>
                </a:cubicBezTo>
                <a:cubicBezTo>
                  <a:pt x="210" y="968"/>
                  <a:pt x="210" y="968"/>
                  <a:pt x="210" y="968"/>
                </a:cubicBezTo>
                <a:cubicBezTo>
                  <a:pt x="322" y="1202"/>
                  <a:pt x="558" y="1351"/>
                  <a:pt x="819" y="1351"/>
                </a:cubicBezTo>
                <a:cubicBezTo>
                  <a:pt x="837" y="1351"/>
                  <a:pt x="855" y="1350"/>
                  <a:pt x="873" y="1349"/>
                </a:cubicBezTo>
                <a:cubicBezTo>
                  <a:pt x="873" y="1349"/>
                  <a:pt x="873" y="1349"/>
                  <a:pt x="873" y="1349"/>
                </a:cubicBezTo>
                <a:cubicBezTo>
                  <a:pt x="1113" y="1330"/>
                  <a:pt x="1324" y="1185"/>
                  <a:pt x="1428" y="968"/>
                </a:cubicBezTo>
                <a:cubicBezTo>
                  <a:pt x="1515" y="968"/>
                  <a:pt x="1515" y="968"/>
                  <a:pt x="1515" y="968"/>
                </a:cubicBezTo>
                <a:cubicBezTo>
                  <a:pt x="1583" y="968"/>
                  <a:pt x="1638" y="913"/>
                  <a:pt x="1638" y="845"/>
                </a:cubicBezTo>
                <a:cubicBezTo>
                  <a:pt x="1638" y="506"/>
                  <a:pt x="1638" y="506"/>
                  <a:pt x="1638" y="506"/>
                </a:cubicBezTo>
                <a:cubicBezTo>
                  <a:pt x="1638" y="438"/>
                  <a:pt x="1583" y="383"/>
                  <a:pt x="1515" y="383"/>
                </a:cubicBezTo>
                <a:close/>
                <a:moveTo>
                  <a:pt x="1320" y="383"/>
                </a:moveTo>
                <a:cubicBezTo>
                  <a:pt x="1125" y="383"/>
                  <a:pt x="1125" y="383"/>
                  <a:pt x="1125" y="383"/>
                </a:cubicBezTo>
                <a:cubicBezTo>
                  <a:pt x="1086" y="274"/>
                  <a:pt x="1032" y="184"/>
                  <a:pt x="987" y="121"/>
                </a:cubicBezTo>
                <a:cubicBezTo>
                  <a:pt x="1126" y="163"/>
                  <a:pt x="1245" y="256"/>
                  <a:pt x="1320" y="383"/>
                </a:cubicBezTo>
                <a:close/>
                <a:moveTo>
                  <a:pt x="867" y="120"/>
                </a:moveTo>
                <a:cubicBezTo>
                  <a:pt x="906" y="169"/>
                  <a:pt x="973" y="262"/>
                  <a:pt x="1022" y="383"/>
                </a:cubicBezTo>
                <a:cubicBezTo>
                  <a:pt x="867" y="383"/>
                  <a:pt x="867" y="383"/>
                  <a:pt x="867" y="383"/>
                </a:cubicBezTo>
                <a:lnTo>
                  <a:pt x="867" y="120"/>
                </a:lnTo>
                <a:close/>
                <a:moveTo>
                  <a:pt x="652" y="120"/>
                </a:moveTo>
                <a:cubicBezTo>
                  <a:pt x="607" y="184"/>
                  <a:pt x="553" y="274"/>
                  <a:pt x="513" y="383"/>
                </a:cubicBezTo>
                <a:cubicBezTo>
                  <a:pt x="318" y="383"/>
                  <a:pt x="318" y="383"/>
                  <a:pt x="318" y="383"/>
                </a:cubicBezTo>
                <a:cubicBezTo>
                  <a:pt x="393" y="255"/>
                  <a:pt x="512" y="162"/>
                  <a:pt x="652" y="120"/>
                </a:cubicBezTo>
                <a:close/>
                <a:moveTo>
                  <a:pt x="771" y="122"/>
                </a:moveTo>
                <a:cubicBezTo>
                  <a:pt x="771" y="383"/>
                  <a:pt x="771" y="383"/>
                  <a:pt x="771" y="383"/>
                </a:cubicBezTo>
                <a:cubicBezTo>
                  <a:pt x="616" y="383"/>
                  <a:pt x="616" y="383"/>
                  <a:pt x="616" y="383"/>
                </a:cubicBezTo>
                <a:cubicBezTo>
                  <a:pt x="665" y="263"/>
                  <a:pt x="731" y="171"/>
                  <a:pt x="771" y="122"/>
                </a:cubicBezTo>
                <a:close/>
                <a:moveTo>
                  <a:pt x="318" y="968"/>
                </a:moveTo>
                <a:cubicBezTo>
                  <a:pt x="514" y="968"/>
                  <a:pt x="514" y="968"/>
                  <a:pt x="514" y="968"/>
                </a:cubicBezTo>
                <a:cubicBezTo>
                  <a:pt x="554" y="1077"/>
                  <a:pt x="608" y="1167"/>
                  <a:pt x="652" y="1231"/>
                </a:cubicBezTo>
                <a:cubicBezTo>
                  <a:pt x="513" y="1189"/>
                  <a:pt x="393" y="1096"/>
                  <a:pt x="318" y="968"/>
                </a:cubicBezTo>
                <a:close/>
                <a:moveTo>
                  <a:pt x="771" y="1229"/>
                </a:moveTo>
                <a:cubicBezTo>
                  <a:pt x="732" y="1180"/>
                  <a:pt x="665" y="1087"/>
                  <a:pt x="617" y="968"/>
                </a:cubicBezTo>
                <a:cubicBezTo>
                  <a:pt x="771" y="968"/>
                  <a:pt x="771" y="968"/>
                  <a:pt x="771" y="968"/>
                </a:cubicBezTo>
                <a:lnTo>
                  <a:pt x="771" y="1229"/>
                </a:lnTo>
                <a:close/>
                <a:moveTo>
                  <a:pt x="867" y="1229"/>
                </a:moveTo>
                <a:cubicBezTo>
                  <a:pt x="867" y="968"/>
                  <a:pt x="867" y="968"/>
                  <a:pt x="867" y="968"/>
                </a:cubicBezTo>
                <a:cubicBezTo>
                  <a:pt x="1021" y="968"/>
                  <a:pt x="1021" y="968"/>
                  <a:pt x="1021" y="968"/>
                </a:cubicBezTo>
                <a:cubicBezTo>
                  <a:pt x="972" y="1087"/>
                  <a:pt x="906" y="1180"/>
                  <a:pt x="867" y="1229"/>
                </a:cubicBezTo>
                <a:close/>
                <a:moveTo>
                  <a:pt x="986" y="1231"/>
                </a:moveTo>
                <a:cubicBezTo>
                  <a:pt x="1031" y="1167"/>
                  <a:pt x="1084" y="1077"/>
                  <a:pt x="1124" y="968"/>
                </a:cubicBezTo>
                <a:cubicBezTo>
                  <a:pt x="1320" y="968"/>
                  <a:pt x="1320" y="968"/>
                  <a:pt x="1320" y="968"/>
                </a:cubicBezTo>
                <a:cubicBezTo>
                  <a:pt x="1245" y="1096"/>
                  <a:pt x="1125" y="1189"/>
                  <a:pt x="986" y="1231"/>
                </a:cubicBezTo>
                <a:close/>
                <a:moveTo>
                  <a:pt x="1542" y="845"/>
                </a:moveTo>
                <a:cubicBezTo>
                  <a:pt x="1542" y="860"/>
                  <a:pt x="1530" y="872"/>
                  <a:pt x="1515" y="872"/>
                </a:cubicBezTo>
                <a:cubicBezTo>
                  <a:pt x="122" y="872"/>
                  <a:pt x="122" y="872"/>
                  <a:pt x="122" y="872"/>
                </a:cubicBezTo>
                <a:cubicBezTo>
                  <a:pt x="108" y="872"/>
                  <a:pt x="96" y="860"/>
                  <a:pt x="96" y="845"/>
                </a:cubicBezTo>
                <a:cubicBezTo>
                  <a:pt x="96" y="506"/>
                  <a:pt x="96" y="506"/>
                  <a:pt x="96" y="506"/>
                </a:cubicBezTo>
                <a:cubicBezTo>
                  <a:pt x="96" y="491"/>
                  <a:pt x="108" y="479"/>
                  <a:pt x="122" y="479"/>
                </a:cubicBezTo>
                <a:cubicBezTo>
                  <a:pt x="1515" y="479"/>
                  <a:pt x="1515" y="479"/>
                  <a:pt x="1515" y="479"/>
                </a:cubicBezTo>
                <a:cubicBezTo>
                  <a:pt x="1530" y="479"/>
                  <a:pt x="1542" y="491"/>
                  <a:pt x="1542" y="506"/>
                </a:cubicBezTo>
                <a:lnTo>
                  <a:pt x="1542" y="845"/>
                </a:lnTo>
                <a:close/>
                <a:moveTo>
                  <a:pt x="596" y="578"/>
                </a:moveTo>
                <a:cubicBezTo>
                  <a:pt x="596" y="582"/>
                  <a:pt x="595" y="585"/>
                  <a:pt x="594" y="588"/>
                </a:cubicBezTo>
                <a:cubicBezTo>
                  <a:pt x="510" y="796"/>
                  <a:pt x="510" y="796"/>
                  <a:pt x="510" y="796"/>
                </a:cubicBezTo>
                <a:cubicBezTo>
                  <a:pt x="507" y="806"/>
                  <a:pt x="496" y="811"/>
                  <a:pt x="478" y="811"/>
                </a:cubicBezTo>
                <a:cubicBezTo>
                  <a:pt x="459" y="811"/>
                  <a:pt x="447" y="806"/>
                  <a:pt x="444" y="796"/>
                </a:cubicBezTo>
                <a:cubicBezTo>
                  <a:pt x="408" y="702"/>
                  <a:pt x="408" y="702"/>
                  <a:pt x="408" y="702"/>
                </a:cubicBezTo>
                <a:cubicBezTo>
                  <a:pt x="372" y="796"/>
                  <a:pt x="372" y="796"/>
                  <a:pt x="372" y="796"/>
                </a:cubicBezTo>
                <a:cubicBezTo>
                  <a:pt x="369" y="806"/>
                  <a:pt x="357" y="811"/>
                  <a:pt x="337" y="811"/>
                </a:cubicBezTo>
                <a:cubicBezTo>
                  <a:pt x="320" y="811"/>
                  <a:pt x="309" y="806"/>
                  <a:pt x="305" y="796"/>
                </a:cubicBezTo>
                <a:cubicBezTo>
                  <a:pt x="222" y="588"/>
                  <a:pt x="222" y="588"/>
                  <a:pt x="222" y="588"/>
                </a:cubicBezTo>
                <a:cubicBezTo>
                  <a:pt x="220" y="583"/>
                  <a:pt x="219" y="580"/>
                  <a:pt x="219" y="577"/>
                </a:cubicBezTo>
                <a:cubicBezTo>
                  <a:pt x="219" y="568"/>
                  <a:pt x="226" y="560"/>
                  <a:pt x="238" y="553"/>
                </a:cubicBezTo>
                <a:cubicBezTo>
                  <a:pt x="250" y="547"/>
                  <a:pt x="263" y="543"/>
                  <a:pt x="274" y="543"/>
                </a:cubicBezTo>
                <a:cubicBezTo>
                  <a:pt x="287" y="543"/>
                  <a:pt x="295" y="548"/>
                  <a:pt x="298" y="556"/>
                </a:cubicBezTo>
                <a:cubicBezTo>
                  <a:pt x="346" y="693"/>
                  <a:pt x="346" y="693"/>
                  <a:pt x="346" y="693"/>
                </a:cubicBezTo>
                <a:cubicBezTo>
                  <a:pt x="380" y="577"/>
                  <a:pt x="380" y="577"/>
                  <a:pt x="380" y="577"/>
                </a:cubicBezTo>
                <a:cubicBezTo>
                  <a:pt x="384" y="566"/>
                  <a:pt x="393" y="561"/>
                  <a:pt x="408" y="561"/>
                </a:cubicBezTo>
                <a:cubicBezTo>
                  <a:pt x="423" y="561"/>
                  <a:pt x="432" y="566"/>
                  <a:pt x="435" y="577"/>
                </a:cubicBezTo>
                <a:cubicBezTo>
                  <a:pt x="470" y="693"/>
                  <a:pt x="470" y="693"/>
                  <a:pt x="470" y="693"/>
                </a:cubicBezTo>
                <a:cubicBezTo>
                  <a:pt x="518" y="556"/>
                  <a:pt x="518" y="556"/>
                  <a:pt x="518" y="556"/>
                </a:cubicBezTo>
                <a:cubicBezTo>
                  <a:pt x="521" y="548"/>
                  <a:pt x="529" y="543"/>
                  <a:pt x="541" y="543"/>
                </a:cubicBezTo>
                <a:cubicBezTo>
                  <a:pt x="553" y="543"/>
                  <a:pt x="565" y="547"/>
                  <a:pt x="577" y="553"/>
                </a:cubicBezTo>
                <a:cubicBezTo>
                  <a:pt x="590" y="560"/>
                  <a:pt x="596" y="568"/>
                  <a:pt x="596" y="578"/>
                </a:cubicBezTo>
                <a:close/>
                <a:moveTo>
                  <a:pt x="1007" y="578"/>
                </a:moveTo>
                <a:cubicBezTo>
                  <a:pt x="1007" y="582"/>
                  <a:pt x="1007" y="585"/>
                  <a:pt x="1005" y="588"/>
                </a:cubicBezTo>
                <a:cubicBezTo>
                  <a:pt x="922" y="796"/>
                  <a:pt x="922" y="796"/>
                  <a:pt x="922" y="796"/>
                </a:cubicBezTo>
                <a:cubicBezTo>
                  <a:pt x="918" y="806"/>
                  <a:pt x="907" y="811"/>
                  <a:pt x="890" y="811"/>
                </a:cubicBezTo>
                <a:cubicBezTo>
                  <a:pt x="870" y="811"/>
                  <a:pt x="859" y="806"/>
                  <a:pt x="855" y="796"/>
                </a:cubicBezTo>
                <a:cubicBezTo>
                  <a:pt x="819" y="702"/>
                  <a:pt x="819" y="702"/>
                  <a:pt x="819" y="702"/>
                </a:cubicBezTo>
                <a:cubicBezTo>
                  <a:pt x="784" y="796"/>
                  <a:pt x="784" y="796"/>
                  <a:pt x="784" y="796"/>
                </a:cubicBezTo>
                <a:cubicBezTo>
                  <a:pt x="780" y="806"/>
                  <a:pt x="768" y="811"/>
                  <a:pt x="749" y="811"/>
                </a:cubicBezTo>
                <a:cubicBezTo>
                  <a:pt x="731" y="811"/>
                  <a:pt x="721" y="806"/>
                  <a:pt x="717" y="796"/>
                </a:cubicBezTo>
                <a:cubicBezTo>
                  <a:pt x="634" y="588"/>
                  <a:pt x="634" y="588"/>
                  <a:pt x="634" y="588"/>
                </a:cubicBezTo>
                <a:cubicBezTo>
                  <a:pt x="632" y="583"/>
                  <a:pt x="631" y="580"/>
                  <a:pt x="631" y="577"/>
                </a:cubicBezTo>
                <a:cubicBezTo>
                  <a:pt x="631" y="568"/>
                  <a:pt x="637" y="560"/>
                  <a:pt x="650" y="553"/>
                </a:cubicBezTo>
                <a:cubicBezTo>
                  <a:pt x="662" y="547"/>
                  <a:pt x="674" y="543"/>
                  <a:pt x="686" y="543"/>
                </a:cubicBezTo>
                <a:cubicBezTo>
                  <a:pt x="699" y="543"/>
                  <a:pt x="706" y="548"/>
                  <a:pt x="709" y="556"/>
                </a:cubicBezTo>
                <a:cubicBezTo>
                  <a:pt x="757" y="693"/>
                  <a:pt x="757" y="693"/>
                  <a:pt x="757" y="693"/>
                </a:cubicBezTo>
                <a:cubicBezTo>
                  <a:pt x="792" y="577"/>
                  <a:pt x="792" y="577"/>
                  <a:pt x="792" y="577"/>
                </a:cubicBezTo>
                <a:cubicBezTo>
                  <a:pt x="795" y="566"/>
                  <a:pt x="804" y="561"/>
                  <a:pt x="819" y="561"/>
                </a:cubicBezTo>
                <a:cubicBezTo>
                  <a:pt x="835" y="561"/>
                  <a:pt x="844" y="566"/>
                  <a:pt x="847" y="577"/>
                </a:cubicBezTo>
                <a:cubicBezTo>
                  <a:pt x="882" y="693"/>
                  <a:pt x="882" y="693"/>
                  <a:pt x="882" y="693"/>
                </a:cubicBezTo>
                <a:cubicBezTo>
                  <a:pt x="930" y="556"/>
                  <a:pt x="930" y="556"/>
                  <a:pt x="930" y="556"/>
                </a:cubicBezTo>
                <a:cubicBezTo>
                  <a:pt x="932" y="548"/>
                  <a:pt x="940" y="543"/>
                  <a:pt x="952" y="543"/>
                </a:cubicBezTo>
                <a:cubicBezTo>
                  <a:pt x="964" y="543"/>
                  <a:pt x="976" y="547"/>
                  <a:pt x="989" y="553"/>
                </a:cubicBezTo>
                <a:cubicBezTo>
                  <a:pt x="1001" y="560"/>
                  <a:pt x="1007" y="568"/>
                  <a:pt x="1007" y="578"/>
                </a:cubicBezTo>
                <a:close/>
                <a:moveTo>
                  <a:pt x="1419" y="578"/>
                </a:moveTo>
                <a:cubicBezTo>
                  <a:pt x="1419" y="582"/>
                  <a:pt x="1418" y="585"/>
                  <a:pt x="1417" y="588"/>
                </a:cubicBezTo>
                <a:cubicBezTo>
                  <a:pt x="1334" y="796"/>
                  <a:pt x="1334" y="796"/>
                  <a:pt x="1334" y="796"/>
                </a:cubicBezTo>
                <a:cubicBezTo>
                  <a:pt x="1330" y="806"/>
                  <a:pt x="1319" y="811"/>
                  <a:pt x="1301" y="811"/>
                </a:cubicBezTo>
                <a:cubicBezTo>
                  <a:pt x="1282" y="811"/>
                  <a:pt x="1270" y="806"/>
                  <a:pt x="1267" y="796"/>
                </a:cubicBezTo>
                <a:cubicBezTo>
                  <a:pt x="1231" y="702"/>
                  <a:pt x="1231" y="702"/>
                  <a:pt x="1231" y="702"/>
                </a:cubicBezTo>
                <a:cubicBezTo>
                  <a:pt x="1195" y="796"/>
                  <a:pt x="1195" y="796"/>
                  <a:pt x="1195" y="796"/>
                </a:cubicBezTo>
                <a:cubicBezTo>
                  <a:pt x="1192" y="806"/>
                  <a:pt x="1180" y="811"/>
                  <a:pt x="1160" y="811"/>
                </a:cubicBezTo>
                <a:cubicBezTo>
                  <a:pt x="1143" y="811"/>
                  <a:pt x="1132" y="806"/>
                  <a:pt x="1128" y="796"/>
                </a:cubicBezTo>
                <a:cubicBezTo>
                  <a:pt x="1045" y="588"/>
                  <a:pt x="1045" y="588"/>
                  <a:pt x="1045" y="588"/>
                </a:cubicBezTo>
                <a:cubicBezTo>
                  <a:pt x="1043" y="583"/>
                  <a:pt x="1042" y="580"/>
                  <a:pt x="1042" y="577"/>
                </a:cubicBezTo>
                <a:cubicBezTo>
                  <a:pt x="1042" y="568"/>
                  <a:pt x="1049" y="560"/>
                  <a:pt x="1061" y="553"/>
                </a:cubicBezTo>
                <a:cubicBezTo>
                  <a:pt x="1074" y="547"/>
                  <a:pt x="1086" y="543"/>
                  <a:pt x="1098" y="543"/>
                </a:cubicBezTo>
                <a:cubicBezTo>
                  <a:pt x="1110" y="543"/>
                  <a:pt x="1118" y="548"/>
                  <a:pt x="1121" y="556"/>
                </a:cubicBezTo>
                <a:cubicBezTo>
                  <a:pt x="1169" y="693"/>
                  <a:pt x="1169" y="693"/>
                  <a:pt x="1169" y="693"/>
                </a:cubicBezTo>
                <a:cubicBezTo>
                  <a:pt x="1203" y="577"/>
                  <a:pt x="1203" y="577"/>
                  <a:pt x="1203" y="577"/>
                </a:cubicBezTo>
                <a:cubicBezTo>
                  <a:pt x="1207" y="566"/>
                  <a:pt x="1216" y="561"/>
                  <a:pt x="1231" y="561"/>
                </a:cubicBezTo>
                <a:cubicBezTo>
                  <a:pt x="1246" y="561"/>
                  <a:pt x="1255" y="566"/>
                  <a:pt x="1259" y="577"/>
                </a:cubicBezTo>
                <a:cubicBezTo>
                  <a:pt x="1293" y="693"/>
                  <a:pt x="1293" y="693"/>
                  <a:pt x="1293" y="693"/>
                </a:cubicBezTo>
                <a:cubicBezTo>
                  <a:pt x="1341" y="556"/>
                  <a:pt x="1341" y="556"/>
                  <a:pt x="1341" y="556"/>
                </a:cubicBezTo>
                <a:cubicBezTo>
                  <a:pt x="1344" y="548"/>
                  <a:pt x="1352" y="543"/>
                  <a:pt x="1364" y="543"/>
                </a:cubicBezTo>
                <a:cubicBezTo>
                  <a:pt x="1376" y="543"/>
                  <a:pt x="1388" y="547"/>
                  <a:pt x="1400" y="553"/>
                </a:cubicBezTo>
                <a:cubicBezTo>
                  <a:pt x="1413" y="560"/>
                  <a:pt x="1419" y="568"/>
                  <a:pt x="1419" y="57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233"/>
          <p:cNvSpPr>
            <a:spLocks noEditPoints="1"/>
          </p:cNvSpPr>
          <p:nvPr/>
        </p:nvSpPr>
        <p:spPr bwMode="auto">
          <a:xfrm>
            <a:off x="6762746" y="4584304"/>
            <a:ext cx="275924" cy="392250"/>
          </a:xfrm>
          <a:custGeom>
            <a:avLst/>
            <a:gdLst>
              <a:gd name="T0" fmla="*/ 576 w 1152"/>
              <a:gd name="T1" fmla="*/ 0 h 1638"/>
              <a:gd name="T2" fmla="*/ 0 w 1152"/>
              <a:gd name="T3" fmla="*/ 576 h 1638"/>
              <a:gd name="T4" fmla="*/ 5 w 1152"/>
              <a:gd name="T5" fmla="*/ 647 h 1638"/>
              <a:gd name="T6" fmla="*/ 292 w 1152"/>
              <a:gd name="T7" fmla="*/ 1287 h 1638"/>
              <a:gd name="T8" fmla="*/ 541 w 1152"/>
              <a:gd name="T9" fmla="*/ 1601 h 1638"/>
              <a:gd name="T10" fmla="*/ 576 w 1152"/>
              <a:gd name="T11" fmla="*/ 1638 h 1638"/>
              <a:gd name="T12" fmla="*/ 610 w 1152"/>
              <a:gd name="T13" fmla="*/ 1601 h 1638"/>
              <a:gd name="T14" fmla="*/ 860 w 1152"/>
              <a:gd name="T15" fmla="*/ 1287 h 1638"/>
              <a:gd name="T16" fmla="*/ 1147 w 1152"/>
              <a:gd name="T17" fmla="*/ 646 h 1638"/>
              <a:gd name="T18" fmla="*/ 1152 w 1152"/>
              <a:gd name="T19" fmla="*/ 576 h 1638"/>
              <a:gd name="T20" fmla="*/ 576 w 1152"/>
              <a:gd name="T21" fmla="*/ 0 h 1638"/>
              <a:gd name="T22" fmla="*/ 1053 w 1152"/>
              <a:gd name="T23" fmla="*/ 635 h 1638"/>
              <a:gd name="T24" fmla="*/ 1053 w 1152"/>
              <a:gd name="T25" fmla="*/ 636 h 1638"/>
              <a:gd name="T26" fmla="*/ 576 w 1152"/>
              <a:gd name="T27" fmla="*/ 1497 h 1638"/>
              <a:gd name="T28" fmla="*/ 99 w 1152"/>
              <a:gd name="T29" fmla="*/ 636 h 1638"/>
              <a:gd name="T30" fmla="*/ 99 w 1152"/>
              <a:gd name="T31" fmla="*/ 636 h 1638"/>
              <a:gd name="T32" fmla="*/ 94 w 1152"/>
              <a:gd name="T33" fmla="*/ 576 h 1638"/>
              <a:gd name="T34" fmla="*/ 576 w 1152"/>
              <a:gd name="T35" fmla="*/ 95 h 1638"/>
              <a:gd name="T36" fmla="*/ 1057 w 1152"/>
              <a:gd name="T37" fmla="*/ 576 h 1638"/>
              <a:gd name="T38" fmla="*/ 1053 w 1152"/>
              <a:gd name="T39" fmla="*/ 635 h 1638"/>
              <a:gd name="T40" fmla="*/ 576 w 1152"/>
              <a:gd name="T41" fmla="*/ 188 h 1638"/>
              <a:gd name="T42" fmla="*/ 188 w 1152"/>
              <a:gd name="T43" fmla="*/ 576 h 1638"/>
              <a:gd name="T44" fmla="*/ 576 w 1152"/>
              <a:gd name="T45" fmla="*/ 963 h 1638"/>
              <a:gd name="T46" fmla="*/ 963 w 1152"/>
              <a:gd name="T47" fmla="*/ 576 h 1638"/>
              <a:gd name="T48" fmla="*/ 576 w 1152"/>
              <a:gd name="T49" fmla="*/ 188 h 1638"/>
              <a:gd name="T50" fmla="*/ 576 w 1152"/>
              <a:gd name="T51" fmla="*/ 868 h 1638"/>
              <a:gd name="T52" fmla="*/ 283 w 1152"/>
              <a:gd name="T53" fmla="*/ 576 h 1638"/>
              <a:gd name="T54" fmla="*/ 576 w 1152"/>
              <a:gd name="T55" fmla="*/ 283 h 1638"/>
              <a:gd name="T56" fmla="*/ 868 w 1152"/>
              <a:gd name="T57" fmla="*/ 576 h 1638"/>
              <a:gd name="T58" fmla="*/ 576 w 1152"/>
              <a:gd name="T59" fmla="*/ 868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52" h="1638">
                <a:moveTo>
                  <a:pt x="576" y="0"/>
                </a:moveTo>
                <a:cubicBezTo>
                  <a:pt x="258" y="0"/>
                  <a:pt x="0" y="258"/>
                  <a:pt x="0" y="576"/>
                </a:cubicBezTo>
                <a:cubicBezTo>
                  <a:pt x="0" y="598"/>
                  <a:pt x="1" y="621"/>
                  <a:pt x="5" y="647"/>
                </a:cubicBezTo>
                <a:cubicBezTo>
                  <a:pt x="24" y="826"/>
                  <a:pt x="121" y="1041"/>
                  <a:pt x="292" y="1287"/>
                </a:cubicBezTo>
                <a:cubicBezTo>
                  <a:pt x="417" y="1468"/>
                  <a:pt x="536" y="1596"/>
                  <a:pt x="541" y="1601"/>
                </a:cubicBezTo>
                <a:cubicBezTo>
                  <a:pt x="576" y="1638"/>
                  <a:pt x="576" y="1638"/>
                  <a:pt x="576" y="1638"/>
                </a:cubicBezTo>
                <a:cubicBezTo>
                  <a:pt x="610" y="1601"/>
                  <a:pt x="610" y="1601"/>
                  <a:pt x="610" y="1601"/>
                </a:cubicBezTo>
                <a:cubicBezTo>
                  <a:pt x="615" y="1596"/>
                  <a:pt x="734" y="1468"/>
                  <a:pt x="860" y="1287"/>
                </a:cubicBezTo>
                <a:cubicBezTo>
                  <a:pt x="1031" y="1041"/>
                  <a:pt x="1128" y="825"/>
                  <a:pt x="1147" y="646"/>
                </a:cubicBezTo>
                <a:cubicBezTo>
                  <a:pt x="1150" y="620"/>
                  <a:pt x="1152" y="597"/>
                  <a:pt x="1152" y="576"/>
                </a:cubicBezTo>
                <a:cubicBezTo>
                  <a:pt x="1151" y="258"/>
                  <a:pt x="893" y="0"/>
                  <a:pt x="576" y="0"/>
                </a:cubicBezTo>
                <a:close/>
                <a:moveTo>
                  <a:pt x="1053" y="635"/>
                </a:moveTo>
                <a:cubicBezTo>
                  <a:pt x="1053" y="636"/>
                  <a:pt x="1053" y="636"/>
                  <a:pt x="1053" y="636"/>
                </a:cubicBezTo>
                <a:cubicBezTo>
                  <a:pt x="1017" y="964"/>
                  <a:pt x="685" y="1371"/>
                  <a:pt x="576" y="1497"/>
                </a:cubicBezTo>
                <a:cubicBezTo>
                  <a:pt x="466" y="1371"/>
                  <a:pt x="135" y="965"/>
                  <a:pt x="99" y="636"/>
                </a:cubicBezTo>
                <a:cubicBezTo>
                  <a:pt x="99" y="636"/>
                  <a:pt x="99" y="636"/>
                  <a:pt x="99" y="636"/>
                </a:cubicBezTo>
                <a:cubicBezTo>
                  <a:pt x="96" y="614"/>
                  <a:pt x="94" y="594"/>
                  <a:pt x="94" y="576"/>
                </a:cubicBezTo>
                <a:cubicBezTo>
                  <a:pt x="94" y="311"/>
                  <a:pt x="310" y="95"/>
                  <a:pt x="576" y="95"/>
                </a:cubicBezTo>
                <a:cubicBezTo>
                  <a:pt x="841" y="95"/>
                  <a:pt x="1057" y="310"/>
                  <a:pt x="1057" y="576"/>
                </a:cubicBezTo>
                <a:cubicBezTo>
                  <a:pt x="1057" y="594"/>
                  <a:pt x="1055" y="612"/>
                  <a:pt x="1053" y="635"/>
                </a:cubicBezTo>
                <a:close/>
                <a:moveTo>
                  <a:pt x="576" y="188"/>
                </a:moveTo>
                <a:cubicBezTo>
                  <a:pt x="362" y="188"/>
                  <a:pt x="188" y="362"/>
                  <a:pt x="188" y="576"/>
                </a:cubicBezTo>
                <a:cubicBezTo>
                  <a:pt x="188" y="789"/>
                  <a:pt x="362" y="963"/>
                  <a:pt x="576" y="963"/>
                </a:cubicBezTo>
                <a:cubicBezTo>
                  <a:pt x="789" y="963"/>
                  <a:pt x="963" y="789"/>
                  <a:pt x="963" y="576"/>
                </a:cubicBezTo>
                <a:cubicBezTo>
                  <a:pt x="963" y="362"/>
                  <a:pt x="789" y="188"/>
                  <a:pt x="576" y="188"/>
                </a:cubicBezTo>
                <a:close/>
                <a:moveTo>
                  <a:pt x="576" y="868"/>
                </a:moveTo>
                <a:cubicBezTo>
                  <a:pt x="414" y="868"/>
                  <a:pt x="283" y="737"/>
                  <a:pt x="283" y="576"/>
                </a:cubicBezTo>
                <a:cubicBezTo>
                  <a:pt x="283" y="415"/>
                  <a:pt x="414" y="283"/>
                  <a:pt x="576" y="283"/>
                </a:cubicBezTo>
                <a:cubicBezTo>
                  <a:pt x="737" y="283"/>
                  <a:pt x="868" y="415"/>
                  <a:pt x="868" y="576"/>
                </a:cubicBezTo>
                <a:cubicBezTo>
                  <a:pt x="868" y="737"/>
                  <a:pt x="737" y="868"/>
                  <a:pt x="576" y="86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237"/>
          <p:cNvSpPr>
            <a:spLocks noEditPoints="1"/>
          </p:cNvSpPr>
          <p:nvPr/>
        </p:nvSpPr>
        <p:spPr bwMode="auto">
          <a:xfrm>
            <a:off x="6704657" y="3235818"/>
            <a:ext cx="392102" cy="392836"/>
          </a:xfrm>
          <a:custGeom>
            <a:avLst/>
            <a:gdLst>
              <a:gd name="T0" fmla="*/ 64 w 1637"/>
              <a:gd name="T1" fmla="*/ 853 h 1640"/>
              <a:gd name="T2" fmla="*/ 1 w 1637"/>
              <a:gd name="T3" fmla="*/ 916 h 1640"/>
              <a:gd name="T4" fmla="*/ 55 w 1637"/>
              <a:gd name="T5" fmla="*/ 1438 h 1640"/>
              <a:gd name="T6" fmla="*/ 627 w 1637"/>
              <a:gd name="T7" fmla="*/ 1516 h 1640"/>
              <a:gd name="T8" fmla="*/ 690 w 1637"/>
              <a:gd name="T9" fmla="*/ 1453 h 1640"/>
              <a:gd name="T10" fmla="*/ 627 w 1637"/>
              <a:gd name="T11" fmla="*/ 853 h 1640"/>
              <a:gd name="T12" fmla="*/ 97 w 1637"/>
              <a:gd name="T13" fmla="*/ 1347 h 1640"/>
              <a:gd name="T14" fmla="*/ 594 w 1637"/>
              <a:gd name="T15" fmla="*/ 949 h 1640"/>
              <a:gd name="T16" fmla="*/ 63 w 1637"/>
              <a:gd name="T17" fmla="*/ 794 h 1640"/>
              <a:gd name="T18" fmla="*/ 690 w 1637"/>
              <a:gd name="T19" fmla="*/ 731 h 1640"/>
              <a:gd name="T20" fmla="*/ 668 w 1637"/>
              <a:gd name="T21" fmla="*/ 153 h 1640"/>
              <a:gd name="T22" fmla="*/ 55 w 1637"/>
              <a:gd name="T23" fmla="*/ 214 h 1640"/>
              <a:gd name="T24" fmla="*/ 0 w 1637"/>
              <a:gd name="T25" fmla="*/ 731 h 1640"/>
              <a:gd name="T26" fmla="*/ 96 w 1637"/>
              <a:gd name="T27" fmla="*/ 306 h 1640"/>
              <a:gd name="T28" fmla="*/ 594 w 1637"/>
              <a:gd name="T29" fmla="*/ 698 h 1640"/>
              <a:gd name="T30" fmla="*/ 96 w 1637"/>
              <a:gd name="T31" fmla="*/ 306 h 1640"/>
              <a:gd name="T32" fmla="*/ 1574 w 1637"/>
              <a:gd name="T33" fmla="*/ 788 h 1640"/>
              <a:gd name="T34" fmla="*/ 1637 w 1637"/>
              <a:gd name="T35" fmla="*/ 65 h 1640"/>
              <a:gd name="T36" fmla="*/ 1565 w 1637"/>
              <a:gd name="T37" fmla="*/ 2 h 1640"/>
              <a:gd name="T38" fmla="*/ 749 w 1637"/>
              <a:gd name="T39" fmla="*/ 175 h 1640"/>
              <a:gd name="T40" fmla="*/ 812 w 1637"/>
              <a:gd name="T41" fmla="*/ 788 h 1640"/>
              <a:gd name="T42" fmla="*/ 1541 w 1637"/>
              <a:gd name="T43" fmla="*/ 103 h 1640"/>
              <a:gd name="T44" fmla="*/ 845 w 1637"/>
              <a:gd name="T45" fmla="*/ 692 h 1640"/>
              <a:gd name="T46" fmla="*/ 749 w 1637"/>
              <a:gd name="T47" fmla="*/ 1470 h 1640"/>
              <a:gd name="T48" fmla="*/ 1565 w 1637"/>
              <a:gd name="T49" fmla="*/ 1639 h 1640"/>
              <a:gd name="T50" fmla="*/ 1615 w 1637"/>
              <a:gd name="T51" fmla="*/ 1624 h 1640"/>
              <a:gd name="T52" fmla="*/ 1637 w 1637"/>
              <a:gd name="T53" fmla="*/ 916 h 1640"/>
              <a:gd name="T54" fmla="*/ 1574 w 1637"/>
              <a:gd name="T55" fmla="*/ 853 h 1640"/>
              <a:gd name="T56" fmla="*/ 749 w 1637"/>
              <a:gd name="T57" fmla="*/ 916 h 1640"/>
              <a:gd name="T58" fmla="*/ 845 w 1637"/>
              <a:gd name="T59" fmla="*/ 949 h 1640"/>
              <a:gd name="T60" fmla="*/ 1541 w 1637"/>
              <a:gd name="T61" fmla="*/ 1539 h 1640"/>
              <a:gd name="T62" fmla="*/ 845 w 1637"/>
              <a:gd name="T63" fmla="*/ 949 h 16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37" h="1640">
                <a:moveTo>
                  <a:pt x="627" y="853"/>
                </a:moveTo>
                <a:cubicBezTo>
                  <a:pt x="64" y="853"/>
                  <a:pt x="64" y="853"/>
                  <a:pt x="64" y="853"/>
                </a:cubicBezTo>
                <a:cubicBezTo>
                  <a:pt x="47" y="853"/>
                  <a:pt x="31" y="860"/>
                  <a:pt x="19" y="872"/>
                </a:cubicBezTo>
                <a:cubicBezTo>
                  <a:pt x="7" y="883"/>
                  <a:pt x="1" y="899"/>
                  <a:pt x="1" y="916"/>
                </a:cubicBezTo>
                <a:cubicBezTo>
                  <a:pt x="1" y="1376"/>
                  <a:pt x="1" y="1376"/>
                  <a:pt x="1" y="1376"/>
                </a:cubicBezTo>
                <a:cubicBezTo>
                  <a:pt x="1" y="1407"/>
                  <a:pt x="24" y="1434"/>
                  <a:pt x="55" y="1438"/>
                </a:cubicBezTo>
                <a:cubicBezTo>
                  <a:pt x="619" y="1515"/>
                  <a:pt x="619" y="1515"/>
                  <a:pt x="619" y="1515"/>
                </a:cubicBezTo>
                <a:cubicBezTo>
                  <a:pt x="622" y="1516"/>
                  <a:pt x="624" y="1516"/>
                  <a:pt x="627" y="1516"/>
                </a:cubicBezTo>
                <a:cubicBezTo>
                  <a:pt x="642" y="1516"/>
                  <a:pt x="657" y="1510"/>
                  <a:pt x="669" y="1500"/>
                </a:cubicBezTo>
                <a:cubicBezTo>
                  <a:pt x="682" y="1488"/>
                  <a:pt x="690" y="1471"/>
                  <a:pt x="690" y="1453"/>
                </a:cubicBezTo>
                <a:cubicBezTo>
                  <a:pt x="690" y="916"/>
                  <a:pt x="690" y="916"/>
                  <a:pt x="690" y="916"/>
                </a:cubicBezTo>
                <a:cubicBezTo>
                  <a:pt x="690" y="881"/>
                  <a:pt x="662" y="853"/>
                  <a:pt x="627" y="853"/>
                </a:cubicBezTo>
                <a:close/>
                <a:moveTo>
                  <a:pt x="594" y="1415"/>
                </a:moveTo>
                <a:cubicBezTo>
                  <a:pt x="97" y="1347"/>
                  <a:pt x="97" y="1347"/>
                  <a:pt x="97" y="1347"/>
                </a:cubicBezTo>
                <a:cubicBezTo>
                  <a:pt x="97" y="949"/>
                  <a:pt x="97" y="949"/>
                  <a:pt x="97" y="949"/>
                </a:cubicBezTo>
                <a:cubicBezTo>
                  <a:pt x="594" y="949"/>
                  <a:pt x="594" y="949"/>
                  <a:pt x="594" y="949"/>
                </a:cubicBezTo>
                <a:lnTo>
                  <a:pt x="594" y="1415"/>
                </a:lnTo>
                <a:close/>
                <a:moveTo>
                  <a:pt x="63" y="794"/>
                </a:moveTo>
                <a:cubicBezTo>
                  <a:pt x="627" y="794"/>
                  <a:pt x="627" y="794"/>
                  <a:pt x="627" y="794"/>
                </a:cubicBezTo>
                <a:cubicBezTo>
                  <a:pt x="662" y="794"/>
                  <a:pt x="690" y="766"/>
                  <a:pt x="690" y="731"/>
                </a:cubicBezTo>
                <a:cubicBezTo>
                  <a:pt x="690" y="200"/>
                  <a:pt x="690" y="200"/>
                  <a:pt x="690" y="200"/>
                </a:cubicBezTo>
                <a:cubicBezTo>
                  <a:pt x="690" y="182"/>
                  <a:pt x="682" y="165"/>
                  <a:pt x="668" y="153"/>
                </a:cubicBezTo>
                <a:cubicBezTo>
                  <a:pt x="655" y="141"/>
                  <a:pt x="637" y="135"/>
                  <a:pt x="619" y="138"/>
                </a:cubicBezTo>
                <a:cubicBezTo>
                  <a:pt x="55" y="214"/>
                  <a:pt x="55" y="214"/>
                  <a:pt x="55" y="214"/>
                </a:cubicBezTo>
                <a:cubicBezTo>
                  <a:pt x="23" y="219"/>
                  <a:pt x="0" y="245"/>
                  <a:pt x="0" y="277"/>
                </a:cubicBezTo>
                <a:cubicBezTo>
                  <a:pt x="0" y="731"/>
                  <a:pt x="0" y="731"/>
                  <a:pt x="0" y="731"/>
                </a:cubicBezTo>
                <a:cubicBezTo>
                  <a:pt x="0" y="766"/>
                  <a:pt x="28" y="794"/>
                  <a:pt x="63" y="794"/>
                </a:cubicBezTo>
                <a:close/>
                <a:moveTo>
                  <a:pt x="96" y="306"/>
                </a:moveTo>
                <a:cubicBezTo>
                  <a:pt x="594" y="238"/>
                  <a:pt x="594" y="238"/>
                  <a:pt x="594" y="238"/>
                </a:cubicBezTo>
                <a:cubicBezTo>
                  <a:pt x="594" y="698"/>
                  <a:pt x="594" y="698"/>
                  <a:pt x="594" y="698"/>
                </a:cubicBezTo>
                <a:cubicBezTo>
                  <a:pt x="96" y="698"/>
                  <a:pt x="96" y="698"/>
                  <a:pt x="96" y="698"/>
                </a:cubicBezTo>
                <a:lnTo>
                  <a:pt x="96" y="306"/>
                </a:lnTo>
                <a:close/>
                <a:moveTo>
                  <a:pt x="812" y="788"/>
                </a:moveTo>
                <a:cubicBezTo>
                  <a:pt x="1574" y="788"/>
                  <a:pt x="1574" y="788"/>
                  <a:pt x="1574" y="788"/>
                </a:cubicBezTo>
                <a:cubicBezTo>
                  <a:pt x="1608" y="788"/>
                  <a:pt x="1637" y="760"/>
                  <a:pt x="1637" y="725"/>
                </a:cubicBezTo>
                <a:cubicBezTo>
                  <a:pt x="1637" y="65"/>
                  <a:pt x="1637" y="65"/>
                  <a:pt x="1637" y="65"/>
                </a:cubicBezTo>
                <a:cubicBezTo>
                  <a:pt x="1637" y="46"/>
                  <a:pt x="1629" y="29"/>
                  <a:pt x="1615" y="17"/>
                </a:cubicBezTo>
                <a:cubicBezTo>
                  <a:pt x="1601" y="5"/>
                  <a:pt x="1583" y="0"/>
                  <a:pt x="1565" y="2"/>
                </a:cubicBezTo>
                <a:cubicBezTo>
                  <a:pt x="803" y="113"/>
                  <a:pt x="803" y="113"/>
                  <a:pt x="803" y="113"/>
                </a:cubicBezTo>
                <a:cubicBezTo>
                  <a:pt x="772" y="117"/>
                  <a:pt x="749" y="144"/>
                  <a:pt x="749" y="175"/>
                </a:cubicBezTo>
                <a:cubicBezTo>
                  <a:pt x="749" y="725"/>
                  <a:pt x="749" y="725"/>
                  <a:pt x="749" y="725"/>
                </a:cubicBezTo>
                <a:cubicBezTo>
                  <a:pt x="749" y="760"/>
                  <a:pt x="777" y="788"/>
                  <a:pt x="812" y="788"/>
                </a:cubicBezTo>
                <a:close/>
                <a:moveTo>
                  <a:pt x="845" y="204"/>
                </a:moveTo>
                <a:cubicBezTo>
                  <a:pt x="1541" y="103"/>
                  <a:pt x="1541" y="103"/>
                  <a:pt x="1541" y="103"/>
                </a:cubicBezTo>
                <a:cubicBezTo>
                  <a:pt x="1541" y="692"/>
                  <a:pt x="1541" y="692"/>
                  <a:pt x="1541" y="692"/>
                </a:cubicBezTo>
                <a:cubicBezTo>
                  <a:pt x="845" y="692"/>
                  <a:pt x="845" y="692"/>
                  <a:pt x="845" y="692"/>
                </a:cubicBezTo>
                <a:lnTo>
                  <a:pt x="845" y="204"/>
                </a:lnTo>
                <a:close/>
                <a:moveTo>
                  <a:pt x="749" y="1470"/>
                </a:moveTo>
                <a:cubicBezTo>
                  <a:pt x="749" y="1501"/>
                  <a:pt x="772" y="1528"/>
                  <a:pt x="803" y="1532"/>
                </a:cubicBezTo>
                <a:cubicBezTo>
                  <a:pt x="1565" y="1639"/>
                  <a:pt x="1565" y="1639"/>
                  <a:pt x="1565" y="1639"/>
                </a:cubicBezTo>
                <a:cubicBezTo>
                  <a:pt x="1568" y="1640"/>
                  <a:pt x="1571" y="1640"/>
                  <a:pt x="1574" y="1640"/>
                </a:cubicBezTo>
                <a:cubicBezTo>
                  <a:pt x="1589" y="1640"/>
                  <a:pt x="1603" y="1634"/>
                  <a:pt x="1615" y="1624"/>
                </a:cubicBezTo>
                <a:cubicBezTo>
                  <a:pt x="1629" y="1612"/>
                  <a:pt x="1637" y="1595"/>
                  <a:pt x="1637" y="1577"/>
                </a:cubicBezTo>
                <a:cubicBezTo>
                  <a:pt x="1637" y="916"/>
                  <a:pt x="1637" y="916"/>
                  <a:pt x="1637" y="916"/>
                </a:cubicBezTo>
                <a:cubicBezTo>
                  <a:pt x="1637" y="899"/>
                  <a:pt x="1630" y="883"/>
                  <a:pt x="1618" y="872"/>
                </a:cubicBezTo>
                <a:cubicBezTo>
                  <a:pt x="1606" y="860"/>
                  <a:pt x="1591" y="853"/>
                  <a:pt x="1574" y="853"/>
                </a:cubicBezTo>
                <a:cubicBezTo>
                  <a:pt x="812" y="853"/>
                  <a:pt x="812" y="853"/>
                  <a:pt x="812" y="853"/>
                </a:cubicBezTo>
                <a:cubicBezTo>
                  <a:pt x="777" y="853"/>
                  <a:pt x="749" y="881"/>
                  <a:pt x="749" y="916"/>
                </a:cubicBezTo>
                <a:lnTo>
                  <a:pt x="749" y="1470"/>
                </a:lnTo>
                <a:close/>
                <a:moveTo>
                  <a:pt x="845" y="949"/>
                </a:moveTo>
                <a:cubicBezTo>
                  <a:pt x="1541" y="949"/>
                  <a:pt x="1541" y="949"/>
                  <a:pt x="1541" y="949"/>
                </a:cubicBezTo>
                <a:cubicBezTo>
                  <a:pt x="1541" y="1539"/>
                  <a:pt x="1541" y="1539"/>
                  <a:pt x="1541" y="1539"/>
                </a:cubicBezTo>
                <a:cubicBezTo>
                  <a:pt x="845" y="1441"/>
                  <a:pt x="845" y="1441"/>
                  <a:pt x="845" y="1441"/>
                </a:cubicBezTo>
                <a:lnTo>
                  <a:pt x="845" y="949"/>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275"/>
          <p:cNvSpPr>
            <a:spLocks noEditPoints="1"/>
          </p:cNvSpPr>
          <p:nvPr/>
        </p:nvSpPr>
        <p:spPr bwMode="auto">
          <a:xfrm>
            <a:off x="6704657" y="5932204"/>
            <a:ext cx="392103" cy="392250"/>
          </a:xfrm>
          <a:custGeom>
            <a:avLst/>
            <a:gdLst>
              <a:gd name="T0" fmla="*/ 1480 w 1637"/>
              <a:gd name="T1" fmla="*/ 58 h 1638"/>
              <a:gd name="T2" fmla="*/ 182 w 1637"/>
              <a:gd name="T3" fmla="*/ 58 h 1638"/>
              <a:gd name="T4" fmla="*/ 0 w 1637"/>
              <a:gd name="T5" fmla="*/ 302 h 1638"/>
              <a:gd name="T6" fmla="*/ 182 w 1637"/>
              <a:gd name="T7" fmla="*/ 462 h 1638"/>
              <a:gd name="T8" fmla="*/ 48 w 1637"/>
              <a:gd name="T9" fmla="*/ 558 h 1638"/>
              <a:gd name="T10" fmla="*/ 48 w 1637"/>
              <a:gd name="T11" fmla="*/ 673 h 1638"/>
              <a:gd name="T12" fmla="*/ 182 w 1637"/>
              <a:gd name="T13" fmla="*/ 769 h 1638"/>
              <a:gd name="T14" fmla="*/ 0 w 1637"/>
              <a:gd name="T15" fmla="*/ 929 h 1638"/>
              <a:gd name="T16" fmla="*/ 182 w 1637"/>
              <a:gd name="T17" fmla="*/ 1086 h 1638"/>
              <a:gd name="T18" fmla="*/ 48 w 1637"/>
              <a:gd name="T19" fmla="*/ 1181 h 1638"/>
              <a:gd name="T20" fmla="*/ 48 w 1637"/>
              <a:gd name="T21" fmla="*/ 1293 h 1638"/>
              <a:gd name="T22" fmla="*/ 182 w 1637"/>
              <a:gd name="T23" fmla="*/ 1389 h 1638"/>
              <a:gd name="T24" fmla="*/ 1422 w 1637"/>
              <a:gd name="T25" fmla="*/ 1638 h 1638"/>
              <a:gd name="T26" fmla="*/ 1492 w 1637"/>
              <a:gd name="T27" fmla="*/ 1279 h 1638"/>
              <a:gd name="T28" fmla="*/ 1600 w 1637"/>
              <a:gd name="T29" fmla="*/ 888 h 1638"/>
              <a:gd name="T30" fmla="*/ 1600 w 1637"/>
              <a:gd name="T31" fmla="*/ 544 h 1638"/>
              <a:gd name="T32" fmla="*/ 1637 w 1637"/>
              <a:gd name="T33" fmla="*/ 299 h 1638"/>
              <a:gd name="T34" fmla="*/ 278 w 1637"/>
              <a:gd name="T35" fmla="*/ 1542 h 1638"/>
              <a:gd name="T36" fmla="*/ 396 w 1637"/>
              <a:gd name="T37" fmla="*/ 1341 h 1638"/>
              <a:gd name="T38" fmla="*/ 278 w 1637"/>
              <a:gd name="T39" fmla="*/ 1181 h 1638"/>
              <a:gd name="T40" fmla="*/ 348 w 1637"/>
              <a:gd name="T41" fmla="*/ 1085 h 1638"/>
              <a:gd name="T42" fmla="*/ 348 w 1637"/>
              <a:gd name="T43" fmla="*/ 977 h 1638"/>
              <a:gd name="T44" fmla="*/ 278 w 1637"/>
              <a:gd name="T45" fmla="*/ 881 h 1638"/>
              <a:gd name="T46" fmla="*/ 396 w 1637"/>
              <a:gd name="T47" fmla="*/ 721 h 1638"/>
              <a:gd name="T48" fmla="*/ 278 w 1637"/>
              <a:gd name="T49" fmla="*/ 558 h 1638"/>
              <a:gd name="T50" fmla="*/ 348 w 1637"/>
              <a:gd name="T51" fmla="*/ 462 h 1638"/>
              <a:gd name="T52" fmla="*/ 348 w 1637"/>
              <a:gd name="T53" fmla="*/ 350 h 1638"/>
              <a:gd name="T54" fmla="*/ 278 w 1637"/>
              <a:gd name="T55" fmla="*/ 254 h 1638"/>
              <a:gd name="T56" fmla="*/ 1384 w 1637"/>
              <a:gd name="T57" fmla="*/ 1542 h 1638"/>
              <a:gd name="T58" fmla="*/ 1480 w 1637"/>
              <a:gd name="T59" fmla="*/ 1183 h 1638"/>
              <a:gd name="T60" fmla="*/ 1542 w 1637"/>
              <a:gd name="T61" fmla="*/ 985 h 1638"/>
              <a:gd name="T62" fmla="*/ 1492 w 1637"/>
              <a:gd name="T63" fmla="*/ 840 h 1638"/>
              <a:gd name="T64" fmla="*/ 1492 w 1637"/>
              <a:gd name="T65" fmla="*/ 592 h 1638"/>
              <a:gd name="T66" fmla="*/ 1542 w 1637"/>
              <a:gd name="T67" fmla="*/ 447 h 1638"/>
              <a:gd name="T68" fmla="*/ 1480 w 1637"/>
              <a:gd name="T69" fmla="*/ 249 h 1638"/>
              <a:gd name="T70" fmla="*/ 1542 w 1637"/>
              <a:gd name="T71" fmla="*/ 447 h 1638"/>
              <a:gd name="T72" fmla="*/ 1034 w 1637"/>
              <a:gd name="T73" fmla="*/ 604 h 1638"/>
              <a:gd name="T74" fmla="*/ 686 w 1637"/>
              <a:gd name="T75" fmla="*/ 460 h 1638"/>
              <a:gd name="T76" fmla="*/ 830 w 1637"/>
              <a:gd name="T77" fmla="*/ 808 h 1638"/>
              <a:gd name="T78" fmla="*/ 906 w 1637"/>
              <a:gd name="T79" fmla="*/ 528 h 1638"/>
              <a:gd name="T80" fmla="*/ 830 w 1637"/>
              <a:gd name="T81" fmla="*/ 712 h 1638"/>
              <a:gd name="T82" fmla="*/ 754 w 1637"/>
              <a:gd name="T83" fmla="*/ 528 h 1638"/>
              <a:gd name="T84" fmla="*/ 1124 w 1637"/>
              <a:gd name="T85" fmla="*/ 1187 h 1638"/>
              <a:gd name="T86" fmla="*/ 1160 w 1637"/>
              <a:gd name="T87" fmla="*/ 981 h 1638"/>
              <a:gd name="T88" fmla="*/ 1093 w 1637"/>
              <a:gd name="T89" fmla="*/ 839 h 1638"/>
              <a:gd name="T90" fmla="*/ 937 w 1637"/>
              <a:gd name="T91" fmla="*/ 812 h 1638"/>
              <a:gd name="T92" fmla="*/ 796 w 1637"/>
              <a:gd name="T93" fmla="*/ 845 h 1638"/>
              <a:gd name="T94" fmla="*/ 690 w 1637"/>
              <a:gd name="T95" fmla="*/ 796 h 1638"/>
              <a:gd name="T96" fmla="*/ 543 w 1637"/>
              <a:gd name="T97" fmla="*/ 882 h 1638"/>
              <a:gd name="T98" fmla="*/ 503 w 1637"/>
              <a:gd name="T99" fmla="*/ 1030 h 1638"/>
              <a:gd name="T100" fmla="*/ 658 w 1637"/>
              <a:gd name="T101" fmla="*/ 1229 h 1638"/>
              <a:gd name="T102" fmla="*/ 613 w 1637"/>
              <a:gd name="T103" fmla="*/ 960 h 1638"/>
              <a:gd name="T104" fmla="*/ 662 w 1637"/>
              <a:gd name="T105" fmla="*/ 896 h 1638"/>
              <a:gd name="T106" fmla="*/ 711 w 1637"/>
              <a:gd name="T107" fmla="*/ 912 h 1638"/>
              <a:gd name="T108" fmla="*/ 959 w 1637"/>
              <a:gd name="T109" fmla="*/ 912 h 1638"/>
              <a:gd name="T110" fmla="*/ 1008 w 1637"/>
              <a:gd name="T111" fmla="*/ 896 h 1638"/>
              <a:gd name="T112" fmla="*/ 1057 w 1637"/>
              <a:gd name="T113" fmla="*/ 960 h 1638"/>
              <a:gd name="T114" fmla="*/ 1071 w 1637"/>
              <a:gd name="T115" fmla="*/ 1037 h 1638"/>
              <a:gd name="T116" fmla="*/ 1012 w 1637"/>
              <a:gd name="T117" fmla="*/ 1133 h 1638"/>
              <a:gd name="T118" fmla="*/ 598 w 1637"/>
              <a:gd name="T119" fmla="*/ 1076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37" h="1638">
                <a:moveTo>
                  <a:pt x="1492" y="153"/>
                </a:moveTo>
                <a:cubicBezTo>
                  <a:pt x="1480" y="153"/>
                  <a:pt x="1480" y="153"/>
                  <a:pt x="1480" y="153"/>
                </a:cubicBezTo>
                <a:cubicBezTo>
                  <a:pt x="1480" y="58"/>
                  <a:pt x="1480" y="58"/>
                  <a:pt x="1480" y="58"/>
                </a:cubicBezTo>
                <a:cubicBezTo>
                  <a:pt x="1480" y="26"/>
                  <a:pt x="1454" y="0"/>
                  <a:pt x="1422" y="0"/>
                </a:cubicBezTo>
                <a:cubicBezTo>
                  <a:pt x="240" y="0"/>
                  <a:pt x="240" y="0"/>
                  <a:pt x="240" y="0"/>
                </a:cubicBezTo>
                <a:cubicBezTo>
                  <a:pt x="208" y="0"/>
                  <a:pt x="182" y="26"/>
                  <a:pt x="182" y="58"/>
                </a:cubicBezTo>
                <a:cubicBezTo>
                  <a:pt x="182" y="254"/>
                  <a:pt x="182" y="254"/>
                  <a:pt x="182" y="254"/>
                </a:cubicBezTo>
                <a:cubicBezTo>
                  <a:pt x="48" y="254"/>
                  <a:pt x="48" y="254"/>
                  <a:pt x="48" y="254"/>
                </a:cubicBezTo>
                <a:cubicBezTo>
                  <a:pt x="21" y="254"/>
                  <a:pt x="0" y="276"/>
                  <a:pt x="0" y="302"/>
                </a:cubicBezTo>
                <a:cubicBezTo>
                  <a:pt x="0" y="329"/>
                  <a:pt x="21" y="350"/>
                  <a:pt x="48" y="350"/>
                </a:cubicBezTo>
                <a:cubicBezTo>
                  <a:pt x="182" y="350"/>
                  <a:pt x="182" y="350"/>
                  <a:pt x="182" y="350"/>
                </a:cubicBezTo>
                <a:cubicBezTo>
                  <a:pt x="182" y="462"/>
                  <a:pt x="182" y="462"/>
                  <a:pt x="182" y="462"/>
                </a:cubicBezTo>
                <a:cubicBezTo>
                  <a:pt x="48" y="462"/>
                  <a:pt x="48" y="462"/>
                  <a:pt x="48" y="462"/>
                </a:cubicBezTo>
                <a:cubicBezTo>
                  <a:pt x="21" y="462"/>
                  <a:pt x="0" y="484"/>
                  <a:pt x="0" y="510"/>
                </a:cubicBezTo>
                <a:cubicBezTo>
                  <a:pt x="0" y="537"/>
                  <a:pt x="21" y="558"/>
                  <a:pt x="48" y="558"/>
                </a:cubicBezTo>
                <a:cubicBezTo>
                  <a:pt x="182" y="558"/>
                  <a:pt x="182" y="558"/>
                  <a:pt x="182" y="558"/>
                </a:cubicBezTo>
                <a:cubicBezTo>
                  <a:pt x="182" y="673"/>
                  <a:pt x="182" y="673"/>
                  <a:pt x="182" y="673"/>
                </a:cubicBezTo>
                <a:cubicBezTo>
                  <a:pt x="48" y="673"/>
                  <a:pt x="48" y="673"/>
                  <a:pt x="48" y="673"/>
                </a:cubicBezTo>
                <a:cubicBezTo>
                  <a:pt x="21" y="673"/>
                  <a:pt x="0" y="694"/>
                  <a:pt x="0" y="721"/>
                </a:cubicBezTo>
                <a:cubicBezTo>
                  <a:pt x="0" y="747"/>
                  <a:pt x="21" y="769"/>
                  <a:pt x="48" y="769"/>
                </a:cubicBezTo>
                <a:cubicBezTo>
                  <a:pt x="182" y="769"/>
                  <a:pt x="182" y="769"/>
                  <a:pt x="182" y="769"/>
                </a:cubicBezTo>
                <a:cubicBezTo>
                  <a:pt x="182" y="881"/>
                  <a:pt x="182" y="881"/>
                  <a:pt x="182" y="881"/>
                </a:cubicBezTo>
                <a:cubicBezTo>
                  <a:pt x="48" y="881"/>
                  <a:pt x="48" y="881"/>
                  <a:pt x="48" y="881"/>
                </a:cubicBezTo>
                <a:cubicBezTo>
                  <a:pt x="21" y="881"/>
                  <a:pt x="0" y="902"/>
                  <a:pt x="0" y="929"/>
                </a:cubicBezTo>
                <a:cubicBezTo>
                  <a:pt x="0" y="955"/>
                  <a:pt x="21" y="977"/>
                  <a:pt x="48" y="977"/>
                </a:cubicBezTo>
                <a:cubicBezTo>
                  <a:pt x="182" y="977"/>
                  <a:pt x="182" y="977"/>
                  <a:pt x="182" y="977"/>
                </a:cubicBezTo>
                <a:cubicBezTo>
                  <a:pt x="182" y="1086"/>
                  <a:pt x="182" y="1086"/>
                  <a:pt x="182" y="1086"/>
                </a:cubicBezTo>
                <a:cubicBezTo>
                  <a:pt x="48" y="1086"/>
                  <a:pt x="48" y="1086"/>
                  <a:pt x="48" y="1086"/>
                </a:cubicBezTo>
                <a:cubicBezTo>
                  <a:pt x="21" y="1086"/>
                  <a:pt x="0" y="1107"/>
                  <a:pt x="0" y="1133"/>
                </a:cubicBezTo>
                <a:cubicBezTo>
                  <a:pt x="0" y="1160"/>
                  <a:pt x="21" y="1181"/>
                  <a:pt x="48" y="1181"/>
                </a:cubicBezTo>
                <a:cubicBezTo>
                  <a:pt x="182" y="1181"/>
                  <a:pt x="182" y="1181"/>
                  <a:pt x="182" y="1181"/>
                </a:cubicBezTo>
                <a:cubicBezTo>
                  <a:pt x="182" y="1293"/>
                  <a:pt x="182" y="1293"/>
                  <a:pt x="182" y="1293"/>
                </a:cubicBezTo>
                <a:cubicBezTo>
                  <a:pt x="48" y="1293"/>
                  <a:pt x="48" y="1293"/>
                  <a:pt x="48" y="1293"/>
                </a:cubicBezTo>
                <a:cubicBezTo>
                  <a:pt x="21" y="1293"/>
                  <a:pt x="0" y="1315"/>
                  <a:pt x="0" y="1341"/>
                </a:cubicBezTo>
                <a:cubicBezTo>
                  <a:pt x="0" y="1368"/>
                  <a:pt x="21" y="1389"/>
                  <a:pt x="48" y="1389"/>
                </a:cubicBezTo>
                <a:cubicBezTo>
                  <a:pt x="182" y="1389"/>
                  <a:pt x="182" y="1389"/>
                  <a:pt x="182" y="1389"/>
                </a:cubicBezTo>
                <a:cubicBezTo>
                  <a:pt x="182" y="1580"/>
                  <a:pt x="182" y="1580"/>
                  <a:pt x="182" y="1580"/>
                </a:cubicBezTo>
                <a:cubicBezTo>
                  <a:pt x="182" y="1612"/>
                  <a:pt x="208" y="1638"/>
                  <a:pt x="240" y="1638"/>
                </a:cubicBezTo>
                <a:cubicBezTo>
                  <a:pt x="1422" y="1638"/>
                  <a:pt x="1422" y="1638"/>
                  <a:pt x="1422" y="1638"/>
                </a:cubicBezTo>
                <a:cubicBezTo>
                  <a:pt x="1454" y="1638"/>
                  <a:pt x="1480" y="1612"/>
                  <a:pt x="1480" y="1580"/>
                </a:cubicBezTo>
                <a:cubicBezTo>
                  <a:pt x="1480" y="1279"/>
                  <a:pt x="1480" y="1279"/>
                  <a:pt x="1480" y="1279"/>
                </a:cubicBezTo>
                <a:cubicBezTo>
                  <a:pt x="1492" y="1279"/>
                  <a:pt x="1492" y="1279"/>
                  <a:pt x="1492" y="1279"/>
                </a:cubicBezTo>
                <a:cubicBezTo>
                  <a:pt x="1572" y="1279"/>
                  <a:pt x="1637" y="1213"/>
                  <a:pt x="1637" y="1133"/>
                </a:cubicBezTo>
                <a:cubicBezTo>
                  <a:pt x="1637" y="985"/>
                  <a:pt x="1637" y="985"/>
                  <a:pt x="1637" y="985"/>
                </a:cubicBezTo>
                <a:cubicBezTo>
                  <a:pt x="1637" y="947"/>
                  <a:pt x="1623" y="913"/>
                  <a:pt x="1600" y="888"/>
                </a:cubicBezTo>
                <a:cubicBezTo>
                  <a:pt x="1623" y="862"/>
                  <a:pt x="1637" y="828"/>
                  <a:pt x="1637" y="790"/>
                </a:cubicBezTo>
                <a:cubicBezTo>
                  <a:pt x="1637" y="642"/>
                  <a:pt x="1637" y="642"/>
                  <a:pt x="1637" y="642"/>
                </a:cubicBezTo>
                <a:cubicBezTo>
                  <a:pt x="1637" y="604"/>
                  <a:pt x="1623" y="570"/>
                  <a:pt x="1600" y="544"/>
                </a:cubicBezTo>
                <a:cubicBezTo>
                  <a:pt x="1623" y="519"/>
                  <a:pt x="1637" y="485"/>
                  <a:pt x="1637" y="447"/>
                </a:cubicBezTo>
                <a:cubicBezTo>
                  <a:pt x="1637" y="299"/>
                  <a:pt x="1637" y="299"/>
                  <a:pt x="1637" y="299"/>
                </a:cubicBezTo>
                <a:cubicBezTo>
                  <a:pt x="1637" y="299"/>
                  <a:pt x="1637" y="299"/>
                  <a:pt x="1637" y="299"/>
                </a:cubicBezTo>
                <a:cubicBezTo>
                  <a:pt x="1637" y="218"/>
                  <a:pt x="1572" y="153"/>
                  <a:pt x="1492" y="153"/>
                </a:cubicBezTo>
                <a:close/>
                <a:moveTo>
                  <a:pt x="1384" y="1542"/>
                </a:moveTo>
                <a:cubicBezTo>
                  <a:pt x="278" y="1542"/>
                  <a:pt x="278" y="1542"/>
                  <a:pt x="278" y="1542"/>
                </a:cubicBezTo>
                <a:cubicBezTo>
                  <a:pt x="278" y="1389"/>
                  <a:pt x="278" y="1389"/>
                  <a:pt x="278" y="1389"/>
                </a:cubicBezTo>
                <a:cubicBezTo>
                  <a:pt x="348" y="1389"/>
                  <a:pt x="348" y="1389"/>
                  <a:pt x="348" y="1389"/>
                </a:cubicBezTo>
                <a:cubicBezTo>
                  <a:pt x="374" y="1389"/>
                  <a:pt x="396" y="1368"/>
                  <a:pt x="396" y="1341"/>
                </a:cubicBezTo>
                <a:cubicBezTo>
                  <a:pt x="396" y="1315"/>
                  <a:pt x="374" y="1293"/>
                  <a:pt x="348" y="1293"/>
                </a:cubicBezTo>
                <a:cubicBezTo>
                  <a:pt x="278" y="1293"/>
                  <a:pt x="278" y="1293"/>
                  <a:pt x="278" y="1293"/>
                </a:cubicBezTo>
                <a:cubicBezTo>
                  <a:pt x="278" y="1181"/>
                  <a:pt x="278" y="1181"/>
                  <a:pt x="278" y="1181"/>
                </a:cubicBezTo>
                <a:cubicBezTo>
                  <a:pt x="348" y="1181"/>
                  <a:pt x="348" y="1181"/>
                  <a:pt x="348" y="1181"/>
                </a:cubicBezTo>
                <a:cubicBezTo>
                  <a:pt x="374" y="1181"/>
                  <a:pt x="396" y="1160"/>
                  <a:pt x="396" y="1133"/>
                </a:cubicBezTo>
                <a:cubicBezTo>
                  <a:pt x="396" y="1107"/>
                  <a:pt x="374" y="1085"/>
                  <a:pt x="348" y="1085"/>
                </a:cubicBezTo>
                <a:cubicBezTo>
                  <a:pt x="278" y="1085"/>
                  <a:pt x="278" y="1085"/>
                  <a:pt x="278" y="1085"/>
                </a:cubicBezTo>
                <a:cubicBezTo>
                  <a:pt x="278" y="977"/>
                  <a:pt x="278" y="977"/>
                  <a:pt x="278" y="977"/>
                </a:cubicBezTo>
                <a:cubicBezTo>
                  <a:pt x="348" y="977"/>
                  <a:pt x="348" y="977"/>
                  <a:pt x="348" y="977"/>
                </a:cubicBezTo>
                <a:cubicBezTo>
                  <a:pt x="374" y="977"/>
                  <a:pt x="396" y="955"/>
                  <a:pt x="396" y="929"/>
                </a:cubicBezTo>
                <a:cubicBezTo>
                  <a:pt x="396" y="902"/>
                  <a:pt x="374" y="881"/>
                  <a:pt x="348" y="881"/>
                </a:cubicBezTo>
                <a:cubicBezTo>
                  <a:pt x="278" y="881"/>
                  <a:pt x="278" y="881"/>
                  <a:pt x="278" y="881"/>
                </a:cubicBezTo>
                <a:cubicBezTo>
                  <a:pt x="278" y="769"/>
                  <a:pt x="278" y="769"/>
                  <a:pt x="278" y="769"/>
                </a:cubicBezTo>
                <a:cubicBezTo>
                  <a:pt x="348" y="769"/>
                  <a:pt x="348" y="769"/>
                  <a:pt x="348" y="769"/>
                </a:cubicBezTo>
                <a:cubicBezTo>
                  <a:pt x="374" y="769"/>
                  <a:pt x="396" y="747"/>
                  <a:pt x="396" y="721"/>
                </a:cubicBezTo>
                <a:cubicBezTo>
                  <a:pt x="396" y="694"/>
                  <a:pt x="374" y="673"/>
                  <a:pt x="348" y="673"/>
                </a:cubicBezTo>
                <a:cubicBezTo>
                  <a:pt x="278" y="673"/>
                  <a:pt x="278" y="673"/>
                  <a:pt x="278" y="673"/>
                </a:cubicBezTo>
                <a:cubicBezTo>
                  <a:pt x="278" y="558"/>
                  <a:pt x="278" y="558"/>
                  <a:pt x="278" y="558"/>
                </a:cubicBezTo>
                <a:cubicBezTo>
                  <a:pt x="348" y="558"/>
                  <a:pt x="348" y="558"/>
                  <a:pt x="348" y="558"/>
                </a:cubicBezTo>
                <a:cubicBezTo>
                  <a:pt x="374" y="558"/>
                  <a:pt x="396" y="537"/>
                  <a:pt x="396" y="510"/>
                </a:cubicBezTo>
                <a:cubicBezTo>
                  <a:pt x="396" y="484"/>
                  <a:pt x="374" y="462"/>
                  <a:pt x="348" y="462"/>
                </a:cubicBezTo>
                <a:cubicBezTo>
                  <a:pt x="278" y="462"/>
                  <a:pt x="278" y="462"/>
                  <a:pt x="278" y="462"/>
                </a:cubicBezTo>
                <a:cubicBezTo>
                  <a:pt x="278" y="350"/>
                  <a:pt x="278" y="350"/>
                  <a:pt x="278" y="350"/>
                </a:cubicBezTo>
                <a:cubicBezTo>
                  <a:pt x="348" y="350"/>
                  <a:pt x="348" y="350"/>
                  <a:pt x="348" y="350"/>
                </a:cubicBezTo>
                <a:cubicBezTo>
                  <a:pt x="374" y="350"/>
                  <a:pt x="396" y="329"/>
                  <a:pt x="396" y="302"/>
                </a:cubicBezTo>
                <a:cubicBezTo>
                  <a:pt x="396" y="276"/>
                  <a:pt x="374" y="254"/>
                  <a:pt x="348" y="254"/>
                </a:cubicBezTo>
                <a:cubicBezTo>
                  <a:pt x="278" y="254"/>
                  <a:pt x="278" y="254"/>
                  <a:pt x="278" y="254"/>
                </a:cubicBezTo>
                <a:cubicBezTo>
                  <a:pt x="278" y="96"/>
                  <a:pt x="278" y="96"/>
                  <a:pt x="278" y="96"/>
                </a:cubicBezTo>
                <a:cubicBezTo>
                  <a:pt x="1384" y="96"/>
                  <a:pt x="1384" y="96"/>
                  <a:pt x="1384" y="96"/>
                </a:cubicBezTo>
                <a:lnTo>
                  <a:pt x="1384" y="1542"/>
                </a:lnTo>
                <a:close/>
                <a:moveTo>
                  <a:pt x="1542" y="1133"/>
                </a:moveTo>
                <a:cubicBezTo>
                  <a:pt x="1542" y="1161"/>
                  <a:pt x="1519" y="1183"/>
                  <a:pt x="1492" y="1183"/>
                </a:cubicBezTo>
                <a:cubicBezTo>
                  <a:pt x="1480" y="1183"/>
                  <a:pt x="1480" y="1183"/>
                  <a:pt x="1480" y="1183"/>
                </a:cubicBezTo>
                <a:cubicBezTo>
                  <a:pt x="1480" y="936"/>
                  <a:pt x="1480" y="936"/>
                  <a:pt x="1480" y="936"/>
                </a:cubicBezTo>
                <a:cubicBezTo>
                  <a:pt x="1492" y="936"/>
                  <a:pt x="1492" y="936"/>
                  <a:pt x="1492" y="936"/>
                </a:cubicBezTo>
                <a:cubicBezTo>
                  <a:pt x="1519" y="936"/>
                  <a:pt x="1542" y="958"/>
                  <a:pt x="1542" y="985"/>
                </a:cubicBezTo>
                <a:lnTo>
                  <a:pt x="1542" y="1133"/>
                </a:lnTo>
                <a:close/>
                <a:moveTo>
                  <a:pt x="1542" y="790"/>
                </a:moveTo>
                <a:cubicBezTo>
                  <a:pt x="1542" y="817"/>
                  <a:pt x="1519" y="840"/>
                  <a:pt x="1492" y="840"/>
                </a:cubicBezTo>
                <a:cubicBezTo>
                  <a:pt x="1480" y="840"/>
                  <a:pt x="1480" y="840"/>
                  <a:pt x="1480" y="840"/>
                </a:cubicBezTo>
                <a:cubicBezTo>
                  <a:pt x="1480" y="592"/>
                  <a:pt x="1480" y="592"/>
                  <a:pt x="1480" y="592"/>
                </a:cubicBezTo>
                <a:cubicBezTo>
                  <a:pt x="1492" y="592"/>
                  <a:pt x="1492" y="592"/>
                  <a:pt x="1492" y="592"/>
                </a:cubicBezTo>
                <a:cubicBezTo>
                  <a:pt x="1519" y="592"/>
                  <a:pt x="1542" y="615"/>
                  <a:pt x="1542" y="642"/>
                </a:cubicBezTo>
                <a:lnTo>
                  <a:pt x="1542" y="790"/>
                </a:lnTo>
                <a:close/>
                <a:moveTo>
                  <a:pt x="1542" y="447"/>
                </a:moveTo>
                <a:cubicBezTo>
                  <a:pt x="1542" y="474"/>
                  <a:pt x="1519" y="496"/>
                  <a:pt x="1492" y="496"/>
                </a:cubicBezTo>
                <a:cubicBezTo>
                  <a:pt x="1480" y="496"/>
                  <a:pt x="1480" y="496"/>
                  <a:pt x="1480" y="496"/>
                </a:cubicBezTo>
                <a:cubicBezTo>
                  <a:pt x="1480" y="249"/>
                  <a:pt x="1480" y="249"/>
                  <a:pt x="1480" y="249"/>
                </a:cubicBezTo>
                <a:cubicBezTo>
                  <a:pt x="1492" y="249"/>
                  <a:pt x="1492" y="249"/>
                  <a:pt x="1492" y="249"/>
                </a:cubicBezTo>
                <a:cubicBezTo>
                  <a:pt x="1519" y="249"/>
                  <a:pt x="1542" y="271"/>
                  <a:pt x="1542" y="299"/>
                </a:cubicBezTo>
                <a:lnTo>
                  <a:pt x="1542" y="447"/>
                </a:lnTo>
                <a:close/>
                <a:moveTo>
                  <a:pt x="830" y="808"/>
                </a:moveTo>
                <a:cubicBezTo>
                  <a:pt x="886" y="808"/>
                  <a:pt x="935" y="788"/>
                  <a:pt x="974" y="748"/>
                </a:cubicBezTo>
                <a:cubicBezTo>
                  <a:pt x="1014" y="708"/>
                  <a:pt x="1034" y="660"/>
                  <a:pt x="1034" y="604"/>
                </a:cubicBezTo>
                <a:cubicBezTo>
                  <a:pt x="1034" y="548"/>
                  <a:pt x="1014" y="500"/>
                  <a:pt x="974" y="460"/>
                </a:cubicBezTo>
                <a:cubicBezTo>
                  <a:pt x="935" y="421"/>
                  <a:pt x="886" y="401"/>
                  <a:pt x="830" y="401"/>
                </a:cubicBezTo>
                <a:cubicBezTo>
                  <a:pt x="774" y="401"/>
                  <a:pt x="726" y="421"/>
                  <a:pt x="686" y="460"/>
                </a:cubicBezTo>
                <a:cubicBezTo>
                  <a:pt x="647" y="500"/>
                  <a:pt x="627" y="548"/>
                  <a:pt x="627" y="604"/>
                </a:cubicBezTo>
                <a:cubicBezTo>
                  <a:pt x="627" y="660"/>
                  <a:pt x="647" y="708"/>
                  <a:pt x="686" y="748"/>
                </a:cubicBezTo>
                <a:cubicBezTo>
                  <a:pt x="726" y="788"/>
                  <a:pt x="774" y="808"/>
                  <a:pt x="830" y="808"/>
                </a:cubicBezTo>
                <a:close/>
                <a:moveTo>
                  <a:pt x="754" y="528"/>
                </a:moveTo>
                <a:cubicBezTo>
                  <a:pt x="776" y="506"/>
                  <a:pt x="800" y="496"/>
                  <a:pt x="830" y="496"/>
                </a:cubicBezTo>
                <a:cubicBezTo>
                  <a:pt x="861" y="496"/>
                  <a:pt x="885" y="507"/>
                  <a:pt x="906" y="528"/>
                </a:cubicBezTo>
                <a:cubicBezTo>
                  <a:pt x="928" y="550"/>
                  <a:pt x="938" y="574"/>
                  <a:pt x="938" y="604"/>
                </a:cubicBezTo>
                <a:cubicBezTo>
                  <a:pt x="938" y="634"/>
                  <a:pt x="928" y="659"/>
                  <a:pt x="906" y="680"/>
                </a:cubicBezTo>
                <a:cubicBezTo>
                  <a:pt x="885" y="702"/>
                  <a:pt x="861" y="712"/>
                  <a:pt x="830" y="712"/>
                </a:cubicBezTo>
                <a:cubicBezTo>
                  <a:pt x="800" y="712"/>
                  <a:pt x="776" y="702"/>
                  <a:pt x="754" y="680"/>
                </a:cubicBezTo>
                <a:cubicBezTo>
                  <a:pt x="733" y="659"/>
                  <a:pt x="723" y="634"/>
                  <a:pt x="723" y="604"/>
                </a:cubicBezTo>
                <a:cubicBezTo>
                  <a:pt x="723" y="574"/>
                  <a:pt x="733" y="550"/>
                  <a:pt x="754" y="528"/>
                </a:cubicBezTo>
                <a:close/>
                <a:moveTo>
                  <a:pt x="658" y="1229"/>
                </a:moveTo>
                <a:cubicBezTo>
                  <a:pt x="1012" y="1229"/>
                  <a:pt x="1012" y="1229"/>
                  <a:pt x="1012" y="1229"/>
                </a:cubicBezTo>
                <a:cubicBezTo>
                  <a:pt x="1057" y="1229"/>
                  <a:pt x="1095" y="1215"/>
                  <a:pt x="1124" y="1187"/>
                </a:cubicBezTo>
                <a:cubicBezTo>
                  <a:pt x="1153" y="1159"/>
                  <a:pt x="1168" y="1122"/>
                  <a:pt x="1168" y="1076"/>
                </a:cubicBezTo>
                <a:cubicBezTo>
                  <a:pt x="1168" y="1060"/>
                  <a:pt x="1168" y="1045"/>
                  <a:pt x="1167" y="1030"/>
                </a:cubicBezTo>
                <a:cubicBezTo>
                  <a:pt x="1166" y="1015"/>
                  <a:pt x="1163" y="999"/>
                  <a:pt x="1160" y="981"/>
                </a:cubicBezTo>
                <a:cubicBezTo>
                  <a:pt x="1157" y="963"/>
                  <a:pt x="1153" y="946"/>
                  <a:pt x="1148" y="931"/>
                </a:cubicBezTo>
                <a:cubicBezTo>
                  <a:pt x="1143" y="914"/>
                  <a:pt x="1136" y="898"/>
                  <a:pt x="1127" y="882"/>
                </a:cubicBezTo>
                <a:cubicBezTo>
                  <a:pt x="1117" y="866"/>
                  <a:pt x="1106" y="851"/>
                  <a:pt x="1093" y="839"/>
                </a:cubicBezTo>
                <a:cubicBezTo>
                  <a:pt x="1079" y="825"/>
                  <a:pt x="1062" y="815"/>
                  <a:pt x="1043" y="807"/>
                </a:cubicBezTo>
                <a:cubicBezTo>
                  <a:pt x="1024" y="799"/>
                  <a:pt x="1002" y="796"/>
                  <a:pt x="980" y="796"/>
                </a:cubicBezTo>
                <a:cubicBezTo>
                  <a:pt x="965" y="796"/>
                  <a:pt x="953" y="802"/>
                  <a:pt x="937" y="812"/>
                </a:cubicBezTo>
                <a:cubicBezTo>
                  <a:pt x="928" y="818"/>
                  <a:pt x="918" y="824"/>
                  <a:pt x="907" y="831"/>
                </a:cubicBezTo>
                <a:cubicBezTo>
                  <a:pt x="902" y="835"/>
                  <a:pt x="892" y="840"/>
                  <a:pt x="874" y="845"/>
                </a:cubicBezTo>
                <a:cubicBezTo>
                  <a:pt x="848" y="854"/>
                  <a:pt x="822" y="854"/>
                  <a:pt x="796" y="845"/>
                </a:cubicBezTo>
                <a:cubicBezTo>
                  <a:pt x="778" y="840"/>
                  <a:pt x="768" y="835"/>
                  <a:pt x="763" y="831"/>
                </a:cubicBezTo>
                <a:cubicBezTo>
                  <a:pt x="752" y="824"/>
                  <a:pt x="742" y="818"/>
                  <a:pt x="733" y="812"/>
                </a:cubicBezTo>
                <a:cubicBezTo>
                  <a:pt x="717" y="802"/>
                  <a:pt x="705" y="796"/>
                  <a:pt x="690" y="796"/>
                </a:cubicBezTo>
                <a:cubicBezTo>
                  <a:pt x="667" y="796"/>
                  <a:pt x="646" y="799"/>
                  <a:pt x="627" y="807"/>
                </a:cubicBezTo>
                <a:cubicBezTo>
                  <a:pt x="608" y="815"/>
                  <a:pt x="591" y="825"/>
                  <a:pt x="577" y="839"/>
                </a:cubicBezTo>
                <a:cubicBezTo>
                  <a:pt x="564" y="851"/>
                  <a:pt x="553" y="866"/>
                  <a:pt x="543" y="882"/>
                </a:cubicBezTo>
                <a:cubicBezTo>
                  <a:pt x="534" y="898"/>
                  <a:pt x="527" y="914"/>
                  <a:pt x="522" y="931"/>
                </a:cubicBezTo>
                <a:cubicBezTo>
                  <a:pt x="517" y="946"/>
                  <a:pt x="513" y="963"/>
                  <a:pt x="510" y="981"/>
                </a:cubicBezTo>
                <a:cubicBezTo>
                  <a:pt x="507" y="998"/>
                  <a:pt x="504" y="1015"/>
                  <a:pt x="503" y="1030"/>
                </a:cubicBezTo>
                <a:cubicBezTo>
                  <a:pt x="502" y="1045"/>
                  <a:pt x="502" y="1060"/>
                  <a:pt x="502" y="1076"/>
                </a:cubicBezTo>
                <a:cubicBezTo>
                  <a:pt x="502" y="1122"/>
                  <a:pt x="517" y="1159"/>
                  <a:pt x="546" y="1187"/>
                </a:cubicBezTo>
                <a:cubicBezTo>
                  <a:pt x="575" y="1215"/>
                  <a:pt x="613" y="1229"/>
                  <a:pt x="658" y="1229"/>
                </a:cubicBezTo>
                <a:close/>
                <a:moveTo>
                  <a:pt x="599" y="1037"/>
                </a:moveTo>
                <a:cubicBezTo>
                  <a:pt x="600" y="1025"/>
                  <a:pt x="602" y="1012"/>
                  <a:pt x="604" y="998"/>
                </a:cubicBezTo>
                <a:cubicBezTo>
                  <a:pt x="607" y="984"/>
                  <a:pt x="610" y="972"/>
                  <a:pt x="613" y="960"/>
                </a:cubicBezTo>
                <a:cubicBezTo>
                  <a:pt x="617" y="950"/>
                  <a:pt x="621" y="940"/>
                  <a:pt x="627" y="930"/>
                </a:cubicBezTo>
                <a:cubicBezTo>
                  <a:pt x="632" y="921"/>
                  <a:pt x="637" y="914"/>
                  <a:pt x="643" y="908"/>
                </a:cubicBezTo>
                <a:cubicBezTo>
                  <a:pt x="648" y="903"/>
                  <a:pt x="655" y="899"/>
                  <a:pt x="662" y="896"/>
                </a:cubicBezTo>
                <a:cubicBezTo>
                  <a:pt x="668" y="894"/>
                  <a:pt x="674" y="893"/>
                  <a:pt x="680" y="892"/>
                </a:cubicBezTo>
                <a:cubicBezTo>
                  <a:pt x="680" y="892"/>
                  <a:pt x="681" y="892"/>
                  <a:pt x="681" y="892"/>
                </a:cubicBezTo>
                <a:cubicBezTo>
                  <a:pt x="690" y="898"/>
                  <a:pt x="700" y="905"/>
                  <a:pt x="711" y="912"/>
                </a:cubicBezTo>
                <a:cubicBezTo>
                  <a:pt x="726" y="922"/>
                  <a:pt x="744" y="930"/>
                  <a:pt x="766" y="937"/>
                </a:cubicBezTo>
                <a:cubicBezTo>
                  <a:pt x="811" y="951"/>
                  <a:pt x="859" y="951"/>
                  <a:pt x="904" y="937"/>
                </a:cubicBezTo>
                <a:cubicBezTo>
                  <a:pt x="926" y="930"/>
                  <a:pt x="944" y="922"/>
                  <a:pt x="959" y="912"/>
                </a:cubicBezTo>
                <a:cubicBezTo>
                  <a:pt x="970" y="905"/>
                  <a:pt x="980" y="898"/>
                  <a:pt x="989" y="892"/>
                </a:cubicBezTo>
                <a:cubicBezTo>
                  <a:pt x="989" y="892"/>
                  <a:pt x="990" y="892"/>
                  <a:pt x="990" y="892"/>
                </a:cubicBezTo>
                <a:cubicBezTo>
                  <a:pt x="996" y="893"/>
                  <a:pt x="1002" y="894"/>
                  <a:pt x="1008" y="896"/>
                </a:cubicBezTo>
                <a:cubicBezTo>
                  <a:pt x="1015" y="899"/>
                  <a:pt x="1022" y="903"/>
                  <a:pt x="1027" y="908"/>
                </a:cubicBezTo>
                <a:cubicBezTo>
                  <a:pt x="1033" y="914"/>
                  <a:pt x="1038" y="921"/>
                  <a:pt x="1043" y="930"/>
                </a:cubicBezTo>
                <a:cubicBezTo>
                  <a:pt x="1049" y="940"/>
                  <a:pt x="1053" y="950"/>
                  <a:pt x="1057" y="960"/>
                </a:cubicBezTo>
                <a:cubicBezTo>
                  <a:pt x="1060" y="972"/>
                  <a:pt x="1063" y="984"/>
                  <a:pt x="1066" y="998"/>
                </a:cubicBezTo>
                <a:cubicBezTo>
                  <a:pt x="1068" y="1012"/>
                  <a:pt x="1070" y="1025"/>
                  <a:pt x="1071" y="1037"/>
                </a:cubicBezTo>
                <a:cubicBezTo>
                  <a:pt x="1071" y="1037"/>
                  <a:pt x="1071" y="1037"/>
                  <a:pt x="1071" y="1037"/>
                </a:cubicBezTo>
                <a:cubicBezTo>
                  <a:pt x="1072" y="1049"/>
                  <a:pt x="1072" y="1062"/>
                  <a:pt x="1072" y="1076"/>
                </a:cubicBezTo>
                <a:cubicBezTo>
                  <a:pt x="1072" y="1101"/>
                  <a:pt x="1064" y="1112"/>
                  <a:pt x="1058" y="1118"/>
                </a:cubicBezTo>
                <a:cubicBezTo>
                  <a:pt x="1047" y="1128"/>
                  <a:pt x="1032" y="1133"/>
                  <a:pt x="1012" y="1133"/>
                </a:cubicBezTo>
                <a:cubicBezTo>
                  <a:pt x="658" y="1133"/>
                  <a:pt x="658" y="1133"/>
                  <a:pt x="658" y="1133"/>
                </a:cubicBezTo>
                <a:cubicBezTo>
                  <a:pt x="638" y="1133"/>
                  <a:pt x="623" y="1128"/>
                  <a:pt x="612" y="1118"/>
                </a:cubicBezTo>
                <a:cubicBezTo>
                  <a:pt x="606" y="1112"/>
                  <a:pt x="598" y="1101"/>
                  <a:pt x="598" y="1076"/>
                </a:cubicBezTo>
                <a:cubicBezTo>
                  <a:pt x="598" y="1062"/>
                  <a:pt x="598" y="1049"/>
                  <a:pt x="599" y="103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241"/>
          <p:cNvSpPr>
            <a:spLocks noEditPoints="1"/>
          </p:cNvSpPr>
          <p:nvPr/>
        </p:nvSpPr>
        <p:spPr bwMode="auto">
          <a:xfrm>
            <a:off x="8910827" y="1889604"/>
            <a:ext cx="349710" cy="392250"/>
          </a:xfrm>
          <a:custGeom>
            <a:avLst/>
            <a:gdLst>
              <a:gd name="T0" fmla="*/ 58 w 1460"/>
              <a:gd name="T1" fmla="*/ 485 h 1638"/>
              <a:gd name="T2" fmla="*/ 2 w 1460"/>
              <a:gd name="T3" fmla="*/ 541 h 1638"/>
              <a:gd name="T4" fmla="*/ 2 w 1460"/>
              <a:gd name="T5" fmla="*/ 1582 h 1638"/>
              <a:gd name="T6" fmla="*/ 58 w 1460"/>
              <a:gd name="T7" fmla="*/ 1638 h 1638"/>
              <a:gd name="T8" fmla="*/ 334 w 1460"/>
              <a:gd name="T9" fmla="*/ 1638 h 1638"/>
              <a:gd name="T10" fmla="*/ 390 w 1460"/>
              <a:gd name="T11" fmla="*/ 1582 h 1638"/>
              <a:gd name="T12" fmla="*/ 390 w 1460"/>
              <a:gd name="T13" fmla="*/ 541 h 1638"/>
              <a:gd name="T14" fmla="*/ 334 w 1460"/>
              <a:gd name="T15" fmla="*/ 485 h 1638"/>
              <a:gd name="T16" fmla="*/ 58 w 1460"/>
              <a:gd name="T17" fmla="*/ 485 h 1638"/>
              <a:gd name="T18" fmla="*/ 294 w 1460"/>
              <a:gd name="T19" fmla="*/ 1542 h 1638"/>
              <a:gd name="T20" fmla="*/ 98 w 1460"/>
              <a:gd name="T21" fmla="*/ 1542 h 1638"/>
              <a:gd name="T22" fmla="*/ 98 w 1460"/>
              <a:gd name="T23" fmla="*/ 581 h 1638"/>
              <a:gd name="T24" fmla="*/ 294 w 1460"/>
              <a:gd name="T25" fmla="*/ 581 h 1638"/>
              <a:gd name="T26" fmla="*/ 294 w 1460"/>
              <a:gd name="T27" fmla="*/ 1542 h 1638"/>
              <a:gd name="T28" fmla="*/ 196 w 1460"/>
              <a:gd name="T29" fmla="*/ 391 h 1638"/>
              <a:gd name="T30" fmla="*/ 392 w 1460"/>
              <a:gd name="T31" fmla="*/ 195 h 1638"/>
              <a:gd name="T32" fmla="*/ 196 w 1460"/>
              <a:gd name="T33" fmla="*/ 0 h 1638"/>
              <a:gd name="T34" fmla="*/ 0 w 1460"/>
              <a:gd name="T35" fmla="*/ 195 h 1638"/>
              <a:gd name="T36" fmla="*/ 196 w 1460"/>
              <a:gd name="T37" fmla="*/ 391 h 1638"/>
              <a:gd name="T38" fmla="*/ 196 w 1460"/>
              <a:gd name="T39" fmla="*/ 96 h 1638"/>
              <a:gd name="T40" fmla="*/ 296 w 1460"/>
              <a:gd name="T41" fmla="*/ 195 h 1638"/>
              <a:gd name="T42" fmla="*/ 196 w 1460"/>
              <a:gd name="T43" fmla="*/ 295 h 1638"/>
              <a:gd name="T44" fmla="*/ 96 w 1460"/>
              <a:gd name="T45" fmla="*/ 195 h 1638"/>
              <a:gd name="T46" fmla="*/ 196 w 1460"/>
              <a:gd name="T47" fmla="*/ 96 h 1638"/>
              <a:gd name="T48" fmla="*/ 559 w 1460"/>
              <a:gd name="T49" fmla="*/ 1638 h 1638"/>
              <a:gd name="T50" fmla="*/ 846 w 1460"/>
              <a:gd name="T51" fmla="*/ 1638 h 1638"/>
              <a:gd name="T52" fmla="*/ 894 w 1460"/>
              <a:gd name="T53" fmla="*/ 1590 h 1638"/>
              <a:gd name="T54" fmla="*/ 894 w 1460"/>
              <a:gd name="T55" fmla="*/ 966 h 1638"/>
              <a:gd name="T56" fmla="*/ 989 w 1460"/>
              <a:gd name="T57" fmla="*/ 866 h 1638"/>
              <a:gd name="T58" fmla="*/ 1090 w 1460"/>
              <a:gd name="T59" fmla="*/ 964 h 1638"/>
              <a:gd name="T60" fmla="*/ 1090 w 1460"/>
              <a:gd name="T61" fmla="*/ 1591 h 1638"/>
              <a:gd name="T62" fmla="*/ 1137 w 1460"/>
              <a:gd name="T63" fmla="*/ 1638 h 1638"/>
              <a:gd name="T64" fmla="*/ 1412 w 1460"/>
              <a:gd name="T65" fmla="*/ 1638 h 1638"/>
              <a:gd name="T66" fmla="*/ 1460 w 1460"/>
              <a:gd name="T67" fmla="*/ 1591 h 1638"/>
              <a:gd name="T68" fmla="*/ 1460 w 1460"/>
              <a:gd name="T69" fmla="*/ 983 h 1638"/>
              <a:gd name="T70" fmla="*/ 1283 w 1460"/>
              <a:gd name="T71" fmla="*/ 607 h 1638"/>
              <a:gd name="T72" fmla="*/ 1047 w 1460"/>
              <a:gd name="T73" fmla="*/ 524 h 1638"/>
              <a:gd name="T74" fmla="*/ 894 w 1460"/>
              <a:gd name="T75" fmla="*/ 561 h 1638"/>
              <a:gd name="T76" fmla="*/ 894 w 1460"/>
              <a:gd name="T77" fmla="*/ 538 h 1638"/>
              <a:gd name="T78" fmla="*/ 840 w 1460"/>
              <a:gd name="T79" fmla="*/ 485 h 1638"/>
              <a:gd name="T80" fmla="*/ 559 w 1460"/>
              <a:gd name="T81" fmla="*/ 485 h 1638"/>
              <a:gd name="T82" fmla="*/ 505 w 1460"/>
              <a:gd name="T83" fmla="*/ 538 h 1638"/>
              <a:gd name="T84" fmla="*/ 505 w 1460"/>
              <a:gd name="T85" fmla="*/ 1584 h 1638"/>
              <a:gd name="T86" fmla="*/ 559 w 1460"/>
              <a:gd name="T87" fmla="*/ 1638 h 1638"/>
              <a:gd name="T88" fmla="*/ 601 w 1460"/>
              <a:gd name="T89" fmla="*/ 581 h 1638"/>
              <a:gd name="T90" fmla="*/ 797 w 1460"/>
              <a:gd name="T91" fmla="*/ 581 h 1638"/>
              <a:gd name="T92" fmla="*/ 797 w 1460"/>
              <a:gd name="T93" fmla="*/ 651 h 1638"/>
              <a:gd name="T94" fmla="*/ 798 w 1460"/>
              <a:gd name="T95" fmla="*/ 651 h 1638"/>
              <a:gd name="T96" fmla="*/ 810 w 1460"/>
              <a:gd name="T97" fmla="*/ 683 h 1638"/>
              <a:gd name="T98" fmla="*/ 877 w 1460"/>
              <a:gd name="T99" fmla="*/ 687 h 1638"/>
              <a:gd name="T100" fmla="*/ 1049 w 1460"/>
              <a:gd name="T101" fmla="*/ 620 h 1638"/>
              <a:gd name="T102" fmla="*/ 1222 w 1460"/>
              <a:gd name="T103" fmla="*/ 681 h 1638"/>
              <a:gd name="T104" fmla="*/ 1363 w 1460"/>
              <a:gd name="T105" fmla="*/ 983 h 1638"/>
              <a:gd name="T106" fmla="*/ 1363 w 1460"/>
              <a:gd name="T107" fmla="*/ 1542 h 1638"/>
              <a:gd name="T108" fmla="*/ 1186 w 1460"/>
              <a:gd name="T109" fmla="*/ 1542 h 1638"/>
              <a:gd name="T110" fmla="*/ 1186 w 1460"/>
              <a:gd name="T111" fmla="*/ 964 h 1638"/>
              <a:gd name="T112" fmla="*/ 992 w 1460"/>
              <a:gd name="T113" fmla="*/ 770 h 1638"/>
              <a:gd name="T114" fmla="*/ 797 w 1460"/>
              <a:gd name="T115" fmla="*/ 964 h 1638"/>
              <a:gd name="T116" fmla="*/ 797 w 1460"/>
              <a:gd name="T117" fmla="*/ 1542 h 1638"/>
              <a:gd name="T118" fmla="*/ 601 w 1460"/>
              <a:gd name="T119" fmla="*/ 1542 h 1638"/>
              <a:gd name="T120" fmla="*/ 601 w 1460"/>
              <a:gd name="T121" fmla="*/ 581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60" h="1638">
                <a:moveTo>
                  <a:pt x="58" y="485"/>
                </a:moveTo>
                <a:cubicBezTo>
                  <a:pt x="27" y="485"/>
                  <a:pt x="2" y="510"/>
                  <a:pt x="2" y="541"/>
                </a:cubicBezTo>
                <a:cubicBezTo>
                  <a:pt x="2" y="1582"/>
                  <a:pt x="2" y="1582"/>
                  <a:pt x="2" y="1582"/>
                </a:cubicBezTo>
                <a:cubicBezTo>
                  <a:pt x="2" y="1613"/>
                  <a:pt x="27" y="1638"/>
                  <a:pt x="58" y="1638"/>
                </a:cubicBezTo>
                <a:cubicBezTo>
                  <a:pt x="334" y="1638"/>
                  <a:pt x="334" y="1638"/>
                  <a:pt x="334" y="1638"/>
                </a:cubicBezTo>
                <a:cubicBezTo>
                  <a:pt x="365" y="1638"/>
                  <a:pt x="390" y="1613"/>
                  <a:pt x="390" y="1582"/>
                </a:cubicBezTo>
                <a:cubicBezTo>
                  <a:pt x="390" y="541"/>
                  <a:pt x="390" y="541"/>
                  <a:pt x="390" y="541"/>
                </a:cubicBezTo>
                <a:cubicBezTo>
                  <a:pt x="390" y="510"/>
                  <a:pt x="365" y="485"/>
                  <a:pt x="334" y="485"/>
                </a:cubicBezTo>
                <a:lnTo>
                  <a:pt x="58" y="485"/>
                </a:lnTo>
                <a:close/>
                <a:moveTo>
                  <a:pt x="294" y="1542"/>
                </a:moveTo>
                <a:cubicBezTo>
                  <a:pt x="98" y="1542"/>
                  <a:pt x="98" y="1542"/>
                  <a:pt x="98" y="1542"/>
                </a:cubicBezTo>
                <a:cubicBezTo>
                  <a:pt x="98" y="581"/>
                  <a:pt x="98" y="581"/>
                  <a:pt x="98" y="581"/>
                </a:cubicBezTo>
                <a:cubicBezTo>
                  <a:pt x="294" y="581"/>
                  <a:pt x="294" y="581"/>
                  <a:pt x="294" y="581"/>
                </a:cubicBezTo>
                <a:lnTo>
                  <a:pt x="294" y="1542"/>
                </a:lnTo>
                <a:close/>
                <a:moveTo>
                  <a:pt x="196" y="391"/>
                </a:moveTo>
                <a:cubicBezTo>
                  <a:pt x="304" y="391"/>
                  <a:pt x="392" y="303"/>
                  <a:pt x="392" y="195"/>
                </a:cubicBezTo>
                <a:cubicBezTo>
                  <a:pt x="392" y="87"/>
                  <a:pt x="304" y="0"/>
                  <a:pt x="196" y="0"/>
                </a:cubicBezTo>
                <a:cubicBezTo>
                  <a:pt x="88" y="0"/>
                  <a:pt x="0" y="87"/>
                  <a:pt x="0" y="195"/>
                </a:cubicBezTo>
                <a:cubicBezTo>
                  <a:pt x="0" y="303"/>
                  <a:pt x="88" y="391"/>
                  <a:pt x="196" y="391"/>
                </a:cubicBezTo>
                <a:close/>
                <a:moveTo>
                  <a:pt x="196" y="96"/>
                </a:moveTo>
                <a:cubicBezTo>
                  <a:pt x="251" y="96"/>
                  <a:pt x="296" y="140"/>
                  <a:pt x="296" y="195"/>
                </a:cubicBezTo>
                <a:cubicBezTo>
                  <a:pt x="296" y="250"/>
                  <a:pt x="251" y="295"/>
                  <a:pt x="196" y="295"/>
                </a:cubicBezTo>
                <a:cubicBezTo>
                  <a:pt x="141" y="295"/>
                  <a:pt x="96" y="250"/>
                  <a:pt x="96" y="195"/>
                </a:cubicBezTo>
                <a:cubicBezTo>
                  <a:pt x="96" y="140"/>
                  <a:pt x="141" y="96"/>
                  <a:pt x="196" y="96"/>
                </a:cubicBezTo>
                <a:close/>
                <a:moveTo>
                  <a:pt x="559" y="1638"/>
                </a:moveTo>
                <a:cubicBezTo>
                  <a:pt x="846" y="1638"/>
                  <a:pt x="846" y="1638"/>
                  <a:pt x="846" y="1638"/>
                </a:cubicBezTo>
                <a:cubicBezTo>
                  <a:pt x="872" y="1638"/>
                  <a:pt x="894" y="1616"/>
                  <a:pt x="894" y="1590"/>
                </a:cubicBezTo>
                <a:cubicBezTo>
                  <a:pt x="894" y="966"/>
                  <a:pt x="894" y="966"/>
                  <a:pt x="894" y="966"/>
                </a:cubicBezTo>
                <a:cubicBezTo>
                  <a:pt x="894" y="913"/>
                  <a:pt x="935" y="868"/>
                  <a:pt x="989" y="866"/>
                </a:cubicBezTo>
                <a:cubicBezTo>
                  <a:pt x="1044" y="864"/>
                  <a:pt x="1090" y="909"/>
                  <a:pt x="1090" y="964"/>
                </a:cubicBezTo>
                <a:cubicBezTo>
                  <a:pt x="1090" y="1591"/>
                  <a:pt x="1090" y="1591"/>
                  <a:pt x="1090" y="1591"/>
                </a:cubicBezTo>
                <a:cubicBezTo>
                  <a:pt x="1090" y="1617"/>
                  <a:pt x="1111" y="1638"/>
                  <a:pt x="1137" y="1638"/>
                </a:cubicBezTo>
                <a:cubicBezTo>
                  <a:pt x="1412" y="1638"/>
                  <a:pt x="1412" y="1638"/>
                  <a:pt x="1412" y="1638"/>
                </a:cubicBezTo>
                <a:cubicBezTo>
                  <a:pt x="1438" y="1638"/>
                  <a:pt x="1460" y="1617"/>
                  <a:pt x="1460" y="1591"/>
                </a:cubicBezTo>
                <a:cubicBezTo>
                  <a:pt x="1460" y="983"/>
                  <a:pt x="1460" y="983"/>
                  <a:pt x="1460" y="983"/>
                </a:cubicBezTo>
                <a:cubicBezTo>
                  <a:pt x="1460" y="837"/>
                  <a:pt x="1395" y="700"/>
                  <a:pt x="1283" y="607"/>
                </a:cubicBezTo>
                <a:cubicBezTo>
                  <a:pt x="1217" y="552"/>
                  <a:pt x="1133" y="522"/>
                  <a:pt x="1047" y="524"/>
                </a:cubicBezTo>
                <a:cubicBezTo>
                  <a:pt x="993" y="525"/>
                  <a:pt x="941" y="538"/>
                  <a:pt x="894" y="561"/>
                </a:cubicBezTo>
                <a:cubicBezTo>
                  <a:pt x="894" y="538"/>
                  <a:pt x="894" y="538"/>
                  <a:pt x="894" y="538"/>
                </a:cubicBezTo>
                <a:cubicBezTo>
                  <a:pt x="894" y="509"/>
                  <a:pt x="870" y="485"/>
                  <a:pt x="840" y="485"/>
                </a:cubicBezTo>
                <a:cubicBezTo>
                  <a:pt x="559" y="485"/>
                  <a:pt x="559" y="485"/>
                  <a:pt x="559" y="485"/>
                </a:cubicBezTo>
                <a:cubicBezTo>
                  <a:pt x="529" y="485"/>
                  <a:pt x="505" y="509"/>
                  <a:pt x="505" y="538"/>
                </a:cubicBezTo>
                <a:cubicBezTo>
                  <a:pt x="505" y="1584"/>
                  <a:pt x="505" y="1584"/>
                  <a:pt x="505" y="1584"/>
                </a:cubicBezTo>
                <a:cubicBezTo>
                  <a:pt x="505" y="1614"/>
                  <a:pt x="529" y="1638"/>
                  <a:pt x="559" y="1638"/>
                </a:cubicBezTo>
                <a:close/>
                <a:moveTo>
                  <a:pt x="601" y="581"/>
                </a:moveTo>
                <a:cubicBezTo>
                  <a:pt x="797" y="581"/>
                  <a:pt x="797" y="581"/>
                  <a:pt x="797" y="581"/>
                </a:cubicBezTo>
                <a:cubicBezTo>
                  <a:pt x="797" y="651"/>
                  <a:pt x="797" y="651"/>
                  <a:pt x="797" y="651"/>
                </a:cubicBezTo>
                <a:cubicBezTo>
                  <a:pt x="798" y="651"/>
                  <a:pt x="798" y="651"/>
                  <a:pt x="798" y="651"/>
                </a:cubicBezTo>
                <a:cubicBezTo>
                  <a:pt x="798" y="662"/>
                  <a:pt x="801" y="673"/>
                  <a:pt x="810" y="683"/>
                </a:cubicBezTo>
                <a:cubicBezTo>
                  <a:pt x="827" y="702"/>
                  <a:pt x="858" y="704"/>
                  <a:pt x="877" y="687"/>
                </a:cubicBezTo>
                <a:cubicBezTo>
                  <a:pt x="925" y="645"/>
                  <a:pt x="986" y="621"/>
                  <a:pt x="1049" y="620"/>
                </a:cubicBezTo>
                <a:cubicBezTo>
                  <a:pt x="1112" y="619"/>
                  <a:pt x="1173" y="640"/>
                  <a:pt x="1222" y="681"/>
                </a:cubicBezTo>
                <a:cubicBezTo>
                  <a:pt x="1312" y="756"/>
                  <a:pt x="1363" y="866"/>
                  <a:pt x="1363" y="983"/>
                </a:cubicBezTo>
                <a:cubicBezTo>
                  <a:pt x="1363" y="1542"/>
                  <a:pt x="1363" y="1542"/>
                  <a:pt x="1363" y="1542"/>
                </a:cubicBezTo>
                <a:cubicBezTo>
                  <a:pt x="1186" y="1542"/>
                  <a:pt x="1186" y="1542"/>
                  <a:pt x="1186" y="1542"/>
                </a:cubicBezTo>
                <a:cubicBezTo>
                  <a:pt x="1186" y="964"/>
                  <a:pt x="1186" y="964"/>
                  <a:pt x="1186" y="964"/>
                </a:cubicBezTo>
                <a:cubicBezTo>
                  <a:pt x="1186" y="857"/>
                  <a:pt x="1099" y="770"/>
                  <a:pt x="992" y="770"/>
                </a:cubicBezTo>
                <a:cubicBezTo>
                  <a:pt x="885" y="770"/>
                  <a:pt x="797" y="857"/>
                  <a:pt x="797" y="964"/>
                </a:cubicBezTo>
                <a:cubicBezTo>
                  <a:pt x="797" y="1542"/>
                  <a:pt x="797" y="1542"/>
                  <a:pt x="797" y="1542"/>
                </a:cubicBezTo>
                <a:cubicBezTo>
                  <a:pt x="601" y="1542"/>
                  <a:pt x="601" y="1542"/>
                  <a:pt x="601" y="1542"/>
                </a:cubicBezTo>
                <a:lnTo>
                  <a:pt x="601" y="581"/>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249"/>
          <p:cNvSpPr>
            <a:spLocks noEditPoints="1"/>
          </p:cNvSpPr>
          <p:nvPr/>
        </p:nvSpPr>
        <p:spPr bwMode="auto">
          <a:xfrm>
            <a:off x="8889484" y="3908740"/>
            <a:ext cx="392396" cy="392690"/>
          </a:xfrm>
          <a:custGeom>
            <a:avLst/>
            <a:gdLst>
              <a:gd name="T0" fmla="*/ 819 w 1638"/>
              <a:gd name="T1" fmla="*/ 0 h 1639"/>
              <a:gd name="T2" fmla="*/ 240 w 1638"/>
              <a:gd name="T3" fmla="*/ 240 h 1639"/>
              <a:gd name="T4" fmla="*/ 0 w 1638"/>
              <a:gd name="T5" fmla="*/ 819 h 1639"/>
              <a:gd name="T6" fmla="*/ 240 w 1638"/>
              <a:gd name="T7" fmla="*/ 1399 h 1639"/>
              <a:gd name="T8" fmla="*/ 819 w 1638"/>
              <a:gd name="T9" fmla="*/ 1639 h 1639"/>
              <a:gd name="T10" fmla="*/ 1398 w 1638"/>
              <a:gd name="T11" fmla="*/ 1399 h 1639"/>
              <a:gd name="T12" fmla="*/ 1638 w 1638"/>
              <a:gd name="T13" fmla="*/ 819 h 1639"/>
              <a:gd name="T14" fmla="*/ 1398 w 1638"/>
              <a:gd name="T15" fmla="*/ 240 h 1639"/>
              <a:gd name="T16" fmla="*/ 819 w 1638"/>
              <a:gd name="T17" fmla="*/ 0 h 1639"/>
              <a:gd name="T18" fmla="*/ 1330 w 1638"/>
              <a:gd name="T19" fmla="*/ 1331 h 1639"/>
              <a:gd name="T20" fmla="*/ 819 w 1638"/>
              <a:gd name="T21" fmla="*/ 1543 h 1639"/>
              <a:gd name="T22" fmla="*/ 308 w 1638"/>
              <a:gd name="T23" fmla="*/ 1331 h 1639"/>
              <a:gd name="T24" fmla="*/ 96 w 1638"/>
              <a:gd name="T25" fmla="*/ 819 h 1639"/>
              <a:gd name="T26" fmla="*/ 308 w 1638"/>
              <a:gd name="T27" fmla="*/ 308 h 1639"/>
              <a:gd name="T28" fmla="*/ 819 w 1638"/>
              <a:gd name="T29" fmla="*/ 96 h 1639"/>
              <a:gd name="T30" fmla="*/ 1330 w 1638"/>
              <a:gd name="T31" fmla="*/ 308 h 1639"/>
              <a:gd name="T32" fmla="*/ 1542 w 1638"/>
              <a:gd name="T33" fmla="*/ 819 h 1639"/>
              <a:gd name="T34" fmla="*/ 1330 w 1638"/>
              <a:gd name="T35" fmla="*/ 1331 h 1639"/>
              <a:gd name="T36" fmla="*/ 540 w 1638"/>
              <a:gd name="T37" fmla="*/ 529 h 1639"/>
              <a:gd name="T38" fmla="*/ 441 w 1638"/>
              <a:gd name="T39" fmla="*/ 628 h 1639"/>
              <a:gd name="T40" fmla="*/ 393 w 1638"/>
              <a:gd name="T41" fmla="*/ 676 h 1639"/>
              <a:gd name="T42" fmla="*/ 345 w 1638"/>
              <a:gd name="T43" fmla="*/ 628 h 1639"/>
              <a:gd name="T44" fmla="*/ 540 w 1638"/>
              <a:gd name="T45" fmla="*/ 433 h 1639"/>
              <a:gd name="T46" fmla="*/ 735 w 1638"/>
              <a:gd name="T47" fmla="*/ 628 h 1639"/>
              <a:gd name="T48" fmla="*/ 687 w 1638"/>
              <a:gd name="T49" fmla="*/ 676 h 1639"/>
              <a:gd name="T50" fmla="*/ 639 w 1638"/>
              <a:gd name="T51" fmla="*/ 628 h 1639"/>
              <a:gd name="T52" fmla="*/ 540 w 1638"/>
              <a:gd name="T53" fmla="*/ 529 h 1639"/>
              <a:gd name="T54" fmla="*/ 1309 w 1638"/>
              <a:gd name="T55" fmla="*/ 628 h 1639"/>
              <a:gd name="T56" fmla="*/ 1260 w 1638"/>
              <a:gd name="T57" fmla="*/ 676 h 1639"/>
              <a:gd name="T58" fmla="*/ 1212 w 1638"/>
              <a:gd name="T59" fmla="*/ 628 h 1639"/>
              <a:gd name="T60" fmla="*/ 1113 w 1638"/>
              <a:gd name="T61" fmla="*/ 529 h 1639"/>
              <a:gd name="T62" fmla="*/ 1014 w 1638"/>
              <a:gd name="T63" fmla="*/ 628 h 1639"/>
              <a:gd name="T64" fmla="*/ 966 w 1638"/>
              <a:gd name="T65" fmla="*/ 676 h 1639"/>
              <a:gd name="T66" fmla="*/ 918 w 1638"/>
              <a:gd name="T67" fmla="*/ 628 h 1639"/>
              <a:gd name="T68" fmla="*/ 1113 w 1638"/>
              <a:gd name="T69" fmla="*/ 433 h 1639"/>
              <a:gd name="T70" fmla="*/ 1309 w 1638"/>
              <a:gd name="T71" fmla="*/ 628 h 1639"/>
              <a:gd name="T72" fmla="*/ 1159 w 1638"/>
              <a:gd name="T73" fmla="*/ 1158 h 1639"/>
              <a:gd name="T74" fmla="*/ 1111 w 1638"/>
              <a:gd name="T75" fmla="*/ 1206 h 1639"/>
              <a:gd name="T76" fmla="*/ 1063 w 1638"/>
              <a:gd name="T77" fmla="*/ 1158 h 1639"/>
              <a:gd name="T78" fmla="*/ 828 w 1638"/>
              <a:gd name="T79" fmla="*/ 923 h 1639"/>
              <a:gd name="T80" fmla="*/ 592 w 1638"/>
              <a:gd name="T81" fmla="*/ 1158 h 1639"/>
              <a:gd name="T82" fmla="*/ 544 w 1638"/>
              <a:gd name="T83" fmla="*/ 1206 h 1639"/>
              <a:gd name="T84" fmla="*/ 496 w 1638"/>
              <a:gd name="T85" fmla="*/ 1158 h 1639"/>
              <a:gd name="T86" fmla="*/ 828 w 1638"/>
              <a:gd name="T87" fmla="*/ 827 h 1639"/>
              <a:gd name="T88" fmla="*/ 1159 w 1638"/>
              <a:gd name="T89" fmla="*/ 1158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38" h="1639">
                <a:moveTo>
                  <a:pt x="819" y="0"/>
                </a:moveTo>
                <a:cubicBezTo>
                  <a:pt x="600" y="0"/>
                  <a:pt x="395" y="85"/>
                  <a:pt x="240" y="240"/>
                </a:cubicBezTo>
                <a:cubicBezTo>
                  <a:pt x="85" y="395"/>
                  <a:pt x="0" y="601"/>
                  <a:pt x="0" y="819"/>
                </a:cubicBezTo>
                <a:cubicBezTo>
                  <a:pt x="0" y="1038"/>
                  <a:pt x="85" y="1244"/>
                  <a:pt x="240" y="1399"/>
                </a:cubicBezTo>
                <a:cubicBezTo>
                  <a:pt x="395" y="1553"/>
                  <a:pt x="600" y="1639"/>
                  <a:pt x="819" y="1639"/>
                </a:cubicBezTo>
                <a:cubicBezTo>
                  <a:pt x="1038" y="1639"/>
                  <a:pt x="1244" y="1553"/>
                  <a:pt x="1398" y="1399"/>
                </a:cubicBezTo>
                <a:cubicBezTo>
                  <a:pt x="1553" y="1244"/>
                  <a:pt x="1638" y="1038"/>
                  <a:pt x="1638" y="819"/>
                </a:cubicBezTo>
                <a:cubicBezTo>
                  <a:pt x="1638" y="601"/>
                  <a:pt x="1553" y="395"/>
                  <a:pt x="1398" y="240"/>
                </a:cubicBezTo>
                <a:cubicBezTo>
                  <a:pt x="1244" y="85"/>
                  <a:pt x="1038" y="0"/>
                  <a:pt x="819" y="0"/>
                </a:cubicBezTo>
                <a:close/>
                <a:moveTo>
                  <a:pt x="1330" y="1331"/>
                </a:moveTo>
                <a:cubicBezTo>
                  <a:pt x="1194" y="1467"/>
                  <a:pt x="1012" y="1543"/>
                  <a:pt x="819" y="1543"/>
                </a:cubicBezTo>
                <a:cubicBezTo>
                  <a:pt x="626" y="1543"/>
                  <a:pt x="444" y="1467"/>
                  <a:pt x="308" y="1331"/>
                </a:cubicBezTo>
                <a:cubicBezTo>
                  <a:pt x="171" y="1194"/>
                  <a:pt x="96" y="1013"/>
                  <a:pt x="96" y="819"/>
                </a:cubicBezTo>
                <a:cubicBezTo>
                  <a:pt x="96" y="626"/>
                  <a:pt x="171" y="445"/>
                  <a:pt x="308" y="308"/>
                </a:cubicBezTo>
                <a:cubicBezTo>
                  <a:pt x="444" y="172"/>
                  <a:pt x="626" y="96"/>
                  <a:pt x="819" y="96"/>
                </a:cubicBezTo>
                <a:cubicBezTo>
                  <a:pt x="1012" y="96"/>
                  <a:pt x="1194" y="172"/>
                  <a:pt x="1330" y="308"/>
                </a:cubicBezTo>
                <a:cubicBezTo>
                  <a:pt x="1467" y="445"/>
                  <a:pt x="1542" y="626"/>
                  <a:pt x="1542" y="819"/>
                </a:cubicBezTo>
                <a:cubicBezTo>
                  <a:pt x="1542" y="1013"/>
                  <a:pt x="1467" y="1194"/>
                  <a:pt x="1330" y="1331"/>
                </a:cubicBezTo>
                <a:close/>
                <a:moveTo>
                  <a:pt x="540" y="529"/>
                </a:moveTo>
                <a:cubicBezTo>
                  <a:pt x="485" y="529"/>
                  <a:pt x="441" y="574"/>
                  <a:pt x="441" y="628"/>
                </a:cubicBezTo>
                <a:cubicBezTo>
                  <a:pt x="441" y="655"/>
                  <a:pt x="419" y="676"/>
                  <a:pt x="393" y="676"/>
                </a:cubicBezTo>
                <a:cubicBezTo>
                  <a:pt x="366" y="676"/>
                  <a:pt x="345" y="655"/>
                  <a:pt x="345" y="628"/>
                </a:cubicBezTo>
                <a:cubicBezTo>
                  <a:pt x="345" y="521"/>
                  <a:pt x="432" y="433"/>
                  <a:pt x="540" y="433"/>
                </a:cubicBezTo>
                <a:cubicBezTo>
                  <a:pt x="648" y="433"/>
                  <a:pt x="735" y="521"/>
                  <a:pt x="735" y="628"/>
                </a:cubicBezTo>
                <a:cubicBezTo>
                  <a:pt x="735" y="655"/>
                  <a:pt x="714" y="676"/>
                  <a:pt x="687" y="676"/>
                </a:cubicBezTo>
                <a:cubicBezTo>
                  <a:pt x="660" y="676"/>
                  <a:pt x="639" y="655"/>
                  <a:pt x="639" y="628"/>
                </a:cubicBezTo>
                <a:cubicBezTo>
                  <a:pt x="639" y="574"/>
                  <a:pt x="595" y="529"/>
                  <a:pt x="540" y="529"/>
                </a:cubicBezTo>
                <a:close/>
                <a:moveTo>
                  <a:pt x="1309" y="628"/>
                </a:moveTo>
                <a:cubicBezTo>
                  <a:pt x="1309" y="655"/>
                  <a:pt x="1287" y="676"/>
                  <a:pt x="1260" y="676"/>
                </a:cubicBezTo>
                <a:cubicBezTo>
                  <a:pt x="1234" y="676"/>
                  <a:pt x="1212" y="655"/>
                  <a:pt x="1212" y="628"/>
                </a:cubicBezTo>
                <a:cubicBezTo>
                  <a:pt x="1212" y="574"/>
                  <a:pt x="1168" y="529"/>
                  <a:pt x="1113" y="529"/>
                </a:cubicBezTo>
                <a:cubicBezTo>
                  <a:pt x="1059" y="529"/>
                  <a:pt x="1014" y="574"/>
                  <a:pt x="1014" y="628"/>
                </a:cubicBezTo>
                <a:cubicBezTo>
                  <a:pt x="1014" y="655"/>
                  <a:pt x="993" y="676"/>
                  <a:pt x="966" y="676"/>
                </a:cubicBezTo>
                <a:cubicBezTo>
                  <a:pt x="940" y="676"/>
                  <a:pt x="918" y="655"/>
                  <a:pt x="918" y="628"/>
                </a:cubicBezTo>
                <a:cubicBezTo>
                  <a:pt x="918" y="521"/>
                  <a:pt x="1006" y="433"/>
                  <a:pt x="1113" y="433"/>
                </a:cubicBezTo>
                <a:cubicBezTo>
                  <a:pt x="1221" y="433"/>
                  <a:pt x="1309" y="521"/>
                  <a:pt x="1309" y="628"/>
                </a:cubicBezTo>
                <a:close/>
                <a:moveTo>
                  <a:pt x="1159" y="1158"/>
                </a:moveTo>
                <a:cubicBezTo>
                  <a:pt x="1159" y="1184"/>
                  <a:pt x="1138" y="1206"/>
                  <a:pt x="1111" y="1206"/>
                </a:cubicBezTo>
                <a:cubicBezTo>
                  <a:pt x="1084" y="1206"/>
                  <a:pt x="1063" y="1184"/>
                  <a:pt x="1063" y="1158"/>
                </a:cubicBezTo>
                <a:cubicBezTo>
                  <a:pt x="1063" y="1028"/>
                  <a:pt x="957" y="923"/>
                  <a:pt x="828" y="923"/>
                </a:cubicBezTo>
                <a:cubicBezTo>
                  <a:pt x="698" y="923"/>
                  <a:pt x="592" y="1028"/>
                  <a:pt x="592" y="1158"/>
                </a:cubicBezTo>
                <a:cubicBezTo>
                  <a:pt x="592" y="1184"/>
                  <a:pt x="571" y="1206"/>
                  <a:pt x="544" y="1206"/>
                </a:cubicBezTo>
                <a:cubicBezTo>
                  <a:pt x="518" y="1206"/>
                  <a:pt x="496" y="1184"/>
                  <a:pt x="496" y="1158"/>
                </a:cubicBezTo>
                <a:cubicBezTo>
                  <a:pt x="496" y="975"/>
                  <a:pt x="645" y="827"/>
                  <a:pt x="828" y="827"/>
                </a:cubicBezTo>
                <a:cubicBezTo>
                  <a:pt x="1010" y="827"/>
                  <a:pt x="1159" y="975"/>
                  <a:pt x="1159" y="115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254"/>
          <p:cNvSpPr>
            <a:spLocks noEditPoints="1"/>
          </p:cNvSpPr>
          <p:nvPr/>
        </p:nvSpPr>
        <p:spPr bwMode="auto">
          <a:xfrm>
            <a:off x="8889411" y="2562895"/>
            <a:ext cx="392543" cy="392396"/>
          </a:xfrm>
          <a:custGeom>
            <a:avLst/>
            <a:gdLst>
              <a:gd name="T0" fmla="*/ 124 w 1639"/>
              <a:gd name="T1" fmla="*/ 1112 h 1638"/>
              <a:gd name="T2" fmla="*/ 526 w 1639"/>
              <a:gd name="T3" fmla="*/ 1514 h 1638"/>
              <a:gd name="T4" fmla="*/ 959 w 1639"/>
              <a:gd name="T5" fmla="*/ 1561 h 1638"/>
              <a:gd name="T6" fmla="*/ 1512 w 1639"/>
              <a:gd name="T7" fmla="*/ 1511 h 1638"/>
              <a:gd name="T8" fmla="*/ 1562 w 1639"/>
              <a:gd name="T9" fmla="*/ 958 h 1638"/>
              <a:gd name="T10" fmla="*/ 1515 w 1639"/>
              <a:gd name="T11" fmla="*/ 525 h 1638"/>
              <a:gd name="T12" fmla="*/ 1113 w 1639"/>
              <a:gd name="T13" fmla="*/ 124 h 1638"/>
              <a:gd name="T14" fmla="*/ 680 w 1639"/>
              <a:gd name="T15" fmla="*/ 77 h 1638"/>
              <a:gd name="T16" fmla="*/ 127 w 1639"/>
              <a:gd name="T17" fmla="*/ 127 h 1638"/>
              <a:gd name="T18" fmla="*/ 78 w 1639"/>
              <a:gd name="T19" fmla="*/ 680 h 1638"/>
              <a:gd name="T20" fmla="*/ 195 w 1639"/>
              <a:gd name="T21" fmla="*/ 195 h 1638"/>
              <a:gd name="T22" fmla="*/ 630 w 1639"/>
              <a:gd name="T23" fmla="*/ 159 h 1638"/>
              <a:gd name="T24" fmla="*/ 820 w 1639"/>
              <a:gd name="T25" fmla="*/ 160 h 1638"/>
              <a:gd name="T26" fmla="*/ 1286 w 1639"/>
              <a:gd name="T27" fmla="*/ 352 h 1638"/>
              <a:gd name="T28" fmla="*/ 1478 w 1639"/>
              <a:gd name="T29" fmla="*/ 819 h 1638"/>
              <a:gd name="T30" fmla="*/ 1479 w 1639"/>
              <a:gd name="T31" fmla="*/ 1008 h 1638"/>
              <a:gd name="T32" fmla="*/ 1444 w 1639"/>
              <a:gd name="T33" fmla="*/ 1443 h 1638"/>
              <a:gd name="T34" fmla="*/ 1009 w 1639"/>
              <a:gd name="T35" fmla="*/ 1479 h 1638"/>
              <a:gd name="T36" fmla="*/ 948 w 1639"/>
              <a:gd name="T37" fmla="*/ 1465 h 1638"/>
              <a:gd name="T38" fmla="*/ 564 w 1639"/>
              <a:gd name="T39" fmla="*/ 1426 h 1638"/>
              <a:gd name="T40" fmla="*/ 213 w 1639"/>
              <a:gd name="T41" fmla="*/ 1075 h 1638"/>
              <a:gd name="T42" fmla="*/ 173 w 1639"/>
              <a:gd name="T43" fmla="*/ 690 h 1638"/>
              <a:gd name="T44" fmla="*/ 96 w 1639"/>
              <a:gd name="T45" fmla="*/ 433 h 1638"/>
              <a:gd name="T46" fmla="*/ 882 w 1639"/>
              <a:gd name="T47" fmla="*/ 1069 h 1638"/>
              <a:gd name="T48" fmla="*/ 761 w 1639"/>
              <a:gd name="T49" fmla="*/ 1076 h 1638"/>
              <a:gd name="T50" fmla="*/ 682 w 1639"/>
              <a:gd name="T51" fmla="*/ 1018 h 1638"/>
              <a:gd name="T52" fmla="*/ 534 w 1639"/>
              <a:gd name="T53" fmla="*/ 1040 h 1638"/>
              <a:gd name="T54" fmla="*/ 608 w 1639"/>
              <a:gd name="T55" fmla="*/ 1263 h 1638"/>
              <a:gd name="T56" fmla="*/ 1052 w 1639"/>
              <a:gd name="T57" fmla="*/ 1239 h 1638"/>
              <a:gd name="T58" fmla="*/ 1111 w 1639"/>
              <a:gd name="T59" fmla="*/ 872 h 1638"/>
              <a:gd name="T60" fmla="*/ 932 w 1639"/>
              <a:gd name="T61" fmla="*/ 720 h 1638"/>
              <a:gd name="T62" fmla="*/ 784 w 1639"/>
              <a:gd name="T63" fmla="*/ 647 h 1638"/>
              <a:gd name="T64" fmla="*/ 786 w 1639"/>
              <a:gd name="T65" fmla="*/ 598 h 1638"/>
              <a:gd name="T66" fmla="*/ 938 w 1639"/>
              <a:gd name="T67" fmla="*/ 600 h 1638"/>
              <a:gd name="T68" fmla="*/ 1101 w 1639"/>
              <a:gd name="T69" fmla="*/ 575 h 1638"/>
              <a:gd name="T70" fmla="*/ 1083 w 1639"/>
              <a:gd name="T71" fmla="*/ 413 h 1638"/>
              <a:gd name="T72" fmla="*/ 925 w 1639"/>
              <a:gd name="T73" fmla="*/ 359 h 1638"/>
              <a:gd name="T74" fmla="*/ 742 w 1639"/>
              <a:gd name="T75" fmla="*/ 368 h 1638"/>
              <a:gd name="T76" fmla="*/ 556 w 1639"/>
              <a:gd name="T77" fmla="*/ 505 h 1638"/>
              <a:gd name="T78" fmla="*/ 550 w 1639"/>
              <a:gd name="T79" fmla="*/ 757 h 1638"/>
              <a:gd name="T80" fmla="*/ 698 w 1639"/>
              <a:gd name="T81" fmla="*/ 896 h 1638"/>
              <a:gd name="T82" fmla="*/ 849 w 1639"/>
              <a:gd name="T83" fmla="*/ 968 h 1638"/>
              <a:gd name="T84" fmla="*/ 898 w 1639"/>
              <a:gd name="T85" fmla="*/ 1033 h 1638"/>
              <a:gd name="T86" fmla="*/ 964 w 1639"/>
              <a:gd name="T87" fmla="*/ 943 h 1638"/>
              <a:gd name="T88" fmla="*/ 819 w 1639"/>
              <a:gd name="T89" fmla="*/ 847 h 1638"/>
              <a:gd name="T90" fmla="*/ 677 w 1639"/>
              <a:gd name="T91" fmla="*/ 769 h 1638"/>
              <a:gd name="T92" fmla="*/ 622 w 1639"/>
              <a:gd name="T93" fmla="*/ 638 h 1638"/>
              <a:gd name="T94" fmla="*/ 691 w 1639"/>
              <a:gd name="T95" fmla="*/ 494 h 1638"/>
              <a:gd name="T96" fmla="*/ 855 w 1639"/>
              <a:gd name="T97" fmla="*/ 450 h 1638"/>
              <a:gd name="T98" fmla="*/ 979 w 1639"/>
              <a:gd name="T99" fmla="*/ 467 h 1638"/>
              <a:gd name="T100" fmla="*/ 1028 w 1639"/>
              <a:gd name="T101" fmla="*/ 498 h 1638"/>
              <a:gd name="T102" fmla="*/ 1016 w 1639"/>
              <a:gd name="T103" fmla="*/ 529 h 1638"/>
              <a:gd name="T104" fmla="*/ 855 w 1639"/>
              <a:gd name="T105" fmla="*/ 487 h 1638"/>
              <a:gd name="T106" fmla="*/ 676 w 1639"/>
              <a:gd name="T107" fmla="*/ 624 h 1638"/>
              <a:gd name="T108" fmla="*/ 804 w 1639"/>
              <a:gd name="T109" fmla="*/ 768 h 1638"/>
              <a:gd name="T110" fmla="*/ 973 w 1639"/>
              <a:gd name="T111" fmla="*/ 854 h 1638"/>
              <a:gd name="T112" fmla="*/ 1049 w 1639"/>
              <a:gd name="T113" fmla="*/ 1018 h 1638"/>
              <a:gd name="T114" fmla="*/ 821 w 1639"/>
              <a:gd name="T115" fmla="*/ 1219 h 1638"/>
              <a:gd name="T116" fmla="*/ 601 w 1639"/>
              <a:gd name="T117" fmla="*/ 1123 h 1638"/>
              <a:gd name="T118" fmla="*/ 618 w 1639"/>
              <a:gd name="T119" fmla="*/ 1090 h 1638"/>
              <a:gd name="T120" fmla="*/ 657 w 1639"/>
              <a:gd name="T121" fmla="*/ 1122 h 1638"/>
              <a:gd name="T122" fmla="*/ 816 w 1639"/>
              <a:gd name="T123" fmla="*/ 1182 h 1638"/>
              <a:gd name="T124" fmla="*/ 994 w 1639"/>
              <a:gd name="T125" fmla="*/ 103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39" h="1638">
                <a:moveTo>
                  <a:pt x="65" y="819"/>
                </a:moveTo>
                <a:cubicBezTo>
                  <a:pt x="65" y="921"/>
                  <a:pt x="85" y="1019"/>
                  <a:pt x="124" y="1112"/>
                </a:cubicBezTo>
                <a:cubicBezTo>
                  <a:pt x="164" y="1205"/>
                  <a:pt x="218" y="1286"/>
                  <a:pt x="285" y="1353"/>
                </a:cubicBezTo>
                <a:cubicBezTo>
                  <a:pt x="352" y="1421"/>
                  <a:pt x="433" y="1475"/>
                  <a:pt x="526" y="1514"/>
                </a:cubicBezTo>
                <a:cubicBezTo>
                  <a:pt x="619" y="1554"/>
                  <a:pt x="718" y="1574"/>
                  <a:pt x="820" y="1574"/>
                </a:cubicBezTo>
                <a:cubicBezTo>
                  <a:pt x="865" y="1574"/>
                  <a:pt x="911" y="1569"/>
                  <a:pt x="959" y="1561"/>
                </a:cubicBezTo>
                <a:cubicBezTo>
                  <a:pt x="1032" y="1612"/>
                  <a:pt x="1115" y="1638"/>
                  <a:pt x="1205" y="1638"/>
                </a:cubicBezTo>
                <a:cubicBezTo>
                  <a:pt x="1324" y="1638"/>
                  <a:pt x="1427" y="1595"/>
                  <a:pt x="1512" y="1511"/>
                </a:cubicBezTo>
                <a:cubicBezTo>
                  <a:pt x="1596" y="1427"/>
                  <a:pt x="1639" y="1324"/>
                  <a:pt x="1639" y="1204"/>
                </a:cubicBezTo>
                <a:cubicBezTo>
                  <a:pt x="1639" y="1114"/>
                  <a:pt x="1613" y="1032"/>
                  <a:pt x="1562" y="958"/>
                </a:cubicBezTo>
                <a:cubicBezTo>
                  <a:pt x="1570" y="911"/>
                  <a:pt x="1575" y="864"/>
                  <a:pt x="1575" y="819"/>
                </a:cubicBezTo>
                <a:cubicBezTo>
                  <a:pt x="1575" y="717"/>
                  <a:pt x="1554" y="618"/>
                  <a:pt x="1515" y="525"/>
                </a:cubicBezTo>
                <a:cubicBezTo>
                  <a:pt x="1476" y="433"/>
                  <a:pt x="1421" y="352"/>
                  <a:pt x="1354" y="284"/>
                </a:cubicBezTo>
                <a:cubicBezTo>
                  <a:pt x="1287" y="217"/>
                  <a:pt x="1206" y="163"/>
                  <a:pt x="1113" y="124"/>
                </a:cubicBezTo>
                <a:cubicBezTo>
                  <a:pt x="1020" y="84"/>
                  <a:pt x="921" y="64"/>
                  <a:pt x="820" y="64"/>
                </a:cubicBezTo>
                <a:cubicBezTo>
                  <a:pt x="774" y="64"/>
                  <a:pt x="728" y="68"/>
                  <a:pt x="680" y="77"/>
                </a:cubicBezTo>
                <a:cubicBezTo>
                  <a:pt x="607" y="26"/>
                  <a:pt x="524" y="0"/>
                  <a:pt x="434" y="0"/>
                </a:cubicBezTo>
                <a:cubicBezTo>
                  <a:pt x="315" y="0"/>
                  <a:pt x="212" y="42"/>
                  <a:pt x="127" y="127"/>
                </a:cubicBezTo>
                <a:cubicBezTo>
                  <a:pt x="43" y="211"/>
                  <a:pt x="0" y="314"/>
                  <a:pt x="0" y="433"/>
                </a:cubicBezTo>
                <a:cubicBezTo>
                  <a:pt x="0" y="523"/>
                  <a:pt x="26" y="606"/>
                  <a:pt x="78" y="680"/>
                </a:cubicBezTo>
                <a:cubicBezTo>
                  <a:pt x="69" y="727"/>
                  <a:pt x="65" y="774"/>
                  <a:pt x="65" y="819"/>
                </a:cubicBezTo>
                <a:close/>
                <a:moveTo>
                  <a:pt x="195" y="195"/>
                </a:moveTo>
                <a:cubicBezTo>
                  <a:pt x="262" y="128"/>
                  <a:pt x="340" y="96"/>
                  <a:pt x="434" y="96"/>
                </a:cubicBezTo>
                <a:cubicBezTo>
                  <a:pt x="507" y="96"/>
                  <a:pt x="571" y="117"/>
                  <a:pt x="630" y="159"/>
                </a:cubicBezTo>
                <a:cubicBezTo>
                  <a:pt x="648" y="172"/>
                  <a:pt x="670" y="177"/>
                  <a:pt x="691" y="173"/>
                </a:cubicBezTo>
                <a:cubicBezTo>
                  <a:pt x="735" y="164"/>
                  <a:pt x="778" y="160"/>
                  <a:pt x="820" y="160"/>
                </a:cubicBezTo>
                <a:cubicBezTo>
                  <a:pt x="908" y="160"/>
                  <a:pt x="994" y="177"/>
                  <a:pt x="1075" y="212"/>
                </a:cubicBezTo>
                <a:cubicBezTo>
                  <a:pt x="1157" y="246"/>
                  <a:pt x="1228" y="294"/>
                  <a:pt x="1286" y="352"/>
                </a:cubicBezTo>
                <a:cubicBezTo>
                  <a:pt x="1345" y="411"/>
                  <a:pt x="1392" y="482"/>
                  <a:pt x="1427" y="563"/>
                </a:cubicBezTo>
                <a:cubicBezTo>
                  <a:pt x="1461" y="644"/>
                  <a:pt x="1478" y="730"/>
                  <a:pt x="1478" y="819"/>
                </a:cubicBezTo>
                <a:cubicBezTo>
                  <a:pt x="1478" y="860"/>
                  <a:pt x="1474" y="904"/>
                  <a:pt x="1466" y="948"/>
                </a:cubicBezTo>
                <a:cubicBezTo>
                  <a:pt x="1462" y="969"/>
                  <a:pt x="1467" y="991"/>
                  <a:pt x="1479" y="1008"/>
                </a:cubicBezTo>
                <a:cubicBezTo>
                  <a:pt x="1522" y="1067"/>
                  <a:pt x="1543" y="1132"/>
                  <a:pt x="1543" y="1204"/>
                </a:cubicBezTo>
                <a:cubicBezTo>
                  <a:pt x="1543" y="1299"/>
                  <a:pt x="1510" y="1377"/>
                  <a:pt x="1444" y="1443"/>
                </a:cubicBezTo>
                <a:cubicBezTo>
                  <a:pt x="1377" y="1510"/>
                  <a:pt x="1299" y="1542"/>
                  <a:pt x="1205" y="1542"/>
                </a:cubicBezTo>
                <a:cubicBezTo>
                  <a:pt x="1132" y="1542"/>
                  <a:pt x="1068" y="1521"/>
                  <a:pt x="1009" y="1479"/>
                </a:cubicBezTo>
                <a:cubicBezTo>
                  <a:pt x="995" y="1469"/>
                  <a:pt x="979" y="1464"/>
                  <a:pt x="963" y="1464"/>
                </a:cubicBezTo>
                <a:cubicBezTo>
                  <a:pt x="958" y="1464"/>
                  <a:pt x="953" y="1464"/>
                  <a:pt x="948" y="1465"/>
                </a:cubicBezTo>
                <a:cubicBezTo>
                  <a:pt x="904" y="1474"/>
                  <a:pt x="861" y="1478"/>
                  <a:pt x="820" y="1478"/>
                </a:cubicBezTo>
                <a:cubicBezTo>
                  <a:pt x="731" y="1478"/>
                  <a:pt x="645" y="1460"/>
                  <a:pt x="564" y="1426"/>
                </a:cubicBezTo>
                <a:cubicBezTo>
                  <a:pt x="482" y="1391"/>
                  <a:pt x="412" y="1344"/>
                  <a:pt x="353" y="1286"/>
                </a:cubicBezTo>
                <a:cubicBezTo>
                  <a:pt x="294" y="1227"/>
                  <a:pt x="247" y="1156"/>
                  <a:pt x="213" y="1075"/>
                </a:cubicBezTo>
                <a:cubicBezTo>
                  <a:pt x="178" y="994"/>
                  <a:pt x="161" y="908"/>
                  <a:pt x="161" y="819"/>
                </a:cubicBezTo>
                <a:cubicBezTo>
                  <a:pt x="161" y="777"/>
                  <a:pt x="165" y="734"/>
                  <a:pt x="173" y="690"/>
                </a:cubicBezTo>
                <a:cubicBezTo>
                  <a:pt x="177" y="669"/>
                  <a:pt x="172" y="647"/>
                  <a:pt x="160" y="630"/>
                </a:cubicBezTo>
                <a:cubicBezTo>
                  <a:pt x="117" y="571"/>
                  <a:pt x="96" y="506"/>
                  <a:pt x="96" y="433"/>
                </a:cubicBezTo>
                <a:cubicBezTo>
                  <a:pt x="96" y="339"/>
                  <a:pt x="129" y="261"/>
                  <a:pt x="195" y="195"/>
                </a:cubicBezTo>
                <a:close/>
                <a:moveTo>
                  <a:pt x="882" y="1069"/>
                </a:moveTo>
                <a:cubicBezTo>
                  <a:pt x="865" y="1081"/>
                  <a:pt x="843" y="1086"/>
                  <a:pt x="816" y="1086"/>
                </a:cubicBezTo>
                <a:cubicBezTo>
                  <a:pt x="795" y="1086"/>
                  <a:pt x="777" y="1083"/>
                  <a:pt x="761" y="1076"/>
                </a:cubicBezTo>
                <a:cubicBezTo>
                  <a:pt x="740" y="1067"/>
                  <a:pt x="729" y="1059"/>
                  <a:pt x="724" y="1054"/>
                </a:cubicBezTo>
                <a:cubicBezTo>
                  <a:pt x="710" y="1041"/>
                  <a:pt x="696" y="1028"/>
                  <a:pt x="682" y="1018"/>
                </a:cubicBezTo>
                <a:cubicBezTo>
                  <a:pt x="661" y="1002"/>
                  <a:pt x="639" y="994"/>
                  <a:pt x="619" y="994"/>
                </a:cubicBezTo>
                <a:cubicBezTo>
                  <a:pt x="596" y="994"/>
                  <a:pt x="563" y="1002"/>
                  <a:pt x="534" y="1040"/>
                </a:cubicBezTo>
                <a:cubicBezTo>
                  <a:pt x="515" y="1067"/>
                  <a:pt x="505" y="1095"/>
                  <a:pt x="505" y="1123"/>
                </a:cubicBezTo>
                <a:cubicBezTo>
                  <a:pt x="505" y="1177"/>
                  <a:pt x="539" y="1224"/>
                  <a:pt x="608" y="1263"/>
                </a:cubicBezTo>
                <a:cubicBezTo>
                  <a:pt x="667" y="1297"/>
                  <a:pt x="739" y="1315"/>
                  <a:pt x="821" y="1315"/>
                </a:cubicBezTo>
                <a:cubicBezTo>
                  <a:pt x="915" y="1315"/>
                  <a:pt x="993" y="1289"/>
                  <a:pt x="1052" y="1239"/>
                </a:cubicBezTo>
                <a:cubicBezTo>
                  <a:pt x="1114" y="1186"/>
                  <a:pt x="1145" y="1112"/>
                  <a:pt x="1145" y="1018"/>
                </a:cubicBezTo>
                <a:cubicBezTo>
                  <a:pt x="1145" y="964"/>
                  <a:pt x="1134" y="914"/>
                  <a:pt x="1111" y="872"/>
                </a:cubicBezTo>
                <a:cubicBezTo>
                  <a:pt x="1089" y="830"/>
                  <a:pt x="1061" y="797"/>
                  <a:pt x="1027" y="774"/>
                </a:cubicBezTo>
                <a:cubicBezTo>
                  <a:pt x="998" y="755"/>
                  <a:pt x="966" y="736"/>
                  <a:pt x="932" y="720"/>
                </a:cubicBezTo>
                <a:cubicBezTo>
                  <a:pt x="898" y="703"/>
                  <a:pt x="867" y="689"/>
                  <a:pt x="838" y="678"/>
                </a:cubicBezTo>
                <a:cubicBezTo>
                  <a:pt x="816" y="670"/>
                  <a:pt x="798" y="659"/>
                  <a:pt x="784" y="647"/>
                </a:cubicBezTo>
                <a:cubicBezTo>
                  <a:pt x="774" y="637"/>
                  <a:pt x="772" y="630"/>
                  <a:pt x="772" y="624"/>
                </a:cubicBezTo>
                <a:cubicBezTo>
                  <a:pt x="772" y="612"/>
                  <a:pt x="776" y="605"/>
                  <a:pt x="786" y="598"/>
                </a:cubicBezTo>
                <a:cubicBezTo>
                  <a:pt x="800" y="588"/>
                  <a:pt x="824" y="583"/>
                  <a:pt x="855" y="583"/>
                </a:cubicBezTo>
                <a:cubicBezTo>
                  <a:pt x="886" y="583"/>
                  <a:pt x="914" y="588"/>
                  <a:pt x="938" y="600"/>
                </a:cubicBezTo>
                <a:cubicBezTo>
                  <a:pt x="985" y="622"/>
                  <a:pt x="1002" y="627"/>
                  <a:pt x="1016" y="627"/>
                </a:cubicBezTo>
                <a:cubicBezTo>
                  <a:pt x="1051" y="627"/>
                  <a:pt x="1082" y="609"/>
                  <a:pt x="1101" y="575"/>
                </a:cubicBezTo>
                <a:cubicBezTo>
                  <a:pt x="1116" y="550"/>
                  <a:pt x="1124" y="523"/>
                  <a:pt x="1124" y="498"/>
                </a:cubicBezTo>
                <a:cubicBezTo>
                  <a:pt x="1124" y="465"/>
                  <a:pt x="1110" y="436"/>
                  <a:pt x="1083" y="413"/>
                </a:cubicBezTo>
                <a:cubicBezTo>
                  <a:pt x="1062" y="395"/>
                  <a:pt x="1035" y="382"/>
                  <a:pt x="1002" y="374"/>
                </a:cubicBezTo>
                <a:cubicBezTo>
                  <a:pt x="975" y="367"/>
                  <a:pt x="949" y="362"/>
                  <a:pt x="925" y="359"/>
                </a:cubicBezTo>
                <a:cubicBezTo>
                  <a:pt x="901" y="356"/>
                  <a:pt x="877" y="354"/>
                  <a:pt x="855" y="354"/>
                </a:cubicBezTo>
                <a:cubicBezTo>
                  <a:pt x="816" y="354"/>
                  <a:pt x="778" y="359"/>
                  <a:pt x="742" y="368"/>
                </a:cubicBezTo>
                <a:cubicBezTo>
                  <a:pt x="706" y="378"/>
                  <a:pt x="671" y="393"/>
                  <a:pt x="639" y="413"/>
                </a:cubicBezTo>
                <a:cubicBezTo>
                  <a:pt x="604" y="435"/>
                  <a:pt x="576" y="466"/>
                  <a:pt x="556" y="505"/>
                </a:cubicBezTo>
                <a:cubicBezTo>
                  <a:pt x="536" y="544"/>
                  <a:pt x="525" y="589"/>
                  <a:pt x="525" y="638"/>
                </a:cubicBezTo>
                <a:cubicBezTo>
                  <a:pt x="525" y="682"/>
                  <a:pt x="534" y="722"/>
                  <a:pt x="550" y="757"/>
                </a:cubicBezTo>
                <a:cubicBezTo>
                  <a:pt x="567" y="793"/>
                  <a:pt x="589" y="822"/>
                  <a:pt x="617" y="844"/>
                </a:cubicBezTo>
                <a:cubicBezTo>
                  <a:pt x="642" y="864"/>
                  <a:pt x="669" y="881"/>
                  <a:pt x="698" y="896"/>
                </a:cubicBezTo>
                <a:cubicBezTo>
                  <a:pt x="726" y="911"/>
                  <a:pt x="754" y="924"/>
                  <a:pt x="781" y="936"/>
                </a:cubicBezTo>
                <a:cubicBezTo>
                  <a:pt x="806" y="946"/>
                  <a:pt x="829" y="957"/>
                  <a:pt x="849" y="968"/>
                </a:cubicBezTo>
                <a:cubicBezTo>
                  <a:pt x="865" y="977"/>
                  <a:pt x="878" y="987"/>
                  <a:pt x="887" y="1000"/>
                </a:cubicBezTo>
                <a:cubicBezTo>
                  <a:pt x="894" y="1010"/>
                  <a:pt x="898" y="1021"/>
                  <a:pt x="898" y="1033"/>
                </a:cubicBezTo>
                <a:cubicBezTo>
                  <a:pt x="898" y="1055"/>
                  <a:pt x="890" y="1064"/>
                  <a:pt x="882" y="1069"/>
                </a:cubicBezTo>
                <a:close/>
                <a:moveTo>
                  <a:pt x="964" y="943"/>
                </a:moveTo>
                <a:cubicBezTo>
                  <a:pt x="946" y="919"/>
                  <a:pt x="923" y="899"/>
                  <a:pt x="895" y="884"/>
                </a:cubicBezTo>
                <a:cubicBezTo>
                  <a:pt x="872" y="871"/>
                  <a:pt x="846" y="859"/>
                  <a:pt x="819" y="847"/>
                </a:cubicBezTo>
                <a:cubicBezTo>
                  <a:pt x="794" y="837"/>
                  <a:pt x="768" y="824"/>
                  <a:pt x="742" y="811"/>
                </a:cubicBezTo>
                <a:cubicBezTo>
                  <a:pt x="719" y="799"/>
                  <a:pt x="697" y="784"/>
                  <a:pt x="677" y="769"/>
                </a:cubicBezTo>
                <a:cubicBezTo>
                  <a:pt x="661" y="756"/>
                  <a:pt x="648" y="739"/>
                  <a:pt x="637" y="717"/>
                </a:cubicBezTo>
                <a:cubicBezTo>
                  <a:pt x="627" y="694"/>
                  <a:pt x="622" y="668"/>
                  <a:pt x="622" y="638"/>
                </a:cubicBezTo>
                <a:cubicBezTo>
                  <a:pt x="622" y="604"/>
                  <a:pt x="628" y="575"/>
                  <a:pt x="641" y="550"/>
                </a:cubicBezTo>
                <a:cubicBezTo>
                  <a:pt x="654" y="526"/>
                  <a:pt x="670" y="507"/>
                  <a:pt x="691" y="494"/>
                </a:cubicBezTo>
                <a:cubicBezTo>
                  <a:pt x="714" y="479"/>
                  <a:pt x="740" y="468"/>
                  <a:pt x="767" y="461"/>
                </a:cubicBezTo>
                <a:cubicBezTo>
                  <a:pt x="794" y="454"/>
                  <a:pt x="824" y="450"/>
                  <a:pt x="855" y="450"/>
                </a:cubicBezTo>
                <a:cubicBezTo>
                  <a:pt x="873" y="450"/>
                  <a:pt x="893" y="452"/>
                  <a:pt x="913" y="454"/>
                </a:cubicBezTo>
                <a:cubicBezTo>
                  <a:pt x="934" y="457"/>
                  <a:pt x="956" y="461"/>
                  <a:pt x="979" y="467"/>
                </a:cubicBezTo>
                <a:cubicBezTo>
                  <a:pt x="997" y="471"/>
                  <a:pt x="1011" y="478"/>
                  <a:pt x="1021" y="487"/>
                </a:cubicBezTo>
                <a:cubicBezTo>
                  <a:pt x="1028" y="492"/>
                  <a:pt x="1028" y="496"/>
                  <a:pt x="1028" y="498"/>
                </a:cubicBezTo>
                <a:cubicBezTo>
                  <a:pt x="1028" y="506"/>
                  <a:pt x="1025" y="516"/>
                  <a:pt x="1018" y="527"/>
                </a:cubicBezTo>
                <a:cubicBezTo>
                  <a:pt x="1018" y="528"/>
                  <a:pt x="1017" y="529"/>
                  <a:pt x="1016" y="529"/>
                </a:cubicBezTo>
                <a:cubicBezTo>
                  <a:pt x="1011" y="527"/>
                  <a:pt x="1000" y="523"/>
                  <a:pt x="979" y="513"/>
                </a:cubicBezTo>
                <a:cubicBezTo>
                  <a:pt x="942" y="496"/>
                  <a:pt x="900" y="487"/>
                  <a:pt x="855" y="487"/>
                </a:cubicBezTo>
                <a:cubicBezTo>
                  <a:pt x="804" y="487"/>
                  <a:pt x="762" y="497"/>
                  <a:pt x="731" y="519"/>
                </a:cubicBezTo>
                <a:cubicBezTo>
                  <a:pt x="695" y="544"/>
                  <a:pt x="676" y="580"/>
                  <a:pt x="676" y="624"/>
                </a:cubicBezTo>
                <a:cubicBezTo>
                  <a:pt x="676" y="660"/>
                  <a:pt x="691" y="693"/>
                  <a:pt x="720" y="718"/>
                </a:cubicBezTo>
                <a:cubicBezTo>
                  <a:pt x="743" y="739"/>
                  <a:pt x="771" y="756"/>
                  <a:pt x="804" y="768"/>
                </a:cubicBezTo>
                <a:cubicBezTo>
                  <a:pt x="830" y="778"/>
                  <a:pt x="859" y="791"/>
                  <a:pt x="889" y="806"/>
                </a:cubicBezTo>
                <a:cubicBezTo>
                  <a:pt x="919" y="820"/>
                  <a:pt x="947" y="837"/>
                  <a:pt x="973" y="854"/>
                </a:cubicBezTo>
                <a:cubicBezTo>
                  <a:pt x="994" y="868"/>
                  <a:pt x="1012" y="889"/>
                  <a:pt x="1026" y="917"/>
                </a:cubicBezTo>
                <a:cubicBezTo>
                  <a:pt x="1041" y="945"/>
                  <a:pt x="1049" y="979"/>
                  <a:pt x="1049" y="1018"/>
                </a:cubicBezTo>
                <a:cubicBezTo>
                  <a:pt x="1049" y="1084"/>
                  <a:pt x="1029" y="1132"/>
                  <a:pt x="990" y="1165"/>
                </a:cubicBezTo>
                <a:cubicBezTo>
                  <a:pt x="948" y="1201"/>
                  <a:pt x="892" y="1219"/>
                  <a:pt x="821" y="1219"/>
                </a:cubicBezTo>
                <a:cubicBezTo>
                  <a:pt x="756" y="1219"/>
                  <a:pt x="700" y="1206"/>
                  <a:pt x="655" y="1180"/>
                </a:cubicBezTo>
                <a:cubicBezTo>
                  <a:pt x="621" y="1160"/>
                  <a:pt x="601" y="1139"/>
                  <a:pt x="601" y="1123"/>
                </a:cubicBezTo>
                <a:cubicBezTo>
                  <a:pt x="601" y="1116"/>
                  <a:pt x="604" y="1107"/>
                  <a:pt x="611" y="1098"/>
                </a:cubicBezTo>
                <a:cubicBezTo>
                  <a:pt x="614" y="1094"/>
                  <a:pt x="617" y="1091"/>
                  <a:pt x="618" y="1090"/>
                </a:cubicBezTo>
                <a:cubicBezTo>
                  <a:pt x="619" y="1091"/>
                  <a:pt x="621" y="1092"/>
                  <a:pt x="624" y="1094"/>
                </a:cubicBezTo>
                <a:cubicBezTo>
                  <a:pt x="635" y="1103"/>
                  <a:pt x="646" y="1112"/>
                  <a:pt x="657" y="1122"/>
                </a:cubicBezTo>
                <a:cubicBezTo>
                  <a:pt x="673" y="1138"/>
                  <a:pt x="695" y="1152"/>
                  <a:pt x="723" y="1164"/>
                </a:cubicBezTo>
                <a:cubicBezTo>
                  <a:pt x="751" y="1176"/>
                  <a:pt x="782" y="1182"/>
                  <a:pt x="816" y="1182"/>
                </a:cubicBezTo>
                <a:cubicBezTo>
                  <a:pt x="863" y="1182"/>
                  <a:pt x="903" y="1171"/>
                  <a:pt x="936" y="1148"/>
                </a:cubicBezTo>
                <a:cubicBezTo>
                  <a:pt x="974" y="1122"/>
                  <a:pt x="994" y="1083"/>
                  <a:pt x="994" y="1033"/>
                </a:cubicBezTo>
                <a:cubicBezTo>
                  <a:pt x="994" y="1000"/>
                  <a:pt x="984" y="969"/>
                  <a:pt x="964" y="94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258"/>
          <p:cNvSpPr>
            <a:spLocks noEditPoints="1"/>
          </p:cNvSpPr>
          <p:nvPr/>
        </p:nvSpPr>
        <p:spPr bwMode="auto">
          <a:xfrm>
            <a:off x="8889484" y="5259574"/>
            <a:ext cx="392396" cy="392250"/>
          </a:xfrm>
          <a:custGeom>
            <a:avLst/>
            <a:gdLst>
              <a:gd name="T0" fmla="*/ 528 w 1638"/>
              <a:gd name="T1" fmla="*/ 861 h 1638"/>
              <a:gd name="T2" fmla="*/ 388 w 1638"/>
              <a:gd name="T3" fmla="*/ 1176 h 1638"/>
              <a:gd name="T4" fmla="*/ 240 w 1638"/>
              <a:gd name="T5" fmla="*/ 1205 h 1638"/>
              <a:gd name="T6" fmla="*/ 336 w 1638"/>
              <a:gd name="T7" fmla="*/ 1438 h 1638"/>
              <a:gd name="T8" fmla="*/ 459 w 1638"/>
              <a:gd name="T9" fmla="*/ 1241 h 1638"/>
              <a:gd name="T10" fmla="*/ 772 w 1638"/>
              <a:gd name="T11" fmla="*/ 1104 h 1638"/>
              <a:gd name="T12" fmla="*/ 684 w 1638"/>
              <a:gd name="T13" fmla="*/ 1502 h 1638"/>
              <a:gd name="T14" fmla="*/ 956 w 1638"/>
              <a:gd name="T15" fmla="*/ 1502 h 1638"/>
              <a:gd name="T16" fmla="*/ 868 w 1638"/>
              <a:gd name="T17" fmla="*/ 1104 h 1638"/>
              <a:gd name="T18" fmla="*/ 1181 w 1638"/>
              <a:gd name="T19" fmla="*/ 1241 h 1638"/>
              <a:gd name="T20" fmla="*/ 1304 w 1638"/>
              <a:gd name="T21" fmla="*/ 1437 h 1638"/>
              <a:gd name="T22" fmla="*/ 1400 w 1638"/>
              <a:gd name="T23" fmla="*/ 1205 h 1638"/>
              <a:gd name="T24" fmla="*/ 1061 w 1638"/>
              <a:gd name="T25" fmla="*/ 984 h 1638"/>
              <a:gd name="T26" fmla="*/ 1375 w 1638"/>
              <a:gd name="T27" fmla="*/ 861 h 1638"/>
              <a:gd name="T28" fmla="*/ 1638 w 1638"/>
              <a:gd name="T29" fmla="*/ 812 h 1638"/>
              <a:gd name="T30" fmla="*/ 1374 w 1638"/>
              <a:gd name="T31" fmla="*/ 764 h 1638"/>
              <a:gd name="T32" fmla="*/ 1060 w 1638"/>
              <a:gd name="T33" fmla="*/ 640 h 1638"/>
              <a:gd name="T34" fmla="*/ 1301 w 1638"/>
              <a:gd name="T35" fmla="*/ 471 h 1638"/>
              <a:gd name="T36" fmla="*/ 1438 w 1638"/>
              <a:gd name="T37" fmla="*/ 335 h 1638"/>
              <a:gd name="T38" fmla="*/ 1205 w 1638"/>
              <a:gd name="T39" fmla="*/ 239 h 1638"/>
              <a:gd name="T40" fmla="*/ 1176 w 1638"/>
              <a:gd name="T41" fmla="*/ 388 h 1638"/>
              <a:gd name="T42" fmla="*/ 868 w 1638"/>
              <a:gd name="T43" fmla="*/ 520 h 1638"/>
              <a:gd name="T44" fmla="*/ 955 w 1638"/>
              <a:gd name="T45" fmla="*/ 136 h 1638"/>
              <a:gd name="T46" fmla="*/ 682 w 1638"/>
              <a:gd name="T47" fmla="*/ 136 h 1638"/>
              <a:gd name="T48" fmla="*/ 772 w 1638"/>
              <a:gd name="T49" fmla="*/ 520 h 1638"/>
              <a:gd name="T50" fmla="*/ 463 w 1638"/>
              <a:gd name="T51" fmla="*/ 387 h 1638"/>
              <a:gd name="T52" fmla="*/ 433 w 1638"/>
              <a:gd name="T53" fmla="*/ 240 h 1638"/>
              <a:gd name="T54" fmla="*/ 241 w 1638"/>
              <a:gd name="T55" fmla="*/ 240 h 1638"/>
              <a:gd name="T56" fmla="*/ 241 w 1638"/>
              <a:gd name="T57" fmla="*/ 433 h 1638"/>
              <a:gd name="T58" fmla="*/ 398 w 1638"/>
              <a:gd name="T59" fmla="*/ 458 h 1638"/>
              <a:gd name="T60" fmla="*/ 528 w 1638"/>
              <a:gd name="T61" fmla="*/ 764 h 1638"/>
              <a:gd name="T62" fmla="*/ 136 w 1638"/>
              <a:gd name="T63" fmla="*/ 677 h 1638"/>
              <a:gd name="T64" fmla="*/ 136 w 1638"/>
              <a:gd name="T65" fmla="*/ 949 h 1638"/>
              <a:gd name="T66" fmla="*/ 365 w 1638"/>
              <a:gd name="T67" fmla="*/ 1330 h 1638"/>
              <a:gd name="T68" fmla="*/ 308 w 1638"/>
              <a:gd name="T69" fmla="*/ 1273 h 1638"/>
              <a:gd name="T70" fmla="*/ 365 w 1638"/>
              <a:gd name="T71" fmla="*/ 1330 h 1638"/>
              <a:gd name="T72" fmla="*/ 1304 w 1638"/>
              <a:gd name="T73" fmla="*/ 1261 h 1638"/>
              <a:gd name="T74" fmla="*/ 1332 w 1638"/>
              <a:gd name="T75" fmla="*/ 1329 h 1638"/>
              <a:gd name="T76" fmla="*/ 1275 w 1638"/>
              <a:gd name="T77" fmla="*/ 1329 h 1638"/>
              <a:gd name="T78" fmla="*/ 1502 w 1638"/>
              <a:gd name="T79" fmla="*/ 772 h 1638"/>
              <a:gd name="T80" fmla="*/ 1502 w 1638"/>
              <a:gd name="T81" fmla="*/ 852 h 1638"/>
              <a:gd name="T82" fmla="*/ 1502 w 1638"/>
              <a:gd name="T83" fmla="*/ 772 h 1638"/>
              <a:gd name="T84" fmla="*/ 1330 w 1638"/>
              <a:gd name="T85" fmla="*/ 306 h 1638"/>
              <a:gd name="T86" fmla="*/ 1330 w 1638"/>
              <a:gd name="T87" fmla="*/ 363 h 1638"/>
              <a:gd name="T88" fmla="*/ 1273 w 1638"/>
              <a:gd name="T89" fmla="*/ 363 h 1638"/>
              <a:gd name="T90" fmla="*/ 1273 w 1638"/>
              <a:gd name="T91" fmla="*/ 306 h 1638"/>
              <a:gd name="T92" fmla="*/ 369 w 1638"/>
              <a:gd name="T93" fmla="*/ 360 h 1638"/>
              <a:gd name="T94" fmla="*/ 309 w 1638"/>
              <a:gd name="T95" fmla="*/ 365 h 1638"/>
              <a:gd name="T96" fmla="*/ 309 w 1638"/>
              <a:gd name="T97" fmla="*/ 308 h 1638"/>
              <a:gd name="T98" fmla="*/ 365 w 1638"/>
              <a:gd name="T99" fmla="*/ 308 h 1638"/>
              <a:gd name="T100" fmla="*/ 370 w 1638"/>
              <a:gd name="T101" fmla="*/ 359 h 1638"/>
              <a:gd name="T102" fmla="*/ 780 w 1638"/>
              <a:gd name="T103" fmla="*/ 1502 h 1638"/>
              <a:gd name="T104" fmla="*/ 860 w 1638"/>
              <a:gd name="T105" fmla="*/ 1502 h 1638"/>
              <a:gd name="T106" fmla="*/ 819 w 1638"/>
              <a:gd name="T107" fmla="*/ 96 h 1638"/>
              <a:gd name="T108" fmla="*/ 819 w 1638"/>
              <a:gd name="T109" fmla="*/ 176 h 1638"/>
              <a:gd name="T110" fmla="*/ 819 w 1638"/>
              <a:gd name="T111" fmla="*/ 96 h 1638"/>
              <a:gd name="T112" fmla="*/ 820 w 1638"/>
              <a:gd name="T113" fmla="*/ 613 h 1638"/>
              <a:gd name="T114" fmla="*/ 1020 w 1638"/>
              <a:gd name="T115" fmla="*/ 812 h 1638"/>
              <a:gd name="T116" fmla="*/ 620 w 1638"/>
              <a:gd name="T117" fmla="*/ 812 h 1638"/>
              <a:gd name="T118" fmla="*/ 136 w 1638"/>
              <a:gd name="T119" fmla="*/ 773 h 1638"/>
              <a:gd name="T120" fmla="*/ 136 w 1638"/>
              <a:gd name="T121" fmla="*/ 85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38" h="1638">
                <a:moveTo>
                  <a:pt x="263" y="861"/>
                </a:moveTo>
                <a:cubicBezTo>
                  <a:pt x="528" y="861"/>
                  <a:pt x="528" y="861"/>
                  <a:pt x="528" y="861"/>
                </a:cubicBezTo>
                <a:cubicBezTo>
                  <a:pt x="536" y="906"/>
                  <a:pt x="554" y="948"/>
                  <a:pt x="579" y="984"/>
                </a:cubicBezTo>
                <a:cubicBezTo>
                  <a:pt x="388" y="1176"/>
                  <a:pt x="388" y="1176"/>
                  <a:pt x="388" y="1176"/>
                </a:cubicBezTo>
                <a:cubicBezTo>
                  <a:pt x="339" y="1156"/>
                  <a:pt x="280" y="1165"/>
                  <a:pt x="240" y="1205"/>
                </a:cubicBezTo>
                <a:cubicBezTo>
                  <a:pt x="240" y="1205"/>
                  <a:pt x="240" y="1205"/>
                  <a:pt x="240" y="1205"/>
                </a:cubicBezTo>
                <a:cubicBezTo>
                  <a:pt x="187" y="1259"/>
                  <a:pt x="187" y="1345"/>
                  <a:pt x="240" y="1398"/>
                </a:cubicBezTo>
                <a:cubicBezTo>
                  <a:pt x="267" y="1425"/>
                  <a:pt x="302" y="1438"/>
                  <a:pt x="336" y="1438"/>
                </a:cubicBezTo>
                <a:cubicBezTo>
                  <a:pt x="371" y="1438"/>
                  <a:pt x="406" y="1425"/>
                  <a:pt x="433" y="1398"/>
                </a:cubicBezTo>
                <a:cubicBezTo>
                  <a:pt x="475" y="1356"/>
                  <a:pt x="484" y="1292"/>
                  <a:pt x="459" y="1241"/>
                </a:cubicBezTo>
                <a:cubicBezTo>
                  <a:pt x="647" y="1053"/>
                  <a:pt x="647" y="1053"/>
                  <a:pt x="647" y="1053"/>
                </a:cubicBezTo>
                <a:cubicBezTo>
                  <a:pt x="684" y="1079"/>
                  <a:pt x="726" y="1097"/>
                  <a:pt x="772" y="1104"/>
                </a:cubicBezTo>
                <a:cubicBezTo>
                  <a:pt x="772" y="1374"/>
                  <a:pt x="772" y="1374"/>
                  <a:pt x="772" y="1374"/>
                </a:cubicBezTo>
                <a:cubicBezTo>
                  <a:pt x="721" y="1394"/>
                  <a:pt x="684" y="1444"/>
                  <a:pt x="684" y="1502"/>
                </a:cubicBezTo>
                <a:cubicBezTo>
                  <a:pt x="684" y="1577"/>
                  <a:pt x="745" y="1638"/>
                  <a:pt x="820" y="1638"/>
                </a:cubicBezTo>
                <a:cubicBezTo>
                  <a:pt x="895" y="1638"/>
                  <a:pt x="956" y="1577"/>
                  <a:pt x="956" y="1502"/>
                </a:cubicBezTo>
                <a:cubicBezTo>
                  <a:pt x="956" y="1444"/>
                  <a:pt x="920" y="1394"/>
                  <a:pt x="868" y="1374"/>
                </a:cubicBezTo>
                <a:cubicBezTo>
                  <a:pt x="868" y="1104"/>
                  <a:pt x="868" y="1104"/>
                  <a:pt x="868" y="1104"/>
                </a:cubicBezTo>
                <a:cubicBezTo>
                  <a:pt x="914" y="1097"/>
                  <a:pt x="957" y="1079"/>
                  <a:pt x="993" y="1053"/>
                </a:cubicBezTo>
                <a:cubicBezTo>
                  <a:pt x="1181" y="1241"/>
                  <a:pt x="1181" y="1241"/>
                  <a:pt x="1181" y="1241"/>
                </a:cubicBezTo>
                <a:cubicBezTo>
                  <a:pt x="1157" y="1292"/>
                  <a:pt x="1165" y="1355"/>
                  <a:pt x="1207" y="1397"/>
                </a:cubicBezTo>
                <a:cubicBezTo>
                  <a:pt x="1234" y="1424"/>
                  <a:pt x="1269" y="1437"/>
                  <a:pt x="1304" y="1437"/>
                </a:cubicBezTo>
                <a:cubicBezTo>
                  <a:pt x="1339" y="1437"/>
                  <a:pt x="1374" y="1424"/>
                  <a:pt x="1400" y="1397"/>
                </a:cubicBezTo>
                <a:cubicBezTo>
                  <a:pt x="1453" y="1344"/>
                  <a:pt x="1453" y="1258"/>
                  <a:pt x="1400" y="1205"/>
                </a:cubicBezTo>
                <a:cubicBezTo>
                  <a:pt x="1360" y="1165"/>
                  <a:pt x="1301" y="1155"/>
                  <a:pt x="1252" y="1175"/>
                </a:cubicBezTo>
                <a:cubicBezTo>
                  <a:pt x="1061" y="984"/>
                  <a:pt x="1061" y="984"/>
                  <a:pt x="1061" y="984"/>
                </a:cubicBezTo>
                <a:cubicBezTo>
                  <a:pt x="1087" y="948"/>
                  <a:pt x="1105" y="906"/>
                  <a:pt x="1112" y="861"/>
                </a:cubicBezTo>
                <a:cubicBezTo>
                  <a:pt x="1375" y="861"/>
                  <a:pt x="1375" y="861"/>
                  <a:pt x="1375" y="861"/>
                </a:cubicBezTo>
                <a:cubicBezTo>
                  <a:pt x="1394" y="912"/>
                  <a:pt x="1444" y="948"/>
                  <a:pt x="1502" y="948"/>
                </a:cubicBezTo>
                <a:cubicBezTo>
                  <a:pt x="1577" y="948"/>
                  <a:pt x="1638" y="887"/>
                  <a:pt x="1638" y="812"/>
                </a:cubicBezTo>
                <a:cubicBezTo>
                  <a:pt x="1638" y="737"/>
                  <a:pt x="1577" y="676"/>
                  <a:pt x="1502" y="676"/>
                </a:cubicBezTo>
                <a:cubicBezTo>
                  <a:pt x="1443" y="676"/>
                  <a:pt x="1393" y="713"/>
                  <a:pt x="1374" y="764"/>
                </a:cubicBezTo>
                <a:cubicBezTo>
                  <a:pt x="1112" y="764"/>
                  <a:pt x="1112" y="764"/>
                  <a:pt x="1112" y="764"/>
                </a:cubicBezTo>
                <a:cubicBezTo>
                  <a:pt x="1105" y="718"/>
                  <a:pt x="1086" y="676"/>
                  <a:pt x="1060" y="640"/>
                </a:cubicBezTo>
                <a:cubicBezTo>
                  <a:pt x="1242" y="458"/>
                  <a:pt x="1242" y="458"/>
                  <a:pt x="1242" y="458"/>
                </a:cubicBezTo>
                <a:cubicBezTo>
                  <a:pt x="1260" y="466"/>
                  <a:pt x="1281" y="471"/>
                  <a:pt x="1301" y="471"/>
                </a:cubicBezTo>
                <a:cubicBezTo>
                  <a:pt x="1338" y="471"/>
                  <a:pt x="1372" y="457"/>
                  <a:pt x="1398" y="431"/>
                </a:cubicBezTo>
                <a:cubicBezTo>
                  <a:pt x="1423" y="405"/>
                  <a:pt x="1438" y="371"/>
                  <a:pt x="1438" y="335"/>
                </a:cubicBezTo>
                <a:cubicBezTo>
                  <a:pt x="1438" y="298"/>
                  <a:pt x="1423" y="264"/>
                  <a:pt x="1398" y="239"/>
                </a:cubicBezTo>
                <a:cubicBezTo>
                  <a:pt x="1345" y="185"/>
                  <a:pt x="1258" y="185"/>
                  <a:pt x="1205" y="239"/>
                </a:cubicBezTo>
                <a:cubicBezTo>
                  <a:pt x="1179" y="264"/>
                  <a:pt x="1165" y="298"/>
                  <a:pt x="1165" y="335"/>
                </a:cubicBezTo>
                <a:cubicBezTo>
                  <a:pt x="1165" y="353"/>
                  <a:pt x="1169" y="371"/>
                  <a:pt x="1176" y="388"/>
                </a:cubicBezTo>
                <a:cubicBezTo>
                  <a:pt x="992" y="572"/>
                  <a:pt x="992" y="572"/>
                  <a:pt x="992" y="572"/>
                </a:cubicBezTo>
                <a:cubicBezTo>
                  <a:pt x="956" y="546"/>
                  <a:pt x="914" y="528"/>
                  <a:pt x="868" y="520"/>
                </a:cubicBezTo>
                <a:cubicBezTo>
                  <a:pt x="868" y="263"/>
                  <a:pt x="868" y="263"/>
                  <a:pt x="868" y="263"/>
                </a:cubicBezTo>
                <a:cubicBezTo>
                  <a:pt x="919" y="243"/>
                  <a:pt x="955" y="194"/>
                  <a:pt x="955" y="136"/>
                </a:cubicBezTo>
                <a:cubicBezTo>
                  <a:pt x="955" y="61"/>
                  <a:pt x="894" y="0"/>
                  <a:pt x="819" y="0"/>
                </a:cubicBezTo>
                <a:cubicBezTo>
                  <a:pt x="744" y="0"/>
                  <a:pt x="682" y="61"/>
                  <a:pt x="682" y="136"/>
                </a:cubicBezTo>
                <a:cubicBezTo>
                  <a:pt x="682" y="195"/>
                  <a:pt x="720" y="245"/>
                  <a:pt x="772" y="264"/>
                </a:cubicBezTo>
                <a:cubicBezTo>
                  <a:pt x="772" y="520"/>
                  <a:pt x="772" y="520"/>
                  <a:pt x="772" y="520"/>
                </a:cubicBezTo>
                <a:cubicBezTo>
                  <a:pt x="726" y="528"/>
                  <a:pt x="684" y="546"/>
                  <a:pt x="648" y="572"/>
                </a:cubicBezTo>
                <a:cubicBezTo>
                  <a:pt x="463" y="387"/>
                  <a:pt x="463" y="387"/>
                  <a:pt x="463" y="387"/>
                </a:cubicBezTo>
                <a:cubicBezTo>
                  <a:pt x="470" y="371"/>
                  <a:pt x="473" y="354"/>
                  <a:pt x="473" y="336"/>
                </a:cubicBezTo>
                <a:cubicBezTo>
                  <a:pt x="473" y="300"/>
                  <a:pt x="459" y="266"/>
                  <a:pt x="433" y="240"/>
                </a:cubicBezTo>
                <a:cubicBezTo>
                  <a:pt x="407" y="214"/>
                  <a:pt x="373" y="200"/>
                  <a:pt x="337" y="200"/>
                </a:cubicBezTo>
                <a:cubicBezTo>
                  <a:pt x="300" y="200"/>
                  <a:pt x="266" y="214"/>
                  <a:pt x="241" y="240"/>
                </a:cubicBezTo>
                <a:cubicBezTo>
                  <a:pt x="215" y="266"/>
                  <a:pt x="201" y="300"/>
                  <a:pt x="201" y="336"/>
                </a:cubicBezTo>
                <a:cubicBezTo>
                  <a:pt x="201" y="373"/>
                  <a:pt x="215" y="407"/>
                  <a:pt x="241" y="433"/>
                </a:cubicBezTo>
                <a:cubicBezTo>
                  <a:pt x="267" y="459"/>
                  <a:pt x="302" y="472"/>
                  <a:pt x="337" y="472"/>
                </a:cubicBezTo>
                <a:cubicBezTo>
                  <a:pt x="358" y="472"/>
                  <a:pt x="379" y="468"/>
                  <a:pt x="398" y="458"/>
                </a:cubicBezTo>
                <a:cubicBezTo>
                  <a:pt x="580" y="640"/>
                  <a:pt x="580" y="640"/>
                  <a:pt x="580" y="640"/>
                </a:cubicBezTo>
                <a:cubicBezTo>
                  <a:pt x="554" y="676"/>
                  <a:pt x="536" y="718"/>
                  <a:pt x="528" y="764"/>
                </a:cubicBezTo>
                <a:cubicBezTo>
                  <a:pt x="263" y="764"/>
                  <a:pt x="263" y="764"/>
                  <a:pt x="263" y="764"/>
                </a:cubicBezTo>
                <a:cubicBezTo>
                  <a:pt x="243" y="713"/>
                  <a:pt x="194" y="677"/>
                  <a:pt x="136" y="677"/>
                </a:cubicBezTo>
                <a:cubicBezTo>
                  <a:pt x="61" y="677"/>
                  <a:pt x="0" y="738"/>
                  <a:pt x="0" y="813"/>
                </a:cubicBezTo>
                <a:cubicBezTo>
                  <a:pt x="0" y="888"/>
                  <a:pt x="61" y="949"/>
                  <a:pt x="136" y="949"/>
                </a:cubicBezTo>
                <a:cubicBezTo>
                  <a:pt x="194" y="949"/>
                  <a:pt x="244" y="912"/>
                  <a:pt x="263" y="861"/>
                </a:cubicBezTo>
                <a:close/>
                <a:moveTo>
                  <a:pt x="365" y="1330"/>
                </a:moveTo>
                <a:cubicBezTo>
                  <a:pt x="349" y="1346"/>
                  <a:pt x="324" y="1346"/>
                  <a:pt x="308" y="1330"/>
                </a:cubicBezTo>
                <a:cubicBezTo>
                  <a:pt x="292" y="1314"/>
                  <a:pt x="292" y="1289"/>
                  <a:pt x="308" y="1273"/>
                </a:cubicBezTo>
                <a:cubicBezTo>
                  <a:pt x="324" y="1258"/>
                  <a:pt x="349" y="1258"/>
                  <a:pt x="365" y="1273"/>
                </a:cubicBezTo>
                <a:cubicBezTo>
                  <a:pt x="380" y="1289"/>
                  <a:pt x="380" y="1314"/>
                  <a:pt x="365" y="1330"/>
                </a:cubicBezTo>
                <a:close/>
                <a:moveTo>
                  <a:pt x="1275" y="1273"/>
                </a:moveTo>
                <a:cubicBezTo>
                  <a:pt x="1283" y="1265"/>
                  <a:pt x="1293" y="1261"/>
                  <a:pt x="1304" y="1261"/>
                </a:cubicBezTo>
                <a:cubicBezTo>
                  <a:pt x="1314" y="1261"/>
                  <a:pt x="1325" y="1265"/>
                  <a:pt x="1332" y="1273"/>
                </a:cubicBezTo>
                <a:cubicBezTo>
                  <a:pt x="1348" y="1288"/>
                  <a:pt x="1348" y="1314"/>
                  <a:pt x="1332" y="1329"/>
                </a:cubicBezTo>
                <a:cubicBezTo>
                  <a:pt x="1325" y="1337"/>
                  <a:pt x="1314" y="1341"/>
                  <a:pt x="1304" y="1341"/>
                </a:cubicBezTo>
                <a:cubicBezTo>
                  <a:pt x="1293" y="1341"/>
                  <a:pt x="1283" y="1337"/>
                  <a:pt x="1275" y="1329"/>
                </a:cubicBezTo>
                <a:cubicBezTo>
                  <a:pt x="1260" y="1314"/>
                  <a:pt x="1260" y="1288"/>
                  <a:pt x="1275" y="1273"/>
                </a:cubicBezTo>
                <a:close/>
                <a:moveTo>
                  <a:pt x="1502" y="772"/>
                </a:moveTo>
                <a:cubicBezTo>
                  <a:pt x="1524" y="772"/>
                  <a:pt x="1542" y="790"/>
                  <a:pt x="1542" y="812"/>
                </a:cubicBezTo>
                <a:cubicBezTo>
                  <a:pt x="1542" y="834"/>
                  <a:pt x="1524" y="852"/>
                  <a:pt x="1502" y="852"/>
                </a:cubicBezTo>
                <a:cubicBezTo>
                  <a:pt x="1480" y="852"/>
                  <a:pt x="1462" y="834"/>
                  <a:pt x="1462" y="812"/>
                </a:cubicBezTo>
                <a:cubicBezTo>
                  <a:pt x="1462" y="790"/>
                  <a:pt x="1480" y="772"/>
                  <a:pt x="1502" y="772"/>
                </a:cubicBezTo>
                <a:close/>
                <a:moveTo>
                  <a:pt x="1273" y="306"/>
                </a:moveTo>
                <a:cubicBezTo>
                  <a:pt x="1289" y="291"/>
                  <a:pt x="1314" y="291"/>
                  <a:pt x="1330" y="306"/>
                </a:cubicBezTo>
                <a:cubicBezTo>
                  <a:pt x="1337" y="314"/>
                  <a:pt x="1341" y="324"/>
                  <a:pt x="1341" y="335"/>
                </a:cubicBezTo>
                <a:cubicBezTo>
                  <a:pt x="1341" y="346"/>
                  <a:pt x="1337" y="356"/>
                  <a:pt x="1330" y="363"/>
                </a:cubicBezTo>
                <a:cubicBezTo>
                  <a:pt x="1322" y="371"/>
                  <a:pt x="1312" y="375"/>
                  <a:pt x="1301" y="375"/>
                </a:cubicBezTo>
                <a:cubicBezTo>
                  <a:pt x="1291" y="375"/>
                  <a:pt x="1281" y="371"/>
                  <a:pt x="1273" y="363"/>
                </a:cubicBezTo>
                <a:cubicBezTo>
                  <a:pt x="1265" y="356"/>
                  <a:pt x="1261" y="346"/>
                  <a:pt x="1261" y="335"/>
                </a:cubicBezTo>
                <a:cubicBezTo>
                  <a:pt x="1261" y="324"/>
                  <a:pt x="1265" y="314"/>
                  <a:pt x="1273" y="306"/>
                </a:cubicBezTo>
                <a:close/>
                <a:moveTo>
                  <a:pt x="370" y="359"/>
                </a:moveTo>
                <a:cubicBezTo>
                  <a:pt x="369" y="360"/>
                  <a:pt x="369" y="360"/>
                  <a:pt x="369" y="360"/>
                </a:cubicBezTo>
                <a:cubicBezTo>
                  <a:pt x="367" y="362"/>
                  <a:pt x="365" y="364"/>
                  <a:pt x="364" y="366"/>
                </a:cubicBezTo>
                <a:cubicBezTo>
                  <a:pt x="348" y="380"/>
                  <a:pt x="324" y="380"/>
                  <a:pt x="309" y="365"/>
                </a:cubicBezTo>
                <a:cubicBezTo>
                  <a:pt x="301" y="357"/>
                  <a:pt x="297" y="347"/>
                  <a:pt x="297" y="336"/>
                </a:cubicBezTo>
                <a:cubicBezTo>
                  <a:pt x="297" y="326"/>
                  <a:pt x="301" y="315"/>
                  <a:pt x="309" y="308"/>
                </a:cubicBezTo>
                <a:cubicBezTo>
                  <a:pt x="316" y="300"/>
                  <a:pt x="326" y="296"/>
                  <a:pt x="337" y="296"/>
                </a:cubicBezTo>
                <a:cubicBezTo>
                  <a:pt x="348" y="296"/>
                  <a:pt x="358" y="300"/>
                  <a:pt x="365" y="308"/>
                </a:cubicBezTo>
                <a:cubicBezTo>
                  <a:pt x="373" y="315"/>
                  <a:pt x="377" y="326"/>
                  <a:pt x="377" y="336"/>
                </a:cubicBezTo>
                <a:cubicBezTo>
                  <a:pt x="377" y="345"/>
                  <a:pt x="374" y="353"/>
                  <a:pt x="370" y="359"/>
                </a:cubicBezTo>
                <a:close/>
                <a:moveTo>
                  <a:pt x="820" y="1542"/>
                </a:moveTo>
                <a:cubicBezTo>
                  <a:pt x="798" y="1542"/>
                  <a:pt x="780" y="1524"/>
                  <a:pt x="780" y="1502"/>
                </a:cubicBezTo>
                <a:cubicBezTo>
                  <a:pt x="780" y="1480"/>
                  <a:pt x="798" y="1462"/>
                  <a:pt x="820" y="1462"/>
                </a:cubicBezTo>
                <a:cubicBezTo>
                  <a:pt x="842" y="1462"/>
                  <a:pt x="860" y="1480"/>
                  <a:pt x="860" y="1502"/>
                </a:cubicBezTo>
                <a:cubicBezTo>
                  <a:pt x="860" y="1524"/>
                  <a:pt x="842" y="1542"/>
                  <a:pt x="820" y="1542"/>
                </a:cubicBezTo>
                <a:close/>
                <a:moveTo>
                  <a:pt x="819" y="96"/>
                </a:moveTo>
                <a:cubicBezTo>
                  <a:pt x="841" y="96"/>
                  <a:pt x="859" y="114"/>
                  <a:pt x="859" y="136"/>
                </a:cubicBezTo>
                <a:cubicBezTo>
                  <a:pt x="859" y="158"/>
                  <a:pt x="841" y="176"/>
                  <a:pt x="819" y="176"/>
                </a:cubicBezTo>
                <a:cubicBezTo>
                  <a:pt x="797" y="176"/>
                  <a:pt x="779" y="158"/>
                  <a:pt x="779" y="136"/>
                </a:cubicBezTo>
                <a:cubicBezTo>
                  <a:pt x="779" y="114"/>
                  <a:pt x="797" y="96"/>
                  <a:pt x="819" y="96"/>
                </a:cubicBezTo>
                <a:close/>
                <a:moveTo>
                  <a:pt x="620" y="812"/>
                </a:moveTo>
                <a:cubicBezTo>
                  <a:pt x="620" y="702"/>
                  <a:pt x="710" y="613"/>
                  <a:pt x="820" y="613"/>
                </a:cubicBezTo>
                <a:cubicBezTo>
                  <a:pt x="820" y="613"/>
                  <a:pt x="820" y="613"/>
                  <a:pt x="820" y="613"/>
                </a:cubicBezTo>
                <a:cubicBezTo>
                  <a:pt x="930" y="613"/>
                  <a:pt x="1020" y="702"/>
                  <a:pt x="1020" y="812"/>
                </a:cubicBezTo>
                <a:cubicBezTo>
                  <a:pt x="1020" y="923"/>
                  <a:pt x="930" y="1012"/>
                  <a:pt x="820" y="1012"/>
                </a:cubicBezTo>
                <a:cubicBezTo>
                  <a:pt x="710" y="1012"/>
                  <a:pt x="620" y="923"/>
                  <a:pt x="620" y="812"/>
                </a:cubicBezTo>
                <a:close/>
                <a:moveTo>
                  <a:pt x="96" y="813"/>
                </a:moveTo>
                <a:cubicBezTo>
                  <a:pt x="96" y="791"/>
                  <a:pt x="114" y="773"/>
                  <a:pt x="136" y="773"/>
                </a:cubicBezTo>
                <a:cubicBezTo>
                  <a:pt x="158" y="773"/>
                  <a:pt x="176" y="791"/>
                  <a:pt x="176" y="813"/>
                </a:cubicBezTo>
                <a:cubicBezTo>
                  <a:pt x="176" y="835"/>
                  <a:pt x="158" y="853"/>
                  <a:pt x="136" y="853"/>
                </a:cubicBezTo>
                <a:cubicBezTo>
                  <a:pt x="114" y="853"/>
                  <a:pt x="96" y="835"/>
                  <a:pt x="96" y="81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236"/>
          <p:cNvSpPr>
            <a:spLocks noEditPoints="1"/>
          </p:cNvSpPr>
          <p:nvPr/>
        </p:nvSpPr>
        <p:spPr bwMode="auto">
          <a:xfrm>
            <a:off x="8886550" y="4591199"/>
            <a:ext cx="398264" cy="378461"/>
          </a:xfrm>
          <a:custGeom>
            <a:avLst/>
            <a:gdLst>
              <a:gd name="T0" fmla="*/ 399 w 1662"/>
              <a:gd name="T1" fmla="*/ 1020 h 1580"/>
              <a:gd name="T2" fmla="*/ 279 w 1662"/>
              <a:gd name="T3" fmla="*/ 1390 h 1580"/>
              <a:gd name="T4" fmla="*/ 329 w 1662"/>
              <a:gd name="T5" fmla="*/ 1544 h 1580"/>
              <a:gd name="T6" fmla="*/ 491 w 1662"/>
              <a:gd name="T7" fmla="*/ 1544 h 1580"/>
              <a:gd name="T8" fmla="*/ 806 w 1662"/>
              <a:gd name="T9" fmla="*/ 1315 h 1580"/>
              <a:gd name="T10" fmla="*/ 856 w 1662"/>
              <a:gd name="T11" fmla="*/ 1315 h 1580"/>
              <a:gd name="T12" fmla="*/ 1171 w 1662"/>
              <a:gd name="T13" fmla="*/ 1544 h 1580"/>
              <a:gd name="T14" fmla="*/ 1252 w 1662"/>
              <a:gd name="T15" fmla="*/ 1571 h 1580"/>
              <a:gd name="T16" fmla="*/ 1333 w 1662"/>
              <a:gd name="T17" fmla="*/ 1544 h 1580"/>
              <a:gd name="T18" fmla="*/ 1383 w 1662"/>
              <a:gd name="T19" fmla="*/ 1390 h 1580"/>
              <a:gd name="T20" fmla="*/ 1263 w 1662"/>
              <a:gd name="T21" fmla="*/ 1020 h 1580"/>
              <a:gd name="T22" fmla="*/ 1278 w 1662"/>
              <a:gd name="T23" fmla="*/ 973 h 1580"/>
              <a:gd name="T24" fmla="*/ 1593 w 1662"/>
              <a:gd name="T25" fmla="*/ 744 h 1580"/>
              <a:gd name="T26" fmla="*/ 1643 w 1662"/>
              <a:gd name="T27" fmla="*/ 590 h 1580"/>
              <a:gd name="T28" fmla="*/ 1512 w 1662"/>
              <a:gd name="T29" fmla="*/ 494 h 1580"/>
              <a:gd name="T30" fmla="*/ 1122 w 1662"/>
              <a:gd name="T31" fmla="*/ 494 h 1580"/>
              <a:gd name="T32" fmla="*/ 1082 w 1662"/>
              <a:gd name="T33" fmla="*/ 465 h 1580"/>
              <a:gd name="T34" fmla="*/ 962 w 1662"/>
              <a:gd name="T35" fmla="*/ 95 h 1580"/>
              <a:gd name="T36" fmla="*/ 831 w 1662"/>
              <a:gd name="T37" fmla="*/ 0 h 1580"/>
              <a:gd name="T38" fmla="*/ 700 w 1662"/>
              <a:gd name="T39" fmla="*/ 95 h 1580"/>
              <a:gd name="T40" fmla="*/ 579 w 1662"/>
              <a:gd name="T41" fmla="*/ 465 h 1580"/>
              <a:gd name="T42" fmla="*/ 540 w 1662"/>
              <a:gd name="T43" fmla="*/ 494 h 1580"/>
              <a:gd name="T44" fmla="*/ 150 w 1662"/>
              <a:gd name="T45" fmla="*/ 494 h 1580"/>
              <a:gd name="T46" fmla="*/ 19 w 1662"/>
              <a:gd name="T47" fmla="*/ 590 h 1580"/>
              <a:gd name="T48" fmla="*/ 69 w 1662"/>
              <a:gd name="T49" fmla="*/ 744 h 1580"/>
              <a:gd name="T50" fmla="*/ 384 w 1662"/>
              <a:gd name="T51" fmla="*/ 973 h 1580"/>
              <a:gd name="T52" fmla="*/ 399 w 1662"/>
              <a:gd name="T53" fmla="*/ 1020 h 1580"/>
              <a:gd name="T54" fmla="*/ 110 w 1662"/>
              <a:gd name="T55" fmla="*/ 619 h 1580"/>
              <a:gd name="T56" fmla="*/ 150 w 1662"/>
              <a:gd name="T57" fmla="*/ 590 h 1580"/>
              <a:gd name="T58" fmla="*/ 540 w 1662"/>
              <a:gd name="T59" fmla="*/ 590 h 1580"/>
              <a:gd name="T60" fmla="*/ 671 w 1662"/>
              <a:gd name="T61" fmla="*/ 495 h 1580"/>
              <a:gd name="T62" fmla="*/ 791 w 1662"/>
              <a:gd name="T63" fmla="*/ 125 h 1580"/>
              <a:gd name="T64" fmla="*/ 831 w 1662"/>
              <a:gd name="T65" fmla="*/ 96 h 1580"/>
              <a:gd name="T66" fmla="*/ 871 w 1662"/>
              <a:gd name="T67" fmla="*/ 125 h 1580"/>
              <a:gd name="T68" fmla="*/ 991 w 1662"/>
              <a:gd name="T69" fmla="*/ 495 h 1580"/>
              <a:gd name="T70" fmla="*/ 1122 w 1662"/>
              <a:gd name="T71" fmla="*/ 590 h 1580"/>
              <a:gd name="T72" fmla="*/ 1512 w 1662"/>
              <a:gd name="T73" fmla="*/ 590 h 1580"/>
              <a:gd name="T74" fmla="*/ 1552 w 1662"/>
              <a:gd name="T75" fmla="*/ 619 h 1580"/>
              <a:gd name="T76" fmla="*/ 1537 w 1662"/>
              <a:gd name="T77" fmla="*/ 666 h 1580"/>
              <a:gd name="T78" fmla="*/ 1221 w 1662"/>
              <a:gd name="T79" fmla="*/ 895 h 1580"/>
              <a:gd name="T80" fmla="*/ 1171 w 1662"/>
              <a:gd name="T81" fmla="*/ 1049 h 1580"/>
              <a:gd name="T82" fmla="*/ 1292 w 1662"/>
              <a:gd name="T83" fmla="*/ 1420 h 1580"/>
              <a:gd name="T84" fmla="*/ 1276 w 1662"/>
              <a:gd name="T85" fmla="*/ 1467 h 1580"/>
              <a:gd name="T86" fmla="*/ 1227 w 1662"/>
              <a:gd name="T87" fmla="*/ 1467 h 1580"/>
              <a:gd name="T88" fmla="*/ 912 w 1662"/>
              <a:gd name="T89" fmla="*/ 1238 h 1580"/>
              <a:gd name="T90" fmla="*/ 831 w 1662"/>
              <a:gd name="T91" fmla="*/ 1211 h 1580"/>
              <a:gd name="T92" fmla="*/ 750 w 1662"/>
              <a:gd name="T93" fmla="*/ 1238 h 1580"/>
              <a:gd name="T94" fmla="*/ 435 w 1662"/>
              <a:gd name="T95" fmla="*/ 1467 h 1580"/>
              <a:gd name="T96" fmla="*/ 385 w 1662"/>
              <a:gd name="T97" fmla="*/ 1467 h 1580"/>
              <a:gd name="T98" fmla="*/ 370 w 1662"/>
              <a:gd name="T99" fmla="*/ 1420 h 1580"/>
              <a:gd name="T100" fmla="*/ 491 w 1662"/>
              <a:gd name="T101" fmla="*/ 1049 h 1580"/>
              <a:gd name="T102" fmla="*/ 441 w 1662"/>
              <a:gd name="T103" fmla="*/ 895 h 1580"/>
              <a:gd name="T104" fmla="*/ 125 w 1662"/>
              <a:gd name="T105" fmla="*/ 666 h 1580"/>
              <a:gd name="T106" fmla="*/ 110 w 1662"/>
              <a:gd name="T107" fmla="*/ 619 h 1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62" h="1580">
                <a:moveTo>
                  <a:pt x="399" y="1020"/>
                </a:moveTo>
                <a:cubicBezTo>
                  <a:pt x="279" y="1390"/>
                  <a:pt x="279" y="1390"/>
                  <a:pt x="279" y="1390"/>
                </a:cubicBezTo>
                <a:cubicBezTo>
                  <a:pt x="260" y="1448"/>
                  <a:pt x="280" y="1509"/>
                  <a:pt x="329" y="1544"/>
                </a:cubicBezTo>
                <a:cubicBezTo>
                  <a:pt x="378" y="1580"/>
                  <a:pt x="442" y="1580"/>
                  <a:pt x="491" y="1544"/>
                </a:cubicBezTo>
                <a:cubicBezTo>
                  <a:pt x="806" y="1315"/>
                  <a:pt x="806" y="1315"/>
                  <a:pt x="806" y="1315"/>
                </a:cubicBezTo>
                <a:cubicBezTo>
                  <a:pt x="821" y="1305"/>
                  <a:pt x="841" y="1305"/>
                  <a:pt x="856" y="1315"/>
                </a:cubicBezTo>
                <a:cubicBezTo>
                  <a:pt x="1171" y="1544"/>
                  <a:pt x="1171" y="1544"/>
                  <a:pt x="1171" y="1544"/>
                </a:cubicBezTo>
                <a:cubicBezTo>
                  <a:pt x="1195" y="1562"/>
                  <a:pt x="1224" y="1571"/>
                  <a:pt x="1252" y="1571"/>
                </a:cubicBezTo>
                <a:cubicBezTo>
                  <a:pt x="1280" y="1571"/>
                  <a:pt x="1308" y="1562"/>
                  <a:pt x="1333" y="1544"/>
                </a:cubicBezTo>
                <a:cubicBezTo>
                  <a:pt x="1382" y="1509"/>
                  <a:pt x="1402" y="1448"/>
                  <a:pt x="1383" y="1390"/>
                </a:cubicBezTo>
                <a:cubicBezTo>
                  <a:pt x="1263" y="1020"/>
                  <a:pt x="1263" y="1020"/>
                  <a:pt x="1263" y="1020"/>
                </a:cubicBezTo>
                <a:cubicBezTo>
                  <a:pt x="1257" y="1002"/>
                  <a:pt x="1263" y="984"/>
                  <a:pt x="1278" y="973"/>
                </a:cubicBezTo>
                <a:cubicBezTo>
                  <a:pt x="1593" y="744"/>
                  <a:pt x="1593" y="744"/>
                  <a:pt x="1593" y="744"/>
                </a:cubicBezTo>
                <a:cubicBezTo>
                  <a:pt x="1642" y="708"/>
                  <a:pt x="1662" y="648"/>
                  <a:pt x="1643" y="590"/>
                </a:cubicBezTo>
                <a:cubicBezTo>
                  <a:pt x="1624" y="532"/>
                  <a:pt x="1573" y="494"/>
                  <a:pt x="1512" y="494"/>
                </a:cubicBezTo>
                <a:cubicBezTo>
                  <a:pt x="1122" y="494"/>
                  <a:pt x="1122" y="494"/>
                  <a:pt x="1122" y="494"/>
                </a:cubicBezTo>
                <a:cubicBezTo>
                  <a:pt x="1104" y="494"/>
                  <a:pt x="1088" y="483"/>
                  <a:pt x="1082" y="465"/>
                </a:cubicBezTo>
                <a:cubicBezTo>
                  <a:pt x="962" y="95"/>
                  <a:pt x="962" y="95"/>
                  <a:pt x="962" y="95"/>
                </a:cubicBezTo>
                <a:cubicBezTo>
                  <a:pt x="943" y="37"/>
                  <a:pt x="892" y="0"/>
                  <a:pt x="831" y="0"/>
                </a:cubicBezTo>
                <a:cubicBezTo>
                  <a:pt x="770" y="0"/>
                  <a:pt x="719" y="37"/>
                  <a:pt x="700" y="95"/>
                </a:cubicBezTo>
                <a:cubicBezTo>
                  <a:pt x="579" y="465"/>
                  <a:pt x="579" y="465"/>
                  <a:pt x="579" y="465"/>
                </a:cubicBezTo>
                <a:cubicBezTo>
                  <a:pt x="574" y="483"/>
                  <a:pt x="558" y="494"/>
                  <a:pt x="540" y="494"/>
                </a:cubicBezTo>
                <a:cubicBezTo>
                  <a:pt x="150" y="494"/>
                  <a:pt x="150" y="494"/>
                  <a:pt x="150" y="494"/>
                </a:cubicBezTo>
                <a:cubicBezTo>
                  <a:pt x="89" y="494"/>
                  <a:pt x="38" y="532"/>
                  <a:pt x="19" y="590"/>
                </a:cubicBezTo>
                <a:cubicBezTo>
                  <a:pt x="0" y="648"/>
                  <a:pt x="20" y="708"/>
                  <a:pt x="69" y="744"/>
                </a:cubicBezTo>
                <a:cubicBezTo>
                  <a:pt x="384" y="973"/>
                  <a:pt x="384" y="973"/>
                  <a:pt x="384" y="973"/>
                </a:cubicBezTo>
                <a:cubicBezTo>
                  <a:pt x="399" y="984"/>
                  <a:pt x="405" y="1002"/>
                  <a:pt x="399" y="1020"/>
                </a:cubicBezTo>
                <a:close/>
                <a:moveTo>
                  <a:pt x="110" y="619"/>
                </a:moveTo>
                <a:cubicBezTo>
                  <a:pt x="112" y="613"/>
                  <a:pt x="122" y="590"/>
                  <a:pt x="150" y="590"/>
                </a:cubicBezTo>
                <a:cubicBezTo>
                  <a:pt x="540" y="590"/>
                  <a:pt x="540" y="590"/>
                  <a:pt x="540" y="590"/>
                </a:cubicBezTo>
                <a:cubicBezTo>
                  <a:pt x="599" y="590"/>
                  <a:pt x="652" y="552"/>
                  <a:pt x="671" y="495"/>
                </a:cubicBezTo>
                <a:cubicBezTo>
                  <a:pt x="791" y="125"/>
                  <a:pt x="791" y="125"/>
                  <a:pt x="791" y="125"/>
                </a:cubicBezTo>
                <a:cubicBezTo>
                  <a:pt x="800" y="98"/>
                  <a:pt x="824" y="96"/>
                  <a:pt x="831" y="96"/>
                </a:cubicBezTo>
                <a:cubicBezTo>
                  <a:pt x="838" y="96"/>
                  <a:pt x="862" y="98"/>
                  <a:pt x="871" y="125"/>
                </a:cubicBezTo>
                <a:cubicBezTo>
                  <a:pt x="991" y="495"/>
                  <a:pt x="991" y="495"/>
                  <a:pt x="991" y="495"/>
                </a:cubicBezTo>
                <a:cubicBezTo>
                  <a:pt x="1010" y="552"/>
                  <a:pt x="1062" y="590"/>
                  <a:pt x="1122" y="590"/>
                </a:cubicBezTo>
                <a:cubicBezTo>
                  <a:pt x="1512" y="590"/>
                  <a:pt x="1512" y="590"/>
                  <a:pt x="1512" y="590"/>
                </a:cubicBezTo>
                <a:cubicBezTo>
                  <a:pt x="1540" y="590"/>
                  <a:pt x="1550" y="613"/>
                  <a:pt x="1552" y="619"/>
                </a:cubicBezTo>
                <a:cubicBezTo>
                  <a:pt x="1554" y="626"/>
                  <a:pt x="1559" y="650"/>
                  <a:pt x="1537" y="666"/>
                </a:cubicBezTo>
                <a:cubicBezTo>
                  <a:pt x="1221" y="895"/>
                  <a:pt x="1221" y="895"/>
                  <a:pt x="1221" y="895"/>
                </a:cubicBezTo>
                <a:cubicBezTo>
                  <a:pt x="1173" y="930"/>
                  <a:pt x="1153" y="992"/>
                  <a:pt x="1171" y="1049"/>
                </a:cubicBezTo>
                <a:cubicBezTo>
                  <a:pt x="1292" y="1420"/>
                  <a:pt x="1292" y="1420"/>
                  <a:pt x="1292" y="1420"/>
                </a:cubicBezTo>
                <a:cubicBezTo>
                  <a:pt x="1300" y="1447"/>
                  <a:pt x="1282" y="1463"/>
                  <a:pt x="1276" y="1467"/>
                </a:cubicBezTo>
                <a:cubicBezTo>
                  <a:pt x="1271" y="1471"/>
                  <a:pt x="1250" y="1483"/>
                  <a:pt x="1227" y="1467"/>
                </a:cubicBezTo>
                <a:cubicBezTo>
                  <a:pt x="912" y="1238"/>
                  <a:pt x="912" y="1238"/>
                  <a:pt x="912" y="1238"/>
                </a:cubicBezTo>
                <a:cubicBezTo>
                  <a:pt x="888" y="1220"/>
                  <a:pt x="859" y="1211"/>
                  <a:pt x="831" y="1211"/>
                </a:cubicBezTo>
                <a:cubicBezTo>
                  <a:pt x="803" y="1211"/>
                  <a:pt x="774" y="1220"/>
                  <a:pt x="750" y="1238"/>
                </a:cubicBezTo>
                <a:cubicBezTo>
                  <a:pt x="435" y="1467"/>
                  <a:pt x="435" y="1467"/>
                  <a:pt x="435" y="1467"/>
                </a:cubicBezTo>
                <a:cubicBezTo>
                  <a:pt x="412" y="1483"/>
                  <a:pt x="391" y="1471"/>
                  <a:pt x="385" y="1467"/>
                </a:cubicBezTo>
                <a:cubicBezTo>
                  <a:pt x="380" y="1463"/>
                  <a:pt x="361" y="1447"/>
                  <a:pt x="370" y="1420"/>
                </a:cubicBezTo>
                <a:cubicBezTo>
                  <a:pt x="491" y="1049"/>
                  <a:pt x="491" y="1049"/>
                  <a:pt x="491" y="1049"/>
                </a:cubicBezTo>
                <a:cubicBezTo>
                  <a:pt x="509" y="992"/>
                  <a:pt x="489" y="930"/>
                  <a:pt x="441" y="895"/>
                </a:cubicBezTo>
                <a:cubicBezTo>
                  <a:pt x="125" y="666"/>
                  <a:pt x="125" y="666"/>
                  <a:pt x="125" y="666"/>
                </a:cubicBezTo>
                <a:cubicBezTo>
                  <a:pt x="102" y="650"/>
                  <a:pt x="108" y="626"/>
                  <a:pt x="110" y="619"/>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259"/>
          <p:cNvSpPr>
            <a:spLocks noEditPoints="1"/>
          </p:cNvSpPr>
          <p:nvPr/>
        </p:nvSpPr>
        <p:spPr bwMode="auto">
          <a:xfrm>
            <a:off x="8889338" y="3236038"/>
            <a:ext cx="392689" cy="392396"/>
          </a:xfrm>
          <a:custGeom>
            <a:avLst/>
            <a:gdLst>
              <a:gd name="T0" fmla="*/ 1195 w 1639"/>
              <a:gd name="T1" fmla="*/ 1638 h 1638"/>
              <a:gd name="T2" fmla="*/ 1639 w 1639"/>
              <a:gd name="T3" fmla="*/ 1195 h 1638"/>
              <a:gd name="T4" fmla="*/ 1639 w 1639"/>
              <a:gd name="T5" fmla="*/ 443 h 1638"/>
              <a:gd name="T6" fmla="*/ 1195 w 1639"/>
              <a:gd name="T7" fmla="*/ 0 h 1638"/>
              <a:gd name="T8" fmla="*/ 444 w 1639"/>
              <a:gd name="T9" fmla="*/ 0 h 1638"/>
              <a:gd name="T10" fmla="*/ 0 w 1639"/>
              <a:gd name="T11" fmla="*/ 443 h 1638"/>
              <a:gd name="T12" fmla="*/ 0 w 1639"/>
              <a:gd name="T13" fmla="*/ 1195 h 1638"/>
              <a:gd name="T14" fmla="*/ 444 w 1639"/>
              <a:gd name="T15" fmla="*/ 1638 h 1638"/>
              <a:gd name="T16" fmla="*/ 1195 w 1639"/>
              <a:gd name="T17" fmla="*/ 1638 h 1638"/>
              <a:gd name="T18" fmla="*/ 96 w 1639"/>
              <a:gd name="T19" fmla="*/ 443 h 1638"/>
              <a:gd name="T20" fmla="*/ 444 w 1639"/>
              <a:gd name="T21" fmla="*/ 96 h 1638"/>
              <a:gd name="T22" fmla="*/ 1195 w 1639"/>
              <a:gd name="T23" fmla="*/ 96 h 1638"/>
              <a:gd name="T24" fmla="*/ 1543 w 1639"/>
              <a:gd name="T25" fmla="*/ 443 h 1638"/>
              <a:gd name="T26" fmla="*/ 1543 w 1639"/>
              <a:gd name="T27" fmla="*/ 835 h 1638"/>
              <a:gd name="T28" fmla="*/ 1257 w 1639"/>
              <a:gd name="T29" fmla="*/ 533 h 1638"/>
              <a:gd name="T30" fmla="*/ 1165 w 1639"/>
              <a:gd name="T31" fmla="*/ 497 h 1638"/>
              <a:gd name="T32" fmla="*/ 1078 w 1639"/>
              <a:gd name="T33" fmla="*/ 545 h 1638"/>
              <a:gd name="T34" fmla="*/ 706 w 1639"/>
              <a:gd name="T35" fmla="*/ 1057 h 1638"/>
              <a:gd name="T36" fmla="*/ 691 w 1639"/>
              <a:gd name="T37" fmla="*/ 1065 h 1638"/>
              <a:gd name="T38" fmla="*/ 675 w 1639"/>
              <a:gd name="T39" fmla="*/ 1060 h 1638"/>
              <a:gd name="T40" fmla="*/ 465 w 1639"/>
              <a:gd name="T41" fmla="*/ 866 h 1638"/>
              <a:gd name="T42" fmla="*/ 307 w 1639"/>
              <a:gd name="T43" fmla="*/ 866 h 1638"/>
              <a:gd name="T44" fmla="*/ 96 w 1639"/>
              <a:gd name="T45" fmla="*/ 1060 h 1638"/>
              <a:gd name="T46" fmla="*/ 96 w 1639"/>
              <a:gd name="T47" fmla="*/ 443 h 1638"/>
              <a:gd name="T48" fmla="*/ 96 w 1639"/>
              <a:gd name="T49" fmla="*/ 1195 h 1638"/>
              <a:gd name="T50" fmla="*/ 96 w 1639"/>
              <a:gd name="T51" fmla="*/ 1191 h 1638"/>
              <a:gd name="T52" fmla="*/ 372 w 1639"/>
              <a:gd name="T53" fmla="*/ 937 h 1638"/>
              <a:gd name="T54" fmla="*/ 400 w 1639"/>
              <a:gd name="T55" fmla="*/ 937 h 1638"/>
              <a:gd name="T56" fmla="*/ 611 w 1639"/>
              <a:gd name="T57" fmla="*/ 1130 h 1638"/>
              <a:gd name="T58" fmla="*/ 701 w 1639"/>
              <a:gd name="T59" fmla="*/ 1161 h 1638"/>
              <a:gd name="T60" fmla="*/ 784 w 1639"/>
              <a:gd name="T61" fmla="*/ 1113 h 1638"/>
              <a:gd name="T62" fmla="*/ 1156 w 1639"/>
              <a:gd name="T63" fmla="*/ 602 h 1638"/>
              <a:gd name="T64" fmla="*/ 1171 w 1639"/>
              <a:gd name="T65" fmla="*/ 593 h 1638"/>
              <a:gd name="T66" fmla="*/ 1187 w 1639"/>
              <a:gd name="T67" fmla="*/ 600 h 1638"/>
              <a:gd name="T68" fmla="*/ 1543 w 1639"/>
              <a:gd name="T69" fmla="*/ 974 h 1638"/>
              <a:gd name="T70" fmla="*/ 1543 w 1639"/>
              <a:gd name="T71" fmla="*/ 1195 h 1638"/>
              <a:gd name="T72" fmla="*/ 1195 w 1639"/>
              <a:gd name="T73" fmla="*/ 1542 h 1638"/>
              <a:gd name="T74" fmla="*/ 444 w 1639"/>
              <a:gd name="T75" fmla="*/ 1542 h 1638"/>
              <a:gd name="T76" fmla="*/ 96 w 1639"/>
              <a:gd name="T77" fmla="*/ 1195 h 1638"/>
              <a:gd name="T78" fmla="*/ 458 w 1639"/>
              <a:gd name="T79" fmla="*/ 615 h 1638"/>
              <a:gd name="T80" fmla="*/ 626 w 1639"/>
              <a:gd name="T81" fmla="*/ 446 h 1638"/>
              <a:gd name="T82" fmla="*/ 458 w 1639"/>
              <a:gd name="T83" fmla="*/ 277 h 1638"/>
              <a:gd name="T84" fmla="*/ 289 w 1639"/>
              <a:gd name="T85" fmla="*/ 446 h 1638"/>
              <a:gd name="T86" fmla="*/ 458 w 1639"/>
              <a:gd name="T87" fmla="*/ 615 h 1638"/>
              <a:gd name="T88" fmla="*/ 458 w 1639"/>
              <a:gd name="T89" fmla="*/ 373 h 1638"/>
              <a:gd name="T90" fmla="*/ 530 w 1639"/>
              <a:gd name="T91" fmla="*/ 446 h 1638"/>
              <a:gd name="T92" fmla="*/ 458 w 1639"/>
              <a:gd name="T93" fmla="*/ 519 h 1638"/>
              <a:gd name="T94" fmla="*/ 385 w 1639"/>
              <a:gd name="T95" fmla="*/ 446 h 1638"/>
              <a:gd name="T96" fmla="*/ 458 w 1639"/>
              <a:gd name="T97" fmla="*/ 373 h 1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639" h="1638">
                <a:moveTo>
                  <a:pt x="1195" y="1638"/>
                </a:moveTo>
                <a:cubicBezTo>
                  <a:pt x="1440" y="1638"/>
                  <a:pt x="1639" y="1439"/>
                  <a:pt x="1639" y="1195"/>
                </a:cubicBezTo>
                <a:cubicBezTo>
                  <a:pt x="1639" y="443"/>
                  <a:pt x="1639" y="443"/>
                  <a:pt x="1639" y="443"/>
                </a:cubicBezTo>
                <a:cubicBezTo>
                  <a:pt x="1639" y="199"/>
                  <a:pt x="1440" y="0"/>
                  <a:pt x="1195" y="0"/>
                </a:cubicBezTo>
                <a:cubicBezTo>
                  <a:pt x="444" y="0"/>
                  <a:pt x="444" y="0"/>
                  <a:pt x="444" y="0"/>
                </a:cubicBezTo>
                <a:cubicBezTo>
                  <a:pt x="199" y="0"/>
                  <a:pt x="0" y="199"/>
                  <a:pt x="0" y="443"/>
                </a:cubicBezTo>
                <a:cubicBezTo>
                  <a:pt x="0" y="1195"/>
                  <a:pt x="0" y="1195"/>
                  <a:pt x="0" y="1195"/>
                </a:cubicBezTo>
                <a:cubicBezTo>
                  <a:pt x="0" y="1439"/>
                  <a:pt x="199" y="1638"/>
                  <a:pt x="444" y="1638"/>
                </a:cubicBezTo>
                <a:lnTo>
                  <a:pt x="1195" y="1638"/>
                </a:lnTo>
                <a:close/>
                <a:moveTo>
                  <a:pt x="96" y="443"/>
                </a:moveTo>
                <a:cubicBezTo>
                  <a:pt x="96" y="252"/>
                  <a:pt x="252" y="96"/>
                  <a:pt x="444" y="96"/>
                </a:cubicBezTo>
                <a:cubicBezTo>
                  <a:pt x="1195" y="96"/>
                  <a:pt x="1195" y="96"/>
                  <a:pt x="1195" y="96"/>
                </a:cubicBezTo>
                <a:cubicBezTo>
                  <a:pt x="1387" y="96"/>
                  <a:pt x="1543" y="252"/>
                  <a:pt x="1543" y="443"/>
                </a:cubicBezTo>
                <a:cubicBezTo>
                  <a:pt x="1543" y="835"/>
                  <a:pt x="1543" y="835"/>
                  <a:pt x="1543" y="835"/>
                </a:cubicBezTo>
                <a:cubicBezTo>
                  <a:pt x="1257" y="533"/>
                  <a:pt x="1257" y="533"/>
                  <a:pt x="1257" y="533"/>
                </a:cubicBezTo>
                <a:cubicBezTo>
                  <a:pt x="1233" y="508"/>
                  <a:pt x="1199" y="495"/>
                  <a:pt x="1165" y="497"/>
                </a:cubicBezTo>
                <a:cubicBezTo>
                  <a:pt x="1130" y="500"/>
                  <a:pt x="1098" y="517"/>
                  <a:pt x="1078" y="545"/>
                </a:cubicBezTo>
                <a:cubicBezTo>
                  <a:pt x="706" y="1057"/>
                  <a:pt x="706" y="1057"/>
                  <a:pt x="706" y="1057"/>
                </a:cubicBezTo>
                <a:cubicBezTo>
                  <a:pt x="701" y="1063"/>
                  <a:pt x="695" y="1065"/>
                  <a:pt x="691" y="1065"/>
                </a:cubicBezTo>
                <a:cubicBezTo>
                  <a:pt x="688" y="1065"/>
                  <a:pt x="681" y="1065"/>
                  <a:pt x="675" y="1060"/>
                </a:cubicBezTo>
                <a:cubicBezTo>
                  <a:pt x="465" y="866"/>
                  <a:pt x="465" y="866"/>
                  <a:pt x="465" y="866"/>
                </a:cubicBezTo>
                <a:cubicBezTo>
                  <a:pt x="420" y="826"/>
                  <a:pt x="351" y="826"/>
                  <a:pt x="307" y="866"/>
                </a:cubicBezTo>
                <a:cubicBezTo>
                  <a:pt x="96" y="1060"/>
                  <a:pt x="96" y="1060"/>
                  <a:pt x="96" y="1060"/>
                </a:cubicBezTo>
                <a:lnTo>
                  <a:pt x="96" y="443"/>
                </a:lnTo>
                <a:close/>
                <a:moveTo>
                  <a:pt x="96" y="1195"/>
                </a:moveTo>
                <a:cubicBezTo>
                  <a:pt x="96" y="1191"/>
                  <a:pt x="96" y="1191"/>
                  <a:pt x="96" y="1191"/>
                </a:cubicBezTo>
                <a:cubicBezTo>
                  <a:pt x="372" y="937"/>
                  <a:pt x="372" y="937"/>
                  <a:pt x="372" y="937"/>
                </a:cubicBezTo>
                <a:cubicBezTo>
                  <a:pt x="380" y="930"/>
                  <a:pt x="392" y="930"/>
                  <a:pt x="400" y="937"/>
                </a:cubicBezTo>
                <a:cubicBezTo>
                  <a:pt x="611" y="1130"/>
                  <a:pt x="611" y="1130"/>
                  <a:pt x="611" y="1130"/>
                </a:cubicBezTo>
                <a:cubicBezTo>
                  <a:pt x="635" y="1153"/>
                  <a:pt x="668" y="1164"/>
                  <a:pt x="701" y="1161"/>
                </a:cubicBezTo>
                <a:cubicBezTo>
                  <a:pt x="734" y="1157"/>
                  <a:pt x="764" y="1140"/>
                  <a:pt x="784" y="1113"/>
                </a:cubicBezTo>
                <a:cubicBezTo>
                  <a:pt x="1156" y="602"/>
                  <a:pt x="1156" y="602"/>
                  <a:pt x="1156" y="602"/>
                </a:cubicBezTo>
                <a:cubicBezTo>
                  <a:pt x="1161" y="595"/>
                  <a:pt x="1167" y="593"/>
                  <a:pt x="1171" y="593"/>
                </a:cubicBezTo>
                <a:cubicBezTo>
                  <a:pt x="1175" y="593"/>
                  <a:pt x="1181" y="593"/>
                  <a:pt x="1187" y="600"/>
                </a:cubicBezTo>
                <a:cubicBezTo>
                  <a:pt x="1543" y="974"/>
                  <a:pt x="1543" y="974"/>
                  <a:pt x="1543" y="974"/>
                </a:cubicBezTo>
                <a:cubicBezTo>
                  <a:pt x="1543" y="1195"/>
                  <a:pt x="1543" y="1195"/>
                  <a:pt x="1543" y="1195"/>
                </a:cubicBezTo>
                <a:cubicBezTo>
                  <a:pt x="1543" y="1386"/>
                  <a:pt x="1387" y="1542"/>
                  <a:pt x="1195" y="1542"/>
                </a:cubicBezTo>
                <a:cubicBezTo>
                  <a:pt x="444" y="1542"/>
                  <a:pt x="444" y="1542"/>
                  <a:pt x="444" y="1542"/>
                </a:cubicBezTo>
                <a:cubicBezTo>
                  <a:pt x="252" y="1542"/>
                  <a:pt x="96" y="1386"/>
                  <a:pt x="96" y="1195"/>
                </a:cubicBezTo>
                <a:close/>
                <a:moveTo>
                  <a:pt x="458" y="615"/>
                </a:moveTo>
                <a:cubicBezTo>
                  <a:pt x="551" y="615"/>
                  <a:pt x="626" y="539"/>
                  <a:pt x="626" y="446"/>
                </a:cubicBezTo>
                <a:cubicBezTo>
                  <a:pt x="626" y="353"/>
                  <a:pt x="551" y="277"/>
                  <a:pt x="458" y="277"/>
                </a:cubicBezTo>
                <a:cubicBezTo>
                  <a:pt x="365" y="277"/>
                  <a:pt x="289" y="353"/>
                  <a:pt x="289" y="446"/>
                </a:cubicBezTo>
                <a:cubicBezTo>
                  <a:pt x="289" y="539"/>
                  <a:pt x="365" y="615"/>
                  <a:pt x="458" y="615"/>
                </a:cubicBezTo>
                <a:close/>
                <a:moveTo>
                  <a:pt x="458" y="373"/>
                </a:moveTo>
                <a:cubicBezTo>
                  <a:pt x="498" y="373"/>
                  <a:pt x="530" y="406"/>
                  <a:pt x="530" y="446"/>
                </a:cubicBezTo>
                <a:cubicBezTo>
                  <a:pt x="530" y="486"/>
                  <a:pt x="498" y="519"/>
                  <a:pt x="458" y="519"/>
                </a:cubicBezTo>
                <a:cubicBezTo>
                  <a:pt x="418" y="519"/>
                  <a:pt x="385" y="486"/>
                  <a:pt x="385" y="446"/>
                </a:cubicBezTo>
                <a:cubicBezTo>
                  <a:pt x="385" y="406"/>
                  <a:pt x="418" y="373"/>
                  <a:pt x="458" y="37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276"/>
          <p:cNvSpPr>
            <a:spLocks noEditPoints="1"/>
          </p:cNvSpPr>
          <p:nvPr/>
        </p:nvSpPr>
        <p:spPr bwMode="auto">
          <a:xfrm>
            <a:off x="8889557" y="5932058"/>
            <a:ext cx="392250" cy="392543"/>
          </a:xfrm>
          <a:custGeom>
            <a:avLst/>
            <a:gdLst>
              <a:gd name="T0" fmla="*/ 1557 w 1637"/>
              <a:gd name="T1" fmla="*/ 0 h 1639"/>
              <a:gd name="T2" fmla="*/ 1370 w 1637"/>
              <a:gd name="T3" fmla="*/ 0 h 1639"/>
              <a:gd name="T4" fmla="*/ 1290 w 1637"/>
              <a:gd name="T5" fmla="*/ 80 h 1639"/>
              <a:gd name="T6" fmla="*/ 1290 w 1637"/>
              <a:gd name="T7" fmla="*/ 149 h 1639"/>
              <a:gd name="T8" fmla="*/ 673 w 1637"/>
              <a:gd name="T9" fmla="*/ 376 h 1639"/>
              <a:gd name="T10" fmla="*/ 426 w 1637"/>
              <a:gd name="T11" fmla="*/ 480 h 1639"/>
              <a:gd name="T12" fmla="*/ 399 w 1637"/>
              <a:gd name="T13" fmla="*/ 511 h 1639"/>
              <a:gd name="T14" fmla="*/ 190 w 1637"/>
              <a:gd name="T15" fmla="*/ 511 h 1639"/>
              <a:gd name="T16" fmla="*/ 0 w 1637"/>
              <a:gd name="T17" fmla="*/ 701 h 1639"/>
              <a:gd name="T18" fmla="*/ 190 w 1637"/>
              <a:gd name="T19" fmla="*/ 891 h 1639"/>
              <a:gd name="T20" fmla="*/ 377 w 1637"/>
              <a:gd name="T21" fmla="*/ 891 h 1639"/>
              <a:gd name="T22" fmla="*/ 531 w 1637"/>
              <a:gd name="T23" fmla="*/ 1026 h 1639"/>
              <a:gd name="T24" fmla="*/ 454 w 1637"/>
              <a:gd name="T25" fmla="*/ 1290 h 1639"/>
              <a:gd name="T26" fmla="*/ 325 w 1637"/>
              <a:gd name="T27" fmla="*/ 1383 h 1639"/>
              <a:gd name="T28" fmla="*/ 197 w 1637"/>
              <a:gd name="T29" fmla="*/ 1511 h 1639"/>
              <a:gd name="T30" fmla="*/ 325 w 1637"/>
              <a:gd name="T31" fmla="*/ 1639 h 1639"/>
              <a:gd name="T32" fmla="*/ 669 w 1637"/>
              <a:gd name="T33" fmla="*/ 1429 h 1639"/>
              <a:gd name="T34" fmla="*/ 786 w 1637"/>
              <a:gd name="T35" fmla="*/ 1059 h 1639"/>
              <a:gd name="T36" fmla="*/ 1044 w 1637"/>
              <a:gd name="T37" fmla="*/ 1113 h 1639"/>
              <a:gd name="T38" fmla="*/ 1290 w 1637"/>
              <a:gd name="T39" fmla="*/ 1282 h 1639"/>
              <a:gd name="T40" fmla="*/ 1290 w 1637"/>
              <a:gd name="T41" fmla="*/ 1322 h 1639"/>
              <a:gd name="T42" fmla="*/ 1370 w 1637"/>
              <a:gd name="T43" fmla="*/ 1401 h 1639"/>
              <a:gd name="T44" fmla="*/ 1557 w 1637"/>
              <a:gd name="T45" fmla="*/ 1401 h 1639"/>
              <a:gd name="T46" fmla="*/ 1637 w 1637"/>
              <a:gd name="T47" fmla="*/ 1322 h 1639"/>
              <a:gd name="T48" fmla="*/ 1637 w 1637"/>
              <a:gd name="T49" fmla="*/ 80 h 1639"/>
              <a:gd name="T50" fmla="*/ 1557 w 1637"/>
              <a:gd name="T51" fmla="*/ 0 h 1639"/>
              <a:gd name="T52" fmla="*/ 338 w 1637"/>
              <a:gd name="T53" fmla="*/ 795 h 1639"/>
              <a:gd name="T54" fmla="*/ 190 w 1637"/>
              <a:gd name="T55" fmla="*/ 795 h 1639"/>
              <a:gd name="T56" fmla="*/ 96 w 1637"/>
              <a:gd name="T57" fmla="*/ 701 h 1639"/>
              <a:gd name="T58" fmla="*/ 190 w 1637"/>
              <a:gd name="T59" fmla="*/ 607 h 1639"/>
              <a:gd name="T60" fmla="*/ 347 w 1637"/>
              <a:gd name="T61" fmla="*/ 607 h 1639"/>
              <a:gd name="T62" fmla="*/ 328 w 1637"/>
              <a:gd name="T63" fmla="*/ 718 h 1639"/>
              <a:gd name="T64" fmla="*/ 338 w 1637"/>
              <a:gd name="T65" fmla="*/ 795 h 1639"/>
              <a:gd name="T66" fmla="*/ 589 w 1637"/>
              <a:gd name="T67" fmla="*/ 1377 h 1639"/>
              <a:gd name="T68" fmla="*/ 325 w 1637"/>
              <a:gd name="T69" fmla="*/ 1543 h 1639"/>
              <a:gd name="T70" fmla="*/ 293 w 1637"/>
              <a:gd name="T71" fmla="*/ 1511 h 1639"/>
              <a:gd name="T72" fmla="*/ 325 w 1637"/>
              <a:gd name="T73" fmla="*/ 1479 h 1639"/>
              <a:gd name="T74" fmla="*/ 535 w 1637"/>
              <a:gd name="T75" fmla="*/ 1342 h 1639"/>
              <a:gd name="T76" fmla="*/ 626 w 1637"/>
              <a:gd name="T77" fmla="*/ 1053 h 1639"/>
              <a:gd name="T78" fmla="*/ 668 w 1637"/>
              <a:gd name="T79" fmla="*/ 1055 h 1639"/>
              <a:gd name="T80" fmla="*/ 690 w 1637"/>
              <a:gd name="T81" fmla="*/ 1055 h 1639"/>
              <a:gd name="T82" fmla="*/ 589 w 1637"/>
              <a:gd name="T83" fmla="*/ 1377 h 1639"/>
              <a:gd name="T84" fmla="*/ 1290 w 1637"/>
              <a:gd name="T85" fmla="*/ 1148 h 1639"/>
              <a:gd name="T86" fmla="*/ 1079 w 1637"/>
              <a:gd name="T87" fmla="*/ 1023 h 1639"/>
              <a:gd name="T88" fmla="*/ 668 w 1637"/>
              <a:gd name="T89" fmla="*/ 959 h 1639"/>
              <a:gd name="T90" fmla="*/ 424 w 1637"/>
              <a:gd name="T91" fmla="*/ 718 h 1639"/>
              <a:gd name="T92" fmla="*/ 494 w 1637"/>
              <a:gd name="T93" fmla="*/ 547 h 1639"/>
              <a:gd name="T94" fmla="*/ 673 w 1637"/>
              <a:gd name="T95" fmla="*/ 472 h 1639"/>
              <a:gd name="T96" fmla="*/ 1080 w 1637"/>
              <a:gd name="T97" fmla="*/ 408 h 1639"/>
              <a:gd name="T98" fmla="*/ 1290 w 1637"/>
              <a:gd name="T99" fmla="*/ 283 h 1639"/>
              <a:gd name="T100" fmla="*/ 1290 w 1637"/>
              <a:gd name="T101" fmla="*/ 1148 h 1639"/>
              <a:gd name="T102" fmla="*/ 1541 w 1637"/>
              <a:gd name="T103" fmla="*/ 1305 h 1639"/>
              <a:gd name="T104" fmla="*/ 1386 w 1637"/>
              <a:gd name="T105" fmla="*/ 1305 h 1639"/>
              <a:gd name="T106" fmla="*/ 1386 w 1637"/>
              <a:gd name="T107" fmla="*/ 96 h 1639"/>
              <a:gd name="T108" fmla="*/ 1541 w 1637"/>
              <a:gd name="T109" fmla="*/ 96 h 1639"/>
              <a:gd name="T110" fmla="*/ 1541 w 1637"/>
              <a:gd name="T111" fmla="*/ 1305 h 1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37" h="1639">
                <a:moveTo>
                  <a:pt x="1557" y="0"/>
                </a:moveTo>
                <a:cubicBezTo>
                  <a:pt x="1370" y="0"/>
                  <a:pt x="1370" y="0"/>
                  <a:pt x="1370" y="0"/>
                </a:cubicBezTo>
                <a:cubicBezTo>
                  <a:pt x="1326" y="0"/>
                  <a:pt x="1290" y="36"/>
                  <a:pt x="1290" y="80"/>
                </a:cubicBezTo>
                <a:cubicBezTo>
                  <a:pt x="1290" y="149"/>
                  <a:pt x="1290" y="149"/>
                  <a:pt x="1290" y="149"/>
                </a:cubicBezTo>
                <a:cubicBezTo>
                  <a:pt x="1147" y="307"/>
                  <a:pt x="961" y="375"/>
                  <a:pt x="673" y="376"/>
                </a:cubicBezTo>
                <a:cubicBezTo>
                  <a:pt x="581" y="376"/>
                  <a:pt x="491" y="414"/>
                  <a:pt x="426" y="480"/>
                </a:cubicBezTo>
                <a:cubicBezTo>
                  <a:pt x="416" y="490"/>
                  <a:pt x="407" y="500"/>
                  <a:pt x="399" y="511"/>
                </a:cubicBezTo>
                <a:cubicBezTo>
                  <a:pt x="190" y="511"/>
                  <a:pt x="190" y="511"/>
                  <a:pt x="190" y="511"/>
                </a:cubicBezTo>
                <a:cubicBezTo>
                  <a:pt x="85" y="511"/>
                  <a:pt x="0" y="596"/>
                  <a:pt x="0" y="701"/>
                </a:cubicBezTo>
                <a:cubicBezTo>
                  <a:pt x="0" y="806"/>
                  <a:pt x="85" y="891"/>
                  <a:pt x="190" y="891"/>
                </a:cubicBezTo>
                <a:cubicBezTo>
                  <a:pt x="377" y="891"/>
                  <a:pt x="377" y="891"/>
                  <a:pt x="377" y="891"/>
                </a:cubicBezTo>
                <a:cubicBezTo>
                  <a:pt x="413" y="951"/>
                  <a:pt x="467" y="998"/>
                  <a:pt x="531" y="1026"/>
                </a:cubicBezTo>
                <a:cubicBezTo>
                  <a:pt x="526" y="1127"/>
                  <a:pt x="500" y="1220"/>
                  <a:pt x="454" y="1290"/>
                </a:cubicBezTo>
                <a:cubicBezTo>
                  <a:pt x="402" y="1371"/>
                  <a:pt x="350" y="1383"/>
                  <a:pt x="325" y="1383"/>
                </a:cubicBezTo>
                <a:cubicBezTo>
                  <a:pt x="254" y="1383"/>
                  <a:pt x="197" y="1440"/>
                  <a:pt x="197" y="1511"/>
                </a:cubicBezTo>
                <a:cubicBezTo>
                  <a:pt x="197" y="1581"/>
                  <a:pt x="254" y="1639"/>
                  <a:pt x="325" y="1639"/>
                </a:cubicBezTo>
                <a:cubicBezTo>
                  <a:pt x="459" y="1639"/>
                  <a:pt x="581" y="1564"/>
                  <a:pt x="669" y="1429"/>
                </a:cubicBezTo>
                <a:cubicBezTo>
                  <a:pt x="735" y="1327"/>
                  <a:pt x="776" y="1198"/>
                  <a:pt x="786" y="1059"/>
                </a:cubicBezTo>
                <a:cubicBezTo>
                  <a:pt x="885" y="1067"/>
                  <a:pt x="971" y="1084"/>
                  <a:pt x="1044" y="1113"/>
                </a:cubicBezTo>
                <a:cubicBezTo>
                  <a:pt x="1139" y="1149"/>
                  <a:pt x="1219" y="1204"/>
                  <a:pt x="1290" y="1282"/>
                </a:cubicBezTo>
                <a:cubicBezTo>
                  <a:pt x="1290" y="1322"/>
                  <a:pt x="1290" y="1322"/>
                  <a:pt x="1290" y="1322"/>
                </a:cubicBezTo>
                <a:cubicBezTo>
                  <a:pt x="1290" y="1366"/>
                  <a:pt x="1326" y="1401"/>
                  <a:pt x="1370" y="1401"/>
                </a:cubicBezTo>
                <a:cubicBezTo>
                  <a:pt x="1557" y="1401"/>
                  <a:pt x="1557" y="1401"/>
                  <a:pt x="1557" y="1401"/>
                </a:cubicBezTo>
                <a:cubicBezTo>
                  <a:pt x="1601" y="1401"/>
                  <a:pt x="1637" y="1366"/>
                  <a:pt x="1637" y="1322"/>
                </a:cubicBezTo>
                <a:cubicBezTo>
                  <a:pt x="1637" y="80"/>
                  <a:pt x="1637" y="80"/>
                  <a:pt x="1637" y="80"/>
                </a:cubicBezTo>
                <a:cubicBezTo>
                  <a:pt x="1637" y="36"/>
                  <a:pt x="1601" y="0"/>
                  <a:pt x="1557" y="0"/>
                </a:cubicBezTo>
                <a:close/>
                <a:moveTo>
                  <a:pt x="338" y="795"/>
                </a:moveTo>
                <a:cubicBezTo>
                  <a:pt x="190" y="795"/>
                  <a:pt x="190" y="795"/>
                  <a:pt x="190" y="795"/>
                </a:cubicBezTo>
                <a:cubicBezTo>
                  <a:pt x="138" y="795"/>
                  <a:pt x="96" y="753"/>
                  <a:pt x="96" y="701"/>
                </a:cubicBezTo>
                <a:cubicBezTo>
                  <a:pt x="96" y="649"/>
                  <a:pt x="138" y="607"/>
                  <a:pt x="190" y="607"/>
                </a:cubicBezTo>
                <a:cubicBezTo>
                  <a:pt x="347" y="607"/>
                  <a:pt x="347" y="607"/>
                  <a:pt x="347" y="607"/>
                </a:cubicBezTo>
                <a:cubicBezTo>
                  <a:pt x="334" y="642"/>
                  <a:pt x="328" y="680"/>
                  <a:pt x="328" y="718"/>
                </a:cubicBezTo>
                <a:cubicBezTo>
                  <a:pt x="328" y="745"/>
                  <a:pt x="332" y="771"/>
                  <a:pt x="338" y="795"/>
                </a:cubicBezTo>
                <a:close/>
                <a:moveTo>
                  <a:pt x="589" y="1377"/>
                </a:moveTo>
                <a:cubicBezTo>
                  <a:pt x="519" y="1484"/>
                  <a:pt x="425" y="1543"/>
                  <a:pt x="325" y="1543"/>
                </a:cubicBezTo>
                <a:cubicBezTo>
                  <a:pt x="307" y="1543"/>
                  <a:pt x="293" y="1528"/>
                  <a:pt x="293" y="1511"/>
                </a:cubicBezTo>
                <a:cubicBezTo>
                  <a:pt x="293" y="1493"/>
                  <a:pt x="307" y="1479"/>
                  <a:pt x="325" y="1479"/>
                </a:cubicBezTo>
                <a:cubicBezTo>
                  <a:pt x="370" y="1479"/>
                  <a:pt x="458" y="1461"/>
                  <a:pt x="535" y="1342"/>
                </a:cubicBezTo>
                <a:cubicBezTo>
                  <a:pt x="586" y="1263"/>
                  <a:pt x="617" y="1162"/>
                  <a:pt x="626" y="1053"/>
                </a:cubicBezTo>
                <a:cubicBezTo>
                  <a:pt x="640" y="1054"/>
                  <a:pt x="653" y="1055"/>
                  <a:pt x="668" y="1055"/>
                </a:cubicBezTo>
                <a:cubicBezTo>
                  <a:pt x="675" y="1055"/>
                  <a:pt x="682" y="1055"/>
                  <a:pt x="690" y="1055"/>
                </a:cubicBezTo>
                <a:cubicBezTo>
                  <a:pt x="681" y="1176"/>
                  <a:pt x="646" y="1289"/>
                  <a:pt x="589" y="1377"/>
                </a:cubicBezTo>
                <a:close/>
                <a:moveTo>
                  <a:pt x="1290" y="1148"/>
                </a:moveTo>
                <a:cubicBezTo>
                  <a:pt x="1227" y="1094"/>
                  <a:pt x="1157" y="1053"/>
                  <a:pt x="1079" y="1023"/>
                </a:cubicBezTo>
                <a:cubicBezTo>
                  <a:pt x="966" y="980"/>
                  <a:pt x="832" y="959"/>
                  <a:pt x="668" y="959"/>
                </a:cubicBezTo>
                <a:cubicBezTo>
                  <a:pt x="534" y="959"/>
                  <a:pt x="425" y="851"/>
                  <a:pt x="424" y="718"/>
                </a:cubicBezTo>
                <a:cubicBezTo>
                  <a:pt x="424" y="654"/>
                  <a:pt x="449" y="594"/>
                  <a:pt x="494" y="547"/>
                </a:cubicBezTo>
                <a:cubicBezTo>
                  <a:pt x="542" y="500"/>
                  <a:pt x="607" y="472"/>
                  <a:pt x="673" y="472"/>
                </a:cubicBezTo>
                <a:cubicBezTo>
                  <a:pt x="836" y="472"/>
                  <a:pt x="969" y="450"/>
                  <a:pt x="1080" y="408"/>
                </a:cubicBezTo>
                <a:cubicBezTo>
                  <a:pt x="1158" y="378"/>
                  <a:pt x="1227" y="337"/>
                  <a:pt x="1290" y="283"/>
                </a:cubicBezTo>
                <a:lnTo>
                  <a:pt x="1290" y="1148"/>
                </a:lnTo>
                <a:close/>
                <a:moveTo>
                  <a:pt x="1541" y="1305"/>
                </a:moveTo>
                <a:cubicBezTo>
                  <a:pt x="1386" y="1305"/>
                  <a:pt x="1386" y="1305"/>
                  <a:pt x="1386" y="1305"/>
                </a:cubicBezTo>
                <a:cubicBezTo>
                  <a:pt x="1386" y="96"/>
                  <a:pt x="1386" y="96"/>
                  <a:pt x="1386" y="96"/>
                </a:cubicBezTo>
                <a:cubicBezTo>
                  <a:pt x="1541" y="96"/>
                  <a:pt x="1541" y="96"/>
                  <a:pt x="1541" y="96"/>
                </a:cubicBezTo>
                <a:lnTo>
                  <a:pt x="1541" y="130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6214303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MasterSp="0">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a:solidFill>
                  <a:schemeClr val="bg1"/>
                </a:solidFill>
                <a:latin typeface="+mj-lt"/>
              </a:rPr>
              <a:t>Editable Maps</a:t>
            </a:r>
          </a:p>
        </p:txBody>
      </p:sp>
      <p:grpSp>
        <p:nvGrpSpPr>
          <p:cNvPr id="181" name="Group 180"/>
          <p:cNvGrpSpPr/>
          <p:nvPr/>
        </p:nvGrpSpPr>
        <p:grpSpPr>
          <a:xfrm>
            <a:off x="723900" y="1335506"/>
            <a:ext cx="2707844" cy="1337132"/>
            <a:chOff x="593623" y="711928"/>
            <a:chExt cx="11004754" cy="5434144"/>
          </a:xfrm>
        </p:grpSpPr>
        <p:sp>
          <p:nvSpPr>
            <p:cNvPr id="5" name="Freeform 5"/>
            <p:cNvSpPr>
              <a:spLocks/>
            </p:cNvSpPr>
            <p:nvPr/>
          </p:nvSpPr>
          <p:spPr bwMode="auto">
            <a:xfrm>
              <a:off x="6119766" y="4752269"/>
              <a:ext cx="387934" cy="389468"/>
            </a:xfrm>
            <a:custGeom>
              <a:avLst/>
              <a:gdLst>
                <a:gd name="T0" fmla="*/ 40 w 107"/>
                <a:gd name="T1" fmla="*/ 102 h 107"/>
                <a:gd name="T2" fmla="*/ 44 w 107"/>
                <a:gd name="T3" fmla="*/ 99 h 107"/>
                <a:gd name="T4" fmla="*/ 49 w 107"/>
                <a:gd name="T5" fmla="*/ 105 h 107"/>
                <a:gd name="T6" fmla="*/ 60 w 107"/>
                <a:gd name="T7" fmla="*/ 105 h 107"/>
                <a:gd name="T8" fmla="*/ 65 w 107"/>
                <a:gd name="T9" fmla="*/ 100 h 107"/>
                <a:gd name="T10" fmla="*/ 65 w 107"/>
                <a:gd name="T11" fmla="*/ 44 h 107"/>
                <a:gd name="T12" fmla="*/ 74 w 107"/>
                <a:gd name="T13" fmla="*/ 41 h 107"/>
                <a:gd name="T14" fmla="*/ 74 w 107"/>
                <a:gd name="T15" fmla="*/ 12 h 107"/>
                <a:gd name="T16" fmla="*/ 81 w 107"/>
                <a:gd name="T17" fmla="*/ 11 h 107"/>
                <a:gd name="T18" fmla="*/ 91 w 107"/>
                <a:gd name="T19" fmla="*/ 8 h 107"/>
                <a:gd name="T20" fmla="*/ 95 w 107"/>
                <a:gd name="T21" fmla="*/ 11 h 107"/>
                <a:gd name="T22" fmla="*/ 101 w 107"/>
                <a:gd name="T23" fmla="*/ 8 h 107"/>
                <a:gd name="T24" fmla="*/ 107 w 107"/>
                <a:gd name="T25" fmla="*/ 7 h 107"/>
                <a:gd name="T26" fmla="*/ 106 w 107"/>
                <a:gd name="T27" fmla="*/ 5 h 107"/>
                <a:gd name="T28" fmla="*/ 89 w 107"/>
                <a:gd name="T29" fmla="*/ 6 h 107"/>
                <a:gd name="T30" fmla="*/ 76 w 107"/>
                <a:gd name="T31" fmla="*/ 7 h 107"/>
                <a:gd name="T32" fmla="*/ 57 w 107"/>
                <a:gd name="T33" fmla="*/ 7 h 107"/>
                <a:gd name="T34" fmla="*/ 54 w 107"/>
                <a:gd name="T35" fmla="*/ 4 h 107"/>
                <a:gd name="T36" fmla="*/ 25 w 107"/>
                <a:gd name="T37" fmla="*/ 4 h 107"/>
                <a:gd name="T38" fmla="*/ 18 w 107"/>
                <a:gd name="T39" fmla="*/ 2 h 107"/>
                <a:gd name="T40" fmla="*/ 10 w 107"/>
                <a:gd name="T41" fmla="*/ 1 h 107"/>
                <a:gd name="T42" fmla="*/ 6 w 107"/>
                <a:gd name="T43" fmla="*/ 0 h 107"/>
                <a:gd name="T44" fmla="*/ 3 w 107"/>
                <a:gd name="T45" fmla="*/ 2 h 107"/>
                <a:gd name="T46" fmla="*/ 0 w 107"/>
                <a:gd name="T47" fmla="*/ 2 h 107"/>
                <a:gd name="T48" fmla="*/ 5 w 107"/>
                <a:gd name="T49" fmla="*/ 13 h 107"/>
                <a:gd name="T50" fmla="*/ 13 w 107"/>
                <a:gd name="T51" fmla="*/ 31 h 107"/>
                <a:gd name="T52" fmla="*/ 22 w 107"/>
                <a:gd name="T53" fmla="*/ 48 h 107"/>
                <a:gd name="T54" fmla="*/ 22 w 107"/>
                <a:gd name="T55" fmla="*/ 62 h 107"/>
                <a:gd name="T56" fmla="*/ 25 w 107"/>
                <a:gd name="T57" fmla="*/ 76 h 107"/>
                <a:gd name="T58" fmla="*/ 31 w 107"/>
                <a:gd name="T59" fmla="*/ 96 h 107"/>
                <a:gd name="T60" fmla="*/ 36 w 107"/>
                <a:gd name="T61" fmla="*/ 103 h 107"/>
                <a:gd name="T62" fmla="*/ 40 w 107"/>
                <a:gd name="T63" fmla="*/ 10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7" h="107">
                  <a:moveTo>
                    <a:pt x="40" y="102"/>
                  </a:moveTo>
                  <a:cubicBezTo>
                    <a:pt x="40" y="100"/>
                    <a:pt x="43" y="97"/>
                    <a:pt x="44" y="99"/>
                  </a:cubicBezTo>
                  <a:cubicBezTo>
                    <a:pt x="46" y="102"/>
                    <a:pt x="45" y="105"/>
                    <a:pt x="49" y="105"/>
                  </a:cubicBezTo>
                  <a:cubicBezTo>
                    <a:pt x="52" y="105"/>
                    <a:pt x="59" y="107"/>
                    <a:pt x="60" y="105"/>
                  </a:cubicBezTo>
                  <a:cubicBezTo>
                    <a:pt x="61" y="104"/>
                    <a:pt x="65" y="102"/>
                    <a:pt x="65" y="100"/>
                  </a:cubicBezTo>
                  <a:cubicBezTo>
                    <a:pt x="65" y="97"/>
                    <a:pt x="65" y="46"/>
                    <a:pt x="65" y="44"/>
                  </a:cubicBezTo>
                  <a:cubicBezTo>
                    <a:pt x="65" y="42"/>
                    <a:pt x="74" y="44"/>
                    <a:pt x="74" y="41"/>
                  </a:cubicBezTo>
                  <a:cubicBezTo>
                    <a:pt x="74" y="38"/>
                    <a:pt x="74" y="12"/>
                    <a:pt x="74" y="12"/>
                  </a:cubicBezTo>
                  <a:cubicBezTo>
                    <a:pt x="74" y="12"/>
                    <a:pt x="80" y="11"/>
                    <a:pt x="81" y="11"/>
                  </a:cubicBezTo>
                  <a:cubicBezTo>
                    <a:pt x="83" y="10"/>
                    <a:pt x="89" y="7"/>
                    <a:pt x="91" y="8"/>
                  </a:cubicBezTo>
                  <a:cubicBezTo>
                    <a:pt x="92" y="9"/>
                    <a:pt x="94" y="13"/>
                    <a:pt x="95" y="11"/>
                  </a:cubicBezTo>
                  <a:cubicBezTo>
                    <a:pt x="96" y="10"/>
                    <a:pt x="99" y="8"/>
                    <a:pt x="101" y="8"/>
                  </a:cubicBezTo>
                  <a:cubicBezTo>
                    <a:pt x="103" y="8"/>
                    <a:pt x="105" y="7"/>
                    <a:pt x="107" y="7"/>
                  </a:cubicBezTo>
                  <a:cubicBezTo>
                    <a:pt x="107" y="6"/>
                    <a:pt x="106" y="5"/>
                    <a:pt x="106" y="5"/>
                  </a:cubicBezTo>
                  <a:cubicBezTo>
                    <a:pt x="106" y="3"/>
                    <a:pt x="91" y="5"/>
                    <a:pt x="89" y="6"/>
                  </a:cubicBezTo>
                  <a:cubicBezTo>
                    <a:pt x="86" y="7"/>
                    <a:pt x="78" y="8"/>
                    <a:pt x="76" y="7"/>
                  </a:cubicBezTo>
                  <a:cubicBezTo>
                    <a:pt x="73" y="6"/>
                    <a:pt x="57" y="7"/>
                    <a:pt x="57" y="7"/>
                  </a:cubicBezTo>
                  <a:cubicBezTo>
                    <a:pt x="54" y="4"/>
                    <a:pt x="54" y="4"/>
                    <a:pt x="54" y="4"/>
                  </a:cubicBezTo>
                  <a:cubicBezTo>
                    <a:pt x="54" y="4"/>
                    <a:pt x="28" y="4"/>
                    <a:pt x="25" y="4"/>
                  </a:cubicBezTo>
                  <a:cubicBezTo>
                    <a:pt x="22" y="4"/>
                    <a:pt x="20" y="3"/>
                    <a:pt x="18" y="2"/>
                  </a:cubicBezTo>
                  <a:cubicBezTo>
                    <a:pt x="15" y="0"/>
                    <a:pt x="13" y="0"/>
                    <a:pt x="10" y="1"/>
                  </a:cubicBezTo>
                  <a:cubicBezTo>
                    <a:pt x="7" y="3"/>
                    <a:pt x="8" y="0"/>
                    <a:pt x="6" y="0"/>
                  </a:cubicBezTo>
                  <a:cubicBezTo>
                    <a:pt x="4" y="0"/>
                    <a:pt x="3" y="2"/>
                    <a:pt x="3" y="2"/>
                  </a:cubicBezTo>
                  <a:cubicBezTo>
                    <a:pt x="0" y="2"/>
                    <a:pt x="0" y="2"/>
                    <a:pt x="0" y="2"/>
                  </a:cubicBezTo>
                  <a:cubicBezTo>
                    <a:pt x="0" y="5"/>
                    <a:pt x="2" y="10"/>
                    <a:pt x="5" y="13"/>
                  </a:cubicBezTo>
                  <a:cubicBezTo>
                    <a:pt x="8" y="17"/>
                    <a:pt x="11" y="25"/>
                    <a:pt x="13" y="31"/>
                  </a:cubicBezTo>
                  <a:cubicBezTo>
                    <a:pt x="15" y="37"/>
                    <a:pt x="20" y="44"/>
                    <a:pt x="22" y="48"/>
                  </a:cubicBezTo>
                  <a:cubicBezTo>
                    <a:pt x="23" y="53"/>
                    <a:pt x="21" y="59"/>
                    <a:pt x="22" y="62"/>
                  </a:cubicBezTo>
                  <a:cubicBezTo>
                    <a:pt x="23" y="65"/>
                    <a:pt x="24" y="70"/>
                    <a:pt x="25" y="76"/>
                  </a:cubicBezTo>
                  <a:cubicBezTo>
                    <a:pt x="26" y="81"/>
                    <a:pt x="26" y="92"/>
                    <a:pt x="31" y="96"/>
                  </a:cubicBezTo>
                  <a:cubicBezTo>
                    <a:pt x="33" y="98"/>
                    <a:pt x="34" y="100"/>
                    <a:pt x="36" y="103"/>
                  </a:cubicBezTo>
                  <a:cubicBezTo>
                    <a:pt x="38" y="103"/>
                    <a:pt x="40" y="103"/>
                    <a:pt x="40" y="10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 name="Freeform 6"/>
            <p:cNvSpPr>
              <a:spLocks/>
            </p:cNvSpPr>
            <p:nvPr/>
          </p:nvSpPr>
          <p:spPr bwMode="auto">
            <a:xfrm>
              <a:off x="6507700" y="4709336"/>
              <a:ext cx="242268" cy="210068"/>
            </a:xfrm>
            <a:custGeom>
              <a:avLst/>
              <a:gdLst>
                <a:gd name="T0" fmla="*/ 45 w 67"/>
                <a:gd name="T1" fmla="*/ 3 h 58"/>
                <a:gd name="T2" fmla="*/ 43 w 67"/>
                <a:gd name="T3" fmla="*/ 0 h 58"/>
                <a:gd name="T4" fmla="*/ 36 w 67"/>
                <a:gd name="T5" fmla="*/ 0 h 58"/>
                <a:gd name="T6" fmla="*/ 32 w 67"/>
                <a:gd name="T7" fmla="*/ 4 h 58"/>
                <a:gd name="T8" fmla="*/ 24 w 67"/>
                <a:gd name="T9" fmla="*/ 10 h 58"/>
                <a:gd name="T10" fmla="*/ 15 w 67"/>
                <a:gd name="T11" fmla="*/ 20 h 58"/>
                <a:gd name="T12" fmla="*/ 4 w 67"/>
                <a:gd name="T13" fmla="*/ 18 h 58"/>
                <a:gd name="T14" fmla="*/ 0 w 67"/>
                <a:gd name="T15" fmla="*/ 19 h 58"/>
                <a:gd name="T16" fmla="*/ 5 w 67"/>
                <a:gd name="T17" fmla="*/ 23 h 58"/>
                <a:gd name="T18" fmla="*/ 9 w 67"/>
                <a:gd name="T19" fmla="*/ 34 h 58"/>
                <a:gd name="T20" fmla="*/ 18 w 67"/>
                <a:gd name="T21" fmla="*/ 39 h 58"/>
                <a:gd name="T22" fmla="*/ 21 w 67"/>
                <a:gd name="T23" fmla="*/ 46 h 58"/>
                <a:gd name="T24" fmla="*/ 27 w 67"/>
                <a:gd name="T25" fmla="*/ 52 h 58"/>
                <a:gd name="T26" fmla="*/ 33 w 67"/>
                <a:gd name="T27" fmla="*/ 55 h 58"/>
                <a:gd name="T28" fmla="*/ 41 w 67"/>
                <a:gd name="T29" fmla="*/ 57 h 58"/>
                <a:gd name="T30" fmla="*/ 51 w 67"/>
                <a:gd name="T31" fmla="*/ 58 h 58"/>
                <a:gd name="T32" fmla="*/ 59 w 67"/>
                <a:gd name="T33" fmla="*/ 50 h 58"/>
                <a:gd name="T34" fmla="*/ 61 w 67"/>
                <a:gd name="T35" fmla="*/ 42 h 58"/>
                <a:gd name="T36" fmla="*/ 66 w 67"/>
                <a:gd name="T37" fmla="*/ 35 h 58"/>
                <a:gd name="T38" fmla="*/ 63 w 67"/>
                <a:gd name="T39" fmla="*/ 29 h 58"/>
                <a:gd name="T40" fmla="*/ 66 w 67"/>
                <a:gd name="T41" fmla="*/ 22 h 58"/>
                <a:gd name="T42" fmla="*/ 65 w 67"/>
                <a:gd name="T43" fmla="*/ 9 h 58"/>
                <a:gd name="T44" fmla="*/ 56 w 67"/>
                <a:gd name="T45" fmla="*/ 5 h 58"/>
                <a:gd name="T46" fmla="*/ 45 w 67"/>
                <a:gd name="T47"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7" h="58">
                  <a:moveTo>
                    <a:pt x="45" y="3"/>
                  </a:moveTo>
                  <a:cubicBezTo>
                    <a:pt x="43" y="0"/>
                    <a:pt x="43" y="0"/>
                    <a:pt x="43" y="0"/>
                  </a:cubicBezTo>
                  <a:cubicBezTo>
                    <a:pt x="36" y="0"/>
                    <a:pt x="36" y="0"/>
                    <a:pt x="36" y="0"/>
                  </a:cubicBezTo>
                  <a:cubicBezTo>
                    <a:pt x="32" y="1"/>
                    <a:pt x="32" y="3"/>
                    <a:pt x="32" y="4"/>
                  </a:cubicBezTo>
                  <a:cubicBezTo>
                    <a:pt x="32" y="6"/>
                    <a:pt x="27" y="9"/>
                    <a:pt x="24" y="10"/>
                  </a:cubicBezTo>
                  <a:cubicBezTo>
                    <a:pt x="21" y="11"/>
                    <a:pt x="17" y="19"/>
                    <a:pt x="15" y="20"/>
                  </a:cubicBezTo>
                  <a:cubicBezTo>
                    <a:pt x="13" y="21"/>
                    <a:pt x="6" y="18"/>
                    <a:pt x="4" y="18"/>
                  </a:cubicBezTo>
                  <a:cubicBezTo>
                    <a:pt x="3" y="18"/>
                    <a:pt x="2" y="18"/>
                    <a:pt x="0" y="19"/>
                  </a:cubicBezTo>
                  <a:cubicBezTo>
                    <a:pt x="1" y="21"/>
                    <a:pt x="4" y="23"/>
                    <a:pt x="5" y="23"/>
                  </a:cubicBezTo>
                  <a:cubicBezTo>
                    <a:pt x="6" y="23"/>
                    <a:pt x="7" y="32"/>
                    <a:pt x="9" y="34"/>
                  </a:cubicBezTo>
                  <a:cubicBezTo>
                    <a:pt x="12" y="35"/>
                    <a:pt x="18" y="38"/>
                    <a:pt x="18" y="39"/>
                  </a:cubicBezTo>
                  <a:cubicBezTo>
                    <a:pt x="18" y="41"/>
                    <a:pt x="21" y="43"/>
                    <a:pt x="21" y="46"/>
                  </a:cubicBezTo>
                  <a:cubicBezTo>
                    <a:pt x="21" y="48"/>
                    <a:pt x="25" y="52"/>
                    <a:pt x="27" y="52"/>
                  </a:cubicBezTo>
                  <a:cubicBezTo>
                    <a:pt x="33" y="51"/>
                    <a:pt x="33" y="54"/>
                    <a:pt x="33" y="55"/>
                  </a:cubicBezTo>
                  <a:cubicBezTo>
                    <a:pt x="33" y="57"/>
                    <a:pt x="40" y="55"/>
                    <a:pt x="41" y="57"/>
                  </a:cubicBezTo>
                  <a:cubicBezTo>
                    <a:pt x="42" y="58"/>
                    <a:pt x="49" y="58"/>
                    <a:pt x="51" y="58"/>
                  </a:cubicBezTo>
                  <a:cubicBezTo>
                    <a:pt x="54" y="56"/>
                    <a:pt x="58" y="52"/>
                    <a:pt x="59" y="50"/>
                  </a:cubicBezTo>
                  <a:cubicBezTo>
                    <a:pt x="61" y="47"/>
                    <a:pt x="60" y="43"/>
                    <a:pt x="61" y="42"/>
                  </a:cubicBezTo>
                  <a:cubicBezTo>
                    <a:pt x="63" y="41"/>
                    <a:pt x="67" y="36"/>
                    <a:pt x="66" y="35"/>
                  </a:cubicBezTo>
                  <a:cubicBezTo>
                    <a:pt x="64" y="35"/>
                    <a:pt x="66" y="31"/>
                    <a:pt x="63" y="29"/>
                  </a:cubicBezTo>
                  <a:cubicBezTo>
                    <a:pt x="61" y="27"/>
                    <a:pt x="66" y="26"/>
                    <a:pt x="66" y="22"/>
                  </a:cubicBezTo>
                  <a:cubicBezTo>
                    <a:pt x="65" y="18"/>
                    <a:pt x="66" y="9"/>
                    <a:pt x="65" y="9"/>
                  </a:cubicBezTo>
                  <a:cubicBezTo>
                    <a:pt x="64" y="8"/>
                    <a:pt x="59" y="7"/>
                    <a:pt x="56" y="5"/>
                  </a:cubicBezTo>
                  <a:cubicBezTo>
                    <a:pt x="52" y="3"/>
                    <a:pt x="45" y="3"/>
                    <a:pt x="45" y="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 name="Freeform 7"/>
            <p:cNvSpPr>
              <a:spLocks/>
            </p:cNvSpPr>
            <p:nvPr/>
          </p:nvSpPr>
          <p:spPr bwMode="auto">
            <a:xfrm>
              <a:off x="6355900" y="4778336"/>
              <a:ext cx="271400" cy="294400"/>
            </a:xfrm>
            <a:custGeom>
              <a:avLst/>
              <a:gdLst>
                <a:gd name="T0" fmla="*/ 69 w 75"/>
                <a:gd name="T1" fmla="*/ 33 h 81"/>
                <a:gd name="T2" fmla="*/ 63 w 75"/>
                <a:gd name="T3" fmla="*/ 27 h 81"/>
                <a:gd name="T4" fmla="*/ 60 w 75"/>
                <a:gd name="T5" fmla="*/ 20 h 81"/>
                <a:gd name="T6" fmla="*/ 51 w 75"/>
                <a:gd name="T7" fmla="*/ 15 h 81"/>
                <a:gd name="T8" fmla="*/ 47 w 75"/>
                <a:gd name="T9" fmla="*/ 4 h 81"/>
                <a:gd name="T10" fmla="*/ 42 w 75"/>
                <a:gd name="T11" fmla="*/ 0 h 81"/>
                <a:gd name="T12" fmla="*/ 36 w 75"/>
                <a:gd name="T13" fmla="*/ 1 h 81"/>
                <a:gd name="T14" fmla="*/ 30 w 75"/>
                <a:gd name="T15" fmla="*/ 4 h 81"/>
                <a:gd name="T16" fmla="*/ 26 w 75"/>
                <a:gd name="T17" fmla="*/ 1 h 81"/>
                <a:gd name="T18" fmla="*/ 16 w 75"/>
                <a:gd name="T19" fmla="*/ 4 h 81"/>
                <a:gd name="T20" fmla="*/ 9 w 75"/>
                <a:gd name="T21" fmla="*/ 5 h 81"/>
                <a:gd name="T22" fmla="*/ 9 w 75"/>
                <a:gd name="T23" fmla="*/ 34 h 81"/>
                <a:gd name="T24" fmla="*/ 0 w 75"/>
                <a:gd name="T25" fmla="*/ 37 h 81"/>
                <a:gd name="T26" fmla="*/ 0 w 75"/>
                <a:gd name="T27" fmla="*/ 62 h 81"/>
                <a:gd name="T28" fmla="*/ 4 w 75"/>
                <a:gd name="T29" fmla="*/ 64 h 81"/>
                <a:gd name="T30" fmla="*/ 7 w 75"/>
                <a:gd name="T31" fmla="*/ 74 h 81"/>
                <a:gd name="T32" fmla="*/ 5 w 75"/>
                <a:gd name="T33" fmla="*/ 76 h 81"/>
                <a:gd name="T34" fmla="*/ 7 w 75"/>
                <a:gd name="T35" fmla="*/ 80 h 81"/>
                <a:gd name="T36" fmla="*/ 15 w 75"/>
                <a:gd name="T37" fmla="*/ 79 h 81"/>
                <a:gd name="T38" fmla="*/ 23 w 75"/>
                <a:gd name="T39" fmla="*/ 70 h 81"/>
                <a:gd name="T40" fmla="*/ 28 w 75"/>
                <a:gd name="T41" fmla="*/ 66 h 81"/>
                <a:gd name="T42" fmla="*/ 38 w 75"/>
                <a:gd name="T43" fmla="*/ 69 h 81"/>
                <a:gd name="T44" fmla="*/ 46 w 75"/>
                <a:gd name="T45" fmla="*/ 65 h 81"/>
                <a:gd name="T46" fmla="*/ 50 w 75"/>
                <a:gd name="T47" fmla="*/ 59 h 81"/>
                <a:gd name="T48" fmla="*/ 57 w 75"/>
                <a:gd name="T49" fmla="*/ 54 h 81"/>
                <a:gd name="T50" fmla="*/ 60 w 75"/>
                <a:gd name="T51" fmla="*/ 48 h 81"/>
                <a:gd name="T52" fmla="*/ 67 w 75"/>
                <a:gd name="T53" fmla="*/ 43 h 81"/>
                <a:gd name="T54" fmla="*/ 72 w 75"/>
                <a:gd name="T55" fmla="*/ 40 h 81"/>
                <a:gd name="T56" fmla="*/ 75 w 75"/>
                <a:gd name="T57" fmla="*/ 36 h 81"/>
                <a:gd name="T58" fmla="*/ 75 w 75"/>
                <a:gd name="T59" fmla="*/ 36 h 81"/>
                <a:gd name="T60" fmla="*/ 69 w 75"/>
                <a:gd name="T61" fmla="*/ 33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5" h="81">
                  <a:moveTo>
                    <a:pt x="69" y="33"/>
                  </a:moveTo>
                  <a:cubicBezTo>
                    <a:pt x="67" y="33"/>
                    <a:pt x="63" y="29"/>
                    <a:pt x="63" y="27"/>
                  </a:cubicBezTo>
                  <a:cubicBezTo>
                    <a:pt x="63" y="24"/>
                    <a:pt x="60" y="22"/>
                    <a:pt x="60" y="20"/>
                  </a:cubicBezTo>
                  <a:cubicBezTo>
                    <a:pt x="60" y="19"/>
                    <a:pt x="54" y="16"/>
                    <a:pt x="51" y="15"/>
                  </a:cubicBezTo>
                  <a:cubicBezTo>
                    <a:pt x="49" y="13"/>
                    <a:pt x="48" y="4"/>
                    <a:pt x="47" y="4"/>
                  </a:cubicBezTo>
                  <a:cubicBezTo>
                    <a:pt x="46" y="4"/>
                    <a:pt x="43" y="2"/>
                    <a:pt x="42" y="0"/>
                  </a:cubicBezTo>
                  <a:cubicBezTo>
                    <a:pt x="40" y="0"/>
                    <a:pt x="38" y="1"/>
                    <a:pt x="36" y="1"/>
                  </a:cubicBezTo>
                  <a:cubicBezTo>
                    <a:pt x="34" y="1"/>
                    <a:pt x="31" y="3"/>
                    <a:pt x="30" y="4"/>
                  </a:cubicBezTo>
                  <a:cubicBezTo>
                    <a:pt x="29" y="6"/>
                    <a:pt x="27" y="2"/>
                    <a:pt x="26" y="1"/>
                  </a:cubicBezTo>
                  <a:cubicBezTo>
                    <a:pt x="24" y="0"/>
                    <a:pt x="18" y="3"/>
                    <a:pt x="16" y="4"/>
                  </a:cubicBezTo>
                  <a:cubicBezTo>
                    <a:pt x="15" y="4"/>
                    <a:pt x="9" y="5"/>
                    <a:pt x="9" y="5"/>
                  </a:cubicBezTo>
                  <a:cubicBezTo>
                    <a:pt x="9" y="5"/>
                    <a:pt x="9" y="31"/>
                    <a:pt x="9" y="34"/>
                  </a:cubicBezTo>
                  <a:cubicBezTo>
                    <a:pt x="9" y="37"/>
                    <a:pt x="0" y="35"/>
                    <a:pt x="0" y="37"/>
                  </a:cubicBezTo>
                  <a:cubicBezTo>
                    <a:pt x="0" y="38"/>
                    <a:pt x="0" y="50"/>
                    <a:pt x="0" y="62"/>
                  </a:cubicBezTo>
                  <a:cubicBezTo>
                    <a:pt x="2" y="63"/>
                    <a:pt x="4" y="63"/>
                    <a:pt x="4" y="64"/>
                  </a:cubicBezTo>
                  <a:cubicBezTo>
                    <a:pt x="5" y="67"/>
                    <a:pt x="7" y="72"/>
                    <a:pt x="7" y="74"/>
                  </a:cubicBezTo>
                  <a:cubicBezTo>
                    <a:pt x="6" y="75"/>
                    <a:pt x="5" y="74"/>
                    <a:pt x="5" y="76"/>
                  </a:cubicBezTo>
                  <a:cubicBezTo>
                    <a:pt x="5" y="77"/>
                    <a:pt x="4" y="80"/>
                    <a:pt x="7" y="80"/>
                  </a:cubicBezTo>
                  <a:cubicBezTo>
                    <a:pt x="9" y="80"/>
                    <a:pt x="13" y="81"/>
                    <a:pt x="15" y="79"/>
                  </a:cubicBezTo>
                  <a:cubicBezTo>
                    <a:pt x="17" y="77"/>
                    <a:pt x="22" y="73"/>
                    <a:pt x="23" y="70"/>
                  </a:cubicBezTo>
                  <a:cubicBezTo>
                    <a:pt x="23" y="68"/>
                    <a:pt x="24" y="63"/>
                    <a:pt x="28" y="66"/>
                  </a:cubicBezTo>
                  <a:cubicBezTo>
                    <a:pt x="33" y="69"/>
                    <a:pt x="33" y="69"/>
                    <a:pt x="38" y="69"/>
                  </a:cubicBezTo>
                  <a:cubicBezTo>
                    <a:pt x="44" y="69"/>
                    <a:pt x="45" y="69"/>
                    <a:pt x="46" y="65"/>
                  </a:cubicBezTo>
                  <a:cubicBezTo>
                    <a:pt x="47" y="62"/>
                    <a:pt x="46" y="59"/>
                    <a:pt x="50" y="59"/>
                  </a:cubicBezTo>
                  <a:cubicBezTo>
                    <a:pt x="53" y="59"/>
                    <a:pt x="57" y="56"/>
                    <a:pt x="57" y="54"/>
                  </a:cubicBezTo>
                  <a:cubicBezTo>
                    <a:pt x="57" y="52"/>
                    <a:pt x="58" y="48"/>
                    <a:pt x="60" y="48"/>
                  </a:cubicBezTo>
                  <a:cubicBezTo>
                    <a:pt x="62" y="48"/>
                    <a:pt x="67" y="46"/>
                    <a:pt x="67" y="43"/>
                  </a:cubicBezTo>
                  <a:cubicBezTo>
                    <a:pt x="68" y="41"/>
                    <a:pt x="71" y="42"/>
                    <a:pt x="72" y="40"/>
                  </a:cubicBezTo>
                  <a:cubicBezTo>
                    <a:pt x="73" y="40"/>
                    <a:pt x="74" y="38"/>
                    <a:pt x="75" y="36"/>
                  </a:cubicBezTo>
                  <a:cubicBezTo>
                    <a:pt x="75" y="36"/>
                    <a:pt x="75" y="36"/>
                    <a:pt x="75" y="36"/>
                  </a:cubicBezTo>
                  <a:cubicBezTo>
                    <a:pt x="75" y="35"/>
                    <a:pt x="75" y="32"/>
                    <a:pt x="69" y="3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 name="Freeform 8"/>
            <p:cNvSpPr>
              <a:spLocks/>
            </p:cNvSpPr>
            <p:nvPr/>
          </p:nvSpPr>
          <p:spPr bwMode="auto">
            <a:xfrm>
              <a:off x="6677901" y="5032870"/>
              <a:ext cx="39866" cy="50600"/>
            </a:xfrm>
            <a:custGeom>
              <a:avLst/>
              <a:gdLst>
                <a:gd name="T0" fmla="*/ 5 w 11"/>
                <a:gd name="T1" fmla="*/ 0 h 14"/>
                <a:gd name="T2" fmla="*/ 0 w 11"/>
                <a:gd name="T3" fmla="*/ 6 h 14"/>
                <a:gd name="T4" fmla="*/ 5 w 11"/>
                <a:gd name="T5" fmla="*/ 14 h 14"/>
                <a:gd name="T6" fmla="*/ 9 w 11"/>
                <a:gd name="T7" fmla="*/ 12 h 14"/>
                <a:gd name="T8" fmla="*/ 11 w 11"/>
                <a:gd name="T9" fmla="*/ 10 h 14"/>
                <a:gd name="T10" fmla="*/ 10 w 11"/>
                <a:gd name="T11" fmla="*/ 2 h 14"/>
                <a:gd name="T12" fmla="*/ 5 w 1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5" y="0"/>
                  </a:moveTo>
                  <a:cubicBezTo>
                    <a:pt x="3" y="0"/>
                    <a:pt x="0" y="5"/>
                    <a:pt x="0" y="6"/>
                  </a:cubicBezTo>
                  <a:cubicBezTo>
                    <a:pt x="0" y="7"/>
                    <a:pt x="2" y="14"/>
                    <a:pt x="5" y="14"/>
                  </a:cubicBezTo>
                  <a:cubicBezTo>
                    <a:pt x="7" y="14"/>
                    <a:pt x="9" y="14"/>
                    <a:pt x="9" y="12"/>
                  </a:cubicBezTo>
                  <a:cubicBezTo>
                    <a:pt x="10" y="11"/>
                    <a:pt x="10" y="10"/>
                    <a:pt x="11" y="10"/>
                  </a:cubicBezTo>
                  <a:cubicBezTo>
                    <a:pt x="11" y="8"/>
                    <a:pt x="10" y="4"/>
                    <a:pt x="10" y="2"/>
                  </a:cubicBezTo>
                  <a:cubicBezTo>
                    <a:pt x="9" y="1"/>
                    <a:pt x="7" y="0"/>
                    <a:pt x="5" y="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 name="Freeform 9"/>
            <p:cNvSpPr>
              <a:spLocks/>
            </p:cNvSpPr>
            <p:nvPr/>
          </p:nvSpPr>
          <p:spPr bwMode="auto">
            <a:xfrm>
              <a:off x="6565968" y="5118736"/>
              <a:ext cx="69000" cy="73600"/>
            </a:xfrm>
            <a:custGeom>
              <a:avLst/>
              <a:gdLst>
                <a:gd name="T0" fmla="*/ 14 w 19"/>
                <a:gd name="T1" fmla="*/ 2 h 20"/>
                <a:gd name="T2" fmla="*/ 5 w 19"/>
                <a:gd name="T3" fmla="*/ 5 h 20"/>
                <a:gd name="T4" fmla="*/ 0 w 19"/>
                <a:gd name="T5" fmla="*/ 13 h 20"/>
                <a:gd name="T6" fmla="*/ 5 w 19"/>
                <a:gd name="T7" fmla="*/ 20 h 20"/>
                <a:gd name="T8" fmla="*/ 9 w 19"/>
                <a:gd name="T9" fmla="*/ 20 h 20"/>
                <a:gd name="T10" fmla="*/ 11 w 19"/>
                <a:gd name="T11" fmla="*/ 16 h 20"/>
                <a:gd name="T12" fmla="*/ 16 w 19"/>
                <a:gd name="T13" fmla="*/ 14 h 20"/>
                <a:gd name="T14" fmla="*/ 19 w 19"/>
                <a:gd name="T15" fmla="*/ 8 h 20"/>
                <a:gd name="T16" fmla="*/ 14 w 19"/>
                <a:gd name="T1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20">
                  <a:moveTo>
                    <a:pt x="14" y="2"/>
                  </a:moveTo>
                  <a:cubicBezTo>
                    <a:pt x="13" y="0"/>
                    <a:pt x="6" y="3"/>
                    <a:pt x="5" y="5"/>
                  </a:cubicBezTo>
                  <a:cubicBezTo>
                    <a:pt x="4" y="7"/>
                    <a:pt x="0" y="13"/>
                    <a:pt x="0" y="13"/>
                  </a:cubicBezTo>
                  <a:cubicBezTo>
                    <a:pt x="5" y="20"/>
                    <a:pt x="5" y="20"/>
                    <a:pt x="5" y="20"/>
                  </a:cubicBezTo>
                  <a:cubicBezTo>
                    <a:pt x="9" y="20"/>
                    <a:pt x="9" y="20"/>
                    <a:pt x="9" y="20"/>
                  </a:cubicBezTo>
                  <a:cubicBezTo>
                    <a:pt x="9" y="20"/>
                    <a:pt x="10" y="18"/>
                    <a:pt x="11" y="16"/>
                  </a:cubicBezTo>
                  <a:cubicBezTo>
                    <a:pt x="12" y="14"/>
                    <a:pt x="16" y="16"/>
                    <a:pt x="16" y="14"/>
                  </a:cubicBezTo>
                  <a:cubicBezTo>
                    <a:pt x="16" y="12"/>
                    <a:pt x="19" y="10"/>
                    <a:pt x="19" y="8"/>
                  </a:cubicBezTo>
                  <a:cubicBezTo>
                    <a:pt x="19" y="6"/>
                    <a:pt x="15" y="4"/>
                    <a:pt x="14" y="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 name="Freeform 10"/>
            <p:cNvSpPr>
              <a:spLocks noEditPoints="1"/>
            </p:cNvSpPr>
            <p:nvPr/>
          </p:nvSpPr>
          <p:spPr bwMode="auto">
            <a:xfrm>
              <a:off x="6250100" y="4908670"/>
              <a:ext cx="489134" cy="432401"/>
            </a:xfrm>
            <a:custGeom>
              <a:avLst/>
              <a:gdLst>
                <a:gd name="T0" fmla="*/ 129 w 135"/>
                <a:gd name="T1" fmla="*/ 44 h 119"/>
                <a:gd name="T2" fmla="*/ 129 w 135"/>
                <a:gd name="T3" fmla="*/ 44 h 119"/>
                <a:gd name="T4" fmla="*/ 127 w 135"/>
                <a:gd name="T5" fmla="*/ 46 h 119"/>
                <a:gd name="T6" fmla="*/ 123 w 135"/>
                <a:gd name="T7" fmla="*/ 48 h 119"/>
                <a:gd name="T8" fmla="*/ 118 w 135"/>
                <a:gd name="T9" fmla="*/ 40 h 119"/>
                <a:gd name="T10" fmla="*/ 123 w 135"/>
                <a:gd name="T11" fmla="*/ 34 h 119"/>
                <a:gd name="T12" fmla="*/ 128 w 135"/>
                <a:gd name="T13" fmla="*/ 36 h 119"/>
                <a:gd name="T14" fmla="*/ 128 w 135"/>
                <a:gd name="T15" fmla="*/ 35 h 119"/>
                <a:gd name="T16" fmla="*/ 127 w 135"/>
                <a:gd name="T17" fmla="*/ 19 h 119"/>
                <a:gd name="T18" fmla="*/ 122 w 135"/>
                <a:gd name="T19" fmla="*/ 4 h 119"/>
                <a:gd name="T20" fmla="*/ 112 w 135"/>
                <a:gd name="T21" fmla="*/ 2 h 119"/>
                <a:gd name="T22" fmla="*/ 104 w 135"/>
                <a:gd name="T23" fmla="*/ 0 h 119"/>
                <a:gd name="T24" fmla="*/ 101 w 135"/>
                <a:gd name="T25" fmla="*/ 4 h 119"/>
                <a:gd name="T26" fmla="*/ 96 w 135"/>
                <a:gd name="T27" fmla="*/ 7 h 119"/>
                <a:gd name="T28" fmla="*/ 89 w 135"/>
                <a:gd name="T29" fmla="*/ 12 h 119"/>
                <a:gd name="T30" fmla="*/ 86 w 135"/>
                <a:gd name="T31" fmla="*/ 18 h 119"/>
                <a:gd name="T32" fmla="*/ 79 w 135"/>
                <a:gd name="T33" fmla="*/ 23 h 119"/>
                <a:gd name="T34" fmla="*/ 75 w 135"/>
                <a:gd name="T35" fmla="*/ 29 h 119"/>
                <a:gd name="T36" fmla="*/ 67 w 135"/>
                <a:gd name="T37" fmla="*/ 33 h 119"/>
                <a:gd name="T38" fmla="*/ 57 w 135"/>
                <a:gd name="T39" fmla="*/ 30 h 119"/>
                <a:gd name="T40" fmla="*/ 52 w 135"/>
                <a:gd name="T41" fmla="*/ 34 h 119"/>
                <a:gd name="T42" fmla="*/ 44 w 135"/>
                <a:gd name="T43" fmla="*/ 43 h 119"/>
                <a:gd name="T44" fmla="*/ 36 w 135"/>
                <a:gd name="T45" fmla="*/ 44 h 119"/>
                <a:gd name="T46" fmla="*/ 34 w 135"/>
                <a:gd name="T47" fmla="*/ 40 h 119"/>
                <a:gd name="T48" fmla="*/ 36 w 135"/>
                <a:gd name="T49" fmla="*/ 38 h 119"/>
                <a:gd name="T50" fmla="*/ 33 w 135"/>
                <a:gd name="T51" fmla="*/ 28 h 119"/>
                <a:gd name="T52" fmla="*/ 29 w 135"/>
                <a:gd name="T53" fmla="*/ 26 h 119"/>
                <a:gd name="T54" fmla="*/ 29 w 135"/>
                <a:gd name="T55" fmla="*/ 57 h 119"/>
                <a:gd name="T56" fmla="*/ 24 w 135"/>
                <a:gd name="T57" fmla="*/ 62 h 119"/>
                <a:gd name="T58" fmla="*/ 13 w 135"/>
                <a:gd name="T59" fmla="*/ 62 h 119"/>
                <a:gd name="T60" fmla="*/ 8 w 135"/>
                <a:gd name="T61" fmla="*/ 56 h 119"/>
                <a:gd name="T62" fmla="*/ 4 w 135"/>
                <a:gd name="T63" fmla="*/ 59 h 119"/>
                <a:gd name="T64" fmla="*/ 0 w 135"/>
                <a:gd name="T65" fmla="*/ 60 h 119"/>
                <a:gd name="T66" fmla="*/ 6 w 135"/>
                <a:gd name="T67" fmla="*/ 73 h 119"/>
                <a:gd name="T68" fmla="*/ 14 w 135"/>
                <a:gd name="T69" fmla="*/ 90 h 119"/>
                <a:gd name="T70" fmla="*/ 14 w 135"/>
                <a:gd name="T71" fmla="*/ 98 h 119"/>
                <a:gd name="T72" fmla="*/ 15 w 135"/>
                <a:gd name="T73" fmla="*/ 105 h 119"/>
                <a:gd name="T74" fmla="*/ 17 w 135"/>
                <a:gd name="T75" fmla="*/ 112 h 119"/>
                <a:gd name="T76" fmla="*/ 21 w 135"/>
                <a:gd name="T77" fmla="*/ 114 h 119"/>
                <a:gd name="T78" fmla="*/ 25 w 135"/>
                <a:gd name="T79" fmla="*/ 117 h 119"/>
                <a:gd name="T80" fmla="*/ 31 w 135"/>
                <a:gd name="T81" fmla="*/ 117 h 119"/>
                <a:gd name="T82" fmla="*/ 41 w 135"/>
                <a:gd name="T83" fmla="*/ 114 h 119"/>
                <a:gd name="T84" fmla="*/ 48 w 135"/>
                <a:gd name="T85" fmla="*/ 111 h 119"/>
                <a:gd name="T86" fmla="*/ 61 w 135"/>
                <a:gd name="T87" fmla="*/ 111 h 119"/>
                <a:gd name="T88" fmla="*/ 70 w 135"/>
                <a:gd name="T89" fmla="*/ 110 h 119"/>
                <a:gd name="T90" fmla="*/ 75 w 135"/>
                <a:gd name="T91" fmla="*/ 109 h 119"/>
                <a:gd name="T92" fmla="*/ 82 w 135"/>
                <a:gd name="T93" fmla="*/ 107 h 119"/>
                <a:gd name="T94" fmla="*/ 99 w 135"/>
                <a:gd name="T95" fmla="*/ 96 h 119"/>
                <a:gd name="T96" fmla="*/ 119 w 135"/>
                <a:gd name="T97" fmla="*/ 71 h 119"/>
                <a:gd name="T98" fmla="*/ 131 w 135"/>
                <a:gd name="T99" fmla="*/ 58 h 119"/>
                <a:gd name="T100" fmla="*/ 135 w 135"/>
                <a:gd name="T101" fmla="*/ 44 h 119"/>
                <a:gd name="T102" fmla="*/ 129 w 135"/>
                <a:gd name="T103" fmla="*/ 44 h 119"/>
                <a:gd name="T104" fmla="*/ 103 w 135"/>
                <a:gd name="T105" fmla="*/ 72 h 119"/>
                <a:gd name="T106" fmla="*/ 98 w 135"/>
                <a:gd name="T107" fmla="*/ 74 h 119"/>
                <a:gd name="T108" fmla="*/ 96 w 135"/>
                <a:gd name="T109" fmla="*/ 78 h 119"/>
                <a:gd name="T110" fmla="*/ 92 w 135"/>
                <a:gd name="T111" fmla="*/ 78 h 119"/>
                <a:gd name="T112" fmla="*/ 87 w 135"/>
                <a:gd name="T113" fmla="*/ 71 h 119"/>
                <a:gd name="T114" fmla="*/ 92 w 135"/>
                <a:gd name="T115" fmla="*/ 63 h 119"/>
                <a:gd name="T116" fmla="*/ 101 w 135"/>
                <a:gd name="T117" fmla="*/ 60 h 119"/>
                <a:gd name="T118" fmla="*/ 106 w 135"/>
                <a:gd name="T119" fmla="*/ 66 h 119"/>
                <a:gd name="T120" fmla="*/ 103 w 135"/>
                <a:gd name="T121" fmla="*/ 72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5" h="119">
                  <a:moveTo>
                    <a:pt x="129" y="44"/>
                  </a:moveTo>
                  <a:cubicBezTo>
                    <a:pt x="129" y="44"/>
                    <a:pt x="129" y="44"/>
                    <a:pt x="129" y="44"/>
                  </a:cubicBezTo>
                  <a:cubicBezTo>
                    <a:pt x="128" y="44"/>
                    <a:pt x="128" y="45"/>
                    <a:pt x="127" y="46"/>
                  </a:cubicBezTo>
                  <a:cubicBezTo>
                    <a:pt x="127" y="48"/>
                    <a:pt x="125" y="48"/>
                    <a:pt x="123" y="48"/>
                  </a:cubicBezTo>
                  <a:cubicBezTo>
                    <a:pt x="120" y="48"/>
                    <a:pt x="118" y="41"/>
                    <a:pt x="118" y="40"/>
                  </a:cubicBezTo>
                  <a:cubicBezTo>
                    <a:pt x="118" y="39"/>
                    <a:pt x="121" y="34"/>
                    <a:pt x="123" y="34"/>
                  </a:cubicBezTo>
                  <a:cubicBezTo>
                    <a:pt x="125" y="34"/>
                    <a:pt x="127" y="35"/>
                    <a:pt x="128" y="36"/>
                  </a:cubicBezTo>
                  <a:cubicBezTo>
                    <a:pt x="128" y="36"/>
                    <a:pt x="128" y="35"/>
                    <a:pt x="128" y="35"/>
                  </a:cubicBezTo>
                  <a:cubicBezTo>
                    <a:pt x="128" y="34"/>
                    <a:pt x="130" y="21"/>
                    <a:pt x="127" y="19"/>
                  </a:cubicBezTo>
                  <a:cubicBezTo>
                    <a:pt x="125" y="18"/>
                    <a:pt x="123" y="5"/>
                    <a:pt x="122" y="4"/>
                  </a:cubicBezTo>
                  <a:cubicBezTo>
                    <a:pt x="121" y="2"/>
                    <a:pt x="113" y="3"/>
                    <a:pt x="112" y="2"/>
                  </a:cubicBezTo>
                  <a:cubicBezTo>
                    <a:pt x="111" y="0"/>
                    <a:pt x="104" y="2"/>
                    <a:pt x="104" y="0"/>
                  </a:cubicBezTo>
                  <a:cubicBezTo>
                    <a:pt x="103" y="2"/>
                    <a:pt x="102" y="4"/>
                    <a:pt x="101" y="4"/>
                  </a:cubicBezTo>
                  <a:cubicBezTo>
                    <a:pt x="100" y="6"/>
                    <a:pt x="97" y="5"/>
                    <a:pt x="96" y="7"/>
                  </a:cubicBezTo>
                  <a:cubicBezTo>
                    <a:pt x="96" y="10"/>
                    <a:pt x="91" y="12"/>
                    <a:pt x="89" y="12"/>
                  </a:cubicBezTo>
                  <a:cubicBezTo>
                    <a:pt x="87" y="12"/>
                    <a:pt x="86" y="16"/>
                    <a:pt x="86" y="18"/>
                  </a:cubicBezTo>
                  <a:cubicBezTo>
                    <a:pt x="86" y="20"/>
                    <a:pt x="82" y="23"/>
                    <a:pt x="79" y="23"/>
                  </a:cubicBezTo>
                  <a:cubicBezTo>
                    <a:pt x="75" y="23"/>
                    <a:pt x="76" y="26"/>
                    <a:pt x="75" y="29"/>
                  </a:cubicBezTo>
                  <a:cubicBezTo>
                    <a:pt x="74" y="33"/>
                    <a:pt x="73" y="33"/>
                    <a:pt x="67" y="33"/>
                  </a:cubicBezTo>
                  <a:cubicBezTo>
                    <a:pt x="62" y="33"/>
                    <a:pt x="62" y="33"/>
                    <a:pt x="57" y="30"/>
                  </a:cubicBezTo>
                  <a:cubicBezTo>
                    <a:pt x="53" y="27"/>
                    <a:pt x="52" y="32"/>
                    <a:pt x="52" y="34"/>
                  </a:cubicBezTo>
                  <a:cubicBezTo>
                    <a:pt x="51" y="37"/>
                    <a:pt x="46" y="41"/>
                    <a:pt x="44" y="43"/>
                  </a:cubicBezTo>
                  <a:cubicBezTo>
                    <a:pt x="42" y="45"/>
                    <a:pt x="38" y="44"/>
                    <a:pt x="36" y="44"/>
                  </a:cubicBezTo>
                  <a:cubicBezTo>
                    <a:pt x="33" y="44"/>
                    <a:pt x="34" y="41"/>
                    <a:pt x="34" y="40"/>
                  </a:cubicBezTo>
                  <a:cubicBezTo>
                    <a:pt x="34" y="38"/>
                    <a:pt x="35" y="39"/>
                    <a:pt x="36" y="38"/>
                  </a:cubicBezTo>
                  <a:cubicBezTo>
                    <a:pt x="36" y="36"/>
                    <a:pt x="34" y="31"/>
                    <a:pt x="33" y="28"/>
                  </a:cubicBezTo>
                  <a:cubicBezTo>
                    <a:pt x="33" y="27"/>
                    <a:pt x="31" y="27"/>
                    <a:pt x="29" y="26"/>
                  </a:cubicBezTo>
                  <a:cubicBezTo>
                    <a:pt x="29" y="40"/>
                    <a:pt x="29" y="55"/>
                    <a:pt x="29" y="57"/>
                  </a:cubicBezTo>
                  <a:cubicBezTo>
                    <a:pt x="29" y="59"/>
                    <a:pt x="25" y="61"/>
                    <a:pt x="24" y="62"/>
                  </a:cubicBezTo>
                  <a:cubicBezTo>
                    <a:pt x="23" y="64"/>
                    <a:pt x="16" y="62"/>
                    <a:pt x="13" y="62"/>
                  </a:cubicBezTo>
                  <a:cubicBezTo>
                    <a:pt x="9" y="62"/>
                    <a:pt x="10" y="59"/>
                    <a:pt x="8" y="56"/>
                  </a:cubicBezTo>
                  <a:cubicBezTo>
                    <a:pt x="7" y="54"/>
                    <a:pt x="4" y="57"/>
                    <a:pt x="4" y="59"/>
                  </a:cubicBezTo>
                  <a:cubicBezTo>
                    <a:pt x="4" y="60"/>
                    <a:pt x="2" y="60"/>
                    <a:pt x="0" y="60"/>
                  </a:cubicBezTo>
                  <a:cubicBezTo>
                    <a:pt x="3" y="64"/>
                    <a:pt x="5" y="69"/>
                    <a:pt x="6" y="73"/>
                  </a:cubicBezTo>
                  <a:cubicBezTo>
                    <a:pt x="8" y="80"/>
                    <a:pt x="13" y="86"/>
                    <a:pt x="14" y="90"/>
                  </a:cubicBezTo>
                  <a:cubicBezTo>
                    <a:pt x="16" y="94"/>
                    <a:pt x="17" y="97"/>
                    <a:pt x="14" y="98"/>
                  </a:cubicBezTo>
                  <a:cubicBezTo>
                    <a:pt x="12" y="98"/>
                    <a:pt x="12" y="100"/>
                    <a:pt x="15" y="105"/>
                  </a:cubicBezTo>
                  <a:cubicBezTo>
                    <a:pt x="17" y="109"/>
                    <a:pt x="15" y="111"/>
                    <a:pt x="17" y="112"/>
                  </a:cubicBezTo>
                  <a:cubicBezTo>
                    <a:pt x="20" y="112"/>
                    <a:pt x="19" y="114"/>
                    <a:pt x="21" y="114"/>
                  </a:cubicBezTo>
                  <a:cubicBezTo>
                    <a:pt x="23" y="114"/>
                    <a:pt x="24" y="116"/>
                    <a:pt x="25" y="117"/>
                  </a:cubicBezTo>
                  <a:cubicBezTo>
                    <a:pt x="27" y="119"/>
                    <a:pt x="29" y="119"/>
                    <a:pt x="31" y="117"/>
                  </a:cubicBezTo>
                  <a:cubicBezTo>
                    <a:pt x="32" y="115"/>
                    <a:pt x="36" y="114"/>
                    <a:pt x="41" y="114"/>
                  </a:cubicBezTo>
                  <a:cubicBezTo>
                    <a:pt x="45" y="114"/>
                    <a:pt x="44" y="113"/>
                    <a:pt x="48" y="111"/>
                  </a:cubicBezTo>
                  <a:cubicBezTo>
                    <a:pt x="53" y="110"/>
                    <a:pt x="58" y="110"/>
                    <a:pt x="61" y="111"/>
                  </a:cubicBezTo>
                  <a:cubicBezTo>
                    <a:pt x="65" y="113"/>
                    <a:pt x="68" y="111"/>
                    <a:pt x="70" y="110"/>
                  </a:cubicBezTo>
                  <a:cubicBezTo>
                    <a:pt x="71" y="109"/>
                    <a:pt x="75" y="112"/>
                    <a:pt x="75" y="109"/>
                  </a:cubicBezTo>
                  <a:cubicBezTo>
                    <a:pt x="75" y="106"/>
                    <a:pt x="79" y="107"/>
                    <a:pt x="82" y="107"/>
                  </a:cubicBezTo>
                  <a:cubicBezTo>
                    <a:pt x="85" y="107"/>
                    <a:pt x="93" y="102"/>
                    <a:pt x="99" y="96"/>
                  </a:cubicBezTo>
                  <a:cubicBezTo>
                    <a:pt x="105" y="90"/>
                    <a:pt x="116" y="77"/>
                    <a:pt x="119" y="71"/>
                  </a:cubicBezTo>
                  <a:cubicBezTo>
                    <a:pt x="123" y="65"/>
                    <a:pt x="128" y="60"/>
                    <a:pt x="131" y="58"/>
                  </a:cubicBezTo>
                  <a:cubicBezTo>
                    <a:pt x="133" y="56"/>
                    <a:pt x="135" y="49"/>
                    <a:pt x="135" y="44"/>
                  </a:cubicBezTo>
                  <a:cubicBezTo>
                    <a:pt x="132" y="44"/>
                    <a:pt x="129" y="44"/>
                    <a:pt x="129" y="44"/>
                  </a:cubicBezTo>
                  <a:close/>
                  <a:moveTo>
                    <a:pt x="103" y="72"/>
                  </a:moveTo>
                  <a:cubicBezTo>
                    <a:pt x="103" y="74"/>
                    <a:pt x="99" y="72"/>
                    <a:pt x="98" y="74"/>
                  </a:cubicBezTo>
                  <a:cubicBezTo>
                    <a:pt x="97" y="76"/>
                    <a:pt x="96" y="78"/>
                    <a:pt x="96" y="78"/>
                  </a:cubicBezTo>
                  <a:cubicBezTo>
                    <a:pt x="92" y="78"/>
                    <a:pt x="92" y="78"/>
                    <a:pt x="92" y="78"/>
                  </a:cubicBezTo>
                  <a:cubicBezTo>
                    <a:pt x="87" y="71"/>
                    <a:pt x="87" y="71"/>
                    <a:pt x="87" y="71"/>
                  </a:cubicBezTo>
                  <a:cubicBezTo>
                    <a:pt x="87" y="71"/>
                    <a:pt x="91" y="65"/>
                    <a:pt x="92" y="63"/>
                  </a:cubicBezTo>
                  <a:cubicBezTo>
                    <a:pt x="93" y="61"/>
                    <a:pt x="100" y="58"/>
                    <a:pt x="101" y="60"/>
                  </a:cubicBezTo>
                  <a:cubicBezTo>
                    <a:pt x="102" y="62"/>
                    <a:pt x="106" y="64"/>
                    <a:pt x="106" y="66"/>
                  </a:cubicBezTo>
                  <a:cubicBezTo>
                    <a:pt x="106" y="68"/>
                    <a:pt x="103" y="70"/>
                    <a:pt x="103" y="7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 name="Freeform 11"/>
            <p:cNvSpPr>
              <a:spLocks/>
            </p:cNvSpPr>
            <p:nvPr/>
          </p:nvSpPr>
          <p:spPr bwMode="auto">
            <a:xfrm>
              <a:off x="6119766" y="4404202"/>
              <a:ext cx="358800" cy="377200"/>
            </a:xfrm>
            <a:custGeom>
              <a:avLst/>
              <a:gdLst>
                <a:gd name="T0" fmla="*/ 6 w 99"/>
                <a:gd name="T1" fmla="*/ 96 h 104"/>
                <a:gd name="T2" fmla="*/ 10 w 99"/>
                <a:gd name="T3" fmla="*/ 97 h 104"/>
                <a:gd name="T4" fmla="*/ 18 w 99"/>
                <a:gd name="T5" fmla="*/ 98 h 104"/>
                <a:gd name="T6" fmla="*/ 25 w 99"/>
                <a:gd name="T7" fmla="*/ 100 h 104"/>
                <a:gd name="T8" fmla="*/ 54 w 99"/>
                <a:gd name="T9" fmla="*/ 100 h 104"/>
                <a:gd name="T10" fmla="*/ 57 w 99"/>
                <a:gd name="T11" fmla="*/ 103 h 104"/>
                <a:gd name="T12" fmla="*/ 76 w 99"/>
                <a:gd name="T13" fmla="*/ 103 h 104"/>
                <a:gd name="T14" fmla="*/ 89 w 99"/>
                <a:gd name="T15" fmla="*/ 102 h 104"/>
                <a:gd name="T16" fmla="*/ 91 w 99"/>
                <a:gd name="T17" fmla="*/ 101 h 104"/>
                <a:gd name="T18" fmla="*/ 81 w 99"/>
                <a:gd name="T19" fmla="*/ 88 h 104"/>
                <a:gd name="T20" fmla="*/ 82 w 99"/>
                <a:gd name="T21" fmla="*/ 60 h 104"/>
                <a:gd name="T22" fmla="*/ 95 w 99"/>
                <a:gd name="T23" fmla="*/ 61 h 104"/>
                <a:gd name="T24" fmla="*/ 97 w 99"/>
                <a:gd name="T25" fmla="*/ 59 h 104"/>
                <a:gd name="T26" fmla="*/ 99 w 99"/>
                <a:gd name="T27" fmla="*/ 42 h 104"/>
                <a:gd name="T28" fmla="*/ 96 w 99"/>
                <a:gd name="T29" fmla="*/ 42 h 104"/>
                <a:gd name="T30" fmla="*/ 89 w 99"/>
                <a:gd name="T31" fmla="*/ 43 h 104"/>
                <a:gd name="T32" fmla="*/ 84 w 99"/>
                <a:gd name="T33" fmla="*/ 45 h 104"/>
                <a:gd name="T34" fmla="*/ 84 w 99"/>
                <a:gd name="T35" fmla="*/ 38 h 104"/>
                <a:gd name="T36" fmla="*/ 80 w 99"/>
                <a:gd name="T37" fmla="*/ 31 h 104"/>
                <a:gd name="T38" fmla="*/ 81 w 99"/>
                <a:gd name="T39" fmla="*/ 19 h 104"/>
                <a:gd name="T40" fmla="*/ 80 w 99"/>
                <a:gd name="T41" fmla="*/ 13 h 104"/>
                <a:gd name="T42" fmla="*/ 74 w 99"/>
                <a:gd name="T43" fmla="*/ 12 h 104"/>
                <a:gd name="T44" fmla="*/ 70 w 99"/>
                <a:gd name="T45" fmla="*/ 10 h 104"/>
                <a:gd name="T46" fmla="*/ 64 w 99"/>
                <a:gd name="T47" fmla="*/ 10 h 104"/>
                <a:gd name="T48" fmla="*/ 60 w 99"/>
                <a:gd name="T49" fmla="*/ 17 h 104"/>
                <a:gd name="T50" fmla="*/ 50 w 99"/>
                <a:gd name="T51" fmla="*/ 19 h 104"/>
                <a:gd name="T52" fmla="*/ 43 w 99"/>
                <a:gd name="T53" fmla="*/ 13 h 104"/>
                <a:gd name="T54" fmla="*/ 40 w 99"/>
                <a:gd name="T55" fmla="*/ 7 h 104"/>
                <a:gd name="T56" fmla="*/ 39 w 99"/>
                <a:gd name="T57" fmla="*/ 0 h 104"/>
                <a:gd name="T58" fmla="*/ 11 w 99"/>
                <a:gd name="T59" fmla="*/ 0 h 104"/>
                <a:gd name="T60" fmla="*/ 7 w 99"/>
                <a:gd name="T61" fmla="*/ 3 h 104"/>
                <a:gd name="T62" fmla="*/ 14 w 99"/>
                <a:gd name="T63" fmla="*/ 20 h 104"/>
                <a:gd name="T64" fmla="*/ 13 w 99"/>
                <a:gd name="T65" fmla="*/ 29 h 104"/>
                <a:gd name="T66" fmla="*/ 18 w 99"/>
                <a:gd name="T67" fmla="*/ 47 h 104"/>
                <a:gd name="T68" fmla="*/ 12 w 99"/>
                <a:gd name="T69" fmla="*/ 59 h 104"/>
                <a:gd name="T70" fmla="*/ 6 w 99"/>
                <a:gd name="T71" fmla="*/ 75 h 104"/>
                <a:gd name="T72" fmla="*/ 1 w 99"/>
                <a:gd name="T73" fmla="*/ 87 h 104"/>
                <a:gd name="T74" fmla="*/ 0 w 99"/>
                <a:gd name="T75" fmla="*/ 98 h 104"/>
                <a:gd name="T76" fmla="*/ 0 w 99"/>
                <a:gd name="T77" fmla="*/ 98 h 104"/>
                <a:gd name="T78" fmla="*/ 3 w 99"/>
                <a:gd name="T79" fmla="*/ 98 h 104"/>
                <a:gd name="T80" fmla="*/ 6 w 99"/>
                <a:gd name="T81" fmla="*/ 96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99" h="104">
                  <a:moveTo>
                    <a:pt x="6" y="96"/>
                  </a:moveTo>
                  <a:cubicBezTo>
                    <a:pt x="8" y="96"/>
                    <a:pt x="7" y="99"/>
                    <a:pt x="10" y="97"/>
                  </a:cubicBezTo>
                  <a:cubicBezTo>
                    <a:pt x="13" y="96"/>
                    <a:pt x="15" y="96"/>
                    <a:pt x="18" y="98"/>
                  </a:cubicBezTo>
                  <a:cubicBezTo>
                    <a:pt x="20" y="99"/>
                    <a:pt x="22" y="100"/>
                    <a:pt x="25" y="100"/>
                  </a:cubicBezTo>
                  <a:cubicBezTo>
                    <a:pt x="28" y="100"/>
                    <a:pt x="54" y="100"/>
                    <a:pt x="54" y="100"/>
                  </a:cubicBezTo>
                  <a:cubicBezTo>
                    <a:pt x="57" y="103"/>
                    <a:pt x="57" y="103"/>
                    <a:pt x="57" y="103"/>
                  </a:cubicBezTo>
                  <a:cubicBezTo>
                    <a:pt x="57" y="103"/>
                    <a:pt x="73" y="102"/>
                    <a:pt x="76" y="103"/>
                  </a:cubicBezTo>
                  <a:cubicBezTo>
                    <a:pt x="78" y="104"/>
                    <a:pt x="86" y="103"/>
                    <a:pt x="89" y="102"/>
                  </a:cubicBezTo>
                  <a:cubicBezTo>
                    <a:pt x="89" y="102"/>
                    <a:pt x="90" y="102"/>
                    <a:pt x="91" y="101"/>
                  </a:cubicBezTo>
                  <a:cubicBezTo>
                    <a:pt x="81" y="88"/>
                    <a:pt x="81" y="88"/>
                    <a:pt x="81" y="88"/>
                  </a:cubicBezTo>
                  <a:cubicBezTo>
                    <a:pt x="82" y="60"/>
                    <a:pt x="82" y="60"/>
                    <a:pt x="82" y="60"/>
                  </a:cubicBezTo>
                  <a:cubicBezTo>
                    <a:pt x="95" y="61"/>
                    <a:pt x="95" y="61"/>
                    <a:pt x="95" y="61"/>
                  </a:cubicBezTo>
                  <a:cubicBezTo>
                    <a:pt x="97" y="59"/>
                    <a:pt x="97" y="59"/>
                    <a:pt x="97" y="59"/>
                  </a:cubicBezTo>
                  <a:cubicBezTo>
                    <a:pt x="99" y="42"/>
                    <a:pt x="99" y="42"/>
                    <a:pt x="99" y="42"/>
                  </a:cubicBezTo>
                  <a:cubicBezTo>
                    <a:pt x="98" y="42"/>
                    <a:pt x="97" y="41"/>
                    <a:pt x="96" y="42"/>
                  </a:cubicBezTo>
                  <a:cubicBezTo>
                    <a:pt x="94" y="43"/>
                    <a:pt x="92" y="43"/>
                    <a:pt x="89" y="43"/>
                  </a:cubicBezTo>
                  <a:cubicBezTo>
                    <a:pt x="86" y="43"/>
                    <a:pt x="86" y="45"/>
                    <a:pt x="84" y="45"/>
                  </a:cubicBezTo>
                  <a:cubicBezTo>
                    <a:pt x="83" y="44"/>
                    <a:pt x="84" y="40"/>
                    <a:pt x="84" y="38"/>
                  </a:cubicBezTo>
                  <a:cubicBezTo>
                    <a:pt x="85" y="36"/>
                    <a:pt x="82" y="33"/>
                    <a:pt x="80" y="31"/>
                  </a:cubicBezTo>
                  <a:cubicBezTo>
                    <a:pt x="79" y="30"/>
                    <a:pt x="83" y="20"/>
                    <a:pt x="81" y="19"/>
                  </a:cubicBezTo>
                  <a:cubicBezTo>
                    <a:pt x="80" y="18"/>
                    <a:pt x="80" y="15"/>
                    <a:pt x="80" y="13"/>
                  </a:cubicBezTo>
                  <a:cubicBezTo>
                    <a:pt x="80" y="10"/>
                    <a:pt x="78" y="12"/>
                    <a:pt x="74" y="12"/>
                  </a:cubicBezTo>
                  <a:cubicBezTo>
                    <a:pt x="71" y="12"/>
                    <a:pt x="70" y="10"/>
                    <a:pt x="70" y="10"/>
                  </a:cubicBezTo>
                  <a:cubicBezTo>
                    <a:pt x="70" y="10"/>
                    <a:pt x="66" y="9"/>
                    <a:pt x="64" y="10"/>
                  </a:cubicBezTo>
                  <a:cubicBezTo>
                    <a:pt x="61" y="11"/>
                    <a:pt x="62" y="17"/>
                    <a:pt x="60" y="17"/>
                  </a:cubicBezTo>
                  <a:cubicBezTo>
                    <a:pt x="59" y="17"/>
                    <a:pt x="54" y="17"/>
                    <a:pt x="50" y="19"/>
                  </a:cubicBezTo>
                  <a:cubicBezTo>
                    <a:pt x="47" y="20"/>
                    <a:pt x="45" y="18"/>
                    <a:pt x="43" y="13"/>
                  </a:cubicBezTo>
                  <a:cubicBezTo>
                    <a:pt x="42" y="9"/>
                    <a:pt x="39" y="10"/>
                    <a:pt x="40" y="7"/>
                  </a:cubicBezTo>
                  <a:cubicBezTo>
                    <a:pt x="41" y="4"/>
                    <a:pt x="39" y="0"/>
                    <a:pt x="39" y="0"/>
                  </a:cubicBezTo>
                  <a:cubicBezTo>
                    <a:pt x="39" y="0"/>
                    <a:pt x="14" y="0"/>
                    <a:pt x="11" y="0"/>
                  </a:cubicBezTo>
                  <a:cubicBezTo>
                    <a:pt x="10" y="0"/>
                    <a:pt x="8" y="1"/>
                    <a:pt x="7" y="3"/>
                  </a:cubicBezTo>
                  <a:cubicBezTo>
                    <a:pt x="8" y="8"/>
                    <a:pt x="13" y="18"/>
                    <a:pt x="14" y="20"/>
                  </a:cubicBezTo>
                  <a:cubicBezTo>
                    <a:pt x="15" y="22"/>
                    <a:pt x="13" y="25"/>
                    <a:pt x="13" y="29"/>
                  </a:cubicBezTo>
                  <a:cubicBezTo>
                    <a:pt x="13" y="33"/>
                    <a:pt x="17" y="41"/>
                    <a:pt x="18" y="47"/>
                  </a:cubicBezTo>
                  <a:cubicBezTo>
                    <a:pt x="18" y="52"/>
                    <a:pt x="15" y="55"/>
                    <a:pt x="12" y="59"/>
                  </a:cubicBezTo>
                  <a:cubicBezTo>
                    <a:pt x="9" y="62"/>
                    <a:pt x="6" y="70"/>
                    <a:pt x="6" y="75"/>
                  </a:cubicBezTo>
                  <a:cubicBezTo>
                    <a:pt x="6" y="80"/>
                    <a:pt x="1" y="85"/>
                    <a:pt x="1" y="87"/>
                  </a:cubicBezTo>
                  <a:cubicBezTo>
                    <a:pt x="1" y="89"/>
                    <a:pt x="1" y="96"/>
                    <a:pt x="0" y="98"/>
                  </a:cubicBezTo>
                  <a:cubicBezTo>
                    <a:pt x="0" y="98"/>
                    <a:pt x="0" y="98"/>
                    <a:pt x="0" y="98"/>
                  </a:cubicBezTo>
                  <a:cubicBezTo>
                    <a:pt x="3" y="98"/>
                    <a:pt x="3" y="98"/>
                    <a:pt x="3" y="98"/>
                  </a:cubicBezTo>
                  <a:cubicBezTo>
                    <a:pt x="3" y="98"/>
                    <a:pt x="4" y="96"/>
                    <a:pt x="6" y="9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 name="Freeform 12"/>
            <p:cNvSpPr>
              <a:spLocks/>
            </p:cNvSpPr>
            <p:nvPr/>
          </p:nvSpPr>
          <p:spPr bwMode="auto">
            <a:xfrm>
              <a:off x="6414168" y="4473202"/>
              <a:ext cx="351134" cy="312800"/>
            </a:xfrm>
            <a:custGeom>
              <a:avLst/>
              <a:gdLst>
                <a:gd name="T0" fmla="*/ 75 w 97"/>
                <a:gd name="T1" fmla="*/ 4 h 86"/>
                <a:gd name="T2" fmla="*/ 69 w 97"/>
                <a:gd name="T3" fmla="*/ 0 h 86"/>
                <a:gd name="T4" fmla="*/ 59 w 97"/>
                <a:gd name="T5" fmla="*/ 2 h 86"/>
                <a:gd name="T6" fmla="*/ 57 w 97"/>
                <a:gd name="T7" fmla="*/ 7 h 86"/>
                <a:gd name="T8" fmla="*/ 55 w 97"/>
                <a:gd name="T9" fmla="*/ 12 h 86"/>
                <a:gd name="T10" fmla="*/ 55 w 97"/>
                <a:gd name="T11" fmla="*/ 21 h 86"/>
                <a:gd name="T12" fmla="*/ 53 w 97"/>
                <a:gd name="T13" fmla="*/ 29 h 86"/>
                <a:gd name="T14" fmla="*/ 59 w 97"/>
                <a:gd name="T15" fmla="*/ 36 h 86"/>
                <a:gd name="T16" fmla="*/ 64 w 97"/>
                <a:gd name="T17" fmla="*/ 34 h 86"/>
                <a:gd name="T18" fmla="*/ 65 w 97"/>
                <a:gd name="T19" fmla="*/ 40 h 86"/>
                <a:gd name="T20" fmla="*/ 64 w 97"/>
                <a:gd name="T21" fmla="*/ 44 h 86"/>
                <a:gd name="T22" fmla="*/ 58 w 97"/>
                <a:gd name="T23" fmla="*/ 44 h 86"/>
                <a:gd name="T24" fmla="*/ 55 w 97"/>
                <a:gd name="T25" fmla="*/ 37 h 86"/>
                <a:gd name="T26" fmla="*/ 48 w 97"/>
                <a:gd name="T27" fmla="*/ 35 h 86"/>
                <a:gd name="T28" fmla="*/ 44 w 97"/>
                <a:gd name="T29" fmla="*/ 30 h 86"/>
                <a:gd name="T30" fmla="*/ 41 w 97"/>
                <a:gd name="T31" fmla="*/ 32 h 86"/>
                <a:gd name="T32" fmla="*/ 37 w 97"/>
                <a:gd name="T33" fmla="*/ 33 h 86"/>
                <a:gd name="T34" fmla="*/ 30 w 97"/>
                <a:gd name="T35" fmla="*/ 31 h 86"/>
                <a:gd name="T36" fmla="*/ 27 w 97"/>
                <a:gd name="T37" fmla="*/ 26 h 86"/>
                <a:gd name="T38" fmla="*/ 22 w 97"/>
                <a:gd name="T39" fmla="*/ 27 h 86"/>
                <a:gd name="T40" fmla="*/ 20 w 97"/>
                <a:gd name="T41" fmla="*/ 25 h 86"/>
                <a:gd name="T42" fmla="*/ 18 w 97"/>
                <a:gd name="T43" fmla="*/ 23 h 86"/>
                <a:gd name="T44" fmla="*/ 16 w 97"/>
                <a:gd name="T45" fmla="*/ 40 h 86"/>
                <a:gd name="T46" fmla="*/ 14 w 97"/>
                <a:gd name="T47" fmla="*/ 42 h 86"/>
                <a:gd name="T48" fmla="*/ 1 w 97"/>
                <a:gd name="T49" fmla="*/ 41 h 86"/>
                <a:gd name="T50" fmla="*/ 0 w 97"/>
                <a:gd name="T51" fmla="*/ 69 h 86"/>
                <a:gd name="T52" fmla="*/ 10 w 97"/>
                <a:gd name="T53" fmla="*/ 82 h 86"/>
                <a:gd name="T54" fmla="*/ 25 w 97"/>
                <a:gd name="T55" fmla="*/ 82 h 86"/>
                <a:gd name="T56" fmla="*/ 26 w 97"/>
                <a:gd name="T57" fmla="*/ 84 h 86"/>
                <a:gd name="T58" fmla="*/ 30 w 97"/>
                <a:gd name="T59" fmla="*/ 83 h 86"/>
                <a:gd name="T60" fmla="*/ 41 w 97"/>
                <a:gd name="T61" fmla="*/ 85 h 86"/>
                <a:gd name="T62" fmla="*/ 50 w 97"/>
                <a:gd name="T63" fmla="*/ 75 h 86"/>
                <a:gd name="T64" fmla="*/ 58 w 97"/>
                <a:gd name="T65" fmla="*/ 69 h 86"/>
                <a:gd name="T66" fmla="*/ 62 w 97"/>
                <a:gd name="T67" fmla="*/ 65 h 86"/>
                <a:gd name="T68" fmla="*/ 69 w 97"/>
                <a:gd name="T69" fmla="*/ 65 h 86"/>
                <a:gd name="T70" fmla="*/ 70 w 97"/>
                <a:gd name="T71" fmla="*/ 65 h 86"/>
                <a:gd name="T72" fmla="*/ 68 w 97"/>
                <a:gd name="T73" fmla="*/ 59 h 86"/>
                <a:gd name="T74" fmla="*/ 92 w 97"/>
                <a:gd name="T75" fmla="*/ 50 h 86"/>
                <a:gd name="T76" fmla="*/ 90 w 97"/>
                <a:gd name="T77" fmla="*/ 46 h 86"/>
                <a:gd name="T78" fmla="*/ 91 w 97"/>
                <a:gd name="T79" fmla="*/ 38 h 86"/>
                <a:gd name="T80" fmla="*/ 95 w 97"/>
                <a:gd name="T81" fmla="*/ 36 h 86"/>
                <a:gd name="T82" fmla="*/ 94 w 97"/>
                <a:gd name="T83" fmla="*/ 22 h 86"/>
                <a:gd name="T84" fmla="*/ 97 w 97"/>
                <a:gd name="T85" fmla="*/ 21 h 86"/>
                <a:gd name="T86" fmla="*/ 93 w 97"/>
                <a:gd name="T87" fmla="*/ 12 h 86"/>
                <a:gd name="T88" fmla="*/ 83 w 97"/>
                <a:gd name="T89" fmla="*/ 7 h 86"/>
                <a:gd name="T90" fmla="*/ 75 w 97"/>
                <a:gd name="T91" fmla="*/ 4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7" h="86">
                  <a:moveTo>
                    <a:pt x="75" y="4"/>
                  </a:moveTo>
                  <a:cubicBezTo>
                    <a:pt x="74" y="4"/>
                    <a:pt x="71" y="2"/>
                    <a:pt x="69" y="0"/>
                  </a:cubicBezTo>
                  <a:cubicBezTo>
                    <a:pt x="67" y="2"/>
                    <a:pt x="62" y="2"/>
                    <a:pt x="59" y="2"/>
                  </a:cubicBezTo>
                  <a:cubicBezTo>
                    <a:pt x="56" y="2"/>
                    <a:pt x="58" y="6"/>
                    <a:pt x="57" y="7"/>
                  </a:cubicBezTo>
                  <a:cubicBezTo>
                    <a:pt x="55" y="9"/>
                    <a:pt x="54" y="11"/>
                    <a:pt x="55" y="12"/>
                  </a:cubicBezTo>
                  <a:cubicBezTo>
                    <a:pt x="57" y="13"/>
                    <a:pt x="55" y="19"/>
                    <a:pt x="55" y="21"/>
                  </a:cubicBezTo>
                  <a:cubicBezTo>
                    <a:pt x="55" y="24"/>
                    <a:pt x="52" y="28"/>
                    <a:pt x="53" y="29"/>
                  </a:cubicBezTo>
                  <a:cubicBezTo>
                    <a:pt x="54" y="30"/>
                    <a:pt x="56" y="35"/>
                    <a:pt x="59" y="36"/>
                  </a:cubicBezTo>
                  <a:cubicBezTo>
                    <a:pt x="61" y="37"/>
                    <a:pt x="63" y="34"/>
                    <a:pt x="64" y="34"/>
                  </a:cubicBezTo>
                  <a:cubicBezTo>
                    <a:pt x="65" y="34"/>
                    <a:pt x="65" y="37"/>
                    <a:pt x="65" y="40"/>
                  </a:cubicBezTo>
                  <a:cubicBezTo>
                    <a:pt x="65" y="43"/>
                    <a:pt x="64" y="44"/>
                    <a:pt x="64" y="44"/>
                  </a:cubicBezTo>
                  <a:cubicBezTo>
                    <a:pt x="64" y="44"/>
                    <a:pt x="60" y="45"/>
                    <a:pt x="58" y="44"/>
                  </a:cubicBezTo>
                  <a:cubicBezTo>
                    <a:pt x="56" y="42"/>
                    <a:pt x="55" y="38"/>
                    <a:pt x="55" y="37"/>
                  </a:cubicBezTo>
                  <a:cubicBezTo>
                    <a:pt x="55" y="35"/>
                    <a:pt x="50" y="35"/>
                    <a:pt x="48" y="35"/>
                  </a:cubicBezTo>
                  <a:cubicBezTo>
                    <a:pt x="46" y="35"/>
                    <a:pt x="45" y="32"/>
                    <a:pt x="44" y="30"/>
                  </a:cubicBezTo>
                  <a:cubicBezTo>
                    <a:pt x="43" y="29"/>
                    <a:pt x="41" y="31"/>
                    <a:pt x="41" y="32"/>
                  </a:cubicBezTo>
                  <a:cubicBezTo>
                    <a:pt x="41" y="33"/>
                    <a:pt x="39" y="33"/>
                    <a:pt x="37" y="33"/>
                  </a:cubicBezTo>
                  <a:cubicBezTo>
                    <a:pt x="35" y="33"/>
                    <a:pt x="31" y="30"/>
                    <a:pt x="30" y="31"/>
                  </a:cubicBezTo>
                  <a:cubicBezTo>
                    <a:pt x="28" y="31"/>
                    <a:pt x="27" y="28"/>
                    <a:pt x="27" y="26"/>
                  </a:cubicBezTo>
                  <a:cubicBezTo>
                    <a:pt x="28" y="25"/>
                    <a:pt x="24" y="26"/>
                    <a:pt x="22" y="27"/>
                  </a:cubicBezTo>
                  <a:cubicBezTo>
                    <a:pt x="21" y="28"/>
                    <a:pt x="20" y="25"/>
                    <a:pt x="20" y="25"/>
                  </a:cubicBezTo>
                  <a:cubicBezTo>
                    <a:pt x="20" y="25"/>
                    <a:pt x="19" y="23"/>
                    <a:pt x="18" y="23"/>
                  </a:cubicBezTo>
                  <a:cubicBezTo>
                    <a:pt x="16" y="40"/>
                    <a:pt x="16" y="40"/>
                    <a:pt x="16" y="40"/>
                  </a:cubicBezTo>
                  <a:cubicBezTo>
                    <a:pt x="14" y="42"/>
                    <a:pt x="14" y="42"/>
                    <a:pt x="14" y="42"/>
                  </a:cubicBezTo>
                  <a:cubicBezTo>
                    <a:pt x="1" y="41"/>
                    <a:pt x="1" y="41"/>
                    <a:pt x="1" y="41"/>
                  </a:cubicBezTo>
                  <a:cubicBezTo>
                    <a:pt x="0" y="69"/>
                    <a:pt x="0" y="69"/>
                    <a:pt x="0" y="69"/>
                  </a:cubicBezTo>
                  <a:cubicBezTo>
                    <a:pt x="10" y="82"/>
                    <a:pt x="10" y="82"/>
                    <a:pt x="10" y="82"/>
                  </a:cubicBezTo>
                  <a:cubicBezTo>
                    <a:pt x="15" y="81"/>
                    <a:pt x="25" y="80"/>
                    <a:pt x="25" y="82"/>
                  </a:cubicBezTo>
                  <a:cubicBezTo>
                    <a:pt x="25" y="82"/>
                    <a:pt x="26" y="83"/>
                    <a:pt x="26" y="84"/>
                  </a:cubicBezTo>
                  <a:cubicBezTo>
                    <a:pt x="28" y="83"/>
                    <a:pt x="29" y="83"/>
                    <a:pt x="30" y="83"/>
                  </a:cubicBezTo>
                  <a:cubicBezTo>
                    <a:pt x="32" y="83"/>
                    <a:pt x="39" y="86"/>
                    <a:pt x="41" y="85"/>
                  </a:cubicBezTo>
                  <a:cubicBezTo>
                    <a:pt x="43" y="84"/>
                    <a:pt x="47" y="76"/>
                    <a:pt x="50" y="75"/>
                  </a:cubicBezTo>
                  <a:cubicBezTo>
                    <a:pt x="53" y="74"/>
                    <a:pt x="58" y="71"/>
                    <a:pt x="58" y="69"/>
                  </a:cubicBezTo>
                  <a:cubicBezTo>
                    <a:pt x="58" y="68"/>
                    <a:pt x="58" y="66"/>
                    <a:pt x="62" y="65"/>
                  </a:cubicBezTo>
                  <a:cubicBezTo>
                    <a:pt x="69" y="65"/>
                    <a:pt x="69" y="65"/>
                    <a:pt x="69" y="65"/>
                  </a:cubicBezTo>
                  <a:cubicBezTo>
                    <a:pt x="70" y="65"/>
                    <a:pt x="70" y="65"/>
                    <a:pt x="70" y="65"/>
                  </a:cubicBezTo>
                  <a:cubicBezTo>
                    <a:pt x="68" y="59"/>
                    <a:pt x="68" y="59"/>
                    <a:pt x="68" y="59"/>
                  </a:cubicBezTo>
                  <a:cubicBezTo>
                    <a:pt x="68" y="59"/>
                    <a:pt x="90" y="50"/>
                    <a:pt x="92" y="50"/>
                  </a:cubicBezTo>
                  <a:cubicBezTo>
                    <a:pt x="91" y="48"/>
                    <a:pt x="90" y="47"/>
                    <a:pt x="90" y="46"/>
                  </a:cubicBezTo>
                  <a:cubicBezTo>
                    <a:pt x="91" y="46"/>
                    <a:pt x="91" y="40"/>
                    <a:pt x="91" y="38"/>
                  </a:cubicBezTo>
                  <a:cubicBezTo>
                    <a:pt x="91" y="37"/>
                    <a:pt x="97" y="38"/>
                    <a:pt x="95" y="36"/>
                  </a:cubicBezTo>
                  <a:cubicBezTo>
                    <a:pt x="93" y="34"/>
                    <a:pt x="93" y="24"/>
                    <a:pt x="94" y="22"/>
                  </a:cubicBezTo>
                  <a:cubicBezTo>
                    <a:pt x="95" y="20"/>
                    <a:pt x="97" y="22"/>
                    <a:pt x="97" y="21"/>
                  </a:cubicBezTo>
                  <a:cubicBezTo>
                    <a:pt x="97" y="19"/>
                    <a:pt x="95" y="13"/>
                    <a:pt x="93" y="12"/>
                  </a:cubicBezTo>
                  <a:cubicBezTo>
                    <a:pt x="93" y="10"/>
                    <a:pt x="85" y="7"/>
                    <a:pt x="83" y="7"/>
                  </a:cubicBezTo>
                  <a:cubicBezTo>
                    <a:pt x="81" y="6"/>
                    <a:pt x="77" y="4"/>
                    <a:pt x="75" y="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 name="Freeform 13"/>
            <p:cNvSpPr>
              <a:spLocks/>
            </p:cNvSpPr>
            <p:nvPr/>
          </p:nvSpPr>
          <p:spPr bwMode="auto">
            <a:xfrm>
              <a:off x="6624234" y="4255469"/>
              <a:ext cx="61334" cy="50600"/>
            </a:xfrm>
            <a:custGeom>
              <a:avLst/>
              <a:gdLst>
                <a:gd name="T0" fmla="*/ 13 w 17"/>
                <a:gd name="T1" fmla="*/ 0 h 14"/>
                <a:gd name="T2" fmla="*/ 9 w 17"/>
                <a:gd name="T3" fmla="*/ 1 h 14"/>
                <a:gd name="T4" fmla="*/ 5 w 17"/>
                <a:gd name="T5" fmla="*/ 2 h 14"/>
                <a:gd name="T6" fmla="*/ 4 w 17"/>
                <a:gd name="T7" fmla="*/ 3 h 14"/>
                <a:gd name="T8" fmla="*/ 2 w 17"/>
                <a:gd name="T9" fmla="*/ 8 h 14"/>
                <a:gd name="T10" fmla="*/ 0 w 17"/>
                <a:gd name="T11" fmla="*/ 11 h 14"/>
                <a:gd name="T12" fmla="*/ 2 w 17"/>
                <a:gd name="T13" fmla="*/ 13 h 14"/>
                <a:gd name="T14" fmla="*/ 4 w 17"/>
                <a:gd name="T15" fmla="*/ 13 h 14"/>
                <a:gd name="T16" fmla="*/ 9 w 17"/>
                <a:gd name="T17" fmla="*/ 11 h 14"/>
                <a:gd name="T18" fmla="*/ 16 w 17"/>
                <a:gd name="T19" fmla="*/ 9 h 14"/>
                <a:gd name="T20" fmla="*/ 15 w 17"/>
                <a:gd name="T21" fmla="*/ 3 h 14"/>
                <a:gd name="T22" fmla="*/ 13 w 17"/>
                <a:gd name="T2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4">
                  <a:moveTo>
                    <a:pt x="13" y="0"/>
                  </a:moveTo>
                  <a:cubicBezTo>
                    <a:pt x="12" y="0"/>
                    <a:pt x="10" y="1"/>
                    <a:pt x="9" y="1"/>
                  </a:cubicBezTo>
                  <a:cubicBezTo>
                    <a:pt x="8" y="2"/>
                    <a:pt x="7" y="2"/>
                    <a:pt x="5" y="2"/>
                  </a:cubicBezTo>
                  <a:cubicBezTo>
                    <a:pt x="4" y="2"/>
                    <a:pt x="4" y="3"/>
                    <a:pt x="4" y="3"/>
                  </a:cubicBezTo>
                  <a:cubicBezTo>
                    <a:pt x="1" y="4"/>
                    <a:pt x="2" y="8"/>
                    <a:pt x="2" y="8"/>
                  </a:cubicBezTo>
                  <a:cubicBezTo>
                    <a:pt x="2" y="8"/>
                    <a:pt x="0" y="8"/>
                    <a:pt x="0" y="11"/>
                  </a:cubicBezTo>
                  <a:cubicBezTo>
                    <a:pt x="0" y="12"/>
                    <a:pt x="1" y="13"/>
                    <a:pt x="2" y="13"/>
                  </a:cubicBezTo>
                  <a:cubicBezTo>
                    <a:pt x="3" y="13"/>
                    <a:pt x="4" y="13"/>
                    <a:pt x="4" y="13"/>
                  </a:cubicBezTo>
                  <a:cubicBezTo>
                    <a:pt x="9" y="14"/>
                    <a:pt x="9" y="11"/>
                    <a:pt x="9" y="11"/>
                  </a:cubicBezTo>
                  <a:cubicBezTo>
                    <a:pt x="9" y="11"/>
                    <a:pt x="16" y="11"/>
                    <a:pt x="16" y="9"/>
                  </a:cubicBezTo>
                  <a:cubicBezTo>
                    <a:pt x="17" y="7"/>
                    <a:pt x="15" y="3"/>
                    <a:pt x="15" y="3"/>
                  </a:cubicBezTo>
                  <a:lnTo>
                    <a:pt x="13"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 name="Freeform 14"/>
            <p:cNvSpPr>
              <a:spLocks/>
            </p:cNvSpPr>
            <p:nvPr/>
          </p:nvSpPr>
          <p:spPr bwMode="auto">
            <a:xfrm>
              <a:off x="6990702" y="3846067"/>
              <a:ext cx="318934" cy="423200"/>
            </a:xfrm>
            <a:custGeom>
              <a:avLst/>
              <a:gdLst>
                <a:gd name="T0" fmla="*/ 21 w 88"/>
                <a:gd name="T1" fmla="*/ 22 h 117"/>
                <a:gd name="T2" fmla="*/ 26 w 88"/>
                <a:gd name="T3" fmla="*/ 27 h 117"/>
                <a:gd name="T4" fmla="*/ 43 w 88"/>
                <a:gd name="T5" fmla="*/ 33 h 117"/>
                <a:gd name="T6" fmla="*/ 55 w 88"/>
                <a:gd name="T7" fmla="*/ 36 h 117"/>
                <a:gd name="T8" fmla="*/ 58 w 88"/>
                <a:gd name="T9" fmla="*/ 37 h 117"/>
                <a:gd name="T10" fmla="*/ 35 w 88"/>
                <a:gd name="T11" fmla="*/ 60 h 117"/>
                <a:gd name="T12" fmla="*/ 26 w 88"/>
                <a:gd name="T13" fmla="*/ 62 h 117"/>
                <a:gd name="T14" fmla="*/ 15 w 88"/>
                <a:gd name="T15" fmla="*/ 67 h 117"/>
                <a:gd name="T16" fmla="*/ 8 w 88"/>
                <a:gd name="T17" fmla="*/ 68 h 117"/>
                <a:gd name="T18" fmla="*/ 4 w 88"/>
                <a:gd name="T19" fmla="*/ 74 h 117"/>
                <a:gd name="T20" fmla="*/ 0 w 88"/>
                <a:gd name="T21" fmla="*/ 80 h 117"/>
                <a:gd name="T22" fmla="*/ 1 w 88"/>
                <a:gd name="T23" fmla="*/ 110 h 117"/>
                <a:gd name="T24" fmla="*/ 5 w 88"/>
                <a:gd name="T25" fmla="*/ 117 h 117"/>
                <a:gd name="T26" fmla="*/ 24 w 88"/>
                <a:gd name="T27" fmla="*/ 97 h 117"/>
                <a:gd name="T28" fmla="*/ 38 w 88"/>
                <a:gd name="T29" fmla="*/ 86 h 117"/>
                <a:gd name="T30" fmla="*/ 59 w 88"/>
                <a:gd name="T31" fmla="*/ 66 h 117"/>
                <a:gd name="T32" fmla="*/ 69 w 88"/>
                <a:gd name="T33" fmla="*/ 50 h 117"/>
                <a:gd name="T34" fmla="*/ 77 w 88"/>
                <a:gd name="T35" fmla="*/ 37 h 117"/>
                <a:gd name="T36" fmla="*/ 84 w 88"/>
                <a:gd name="T37" fmla="*/ 20 h 117"/>
                <a:gd name="T38" fmla="*/ 87 w 88"/>
                <a:gd name="T39" fmla="*/ 6 h 117"/>
                <a:gd name="T40" fmla="*/ 82 w 88"/>
                <a:gd name="T41" fmla="*/ 3 h 117"/>
                <a:gd name="T42" fmla="*/ 63 w 88"/>
                <a:gd name="T43" fmla="*/ 8 h 117"/>
                <a:gd name="T44" fmla="*/ 49 w 88"/>
                <a:gd name="T45" fmla="*/ 11 h 117"/>
                <a:gd name="T46" fmla="*/ 39 w 88"/>
                <a:gd name="T47" fmla="*/ 13 h 117"/>
                <a:gd name="T48" fmla="*/ 25 w 88"/>
                <a:gd name="T49" fmla="*/ 12 h 117"/>
                <a:gd name="T50" fmla="*/ 20 w 88"/>
                <a:gd name="T51" fmla="*/ 7 h 117"/>
                <a:gd name="T52" fmla="*/ 16 w 88"/>
                <a:gd name="T53" fmla="*/ 14 h 117"/>
                <a:gd name="T54" fmla="*/ 21 w 88"/>
                <a:gd name="T55" fmla="*/ 22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8" h="117">
                  <a:moveTo>
                    <a:pt x="21" y="22"/>
                  </a:moveTo>
                  <a:cubicBezTo>
                    <a:pt x="22" y="23"/>
                    <a:pt x="25" y="27"/>
                    <a:pt x="26" y="27"/>
                  </a:cubicBezTo>
                  <a:cubicBezTo>
                    <a:pt x="28" y="27"/>
                    <a:pt x="37" y="31"/>
                    <a:pt x="43" y="33"/>
                  </a:cubicBezTo>
                  <a:cubicBezTo>
                    <a:pt x="49" y="35"/>
                    <a:pt x="53" y="36"/>
                    <a:pt x="55" y="36"/>
                  </a:cubicBezTo>
                  <a:cubicBezTo>
                    <a:pt x="57" y="36"/>
                    <a:pt x="60" y="36"/>
                    <a:pt x="58" y="37"/>
                  </a:cubicBezTo>
                  <a:cubicBezTo>
                    <a:pt x="56" y="39"/>
                    <a:pt x="38" y="57"/>
                    <a:pt x="35" y="60"/>
                  </a:cubicBezTo>
                  <a:cubicBezTo>
                    <a:pt x="33" y="62"/>
                    <a:pt x="32" y="62"/>
                    <a:pt x="26" y="62"/>
                  </a:cubicBezTo>
                  <a:cubicBezTo>
                    <a:pt x="21" y="62"/>
                    <a:pt x="17" y="67"/>
                    <a:pt x="15" y="67"/>
                  </a:cubicBezTo>
                  <a:cubicBezTo>
                    <a:pt x="14" y="67"/>
                    <a:pt x="11" y="68"/>
                    <a:pt x="8" y="68"/>
                  </a:cubicBezTo>
                  <a:cubicBezTo>
                    <a:pt x="4" y="74"/>
                    <a:pt x="4" y="74"/>
                    <a:pt x="4" y="74"/>
                  </a:cubicBezTo>
                  <a:cubicBezTo>
                    <a:pt x="0" y="80"/>
                    <a:pt x="0" y="80"/>
                    <a:pt x="0" y="80"/>
                  </a:cubicBezTo>
                  <a:cubicBezTo>
                    <a:pt x="1" y="110"/>
                    <a:pt x="1" y="110"/>
                    <a:pt x="1" y="110"/>
                  </a:cubicBezTo>
                  <a:cubicBezTo>
                    <a:pt x="5" y="117"/>
                    <a:pt x="5" y="117"/>
                    <a:pt x="5" y="117"/>
                  </a:cubicBezTo>
                  <a:cubicBezTo>
                    <a:pt x="8" y="113"/>
                    <a:pt x="17" y="104"/>
                    <a:pt x="24" y="97"/>
                  </a:cubicBezTo>
                  <a:cubicBezTo>
                    <a:pt x="31" y="90"/>
                    <a:pt x="34" y="88"/>
                    <a:pt x="38" y="86"/>
                  </a:cubicBezTo>
                  <a:cubicBezTo>
                    <a:pt x="42" y="84"/>
                    <a:pt x="52" y="74"/>
                    <a:pt x="59" y="66"/>
                  </a:cubicBezTo>
                  <a:cubicBezTo>
                    <a:pt x="64" y="60"/>
                    <a:pt x="68" y="54"/>
                    <a:pt x="69" y="50"/>
                  </a:cubicBezTo>
                  <a:cubicBezTo>
                    <a:pt x="70" y="46"/>
                    <a:pt x="74" y="41"/>
                    <a:pt x="77" y="37"/>
                  </a:cubicBezTo>
                  <a:cubicBezTo>
                    <a:pt x="80" y="33"/>
                    <a:pt x="85" y="23"/>
                    <a:pt x="84" y="20"/>
                  </a:cubicBezTo>
                  <a:cubicBezTo>
                    <a:pt x="84" y="17"/>
                    <a:pt x="87" y="11"/>
                    <a:pt x="87" y="6"/>
                  </a:cubicBezTo>
                  <a:cubicBezTo>
                    <a:pt x="88" y="0"/>
                    <a:pt x="83" y="0"/>
                    <a:pt x="82" y="3"/>
                  </a:cubicBezTo>
                  <a:cubicBezTo>
                    <a:pt x="80" y="6"/>
                    <a:pt x="70" y="8"/>
                    <a:pt x="63" y="8"/>
                  </a:cubicBezTo>
                  <a:cubicBezTo>
                    <a:pt x="56" y="8"/>
                    <a:pt x="52" y="9"/>
                    <a:pt x="49" y="11"/>
                  </a:cubicBezTo>
                  <a:cubicBezTo>
                    <a:pt x="47" y="13"/>
                    <a:pt x="41" y="10"/>
                    <a:pt x="39" y="13"/>
                  </a:cubicBezTo>
                  <a:cubicBezTo>
                    <a:pt x="36" y="16"/>
                    <a:pt x="27" y="18"/>
                    <a:pt x="25" y="12"/>
                  </a:cubicBezTo>
                  <a:cubicBezTo>
                    <a:pt x="23" y="9"/>
                    <a:pt x="22" y="8"/>
                    <a:pt x="20" y="7"/>
                  </a:cubicBezTo>
                  <a:cubicBezTo>
                    <a:pt x="18" y="9"/>
                    <a:pt x="15" y="13"/>
                    <a:pt x="16" y="14"/>
                  </a:cubicBezTo>
                  <a:cubicBezTo>
                    <a:pt x="16" y="16"/>
                    <a:pt x="19" y="21"/>
                    <a:pt x="21" y="2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 name="Freeform 15"/>
            <p:cNvSpPr>
              <a:spLocks/>
            </p:cNvSpPr>
            <p:nvPr/>
          </p:nvSpPr>
          <p:spPr bwMode="auto">
            <a:xfrm>
              <a:off x="5362298" y="3065599"/>
              <a:ext cx="366468" cy="292868"/>
            </a:xfrm>
            <a:custGeom>
              <a:avLst/>
              <a:gdLst>
                <a:gd name="T0" fmla="*/ 37 w 101"/>
                <a:gd name="T1" fmla="*/ 81 h 81"/>
                <a:gd name="T2" fmla="*/ 37 w 101"/>
                <a:gd name="T3" fmla="*/ 70 h 81"/>
                <a:gd name="T4" fmla="*/ 50 w 101"/>
                <a:gd name="T5" fmla="*/ 61 h 81"/>
                <a:gd name="T6" fmla="*/ 56 w 101"/>
                <a:gd name="T7" fmla="*/ 59 h 81"/>
                <a:gd name="T8" fmla="*/ 63 w 101"/>
                <a:gd name="T9" fmla="*/ 58 h 81"/>
                <a:gd name="T10" fmla="*/ 67 w 101"/>
                <a:gd name="T11" fmla="*/ 53 h 81"/>
                <a:gd name="T12" fmla="*/ 74 w 101"/>
                <a:gd name="T13" fmla="*/ 50 h 81"/>
                <a:gd name="T14" fmla="*/ 78 w 101"/>
                <a:gd name="T15" fmla="*/ 48 h 81"/>
                <a:gd name="T16" fmla="*/ 79 w 101"/>
                <a:gd name="T17" fmla="*/ 43 h 81"/>
                <a:gd name="T18" fmla="*/ 81 w 101"/>
                <a:gd name="T19" fmla="*/ 41 h 81"/>
                <a:gd name="T20" fmla="*/ 86 w 101"/>
                <a:gd name="T21" fmla="*/ 38 h 81"/>
                <a:gd name="T22" fmla="*/ 99 w 101"/>
                <a:gd name="T23" fmla="*/ 37 h 81"/>
                <a:gd name="T24" fmla="*/ 101 w 101"/>
                <a:gd name="T25" fmla="*/ 34 h 81"/>
                <a:gd name="T26" fmla="*/ 97 w 101"/>
                <a:gd name="T27" fmla="*/ 28 h 81"/>
                <a:gd name="T28" fmla="*/ 97 w 101"/>
                <a:gd name="T29" fmla="*/ 20 h 81"/>
                <a:gd name="T30" fmla="*/ 94 w 101"/>
                <a:gd name="T31" fmla="*/ 11 h 81"/>
                <a:gd name="T32" fmla="*/ 93 w 101"/>
                <a:gd name="T33" fmla="*/ 9 h 81"/>
                <a:gd name="T34" fmla="*/ 83 w 101"/>
                <a:gd name="T35" fmla="*/ 7 h 81"/>
                <a:gd name="T36" fmla="*/ 69 w 101"/>
                <a:gd name="T37" fmla="*/ 5 h 81"/>
                <a:gd name="T38" fmla="*/ 61 w 101"/>
                <a:gd name="T39" fmla="*/ 1 h 81"/>
                <a:gd name="T40" fmla="*/ 52 w 101"/>
                <a:gd name="T41" fmla="*/ 19 h 81"/>
                <a:gd name="T42" fmla="*/ 39 w 101"/>
                <a:gd name="T43" fmla="*/ 25 h 81"/>
                <a:gd name="T44" fmla="*/ 33 w 101"/>
                <a:gd name="T45" fmla="*/ 32 h 81"/>
                <a:gd name="T46" fmla="*/ 28 w 101"/>
                <a:gd name="T47" fmla="*/ 40 h 81"/>
                <a:gd name="T48" fmla="*/ 28 w 101"/>
                <a:gd name="T49" fmla="*/ 53 h 81"/>
                <a:gd name="T50" fmla="*/ 18 w 101"/>
                <a:gd name="T51" fmla="*/ 67 h 81"/>
                <a:gd name="T52" fmla="*/ 6 w 101"/>
                <a:gd name="T53" fmla="*/ 75 h 81"/>
                <a:gd name="T54" fmla="*/ 0 w 101"/>
                <a:gd name="T55" fmla="*/ 78 h 81"/>
                <a:gd name="T56" fmla="*/ 31 w 101"/>
                <a:gd name="T57" fmla="*/ 78 h 81"/>
                <a:gd name="T58" fmla="*/ 37 w 101"/>
                <a:gd name="T59"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01" h="81">
                  <a:moveTo>
                    <a:pt x="37" y="81"/>
                  </a:moveTo>
                  <a:cubicBezTo>
                    <a:pt x="37" y="76"/>
                    <a:pt x="37" y="70"/>
                    <a:pt x="37" y="70"/>
                  </a:cubicBezTo>
                  <a:cubicBezTo>
                    <a:pt x="37" y="69"/>
                    <a:pt x="48" y="62"/>
                    <a:pt x="50" y="61"/>
                  </a:cubicBezTo>
                  <a:cubicBezTo>
                    <a:pt x="52" y="60"/>
                    <a:pt x="56" y="61"/>
                    <a:pt x="56" y="59"/>
                  </a:cubicBezTo>
                  <a:cubicBezTo>
                    <a:pt x="56" y="57"/>
                    <a:pt x="60" y="58"/>
                    <a:pt x="63" y="58"/>
                  </a:cubicBezTo>
                  <a:cubicBezTo>
                    <a:pt x="66" y="57"/>
                    <a:pt x="67" y="55"/>
                    <a:pt x="67" y="53"/>
                  </a:cubicBezTo>
                  <a:cubicBezTo>
                    <a:pt x="67" y="50"/>
                    <a:pt x="71" y="51"/>
                    <a:pt x="74" y="50"/>
                  </a:cubicBezTo>
                  <a:cubicBezTo>
                    <a:pt x="76" y="50"/>
                    <a:pt x="76" y="48"/>
                    <a:pt x="78" y="48"/>
                  </a:cubicBezTo>
                  <a:cubicBezTo>
                    <a:pt x="79" y="48"/>
                    <a:pt x="78" y="45"/>
                    <a:pt x="79" y="43"/>
                  </a:cubicBezTo>
                  <a:cubicBezTo>
                    <a:pt x="79" y="40"/>
                    <a:pt x="79" y="41"/>
                    <a:pt x="81" y="41"/>
                  </a:cubicBezTo>
                  <a:cubicBezTo>
                    <a:pt x="84" y="41"/>
                    <a:pt x="86" y="39"/>
                    <a:pt x="86" y="38"/>
                  </a:cubicBezTo>
                  <a:cubicBezTo>
                    <a:pt x="86" y="36"/>
                    <a:pt x="97" y="37"/>
                    <a:pt x="99" y="37"/>
                  </a:cubicBezTo>
                  <a:cubicBezTo>
                    <a:pt x="100" y="37"/>
                    <a:pt x="101" y="35"/>
                    <a:pt x="101" y="34"/>
                  </a:cubicBezTo>
                  <a:cubicBezTo>
                    <a:pt x="100" y="32"/>
                    <a:pt x="99" y="28"/>
                    <a:pt x="97" y="28"/>
                  </a:cubicBezTo>
                  <a:cubicBezTo>
                    <a:pt x="96" y="28"/>
                    <a:pt x="97" y="24"/>
                    <a:pt x="97" y="20"/>
                  </a:cubicBezTo>
                  <a:cubicBezTo>
                    <a:pt x="97" y="17"/>
                    <a:pt x="96" y="14"/>
                    <a:pt x="94" y="11"/>
                  </a:cubicBezTo>
                  <a:cubicBezTo>
                    <a:pt x="94" y="11"/>
                    <a:pt x="94" y="10"/>
                    <a:pt x="93" y="9"/>
                  </a:cubicBezTo>
                  <a:cubicBezTo>
                    <a:pt x="90" y="9"/>
                    <a:pt x="86" y="7"/>
                    <a:pt x="83" y="7"/>
                  </a:cubicBezTo>
                  <a:cubicBezTo>
                    <a:pt x="79" y="6"/>
                    <a:pt x="72" y="9"/>
                    <a:pt x="69" y="5"/>
                  </a:cubicBezTo>
                  <a:cubicBezTo>
                    <a:pt x="66" y="1"/>
                    <a:pt x="63" y="0"/>
                    <a:pt x="61" y="1"/>
                  </a:cubicBezTo>
                  <a:cubicBezTo>
                    <a:pt x="59" y="3"/>
                    <a:pt x="54" y="15"/>
                    <a:pt x="52" y="19"/>
                  </a:cubicBezTo>
                  <a:cubicBezTo>
                    <a:pt x="49" y="22"/>
                    <a:pt x="42" y="25"/>
                    <a:pt x="39" y="25"/>
                  </a:cubicBezTo>
                  <a:cubicBezTo>
                    <a:pt x="36" y="25"/>
                    <a:pt x="35" y="30"/>
                    <a:pt x="33" y="32"/>
                  </a:cubicBezTo>
                  <a:cubicBezTo>
                    <a:pt x="30" y="34"/>
                    <a:pt x="31" y="37"/>
                    <a:pt x="28" y="40"/>
                  </a:cubicBezTo>
                  <a:cubicBezTo>
                    <a:pt x="25" y="42"/>
                    <a:pt x="26" y="50"/>
                    <a:pt x="28" y="53"/>
                  </a:cubicBezTo>
                  <a:cubicBezTo>
                    <a:pt x="30" y="55"/>
                    <a:pt x="22" y="64"/>
                    <a:pt x="18" y="67"/>
                  </a:cubicBezTo>
                  <a:cubicBezTo>
                    <a:pt x="14" y="69"/>
                    <a:pt x="12" y="74"/>
                    <a:pt x="6" y="75"/>
                  </a:cubicBezTo>
                  <a:cubicBezTo>
                    <a:pt x="3" y="75"/>
                    <a:pt x="1" y="76"/>
                    <a:pt x="0" y="78"/>
                  </a:cubicBezTo>
                  <a:cubicBezTo>
                    <a:pt x="10" y="78"/>
                    <a:pt x="26" y="78"/>
                    <a:pt x="31" y="78"/>
                  </a:cubicBezTo>
                  <a:cubicBezTo>
                    <a:pt x="37" y="78"/>
                    <a:pt x="36" y="79"/>
                    <a:pt x="37" y="8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 name="Freeform 16"/>
            <p:cNvSpPr>
              <a:spLocks/>
            </p:cNvSpPr>
            <p:nvPr/>
          </p:nvSpPr>
          <p:spPr bwMode="auto">
            <a:xfrm>
              <a:off x="5986366" y="3013465"/>
              <a:ext cx="130334" cy="246868"/>
            </a:xfrm>
            <a:custGeom>
              <a:avLst/>
              <a:gdLst>
                <a:gd name="T0" fmla="*/ 10 w 36"/>
                <a:gd name="T1" fmla="*/ 17 h 68"/>
                <a:gd name="T2" fmla="*/ 8 w 36"/>
                <a:gd name="T3" fmla="*/ 26 h 68"/>
                <a:gd name="T4" fmla="*/ 2 w 36"/>
                <a:gd name="T5" fmla="*/ 32 h 68"/>
                <a:gd name="T6" fmla="*/ 6 w 36"/>
                <a:gd name="T7" fmla="*/ 41 h 68"/>
                <a:gd name="T8" fmla="*/ 9 w 36"/>
                <a:gd name="T9" fmla="*/ 46 h 68"/>
                <a:gd name="T10" fmla="*/ 16 w 36"/>
                <a:gd name="T11" fmla="*/ 51 h 68"/>
                <a:gd name="T12" fmla="*/ 20 w 36"/>
                <a:gd name="T13" fmla="*/ 66 h 68"/>
                <a:gd name="T14" fmla="*/ 20 w 36"/>
                <a:gd name="T15" fmla="*/ 68 h 68"/>
                <a:gd name="T16" fmla="*/ 24 w 36"/>
                <a:gd name="T17" fmla="*/ 65 h 68"/>
                <a:gd name="T18" fmla="*/ 25 w 36"/>
                <a:gd name="T19" fmla="*/ 58 h 68"/>
                <a:gd name="T20" fmla="*/ 26 w 36"/>
                <a:gd name="T21" fmla="*/ 55 h 68"/>
                <a:gd name="T22" fmla="*/ 33 w 36"/>
                <a:gd name="T23" fmla="*/ 49 h 68"/>
                <a:gd name="T24" fmla="*/ 36 w 36"/>
                <a:gd name="T25" fmla="*/ 46 h 68"/>
                <a:gd name="T26" fmla="*/ 36 w 36"/>
                <a:gd name="T27" fmla="*/ 42 h 68"/>
                <a:gd name="T28" fmla="*/ 33 w 36"/>
                <a:gd name="T29" fmla="*/ 38 h 68"/>
                <a:gd name="T30" fmla="*/ 30 w 36"/>
                <a:gd name="T31" fmla="*/ 35 h 68"/>
                <a:gd name="T32" fmla="*/ 23 w 36"/>
                <a:gd name="T33" fmla="*/ 32 h 68"/>
                <a:gd name="T34" fmla="*/ 30 w 36"/>
                <a:gd name="T35" fmla="*/ 26 h 68"/>
                <a:gd name="T36" fmla="*/ 30 w 36"/>
                <a:gd name="T37" fmla="*/ 15 h 68"/>
                <a:gd name="T38" fmla="*/ 31 w 36"/>
                <a:gd name="T39" fmla="*/ 8 h 68"/>
                <a:gd name="T40" fmla="*/ 30 w 36"/>
                <a:gd name="T41" fmla="*/ 5 h 68"/>
                <a:gd name="T42" fmla="*/ 26 w 36"/>
                <a:gd name="T43" fmla="*/ 3 h 68"/>
                <a:gd name="T44" fmla="*/ 15 w 36"/>
                <a:gd name="T45" fmla="*/ 3 h 68"/>
                <a:gd name="T46" fmla="*/ 10 w 36"/>
                <a:gd name="T47" fmla="*/ 4 h 68"/>
                <a:gd name="T48" fmla="*/ 10 w 36"/>
                <a:gd name="T49" fmla="*/ 1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6" h="68">
                  <a:moveTo>
                    <a:pt x="10" y="17"/>
                  </a:moveTo>
                  <a:cubicBezTo>
                    <a:pt x="12" y="20"/>
                    <a:pt x="10" y="25"/>
                    <a:pt x="8" y="26"/>
                  </a:cubicBezTo>
                  <a:cubicBezTo>
                    <a:pt x="6" y="27"/>
                    <a:pt x="4" y="32"/>
                    <a:pt x="2" y="32"/>
                  </a:cubicBezTo>
                  <a:cubicBezTo>
                    <a:pt x="0" y="32"/>
                    <a:pt x="2" y="39"/>
                    <a:pt x="6" y="41"/>
                  </a:cubicBezTo>
                  <a:cubicBezTo>
                    <a:pt x="9" y="42"/>
                    <a:pt x="9" y="45"/>
                    <a:pt x="9" y="46"/>
                  </a:cubicBezTo>
                  <a:cubicBezTo>
                    <a:pt x="9" y="48"/>
                    <a:pt x="14" y="49"/>
                    <a:pt x="16" y="51"/>
                  </a:cubicBezTo>
                  <a:cubicBezTo>
                    <a:pt x="17" y="53"/>
                    <a:pt x="20" y="63"/>
                    <a:pt x="20" y="66"/>
                  </a:cubicBezTo>
                  <a:cubicBezTo>
                    <a:pt x="20" y="67"/>
                    <a:pt x="20" y="68"/>
                    <a:pt x="20" y="68"/>
                  </a:cubicBezTo>
                  <a:cubicBezTo>
                    <a:pt x="22" y="67"/>
                    <a:pt x="23" y="66"/>
                    <a:pt x="24" y="65"/>
                  </a:cubicBezTo>
                  <a:cubicBezTo>
                    <a:pt x="25" y="63"/>
                    <a:pt x="26" y="59"/>
                    <a:pt x="25" y="58"/>
                  </a:cubicBezTo>
                  <a:cubicBezTo>
                    <a:pt x="25" y="57"/>
                    <a:pt x="25" y="56"/>
                    <a:pt x="26" y="55"/>
                  </a:cubicBezTo>
                  <a:cubicBezTo>
                    <a:pt x="27" y="54"/>
                    <a:pt x="32" y="49"/>
                    <a:pt x="33" y="49"/>
                  </a:cubicBezTo>
                  <a:cubicBezTo>
                    <a:pt x="33" y="48"/>
                    <a:pt x="36" y="49"/>
                    <a:pt x="36" y="46"/>
                  </a:cubicBezTo>
                  <a:cubicBezTo>
                    <a:pt x="36" y="45"/>
                    <a:pt x="36" y="43"/>
                    <a:pt x="36" y="42"/>
                  </a:cubicBezTo>
                  <a:cubicBezTo>
                    <a:pt x="34" y="40"/>
                    <a:pt x="33" y="39"/>
                    <a:pt x="33" y="38"/>
                  </a:cubicBezTo>
                  <a:cubicBezTo>
                    <a:pt x="33" y="36"/>
                    <a:pt x="31" y="34"/>
                    <a:pt x="30" y="35"/>
                  </a:cubicBezTo>
                  <a:cubicBezTo>
                    <a:pt x="28" y="37"/>
                    <a:pt x="24" y="35"/>
                    <a:pt x="23" y="32"/>
                  </a:cubicBezTo>
                  <a:cubicBezTo>
                    <a:pt x="23" y="29"/>
                    <a:pt x="26" y="29"/>
                    <a:pt x="30" y="26"/>
                  </a:cubicBezTo>
                  <a:cubicBezTo>
                    <a:pt x="33" y="24"/>
                    <a:pt x="34" y="18"/>
                    <a:pt x="30" y="15"/>
                  </a:cubicBezTo>
                  <a:cubicBezTo>
                    <a:pt x="26" y="12"/>
                    <a:pt x="29" y="10"/>
                    <a:pt x="31" y="8"/>
                  </a:cubicBezTo>
                  <a:cubicBezTo>
                    <a:pt x="34" y="5"/>
                    <a:pt x="32" y="4"/>
                    <a:pt x="30" y="5"/>
                  </a:cubicBezTo>
                  <a:cubicBezTo>
                    <a:pt x="29" y="6"/>
                    <a:pt x="27" y="6"/>
                    <a:pt x="26" y="3"/>
                  </a:cubicBezTo>
                  <a:cubicBezTo>
                    <a:pt x="26" y="0"/>
                    <a:pt x="18" y="0"/>
                    <a:pt x="15" y="3"/>
                  </a:cubicBezTo>
                  <a:cubicBezTo>
                    <a:pt x="14" y="4"/>
                    <a:pt x="12" y="4"/>
                    <a:pt x="10" y="4"/>
                  </a:cubicBezTo>
                  <a:cubicBezTo>
                    <a:pt x="10" y="9"/>
                    <a:pt x="9" y="15"/>
                    <a:pt x="10" y="1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 name="Freeform 17"/>
            <p:cNvSpPr>
              <a:spLocks/>
            </p:cNvSpPr>
            <p:nvPr/>
          </p:nvSpPr>
          <p:spPr bwMode="auto">
            <a:xfrm>
              <a:off x="5495699" y="3021133"/>
              <a:ext cx="634801" cy="613334"/>
            </a:xfrm>
            <a:custGeom>
              <a:avLst/>
              <a:gdLst>
                <a:gd name="T0" fmla="*/ 60 w 175"/>
                <a:gd name="T1" fmla="*/ 32 h 169"/>
                <a:gd name="T2" fmla="*/ 60 w 175"/>
                <a:gd name="T3" fmla="*/ 40 h 169"/>
                <a:gd name="T4" fmla="*/ 64 w 175"/>
                <a:gd name="T5" fmla="*/ 46 h 169"/>
                <a:gd name="T6" fmla="*/ 62 w 175"/>
                <a:gd name="T7" fmla="*/ 49 h 169"/>
                <a:gd name="T8" fmla="*/ 49 w 175"/>
                <a:gd name="T9" fmla="*/ 50 h 169"/>
                <a:gd name="T10" fmla="*/ 44 w 175"/>
                <a:gd name="T11" fmla="*/ 53 h 169"/>
                <a:gd name="T12" fmla="*/ 42 w 175"/>
                <a:gd name="T13" fmla="*/ 55 h 169"/>
                <a:gd name="T14" fmla="*/ 41 w 175"/>
                <a:gd name="T15" fmla="*/ 60 h 169"/>
                <a:gd name="T16" fmla="*/ 37 w 175"/>
                <a:gd name="T17" fmla="*/ 62 h 169"/>
                <a:gd name="T18" fmla="*/ 30 w 175"/>
                <a:gd name="T19" fmla="*/ 65 h 169"/>
                <a:gd name="T20" fmla="*/ 26 w 175"/>
                <a:gd name="T21" fmla="*/ 70 h 169"/>
                <a:gd name="T22" fmla="*/ 19 w 175"/>
                <a:gd name="T23" fmla="*/ 71 h 169"/>
                <a:gd name="T24" fmla="*/ 13 w 175"/>
                <a:gd name="T25" fmla="*/ 73 h 169"/>
                <a:gd name="T26" fmla="*/ 0 w 175"/>
                <a:gd name="T27" fmla="*/ 82 h 169"/>
                <a:gd name="T28" fmla="*/ 0 w 175"/>
                <a:gd name="T29" fmla="*/ 93 h 169"/>
                <a:gd name="T30" fmla="*/ 2 w 175"/>
                <a:gd name="T31" fmla="*/ 95 h 169"/>
                <a:gd name="T32" fmla="*/ 83 w 175"/>
                <a:gd name="T33" fmla="*/ 149 h 169"/>
                <a:gd name="T34" fmla="*/ 89 w 175"/>
                <a:gd name="T35" fmla="*/ 157 h 169"/>
                <a:gd name="T36" fmla="*/ 98 w 175"/>
                <a:gd name="T37" fmla="*/ 160 h 169"/>
                <a:gd name="T38" fmla="*/ 102 w 175"/>
                <a:gd name="T39" fmla="*/ 169 h 169"/>
                <a:gd name="T40" fmla="*/ 111 w 175"/>
                <a:gd name="T41" fmla="*/ 167 h 169"/>
                <a:gd name="T42" fmla="*/ 124 w 175"/>
                <a:gd name="T43" fmla="*/ 163 h 169"/>
                <a:gd name="T44" fmla="*/ 139 w 175"/>
                <a:gd name="T45" fmla="*/ 150 h 169"/>
                <a:gd name="T46" fmla="*/ 175 w 175"/>
                <a:gd name="T47" fmla="*/ 128 h 169"/>
                <a:gd name="T48" fmla="*/ 175 w 175"/>
                <a:gd name="T49" fmla="*/ 128 h 169"/>
                <a:gd name="T50" fmla="*/ 171 w 175"/>
                <a:gd name="T51" fmla="*/ 121 h 169"/>
                <a:gd name="T52" fmla="*/ 165 w 175"/>
                <a:gd name="T53" fmla="*/ 119 h 169"/>
                <a:gd name="T54" fmla="*/ 159 w 175"/>
                <a:gd name="T55" fmla="*/ 115 h 169"/>
                <a:gd name="T56" fmla="*/ 158 w 175"/>
                <a:gd name="T57" fmla="*/ 109 h 169"/>
                <a:gd name="T58" fmla="*/ 154 w 175"/>
                <a:gd name="T59" fmla="*/ 104 h 169"/>
                <a:gd name="T60" fmla="*/ 158 w 175"/>
                <a:gd name="T61" fmla="*/ 99 h 169"/>
                <a:gd name="T62" fmla="*/ 157 w 175"/>
                <a:gd name="T63" fmla="*/ 96 h 169"/>
                <a:gd name="T64" fmla="*/ 157 w 175"/>
                <a:gd name="T65" fmla="*/ 90 h 169"/>
                <a:gd name="T66" fmla="*/ 157 w 175"/>
                <a:gd name="T67" fmla="*/ 85 h 169"/>
                <a:gd name="T68" fmla="*/ 157 w 175"/>
                <a:gd name="T69" fmla="*/ 76 h 169"/>
                <a:gd name="T70" fmla="*/ 154 w 175"/>
                <a:gd name="T71" fmla="*/ 68 h 169"/>
                <a:gd name="T72" fmla="*/ 155 w 175"/>
                <a:gd name="T73" fmla="*/ 66 h 169"/>
                <a:gd name="T74" fmla="*/ 155 w 175"/>
                <a:gd name="T75" fmla="*/ 64 h 169"/>
                <a:gd name="T76" fmla="*/ 151 w 175"/>
                <a:gd name="T77" fmla="*/ 49 h 169"/>
                <a:gd name="T78" fmla="*/ 144 w 175"/>
                <a:gd name="T79" fmla="*/ 44 h 169"/>
                <a:gd name="T80" fmla="*/ 141 w 175"/>
                <a:gd name="T81" fmla="*/ 39 h 169"/>
                <a:gd name="T82" fmla="*/ 137 w 175"/>
                <a:gd name="T83" fmla="*/ 30 h 169"/>
                <a:gd name="T84" fmla="*/ 143 w 175"/>
                <a:gd name="T85" fmla="*/ 24 h 169"/>
                <a:gd name="T86" fmla="*/ 145 w 175"/>
                <a:gd name="T87" fmla="*/ 15 h 169"/>
                <a:gd name="T88" fmla="*/ 145 w 175"/>
                <a:gd name="T89" fmla="*/ 2 h 169"/>
                <a:gd name="T90" fmla="*/ 137 w 175"/>
                <a:gd name="T91" fmla="*/ 1 h 169"/>
                <a:gd name="T92" fmla="*/ 129 w 175"/>
                <a:gd name="T93" fmla="*/ 1 h 169"/>
                <a:gd name="T94" fmla="*/ 117 w 175"/>
                <a:gd name="T95" fmla="*/ 4 h 169"/>
                <a:gd name="T96" fmla="*/ 85 w 175"/>
                <a:gd name="T97" fmla="*/ 6 h 169"/>
                <a:gd name="T98" fmla="*/ 72 w 175"/>
                <a:gd name="T99" fmla="*/ 13 h 169"/>
                <a:gd name="T100" fmla="*/ 59 w 175"/>
                <a:gd name="T101" fmla="*/ 19 h 169"/>
                <a:gd name="T102" fmla="*/ 56 w 175"/>
                <a:gd name="T103" fmla="*/ 21 h 169"/>
                <a:gd name="T104" fmla="*/ 57 w 175"/>
                <a:gd name="T105" fmla="*/ 23 h 169"/>
                <a:gd name="T106" fmla="*/ 60 w 175"/>
                <a:gd name="T107" fmla="*/ 32 h 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5" h="169">
                  <a:moveTo>
                    <a:pt x="60" y="32"/>
                  </a:moveTo>
                  <a:cubicBezTo>
                    <a:pt x="60" y="36"/>
                    <a:pt x="59" y="40"/>
                    <a:pt x="60" y="40"/>
                  </a:cubicBezTo>
                  <a:cubicBezTo>
                    <a:pt x="62" y="40"/>
                    <a:pt x="63" y="44"/>
                    <a:pt x="64" y="46"/>
                  </a:cubicBezTo>
                  <a:cubicBezTo>
                    <a:pt x="64" y="47"/>
                    <a:pt x="63" y="49"/>
                    <a:pt x="62" y="49"/>
                  </a:cubicBezTo>
                  <a:cubicBezTo>
                    <a:pt x="60" y="49"/>
                    <a:pt x="49" y="48"/>
                    <a:pt x="49" y="50"/>
                  </a:cubicBezTo>
                  <a:cubicBezTo>
                    <a:pt x="49" y="51"/>
                    <a:pt x="47" y="53"/>
                    <a:pt x="44" y="53"/>
                  </a:cubicBezTo>
                  <a:cubicBezTo>
                    <a:pt x="42" y="53"/>
                    <a:pt x="42" y="52"/>
                    <a:pt x="42" y="55"/>
                  </a:cubicBezTo>
                  <a:cubicBezTo>
                    <a:pt x="41" y="57"/>
                    <a:pt x="42" y="60"/>
                    <a:pt x="41" y="60"/>
                  </a:cubicBezTo>
                  <a:cubicBezTo>
                    <a:pt x="39" y="60"/>
                    <a:pt x="39" y="62"/>
                    <a:pt x="37" y="62"/>
                  </a:cubicBezTo>
                  <a:cubicBezTo>
                    <a:pt x="34" y="63"/>
                    <a:pt x="30" y="62"/>
                    <a:pt x="30" y="65"/>
                  </a:cubicBezTo>
                  <a:cubicBezTo>
                    <a:pt x="30" y="67"/>
                    <a:pt x="29" y="69"/>
                    <a:pt x="26" y="70"/>
                  </a:cubicBezTo>
                  <a:cubicBezTo>
                    <a:pt x="23" y="70"/>
                    <a:pt x="19" y="69"/>
                    <a:pt x="19" y="71"/>
                  </a:cubicBezTo>
                  <a:cubicBezTo>
                    <a:pt x="19" y="73"/>
                    <a:pt x="15" y="72"/>
                    <a:pt x="13" y="73"/>
                  </a:cubicBezTo>
                  <a:cubicBezTo>
                    <a:pt x="11" y="74"/>
                    <a:pt x="0" y="81"/>
                    <a:pt x="0" y="82"/>
                  </a:cubicBezTo>
                  <a:cubicBezTo>
                    <a:pt x="0" y="82"/>
                    <a:pt x="0" y="88"/>
                    <a:pt x="0" y="93"/>
                  </a:cubicBezTo>
                  <a:cubicBezTo>
                    <a:pt x="0" y="94"/>
                    <a:pt x="1" y="94"/>
                    <a:pt x="2" y="95"/>
                  </a:cubicBezTo>
                  <a:cubicBezTo>
                    <a:pt x="6" y="97"/>
                    <a:pt x="81" y="147"/>
                    <a:pt x="83" y="149"/>
                  </a:cubicBezTo>
                  <a:cubicBezTo>
                    <a:pt x="86" y="151"/>
                    <a:pt x="89" y="157"/>
                    <a:pt x="89" y="157"/>
                  </a:cubicBezTo>
                  <a:cubicBezTo>
                    <a:pt x="89" y="157"/>
                    <a:pt x="94" y="157"/>
                    <a:pt x="98" y="160"/>
                  </a:cubicBezTo>
                  <a:cubicBezTo>
                    <a:pt x="102" y="162"/>
                    <a:pt x="102" y="169"/>
                    <a:pt x="102" y="169"/>
                  </a:cubicBezTo>
                  <a:cubicBezTo>
                    <a:pt x="102" y="169"/>
                    <a:pt x="108" y="167"/>
                    <a:pt x="111" y="167"/>
                  </a:cubicBezTo>
                  <a:cubicBezTo>
                    <a:pt x="113" y="166"/>
                    <a:pt x="124" y="163"/>
                    <a:pt x="124" y="163"/>
                  </a:cubicBezTo>
                  <a:cubicBezTo>
                    <a:pt x="139" y="150"/>
                    <a:pt x="139" y="150"/>
                    <a:pt x="139" y="150"/>
                  </a:cubicBezTo>
                  <a:cubicBezTo>
                    <a:pt x="175" y="128"/>
                    <a:pt x="175" y="128"/>
                    <a:pt x="175" y="128"/>
                  </a:cubicBezTo>
                  <a:cubicBezTo>
                    <a:pt x="175" y="128"/>
                    <a:pt x="175" y="128"/>
                    <a:pt x="175" y="128"/>
                  </a:cubicBezTo>
                  <a:cubicBezTo>
                    <a:pt x="174" y="124"/>
                    <a:pt x="173" y="121"/>
                    <a:pt x="171" y="121"/>
                  </a:cubicBezTo>
                  <a:cubicBezTo>
                    <a:pt x="169" y="121"/>
                    <a:pt x="167" y="119"/>
                    <a:pt x="165" y="119"/>
                  </a:cubicBezTo>
                  <a:cubicBezTo>
                    <a:pt x="162" y="119"/>
                    <a:pt x="159" y="118"/>
                    <a:pt x="159" y="115"/>
                  </a:cubicBezTo>
                  <a:cubicBezTo>
                    <a:pt x="158" y="113"/>
                    <a:pt x="160" y="112"/>
                    <a:pt x="158" y="109"/>
                  </a:cubicBezTo>
                  <a:cubicBezTo>
                    <a:pt x="156" y="106"/>
                    <a:pt x="154" y="105"/>
                    <a:pt x="154" y="104"/>
                  </a:cubicBezTo>
                  <a:cubicBezTo>
                    <a:pt x="154" y="102"/>
                    <a:pt x="157" y="100"/>
                    <a:pt x="158" y="99"/>
                  </a:cubicBezTo>
                  <a:cubicBezTo>
                    <a:pt x="158" y="99"/>
                    <a:pt x="157" y="97"/>
                    <a:pt x="157" y="96"/>
                  </a:cubicBezTo>
                  <a:cubicBezTo>
                    <a:pt x="157" y="94"/>
                    <a:pt x="155" y="92"/>
                    <a:pt x="157" y="90"/>
                  </a:cubicBezTo>
                  <a:cubicBezTo>
                    <a:pt x="158" y="89"/>
                    <a:pt x="159" y="87"/>
                    <a:pt x="157" y="85"/>
                  </a:cubicBezTo>
                  <a:cubicBezTo>
                    <a:pt x="156" y="82"/>
                    <a:pt x="159" y="79"/>
                    <a:pt x="157" y="76"/>
                  </a:cubicBezTo>
                  <a:cubicBezTo>
                    <a:pt x="156" y="72"/>
                    <a:pt x="153" y="69"/>
                    <a:pt x="154" y="68"/>
                  </a:cubicBezTo>
                  <a:cubicBezTo>
                    <a:pt x="154" y="67"/>
                    <a:pt x="154" y="67"/>
                    <a:pt x="155" y="66"/>
                  </a:cubicBezTo>
                  <a:cubicBezTo>
                    <a:pt x="155" y="66"/>
                    <a:pt x="155" y="65"/>
                    <a:pt x="155" y="64"/>
                  </a:cubicBezTo>
                  <a:cubicBezTo>
                    <a:pt x="155" y="61"/>
                    <a:pt x="152" y="51"/>
                    <a:pt x="151" y="49"/>
                  </a:cubicBezTo>
                  <a:cubicBezTo>
                    <a:pt x="149" y="47"/>
                    <a:pt x="144" y="46"/>
                    <a:pt x="144" y="44"/>
                  </a:cubicBezTo>
                  <a:cubicBezTo>
                    <a:pt x="144" y="43"/>
                    <a:pt x="144" y="40"/>
                    <a:pt x="141" y="39"/>
                  </a:cubicBezTo>
                  <a:cubicBezTo>
                    <a:pt x="137" y="37"/>
                    <a:pt x="135" y="30"/>
                    <a:pt x="137" y="30"/>
                  </a:cubicBezTo>
                  <a:cubicBezTo>
                    <a:pt x="139" y="30"/>
                    <a:pt x="141" y="25"/>
                    <a:pt x="143" y="24"/>
                  </a:cubicBezTo>
                  <a:cubicBezTo>
                    <a:pt x="145" y="23"/>
                    <a:pt x="147" y="18"/>
                    <a:pt x="145" y="15"/>
                  </a:cubicBezTo>
                  <a:cubicBezTo>
                    <a:pt x="144" y="13"/>
                    <a:pt x="145" y="7"/>
                    <a:pt x="145" y="2"/>
                  </a:cubicBezTo>
                  <a:cubicBezTo>
                    <a:pt x="142" y="2"/>
                    <a:pt x="138" y="1"/>
                    <a:pt x="137" y="1"/>
                  </a:cubicBezTo>
                  <a:cubicBezTo>
                    <a:pt x="136" y="0"/>
                    <a:pt x="132" y="1"/>
                    <a:pt x="129" y="1"/>
                  </a:cubicBezTo>
                  <a:cubicBezTo>
                    <a:pt x="126" y="2"/>
                    <a:pt x="119" y="6"/>
                    <a:pt x="117" y="4"/>
                  </a:cubicBezTo>
                  <a:cubicBezTo>
                    <a:pt x="115" y="2"/>
                    <a:pt x="92" y="5"/>
                    <a:pt x="85" y="6"/>
                  </a:cubicBezTo>
                  <a:cubicBezTo>
                    <a:pt x="79" y="6"/>
                    <a:pt x="76" y="13"/>
                    <a:pt x="72" y="13"/>
                  </a:cubicBezTo>
                  <a:cubicBezTo>
                    <a:pt x="69" y="13"/>
                    <a:pt x="62" y="16"/>
                    <a:pt x="59" y="19"/>
                  </a:cubicBezTo>
                  <a:cubicBezTo>
                    <a:pt x="58" y="20"/>
                    <a:pt x="57" y="21"/>
                    <a:pt x="56" y="21"/>
                  </a:cubicBezTo>
                  <a:cubicBezTo>
                    <a:pt x="57" y="22"/>
                    <a:pt x="57" y="23"/>
                    <a:pt x="57" y="23"/>
                  </a:cubicBezTo>
                  <a:cubicBezTo>
                    <a:pt x="59" y="26"/>
                    <a:pt x="60" y="29"/>
                    <a:pt x="60" y="3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8" name="Freeform 18"/>
            <p:cNvSpPr>
              <a:spLocks/>
            </p:cNvSpPr>
            <p:nvPr/>
          </p:nvSpPr>
          <p:spPr bwMode="auto">
            <a:xfrm>
              <a:off x="6050766" y="3166799"/>
              <a:ext cx="467668" cy="443134"/>
            </a:xfrm>
            <a:custGeom>
              <a:avLst/>
              <a:gdLst>
                <a:gd name="T0" fmla="*/ 15 w 129"/>
                <a:gd name="T1" fmla="*/ 7 h 122"/>
                <a:gd name="T2" fmla="*/ 8 w 129"/>
                <a:gd name="T3" fmla="*/ 13 h 122"/>
                <a:gd name="T4" fmla="*/ 7 w 129"/>
                <a:gd name="T5" fmla="*/ 16 h 122"/>
                <a:gd name="T6" fmla="*/ 6 w 129"/>
                <a:gd name="T7" fmla="*/ 23 h 122"/>
                <a:gd name="T8" fmla="*/ 1 w 129"/>
                <a:gd name="T9" fmla="*/ 28 h 122"/>
                <a:gd name="T10" fmla="*/ 4 w 129"/>
                <a:gd name="T11" fmla="*/ 36 h 122"/>
                <a:gd name="T12" fmla="*/ 4 w 129"/>
                <a:gd name="T13" fmla="*/ 45 h 122"/>
                <a:gd name="T14" fmla="*/ 4 w 129"/>
                <a:gd name="T15" fmla="*/ 50 h 122"/>
                <a:gd name="T16" fmla="*/ 4 w 129"/>
                <a:gd name="T17" fmla="*/ 56 h 122"/>
                <a:gd name="T18" fmla="*/ 5 w 129"/>
                <a:gd name="T19" fmla="*/ 59 h 122"/>
                <a:gd name="T20" fmla="*/ 1 w 129"/>
                <a:gd name="T21" fmla="*/ 64 h 122"/>
                <a:gd name="T22" fmla="*/ 5 w 129"/>
                <a:gd name="T23" fmla="*/ 69 h 122"/>
                <a:gd name="T24" fmla="*/ 6 w 129"/>
                <a:gd name="T25" fmla="*/ 75 h 122"/>
                <a:gd name="T26" fmla="*/ 12 w 129"/>
                <a:gd name="T27" fmla="*/ 79 h 122"/>
                <a:gd name="T28" fmla="*/ 18 w 129"/>
                <a:gd name="T29" fmla="*/ 81 h 122"/>
                <a:gd name="T30" fmla="*/ 22 w 129"/>
                <a:gd name="T31" fmla="*/ 88 h 122"/>
                <a:gd name="T32" fmla="*/ 34 w 129"/>
                <a:gd name="T33" fmla="*/ 90 h 122"/>
                <a:gd name="T34" fmla="*/ 40 w 129"/>
                <a:gd name="T35" fmla="*/ 95 h 122"/>
                <a:gd name="T36" fmla="*/ 54 w 129"/>
                <a:gd name="T37" fmla="*/ 88 h 122"/>
                <a:gd name="T38" fmla="*/ 118 w 129"/>
                <a:gd name="T39" fmla="*/ 122 h 122"/>
                <a:gd name="T40" fmla="*/ 118 w 129"/>
                <a:gd name="T41" fmla="*/ 118 h 122"/>
                <a:gd name="T42" fmla="*/ 126 w 129"/>
                <a:gd name="T43" fmla="*/ 118 h 122"/>
                <a:gd name="T44" fmla="*/ 126 w 129"/>
                <a:gd name="T45" fmla="*/ 35 h 122"/>
                <a:gd name="T46" fmla="*/ 126 w 129"/>
                <a:gd name="T47" fmla="*/ 23 h 122"/>
                <a:gd name="T48" fmla="*/ 127 w 129"/>
                <a:gd name="T49" fmla="*/ 12 h 122"/>
                <a:gd name="T50" fmla="*/ 128 w 129"/>
                <a:gd name="T51" fmla="*/ 10 h 122"/>
                <a:gd name="T52" fmla="*/ 128 w 129"/>
                <a:gd name="T53" fmla="*/ 10 h 122"/>
                <a:gd name="T54" fmla="*/ 116 w 129"/>
                <a:gd name="T55" fmla="*/ 7 h 122"/>
                <a:gd name="T56" fmla="*/ 103 w 129"/>
                <a:gd name="T57" fmla="*/ 0 h 122"/>
                <a:gd name="T58" fmla="*/ 85 w 129"/>
                <a:gd name="T59" fmla="*/ 10 h 122"/>
                <a:gd name="T60" fmla="*/ 86 w 129"/>
                <a:gd name="T61" fmla="*/ 21 h 122"/>
                <a:gd name="T62" fmla="*/ 73 w 129"/>
                <a:gd name="T63" fmla="*/ 21 h 122"/>
                <a:gd name="T64" fmla="*/ 57 w 129"/>
                <a:gd name="T65" fmla="*/ 16 h 122"/>
                <a:gd name="T66" fmla="*/ 49 w 129"/>
                <a:gd name="T67" fmla="*/ 10 h 122"/>
                <a:gd name="T68" fmla="*/ 43 w 129"/>
                <a:gd name="T69" fmla="*/ 5 h 122"/>
                <a:gd name="T70" fmla="*/ 28 w 129"/>
                <a:gd name="T71" fmla="*/ 2 h 122"/>
                <a:gd name="T72" fmla="*/ 18 w 129"/>
                <a:gd name="T73" fmla="*/ 0 h 122"/>
                <a:gd name="T74" fmla="*/ 18 w 129"/>
                <a:gd name="T75" fmla="*/ 4 h 122"/>
                <a:gd name="T76" fmla="*/ 15 w 129"/>
                <a:gd name="T77" fmla="*/ 7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9" h="122">
                  <a:moveTo>
                    <a:pt x="15" y="7"/>
                  </a:moveTo>
                  <a:cubicBezTo>
                    <a:pt x="14" y="7"/>
                    <a:pt x="9" y="12"/>
                    <a:pt x="8" y="13"/>
                  </a:cubicBezTo>
                  <a:cubicBezTo>
                    <a:pt x="7" y="14"/>
                    <a:pt x="7" y="15"/>
                    <a:pt x="7" y="16"/>
                  </a:cubicBezTo>
                  <a:cubicBezTo>
                    <a:pt x="8" y="17"/>
                    <a:pt x="7" y="21"/>
                    <a:pt x="6" y="23"/>
                  </a:cubicBezTo>
                  <a:cubicBezTo>
                    <a:pt x="5" y="25"/>
                    <a:pt x="1" y="27"/>
                    <a:pt x="1" y="28"/>
                  </a:cubicBezTo>
                  <a:cubicBezTo>
                    <a:pt x="0" y="29"/>
                    <a:pt x="3" y="32"/>
                    <a:pt x="4" y="36"/>
                  </a:cubicBezTo>
                  <a:cubicBezTo>
                    <a:pt x="6" y="39"/>
                    <a:pt x="3" y="42"/>
                    <a:pt x="4" y="45"/>
                  </a:cubicBezTo>
                  <a:cubicBezTo>
                    <a:pt x="6" y="47"/>
                    <a:pt x="5" y="49"/>
                    <a:pt x="4" y="50"/>
                  </a:cubicBezTo>
                  <a:cubicBezTo>
                    <a:pt x="2" y="52"/>
                    <a:pt x="4" y="54"/>
                    <a:pt x="4" y="56"/>
                  </a:cubicBezTo>
                  <a:cubicBezTo>
                    <a:pt x="4" y="57"/>
                    <a:pt x="5" y="59"/>
                    <a:pt x="5" y="59"/>
                  </a:cubicBezTo>
                  <a:cubicBezTo>
                    <a:pt x="4" y="60"/>
                    <a:pt x="1" y="62"/>
                    <a:pt x="1" y="64"/>
                  </a:cubicBezTo>
                  <a:cubicBezTo>
                    <a:pt x="1" y="65"/>
                    <a:pt x="3" y="66"/>
                    <a:pt x="5" y="69"/>
                  </a:cubicBezTo>
                  <a:cubicBezTo>
                    <a:pt x="7" y="72"/>
                    <a:pt x="5" y="73"/>
                    <a:pt x="6" y="75"/>
                  </a:cubicBezTo>
                  <a:cubicBezTo>
                    <a:pt x="6" y="78"/>
                    <a:pt x="9" y="79"/>
                    <a:pt x="12" y="79"/>
                  </a:cubicBezTo>
                  <a:cubicBezTo>
                    <a:pt x="14" y="79"/>
                    <a:pt x="16" y="81"/>
                    <a:pt x="18" y="81"/>
                  </a:cubicBezTo>
                  <a:cubicBezTo>
                    <a:pt x="20" y="81"/>
                    <a:pt x="21" y="84"/>
                    <a:pt x="22" y="88"/>
                  </a:cubicBezTo>
                  <a:cubicBezTo>
                    <a:pt x="23" y="88"/>
                    <a:pt x="31" y="88"/>
                    <a:pt x="34" y="90"/>
                  </a:cubicBezTo>
                  <a:cubicBezTo>
                    <a:pt x="38" y="93"/>
                    <a:pt x="40" y="95"/>
                    <a:pt x="40" y="95"/>
                  </a:cubicBezTo>
                  <a:cubicBezTo>
                    <a:pt x="54" y="88"/>
                    <a:pt x="54" y="88"/>
                    <a:pt x="54" y="88"/>
                  </a:cubicBezTo>
                  <a:cubicBezTo>
                    <a:pt x="118" y="122"/>
                    <a:pt x="118" y="122"/>
                    <a:pt x="118" y="122"/>
                  </a:cubicBezTo>
                  <a:cubicBezTo>
                    <a:pt x="118" y="118"/>
                    <a:pt x="118" y="118"/>
                    <a:pt x="118" y="118"/>
                  </a:cubicBezTo>
                  <a:cubicBezTo>
                    <a:pt x="126" y="118"/>
                    <a:pt x="126" y="118"/>
                    <a:pt x="126" y="118"/>
                  </a:cubicBezTo>
                  <a:cubicBezTo>
                    <a:pt x="126" y="118"/>
                    <a:pt x="126" y="41"/>
                    <a:pt x="126" y="35"/>
                  </a:cubicBezTo>
                  <a:cubicBezTo>
                    <a:pt x="126" y="30"/>
                    <a:pt x="123" y="26"/>
                    <a:pt x="126" y="23"/>
                  </a:cubicBezTo>
                  <a:cubicBezTo>
                    <a:pt x="129" y="20"/>
                    <a:pt x="125" y="18"/>
                    <a:pt x="127" y="12"/>
                  </a:cubicBezTo>
                  <a:cubicBezTo>
                    <a:pt x="127" y="12"/>
                    <a:pt x="128" y="11"/>
                    <a:pt x="128" y="10"/>
                  </a:cubicBezTo>
                  <a:cubicBezTo>
                    <a:pt x="128" y="10"/>
                    <a:pt x="128" y="10"/>
                    <a:pt x="128" y="10"/>
                  </a:cubicBezTo>
                  <a:cubicBezTo>
                    <a:pt x="127" y="8"/>
                    <a:pt x="124" y="8"/>
                    <a:pt x="116" y="7"/>
                  </a:cubicBezTo>
                  <a:cubicBezTo>
                    <a:pt x="109" y="6"/>
                    <a:pt x="112" y="1"/>
                    <a:pt x="103" y="0"/>
                  </a:cubicBezTo>
                  <a:cubicBezTo>
                    <a:pt x="95" y="0"/>
                    <a:pt x="85" y="7"/>
                    <a:pt x="85" y="10"/>
                  </a:cubicBezTo>
                  <a:cubicBezTo>
                    <a:pt x="85" y="14"/>
                    <a:pt x="89" y="17"/>
                    <a:pt x="86" y="21"/>
                  </a:cubicBezTo>
                  <a:cubicBezTo>
                    <a:pt x="83" y="25"/>
                    <a:pt x="77" y="25"/>
                    <a:pt x="73" y="21"/>
                  </a:cubicBezTo>
                  <a:cubicBezTo>
                    <a:pt x="69" y="17"/>
                    <a:pt x="62" y="16"/>
                    <a:pt x="57" y="16"/>
                  </a:cubicBezTo>
                  <a:cubicBezTo>
                    <a:pt x="52" y="16"/>
                    <a:pt x="49" y="12"/>
                    <a:pt x="49" y="10"/>
                  </a:cubicBezTo>
                  <a:cubicBezTo>
                    <a:pt x="49" y="7"/>
                    <a:pt x="48" y="6"/>
                    <a:pt x="43" y="5"/>
                  </a:cubicBezTo>
                  <a:cubicBezTo>
                    <a:pt x="39" y="4"/>
                    <a:pt x="36" y="0"/>
                    <a:pt x="28" y="2"/>
                  </a:cubicBezTo>
                  <a:cubicBezTo>
                    <a:pt x="24" y="2"/>
                    <a:pt x="21" y="1"/>
                    <a:pt x="18" y="0"/>
                  </a:cubicBezTo>
                  <a:cubicBezTo>
                    <a:pt x="18" y="1"/>
                    <a:pt x="18" y="3"/>
                    <a:pt x="18" y="4"/>
                  </a:cubicBezTo>
                  <a:cubicBezTo>
                    <a:pt x="18" y="7"/>
                    <a:pt x="15" y="6"/>
                    <a:pt x="15" y="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 name="Freeform 19"/>
            <p:cNvSpPr>
              <a:spLocks/>
            </p:cNvSpPr>
            <p:nvPr/>
          </p:nvSpPr>
          <p:spPr bwMode="auto">
            <a:xfrm>
              <a:off x="5250365" y="3787801"/>
              <a:ext cx="90466" cy="32200"/>
            </a:xfrm>
            <a:custGeom>
              <a:avLst/>
              <a:gdLst>
                <a:gd name="T0" fmla="*/ 13 w 25"/>
                <a:gd name="T1" fmla="*/ 5 h 9"/>
                <a:gd name="T2" fmla="*/ 20 w 25"/>
                <a:gd name="T3" fmla="*/ 7 h 9"/>
                <a:gd name="T4" fmla="*/ 25 w 25"/>
                <a:gd name="T5" fmla="*/ 6 h 9"/>
                <a:gd name="T6" fmla="*/ 20 w 25"/>
                <a:gd name="T7" fmla="*/ 5 h 9"/>
                <a:gd name="T8" fmla="*/ 12 w 25"/>
                <a:gd name="T9" fmla="*/ 2 h 9"/>
                <a:gd name="T10" fmla="*/ 2 w 25"/>
                <a:gd name="T11" fmla="*/ 3 h 9"/>
                <a:gd name="T12" fmla="*/ 0 w 25"/>
                <a:gd name="T13" fmla="*/ 9 h 9"/>
                <a:gd name="T14" fmla="*/ 3 w 25"/>
                <a:gd name="T15" fmla="*/ 8 h 9"/>
                <a:gd name="T16" fmla="*/ 13 w 25"/>
                <a:gd name="T17"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9">
                  <a:moveTo>
                    <a:pt x="13" y="5"/>
                  </a:moveTo>
                  <a:cubicBezTo>
                    <a:pt x="14" y="4"/>
                    <a:pt x="17" y="7"/>
                    <a:pt x="20" y="7"/>
                  </a:cubicBezTo>
                  <a:cubicBezTo>
                    <a:pt x="22" y="8"/>
                    <a:pt x="25" y="6"/>
                    <a:pt x="25" y="6"/>
                  </a:cubicBezTo>
                  <a:cubicBezTo>
                    <a:pt x="25" y="6"/>
                    <a:pt x="24" y="6"/>
                    <a:pt x="20" y="5"/>
                  </a:cubicBezTo>
                  <a:cubicBezTo>
                    <a:pt x="16" y="5"/>
                    <a:pt x="16" y="0"/>
                    <a:pt x="12" y="2"/>
                  </a:cubicBezTo>
                  <a:cubicBezTo>
                    <a:pt x="9" y="3"/>
                    <a:pt x="6" y="4"/>
                    <a:pt x="2" y="3"/>
                  </a:cubicBezTo>
                  <a:cubicBezTo>
                    <a:pt x="2" y="5"/>
                    <a:pt x="1" y="7"/>
                    <a:pt x="0" y="9"/>
                  </a:cubicBezTo>
                  <a:cubicBezTo>
                    <a:pt x="2" y="8"/>
                    <a:pt x="3" y="8"/>
                    <a:pt x="3" y="8"/>
                  </a:cubicBezTo>
                  <a:cubicBezTo>
                    <a:pt x="5" y="8"/>
                    <a:pt x="11" y="7"/>
                    <a:pt x="13" y="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0" name="Freeform 20"/>
            <p:cNvSpPr>
              <a:spLocks/>
            </p:cNvSpPr>
            <p:nvPr/>
          </p:nvSpPr>
          <p:spPr bwMode="auto">
            <a:xfrm>
              <a:off x="5231965" y="3703467"/>
              <a:ext cx="180934" cy="142600"/>
            </a:xfrm>
            <a:custGeom>
              <a:avLst/>
              <a:gdLst>
                <a:gd name="T0" fmla="*/ 12 w 50"/>
                <a:gd name="T1" fmla="*/ 38 h 39"/>
                <a:gd name="T2" fmla="*/ 16 w 50"/>
                <a:gd name="T3" fmla="*/ 36 h 39"/>
                <a:gd name="T4" fmla="*/ 29 w 50"/>
                <a:gd name="T5" fmla="*/ 35 h 39"/>
                <a:gd name="T6" fmla="*/ 31 w 50"/>
                <a:gd name="T7" fmla="*/ 35 h 39"/>
                <a:gd name="T8" fmla="*/ 31 w 50"/>
                <a:gd name="T9" fmla="*/ 35 h 39"/>
                <a:gd name="T10" fmla="*/ 37 w 50"/>
                <a:gd name="T11" fmla="*/ 37 h 39"/>
                <a:gd name="T12" fmla="*/ 49 w 50"/>
                <a:gd name="T13" fmla="*/ 38 h 39"/>
                <a:gd name="T14" fmla="*/ 50 w 50"/>
                <a:gd name="T15" fmla="*/ 37 h 39"/>
                <a:gd name="T16" fmla="*/ 50 w 50"/>
                <a:gd name="T17" fmla="*/ 32 h 39"/>
                <a:gd name="T18" fmla="*/ 45 w 50"/>
                <a:gd name="T19" fmla="*/ 27 h 39"/>
                <a:gd name="T20" fmla="*/ 44 w 50"/>
                <a:gd name="T21" fmla="*/ 21 h 39"/>
                <a:gd name="T22" fmla="*/ 43 w 50"/>
                <a:gd name="T23" fmla="*/ 19 h 39"/>
                <a:gd name="T24" fmla="*/ 38 w 50"/>
                <a:gd name="T25" fmla="*/ 13 h 39"/>
                <a:gd name="T26" fmla="*/ 32 w 50"/>
                <a:gd name="T27" fmla="*/ 5 h 39"/>
                <a:gd name="T28" fmla="*/ 29 w 50"/>
                <a:gd name="T29" fmla="*/ 5 h 39"/>
                <a:gd name="T30" fmla="*/ 24 w 50"/>
                <a:gd name="T31" fmla="*/ 1 h 39"/>
                <a:gd name="T32" fmla="*/ 18 w 50"/>
                <a:gd name="T33" fmla="*/ 2 h 39"/>
                <a:gd name="T34" fmla="*/ 10 w 50"/>
                <a:gd name="T35" fmla="*/ 2 h 39"/>
                <a:gd name="T36" fmla="*/ 5 w 50"/>
                <a:gd name="T37" fmla="*/ 6 h 39"/>
                <a:gd name="T38" fmla="*/ 5 w 50"/>
                <a:gd name="T39" fmla="*/ 6 h 39"/>
                <a:gd name="T40" fmla="*/ 3 w 50"/>
                <a:gd name="T41" fmla="*/ 13 h 39"/>
                <a:gd name="T42" fmla="*/ 6 w 50"/>
                <a:gd name="T43" fmla="*/ 25 h 39"/>
                <a:gd name="T44" fmla="*/ 7 w 50"/>
                <a:gd name="T45" fmla="*/ 26 h 39"/>
                <a:gd name="T46" fmla="*/ 17 w 50"/>
                <a:gd name="T47" fmla="*/ 25 h 39"/>
                <a:gd name="T48" fmla="*/ 25 w 50"/>
                <a:gd name="T49" fmla="*/ 28 h 39"/>
                <a:gd name="T50" fmla="*/ 30 w 50"/>
                <a:gd name="T51" fmla="*/ 29 h 39"/>
                <a:gd name="T52" fmla="*/ 25 w 50"/>
                <a:gd name="T53" fmla="*/ 30 h 39"/>
                <a:gd name="T54" fmla="*/ 18 w 50"/>
                <a:gd name="T55" fmla="*/ 28 h 39"/>
                <a:gd name="T56" fmla="*/ 8 w 50"/>
                <a:gd name="T57" fmla="*/ 31 h 39"/>
                <a:gd name="T58" fmla="*/ 5 w 50"/>
                <a:gd name="T59" fmla="*/ 32 h 39"/>
                <a:gd name="T60" fmla="*/ 6 w 50"/>
                <a:gd name="T61" fmla="*/ 35 h 39"/>
                <a:gd name="T62" fmla="*/ 7 w 50"/>
                <a:gd name="T63" fmla="*/ 36 h 39"/>
                <a:gd name="T64" fmla="*/ 12 w 50"/>
                <a:gd name="T65" fmla="*/ 38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 h="39">
                  <a:moveTo>
                    <a:pt x="12" y="38"/>
                  </a:moveTo>
                  <a:cubicBezTo>
                    <a:pt x="13" y="38"/>
                    <a:pt x="16" y="36"/>
                    <a:pt x="16" y="36"/>
                  </a:cubicBezTo>
                  <a:cubicBezTo>
                    <a:pt x="16" y="36"/>
                    <a:pt x="27" y="35"/>
                    <a:pt x="29" y="35"/>
                  </a:cubicBezTo>
                  <a:cubicBezTo>
                    <a:pt x="29" y="35"/>
                    <a:pt x="30" y="35"/>
                    <a:pt x="31" y="35"/>
                  </a:cubicBezTo>
                  <a:cubicBezTo>
                    <a:pt x="31" y="35"/>
                    <a:pt x="31" y="35"/>
                    <a:pt x="31" y="35"/>
                  </a:cubicBezTo>
                  <a:cubicBezTo>
                    <a:pt x="31" y="35"/>
                    <a:pt x="36" y="36"/>
                    <a:pt x="37" y="37"/>
                  </a:cubicBezTo>
                  <a:cubicBezTo>
                    <a:pt x="37" y="38"/>
                    <a:pt x="45" y="39"/>
                    <a:pt x="49" y="38"/>
                  </a:cubicBezTo>
                  <a:cubicBezTo>
                    <a:pt x="49" y="38"/>
                    <a:pt x="50" y="38"/>
                    <a:pt x="50" y="37"/>
                  </a:cubicBezTo>
                  <a:cubicBezTo>
                    <a:pt x="50" y="36"/>
                    <a:pt x="50" y="33"/>
                    <a:pt x="50" y="32"/>
                  </a:cubicBezTo>
                  <a:cubicBezTo>
                    <a:pt x="50" y="31"/>
                    <a:pt x="47" y="28"/>
                    <a:pt x="45" y="27"/>
                  </a:cubicBezTo>
                  <a:cubicBezTo>
                    <a:pt x="44" y="25"/>
                    <a:pt x="44" y="21"/>
                    <a:pt x="44" y="21"/>
                  </a:cubicBezTo>
                  <a:cubicBezTo>
                    <a:pt x="43" y="19"/>
                    <a:pt x="43" y="19"/>
                    <a:pt x="43" y="19"/>
                  </a:cubicBezTo>
                  <a:cubicBezTo>
                    <a:pt x="43" y="19"/>
                    <a:pt x="41" y="14"/>
                    <a:pt x="38" y="13"/>
                  </a:cubicBezTo>
                  <a:cubicBezTo>
                    <a:pt x="34" y="12"/>
                    <a:pt x="32" y="5"/>
                    <a:pt x="32" y="5"/>
                  </a:cubicBezTo>
                  <a:cubicBezTo>
                    <a:pt x="29" y="5"/>
                    <a:pt x="29" y="5"/>
                    <a:pt x="29" y="5"/>
                  </a:cubicBezTo>
                  <a:cubicBezTo>
                    <a:pt x="29" y="5"/>
                    <a:pt x="27" y="3"/>
                    <a:pt x="24" y="1"/>
                  </a:cubicBezTo>
                  <a:cubicBezTo>
                    <a:pt x="22" y="0"/>
                    <a:pt x="18" y="2"/>
                    <a:pt x="18" y="2"/>
                  </a:cubicBezTo>
                  <a:cubicBezTo>
                    <a:pt x="18" y="2"/>
                    <a:pt x="13" y="3"/>
                    <a:pt x="10" y="2"/>
                  </a:cubicBezTo>
                  <a:cubicBezTo>
                    <a:pt x="7" y="1"/>
                    <a:pt x="8" y="5"/>
                    <a:pt x="5" y="6"/>
                  </a:cubicBezTo>
                  <a:cubicBezTo>
                    <a:pt x="5" y="6"/>
                    <a:pt x="5" y="6"/>
                    <a:pt x="5" y="6"/>
                  </a:cubicBezTo>
                  <a:cubicBezTo>
                    <a:pt x="5" y="9"/>
                    <a:pt x="4" y="11"/>
                    <a:pt x="3" y="13"/>
                  </a:cubicBezTo>
                  <a:cubicBezTo>
                    <a:pt x="0" y="17"/>
                    <a:pt x="4" y="23"/>
                    <a:pt x="6" y="25"/>
                  </a:cubicBezTo>
                  <a:cubicBezTo>
                    <a:pt x="6" y="25"/>
                    <a:pt x="7" y="26"/>
                    <a:pt x="7" y="26"/>
                  </a:cubicBezTo>
                  <a:cubicBezTo>
                    <a:pt x="11" y="27"/>
                    <a:pt x="14" y="26"/>
                    <a:pt x="17" y="25"/>
                  </a:cubicBezTo>
                  <a:cubicBezTo>
                    <a:pt x="21" y="23"/>
                    <a:pt x="21" y="28"/>
                    <a:pt x="25" y="28"/>
                  </a:cubicBezTo>
                  <a:cubicBezTo>
                    <a:pt x="29" y="29"/>
                    <a:pt x="30" y="29"/>
                    <a:pt x="30" y="29"/>
                  </a:cubicBezTo>
                  <a:cubicBezTo>
                    <a:pt x="30" y="29"/>
                    <a:pt x="27" y="31"/>
                    <a:pt x="25" y="30"/>
                  </a:cubicBezTo>
                  <a:cubicBezTo>
                    <a:pt x="22" y="30"/>
                    <a:pt x="19" y="27"/>
                    <a:pt x="18" y="28"/>
                  </a:cubicBezTo>
                  <a:cubicBezTo>
                    <a:pt x="16" y="30"/>
                    <a:pt x="10" y="31"/>
                    <a:pt x="8" y="31"/>
                  </a:cubicBezTo>
                  <a:cubicBezTo>
                    <a:pt x="8" y="31"/>
                    <a:pt x="7" y="31"/>
                    <a:pt x="5" y="32"/>
                  </a:cubicBezTo>
                  <a:cubicBezTo>
                    <a:pt x="5" y="33"/>
                    <a:pt x="5" y="34"/>
                    <a:pt x="6" y="35"/>
                  </a:cubicBezTo>
                  <a:cubicBezTo>
                    <a:pt x="7" y="36"/>
                    <a:pt x="7" y="36"/>
                    <a:pt x="7" y="36"/>
                  </a:cubicBezTo>
                  <a:cubicBezTo>
                    <a:pt x="12" y="35"/>
                    <a:pt x="10" y="38"/>
                    <a:pt x="12" y="3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 name="Freeform 21"/>
            <p:cNvSpPr>
              <a:spLocks/>
            </p:cNvSpPr>
            <p:nvPr/>
          </p:nvSpPr>
          <p:spPr bwMode="auto">
            <a:xfrm>
              <a:off x="5256498" y="3830735"/>
              <a:ext cx="87400" cy="50600"/>
            </a:xfrm>
            <a:custGeom>
              <a:avLst/>
              <a:gdLst>
                <a:gd name="T0" fmla="*/ 13 w 24"/>
                <a:gd name="T1" fmla="*/ 13 h 14"/>
                <a:gd name="T2" fmla="*/ 19 w 24"/>
                <a:gd name="T3" fmla="*/ 9 h 14"/>
                <a:gd name="T4" fmla="*/ 22 w 24"/>
                <a:gd name="T5" fmla="*/ 7 h 14"/>
                <a:gd name="T6" fmla="*/ 22 w 24"/>
                <a:gd name="T7" fmla="*/ 4 h 14"/>
                <a:gd name="T8" fmla="*/ 24 w 24"/>
                <a:gd name="T9" fmla="*/ 0 h 14"/>
                <a:gd name="T10" fmla="*/ 22 w 24"/>
                <a:gd name="T11" fmla="*/ 0 h 14"/>
                <a:gd name="T12" fmla="*/ 9 w 24"/>
                <a:gd name="T13" fmla="*/ 1 h 14"/>
                <a:gd name="T14" fmla="*/ 5 w 24"/>
                <a:gd name="T15" fmla="*/ 3 h 14"/>
                <a:gd name="T16" fmla="*/ 0 w 24"/>
                <a:gd name="T17" fmla="*/ 1 h 14"/>
                <a:gd name="T18" fmla="*/ 7 w 24"/>
                <a:gd name="T19" fmla="*/ 7 h 14"/>
                <a:gd name="T20" fmla="*/ 11 w 24"/>
                <a:gd name="T21" fmla="*/ 13 h 14"/>
                <a:gd name="T22" fmla="*/ 12 w 24"/>
                <a:gd name="T23" fmla="*/ 14 h 14"/>
                <a:gd name="T24" fmla="*/ 13 w 24"/>
                <a:gd name="T25" fmla="*/ 1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 h="14">
                  <a:moveTo>
                    <a:pt x="13" y="13"/>
                  </a:moveTo>
                  <a:cubicBezTo>
                    <a:pt x="14" y="12"/>
                    <a:pt x="18" y="8"/>
                    <a:pt x="19" y="9"/>
                  </a:cubicBezTo>
                  <a:cubicBezTo>
                    <a:pt x="21" y="9"/>
                    <a:pt x="22" y="8"/>
                    <a:pt x="22" y="7"/>
                  </a:cubicBezTo>
                  <a:cubicBezTo>
                    <a:pt x="22" y="7"/>
                    <a:pt x="20" y="4"/>
                    <a:pt x="22" y="4"/>
                  </a:cubicBezTo>
                  <a:cubicBezTo>
                    <a:pt x="23" y="3"/>
                    <a:pt x="24" y="1"/>
                    <a:pt x="24" y="0"/>
                  </a:cubicBezTo>
                  <a:cubicBezTo>
                    <a:pt x="23" y="0"/>
                    <a:pt x="22" y="0"/>
                    <a:pt x="22" y="0"/>
                  </a:cubicBezTo>
                  <a:cubicBezTo>
                    <a:pt x="20" y="0"/>
                    <a:pt x="9" y="1"/>
                    <a:pt x="9" y="1"/>
                  </a:cubicBezTo>
                  <a:cubicBezTo>
                    <a:pt x="9" y="1"/>
                    <a:pt x="6" y="3"/>
                    <a:pt x="5" y="3"/>
                  </a:cubicBezTo>
                  <a:cubicBezTo>
                    <a:pt x="3" y="3"/>
                    <a:pt x="5" y="0"/>
                    <a:pt x="0" y="1"/>
                  </a:cubicBezTo>
                  <a:cubicBezTo>
                    <a:pt x="2" y="4"/>
                    <a:pt x="3" y="5"/>
                    <a:pt x="7" y="7"/>
                  </a:cubicBezTo>
                  <a:cubicBezTo>
                    <a:pt x="12" y="8"/>
                    <a:pt x="7" y="11"/>
                    <a:pt x="11" y="13"/>
                  </a:cubicBezTo>
                  <a:cubicBezTo>
                    <a:pt x="11" y="13"/>
                    <a:pt x="11" y="14"/>
                    <a:pt x="12" y="14"/>
                  </a:cubicBezTo>
                  <a:cubicBezTo>
                    <a:pt x="12" y="13"/>
                    <a:pt x="12" y="13"/>
                    <a:pt x="13" y="1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 name="Freeform 22"/>
            <p:cNvSpPr>
              <a:spLocks/>
            </p:cNvSpPr>
            <p:nvPr/>
          </p:nvSpPr>
          <p:spPr bwMode="auto">
            <a:xfrm>
              <a:off x="6202566" y="3873667"/>
              <a:ext cx="374134" cy="265268"/>
            </a:xfrm>
            <a:custGeom>
              <a:avLst/>
              <a:gdLst>
                <a:gd name="T0" fmla="*/ 95 w 103"/>
                <a:gd name="T1" fmla="*/ 42 h 73"/>
                <a:gd name="T2" fmla="*/ 92 w 103"/>
                <a:gd name="T3" fmla="*/ 36 h 73"/>
                <a:gd name="T4" fmla="*/ 87 w 103"/>
                <a:gd name="T5" fmla="*/ 31 h 73"/>
                <a:gd name="T6" fmla="*/ 84 w 103"/>
                <a:gd name="T7" fmla="*/ 26 h 73"/>
                <a:gd name="T8" fmla="*/ 77 w 103"/>
                <a:gd name="T9" fmla="*/ 23 h 73"/>
                <a:gd name="T10" fmla="*/ 76 w 103"/>
                <a:gd name="T11" fmla="*/ 21 h 73"/>
                <a:gd name="T12" fmla="*/ 72 w 103"/>
                <a:gd name="T13" fmla="*/ 20 h 73"/>
                <a:gd name="T14" fmla="*/ 73 w 103"/>
                <a:gd name="T15" fmla="*/ 17 h 73"/>
                <a:gd name="T16" fmla="*/ 73 w 103"/>
                <a:gd name="T17" fmla="*/ 10 h 73"/>
                <a:gd name="T18" fmla="*/ 67 w 103"/>
                <a:gd name="T19" fmla="*/ 2 h 73"/>
                <a:gd name="T20" fmla="*/ 65 w 103"/>
                <a:gd name="T21" fmla="*/ 1 h 73"/>
                <a:gd name="T22" fmla="*/ 58 w 103"/>
                <a:gd name="T23" fmla="*/ 4 h 73"/>
                <a:gd name="T24" fmla="*/ 57 w 103"/>
                <a:gd name="T25" fmla="*/ 8 h 73"/>
                <a:gd name="T26" fmla="*/ 48 w 103"/>
                <a:gd name="T27" fmla="*/ 16 h 73"/>
                <a:gd name="T28" fmla="*/ 36 w 103"/>
                <a:gd name="T29" fmla="*/ 19 h 73"/>
                <a:gd name="T30" fmla="*/ 36 w 103"/>
                <a:gd name="T31" fmla="*/ 23 h 73"/>
                <a:gd name="T32" fmla="*/ 28 w 103"/>
                <a:gd name="T33" fmla="*/ 27 h 73"/>
                <a:gd name="T34" fmla="*/ 19 w 103"/>
                <a:gd name="T35" fmla="*/ 30 h 73"/>
                <a:gd name="T36" fmla="*/ 14 w 103"/>
                <a:gd name="T37" fmla="*/ 30 h 73"/>
                <a:gd name="T38" fmla="*/ 9 w 103"/>
                <a:gd name="T39" fmla="*/ 32 h 73"/>
                <a:gd name="T40" fmla="*/ 8 w 103"/>
                <a:gd name="T41" fmla="*/ 31 h 73"/>
                <a:gd name="T42" fmla="*/ 4 w 103"/>
                <a:gd name="T43" fmla="*/ 37 h 73"/>
                <a:gd name="T44" fmla="*/ 0 w 103"/>
                <a:gd name="T45" fmla="*/ 45 h 73"/>
                <a:gd name="T46" fmla="*/ 1 w 103"/>
                <a:gd name="T47" fmla="*/ 52 h 73"/>
                <a:gd name="T48" fmla="*/ 3 w 103"/>
                <a:gd name="T49" fmla="*/ 59 h 73"/>
                <a:gd name="T50" fmla="*/ 5 w 103"/>
                <a:gd name="T51" fmla="*/ 64 h 73"/>
                <a:gd name="T52" fmla="*/ 7 w 103"/>
                <a:gd name="T53" fmla="*/ 66 h 73"/>
                <a:gd name="T54" fmla="*/ 12 w 103"/>
                <a:gd name="T55" fmla="*/ 72 h 73"/>
                <a:gd name="T56" fmla="*/ 13 w 103"/>
                <a:gd name="T57" fmla="*/ 73 h 73"/>
                <a:gd name="T58" fmla="*/ 14 w 103"/>
                <a:gd name="T59" fmla="*/ 72 h 73"/>
                <a:gd name="T60" fmla="*/ 16 w 103"/>
                <a:gd name="T61" fmla="*/ 66 h 73"/>
                <a:gd name="T62" fmla="*/ 20 w 103"/>
                <a:gd name="T63" fmla="*/ 65 h 73"/>
                <a:gd name="T64" fmla="*/ 24 w 103"/>
                <a:gd name="T65" fmla="*/ 64 h 73"/>
                <a:gd name="T66" fmla="*/ 31 w 103"/>
                <a:gd name="T67" fmla="*/ 65 h 73"/>
                <a:gd name="T68" fmla="*/ 31 w 103"/>
                <a:gd name="T69" fmla="*/ 59 h 73"/>
                <a:gd name="T70" fmla="*/ 40 w 103"/>
                <a:gd name="T71" fmla="*/ 53 h 73"/>
                <a:gd name="T72" fmla="*/ 47 w 103"/>
                <a:gd name="T73" fmla="*/ 57 h 73"/>
                <a:gd name="T74" fmla="*/ 63 w 103"/>
                <a:gd name="T75" fmla="*/ 60 h 73"/>
                <a:gd name="T76" fmla="*/ 65 w 103"/>
                <a:gd name="T77" fmla="*/ 55 h 73"/>
                <a:gd name="T78" fmla="*/ 72 w 103"/>
                <a:gd name="T79" fmla="*/ 55 h 73"/>
                <a:gd name="T80" fmla="*/ 81 w 103"/>
                <a:gd name="T81" fmla="*/ 52 h 73"/>
                <a:gd name="T82" fmla="*/ 88 w 103"/>
                <a:gd name="T83" fmla="*/ 51 h 73"/>
                <a:gd name="T84" fmla="*/ 97 w 103"/>
                <a:gd name="T85" fmla="*/ 52 h 73"/>
                <a:gd name="T86" fmla="*/ 103 w 103"/>
                <a:gd name="T87" fmla="*/ 51 h 73"/>
                <a:gd name="T88" fmla="*/ 101 w 103"/>
                <a:gd name="T89" fmla="*/ 46 h 73"/>
                <a:gd name="T90" fmla="*/ 95 w 103"/>
                <a:gd name="T91" fmla="*/ 42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3" h="73">
                  <a:moveTo>
                    <a:pt x="95" y="42"/>
                  </a:moveTo>
                  <a:cubicBezTo>
                    <a:pt x="95" y="40"/>
                    <a:pt x="95" y="39"/>
                    <a:pt x="92" y="36"/>
                  </a:cubicBezTo>
                  <a:cubicBezTo>
                    <a:pt x="89" y="33"/>
                    <a:pt x="87" y="33"/>
                    <a:pt x="87" y="31"/>
                  </a:cubicBezTo>
                  <a:cubicBezTo>
                    <a:pt x="87" y="30"/>
                    <a:pt x="86" y="29"/>
                    <a:pt x="84" y="26"/>
                  </a:cubicBezTo>
                  <a:cubicBezTo>
                    <a:pt x="81" y="23"/>
                    <a:pt x="77" y="23"/>
                    <a:pt x="77" y="23"/>
                  </a:cubicBezTo>
                  <a:cubicBezTo>
                    <a:pt x="76" y="21"/>
                    <a:pt x="76" y="21"/>
                    <a:pt x="76" y="21"/>
                  </a:cubicBezTo>
                  <a:cubicBezTo>
                    <a:pt x="72" y="20"/>
                    <a:pt x="72" y="20"/>
                    <a:pt x="72" y="20"/>
                  </a:cubicBezTo>
                  <a:cubicBezTo>
                    <a:pt x="72" y="20"/>
                    <a:pt x="70" y="18"/>
                    <a:pt x="73" y="17"/>
                  </a:cubicBezTo>
                  <a:cubicBezTo>
                    <a:pt x="76" y="15"/>
                    <a:pt x="73" y="11"/>
                    <a:pt x="73" y="10"/>
                  </a:cubicBezTo>
                  <a:cubicBezTo>
                    <a:pt x="72" y="8"/>
                    <a:pt x="68" y="3"/>
                    <a:pt x="67" y="2"/>
                  </a:cubicBezTo>
                  <a:cubicBezTo>
                    <a:pt x="66" y="2"/>
                    <a:pt x="66" y="2"/>
                    <a:pt x="65" y="1"/>
                  </a:cubicBezTo>
                  <a:cubicBezTo>
                    <a:pt x="63" y="0"/>
                    <a:pt x="60" y="2"/>
                    <a:pt x="58" y="4"/>
                  </a:cubicBezTo>
                  <a:cubicBezTo>
                    <a:pt x="57" y="6"/>
                    <a:pt x="58" y="7"/>
                    <a:pt x="57" y="8"/>
                  </a:cubicBezTo>
                  <a:cubicBezTo>
                    <a:pt x="55" y="9"/>
                    <a:pt x="51" y="13"/>
                    <a:pt x="48" y="16"/>
                  </a:cubicBezTo>
                  <a:cubicBezTo>
                    <a:pt x="46" y="20"/>
                    <a:pt x="39" y="18"/>
                    <a:pt x="36" y="19"/>
                  </a:cubicBezTo>
                  <a:cubicBezTo>
                    <a:pt x="34" y="20"/>
                    <a:pt x="37" y="22"/>
                    <a:pt x="36" y="23"/>
                  </a:cubicBezTo>
                  <a:cubicBezTo>
                    <a:pt x="34" y="25"/>
                    <a:pt x="30" y="27"/>
                    <a:pt x="28" y="27"/>
                  </a:cubicBezTo>
                  <a:cubicBezTo>
                    <a:pt x="27" y="28"/>
                    <a:pt x="21" y="28"/>
                    <a:pt x="19" y="30"/>
                  </a:cubicBezTo>
                  <a:cubicBezTo>
                    <a:pt x="17" y="32"/>
                    <a:pt x="15" y="28"/>
                    <a:pt x="14" y="30"/>
                  </a:cubicBezTo>
                  <a:cubicBezTo>
                    <a:pt x="12" y="33"/>
                    <a:pt x="10" y="33"/>
                    <a:pt x="9" y="32"/>
                  </a:cubicBezTo>
                  <a:cubicBezTo>
                    <a:pt x="9" y="32"/>
                    <a:pt x="8" y="32"/>
                    <a:pt x="8" y="31"/>
                  </a:cubicBezTo>
                  <a:cubicBezTo>
                    <a:pt x="7" y="33"/>
                    <a:pt x="5" y="34"/>
                    <a:pt x="4" y="37"/>
                  </a:cubicBezTo>
                  <a:cubicBezTo>
                    <a:pt x="3" y="40"/>
                    <a:pt x="0" y="43"/>
                    <a:pt x="0" y="45"/>
                  </a:cubicBezTo>
                  <a:cubicBezTo>
                    <a:pt x="0" y="47"/>
                    <a:pt x="1" y="49"/>
                    <a:pt x="1" y="52"/>
                  </a:cubicBezTo>
                  <a:cubicBezTo>
                    <a:pt x="1" y="55"/>
                    <a:pt x="2" y="56"/>
                    <a:pt x="3" y="59"/>
                  </a:cubicBezTo>
                  <a:cubicBezTo>
                    <a:pt x="5" y="61"/>
                    <a:pt x="5" y="64"/>
                    <a:pt x="5" y="64"/>
                  </a:cubicBezTo>
                  <a:cubicBezTo>
                    <a:pt x="5" y="64"/>
                    <a:pt x="5" y="65"/>
                    <a:pt x="7" y="66"/>
                  </a:cubicBezTo>
                  <a:cubicBezTo>
                    <a:pt x="8" y="68"/>
                    <a:pt x="12" y="70"/>
                    <a:pt x="12" y="72"/>
                  </a:cubicBezTo>
                  <a:cubicBezTo>
                    <a:pt x="12" y="72"/>
                    <a:pt x="13" y="73"/>
                    <a:pt x="13" y="73"/>
                  </a:cubicBezTo>
                  <a:cubicBezTo>
                    <a:pt x="14" y="73"/>
                    <a:pt x="14" y="73"/>
                    <a:pt x="14" y="72"/>
                  </a:cubicBezTo>
                  <a:cubicBezTo>
                    <a:pt x="16" y="70"/>
                    <a:pt x="16" y="66"/>
                    <a:pt x="16" y="66"/>
                  </a:cubicBezTo>
                  <a:cubicBezTo>
                    <a:pt x="20" y="65"/>
                    <a:pt x="20" y="65"/>
                    <a:pt x="20" y="65"/>
                  </a:cubicBezTo>
                  <a:cubicBezTo>
                    <a:pt x="24" y="64"/>
                    <a:pt x="24" y="64"/>
                    <a:pt x="24" y="64"/>
                  </a:cubicBezTo>
                  <a:cubicBezTo>
                    <a:pt x="31" y="65"/>
                    <a:pt x="31" y="65"/>
                    <a:pt x="31" y="65"/>
                  </a:cubicBezTo>
                  <a:cubicBezTo>
                    <a:pt x="31" y="59"/>
                    <a:pt x="31" y="59"/>
                    <a:pt x="31" y="59"/>
                  </a:cubicBezTo>
                  <a:cubicBezTo>
                    <a:pt x="31" y="59"/>
                    <a:pt x="36" y="53"/>
                    <a:pt x="40" y="53"/>
                  </a:cubicBezTo>
                  <a:cubicBezTo>
                    <a:pt x="44" y="53"/>
                    <a:pt x="47" y="57"/>
                    <a:pt x="47" y="57"/>
                  </a:cubicBezTo>
                  <a:cubicBezTo>
                    <a:pt x="63" y="60"/>
                    <a:pt x="63" y="60"/>
                    <a:pt x="63" y="60"/>
                  </a:cubicBezTo>
                  <a:cubicBezTo>
                    <a:pt x="63" y="60"/>
                    <a:pt x="64" y="56"/>
                    <a:pt x="65" y="55"/>
                  </a:cubicBezTo>
                  <a:cubicBezTo>
                    <a:pt x="67" y="54"/>
                    <a:pt x="70" y="56"/>
                    <a:pt x="72" y="55"/>
                  </a:cubicBezTo>
                  <a:cubicBezTo>
                    <a:pt x="74" y="54"/>
                    <a:pt x="77" y="52"/>
                    <a:pt x="81" y="52"/>
                  </a:cubicBezTo>
                  <a:cubicBezTo>
                    <a:pt x="85" y="52"/>
                    <a:pt x="86" y="54"/>
                    <a:pt x="88" y="51"/>
                  </a:cubicBezTo>
                  <a:cubicBezTo>
                    <a:pt x="89" y="48"/>
                    <a:pt x="97" y="52"/>
                    <a:pt x="97" y="52"/>
                  </a:cubicBezTo>
                  <a:cubicBezTo>
                    <a:pt x="103" y="51"/>
                    <a:pt x="103" y="51"/>
                    <a:pt x="103" y="51"/>
                  </a:cubicBezTo>
                  <a:cubicBezTo>
                    <a:pt x="101" y="46"/>
                    <a:pt x="101" y="46"/>
                    <a:pt x="101" y="46"/>
                  </a:cubicBezTo>
                  <a:cubicBezTo>
                    <a:pt x="101" y="46"/>
                    <a:pt x="95" y="43"/>
                    <a:pt x="95" y="4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 name="Freeform 23"/>
            <p:cNvSpPr>
              <a:spLocks/>
            </p:cNvSpPr>
            <p:nvPr/>
          </p:nvSpPr>
          <p:spPr bwMode="auto">
            <a:xfrm>
              <a:off x="5843766" y="3787801"/>
              <a:ext cx="366468" cy="303600"/>
            </a:xfrm>
            <a:custGeom>
              <a:avLst/>
              <a:gdLst>
                <a:gd name="T0" fmla="*/ 62 w 101"/>
                <a:gd name="T1" fmla="*/ 61 h 84"/>
                <a:gd name="T2" fmla="*/ 67 w 101"/>
                <a:gd name="T3" fmla="*/ 60 h 84"/>
                <a:gd name="T4" fmla="*/ 73 w 101"/>
                <a:gd name="T5" fmla="*/ 65 h 84"/>
                <a:gd name="T6" fmla="*/ 77 w 101"/>
                <a:gd name="T7" fmla="*/ 61 h 84"/>
                <a:gd name="T8" fmla="*/ 83 w 101"/>
                <a:gd name="T9" fmla="*/ 48 h 84"/>
                <a:gd name="T10" fmla="*/ 87 w 101"/>
                <a:gd name="T11" fmla="*/ 43 h 84"/>
                <a:gd name="T12" fmla="*/ 88 w 101"/>
                <a:gd name="T13" fmla="*/ 38 h 84"/>
                <a:gd name="T14" fmla="*/ 90 w 101"/>
                <a:gd name="T15" fmla="*/ 33 h 84"/>
                <a:gd name="T16" fmla="*/ 95 w 101"/>
                <a:gd name="T17" fmla="*/ 24 h 84"/>
                <a:gd name="T18" fmla="*/ 100 w 101"/>
                <a:gd name="T19" fmla="*/ 21 h 84"/>
                <a:gd name="T20" fmla="*/ 99 w 101"/>
                <a:gd name="T21" fmla="*/ 16 h 84"/>
                <a:gd name="T22" fmla="*/ 96 w 101"/>
                <a:gd name="T23" fmla="*/ 12 h 84"/>
                <a:gd name="T24" fmla="*/ 96 w 101"/>
                <a:gd name="T25" fmla="*/ 8 h 84"/>
                <a:gd name="T26" fmla="*/ 93 w 101"/>
                <a:gd name="T27" fmla="*/ 4 h 84"/>
                <a:gd name="T28" fmla="*/ 90 w 101"/>
                <a:gd name="T29" fmla="*/ 3 h 84"/>
                <a:gd name="T30" fmla="*/ 84 w 101"/>
                <a:gd name="T31" fmla="*/ 8 h 84"/>
                <a:gd name="T32" fmla="*/ 77 w 101"/>
                <a:gd name="T33" fmla="*/ 6 h 84"/>
                <a:gd name="T34" fmla="*/ 66 w 101"/>
                <a:gd name="T35" fmla="*/ 6 h 84"/>
                <a:gd name="T36" fmla="*/ 60 w 101"/>
                <a:gd name="T37" fmla="*/ 10 h 84"/>
                <a:gd name="T38" fmla="*/ 52 w 101"/>
                <a:gd name="T39" fmla="*/ 10 h 84"/>
                <a:gd name="T40" fmla="*/ 45 w 101"/>
                <a:gd name="T41" fmla="*/ 7 h 84"/>
                <a:gd name="T42" fmla="*/ 38 w 101"/>
                <a:gd name="T43" fmla="*/ 9 h 84"/>
                <a:gd name="T44" fmla="*/ 34 w 101"/>
                <a:gd name="T45" fmla="*/ 4 h 84"/>
                <a:gd name="T46" fmla="*/ 27 w 101"/>
                <a:gd name="T47" fmla="*/ 2 h 84"/>
                <a:gd name="T48" fmla="*/ 22 w 101"/>
                <a:gd name="T49" fmla="*/ 4 h 84"/>
                <a:gd name="T50" fmla="*/ 14 w 101"/>
                <a:gd name="T51" fmla="*/ 4 h 84"/>
                <a:gd name="T52" fmla="*/ 12 w 101"/>
                <a:gd name="T53" fmla="*/ 11 h 84"/>
                <a:gd name="T54" fmla="*/ 9 w 101"/>
                <a:gd name="T55" fmla="*/ 17 h 84"/>
                <a:gd name="T56" fmla="*/ 8 w 101"/>
                <a:gd name="T57" fmla="*/ 18 h 84"/>
                <a:gd name="T58" fmla="*/ 9 w 101"/>
                <a:gd name="T59" fmla="*/ 24 h 84"/>
                <a:gd name="T60" fmla="*/ 8 w 101"/>
                <a:gd name="T61" fmla="*/ 36 h 84"/>
                <a:gd name="T62" fmla="*/ 5 w 101"/>
                <a:gd name="T63" fmla="*/ 41 h 84"/>
                <a:gd name="T64" fmla="*/ 1 w 101"/>
                <a:gd name="T65" fmla="*/ 47 h 84"/>
                <a:gd name="T66" fmla="*/ 1 w 101"/>
                <a:gd name="T67" fmla="*/ 57 h 84"/>
                <a:gd name="T68" fmla="*/ 4 w 101"/>
                <a:gd name="T69" fmla="*/ 63 h 84"/>
                <a:gd name="T70" fmla="*/ 4 w 101"/>
                <a:gd name="T71" fmla="*/ 64 h 84"/>
                <a:gd name="T72" fmla="*/ 16 w 101"/>
                <a:gd name="T73" fmla="*/ 67 h 84"/>
                <a:gd name="T74" fmla="*/ 24 w 101"/>
                <a:gd name="T75" fmla="*/ 75 h 84"/>
                <a:gd name="T76" fmla="*/ 29 w 101"/>
                <a:gd name="T77" fmla="*/ 83 h 84"/>
                <a:gd name="T78" fmla="*/ 37 w 101"/>
                <a:gd name="T79" fmla="*/ 81 h 84"/>
                <a:gd name="T80" fmla="*/ 49 w 101"/>
                <a:gd name="T81" fmla="*/ 79 h 84"/>
                <a:gd name="T82" fmla="*/ 50 w 101"/>
                <a:gd name="T83" fmla="*/ 79 h 84"/>
                <a:gd name="T84" fmla="*/ 52 w 101"/>
                <a:gd name="T85" fmla="*/ 70 h 84"/>
                <a:gd name="T86" fmla="*/ 62 w 101"/>
                <a:gd name="T87" fmla="*/ 61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1" h="84">
                  <a:moveTo>
                    <a:pt x="62" y="61"/>
                  </a:moveTo>
                  <a:cubicBezTo>
                    <a:pt x="63" y="61"/>
                    <a:pt x="65" y="62"/>
                    <a:pt x="67" y="60"/>
                  </a:cubicBezTo>
                  <a:cubicBezTo>
                    <a:pt x="69" y="59"/>
                    <a:pt x="73" y="62"/>
                    <a:pt x="73" y="65"/>
                  </a:cubicBezTo>
                  <a:cubicBezTo>
                    <a:pt x="74" y="67"/>
                    <a:pt x="75" y="64"/>
                    <a:pt x="77" y="61"/>
                  </a:cubicBezTo>
                  <a:cubicBezTo>
                    <a:pt x="78" y="58"/>
                    <a:pt x="83" y="50"/>
                    <a:pt x="83" y="48"/>
                  </a:cubicBezTo>
                  <a:cubicBezTo>
                    <a:pt x="83" y="46"/>
                    <a:pt x="87" y="44"/>
                    <a:pt x="87" y="43"/>
                  </a:cubicBezTo>
                  <a:cubicBezTo>
                    <a:pt x="87" y="42"/>
                    <a:pt x="87" y="39"/>
                    <a:pt x="88" y="38"/>
                  </a:cubicBezTo>
                  <a:cubicBezTo>
                    <a:pt x="89" y="38"/>
                    <a:pt x="90" y="34"/>
                    <a:pt x="90" y="33"/>
                  </a:cubicBezTo>
                  <a:cubicBezTo>
                    <a:pt x="90" y="32"/>
                    <a:pt x="94" y="25"/>
                    <a:pt x="95" y="24"/>
                  </a:cubicBezTo>
                  <a:cubicBezTo>
                    <a:pt x="96" y="23"/>
                    <a:pt x="99" y="23"/>
                    <a:pt x="100" y="21"/>
                  </a:cubicBezTo>
                  <a:cubicBezTo>
                    <a:pt x="100" y="19"/>
                    <a:pt x="101" y="16"/>
                    <a:pt x="99" y="16"/>
                  </a:cubicBezTo>
                  <a:cubicBezTo>
                    <a:pt x="98" y="15"/>
                    <a:pt x="96" y="14"/>
                    <a:pt x="96" y="12"/>
                  </a:cubicBezTo>
                  <a:cubicBezTo>
                    <a:pt x="96" y="12"/>
                    <a:pt x="96" y="10"/>
                    <a:pt x="96" y="8"/>
                  </a:cubicBezTo>
                  <a:cubicBezTo>
                    <a:pt x="94" y="8"/>
                    <a:pt x="94" y="6"/>
                    <a:pt x="93" y="4"/>
                  </a:cubicBezTo>
                  <a:cubicBezTo>
                    <a:pt x="92" y="3"/>
                    <a:pt x="92" y="2"/>
                    <a:pt x="90" y="3"/>
                  </a:cubicBezTo>
                  <a:cubicBezTo>
                    <a:pt x="88" y="3"/>
                    <a:pt x="86" y="7"/>
                    <a:pt x="84" y="8"/>
                  </a:cubicBezTo>
                  <a:cubicBezTo>
                    <a:pt x="82" y="9"/>
                    <a:pt x="79" y="7"/>
                    <a:pt x="77" y="6"/>
                  </a:cubicBezTo>
                  <a:cubicBezTo>
                    <a:pt x="76" y="6"/>
                    <a:pt x="69" y="6"/>
                    <a:pt x="66" y="6"/>
                  </a:cubicBezTo>
                  <a:cubicBezTo>
                    <a:pt x="64" y="6"/>
                    <a:pt x="62" y="9"/>
                    <a:pt x="60" y="10"/>
                  </a:cubicBezTo>
                  <a:cubicBezTo>
                    <a:pt x="58" y="11"/>
                    <a:pt x="53" y="11"/>
                    <a:pt x="52" y="10"/>
                  </a:cubicBezTo>
                  <a:cubicBezTo>
                    <a:pt x="50" y="10"/>
                    <a:pt x="47" y="7"/>
                    <a:pt x="45" y="7"/>
                  </a:cubicBezTo>
                  <a:cubicBezTo>
                    <a:pt x="44" y="7"/>
                    <a:pt x="41" y="7"/>
                    <a:pt x="38" y="9"/>
                  </a:cubicBezTo>
                  <a:cubicBezTo>
                    <a:pt x="36" y="10"/>
                    <a:pt x="35" y="6"/>
                    <a:pt x="34" y="4"/>
                  </a:cubicBezTo>
                  <a:cubicBezTo>
                    <a:pt x="32" y="2"/>
                    <a:pt x="29" y="4"/>
                    <a:pt x="27" y="2"/>
                  </a:cubicBezTo>
                  <a:cubicBezTo>
                    <a:pt x="25" y="0"/>
                    <a:pt x="24" y="4"/>
                    <a:pt x="22" y="4"/>
                  </a:cubicBezTo>
                  <a:cubicBezTo>
                    <a:pt x="20" y="4"/>
                    <a:pt x="16" y="3"/>
                    <a:pt x="14" y="4"/>
                  </a:cubicBezTo>
                  <a:cubicBezTo>
                    <a:pt x="13" y="5"/>
                    <a:pt x="13" y="10"/>
                    <a:pt x="12" y="11"/>
                  </a:cubicBezTo>
                  <a:cubicBezTo>
                    <a:pt x="12" y="11"/>
                    <a:pt x="9" y="15"/>
                    <a:pt x="9" y="17"/>
                  </a:cubicBezTo>
                  <a:cubicBezTo>
                    <a:pt x="9" y="17"/>
                    <a:pt x="8" y="18"/>
                    <a:pt x="8" y="18"/>
                  </a:cubicBezTo>
                  <a:cubicBezTo>
                    <a:pt x="8" y="20"/>
                    <a:pt x="9" y="23"/>
                    <a:pt x="9" y="24"/>
                  </a:cubicBezTo>
                  <a:cubicBezTo>
                    <a:pt x="9" y="26"/>
                    <a:pt x="10" y="34"/>
                    <a:pt x="8" y="36"/>
                  </a:cubicBezTo>
                  <a:cubicBezTo>
                    <a:pt x="6" y="38"/>
                    <a:pt x="5" y="41"/>
                    <a:pt x="5" y="41"/>
                  </a:cubicBezTo>
                  <a:cubicBezTo>
                    <a:pt x="5" y="41"/>
                    <a:pt x="2" y="43"/>
                    <a:pt x="1" y="47"/>
                  </a:cubicBezTo>
                  <a:cubicBezTo>
                    <a:pt x="0" y="51"/>
                    <a:pt x="1" y="54"/>
                    <a:pt x="1" y="57"/>
                  </a:cubicBezTo>
                  <a:cubicBezTo>
                    <a:pt x="1" y="59"/>
                    <a:pt x="3" y="61"/>
                    <a:pt x="4" y="63"/>
                  </a:cubicBezTo>
                  <a:cubicBezTo>
                    <a:pt x="4" y="63"/>
                    <a:pt x="4" y="63"/>
                    <a:pt x="4" y="64"/>
                  </a:cubicBezTo>
                  <a:cubicBezTo>
                    <a:pt x="5" y="66"/>
                    <a:pt x="12" y="66"/>
                    <a:pt x="16" y="67"/>
                  </a:cubicBezTo>
                  <a:cubicBezTo>
                    <a:pt x="20" y="68"/>
                    <a:pt x="25" y="73"/>
                    <a:pt x="24" y="75"/>
                  </a:cubicBezTo>
                  <a:cubicBezTo>
                    <a:pt x="24" y="77"/>
                    <a:pt x="27" y="82"/>
                    <a:pt x="29" y="83"/>
                  </a:cubicBezTo>
                  <a:cubicBezTo>
                    <a:pt x="31" y="84"/>
                    <a:pt x="35" y="81"/>
                    <a:pt x="37" y="81"/>
                  </a:cubicBezTo>
                  <a:cubicBezTo>
                    <a:pt x="40" y="81"/>
                    <a:pt x="47" y="81"/>
                    <a:pt x="49" y="79"/>
                  </a:cubicBezTo>
                  <a:cubicBezTo>
                    <a:pt x="49" y="79"/>
                    <a:pt x="50" y="79"/>
                    <a:pt x="50" y="79"/>
                  </a:cubicBezTo>
                  <a:cubicBezTo>
                    <a:pt x="52" y="75"/>
                    <a:pt x="52" y="70"/>
                    <a:pt x="52" y="70"/>
                  </a:cubicBezTo>
                  <a:cubicBezTo>
                    <a:pt x="52" y="70"/>
                    <a:pt x="61" y="61"/>
                    <a:pt x="62" y="6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 name="Freeform 24"/>
            <p:cNvSpPr>
              <a:spLocks/>
            </p:cNvSpPr>
            <p:nvPr/>
          </p:nvSpPr>
          <p:spPr bwMode="auto">
            <a:xfrm>
              <a:off x="5785500" y="3833801"/>
              <a:ext cx="95066" cy="193200"/>
            </a:xfrm>
            <a:custGeom>
              <a:avLst/>
              <a:gdLst>
                <a:gd name="T0" fmla="*/ 17 w 26"/>
                <a:gd name="T1" fmla="*/ 34 h 53"/>
                <a:gd name="T2" fmla="*/ 21 w 26"/>
                <a:gd name="T3" fmla="*/ 28 h 53"/>
                <a:gd name="T4" fmla="*/ 24 w 26"/>
                <a:gd name="T5" fmla="*/ 23 h 53"/>
                <a:gd name="T6" fmla="*/ 25 w 26"/>
                <a:gd name="T7" fmla="*/ 11 h 53"/>
                <a:gd name="T8" fmla="*/ 24 w 26"/>
                <a:gd name="T9" fmla="*/ 5 h 53"/>
                <a:gd name="T10" fmla="*/ 21 w 26"/>
                <a:gd name="T11" fmla="*/ 5 h 53"/>
                <a:gd name="T12" fmla="*/ 18 w 26"/>
                <a:gd name="T13" fmla="*/ 1 h 53"/>
                <a:gd name="T14" fmla="*/ 15 w 26"/>
                <a:gd name="T15" fmla="*/ 5 h 53"/>
                <a:gd name="T16" fmla="*/ 13 w 26"/>
                <a:gd name="T17" fmla="*/ 8 h 53"/>
                <a:gd name="T18" fmla="*/ 6 w 26"/>
                <a:gd name="T19" fmla="*/ 10 h 53"/>
                <a:gd name="T20" fmla="*/ 1 w 26"/>
                <a:gd name="T21" fmla="*/ 13 h 53"/>
                <a:gd name="T22" fmla="*/ 0 w 26"/>
                <a:gd name="T23" fmla="*/ 13 h 53"/>
                <a:gd name="T24" fmla="*/ 5 w 26"/>
                <a:gd name="T25" fmla="*/ 21 h 53"/>
                <a:gd name="T26" fmla="*/ 6 w 26"/>
                <a:gd name="T27" fmla="*/ 27 h 53"/>
                <a:gd name="T28" fmla="*/ 8 w 26"/>
                <a:gd name="T29" fmla="*/ 37 h 53"/>
                <a:gd name="T30" fmla="*/ 8 w 26"/>
                <a:gd name="T31" fmla="*/ 53 h 53"/>
                <a:gd name="T32" fmla="*/ 14 w 26"/>
                <a:gd name="T33" fmla="*/ 52 h 53"/>
                <a:gd name="T34" fmla="*/ 20 w 26"/>
                <a:gd name="T35" fmla="*/ 50 h 53"/>
                <a:gd name="T36" fmla="*/ 17 w 26"/>
                <a:gd name="T37" fmla="*/ 44 h 53"/>
                <a:gd name="T38" fmla="*/ 17 w 26"/>
                <a:gd name="T39" fmla="*/ 34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6" h="53">
                  <a:moveTo>
                    <a:pt x="17" y="34"/>
                  </a:moveTo>
                  <a:cubicBezTo>
                    <a:pt x="18" y="30"/>
                    <a:pt x="21" y="28"/>
                    <a:pt x="21" y="28"/>
                  </a:cubicBezTo>
                  <a:cubicBezTo>
                    <a:pt x="21" y="28"/>
                    <a:pt x="22" y="25"/>
                    <a:pt x="24" y="23"/>
                  </a:cubicBezTo>
                  <a:cubicBezTo>
                    <a:pt x="26" y="21"/>
                    <a:pt x="25" y="13"/>
                    <a:pt x="25" y="11"/>
                  </a:cubicBezTo>
                  <a:cubicBezTo>
                    <a:pt x="25" y="10"/>
                    <a:pt x="24" y="7"/>
                    <a:pt x="24" y="5"/>
                  </a:cubicBezTo>
                  <a:cubicBezTo>
                    <a:pt x="23" y="6"/>
                    <a:pt x="22" y="6"/>
                    <a:pt x="21" y="5"/>
                  </a:cubicBezTo>
                  <a:cubicBezTo>
                    <a:pt x="19" y="4"/>
                    <a:pt x="21" y="2"/>
                    <a:pt x="18" y="1"/>
                  </a:cubicBezTo>
                  <a:cubicBezTo>
                    <a:pt x="16" y="0"/>
                    <a:pt x="15" y="3"/>
                    <a:pt x="15" y="5"/>
                  </a:cubicBezTo>
                  <a:cubicBezTo>
                    <a:pt x="16" y="7"/>
                    <a:pt x="14" y="7"/>
                    <a:pt x="13" y="8"/>
                  </a:cubicBezTo>
                  <a:cubicBezTo>
                    <a:pt x="12" y="10"/>
                    <a:pt x="8" y="10"/>
                    <a:pt x="6" y="10"/>
                  </a:cubicBezTo>
                  <a:cubicBezTo>
                    <a:pt x="5" y="10"/>
                    <a:pt x="3" y="13"/>
                    <a:pt x="1" y="13"/>
                  </a:cubicBezTo>
                  <a:cubicBezTo>
                    <a:pt x="1" y="13"/>
                    <a:pt x="1" y="13"/>
                    <a:pt x="0" y="13"/>
                  </a:cubicBezTo>
                  <a:cubicBezTo>
                    <a:pt x="0" y="20"/>
                    <a:pt x="2" y="19"/>
                    <a:pt x="5" y="21"/>
                  </a:cubicBezTo>
                  <a:cubicBezTo>
                    <a:pt x="8" y="23"/>
                    <a:pt x="5" y="26"/>
                    <a:pt x="6" y="27"/>
                  </a:cubicBezTo>
                  <a:cubicBezTo>
                    <a:pt x="8" y="29"/>
                    <a:pt x="7" y="33"/>
                    <a:pt x="8" y="37"/>
                  </a:cubicBezTo>
                  <a:cubicBezTo>
                    <a:pt x="8" y="40"/>
                    <a:pt x="8" y="47"/>
                    <a:pt x="8" y="53"/>
                  </a:cubicBezTo>
                  <a:cubicBezTo>
                    <a:pt x="10" y="52"/>
                    <a:pt x="13" y="52"/>
                    <a:pt x="14" y="52"/>
                  </a:cubicBezTo>
                  <a:cubicBezTo>
                    <a:pt x="17" y="52"/>
                    <a:pt x="18" y="49"/>
                    <a:pt x="20" y="50"/>
                  </a:cubicBezTo>
                  <a:cubicBezTo>
                    <a:pt x="19" y="48"/>
                    <a:pt x="17" y="46"/>
                    <a:pt x="17" y="44"/>
                  </a:cubicBezTo>
                  <a:cubicBezTo>
                    <a:pt x="17" y="41"/>
                    <a:pt x="16" y="38"/>
                    <a:pt x="17" y="3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 name="Freeform 25"/>
            <p:cNvSpPr>
              <a:spLocks/>
            </p:cNvSpPr>
            <p:nvPr/>
          </p:nvSpPr>
          <p:spPr bwMode="auto">
            <a:xfrm>
              <a:off x="5760966" y="3878267"/>
              <a:ext cx="53666" cy="159468"/>
            </a:xfrm>
            <a:custGeom>
              <a:avLst/>
              <a:gdLst>
                <a:gd name="T0" fmla="*/ 13 w 15"/>
                <a:gd name="T1" fmla="*/ 15 h 44"/>
                <a:gd name="T2" fmla="*/ 12 w 15"/>
                <a:gd name="T3" fmla="*/ 9 h 44"/>
                <a:gd name="T4" fmla="*/ 7 w 15"/>
                <a:gd name="T5" fmla="*/ 1 h 44"/>
                <a:gd name="T6" fmla="*/ 1 w 15"/>
                <a:gd name="T7" fmla="*/ 0 h 44"/>
                <a:gd name="T8" fmla="*/ 0 w 15"/>
                <a:gd name="T9" fmla="*/ 0 h 44"/>
                <a:gd name="T10" fmla="*/ 1 w 15"/>
                <a:gd name="T11" fmla="*/ 6 h 44"/>
                <a:gd name="T12" fmla="*/ 3 w 15"/>
                <a:gd name="T13" fmla="*/ 11 h 44"/>
                <a:gd name="T14" fmla="*/ 4 w 15"/>
                <a:gd name="T15" fmla="*/ 22 h 44"/>
                <a:gd name="T16" fmla="*/ 6 w 15"/>
                <a:gd name="T17" fmla="*/ 34 h 44"/>
                <a:gd name="T18" fmla="*/ 9 w 15"/>
                <a:gd name="T19" fmla="*/ 44 h 44"/>
                <a:gd name="T20" fmla="*/ 11 w 15"/>
                <a:gd name="T21" fmla="*/ 43 h 44"/>
                <a:gd name="T22" fmla="*/ 15 w 15"/>
                <a:gd name="T23" fmla="*/ 41 h 44"/>
                <a:gd name="T24" fmla="*/ 15 w 15"/>
                <a:gd name="T25" fmla="*/ 25 h 44"/>
                <a:gd name="T26" fmla="*/ 13 w 15"/>
                <a:gd name="T27" fmla="*/ 1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 h="44">
                  <a:moveTo>
                    <a:pt x="13" y="15"/>
                  </a:moveTo>
                  <a:cubicBezTo>
                    <a:pt x="12" y="14"/>
                    <a:pt x="15" y="11"/>
                    <a:pt x="12" y="9"/>
                  </a:cubicBezTo>
                  <a:cubicBezTo>
                    <a:pt x="9" y="7"/>
                    <a:pt x="7" y="8"/>
                    <a:pt x="7" y="1"/>
                  </a:cubicBezTo>
                  <a:cubicBezTo>
                    <a:pt x="5" y="1"/>
                    <a:pt x="3" y="0"/>
                    <a:pt x="1" y="0"/>
                  </a:cubicBezTo>
                  <a:cubicBezTo>
                    <a:pt x="0" y="0"/>
                    <a:pt x="0" y="0"/>
                    <a:pt x="0" y="0"/>
                  </a:cubicBezTo>
                  <a:cubicBezTo>
                    <a:pt x="0" y="3"/>
                    <a:pt x="1" y="5"/>
                    <a:pt x="1" y="6"/>
                  </a:cubicBezTo>
                  <a:cubicBezTo>
                    <a:pt x="3" y="6"/>
                    <a:pt x="4" y="8"/>
                    <a:pt x="3" y="11"/>
                  </a:cubicBezTo>
                  <a:cubicBezTo>
                    <a:pt x="3" y="13"/>
                    <a:pt x="3" y="20"/>
                    <a:pt x="4" y="22"/>
                  </a:cubicBezTo>
                  <a:cubicBezTo>
                    <a:pt x="5" y="25"/>
                    <a:pt x="6" y="30"/>
                    <a:pt x="6" y="34"/>
                  </a:cubicBezTo>
                  <a:cubicBezTo>
                    <a:pt x="6" y="37"/>
                    <a:pt x="7" y="41"/>
                    <a:pt x="9" y="44"/>
                  </a:cubicBezTo>
                  <a:cubicBezTo>
                    <a:pt x="10" y="43"/>
                    <a:pt x="10" y="43"/>
                    <a:pt x="11" y="43"/>
                  </a:cubicBezTo>
                  <a:cubicBezTo>
                    <a:pt x="12" y="42"/>
                    <a:pt x="14" y="41"/>
                    <a:pt x="15" y="41"/>
                  </a:cubicBezTo>
                  <a:cubicBezTo>
                    <a:pt x="15" y="35"/>
                    <a:pt x="15" y="28"/>
                    <a:pt x="15" y="25"/>
                  </a:cubicBezTo>
                  <a:cubicBezTo>
                    <a:pt x="14" y="21"/>
                    <a:pt x="15" y="17"/>
                    <a:pt x="13" y="1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 name="Freeform 26"/>
            <p:cNvSpPr>
              <a:spLocks/>
            </p:cNvSpPr>
            <p:nvPr/>
          </p:nvSpPr>
          <p:spPr bwMode="auto">
            <a:xfrm>
              <a:off x="6026234" y="3816935"/>
              <a:ext cx="223868" cy="351134"/>
            </a:xfrm>
            <a:custGeom>
              <a:avLst/>
              <a:gdLst>
                <a:gd name="T0" fmla="*/ 26 w 62"/>
                <a:gd name="T1" fmla="*/ 92 h 97"/>
                <a:gd name="T2" fmla="*/ 48 w 62"/>
                <a:gd name="T3" fmla="*/ 93 h 97"/>
                <a:gd name="T4" fmla="*/ 60 w 62"/>
                <a:gd name="T5" fmla="*/ 97 h 97"/>
                <a:gd name="T6" fmla="*/ 62 w 62"/>
                <a:gd name="T7" fmla="*/ 89 h 97"/>
                <a:gd name="T8" fmla="*/ 61 w 62"/>
                <a:gd name="T9" fmla="*/ 88 h 97"/>
                <a:gd name="T10" fmla="*/ 56 w 62"/>
                <a:gd name="T11" fmla="*/ 82 h 97"/>
                <a:gd name="T12" fmla="*/ 54 w 62"/>
                <a:gd name="T13" fmla="*/ 80 h 97"/>
                <a:gd name="T14" fmla="*/ 52 w 62"/>
                <a:gd name="T15" fmla="*/ 75 h 97"/>
                <a:gd name="T16" fmla="*/ 50 w 62"/>
                <a:gd name="T17" fmla="*/ 68 h 97"/>
                <a:gd name="T18" fmla="*/ 49 w 62"/>
                <a:gd name="T19" fmla="*/ 61 h 97"/>
                <a:gd name="T20" fmla="*/ 53 w 62"/>
                <a:gd name="T21" fmla="*/ 53 h 97"/>
                <a:gd name="T22" fmla="*/ 57 w 62"/>
                <a:gd name="T23" fmla="*/ 47 h 97"/>
                <a:gd name="T24" fmla="*/ 55 w 62"/>
                <a:gd name="T25" fmla="*/ 41 h 97"/>
                <a:gd name="T26" fmla="*/ 48 w 62"/>
                <a:gd name="T27" fmla="*/ 34 h 97"/>
                <a:gd name="T28" fmla="*/ 46 w 62"/>
                <a:gd name="T29" fmla="*/ 28 h 97"/>
                <a:gd name="T30" fmla="*/ 53 w 62"/>
                <a:gd name="T31" fmla="*/ 27 h 97"/>
                <a:gd name="T32" fmla="*/ 56 w 62"/>
                <a:gd name="T33" fmla="*/ 26 h 97"/>
                <a:gd name="T34" fmla="*/ 53 w 62"/>
                <a:gd name="T35" fmla="*/ 15 h 97"/>
                <a:gd name="T36" fmla="*/ 52 w 62"/>
                <a:gd name="T37" fmla="*/ 8 h 97"/>
                <a:gd name="T38" fmla="*/ 47 w 62"/>
                <a:gd name="T39" fmla="*/ 0 h 97"/>
                <a:gd name="T40" fmla="*/ 46 w 62"/>
                <a:gd name="T41" fmla="*/ 0 h 97"/>
                <a:gd name="T42" fmla="*/ 46 w 62"/>
                <a:gd name="T43" fmla="*/ 4 h 97"/>
                <a:gd name="T44" fmla="*/ 49 w 62"/>
                <a:gd name="T45" fmla="*/ 8 h 97"/>
                <a:gd name="T46" fmla="*/ 50 w 62"/>
                <a:gd name="T47" fmla="*/ 13 h 97"/>
                <a:gd name="T48" fmla="*/ 45 w 62"/>
                <a:gd name="T49" fmla="*/ 16 h 97"/>
                <a:gd name="T50" fmla="*/ 40 w 62"/>
                <a:gd name="T51" fmla="*/ 25 h 97"/>
                <a:gd name="T52" fmla="*/ 38 w 62"/>
                <a:gd name="T53" fmla="*/ 30 h 97"/>
                <a:gd name="T54" fmla="*/ 37 w 62"/>
                <a:gd name="T55" fmla="*/ 35 h 97"/>
                <a:gd name="T56" fmla="*/ 33 w 62"/>
                <a:gd name="T57" fmla="*/ 40 h 97"/>
                <a:gd name="T58" fmla="*/ 27 w 62"/>
                <a:gd name="T59" fmla="*/ 53 h 97"/>
                <a:gd name="T60" fmla="*/ 23 w 62"/>
                <a:gd name="T61" fmla="*/ 57 h 97"/>
                <a:gd name="T62" fmla="*/ 17 w 62"/>
                <a:gd name="T63" fmla="*/ 52 h 97"/>
                <a:gd name="T64" fmla="*/ 12 w 62"/>
                <a:gd name="T65" fmla="*/ 53 h 97"/>
                <a:gd name="T66" fmla="*/ 2 w 62"/>
                <a:gd name="T67" fmla="*/ 62 h 97"/>
                <a:gd name="T68" fmla="*/ 0 w 62"/>
                <a:gd name="T69" fmla="*/ 71 h 97"/>
                <a:gd name="T70" fmla="*/ 4 w 62"/>
                <a:gd name="T71" fmla="*/ 76 h 97"/>
                <a:gd name="T72" fmla="*/ 10 w 62"/>
                <a:gd name="T73" fmla="*/ 77 h 97"/>
                <a:gd name="T74" fmla="*/ 12 w 62"/>
                <a:gd name="T75" fmla="*/ 86 h 97"/>
                <a:gd name="T76" fmla="*/ 11 w 62"/>
                <a:gd name="T77" fmla="*/ 93 h 97"/>
                <a:gd name="T78" fmla="*/ 22 w 62"/>
                <a:gd name="T79" fmla="*/ 93 h 97"/>
                <a:gd name="T80" fmla="*/ 26 w 62"/>
                <a:gd name="T81" fmla="*/ 92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2" h="97">
                  <a:moveTo>
                    <a:pt x="26" y="92"/>
                  </a:moveTo>
                  <a:cubicBezTo>
                    <a:pt x="26" y="92"/>
                    <a:pt x="46" y="93"/>
                    <a:pt x="48" y="93"/>
                  </a:cubicBezTo>
                  <a:cubicBezTo>
                    <a:pt x="51" y="92"/>
                    <a:pt x="60" y="97"/>
                    <a:pt x="60" y="97"/>
                  </a:cubicBezTo>
                  <a:cubicBezTo>
                    <a:pt x="60" y="97"/>
                    <a:pt x="61" y="92"/>
                    <a:pt x="62" y="89"/>
                  </a:cubicBezTo>
                  <a:cubicBezTo>
                    <a:pt x="62" y="89"/>
                    <a:pt x="61" y="88"/>
                    <a:pt x="61" y="88"/>
                  </a:cubicBezTo>
                  <a:cubicBezTo>
                    <a:pt x="61" y="86"/>
                    <a:pt x="57" y="84"/>
                    <a:pt x="56" y="82"/>
                  </a:cubicBezTo>
                  <a:cubicBezTo>
                    <a:pt x="54" y="81"/>
                    <a:pt x="54" y="80"/>
                    <a:pt x="54" y="80"/>
                  </a:cubicBezTo>
                  <a:cubicBezTo>
                    <a:pt x="54" y="80"/>
                    <a:pt x="54" y="77"/>
                    <a:pt x="52" y="75"/>
                  </a:cubicBezTo>
                  <a:cubicBezTo>
                    <a:pt x="51" y="72"/>
                    <a:pt x="50" y="71"/>
                    <a:pt x="50" y="68"/>
                  </a:cubicBezTo>
                  <a:cubicBezTo>
                    <a:pt x="50" y="65"/>
                    <a:pt x="49" y="63"/>
                    <a:pt x="49" y="61"/>
                  </a:cubicBezTo>
                  <a:cubicBezTo>
                    <a:pt x="49" y="59"/>
                    <a:pt x="52" y="56"/>
                    <a:pt x="53" y="53"/>
                  </a:cubicBezTo>
                  <a:cubicBezTo>
                    <a:pt x="54" y="50"/>
                    <a:pt x="56" y="49"/>
                    <a:pt x="57" y="47"/>
                  </a:cubicBezTo>
                  <a:cubicBezTo>
                    <a:pt x="56" y="46"/>
                    <a:pt x="55" y="44"/>
                    <a:pt x="55" y="41"/>
                  </a:cubicBezTo>
                  <a:cubicBezTo>
                    <a:pt x="54" y="38"/>
                    <a:pt x="51" y="37"/>
                    <a:pt x="48" y="34"/>
                  </a:cubicBezTo>
                  <a:cubicBezTo>
                    <a:pt x="45" y="31"/>
                    <a:pt x="46" y="29"/>
                    <a:pt x="46" y="28"/>
                  </a:cubicBezTo>
                  <a:cubicBezTo>
                    <a:pt x="46" y="27"/>
                    <a:pt x="50" y="27"/>
                    <a:pt x="53" y="27"/>
                  </a:cubicBezTo>
                  <a:cubicBezTo>
                    <a:pt x="56" y="27"/>
                    <a:pt x="58" y="27"/>
                    <a:pt x="56" y="26"/>
                  </a:cubicBezTo>
                  <a:cubicBezTo>
                    <a:pt x="55" y="25"/>
                    <a:pt x="53" y="19"/>
                    <a:pt x="53" y="15"/>
                  </a:cubicBezTo>
                  <a:cubicBezTo>
                    <a:pt x="53" y="11"/>
                    <a:pt x="52" y="10"/>
                    <a:pt x="52" y="8"/>
                  </a:cubicBezTo>
                  <a:cubicBezTo>
                    <a:pt x="52" y="6"/>
                    <a:pt x="49" y="0"/>
                    <a:pt x="47" y="0"/>
                  </a:cubicBezTo>
                  <a:cubicBezTo>
                    <a:pt x="47" y="0"/>
                    <a:pt x="46" y="0"/>
                    <a:pt x="46" y="0"/>
                  </a:cubicBezTo>
                  <a:cubicBezTo>
                    <a:pt x="46" y="2"/>
                    <a:pt x="46" y="4"/>
                    <a:pt x="46" y="4"/>
                  </a:cubicBezTo>
                  <a:cubicBezTo>
                    <a:pt x="46" y="6"/>
                    <a:pt x="48" y="7"/>
                    <a:pt x="49" y="8"/>
                  </a:cubicBezTo>
                  <a:cubicBezTo>
                    <a:pt x="51" y="8"/>
                    <a:pt x="50" y="11"/>
                    <a:pt x="50" y="13"/>
                  </a:cubicBezTo>
                  <a:cubicBezTo>
                    <a:pt x="49" y="15"/>
                    <a:pt x="46" y="15"/>
                    <a:pt x="45" y="16"/>
                  </a:cubicBezTo>
                  <a:cubicBezTo>
                    <a:pt x="44" y="17"/>
                    <a:pt x="40" y="24"/>
                    <a:pt x="40" y="25"/>
                  </a:cubicBezTo>
                  <a:cubicBezTo>
                    <a:pt x="40" y="26"/>
                    <a:pt x="39" y="30"/>
                    <a:pt x="38" y="30"/>
                  </a:cubicBezTo>
                  <a:cubicBezTo>
                    <a:pt x="37" y="31"/>
                    <a:pt x="37" y="34"/>
                    <a:pt x="37" y="35"/>
                  </a:cubicBezTo>
                  <a:cubicBezTo>
                    <a:pt x="37" y="36"/>
                    <a:pt x="33" y="38"/>
                    <a:pt x="33" y="40"/>
                  </a:cubicBezTo>
                  <a:cubicBezTo>
                    <a:pt x="33" y="42"/>
                    <a:pt x="28" y="50"/>
                    <a:pt x="27" y="53"/>
                  </a:cubicBezTo>
                  <a:cubicBezTo>
                    <a:pt x="25" y="56"/>
                    <a:pt x="24" y="59"/>
                    <a:pt x="23" y="57"/>
                  </a:cubicBezTo>
                  <a:cubicBezTo>
                    <a:pt x="23" y="54"/>
                    <a:pt x="19" y="51"/>
                    <a:pt x="17" y="52"/>
                  </a:cubicBezTo>
                  <a:cubicBezTo>
                    <a:pt x="15" y="54"/>
                    <a:pt x="13" y="53"/>
                    <a:pt x="12" y="53"/>
                  </a:cubicBezTo>
                  <a:cubicBezTo>
                    <a:pt x="11" y="53"/>
                    <a:pt x="2" y="62"/>
                    <a:pt x="2" y="62"/>
                  </a:cubicBezTo>
                  <a:cubicBezTo>
                    <a:pt x="2" y="62"/>
                    <a:pt x="2" y="67"/>
                    <a:pt x="0" y="71"/>
                  </a:cubicBezTo>
                  <a:cubicBezTo>
                    <a:pt x="1" y="72"/>
                    <a:pt x="2" y="74"/>
                    <a:pt x="4" y="76"/>
                  </a:cubicBezTo>
                  <a:cubicBezTo>
                    <a:pt x="5" y="79"/>
                    <a:pt x="9" y="77"/>
                    <a:pt x="10" y="77"/>
                  </a:cubicBezTo>
                  <a:cubicBezTo>
                    <a:pt x="11" y="78"/>
                    <a:pt x="13" y="84"/>
                    <a:pt x="12" y="86"/>
                  </a:cubicBezTo>
                  <a:cubicBezTo>
                    <a:pt x="12" y="87"/>
                    <a:pt x="10" y="91"/>
                    <a:pt x="11" y="93"/>
                  </a:cubicBezTo>
                  <a:cubicBezTo>
                    <a:pt x="22" y="93"/>
                    <a:pt x="22" y="93"/>
                    <a:pt x="22" y="93"/>
                  </a:cubicBezTo>
                  <a:lnTo>
                    <a:pt x="26" y="9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 name="Freeform 27"/>
            <p:cNvSpPr>
              <a:spLocks/>
            </p:cNvSpPr>
            <p:nvPr/>
          </p:nvSpPr>
          <p:spPr bwMode="auto">
            <a:xfrm>
              <a:off x="5495699" y="3889001"/>
              <a:ext cx="193200" cy="196268"/>
            </a:xfrm>
            <a:custGeom>
              <a:avLst/>
              <a:gdLst>
                <a:gd name="T0" fmla="*/ 50 w 53"/>
                <a:gd name="T1" fmla="*/ 45 h 54"/>
                <a:gd name="T2" fmla="*/ 46 w 53"/>
                <a:gd name="T3" fmla="*/ 36 h 54"/>
                <a:gd name="T4" fmla="*/ 49 w 53"/>
                <a:gd name="T5" fmla="*/ 27 h 54"/>
                <a:gd name="T6" fmla="*/ 53 w 53"/>
                <a:gd name="T7" fmla="*/ 22 h 54"/>
                <a:gd name="T8" fmla="*/ 50 w 53"/>
                <a:gd name="T9" fmla="*/ 9 h 54"/>
                <a:gd name="T10" fmla="*/ 48 w 53"/>
                <a:gd name="T11" fmla="*/ 8 h 54"/>
                <a:gd name="T12" fmla="*/ 38 w 53"/>
                <a:gd name="T13" fmla="*/ 9 h 54"/>
                <a:gd name="T14" fmla="*/ 31 w 53"/>
                <a:gd name="T15" fmla="*/ 6 h 54"/>
                <a:gd name="T16" fmla="*/ 24 w 53"/>
                <a:gd name="T17" fmla="*/ 4 h 54"/>
                <a:gd name="T18" fmla="*/ 21 w 53"/>
                <a:gd name="T19" fmla="*/ 3 h 54"/>
                <a:gd name="T20" fmla="*/ 17 w 53"/>
                <a:gd name="T21" fmla="*/ 3 h 54"/>
                <a:gd name="T22" fmla="*/ 12 w 53"/>
                <a:gd name="T23" fmla="*/ 5 h 54"/>
                <a:gd name="T24" fmla="*/ 8 w 53"/>
                <a:gd name="T25" fmla="*/ 4 h 54"/>
                <a:gd name="T26" fmla="*/ 5 w 53"/>
                <a:gd name="T27" fmla="*/ 5 h 54"/>
                <a:gd name="T28" fmla="*/ 5 w 53"/>
                <a:gd name="T29" fmla="*/ 11 h 54"/>
                <a:gd name="T30" fmla="*/ 7 w 53"/>
                <a:gd name="T31" fmla="*/ 15 h 54"/>
                <a:gd name="T32" fmla="*/ 8 w 53"/>
                <a:gd name="T33" fmla="*/ 21 h 54"/>
                <a:gd name="T34" fmla="*/ 4 w 53"/>
                <a:gd name="T35" fmla="*/ 21 h 54"/>
                <a:gd name="T36" fmla="*/ 5 w 53"/>
                <a:gd name="T37" fmla="*/ 26 h 54"/>
                <a:gd name="T38" fmla="*/ 3 w 53"/>
                <a:gd name="T39" fmla="*/ 31 h 54"/>
                <a:gd name="T40" fmla="*/ 2 w 53"/>
                <a:gd name="T41" fmla="*/ 37 h 54"/>
                <a:gd name="T42" fmla="*/ 4 w 53"/>
                <a:gd name="T43" fmla="*/ 39 h 54"/>
                <a:gd name="T44" fmla="*/ 11 w 53"/>
                <a:gd name="T45" fmla="*/ 46 h 54"/>
                <a:gd name="T46" fmla="*/ 8 w 53"/>
                <a:gd name="T47" fmla="*/ 54 h 54"/>
                <a:gd name="T48" fmla="*/ 33 w 53"/>
                <a:gd name="T49" fmla="*/ 48 h 54"/>
                <a:gd name="T50" fmla="*/ 50 w 53"/>
                <a:gd name="T51" fmla="*/ 49 h 54"/>
                <a:gd name="T52" fmla="*/ 50 w 53"/>
                <a:gd name="T53" fmla="*/ 45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3" h="54">
                  <a:moveTo>
                    <a:pt x="50" y="45"/>
                  </a:moveTo>
                  <a:cubicBezTo>
                    <a:pt x="49" y="44"/>
                    <a:pt x="46" y="37"/>
                    <a:pt x="46" y="36"/>
                  </a:cubicBezTo>
                  <a:cubicBezTo>
                    <a:pt x="46" y="34"/>
                    <a:pt x="50" y="30"/>
                    <a:pt x="49" y="27"/>
                  </a:cubicBezTo>
                  <a:cubicBezTo>
                    <a:pt x="49" y="25"/>
                    <a:pt x="53" y="24"/>
                    <a:pt x="53" y="22"/>
                  </a:cubicBezTo>
                  <a:cubicBezTo>
                    <a:pt x="53" y="20"/>
                    <a:pt x="52" y="13"/>
                    <a:pt x="50" y="9"/>
                  </a:cubicBezTo>
                  <a:cubicBezTo>
                    <a:pt x="49" y="9"/>
                    <a:pt x="49" y="9"/>
                    <a:pt x="48" y="8"/>
                  </a:cubicBezTo>
                  <a:cubicBezTo>
                    <a:pt x="47" y="7"/>
                    <a:pt x="40" y="7"/>
                    <a:pt x="38" y="9"/>
                  </a:cubicBezTo>
                  <a:cubicBezTo>
                    <a:pt x="36" y="12"/>
                    <a:pt x="31" y="7"/>
                    <a:pt x="31" y="6"/>
                  </a:cubicBezTo>
                  <a:cubicBezTo>
                    <a:pt x="30" y="5"/>
                    <a:pt x="27" y="2"/>
                    <a:pt x="24" y="4"/>
                  </a:cubicBezTo>
                  <a:cubicBezTo>
                    <a:pt x="22" y="5"/>
                    <a:pt x="21" y="5"/>
                    <a:pt x="21" y="3"/>
                  </a:cubicBezTo>
                  <a:cubicBezTo>
                    <a:pt x="21" y="0"/>
                    <a:pt x="17" y="1"/>
                    <a:pt x="17" y="3"/>
                  </a:cubicBezTo>
                  <a:cubicBezTo>
                    <a:pt x="16" y="5"/>
                    <a:pt x="13" y="7"/>
                    <a:pt x="12" y="5"/>
                  </a:cubicBezTo>
                  <a:cubicBezTo>
                    <a:pt x="11" y="4"/>
                    <a:pt x="9" y="2"/>
                    <a:pt x="8" y="4"/>
                  </a:cubicBezTo>
                  <a:cubicBezTo>
                    <a:pt x="7" y="6"/>
                    <a:pt x="6" y="5"/>
                    <a:pt x="5" y="5"/>
                  </a:cubicBezTo>
                  <a:cubicBezTo>
                    <a:pt x="5" y="7"/>
                    <a:pt x="4" y="11"/>
                    <a:pt x="5" y="11"/>
                  </a:cubicBezTo>
                  <a:cubicBezTo>
                    <a:pt x="7" y="12"/>
                    <a:pt x="7" y="14"/>
                    <a:pt x="7" y="15"/>
                  </a:cubicBezTo>
                  <a:cubicBezTo>
                    <a:pt x="6" y="16"/>
                    <a:pt x="9" y="19"/>
                    <a:pt x="8" y="21"/>
                  </a:cubicBezTo>
                  <a:cubicBezTo>
                    <a:pt x="7" y="22"/>
                    <a:pt x="5" y="19"/>
                    <a:pt x="4" y="21"/>
                  </a:cubicBezTo>
                  <a:cubicBezTo>
                    <a:pt x="3" y="23"/>
                    <a:pt x="6" y="25"/>
                    <a:pt x="5" y="26"/>
                  </a:cubicBezTo>
                  <a:cubicBezTo>
                    <a:pt x="4" y="28"/>
                    <a:pt x="2" y="28"/>
                    <a:pt x="3" y="31"/>
                  </a:cubicBezTo>
                  <a:cubicBezTo>
                    <a:pt x="3" y="34"/>
                    <a:pt x="3" y="36"/>
                    <a:pt x="2" y="37"/>
                  </a:cubicBezTo>
                  <a:cubicBezTo>
                    <a:pt x="0" y="38"/>
                    <a:pt x="2" y="38"/>
                    <a:pt x="4" y="39"/>
                  </a:cubicBezTo>
                  <a:cubicBezTo>
                    <a:pt x="7" y="41"/>
                    <a:pt x="11" y="43"/>
                    <a:pt x="11" y="46"/>
                  </a:cubicBezTo>
                  <a:cubicBezTo>
                    <a:pt x="11" y="48"/>
                    <a:pt x="9" y="49"/>
                    <a:pt x="8" y="54"/>
                  </a:cubicBezTo>
                  <a:cubicBezTo>
                    <a:pt x="14" y="54"/>
                    <a:pt x="23" y="50"/>
                    <a:pt x="33" y="48"/>
                  </a:cubicBezTo>
                  <a:cubicBezTo>
                    <a:pt x="40" y="47"/>
                    <a:pt x="46" y="48"/>
                    <a:pt x="50" y="49"/>
                  </a:cubicBezTo>
                  <a:cubicBezTo>
                    <a:pt x="50" y="48"/>
                    <a:pt x="50" y="46"/>
                    <a:pt x="50" y="4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 name="Freeform 28"/>
            <p:cNvSpPr>
              <a:spLocks/>
            </p:cNvSpPr>
            <p:nvPr/>
          </p:nvSpPr>
          <p:spPr bwMode="auto">
            <a:xfrm>
              <a:off x="5662832" y="3878267"/>
              <a:ext cx="130334" cy="199334"/>
            </a:xfrm>
            <a:custGeom>
              <a:avLst/>
              <a:gdLst>
                <a:gd name="T0" fmla="*/ 31 w 36"/>
                <a:gd name="T1" fmla="*/ 22 h 55"/>
                <a:gd name="T2" fmla="*/ 30 w 36"/>
                <a:gd name="T3" fmla="*/ 11 h 55"/>
                <a:gd name="T4" fmla="*/ 28 w 36"/>
                <a:gd name="T5" fmla="*/ 6 h 55"/>
                <a:gd name="T6" fmla="*/ 27 w 36"/>
                <a:gd name="T7" fmla="*/ 0 h 55"/>
                <a:gd name="T8" fmla="*/ 25 w 36"/>
                <a:gd name="T9" fmla="*/ 2 h 55"/>
                <a:gd name="T10" fmla="*/ 3 w 36"/>
                <a:gd name="T11" fmla="*/ 2 h 55"/>
                <a:gd name="T12" fmla="*/ 5 w 36"/>
                <a:gd name="T13" fmla="*/ 10 h 55"/>
                <a:gd name="T14" fmla="*/ 4 w 36"/>
                <a:gd name="T15" fmla="*/ 12 h 55"/>
                <a:gd name="T16" fmla="*/ 7 w 36"/>
                <a:gd name="T17" fmla="*/ 25 h 55"/>
                <a:gd name="T18" fmla="*/ 3 w 36"/>
                <a:gd name="T19" fmla="*/ 30 h 55"/>
                <a:gd name="T20" fmla="*/ 0 w 36"/>
                <a:gd name="T21" fmla="*/ 39 h 55"/>
                <a:gd name="T22" fmla="*/ 4 w 36"/>
                <a:gd name="T23" fmla="*/ 48 h 55"/>
                <a:gd name="T24" fmla="*/ 4 w 36"/>
                <a:gd name="T25" fmla="*/ 52 h 55"/>
                <a:gd name="T26" fmla="*/ 10 w 36"/>
                <a:gd name="T27" fmla="*/ 54 h 55"/>
                <a:gd name="T28" fmla="*/ 26 w 36"/>
                <a:gd name="T29" fmla="*/ 48 h 55"/>
                <a:gd name="T30" fmla="*/ 36 w 36"/>
                <a:gd name="T31" fmla="*/ 44 h 55"/>
                <a:gd name="T32" fmla="*/ 33 w 36"/>
                <a:gd name="T33" fmla="*/ 34 h 55"/>
                <a:gd name="T34" fmla="*/ 31 w 36"/>
                <a:gd name="T35" fmla="*/ 22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55">
                  <a:moveTo>
                    <a:pt x="31" y="22"/>
                  </a:moveTo>
                  <a:cubicBezTo>
                    <a:pt x="30" y="20"/>
                    <a:pt x="30" y="13"/>
                    <a:pt x="30" y="11"/>
                  </a:cubicBezTo>
                  <a:cubicBezTo>
                    <a:pt x="31" y="8"/>
                    <a:pt x="30" y="6"/>
                    <a:pt x="28" y="6"/>
                  </a:cubicBezTo>
                  <a:cubicBezTo>
                    <a:pt x="28" y="5"/>
                    <a:pt x="27" y="3"/>
                    <a:pt x="27" y="0"/>
                  </a:cubicBezTo>
                  <a:cubicBezTo>
                    <a:pt x="25" y="1"/>
                    <a:pt x="25" y="3"/>
                    <a:pt x="25" y="2"/>
                  </a:cubicBezTo>
                  <a:cubicBezTo>
                    <a:pt x="24" y="1"/>
                    <a:pt x="4" y="0"/>
                    <a:pt x="3" y="2"/>
                  </a:cubicBezTo>
                  <a:cubicBezTo>
                    <a:pt x="2" y="3"/>
                    <a:pt x="5" y="9"/>
                    <a:pt x="5" y="10"/>
                  </a:cubicBezTo>
                  <a:cubicBezTo>
                    <a:pt x="5" y="11"/>
                    <a:pt x="4" y="12"/>
                    <a:pt x="4" y="12"/>
                  </a:cubicBezTo>
                  <a:cubicBezTo>
                    <a:pt x="6" y="16"/>
                    <a:pt x="7" y="23"/>
                    <a:pt x="7" y="25"/>
                  </a:cubicBezTo>
                  <a:cubicBezTo>
                    <a:pt x="7" y="27"/>
                    <a:pt x="3" y="28"/>
                    <a:pt x="3" y="30"/>
                  </a:cubicBezTo>
                  <a:cubicBezTo>
                    <a:pt x="4" y="33"/>
                    <a:pt x="0" y="37"/>
                    <a:pt x="0" y="39"/>
                  </a:cubicBezTo>
                  <a:cubicBezTo>
                    <a:pt x="0" y="40"/>
                    <a:pt x="3" y="47"/>
                    <a:pt x="4" y="48"/>
                  </a:cubicBezTo>
                  <a:cubicBezTo>
                    <a:pt x="4" y="49"/>
                    <a:pt x="4" y="51"/>
                    <a:pt x="4" y="52"/>
                  </a:cubicBezTo>
                  <a:cubicBezTo>
                    <a:pt x="7" y="53"/>
                    <a:pt x="9" y="54"/>
                    <a:pt x="10" y="54"/>
                  </a:cubicBezTo>
                  <a:cubicBezTo>
                    <a:pt x="11" y="55"/>
                    <a:pt x="22" y="50"/>
                    <a:pt x="26" y="48"/>
                  </a:cubicBezTo>
                  <a:cubicBezTo>
                    <a:pt x="30" y="46"/>
                    <a:pt x="33" y="45"/>
                    <a:pt x="36" y="44"/>
                  </a:cubicBezTo>
                  <a:cubicBezTo>
                    <a:pt x="34" y="41"/>
                    <a:pt x="33" y="37"/>
                    <a:pt x="33" y="34"/>
                  </a:cubicBezTo>
                  <a:cubicBezTo>
                    <a:pt x="33" y="30"/>
                    <a:pt x="32" y="25"/>
                    <a:pt x="31" y="2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 name="Freeform 29"/>
            <p:cNvSpPr>
              <a:spLocks/>
            </p:cNvSpPr>
            <p:nvPr/>
          </p:nvSpPr>
          <p:spPr bwMode="auto">
            <a:xfrm>
              <a:off x="5300965" y="3830735"/>
              <a:ext cx="228468" cy="174800"/>
            </a:xfrm>
            <a:custGeom>
              <a:avLst/>
              <a:gdLst>
                <a:gd name="T0" fmla="*/ 21 w 63"/>
                <a:gd name="T1" fmla="*/ 25 h 48"/>
                <a:gd name="T2" fmla="*/ 25 w 63"/>
                <a:gd name="T3" fmla="*/ 24 h 48"/>
                <a:gd name="T4" fmla="*/ 31 w 63"/>
                <a:gd name="T5" fmla="*/ 23 h 48"/>
                <a:gd name="T6" fmla="*/ 38 w 63"/>
                <a:gd name="T7" fmla="*/ 31 h 48"/>
                <a:gd name="T8" fmla="*/ 39 w 63"/>
                <a:gd name="T9" fmla="*/ 36 h 48"/>
                <a:gd name="T10" fmla="*/ 39 w 63"/>
                <a:gd name="T11" fmla="*/ 37 h 48"/>
                <a:gd name="T12" fmla="*/ 45 w 63"/>
                <a:gd name="T13" fmla="*/ 36 h 48"/>
                <a:gd name="T14" fmla="*/ 48 w 63"/>
                <a:gd name="T15" fmla="*/ 43 h 48"/>
                <a:gd name="T16" fmla="*/ 52 w 63"/>
                <a:gd name="T17" fmla="*/ 46 h 48"/>
                <a:gd name="T18" fmla="*/ 55 w 63"/>
                <a:gd name="T19" fmla="*/ 43 h 48"/>
                <a:gd name="T20" fmla="*/ 57 w 63"/>
                <a:gd name="T21" fmla="*/ 45 h 48"/>
                <a:gd name="T22" fmla="*/ 59 w 63"/>
                <a:gd name="T23" fmla="*/ 42 h 48"/>
                <a:gd name="T24" fmla="*/ 58 w 63"/>
                <a:gd name="T25" fmla="*/ 37 h 48"/>
                <a:gd name="T26" fmla="*/ 62 w 63"/>
                <a:gd name="T27" fmla="*/ 37 h 48"/>
                <a:gd name="T28" fmla="*/ 61 w 63"/>
                <a:gd name="T29" fmla="*/ 31 h 48"/>
                <a:gd name="T30" fmla="*/ 59 w 63"/>
                <a:gd name="T31" fmla="*/ 27 h 48"/>
                <a:gd name="T32" fmla="*/ 59 w 63"/>
                <a:gd name="T33" fmla="*/ 21 h 48"/>
                <a:gd name="T34" fmla="*/ 58 w 63"/>
                <a:gd name="T35" fmla="*/ 20 h 48"/>
                <a:gd name="T36" fmla="*/ 56 w 63"/>
                <a:gd name="T37" fmla="*/ 15 h 48"/>
                <a:gd name="T38" fmla="*/ 56 w 63"/>
                <a:gd name="T39" fmla="*/ 12 h 48"/>
                <a:gd name="T40" fmla="*/ 53 w 63"/>
                <a:gd name="T41" fmla="*/ 8 h 48"/>
                <a:gd name="T42" fmla="*/ 50 w 63"/>
                <a:gd name="T43" fmla="*/ 2 h 48"/>
                <a:gd name="T44" fmla="*/ 44 w 63"/>
                <a:gd name="T45" fmla="*/ 6 h 48"/>
                <a:gd name="T46" fmla="*/ 38 w 63"/>
                <a:gd name="T47" fmla="*/ 5 h 48"/>
                <a:gd name="T48" fmla="*/ 33 w 63"/>
                <a:gd name="T49" fmla="*/ 6 h 48"/>
                <a:gd name="T50" fmla="*/ 31 w 63"/>
                <a:gd name="T51" fmla="*/ 4 h 48"/>
                <a:gd name="T52" fmla="*/ 31 w 63"/>
                <a:gd name="T53" fmla="*/ 2 h 48"/>
                <a:gd name="T54" fmla="*/ 30 w 63"/>
                <a:gd name="T55" fmla="*/ 3 h 48"/>
                <a:gd name="T56" fmla="*/ 18 w 63"/>
                <a:gd name="T57" fmla="*/ 2 h 48"/>
                <a:gd name="T58" fmla="*/ 12 w 63"/>
                <a:gd name="T59" fmla="*/ 0 h 48"/>
                <a:gd name="T60" fmla="*/ 10 w 63"/>
                <a:gd name="T61" fmla="*/ 4 h 48"/>
                <a:gd name="T62" fmla="*/ 10 w 63"/>
                <a:gd name="T63" fmla="*/ 7 h 48"/>
                <a:gd name="T64" fmla="*/ 7 w 63"/>
                <a:gd name="T65" fmla="*/ 9 h 48"/>
                <a:gd name="T66" fmla="*/ 1 w 63"/>
                <a:gd name="T67" fmla="*/ 13 h 48"/>
                <a:gd name="T68" fmla="*/ 0 w 63"/>
                <a:gd name="T69" fmla="*/ 14 h 48"/>
                <a:gd name="T70" fmla="*/ 6 w 63"/>
                <a:gd name="T71" fmla="*/ 21 h 48"/>
                <a:gd name="T72" fmla="*/ 15 w 63"/>
                <a:gd name="T73" fmla="*/ 31 h 48"/>
                <a:gd name="T74" fmla="*/ 21 w 63"/>
                <a:gd name="T75" fmla="*/ 25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3" h="48">
                  <a:moveTo>
                    <a:pt x="21" y="25"/>
                  </a:moveTo>
                  <a:cubicBezTo>
                    <a:pt x="21" y="23"/>
                    <a:pt x="23" y="24"/>
                    <a:pt x="25" y="24"/>
                  </a:cubicBezTo>
                  <a:cubicBezTo>
                    <a:pt x="27" y="25"/>
                    <a:pt x="29" y="23"/>
                    <a:pt x="31" y="23"/>
                  </a:cubicBezTo>
                  <a:cubicBezTo>
                    <a:pt x="33" y="23"/>
                    <a:pt x="38" y="29"/>
                    <a:pt x="38" y="31"/>
                  </a:cubicBezTo>
                  <a:cubicBezTo>
                    <a:pt x="38" y="33"/>
                    <a:pt x="38" y="35"/>
                    <a:pt x="39" y="36"/>
                  </a:cubicBezTo>
                  <a:cubicBezTo>
                    <a:pt x="39" y="37"/>
                    <a:pt x="39" y="37"/>
                    <a:pt x="39" y="37"/>
                  </a:cubicBezTo>
                  <a:cubicBezTo>
                    <a:pt x="42" y="36"/>
                    <a:pt x="45" y="36"/>
                    <a:pt x="45" y="36"/>
                  </a:cubicBezTo>
                  <a:cubicBezTo>
                    <a:pt x="46" y="36"/>
                    <a:pt x="48" y="40"/>
                    <a:pt x="48" y="43"/>
                  </a:cubicBezTo>
                  <a:cubicBezTo>
                    <a:pt x="47" y="46"/>
                    <a:pt x="50" y="48"/>
                    <a:pt x="52" y="46"/>
                  </a:cubicBezTo>
                  <a:cubicBezTo>
                    <a:pt x="53" y="44"/>
                    <a:pt x="55" y="42"/>
                    <a:pt x="55" y="43"/>
                  </a:cubicBezTo>
                  <a:cubicBezTo>
                    <a:pt x="55" y="44"/>
                    <a:pt x="56" y="44"/>
                    <a:pt x="57" y="45"/>
                  </a:cubicBezTo>
                  <a:cubicBezTo>
                    <a:pt x="57" y="44"/>
                    <a:pt x="58" y="43"/>
                    <a:pt x="59" y="42"/>
                  </a:cubicBezTo>
                  <a:cubicBezTo>
                    <a:pt x="60" y="41"/>
                    <a:pt x="57" y="39"/>
                    <a:pt x="58" y="37"/>
                  </a:cubicBezTo>
                  <a:cubicBezTo>
                    <a:pt x="59" y="35"/>
                    <a:pt x="61" y="38"/>
                    <a:pt x="62" y="37"/>
                  </a:cubicBezTo>
                  <a:cubicBezTo>
                    <a:pt x="63" y="35"/>
                    <a:pt x="60" y="32"/>
                    <a:pt x="61" y="31"/>
                  </a:cubicBezTo>
                  <a:cubicBezTo>
                    <a:pt x="61" y="30"/>
                    <a:pt x="61" y="28"/>
                    <a:pt x="59" y="27"/>
                  </a:cubicBezTo>
                  <a:cubicBezTo>
                    <a:pt x="58" y="27"/>
                    <a:pt x="59" y="23"/>
                    <a:pt x="59" y="21"/>
                  </a:cubicBezTo>
                  <a:cubicBezTo>
                    <a:pt x="59" y="20"/>
                    <a:pt x="58" y="20"/>
                    <a:pt x="58" y="20"/>
                  </a:cubicBezTo>
                  <a:cubicBezTo>
                    <a:pt x="57" y="18"/>
                    <a:pt x="58" y="15"/>
                    <a:pt x="56" y="15"/>
                  </a:cubicBezTo>
                  <a:cubicBezTo>
                    <a:pt x="54" y="15"/>
                    <a:pt x="55" y="12"/>
                    <a:pt x="56" y="12"/>
                  </a:cubicBezTo>
                  <a:cubicBezTo>
                    <a:pt x="58" y="11"/>
                    <a:pt x="53" y="10"/>
                    <a:pt x="53" y="8"/>
                  </a:cubicBezTo>
                  <a:cubicBezTo>
                    <a:pt x="53" y="6"/>
                    <a:pt x="51" y="2"/>
                    <a:pt x="50" y="2"/>
                  </a:cubicBezTo>
                  <a:cubicBezTo>
                    <a:pt x="49" y="1"/>
                    <a:pt x="45" y="6"/>
                    <a:pt x="44" y="6"/>
                  </a:cubicBezTo>
                  <a:cubicBezTo>
                    <a:pt x="42" y="6"/>
                    <a:pt x="39" y="3"/>
                    <a:pt x="38" y="5"/>
                  </a:cubicBezTo>
                  <a:cubicBezTo>
                    <a:pt x="37" y="8"/>
                    <a:pt x="35" y="4"/>
                    <a:pt x="33" y="6"/>
                  </a:cubicBezTo>
                  <a:cubicBezTo>
                    <a:pt x="32" y="8"/>
                    <a:pt x="31" y="4"/>
                    <a:pt x="31" y="4"/>
                  </a:cubicBezTo>
                  <a:cubicBezTo>
                    <a:pt x="31" y="4"/>
                    <a:pt x="31" y="3"/>
                    <a:pt x="31" y="2"/>
                  </a:cubicBezTo>
                  <a:cubicBezTo>
                    <a:pt x="31" y="3"/>
                    <a:pt x="30" y="3"/>
                    <a:pt x="30" y="3"/>
                  </a:cubicBezTo>
                  <a:cubicBezTo>
                    <a:pt x="26" y="4"/>
                    <a:pt x="18" y="3"/>
                    <a:pt x="18" y="2"/>
                  </a:cubicBezTo>
                  <a:cubicBezTo>
                    <a:pt x="17" y="1"/>
                    <a:pt x="12" y="0"/>
                    <a:pt x="12" y="0"/>
                  </a:cubicBezTo>
                  <a:cubicBezTo>
                    <a:pt x="12" y="0"/>
                    <a:pt x="12" y="3"/>
                    <a:pt x="10" y="4"/>
                  </a:cubicBezTo>
                  <a:cubicBezTo>
                    <a:pt x="8" y="4"/>
                    <a:pt x="10" y="7"/>
                    <a:pt x="10" y="7"/>
                  </a:cubicBezTo>
                  <a:cubicBezTo>
                    <a:pt x="10" y="8"/>
                    <a:pt x="9" y="9"/>
                    <a:pt x="7" y="9"/>
                  </a:cubicBezTo>
                  <a:cubicBezTo>
                    <a:pt x="6" y="8"/>
                    <a:pt x="2" y="12"/>
                    <a:pt x="1" y="13"/>
                  </a:cubicBezTo>
                  <a:cubicBezTo>
                    <a:pt x="0" y="13"/>
                    <a:pt x="0" y="13"/>
                    <a:pt x="0" y="14"/>
                  </a:cubicBezTo>
                  <a:cubicBezTo>
                    <a:pt x="3" y="16"/>
                    <a:pt x="2" y="19"/>
                    <a:pt x="6" y="21"/>
                  </a:cubicBezTo>
                  <a:cubicBezTo>
                    <a:pt x="9" y="23"/>
                    <a:pt x="13" y="27"/>
                    <a:pt x="15" y="31"/>
                  </a:cubicBezTo>
                  <a:cubicBezTo>
                    <a:pt x="18" y="29"/>
                    <a:pt x="21" y="27"/>
                    <a:pt x="21" y="2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 name="Freeform 30"/>
            <p:cNvSpPr>
              <a:spLocks/>
            </p:cNvSpPr>
            <p:nvPr/>
          </p:nvSpPr>
          <p:spPr bwMode="auto">
            <a:xfrm>
              <a:off x="5409832" y="3961067"/>
              <a:ext cx="125734" cy="124200"/>
            </a:xfrm>
            <a:custGeom>
              <a:avLst/>
              <a:gdLst>
                <a:gd name="T0" fmla="*/ 28 w 35"/>
                <a:gd name="T1" fmla="*/ 19 h 34"/>
                <a:gd name="T2" fmla="*/ 26 w 35"/>
                <a:gd name="T3" fmla="*/ 17 h 34"/>
                <a:gd name="T4" fmla="*/ 27 w 35"/>
                <a:gd name="T5" fmla="*/ 11 h 34"/>
                <a:gd name="T6" fmla="*/ 27 w 35"/>
                <a:gd name="T7" fmla="*/ 9 h 34"/>
                <a:gd name="T8" fmla="*/ 25 w 35"/>
                <a:gd name="T9" fmla="*/ 7 h 34"/>
                <a:gd name="T10" fmla="*/ 22 w 35"/>
                <a:gd name="T11" fmla="*/ 10 h 34"/>
                <a:gd name="T12" fmla="*/ 18 w 35"/>
                <a:gd name="T13" fmla="*/ 7 h 34"/>
                <a:gd name="T14" fmla="*/ 15 w 35"/>
                <a:gd name="T15" fmla="*/ 0 h 34"/>
                <a:gd name="T16" fmla="*/ 9 w 35"/>
                <a:gd name="T17" fmla="*/ 1 h 34"/>
                <a:gd name="T18" fmla="*/ 8 w 35"/>
                <a:gd name="T19" fmla="*/ 5 h 34"/>
                <a:gd name="T20" fmla="*/ 2 w 35"/>
                <a:gd name="T21" fmla="*/ 11 h 34"/>
                <a:gd name="T22" fmla="*/ 0 w 35"/>
                <a:gd name="T23" fmla="*/ 14 h 34"/>
                <a:gd name="T24" fmla="*/ 11 w 35"/>
                <a:gd name="T25" fmla="*/ 21 h 34"/>
                <a:gd name="T26" fmla="*/ 30 w 35"/>
                <a:gd name="T27" fmla="*/ 33 h 34"/>
                <a:gd name="T28" fmla="*/ 32 w 35"/>
                <a:gd name="T29" fmla="*/ 34 h 34"/>
                <a:gd name="T30" fmla="*/ 35 w 35"/>
                <a:gd name="T31" fmla="*/ 26 h 34"/>
                <a:gd name="T32" fmla="*/ 28 w 35"/>
                <a:gd name="T33" fmla="*/ 19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34">
                  <a:moveTo>
                    <a:pt x="28" y="19"/>
                  </a:moveTo>
                  <a:cubicBezTo>
                    <a:pt x="26" y="18"/>
                    <a:pt x="24" y="18"/>
                    <a:pt x="26" y="17"/>
                  </a:cubicBezTo>
                  <a:cubicBezTo>
                    <a:pt x="27" y="16"/>
                    <a:pt x="27" y="14"/>
                    <a:pt x="27" y="11"/>
                  </a:cubicBezTo>
                  <a:cubicBezTo>
                    <a:pt x="26" y="10"/>
                    <a:pt x="27" y="9"/>
                    <a:pt x="27" y="9"/>
                  </a:cubicBezTo>
                  <a:cubicBezTo>
                    <a:pt x="26" y="8"/>
                    <a:pt x="25" y="8"/>
                    <a:pt x="25" y="7"/>
                  </a:cubicBezTo>
                  <a:cubicBezTo>
                    <a:pt x="25" y="6"/>
                    <a:pt x="23" y="8"/>
                    <a:pt x="22" y="10"/>
                  </a:cubicBezTo>
                  <a:cubicBezTo>
                    <a:pt x="20" y="12"/>
                    <a:pt x="17" y="10"/>
                    <a:pt x="18" y="7"/>
                  </a:cubicBezTo>
                  <a:cubicBezTo>
                    <a:pt x="18" y="4"/>
                    <a:pt x="16" y="0"/>
                    <a:pt x="15" y="0"/>
                  </a:cubicBezTo>
                  <a:cubicBezTo>
                    <a:pt x="15" y="0"/>
                    <a:pt x="12" y="0"/>
                    <a:pt x="9" y="1"/>
                  </a:cubicBezTo>
                  <a:cubicBezTo>
                    <a:pt x="10" y="2"/>
                    <a:pt x="9" y="4"/>
                    <a:pt x="8" y="5"/>
                  </a:cubicBezTo>
                  <a:cubicBezTo>
                    <a:pt x="8" y="7"/>
                    <a:pt x="4" y="9"/>
                    <a:pt x="2" y="11"/>
                  </a:cubicBezTo>
                  <a:cubicBezTo>
                    <a:pt x="1" y="11"/>
                    <a:pt x="1" y="12"/>
                    <a:pt x="0" y="14"/>
                  </a:cubicBezTo>
                  <a:cubicBezTo>
                    <a:pt x="3" y="16"/>
                    <a:pt x="7" y="18"/>
                    <a:pt x="11" y="21"/>
                  </a:cubicBezTo>
                  <a:cubicBezTo>
                    <a:pt x="17" y="26"/>
                    <a:pt x="26" y="32"/>
                    <a:pt x="30" y="33"/>
                  </a:cubicBezTo>
                  <a:cubicBezTo>
                    <a:pt x="31" y="34"/>
                    <a:pt x="32" y="34"/>
                    <a:pt x="32" y="34"/>
                  </a:cubicBezTo>
                  <a:cubicBezTo>
                    <a:pt x="33" y="29"/>
                    <a:pt x="35" y="28"/>
                    <a:pt x="35" y="26"/>
                  </a:cubicBezTo>
                  <a:cubicBezTo>
                    <a:pt x="35" y="23"/>
                    <a:pt x="31" y="21"/>
                    <a:pt x="28" y="1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 name="Freeform 31"/>
            <p:cNvSpPr>
              <a:spLocks/>
            </p:cNvSpPr>
            <p:nvPr/>
          </p:nvSpPr>
          <p:spPr bwMode="auto">
            <a:xfrm>
              <a:off x="5354632" y="3913535"/>
              <a:ext cx="90466" cy="98134"/>
            </a:xfrm>
            <a:custGeom>
              <a:avLst/>
              <a:gdLst>
                <a:gd name="T0" fmla="*/ 23 w 25"/>
                <a:gd name="T1" fmla="*/ 18 h 27"/>
                <a:gd name="T2" fmla="*/ 24 w 25"/>
                <a:gd name="T3" fmla="*/ 13 h 27"/>
                <a:gd name="T4" fmla="*/ 23 w 25"/>
                <a:gd name="T5" fmla="*/ 8 h 27"/>
                <a:gd name="T6" fmla="*/ 16 w 25"/>
                <a:gd name="T7" fmla="*/ 0 h 27"/>
                <a:gd name="T8" fmla="*/ 10 w 25"/>
                <a:gd name="T9" fmla="*/ 1 h 27"/>
                <a:gd name="T10" fmla="*/ 6 w 25"/>
                <a:gd name="T11" fmla="*/ 2 h 27"/>
                <a:gd name="T12" fmla="*/ 0 w 25"/>
                <a:gd name="T13" fmla="*/ 8 h 27"/>
                <a:gd name="T14" fmla="*/ 1 w 25"/>
                <a:gd name="T15" fmla="*/ 12 h 27"/>
                <a:gd name="T16" fmla="*/ 8 w 25"/>
                <a:gd name="T17" fmla="*/ 22 h 27"/>
                <a:gd name="T18" fmla="*/ 15 w 25"/>
                <a:gd name="T19" fmla="*/ 27 h 27"/>
                <a:gd name="T20" fmla="*/ 17 w 25"/>
                <a:gd name="T21" fmla="*/ 24 h 27"/>
                <a:gd name="T22" fmla="*/ 23 w 25"/>
                <a:gd name="T23" fmla="*/ 18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27">
                  <a:moveTo>
                    <a:pt x="23" y="18"/>
                  </a:moveTo>
                  <a:cubicBezTo>
                    <a:pt x="24" y="17"/>
                    <a:pt x="25" y="15"/>
                    <a:pt x="24" y="13"/>
                  </a:cubicBezTo>
                  <a:cubicBezTo>
                    <a:pt x="23" y="12"/>
                    <a:pt x="23" y="10"/>
                    <a:pt x="23" y="8"/>
                  </a:cubicBezTo>
                  <a:cubicBezTo>
                    <a:pt x="23" y="6"/>
                    <a:pt x="18" y="0"/>
                    <a:pt x="16" y="0"/>
                  </a:cubicBezTo>
                  <a:cubicBezTo>
                    <a:pt x="14" y="0"/>
                    <a:pt x="12" y="2"/>
                    <a:pt x="10" y="1"/>
                  </a:cubicBezTo>
                  <a:cubicBezTo>
                    <a:pt x="8" y="1"/>
                    <a:pt x="6" y="0"/>
                    <a:pt x="6" y="2"/>
                  </a:cubicBezTo>
                  <a:cubicBezTo>
                    <a:pt x="6" y="4"/>
                    <a:pt x="3" y="6"/>
                    <a:pt x="0" y="8"/>
                  </a:cubicBezTo>
                  <a:cubicBezTo>
                    <a:pt x="1" y="9"/>
                    <a:pt x="1" y="10"/>
                    <a:pt x="1" y="12"/>
                  </a:cubicBezTo>
                  <a:cubicBezTo>
                    <a:pt x="3" y="18"/>
                    <a:pt x="5" y="20"/>
                    <a:pt x="8" y="22"/>
                  </a:cubicBezTo>
                  <a:cubicBezTo>
                    <a:pt x="9" y="23"/>
                    <a:pt x="12" y="25"/>
                    <a:pt x="15" y="27"/>
                  </a:cubicBezTo>
                  <a:cubicBezTo>
                    <a:pt x="16" y="25"/>
                    <a:pt x="16" y="24"/>
                    <a:pt x="17" y="24"/>
                  </a:cubicBezTo>
                  <a:cubicBezTo>
                    <a:pt x="19" y="22"/>
                    <a:pt x="23" y="20"/>
                    <a:pt x="23" y="1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 name="Freeform 32"/>
            <p:cNvSpPr>
              <a:spLocks/>
            </p:cNvSpPr>
            <p:nvPr/>
          </p:nvSpPr>
          <p:spPr bwMode="auto">
            <a:xfrm>
              <a:off x="5238098" y="3347733"/>
              <a:ext cx="257600" cy="207000"/>
            </a:xfrm>
            <a:custGeom>
              <a:avLst/>
              <a:gdLst>
                <a:gd name="T0" fmla="*/ 34 w 71"/>
                <a:gd name="T1" fmla="*/ 44 h 57"/>
                <a:gd name="T2" fmla="*/ 42 w 71"/>
                <a:gd name="T3" fmla="*/ 38 h 57"/>
                <a:gd name="T4" fmla="*/ 42 w 71"/>
                <a:gd name="T5" fmla="*/ 15 h 57"/>
                <a:gd name="T6" fmla="*/ 71 w 71"/>
                <a:gd name="T7" fmla="*/ 15 h 57"/>
                <a:gd name="T8" fmla="*/ 71 w 71"/>
                <a:gd name="T9" fmla="*/ 3 h 57"/>
                <a:gd name="T10" fmla="*/ 65 w 71"/>
                <a:gd name="T11" fmla="*/ 0 h 57"/>
                <a:gd name="T12" fmla="*/ 34 w 71"/>
                <a:gd name="T13" fmla="*/ 0 h 57"/>
                <a:gd name="T14" fmla="*/ 29 w 71"/>
                <a:gd name="T15" fmla="*/ 8 h 57"/>
                <a:gd name="T16" fmla="*/ 18 w 71"/>
                <a:gd name="T17" fmla="*/ 23 h 57"/>
                <a:gd name="T18" fmla="*/ 3 w 71"/>
                <a:gd name="T19" fmla="*/ 49 h 57"/>
                <a:gd name="T20" fmla="*/ 0 w 71"/>
                <a:gd name="T21" fmla="*/ 57 h 57"/>
                <a:gd name="T22" fmla="*/ 34 w 71"/>
                <a:gd name="T23" fmla="*/ 57 h 57"/>
                <a:gd name="T24" fmla="*/ 34 w 71"/>
                <a:gd name="T25" fmla="*/ 44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1" h="57">
                  <a:moveTo>
                    <a:pt x="34" y="44"/>
                  </a:moveTo>
                  <a:cubicBezTo>
                    <a:pt x="34" y="42"/>
                    <a:pt x="42" y="40"/>
                    <a:pt x="42" y="38"/>
                  </a:cubicBezTo>
                  <a:cubicBezTo>
                    <a:pt x="42" y="36"/>
                    <a:pt x="42" y="15"/>
                    <a:pt x="42" y="15"/>
                  </a:cubicBezTo>
                  <a:cubicBezTo>
                    <a:pt x="42" y="15"/>
                    <a:pt x="70" y="16"/>
                    <a:pt x="71" y="15"/>
                  </a:cubicBezTo>
                  <a:cubicBezTo>
                    <a:pt x="71" y="15"/>
                    <a:pt x="71" y="9"/>
                    <a:pt x="71" y="3"/>
                  </a:cubicBezTo>
                  <a:cubicBezTo>
                    <a:pt x="70" y="1"/>
                    <a:pt x="71" y="0"/>
                    <a:pt x="65" y="0"/>
                  </a:cubicBezTo>
                  <a:cubicBezTo>
                    <a:pt x="60" y="0"/>
                    <a:pt x="44" y="0"/>
                    <a:pt x="34" y="0"/>
                  </a:cubicBezTo>
                  <a:cubicBezTo>
                    <a:pt x="31" y="2"/>
                    <a:pt x="30" y="5"/>
                    <a:pt x="29" y="8"/>
                  </a:cubicBezTo>
                  <a:cubicBezTo>
                    <a:pt x="27" y="12"/>
                    <a:pt x="18" y="17"/>
                    <a:pt x="18" y="23"/>
                  </a:cubicBezTo>
                  <a:cubicBezTo>
                    <a:pt x="17" y="29"/>
                    <a:pt x="9" y="37"/>
                    <a:pt x="3" y="49"/>
                  </a:cubicBezTo>
                  <a:cubicBezTo>
                    <a:pt x="1" y="53"/>
                    <a:pt x="1" y="55"/>
                    <a:pt x="0" y="57"/>
                  </a:cubicBezTo>
                  <a:cubicBezTo>
                    <a:pt x="34" y="57"/>
                    <a:pt x="34" y="57"/>
                    <a:pt x="34" y="57"/>
                  </a:cubicBezTo>
                  <a:cubicBezTo>
                    <a:pt x="34" y="57"/>
                    <a:pt x="34" y="46"/>
                    <a:pt x="34" y="4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3" name="Freeform 33"/>
            <p:cNvSpPr>
              <a:spLocks/>
            </p:cNvSpPr>
            <p:nvPr/>
          </p:nvSpPr>
          <p:spPr bwMode="auto">
            <a:xfrm>
              <a:off x="5238098" y="3358467"/>
              <a:ext cx="371068" cy="406334"/>
            </a:xfrm>
            <a:custGeom>
              <a:avLst/>
              <a:gdLst>
                <a:gd name="T0" fmla="*/ 8 w 102"/>
                <a:gd name="T1" fmla="*/ 97 h 112"/>
                <a:gd name="T2" fmla="*/ 16 w 102"/>
                <a:gd name="T3" fmla="*/ 97 h 112"/>
                <a:gd name="T4" fmla="*/ 22 w 102"/>
                <a:gd name="T5" fmla="*/ 96 h 112"/>
                <a:gd name="T6" fmla="*/ 27 w 102"/>
                <a:gd name="T7" fmla="*/ 100 h 112"/>
                <a:gd name="T8" fmla="*/ 30 w 102"/>
                <a:gd name="T9" fmla="*/ 100 h 112"/>
                <a:gd name="T10" fmla="*/ 36 w 102"/>
                <a:gd name="T11" fmla="*/ 108 h 112"/>
                <a:gd name="T12" fmla="*/ 40 w 102"/>
                <a:gd name="T13" fmla="*/ 112 h 112"/>
                <a:gd name="T14" fmla="*/ 44 w 102"/>
                <a:gd name="T15" fmla="*/ 109 h 112"/>
                <a:gd name="T16" fmla="*/ 49 w 102"/>
                <a:gd name="T17" fmla="*/ 108 h 112"/>
                <a:gd name="T18" fmla="*/ 54 w 102"/>
                <a:gd name="T19" fmla="*/ 107 h 112"/>
                <a:gd name="T20" fmla="*/ 59 w 102"/>
                <a:gd name="T21" fmla="*/ 107 h 112"/>
                <a:gd name="T22" fmla="*/ 65 w 102"/>
                <a:gd name="T23" fmla="*/ 106 h 112"/>
                <a:gd name="T24" fmla="*/ 98 w 102"/>
                <a:gd name="T25" fmla="*/ 105 h 112"/>
                <a:gd name="T26" fmla="*/ 99 w 102"/>
                <a:gd name="T27" fmla="*/ 98 h 112"/>
                <a:gd name="T28" fmla="*/ 96 w 102"/>
                <a:gd name="T29" fmla="*/ 95 h 112"/>
                <a:gd name="T30" fmla="*/ 88 w 102"/>
                <a:gd name="T31" fmla="*/ 21 h 112"/>
                <a:gd name="T32" fmla="*/ 102 w 102"/>
                <a:gd name="T33" fmla="*/ 21 h 112"/>
                <a:gd name="T34" fmla="*/ 73 w 102"/>
                <a:gd name="T35" fmla="*/ 2 h 112"/>
                <a:gd name="T36" fmla="*/ 71 w 102"/>
                <a:gd name="T37" fmla="*/ 0 h 112"/>
                <a:gd name="T38" fmla="*/ 71 w 102"/>
                <a:gd name="T39" fmla="*/ 12 h 112"/>
                <a:gd name="T40" fmla="*/ 42 w 102"/>
                <a:gd name="T41" fmla="*/ 12 h 112"/>
                <a:gd name="T42" fmla="*/ 42 w 102"/>
                <a:gd name="T43" fmla="*/ 35 h 112"/>
                <a:gd name="T44" fmla="*/ 34 w 102"/>
                <a:gd name="T45" fmla="*/ 41 h 112"/>
                <a:gd name="T46" fmla="*/ 34 w 102"/>
                <a:gd name="T47" fmla="*/ 54 h 112"/>
                <a:gd name="T48" fmla="*/ 0 w 102"/>
                <a:gd name="T49" fmla="*/ 54 h 112"/>
                <a:gd name="T50" fmla="*/ 5 w 102"/>
                <a:gd name="T51" fmla="*/ 64 h 112"/>
                <a:gd name="T52" fmla="*/ 7 w 102"/>
                <a:gd name="T53" fmla="*/ 77 h 112"/>
                <a:gd name="T54" fmla="*/ 4 w 102"/>
                <a:gd name="T55" fmla="*/ 94 h 112"/>
                <a:gd name="T56" fmla="*/ 3 w 102"/>
                <a:gd name="T57" fmla="*/ 101 h 112"/>
                <a:gd name="T58" fmla="*/ 3 w 102"/>
                <a:gd name="T59" fmla="*/ 101 h 112"/>
                <a:gd name="T60" fmla="*/ 8 w 102"/>
                <a:gd name="T61" fmla="*/ 97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02" h="112">
                  <a:moveTo>
                    <a:pt x="8" y="97"/>
                  </a:moveTo>
                  <a:cubicBezTo>
                    <a:pt x="11" y="98"/>
                    <a:pt x="16" y="97"/>
                    <a:pt x="16" y="97"/>
                  </a:cubicBezTo>
                  <a:cubicBezTo>
                    <a:pt x="16" y="97"/>
                    <a:pt x="20" y="95"/>
                    <a:pt x="22" y="96"/>
                  </a:cubicBezTo>
                  <a:cubicBezTo>
                    <a:pt x="25" y="98"/>
                    <a:pt x="27" y="100"/>
                    <a:pt x="27" y="100"/>
                  </a:cubicBezTo>
                  <a:cubicBezTo>
                    <a:pt x="30" y="100"/>
                    <a:pt x="30" y="100"/>
                    <a:pt x="30" y="100"/>
                  </a:cubicBezTo>
                  <a:cubicBezTo>
                    <a:pt x="30" y="100"/>
                    <a:pt x="32" y="107"/>
                    <a:pt x="36" y="108"/>
                  </a:cubicBezTo>
                  <a:cubicBezTo>
                    <a:pt x="38" y="109"/>
                    <a:pt x="39" y="111"/>
                    <a:pt x="40" y="112"/>
                  </a:cubicBezTo>
                  <a:cubicBezTo>
                    <a:pt x="42" y="112"/>
                    <a:pt x="44" y="111"/>
                    <a:pt x="44" y="109"/>
                  </a:cubicBezTo>
                  <a:cubicBezTo>
                    <a:pt x="44" y="107"/>
                    <a:pt x="46" y="104"/>
                    <a:pt x="49" y="108"/>
                  </a:cubicBezTo>
                  <a:cubicBezTo>
                    <a:pt x="53" y="111"/>
                    <a:pt x="53" y="108"/>
                    <a:pt x="54" y="107"/>
                  </a:cubicBezTo>
                  <a:cubicBezTo>
                    <a:pt x="55" y="106"/>
                    <a:pt x="57" y="107"/>
                    <a:pt x="59" y="107"/>
                  </a:cubicBezTo>
                  <a:cubicBezTo>
                    <a:pt x="62" y="107"/>
                    <a:pt x="65" y="106"/>
                    <a:pt x="65" y="106"/>
                  </a:cubicBezTo>
                  <a:cubicBezTo>
                    <a:pt x="65" y="106"/>
                    <a:pt x="96" y="106"/>
                    <a:pt x="98" y="105"/>
                  </a:cubicBezTo>
                  <a:cubicBezTo>
                    <a:pt x="99" y="105"/>
                    <a:pt x="99" y="98"/>
                    <a:pt x="99" y="98"/>
                  </a:cubicBezTo>
                  <a:cubicBezTo>
                    <a:pt x="96" y="95"/>
                    <a:pt x="96" y="95"/>
                    <a:pt x="96" y="95"/>
                  </a:cubicBezTo>
                  <a:cubicBezTo>
                    <a:pt x="88" y="21"/>
                    <a:pt x="88" y="21"/>
                    <a:pt x="88" y="21"/>
                  </a:cubicBezTo>
                  <a:cubicBezTo>
                    <a:pt x="102" y="21"/>
                    <a:pt x="102" y="21"/>
                    <a:pt x="102" y="21"/>
                  </a:cubicBezTo>
                  <a:cubicBezTo>
                    <a:pt x="87" y="11"/>
                    <a:pt x="74" y="3"/>
                    <a:pt x="73" y="2"/>
                  </a:cubicBezTo>
                  <a:cubicBezTo>
                    <a:pt x="72" y="1"/>
                    <a:pt x="71" y="1"/>
                    <a:pt x="71" y="0"/>
                  </a:cubicBezTo>
                  <a:cubicBezTo>
                    <a:pt x="71" y="6"/>
                    <a:pt x="71" y="12"/>
                    <a:pt x="71" y="12"/>
                  </a:cubicBezTo>
                  <a:cubicBezTo>
                    <a:pt x="70" y="13"/>
                    <a:pt x="42" y="12"/>
                    <a:pt x="42" y="12"/>
                  </a:cubicBezTo>
                  <a:cubicBezTo>
                    <a:pt x="42" y="12"/>
                    <a:pt x="42" y="33"/>
                    <a:pt x="42" y="35"/>
                  </a:cubicBezTo>
                  <a:cubicBezTo>
                    <a:pt x="42" y="37"/>
                    <a:pt x="34" y="39"/>
                    <a:pt x="34" y="41"/>
                  </a:cubicBezTo>
                  <a:cubicBezTo>
                    <a:pt x="34" y="43"/>
                    <a:pt x="34" y="54"/>
                    <a:pt x="34" y="54"/>
                  </a:cubicBezTo>
                  <a:cubicBezTo>
                    <a:pt x="0" y="54"/>
                    <a:pt x="0" y="54"/>
                    <a:pt x="0" y="54"/>
                  </a:cubicBezTo>
                  <a:cubicBezTo>
                    <a:pt x="0" y="60"/>
                    <a:pt x="3" y="62"/>
                    <a:pt x="5" y="64"/>
                  </a:cubicBezTo>
                  <a:cubicBezTo>
                    <a:pt x="8" y="67"/>
                    <a:pt x="3" y="72"/>
                    <a:pt x="7" y="77"/>
                  </a:cubicBezTo>
                  <a:cubicBezTo>
                    <a:pt x="11" y="83"/>
                    <a:pt x="6" y="91"/>
                    <a:pt x="4" y="94"/>
                  </a:cubicBezTo>
                  <a:cubicBezTo>
                    <a:pt x="3" y="96"/>
                    <a:pt x="3" y="98"/>
                    <a:pt x="3" y="101"/>
                  </a:cubicBezTo>
                  <a:cubicBezTo>
                    <a:pt x="3" y="101"/>
                    <a:pt x="3" y="101"/>
                    <a:pt x="3" y="101"/>
                  </a:cubicBezTo>
                  <a:cubicBezTo>
                    <a:pt x="6" y="100"/>
                    <a:pt x="5" y="96"/>
                    <a:pt x="8" y="9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 name="Freeform 34"/>
            <p:cNvSpPr>
              <a:spLocks/>
            </p:cNvSpPr>
            <p:nvPr/>
          </p:nvSpPr>
          <p:spPr bwMode="auto">
            <a:xfrm>
              <a:off x="5383765" y="3435133"/>
              <a:ext cx="510601" cy="478401"/>
            </a:xfrm>
            <a:custGeom>
              <a:avLst/>
              <a:gdLst>
                <a:gd name="T0" fmla="*/ 133 w 141"/>
                <a:gd name="T1" fmla="*/ 55 h 132"/>
                <a:gd name="T2" fmla="*/ 129 w 141"/>
                <a:gd name="T3" fmla="*/ 46 h 132"/>
                <a:gd name="T4" fmla="*/ 120 w 141"/>
                <a:gd name="T5" fmla="*/ 43 h 132"/>
                <a:gd name="T6" fmla="*/ 114 w 141"/>
                <a:gd name="T7" fmla="*/ 35 h 132"/>
                <a:gd name="T8" fmla="*/ 62 w 141"/>
                <a:gd name="T9" fmla="*/ 0 h 132"/>
                <a:gd name="T10" fmla="*/ 48 w 141"/>
                <a:gd name="T11" fmla="*/ 0 h 132"/>
                <a:gd name="T12" fmla="*/ 56 w 141"/>
                <a:gd name="T13" fmla="*/ 74 h 132"/>
                <a:gd name="T14" fmla="*/ 59 w 141"/>
                <a:gd name="T15" fmla="*/ 77 h 132"/>
                <a:gd name="T16" fmla="*/ 58 w 141"/>
                <a:gd name="T17" fmla="*/ 84 h 132"/>
                <a:gd name="T18" fmla="*/ 25 w 141"/>
                <a:gd name="T19" fmla="*/ 85 h 132"/>
                <a:gd name="T20" fmla="*/ 19 w 141"/>
                <a:gd name="T21" fmla="*/ 86 h 132"/>
                <a:gd name="T22" fmla="*/ 14 w 141"/>
                <a:gd name="T23" fmla="*/ 86 h 132"/>
                <a:gd name="T24" fmla="*/ 9 w 141"/>
                <a:gd name="T25" fmla="*/ 87 h 132"/>
                <a:gd name="T26" fmla="*/ 4 w 141"/>
                <a:gd name="T27" fmla="*/ 88 h 132"/>
                <a:gd name="T28" fmla="*/ 0 w 141"/>
                <a:gd name="T29" fmla="*/ 91 h 132"/>
                <a:gd name="T30" fmla="*/ 1 w 141"/>
                <a:gd name="T31" fmla="*/ 93 h 132"/>
                <a:gd name="T32" fmla="*/ 2 w 141"/>
                <a:gd name="T33" fmla="*/ 95 h 132"/>
                <a:gd name="T34" fmla="*/ 3 w 141"/>
                <a:gd name="T35" fmla="*/ 101 h 132"/>
                <a:gd name="T36" fmla="*/ 8 w 141"/>
                <a:gd name="T37" fmla="*/ 106 h 132"/>
                <a:gd name="T38" fmla="*/ 8 w 141"/>
                <a:gd name="T39" fmla="*/ 113 h 132"/>
                <a:gd name="T40" fmla="*/ 10 w 141"/>
                <a:gd name="T41" fmla="*/ 115 h 132"/>
                <a:gd name="T42" fmla="*/ 15 w 141"/>
                <a:gd name="T43" fmla="*/ 114 h 132"/>
                <a:gd name="T44" fmla="*/ 21 w 141"/>
                <a:gd name="T45" fmla="*/ 115 h 132"/>
                <a:gd name="T46" fmla="*/ 27 w 141"/>
                <a:gd name="T47" fmla="*/ 111 h 132"/>
                <a:gd name="T48" fmla="*/ 30 w 141"/>
                <a:gd name="T49" fmla="*/ 117 h 132"/>
                <a:gd name="T50" fmla="*/ 33 w 141"/>
                <a:gd name="T51" fmla="*/ 121 h 132"/>
                <a:gd name="T52" fmla="*/ 33 w 141"/>
                <a:gd name="T53" fmla="*/ 124 h 132"/>
                <a:gd name="T54" fmla="*/ 35 w 141"/>
                <a:gd name="T55" fmla="*/ 129 h 132"/>
                <a:gd name="T56" fmla="*/ 39 w 141"/>
                <a:gd name="T57" fmla="*/ 129 h 132"/>
                <a:gd name="T58" fmla="*/ 43 w 141"/>
                <a:gd name="T59" fmla="*/ 130 h 132"/>
                <a:gd name="T60" fmla="*/ 48 w 141"/>
                <a:gd name="T61" fmla="*/ 128 h 132"/>
                <a:gd name="T62" fmla="*/ 52 w 141"/>
                <a:gd name="T63" fmla="*/ 128 h 132"/>
                <a:gd name="T64" fmla="*/ 55 w 141"/>
                <a:gd name="T65" fmla="*/ 129 h 132"/>
                <a:gd name="T66" fmla="*/ 58 w 141"/>
                <a:gd name="T67" fmla="*/ 128 h 132"/>
                <a:gd name="T68" fmla="*/ 60 w 141"/>
                <a:gd name="T69" fmla="*/ 122 h 132"/>
                <a:gd name="T70" fmla="*/ 59 w 141"/>
                <a:gd name="T71" fmla="*/ 116 h 132"/>
                <a:gd name="T72" fmla="*/ 66 w 141"/>
                <a:gd name="T73" fmla="*/ 113 h 132"/>
                <a:gd name="T74" fmla="*/ 69 w 141"/>
                <a:gd name="T75" fmla="*/ 108 h 132"/>
                <a:gd name="T76" fmla="*/ 72 w 141"/>
                <a:gd name="T77" fmla="*/ 102 h 132"/>
                <a:gd name="T78" fmla="*/ 77 w 141"/>
                <a:gd name="T79" fmla="*/ 102 h 132"/>
                <a:gd name="T80" fmla="*/ 81 w 141"/>
                <a:gd name="T81" fmla="*/ 98 h 132"/>
                <a:gd name="T82" fmla="*/ 85 w 141"/>
                <a:gd name="T83" fmla="*/ 96 h 132"/>
                <a:gd name="T84" fmla="*/ 88 w 141"/>
                <a:gd name="T85" fmla="*/ 94 h 132"/>
                <a:gd name="T86" fmla="*/ 95 w 141"/>
                <a:gd name="T87" fmla="*/ 91 h 132"/>
                <a:gd name="T88" fmla="*/ 101 w 141"/>
                <a:gd name="T89" fmla="*/ 88 h 132"/>
                <a:gd name="T90" fmla="*/ 112 w 141"/>
                <a:gd name="T91" fmla="*/ 89 h 132"/>
                <a:gd name="T92" fmla="*/ 119 w 141"/>
                <a:gd name="T93" fmla="*/ 87 h 132"/>
                <a:gd name="T94" fmla="*/ 132 w 141"/>
                <a:gd name="T95" fmla="*/ 85 h 132"/>
                <a:gd name="T96" fmla="*/ 137 w 141"/>
                <a:gd name="T97" fmla="*/ 82 h 132"/>
                <a:gd name="T98" fmla="*/ 140 w 141"/>
                <a:gd name="T99" fmla="*/ 75 h 132"/>
                <a:gd name="T100" fmla="*/ 140 w 141"/>
                <a:gd name="T101" fmla="*/ 53 h 132"/>
                <a:gd name="T102" fmla="*/ 133 w 141"/>
                <a:gd name="T103" fmla="*/ 55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1" h="132">
                  <a:moveTo>
                    <a:pt x="133" y="55"/>
                  </a:moveTo>
                  <a:cubicBezTo>
                    <a:pt x="133" y="55"/>
                    <a:pt x="133" y="48"/>
                    <a:pt x="129" y="46"/>
                  </a:cubicBezTo>
                  <a:cubicBezTo>
                    <a:pt x="125" y="43"/>
                    <a:pt x="120" y="43"/>
                    <a:pt x="120" y="43"/>
                  </a:cubicBezTo>
                  <a:cubicBezTo>
                    <a:pt x="120" y="43"/>
                    <a:pt x="117" y="37"/>
                    <a:pt x="114" y="35"/>
                  </a:cubicBezTo>
                  <a:cubicBezTo>
                    <a:pt x="113" y="34"/>
                    <a:pt x="85" y="15"/>
                    <a:pt x="62" y="0"/>
                  </a:cubicBezTo>
                  <a:cubicBezTo>
                    <a:pt x="48" y="0"/>
                    <a:pt x="48" y="0"/>
                    <a:pt x="48" y="0"/>
                  </a:cubicBezTo>
                  <a:cubicBezTo>
                    <a:pt x="56" y="74"/>
                    <a:pt x="56" y="74"/>
                    <a:pt x="56" y="74"/>
                  </a:cubicBezTo>
                  <a:cubicBezTo>
                    <a:pt x="59" y="77"/>
                    <a:pt x="59" y="77"/>
                    <a:pt x="59" y="77"/>
                  </a:cubicBezTo>
                  <a:cubicBezTo>
                    <a:pt x="59" y="77"/>
                    <a:pt x="59" y="84"/>
                    <a:pt x="58" y="84"/>
                  </a:cubicBezTo>
                  <a:cubicBezTo>
                    <a:pt x="56" y="85"/>
                    <a:pt x="25" y="85"/>
                    <a:pt x="25" y="85"/>
                  </a:cubicBezTo>
                  <a:cubicBezTo>
                    <a:pt x="25" y="85"/>
                    <a:pt x="22" y="86"/>
                    <a:pt x="19" y="86"/>
                  </a:cubicBezTo>
                  <a:cubicBezTo>
                    <a:pt x="17" y="86"/>
                    <a:pt x="15" y="85"/>
                    <a:pt x="14" y="86"/>
                  </a:cubicBezTo>
                  <a:cubicBezTo>
                    <a:pt x="13" y="87"/>
                    <a:pt x="13" y="90"/>
                    <a:pt x="9" y="87"/>
                  </a:cubicBezTo>
                  <a:cubicBezTo>
                    <a:pt x="6" y="83"/>
                    <a:pt x="4" y="86"/>
                    <a:pt x="4" y="88"/>
                  </a:cubicBezTo>
                  <a:cubicBezTo>
                    <a:pt x="4" y="90"/>
                    <a:pt x="2" y="91"/>
                    <a:pt x="0" y="91"/>
                  </a:cubicBezTo>
                  <a:cubicBezTo>
                    <a:pt x="0" y="92"/>
                    <a:pt x="1" y="93"/>
                    <a:pt x="1" y="93"/>
                  </a:cubicBezTo>
                  <a:cubicBezTo>
                    <a:pt x="2" y="95"/>
                    <a:pt x="2" y="95"/>
                    <a:pt x="2" y="95"/>
                  </a:cubicBezTo>
                  <a:cubicBezTo>
                    <a:pt x="2" y="95"/>
                    <a:pt x="2" y="99"/>
                    <a:pt x="3" y="101"/>
                  </a:cubicBezTo>
                  <a:cubicBezTo>
                    <a:pt x="5" y="102"/>
                    <a:pt x="8" y="105"/>
                    <a:pt x="8" y="106"/>
                  </a:cubicBezTo>
                  <a:cubicBezTo>
                    <a:pt x="8" y="107"/>
                    <a:pt x="8" y="113"/>
                    <a:pt x="8" y="113"/>
                  </a:cubicBezTo>
                  <a:cubicBezTo>
                    <a:pt x="8" y="113"/>
                    <a:pt x="9" y="117"/>
                    <a:pt x="10" y="115"/>
                  </a:cubicBezTo>
                  <a:cubicBezTo>
                    <a:pt x="12" y="113"/>
                    <a:pt x="14" y="117"/>
                    <a:pt x="15" y="114"/>
                  </a:cubicBezTo>
                  <a:cubicBezTo>
                    <a:pt x="16" y="112"/>
                    <a:pt x="19" y="115"/>
                    <a:pt x="21" y="115"/>
                  </a:cubicBezTo>
                  <a:cubicBezTo>
                    <a:pt x="22" y="115"/>
                    <a:pt x="26" y="110"/>
                    <a:pt x="27" y="111"/>
                  </a:cubicBezTo>
                  <a:cubicBezTo>
                    <a:pt x="28" y="111"/>
                    <a:pt x="30" y="115"/>
                    <a:pt x="30" y="117"/>
                  </a:cubicBezTo>
                  <a:cubicBezTo>
                    <a:pt x="30" y="119"/>
                    <a:pt x="35" y="120"/>
                    <a:pt x="33" y="121"/>
                  </a:cubicBezTo>
                  <a:cubicBezTo>
                    <a:pt x="32" y="121"/>
                    <a:pt x="31" y="124"/>
                    <a:pt x="33" y="124"/>
                  </a:cubicBezTo>
                  <a:cubicBezTo>
                    <a:pt x="35" y="124"/>
                    <a:pt x="34" y="127"/>
                    <a:pt x="35" y="129"/>
                  </a:cubicBezTo>
                  <a:cubicBezTo>
                    <a:pt x="36" y="130"/>
                    <a:pt x="38" y="131"/>
                    <a:pt x="39" y="129"/>
                  </a:cubicBezTo>
                  <a:cubicBezTo>
                    <a:pt x="40" y="127"/>
                    <a:pt x="42" y="129"/>
                    <a:pt x="43" y="130"/>
                  </a:cubicBezTo>
                  <a:cubicBezTo>
                    <a:pt x="44" y="132"/>
                    <a:pt x="47" y="130"/>
                    <a:pt x="48" y="128"/>
                  </a:cubicBezTo>
                  <a:cubicBezTo>
                    <a:pt x="48" y="126"/>
                    <a:pt x="52" y="125"/>
                    <a:pt x="52" y="128"/>
                  </a:cubicBezTo>
                  <a:cubicBezTo>
                    <a:pt x="52" y="130"/>
                    <a:pt x="53" y="130"/>
                    <a:pt x="55" y="129"/>
                  </a:cubicBezTo>
                  <a:cubicBezTo>
                    <a:pt x="56" y="128"/>
                    <a:pt x="57" y="128"/>
                    <a:pt x="58" y="128"/>
                  </a:cubicBezTo>
                  <a:cubicBezTo>
                    <a:pt x="58" y="125"/>
                    <a:pt x="59" y="122"/>
                    <a:pt x="60" y="122"/>
                  </a:cubicBezTo>
                  <a:cubicBezTo>
                    <a:pt x="61" y="120"/>
                    <a:pt x="58" y="117"/>
                    <a:pt x="59" y="116"/>
                  </a:cubicBezTo>
                  <a:cubicBezTo>
                    <a:pt x="61" y="116"/>
                    <a:pt x="65" y="117"/>
                    <a:pt x="66" y="113"/>
                  </a:cubicBezTo>
                  <a:cubicBezTo>
                    <a:pt x="67" y="110"/>
                    <a:pt x="69" y="108"/>
                    <a:pt x="69" y="108"/>
                  </a:cubicBezTo>
                  <a:cubicBezTo>
                    <a:pt x="69" y="108"/>
                    <a:pt x="69" y="100"/>
                    <a:pt x="72" y="102"/>
                  </a:cubicBezTo>
                  <a:cubicBezTo>
                    <a:pt x="74" y="103"/>
                    <a:pt x="77" y="105"/>
                    <a:pt x="77" y="102"/>
                  </a:cubicBezTo>
                  <a:cubicBezTo>
                    <a:pt x="77" y="99"/>
                    <a:pt x="80" y="101"/>
                    <a:pt x="81" y="98"/>
                  </a:cubicBezTo>
                  <a:cubicBezTo>
                    <a:pt x="81" y="95"/>
                    <a:pt x="83" y="95"/>
                    <a:pt x="85" y="96"/>
                  </a:cubicBezTo>
                  <a:cubicBezTo>
                    <a:pt x="86" y="96"/>
                    <a:pt x="88" y="96"/>
                    <a:pt x="88" y="94"/>
                  </a:cubicBezTo>
                  <a:cubicBezTo>
                    <a:pt x="88" y="93"/>
                    <a:pt x="92" y="93"/>
                    <a:pt x="95" y="91"/>
                  </a:cubicBezTo>
                  <a:cubicBezTo>
                    <a:pt x="98" y="89"/>
                    <a:pt x="100" y="87"/>
                    <a:pt x="101" y="88"/>
                  </a:cubicBezTo>
                  <a:cubicBezTo>
                    <a:pt x="103" y="90"/>
                    <a:pt x="111" y="89"/>
                    <a:pt x="112" y="89"/>
                  </a:cubicBezTo>
                  <a:cubicBezTo>
                    <a:pt x="113" y="88"/>
                    <a:pt x="116" y="86"/>
                    <a:pt x="119" y="87"/>
                  </a:cubicBezTo>
                  <a:cubicBezTo>
                    <a:pt x="122" y="87"/>
                    <a:pt x="129" y="85"/>
                    <a:pt x="132" y="85"/>
                  </a:cubicBezTo>
                  <a:cubicBezTo>
                    <a:pt x="135" y="85"/>
                    <a:pt x="136" y="83"/>
                    <a:pt x="137" y="82"/>
                  </a:cubicBezTo>
                  <a:cubicBezTo>
                    <a:pt x="138" y="81"/>
                    <a:pt x="139" y="76"/>
                    <a:pt x="140" y="75"/>
                  </a:cubicBezTo>
                  <a:cubicBezTo>
                    <a:pt x="141" y="75"/>
                    <a:pt x="140" y="59"/>
                    <a:pt x="140" y="53"/>
                  </a:cubicBezTo>
                  <a:cubicBezTo>
                    <a:pt x="137" y="54"/>
                    <a:pt x="133" y="55"/>
                    <a:pt x="133" y="5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 name="Freeform 35"/>
            <p:cNvSpPr>
              <a:spLocks/>
            </p:cNvSpPr>
            <p:nvPr/>
          </p:nvSpPr>
          <p:spPr bwMode="auto">
            <a:xfrm>
              <a:off x="5593832" y="3751001"/>
              <a:ext cx="249934" cy="180934"/>
            </a:xfrm>
            <a:custGeom>
              <a:avLst/>
              <a:gdLst>
                <a:gd name="T0" fmla="*/ 68 w 69"/>
                <a:gd name="T1" fmla="*/ 28 h 50"/>
                <a:gd name="T2" fmla="*/ 65 w 69"/>
                <a:gd name="T3" fmla="*/ 26 h 50"/>
                <a:gd name="T4" fmla="*/ 64 w 69"/>
                <a:gd name="T5" fmla="*/ 22 h 50"/>
                <a:gd name="T6" fmla="*/ 60 w 69"/>
                <a:gd name="T7" fmla="*/ 22 h 50"/>
                <a:gd name="T8" fmla="*/ 57 w 69"/>
                <a:gd name="T9" fmla="*/ 19 h 50"/>
                <a:gd name="T10" fmla="*/ 55 w 69"/>
                <a:gd name="T11" fmla="*/ 16 h 50"/>
                <a:gd name="T12" fmla="*/ 51 w 69"/>
                <a:gd name="T13" fmla="*/ 12 h 50"/>
                <a:gd name="T14" fmla="*/ 49 w 69"/>
                <a:gd name="T15" fmla="*/ 7 h 50"/>
                <a:gd name="T16" fmla="*/ 48 w 69"/>
                <a:gd name="T17" fmla="*/ 2 h 50"/>
                <a:gd name="T18" fmla="*/ 43 w 69"/>
                <a:gd name="T19" fmla="*/ 1 h 50"/>
                <a:gd name="T20" fmla="*/ 37 w 69"/>
                <a:gd name="T21" fmla="*/ 4 h 50"/>
                <a:gd name="T22" fmla="*/ 30 w 69"/>
                <a:gd name="T23" fmla="*/ 7 h 50"/>
                <a:gd name="T24" fmla="*/ 27 w 69"/>
                <a:gd name="T25" fmla="*/ 9 h 50"/>
                <a:gd name="T26" fmla="*/ 23 w 69"/>
                <a:gd name="T27" fmla="*/ 11 h 50"/>
                <a:gd name="T28" fmla="*/ 19 w 69"/>
                <a:gd name="T29" fmla="*/ 15 h 50"/>
                <a:gd name="T30" fmla="*/ 14 w 69"/>
                <a:gd name="T31" fmla="*/ 15 h 50"/>
                <a:gd name="T32" fmla="*/ 11 w 69"/>
                <a:gd name="T33" fmla="*/ 21 h 50"/>
                <a:gd name="T34" fmla="*/ 8 w 69"/>
                <a:gd name="T35" fmla="*/ 26 h 50"/>
                <a:gd name="T36" fmla="*/ 1 w 69"/>
                <a:gd name="T37" fmla="*/ 29 h 50"/>
                <a:gd name="T38" fmla="*/ 2 w 69"/>
                <a:gd name="T39" fmla="*/ 35 h 50"/>
                <a:gd name="T40" fmla="*/ 0 w 69"/>
                <a:gd name="T41" fmla="*/ 41 h 50"/>
                <a:gd name="T42" fmla="*/ 4 w 69"/>
                <a:gd name="T43" fmla="*/ 44 h 50"/>
                <a:gd name="T44" fmla="*/ 11 w 69"/>
                <a:gd name="T45" fmla="*/ 47 h 50"/>
                <a:gd name="T46" fmla="*/ 21 w 69"/>
                <a:gd name="T47" fmla="*/ 46 h 50"/>
                <a:gd name="T48" fmla="*/ 24 w 69"/>
                <a:gd name="T49" fmla="*/ 45 h 50"/>
                <a:gd name="T50" fmla="*/ 22 w 69"/>
                <a:gd name="T51" fmla="*/ 37 h 50"/>
                <a:gd name="T52" fmla="*/ 44 w 69"/>
                <a:gd name="T53" fmla="*/ 37 h 50"/>
                <a:gd name="T54" fmla="*/ 47 w 69"/>
                <a:gd name="T55" fmla="*/ 35 h 50"/>
                <a:gd name="T56" fmla="*/ 54 w 69"/>
                <a:gd name="T57" fmla="*/ 36 h 50"/>
                <a:gd name="T58" fmla="*/ 59 w 69"/>
                <a:gd name="T59" fmla="*/ 33 h 50"/>
                <a:gd name="T60" fmla="*/ 66 w 69"/>
                <a:gd name="T61" fmla="*/ 31 h 50"/>
                <a:gd name="T62" fmla="*/ 68 w 69"/>
                <a:gd name="T63" fmla="*/ 28 h 50"/>
                <a:gd name="T64" fmla="*/ 68 w 69"/>
                <a:gd name="T65" fmla="*/ 2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9" h="50">
                  <a:moveTo>
                    <a:pt x="68" y="28"/>
                  </a:moveTo>
                  <a:cubicBezTo>
                    <a:pt x="67" y="27"/>
                    <a:pt x="65" y="26"/>
                    <a:pt x="65" y="26"/>
                  </a:cubicBezTo>
                  <a:cubicBezTo>
                    <a:pt x="64" y="26"/>
                    <a:pt x="65" y="22"/>
                    <a:pt x="64" y="22"/>
                  </a:cubicBezTo>
                  <a:cubicBezTo>
                    <a:pt x="64" y="21"/>
                    <a:pt x="62" y="23"/>
                    <a:pt x="60" y="22"/>
                  </a:cubicBezTo>
                  <a:cubicBezTo>
                    <a:pt x="59" y="22"/>
                    <a:pt x="58" y="19"/>
                    <a:pt x="57" y="19"/>
                  </a:cubicBezTo>
                  <a:cubicBezTo>
                    <a:pt x="55" y="19"/>
                    <a:pt x="55" y="18"/>
                    <a:pt x="55" y="16"/>
                  </a:cubicBezTo>
                  <a:cubicBezTo>
                    <a:pt x="55" y="14"/>
                    <a:pt x="53" y="13"/>
                    <a:pt x="51" y="12"/>
                  </a:cubicBezTo>
                  <a:cubicBezTo>
                    <a:pt x="50" y="11"/>
                    <a:pt x="49" y="7"/>
                    <a:pt x="49" y="7"/>
                  </a:cubicBezTo>
                  <a:cubicBezTo>
                    <a:pt x="48" y="7"/>
                    <a:pt x="48" y="4"/>
                    <a:pt x="48" y="2"/>
                  </a:cubicBezTo>
                  <a:cubicBezTo>
                    <a:pt x="46" y="2"/>
                    <a:pt x="44" y="2"/>
                    <a:pt x="43" y="1"/>
                  </a:cubicBezTo>
                  <a:cubicBezTo>
                    <a:pt x="42" y="0"/>
                    <a:pt x="40" y="2"/>
                    <a:pt x="37" y="4"/>
                  </a:cubicBezTo>
                  <a:cubicBezTo>
                    <a:pt x="34" y="6"/>
                    <a:pt x="30" y="6"/>
                    <a:pt x="30" y="7"/>
                  </a:cubicBezTo>
                  <a:cubicBezTo>
                    <a:pt x="30" y="9"/>
                    <a:pt x="28" y="9"/>
                    <a:pt x="27" y="9"/>
                  </a:cubicBezTo>
                  <a:cubicBezTo>
                    <a:pt x="25" y="8"/>
                    <a:pt x="23" y="8"/>
                    <a:pt x="23" y="11"/>
                  </a:cubicBezTo>
                  <a:cubicBezTo>
                    <a:pt x="22" y="14"/>
                    <a:pt x="19" y="12"/>
                    <a:pt x="19" y="15"/>
                  </a:cubicBezTo>
                  <a:cubicBezTo>
                    <a:pt x="19" y="18"/>
                    <a:pt x="16" y="16"/>
                    <a:pt x="14" y="15"/>
                  </a:cubicBezTo>
                  <a:cubicBezTo>
                    <a:pt x="11" y="13"/>
                    <a:pt x="11" y="21"/>
                    <a:pt x="11" y="21"/>
                  </a:cubicBezTo>
                  <a:cubicBezTo>
                    <a:pt x="11" y="21"/>
                    <a:pt x="9" y="23"/>
                    <a:pt x="8" y="26"/>
                  </a:cubicBezTo>
                  <a:cubicBezTo>
                    <a:pt x="7" y="30"/>
                    <a:pt x="3" y="29"/>
                    <a:pt x="1" y="29"/>
                  </a:cubicBezTo>
                  <a:cubicBezTo>
                    <a:pt x="0" y="30"/>
                    <a:pt x="3" y="33"/>
                    <a:pt x="2" y="35"/>
                  </a:cubicBezTo>
                  <a:cubicBezTo>
                    <a:pt x="1" y="35"/>
                    <a:pt x="0" y="38"/>
                    <a:pt x="0" y="41"/>
                  </a:cubicBezTo>
                  <a:cubicBezTo>
                    <a:pt x="1" y="41"/>
                    <a:pt x="3" y="43"/>
                    <a:pt x="4" y="44"/>
                  </a:cubicBezTo>
                  <a:cubicBezTo>
                    <a:pt x="4" y="45"/>
                    <a:pt x="9" y="50"/>
                    <a:pt x="11" y="47"/>
                  </a:cubicBezTo>
                  <a:cubicBezTo>
                    <a:pt x="13" y="45"/>
                    <a:pt x="20" y="45"/>
                    <a:pt x="21" y="46"/>
                  </a:cubicBezTo>
                  <a:cubicBezTo>
                    <a:pt x="23" y="47"/>
                    <a:pt x="24" y="47"/>
                    <a:pt x="24" y="45"/>
                  </a:cubicBezTo>
                  <a:cubicBezTo>
                    <a:pt x="24" y="44"/>
                    <a:pt x="21" y="38"/>
                    <a:pt x="22" y="37"/>
                  </a:cubicBezTo>
                  <a:cubicBezTo>
                    <a:pt x="23" y="35"/>
                    <a:pt x="43" y="36"/>
                    <a:pt x="44" y="37"/>
                  </a:cubicBezTo>
                  <a:cubicBezTo>
                    <a:pt x="44" y="39"/>
                    <a:pt x="44" y="35"/>
                    <a:pt x="47" y="35"/>
                  </a:cubicBezTo>
                  <a:cubicBezTo>
                    <a:pt x="49" y="35"/>
                    <a:pt x="53" y="37"/>
                    <a:pt x="54" y="36"/>
                  </a:cubicBezTo>
                  <a:cubicBezTo>
                    <a:pt x="56" y="36"/>
                    <a:pt x="58" y="33"/>
                    <a:pt x="59" y="33"/>
                  </a:cubicBezTo>
                  <a:cubicBezTo>
                    <a:pt x="61" y="33"/>
                    <a:pt x="65" y="33"/>
                    <a:pt x="66" y="31"/>
                  </a:cubicBezTo>
                  <a:cubicBezTo>
                    <a:pt x="67" y="30"/>
                    <a:pt x="69" y="30"/>
                    <a:pt x="68" y="28"/>
                  </a:cubicBezTo>
                  <a:cubicBezTo>
                    <a:pt x="68" y="28"/>
                    <a:pt x="68" y="28"/>
                    <a:pt x="68" y="2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 name="Freeform 36"/>
            <p:cNvSpPr>
              <a:spLocks/>
            </p:cNvSpPr>
            <p:nvPr/>
          </p:nvSpPr>
          <p:spPr bwMode="auto">
            <a:xfrm>
              <a:off x="5768632" y="3485733"/>
              <a:ext cx="473801" cy="371068"/>
            </a:xfrm>
            <a:custGeom>
              <a:avLst/>
              <a:gdLst>
                <a:gd name="T0" fmla="*/ 125 w 131"/>
                <a:gd name="T1" fmla="*/ 15 h 102"/>
                <a:gd name="T2" fmla="*/ 124 w 131"/>
                <a:gd name="T3" fmla="*/ 4 h 102"/>
                <a:gd name="T4" fmla="*/ 118 w 131"/>
                <a:gd name="T5" fmla="*/ 7 h 102"/>
                <a:gd name="T6" fmla="*/ 112 w 131"/>
                <a:gd name="T7" fmla="*/ 2 h 102"/>
                <a:gd name="T8" fmla="*/ 100 w 131"/>
                <a:gd name="T9" fmla="*/ 0 h 102"/>
                <a:gd name="T10" fmla="*/ 64 w 131"/>
                <a:gd name="T11" fmla="*/ 22 h 102"/>
                <a:gd name="T12" fmla="*/ 49 w 131"/>
                <a:gd name="T13" fmla="*/ 35 h 102"/>
                <a:gd name="T14" fmla="*/ 36 w 131"/>
                <a:gd name="T15" fmla="*/ 39 h 102"/>
                <a:gd name="T16" fmla="*/ 34 w 131"/>
                <a:gd name="T17" fmla="*/ 39 h 102"/>
                <a:gd name="T18" fmla="*/ 34 w 131"/>
                <a:gd name="T19" fmla="*/ 61 h 102"/>
                <a:gd name="T20" fmla="*/ 31 w 131"/>
                <a:gd name="T21" fmla="*/ 68 h 102"/>
                <a:gd name="T22" fmla="*/ 26 w 131"/>
                <a:gd name="T23" fmla="*/ 71 h 102"/>
                <a:gd name="T24" fmla="*/ 13 w 131"/>
                <a:gd name="T25" fmla="*/ 73 h 102"/>
                <a:gd name="T26" fmla="*/ 6 w 131"/>
                <a:gd name="T27" fmla="*/ 75 h 102"/>
                <a:gd name="T28" fmla="*/ 0 w 131"/>
                <a:gd name="T29" fmla="*/ 75 h 102"/>
                <a:gd name="T30" fmla="*/ 1 w 131"/>
                <a:gd name="T31" fmla="*/ 80 h 102"/>
                <a:gd name="T32" fmla="*/ 3 w 131"/>
                <a:gd name="T33" fmla="*/ 85 h 102"/>
                <a:gd name="T34" fmla="*/ 7 w 131"/>
                <a:gd name="T35" fmla="*/ 89 h 102"/>
                <a:gd name="T36" fmla="*/ 9 w 131"/>
                <a:gd name="T37" fmla="*/ 92 h 102"/>
                <a:gd name="T38" fmla="*/ 12 w 131"/>
                <a:gd name="T39" fmla="*/ 95 h 102"/>
                <a:gd name="T40" fmla="*/ 16 w 131"/>
                <a:gd name="T41" fmla="*/ 95 h 102"/>
                <a:gd name="T42" fmla="*/ 17 w 131"/>
                <a:gd name="T43" fmla="*/ 99 h 102"/>
                <a:gd name="T44" fmla="*/ 20 w 131"/>
                <a:gd name="T45" fmla="*/ 101 h 102"/>
                <a:gd name="T46" fmla="*/ 23 w 131"/>
                <a:gd name="T47" fmla="*/ 97 h 102"/>
                <a:gd name="T48" fmla="*/ 26 w 131"/>
                <a:gd name="T49" fmla="*/ 101 h 102"/>
                <a:gd name="T50" fmla="*/ 30 w 131"/>
                <a:gd name="T51" fmla="*/ 100 h 102"/>
                <a:gd name="T52" fmla="*/ 33 w 131"/>
                <a:gd name="T53" fmla="*/ 94 h 102"/>
                <a:gd name="T54" fmla="*/ 35 w 131"/>
                <a:gd name="T55" fmla="*/ 87 h 102"/>
                <a:gd name="T56" fmla="*/ 43 w 131"/>
                <a:gd name="T57" fmla="*/ 87 h 102"/>
                <a:gd name="T58" fmla="*/ 48 w 131"/>
                <a:gd name="T59" fmla="*/ 85 h 102"/>
                <a:gd name="T60" fmla="*/ 55 w 131"/>
                <a:gd name="T61" fmla="*/ 87 h 102"/>
                <a:gd name="T62" fmla="*/ 59 w 131"/>
                <a:gd name="T63" fmla="*/ 92 h 102"/>
                <a:gd name="T64" fmla="*/ 66 w 131"/>
                <a:gd name="T65" fmla="*/ 90 h 102"/>
                <a:gd name="T66" fmla="*/ 73 w 131"/>
                <a:gd name="T67" fmla="*/ 93 h 102"/>
                <a:gd name="T68" fmla="*/ 81 w 131"/>
                <a:gd name="T69" fmla="*/ 93 h 102"/>
                <a:gd name="T70" fmla="*/ 87 w 131"/>
                <a:gd name="T71" fmla="*/ 89 h 102"/>
                <a:gd name="T72" fmla="*/ 98 w 131"/>
                <a:gd name="T73" fmla="*/ 89 h 102"/>
                <a:gd name="T74" fmla="*/ 105 w 131"/>
                <a:gd name="T75" fmla="*/ 91 h 102"/>
                <a:gd name="T76" fmla="*/ 111 w 131"/>
                <a:gd name="T77" fmla="*/ 86 h 102"/>
                <a:gd name="T78" fmla="*/ 112 w 131"/>
                <a:gd name="T79" fmla="*/ 86 h 102"/>
                <a:gd name="T80" fmla="*/ 112 w 131"/>
                <a:gd name="T81" fmla="*/ 83 h 102"/>
                <a:gd name="T82" fmla="*/ 114 w 131"/>
                <a:gd name="T83" fmla="*/ 76 h 102"/>
                <a:gd name="T84" fmla="*/ 127 w 131"/>
                <a:gd name="T85" fmla="*/ 59 h 102"/>
                <a:gd name="T86" fmla="*/ 128 w 131"/>
                <a:gd name="T87" fmla="*/ 38 h 102"/>
                <a:gd name="T88" fmla="*/ 130 w 131"/>
                <a:gd name="T89" fmla="*/ 29 h 102"/>
                <a:gd name="T90" fmla="*/ 128 w 131"/>
                <a:gd name="T91" fmla="*/ 22 h 102"/>
                <a:gd name="T92" fmla="*/ 125 w 131"/>
                <a:gd name="T93" fmla="*/ 15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31" h="102">
                  <a:moveTo>
                    <a:pt x="125" y="15"/>
                  </a:moveTo>
                  <a:cubicBezTo>
                    <a:pt x="125" y="13"/>
                    <a:pt x="125" y="8"/>
                    <a:pt x="124" y="4"/>
                  </a:cubicBezTo>
                  <a:cubicBezTo>
                    <a:pt x="118" y="7"/>
                    <a:pt x="118" y="7"/>
                    <a:pt x="118" y="7"/>
                  </a:cubicBezTo>
                  <a:cubicBezTo>
                    <a:pt x="118" y="7"/>
                    <a:pt x="116" y="5"/>
                    <a:pt x="112" y="2"/>
                  </a:cubicBezTo>
                  <a:cubicBezTo>
                    <a:pt x="109" y="0"/>
                    <a:pt x="100" y="0"/>
                    <a:pt x="100" y="0"/>
                  </a:cubicBezTo>
                  <a:cubicBezTo>
                    <a:pt x="64" y="22"/>
                    <a:pt x="64" y="22"/>
                    <a:pt x="64" y="22"/>
                  </a:cubicBezTo>
                  <a:cubicBezTo>
                    <a:pt x="49" y="35"/>
                    <a:pt x="49" y="35"/>
                    <a:pt x="49" y="35"/>
                  </a:cubicBezTo>
                  <a:cubicBezTo>
                    <a:pt x="49" y="35"/>
                    <a:pt x="38" y="38"/>
                    <a:pt x="36" y="39"/>
                  </a:cubicBezTo>
                  <a:cubicBezTo>
                    <a:pt x="35" y="39"/>
                    <a:pt x="35" y="39"/>
                    <a:pt x="34" y="39"/>
                  </a:cubicBezTo>
                  <a:cubicBezTo>
                    <a:pt x="34" y="45"/>
                    <a:pt x="35" y="61"/>
                    <a:pt x="34" y="61"/>
                  </a:cubicBezTo>
                  <a:cubicBezTo>
                    <a:pt x="33" y="62"/>
                    <a:pt x="32" y="67"/>
                    <a:pt x="31" y="68"/>
                  </a:cubicBezTo>
                  <a:cubicBezTo>
                    <a:pt x="30" y="69"/>
                    <a:pt x="29" y="71"/>
                    <a:pt x="26" y="71"/>
                  </a:cubicBezTo>
                  <a:cubicBezTo>
                    <a:pt x="23" y="71"/>
                    <a:pt x="16" y="73"/>
                    <a:pt x="13" y="73"/>
                  </a:cubicBezTo>
                  <a:cubicBezTo>
                    <a:pt x="10" y="72"/>
                    <a:pt x="7" y="74"/>
                    <a:pt x="6" y="75"/>
                  </a:cubicBezTo>
                  <a:cubicBezTo>
                    <a:pt x="5" y="75"/>
                    <a:pt x="3" y="75"/>
                    <a:pt x="0" y="75"/>
                  </a:cubicBezTo>
                  <a:cubicBezTo>
                    <a:pt x="0" y="77"/>
                    <a:pt x="0" y="80"/>
                    <a:pt x="1" y="80"/>
                  </a:cubicBezTo>
                  <a:cubicBezTo>
                    <a:pt x="1" y="80"/>
                    <a:pt x="2" y="84"/>
                    <a:pt x="3" y="85"/>
                  </a:cubicBezTo>
                  <a:cubicBezTo>
                    <a:pt x="5" y="86"/>
                    <a:pt x="7" y="87"/>
                    <a:pt x="7" y="89"/>
                  </a:cubicBezTo>
                  <a:cubicBezTo>
                    <a:pt x="7" y="91"/>
                    <a:pt x="7" y="92"/>
                    <a:pt x="9" y="92"/>
                  </a:cubicBezTo>
                  <a:cubicBezTo>
                    <a:pt x="10" y="92"/>
                    <a:pt x="11" y="95"/>
                    <a:pt x="12" y="95"/>
                  </a:cubicBezTo>
                  <a:cubicBezTo>
                    <a:pt x="14" y="96"/>
                    <a:pt x="16" y="94"/>
                    <a:pt x="16" y="95"/>
                  </a:cubicBezTo>
                  <a:cubicBezTo>
                    <a:pt x="17" y="95"/>
                    <a:pt x="16" y="99"/>
                    <a:pt x="17" y="99"/>
                  </a:cubicBezTo>
                  <a:cubicBezTo>
                    <a:pt x="17" y="99"/>
                    <a:pt x="19" y="100"/>
                    <a:pt x="20" y="101"/>
                  </a:cubicBezTo>
                  <a:cubicBezTo>
                    <a:pt x="20" y="99"/>
                    <a:pt x="21" y="96"/>
                    <a:pt x="23" y="97"/>
                  </a:cubicBezTo>
                  <a:cubicBezTo>
                    <a:pt x="26" y="98"/>
                    <a:pt x="24" y="100"/>
                    <a:pt x="26" y="101"/>
                  </a:cubicBezTo>
                  <a:cubicBezTo>
                    <a:pt x="28" y="102"/>
                    <a:pt x="30" y="101"/>
                    <a:pt x="30" y="100"/>
                  </a:cubicBezTo>
                  <a:cubicBezTo>
                    <a:pt x="30" y="98"/>
                    <a:pt x="33" y="94"/>
                    <a:pt x="33" y="94"/>
                  </a:cubicBezTo>
                  <a:cubicBezTo>
                    <a:pt x="34" y="93"/>
                    <a:pt x="34" y="88"/>
                    <a:pt x="35" y="87"/>
                  </a:cubicBezTo>
                  <a:cubicBezTo>
                    <a:pt x="37" y="86"/>
                    <a:pt x="41" y="87"/>
                    <a:pt x="43" y="87"/>
                  </a:cubicBezTo>
                  <a:cubicBezTo>
                    <a:pt x="45" y="87"/>
                    <a:pt x="46" y="83"/>
                    <a:pt x="48" y="85"/>
                  </a:cubicBezTo>
                  <a:cubicBezTo>
                    <a:pt x="50" y="87"/>
                    <a:pt x="53" y="85"/>
                    <a:pt x="55" y="87"/>
                  </a:cubicBezTo>
                  <a:cubicBezTo>
                    <a:pt x="56" y="89"/>
                    <a:pt x="57" y="93"/>
                    <a:pt x="59" y="92"/>
                  </a:cubicBezTo>
                  <a:cubicBezTo>
                    <a:pt x="62" y="90"/>
                    <a:pt x="65" y="90"/>
                    <a:pt x="66" y="90"/>
                  </a:cubicBezTo>
                  <a:cubicBezTo>
                    <a:pt x="68" y="90"/>
                    <a:pt x="71" y="93"/>
                    <a:pt x="73" y="93"/>
                  </a:cubicBezTo>
                  <a:cubicBezTo>
                    <a:pt x="74" y="94"/>
                    <a:pt x="79" y="94"/>
                    <a:pt x="81" y="93"/>
                  </a:cubicBezTo>
                  <a:cubicBezTo>
                    <a:pt x="83" y="92"/>
                    <a:pt x="85" y="89"/>
                    <a:pt x="87" y="89"/>
                  </a:cubicBezTo>
                  <a:cubicBezTo>
                    <a:pt x="90" y="89"/>
                    <a:pt x="97" y="89"/>
                    <a:pt x="98" y="89"/>
                  </a:cubicBezTo>
                  <a:cubicBezTo>
                    <a:pt x="100" y="90"/>
                    <a:pt x="103" y="92"/>
                    <a:pt x="105" y="91"/>
                  </a:cubicBezTo>
                  <a:cubicBezTo>
                    <a:pt x="107" y="90"/>
                    <a:pt x="109" y="86"/>
                    <a:pt x="111" y="86"/>
                  </a:cubicBezTo>
                  <a:cubicBezTo>
                    <a:pt x="112" y="85"/>
                    <a:pt x="112" y="86"/>
                    <a:pt x="112" y="86"/>
                  </a:cubicBezTo>
                  <a:cubicBezTo>
                    <a:pt x="112" y="85"/>
                    <a:pt x="112" y="84"/>
                    <a:pt x="112" y="83"/>
                  </a:cubicBezTo>
                  <a:cubicBezTo>
                    <a:pt x="112" y="78"/>
                    <a:pt x="113" y="80"/>
                    <a:pt x="114" y="76"/>
                  </a:cubicBezTo>
                  <a:cubicBezTo>
                    <a:pt x="115" y="71"/>
                    <a:pt x="126" y="59"/>
                    <a:pt x="127" y="59"/>
                  </a:cubicBezTo>
                  <a:cubicBezTo>
                    <a:pt x="128" y="58"/>
                    <a:pt x="128" y="40"/>
                    <a:pt x="128" y="38"/>
                  </a:cubicBezTo>
                  <a:cubicBezTo>
                    <a:pt x="128" y="35"/>
                    <a:pt x="129" y="32"/>
                    <a:pt x="130" y="29"/>
                  </a:cubicBezTo>
                  <a:cubicBezTo>
                    <a:pt x="131" y="25"/>
                    <a:pt x="128" y="26"/>
                    <a:pt x="128" y="22"/>
                  </a:cubicBezTo>
                  <a:cubicBezTo>
                    <a:pt x="129" y="19"/>
                    <a:pt x="125" y="17"/>
                    <a:pt x="125" y="1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 name="Freeform 37"/>
            <p:cNvSpPr>
              <a:spLocks/>
            </p:cNvSpPr>
            <p:nvPr/>
          </p:nvSpPr>
          <p:spPr bwMode="auto">
            <a:xfrm>
              <a:off x="6173434" y="3485733"/>
              <a:ext cx="308200" cy="509068"/>
            </a:xfrm>
            <a:custGeom>
              <a:avLst/>
              <a:gdLst>
                <a:gd name="T0" fmla="*/ 84 w 85"/>
                <a:gd name="T1" fmla="*/ 34 h 140"/>
                <a:gd name="T2" fmla="*/ 20 w 85"/>
                <a:gd name="T3" fmla="*/ 0 h 140"/>
                <a:gd name="T4" fmla="*/ 12 w 85"/>
                <a:gd name="T5" fmla="*/ 4 h 140"/>
                <a:gd name="T6" fmla="*/ 13 w 85"/>
                <a:gd name="T7" fmla="*/ 15 h 140"/>
                <a:gd name="T8" fmla="*/ 16 w 85"/>
                <a:gd name="T9" fmla="*/ 22 h 140"/>
                <a:gd name="T10" fmla="*/ 18 w 85"/>
                <a:gd name="T11" fmla="*/ 29 h 140"/>
                <a:gd name="T12" fmla="*/ 16 w 85"/>
                <a:gd name="T13" fmla="*/ 38 h 140"/>
                <a:gd name="T14" fmla="*/ 15 w 85"/>
                <a:gd name="T15" fmla="*/ 59 h 140"/>
                <a:gd name="T16" fmla="*/ 2 w 85"/>
                <a:gd name="T17" fmla="*/ 76 h 140"/>
                <a:gd name="T18" fmla="*/ 0 w 85"/>
                <a:gd name="T19" fmla="*/ 83 h 140"/>
                <a:gd name="T20" fmla="*/ 0 w 85"/>
                <a:gd name="T21" fmla="*/ 86 h 140"/>
                <a:gd name="T22" fmla="*/ 2 w 85"/>
                <a:gd name="T23" fmla="*/ 87 h 140"/>
                <a:gd name="T24" fmla="*/ 6 w 85"/>
                <a:gd name="T25" fmla="*/ 91 h 140"/>
                <a:gd name="T26" fmla="*/ 11 w 85"/>
                <a:gd name="T27" fmla="*/ 99 h 140"/>
                <a:gd name="T28" fmla="*/ 12 w 85"/>
                <a:gd name="T29" fmla="*/ 106 h 140"/>
                <a:gd name="T30" fmla="*/ 15 w 85"/>
                <a:gd name="T31" fmla="*/ 117 h 140"/>
                <a:gd name="T32" fmla="*/ 12 w 85"/>
                <a:gd name="T33" fmla="*/ 118 h 140"/>
                <a:gd name="T34" fmla="*/ 5 w 85"/>
                <a:gd name="T35" fmla="*/ 119 h 140"/>
                <a:gd name="T36" fmla="*/ 7 w 85"/>
                <a:gd name="T37" fmla="*/ 125 h 140"/>
                <a:gd name="T38" fmla="*/ 14 w 85"/>
                <a:gd name="T39" fmla="*/ 132 h 140"/>
                <a:gd name="T40" fmla="*/ 17 w 85"/>
                <a:gd name="T41" fmla="*/ 139 h 140"/>
                <a:gd name="T42" fmla="*/ 22 w 85"/>
                <a:gd name="T43" fmla="*/ 137 h 140"/>
                <a:gd name="T44" fmla="*/ 27 w 85"/>
                <a:gd name="T45" fmla="*/ 137 h 140"/>
                <a:gd name="T46" fmla="*/ 36 w 85"/>
                <a:gd name="T47" fmla="*/ 134 h 140"/>
                <a:gd name="T48" fmla="*/ 44 w 85"/>
                <a:gd name="T49" fmla="*/ 130 h 140"/>
                <a:gd name="T50" fmla="*/ 44 w 85"/>
                <a:gd name="T51" fmla="*/ 126 h 140"/>
                <a:gd name="T52" fmla="*/ 56 w 85"/>
                <a:gd name="T53" fmla="*/ 123 h 140"/>
                <a:gd name="T54" fmla="*/ 65 w 85"/>
                <a:gd name="T55" fmla="*/ 115 h 140"/>
                <a:gd name="T56" fmla="*/ 66 w 85"/>
                <a:gd name="T57" fmla="*/ 111 h 140"/>
                <a:gd name="T58" fmla="*/ 73 w 85"/>
                <a:gd name="T59" fmla="*/ 108 h 140"/>
                <a:gd name="T60" fmla="*/ 75 w 85"/>
                <a:gd name="T61" fmla="*/ 109 h 140"/>
                <a:gd name="T62" fmla="*/ 74 w 85"/>
                <a:gd name="T63" fmla="*/ 108 h 140"/>
                <a:gd name="T64" fmla="*/ 75 w 85"/>
                <a:gd name="T65" fmla="*/ 105 h 140"/>
                <a:gd name="T66" fmla="*/ 71 w 85"/>
                <a:gd name="T67" fmla="*/ 99 h 140"/>
                <a:gd name="T68" fmla="*/ 70 w 85"/>
                <a:gd name="T69" fmla="*/ 93 h 140"/>
                <a:gd name="T70" fmla="*/ 69 w 85"/>
                <a:gd name="T71" fmla="*/ 89 h 140"/>
                <a:gd name="T72" fmla="*/ 69 w 85"/>
                <a:gd name="T73" fmla="*/ 82 h 140"/>
                <a:gd name="T74" fmla="*/ 73 w 85"/>
                <a:gd name="T75" fmla="*/ 76 h 140"/>
                <a:gd name="T76" fmla="*/ 76 w 85"/>
                <a:gd name="T77" fmla="*/ 71 h 140"/>
                <a:gd name="T78" fmla="*/ 83 w 85"/>
                <a:gd name="T79" fmla="*/ 66 h 140"/>
                <a:gd name="T80" fmla="*/ 84 w 85"/>
                <a:gd name="T81" fmla="*/ 57 h 140"/>
                <a:gd name="T82" fmla="*/ 84 w 85"/>
                <a:gd name="T83" fmla="*/ 34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5" h="140">
                  <a:moveTo>
                    <a:pt x="84" y="34"/>
                  </a:moveTo>
                  <a:cubicBezTo>
                    <a:pt x="20" y="0"/>
                    <a:pt x="20" y="0"/>
                    <a:pt x="20" y="0"/>
                  </a:cubicBezTo>
                  <a:cubicBezTo>
                    <a:pt x="12" y="4"/>
                    <a:pt x="12" y="4"/>
                    <a:pt x="12" y="4"/>
                  </a:cubicBezTo>
                  <a:cubicBezTo>
                    <a:pt x="13" y="8"/>
                    <a:pt x="13" y="13"/>
                    <a:pt x="13" y="15"/>
                  </a:cubicBezTo>
                  <a:cubicBezTo>
                    <a:pt x="13" y="17"/>
                    <a:pt x="17" y="19"/>
                    <a:pt x="16" y="22"/>
                  </a:cubicBezTo>
                  <a:cubicBezTo>
                    <a:pt x="16" y="26"/>
                    <a:pt x="19" y="25"/>
                    <a:pt x="18" y="29"/>
                  </a:cubicBezTo>
                  <a:cubicBezTo>
                    <a:pt x="17" y="32"/>
                    <a:pt x="16" y="35"/>
                    <a:pt x="16" y="38"/>
                  </a:cubicBezTo>
                  <a:cubicBezTo>
                    <a:pt x="16" y="40"/>
                    <a:pt x="16" y="58"/>
                    <a:pt x="15" y="59"/>
                  </a:cubicBezTo>
                  <a:cubicBezTo>
                    <a:pt x="14" y="59"/>
                    <a:pt x="3" y="71"/>
                    <a:pt x="2" y="76"/>
                  </a:cubicBezTo>
                  <a:cubicBezTo>
                    <a:pt x="1" y="80"/>
                    <a:pt x="0" y="78"/>
                    <a:pt x="0" y="83"/>
                  </a:cubicBezTo>
                  <a:cubicBezTo>
                    <a:pt x="0" y="84"/>
                    <a:pt x="0" y="85"/>
                    <a:pt x="0" y="86"/>
                  </a:cubicBezTo>
                  <a:cubicBezTo>
                    <a:pt x="1" y="86"/>
                    <a:pt x="1" y="87"/>
                    <a:pt x="2" y="87"/>
                  </a:cubicBezTo>
                  <a:cubicBezTo>
                    <a:pt x="3" y="89"/>
                    <a:pt x="3" y="91"/>
                    <a:pt x="6" y="91"/>
                  </a:cubicBezTo>
                  <a:cubicBezTo>
                    <a:pt x="8" y="91"/>
                    <a:pt x="11" y="97"/>
                    <a:pt x="11" y="99"/>
                  </a:cubicBezTo>
                  <a:cubicBezTo>
                    <a:pt x="11" y="101"/>
                    <a:pt x="12" y="102"/>
                    <a:pt x="12" y="106"/>
                  </a:cubicBezTo>
                  <a:cubicBezTo>
                    <a:pt x="12" y="110"/>
                    <a:pt x="14" y="116"/>
                    <a:pt x="15" y="117"/>
                  </a:cubicBezTo>
                  <a:cubicBezTo>
                    <a:pt x="17" y="118"/>
                    <a:pt x="15" y="118"/>
                    <a:pt x="12" y="118"/>
                  </a:cubicBezTo>
                  <a:cubicBezTo>
                    <a:pt x="9" y="118"/>
                    <a:pt x="5" y="118"/>
                    <a:pt x="5" y="119"/>
                  </a:cubicBezTo>
                  <a:cubicBezTo>
                    <a:pt x="5" y="120"/>
                    <a:pt x="4" y="122"/>
                    <a:pt x="7" y="125"/>
                  </a:cubicBezTo>
                  <a:cubicBezTo>
                    <a:pt x="10" y="128"/>
                    <a:pt x="13" y="129"/>
                    <a:pt x="14" y="132"/>
                  </a:cubicBezTo>
                  <a:cubicBezTo>
                    <a:pt x="15" y="135"/>
                    <a:pt x="16" y="138"/>
                    <a:pt x="17" y="139"/>
                  </a:cubicBezTo>
                  <a:cubicBezTo>
                    <a:pt x="18" y="140"/>
                    <a:pt x="20" y="140"/>
                    <a:pt x="22" y="137"/>
                  </a:cubicBezTo>
                  <a:cubicBezTo>
                    <a:pt x="23" y="135"/>
                    <a:pt x="25" y="139"/>
                    <a:pt x="27" y="137"/>
                  </a:cubicBezTo>
                  <a:cubicBezTo>
                    <a:pt x="29" y="135"/>
                    <a:pt x="35" y="135"/>
                    <a:pt x="36" y="134"/>
                  </a:cubicBezTo>
                  <a:cubicBezTo>
                    <a:pt x="38" y="134"/>
                    <a:pt x="42" y="132"/>
                    <a:pt x="44" y="130"/>
                  </a:cubicBezTo>
                  <a:cubicBezTo>
                    <a:pt x="45" y="129"/>
                    <a:pt x="42" y="127"/>
                    <a:pt x="44" y="126"/>
                  </a:cubicBezTo>
                  <a:cubicBezTo>
                    <a:pt x="47" y="125"/>
                    <a:pt x="54" y="127"/>
                    <a:pt x="56" y="123"/>
                  </a:cubicBezTo>
                  <a:cubicBezTo>
                    <a:pt x="59" y="120"/>
                    <a:pt x="63" y="116"/>
                    <a:pt x="65" y="115"/>
                  </a:cubicBezTo>
                  <a:cubicBezTo>
                    <a:pt x="66" y="114"/>
                    <a:pt x="65" y="113"/>
                    <a:pt x="66" y="111"/>
                  </a:cubicBezTo>
                  <a:cubicBezTo>
                    <a:pt x="68" y="109"/>
                    <a:pt x="71" y="107"/>
                    <a:pt x="73" y="108"/>
                  </a:cubicBezTo>
                  <a:cubicBezTo>
                    <a:pt x="74" y="109"/>
                    <a:pt x="74" y="109"/>
                    <a:pt x="75" y="109"/>
                  </a:cubicBezTo>
                  <a:cubicBezTo>
                    <a:pt x="75" y="108"/>
                    <a:pt x="74" y="108"/>
                    <a:pt x="74" y="108"/>
                  </a:cubicBezTo>
                  <a:cubicBezTo>
                    <a:pt x="75" y="105"/>
                    <a:pt x="75" y="105"/>
                    <a:pt x="75" y="105"/>
                  </a:cubicBezTo>
                  <a:cubicBezTo>
                    <a:pt x="75" y="105"/>
                    <a:pt x="71" y="103"/>
                    <a:pt x="71" y="99"/>
                  </a:cubicBezTo>
                  <a:cubicBezTo>
                    <a:pt x="71" y="96"/>
                    <a:pt x="72" y="93"/>
                    <a:pt x="70" y="93"/>
                  </a:cubicBezTo>
                  <a:cubicBezTo>
                    <a:pt x="67" y="93"/>
                    <a:pt x="67" y="91"/>
                    <a:pt x="69" y="89"/>
                  </a:cubicBezTo>
                  <a:cubicBezTo>
                    <a:pt x="71" y="86"/>
                    <a:pt x="66" y="82"/>
                    <a:pt x="69" y="82"/>
                  </a:cubicBezTo>
                  <a:cubicBezTo>
                    <a:pt x="73" y="82"/>
                    <a:pt x="70" y="77"/>
                    <a:pt x="73" y="76"/>
                  </a:cubicBezTo>
                  <a:cubicBezTo>
                    <a:pt x="75" y="76"/>
                    <a:pt x="76" y="74"/>
                    <a:pt x="76" y="71"/>
                  </a:cubicBezTo>
                  <a:cubicBezTo>
                    <a:pt x="76" y="68"/>
                    <a:pt x="82" y="67"/>
                    <a:pt x="83" y="66"/>
                  </a:cubicBezTo>
                  <a:cubicBezTo>
                    <a:pt x="85" y="66"/>
                    <a:pt x="84" y="57"/>
                    <a:pt x="84" y="57"/>
                  </a:cubicBezTo>
                  <a:lnTo>
                    <a:pt x="84" y="3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 name="Freeform 38"/>
            <p:cNvSpPr>
              <a:spLocks/>
            </p:cNvSpPr>
            <p:nvPr/>
          </p:nvSpPr>
          <p:spPr bwMode="auto">
            <a:xfrm>
              <a:off x="6496968" y="3202067"/>
              <a:ext cx="337334" cy="334268"/>
            </a:xfrm>
            <a:custGeom>
              <a:avLst/>
              <a:gdLst>
                <a:gd name="T0" fmla="*/ 87 w 93"/>
                <a:gd name="T1" fmla="*/ 20 h 92"/>
                <a:gd name="T2" fmla="*/ 81 w 93"/>
                <a:gd name="T3" fmla="*/ 5 h 92"/>
                <a:gd name="T4" fmla="*/ 80 w 93"/>
                <a:gd name="T5" fmla="*/ 7 h 92"/>
                <a:gd name="T6" fmla="*/ 71 w 93"/>
                <a:gd name="T7" fmla="*/ 6 h 92"/>
                <a:gd name="T8" fmla="*/ 60 w 93"/>
                <a:gd name="T9" fmla="*/ 4 h 92"/>
                <a:gd name="T10" fmla="*/ 42 w 93"/>
                <a:gd name="T11" fmla="*/ 7 h 92"/>
                <a:gd name="T12" fmla="*/ 33 w 93"/>
                <a:gd name="T13" fmla="*/ 8 h 92"/>
                <a:gd name="T14" fmla="*/ 18 w 93"/>
                <a:gd name="T15" fmla="*/ 3 h 92"/>
                <a:gd name="T16" fmla="*/ 5 w 93"/>
                <a:gd name="T17" fmla="*/ 0 h 92"/>
                <a:gd name="T18" fmla="*/ 4 w 93"/>
                <a:gd name="T19" fmla="*/ 2 h 92"/>
                <a:gd name="T20" fmla="*/ 3 w 93"/>
                <a:gd name="T21" fmla="*/ 13 h 92"/>
                <a:gd name="T22" fmla="*/ 3 w 93"/>
                <a:gd name="T23" fmla="*/ 25 h 92"/>
                <a:gd name="T24" fmla="*/ 3 w 93"/>
                <a:gd name="T25" fmla="*/ 90 h 92"/>
                <a:gd name="T26" fmla="*/ 54 w 93"/>
                <a:gd name="T27" fmla="*/ 90 h 92"/>
                <a:gd name="T28" fmla="*/ 57 w 93"/>
                <a:gd name="T29" fmla="*/ 88 h 92"/>
                <a:gd name="T30" fmla="*/ 61 w 93"/>
                <a:gd name="T31" fmla="*/ 90 h 92"/>
                <a:gd name="T32" fmla="*/ 72 w 93"/>
                <a:gd name="T33" fmla="*/ 90 h 92"/>
                <a:gd name="T34" fmla="*/ 77 w 93"/>
                <a:gd name="T35" fmla="*/ 92 h 92"/>
                <a:gd name="T36" fmla="*/ 82 w 93"/>
                <a:gd name="T37" fmla="*/ 88 h 92"/>
                <a:gd name="T38" fmla="*/ 87 w 93"/>
                <a:gd name="T39" fmla="*/ 82 h 92"/>
                <a:gd name="T40" fmla="*/ 92 w 93"/>
                <a:gd name="T41" fmla="*/ 79 h 92"/>
                <a:gd name="T42" fmla="*/ 92 w 93"/>
                <a:gd name="T43" fmla="*/ 79 h 92"/>
                <a:gd name="T44" fmla="*/ 92 w 93"/>
                <a:gd name="T45" fmla="*/ 76 h 92"/>
                <a:gd name="T46" fmla="*/ 88 w 93"/>
                <a:gd name="T47" fmla="*/ 66 h 92"/>
                <a:gd name="T48" fmla="*/ 79 w 93"/>
                <a:gd name="T49" fmla="*/ 49 h 92"/>
                <a:gd name="T50" fmla="*/ 75 w 93"/>
                <a:gd name="T51" fmla="*/ 40 h 92"/>
                <a:gd name="T52" fmla="*/ 69 w 93"/>
                <a:gd name="T53" fmla="*/ 31 h 92"/>
                <a:gd name="T54" fmla="*/ 66 w 93"/>
                <a:gd name="T55" fmla="*/ 16 h 92"/>
                <a:gd name="T56" fmla="*/ 71 w 93"/>
                <a:gd name="T57" fmla="*/ 26 h 92"/>
                <a:gd name="T58" fmla="*/ 80 w 93"/>
                <a:gd name="T59" fmla="*/ 38 h 92"/>
                <a:gd name="T60" fmla="*/ 85 w 93"/>
                <a:gd name="T61" fmla="*/ 26 h 92"/>
                <a:gd name="T62" fmla="*/ 85 w 93"/>
                <a:gd name="T63" fmla="*/ 26 h 92"/>
                <a:gd name="T64" fmla="*/ 85 w 93"/>
                <a:gd name="T65" fmla="*/ 24 h 92"/>
                <a:gd name="T66" fmla="*/ 87 w 93"/>
                <a:gd name="T67" fmla="*/ 20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3" h="92">
                  <a:moveTo>
                    <a:pt x="87" y="20"/>
                  </a:moveTo>
                  <a:cubicBezTo>
                    <a:pt x="81" y="5"/>
                    <a:pt x="81" y="5"/>
                    <a:pt x="81" y="5"/>
                  </a:cubicBezTo>
                  <a:cubicBezTo>
                    <a:pt x="80" y="6"/>
                    <a:pt x="80" y="7"/>
                    <a:pt x="80" y="7"/>
                  </a:cubicBezTo>
                  <a:cubicBezTo>
                    <a:pt x="79" y="8"/>
                    <a:pt x="74" y="5"/>
                    <a:pt x="71" y="6"/>
                  </a:cubicBezTo>
                  <a:cubicBezTo>
                    <a:pt x="67" y="7"/>
                    <a:pt x="64" y="6"/>
                    <a:pt x="60" y="4"/>
                  </a:cubicBezTo>
                  <a:cubicBezTo>
                    <a:pt x="56" y="2"/>
                    <a:pt x="44" y="5"/>
                    <a:pt x="42" y="7"/>
                  </a:cubicBezTo>
                  <a:cubicBezTo>
                    <a:pt x="41" y="9"/>
                    <a:pt x="37" y="9"/>
                    <a:pt x="33" y="8"/>
                  </a:cubicBezTo>
                  <a:cubicBezTo>
                    <a:pt x="29" y="6"/>
                    <a:pt x="24" y="4"/>
                    <a:pt x="18" y="3"/>
                  </a:cubicBezTo>
                  <a:cubicBezTo>
                    <a:pt x="11" y="3"/>
                    <a:pt x="6" y="2"/>
                    <a:pt x="5" y="0"/>
                  </a:cubicBezTo>
                  <a:cubicBezTo>
                    <a:pt x="5" y="1"/>
                    <a:pt x="4" y="2"/>
                    <a:pt x="4" y="2"/>
                  </a:cubicBezTo>
                  <a:cubicBezTo>
                    <a:pt x="2" y="8"/>
                    <a:pt x="6" y="10"/>
                    <a:pt x="3" y="13"/>
                  </a:cubicBezTo>
                  <a:cubicBezTo>
                    <a:pt x="0" y="16"/>
                    <a:pt x="3" y="20"/>
                    <a:pt x="3" y="25"/>
                  </a:cubicBezTo>
                  <a:cubicBezTo>
                    <a:pt x="3" y="29"/>
                    <a:pt x="3" y="67"/>
                    <a:pt x="3" y="90"/>
                  </a:cubicBezTo>
                  <a:cubicBezTo>
                    <a:pt x="54" y="90"/>
                    <a:pt x="54" y="90"/>
                    <a:pt x="54" y="90"/>
                  </a:cubicBezTo>
                  <a:cubicBezTo>
                    <a:pt x="54" y="90"/>
                    <a:pt x="56" y="89"/>
                    <a:pt x="57" y="88"/>
                  </a:cubicBezTo>
                  <a:cubicBezTo>
                    <a:pt x="59" y="87"/>
                    <a:pt x="61" y="90"/>
                    <a:pt x="61" y="90"/>
                  </a:cubicBezTo>
                  <a:cubicBezTo>
                    <a:pt x="72" y="90"/>
                    <a:pt x="72" y="90"/>
                    <a:pt x="72" y="90"/>
                  </a:cubicBezTo>
                  <a:cubicBezTo>
                    <a:pt x="72" y="90"/>
                    <a:pt x="74" y="92"/>
                    <a:pt x="77" y="92"/>
                  </a:cubicBezTo>
                  <a:cubicBezTo>
                    <a:pt x="79" y="92"/>
                    <a:pt x="78" y="88"/>
                    <a:pt x="82" y="88"/>
                  </a:cubicBezTo>
                  <a:cubicBezTo>
                    <a:pt x="86" y="88"/>
                    <a:pt x="85" y="82"/>
                    <a:pt x="87" y="82"/>
                  </a:cubicBezTo>
                  <a:cubicBezTo>
                    <a:pt x="90" y="82"/>
                    <a:pt x="89" y="83"/>
                    <a:pt x="92" y="79"/>
                  </a:cubicBezTo>
                  <a:cubicBezTo>
                    <a:pt x="92" y="79"/>
                    <a:pt x="92" y="79"/>
                    <a:pt x="92" y="79"/>
                  </a:cubicBezTo>
                  <a:cubicBezTo>
                    <a:pt x="92" y="78"/>
                    <a:pt x="92" y="77"/>
                    <a:pt x="92" y="76"/>
                  </a:cubicBezTo>
                  <a:cubicBezTo>
                    <a:pt x="93" y="72"/>
                    <a:pt x="90" y="72"/>
                    <a:pt x="88" y="66"/>
                  </a:cubicBezTo>
                  <a:cubicBezTo>
                    <a:pt x="86" y="61"/>
                    <a:pt x="79" y="52"/>
                    <a:pt x="79" y="49"/>
                  </a:cubicBezTo>
                  <a:cubicBezTo>
                    <a:pt x="79" y="46"/>
                    <a:pt x="75" y="44"/>
                    <a:pt x="75" y="40"/>
                  </a:cubicBezTo>
                  <a:cubicBezTo>
                    <a:pt x="75" y="37"/>
                    <a:pt x="73" y="37"/>
                    <a:pt x="69" y="31"/>
                  </a:cubicBezTo>
                  <a:cubicBezTo>
                    <a:pt x="66" y="26"/>
                    <a:pt x="64" y="16"/>
                    <a:pt x="66" y="16"/>
                  </a:cubicBezTo>
                  <a:cubicBezTo>
                    <a:pt x="67" y="15"/>
                    <a:pt x="70" y="24"/>
                    <a:pt x="71" y="26"/>
                  </a:cubicBezTo>
                  <a:cubicBezTo>
                    <a:pt x="72" y="29"/>
                    <a:pt x="77" y="38"/>
                    <a:pt x="80" y="38"/>
                  </a:cubicBezTo>
                  <a:cubicBezTo>
                    <a:pt x="83" y="38"/>
                    <a:pt x="84" y="25"/>
                    <a:pt x="85" y="26"/>
                  </a:cubicBezTo>
                  <a:cubicBezTo>
                    <a:pt x="85" y="26"/>
                    <a:pt x="85" y="26"/>
                    <a:pt x="85" y="26"/>
                  </a:cubicBezTo>
                  <a:cubicBezTo>
                    <a:pt x="85" y="24"/>
                    <a:pt x="85" y="24"/>
                    <a:pt x="85" y="24"/>
                  </a:cubicBezTo>
                  <a:lnTo>
                    <a:pt x="87" y="2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 name="Freeform 39"/>
            <p:cNvSpPr>
              <a:spLocks/>
            </p:cNvSpPr>
            <p:nvPr/>
          </p:nvSpPr>
          <p:spPr bwMode="auto">
            <a:xfrm>
              <a:off x="6029300" y="4149668"/>
              <a:ext cx="173268" cy="193200"/>
            </a:xfrm>
            <a:custGeom>
              <a:avLst/>
              <a:gdLst>
                <a:gd name="T0" fmla="*/ 24 w 48"/>
                <a:gd name="T1" fmla="*/ 50 h 53"/>
                <a:gd name="T2" fmla="*/ 25 w 48"/>
                <a:gd name="T3" fmla="*/ 44 h 53"/>
                <a:gd name="T4" fmla="*/ 30 w 48"/>
                <a:gd name="T5" fmla="*/ 40 h 53"/>
                <a:gd name="T6" fmla="*/ 34 w 48"/>
                <a:gd name="T7" fmla="*/ 35 h 53"/>
                <a:gd name="T8" fmla="*/ 39 w 48"/>
                <a:gd name="T9" fmla="*/ 41 h 53"/>
                <a:gd name="T10" fmla="*/ 45 w 48"/>
                <a:gd name="T11" fmla="*/ 42 h 53"/>
                <a:gd name="T12" fmla="*/ 48 w 48"/>
                <a:gd name="T13" fmla="*/ 32 h 53"/>
                <a:gd name="T14" fmla="*/ 46 w 48"/>
                <a:gd name="T15" fmla="*/ 23 h 53"/>
                <a:gd name="T16" fmla="*/ 44 w 48"/>
                <a:gd name="T17" fmla="*/ 16 h 53"/>
                <a:gd name="T18" fmla="*/ 45 w 48"/>
                <a:gd name="T19" fmla="*/ 9 h 53"/>
                <a:gd name="T20" fmla="*/ 37 w 48"/>
                <a:gd name="T21" fmla="*/ 9 h 53"/>
                <a:gd name="T22" fmla="*/ 38 w 48"/>
                <a:gd name="T23" fmla="*/ 1 h 53"/>
                <a:gd name="T24" fmla="*/ 25 w 48"/>
                <a:gd name="T25" fmla="*/ 0 h 53"/>
                <a:gd name="T26" fmla="*/ 24 w 48"/>
                <a:gd name="T27" fmla="*/ 1 h 53"/>
                <a:gd name="T28" fmla="*/ 23 w 48"/>
                <a:gd name="T29" fmla="*/ 11 h 53"/>
                <a:gd name="T30" fmla="*/ 12 w 48"/>
                <a:gd name="T31" fmla="*/ 12 h 53"/>
                <a:gd name="T32" fmla="*/ 8 w 48"/>
                <a:gd name="T33" fmla="*/ 12 h 53"/>
                <a:gd name="T34" fmla="*/ 6 w 48"/>
                <a:gd name="T35" fmla="*/ 14 h 53"/>
                <a:gd name="T36" fmla="*/ 10 w 48"/>
                <a:gd name="T37" fmla="*/ 18 h 53"/>
                <a:gd name="T38" fmla="*/ 5 w 48"/>
                <a:gd name="T39" fmla="*/ 22 h 53"/>
                <a:gd name="T40" fmla="*/ 2 w 48"/>
                <a:gd name="T41" fmla="*/ 27 h 53"/>
                <a:gd name="T42" fmla="*/ 6 w 48"/>
                <a:gd name="T43" fmla="*/ 35 h 53"/>
                <a:gd name="T44" fmla="*/ 12 w 48"/>
                <a:gd name="T45" fmla="*/ 42 h 53"/>
                <a:gd name="T46" fmla="*/ 20 w 48"/>
                <a:gd name="T47" fmla="*/ 53 h 53"/>
                <a:gd name="T48" fmla="*/ 24 w 48"/>
                <a:gd name="T49" fmla="*/ 5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8" h="53">
                  <a:moveTo>
                    <a:pt x="24" y="50"/>
                  </a:moveTo>
                  <a:cubicBezTo>
                    <a:pt x="28" y="50"/>
                    <a:pt x="27" y="48"/>
                    <a:pt x="25" y="44"/>
                  </a:cubicBezTo>
                  <a:cubicBezTo>
                    <a:pt x="24" y="39"/>
                    <a:pt x="28" y="40"/>
                    <a:pt x="30" y="40"/>
                  </a:cubicBezTo>
                  <a:cubicBezTo>
                    <a:pt x="33" y="40"/>
                    <a:pt x="32" y="35"/>
                    <a:pt x="34" y="35"/>
                  </a:cubicBezTo>
                  <a:cubicBezTo>
                    <a:pt x="36" y="35"/>
                    <a:pt x="37" y="41"/>
                    <a:pt x="39" y="41"/>
                  </a:cubicBezTo>
                  <a:cubicBezTo>
                    <a:pt x="41" y="40"/>
                    <a:pt x="42" y="42"/>
                    <a:pt x="45" y="42"/>
                  </a:cubicBezTo>
                  <a:cubicBezTo>
                    <a:pt x="48" y="41"/>
                    <a:pt x="48" y="36"/>
                    <a:pt x="48" y="32"/>
                  </a:cubicBezTo>
                  <a:cubicBezTo>
                    <a:pt x="48" y="27"/>
                    <a:pt x="48" y="24"/>
                    <a:pt x="46" y="23"/>
                  </a:cubicBezTo>
                  <a:cubicBezTo>
                    <a:pt x="43" y="21"/>
                    <a:pt x="41" y="18"/>
                    <a:pt x="44" y="16"/>
                  </a:cubicBezTo>
                  <a:cubicBezTo>
                    <a:pt x="47" y="14"/>
                    <a:pt x="48" y="11"/>
                    <a:pt x="45" y="9"/>
                  </a:cubicBezTo>
                  <a:cubicBezTo>
                    <a:pt x="42" y="7"/>
                    <a:pt x="37" y="11"/>
                    <a:pt x="37" y="9"/>
                  </a:cubicBezTo>
                  <a:cubicBezTo>
                    <a:pt x="37" y="8"/>
                    <a:pt x="37" y="4"/>
                    <a:pt x="38" y="1"/>
                  </a:cubicBezTo>
                  <a:cubicBezTo>
                    <a:pt x="32" y="0"/>
                    <a:pt x="25" y="0"/>
                    <a:pt x="25" y="0"/>
                  </a:cubicBezTo>
                  <a:cubicBezTo>
                    <a:pt x="24" y="1"/>
                    <a:pt x="24" y="1"/>
                    <a:pt x="24" y="1"/>
                  </a:cubicBezTo>
                  <a:cubicBezTo>
                    <a:pt x="24" y="7"/>
                    <a:pt x="23" y="11"/>
                    <a:pt x="23" y="11"/>
                  </a:cubicBezTo>
                  <a:cubicBezTo>
                    <a:pt x="23" y="11"/>
                    <a:pt x="14" y="12"/>
                    <a:pt x="12" y="12"/>
                  </a:cubicBezTo>
                  <a:cubicBezTo>
                    <a:pt x="11" y="12"/>
                    <a:pt x="10" y="12"/>
                    <a:pt x="8" y="12"/>
                  </a:cubicBezTo>
                  <a:cubicBezTo>
                    <a:pt x="7" y="13"/>
                    <a:pt x="7" y="14"/>
                    <a:pt x="6" y="14"/>
                  </a:cubicBezTo>
                  <a:cubicBezTo>
                    <a:pt x="5" y="15"/>
                    <a:pt x="9" y="17"/>
                    <a:pt x="10" y="18"/>
                  </a:cubicBezTo>
                  <a:cubicBezTo>
                    <a:pt x="10" y="20"/>
                    <a:pt x="5" y="20"/>
                    <a:pt x="5" y="22"/>
                  </a:cubicBezTo>
                  <a:cubicBezTo>
                    <a:pt x="5" y="24"/>
                    <a:pt x="3" y="26"/>
                    <a:pt x="2" y="27"/>
                  </a:cubicBezTo>
                  <a:cubicBezTo>
                    <a:pt x="0" y="28"/>
                    <a:pt x="6" y="33"/>
                    <a:pt x="6" y="35"/>
                  </a:cubicBezTo>
                  <a:cubicBezTo>
                    <a:pt x="6" y="36"/>
                    <a:pt x="7" y="38"/>
                    <a:pt x="12" y="42"/>
                  </a:cubicBezTo>
                  <a:cubicBezTo>
                    <a:pt x="16" y="47"/>
                    <a:pt x="14" y="48"/>
                    <a:pt x="20" y="53"/>
                  </a:cubicBezTo>
                  <a:cubicBezTo>
                    <a:pt x="21" y="52"/>
                    <a:pt x="22" y="50"/>
                    <a:pt x="24" y="5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 name="Freeform 40"/>
            <p:cNvSpPr>
              <a:spLocks/>
            </p:cNvSpPr>
            <p:nvPr/>
          </p:nvSpPr>
          <p:spPr bwMode="auto">
            <a:xfrm>
              <a:off x="6047700" y="4154268"/>
              <a:ext cx="69000" cy="39866"/>
            </a:xfrm>
            <a:custGeom>
              <a:avLst/>
              <a:gdLst>
                <a:gd name="T0" fmla="*/ 18 w 19"/>
                <a:gd name="T1" fmla="*/ 10 h 11"/>
                <a:gd name="T2" fmla="*/ 19 w 19"/>
                <a:gd name="T3" fmla="*/ 0 h 11"/>
                <a:gd name="T4" fmla="*/ 16 w 19"/>
                <a:gd name="T5" fmla="*/ 0 h 11"/>
                <a:gd name="T6" fmla="*/ 5 w 19"/>
                <a:gd name="T7" fmla="*/ 0 h 11"/>
                <a:gd name="T8" fmla="*/ 5 w 19"/>
                <a:gd name="T9" fmla="*/ 0 h 11"/>
                <a:gd name="T10" fmla="*/ 3 w 19"/>
                <a:gd name="T11" fmla="*/ 6 h 11"/>
                <a:gd name="T12" fmla="*/ 3 w 19"/>
                <a:gd name="T13" fmla="*/ 9 h 11"/>
                <a:gd name="T14" fmla="*/ 3 w 19"/>
                <a:gd name="T15" fmla="*/ 11 h 11"/>
                <a:gd name="T16" fmla="*/ 7 w 19"/>
                <a:gd name="T17" fmla="*/ 11 h 11"/>
                <a:gd name="T18" fmla="*/ 18 w 19"/>
                <a:gd name="T19" fmla="*/ 1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1">
                  <a:moveTo>
                    <a:pt x="18" y="10"/>
                  </a:moveTo>
                  <a:cubicBezTo>
                    <a:pt x="18" y="10"/>
                    <a:pt x="19" y="6"/>
                    <a:pt x="19" y="0"/>
                  </a:cubicBezTo>
                  <a:cubicBezTo>
                    <a:pt x="16" y="0"/>
                    <a:pt x="16" y="0"/>
                    <a:pt x="16" y="0"/>
                  </a:cubicBezTo>
                  <a:cubicBezTo>
                    <a:pt x="5" y="0"/>
                    <a:pt x="5" y="0"/>
                    <a:pt x="5" y="0"/>
                  </a:cubicBezTo>
                  <a:cubicBezTo>
                    <a:pt x="5" y="0"/>
                    <a:pt x="5" y="0"/>
                    <a:pt x="5" y="0"/>
                  </a:cubicBezTo>
                  <a:cubicBezTo>
                    <a:pt x="6" y="2"/>
                    <a:pt x="6" y="5"/>
                    <a:pt x="3" y="6"/>
                  </a:cubicBezTo>
                  <a:cubicBezTo>
                    <a:pt x="0" y="7"/>
                    <a:pt x="0" y="9"/>
                    <a:pt x="3" y="9"/>
                  </a:cubicBezTo>
                  <a:cubicBezTo>
                    <a:pt x="4" y="9"/>
                    <a:pt x="4" y="10"/>
                    <a:pt x="3" y="11"/>
                  </a:cubicBezTo>
                  <a:cubicBezTo>
                    <a:pt x="5" y="11"/>
                    <a:pt x="6" y="11"/>
                    <a:pt x="7" y="11"/>
                  </a:cubicBezTo>
                  <a:cubicBezTo>
                    <a:pt x="9" y="11"/>
                    <a:pt x="18" y="10"/>
                    <a:pt x="18" y="1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 name="Freeform 41"/>
            <p:cNvSpPr>
              <a:spLocks/>
            </p:cNvSpPr>
            <p:nvPr/>
          </p:nvSpPr>
          <p:spPr bwMode="auto">
            <a:xfrm>
              <a:off x="6101366" y="4106735"/>
              <a:ext cx="217734" cy="268334"/>
            </a:xfrm>
            <a:custGeom>
              <a:avLst/>
              <a:gdLst>
                <a:gd name="T0" fmla="*/ 16 w 60"/>
                <a:gd name="T1" fmla="*/ 70 h 74"/>
                <a:gd name="T2" fmla="*/ 22 w 60"/>
                <a:gd name="T3" fmla="*/ 71 h 74"/>
                <a:gd name="T4" fmla="*/ 29 w 60"/>
                <a:gd name="T5" fmla="*/ 71 h 74"/>
                <a:gd name="T6" fmla="*/ 32 w 60"/>
                <a:gd name="T7" fmla="*/ 71 h 74"/>
                <a:gd name="T8" fmla="*/ 38 w 60"/>
                <a:gd name="T9" fmla="*/ 66 h 74"/>
                <a:gd name="T10" fmla="*/ 41 w 60"/>
                <a:gd name="T11" fmla="*/ 60 h 74"/>
                <a:gd name="T12" fmla="*/ 41 w 60"/>
                <a:gd name="T13" fmla="*/ 46 h 74"/>
                <a:gd name="T14" fmla="*/ 48 w 60"/>
                <a:gd name="T15" fmla="*/ 36 h 74"/>
                <a:gd name="T16" fmla="*/ 55 w 60"/>
                <a:gd name="T17" fmla="*/ 19 h 74"/>
                <a:gd name="T18" fmla="*/ 58 w 60"/>
                <a:gd name="T19" fmla="*/ 10 h 74"/>
                <a:gd name="T20" fmla="*/ 59 w 60"/>
                <a:gd name="T21" fmla="*/ 1 h 74"/>
                <a:gd name="T22" fmla="*/ 59 w 60"/>
                <a:gd name="T23" fmla="*/ 1 h 74"/>
                <a:gd name="T24" fmla="*/ 52 w 60"/>
                <a:gd name="T25" fmla="*/ 0 h 74"/>
                <a:gd name="T26" fmla="*/ 48 w 60"/>
                <a:gd name="T27" fmla="*/ 1 h 74"/>
                <a:gd name="T28" fmla="*/ 44 w 60"/>
                <a:gd name="T29" fmla="*/ 2 h 74"/>
                <a:gd name="T30" fmla="*/ 42 w 60"/>
                <a:gd name="T31" fmla="*/ 8 h 74"/>
                <a:gd name="T32" fmla="*/ 39 w 60"/>
                <a:gd name="T33" fmla="*/ 17 h 74"/>
                <a:gd name="T34" fmla="*/ 27 w 60"/>
                <a:gd name="T35" fmla="*/ 13 h 74"/>
                <a:gd name="T36" fmla="*/ 18 w 60"/>
                <a:gd name="T37" fmla="*/ 13 h 74"/>
                <a:gd name="T38" fmla="*/ 17 w 60"/>
                <a:gd name="T39" fmla="*/ 21 h 74"/>
                <a:gd name="T40" fmla="*/ 25 w 60"/>
                <a:gd name="T41" fmla="*/ 21 h 74"/>
                <a:gd name="T42" fmla="*/ 24 w 60"/>
                <a:gd name="T43" fmla="*/ 28 h 74"/>
                <a:gd name="T44" fmla="*/ 26 w 60"/>
                <a:gd name="T45" fmla="*/ 35 h 74"/>
                <a:gd name="T46" fmla="*/ 28 w 60"/>
                <a:gd name="T47" fmla="*/ 44 h 74"/>
                <a:gd name="T48" fmla="*/ 25 w 60"/>
                <a:gd name="T49" fmla="*/ 54 h 74"/>
                <a:gd name="T50" fmla="*/ 19 w 60"/>
                <a:gd name="T51" fmla="*/ 53 h 74"/>
                <a:gd name="T52" fmla="*/ 14 w 60"/>
                <a:gd name="T53" fmla="*/ 47 h 74"/>
                <a:gd name="T54" fmla="*/ 10 w 60"/>
                <a:gd name="T55" fmla="*/ 52 h 74"/>
                <a:gd name="T56" fmla="*/ 5 w 60"/>
                <a:gd name="T57" fmla="*/ 56 h 74"/>
                <a:gd name="T58" fmla="*/ 4 w 60"/>
                <a:gd name="T59" fmla="*/ 62 h 74"/>
                <a:gd name="T60" fmla="*/ 0 w 60"/>
                <a:gd name="T61" fmla="*/ 65 h 74"/>
                <a:gd name="T62" fmla="*/ 1 w 60"/>
                <a:gd name="T63" fmla="*/ 66 h 74"/>
                <a:gd name="T64" fmla="*/ 8 w 60"/>
                <a:gd name="T65" fmla="*/ 74 h 74"/>
                <a:gd name="T66" fmla="*/ 16 w 60"/>
                <a:gd name="T67" fmla="*/ 7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 h="74">
                  <a:moveTo>
                    <a:pt x="16" y="70"/>
                  </a:moveTo>
                  <a:cubicBezTo>
                    <a:pt x="18" y="71"/>
                    <a:pt x="19" y="73"/>
                    <a:pt x="22" y="71"/>
                  </a:cubicBezTo>
                  <a:cubicBezTo>
                    <a:pt x="25" y="68"/>
                    <a:pt x="29" y="69"/>
                    <a:pt x="29" y="71"/>
                  </a:cubicBezTo>
                  <a:cubicBezTo>
                    <a:pt x="29" y="74"/>
                    <a:pt x="30" y="73"/>
                    <a:pt x="32" y="71"/>
                  </a:cubicBezTo>
                  <a:cubicBezTo>
                    <a:pt x="35" y="68"/>
                    <a:pt x="38" y="71"/>
                    <a:pt x="38" y="66"/>
                  </a:cubicBezTo>
                  <a:cubicBezTo>
                    <a:pt x="38" y="61"/>
                    <a:pt x="41" y="66"/>
                    <a:pt x="41" y="60"/>
                  </a:cubicBezTo>
                  <a:cubicBezTo>
                    <a:pt x="41" y="54"/>
                    <a:pt x="41" y="48"/>
                    <a:pt x="41" y="46"/>
                  </a:cubicBezTo>
                  <a:cubicBezTo>
                    <a:pt x="41" y="43"/>
                    <a:pt x="48" y="41"/>
                    <a:pt x="48" y="36"/>
                  </a:cubicBezTo>
                  <a:cubicBezTo>
                    <a:pt x="48" y="32"/>
                    <a:pt x="55" y="24"/>
                    <a:pt x="55" y="19"/>
                  </a:cubicBezTo>
                  <a:cubicBezTo>
                    <a:pt x="55" y="13"/>
                    <a:pt x="56" y="12"/>
                    <a:pt x="58" y="10"/>
                  </a:cubicBezTo>
                  <a:cubicBezTo>
                    <a:pt x="59" y="8"/>
                    <a:pt x="60" y="4"/>
                    <a:pt x="59" y="1"/>
                  </a:cubicBezTo>
                  <a:cubicBezTo>
                    <a:pt x="59" y="1"/>
                    <a:pt x="59" y="1"/>
                    <a:pt x="59" y="1"/>
                  </a:cubicBezTo>
                  <a:cubicBezTo>
                    <a:pt x="52" y="0"/>
                    <a:pt x="52" y="0"/>
                    <a:pt x="52" y="0"/>
                  </a:cubicBezTo>
                  <a:cubicBezTo>
                    <a:pt x="48" y="1"/>
                    <a:pt x="48" y="1"/>
                    <a:pt x="48" y="1"/>
                  </a:cubicBezTo>
                  <a:cubicBezTo>
                    <a:pt x="44" y="2"/>
                    <a:pt x="44" y="2"/>
                    <a:pt x="44" y="2"/>
                  </a:cubicBezTo>
                  <a:cubicBezTo>
                    <a:pt x="44" y="2"/>
                    <a:pt x="44" y="6"/>
                    <a:pt x="42" y="8"/>
                  </a:cubicBezTo>
                  <a:cubicBezTo>
                    <a:pt x="40" y="11"/>
                    <a:pt x="39" y="17"/>
                    <a:pt x="39" y="17"/>
                  </a:cubicBezTo>
                  <a:cubicBezTo>
                    <a:pt x="39" y="17"/>
                    <a:pt x="30" y="12"/>
                    <a:pt x="27" y="13"/>
                  </a:cubicBezTo>
                  <a:cubicBezTo>
                    <a:pt x="26" y="13"/>
                    <a:pt x="22" y="13"/>
                    <a:pt x="18" y="13"/>
                  </a:cubicBezTo>
                  <a:cubicBezTo>
                    <a:pt x="17" y="16"/>
                    <a:pt x="17" y="20"/>
                    <a:pt x="17" y="21"/>
                  </a:cubicBezTo>
                  <a:cubicBezTo>
                    <a:pt x="17" y="23"/>
                    <a:pt x="22" y="19"/>
                    <a:pt x="25" y="21"/>
                  </a:cubicBezTo>
                  <a:cubicBezTo>
                    <a:pt x="28" y="23"/>
                    <a:pt x="27" y="26"/>
                    <a:pt x="24" y="28"/>
                  </a:cubicBezTo>
                  <a:cubicBezTo>
                    <a:pt x="21" y="30"/>
                    <a:pt x="23" y="33"/>
                    <a:pt x="26" y="35"/>
                  </a:cubicBezTo>
                  <a:cubicBezTo>
                    <a:pt x="28" y="36"/>
                    <a:pt x="28" y="39"/>
                    <a:pt x="28" y="44"/>
                  </a:cubicBezTo>
                  <a:cubicBezTo>
                    <a:pt x="28" y="48"/>
                    <a:pt x="28" y="53"/>
                    <a:pt x="25" y="54"/>
                  </a:cubicBezTo>
                  <a:cubicBezTo>
                    <a:pt x="22" y="54"/>
                    <a:pt x="21" y="52"/>
                    <a:pt x="19" y="53"/>
                  </a:cubicBezTo>
                  <a:cubicBezTo>
                    <a:pt x="17" y="53"/>
                    <a:pt x="16" y="47"/>
                    <a:pt x="14" y="47"/>
                  </a:cubicBezTo>
                  <a:cubicBezTo>
                    <a:pt x="12" y="47"/>
                    <a:pt x="13" y="52"/>
                    <a:pt x="10" y="52"/>
                  </a:cubicBezTo>
                  <a:cubicBezTo>
                    <a:pt x="8" y="52"/>
                    <a:pt x="4" y="51"/>
                    <a:pt x="5" y="56"/>
                  </a:cubicBezTo>
                  <a:cubicBezTo>
                    <a:pt x="7" y="60"/>
                    <a:pt x="8" y="62"/>
                    <a:pt x="4" y="62"/>
                  </a:cubicBezTo>
                  <a:cubicBezTo>
                    <a:pt x="2" y="62"/>
                    <a:pt x="1" y="64"/>
                    <a:pt x="0" y="65"/>
                  </a:cubicBezTo>
                  <a:cubicBezTo>
                    <a:pt x="0" y="65"/>
                    <a:pt x="1" y="65"/>
                    <a:pt x="1" y="66"/>
                  </a:cubicBezTo>
                  <a:cubicBezTo>
                    <a:pt x="5" y="68"/>
                    <a:pt x="7" y="71"/>
                    <a:pt x="8" y="74"/>
                  </a:cubicBezTo>
                  <a:cubicBezTo>
                    <a:pt x="12" y="72"/>
                    <a:pt x="15" y="70"/>
                    <a:pt x="16" y="7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 name="Freeform 42"/>
            <p:cNvSpPr>
              <a:spLocks/>
            </p:cNvSpPr>
            <p:nvPr/>
          </p:nvSpPr>
          <p:spPr bwMode="auto">
            <a:xfrm>
              <a:off x="6414168" y="3490333"/>
              <a:ext cx="502934" cy="624068"/>
            </a:xfrm>
            <a:custGeom>
              <a:avLst/>
              <a:gdLst>
                <a:gd name="T0" fmla="*/ 105 w 139"/>
                <a:gd name="T1" fmla="*/ 9 h 172"/>
                <a:gd name="T2" fmla="*/ 95 w 139"/>
                <a:gd name="T3" fmla="*/ 11 h 172"/>
                <a:gd name="T4" fmla="*/ 80 w 139"/>
                <a:gd name="T5" fmla="*/ 9 h 172"/>
                <a:gd name="T6" fmla="*/ 26 w 139"/>
                <a:gd name="T7" fmla="*/ 11 h 172"/>
                <a:gd name="T8" fmla="*/ 18 w 139"/>
                <a:gd name="T9" fmla="*/ 29 h 172"/>
                <a:gd name="T10" fmla="*/ 17 w 139"/>
                <a:gd name="T11" fmla="*/ 65 h 172"/>
                <a:gd name="T12" fmla="*/ 7 w 139"/>
                <a:gd name="T13" fmla="*/ 75 h 172"/>
                <a:gd name="T14" fmla="*/ 3 w 139"/>
                <a:gd name="T15" fmla="*/ 88 h 172"/>
                <a:gd name="T16" fmla="*/ 5 w 139"/>
                <a:gd name="T17" fmla="*/ 98 h 172"/>
                <a:gd name="T18" fmla="*/ 8 w 139"/>
                <a:gd name="T19" fmla="*/ 107 h 172"/>
                <a:gd name="T20" fmla="*/ 15 w 139"/>
                <a:gd name="T21" fmla="*/ 123 h 172"/>
                <a:gd name="T22" fmla="*/ 18 w 139"/>
                <a:gd name="T23" fmla="*/ 127 h 172"/>
                <a:gd name="T24" fmla="*/ 26 w 139"/>
                <a:gd name="T25" fmla="*/ 132 h 172"/>
                <a:gd name="T26" fmla="*/ 34 w 139"/>
                <a:gd name="T27" fmla="*/ 142 h 172"/>
                <a:gd name="T28" fmla="*/ 43 w 139"/>
                <a:gd name="T29" fmla="*/ 152 h 172"/>
                <a:gd name="T30" fmla="*/ 47 w 139"/>
                <a:gd name="T31" fmla="*/ 159 h 172"/>
                <a:gd name="T32" fmla="*/ 56 w 139"/>
                <a:gd name="T33" fmla="*/ 163 h 172"/>
                <a:gd name="T34" fmla="*/ 65 w 139"/>
                <a:gd name="T35" fmla="*/ 163 h 172"/>
                <a:gd name="T36" fmla="*/ 81 w 139"/>
                <a:gd name="T37" fmla="*/ 169 h 172"/>
                <a:gd name="T38" fmla="*/ 92 w 139"/>
                <a:gd name="T39" fmla="*/ 169 h 172"/>
                <a:gd name="T40" fmla="*/ 100 w 139"/>
                <a:gd name="T41" fmla="*/ 166 h 172"/>
                <a:gd name="T42" fmla="*/ 108 w 139"/>
                <a:gd name="T43" fmla="*/ 160 h 172"/>
                <a:gd name="T44" fmla="*/ 115 w 139"/>
                <a:gd name="T45" fmla="*/ 162 h 172"/>
                <a:gd name="T46" fmla="*/ 108 w 139"/>
                <a:gd name="T47" fmla="*/ 148 h 172"/>
                <a:gd name="T48" fmla="*/ 93 w 139"/>
                <a:gd name="T49" fmla="*/ 135 h 172"/>
                <a:gd name="T50" fmla="*/ 101 w 139"/>
                <a:gd name="T51" fmla="*/ 128 h 172"/>
                <a:gd name="T52" fmla="*/ 105 w 139"/>
                <a:gd name="T53" fmla="*/ 111 h 172"/>
                <a:gd name="T54" fmla="*/ 111 w 139"/>
                <a:gd name="T55" fmla="*/ 99 h 172"/>
                <a:gd name="T56" fmla="*/ 120 w 139"/>
                <a:gd name="T57" fmla="*/ 89 h 172"/>
                <a:gd name="T58" fmla="*/ 123 w 139"/>
                <a:gd name="T59" fmla="*/ 67 h 172"/>
                <a:gd name="T60" fmla="*/ 131 w 139"/>
                <a:gd name="T61" fmla="*/ 54 h 172"/>
                <a:gd name="T62" fmla="*/ 134 w 139"/>
                <a:gd name="T63" fmla="*/ 42 h 172"/>
                <a:gd name="T64" fmla="*/ 127 w 139"/>
                <a:gd name="T65" fmla="*/ 15 h 172"/>
                <a:gd name="T66" fmla="*/ 115 w 139"/>
                <a:gd name="T67" fmla="*/ 0 h 172"/>
                <a:gd name="T68" fmla="*/ 110 w 139"/>
                <a:gd name="T69" fmla="*/ 3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9" h="172">
                  <a:moveTo>
                    <a:pt x="110" y="3"/>
                  </a:moveTo>
                  <a:cubicBezTo>
                    <a:pt x="108" y="3"/>
                    <a:pt x="109" y="9"/>
                    <a:pt x="105" y="9"/>
                  </a:cubicBezTo>
                  <a:cubicBezTo>
                    <a:pt x="101" y="9"/>
                    <a:pt x="102" y="13"/>
                    <a:pt x="100" y="13"/>
                  </a:cubicBezTo>
                  <a:cubicBezTo>
                    <a:pt x="97" y="13"/>
                    <a:pt x="95" y="11"/>
                    <a:pt x="95" y="11"/>
                  </a:cubicBezTo>
                  <a:cubicBezTo>
                    <a:pt x="84" y="11"/>
                    <a:pt x="84" y="11"/>
                    <a:pt x="84" y="11"/>
                  </a:cubicBezTo>
                  <a:cubicBezTo>
                    <a:pt x="84" y="11"/>
                    <a:pt x="82" y="8"/>
                    <a:pt x="80" y="9"/>
                  </a:cubicBezTo>
                  <a:cubicBezTo>
                    <a:pt x="79" y="10"/>
                    <a:pt x="77" y="11"/>
                    <a:pt x="77" y="11"/>
                  </a:cubicBezTo>
                  <a:cubicBezTo>
                    <a:pt x="26" y="11"/>
                    <a:pt x="26" y="11"/>
                    <a:pt x="26" y="11"/>
                  </a:cubicBezTo>
                  <a:cubicBezTo>
                    <a:pt x="26" y="22"/>
                    <a:pt x="26" y="29"/>
                    <a:pt x="26" y="29"/>
                  </a:cubicBezTo>
                  <a:cubicBezTo>
                    <a:pt x="18" y="29"/>
                    <a:pt x="18" y="29"/>
                    <a:pt x="18" y="29"/>
                  </a:cubicBezTo>
                  <a:cubicBezTo>
                    <a:pt x="18" y="56"/>
                    <a:pt x="18" y="56"/>
                    <a:pt x="18" y="56"/>
                  </a:cubicBezTo>
                  <a:cubicBezTo>
                    <a:pt x="18" y="56"/>
                    <a:pt x="19" y="65"/>
                    <a:pt x="17" y="65"/>
                  </a:cubicBezTo>
                  <a:cubicBezTo>
                    <a:pt x="16" y="66"/>
                    <a:pt x="10" y="67"/>
                    <a:pt x="10" y="70"/>
                  </a:cubicBezTo>
                  <a:cubicBezTo>
                    <a:pt x="10" y="73"/>
                    <a:pt x="9" y="75"/>
                    <a:pt x="7" y="75"/>
                  </a:cubicBezTo>
                  <a:cubicBezTo>
                    <a:pt x="4" y="76"/>
                    <a:pt x="7" y="81"/>
                    <a:pt x="3" y="81"/>
                  </a:cubicBezTo>
                  <a:cubicBezTo>
                    <a:pt x="0" y="81"/>
                    <a:pt x="5" y="85"/>
                    <a:pt x="3" y="88"/>
                  </a:cubicBezTo>
                  <a:cubicBezTo>
                    <a:pt x="1" y="90"/>
                    <a:pt x="1" y="92"/>
                    <a:pt x="4" y="92"/>
                  </a:cubicBezTo>
                  <a:cubicBezTo>
                    <a:pt x="6" y="92"/>
                    <a:pt x="5" y="95"/>
                    <a:pt x="5" y="98"/>
                  </a:cubicBezTo>
                  <a:cubicBezTo>
                    <a:pt x="5" y="102"/>
                    <a:pt x="9" y="104"/>
                    <a:pt x="9" y="104"/>
                  </a:cubicBezTo>
                  <a:cubicBezTo>
                    <a:pt x="8" y="107"/>
                    <a:pt x="8" y="107"/>
                    <a:pt x="8" y="107"/>
                  </a:cubicBezTo>
                  <a:cubicBezTo>
                    <a:pt x="8" y="107"/>
                    <a:pt x="14" y="114"/>
                    <a:pt x="15" y="116"/>
                  </a:cubicBezTo>
                  <a:cubicBezTo>
                    <a:pt x="15" y="117"/>
                    <a:pt x="18" y="121"/>
                    <a:pt x="15" y="123"/>
                  </a:cubicBezTo>
                  <a:cubicBezTo>
                    <a:pt x="12" y="124"/>
                    <a:pt x="14" y="126"/>
                    <a:pt x="14" y="126"/>
                  </a:cubicBezTo>
                  <a:cubicBezTo>
                    <a:pt x="18" y="127"/>
                    <a:pt x="18" y="127"/>
                    <a:pt x="18" y="127"/>
                  </a:cubicBezTo>
                  <a:cubicBezTo>
                    <a:pt x="19" y="129"/>
                    <a:pt x="19" y="129"/>
                    <a:pt x="19" y="129"/>
                  </a:cubicBezTo>
                  <a:cubicBezTo>
                    <a:pt x="19" y="129"/>
                    <a:pt x="23" y="129"/>
                    <a:pt x="26" y="132"/>
                  </a:cubicBezTo>
                  <a:cubicBezTo>
                    <a:pt x="28" y="135"/>
                    <a:pt x="29" y="136"/>
                    <a:pt x="29" y="137"/>
                  </a:cubicBezTo>
                  <a:cubicBezTo>
                    <a:pt x="29" y="139"/>
                    <a:pt x="31" y="139"/>
                    <a:pt x="34" y="142"/>
                  </a:cubicBezTo>
                  <a:cubicBezTo>
                    <a:pt x="37" y="145"/>
                    <a:pt x="37" y="146"/>
                    <a:pt x="37" y="148"/>
                  </a:cubicBezTo>
                  <a:cubicBezTo>
                    <a:pt x="37" y="149"/>
                    <a:pt x="43" y="152"/>
                    <a:pt x="43" y="152"/>
                  </a:cubicBezTo>
                  <a:cubicBezTo>
                    <a:pt x="45" y="157"/>
                    <a:pt x="45" y="157"/>
                    <a:pt x="45" y="157"/>
                  </a:cubicBezTo>
                  <a:cubicBezTo>
                    <a:pt x="46" y="157"/>
                    <a:pt x="47" y="158"/>
                    <a:pt x="47" y="159"/>
                  </a:cubicBezTo>
                  <a:cubicBezTo>
                    <a:pt x="48" y="162"/>
                    <a:pt x="51" y="163"/>
                    <a:pt x="51" y="163"/>
                  </a:cubicBezTo>
                  <a:cubicBezTo>
                    <a:pt x="51" y="163"/>
                    <a:pt x="54" y="165"/>
                    <a:pt x="56" y="163"/>
                  </a:cubicBezTo>
                  <a:cubicBezTo>
                    <a:pt x="58" y="161"/>
                    <a:pt x="61" y="164"/>
                    <a:pt x="61" y="164"/>
                  </a:cubicBezTo>
                  <a:cubicBezTo>
                    <a:pt x="61" y="164"/>
                    <a:pt x="63" y="162"/>
                    <a:pt x="65" y="163"/>
                  </a:cubicBezTo>
                  <a:cubicBezTo>
                    <a:pt x="66" y="163"/>
                    <a:pt x="71" y="167"/>
                    <a:pt x="75" y="171"/>
                  </a:cubicBezTo>
                  <a:cubicBezTo>
                    <a:pt x="75" y="171"/>
                    <a:pt x="79" y="169"/>
                    <a:pt x="81" y="169"/>
                  </a:cubicBezTo>
                  <a:cubicBezTo>
                    <a:pt x="83" y="169"/>
                    <a:pt x="85" y="172"/>
                    <a:pt x="86" y="171"/>
                  </a:cubicBezTo>
                  <a:cubicBezTo>
                    <a:pt x="87" y="170"/>
                    <a:pt x="91" y="168"/>
                    <a:pt x="92" y="169"/>
                  </a:cubicBezTo>
                  <a:cubicBezTo>
                    <a:pt x="94" y="170"/>
                    <a:pt x="97" y="170"/>
                    <a:pt x="98" y="168"/>
                  </a:cubicBezTo>
                  <a:cubicBezTo>
                    <a:pt x="98" y="168"/>
                    <a:pt x="99" y="167"/>
                    <a:pt x="100" y="166"/>
                  </a:cubicBezTo>
                  <a:cubicBezTo>
                    <a:pt x="101" y="165"/>
                    <a:pt x="101" y="165"/>
                    <a:pt x="102" y="164"/>
                  </a:cubicBezTo>
                  <a:cubicBezTo>
                    <a:pt x="102" y="163"/>
                    <a:pt x="106" y="160"/>
                    <a:pt x="108" y="160"/>
                  </a:cubicBezTo>
                  <a:cubicBezTo>
                    <a:pt x="110" y="160"/>
                    <a:pt x="112" y="159"/>
                    <a:pt x="113" y="160"/>
                  </a:cubicBezTo>
                  <a:cubicBezTo>
                    <a:pt x="114" y="161"/>
                    <a:pt x="115" y="161"/>
                    <a:pt x="115" y="162"/>
                  </a:cubicBezTo>
                  <a:cubicBezTo>
                    <a:pt x="116" y="157"/>
                    <a:pt x="117" y="154"/>
                    <a:pt x="116" y="154"/>
                  </a:cubicBezTo>
                  <a:cubicBezTo>
                    <a:pt x="113" y="154"/>
                    <a:pt x="109" y="152"/>
                    <a:pt x="108" y="148"/>
                  </a:cubicBezTo>
                  <a:cubicBezTo>
                    <a:pt x="106" y="144"/>
                    <a:pt x="101" y="141"/>
                    <a:pt x="100" y="139"/>
                  </a:cubicBezTo>
                  <a:cubicBezTo>
                    <a:pt x="99" y="136"/>
                    <a:pt x="94" y="137"/>
                    <a:pt x="93" y="135"/>
                  </a:cubicBezTo>
                  <a:cubicBezTo>
                    <a:pt x="92" y="132"/>
                    <a:pt x="94" y="132"/>
                    <a:pt x="94" y="130"/>
                  </a:cubicBezTo>
                  <a:cubicBezTo>
                    <a:pt x="94" y="127"/>
                    <a:pt x="100" y="129"/>
                    <a:pt x="101" y="128"/>
                  </a:cubicBezTo>
                  <a:cubicBezTo>
                    <a:pt x="101" y="128"/>
                    <a:pt x="102" y="122"/>
                    <a:pt x="102" y="119"/>
                  </a:cubicBezTo>
                  <a:cubicBezTo>
                    <a:pt x="102" y="116"/>
                    <a:pt x="106" y="113"/>
                    <a:pt x="105" y="111"/>
                  </a:cubicBezTo>
                  <a:cubicBezTo>
                    <a:pt x="103" y="110"/>
                    <a:pt x="106" y="109"/>
                    <a:pt x="108" y="107"/>
                  </a:cubicBezTo>
                  <a:cubicBezTo>
                    <a:pt x="110" y="106"/>
                    <a:pt x="109" y="101"/>
                    <a:pt x="111" y="99"/>
                  </a:cubicBezTo>
                  <a:cubicBezTo>
                    <a:pt x="113" y="97"/>
                    <a:pt x="114" y="93"/>
                    <a:pt x="116" y="93"/>
                  </a:cubicBezTo>
                  <a:cubicBezTo>
                    <a:pt x="118" y="93"/>
                    <a:pt x="120" y="91"/>
                    <a:pt x="120" y="89"/>
                  </a:cubicBezTo>
                  <a:cubicBezTo>
                    <a:pt x="120" y="87"/>
                    <a:pt x="123" y="82"/>
                    <a:pt x="123" y="79"/>
                  </a:cubicBezTo>
                  <a:cubicBezTo>
                    <a:pt x="122" y="75"/>
                    <a:pt x="121" y="71"/>
                    <a:pt x="123" y="67"/>
                  </a:cubicBezTo>
                  <a:cubicBezTo>
                    <a:pt x="126" y="64"/>
                    <a:pt x="127" y="62"/>
                    <a:pt x="126" y="59"/>
                  </a:cubicBezTo>
                  <a:cubicBezTo>
                    <a:pt x="126" y="56"/>
                    <a:pt x="130" y="56"/>
                    <a:pt x="131" y="54"/>
                  </a:cubicBezTo>
                  <a:cubicBezTo>
                    <a:pt x="132" y="53"/>
                    <a:pt x="136" y="52"/>
                    <a:pt x="139" y="47"/>
                  </a:cubicBezTo>
                  <a:cubicBezTo>
                    <a:pt x="137" y="45"/>
                    <a:pt x="135" y="43"/>
                    <a:pt x="134" y="42"/>
                  </a:cubicBezTo>
                  <a:cubicBezTo>
                    <a:pt x="131" y="41"/>
                    <a:pt x="129" y="35"/>
                    <a:pt x="129" y="29"/>
                  </a:cubicBezTo>
                  <a:cubicBezTo>
                    <a:pt x="129" y="22"/>
                    <a:pt x="127" y="17"/>
                    <a:pt x="127" y="15"/>
                  </a:cubicBezTo>
                  <a:cubicBezTo>
                    <a:pt x="127" y="13"/>
                    <a:pt x="124" y="8"/>
                    <a:pt x="120" y="6"/>
                  </a:cubicBezTo>
                  <a:cubicBezTo>
                    <a:pt x="117" y="5"/>
                    <a:pt x="115" y="2"/>
                    <a:pt x="115" y="0"/>
                  </a:cubicBezTo>
                  <a:cubicBezTo>
                    <a:pt x="115" y="0"/>
                    <a:pt x="115" y="0"/>
                    <a:pt x="115" y="0"/>
                  </a:cubicBezTo>
                  <a:cubicBezTo>
                    <a:pt x="112" y="4"/>
                    <a:pt x="113" y="3"/>
                    <a:pt x="110" y="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 name="Freeform 43"/>
            <p:cNvSpPr>
              <a:spLocks/>
            </p:cNvSpPr>
            <p:nvPr/>
          </p:nvSpPr>
          <p:spPr bwMode="auto">
            <a:xfrm>
              <a:off x="7015235" y="3827667"/>
              <a:ext cx="58266" cy="58266"/>
            </a:xfrm>
            <a:custGeom>
              <a:avLst/>
              <a:gdLst>
                <a:gd name="T0" fmla="*/ 5 w 16"/>
                <a:gd name="T1" fmla="*/ 2 h 16"/>
                <a:gd name="T2" fmla="*/ 1 w 16"/>
                <a:gd name="T3" fmla="*/ 8 h 16"/>
                <a:gd name="T4" fmla="*/ 1 w 16"/>
                <a:gd name="T5" fmla="*/ 15 h 16"/>
                <a:gd name="T6" fmla="*/ 6 w 16"/>
                <a:gd name="T7" fmla="*/ 15 h 16"/>
                <a:gd name="T8" fmla="*/ 10 w 16"/>
                <a:gd name="T9" fmla="*/ 16 h 16"/>
                <a:gd name="T10" fmla="*/ 13 w 16"/>
                <a:gd name="T11" fmla="*/ 12 h 16"/>
                <a:gd name="T12" fmla="*/ 9 w 16"/>
                <a:gd name="T13" fmla="*/ 10 h 16"/>
                <a:gd name="T14" fmla="*/ 14 w 16"/>
                <a:gd name="T15" fmla="*/ 6 h 16"/>
                <a:gd name="T16" fmla="*/ 13 w 16"/>
                <a:gd name="T17" fmla="*/ 1 h 16"/>
                <a:gd name="T18" fmla="*/ 12 w 16"/>
                <a:gd name="T19" fmla="*/ 0 h 16"/>
                <a:gd name="T20" fmla="*/ 9 w 16"/>
                <a:gd name="T21" fmla="*/ 2 h 16"/>
                <a:gd name="T22" fmla="*/ 5 w 16"/>
                <a:gd name="T2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16">
                  <a:moveTo>
                    <a:pt x="5" y="2"/>
                  </a:moveTo>
                  <a:cubicBezTo>
                    <a:pt x="5" y="3"/>
                    <a:pt x="3" y="6"/>
                    <a:pt x="1" y="8"/>
                  </a:cubicBezTo>
                  <a:cubicBezTo>
                    <a:pt x="0" y="10"/>
                    <a:pt x="1" y="14"/>
                    <a:pt x="1" y="15"/>
                  </a:cubicBezTo>
                  <a:cubicBezTo>
                    <a:pt x="2" y="16"/>
                    <a:pt x="4" y="16"/>
                    <a:pt x="6" y="15"/>
                  </a:cubicBezTo>
                  <a:cubicBezTo>
                    <a:pt x="7" y="14"/>
                    <a:pt x="8" y="14"/>
                    <a:pt x="10" y="16"/>
                  </a:cubicBezTo>
                  <a:cubicBezTo>
                    <a:pt x="11" y="15"/>
                    <a:pt x="12" y="13"/>
                    <a:pt x="13" y="12"/>
                  </a:cubicBezTo>
                  <a:cubicBezTo>
                    <a:pt x="11" y="11"/>
                    <a:pt x="9" y="11"/>
                    <a:pt x="9" y="10"/>
                  </a:cubicBezTo>
                  <a:cubicBezTo>
                    <a:pt x="8" y="9"/>
                    <a:pt x="11" y="7"/>
                    <a:pt x="14" y="6"/>
                  </a:cubicBezTo>
                  <a:cubicBezTo>
                    <a:pt x="16" y="6"/>
                    <a:pt x="15" y="3"/>
                    <a:pt x="13" y="1"/>
                  </a:cubicBezTo>
                  <a:cubicBezTo>
                    <a:pt x="13" y="1"/>
                    <a:pt x="12" y="1"/>
                    <a:pt x="12" y="0"/>
                  </a:cubicBezTo>
                  <a:cubicBezTo>
                    <a:pt x="11" y="1"/>
                    <a:pt x="10" y="1"/>
                    <a:pt x="9" y="2"/>
                  </a:cubicBezTo>
                  <a:cubicBezTo>
                    <a:pt x="9" y="3"/>
                    <a:pt x="7" y="2"/>
                    <a:pt x="5" y="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 name="Freeform 44"/>
            <p:cNvSpPr>
              <a:spLocks/>
            </p:cNvSpPr>
            <p:nvPr/>
          </p:nvSpPr>
          <p:spPr bwMode="auto">
            <a:xfrm>
              <a:off x="6852702" y="3660533"/>
              <a:ext cx="205468" cy="177868"/>
            </a:xfrm>
            <a:custGeom>
              <a:avLst/>
              <a:gdLst>
                <a:gd name="T0" fmla="*/ 10 w 57"/>
                <a:gd name="T1" fmla="*/ 7 h 49"/>
                <a:gd name="T2" fmla="*/ 5 w 57"/>
                <a:gd name="T3" fmla="*/ 12 h 49"/>
                <a:gd name="T4" fmla="*/ 2 w 57"/>
                <a:gd name="T5" fmla="*/ 20 h 49"/>
                <a:gd name="T6" fmla="*/ 2 w 57"/>
                <a:gd name="T7" fmla="*/ 32 h 49"/>
                <a:gd name="T8" fmla="*/ 9 w 57"/>
                <a:gd name="T9" fmla="*/ 32 h 49"/>
                <a:gd name="T10" fmla="*/ 11 w 57"/>
                <a:gd name="T11" fmla="*/ 30 h 49"/>
                <a:gd name="T12" fmla="*/ 15 w 57"/>
                <a:gd name="T13" fmla="*/ 28 h 49"/>
                <a:gd name="T14" fmla="*/ 21 w 57"/>
                <a:gd name="T15" fmla="*/ 31 h 49"/>
                <a:gd name="T16" fmla="*/ 24 w 57"/>
                <a:gd name="T17" fmla="*/ 31 h 49"/>
                <a:gd name="T18" fmla="*/ 33 w 57"/>
                <a:gd name="T19" fmla="*/ 31 h 49"/>
                <a:gd name="T20" fmla="*/ 51 w 57"/>
                <a:gd name="T21" fmla="*/ 48 h 49"/>
                <a:gd name="T22" fmla="*/ 50 w 57"/>
                <a:gd name="T23" fmla="*/ 48 h 49"/>
                <a:gd name="T24" fmla="*/ 54 w 57"/>
                <a:gd name="T25" fmla="*/ 48 h 49"/>
                <a:gd name="T26" fmla="*/ 57 w 57"/>
                <a:gd name="T27" fmla="*/ 46 h 49"/>
                <a:gd name="T28" fmla="*/ 48 w 57"/>
                <a:gd name="T29" fmla="*/ 36 h 49"/>
                <a:gd name="T30" fmla="*/ 34 w 57"/>
                <a:gd name="T31" fmla="*/ 27 h 49"/>
                <a:gd name="T32" fmla="*/ 29 w 57"/>
                <a:gd name="T33" fmla="*/ 22 h 49"/>
                <a:gd name="T34" fmla="*/ 23 w 57"/>
                <a:gd name="T35" fmla="*/ 9 h 49"/>
                <a:gd name="T36" fmla="*/ 18 w 57"/>
                <a:gd name="T37" fmla="*/ 0 h 49"/>
                <a:gd name="T38" fmla="*/ 10 w 57"/>
                <a:gd name="T39" fmla="*/ 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7" h="49">
                  <a:moveTo>
                    <a:pt x="10" y="7"/>
                  </a:moveTo>
                  <a:cubicBezTo>
                    <a:pt x="9" y="9"/>
                    <a:pt x="5" y="9"/>
                    <a:pt x="5" y="12"/>
                  </a:cubicBezTo>
                  <a:cubicBezTo>
                    <a:pt x="6" y="15"/>
                    <a:pt x="5" y="17"/>
                    <a:pt x="2" y="20"/>
                  </a:cubicBezTo>
                  <a:cubicBezTo>
                    <a:pt x="0" y="24"/>
                    <a:pt x="1" y="28"/>
                    <a:pt x="2" y="32"/>
                  </a:cubicBezTo>
                  <a:cubicBezTo>
                    <a:pt x="5" y="32"/>
                    <a:pt x="8" y="32"/>
                    <a:pt x="9" y="32"/>
                  </a:cubicBezTo>
                  <a:cubicBezTo>
                    <a:pt x="10" y="33"/>
                    <a:pt x="11" y="32"/>
                    <a:pt x="11" y="30"/>
                  </a:cubicBezTo>
                  <a:cubicBezTo>
                    <a:pt x="12" y="27"/>
                    <a:pt x="14" y="27"/>
                    <a:pt x="15" y="28"/>
                  </a:cubicBezTo>
                  <a:cubicBezTo>
                    <a:pt x="17" y="30"/>
                    <a:pt x="18" y="32"/>
                    <a:pt x="21" y="31"/>
                  </a:cubicBezTo>
                  <a:cubicBezTo>
                    <a:pt x="23" y="29"/>
                    <a:pt x="23" y="30"/>
                    <a:pt x="24" y="31"/>
                  </a:cubicBezTo>
                  <a:cubicBezTo>
                    <a:pt x="26" y="31"/>
                    <a:pt x="31" y="30"/>
                    <a:pt x="33" y="31"/>
                  </a:cubicBezTo>
                  <a:cubicBezTo>
                    <a:pt x="35" y="31"/>
                    <a:pt x="51" y="48"/>
                    <a:pt x="51" y="48"/>
                  </a:cubicBezTo>
                  <a:cubicBezTo>
                    <a:pt x="51" y="48"/>
                    <a:pt x="51" y="48"/>
                    <a:pt x="50" y="48"/>
                  </a:cubicBezTo>
                  <a:cubicBezTo>
                    <a:pt x="52" y="48"/>
                    <a:pt x="54" y="49"/>
                    <a:pt x="54" y="48"/>
                  </a:cubicBezTo>
                  <a:cubicBezTo>
                    <a:pt x="55" y="47"/>
                    <a:pt x="56" y="47"/>
                    <a:pt x="57" y="46"/>
                  </a:cubicBezTo>
                  <a:cubicBezTo>
                    <a:pt x="55" y="44"/>
                    <a:pt x="52" y="41"/>
                    <a:pt x="48" y="36"/>
                  </a:cubicBezTo>
                  <a:cubicBezTo>
                    <a:pt x="43" y="30"/>
                    <a:pt x="37" y="27"/>
                    <a:pt x="34" y="27"/>
                  </a:cubicBezTo>
                  <a:cubicBezTo>
                    <a:pt x="31" y="27"/>
                    <a:pt x="31" y="22"/>
                    <a:pt x="29" y="22"/>
                  </a:cubicBezTo>
                  <a:cubicBezTo>
                    <a:pt x="27" y="21"/>
                    <a:pt x="23" y="14"/>
                    <a:pt x="23" y="9"/>
                  </a:cubicBezTo>
                  <a:cubicBezTo>
                    <a:pt x="23" y="7"/>
                    <a:pt x="21" y="3"/>
                    <a:pt x="18" y="0"/>
                  </a:cubicBezTo>
                  <a:cubicBezTo>
                    <a:pt x="15" y="5"/>
                    <a:pt x="11" y="6"/>
                    <a:pt x="10" y="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 name="Freeform 45"/>
            <p:cNvSpPr>
              <a:spLocks/>
            </p:cNvSpPr>
            <p:nvPr/>
          </p:nvSpPr>
          <p:spPr bwMode="auto">
            <a:xfrm>
              <a:off x="6746901" y="3758667"/>
              <a:ext cx="460001" cy="358800"/>
            </a:xfrm>
            <a:custGeom>
              <a:avLst/>
              <a:gdLst>
                <a:gd name="T0" fmla="*/ 8 w 127"/>
                <a:gd name="T1" fmla="*/ 65 h 99"/>
                <a:gd name="T2" fmla="*/ 16 w 127"/>
                <a:gd name="T3" fmla="*/ 74 h 99"/>
                <a:gd name="T4" fmla="*/ 24 w 127"/>
                <a:gd name="T5" fmla="*/ 80 h 99"/>
                <a:gd name="T6" fmla="*/ 23 w 127"/>
                <a:gd name="T7" fmla="*/ 88 h 99"/>
                <a:gd name="T8" fmla="*/ 26 w 127"/>
                <a:gd name="T9" fmla="*/ 89 h 99"/>
                <a:gd name="T10" fmla="*/ 35 w 127"/>
                <a:gd name="T11" fmla="*/ 91 h 99"/>
                <a:gd name="T12" fmla="*/ 44 w 127"/>
                <a:gd name="T13" fmla="*/ 96 h 99"/>
                <a:gd name="T14" fmla="*/ 54 w 127"/>
                <a:gd name="T15" fmla="*/ 98 h 99"/>
                <a:gd name="T16" fmla="*/ 60 w 127"/>
                <a:gd name="T17" fmla="*/ 93 h 99"/>
                <a:gd name="T18" fmla="*/ 67 w 127"/>
                <a:gd name="T19" fmla="*/ 92 h 99"/>
                <a:gd name="T20" fmla="*/ 71 w 127"/>
                <a:gd name="T21" fmla="*/ 94 h 99"/>
                <a:gd name="T22" fmla="*/ 75 w 127"/>
                <a:gd name="T23" fmla="*/ 92 h 99"/>
                <a:gd name="T24" fmla="*/ 82 w 127"/>
                <a:gd name="T25" fmla="*/ 91 h 99"/>
                <a:gd name="T26" fmla="*/ 93 w 127"/>
                <a:gd name="T27" fmla="*/ 86 h 99"/>
                <a:gd name="T28" fmla="*/ 102 w 127"/>
                <a:gd name="T29" fmla="*/ 84 h 99"/>
                <a:gd name="T30" fmla="*/ 125 w 127"/>
                <a:gd name="T31" fmla="*/ 61 h 99"/>
                <a:gd name="T32" fmla="*/ 122 w 127"/>
                <a:gd name="T33" fmla="*/ 60 h 99"/>
                <a:gd name="T34" fmla="*/ 110 w 127"/>
                <a:gd name="T35" fmla="*/ 57 h 99"/>
                <a:gd name="T36" fmla="*/ 93 w 127"/>
                <a:gd name="T37" fmla="*/ 51 h 99"/>
                <a:gd name="T38" fmla="*/ 88 w 127"/>
                <a:gd name="T39" fmla="*/ 46 h 99"/>
                <a:gd name="T40" fmla="*/ 83 w 127"/>
                <a:gd name="T41" fmla="*/ 38 h 99"/>
                <a:gd name="T42" fmla="*/ 84 w 127"/>
                <a:gd name="T43" fmla="*/ 35 h 99"/>
                <a:gd name="T44" fmla="*/ 80 w 127"/>
                <a:gd name="T45" fmla="*/ 34 h 99"/>
                <a:gd name="T46" fmla="*/ 75 w 127"/>
                <a:gd name="T47" fmla="*/ 34 h 99"/>
                <a:gd name="T48" fmla="*/ 75 w 127"/>
                <a:gd name="T49" fmla="*/ 27 h 99"/>
                <a:gd name="T50" fmla="*/ 80 w 127"/>
                <a:gd name="T51" fmla="*/ 21 h 99"/>
                <a:gd name="T52" fmla="*/ 62 w 127"/>
                <a:gd name="T53" fmla="*/ 4 h 99"/>
                <a:gd name="T54" fmla="*/ 53 w 127"/>
                <a:gd name="T55" fmla="*/ 4 h 99"/>
                <a:gd name="T56" fmla="*/ 50 w 127"/>
                <a:gd name="T57" fmla="*/ 4 h 99"/>
                <a:gd name="T58" fmla="*/ 44 w 127"/>
                <a:gd name="T59" fmla="*/ 1 h 99"/>
                <a:gd name="T60" fmla="*/ 40 w 127"/>
                <a:gd name="T61" fmla="*/ 3 h 99"/>
                <a:gd name="T62" fmla="*/ 38 w 127"/>
                <a:gd name="T63" fmla="*/ 5 h 99"/>
                <a:gd name="T64" fmla="*/ 31 w 127"/>
                <a:gd name="T65" fmla="*/ 5 h 99"/>
                <a:gd name="T66" fmla="*/ 31 w 127"/>
                <a:gd name="T67" fmla="*/ 5 h 99"/>
                <a:gd name="T68" fmla="*/ 28 w 127"/>
                <a:gd name="T69" fmla="*/ 15 h 99"/>
                <a:gd name="T70" fmla="*/ 24 w 127"/>
                <a:gd name="T71" fmla="*/ 19 h 99"/>
                <a:gd name="T72" fmla="*/ 19 w 127"/>
                <a:gd name="T73" fmla="*/ 25 h 99"/>
                <a:gd name="T74" fmla="*/ 16 w 127"/>
                <a:gd name="T75" fmla="*/ 33 h 99"/>
                <a:gd name="T76" fmla="*/ 13 w 127"/>
                <a:gd name="T77" fmla="*/ 37 h 99"/>
                <a:gd name="T78" fmla="*/ 10 w 127"/>
                <a:gd name="T79" fmla="*/ 45 h 99"/>
                <a:gd name="T80" fmla="*/ 9 w 127"/>
                <a:gd name="T81" fmla="*/ 54 h 99"/>
                <a:gd name="T82" fmla="*/ 2 w 127"/>
                <a:gd name="T83" fmla="*/ 56 h 99"/>
                <a:gd name="T84" fmla="*/ 1 w 127"/>
                <a:gd name="T85" fmla="*/ 61 h 99"/>
                <a:gd name="T86" fmla="*/ 8 w 127"/>
                <a:gd name="T87" fmla="*/ 65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27" h="99">
                  <a:moveTo>
                    <a:pt x="8" y="65"/>
                  </a:moveTo>
                  <a:cubicBezTo>
                    <a:pt x="9" y="67"/>
                    <a:pt x="14" y="70"/>
                    <a:pt x="16" y="74"/>
                  </a:cubicBezTo>
                  <a:cubicBezTo>
                    <a:pt x="17" y="78"/>
                    <a:pt x="21" y="80"/>
                    <a:pt x="24" y="80"/>
                  </a:cubicBezTo>
                  <a:cubicBezTo>
                    <a:pt x="25" y="80"/>
                    <a:pt x="24" y="83"/>
                    <a:pt x="23" y="88"/>
                  </a:cubicBezTo>
                  <a:cubicBezTo>
                    <a:pt x="24" y="88"/>
                    <a:pt x="25" y="88"/>
                    <a:pt x="26" y="89"/>
                  </a:cubicBezTo>
                  <a:cubicBezTo>
                    <a:pt x="27" y="90"/>
                    <a:pt x="33" y="89"/>
                    <a:pt x="35" y="91"/>
                  </a:cubicBezTo>
                  <a:cubicBezTo>
                    <a:pt x="37" y="92"/>
                    <a:pt x="43" y="96"/>
                    <a:pt x="44" y="96"/>
                  </a:cubicBezTo>
                  <a:cubicBezTo>
                    <a:pt x="46" y="96"/>
                    <a:pt x="53" y="97"/>
                    <a:pt x="54" y="98"/>
                  </a:cubicBezTo>
                  <a:cubicBezTo>
                    <a:pt x="55" y="99"/>
                    <a:pt x="57" y="95"/>
                    <a:pt x="60" y="93"/>
                  </a:cubicBezTo>
                  <a:cubicBezTo>
                    <a:pt x="63" y="92"/>
                    <a:pt x="66" y="91"/>
                    <a:pt x="67" y="92"/>
                  </a:cubicBezTo>
                  <a:cubicBezTo>
                    <a:pt x="68" y="93"/>
                    <a:pt x="70" y="94"/>
                    <a:pt x="71" y="94"/>
                  </a:cubicBezTo>
                  <a:cubicBezTo>
                    <a:pt x="72" y="93"/>
                    <a:pt x="73" y="93"/>
                    <a:pt x="75" y="92"/>
                  </a:cubicBezTo>
                  <a:cubicBezTo>
                    <a:pt x="78" y="92"/>
                    <a:pt x="81" y="91"/>
                    <a:pt x="82" y="91"/>
                  </a:cubicBezTo>
                  <a:cubicBezTo>
                    <a:pt x="84" y="91"/>
                    <a:pt x="88" y="86"/>
                    <a:pt x="93" y="86"/>
                  </a:cubicBezTo>
                  <a:cubicBezTo>
                    <a:pt x="99" y="86"/>
                    <a:pt x="100" y="86"/>
                    <a:pt x="102" y="84"/>
                  </a:cubicBezTo>
                  <a:cubicBezTo>
                    <a:pt x="105" y="81"/>
                    <a:pt x="123" y="63"/>
                    <a:pt x="125" y="61"/>
                  </a:cubicBezTo>
                  <a:cubicBezTo>
                    <a:pt x="127" y="60"/>
                    <a:pt x="124" y="60"/>
                    <a:pt x="122" y="60"/>
                  </a:cubicBezTo>
                  <a:cubicBezTo>
                    <a:pt x="120" y="60"/>
                    <a:pt x="116" y="59"/>
                    <a:pt x="110" y="57"/>
                  </a:cubicBezTo>
                  <a:cubicBezTo>
                    <a:pt x="104" y="55"/>
                    <a:pt x="95" y="51"/>
                    <a:pt x="93" y="51"/>
                  </a:cubicBezTo>
                  <a:cubicBezTo>
                    <a:pt x="92" y="51"/>
                    <a:pt x="89" y="47"/>
                    <a:pt x="88" y="46"/>
                  </a:cubicBezTo>
                  <a:cubicBezTo>
                    <a:pt x="86" y="45"/>
                    <a:pt x="83" y="40"/>
                    <a:pt x="83" y="38"/>
                  </a:cubicBezTo>
                  <a:cubicBezTo>
                    <a:pt x="82" y="38"/>
                    <a:pt x="83" y="36"/>
                    <a:pt x="84" y="35"/>
                  </a:cubicBezTo>
                  <a:cubicBezTo>
                    <a:pt x="82" y="33"/>
                    <a:pt x="81" y="33"/>
                    <a:pt x="80" y="34"/>
                  </a:cubicBezTo>
                  <a:cubicBezTo>
                    <a:pt x="78" y="35"/>
                    <a:pt x="76" y="35"/>
                    <a:pt x="75" y="34"/>
                  </a:cubicBezTo>
                  <a:cubicBezTo>
                    <a:pt x="75" y="33"/>
                    <a:pt x="74" y="29"/>
                    <a:pt x="75" y="27"/>
                  </a:cubicBezTo>
                  <a:cubicBezTo>
                    <a:pt x="77" y="25"/>
                    <a:pt x="80" y="21"/>
                    <a:pt x="80" y="21"/>
                  </a:cubicBezTo>
                  <a:cubicBezTo>
                    <a:pt x="80" y="21"/>
                    <a:pt x="64" y="4"/>
                    <a:pt x="62" y="4"/>
                  </a:cubicBezTo>
                  <a:cubicBezTo>
                    <a:pt x="60" y="3"/>
                    <a:pt x="55" y="4"/>
                    <a:pt x="53" y="4"/>
                  </a:cubicBezTo>
                  <a:cubicBezTo>
                    <a:pt x="52" y="3"/>
                    <a:pt x="52" y="2"/>
                    <a:pt x="50" y="4"/>
                  </a:cubicBezTo>
                  <a:cubicBezTo>
                    <a:pt x="47" y="5"/>
                    <a:pt x="46" y="3"/>
                    <a:pt x="44" y="1"/>
                  </a:cubicBezTo>
                  <a:cubicBezTo>
                    <a:pt x="43" y="0"/>
                    <a:pt x="41" y="0"/>
                    <a:pt x="40" y="3"/>
                  </a:cubicBezTo>
                  <a:cubicBezTo>
                    <a:pt x="40" y="5"/>
                    <a:pt x="39" y="6"/>
                    <a:pt x="38" y="5"/>
                  </a:cubicBezTo>
                  <a:cubicBezTo>
                    <a:pt x="37" y="5"/>
                    <a:pt x="34" y="5"/>
                    <a:pt x="31" y="5"/>
                  </a:cubicBezTo>
                  <a:cubicBezTo>
                    <a:pt x="31" y="5"/>
                    <a:pt x="31" y="5"/>
                    <a:pt x="31" y="5"/>
                  </a:cubicBezTo>
                  <a:cubicBezTo>
                    <a:pt x="31" y="8"/>
                    <a:pt x="28" y="13"/>
                    <a:pt x="28" y="15"/>
                  </a:cubicBezTo>
                  <a:cubicBezTo>
                    <a:pt x="28" y="17"/>
                    <a:pt x="26" y="19"/>
                    <a:pt x="24" y="19"/>
                  </a:cubicBezTo>
                  <a:cubicBezTo>
                    <a:pt x="22" y="19"/>
                    <a:pt x="21" y="23"/>
                    <a:pt x="19" y="25"/>
                  </a:cubicBezTo>
                  <a:cubicBezTo>
                    <a:pt x="17" y="27"/>
                    <a:pt x="18" y="32"/>
                    <a:pt x="16" y="33"/>
                  </a:cubicBezTo>
                  <a:cubicBezTo>
                    <a:pt x="14" y="35"/>
                    <a:pt x="11" y="36"/>
                    <a:pt x="13" y="37"/>
                  </a:cubicBezTo>
                  <a:cubicBezTo>
                    <a:pt x="14" y="39"/>
                    <a:pt x="10" y="42"/>
                    <a:pt x="10" y="45"/>
                  </a:cubicBezTo>
                  <a:cubicBezTo>
                    <a:pt x="10" y="48"/>
                    <a:pt x="9" y="54"/>
                    <a:pt x="9" y="54"/>
                  </a:cubicBezTo>
                  <a:cubicBezTo>
                    <a:pt x="8" y="55"/>
                    <a:pt x="2" y="53"/>
                    <a:pt x="2" y="56"/>
                  </a:cubicBezTo>
                  <a:cubicBezTo>
                    <a:pt x="2" y="58"/>
                    <a:pt x="0" y="58"/>
                    <a:pt x="1" y="61"/>
                  </a:cubicBezTo>
                  <a:cubicBezTo>
                    <a:pt x="2" y="63"/>
                    <a:pt x="7" y="62"/>
                    <a:pt x="8" y="6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 name="Freeform 46"/>
            <p:cNvSpPr>
              <a:spLocks/>
            </p:cNvSpPr>
            <p:nvPr/>
          </p:nvSpPr>
          <p:spPr bwMode="auto">
            <a:xfrm>
              <a:off x="6818968" y="3105465"/>
              <a:ext cx="44466" cy="53666"/>
            </a:xfrm>
            <a:custGeom>
              <a:avLst/>
              <a:gdLst>
                <a:gd name="T0" fmla="*/ 10 w 12"/>
                <a:gd name="T1" fmla="*/ 6 h 15"/>
                <a:gd name="T2" fmla="*/ 6 w 12"/>
                <a:gd name="T3" fmla="*/ 0 h 15"/>
                <a:gd name="T4" fmla="*/ 6 w 12"/>
                <a:gd name="T5" fmla="*/ 1 h 15"/>
                <a:gd name="T6" fmla="*/ 0 w 12"/>
                <a:gd name="T7" fmla="*/ 14 h 15"/>
                <a:gd name="T8" fmla="*/ 3 w 12"/>
                <a:gd name="T9" fmla="*/ 15 h 15"/>
                <a:gd name="T10" fmla="*/ 10 w 12"/>
                <a:gd name="T11" fmla="*/ 6 h 15"/>
              </a:gdLst>
              <a:ahLst/>
              <a:cxnLst>
                <a:cxn ang="0">
                  <a:pos x="T0" y="T1"/>
                </a:cxn>
                <a:cxn ang="0">
                  <a:pos x="T2" y="T3"/>
                </a:cxn>
                <a:cxn ang="0">
                  <a:pos x="T4" y="T5"/>
                </a:cxn>
                <a:cxn ang="0">
                  <a:pos x="T6" y="T7"/>
                </a:cxn>
                <a:cxn ang="0">
                  <a:pos x="T8" y="T9"/>
                </a:cxn>
                <a:cxn ang="0">
                  <a:pos x="T10" y="T11"/>
                </a:cxn>
              </a:cxnLst>
              <a:rect l="0" t="0" r="r" b="b"/>
              <a:pathLst>
                <a:path w="12" h="15">
                  <a:moveTo>
                    <a:pt x="10" y="6"/>
                  </a:moveTo>
                  <a:cubicBezTo>
                    <a:pt x="12" y="5"/>
                    <a:pt x="12" y="0"/>
                    <a:pt x="6" y="0"/>
                  </a:cubicBezTo>
                  <a:cubicBezTo>
                    <a:pt x="6" y="0"/>
                    <a:pt x="6" y="1"/>
                    <a:pt x="6" y="1"/>
                  </a:cubicBezTo>
                  <a:cubicBezTo>
                    <a:pt x="6" y="3"/>
                    <a:pt x="2" y="9"/>
                    <a:pt x="0" y="14"/>
                  </a:cubicBezTo>
                  <a:cubicBezTo>
                    <a:pt x="3" y="15"/>
                    <a:pt x="3" y="15"/>
                    <a:pt x="3" y="15"/>
                  </a:cubicBezTo>
                  <a:cubicBezTo>
                    <a:pt x="6" y="12"/>
                    <a:pt x="9" y="7"/>
                    <a:pt x="10" y="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 name="Freeform 47"/>
            <p:cNvSpPr>
              <a:spLocks/>
            </p:cNvSpPr>
            <p:nvPr/>
          </p:nvSpPr>
          <p:spPr bwMode="auto">
            <a:xfrm>
              <a:off x="6829702" y="3018065"/>
              <a:ext cx="211600" cy="167134"/>
            </a:xfrm>
            <a:custGeom>
              <a:avLst/>
              <a:gdLst>
                <a:gd name="T0" fmla="*/ 7 w 58"/>
                <a:gd name="T1" fmla="*/ 30 h 46"/>
                <a:gd name="T2" fmla="*/ 0 w 58"/>
                <a:gd name="T3" fmla="*/ 39 h 46"/>
                <a:gd name="T4" fmla="*/ 1 w 58"/>
                <a:gd name="T5" fmla="*/ 39 h 46"/>
                <a:gd name="T6" fmla="*/ 2 w 58"/>
                <a:gd name="T7" fmla="*/ 42 h 46"/>
                <a:gd name="T8" fmla="*/ 9 w 58"/>
                <a:gd name="T9" fmla="*/ 46 h 46"/>
                <a:gd name="T10" fmla="*/ 17 w 58"/>
                <a:gd name="T11" fmla="*/ 42 h 46"/>
                <a:gd name="T12" fmla="*/ 46 w 58"/>
                <a:gd name="T13" fmla="*/ 27 h 46"/>
                <a:gd name="T14" fmla="*/ 48 w 58"/>
                <a:gd name="T15" fmla="*/ 22 h 46"/>
                <a:gd name="T16" fmla="*/ 49 w 58"/>
                <a:gd name="T17" fmla="*/ 16 h 46"/>
                <a:gd name="T18" fmla="*/ 48 w 58"/>
                <a:gd name="T19" fmla="*/ 9 h 46"/>
                <a:gd name="T20" fmla="*/ 53 w 58"/>
                <a:gd name="T21" fmla="*/ 5 h 46"/>
                <a:gd name="T22" fmla="*/ 58 w 58"/>
                <a:gd name="T23" fmla="*/ 1 h 46"/>
                <a:gd name="T24" fmla="*/ 55 w 58"/>
                <a:gd name="T25" fmla="*/ 0 h 46"/>
                <a:gd name="T26" fmla="*/ 46 w 58"/>
                <a:gd name="T27" fmla="*/ 2 h 46"/>
                <a:gd name="T28" fmla="*/ 34 w 58"/>
                <a:gd name="T29" fmla="*/ 5 h 46"/>
                <a:gd name="T30" fmla="*/ 25 w 58"/>
                <a:gd name="T31" fmla="*/ 5 h 46"/>
                <a:gd name="T32" fmla="*/ 20 w 58"/>
                <a:gd name="T33" fmla="*/ 6 h 46"/>
                <a:gd name="T34" fmla="*/ 12 w 58"/>
                <a:gd name="T35" fmla="*/ 6 h 46"/>
                <a:gd name="T36" fmla="*/ 9 w 58"/>
                <a:gd name="T37" fmla="*/ 8 h 46"/>
                <a:gd name="T38" fmla="*/ 4 w 58"/>
                <a:gd name="T39" fmla="*/ 13 h 46"/>
                <a:gd name="T40" fmla="*/ 3 w 58"/>
                <a:gd name="T41" fmla="*/ 18 h 46"/>
                <a:gd name="T42" fmla="*/ 3 w 58"/>
                <a:gd name="T43" fmla="*/ 24 h 46"/>
                <a:gd name="T44" fmla="*/ 7 w 58"/>
                <a:gd name="T45" fmla="*/ 3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 h="46">
                  <a:moveTo>
                    <a:pt x="7" y="30"/>
                  </a:moveTo>
                  <a:cubicBezTo>
                    <a:pt x="6" y="31"/>
                    <a:pt x="3" y="36"/>
                    <a:pt x="0" y="39"/>
                  </a:cubicBezTo>
                  <a:cubicBezTo>
                    <a:pt x="1" y="39"/>
                    <a:pt x="1" y="39"/>
                    <a:pt x="1" y="39"/>
                  </a:cubicBezTo>
                  <a:cubicBezTo>
                    <a:pt x="2" y="42"/>
                    <a:pt x="2" y="42"/>
                    <a:pt x="2" y="42"/>
                  </a:cubicBezTo>
                  <a:cubicBezTo>
                    <a:pt x="9" y="46"/>
                    <a:pt x="9" y="46"/>
                    <a:pt x="9" y="46"/>
                  </a:cubicBezTo>
                  <a:cubicBezTo>
                    <a:pt x="9" y="46"/>
                    <a:pt x="15" y="42"/>
                    <a:pt x="17" y="42"/>
                  </a:cubicBezTo>
                  <a:cubicBezTo>
                    <a:pt x="20" y="42"/>
                    <a:pt x="46" y="27"/>
                    <a:pt x="46" y="27"/>
                  </a:cubicBezTo>
                  <a:cubicBezTo>
                    <a:pt x="46" y="27"/>
                    <a:pt x="48" y="24"/>
                    <a:pt x="48" y="22"/>
                  </a:cubicBezTo>
                  <a:cubicBezTo>
                    <a:pt x="48" y="21"/>
                    <a:pt x="47" y="17"/>
                    <a:pt x="49" y="16"/>
                  </a:cubicBezTo>
                  <a:cubicBezTo>
                    <a:pt x="50" y="14"/>
                    <a:pt x="47" y="11"/>
                    <a:pt x="48" y="9"/>
                  </a:cubicBezTo>
                  <a:cubicBezTo>
                    <a:pt x="49" y="6"/>
                    <a:pt x="53" y="5"/>
                    <a:pt x="53" y="5"/>
                  </a:cubicBezTo>
                  <a:cubicBezTo>
                    <a:pt x="58" y="1"/>
                    <a:pt x="58" y="1"/>
                    <a:pt x="58" y="1"/>
                  </a:cubicBezTo>
                  <a:cubicBezTo>
                    <a:pt x="55" y="0"/>
                    <a:pt x="55" y="0"/>
                    <a:pt x="55" y="0"/>
                  </a:cubicBezTo>
                  <a:cubicBezTo>
                    <a:pt x="55" y="0"/>
                    <a:pt x="51" y="2"/>
                    <a:pt x="46" y="2"/>
                  </a:cubicBezTo>
                  <a:cubicBezTo>
                    <a:pt x="41" y="1"/>
                    <a:pt x="40" y="5"/>
                    <a:pt x="34" y="5"/>
                  </a:cubicBezTo>
                  <a:cubicBezTo>
                    <a:pt x="29" y="5"/>
                    <a:pt x="26" y="6"/>
                    <a:pt x="25" y="5"/>
                  </a:cubicBezTo>
                  <a:cubicBezTo>
                    <a:pt x="24" y="3"/>
                    <a:pt x="23" y="4"/>
                    <a:pt x="20" y="6"/>
                  </a:cubicBezTo>
                  <a:cubicBezTo>
                    <a:pt x="16" y="7"/>
                    <a:pt x="14" y="7"/>
                    <a:pt x="12" y="6"/>
                  </a:cubicBezTo>
                  <a:cubicBezTo>
                    <a:pt x="10" y="4"/>
                    <a:pt x="9" y="6"/>
                    <a:pt x="9" y="8"/>
                  </a:cubicBezTo>
                  <a:cubicBezTo>
                    <a:pt x="8" y="9"/>
                    <a:pt x="9" y="13"/>
                    <a:pt x="4" y="13"/>
                  </a:cubicBezTo>
                  <a:cubicBezTo>
                    <a:pt x="3" y="15"/>
                    <a:pt x="3" y="16"/>
                    <a:pt x="3" y="18"/>
                  </a:cubicBezTo>
                  <a:cubicBezTo>
                    <a:pt x="5" y="19"/>
                    <a:pt x="3" y="21"/>
                    <a:pt x="3" y="24"/>
                  </a:cubicBezTo>
                  <a:cubicBezTo>
                    <a:pt x="9" y="24"/>
                    <a:pt x="9" y="29"/>
                    <a:pt x="7" y="3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 name="Freeform 48"/>
            <p:cNvSpPr>
              <a:spLocks/>
            </p:cNvSpPr>
            <p:nvPr/>
          </p:nvSpPr>
          <p:spPr bwMode="auto">
            <a:xfrm>
              <a:off x="9578974" y="2981265"/>
              <a:ext cx="116534" cy="145668"/>
            </a:xfrm>
            <a:custGeom>
              <a:avLst/>
              <a:gdLst>
                <a:gd name="T0" fmla="*/ 8 w 32"/>
                <a:gd name="T1" fmla="*/ 3 h 40"/>
                <a:gd name="T2" fmla="*/ 3 w 32"/>
                <a:gd name="T3" fmla="*/ 7 h 40"/>
                <a:gd name="T4" fmla="*/ 6 w 32"/>
                <a:gd name="T5" fmla="*/ 11 h 40"/>
                <a:gd name="T6" fmla="*/ 5 w 32"/>
                <a:gd name="T7" fmla="*/ 15 h 40"/>
                <a:gd name="T8" fmla="*/ 5 w 32"/>
                <a:gd name="T9" fmla="*/ 23 h 40"/>
                <a:gd name="T10" fmla="*/ 2 w 32"/>
                <a:gd name="T11" fmla="*/ 33 h 40"/>
                <a:gd name="T12" fmla="*/ 3 w 32"/>
                <a:gd name="T13" fmla="*/ 39 h 40"/>
                <a:gd name="T14" fmla="*/ 20 w 32"/>
                <a:gd name="T15" fmla="*/ 33 h 40"/>
                <a:gd name="T16" fmla="*/ 28 w 32"/>
                <a:gd name="T17" fmla="*/ 30 h 40"/>
                <a:gd name="T18" fmla="*/ 31 w 32"/>
                <a:gd name="T19" fmla="*/ 26 h 40"/>
                <a:gd name="T20" fmla="*/ 29 w 32"/>
                <a:gd name="T21" fmla="*/ 14 h 40"/>
                <a:gd name="T22" fmla="*/ 20 w 32"/>
                <a:gd name="T23" fmla="*/ 0 h 40"/>
                <a:gd name="T24" fmla="*/ 16 w 32"/>
                <a:gd name="T25" fmla="*/ 2 h 40"/>
                <a:gd name="T26" fmla="*/ 8 w 32"/>
                <a:gd name="T27" fmla="*/ 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40">
                  <a:moveTo>
                    <a:pt x="8" y="3"/>
                  </a:moveTo>
                  <a:cubicBezTo>
                    <a:pt x="7" y="4"/>
                    <a:pt x="5" y="5"/>
                    <a:pt x="3" y="7"/>
                  </a:cubicBezTo>
                  <a:cubicBezTo>
                    <a:pt x="4" y="9"/>
                    <a:pt x="4" y="11"/>
                    <a:pt x="6" y="11"/>
                  </a:cubicBezTo>
                  <a:cubicBezTo>
                    <a:pt x="8" y="12"/>
                    <a:pt x="8" y="16"/>
                    <a:pt x="5" y="15"/>
                  </a:cubicBezTo>
                  <a:cubicBezTo>
                    <a:pt x="2" y="14"/>
                    <a:pt x="2" y="19"/>
                    <a:pt x="5" y="23"/>
                  </a:cubicBezTo>
                  <a:cubicBezTo>
                    <a:pt x="7" y="27"/>
                    <a:pt x="0" y="31"/>
                    <a:pt x="2" y="33"/>
                  </a:cubicBezTo>
                  <a:cubicBezTo>
                    <a:pt x="4" y="35"/>
                    <a:pt x="3" y="37"/>
                    <a:pt x="3" y="39"/>
                  </a:cubicBezTo>
                  <a:cubicBezTo>
                    <a:pt x="4" y="40"/>
                    <a:pt x="15" y="38"/>
                    <a:pt x="20" y="33"/>
                  </a:cubicBezTo>
                  <a:cubicBezTo>
                    <a:pt x="24" y="29"/>
                    <a:pt x="25" y="29"/>
                    <a:pt x="28" y="30"/>
                  </a:cubicBezTo>
                  <a:cubicBezTo>
                    <a:pt x="30" y="30"/>
                    <a:pt x="32" y="28"/>
                    <a:pt x="31" y="26"/>
                  </a:cubicBezTo>
                  <a:cubicBezTo>
                    <a:pt x="30" y="24"/>
                    <a:pt x="29" y="20"/>
                    <a:pt x="29" y="14"/>
                  </a:cubicBezTo>
                  <a:cubicBezTo>
                    <a:pt x="29" y="11"/>
                    <a:pt x="25" y="5"/>
                    <a:pt x="20" y="0"/>
                  </a:cubicBezTo>
                  <a:cubicBezTo>
                    <a:pt x="19" y="1"/>
                    <a:pt x="18" y="2"/>
                    <a:pt x="16" y="2"/>
                  </a:cubicBezTo>
                  <a:cubicBezTo>
                    <a:pt x="13" y="2"/>
                    <a:pt x="9" y="2"/>
                    <a:pt x="8" y="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9" name="Freeform 49"/>
            <p:cNvSpPr>
              <a:spLocks/>
            </p:cNvSpPr>
            <p:nvPr/>
          </p:nvSpPr>
          <p:spPr bwMode="auto">
            <a:xfrm>
              <a:off x="8428971" y="3387599"/>
              <a:ext cx="138000" cy="182468"/>
            </a:xfrm>
            <a:custGeom>
              <a:avLst/>
              <a:gdLst>
                <a:gd name="T0" fmla="*/ 38 w 38"/>
                <a:gd name="T1" fmla="*/ 42 h 50"/>
                <a:gd name="T2" fmla="*/ 35 w 38"/>
                <a:gd name="T3" fmla="*/ 26 h 50"/>
                <a:gd name="T4" fmla="*/ 29 w 38"/>
                <a:gd name="T5" fmla="*/ 32 h 50"/>
                <a:gd name="T6" fmla="*/ 29 w 38"/>
                <a:gd name="T7" fmla="*/ 23 h 50"/>
                <a:gd name="T8" fmla="*/ 36 w 38"/>
                <a:gd name="T9" fmla="*/ 15 h 50"/>
                <a:gd name="T10" fmla="*/ 30 w 38"/>
                <a:gd name="T11" fmla="*/ 13 h 50"/>
                <a:gd name="T12" fmla="*/ 20 w 38"/>
                <a:gd name="T13" fmla="*/ 13 h 50"/>
                <a:gd name="T14" fmla="*/ 16 w 38"/>
                <a:gd name="T15" fmla="*/ 9 h 50"/>
                <a:gd name="T16" fmla="*/ 10 w 38"/>
                <a:gd name="T17" fmla="*/ 4 h 50"/>
                <a:gd name="T18" fmla="*/ 3 w 38"/>
                <a:gd name="T19" fmla="*/ 4 h 50"/>
                <a:gd name="T20" fmla="*/ 9 w 38"/>
                <a:gd name="T21" fmla="*/ 12 h 50"/>
                <a:gd name="T22" fmla="*/ 4 w 38"/>
                <a:gd name="T23" fmla="*/ 15 h 50"/>
                <a:gd name="T24" fmla="*/ 6 w 38"/>
                <a:gd name="T25" fmla="*/ 28 h 50"/>
                <a:gd name="T26" fmla="*/ 9 w 38"/>
                <a:gd name="T27" fmla="*/ 43 h 50"/>
                <a:gd name="T28" fmla="*/ 15 w 38"/>
                <a:gd name="T29" fmla="*/ 42 h 50"/>
                <a:gd name="T30" fmla="*/ 22 w 38"/>
                <a:gd name="T31" fmla="*/ 38 h 50"/>
                <a:gd name="T32" fmla="*/ 27 w 38"/>
                <a:gd name="T33" fmla="*/ 34 h 50"/>
                <a:gd name="T34" fmla="*/ 31 w 38"/>
                <a:gd name="T35" fmla="*/ 46 h 50"/>
                <a:gd name="T36" fmla="*/ 33 w 38"/>
                <a:gd name="T37" fmla="*/ 50 h 50"/>
                <a:gd name="T38" fmla="*/ 36 w 38"/>
                <a:gd name="T39" fmla="*/ 47 h 50"/>
                <a:gd name="T40" fmla="*/ 38 w 38"/>
                <a:gd name="T41" fmla="*/ 42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8" h="50">
                  <a:moveTo>
                    <a:pt x="38" y="42"/>
                  </a:moveTo>
                  <a:cubicBezTo>
                    <a:pt x="37" y="34"/>
                    <a:pt x="36" y="26"/>
                    <a:pt x="35" y="26"/>
                  </a:cubicBezTo>
                  <a:cubicBezTo>
                    <a:pt x="33" y="26"/>
                    <a:pt x="31" y="33"/>
                    <a:pt x="29" y="32"/>
                  </a:cubicBezTo>
                  <a:cubicBezTo>
                    <a:pt x="26" y="32"/>
                    <a:pt x="26" y="23"/>
                    <a:pt x="29" y="23"/>
                  </a:cubicBezTo>
                  <a:cubicBezTo>
                    <a:pt x="32" y="23"/>
                    <a:pt x="36" y="17"/>
                    <a:pt x="36" y="15"/>
                  </a:cubicBezTo>
                  <a:cubicBezTo>
                    <a:pt x="36" y="13"/>
                    <a:pt x="33" y="13"/>
                    <a:pt x="30" y="13"/>
                  </a:cubicBezTo>
                  <a:cubicBezTo>
                    <a:pt x="27" y="13"/>
                    <a:pt x="20" y="13"/>
                    <a:pt x="20" y="13"/>
                  </a:cubicBezTo>
                  <a:cubicBezTo>
                    <a:pt x="20" y="13"/>
                    <a:pt x="16" y="12"/>
                    <a:pt x="16" y="9"/>
                  </a:cubicBezTo>
                  <a:cubicBezTo>
                    <a:pt x="16" y="7"/>
                    <a:pt x="14" y="4"/>
                    <a:pt x="10" y="4"/>
                  </a:cubicBezTo>
                  <a:cubicBezTo>
                    <a:pt x="6" y="4"/>
                    <a:pt x="6" y="0"/>
                    <a:pt x="3" y="4"/>
                  </a:cubicBezTo>
                  <a:cubicBezTo>
                    <a:pt x="0" y="9"/>
                    <a:pt x="10" y="9"/>
                    <a:pt x="9" y="12"/>
                  </a:cubicBezTo>
                  <a:cubicBezTo>
                    <a:pt x="8" y="15"/>
                    <a:pt x="5" y="13"/>
                    <a:pt x="4" y="15"/>
                  </a:cubicBezTo>
                  <a:cubicBezTo>
                    <a:pt x="4" y="18"/>
                    <a:pt x="5" y="24"/>
                    <a:pt x="6" y="28"/>
                  </a:cubicBezTo>
                  <a:cubicBezTo>
                    <a:pt x="8" y="30"/>
                    <a:pt x="9" y="37"/>
                    <a:pt x="9" y="43"/>
                  </a:cubicBezTo>
                  <a:cubicBezTo>
                    <a:pt x="12" y="43"/>
                    <a:pt x="13" y="42"/>
                    <a:pt x="15" y="42"/>
                  </a:cubicBezTo>
                  <a:cubicBezTo>
                    <a:pt x="18" y="42"/>
                    <a:pt x="21" y="41"/>
                    <a:pt x="22" y="38"/>
                  </a:cubicBezTo>
                  <a:cubicBezTo>
                    <a:pt x="22" y="35"/>
                    <a:pt x="25" y="33"/>
                    <a:pt x="27" y="34"/>
                  </a:cubicBezTo>
                  <a:cubicBezTo>
                    <a:pt x="29" y="35"/>
                    <a:pt x="31" y="42"/>
                    <a:pt x="31" y="46"/>
                  </a:cubicBezTo>
                  <a:cubicBezTo>
                    <a:pt x="31" y="47"/>
                    <a:pt x="32" y="48"/>
                    <a:pt x="33" y="50"/>
                  </a:cubicBezTo>
                  <a:cubicBezTo>
                    <a:pt x="34" y="49"/>
                    <a:pt x="36" y="47"/>
                    <a:pt x="36" y="47"/>
                  </a:cubicBezTo>
                  <a:cubicBezTo>
                    <a:pt x="36" y="47"/>
                    <a:pt x="37" y="44"/>
                    <a:pt x="38" y="4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 name="Freeform 50"/>
            <p:cNvSpPr>
              <a:spLocks/>
            </p:cNvSpPr>
            <p:nvPr/>
          </p:nvSpPr>
          <p:spPr bwMode="auto">
            <a:xfrm>
              <a:off x="7846303" y="3082465"/>
              <a:ext cx="851002" cy="900068"/>
            </a:xfrm>
            <a:custGeom>
              <a:avLst/>
              <a:gdLst>
                <a:gd name="T0" fmla="*/ 165 w 235"/>
                <a:gd name="T1" fmla="*/ 99 h 248"/>
                <a:gd name="T2" fmla="*/ 164 w 235"/>
                <a:gd name="T3" fmla="*/ 88 h 248"/>
                <a:gd name="T4" fmla="*/ 177 w 235"/>
                <a:gd name="T5" fmla="*/ 93 h 248"/>
                <a:gd name="T6" fmla="*/ 191 w 235"/>
                <a:gd name="T7" fmla="*/ 97 h 248"/>
                <a:gd name="T8" fmla="*/ 190 w 235"/>
                <a:gd name="T9" fmla="*/ 107 h 248"/>
                <a:gd name="T10" fmla="*/ 196 w 235"/>
                <a:gd name="T11" fmla="*/ 110 h 248"/>
                <a:gd name="T12" fmla="*/ 200 w 235"/>
                <a:gd name="T13" fmla="*/ 125 h 248"/>
                <a:gd name="T14" fmla="*/ 204 w 235"/>
                <a:gd name="T15" fmla="*/ 108 h 248"/>
                <a:gd name="T16" fmla="*/ 214 w 235"/>
                <a:gd name="T17" fmla="*/ 98 h 248"/>
                <a:gd name="T18" fmla="*/ 222 w 235"/>
                <a:gd name="T19" fmla="*/ 81 h 248"/>
                <a:gd name="T20" fmla="*/ 233 w 235"/>
                <a:gd name="T21" fmla="*/ 78 h 248"/>
                <a:gd name="T22" fmla="*/ 234 w 235"/>
                <a:gd name="T23" fmla="*/ 68 h 248"/>
                <a:gd name="T24" fmla="*/ 226 w 235"/>
                <a:gd name="T25" fmla="*/ 60 h 248"/>
                <a:gd name="T26" fmla="*/ 211 w 235"/>
                <a:gd name="T27" fmla="*/ 61 h 248"/>
                <a:gd name="T28" fmla="*/ 201 w 235"/>
                <a:gd name="T29" fmla="*/ 69 h 248"/>
                <a:gd name="T30" fmla="*/ 192 w 235"/>
                <a:gd name="T31" fmla="*/ 74 h 248"/>
                <a:gd name="T32" fmla="*/ 185 w 235"/>
                <a:gd name="T33" fmla="*/ 83 h 248"/>
                <a:gd name="T34" fmla="*/ 171 w 235"/>
                <a:gd name="T35" fmla="*/ 81 h 248"/>
                <a:gd name="T36" fmla="*/ 166 w 235"/>
                <a:gd name="T37" fmla="*/ 71 h 248"/>
                <a:gd name="T38" fmla="*/ 162 w 235"/>
                <a:gd name="T39" fmla="*/ 83 h 248"/>
                <a:gd name="T40" fmla="*/ 137 w 235"/>
                <a:gd name="T41" fmla="*/ 80 h 248"/>
                <a:gd name="T42" fmla="*/ 124 w 235"/>
                <a:gd name="T43" fmla="*/ 77 h 248"/>
                <a:gd name="T44" fmla="*/ 111 w 235"/>
                <a:gd name="T45" fmla="*/ 70 h 248"/>
                <a:gd name="T46" fmla="*/ 100 w 235"/>
                <a:gd name="T47" fmla="*/ 63 h 248"/>
                <a:gd name="T48" fmla="*/ 105 w 235"/>
                <a:gd name="T49" fmla="*/ 51 h 248"/>
                <a:gd name="T50" fmla="*/ 97 w 235"/>
                <a:gd name="T51" fmla="*/ 43 h 248"/>
                <a:gd name="T52" fmla="*/ 87 w 235"/>
                <a:gd name="T53" fmla="*/ 32 h 248"/>
                <a:gd name="T54" fmla="*/ 94 w 235"/>
                <a:gd name="T55" fmla="*/ 25 h 248"/>
                <a:gd name="T56" fmla="*/ 89 w 235"/>
                <a:gd name="T57" fmla="*/ 10 h 248"/>
                <a:gd name="T58" fmla="*/ 80 w 235"/>
                <a:gd name="T59" fmla="*/ 0 h 248"/>
                <a:gd name="T60" fmla="*/ 74 w 235"/>
                <a:gd name="T61" fmla="*/ 6 h 248"/>
                <a:gd name="T62" fmla="*/ 53 w 235"/>
                <a:gd name="T63" fmla="*/ 7 h 248"/>
                <a:gd name="T64" fmla="*/ 50 w 235"/>
                <a:gd name="T65" fmla="*/ 20 h 248"/>
                <a:gd name="T66" fmla="*/ 59 w 235"/>
                <a:gd name="T67" fmla="*/ 32 h 248"/>
                <a:gd name="T68" fmla="*/ 53 w 235"/>
                <a:gd name="T69" fmla="*/ 44 h 248"/>
                <a:gd name="T70" fmla="*/ 44 w 235"/>
                <a:gd name="T71" fmla="*/ 53 h 248"/>
                <a:gd name="T72" fmla="*/ 33 w 235"/>
                <a:gd name="T73" fmla="*/ 66 h 248"/>
                <a:gd name="T74" fmla="*/ 23 w 235"/>
                <a:gd name="T75" fmla="*/ 73 h 248"/>
                <a:gd name="T76" fmla="*/ 10 w 235"/>
                <a:gd name="T77" fmla="*/ 80 h 248"/>
                <a:gd name="T78" fmla="*/ 19 w 235"/>
                <a:gd name="T79" fmla="*/ 95 h 248"/>
                <a:gd name="T80" fmla="*/ 16 w 235"/>
                <a:gd name="T81" fmla="*/ 104 h 248"/>
                <a:gd name="T82" fmla="*/ 0 w 235"/>
                <a:gd name="T83" fmla="*/ 110 h 248"/>
                <a:gd name="T84" fmla="*/ 8 w 235"/>
                <a:gd name="T85" fmla="*/ 118 h 248"/>
                <a:gd name="T86" fmla="*/ 5 w 235"/>
                <a:gd name="T87" fmla="*/ 122 h 248"/>
                <a:gd name="T88" fmla="*/ 32 w 235"/>
                <a:gd name="T89" fmla="*/ 128 h 248"/>
                <a:gd name="T90" fmla="*/ 37 w 235"/>
                <a:gd name="T91" fmla="*/ 132 h 248"/>
                <a:gd name="T92" fmla="*/ 38 w 235"/>
                <a:gd name="T93" fmla="*/ 154 h 248"/>
                <a:gd name="T94" fmla="*/ 50 w 235"/>
                <a:gd name="T95" fmla="*/ 192 h 248"/>
                <a:gd name="T96" fmla="*/ 66 w 235"/>
                <a:gd name="T97" fmla="*/ 231 h 248"/>
                <a:gd name="T98" fmla="*/ 82 w 235"/>
                <a:gd name="T99" fmla="*/ 241 h 248"/>
                <a:gd name="T100" fmla="*/ 93 w 235"/>
                <a:gd name="T101" fmla="*/ 228 h 248"/>
                <a:gd name="T102" fmla="*/ 98 w 235"/>
                <a:gd name="T103" fmla="*/ 211 h 248"/>
                <a:gd name="T104" fmla="*/ 100 w 235"/>
                <a:gd name="T105" fmla="*/ 187 h 248"/>
                <a:gd name="T106" fmla="*/ 111 w 235"/>
                <a:gd name="T107" fmla="*/ 174 h 248"/>
                <a:gd name="T108" fmla="*/ 138 w 235"/>
                <a:gd name="T109" fmla="*/ 150 h 248"/>
                <a:gd name="T110" fmla="*/ 153 w 235"/>
                <a:gd name="T111" fmla="*/ 132 h 248"/>
                <a:gd name="T112" fmla="*/ 170 w 235"/>
                <a:gd name="T113" fmla="*/ 127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35" h="248">
                  <a:moveTo>
                    <a:pt x="167" y="112"/>
                  </a:moveTo>
                  <a:cubicBezTo>
                    <a:pt x="166" y="108"/>
                    <a:pt x="165" y="102"/>
                    <a:pt x="165" y="99"/>
                  </a:cubicBezTo>
                  <a:cubicBezTo>
                    <a:pt x="166" y="97"/>
                    <a:pt x="169" y="99"/>
                    <a:pt x="170" y="96"/>
                  </a:cubicBezTo>
                  <a:cubicBezTo>
                    <a:pt x="171" y="93"/>
                    <a:pt x="161" y="93"/>
                    <a:pt x="164" y="88"/>
                  </a:cubicBezTo>
                  <a:cubicBezTo>
                    <a:pt x="167" y="84"/>
                    <a:pt x="167" y="88"/>
                    <a:pt x="171" y="88"/>
                  </a:cubicBezTo>
                  <a:cubicBezTo>
                    <a:pt x="175" y="88"/>
                    <a:pt x="177" y="91"/>
                    <a:pt x="177" y="93"/>
                  </a:cubicBezTo>
                  <a:cubicBezTo>
                    <a:pt x="177" y="96"/>
                    <a:pt x="181" y="97"/>
                    <a:pt x="181" y="97"/>
                  </a:cubicBezTo>
                  <a:cubicBezTo>
                    <a:pt x="181" y="97"/>
                    <a:pt x="188" y="97"/>
                    <a:pt x="191" y="97"/>
                  </a:cubicBezTo>
                  <a:cubicBezTo>
                    <a:pt x="194" y="97"/>
                    <a:pt x="197" y="97"/>
                    <a:pt x="197" y="99"/>
                  </a:cubicBezTo>
                  <a:cubicBezTo>
                    <a:pt x="197" y="101"/>
                    <a:pt x="193" y="107"/>
                    <a:pt x="190" y="107"/>
                  </a:cubicBezTo>
                  <a:cubicBezTo>
                    <a:pt x="187" y="107"/>
                    <a:pt x="187" y="116"/>
                    <a:pt x="190" y="116"/>
                  </a:cubicBezTo>
                  <a:cubicBezTo>
                    <a:pt x="192" y="117"/>
                    <a:pt x="194" y="110"/>
                    <a:pt x="196" y="110"/>
                  </a:cubicBezTo>
                  <a:cubicBezTo>
                    <a:pt x="197" y="110"/>
                    <a:pt x="198" y="118"/>
                    <a:pt x="199" y="126"/>
                  </a:cubicBezTo>
                  <a:cubicBezTo>
                    <a:pt x="199" y="125"/>
                    <a:pt x="200" y="125"/>
                    <a:pt x="200" y="125"/>
                  </a:cubicBezTo>
                  <a:cubicBezTo>
                    <a:pt x="202" y="125"/>
                    <a:pt x="201" y="118"/>
                    <a:pt x="203" y="116"/>
                  </a:cubicBezTo>
                  <a:cubicBezTo>
                    <a:pt x="204" y="114"/>
                    <a:pt x="203" y="108"/>
                    <a:pt x="204" y="108"/>
                  </a:cubicBezTo>
                  <a:cubicBezTo>
                    <a:pt x="205" y="108"/>
                    <a:pt x="211" y="110"/>
                    <a:pt x="211" y="108"/>
                  </a:cubicBezTo>
                  <a:cubicBezTo>
                    <a:pt x="211" y="107"/>
                    <a:pt x="215" y="101"/>
                    <a:pt x="214" y="98"/>
                  </a:cubicBezTo>
                  <a:cubicBezTo>
                    <a:pt x="213" y="95"/>
                    <a:pt x="216" y="91"/>
                    <a:pt x="216" y="88"/>
                  </a:cubicBezTo>
                  <a:cubicBezTo>
                    <a:pt x="216" y="84"/>
                    <a:pt x="220" y="83"/>
                    <a:pt x="222" y="81"/>
                  </a:cubicBezTo>
                  <a:cubicBezTo>
                    <a:pt x="224" y="79"/>
                    <a:pt x="228" y="76"/>
                    <a:pt x="229" y="78"/>
                  </a:cubicBezTo>
                  <a:cubicBezTo>
                    <a:pt x="230" y="80"/>
                    <a:pt x="235" y="81"/>
                    <a:pt x="233" y="78"/>
                  </a:cubicBezTo>
                  <a:cubicBezTo>
                    <a:pt x="231" y="75"/>
                    <a:pt x="231" y="73"/>
                    <a:pt x="232" y="72"/>
                  </a:cubicBezTo>
                  <a:cubicBezTo>
                    <a:pt x="233" y="72"/>
                    <a:pt x="234" y="68"/>
                    <a:pt x="234" y="68"/>
                  </a:cubicBezTo>
                  <a:cubicBezTo>
                    <a:pt x="234" y="68"/>
                    <a:pt x="230" y="68"/>
                    <a:pt x="229" y="66"/>
                  </a:cubicBezTo>
                  <a:cubicBezTo>
                    <a:pt x="228" y="64"/>
                    <a:pt x="226" y="62"/>
                    <a:pt x="226" y="60"/>
                  </a:cubicBezTo>
                  <a:cubicBezTo>
                    <a:pt x="226" y="58"/>
                    <a:pt x="223" y="59"/>
                    <a:pt x="221" y="61"/>
                  </a:cubicBezTo>
                  <a:cubicBezTo>
                    <a:pt x="219" y="62"/>
                    <a:pt x="216" y="59"/>
                    <a:pt x="211" y="61"/>
                  </a:cubicBezTo>
                  <a:cubicBezTo>
                    <a:pt x="207" y="63"/>
                    <a:pt x="206" y="66"/>
                    <a:pt x="204" y="66"/>
                  </a:cubicBezTo>
                  <a:cubicBezTo>
                    <a:pt x="202" y="65"/>
                    <a:pt x="202" y="67"/>
                    <a:pt x="201" y="69"/>
                  </a:cubicBezTo>
                  <a:cubicBezTo>
                    <a:pt x="199" y="71"/>
                    <a:pt x="198" y="73"/>
                    <a:pt x="197" y="73"/>
                  </a:cubicBezTo>
                  <a:cubicBezTo>
                    <a:pt x="196" y="73"/>
                    <a:pt x="192" y="74"/>
                    <a:pt x="192" y="74"/>
                  </a:cubicBezTo>
                  <a:cubicBezTo>
                    <a:pt x="192" y="74"/>
                    <a:pt x="195" y="79"/>
                    <a:pt x="193" y="82"/>
                  </a:cubicBezTo>
                  <a:cubicBezTo>
                    <a:pt x="192" y="84"/>
                    <a:pt x="189" y="82"/>
                    <a:pt x="185" y="83"/>
                  </a:cubicBezTo>
                  <a:cubicBezTo>
                    <a:pt x="181" y="84"/>
                    <a:pt x="180" y="81"/>
                    <a:pt x="177" y="82"/>
                  </a:cubicBezTo>
                  <a:cubicBezTo>
                    <a:pt x="174" y="83"/>
                    <a:pt x="173" y="80"/>
                    <a:pt x="171" y="81"/>
                  </a:cubicBezTo>
                  <a:cubicBezTo>
                    <a:pt x="170" y="81"/>
                    <a:pt x="168" y="78"/>
                    <a:pt x="169" y="75"/>
                  </a:cubicBezTo>
                  <a:cubicBezTo>
                    <a:pt x="169" y="72"/>
                    <a:pt x="167" y="69"/>
                    <a:pt x="166" y="71"/>
                  </a:cubicBezTo>
                  <a:cubicBezTo>
                    <a:pt x="165" y="73"/>
                    <a:pt x="163" y="72"/>
                    <a:pt x="163" y="75"/>
                  </a:cubicBezTo>
                  <a:cubicBezTo>
                    <a:pt x="163" y="78"/>
                    <a:pt x="164" y="81"/>
                    <a:pt x="162" y="83"/>
                  </a:cubicBezTo>
                  <a:cubicBezTo>
                    <a:pt x="160" y="85"/>
                    <a:pt x="150" y="86"/>
                    <a:pt x="148" y="85"/>
                  </a:cubicBezTo>
                  <a:cubicBezTo>
                    <a:pt x="146" y="83"/>
                    <a:pt x="137" y="82"/>
                    <a:pt x="137" y="80"/>
                  </a:cubicBezTo>
                  <a:cubicBezTo>
                    <a:pt x="136" y="79"/>
                    <a:pt x="134" y="76"/>
                    <a:pt x="132" y="76"/>
                  </a:cubicBezTo>
                  <a:cubicBezTo>
                    <a:pt x="130" y="76"/>
                    <a:pt x="125" y="78"/>
                    <a:pt x="124" y="77"/>
                  </a:cubicBezTo>
                  <a:cubicBezTo>
                    <a:pt x="123" y="76"/>
                    <a:pt x="119" y="73"/>
                    <a:pt x="117" y="73"/>
                  </a:cubicBezTo>
                  <a:cubicBezTo>
                    <a:pt x="115" y="73"/>
                    <a:pt x="111" y="71"/>
                    <a:pt x="111" y="70"/>
                  </a:cubicBezTo>
                  <a:cubicBezTo>
                    <a:pt x="111" y="68"/>
                    <a:pt x="105" y="68"/>
                    <a:pt x="104" y="66"/>
                  </a:cubicBezTo>
                  <a:cubicBezTo>
                    <a:pt x="103" y="65"/>
                    <a:pt x="100" y="65"/>
                    <a:pt x="100" y="63"/>
                  </a:cubicBezTo>
                  <a:cubicBezTo>
                    <a:pt x="100" y="61"/>
                    <a:pt x="101" y="59"/>
                    <a:pt x="101" y="57"/>
                  </a:cubicBezTo>
                  <a:cubicBezTo>
                    <a:pt x="101" y="55"/>
                    <a:pt x="105" y="53"/>
                    <a:pt x="105" y="51"/>
                  </a:cubicBezTo>
                  <a:cubicBezTo>
                    <a:pt x="105" y="50"/>
                    <a:pt x="102" y="48"/>
                    <a:pt x="102" y="48"/>
                  </a:cubicBezTo>
                  <a:cubicBezTo>
                    <a:pt x="102" y="48"/>
                    <a:pt x="99" y="43"/>
                    <a:pt x="97" y="43"/>
                  </a:cubicBezTo>
                  <a:cubicBezTo>
                    <a:pt x="94" y="43"/>
                    <a:pt x="92" y="39"/>
                    <a:pt x="90" y="38"/>
                  </a:cubicBezTo>
                  <a:cubicBezTo>
                    <a:pt x="87" y="38"/>
                    <a:pt x="88" y="33"/>
                    <a:pt x="87" y="32"/>
                  </a:cubicBezTo>
                  <a:cubicBezTo>
                    <a:pt x="85" y="30"/>
                    <a:pt x="86" y="26"/>
                    <a:pt x="89" y="28"/>
                  </a:cubicBezTo>
                  <a:cubicBezTo>
                    <a:pt x="91" y="30"/>
                    <a:pt x="95" y="28"/>
                    <a:pt x="94" y="25"/>
                  </a:cubicBezTo>
                  <a:cubicBezTo>
                    <a:pt x="92" y="22"/>
                    <a:pt x="89" y="19"/>
                    <a:pt x="89" y="18"/>
                  </a:cubicBezTo>
                  <a:cubicBezTo>
                    <a:pt x="89" y="16"/>
                    <a:pt x="91" y="11"/>
                    <a:pt x="89" y="10"/>
                  </a:cubicBezTo>
                  <a:cubicBezTo>
                    <a:pt x="86" y="8"/>
                    <a:pt x="84" y="6"/>
                    <a:pt x="84" y="4"/>
                  </a:cubicBezTo>
                  <a:cubicBezTo>
                    <a:pt x="83" y="2"/>
                    <a:pt x="80" y="0"/>
                    <a:pt x="80" y="0"/>
                  </a:cubicBezTo>
                  <a:cubicBezTo>
                    <a:pt x="77" y="0"/>
                    <a:pt x="77" y="0"/>
                    <a:pt x="77" y="0"/>
                  </a:cubicBezTo>
                  <a:cubicBezTo>
                    <a:pt x="77" y="0"/>
                    <a:pt x="75" y="6"/>
                    <a:pt x="74" y="6"/>
                  </a:cubicBezTo>
                  <a:cubicBezTo>
                    <a:pt x="72" y="7"/>
                    <a:pt x="68" y="8"/>
                    <a:pt x="65" y="10"/>
                  </a:cubicBezTo>
                  <a:cubicBezTo>
                    <a:pt x="63" y="11"/>
                    <a:pt x="56" y="7"/>
                    <a:pt x="53" y="7"/>
                  </a:cubicBezTo>
                  <a:cubicBezTo>
                    <a:pt x="49" y="7"/>
                    <a:pt x="47" y="11"/>
                    <a:pt x="48" y="12"/>
                  </a:cubicBezTo>
                  <a:cubicBezTo>
                    <a:pt x="50" y="13"/>
                    <a:pt x="50" y="20"/>
                    <a:pt x="50" y="20"/>
                  </a:cubicBezTo>
                  <a:cubicBezTo>
                    <a:pt x="50" y="20"/>
                    <a:pt x="52" y="29"/>
                    <a:pt x="55" y="28"/>
                  </a:cubicBezTo>
                  <a:cubicBezTo>
                    <a:pt x="58" y="27"/>
                    <a:pt x="61" y="31"/>
                    <a:pt x="59" y="32"/>
                  </a:cubicBezTo>
                  <a:cubicBezTo>
                    <a:pt x="56" y="32"/>
                    <a:pt x="55" y="35"/>
                    <a:pt x="54" y="38"/>
                  </a:cubicBezTo>
                  <a:cubicBezTo>
                    <a:pt x="54" y="41"/>
                    <a:pt x="55" y="44"/>
                    <a:pt x="53" y="44"/>
                  </a:cubicBezTo>
                  <a:cubicBezTo>
                    <a:pt x="51" y="45"/>
                    <a:pt x="49" y="45"/>
                    <a:pt x="49" y="49"/>
                  </a:cubicBezTo>
                  <a:cubicBezTo>
                    <a:pt x="49" y="53"/>
                    <a:pt x="44" y="52"/>
                    <a:pt x="44" y="53"/>
                  </a:cubicBezTo>
                  <a:cubicBezTo>
                    <a:pt x="43" y="54"/>
                    <a:pt x="41" y="61"/>
                    <a:pt x="40" y="62"/>
                  </a:cubicBezTo>
                  <a:cubicBezTo>
                    <a:pt x="39" y="63"/>
                    <a:pt x="34" y="63"/>
                    <a:pt x="33" y="66"/>
                  </a:cubicBezTo>
                  <a:cubicBezTo>
                    <a:pt x="33" y="69"/>
                    <a:pt x="30" y="73"/>
                    <a:pt x="29" y="73"/>
                  </a:cubicBezTo>
                  <a:cubicBezTo>
                    <a:pt x="27" y="72"/>
                    <a:pt x="24" y="71"/>
                    <a:pt x="23" y="73"/>
                  </a:cubicBezTo>
                  <a:cubicBezTo>
                    <a:pt x="22" y="75"/>
                    <a:pt x="18" y="71"/>
                    <a:pt x="17" y="72"/>
                  </a:cubicBezTo>
                  <a:cubicBezTo>
                    <a:pt x="16" y="73"/>
                    <a:pt x="10" y="78"/>
                    <a:pt x="10" y="80"/>
                  </a:cubicBezTo>
                  <a:cubicBezTo>
                    <a:pt x="10" y="83"/>
                    <a:pt x="16" y="83"/>
                    <a:pt x="16" y="86"/>
                  </a:cubicBezTo>
                  <a:cubicBezTo>
                    <a:pt x="15" y="90"/>
                    <a:pt x="18" y="93"/>
                    <a:pt x="19" y="95"/>
                  </a:cubicBezTo>
                  <a:cubicBezTo>
                    <a:pt x="21" y="97"/>
                    <a:pt x="24" y="101"/>
                    <a:pt x="22" y="103"/>
                  </a:cubicBezTo>
                  <a:cubicBezTo>
                    <a:pt x="21" y="105"/>
                    <a:pt x="19" y="105"/>
                    <a:pt x="16" y="104"/>
                  </a:cubicBezTo>
                  <a:cubicBezTo>
                    <a:pt x="13" y="104"/>
                    <a:pt x="13" y="106"/>
                    <a:pt x="8" y="105"/>
                  </a:cubicBezTo>
                  <a:cubicBezTo>
                    <a:pt x="3" y="104"/>
                    <a:pt x="2" y="108"/>
                    <a:pt x="0" y="110"/>
                  </a:cubicBezTo>
                  <a:cubicBezTo>
                    <a:pt x="0" y="110"/>
                    <a:pt x="0" y="110"/>
                    <a:pt x="0" y="110"/>
                  </a:cubicBezTo>
                  <a:cubicBezTo>
                    <a:pt x="2" y="112"/>
                    <a:pt x="4" y="116"/>
                    <a:pt x="8" y="118"/>
                  </a:cubicBezTo>
                  <a:cubicBezTo>
                    <a:pt x="13" y="119"/>
                    <a:pt x="17" y="114"/>
                    <a:pt x="17" y="118"/>
                  </a:cubicBezTo>
                  <a:cubicBezTo>
                    <a:pt x="17" y="122"/>
                    <a:pt x="5" y="121"/>
                    <a:pt x="5" y="122"/>
                  </a:cubicBezTo>
                  <a:cubicBezTo>
                    <a:pt x="5" y="123"/>
                    <a:pt x="17" y="138"/>
                    <a:pt x="23" y="137"/>
                  </a:cubicBezTo>
                  <a:cubicBezTo>
                    <a:pt x="29" y="136"/>
                    <a:pt x="34" y="129"/>
                    <a:pt x="32" y="128"/>
                  </a:cubicBezTo>
                  <a:cubicBezTo>
                    <a:pt x="30" y="127"/>
                    <a:pt x="33" y="123"/>
                    <a:pt x="35" y="124"/>
                  </a:cubicBezTo>
                  <a:cubicBezTo>
                    <a:pt x="36" y="124"/>
                    <a:pt x="35" y="131"/>
                    <a:pt x="37" y="132"/>
                  </a:cubicBezTo>
                  <a:cubicBezTo>
                    <a:pt x="39" y="134"/>
                    <a:pt x="38" y="137"/>
                    <a:pt x="37" y="140"/>
                  </a:cubicBezTo>
                  <a:cubicBezTo>
                    <a:pt x="35" y="143"/>
                    <a:pt x="38" y="150"/>
                    <a:pt x="38" y="154"/>
                  </a:cubicBezTo>
                  <a:cubicBezTo>
                    <a:pt x="39" y="158"/>
                    <a:pt x="41" y="164"/>
                    <a:pt x="42" y="169"/>
                  </a:cubicBezTo>
                  <a:cubicBezTo>
                    <a:pt x="43" y="175"/>
                    <a:pt x="47" y="186"/>
                    <a:pt x="50" y="192"/>
                  </a:cubicBezTo>
                  <a:cubicBezTo>
                    <a:pt x="53" y="198"/>
                    <a:pt x="56" y="211"/>
                    <a:pt x="58" y="214"/>
                  </a:cubicBezTo>
                  <a:cubicBezTo>
                    <a:pt x="60" y="217"/>
                    <a:pt x="66" y="226"/>
                    <a:pt x="66" y="231"/>
                  </a:cubicBezTo>
                  <a:cubicBezTo>
                    <a:pt x="66" y="237"/>
                    <a:pt x="72" y="245"/>
                    <a:pt x="74" y="246"/>
                  </a:cubicBezTo>
                  <a:cubicBezTo>
                    <a:pt x="77" y="248"/>
                    <a:pt x="81" y="245"/>
                    <a:pt x="82" y="241"/>
                  </a:cubicBezTo>
                  <a:cubicBezTo>
                    <a:pt x="83" y="238"/>
                    <a:pt x="90" y="236"/>
                    <a:pt x="90" y="233"/>
                  </a:cubicBezTo>
                  <a:cubicBezTo>
                    <a:pt x="90" y="230"/>
                    <a:pt x="91" y="228"/>
                    <a:pt x="93" y="228"/>
                  </a:cubicBezTo>
                  <a:cubicBezTo>
                    <a:pt x="96" y="227"/>
                    <a:pt x="96" y="225"/>
                    <a:pt x="96" y="222"/>
                  </a:cubicBezTo>
                  <a:cubicBezTo>
                    <a:pt x="96" y="218"/>
                    <a:pt x="96" y="214"/>
                    <a:pt x="98" y="211"/>
                  </a:cubicBezTo>
                  <a:cubicBezTo>
                    <a:pt x="100" y="208"/>
                    <a:pt x="101" y="200"/>
                    <a:pt x="99" y="197"/>
                  </a:cubicBezTo>
                  <a:cubicBezTo>
                    <a:pt x="98" y="194"/>
                    <a:pt x="99" y="190"/>
                    <a:pt x="100" y="187"/>
                  </a:cubicBezTo>
                  <a:cubicBezTo>
                    <a:pt x="101" y="183"/>
                    <a:pt x="101" y="180"/>
                    <a:pt x="103" y="180"/>
                  </a:cubicBezTo>
                  <a:cubicBezTo>
                    <a:pt x="105" y="179"/>
                    <a:pt x="109" y="177"/>
                    <a:pt x="111" y="174"/>
                  </a:cubicBezTo>
                  <a:cubicBezTo>
                    <a:pt x="114" y="170"/>
                    <a:pt x="121" y="166"/>
                    <a:pt x="124" y="164"/>
                  </a:cubicBezTo>
                  <a:cubicBezTo>
                    <a:pt x="127" y="161"/>
                    <a:pt x="135" y="154"/>
                    <a:pt x="138" y="150"/>
                  </a:cubicBezTo>
                  <a:cubicBezTo>
                    <a:pt x="140" y="146"/>
                    <a:pt x="147" y="144"/>
                    <a:pt x="151" y="141"/>
                  </a:cubicBezTo>
                  <a:cubicBezTo>
                    <a:pt x="154" y="138"/>
                    <a:pt x="153" y="136"/>
                    <a:pt x="153" y="132"/>
                  </a:cubicBezTo>
                  <a:cubicBezTo>
                    <a:pt x="154" y="129"/>
                    <a:pt x="164" y="127"/>
                    <a:pt x="168" y="127"/>
                  </a:cubicBezTo>
                  <a:cubicBezTo>
                    <a:pt x="169" y="127"/>
                    <a:pt x="170" y="127"/>
                    <a:pt x="170" y="127"/>
                  </a:cubicBezTo>
                  <a:cubicBezTo>
                    <a:pt x="170" y="121"/>
                    <a:pt x="169" y="114"/>
                    <a:pt x="167" y="11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 name="Freeform 51"/>
            <p:cNvSpPr>
              <a:spLocks/>
            </p:cNvSpPr>
            <p:nvPr/>
          </p:nvSpPr>
          <p:spPr bwMode="auto">
            <a:xfrm>
              <a:off x="8433571" y="2455331"/>
              <a:ext cx="959868" cy="414000"/>
            </a:xfrm>
            <a:custGeom>
              <a:avLst/>
              <a:gdLst>
                <a:gd name="T0" fmla="*/ 245 w 265"/>
                <a:gd name="T1" fmla="*/ 49 h 114"/>
                <a:gd name="T2" fmla="*/ 228 w 265"/>
                <a:gd name="T3" fmla="*/ 48 h 114"/>
                <a:gd name="T4" fmla="*/ 230 w 265"/>
                <a:gd name="T5" fmla="*/ 39 h 114"/>
                <a:gd name="T6" fmla="*/ 231 w 265"/>
                <a:gd name="T7" fmla="*/ 25 h 114"/>
                <a:gd name="T8" fmla="*/ 213 w 265"/>
                <a:gd name="T9" fmla="*/ 23 h 114"/>
                <a:gd name="T10" fmla="*/ 200 w 265"/>
                <a:gd name="T11" fmla="*/ 30 h 114"/>
                <a:gd name="T12" fmla="*/ 177 w 265"/>
                <a:gd name="T13" fmla="*/ 33 h 114"/>
                <a:gd name="T14" fmla="*/ 162 w 265"/>
                <a:gd name="T15" fmla="*/ 26 h 114"/>
                <a:gd name="T16" fmla="*/ 149 w 265"/>
                <a:gd name="T17" fmla="*/ 21 h 114"/>
                <a:gd name="T18" fmla="*/ 133 w 265"/>
                <a:gd name="T19" fmla="*/ 20 h 114"/>
                <a:gd name="T20" fmla="*/ 120 w 265"/>
                <a:gd name="T21" fmla="*/ 21 h 114"/>
                <a:gd name="T22" fmla="*/ 114 w 265"/>
                <a:gd name="T23" fmla="*/ 10 h 114"/>
                <a:gd name="T24" fmla="*/ 99 w 265"/>
                <a:gd name="T25" fmla="*/ 5 h 114"/>
                <a:gd name="T26" fmla="*/ 88 w 265"/>
                <a:gd name="T27" fmla="*/ 1 h 114"/>
                <a:gd name="T28" fmla="*/ 80 w 265"/>
                <a:gd name="T29" fmla="*/ 7 h 114"/>
                <a:gd name="T30" fmla="*/ 80 w 265"/>
                <a:gd name="T31" fmla="*/ 18 h 114"/>
                <a:gd name="T32" fmla="*/ 73 w 265"/>
                <a:gd name="T33" fmla="*/ 26 h 114"/>
                <a:gd name="T34" fmla="*/ 60 w 265"/>
                <a:gd name="T35" fmla="*/ 25 h 114"/>
                <a:gd name="T36" fmla="*/ 50 w 265"/>
                <a:gd name="T37" fmla="*/ 18 h 114"/>
                <a:gd name="T38" fmla="*/ 33 w 265"/>
                <a:gd name="T39" fmla="*/ 17 h 114"/>
                <a:gd name="T40" fmla="*/ 21 w 265"/>
                <a:gd name="T41" fmla="*/ 23 h 114"/>
                <a:gd name="T42" fmla="*/ 7 w 265"/>
                <a:gd name="T43" fmla="*/ 30 h 114"/>
                <a:gd name="T44" fmla="*/ 0 w 265"/>
                <a:gd name="T45" fmla="*/ 33 h 114"/>
                <a:gd name="T46" fmla="*/ 6 w 265"/>
                <a:gd name="T47" fmla="*/ 42 h 114"/>
                <a:gd name="T48" fmla="*/ 21 w 265"/>
                <a:gd name="T49" fmla="*/ 52 h 114"/>
                <a:gd name="T50" fmla="*/ 25 w 265"/>
                <a:gd name="T51" fmla="*/ 66 h 114"/>
                <a:gd name="T52" fmla="*/ 42 w 265"/>
                <a:gd name="T53" fmla="*/ 78 h 114"/>
                <a:gd name="T54" fmla="*/ 54 w 265"/>
                <a:gd name="T55" fmla="*/ 86 h 114"/>
                <a:gd name="T56" fmla="*/ 65 w 265"/>
                <a:gd name="T57" fmla="*/ 101 h 114"/>
                <a:gd name="T58" fmla="*/ 96 w 265"/>
                <a:gd name="T59" fmla="*/ 103 h 114"/>
                <a:gd name="T60" fmla="*/ 120 w 265"/>
                <a:gd name="T61" fmla="*/ 108 h 114"/>
                <a:gd name="T62" fmla="*/ 136 w 265"/>
                <a:gd name="T63" fmla="*/ 114 h 114"/>
                <a:gd name="T64" fmla="*/ 169 w 265"/>
                <a:gd name="T65" fmla="*/ 106 h 114"/>
                <a:gd name="T66" fmla="*/ 195 w 265"/>
                <a:gd name="T67" fmla="*/ 91 h 114"/>
                <a:gd name="T68" fmla="*/ 201 w 265"/>
                <a:gd name="T69" fmla="*/ 79 h 114"/>
                <a:gd name="T70" fmla="*/ 227 w 265"/>
                <a:gd name="T71" fmla="*/ 74 h 114"/>
                <a:gd name="T72" fmla="*/ 245 w 265"/>
                <a:gd name="T73" fmla="*/ 63 h 114"/>
                <a:gd name="T74" fmla="*/ 264 w 265"/>
                <a:gd name="T75" fmla="*/ 59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65" h="114">
                  <a:moveTo>
                    <a:pt x="253" y="48"/>
                  </a:moveTo>
                  <a:cubicBezTo>
                    <a:pt x="251" y="45"/>
                    <a:pt x="246" y="46"/>
                    <a:pt x="245" y="49"/>
                  </a:cubicBezTo>
                  <a:cubicBezTo>
                    <a:pt x="244" y="52"/>
                    <a:pt x="242" y="48"/>
                    <a:pt x="237" y="48"/>
                  </a:cubicBezTo>
                  <a:cubicBezTo>
                    <a:pt x="232" y="48"/>
                    <a:pt x="232" y="51"/>
                    <a:pt x="228" y="48"/>
                  </a:cubicBezTo>
                  <a:cubicBezTo>
                    <a:pt x="225" y="44"/>
                    <a:pt x="230" y="43"/>
                    <a:pt x="230" y="43"/>
                  </a:cubicBezTo>
                  <a:cubicBezTo>
                    <a:pt x="230" y="39"/>
                    <a:pt x="230" y="39"/>
                    <a:pt x="230" y="39"/>
                  </a:cubicBezTo>
                  <a:cubicBezTo>
                    <a:pt x="237" y="25"/>
                    <a:pt x="237" y="25"/>
                    <a:pt x="237" y="25"/>
                  </a:cubicBezTo>
                  <a:cubicBezTo>
                    <a:pt x="235" y="25"/>
                    <a:pt x="232" y="24"/>
                    <a:pt x="231" y="25"/>
                  </a:cubicBezTo>
                  <a:cubicBezTo>
                    <a:pt x="229" y="26"/>
                    <a:pt x="224" y="25"/>
                    <a:pt x="223" y="23"/>
                  </a:cubicBezTo>
                  <a:cubicBezTo>
                    <a:pt x="223" y="22"/>
                    <a:pt x="215" y="21"/>
                    <a:pt x="213" y="23"/>
                  </a:cubicBezTo>
                  <a:cubicBezTo>
                    <a:pt x="211" y="24"/>
                    <a:pt x="207" y="26"/>
                    <a:pt x="206" y="27"/>
                  </a:cubicBezTo>
                  <a:cubicBezTo>
                    <a:pt x="206" y="29"/>
                    <a:pt x="201" y="29"/>
                    <a:pt x="200" y="30"/>
                  </a:cubicBezTo>
                  <a:cubicBezTo>
                    <a:pt x="198" y="31"/>
                    <a:pt x="189" y="32"/>
                    <a:pt x="189" y="33"/>
                  </a:cubicBezTo>
                  <a:cubicBezTo>
                    <a:pt x="188" y="34"/>
                    <a:pt x="179" y="34"/>
                    <a:pt x="177" y="33"/>
                  </a:cubicBezTo>
                  <a:cubicBezTo>
                    <a:pt x="176" y="31"/>
                    <a:pt x="168" y="33"/>
                    <a:pt x="167" y="31"/>
                  </a:cubicBezTo>
                  <a:cubicBezTo>
                    <a:pt x="166" y="29"/>
                    <a:pt x="162" y="28"/>
                    <a:pt x="162" y="26"/>
                  </a:cubicBezTo>
                  <a:cubicBezTo>
                    <a:pt x="162" y="24"/>
                    <a:pt x="156" y="24"/>
                    <a:pt x="155" y="23"/>
                  </a:cubicBezTo>
                  <a:cubicBezTo>
                    <a:pt x="155" y="21"/>
                    <a:pt x="150" y="20"/>
                    <a:pt x="149" y="21"/>
                  </a:cubicBezTo>
                  <a:cubicBezTo>
                    <a:pt x="148" y="21"/>
                    <a:pt x="143" y="19"/>
                    <a:pt x="141" y="19"/>
                  </a:cubicBezTo>
                  <a:cubicBezTo>
                    <a:pt x="140" y="19"/>
                    <a:pt x="135" y="20"/>
                    <a:pt x="133" y="20"/>
                  </a:cubicBezTo>
                  <a:cubicBezTo>
                    <a:pt x="132" y="20"/>
                    <a:pt x="129" y="23"/>
                    <a:pt x="127" y="23"/>
                  </a:cubicBezTo>
                  <a:cubicBezTo>
                    <a:pt x="126" y="23"/>
                    <a:pt x="121" y="20"/>
                    <a:pt x="120" y="21"/>
                  </a:cubicBezTo>
                  <a:cubicBezTo>
                    <a:pt x="119" y="22"/>
                    <a:pt x="116" y="18"/>
                    <a:pt x="115" y="17"/>
                  </a:cubicBezTo>
                  <a:cubicBezTo>
                    <a:pt x="113" y="15"/>
                    <a:pt x="115" y="11"/>
                    <a:pt x="114" y="10"/>
                  </a:cubicBezTo>
                  <a:cubicBezTo>
                    <a:pt x="113" y="8"/>
                    <a:pt x="107" y="8"/>
                    <a:pt x="105" y="7"/>
                  </a:cubicBezTo>
                  <a:cubicBezTo>
                    <a:pt x="104" y="6"/>
                    <a:pt x="101" y="5"/>
                    <a:pt x="99" y="5"/>
                  </a:cubicBezTo>
                  <a:cubicBezTo>
                    <a:pt x="98" y="5"/>
                    <a:pt x="95" y="4"/>
                    <a:pt x="94" y="3"/>
                  </a:cubicBezTo>
                  <a:cubicBezTo>
                    <a:pt x="93" y="3"/>
                    <a:pt x="90" y="1"/>
                    <a:pt x="88" y="1"/>
                  </a:cubicBezTo>
                  <a:cubicBezTo>
                    <a:pt x="86" y="0"/>
                    <a:pt x="86" y="3"/>
                    <a:pt x="85" y="4"/>
                  </a:cubicBezTo>
                  <a:cubicBezTo>
                    <a:pt x="84" y="5"/>
                    <a:pt x="81" y="5"/>
                    <a:pt x="80" y="7"/>
                  </a:cubicBezTo>
                  <a:cubicBezTo>
                    <a:pt x="80" y="8"/>
                    <a:pt x="76" y="9"/>
                    <a:pt x="77" y="11"/>
                  </a:cubicBezTo>
                  <a:cubicBezTo>
                    <a:pt x="77" y="13"/>
                    <a:pt x="79" y="17"/>
                    <a:pt x="80" y="18"/>
                  </a:cubicBezTo>
                  <a:cubicBezTo>
                    <a:pt x="81" y="19"/>
                    <a:pt x="80" y="22"/>
                    <a:pt x="80" y="23"/>
                  </a:cubicBezTo>
                  <a:cubicBezTo>
                    <a:pt x="79" y="24"/>
                    <a:pt x="74" y="25"/>
                    <a:pt x="73" y="26"/>
                  </a:cubicBezTo>
                  <a:cubicBezTo>
                    <a:pt x="72" y="28"/>
                    <a:pt x="69" y="26"/>
                    <a:pt x="67" y="25"/>
                  </a:cubicBezTo>
                  <a:cubicBezTo>
                    <a:pt x="64" y="23"/>
                    <a:pt x="61" y="24"/>
                    <a:pt x="60" y="25"/>
                  </a:cubicBezTo>
                  <a:cubicBezTo>
                    <a:pt x="59" y="26"/>
                    <a:pt x="54" y="23"/>
                    <a:pt x="53" y="22"/>
                  </a:cubicBezTo>
                  <a:cubicBezTo>
                    <a:pt x="52" y="22"/>
                    <a:pt x="51" y="17"/>
                    <a:pt x="50" y="18"/>
                  </a:cubicBezTo>
                  <a:cubicBezTo>
                    <a:pt x="49" y="18"/>
                    <a:pt x="40" y="16"/>
                    <a:pt x="39" y="16"/>
                  </a:cubicBezTo>
                  <a:cubicBezTo>
                    <a:pt x="37" y="15"/>
                    <a:pt x="33" y="15"/>
                    <a:pt x="33" y="17"/>
                  </a:cubicBezTo>
                  <a:cubicBezTo>
                    <a:pt x="32" y="18"/>
                    <a:pt x="28" y="18"/>
                    <a:pt x="27" y="19"/>
                  </a:cubicBezTo>
                  <a:cubicBezTo>
                    <a:pt x="26" y="21"/>
                    <a:pt x="23" y="21"/>
                    <a:pt x="21" y="23"/>
                  </a:cubicBezTo>
                  <a:cubicBezTo>
                    <a:pt x="20" y="24"/>
                    <a:pt x="16" y="24"/>
                    <a:pt x="15" y="27"/>
                  </a:cubicBezTo>
                  <a:cubicBezTo>
                    <a:pt x="14" y="29"/>
                    <a:pt x="9" y="30"/>
                    <a:pt x="7" y="30"/>
                  </a:cubicBezTo>
                  <a:cubicBezTo>
                    <a:pt x="6" y="30"/>
                    <a:pt x="2" y="31"/>
                    <a:pt x="1" y="32"/>
                  </a:cubicBezTo>
                  <a:cubicBezTo>
                    <a:pt x="1" y="33"/>
                    <a:pt x="1" y="33"/>
                    <a:pt x="0" y="33"/>
                  </a:cubicBezTo>
                  <a:cubicBezTo>
                    <a:pt x="0" y="33"/>
                    <a:pt x="0" y="33"/>
                    <a:pt x="0" y="34"/>
                  </a:cubicBezTo>
                  <a:cubicBezTo>
                    <a:pt x="1" y="39"/>
                    <a:pt x="4" y="39"/>
                    <a:pt x="6" y="42"/>
                  </a:cubicBezTo>
                  <a:cubicBezTo>
                    <a:pt x="9" y="44"/>
                    <a:pt x="11" y="46"/>
                    <a:pt x="14" y="46"/>
                  </a:cubicBezTo>
                  <a:cubicBezTo>
                    <a:pt x="17" y="46"/>
                    <a:pt x="21" y="49"/>
                    <a:pt x="21" y="52"/>
                  </a:cubicBezTo>
                  <a:cubicBezTo>
                    <a:pt x="21" y="54"/>
                    <a:pt x="24" y="57"/>
                    <a:pt x="25" y="58"/>
                  </a:cubicBezTo>
                  <a:cubicBezTo>
                    <a:pt x="27" y="59"/>
                    <a:pt x="25" y="63"/>
                    <a:pt x="25" y="66"/>
                  </a:cubicBezTo>
                  <a:cubicBezTo>
                    <a:pt x="25" y="69"/>
                    <a:pt x="21" y="70"/>
                    <a:pt x="23" y="73"/>
                  </a:cubicBezTo>
                  <a:cubicBezTo>
                    <a:pt x="25" y="76"/>
                    <a:pt x="38" y="78"/>
                    <a:pt x="42" y="78"/>
                  </a:cubicBezTo>
                  <a:cubicBezTo>
                    <a:pt x="46" y="78"/>
                    <a:pt x="47" y="82"/>
                    <a:pt x="48" y="82"/>
                  </a:cubicBezTo>
                  <a:cubicBezTo>
                    <a:pt x="51" y="82"/>
                    <a:pt x="51" y="85"/>
                    <a:pt x="54" y="86"/>
                  </a:cubicBezTo>
                  <a:cubicBezTo>
                    <a:pt x="56" y="86"/>
                    <a:pt x="59" y="88"/>
                    <a:pt x="60" y="93"/>
                  </a:cubicBezTo>
                  <a:cubicBezTo>
                    <a:pt x="61" y="97"/>
                    <a:pt x="65" y="99"/>
                    <a:pt x="65" y="101"/>
                  </a:cubicBezTo>
                  <a:cubicBezTo>
                    <a:pt x="66" y="103"/>
                    <a:pt x="72" y="102"/>
                    <a:pt x="76" y="102"/>
                  </a:cubicBezTo>
                  <a:cubicBezTo>
                    <a:pt x="80" y="103"/>
                    <a:pt x="93" y="102"/>
                    <a:pt x="96" y="103"/>
                  </a:cubicBezTo>
                  <a:cubicBezTo>
                    <a:pt x="99" y="103"/>
                    <a:pt x="107" y="103"/>
                    <a:pt x="111" y="106"/>
                  </a:cubicBezTo>
                  <a:cubicBezTo>
                    <a:pt x="116" y="109"/>
                    <a:pt x="118" y="107"/>
                    <a:pt x="120" y="108"/>
                  </a:cubicBezTo>
                  <a:cubicBezTo>
                    <a:pt x="123" y="110"/>
                    <a:pt x="125" y="111"/>
                    <a:pt x="129" y="110"/>
                  </a:cubicBezTo>
                  <a:cubicBezTo>
                    <a:pt x="133" y="110"/>
                    <a:pt x="133" y="113"/>
                    <a:pt x="136" y="114"/>
                  </a:cubicBezTo>
                  <a:cubicBezTo>
                    <a:pt x="138" y="114"/>
                    <a:pt x="143" y="109"/>
                    <a:pt x="150" y="106"/>
                  </a:cubicBezTo>
                  <a:cubicBezTo>
                    <a:pt x="157" y="103"/>
                    <a:pt x="166" y="105"/>
                    <a:pt x="169" y="106"/>
                  </a:cubicBezTo>
                  <a:cubicBezTo>
                    <a:pt x="173" y="106"/>
                    <a:pt x="180" y="104"/>
                    <a:pt x="184" y="99"/>
                  </a:cubicBezTo>
                  <a:cubicBezTo>
                    <a:pt x="189" y="94"/>
                    <a:pt x="194" y="95"/>
                    <a:pt x="195" y="91"/>
                  </a:cubicBezTo>
                  <a:cubicBezTo>
                    <a:pt x="195" y="87"/>
                    <a:pt x="190" y="85"/>
                    <a:pt x="193" y="81"/>
                  </a:cubicBezTo>
                  <a:cubicBezTo>
                    <a:pt x="195" y="77"/>
                    <a:pt x="199" y="78"/>
                    <a:pt x="201" y="79"/>
                  </a:cubicBezTo>
                  <a:cubicBezTo>
                    <a:pt x="203" y="80"/>
                    <a:pt x="209" y="82"/>
                    <a:pt x="214" y="78"/>
                  </a:cubicBezTo>
                  <a:cubicBezTo>
                    <a:pt x="220" y="74"/>
                    <a:pt x="222" y="75"/>
                    <a:pt x="227" y="74"/>
                  </a:cubicBezTo>
                  <a:cubicBezTo>
                    <a:pt x="232" y="74"/>
                    <a:pt x="231" y="70"/>
                    <a:pt x="234" y="67"/>
                  </a:cubicBezTo>
                  <a:cubicBezTo>
                    <a:pt x="238" y="64"/>
                    <a:pt x="241" y="63"/>
                    <a:pt x="245" y="63"/>
                  </a:cubicBezTo>
                  <a:cubicBezTo>
                    <a:pt x="248" y="63"/>
                    <a:pt x="252" y="59"/>
                    <a:pt x="256" y="61"/>
                  </a:cubicBezTo>
                  <a:cubicBezTo>
                    <a:pt x="259" y="62"/>
                    <a:pt x="264" y="62"/>
                    <a:pt x="264" y="59"/>
                  </a:cubicBezTo>
                  <a:cubicBezTo>
                    <a:pt x="265" y="57"/>
                    <a:pt x="256" y="51"/>
                    <a:pt x="253" y="4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 name="Freeform 52"/>
            <p:cNvSpPr>
              <a:spLocks/>
            </p:cNvSpPr>
            <p:nvPr/>
          </p:nvSpPr>
          <p:spPr bwMode="auto">
            <a:xfrm>
              <a:off x="6815902" y="3180599"/>
              <a:ext cx="13800" cy="39866"/>
            </a:xfrm>
            <a:custGeom>
              <a:avLst/>
              <a:gdLst>
                <a:gd name="T0" fmla="*/ 2 w 4"/>
                <a:gd name="T1" fmla="*/ 0 h 11"/>
                <a:gd name="T2" fmla="*/ 0 w 4"/>
                <a:gd name="T3" fmla="*/ 6 h 11"/>
                <a:gd name="T4" fmla="*/ 3 w 4"/>
                <a:gd name="T5" fmla="*/ 11 h 11"/>
                <a:gd name="T6" fmla="*/ 4 w 4"/>
                <a:gd name="T7" fmla="*/ 2 h 11"/>
                <a:gd name="T8" fmla="*/ 4 w 4"/>
                <a:gd name="T9" fmla="*/ 0 h 11"/>
                <a:gd name="T10" fmla="*/ 2 w 4"/>
                <a:gd name="T11" fmla="*/ 0 h 11"/>
              </a:gdLst>
              <a:ahLst/>
              <a:cxnLst>
                <a:cxn ang="0">
                  <a:pos x="T0" y="T1"/>
                </a:cxn>
                <a:cxn ang="0">
                  <a:pos x="T2" y="T3"/>
                </a:cxn>
                <a:cxn ang="0">
                  <a:pos x="T4" y="T5"/>
                </a:cxn>
                <a:cxn ang="0">
                  <a:pos x="T6" y="T7"/>
                </a:cxn>
                <a:cxn ang="0">
                  <a:pos x="T8" y="T9"/>
                </a:cxn>
                <a:cxn ang="0">
                  <a:pos x="T10" y="T11"/>
                </a:cxn>
              </a:cxnLst>
              <a:rect l="0" t="0" r="r" b="b"/>
              <a:pathLst>
                <a:path w="4" h="11">
                  <a:moveTo>
                    <a:pt x="2" y="0"/>
                  </a:moveTo>
                  <a:cubicBezTo>
                    <a:pt x="0" y="1"/>
                    <a:pt x="0" y="5"/>
                    <a:pt x="0" y="6"/>
                  </a:cubicBezTo>
                  <a:cubicBezTo>
                    <a:pt x="0" y="7"/>
                    <a:pt x="1" y="9"/>
                    <a:pt x="3" y="11"/>
                  </a:cubicBezTo>
                  <a:cubicBezTo>
                    <a:pt x="3" y="8"/>
                    <a:pt x="3" y="3"/>
                    <a:pt x="4" y="2"/>
                  </a:cubicBezTo>
                  <a:cubicBezTo>
                    <a:pt x="4" y="1"/>
                    <a:pt x="4" y="1"/>
                    <a:pt x="4" y="0"/>
                  </a:cubicBezTo>
                  <a:cubicBezTo>
                    <a:pt x="3" y="0"/>
                    <a:pt x="2" y="0"/>
                    <a:pt x="2" y="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 name="Freeform 53"/>
            <p:cNvSpPr>
              <a:spLocks/>
            </p:cNvSpPr>
            <p:nvPr/>
          </p:nvSpPr>
          <p:spPr bwMode="auto">
            <a:xfrm>
              <a:off x="6789835" y="3156067"/>
              <a:ext cx="44466" cy="127266"/>
            </a:xfrm>
            <a:custGeom>
              <a:avLst/>
              <a:gdLst>
                <a:gd name="T0" fmla="*/ 5 w 12"/>
                <a:gd name="T1" fmla="*/ 34 h 35"/>
                <a:gd name="T2" fmla="*/ 6 w 12"/>
                <a:gd name="T3" fmla="*/ 35 h 35"/>
                <a:gd name="T4" fmla="*/ 9 w 12"/>
                <a:gd name="T5" fmla="*/ 23 h 35"/>
                <a:gd name="T6" fmla="*/ 10 w 12"/>
                <a:gd name="T7" fmla="*/ 18 h 35"/>
                <a:gd name="T8" fmla="*/ 7 w 12"/>
                <a:gd name="T9" fmla="*/ 13 h 35"/>
                <a:gd name="T10" fmla="*/ 9 w 12"/>
                <a:gd name="T11" fmla="*/ 7 h 35"/>
                <a:gd name="T12" fmla="*/ 11 w 12"/>
                <a:gd name="T13" fmla="*/ 7 h 35"/>
                <a:gd name="T14" fmla="*/ 12 w 12"/>
                <a:gd name="T15" fmla="*/ 1 h 35"/>
                <a:gd name="T16" fmla="*/ 8 w 12"/>
                <a:gd name="T17" fmla="*/ 0 h 35"/>
                <a:gd name="T18" fmla="*/ 6 w 12"/>
                <a:gd name="T19" fmla="*/ 3 h 35"/>
                <a:gd name="T20" fmla="*/ 0 w 12"/>
                <a:gd name="T21" fmla="*/ 18 h 35"/>
                <a:gd name="T22" fmla="*/ 6 w 12"/>
                <a:gd name="T23" fmla="*/ 33 h 35"/>
                <a:gd name="T24" fmla="*/ 5 w 12"/>
                <a:gd name="T25" fmla="*/ 3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35">
                  <a:moveTo>
                    <a:pt x="5" y="34"/>
                  </a:moveTo>
                  <a:cubicBezTo>
                    <a:pt x="5" y="34"/>
                    <a:pt x="6" y="35"/>
                    <a:pt x="6" y="35"/>
                  </a:cubicBezTo>
                  <a:cubicBezTo>
                    <a:pt x="7" y="30"/>
                    <a:pt x="8" y="24"/>
                    <a:pt x="9" y="23"/>
                  </a:cubicBezTo>
                  <a:cubicBezTo>
                    <a:pt x="9" y="22"/>
                    <a:pt x="10" y="20"/>
                    <a:pt x="10" y="18"/>
                  </a:cubicBezTo>
                  <a:cubicBezTo>
                    <a:pt x="8" y="16"/>
                    <a:pt x="7" y="14"/>
                    <a:pt x="7" y="13"/>
                  </a:cubicBezTo>
                  <a:cubicBezTo>
                    <a:pt x="7" y="12"/>
                    <a:pt x="7" y="8"/>
                    <a:pt x="9" y="7"/>
                  </a:cubicBezTo>
                  <a:cubicBezTo>
                    <a:pt x="9" y="7"/>
                    <a:pt x="10" y="7"/>
                    <a:pt x="11" y="7"/>
                  </a:cubicBezTo>
                  <a:cubicBezTo>
                    <a:pt x="11" y="5"/>
                    <a:pt x="12" y="3"/>
                    <a:pt x="12" y="1"/>
                  </a:cubicBezTo>
                  <a:cubicBezTo>
                    <a:pt x="8" y="0"/>
                    <a:pt x="8" y="0"/>
                    <a:pt x="8" y="0"/>
                  </a:cubicBezTo>
                  <a:cubicBezTo>
                    <a:pt x="7" y="1"/>
                    <a:pt x="6" y="2"/>
                    <a:pt x="6" y="3"/>
                  </a:cubicBezTo>
                  <a:cubicBezTo>
                    <a:pt x="5" y="8"/>
                    <a:pt x="1" y="15"/>
                    <a:pt x="0" y="18"/>
                  </a:cubicBezTo>
                  <a:cubicBezTo>
                    <a:pt x="6" y="33"/>
                    <a:pt x="6" y="33"/>
                    <a:pt x="6" y="33"/>
                  </a:cubicBezTo>
                  <a:lnTo>
                    <a:pt x="5" y="3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 name="Freeform 54"/>
            <p:cNvSpPr>
              <a:spLocks/>
            </p:cNvSpPr>
            <p:nvPr/>
          </p:nvSpPr>
          <p:spPr bwMode="auto">
            <a:xfrm>
              <a:off x="6812835" y="3151467"/>
              <a:ext cx="130334" cy="142600"/>
            </a:xfrm>
            <a:custGeom>
              <a:avLst/>
              <a:gdLst>
                <a:gd name="T0" fmla="*/ 33 w 36"/>
                <a:gd name="T1" fmla="*/ 0 h 39"/>
                <a:gd name="T2" fmla="*/ 22 w 36"/>
                <a:gd name="T3" fmla="*/ 5 h 39"/>
                <a:gd name="T4" fmla="*/ 14 w 36"/>
                <a:gd name="T5" fmla="*/ 9 h 39"/>
                <a:gd name="T6" fmla="*/ 7 w 36"/>
                <a:gd name="T7" fmla="*/ 5 h 39"/>
                <a:gd name="T8" fmla="*/ 6 w 36"/>
                <a:gd name="T9" fmla="*/ 2 h 39"/>
                <a:gd name="T10" fmla="*/ 6 w 36"/>
                <a:gd name="T11" fmla="*/ 2 h 39"/>
                <a:gd name="T12" fmla="*/ 5 w 36"/>
                <a:gd name="T13" fmla="*/ 10 h 39"/>
                <a:gd name="T14" fmla="*/ 3 w 36"/>
                <a:gd name="T15" fmla="*/ 24 h 39"/>
                <a:gd name="T16" fmla="*/ 0 w 36"/>
                <a:gd name="T17" fmla="*/ 36 h 39"/>
                <a:gd name="T18" fmla="*/ 8 w 36"/>
                <a:gd name="T19" fmla="*/ 39 h 39"/>
                <a:gd name="T20" fmla="*/ 14 w 36"/>
                <a:gd name="T21" fmla="*/ 34 h 39"/>
                <a:gd name="T22" fmla="*/ 20 w 36"/>
                <a:gd name="T23" fmla="*/ 32 h 39"/>
                <a:gd name="T24" fmla="*/ 25 w 36"/>
                <a:gd name="T25" fmla="*/ 28 h 39"/>
                <a:gd name="T26" fmla="*/ 18 w 36"/>
                <a:gd name="T27" fmla="*/ 20 h 39"/>
                <a:gd name="T28" fmla="*/ 27 w 36"/>
                <a:gd name="T29" fmla="*/ 15 h 39"/>
                <a:gd name="T30" fmla="*/ 35 w 36"/>
                <a:gd name="T31" fmla="*/ 12 h 39"/>
                <a:gd name="T32" fmla="*/ 36 w 36"/>
                <a:gd name="T33" fmla="*/ 12 h 39"/>
                <a:gd name="T34" fmla="*/ 34 w 36"/>
                <a:gd name="T35" fmla="*/ 4 h 39"/>
                <a:gd name="T36" fmla="*/ 33 w 36"/>
                <a:gd name="T3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 h="39">
                  <a:moveTo>
                    <a:pt x="33" y="0"/>
                  </a:moveTo>
                  <a:cubicBezTo>
                    <a:pt x="28" y="3"/>
                    <a:pt x="23" y="5"/>
                    <a:pt x="22" y="5"/>
                  </a:cubicBezTo>
                  <a:cubicBezTo>
                    <a:pt x="20" y="5"/>
                    <a:pt x="14" y="9"/>
                    <a:pt x="14" y="9"/>
                  </a:cubicBezTo>
                  <a:cubicBezTo>
                    <a:pt x="7" y="5"/>
                    <a:pt x="7" y="5"/>
                    <a:pt x="7" y="5"/>
                  </a:cubicBezTo>
                  <a:cubicBezTo>
                    <a:pt x="6" y="2"/>
                    <a:pt x="6" y="2"/>
                    <a:pt x="6" y="2"/>
                  </a:cubicBezTo>
                  <a:cubicBezTo>
                    <a:pt x="6" y="2"/>
                    <a:pt x="6" y="2"/>
                    <a:pt x="6" y="2"/>
                  </a:cubicBezTo>
                  <a:cubicBezTo>
                    <a:pt x="5" y="5"/>
                    <a:pt x="5" y="9"/>
                    <a:pt x="5" y="10"/>
                  </a:cubicBezTo>
                  <a:cubicBezTo>
                    <a:pt x="4" y="12"/>
                    <a:pt x="4" y="22"/>
                    <a:pt x="3" y="24"/>
                  </a:cubicBezTo>
                  <a:cubicBezTo>
                    <a:pt x="2" y="25"/>
                    <a:pt x="1" y="31"/>
                    <a:pt x="0" y="36"/>
                  </a:cubicBezTo>
                  <a:cubicBezTo>
                    <a:pt x="3" y="37"/>
                    <a:pt x="6" y="39"/>
                    <a:pt x="8" y="39"/>
                  </a:cubicBezTo>
                  <a:cubicBezTo>
                    <a:pt x="11" y="39"/>
                    <a:pt x="14" y="36"/>
                    <a:pt x="14" y="34"/>
                  </a:cubicBezTo>
                  <a:cubicBezTo>
                    <a:pt x="14" y="32"/>
                    <a:pt x="17" y="32"/>
                    <a:pt x="20" y="32"/>
                  </a:cubicBezTo>
                  <a:cubicBezTo>
                    <a:pt x="22" y="32"/>
                    <a:pt x="23" y="29"/>
                    <a:pt x="25" y="28"/>
                  </a:cubicBezTo>
                  <a:cubicBezTo>
                    <a:pt x="27" y="27"/>
                    <a:pt x="20" y="21"/>
                    <a:pt x="18" y="20"/>
                  </a:cubicBezTo>
                  <a:cubicBezTo>
                    <a:pt x="16" y="20"/>
                    <a:pt x="20" y="15"/>
                    <a:pt x="27" y="15"/>
                  </a:cubicBezTo>
                  <a:cubicBezTo>
                    <a:pt x="33" y="15"/>
                    <a:pt x="32" y="12"/>
                    <a:pt x="35" y="12"/>
                  </a:cubicBezTo>
                  <a:cubicBezTo>
                    <a:pt x="35" y="12"/>
                    <a:pt x="35" y="12"/>
                    <a:pt x="36" y="12"/>
                  </a:cubicBezTo>
                  <a:cubicBezTo>
                    <a:pt x="35" y="9"/>
                    <a:pt x="34" y="6"/>
                    <a:pt x="34" y="4"/>
                  </a:cubicBezTo>
                  <a:cubicBezTo>
                    <a:pt x="33" y="3"/>
                    <a:pt x="33" y="2"/>
                    <a:pt x="33" y="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5" name="Freeform 55"/>
            <p:cNvSpPr>
              <a:spLocks/>
            </p:cNvSpPr>
            <p:nvPr/>
          </p:nvSpPr>
          <p:spPr bwMode="auto">
            <a:xfrm>
              <a:off x="7878503" y="2803399"/>
              <a:ext cx="332734" cy="145668"/>
            </a:xfrm>
            <a:custGeom>
              <a:avLst/>
              <a:gdLst>
                <a:gd name="T0" fmla="*/ 85 w 92"/>
                <a:gd name="T1" fmla="*/ 8 h 40"/>
                <a:gd name="T2" fmla="*/ 77 w 92"/>
                <a:gd name="T3" fmla="*/ 5 h 40"/>
                <a:gd name="T4" fmla="*/ 56 w 92"/>
                <a:gd name="T5" fmla="*/ 4 h 40"/>
                <a:gd name="T6" fmla="*/ 44 w 92"/>
                <a:gd name="T7" fmla="*/ 1 h 40"/>
                <a:gd name="T8" fmla="*/ 36 w 92"/>
                <a:gd name="T9" fmla="*/ 4 h 40"/>
                <a:gd name="T10" fmla="*/ 28 w 92"/>
                <a:gd name="T11" fmla="*/ 6 h 40"/>
                <a:gd name="T12" fmla="*/ 17 w 92"/>
                <a:gd name="T13" fmla="*/ 6 h 40"/>
                <a:gd name="T14" fmla="*/ 12 w 92"/>
                <a:gd name="T15" fmla="*/ 11 h 40"/>
                <a:gd name="T16" fmla="*/ 9 w 92"/>
                <a:gd name="T17" fmla="*/ 16 h 40"/>
                <a:gd name="T18" fmla="*/ 12 w 92"/>
                <a:gd name="T19" fmla="*/ 19 h 40"/>
                <a:gd name="T20" fmla="*/ 19 w 92"/>
                <a:gd name="T21" fmla="*/ 19 h 40"/>
                <a:gd name="T22" fmla="*/ 30 w 92"/>
                <a:gd name="T23" fmla="*/ 24 h 40"/>
                <a:gd name="T24" fmla="*/ 27 w 92"/>
                <a:gd name="T25" fmla="*/ 28 h 40"/>
                <a:gd name="T26" fmla="*/ 19 w 92"/>
                <a:gd name="T27" fmla="*/ 30 h 40"/>
                <a:gd name="T28" fmla="*/ 6 w 92"/>
                <a:gd name="T29" fmla="*/ 31 h 40"/>
                <a:gd name="T30" fmla="*/ 0 w 92"/>
                <a:gd name="T31" fmla="*/ 36 h 40"/>
                <a:gd name="T32" fmla="*/ 12 w 92"/>
                <a:gd name="T33" fmla="*/ 37 h 40"/>
                <a:gd name="T34" fmla="*/ 20 w 92"/>
                <a:gd name="T35" fmla="*/ 38 h 40"/>
                <a:gd name="T36" fmla="*/ 27 w 92"/>
                <a:gd name="T37" fmla="*/ 39 h 40"/>
                <a:gd name="T38" fmla="*/ 38 w 92"/>
                <a:gd name="T39" fmla="*/ 38 h 40"/>
                <a:gd name="T40" fmla="*/ 39 w 92"/>
                <a:gd name="T41" fmla="*/ 34 h 40"/>
                <a:gd name="T42" fmla="*/ 43 w 92"/>
                <a:gd name="T43" fmla="*/ 32 h 40"/>
                <a:gd name="T44" fmla="*/ 48 w 92"/>
                <a:gd name="T45" fmla="*/ 29 h 40"/>
                <a:gd name="T46" fmla="*/ 53 w 92"/>
                <a:gd name="T47" fmla="*/ 27 h 40"/>
                <a:gd name="T48" fmla="*/ 58 w 92"/>
                <a:gd name="T49" fmla="*/ 29 h 40"/>
                <a:gd name="T50" fmla="*/ 63 w 92"/>
                <a:gd name="T51" fmla="*/ 25 h 40"/>
                <a:gd name="T52" fmla="*/ 71 w 92"/>
                <a:gd name="T53" fmla="*/ 23 h 40"/>
                <a:gd name="T54" fmla="*/ 77 w 92"/>
                <a:gd name="T55" fmla="*/ 20 h 40"/>
                <a:gd name="T56" fmla="*/ 84 w 92"/>
                <a:gd name="T57" fmla="*/ 16 h 40"/>
                <a:gd name="T58" fmla="*/ 91 w 92"/>
                <a:gd name="T59" fmla="*/ 12 h 40"/>
                <a:gd name="T60" fmla="*/ 92 w 92"/>
                <a:gd name="T61" fmla="*/ 10 h 40"/>
                <a:gd name="T62" fmla="*/ 85 w 92"/>
                <a:gd name="T63" fmla="*/ 8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2" h="40">
                  <a:moveTo>
                    <a:pt x="85" y="8"/>
                  </a:moveTo>
                  <a:cubicBezTo>
                    <a:pt x="82" y="4"/>
                    <a:pt x="81" y="6"/>
                    <a:pt x="77" y="5"/>
                  </a:cubicBezTo>
                  <a:cubicBezTo>
                    <a:pt x="73" y="4"/>
                    <a:pt x="59" y="3"/>
                    <a:pt x="56" y="4"/>
                  </a:cubicBezTo>
                  <a:cubicBezTo>
                    <a:pt x="53" y="5"/>
                    <a:pt x="46" y="2"/>
                    <a:pt x="44" y="1"/>
                  </a:cubicBezTo>
                  <a:cubicBezTo>
                    <a:pt x="42" y="0"/>
                    <a:pt x="36" y="1"/>
                    <a:pt x="36" y="4"/>
                  </a:cubicBezTo>
                  <a:cubicBezTo>
                    <a:pt x="35" y="8"/>
                    <a:pt x="33" y="8"/>
                    <a:pt x="28" y="6"/>
                  </a:cubicBezTo>
                  <a:cubicBezTo>
                    <a:pt x="24" y="3"/>
                    <a:pt x="17" y="3"/>
                    <a:pt x="17" y="6"/>
                  </a:cubicBezTo>
                  <a:cubicBezTo>
                    <a:pt x="16" y="8"/>
                    <a:pt x="13" y="11"/>
                    <a:pt x="12" y="11"/>
                  </a:cubicBezTo>
                  <a:cubicBezTo>
                    <a:pt x="11" y="12"/>
                    <a:pt x="10" y="14"/>
                    <a:pt x="9" y="16"/>
                  </a:cubicBezTo>
                  <a:cubicBezTo>
                    <a:pt x="10" y="17"/>
                    <a:pt x="11" y="18"/>
                    <a:pt x="12" y="19"/>
                  </a:cubicBezTo>
                  <a:cubicBezTo>
                    <a:pt x="14" y="21"/>
                    <a:pt x="18" y="21"/>
                    <a:pt x="19" y="19"/>
                  </a:cubicBezTo>
                  <a:cubicBezTo>
                    <a:pt x="19" y="17"/>
                    <a:pt x="26" y="21"/>
                    <a:pt x="30" y="24"/>
                  </a:cubicBezTo>
                  <a:cubicBezTo>
                    <a:pt x="34" y="27"/>
                    <a:pt x="28" y="25"/>
                    <a:pt x="27" y="28"/>
                  </a:cubicBezTo>
                  <a:cubicBezTo>
                    <a:pt x="25" y="32"/>
                    <a:pt x="20" y="28"/>
                    <a:pt x="19" y="30"/>
                  </a:cubicBezTo>
                  <a:cubicBezTo>
                    <a:pt x="17" y="31"/>
                    <a:pt x="9" y="32"/>
                    <a:pt x="6" y="31"/>
                  </a:cubicBezTo>
                  <a:cubicBezTo>
                    <a:pt x="4" y="31"/>
                    <a:pt x="0" y="35"/>
                    <a:pt x="0" y="36"/>
                  </a:cubicBezTo>
                  <a:cubicBezTo>
                    <a:pt x="1" y="38"/>
                    <a:pt x="9" y="35"/>
                    <a:pt x="12" y="37"/>
                  </a:cubicBezTo>
                  <a:cubicBezTo>
                    <a:pt x="15" y="39"/>
                    <a:pt x="18" y="35"/>
                    <a:pt x="20" y="38"/>
                  </a:cubicBezTo>
                  <a:cubicBezTo>
                    <a:pt x="22" y="40"/>
                    <a:pt x="25" y="38"/>
                    <a:pt x="27" y="39"/>
                  </a:cubicBezTo>
                  <a:cubicBezTo>
                    <a:pt x="29" y="40"/>
                    <a:pt x="38" y="38"/>
                    <a:pt x="38" y="38"/>
                  </a:cubicBezTo>
                  <a:cubicBezTo>
                    <a:pt x="39" y="37"/>
                    <a:pt x="39" y="35"/>
                    <a:pt x="39" y="34"/>
                  </a:cubicBezTo>
                  <a:cubicBezTo>
                    <a:pt x="39" y="32"/>
                    <a:pt x="41" y="32"/>
                    <a:pt x="43" y="32"/>
                  </a:cubicBezTo>
                  <a:cubicBezTo>
                    <a:pt x="45" y="31"/>
                    <a:pt x="46" y="29"/>
                    <a:pt x="48" y="29"/>
                  </a:cubicBezTo>
                  <a:cubicBezTo>
                    <a:pt x="49" y="29"/>
                    <a:pt x="51" y="27"/>
                    <a:pt x="53" y="27"/>
                  </a:cubicBezTo>
                  <a:cubicBezTo>
                    <a:pt x="54" y="28"/>
                    <a:pt x="56" y="30"/>
                    <a:pt x="58" y="29"/>
                  </a:cubicBezTo>
                  <a:cubicBezTo>
                    <a:pt x="60" y="27"/>
                    <a:pt x="60" y="29"/>
                    <a:pt x="63" y="25"/>
                  </a:cubicBezTo>
                  <a:cubicBezTo>
                    <a:pt x="66" y="22"/>
                    <a:pt x="67" y="23"/>
                    <a:pt x="71" y="23"/>
                  </a:cubicBezTo>
                  <a:cubicBezTo>
                    <a:pt x="75" y="24"/>
                    <a:pt x="76" y="22"/>
                    <a:pt x="77" y="20"/>
                  </a:cubicBezTo>
                  <a:cubicBezTo>
                    <a:pt x="79" y="17"/>
                    <a:pt x="82" y="17"/>
                    <a:pt x="84" y="16"/>
                  </a:cubicBezTo>
                  <a:cubicBezTo>
                    <a:pt x="86" y="14"/>
                    <a:pt x="90" y="13"/>
                    <a:pt x="91" y="12"/>
                  </a:cubicBezTo>
                  <a:cubicBezTo>
                    <a:pt x="92" y="12"/>
                    <a:pt x="92" y="11"/>
                    <a:pt x="92" y="10"/>
                  </a:cubicBezTo>
                  <a:cubicBezTo>
                    <a:pt x="89" y="8"/>
                    <a:pt x="88" y="11"/>
                    <a:pt x="85" y="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 name="Freeform 56"/>
            <p:cNvSpPr>
              <a:spLocks/>
            </p:cNvSpPr>
            <p:nvPr/>
          </p:nvSpPr>
          <p:spPr bwMode="auto">
            <a:xfrm>
              <a:off x="6964635" y="2784999"/>
              <a:ext cx="210068" cy="95066"/>
            </a:xfrm>
            <a:custGeom>
              <a:avLst/>
              <a:gdLst>
                <a:gd name="T0" fmla="*/ 23 w 58"/>
                <a:gd name="T1" fmla="*/ 20 h 26"/>
                <a:gd name="T2" fmla="*/ 29 w 58"/>
                <a:gd name="T3" fmla="*/ 25 h 26"/>
                <a:gd name="T4" fmla="*/ 29 w 58"/>
                <a:gd name="T5" fmla="*/ 26 h 26"/>
                <a:gd name="T6" fmla="*/ 38 w 58"/>
                <a:gd name="T7" fmla="*/ 24 h 26"/>
                <a:gd name="T8" fmla="*/ 45 w 58"/>
                <a:gd name="T9" fmla="*/ 25 h 26"/>
                <a:gd name="T10" fmla="*/ 45 w 58"/>
                <a:gd name="T11" fmla="*/ 23 h 26"/>
                <a:gd name="T12" fmla="*/ 51 w 58"/>
                <a:gd name="T13" fmla="*/ 25 h 26"/>
                <a:gd name="T14" fmla="*/ 57 w 58"/>
                <a:gd name="T15" fmla="*/ 25 h 26"/>
                <a:gd name="T16" fmla="*/ 54 w 58"/>
                <a:gd name="T17" fmla="*/ 21 h 26"/>
                <a:gd name="T18" fmla="*/ 56 w 58"/>
                <a:gd name="T19" fmla="*/ 18 h 26"/>
                <a:gd name="T20" fmla="*/ 51 w 58"/>
                <a:gd name="T21" fmla="*/ 16 h 26"/>
                <a:gd name="T22" fmla="*/ 48 w 58"/>
                <a:gd name="T23" fmla="*/ 11 h 26"/>
                <a:gd name="T24" fmla="*/ 45 w 58"/>
                <a:gd name="T25" fmla="*/ 9 h 26"/>
                <a:gd name="T26" fmla="*/ 37 w 58"/>
                <a:gd name="T27" fmla="*/ 11 h 26"/>
                <a:gd name="T28" fmla="*/ 31 w 58"/>
                <a:gd name="T29" fmla="*/ 8 h 26"/>
                <a:gd name="T30" fmla="*/ 26 w 58"/>
                <a:gd name="T31" fmla="*/ 5 h 26"/>
                <a:gd name="T32" fmla="*/ 13 w 58"/>
                <a:gd name="T33" fmla="*/ 3 h 26"/>
                <a:gd name="T34" fmla="*/ 3 w 58"/>
                <a:gd name="T35" fmla="*/ 0 h 26"/>
                <a:gd name="T36" fmla="*/ 0 w 58"/>
                <a:gd name="T37" fmla="*/ 2 h 26"/>
                <a:gd name="T38" fmla="*/ 13 w 58"/>
                <a:gd name="T39" fmla="*/ 9 h 26"/>
                <a:gd name="T40" fmla="*/ 16 w 58"/>
                <a:gd name="T41" fmla="*/ 18 h 26"/>
                <a:gd name="T42" fmla="*/ 14 w 58"/>
                <a:gd name="T43" fmla="*/ 21 h 26"/>
                <a:gd name="T44" fmla="*/ 23 w 58"/>
                <a:gd name="T45" fmla="*/ 2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8" h="26">
                  <a:moveTo>
                    <a:pt x="23" y="20"/>
                  </a:moveTo>
                  <a:cubicBezTo>
                    <a:pt x="26" y="19"/>
                    <a:pt x="27" y="22"/>
                    <a:pt x="29" y="25"/>
                  </a:cubicBezTo>
                  <a:cubicBezTo>
                    <a:pt x="29" y="25"/>
                    <a:pt x="29" y="26"/>
                    <a:pt x="29" y="26"/>
                  </a:cubicBezTo>
                  <a:cubicBezTo>
                    <a:pt x="32" y="25"/>
                    <a:pt x="35" y="24"/>
                    <a:pt x="38" y="24"/>
                  </a:cubicBezTo>
                  <a:cubicBezTo>
                    <a:pt x="40" y="24"/>
                    <a:pt x="43" y="24"/>
                    <a:pt x="45" y="25"/>
                  </a:cubicBezTo>
                  <a:cubicBezTo>
                    <a:pt x="45" y="24"/>
                    <a:pt x="45" y="23"/>
                    <a:pt x="45" y="23"/>
                  </a:cubicBezTo>
                  <a:cubicBezTo>
                    <a:pt x="46" y="21"/>
                    <a:pt x="49" y="23"/>
                    <a:pt x="51" y="25"/>
                  </a:cubicBezTo>
                  <a:cubicBezTo>
                    <a:pt x="52" y="26"/>
                    <a:pt x="56" y="26"/>
                    <a:pt x="57" y="25"/>
                  </a:cubicBezTo>
                  <a:cubicBezTo>
                    <a:pt x="58" y="24"/>
                    <a:pt x="55" y="23"/>
                    <a:pt x="54" y="21"/>
                  </a:cubicBezTo>
                  <a:cubicBezTo>
                    <a:pt x="54" y="21"/>
                    <a:pt x="55" y="20"/>
                    <a:pt x="56" y="18"/>
                  </a:cubicBezTo>
                  <a:cubicBezTo>
                    <a:pt x="54" y="17"/>
                    <a:pt x="52" y="15"/>
                    <a:pt x="51" y="16"/>
                  </a:cubicBezTo>
                  <a:cubicBezTo>
                    <a:pt x="50" y="16"/>
                    <a:pt x="50" y="11"/>
                    <a:pt x="48" y="11"/>
                  </a:cubicBezTo>
                  <a:cubicBezTo>
                    <a:pt x="47" y="11"/>
                    <a:pt x="47" y="9"/>
                    <a:pt x="45" y="9"/>
                  </a:cubicBezTo>
                  <a:cubicBezTo>
                    <a:pt x="44" y="9"/>
                    <a:pt x="38" y="9"/>
                    <a:pt x="37" y="11"/>
                  </a:cubicBezTo>
                  <a:cubicBezTo>
                    <a:pt x="35" y="12"/>
                    <a:pt x="33" y="8"/>
                    <a:pt x="31" y="8"/>
                  </a:cubicBezTo>
                  <a:cubicBezTo>
                    <a:pt x="30" y="8"/>
                    <a:pt x="27" y="6"/>
                    <a:pt x="26" y="5"/>
                  </a:cubicBezTo>
                  <a:cubicBezTo>
                    <a:pt x="25" y="3"/>
                    <a:pt x="16" y="5"/>
                    <a:pt x="13" y="3"/>
                  </a:cubicBezTo>
                  <a:cubicBezTo>
                    <a:pt x="11" y="2"/>
                    <a:pt x="6" y="0"/>
                    <a:pt x="3" y="0"/>
                  </a:cubicBezTo>
                  <a:cubicBezTo>
                    <a:pt x="2" y="1"/>
                    <a:pt x="1" y="1"/>
                    <a:pt x="0" y="2"/>
                  </a:cubicBezTo>
                  <a:cubicBezTo>
                    <a:pt x="5" y="5"/>
                    <a:pt x="12" y="4"/>
                    <a:pt x="13" y="9"/>
                  </a:cubicBezTo>
                  <a:cubicBezTo>
                    <a:pt x="14" y="15"/>
                    <a:pt x="17" y="13"/>
                    <a:pt x="16" y="18"/>
                  </a:cubicBezTo>
                  <a:cubicBezTo>
                    <a:pt x="16" y="19"/>
                    <a:pt x="15" y="20"/>
                    <a:pt x="14" y="21"/>
                  </a:cubicBezTo>
                  <a:cubicBezTo>
                    <a:pt x="18" y="21"/>
                    <a:pt x="22" y="21"/>
                    <a:pt x="23" y="2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 name="Freeform 57"/>
            <p:cNvSpPr>
              <a:spLocks noEditPoints="1"/>
            </p:cNvSpPr>
            <p:nvPr/>
          </p:nvSpPr>
          <p:spPr bwMode="auto">
            <a:xfrm>
              <a:off x="6539901" y="2840199"/>
              <a:ext cx="576534" cy="225400"/>
            </a:xfrm>
            <a:custGeom>
              <a:avLst/>
              <a:gdLst>
                <a:gd name="T0" fmla="*/ 154 w 159"/>
                <a:gd name="T1" fmla="*/ 44 h 62"/>
                <a:gd name="T2" fmla="*/ 154 w 159"/>
                <a:gd name="T3" fmla="*/ 35 h 62"/>
                <a:gd name="T4" fmla="*/ 154 w 159"/>
                <a:gd name="T5" fmla="*/ 28 h 62"/>
                <a:gd name="T6" fmla="*/ 156 w 159"/>
                <a:gd name="T7" fmla="*/ 23 h 62"/>
                <a:gd name="T8" fmla="*/ 155 w 159"/>
                <a:gd name="T9" fmla="*/ 20 h 62"/>
                <a:gd name="T10" fmla="*/ 148 w 159"/>
                <a:gd name="T11" fmla="*/ 17 h 62"/>
                <a:gd name="T12" fmla="*/ 146 w 159"/>
                <a:gd name="T13" fmla="*/ 10 h 62"/>
                <a:gd name="T14" fmla="*/ 140 w 159"/>
                <a:gd name="T15" fmla="*/ 5 h 62"/>
                <a:gd name="T16" fmla="*/ 131 w 159"/>
                <a:gd name="T17" fmla="*/ 6 h 62"/>
                <a:gd name="T18" fmla="*/ 116 w 159"/>
                <a:gd name="T19" fmla="*/ 11 h 62"/>
                <a:gd name="T20" fmla="*/ 101 w 159"/>
                <a:gd name="T21" fmla="*/ 11 h 62"/>
                <a:gd name="T22" fmla="*/ 91 w 159"/>
                <a:gd name="T23" fmla="*/ 8 h 62"/>
                <a:gd name="T24" fmla="*/ 83 w 159"/>
                <a:gd name="T25" fmla="*/ 5 h 62"/>
                <a:gd name="T26" fmla="*/ 71 w 159"/>
                <a:gd name="T27" fmla="*/ 1 h 62"/>
                <a:gd name="T28" fmla="*/ 45 w 159"/>
                <a:gd name="T29" fmla="*/ 9 h 62"/>
                <a:gd name="T30" fmla="*/ 27 w 159"/>
                <a:gd name="T31" fmla="*/ 10 h 62"/>
                <a:gd name="T32" fmla="*/ 23 w 159"/>
                <a:gd name="T33" fmla="*/ 17 h 62"/>
                <a:gd name="T34" fmla="*/ 5 w 159"/>
                <a:gd name="T35" fmla="*/ 18 h 62"/>
                <a:gd name="T36" fmla="*/ 3 w 159"/>
                <a:gd name="T37" fmla="*/ 24 h 62"/>
                <a:gd name="T38" fmla="*/ 7 w 159"/>
                <a:gd name="T39" fmla="*/ 27 h 62"/>
                <a:gd name="T40" fmla="*/ 8 w 159"/>
                <a:gd name="T41" fmla="*/ 33 h 62"/>
                <a:gd name="T42" fmla="*/ 8 w 159"/>
                <a:gd name="T43" fmla="*/ 39 h 62"/>
                <a:gd name="T44" fmla="*/ 8 w 159"/>
                <a:gd name="T45" fmla="*/ 43 h 62"/>
                <a:gd name="T46" fmla="*/ 12 w 159"/>
                <a:gd name="T47" fmla="*/ 48 h 62"/>
                <a:gd name="T48" fmla="*/ 18 w 159"/>
                <a:gd name="T49" fmla="*/ 51 h 62"/>
                <a:gd name="T50" fmla="*/ 22 w 159"/>
                <a:gd name="T51" fmla="*/ 52 h 62"/>
                <a:gd name="T52" fmla="*/ 27 w 159"/>
                <a:gd name="T53" fmla="*/ 58 h 62"/>
                <a:gd name="T54" fmla="*/ 38 w 159"/>
                <a:gd name="T55" fmla="*/ 56 h 62"/>
                <a:gd name="T56" fmla="*/ 45 w 159"/>
                <a:gd name="T57" fmla="*/ 53 h 62"/>
                <a:gd name="T58" fmla="*/ 56 w 159"/>
                <a:gd name="T59" fmla="*/ 59 h 62"/>
                <a:gd name="T60" fmla="*/ 65 w 159"/>
                <a:gd name="T61" fmla="*/ 58 h 62"/>
                <a:gd name="T62" fmla="*/ 73 w 159"/>
                <a:gd name="T63" fmla="*/ 53 h 62"/>
                <a:gd name="T64" fmla="*/ 79 w 159"/>
                <a:gd name="T65" fmla="*/ 55 h 62"/>
                <a:gd name="T66" fmla="*/ 86 w 159"/>
                <a:gd name="T67" fmla="*/ 53 h 62"/>
                <a:gd name="T68" fmla="*/ 83 w 159"/>
                <a:gd name="T69" fmla="*/ 59 h 62"/>
                <a:gd name="T70" fmla="*/ 84 w 159"/>
                <a:gd name="T71" fmla="*/ 62 h 62"/>
                <a:gd name="T72" fmla="*/ 89 w 159"/>
                <a:gd name="T73" fmla="*/ 57 h 62"/>
                <a:gd name="T74" fmla="*/ 92 w 159"/>
                <a:gd name="T75" fmla="*/ 55 h 62"/>
                <a:gd name="T76" fmla="*/ 100 w 159"/>
                <a:gd name="T77" fmla="*/ 55 h 62"/>
                <a:gd name="T78" fmla="*/ 105 w 159"/>
                <a:gd name="T79" fmla="*/ 54 h 62"/>
                <a:gd name="T80" fmla="*/ 114 w 159"/>
                <a:gd name="T81" fmla="*/ 54 h 62"/>
                <a:gd name="T82" fmla="*/ 126 w 159"/>
                <a:gd name="T83" fmla="*/ 51 h 62"/>
                <a:gd name="T84" fmla="*/ 135 w 159"/>
                <a:gd name="T85" fmla="*/ 49 h 62"/>
                <a:gd name="T86" fmla="*/ 138 w 159"/>
                <a:gd name="T87" fmla="*/ 50 h 62"/>
                <a:gd name="T88" fmla="*/ 142 w 159"/>
                <a:gd name="T89" fmla="*/ 47 h 62"/>
                <a:gd name="T90" fmla="*/ 149 w 159"/>
                <a:gd name="T91" fmla="*/ 49 h 62"/>
                <a:gd name="T92" fmla="*/ 158 w 159"/>
                <a:gd name="T93" fmla="*/ 50 h 62"/>
                <a:gd name="T94" fmla="*/ 154 w 159"/>
                <a:gd name="T95" fmla="*/ 44 h 62"/>
                <a:gd name="T96" fmla="*/ 14 w 159"/>
                <a:gd name="T97" fmla="*/ 11 h 62"/>
                <a:gd name="T98" fmla="*/ 25 w 159"/>
                <a:gd name="T99" fmla="*/ 10 h 62"/>
                <a:gd name="T100" fmla="*/ 19 w 159"/>
                <a:gd name="T101" fmla="*/ 5 h 62"/>
                <a:gd name="T102" fmla="*/ 17 w 159"/>
                <a:gd name="T103" fmla="*/ 1 h 62"/>
                <a:gd name="T104" fmla="*/ 14 w 159"/>
                <a:gd name="T105" fmla="*/ 1 h 62"/>
                <a:gd name="T106" fmla="*/ 5 w 159"/>
                <a:gd name="T107" fmla="*/ 1 h 62"/>
                <a:gd name="T108" fmla="*/ 6 w 159"/>
                <a:gd name="T109" fmla="*/ 7 h 62"/>
                <a:gd name="T110" fmla="*/ 3 w 159"/>
                <a:gd name="T111" fmla="*/ 11 h 62"/>
                <a:gd name="T112" fmla="*/ 1 w 159"/>
                <a:gd name="T113" fmla="*/ 14 h 62"/>
                <a:gd name="T114" fmla="*/ 6 w 159"/>
                <a:gd name="T115" fmla="*/ 16 h 62"/>
                <a:gd name="T116" fmla="*/ 14 w 159"/>
                <a:gd name="T117" fmla="*/ 11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59" h="62">
                  <a:moveTo>
                    <a:pt x="154" y="44"/>
                  </a:moveTo>
                  <a:cubicBezTo>
                    <a:pt x="153" y="43"/>
                    <a:pt x="155" y="36"/>
                    <a:pt x="154" y="35"/>
                  </a:cubicBezTo>
                  <a:cubicBezTo>
                    <a:pt x="154" y="33"/>
                    <a:pt x="152" y="28"/>
                    <a:pt x="154" y="28"/>
                  </a:cubicBezTo>
                  <a:cubicBezTo>
                    <a:pt x="156" y="28"/>
                    <a:pt x="154" y="23"/>
                    <a:pt x="156" y="23"/>
                  </a:cubicBezTo>
                  <a:cubicBezTo>
                    <a:pt x="156" y="22"/>
                    <a:pt x="155" y="21"/>
                    <a:pt x="155" y="20"/>
                  </a:cubicBezTo>
                  <a:cubicBezTo>
                    <a:pt x="153" y="19"/>
                    <a:pt x="150" y="21"/>
                    <a:pt x="148" y="17"/>
                  </a:cubicBezTo>
                  <a:cubicBezTo>
                    <a:pt x="147" y="14"/>
                    <a:pt x="148" y="13"/>
                    <a:pt x="146" y="10"/>
                  </a:cubicBezTo>
                  <a:cubicBezTo>
                    <a:pt x="144" y="7"/>
                    <a:pt x="143" y="4"/>
                    <a:pt x="140" y="5"/>
                  </a:cubicBezTo>
                  <a:cubicBezTo>
                    <a:pt x="139" y="6"/>
                    <a:pt x="135" y="6"/>
                    <a:pt x="131" y="6"/>
                  </a:cubicBezTo>
                  <a:cubicBezTo>
                    <a:pt x="127" y="9"/>
                    <a:pt x="118" y="12"/>
                    <a:pt x="116" y="11"/>
                  </a:cubicBezTo>
                  <a:cubicBezTo>
                    <a:pt x="112" y="10"/>
                    <a:pt x="106" y="11"/>
                    <a:pt x="101" y="11"/>
                  </a:cubicBezTo>
                  <a:cubicBezTo>
                    <a:pt x="96" y="11"/>
                    <a:pt x="95" y="8"/>
                    <a:pt x="91" y="8"/>
                  </a:cubicBezTo>
                  <a:cubicBezTo>
                    <a:pt x="87" y="8"/>
                    <a:pt x="87" y="5"/>
                    <a:pt x="83" y="5"/>
                  </a:cubicBezTo>
                  <a:cubicBezTo>
                    <a:pt x="80" y="5"/>
                    <a:pt x="83" y="3"/>
                    <a:pt x="71" y="1"/>
                  </a:cubicBezTo>
                  <a:cubicBezTo>
                    <a:pt x="59" y="0"/>
                    <a:pt x="49" y="6"/>
                    <a:pt x="45" y="9"/>
                  </a:cubicBezTo>
                  <a:cubicBezTo>
                    <a:pt x="42" y="12"/>
                    <a:pt x="28" y="9"/>
                    <a:pt x="27" y="10"/>
                  </a:cubicBezTo>
                  <a:cubicBezTo>
                    <a:pt x="26" y="11"/>
                    <a:pt x="27" y="15"/>
                    <a:pt x="23" y="17"/>
                  </a:cubicBezTo>
                  <a:cubicBezTo>
                    <a:pt x="18" y="18"/>
                    <a:pt x="8" y="17"/>
                    <a:pt x="5" y="18"/>
                  </a:cubicBezTo>
                  <a:cubicBezTo>
                    <a:pt x="2" y="20"/>
                    <a:pt x="0" y="25"/>
                    <a:pt x="3" y="24"/>
                  </a:cubicBezTo>
                  <a:cubicBezTo>
                    <a:pt x="6" y="24"/>
                    <a:pt x="8" y="26"/>
                    <a:pt x="7" y="27"/>
                  </a:cubicBezTo>
                  <a:cubicBezTo>
                    <a:pt x="6" y="28"/>
                    <a:pt x="9" y="31"/>
                    <a:pt x="8" y="33"/>
                  </a:cubicBezTo>
                  <a:cubicBezTo>
                    <a:pt x="6" y="34"/>
                    <a:pt x="6" y="37"/>
                    <a:pt x="8" y="39"/>
                  </a:cubicBezTo>
                  <a:cubicBezTo>
                    <a:pt x="10" y="40"/>
                    <a:pt x="10" y="43"/>
                    <a:pt x="8" y="43"/>
                  </a:cubicBezTo>
                  <a:cubicBezTo>
                    <a:pt x="5" y="44"/>
                    <a:pt x="12" y="47"/>
                    <a:pt x="12" y="48"/>
                  </a:cubicBezTo>
                  <a:cubicBezTo>
                    <a:pt x="12" y="49"/>
                    <a:pt x="18" y="50"/>
                    <a:pt x="18" y="51"/>
                  </a:cubicBezTo>
                  <a:cubicBezTo>
                    <a:pt x="18" y="53"/>
                    <a:pt x="19" y="53"/>
                    <a:pt x="22" y="52"/>
                  </a:cubicBezTo>
                  <a:cubicBezTo>
                    <a:pt x="24" y="52"/>
                    <a:pt x="25" y="55"/>
                    <a:pt x="27" y="58"/>
                  </a:cubicBezTo>
                  <a:cubicBezTo>
                    <a:pt x="29" y="60"/>
                    <a:pt x="38" y="58"/>
                    <a:pt x="38" y="56"/>
                  </a:cubicBezTo>
                  <a:cubicBezTo>
                    <a:pt x="38" y="53"/>
                    <a:pt x="41" y="52"/>
                    <a:pt x="45" y="53"/>
                  </a:cubicBezTo>
                  <a:cubicBezTo>
                    <a:pt x="49" y="53"/>
                    <a:pt x="54" y="59"/>
                    <a:pt x="56" y="59"/>
                  </a:cubicBezTo>
                  <a:cubicBezTo>
                    <a:pt x="58" y="60"/>
                    <a:pt x="62" y="58"/>
                    <a:pt x="65" y="58"/>
                  </a:cubicBezTo>
                  <a:cubicBezTo>
                    <a:pt x="67" y="58"/>
                    <a:pt x="71" y="54"/>
                    <a:pt x="73" y="53"/>
                  </a:cubicBezTo>
                  <a:cubicBezTo>
                    <a:pt x="74" y="52"/>
                    <a:pt x="77" y="56"/>
                    <a:pt x="79" y="55"/>
                  </a:cubicBezTo>
                  <a:cubicBezTo>
                    <a:pt x="82" y="53"/>
                    <a:pt x="84" y="52"/>
                    <a:pt x="86" y="53"/>
                  </a:cubicBezTo>
                  <a:cubicBezTo>
                    <a:pt x="87" y="54"/>
                    <a:pt x="82" y="57"/>
                    <a:pt x="83" y="59"/>
                  </a:cubicBezTo>
                  <a:cubicBezTo>
                    <a:pt x="84" y="60"/>
                    <a:pt x="84" y="61"/>
                    <a:pt x="84" y="62"/>
                  </a:cubicBezTo>
                  <a:cubicBezTo>
                    <a:pt x="89" y="62"/>
                    <a:pt x="88" y="58"/>
                    <a:pt x="89" y="57"/>
                  </a:cubicBezTo>
                  <a:cubicBezTo>
                    <a:pt x="89" y="55"/>
                    <a:pt x="90" y="53"/>
                    <a:pt x="92" y="55"/>
                  </a:cubicBezTo>
                  <a:cubicBezTo>
                    <a:pt x="94" y="56"/>
                    <a:pt x="96" y="56"/>
                    <a:pt x="100" y="55"/>
                  </a:cubicBezTo>
                  <a:cubicBezTo>
                    <a:pt x="103" y="53"/>
                    <a:pt x="104" y="52"/>
                    <a:pt x="105" y="54"/>
                  </a:cubicBezTo>
                  <a:cubicBezTo>
                    <a:pt x="106" y="55"/>
                    <a:pt x="109" y="54"/>
                    <a:pt x="114" y="54"/>
                  </a:cubicBezTo>
                  <a:cubicBezTo>
                    <a:pt x="120" y="54"/>
                    <a:pt x="121" y="50"/>
                    <a:pt x="126" y="51"/>
                  </a:cubicBezTo>
                  <a:cubicBezTo>
                    <a:pt x="131" y="51"/>
                    <a:pt x="135" y="49"/>
                    <a:pt x="135" y="49"/>
                  </a:cubicBezTo>
                  <a:cubicBezTo>
                    <a:pt x="138" y="50"/>
                    <a:pt x="138" y="50"/>
                    <a:pt x="138" y="50"/>
                  </a:cubicBezTo>
                  <a:cubicBezTo>
                    <a:pt x="140" y="49"/>
                    <a:pt x="139" y="48"/>
                    <a:pt x="142" y="47"/>
                  </a:cubicBezTo>
                  <a:cubicBezTo>
                    <a:pt x="146" y="47"/>
                    <a:pt x="147" y="50"/>
                    <a:pt x="149" y="49"/>
                  </a:cubicBezTo>
                  <a:cubicBezTo>
                    <a:pt x="151" y="48"/>
                    <a:pt x="158" y="55"/>
                    <a:pt x="158" y="50"/>
                  </a:cubicBezTo>
                  <a:cubicBezTo>
                    <a:pt x="159" y="49"/>
                    <a:pt x="156" y="44"/>
                    <a:pt x="154" y="44"/>
                  </a:cubicBezTo>
                  <a:close/>
                  <a:moveTo>
                    <a:pt x="14" y="11"/>
                  </a:moveTo>
                  <a:cubicBezTo>
                    <a:pt x="17" y="10"/>
                    <a:pt x="24" y="12"/>
                    <a:pt x="25" y="10"/>
                  </a:cubicBezTo>
                  <a:cubicBezTo>
                    <a:pt x="27" y="9"/>
                    <a:pt x="21" y="7"/>
                    <a:pt x="19" y="5"/>
                  </a:cubicBezTo>
                  <a:cubicBezTo>
                    <a:pt x="18" y="4"/>
                    <a:pt x="17" y="2"/>
                    <a:pt x="17" y="1"/>
                  </a:cubicBezTo>
                  <a:cubicBezTo>
                    <a:pt x="16" y="2"/>
                    <a:pt x="15" y="2"/>
                    <a:pt x="14" y="1"/>
                  </a:cubicBezTo>
                  <a:cubicBezTo>
                    <a:pt x="11" y="0"/>
                    <a:pt x="6" y="1"/>
                    <a:pt x="5" y="1"/>
                  </a:cubicBezTo>
                  <a:cubicBezTo>
                    <a:pt x="4" y="2"/>
                    <a:pt x="6" y="5"/>
                    <a:pt x="6" y="7"/>
                  </a:cubicBezTo>
                  <a:cubicBezTo>
                    <a:pt x="6" y="9"/>
                    <a:pt x="3" y="10"/>
                    <a:pt x="3" y="11"/>
                  </a:cubicBezTo>
                  <a:cubicBezTo>
                    <a:pt x="3" y="12"/>
                    <a:pt x="3" y="13"/>
                    <a:pt x="1" y="14"/>
                  </a:cubicBezTo>
                  <a:cubicBezTo>
                    <a:pt x="3" y="15"/>
                    <a:pt x="5" y="16"/>
                    <a:pt x="6" y="16"/>
                  </a:cubicBezTo>
                  <a:cubicBezTo>
                    <a:pt x="10" y="16"/>
                    <a:pt x="11" y="13"/>
                    <a:pt x="14" y="1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 name="Freeform 58"/>
            <p:cNvSpPr>
              <a:spLocks/>
            </p:cNvSpPr>
            <p:nvPr/>
          </p:nvSpPr>
          <p:spPr bwMode="auto">
            <a:xfrm>
              <a:off x="8142237" y="3068665"/>
              <a:ext cx="73600" cy="69000"/>
            </a:xfrm>
            <a:custGeom>
              <a:avLst/>
              <a:gdLst>
                <a:gd name="T0" fmla="*/ 10 w 20"/>
                <a:gd name="T1" fmla="*/ 0 h 19"/>
                <a:gd name="T2" fmla="*/ 0 w 20"/>
                <a:gd name="T3" fmla="*/ 6 h 19"/>
                <a:gd name="T4" fmla="*/ 2 w 20"/>
                <a:gd name="T5" fmla="*/ 8 h 19"/>
                <a:gd name="T6" fmla="*/ 7 w 20"/>
                <a:gd name="T7" fmla="*/ 14 h 19"/>
                <a:gd name="T8" fmla="*/ 7 w 20"/>
                <a:gd name="T9" fmla="*/ 19 h 19"/>
                <a:gd name="T10" fmla="*/ 11 w 20"/>
                <a:gd name="T11" fmla="*/ 18 h 19"/>
                <a:gd name="T12" fmla="*/ 19 w 20"/>
                <a:gd name="T13" fmla="*/ 8 h 19"/>
                <a:gd name="T14" fmla="*/ 10 w 20"/>
                <a:gd name="T15" fmla="*/ 0 h 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9">
                  <a:moveTo>
                    <a:pt x="10" y="0"/>
                  </a:moveTo>
                  <a:cubicBezTo>
                    <a:pt x="7" y="0"/>
                    <a:pt x="1" y="3"/>
                    <a:pt x="0" y="6"/>
                  </a:cubicBezTo>
                  <a:cubicBezTo>
                    <a:pt x="1" y="6"/>
                    <a:pt x="1" y="7"/>
                    <a:pt x="2" y="8"/>
                  </a:cubicBezTo>
                  <a:cubicBezTo>
                    <a:pt x="2" y="10"/>
                    <a:pt x="4" y="12"/>
                    <a:pt x="7" y="14"/>
                  </a:cubicBezTo>
                  <a:cubicBezTo>
                    <a:pt x="8" y="15"/>
                    <a:pt x="8" y="17"/>
                    <a:pt x="7" y="19"/>
                  </a:cubicBezTo>
                  <a:cubicBezTo>
                    <a:pt x="9" y="19"/>
                    <a:pt x="10" y="19"/>
                    <a:pt x="11" y="18"/>
                  </a:cubicBezTo>
                  <a:cubicBezTo>
                    <a:pt x="13" y="18"/>
                    <a:pt x="19" y="10"/>
                    <a:pt x="19" y="8"/>
                  </a:cubicBezTo>
                  <a:cubicBezTo>
                    <a:pt x="20" y="6"/>
                    <a:pt x="13" y="0"/>
                    <a:pt x="10" y="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9" name="Freeform 59"/>
            <p:cNvSpPr>
              <a:spLocks/>
            </p:cNvSpPr>
            <p:nvPr/>
          </p:nvSpPr>
          <p:spPr bwMode="auto">
            <a:xfrm>
              <a:off x="9520706" y="2814132"/>
              <a:ext cx="210068" cy="199334"/>
            </a:xfrm>
            <a:custGeom>
              <a:avLst/>
              <a:gdLst>
                <a:gd name="T0" fmla="*/ 56 w 58"/>
                <a:gd name="T1" fmla="*/ 3 h 55"/>
                <a:gd name="T2" fmla="*/ 49 w 58"/>
                <a:gd name="T3" fmla="*/ 0 h 55"/>
                <a:gd name="T4" fmla="*/ 44 w 58"/>
                <a:gd name="T5" fmla="*/ 7 h 55"/>
                <a:gd name="T6" fmla="*/ 38 w 58"/>
                <a:gd name="T7" fmla="*/ 11 h 55"/>
                <a:gd name="T8" fmla="*/ 35 w 58"/>
                <a:gd name="T9" fmla="*/ 14 h 55"/>
                <a:gd name="T10" fmla="*/ 29 w 58"/>
                <a:gd name="T11" fmla="*/ 16 h 55"/>
                <a:gd name="T12" fmla="*/ 24 w 58"/>
                <a:gd name="T13" fmla="*/ 14 h 55"/>
                <a:gd name="T14" fmla="*/ 18 w 58"/>
                <a:gd name="T15" fmla="*/ 20 h 55"/>
                <a:gd name="T16" fmla="*/ 3 w 58"/>
                <a:gd name="T17" fmla="*/ 28 h 55"/>
                <a:gd name="T18" fmla="*/ 0 w 58"/>
                <a:gd name="T19" fmla="*/ 32 h 55"/>
                <a:gd name="T20" fmla="*/ 10 w 58"/>
                <a:gd name="T21" fmla="*/ 37 h 55"/>
                <a:gd name="T22" fmla="*/ 5 w 58"/>
                <a:gd name="T23" fmla="*/ 46 h 55"/>
                <a:gd name="T24" fmla="*/ 7 w 58"/>
                <a:gd name="T25" fmla="*/ 51 h 55"/>
                <a:gd name="T26" fmla="*/ 11 w 58"/>
                <a:gd name="T27" fmla="*/ 53 h 55"/>
                <a:gd name="T28" fmla="*/ 17 w 58"/>
                <a:gd name="T29" fmla="*/ 52 h 55"/>
                <a:gd name="T30" fmla="*/ 19 w 58"/>
                <a:gd name="T31" fmla="*/ 53 h 55"/>
                <a:gd name="T32" fmla="*/ 24 w 58"/>
                <a:gd name="T33" fmla="*/ 49 h 55"/>
                <a:gd name="T34" fmla="*/ 32 w 58"/>
                <a:gd name="T35" fmla="*/ 48 h 55"/>
                <a:gd name="T36" fmla="*/ 36 w 58"/>
                <a:gd name="T37" fmla="*/ 46 h 55"/>
                <a:gd name="T38" fmla="*/ 29 w 58"/>
                <a:gd name="T39" fmla="*/ 39 h 55"/>
                <a:gd name="T40" fmla="*/ 31 w 58"/>
                <a:gd name="T41" fmla="*/ 31 h 55"/>
                <a:gd name="T42" fmla="*/ 46 w 58"/>
                <a:gd name="T43" fmla="*/ 22 h 55"/>
                <a:gd name="T44" fmla="*/ 49 w 58"/>
                <a:gd name="T45" fmla="*/ 12 h 55"/>
                <a:gd name="T46" fmla="*/ 58 w 58"/>
                <a:gd name="T47" fmla="*/ 3 h 55"/>
                <a:gd name="T48" fmla="*/ 56 w 58"/>
                <a:gd name="T49" fmla="*/ 3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55">
                  <a:moveTo>
                    <a:pt x="56" y="3"/>
                  </a:moveTo>
                  <a:cubicBezTo>
                    <a:pt x="53" y="4"/>
                    <a:pt x="52" y="0"/>
                    <a:pt x="49" y="0"/>
                  </a:cubicBezTo>
                  <a:cubicBezTo>
                    <a:pt x="46" y="0"/>
                    <a:pt x="47" y="7"/>
                    <a:pt x="44" y="7"/>
                  </a:cubicBezTo>
                  <a:cubicBezTo>
                    <a:pt x="41" y="7"/>
                    <a:pt x="42" y="10"/>
                    <a:pt x="38" y="11"/>
                  </a:cubicBezTo>
                  <a:cubicBezTo>
                    <a:pt x="34" y="11"/>
                    <a:pt x="33" y="11"/>
                    <a:pt x="35" y="14"/>
                  </a:cubicBezTo>
                  <a:cubicBezTo>
                    <a:pt x="36" y="17"/>
                    <a:pt x="33" y="16"/>
                    <a:pt x="29" y="16"/>
                  </a:cubicBezTo>
                  <a:cubicBezTo>
                    <a:pt x="26" y="16"/>
                    <a:pt x="26" y="14"/>
                    <a:pt x="24" y="14"/>
                  </a:cubicBezTo>
                  <a:cubicBezTo>
                    <a:pt x="22" y="14"/>
                    <a:pt x="20" y="17"/>
                    <a:pt x="18" y="20"/>
                  </a:cubicBezTo>
                  <a:cubicBezTo>
                    <a:pt x="17" y="22"/>
                    <a:pt x="6" y="27"/>
                    <a:pt x="3" y="28"/>
                  </a:cubicBezTo>
                  <a:cubicBezTo>
                    <a:pt x="2" y="29"/>
                    <a:pt x="1" y="30"/>
                    <a:pt x="0" y="32"/>
                  </a:cubicBezTo>
                  <a:cubicBezTo>
                    <a:pt x="4" y="32"/>
                    <a:pt x="8" y="35"/>
                    <a:pt x="10" y="37"/>
                  </a:cubicBezTo>
                  <a:cubicBezTo>
                    <a:pt x="12" y="40"/>
                    <a:pt x="7" y="43"/>
                    <a:pt x="5" y="46"/>
                  </a:cubicBezTo>
                  <a:cubicBezTo>
                    <a:pt x="3" y="49"/>
                    <a:pt x="6" y="49"/>
                    <a:pt x="7" y="51"/>
                  </a:cubicBezTo>
                  <a:cubicBezTo>
                    <a:pt x="7" y="53"/>
                    <a:pt x="10" y="55"/>
                    <a:pt x="11" y="53"/>
                  </a:cubicBezTo>
                  <a:cubicBezTo>
                    <a:pt x="12" y="51"/>
                    <a:pt x="14" y="52"/>
                    <a:pt x="17" y="52"/>
                  </a:cubicBezTo>
                  <a:cubicBezTo>
                    <a:pt x="18" y="52"/>
                    <a:pt x="19" y="52"/>
                    <a:pt x="19" y="53"/>
                  </a:cubicBezTo>
                  <a:cubicBezTo>
                    <a:pt x="21" y="51"/>
                    <a:pt x="23" y="50"/>
                    <a:pt x="24" y="49"/>
                  </a:cubicBezTo>
                  <a:cubicBezTo>
                    <a:pt x="25" y="48"/>
                    <a:pt x="29" y="48"/>
                    <a:pt x="32" y="48"/>
                  </a:cubicBezTo>
                  <a:cubicBezTo>
                    <a:pt x="34" y="48"/>
                    <a:pt x="35" y="47"/>
                    <a:pt x="36" y="46"/>
                  </a:cubicBezTo>
                  <a:cubicBezTo>
                    <a:pt x="33" y="42"/>
                    <a:pt x="30" y="40"/>
                    <a:pt x="29" y="39"/>
                  </a:cubicBezTo>
                  <a:cubicBezTo>
                    <a:pt x="26" y="37"/>
                    <a:pt x="28" y="32"/>
                    <a:pt x="31" y="31"/>
                  </a:cubicBezTo>
                  <a:cubicBezTo>
                    <a:pt x="35" y="31"/>
                    <a:pt x="43" y="24"/>
                    <a:pt x="46" y="22"/>
                  </a:cubicBezTo>
                  <a:cubicBezTo>
                    <a:pt x="48" y="21"/>
                    <a:pt x="47" y="16"/>
                    <a:pt x="49" y="12"/>
                  </a:cubicBezTo>
                  <a:cubicBezTo>
                    <a:pt x="50" y="10"/>
                    <a:pt x="54" y="6"/>
                    <a:pt x="58" y="3"/>
                  </a:cubicBezTo>
                  <a:cubicBezTo>
                    <a:pt x="57" y="3"/>
                    <a:pt x="57" y="3"/>
                    <a:pt x="56" y="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0" name="Freeform 60"/>
            <p:cNvSpPr>
              <a:spLocks/>
            </p:cNvSpPr>
            <p:nvPr/>
          </p:nvSpPr>
          <p:spPr bwMode="auto">
            <a:xfrm>
              <a:off x="8208171" y="3260333"/>
              <a:ext cx="231534" cy="134934"/>
            </a:xfrm>
            <a:custGeom>
              <a:avLst/>
              <a:gdLst>
                <a:gd name="T0" fmla="*/ 63 w 64"/>
                <a:gd name="T1" fmla="*/ 24 h 37"/>
                <a:gd name="T2" fmla="*/ 61 w 64"/>
                <a:gd name="T3" fmla="*/ 24 h 37"/>
                <a:gd name="T4" fmla="*/ 50 w 64"/>
                <a:gd name="T5" fmla="*/ 22 h 37"/>
                <a:gd name="T6" fmla="*/ 34 w 64"/>
                <a:gd name="T7" fmla="*/ 15 h 37"/>
                <a:gd name="T8" fmla="*/ 17 w 64"/>
                <a:gd name="T9" fmla="*/ 3 h 37"/>
                <a:gd name="T10" fmla="*/ 10 w 64"/>
                <a:gd name="T11" fmla="*/ 1 h 37"/>
                <a:gd name="T12" fmla="*/ 5 w 64"/>
                <a:gd name="T13" fmla="*/ 3 h 37"/>
                <a:gd name="T14" fmla="*/ 1 w 64"/>
                <a:gd name="T15" fmla="*/ 8 h 37"/>
                <a:gd name="T16" fmla="*/ 0 w 64"/>
                <a:gd name="T17" fmla="*/ 14 h 37"/>
                <a:gd name="T18" fmla="*/ 4 w 64"/>
                <a:gd name="T19" fmla="*/ 17 h 37"/>
                <a:gd name="T20" fmla="*/ 11 w 64"/>
                <a:gd name="T21" fmla="*/ 21 h 37"/>
                <a:gd name="T22" fmla="*/ 17 w 64"/>
                <a:gd name="T23" fmla="*/ 24 h 37"/>
                <a:gd name="T24" fmla="*/ 24 w 64"/>
                <a:gd name="T25" fmla="*/ 28 h 37"/>
                <a:gd name="T26" fmla="*/ 32 w 64"/>
                <a:gd name="T27" fmla="*/ 27 h 37"/>
                <a:gd name="T28" fmla="*/ 37 w 64"/>
                <a:gd name="T29" fmla="*/ 31 h 37"/>
                <a:gd name="T30" fmla="*/ 48 w 64"/>
                <a:gd name="T31" fmla="*/ 36 h 37"/>
                <a:gd name="T32" fmla="*/ 62 w 64"/>
                <a:gd name="T33" fmla="*/ 34 h 37"/>
                <a:gd name="T34" fmla="*/ 63 w 64"/>
                <a:gd name="T35" fmla="*/ 26 h 37"/>
                <a:gd name="T36" fmla="*/ 63 w 64"/>
                <a:gd name="T37" fmla="*/ 2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4" h="37">
                  <a:moveTo>
                    <a:pt x="63" y="24"/>
                  </a:moveTo>
                  <a:cubicBezTo>
                    <a:pt x="63" y="24"/>
                    <a:pt x="62" y="24"/>
                    <a:pt x="61" y="24"/>
                  </a:cubicBezTo>
                  <a:cubicBezTo>
                    <a:pt x="56" y="24"/>
                    <a:pt x="54" y="21"/>
                    <a:pt x="50" y="22"/>
                  </a:cubicBezTo>
                  <a:cubicBezTo>
                    <a:pt x="47" y="22"/>
                    <a:pt x="38" y="18"/>
                    <a:pt x="34" y="15"/>
                  </a:cubicBezTo>
                  <a:cubicBezTo>
                    <a:pt x="30" y="12"/>
                    <a:pt x="20" y="5"/>
                    <a:pt x="17" y="3"/>
                  </a:cubicBezTo>
                  <a:cubicBezTo>
                    <a:pt x="14" y="0"/>
                    <a:pt x="11" y="0"/>
                    <a:pt x="10" y="1"/>
                  </a:cubicBezTo>
                  <a:cubicBezTo>
                    <a:pt x="10" y="2"/>
                    <a:pt x="8" y="3"/>
                    <a:pt x="5" y="3"/>
                  </a:cubicBezTo>
                  <a:cubicBezTo>
                    <a:pt x="4" y="4"/>
                    <a:pt x="1" y="6"/>
                    <a:pt x="1" y="8"/>
                  </a:cubicBezTo>
                  <a:cubicBezTo>
                    <a:pt x="1" y="10"/>
                    <a:pt x="0" y="12"/>
                    <a:pt x="0" y="14"/>
                  </a:cubicBezTo>
                  <a:cubicBezTo>
                    <a:pt x="0" y="16"/>
                    <a:pt x="3" y="16"/>
                    <a:pt x="4" y="17"/>
                  </a:cubicBezTo>
                  <a:cubicBezTo>
                    <a:pt x="5" y="19"/>
                    <a:pt x="11" y="19"/>
                    <a:pt x="11" y="21"/>
                  </a:cubicBezTo>
                  <a:cubicBezTo>
                    <a:pt x="11" y="22"/>
                    <a:pt x="15" y="24"/>
                    <a:pt x="17" y="24"/>
                  </a:cubicBezTo>
                  <a:cubicBezTo>
                    <a:pt x="19" y="24"/>
                    <a:pt x="23" y="27"/>
                    <a:pt x="24" y="28"/>
                  </a:cubicBezTo>
                  <a:cubicBezTo>
                    <a:pt x="25" y="29"/>
                    <a:pt x="30" y="27"/>
                    <a:pt x="32" y="27"/>
                  </a:cubicBezTo>
                  <a:cubicBezTo>
                    <a:pt x="34" y="27"/>
                    <a:pt x="36" y="30"/>
                    <a:pt x="37" y="31"/>
                  </a:cubicBezTo>
                  <a:cubicBezTo>
                    <a:pt x="37" y="33"/>
                    <a:pt x="46" y="34"/>
                    <a:pt x="48" y="36"/>
                  </a:cubicBezTo>
                  <a:cubicBezTo>
                    <a:pt x="50" y="37"/>
                    <a:pt x="60" y="36"/>
                    <a:pt x="62" y="34"/>
                  </a:cubicBezTo>
                  <a:cubicBezTo>
                    <a:pt x="64" y="32"/>
                    <a:pt x="63" y="29"/>
                    <a:pt x="63" y="26"/>
                  </a:cubicBezTo>
                  <a:cubicBezTo>
                    <a:pt x="63" y="25"/>
                    <a:pt x="63" y="24"/>
                    <a:pt x="63" y="2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1" name="Freeform 61"/>
            <p:cNvSpPr>
              <a:spLocks/>
            </p:cNvSpPr>
            <p:nvPr/>
          </p:nvSpPr>
          <p:spPr bwMode="auto">
            <a:xfrm>
              <a:off x="8548571" y="3323199"/>
              <a:ext cx="262200" cy="576534"/>
            </a:xfrm>
            <a:custGeom>
              <a:avLst/>
              <a:gdLst>
                <a:gd name="T0" fmla="*/ 58 w 72"/>
                <a:gd name="T1" fmla="*/ 145 h 159"/>
                <a:gd name="T2" fmla="*/ 55 w 72"/>
                <a:gd name="T3" fmla="*/ 138 h 159"/>
                <a:gd name="T4" fmla="*/ 52 w 72"/>
                <a:gd name="T5" fmla="*/ 128 h 159"/>
                <a:gd name="T6" fmla="*/ 49 w 72"/>
                <a:gd name="T7" fmla="*/ 119 h 159"/>
                <a:gd name="T8" fmla="*/ 50 w 72"/>
                <a:gd name="T9" fmla="*/ 113 h 159"/>
                <a:gd name="T10" fmla="*/ 50 w 72"/>
                <a:gd name="T11" fmla="*/ 109 h 159"/>
                <a:gd name="T12" fmla="*/ 49 w 72"/>
                <a:gd name="T13" fmla="*/ 103 h 159"/>
                <a:gd name="T14" fmla="*/ 43 w 72"/>
                <a:gd name="T15" fmla="*/ 96 h 159"/>
                <a:gd name="T16" fmla="*/ 44 w 72"/>
                <a:gd name="T17" fmla="*/ 82 h 159"/>
                <a:gd name="T18" fmla="*/ 49 w 72"/>
                <a:gd name="T19" fmla="*/ 80 h 159"/>
                <a:gd name="T20" fmla="*/ 55 w 72"/>
                <a:gd name="T21" fmla="*/ 78 h 159"/>
                <a:gd name="T22" fmla="*/ 63 w 72"/>
                <a:gd name="T23" fmla="*/ 73 h 159"/>
                <a:gd name="T24" fmla="*/ 67 w 72"/>
                <a:gd name="T25" fmla="*/ 70 h 159"/>
                <a:gd name="T26" fmla="*/ 71 w 72"/>
                <a:gd name="T27" fmla="*/ 63 h 159"/>
                <a:gd name="T28" fmla="*/ 72 w 72"/>
                <a:gd name="T29" fmla="*/ 63 h 159"/>
                <a:gd name="T30" fmla="*/ 68 w 72"/>
                <a:gd name="T31" fmla="*/ 64 h 159"/>
                <a:gd name="T32" fmla="*/ 63 w 72"/>
                <a:gd name="T33" fmla="*/ 61 h 159"/>
                <a:gd name="T34" fmla="*/ 58 w 72"/>
                <a:gd name="T35" fmla="*/ 59 h 159"/>
                <a:gd name="T36" fmla="*/ 58 w 72"/>
                <a:gd name="T37" fmla="*/ 53 h 159"/>
                <a:gd name="T38" fmla="*/ 55 w 72"/>
                <a:gd name="T39" fmla="*/ 49 h 159"/>
                <a:gd name="T40" fmla="*/ 52 w 72"/>
                <a:gd name="T41" fmla="*/ 42 h 159"/>
                <a:gd name="T42" fmla="*/ 44 w 72"/>
                <a:gd name="T43" fmla="*/ 41 h 159"/>
                <a:gd name="T44" fmla="*/ 43 w 72"/>
                <a:gd name="T45" fmla="*/ 37 h 159"/>
                <a:gd name="T46" fmla="*/ 50 w 72"/>
                <a:gd name="T47" fmla="*/ 25 h 159"/>
                <a:gd name="T48" fmla="*/ 52 w 72"/>
                <a:gd name="T49" fmla="*/ 13 h 159"/>
                <a:gd name="T50" fmla="*/ 49 w 72"/>
                <a:gd name="T51" fmla="*/ 9 h 159"/>
                <a:gd name="T52" fmla="*/ 47 w 72"/>
                <a:gd name="T53" fmla="*/ 4 h 159"/>
                <a:gd name="T54" fmla="*/ 41 w 72"/>
                <a:gd name="T55" fmla="*/ 1 h 159"/>
                <a:gd name="T56" fmla="*/ 40 w 72"/>
                <a:gd name="T57" fmla="*/ 2 h 159"/>
                <a:gd name="T58" fmla="*/ 40 w 72"/>
                <a:gd name="T59" fmla="*/ 2 h 159"/>
                <a:gd name="T60" fmla="*/ 38 w 72"/>
                <a:gd name="T61" fmla="*/ 6 h 159"/>
                <a:gd name="T62" fmla="*/ 39 w 72"/>
                <a:gd name="T63" fmla="*/ 12 h 159"/>
                <a:gd name="T64" fmla="*/ 35 w 72"/>
                <a:gd name="T65" fmla="*/ 12 h 159"/>
                <a:gd name="T66" fmla="*/ 28 w 72"/>
                <a:gd name="T67" fmla="*/ 15 h 159"/>
                <a:gd name="T68" fmla="*/ 22 w 72"/>
                <a:gd name="T69" fmla="*/ 22 h 159"/>
                <a:gd name="T70" fmla="*/ 20 w 72"/>
                <a:gd name="T71" fmla="*/ 32 h 159"/>
                <a:gd name="T72" fmla="*/ 17 w 72"/>
                <a:gd name="T73" fmla="*/ 42 h 159"/>
                <a:gd name="T74" fmla="*/ 10 w 72"/>
                <a:gd name="T75" fmla="*/ 42 h 159"/>
                <a:gd name="T76" fmla="*/ 9 w 72"/>
                <a:gd name="T77" fmla="*/ 50 h 159"/>
                <a:gd name="T78" fmla="*/ 6 w 72"/>
                <a:gd name="T79" fmla="*/ 59 h 159"/>
                <a:gd name="T80" fmla="*/ 3 w 72"/>
                <a:gd name="T81" fmla="*/ 65 h 159"/>
                <a:gd name="T82" fmla="*/ 0 w 72"/>
                <a:gd name="T83" fmla="*/ 68 h 159"/>
                <a:gd name="T84" fmla="*/ 7 w 72"/>
                <a:gd name="T85" fmla="*/ 76 h 159"/>
                <a:gd name="T86" fmla="*/ 17 w 72"/>
                <a:gd name="T87" fmla="*/ 93 h 159"/>
                <a:gd name="T88" fmla="*/ 16 w 72"/>
                <a:gd name="T89" fmla="*/ 107 h 159"/>
                <a:gd name="T90" fmla="*/ 19 w 72"/>
                <a:gd name="T91" fmla="*/ 111 h 159"/>
                <a:gd name="T92" fmla="*/ 28 w 72"/>
                <a:gd name="T93" fmla="*/ 110 h 159"/>
                <a:gd name="T94" fmla="*/ 35 w 72"/>
                <a:gd name="T95" fmla="*/ 102 h 159"/>
                <a:gd name="T96" fmla="*/ 39 w 72"/>
                <a:gd name="T97" fmla="*/ 105 h 159"/>
                <a:gd name="T98" fmla="*/ 42 w 72"/>
                <a:gd name="T99" fmla="*/ 115 h 159"/>
                <a:gd name="T100" fmla="*/ 47 w 72"/>
                <a:gd name="T101" fmla="*/ 133 h 159"/>
                <a:gd name="T102" fmla="*/ 50 w 72"/>
                <a:gd name="T103" fmla="*/ 146 h 159"/>
                <a:gd name="T104" fmla="*/ 51 w 72"/>
                <a:gd name="T105" fmla="*/ 156 h 159"/>
                <a:gd name="T106" fmla="*/ 51 w 72"/>
                <a:gd name="T107" fmla="*/ 158 h 159"/>
                <a:gd name="T108" fmla="*/ 58 w 72"/>
                <a:gd name="T109" fmla="*/ 14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2" h="159">
                  <a:moveTo>
                    <a:pt x="58" y="145"/>
                  </a:moveTo>
                  <a:cubicBezTo>
                    <a:pt x="58" y="141"/>
                    <a:pt x="55" y="141"/>
                    <a:pt x="55" y="138"/>
                  </a:cubicBezTo>
                  <a:cubicBezTo>
                    <a:pt x="55" y="136"/>
                    <a:pt x="55" y="131"/>
                    <a:pt x="52" y="128"/>
                  </a:cubicBezTo>
                  <a:cubicBezTo>
                    <a:pt x="48" y="125"/>
                    <a:pt x="47" y="121"/>
                    <a:pt x="49" y="119"/>
                  </a:cubicBezTo>
                  <a:cubicBezTo>
                    <a:pt x="51" y="117"/>
                    <a:pt x="49" y="113"/>
                    <a:pt x="50" y="113"/>
                  </a:cubicBezTo>
                  <a:cubicBezTo>
                    <a:pt x="51" y="113"/>
                    <a:pt x="52" y="110"/>
                    <a:pt x="50" y="109"/>
                  </a:cubicBezTo>
                  <a:cubicBezTo>
                    <a:pt x="48" y="108"/>
                    <a:pt x="50" y="104"/>
                    <a:pt x="49" y="103"/>
                  </a:cubicBezTo>
                  <a:cubicBezTo>
                    <a:pt x="47" y="103"/>
                    <a:pt x="43" y="97"/>
                    <a:pt x="43" y="96"/>
                  </a:cubicBezTo>
                  <a:cubicBezTo>
                    <a:pt x="43" y="94"/>
                    <a:pt x="44" y="85"/>
                    <a:pt x="44" y="82"/>
                  </a:cubicBezTo>
                  <a:cubicBezTo>
                    <a:pt x="44" y="80"/>
                    <a:pt x="48" y="80"/>
                    <a:pt x="49" y="80"/>
                  </a:cubicBezTo>
                  <a:cubicBezTo>
                    <a:pt x="50" y="80"/>
                    <a:pt x="54" y="80"/>
                    <a:pt x="55" y="78"/>
                  </a:cubicBezTo>
                  <a:cubicBezTo>
                    <a:pt x="56" y="75"/>
                    <a:pt x="62" y="75"/>
                    <a:pt x="63" y="73"/>
                  </a:cubicBezTo>
                  <a:cubicBezTo>
                    <a:pt x="63" y="72"/>
                    <a:pt x="67" y="72"/>
                    <a:pt x="67" y="70"/>
                  </a:cubicBezTo>
                  <a:cubicBezTo>
                    <a:pt x="67" y="68"/>
                    <a:pt x="71" y="63"/>
                    <a:pt x="71" y="63"/>
                  </a:cubicBezTo>
                  <a:cubicBezTo>
                    <a:pt x="71" y="63"/>
                    <a:pt x="72" y="63"/>
                    <a:pt x="72" y="63"/>
                  </a:cubicBezTo>
                  <a:cubicBezTo>
                    <a:pt x="71" y="62"/>
                    <a:pt x="70" y="63"/>
                    <a:pt x="68" y="64"/>
                  </a:cubicBezTo>
                  <a:cubicBezTo>
                    <a:pt x="64" y="65"/>
                    <a:pt x="62" y="63"/>
                    <a:pt x="63" y="61"/>
                  </a:cubicBezTo>
                  <a:cubicBezTo>
                    <a:pt x="63" y="59"/>
                    <a:pt x="60" y="59"/>
                    <a:pt x="58" y="59"/>
                  </a:cubicBezTo>
                  <a:cubicBezTo>
                    <a:pt x="56" y="59"/>
                    <a:pt x="57" y="55"/>
                    <a:pt x="58" y="53"/>
                  </a:cubicBezTo>
                  <a:cubicBezTo>
                    <a:pt x="59" y="51"/>
                    <a:pt x="57" y="49"/>
                    <a:pt x="55" y="49"/>
                  </a:cubicBezTo>
                  <a:cubicBezTo>
                    <a:pt x="52" y="49"/>
                    <a:pt x="51" y="44"/>
                    <a:pt x="52" y="42"/>
                  </a:cubicBezTo>
                  <a:cubicBezTo>
                    <a:pt x="53" y="41"/>
                    <a:pt x="47" y="40"/>
                    <a:pt x="44" y="41"/>
                  </a:cubicBezTo>
                  <a:cubicBezTo>
                    <a:pt x="42" y="42"/>
                    <a:pt x="44" y="39"/>
                    <a:pt x="43" y="37"/>
                  </a:cubicBezTo>
                  <a:cubicBezTo>
                    <a:pt x="42" y="35"/>
                    <a:pt x="46" y="28"/>
                    <a:pt x="50" y="25"/>
                  </a:cubicBezTo>
                  <a:cubicBezTo>
                    <a:pt x="53" y="21"/>
                    <a:pt x="52" y="17"/>
                    <a:pt x="52" y="13"/>
                  </a:cubicBezTo>
                  <a:cubicBezTo>
                    <a:pt x="52" y="9"/>
                    <a:pt x="50" y="9"/>
                    <a:pt x="49" y="9"/>
                  </a:cubicBezTo>
                  <a:cubicBezTo>
                    <a:pt x="47" y="9"/>
                    <a:pt x="47" y="6"/>
                    <a:pt x="47" y="4"/>
                  </a:cubicBezTo>
                  <a:cubicBezTo>
                    <a:pt x="47" y="2"/>
                    <a:pt x="43" y="0"/>
                    <a:pt x="41" y="1"/>
                  </a:cubicBezTo>
                  <a:cubicBezTo>
                    <a:pt x="41" y="2"/>
                    <a:pt x="40" y="2"/>
                    <a:pt x="40" y="2"/>
                  </a:cubicBezTo>
                  <a:cubicBezTo>
                    <a:pt x="40" y="2"/>
                    <a:pt x="40" y="2"/>
                    <a:pt x="40" y="2"/>
                  </a:cubicBezTo>
                  <a:cubicBezTo>
                    <a:pt x="40" y="2"/>
                    <a:pt x="39" y="6"/>
                    <a:pt x="38" y="6"/>
                  </a:cubicBezTo>
                  <a:cubicBezTo>
                    <a:pt x="37" y="7"/>
                    <a:pt x="37" y="9"/>
                    <a:pt x="39" y="12"/>
                  </a:cubicBezTo>
                  <a:cubicBezTo>
                    <a:pt x="41" y="15"/>
                    <a:pt x="36" y="14"/>
                    <a:pt x="35" y="12"/>
                  </a:cubicBezTo>
                  <a:cubicBezTo>
                    <a:pt x="34" y="10"/>
                    <a:pt x="30" y="13"/>
                    <a:pt x="28" y="15"/>
                  </a:cubicBezTo>
                  <a:cubicBezTo>
                    <a:pt x="26" y="17"/>
                    <a:pt x="22" y="18"/>
                    <a:pt x="22" y="22"/>
                  </a:cubicBezTo>
                  <a:cubicBezTo>
                    <a:pt x="22" y="25"/>
                    <a:pt x="19" y="29"/>
                    <a:pt x="20" y="32"/>
                  </a:cubicBezTo>
                  <a:cubicBezTo>
                    <a:pt x="21" y="35"/>
                    <a:pt x="17" y="41"/>
                    <a:pt x="17" y="42"/>
                  </a:cubicBezTo>
                  <a:cubicBezTo>
                    <a:pt x="17" y="44"/>
                    <a:pt x="11" y="42"/>
                    <a:pt x="10" y="42"/>
                  </a:cubicBezTo>
                  <a:cubicBezTo>
                    <a:pt x="9" y="42"/>
                    <a:pt x="10" y="48"/>
                    <a:pt x="9" y="50"/>
                  </a:cubicBezTo>
                  <a:cubicBezTo>
                    <a:pt x="7" y="52"/>
                    <a:pt x="8" y="59"/>
                    <a:pt x="6" y="59"/>
                  </a:cubicBezTo>
                  <a:cubicBezTo>
                    <a:pt x="4" y="59"/>
                    <a:pt x="3" y="65"/>
                    <a:pt x="3" y="65"/>
                  </a:cubicBezTo>
                  <a:cubicBezTo>
                    <a:pt x="3" y="65"/>
                    <a:pt x="1" y="67"/>
                    <a:pt x="0" y="68"/>
                  </a:cubicBezTo>
                  <a:cubicBezTo>
                    <a:pt x="1" y="71"/>
                    <a:pt x="4" y="75"/>
                    <a:pt x="7" y="76"/>
                  </a:cubicBezTo>
                  <a:cubicBezTo>
                    <a:pt x="12" y="78"/>
                    <a:pt x="16" y="88"/>
                    <a:pt x="17" y="93"/>
                  </a:cubicBezTo>
                  <a:cubicBezTo>
                    <a:pt x="19" y="99"/>
                    <a:pt x="18" y="104"/>
                    <a:pt x="16" y="107"/>
                  </a:cubicBezTo>
                  <a:cubicBezTo>
                    <a:pt x="14" y="110"/>
                    <a:pt x="16" y="110"/>
                    <a:pt x="19" y="111"/>
                  </a:cubicBezTo>
                  <a:cubicBezTo>
                    <a:pt x="22" y="113"/>
                    <a:pt x="25" y="113"/>
                    <a:pt x="28" y="110"/>
                  </a:cubicBezTo>
                  <a:cubicBezTo>
                    <a:pt x="30" y="107"/>
                    <a:pt x="34" y="105"/>
                    <a:pt x="35" y="102"/>
                  </a:cubicBezTo>
                  <a:cubicBezTo>
                    <a:pt x="35" y="99"/>
                    <a:pt x="37" y="104"/>
                    <a:pt x="39" y="105"/>
                  </a:cubicBezTo>
                  <a:cubicBezTo>
                    <a:pt x="41" y="107"/>
                    <a:pt x="42" y="110"/>
                    <a:pt x="42" y="115"/>
                  </a:cubicBezTo>
                  <a:cubicBezTo>
                    <a:pt x="43" y="119"/>
                    <a:pt x="43" y="130"/>
                    <a:pt x="47" y="133"/>
                  </a:cubicBezTo>
                  <a:cubicBezTo>
                    <a:pt x="50" y="136"/>
                    <a:pt x="51" y="144"/>
                    <a:pt x="50" y="146"/>
                  </a:cubicBezTo>
                  <a:cubicBezTo>
                    <a:pt x="49" y="149"/>
                    <a:pt x="52" y="153"/>
                    <a:pt x="51" y="156"/>
                  </a:cubicBezTo>
                  <a:cubicBezTo>
                    <a:pt x="51" y="157"/>
                    <a:pt x="51" y="158"/>
                    <a:pt x="51" y="158"/>
                  </a:cubicBezTo>
                  <a:cubicBezTo>
                    <a:pt x="54" y="159"/>
                    <a:pt x="58" y="145"/>
                    <a:pt x="58" y="14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 name="Freeform 62"/>
            <p:cNvSpPr>
              <a:spLocks/>
            </p:cNvSpPr>
            <p:nvPr/>
          </p:nvSpPr>
          <p:spPr bwMode="auto">
            <a:xfrm>
              <a:off x="8458105" y="3333933"/>
              <a:ext cx="95066" cy="53666"/>
            </a:xfrm>
            <a:custGeom>
              <a:avLst/>
              <a:gdLst>
                <a:gd name="T0" fmla="*/ 25 w 26"/>
                <a:gd name="T1" fmla="*/ 5 h 15"/>
                <a:gd name="T2" fmla="*/ 15 w 26"/>
                <a:gd name="T3" fmla="*/ 2 h 15"/>
                <a:gd name="T4" fmla="*/ 8 w 26"/>
                <a:gd name="T5" fmla="*/ 1 h 15"/>
                <a:gd name="T6" fmla="*/ 2 w 26"/>
                <a:gd name="T7" fmla="*/ 6 h 15"/>
                <a:gd name="T8" fmla="*/ 0 w 26"/>
                <a:gd name="T9" fmla="*/ 10 h 15"/>
                <a:gd name="T10" fmla="*/ 2 w 26"/>
                <a:gd name="T11" fmla="*/ 12 h 15"/>
                <a:gd name="T12" fmla="*/ 8 w 26"/>
                <a:gd name="T13" fmla="*/ 13 h 15"/>
                <a:gd name="T14" fmla="*/ 16 w 26"/>
                <a:gd name="T15" fmla="*/ 14 h 15"/>
                <a:gd name="T16" fmla="*/ 24 w 26"/>
                <a:gd name="T17" fmla="*/ 13 h 15"/>
                <a:gd name="T18" fmla="*/ 23 w 26"/>
                <a:gd name="T19" fmla="*/ 5 h 15"/>
                <a:gd name="T20" fmla="*/ 25 w 26"/>
                <a:gd name="T21"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15">
                  <a:moveTo>
                    <a:pt x="25" y="5"/>
                  </a:moveTo>
                  <a:cubicBezTo>
                    <a:pt x="20" y="0"/>
                    <a:pt x="18" y="4"/>
                    <a:pt x="15" y="2"/>
                  </a:cubicBezTo>
                  <a:cubicBezTo>
                    <a:pt x="11" y="0"/>
                    <a:pt x="10" y="0"/>
                    <a:pt x="8" y="1"/>
                  </a:cubicBezTo>
                  <a:cubicBezTo>
                    <a:pt x="6" y="2"/>
                    <a:pt x="4" y="2"/>
                    <a:pt x="2" y="6"/>
                  </a:cubicBezTo>
                  <a:cubicBezTo>
                    <a:pt x="2" y="7"/>
                    <a:pt x="1" y="9"/>
                    <a:pt x="0" y="10"/>
                  </a:cubicBezTo>
                  <a:cubicBezTo>
                    <a:pt x="1" y="11"/>
                    <a:pt x="2" y="12"/>
                    <a:pt x="2" y="12"/>
                  </a:cubicBezTo>
                  <a:cubicBezTo>
                    <a:pt x="4" y="11"/>
                    <a:pt x="5" y="14"/>
                    <a:pt x="8" y="13"/>
                  </a:cubicBezTo>
                  <a:cubicBezTo>
                    <a:pt x="11" y="12"/>
                    <a:pt x="12" y="15"/>
                    <a:pt x="16" y="14"/>
                  </a:cubicBezTo>
                  <a:cubicBezTo>
                    <a:pt x="20" y="13"/>
                    <a:pt x="23" y="15"/>
                    <a:pt x="24" y="13"/>
                  </a:cubicBezTo>
                  <a:cubicBezTo>
                    <a:pt x="26" y="10"/>
                    <a:pt x="23" y="5"/>
                    <a:pt x="23" y="5"/>
                  </a:cubicBezTo>
                  <a:cubicBezTo>
                    <a:pt x="23" y="5"/>
                    <a:pt x="24" y="5"/>
                    <a:pt x="25" y="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 name="Freeform 63"/>
            <p:cNvSpPr>
              <a:spLocks/>
            </p:cNvSpPr>
            <p:nvPr/>
          </p:nvSpPr>
          <p:spPr bwMode="auto">
            <a:xfrm>
              <a:off x="8842972" y="3493401"/>
              <a:ext cx="223868" cy="467668"/>
            </a:xfrm>
            <a:custGeom>
              <a:avLst/>
              <a:gdLst>
                <a:gd name="T0" fmla="*/ 46 w 62"/>
                <a:gd name="T1" fmla="*/ 16 h 129"/>
                <a:gd name="T2" fmla="*/ 37 w 62"/>
                <a:gd name="T3" fmla="*/ 9 h 129"/>
                <a:gd name="T4" fmla="*/ 35 w 62"/>
                <a:gd name="T5" fmla="*/ 4 h 129"/>
                <a:gd name="T6" fmla="*/ 28 w 62"/>
                <a:gd name="T7" fmla="*/ 1 h 129"/>
                <a:gd name="T8" fmla="*/ 21 w 62"/>
                <a:gd name="T9" fmla="*/ 5 h 129"/>
                <a:gd name="T10" fmla="*/ 16 w 62"/>
                <a:gd name="T11" fmla="*/ 6 h 129"/>
                <a:gd name="T12" fmla="*/ 8 w 62"/>
                <a:gd name="T13" fmla="*/ 6 h 129"/>
                <a:gd name="T14" fmla="*/ 2 w 62"/>
                <a:gd name="T15" fmla="*/ 7 h 129"/>
                <a:gd name="T16" fmla="*/ 0 w 62"/>
                <a:gd name="T17" fmla="*/ 9 h 129"/>
                <a:gd name="T18" fmla="*/ 3 w 62"/>
                <a:gd name="T19" fmla="*/ 13 h 129"/>
                <a:gd name="T20" fmla="*/ 7 w 62"/>
                <a:gd name="T21" fmla="*/ 19 h 129"/>
                <a:gd name="T22" fmla="*/ 14 w 62"/>
                <a:gd name="T23" fmla="*/ 23 h 129"/>
                <a:gd name="T24" fmla="*/ 20 w 62"/>
                <a:gd name="T25" fmla="*/ 25 h 129"/>
                <a:gd name="T26" fmla="*/ 23 w 62"/>
                <a:gd name="T27" fmla="*/ 31 h 129"/>
                <a:gd name="T28" fmla="*/ 16 w 62"/>
                <a:gd name="T29" fmla="*/ 35 h 129"/>
                <a:gd name="T30" fmla="*/ 25 w 62"/>
                <a:gd name="T31" fmla="*/ 43 h 129"/>
                <a:gd name="T32" fmla="*/ 29 w 62"/>
                <a:gd name="T33" fmla="*/ 50 h 129"/>
                <a:gd name="T34" fmla="*/ 36 w 62"/>
                <a:gd name="T35" fmla="*/ 59 h 129"/>
                <a:gd name="T36" fmla="*/ 43 w 62"/>
                <a:gd name="T37" fmla="*/ 66 h 129"/>
                <a:gd name="T38" fmla="*/ 45 w 62"/>
                <a:gd name="T39" fmla="*/ 74 h 129"/>
                <a:gd name="T40" fmla="*/ 48 w 62"/>
                <a:gd name="T41" fmla="*/ 88 h 129"/>
                <a:gd name="T42" fmla="*/ 42 w 62"/>
                <a:gd name="T43" fmla="*/ 98 h 129"/>
                <a:gd name="T44" fmla="*/ 34 w 62"/>
                <a:gd name="T45" fmla="*/ 103 h 129"/>
                <a:gd name="T46" fmla="*/ 34 w 62"/>
                <a:gd name="T47" fmla="*/ 110 h 129"/>
                <a:gd name="T48" fmla="*/ 25 w 62"/>
                <a:gd name="T49" fmla="*/ 110 h 129"/>
                <a:gd name="T50" fmla="*/ 19 w 62"/>
                <a:gd name="T51" fmla="*/ 114 h 129"/>
                <a:gd name="T52" fmla="*/ 23 w 62"/>
                <a:gd name="T53" fmla="*/ 117 h 129"/>
                <a:gd name="T54" fmla="*/ 21 w 62"/>
                <a:gd name="T55" fmla="*/ 124 h 129"/>
                <a:gd name="T56" fmla="*/ 25 w 62"/>
                <a:gd name="T57" fmla="*/ 128 h 129"/>
                <a:gd name="T58" fmla="*/ 33 w 62"/>
                <a:gd name="T59" fmla="*/ 122 h 129"/>
                <a:gd name="T60" fmla="*/ 35 w 62"/>
                <a:gd name="T61" fmla="*/ 119 h 129"/>
                <a:gd name="T62" fmla="*/ 37 w 62"/>
                <a:gd name="T63" fmla="*/ 114 h 129"/>
                <a:gd name="T64" fmla="*/ 42 w 62"/>
                <a:gd name="T65" fmla="*/ 113 h 129"/>
                <a:gd name="T66" fmla="*/ 54 w 62"/>
                <a:gd name="T67" fmla="*/ 108 h 129"/>
                <a:gd name="T68" fmla="*/ 60 w 62"/>
                <a:gd name="T69" fmla="*/ 97 h 129"/>
                <a:gd name="T70" fmla="*/ 58 w 62"/>
                <a:gd name="T71" fmla="*/ 77 h 129"/>
                <a:gd name="T72" fmla="*/ 50 w 62"/>
                <a:gd name="T73" fmla="*/ 64 h 129"/>
                <a:gd name="T74" fmla="*/ 37 w 62"/>
                <a:gd name="T75" fmla="*/ 52 h 129"/>
                <a:gd name="T76" fmla="*/ 33 w 62"/>
                <a:gd name="T77" fmla="*/ 46 h 129"/>
                <a:gd name="T78" fmla="*/ 31 w 62"/>
                <a:gd name="T79" fmla="*/ 34 h 129"/>
                <a:gd name="T80" fmla="*/ 37 w 62"/>
                <a:gd name="T81" fmla="*/ 27 h 129"/>
                <a:gd name="T82" fmla="*/ 40 w 62"/>
                <a:gd name="T83" fmla="*/ 22 h 129"/>
                <a:gd name="T84" fmla="*/ 47 w 62"/>
                <a:gd name="T85" fmla="*/ 18 h 129"/>
                <a:gd name="T86" fmla="*/ 47 w 62"/>
                <a:gd name="T87" fmla="*/ 17 h 129"/>
                <a:gd name="T88" fmla="*/ 46 w 62"/>
                <a:gd name="T89" fmla="*/ 16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62" h="129">
                  <a:moveTo>
                    <a:pt x="46" y="16"/>
                  </a:moveTo>
                  <a:cubicBezTo>
                    <a:pt x="43" y="15"/>
                    <a:pt x="37" y="11"/>
                    <a:pt x="37" y="9"/>
                  </a:cubicBezTo>
                  <a:cubicBezTo>
                    <a:pt x="37" y="8"/>
                    <a:pt x="40" y="5"/>
                    <a:pt x="35" y="4"/>
                  </a:cubicBezTo>
                  <a:cubicBezTo>
                    <a:pt x="30" y="4"/>
                    <a:pt x="29" y="2"/>
                    <a:pt x="28" y="1"/>
                  </a:cubicBezTo>
                  <a:cubicBezTo>
                    <a:pt x="27" y="0"/>
                    <a:pt x="23" y="3"/>
                    <a:pt x="21" y="5"/>
                  </a:cubicBezTo>
                  <a:cubicBezTo>
                    <a:pt x="20" y="7"/>
                    <a:pt x="19" y="4"/>
                    <a:pt x="16" y="6"/>
                  </a:cubicBezTo>
                  <a:cubicBezTo>
                    <a:pt x="13" y="8"/>
                    <a:pt x="10" y="4"/>
                    <a:pt x="8" y="6"/>
                  </a:cubicBezTo>
                  <a:cubicBezTo>
                    <a:pt x="7" y="8"/>
                    <a:pt x="4" y="5"/>
                    <a:pt x="2" y="7"/>
                  </a:cubicBezTo>
                  <a:cubicBezTo>
                    <a:pt x="1" y="8"/>
                    <a:pt x="1" y="8"/>
                    <a:pt x="0" y="9"/>
                  </a:cubicBezTo>
                  <a:cubicBezTo>
                    <a:pt x="1" y="10"/>
                    <a:pt x="3" y="12"/>
                    <a:pt x="3" y="13"/>
                  </a:cubicBezTo>
                  <a:cubicBezTo>
                    <a:pt x="3" y="15"/>
                    <a:pt x="7" y="17"/>
                    <a:pt x="7" y="19"/>
                  </a:cubicBezTo>
                  <a:cubicBezTo>
                    <a:pt x="7" y="22"/>
                    <a:pt x="12" y="24"/>
                    <a:pt x="14" y="23"/>
                  </a:cubicBezTo>
                  <a:cubicBezTo>
                    <a:pt x="16" y="22"/>
                    <a:pt x="19" y="21"/>
                    <a:pt x="20" y="25"/>
                  </a:cubicBezTo>
                  <a:cubicBezTo>
                    <a:pt x="20" y="29"/>
                    <a:pt x="23" y="29"/>
                    <a:pt x="23" y="31"/>
                  </a:cubicBezTo>
                  <a:cubicBezTo>
                    <a:pt x="23" y="34"/>
                    <a:pt x="17" y="32"/>
                    <a:pt x="16" y="35"/>
                  </a:cubicBezTo>
                  <a:cubicBezTo>
                    <a:pt x="15" y="38"/>
                    <a:pt x="25" y="41"/>
                    <a:pt x="25" y="43"/>
                  </a:cubicBezTo>
                  <a:cubicBezTo>
                    <a:pt x="25" y="45"/>
                    <a:pt x="28" y="48"/>
                    <a:pt x="29" y="50"/>
                  </a:cubicBezTo>
                  <a:cubicBezTo>
                    <a:pt x="31" y="53"/>
                    <a:pt x="35" y="56"/>
                    <a:pt x="36" y="59"/>
                  </a:cubicBezTo>
                  <a:cubicBezTo>
                    <a:pt x="37" y="63"/>
                    <a:pt x="42" y="64"/>
                    <a:pt x="43" y="66"/>
                  </a:cubicBezTo>
                  <a:cubicBezTo>
                    <a:pt x="45" y="67"/>
                    <a:pt x="45" y="71"/>
                    <a:pt x="45" y="74"/>
                  </a:cubicBezTo>
                  <a:cubicBezTo>
                    <a:pt x="44" y="78"/>
                    <a:pt x="44" y="83"/>
                    <a:pt x="48" y="88"/>
                  </a:cubicBezTo>
                  <a:cubicBezTo>
                    <a:pt x="51" y="93"/>
                    <a:pt x="44" y="95"/>
                    <a:pt x="42" y="98"/>
                  </a:cubicBezTo>
                  <a:cubicBezTo>
                    <a:pt x="40" y="101"/>
                    <a:pt x="41" y="104"/>
                    <a:pt x="34" y="103"/>
                  </a:cubicBezTo>
                  <a:cubicBezTo>
                    <a:pt x="28" y="101"/>
                    <a:pt x="35" y="108"/>
                    <a:pt x="34" y="110"/>
                  </a:cubicBezTo>
                  <a:cubicBezTo>
                    <a:pt x="33" y="112"/>
                    <a:pt x="25" y="108"/>
                    <a:pt x="25" y="110"/>
                  </a:cubicBezTo>
                  <a:cubicBezTo>
                    <a:pt x="25" y="111"/>
                    <a:pt x="22" y="113"/>
                    <a:pt x="19" y="114"/>
                  </a:cubicBezTo>
                  <a:cubicBezTo>
                    <a:pt x="20" y="115"/>
                    <a:pt x="22" y="116"/>
                    <a:pt x="23" y="117"/>
                  </a:cubicBezTo>
                  <a:cubicBezTo>
                    <a:pt x="25" y="118"/>
                    <a:pt x="21" y="120"/>
                    <a:pt x="21" y="124"/>
                  </a:cubicBezTo>
                  <a:cubicBezTo>
                    <a:pt x="21" y="128"/>
                    <a:pt x="24" y="129"/>
                    <a:pt x="25" y="128"/>
                  </a:cubicBezTo>
                  <a:cubicBezTo>
                    <a:pt x="26" y="126"/>
                    <a:pt x="31" y="122"/>
                    <a:pt x="33" y="122"/>
                  </a:cubicBezTo>
                  <a:cubicBezTo>
                    <a:pt x="35" y="121"/>
                    <a:pt x="33" y="118"/>
                    <a:pt x="35" y="119"/>
                  </a:cubicBezTo>
                  <a:cubicBezTo>
                    <a:pt x="37" y="119"/>
                    <a:pt x="36" y="116"/>
                    <a:pt x="37" y="114"/>
                  </a:cubicBezTo>
                  <a:cubicBezTo>
                    <a:pt x="38" y="113"/>
                    <a:pt x="39" y="113"/>
                    <a:pt x="42" y="113"/>
                  </a:cubicBezTo>
                  <a:cubicBezTo>
                    <a:pt x="45" y="113"/>
                    <a:pt x="49" y="111"/>
                    <a:pt x="54" y="108"/>
                  </a:cubicBezTo>
                  <a:cubicBezTo>
                    <a:pt x="58" y="105"/>
                    <a:pt x="59" y="104"/>
                    <a:pt x="60" y="97"/>
                  </a:cubicBezTo>
                  <a:cubicBezTo>
                    <a:pt x="62" y="89"/>
                    <a:pt x="58" y="79"/>
                    <a:pt x="58" y="77"/>
                  </a:cubicBezTo>
                  <a:cubicBezTo>
                    <a:pt x="58" y="75"/>
                    <a:pt x="52" y="64"/>
                    <a:pt x="50" y="64"/>
                  </a:cubicBezTo>
                  <a:cubicBezTo>
                    <a:pt x="48" y="64"/>
                    <a:pt x="38" y="54"/>
                    <a:pt x="37" y="52"/>
                  </a:cubicBezTo>
                  <a:cubicBezTo>
                    <a:pt x="35" y="51"/>
                    <a:pt x="35" y="48"/>
                    <a:pt x="33" y="46"/>
                  </a:cubicBezTo>
                  <a:cubicBezTo>
                    <a:pt x="30" y="44"/>
                    <a:pt x="30" y="38"/>
                    <a:pt x="31" y="34"/>
                  </a:cubicBezTo>
                  <a:cubicBezTo>
                    <a:pt x="31" y="31"/>
                    <a:pt x="37" y="30"/>
                    <a:pt x="37" y="27"/>
                  </a:cubicBezTo>
                  <a:cubicBezTo>
                    <a:pt x="37" y="25"/>
                    <a:pt x="37" y="22"/>
                    <a:pt x="40" y="22"/>
                  </a:cubicBezTo>
                  <a:cubicBezTo>
                    <a:pt x="43" y="22"/>
                    <a:pt x="45" y="20"/>
                    <a:pt x="47" y="18"/>
                  </a:cubicBezTo>
                  <a:cubicBezTo>
                    <a:pt x="47" y="17"/>
                    <a:pt x="47" y="17"/>
                    <a:pt x="47" y="17"/>
                  </a:cubicBezTo>
                  <a:cubicBezTo>
                    <a:pt x="47" y="16"/>
                    <a:pt x="46" y="16"/>
                    <a:pt x="46" y="1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 name="Freeform 64"/>
            <p:cNvSpPr>
              <a:spLocks/>
            </p:cNvSpPr>
            <p:nvPr/>
          </p:nvSpPr>
          <p:spPr bwMode="auto">
            <a:xfrm>
              <a:off x="8842972" y="3777067"/>
              <a:ext cx="184000" cy="130334"/>
            </a:xfrm>
            <a:custGeom>
              <a:avLst/>
              <a:gdLst>
                <a:gd name="T0" fmla="*/ 25 w 51"/>
                <a:gd name="T1" fmla="*/ 32 h 36"/>
                <a:gd name="T2" fmla="*/ 34 w 51"/>
                <a:gd name="T3" fmla="*/ 32 h 36"/>
                <a:gd name="T4" fmla="*/ 34 w 51"/>
                <a:gd name="T5" fmla="*/ 25 h 36"/>
                <a:gd name="T6" fmla="*/ 42 w 51"/>
                <a:gd name="T7" fmla="*/ 20 h 36"/>
                <a:gd name="T8" fmla="*/ 48 w 51"/>
                <a:gd name="T9" fmla="*/ 10 h 36"/>
                <a:gd name="T10" fmla="*/ 45 w 51"/>
                <a:gd name="T11" fmla="*/ 0 h 36"/>
                <a:gd name="T12" fmla="*/ 39 w 51"/>
                <a:gd name="T13" fmla="*/ 1 h 36"/>
                <a:gd name="T14" fmla="*/ 33 w 51"/>
                <a:gd name="T15" fmla="*/ 3 h 36"/>
                <a:gd name="T16" fmla="*/ 30 w 51"/>
                <a:gd name="T17" fmla="*/ 5 h 36"/>
                <a:gd name="T18" fmla="*/ 26 w 51"/>
                <a:gd name="T19" fmla="*/ 2 h 36"/>
                <a:gd name="T20" fmla="*/ 14 w 51"/>
                <a:gd name="T21" fmla="*/ 1 h 36"/>
                <a:gd name="T22" fmla="*/ 3 w 51"/>
                <a:gd name="T23" fmla="*/ 7 h 36"/>
                <a:gd name="T24" fmla="*/ 3 w 51"/>
                <a:gd name="T25" fmla="*/ 15 h 36"/>
                <a:gd name="T26" fmla="*/ 4 w 51"/>
                <a:gd name="T27" fmla="*/ 21 h 36"/>
                <a:gd name="T28" fmla="*/ 4 w 51"/>
                <a:gd name="T29" fmla="*/ 21 h 36"/>
                <a:gd name="T30" fmla="*/ 6 w 51"/>
                <a:gd name="T31" fmla="*/ 29 h 36"/>
                <a:gd name="T32" fmla="*/ 12 w 51"/>
                <a:gd name="T33" fmla="*/ 30 h 36"/>
                <a:gd name="T34" fmla="*/ 12 w 51"/>
                <a:gd name="T35" fmla="*/ 34 h 36"/>
                <a:gd name="T36" fmla="*/ 19 w 51"/>
                <a:gd name="T37" fmla="*/ 35 h 36"/>
                <a:gd name="T38" fmla="*/ 19 w 51"/>
                <a:gd name="T39" fmla="*/ 36 h 36"/>
                <a:gd name="T40" fmla="*/ 25 w 51"/>
                <a:gd name="T41"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1" h="36">
                  <a:moveTo>
                    <a:pt x="25" y="32"/>
                  </a:moveTo>
                  <a:cubicBezTo>
                    <a:pt x="25" y="30"/>
                    <a:pt x="33" y="34"/>
                    <a:pt x="34" y="32"/>
                  </a:cubicBezTo>
                  <a:cubicBezTo>
                    <a:pt x="35" y="30"/>
                    <a:pt x="28" y="23"/>
                    <a:pt x="34" y="25"/>
                  </a:cubicBezTo>
                  <a:cubicBezTo>
                    <a:pt x="41" y="26"/>
                    <a:pt x="40" y="23"/>
                    <a:pt x="42" y="20"/>
                  </a:cubicBezTo>
                  <a:cubicBezTo>
                    <a:pt x="44" y="17"/>
                    <a:pt x="51" y="15"/>
                    <a:pt x="48" y="10"/>
                  </a:cubicBezTo>
                  <a:cubicBezTo>
                    <a:pt x="45" y="7"/>
                    <a:pt x="45" y="3"/>
                    <a:pt x="45" y="0"/>
                  </a:cubicBezTo>
                  <a:cubicBezTo>
                    <a:pt x="43" y="1"/>
                    <a:pt x="40" y="2"/>
                    <a:pt x="39" y="1"/>
                  </a:cubicBezTo>
                  <a:cubicBezTo>
                    <a:pt x="37" y="0"/>
                    <a:pt x="33" y="0"/>
                    <a:pt x="33" y="3"/>
                  </a:cubicBezTo>
                  <a:cubicBezTo>
                    <a:pt x="33" y="6"/>
                    <a:pt x="30" y="6"/>
                    <a:pt x="30" y="5"/>
                  </a:cubicBezTo>
                  <a:cubicBezTo>
                    <a:pt x="31" y="3"/>
                    <a:pt x="28" y="4"/>
                    <a:pt x="26" y="2"/>
                  </a:cubicBezTo>
                  <a:cubicBezTo>
                    <a:pt x="24" y="0"/>
                    <a:pt x="18" y="2"/>
                    <a:pt x="14" y="1"/>
                  </a:cubicBezTo>
                  <a:cubicBezTo>
                    <a:pt x="11" y="0"/>
                    <a:pt x="6" y="3"/>
                    <a:pt x="3" y="7"/>
                  </a:cubicBezTo>
                  <a:cubicBezTo>
                    <a:pt x="0" y="11"/>
                    <a:pt x="3" y="11"/>
                    <a:pt x="3" y="15"/>
                  </a:cubicBezTo>
                  <a:cubicBezTo>
                    <a:pt x="3" y="18"/>
                    <a:pt x="5" y="18"/>
                    <a:pt x="4" y="21"/>
                  </a:cubicBezTo>
                  <a:cubicBezTo>
                    <a:pt x="4" y="21"/>
                    <a:pt x="4" y="21"/>
                    <a:pt x="4" y="21"/>
                  </a:cubicBezTo>
                  <a:cubicBezTo>
                    <a:pt x="7" y="23"/>
                    <a:pt x="6" y="27"/>
                    <a:pt x="6" y="29"/>
                  </a:cubicBezTo>
                  <a:cubicBezTo>
                    <a:pt x="7" y="31"/>
                    <a:pt x="10" y="30"/>
                    <a:pt x="12" y="30"/>
                  </a:cubicBezTo>
                  <a:cubicBezTo>
                    <a:pt x="13" y="30"/>
                    <a:pt x="11" y="33"/>
                    <a:pt x="12" y="34"/>
                  </a:cubicBezTo>
                  <a:cubicBezTo>
                    <a:pt x="14" y="36"/>
                    <a:pt x="18" y="33"/>
                    <a:pt x="19" y="35"/>
                  </a:cubicBezTo>
                  <a:cubicBezTo>
                    <a:pt x="19" y="35"/>
                    <a:pt x="19" y="36"/>
                    <a:pt x="19" y="36"/>
                  </a:cubicBezTo>
                  <a:cubicBezTo>
                    <a:pt x="22" y="35"/>
                    <a:pt x="25" y="33"/>
                    <a:pt x="25" y="3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 name="Freeform 65"/>
            <p:cNvSpPr>
              <a:spLocks/>
            </p:cNvSpPr>
            <p:nvPr/>
          </p:nvSpPr>
          <p:spPr bwMode="auto">
            <a:xfrm>
              <a:off x="8781638" y="3522533"/>
              <a:ext cx="223868" cy="276000"/>
            </a:xfrm>
            <a:custGeom>
              <a:avLst/>
              <a:gdLst>
                <a:gd name="T0" fmla="*/ 42 w 62"/>
                <a:gd name="T1" fmla="*/ 35 h 76"/>
                <a:gd name="T2" fmla="*/ 33 w 62"/>
                <a:gd name="T3" fmla="*/ 27 h 76"/>
                <a:gd name="T4" fmla="*/ 40 w 62"/>
                <a:gd name="T5" fmla="*/ 23 h 76"/>
                <a:gd name="T6" fmla="*/ 37 w 62"/>
                <a:gd name="T7" fmla="*/ 17 h 76"/>
                <a:gd name="T8" fmla="*/ 31 w 62"/>
                <a:gd name="T9" fmla="*/ 15 h 76"/>
                <a:gd name="T10" fmla="*/ 24 w 62"/>
                <a:gd name="T11" fmla="*/ 11 h 76"/>
                <a:gd name="T12" fmla="*/ 20 w 62"/>
                <a:gd name="T13" fmla="*/ 5 h 76"/>
                <a:gd name="T14" fmla="*/ 17 w 62"/>
                <a:gd name="T15" fmla="*/ 1 h 76"/>
                <a:gd name="T16" fmla="*/ 13 w 62"/>
                <a:gd name="T17" fmla="*/ 1 h 76"/>
                <a:gd name="T18" fmla="*/ 12 w 62"/>
                <a:gd name="T19" fmla="*/ 5 h 76"/>
                <a:gd name="T20" fmla="*/ 12 w 62"/>
                <a:gd name="T21" fmla="*/ 12 h 76"/>
                <a:gd name="T22" fmla="*/ 7 w 62"/>
                <a:gd name="T23" fmla="*/ 8 h 76"/>
                <a:gd name="T24" fmla="*/ 3 w 62"/>
                <a:gd name="T25" fmla="*/ 15 h 76"/>
                <a:gd name="T26" fmla="*/ 0 w 62"/>
                <a:gd name="T27" fmla="*/ 17 h 76"/>
                <a:gd name="T28" fmla="*/ 2 w 62"/>
                <a:gd name="T29" fmla="*/ 19 h 76"/>
                <a:gd name="T30" fmla="*/ 3 w 62"/>
                <a:gd name="T31" fmla="*/ 25 h 76"/>
                <a:gd name="T32" fmla="*/ 8 w 62"/>
                <a:gd name="T33" fmla="*/ 27 h 76"/>
                <a:gd name="T34" fmla="*/ 8 w 62"/>
                <a:gd name="T35" fmla="*/ 36 h 76"/>
                <a:gd name="T36" fmla="*/ 5 w 62"/>
                <a:gd name="T37" fmla="*/ 43 h 76"/>
                <a:gd name="T38" fmla="*/ 13 w 62"/>
                <a:gd name="T39" fmla="*/ 40 h 76"/>
                <a:gd name="T40" fmla="*/ 19 w 62"/>
                <a:gd name="T41" fmla="*/ 40 h 76"/>
                <a:gd name="T42" fmla="*/ 24 w 62"/>
                <a:gd name="T43" fmla="*/ 38 h 76"/>
                <a:gd name="T44" fmla="*/ 32 w 62"/>
                <a:gd name="T45" fmla="*/ 38 h 76"/>
                <a:gd name="T46" fmla="*/ 38 w 62"/>
                <a:gd name="T47" fmla="*/ 44 h 76"/>
                <a:gd name="T48" fmla="*/ 39 w 62"/>
                <a:gd name="T49" fmla="*/ 54 h 76"/>
                <a:gd name="T50" fmla="*/ 45 w 62"/>
                <a:gd name="T51" fmla="*/ 63 h 76"/>
                <a:gd name="T52" fmla="*/ 44 w 62"/>
                <a:gd name="T53" fmla="*/ 73 h 76"/>
                <a:gd name="T54" fmla="*/ 47 w 62"/>
                <a:gd name="T55" fmla="*/ 75 h 76"/>
                <a:gd name="T56" fmla="*/ 50 w 62"/>
                <a:gd name="T57" fmla="*/ 73 h 76"/>
                <a:gd name="T58" fmla="*/ 56 w 62"/>
                <a:gd name="T59" fmla="*/ 71 h 76"/>
                <a:gd name="T60" fmla="*/ 62 w 62"/>
                <a:gd name="T61" fmla="*/ 70 h 76"/>
                <a:gd name="T62" fmla="*/ 62 w 62"/>
                <a:gd name="T63" fmla="*/ 66 h 76"/>
                <a:gd name="T64" fmla="*/ 60 w 62"/>
                <a:gd name="T65" fmla="*/ 58 h 76"/>
                <a:gd name="T66" fmla="*/ 53 w 62"/>
                <a:gd name="T67" fmla="*/ 51 h 76"/>
                <a:gd name="T68" fmla="*/ 46 w 62"/>
                <a:gd name="T69" fmla="*/ 42 h 76"/>
                <a:gd name="T70" fmla="*/ 42 w 62"/>
                <a:gd name="T71" fmla="*/ 35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2" h="76">
                  <a:moveTo>
                    <a:pt x="42" y="35"/>
                  </a:moveTo>
                  <a:cubicBezTo>
                    <a:pt x="42" y="33"/>
                    <a:pt x="32" y="30"/>
                    <a:pt x="33" y="27"/>
                  </a:cubicBezTo>
                  <a:cubicBezTo>
                    <a:pt x="34" y="24"/>
                    <a:pt x="40" y="26"/>
                    <a:pt x="40" y="23"/>
                  </a:cubicBezTo>
                  <a:cubicBezTo>
                    <a:pt x="40" y="21"/>
                    <a:pt x="37" y="21"/>
                    <a:pt x="37" y="17"/>
                  </a:cubicBezTo>
                  <a:cubicBezTo>
                    <a:pt x="36" y="13"/>
                    <a:pt x="33" y="14"/>
                    <a:pt x="31" y="15"/>
                  </a:cubicBezTo>
                  <a:cubicBezTo>
                    <a:pt x="29" y="16"/>
                    <a:pt x="24" y="14"/>
                    <a:pt x="24" y="11"/>
                  </a:cubicBezTo>
                  <a:cubicBezTo>
                    <a:pt x="24" y="9"/>
                    <a:pt x="20" y="7"/>
                    <a:pt x="20" y="5"/>
                  </a:cubicBezTo>
                  <a:cubicBezTo>
                    <a:pt x="20" y="4"/>
                    <a:pt x="18" y="2"/>
                    <a:pt x="17" y="1"/>
                  </a:cubicBezTo>
                  <a:cubicBezTo>
                    <a:pt x="15" y="1"/>
                    <a:pt x="14" y="1"/>
                    <a:pt x="13" y="1"/>
                  </a:cubicBezTo>
                  <a:cubicBezTo>
                    <a:pt x="12" y="0"/>
                    <a:pt x="11" y="4"/>
                    <a:pt x="12" y="5"/>
                  </a:cubicBezTo>
                  <a:cubicBezTo>
                    <a:pt x="13" y="6"/>
                    <a:pt x="14" y="12"/>
                    <a:pt x="12" y="12"/>
                  </a:cubicBezTo>
                  <a:cubicBezTo>
                    <a:pt x="9" y="11"/>
                    <a:pt x="9" y="7"/>
                    <a:pt x="7" y="8"/>
                  </a:cubicBezTo>
                  <a:cubicBezTo>
                    <a:pt x="7" y="8"/>
                    <a:pt x="3" y="13"/>
                    <a:pt x="3" y="15"/>
                  </a:cubicBezTo>
                  <a:cubicBezTo>
                    <a:pt x="3" y="16"/>
                    <a:pt x="1" y="17"/>
                    <a:pt x="0" y="17"/>
                  </a:cubicBezTo>
                  <a:cubicBezTo>
                    <a:pt x="1" y="18"/>
                    <a:pt x="2" y="19"/>
                    <a:pt x="2" y="19"/>
                  </a:cubicBezTo>
                  <a:cubicBezTo>
                    <a:pt x="3" y="20"/>
                    <a:pt x="1" y="23"/>
                    <a:pt x="3" y="25"/>
                  </a:cubicBezTo>
                  <a:cubicBezTo>
                    <a:pt x="4" y="28"/>
                    <a:pt x="7" y="24"/>
                    <a:pt x="8" y="27"/>
                  </a:cubicBezTo>
                  <a:cubicBezTo>
                    <a:pt x="9" y="31"/>
                    <a:pt x="8" y="33"/>
                    <a:pt x="8" y="36"/>
                  </a:cubicBezTo>
                  <a:cubicBezTo>
                    <a:pt x="8" y="40"/>
                    <a:pt x="5" y="40"/>
                    <a:pt x="5" y="43"/>
                  </a:cubicBezTo>
                  <a:cubicBezTo>
                    <a:pt x="6" y="46"/>
                    <a:pt x="10" y="42"/>
                    <a:pt x="13" y="40"/>
                  </a:cubicBezTo>
                  <a:cubicBezTo>
                    <a:pt x="16" y="38"/>
                    <a:pt x="18" y="38"/>
                    <a:pt x="19" y="40"/>
                  </a:cubicBezTo>
                  <a:cubicBezTo>
                    <a:pt x="20" y="41"/>
                    <a:pt x="24" y="40"/>
                    <a:pt x="24" y="38"/>
                  </a:cubicBezTo>
                  <a:cubicBezTo>
                    <a:pt x="25" y="36"/>
                    <a:pt x="31" y="36"/>
                    <a:pt x="32" y="38"/>
                  </a:cubicBezTo>
                  <a:cubicBezTo>
                    <a:pt x="34" y="40"/>
                    <a:pt x="36" y="43"/>
                    <a:pt x="38" y="44"/>
                  </a:cubicBezTo>
                  <a:cubicBezTo>
                    <a:pt x="41" y="45"/>
                    <a:pt x="37" y="53"/>
                    <a:pt x="39" y="54"/>
                  </a:cubicBezTo>
                  <a:cubicBezTo>
                    <a:pt x="42" y="55"/>
                    <a:pt x="45" y="59"/>
                    <a:pt x="45" y="63"/>
                  </a:cubicBezTo>
                  <a:cubicBezTo>
                    <a:pt x="45" y="67"/>
                    <a:pt x="47" y="69"/>
                    <a:pt x="44" y="73"/>
                  </a:cubicBezTo>
                  <a:cubicBezTo>
                    <a:pt x="46" y="74"/>
                    <a:pt x="48" y="74"/>
                    <a:pt x="47" y="75"/>
                  </a:cubicBezTo>
                  <a:cubicBezTo>
                    <a:pt x="47" y="76"/>
                    <a:pt x="50" y="76"/>
                    <a:pt x="50" y="73"/>
                  </a:cubicBezTo>
                  <a:cubicBezTo>
                    <a:pt x="50" y="70"/>
                    <a:pt x="54" y="70"/>
                    <a:pt x="56" y="71"/>
                  </a:cubicBezTo>
                  <a:cubicBezTo>
                    <a:pt x="57" y="72"/>
                    <a:pt x="60" y="71"/>
                    <a:pt x="62" y="70"/>
                  </a:cubicBezTo>
                  <a:cubicBezTo>
                    <a:pt x="62" y="68"/>
                    <a:pt x="62" y="67"/>
                    <a:pt x="62" y="66"/>
                  </a:cubicBezTo>
                  <a:cubicBezTo>
                    <a:pt x="62" y="63"/>
                    <a:pt x="62" y="59"/>
                    <a:pt x="60" y="58"/>
                  </a:cubicBezTo>
                  <a:cubicBezTo>
                    <a:pt x="59" y="56"/>
                    <a:pt x="54" y="55"/>
                    <a:pt x="53" y="51"/>
                  </a:cubicBezTo>
                  <a:cubicBezTo>
                    <a:pt x="52" y="48"/>
                    <a:pt x="48" y="45"/>
                    <a:pt x="46" y="42"/>
                  </a:cubicBezTo>
                  <a:cubicBezTo>
                    <a:pt x="45" y="40"/>
                    <a:pt x="42" y="37"/>
                    <a:pt x="42" y="3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 name="Freeform 66"/>
            <p:cNvSpPr>
              <a:spLocks/>
            </p:cNvSpPr>
            <p:nvPr/>
          </p:nvSpPr>
          <p:spPr bwMode="auto">
            <a:xfrm>
              <a:off x="8704971" y="3583867"/>
              <a:ext cx="246868" cy="464601"/>
            </a:xfrm>
            <a:custGeom>
              <a:avLst/>
              <a:gdLst>
                <a:gd name="T0" fmla="*/ 41 w 68"/>
                <a:gd name="T1" fmla="*/ 68 h 128"/>
                <a:gd name="T2" fmla="*/ 41 w 68"/>
                <a:gd name="T3" fmla="*/ 60 h 128"/>
                <a:gd name="T4" fmla="*/ 52 w 68"/>
                <a:gd name="T5" fmla="*/ 54 h 128"/>
                <a:gd name="T6" fmla="*/ 64 w 68"/>
                <a:gd name="T7" fmla="*/ 55 h 128"/>
                <a:gd name="T8" fmla="*/ 65 w 68"/>
                <a:gd name="T9" fmla="*/ 56 h 128"/>
                <a:gd name="T10" fmla="*/ 66 w 68"/>
                <a:gd name="T11" fmla="*/ 46 h 128"/>
                <a:gd name="T12" fmla="*/ 60 w 68"/>
                <a:gd name="T13" fmla="*/ 37 h 128"/>
                <a:gd name="T14" fmla="*/ 59 w 68"/>
                <a:gd name="T15" fmla="*/ 27 h 128"/>
                <a:gd name="T16" fmla="*/ 53 w 68"/>
                <a:gd name="T17" fmla="*/ 21 h 128"/>
                <a:gd name="T18" fmla="*/ 45 w 68"/>
                <a:gd name="T19" fmla="*/ 21 h 128"/>
                <a:gd name="T20" fmla="*/ 40 w 68"/>
                <a:gd name="T21" fmla="*/ 23 h 128"/>
                <a:gd name="T22" fmla="*/ 34 w 68"/>
                <a:gd name="T23" fmla="*/ 23 h 128"/>
                <a:gd name="T24" fmla="*/ 26 w 68"/>
                <a:gd name="T25" fmla="*/ 26 h 128"/>
                <a:gd name="T26" fmla="*/ 29 w 68"/>
                <a:gd name="T27" fmla="*/ 19 h 128"/>
                <a:gd name="T28" fmla="*/ 29 w 68"/>
                <a:gd name="T29" fmla="*/ 10 h 128"/>
                <a:gd name="T30" fmla="*/ 24 w 68"/>
                <a:gd name="T31" fmla="*/ 8 h 128"/>
                <a:gd name="T32" fmla="*/ 23 w 68"/>
                <a:gd name="T33" fmla="*/ 2 h 128"/>
                <a:gd name="T34" fmla="*/ 21 w 68"/>
                <a:gd name="T35" fmla="*/ 0 h 128"/>
                <a:gd name="T36" fmla="*/ 20 w 68"/>
                <a:gd name="T37" fmla="*/ 1 h 128"/>
                <a:gd name="T38" fmla="*/ 12 w 68"/>
                <a:gd name="T39" fmla="*/ 6 h 128"/>
                <a:gd name="T40" fmla="*/ 6 w 68"/>
                <a:gd name="T41" fmla="*/ 8 h 128"/>
                <a:gd name="T42" fmla="*/ 1 w 68"/>
                <a:gd name="T43" fmla="*/ 10 h 128"/>
                <a:gd name="T44" fmla="*/ 0 w 68"/>
                <a:gd name="T45" fmla="*/ 24 h 128"/>
                <a:gd name="T46" fmla="*/ 6 w 68"/>
                <a:gd name="T47" fmla="*/ 31 h 128"/>
                <a:gd name="T48" fmla="*/ 7 w 68"/>
                <a:gd name="T49" fmla="*/ 37 h 128"/>
                <a:gd name="T50" fmla="*/ 7 w 68"/>
                <a:gd name="T51" fmla="*/ 41 h 128"/>
                <a:gd name="T52" fmla="*/ 6 w 68"/>
                <a:gd name="T53" fmla="*/ 47 h 128"/>
                <a:gd name="T54" fmla="*/ 9 w 68"/>
                <a:gd name="T55" fmla="*/ 56 h 128"/>
                <a:gd name="T56" fmla="*/ 12 w 68"/>
                <a:gd name="T57" fmla="*/ 66 h 128"/>
                <a:gd name="T58" fmla="*/ 15 w 68"/>
                <a:gd name="T59" fmla="*/ 73 h 128"/>
                <a:gd name="T60" fmla="*/ 8 w 68"/>
                <a:gd name="T61" fmla="*/ 86 h 128"/>
                <a:gd name="T62" fmla="*/ 5 w 68"/>
                <a:gd name="T63" fmla="*/ 99 h 128"/>
                <a:gd name="T64" fmla="*/ 6 w 68"/>
                <a:gd name="T65" fmla="*/ 106 h 128"/>
                <a:gd name="T66" fmla="*/ 17 w 68"/>
                <a:gd name="T67" fmla="*/ 117 h 128"/>
                <a:gd name="T68" fmla="*/ 19 w 68"/>
                <a:gd name="T69" fmla="*/ 121 h 128"/>
                <a:gd name="T70" fmla="*/ 24 w 68"/>
                <a:gd name="T71" fmla="*/ 122 h 128"/>
                <a:gd name="T72" fmla="*/ 28 w 68"/>
                <a:gd name="T73" fmla="*/ 127 h 128"/>
                <a:gd name="T74" fmla="*/ 35 w 68"/>
                <a:gd name="T75" fmla="*/ 127 h 128"/>
                <a:gd name="T76" fmla="*/ 38 w 68"/>
                <a:gd name="T77" fmla="*/ 124 h 128"/>
                <a:gd name="T78" fmla="*/ 28 w 68"/>
                <a:gd name="T79" fmla="*/ 118 h 128"/>
                <a:gd name="T80" fmla="*/ 22 w 68"/>
                <a:gd name="T81" fmla="*/ 109 h 128"/>
                <a:gd name="T82" fmla="*/ 19 w 68"/>
                <a:gd name="T83" fmla="*/ 101 h 128"/>
                <a:gd name="T84" fmla="*/ 14 w 68"/>
                <a:gd name="T85" fmla="*/ 97 h 128"/>
                <a:gd name="T86" fmla="*/ 15 w 68"/>
                <a:gd name="T87" fmla="*/ 84 h 128"/>
                <a:gd name="T88" fmla="*/ 19 w 68"/>
                <a:gd name="T89" fmla="*/ 66 h 128"/>
                <a:gd name="T90" fmla="*/ 26 w 68"/>
                <a:gd name="T91" fmla="*/ 64 h 128"/>
                <a:gd name="T92" fmla="*/ 33 w 68"/>
                <a:gd name="T93" fmla="*/ 69 h 128"/>
                <a:gd name="T94" fmla="*/ 42 w 68"/>
                <a:gd name="T95" fmla="*/ 74 h 128"/>
                <a:gd name="T96" fmla="*/ 42 w 68"/>
                <a:gd name="T97" fmla="*/ 74 h 128"/>
                <a:gd name="T98" fmla="*/ 42 w 68"/>
                <a:gd name="T99" fmla="*/ 74 h 128"/>
                <a:gd name="T100" fmla="*/ 41 w 68"/>
                <a:gd name="T101" fmla="*/ 68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8" h="128">
                  <a:moveTo>
                    <a:pt x="41" y="68"/>
                  </a:moveTo>
                  <a:cubicBezTo>
                    <a:pt x="41" y="64"/>
                    <a:pt x="38" y="64"/>
                    <a:pt x="41" y="60"/>
                  </a:cubicBezTo>
                  <a:cubicBezTo>
                    <a:pt x="44" y="56"/>
                    <a:pt x="49" y="53"/>
                    <a:pt x="52" y="54"/>
                  </a:cubicBezTo>
                  <a:cubicBezTo>
                    <a:pt x="56" y="55"/>
                    <a:pt x="62" y="53"/>
                    <a:pt x="64" y="55"/>
                  </a:cubicBezTo>
                  <a:cubicBezTo>
                    <a:pt x="64" y="55"/>
                    <a:pt x="64" y="55"/>
                    <a:pt x="65" y="56"/>
                  </a:cubicBezTo>
                  <a:cubicBezTo>
                    <a:pt x="68" y="52"/>
                    <a:pt x="66" y="50"/>
                    <a:pt x="66" y="46"/>
                  </a:cubicBezTo>
                  <a:cubicBezTo>
                    <a:pt x="66" y="42"/>
                    <a:pt x="63" y="38"/>
                    <a:pt x="60" y="37"/>
                  </a:cubicBezTo>
                  <a:cubicBezTo>
                    <a:pt x="58" y="36"/>
                    <a:pt x="62" y="28"/>
                    <a:pt x="59" y="27"/>
                  </a:cubicBezTo>
                  <a:cubicBezTo>
                    <a:pt x="57" y="26"/>
                    <a:pt x="55" y="23"/>
                    <a:pt x="53" y="21"/>
                  </a:cubicBezTo>
                  <a:cubicBezTo>
                    <a:pt x="52" y="19"/>
                    <a:pt x="46" y="19"/>
                    <a:pt x="45" y="21"/>
                  </a:cubicBezTo>
                  <a:cubicBezTo>
                    <a:pt x="45" y="23"/>
                    <a:pt x="41" y="24"/>
                    <a:pt x="40" y="23"/>
                  </a:cubicBezTo>
                  <a:cubicBezTo>
                    <a:pt x="39" y="21"/>
                    <a:pt x="37" y="21"/>
                    <a:pt x="34" y="23"/>
                  </a:cubicBezTo>
                  <a:cubicBezTo>
                    <a:pt x="31" y="25"/>
                    <a:pt x="27" y="29"/>
                    <a:pt x="26" y="26"/>
                  </a:cubicBezTo>
                  <a:cubicBezTo>
                    <a:pt x="26" y="23"/>
                    <a:pt x="29" y="23"/>
                    <a:pt x="29" y="19"/>
                  </a:cubicBezTo>
                  <a:cubicBezTo>
                    <a:pt x="29" y="16"/>
                    <a:pt x="30" y="14"/>
                    <a:pt x="29" y="10"/>
                  </a:cubicBezTo>
                  <a:cubicBezTo>
                    <a:pt x="28" y="7"/>
                    <a:pt x="25" y="11"/>
                    <a:pt x="24" y="8"/>
                  </a:cubicBezTo>
                  <a:cubicBezTo>
                    <a:pt x="22" y="6"/>
                    <a:pt x="24" y="3"/>
                    <a:pt x="23" y="2"/>
                  </a:cubicBezTo>
                  <a:cubicBezTo>
                    <a:pt x="23" y="2"/>
                    <a:pt x="22" y="1"/>
                    <a:pt x="21" y="0"/>
                  </a:cubicBezTo>
                  <a:cubicBezTo>
                    <a:pt x="21" y="1"/>
                    <a:pt x="20" y="1"/>
                    <a:pt x="20" y="1"/>
                  </a:cubicBezTo>
                  <a:cubicBezTo>
                    <a:pt x="19" y="3"/>
                    <a:pt x="13" y="3"/>
                    <a:pt x="12" y="6"/>
                  </a:cubicBezTo>
                  <a:cubicBezTo>
                    <a:pt x="11" y="8"/>
                    <a:pt x="7" y="8"/>
                    <a:pt x="6" y="8"/>
                  </a:cubicBezTo>
                  <a:cubicBezTo>
                    <a:pt x="5" y="8"/>
                    <a:pt x="1" y="8"/>
                    <a:pt x="1" y="10"/>
                  </a:cubicBezTo>
                  <a:cubicBezTo>
                    <a:pt x="1" y="13"/>
                    <a:pt x="0" y="22"/>
                    <a:pt x="0" y="24"/>
                  </a:cubicBezTo>
                  <a:cubicBezTo>
                    <a:pt x="0" y="25"/>
                    <a:pt x="4" y="31"/>
                    <a:pt x="6" y="31"/>
                  </a:cubicBezTo>
                  <a:cubicBezTo>
                    <a:pt x="7" y="32"/>
                    <a:pt x="5" y="36"/>
                    <a:pt x="7" y="37"/>
                  </a:cubicBezTo>
                  <a:cubicBezTo>
                    <a:pt x="9" y="38"/>
                    <a:pt x="8" y="41"/>
                    <a:pt x="7" y="41"/>
                  </a:cubicBezTo>
                  <a:cubicBezTo>
                    <a:pt x="6" y="41"/>
                    <a:pt x="8" y="45"/>
                    <a:pt x="6" y="47"/>
                  </a:cubicBezTo>
                  <a:cubicBezTo>
                    <a:pt x="4" y="49"/>
                    <a:pt x="5" y="53"/>
                    <a:pt x="9" y="56"/>
                  </a:cubicBezTo>
                  <a:cubicBezTo>
                    <a:pt x="12" y="59"/>
                    <a:pt x="12" y="64"/>
                    <a:pt x="12" y="66"/>
                  </a:cubicBezTo>
                  <a:cubicBezTo>
                    <a:pt x="12" y="69"/>
                    <a:pt x="15" y="69"/>
                    <a:pt x="15" y="73"/>
                  </a:cubicBezTo>
                  <a:cubicBezTo>
                    <a:pt x="15" y="73"/>
                    <a:pt x="11" y="87"/>
                    <a:pt x="8" y="86"/>
                  </a:cubicBezTo>
                  <a:cubicBezTo>
                    <a:pt x="7" y="90"/>
                    <a:pt x="6" y="96"/>
                    <a:pt x="5" y="99"/>
                  </a:cubicBezTo>
                  <a:cubicBezTo>
                    <a:pt x="4" y="103"/>
                    <a:pt x="3" y="106"/>
                    <a:pt x="6" y="106"/>
                  </a:cubicBezTo>
                  <a:cubicBezTo>
                    <a:pt x="8" y="107"/>
                    <a:pt x="12" y="112"/>
                    <a:pt x="17" y="117"/>
                  </a:cubicBezTo>
                  <a:cubicBezTo>
                    <a:pt x="18" y="118"/>
                    <a:pt x="19" y="120"/>
                    <a:pt x="19" y="121"/>
                  </a:cubicBezTo>
                  <a:cubicBezTo>
                    <a:pt x="21" y="121"/>
                    <a:pt x="22" y="121"/>
                    <a:pt x="24" y="122"/>
                  </a:cubicBezTo>
                  <a:cubicBezTo>
                    <a:pt x="27" y="122"/>
                    <a:pt x="28" y="125"/>
                    <a:pt x="28" y="127"/>
                  </a:cubicBezTo>
                  <a:cubicBezTo>
                    <a:pt x="28" y="128"/>
                    <a:pt x="34" y="128"/>
                    <a:pt x="35" y="127"/>
                  </a:cubicBezTo>
                  <a:cubicBezTo>
                    <a:pt x="36" y="127"/>
                    <a:pt x="35" y="125"/>
                    <a:pt x="38" y="124"/>
                  </a:cubicBezTo>
                  <a:cubicBezTo>
                    <a:pt x="36" y="122"/>
                    <a:pt x="31" y="119"/>
                    <a:pt x="28" y="118"/>
                  </a:cubicBezTo>
                  <a:cubicBezTo>
                    <a:pt x="24" y="118"/>
                    <a:pt x="22" y="112"/>
                    <a:pt x="22" y="109"/>
                  </a:cubicBezTo>
                  <a:cubicBezTo>
                    <a:pt x="22" y="106"/>
                    <a:pt x="19" y="103"/>
                    <a:pt x="19" y="101"/>
                  </a:cubicBezTo>
                  <a:cubicBezTo>
                    <a:pt x="19" y="98"/>
                    <a:pt x="16" y="98"/>
                    <a:pt x="14" y="97"/>
                  </a:cubicBezTo>
                  <a:cubicBezTo>
                    <a:pt x="11" y="96"/>
                    <a:pt x="14" y="87"/>
                    <a:pt x="15" y="84"/>
                  </a:cubicBezTo>
                  <a:cubicBezTo>
                    <a:pt x="15" y="80"/>
                    <a:pt x="21" y="70"/>
                    <a:pt x="19" y="66"/>
                  </a:cubicBezTo>
                  <a:cubicBezTo>
                    <a:pt x="17" y="63"/>
                    <a:pt x="25" y="61"/>
                    <a:pt x="26" y="64"/>
                  </a:cubicBezTo>
                  <a:cubicBezTo>
                    <a:pt x="27" y="68"/>
                    <a:pt x="28" y="70"/>
                    <a:pt x="33" y="69"/>
                  </a:cubicBezTo>
                  <a:cubicBezTo>
                    <a:pt x="38" y="69"/>
                    <a:pt x="38" y="73"/>
                    <a:pt x="42" y="74"/>
                  </a:cubicBezTo>
                  <a:cubicBezTo>
                    <a:pt x="42" y="74"/>
                    <a:pt x="42" y="74"/>
                    <a:pt x="42" y="74"/>
                  </a:cubicBezTo>
                  <a:cubicBezTo>
                    <a:pt x="42" y="74"/>
                    <a:pt x="42" y="74"/>
                    <a:pt x="42" y="74"/>
                  </a:cubicBezTo>
                  <a:cubicBezTo>
                    <a:pt x="43" y="71"/>
                    <a:pt x="41" y="71"/>
                    <a:pt x="41" y="6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 name="Freeform 67"/>
            <p:cNvSpPr>
              <a:spLocks/>
            </p:cNvSpPr>
            <p:nvPr/>
          </p:nvSpPr>
          <p:spPr bwMode="auto">
            <a:xfrm>
              <a:off x="6191834" y="2328065"/>
              <a:ext cx="297468" cy="243800"/>
            </a:xfrm>
            <a:custGeom>
              <a:avLst/>
              <a:gdLst>
                <a:gd name="T0" fmla="*/ 2 w 82"/>
                <a:gd name="T1" fmla="*/ 15 h 67"/>
                <a:gd name="T2" fmla="*/ 2 w 82"/>
                <a:gd name="T3" fmla="*/ 23 h 67"/>
                <a:gd name="T4" fmla="*/ 2 w 82"/>
                <a:gd name="T5" fmla="*/ 27 h 67"/>
                <a:gd name="T6" fmla="*/ 4 w 82"/>
                <a:gd name="T7" fmla="*/ 31 h 67"/>
                <a:gd name="T8" fmla="*/ 5 w 82"/>
                <a:gd name="T9" fmla="*/ 35 h 67"/>
                <a:gd name="T10" fmla="*/ 7 w 82"/>
                <a:gd name="T11" fmla="*/ 42 h 67"/>
                <a:gd name="T12" fmla="*/ 7 w 82"/>
                <a:gd name="T13" fmla="*/ 46 h 67"/>
                <a:gd name="T14" fmla="*/ 12 w 82"/>
                <a:gd name="T15" fmla="*/ 49 h 67"/>
                <a:gd name="T16" fmla="*/ 18 w 82"/>
                <a:gd name="T17" fmla="*/ 53 h 67"/>
                <a:gd name="T18" fmla="*/ 22 w 82"/>
                <a:gd name="T19" fmla="*/ 54 h 67"/>
                <a:gd name="T20" fmla="*/ 27 w 82"/>
                <a:gd name="T21" fmla="*/ 54 h 67"/>
                <a:gd name="T22" fmla="*/ 29 w 82"/>
                <a:gd name="T23" fmla="*/ 57 h 67"/>
                <a:gd name="T24" fmla="*/ 35 w 82"/>
                <a:gd name="T25" fmla="*/ 58 h 67"/>
                <a:gd name="T26" fmla="*/ 39 w 82"/>
                <a:gd name="T27" fmla="*/ 63 h 67"/>
                <a:gd name="T28" fmla="*/ 44 w 82"/>
                <a:gd name="T29" fmla="*/ 63 h 67"/>
                <a:gd name="T30" fmla="*/ 51 w 82"/>
                <a:gd name="T31" fmla="*/ 63 h 67"/>
                <a:gd name="T32" fmla="*/ 57 w 82"/>
                <a:gd name="T33" fmla="*/ 64 h 67"/>
                <a:gd name="T34" fmla="*/ 65 w 82"/>
                <a:gd name="T35" fmla="*/ 66 h 67"/>
                <a:gd name="T36" fmla="*/ 69 w 82"/>
                <a:gd name="T37" fmla="*/ 67 h 67"/>
                <a:gd name="T38" fmla="*/ 69 w 82"/>
                <a:gd name="T39" fmla="*/ 61 h 67"/>
                <a:gd name="T40" fmla="*/ 77 w 82"/>
                <a:gd name="T41" fmla="*/ 53 h 67"/>
                <a:gd name="T42" fmla="*/ 81 w 82"/>
                <a:gd name="T43" fmla="*/ 50 h 67"/>
                <a:gd name="T44" fmla="*/ 77 w 82"/>
                <a:gd name="T45" fmla="*/ 42 h 67"/>
                <a:gd name="T46" fmla="*/ 77 w 82"/>
                <a:gd name="T47" fmla="*/ 35 h 67"/>
                <a:gd name="T48" fmla="*/ 74 w 82"/>
                <a:gd name="T49" fmla="*/ 30 h 67"/>
                <a:gd name="T50" fmla="*/ 79 w 82"/>
                <a:gd name="T51" fmla="*/ 26 h 67"/>
                <a:gd name="T52" fmla="*/ 78 w 82"/>
                <a:gd name="T53" fmla="*/ 19 h 67"/>
                <a:gd name="T54" fmla="*/ 77 w 82"/>
                <a:gd name="T55" fmla="*/ 12 h 67"/>
                <a:gd name="T56" fmla="*/ 71 w 82"/>
                <a:gd name="T57" fmla="*/ 8 h 67"/>
                <a:gd name="T58" fmla="*/ 70 w 82"/>
                <a:gd name="T59" fmla="*/ 7 h 67"/>
                <a:gd name="T60" fmla="*/ 48 w 82"/>
                <a:gd name="T61" fmla="*/ 6 h 67"/>
                <a:gd name="T62" fmla="*/ 44 w 82"/>
                <a:gd name="T63" fmla="*/ 5 h 67"/>
                <a:gd name="T64" fmla="*/ 40 w 82"/>
                <a:gd name="T65" fmla="*/ 7 h 67"/>
                <a:gd name="T66" fmla="*/ 36 w 82"/>
                <a:gd name="T67" fmla="*/ 2 h 67"/>
                <a:gd name="T68" fmla="*/ 17 w 82"/>
                <a:gd name="T69" fmla="*/ 7 h 67"/>
                <a:gd name="T70" fmla="*/ 4 w 82"/>
                <a:gd name="T71" fmla="*/ 12 h 67"/>
                <a:gd name="T72" fmla="*/ 2 w 82"/>
                <a:gd name="T73" fmla="*/ 14 h 67"/>
                <a:gd name="T74" fmla="*/ 2 w 82"/>
                <a:gd name="T75" fmla="*/ 1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82" h="67">
                  <a:moveTo>
                    <a:pt x="2" y="15"/>
                  </a:moveTo>
                  <a:cubicBezTo>
                    <a:pt x="2" y="16"/>
                    <a:pt x="3" y="21"/>
                    <a:pt x="2" y="23"/>
                  </a:cubicBezTo>
                  <a:cubicBezTo>
                    <a:pt x="0" y="25"/>
                    <a:pt x="1" y="26"/>
                    <a:pt x="2" y="27"/>
                  </a:cubicBezTo>
                  <a:cubicBezTo>
                    <a:pt x="3" y="27"/>
                    <a:pt x="4" y="29"/>
                    <a:pt x="4" y="31"/>
                  </a:cubicBezTo>
                  <a:cubicBezTo>
                    <a:pt x="4" y="32"/>
                    <a:pt x="5" y="32"/>
                    <a:pt x="5" y="35"/>
                  </a:cubicBezTo>
                  <a:cubicBezTo>
                    <a:pt x="5" y="38"/>
                    <a:pt x="6" y="41"/>
                    <a:pt x="7" y="42"/>
                  </a:cubicBezTo>
                  <a:cubicBezTo>
                    <a:pt x="8" y="43"/>
                    <a:pt x="8" y="45"/>
                    <a:pt x="7" y="46"/>
                  </a:cubicBezTo>
                  <a:cubicBezTo>
                    <a:pt x="9" y="47"/>
                    <a:pt x="11" y="48"/>
                    <a:pt x="12" y="49"/>
                  </a:cubicBezTo>
                  <a:cubicBezTo>
                    <a:pt x="16" y="50"/>
                    <a:pt x="18" y="51"/>
                    <a:pt x="18" y="53"/>
                  </a:cubicBezTo>
                  <a:cubicBezTo>
                    <a:pt x="18" y="54"/>
                    <a:pt x="21" y="56"/>
                    <a:pt x="22" y="54"/>
                  </a:cubicBezTo>
                  <a:cubicBezTo>
                    <a:pt x="23" y="53"/>
                    <a:pt x="25" y="54"/>
                    <a:pt x="27" y="54"/>
                  </a:cubicBezTo>
                  <a:cubicBezTo>
                    <a:pt x="29" y="54"/>
                    <a:pt x="29" y="56"/>
                    <a:pt x="29" y="57"/>
                  </a:cubicBezTo>
                  <a:cubicBezTo>
                    <a:pt x="30" y="58"/>
                    <a:pt x="33" y="57"/>
                    <a:pt x="35" y="58"/>
                  </a:cubicBezTo>
                  <a:cubicBezTo>
                    <a:pt x="36" y="59"/>
                    <a:pt x="37" y="62"/>
                    <a:pt x="39" y="63"/>
                  </a:cubicBezTo>
                  <a:cubicBezTo>
                    <a:pt x="41" y="64"/>
                    <a:pt x="42" y="62"/>
                    <a:pt x="44" y="63"/>
                  </a:cubicBezTo>
                  <a:cubicBezTo>
                    <a:pt x="45" y="63"/>
                    <a:pt x="49" y="64"/>
                    <a:pt x="51" y="63"/>
                  </a:cubicBezTo>
                  <a:cubicBezTo>
                    <a:pt x="53" y="63"/>
                    <a:pt x="55" y="64"/>
                    <a:pt x="57" y="64"/>
                  </a:cubicBezTo>
                  <a:cubicBezTo>
                    <a:pt x="60" y="64"/>
                    <a:pt x="64" y="65"/>
                    <a:pt x="65" y="66"/>
                  </a:cubicBezTo>
                  <a:cubicBezTo>
                    <a:pt x="65" y="66"/>
                    <a:pt x="67" y="66"/>
                    <a:pt x="69" y="67"/>
                  </a:cubicBezTo>
                  <a:cubicBezTo>
                    <a:pt x="70" y="66"/>
                    <a:pt x="69" y="62"/>
                    <a:pt x="69" y="61"/>
                  </a:cubicBezTo>
                  <a:cubicBezTo>
                    <a:pt x="69" y="60"/>
                    <a:pt x="76" y="55"/>
                    <a:pt x="77" y="53"/>
                  </a:cubicBezTo>
                  <a:cubicBezTo>
                    <a:pt x="78" y="52"/>
                    <a:pt x="80" y="52"/>
                    <a:pt x="81" y="50"/>
                  </a:cubicBezTo>
                  <a:cubicBezTo>
                    <a:pt x="82" y="49"/>
                    <a:pt x="78" y="43"/>
                    <a:pt x="77" y="42"/>
                  </a:cubicBezTo>
                  <a:cubicBezTo>
                    <a:pt x="77" y="41"/>
                    <a:pt x="76" y="36"/>
                    <a:pt x="77" y="35"/>
                  </a:cubicBezTo>
                  <a:cubicBezTo>
                    <a:pt x="77" y="33"/>
                    <a:pt x="74" y="32"/>
                    <a:pt x="74" y="30"/>
                  </a:cubicBezTo>
                  <a:cubicBezTo>
                    <a:pt x="74" y="29"/>
                    <a:pt x="77" y="27"/>
                    <a:pt x="79" y="26"/>
                  </a:cubicBezTo>
                  <a:cubicBezTo>
                    <a:pt x="81" y="25"/>
                    <a:pt x="80" y="20"/>
                    <a:pt x="78" y="19"/>
                  </a:cubicBezTo>
                  <a:cubicBezTo>
                    <a:pt x="77" y="17"/>
                    <a:pt x="76" y="15"/>
                    <a:pt x="77" y="12"/>
                  </a:cubicBezTo>
                  <a:cubicBezTo>
                    <a:pt x="78" y="10"/>
                    <a:pt x="72" y="8"/>
                    <a:pt x="71" y="8"/>
                  </a:cubicBezTo>
                  <a:cubicBezTo>
                    <a:pt x="70" y="8"/>
                    <a:pt x="70" y="8"/>
                    <a:pt x="70" y="7"/>
                  </a:cubicBezTo>
                  <a:cubicBezTo>
                    <a:pt x="64" y="8"/>
                    <a:pt x="50" y="7"/>
                    <a:pt x="48" y="6"/>
                  </a:cubicBezTo>
                  <a:cubicBezTo>
                    <a:pt x="48" y="6"/>
                    <a:pt x="46" y="5"/>
                    <a:pt x="44" y="5"/>
                  </a:cubicBezTo>
                  <a:cubicBezTo>
                    <a:pt x="43" y="6"/>
                    <a:pt x="42" y="7"/>
                    <a:pt x="40" y="7"/>
                  </a:cubicBezTo>
                  <a:cubicBezTo>
                    <a:pt x="36" y="7"/>
                    <a:pt x="36" y="4"/>
                    <a:pt x="36" y="2"/>
                  </a:cubicBezTo>
                  <a:cubicBezTo>
                    <a:pt x="35" y="0"/>
                    <a:pt x="21" y="3"/>
                    <a:pt x="17" y="7"/>
                  </a:cubicBezTo>
                  <a:cubicBezTo>
                    <a:pt x="13" y="11"/>
                    <a:pt x="4" y="10"/>
                    <a:pt x="4" y="12"/>
                  </a:cubicBezTo>
                  <a:cubicBezTo>
                    <a:pt x="4" y="13"/>
                    <a:pt x="3" y="14"/>
                    <a:pt x="2" y="14"/>
                  </a:cubicBezTo>
                  <a:cubicBezTo>
                    <a:pt x="2" y="14"/>
                    <a:pt x="2" y="14"/>
                    <a:pt x="2" y="1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8" name="Freeform 68"/>
            <p:cNvSpPr>
              <a:spLocks/>
            </p:cNvSpPr>
            <p:nvPr/>
          </p:nvSpPr>
          <p:spPr bwMode="auto">
            <a:xfrm>
              <a:off x="6236300" y="2720599"/>
              <a:ext cx="111934" cy="104266"/>
            </a:xfrm>
            <a:custGeom>
              <a:avLst/>
              <a:gdLst>
                <a:gd name="T0" fmla="*/ 23 w 31"/>
                <a:gd name="T1" fmla="*/ 27 h 29"/>
                <a:gd name="T2" fmla="*/ 29 w 31"/>
                <a:gd name="T3" fmla="*/ 17 h 29"/>
                <a:gd name="T4" fmla="*/ 30 w 31"/>
                <a:gd name="T5" fmla="*/ 6 h 29"/>
                <a:gd name="T6" fmla="*/ 23 w 31"/>
                <a:gd name="T7" fmla="*/ 2 h 29"/>
                <a:gd name="T8" fmla="*/ 10 w 31"/>
                <a:gd name="T9" fmla="*/ 1 h 29"/>
                <a:gd name="T10" fmla="*/ 4 w 31"/>
                <a:gd name="T11" fmla="*/ 2 h 29"/>
                <a:gd name="T12" fmla="*/ 0 w 31"/>
                <a:gd name="T13" fmla="*/ 4 h 29"/>
                <a:gd name="T14" fmla="*/ 4 w 31"/>
                <a:gd name="T15" fmla="*/ 10 h 29"/>
                <a:gd name="T16" fmla="*/ 11 w 31"/>
                <a:gd name="T17" fmla="*/ 18 h 29"/>
                <a:gd name="T18" fmla="*/ 18 w 31"/>
                <a:gd name="T19" fmla="*/ 26 h 29"/>
                <a:gd name="T20" fmla="*/ 22 w 31"/>
                <a:gd name="T21" fmla="*/ 29 h 29"/>
                <a:gd name="T22" fmla="*/ 23 w 31"/>
                <a:gd name="T23" fmla="*/ 2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1" h="29">
                  <a:moveTo>
                    <a:pt x="23" y="27"/>
                  </a:moveTo>
                  <a:cubicBezTo>
                    <a:pt x="22" y="25"/>
                    <a:pt x="28" y="17"/>
                    <a:pt x="29" y="17"/>
                  </a:cubicBezTo>
                  <a:cubicBezTo>
                    <a:pt x="30" y="17"/>
                    <a:pt x="31" y="10"/>
                    <a:pt x="30" y="6"/>
                  </a:cubicBezTo>
                  <a:cubicBezTo>
                    <a:pt x="26" y="3"/>
                    <a:pt x="23" y="2"/>
                    <a:pt x="23" y="2"/>
                  </a:cubicBezTo>
                  <a:cubicBezTo>
                    <a:pt x="23" y="2"/>
                    <a:pt x="11" y="2"/>
                    <a:pt x="10" y="1"/>
                  </a:cubicBezTo>
                  <a:cubicBezTo>
                    <a:pt x="8" y="0"/>
                    <a:pt x="6" y="3"/>
                    <a:pt x="4" y="2"/>
                  </a:cubicBezTo>
                  <a:cubicBezTo>
                    <a:pt x="2" y="1"/>
                    <a:pt x="0" y="2"/>
                    <a:pt x="0" y="4"/>
                  </a:cubicBezTo>
                  <a:cubicBezTo>
                    <a:pt x="1" y="6"/>
                    <a:pt x="4" y="7"/>
                    <a:pt x="4" y="10"/>
                  </a:cubicBezTo>
                  <a:cubicBezTo>
                    <a:pt x="4" y="13"/>
                    <a:pt x="11" y="17"/>
                    <a:pt x="11" y="18"/>
                  </a:cubicBezTo>
                  <a:cubicBezTo>
                    <a:pt x="11" y="19"/>
                    <a:pt x="15" y="22"/>
                    <a:pt x="18" y="26"/>
                  </a:cubicBezTo>
                  <a:cubicBezTo>
                    <a:pt x="19" y="27"/>
                    <a:pt x="21" y="28"/>
                    <a:pt x="22" y="29"/>
                  </a:cubicBezTo>
                  <a:cubicBezTo>
                    <a:pt x="23" y="28"/>
                    <a:pt x="23" y="27"/>
                    <a:pt x="23" y="2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 name="Freeform 69"/>
            <p:cNvSpPr>
              <a:spLocks/>
            </p:cNvSpPr>
            <p:nvPr/>
          </p:nvSpPr>
          <p:spPr bwMode="auto">
            <a:xfrm>
              <a:off x="6181100" y="2673065"/>
              <a:ext cx="164068" cy="141066"/>
            </a:xfrm>
            <a:custGeom>
              <a:avLst/>
              <a:gdLst>
                <a:gd name="T0" fmla="*/ 26 w 45"/>
                <a:gd name="T1" fmla="*/ 31 h 39"/>
                <a:gd name="T2" fmla="*/ 19 w 45"/>
                <a:gd name="T3" fmla="*/ 23 h 39"/>
                <a:gd name="T4" fmla="*/ 15 w 45"/>
                <a:gd name="T5" fmla="*/ 17 h 39"/>
                <a:gd name="T6" fmla="*/ 19 w 45"/>
                <a:gd name="T7" fmla="*/ 15 h 39"/>
                <a:gd name="T8" fmla="*/ 25 w 45"/>
                <a:gd name="T9" fmla="*/ 14 h 39"/>
                <a:gd name="T10" fmla="*/ 38 w 45"/>
                <a:gd name="T11" fmla="*/ 15 h 39"/>
                <a:gd name="T12" fmla="*/ 45 w 45"/>
                <a:gd name="T13" fmla="*/ 19 h 39"/>
                <a:gd name="T14" fmla="*/ 45 w 45"/>
                <a:gd name="T15" fmla="*/ 17 h 39"/>
                <a:gd name="T16" fmla="*/ 42 w 45"/>
                <a:gd name="T17" fmla="*/ 11 h 39"/>
                <a:gd name="T18" fmla="*/ 40 w 45"/>
                <a:gd name="T19" fmla="*/ 6 h 39"/>
                <a:gd name="T20" fmla="*/ 37 w 45"/>
                <a:gd name="T21" fmla="*/ 7 h 39"/>
                <a:gd name="T22" fmla="*/ 28 w 45"/>
                <a:gd name="T23" fmla="*/ 5 h 39"/>
                <a:gd name="T24" fmla="*/ 21 w 45"/>
                <a:gd name="T25" fmla="*/ 0 h 39"/>
                <a:gd name="T26" fmla="*/ 16 w 45"/>
                <a:gd name="T27" fmla="*/ 3 h 39"/>
                <a:gd name="T28" fmla="*/ 14 w 45"/>
                <a:gd name="T29" fmla="*/ 7 h 39"/>
                <a:gd name="T30" fmla="*/ 11 w 45"/>
                <a:gd name="T31" fmla="*/ 11 h 39"/>
                <a:gd name="T32" fmla="*/ 6 w 45"/>
                <a:gd name="T33" fmla="*/ 11 h 39"/>
                <a:gd name="T34" fmla="*/ 0 w 45"/>
                <a:gd name="T35" fmla="*/ 12 h 39"/>
                <a:gd name="T36" fmla="*/ 2 w 45"/>
                <a:gd name="T37" fmla="*/ 16 h 39"/>
                <a:gd name="T38" fmla="*/ 8 w 45"/>
                <a:gd name="T39" fmla="*/ 18 h 39"/>
                <a:gd name="T40" fmla="*/ 16 w 45"/>
                <a:gd name="T41" fmla="*/ 30 h 39"/>
                <a:gd name="T42" fmla="*/ 22 w 45"/>
                <a:gd name="T43" fmla="*/ 34 h 39"/>
                <a:gd name="T44" fmla="*/ 30 w 45"/>
                <a:gd name="T45" fmla="*/ 38 h 39"/>
                <a:gd name="T46" fmla="*/ 33 w 45"/>
                <a:gd name="T47" fmla="*/ 39 h 39"/>
                <a:gd name="T48" fmla="*/ 26 w 45"/>
                <a:gd name="T49" fmla="*/ 3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 h="39">
                  <a:moveTo>
                    <a:pt x="26" y="31"/>
                  </a:moveTo>
                  <a:cubicBezTo>
                    <a:pt x="26" y="30"/>
                    <a:pt x="19" y="26"/>
                    <a:pt x="19" y="23"/>
                  </a:cubicBezTo>
                  <a:cubicBezTo>
                    <a:pt x="19" y="20"/>
                    <a:pt x="16" y="19"/>
                    <a:pt x="15" y="17"/>
                  </a:cubicBezTo>
                  <a:cubicBezTo>
                    <a:pt x="15" y="15"/>
                    <a:pt x="17" y="14"/>
                    <a:pt x="19" y="15"/>
                  </a:cubicBezTo>
                  <a:cubicBezTo>
                    <a:pt x="21" y="16"/>
                    <a:pt x="23" y="13"/>
                    <a:pt x="25" y="14"/>
                  </a:cubicBezTo>
                  <a:cubicBezTo>
                    <a:pt x="26" y="15"/>
                    <a:pt x="38" y="15"/>
                    <a:pt x="38" y="15"/>
                  </a:cubicBezTo>
                  <a:cubicBezTo>
                    <a:pt x="38" y="15"/>
                    <a:pt x="41" y="16"/>
                    <a:pt x="45" y="19"/>
                  </a:cubicBezTo>
                  <a:cubicBezTo>
                    <a:pt x="45" y="18"/>
                    <a:pt x="45" y="18"/>
                    <a:pt x="45" y="17"/>
                  </a:cubicBezTo>
                  <a:cubicBezTo>
                    <a:pt x="44" y="15"/>
                    <a:pt x="45" y="12"/>
                    <a:pt x="42" y="11"/>
                  </a:cubicBezTo>
                  <a:cubicBezTo>
                    <a:pt x="41" y="11"/>
                    <a:pt x="40" y="8"/>
                    <a:pt x="40" y="6"/>
                  </a:cubicBezTo>
                  <a:cubicBezTo>
                    <a:pt x="39" y="7"/>
                    <a:pt x="38" y="7"/>
                    <a:pt x="37" y="7"/>
                  </a:cubicBezTo>
                  <a:cubicBezTo>
                    <a:pt x="35" y="8"/>
                    <a:pt x="30" y="7"/>
                    <a:pt x="28" y="5"/>
                  </a:cubicBezTo>
                  <a:cubicBezTo>
                    <a:pt x="27" y="3"/>
                    <a:pt x="23" y="1"/>
                    <a:pt x="21" y="0"/>
                  </a:cubicBezTo>
                  <a:cubicBezTo>
                    <a:pt x="21" y="1"/>
                    <a:pt x="18" y="3"/>
                    <a:pt x="16" y="3"/>
                  </a:cubicBezTo>
                  <a:cubicBezTo>
                    <a:pt x="15" y="3"/>
                    <a:pt x="16" y="7"/>
                    <a:pt x="14" y="7"/>
                  </a:cubicBezTo>
                  <a:cubicBezTo>
                    <a:pt x="13" y="7"/>
                    <a:pt x="12" y="10"/>
                    <a:pt x="11" y="11"/>
                  </a:cubicBezTo>
                  <a:cubicBezTo>
                    <a:pt x="11" y="12"/>
                    <a:pt x="8" y="10"/>
                    <a:pt x="6" y="11"/>
                  </a:cubicBezTo>
                  <a:cubicBezTo>
                    <a:pt x="5" y="11"/>
                    <a:pt x="2" y="12"/>
                    <a:pt x="0" y="12"/>
                  </a:cubicBezTo>
                  <a:cubicBezTo>
                    <a:pt x="0" y="14"/>
                    <a:pt x="0" y="16"/>
                    <a:pt x="2" y="16"/>
                  </a:cubicBezTo>
                  <a:cubicBezTo>
                    <a:pt x="4" y="16"/>
                    <a:pt x="8" y="15"/>
                    <a:pt x="8" y="18"/>
                  </a:cubicBezTo>
                  <a:cubicBezTo>
                    <a:pt x="8" y="21"/>
                    <a:pt x="14" y="28"/>
                    <a:pt x="16" y="30"/>
                  </a:cubicBezTo>
                  <a:cubicBezTo>
                    <a:pt x="18" y="32"/>
                    <a:pt x="22" y="32"/>
                    <a:pt x="22" y="34"/>
                  </a:cubicBezTo>
                  <a:cubicBezTo>
                    <a:pt x="23" y="36"/>
                    <a:pt x="26" y="37"/>
                    <a:pt x="30" y="38"/>
                  </a:cubicBezTo>
                  <a:cubicBezTo>
                    <a:pt x="31" y="38"/>
                    <a:pt x="32" y="38"/>
                    <a:pt x="33" y="39"/>
                  </a:cubicBezTo>
                  <a:cubicBezTo>
                    <a:pt x="30" y="35"/>
                    <a:pt x="26" y="32"/>
                    <a:pt x="26" y="3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0" name="Freeform 70"/>
            <p:cNvSpPr>
              <a:spLocks/>
            </p:cNvSpPr>
            <p:nvPr/>
          </p:nvSpPr>
          <p:spPr bwMode="auto">
            <a:xfrm>
              <a:off x="6337500" y="2821799"/>
              <a:ext cx="58266" cy="111934"/>
            </a:xfrm>
            <a:custGeom>
              <a:avLst/>
              <a:gdLst>
                <a:gd name="T0" fmla="*/ 11 w 16"/>
                <a:gd name="T1" fmla="*/ 26 h 31"/>
                <a:gd name="T2" fmla="*/ 13 w 16"/>
                <a:gd name="T3" fmla="*/ 23 h 31"/>
                <a:gd name="T4" fmla="*/ 16 w 16"/>
                <a:gd name="T5" fmla="*/ 18 h 31"/>
                <a:gd name="T6" fmla="*/ 16 w 16"/>
                <a:gd name="T7" fmla="*/ 18 h 31"/>
                <a:gd name="T8" fmla="*/ 11 w 16"/>
                <a:gd name="T9" fmla="*/ 13 h 31"/>
                <a:gd name="T10" fmla="*/ 12 w 16"/>
                <a:gd name="T11" fmla="*/ 4 h 31"/>
                <a:gd name="T12" fmla="*/ 5 w 16"/>
                <a:gd name="T13" fmla="*/ 0 h 31"/>
                <a:gd name="T14" fmla="*/ 1 w 16"/>
                <a:gd name="T15" fmla="*/ 6 h 31"/>
                <a:gd name="T16" fmla="*/ 3 w 16"/>
                <a:gd name="T17" fmla="*/ 11 h 31"/>
                <a:gd name="T18" fmla="*/ 3 w 16"/>
                <a:gd name="T19" fmla="*/ 24 h 31"/>
                <a:gd name="T20" fmla="*/ 8 w 16"/>
                <a:gd name="T21" fmla="*/ 31 h 31"/>
                <a:gd name="T22" fmla="*/ 11 w 16"/>
                <a:gd name="T23"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31">
                  <a:moveTo>
                    <a:pt x="11" y="26"/>
                  </a:moveTo>
                  <a:cubicBezTo>
                    <a:pt x="13" y="26"/>
                    <a:pt x="12" y="24"/>
                    <a:pt x="13" y="23"/>
                  </a:cubicBezTo>
                  <a:cubicBezTo>
                    <a:pt x="14" y="22"/>
                    <a:pt x="16" y="19"/>
                    <a:pt x="16" y="18"/>
                  </a:cubicBezTo>
                  <a:cubicBezTo>
                    <a:pt x="16" y="18"/>
                    <a:pt x="16" y="18"/>
                    <a:pt x="16" y="18"/>
                  </a:cubicBezTo>
                  <a:cubicBezTo>
                    <a:pt x="14" y="16"/>
                    <a:pt x="12" y="15"/>
                    <a:pt x="11" y="13"/>
                  </a:cubicBezTo>
                  <a:cubicBezTo>
                    <a:pt x="11" y="11"/>
                    <a:pt x="11" y="7"/>
                    <a:pt x="12" y="4"/>
                  </a:cubicBezTo>
                  <a:cubicBezTo>
                    <a:pt x="11" y="3"/>
                    <a:pt x="6" y="0"/>
                    <a:pt x="5" y="0"/>
                  </a:cubicBezTo>
                  <a:cubicBezTo>
                    <a:pt x="3" y="0"/>
                    <a:pt x="1" y="3"/>
                    <a:pt x="1" y="6"/>
                  </a:cubicBezTo>
                  <a:cubicBezTo>
                    <a:pt x="4" y="8"/>
                    <a:pt x="5" y="9"/>
                    <a:pt x="3" y="11"/>
                  </a:cubicBezTo>
                  <a:cubicBezTo>
                    <a:pt x="1" y="14"/>
                    <a:pt x="0" y="22"/>
                    <a:pt x="3" y="24"/>
                  </a:cubicBezTo>
                  <a:cubicBezTo>
                    <a:pt x="5" y="26"/>
                    <a:pt x="6" y="30"/>
                    <a:pt x="8" y="31"/>
                  </a:cubicBezTo>
                  <a:cubicBezTo>
                    <a:pt x="9" y="29"/>
                    <a:pt x="10" y="27"/>
                    <a:pt x="11" y="2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 name="Freeform 71"/>
            <p:cNvSpPr>
              <a:spLocks/>
            </p:cNvSpPr>
            <p:nvPr/>
          </p:nvSpPr>
          <p:spPr bwMode="auto">
            <a:xfrm>
              <a:off x="6058434" y="2574931"/>
              <a:ext cx="223868" cy="101200"/>
            </a:xfrm>
            <a:custGeom>
              <a:avLst/>
              <a:gdLst>
                <a:gd name="T0" fmla="*/ 52 w 62"/>
                <a:gd name="T1" fmla="*/ 2 h 28"/>
                <a:gd name="T2" fmla="*/ 45 w 62"/>
                <a:gd name="T3" fmla="*/ 0 h 28"/>
                <a:gd name="T4" fmla="*/ 43 w 62"/>
                <a:gd name="T5" fmla="*/ 4 h 28"/>
                <a:gd name="T6" fmla="*/ 36 w 62"/>
                <a:gd name="T7" fmla="*/ 4 h 28"/>
                <a:gd name="T8" fmla="*/ 31 w 62"/>
                <a:gd name="T9" fmla="*/ 7 h 28"/>
                <a:gd name="T10" fmla="*/ 28 w 62"/>
                <a:gd name="T11" fmla="*/ 12 h 28"/>
                <a:gd name="T12" fmla="*/ 25 w 62"/>
                <a:gd name="T13" fmla="*/ 15 h 28"/>
                <a:gd name="T14" fmla="*/ 16 w 62"/>
                <a:gd name="T15" fmla="*/ 17 h 28"/>
                <a:gd name="T16" fmla="*/ 11 w 62"/>
                <a:gd name="T17" fmla="*/ 17 h 28"/>
                <a:gd name="T18" fmla="*/ 6 w 62"/>
                <a:gd name="T19" fmla="*/ 18 h 28"/>
                <a:gd name="T20" fmla="*/ 1 w 62"/>
                <a:gd name="T21" fmla="*/ 16 h 28"/>
                <a:gd name="T22" fmla="*/ 0 w 62"/>
                <a:gd name="T23" fmla="*/ 21 h 28"/>
                <a:gd name="T24" fmla="*/ 5 w 62"/>
                <a:gd name="T25" fmla="*/ 23 h 28"/>
                <a:gd name="T26" fmla="*/ 10 w 62"/>
                <a:gd name="T27" fmla="*/ 24 h 28"/>
                <a:gd name="T28" fmla="*/ 15 w 62"/>
                <a:gd name="T29" fmla="*/ 23 h 28"/>
                <a:gd name="T30" fmla="*/ 22 w 62"/>
                <a:gd name="T31" fmla="*/ 22 h 28"/>
                <a:gd name="T32" fmla="*/ 23 w 62"/>
                <a:gd name="T33" fmla="*/ 25 h 28"/>
                <a:gd name="T34" fmla="*/ 31 w 62"/>
                <a:gd name="T35" fmla="*/ 26 h 28"/>
                <a:gd name="T36" fmla="*/ 40 w 62"/>
                <a:gd name="T37" fmla="*/ 28 h 28"/>
                <a:gd name="T38" fmla="*/ 48 w 62"/>
                <a:gd name="T39" fmla="*/ 25 h 28"/>
                <a:gd name="T40" fmla="*/ 53 w 62"/>
                <a:gd name="T41" fmla="*/ 24 h 28"/>
                <a:gd name="T42" fmla="*/ 54 w 62"/>
                <a:gd name="T43" fmla="*/ 24 h 28"/>
                <a:gd name="T44" fmla="*/ 55 w 62"/>
                <a:gd name="T45" fmla="*/ 22 h 28"/>
                <a:gd name="T46" fmla="*/ 56 w 62"/>
                <a:gd name="T47" fmla="*/ 18 h 28"/>
                <a:gd name="T48" fmla="*/ 57 w 62"/>
                <a:gd name="T49" fmla="*/ 15 h 28"/>
                <a:gd name="T50" fmla="*/ 61 w 62"/>
                <a:gd name="T51" fmla="*/ 12 h 28"/>
                <a:gd name="T52" fmla="*/ 62 w 62"/>
                <a:gd name="T53" fmla="*/ 10 h 28"/>
                <a:gd name="T54" fmla="*/ 59 w 62"/>
                <a:gd name="T55" fmla="*/ 3 h 28"/>
                <a:gd name="T56" fmla="*/ 52 w 62"/>
                <a:gd name="T57"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2" h="28">
                  <a:moveTo>
                    <a:pt x="52" y="2"/>
                  </a:moveTo>
                  <a:cubicBezTo>
                    <a:pt x="50" y="0"/>
                    <a:pt x="45" y="0"/>
                    <a:pt x="45" y="0"/>
                  </a:cubicBezTo>
                  <a:cubicBezTo>
                    <a:pt x="45" y="0"/>
                    <a:pt x="44" y="2"/>
                    <a:pt x="43" y="4"/>
                  </a:cubicBezTo>
                  <a:cubicBezTo>
                    <a:pt x="42" y="5"/>
                    <a:pt x="38" y="5"/>
                    <a:pt x="36" y="4"/>
                  </a:cubicBezTo>
                  <a:cubicBezTo>
                    <a:pt x="35" y="5"/>
                    <a:pt x="32" y="6"/>
                    <a:pt x="31" y="7"/>
                  </a:cubicBezTo>
                  <a:cubicBezTo>
                    <a:pt x="31" y="9"/>
                    <a:pt x="27" y="8"/>
                    <a:pt x="28" y="12"/>
                  </a:cubicBezTo>
                  <a:cubicBezTo>
                    <a:pt x="29" y="17"/>
                    <a:pt x="26" y="15"/>
                    <a:pt x="25" y="15"/>
                  </a:cubicBezTo>
                  <a:cubicBezTo>
                    <a:pt x="23" y="14"/>
                    <a:pt x="17" y="15"/>
                    <a:pt x="16" y="17"/>
                  </a:cubicBezTo>
                  <a:cubicBezTo>
                    <a:pt x="14" y="18"/>
                    <a:pt x="12" y="18"/>
                    <a:pt x="11" y="17"/>
                  </a:cubicBezTo>
                  <a:cubicBezTo>
                    <a:pt x="10" y="16"/>
                    <a:pt x="7" y="16"/>
                    <a:pt x="6" y="18"/>
                  </a:cubicBezTo>
                  <a:cubicBezTo>
                    <a:pt x="5" y="20"/>
                    <a:pt x="3" y="16"/>
                    <a:pt x="1" y="16"/>
                  </a:cubicBezTo>
                  <a:cubicBezTo>
                    <a:pt x="0" y="17"/>
                    <a:pt x="0" y="20"/>
                    <a:pt x="0" y="21"/>
                  </a:cubicBezTo>
                  <a:cubicBezTo>
                    <a:pt x="0" y="22"/>
                    <a:pt x="3" y="24"/>
                    <a:pt x="5" y="23"/>
                  </a:cubicBezTo>
                  <a:cubicBezTo>
                    <a:pt x="6" y="22"/>
                    <a:pt x="8" y="23"/>
                    <a:pt x="10" y="24"/>
                  </a:cubicBezTo>
                  <a:cubicBezTo>
                    <a:pt x="11" y="25"/>
                    <a:pt x="14" y="24"/>
                    <a:pt x="15" y="23"/>
                  </a:cubicBezTo>
                  <a:cubicBezTo>
                    <a:pt x="16" y="22"/>
                    <a:pt x="21" y="22"/>
                    <a:pt x="22" y="22"/>
                  </a:cubicBezTo>
                  <a:cubicBezTo>
                    <a:pt x="22" y="22"/>
                    <a:pt x="22" y="25"/>
                    <a:pt x="23" y="25"/>
                  </a:cubicBezTo>
                  <a:cubicBezTo>
                    <a:pt x="24" y="26"/>
                    <a:pt x="28" y="26"/>
                    <a:pt x="31" y="26"/>
                  </a:cubicBezTo>
                  <a:cubicBezTo>
                    <a:pt x="34" y="26"/>
                    <a:pt x="39" y="28"/>
                    <a:pt x="40" y="28"/>
                  </a:cubicBezTo>
                  <a:cubicBezTo>
                    <a:pt x="42" y="28"/>
                    <a:pt x="44" y="25"/>
                    <a:pt x="48" y="25"/>
                  </a:cubicBezTo>
                  <a:cubicBezTo>
                    <a:pt x="51" y="25"/>
                    <a:pt x="53" y="23"/>
                    <a:pt x="53" y="24"/>
                  </a:cubicBezTo>
                  <a:cubicBezTo>
                    <a:pt x="54" y="24"/>
                    <a:pt x="54" y="24"/>
                    <a:pt x="54" y="24"/>
                  </a:cubicBezTo>
                  <a:cubicBezTo>
                    <a:pt x="54" y="22"/>
                    <a:pt x="54" y="22"/>
                    <a:pt x="55" y="22"/>
                  </a:cubicBezTo>
                  <a:cubicBezTo>
                    <a:pt x="56" y="21"/>
                    <a:pt x="55" y="19"/>
                    <a:pt x="56" y="18"/>
                  </a:cubicBezTo>
                  <a:cubicBezTo>
                    <a:pt x="57" y="17"/>
                    <a:pt x="55" y="14"/>
                    <a:pt x="57" y="15"/>
                  </a:cubicBezTo>
                  <a:cubicBezTo>
                    <a:pt x="59" y="15"/>
                    <a:pt x="61" y="15"/>
                    <a:pt x="61" y="12"/>
                  </a:cubicBezTo>
                  <a:cubicBezTo>
                    <a:pt x="61" y="12"/>
                    <a:pt x="61" y="11"/>
                    <a:pt x="62" y="10"/>
                  </a:cubicBezTo>
                  <a:cubicBezTo>
                    <a:pt x="60" y="7"/>
                    <a:pt x="59" y="3"/>
                    <a:pt x="59" y="3"/>
                  </a:cubicBezTo>
                  <a:cubicBezTo>
                    <a:pt x="59" y="3"/>
                    <a:pt x="55" y="5"/>
                    <a:pt x="52" y="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2" name="Freeform 72"/>
            <p:cNvSpPr>
              <a:spLocks/>
            </p:cNvSpPr>
            <p:nvPr/>
          </p:nvSpPr>
          <p:spPr bwMode="auto">
            <a:xfrm>
              <a:off x="6254700" y="2585665"/>
              <a:ext cx="194734" cy="116534"/>
            </a:xfrm>
            <a:custGeom>
              <a:avLst/>
              <a:gdLst>
                <a:gd name="T0" fmla="*/ 52 w 54"/>
                <a:gd name="T1" fmla="*/ 6 h 32"/>
                <a:gd name="T2" fmla="*/ 50 w 54"/>
                <a:gd name="T3" fmla="*/ 5 h 32"/>
                <a:gd name="T4" fmla="*/ 45 w 54"/>
                <a:gd name="T5" fmla="*/ 3 h 32"/>
                <a:gd name="T6" fmla="*/ 37 w 54"/>
                <a:gd name="T7" fmla="*/ 1 h 32"/>
                <a:gd name="T8" fmla="*/ 29 w 54"/>
                <a:gd name="T9" fmla="*/ 6 h 32"/>
                <a:gd name="T10" fmla="*/ 21 w 54"/>
                <a:gd name="T11" fmla="*/ 8 h 32"/>
                <a:gd name="T12" fmla="*/ 9 w 54"/>
                <a:gd name="T13" fmla="*/ 8 h 32"/>
                <a:gd name="T14" fmla="*/ 8 w 54"/>
                <a:gd name="T15" fmla="*/ 7 h 32"/>
                <a:gd name="T16" fmla="*/ 7 w 54"/>
                <a:gd name="T17" fmla="*/ 9 h 32"/>
                <a:gd name="T18" fmla="*/ 3 w 54"/>
                <a:gd name="T19" fmla="*/ 12 h 32"/>
                <a:gd name="T20" fmla="*/ 2 w 54"/>
                <a:gd name="T21" fmla="*/ 15 h 32"/>
                <a:gd name="T22" fmla="*/ 1 w 54"/>
                <a:gd name="T23" fmla="*/ 19 h 32"/>
                <a:gd name="T24" fmla="*/ 0 w 54"/>
                <a:gd name="T25" fmla="*/ 21 h 32"/>
                <a:gd name="T26" fmla="*/ 2 w 54"/>
                <a:gd name="T27" fmla="*/ 24 h 32"/>
                <a:gd name="T28" fmla="*/ 1 w 54"/>
                <a:gd name="T29" fmla="*/ 24 h 32"/>
                <a:gd name="T30" fmla="*/ 8 w 54"/>
                <a:gd name="T31" fmla="*/ 29 h 32"/>
                <a:gd name="T32" fmla="*/ 17 w 54"/>
                <a:gd name="T33" fmla="*/ 31 h 32"/>
                <a:gd name="T34" fmla="*/ 29 w 54"/>
                <a:gd name="T35" fmla="*/ 27 h 32"/>
                <a:gd name="T36" fmla="*/ 32 w 54"/>
                <a:gd name="T37" fmla="*/ 29 h 32"/>
                <a:gd name="T38" fmla="*/ 35 w 54"/>
                <a:gd name="T39" fmla="*/ 29 h 32"/>
                <a:gd name="T40" fmla="*/ 40 w 54"/>
                <a:gd name="T41" fmla="*/ 25 h 32"/>
                <a:gd name="T42" fmla="*/ 47 w 54"/>
                <a:gd name="T43" fmla="*/ 13 h 32"/>
                <a:gd name="T44" fmla="*/ 53 w 54"/>
                <a:gd name="T45" fmla="*/ 9 h 32"/>
                <a:gd name="T46" fmla="*/ 52 w 54"/>
                <a:gd name="T47" fmla="*/ 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32">
                  <a:moveTo>
                    <a:pt x="52" y="6"/>
                  </a:moveTo>
                  <a:cubicBezTo>
                    <a:pt x="52" y="6"/>
                    <a:pt x="51" y="6"/>
                    <a:pt x="50" y="5"/>
                  </a:cubicBezTo>
                  <a:cubicBezTo>
                    <a:pt x="48" y="5"/>
                    <a:pt x="46" y="4"/>
                    <a:pt x="45" y="3"/>
                  </a:cubicBezTo>
                  <a:cubicBezTo>
                    <a:pt x="44" y="2"/>
                    <a:pt x="38" y="1"/>
                    <a:pt x="37" y="1"/>
                  </a:cubicBezTo>
                  <a:cubicBezTo>
                    <a:pt x="36" y="0"/>
                    <a:pt x="31" y="6"/>
                    <a:pt x="29" y="6"/>
                  </a:cubicBezTo>
                  <a:cubicBezTo>
                    <a:pt x="28" y="6"/>
                    <a:pt x="21" y="7"/>
                    <a:pt x="21" y="8"/>
                  </a:cubicBezTo>
                  <a:cubicBezTo>
                    <a:pt x="21" y="10"/>
                    <a:pt x="12" y="11"/>
                    <a:pt x="9" y="8"/>
                  </a:cubicBezTo>
                  <a:cubicBezTo>
                    <a:pt x="9" y="8"/>
                    <a:pt x="8" y="8"/>
                    <a:pt x="8" y="7"/>
                  </a:cubicBezTo>
                  <a:cubicBezTo>
                    <a:pt x="7" y="8"/>
                    <a:pt x="7" y="9"/>
                    <a:pt x="7" y="9"/>
                  </a:cubicBezTo>
                  <a:cubicBezTo>
                    <a:pt x="7" y="12"/>
                    <a:pt x="5" y="12"/>
                    <a:pt x="3" y="12"/>
                  </a:cubicBezTo>
                  <a:cubicBezTo>
                    <a:pt x="1" y="11"/>
                    <a:pt x="3" y="14"/>
                    <a:pt x="2" y="15"/>
                  </a:cubicBezTo>
                  <a:cubicBezTo>
                    <a:pt x="1" y="16"/>
                    <a:pt x="2" y="18"/>
                    <a:pt x="1" y="19"/>
                  </a:cubicBezTo>
                  <a:cubicBezTo>
                    <a:pt x="0" y="19"/>
                    <a:pt x="0" y="19"/>
                    <a:pt x="0" y="21"/>
                  </a:cubicBezTo>
                  <a:cubicBezTo>
                    <a:pt x="0" y="21"/>
                    <a:pt x="2" y="24"/>
                    <a:pt x="2" y="24"/>
                  </a:cubicBezTo>
                  <a:cubicBezTo>
                    <a:pt x="2" y="24"/>
                    <a:pt x="1" y="24"/>
                    <a:pt x="1" y="24"/>
                  </a:cubicBezTo>
                  <a:cubicBezTo>
                    <a:pt x="3" y="25"/>
                    <a:pt x="7" y="27"/>
                    <a:pt x="8" y="29"/>
                  </a:cubicBezTo>
                  <a:cubicBezTo>
                    <a:pt x="10" y="31"/>
                    <a:pt x="15" y="32"/>
                    <a:pt x="17" y="31"/>
                  </a:cubicBezTo>
                  <a:cubicBezTo>
                    <a:pt x="19" y="30"/>
                    <a:pt x="29" y="27"/>
                    <a:pt x="29" y="27"/>
                  </a:cubicBezTo>
                  <a:cubicBezTo>
                    <a:pt x="29" y="27"/>
                    <a:pt x="31" y="28"/>
                    <a:pt x="32" y="29"/>
                  </a:cubicBezTo>
                  <a:cubicBezTo>
                    <a:pt x="33" y="29"/>
                    <a:pt x="33" y="29"/>
                    <a:pt x="35" y="29"/>
                  </a:cubicBezTo>
                  <a:cubicBezTo>
                    <a:pt x="35" y="28"/>
                    <a:pt x="37" y="28"/>
                    <a:pt x="40" y="25"/>
                  </a:cubicBezTo>
                  <a:cubicBezTo>
                    <a:pt x="42" y="23"/>
                    <a:pt x="46" y="13"/>
                    <a:pt x="47" y="13"/>
                  </a:cubicBezTo>
                  <a:cubicBezTo>
                    <a:pt x="48" y="12"/>
                    <a:pt x="51" y="10"/>
                    <a:pt x="53" y="9"/>
                  </a:cubicBezTo>
                  <a:cubicBezTo>
                    <a:pt x="54" y="8"/>
                    <a:pt x="54" y="7"/>
                    <a:pt x="52" y="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3" name="Freeform 73"/>
            <p:cNvSpPr>
              <a:spLocks/>
            </p:cNvSpPr>
            <p:nvPr/>
          </p:nvSpPr>
          <p:spPr bwMode="auto">
            <a:xfrm>
              <a:off x="6133566" y="2495198"/>
              <a:ext cx="196268" cy="98134"/>
            </a:xfrm>
            <a:custGeom>
              <a:avLst/>
              <a:gdLst>
                <a:gd name="T0" fmla="*/ 51 w 54"/>
                <a:gd name="T1" fmla="*/ 12 h 27"/>
                <a:gd name="T2" fmla="*/ 45 w 54"/>
                <a:gd name="T3" fmla="*/ 11 h 27"/>
                <a:gd name="T4" fmla="*/ 43 w 54"/>
                <a:gd name="T5" fmla="*/ 8 h 27"/>
                <a:gd name="T6" fmla="*/ 38 w 54"/>
                <a:gd name="T7" fmla="*/ 8 h 27"/>
                <a:gd name="T8" fmla="*/ 34 w 54"/>
                <a:gd name="T9" fmla="*/ 7 h 27"/>
                <a:gd name="T10" fmla="*/ 28 w 54"/>
                <a:gd name="T11" fmla="*/ 3 h 27"/>
                <a:gd name="T12" fmla="*/ 23 w 54"/>
                <a:gd name="T13" fmla="*/ 0 h 27"/>
                <a:gd name="T14" fmla="*/ 23 w 54"/>
                <a:gd name="T15" fmla="*/ 1 h 27"/>
                <a:gd name="T16" fmla="*/ 18 w 54"/>
                <a:gd name="T17" fmla="*/ 1 h 27"/>
                <a:gd name="T18" fmla="*/ 12 w 54"/>
                <a:gd name="T19" fmla="*/ 4 h 27"/>
                <a:gd name="T20" fmla="*/ 3 w 54"/>
                <a:gd name="T21" fmla="*/ 7 h 27"/>
                <a:gd name="T22" fmla="*/ 3 w 54"/>
                <a:gd name="T23" fmla="*/ 12 h 27"/>
                <a:gd name="T24" fmla="*/ 6 w 54"/>
                <a:gd name="T25" fmla="*/ 19 h 27"/>
                <a:gd name="T26" fmla="*/ 15 w 54"/>
                <a:gd name="T27" fmla="*/ 26 h 27"/>
                <a:gd name="T28" fmla="*/ 15 w 54"/>
                <a:gd name="T29" fmla="*/ 26 h 27"/>
                <a:gd name="T30" fmla="*/ 22 w 54"/>
                <a:gd name="T31" fmla="*/ 26 h 27"/>
                <a:gd name="T32" fmla="*/ 24 w 54"/>
                <a:gd name="T33" fmla="*/ 22 h 27"/>
                <a:gd name="T34" fmla="*/ 31 w 54"/>
                <a:gd name="T35" fmla="*/ 24 h 27"/>
                <a:gd name="T36" fmla="*/ 38 w 54"/>
                <a:gd name="T37" fmla="*/ 25 h 27"/>
                <a:gd name="T38" fmla="*/ 38 w 54"/>
                <a:gd name="T39" fmla="*/ 27 h 27"/>
                <a:gd name="T40" fmla="*/ 41 w 54"/>
                <a:gd name="T41" fmla="*/ 24 h 27"/>
                <a:gd name="T42" fmla="*/ 49 w 54"/>
                <a:gd name="T43" fmla="*/ 20 h 27"/>
                <a:gd name="T44" fmla="*/ 54 w 54"/>
                <a:gd name="T45" fmla="*/ 16 h 27"/>
                <a:gd name="T46" fmla="*/ 51 w 54"/>
                <a:gd name="T47" fmla="*/ 12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4" h="27">
                  <a:moveTo>
                    <a:pt x="51" y="12"/>
                  </a:moveTo>
                  <a:cubicBezTo>
                    <a:pt x="49" y="11"/>
                    <a:pt x="46" y="12"/>
                    <a:pt x="45" y="11"/>
                  </a:cubicBezTo>
                  <a:cubicBezTo>
                    <a:pt x="45" y="10"/>
                    <a:pt x="45" y="8"/>
                    <a:pt x="43" y="8"/>
                  </a:cubicBezTo>
                  <a:cubicBezTo>
                    <a:pt x="41" y="8"/>
                    <a:pt x="39" y="7"/>
                    <a:pt x="38" y="8"/>
                  </a:cubicBezTo>
                  <a:cubicBezTo>
                    <a:pt x="37" y="10"/>
                    <a:pt x="34" y="8"/>
                    <a:pt x="34" y="7"/>
                  </a:cubicBezTo>
                  <a:cubicBezTo>
                    <a:pt x="34" y="5"/>
                    <a:pt x="32" y="4"/>
                    <a:pt x="28" y="3"/>
                  </a:cubicBezTo>
                  <a:cubicBezTo>
                    <a:pt x="27" y="2"/>
                    <a:pt x="25" y="1"/>
                    <a:pt x="23" y="0"/>
                  </a:cubicBezTo>
                  <a:cubicBezTo>
                    <a:pt x="23" y="0"/>
                    <a:pt x="23" y="0"/>
                    <a:pt x="23" y="1"/>
                  </a:cubicBezTo>
                  <a:cubicBezTo>
                    <a:pt x="22" y="2"/>
                    <a:pt x="20" y="0"/>
                    <a:pt x="18" y="1"/>
                  </a:cubicBezTo>
                  <a:cubicBezTo>
                    <a:pt x="17" y="2"/>
                    <a:pt x="14" y="2"/>
                    <a:pt x="12" y="4"/>
                  </a:cubicBezTo>
                  <a:cubicBezTo>
                    <a:pt x="10" y="6"/>
                    <a:pt x="5" y="7"/>
                    <a:pt x="3" y="7"/>
                  </a:cubicBezTo>
                  <a:cubicBezTo>
                    <a:pt x="0" y="8"/>
                    <a:pt x="2" y="10"/>
                    <a:pt x="3" y="12"/>
                  </a:cubicBezTo>
                  <a:cubicBezTo>
                    <a:pt x="4" y="14"/>
                    <a:pt x="4" y="18"/>
                    <a:pt x="6" y="19"/>
                  </a:cubicBezTo>
                  <a:cubicBezTo>
                    <a:pt x="8" y="20"/>
                    <a:pt x="14" y="24"/>
                    <a:pt x="15" y="26"/>
                  </a:cubicBezTo>
                  <a:cubicBezTo>
                    <a:pt x="15" y="26"/>
                    <a:pt x="15" y="26"/>
                    <a:pt x="15" y="26"/>
                  </a:cubicBezTo>
                  <a:cubicBezTo>
                    <a:pt x="17" y="27"/>
                    <a:pt x="21" y="27"/>
                    <a:pt x="22" y="26"/>
                  </a:cubicBezTo>
                  <a:cubicBezTo>
                    <a:pt x="23" y="24"/>
                    <a:pt x="24" y="22"/>
                    <a:pt x="24" y="22"/>
                  </a:cubicBezTo>
                  <a:cubicBezTo>
                    <a:pt x="24" y="22"/>
                    <a:pt x="29" y="22"/>
                    <a:pt x="31" y="24"/>
                  </a:cubicBezTo>
                  <a:cubicBezTo>
                    <a:pt x="34" y="27"/>
                    <a:pt x="38" y="25"/>
                    <a:pt x="38" y="25"/>
                  </a:cubicBezTo>
                  <a:cubicBezTo>
                    <a:pt x="38" y="25"/>
                    <a:pt x="38" y="26"/>
                    <a:pt x="38" y="27"/>
                  </a:cubicBezTo>
                  <a:cubicBezTo>
                    <a:pt x="39" y="25"/>
                    <a:pt x="40" y="24"/>
                    <a:pt x="41" y="24"/>
                  </a:cubicBezTo>
                  <a:cubicBezTo>
                    <a:pt x="43" y="24"/>
                    <a:pt x="46" y="23"/>
                    <a:pt x="49" y="20"/>
                  </a:cubicBezTo>
                  <a:cubicBezTo>
                    <a:pt x="50" y="18"/>
                    <a:pt x="52" y="17"/>
                    <a:pt x="54" y="16"/>
                  </a:cubicBezTo>
                  <a:cubicBezTo>
                    <a:pt x="52" y="15"/>
                    <a:pt x="52" y="13"/>
                    <a:pt x="51" y="1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4" name="Freeform 74"/>
            <p:cNvSpPr>
              <a:spLocks/>
            </p:cNvSpPr>
            <p:nvPr/>
          </p:nvSpPr>
          <p:spPr bwMode="auto">
            <a:xfrm>
              <a:off x="6271568" y="2553465"/>
              <a:ext cx="170200" cy="72066"/>
            </a:xfrm>
            <a:custGeom>
              <a:avLst/>
              <a:gdLst>
                <a:gd name="T0" fmla="*/ 35 w 47"/>
                <a:gd name="T1" fmla="*/ 2 h 20"/>
                <a:gd name="T2" fmla="*/ 29 w 47"/>
                <a:gd name="T3" fmla="*/ 1 h 20"/>
                <a:gd name="T4" fmla="*/ 22 w 47"/>
                <a:gd name="T5" fmla="*/ 1 h 20"/>
                <a:gd name="T6" fmla="*/ 17 w 47"/>
                <a:gd name="T7" fmla="*/ 1 h 20"/>
                <a:gd name="T8" fmla="*/ 16 w 47"/>
                <a:gd name="T9" fmla="*/ 0 h 20"/>
                <a:gd name="T10" fmla="*/ 11 w 47"/>
                <a:gd name="T11" fmla="*/ 4 h 20"/>
                <a:gd name="T12" fmla="*/ 3 w 47"/>
                <a:gd name="T13" fmla="*/ 8 h 20"/>
                <a:gd name="T14" fmla="*/ 0 w 47"/>
                <a:gd name="T15" fmla="*/ 11 h 20"/>
                <a:gd name="T16" fmla="*/ 4 w 47"/>
                <a:gd name="T17" fmla="*/ 17 h 20"/>
                <a:gd name="T18" fmla="*/ 16 w 47"/>
                <a:gd name="T19" fmla="*/ 17 h 20"/>
                <a:gd name="T20" fmla="*/ 24 w 47"/>
                <a:gd name="T21" fmla="*/ 15 h 20"/>
                <a:gd name="T22" fmla="*/ 32 w 47"/>
                <a:gd name="T23" fmla="*/ 10 h 20"/>
                <a:gd name="T24" fmla="*/ 40 w 47"/>
                <a:gd name="T25" fmla="*/ 12 h 20"/>
                <a:gd name="T26" fmla="*/ 45 w 47"/>
                <a:gd name="T27" fmla="*/ 14 h 20"/>
                <a:gd name="T28" fmla="*/ 44 w 47"/>
                <a:gd name="T29" fmla="*/ 11 h 20"/>
                <a:gd name="T30" fmla="*/ 47 w 47"/>
                <a:gd name="T31" fmla="*/ 5 h 20"/>
                <a:gd name="T32" fmla="*/ 47 w 47"/>
                <a:gd name="T33" fmla="*/ 5 h 20"/>
                <a:gd name="T34" fmla="*/ 43 w 47"/>
                <a:gd name="T35" fmla="*/ 4 h 20"/>
                <a:gd name="T36" fmla="*/ 35 w 47"/>
                <a:gd name="T3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7" h="20">
                  <a:moveTo>
                    <a:pt x="35" y="2"/>
                  </a:moveTo>
                  <a:cubicBezTo>
                    <a:pt x="33" y="2"/>
                    <a:pt x="31" y="1"/>
                    <a:pt x="29" y="1"/>
                  </a:cubicBezTo>
                  <a:cubicBezTo>
                    <a:pt x="27" y="2"/>
                    <a:pt x="23" y="1"/>
                    <a:pt x="22" y="1"/>
                  </a:cubicBezTo>
                  <a:cubicBezTo>
                    <a:pt x="20" y="0"/>
                    <a:pt x="19" y="2"/>
                    <a:pt x="17" y="1"/>
                  </a:cubicBezTo>
                  <a:cubicBezTo>
                    <a:pt x="16" y="1"/>
                    <a:pt x="16" y="0"/>
                    <a:pt x="16" y="0"/>
                  </a:cubicBezTo>
                  <a:cubicBezTo>
                    <a:pt x="14" y="1"/>
                    <a:pt x="12" y="2"/>
                    <a:pt x="11" y="4"/>
                  </a:cubicBezTo>
                  <a:cubicBezTo>
                    <a:pt x="8" y="7"/>
                    <a:pt x="5" y="8"/>
                    <a:pt x="3" y="8"/>
                  </a:cubicBezTo>
                  <a:cubicBezTo>
                    <a:pt x="2" y="8"/>
                    <a:pt x="1" y="9"/>
                    <a:pt x="0" y="11"/>
                  </a:cubicBezTo>
                  <a:cubicBezTo>
                    <a:pt x="1" y="13"/>
                    <a:pt x="3" y="16"/>
                    <a:pt x="4" y="17"/>
                  </a:cubicBezTo>
                  <a:cubicBezTo>
                    <a:pt x="7" y="20"/>
                    <a:pt x="16" y="19"/>
                    <a:pt x="16" y="17"/>
                  </a:cubicBezTo>
                  <a:cubicBezTo>
                    <a:pt x="16" y="16"/>
                    <a:pt x="23" y="15"/>
                    <a:pt x="24" y="15"/>
                  </a:cubicBezTo>
                  <a:cubicBezTo>
                    <a:pt x="26" y="15"/>
                    <a:pt x="31" y="9"/>
                    <a:pt x="32" y="10"/>
                  </a:cubicBezTo>
                  <a:cubicBezTo>
                    <a:pt x="33" y="10"/>
                    <a:pt x="39" y="11"/>
                    <a:pt x="40" y="12"/>
                  </a:cubicBezTo>
                  <a:cubicBezTo>
                    <a:pt x="41" y="13"/>
                    <a:pt x="43" y="14"/>
                    <a:pt x="45" y="14"/>
                  </a:cubicBezTo>
                  <a:cubicBezTo>
                    <a:pt x="44" y="13"/>
                    <a:pt x="44" y="12"/>
                    <a:pt x="44" y="11"/>
                  </a:cubicBezTo>
                  <a:cubicBezTo>
                    <a:pt x="44" y="10"/>
                    <a:pt x="46" y="6"/>
                    <a:pt x="47" y="5"/>
                  </a:cubicBezTo>
                  <a:cubicBezTo>
                    <a:pt x="47" y="5"/>
                    <a:pt x="47" y="5"/>
                    <a:pt x="47" y="5"/>
                  </a:cubicBezTo>
                  <a:cubicBezTo>
                    <a:pt x="45" y="4"/>
                    <a:pt x="43" y="4"/>
                    <a:pt x="43" y="4"/>
                  </a:cubicBezTo>
                  <a:cubicBezTo>
                    <a:pt x="42" y="3"/>
                    <a:pt x="38" y="2"/>
                    <a:pt x="35" y="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5" name="Freeform 75"/>
            <p:cNvSpPr>
              <a:spLocks/>
            </p:cNvSpPr>
            <p:nvPr/>
          </p:nvSpPr>
          <p:spPr bwMode="auto">
            <a:xfrm>
              <a:off x="5463499" y="2840199"/>
              <a:ext cx="111934" cy="188600"/>
            </a:xfrm>
            <a:custGeom>
              <a:avLst/>
              <a:gdLst>
                <a:gd name="T0" fmla="*/ 23 w 31"/>
                <a:gd name="T1" fmla="*/ 42 h 52"/>
                <a:gd name="T2" fmla="*/ 21 w 31"/>
                <a:gd name="T3" fmla="*/ 38 h 52"/>
                <a:gd name="T4" fmla="*/ 23 w 31"/>
                <a:gd name="T5" fmla="*/ 34 h 52"/>
                <a:gd name="T6" fmla="*/ 20 w 31"/>
                <a:gd name="T7" fmla="*/ 29 h 52"/>
                <a:gd name="T8" fmla="*/ 23 w 31"/>
                <a:gd name="T9" fmla="*/ 26 h 52"/>
                <a:gd name="T10" fmla="*/ 24 w 31"/>
                <a:gd name="T11" fmla="*/ 20 h 52"/>
                <a:gd name="T12" fmla="*/ 24 w 31"/>
                <a:gd name="T13" fmla="*/ 12 h 52"/>
                <a:gd name="T14" fmla="*/ 29 w 31"/>
                <a:gd name="T15" fmla="*/ 7 h 52"/>
                <a:gd name="T16" fmla="*/ 27 w 31"/>
                <a:gd name="T17" fmla="*/ 4 h 52"/>
                <a:gd name="T18" fmla="*/ 22 w 31"/>
                <a:gd name="T19" fmla="*/ 3 h 52"/>
                <a:gd name="T20" fmla="*/ 18 w 31"/>
                <a:gd name="T21" fmla="*/ 3 h 52"/>
                <a:gd name="T22" fmla="*/ 13 w 31"/>
                <a:gd name="T23" fmla="*/ 2 h 52"/>
                <a:gd name="T24" fmla="*/ 10 w 31"/>
                <a:gd name="T25" fmla="*/ 1 h 52"/>
                <a:gd name="T26" fmla="*/ 8 w 31"/>
                <a:gd name="T27" fmla="*/ 2 h 52"/>
                <a:gd name="T28" fmla="*/ 8 w 31"/>
                <a:gd name="T29" fmla="*/ 8 h 52"/>
                <a:gd name="T30" fmla="*/ 3 w 31"/>
                <a:gd name="T31" fmla="*/ 28 h 52"/>
                <a:gd name="T32" fmla="*/ 6 w 31"/>
                <a:gd name="T33" fmla="*/ 36 h 52"/>
                <a:gd name="T34" fmla="*/ 7 w 31"/>
                <a:gd name="T35" fmla="*/ 50 h 52"/>
                <a:gd name="T36" fmla="*/ 14 w 31"/>
                <a:gd name="T37" fmla="*/ 52 h 52"/>
                <a:gd name="T38" fmla="*/ 21 w 31"/>
                <a:gd name="T39" fmla="*/ 50 h 52"/>
                <a:gd name="T40" fmla="*/ 19 w 31"/>
                <a:gd name="T41" fmla="*/ 47 h 52"/>
                <a:gd name="T42" fmla="*/ 23 w 31"/>
                <a:gd name="T43" fmla="*/ 4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1" h="52">
                  <a:moveTo>
                    <a:pt x="23" y="42"/>
                  </a:moveTo>
                  <a:cubicBezTo>
                    <a:pt x="26" y="42"/>
                    <a:pt x="22" y="39"/>
                    <a:pt x="21" y="38"/>
                  </a:cubicBezTo>
                  <a:cubicBezTo>
                    <a:pt x="20" y="37"/>
                    <a:pt x="21" y="34"/>
                    <a:pt x="23" y="34"/>
                  </a:cubicBezTo>
                  <a:cubicBezTo>
                    <a:pt x="25" y="34"/>
                    <a:pt x="23" y="31"/>
                    <a:pt x="20" y="29"/>
                  </a:cubicBezTo>
                  <a:cubicBezTo>
                    <a:pt x="18" y="27"/>
                    <a:pt x="20" y="26"/>
                    <a:pt x="23" y="26"/>
                  </a:cubicBezTo>
                  <a:cubicBezTo>
                    <a:pt x="25" y="26"/>
                    <a:pt x="22" y="22"/>
                    <a:pt x="24" y="20"/>
                  </a:cubicBezTo>
                  <a:cubicBezTo>
                    <a:pt x="26" y="18"/>
                    <a:pt x="24" y="14"/>
                    <a:pt x="24" y="12"/>
                  </a:cubicBezTo>
                  <a:cubicBezTo>
                    <a:pt x="24" y="10"/>
                    <a:pt x="27" y="10"/>
                    <a:pt x="29" y="7"/>
                  </a:cubicBezTo>
                  <a:cubicBezTo>
                    <a:pt x="31" y="5"/>
                    <a:pt x="27" y="6"/>
                    <a:pt x="27" y="4"/>
                  </a:cubicBezTo>
                  <a:cubicBezTo>
                    <a:pt x="27" y="2"/>
                    <a:pt x="24" y="1"/>
                    <a:pt x="22" y="3"/>
                  </a:cubicBezTo>
                  <a:cubicBezTo>
                    <a:pt x="20" y="4"/>
                    <a:pt x="20" y="3"/>
                    <a:pt x="18" y="3"/>
                  </a:cubicBezTo>
                  <a:cubicBezTo>
                    <a:pt x="17" y="3"/>
                    <a:pt x="13" y="4"/>
                    <a:pt x="13" y="2"/>
                  </a:cubicBezTo>
                  <a:cubicBezTo>
                    <a:pt x="13" y="0"/>
                    <a:pt x="12" y="0"/>
                    <a:pt x="10" y="1"/>
                  </a:cubicBezTo>
                  <a:cubicBezTo>
                    <a:pt x="10" y="2"/>
                    <a:pt x="9" y="2"/>
                    <a:pt x="8" y="2"/>
                  </a:cubicBezTo>
                  <a:cubicBezTo>
                    <a:pt x="8" y="5"/>
                    <a:pt x="7" y="7"/>
                    <a:pt x="8" y="8"/>
                  </a:cubicBezTo>
                  <a:cubicBezTo>
                    <a:pt x="10" y="11"/>
                    <a:pt x="6" y="25"/>
                    <a:pt x="3" y="28"/>
                  </a:cubicBezTo>
                  <a:cubicBezTo>
                    <a:pt x="0" y="32"/>
                    <a:pt x="3" y="33"/>
                    <a:pt x="6" y="36"/>
                  </a:cubicBezTo>
                  <a:cubicBezTo>
                    <a:pt x="10" y="38"/>
                    <a:pt x="7" y="48"/>
                    <a:pt x="7" y="50"/>
                  </a:cubicBezTo>
                  <a:cubicBezTo>
                    <a:pt x="7" y="52"/>
                    <a:pt x="10" y="52"/>
                    <a:pt x="14" y="52"/>
                  </a:cubicBezTo>
                  <a:cubicBezTo>
                    <a:pt x="16" y="52"/>
                    <a:pt x="18" y="51"/>
                    <a:pt x="21" y="50"/>
                  </a:cubicBezTo>
                  <a:cubicBezTo>
                    <a:pt x="20" y="49"/>
                    <a:pt x="19" y="48"/>
                    <a:pt x="19" y="47"/>
                  </a:cubicBezTo>
                  <a:cubicBezTo>
                    <a:pt x="19" y="46"/>
                    <a:pt x="19" y="43"/>
                    <a:pt x="23" y="4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6" name="Freeform 76"/>
            <p:cNvSpPr>
              <a:spLocks/>
            </p:cNvSpPr>
            <p:nvPr/>
          </p:nvSpPr>
          <p:spPr bwMode="auto">
            <a:xfrm>
              <a:off x="5859100" y="2393998"/>
              <a:ext cx="127266" cy="108866"/>
            </a:xfrm>
            <a:custGeom>
              <a:avLst/>
              <a:gdLst>
                <a:gd name="T0" fmla="*/ 11 w 35"/>
                <a:gd name="T1" fmla="*/ 24 h 30"/>
                <a:gd name="T2" fmla="*/ 17 w 35"/>
                <a:gd name="T3" fmla="*/ 24 h 30"/>
                <a:gd name="T4" fmla="*/ 23 w 35"/>
                <a:gd name="T5" fmla="*/ 29 h 30"/>
                <a:gd name="T6" fmla="*/ 25 w 35"/>
                <a:gd name="T7" fmla="*/ 30 h 30"/>
                <a:gd name="T8" fmla="*/ 26 w 35"/>
                <a:gd name="T9" fmla="*/ 24 h 30"/>
                <a:gd name="T10" fmla="*/ 27 w 35"/>
                <a:gd name="T11" fmla="*/ 20 h 30"/>
                <a:gd name="T12" fmla="*/ 31 w 35"/>
                <a:gd name="T13" fmla="*/ 17 h 30"/>
                <a:gd name="T14" fmla="*/ 33 w 35"/>
                <a:gd name="T15" fmla="*/ 15 h 30"/>
                <a:gd name="T16" fmla="*/ 30 w 35"/>
                <a:gd name="T17" fmla="*/ 10 h 30"/>
                <a:gd name="T18" fmla="*/ 34 w 35"/>
                <a:gd name="T19" fmla="*/ 6 h 30"/>
                <a:gd name="T20" fmla="*/ 34 w 35"/>
                <a:gd name="T21" fmla="*/ 1 h 30"/>
                <a:gd name="T22" fmla="*/ 32 w 35"/>
                <a:gd name="T23" fmla="*/ 1 h 30"/>
                <a:gd name="T24" fmla="*/ 24 w 35"/>
                <a:gd name="T25" fmla="*/ 2 h 30"/>
                <a:gd name="T26" fmla="*/ 20 w 35"/>
                <a:gd name="T27" fmla="*/ 7 h 30"/>
                <a:gd name="T28" fmla="*/ 16 w 35"/>
                <a:gd name="T29" fmla="*/ 8 h 30"/>
                <a:gd name="T30" fmla="*/ 12 w 35"/>
                <a:gd name="T31" fmla="*/ 10 h 30"/>
                <a:gd name="T32" fmla="*/ 8 w 35"/>
                <a:gd name="T33" fmla="*/ 17 h 30"/>
                <a:gd name="T34" fmla="*/ 2 w 35"/>
                <a:gd name="T35" fmla="*/ 24 h 30"/>
                <a:gd name="T36" fmla="*/ 0 w 35"/>
                <a:gd name="T37" fmla="*/ 25 h 30"/>
                <a:gd name="T38" fmla="*/ 3 w 35"/>
                <a:gd name="T39" fmla="*/ 26 h 30"/>
                <a:gd name="T40" fmla="*/ 11 w 35"/>
                <a:gd name="T41" fmla="*/ 24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5" h="30">
                  <a:moveTo>
                    <a:pt x="11" y="24"/>
                  </a:moveTo>
                  <a:cubicBezTo>
                    <a:pt x="13" y="22"/>
                    <a:pt x="16" y="23"/>
                    <a:pt x="17" y="24"/>
                  </a:cubicBezTo>
                  <a:cubicBezTo>
                    <a:pt x="19" y="26"/>
                    <a:pt x="21" y="26"/>
                    <a:pt x="23" y="29"/>
                  </a:cubicBezTo>
                  <a:cubicBezTo>
                    <a:pt x="24" y="29"/>
                    <a:pt x="24" y="30"/>
                    <a:pt x="25" y="30"/>
                  </a:cubicBezTo>
                  <a:cubicBezTo>
                    <a:pt x="25" y="29"/>
                    <a:pt x="25" y="25"/>
                    <a:pt x="26" y="24"/>
                  </a:cubicBezTo>
                  <a:cubicBezTo>
                    <a:pt x="27" y="22"/>
                    <a:pt x="25" y="20"/>
                    <a:pt x="27" y="20"/>
                  </a:cubicBezTo>
                  <a:cubicBezTo>
                    <a:pt x="28" y="20"/>
                    <a:pt x="31" y="20"/>
                    <a:pt x="31" y="17"/>
                  </a:cubicBezTo>
                  <a:cubicBezTo>
                    <a:pt x="31" y="15"/>
                    <a:pt x="32" y="16"/>
                    <a:pt x="33" y="15"/>
                  </a:cubicBezTo>
                  <a:cubicBezTo>
                    <a:pt x="34" y="13"/>
                    <a:pt x="31" y="11"/>
                    <a:pt x="30" y="10"/>
                  </a:cubicBezTo>
                  <a:cubicBezTo>
                    <a:pt x="30" y="9"/>
                    <a:pt x="32" y="9"/>
                    <a:pt x="34" y="6"/>
                  </a:cubicBezTo>
                  <a:cubicBezTo>
                    <a:pt x="35" y="5"/>
                    <a:pt x="35" y="3"/>
                    <a:pt x="34" y="1"/>
                  </a:cubicBezTo>
                  <a:cubicBezTo>
                    <a:pt x="34" y="1"/>
                    <a:pt x="33" y="2"/>
                    <a:pt x="32" y="1"/>
                  </a:cubicBezTo>
                  <a:cubicBezTo>
                    <a:pt x="30" y="0"/>
                    <a:pt x="27" y="1"/>
                    <a:pt x="24" y="2"/>
                  </a:cubicBezTo>
                  <a:cubicBezTo>
                    <a:pt x="20" y="2"/>
                    <a:pt x="19" y="6"/>
                    <a:pt x="20" y="7"/>
                  </a:cubicBezTo>
                  <a:cubicBezTo>
                    <a:pt x="22" y="9"/>
                    <a:pt x="17" y="10"/>
                    <a:pt x="16" y="8"/>
                  </a:cubicBezTo>
                  <a:cubicBezTo>
                    <a:pt x="16" y="6"/>
                    <a:pt x="12" y="7"/>
                    <a:pt x="12" y="10"/>
                  </a:cubicBezTo>
                  <a:cubicBezTo>
                    <a:pt x="13" y="12"/>
                    <a:pt x="8" y="13"/>
                    <a:pt x="8" y="17"/>
                  </a:cubicBezTo>
                  <a:cubicBezTo>
                    <a:pt x="9" y="20"/>
                    <a:pt x="4" y="23"/>
                    <a:pt x="2" y="24"/>
                  </a:cubicBezTo>
                  <a:cubicBezTo>
                    <a:pt x="1" y="25"/>
                    <a:pt x="1" y="25"/>
                    <a:pt x="0" y="25"/>
                  </a:cubicBezTo>
                  <a:cubicBezTo>
                    <a:pt x="2" y="26"/>
                    <a:pt x="3" y="26"/>
                    <a:pt x="3" y="26"/>
                  </a:cubicBezTo>
                  <a:cubicBezTo>
                    <a:pt x="6" y="26"/>
                    <a:pt x="10" y="25"/>
                    <a:pt x="11" y="2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7" name="Freeform 77"/>
            <p:cNvSpPr>
              <a:spLocks/>
            </p:cNvSpPr>
            <p:nvPr/>
          </p:nvSpPr>
          <p:spPr bwMode="auto">
            <a:xfrm>
              <a:off x="5938832" y="2531998"/>
              <a:ext cx="21466" cy="27600"/>
            </a:xfrm>
            <a:custGeom>
              <a:avLst/>
              <a:gdLst>
                <a:gd name="T0" fmla="*/ 4 w 6"/>
                <a:gd name="T1" fmla="*/ 0 h 8"/>
                <a:gd name="T2" fmla="*/ 1 w 6"/>
                <a:gd name="T3" fmla="*/ 7 h 8"/>
                <a:gd name="T4" fmla="*/ 6 w 6"/>
                <a:gd name="T5" fmla="*/ 8 h 8"/>
                <a:gd name="T6" fmla="*/ 4 w 6"/>
                <a:gd name="T7" fmla="*/ 1 h 8"/>
                <a:gd name="T8" fmla="*/ 4 w 6"/>
                <a:gd name="T9" fmla="*/ 0 h 8"/>
              </a:gdLst>
              <a:ahLst/>
              <a:cxnLst>
                <a:cxn ang="0">
                  <a:pos x="T0" y="T1"/>
                </a:cxn>
                <a:cxn ang="0">
                  <a:pos x="T2" y="T3"/>
                </a:cxn>
                <a:cxn ang="0">
                  <a:pos x="T4" y="T5"/>
                </a:cxn>
                <a:cxn ang="0">
                  <a:pos x="T6" y="T7"/>
                </a:cxn>
                <a:cxn ang="0">
                  <a:pos x="T8" y="T9"/>
                </a:cxn>
              </a:cxnLst>
              <a:rect l="0" t="0" r="r" b="b"/>
              <a:pathLst>
                <a:path w="6" h="8">
                  <a:moveTo>
                    <a:pt x="4" y="0"/>
                  </a:moveTo>
                  <a:cubicBezTo>
                    <a:pt x="2" y="1"/>
                    <a:pt x="0" y="3"/>
                    <a:pt x="1" y="7"/>
                  </a:cubicBezTo>
                  <a:cubicBezTo>
                    <a:pt x="2" y="7"/>
                    <a:pt x="5" y="7"/>
                    <a:pt x="6" y="8"/>
                  </a:cubicBezTo>
                  <a:cubicBezTo>
                    <a:pt x="6" y="3"/>
                    <a:pt x="4" y="2"/>
                    <a:pt x="4" y="1"/>
                  </a:cubicBezTo>
                  <a:cubicBezTo>
                    <a:pt x="3" y="1"/>
                    <a:pt x="3" y="0"/>
                    <a:pt x="4" y="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8" name="Freeform 78"/>
            <p:cNvSpPr>
              <a:spLocks/>
            </p:cNvSpPr>
            <p:nvPr/>
          </p:nvSpPr>
          <p:spPr bwMode="auto">
            <a:xfrm>
              <a:off x="5840700" y="2473731"/>
              <a:ext cx="119600" cy="85866"/>
            </a:xfrm>
            <a:custGeom>
              <a:avLst/>
              <a:gdLst>
                <a:gd name="T0" fmla="*/ 1 w 33"/>
                <a:gd name="T1" fmla="*/ 7 h 24"/>
                <a:gd name="T2" fmla="*/ 4 w 33"/>
                <a:gd name="T3" fmla="*/ 10 h 24"/>
                <a:gd name="T4" fmla="*/ 8 w 33"/>
                <a:gd name="T5" fmla="*/ 12 h 24"/>
                <a:gd name="T6" fmla="*/ 13 w 33"/>
                <a:gd name="T7" fmla="*/ 16 h 24"/>
                <a:gd name="T8" fmla="*/ 16 w 33"/>
                <a:gd name="T9" fmla="*/ 18 h 24"/>
                <a:gd name="T10" fmla="*/ 20 w 33"/>
                <a:gd name="T11" fmla="*/ 17 h 24"/>
                <a:gd name="T12" fmla="*/ 22 w 33"/>
                <a:gd name="T13" fmla="*/ 21 h 24"/>
                <a:gd name="T14" fmla="*/ 26 w 33"/>
                <a:gd name="T15" fmla="*/ 23 h 24"/>
                <a:gd name="T16" fmla="*/ 28 w 33"/>
                <a:gd name="T17" fmla="*/ 23 h 24"/>
                <a:gd name="T18" fmla="*/ 31 w 33"/>
                <a:gd name="T19" fmla="*/ 16 h 24"/>
                <a:gd name="T20" fmla="*/ 32 w 33"/>
                <a:gd name="T21" fmla="*/ 14 h 24"/>
                <a:gd name="T22" fmla="*/ 30 w 33"/>
                <a:gd name="T23" fmla="*/ 8 h 24"/>
                <a:gd name="T24" fmla="*/ 30 w 33"/>
                <a:gd name="T25" fmla="*/ 8 h 24"/>
                <a:gd name="T26" fmla="*/ 28 w 33"/>
                <a:gd name="T27" fmla="*/ 7 h 24"/>
                <a:gd name="T28" fmla="*/ 22 w 33"/>
                <a:gd name="T29" fmla="*/ 2 h 24"/>
                <a:gd name="T30" fmla="*/ 16 w 33"/>
                <a:gd name="T31" fmla="*/ 2 h 24"/>
                <a:gd name="T32" fmla="*/ 8 w 33"/>
                <a:gd name="T33" fmla="*/ 4 h 24"/>
                <a:gd name="T34" fmla="*/ 5 w 33"/>
                <a:gd name="T35" fmla="*/ 3 h 24"/>
                <a:gd name="T36" fmla="*/ 0 w 33"/>
                <a:gd name="T37" fmla="*/ 6 h 24"/>
                <a:gd name="T38" fmla="*/ 1 w 33"/>
                <a:gd name="T39"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3" h="24">
                  <a:moveTo>
                    <a:pt x="1" y="7"/>
                  </a:moveTo>
                  <a:cubicBezTo>
                    <a:pt x="1" y="8"/>
                    <a:pt x="3" y="11"/>
                    <a:pt x="4" y="10"/>
                  </a:cubicBezTo>
                  <a:cubicBezTo>
                    <a:pt x="5" y="9"/>
                    <a:pt x="7" y="12"/>
                    <a:pt x="8" y="12"/>
                  </a:cubicBezTo>
                  <a:cubicBezTo>
                    <a:pt x="10" y="13"/>
                    <a:pt x="13" y="15"/>
                    <a:pt x="13" y="16"/>
                  </a:cubicBezTo>
                  <a:cubicBezTo>
                    <a:pt x="14" y="17"/>
                    <a:pt x="14" y="19"/>
                    <a:pt x="16" y="18"/>
                  </a:cubicBezTo>
                  <a:cubicBezTo>
                    <a:pt x="18" y="18"/>
                    <a:pt x="20" y="15"/>
                    <a:pt x="20" y="17"/>
                  </a:cubicBezTo>
                  <a:cubicBezTo>
                    <a:pt x="20" y="18"/>
                    <a:pt x="20" y="21"/>
                    <a:pt x="22" y="21"/>
                  </a:cubicBezTo>
                  <a:cubicBezTo>
                    <a:pt x="24" y="20"/>
                    <a:pt x="24" y="24"/>
                    <a:pt x="26" y="23"/>
                  </a:cubicBezTo>
                  <a:cubicBezTo>
                    <a:pt x="27" y="23"/>
                    <a:pt x="27" y="23"/>
                    <a:pt x="28" y="23"/>
                  </a:cubicBezTo>
                  <a:cubicBezTo>
                    <a:pt x="27" y="19"/>
                    <a:pt x="29" y="17"/>
                    <a:pt x="31" y="16"/>
                  </a:cubicBezTo>
                  <a:cubicBezTo>
                    <a:pt x="31" y="15"/>
                    <a:pt x="32" y="15"/>
                    <a:pt x="32" y="14"/>
                  </a:cubicBezTo>
                  <a:cubicBezTo>
                    <a:pt x="33" y="12"/>
                    <a:pt x="30" y="10"/>
                    <a:pt x="30" y="8"/>
                  </a:cubicBezTo>
                  <a:cubicBezTo>
                    <a:pt x="30" y="8"/>
                    <a:pt x="30" y="8"/>
                    <a:pt x="30" y="8"/>
                  </a:cubicBezTo>
                  <a:cubicBezTo>
                    <a:pt x="29" y="8"/>
                    <a:pt x="29" y="7"/>
                    <a:pt x="28" y="7"/>
                  </a:cubicBezTo>
                  <a:cubicBezTo>
                    <a:pt x="26" y="4"/>
                    <a:pt x="24" y="4"/>
                    <a:pt x="22" y="2"/>
                  </a:cubicBezTo>
                  <a:cubicBezTo>
                    <a:pt x="21" y="1"/>
                    <a:pt x="18" y="0"/>
                    <a:pt x="16" y="2"/>
                  </a:cubicBezTo>
                  <a:cubicBezTo>
                    <a:pt x="15" y="3"/>
                    <a:pt x="11" y="4"/>
                    <a:pt x="8" y="4"/>
                  </a:cubicBezTo>
                  <a:cubicBezTo>
                    <a:pt x="8" y="4"/>
                    <a:pt x="7" y="4"/>
                    <a:pt x="5" y="3"/>
                  </a:cubicBezTo>
                  <a:cubicBezTo>
                    <a:pt x="4" y="4"/>
                    <a:pt x="2" y="5"/>
                    <a:pt x="0" y="6"/>
                  </a:cubicBezTo>
                  <a:cubicBezTo>
                    <a:pt x="0" y="6"/>
                    <a:pt x="1" y="6"/>
                    <a:pt x="1" y="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9" name="Freeform 79"/>
            <p:cNvSpPr>
              <a:spLocks/>
            </p:cNvSpPr>
            <p:nvPr/>
          </p:nvSpPr>
          <p:spPr bwMode="auto">
            <a:xfrm>
              <a:off x="6377368" y="2600999"/>
              <a:ext cx="279068" cy="180934"/>
            </a:xfrm>
            <a:custGeom>
              <a:avLst/>
              <a:gdLst>
                <a:gd name="T0" fmla="*/ 69 w 77"/>
                <a:gd name="T1" fmla="*/ 33 h 50"/>
                <a:gd name="T2" fmla="*/ 65 w 77"/>
                <a:gd name="T3" fmla="*/ 31 h 50"/>
                <a:gd name="T4" fmla="*/ 65 w 77"/>
                <a:gd name="T5" fmla="*/ 31 h 50"/>
                <a:gd name="T6" fmla="*/ 64 w 77"/>
                <a:gd name="T7" fmla="*/ 21 h 50"/>
                <a:gd name="T8" fmla="*/ 59 w 77"/>
                <a:gd name="T9" fmla="*/ 10 h 50"/>
                <a:gd name="T10" fmla="*/ 53 w 77"/>
                <a:gd name="T11" fmla="*/ 0 h 50"/>
                <a:gd name="T12" fmla="*/ 49 w 77"/>
                <a:gd name="T13" fmla="*/ 2 h 50"/>
                <a:gd name="T14" fmla="*/ 44 w 77"/>
                <a:gd name="T15" fmla="*/ 5 h 50"/>
                <a:gd name="T16" fmla="*/ 40 w 77"/>
                <a:gd name="T17" fmla="*/ 5 h 50"/>
                <a:gd name="T18" fmla="*/ 36 w 77"/>
                <a:gd name="T19" fmla="*/ 6 h 50"/>
                <a:gd name="T20" fmla="*/ 31 w 77"/>
                <a:gd name="T21" fmla="*/ 5 h 50"/>
                <a:gd name="T22" fmla="*/ 23 w 77"/>
                <a:gd name="T23" fmla="*/ 3 h 50"/>
                <a:gd name="T24" fmla="*/ 20 w 77"/>
                <a:gd name="T25" fmla="*/ 3 h 50"/>
                <a:gd name="T26" fmla="*/ 19 w 77"/>
                <a:gd name="T27" fmla="*/ 5 h 50"/>
                <a:gd name="T28" fmla="*/ 13 w 77"/>
                <a:gd name="T29" fmla="*/ 9 h 50"/>
                <a:gd name="T30" fmla="*/ 6 w 77"/>
                <a:gd name="T31" fmla="*/ 21 h 50"/>
                <a:gd name="T32" fmla="*/ 0 w 77"/>
                <a:gd name="T33" fmla="*/ 25 h 50"/>
                <a:gd name="T34" fmla="*/ 3 w 77"/>
                <a:gd name="T35" fmla="*/ 30 h 50"/>
                <a:gd name="T36" fmla="*/ 6 w 77"/>
                <a:gd name="T37" fmla="*/ 33 h 50"/>
                <a:gd name="T38" fmla="*/ 7 w 77"/>
                <a:gd name="T39" fmla="*/ 38 h 50"/>
                <a:gd name="T40" fmla="*/ 17 w 77"/>
                <a:gd name="T41" fmla="*/ 41 h 50"/>
                <a:gd name="T42" fmla="*/ 17 w 77"/>
                <a:gd name="T43" fmla="*/ 45 h 50"/>
                <a:gd name="T44" fmla="*/ 22 w 77"/>
                <a:gd name="T45" fmla="*/ 48 h 50"/>
                <a:gd name="T46" fmla="*/ 31 w 77"/>
                <a:gd name="T47" fmla="*/ 49 h 50"/>
                <a:gd name="T48" fmla="*/ 40 w 77"/>
                <a:gd name="T49" fmla="*/ 49 h 50"/>
                <a:gd name="T50" fmla="*/ 46 w 77"/>
                <a:gd name="T51" fmla="*/ 47 h 50"/>
                <a:gd name="T52" fmla="*/ 56 w 77"/>
                <a:gd name="T53" fmla="*/ 45 h 50"/>
                <a:gd name="T54" fmla="*/ 63 w 77"/>
                <a:gd name="T55" fmla="*/ 47 h 50"/>
                <a:gd name="T56" fmla="*/ 68 w 77"/>
                <a:gd name="T57" fmla="*/ 49 h 50"/>
                <a:gd name="T58" fmla="*/ 68 w 77"/>
                <a:gd name="T59" fmla="*/ 45 h 50"/>
                <a:gd name="T60" fmla="*/ 72 w 77"/>
                <a:gd name="T61" fmla="*/ 38 h 50"/>
                <a:gd name="T62" fmla="*/ 76 w 77"/>
                <a:gd name="T63" fmla="*/ 34 h 50"/>
                <a:gd name="T64" fmla="*/ 76 w 77"/>
                <a:gd name="T65" fmla="*/ 33 h 50"/>
                <a:gd name="T66" fmla="*/ 73 w 77"/>
                <a:gd name="T67" fmla="*/ 31 h 50"/>
                <a:gd name="T68" fmla="*/ 69 w 77"/>
                <a:gd name="T69" fmla="*/ 3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7" h="50">
                  <a:moveTo>
                    <a:pt x="69" y="33"/>
                  </a:moveTo>
                  <a:cubicBezTo>
                    <a:pt x="67" y="33"/>
                    <a:pt x="65" y="32"/>
                    <a:pt x="65" y="31"/>
                  </a:cubicBezTo>
                  <a:cubicBezTo>
                    <a:pt x="65" y="31"/>
                    <a:pt x="65" y="31"/>
                    <a:pt x="65" y="31"/>
                  </a:cubicBezTo>
                  <a:cubicBezTo>
                    <a:pt x="63" y="29"/>
                    <a:pt x="63" y="23"/>
                    <a:pt x="64" y="21"/>
                  </a:cubicBezTo>
                  <a:cubicBezTo>
                    <a:pt x="66" y="19"/>
                    <a:pt x="61" y="12"/>
                    <a:pt x="59" y="10"/>
                  </a:cubicBezTo>
                  <a:cubicBezTo>
                    <a:pt x="58" y="8"/>
                    <a:pt x="55" y="4"/>
                    <a:pt x="53" y="0"/>
                  </a:cubicBezTo>
                  <a:cubicBezTo>
                    <a:pt x="51" y="1"/>
                    <a:pt x="49" y="1"/>
                    <a:pt x="49" y="2"/>
                  </a:cubicBezTo>
                  <a:cubicBezTo>
                    <a:pt x="48" y="3"/>
                    <a:pt x="46" y="5"/>
                    <a:pt x="44" y="5"/>
                  </a:cubicBezTo>
                  <a:cubicBezTo>
                    <a:pt x="43" y="5"/>
                    <a:pt x="41" y="4"/>
                    <a:pt x="40" y="5"/>
                  </a:cubicBezTo>
                  <a:cubicBezTo>
                    <a:pt x="39" y="6"/>
                    <a:pt x="37" y="7"/>
                    <a:pt x="36" y="6"/>
                  </a:cubicBezTo>
                  <a:cubicBezTo>
                    <a:pt x="36" y="5"/>
                    <a:pt x="33" y="5"/>
                    <a:pt x="31" y="5"/>
                  </a:cubicBezTo>
                  <a:cubicBezTo>
                    <a:pt x="30" y="5"/>
                    <a:pt x="24" y="3"/>
                    <a:pt x="23" y="3"/>
                  </a:cubicBezTo>
                  <a:cubicBezTo>
                    <a:pt x="22" y="3"/>
                    <a:pt x="21" y="3"/>
                    <a:pt x="20" y="3"/>
                  </a:cubicBezTo>
                  <a:cubicBezTo>
                    <a:pt x="20" y="4"/>
                    <a:pt x="20" y="4"/>
                    <a:pt x="19" y="5"/>
                  </a:cubicBezTo>
                  <a:cubicBezTo>
                    <a:pt x="17" y="6"/>
                    <a:pt x="14" y="8"/>
                    <a:pt x="13" y="9"/>
                  </a:cubicBezTo>
                  <a:cubicBezTo>
                    <a:pt x="12" y="9"/>
                    <a:pt x="8" y="19"/>
                    <a:pt x="6" y="21"/>
                  </a:cubicBezTo>
                  <a:cubicBezTo>
                    <a:pt x="3" y="24"/>
                    <a:pt x="1" y="24"/>
                    <a:pt x="0" y="25"/>
                  </a:cubicBezTo>
                  <a:cubicBezTo>
                    <a:pt x="0" y="26"/>
                    <a:pt x="3" y="29"/>
                    <a:pt x="3" y="30"/>
                  </a:cubicBezTo>
                  <a:cubicBezTo>
                    <a:pt x="3" y="32"/>
                    <a:pt x="4" y="33"/>
                    <a:pt x="6" y="33"/>
                  </a:cubicBezTo>
                  <a:cubicBezTo>
                    <a:pt x="8" y="33"/>
                    <a:pt x="6" y="38"/>
                    <a:pt x="7" y="38"/>
                  </a:cubicBezTo>
                  <a:cubicBezTo>
                    <a:pt x="9" y="39"/>
                    <a:pt x="17" y="39"/>
                    <a:pt x="17" y="41"/>
                  </a:cubicBezTo>
                  <a:cubicBezTo>
                    <a:pt x="17" y="43"/>
                    <a:pt x="18" y="44"/>
                    <a:pt x="17" y="45"/>
                  </a:cubicBezTo>
                  <a:cubicBezTo>
                    <a:pt x="19" y="45"/>
                    <a:pt x="21" y="48"/>
                    <a:pt x="22" y="48"/>
                  </a:cubicBezTo>
                  <a:cubicBezTo>
                    <a:pt x="23" y="48"/>
                    <a:pt x="30" y="49"/>
                    <a:pt x="31" y="49"/>
                  </a:cubicBezTo>
                  <a:cubicBezTo>
                    <a:pt x="32" y="49"/>
                    <a:pt x="38" y="49"/>
                    <a:pt x="40" y="49"/>
                  </a:cubicBezTo>
                  <a:cubicBezTo>
                    <a:pt x="42" y="50"/>
                    <a:pt x="44" y="49"/>
                    <a:pt x="46" y="47"/>
                  </a:cubicBezTo>
                  <a:cubicBezTo>
                    <a:pt x="48" y="45"/>
                    <a:pt x="54" y="45"/>
                    <a:pt x="56" y="45"/>
                  </a:cubicBezTo>
                  <a:cubicBezTo>
                    <a:pt x="58" y="45"/>
                    <a:pt x="62" y="46"/>
                    <a:pt x="63" y="47"/>
                  </a:cubicBezTo>
                  <a:cubicBezTo>
                    <a:pt x="63" y="48"/>
                    <a:pt x="65" y="49"/>
                    <a:pt x="68" y="49"/>
                  </a:cubicBezTo>
                  <a:cubicBezTo>
                    <a:pt x="68" y="48"/>
                    <a:pt x="68" y="47"/>
                    <a:pt x="68" y="45"/>
                  </a:cubicBezTo>
                  <a:cubicBezTo>
                    <a:pt x="68" y="42"/>
                    <a:pt x="69" y="38"/>
                    <a:pt x="72" y="38"/>
                  </a:cubicBezTo>
                  <a:cubicBezTo>
                    <a:pt x="74" y="38"/>
                    <a:pt x="77" y="38"/>
                    <a:pt x="76" y="34"/>
                  </a:cubicBezTo>
                  <a:cubicBezTo>
                    <a:pt x="76" y="33"/>
                    <a:pt x="76" y="33"/>
                    <a:pt x="76" y="33"/>
                  </a:cubicBezTo>
                  <a:cubicBezTo>
                    <a:pt x="75" y="32"/>
                    <a:pt x="74" y="31"/>
                    <a:pt x="73" y="31"/>
                  </a:cubicBezTo>
                  <a:cubicBezTo>
                    <a:pt x="72" y="31"/>
                    <a:pt x="69" y="33"/>
                    <a:pt x="69" y="3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0" name="Freeform 80"/>
            <p:cNvSpPr>
              <a:spLocks/>
            </p:cNvSpPr>
            <p:nvPr/>
          </p:nvSpPr>
          <p:spPr bwMode="auto">
            <a:xfrm>
              <a:off x="6569034" y="2593331"/>
              <a:ext cx="95066" cy="119600"/>
            </a:xfrm>
            <a:custGeom>
              <a:avLst/>
              <a:gdLst>
                <a:gd name="T0" fmla="*/ 19 w 26"/>
                <a:gd name="T1" fmla="*/ 9 h 33"/>
                <a:gd name="T2" fmla="*/ 13 w 26"/>
                <a:gd name="T3" fmla="*/ 4 h 33"/>
                <a:gd name="T4" fmla="*/ 6 w 26"/>
                <a:gd name="T5" fmla="*/ 1 h 33"/>
                <a:gd name="T6" fmla="*/ 0 w 26"/>
                <a:gd name="T7" fmla="*/ 2 h 33"/>
                <a:gd name="T8" fmla="*/ 6 w 26"/>
                <a:gd name="T9" fmla="*/ 12 h 33"/>
                <a:gd name="T10" fmla="*/ 11 w 26"/>
                <a:gd name="T11" fmla="*/ 23 h 33"/>
                <a:gd name="T12" fmla="*/ 12 w 26"/>
                <a:gd name="T13" fmla="*/ 33 h 33"/>
                <a:gd name="T14" fmla="*/ 17 w 26"/>
                <a:gd name="T15" fmla="*/ 25 h 33"/>
                <a:gd name="T16" fmla="*/ 20 w 26"/>
                <a:gd name="T17" fmla="*/ 22 h 33"/>
                <a:gd name="T18" fmla="*/ 26 w 26"/>
                <a:gd name="T19" fmla="*/ 23 h 33"/>
                <a:gd name="T20" fmla="*/ 24 w 26"/>
                <a:gd name="T21" fmla="*/ 17 h 33"/>
                <a:gd name="T22" fmla="*/ 19 w 26"/>
                <a:gd name="T23"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 h="33">
                  <a:moveTo>
                    <a:pt x="19" y="9"/>
                  </a:moveTo>
                  <a:cubicBezTo>
                    <a:pt x="18" y="6"/>
                    <a:pt x="15" y="4"/>
                    <a:pt x="13" y="4"/>
                  </a:cubicBezTo>
                  <a:cubicBezTo>
                    <a:pt x="11" y="4"/>
                    <a:pt x="8" y="0"/>
                    <a:pt x="6" y="1"/>
                  </a:cubicBezTo>
                  <a:cubicBezTo>
                    <a:pt x="5" y="1"/>
                    <a:pt x="3" y="1"/>
                    <a:pt x="0" y="2"/>
                  </a:cubicBezTo>
                  <a:cubicBezTo>
                    <a:pt x="2" y="6"/>
                    <a:pt x="5" y="10"/>
                    <a:pt x="6" y="12"/>
                  </a:cubicBezTo>
                  <a:cubicBezTo>
                    <a:pt x="8" y="14"/>
                    <a:pt x="13" y="21"/>
                    <a:pt x="11" y="23"/>
                  </a:cubicBezTo>
                  <a:cubicBezTo>
                    <a:pt x="10" y="25"/>
                    <a:pt x="10" y="31"/>
                    <a:pt x="12" y="33"/>
                  </a:cubicBezTo>
                  <a:cubicBezTo>
                    <a:pt x="14" y="31"/>
                    <a:pt x="17" y="27"/>
                    <a:pt x="17" y="25"/>
                  </a:cubicBezTo>
                  <a:cubicBezTo>
                    <a:pt x="17" y="24"/>
                    <a:pt x="17" y="21"/>
                    <a:pt x="20" y="22"/>
                  </a:cubicBezTo>
                  <a:cubicBezTo>
                    <a:pt x="23" y="22"/>
                    <a:pt x="26" y="24"/>
                    <a:pt x="26" y="23"/>
                  </a:cubicBezTo>
                  <a:cubicBezTo>
                    <a:pt x="26" y="22"/>
                    <a:pt x="25" y="18"/>
                    <a:pt x="24" y="17"/>
                  </a:cubicBezTo>
                  <a:cubicBezTo>
                    <a:pt x="23" y="16"/>
                    <a:pt x="20" y="12"/>
                    <a:pt x="19" y="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1" name="Freeform 81"/>
            <p:cNvSpPr>
              <a:spLocks/>
            </p:cNvSpPr>
            <p:nvPr/>
          </p:nvSpPr>
          <p:spPr bwMode="auto">
            <a:xfrm>
              <a:off x="6431034" y="2763532"/>
              <a:ext cx="193200" cy="105800"/>
            </a:xfrm>
            <a:custGeom>
              <a:avLst/>
              <a:gdLst>
                <a:gd name="T0" fmla="*/ 41 w 53"/>
                <a:gd name="T1" fmla="*/ 0 h 29"/>
                <a:gd name="T2" fmla="*/ 31 w 53"/>
                <a:gd name="T3" fmla="*/ 2 h 29"/>
                <a:gd name="T4" fmla="*/ 25 w 53"/>
                <a:gd name="T5" fmla="*/ 4 h 29"/>
                <a:gd name="T6" fmla="*/ 16 w 53"/>
                <a:gd name="T7" fmla="*/ 4 h 29"/>
                <a:gd name="T8" fmla="*/ 7 w 53"/>
                <a:gd name="T9" fmla="*/ 3 h 29"/>
                <a:gd name="T10" fmla="*/ 2 w 53"/>
                <a:gd name="T11" fmla="*/ 0 h 29"/>
                <a:gd name="T12" fmla="*/ 1 w 53"/>
                <a:gd name="T13" fmla="*/ 1 h 29"/>
                <a:gd name="T14" fmla="*/ 1 w 53"/>
                <a:gd name="T15" fmla="*/ 6 h 29"/>
                <a:gd name="T16" fmla="*/ 4 w 53"/>
                <a:gd name="T17" fmla="*/ 12 h 29"/>
                <a:gd name="T18" fmla="*/ 1 w 53"/>
                <a:gd name="T19" fmla="*/ 15 h 29"/>
                <a:gd name="T20" fmla="*/ 1 w 53"/>
                <a:gd name="T21" fmla="*/ 19 h 29"/>
                <a:gd name="T22" fmla="*/ 6 w 53"/>
                <a:gd name="T23" fmla="*/ 25 h 29"/>
                <a:gd name="T24" fmla="*/ 8 w 53"/>
                <a:gd name="T25" fmla="*/ 27 h 29"/>
                <a:gd name="T26" fmla="*/ 19 w 53"/>
                <a:gd name="T27" fmla="*/ 27 h 29"/>
                <a:gd name="T28" fmla="*/ 28 w 53"/>
                <a:gd name="T29" fmla="*/ 29 h 29"/>
                <a:gd name="T30" fmla="*/ 31 w 53"/>
                <a:gd name="T31" fmla="*/ 27 h 29"/>
                <a:gd name="T32" fmla="*/ 35 w 53"/>
                <a:gd name="T33" fmla="*/ 25 h 29"/>
                <a:gd name="T34" fmla="*/ 35 w 53"/>
                <a:gd name="T35" fmla="*/ 22 h 29"/>
                <a:gd name="T36" fmla="*/ 44 w 53"/>
                <a:gd name="T37" fmla="*/ 22 h 29"/>
                <a:gd name="T38" fmla="*/ 47 w 53"/>
                <a:gd name="T39" fmla="*/ 22 h 29"/>
                <a:gd name="T40" fmla="*/ 46 w 53"/>
                <a:gd name="T41" fmla="*/ 20 h 29"/>
                <a:gd name="T42" fmla="*/ 44 w 53"/>
                <a:gd name="T43" fmla="*/ 14 h 29"/>
                <a:gd name="T44" fmla="*/ 51 w 53"/>
                <a:gd name="T45" fmla="*/ 6 h 29"/>
                <a:gd name="T46" fmla="*/ 53 w 53"/>
                <a:gd name="T47" fmla="*/ 4 h 29"/>
                <a:gd name="T48" fmla="*/ 48 w 53"/>
                <a:gd name="T49" fmla="*/ 2 h 29"/>
                <a:gd name="T50" fmla="*/ 41 w 53"/>
                <a:gd name="T5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29">
                  <a:moveTo>
                    <a:pt x="41" y="0"/>
                  </a:moveTo>
                  <a:cubicBezTo>
                    <a:pt x="39" y="0"/>
                    <a:pt x="33" y="0"/>
                    <a:pt x="31" y="2"/>
                  </a:cubicBezTo>
                  <a:cubicBezTo>
                    <a:pt x="29" y="4"/>
                    <a:pt x="27" y="5"/>
                    <a:pt x="25" y="4"/>
                  </a:cubicBezTo>
                  <a:cubicBezTo>
                    <a:pt x="23" y="4"/>
                    <a:pt x="17" y="4"/>
                    <a:pt x="16" y="4"/>
                  </a:cubicBezTo>
                  <a:cubicBezTo>
                    <a:pt x="15" y="4"/>
                    <a:pt x="8" y="3"/>
                    <a:pt x="7" y="3"/>
                  </a:cubicBezTo>
                  <a:cubicBezTo>
                    <a:pt x="6" y="3"/>
                    <a:pt x="4" y="0"/>
                    <a:pt x="2" y="0"/>
                  </a:cubicBezTo>
                  <a:cubicBezTo>
                    <a:pt x="2" y="0"/>
                    <a:pt x="2" y="0"/>
                    <a:pt x="1" y="1"/>
                  </a:cubicBezTo>
                  <a:cubicBezTo>
                    <a:pt x="0" y="2"/>
                    <a:pt x="0" y="5"/>
                    <a:pt x="1" y="6"/>
                  </a:cubicBezTo>
                  <a:cubicBezTo>
                    <a:pt x="3" y="8"/>
                    <a:pt x="6" y="12"/>
                    <a:pt x="4" y="12"/>
                  </a:cubicBezTo>
                  <a:cubicBezTo>
                    <a:pt x="2" y="12"/>
                    <a:pt x="1" y="14"/>
                    <a:pt x="1" y="15"/>
                  </a:cubicBezTo>
                  <a:cubicBezTo>
                    <a:pt x="1" y="16"/>
                    <a:pt x="1" y="19"/>
                    <a:pt x="1" y="19"/>
                  </a:cubicBezTo>
                  <a:cubicBezTo>
                    <a:pt x="2" y="20"/>
                    <a:pt x="6" y="24"/>
                    <a:pt x="6" y="25"/>
                  </a:cubicBezTo>
                  <a:cubicBezTo>
                    <a:pt x="6" y="26"/>
                    <a:pt x="8" y="26"/>
                    <a:pt x="8" y="27"/>
                  </a:cubicBezTo>
                  <a:cubicBezTo>
                    <a:pt x="11" y="27"/>
                    <a:pt x="17" y="26"/>
                    <a:pt x="19" y="27"/>
                  </a:cubicBezTo>
                  <a:cubicBezTo>
                    <a:pt x="21" y="28"/>
                    <a:pt x="28" y="29"/>
                    <a:pt x="28" y="29"/>
                  </a:cubicBezTo>
                  <a:cubicBezTo>
                    <a:pt x="30" y="29"/>
                    <a:pt x="32" y="28"/>
                    <a:pt x="31" y="27"/>
                  </a:cubicBezTo>
                  <a:cubicBezTo>
                    <a:pt x="31" y="26"/>
                    <a:pt x="33" y="25"/>
                    <a:pt x="35" y="25"/>
                  </a:cubicBezTo>
                  <a:cubicBezTo>
                    <a:pt x="35" y="24"/>
                    <a:pt x="35" y="23"/>
                    <a:pt x="35" y="22"/>
                  </a:cubicBezTo>
                  <a:cubicBezTo>
                    <a:pt x="36" y="22"/>
                    <a:pt x="41" y="21"/>
                    <a:pt x="44" y="22"/>
                  </a:cubicBezTo>
                  <a:cubicBezTo>
                    <a:pt x="45" y="23"/>
                    <a:pt x="46" y="23"/>
                    <a:pt x="47" y="22"/>
                  </a:cubicBezTo>
                  <a:cubicBezTo>
                    <a:pt x="47" y="21"/>
                    <a:pt x="46" y="20"/>
                    <a:pt x="46" y="20"/>
                  </a:cubicBezTo>
                  <a:cubicBezTo>
                    <a:pt x="45" y="20"/>
                    <a:pt x="42" y="14"/>
                    <a:pt x="44" y="14"/>
                  </a:cubicBezTo>
                  <a:cubicBezTo>
                    <a:pt x="46" y="13"/>
                    <a:pt x="48" y="7"/>
                    <a:pt x="51" y="6"/>
                  </a:cubicBezTo>
                  <a:cubicBezTo>
                    <a:pt x="52" y="6"/>
                    <a:pt x="52" y="5"/>
                    <a:pt x="53" y="4"/>
                  </a:cubicBezTo>
                  <a:cubicBezTo>
                    <a:pt x="50" y="4"/>
                    <a:pt x="48" y="3"/>
                    <a:pt x="48" y="2"/>
                  </a:cubicBezTo>
                  <a:cubicBezTo>
                    <a:pt x="47" y="1"/>
                    <a:pt x="43" y="0"/>
                    <a:pt x="41" y="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2" name="Freeform 82"/>
            <p:cNvSpPr>
              <a:spLocks/>
            </p:cNvSpPr>
            <p:nvPr/>
          </p:nvSpPr>
          <p:spPr bwMode="auto">
            <a:xfrm>
              <a:off x="6377368" y="2829465"/>
              <a:ext cx="82800" cy="58266"/>
            </a:xfrm>
            <a:custGeom>
              <a:avLst/>
              <a:gdLst>
                <a:gd name="T0" fmla="*/ 5 w 23"/>
                <a:gd name="T1" fmla="*/ 16 h 16"/>
                <a:gd name="T2" fmla="*/ 5 w 23"/>
                <a:gd name="T3" fmla="*/ 16 h 16"/>
                <a:gd name="T4" fmla="*/ 5 w 23"/>
                <a:gd name="T5" fmla="*/ 16 h 16"/>
                <a:gd name="T6" fmla="*/ 5 w 23"/>
                <a:gd name="T7" fmla="*/ 16 h 16"/>
                <a:gd name="T8" fmla="*/ 6 w 23"/>
                <a:gd name="T9" fmla="*/ 16 h 16"/>
                <a:gd name="T10" fmla="*/ 6 w 23"/>
                <a:gd name="T11" fmla="*/ 16 h 16"/>
                <a:gd name="T12" fmla="*/ 9 w 23"/>
                <a:gd name="T13" fmla="*/ 16 h 16"/>
                <a:gd name="T14" fmla="*/ 9 w 23"/>
                <a:gd name="T15" fmla="*/ 16 h 16"/>
                <a:gd name="T16" fmla="*/ 10 w 23"/>
                <a:gd name="T17" fmla="*/ 16 h 16"/>
                <a:gd name="T18" fmla="*/ 10 w 23"/>
                <a:gd name="T19" fmla="*/ 16 h 16"/>
                <a:gd name="T20" fmla="*/ 11 w 23"/>
                <a:gd name="T21" fmla="*/ 15 h 16"/>
                <a:gd name="T22" fmla="*/ 15 w 23"/>
                <a:gd name="T23" fmla="*/ 13 h 16"/>
                <a:gd name="T24" fmla="*/ 22 w 23"/>
                <a:gd name="T25" fmla="*/ 9 h 16"/>
                <a:gd name="T26" fmla="*/ 23 w 23"/>
                <a:gd name="T27" fmla="*/ 9 h 16"/>
                <a:gd name="T28" fmla="*/ 21 w 23"/>
                <a:gd name="T29" fmla="*/ 7 h 16"/>
                <a:gd name="T30" fmla="*/ 16 w 23"/>
                <a:gd name="T31" fmla="*/ 1 h 16"/>
                <a:gd name="T32" fmla="*/ 16 w 23"/>
                <a:gd name="T33" fmla="*/ 1 h 16"/>
                <a:gd name="T34" fmla="*/ 16 w 23"/>
                <a:gd name="T35" fmla="*/ 1 h 16"/>
                <a:gd name="T36" fmla="*/ 16 w 23"/>
                <a:gd name="T37" fmla="*/ 0 h 16"/>
                <a:gd name="T38" fmla="*/ 2 w 23"/>
                <a:gd name="T39" fmla="*/ 2 h 16"/>
                <a:gd name="T40" fmla="*/ 1 w 23"/>
                <a:gd name="T41" fmla="*/ 2 h 16"/>
                <a:gd name="T42" fmla="*/ 0 w 23"/>
                <a:gd name="T43" fmla="*/ 11 h 16"/>
                <a:gd name="T44" fmla="*/ 5 w 23"/>
                <a:gd name="T45"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3" h="16">
                  <a:moveTo>
                    <a:pt x="5" y="16"/>
                  </a:moveTo>
                  <a:cubicBezTo>
                    <a:pt x="5" y="16"/>
                    <a:pt x="5" y="16"/>
                    <a:pt x="5" y="16"/>
                  </a:cubicBezTo>
                  <a:cubicBezTo>
                    <a:pt x="5" y="16"/>
                    <a:pt x="5" y="16"/>
                    <a:pt x="5" y="16"/>
                  </a:cubicBezTo>
                  <a:cubicBezTo>
                    <a:pt x="5" y="16"/>
                    <a:pt x="5" y="16"/>
                    <a:pt x="5" y="16"/>
                  </a:cubicBezTo>
                  <a:cubicBezTo>
                    <a:pt x="6" y="16"/>
                    <a:pt x="6" y="16"/>
                    <a:pt x="6" y="16"/>
                  </a:cubicBezTo>
                  <a:cubicBezTo>
                    <a:pt x="6" y="16"/>
                    <a:pt x="6" y="16"/>
                    <a:pt x="6" y="16"/>
                  </a:cubicBezTo>
                  <a:cubicBezTo>
                    <a:pt x="7" y="16"/>
                    <a:pt x="8" y="16"/>
                    <a:pt x="9" y="16"/>
                  </a:cubicBezTo>
                  <a:cubicBezTo>
                    <a:pt x="9" y="16"/>
                    <a:pt x="9" y="16"/>
                    <a:pt x="9" y="16"/>
                  </a:cubicBezTo>
                  <a:cubicBezTo>
                    <a:pt x="9" y="16"/>
                    <a:pt x="9" y="16"/>
                    <a:pt x="10" y="16"/>
                  </a:cubicBezTo>
                  <a:cubicBezTo>
                    <a:pt x="10" y="16"/>
                    <a:pt x="10" y="16"/>
                    <a:pt x="10" y="16"/>
                  </a:cubicBezTo>
                  <a:cubicBezTo>
                    <a:pt x="10" y="16"/>
                    <a:pt x="10" y="16"/>
                    <a:pt x="11" y="15"/>
                  </a:cubicBezTo>
                  <a:cubicBezTo>
                    <a:pt x="13" y="15"/>
                    <a:pt x="13" y="13"/>
                    <a:pt x="15" y="13"/>
                  </a:cubicBezTo>
                  <a:cubicBezTo>
                    <a:pt x="16" y="14"/>
                    <a:pt x="22" y="11"/>
                    <a:pt x="22" y="9"/>
                  </a:cubicBezTo>
                  <a:cubicBezTo>
                    <a:pt x="23" y="9"/>
                    <a:pt x="23" y="9"/>
                    <a:pt x="23" y="9"/>
                  </a:cubicBezTo>
                  <a:cubicBezTo>
                    <a:pt x="23" y="8"/>
                    <a:pt x="21" y="8"/>
                    <a:pt x="21" y="7"/>
                  </a:cubicBezTo>
                  <a:cubicBezTo>
                    <a:pt x="21" y="6"/>
                    <a:pt x="17" y="2"/>
                    <a:pt x="16" y="1"/>
                  </a:cubicBezTo>
                  <a:cubicBezTo>
                    <a:pt x="16" y="1"/>
                    <a:pt x="16" y="1"/>
                    <a:pt x="16" y="1"/>
                  </a:cubicBezTo>
                  <a:cubicBezTo>
                    <a:pt x="16" y="1"/>
                    <a:pt x="16" y="1"/>
                    <a:pt x="16" y="1"/>
                  </a:cubicBezTo>
                  <a:cubicBezTo>
                    <a:pt x="16" y="0"/>
                    <a:pt x="16" y="0"/>
                    <a:pt x="16" y="0"/>
                  </a:cubicBezTo>
                  <a:cubicBezTo>
                    <a:pt x="10" y="1"/>
                    <a:pt x="2" y="2"/>
                    <a:pt x="2" y="2"/>
                  </a:cubicBezTo>
                  <a:cubicBezTo>
                    <a:pt x="2" y="2"/>
                    <a:pt x="1" y="2"/>
                    <a:pt x="1" y="2"/>
                  </a:cubicBezTo>
                  <a:cubicBezTo>
                    <a:pt x="0" y="5"/>
                    <a:pt x="0" y="9"/>
                    <a:pt x="0" y="11"/>
                  </a:cubicBezTo>
                  <a:cubicBezTo>
                    <a:pt x="1" y="13"/>
                    <a:pt x="3" y="14"/>
                    <a:pt x="5" y="1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3" name="Freeform 83"/>
            <p:cNvSpPr>
              <a:spLocks/>
            </p:cNvSpPr>
            <p:nvPr/>
          </p:nvSpPr>
          <p:spPr bwMode="auto">
            <a:xfrm>
              <a:off x="6431034" y="2436931"/>
              <a:ext cx="544334" cy="315868"/>
            </a:xfrm>
            <a:custGeom>
              <a:avLst/>
              <a:gdLst>
                <a:gd name="T0" fmla="*/ 140 w 150"/>
                <a:gd name="T1" fmla="*/ 50 h 87"/>
                <a:gd name="T2" fmla="*/ 148 w 150"/>
                <a:gd name="T3" fmla="*/ 45 h 87"/>
                <a:gd name="T4" fmla="*/ 149 w 150"/>
                <a:gd name="T5" fmla="*/ 40 h 87"/>
                <a:gd name="T6" fmla="*/ 150 w 150"/>
                <a:gd name="T7" fmla="*/ 34 h 87"/>
                <a:gd name="T8" fmla="*/ 138 w 150"/>
                <a:gd name="T9" fmla="*/ 29 h 87"/>
                <a:gd name="T10" fmla="*/ 127 w 150"/>
                <a:gd name="T11" fmla="*/ 23 h 87"/>
                <a:gd name="T12" fmla="*/ 118 w 150"/>
                <a:gd name="T13" fmla="*/ 24 h 87"/>
                <a:gd name="T14" fmla="*/ 111 w 150"/>
                <a:gd name="T15" fmla="*/ 21 h 87"/>
                <a:gd name="T16" fmla="*/ 101 w 150"/>
                <a:gd name="T17" fmla="*/ 13 h 87"/>
                <a:gd name="T18" fmla="*/ 98 w 150"/>
                <a:gd name="T19" fmla="*/ 2 h 87"/>
                <a:gd name="T20" fmla="*/ 85 w 150"/>
                <a:gd name="T21" fmla="*/ 1 h 87"/>
                <a:gd name="T22" fmla="*/ 79 w 150"/>
                <a:gd name="T23" fmla="*/ 2 h 87"/>
                <a:gd name="T24" fmla="*/ 69 w 150"/>
                <a:gd name="T25" fmla="*/ 9 h 87"/>
                <a:gd name="T26" fmla="*/ 59 w 150"/>
                <a:gd name="T27" fmla="*/ 11 h 87"/>
                <a:gd name="T28" fmla="*/ 49 w 150"/>
                <a:gd name="T29" fmla="*/ 9 h 87"/>
                <a:gd name="T30" fmla="*/ 35 w 150"/>
                <a:gd name="T31" fmla="*/ 7 h 87"/>
                <a:gd name="T32" fmla="*/ 15 w 150"/>
                <a:gd name="T33" fmla="*/ 8 h 87"/>
                <a:gd name="T34" fmla="*/ 11 w 150"/>
                <a:gd name="T35" fmla="*/ 12 h 87"/>
                <a:gd name="T36" fmla="*/ 11 w 150"/>
                <a:gd name="T37" fmla="*/ 23 h 87"/>
                <a:gd name="T38" fmla="*/ 3 w 150"/>
                <a:gd name="T39" fmla="*/ 37 h 87"/>
                <a:gd name="T40" fmla="*/ 3 w 150"/>
                <a:gd name="T41" fmla="*/ 47 h 87"/>
                <a:gd name="T42" fmla="*/ 8 w 150"/>
                <a:gd name="T43" fmla="*/ 48 h 87"/>
                <a:gd name="T44" fmla="*/ 21 w 150"/>
                <a:gd name="T45" fmla="*/ 51 h 87"/>
                <a:gd name="T46" fmla="*/ 29 w 150"/>
                <a:gd name="T47" fmla="*/ 50 h 87"/>
                <a:gd name="T48" fmla="*/ 44 w 150"/>
                <a:gd name="T49" fmla="*/ 44 h 87"/>
                <a:gd name="T50" fmla="*/ 57 w 150"/>
                <a:gd name="T51" fmla="*/ 52 h 87"/>
                <a:gd name="T52" fmla="*/ 64 w 150"/>
                <a:gd name="T53" fmla="*/ 66 h 87"/>
                <a:gd name="T54" fmla="*/ 55 w 150"/>
                <a:gd name="T55" fmla="*/ 68 h 87"/>
                <a:gd name="T56" fmla="*/ 54 w 150"/>
                <a:gd name="T57" fmla="*/ 78 h 87"/>
                <a:gd name="T58" fmla="*/ 61 w 150"/>
                <a:gd name="T59" fmla="*/ 78 h 87"/>
                <a:gd name="T60" fmla="*/ 72 w 150"/>
                <a:gd name="T61" fmla="*/ 63 h 87"/>
                <a:gd name="T62" fmla="*/ 83 w 150"/>
                <a:gd name="T63" fmla="*/ 68 h 87"/>
                <a:gd name="T64" fmla="*/ 85 w 150"/>
                <a:gd name="T65" fmla="*/ 76 h 87"/>
                <a:gd name="T66" fmla="*/ 94 w 150"/>
                <a:gd name="T67" fmla="*/ 86 h 87"/>
                <a:gd name="T68" fmla="*/ 109 w 150"/>
                <a:gd name="T69" fmla="*/ 81 h 87"/>
                <a:gd name="T70" fmla="*/ 112 w 150"/>
                <a:gd name="T71" fmla="*/ 77 h 87"/>
                <a:gd name="T72" fmla="*/ 115 w 150"/>
                <a:gd name="T73" fmla="*/ 64 h 87"/>
                <a:gd name="T74" fmla="*/ 133 w 150"/>
                <a:gd name="T75" fmla="*/ 58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50" h="87">
                  <a:moveTo>
                    <a:pt x="133" y="54"/>
                  </a:moveTo>
                  <a:cubicBezTo>
                    <a:pt x="134" y="54"/>
                    <a:pt x="138" y="50"/>
                    <a:pt x="140" y="50"/>
                  </a:cubicBezTo>
                  <a:cubicBezTo>
                    <a:pt x="141" y="50"/>
                    <a:pt x="147" y="51"/>
                    <a:pt x="147" y="50"/>
                  </a:cubicBezTo>
                  <a:cubicBezTo>
                    <a:pt x="147" y="49"/>
                    <a:pt x="148" y="46"/>
                    <a:pt x="148" y="45"/>
                  </a:cubicBezTo>
                  <a:cubicBezTo>
                    <a:pt x="148" y="44"/>
                    <a:pt x="146" y="43"/>
                    <a:pt x="146" y="42"/>
                  </a:cubicBezTo>
                  <a:cubicBezTo>
                    <a:pt x="147" y="41"/>
                    <a:pt x="149" y="41"/>
                    <a:pt x="149" y="40"/>
                  </a:cubicBezTo>
                  <a:cubicBezTo>
                    <a:pt x="149" y="39"/>
                    <a:pt x="147" y="38"/>
                    <a:pt x="147" y="37"/>
                  </a:cubicBezTo>
                  <a:cubicBezTo>
                    <a:pt x="147" y="37"/>
                    <a:pt x="150" y="35"/>
                    <a:pt x="150" y="34"/>
                  </a:cubicBezTo>
                  <a:cubicBezTo>
                    <a:pt x="149" y="32"/>
                    <a:pt x="147" y="32"/>
                    <a:pt x="145" y="31"/>
                  </a:cubicBezTo>
                  <a:cubicBezTo>
                    <a:pt x="142" y="30"/>
                    <a:pt x="140" y="30"/>
                    <a:pt x="138" y="29"/>
                  </a:cubicBezTo>
                  <a:cubicBezTo>
                    <a:pt x="135" y="28"/>
                    <a:pt x="131" y="29"/>
                    <a:pt x="131" y="28"/>
                  </a:cubicBezTo>
                  <a:cubicBezTo>
                    <a:pt x="131" y="27"/>
                    <a:pt x="128" y="25"/>
                    <a:pt x="127" y="23"/>
                  </a:cubicBezTo>
                  <a:cubicBezTo>
                    <a:pt x="126" y="22"/>
                    <a:pt x="124" y="23"/>
                    <a:pt x="122" y="24"/>
                  </a:cubicBezTo>
                  <a:cubicBezTo>
                    <a:pt x="121" y="25"/>
                    <a:pt x="119" y="25"/>
                    <a:pt x="118" y="24"/>
                  </a:cubicBezTo>
                  <a:cubicBezTo>
                    <a:pt x="116" y="23"/>
                    <a:pt x="115" y="22"/>
                    <a:pt x="114" y="22"/>
                  </a:cubicBezTo>
                  <a:cubicBezTo>
                    <a:pt x="113" y="23"/>
                    <a:pt x="110" y="22"/>
                    <a:pt x="111" y="21"/>
                  </a:cubicBezTo>
                  <a:cubicBezTo>
                    <a:pt x="111" y="19"/>
                    <a:pt x="108" y="15"/>
                    <a:pt x="107" y="14"/>
                  </a:cubicBezTo>
                  <a:cubicBezTo>
                    <a:pt x="106" y="14"/>
                    <a:pt x="102" y="14"/>
                    <a:pt x="101" y="13"/>
                  </a:cubicBezTo>
                  <a:cubicBezTo>
                    <a:pt x="100" y="11"/>
                    <a:pt x="98" y="9"/>
                    <a:pt x="99" y="8"/>
                  </a:cubicBezTo>
                  <a:cubicBezTo>
                    <a:pt x="100" y="7"/>
                    <a:pt x="99" y="3"/>
                    <a:pt x="98" y="2"/>
                  </a:cubicBezTo>
                  <a:cubicBezTo>
                    <a:pt x="97" y="0"/>
                    <a:pt x="92" y="0"/>
                    <a:pt x="91" y="1"/>
                  </a:cubicBezTo>
                  <a:cubicBezTo>
                    <a:pt x="90" y="1"/>
                    <a:pt x="87" y="0"/>
                    <a:pt x="85" y="1"/>
                  </a:cubicBezTo>
                  <a:cubicBezTo>
                    <a:pt x="84" y="2"/>
                    <a:pt x="83" y="3"/>
                    <a:pt x="81" y="3"/>
                  </a:cubicBezTo>
                  <a:cubicBezTo>
                    <a:pt x="80" y="3"/>
                    <a:pt x="80" y="3"/>
                    <a:pt x="79" y="2"/>
                  </a:cubicBezTo>
                  <a:cubicBezTo>
                    <a:pt x="77" y="3"/>
                    <a:pt x="74" y="3"/>
                    <a:pt x="74" y="3"/>
                  </a:cubicBezTo>
                  <a:cubicBezTo>
                    <a:pt x="74" y="3"/>
                    <a:pt x="69" y="7"/>
                    <a:pt x="69" y="9"/>
                  </a:cubicBezTo>
                  <a:cubicBezTo>
                    <a:pt x="69" y="10"/>
                    <a:pt x="68" y="13"/>
                    <a:pt x="67" y="11"/>
                  </a:cubicBezTo>
                  <a:cubicBezTo>
                    <a:pt x="66" y="10"/>
                    <a:pt x="61" y="10"/>
                    <a:pt x="59" y="11"/>
                  </a:cubicBezTo>
                  <a:cubicBezTo>
                    <a:pt x="58" y="12"/>
                    <a:pt x="56" y="8"/>
                    <a:pt x="54" y="9"/>
                  </a:cubicBezTo>
                  <a:cubicBezTo>
                    <a:pt x="52" y="10"/>
                    <a:pt x="49" y="7"/>
                    <a:pt x="49" y="9"/>
                  </a:cubicBezTo>
                  <a:cubicBezTo>
                    <a:pt x="48" y="10"/>
                    <a:pt x="45" y="9"/>
                    <a:pt x="43" y="8"/>
                  </a:cubicBezTo>
                  <a:cubicBezTo>
                    <a:pt x="41" y="7"/>
                    <a:pt x="37" y="8"/>
                    <a:pt x="35" y="7"/>
                  </a:cubicBezTo>
                  <a:cubicBezTo>
                    <a:pt x="34" y="5"/>
                    <a:pt x="24" y="5"/>
                    <a:pt x="21" y="5"/>
                  </a:cubicBezTo>
                  <a:cubicBezTo>
                    <a:pt x="17" y="5"/>
                    <a:pt x="17" y="7"/>
                    <a:pt x="15" y="8"/>
                  </a:cubicBezTo>
                  <a:cubicBezTo>
                    <a:pt x="14" y="10"/>
                    <a:pt x="12" y="9"/>
                    <a:pt x="11" y="9"/>
                  </a:cubicBezTo>
                  <a:cubicBezTo>
                    <a:pt x="11" y="10"/>
                    <a:pt x="11" y="12"/>
                    <a:pt x="11" y="12"/>
                  </a:cubicBezTo>
                  <a:cubicBezTo>
                    <a:pt x="12" y="13"/>
                    <a:pt x="16" y="19"/>
                    <a:pt x="15" y="20"/>
                  </a:cubicBezTo>
                  <a:cubicBezTo>
                    <a:pt x="14" y="22"/>
                    <a:pt x="12" y="22"/>
                    <a:pt x="11" y="23"/>
                  </a:cubicBezTo>
                  <a:cubicBezTo>
                    <a:pt x="10" y="25"/>
                    <a:pt x="3" y="30"/>
                    <a:pt x="3" y="31"/>
                  </a:cubicBezTo>
                  <a:cubicBezTo>
                    <a:pt x="3" y="32"/>
                    <a:pt x="4" y="36"/>
                    <a:pt x="3" y="37"/>
                  </a:cubicBezTo>
                  <a:cubicBezTo>
                    <a:pt x="2" y="38"/>
                    <a:pt x="0" y="42"/>
                    <a:pt x="0" y="43"/>
                  </a:cubicBezTo>
                  <a:cubicBezTo>
                    <a:pt x="0" y="45"/>
                    <a:pt x="2" y="47"/>
                    <a:pt x="3" y="47"/>
                  </a:cubicBezTo>
                  <a:cubicBezTo>
                    <a:pt x="4" y="48"/>
                    <a:pt x="4" y="48"/>
                    <a:pt x="5" y="48"/>
                  </a:cubicBezTo>
                  <a:cubicBezTo>
                    <a:pt x="6" y="48"/>
                    <a:pt x="7" y="48"/>
                    <a:pt x="8" y="48"/>
                  </a:cubicBezTo>
                  <a:cubicBezTo>
                    <a:pt x="9" y="48"/>
                    <a:pt x="15" y="50"/>
                    <a:pt x="16" y="50"/>
                  </a:cubicBezTo>
                  <a:cubicBezTo>
                    <a:pt x="18" y="50"/>
                    <a:pt x="21" y="50"/>
                    <a:pt x="21" y="51"/>
                  </a:cubicBezTo>
                  <a:cubicBezTo>
                    <a:pt x="22" y="52"/>
                    <a:pt x="24" y="51"/>
                    <a:pt x="25" y="50"/>
                  </a:cubicBezTo>
                  <a:cubicBezTo>
                    <a:pt x="26" y="49"/>
                    <a:pt x="28" y="50"/>
                    <a:pt x="29" y="50"/>
                  </a:cubicBezTo>
                  <a:cubicBezTo>
                    <a:pt x="31" y="50"/>
                    <a:pt x="33" y="48"/>
                    <a:pt x="34" y="47"/>
                  </a:cubicBezTo>
                  <a:cubicBezTo>
                    <a:pt x="35" y="46"/>
                    <a:pt x="42" y="44"/>
                    <a:pt x="44" y="44"/>
                  </a:cubicBezTo>
                  <a:cubicBezTo>
                    <a:pt x="46" y="43"/>
                    <a:pt x="49" y="47"/>
                    <a:pt x="51" y="47"/>
                  </a:cubicBezTo>
                  <a:cubicBezTo>
                    <a:pt x="53" y="47"/>
                    <a:pt x="56" y="49"/>
                    <a:pt x="57" y="52"/>
                  </a:cubicBezTo>
                  <a:cubicBezTo>
                    <a:pt x="58" y="55"/>
                    <a:pt x="61" y="59"/>
                    <a:pt x="62" y="60"/>
                  </a:cubicBezTo>
                  <a:cubicBezTo>
                    <a:pt x="63" y="61"/>
                    <a:pt x="64" y="65"/>
                    <a:pt x="64" y="66"/>
                  </a:cubicBezTo>
                  <a:cubicBezTo>
                    <a:pt x="64" y="67"/>
                    <a:pt x="61" y="65"/>
                    <a:pt x="58" y="65"/>
                  </a:cubicBezTo>
                  <a:cubicBezTo>
                    <a:pt x="55" y="64"/>
                    <a:pt x="55" y="67"/>
                    <a:pt x="55" y="68"/>
                  </a:cubicBezTo>
                  <a:cubicBezTo>
                    <a:pt x="55" y="70"/>
                    <a:pt x="51" y="75"/>
                    <a:pt x="50" y="76"/>
                  </a:cubicBezTo>
                  <a:cubicBezTo>
                    <a:pt x="50" y="77"/>
                    <a:pt x="52" y="78"/>
                    <a:pt x="54" y="78"/>
                  </a:cubicBezTo>
                  <a:cubicBezTo>
                    <a:pt x="54" y="78"/>
                    <a:pt x="57" y="76"/>
                    <a:pt x="58" y="76"/>
                  </a:cubicBezTo>
                  <a:cubicBezTo>
                    <a:pt x="59" y="76"/>
                    <a:pt x="60" y="77"/>
                    <a:pt x="61" y="78"/>
                  </a:cubicBezTo>
                  <a:cubicBezTo>
                    <a:pt x="61" y="74"/>
                    <a:pt x="62" y="75"/>
                    <a:pt x="65" y="72"/>
                  </a:cubicBezTo>
                  <a:cubicBezTo>
                    <a:pt x="69" y="69"/>
                    <a:pt x="69" y="64"/>
                    <a:pt x="72" y="63"/>
                  </a:cubicBezTo>
                  <a:cubicBezTo>
                    <a:pt x="76" y="63"/>
                    <a:pt x="77" y="61"/>
                    <a:pt x="82" y="62"/>
                  </a:cubicBezTo>
                  <a:cubicBezTo>
                    <a:pt x="86" y="63"/>
                    <a:pt x="79" y="66"/>
                    <a:pt x="83" y="68"/>
                  </a:cubicBezTo>
                  <a:cubicBezTo>
                    <a:pt x="86" y="69"/>
                    <a:pt x="96" y="67"/>
                    <a:pt x="96" y="70"/>
                  </a:cubicBezTo>
                  <a:cubicBezTo>
                    <a:pt x="97" y="72"/>
                    <a:pt x="85" y="75"/>
                    <a:pt x="85" y="76"/>
                  </a:cubicBezTo>
                  <a:cubicBezTo>
                    <a:pt x="85" y="77"/>
                    <a:pt x="91" y="78"/>
                    <a:pt x="94" y="80"/>
                  </a:cubicBezTo>
                  <a:cubicBezTo>
                    <a:pt x="96" y="81"/>
                    <a:pt x="93" y="85"/>
                    <a:pt x="94" y="86"/>
                  </a:cubicBezTo>
                  <a:cubicBezTo>
                    <a:pt x="95" y="87"/>
                    <a:pt x="98" y="86"/>
                    <a:pt x="101" y="84"/>
                  </a:cubicBezTo>
                  <a:cubicBezTo>
                    <a:pt x="103" y="83"/>
                    <a:pt x="106" y="83"/>
                    <a:pt x="109" y="81"/>
                  </a:cubicBezTo>
                  <a:cubicBezTo>
                    <a:pt x="112" y="79"/>
                    <a:pt x="119" y="81"/>
                    <a:pt x="120" y="79"/>
                  </a:cubicBezTo>
                  <a:cubicBezTo>
                    <a:pt x="121" y="78"/>
                    <a:pt x="118" y="77"/>
                    <a:pt x="112" y="77"/>
                  </a:cubicBezTo>
                  <a:cubicBezTo>
                    <a:pt x="105" y="78"/>
                    <a:pt x="105" y="72"/>
                    <a:pt x="105" y="70"/>
                  </a:cubicBezTo>
                  <a:cubicBezTo>
                    <a:pt x="105" y="69"/>
                    <a:pt x="112" y="64"/>
                    <a:pt x="115" y="64"/>
                  </a:cubicBezTo>
                  <a:cubicBezTo>
                    <a:pt x="119" y="63"/>
                    <a:pt x="122" y="62"/>
                    <a:pt x="126" y="60"/>
                  </a:cubicBezTo>
                  <a:cubicBezTo>
                    <a:pt x="128" y="60"/>
                    <a:pt x="130" y="59"/>
                    <a:pt x="133" y="58"/>
                  </a:cubicBezTo>
                  <a:cubicBezTo>
                    <a:pt x="133" y="57"/>
                    <a:pt x="132" y="55"/>
                    <a:pt x="133" y="5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4" name="Freeform 84"/>
            <p:cNvSpPr>
              <a:spLocks/>
            </p:cNvSpPr>
            <p:nvPr/>
          </p:nvSpPr>
          <p:spPr bwMode="auto">
            <a:xfrm>
              <a:off x="6460168" y="2277464"/>
              <a:ext cx="286734" cy="207000"/>
            </a:xfrm>
            <a:custGeom>
              <a:avLst/>
              <a:gdLst>
                <a:gd name="T0" fmla="*/ 74 w 79"/>
                <a:gd name="T1" fmla="*/ 27 h 57"/>
                <a:gd name="T2" fmla="*/ 69 w 79"/>
                <a:gd name="T3" fmla="*/ 23 h 57"/>
                <a:gd name="T4" fmla="*/ 65 w 79"/>
                <a:gd name="T5" fmla="*/ 18 h 57"/>
                <a:gd name="T6" fmla="*/ 64 w 79"/>
                <a:gd name="T7" fmla="*/ 12 h 57"/>
                <a:gd name="T8" fmla="*/ 64 w 79"/>
                <a:gd name="T9" fmla="*/ 6 h 57"/>
                <a:gd name="T10" fmla="*/ 56 w 79"/>
                <a:gd name="T11" fmla="*/ 4 h 57"/>
                <a:gd name="T12" fmla="*/ 51 w 79"/>
                <a:gd name="T13" fmla="*/ 4 h 57"/>
                <a:gd name="T14" fmla="*/ 47 w 79"/>
                <a:gd name="T15" fmla="*/ 2 h 57"/>
                <a:gd name="T16" fmla="*/ 43 w 79"/>
                <a:gd name="T17" fmla="*/ 0 h 57"/>
                <a:gd name="T18" fmla="*/ 42 w 79"/>
                <a:gd name="T19" fmla="*/ 0 h 57"/>
                <a:gd name="T20" fmla="*/ 40 w 79"/>
                <a:gd name="T21" fmla="*/ 1 h 57"/>
                <a:gd name="T22" fmla="*/ 36 w 79"/>
                <a:gd name="T23" fmla="*/ 4 h 57"/>
                <a:gd name="T24" fmla="*/ 31 w 79"/>
                <a:gd name="T25" fmla="*/ 4 h 57"/>
                <a:gd name="T26" fmla="*/ 28 w 79"/>
                <a:gd name="T27" fmla="*/ 9 h 57"/>
                <a:gd name="T28" fmla="*/ 27 w 79"/>
                <a:gd name="T29" fmla="*/ 12 h 57"/>
                <a:gd name="T30" fmla="*/ 25 w 79"/>
                <a:gd name="T31" fmla="*/ 14 h 57"/>
                <a:gd name="T32" fmla="*/ 20 w 79"/>
                <a:gd name="T33" fmla="*/ 18 h 57"/>
                <a:gd name="T34" fmla="*/ 19 w 79"/>
                <a:gd name="T35" fmla="*/ 22 h 57"/>
                <a:gd name="T36" fmla="*/ 14 w 79"/>
                <a:gd name="T37" fmla="*/ 24 h 57"/>
                <a:gd name="T38" fmla="*/ 9 w 79"/>
                <a:gd name="T39" fmla="*/ 26 h 57"/>
                <a:gd name="T40" fmla="*/ 3 w 79"/>
                <a:gd name="T41" fmla="*/ 26 h 57"/>
                <a:gd name="T42" fmla="*/ 3 w 79"/>
                <a:gd name="T43" fmla="*/ 26 h 57"/>
                <a:gd name="T44" fmla="*/ 4 w 79"/>
                <a:gd name="T45" fmla="*/ 33 h 57"/>
                <a:gd name="T46" fmla="*/ 5 w 79"/>
                <a:gd name="T47" fmla="*/ 40 h 57"/>
                <a:gd name="T48" fmla="*/ 0 w 79"/>
                <a:gd name="T49" fmla="*/ 44 h 57"/>
                <a:gd name="T50" fmla="*/ 3 w 79"/>
                <a:gd name="T51" fmla="*/ 49 h 57"/>
                <a:gd name="T52" fmla="*/ 3 w 79"/>
                <a:gd name="T53" fmla="*/ 53 h 57"/>
                <a:gd name="T54" fmla="*/ 7 w 79"/>
                <a:gd name="T55" fmla="*/ 52 h 57"/>
                <a:gd name="T56" fmla="*/ 13 w 79"/>
                <a:gd name="T57" fmla="*/ 49 h 57"/>
                <a:gd name="T58" fmla="*/ 27 w 79"/>
                <a:gd name="T59" fmla="*/ 51 h 57"/>
                <a:gd name="T60" fmla="*/ 35 w 79"/>
                <a:gd name="T61" fmla="*/ 52 h 57"/>
                <a:gd name="T62" fmla="*/ 41 w 79"/>
                <a:gd name="T63" fmla="*/ 53 h 57"/>
                <a:gd name="T64" fmla="*/ 46 w 79"/>
                <a:gd name="T65" fmla="*/ 53 h 57"/>
                <a:gd name="T66" fmla="*/ 51 w 79"/>
                <a:gd name="T67" fmla="*/ 55 h 57"/>
                <a:gd name="T68" fmla="*/ 59 w 79"/>
                <a:gd name="T69" fmla="*/ 55 h 57"/>
                <a:gd name="T70" fmla="*/ 61 w 79"/>
                <a:gd name="T71" fmla="*/ 53 h 57"/>
                <a:gd name="T72" fmla="*/ 66 w 79"/>
                <a:gd name="T73" fmla="*/ 47 h 57"/>
                <a:gd name="T74" fmla="*/ 71 w 79"/>
                <a:gd name="T75" fmla="*/ 46 h 57"/>
                <a:gd name="T76" fmla="*/ 70 w 79"/>
                <a:gd name="T77" fmla="*/ 43 h 57"/>
                <a:gd name="T78" fmla="*/ 69 w 79"/>
                <a:gd name="T79" fmla="*/ 35 h 57"/>
                <a:gd name="T80" fmla="*/ 74 w 79"/>
                <a:gd name="T81" fmla="*/ 36 h 57"/>
                <a:gd name="T82" fmla="*/ 79 w 79"/>
                <a:gd name="T83" fmla="*/ 32 h 57"/>
                <a:gd name="T84" fmla="*/ 74 w 79"/>
                <a:gd name="T85" fmla="*/ 27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9" h="57">
                  <a:moveTo>
                    <a:pt x="74" y="27"/>
                  </a:moveTo>
                  <a:cubicBezTo>
                    <a:pt x="73" y="27"/>
                    <a:pt x="72" y="24"/>
                    <a:pt x="69" y="23"/>
                  </a:cubicBezTo>
                  <a:cubicBezTo>
                    <a:pt x="67" y="22"/>
                    <a:pt x="67" y="19"/>
                    <a:pt x="65" y="18"/>
                  </a:cubicBezTo>
                  <a:cubicBezTo>
                    <a:pt x="63" y="16"/>
                    <a:pt x="65" y="14"/>
                    <a:pt x="64" y="12"/>
                  </a:cubicBezTo>
                  <a:cubicBezTo>
                    <a:pt x="64" y="10"/>
                    <a:pt x="65" y="6"/>
                    <a:pt x="64" y="6"/>
                  </a:cubicBezTo>
                  <a:cubicBezTo>
                    <a:pt x="63" y="5"/>
                    <a:pt x="58" y="3"/>
                    <a:pt x="56" y="4"/>
                  </a:cubicBezTo>
                  <a:cubicBezTo>
                    <a:pt x="54" y="4"/>
                    <a:pt x="52" y="5"/>
                    <a:pt x="51" y="4"/>
                  </a:cubicBezTo>
                  <a:cubicBezTo>
                    <a:pt x="50" y="2"/>
                    <a:pt x="49" y="1"/>
                    <a:pt x="47" y="2"/>
                  </a:cubicBezTo>
                  <a:cubicBezTo>
                    <a:pt x="45" y="2"/>
                    <a:pt x="44" y="1"/>
                    <a:pt x="43" y="0"/>
                  </a:cubicBezTo>
                  <a:cubicBezTo>
                    <a:pt x="42" y="0"/>
                    <a:pt x="42" y="0"/>
                    <a:pt x="42" y="0"/>
                  </a:cubicBezTo>
                  <a:cubicBezTo>
                    <a:pt x="41" y="0"/>
                    <a:pt x="40" y="0"/>
                    <a:pt x="40" y="1"/>
                  </a:cubicBezTo>
                  <a:cubicBezTo>
                    <a:pt x="38" y="2"/>
                    <a:pt x="38" y="4"/>
                    <a:pt x="36" y="4"/>
                  </a:cubicBezTo>
                  <a:cubicBezTo>
                    <a:pt x="35" y="4"/>
                    <a:pt x="33" y="3"/>
                    <a:pt x="31" y="4"/>
                  </a:cubicBezTo>
                  <a:cubicBezTo>
                    <a:pt x="29" y="6"/>
                    <a:pt x="28" y="8"/>
                    <a:pt x="28" y="9"/>
                  </a:cubicBezTo>
                  <a:cubicBezTo>
                    <a:pt x="29" y="10"/>
                    <a:pt x="29" y="12"/>
                    <a:pt x="27" y="12"/>
                  </a:cubicBezTo>
                  <a:cubicBezTo>
                    <a:pt x="26" y="12"/>
                    <a:pt x="26" y="14"/>
                    <a:pt x="25" y="14"/>
                  </a:cubicBezTo>
                  <a:cubicBezTo>
                    <a:pt x="23" y="15"/>
                    <a:pt x="21" y="17"/>
                    <a:pt x="20" y="18"/>
                  </a:cubicBezTo>
                  <a:cubicBezTo>
                    <a:pt x="20" y="20"/>
                    <a:pt x="20" y="22"/>
                    <a:pt x="19" y="22"/>
                  </a:cubicBezTo>
                  <a:cubicBezTo>
                    <a:pt x="18" y="22"/>
                    <a:pt x="15" y="23"/>
                    <a:pt x="14" y="24"/>
                  </a:cubicBezTo>
                  <a:cubicBezTo>
                    <a:pt x="13" y="25"/>
                    <a:pt x="11" y="27"/>
                    <a:pt x="9" y="26"/>
                  </a:cubicBezTo>
                  <a:cubicBezTo>
                    <a:pt x="8" y="26"/>
                    <a:pt x="6" y="26"/>
                    <a:pt x="3" y="26"/>
                  </a:cubicBezTo>
                  <a:cubicBezTo>
                    <a:pt x="3" y="26"/>
                    <a:pt x="3" y="26"/>
                    <a:pt x="3" y="26"/>
                  </a:cubicBezTo>
                  <a:cubicBezTo>
                    <a:pt x="2" y="29"/>
                    <a:pt x="3" y="31"/>
                    <a:pt x="4" y="33"/>
                  </a:cubicBezTo>
                  <a:cubicBezTo>
                    <a:pt x="6" y="34"/>
                    <a:pt x="7" y="39"/>
                    <a:pt x="5" y="40"/>
                  </a:cubicBezTo>
                  <a:cubicBezTo>
                    <a:pt x="3" y="41"/>
                    <a:pt x="0" y="43"/>
                    <a:pt x="0" y="44"/>
                  </a:cubicBezTo>
                  <a:cubicBezTo>
                    <a:pt x="0" y="46"/>
                    <a:pt x="3" y="47"/>
                    <a:pt x="3" y="49"/>
                  </a:cubicBezTo>
                  <a:cubicBezTo>
                    <a:pt x="2" y="50"/>
                    <a:pt x="2" y="52"/>
                    <a:pt x="3" y="53"/>
                  </a:cubicBezTo>
                  <a:cubicBezTo>
                    <a:pt x="4" y="53"/>
                    <a:pt x="6" y="54"/>
                    <a:pt x="7" y="52"/>
                  </a:cubicBezTo>
                  <a:cubicBezTo>
                    <a:pt x="9" y="51"/>
                    <a:pt x="9" y="49"/>
                    <a:pt x="13" y="49"/>
                  </a:cubicBezTo>
                  <a:cubicBezTo>
                    <a:pt x="16" y="49"/>
                    <a:pt x="26" y="49"/>
                    <a:pt x="27" y="51"/>
                  </a:cubicBezTo>
                  <a:cubicBezTo>
                    <a:pt x="29" y="52"/>
                    <a:pt x="33" y="51"/>
                    <a:pt x="35" y="52"/>
                  </a:cubicBezTo>
                  <a:cubicBezTo>
                    <a:pt x="37" y="53"/>
                    <a:pt x="40" y="54"/>
                    <a:pt x="41" y="53"/>
                  </a:cubicBezTo>
                  <a:cubicBezTo>
                    <a:pt x="41" y="51"/>
                    <a:pt x="44" y="54"/>
                    <a:pt x="46" y="53"/>
                  </a:cubicBezTo>
                  <a:cubicBezTo>
                    <a:pt x="48" y="52"/>
                    <a:pt x="50" y="56"/>
                    <a:pt x="51" y="55"/>
                  </a:cubicBezTo>
                  <a:cubicBezTo>
                    <a:pt x="53" y="54"/>
                    <a:pt x="58" y="54"/>
                    <a:pt x="59" y="55"/>
                  </a:cubicBezTo>
                  <a:cubicBezTo>
                    <a:pt x="60" y="57"/>
                    <a:pt x="61" y="54"/>
                    <a:pt x="61" y="53"/>
                  </a:cubicBezTo>
                  <a:cubicBezTo>
                    <a:pt x="61" y="51"/>
                    <a:pt x="66" y="47"/>
                    <a:pt x="66" y="47"/>
                  </a:cubicBezTo>
                  <a:cubicBezTo>
                    <a:pt x="66" y="47"/>
                    <a:pt x="69" y="47"/>
                    <a:pt x="71" y="46"/>
                  </a:cubicBezTo>
                  <a:cubicBezTo>
                    <a:pt x="71" y="45"/>
                    <a:pt x="70" y="44"/>
                    <a:pt x="70" y="43"/>
                  </a:cubicBezTo>
                  <a:cubicBezTo>
                    <a:pt x="69" y="38"/>
                    <a:pt x="67" y="36"/>
                    <a:pt x="69" y="35"/>
                  </a:cubicBezTo>
                  <a:cubicBezTo>
                    <a:pt x="70" y="33"/>
                    <a:pt x="73" y="36"/>
                    <a:pt x="74" y="36"/>
                  </a:cubicBezTo>
                  <a:cubicBezTo>
                    <a:pt x="76" y="35"/>
                    <a:pt x="79" y="33"/>
                    <a:pt x="79" y="32"/>
                  </a:cubicBezTo>
                  <a:cubicBezTo>
                    <a:pt x="78" y="30"/>
                    <a:pt x="76" y="28"/>
                    <a:pt x="74" y="2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5" name="Freeform 85"/>
            <p:cNvSpPr>
              <a:spLocks/>
            </p:cNvSpPr>
            <p:nvPr/>
          </p:nvSpPr>
          <p:spPr bwMode="auto">
            <a:xfrm>
              <a:off x="6388100" y="2193131"/>
              <a:ext cx="225400" cy="105800"/>
            </a:xfrm>
            <a:custGeom>
              <a:avLst/>
              <a:gdLst>
                <a:gd name="T0" fmla="*/ 21 w 62"/>
                <a:gd name="T1" fmla="*/ 20 h 29"/>
                <a:gd name="T2" fmla="*/ 32 w 62"/>
                <a:gd name="T3" fmla="*/ 20 h 29"/>
                <a:gd name="T4" fmla="*/ 37 w 62"/>
                <a:gd name="T5" fmla="*/ 22 h 29"/>
                <a:gd name="T6" fmla="*/ 45 w 62"/>
                <a:gd name="T7" fmla="*/ 26 h 29"/>
                <a:gd name="T8" fmla="*/ 49 w 62"/>
                <a:gd name="T9" fmla="*/ 29 h 29"/>
                <a:gd name="T10" fmla="*/ 51 w 62"/>
                <a:gd name="T11" fmla="*/ 27 h 29"/>
                <a:gd name="T12" fmla="*/ 56 w 62"/>
                <a:gd name="T13" fmla="*/ 27 h 29"/>
                <a:gd name="T14" fmla="*/ 60 w 62"/>
                <a:gd name="T15" fmla="*/ 24 h 29"/>
                <a:gd name="T16" fmla="*/ 62 w 62"/>
                <a:gd name="T17" fmla="*/ 23 h 29"/>
                <a:gd name="T18" fmla="*/ 60 w 62"/>
                <a:gd name="T19" fmla="*/ 17 h 29"/>
                <a:gd name="T20" fmla="*/ 58 w 62"/>
                <a:gd name="T21" fmla="*/ 13 h 29"/>
                <a:gd name="T22" fmla="*/ 57 w 62"/>
                <a:gd name="T23" fmla="*/ 8 h 29"/>
                <a:gd name="T24" fmla="*/ 55 w 62"/>
                <a:gd name="T25" fmla="*/ 6 h 29"/>
                <a:gd name="T26" fmla="*/ 47 w 62"/>
                <a:gd name="T27" fmla="*/ 5 h 29"/>
                <a:gd name="T28" fmla="*/ 39 w 62"/>
                <a:gd name="T29" fmla="*/ 0 h 29"/>
                <a:gd name="T30" fmla="*/ 30 w 62"/>
                <a:gd name="T31" fmla="*/ 0 h 29"/>
                <a:gd name="T32" fmla="*/ 29 w 62"/>
                <a:gd name="T33" fmla="*/ 9 h 29"/>
                <a:gd name="T34" fmla="*/ 22 w 62"/>
                <a:gd name="T35" fmla="*/ 12 h 29"/>
                <a:gd name="T36" fmla="*/ 15 w 62"/>
                <a:gd name="T37" fmla="*/ 3 h 29"/>
                <a:gd name="T38" fmla="*/ 7 w 62"/>
                <a:gd name="T39" fmla="*/ 7 h 29"/>
                <a:gd name="T40" fmla="*/ 3 w 62"/>
                <a:gd name="T41" fmla="*/ 14 h 29"/>
                <a:gd name="T42" fmla="*/ 2 w 62"/>
                <a:gd name="T43" fmla="*/ 22 h 29"/>
                <a:gd name="T44" fmla="*/ 2 w 62"/>
                <a:gd name="T45" fmla="*/ 22 h 29"/>
                <a:gd name="T46" fmla="*/ 9 w 62"/>
                <a:gd name="T47" fmla="*/ 20 h 29"/>
                <a:gd name="T48" fmla="*/ 21 w 62"/>
                <a:gd name="T49" fmla="*/ 2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2" h="29">
                  <a:moveTo>
                    <a:pt x="21" y="20"/>
                  </a:moveTo>
                  <a:cubicBezTo>
                    <a:pt x="23" y="20"/>
                    <a:pt x="29" y="21"/>
                    <a:pt x="32" y="20"/>
                  </a:cubicBezTo>
                  <a:cubicBezTo>
                    <a:pt x="35" y="19"/>
                    <a:pt x="35" y="23"/>
                    <a:pt x="37" y="22"/>
                  </a:cubicBezTo>
                  <a:cubicBezTo>
                    <a:pt x="39" y="22"/>
                    <a:pt x="42" y="25"/>
                    <a:pt x="45" y="26"/>
                  </a:cubicBezTo>
                  <a:cubicBezTo>
                    <a:pt x="46" y="27"/>
                    <a:pt x="47" y="28"/>
                    <a:pt x="49" y="29"/>
                  </a:cubicBezTo>
                  <a:cubicBezTo>
                    <a:pt x="49" y="29"/>
                    <a:pt x="50" y="28"/>
                    <a:pt x="51" y="27"/>
                  </a:cubicBezTo>
                  <a:cubicBezTo>
                    <a:pt x="53" y="26"/>
                    <a:pt x="55" y="27"/>
                    <a:pt x="56" y="27"/>
                  </a:cubicBezTo>
                  <a:cubicBezTo>
                    <a:pt x="58" y="27"/>
                    <a:pt x="58" y="25"/>
                    <a:pt x="60" y="24"/>
                  </a:cubicBezTo>
                  <a:cubicBezTo>
                    <a:pt x="60" y="23"/>
                    <a:pt x="61" y="23"/>
                    <a:pt x="62" y="23"/>
                  </a:cubicBezTo>
                  <a:cubicBezTo>
                    <a:pt x="61" y="21"/>
                    <a:pt x="61" y="19"/>
                    <a:pt x="60" y="17"/>
                  </a:cubicBezTo>
                  <a:cubicBezTo>
                    <a:pt x="59" y="16"/>
                    <a:pt x="57" y="14"/>
                    <a:pt x="58" y="13"/>
                  </a:cubicBezTo>
                  <a:cubicBezTo>
                    <a:pt x="58" y="11"/>
                    <a:pt x="58" y="9"/>
                    <a:pt x="57" y="8"/>
                  </a:cubicBezTo>
                  <a:cubicBezTo>
                    <a:pt x="56" y="7"/>
                    <a:pt x="56" y="6"/>
                    <a:pt x="55" y="6"/>
                  </a:cubicBezTo>
                  <a:cubicBezTo>
                    <a:pt x="52" y="5"/>
                    <a:pt x="48" y="5"/>
                    <a:pt x="47" y="5"/>
                  </a:cubicBezTo>
                  <a:cubicBezTo>
                    <a:pt x="46" y="6"/>
                    <a:pt x="40" y="1"/>
                    <a:pt x="39" y="0"/>
                  </a:cubicBezTo>
                  <a:cubicBezTo>
                    <a:pt x="38" y="0"/>
                    <a:pt x="34" y="0"/>
                    <a:pt x="30" y="0"/>
                  </a:cubicBezTo>
                  <a:cubicBezTo>
                    <a:pt x="27" y="3"/>
                    <a:pt x="29" y="5"/>
                    <a:pt x="29" y="9"/>
                  </a:cubicBezTo>
                  <a:cubicBezTo>
                    <a:pt x="29" y="13"/>
                    <a:pt x="25" y="12"/>
                    <a:pt x="22" y="12"/>
                  </a:cubicBezTo>
                  <a:cubicBezTo>
                    <a:pt x="20" y="12"/>
                    <a:pt x="16" y="5"/>
                    <a:pt x="15" y="3"/>
                  </a:cubicBezTo>
                  <a:cubicBezTo>
                    <a:pt x="13" y="2"/>
                    <a:pt x="9" y="5"/>
                    <a:pt x="7" y="7"/>
                  </a:cubicBezTo>
                  <a:cubicBezTo>
                    <a:pt x="4" y="9"/>
                    <a:pt x="5" y="12"/>
                    <a:pt x="3" y="14"/>
                  </a:cubicBezTo>
                  <a:cubicBezTo>
                    <a:pt x="1" y="15"/>
                    <a:pt x="0" y="18"/>
                    <a:pt x="2" y="22"/>
                  </a:cubicBezTo>
                  <a:cubicBezTo>
                    <a:pt x="2" y="22"/>
                    <a:pt x="2" y="22"/>
                    <a:pt x="2" y="22"/>
                  </a:cubicBezTo>
                  <a:cubicBezTo>
                    <a:pt x="5" y="22"/>
                    <a:pt x="7" y="21"/>
                    <a:pt x="9" y="20"/>
                  </a:cubicBezTo>
                  <a:cubicBezTo>
                    <a:pt x="12" y="18"/>
                    <a:pt x="19" y="20"/>
                    <a:pt x="21" y="2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6" name="Freeform 86"/>
            <p:cNvSpPr>
              <a:spLocks/>
            </p:cNvSpPr>
            <p:nvPr/>
          </p:nvSpPr>
          <p:spPr bwMode="auto">
            <a:xfrm>
              <a:off x="6388100" y="2259064"/>
              <a:ext cx="177868" cy="116534"/>
            </a:xfrm>
            <a:custGeom>
              <a:avLst/>
              <a:gdLst>
                <a:gd name="T0" fmla="*/ 7 w 49"/>
                <a:gd name="T1" fmla="*/ 16 h 32"/>
                <a:gd name="T2" fmla="*/ 12 w 49"/>
                <a:gd name="T3" fmla="*/ 18 h 32"/>
                <a:gd name="T4" fmla="*/ 17 w 49"/>
                <a:gd name="T5" fmla="*/ 21 h 32"/>
                <a:gd name="T6" fmla="*/ 17 w 49"/>
                <a:gd name="T7" fmla="*/ 27 h 32"/>
                <a:gd name="T8" fmla="*/ 23 w 49"/>
                <a:gd name="T9" fmla="*/ 31 h 32"/>
                <a:gd name="T10" fmla="*/ 29 w 49"/>
                <a:gd name="T11" fmla="*/ 31 h 32"/>
                <a:gd name="T12" fmla="*/ 34 w 49"/>
                <a:gd name="T13" fmla="*/ 29 h 32"/>
                <a:gd name="T14" fmla="*/ 39 w 49"/>
                <a:gd name="T15" fmla="*/ 27 h 32"/>
                <a:gd name="T16" fmla="*/ 40 w 49"/>
                <a:gd name="T17" fmla="*/ 23 h 32"/>
                <a:gd name="T18" fmla="*/ 45 w 49"/>
                <a:gd name="T19" fmla="*/ 19 h 32"/>
                <a:gd name="T20" fmla="*/ 47 w 49"/>
                <a:gd name="T21" fmla="*/ 17 h 32"/>
                <a:gd name="T22" fmla="*/ 48 w 49"/>
                <a:gd name="T23" fmla="*/ 14 h 32"/>
                <a:gd name="T24" fmla="*/ 49 w 49"/>
                <a:gd name="T25" fmla="*/ 11 h 32"/>
                <a:gd name="T26" fmla="*/ 45 w 49"/>
                <a:gd name="T27" fmla="*/ 8 h 32"/>
                <a:gd name="T28" fmla="*/ 37 w 49"/>
                <a:gd name="T29" fmla="*/ 4 h 32"/>
                <a:gd name="T30" fmla="*/ 32 w 49"/>
                <a:gd name="T31" fmla="*/ 2 h 32"/>
                <a:gd name="T32" fmla="*/ 21 w 49"/>
                <a:gd name="T33" fmla="*/ 2 h 32"/>
                <a:gd name="T34" fmla="*/ 9 w 49"/>
                <a:gd name="T35" fmla="*/ 2 h 32"/>
                <a:gd name="T36" fmla="*/ 2 w 49"/>
                <a:gd name="T37" fmla="*/ 4 h 32"/>
                <a:gd name="T38" fmla="*/ 1 w 49"/>
                <a:gd name="T39" fmla="*/ 13 h 32"/>
                <a:gd name="T40" fmla="*/ 2 w 49"/>
                <a:gd name="T41" fmla="*/ 16 h 32"/>
                <a:gd name="T42" fmla="*/ 7 w 49"/>
                <a:gd name="T43" fmla="*/ 1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9" h="32">
                  <a:moveTo>
                    <a:pt x="7" y="16"/>
                  </a:moveTo>
                  <a:cubicBezTo>
                    <a:pt x="8" y="17"/>
                    <a:pt x="11" y="18"/>
                    <a:pt x="12" y="18"/>
                  </a:cubicBezTo>
                  <a:cubicBezTo>
                    <a:pt x="13" y="17"/>
                    <a:pt x="17" y="19"/>
                    <a:pt x="17" y="21"/>
                  </a:cubicBezTo>
                  <a:cubicBezTo>
                    <a:pt x="17" y="22"/>
                    <a:pt x="16" y="27"/>
                    <a:pt x="17" y="27"/>
                  </a:cubicBezTo>
                  <a:cubicBezTo>
                    <a:pt x="17" y="27"/>
                    <a:pt x="23" y="28"/>
                    <a:pt x="23" y="31"/>
                  </a:cubicBezTo>
                  <a:cubicBezTo>
                    <a:pt x="26" y="31"/>
                    <a:pt x="28" y="31"/>
                    <a:pt x="29" y="31"/>
                  </a:cubicBezTo>
                  <a:cubicBezTo>
                    <a:pt x="31" y="32"/>
                    <a:pt x="33" y="30"/>
                    <a:pt x="34" y="29"/>
                  </a:cubicBezTo>
                  <a:cubicBezTo>
                    <a:pt x="35" y="28"/>
                    <a:pt x="38" y="27"/>
                    <a:pt x="39" y="27"/>
                  </a:cubicBezTo>
                  <a:cubicBezTo>
                    <a:pt x="40" y="27"/>
                    <a:pt x="40" y="25"/>
                    <a:pt x="40" y="23"/>
                  </a:cubicBezTo>
                  <a:cubicBezTo>
                    <a:pt x="41" y="22"/>
                    <a:pt x="43" y="20"/>
                    <a:pt x="45" y="19"/>
                  </a:cubicBezTo>
                  <a:cubicBezTo>
                    <a:pt x="46" y="19"/>
                    <a:pt x="46" y="17"/>
                    <a:pt x="47" y="17"/>
                  </a:cubicBezTo>
                  <a:cubicBezTo>
                    <a:pt x="49" y="17"/>
                    <a:pt x="49" y="15"/>
                    <a:pt x="48" y="14"/>
                  </a:cubicBezTo>
                  <a:cubicBezTo>
                    <a:pt x="48" y="13"/>
                    <a:pt x="48" y="12"/>
                    <a:pt x="49" y="11"/>
                  </a:cubicBezTo>
                  <a:cubicBezTo>
                    <a:pt x="47" y="10"/>
                    <a:pt x="46" y="9"/>
                    <a:pt x="45" y="8"/>
                  </a:cubicBezTo>
                  <a:cubicBezTo>
                    <a:pt x="42" y="7"/>
                    <a:pt x="39" y="4"/>
                    <a:pt x="37" y="4"/>
                  </a:cubicBezTo>
                  <a:cubicBezTo>
                    <a:pt x="35" y="5"/>
                    <a:pt x="35" y="1"/>
                    <a:pt x="32" y="2"/>
                  </a:cubicBezTo>
                  <a:cubicBezTo>
                    <a:pt x="29" y="3"/>
                    <a:pt x="23" y="2"/>
                    <a:pt x="21" y="2"/>
                  </a:cubicBezTo>
                  <a:cubicBezTo>
                    <a:pt x="19" y="2"/>
                    <a:pt x="12" y="0"/>
                    <a:pt x="9" y="2"/>
                  </a:cubicBezTo>
                  <a:cubicBezTo>
                    <a:pt x="7" y="3"/>
                    <a:pt x="5" y="4"/>
                    <a:pt x="2" y="4"/>
                  </a:cubicBezTo>
                  <a:cubicBezTo>
                    <a:pt x="4" y="8"/>
                    <a:pt x="3" y="11"/>
                    <a:pt x="1" y="13"/>
                  </a:cubicBezTo>
                  <a:cubicBezTo>
                    <a:pt x="0" y="15"/>
                    <a:pt x="1" y="15"/>
                    <a:pt x="2" y="16"/>
                  </a:cubicBezTo>
                  <a:cubicBezTo>
                    <a:pt x="4" y="15"/>
                    <a:pt x="6" y="15"/>
                    <a:pt x="7" y="1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7" name="Freeform 87"/>
            <p:cNvSpPr>
              <a:spLocks/>
            </p:cNvSpPr>
            <p:nvPr/>
          </p:nvSpPr>
          <p:spPr bwMode="auto">
            <a:xfrm>
              <a:off x="5952632" y="2625531"/>
              <a:ext cx="138000" cy="79734"/>
            </a:xfrm>
            <a:custGeom>
              <a:avLst/>
              <a:gdLst>
                <a:gd name="T0" fmla="*/ 34 w 38"/>
                <a:gd name="T1" fmla="*/ 9 h 22"/>
                <a:gd name="T2" fmla="*/ 29 w 38"/>
                <a:gd name="T3" fmla="*/ 7 h 22"/>
                <a:gd name="T4" fmla="*/ 29 w 38"/>
                <a:gd name="T5" fmla="*/ 3 h 22"/>
                <a:gd name="T6" fmla="*/ 24 w 38"/>
                <a:gd name="T7" fmla="*/ 1 h 22"/>
                <a:gd name="T8" fmla="*/ 19 w 38"/>
                <a:gd name="T9" fmla="*/ 1 h 22"/>
                <a:gd name="T10" fmla="*/ 12 w 38"/>
                <a:gd name="T11" fmla="*/ 2 h 22"/>
                <a:gd name="T12" fmla="*/ 10 w 38"/>
                <a:gd name="T13" fmla="*/ 3 h 22"/>
                <a:gd name="T14" fmla="*/ 6 w 38"/>
                <a:gd name="T15" fmla="*/ 7 h 22"/>
                <a:gd name="T16" fmla="*/ 1 w 38"/>
                <a:gd name="T17" fmla="*/ 13 h 22"/>
                <a:gd name="T18" fmla="*/ 2 w 38"/>
                <a:gd name="T19" fmla="*/ 16 h 22"/>
                <a:gd name="T20" fmla="*/ 6 w 38"/>
                <a:gd name="T21" fmla="*/ 16 h 22"/>
                <a:gd name="T22" fmla="*/ 7 w 38"/>
                <a:gd name="T23" fmla="*/ 21 h 22"/>
                <a:gd name="T24" fmla="*/ 7 w 38"/>
                <a:gd name="T25" fmla="*/ 21 h 22"/>
                <a:gd name="T26" fmla="*/ 14 w 38"/>
                <a:gd name="T27" fmla="*/ 20 h 22"/>
                <a:gd name="T28" fmla="*/ 18 w 38"/>
                <a:gd name="T29" fmla="*/ 14 h 22"/>
                <a:gd name="T30" fmla="*/ 23 w 38"/>
                <a:gd name="T31" fmla="*/ 20 h 22"/>
                <a:gd name="T32" fmla="*/ 25 w 38"/>
                <a:gd name="T33" fmla="*/ 17 h 22"/>
                <a:gd name="T34" fmla="*/ 28 w 38"/>
                <a:gd name="T35" fmla="*/ 15 h 22"/>
                <a:gd name="T36" fmla="*/ 32 w 38"/>
                <a:gd name="T37" fmla="*/ 14 h 22"/>
                <a:gd name="T38" fmla="*/ 35 w 38"/>
                <a:gd name="T39" fmla="*/ 13 h 22"/>
                <a:gd name="T40" fmla="*/ 36 w 38"/>
                <a:gd name="T41" fmla="*/ 11 h 22"/>
                <a:gd name="T42" fmla="*/ 38 w 38"/>
                <a:gd name="T43" fmla="*/ 10 h 22"/>
                <a:gd name="T44" fmla="*/ 34 w 38"/>
                <a:gd name="T45" fmla="*/ 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8" h="22">
                  <a:moveTo>
                    <a:pt x="34" y="9"/>
                  </a:moveTo>
                  <a:cubicBezTo>
                    <a:pt x="32" y="10"/>
                    <a:pt x="29" y="8"/>
                    <a:pt x="29" y="7"/>
                  </a:cubicBezTo>
                  <a:cubicBezTo>
                    <a:pt x="29" y="6"/>
                    <a:pt x="29" y="5"/>
                    <a:pt x="29" y="3"/>
                  </a:cubicBezTo>
                  <a:cubicBezTo>
                    <a:pt x="28" y="3"/>
                    <a:pt x="26" y="2"/>
                    <a:pt x="24" y="1"/>
                  </a:cubicBezTo>
                  <a:cubicBezTo>
                    <a:pt x="22" y="0"/>
                    <a:pt x="21" y="0"/>
                    <a:pt x="19" y="1"/>
                  </a:cubicBezTo>
                  <a:cubicBezTo>
                    <a:pt x="17" y="2"/>
                    <a:pt x="14" y="2"/>
                    <a:pt x="12" y="2"/>
                  </a:cubicBezTo>
                  <a:cubicBezTo>
                    <a:pt x="11" y="2"/>
                    <a:pt x="11" y="3"/>
                    <a:pt x="10" y="3"/>
                  </a:cubicBezTo>
                  <a:cubicBezTo>
                    <a:pt x="9" y="3"/>
                    <a:pt x="6" y="5"/>
                    <a:pt x="6" y="7"/>
                  </a:cubicBezTo>
                  <a:cubicBezTo>
                    <a:pt x="6" y="8"/>
                    <a:pt x="2" y="10"/>
                    <a:pt x="1" y="13"/>
                  </a:cubicBezTo>
                  <a:cubicBezTo>
                    <a:pt x="0" y="17"/>
                    <a:pt x="0" y="18"/>
                    <a:pt x="2" y="16"/>
                  </a:cubicBezTo>
                  <a:cubicBezTo>
                    <a:pt x="4" y="14"/>
                    <a:pt x="6" y="15"/>
                    <a:pt x="6" y="16"/>
                  </a:cubicBezTo>
                  <a:cubicBezTo>
                    <a:pt x="6" y="18"/>
                    <a:pt x="8" y="18"/>
                    <a:pt x="7" y="21"/>
                  </a:cubicBezTo>
                  <a:cubicBezTo>
                    <a:pt x="7" y="21"/>
                    <a:pt x="7" y="21"/>
                    <a:pt x="7" y="21"/>
                  </a:cubicBezTo>
                  <a:cubicBezTo>
                    <a:pt x="10" y="20"/>
                    <a:pt x="13" y="20"/>
                    <a:pt x="14" y="20"/>
                  </a:cubicBezTo>
                  <a:cubicBezTo>
                    <a:pt x="16" y="20"/>
                    <a:pt x="18" y="15"/>
                    <a:pt x="18" y="14"/>
                  </a:cubicBezTo>
                  <a:cubicBezTo>
                    <a:pt x="19" y="14"/>
                    <a:pt x="21" y="18"/>
                    <a:pt x="23" y="20"/>
                  </a:cubicBezTo>
                  <a:cubicBezTo>
                    <a:pt x="25" y="22"/>
                    <a:pt x="25" y="18"/>
                    <a:pt x="25" y="17"/>
                  </a:cubicBezTo>
                  <a:cubicBezTo>
                    <a:pt x="25" y="15"/>
                    <a:pt x="27" y="15"/>
                    <a:pt x="28" y="15"/>
                  </a:cubicBezTo>
                  <a:cubicBezTo>
                    <a:pt x="30" y="15"/>
                    <a:pt x="32" y="16"/>
                    <a:pt x="32" y="14"/>
                  </a:cubicBezTo>
                  <a:cubicBezTo>
                    <a:pt x="32" y="12"/>
                    <a:pt x="34" y="13"/>
                    <a:pt x="35" y="13"/>
                  </a:cubicBezTo>
                  <a:cubicBezTo>
                    <a:pt x="36" y="13"/>
                    <a:pt x="36" y="11"/>
                    <a:pt x="36" y="11"/>
                  </a:cubicBezTo>
                  <a:cubicBezTo>
                    <a:pt x="38" y="10"/>
                    <a:pt x="38" y="10"/>
                    <a:pt x="38" y="10"/>
                  </a:cubicBezTo>
                  <a:cubicBezTo>
                    <a:pt x="36" y="9"/>
                    <a:pt x="35" y="9"/>
                    <a:pt x="34" y="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8" name="Freeform 88"/>
            <p:cNvSpPr>
              <a:spLocks/>
            </p:cNvSpPr>
            <p:nvPr/>
          </p:nvSpPr>
          <p:spPr bwMode="auto">
            <a:xfrm>
              <a:off x="5949566" y="2335731"/>
              <a:ext cx="271400" cy="311268"/>
            </a:xfrm>
            <a:custGeom>
              <a:avLst/>
              <a:gdLst>
                <a:gd name="T0" fmla="*/ 9 w 75"/>
                <a:gd name="T1" fmla="*/ 22 h 86"/>
                <a:gd name="T2" fmla="*/ 5 w 75"/>
                <a:gd name="T3" fmla="*/ 26 h 86"/>
                <a:gd name="T4" fmla="*/ 8 w 75"/>
                <a:gd name="T5" fmla="*/ 31 h 86"/>
                <a:gd name="T6" fmla="*/ 6 w 75"/>
                <a:gd name="T7" fmla="*/ 33 h 86"/>
                <a:gd name="T8" fmla="*/ 2 w 75"/>
                <a:gd name="T9" fmla="*/ 36 h 86"/>
                <a:gd name="T10" fmla="*/ 1 w 75"/>
                <a:gd name="T11" fmla="*/ 40 h 86"/>
                <a:gd name="T12" fmla="*/ 0 w 75"/>
                <a:gd name="T13" fmla="*/ 46 h 86"/>
                <a:gd name="T14" fmla="*/ 2 w 75"/>
                <a:gd name="T15" fmla="*/ 52 h 86"/>
                <a:gd name="T16" fmla="*/ 1 w 75"/>
                <a:gd name="T17" fmla="*/ 55 h 86"/>
                <a:gd name="T18" fmla="*/ 3 w 75"/>
                <a:gd name="T19" fmla="*/ 62 h 86"/>
                <a:gd name="T20" fmla="*/ 5 w 75"/>
                <a:gd name="T21" fmla="*/ 63 h 86"/>
                <a:gd name="T22" fmla="*/ 10 w 75"/>
                <a:gd name="T23" fmla="*/ 65 h 86"/>
                <a:gd name="T24" fmla="*/ 15 w 75"/>
                <a:gd name="T25" fmla="*/ 67 h 86"/>
                <a:gd name="T26" fmla="*/ 17 w 75"/>
                <a:gd name="T27" fmla="*/ 70 h 86"/>
                <a:gd name="T28" fmla="*/ 13 w 75"/>
                <a:gd name="T29" fmla="*/ 77 h 86"/>
                <a:gd name="T30" fmla="*/ 13 w 75"/>
                <a:gd name="T31" fmla="*/ 82 h 86"/>
                <a:gd name="T32" fmla="*/ 20 w 75"/>
                <a:gd name="T33" fmla="*/ 81 h 86"/>
                <a:gd name="T34" fmla="*/ 25 w 75"/>
                <a:gd name="T35" fmla="*/ 81 h 86"/>
                <a:gd name="T36" fmla="*/ 30 w 75"/>
                <a:gd name="T37" fmla="*/ 83 h 86"/>
                <a:gd name="T38" fmla="*/ 31 w 75"/>
                <a:gd name="T39" fmla="*/ 82 h 86"/>
                <a:gd name="T40" fmla="*/ 36 w 75"/>
                <a:gd name="T41" fmla="*/ 84 h 86"/>
                <a:gd name="T42" fmla="*/ 41 w 75"/>
                <a:gd name="T43" fmla="*/ 83 h 86"/>
                <a:gd name="T44" fmla="*/ 46 w 75"/>
                <a:gd name="T45" fmla="*/ 83 h 86"/>
                <a:gd name="T46" fmla="*/ 55 w 75"/>
                <a:gd name="T47" fmla="*/ 81 h 86"/>
                <a:gd name="T48" fmla="*/ 58 w 75"/>
                <a:gd name="T49" fmla="*/ 78 h 86"/>
                <a:gd name="T50" fmla="*/ 61 w 75"/>
                <a:gd name="T51" fmla="*/ 73 h 86"/>
                <a:gd name="T52" fmla="*/ 66 w 75"/>
                <a:gd name="T53" fmla="*/ 70 h 86"/>
                <a:gd name="T54" fmla="*/ 57 w 75"/>
                <a:gd name="T55" fmla="*/ 63 h 86"/>
                <a:gd name="T56" fmla="*/ 54 w 75"/>
                <a:gd name="T57" fmla="*/ 56 h 86"/>
                <a:gd name="T58" fmla="*/ 54 w 75"/>
                <a:gd name="T59" fmla="*/ 51 h 86"/>
                <a:gd name="T60" fmla="*/ 63 w 75"/>
                <a:gd name="T61" fmla="*/ 48 h 86"/>
                <a:gd name="T62" fmla="*/ 69 w 75"/>
                <a:gd name="T63" fmla="*/ 45 h 86"/>
                <a:gd name="T64" fmla="*/ 74 w 75"/>
                <a:gd name="T65" fmla="*/ 45 h 86"/>
                <a:gd name="T66" fmla="*/ 74 w 75"/>
                <a:gd name="T67" fmla="*/ 40 h 86"/>
                <a:gd name="T68" fmla="*/ 72 w 75"/>
                <a:gd name="T69" fmla="*/ 33 h 86"/>
                <a:gd name="T70" fmla="*/ 71 w 75"/>
                <a:gd name="T71" fmla="*/ 29 h 86"/>
                <a:gd name="T72" fmla="*/ 69 w 75"/>
                <a:gd name="T73" fmla="*/ 25 h 86"/>
                <a:gd name="T74" fmla="*/ 69 w 75"/>
                <a:gd name="T75" fmla="*/ 21 h 86"/>
                <a:gd name="T76" fmla="*/ 69 w 75"/>
                <a:gd name="T77" fmla="*/ 13 h 86"/>
                <a:gd name="T78" fmla="*/ 69 w 75"/>
                <a:gd name="T79" fmla="*/ 12 h 86"/>
                <a:gd name="T80" fmla="*/ 68 w 75"/>
                <a:gd name="T81" fmla="*/ 11 h 86"/>
                <a:gd name="T82" fmla="*/ 63 w 75"/>
                <a:gd name="T83" fmla="*/ 8 h 86"/>
                <a:gd name="T84" fmla="*/ 64 w 75"/>
                <a:gd name="T85" fmla="*/ 3 h 86"/>
                <a:gd name="T86" fmla="*/ 56 w 75"/>
                <a:gd name="T87" fmla="*/ 5 h 86"/>
                <a:gd name="T88" fmla="*/ 47 w 75"/>
                <a:gd name="T89" fmla="*/ 10 h 86"/>
                <a:gd name="T90" fmla="*/ 42 w 75"/>
                <a:gd name="T91" fmla="*/ 7 h 86"/>
                <a:gd name="T92" fmla="*/ 39 w 75"/>
                <a:gd name="T93" fmla="*/ 6 h 86"/>
                <a:gd name="T94" fmla="*/ 33 w 75"/>
                <a:gd name="T95" fmla="*/ 3 h 86"/>
                <a:gd name="T96" fmla="*/ 33 w 75"/>
                <a:gd name="T97" fmla="*/ 1 h 86"/>
                <a:gd name="T98" fmla="*/ 30 w 75"/>
                <a:gd name="T99" fmla="*/ 1 h 86"/>
                <a:gd name="T100" fmla="*/ 22 w 75"/>
                <a:gd name="T101" fmla="*/ 0 h 86"/>
                <a:gd name="T102" fmla="*/ 23 w 75"/>
                <a:gd name="T103" fmla="*/ 4 h 86"/>
                <a:gd name="T104" fmla="*/ 26 w 75"/>
                <a:gd name="T105" fmla="*/ 11 h 86"/>
                <a:gd name="T106" fmla="*/ 22 w 75"/>
                <a:gd name="T107" fmla="*/ 15 h 86"/>
                <a:gd name="T108" fmla="*/ 16 w 75"/>
                <a:gd name="T109" fmla="*/ 14 h 86"/>
                <a:gd name="T110" fmla="*/ 9 w 75"/>
                <a:gd name="T111" fmla="*/ 15 h 86"/>
                <a:gd name="T112" fmla="*/ 9 w 75"/>
                <a:gd name="T113" fmla="*/ 17 h 86"/>
                <a:gd name="T114" fmla="*/ 9 w 75"/>
                <a:gd name="T115"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5" h="86">
                  <a:moveTo>
                    <a:pt x="9" y="22"/>
                  </a:moveTo>
                  <a:cubicBezTo>
                    <a:pt x="7" y="25"/>
                    <a:pt x="5" y="25"/>
                    <a:pt x="5" y="26"/>
                  </a:cubicBezTo>
                  <a:cubicBezTo>
                    <a:pt x="6" y="27"/>
                    <a:pt x="9" y="29"/>
                    <a:pt x="8" y="31"/>
                  </a:cubicBezTo>
                  <a:cubicBezTo>
                    <a:pt x="7" y="32"/>
                    <a:pt x="6" y="31"/>
                    <a:pt x="6" y="33"/>
                  </a:cubicBezTo>
                  <a:cubicBezTo>
                    <a:pt x="6" y="36"/>
                    <a:pt x="3" y="36"/>
                    <a:pt x="2" y="36"/>
                  </a:cubicBezTo>
                  <a:cubicBezTo>
                    <a:pt x="0" y="36"/>
                    <a:pt x="2" y="38"/>
                    <a:pt x="1" y="40"/>
                  </a:cubicBezTo>
                  <a:cubicBezTo>
                    <a:pt x="0" y="41"/>
                    <a:pt x="0" y="45"/>
                    <a:pt x="0" y="46"/>
                  </a:cubicBezTo>
                  <a:cubicBezTo>
                    <a:pt x="0" y="48"/>
                    <a:pt x="3" y="50"/>
                    <a:pt x="2" y="52"/>
                  </a:cubicBezTo>
                  <a:cubicBezTo>
                    <a:pt x="2" y="53"/>
                    <a:pt x="0" y="54"/>
                    <a:pt x="1" y="55"/>
                  </a:cubicBezTo>
                  <a:cubicBezTo>
                    <a:pt x="1" y="56"/>
                    <a:pt x="3" y="57"/>
                    <a:pt x="3" y="62"/>
                  </a:cubicBezTo>
                  <a:cubicBezTo>
                    <a:pt x="4" y="62"/>
                    <a:pt x="5" y="62"/>
                    <a:pt x="5" y="63"/>
                  </a:cubicBezTo>
                  <a:cubicBezTo>
                    <a:pt x="6" y="64"/>
                    <a:pt x="8" y="65"/>
                    <a:pt x="10" y="65"/>
                  </a:cubicBezTo>
                  <a:cubicBezTo>
                    <a:pt x="13" y="65"/>
                    <a:pt x="14" y="67"/>
                    <a:pt x="15" y="67"/>
                  </a:cubicBezTo>
                  <a:cubicBezTo>
                    <a:pt x="16" y="67"/>
                    <a:pt x="19" y="68"/>
                    <a:pt x="17" y="70"/>
                  </a:cubicBezTo>
                  <a:cubicBezTo>
                    <a:pt x="14" y="72"/>
                    <a:pt x="14" y="74"/>
                    <a:pt x="13" y="77"/>
                  </a:cubicBezTo>
                  <a:cubicBezTo>
                    <a:pt x="13" y="78"/>
                    <a:pt x="13" y="80"/>
                    <a:pt x="13" y="82"/>
                  </a:cubicBezTo>
                  <a:cubicBezTo>
                    <a:pt x="15" y="82"/>
                    <a:pt x="18" y="82"/>
                    <a:pt x="20" y="81"/>
                  </a:cubicBezTo>
                  <a:cubicBezTo>
                    <a:pt x="22" y="80"/>
                    <a:pt x="23" y="80"/>
                    <a:pt x="25" y="81"/>
                  </a:cubicBezTo>
                  <a:cubicBezTo>
                    <a:pt x="27" y="82"/>
                    <a:pt x="29" y="83"/>
                    <a:pt x="30" y="83"/>
                  </a:cubicBezTo>
                  <a:cubicBezTo>
                    <a:pt x="30" y="83"/>
                    <a:pt x="31" y="82"/>
                    <a:pt x="31" y="82"/>
                  </a:cubicBezTo>
                  <a:cubicBezTo>
                    <a:pt x="33" y="82"/>
                    <a:pt x="35" y="86"/>
                    <a:pt x="36" y="84"/>
                  </a:cubicBezTo>
                  <a:cubicBezTo>
                    <a:pt x="37" y="82"/>
                    <a:pt x="40" y="82"/>
                    <a:pt x="41" y="83"/>
                  </a:cubicBezTo>
                  <a:cubicBezTo>
                    <a:pt x="42" y="84"/>
                    <a:pt x="44" y="84"/>
                    <a:pt x="46" y="83"/>
                  </a:cubicBezTo>
                  <a:cubicBezTo>
                    <a:pt x="47" y="81"/>
                    <a:pt x="53" y="80"/>
                    <a:pt x="55" y="81"/>
                  </a:cubicBezTo>
                  <a:cubicBezTo>
                    <a:pt x="56" y="81"/>
                    <a:pt x="59" y="83"/>
                    <a:pt x="58" y="78"/>
                  </a:cubicBezTo>
                  <a:cubicBezTo>
                    <a:pt x="57" y="74"/>
                    <a:pt x="61" y="75"/>
                    <a:pt x="61" y="73"/>
                  </a:cubicBezTo>
                  <a:cubicBezTo>
                    <a:pt x="62" y="72"/>
                    <a:pt x="67" y="71"/>
                    <a:pt x="66" y="70"/>
                  </a:cubicBezTo>
                  <a:cubicBezTo>
                    <a:pt x="65" y="68"/>
                    <a:pt x="59" y="64"/>
                    <a:pt x="57" y="63"/>
                  </a:cubicBezTo>
                  <a:cubicBezTo>
                    <a:pt x="55" y="62"/>
                    <a:pt x="55" y="58"/>
                    <a:pt x="54" y="56"/>
                  </a:cubicBezTo>
                  <a:cubicBezTo>
                    <a:pt x="53" y="54"/>
                    <a:pt x="51" y="52"/>
                    <a:pt x="54" y="51"/>
                  </a:cubicBezTo>
                  <a:cubicBezTo>
                    <a:pt x="56" y="51"/>
                    <a:pt x="61" y="50"/>
                    <a:pt x="63" y="48"/>
                  </a:cubicBezTo>
                  <a:cubicBezTo>
                    <a:pt x="65" y="46"/>
                    <a:pt x="68" y="46"/>
                    <a:pt x="69" y="45"/>
                  </a:cubicBezTo>
                  <a:cubicBezTo>
                    <a:pt x="71" y="44"/>
                    <a:pt x="73" y="46"/>
                    <a:pt x="74" y="45"/>
                  </a:cubicBezTo>
                  <a:cubicBezTo>
                    <a:pt x="75" y="44"/>
                    <a:pt x="75" y="41"/>
                    <a:pt x="74" y="40"/>
                  </a:cubicBezTo>
                  <a:cubicBezTo>
                    <a:pt x="73" y="39"/>
                    <a:pt x="72" y="36"/>
                    <a:pt x="72" y="33"/>
                  </a:cubicBezTo>
                  <a:cubicBezTo>
                    <a:pt x="72" y="30"/>
                    <a:pt x="71" y="30"/>
                    <a:pt x="71" y="29"/>
                  </a:cubicBezTo>
                  <a:cubicBezTo>
                    <a:pt x="71" y="27"/>
                    <a:pt x="70" y="25"/>
                    <a:pt x="69" y="25"/>
                  </a:cubicBezTo>
                  <a:cubicBezTo>
                    <a:pt x="68" y="24"/>
                    <a:pt x="67" y="23"/>
                    <a:pt x="69" y="21"/>
                  </a:cubicBezTo>
                  <a:cubicBezTo>
                    <a:pt x="70" y="19"/>
                    <a:pt x="69" y="14"/>
                    <a:pt x="69" y="13"/>
                  </a:cubicBezTo>
                  <a:cubicBezTo>
                    <a:pt x="69" y="12"/>
                    <a:pt x="69" y="12"/>
                    <a:pt x="69" y="12"/>
                  </a:cubicBezTo>
                  <a:cubicBezTo>
                    <a:pt x="68" y="11"/>
                    <a:pt x="68" y="11"/>
                    <a:pt x="68" y="11"/>
                  </a:cubicBezTo>
                  <a:cubicBezTo>
                    <a:pt x="68" y="9"/>
                    <a:pt x="66" y="8"/>
                    <a:pt x="63" y="8"/>
                  </a:cubicBezTo>
                  <a:cubicBezTo>
                    <a:pt x="60" y="8"/>
                    <a:pt x="65" y="5"/>
                    <a:pt x="64" y="3"/>
                  </a:cubicBezTo>
                  <a:cubicBezTo>
                    <a:pt x="63" y="1"/>
                    <a:pt x="59" y="6"/>
                    <a:pt x="56" y="5"/>
                  </a:cubicBezTo>
                  <a:cubicBezTo>
                    <a:pt x="53" y="4"/>
                    <a:pt x="49" y="8"/>
                    <a:pt x="47" y="10"/>
                  </a:cubicBezTo>
                  <a:cubicBezTo>
                    <a:pt x="44" y="12"/>
                    <a:pt x="40" y="10"/>
                    <a:pt x="42" y="7"/>
                  </a:cubicBezTo>
                  <a:cubicBezTo>
                    <a:pt x="44" y="4"/>
                    <a:pt x="42" y="5"/>
                    <a:pt x="39" y="6"/>
                  </a:cubicBezTo>
                  <a:cubicBezTo>
                    <a:pt x="37" y="7"/>
                    <a:pt x="33" y="5"/>
                    <a:pt x="33" y="3"/>
                  </a:cubicBezTo>
                  <a:cubicBezTo>
                    <a:pt x="33" y="2"/>
                    <a:pt x="33" y="1"/>
                    <a:pt x="33" y="1"/>
                  </a:cubicBezTo>
                  <a:cubicBezTo>
                    <a:pt x="31" y="1"/>
                    <a:pt x="30" y="1"/>
                    <a:pt x="30" y="1"/>
                  </a:cubicBezTo>
                  <a:cubicBezTo>
                    <a:pt x="28" y="0"/>
                    <a:pt x="25" y="0"/>
                    <a:pt x="22" y="0"/>
                  </a:cubicBezTo>
                  <a:cubicBezTo>
                    <a:pt x="23" y="2"/>
                    <a:pt x="24" y="3"/>
                    <a:pt x="23" y="4"/>
                  </a:cubicBezTo>
                  <a:cubicBezTo>
                    <a:pt x="22" y="6"/>
                    <a:pt x="24" y="8"/>
                    <a:pt x="26" y="11"/>
                  </a:cubicBezTo>
                  <a:cubicBezTo>
                    <a:pt x="27" y="14"/>
                    <a:pt x="22" y="13"/>
                    <a:pt x="22" y="15"/>
                  </a:cubicBezTo>
                  <a:cubicBezTo>
                    <a:pt x="22" y="17"/>
                    <a:pt x="17" y="15"/>
                    <a:pt x="16" y="14"/>
                  </a:cubicBezTo>
                  <a:cubicBezTo>
                    <a:pt x="14" y="13"/>
                    <a:pt x="9" y="14"/>
                    <a:pt x="9" y="15"/>
                  </a:cubicBezTo>
                  <a:cubicBezTo>
                    <a:pt x="10" y="15"/>
                    <a:pt x="9" y="16"/>
                    <a:pt x="9" y="17"/>
                  </a:cubicBezTo>
                  <a:cubicBezTo>
                    <a:pt x="10" y="19"/>
                    <a:pt x="10" y="21"/>
                    <a:pt x="9" y="2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89" name="Freeform 89"/>
            <p:cNvSpPr>
              <a:spLocks/>
            </p:cNvSpPr>
            <p:nvPr/>
          </p:nvSpPr>
          <p:spPr bwMode="auto">
            <a:xfrm>
              <a:off x="6395768" y="1595130"/>
              <a:ext cx="318934" cy="512134"/>
            </a:xfrm>
            <a:custGeom>
              <a:avLst/>
              <a:gdLst>
                <a:gd name="T0" fmla="*/ 75 w 88"/>
                <a:gd name="T1" fmla="*/ 118 h 141"/>
                <a:gd name="T2" fmla="*/ 87 w 88"/>
                <a:gd name="T3" fmla="*/ 106 h 141"/>
                <a:gd name="T4" fmla="*/ 85 w 88"/>
                <a:gd name="T5" fmla="*/ 99 h 141"/>
                <a:gd name="T6" fmla="*/ 74 w 88"/>
                <a:gd name="T7" fmla="*/ 91 h 141"/>
                <a:gd name="T8" fmla="*/ 80 w 88"/>
                <a:gd name="T9" fmla="*/ 86 h 141"/>
                <a:gd name="T10" fmla="*/ 75 w 88"/>
                <a:gd name="T11" fmla="*/ 82 h 141"/>
                <a:gd name="T12" fmla="*/ 76 w 88"/>
                <a:gd name="T13" fmla="*/ 78 h 141"/>
                <a:gd name="T14" fmla="*/ 72 w 88"/>
                <a:gd name="T15" fmla="*/ 75 h 141"/>
                <a:gd name="T16" fmla="*/ 74 w 88"/>
                <a:gd name="T17" fmla="*/ 72 h 141"/>
                <a:gd name="T18" fmla="*/ 73 w 88"/>
                <a:gd name="T19" fmla="*/ 66 h 141"/>
                <a:gd name="T20" fmla="*/ 76 w 88"/>
                <a:gd name="T21" fmla="*/ 61 h 141"/>
                <a:gd name="T22" fmla="*/ 68 w 88"/>
                <a:gd name="T23" fmla="*/ 48 h 141"/>
                <a:gd name="T24" fmla="*/ 70 w 88"/>
                <a:gd name="T25" fmla="*/ 43 h 141"/>
                <a:gd name="T26" fmla="*/ 75 w 88"/>
                <a:gd name="T27" fmla="*/ 37 h 141"/>
                <a:gd name="T28" fmla="*/ 69 w 88"/>
                <a:gd name="T29" fmla="*/ 31 h 141"/>
                <a:gd name="T30" fmla="*/ 64 w 88"/>
                <a:gd name="T31" fmla="*/ 28 h 141"/>
                <a:gd name="T32" fmla="*/ 63 w 88"/>
                <a:gd name="T33" fmla="*/ 23 h 141"/>
                <a:gd name="T34" fmla="*/ 64 w 88"/>
                <a:gd name="T35" fmla="*/ 19 h 141"/>
                <a:gd name="T36" fmla="*/ 67 w 88"/>
                <a:gd name="T37" fmla="*/ 16 h 141"/>
                <a:gd name="T38" fmla="*/ 69 w 88"/>
                <a:gd name="T39" fmla="*/ 13 h 141"/>
                <a:gd name="T40" fmla="*/ 69 w 88"/>
                <a:gd name="T41" fmla="*/ 8 h 141"/>
                <a:gd name="T42" fmla="*/ 61 w 88"/>
                <a:gd name="T43" fmla="*/ 2 h 141"/>
                <a:gd name="T44" fmla="*/ 54 w 88"/>
                <a:gd name="T45" fmla="*/ 2 h 141"/>
                <a:gd name="T46" fmla="*/ 45 w 88"/>
                <a:gd name="T47" fmla="*/ 4 h 141"/>
                <a:gd name="T48" fmla="*/ 40 w 88"/>
                <a:gd name="T49" fmla="*/ 10 h 141"/>
                <a:gd name="T50" fmla="*/ 39 w 88"/>
                <a:gd name="T51" fmla="*/ 17 h 141"/>
                <a:gd name="T52" fmla="*/ 35 w 88"/>
                <a:gd name="T53" fmla="*/ 22 h 141"/>
                <a:gd name="T54" fmla="*/ 30 w 88"/>
                <a:gd name="T55" fmla="*/ 21 h 141"/>
                <a:gd name="T56" fmla="*/ 24 w 88"/>
                <a:gd name="T57" fmla="*/ 20 h 141"/>
                <a:gd name="T58" fmla="*/ 15 w 88"/>
                <a:gd name="T59" fmla="*/ 20 h 141"/>
                <a:gd name="T60" fmla="*/ 5 w 88"/>
                <a:gd name="T61" fmla="*/ 13 h 141"/>
                <a:gd name="T62" fmla="*/ 0 w 88"/>
                <a:gd name="T63" fmla="*/ 17 h 141"/>
                <a:gd name="T64" fmla="*/ 9 w 88"/>
                <a:gd name="T65" fmla="*/ 24 h 141"/>
                <a:gd name="T66" fmla="*/ 21 w 88"/>
                <a:gd name="T67" fmla="*/ 31 h 141"/>
                <a:gd name="T68" fmla="*/ 21 w 88"/>
                <a:gd name="T69" fmla="*/ 39 h 141"/>
                <a:gd name="T70" fmla="*/ 23 w 88"/>
                <a:gd name="T71" fmla="*/ 47 h 141"/>
                <a:gd name="T72" fmla="*/ 23 w 88"/>
                <a:gd name="T73" fmla="*/ 54 h 141"/>
                <a:gd name="T74" fmla="*/ 25 w 88"/>
                <a:gd name="T75" fmla="*/ 58 h 141"/>
                <a:gd name="T76" fmla="*/ 26 w 88"/>
                <a:gd name="T77" fmla="*/ 62 h 141"/>
                <a:gd name="T78" fmla="*/ 33 w 88"/>
                <a:gd name="T79" fmla="*/ 65 h 141"/>
                <a:gd name="T80" fmla="*/ 35 w 88"/>
                <a:gd name="T81" fmla="*/ 72 h 141"/>
                <a:gd name="T82" fmla="*/ 34 w 88"/>
                <a:gd name="T83" fmla="*/ 75 h 141"/>
                <a:gd name="T84" fmla="*/ 29 w 88"/>
                <a:gd name="T85" fmla="*/ 78 h 141"/>
                <a:gd name="T86" fmla="*/ 21 w 88"/>
                <a:gd name="T87" fmla="*/ 87 h 141"/>
                <a:gd name="T88" fmla="*/ 16 w 88"/>
                <a:gd name="T89" fmla="*/ 91 h 141"/>
                <a:gd name="T90" fmla="*/ 11 w 88"/>
                <a:gd name="T91" fmla="*/ 95 h 141"/>
                <a:gd name="T92" fmla="*/ 5 w 88"/>
                <a:gd name="T93" fmla="*/ 98 h 141"/>
                <a:gd name="T94" fmla="*/ 2 w 88"/>
                <a:gd name="T95" fmla="*/ 104 h 141"/>
                <a:gd name="T96" fmla="*/ 2 w 88"/>
                <a:gd name="T97" fmla="*/ 108 h 141"/>
                <a:gd name="T98" fmla="*/ 3 w 88"/>
                <a:gd name="T99" fmla="*/ 114 h 141"/>
                <a:gd name="T100" fmla="*/ 4 w 88"/>
                <a:gd name="T101" fmla="*/ 124 h 141"/>
                <a:gd name="T102" fmla="*/ 2 w 88"/>
                <a:gd name="T103" fmla="*/ 132 h 141"/>
                <a:gd name="T104" fmla="*/ 10 w 88"/>
                <a:gd name="T105" fmla="*/ 136 h 141"/>
                <a:gd name="T106" fmla="*/ 15 w 88"/>
                <a:gd name="T107" fmla="*/ 138 h 141"/>
                <a:gd name="T108" fmla="*/ 24 w 88"/>
                <a:gd name="T109" fmla="*/ 140 h 141"/>
                <a:gd name="T110" fmla="*/ 50 w 88"/>
                <a:gd name="T111" fmla="*/ 134 h 141"/>
                <a:gd name="T112" fmla="*/ 58 w 88"/>
                <a:gd name="T113" fmla="*/ 134 h 141"/>
                <a:gd name="T114" fmla="*/ 62 w 88"/>
                <a:gd name="T115" fmla="*/ 128 h 141"/>
                <a:gd name="T116" fmla="*/ 75 w 88"/>
                <a:gd name="T117" fmla="*/ 118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 h="141">
                  <a:moveTo>
                    <a:pt x="75" y="118"/>
                  </a:moveTo>
                  <a:cubicBezTo>
                    <a:pt x="77" y="113"/>
                    <a:pt x="86" y="110"/>
                    <a:pt x="87" y="106"/>
                  </a:cubicBezTo>
                  <a:cubicBezTo>
                    <a:pt x="88" y="104"/>
                    <a:pt x="88" y="103"/>
                    <a:pt x="85" y="99"/>
                  </a:cubicBezTo>
                  <a:cubicBezTo>
                    <a:pt x="82" y="96"/>
                    <a:pt x="75" y="93"/>
                    <a:pt x="74" y="91"/>
                  </a:cubicBezTo>
                  <a:cubicBezTo>
                    <a:pt x="74" y="89"/>
                    <a:pt x="80" y="89"/>
                    <a:pt x="80" y="86"/>
                  </a:cubicBezTo>
                  <a:cubicBezTo>
                    <a:pt x="79" y="84"/>
                    <a:pt x="76" y="84"/>
                    <a:pt x="75" y="82"/>
                  </a:cubicBezTo>
                  <a:cubicBezTo>
                    <a:pt x="74" y="80"/>
                    <a:pt x="77" y="79"/>
                    <a:pt x="76" y="78"/>
                  </a:cubicBezTo>
                  <a:cubicBezTo>
                    <a:pt x="76" y="77"/>
                    <a:pt x="72" y="76"/>
                    <a:pt x="72" y="75"/>
                  </a:cubicBezTo>
                  <a:cubicBezTo>
                    <a:pt x="72" y="74"/>
                    <a:pt x="75" y="74"/>
                    <a:pt x="74" y="72"/>
                  </a:cubicBezTo>
                  <a:cubicBezTo>
                    <a:pt x="74" y="71"/>
                    <a:pt x="71" y="68"/>
                    <a:pt x="73" y="66"/>
                  </a:cubicBezTo>
                  <a:cubicBezTo>
                    <a:pt x="75" y="64"/>
                    <a:pt x="78" y="66"/>
                    <a:pt x="76" y="61"/>
                  </a:cubicBezTo>
                  <a:cubicBezTo>
                    <a:pt x="73" y="56"/>
                    <a:pt x="69" y="50"/>
                    <a:pt x="68" y="48"/>
                  </a:cubicBezTo>
                  <a:cubicBezTo>
                    <a:pt x="67" y="47"/>
                    <a:pt x="69" y="44"/>
                    <a:pt x="70" y="43"/>
                  </a:cubicBezTo>
                  <a:cubicBezTo>
                    <a:pt x="72" y="42"/>
                    <a:pt x="75" y="39"/>
                    <a:pt x="75" y="37"/>
                  </a:cubicBezTo>
                  <a:cubicBezTo>
                    <a:pt x="75" y="36"/>
                    <a:pt x="71" y="32"/>
                    <a:pt x="69" y="31"/>
                  </a:cubicBezTo>
                  <a:cubicBezTo>
                    <a:pt x="68" y="30"/>
                    <a:pt x="65" y="30"/>
                    <a:pt x="64" y="28"/>
                  </a:cubicBezTo>
                  <a:cubicBezTo>
                    <a:pt x="63" y="25"/>
                    <a:pt x="62" y="25"/>
                    <a:pt x="63" y="23"/>
                  </a:cubicBezTo>
                  <a:cubicBezTo>
                    <a:pt x="64" y="22"/>
                    <a:pt x="64" y="20"/>
                    <a:pt x="64" y="19"/>
                  </a:cubicBezTo>
                  <a:cubicBezTo>
                    <a:pt x="64" y="17"/>
                    <a:pt x="67" y="18"/>
                    <a:pt x="67" y="16"/>
                  </a:cubicBezTo>
                  <a:cubicBezTo>
                    <a:pt x="68" y="15"/>
                    <a:pt x="68" y="14"/>
                    <a:pt x="69" y="13"/>
                  </a:cubicBezTo>
                  <a:cubicBezTo>
                    <a:pt x="69" y="11"/>
                    <a:pt x="70" y="10"/>
                    <a:pt x="69" y="8"/>
                  </a:cubicBezTo>
                  <a:cubicBezTo>
                    <a:pt x="69" y="6"/>
                    <a:pt x="62" y="5"/>
                    <a:pt x="61" y="2"/>
                  </a:cubicBezTo>
                  <a:cubicBezTo>
                    <a:pt x="59" y="0"/>
                    <a:pt x="55" y="1"/>
                    <a:pt x="54" y="2"/>
                  </a:cubicBezTo>
                  <a:cubicBezTo>
                    <a:pt x="53" y="4"/>
                    <a:pt x="45" y="2"/>
                    <a:pt x="45" y="4"/>
                  </a:cubicBezTo>
                  <a:cubicBezTo>
                    <a:pt x="45" y="7"/>
                    <a:pt x="40" y="7"/>
                    <a:pt x="40" y="10"/>
                  </a:cubicBezTo>
                  <a:cubicBezTo>
                    <a:pt x="40" y="13"/>
                    <a:pt x="43" y="18"/>
                    <a:pt x="39" y="17"/>
                  </a:cubicBezTo>
                  <a:cubicBezTo>
                    <a:pt x="35" y="17"/>
                    <a:pt x="37" y="19"/>
                    <a:pt x="35" y="22"/>
                  </a:cubicBezTo>
                  <a:cubicBezTo>
                    <a:pt x="33" y="25"/>
                    <a:pt x="33" y="20"/>
                    <a:pt x="30" y="21"/>
                  </a:cubicBezTo>
                  <a:cubicBezTo>
                    <a:pt x="28" y="22"/>
                    <a:pt x="25" y="18"/>
                    <a:pt x="24" y="20"/>
                  </a:cubicBezTo>
                  <a:cubicBezTo>
                    <a:pt x="23" y="22"/>
                    <a:pt x="19" y="21"/>
                    <a:pt x="15" y="20"/>
                  </a:cubicBezTo>
                  <a:cubicBezTo>
                    <a:pt x="11" y="19"/>
                    <a:pt x="9" y="14"/>
                    <a:pt x="5" y="13"/>
                  </a:cubicBezTo>
                  <a:cubicBezTo>
                    <a:pt x="3" y="13"/>
                    <a:pt x="1" y="15"/>
                    <a:pt x="0" y="17"/>
                  </a:cubicBezTo>
                  <a:cubicBezTo>
                    <a:pt x="3" y="19"/>
                    <a:pt x="5" y="22"/>
                    <a:pt x="9" y="24"/>
                  </a:cubicBezTo>
                  <a:cubicBezTo>
                    <a:pt x="13" y="26"/>
                    <a:pt x="21" y="28"/>
                    <a:pt x="21" y="31"/>
                  </a:cubicBezTo>
                  <a:cubicBezTo>
                    <a:pt x="21" y="34"/>
                    <a:pt x="19" y="38"/>
                    <a:pt x="21" y="39"/>
                  </a:cubicBezTo>
                  <a:cubicBezTo>
                    <a:pt x="23" y="40"/>
                    <a:pt x="21" y="46"/>
                    <a:pt x="23" y="47"/>
                  </a:cubicBezTo>
                  <a:cubicBezTo>
                    <a:pt x="26" y="48"/>
                    <a:pt x="25" y="54"/>
                    <a:pt x="23" y="54"/>
                  </a:cubicBezTo>
                  <a:cubicBezTo>
                    <a:pt x="21" y="54"/>
                    <a:pt x="23" y="57"/>
                    <a:pt x="25" y="58"/>
                  </a:cubicBezTo>
                  <a:cubicBezTo>
                    <a:pt x="25" y="59"/>
                    <a:pt x="26" y="61"/>
                    <a:pt x="26" y="62"/>
                  </a:cubicBezTo>
                  <a:cubicBezTo>
                    <a:pt x="28" y="63"/>
                    <a:pt x="30" y="64"/>
                    <a:pt x="33" y="65"/>
                  </a:cubicBezTo>
                  <a:cubicBezTo>
                    <a:pt x="36" y="67"/>
                    <a:pt x="35" y="69"/>
                    <a:pt x="35" y="72"/>
                  </a:cubicBezTo>
                  <a:cubicBezTo>
                    <a:pt x="36" y="74"/>
                    <a:pt x="36" y="76"/>
                    <a:pt x="34" y="75"/>
                  </a:cubicBezTo>
                  <a:cubicBezTo>
                    <a:pt x="32" y="74"/>
                    <a:pt x="30" y="75"/>
                    <a:pt x="29" y="78"/>
                  </a:cubicBezTo>
                  <a:cubicBezTo>
                    <a:pt x="28" y="82"/>
                    <a:pt x="24" y="87"/>
                    <a:pt x="21" y="87"/>
                  </a:cubicBezTo>
                  <a:cubicBezTo>
                    <a:pt x="18" y="87"/>
                    <a:pt x="18" y="90"/>
                    <a:pt x="16" y="91"/>
                  </a:cubicBezTo>
                  <a:cubicBezTo>
                    <a:pt x="13" y="91"/>
                    <a:pt x="11" y="93"/>
                    <a:pt x="11" y="95"/>
                  </a:cubicBezTo>
                  <a:cubicBezTo>
                    <a:pt x="11" y="98"/>
                    <a:pt x="8" y="98"/>
                    <a:pt x="5" y="98"/>
                  </a:cubicBezTo>
                  <a:cubicBezTo>
                    <a:pt x="3" y="98"/>
                    <a:pt x="4" y="102"/>
                    <a:pt x="2" y="104"/>
                  </a:cubicBezTo>
                  <a:cubicBezTo>
                    <a:pt x="0" y="105"/>
                    <a:pt x="0" y="106"/>
                    <a:pt x="2" y="108"/>
                  </a:cubicBezTo>
                  <a:cubicBezTo>
                    <a:pt x="4" y="111"/>
                    <a:pt x="2" y="113"/>
                    <a:pt x="3" y="114"/>
                  </a:cubicBezTo>
                  <a:cubicBezTo>
                    <a:pt x="4" y="116"/>
                    <a:pt x="6" y="120"/>
                    <a:pt x="4" y="124"/>
                  </a:cubicBezTo>
                  <a:cubicBezTo>
                    <a:pt x="3" y="128"/>
                    <a:pt x="1" y="133"/>
                    <a:pt x="2" y="132"/>
                  </a:cubicBezTo>
                  <a:cubicBezTo>
                    <a:pt x="4" y="132"/>
                    <a:pt x="7" y="136"/>
                    <a:pt x="10" y="136"/>
                  </a:cubicBezTo>
                  <a:cubicBezTo>
                    <a:pt x="12" y="135"/>
                    <a:pt x="13" y="139"/>
                    <a:pt x="15" y="138"/>
                  </a:cubicBezTo>
                  <a:cubicBezTo>
                    <a:pt x="17" y="138"/>
                    <a:pt x="17" y="141"/>
                    <a:pt x="24" y="140"/>
                  </a:cubicBezTo>
                  <a:cubicBezTo>
                    <a:pt x="31" y="140"/>
                    <a:pt x="45" y="134"/>
                    <a:pt x="50" y="134"/>
                  </a:cubicBezTo>
                  <a:cubicBezTo>
                    <a:pt x="54" y="134"/>
                    <a:pt x="56" y="134"/>
                    <a:pt x="58" y="134"/>
                  </a:cubicBezTo>
                  <a:cubicBezTo>
                    <a:pt x="59" y="132"/>
                    <a:pt x="61" y="130"/>
                    <a:pt x="62" y="128"/>
                  </a:cubicBezTo>
                  <a:cubicBezTo>
                    <a:pt x="65" y="125"/>
                    <a:pt x="73" y="122"/>
                    <a:pt x="75" y="11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0" name="Freeform 90"/>
            <p:cNvSpPr>
              <a:spLocks/>
            </p:cNvSpPr>
            <p:nvPr/>
          </p:nvSpPr>
          <p:spPr bwMode="auto">
            <a:xfrm>
              <a:off x="6805168" y="3195933"/>
              <a:ext cx="640934" cy="515202"/>
            </a:xfrm>
            <a:custGeom>
              <a:avLst/>
              <a:gdLst>
                <a:gd name="T0" fmla="*/ 106 w 177"/>
                <a:gd name="T1" fmla="*/ 30 h 142"/>
                <a:gd name="T2" fmla="*/ 91 w 177"/>
                <a:gd name="T3" fmla="*/ 28 h 142"/>
                <a:gd name="T4" fmla="*/ 81 w 177"/>
                <a:gd name="T5" fmla="*/ 25 h 142"/>
                <a:gd name="T6" fmla="*/ 61 w 177"/>
                <a:gd name="T7" fmla="*/ 10 h 142"/>
                <a:gd name="T8" fmla="*/ 44 w 177"/>
                <a:gd name="T9" fmla="*/ 0 h 142"/>
                <a:gd name="T10" fmla="*/ 37 w 177"/>
                <a:gd name="T11" fmla="*/ 0 h 142"/>
                <a:gd name="T12" fmla="*/ 29 w 177"/>
                <a:gd name="T13" fmla="*/ 3 h 142"/>
                <a:gd name="T14" fmla="*/ 20 w 177"/>
                <a:gd name="T15" fmla="*/ 8 h 142"/>
                <a:gd name="T16" fmla="*/ 27 w 177"/>
                <a:gd name="T17" fmla="*/ 16 h 142"/>
                <a:gd name="T18" fmla="*/ 22 w 177"/>
                <a:gd name="T19" fmla="*/ 20 h 142"/>
                <a:gd name="T20" fmla="*/ 16 w 177"/>
                <a:gd name="T21" fmla="*/ 22 h 142"/>
                <a:gd name="T22" fmla="*/ 10 w 177"/>
                <a:gd name="T23" fmla="*/ 27 h 142"/>
                <a:gd name="T24" fmla="*/ 1 w 177"/>
                <a:gd name="T25" fmla="*/ 23 h 142"/>
                <a:gd name="T26" fmla="*/ 0 w 177"/>
                <a:gd name="T27" fmla="*/ 26 h 142"/>
                <a:gd name="T28" fmla="*/ 0 w 177"/>
                <a:gd name="T29" fmla="*/ 28 h 142"/>
                <a:gd name="T30" fmla="*/ 1 w 177"/>
                <a:gd name="T31" fmla="*/ 38 h 142"/>
                <a:gd name="T32" fmla="*/ 8 w 177"/>
                <a:gd name="T33" fmla="*/ 46 h 142"/>
                <a:gd name="T34" fmla="*/ 20 w 177"/>
                <a:gd name="T35" fmla="*/ 65 h 142"/>
                <a:gd name="T36" fmla="*/ 27 w 177"/>
                <a:gd name="T37" fmla="*/ 74 h 142"/>
                <a:gd name="T38" fmla="*/ 35 w 177"/>
                <a:gd name="T39" fmla="*/ 84 h 142"/>
                <a:gd name="T40" fmla="*/ 37 w 177"/>
                <a:gd name="T41" fmla="*/ 93 h 142"/>
                <a:gd name="T42" fmla="*/ 43 w 177"/>
                <a:gd name="T43" fmla="*/ 107 h 142"/>
                <a:gd name="T44" fmla="*/ 53 w 177"/>
                <a:gd name="T45" fmla="*/ 118 h 142"/>
                <a:gd name="T46" fmla="*/ 61 w 177"/>
                <a:gd name="T47" fmla="*/ 131 h 142"/>
                <a:gd name="T48" fmla="*/ 64 w 177"/>
                <a:gd name="T49" fmla="*/ 138 h 142"/>
                <a:gd name="T50" fmla="*/ 67 w 177"/>
                <a:gd name="T51" fmla="*/ 142 h 142"/>
                <a:gd name="T52" fmla="*/ 70 w 177"/>
                <a:gd name="T53" fmla="*/ 140 h 142"/>
                <a:gd name="T54" fmla="*/ 70 w 177"/>
                <a:gd name="T55" fmla="*/ 136 h 142"/>
                <a:gd name="T56" fmla="*/ 74 w 177"/>
                <a:gd name="T57" fmla="*/ 133 h 142"/>
                <a:gd name="T58" fmla="*/ 80 w 177"/>
                <a:gd name="T59" fmla="*/ 134 h 142"/>
                <a:gd name="T60" fmla="*/ 90 w 177"/>
                <a:gd name="T61" fmla="*/ 134 h 142"/>
                <a:gd name="T62" fmla="*/ 102 w 177"/>
                <a:gd name="T63" fmla="*/ 136 h 142"/>
                <a:gd name="T64" fmla="*/ 108 w 177"/>
                <a:gd name="T65" fmla="*/ 134 h 142"/>
                <a:gd name="T66" fmla="*/ 121 w 177"/>
                <a:gd name="T67" fmla="*/ 123 h 142"/>
                <a:gd name="T68" fmla="*/ 138 w 177"/>
                <a:gd name="T69" fmla="*/ 122 h 142"/>
                <a:gd name="T70" fmla="*/ 171 w 177"/>
                <a:gd name="T71" fmla="*/ 111 h 142"/>
                <a:gd name="T72" fmla="*/ 177 w 177"/>
                <a:gd name="T73" fmla="*/ 93 h 142"/>
                <a:gd name="T74" fmla="*/ 173 w 177"/>
                <a:gd name="T75" fmla="*/ 87 h 142"/>
                <a:gd name="T76" fmla="*/ 152 w 177"/>
                <a:gd name="T77" fmla="*/ 85 h 142"/>
                <a:gd name="T78" fmla="*/ 145 w 177"/>
                <a:gd name="T79" fmla="*/ 76 h 142"/>
                <a:gd name="T80" fmla="*/ 142 w 177"/>
                <a:gd name="T81" fmla="*/ 71 h 142"/>
                <a:gd name="T82" fmla="*/ 135 w 177"/>
                <a:gd name="T83" fmla="*/ 66 h 142"/>
                <a:gd name="T84" fmla="*/ 130 w 177"/>
                <a:gd name="T85" fmla="*/ 57 h 142"/>
                <a:gd name="T86" fmla="*/ 127 w 177"/>
                <a:gd name="T87" fmla="*/ 48 h 142"/>
                <a:gd name="T88" fmla="*/ 118 w 177"/>
                <a:gd name="T89" fmla="*/ 38 h 142"/>
                <a:gd name="T90" fmla="*/ 117 w 177"/>
                <a:gd name="T91" fmla="*/ 34 h 142"/>
                <a:gd name="T92" fmla="*/ 110 w 177"/>
                <a:gd name="T93" fmla="*/ 34 h 142"/>
                <a:gd name="T94" fmla="*/ 106 w 177"/>
                <a:gd name="T95" fmla="*/ 3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77" h="142">
                  <a:moveTo>
                    <a:pt x="106" y="30"/>
                  </a:moveTo>
                  <a:cubicBezTo>
                    <a:pt x="106" y="30"/>
                    <a:pt x="93" y="28"/>
                    <a:pt x="91" y="28"/>
                  </a:cubicBezTo>
                  <a:cubicBezTo>
                    <a:pt x="89" y="28"/>
                    <a:pt x="84" y="28"/>
                    <a:pt x="81" y="25"/>
                  </a:cubicBezTo>
                  <a:cubicBezTo>
                    <a:pt x="78" y="22"/>
                    <a:pt x="63" y="11"/>
                    <a:pt x="61" y="10"/>
                  </a:cubicBezTo>
                  <a:cubicBezTo>
                    <a:pt x="58" y="9"/>
                    <a:pt x="47" y="1"/>
                    <a:pt x="44" y="0"/>
                  </a:cubicBezTo>
                  <a:cubicBezTo>
                    <a:pt x="41" y="0"/>
                    <a:pt x="41" y="0"/>
                    <a:pt x="37" y="0"/>
                  </a:cubicBezTo>
                  <a:cubicBezTo>
                    <a:pt x="34" y="0"/>
                    <a:pt x="35" y="3"/>
                    <a:pt x="29" y="3"/>
                  </a:cubicBezTo>
                  <a:cubicBezTo>
                    <a:pt x="22" y="3"/>
                    <a:pt x="18" y="8"/>
                    <a:pt x="20" y="8"/>
                  </a:cubicBezTo>
                  <a:cubicBezTo>
                    <a:pt x="22" y="9"/>
                    <a:pt x="29" y="15"/>
                    <a:pt x="27" y="16"/>
                  </a:cubicBezTo>
                  <a:cubicBezTo>
                    <a:pt x="25" y="17"/>
                    <a:pt x="24" y="20"/>
                    <a:pt x="22" y="20"/>
                  </a:cubicBezTo>
                  <a:cubicBezTo>
                    <a:pt x="19" y="20"/>
                    <a:pt x="16" y="20"/>
                    <a:pt x="16" y="22"/>
                  </a:cubicBezTo>
                  <a:cubicBezTo>
                    <a:pt x="16" y="24"/>
                    <a:pt x="13" y="27"/>
                    <a:pt x="10" y="27"/>
                  </a:cubicBezTo>
                  <a:cubicBezTo>
                    <a:pt x="8" y="27"/>
                    <a:pt x="4" y="25"/>
                    <a:pt x="1" y="23"/>
                  </a:cubicBezTo>
                  <a:cubicBezTo>
                    <a:pt x="0" y="26"/>
                    <a:pt x="0" y="26"/>
                    <a:pt x="0" y="26"/>
                  </a:cubicBezTo>
                  <a:cubicBezTo>
                    <a:pt x="0" y="28"/>
                    <a:pt x="0" y="28"/>
                    <a:pt x="0" y="28"/>
                  </a:cubicBezTo>
                  <a:cubicBezTo>
                    <a:pt x="1" y="30"/>
                    <a:pt x="0" y="37"/>
                    <a:pt x="1" y="38"/>
                  </a:cubicBezTo>
                  <a:cubicBezTo>
                    <a:pt x="3" y="38"/>
                    <a:pt x="4" y="42"/>
                    <a:pt x="8" y="46"/>
                  </a:cubicBezTo>
                  <a:cubicBezTo>
                    <a:pt x="12" y="50"/>
                    <a:pt x="20" y="62"/>
                    <a:pt x="20" y="65"/>
                  </a:cubicBezTo>
                  <a:cubicBezTo>
                    <a:pt x="21" y="68"/>
                    <a:pt x="22" y="71"/>
                    <a:pt x="27" y="74"/>
                  </a:cubicBezTo>
                  <a:cubicBezTo>
                    <a:pt x="32" y="78"/>
                    <a:pt x="32" y="82"/>
                    <a:pt x="35" y="84"/>
                  </a:cubicBezTo>
                  <a:cubicBezTo>
                    <a:pt x="37" y="86"/>
                    <a:pt x="37" y="88"/>
                    <a:pt x="37" y="93"/>
                  </a:cubicBezTo>
                  <a:cubicBezTo>
                    <a:pt x="37" y="98"/>
                    <a:pt x="39" y="104"/>
                    <a:pt x="43" y="107"/>
                  </a:cubicBezTo>
                  <a:cubicBezTo>
                    <a:pt x="48" y="110"/>
                    <a:pt x="51" y="113"/>
                    <a:pt x="53" y="118"/>
                  </a:cubicBezTo>
                  <a:cubicBezTo>
                    <a:pt x="55" y="124"/>
                    <a:pt x="58" y="128"/>
                    <a:pt x="61" y="131"/>
                  </a:cubicBezTo>
                  <a:cubicBezTo>
                    <a:pt x="64" y="134"/>
                    <a:pt x="62" y="135"/>
                    <a:pt x="64" y="138"/>
                  </a:cubicBezTo>
                  <a:cubicBezTo>
                    <a:pt x="65" y="139"/>
                    <a:pt x="66" y="140"/>
                    <a:pt x="67" y="142"/>
                  </a:cubicBezTo>
                  <a:cubicBezTo>
                    <a:pt x="69" y="141"/>
                    <a:pt x="70" y="141"/>
                    <a:pt x="70" y="140"/>
                  </a:cubicBezTo>
                  <a:cubicBezTo>
                    <a:pt x="71" y="139"/>
                    <a:pt x="69" y="137"/>
                    <a:pt x="70" y="136"/>
                  </a:cubicBezTo>
                  <a:cubicBezTo>
                    <a:pt x="71" y="135"/>
                    <a:pt x="72" y="133"/>
                    <a:pt x="74" y="133"/>
                  </a:cubicBezTo>
                  <a:cubicBezTo>
                    <a:pt x="75" y="132"/>
                    <a:pt x="77" y="134"/>
                    <a:pt x="80" y="134"/>
                  </a:cubicBezTo>
                  <a:cubicBezTo>
                    <a:pt x="83" y="133"/>
                    <a:pt x="90" y="134"/>
                    <a:pt x="90" y="134"/>
                  </a:cubicBezTo>
                  <a:cubicBezTo>
                    <a:pt x="91" y="135"/>
                    <a:pt x="100" y="135"/>
                    <a:pt x="102" y="136"/>
                  </a:cubicBezTo>
                  <a:cubicBezTo>
                    <a:pt x="104" y="138"/>
                    <a:pt x="107" y="138"/>
                    <a:pt x="108" y="134"/>
                  </a:cubicBezTo>
                  <a:cubicBezTo>
                    <a:pt x="109" y="131"/>
                    <a:pt x="120" y="124"/>
                    <a:pt x="121" y="123"/>
                  </a:cubicBezTo>
                  <a:cubicBezTo>
                    <a:pt x="122" y="122"/>
                    <a:pt x="133" y="123"/>
                    <a:pt x="138" y="122"/>
                  </a:cubicBezTo>
                  <a:cubicBezTo>
                    <a:pt x="142" y="121"/>
                    <a:pt x="170" y="112"/>
                    <a:pt x="171" y="111"/>
                  </a:cubicBezTo>
                  <a:cubicBezTo>
                    <a:pt x="173" y="110"/>
                    <a:pt x="177" y="95"/>
                    <a:pt x="177" y="93"/>
                  </a:cubicBezTo>
                  <a:cubicBezTo>
                    <a:pt x="177" y="92"/>
                    <a:pt x="175" y="87"/>
                    <a:pt x="173" y="87"/>
                  </a:cubicBezTo>
                  <a:cubicBezTo>
                    <a:pt x="171" y="88"/>
                    <a:pt x="153" y="86"/>
                    <a:pt x="152" y="85"/>
                  </a:cubicBezTo>
                  <a:cubicBezTo>
                    <a:pt x="151" y="84"/>
                    <a:pt x="146" y="81"/>
                    <a:pt x="145" y="76"/>
                  </a:cubicBezTo>
                  <a:cubicBezTo>
                    <a:pt x="144" y="75"/>
                    <a:pt x="142" y="73"/>
                    <a:pt x="142" y="71"/>
                  </a:cubicBezTo>
                  <a:cubicBezTo>
                    <a:pt x="140" y="71"/>
                    <a:pt x="137" y="70"/>
                    <a:pt x="135" y="66"/>
                  </a:cubicBezTo>
                  <a:cubicBezTo>
                    <a:pt x="133" y="65"/>
                    <a:pt x="129" y="58"/>
                    <a:pt x="130" y="57"/>
                  </a:cubicBezTo>
                  <a:cubicBezTo>
                    <a:pt x="132" y="54"/>
                    <a:pt x="129" y="50"/>
                    <a:pt x="127" y="48"/>
                  </a:cubicBezTo>
                  <a:cubicBezTo>
                    <a:pt x="124" y="45"/>
                    <a:pt x="118" y="40"/>
                    <a:pt x="118" y="38"/>
                  </a:cubicBezTo>
                  <a:cubicBezTo>
                    <a:pt x="118" y="37"/>
                    <a:pt x="118" y="35"/>
                    <a:pt x="117" y="34"/>
                  </a:cubicBezTo>
                  <a:cubicBezTo>
                    <a:pt x="110" y="34"/>
                    <a:pt x="110" y="34"/>
                    <a:pt x="110" y="34"/>
                  </a:cubicBezTo>
                  <a:lnTo>
                    <a:pt x="106" y="3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1" name="Freeform 91"/>
            <p:cNvSpPr>
              <a:spLocks/>
            </p:cNvSpPr>
            <p:nvPr/>
          </p:nvSpPr>
          <p:spPr bwMode="auto">
            <a:xfrm>
              <a:off x="7334169" y="3432067"/>
              <a:ext cx="246868" cy="276000"/>
            </a:xfrm>
            <a:custGeom>
              <a:avLst/>
              <a:gdLst>
                <a:gd name="T0" fmla="*/ 33 w 68"/>
                <a:gd name="T1" fmla="*/ 2 h 76"/>
                <a:gd name="T2" fmla="*/ 33 w 68"/>
                <a:gd name="T3" fmla="*/ 8 h 76"/>
                <a:gd name="T4" fmla="*/ 28 w 68"/>
                <a:gd name="T5" fmla="*/ 15 h 76"/>
                <a:gd name="T6" fmla="*/ 25 w 68"/>
                <a:gd name="T7" fmla="*/ 22 h 76"/>
                <a:gd name="T8" fmla="*/ 27 w 68"/>
                <a:gd name="T9" fmla="*/ 22 h 76"/>
                <a:gd name="T10" fmla="*/ 31 w 68"/>
                <a:gd name="T11" fmla="*/ 28 h 76"/>
                <a:gd name="T12" fmla="*/ 25 w 68"/>
                <a:gd name="T13" fmla="*/ 46 h 76"/>
                <a:gd name="T14" fmla="*/ 0 w 68"/>
                <a:gd name="T15" fmla="*/ 55 h 76"/>
                <a:gd name="T16" fmla="*/ 10 w 68"/>
                <a:gd name="T17" fmla="*/ 76 h 76"/>
                <a:gd name="T18" fmla="*/ 12 w 68"/>
                <a:gd name="T19" fmla="*/ 75 h 76"/>
                <a:gd name="T20" fmla="*/ 26 w 68"/>
                <a:gd name="T21" fmla="*/ 73 h 76"/>
                <a:gd name="T22" fmla="*/ 29 w 68"/>
                <a:gd name="T23" fmla="*/ 66 h 76"/>
                <a:gd name="T24" fmla="*/ 38 w 68"/>
                <a:gd name="T25" fmla="*/ 64 h 76"/>
                <a:gd name="T26" fmla="*/ 44 w 68"/>
                <a:gd name="T27" fmla="*/ 57 h 76"/>
                <a:gd name="T28" fmla="*/ 49 w 68"/>
                <a:gd name="T29" fmla="*/ 54 h 76"/>
                <a:gd name="T30" fmla="*/ 52 w 68"/>
                <a:gd name="T31" fmla="*/ 43 h 76"/>
                <a:gd name="T32" fmla="*/ 59 w 68"/>
                <a:gd name="T33" fmla="*/ 38 h 76"/>
                <a:gd name="T34" fmla="*/ 66 w 68"/>
                <a:gd name="T35" fmla="*/ 28 h 76"/>
                <a:gd name="T36" fmla="*/ 65 w 68"/>
                <a:gd name="T37" fmla="*/ 23 h 76"/>
                <a:gd name="T38" fmla="*/ 58 w 68"/>
                <a:gd name="T39" fmla="*/ 15 h 76"/>
                <a:gd name="T40" fmla="*/ 44 w 68"/>
                <a:gd name="T41" fmla="*/ 9 h 76"/>
                <a:gd name="T42" fmla="*/ 39 w 68"/>
                <a:gd name="T43" fmla="*/ 0 h 76"/>
                <a:gd name="T44" fmla="*/ 37 w 68"/>
                <a:gd name="T45" fmla="*/ 2 h 76"/>
                <a:gd name="T46" fmla="*/ 33 w 68"/>
                <a:gd name="T47"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8" h="76">
                  <a:moveTo>
                    <a:pt x="33" y="2"/>
                  </a:moveTo>
                  <a:cubicBezTo>
                    <a:pt x="33" y="8"/>
                    <a:pt x="33" y="8"/>
                    <a:pt x="33" y="8"/>
                  </a:cubicBezTo>
                  <a:cubicBezTo>
                    <a:pt x="28" y="15"/>
                    <a:pt x="28" y="15"/>
                    <a:pt x="28" y="15"/>
                  </a:cubicBezTo>
                  <a:cubicBezTo>
                    <a:pt x="25" y="22"/>
                    <a:pt x="25" y="22"/>
                    <a:pt x="25" y="22"/>
                  </a:cubicBezTo>
                  <a:cubicBezTo>
                    <a:pt x="26" y="22"/>
                    <a:pt x="27" y="22"/>
                    <a:pt x="27" y="22"/>
                  </a:cubicBezTo>
                  <a:cubicBezTo>
                    <a:pt x="29" y="22"/>
                    <a:pt x="31" y="27"/>
                    <a:pt x="31" y="28"/>
                  </a:cubicBezTo>
                  <a:cubicBezTo>
                    <a:pt x="31" y="30"/>
                    <a:pt x="27" y="45"/>
                    <a:pt x="25" y="46"/>
                  </a:cubicBezTo>
                  <a:cubicBezTo>
                    <a:pt x="25" y="47"/>
                    <a:pt x="10" y="52"/>
                    <a:pt x="0" y="55"/>
                  </a:cubicBezTo>
                  <a:cubicBezTo>
                    <a:pt x="2" y="59"/>
                    <a:pt x="6" y="68"/>
                    <a:pt x="10" y="76"/>
                  </a:cubicBezTo>
                  <a:cubicBezTo>
                    <a:pt x="11" y="76"/>
                    <a:pt x="11" y="75"/>
                    <a:pt x="12" y="75"/>
                  </a:cubicBezTo>
                  <a:cubicBezTo>
                    <a:pt x="17" y="72"/>
                    <a:pt x="22" y="74"/>
                    <a:pt x="26" y="73"/>
                  </a:cubicBezTo>
                  <a:cubicBezTo>
                    <a:pt x="29" y="72"/>
                    <a:pt x="26" y="69"/>
                    <a:pt x="29" y="66"/>
                  </a:cubicBezTo>
                  <a:cubicBezTo>
                    <a:pt x="32" y="63"/>
                    <a:pt x="37" y="65"/>
                    <a:pt x="38" y="64"/>
                  </a:cubicBezTo>
                  <a:cubicBezTo>
                    <a:pt x="40" y="64"/>
                    <a:pt x="41" y="58"/>
                    <a:pt x="44" y="57"/>
                  </a:cubicBezTo>
                  <a:cubicBezTo>
                    <a:pt x="46" y="56"/>
                    <a:pt x="49" y="56"/>
                    <a:pt x="49" y="54"/>
                  </a:cubicBezTo>
                  <a:cubicBezTo>
                    <a:pt x="49" y="52"/>
                    <a:pt x="49" y="43"/>
                    <a:pt x="52" y="43"/>
                  </a:cubicBezTo>
                  <a:cubicBezTo>
                    <a:pt x="55" y="42"/>
                    <a:pt x="59" y="39"/>
                    <a:pt x="59" y="38"/>
                  </a:cubicBezTo>
                  <a:cubicBezTo>
                    <a:pt x="59" y="36"/>
                    <a:pt x="64" y="31"/>
                    <a:pt x="66" y="28"/>
                  </a:cubicBezTo>
                  <a:cubicBezTo>
                    <a:pt x="67" y="25"/>
                    <a:pt x="68" y="24"/>
                    <a:pt x="65" y="23"/>
                  </a:cubicBezTo>
                  <a:cubicBezTo>
                    <a:pt x="63" y="23"/>
                    <a:pt x="59" y="16"/>
                    <a:pt x="58" y="15"/>
                  </a:cubicBezTo>
                  <a:cubicBezTo>
                    <a:pt x="57" y="13"/>
                    <a:pt x="50" y="14"/>
                    <a:pt x="44" y="9"/>
                  </a:cubicBezTo>
                  <a:cubicBezTo>
                    <a:pt x="42" y="8"/>
                    <a:pt x="40" y="4"/>
                    <a:pt x="39" y="0"/>
                  </a:cubicBezTo>
                  <a:cubicBezTo>
                    <a:pt x="37" y="2"/>
                    <a:pt x="37" y="2"/>
                    <a:pt x="37" y="2"/>
                  </a:cubicBezTo>
                  <a:lnTo>
                    <a:pt x="33"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2" name="Freeform 92"/>
            <p:cNvSpPr>
              <a:spLocks/>
            </p:cNvSpPr>
            <p:nvPr/>
          </p:nvSpPr>
          <p:spPr bwMode="auto">
            <a:xfrm>
              <a:off x="7294302" y="3398333"/>
              <a:ext cx="36800" cy="55200"/>
            </a:xfrm>
            <a:custGeom>
              <a:avLst/>
              <a:gdLst>
                <a:gd name="T0" fmla="*/ 7 w 10"/>
                <a:gd name="T1" fmla="*/ 15 h 15"/>
                <a:gd name="T2" fmla="*/ 7 w 10"/>
                <a:gd name="T3" fmla="*/ 12 h 15"/>
                <a:gd name="T4" fmla="*/ 6 w 10"/>
                <a:gd name="T5" fmla="*/ 1 h 15"/>
                <a:gd name="T6" fmla="*/ 0 w 10"/>
                <a:gd name="T7" fmla="*/ 10 h 15"/>
                <a:gd name="T8" fmla="*/ 0 w 10"/>
                <a:gd name="T9" fmla="*/ 10 h 15"/>
                <a:gd name="T10" fmla="*/ 7 w 10"/>
                <a:gd name="T11" fmla="*/ 15 h 15"/>
              </a:gdLst>
              <a:ahLst/>
              <a:cxnLst>
                <a:cxn ang="0">
                  <a:pos x="T0" y="T1"/>
                </a:cxn>
                <a:cxn ang="0">
                  <a:pos x="T2" y="T3"/>
                </a:cxn>
                <a:cxn ang="0">
                  <a:pos x="T4" y="T5"/>
                </a:cxn>
                <a:cxn ang="0">
                  <a:pos x="T6" y="T7"/>
                </a:cxn>
                <a:cxn ang="0">
                  <a:pos x="T8" y="T9"/>
                </a:cxn>
                <a:cxn ang="0">
                  <a:pos x="T10" y="T11"/>
                </a:cxn>
              </a:cxnLst>
              <a:rect l="0" t="0" r="r" b="b"/>
              <a:pathLst>
                <a:path w="10" h="15">
                  <a:moveTo>
                    <a:pt x="7" y="15"/>
                  </a:moveTo>
                  <a:cubicBezTo>
                    <a:pt x="7" y="14"/>
                    <a:pt x="7" y="13"/>
                    <a:pt x="7" y="12"/>
                  </a:cubicBezTo>
                  <a:cubicBezTo>
                    <a:pt x="9" y="9"/>
                    <a:pt x="10" y="2"/>
                    <a:pt x="6" y="1"/>
                  </a:cubicBezTo>
                  <a:cubicBezTo>
                    <a:pt x="2" y="0"/>
                    <a:pt x="0" y="8"/>
                    <a:pt x="0" y="10"/>
                  </a:cubicBezTo>
                  <a:cubicBezTo>
                    <a:pt x="0" y="10"/>
                    <a:pt x="0" y="10"/>
                    <a:pt x="0" y="10"/>
                  </a:cubicBezTo>
                  <a:cubicBezTo>
                    <a:pt x="2" y="14"/>
                    <a:pt x="5" y="15"/>
                    <a:pt x="7" y="1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3" name="Freeform 93"/>
            <p:cNvSpPr>
              <a:spLocks/>
            </p:cNvSpPr>
            <p:nvPr/>
          </p:nvSpPr>
          <p:spPr bwMode="auto">
            <a:xfrm>
              <a:off x="7331102" y="3395267"/>
              <a:ext cx="144134" cy="116534"/>
            </a:xfrm>
            <a:custGeom>
              <a:avLst/>
              <a:gdLst>
                <a:gd name="T0" fmla="*/ 7 w 40"/>
                <a:gd name="T1" fmla="*/ 30 h 32"/>
                <a:gd name="T2" fmla="*/ 26 w 40"/>
                <a:gd name="T3" fmla="*/ 32 h 32"/>
                <a:gd name="T4" fmla="*/ 29 w 40"/>
                <a:gd name="T5" fmla="*/ 25 h 32"/>
                <a:gd name="T6" fmla="*/ 34 w 40"/>
                <a:gd name="T7" fmla="*/ 18 h 32"/>
                <a:gd name="T8" fmla="*/ 34 w 40"/>
                <a:gd name="T9" fmla="*/ 12 h 32"/>
                <a:gd name="T10" fmla="*/ 38 w 40"/>
                <a:gd name="T11" fmla="*/ 12 h 32"/>
                <a:gd name="T12" fmla="*/ 40 w 40"/>
                <a:gd name="T13" fmla="*/ 10 h 32"/>
                <a:gd name="T14" fmla="*/ 38 w 40"/>
                <a:gd name="T15" fmla="*/ 0 h 32"/>
                <a:gd name="T16" fmla="*/ 28 w 40"/>
                <a:gd name="T17" fmla="*/ 11 h 32"/>
                <a:gd name="T18" fmla="*/ 12 w 40"/>
                <a:gd name="T19" fmla="*/ 19 h 32"/>
                <a:gd name="T20" fmla="*/ 2 w 40"/>
                <a:gd name="T21" fmla="*/ 21 h 32"/>
                <a:gd name="T22" fmla="*/ 0 w 40"/>
                <a:gd name="T23" fmla="*/ 21 h 32"/>
                <a:gd name="T24" fmla="*/ 7 w 40"/>
                <a:gd name="T25" fmla="*/ 3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32">
                  <a:moveTo>
                    <a:pt x="7" y="30"/>
                  </a:moveTo>
                  <a:cubicBezTo>
                    <a:pt x="8" y="31"/>
                    <a:pt x="21" y="32"/>
                    <a:pt x="26" y="32"/>
                  </a:cubicBezTo>
                  <a:cubicBezTo>
                    <a:pt x="29" y="25"/>
                    <a:pt x="29" y="25"/>
                    <a:pt x="29" y="25"/>
                  </a:cubicBezTo>
                  <a:cubicBezTo>
                    <a:pt x="34" y="18"/>
                    <a:pt x="34" y="18"/>
                    <a:pt x="34" y="18"/>
                  </a:cubicBezTo>
                  <a:cubicBezTo>
                    <a:pt x="34" y="12"/>
                    <a:pt x="34" y="12"/>
                    <a:pt x="34" y="12"/>
                  </a:cubicBezTo>
                  <a:cubicBezTo>
                    <a:pt x="38" y="12"/>
                    <a:pt x="38" y="12"/>
                    <a:pt x="38" y="12"/>
                  </a:cubicBezTo>
                  <a:cubicBezTo>
                    <a:pt x="40" y="10"/>
                    <a:pt x="40" y="10"/>
                    <a:pt x="40" y="10"/>
                  </a:cubicBezTo>
                  <a:cubicBezTo>
                    <a:pt x="39" y="5"/>
                    <a:pt x="39" y="0"/>
                    <a:pt x="38" y="0"/>
                  </a:cubicBezTo>
                  <a:cubicBezTo>
                    <a:pt x="37" y="0"/>
                    <a:pt x="31" y="6"/>
                    <a:pt x="28" y="11"/>
                  </a:cubicBezTo>
                  <a:cubicBezTo>
                    <a:pt x="26" y="16"/>
                    <a:pt x="18" y="20"/>
                    <a:pt x="12" y="19"/>
                  </a:cubicBezTo>
                  <a:cubicBezTo>
                    <a:pt x="6" y="18"/>
                    <a:pt x="4" y="20"/>
                    <a:pt x="2" y="21"/>
                  </a:cubicBezTo>
                  <a:cubicBezTo>
                    <a:pt x="2" y="22"/>
                    <a:pt x="1" y="21"/>
                    <a:pt x="0" y="21"/>
                  </a:cubicBezTo>
                  <a:cubicBezTo>
                    <a:pt x="1" y="26"/>
                    <a:pt x="6" y="29"/>
                    <a:pt x="7" y="3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4" name="Freeform 94"/>
            <p:cNvSpPr>
              <a:spLocks noEditPoints="1"/>
            </p:cNvSpPr>
            <p:nvPr/>
          </p:nvSpPr>
          <p:spPr bwMode="auto">
            <a:xfrm>
              <a:off x="8773972" y="4019335"/>
              <a:ext cx="594934" cy="185534"/>
            </a:xfrm>
            <a:custGeom>
              <a:avLst/>
              <a:gdLst>
                <a:gd name="T0" fmla="*/ 30 w 164"/>
                <a:gd name="T1" fmla="*/ 18 h 51"/>
                <a:gd name="T2" fmla="*/ 23 w 164"/>
                <a:gd name="T3" fmla="*/ 9 h 51"/>
                <a:gd name="T4" fmla="*/ 19 w 164"/>
                <a:gd name="T5" fmla="*/ 5 h 51"/>
                <a:gd name="T6" fmla="*/ 19 w 164"/>
                <a:gd name="T7" fmla="*/ 4 h 51"/>
                <a:gd name="T8" fmla="*/ 16 w 164"/>
                <a:gd name="T9" fmla="*/ 7 h 51"/>
                <a:gd name="T10" fmla="*/ 9 w 164"/>
                <a:gd name="T11" fmla="*/ 7 h 51"/>
                <a:gd name="T12" fmla="*/ 5 w 164"/>
                <a:gd name="T13" fmla="*/ 2 h 51"/>
                <a:gd name="T14" fmla="*/ 0 w 164"/>
                <a:gd name="T15" fmla="*/ 1 h 51"/>
                <a:gd name="T16" fmla="*/ 3 w 164"/>
                <a:gd name="T17" fmla="*/ 14 h 51"/>
                <a:gd name="T18" fmla="*/ 11 w 164"/>
                <a:gd name="T19" fmla="*/ 30 h 51"/>
                <a:gd name="T20" fmla="*/ 19 w 164"/>
                <a:gd name="T21" fmla="*/ 38 h 51"/>
                <a:gd name="T22" fmla="*/ 35 w 164"/>
                <a:gd name="T23" fmla="*/ 46 h 51"/>
                <a:gd name="T24" fmla="*/ 30 w 164"/>
                <a:gd name="T25" fmla="*/ 34 h 51"/>
                <a:gd name="T26" fmla="*/ 30 w 164"/>
                <a:gd name="T27" fmla="*/ 18 h 51"/>
                <a:gd name="T28" fmla="*/ 157 w 164"/>
                <a:gd name="T29" fmla="*/ 9 h 51"/>
                <a:gd name="T30" fmla="*/ 150 w 164"/>
                <a:gd name="T31" fmla="*/ 7 h 51"/>
                <a:gd name="T32" fmla="*/ 142 w 164"/>
                <a:gd name="T33" fmla="*/ 0 h 51"/>
                <a:gd name="T34" fmla="*/ 135 w 164"/>
                <a:gd name="T35" fmla="*/ 9 h 51"/>
                <a:gd name="T36" fmla="*/ 131 w 164"/>
                <a:gd name="T37" fmla="*/ 14 h 51"/>
                <a:gd name="T38" fmla="*/ 129 w 164"/>
                <a:gd name="T39" fmla="*/ 17 h 51"/>
                <a:gd name="T40" fmla="*/ 129 w 164"/>
                <a:gd name="T41" fmla="*/ 22 h 51"/>
                <a:gd name="T42" fmla="*/ 124 w 164"/>
                <a:gd name="T43" fmla="*/ 24 h 51"/>
                <a:gd name="T44" fmla="*/ 119 w 164"/>
                <a:gd name="T45" fmla="*/ 18 h 51"/>
                <a:gd name="T46" fmla="*/ 119 w 164"/>
                <a:gd name="T47" fmla="*/ 18 h 51"/>
                <a:gd name="T48" fmla="*/ 111 w 164"/>
                <a:gd name="T49" fmla="*/ 29 h 51"/>
                <a:gd name="T50" fmla="*/ 99 w 164"/>
                <a:gd name="T51" fmla="*/ 33 h 51"/>
                <a:gd name="T52" fmla="*/ 94 w 164"/>
                <a:gd name="T53" fmla="*/ 44 h 51"/>
                <a:gd name="T54" fmla="*/ 81 w 164"/>
                <a:gd name="T55" fmla="*/ 41 h 51"/>
                <a:gd name="T56" fmla="*/ 84 w 164"/>
                <a:gd name="T57" fmla="*/ 46 h 51"/>
                <a:gd name="T58" fmla="*/ 91 w 164"/>
                <a:gd name="T59" fmla="*/ 49 h 51"/>
                <a:gd name="T60" fmla="*/ 102 w 164"/>
                <a:gd name="T61" fmla="*/ 48 h 51"/>
                <a:gd name="T62" fmla="*/ 110 w 164"/>
                <a:gd name="T63" fmla="*/ 45 h 51"/>
                <a:gd name="T64" fmla="*/ 118 w 164"/>
                <a:gd name="T65" fmla="*/ 46 h 51"/>
                <a:gd name="T66" fmla="*/ 125 w 164"/>
                <a:gd name="T67" fmla="*/ 41 h 51"/>
                <a:gd name="T68" fmla="*/ 128 w 164"/>
                <a:gd name="T69" fmla="*/ 33 h 51"/>
                <a:gd name="T70" fmla="*/ 133 w 164"/>
                <a:gd name="T71" fmla="*/ 26 h 51"/>
                <a:gd name="T72" fmla="*/ 146 w 164"/>
                <a:gd name="T73" fmla="*/ 21 h 51"/>
                <a:gd name="T74" fmla="*/ 150 w 164"/>
                <a:gd name="T75" fmla="*/ 22 h 51"/>
                <a:gd name="T76" fmla="*/ 155 w 164"/>
                <a:gd name="T77" fmla="*/ 17 h 51"/>
                <a:gd name="T78" fmla="*/ 163 w 164"/>
                <a:gd name="T79" fmla="*/ 14 h 51"/>
                <a:gd name="T80" fmla="*/ 157 w 164"/>
                <a:gd name="T81" fmla="*/ 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4" h="51">
                  <a:moveTo>
                    <a:pt x="30" y="18"/>
                  </a:moveTo>
                  <a:cubicBezTo>
                    <a:pt x="30" y="13"/>
                    <a:pt x="25" y="13"/>
                    <a:pt x="23" y="9"/>
                  </a:cubicBezTo>
                  <a:cubicBezTo>
                    <a:pt x="22" y="5"/>
                    <a:pt x="20" y="8"/>
                    <a:pt x="19" y="5"/>
                  </a:cubicBezTo>
                  <a:cubicBezTo>
                    <a:pt x="19" y="5"/>
                    <a:pt x="19" y="4"/>
                    <a:pt x="19" y="4"/>
                  </a:cubicBezTo>
                  <a:cubicBezTo>
                    <a:pt x="16" y="5"/>
                    <a:pt x="17" y="7"/>
                    <a:pt x="16" y="7"/>
                  </a:cubicBezTo>
                  <a:cubicBezTo>
                    <a:pt x="15" y="8"/>
                    <a:pt x="9" y="8"/>
                    <a:pt x="9" y="7"/>
                  </a:cubicBezTo>
                  <a:cubicBezTo>
                    <a:pt x="9" y="5"/>
                    <a:pt x="8" y="2"/>
                    <a:pt x="5" y="2"/>
                  </a:cubicBezTo>
                  <a:cubicBezTo>
                    <a:pt x="3" y="1"/>
                    <a:pt x="2" y="1"/>
                    <a:pt x="0" y="1"/>
                  </a:cubicBezTo>
                  <a:cubicBezTo>
                    <a:pt x="2" y="6"/>
                    <a:pt x="3" y="10"/>
                    <a:pt x="3" y="14"/>
                  </a:cubicBezTo>
                  <a:cubicBezTo>
                    <a:pt x="3" y="19"/>
                    <a:pt x="10" y="27"/>
                    <a:pt x="11" y="30"/>
                  </a:cubicBezTo>
                  <a:cubicBezTo>
                    <a:pt x="12" y="34"/>
                    <a:pt x="14" y="35"/>
                    <a:pt x="19" y="38"/>
                  </a:cubicBezTo>
                  <a:cubicBezTo>
                    <a:pt x="24" y="42"/>
                    <a:pt x="34" y="47"/>
                    <a:pt x="35" y="46"/>
                  </a:cubicBezTo>
                  <a:cubicBezTo>
                    <a:pt x="37" y="45"/>
                    <a:pt x="33" y="37"/>
                    <a:pt x="30" y="34"/>
                  </a:cubicBezTo>
                  <a:cubicBezTo>
                    <a:pt x="27" y="31"/>
                    <a:pt x="30" y="24"/>
                    <a:pt x="30" y="18"/>
                  </a:cubicBezTo>
                  <a:close/>
                  <a:moveTo>
                    <a:pt x="157" y="9"/>
                  </a:moveTo>
                  <a:cubicBezTo>
                    <a:pt x="155" y="9"/>
                    <a:pt x="150" y="9"/>
                    <a:pt x="150" y="7"/>
                  </a:cubicBezTo>
                  <a:cubicBezTo>
                    <a:pt x="150" y="4"/>
                    <a:pt x="145" y="0"/>
                    <a:pt x="142" y="0"/>
                  </a:cubicBezTo>
                  <a:cubicBezTo>
                    <a:pt x="139" y="0"/>
                    <a:pt x="135" y="6"/>
                    <a:pt x="135" y="9"/>
                  </a:cubicBezTo>
                  <a:cubicBezTo>
                    <a:pt x="135" y="11"/>
                    <a:pt x="130" y="11"/>
                    <a:pt x="131" y="14"/>
                  </a:cubicBezTo>
                  <a:cubicBezTo>
                    <a:pt x="131" y="16"/>
                    <a:pt x="130" y="16"/>
                    <a:pt x="129" y="17"/>
                  </a:cubicBezTo>
                  <a:cubicBezTo>
                    <a:pt x="130" y="20"/>
                    <a:pt x="130" y="22"/>
                    <a:pt x="129" y="22"/>
                  </a:cubicBezTo>
                  <a:cubicBezTo>
                    <a:pt x="127" y="21"/>
                    <a:pt x="126" y="24"/>
                    <a:pt x="124" y="24"/>
                  </a:cubicBezTo>
                  <a:cubicBezTo>
                    <a:pt x="122" y="24"/>
                    <a:pt x="121" y="21"/>
                    <a:pt x="119" y="18"/>
                  </a:cubicBezTo>
                  <a:cubicBezTo>
                    <a:pt x="119" y="18"/>
                    <a:pt x="119" y="18"/>
                    <a:pt x="119" y="18"/>
                  </a:cubicBezTo>
                  <a:cubicBezTo>
                    <a:pt x="117" y="18"/>
                    <a:pt x="112" y="25"/>
                    <a:pt x="111" y="29"/>
                  </a:cubicBezTo>
                  <a:cubicBezTo>
                    <a:pt x="110" y="34"/>
                    <a:pt x="106" y="32"/>
                    <a:pt x="99" y="33"/>
                  </a:cubicBezTo>
                  <a:cubicBezTo>
                    <a:pt x="92" y="33"/>
                    <a:pt x="95" y="40"/>
                    <a:pt x="94" y="44"/>
                  </a:cubicBezTo>
                  <a:cubicBezTo>
                    <a:pt x="92" y="47"/>
                    <a:pt x="85" y="41"/>
                    <a:pt x="81" y="41"/>
                  </a:cubicBezTo>
                  <a:cubicBezTo>
                    <a:pt x="82" y="43"/>
                    <a:pt x="83" y="46"/>
                    <a:pt x="84" y="46"/>
                  </a:cubicBezTo>
                  <a:cubicBezTo>
                    <a:pt x="86" y="46"/>
                    <a:pt x="89" y="51"/>
                    <a:pt x="91" y="49"/>
                  </a:cubicBezTo>
                  <a:cubicBezTo>
                    <a:pt x="93" y="48"/>
                    <a:pt x="99" y="49"/>
                    <a:pt x="102" y="48"/>
                  </a:cubicBezTo>
                  <a:cubicBezTo>
                    <a:pt x="105" y="47"/>
                    <a:pt x="105" y="45"/>
                    <a:pt x="110" y="45"/>
                  </a:cubicBezTo>
                  <a:cubicBezTo>
                    <a:pt x="115" y="45"/>
                    <a:pt x="113" y="49"/>
                    <a:pt x="118" y="46"/>
                  </a:cubicBezTo>
                  <a:cubicBezTo>
                    <a:pt x="123" y="44"/>
                    <a:pt x="126" y="46"/>
                    <a:pt x="125" y="41"/>
                  </a:cubicBezTo>
                  <a:cubicBezTo>
                    <a:pt x="125" y="37"/>
                    <a:pt x="128" y="37"/>
                    <a:pt x="128" y="33"/>
                  </a:cubicBezTo>
                  <a:cubicBezTo>
                    <a:pt x="127" y="30"/>
                    <a:pt x="133" y="32"/>
                    <a:pt x="133" y="26"/>
                  </a:cubicBezTo>
                  <a:cubicBezTo>
                    <a:pt x="132" y="20"/>
                    <a:pt x="142" y="21"/>
                    <a:pt x="146" y="21"/>
                  </a:cubicBezTo>
                  <a:cubicBezTo>
                    <a:pt x="147" y="21"/>
                    <a:pt x="148" y="21"/>
                    <a:pt x="150" y="22"/>
                  </a:cubicBezTo>
                  <a:cubicBezTo>
                    <a:pt x="153" y="20"/>
                    <a:pt x="157" y="19"/>
                    <a:pt x="155" y="17"/>
                  </a:cubicBezTo>
                  <a:cubicBezTo>
                    <a:pt x="153" y="15"/>
                    <a:pt x="162" y="17"/>
                    <a:pt x="163" y="14"/>
                  </a:cubicBezTo>
                  <a:cubicBezTo>
                    <a:pt x="164" y="11"/>
                    <a:pt x="159" y="8"/>
                    <a:pt x="157" y="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5" name="Freeform 95"/>
            <p:cNvSpPr>
              <a:spLocks/>
            </p:cNvSpPr>
            <p:nvPr/>
          </p:nvSpPr>
          <p:spPr bwMode="auto">
            <a:xfrm>
              <a:off x="9204839" y="4080668"/>
              <a:ext cx="39866" cy="26066"/>
            </a:xfrm>
            <a:custGeom>
              <a:avLst/>
              <a:gdLst>
                <a:gd name="T0" fmla="*/ 5 w 11"/>
                <a:gd name="T1" fmla="*/ 7 h 7"/>
                <a:gd name="T2" fmla="*/ 10 w 11"/>
                <a:gd name="T3" fmla="*/ 5 h 7"/>
                <a:gd name="T4" fmla="*/ 10 w 11"/>
                <a:gd name="T5" fmla="*/ 0 h 7"/>
                <a:gd name="T6" fmla="*/ 6 w 11"/>
                <a:gd name="T7" fmla="*/ 2 h 7"/>
                <a:gd name="T8" fmla="*/ 0 w 11"/>
                <a:gd name="T9" fmla="*/ 1 h 7"/>
                <a:gd name="T10" fmla="*/ 5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5" y="7"/>
                  </a:moveTo>
                  <a:cubicBezTo>
                    <a:pt x="7" y="7"/>
                    <a:pt x="8" y="4"/>
                    <a:pt x="10" y="5"/>
                  </a:cubicBezTo>
                  <a:cubicBezTo>
                    <a:pt x="11" y="5"/>
                    <a:pt x="11" y="3"/>
                    <a:pt x="10" y="0"/>
                  </a:cubicBezTo>
                  <a:cubicBezTo>
                    <a:pt x="8" y="0"/>
                    <a:pt x="6" y="0"/>
                    <a:pt x="6" y="2"/>
                  </a:cubicBezTo>
                  <a:cubicBezTo>
                    <a:pt x="6" y="4"/>
                    <a:pt x="2" y="1"/>
                    <a:pt x="0" y="1"/>
                  </a:cubicBezTo>
                  <a:cubicBezTo>
                    <a:pt x="2" y="4"/>
                    <a:pt x="3" y="7"/>
                    <a:pt x="5" y="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6" name="Freeform 96"/>
            <p:cNvSpPr>
              <a:spLocks/>
            </p:cNvSpPr>
            <p:nvPr/>
          </p:nvSpPr>
          <p:spPr bwMode="auto">
            <a:xfrm>
              <a:off x="6932435" y="3010399"/>
              <a:ext cx="297468" cy="289800"/>
            </a:xfrm>
            <a:custGeom>
              <a:avLst/>
              <a:gdLst>
                <a:gd name="T0" fmla="*/ 69 w 82"/>
                <a:gd name="T1" fmla="*/ 73 h 80"/>
                <a:gd name="T2" fmla="*/ 73 w 82"/>
                <a:gd name="T3" fmla="*/ 70 h 80"/>
                <a:gd name="T4" fmla="*/ 79 w 82"/>
                <a:gd name="T5" fmla="*/ 73 h 80"/>
                <a:gd name="T6" fmla="*/ 82 w 82"/>
                <a:gd name="T7" fmla="*/ 71 h 80"/>
                <a:gd name="T8" fmla="*/ 78 w 82"/>
                <a:gd name="T9" fmla="*/ 64 h 80"/>
                <a:gd name="T10" fmla="*/ 75 w 82"/>
                <a:gd name="T11" fmla="*/ 59 h 80"/>
                <a:gd name="T12" fmla="*/ 75 w 82"/>
                <a:gd name="T13" fmla="*/ 53 h 80"/>
                <a:gd name="T14" fmla="*/ 71 w 82"/>
                <a:gd name="T15" fmla="*/ 48 h 80"/>
                <a:gd name="T16" fmla="*/ 62 w 82"/>
                <a:gd name="T17" fmla="*/ 42 h 80"/>
                <a:gd name="T18" fmla="*/ 58 w 82"/>
                <a:gd name="T19" fmla="*/ 37 h 80"/>
                <a:gd name="T20" fmla="*/ 57 w 82"/>
                <a:gd name="T21" fmla="*/ 29 h 80"/>
                <a:gd name="T22" fmla="*/ 60 w 82"/>
                <a:gd name="T23" fmla="*/ 23 h 80"/>
                <a:gd name="T24" fmla="*/ 61 w 82"/>
                <a:gd name="T25" fmla="*/ 18 h 80"/>
                <a:gd name="T26" fmla="*/ 58 w 82"/>
                <a:gd name="T27" fmla="*/ 15 h 80"/>
                <a:gd name="T28" fmla="*/ 53 w 82"/>
                <a:gd name="T29" fmla="*/ 10 h 80"/>
                <a:gd name="T30" fmla="*/ 50 w 82"/>
                <a:gd name="T31" fmla="*/ 3 h 80"/>
                <a:gd name="T32" fmla="*/ 41 w 82"/>
                <a:gd name="T33" fmla="*/ 2 h 80"/>
                <a:gd name="T34" fmla="*/ 34 w 82"/>
                <a:gd name="T35" fmla="*/ 0 h 80"/>
                <a:gd name="T36" fmla="*/ 30 w 82"/>
                <a:gd name="T37" fmla="*/ 3 h 80"/>
                <a:gd name="T38" fmla="*/ 30 w 82"/>
                <a:gd name="T39" fmla="*/ 3 h 80"/>
                <a:gd name="T40" fmla="*/ 25 w 82"/>
                <a:gd name="T41" fmla="*/ 7 h 80"/>
                <a:gd name="T42" fmla="*/ 20 w 82"/>
                <a:gd name="T43" fmla="*/ 11 h 80"/>
                <a:gd name="T44" fmla="*/ 21 w 82"/>
                <a:gd name="T45" fmla="*/ 18 h 80"/>
                <a:gd name="T46" fmla="*/ 20 w 82"/>
                <a:gd name="T47" fmla="*/ 24 h 80"/>
                <a:gd name="T48" fmla="*/ 18 w 82"/>
                <a:gd name="T49" fmla="*/ 29 h 80"/>
                <a:gd name="T50" fmla="*/ 0 w 82"/>
                <a:gd name="T51" fmla="*/ 39 h 80"/>
                <a:gd name="T52" fmla="*/ 1 w 82"/>
                <a:gd name="T53" fmla="*/ 43 h 80"/>
                <a:gd name="T54" fmla="*/ 3 w 82"/>
                <a:gd name="T55" fmla="*/ 51 h 80"/>
                <a:gd name="T56" fmla="*/ 9 w 82"/>
                <a:gd name="T57" fmla="*/ 51 h 80"/>
                <a:gd name="T58" fmla="*/ 26 w 82"/>
                <a:gd name="T59" fmla="*/ 61 h 80"/>
                <a:gd name="T60" fmla="*/ 46 w 82"/>
                <a:gd name="T61" fmla="*/ 76 h 80"/>
                <a:gd name="T62" fmla="*/ 56 w 82"/>
                <a:gd name="T63" fmla="*/ 79 h 80"/>
                <a:gd name="T64" fmla="*/ 66 w 82"/>
                <a:gd name="T65" fmla="*/ 80 h 80"/>
                <a:gd name="T66" fmla="*/ 69 w 82"/>
                <a:gd name="T67" fmla="*/ 73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2" h="80">
                  <a:moveTo>
                    <a:pt x="69" y="73"/>
                  </a:moveTo>
                  <a:cubicBezTo>
                    <a:pt x="70" y="72"/>
                    <a:pt x="71" y="70"/>
                    <a:pt x="73" y="70"/>
                  </a:cubicBezTo>
                  <a:cubicBezTo>
                    <a:pt x="75" y="70"/>
                    <a:pt x="76" y="71"/>
                    <a:pt x="79" y="73"/>
                  </a:cubicBezTo>
                  <a:cubicBezTo>
                    <a:pt x="80" y="72"/>
                    <a:pt x="81" y="71"/>
                    <a:pt x="82" y="71"/>
                  </a:cubicBezTo>
                  <a:cubicBezTo>
                    <a:pt x="80" y="69"/>
                    <a:pt x="77" y="66"/>
                    <a:pt x="78" y="64"/>
                  </a:cubicBezTo>
                  <a:cubicBezTo>
                    <a:pt x="78" y="62"/>
                    <a:pt x="75" y="60"/>
                    <a:pt x="75" y="59"/>
                  </a:cubicBezTo>
                  <a:cubicBezTo>
                    <a:pt x="74" y="57"/>
                    <a:pt x="77" y="54"/>
                    <a:pt x="75" y="53"/>
                  </a:cubicBezTo>
                  <a:cubicBezTo>
                    <a:pt x="74" y="52"/>
                    <a:pt x="74" y="48"/>
                    <a:pt x="71" y="48"/>
                  </a:cubicBezTo>
                  <a:cubicBezTo>
                    <a:pt x="69" y="48"/>
                    <a:pt x="62" y="44"/>
                    <a:pt x="62" y="42"/>
                  </a:cubicBezTo>
                  <a:cubicBezTo>
                    <a:pt x="62" y="39"/>
                    <a:pt x="59" y="38"/>
                    <a:pt x="58" y="37"/>
                  </a:cubicBezTo>
                  <a:cubicBezTo>
                    <a:pt x="57" y="36"/>
                    <a:pt x="55" y="30"/>
                    <a:pt x="57" y="29"/>
                  </a:cubicBezTo>
                  <a:cubicBezTo>
                    <a:pt x="59" y="28"/>
                    <a:pt x="58" y="23"/>
                    <a:pt x="60" y="23"/>
                  </a:cubicBezTo>
                  <a:cubicBezTo>
                    <a:pt x="62" y="23"/>
                    <a:pt x="61" y="20"/>
                    <a:pt x="61" y="18"/>
                  </a:cubicBezTo>
                  <a:cubicBezTo>
                    <a:pt x="62" y="16"/>
                    <a:pt x="60" y="15"/>
                    <a:pt x="58" y="15"/>
                  </a:cubicBezTo>
                  <a:cubicBezTo>
                    <a:pt x="56" y="15"/>
                    <a:pt x="53" y="12"/>
                    <a:pt x="53" y="10"/>
                  </a:cubicBezTo>
                  <a:cubicBezTo>
                    <a:pt x="53" y="8"/>
                    <a:pt x="50" y="4"/>
                    <a:pt x="50" y="3"/>
                  </a:cubicBezTo>
                  <a:cubicBezTo>
                    <a:pt x="50" y="8"/>
                    <a:pt x="43" y="1"/>
                    <a:pt x="41" y="2"/>
                  </a:cubicBezTo>
                  <a:cubicBezTo>
                    <a:pt x="39" y="3"/>
                    <a:pt x="38" y="0"/>
                    <a:pt x="34" y="0"/>
                  </a:cubicBezTo>
                  <a:cubicBezTo>
                    <a:pt x="31" y="1"/>
                    <a:pt x="32" y="2"/>
                    <a:pt x="30" y="3"/>
                  </a:cubicBezTo>
                  <a:cubicBezTo>
                    <a:pt x="30" y="3"/>
                    <a:pt x="30" y="3"/>
                    <a:pt x="30" y="3"/>
                  </a:cubicBezTo>
                  <a:cubicBezTo>
                    <a:pt x="25" y="7"/>
                    <a:pt x="25" y="7"/>
                    <a:pt x="25" y="7"/>
                  </a:cubicBezTo>
                  <a:cubicBezTo>
                    <a:pt x="25" y="7"/>
                    <a:pt x="21" y="8"/>
                    <a:pt x="20" y="11"/>
                  </a:cubicBezTo>
                  <a:cubicBezTo>
                    <a:pt x="19" y="13"/>
                    <a:pt x="22" y="16"/>
                    <a:pt x="21" y="18"/>
                  </a:cubicBezTo>
                  <a:cubicBezTo>
                    <a:pt x="19" y="19"/>
                    <a:pt x="20" y="23"/>
                    <a:pt x="20" y="24"/>
                  </a:cubicBezTo>
                  <a:cubicBezTo>
                    <a:pt x="20" y="26"/>
                    <a:pt x="18" y="29"/>
                    <a:pt x="18" y="29"/>
                  </a:cubicBezTo>
                  <a:cubicBezTo>
                    <a:pt x="18" y="29"/>
                    <a:pt x="8" y="35"/>
                    <a:pt x="0" y="39"/>
                  </a:cubicBezTo>
                  <a:cubicBezTo>
                    <a:pt x="0" y="41"/>
                    <a:pt x="0" y="42"/>
                    <a:pt x="1" y="43"/>
                  </a:cubicBezTo>
                  <a:cubicBezTo>
                    <a:pt x="1" y="45"/>
                    <a:pt x="2" y="48"/>
                    <a:pt x="3" y="51"/>
                  </a:cubicBezTo>
                  <a:cubicBezTo>
                    <a:pt x="6" y="51"/>
                    <a:pt x="6" y="51"/>
                    <a:pt x="9" y="51"/>
                  </a:cubicBezTo>
                  <a:cubicBezTo>
                    <a:pt x="12" y="52"/>
                    <a:pt x="23" y="60"/>
                    <a:pt x="26" y="61"/>
                  </a:cubicBezTo>
                  <a:cubicBezTo>
                    <a:pt x="28" y="62"/>
                    <a:pt x="43" y="73"/>
                    <a:pt x="46" y="76"/>
                  </a:cubicBezTo>
                  <a:cubicBezTo>
                    <a:pt x="49" y="79"/>
                    <a:pt x="54" y="79"/>
                    <a:pt x="56" y="79"/>
                  </a:cubicBezTo>
                  <a:cubicBezTo>
                    <a:pt x="57" y="79"/>
                    <a:pt x="62" y="80"/>
                    <a:pt x="66" y="80"/>
                  </a:cubicBezTo>
                  <a:cubicBezTo>
                    <a:pt x="67" y="77"/>
                    <a:pt x="69" y="74"/>
                    <a:pt x="69" y="7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7" name="Freeform 97"/>
            <p:cNvSpPr>
              <a:spLocks/>
            </p:cNvSpPr>
            <p:nvPr/>
          </p:nvSpPr>
          <p:spPr bwMode="auto">
            <a:xfrm>
              <a:off x="7171635" y="3264933"/>
              <a:ext cx="58266" cy="53666"/>
            </a:xfrm>
            <a:custGeom>
              <a:avLst/>
              <a:gdLst>
                <a:gd name="T0" fmla="*/ 5 w 16"/>
                <a:gd name="T1" fmla="*/ 11 h 15"/>
                <a:gd name="T2" fmla="*/ 9 w 16"/>
                <a:gd name="T3" fmla="*/ 15 h 15"/>
                <a:gd name="T4" fmla="*/ 16 w 16"/>
                <a:gd name="T5" fmla="*/ 15 h 15"/>
                <a:gd name="T6" fmla="*/ 12 w 16"/>
                <a:gd name="T7" fmla="*/ 4 h 15"/>
                <a:gd name="T8" fmla="*/ 13 w 16"/>
                <a:gd name="T9" fmla="*/ 3 h 15"/>
                <a:gd name="T10" fmla="*/ 7 w 16"/>
                <a:gd name="T11" fmla="*/ 0 h 15"/>
                <a:gd name="T12" fmla="*/ 3 w 16"/>
                <a:gd name="T13" fmla="*/ 3 h 15"/>
                <a:gd name="T14" fmla="*/ 0 w 16"/>
                <a:gd name="T15" fmla="*/ 10 h 15"/>
                <a:gd name="T16" fmla="*/ 5 w 16"/>
                <a:gd name="T17" fmla="*/ 1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 h="15">
                  <a:moveTo>
                    <a:pt x="5" y="11"/>
                  </a:moveTo>
                  <a:cubicBezTo>
                    <a:pt x="9" y="15"/>
                    <a:pt x="9" y="15"/>
                    <a:pt x="9" y="15"/>
                  </a:cubicBezTo>
                  <a:cubicBezTo>
                    <a:pt x="16" y="15"/>
                    <a:pt x="16" y="15"/>
                    <a:pt x="16" y="15"/>
                  </a:cubicBezTo>
                  <a:cubicBezTo>
                    <a:pt x="14" y="11"/>
                    <a:pt x="12" y="6"/>
                    <a:pt x="12" y="4"/>
                  </a:cubicBezTo>
                  <a:cubicBezTo>
                    <a:pt x="12" y="4"/>
                    <a:pt x="12" y="3"/>
                    <a:pt x="13" y="3"/>
                  </a:cubicBezTo>
                  <a:cubicBezTo>
                    <a:pt x="10" y="1"/>
                    <a:pt x="9" y="0"/>
                    <a:pt x="7" y="0"/>
                  </a:cubicBezTo>
                  <a:cubicBezTo>
                    <a:pt x="5" y="0"/>
                    <a:pt x="4" y="2"/>
                    <a:pt x="3" y="3"/>
                  </a:cubicBezTo>
                  <a:cubicBezTo>
                    <a:pt x="3" y="4"/>
                    <a:pt x="1" y="7"/>
                    <a:pt x="0" y="10"/>
                  </a:cubicBezTo>
                  <a:cubicBezTo>
                    <a:pt x="3" y="11"/>
                    <a:pt x="5" y="11"/>
                    <a:pt x="5" y="1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8" name="Freeform 98"/>
            <p:cNvSpPr>
              <a:spLocks noEditPoints="1"/>
            </p:cNvSpPr>
            <p:nvPr/>
          </p:nvSpPr>
          <p:spPr bwMode="auto">
            <a:xfrm>
              <a:off x="5612232" y="2495198"/>
              <a:ext cx="446201" cy="369534"/>
            </a:xfrm>
            <a:custGeom>
              <a:avLst/>
              <a:gdLst>
                <a:gd name="T0" fmla="*/ 108 w 123"/>
                <a:gd name="T1" fmla="*/ 23 h 102"/>
                <a:gd name="T2" fmla="*/ 103 w 123"/>
                <a:gd name="T3" fmla="*/ 21 h 102"/>
                <a:gd name="T4" fmla="*/ 98 w 123"/>
                <a:gd name="T5" fmla="*/ 19 h 102"/>
                <a:gd name="T6" fmla="*/ 89 w 123"/>
                <a:gd name="T7" fmla="*/ 17 h 102"/>
                <a:gd name="T8" fmla="*/ 85 w 123"/>
                <a:gd name="T9" fmla="*/ 15 h 102"/>
                <a:gd name="T10" fmla="*/ 83 w 123"/>
                <a:gd name="T11" fmla="*/ 11 h 102"/>
                <a:gd name="T12" fmla="*/ 79 w 123"/>
                <a:gd name="T13" fmla="*/ 12 h 102"/>
                <a:gd name="T14" fmla="*/ 76 w 123"/>
                <a:gd name="T15" fmla="*/ 10 h 102"/>
                <a:gd name="T16" fmla="*/ 71 w 123"/>
                <a:gd name="T17" fmla="*/ 6 h 102"/>
                <a:gd name="T18" fmla="*/ 67 w 123"/>
                <a:gd name="T19" fmla="*/ 4 h 102"/>
                <a:gd name="T20" fmla="*/ 64 w 123"/>
                <a:gd name="T21" fmla="*/ 1 h 102"/>
                <a:gd name="T22" fmla="*/ 63 w 123"/>
                <a:gd name="T23" fmla="*/ 0 h 102"/>
                <a:gd name="T24" fmla="*/ 61 w 123"/>
                <a:gd name="T25" fmla="*/ 0 h 102"/>
                <a:gd name="T26" fmla="*/ 56 w 123"/>
                <a:gd name="T27" fmla="*/ 7 h 102"/>
                <a:gd name="T28" fmla="*/ 47 w 123"/>
                <a:gd name="T29" fmla="*/ 13 h 102"/>
                <a:gd name="T30" fmla="*/ 42 w 123"/>
                <a:gd name="T31" fmla="*/ 19 h 102"/>
                <a:gd name="T32" fmla="*/ 31 w 123"/>
                <a:gd name="T33" fmla="*/ 15 h 102"/>
                <a:gd name="T34" fmla="*/ 26 w 123"/>
                <a:gd name="T35" fmla="*/ 18 h 102"/>
                <a:gd name="T36" fmla="*/ 27 w 123"/>
                <a:gd name="T37" fmla="*/ 27 h 102"/>
                <a:gd name="T38" fmla="*/ 20 w 123"/>
                <a:gd name="T39" fmla="*/ 27 h 102"/>
                <a:gd name="T40" fmla="*/ 15 w 123"/>
                <a:gd name="T41" fmla="*/ 25 h 102"/>
                <a:gd name="T42" fmla="*/ 7 w 123"/>
                <a:gd name="T43" fmla="*/ 25 h 102"/>
                <a:gd name="T44" fmla="*/ 1 w 123"/>
                <a:gd name="T45" fmla="*/ 29 h 102"/>
                <a:gd name="T46" fmla="*/ 2 w 123"/>
                <a:gd name="T47" fmla="*/ 35 h 102"/>
                <a:gd name="T48" fmla="*/ 14 w 123"/>
                <a:gd name="T49" fmla="*/ 38 h 102"/>
                <a:gd name="T50" fmla="*/ 21 w 123"/>
                <a:gd name="T51" fmla="*/ 40 h 102"/>
                <a:gd name="T52" fmla="*/ 24 w 123"/>
                <a:gd name="T53" fmla="*/ 44 h 102"/>
                <a:gd name="T54" fmla="*/ 30 w 123"/>
                <a:gd name="T55" fmla="*/ 51 h 102"/>
                <a:gd name="T56" fmla="*/ 33 w 123"/>
                <a:gd name="T57" fmla="*/ 58 h 102"/>
                <a:gd name="T58" fmla="*/ 31 w 123"/>
                <a:gd name="T59" fmla="*/ 68 h 102"/>
                <a:gd name="T60" fmla="*/ 27 w 123"/>
                <a:gd name="T61" fmla="*/ 83 h 102"/>
                <a:gd name="T62" fmla="*/ 27 w 123"/>
                <a:gd name="T63" fmla="*/ 83 h 102"/>
                <a:gd name="T64" fmla="*/ 32 w 123"/>
                <a:gd name="T65" fmla="*/ 86 h 102"/>
                <a:gd name="T66" fmla="*/ 40 w 123"/>
                <a:gd name="T67" fmla="*/ 89 h 102"/>
                <a:gd name="T68" fmla="*/ 46 w 123"/>
                <a:gd name="T69" fmla="*/ 89 h 102"/>
                <a:gd name="T70" fmla="*/ 50 w 123"/>
                <a:gd name="T71" fmla="*/ 90 h 102"/>
                <a:gd name="T72" fmla="*/ 60 w 123"/>
                <a:gd name="T73" fmla="*/ 92 h 102"/>
                <a:gd name="T74" fmla="*/ 69 w 123"/>
                <a:gd name="T75" fmla="*/ 92 h 102"/>
                <a:gd name="T76" fmla="*/ 69 w 123"/>
                <a:gd name="T77" fmla="*/ 90 h 102"/>
                <a:gd name="T78" fmla="*/ 75 w 123"/>
                <a:gd name="T79" fmla="*/ 82 h 102"/>
                <a:gd name="T80" fmla="*/ 91 w 123"/>
                <a:gd name="T81" fmla="*/ 85 h 102"/>
                <a:gd name="T82" fmla="*/ 101 w 123"/>
                <a:gd name="T83" fmla="*/ 82 h 102"/>
                <a:gd name="T84" fmla="*/ 106 w 123"/>
                <a:gd name="T85" fmla="*/ 79 h 102"/>
                <a:gd name="T86" fmla="*/ 107 w 123"/>
                <a:gd name="T87" fmla="*/ 76 h 102"/>
                <a:gd name="T88" fmla="*/ 103 w 123"/>
                <a:gd name="T89" fmla="*/ 74 h 102"/>
                <a:gd name="T90" fmla="*/ 101 w 123"/>
                <a:gd name="T91" fmla="*/ 70 h 102"/>
                <a:gd name="T92" fmla="*/ 99 w 123"/>
                <a:gd name="T93" fmla="*/ 66 h 102"/>
                <a:gd name="T94" fmla="*/ 100 w 123"/>
                <a:gd name="T95" fmla="*/ 64 h 102"/>
                <a:gd name="T96" fmla="*/ 102 w 123"/>
                <a:gd name="T97" fmla="*/ 61 h 102"/>
                <a:gd name="T98" fmla="*/ 101 w 123"/>
                <a:gd name="T99" fmla="*/ 57 h 102"/>
                <a:gd name="T100" fmla="*/ 100 w 123"/>
                <a:gd name="T101" fmla="*/ 52 h 102"/>
                <a:gd name="T102" fmla="*/ 96 w 123"/>
                <a:gd name="T103" fmla="*/ 52 h 102"/>
                <a:gd name="T104" fmla="*/ 95 w 123"/>
                <a:gd name="T105" fmla="*/ 49 h 102"/>
                <a:gd name="T106" fmla="*/ 100 w 123"/>
                <a:gd name="T107" fmla="*/ 43 h 102"/>
                <a:gd name="T108" fmla="*/ 104 w 123"/>
                <a:gd name="T109" fmla="*/ 39 h 102"/>
                <a:gd name="T110" fmla="*/ 106 w 123"/>
                <a:gd name="T111" fmla="*/ 33 h 102"/>
                <a:gd name="T112" fmla="*/ 110 w 123"/>
                <a:gd name="T113" fmla="*/ 26 h 102"/>
                <a:gd name="T114" fmla="*/ 108 w 123"/>
                <a:gd name="T115" fmla="*/ 23 h 102"/>
                <a:gd name="T116" fmla="*/ 121 w 123"/>
                <a:gd name="T117" fmla="*/ 86 h 102"/>
                <a:gd name="T118" fmla="*/ 116 w 123"/>
                <a:gd name="T119" fmla="*/ 91 h 102"/>
                <a:gd name="T120" fmla="*/ 120 w 123"/>
                <a:gd name="T121" fmla="*/ 102 h 102"/>
                <a:gd name="T122" fmla="*/ 121 w 123"/>
                <a:gd name="T123" fmla="*/ 86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3" h="102">
                  <a:moveTo>
                    <a:pt x="108" y="23"/>
                  </a:moveTo>
                  <a:cubicBezTo>
                    <a:pt x="107" y="23"/>
                    <a:pt x="106" y="21"/>
                    <a:pt x="103" y="21"/>
                  </a:cubicBezTo>
                  <a:cubicBezTo>
                    <a:pt x="101" y="21"/>
                    <a:pt x="99" y="20"/>
                    <a:pt x="98" y="19"/>
                  </a:cubicBezTo>
                  <a:cubicBezTo>
                    <a:pt x="97" y="17"/>
                    <a:pt x="91" y="17"/>
                    <a:pt x="89" y="17"/>
                  </a:cubicBezTo>
                  <a:cubicBezTo>
                    <a:pt x="87" y="18"/>
                    <a:pt x="87" y="14"/>
                    <a:pt x="85" y="15"/>
                  </a:cubicBezTo>
                  <a:cubicBezTo>
                    <a:pt x="83" y="15"/>
                    <a:pt x="83" y="12"/>
                    <a:pt x="83" y="11"/>
                  </a:cubicBezTo>
                  <a:cubicBezTo>
                    <a:pt x="83" y="9"/>
                    <a:pt x="81" y="12"/>
                    <a:pt x="79" y="12"/>
                  </a:cubicBezTo>
                  <a:cubicBezTo>
                    <a:pt x="77" y="13"/>
                    <a:pt x="77" y="11"/>
                    <a:pt x="76" y="10"/>
                  </a:cubicBezTo>
                  <a:cubicBezTo>
                    <a:pt x="76" y="9"/>
                    <a:pt x="73" y="7"/>
                    <a:pt x="71" y="6"/>
                  </a:cubicBezTo>
                  <a:cubicBezTo>
                    <a:pt x="70" y="6"/>
                    <a:pt x="68" y="3"/>
                    <a:pt x="67" y="4"/>
                  </a:cubicBezTo>
                  <a:cubicBezTo>
                    <a:pt x="66" y="5"/>
                    <a:pt x="64" y="2"/>
                    <a:pt x="64" y="1"/>
                  </a:cubicBezTo>
                  <a:cubicBezTo>
                    <a:pt x="64" y="0"/>
                    <a:pt x="63" y="0"/>
                    <a:pt x="63" y="0"/>
                  </a:cubicBezTo>
                  <a:cubicBezTo>
                    <a:pt x="62" y="0"/>
                    <a:pt x="62" y="0"/>
                    <a:pt x="61" y="0"/>
                  </a:cubicBezTo>
                  <a:cubicBezTo>
                    <a:pt x="58" y="0"/>
                    <a:pt x="55" y="2"/>
                    <a:pt x="56" y="7"/>
                  </a:cubicBezTo>
                  <a:cubicBezTo>
                    <a:pt x="56" y="12"/>
                    <a:pt x="52" y="12"/>
                    <a:pt x="47" y="13"/>
                  </a:cubicBezTo>
                  <a:cubicBezTo>
                    <a:pt x="42" y="13"/>
                    <a:pt x="44" y="17"/>
                    <a:pt x="42" y="19"/>
                  </a:cubicBezTo>
                  <a:cubicBezTo>
                    <a:pt x="40" y="20"/>
                    <a:pt x="32" y="18"/>
                    <a:pt x="31" y="15"/>
                  </a:cubicBezTo>
                  <a:cubicBezTo>
                    <a:pt x="30" y="12"/>
                    <a:pt x="23" y="15"/>
                    <a:pt x="26" y="18"/>
                  </a:cubicBezTo>
                  <a:cubicBezTo>
                    <a:pt x="29" y="22"/>
                    <a:pt x="29" y="26"/>
                    <a:pt x="27" y="27"/>
                  </a:cubicBezTo>
                  <a:cubicBezTo>
                    <a:pt x="26" y="29"/>
                    <a:pt x="22" y="25"/>
                    <a:pt x="20" y="27"/>
                  </a:cubicBezTo>
                  <a:cubicBezTo>
                    <a:pt x="18" y="29"/>
                    <a:pt x="18" y="26"/>
                    <a:pt x="15" y="25"/>
                  </a:cubicBezTo>
                  <a:cubicBezTo>
                    <a:pt x="12" y="24"/>
                    <a:pt x="11" y="26"/>
                    <a:pt x="7" y="25"/>
                  </a:cubicBezTo>
                  <a:cubicBezTo>
                    <a:pt x="2" y="25"/>
                    <a:pt x="0" y="28"/>
                    <a:pt x="1" y="29"/>
                  </a:cubicBezTo>
                  <a:cubicBezTo>
                    <a:pt x="3" y="31"/>
                    <a:pt x="1" y="33"/>
                    <a:pt x="2" y="35"/>
                  </a:cubicBezTo>
                  <a:cubicBezTo>
                    <a:pt x="4" y="36"/>
                    <a:pt x="9" y="36"/>
                    <a:pt x="14" y="38"/>
                  </a:cubicBezTo>
                  <a:cubicBezTo>
                    <a:pt x="18" y="40"/>
                    <a:pt x="19" y="39"/>
                    <a:pt x="21" y="40"/>
                  </a:cubicBezTo>
                  <a:cubicBezTo>
                    <a:pt x="23" y="42"/>
                    <a:pt x="24" y="41"/>
                    <a:pt x="24" y="44"/>
                  </a:cubicBezTo>
                  <a:cubicBezTo>
                    <a:pt x="24" y="47"/>
                    <a:pt x="26" y="50"/>
                    <a:pt x="30" y="51"/>
                  </a:cubicBezTo>
                  <a:cubicBezTo>
                    <a:pt x="34" y="52"/>
                    <a:pt x="31" y="55"/>
                    <a:pt x="33" y="58"/>
                  </a:cubicBezTo>
                  <a:cubicBezTo>
                    <a:pt x="34" y="61"/>
                    <a:pt x="31" y="64"/>
                    <a:pt x="31" y="68"/>
                  </a:cubicBezTo>
                  <a:cubicBezTo>
                    <a:pt x="32" y="71"/>
                    <a:pt x="29" y="82"/>
                    <a:pt x="27" y="83"/>
                  </a:cubicBezTo>
                  <a:cubicBezTo>
                    <a:pt x="27" y="83"/>
                    <a:pt x="27" y="83"/>
                    <a:pt x="27" y="83"/>
                  </a:cubicBezTo>
                  <a:cubicBezTo>
                    <a:pt x="29" y="84"/>
                    <a:pt x="31" y="85"/>
                    <a:pt x="32" y="86"/>
                  </a:cubicBezTo>
                  <a:cubicBezTo>
                    <a:pt x="33" y="87"/>
                    <a:pt x="37" y="88"/>
                    <a:pt x="40" y="89"/>
                  </a:cubicBezTo>
                  <a:cubicBezTo>
                    <a:pt x="42" y="91"/>
                    <a:pt x="46" y="91"/>
                    <a:pt x="46" y="89"/>
                  </a:cubicBezTo>
                  <a:cubicBezTo>
                    <a:pt x="46" y="87"/>
                    <a:pt x="49" y="88"/>
                    <a:pt x="50" y="90"/>
                  </a:cubicBezTo>
                  <a:cubicBezTo>
                    <a:pt x="52" y="91"/>
                    <a:pt x="58" y="92"/>
                    <a:pt x="60" y="92"/>
                  </a:cubicBezTo>
                  <a:cubicBezTo>
                    <a:pt x="63" y="93"/>
                    <a:pt x="66" y="92"/>
                    <a:pt x="69" y="92"/>
                  </a:cubicBezTo>
                  <a:cubicBezTo>
                    <a:pt x="69" y="92"/>
                    <a:pt x="69" y="91"/>
                    <a:pt x="69" y="90"/>
                  </a:cubicBezTo>
                  <a:cubicBezTo>
                    <a:pt x="67" y="85"/>
                    <a:pt x="71" y="83"/>
                    <a:pt x="75" y="82"/>
                  </a:cubicBezTo>
                  <a:cubicBezTo>
                    <a:pt x="80" y="81"/>
                    <a:pt x="89" y="84"/>
                    <a:pt x="91" y="85"/>
                  </a:cubicBezTo>
                  <a:cubicBezTo>
                    <a:pt x="93" y="87"/>
                    <a:pt x="97" y="86"/>
                    <a:pt x="101" y="82"/>
                  </a:cubicBezTo>
                  <a:cubicBezTo>
                    <a:pt x="103" y="80"/>
                    <a:pt x="104" y="79"/>
                    <a:pt x="106" y="79"/>
                  </a:cubicBezTo>
                  <a:cubicBezTo>
                    <a:pt x="106" y="78"/>
                    <a:pt x="107" y="77"/>
                    <a:pt x="107" y="76"/>
                  </a:cubicBezTo>
                  <a:cubicBezTo>
                    <a:pt x="107" y="74"/>
                    <a:pt x="105" y="75"/>
                    <a:pt x="103" y="74"/>
                  </a:cubicBezTo>
                  <a:cubicBezTo>
                    <a:pt x="101" y="74"/>
                    <a:pt x="100" y="72"/>
                    <a:pt x="101" y="70"/>
                  </a:cubicBezTo>
                  <a:cubicBezTo>
                    <a:pt x="102" y="68"/>
                    <a:pt x="100" y="68"/>
                    <a:pt x="99" y="66"/>
                  </a:cubicBezTo>
                  <a:cubicBezTo>
                    <a:pt x="97" y="64"/>
                    <a:pt x="99" y="65"/>
                    <a:pt x="100" y="64"/>
                  </a:cubicBezTo>
                  <a:cubicBezTo>
                    <a:pt x="101" y="63"/>
                    <a:pt x="103" y="61"/>
                    <a:pt x="102" y="61"/>
                  </a:cubicBezTo>
                  <a:cubicBezTo>
                    <a:pt x="101" y="60"/>
                    <a:pt x="100" y="59"/>
                    <a:pt x="101" y="57"/>
                  </a:cubicBezTo>
                  <a:cubicBezTo>
                    <a:pt x="102" y="54"/>
                    <a:pt x="100" y="54"/>
                    <a:pt x="100" y="52"/>
                  </a:cubicBezTo>
                  <a:cubicBezTo>
                    <a:pt x="100" y="51"/>
                    <a:pt x="98" y="50"/>
                    <a:pt x="96" y="52"/>
                  </a:cubicBezTo>
                  <a:cubicBezTo>
                    <a:pt x="94" y="54"/>
                    <a:pt x="94" y="53"/>
                    <a:pt x="95" y="49"/>
                  </a:cubicBezTo>
                  <a:cubicBezTo>
                    <a:pt x="96" y="46"/>
                    <a:pt x="100" y="44"/>
                    <a:pt x="100" y="43"/>
                  </a:cubicBezTo>
                  <a:cubicBezTo>
                    <a:pt x="100" y="41"/>
                    <a:pt x="103" y="39"/>
                    <a:pt x="104" y="39"/>
                  </a:cubicBezTo>
                  <a:cubicBezTo>
                    <a:pt x="106" y="39"/>
                    <a:pt x="106" y="35"/>
                    <a:pt x="106" y="33"/>
                  </a:cubicBezTo>
                  <a:cubicBezTo>
                    <a:pt x="107" y="30"/>
                    <a:pt x="107" y="28"/>
                    <a:pt x="110" y="26"/>
                  </a:cubicBezTo>
                  <a:cubicBezTo>
                    <a:pt x="112" y="24"/>
                    <a:pt x="109" y="23"/>
                    <a:pt x="108" y="23"/>
                  </a:cubicBezTo>
                  <a:close/>
                  <a:moveTo>
                    <a:pt x="121" y="86"/>
                  </a:moveTo>
                  <a:cubicBezTo>
                    <a:pt x="120" y="86"/>
                    <a:pt x="120" y="89"/>
                    <a:pt x="116" y="91"/>
                  </a:cubicBezTo>
                  <a:cubicBezTo>
                    <a:pt x="113" y="93"/>
                    <a:pt x="116" y="102"/>
                    <a:pt x="120" y="102"/>
                  </a:cubicBezTo>
                  <a:cubicBezTo>
                    <a:pt x="123" y="101"/>
                    <a:pt x="123" y="86"/>
                    <a:pt x="121" y="8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99" name="Freeform 99"/>
            <p:cNvSpPr>
              <a:spLocks/>
            </p:cNvSpPr>
            <p:nvPr/>
          </p:nvSpPr>
          <p:spPr bwMode="auto">
            <a:xfrm>
              <a:off x="2990228" y="3777067"/>
              <a:ext cx="69000" cy="39866"/>
            </a:xfrm>
            <a:custGeom>
              <a:avLst/>
              <a:gdLst>
                <a:gd name="T0" fmla="*/ 19 w 19"/>
                <a:gd name="T1" fmla="*/ 4 h 11"/>
                <a:gd name="T2" fmla="*/ 10 w 19"/>
                <a:gd name="T3" fmla="*/ 2 h 11"/>
                <a:gd name="T4" fmla="*/ 6 w 19"/>
                <a:gd name="T5" fmla="*/ 0 h 11"/>
                <a:gd name="T6" fmla="*/ 6 w 19"/>
                <a:gd name="T7" fmla="*/ 0 h 11"/>
                <a:gd name="T8" fmla="*/ 0 w 19"/>
                <a:gd name="T9" fmla="*/ 5 h 11"/>
                <a:gd name="T10" fmla="*/ 16 w 19"/>
                <a:gd name="T11" fmla="*/ 11 h 11"/>
                <a:gd name="T12" fmla="*/ 19 w 19"/>
                <a:gd name="T13" fmla="*/ 10 h 11"/>
                <a:gd name="T14" fmla="*/ 19 w 19"/>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 h="11">
                  <a:moveTo>
                    <a:pt x="19" y="4"/>
                  </a:moveTo>
                  <a:cubicBezTo>
                    <a:pt x="17" y="2"/>
                    <a:pt x="14" y="4"/>
                    <a:pt x="10" y="2"/>
                  </a:cubicBezTo>
                  <a:cubicBezTo>
                    <a:pt x="9" y="1"/>
                    <a:pt x="7" y="0"/>
                    <a:pt x="6" y="0"/>
                  </a:cubicBezTo>
                  <a:cubicBezTo>
                    <a:pt x="6" y="0"/>
                    <a:pt x="6" y="0"/>
                    <a:pt x="6" y="0"/>
                  </a:cubicBezTo>
                  <a:cubicBezTo>
                    <a:pt x="5" y="0"/>
                    <a:pt x="2" y="3"/>
                    <a:pt x="0" y="5"/>
                  </a:cubicBezTo>
                  <a:cubicBezTo>
                    <a:pt x="2" y="7"/>
                    <a:pt x="13" y="11"/>
                    <a:pt x="16" y="11"/>
                  </a:cubicBezTo>
                  <a:cubicBezTo>
                    <a:pt x="17" y="11"/>
                    <a:pt x="18" y="10"/>
                    <a:pt x="19" y="10"/>
                  </a:cubicBezTo>
                  <a:cubicBezTo>
                    <a:pt x="19" y="7"/>
                    <a:pt x="19" y="5"/>
                    <a:pt x="19" y="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0" name="Freeform 100"/>
            <p:cNvSpPr>
              <a:spLocks/>
            </p:cNvSpPr>
            <p:nvPr/>
          </p:nvSpPr>
          <p:spPr bwMode="auto">
            <a:xfrm>
              <a:off x="3013228" y="3718801"/>
              <a:ext cx="184000" cy="104266"/>
            </a:xfrm>
            <a:custGeom>
              <a:avLst/>
              <a:gdLst>
                <a:gd name="T0" fmla="*/ 22 w 51"/>
                <a:gd name="T1" fmla="*/ 26 h 29"/>
                <a:gd name="T2" fmla="*/ 24 w 51"/>
                <a:gd name="T3" fmla="*/ 20 h 29"/>
                <a:gd name="T4" fmla="*/ 33 w 51"/>
                <a:gd name="T5" fmla="*/ 16 h 29"/>
                <a:gd name="T6" fmla="*/ 42 w 51"/>
                <a:gd name="T7" fmla="*/ 15 h 29"/>
                <a:gd name="T8" fmla="*/ 51 w 51"/>
                <a:gd name="T9" fmla="*/ 11 h 29"/>
                <a:gd name="T10" fmla="*/ 42 w 51"/>
                <a:gd name="T11" fmla="*/ 4 h 29"/>
                <a:gd name="T12" fmla="*/ 24 w 51"/>
                <a:gd name="T13" fmla="*/ 4 h 29"/>
                <a:gd name="T14" fmla="*/ 8 w 51"/>
                <a:gd name="T15" fmla="*/ 5 h 29"/>
                <a:gd name="T16" fmla="*/ 8 w 51"/>
                <a:gd name="T17" fmla="*/ 5 h 29"/>
                <a:gd name="T18" fmla="*/ 4 w 51"/>
                <a:gd name="T19" fmla="*/ 9 h 29"/>
                <a:gd name="T20" fmla="*/ 0 w 51"/>
                <a:gd name="T21" fmla="*/ 16 h 29"/>
                <a:gd name="T22" fmla="*/ 4 w 51"/>
                <a:gd name="T23" fmla="*/ 18 h 29"/>
                <a:gd name="T24" fmla="*/ 13 w 51"/>
                <a:gd name="T25" fmla="*/ 20 h 29"/>
                <a:gd name="T26" fmla="*/ 13 w 51"/>
                <a:gd name="T27" fmla="*/ 26 h 29"/>
                <a:gd name="T28" fmla="*/ 15 w 51"/>
                <a:gd name="T29" fmla="*/ 26 h 29"/>
                <a:gd name="T30" fmla="*/ 16 w 51"/>
                <a:gd name="T31" fmla="*/ 29 h 29"/>
                <a:gd name="T32" fmla="*/ 19 w 51"/>
                <a:gd name="T33" fmla="*/ 28 h 29"/>
                <a:gd name="T34" fmla="*/ 22 w 51"/>
                <a:gd name="T35" fmla="*/ 2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1" h="29">
                  <a:moveTo>
                    <a:pt x="22" y="26"/>
                  </a:moveTo>
                  <a:cubicBezTo>
                    <a:pt x="22" y="25"/>
                    <a:pt x="19" y="21"/>
                    <a:pt x="24" y="20"/>
                  </a:cubicBezTo>
                  <a:cubicBezTo>
                    <a:pt x="29" y="20"/>
                    <a:pt x="33" y="20"/>
                    <a:pt x="33" y="16"/>
                  </a:cubicBezTo>
                  <a:cubicBezTo>
                    <a:pt x="34" y="13"/>
                    <a:pt x="40" y="15"/>
                    <a:pt x="42" y="15"/>
                  </a:cubicBezTo>
                  <a:cubicBezTo>
                    <a:pt x="43" y="15"/>
                    <a:pt x="47" y="11"/>
                    <a:pt x="51" y="11"/>
                  </a:cubicBezTo>
                  <a:cubicBezTo>
                    <a:pt x="51" y="7"/>
                    <a:pt x="46" y="8"/>
                    <a:pt x="42" y="4"/>
                  </a:cubicBezTo>
                  <a:cubicBezTo>
                    <a:pt x="38" y="0"/>
                    <a:pt x="29" y="2"/>
                    <a:pt x="24" y="4"/>
                  </a:cubicBezTo>
                  <a:cubicBezTo>
                    <a:pt x="19" y="6"/>
                    <a:pt x="14" y="2"/>
                    <a:pt x="8" y="5"/>
                  </a:cubicBezTo>
                  <a:cubicBezTo>
                    <a:pt x="8" y="5"/>
                    <a:pt x="8" y="5"/>
                    <a:pt x="8" y="5"/>
                  </a:cubicBezTo>
                  <a:cubicBezTo>
                    <a:pt x="7" y="6"/>
                    <a:pt x="6" y="8"/>
                    <a:pt x="4" y="9"/>
                  </a:cubicBezTo>
                  <a:cubicBezTo>
                    <a:pt x="0" y="12"/>
                    <a:pt x="1" y="15"/>
                    <a:pt x="0" y="16"/>
                  </a:cubicBezTo>
                  <a:cubicBezTo>
                    <a:pt x="1" y="16"/>
                    <a:pt x="3" y="17"/>
                    <a:pt x="4" y="18"/>
                  </a:cubicBezTo>
                  <a:cubicBezTo>
                    <a:pt x="8" y="20"/>
                    <a:pt x="11" y="18"/>
                    <a:pt x="13" y="20"/>
                  </a:cubicBezTo>
                  <a:cubicBezTo>
                    <a:pt x="13" y="21"/>
                    <a:pt x="13" y="23"/>
                    <a:pt x="13" y="26"/>
                  </a:cubicBezTo>
                  <a:cubicBezTo>
                    <a:pt x="13" y="25"/>
                    <a:pt x="14" y="25"/>
                    <a:pt x="15" y="26"/>
                  </a:cubicBezTo>
                  <a:cubicBezTo>
                    <a:pt x="16" y="26"/>
                    <a:pt x="16" y="28"/>
                    <a:pt x="16" y="29"/>
                  </a:cubicBezTo>
                  <a:cubicBezTo>
                    <a:pt x="19" y="28"/>
                    <a:pt x="19" y="28"/>
                    <a:pt x="19" y="28"/>
                  </a:cubicBezTo>
                  <a:cubicBezTo>
                    <a:pt x="19" y="28"/>
                    <a:pt x="21" y="26"/>
                    <a:pt x="22" y="2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1" name="Freeform 101"/>
            <p:cNvSpPr>
              <a:spLocks/>
            </p:cNvSpPr>
            <p:nvPr/>
          </p:nvSpPr>
          <p:spPr bwMode="auto">
            <a:xfrm>
              <a:off x="2163760" y="3180599"/>
              <a:ext cx="929202" cy="578068"/>
            </a:xfrm>
            <a:custGeom>
              <a:avLst/>
              <a:gdLst>
                <a:gd name="T0" fmla="*/ 224 w 256"/>
                <a:gd name="T1" fmla="*/ 149 h 159"/>
                <a:gd name="T2" fmla="*/ 221 w 256"/>
                <a:gd name="T3" fmla="*/ 134 h 159"/>
                <a:gd name="T4" fmla="*/ 242 w 256"/>
                <a:gd name="T5" fmla="*/ 129 h 159"/>
                <a:gd name="T6" fmla="*/ 249 w 256"/>
                <a:gd name="T7" fmla="*/ 120 h 159"/>
                <a:gd name="T8" fmla="*/ 256 w 256"/>
                <a:gd name="T9" fmla="*/ 104 h 159"/>
                <a:gd name="T10" fmla="*/ 235 w 256"/>
                <a:gd name="T11" fmla="*/ 102 h 159"/>
                <a:gd name="T12" fmla="*/ 222 w 256"/>
                <a:gd name="T13" fmla="*/ 120 h 159"/>
                <a:gd name="T14" fmla="*/ 210 w 256"/>
                <a:gd name="T15" fmla="*/ 126 h 159"/>
                <a:gd name="T16" fmla="*/ 180 w 256"/>
                <a:gd name="T17" fmla="*/ 126 h 159"/>
                <a:gd name="T18" fmla="*/ 167 w 256"/>
                <a:gd name="T19" fmla="*/ 107 h 159"/>
                <a:gd name="T20" fmla="*/ 166 w 256"/>
                <a:gd name="T21" fmla="*/ 67 h 159"/>
                <a:gd name="T22" fmla="*/ 164 w 256"/>
                <a:gd name="T23" fmla="*/ 62 h 159"/>
                <a:gd name="T24" fmla="*/ 149 w 256"/>
                <a:gd name="T25" fmla="*/ 52 h 159"/>
                <a:gd name="T26" fmla="*/ 139 w 256"/>
                <a:gd name="T27" fmla="*/ 35 h 159"/>
                <a:gd name="T28" fmla="*/ 118 w 256"/>
                <a:gd name="T29" fmla="*/ 34 h 159"/>
                <a:gd name="T30" fmla="*/ 105 w 256"/>
                <a:gd name="T31" fmla="*/ 23 h 159"/>
                <a:gd name="T32" fmla="*/ 90 w 256"/>
                <a:gd name="T33" fmla="*/ 8 h 159"/>
                <a:gd name="T34" fmla="*/ 74 w 256"/>
                <a:gd name="T35" fmla="*/ 12 h 159"/>
                <a:gd name="T36" fmla="*/ 28 w 256"/>
                <a:gd name="T37" fmla="*/ 4 h 159"/>
                <a:gd name="T38" fmla="*/ 0 w 256"/>
                <a:gd name="T39" fmla="*/ 2 h 159"/>
                <a:gd name="T40" fmla="*/ 11 w 256"/>
                <a:gd name="T41" fmla="*/ 25 h 159"/>
                <a:gd name="T42" fmla="*/ 26 w 256"/>
                <a:gd name="T43" fmla="*/ 45 h 159"/>
                <a:gd name="T44" fmla="*/ 30 w 256"/>
                <a:gd name="T45" fmla="*/ 54 h 159"/>
                <a:gd name="T46" fmla="*/ 41 w 256"/>
                <a:gd name="T47" fmla="*/ 70 h 159"/>
                <a:gd name="T48" fmla="*/ 60 w 256"/>
                <a:gd name="T49" fmla="*/ 89 h 159"/>
                <a:gd name="T50" fmla="*/ 62 w 256"/>
                <a:gd name="T51" fmla="*/ 80 h 159"/>
                <a:gd name="T52" fmla="*/ 53 w 256"/>
                <a:gd name="T53" fmla="*/ 69 h 159"/>
                <a:gd name="T54" fmla="*/ 38 w 256"/>
                <a:gd name="T55" fmla="*/ 45 h 159"/>
                <a:gd name="T56" fmla="*/ 32 w 256"/>
                <a:gd name="T57" fmla="*/ 31 h 159"/>
                <a:gd name="T58" fmla="*/ 21 w 256"/>
                <a:gd name="T59" fmla="*/ 22 h 159"/>
                <a:gd name="T60" fmla="*/ 21 w 256"/>
                <a:gd name="T61" fmla="*/ 8 h 159"/>
                <a:gd name="T62" fmla="*/ 29 w 256"/>
                <a:gd name="T63" fmla="*/ 11 h 159"/>
                <a:gd name="T64" fmla="*/ 36 w 256"/>
                <a:gd name="T65" fmla="*/ 23 h 159"/>
                <a:gd name="T66" fmla="*/ 41 w 256"/>
                <a:gd name="T67" fmla="*/ 35 h 159"/>
                <a:gd name="T68" fmla="*/ 54 w 256"/>
                <a:gd name="T69" fmla="*/ 45 h 159"/>
                <a:gd name="T70" fmla="*/ 64 w 256"/>
                <a:gd name="T71" fmla="*/ 55 h 159"/>
                <a:gd name="T72" fmla="*/ 71 w 256"/>
                <a:gd name="T73" fmla="*/ 66 h 159"/>
                <a:gd name="T74" fmla="*/ 96 w 256"/>
                <a:gd name="T75" fmla="*/ 93 h 159"/>
                <a:gd name="T76" fmla="*/ 100 w 256"/>
                <a:gd name="T77" fmla="*/ 108 h 159"/>
                <a:gd name="T78" fmla="*/ 104 w 256"/>
                <a:gd name="T79" fmla="*/ 122 h 159"/>
                <a:gd name="T80" fmla="*/ 129 w 256"/>
                <a:gd name="T81" fmla="*/ 134 h 159"/>
                <a:gd name="T82" fmla="*/ 165 w 256"/>
                <a:gd name="T83" fmla="*/ 151 h 159"/>
                <a:gd name="T84" fmla="*/ 197 w 256"/>
                <a:gd name="T85" fmla="*/ 152 h 159"/>
                <a:gd name="T86" fmla="*/ 213 w 256"/>
                <a:gd name="T87" fmla="*/ 1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6" h="159">
                  <a:moveTo>
                    <a:pt x="213" y="150"/>
                  </a:moveTo>
                  <a:cubicBezTo>
                    <a:pt x="214" y="150"/>
                    <a:pt x="223" y="151"/>
                    <a:pt x="224" y="149"/>
                  </a:cubicBezTo>
                  <a:cubicBezTo>
                    <a:pt x="225" y="146"/>
                    <a:pt x="217" y="141"/>
                    <a:pt x="218" y="140"/>
                  </a:cubicBezTo>
                  <a:cubicBezTo>
                    <a:pt x="219" y="140"/>
                    <a:pt x="220" y="134"/>
                    <a:pt x="221" y="134"/>
                  </a:cubicBezTo>
                  <a:cubicBezTo>
                    <a:pt x="222" y="134"/>
                    <a:pt x="236" y="135"/>
                    <a:pt x="236" y="134"/>
                  </a:cubicBezTo>
                  <a:cubicBezTo>
                    <a:pt x="237" y="134"/>
                    <a:pt x="240" y="129"/>
                    <a:pt x="242" y="129"/>
                  </a:cubicBezTo>
                  <a:cubicBezTo>
                    <a:pt x="243" y="129"/>
                    <a:pt x="244" y="130"/>
                    <a:pt x="246" y="131"/>
                  </a:cubicBezTo>
                  <a:cubicBezTo>
                    <a:pt x="248" y="129"/>
                    <a:pt x="249" y="124"/>
                    <a:pt x="249" y="120"/>
                  </a:cubicBezTo>
                  <a:cubicBezTo>
                    <a:pt x="250" y="115"/>
                    <a:pt x="248" y="113"/>
                    <a:pt x="251" y="110"/>
                  </a:cubicBezTo>
                  <a:cubicBezTo>
                    <a:pt x="253" y="108"/>
                    <a:pt x="256" y="107"/>
                    <a:pt x="256" y="104"/>
                  </a:cubicBezTo>
                  <a:cubicBezTo>
                    <a:pt x="255" y="100"/>
                    <a:pt x="251" y="104"/>
                    <a:pt x="248" y="102"/>
                  </a:cubicBezTo>
                  <a:cubicBezTo>
                    <a:pt x="245" y="100"/>
                    <a:pt x="243" y="101"/>
                    <a:pt x="235" y="102"/>
                  </a:cubicBezTo>
                  <a:cubicBezTo>
                    <a:pt x="227" y="103"/>
                    <a:pt x="224" y="107"/>
                    <a:pt x="224" y="112"/>
                  </a:cubicBezTo>
                  <a:cubicBezTo>
                    <a:pt x="225" y="117"/>
                    <a:pt x="222" y="115"/>
                    <a:pt x="222" y="120"/>
                  </a:cubicBezTo>
                  <a:cubicBezTo>
                    <a:pt x="222" y="124"/>
                    <a:pt x="216" y="124"/>
                    <a:pt x="216" y="127"/>
                  </a:cubicBezTo>
                  <a:cubicBezTo>
                    <a:pt x="216" y="130"/>
                    <a:pt x="211" y="127"/>
                    <a:pt x="210" y="126"/>
                  </a:cubicBezTo>
                  <a:cubicBezTo>
                    <a:pt x="208" y="125"/>
                    <a:pt x="192" y="130"/>
                    <a:pt x="190" y="131"/>
                  </a:cubicBezTo>
                  <a:cubicBezTo>
                    <a:pt x="188" y="131"/>
                    <a:pt x="184" y="126"/>
                    <a:pt x="180" y="126"/>
                  </a:cubicBezTo>
                  <a:cubicBezTo>
                    <a:pt x="177" y="126"/>
                    <a:pt x="176" y="121"/>
                    <a:pt x="176" y="118"/>
                  </a:cubicBezTo>
                  <a:cubicBezTo>
                    <a:pt x="175" y="114"/>
                    <a:pt x="169" y="110"/>
                    <a:pt x="167" y="107"/>
                  </a:cubicBezTo>
                  <a:cubicBezTo>
                    <a:pt x="164" y="103"/>
                    <a:pt x="164" y="95"/>
                    <a:pt x="163" y="90"/>
                  </a:cubicBezTo>
                  <a:cubicBezTo>
                    <a:pt x="163" y="85"/>
                    <a:pt x="163" y="76"/>
                    <a:pt x="166" y="67"/>
                  </a:cubicBezTo>
                  <a:cubicBezTo>
                    <a:pt x="167" y="65"/>
                    <a:pt x="167" y="64"/>
                    <a:pt x="167" y="63"/>
                  </a:cubicBezTo>
                  <a:cubicBezTo>
                    <a:pt x="166" y="62"/>
                    <a:pt x="164" y="62"/>
                    <a:pt x="164" y="62"/>
                  </a:cubicBezTo>
                  <a:cubicBezTo>
                    <a:pt x="160" y="62"/>
                    <a:pt x="153" y="58"/>
                    <a:pt x="152" y="58"/>
                  </a:cubicBezTo>
                  <a:cubicBezTo>
                    <a:pt x="150" y="58"/>
                    <a:pt x="151" y="54"/>
                    <a:pt x="149" y="52"/>
                  </a:cubicBezTo>
                  <a:cubicBezTo>
                    <a:pt x="148" y="51"/>
                    <a:pt x="149" y="47"/>
                    <a:pt x="147" y="46"/>
                  </a:cubicBezTo>
                  <a:cubicBezTo>
                    <a:pt x="146" y="45"/>
                    <a:pt x="141" y="40"/>
                    <a:pt x="139" y="35"/>
                  </a:cubicBezTo>
                  <a:cubicBezTo>
                    <a:pt x="138" y="29"/>
                    <a:pt x="128" y="26"/>
                    <a:pt x="124" y="26"/>
                  </a:cubicBezTo>
                  <a:cubicBezTo>
                    <a:pt x="121" y="26"/>
                    <a:pt x="119" y="33"/>
                    <a:pt x="118" y="34"/>
                  </a:cubicBezTo>
                  <a:cubicBezTo>
                    <a:pt x="117" y="34"/>
                    <a:pt x="110" y="30"/>
                    <a:pt x="108" y="29"/>
                  </a:cubicBezTo>
                  <a:cubicBezTo>
                    <a:pt x="106" y="28"/>
                    <a:pt x="105" y="26"/>
                    <a:pt x="105" y="23"/>
                  </a:cubicBezTo>
                  <a:cubicBezTo>
                    <a:pt x="105" y="21"/>
                    <a:pt x="101" y="17"/>
                    <a:pt x="100" y="17"/>
                  </a:cubicBezTo>
                  <a:cubicBezTo>
                    <a:pt x="98" y="16"/>
                    <a:pt x="90" y="8"/>
                    <a:pt x="90" y="8"/>
                  </a:cubicBezTo>
                  <a:cubicBezTo>
                    <a:pt x="77" y="8"/>
                    <a:pt x="77" y="8"/>
                    <a:pt x="77" y="8"/>
                  </a:cubicBezTo>
                  <a:cubicBezTo>
                    <a:pt x="74" y="12"/>
                    <a:pt x="74" y="12"/>
                    <a:pt x="74" y="12"/>
                  </a:cubicBezTo>
                  <a:cubicBezTo>
                    <a:pt x="50" y="12"/>
                    <a:pt x="50" y="12"/>
                    <a:pt x="50" y="12"/>
                  </a:cubicBezTo>
                  <a:cubicBezTo>
                    <a:pt x="50" y="12"/>
                    <a:pt x="32" y="5"/>
                    <a:pt x="28" y="4"/>
                  </a:cubicBezTo>
                  <a:cubicBezTo>
                    <a:pt x="25" y="4"/>
                    <a:pt x="19" y="0"/>
                    <a:pt x="19" y="0"/>
                  </a:cubicBezTo>
                  <a:cubicBezTo>
                    <a:pt x="0" y="2"/>
                    <a:pt x="0" y="2"/>
                    <a:pt x="0" y="2"/>
                  </a:cubicBezTo>
                  <a:cubicBezTo>
                    <a:pt x="1" y="4"/>
                    <a:pt x="2" y="6"/>
                    <a:pt x="4" y="9"/>
                  </a:cubicBezTo>
                  <a:cubicBezTo>
                    <a:pt x="8" y="14"/>
                    <a:pt x="11" y="23"/>
                    <a:pt x="11" y="25"/>
                  </a:cubicBezTo>
                  <a:cubicBezTo>
                    <a:pt x="12" y="28"/>
                    <a:pt x="17" y="31"/>
                    <a:pt x="22" y="34"/>
                  </a:cubicBezTo>
                  <a:cubicBezTo>
                    <a:pt x="26" y="37"/>
                    <a:pt x="26" y="43"/>
                    <a:pt x="26" y="45"/>
                  </a:cubicBezTo>
                  <a:cubicBezTo>
                    <a:pt x="25" y="47"/>
                    <a:pt x="20" y="44"/>
                    <a:pt x="19" y="46"/>
                  </a:cubicBezTo>
                  <a:cubicBezTo>
                    <a:pt x="19" y="47"/>
                    <a:pt x="27" y="54"/>
                    <a:pt x="30" y="54"/>
                  </a:cubicBezTo>
                  <a:cubicBezTo>
                    <a:pt x="33" y="53"/>
                    <a:pt x="34" y="55"/>
                    <a:pt x="39" y="59"/>
                  </a:cubicBezTo>
                  <a:cubicBezTo>
                    <a:pt x="43" y="63"/>
                    <a:pt x="43" y="68"/>
                    <a:pt x="41" y="70"/>
                  </a:cubicBezTo>
                  <a:cubicBezTo>
                    <a:pt x="39" y="71"/>
                    <a:pt x="45" y="74"/>
                    <a:pt x="51" y="78"/>
                  </a:cubicBezTo>
                  <a:cubicBezTo>
                    <a:pt x="57" y="82"/>
                    <a:pt x="59" y="87"/>
                    <a:pt x="60" y="89"/>
                  </a:cubicBezTo>
                  <a:cubicBezTo>
                    <a:pt x="60" y="91"/>
                    <a:pt x="63" y="89"/>
                    <a:pt x="64" y="86"/>
                  </a:cubicBezTo>
                  <a:cubicBezTo>
                    <a:pt x="65" y="84"/>
                    <a:pt x="62" y="83"/>
                    <a:pt x="62" y="80"/>
                  </a:cubicBezTo>
                  <a:cubicBezTo>
                    <a:pt x="62" y="76"/>
                    <a:pt x="57" y="77"/>
                    <a:pt x="55" y="77"/>
                  </a:cubicBezTo>
                  <a:cubicBezTo>
                    <a:pt x="53" y="76"/>
                    <a:pt x="55" y="71"/>
                    <a:pt x="53" y="69"/>
                  </a:cubicBezTo>
                  <a:cubicBezTo>
                    <a:pt x="51" y="67"/>
                    <a:pt x="49" y="61"/>
                    <a:pt x="48" y="57"/>
                  </a:cubicBezTo>
                  <a:cubicBezTo>
                    <a:pt x="46" y="53"/>
                    <a:pt x="41" y="49"/>
                    <a:pt x="38" y="45"/>
                  </a:cubicBezTo>
                  <a:cubicBezTo>
                    <a:pt x="36" y="40"/>
                    <a:pt x="33" y="37"/>
                    <a:pt x="31" y="35"/>
                  </a:cubicBezTo>
                  <a:cubicBezTo>
                    <a:pt x="30" y="34"/>
                    <a:pt x="34" y="33"/>
                    <a:pt x="32" y="31"/>
                  </a:cubicBezTo>
                  <a:cubicBezTo>
                    <a:pt x="31" y="29"/>
                    <a:pt x="29" y="29"/>
                    <a:pt x="26" y="28"/>
                  </a:cubicBezTo>
                  <a:cubicBezTo>
                    <a:pt x="23" y="27"/>
                    <a:pt x="21" y="25"/>
                    <a:pt x="21" y="22"/>
                  </a:cubicBezTo>
                  <a:cubicBezTo>
                    <a:pt x="21" y="19"/>
                    <a:pt x="19" y="11"/>
                    <a:pt x="18" y="9"/>
                  </a:cubicBezTo>
                  <a:cubicBezTo>
                    <a:pt x="17" y="7"/>
                    <a:pt x="20" y="7"/>
                    <a:pt x="21" y="8"/>
                  </a:cubicBezTo>
                  <a:cubicBezTo>
                    <a:pt x="22" y="9"/>
                    <a:pt x="23" y="10"/>
                    <a:pt x="24" y="10"/>
                  </a:cubicBezTo>
                  <a:cubicBezTo>
                    <a:pt x="26" y="9"/>
                    <a:pt x="28" y="9"/>
                    <a:pt x="29" y="11"/>
                  </a:cubicBezTo>
                  <a:cubicBezTo>
                    <a:pt x="30" y="14"/>
                    <a:pt x="33" y="12"/>
                    <a:pt x="34" y="13"/>
                  </a:cubicBezTo>
                  <a:cubicBezTo>
                    <a:pt x="36" y="14"/>
                    <a:pt x="31" y="15"/>
                    <a:pt x="36" y="23"/>
                  </a:cubicBezTo>
                  <a:cubicBezTo>
                    <a:pt x="41" y="32"/>
                    <a:pt x="37" y="27"/>
                    <a:pt x="37" y="33"/>
                  </a:cubicBezTo>
                  <a:cubicBezTo>
                    <a:pt x="37" y="39"/>
                    <a:pt x="40" y="36"/>
                    <a:pt x="41" y="35"/>
                  </a:cubicBezTo>
                  <a:cubicBezTo>
                    <a:pt x="42" y="34"/>
                    <a:pt x="45" y="37"/>
                    <a:pt x="47" y="40"/>
                  </a:cubicBezTo>
                  <a:cubicBezTo>
                    <a:pt x="50" y="43"/>
                    <a:pt x="54" y="43"/>
                    <a:pt x="54" y="45"/>
                  </a:cubicBezTo>
                  <a:cubicBezTo>
                    <a:pt x="54" y="46"/>
                    <a:pt x="55" y="50"/>
                    <a:pt x="59" y="50"/>
                  </a:cubicBezTo>
                  <a:cubicBezTo>
                    <a:pt x="62" y="51"/>
                    <a:pt x="62" y="54"/>
                    <a:pt x="64" y="55"/>
                  </a:cubicBezTo>
                  <a:cubicBezTo>
                    <a:pt x="66" y="55"/>
                    <a:pt x="67" y="57"/>
                    <a:pt x="66" y="60"/>
                  </a:cubicBezTo>
                  <a:cubicBezTo>
                    <a:pt x="65" y="62"/>
                    <a:pt x="66" y="64"/>
                    <a:pt x="71" y="66"/>
                  </a:cubicBezTo>
                  <a:cubicBezTo>
                    <a:pt x="76" y="68"/>
                    <a:pt x="74" y="69"/>
                    <a:pt x="78" y="73"/>
                  </a:cubicBezTo>
                  <a:cubicBezTo>
                    <a:pt x="82" y="77"/>
                    <a:pt x="93" y="89"/>
                    <a:pt x="96" y="93"/>
                  </a:cubicBezTo>
                  <a:cubicBezTo>
                    <a:pt x="98" y="96"/>
                    <a:pt x="99" y="99"/>
                    <a:pt x="100" y="102"/>
                  </a:cubicBezTo>
                  <a:cubicBezTo>
                    <a:pt x="101" y="105"/>
                    <a:pt x="98" y="106"/>
                    <a:pt x="100" y="108"/>
                  </a:cubicBezTo>
                  <a:cubicBezTo>
                    <a:pt x="101" y="110"/>
                    <a:pt x="97" y="110"/>
                    <a:pt x="97" y="111"/>
                  </a:cubicBezTo>
                  <a:cubicBezTo>
                    <a:pt x="97" y="113"/>
                    <a:pt x="100" y="121"/>
                    <a:pt x="104" y="122"/>
                  </a:cubicBezTo>
                  <a:cubicBezTo>
                    <a:pt x="108" y="122"/>
                    <a:pt x="112" y="127"/>
                    <a:pt x="116" y="130"/>
                  </a:cubicBezTo>
                  <a:cubicBezTo>
                    <a:pt x="119" y="133"/>
                    <a:pt x="124" y="132"/>
                    <a:pt x="129" y="134"/>
                  </a:cubicBezTo>
                  <a:cubicBezTo>
                    <a:pt x="134" y="136"/>
                    <a:pt x="139" y="140"/>
                    <a:pt x="146" y="142"/>
                  </a:cubicBezTo>
                  <a:cubicBezTo>
                    <a:pt x="153" y="144"/>
                    <a:pt x="160" y="148"/>
                    <a:pt x="165" y="151"/>
                  </a:cubicBezTo>
                  <a:cubicBezTo>
                    <a:pt x="170" y="154"/>
                    <a:pt x="175" y="152"/>
                    <a:pt x="182" y="150"/>
                  </a:cubicBezTo>
                  <a:cubicBezTo>
                    <a:pt x="188" y="147"/>
                    <a:pt x="194" y="150"/>
                    <a:pt x="197" y="152"/>
                  </a:cubicBezTo>
                  <a:cubicBezTo>
                    <a:pt x="199" y="153"/>
                    <a:pt x="203" y="156"/>
                    <a:pt x="206" y="159"/>
                  </a:cubicBezTo>
                  <a:cubicBezTo>
                    <a:pt x="210" y="154"/>
                    <a:pt x="213" y="150"/>
                    <a:pt x="213" y="15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2" name="Freeform 102"/>
            <p:cNvSpPr>
              <a:spLocks/>
            </p:cNvSpPr>
            <p:nvPr/>
          </p:nvSpPr>
          <p:spPr bwMode="auto">
            <a:xfrm>
              <a:off x="2910494" y="3668201"/>
              <a:ext cx="130334" cy="125734"/>
            </a:xfrm>
            <a:custGeom>
              <a:avLst/>
              <a:gdLst>
                <a:gd name="T0" fmla="*/ 32 w 36"/>
                <a:gd name="T1" fmla="*/ 23 h 35"/>
                <a:gd name="T2" fmla="*/ 36 w 36"/>
                <a:gd name="T3" fmla="*/ 19 h 35"/>
                <a:gd name="T4" fmla="*/ 33 w 36"/>
                <a:gd name="T5" fmla="*/ 17 h 35"/>
                <a:gd name="T6" fmla="*/ 29 w 36"/>
                <a:gd name="T7" fmla="*/ 17 h 35"/>
                <a:gd name="T8" fmla="*/ 29 w 36"/>
                <a:gd name="T9" fmla="*/ 0 h 35"/>
                <a:gd name="T10" fmla="*/ 15 w 36"/>
                <a:gd name="T11" fmla="*/ 0 h 35"/>
                <a:gd name="T12" fmla="*/ 12 w 36"/>
                <a:gd name="T13" fmla="*/ 6 h 35"/>
                <a:gd name="T14" fmla="*/ 18 w 36"/>
                <a:gd name="T15" fmla="*/ 15 h 35"/>
                <a:gd name="T16" fmla="*/ 7 w 36"/>
                <a:gd name="T17" fmla="*/ 16 h 35"/>
                <a:gd name="T18" fmla="*/ 0 w 36"/>
                <a:gd name="T19" fmla="*/ 25 h 35"/>
                <a:gd name="T20" fmla="*/ 10 w 36"/>
                <a:gd name="T21" fmla="*/ 33 h 35"/>
                <a:gd name="T22" fmla="*/ 21 w 36"/>
                <a:gd name="T23" fmla="*/ 35 h 35"/>
                <a:gd name="T24" fmla="*/ 22 w 36"/>
                <a:gd name="T25" fmla="*/ 35 h 35"/>
                <a:gd name="T26" fmla="*/ 28 w 36"/>
                <a:gd name="T27" fmla="*/ 30 h 35"/>
                <a:gd name="T28" fmla="*/ 32 w 36"/>
                <a:gd name="T2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5">
                  <a:moveTo>
                    <a:pt x="32" y="23"/>
                  </a:moveTo>
                  <a:cubicBezTo>
                    <a:pt x="34" y="22"/>
                    <a:pt x="35" y="20"/>
                    <a:pt x="36" y="19"/>
                  </a:cubicBezTo>
                  <a:cubicBezTo>
                    <a:pt x="33" y="20"/>
                    <a:pt x="32" y="19"/>
                    <a:pt x="33" y="17"/>
                  </a:cubicBezTo>
                  <a:cubicBezTo>
                    <a:pt x="29" y="17"/>
                    <a:pt x="29" y="17"/>
                    <a:pt x="29" y="17"/>
                  </a:cubicBezTo>
                  <a:cubicBezTo>
                    <a:pt x="29" y="0"/>
                    <a:pt x="29" y="0"/>
                    <a:pt x="29" y="0"/>
                  </a:cubicBezTo>
                  <a:cubicBezTo>
                    <a:pt x="26" y="0"/>
                    <a:pt x="16" y="0"/>
                    <a:pt x="15" y="0"/>
                  </a:cubicBezTo>
                  <a:cubicBezTo>
                    <a:pt x="14" y="0"/>
                    <a:pt x="13" y="6"/>
                    <a:pt x="12" y="6"/>
                  </a:cubicBezTo>
                  <a:cubicBezTo>
                    <a:pt x="11" y="7"/>
                    <a:pt x="19" y="12"/>
                    <a:pt x="18" y="15"/>
                  </a:cubicBezTo>
                  <a:cubicBezTo>
                    <a:pt x="17" y="17"/>
                    <a:pt x="8" y="16"/>
                    <a:pt x="7" y="16"/>
                  </a:cubicBezTo>
                  <a:cubicBezTo>
                    <a:pt x="7" y="16"/>
                    <a:pt x="4" y="20"/>
                    <a:pt x="0" y="25"/>
                  </a:cubicBezTo>
                  <a:cubicBezTo>
                    <a:pt x="4" y="28"/>
                    <a:pt x="8" y="32"/>
                    <a:pt x="10" y="33"/>
                  </a:cubicBezTo>
                  <a:cubicBezTo>
                    <a:pt x="13" y="35"/>
                    <a:pt x="19" y="33"/>
                    <a:pt x="21" y="35"/>
                  </a:cubicBezTo>
                  <a:cubicBezTo>
                    <a:pt x="21" y="35"/>
                    <a:pt x="22" y="35"/>
                    <a:pt x="22" y="35"/>
                  </a:cubicBezTo>
                  <a:cubicBezTo>
                    <a:pt x="24" y="33"/>
                    <a:pt x="27" y="30"/>
                    <a:pt x="28" y="30"/>
                  </a:cubicBezTo>
                  <a:cubicBezTo>
                    <a:pt x="29" y="30"/>
                    <a:pt x="28" y="26"/>
                    <a:pt x="32" y="2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3" name="Freeform 103"/>
            <p:cNvSpPr>
              <a:spLocks/>
            </p:cNvSpPr>
            <p:nvPr/>
          </p:nvSpPr>
          <p:spPr bwMode="auto">
            <a:xfrm>
              <a:off x="3016294" y="3649801"/>
              <a:ext cx="39866" cy="79734"/>
            </a:xfrm>
            <a:custGeom>
              <a:avLst/>
              <a:gdLst>
                <a:gd name="T0" fmla="*/ 1 w 11"/>
                <a:gd name="T1" fmla="*/ 5 h 22"/>
                <a:gd name="T2" fmla="*/ 0 w 11"/>
                <a:gd name="T3" fmla="*/ 5 h 22"/>
                <a:gd name="T4" fmla="*/ 0 w 11"/>
                <a:gd name="T5" fmla="*/ 22 h 22"/>
                <a:gd name="T6" fmla="*/ 4 w 11"/>
                <a:gd name="T7" fmla="*/ 22 h 22"/>
                <a:gd name="T8" fmla="*/ 7 w 11"/>
                <a:gd name="T9" fmla="*/ 17 h 22"/>
                <a:gd name="T10" fmla="*/ 9 w 11"/>
                <a:gd name="T11" fmla="*/ 3 h 22"/>
                <a:gd name="T12" fmla="*/ 11 w 11"/>
                <a:gd name="T13" fmla="*/ 2 h 22"/>
                <a:gd name="T14" fmla="*/ 7 w 11"/>
                <a:gd name="T15" fmla="*/ 0 h 22"/>
                <a:gd name="T16" fmla="*/ 1 w 11"/>
                <a:gd name="T17" fmla="*/ 5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2">
                  <a:moveTo>
                    <a:pt x="1" y="5"/>
                  </a:moveTo>
                  <a:cubicBezTo>
                    <a:pt x="1" y="5"/>
                    <a:pt x="1" y="5"/>
                    <a:pt x="0" y="5"/>
                  </a:cubicBezTo>
                  <a:cubicBezTo>
                    <a:pt x="0" y="22"/>
                    <a:pt x="0" y="22"/>
                    <a:pt x="0" y="22"/>
                  </a:cubicBezTo>
                  <a:cubicBezTo>
                    <a:pt x="4" y="22"/>
                    <a:pt x="4" y="22"/>
                    <a:pt x="4" y="22"/>
                  </a:cubicBezTo>
                  <a:cubicBezTo>
                    <a:pt x="4" y="20"/>
                    <a:pt x="5" y="19"/>
                    <a:pt x="7" y="17"/>
                  </a:cubicBezTo>
                  <a:cubicBezTo>
                    <a:pt x="10" y="15"/>
                    <a:pt x="5" y="4"/>
                    <a:pt x="9" y="3"/>
                  </a:cubicBezTo>
                  <a:cubicBezTo>
                    <a:pt x="9" y="3"/>
                    <a:pt x="10" y="3"/>
                    <a:pt x="11" y="2"/>
                  </a:cubicBezTo>
                  <a:cubicBezTo>
                    <a:pt x="9" y="1"/>
                    <a:pt x="8" y="0"/>
                    <a:pt x="7" y="0"/>
                  </a:cubicBezTo>
                  <a:cubicBezTo>
                    <a:pt x="5" y="0"/>
                    <a:pt x="2" y="5"/>
                    <a:pt x="1" y="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4" name="Freeform 104"/>
            <p:cNvSpPr>
              <a:spLocks/>
            </p:cNvSpPr>
            <p:nvPr/>
          </p:nvSpPr>
          <p:spPr bwMode="auto">
            <a:xfrm>
              <a:off x="3462495" y="3591533"/>
              <a:ext cx="90466" cy="76666"/>
            </a:xfrm>
            <a:custGeom>
              <a:avLst/>
              <a:gdLst>
                <a:gd name="T0" fmla="*/ 12 w 25"/>
                <a:gd name="T1" fmla="*/ 2 h 21"/>
                <a:gd name="T2" fmla="*/ 18 w 25"/>
                <a:gd name="T3" fmla="*/ 13 h 21"/>
                <a:gd name="T4" fmla="*/ 1 w 25"/>
                <a:gd name="T5" fmla="*/ 16 h 21"/>
                <a:gd name="T6" fmla="*/ 12 w 25"/>
                <a:gd name="T7" fmla="*/ 19 h 21"/>
                <a:gd name="T8" fmla="*/ 24 w 25"/>
                <a:gd name="T9" fmla="*/ 20 h 21"/>
                <a:gd name="T10" fmla="*/ 25 w 25"/>
                <a:gd name="T11" fmla="*/ 4 h 21"/>
                <a:gd name="T12" fmla="*/ 12 w 25"/>
                <a:gd name="T13" fmla="*/ 2 h 21"/>
              </a:gdLst>
              <a:ahLst/>
              <a:cxnLst>
                <a:cxn ang="0">
                  <a:pos x="T0" y="T1"/>
                </a:cxn>
                <a:cxn ang="0">
                  <a:pos x="T2" y="T3"/>
                </a:cxn>
                <a:cxn ang="0">
                  <a:pos x="T4" y="T5"/>
                </a:cxn>
                <a:cxn ang="0">
                  <a:pos x="T6" y="T7"/>
                </a:cxn>
                <a:cxn ang="0">
                  <a:pos x="T8" y="T9"/>
                </a:cxn>
                <a:cxn ang="0">
                  <a:pos x="T10" y="T11"/>
                </a:cxn>
                <a:cxn ang="0">
                  <a:pos x="T12" y="T13"/>
                </a:cxn>
              </a:cxnLst>
              <a:rect l="0" t="0" r="r" b="b"/>
              <a:pathLst>
                <a:path w="25" h="21">
                  <a:moveTo>
                    <a:pt x="12" y="2"/>
                  </a:moveTo>
                  <a:cubicBezTo>
                    <a:pt x="8" y="4"/>
                    <a:pt x="18" y="10"/>
                    <a:pt x="18" y="13"/>
                  </a:cubicBezTo>
                  <a:cubicBezTo>
                    <a:pt x="18" y="17"/>
                    <a:pt x="3" y="13"/>
                    <a:pt x="1" y="16"/>
                  </a:cubicBezTo>
                  <a:cubicBezTo>
                    <a:pt x="0" y="18"/>
                    <a:pt x="6" y="21"/>
                    <a:pt x="12" y="19"/>
                  </a:cubicBezTo>
                  <a:cubicBezTo>
                    <a:pt x="17" y="17"/>
                    <a:pt x="21" y="19"/>
                    <a:pt x="24" y="20"/>
                  </a:cubicBezTo>
                  <a:cubicBezTo>
                    <a:pt x="24" y="15"/>
                    <a:pt x="25" y="8"/>
                    <a:pt x="25" y="4"/>
                  </a:cubicBezTo>
                  <a:cubicBezTo>
                    <a:pt x="21" y="3"/>
                    <a:pt x="15" y="0"/>
                    <a:pt x="12" y="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5" name="Freeform 105"/>
            <p:cNvSpPr>
              <a:spLocks/>
            </p:cNvSpPr>
            <p:nvPr/>
          </p:nvSpPr>
          <p:spPr bwMode="auto">
            <a:xfrm>
              <a:off x="3548362" y="3602267"/>
              <a:ext cx="102734" cy="69000"/>
            </a:xfrm>
            <a:custGeom>
              <a:avLst/>
              <a:gdLst>
                <a:gd name="T0" fmla="*/ 11 w 28"/>
                <a:gd name="T1" fmla="*/ 14 h 19"/>
                <a:gd name="T2" fmla="*/ 28 w 28"/>
                <a:gd name="T3" fmla="*/ 11 h 19"/>
                <a:gd name="T4" fmla="*/ 6 w 28"/>
                <a:gd name="T5" fmla="*/ 1 h 19"/>
                <a:gd name="T6" fmla="*/ 1 w 28"/>
                <a:gd name="T7" fmla="*/ 1 h 19"/>
                <a:gd name="T8" fmla="*/ 0 w 28"/>
                <a:gd name="T9" fmla="*/ 17 h 19"/>
                <a:gd name="T10" fmla="*/ 0 w 28"/>
                <a:gd name="T11" fmla="*/ 18 h 19"/>
                <a:gd name="T12" fmla="*/ 11 w 28"/>
                <a:gd name="T13" fmla="*/ 14 h 19"/>
              </a:gdLst>
              <a:ahLst/>
              <a:cxnLst>
                <a:cxn ang="0">
                  <a:pos x="T0" y="T1"/>
                </a:cxn>
                <a:cxn ang="0">
                  <a:pos x="T2" y="T3"/>
                </a:cxn>
                <a:cxn ang="0">
                  <a:pos x="T4" y="T5"/>
                </a:cxn>
                <a:cxn ang="0">
                  <a:pos x="T6" y="T7"/>
                </a:cxn>
                <a:cxn ang="0">
                  <a:pos x="T8" y="T9"/>
                </a:cxn>
                <a:cxn ang="0">
                  <a:pos x="T10" y="T11"/>
                </a:cxn>
                <a:cxn ang="0">
                  <a:pos x="T12" y="T13"/>
                </a:cxn>
              </a:cxnLst>
              <a:rect l="0" t="0" r="r" b="b"/>
              <a:pathLst>
                <a:path w="28" h="19">
                  <a:moveTo>
                    <a:pt x="11" y="14"/>
                  </a:moveTo>
                  <a:cubicBezTo>
                    <a:pt x="17" y="12"/>
                    <a:pt x="28" y="16"/>
                    <a:pt x="28" y="11"/>
                  </a:cubicBezTo>
                  <a:cubicBezTo>
                    <a:pt x="28" y="5"/>
                    <a:pt x="10" y="0"/>
                    <a:pt x="6" y="1"/>
                  </a:cubicBezTo>
                  <a:cubicBezTo>
                    <a:pt x="5" y="2"/>
                    <a:pt x="3" y="2"/>
                    <a:pt x="1" y="1"/>
                  </a:cubicBezTo>
                  <a:cubicBezTo>
                    <a:pt x="1" y="5"/>
                    <a:pt x="0" y="12"/>
                    <a:pt x="0" y="17"/>
                  </a:cubicBezTo>
                  <a:cubicBezTo>
                    <a:pt x="0" y="18"/>
                    <a:pt x="0" y="18"/>
                    <a:pt x="0" y="18"/>
                  </a:cubicBezTo>
                  <a:cubicBezTo>
                    <a:pt x="3" y="19"/>
                    <a:pt x="4" y="16"/>
                    <a:pt x="11" y="1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6" name="Freeform 106"/>
            <p:cNvSpPr>
              <a:spLocks/>
            </p:cNvSpPr>
            <p:nvPr/>
          </p:nvSpPr>
          <p:spPr bwMode="auto">
            <a:xfrm>
              <a:off x="3069961" y="3758667"/>
              <a:ext cx="130334" cy="133400"/>
            </a:xfrm>
            <a:custGeom>
              <a:avLst/>
              <a:gdLst>
                <a:gd name="T0" fmla="*/ 19 w 36"/>
                <a:gd name="T1" fmla="*/ 34 h 37"/>
                <a:gd name="T2" fmla="*/ 27 w 36"/>
                <a:gd name="T3" fmla="*/ 36 h 37"/>
                <a:gd name="T4" fmla="*/ 32 w 36"/>
                <a:gd name="T5" fmla="*/ 36 h 37"/>
                <a:gd name="T6" fmla="*/ 30 w 36"/>
                <a:gd name="T7" fmla="*/ 35 h 37"/>
                <a:gd name="T8" fmla="*/ 32 w 36"/>
                <a:gd name="T9" fmla="*/ 24 h 37"/>
                <a:gd name="T10" fmla="*/ 34 w 36"/>
                <a:gd name="T11" fmla="*/ 9 h 37"/>
                <a:gd name="T12" fmla="*/ 35 w 36"/>
                <a:gd name="T13" fmla="*/ 1 h 37"/>
                <a:gd name="T14" fmla="*/ 35 w 36"/>
                <a:gd name="T15" fmla="*/ 0 h 37"/>
                <a:gd name="T16" fmla="*/ 26 w 36"/>
                <a:gd name="T17" fmla="*/ 4 h 37"/>
                <a:gd name="T18" fmla="*/ 17 w 36"/>
                <a:gd name="T19" fmla="*/ 5 h 37"/>
                <a:gd name="T20" fmla="*/ 8 w 36"/>
                <a:gd name="T21" fmla="*/ 9 h 37"/>
                <a:gd name="T22" fmla="*/ 6 w 36"/>
                <a:gd name="T23" fmla="*/ 15 h 37"/>
                <a:gd name="T24" fmla="*/ 3 w 36"/>
                <a:gd name="T25" fmla="*/ 17 h 37"/>
                <a:gd name="T26" fmla="*/ 0 w 36"/>
                <a:gd name="T27" fmla="*/ 18 h 37"/>
                <a:gd name="T28" fmla="*/ 1 w 36"/>
                <a:gd name="T29" fmla="*/ 21 h 37"/>
                <a:gd name="T30" fmla="*/ 11 w 36"/>
                <a:gd name="T31" fmla="*/ 31 h 37"/>
                <a:gd name="T32" fmla="*/ 14 w 36"/>
                <a:gd name="T33" fmla="*/ 34 h 37"/>
                <a:gd name="T34" fmla="*/ 19 w 36"/>
                <a:gd name="T35" fmla="*/ 3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37">
                  <a:moveTo>
                    <a:pt x="19" y="34"/>
                  </a:moveTo>
                  <a:cubicBezTo>
                    <a:pt x="21" y="35"/>
                    <a:pt x="25" y="34"/>
                    <a:pt x="27" y="36"/>
                  </a:cubicBezTo>
                  <a:cubicBezTo>
                    <a:pt x="28" y="37"/>
                    <a:pt x="30" y="37"/>
                    <a:pt x="32" y="36"/>
                  </a:cubicBezTo>
                  <a:cubicBezTo>
                    <a:pt x="31" y="36"/>
                    <a:pt x="31" y="35"/>
                    <a:pt x="30" y="35"/>
                  </a:cubicBezTo>
                  <a:cubicBezTo>
                    <a:pt x="29" y="32"/>
                    <a:pt x="31" y="27"/>
                    <a:pt x="32" y="24"/>
                  </a:cubicBezTo>
                  <a:cubicBezTo>
                    <a:pt x="34" y="20"/>
                    <a:pt x="31" y="12"/>
                    <a:pt x="34" y="9"/>
                  </a:cubicBezTo>
                  <a:cubicBezTo>
                    <a:pt x="36" y="7"/>
                    <a:pt x="34" y="6"/>
                    <a:pt x="35" y="1"/>
                  </a:cubicBezTo>
                  <a:cubicBezTo>
                    <a:pt x="35" y="0"/>
                    <a:pt x="35" y="0"/>
                    <a:pt x="35" y="0"/>
                  </a:cubicBezTo>
                  <a:cubicBezTo>
                    <a:pt x="31" y="0"/>
                    <a:pt x="27" y="4"/>
                    <a:pt x="26" y="4"/>
                  </a:cubicBezTo>
                  <a:cubicBezTo>
                    <a:pt x="24" y="4"/>
                    <a:pt x="18" y="2"/>
                    <a:pt x="17" y="5"/>
                  </a:cubicBezTo>
                  <a:cubicBezTo>
                    <a:pt x="17" y="9"/>
                    <a:pt x="13" y="9"/>
                    <a:pt x="8" y="9"/>
                  </a:cubicBezTo>
                  <a:cubicBezTo>
                    <a:pt x="3" y="10"/>
                    <a:pt x="6" y="14"/>
                    <a:pt x="6" y="15"/>
                  </a:cubicBezTo>
                  <a:cubicBezTo>
                    <a:pt x="5" y="15"/>
                    <a:pt x="3" y="17"/>
                    <a:pt x="3" y="17"/>
                  </a:cubicBezTo>
                  <a:cubicBezTo>
                    <a:pt x="0" y="18"/>
                    <a:pt x="0" y="18"/>
                    <a:pt x="0" y="18"/>
                  </a:cubicBezTo>
                  <a:cubicBezTo>
                    <a:pt x="0" y="19"/>
                    <a:pt x="0" y="20"/>
                    <a:pt x="1" y="21"/>
                  </a:cubicBezTo>
                  <a:cubicBezTo>
                    <a:pt x="4" y="23"/>
                    <a:pt x="8" y="29"/>
                    <a:pt x="11" y="31"/>
                  </a:cubicBezTo>
                  <a:cubicBezTo>
                    <a:pt x="13" y="32"/>
                    <a:pt x="14" y="33"/>
                    <a:pt x="14" y="34"/>
                  </a:cubicBezTo>
                  <a:cubicBezTo>
                    <a:pt x="16" y="34"/>
                    <a:pt x="18" y="34"/>
                    <a:pt x="19" y="3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7" name="Freeform 107"/>
            <p:cNvSpPr>
              <a:spLocks/>
            </p:cNvSpPr>
            <p:nvPr/>
          </p:nvSpPr>
          <p:spPr bwMode="auto">
            <a:xfrm>
              <a:off x="3480895" y="4063801"/>
              <a:ext cx="1217469" cy="1245069"/>
            </a:xfrm>
            <a:custGeom>
              <a:avLst/>
              <a:gdLst>
                <a:gd name="T0" fmla="*/ 189 w 336"/>
                <a:gd name="T1" fmla="*/ 318 h 343"/>
                <a:gd name="T2" fmla="*/ 194 w 336"/>
                <a:gd name="T3" fmla="*/ 320 h 343"/>
                <a:gd name="T4" fmla="*/ 216 w 336"/>
                <a:gd name="T5" fmla="*/ 282 h 343"/>
                <a:gd name="T6" fmla="*/ 230 w 336"/>
                <a:gd name="T7" fmla="*/ 255 h 343"/>
                <a:gd name="T8" fmla="*/ 252 w 336"/>
                <a:gd name="T9" fmla="*/ 243 h 343"/>
                <a:gd name="T10" fmla="*/ 278 w 336"/>
                <a:gd name="T11" fmla="*/ 236 h 343"/>
                <a:gd name="T12" fmla="*/ 288 w 336"/>
                <a:gd name="T13" fmla="*/ 216 h 343"/>
                <a:gd name="T14" fmla="*/ 297 w 336"/>
                <a:gd name="T15" fmla="*/ 196 h 343"/>
                <a:gd name="T16" fmla="*/ 300 w 336"/>
                <a:gd name="T17" fmla="*/ 157 h 343"/>
                <a:gd name="T18" fmla="*/ 306 w 336"/>
                <a:gd name="T19" fmla="*/ 153 h 343"/>
                <a:gd name="T20" fmla="*/ 333 w 336"/>
                <a:gd name="T21" fmla="*/ 117 h 343"/>
                <a:gd name="T22" fmla="*/ 303 w 336"/>
                <a:gd name="T23" fmla="*/ 77 h 343"/>
                <a:gd name="T24" fmla="*/ 251 w 336"/>
                <a:gd name="T25" fmla="*/ 71 h 343"/>
                <a:gd name="T26" fmla="*/ 221 w 336"/>
                <a:gd name="T27" fmla="*/ 55 h 343"/>
                <a:gd name="T28" fmla="*/ 218 w 336"/>
                <a:gd name="T29" fmla="*/ 49 h 343"/>
                <a:gd name="T30" fmla="*/ 198 w 336"/>
                <a:gd name="T31" fmla="*/ 44 h 343"/>
                <a:gd name="T32" fmla="*/ 193 w 336"/>
                <a:gd name="T33" fmla="*/ 9 h 343"/>
                <a:gd name="T34" fmla="*/ 166 w 336"/>
                <a:gd name="T35" fmla="*/ 24 h 343"/>
                <a:gd name="T36" fmla="*/ 143 w 336"/>
                <a:gd name="T37" fmla="*/ 28 h 343"/>
                <a:gd name="T38" fmla="*/ 124 w 336"/>
                <a:gd name="T39" fmla="*/ 29 h 343"/>
                <a:gd name="T40" fmla="*/ 118 w 336"/>
                <a:gd name="T41" fmla="*/ 0 h 343"/>
                <a:gd name="T42" fmla="*/ 96 w 336"/>
                <a:gd name="T43" fmla="*/ 12 h 343"/>
                <a:gd name="T44" fmla="*/ 80 w 336"/>
                <a:gd name="T45" fmla="*/ 11 h 343"/>
                <a:gd name="T46" fmla="*/ 90 w 336"/>
                <a:gd name="T47" fmla="*/ 23 h 343"/>
                <a:gd name="T48" fmla="*/ 79 w 336"/>
                <a:gd name="T49" fmla="*/ 34 h 343"/>
                <a:gd name="T50" fmla="*/ 63 w 336"/>
                <a:gd name="T51" fmla="*/ 36 h 343"/>
                <a:gd name="T52" fmla="*/ 36 w 336"/>
                <a:gd name="T53" fmla="*/ 31 h 343"/>
                <a:gd name="T54" fmla="*/ 34 w 336"/>
                <a:gd name="T55" fmla="*/ 43 h 343"/>
                <a:gd name="T56" fmla="*/ 34 w 336"/>
                <a:gd name="T57" fmla="*/ 80 h 343"/>
                <a:gd name="T58" fmla="*/ 10 w 336"/>
                <a:gd name="T59" fmla="*/ 89 h 343"/>
                <a:gd name="T60" fmla="*/ 2 w 336"/>
                <a:gd name="T61" fmla="*/ 107 h 343"/>
                <a:gd name="T62" fmla="*/ 12 w 336"/>
                <a:gd name="T63" fmla="*/ 125 h 343"/>
                <a:gd name="T64" fmla="*/ 29 w 336"/>
                <a:gd name="T65" fmla="*/ 128 h 343"/>
                <a:gd name="T66" fmla="*/ 49 w 336"/>
                <a:gd name="T67" fmla="*/ 137 h 343"/>
                <a:gd name="T68" fmla="*/ 74 w 336"/>
                <a:gd name="T69" fmla="*/ 129 h 343"/>
                <a:gd name="T70" fmla="*/ 93 w 336"/>
                <a:gd name="T71" fmla="*/ 153 h 343"/>
                <a:gd name="T72" fmla="*/ 113 w 336"/>
                <a:gd name="T73" fmla="*/ 161 h 343"/>
                <a:gd name="T74" fmla="*/ 118 w 336"/>
                <a:gd name="T75" fmla="*/ 180 h 343"/>
                <a:gd name="T76" fmla="*/ 139 w 336"/>
                <a:gd name="T77" fmla="*/ 197 h 343"/>
                <a:gd name="T78" fmla="*/ 136 w 336"/>
                <a:gd name="T79" fmla="*/ 218 h 343"/>
                <a:gd name="T80" fmla="*/ 149 w 336"/>
                <a:gd name="T81" fmla="*/ 236 h 343"/>
                <a:gd name="T82" fmla="*/ 166 w 336"/>
                <a:gd name="T83" fmla="*/ 251 h 343"/>
                <a:gd name="T84" fmla="*/ 172 w 336"/>
                <a:gd name="T85" fmla="*/ 279 h 343"/>
                <a:gd name="T86" fmla="*/ 140 w 336"/>
                <a:gd name="T87" fmla="*/ 309 h 343"/>
                <a:gd name="T88" fmla="*/ 154 w 336"/>
                <a:gd name="T89" fmla="*/ 318 h 343"/>
                <a:gd name="T90" fmla="*/ 174 w 336"/>
                <a:gd name="T91" fmla="*/ 33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36" h="343">
                  <a:moveTo>
                    <a:pt x="178" y="339"/>
                  </a:moveTo>
                  <a:cubicBezTo>
                    <a:pt x="184" y="335"/>
                    <a:pt x="182" y="333"/>
                    <a:pt x="185" y="328"/>
                  </a:cubicBezTo>
                  <a:cubicBezTo>
                    <a:pt x="187" y="324"/>
                    <a:pt x="185" y="322"/>
                    <a:pt x="189" y="318"/>
                  </a:cubicBezTo>
                  <a:cubicBezTo>
                    <a:pt x="193" y="314"/>
                    <a:pt x="188" y="312"/>
                    <a:pt x="194" y="309"/>
                  </a:cubicBezTo>
                  <a:cubicBezTo>
                    <a:pt x="199" y="307"/>
                    <a:pt x="198" y="311"/>
                    <a:pt x="194" y="317"/>
                  </a:cubicBezTo>
                  <a:cubicBezTo>
                    <a:pt x="190" y="322"/>
                    <a:pt x="189" y="324"/>
                    <a:pt x="194" y="320"/>
                  </a:cubicBezTo>
                  <a:cubicBezTo>
                    <a:pt x="200" y="316"/>
                    <a:pt x="202" y="310"/>
                    <a:pt x="205" y="303"/>
                  </a:cubicBezTo>
                  <a:cubicBezTo>
                    <a:pt x="208" y="297"/>
                    <a:pt x="211" y="295"/>
                    <a:pt x="214" y="294"/>
                  </a:cubicBezTo>
                  <a:cubicBezTo>
                    <a:pt x="216" y="294"/>
                    <a:pt x="216" y="287"/>
                    <a:pt x="216" y="282"/>
                  </a:cubicBezTo>
                  <a:cubicBezTo>
                    <a:pt x="216" y="277"/>
                    <a:pt x="214" y="273"/>
                    <a:pt x="216" y="270"/>
                  </a:cubicBezTo>
                  <a:cubicBezTo>
                    <a:pt x="218" y="266"/>
                    <a:pt x="216" y="263"/>
                    <a:pt x="219" y="263"/>
                  </a:cubicBezTo>
                  <a:cubicBezTo>
                    <a:pt x="222" y="263"/>
                    <a:pt x="225" y="260"/>
                    <a:pt x="230" y="255"/>
                  </a:cubicBezTo>
                  <a:cubicBezTo>
                    <a:pt x="234" y="251"/>
                    <a:pt x="236" y="251"/>
                    <a:pt x="241" y="251"/>
                  </a:cubicBezTo>
                  <a:cubicBezTo>
                    <a:pt x="245" y="250"/>
                    <a:pt x="242" y="249"/>
                    <a:pt x="245" y="248"/>
                  </a:cubicBezTo>
                  <a:cubicBezTo>
                    <a:pt x="248" y="247"/>
                    <a:pt x="250" y="245"/>
                    <a:pt x="252" y="243"/>
                  </a:cubicBezTo>
                  <a:cubicBezTo>
                    <a:pt x="254" y="241"/>
                    <a:pt x="261" y="243"/>
                    <a:pt x="266" y="243"/>
                  </a:cubicBezTo>
                  <a:cubicBezTo>
                    <a:pt x="270" y="243"/>
                    <a:pt x="273" y="243"/>
                    <a:pt x="273" y="241"/>
                  </a:cubicBezTo>
                  <a:cubicBezTo>
                    <a:pt x="273" y="238"/>
                    <a:pt x="275" y="236"/>
                    <a:pt x="278" y="236"/>
                  </a:cubicBezTo>
                  <a:cubicBezTo>
                    <a:pt x="281" y="236"/>
                    <a:pt x="282" y="235"/>
                    <a:pt x="282" y="231"/>
                  </a:cubicBezTo>
                  <a:cubicBezTo>
                    <a:pt x="282" y="227"/>
                    <a:pt x="283" y="225"/>
                    <a:pt x="285" y="224"/>
                  </a:cubicBezTo>
                  <a:cubicBezTo>
                    <a:pt x="287" y="222"/>
                    <a:pt x="288" y="218"/>
                    <a:pt x="288" y="216"/>
                  </a:cubicBezTo>
                  <a:cubicBezTo>
                    <a:pt x="289" y="213"/>
                    <a:pt x="292" y="215"/>
                    <a:pt x="292" y="211"/>
                  </a:cubicBezTo>
                  <a:cubicBezTo>
                    <a:pt x="292" y="208"/>
                    <a:pt x="293" y="204"/>
                    <a:pt x="293" y="201"/>
                  </a:cubicBezTo>
                  <a:cubicBezTo>
                    <a:pt x="293" y="198"/>
                    <a:pt x="296" y="198"/>
                    <a:pt x="297" y="196"/>
                  </a:cubicBezTo>
                  <a:cubicBezTo>
                    <a:pt x="298" y="194"/>
                    <a:pt x="296" y="192"/>
                    <a:pt x="298" y="186"/>
                  </a:cubicBezTo>
                  <a:cubicBezTo>
                    <a:pt x="300" y="180"/>
                    <a:pt x="298" y="175"/>
                    <a:pt x="298" y="170"/>
                  </a:cubicBezTo>
                  <a:cubicBezTo>
                    <a:pt x="298" y="164"/>
                    <a:pt x="298" y="159"/>
                    <a:pt x="300" y="157"/>
                  </a:cubicBezTo>
                  <a:cubicBezTo>
                    <a:pt x="302" y="156"/>
                    <a:pt x="301" y="155"/>
                    <a:pt x="299" y="154"/>
                  </a:cubicBezTo>
                  <a:cubicBezTo>
                    <a:pt x="298" y="153"/>
                    <a:pt x="300" y="151"/>
                    <a:pt x="301" y="151"/>
                  </a:cubicBezTo>
                  <a:cubicBezTo>
                    <a:pt x="302" y="152"/>
                    <a:pt x="304" y="155"/>
                    <a:pt x="306" y="153"/>
                  </a:cubicBezTo>
                  <a:cubicBezTo>
                    <a:pt x="309" y="152"/>
                    <a:pt x="311" y="145"/>
                    <a:pt x="313" y="140"/>
                  </a:cubicBezTo>
                  <a:cubicBezTo>
                    <a:pt x="315" y="135"/>
                    <a:pt x="318" y="135"/>
                    <a:pt x="321" y="134"/>
                  </a:cubicBezTo>
                  <a:cubicBezTo>
                    <a:pt x="323" y="133"/>
                    <a:pt x="329" y="126"/>
                    <a:pt x="333" y="117"/>
                  </a:cubicBezTo>
                  <a:cubicBezTo>
                    <a:pt x="336" y="108"/>
                    <a:pt x="332" y="99"/>
                    <a:pt x="331" y="93"/>
                  </a:cubicBezTo>
                  <a:cubicBezTo>
                    <a:pt x="329" y="86"/>
                    <a:pt x="327" y="88"/>
                    <a:pt x="324" y="88"/>
                  </a:cubicBezTo>
                  <a:cubicBezTo>
                    <a:pt x="320" y="88"/>
                    <a:pt x="313" y="87"/>
                    <a:pt x="303" y="77"/>
                  </a:cubicBezTo>
                  <a:cubicBezTo>
                    <a:pt x="294" y="67"/>
                    <a:pt x="285" y="68"/>
                    <a:pt x="279" y="69"/>
                  </a:cubicBezTo>
                  <a:cubicBezTo>
                    <a:pt x="273" y="71"/>
                    <a:pt x="266" y="66"/>
                    <a:pt x="262" y="66"/>
                  </a:cubicBezTo>
                  <a:cubicBezTo>
                    <a:pt x="258" y="65"/>
                    <a:pt x="254" y="70"/>
                    <a:pt x="251" y="71"/>
                  </a:cubicBezTo>
                  <a:cubicBezTo>
                    <a:pt x="248" y="72"/>
                    <a:pt x="253" y="66"/>
                    <a:pt x="253" y="63"/>
                  </a:cubicBezTo>
                  <a:cubicBezTo>
                    <a:pt x="253" y="59"/>
                    <a:pt x="242" y="54"/>
                    <a:pt x="233" y="51"/>
                  </a:cubicBezTo>
                  <a:cubicBezTo>
                    <a:pt x="225" y="48"/>
                    <a:pt x="221" y="49"/>
                    <a:pt x="221" y="55"/>
                  </a:cubicBezTo>
                  <a:cubicBezTo>
                    <a:pt x="221" y="60"/>
                    <a:pt x="217" y="53"/>
                    <a:pt x="215" y="59"/>
                  </a:cubicBezTo>
                  <a:cubicBezTo>
                    <a:pt x="212" y="65"/>
                    <a:pt x="207" y="61"/>
                    <a:pt x="211" y="59"/>
                  </a:cubicBezTo>
                  <a:cubicBezTo>
                    <a:pt x="214" y="57"/>
                    <a:pt x="217" y="53"/>
                    <a:pt x="218" y="49"/>
                  </a:cubicBezTo>
                  <a:cubicBezTo>
                    <a:pt x="219" y="46"/>
                    <a:pt x="205" y="43"/>
                    <a:pt x="201" y="45"/>
                  </a:cubicBezTo>
                  <a:cubicBezTo>
                    <a:pt x="196" y="47"/>
                    <a:pt x="199" y="53"/>
                    <a:pt x="195" y="51"/>
                  </a:cubicBezTo>
                  <a:cubicBezTo>
                    <a:pt x="192" y="49"/>
                    <a:pt x="195" y="44"/>
                    <a:pt x="198" y="44"/>
                  </a:cubicBezTo>
                  <a:cubicBezTo>
                    <a:pt x="201" y="45"/>
                    <a:pt x="204" y="38"/>
                    <a:pt x="206" y="34"/>
                  </a:cubicBezTo>
                  <a:cubicBezTo>
                    <a:pt x="208" y="30"/>
                    <a:pt x="202" y="29"/>
                    <a:pt x="199" y="25"/>
                  </a:cubicBezTo>
                  <a:cubicBezTo>
                    <a:pt x="196" y="21"/>
                    <a:pt x="196" y="11"/>
                    <a:pt x="193" y="9"/>
                  </a:cubicBezTo>
                  <a:cubicBezTo>
                    <a:pt x="189" y="12"/>
                    <a:pt x="185" y="18"/>
                    <a:pt x="183" y="22"/>
                  </a:cubicBezTo>
                  <a:cubicBezTo>
                    <a:pt x="181" y="28"/>
                    <a:pt x="179" y="25"/>
                    <a:pt x="174" y="26"/>
                  </a:cubicBezTo>
                  <a:cubicBezTo>
                    <a:pt x="169" y="28"/>
                    <a:pt x="167" y="26"/>
                    <a:pt x="166" y="24"/>
                  </a:cubicBezTo>
                  <a:cubicBezTo>
                    <a:pt x="165" y="22"/>
                    <a:pt x="160" y="24"/>
                    <a:pt x="157" y="23"/>
                  </a:cubicBezTo>
                  <a:cubicBezTo>
                    <a:pt x="153" y="23"/>
                    <a:pt x="155" y="27"/>
                    <a:pt x="153" y="29"/>
                  </a:cubicBezTo>
                  <a:cubicBezTo>
                    <a:pt x="151" y="30"/>
                    <a:pt x="145" y="26"/>
                    <a:pt x="143" y="28"/>
                  </a:cubicBezTo>
                  <a:cubicBezTo>
                    <a:pt x="141" y="31"/>
                    <a:pt x="140" y="28"/>
                    <a:pt x="139" y="30"/>
                  </a:cubicBezTo>
                  <a:cubicBezTo>
                    <a:pt x="138" y="32"/>
                    <a:pt x="134" y="31"/>
                    <a:pt x="133" y="32"/>
                  </a:cubicBezTo>
                  <a:cubicBezTo>
                    <a:pt x="132" y="34"/>
                    <a:pt x="129" y="34"/>
                    <a:pt x="124" y="29"/>
                  </a:cubicBezTo>
                  <a:cubicBezTo>
                    <a:pt x="119" y="24"/>
                    <a:pt x="120" y="16"/>
                    <a:pt x="122" y="14"/>
                  </a:cubicBezTo>
                  <a:cubicBezTo>
                    <a:pt x="124" y="13"/>
                    <a:pt x="124" y="9"/>
                    <a:pt x="121" y="7"/>
                  </a:cubicBezTo>
                  <a:cubicBezTo>
                    <a:pt x="119" y="6"/>
                    <a:pt x="121" y="1"/>
                    <a:pt x="118" y="0"/>
                  </a:cubicBezTo>
                  <a:cubicBezTo>
                    <a:pt x="114" y="0"/>
                    <a:pt x="115" y="4"/>
                    <a:pt x="113" y="5"/>
                  </a:cubicBezTo>
                  <a:cubicBezTo>
                    <a:pt x="110" y="6"/>
                    <a:pt x="105" y="10"/>
                    <a:pt x="102" y="9"/>
                  </a:cubicBezTo>
                  <a:cubicBezTo>
                    <a:pt x="100" y="9"/>
                    <a:pt x="96" y="10"/>
                    <a:pt x="96" y="12"/>
                  </a:cubicBezTo>
                  <a:cubicBezTo>
                    <a:pt x="96" y="15"/>
                    <a:pt x="94" y="14"/>
                    <a:pt x="93" y="12"/>
                  </a:cubicBezTo>
                  <a:cubicBezTo>
                    <a:pt x="93" y="10"/>
                    <a:pt x="87" y="11"/>
                    <a:pt x="86" y="10"/>
                  </a:cubicBezTo>
                  <a:cubicBezTo>
                    <a:pt x="84" y="8"/>
                    <a:pt x="77" y="9"/>
                    <a:pt x="80" y="11"/>
                  </a:cubicBezTo>
                  <a:cubicBezTo>
                    <a:pt x="83" y="12"/>
                    <a:pt x="84" y="14"/>
                    <a:pt x="84" y="17"/>
                  </a:cubicBezTo>
                  <a:cubicBezTo>
                    <a:pt x="84" y="20"/>
                    <a:pt x="86" y="19"/>
                    <a:pt x="86" y="22"/>
                  </a:cubicBezTo>
                  <a:cubicBezTo>
                    <a:pt x="86" y="26"/>
                    <a:pt x="88" y="23"/>
                    <a:pt x="90" y="23"/>
                  </a:cubicBezTo>
                  <a:cubicBezTo>
                    <a:pt x="92" y="23"/>
                    <a:pt x="92" y="26"/>
                    <a:pt x="89" y="27"/>
                  </a:cubicBezTo>
                  <a:cubicBezTo>
                    <a:pt x="86" y="27"/>
                    <a:pt x="85" y="29"/>
                    <a:pt x="84" y="31"/>
                  </a:cubicBezTo>
                  <a:cubicBezTo>
                    <a:pt x="84" y="34"/>
                    <a:pt x="81" y="32"/>
                    <a:pt x="79" y="34"/>
                  </a:cubicBezTo>
                  <a:cubicBezTo>
                    <a:pt x="76" y="36"/>
                    <a:pt x="74" y="38"/>
                    <a:pt x="73" y="37"/>
                  </a:cubicBezTo>
                  <a:cubicBezTo>
                    <a:pt x="71" y="36"/>
                    <a:pt x="70" y="37"/>
                    <a:pt x="68" y="38"/>
                  </a:cubicBezTo>
                  <a:cubicBezTo>
                    <a:pt x="67" y="39"/>
                    <a:pt x="66" y="38"/>
                    <a:pt x="63" y="36"/>
                  </a:cubicBezTo>
                  <a:cubicBezTo>
                    <a:pt x="61" y="34"/>
                    <a:pt x="60" y="31"/>
                    <a:pt x="57" y="27"/>
                  </a:cubicBezTo>
                  <a:cubicBezTo>
                    <a:pt x="55" y="28"/>
                    <a:pt x="51" y="30"/>
                    <a:pt x="49" y="30"/>
                  </a:cubicBezTo>
                  <a:cubicBezTo>
                    <a:pt x="46" y="30"/>
                    <a:pt x="36" y="29"/>
                    <a:pt x="36" y="31"/>
                  </a:cubicBezTo>
                  <a:cubicBezTo>
                    <a:pt x="35" y="32"/>
                    <a:pt x="37" y="35"/>
                    <a:pt x="38" y="35"/>
                  </a:cubicBezTo>
                  <a:cubicBezTo>
                    <a:pt x="40" y="36"/>
                    <a:pt x="43" y="37"/>
                    <a:pt x="40" y="39"/>
                  </a:cubicBezTo>
                  <a:cubicBezTo>
                    <a:pt x="37" y="41"/>
                    <a:pt x="34" y="38"/>
                    <a:pt x="34" y="43"/>
                  </a:cubicBezTo>
                  <a:cubicBezTo>
                    <a:pt x="34" y="49"/>
                    <a:pt x="41" y="52"/>
                    <a:pt x="39" y="57"/>
                  </a:cubicBezTo>
                  <a:cubicBezTo>
                    <a:pt x="39" y="60"/>
                    <a:pt x="38" y="66"/>
                    <a:pt x="38" y="69"/>
                  </a:cubicBezTo>
                  <a:cubicBezTo>
                    <a:pt x="38" y="71"/>
                    <a:pt x="37" y="79"/>
                    <a:pt x="34" y="80"/>
                  </a:cubicBezTo>
                  <a:cubicBezTo>
                    <a:pt x="32" y="80"/>
                    <a:pt x="30" y="78"/>
                    <a:pt x="27" y="80"/>
                  </a:cubicBezTo>
                  <a:cubicBezTo>
                    <a:pt x="24" y="83"/>
                    <a:pt x="21" y="81"/>
                    <a:pt x="17" y="84"/>
                  </a:cubicBezTo>
                  <a:cubicBezTo>
                    <a:pt x="14" y="87"/>
                    <a:pt x="10" y="86"/>
                    <a:pt x="10" y="89"/>
                  </a:cubicBezTo>
                  <a:cubicBezTo>
                    <a:pt x="9" y="92"/>
                    <a:pt x="6" y="94"/>
                    <a:pt x="7" y="97"/>
                  </a:cubicBezTo>
                  <a:cubicBezTo>
                    <a:pt x="8" y="100"/>
                    <a:pt x="5" y="99"/>
                    <a:pt x="3" y="102"/>
                  </a:cubicBezTo>
                  <a:cubicBezTo>
                    <a:pt x="1" y="104"/>
                    <a:pt x="3" y="105"/>
                    <a:pt x="2" y="107"/>
                  </a:cubicBezTo>
                  <a:cubicBezTo>
                    <a:pt x="0" y="109"/>
                    <a:pt x="2" y="112"/>
                    <a:pt x="4" y="114"/>
                  </a:cubicBezTo>
                  <a:cubicBezTo>
                    <a:pt x="6" y="117"/>
                    <a:pt x="8" y="119"/>
                    <a:pt x="8" y="122"/>
                  </a:cubicBezTo>
                  <a:cubicBezTo>
                    <a:pt x="7" y="124"/>
                    <a:pt x="9" y="125"/>
                    <a:pt x="12" y="125"/>
                  </a:cubicBezTo>
                  <a:cubicBezTo>
                    <a:pt x="14" y="125"/>
                    <a:pt x="12" y="130"/>
                    <a:pt x="16" y="130"/>
                  </a:cubicBezTo>
                  <a:cubicBezTo>
                    <a:pt x="20" y="130"/>
                    <a:pt x="24" y="131"/>
                    <a:pt x="25" y="128"/>
                  </a:cubicBezTo>
                  <a:cubicBezTo>
                    <a:pt x="26" y="126"/>
                    <a:pt x="29" y="124"/>
                    <a:pt x="29" y="128"/>
                  </a:cubicBezTo>
                  <a:cubicBezTo>
                    <a:pt x="29" y="131"/>
                    <a:pt x="28" y="140"/>
                    <a:pt x="31" y="139"/>
                  </a:cubicBezTo>
                  <a:cubicBezTo>
                    <a:pt x="34" y="138"/>
                    <a:pt x="39" y="138"/>
                    <a:pt x="42" y="139"/>
                  </a:cubicBezTo>
                  <a:cubicBezTo>
                    <a:pt x="45" y="140"/>
                    <a:pt x="47" y="139"/>
                    <a:pt x="49" y="137"/>
                  </a:cubicBezTo>
                  <a:cubicBezTo>
                    <a:pt x="51" y="135"/>
                    <a:pt x="53" y="135"/>
                    <a:pt x="56" y="133"/>
                  </a:cubicBezTo>
                  <a:cubicBezTo>
                    <a:pt x="60" y="131"/>
                    <a:pt x="63" y="129"/>
                    <a:pt x="66" y="129"/>
                  </a:cubicBezTo>
                  <a:cubicBezTo>
                    <a:pt x="70" y="129"/>
                    <a:pt x="75" y="127"/>
                    <a:pt x="74" y="129"/>
                  </a:cubicBezTo>
                  <a:cubicBezTo>
                    <a:pt x="74" y="132"/>
                    <a:pt x="73" y="141"/>
                    <a:pt x="77" y="146"/>
                  </a:cubicBezTo>
                  <a:cubicBezTo>
                    <a:pt x="81" y="150"/>
                    <a:pt x="83" y="152"/>
                    <a:pt x="87" y="152"/>
                  </a:cubicBezTo>
                  <a:cubicBezTo>
                    <a:pt x="91" y="151"/>
                    <a:pt x="90" y="153"/>
                    <a:pt x="93" y="153"/>
                  </a:cubicBezTo>
                  <a:cubicBezTo>
                    <a:pt x="96" y="153"/>
                    <a:pt x="94" y="156"/>
                    <a:pt x="96" y="156"/>
                  </a:cubicBezTo>
                  <a:cubicBezTo>
                    <a:pt x="99" y="156"/>
                    <a:pt x="103" y="156"/>
                    <a:pt x="103" y="159"/>
                  </a:cubicBezTo>
                  <a:cubicBezTo>
                    <a:pt x="103" y="162"/>
                    <a:pt x="111" y="160"/>
                    <a:pt x="113" y="161"/>
                  </a:cubicBezTo>
                  <a:cubicBezTo>
                    <a:pt x="114" y="163"/>
                    <a:pt x="116" y="164"/>
                    <a:pt x="116" y="167"/>
                  </a:cubicBezTo>
                  <a:cubicBezTo>
                    <a:pt x="115" y="170"/>
                    <a:pt x="120" y="172"/>
                    <a:pt x="117" y="173"/>
                  </a:cubicBezTo>
                  <a:cubicBezTo>
                    <a:pt x="115" y="175"/>
                    <a:pt x="118" y="177"/>
                    <a:pt x="118" y="180"/>
                  </a:cubicBezTo>
                  <a:cubicBezTo>
                    <a:pt x="118" y="184"/>
                    <a:pt x="122" y="185"/>
                    <a:pt x="127" y="185"/>
                  </a:cubicBezTo>
                  <a:cubicBezTo>
                    <a:pt x="133" y="184"/>
                    <a:pt x="134" y="185"/>
                    <a:pt x="134" y="189"/>
                  </a:cubicBezTo>
                  <a:cubicBezTo>
                    <a:pt x="134" y="193"/>
                    <a:pt x="138" y="193"/>
                    <a:pt x="139" y="197"/>
                  </a:cubicBezTo>
                  <a:cubicBezTo>
                    <a:pt x="141" y="201"/>
                    <a:pt x="138" y="205"/>
                    <a:pt x="138" y="208"/>
                  </a:cubicBezTo>
                  <a:cubicBezTo>
                    <a:pt x="139" y="210"/>
                    <a:pt x="137" y="213"/>
                    <a:pt x="136" y="214"/>
                  </a:cubicBezTo>
                  <a:cubicBezTo>
                    <a:pt x="138" y="216"/>
                    <a:pt x="138" y="217"/>
                    <a:pt x="136" y="218"/>
                  </a:cubicBezTo>
                  <a:cubicBezTo>
                    <a:pt x="134" y="219"/>
                    <a:pt x="139" y="223"/>
                    <a:pt x="138" y="229"/>
                  </a:cubicBezTo>
                  <a:cubicBezTo>
                    <a:pt x="136" y="234"/>
                    <a:pt x="136" y="235"/>
                    <a:pt x="142" y="235"/>
                  </a:cubicBezTo>
                  <a:cubicBezTo>
                    <a:pt x="148" y="236"/>
                    <a:pt x="147" y="237"/>
                    <a:pt x="149" y="236"/>
                  </a:cubicBezTo>
                  <a:cubicBezTo>
                    <a:pt x="151" y="235"/>
                    <a:pt x="154" y="240"/>
                    <a:pt x="155" y="243"/>
                  </a:cubicBezTo>
                  <a:cubicBezTo>
                    <a:pt x="156" y="246"/>
                    <a:pt x="158" y="253"/>
                    <a:pt x="159" y="253"/>
                  </a:cubicBezTo>
                  <a:cubicBezTo>
                    <a:pt x="160" y="253"/>
                    <a:pt x="163" y="250"/>
                    <a:pt x="166" y="251"/>
                  </a:cubicBezTo>
                  <a:cubicBezTo>
                    <a:pt x="169" y="252"/>
                    <a:pt x="165" y="262"/>
                    <a:pt x="165" y="266"/>
                  </a:cubicBezTo>
                  <a:cubicBezTo>
                    <a:pt x="167" y="266"/>
                    <a:pt x="170" y="266"/>
                    <a:pt x="171" y="266"/>
                  </a:cubicBezTo>
                  <a:cubicBezTo>
                    <a:pt x="172" y="267"/>
                    <a:pt x="173" y="277"/>
                    <a:pt x="172" y="279"/>
                  </a:cubicBezTo>
                  <a:cubicBezTo>
                    <a:pt x="172" y="281"/>
                    <a:pt x="165" y="283"/>
                    <a:pt x="162" y="285"/>
                  </a:cubicBezTo>
                  <a:cubicBezTo>
                    <a:pt x="159" y="287"/>
                    <a:pt x="151" y="294"/>
                    <a:pt x="148" y="300"/>
                  </a:cubicBezTo>
                  <a:cubicBezTo>
                    <a:pt x="146" y="304"/>
                    <a:pt x="142" y="307"/>
                    <a:pt x="140" y="309"/>
                  </a:cubicBezTo>
                  <a:cubicBezTo>
                    <a:pt x="141" y="309"/>
                    <a:pt x="142" y="309"/>
                    <a:pt x="143" y="309"/>
                  </a:cubicBezTo>
                  <a:cubicBezTo>
                    <a:pt x="144" y="308"/>
                    <a:pt x="147" y="308"/>
                    <a:pt x="150" y="312"/>
                  </a:cubicBezTo>
                  <a:cubicBezTo>
                    <a:pt x="153" y="315"/>
                    <a:pt x="153" y="318"/>
                    <a:pt x="154" y="318"/>
                  </a:cubicBezTo>
                  <a:cubicBezTo>
                    <a:pt x="155" y="317"/>
                    <a:pt x="156" y="313"/>
                    <a:pt x="158" y="316"/>
                  </a:cubicBezTo>
                  <a:cubicBezTo>
                    <a:pt x="161" y="319"/>
                    <a:pt x="167" y="322"/>
                    <a:pt x="168" y="323"/>
                  </a:cubicBezTo>
                  <a:cubicBezTo>
                    <a:pt x="169" y="325"/>
                    <a:pt x="174" y="326"/>
                    <a:pt x="174" y="330"/>
                  </a:cubicBezTo>
                  <a:cubicBezTo>
                    <a:pt x="174" y="333"/>
                    <a:pt x="172" y="338"/>
                    <a:pt x="174" y="343"/>
                  </a:cubicBezTo>
                  <a:cubicBezTo>
                    <a:pt x="176" y="341"/>
                    <a:pt x="177" y="340"/>
                    <a:pt x="178" y="33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8" name="Freeform 108"/>
            <p:cNvSpPr>
              <a:spLocks/>
            </p:cNvSpPr>
            <p:nvPr/>
          </p:nvSpPr>
          <p:spPr bwMode="auto">
            <a:xfrm>
              <a:off x="3959295" y="5181604"/>
              <a:ext cx="151800" cy="167134"/>
            </a:xfrm>
            <a:custGeom>
              <a:avLst/>
              <a:gdLst>
                <a:gd name="T0" fmla="*/ 42 w 42"/>
                <a:gd name="T1" fmla="*/ 22 h 46"/>
                <a:gd name="T2" fmla="*/ 36 w 42"/>
                <a:gd name="T3" fmla="*/ 15 h 46"/>
                <a:gd name="T4" fmla="*/ 26 w 42"/>
                <a:gd name="T5" fmla="*/ 8 h 46"/>
                <a:gd name="T6" fmla="*/ 22 w 42"/>
                <a:gd name="T7" fmla="*/ 10 h 46"/>
                <a:gd name="T8" fmla="*/ 18 w 42"/>
                <a:gd name="T9" fmla="*/ 4 h 46"/>
                <a:gd name="T10" fmla="*/ 11 w 42"/>
                <a:gd name="T11" fmla="*/ 1 h 46"/>
                <a:gd name="T12" fmla="*/ 8 w 42"/>
                <a:gd name="T13" fmla="*/ 1 h 46"/>
                <a:gd name="T14" fmla="*/ 6 w 42"/>
                <a:gd name="T15" fmla="*/ 6 h 46"/>
                <a:gd name="T16" fmla="*/ 3 w 42"/>
                <a:gd name="T17" fmla="*/ 20 h 46"/>
                <a:gd name="T18" fmla="*/ 1 w 42"/>
                <a:gd name="T19" fmla="*/ 31 h 46"/>
                <a:gd name="T20" fmla="*/ 3 w 42"/>
                <a:gd name="T21" fmla="*/ 36 h 46"/>
                <a:gd name="T22" fmla="*/ 2 w 42"/>
                <a:gd name="T23" fmla="*/ 40 h 46"/>
                <a:gd name="T24" fmla="*/ 6 w 42"/>
                <a:gd name="T25" fmla="*/ 42 h 46"/>
                <a:gd name="T26" fmla="*/ 17 w 42"/>
                <a:gd name="T27" fmla="*/ 44 h 46"/>
                <a:gd name="T28" fmla="*/ 23 w 42"/>
                <a:gd name="T29" fmla="*/ 44 h 46"/>
                <a:gd name="T30" fmla="*/ 36 w 42"/>
                <a:gd name="T31" fmla="*/ 43 h 46"/>
                <a:gd name="T32" fmla="*/ 42 w 42"/>
                <a:gd name="T33" fmla="*/ 35 h 46"/>
                <a:gd name="T34" fmla="*/ 42 w 42"/>
                <a:gd name="T35" fmla="*/ 2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46">
                  <a:moveTo>
                    <a:pt x="42" y="22"/>
                  </a:moveTo>
                  <a:cubicBezTo>
                    <a:pt x="42" y="18"/>
                    <a:pt x="37" y="17"/>
                    <a:pt x="36" y="15"/>
                  </a:cubicBezTo>
                  <a:cubicBezTo>
                    <a:pt x="35" y="14"/>
                    <a:pt x="29" y="11"/>
                    <a:pt x="26" y="8"/>
                  </a:cubicBezTo>
                  <a:cubicBezTo>
                    <a:pt x="24" y="5"/>
                    <a:pt x="23" y="9"/>
                    <a:pt x="22" y="10"/>
                  </a:cubicBezTo>
                  <a:cubicBezTo>
                    <a:pt x="21" y="10"/>
                    <a:pt x="21" y="7"/>
                    <a:pt x="18" y="4"/>
                  </a:cubicBezTo>
                  <a:cubicBezTo>
                    <a:pt x="15" y="0"/>
                    <a:pt x="12" y="0"/>
                    <a:pt x="11" y="1"/>
                  </a:cubicBezTo>
                  <a:cubicBezTo>
                    <a:pt x="10" y="1"/>
                    <a:pt x="9" y="1"/>
                    <a:pt x="8" y="1"/>
                  </a:cubicBezTo>
                  <a:cubicBezTo>
                    <a:pt x="7" y="3"/>
                    <a:pt x="6" y="4"/>
                    <a:pt x="6" y="6"/>
                  </a:cubicBezTo>
                  <a:cubicBezTo>
                    <a:pt x="6" y="10"/>
                    <a:pt x="3" y="14"/>
                    <a:pt x="3" y="20"/>
                  </a:cubicBezTo>
                  <a:cubicBezTo>
                    <a:pt x="3" y="27"/>
                    <a:pt x="1" y="26"/>
                    <a:pt x="1" y="31"/>
                  </a:cubicBezTo>
                  <a:cubicBezTo>
                    <a:pt x="0" y="37"/>
                    <a:pt x="2" y="36"/>
                    <a:pt x="3" y="36"/>
                  </a:cubicBezTo>
                  <a:cubicBezTo>
                    <a:pt x="3" y="37"/>
                    <a:pt x="3" y="39"/>
                    <a:pt x="2" y="40"/>
                  </a:cubicBezTo>
                  <a:cubicBezTo>
                    <a:pt x="3" y="41"/>
                    <a:pt x="4" y="42"/>
                    <a:pt x="6" y="42"/>
                  </a:cubicBezTo>
                  <a:cubicBezTo>
                    <a:pt x="9" y="41"/>
                    <a:pt x="12" y="42"/>
                    <a:pt x="17" y="44"/>
                  </a:cubicBezTo>
                  <a:cubicBezTo>
                    <a:pt x="21" y="46"/>
                    <a:pt x="19" y="44"/>
                    <a:pt x="23" y="44"/>
                  </a:cubicBezTo>
                  <a:cubicBezTo>
                    <a:pt x="27" y="45"/>
                    <a:pt x="31" y="45"/>
                    <a:pt x="36" y="43"/>
                  </a:cubicBezTo>
                  <a:cubicBezTo>
                    <a:pt x="39" y="41"/>
                    <a:pt x="40" y="38"/>
                    <a:pt x="42" y="35"/>
                  </a:cubicBezTo>
                  <a:cubicBezTo>
                    <a:pt x="40" y="30"/>
                    <a:pt x="42" y="25"/>
                    <a:pt x="42" y="2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09" name="Freeform 109"/>
            <p:cNvSpPr>
              <a:spLocks noEditPoints="1"/>
            </p:cNvSpPr>
            <p:nvPr/>
          </p:nvSpPr>
          <p:spPr bwMode="auto">
            <a:xfrm>
              <a:off x="3487029" y="4901003"/>
              <a:ext cx="621001" cy="1223602"/>
            </a:xfrm>
            <a:custGeom>
              <a:avLst/>
              <a:gdLst>
                <a:gd name="T0" fmla="*/ 49 w 171"/>
                <a:gd name="T1" fmla="*/ 319 h 337"/>
                <a:gd name="T2" fmla="*/ 45 w 171"/>
                <a:gd name="T3" fmla="*/ 312 h 337"/>
                <a:gd name="T4" fmla="*/ 43 w 171"/>
                <a:gd name="T5" fmla="*/ 335 h 337"/>
                <a:gd name="T6" fmla="*/ 61 w 171"/>
                <a:gd name="T7" fmla="*/ 336 h 337"/>
                <a:gd name="T8" fmla="*/ 65 w 171"/>
                <a:gd name="T9" fmla="*/ 330 h 337"/>
                <a:gd name="T10" fmla="*/ 163 w 171"/>
                <a:gd name="T11" fmla="*/ 35 h 337"/>
                <a:gd name="T12" fmla="*/ 159 w 171"/>
                <a:gd name="T13" fmla="*/ 48 h 337"/>
                <a:gd name="T14" fmla="*/ 145 w 171"/>
                <a:gd name="T15" fmla="*/ 53 h 337"/>
                <a:gd name="T16" fmla="*/ 129 w 171"/>
                <a:gd name="T17" fmla="*/ 51 h 337"/>
                <a:gd name="T18" fmla="*/ 139 w 171"/>
                <a:gd name="T19" fmla="*/ 34 h 337"/>
                <a:gd name="T20" fmla="*/ 114 w 171"/>
                <a:gd name="T21" fmla="*/ 21 h 337"/>
                <a:gd name="T22" fmla="*/ 93 w 171"/>
                <a:gd name="T23" fmla="*/ 3 h 337"/>
                <a:gd name="T24" fmla="*/ 79 w 171"/>
                <a:gd name="T25" fmla="*/ 8 h 337"/>
                <a:gd name="T26" fmla="*/ 62 w 171"/>
                <a:gd name="T27" fmla="*/ 5 h 337"/>
                <a:gd name="T28" fmla="*/ 54 w 171"/>
                <a:gd name="T29" fmla="*/ 20 h 337"/>
                <a:gd name="T30" fmla="*/ 44 w 171"/>
                <a:gd name="T31" fmla="*/ 33 h 337"/>
                <a:gd name="T32" fmla="*/ 45 w 171"/>
                <a:gd name="T33" fmla="*/ 48 h 337"/>
                <a:gd name="T34" fmla="*/ 38 w 171"/>
                <a:gd name="T35" fmla="*/ 59 h 337"/>
                <a:gd name="T36" fmla="*/ 31 w 171"/>
                <a:gd name="T37" fmla="*/ 71 h 337"/>
                <a:gd name="T38" fmla="*/ 28 w 171"/>
                <a:gd name="T39" fmla="*/ 86 h 337"/>
                <a:gd name="T40" fmla="*/ 31 w 171"/>
                <a:gd name="T41" fmla="*/ 104 h 337"/>
                <a:gd name="T42" fmla="*/ 30 w 171"/>
                <a:gd name="T43" fmla="*/ 118 h 337"/>
                <a:gd name="T44" fmla="*/ 28 w 171"/>
                <a:gd name="T45" fmla="*/ 135 h 337"/>
                <a:gd name="T46" fmla="*/ 22 w 171"/>
                <a:gd name="T47" fmla="*/ 154 h 337"/>
                <a:gd name="T48" fmla="*/ 19 w 171"/>
                <a:gd name="T49" fmla="*/ 162 h 337"/>
                <a:gd name="T50" fmla="*/ 16 w 171"/>
                <a:gd name="T51" fmla="*/ 174 h 337"/>
                <a:gd name="T52" fmla="*/ 16 w 171"/>
                <a:gd name="T53" fmla="*/ 186 h 337"/>
                <a:gd name="T54" fmla="*/ 14 w 171"/>
                <a:gd name="T55" fmla="*/ 204 h 337"/>
                <a:gd name="T56" fmla="*/ 16 w 171"/>
                <a:gd name="T57" fmla="*/ 213 h 337"/>
                <a:gd name="T58" fmla="*/ 20 w 171"/>
                <a:gd name="T59" fmla="*/ 221 h 337"/>
                <a:gd name="T60" fmla="*/ 18 w 171"/>
                <a:gd name="T61" fmla="*/ 229 h 337"/>
                <a:gd name="T62" fmla="*/ 16 w 171"/>
                <a:gd name="T63" fmla="*/ 242 h 337"/>
                <a:gd name="T64" fmla="*/ 10 w 171"/>
                <a:gd name="T65" fmla="*/ 253 h 337"/>
                <a:gd name="T66" fmla="*/ 7 w 171"/>
                <a:gd name="T67" fmla="*/ 266 h 337"/>
                <a:gd name="T68" fmla="*/ 3 w 171"/>
                <a:gd name="T69" fmla="*/ 279 h 337"/>
                <a:gd name="T70" fmla="*/ 12 w 171"/>
                <a:gd name="T71" fmla="*/ 287 h 337"/>
                <a:gd name="T72" fmla="*/ 17 w 171"/>
                <a:gd name="T73" fmla="*/ 300 h 337"/>
                <a:gd name="T74" fmla="*/ 36 w 171"/>
                <a:gd name="T75" fmla="*/ 303 h 337"/>
                <a:gd name="T76" fmla="*/ 40 w 171"/>
                <a:gd name="T77" fmla="*/ 296 h 337"/>
                <a:gd name="T78" fmla="*/ 40 w 171"/>
                <a:gd name="T79" fmla="*/ 282 h 337"/>
                <a:gd name="T80" fmla="*/ 50 w 171"/>
                <a:gd name="T81" fmla="*/ 272 h 337"/>
                <a:gd name="T82" fmla="*/ 66 w 171"/>
                <a:gd name="T83" fmla="*/ 255 h 337"/>
                <a:gd name="T84" fmla="*/ 59 w 171"/>
                <a:gd name="T85" fmla="*/ 244 h 337"/>
                <a:gd name="T86" fmla="*/ 67 w 171"/>
                <a:gd name="T87" fmla="*/ 224 h 337"/>
                <a:gd name="T88" fmla="*/ 71 w 171"/>
                <a:gd name="T89" fmla="*/ 213 h 337"/>
                <a:gd name="T90" fmla="*/ 77 w 171"/>
                <a:gd name="T91" fmla="*/ 202 h 337"/>
                <a:gd name="T92" fmla="*/ 82 w 171"/>
                <a:gd name="T93" fmla="*/ 201 h 337"/>
                <a:gd name="T94" fmla="*/ 79 w 171"/>
                <a:gd name="T95" fmla="*/ 196 h 337"/>
                <a:gd name="T96" fmla="*/ 74 w 171"/>
                <a:gd name="T97" fmla="*/ 188 h 337"/>
                <a:gd name="T98" fmla="*/ 87 w 171"/>
                <a:gd name="T99" fmla="*/ 184 h 337"/>
                <a:gd name="T100" fmla="*/ 97 w 171"/>
                <a:gd name="T101" fmla="*/ 171 h 337"/>
                <a:gd name="T102" fmla="*/ 100 w 171"/>
                <a:gd name="T103" fmla="*/ 161 h 337"/>
                <a:gd name="T104" fmla="*/ 137 w 171"/>
                <a:gd name="T105" fmla="*/ 152 h 337"/>
                <a:gd name="T106" fmla="*/ 141 w 171"/>
                <a:gd name="T107" fmla="*/ 136 h 337"/>
                <a:gd name="T108" fmla="*/ 135 w 171"/>
                <a:gd name="T109" fmla="*/ 123 h 337"/>
                <a:gd name="T110" fmla="*/ 132 w 171"/>
                <a:gd name="T111" fmla="*/ 117 h 337"/>
                <a:gd name="T112" fmla="*/ 131 w 171"/>
                <a:gd name="T113" fmla="*/ 108 h 337"/>
                <a:gd name="T114" fmla="*/ 136 w 171"/>
                <a:gd name="T115" fmla="*/ 83 h 337"/>
                <a:gd name="T116" fmla="*/ 160 w 171"/>
                <a:gd name="T117" fmla="*/ 54 h 337"/>
                <a:gd name="T118" fmla="*/ 169 w 171"/>
                <a:gd name="T119" fmla="*/ 35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1" h="337">
                  <a:moveTo>
                    <a:pt x="65" y="330"/>
                  </a:moveTo>
                  <a:cubicBezTo>
                    <a:pt x="61" y="330"/>
                    <a:pt x="52" y="322"/>
                    <a:pt x="49" y="319"/>
                  </a:cubicBezTo>
                  <a:cubicBezTo>
                    <a:pt x="46" y="317"/>
                    <a:pt x="48" y="315"/>
                    <a:pt x="45" y="315"/>
                  </a:cubicBezTo>
                  <a:cubicBezTo>
                    <a:pt x="41" y="316"/>
                    <a:pt x="44" y="313"/>
                    <a:pt x="45" y="312"/>
                  </a:cubicBezTo>
                  <a:cubicBezTo>
                    <a:pt x="47" y="311"/>
                    <a:pt x="45" y="308"/>
                    <a:pt x="43" y="307"/>
                  </a:cubicBezTo>
                  <a:cubicBezTo>
                    <a:pt x="42" y="312"/>
                    <a:pt x="41" y="335"/>
                    <a:pt x="43" y="335"/>
                  </a:cubicBezTo>
                  <a:cubicBezTo>
                    <a:pt x="44" y="335"/>
                    <a:pt x="54" y="334"/>
                    <a:pt x="57" y="336"/>
                  </a:cubicBezTo>
                  <a:cubicBezTo>
                    <a:pt x="58" y="336"/>
                    <a:pt x="59" y="337"/>
                    <a:pt x="61" y="336"/>
                  </a:cubicBezTo>
                  <a:cubicBezTo>
                    <a:pt x="62" y="334"/>
                    <a:pt x="68" y="335"/>
                    <a:pt x="71" y="333"/>
                  </a:cubicBezTo>
                  <a:cubicBezTo>
                    <a:pt x="74" y="331"/>
                    <a:pt x="70" y="330"/>
                    <a:pt x="65" y="330"/>
                  </a:cubicBezTo>
                  <a:close/>
                  <a:moveTo>
                    <a:pt x="169" y="35"/>
                  </a:moveTo>
                  <a:cubicBezTo>
                    <a:pt x="168" y="35"/>
                    <a:pt x="165" y="35"/>
                    <a:pt x="163" y="35"/>
                  </a:cubicBezTo>
                  <a:cubicBezTo>
                    <a:pt x="163" y="35"/>
                    <a:pt x="163" y="36"/>
                    <a:pt x="163" y="36"/>
                  </a:cubicBezTo>
                  <a:cubicBezTo>
                    <a:pt x="164" y="40"/>
                    <a:pt x="162" y="49"/>
                    <a:pt x="159" y="48"/>
                  </a:cubicBezTo>
                  <a:cubicBezTo>
                    <a:pt x="157" y="48"/>
                    <a:pt x="155" y="52"/>
                    <a:pt x="153" y="52"/>
                  </a:cubicBezTo>
                  <a:cubicBezTo>
                    <a:pt x="151" y="51"/>
                    <a:pt x="148" y="55"/>
                    <a:pt x="145" y="53"/>
                  </a:cubicBezTo>
                  <a:cubicBezTo>
                    <a:pt x="143" y="52"/>
                    <a:pt x="139" y="54"/>
                    <a:pt x="137" y="52"/>
                  </a:cubicBezTo>
                  <a:cubicBezTo>
                    <a:pt x="135" y="51"/>
                    <a:pt x="129" y="52"/>
                    <a:pt x="129" y="51"/>
                  </a:cubicBezTo>
                  <a:cubicBezTo>
                    <a:pt x="129" y="49"/>
                    <a:pt x="132" y="50"/>
                    <a:pt x="132" y="45"/>
                  </a:cubicBezTo>
                  <a:cubicBezTo>
                    <a:pt x="132" y="41"/>
                    <a:pt x="140" y="35"/>
                    <a:pt x="139" y="34"/>
                  </a:cubicBezTo>
                  <a:cubicBezTo>
                    <a:pt x="138" y="32"/>
                    <a:pt x="125" y="28"/>
                    <a:pt x="123" y="26"/>
                  </a:cubicBezTo>
                  <a:cubicBezTo>
                    <a:pt x="121" y="24"/>
                    <a:pt x="119" y="22"/>
                    <a:pt x="114" y="21"/>
                  </a:cubicBezTo>
                  <a:cubicBezTo>
                    <a:pt x="109" y="21"/>
                    <a:pt x="109" y="18"/>
                    <a:pt x="104" y="15"/>
                  </a:cubicBezTo>
                  <a:cubicBezTo>
                    <a:pt x="100" y="13"/>
                    <a:pt x="95" y="7"/>
                    <a:pt x="93" y="3"/>
                  </a:cubicBezTo>
                  <a:cubicBezTo>
                    <a:pt x="90" y="3"/>
                    <a:pt x="85" y="2"/>
                    <a:pt x="84" y="3"/>
                  </a:cubicBezTo>
                  <a:cubicBezTo>
                    <a:pt x="83" y="5"/>
                    <a:pt x="81" y="12"/>
                    <a:pt x="79" y="8"/>
                  </a:cubicBezTo>
                  <a:cubicBezTo>
                    <a:pt x="78" y="5"/>
                    <a:pt x="73" y="5"/>
                    <a:pt x="70" y="4"/>
                  </a:cubicBezTo>
                  <a:cubicBezTo>
                    <a:pt x="66" y="4"/>
                    <a:pt x="66" y="0"/>
                    <a:pt x="62" y="5"/>
                  </a:cubicBezTo>
                  <a:cubicBezTo>
                    <a:pt x="60" y="6"/>
                    <a:pt x="58" y="8"/>
                    <a:pt x="56" y="10"/>
                  </a:cubicBezTo>
                  <a:cubicBezTo>
                    <a:pt x="56" y="14"/>
                    <a:pt x="55" y="18"/>
                    <a:pt x="54" y="20"/>
                  </a:cubicBezTo>
                  <a:cubicBezTo>
                    <a:pt x="53" y="21"/>
                    <a:pt x="45" y="25"/>
                    <a:pt x="45" y="27"/>
                  </a:cubicBezTo>
                  <a:cubicBezTo>
                    <a:pt x="44" y="29"/>
                    <a:pt x="46" y="32"/>
                    <a:pt x="44" y="33"/>
                  </a:cubicBezTo>
                  <a:cubicBezTo>
                    <a:pt x="43" y="34"/>
                    <a:pt x="48" y="41"/>
                    <a:pt x="45" y="42"/>
                  </a:cubicBezTo>
                  <a:cubicBezTo>
                    <a:pt x="42" y="44"/>
                    <a:pt x="47" y="46"/>
                    <a:pt x="45" y="48"/>
                  </a:cubicBezTo>
                  <a:cubicBezTo>
                    <a:pt x="43" y="49"/>
                    <a:pt x="40" y="50"/>
                    <a:pt x="40" y="52"/>
                  </a:cubicBezTo>
                  <a:cubicBezTo>
                    <a:pt x="40" y="54"/>
                    <a:pt x="40" y="58"/>
                    <a:pt x="38" y="59"/>
                  </a:cubicBezTo>
                  <a:cubicBezTo>
                    <a:pt x="35" y="60"/>
                    <a:pt x="34" y="64"/>
                    <a:pt x="34" y="67"/>
                  </a:cubicBezTo>
                  <a:cubicBezTo>
                    <a:pt x="34" y="69"/>
                    <a:pt x="30" y="68"/>
                    <a:pt x="31" y="71"/>
                  </a:cubicBezTo>
                  <a:cubicBezTo>
                    <a:pt x="33" y="75"/>
                    <a:pt x="34" y="79"/>
                    <a:pt x="31" y="80"/>
                  </a:cubicBezTo>
                  <a:cubicBezTo>
                    <a:pt x="29" y="80"/>
                    <a:pt x="29" y="86"/>
                    <a:pt x="28" y="86"/>
                  </a:cubicBezTo>
                  <a:cubicBezTo>
                    <a:pt x="26" y="86"/>
                    <a:pt x="26" y="92"/>
                    <a:pt x="28" y="95"/>
                  </a:cubicBezTo>
                  <a:cubicBezTo>
                    <a:pt x="30" y="98"/>
                    <a:pt x="31" y="101"/>
                    <a:pt x="31" y="104"/>
                  </a:cubicBezTo>
                  <a:cubicBezTo>
                    <a:pt x="31" y="106"/>
                    <a:pt x="34" y="108"/>
                    <a:pt x="33" y="111"/>
                  </a:cubicBezTo>
                  <a:cubicBezTo>
                    <a:pt x="32" y="114"/>
                    <a:pt x="32" y="117"/>
                    <a:pt x="30" y="118"/>
                  </a:cubicBezTo>
                  <a:cubicBezTo>
                    <a:pt x="29" y="119"/>
                    <a:pt x="30" y="123"/>
                    <a:pt x="28" y="124"/>
                  </a:cubicBezTo>
                  <a:cubicBezTo>
                    <a:pt x="26" y="125"/>
                    <a:pt x="30" y="133"/>
                    <a:pt x="28" y="135"/>
                  </a:cubicBezTo>
                  <a:cubicBezTo>
                    <a:pt x="26" y="136"/>
                    <a:pt x="22" y="138"/>
                    <a:pt x="22" y="143"/>
                  </a:cubicBezTo>
                  <a:cubicBezTo>
                    <a:pt x="22" y="149"/>
                    <a:pt x="22" y="152"/>
                    <a:pt x="22" y="154"/>
                  </a:cubicBezTo>
                  <a:cubicBezTo>
                    <a:pt x="21" y="156"/>
                    <a:pt x="24" y="156"/>
                    <a:pt x="24" y="159"/>
                  </a:cubicBezTo>
                  <a:cubicBezTo>
                    <a:pt x="23" y="162"/>
                    <a:pt x="19" y="160"/>
                    <a:pt x="19" y="162"/>
                  </a:cubicBezTo>
                  <a:cubicBezTo>
                    <a:pt x="19" y="164"/>
                    <a:pt x="20" y="168"/>
                    <a:pt x="19" y="169"/>
                  </a:cubicBezTo>
                  <a:cubicBezTo>
                    <a:pt x="17" y="169"/>
                    <a:pt x="16" y="170"/>
                    <a:pt x="16" y="174"/>
                  </a:cubicBezTo>
                  <a:cubicBezTo>
                    <a:pt x="16" y="178"/>
                    <a:pt x="14" y="178"/>
                    <a:pt x="14" y="180"/>
                  </a:cubicBezTo>
                  <a:cubicBezTo>
                    <a:pt x="14" y="182"/>
                    <a:pt x="16" y="184"/>
                    <a:pt x="16" y="186"/>
                  </a:cubicBezTo>
                  <a:cubicBezTo>
                    <a:pt x="16" y="188"/>
                    <a:pt x="17" y="194"/>
                    <a:pt x="15" y="195"/>
                  </a:cubicBezTo>
                  <a:cubicBezTo>
                    <a:pt x="14" y="195"/>
                    <a:pt x="13" y="203"/>
                    <a:pt x="14" y="204"/>
                  </a:cubicBezTo>
                  <a:cubicBezTo>
                    <a:pt x="16" y="205"/>
                    <a:pt x="16" y="207"/>
                    <a:pt x="15" y="208"/>
                  </a:cubicBezTo>
                  <a:cubicBezTo>
                    <a:pt x="14" y="210"/>
                    <a:pt x="18" y="211"/>
                    <a:pt x="16" y="213"/>
                  </a:cubicBezTo>
                  <a:cubicBezTo>
                    <a:pt x="14" y="216"/>
                    <a:pt x="16" y="219"/>
                    <a:pt x="19" y="218"/>
                  </a:cubicBezTo>
                  <a:cubicBezTo>
                    <a:pt x="21" y="217"/>
                    <a:pt x="23" y="221"/>
                    <a:pt x="20" y="221"/>
                  </a:cubicBezTo>
                  <a:cubicBezTo>
                    <a:pt x="17" y="221"/>
                    <a:pt x="14" y="221"/>
                    <a:pt x="17" y="223"/>
                  </a:cubicBezTo>
                  <a:cubicBezTo>
                    <a:pt x="19" y="225"/>
                    <a:pt x="21" y="228"/>
                    <a:pt x="18" y="229"/>
                  </a:cubicBezTo>
                  <a:cubicBezTo>
                    <a:pt x="15" y="230"/>
                    <a:pt x="17" y="232"/>
                    <a:pt x="17" y="235"/>
                  </a:cubicBezTo>
                  <a:cubicBezTo>
                    <a:pt x="16" y="238"/>
                    <a:pt x="19" y="241"/>
                    <a:pt x="16" y="242"/>
                  </a:cubicBezTo>
                  <a:cubicBezTo>
                    <a:pt x="14" y="243"/>
                    <a:pt x="17" y="247"/>
                    <a:pt x="14" y="248"/>
                  </a:cubicBezTo>
                  <a:cubicBezTo>
                    <a:pt x="10" y="248"/>
                    <a:pt x="13" y="252"/>
                    <a:pt x="10" y="253"/>
                  </a:cubicBezTo>
                  <a:cubicBezTo>
                    <a:pt x="8" y="255"/>
                    <a:pt x="13" y="258"/>
                    <a:pt x="10" y="260"/>
                  </a:cubicBezTo>
                  <a:cubicBezTo>
                    <a:pt x="8" y="262"/>
                    <a:pt x="10" y="266"/>
                    <a:pt x="7" y="266"/>
                  </a:cubicBezTo>
                  <a:cubicBezTo>
                    <a:pt x="4" y="266"/>
                    <a:pt x="3" y="270"/>
                    <a:pt x="2" y="271"/>
                  </a:cubicBezTo>
                  <a:cubicBezTo>
                    <a:pt x="2" y="273"/>
                    <a:pt x="0" y="277"/>
                    <a:pt x="3" y="279"/>
                  </a:cubicBezTo>
                  <a:cubicBezTo>
                    <a:pt x="5" y="282"/>
                    <a:pt x="2" y="284"/>
                    <a:pt x="4" y="285"/>
                  </a:cubicBezTo>
                  <a:cubicBezTo>
                    <a:pt x="6" y="286"/>
                    <a:pt x="13" y="284"/>
                    <a:pt x="12" y="287"/>
                  </a:cubicBezTo>
                  <a:cubicBezTo>
                    <a:pt x="11" y="290"/>
                    <a:pt x="11" y="297"/>
                    <a:pt x="13" y="297"/>
                  </a:cubicBezTo>
                  <a:cubicBezTo>
                    <a:pt x="14" y="297"/>
                    <a:pt x="15" y="301"/>
                    <a:pt x="17" y="300"/>
                  </a:cubicBezTo>
                  <a:cubicBezTo>
                    <a:pt x="19" y="300"/>
                    <a:pt x="28" y="299"/>
                    <a:pt x="31" y="300"/>
                  </a:cubicBezTo>
                  <a:cubicBezTo>
                    <a:pt x="33" y="301"/>
                    <a:pt x="35" y="302"/>
                    <a:pt x="36" y="303"/>
                  </a:cubicBezTo>
                  <a:cubicBezTo>
                    <a:pt x="38" y="302"/>
                    <a:pt x="43" y="305"/>
                    <a:pt x="44" y="304"/>
                  </a:cubicBezTo>
                  <a:cubicBezTo>
                    <a:pt x="45" y="302"/>
                    <a:pt x="39" y="298"/>
                    <a:pt x="40" y="296"/>
                  </a:cubicBezTo>
                  <a:cubicBezTo>
                    <a:pt x="40" y="294"/>
                    <a:pt x="39" y="291"/>
                    <a:pt x="39" y="290"/>
                  </a:cubicBezTo>
                  <a:cubicBezTo>
                    <a:pt x="39" y="288"/>
                    <a:pt x="38" y="284"/>
                    <a:pt x="40" y="282"/>
                  </a:cubicBezTo>
                  <a:cubicBezTo>
                    <a:pt x="43" y="280"/>
                    <a:pt x="43" y="278"/>
                    <a:pt x="45" y="278"/>
                  </a:cubicBezTo>
                  <a:cubicBezTo>
                    <a:pt x="46" y="279"/>
                    <a:pt x="50" y="277"/>
                    <a:pt x="50" y="272"/>
                  </a:cubicBezTo>
                  <a:cubicBezTo>
                    <a:pt x="50" y="268"/>
                    <a:pt x="52" y="266"/>
                    <a:pt x="56" y="263"/>
                  </a:cubicBezTo>
                  <a:cubicBezTo>
                    <a:pt x="60" y="260"/>
                    <a:pt x="67" y="256"/>
                    <a:pt x="66" y="255"/>
                  </a:cubicBezTo>
                  <a:cubicBezTo>
                    <a:pt x="65" y="253"/>
                    <a:pt x="67" y="249"/>
                    <a:pt x="67" y="247"/>
                  </a:cubicBezTo>
                  <a:cubicBezTo>
                    <a:pt x="67" y="245"/>
                    <a:pt x="61" y="245"/>
                    <a:pt x="59" y="244"/>
                  </a:cubicBezTo>
                  <a:cubicBezTo>
                    <a:pt x="57" y="244"/>
                    <a:pt x="49" y="238"/>
                    <a:pt x="53" y="232"/>
                  </a:cubicBezTo>
                  <a:cubicBezTo>
                    <a:pt x="57" y="225"/>
                    <a:pt x="65" y="224"/>
                    <a:pt x="67" y="224"/>
                  </a:cubicBezTo>
                  <a:cubicBezTo>
                    <a:pt x="69" y="223"/>
                    <a:pt x="67" y="220"/>
                    <a:pt x="69" y="219"/>
                  </a:cubicBezTo>
                  <a:cubicBezTo>
                    <a:pt x="71" y="218"/>
                    <a:pt x="71" y="216"/>
                    <a:pt x="71" y="213"/>
                  </a:cubicBezTo>
                  <a:cubicBezTo>
                    <a:pt x="71" y="210"/>
                    <a:pt x="71" y="205"/>
                    <a:pt x="75" y="205"/>
                  </a:cubicBezTo>
                  <a:cubicBezTo>
                    <a:pt x="78" y="204"/>
                    <a:pt x="79" y="203"/>
                    <a:pt x="77" y="202"/>
                  </a:cubicBezTo>
                  <a:cubicBezTo>
                    <a:pt x="75" y="201"/>
                    <a:pt x="74" y="199"/>
                    <a:pt x="77" y="199"/>
                  </a:cubicBezTo>
                  <a:cubicBezTo>
                    <a:pt x="81" y="198"/>
                    <a:pt x="79" y="201"/>
                    <a:pt x="82" y="201"/>
                  </a:cubicBezTo>
                  <a:cubicBezTo>
                    <a:pt x="84" y="201"/>
                    <a:pt x="88" y="197"/>
                    <a:pt x="85" y="195"/>
                  </a:cubicBezTo>
                  <a:cubicBezTo>
                    <a:pt x="82" y="192"/>
                    <a:pt x="81" y="196"/>
                    <a:pt x="79" y="196"/>
                  </a:cubicBezTo>
                  <a:cubicBezTo>
                    <a:pt x="78" y="197"/>
                    <a:pt x="76" y="194"/>
                    <a:pt x="75" y="194"/>
                  </a:cubicBezTo>
                  <a:cubicBezTo>
                    <a:pt x="73" y="194"/>
                    <a:pt x="74" y="190"/>
                    <a:pt x="74" y="188"/>
                  </a:cubicBezTo>
                  <a:cubicBezTo>
                    <a:pt x="73" y="186"/>
                    <a:pt x="72" y="182"/>
                    <a:pt x="73" y="180"/>
                  </a:cubicBezTo>
                  <a:cubicBezTo>
                    <a:pt x="75" y="178"/>
                    <a:pt x="81" y="183"/>
                    <a:pt x="87" y="184"/>
                  </a:cubicBezTo>
                  <a:cubicBezTo>
                    <a:pt x="92" y="184"/>
                    <a:pt x="96" y="181"/>
                    <a:pt x="96" y="179"/>
                  </a:cubicBezTo>
                  <a:cubicBezTo>
                    <a:pt x="96" y="177"/>
                    <a:pt x="94" y="173"/>
                    <a:pt x="97" y="171"/>
                  </a:cubicBezTo>
                  <a:cubicBezTo>
                    <a:pt x="100" y="168"/>
                    <a:pt x="98" y="168"/>
                    <a:pt x="97" y="165"/>
                  </a:cubicBezTo>
                  <a:cubicBezTo>
                    <a:pt x="96" y="162"/>
                    <a:pt x="98" y="160"/>
                    <a:pt x="100" y="161"/>
                  </a:cubicBezTo>
                  <a:cubicBezTo>
                    <a:pt x="101" y="163"/>
                    <a:pt x="112" y="162"/>
                    <a:pt x="121" y="160"/>
                  </a:cubicBezTo>
                  <a:cubicBezTo>
                    <a:pt x="130" y="158"/>
                    <a:pt x="137" y="155"/>
                    <a:pt x="137" y="152"/>
                  </a:cubicBezTo>
                  <a:cubicBezTo>
                    <a:pt x="138" y="150"/>
                    <a:pt x="144" y="143"/>
                    <a:pt x="145" y="141"/>
                  </a:cubicBezTo>
                  <a:cubicBezTo>
                    <a:pt x="146" y="139"/>
                    <a:pt x="145" y="136"/>
                    <a:pt x="141" y="136"/>
                  </a:cubicBezTo>
                  <a:cubicBezTo>
                    <a:pt x="138" y="135"/>
                    <a:pt x="138" y="131"/>
                    <a:pt x="140" y="128"/>
                  </a:cubicBezTo>
                  <a:cubicBezTo>
                    <a:pt x="142" y="126"/>
                    <a:pt x="139" y="124"/>
                    <a:pt x="135" y="123"/>
                  </a:cubicBezTo>
                  <a:cubicBezTo>
                    <a:pt x="132" y="123"/>
                    <a:pt x="126" y="120"/>
                    <a:pt x="129" y="117"/>
                  </a:cubicBezTo>
                  <a:cubicBezTo>
                    <a:pt x="131" y="116"/>
                    <a:pt x="132" y="116"/>
                    <a:pt x="132" y="117"/>
                  </a:cubicBezTo>
                  <a:cubicBezTo>
                    <a:pt x="133" y="116"/>
                    <a:pt x="133" y="114"/>
                    <a:pt x="133" y="113"/>
                  </a:cubicBezTo>
                  <a:cubicBezTo>
                    <a:pt x="132" y="113"/>
                    <a:pt x="130" y="114"/>
                    <a:pt x="131" y="108"/>
                  </a:cubicBezTo>
                  <a:cubicBezTo>
                    <a:pt x="131" y="103"/>
                    <a:pt x="133" y="104"/>
                    <a:pt x="133" y="97"/>
                  </a:cubicBezTo>
                  <a:cubicBezTo>
                    <a:pt x="133" y="91"/>
                    <a:pt x="136" y="87"/>
                    <a:pt x="136" y="83"/>
                  </a:cubicBezTo>
                  <a:cubicBezTo>
                    <a:pt x="136" y="79"/>
                    <a:pt x="142" y="75"/>
                    <a:pt x="146" y="69"/>
                  </a:cubicBezTo>
                  <a:cubicBezTo>
                    <a:pt x="149" y="63"/>
                    <a:pt x="157" y="56"/>
                    <a:pt x="160" y="54"/>
                  </a:cubicBezTo>
                  <a:cubicBezTo>
                    <a:pt x="163" y="52"/>
                    <a:pt x="170" y="50"/>
                    <a:pt x="170" y="48"/>
                  </a:cubicBezTo>
                  <a:cubicBezTo>
                    <a:pt x="171" y="46"/>
                    <a:pt x="170" y="36"/>
                    <a:pt x="169" y="3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0" name="Freeform 110"/>
            <p:cNvSpPr>
              <a:spLocks/>
            </p:cNvSpPr>
            <p:nvPr/>
          </p:nvSpPr>
          <p:spPr bwMode="auto">
            <a:xfrm>
              <a:off x="3422628" y="4767603"/>
              <a:ext cx="271400" cy="1378469"/>
            </a:xfrm>
            <a:custGeom>
              <a:avLst/>
              <a:gdLst>
                <a:gd name="T0" fmla="*/ 30 w 75"/>
                <a:gd name="T1" fmla="*/ 324 h 380"/>
                <a:gd name="T2" fmla="*/ 20 w 75"/>
                <a:gd name="T3" fmla="*/ 308 h 380"/>
                <a:gd name="T4" fmla="*/ 28 w 75"/>
                <a:gd name="T5" fmla="*/ 290 h 380"/>
                <a:gd name="T6" fmla="*/ 35 w 75"/>
                <a:gd name="T7" fmla="*/ 272 h 380"/>
                <a:gd name="T8" fmla="*/ 38 w 75"/>
                <a:gd name="T9" fmla="*/ 258 h 380"/>
                <a:gd name="T10" fmla="*/ 33 w 75"/>
                <a:gd name="T11" fmla="*/ 245 h 380"/>
                <a:gd name="T12" fmla="*/ 34 w 75"/>
                <a:gd name="T13" fmla="*/ 223 h 380"/>
                <a:gd name="T14" fmla="*/ 37 w 75"/>
                <a:gd name="T15" fmla="*/ 206 h 380"/>
                <a:gd name="T16" fmla="*/ 40 w 75"/>
                <a:gd name="T17" fmla="*/ 191 h 380"/>
                <a:gd name="T18" fmla="*/ 46 w 75"/>
                <a:gd name="T19" fmla="*/ 161 h 380"/>
                <a:gd name="T20" fmla="*/ 49 w 75"/>
                <a:gd name="T21" fmla="*/ 141 h 380"/>
                <a:gd name="T22" fmla="*/ 49 w 75"/>
                <a:gd name="T23" fmla="*/ 117 h 380"/>
                <a:gd name="T24" fmla="*/ 56 w 75"/>
                <a:gd name="T25" fmla="*/ 96 h 380"/>
                <a:gd name="T26" fmla="*/ 63 w 75"/>
                <a:gd name="T27" fmla="*/ 79 h 380"/>
                <a:gd name="T28" fmla="*/ 72 w 75"/>
                <a:gd name="T29" fmla="*/ 57 h 380"/>
                <a:gd name="T30" fmla="*/ 67 w 75"/>
                <a:gd name="T31" fmla="*/ 39 h 380"/>
                <a:gd name="T32" fmla="*/ 62 w 75"/>
                <a:gd name="T33" fmla="*/ 18 h 380"/>
                <a:gd name="T34" fmla="*/ 53 w 75"/>
                <a:gd name="T35" fmla="*/ 1 h 380"/>
                <a:gd name="T36" fmla="*/ 48 w 75"/>
                <a:gd name="T37" fmla="*/ 17 h 380"/>
                <a:gd name="T38" fmla="*/ 46 w 75"/>
                <a:gd name="T39" fmla="*/ 56 h 380"/>
                <a:gd name="T40" fmla="*/ 39 w 75"/>
                <a:gd name="T41" fmla="*/ 95 h 380"/>
                <a:gd name="T42" fmla="*/ 36 w 75"/>
                <a:gd name="T43" fmla="*/ 122 h 380"/>
                <a:gd name="T44" fmla="*/ 31 w 75"/>
                <a:gd name="T45" fmla="*/ 156 h 380"/>
                <a:gd name="T46" fmla="*/ 19 w 75"/>
                <a:gd name="T47" fmla="*/ 187 h 380"/>
                <a:gd name="T48" fmla="*/ 18 w 75"/>
                <a:gd name="T49" fmla="*/ 213 h 380"/>
                <a:gd name="T50" fmla="*/ 13 w 75"/>
                <a:gd name="T51" fmla="*/ 238 h 380"/>
                <a:gd name="T52" fmla="*/ 24 w 75"/>
                <a:gd name="T53" fmla="*/ 225 h 380"/>
                <a:gd name="T54" fmla="*/ 26 w 75"/>
                <a:gd name="T55" fmla="*/ 239 h 380"/>
                <a:gd name="T56" fmla="*/ 22 w 75"/>
                <a:gd name="T57" fmla="*/ 255 h 380"/>
                <a:gd name="T58" fmla="*/ 18 w 75"/>
                <a:gd name="T59" fmla="*/ 266 h 380"/>
                <a:gd name="T60" fmla="*/ 17 w 75"/>
                <a:gd name="T61" fmla="*/ 264 h 380"/>
                <a:gd name="T62" fmla="*/ 11 w 75"/>
                <a:gd name="T63" fmla="*/ 266 h 380"/>
                <a:gd name="T64" fmla="*/ 2 w 75"/>
                <a:gd name="T65" fmla="*/ 279 h 380"/>
                <a:gd name="T66" fmla="*/ 12 w 75"/>
                <a:gd name="T67" fmla="*/ 280 h 380"/>
                <a:gd name="T68" fmla="*/ 18 w 75"/>
                <a:gd name="T69" fmla="*/ 290 h 380"/>
                <a:gd name="T70" fmla="*/ 8 w 75"/>
                <a:gd name="T71" fmla="*/ 293 h 380"/>
                <a:gd name="T72" fmla="*/ 10 w 75"/>
                <a:gd name="T73" fmla="*/ 299 h 380"/>
                <a:gd name="T74" fmla="*/ 4 w 75"/>
                <a:gd name="T75" fmla="*/ 308 h 380"/>
                <a:gd name="T76" fmla="*/ 11 w 75"/>
                <a:gd name="T77" fmla="*/ 310 h 380"/>
                <a:gd name="T78" fmla="*/ 12 w 75"/>
                <a:gd name="T79" fmla="*/ 319 h 380"/>
                <a:gd name="T80" fmla="*/ 7 w 75"/>
                <a:gd name="T81" fmla="*/ 329 h 380"/>
                <a:gd name="T82" fmla="*/ 17 w 75"/>
                <a:gd name="T83" fmla="*/ 331 h 380"/>
                <a:gd name="T84" fmla="*/ 21 w 75"/>
                <a:gd name="T85" fmla="*/ 334 h 380"/>
                <a:gd name="T86" fmla="*/ 17 w 75"/>
                <a:gd name="T87" fmla="*/ 344 h 380"/>
                <a:gd name="T88" fmla="*/ 30 w 75"/>
                <a:gd name="T89" fmla="*/ 345 h 380"/>
                <a:gd name="T90" fmla="*/ 21 w 75"/>
                <a:gd name="T91" fmla="*/ 352 h 380"/>
                <a:gd name="T92" fmla="*/ 32 w 75"/>
                <a:gd name="T93" fmla="*/ 350 h 380"/>
                <a:gd name="T94" fmla="*/ 19 w 75"/>
                <a:gd name="T95" fmla="*/ 359 h 380"/>
                <a:gd name="T96" fmla="*/ 30 w 75"/>
                <a:gd name="T97" fmla="*/ 360 h 380"/>
                <a:gd name="T98" fmla="*/ 48 w 75"/>
                <a:gd name="T99" fmla="*/ 344 h 380"/>
                <a:gd name="T100" fmla="*/ 53 w 75"/>
                <a:gd name="T101" fmla="*/ 353 h 380"/>
                <a:gd name="T102" fmla="*/ 45 w 75"/>
                <a:gd name="T103" fmla="*/ 356 h 380"/>
                <a:gd name="T104" fmla="*/ 37 w 75"/>
                <a:gd name="T105" fmla="*/ 363 h 380"/>
                <a:gd name="T106" fmla="*/ 43 w 75"/>
                <a:gd name="T107" fmla="*/ 375 h 380"/>
                <a:gd name="T108" fmla="*/ 55 w 75"/>
                <a:gd name="T109" fmla="*/ 373 h 380"/>
                <a:gd name="T110" fmla="*/ 68 w 75"/>
                <a:gd name="T111" fmla="*/ 374 h 380"/>
                <a:gd name="T112" fmla="*/ 61 w 75"/>
                <a:gd name="T113" fmla="*/ 372 h 380"/>
                <a:gd name="T114" fmla="*/ 53 w 75"/>
                <a:gd name="T115" fmla="*/ 341 h 380"/>
                <a:gd name="T116" fmla="*/ 35 w 75"/>
                <a:gd name="T117" fmla="*/ 337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5" h="380">
                  <a:moveTo>
                    <a:pt x="35" y="337"/>
                  </a:moveTo>
                  <a:cubicBezTo>
                    <a:pt x="33" y="338"/>
                    <a:pt x="32" y="334"/>
                    <a:pt x="31" y="334"/>
                  </a:cubicBezTo>
                  <a:cubicBezTo>
                    <a:pt x="29" y="334"/>
                    <a:pt x="29" y="327"/>
                    <a:pt x="30" y="324"/>
                  </a:cubicBezTo>
                  <a:cubicBezTo>
                    <a:pt x="31" y="321"/>
                    <a:pt x="24" y="323"/>
                    <a:pt x="22" y="322"/>
                  </a:cubicBezTo>
                  <a:cubicBezTo>
                    <a:pt x="20" y="321"/>
                    <a:pt x="23" y="319"/>
                    <a:pt x="21" y="316"/>
                  </a:cubicBezTo>
                  <a:cubicBezTo>
                    <a:pt x="18" y="314"/>
                    <a:pt x="20" y="310"/>
                    <a:pt x="20" y="308"/>
                  </a:cubicBezTo>
                  <a:cubicBezTo>
                    <a:pt x="21" y="307"/>
                    <a:pt x="22" y="303"/>
                    <a:pt x="25" y="303"/>
                  </a:cubicBezTo>
                  <a:cubicBezTo>
                    <a:pt x="28" y="303"/>
                    <a:pt x="26" y="299"/>
                    <a:pt x="28" y="297"/>
                  </a:cubicBezTo>
                  <a:cubicBezTo>
                    <a:pt x="31" y="295"/>
                    <a:pt x="26" y="292"/>
                    <a:pt x="28" y="290"/>
                  </a:cubicBezTo>
                  <a:cubicBezTo>
                    <a:pt x="31" y="289"/>
                    <a:pt x="28" y="285"/>
                    <a:pt x="32" y="285"/>
                  </a:cubicBezTo>
                  <a:cubicBezTo>
                    <a:pt x="35" y="284"/>
                    <a:pt x="32" y="280"/>
                    <a:pt x="34" y="279"/>
                  </a:cubicBezTo>
                  <a:cubicBezTo>
                    <a:pt x="37" y="278"/>
                    <a:pt x="34" y="275"/>
                    <a:pt x="35" y="272"/>
                  </a:cubicBezTo>
                  <a:cubicBezTo>
                    <a:pt x="35" y="269"/>
                    <a:pt x="33" y="267"/>
                    <a:pt x="36" y="266"/>
                  </a:cubicBezTo>
                  <a:cubicBezTo>
                    <a:pt x="39" y="265"/>
                    <a:pt x="37" y="262"/>
                    <a:pt x="35" y="260"/>
                  </a:cubicBezTo>
                  <a:cubicBezTo>
                    <a:pt x="32" y="258"/>
                    <a:pt x="35" y="258"/>
                    <a:pt x="38" y="258"/>
                  </a:cubicBezTo>
                  <a:cubicBezTo>
                    <a:pt x="41" y="258"/>
                    <a:pt x="39" y="254"/>
                    <a:pt x="37" y="255"/>
                  </a:cubicBezTo>
                  <a:cubicBezTo>
                    <a:pt x="34" y="256"/>
                    <a:pt x="32" y="253"/>
                    <a:pt x="34" y="250"/>
                  </a:cubicBezTo>
                  <a:cubicBezTo>
                    <a:pt x="36" y="248"/>
                    <a:pt x="32" y="247"/>
                    <a:pt x="33" y="245"/>
                  </a:cubicBezTo>
                  <a:cubicBezTo>
                    <a:pt x="34" y="244"/>
                    <a:pt x="34" y="242"/>
                    <a:pt x="32" y="241"/>
                  </a:cubicBezTo>
                  <a:cubicBezTo>
                    <a:pt x="31" y="240"/>
                    <a:pt x="32" y="232"/>
                    <a:pt x="33" y="232"/>
                  </a:cubicBezTo>
                  <a:cubicBezTo>
                    <a:pt x="35" y="231"/>
                    <a:pt x="34" y="225"/>
                    <a:pt x="34" y="223"/>
                  </a:cubicBezTo>
                  <a:cubicBezTo>
                    <a:pt x="34" y="221"/>
                    <a:pt x="32" y="219"/>
                    <a:pt x="32" y="217"/>
                  </a:cubicBezTo>
                  <a:cubicBezTo>
                    <a:pt x="32" y="215"/>
                    <a:pt x="34" y="215"/>
                    <a:pt x="34" y="211"/>
                  </a:cubicBezTo>
                  <a:cubicBezTo>
                    <a:pt x="34" y="207"/>
                    <a:pt x="35" y="206"/>
                    <a:pt x="37" y="206"/>
                  </a:cubicBezTo>
                  <a:cubicBezTo>
                    <a:pt x="38" y="205"/>
                    <a:pt x="37" y="201"/>
                    <a:pt x="37" y="199"/>
                  </a:cubicBezTo>
                  <a:cubicBezTo>
                    <a:pt x="37" y="197"/>
                    <a:pt x="41" y="199"/>
                    <a:pt x="42" y="196"/>
                  </a:cubicBezTo>
                  <a:cubicBezTo>
                    <a:pt x="42" y="193"/>
                    <a:pt x="39" y="193"/>
                    <a:pt x="40" y="191"/>
                  </a:cubicBezTo>
                  <a:cubicBezTo>
                    <a:pt x="40" y="189"/>
                    <a:pt x="40" y="186"/>
                    <a:pt x="40" y="180"/>
                  </a:cubicBezTo>
                  <a:cubicBezTo>
                    <a:pt x="40" y="175"/>
                    <a:pt x="44" y="173"/>
                    <a:pt x="46" y="172"/>
                  </a:cubicBezTo>
                  <a:cubicBezTo>
                    <a:pt x="48" y="170"/>
                    <a:pt x="44" y="162"/>
                    <a:pt x="46" y="161"/>
                  </a:cubicBezTo>
                  <a:cubicBezTo>
                    <a:pt x="48" y="160"/>
                    <a:pt x="47" y="156"/>
                    <a:pt x="48" y="155"/>
                  </a:cubicBezTo>
                  <a:cubicBezTo>
                    <a:pt x="50" y="154"/>
                    <a:pt x="50" y="151"/>
                    <a:pt x="51" y="148"/>
                  </a:cubicBezTo>
                  <a:cubicBezTo>
                    <a:pt x="52" y="145"/>
                    <a:pt x="49" y="143"/>
                    <a:pt x="49" y="141"/>
                  </a:cubicBezTo>
                  <a:cubicBezTo>
                    <a:pt x="49" y="138"/>
                    <a:pt x="48" y="135"/>
                    <a:pt x="46" y="132"/>
                  </a:cubicBezTo>
                  <a:cubicBezTo>
                    <a:pt x="44" y="129"/>
                    <a:pt x="44" y="123"/>
                    <a:pt x="46" y="123"/>
                  </a:cubicBezTo>
                  <a:cubicBezTo>
                    <a:pt x="47" y="123"/>
                    <a:pt x="47" y="117"/>
                    <a:pt x="49" y="117"/>
                  </a:cubicBezTo>
                  <a:cubicBezTo>
                    <a:pt x="52" y="116"/>
                    <a:pt x="51" y="112"/>
                    <a:pt x="49" y="108"/>
                  </a:cubicBezTo>
                  <a:cubicBezTo>
                    <a:pt x="48" y="105"/>
                    <a:pt x="52" y="106"/>
                    <a:pt x="52" y="104"/>
                  </a:cubicBezTo>
                  <a:cubicBezTo>
                    <a:pt x="52" y="101"/>
                    <a:pt x="53" y="97"/>
                    <a:pt x="56" y="96"/>
                  </a:cubicBezTo>
                  <a:cubicBezTo>
                    <a:pt x="58" y="95"/>
                    <a:pt x="58" y="91"/>
                    <a:pt x="58" y="89"/>
                  </a:cubicBezTo>
                  <a:cubicBezTo>
                    <a:pt x="58" y="87"/>
                    <a:pt x="61" y="86"/>
                    <a:pt x="63" y="85"/>
                  </a:cubicBezTo>
                  <a:cubicBezTo>
                    <a:pt x="65" y="83"/>
                    <a:pt x="60" y="81"/>
                    <a:pt x="63" y="79"/>
                  </a:cubicBezTo>
                  <a:cubicBezTo>
                    <a:pt x="66" y="78"/>
                    <a:pt x="61" y="71"/>
                    <a:pt x="62" y="70"/>
                  </a:cubicBezTo>
                  <a:cubicBezTo>
                    <a:pt x="64" y="69"/>
                    <a:pt x="62" y="66"/>
                    <a:pt x="63" y="64"/>
                  </a:cubicBezTo>
                  <a:cubicBezTo>
                    <a:pt x="63" y="62"/>
                    <a:pt x="71" y="58"/>
                    <a:pt x="72" y="57"/>
                  </a:cubicBezTo>
                  <a:cubicBezTo>
                    <a:pt x="73" y="55"/>
                    <a:pt x="74" y="51"/>
                    <a:pt x="74" y="47"/>
                  </a:cubicBezTo>
                  <a:cubicBezTo>
                    <a:pt x="71" y="48"/>
                    <a:pt x="69" y="49"/>
                    <a:pt x="69" y="48"/>
                  </a:cubicBezTo>
                  <a:cubicBezTo>
                    <a:pt x="68" y="47"/>
                    <a:pt x="69" y="41"/>
                    <a:pt x="67" y="39"/>
                  </a:cubicBezTo>
                  <a:cubicBezTo>
                    <a:pt x="64" y="37"/>
                    <a:pt x="66" y="32"/>
                    <a:pt x="64" y="31"/>
                  </a:cubicBezTo>
                  <a:cubicBezTo>
                    <a:pt x="61" y="30"/>
                    <a:pt x="59" y="26"/>
                    <a:pt x="61" y="24"/>
                  </a:cubicBezTo>
                  <a:cubicBezTo>
                    <a:pt x="63" y="23"/>
                    <a:pt x="61" y="20"/>
                    <a:pt x="62" y="18"/>
                  </a:cubicBezTo>
                  <a:cubicBezTo>
                    <a:pt x="64" y="17"/>
                    <a:pt x="61" y="17"/>
                    <a:pt x="59" y="14"/>
                  </a:cubicBezTo>
                  <a:cubicBezTo>
                    <a:pt x="56" y="11"/>
                    <a:pt x="60" y="7"/>
                    <a:pt x="57" y="5"/>
                  </a:cubicBezTo>
                  <a:cubicBezTo>
                    <a:pt x="54" y="3"/>
                    <a:pt x="54" y="0"/>
                    <a:pt x="53" y="1"/>
                  </a:cubicBezTo>
                  <a:cubicBezTo>
                    <a:pt x="52" y="2"/>
                    <a:pt x="52" y="6"/>
                    <a:pt x="50" y="8"/>
                  </a:cubicBezTo>
                  <a:cubicBezTo>
                    <a:pt x="49" y="8"/>
                    <a:pt x="49" y="8"/>
                    <a:pt x="48" y="9"/>
                  </a:cubicBezTo>
                  <a:cubicBezTo>
                    <a:pt x="48" y="11"/>
                    <a:pt x="47" y="15"/>
                    <a:pt x="48" y="17"/>
                  </a:cubicBezTo>
                  <a:cubicBezTo>
                    <a:pt x="49" y="19"/>
                    <a:pt x="50" y="33"/>
                    <a:pt x="49" y="38"/>
                  </a:cubicBezTo>
                  <a:cubicBezTo>
                    <a:pt x="47" y="44"/>
                    <a:pt x="46" y="48"/>
                    <a:pt x="45" y="51"/>
                  </a:cubicBezTo>
                  <a:cubicBezTo>
                    <a:pt x="44" y="54"/>
                    <a:pt x="48" y="54"/>
                    <a:pt x="46" y="56"/>
                  </a:cubicBezTo>
                  <a:cubicBezTo>
                    <a:pt x="45" y="57"/>
                    <a:pt x="45" y="61"/>
                    <a:pt x="45" y="67"/>
                  </a:cubicBezTo>
                  <a:cubicBezTo>
                    <a:pt x="45" y="73"/>
                    <a:pt x="42" y="83"/>
                    <a:pt x="42" y="86"/>
                  </a:cubicBezTo>
                  <a:cubicBezTo>
                    <a:pt x="41" y="89"/>
                    <a:pt x="39" y="92"/>
                    <a:pt x="39" y="95"/>
                  </a:cubicBezTo>
                  <a:cubicBezTo>
                    <a:pt x="40" y="99"/>
                    <a:pt x="38" y="101"/>
                    <a:pt x="36" y="102"/>
                  </a:cubicBezTo>
                  <a:cubicBezTo>
                    <a:pt x="34" y="104"/>
                    <a:pt x="39" y="109"/>
                    <a:pt x="39" y="112"/>
                  </a:cubicBezTo>
                  <a:cubicBezTo>
                    <a:pt x="39" y="115"/>
                    <a:pt x="35" y="117"/>
                    <a:pt x="36" y="122"/>
                  </a:cubicBezTo>
                  <a:cubicBezTo>
                    <a:pt x="37" y="128"/>
                    <a:pt x="36" y="138"/>
                    <a:pt x="36" y="140"/>
                  </a:cubicBezTo>
                  <a:cubicBezTo>
                    <a:pt x="36" y="142"/>
                    <a:pt x="33" y="142"/>
                    <a:pt x="34" y="146"/>
                  </a:cubicBezTo>
                  <a:cubicBezTo>
                    <a:pt x="34" y="150"/>
                    <a:pt x="31" y="151"/>
                    <a:pt x="31" y="156"/>
                  </a:cubicBezTo>
                  <a:cubicBezTo>
                    <a:pt x="30" y="162"/>
                    <a:pt x="26" y="170"/>
                    <a:pt x="24" y="174"/>
                  </a:cubicBezTo>
                  <a:cubicBezTo>
                    <a:pt x="23" y="179"/>
                    <a:pt x="23" y="181"/>
                    <a:pt x="20" y="181"/>
                  </a:cubicBezTo>
                  <a:cubicBezTo>
                    <a:pt x="18" y="181"/>
                    <a:pt x="18" y="183"/>
                    <a:pt x="19" y="187"/>
                  </a:cubicBezTo>
                  <a:cubicBezTo>
                    <a:pt x="21" y="191"/>
                    <a:pt x="18" y="194"/>
                    <a:pt x="20" y="198"/>
                  </a:cubicBezTo>
                  <a:cubicBezTo>
                    <a:pt x="23" y="201"/>
                    <a:pt x="22" y="203"/>
                    <a:pt x="21" y="206"/>
                  </a:cubicBezTo>
                  <a:cubicBezTo>
                    <a:pt x="20" y="210"/>
                    <a:pt x="18" y="210"/>
                    <a:pt x="18" y="213"/>
                  </a:cubicBezTo>
                  <a:cubicBezTo>
                    <a:pt x="18" y="217"/>
                    <a:pt x="16" y="220"/>
                    <a:pt x="17" y="223"/>
                  </a:cubicBezTo>
                  <a:cubicBezTo>
                    <a:pt x="18" y="227"/>
                    <a:pt x="18" y="228"/>
                    <a:pt x="16" y="228"/>
                  </a:cubicBezTo>
                  <a:cubicBezTo>
                    <a:pt x="14" y="228"/>
                    <a:pt x="13" y="231"/>
                    <a:pt x="13" y="238"/>
                  </a:cubicBezTo>
                  <a:cubicBezTo>
                    <a:pt x="12" y="244"/>
                    <a:pt x="12" y="244"/>
                    <a:pt x="17" y="243"/>
                  </a:cubicBezTo>
                  <a:cubicBezTo>
                    <a:pt x="21" y="243"/>
                    <a:pt x="18" y="228"/>
                    <a:pt x="20" y="228"/>
                  </a:cubicBezTo>
                  <a:cubicBezTo>
                    <a:pt x="23" y="228"/>
                    <a:pt x="21" y="226"/>
                    <a:pt x="24" y="225"/>
                  </a:cubicBezTo>
                  <a:cubicBezTo>
                    <a:pt x="26" y="224"/>
                    <a:pt x="24" y="227"/>
                    <a:pt x="26" y="228"/>
                  </a:cubicBezTo>
                  <a:cubicBezTo>
                    <a:pt x="28" y="229"/>
                    <a:pt x="29" y="230"/>
                    <a:pt x="26" y="232"/>
                  </a:cubicBezTo>
                  <a:cubicBezTo>
                    <a:pt x="24" y="233"/>
                    <a:pt x="27" y="237"/>
                    <a:pt x="26" y="239"/>
                  </a:cubicBezTo>
                  <a:cubicBezTo>
                    <a:pt x="24" y="241"/>
                    <a:pt x="22" y="243"/>
                    <a:pt x="24" y="246"/>
                  </a:cubicBezTo>
                  <a:cubicBezTo>
                    <a:pt x="25" y="248"/>
                    <a:pt x="22" y="248"/>
                    <a:pt x="22" y="251"/>
                  </a:cubicBezTo>
                  <a:cubicBezTo>
                    <a:pt x="22" y="254"/>
                    <a:pt x="24" y="254"/>
                    <a:pt x="22" y="255"/>
                  </a:cubicBezTo>
                  <a:cubicBezTo>
                    <a:pt x="21" y="256"/>
                    <a:pt x="24" y="258"/>
                    <a:pt x="22" y="259"/>
                  </a:cubicBezTo>
                  <a:cubicBezTo>
                    <a:pt x="20" y="259"/>
                    <a:pt x="21" y="261"/>
                    <a:pt x="23" y="264"/>
                  </a:cubicBezTo>
                  <a:cubicBezTo>
                    <a:pt x="24" y="266"/>
                    <a:pt x="20" y="265"/>
                    <a:pt x="18" y="266"/>
                  </a:cubicBezTo>
                  <a:cubicBezTo>
                    <a:pt x="16" y="268"/>
                    <a:pt x="20" y="270"/>
                    <a:pt x="19" y="272"/>
                  </a:cubicBezTo>
                  <a:cubicBezTo>
                    <a:pt x="18" y="274"/>
                    <a:pt x="15" y="271"/>
                    <a:pt x="14" y="269"/>
                  </a:cubicBezTo>
                  <a:cubicBezTo>
                    <a:pt x="12" y="268"/>
                    <a:pt x="16" y="266"/>
                    <a:pt x="17" y="264"/>
                  </a:cubicBezTo>
                  <a:cubicBezTo>
                    <a:pt x="19" y="262"/>
                    <a:pt x="16" y="257"/>
                    <a:pt x="13" y="258"/>
                  </a:cubicBezTo>
                  <a:cubicBezTo>
                    <a:pt x="10" y="259"/>
                    <a:pt x="16" y="262"/>
                    <a:pt x="16" y="264"/>
                  </a:cubicBezTo>
                  <a:cubicBezTo>
                    <a:pt x="16" y="267"/>
                    <a:pt x="11" y="264"/>
                    <a:pt x="11" y="266"/>
                  </a:cubicBezTo>
                  <a:cubicBezTo>
                    <a:pt x="11" y="269"/>
                    <a:pt x="8" y="268"/>
                    <a:pt x="6" y="270"/>
                  </a:cubicBezTo>
                  <a:cubicBezTo>
                    <a:pt x="5" y="272"/>
                    <a:pt x="9" y="274"/>
                    <a:pt x="7" y="274"/>
                  </a:cubicBezTo>
                  <a:cubicBezTo>
                    <a:pt x="5" y="275"/>
                    <a:pt x="2" y="277"/>
                    <a:pt x="2" y="279"/>
                  </a:cubicBezTo>
                  <a:cubicBezTo>
                    <a:pt x="1" y="281"/>
                    <a:pt x="4" y="281"/>
                    <a:pt x="4" y="280"/>
                  </a:cubicBezTo>
                  <a:cubicBezTo>
                    <a:pt x="4" y="278"/>
                    <a:pt x="7" y="277"/>
                    <a:pt x="7" y="280"/>
                  </a:cubicBezTo>
                  <a:cubicBezTo>
                    <a:pt x="8" y="282"/>
                    <a:pt x="10" y="280"/>
                    <a:pt x="12" y="280"/>
                  </a:cubicBezTo>
                  <a:cubicBezTo>
                    <a:pt x="15" y="281"/>
                    <a:pt x="15" y="285"/>
                    <a:pt x="13" y="284"/>
                  </a:cubicBezTo>
                  <a:cubicBezTo>
                    <a:pt x="12" y="284"/>
                    <a:pt x="10" y="287"/>
                    <a:pt x="10" y="290"/>
                  </a:cubicBezTo>
                  <a:cubicBezTo>
                    <a:pt x="11" y="292"/>
                    <a:pt x="16" y="290"/>
                    <a:pt x="18" y="290"/>
                  </a:cubicBezTo>
                  <a:cubicBezTo>
                    <a:pt x="21" y="291"/>
                    <a:pt x="20" y="295"/>
                    <a:pt x="18" y="294"/>
                  </a:cubicBezTo>
                  <a:cubicBezTo>
                    <a:pt x="17" y="292"/>
                    <a:pt x="14" y="290"/>
                    <a:pt x="13" y="292"/>
                  </a:cubicBezTo>
                  <a:cubicBezTo>
                    <a:pt x="12" y="295"/>
                    <a:pt x="10" y="294"/>
                    <a:pt x="8" y="293"/>
                  </a:cubicBezTo>
                  <a:cubicBezTo>
                    <a:pt x="6" y="292"/>
                    <a:pt x="0" y="296"/>
                    <a:pt x="2" y="297"/>
                  </a:cubicBezTo>
                  <a:cubicBezTo>
                    <a:pt x="4" y="299"/>
                    <a:pt x="4" y="301"/>
                    <a:pt x="5" y="301"/>
                  </a:cubicBezTo>
                  <a:cubicBezTo>
                    <a:pt x="7" y="301"/>
                    <a:pt x="9" y="300"/>
                    <a:pt x="10" y="299"/>
                  </a:cubicBezTo>
                  <a:cubicBezTo>
                    <a:pt x="10" y="297"/>
                    <a:pt x="13" y="296"/>
                    <a:pt x="13" y="299"/>
                  </a:cubicBezTo>
                  <a:cubicBezTo>
                    <a:pt x="13" y="302"/>
                    <a:pt x="10" y="301"/>
                    <a:pt x="9" y="303"/>
                  </a:cubicBezTo>
                  <a:cubicBezTo>
                    <a:pt x="8" y="304"/>
                    <a:pt x="7" y="306"/>
                    <a:pt x="4" y="308"/>
                  </a:cubicBezTo>
                  <a:cubicBezTo>
                    <a:pt x="2" y="309"/>
                    <a:pt x="4" y="312"/>
                    <a:pt x="6" y="311"/>
                  </a:cubicBezTo>
                  <a:cubicBezTo>
                    <a:pt x="8" y="310"/>
                    <a:pt x="6" y="313"/>
                    <a:pt x="8" y="314"/>
                  </a:cubicBezTo>
                  <a:cubicBezTo>
                    <a:pt x="11" y="314"/>
                    <a:pt x="11" y="312"/>
                    <a:pt x="11" y="310"/>
                  </a:cubicBezTo>
                  <a:cubicBezTo>
                    <a:pt x="10" y="308"/>
                    <a:pt x="12" y="304"/>
                    <a:pt x="14" y="306"/>
                  </a:cubicBezTo>
                  <a:cubicBezTo>
                    <a:pt x="17" y="308"/>
                    <a:pt x="13" y="311"/>
                    <a:pt x="13" y="312"/>
                  </a:cubicBezTo>
                  <a:cubicBezTo>
                    <a:pt x="13" y="314"/>
                    <a:pt x="12" y="317"/>
                    <a:pt x="12" y="319"/>
                  </a:cubicBezTo>
                  <a:cubicBezTo>
                    <a:pt x="12" y="321"/>
                    <a:pt x="10" y="320"/>
                    <a:pt x="10" y="322"/>
                  </a:cubicBezTo>
                  <a:cubicBezTo>
                    <a:pt x="10" y="324"/>
                    <a:pt x="4" y="323"/>
                    <a:pt x="7" y="324"/>
                  </a:cubicBezTo>
                  <a:cubicBezTo>
                    <a:pt x="9" y="326"/>
                    <a:pt x="5" y="328"/>
                    <a:pt x="7" y="329"/>
                  </a:cubicBezTo>
                  <a:cubicBezTo>
                    <a:pt x="8" y="331"/>
                    <a:pt x="9" y="327"/>
                    <a:pt x="11" y="328"/>
                  </a:cubicBezTo>
                  <a:cubicBezTo>
                    <a:pt x="13" y="329"/>
                    <a:pt x="13" y="329"/>
                    <a:pt x="16" y="328"/>
                  </a:cubicBezTo>
                  <a:cubicBezTo>
                    <a:pt x="18" y="327"/>
                    <a:pt x="20" y="330"/>
                    <a:pt x="17" y="331"/>
                  </a:cubicBezTo>
                  <a:cubicBezTo>
                    <a:pt x="15" y="332"/>
                    <a:pt x="12" y="334"/>
                    <a:pt x="13" y="335"/>
                  </a:cubicBezTo>
                  <a:cubicBezTo>
                    <a:pt x="14" y="335"/>
                    <a:pt x="18" y="333"/>
                    <a:pt x="18" y="335"/>
                  </a:cubicBezTo>
                  <a:cubicBezTo>
                    <a:pt x="19" y="338"/>
                    <a:pt x="21" y="337"/>
                    <a:pt x="21" y="334"/>
                  </a:cubicBezTo>
                  <a:cubicBezTo>
                    <a:pt x="21" y="332"/>
                    <a:pt x="26" y="334"/>
                    <a:pt x="27" y="336"/>
                  </a:cubicBezTo>
                  <a:cubicBezTo>
                    <a:pt x="27" y="339"/>
                    <a:pt x="22" y="340"/>
                    <a:pt x="19" y="339"/>
                  </a:cubicBezTo>
                  <a:cubicBezTo>
                    <a:pt x="16" y="339"/>
                    <a:pt x="15" y="342"/>
                    <a:pt x="17" y="344"/>
                  </a:cubicBezTo>
                  <a:cubicBezTo>
                    <a:pt x="18" y="347"/>
                    <a:pt x="21" y="344"/>
                    <a:pt x="23" y="342"/>
                  </a:cubicBezTo>
                  <a:cubicBezTo>
                    <a:pt x="25" y="340"/>
                    <a:pt x="35" y="341"/>
                    <a:pt x="36" y="343"/>
                  </a:cubicBezTo>
                  <a:cubicBezTo>
                    <a:pt x="36" y="345"/>
                    <a:pt x="31" y="343"/>
                    <a:pt x="30" y="345"/>
                  </a:cubicBezTo>
                  <a:cubicBezTo>
                    <a:pt x="30" y="346"/>
                    <a:pt x="26" y="347"/>
                    <a:pt x="25" y="346"/>
                  </a:cubicBezTo>
                  <a:cubicBezTo>
                    <a:pt x="25" y="344"/>
                    <a:pt x="21" y="346"/>
                    <a:pt x="21" y="349"/>
                  </a:cubicBezTo>
                  <a:cubicBezTo>
                    <a:pt x="20" y="351"/>
                    <a:pt x="17" y="351"/>
                    <a:pt x="21" y="352"/>
                  </a:cubicBezTo>
                  <a:cubicBezTo>
                    <a:pt x="24" y="353"/>
                    <a:pt x="23" y="348"/>
                    <a:pt x="28" y="349"/>
                  </a:cubicBezTo>
                  <a:cubicBezTo>
                    <a:pt x="34" y="349"/>
                    <a:pt x="36" y="344"/>
                    <a:pt x="38" y="347"/>
                  </a:cubicBezTo>
                  <a:cubicBezTo>
                    <a:pt x="39" y="350"/>
                    <a:pt x="34" y="352"/>
                    <a:pt x="32" y="350"/>
                  </a:cubicBezTo>
                  <a:cubicBezTo>
                    <a:pt x="30" y="349"/>
                    <a:pt x="27" y="352"/>
                    <a:pt x="27" y="355"/>
                  </a:cubicBezTo>
                  <a:cubicBezTo>
                    <a:pt x="27" y="357"/>
                    <a:pt x="21" y="354"/>
                    <a:pt x="18" y="353"/>
                  </a:cubicBezTo>
                  <a:cubicBezTo>
                    <a:pt x="15" y="353"/>
                    <a:pt x="17" y="356"/>
                    <a:pt x="19" y="359"/>
                  </a:cubicBezTo>
                  <a:cubicBezTo>
                    <a:pt x="22" y="362"/>
                    <a:pt x="23" y="359"/>
                    <a:pt x="27" y="361"/>
                  </a:cubicBezTo>
                  <a:cubicBezTo>
                    <a:pt x="30" y="363"/>
                    <a:pt x="30" y="365"/>
                    <a:pt x="32" y="363"/>
                  </a:cubicBezTo>
                  <a:cubicBezTo>
                    <a:pt x="34" y="361"/>
                    <a:pt x="32" y="361"/>
                    <a:pt x="30" y="360"/>
                  </a:cubicBezTo>
                  <a:cubicBezTo>
                    <a:pt x="29" y="359"/>
                    <a:pt x="30" y="356"/>
                    <a:pt x="34" y="358"/>
                  </a:cubicBezTo>
                  <a:cubicBezTo>
                    <a:pt x="37" y="359"/>
                    <a:pt x="41" y="356"/>
                    <a:pt x="40" y="352"/>
                  </a:cubicBezTo>
                  <a:cubicBezTo>
                    <a:pt x="39" y="347"/>
                    <a:pt x="44" y="345"/>
                    <a:pt x="48" y="344"/>
                  </a:cubicBezTo>
                  <a:cubicBezTo>
                    <a:pt x="52" y="342"/>
                    <a:pt x="50" y="347"/>
                    <a:pt x="47" y="348"/>
                  </a:cubicBezTo>
                  <a:cubicBezTo>
                    <a:pt x="44" y="349"/>
                    <a:pt x="43" y="350"/>
                    <a:pt x="45" y="353"/>
                  </a:cubicBezTo>
                  <a:cubicBezTo>
                    <a:pt x="48" y="355"/>
                    <a:pt x="51" y="351"/>
                    <a:pt x="53" y="353"/>
                  </a:cubicBezTo>
                  <a:cubicBezTo>
                    <a:pt x="55" y="355"/>
                    <a:pt x="49" y="355"/>
                    <a:pt x="48" y="357"/>
                  </a:cubicBezTo>
                  <a:cubicBezTo>
                    <a:pt x="47" y="359"/>
                    <a:pt x="52" y="361"/>
                    <a:pt x="49" y="363"/>
                  </a:cubicBezTo>
                  <a:cubicBezTo>
                    <a:pt x="46" y="364"/>
                    <a:pt x="47" y="357"/>
                    <a:pt x="45" y="356"/>
                  </a:cubicBezTo>
                  <a:cubicBezTo>
                    <a:pt x="43" y="355"/>
                    <a:pt x="42" y="357"/>
                    <a:pt x="44" y="361"/>
                  </a:cubicBezTo>
                  <a:cubicBezTo>
                    <a:pt x="45" y="365"/>
                    <a:pt x="41" y="362"/>
                    <a:pt x="39" y="360"/>
                  </a:cubicBezTo>
                  <a:cubicBezTo>
                    <a:pt x="38" y="358"/>
                    <a:pt x="35" y="361"/>
                    <a:pt x="37" y="363"/>
                  </a:cubicBezTo>
                  <a:cubicBezTo>
                    <a:pt x="39" y="365"/>
                    <a:pt x="33" y="363"/>
                    <a:pt x="33" y="366"/>
                  </a:cubicBezTo>
                  <a:cubicBezTo>
                    <a:pt x="33" y="370"/>
                    <a:pt x="36" y="367"/>
                    <a:pt x="39" y="367"/>
                  </a:cubicBezTo>
                  <a:cubicBezTo>
                    <a:pt x="42" y="368"/>
                    <a:pt x="41" y="373"/>
                    <a:pt x="43" y="375"/>
                  </a:cubicBezTo>
                  <a:cubicBezTo>
                    <a:pt x="46" y="377"/>
                    <a:pt x="44" y="369"/>
                    <a:pt x="46" y="368"/>
                  </a:cubicBezTo>
                  <a:cubicBezTo>
                    <a:pt x="49" y="368"/>
                    <a:pt x="47" y="374"/>
                    <a:pt x="52" y="376"/>
                  </a:cubicBezTo>
                  <a:cubicBezTo>
                    <a:pt x="58" y="378"/>
                    <a:pt x="53" y="375"/>
                    <a:pt x="55" y="373"/>
                  </a:cubicBezTo>
                  <a:cubicBezTo>
                    <a:pt x="58" y="371"/>
                    <a:pt x="61" y="379"/>
                    <a:pt x="64" y="380"/>
                  </a:cubicBezTo>
                  <a:cubicBezTo>
                    <a:pt x="67" y="380"/>
                    <a:pt x="65" y="376"/>
                    <a:pt x="63" y="374"/>
                  </a:cubicBezTo>
                  <a:cubicBezTo>
                    <a:pt x="61" y="372"/>
                    <a:pt x="65" y="373"/>
                    <a:pt x="68" y="374"/>
                  </a:cubicBezTo>
                  <a:cubicBezTo>
                    <a:pt x="71" y="375"/>
                    <a:pt x="73" y="375"/>
                    <a:pt x="73" y="373"/>
                  </a:cubicBezTo>
                  <a:cubicBezTo>
                    <a:pt x="74" y="372"/>
                    <a:pt x="74" y="373"/>
                    <a:pt x="75" y="373"/>
                  </a:cubicBezTo>
                  <a:cubicBezTo>
                    <a:pt x="72" y="371"/>
                    <a:pt x="62" y="372"/>
                    <a:pt x="61" y="372"/>
                  </a:cubicBezTo>
                  <a:cubicBezTo>
                    <a:pt x="59" y="372"/>
                    <a:pt x="60" y="349"/>
                    <a:pt x="61" y="344"/>
                  </a:cubicBezTo>
                  <a:cubicBezTo>
                    <a:pt x="60" y="344"/>
                    <a:pt x="60" y="344"/>
                    <a:pt x="60" y="344"/>
                  </a:cubicBezTo>
                  <a:cubicBezTo>
                    <a:pt x="58" y="344"/>
                    <a:pt x="52" y="345"/>
                    <a:pt x="53" y="341"/>
                  </a:cubicBezTo>
                  <a:cubicBezTo>
                    <a:pt x="53" y="340"/>
                    <a:pt x="54" y="340"/>
                    <a:pt x="54" y="340"/>
                  </a:cubicBezTo>
                  <a:cubicBezTo>
                    <a:pt x="53" y="339"/>
                    <a:pt x="51" y="338"/>
                    <a:pt x="49" y="337"/>
                  </a:cubicBezTo>
                  <a:cubicBezTo>
                    <a:pt x="46" y="336"/>
                    <a:pt x="37" y="337"/>
                    <a:pt x="35" y="33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1" name="Freeform 111"/>
            <p:cNvSpPr>
              <a:spLocks/>
            </p:cNvSpPr>
            <p:nvPr/>
          </p:nvSpPr>
          <p:spPr bwMode="auto">
            <a:xfrm>
              <a:off x="3824363" y="4825869"/>
              <a:ext cx="268334" cy="276000"/>
            </a:xfrm>
            <a:custGeom>
              <a:avLst/>
              <a:gdLst>
                <a:gd name="T0" fmla="*/ 71 w 74"/>
                <a:gd name="T1" fmla="*/ 41 h 76"/>
                <a:gd name="T2" fmla="*/ 64 w 74"/>
                <a:gd name="T3" fmla="*/ 43 h 76"/>
                <a:gd name="T4" fmla="*/ 60 w 74"/>
                <a:gd name="T5" fmla="*/ 33 h 76"/>
                <a:gd name="T6" fmla="*/ 54 w 74"/>
                <a:gd name="T7" fmla="*/ 26 h 76"/>
                <a:gd name="T8" fmla="*/ 47 w 74"/>
                <a:gd name="T9" fmla="*/ 25 h 76"/>
                <a:gd name="T10" fmla="*/ 43 w 74"/>
                <a:gd name="T11" fmla="*/ 19 h 76"/>
                <a:gd name="T12" fmla="*/ 41 w 74"/>
                <a:gd name="T13" fmla="*/ 8 h 76"/>
                <a:gd name="T14" fmla="*/ 41 w 74"/>
                <a:gd name="T15" fmla="*/ 4 h 76"/>
                <a:gd name="T16" fmla="*/ 39 w 74"/>
                <a:gd name="T17" fmla="*/ 4 h 76"/>
                <a:gd name="T18" fmla="*/ 31 w 74"/>
                <a:gd name="T19" fmla="*/ 1 h 76"/>
                <a:gd name="T20" fmla="*/ 22 w 74"/>
                <a:gd name="T21" fmla="*/ 2 h 76"/>
                <a:gd name="T22" fmla="*/ 11 w 74"/>
                <a:gd name="T23" fmla="*/ 3 h 76"/>
                <a:gd name="T24" fmla="*/ 5 w 74"/>
                <a:gd name="T25" fmla="*/ 11 h 76"/>
                <a:gd name="T26" fmla="*/ 2 w 74"/>
                <a:gd name="T27" fmla="*/ 24 h 76"/>
                <a:gd name="T28" fmla="*/ 0 w 74"/>
                <a:gd name="T29" fmla="*/ 24 h 76"/>
                <a:gd name="T30" fmla="*/ 11 w 74"/>
                <a:gd name="T31" fmla="*/ 36 h 76"/>
                <a:gd name="T32" fmla="*/ 21 w 74"/>
                <a:gd name="T33" fmla="*/ 42 h 76"/>
                <a:gd name="T34" fmla="*/ 30 w 74"/>
                <a:gd name="T35" fmla="*/ 47 h 76"/>
                <a:gd name="T36" fmla="*/ 46 w 74"/>
                <a:gd name="T37" fmla="*/ 55 h 76"/>
                <a:gd name="T38" fmla="*/ 39 w 74"/>
                <a:gd name="T39" fmla="*/ 66 h 76"/>
                <a:gd name="T40" fmla="*/ 36 w 74"/>
                <a:gd name="T41" fmla="*/ 72 h 76"/>
                <a:gd name="T42" fmla="*/ 44 w 74"/>
                <a:gd name="T43" fmla="*/ 73 h 76"/>
                <a:gd name="T44" fmla="*/ 52 w 74"/>
                <a:gd name="T45" fmla="*/ 74 h 76"/>
                <a:gd name="T46" fmla="*/ 60 w 74"/>
                <a:gd name="T47" fmla="*/ 73 h 76"/>
                <a:gd name="T48" fmla="*/ 66 w 74"/>
                <a:gd name="T49" fmla="*/ 69 h 76"/>
                <a:gd name="T50" fmla="*/ 70 w 74"/>
                <a:gd name="T51" fmla="*/ 57 h 76"/>
                <a:gd name="T52" fmla="*/ 71 w 74"/>
                <a:gd name="T53" fmla="*/ 4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74" h="76">
                  <a:moveTo>
                    <a:pt x="71" y="41"/>
                  </a:moveTo>
                  <a:cubicBezTo>
                    <a:pt x="68" y="40"/>
                    <a:pt x="65" y="43"/>
                    <a:pt x="64" y="43"/>
                  </a:cubicBezTo>
                  <a:cubicBezTo>
                    <a:pt x="63" y="43"/>
                    <a:pt x="61" y="36"/>
                    <a:pt x="60" y="33"/>
                  </a:cubicBezTo>
                  <a:cubicBezTo>
                    <a:pt x="59" y="30"/>
                    <a:pt x="56" y="25"/>
                    <a:pt x="54" y="26"/>
                  </a:cubicBezTo>
                  <a:cubicBezTo>
                    <a:pt x="52" y="27"/>
                    <a:pt x="53" y="26"/>
                    <a:pt x="47" y="25"/>
                  </a:cubicBezTo>
                  <a:cubicBezTo>
                    <a:pt x="41" y="25"/>
                    <a:pt x="41" y="24"/>
                    <a:pt x="43" y="19"/>
                  </a:cubicBezTo>
                  <a:cubicBezTo>
                    <a:pt x="44" y="13"/>
                    <a:pt x="39" y="9"/>
                    <a:pt x="41" y="8"/>
                  </a:cubicBezTo>
                  <a:cubicBezTo>
                    <a:pt x="43" y="7"/>
                    <a:pt x="43" y="6"/>
                    <a:pt x="41" y="4"/>
                  </a:cubicBezTo>
                  <a:cubicBezTo>
                    <a:pt x="40" y="4"/>
                    <a:pt x="40" y="4"/>
                    <a:pt x="39" y="4"/>
                  </a:cubicBezTo>
                  <a:cubicBezTo>
                    <a:pt x="37" y="4"/>
                    <a:pt x="35" y="1"/>
                    <a:pt x="31" y="1"/>
                  </a:cubicBezTo>
                  <a:cubicBezTo>
                    <a:pt x="28" y="1"/>
                    <a:pt x="24" y="0"/>
                    <a:pt x="22" y="2"/>
                  </a:cubicBezTo>
                  <a:cubicBezTo>
                    <a:pt x="19" y="3"/>
                    <a:pt x="14" y="1"/>
                    <a:pt x="11" y="3"/>
                  </a:cubicBezTo>
                  <a:cubicBezTo>
                    <a:pt x="8" y="5"/>
                    <a:pt x="5" y="10"/>
                    <a:pt x="5" y="11"/>
                  </a:cubicBezTo>
                  <a:cubicBezTo>
                    <a:pt x="5" y="13"/>
                    <a:pt x="4" y="24"/>
                    <a:pt x="2" y="24"/>
                  </a:cubicBezTo>
                  <a:cubicBezTo>
                    <a:pt x="2" y="24"/>
                    <a:pt x="1" y="24"/>
                    <a:pt x="0" y="24"/>
                  </a:cubicBezTo>
                  <a:cubicBezTo>
                    <a:pt x="2" y="28"/>
                    <a:pt x="7" y="34"/>
                    <a:pt x="11" y="36"/>
                  </a:cubicBezTo>
                  <a:cubicBezTo>
                    <a:pt x="16" y="39"/>
                    <a:pt x="16" y="42"/>
                    <a:pt x="21" y="42"/>
                  </a:cubicBezTo>
                  <a:cubicBezTo>
                    <a:pt x="26" y="43"/>
                    <a:pt x="28" y="45"/>
                    <a:pt x="30" y="47"/>
                  </a:cubicBezTo>
                  <a:cubicBezTo>
                    <a:pt x="32" y="49"/>
                    <a:pt x="45" y="53"/>
                    <a:pt x="46" y="55"/>
                  </a:cubicBezTo>
                  <a:cubicBezTo>
                    <a:pt x="47" y="56"/>
                    <a:pt x="39" y="62"/>
                    <a:pt x="39" y="66"/>
                  </a:cubicBezTo>
                  <a:cubicBezTo>
                    <a:pt x="39" y="71"/>
                    <a:pt x="36" y="70"/>
                    <a:pt x="36" y="72"/>
                  </a:cubicBezTo>
                  <a:cubicBezTo>
                    <a:pt x="36" y="73"/>
                    <a:pt x="42" y="72"/>
                    <a:pt x="44" y="73"/>
                  </a:cubicBezTo>
                  <a:cubicBezTo>
                    <a:pt x="46" y="75"/>
                    <a:pt x="50" y="73"/>
                    <a:pt x="52" y="74"/>
                  </a:cubicBezTo>
                  <a:cubicBezTo>
                    <a:pt x="55" y="76"/>
                    <a:pt x="58" y="72"/>
                    <a:pt x="60" y="73"/>
                  </a:cubicBezTo>
                  <a:cubicBezTo>
                    <a:pt x="62" y="73"/>
                    <a:pt x="64" y="69"/>
                    <a:pt x="66" y="69"/>
                  </a:cubicBezTo>
                  <a:cubicBezTo>
                    <a:pt x="69" y="70"/>
                    <a:pt x="71" y="61"/>
                    <a:pt x="70" y="57"/>
                  </a:cubicBezTo>
                  <a:cubicBezTo>
                    <a:pt x="70" y="53"/>
                    <a:pt x="74" y="43"/>
                    <a:pt x="71" y="4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2" name="Freeform 112"/>
            <p:cNvSpPr>
              <a:spLocks/>
            </p:cNvSpPr>
            <p:nvPr/>
          </p:nvSpPr>
          <p:spPr bwMode="auto">
            <a:xfrm>
              <a:off x="3114428" y="3881335"/>
              <a:ext cx="101200" cy="84334"/>
            </a:xfrm>
            <a:custGeom>
              <a:avLst/>
              <a:gdLst>
                <a:gd name="T0" fmla="*/ 27 w 28"/>
                <a:gd name="T1" fmla="*/ 18 h 23"/>
                <a:gd name="T2" fmla="*/ 28 w 28"/>
                <a:gd name="T3" fmla="*/ 13 h 23"/>
                <a:gd name="T4" fmla="*/ 20 w 28"/>
                <a:gd name="T5" fmla="*/ 2 h 23"/>
                <a:gd name="T6" fmla="*/ 15 w 28"/>
                <a:gd name="T7" fmla="*/ 2 h 23"/>
                <a:gd name="T8" fmla="*/ 7 w 28"/>
                <a:gd name="T9" fmla="*/ 0 h 23"/>
                <a:gd name="T10" fmla="*/ 2 w 28"/>
                <a:gd name="T11" fmla="*/ 0 h 23"/>
                <a:gd name="T12" fmla="*/ 2 w 28"/>
                <a:gd name="T13" fmla="*/ 4 h 23"/>
                <a:gd name="T14" fmla="*/ 4 w 28"/>
                <a:gd name="T15" fmla="*/ 11 h 23"/>
                <a:gd name="T16" fmla="*/ 9 w 28"/>
                <a:gd name="T17" fmla="*/ 10 h 23"/>
                <a:gd name="T18" fmla="*/ 13 w 28"/>
                <a:gd name="T19" fmla="*/ 13 h 23"/>
                <a:gd name="T20" fmla="*/ 19 w 28"/>
                <a:gd name="T21" fmla="*/ 18 h 23"/>
                <a:gd name="T22" fmla="*/ 23 w 28"/>
                <a:gd name="T23" fmla="*/ 23 h 23"/>
                <a:gd name="T24" fmla="*/ 25 w 28"/>
                <a:gd name="T25" fmla="*/ 23 h 23"/>
                <a:gd name="T26" fmla="*/ 27 w 28"/>
                <a:gd name="T27"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23">
                  <a:moveTo>
                    <a:pt x="27" y="18"/>
                  </a:moveTo>
                  <a:cubicBezTo>
                    <a:pt x="26" y="17"/>
                    <a:pt x="26" y="15"/>
                    <a:pt x="28" y="13"/>
                  </a:cubicBezTo>
                  <a:cubicBezTo>
                    <a:pt x="25" y="9"/>
                    <a:pt x="21" y="5"/>
                    <a:pt x="20" y="2"/>
                  </a:cubicBezTo>
                  <a:cubicBezTo>
                    <a:pt x="18" y="3"/>
                    <a:pt x="16" y="3"/>
                    <a:pt x="15" y="2"/>
                  </a:cubicBezTo>
                  <a:cubicBezTo>
                    <a:pt x="13" y="0"/>
                    <a:pt x="9" y="1"/>
                    <a:pt x="7" y="0"/>
                  </a:cubicBezTo>
                  <a:cubicBezTo>
                    <a:pt x="6" y="0"/>
                    <a:pt x="4" y="0"/>
                    <a:pt x="2" y="0"/>
                  </a:cubicBezTo>
                  <a:cubicBezTo>
                    <a:pt x="3" y="2"/>
                    <a:pt x="3" y="3"/>
                    <a:pt x="2" y="4"/>
                  </a:cubicBezTo>
                  <a:cubicBezTo>
                    <a:pt x="0" y="5"/>
                    <a:pt x="0" y="9"/>
                    <a:pt x="4" y="11"/>
                  </a:cubicBezTo>
                  <a:cubicBezTo>
                    <a:pt x="8" y="12"/>
                    <a:pt x="7" y="10"/>
                    <a:pt x="9" y="10"/>
                  </a:cubicBezTo>
                  <a:cubicBezTo>
                    <a:pt x="11" y="10"/>
                    <a:pt x="11" y="13"/>
                    <a:pt x="13" y="13"/>
                  </a:cubicBezTo>
                  <a:cubicBezTo>
                    <a:pt x="14" y="13"/>
                    <a:pt x="19" y="15"/>
                    <a:pt x="19" y="18"/>
                  </a:cubicBezTo>
                  <a:cubicBezTo>
                    <a:pt x="18" y="21"/>
                    <a:pt x="20" y="23"/>
                    <a:pt x="23" y="23"/>
                  </a:cubicBezTo>
                  <a:cubicBezTo>
                    <a:pt x="24" y="23"/>
                    <a:pt x="25" y="23"/>
                    <a:pt x="25" y="23"/>
                  </a:cubicBezTo>
                  <a:cubicBezTo>
                    <a:pt x="26" y="21"/>
                    <a:pt x="27" y="19"/>
                    <a:pt x="27" y="1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3" name="Freeform 113"/>
            <p:cNvSpPr>
              <a:spLocks/>
            </p:cNvSpPr>
            <p:nvPr/>
          </p:nvSpPr>
          <p:spPr bwMode="auto">
            <a:xfrm>
              <a:off x="3204894" y="3921201"/>
              <a:ext cx="180934" cy="87400"/>
            </a:xfrm>
            <a:custGeom>
              <a:avLst/>
              <a:gdLst>
                <a:gd name="T0" fmla="*/ 44 w 50"/>
                <a:gd name="T1" fmla="*/ 7 h 24"/>
                <a:gd name="T2" fmla="*/ 33 w 50"/>
                <a:gd name="T3" fmla="*/ 1 h 24"/>
                <a:gd name="T4" fmla="*/ 21 w 50"/>
                <a:gd name="T5" fmla="*/ 6 h 24"/>
                <a:gd name="T6" fmla="*/ 7 w 50"/>
                <a:gd name="T7" fmla="*/ 6 h 24"/>
                <a:gd name="T8" fmla="*/ 3 w 50"/>
                <a:gd name="T9" fmla="*/ 2 h 24"/>
                <a:gd name="T10" fmla="*/ 2 w 50"/>
                <a:gd name="T11" fmla="*/ 7 h 24"/>
                <a:gd name="T12" fmla="*/ 0 w 50"/>
                <a:gd name="T13" fmla="*/ 12 h 24"/>
                <a:gd name="T14" fmla="*/ 11 w 50"/>
                <a:gd name="T15" fmla="*/ 17 h 24"/>
                <a:gd name="T16" fmla="*/ 17 w 50"/>
                <a:gd name="T17" fmla="*/ 21 h 24"/>
                <a:gd name="T18" fmla="*/ 24 w 50"/>
                <a:gd name="T19" fmla="*/ 19 h 24"/>
                <a:gd name="T20" fmla="*/ 22 w 50"/>
                <a:gd name="T21" fmla="*/ 14 h 24"/>
                <a:gd name="T22" fmla="*/ 26 w 50"/>
                <a:gd name="T23" fmla="*/ 10 h 24"/>
                <a:gd name="T24" fmla="*/ 35 w 50"/>
                <a:gd name="T25" fmla="*/ 7 h 24"/>
                <a:gd name="T26" fmla="*/ 38 w 50"/>
                <a:gd name="T27" fmla="*/ 13 h 24"/>
                <a:gd name="T28" fmla="*/ 43 w 50"/>
                <a:gd name="T29" fmla="*/ 22 h 24"/>
                <a:gd name="T30" fmla="*/ 48 w 50"/>
                <a:gd name="T31" fmla="*/ 16 h 24"/>
                <a:gd name="T32" fmla="*/ 50 w 50"/>
                <a:gd name="T33" fmla="*/ 14 h 24"/>
                <a:gd name="T34" fmla="*/ 44 w 50"/>
                <a:gd name="T35" fmla="*/ 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0" h="24">
                  <a:moveTo>
                    <a:pt x="44" y="7"/>
                  </a:moveTo>
                  <a:cubicBezTo>
                    <a:pt x="41" y="3"/>
                    <a:pt x="36" y="3"/>
                    <a:pt x="33" y="1"/>
                  </a:cubicBezTo>
                  <a:cubicBezTo>
                    <a:pt x="29" y="0"/>
                    <a:pt x="25" y="2"/>
                    <a:pt x="21" y="6"/>
                  </a:cubicBezTo>
                  <a:cubicBezTo>
                    <a:pt x="16" y="10"/>
                    <a:pt x="11" y="8"/>
                    <a:pt x="7" y="6"/>
                  </a:cubicBezTo>
                  <a:cubicBezTo>
                    <a:pt x="6" y="5"/>
                    <a:pt x="5" y="4"/>
                    <a:pt x="3" y="2"/>
                  </a:cubicBezTo>
                  <a:cubicBezTo>
                    <a:pt x="1" y="4"/>
                    <a:pt x="1" y="6"/>
                    <a:pt x="2" y="7"/>
                  </a:cubicBezTo>
                  <a:cubicBezTo>
                    <a:pt x="2" y="8"/>
                    <a:pt x="1" y="10"/>
                    <a:pt x="0" y="12"/>
                  </a:cubicBezTo>
                  <a:cubicBezTo>
                    <a:pt x="4" y="12"/>
                    <a:pt x="9" y="14"/>
                    <a:pt x="11" y="17"/>
                  </a:cubicBezTo>
                  <a:cubicBezTo>
                    <a:pt x="14" y="20"/>
                    <a:pt x="16" y="18"/>
                    <a:pt x="17" y="21"/>
                  </a:cubicBezTo>
                  <a:cubicBezTo>
                    <a:pt x="19" y="24"/>
                    <a:pt x="23" y="21"/>
                    <a:pt x="24" y="19"/>
                  </a:cubicBezTo>
                  <a:cubicBezTo>
                    <a:pt x="25" y="17"/>
                    <a:pt x="22" y="16"/>
                    <a:pt x="22" y="14"/>
                  </a:cubicBezTo>
                  <a:cubicBezTo>
                    <a:pt x="21" y="12"/>
                    <a:pt x="25" y="13"/>
                    <a:pt x="26" y="10"/>
                  </a:cubicBezTo>
                  <a:cubicBezTo>
                    <a:pt x="27" y="7"/>
                    <a:pt x="33" y="6"/>
                    <a:pt x="35" y="7"/>
                  </a:cubicBezTo>
                  <a:cubicBezTo>
                    <a:pt x="38" y="8"/>
                    <a:pt x="40" y="10"/>
                    <a:pt x="38" y="13"/>
                  </a:cubicBezTo>
                  <a:cubicBezTo>
                    <a:pt x="36" y="15"/>
                    <a:pt x="40" y="19"/>
                    <a:pt x="43" y="22"/>
                  </a:cubicBezTo>
                  <a:cubicBezTo>
                    <a:pt x="45" y="20"/>
                    <a:pt x="47" y="17"/>
                    <a:pt x="48" y="16"/>
                  </a:cubicBezTo>
                  <a:cubicBezTo>
                    <a:pt x="49" y="16"/>
                    <a:pt x="49" y="15"/>
                    <a:pt x="50" y="14"/>
                  </a:cubicBezTo>
                  <a:cubicBezTo>
                    <a:pt x="48" y="13"/>
                    <a:pt x="46" y="10"/>
                    <a:pt x="44" y="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4" name="Freeform 114"/>
            <p:cNvSpPr>
              <a:spLocks/>
            </p:cNvSpPr>
            <p:nvPr/>
          </p:nvSpPr>
          <p:spPr bwMode="auto">
            <a:xfrm>
              <a:off x="3327561" y="3833801"/>
              <a:ext cx="366468" cy="519802"/>
            </a:xfrm>
            <a:custGeom>
              <a:avLst/>
              <a:gdLst>
                <a:gd name="T0" fmla="*/ 16 w 101"/>
                <a:gd name="T1" fmla="*/ 104 h 143"/>
                <a:gd name="T2" fmla="*/ 22 w 101"/>
                <a:gd name="T3" fmla="*/ 104 h 143"/>
                <a:gd name="T4" fmla="*/ 28 w 101"/>
                <a:gd name="T5" fmla="*/ 109 h 143"/>
                <a:gd name="T6" fmla="*/ 28 w 101"/>
                <a:gd name="T7" fmla="*/ 109 h 143"/>
                <a:gd name="T8" fmla="*/ 36 w 101"/>
                <a:gd name="T9" fmla="*/ 109 h 143"/>
                <a:gd name="T10" fmla="*/ 41 w 101"/>
                <a:gd name="T11" fmla="*/ 116 h 143"/>
                <a:gd name="T12" fmla="*/ 46 w 101"/>
                <a:gd name="T13" fmla="*/ 121 h 143"/>
                <a:gd name="T14" fmla="*/ 49 w 101"/>
                <a:gd name="T15" fmla="*/ 127 h 143"/>
                <a:gd name="T16" fmla="*/ 59 w 101"/>
                <a:gd name="T17" fmla="*/ 128 h 143"/>
                <a:gd name="T18" fmla="*/ 64 w 101"/>
                <a:gd name="T19" fmla="*/ 127 h 143"/>
                <a:gd name="T20" fmla="*/ 69 w 101"/>
                <a:gd name="T21" fmla="*/ 127 h 143"/>
                <a:gd name="T22" fmla="*/ 75 w 101"/>
                <a:gd name="T23" fmla="*/ 132 h 143"/>
                <a:gd name="T24" fmla="*/ 71 w 101"/>
                <a:gd name="T25" fmla="*/ 139 h 143"/>
                <a:gd name="T26" fmla="*/ 76 w 101"/>
                <a:gd name="T27" fmla="*/ 143 h 143"/>
                <a:gd name="T28" fmla="*/ 76 w 101"/>
                <a:gd name="T29" fmla="*/ 143 h 143"/>
                <a:gd name="T30" fmla="*/ 80 w 101"/>
                <a:gd name="T31" fmla="*/ 132 h 143"/>
                <a:gd name="T32" fmla="*/ 81 w 101"/>
                <a:gd name="T33" fmla="*/ 120 h 143"/>
                <a:gd name="T34" fmla="*/ 76 w 101"/>
                <a:gd name="T35" fmla="*/ 106 h 143"/>
                <a:gd name="T36" fmla="*/ 82 w 101"/>
                <a:gd name="T37" fmla="*/ 102 h 143"/>
                <a:gd name="T38" fmla="*/ 80 w 101"/>
                <a:gd name="T39" fmla="*/ 98 h 143"/>
                <a:gd name="T40" fmla="*/ 78 w 101"/>
                <a:gd name="T41" fmla="*/ 94 h 143"/>
                <a:gd name="T42" fmla="*/ 91 w 101"/>
                <a:gd name="T43" fmla="*/ 93 h 143"/>
                <a:gd name="T44" fmla="*/ 100 w 101"/>
                <a:gd name="T45" fmla="*/ 90 h 143"/>
                <a:gd name="T46" fmla="*/ 99 w 101"/>
                <a:gd name="T47" fmla="*/ 85 h 143"/>
                <a:gd name="T48" fmla="*/ 99 w 101"/>
                <a:gd name="T49" fmla="*/ 79 h 143"/>
                <a:gd name="T50" fmla="*/ 96 w 101"/>
                <a:gd name="T51" fmla="*/ 73 h 143"/>
                <a:gd name="T52" fmla="*/ 98 w 101"/>
                <a:gd name="T53" fmla="*/ 57 h 143"/>
                <a:gd name="T54" fmla="*/ 88 w 101"/>
                <a:gd name="T55" fmla="*/ 55 h 143"/>
                <a:gd name="T56" fmla="*/ 76 w 101"/>
                <a:gd name="T57" fmla="*/ 49 h 143"/>
                <a:gd name="T58" fmla="*/ 62 w 101"/>
                <a:gd name="T59" fmla="*/ 48 h 143"/>
                <a:gd name="T60" fmla="*/ 56 w 101"/>
                <a:gd name="T61" fmla="*/ 37 h 143"/>
                <a:gd name="T62" fmla="*/ 52 w 101"/>
                <a:gd name="T63" fmla="*/ 32 h 143"/>
                <a:gd name="T64" fmla="*/ 48 w 101"/>
                <a:gd name="T65" fmla="*/ 30 h 143"/>
                <a:gd name="T66" fmla="*/ 50 w 101"/>
                <a:gd name="T67" fmla="*/ 26 h 143"/>
                <a:gd name="T68" fmla="*/ 51 w 101"/>
                <a:gd name="T69" fmla="*/ 20 h 143"/>
                <a:gd name="T70" fmla="*/ 58 w 101"/>
                <a:gd name="T71" fmla="*/ 10 h 143"/>
                <a:gd name="T72" fmla="*/ 61 w 101"/>
                <a:gd name="T73" fmla="*/ 8 h 143"/>
                <a:gd name="T74" fmla="*/ 63 w 101"/>
                <a:gd name="T75" fmla="*/ 7 h 143"/>
                <a:gd name="T76" fmla="*/ 65 w 101"/>
                <a:gd name="T77" fmla="*/ 2 h 143"/>
                <a:gd name="T78" fmla="*/ 56 w 101"/>
                <a:gd name="T79" fmla="*/ 6 h 143"/>
                <a:gd name="T80" fmla="*/ 48 w 101"/>
                <a:gd name="T81" fmla="*/ 10 h 143"/>
                <a:gd name="T82" fmla="*/ 41 w 101"/>
                <a:gd name="T83" fmla="*/ 13 h 143"/>
                <a:gd name="T84" fmla="*/ 37 w 101"/>
                <a:gd name="T85" fmla="*/ 12 h 143"/>
                <a:gd name="T86" fmla="*/ 29 w 101"/>
                <a:gd name="T87" fmla="*/ 20 h 143"/>
                <a:gd name="T88" fmla="*/ 26 w 101"/>
                <a:gd name="T89" fmla="*/ 28 h 143"/>
                <a:gd name="T90" fmla="*/ 17 w 101"/>
                <a:gd name="T91" fmla="*/ 37 h 143"/>
                <a:gd name="T92" fmla="*/ 16 w 101"/>
                <a:gd name="T93" fmla="*/ 38 h 143"/>
                <a:gd name="T94" fmla="*/ 14 w 101"/>
                <a:gd name="T95" fmla="*/ 40 h 143"/>
                <a:gd name="T96" fmla="*/ 9 w 101"/>
                <a:gd name="T97" fmla="*/ 46 h 143"/>
                <a:gd name="T98" fmla="*/ 11 w 101"/>
                <a:gd name="T99" fmla="*/ 48 h 143"/>
                <a:gd name="T100" fmla="*/ 13 w 101"/>
                <a:gd name="T101" fmla="*/ 55 h 143"/>
                <a:gd name="T102" fmla="*/ 13 w 101"/>
                <a:gd name="T103" fmla="*/ 60 h 143"/>
                <a:gd name="T104" fmla="*/ 15 w 101"/>
                <a:gd name="T105" fmla="*/ 73 h 143"/>
                <a:gd name="T106" fmla="*/ 13 w 101"/>
                <a:gd name="T107" fmla="*/ 80 h 143"/>
                <a:gd name="T108" fmla="*/ 6 w 101"/>
                <a:gd name="T109" fmla="*/ 86 h 143"/>
                <a:gd name="T110" fmla="*/ 2 w 101"/>
                <a:gd name="T111" fmla="*/ 91 h 143"/>
                <a:gd name="T112" fmla="*/ 0 w 101"/>
                <a:gd name="T113" fmla="*/ 95 h 143"/>
                <a:gd name="T114" fmla="*/ 10 w 101"/>
                <a:gd name="T115" fmla="*/ 100 h 143"/>
                <a:gd name="T116" fmla="*/ 16 w 101"/>
                <a:gd name="T117" fmla="*/ 10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43">
                  <a:moveTo>
                    <a:pt x="16" y="104"/>
                  </a:moveTo>
                  <a:cubicBezTo>
                    <a:pt x="18" y="106"/>
                    <a:pt x="21" y="105"/>
                    <a:pt x="22" y="104"/>
                  </a:cubicBezTo>
                  <a:cubicBezTo>
                    <a:pt x="23" y="103"/>
                    <a:pt x="25" y="105"/>
                    <a:pt x="28" y="109"/>
                  </a:cubicBezTo>
                  <a:cubicBezTo>
                    <a:pt x="28" y="109"/>
                    <a:pt x="28" y="109"/>
                    <a:pt x="28" y="109"/>
                  </a:cubicBezTo>
                  <a:cubicBezTo>
                    <a:pt x="31" y="109"/>
                    <a:pt x="34" y="108"/>
                    <a:pt x="36" y="109"/>
                  </a:cubicBezTo>
                  <a:cubicBezTo>
                    <a:pt x="38" y="111"/>
                    <a:pt x="37" y="116"/>
                    <a:pt x="41" y="116"/>
                  </a:cubicBezTo>
                  <a:cubicBezTo>
                    <a:pt x="44" y="116"/>
                    <a:pt x="46" y="120"/>
                    <a:pt x="46" y="121"/>
                  </a:cubicBezTo>
                  <a:cubicBezTo>
                    <a:pt x="46" y="123"/>
                    <a:pt x="49" y="124"/>
                    <a:pt x="49" y="127"/>
                  </a:cubicBezTo>
                  <a:cubicBezTo>
                    <a:pt x="49" y="129"/>
                    <a:pt x="58" y="129"/>
                    <a:pt x="59" y="128"/>
                  </a:cubicBezTo>
                  <a:cubicBezTo>
                    <a:pt x="60" y="127"/>
                    <a:pt x="62" y="126"/>
                    <a:pt x="64" y="127"/>
                  </a:cubicBezTo>
                  <a:cubicBezTo>
                    <a:pt x="65" y="128"/>
                    <a:pt x="68" y="126"/>
                    <a:pt x="69" y="127"/>
                  </a:cubicBezTo>
                  <a:cubicBezTo>
                    <a:pt x="71" y="128"/>
                    <a:pt x="77" y="130"/>
                    <a:pt x="75" y="132"/>
                  </a:cubicBezTo>
                  <a:cubicBezTo>
                    <a:pt x="74" y="134"/>
                    <a:pt x="70" y="137"/>
                    <a:pt x="71" y="139"/>
                  </a:cubicBezTo>
                  <a:cubicBezTo>
                    <a:pt x="72" y="140"/>
                    <a:pt x="75" y="141"/>
                    <a:pt x="76" y="143"/>
                  </a:cubicBezTo>
                  <a:cubicBezTo>
                    <a:pt x="76" y="143"/>
                    <a:pt x="76" y="143"/>
                    <a:pt x="76" y="143"/>
                  </a:cubicBezTo>
                  <a:cubicBezTo>
                    <a:pt x="79" y="142"/>
                    <a:pt x="80" y="134"/>
                    <a:pt x="80" y="132"/>
                  </a:cubicBezTo>
                  <a:cubicBezTo>
                    <a:pt x="80" y="129"/>
                    <a:pt x="81" y="123"/>
                    <a:pt x="81" y="120"/>
                  </a:cubicBezTo>
                  <a:cubicBezTo>
                    <a:pt x="83" y="115"/>
                    <a:pt x="76" y="112"/>
                    <a:pt x="76" y="106"/>
                  </a:cubicBezTo>
                  <a:cubicBezTo>
                    <a:pt x="76" y="101"/>
                    <a:pt x="79" y="104"/>
                    <a:pt x="82" y="102"/>
                  </a:cubicBezTo>
                  <a:cubicBezTo>
                    <a:pt x="85" y="100"/>
                    <a:pt x="82" y="99"/>
                    <a:pt x="80" y="98"/>
                  </a:cubicBezTo>
                  <a:cubicBezTo>
                    <a:pt x="79" y="98"/>
                    <a:pt x="77" y="95"/>
                    <a:pt x="78" y="94"/>
                  </a:cubicBezTo>
                  <a:cubicBezTo>
                    <a:pt x="78" y="92"/>
                    <a:pt x="88" y="93"/>
                    <a:pt x="91" y="93"/>
                  </a:cubicBezTo>
                  <a:cubicBezTo>
                    <a:pt x="94" y="93"/>
                    <a:pt x="100" y="90"/>
                    <a:pt x="100" y="90"/>
                  </a:cubicBezTo>
                  <a:cubicBezTo>
                    <a:pt x="100" y="89"/>
                    <a:pt x="101" y="87"/>
                    <a:pt x="99" y="85"/>
                  </a:cubicBezTo>
                  <a:cubicBezTo>
                    <a:pt x="96" y="84"/>
                    <a:pt x="97" y="81"/>
                    <a:pt x="99" y="79"/>
                  </a:cubicBezTo>
                  <a:cubicBezTo>
                    <a:pt x="101" y="77"/>
                    <a:pt x="98" y="75"/>
                    <a:pt x="96" y="73"/>
                  </a:cubicBezTo>
                  <a:cubicBezTo>
                    <a:pt x="93" y="70"/>
                    <a:pt x="95" y="61"/>
                    <a:pt x="98" y="57"/>
                  </a:cubicBezTo>
                  <a:cubicBezTo>
                    <a:pt x="100" y="53"/>
                    <a:pt x="92" y="54"/>
                    <a:pt x="88" y="55"/>
                  </a:cubicBezTo>
                  <a:cubicBezTo>
                    <a:pt x="83" y="55"/>
                    <a:pt x="79" y="53"/>
                    <a:pt x="76" y="49"/>
                  </a:cubicBezTo>
                  <a:cubicBezTo>
                    <a:pt x="73" y="46"/>
                    <a:pt x="69" y="48"/>
                    <a:pt x="62" y="48"/>
                  </a:cubicBezTo>
                  <a:cubicBezTo>
                    <a:pt x="54" y="48"/>
                    <a:pt x="56" y="40"/>
                    <a:pt x="56" y="37"/>
                  </a:cubicBezTo>
                  <a:cubicBezTo>
                    <a:pt x="56" y="34"/>
                    <a:pt x="52" y="34"/>
                    <a:pt x="52" y="32"/>
                  </a:cubicBezTo>
                  <a:cubicBezTo>
                    <a:pt x="52" y="30"/>
                    <a:pt x="50" y="30"/>
                    <a:pt x="48" y="30"/>
                  </a:cubicBezTo>
                  <a:cubicBezTo>
                    <a:pt x="47" y="30"/>
                    <a:pt x="48" y="27"/>
                    <a:pt x="50" y="26"/>
                  </a:cubicBezTo>
                  <a:cubicBezTo>
                    <a:pt x="51" y="24"/>
                    <a:pt x="51" y="23"/>
                    <a:pt x="51" y="20"/>
                  </a:cubicBezTo>
                  <a:cubicBezTo>
                    <a:pt x="51" y="16"/>
                    <a:pt x="56" y="13"/>
                    <a:pt x="58" y="10"/>
                  </a:cubicBezTo>
                  <a:cubicBezTo>
                    <a:pt x="59" y="9"/>
                    <a:pt x="60" y="9"/>
                    <a:pt x="61" y="8"/>
                  </a:cubicBezTo>
                  <a:cubicBezTo>
                    <a:pt x="61" y="8"/>
                    <a:pt x="62" y="7"/>
                    <a:pt x="63" y="7"/>
                  </a:cubicBezTo>
                  <a:cubicBezTo>
                    <a:pt x="67" y="6"/>
                    <a:pt x="69" y="4"/>
                    <a:pt x="65" y="2"/>
                  </a:cubicBezTo>
                  <a:cubicBezTo>
                    <a:pt x="61" y="0"/>
                    <a:pt x="59" y="6"/>
                    <a:pt x="56" y="6"/>
                  </a:cubicBezTo>
                  <a:cubicBezTo>
                    <a:pt x="52" y="7"/>
                    <a:pt x="51" y="9"/>
                    <a:pt x="48" y="10"/>
                  </a:cubicBezTo>
                  <a:cubicBezTo>
                    <a:pt x="46" y="12"/>
                    <a:pt x="41" y="11"/>
                    <a:pt x="41" y="13"/>
                  </a:cubicBezTo>
                  <a:cubicBezTo>
                    <a:pt x="40" y="15"/>
                    <a:pt x="39" y="13"/>
                    <a:pt x="37" y="12"/>
                  </a:cubicBezTo>
                  <a:cubicBezTo>
                    <a:pt x="34" y="12"/>
                    <a:pt x="29" y="17"/>
                    <a:pt x="29" y="20"/>
                  </a:cubicBezTo>
                  <a:cubicBezTo>
                    <a:pt x="29" y="22"/>
                    <a:pt x="30" y="25"/>
                    <a:pt x="26" y="28"/>
                  </a:cubicBezTo>
                  <a:cubicBezTo>
                    <a:pt x="22" y="30"/>
                    <a:pt x="19" y="35"/>
                    <a:pt x="17" y="37"/>
                  </a:cubicBezTo>
                  <a:cubicBezTo>
                    <a:pt x="17" y="38"/>
                    <a:pt x="16" y="38"/>
                    <a:pt x="16" y="38"/>
                  </a:cubicBezTo>
                  <a:cubicBezTo>
                    <a:pt x="15" y="39"/>
                    <a:pt x="15" y="40"/>
                    <a:pt x="14" y="40"/>
                  </a:cubicBezTo>
                  <a:cubicBezTo>
                    <a:pt x="13" y="41"/>
                    <a:pt x="11" y="44"/>
                    <a:pt x="9" y="46"/>
                  </a:cubicBezTo>
                  <a:cubicBezTo>
                    <a:pt x="10" y="47"/>
                    <a:pt x="11" y="48"/>
                    <a:pt x="11" y="48"/>
                  </a:cubicBezTo>
                  <a:cubicBezTo>
                    <a:pt x="14" y="51"/>
                    <a:pt x="12" y="53"/>
                    <a:pt x="13" y="55"/>
                  </a:cubicBezTo>
                  <a:cubicBezTo>
                    <a:pt x="14" y="56"/>
                    <a:pt x="15" y="59"/>
                    <a:pt x="13" y="60"/>
                  </a:cubicBezTo>
                  <a:cubicBezTo>
                    <a:pt x="12" y="61"/>
                    <a:pt x="13" y="71"/>
                    <a:pt x="15" y="73"/>
                  </a:cubicBezTo>
                  <a:cubicBezTo>
                    <a:pt x="16" y="75"/>
                    <a:pt x="15" y="76"/>
                    <a:pt x="13" y="80"/>
                  </a:cubicBezTo>
                  <a:cubicBezTo>
                    <a:pt x="11" y="84"/>
                    <a:pt x="9" y="85"/>
                    <a:pt x="6" y="86"/>
                  </a:cubicBezTo>
                  <a:cubicBezTo>
                    <a:pt x="2" y="86"/>
                    <a:pt x="3" y="91"/>
                    <a:pt x="2" y="91"/>
                  </a:cubicBezTo>
                  <a:cubicBezTo>
                    <a:pt x="1" y="91"/>
                    <a:pt x="0" y="93"/>
                    <a:pt x="0" y="95"/>
                  </a:cubicBezTo>
                  <a:cubicBezTo>
                    <a:pt x="3" y="97"/>
                    <a:pt x="9" y="100"/>
                    <a:pt x="10" y="100"/>
                  </a:cubicBezTo>
                  <a:cubicBezTo>
                    <a:pt x="12" y="100"/>
                    <a:pt x="13" y="103"/>
                    <a:pt x="16" y="10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5" name="Freeform 115"/>
            <p:cNvSpPr>
              <a:spLocks/>
            </p:cNvSpPr>
            <p:nvPr/>
          </p:nvSpPr>
          <p:spPr bwMode="auto">
            <a:xfrm>
              <a:off x="3614295" y="4523802"/>
              <a:ext cx="377200" cy="424734"/>
            </a:xfrm>
            <a:custGeom>
              <a:avLst/>
              <a:gdLst>
                <a:gd name="T0" fmla="*/ 102 w 104"/>
                <a:gd name="T1" fmla="*/ 70 h 117"/>
                <a:gd name="T2" fmla="*/ 97 w 104"/>
                <a:gd name="T3" fmla="*/ 62 h 117"/>
                <a:gd name="T4" fmla="*/ 90 w 104"/>
                <a:gd name="T5" fmla="*/ 58 h 117"/>
                <a:gd name="T6" fmla="*/ 81 w 104"/>
                <a:gd name="T7" fmla="*/ 53 h 117"/>
                <a:gd name="T8" fmla="*/ 80 w 104"/>
                <a:gd name="T9" fmla="*/ 46 h 117"/>
                <a:gd name="T10" fmla="*/ 79 w 104"/>
                <a:gd name="T11" fmla="*/ 40 h 117"/>
                <a:gd name="T12" fmla="*/ 76 w 104"/>
                <a:gd name="T13" fmla="*/ 34 h 117"/>
                <a:gd name="T14" fmla="*/ 66 w 104"/>
                <a:gd name="T15" fmla="*/ 32 h 117"/>
                <a:gd name="T16" fmla="*/ 59 w 104"/>
                <a:gd name="T17" fmla="*/ 29 h 117"/>
                <a:gd name="T18" fmla="*/ 56 w 104"/>
                <a:gd name="T19" fmla="*/ 26 h 117"/>
                <a:gd name="T20" fmla="*/ 50 w 104"/>
                <a:gd name="T21" fmla="*/ 25 h 117"/>
                <a:gd name="T22" fmla="*/ 40 w 104"/>
                <a:gd name="T23" fmla="*/ 19 h 117"/>
                <a:gd name="T24" fmla="*/ 37 w 104"/>
                <a:gd name="T25" fmla="*/ 2 h 117"/>
                <a:gd name="T26" fmla="*/ 29 w 104"/>
                <a:gd name="T27" fmla="*/ 2 h 117"/>
                <a:gd name="T28" fmla="*/ 19 w 104"/>
                <a:gd name="T29" fmla="*/ 6 h 117"/>
                <a:gd name="T30" fmla="*/ 12 w 104"/>
                <a:gd name="T31" fmla="*/ 10 h 117"/>
                <a:gd name="T32" fmla="*/ 5 w 104"/>
                <a:gd name="T33" fmla="*/ 12 h 117"/>
                <a:gd name="T34" fmla="*/ 2 w 104"/>
                <a:gd name="T35" fmla="*/ 11 h 117"/>
                <a:gd name="T36" fmla="*/ 8 w 104"/>
                <a:gd name="T37" fmla="*/ 23 h 117"/>
                <a:gd name="T38" fmla="*/ 6 w 104"/>
                <a:gd name="T39" fmla="*/ 27 h 117"/>
                <a:gd name="T40" fmla="*/ 6 w 104"/>
                <a:gd name="T41" fmla="*/ 39 h 117"/>
                <a:gd name="T42" fmla="*/ 4 w 104"/>
                <a:gd name="T43" fmla="*/ 46 h 117"/>
                <a:gd name="T44" fmla="*/ 2 w 104"/>
                <a:gd name="T45" fmla="*/ 54 h 117"/>
                <a:gd name="T46" fmla="*/ 6 w 104"/>
                <a:gd name="T47" fmla="*/ 58 h 117"/>
                <a:gd name="T48" fmla="*/ 1 w 104"/>
                <a:gd name="T49" fmla="*/ 64 h 117"/>
                <a:gd name="T50" fmla="*/ 1 w 104"/>
                <a:gd name="T51" fmla="*/ 68 h 117"/>
                <a:gd name="T52" fmla="*/ 4 w 104"/>
                <a:gd name="T53" fmla="*/ 72 h 117"/>
                <a:gd name="T54" fmla="*/ 6 w 104"/>
                <a:gd name="T55" fmla="*/ 81 h 117"/>
                <a:gd name="T56" fmla="*/ 9 w 104"/>
                <a:gd name="T57" fmla="*/ 85 h 117"/>
                <a:gd name="T58" fmla="*/ 8 w 104"/>
                <a:gd name="T59" fmla="*/ 91 h 117"/>
                <a:gd name="T60" fmla="*/ 11 w 104"/>
                <a:gd name="T61" fmla="*/ 98 h 117"/>
                <a:gd name="T62" fmla="*/ 14 w 104"/>
                <a:gd name="T63" fmla="*/ 106 h 117"/>
                <a:gd name="T64" fmla="*/ 16 w 104"/>
                <a:gd name="T65" fmla="*/ 115 h 117"/>
                <a:gd name="T66" fmla="*/ 27 w 104"/>
                <a:gd name="T67" fmla="*/ 109 h 117"/>
                <a:gd name="T68" fmla="*/ 35 w 104"/>
                <a:gd name="T69" fmla="*/ 108 h 117"/>
                <a:gd name="T70" fmla="*/ 44 w 104"/>
                <a:gd name="T71" fmla="*/ 112 h 117"/>
                <a:gd name="T72" fmla="*/ 49 w 104"/>
                <a:gd name="T73" fmla="*/ 107 h 117"/>
                <a:gd name="T74" fmla="*/ 60 w 104"/>
                <a:gd name="T75" fmla="*/ 107 h 117"/>
                <a:gd name="T76" fmla="*/ 63 w 104"/>
                <a:gd name="T77" fmla="*/ 94 h 117"/>
                <a:gd name="T78" fmla="*/ 69 w 104"/>
                <a:gd name="T79" fmla="*/ 86 h 117"/>
                <a:gd name="T80" fmla="*/ 80 w 104"/>
                <a:gd name="T81" fmla="*/ 85 h 117"/>
                <a:gd name="T82" fmla="*/ 89 w 104"/>
                <a:gd name="T83" fmla="*/ 84 h 117"/>
                <a:gd name="T84" fmla="*/ 97 w 104"/>
                <a:gd name="T85" fmla="*/ 87 h 117"/>
                <a:gd name="T86" fmla="*/ 101 w 104"/>
                <a:gd name="T87" fmla="*/ 81 h 117"/>
                <a:gd name="T88" fmla="*/ 102 w 104"/>
                <a:gd name="T89" fmla="*/ 70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4" h="117">
                  <a:moveTo>
                    <a:pt x="102" y="70"/>
                  </a:moveTo>
                  <a:cubicBezTo>
                    <a:pt x="101" y="66"/>
                    <a:pt x="97" y="66"/>
                    <a:pt x="97" y="62"/>
                  </a:cubicBezTo>
                  <a:cubicBezTo>
                    <a:pt x="97" y="58"/>
                    <a:pt x="96" y="57"/>
                    <a:pt x="90" y="58"/>
                  </a:cubicBezTo>
                  <a:cubicBezTo>
                    <a:pt x="85" y="58"/>
                    <a:pt x="81" y="57"/>
                    <a:pt x="81" y="53"/>
                  </a:cubicBezTo>
                  <a:cubicBezTo>
                    <a:pt x="81" y="50"/>
                    <a:pt x="78" y="48"/>
                    <a:pt x="80" y="46"/>
                  </a:cubicBezTo>
                  <a:cubicBezTo>
                    <a:pt x="83" y="45"/>
                    <a:pt x="78" y="43"/>
                    <a:pt x="79" y="40"/>
                  </a:cubicBezTo>
                  <a:cubicBezTo>
                    <a:pt x="79" y="37"/>
                    <a:pt x="77" y="36"/>
                    <a:pt x="76" y="34"/>
                  </a:cubicBezTo>
                  <a:cubicBezTo>
                    <a:pt x="74" y="33"/>
                    <a:pt x="66" y="35"/>
                    <a:pt x="66" y="32"/>
                  </a:cubicBezTo>
                  <a:cubicBezTo>
                    <a:pt x="66" y="29"/>
                    <a:pt x="62" y="29"/>
                    <a:pt x="59" y="29"/>
                  </a:cubicBezTo>
                  <a:cubicBezTo>
                    <a:pt x="57" y="29"/>
                    <a:pt x="59" y="26"/>
                    <a:pt x="56" y="26"/>
                  </a:cubicBezTo>
                  <a:cubicBezTo>
                    <a:pt x="53" y="26"/>
                    <a:pt x="54" y="24"/>
                    <a:pt x="50" y="25"/>
                  </a:cubicBezTo>
                  <a:cubicBezTo>
                    <a:pt x="46" y="25"/>
                    <a:pt x="44" y="23"/>
                    <a:pt x="40" y="19"/>
                  </a:cubicBezTo>
                  <a:cubicBezTo>
                    <a:pt x="36" y="14"/>
                    <a:pt x="37" y="5"/>
                    <a:pt x="37" y="2"/>
                  </a:cubicBezTo>
                  <a:cubicBezTo>
                    <a:pt x="38" y="0"/>
                    <a:pt x="33" y="2"/>
                    <a:pt x="29" y="2"/>
                  </a:cubicBezTo>
                  <a:cubicBezTo>
                    <a:pt x="26" y="2"/>
                    <a:pt x="23" y="4"/>
                    <a:pt x="19" y="6"/>
                  </a:cubicBezTo>
                  <a:cubicBezTo>
                    <a:pt x="16" y="8"/>
                    <a:pt x="14" y="8"/>
                    <a:pt x="12" y="10"/>
                  </a:cubicBezTo>
                  <a:cubicBezTo>
                    <a:pt x="10" y="12"/>
                    <a:pt x="8" y="13"/>
                    <a:pt x="5" y="12"/>
                  </a:cubicBezTo>
                  <a:cubicBezTo>
                    <a:pt x="4" y="11"/>
                    <a:pt x="3" y="11"/>
                    <a:pt x="2" y="11"/>
                  </a:cubicBezTo>
                  <a:cubicBezTo>
                    <a:pt x="4" y="15"/>
                    <a:pt x="7" y="21"/>
                    <a:pt x="8" y="23"/>
                  </a:cubicBezTo>
                  <a:cubicBezTo>
                    <a:pt x="9" y="26"/>
                    <a:pt x="7" y="26"/>
                    <a:pt x="6" y="27"/>
                  </a:cubicBezTo>
                  <a:cubicBezTo>
                    <a:pt x="5" y="28"/>
                    <a:pt x="6" y="37"/>
                    <a:pt x="6" y="39"/>
                  </a:cubicBezTo>
                  <a:cubicBezTo>
                    <a:pt x="7" y="41"/>
                    <a:pt x="3" y="45"/>
                    <a:pt x="4" y="46"/>
                  </a:cubicBezTo>
                  <a:cubicBezTo>
                    <a:pt x="6" y="48"/>
                    <a:pt x="2" y="51"/>
                    <a:pt x="2" y="54"/>
                  </a:cubicBezTo>
                  <a:cubicBezTo>
                    <a:pt x="2" y="56"/>
                    <a:pt x="6" y="56"/>
                    <a:pt x="6" y="58"/>
                  </a:cubicBezTo>
                  <a:cubicBezTo>
                    <a:pt x="6" y="59"/>
                    <a:pt x="3" y="63"/>
                    <a:pt x="1" y="64"/>
                  </a:cubicBezTo>
                  <a:cubicBezTo>
                    <a:pt x="0" y="65"/>
                    <a:pt x="0" y="66"/>
                    <a:pt x="1" y="68"/>
                  </a:cubicBezTo>
                  <a:cubicBezTo>
                    <a:pt x="1" y="68"/>
                    <a:pt x="1" y="70"/>
                    <a:pt x="4" y="72"/>
                  </a:cubicBezTo>
                  <a:cubicBezTo>
                    <a:pt x="7" y="74"/>
                    <a:pt x="3" y="78"/>
                    <a:pt x="6" y="81"/>
                  </a:cubicBezTo>
                  <a:cubicBezTo>
                    <a:pt x="8" y="84"/>
                    <a:pt x="11" y="84"/>
                    <a:pt x="9" y="85"/>
                  </a:cubicBezTo>
                  <a:cubicBezTo>
                    <a:pt x="8" y="87"/>
                    <a:pt x="10" y="90"/>
                    <a:pt x="8" y="91"/>
                  </a:cubicBezTo>
                  <a:cubicBezTo>
                    <a:pt x="6" y="93"/>
                    <a:pt x="8" y="97"/>
                    <a:pt x="11" y="98"/>
                  </a:cubicBezTo>
                  <a:cubicBezTo>
                    <a:pt x="13" y="99"/>
                    <a:pt x="11" y="104"/>
                    <a:pt x="14" y="106"/>
                  </a:cubicBezTo>
                  <a:cubicBezTo>
                    <a:pt x="16" y="108"/>
                    <a:pt x="15" y="114"/>
                    <a:pt x="16" y="115"/>
                  </a:cubicBezTo>
                  <a:cubicBezTo>
                    <a:pt x="16" y="117"/>
                    <a:pt x="23" y="113"/>
                    <a:pt x="27" y="109"/>
                  </a:cubicBezTo>
                  <a:cubicBezTo>
                    <a:pt x="31" y="104"/>
                    <a:pt x="31" y="108"/>
                    <a:pt x="35" y="108"/>
                  </a:cubicBezTo>
                  <a:cubicBezTo>
                    <a:pt x="38" y="109"/>
                    <a:pt x="43" y="109"/>
                    <a:pt x="44" y="112"/>
                  </a:cubicBezTo>
                  <a:cubicBezTo>
                    <a:pt x="46" y="116"/>
                    <a:pt x="48" y="109"/>
                    <a:pt x="49" y="107"/>
                  </a:cubicBezTo>
                  <a:cubicBezTo>
                    <a:pt x="51" y="106"/>
                    <a:pt x="59" y="108"/>
                    <a:pt x="60" y="107"/>
                  </a:cubicBezTo>
                  <a:cubicBezTo>
                    <a:pt x="62" y="107"/>
                    <a:pt x="63" y="96"/>
                    <a:pt x="63" y="94"/>
                  </a:cubicBezTo>
                  <a:cubicBezTo>
                    <a:pt x="63" y="93"/>
                    <a:pt x="66" y="88"/>
                    <a:pt x="69" y="86"/>
                  </a:cubicBezTo>
                  <a:cubicBezTo>
                    <a:pt x="72" y="84"/>
                    <a:pt x="77" y="86"/>
                    <a:pt x="80" y="85"/>
                  </a:cubicBezTo>
                  <a:cubicBezTo>
                    <a:pt x="82" y="83"/>
                    <a:pt x="86" y="84"/>
                    <a:pt x="89" y="84"/>
                  </a:cubicBezTo>
                  <a:cubicBezTo>
                    <a:pt x="93" y="84"/>
                    <a:pt x="95" y="87"/>
                    <a:pt x="97" y="87"/>
                  </a:cubicBezTo>
                  <a:cubicBezTo>
                    <a:pt x="99" y="87"/>
                    <a:pt x="102" y="84"/>
                    <a:pt x="101" y="81"/>
                  </a:cubicBezTo>
                  <a:cubicBezTo>
                    <a:pt x="101" y="78"/>
                    <a:pt x="104" y="74"/>
                    <a:pt x="102" y="7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6" name="Freeform 116"/>
            <p:cNvSpPr>
              <a:spLocks/>
            </p:cNvSpPr>
            <p:nvPr/>
          </p:nvSpPr>
          <p:spPr bwMode="auto">
            <a:xfrm>
              <a:off x="3252428" y="4226335"/>
              <a:ext cx="394068" cy="573468"/>
            </a:xfrm>
            <a:custGeom>
              <a:avLst/>
              <a:gdLst>
                <a:gd name="T0" fmla="*/ 100 w 109"/>
                <a:gd name="T1" fmla="*/ 150 h 158"/>
                <a:gd name="T2" fmla="*/ 101 w 109"/>
                <a:gd name="T3" fmla="*/ 150 h 158"/>
                <a:gd name="T4" fmla="*/ 101 w 109"/>
                <a:gd name="T5" fmla="*/ 146 h 158"/>
                <a:gd name="T6" fmla="*/ 106 w 109"/>
                <a:gd name="T7" fmla="*/ 140 h 158"/>
                <a:gd name="T8" fmla="*/ 102 w 109"/>
                <a:gd name="T9" fmla="*/ 136 h 158"/>
                <a:gd name="T10" fmla="*/ 104 w 109"/>
                <a:gd name="T11" fmla="*/ 128 h 158"/>
                <a:gd name="T12" fmla="*/ 106 w 109"/>
                <a:gd name="T13" fmla="*/ 121 h 158"/>
                <a:gd name="T14" fmla="*/ 106 w 109"/>
                <a:gd name="T15" fmla="*/ 109 h 158"/>
                <a:gd name="T16" fmla="*/ 108 w 109"/>
                <a:gd name="T17" fmla="*/ 105 h 158"/>
                <a:gd name="T18" fmla="*/ 102 w 109"/>
                <a:gd name="T19" fmla="*/ 93 h 158"/>
                <a:gd name="T20" fmla="*/ 94 w 109"/>
                <a:gd name="T21" fmla="*/ 94 h 158"/>
                <a:gd name="T22" fmla="*/ 92 w 109"/>
                <a:gd name="T23" fmla="*/ 83 h 158"/>
                <a:gd name="T24" fmla="*/ 88 w 109"/>
                <a:gd name="T25" fmla="*/ 83 h 158"/>
                <a:gd name="T26" fmla="*/ 79 w 109"/>
                <a:gd name="T27" fmla="*/ 85 h 158"/>
                <a:gd name="T28" fmla="*/ 75 w 109"/>
                <a:gd name="T29" fmla="*/ 80 h 158"/>
                <a:gd name="T30" fmla="*/ 71 w 109"/>
                <a:gd name="T31" fmla="*/ 77 h 158"/>
                <a:gd name="T32" fmla="*/ 67 w 109"/>
                <a:gd name="T33" fmla="*/ 69 h 158"/>
                <a:gd name="T34" fmla="*/ 65 w 109"/>
                <a:gd name="T35" fmla="*/ 62 h 158"/>
                <a:gd name="T36" fmla="*/ 66 w 109"/>
                <a:gd name="T37" fmla="*/ 57 h 158"/>
                <a:gd name="T38" fmla="*/ 70 w 109"/>
                <a:gd name="T39" fmla="*/ 52 h 158"/>
                <a:gd name="T40" fmla="*/ 73 w 109"/>
                <a:gd name="T41" fmla="*/ 44 h 158"/>
                <a:gd name="T42" fmla="*/ 80 w 109"/>
                <a:gd name="T43" fmla="*/ 39 h 158"/>
                <a:gd name="T44" fmla="*/ 90 w 109"/>
                <a:gd name="T45" fmla="*/ 35 h 158"/>
                <a:gd name="T46" fmla="*/ 97 w 109"/>
                <a:gd name="T47" fmla="*/ 35 h 158"/>
                <a:gd name="T48" fmla="*/ 92 w 109"/>
                <a:gd name="T49" fmla="*/ 31 h 158"/>
                <a:gd name="T50" fmla="*/ 96 w 109"/>
                <a:gd name="T51" fmla="*/ 24 h 158"/>
                <a:gd name="T52" fmla="*/ 90 w 109"/>
                <a:gd name="T53" fmla="*/ 19 h 158"/>
                <a:gd name="T54" fmla="*/ 85 w 109"/>
                <a:gd name="T55" fmla="*/ 19 h 158"/>
                <a:gd name="T56" fmla="*/ 80 w 109"/>
                <a:gd name="T57" fmla="*/ 20 h 158"/>
                <a:gd name="T58" fmla="*/ 70 w 109"/>
                <a:gd name="T59" fmla="*/ 19 h 158"/>
                <a:gd name="T60" fmla="*/ 67 w 109"/>
                <a:gd name="T61" fmla="*/ 13 h 158"/>
                <a:gd name="T62" fmla="*/ 62 w 109"/>
                <a:gd name="T63" fmla="*/ 8 h 158"/>
                <a:gd name="T64" fmla="*/ 57 w 109"/>
                <a:gd name="T65" fmla="*/ 1 h 158"/>
                <a:gd name="T66" fmla="*/ 49 w 109"/>
                <a:gd name="T67" fmla="*/ 1 h 158"/>
                <a:gd name="T68" fmla="*/ 51 w 109"/>
                <a:gd name="T69" fmla="*/ 7 h 158"/>
                <a:gd name="T70" fmla="*/ 47 w 109"/>
                <a:gd name="T71" fmla="*/ 16 h 158"/>
                <a:gd name="T72" fmla="*/ 30 w 109"/>
                <a:gd name="T73" fmla="*/ 25 h 158"/>
                <a:gd name="T74" fmla="*/ 23 w 109"/>
                <a:gd name="T75" fmla="*/ 38 h 158"/>
                <a:gd name="T76" fmla="*/ 16 w 109"/>
                <a:gd name="T77" fmla="*/ 39 h 158"/>
                <a:gd name="T78" fmla="*/ 10 w 109"/>
                <a:gd name="T79" fmla="*/ 37 h 158"/>
                <a:gd name="T80" fmla="*/ 10 w 109"/>
                <a:gd name="T81" fmla="*/ 33 h 158"/>
                <a:gd name="T82" fmla="*/ 8 w 109"/>
                <a:gd name="T83" fmla="*/ 28 h 158"/>
                <a:gd name="T84" fmla="*/ 1 w 109"/>
                <a:gd name="T85" fmla="*/ 36 h 158"/>
                <a:gd name="T86" fmla="*/ 5 w 109"/>
                <a:gd name="T87" fmla="*/ 47 h 158"/>
                <a:gd name="T88" fmla="*/ 2 w 109"/>
                <a:gd name="T89" fmla="*/ 49 h 158"/>
                <a:gd name="T90" fmla="*/ 11 w 109"/>
                <a:gd name="T91" fmla="*/ 57 h 158"/>
                <a:gd name="T92" fmla="*/ 20 w 109"/>
                <a:gd name="T93" fmla="*/ 68 h 158"/>
                <a:gd name="T94" fmla="*/ 26 w 109"/>
                <a:gd name="T95" fmla="*/ 81 h 158"/>
                <a:gd name="T96" fmla="*/ 39 w 109"/>
                <a:gd name="T97" fmla="*/ 106 h 158"/>
                <a:gd name="T98" fmla="*/ 44 w 109"/>
                <a:gd name="T99" fmla="*/ 117 h 158"/>
                <a:gd name="T100" fmla="*/ 47 w 109"/>
                <a:gd name="T101" fmla="*/ 125 h 158"/>
                <a:gd name="T102" fmla="*/ 60 w 109"/>
                <a:gd name="T103" fmla="*/ 134 h 158"/>
                <a:gd name="T104" fmla="*/ 84 w 109"/>
                <a:gd name="T105" fmla="*/ 149 h 158"/>
                <a:gd name="T106" fmla="*/ 94 w 109"/>
                <a:gd name="T107" fmla="*/ 156 h 158"/>
                <a:gd name="T108" fmla="*/ 95 w 109"/>
                <a:gd name="T109" fmla="*/ 158 h 158"/>
                <a:gd name="T110" fmla="*/ 97 w 109"/>
                <a:gd name="T111" fmla="*/ 157 h 158"/>
                <a:gd name="T112" fmla="*/ 100 w 109"/>
                <a:gd name="T113" fmla="*/ 15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9" h="158">
                  <a:moveTo>
                    <a:pt x="100" y="150"/>
                  </a:moveTo>
                  <a:cubicBezTo>
                    <a:pt x="100" y="150"/>
                    <a:pt x="100" y="150"/>
                    <a:pt x="101" y="150"/>
                  </a:cubicBezTo>
                  <a:cubicBezTo>
                    <a:pt x="100" y="148"/>
                    <a:pt x="100" y="147"/>
                    <a:pt x="101" y="146"/>
                  </a:cubicBezTo>
                  <a:cubicBezTo>
                    <a:pt x="103" y="145"/>
                    <a:pt x="106" y="141"/>
                    <a:pt x="106" y="140"/>
                  </a:cubicBezTo>
                  <a:cubicBezTo>
                    <a:pt x="106" y="138"/>
                    <a:pt x="102" y="138"/>
                    <a:pt x="102" y="136"/>
                  </a:cubicBezTo>
                  <a:cubicBezTo>
                    <a:pt x="102" y="133"/>
                    <a:pt x="106" y="130"/>
                    <a:pt x="104" y="128"/>
                  </a:cubicBezTo>
                  <a:cubicBezTo>
                    <a:pt x="103" y="127"/>
                    <a:pt x="107" y="123"/>
                    <a:pt x="106" y="121"/>
                  </a:cubicBezTo>
                  <a:cubicBezTo>
                    <a:pt x="106" y="119"/>
                    <a:pt x="105" y="110"/>
                    <a:pt x="106" y="109"/>
                  </a:cubicBezTo>
                  <a:cubicBezTo>
                    <a:pt x="107" y="108"/>
                    <a:pt x="109" y="108"/>
                    <a:pt x="108" y="105"/>
                  </a:cubicBezTo>
                  <a:cubicBezTo>
                    <a:pt x="107" y="103"/>
                    <a:pt x="104" y="97"/>
                    <a:pt x="102" y="93"/>
                  </a:cubicBezTo>
                  <a:cubicBezTo>
                    <a:pt x="99" y="93"/>
                    <a:pt x="96" y="93"/>
                    <a:pt x="94" y="94"/>
                  </a:cubicBezTo>
                  <a:cubicBezTo>
                    <a:pt x="91" y="95"/>
                    <a:pt x="92" y="86"/>
                    <a:pt x="92" y="83"/>
                  </a:cubicBezTo>
                  <a:cubicBezTo>
                    <a:pt x="92" y="79"/>
                    <a:pt x="89" y="81"/>
                    <a:pt x="88" y="83"/>
                  </a:cubicBezTo>
                  <a:cubicBezTo>
                    <a:pt x="87" y="86"/>
                    <a:pt x="83" y="85"/>
                    <a:pt x="79" y="85"/>
                  </a:cubicBezTo>
                  <a:cubicBezTo>
                    <a:pt x="75" y="85"/>
                    <a:pt x="77" y="80"/>
                    <a:pt x="75" y="80"/>
                  </a:cubicBezTo>
                  <a:cubicBezTo>
                    <a:pt x="72" y="80"/>
                    <a:pt x="70" y="79"/>
                    <a:pt x="71" y="77"/>
                  </a:cubicBezTo>
                  <a:cubicBezTo>
                    <a:pt x="71" y="74"/>
                    <a:pt x="69" y="72"/>
                    <a:pt x="67" y="69"/>
                  </a:cubicBezTo>
                  <a:cubicBezTo>
                    <a:pt x="65" y="67"/>
                    <a:pt x="63" y="64"/>
                    <a:pt x="65" y="62"/>
                  </a:cubicBezTo>
                  <a:cubicBezTo>
                    <a:pt x="66" y="60"/>
                    <a:pt x="64" y="59"/>
                    <a:pt x="66" y="57"/>
                  </a:cubicBezTo>
                  <a:cubicBezTo>
                    <a:pt x="68" y="54"/>
                    <a:pt x="71" y="55"/>
                    <a:pt x="70" y="52"/>
                  </a:cubicBezTo>
                  <a:cubicBezTo>
                    <a:pt x="69" y="49"/>
                    <a:pt x="72" y="47"/>
                    <a:pt x="73" y="44"/>
                  </a:cubicBezTo>
                  <a:cubicBezTo>
                    <a:pt x="73" y="41"/>
                    <a:pt x="77" y="42"/>
                    <a:pt x="80" y="39"/>
                  </a:cubicBezTo>
                  <a:cubicBezTo>
                    <a:pt x="84" y="36"/>
                    <a:pt x="87" y="38"/>
                    <a:pt x="90" y="35"/>
                  </a:cubicBezTo>
                  <a:cubicBezTo>
                    <a:pt x="93" y="33"/>
                    <a:pt x="95" y="35"/>
                    <a:pt x="97" y="35"/>
                  </a:cubicBezTo>
                  <a:cubicBezTo>
                    <a:pt x="96" y="33"/>
                    <a:pt x="93" y="32"/>
                    <a:pt x="92" y="31"/>
                  </a:cubicBezTo>
                  <a:cubicBezTo>
                    <a:pt x="91" y="29"/>
                    <a:pt x="95" y="26"/>
                    <a:pt x="96" y="24"/>
                  </a:cubicBezTo>
                  <a:cubicBezTo>
                    <a:pt x="98" y="22"/>
                    <a:pt x="92" y="20"/>
                    <a:pt x="90" y="19"/>
                  </a:cubicBezTo>
                  <a:cubicBezTo>
                    <a:pt x="89" y="18"/>
                    <a:pt x="86" y="20"/>
                    <a:pt x="85" y="19"/>
                  </a:cubicBezTo>
                  <a:cubicBezTo>
                    <a:pt x="83" y="18"/>
                    <a:pt x="81" y="19"/>
                    <a:pt x="80" y="20"/>
                  </a:cubicBezTo>
                  <a:cubicBezTo>
                    <a:pt x="79" y="21"/>
                    <a:pt x="70" y="21"/>
                    <a:pt x="70" y="19"/>
                  </a:cubicBezTo>
                  <a:cubicBezTo>
                    <a:pt x="70" y="16"/>
                    <a:pt x="67" y="15"/>
                    <a:pt x="67" y="13"/>
                  </a:cubicBezTo>
                  <a:cubicBezTo>
                    <a:pt x="67" y="12"/>
                    <a:pt x="65" y="8"/>
                    <a:pt x="62" y="8"/>
                  </a:cubicBezTo>
                  <a:cubicBezTo>
                    <a:pt x="58" y="8"/>
                    <a:pt x="59" y="3"/>
                    <a:pt x="57" y="1"/>
                  </a:cubicBezTo>
                  <a:cubicBezTo>
                    <a:pt x="55" y="0"/>
                    <a:pt x="52" y="1"/>
                    <a:pt x="49" y="1"/>
                  </a:cubicBezTo>
                  <a:cubicBezTo>
                    <a:pt x="52" y="5"/>
                    <a:pt x="53" y="6"/>
                    <a:pt x="51" y="7"/>
                  </a:cubicBezTo>
                  <a:cubicBezTo>
                    <a:pt x="49" y="9"/>
                    <a:pt x="51" y="10"/>
                    <a:pt x="47" y="16"/>
                  </a:cubicBezTo>
                  <a:cubicBezTo>
                    <a:pt x="42" y="22"/>
                    <a:pt x="34" y="24"/>
                    <a:pt x="30" y="25"/>
                  </a:cubicBezTo>
                  <a:cubicBezTo>
                    <a:pt x="26" y="26"/>
                    <a:pt x="25" y="33"/>
                    <a:pt x="23" y="38"/>
                  </a:cubicBezTo>
                  <a:cubicBezTo>
                    <a:pt x="20" y="43"/>
                    <a:pt x="19" y="42"/>
                    <a:pt x="16" y="39"/>
                  </a:cubicBezTo>
                  <a:cubicBezTo>
                    <a:pt x="14" y="36"/>
                    <a:pt x="13" y="39"/>
                    <a:pt x="10" y="37"/>
                  </a:cubicBezTo>
                  <a:cubicBezTo>
                    <a:pt x="8" y="35"/>
                    <a:pt x="9" y="35"/>
                    <a:pt x="10" y="33"/>
                  </a:cubicBezTo>
                  <a:cubicBezTo>
                    <a:pt x="11" y="32"/>
                    <a:pt x="10" y="30"/>
                    <a:pt x="8" y="28"/>
                  </a:cubicBezTo>
                  <a:cubicBezTo>
                    <a:pt x="6" y="29"/>
                    <a:pt x="3" y="33"/>
                    <a:pt x="1" y="36"/>
                  </a:cubicBezTo>
                  <a:cubicBezTo>
                    <a:pt x="0" y="39"/>
                    <a:pt x="4" y="45"/>
                    <a:pt x="5" y="47"/>
                  </a:cubicBezTo>
                  <a:cubicBezTo>
                    <a:pt x="5" y="49"/>
                    <a:pt x="2" y="47"/>
                    <a:pt x="2" y="49"/>
                  </a:cubicBezTo>
                  <a:cubicBezTo>
                    <a:pt x="2" y="52"/>
                    <a:pt x="8" y="55"/>
                    <a:pt x="11" y="57"/>
                  </a:cubicBezTo>
                  <a:cubicBezTo>
                    <a:pt x="14" y="59"/>
                    <a:pt x="17" y="65"/>
                    <a:pt x="20" y="68"/>
                  </a:cubicBezTo>
                  <a:cubicBezTo>
                    <a:pt x="22" y="71"/>
                    <a:pt x="23" y="74"/>
                    <a:pt x="26" y="81"/>
                  </a:cubicBezTo>
                  <a:cubicBezTo>
                    <a:pt x="29" y="89"/>
                    <a:pt x="35" y="101"/>
                    <a:pt x="39" y="106"/>
                  </a:cubicBezTo>
                  <a:cubicBezTo>
                    <a:pt x="43" y="111"/>
                    <a:pt x="45" y="115"/>
                    <a:pt x="44" y="117"/>
                  </a:cubicBezTo>
                  <a:cubicBezTo>
                    <a:pt x="43" y="118"/>
                    <a:pt x="44" y="123"/>
                    <a:pt x="47" y="125"/>
                  </a:cubicBezTo>
                  <a:cubicBezTo>
                    <a:pt x="50" y="127"/>
                    <a:pt x="52" y="130"/>
                    <a:pt x="60" y="134"/>
                  </a:cubicBezTo>
                  <a:cubicBezTo>
                    <a:pt x="68" y="138"/>
                    <a:pt x="82" y="145"/>
                    <a:pt x="84" y="149"/>
                  </a:cubicBezTo>
                  <a:cubicBezTo>
                    <a:pt x="86" y="152"/>
                    <a:pt x="93" y="156"/>
                    <a:pt x="94" y="156"/>
                  </a:cubicBezTo>
                  <a:cubicBezTo>
                    <a:pt x="95" y="157"/>
                    <a:pt x="95" y="157"/>
                    <a:pt x="95" y="158"/>
                  </a:cubicBezTo>
                  <a:cubicBezTo>
                    <a:pt x="96" y="157"/>
                    <a:pt x="96" y="157"/>
                    <a:pt x="97" y="157"/>
                  </a:cubicBezTo>
                  <a:cubicBezTo>
                    <a:pt x="99" y="155"/>
                    <a:pt x="99" y="151"/>
                    <a:pt x="100" y="15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7" name="Freeform 117"/>
            <p:cNvSpPr>
              <a:spLocks/>
            </p:cNvSpPr>
            <p:nvPr/>
          </p:nvSpPr>
          <p:spPr bwMode="auto">
            <a:xfrm>
              <a:off x="3497762" y="3849135"/>
              <a:ext cx="424734" cy="355734"/>
            </a:xfrm>
            <a:custGeom>
              <a:avLst/>
              <a:gdLst>
                <a:gd name="T0" fmla="*/ 11 w 117"/>
                <a:gd name="T1" fmla="*/ 6 h 98"/>
                <a:gd name="T2" fmla="*/ 4 w 117"/>
                <a:gd name="T3" fmla="*/ 16 h 98"/>
                <a:gd name="T4" fmla="*/ 3 w 117"/>
                <a:gd name="T5" fmla="*/ 22 h 98"/>
                <a:gd name="T6" fmla="*/ 1 w 117"/>
                <a:gd name="T7" fmla="*/ 26 h 98"/>
                <a:gd name="T8" fmla="*/ 5 w 117"/>
                <a:gd name="T9" fmla="*/ 28 h 98"/>
                <a:gd name="T10" fmla="*/ 9 w 117"/>
                <a:gd name="T11" fmla="*/ 33 h 98"/>
                <a:gd name="T12" fmla="*/ 15 w 117"/>
                <a:gd name="T13" fmla="*/ 44 h 98"/>
                <a:gd name="T14" fmla="*/ 29 w 117"/>
                <a:gd name="T15" fmla="*/ 45 h 98"/>
                <a:gd name="T16" fmla="*/ 41 w 117"/>
                <a:gd name="T17" fmla="*/ 51 h 98"/>
                <a:gd name="T18" fmla="*/ 51 w 117"/>
                <a:gd name="T19" fmla="*/ 53 h 98"/>
                <a:gd name="T20" fmla="*/ 49 w 117"/>
                <a:gd name="T21" fmla="*/ 69 h 98"/>
                <a:gd name="T22" fmla="*/ 52 w 117"/>
                <a:gd name="T23" fmla="*/ 75 h 98"/>
                <a:gd name="T24" fmla="*/ 52 w 117"/>
                <a:gd name="T25" fmla="*/ 81 h 98"/>
                <a:gd name="T26" fmla="*/ 53 w 117"/>
                <a:gd name="T27" fmla="*/ 86 h 98"/>
                <a:gd name="T28" fmla="*/ 52 w 117"/>
                <a:gd name="T29" fmla="*/ 86 h 98"/>
                <a:gd name="T30" fmla="*/ 58 w 117"/>
                <a:gd name="T31" fmla="*/ 95 h 98"/>
                <a:gd name="T32" fmla="*/ 63 w 117"/>
                <a:gd name="T33" fmla="*/ 97 h 98"/>
                <a:gd name="T34" fmla="*/ 68 w 117"/>
                <a:gd name="T35" fmla="*/ 96 h 98"/>
                <a:gd name="T36" fmla="*/ 74 w 117"/>
                <a:gd name="T37" fmla="*/ 93 h 98"/>
                <a:gd name="T38" fmla="*/ 79 w 117"/>
                <a:gd name="T39" fmla="*/ 90 h 98"/>
                <a:gd name="T40" fmla="*/ 84 w 117"/>
                <a:gd name="T41" fmla="*/ 86 h 98"/>
                <a:gd name="T42" fmla="*/ 85 w 117"/>
                <a:gd name="T43" fmla="*/ 82 h 98"/>
                <a:gd name="T44" fmla="*/ 81 w 117"/>
                <a:gd name="T45" fmla="*/ 81 h 98"/>
                <a:gd name="T46" fmla="*/ 79 w 117"/>
                <a:gd name="T47" fmla="*/ 76 h 98"/>
                <a:gd name="T48" fmla="*/ 75 w 117"/>
                <a:gd name="T49" fmla="*/ 70 h 98"/>
                <a:gd name="T50" fmla="*/ 81 w 117"/>
                <a:gd name="T51" fmla="*/ 69 h 98"/>
                <a:gd name="T52" fmla="*/ 88 w 117"/>
                <a:gd name="T53" fmla="*/ 71 h 98"/>
                <a:gd name="T54" fmla="*/ 91 w 117"/>
                <a:gd name="T55" fmla="*/ 71 h 98"/>
                <a:gd name="T56" fmla="*/ 97 w 117"/>
                <a:gd name="T57" fmla="*/ 68 h 98"/>
                <a:gd name="T58" fmla="*/ 108 w 117"/>
                <a:gd name="T59" fmla="*/ 64 h 98"/>
                <a:gd name="T60" fmla="*/ 110 w 117"/>
                <a:gd name="T61" fmla="*/ 61 h 98"/>
                <a:gd name="T62" fmla="*/ 104 w 117"/>
                <a:gd name="T63" fmla="*/ 54 h 98"/>
                <a:gd name="T64" fmla="*/ 105 w 117"/>
                <a:gd name="T65" fmla="*/ 50 h 98"/>
                <a:gd name="T66" fmla="*/ 109 w 117"/>
                <a:gd name="T67" fmla="*/ 46 h 98"/>
                <a:gd name="T68" fmla="*/ 110 w 117"/>
                <a:gd name="T69" fmla="*/ 41 h 98"/>
                <a:gd name="T70" fmla="*/ 113 w 117"/>
                <a:gd name="T71" fmla="*/ 36 h 98"/>
                <a:gd name="T72" fmla="*/ 117 w 117"/>
                <a:gd name="T73" fmla="*/ 32 h 98"/>
                <a:gd name="T74" fmla="*/ 104 w 117"/>
                <a:gd name="T75" fmla="*/ 30 h 98"/>
                <a:gd name="T76" fmla="*/ 107 w 117"/>
                <a:gd name="T77" fmla="*/ 23 h 98"/>
                <a:gd name="T78" fmla="*/ 94 w 117"/>
                <a:gd name="T79" fmla="*/ 19 h 98"/>
                <a:gd name="T80" fmla="*/ 95 w 117"/>
                <a:gd name="T81" fmla="*/ 14 h 98"/>
                <a:gd name="T82" fmla="*/ 88 w 117"/>
                <a:gd name="T83" fmla="*/ 12 h 98"/>
                <a:gd name="T84" fmla="*/ 72 w 117"/>
                <a:gd name="T85" fmla="*/ 18 h 98"/>
                <a:gd name="T86" fmla="*/ 56 w 117"/>
                <a:gd name="T87" fmla="*/ 13 h 98"/>
                <a:gd name="T88" fmla="*/ 45 w 117"/>
                <a:gd name="T89" fmla="*/ 11 h 98"/>
                <a:gd name="T90" fmla="*/ 38 w 117"/>
                <a:gd name="T91" fmla="*/ 5 h 98"/>
                <a:gd name="T92" fmla="*/ 31 w 117"/>
                <a:gd name="T93" fmla="*/ 0 h 98"/>
                <a:gd name="T94" fmla="*/ 29 w 117"/>
                <a:gd name="T95" fmla="*/ 5 h 98"/>
                <a:gd name="T96" fmla="*/ 17 w 117"/>
                <a:gd name="T97" fmla="*/ 12 h 98"/>
                <a:gd name="T98" fmla="*/ 20 w 117"/>
                <a:gd name="T99" fmla="*/ 24 h 98"/>
                <a:gd name="T100" fmla="*/ 11 w 117"/>
                <a:gd name="T101" fmla="*/ 21 h 98"/>
                <a:gd name="T102" fmla="*/ 15 w 117"/>
                <a:gd name="T103" fmla="*/ 10 h 98"/>
                <a:gd name="T104" fmla="*/ 14 w 117"/>
                <a:gd name="T105" fmla="*/ 4 h 98"/>
                <a:gd name="T106" fmla="*/ 11 w 117"/>
                <a:gd name="T10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7" h="98">
                  <a:moveTo>
                    <a:pt x="11" y="6"/>
                  </a:moveTo>
                  <a:cubicBezTo>
                    <a:pt x="9" y="9"/>
                    <a:pt x="4" y="12"/>
                    <a:pt x="4" y="16"/>
                  </a:cubicBezTo>
                  <a:cubicBezTo>
                    <a:pt x="4" y="19"/>
                    <a:pt x="4" y="20"/>
                    <a:pt x="3" y="22"/>
                  </a:cubicBezTo>
                  <a:cubicBezTo>
                    <a:pt x="1" y="23"/>
                    <a:pt x="0" y="26"/>
                    <a:pt x="1" y="26"/>
                  </a:cubicBezTo>
                  <a:cubicBezTo>
                    <a:pt x="3" y="26"/>
                    <a:pt x="5" y="26"/>
                    <a:pt x="5" y="28"/>
                  </a:cubicBezTo>
                  <a:cubicBezTo>
                    <a:pt x="5" y="30"/>
                    <a:pt x="9" y="30"/>
                    <a:pt x="9" y="33"/>
                  </a:cubicBezTo>
                  <a:cubicBezTo>
                    <a:pt x="9" y="36"/>
                    <a:pt x="7" y="44"/>
                    <a:pt x="15" y="44"/>
                  </a:cubicBezTo>
                  <a:cubicBezTo>
                    <a:pt x="22" y="44"/>
                    <a:pt x="26" y="42"/>
                    <a:pt x="29" y="45"/>
                  </a:cubicBezTo>
                  <a:cubicBezTo>
                    <a:pt x="32" y="49"/>
                    <a:pt x="36" y="51"/>
                    <a:pt x="41" y="51"/>
                  </a:cubicBezTo>
                  <a:cubicBezTo>
                    <a:pt x="45" y="50"/>
                    <a:pt x="53" y="49"/>
                    <a:pt x="51" y="53"/>
                  </a:cubicBezTo>
                  <a:cubicBezTo>
                    <a:pt x="48" y="57"/>
                    <a:pt x="46" y="66"/>
                    <a:pt x="49" y="69"/>
                  </a:cubicBezTo>
                  <a:cubicBezTo>
                    <a:pt x="51" y="71"/>
                    <a:pt x="54" y="73"/>
                    <a:pt x="52" y="75"/>
                  </a:cubicBezTo>
                  <a:cubicBezTo>
                    <a:pt x="50" y="77"/>
                    <a:pt x="49" y="80"/>
                    <a:pt x="52" y="81"/>
                  </a:cubicBezTo>
                  <a:cubicBezTo>
                    <a:pt x="54" y="83"/>
                    <a:pt x="53" y="85"/>
                    <a:pt x="53" y="86"/>
                  </a:cubicBezTo>
                  <a:cubicBezTo>
                    <a:pt x="53" y="86"/>
                    <a:pt x="53" y="86"/>
                    <a:pt x="52" y="86"/>
                  </a:cubicBezTo>
                  <a:cubicBezTo>
                    <a:pt x="55" y="90"/>
                    <a:pt x="56" y="93"/>
                    <a:pt x="58" y="95"/>
                  </a:cubicBezTo>
                  <a:cubicBezTo>
                    <a:pt x="61" y="97"/>
                    <a:pt x="62" y="98"/>
                    <a:pt x="63" y="97"/>
                  </a:cubicBezTo>
                  <a:cubicBezTo>
                    <a:pt x="65" y="96"/>
                    <a:pt x="66" y="95"/>
                    <a:pt x="68" y="96"/>
                  </a:cubicBezTo>
                  <a:cubicBezTo>
                    <a:pt x="69" y="97"/>
                    <a:pt x="71" y="95"/>
                    <a:pt x="74" y="93"/>
                  </a:cubicBezTo>
                  <a:cubicBezTo>
                    <a:pt x="76" y="91"/>
                    <a:pt x="79" y="93"/>
                    <a:pt x="79" y="90"/>
                  </a:cubicBezTo>
                  <a:cubicBezTo>
                    <a:pt x="80" y="88"/>
                    <a:pt x="81" y="86"/>
                    <a:pt x="84" y="86"/>
                  </a:cubicBezTo>
                  <a:cubicBezTo>
                    <a:pt x="87" y="85"/>
                    <a:pt x="87" y="82"/>
                    <a:pt x="85" y="82"/>
                  </a:cubicBezTo>
                  <a:cubicBezTo>
                    <a:pt x="83" y="82"/>
                    <a:pt x="81" y="85"/>
                    <a:pt x="81" y="81"/>
                  </a:cubicBezTo>
                  <a:cubicBezTo>
                    <a:pt x="81" y="78"/>
                    <a:pt x="79" y="79"/>
                    <a:pt x="79" y="76"/>
                  </a:cubicBezTo>
                  <a:cubicBezTo>
                    <a:pt x="79" y="73"/>
                    <a:pt x="78" y="71"/>
                    <a:pt x="75" y="70"/>
                  </a:cubicBezTo>
                  <a:cubicBezTo>
                    <a:pt x="72" y="68"/>
                    <a:pt x="79" y="67"/>
                    <a:pt x="81" y="69"/>
                  </a:cubicBezTo>
                  <a:cubicBezTo>
                    <a:pt x="82" y="70"/>
                    <a:pt x="88" y="69"/>
                    <a:pt x="88" y="71"/>
                  </a:cubicBezTo>
                  <a:cubicBezTo>
                    <a:pt x="89" y="73"/>
                    <a:pt x="91" y="74"/>
                    <a:pt x="91" y="71"/>
                  </a:cubicBezTo>
                  <a:cubicBezTo>
                    <a:pt x="91" y="69"/>
                    <a:pt x="95" y="68"/>
                    <a:pt x="97" y="68"/>
                  </a:cubicBezTo>
                  <a:cubicBezTo>
                    <a:pt x="100" y="69"/>
                    <a:pt x="105" y="65"/>
                    <a:pt x="108" y="64"/>
                  </a:cubicBezTo>
                  <a:cubicBezTo>
                    <a:pt x="109" y="64"/>
                    <a:pt x="109" y="62"/>
                    <a:pt x="110" y="61"/>
                  </a:cubicBezTo>
                  <a:cubicBezTo>
                    <a:pt x="108" y="59"/>
                    <a:pt x="106" y="55"/>
                    <a:pt x="104" y="54"/>
                  </a:cubicBezTo>
                  <a:cubicBezTo>
                    <a:pt x="103" y="53"/>
                    <a:pt x="106" y="52"/>
                    <a:pt x="105" y="50"/>
                  </a:cubicBezTo>
                  <a:cubicBezTo>
                    <a:pt x="105" y="48"/>
                    <a:pt x="105" y="46"/>
                    <a:pt x="109" y="46"/>
                  </a:cubicBezTo>
                  <a:cubicBezTo>
                    <a:pt x="113" y="46"/>
                    <a:pt x="113" y="42"/>
                    <a:pt x="110" y="41"/>
                  </a:cubicBezTo>
                  <a:cubicBezTo>
                    <a:pt x="108" y="40"/>
                    <a:pt x="111" y="37"/>
                    <a:pt x="113" y="36"/>
                  </a:cubicBezTo>
                  <a:cubicBezTo>
                    <a:pt x="114" y="35"/>
                    <a:pt x="115" y="34"/>
                    <a:pt x="117" y="32"/>
                  </a:cubicBezTo>
                  <a:cubicBezTo>
                    <a:pt x="112" y="30"/>
                    <a:pt x="107" y="30"/>
                    <a:pt x="104" y="30"/>
                  </a:cubicBezTo>
                  <a:cubicBezTo>
                    <a:pt x="101" y="30"/>
                    <a:pt x="106" y="27"/>
                    <a:pt x="107" y="23"/>
                  </a:cubicBezTo>
                  <a:cubicBezTo>
                    <a:pt x="107" y="20"/>
                    <a:pt x="98" y="19"/>
                    <a:pt x="94" y="19"/>
                  </a:cubicBezTo>
                  <a:cubicBezTo>
                    <a:pt x="90" y="18"/>
                    <a:pt x="91" y="14"/>
                    <a:pt x="95" y="14"/>
                  </a:cubicBezTo>
                  <a:cubicBezTo>
                    <a:pt x="99" y="14"/>
                    <a:pt x="93" y="11"/>
                    <a:pt x="88" y="12"/>
                  </a:cubicBezTo>
                  <a:cubicBezTo>
                    <a:pt x="83" y="13"/>
                    <a:pt x="76" y="16"/>
                    <a:pt x="72" y="18"/>
                  </a:cubicBezTo>
                  <a:cubicBezTo>
                    <a:pt x="68" y="20"/>
                    <a:pt x="61" y="11"/>
                    <a:pt x="56" y="13"/>
                  </a:cubicBezTo>
                  <a:cubicBezTo>
                    <a:pt x="51" y="15"/>
                    <a:pt x="45" y="15"/>
                    <a:pt x="45" y="11"/>
                  </a:cubicBezTo>
                  <a:cubicBezTo>
                    <a:pt x="45" y="7"/>
                    <a:pt x="43" y="4"/>
                    <a:pt x="38" y="5"/>
                  </a:cubicBezTo>
                  <a:cubicBezTo>
                    <a:pt x="34" y="5"/>
                    <a:pt x="35" y="0"/>
                    <a:pt x="31" y="0"/>
                  </a:cubicBezTo>
                  <a:cubicBezTo>
                    <a:pt x="28" y="0"/>
                    <a:pt x="31" y="4"/>
                    <a:pt x="29" y="5"/>
                  </a:cubicBezTo>
                  <a:cubicBezTo>
                    <a:pt x="26" y="7"/>
                    <a:pt x="18" y="9"/>
                    <a:pt x="17" y="12"/>
                  </a:cubicBezTo>
                  <a:cubicBezTo>
                    <a:pt x="17" y="15"/>
                    <a:pt x="22" y="21"/>
                    <a:pt x="20" y="24"/>
                  </a:cubicBezTo>
                  <a:cubicBezTo>
                    <a:pt x="19" y="28"/>
                    <a:pt x="13" y="25"/>
                    <a:pt x="11" y="21"/>
                  </a:cubicBezTo>
                  <a:cubicBezTo>
                    <a:pt x="10" y="18"/>
                    <a:pt x="16" y="12"/>
                    <a:pt x="15" y="10"/>
                  </a:cubicBezTo>
                  <a:cubicBezTo>
                    <a:pt x="14" y="9"/>
                    <a:pt x="13" y="6"/>
                    <a:pt x="14" y="4"/>
                  </a:cubicBezTo>
                  <a:cubicBezTo>
                    <a:pt x="13" y="5"/>
                    <a:pt x="12" y="5"/>
                    <a:pt x="11" y="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8" name="Freeform 118"/>
            <p:cNvSpPr>
              <a:spLocks/>
            </p:cNvSpPr>
            <p:nvPr/>
          </p:nvSpPr>
          <p:spPr bwMode="auto">
            <a:xfrm>
              <a:off x="3970029" y="4030068"/>
              <a:ext cx="130334" cy="138000"/>
            </a:xfrm>
            <a:custGeom>
              <a:avLst/>
              <a:gdLst>
                <a:gd name="T0" fmla="*/ 9 w 36"/>
                <a:gd name="T1" fmla="*/ 8 h 38"/>
                <a:gd name="T2" fmla="*/ 5 w 36"/>
                <a:gd name="T3" fmla="*/ 12 h 38"/>
                <a:gd name="T4" fmla="*/ 2 w 36"/>
                <a:gd name="T5" fmla="*/ 19 h 38"/>
                <a:gd name="T6" fmla="*/ 9 w 36"/>
                <a:gd name="T7" fmla="*/ 28 h 38"/>
                <a:gd name="T8" fmla="*/ 14 w 36"/>
                <a:gd name="T9" fmla="*/ 37 h 38"/>
                <a:gd name="T10" fmla="*/ 18 w 36"/>
                <a:gd name="T11" fmla="*/ 38 h 38"/>
                <a:gd name="T12" fmla="*/ 22 w 36"/>
                <a:gd name="T13" fmla="*/ 32 h 38"/>
                <a:gd name="T14" fmla="*/ 31 w 36"/>
                <a:gd name="T15" fmla="*/ 33 h 38"/>
                <a:gd name="T16" fmla="*/ 32 w 36"/>
                <a:gd name="T17" fmla="*/ 34 h 38"/>
                <a:gd name="T18" fmla="*/ 34 w 36"/>
                <a:gd name="T19" fmla="*/ 30 h 38"/>
                <a:gd name="T20" fmla="*/ 33 w 36"/>
                <a:gd name="T21" fmla="*/ 19 h 38"/>
                <a:gd name="T22" fmla="*/ 35 w 36"/>
                <a:gd name="T23" fmla="*/ 9 h 38"/>
                <a:gd name="T24" fmla="*/ 36 w 36"/>
                <a:gd name="T25" fmla="*/ 4 h 38"/>
                <a:gd name="T26" fmla="*/ 28 w 36"/>
                <a:gd name="T27" fmla="*/ 2 h 38"/>
                <a:gd name="T28" fmla="*/ 17 w 36"/>
                <a:gd name="T29" fmla="*/ 2 h 38"/>
                <a:gd name="T30" fmla="*/ 11 w 36"/>
                <a:gd name="T31" fmla="*/ 2 h 38"/>
                <a:gd name="T32" fmla="*/ 10 w 36"/>
                <a:gd name="T33" fmla="*/ 3 h 38"/>
                <a:gd name="T34" fmla="*/ 9 w 36"/>
                <a:gd name="T35" fmla="*/ 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38">
                  <a:moveTo>
                    <a:pt x="9" y="8"/>
                  </a:moveTo>
                  <a:cubicBezTo>
                    <a:pt x="10" y="10"/>
                    <a:pt x="8" y="12"/>
                    <a:pt x="5" y="12"/>
                  </a:cubicBezTo>
                  <a:cubicBezTo>
                    <a:pt x="3" y="12"/>
                    <a:pt x="3" y="18"/>
                    <a:pt x="2" y="19"/>
                  </a:cubicBezTo>
                  <a:cubicBezTo>
                    <a:pt x="0" y="21"/>
                    <a:pt x="8" y="25"/>
                    <a:pt x="9" y="28"/>
                  </a:cubicBezTo>
                  <a:cubicBezTo>
                    <a:pt x="10" y="30"/>
                    <a:pt x="12" y="34"/>
                    <a:pt x="14" y="37"/>
                  </a:cubicBezTo>
                  <a:cubicBezTo>
                    <a:pt x="15" y="38"/>
                    <a:pt x="17" y="38"/>
                    <a:pt x="18" y="38"/>
                  </a:cubicBezTo>
                  <a:cubicBezTo>
                    <a:pt x="20" y="36"/>
                    <a:pt x="18" y="32"/>
                    <a:pt x="22" y="32"/>
                  </a:cubicBezTo>
                  <a:cubicBezTo>
                    <a:pt x="25" y="33"/>
                    <a:pt x="30" y="31"/>
                    <a:pt x="31" y="33"/>
                  </a:cubicBezTo>
                  <a:cubicBezTo>
                    <a:pt x="31" y="33"/>
                    <a:pt x="31" y="33"/>
                    <a:pt x="32" y="34"/>
                  </a:cubicBezTo>
                  <a:cubicBezTo>
                    <a:pt x="33" y="32"/>
                    <a:pt x="34" y="30"/>
                    <a:pt x="34" y="30"/>
                  </a:cubicBezTo>
                  <a:cubicBezTo>
                    <a:pt x="35" y="28"/>
                    <a:pt x="35" y="22"/>
                    <a:pt x="33" y="19"/>
                  </a:cubicBezTo>
                  <a:cubicBezTo>
                    <a:pt x="32" y="15"/>
                    <a:pt x="33" y="10"/>
                    <a:pt x="35" y="9"/>
                  </a:cubicBezTo>
                  <a:cubicBezTo>
                    <a:pt x="35" y="8"/>
                    <a:pt x="36" y="7"/>
                    <a:pt x="36" y="4"/>
                  </a:cubicBezTo>
                  <a:cubicBezTo>
                    <a:pt x="33" y="3"/>
                    <a:pt x="31" y="2"/>
                    <a:pt x="28" y="2"/>
                  </a:cubicBezTo>
                  <a:cubicBezTo>
                    <a:pt x="24" y="3"/>
                    <a:pt x="19" y="5"/>
                    <a:pt x="17" y="2"/>
                  </a:cubicBezTo>
                  <a:cubicBezTo>
                    <a:pt x="16" y="0"/>
                    <a:pt x="13" y="0"/>
                    <a:pt x="11" y="2"/>
                  </a:cubicBezTo>
                  <a:cubicBezTo>
                    <a:pt x="11" y="3"/>
                    <a:pt x="10" y="3"/>
                    <a:pt x="10" y="3"/>
                  </a:cubicBezTo>
                  <a:cubicBezTo>
                    <a:pt x="9" y="5"/>
                    <a:pt x="9" y="7"/>
                    <a:pt x="9" y="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19" name="Freeform 119"/>
            <p:cNvSpPr>
              <a:spLocks/>
            </p:cNvSpPr>
            <p:nvPr/>
          </p:nvSpPr>
          <p:spPr bwMode="auto">
            <a:xfrm>
              <a:off x="3871895" y="3965667"/>
              <a:ext cx="148734" cy="220800"/>
            </a:xfrm>
            <a:custGeom>
              <a:avLst/>
              <a:gdLst>
                <a:gd name="T0" fmla="*/ 10 w 41"/>
                <a:gd name="T1" fmla="*/ 4 h 61"/>
                <a:gd name="T2" fmla="*/ 7 w 41"/>
                <a:gd name="T3" fmla="*/ 9 h 61"/>
                <a:gd name="T4" fmla="*/ 6 w 41"/>
                <a:gd name="T5" fmla="*/ 14 h 61"/>
                <a:gd name="T6" fmla="*/ 2 w 41"/>
                <a:gd name="T7" fmla="*/ 18 h 61"/>
                <a:gd name="T8" fmla="*/ 1 w 41"/>
                <a:gd name="T9" fmla="*/ 22 h 61"/>
                <a:gd name="T10" fmla="*/ 7 w 41"/>
                <a:gd name="T11" fmla="*/ 29 h 61"/>
                <a:gd name="T12" fmla="*/ 10 w 41"/>
                <a:gd name="T13" fmla="*/ 27 h 61"/>
                <a:gd name="T14" fmla="*/ 13 w 41"/>
                <a:gd name="T15" fmla="*/ 34 h 61"/>
                <a:gd name="T16" fmla="*/ 14 w 41"/>
                <a:gd name="T17" fmla="*/ 41 h 61"/>
                <a:gd name="T18" fmla="*/ 16 w 41"/>
                <a:gd name="T19" fmla="*/ 56 h 61"/>
                <a:gd name="T20" fmla="*/ 25 w 41"/>
                <a:gd name="T21" fmla="*/ 59 h 61"/>
                <a:gd name="T22" fmla="*/ 31 w 41"/>
                <a:gd name="T23" fmla="*/ 57 h 61"/>
                <a:gd name="T24" fmla="*/ 35 w 41"/>
                <a:gd name="T25" fmla="*/ 55 h 61"/>
                <a:gd name="T26" fmla="*/ 41 w 41"/>
                <a:gd name="T27" fmla="*/ 55 h 61"/>
                <a:gd name="T28" fmla="*/ 36 w 41"/>
                <a:gd name="T29" fmla="*/ 46 h 61"/>
                <a:gd name="T30" fmla="*/ 29 w 41"/>
                <a:gd name="T31" fmla="*/ 37 h 61"/>
                <a:gd name="T32" fmla="*/ 32 w 41"/>
                <a:gd name="T33" fmla="*/ 30 h 61"/>
                <a:gd name="T34" fmla="*/ 36 w 41"/>
                <a:gd name="T35" fmla="*/ 26 h 61"/>
                <a:gd name="T36" fmla="*/ 37 w 41"/>
                <a:gd name="T37" fmla="*/ 21 h 61"/>
                <a:gd name="T38" fmla="*/ 29 w 41"/>
                <a:gd name="T39" fmla="*/ 14 h 61"/>
                <a:gd name="T40" fmla="*/ 25 w 41"/>
                <a:gd name="T41" fmla="*/ 9 h 61"/>
                <a:gd name="T42" fmla="*/ 17 w 41"/>
                <a:gd name="T43" fmla="*/ 1 h 61"/>
                <a:gd name="T44" fmla="*/ 14 w 41"/>
                <a:gd name="T45" fmla="*/ 0 h 61"/>
                <a:gd name="T46" fmla="*/ 10 w 41"/>
                <a:gd name="T47" fmla="*/ 4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1" h="61">
                  <a:moveTo>
                    <a:pt x="10" y="4"/>
                  </a:moveTo>
                  <a:cubicBezTo>
                    <a:pt x="8" y="5"/>
                    <a:pt x="5" y="8"/>
                    <a:pt x="7" y="9"/>
                  </a:cubicBezTo>
                  <a:cubicBezTo>
                    <a:pt x="10" y="10"/>
                    <a:pt x="10" y="14"/>
                    <a:pt x="6" y="14"/>
                  </a:cubicBezTo>
                  <a:cubicBezTo>
                    <a:pt x="2" y="14"/>
                    <a:pt x="2" y="16"/>
                    <a:pt x="2" y="18"/>
                  </a:cubicBezTo>
                  <a:cubicBezTo>
                    <a:pt x="3" y="20"/>
                    <a:pt x="0" y="21"/>
                    <a:pt x="1" y="22"/>
                  </a:cubicBezTo>
                  <a:cubicBezTo>
                    <a:pt x="3" y="23"/>
                    <a:pt x="5" y="27"/>
                    <a:pt x="7" y="29"/>
                  </a:cubicBezTo>
                  <a:cubicBezTo>
                    <a:pt x="7" y="28"/>
                    <a:pt x="8" y="27"/>
                    <a:pt x="10" y="27"/>
                  </a:cubicBezTo>
                  <a:cubicBezTo>
                    <a:pt x="13" y="28"/>
                    <a:pt x="11" y="33"/>
                    <a:pt x="13" y="34"/>
                  </a:cubicBezTo>
                  <a:cubicBezTo>
                    <a:pt x="16" y="36"/>
                    <a:pt x="16" y="40"/>
                    <a:pt x="14" y="41"/>
                  </a:cubicBezTo>
                  <a:cubicBezTo>
                    <a:pt x="12" y="43"/>
                    <a:pt x="11" y="51"/>
                    <a:pt x="16" y="56"/>
                  </a:cubicBezTo>
                  <a:cubicBezTo>
                    <a:pt x="21" y="61"/>
                    <a:pt x="24" y="61"/>
                    <a:pt x="25" y="59"/>
                  </a:cubicBezTo>
                  <a:cubicBezTo>
                    <a:pt x="26" y="58"/>
                    <a:pt x="30" y="59"/>
                    <a:pt x="31" y="57"/>
                  </a:cubicBezTo>
                  <a:cubicBezTo>
                    <a:pt x="32" y="55"/>
                    <a:pt x="33" y="58"/>
                    <a:pt x="35" y="55"/>
                  </a:cubicBezTo>
                  <a:cubicBezTo>
                    <a:pt x="36" y="54"/>
                    <a:pt x="39" y="55"/>
                    <a:pt x="41" y="55"/>
                  </a:cubicBezTo>
                  <a:cubicBezTo>
                    <a:pt x="39" y="52"/>
                    <a:pt x="37" y="48"/>
                    <a:pt x="36" y="46"/>
                  </a:cubicBezTo>
                  <a:cubicBezTo>
                    <a:pt x="35" y="43"/>
                    <a:pt x="27" y="39"/>
                    <a:pt x="29" y="37"/>
                  </a:cubicBezTo>
                  <a:cubicBezTo>
                    <a:pt x="30" y="36"/>
                    <a:pt x="30" y="30"/>
                    <a:pt x="32" y="30"/>
                  </a:cubicBezTo>
                  <a:cubicBezTo>
                    <a:pt x="35" y="30"/>
                    <a:pt x="37" y="28"/>
                    <a:pt x="36" y="26"/>
                  </a:cubicBezTo>
                  <a:cubicBezTo>
                    <a:pt x="36" y="25"/>
                    <a:pt x="36" y="23"/>
                    <a:pt x="37" y="21"/>
                  </a:cubicBezTo>
                  <a:cubicBezTo>
                    <a:pt x="35" y="20"/>
                    <a:pt x="31" y="14"/>
                    <a:pt x="29" y="14"/>
                  </a:cubicBezTo>
                  <a:cubicBezTo>
                    <a:pt x="27" y="14"/>
                    <a:pt x="24" y="12"/>
                    <a:pt x="25" y="9"/>
                  </a:cubicBezTo>
                  <a:cubicBezTo>
                    <a:pt x="26" y="5"/>
                    <a:pt x="20" y="5"/>
                    <a:pt x="17" y="1"/>
                  </a:cubicBezTo>
                  <a:cubicBezTo>
                    <a:pt x="16" y="1"/>
                    <a:pt x="15" y="0"/>
                    <a:pt x="14" y="0"/>
                  </a:cubicBezTo>
                  <a:cubicBezTo>
                    <a:pt x="12" y="2"/>
                    <a:pt x="11" y="3"/>
                    <a:pt x="10" y="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0" name="Freeform 120"/>
            <p:cNvSpPr>
              <a:spLocks/>
            </p:cNvSpPr>
            <p:nvPr/>
          </p:nvSpPr>
          <p:spPr bwMode="auto">
            <a:xfrm>
              <a:off x="4085029" y="4045401"/>
              <a:ext cx="95066" cy="119600"/>
            </a:xfrm>
            <a:custGeom>
              <a:avLst/>
              <a:gdLst>
                <a:gd name="T0" fmla="*/ 1 w 26"/>
                <a:gd name="T1" fmla="*/ 15 h 33"/>
                <a:gd name="T2" fmla="*/ 2 w 26"/>
                <a:gd name="T3" fmla="*/ 26 h 33"/>
                <a:gd name="T4" fmla="*/ 0 w 26"/>
                <a:gd name="T5" fmla="*/ 30 h 33"/>
                <a:gd name="T6" fmla="*/ 7 w 26"/>
                <a:gd name="T7" fmla="*/ 31 h 33"/>
                <a:gd name="T8" fmla="*/ 16 w 26"/>
                <a:gd name="T9" fmla="*/ 27 h 33"/>
                <a:gd name="T10" fmla="*/ 26 w 26"/>
                <a:gd name="T11" fmla="*/ 14 h 33"/>
                <a:gd name="T12" fmla="*/ 26 w 26"/>
                <a:gd name="T13" fmla="*/ 14 h 33"/>
                <a:gd name="T14" fmla="*/ 12 w 26"/>
                <a:gd name="T15" fmla="*/ 3 h 33"/>
                <a:gd name="T16" fmla="*/ 4 w 26"/>
                <a:gd name="T17" fmla="*/ 0 h 33"/>
                <a:gd name="T18" fmla="*/ 3 w 26"/>
                <a:gd name="T19" fmla="*/ 5 h 33"/>
                <a:gd name="T20" fmla="*/ 1 w 26"/>
                <a:gd name="T21" fmla="*/ 15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6" h="33">
                  <a:moveTo>
                    <a:pt x="1" y="15"/>
                  </a:moveTo>
                  <a:cubicBezTo>
                    <a:pt x="3" y="18"/>
                    <a:pt x="3" y="24"/>
                    <a:pt x="2" y="26"/>
                  </a:cubicBezTo>
                  <a:cubicBezTo>
                    <a:pt x="2" y="26"/>
                    <a:pt x="1" y="28"/>
                    <a:pt x="0" y="30"/>
                  </a:cubicBezTo>
                  <a:cubicBezTo>
                    <a:pt x="1" y="31"/>
                    <a:pt x="3" y="32"/>
                    <a:pt x="7" y="31"/>
                  </a:cubicBezTo>
                  <a:cubicBezTo>
                    <a:pt x="12" y="30"/>
                    <a:pt x="14" y="33"/>
                    <a:pt x="16" y="27"/>
                  </a:cubicBezTo>
                  <a:cubicBezTo>
                    <a:pt x="18" y="23"/>
                    <a:pt x="22" y="17"/>
                    <a:pt x="26" y="14"/>
                  </a:cubicBezTo>
                  <a:cubicBezTo>
                    <a:pt x="26" y="14"/>
                    <a:pt x="26" y="14"/>
                    <a:pt x="26" y="14"/>
                  </a:cubicBezTo>
                  <a:cubicBezTo>
                    <a:pt x="22" y="12"/>
                    <a:pt x="17" y="4"/>
                    <a:pt x="12" y="3"/>
                  </a:cubicBezTo>
                  <a:cubicBezTo>
                    <a:pt x="9" y="2"/>
                    <a:pt x="7" y="1"/>
                    <a:pt x="4" y="0"/>
                  </a:cubicBezTo>
                  <a:cubicBezTo>
                    <a:pt x="4" y="3"/>
                    <a:pt x="3" y="4"/>
                    <a:pt x="3" y="5"/>
                  </a:cubicBezTo>
                  <a:cubicBezTo>
                    <a:pt x="1" y="6"/>
                    <a:pt x="0" y="11"/>
                    <a:pt x="1" y="1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1" name="Freeform 121"/>
            <p:cNvSpPr>
              <a:spLocks/>
            </p:cNvSpPr>
            <p:nvPr/>
          </p:nvSpPr>
          <p:spPr bwMode="auto">
            <a:xfrm>
              <a:off x="3154294" y="3485733"/>
              <a:ext cx="322000" cy="116534"/>
            </a:xfrm>
            <a:custGeom>
              <a:avLst/>
              <a:gdLst>
                <a:gd name="T0" fmla="*/ 72 w 89"/>
                <a:gd name="T1" fmla="*/ 20 h 32"/>
                <a:gd name="T2" fmla="*/ 31 w 89"/>
                <a:gd name="T3" fmla="*/ 4 h 32"/>
                <a:gd name="T4" fmla="*/ 1 w 89"/>
                <a:gd name="T5" fmla="*/ 14 h 32"/>
                <a:gd name="T6" fmla="*/ 16 w 89"/>
                <a:gd name="T7" fmla="*/ 8 h 32"/>
                <a:gd name="T8" fmla="*/ 24 w 89"/>
                <a:gd name="T9" fmla="*/ 11 h 32"/>
                <a:gd name="T10" fmla="*/ 38 w 89"/>
                <a:gd name="T11" fmla="*/ 14 h 32"/>
                <a:gd name="T12" fmla="*/ 56 w 89"/>
                <a:gd name="T13" fmla="*/ 24 h 32"/>
                <a:gd name="T14" fmla="*/ 60 w 89"/>
                <a:gd name="T15" fmla="*/ 30 h 32"/>
                <a:gd name="T16" fmla="*/ 88 w 89"/>
                <a:gd name="T17" fmla="*/ 30 h 32"/>
                <a:gd name="T18" fmla="*/ 72 w 89"/>
                <a:gd name="T19" fmla="*/ 2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2">
                  <a:moveTo>
                    <a:pt x="72" y="20"/>
                  </a:moveTo>
                  <a:cubicBezTo>
                    <a:pt x="66" y="20"/>
                    <a:pt x="48" y="8"/>
                    <a:pt x="31" y="4"/>
                  </a:cubicBezTo>
                  <a:cubicBezTo>
                    <a:pt x="14" y="0"/>
                    <a:pt x="0" y="12"/>
                    <a:pt x="1" y="14"/>
                  </a:cubicBezTo>
                  <a:cubicBezTo>
                    <a:pt x="4" y="17"/>
                    <a:pt x="12" y="11"/>
                    <a:pt x="16" y="8"/>
                  </a:cubicBezTo>
                  <a:cubicBezTo>
                    <a:pt x="20" y="5"/>
                    <a:pt x="24" y="9"/>
                    <a:pt x="24" y="11"/>
                  </a:cubicBezTo>
                  <a:cubicBezTo>
                    <a:pt x="25" y="13"/>
                    <a:pt x="30" y="14"/>
                    <a:pt x="38" y="14"/>
                  </a:cubicBezTo>
                  <a:cubicBezTo>
                    <a:pt x="47" y="15"/>
                    <a:pt x="48" y="22"/>
                    <a:pt x="56" y="24"/>
                  </a:cubicBezTo>
                  <a:cubicBezTo>
                    <a:pt x="64" y="26"/>
                    <a:pt x="56" y="29"/>
                    <a:pt x="60" y="30"/>
                  </a:cubicBezTo>
                  <a:cubicBezTo>
                    <a:pt x="64" y="32"/>
                    <a:pt x="86" y="31"/>
                    <a:pt x="88" y="30"/>
                  </a:cubicBezTo>
                  <a:cubicBezTo>
                    <a:pt x="89" y="28"/>
                    <a:pt x="78" y="20"/>
                    <a:pt x="72" y="2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2" name="Freeform 122"/>
            <p:cNvSpPr>
              <a:spLocks/>
            </p:cNvSpPr>
            <p:nvPr/>
          </p:nvSpPr>
          <p:spPr bwMode="auto">
            <a:xfrm>
              <a:off x="3338295" y="3642133"/>
              <a:ext cx="76666" cy="32200"/>
            </a:xfrm>
            <a:custGeom>
              <a:avLst/>
              <a:gdLst>
                <a:gd name="T0" fmla="*/ 2 w 21"/>
                <a:gd name="T1" fmla="*/ 3 h 9"/>
                <a:gd name="T2" fmla="*/ 19 w 21"/>
                <a:gd name="T3" fmla="*/ 6 h 9"/>
                <a:gd name="T4" fmla="*/ 2 w 21"/>
                <a:gd name="T5" fmla="*/ 3 h 9"/>
              </a:gdLst>
              <a:ahLst/>
              <a:cxnLst>
                <a:cxn ang="0">
                  <a:pos x="T0" y="T1"/>
                </a:cxn>
                <a:cxn ang="0">
                  <a:pos x="T2" y="T3"/>
                </a:cxn>
                <a:cxn ang="0">
                  <a:pos x="T4" y="T5"/>
                </a:cxn>
              </a:cxnLst>
              <a:rect l="0" t="0" r="r" b="b"/>
              <a:pathLst>
                <a:path w="21" h="9">
                  <a:moveTo>
                    <a:pt x="2" y="3"/>
                  </a:moveTo>
                  <a:cubicBezTo>
                    <a:pt x="3" y="6"/>
                    <a:pt x="18" y="9"/>
                    <a:pt x="19" y="6"/>
                  </a:cubicBezTo>
                  <a:cubicBezTo>
                    <a:pt x="21" y="3"/>
                    <a:pt x="0" y="0"/>
                    <a:pt x="2" y="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3" name="Freeform 123"/>
            <p:cNvSpPr>
              <a:spLocks/>
            </p:cNvSpPr>
            <p:nvPr/>
          </p:nvSpPr>
          <p:spPr bwMode="auto">
            <a:xfrm>
              <a:off x="3683295" y="3639067"/>
              <a:ext cx="65934" cy="35266"/>
            </a:xfrm>
            <a:custGeom>
              <a:avLst/>
              <a:gdLst>
                <a:gd name="T0" fmla="*/ 3 w 18"/>
                <a:gd name="T1" fmla="*/ 5 h 10"/>
                <a:gd name="T2" fmla="*/ 17 w 18"/>
                <a:gd name="T3" fmla="*/ 5 h 10"/>
                <a:gd name="T4" fmla="*/ 3 w 18"/>
                <a:gd name="T5" fmla="*/ 5 h 10"/>
              </a:gdLst>
              <a:ahLst/>
              <a:cxnLst>
                <a:cxn ang="0">
                  <a:pos x="T0" y="T1"/>
                </a:cxn>
                <a:cxn ang="0">
                  <a:pos x="T2" y="T3"/>
                </a:cxn>
                <a:cxn ang="0">
                  <a:pos x="T4" y="T5"/>
                </a:cxn>
              </a:cxnLst>
              <a:rect l="0" t="0" r="r" b="b"/>
              <a:pathLst>
                <a:path w="18" h="10">
                  <a:moveTo>
                    <a:pt x="3" y="5"/>
                  </a:moveTo>
                  <a:cubicBezTo>
                    <a:pt x="6" y="10"/>
                    <a:pt x="16" y="7"/>
                    <a:pt x="17" y="5"/>
                  </a:cubicBezTo>
                  <a:cubicBezTo>
                    <a:pt x="18" y="1"/>
                    <a:pt x="0" y="0"/>
                    <a:pt x="3" y="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4" name="Freeform 124"/>
            <p:cNvSpPr>
              <a:spLocks noEditPoints="1"/>
            </p:cNvSpPr>
            <p:nvPr/>
          </p:nvSpPr>
          <p:spPr bwMode="auto">
            <a:xfrm>
              <a:off x="3523829" y="711928"/>
              <a:ext cx="1867603" cy="1401469"/>
            </a:xfrm>
            <a:custGeom>
              <a:avLst/>
              <a:gdLst>
                <a:gd name="T0" fmla="*/ 452 w 515"/>
                <a:gd name="T1" fmla="*/ 45 h 386"/>
                <a:gd name="T2" fmla="*/ 414 w 515"/>
                <a:gd name="T3" fmla="*/ 62 h 386"/>
                <a:gd name="T4" fmla="*/ 412 w 515"/>
                <a:gd name="T5" fmla="*/ 40 h 386"/>
                <a:gd name="T6" fmla="*/ 369 w 515"/>
                <a:gd name="T7" fmla="*/ 36 h 386"/>
                <a:gd name="T8" fmla="*/ 411 w 515"/>
                <a:gd name="T9" fmla="*/ 29 h 386"/>
                <a:gd name="T10" fmla="*/ 408 w 515"/>
                <a:gd name="T11" fmla="*/ 13 h 386"/>
                <a:gd name="T12" fmla="*/ 348 w 515"/>
                <a:gd name="T13" fmla="*/ 1 h 386"/>
                <a:gd name="T14" fmla="*/ 293 w 515"/>
                <a:gd name="T15" fmla="*/ 8 h 386"/>
                <a:gd name="T16" fmla="*/ 251 w 515"/>
                <a:gd name="T17" fmla="*/ 9 h 386"/>
                <a:gd name="T18" fmla="*/ 217 w 515"/>
                <a:gd name="T19" fmla="*/ 24 h 386"/>
                <a:gd name="T20" fmla="*/ 208 w 515"/>
                <a:gd name="T21" fmla="*/ 29 h 386"/>
                <a:gd name="T22" fmla="*/ 184 w 515"/>
                <a:gd name="T23" fmla="*/ 36 h 386"/>
                <a:gd name="T24" fmla="*/ 161 w 515"/>
                <a:gd name="T25" fmla="*/ 44 h 386"/>
                <a:gd name="T26" fmla="*/ 121 w 515"/>
                <a:gd name="T27" fmla="*/ 36 h 386"/>
                <a:gd name="T28" fmla="*/ 99 w 515"/>
                <a:gd name="T29" fmla="*/ 53 h 386"/>
                <a:gd name="T30" fmla="*/ 65 w 515"/>
                <a:gd name="T31" fmla="*/ 74 h 386"/>
                <a:gd name="T32" fmla="*/ 0 w 515"/>
                <a:gd name="T33" fmla="*/ 107 h 386"/>
                <a:gd name="T34" fmla="*/ 42 w 515"/>
                <a:gd name="T35" fmla="*/ 119 h 386"/>
                <a:gd name="T36" fmla="*/ 12 w 515"/>
                <a:gd name="T37" fmla="*/ 129 h 386"/>
                <a:gd name="T38" fmla="*/ 37 w 515"/>
                <a:gd name="T39" fmla="*/ 146 h 386"/>
                <a:gd name="T40" fmla="*/ 70 w 515"/>
                <a:gd name="T41" fmla="*/ 144 h 386"/>
                <a:gd name="T42" fmla="*/ 121 w 515"/>
                <a:gd name="T43" fmla="*/ 158 h 386"/>
                <a:gd name="T44" fmla="*/ 146 w 515"/>
                <a:gd name="T45" fmla="*/ 192 h 386"/>
                <a:gd name="T46" fmla="*/ 150 w 515"/>
                <a:gd name="T47" fmla="*/ 223 h 386"/>
                <a:gd name="T48" fmla="*/ 182 w 515"/>
                <a:gd name="T49" fmla="*/ 233 h 386"/>
                <a:gd name="T50" fmla="*/ 179 w 515"/>
                <a:gd name="T51" fmla="*/ 246 h 386"/>
                <a:gd name="T52" fmla="*/ 174 w 515"/>
                <a:gd name="T53" fmla="*/ 267 h 386"/>
                <a:gd name="T54" fmla="*/ 169 w 515"/>
                <a:gd name="T55" fmla="*/ 292 h 386"/>
                <a:gd name="T56" fmla="*/ 175 w 515"/>
                <a:gd name="T57" fmla="*/ 326 h 386"/>
                <a:gd name="T58" fmla="*/ 191 w 515"/>
                <a:gd name="T59" fmla="*/ 346 h 386"/>
                <a:gd name="T60" fmla="*/ 214 w 515"/>
                <a:gd name="T61" fmla="*/ 373 h 386"/>
                <a:gd name="T62" fmla="*/ 247 w 515"/>
                <a:gd name="T63" fmla="*/ 385 h 386"/>
                <a:gd name="T64" fmla="*/ 257 w 515"/>
                <a:gd name="T65" fmla="*/ 352 h 386"/>
                <a:gd name="T66" fmla="*/ 271 w 515"/>
                <a:gd name="T67" fmla="*/ 336 h 386"/>
                <a:gd name="T68" fmla="*/ 272 w 515"/>
                <a:gd name="T69" fmla="*/ 320 h 386"/>
                <a:gd name="T70" fmla="*/ 286 w 515"/>
                <a:gd name="T71" fmla="*/ 309 h 386"/>
                <a:gd name="T72" fmla="*/ 299 w 515"/>
                <a:gd name="T73" fmla="*/ 306 h 386"/>
                <a:gd name="T74" fmla="*/ 344 w 515"/>
                <a:gd name="T75" fmla="*/ 277 h 386"/>
                <a:gd name="T76" fmla="*/ 373 w 515"/>
                <a:gd name="T77" fmla="*/ 269 h 386"/>
                <a:gd name="T78" fmla="*/ 430 w 515"/>
                <a:gd name="T79" fmla="*/ 244 h 386"/>
                <a:gd name="T80" fmla="*/ 399 w 515"/>
                <a:gd name="T81" fmla="*/ 237 h 386"/>
                <a:gd name="T82" fmla="*/ 431 w 515"/>
                <a:gd name="T83" fmla="*/ 239 h 386"/>
                <a:gd name="T84" fmla="*/ 424 w 515"/>
                <a:gd name="T85" fmla="*/ 210 h 386"/>
                <a:gd name="T86" fmla="*/ 408 w 515"/>
                <a:gd name="T87" fmla="*/ 195 h 386"/>
                <a:gd name="T88" fmla="*/ 444 w 515"/>
                <a:gd name="T89" fmla="*/ 190 h 386"/>
                <a:gd name="T90" fmla="*/ 454 w 515"/>
                <a:gd name="T91" fmla="*/ 172 h 386"/>
                <a:gd name="T92" fmla="*/ 450 w 515"/>
                <a:gd name="T93" fmla="*/ 145 h 386"/>
                <a:gd name="T94" fmla="*/ 440 w 515"/>
                <a:gd name="T95" fmla="*/ 133 h 386"/>
                <a:gd name="T96" fmla="*/ 444 w 515"/>
                <a:gd name="T97" fmla="*/ 121 h 386"/>
                <a:gd name="T98" fmla="*/ 432 w 515"/>
                <a:gd name="T99" fmla="*/ 116 h 386"/>
                <a:gd name="T100" fmla="*/ 466 w 515"/>
                <a:gd name="T101" fmla="*/ 80 h 386"/>
                <a:gd name="T102" fmla="*/ 457 w 515"/>
                <a:gd name="T103" fmla="*/ 71 h 386"/>
                <a:gd name="T104" fmla="*/ 467 w 515"/>
                <a:gd name="T105" fmla="*/ 61 h 386"/>
                <a:gd name="T106" fmla="*/ 515 w 515"/>
                <a:gd name="T107" fmla="*/ 44 h 386"/>
                <a:gd name="T108" fmla="*/ 170 w 515"/>
                <a:gd name="T109" fmla="*/ 247 h 386"/>
                <a:gd name="T110" fmla="*/ 161 w 515"/>
                <a:gd name="T111" fmla="*/ 256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5" h="386">
                  <a:moveTo>
                    <a:pt x="487" y="36"/>
                  </a:moveTo>
                  <a:cubicBezTo>
                    <a:pt x="477" y="36"/>
                    <a:pt x="470" y="38"/>
                    <a:pt x="469" y="44"/>
                  </a:cubicBezTo>
                  <a:cubicBezTo>
                    <a:pt x="469" y="50"/>
                    <a:pt x="457" y="43"/>
                    <a:pt x="452" y="45"/>
                  </a:cubicBezTo>
                  <a:cubicBezTo>
                    <a:pt x="447" y="47"/>
                    <a:pt x="450" y="40"/>
                    <a:pt x="445" y="42"/>
                  </a:cubicBezTo>
                  <a:cubicBezTo>
                    <a:pt x="440" y="45"/>
                    <a:pt x="434" y="51"/>
                    <a:pt x="428" y="53"/>
                  </a:cubicBezTo>
                  <a:cubicBezTo>
                    <a:pt x="422" y="56"/>
                    <a:pt x="418" y="62"/>
                    <a:pt x="414" y="62"/>
                  </a:cubicBezTo>
                  <a:cubicBezTo>
                    <a:pt x="410" y="63"/>
                    <a:pt x="422" y="51"/>
                    <a:pt x="428" y="45"/>
                  </a:cubicBezTo>
                  <a:cubicBezTo>
                    <a:pt x="434" y="39"/>
                    <a:pt x="431" y="32"/>
                    <a:pt x="423" y="33"/>
                  </a:cubicBezTo>
                  <a:cubicBezTo>
                    <a:pt x="415" y="34"/>
                    <a:pt x="417" y="39"/>
                    <a:pt x="412" y="40"/>
                  </a:cubicBezTo>
                  <a:cubicBezTo>
                    <a:pt x="408" y="41"/>
                    <a:pt x="386" y="51"/>
                    <a:pt x="385" y="48"/>
                  </a:cubicBezTo>
                  <a:cubicBezTo>
                    <a:pt x="384" y="45"/>
                    <a:pt x="403" y="39"/>
                    <a:pt x="403" y="37"/>
                  </a:cubicBezTo>
                  <a:cubicBezTo>
                    <a:pt x="402" y="35"/>
                    <a:pt x="379" y="35"/>
                    <a:pt x="369" y="36"/>
                  </a:cubicBezTo>
                  <a:cubicBezTo>
                    <a:pt x="358" y="38"/>
                    <a:pt x="340" y="44"/>
                    <a:pt x="339" y="41"/>
                  </a:cubicBezTo>
                  <a:cubicBezTo>
                    <a:pt x="339" y="38"/>
                    <a:pt x="361" y="33"/>
                    <a:pt x="372" y="32"/>
                  </a:cubicBezTo>
                  <a:cubicBezTo>
                    <a:pt x="383" y="31"/>
                    <a:pt x="403" y="33"/>
                    <a:pt x="411" y="29"/>
                  </a:cubicBezTo>
                  <a:cubicBezTo>
                    <a:pt x="420" y="26"/>
                    <a:pt x="433" y="26"/>
                    <a:pt x="435" y="23"/>
                  </a:cubicBezTo>
                  <a:cubicBezTo>
                    <a:pt x="437" y="20"/>
                    <a:pt x="425" y="16"/>
                    <a:pt x="419" y="17"/>
                  </a:cubicBezTo>
                  <a:cubicBezTo>
                    <a:pt x="413" y="17"/>
                    <a:pt x="407" y="16"/>
                    <a:pt x="408" y="13"/>
                  </a:cubicBezTo>
                  <a:cubicBezTo>
                    <a:pt x="408" y="10"/>
                    <a:pt x="398" y="9"/>
                    <a:pt x="397" y="7"/>
                  </a:cubicBezTo>
                  <a:cubicBezTo>
                    <a:pt x="396" y="5"/>
                    <a:pt x="378" y="7"/>
                    <a:pt x="374" y="4"/>
                  </a:cubicBezTo>
                  <a:cubicBezTo>
                    <a:pt x="370" y="2"/>
                    <a:pt x="358" y="0"/>
                    <a:pt x="348" y="1"/>
                  </a:cubicBezTo>
                  <a:cubicBezTo>
                    <a:pt x="338" y="2"/>
                    <a:pt x="318" y="2"/>
                    <a:pt x="313" y="2"/>
                  </a:cubicBezTo>
                  <a:cubicBezTo>
                    <a:pt x="308" y="3"/>
                    <a:pt x="305" y="4"/>
                    <a:pt x="301" y="4"/>
                  </a:cubicBezTo>
                  <a:cubicBezTo>
                    <a:pt x="297" y="4"/>
                    <a:pt x="290" y="5"/>
                    <a:pt x="293" y="8"/>
                  </a:cubicBezTo>
                  <a:cubicBezTo>
                    <a:pt x="297" y="13"/>
                    <a:pt x="286" y="15"/>
                    <a:pt x="287" y="11"/>
                  </a:cubicBezTo>
                  <a:cubicBezTo>
                    <a:pt x="288" y="8"/>
                    <a:pt x="277" y="6"/>
                    <a:pt x="274" y="9"/>
                  </a:cubicBezTo>
                  <a:cubicBezTo>
                    <a:pt x="270" y="12"/>
                    <a:pt x="254" y="5"/>
                    <a:pt x="251" y="9"/>
                  </a:cubicBezTo>
                  <a:cubicBezTo>
                    <a:pt x="249" y="12"/>
                    <a:pt x="229" y="11"/>
                    <a:pt x="223" y="12"/>
                  </a:cubicBezTo>
                  <a:cubicBezTo>
                    <a:pt x="217" y="13"/>
                    <a:pt x="232" y="17"/>
                    <a:pt x="232" y="20"/>
                  </a:cubicBezTo>
                  <a:cubicBezTo>
                    <a:pt x="231" y="22"/>
                    <a:pt x="213" y="20"/>
                    <a:pt x="217" y="24"/>
                  </a:cubicBezTo>
                  <a:cubicBezTo>
                    <a:pt x="220" y="29"/>
                    <a:pt x="232" y="32"/>
                    <a:pt x="238" y="38"/>
                  </a:cubicBezTo>
                  <a:cubicBezTo>
                    <a:pt x="244" y="43"/>
                    <a:pt x="234" y="40"/>
                    <a:pt x="227" y="36"/>
                  </a:cubicBezTo>
                  <a:cubicBezTo>
                    <a:pt x="221" y="31"/>
                    <a:pt x="212" y="33"/>
                    <a:pt x="208" y="29"/>
                  </a:cubicBezTo>
                  <a:cubicBezTo>
                    <a:pt x="204" y="24"/>
                    <a:pt x="190" y="21"/>
                    <a:pt x="186" y="24"/>
                  </a:cubicBezTo>
                  <a:cubicBezTo>
                    <a:pt x="181" y="27"/>
                    <a:pt x="196" y="32"/>
                    <a:pt x="196" y="35"/>
                  </a:cubicBezTo>
                  <a:cubicBezTo>
                    <a:pt x="196" y="39"/>
                    <a:pt x="186" y="35"/>
                    <a:pt x="184" y="36"/>
                  </a:cubicBezTo>
                  <a:cubicBezTo>
                    <a:pt x="183" y="37"/>
                    <a:pt x="174" y="27"/>
                    <a:pt x="169" y="27"/>
                  </a:cubicBezTo>
                  <a:cubicBezTo>
                    <a:pt x="164" y="27"/>
                    <a:pt x="168" y="32"/>
                    <a:pt x="168" y="38"/>
                  </a:cubicBezTo>
                  <a:cubicBezTo>
                    <a:pt x="168" y="44"/>
                    <a:pt x="158" y="48"/>
                    <a:pt x="161" y="44"/>
                  </a:cubicBezTo>
                  <a:cubicBezTo>
                    <a:pt x="164" y="40"/>
                    <a:pt x="162" y="29"/>
                    <a:pt x="157" y="27"/>
                  </a:cubicBezTo>
                  <a:cubicBezTo>
                    <a:pt x="151" y="25"/>
                    <a:pt x="138" y="31"/>
                    <a:pt x="131" y="31"/>
                  </a:cubicBezTo>
                  <a:cubicBezTo>
                    <a:pt x="124" y="30"/>
                    <a:pt x="115" y="33"/>
                    <a:pt x="121" y="36"/>
                  </a:cubicBezTo>
                  <a:cubicBezTo>
                    <a:pt x="127" y="40"/>
                    <a:pt x="121" y="42"/>
                    <a:pt x="115" y="38"/>
                  </a:cubicBezTo>
                  <a:cubicBezTo>
                    <a:pt x="110" y="34"/>
                    <a:pt x="93" y="38"/>
                    <a:pt x="96" y="40"/>
                  </a:cubicBezTo>
                  <a:cubicBezTo>
                    <a:pt x="100" y="43"/>
                    <a:pt x="101" y="50"/>
                    <a:pt x="99" y="53"/>
                  </a:cubicBezTo>
                  <a:cubicBezTo>
                    <a:pt x="97" y="56"/>
                    <a:pt x="89" y="50"/>
                    <a:pt x="83" y="50"/>
                  </a:cubicBezTo>
                  <a:cubicBezTo>
                    <a:pt x="76" y="51"/>
                    <a:pt x="43" y="67"/>
                    <a:pt x="45" y="71"/>
                  </a:cubicBezTo>
                  <a:cubicBezTo>
                    <a:pt x="47" y="75"/>
                    <a:pt x="61" y="72"/>
                    <a:pt x="65" y="74"/>
                  </a:cubicBezTo>
                  <a:cubicBezTo>
                    <a:pt x="70" y="77"/>
                    <a:pt x="64" y="86"/>
                    <a:pt x="58" y="90"/>
                  </a:cubicBezTo>
                  <a:cubicBezTo>
                    <a:pt x="53" y="94"/>
                    <a:pt x="32" y="90"/>
                    <a:pt x="32" y="95"/>
                  </a:cubicBezTo>
                  <a:cubicBezTo>
                    <a:pt x="31" y="99"/>
                    <a:pt x="0" y="100"/>
                    <a:pt x="0" y="107"/>
                  </a:cubicBezTo>
                  <a:cubicBezTo>
                    <a:pt x="0" y="110"/>
                    <a:pt x="1" y="112"/>
                    <a:pt x="5" y="113"/>
                  </a:cubicBezTo>
                  <a:cubicBezTo>
                    <a:pt x="9" y="114"/>
                    <a:pt x="15" y="113"/>
                    <a:pt x="19" y="117"/>
                  </a:cubicBezTo>
                  <a:cubicBezTo>
                    <a:pt x="23" y="122"/>
                    <a:pt x="34" y="122"/>
                    <a:pt x="42" y="119"/>
                  </a:cubicBezTo>
                  <a:cubicBezTo>
                    <a:pt x="49" y="116"/>
                    <a:pt x="55" y="119"/>
                    <a:pt x="55" y="124"/>
                  </a:cubicBezTo>
                  <a:cubicBezTo>
                    <a:pt x="55" y="128"/>
                    <a:pt x="37" y="122"/>
                    <a:pt x="32" y="125"/>
                  </a:cubicBezTo>
                  <a:cubicBezTo>
                    <a:pt x="27" y="129"/>
                    <a:pt x="11" y="126"/>
                    <a:pt x="12" y="129"/>
                  </a:cubicBezTo>
                  <a:cubicBezTo>
                    <a:pt x="12" y="133"/>
                    <a:pt x="20" y="132"/>
                    <a:pt x="27" y="133"/>
                  </a:cubicBezTo>
                  <a:cubicBezTo>
                    <a:pt x="33" y="135"/>
                    <a:pt x="27" y="137"/>
                    <a:pt x="27" y="140"/>
                  </a:cubicBezTo>
                  <a:cubicBezTo>
                    <a:pt x="27" y="143"/>
                    <a:pt x="30" y="142"/>
                    <a:pt x="37" y="146"/>
                  </a:cubicBezTo>
                  <a:cubicBezTo>
                    <a:pt x="43" y="149"/>
                    <a:pt x="54" y="151"/>
                    <a:pt x="51" y="147"/>
                  </a:cubicBezTo>
                  <a:cubicBezTo>
                    <a:pt x="47" y="143"/>
                    <a:pt x="57" y="144"/>
                    <a:pt x="59" y="146"/>
                  </a:cubicBezTo>
                  <a:cubicBezTo>
                    <a:pt x="61" y="148"/>
                    <a:pt x="66" y="143"/>
                    <a:pt x="70" y="144"/>
                  </a:cubicBezTo>
                  <a:cubicBezTo>
                    <a:pt x="75" y="145"/>
                    <a:pt x="77" y="140"/>
                    <a:pt x="80" y="142"/>
                  </a:cubicBezTo>
                  <a:cubicBezTo>
                    <a:pt x="84" y="145"/>
                    <a:pt x="102" y="146"/>
                    <a:pt x="108" y="149"/>
                  </a:cubicBezTo>
                  <a:cubicBezTo>
                    <a:pt x="114" y="153"/>
                    <a:pt x="122" y="153"/>
                    <a:pt x="121" y="158"/>
                  </a:cubicBezTo>
                  <a:cubicBezTo>
                    <a:pt x="120" y="163"/>
                    <a:pt x="126" y="166"/>
                    <a:pt x="133" y="169"/>
                  </a:cubicBezTo>
                  <a:cubicBezTo>
                    <a:pt x="139" y="172"/>
                    <a:pt x="141" y="179"/>
                    <a:pt x="140" y="183"/>
                  </a:cubicBezTo>
                  <a:cubicBezTo>
                    <a:pt x="140" y="187"/>
                    <a:pt x="148" y="190"/>
                    <a:pt x="146" y="192"/>
                  </a:cubicBezTo>
                  <a:cubicBezTo>
                    <a:pt x="145" y="194"/>
                    <a:pt x="146" y="197"/>
                    <a:pt x="151" y="201"/>
                  </a:cubicBezTo>
                  <a:cubicBezTo>
                    <a:pt x="155" y="205"/>
                    <a:pt x="144" y="208"/>
                    <a:pt x="146" y="211"/>
                  </a:cubicBezTo>
                  <a:cubicBezTo>
                    <a:pt x="149" y="215"/>
                    <a:pt x="142" y="222"/>
                    <a:pt x="150" y="223"/>
                  </a:cubicBezTo>
                  <a:cubicBezTo>
                    <a:pt x="158" y="224"/>
                    <a:pt x="157" y="217"/>
                    <a:pt x="163" y="217"/>
                  </a:cubicBezTo>
                  <a:cubicBezTo>
                    <a:pt x="169" y="217"/>
                    <a:pt x="163" y="223"/>
                    <a:pt x="166" y="226"/>
                  </a:cubicBezTo>
                  <a:cubicBezTo>
                    <a:pt x="169" y="229"/>
                    <a:pt x="176" y="228"/>
                    <a:pt x="182" y="233"/>
                  </a:cubicBezTo>
                  <a:cubicBezTo>
                    <a:pt x="189" y="239"/>
                    <a:pt x="185" y="241"/>
                    <a:pt x="179" y="237"/>
                  </a:cubicBezTo>
                  <a:cubicBezTo>
                    <a:pt x="173" y="233"/>
                    <a:pt x="156" y="234"/>
                    <a:pt x="156" y="235"/>
                  </a:cubicBezTo>
                  <a:cubicBezTo>
                    <a:pt x="156" y="237"/>
                    <a:pt x="175" y="247"/>
                    <a:pt x="179" y="246"/>
                  </a:cubicBezTo>
                  <a:cubicBezTo>
                    <a:pt x="183" y="244"/>
                    <a:pt x="189" y="252"/>
                    <a:pt x="187" y="254"/>
                  </a:cubicBezTo>
                  <a:cubicBezTo>
                    <a:pt x="184" y="257"/>
                    <a:pt x="185" y="263"/>
                    <a:pt x="185" y="266"/>
                  </a:cubicBezTo>
                  <a:cubicBezTo>
                    <a:pt x="184" y="269"/>
                    <a:pt x="178" y="266"/>
                    <a:pt x="174" y="267"/>
                  </a:cubicBezTo>
                  <a:cubicBezTo>
                    <a:pt x="170" y="267"/>
                    <a:pt x="167" y="268"/>
                    <a:pt x="167" y="273"/>
                  </a:cubicBezTo>
                  <a:cubicBezTo>
                    <a:pt x="167" y="277"/>
                    <a:pt x="161" y="280"/>
                    <a:pt x="160" y="285"/>
                  </a:cubicBezTo>
                  <a:cubicBezTo>
                    <a:pt x="160" y="290"/>
                    <a:pt x="165" y="290"/>
                    <a:pt x="169" y="292"/>
                  </a:cubicBezTo>
                  <a:cubicBezTo>
                    <a:pt x="172" y="294"/>
                    <a:pt x="163" y="296"/>
                    <a:pt x="162" y="300"/>
                  </a:cubicBezTo>
                  <a:cubicBezTo>
                    <a:pt x="162" y="303"/>
                    <a:pt x="171" y="310"/>
                    <a:pt x="174" y="312"/>
                  </a:cubicBezTo>
                  <a:cubicBezTo>
                    <a:pt x="177" y="314"/>
                    <a:pt x="174" y="322"/>
                    <a:pt x="175" y="326"/>
                  </a:cubicBezTo>
                  <a:cubicBezTo>
                    <a:pt x="177" y="331"/>
                    <a:pt x="181" y="325"/>
                    <a:pt x="180" y="331"/>
                  </a:cubicBezTo>
                  <a:cubicBezTo>
                    <a:pt x="180" y="336"/>
                    <a:pt x="184" y="336"/>
                    <a:pt x="185" y="339"/>
                  </a:cubicBezTo>
                  <a:cubicBezTo>
                    <a:pt x="185" y="343"/>
                    <a:pt x="193" y="342"/>
                    <a:pt x="191" y="346"/>
                  </a:cubicBezTo>
                  <a:cubicBezTo>
                    <a:pt x="190" y="351"/>
                    <a:pt x="193" y="354"/>
                    <a:pt x="195" y="357"/>
                  </a:cubicBezTo>
                  <a:cubicBezTo>
                    <a:pt x="197" y="359"/>
                    <a:pt x="203" y="363"/>
                    <a:pt x="204" y="367"/>
                  </a:cubicBezTo>
                  <a:cubicBezTo>
                    <a:pt x="206" y="370"/>
                    <a:pt x="209" y="374"/>
                    <a:pt x="214" y="373"/>
                  </a:cubicBezTo>
                  <a:cubicBezTo>
                    <a:pt x="218" y="372"/>
                    <a:pt x="219" y="376"/>
                    <a:pt x="222" y="375"/>
                  </a:cubicBezTo>
                  <a:cubicBezTo>
                    <a:pt x="226" y="375"/>
                    <a:pt x="231" y="377"/>
                    <a:pt x="232" y="380"/>
                  </a:cubicBezTo>
                  <a:cubicBezTo>
                    <a:pt x="233" y="382"/>
                    <a:pt x="244" y="385"/>
                    <a:pt x="247" y="385"/>
                  </a:cubicBezTo>
                  <a:cubicBezTo>
                    <a:pt x="250" y="386"/>
                    <a:pt x="250" y="380"/>
                    <a:pt x="253" y="379"/>
                  </a:cubicBezTo>
                  <a:cubicBezTo>
                    <a:pt x="256" y="377"/>
                    <a:pt x="255" y="366"/>
                    <a:pt x="257" y="366"/>
                  </a:cubicBezTo>
                  <a:cubicBezTo>
                    <a:pt x="260" y="365"/>
                    <a:pt x="259" y="353"/>
                    <a:pt x="257" y="352"/>
                  </a:cubicBezTo>
                  <a:cubicBezTo>
                    <a:pt x="254" y="351"/>
                    <a:pt x="255" y="347"/>
                    <a:pt x="261" y="348"/>
                  </a:cubicBezTo>
                  <a:cubicBezTo>
                    <a:pt x="266" y="349"/>
                    <a:pt x="264" y="343"/>
                    <a:pt x="267" y="343"/>
                  </a:cubicBezTo>
                  <a:cubicBezTo>
                    <a:pt x="270" y="342"/>
                    <a:pt x="269" y="337"/>
                    <a:pt x="271" y="336"/>
                  </a:cubicBezTo>
                  <a:cubicBezTo>
                    <a:pt x="273" y="336"/>
                    <a:pt x="272" y="332"/>
                    <a:pt x="271" y="330"/>
                  </a:cubicBezTo>
                  <a:cubicBezTo>
                    <a:pt x="269" y="328"/>
                    <a:pt x="271" y="327"/>
                    <a:pt x="274" y="326"/>
                  </a:cubicBezTo>
                  <a:cubicBezTo>
                    <a:pt x="277" y="326"/>
                    <a:pt x="276" y="321"/>
                    <a:pt x="272" y="320"/>
                  </a:cubicBezTo>
                  <a:cubicBezTo>
                    <a:pt x="268" y="318"/>
                    <a:pt x="270" y="314"/>
                    <a:pt x="274" y="317"/>
                  </a:cubicBezTo>
                  <a:cubicBezTo>
                    <a:pt x="278" y="319"/>
                    <a:pt x="281" y="317"/>
                    <a:pt x="278" y="314"/>
                  </a:cubicBezTo>
                  <a:cubicBezTo>
                    <a:pt x="276" y="311"/>
                    <a:pt x="281" y="310"/>
                    <a:pt x="286" y="309"/>
                  </a:cubicBezTo>
                  <a:cubicBezTo>
                    <a:pt x="292" y="309"/>
                    <a:pt x="294" y="306"/>
                    <a:pt x="293" y="302"/>
                  </a:cubicBezTo>
                  <a:cubicBezTo>
                    <a:pt x="292" y="298"/>
                    <a:pt x="299" y="298"/>
                    <a:pt x="298" y="302"/>
                  </a:cubicBezTo>
                  <a:cubicBezTo>
                    <a:pt x="296" y="305"/>
                    <a:pt x="297" y="309"/>
                    <a:pt x="299" y="306"/>
                  </a:cubicBezTo>
                  <a:cubicBezTo>
                    <a:pt x="302" y="304"/>
                    <a:pt x="307" y="306"/>
                    <a:pt x="315" y="303"/>
                  </a:cubicBezTo>
                  <a:cubicBezTo>
                    <a:pt x="323" y="301"/>
                    <a:pt x="332" y="294"/>
                    <a:pt x="334" y="287"/>
                  </a:cubicBezTo>
                  <a:cubicBezTo>
                    <a:pt x="336" y="280"/>
                    <a:pt x="345" y="281"/>
                    <a:pt x="344" y="277"/>
                  </a:cubicBezTo>
                  <a:cubicBezTo>
                    <a:pt x="343" y="272"/>
                    <a:pt x="346" y="270"/>
                    <a:pt x="352" y="273"/>
                  </a:cubicBezTo>
                  <a:cubicBezTo>
                    <a:pt x="358" y="276"/>
                    <a:pt x="353" y="271"/>
                    <a:pt x="360" y="271"/>
                  </a:cubicBezTo>
                  <a:cubicBezTo>
                    <a:pt x="367" y="271"/>
                    <a:pt x="366" y="269"/>
                    <a:pt x="373" y="269"/>
                  </a:cubicBezTo>
                  <a:cubicBezTo>
                    <a:pt x="379" y="268"/>
                    <a:pt x="397" y="265"/>
                    <a:pt x="403" y="260"/>
                  </a:cubicBezTo>
                  <a:cubicBezTo>
                    <a:pt x="409" y="255"/>
                    <a:pt x="422" y="251"/>
                    <a:pt x="427" y="248"/>
                  </a:cubicBezTo>
                  <a:cubicBezTo>
                    <a:pt x="432" y="245"/>
                    <a:pt x="433" y="242"/>
                    <a:pt x="430" y="244"/>
                  </a:cubicBezTo>
                  <a:cubicBezTo>
                    <a:pt x="427" y="245"/>
                    <a:pt x="420" y="246"/>
                    <a:pt x="415" y="244"/>
                  </a:cubicBezTo>
                  <a:cubicBezTo>
                    <a:pt x="410" y="243"/>
                    <a:pt x="402" y="239"/>
                    <a:pt x="396" y="242"/>
                  </a:cubicBezTo>
                  <a:cubicBezTo>
                    <a:pt x="391" y="245"/>
                    <a:pt x="394" y="237"/>
                    <a:pt x="399" y="237"/>
                  </a:cubicBezTo>
                  <a:cubicBezTo>
                    <a:pt x="404" y="236"/>
                    <a:pt x="402" y="234"/>
                    <a:pt x="400" y="229"/>
                  </a:cubicBezTo>
                  <a:cubicBezTo>
                    <a:pt x="399" y="224"/>
                    <a:pt x="408" y="227"/>
                    <a:pt x="412" y="233"/>
                  </a:cubicBezTo>
                  <a:cubicBezTo>
                    <a:pt x="416" y="238"/>
                    <a:pt x="424" y="241"/>
                    <a:pt x="431" y="239"/>
                  </a:cubicBezTo>
                  <a:cubicBezTo>
                    <a:pt x="438" y="237"/>
                    <a:pt x="431" y="231"/>
                    <a:pt x="434" y="228"/>
                  </a:cubicBezTo>
                  <a:cubicBezTo>
                    <a:pt x="437" y="224"/>
                    <a:pt x="413" y="212"/>
                    <a:pt x="412" y="208"/>
                  </a:cubicBezTo>
                  <a:cubicBezTo>
                    <a:pt x="411" y="204"/>
                    <a:pt x="418" y="207"/>
                    <a:pt x="424" y="210"/>
                  </a:cubicBezTo>
                  <a:cubicBezTo>
                    <a:pt x="431" y="213"/>
                    <a:pt x="432" y="205"/>
                    <a:pt x="432" y="201"/>
                  </a:cubicBezTo>
                  <a:cubicBezTo>
                    <a:pt x="432" y="198"/>
                    <a:pt x="418" y="197"/>
                    <a:pt x="412" y="201"/>
                  </a:cubicBezTo>
                  <a:cubicBezTo>
                    <a:pt x="406" y="204"/>
                    <a:pt x="400" y="196"/>
                    <a:pt x="408" y="195"/>
                  </a:cubicBezTo>
                  <a:cubicBezTo>
                    <a:pt x="417" y="194"/>
                    <a:pt x="409" y="191"/>
                    <a:pt x="412" y="188"/>
                  </a:cubicBezTo>
                  <a:cubicBezTo>
                    <a:pt x="414" y="186"/>
                    <a:pt x="425" y="196"/>
                    <a:pt x="430" y="194"/>
                  </a:cubicBezTo>
                  <a:cubicBezTo>
                    <a:pt x="436" y="192"/>
                    <a:pt x="440" y="194"/>
                    <a:pt x="444" y="190"/>
                  </a:cubicBezTo>
                  <a:cubicBezTo>
                    <a:pt x="449" y="187"/>
                    <a:pt x="436" y="183"/>
                    <a:pt x="433" y="180"/>
                  </a:cubicBezTo>
                  <a:cubicBezTo>
                    <a:pt x="431" y="177"/>
                    <a:pt x="447" y="178"/>
                    <a:pt x="452" y="178"/>
                  </a:cubicBezTo>
                  <a:cubicBezTo>
                    <a:pt x="457" y="178"/>
                    <a:pt x="458" y="171"/>
                    <a:pt x="454" y="172"/>
                  </a:cubicBezTo>
                  <a:cubicBezTo>
                    <a:pt x="450" y="174"/>
                    <a:pt x="436" y="167"/>
                    <a:pt x="439" y="163"/>
                  </a:cubicBezTo>
                  <a:cubicBezTo>
                    <a:pt x="442" y="159"/>
                    <a:pt x="447" y="164"/>
                    <a:pt x="454" y="161"/>
                  </a:cubicBezTo>
                  <a:cubicBezTo>
                    <a:pt x="460" y="157"/>
                    <a:pt x="454" y="145"/>
                    <a:pt x="450" y="145"/>
                  </a:cubicBezTo>
                  <a:cubicBezTo>
                    <a:pt x="445" y="145"/>
                    <a:pt x="435" y="144"/>
                    <a:pt x="435" y="141"/>
                  </a:cubicBezTo>
                  <a:cubicBezTo>
                    <a:pt x="435" y="139"/>
                    <a:pt x="426" y="137"/>
                    <a:pt x="429" y="135"/>
                  </a:cubicBezTo>
                  <a:cubicBezTo>
                    <a:pt x="431" y="133"/>
                    <a:pt x="434" y="138"/>
                    <a:pt x="440" y="133"/>
                  </a:cubicBezTo>
                  <a:cubicBezTo>
                    <a:pt x="446" y="129"/>
                    <a:pt x="458" y="134"/>
                    <a:pt x="463" y="133"/>
                  </a:cubicBezTo>
                  <a:cubicBezTo>
                    <a:pt x="468" y="132"/>
                    <a:pt x="461" y="123"/>
                    <a:pt x="458" y="124"/>
                  </a:cubicBezTo>
                  <a:cubicBezTo>
                    <a:pt x="455" y="126"/>
                    <a:pt x="444" y="127"/>
                    <a:pt x="444" y="121"/>
                  </a:cubicBezTo>
                  <a:cubicBezTo>
                    <a:pt x="443" y="116"/>
                    <a:pt x="453" y="121"/>
                    <a:pt x="455" y="119"/>
                  </a:cubicBezTo>
                  <a:cubicBezTo>
                    <a:pt x="457" y="116"/>
                    <a:pt x="441" y="110"/>
                    <a:pt x="438" y="115"/>
                  </a:cubicBezTo>
                  <a:cubicBezTo>
                    <a:pt x="436" y="120"/>
                    <a:pt x="427" y="119"/>
                    <a:pt x="432" y="116"/>
                  </a:cubicBezTo>
                  <a:cubicBezTo>
                    <a:pt x="436" y="113"/>
                    <a:pt x="437" y="104"/>
                    <a:pt x="437" y="100"/>
                  </a:cubicBezTo>
                  <a:cubicBezTo>
                    <a:pt x="436" y="96"/>
                    <a:pt x="454" y="96"/>
                    <a:pt x="452" y="89"/>
                  </a:cubicBezTo>
                  <a:cubicBezTo>
                    <a:pt x="450" y="82"/>
                    <a:pt x="460" y="80"/>
                    <a:pt x="466" y="80"/>
                  </a:cubicBezTo>
                  <a:cubicBezTo>
                    <a:pt x="471" y="80"/>
                    <a:pt x="465" y="73"/>
                    <a:pt x="460" y="73"/>
                  </a:cubicBezTo>
                  <a:cubicBezTo>
                    <a:pt x="454" y="74"/>
                    <a:pt x="449" y="80"/>
                    <a:pt x="446" y="78"/>
                  </a:cubicBezTo>
                  <a:cubicBezTo>
                    <a:pt x="443" y="75"/>
                    <a:pt x="452" y="71"/>
                    <a:pt x="457" y="71"/>
                  </a:cubicBezTo>
                  <a:cubicBezTo>
                    <a:pt x="462" y="71"/>
                    <a:pt x="474" y="70"/>
                    <a:pt x="479" y="68"/>
                  </a:cubicBezTo>
                  <a:cubicBezTo>
                    <a:pt x="483" y="65"/>
                    <a:pt x="471" y="63"/>
                    <a:pt x="463" y="64"/>
                  </a:cubicBezTo>
                  <a:cubicBezTo>
                    <a:pt x="455" y="65"/>
                    <a:pt x="455" y="62"/>
                    <a:pt x="467" y="61"/>
                  </a:cubicBezTo>
                  <a:cubicBezTo>
                    <a:pt x="479" y="61"/>
                    <a:pt x="477" y="59"/>
                    <a:pt x="486" y="58"/>
                  </a:cubicBezTo>
                  <a:cubicBezTo>
                    <a:pt x="494" y="57"/>
                    <a:pt x="491" y="53"/>
                    <a:pt x="497" y="53"/>
                  </a:cubicBezTo>
                  <a:cubicBezTo>
                    <a:pt x="502" y="53"/>
                    <a:pt x="515" y="47"/>
                    <a:pt x="515" y="44"/>
                  </a:cubicBezTo>
                  <a:cubicBezTo>
                    <a:pt x="515" y="42"/>
                    <a:pt x="496" y="36"/>
                    <a:pt x="487" y="36"/>
                  </a:cubicBezTo>
                  <a:close/>
                  <a:moveTo>
                    <a:pt x="176" y="253"/>
                  </a:moveTo>
                  <a:cubicBezTo>
                    <a:pt x="177" y="249"/>
                    <a:pt x="172" y="251"/>
                    <a:pt x="170" y="247"/>
                  </a:cubicBezTo>
                  <a:cubicBezTo>
                    <a:pt x="167" y="242"/>
                    <a:pt x="154" y="240"/>
                    <a:pt x="153" y="244"/>
                  </a:cubicBezTo>
                  <a:cubicBezTo>
                    <a:pt x="153" y="245"/>
                    <a:pt x="149" y="247"/>
                    <a:pt x="152" y="251"/>
                  </a:cubicBezTo>
                  <a:cubicBezTo>
                    <a:pt x="155" y="254"/>
                    <a:pt x="157" y="253"/>
                    <a:pt x="161" y="256"/>
                  </a:cubicBezTo>
                  <a:cubicBezTo>
                    <a:pt x="165" y="260"/>
                    <a:pt x="176" y="257"/>
                    <a:pt x="176" y="25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5" name="Freeform 125"/>
            <p:cNvSpPr>
              <a:spLocks noEditPoints="1"/>
            </p:cNvSpPr>
            <p:nvPr/>
          </p:nvSpPr>
          <p:spPr bwMode="auto">
            <a:xfrm>
              <a:off x="1424691" y="741062"/>
              <a:ext cx="2718605" cy="2094537"/>
            </a:xfrm>
            <a:custGeom>
              <a:avLst/>
              <a:gdLst>
                <a:gd name="T0" fmla="*/ 153 w 750"/>
                <a:gd name="T1" fmla="*/ 509 h 577"/>
                <a:gd name="T2" fmla="*/ 141 w 750"/>
                <a:gd name="T3" fmla="*/ 169 h 577"/>
                <a:gd name="T4" fmla="*/ 289 w 750"/>
                <a:gd name="T5" fmla="*/ 187 h 577"/>
                <a:gd name="T6" fmla="*/ 192 w 750"/>
                <a:gd name="T7" fmla="*/ 200 h 577"/>
                <a:gd name="T8" fmla="*/ 288 w 750"/>
                <a:gd name="T9" fmla="*/ 249 h 577"/>
                <a:gd name="T10" fmla="*/ 177 w 750"/>
                <a:gd name="T11" fmla="*/ 144 h 577"/>
                <a:gd name="T12" fmla="*/ 155 w 750"/>
                <a:gd name="T13" fmla="*/ 138 h 577"/>
                <a:gd name="T14" fmla="*/ 276 w 750"/>
                <a:gd name="T15" fmla="*/ 158 h 577"/>
                <a:gd name="T16" fmla="*/ 222 w 750"/>
                <a:gd name="T17" fmla="*/ 107 h 577"/>
                <a:gd name="T18" fmla="*/ 308 w 750"/>
                <a:gd name="T19" fmla="*/ 88 h 577"/>
                <a:gd name="T20" fmla="*/ 311 w 750"/>
                <a:gd name="T21" fmla="*/ 120 h 577"/>
                <a:gd name="T22" fmla="*/ 313 w 750"/>
                <a:gd name="T23" fmla="*/ 137 h 577"/>
                <a:gd name="T24" fmla="*/ 405 w 750"/>
                <a:gd name="T25" fmla="*/ 109 h 577"/>
                <a:gd name="T26" fmla="*/ 367 w 750"/>
                <a:gd name="T27" fmla="*/ 173 h 577"/>
                <a:gd name="T28" fmla="*/ 513 w 750"/>
                <a:gd name="T29" fmla="*/ 163 h 577"/>
                <a:gd name="T30" fmla="*/ 433 w 750"/>
                <a:gd name="T31" fmla="*/ 112 h 577"/>
                <a:gd name="T32" fmla="*/ 446 w 750"/>
                <a:gd name="T33" fmla="*/ 62 h 577"/>
                <a:gd name="T34" fmla="*/ 438 w 750"/>
                <a:gd name="T35" fmla="*/ 49 h 577"/>
                <a:gd name="T36" fmla="*/ 474 w 750"/>
                <a:gd name="T37" fmla="*/ 89 h 577"/>
                <a:gd name="T38" fmla="*/ 521 w 750"/>
                <a:gd name="T39" fmla="*/ 134 h 577"/>
                <a:gd name="T40" fmla="*/ 594 w 750"/>
                <a:gd name="T41" fmla="*/ 64 h 577"/>
                <a:gd name="T42" fmla="*/ 567 w 750"/>
                <a:gd name="T43" fmla="*/ 6 h 577"/>
                <a:gd name="T44" fmla="*/ 425 w 750"/>
                <a:gd name="T45" fmla="*/ 34 h 577"/>
                <a:gd name="T46" fmla="*/ 466 w 750"/>
                <a:gd name="T47" fmla="*/ 328 h 577"/>
                <a:gd name="T48" fmla="*/ 618 w 750"/>
                <a:gd name="T49" fmla="*/ 253 h 577"/>
                <a:gd name="T50" fmla="*/ 557 w 750"/>
                <a:gd name="T51" fmla="*/ 203 h 577"/>
                <a:gd name="T52" fmla="*/ 466 w 750"/>
                <a:gd name="T53" fmla="*/ 186 h 577"/>
                <a:gd name="T54" fmla="*/ 526 w 750"/>
                <a:gd name="T55" fmla="*/ 230 h 577"/>
                <a:gd name="T56" fmla="*/ 550 w 750"/>
                <a:gd name="T57" fmla="*/ 305 h 577"/>
                <a:gd name="T58" fmla="*/ 634 w 750"/>
                <a:gd name="T59" fmla="*/ 312 h 577"/>
                <a:gd name="T60" fmla="*/ 509 w 750"/>
                <a:gd name="T61" fmla="*/ 179 h 577"/>
                <a:gd name="T62" fmla="*/ 719 w 750"/>
                <a:gd name="T63" fmla="*/ 478 h 577"/>
                <a:gd name="T64" fmla="*/ 82 w 750"/>
                <a:gd name="T65" fmla="*/ 469 h 577"/>
                <a:gd name="T66" fmla="*/ 613 w 750"/>
                <a:gd name="T67" fmla="*/ 512 h 577"/>
                <a:gd name="T68" fmla="*/ 719 w 750"/>
                <a:gd name="T69" fmla="*/ 454 h 577"/>
                <a:gd name="T70" fmla="*/ 668 w 750"/>
                <a:gd name="T71" fmla="*/ 418 h 577"/>
                <a:gd name="T72" fmla="*/ 630 w 750"/>
                <a:gd name="T73" fmla="*/ 394 h 577"/>
                <a:gd name="T74" fmla="*/ 570 w 750"/>
                <a:gd name="T75" fmla="*/ 345 h 577"/>
                <a:gd name="T76" fmla="*/ 543 w 750"/>
                <a:gd name="T77" fmla="*/ 405 h 577"/>
                <a:gd name="T78" fmla="*/ 497 w 750"/>
                <a:gd name="T79" fmla="*/ 461 h 577"/>
                <a:gd name="T80" fmla="*/ 402 w 750"/>
                <a:gd name="T81" fmla="*/ 392 h 577"/>
                <a:gd name="T82" fmla="*/ 432 w 750"/>
                <a:gd name="T83" fmla="*/ 321 h 577"/>
                <a:gd name="T84" fmla="*/ 484 w 750"/>
                <a:gd name="T85" fmla="*/ 288 h 577"/>
                <a:gd name="T86" fmla="*/ 475 w 750"/>
                <a:gd name="T87" fmla="*/ 253 h 577"/>
                <a:gd name="T88" fmla="*/ 433 w 750"/>
                <a:gd name="T89" fmla="*/ 256 h 577"/>
                <a:gd name="T90" fmla="*/ 401 w 750"/>
                <a:gd name="T91" fmla="*/ 202 h 577"/>
                <a:gd name="T92" fmla="*/ 387 w 750"/>
                <a:gd name="T93" fmla="*/ 217 h 577"/>
                <a:gd name="T94" fmla="*/ 379 w 750"/>
                <a:gd name="T95" fmla="*/ 271 h 577"/>
                <a:gd name="T96" fmla="*/ 367 w 750"/>
                <a:gd name="T97" fmla="*/ 260 h 577"/>
                <a:gd name="T98" fmla="*/ 298 w 750"/>
                <a:gd name="T99" fmla="*/ 259 h 577"/>
                <a:gd name="T100" fmla="*/ 200 w 750"/>
                <a:gd name="T101" fmla="*/ 253 h 577"/>
                <a:gd name="T102" fmla="*/ 72 w 750"/>
                <a:gd name="T103" fmla="*/ 254 h 577"/>
                <a:gd name="T104" fmla="*/ 35 w 750"/>
                <a:gd name="T105" fmla="*/ 254 h 577"/>
                <a:gd name="T106" fmla="*/ 95 w 750"/>
                <a:gd name="T107" fmla="*/ 439 h 577"/>
                <a:gd name="T108" fmla="*/ 135 w 750"/>
                <a:gd name="T109" fmla="*/ 491 h 577"/>
                <a:gd name="T110" fmla="*/ 465 w 750"/>
                <a:gd name="T111" fmla="*/ 514 h 577"/>
                <a:gd name="T112" fmla="*/ 523 w 750"/>
                <a:gd name="T113" fmla="*/ 571 h 577"/>
                <a:gd name="T114" fmla="*/ 646 w 750"/>
                <a:gd name="T115" fmla="*/ 539 h 577"/>
                <a:gd name="T116" fmla="*/ 181 w 750"/>
                <a:gd name="T117" fmla="*/ 303 h 577"/>
                <a:gd name="T118" fmla="*/ 180 w 750"/>
                <a:gd name="T119" fmla="*/ 292 h 577"/>
                <a:gd name="T120" fmla="*/ 376 w 750"/>
                <a:gd name="T121" fmla="*/ 489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0" h="577">
                  <a:moveTo>
                    <a:pt x="148" y="506"/>
                  </a:moveTo>
                  <a:cubicBezTo>
                    <a:pt x="145" y="503"/>
                    <a:pt x="139" y="504"/>
                    <a:pt x="138" y="502"/>
                  </a:cubicBezTo>
                  <a:cubicBezTo>
                    <a:pt x="137" y="499"/>
                    <a:pt x="131" y="490"/>
                    <a:pt x="128" y="491"/>
                  </a:cubicBezTo>
                  <a:cubicBezTo>
                    <a:pt x="125" y="491"/>
                    <a:pt x="121" y="491"/>
                    <a:pt x="117" y="488"/>
                  </a:cubicBezTo>
                  <a:cubicBezTo>
                    <a:pt x="114" y="485"/>
                    <a:pt x="111" y="485"/>
                    <a:pt x="108" y="487"/>
                  </a:cubicBezTo>
                  <a:cubicBezTo>
                    <a:pt x="106" y="489"/>
                    <a:pt x="111" y="489"/>
                    <a:pt x="111" y="491"/>
                  </a:cubicBezTo>
                  <a:cubicBezTo>
                    <a:pt x="111" y="493"/>
                    <a:pt x="113" y="494"/>
                    <a:pt x="115" y="493"/>
                  </a:cubicBezTo>
                  <a:cubicBezTo>
                    <a:pt x="117" y="493"/>
                    <a:pt x="119" y="498"/>
                    <a:pt x="121" y="498"/>
                  </a:cubicBezTo>
                  <a:cubicBezTo>
                    <a:pt x="123" y="498"/>
                    <a:pt x="124" y="502"/>
                    <a:pt x="126" y="502"/>
                  </a:cubicBezTo>
                  <a:cubicBezTo>
                    <a:pt x="129" y="502"/>
                    <a:pt x="130" y="505"/>
                    <a:pt x="131" y="506"/>
                  </a:cubicBezTo>
                  <a:cubicBezTo>
                    <a:pt x="132" y="508"/>
                    <a:pt x="135" y="506"/>
                    <a:pt x="135" y="508"/>
                  </a:cubicBezTo>
                  <a:cubicBezTo>
                    <a:pt x="135" y="510"/>
                    <a:pt x="138" y="511"/>
                    <a:pt x="139" y="513"/>
                  </a:cubicBezTo>
                  <a:cubicBezTo>
                    <a:pt x="144" y="514"/>
                    <a:pt x="148" y="514"/>
                    <a:pt x="152" y="513"/>
                  </a:cubicBezTo>
                  <a:cubicBezTo>
                    <a:pt x="152" y="512"/>
                    <a:pt x="153" y="510"/>
                    <a:pt x="153" y="509"/>
                  </a:cubicBezTo>
                  <a:cubicBezTo>
                    <a:pt x="154" y="507"/>
                    <a:pt x="150" y="509"/>
                    <a:pt x="148" y="506"/>
                  </a:cubicBezTo>
                  <a:close/>
                  <a:moveTo>
                    <a:pt x="142" y="209"/>
                  </a:moveTo>
                  <a:cubicBezTo>
                    <a:pt x="148" y="211"/>
                    <a:pt x="149" y="223"/>
                    <a:pt x="153" y="223"/>
                  </a:cubicBezTo>
                  <a:cubicBezTo>
                    <a:pt x="156" y="223"/>
                    <a:pt x="154" y="219"/>
                    <a:pt x="159" y="219"/>
                  </a:cubicBezTo>
                  <a:cubicBezTo>
                    <a:pt x="164" y="219"/>
                    <a:pt x="163" y="217"/>
                    <a:pt x="167" y="217"/>
                  </a:cubicBezTo>
                  <a:cubicBezTo>
                    <a:pt x="172" y="217"/>
                    <a:pt x="176" y="216"/>
                    <a:pt x="176" y="211"/>
                  </a:cubicBezTo>
                  <a:cubicBezTo>
                    <a:pt x="176" y="205"/>
                    <a:pt x="179" y="203"/>
                    <a:pt x="183" y="202"/>
                  </a:cubicBezTo>
                  <a:cubicBezTo>
                    <a:pt x="188" y="201"/>
                    <a:pt x="184" y="196"/>
                    <a:pt x="190" y="194"/>
                  </a:cubicBezTo>
                  <a:cubicBezTo>
                    <a:pt x="196" y="193"/>
                    <a:pt x="214" y="185"/>
                    <a:pt x="217" y="183"/>
                  </a:cubicBezTo>
                  <a:cubicBezTo>
                    <a:pt x="220" y="181"/>
                    <a:pt x="213" y="178"/>
                    <a:pt x="207" y="174"/>
                  </a:cubicBezTo>
                  <a:cubicBezTo>
                    <a:pt x="200" y="169"/>
                    <a:pt x="195" y="168"/>
                    <a:pt x="189" y="172"/>
                  </a:cubicBezTo>
                  <a:cubicBezTo>
                    <a:pt x="184" y="175"/>
                    <a:pt x="188" y="168"/>
                    <a:pt x="184" y="170"/>
                  </a:cubicBezTo>
                  <a:cubicBezTo>
                    <a:pt x="180" y="172"/>
                    <a:pt x="169" y="167"/>
                    <a:pt x="167" y="165"/>
                  </a:cubicBezTo>
                  <a:cubicBezTo>
                    <a:pt x="166" y="163"/>
                    <a:pt x="146" y="169"/>
                    <a:pt x="141" y="169"/>
                  </a:cubicBezTo>
                  <a:cubicBezTo>
                    <a:pt x="136" y="169"/>
                    <a:pt x="141" y="174"/>
                    <a:pt x="145" y="177"/>
                  </a:cubicBezTo>
                  <a:cubicBezTo>
                    <a:pt x="148" y="180"/>
                    <a:pt x="136" y="188"/>
                    <a:pt x="139" y="190"/>
                  </a:cubicBezTo>
                  <a:cubicBezTo>
                    <a:pt x="141" y="191"/>
                    <a:pt x="136" y="196"/>
                    <a:pt x="131" y="202"/>
                  </a:cubicBezTo>
                  <a:cubicBezTo>
                    <a:pt x="126" y="208"/>
                    <a:pt x="135" y="208"/>
                    <a:pt x="142" y="209"/>
                  </a:cubicBezTo>
                  <a:close/>
                  <a:moveTo>
                    <a:pt x="328" y="240"/>
                  </a:moveTo>
                  <a:cubicBezTo>
                    <a:pt x="330" y="237"/>
                    <a:pt x="340" y="245"/>
                    <a:pt x="340" y="240"/>
                  </a:cubicBezTo>
                  <a:cubicBezTo>
                    <a:pt x="341" y="234"/>
                    <a:pt x="330" y="231"/>
                    <a:pt x="325" y="228"/>
                  </a:cubicBezTo>
                  <a:cubicBezTo>
                    <a:pt x="321" y="225"/>
                    <a:pt x="319" y="227"/>
                    <a:pt x="312" y="222"/>
                  </a:cubicBezTo>
                  <a:cubicBezTo>
                    <a:pt x="305" y="217"/>
                    <a:pt x="314" y="214"/>
                    <a:pt x="308" y="210"/>
                  </a:cubicBezTo>
                  <a:cubicBezTo>
                    <a:pt x="303" y="206"/>
                    <a:pt x="301" y="194"/>
                    <a:pt x="305" y="191"/>
                  </a:cubicBezTo>
                  <a:cubicBezTo>
                    <a:pt x="309" y="187"/>
                    <a:pt x="313" y="181"/>
                    <a:pt x="306" y="179"/>
                  </a:cubicBezTo>
                  <a:cubicBezTo>
                    <a:pt x="300" y="176"/>
                    <a:pt x="289" y="181"/>
                    <a:pt x="290" y="183"/>
                  </a:cubicBezTo>
                  <a:cubicBezTo>
                    <a:pt x="291" y="184"/>
                    <a:pt x="300" y="189"/>
                    <a:pt x="300" y="191"/>
                  </a:cubicBezTo>
                  <a:cubicBezTo>
                    <a:pt x="300" y="194"/>
                    <a:pt x="292" y="185"/>
                    <a:pt x="289" y="187"/>
                  </a:cubicBezTo>
                  <a:cubicBezTo>
                    <a:pt x="286" y="189"/>
                    <a:pt x="282" y="183"/>
                    <a:pt x="280" y="187"/>
                  </a:cubicBezTo>
                  <a:cubicBezTo>
                    <a:pt x="277" y="191"/>
                    <a:pt x="283" y="204"/>
                    <a:pt x="285" y="208"/>
                  </a:cubicBezTo>
                  <a:cubicBezTo>
                    <a:pt x="288" y="211"/>
                    <a:pt x="283" y="211"/>
                    <a:pt x="280" y="212"/>
                  </a:cubicBezTo>
                  <a:cubicBezTo>
                    <a:pt x="277" y="213"/>
                    <a:pt x="277" y="202"/>
                    <a:pt x="274" y="197"/>
                  </a:cubicBezTo>
                  <a:cubicBezTo>
                    <a:pt x="271" y="193"/>
                    <a:pt x="259" y="188"/>
                    <a:pt x="258" y="191"/>
                  </a:cubicBezTo>
                  <a:cubicBezTo>
                    <a:pt x="257" y="194"/>
                    <a:pt x="266" y="194"/>
                    <a:pt x="264" y="199"/>
                  </a:cubicBezTo>
                  <a:cubicBezTo>
                    <a:pt x="263" y="203"/>
                    <a:pt x="259" y="196"/>
                    <a:pt x="255" y="199"/>
                  </a:cubicBezTo>
                  <a:cubicBezTo>
                    <a:pt x="251" y="203"/>
                    <a:pt x="251" y="200"/>
                    <a:pt x="252" y="197"/>
                  </a:cubicBezTo>
                  <a:cubicBezTo>
                    <a:pt x="253" y="194"/>
                    <a:pt x="246" y="190"/>
                    <a:pt x="239" y="191"/>
                  </a:cubicBezTo>
                  <a:cubicBezTo>
                    <a:pt x="231" y="191"/>
                    <a:pt x="235" y="197"/>
                    <a:pt x="233" y="199"/>
                  </a:cubicBezTo>
                  <a:cubicBezTo>
                    <a:pt x="231" y="200"/>
                    <a:pt x="220" y="197"/>
                    <a:pt x="227" y="196"/>
                  </a:cubicBezTo>
                  <a:cubicBezTo>
                    <a:pt x="234" y="194"/>
                    <a:pt x="231" y="190"/>
                    <a:pt x="228" y="186"/>
                  </a:cubicBezTo>
                  <a:cubicBezTo>
                    <a:pt x="226" y="182"/>
                    <a:pt x="218" y="187"/>
                    <a:pt x="207" y="191"/>
                  </a:cubicBezTo>
                  <a:cubicBezTo>
                    <a:pt x="195" y="195"/>
                    <a:pt x="190" y="200"/>
                    <a:pt x="192" y="200"/>
                  </a:cubicBezTo>
                  <a:cubicBezTo>
                    <a:pt x="193" y="200"/>
                    <a:pt x="193" y="202"/>
                    <a:pt x="189" y="206"/>
                  </a:cubicBezTo>
                  <a:cubicBezTo>
                    <a:pt x="184" y="210"/>
                    <a:pt x="189" y="213"/>
                    <a:pt x="193" y="213"/>
                  </a:cubicBezTo>
                  <a:cubicBezTo>
                    <a:pt x="197" y="213"/>
                    <a:pt x="194" y="216"/>
                    <a:pt x="196" y="217"/>
                  </a:cubicBezTo>
                  <a:cubicBezTo>
                    <a:pt x="199" y="218"/>
                    <a:pt x="212" y="212"/>
                    <a:pt x="216" y="215"/>
                  </a:cubicBezTo>
                  <a:cubicBezTo>
                    <a:pt x="220" y="217"/>
                    <a:pt x="194" y="219"/>
                    <a:pt x="194" y="223"/>
                  </a:cubicBezTo>
                  <a:cubicBezTo>
                    <a:pt x="194" y="228"/>
                    <a:pt x="208" y="230"/>
                    <a:pt x="219" y="228"/>
                  </a:cubicBezTo>
                  <a:cubicBezTo>
                    <a:pt x="229" y="227"/>
                    <a:pt x="248" y="230"/>
                    <a:pt x="248" y="233"/>
                  </a:cubicBezTo>
                  <a:cubicBezTo>
                    <a:pt x="248" y="235"/>
                    <a:pt x="235" y="234"/>
                    <a:pt x="226" y="234"/>
                  </a:cubicBezTo>
                  <a:cubicBezTo>
                    <a:pt x="217" y="234"/>
                    <a:pt x="201" y="237"/>
                    <a:pt x="201" y="240"/>
                  </a:cubicBezTo>
                  <a:cubicBezTo>
                    <a:pt x="202" y="243"/>
                    <a:pt x="203" y="243"/>
                    <a:pt x="213" y="247"/>
                  </a:cubicBezTo>
                  <a:cubicBezTo>
                    <a:pt x="223" y="252"/>
                    <a:pt x="233" y="245"/>
                    <a:pt x="232" y="252"/>
                  </a:cubicBezTo>
                  <a:cubicBezTo>
                    <a:pt x="232" y="258"/>
                    <a:pt x="238" y="259"/>
                    <a:pt x="251" y="260"/>
                  </a:cubicBezTo>
                  <a:cubicBezTo>
                    <a:pt x="264" y="260"/>
                    <a:pt x="270" y="254"/>
                    <a:pt x="276" y="254"/>
                  </a:cubicBezTo>
                  <a:cubicBezTo>
                    <a:pt x="282" y="255"/>
                    <a:pt x="285" y="253"/>
                    <a:pt x="288" y="249"/>
                  </a:cubicBezTo>
                  <a:cubicBezTo>
                    <a:pt x="291" y="245"/>
                    <a:pt x="294" y="247"/>
                    <a:pt x="295" y="249"/>
                  </a:cubicBezTo>
                  <a:cubicBezTo>
                    <a:pt x="295" y="252"/>
                    <a:pt x="304" y="251"/>
                    <a:pt x="305" y="253"/>
                  </a:cubicBezTo>
                  <a:cubicBezTo>
                    <a:pt x="310" y="258"/>
                    <a:pt x="326" y="256"/>
                    <a:pt x="332" y="253"/>
                  </a:cubicBezTo>
                  <a:cubicBezTo>
                    <a:pt x="338" y="250"/>
                    <a:pt x="329" y="242"/>
                    <a:pt x="326" y="246"/>
                  </a:cubicBezTo>
                  <a:cubicBezTo>
                    <a:pt x="323" y="250"/>
                    <a:pt x="321" y="247"/>
                    <a:pt x="320" y="246"/>
                  </a:cubicBezTo>
                  <a:cubicBezTo>
                    <a:pt x="319" y="244"/>
                    <a:pt x="326" y="243"/>
                    <a:pt x="328" y="240"/>
                  </a:cubicBezTo>
                  <a:close/>
                  <a:moveTo>
                    <a:pt x="186" y="148"/>
                  </a:moveTo>
                  <a:cubicBezTo>
                    <a:pt x="193" y="149"/>
                    <a:pt x="200" y="143"/>
                    <a:pt x="199" y="140"/>
                  </a:cubicBezTo>
                  <a:cubicBezTo>
                    <a:pt x="199" y="136"/>
                    <a:pt x="183" y="148"/>
                    <a:pt x="186" y="148"/>
                  </a:cubicBezTo>
                  <a:close/>
                  <a:moveTo>
                    <a:pt x="155" y="138"/>
                  </a:moveTo>
                  <a:cubicBezTo>
                    <a:pt x="158" y="139"/>
                    <a:pt x="155" y="144"/>
                    <a:pt x="158" y="143"/>
                  </a:cubicBezTo>
                  <a:cubicBezTo>
                    <a:pt x="161" y="141"/>
                    <a:pt x="162" y="141"/>
                    <a:pt x="164" y="141"/>
                  </a:cubicBezTo>
                  <a:cubicBezTo>
                    <a:pt x="168" y="143"/>
                    <a:pt x="169" y="139"/>
                    <a:pt x="171" y="137"/>
                  </a:cubicBezTo>
                  <a:cubicBezTo>
                    <a:pt x="173" y="135"/>
                    <a:pt x="172" y="144"/>
                    <a:pt x="177" y="144"/>
                  </a:cubicBezTo>
                  <a:cubicBezTo>
                    <a:pt x="181" y="144"/>
                    <a:pt x="180" y="135"/>
                    <a:pt x="184" y="138"/>
                  </a:cubicBezTo>
                  <a:cubicBezTo>
                    <a:pt x="188" y="140"/>
                    <a:pt x="189" y="137"/>
                    <a:pt x="190" y="134"/>
                  </a:cubicBezTo>
                  <a:cubicBezTo>
                    <a:pt x="190" y="131"/>
                    <a:pt x="190" y="127"/>
                    <a:pt x="195" y="126"/>
                  </a:cubicBezTo>
                  <a:cubicBezTo>
                    <a:pt x="199" y="125"/>
                    <a:pt x="195" y="130"/>
                    <a:pt x="197" y="134"/>
                  </a:cubicBezTo>
                  <a:cubicBezTo>
                    <a:pt x="200" y="138"/>
                    <a:pt x="205" y="134"/>
                    <a:pt x="205" y="132"/>
                  </a:cubicBezTo>
                  <a:cubicBezTo>
                    <a:pt x="205" y="129"/>
                    <a:pt x="212" y="131"/>
                    <a:pt x="212" y="128"/>
                  </a:cubicBezTo>
                  <a:cubicBezTo>
                    <a:pt x="211" y="126"/>
                    <a:pt x="214" y="125"/>
                    <a:pt x="212" y="122"/>
                  </a:cubicBezTo>
                  <a:cubicBezTo>
                    <a:pt x="210" y="119"/>
                    <a:pt x="215" y="120"/>
                    <a:pt x="217" y="118"/>
                  </a:cubicBezTo>
                  <a:cubicBezTo>
                    <a:pt x="219" y="115"/>
                    <a:pt x="214" y="117"/>
                    <a:pt x="210" y="114"/>
                  </a:cubicBezTo>
                  <a:cubicBezTo>
                    <a:pt x="207" y="110"/>
                    <a:pt x="205" y="115"/>
                    <a:pt x="205" y="117"/>
                  </a:cubicBezTo>
                  <a:cubicBezTo>
                    <a:pt x="205" y="119"/>
                    <a:pt x="198" y="118"/>
                    <a:pt x="194" y="116"/>
                  </a:cubicBezTo>
                  <a:cubicBezTo>
                    <a:pt x="190" y="115"/>
                    <a:pt x="184" y="121"/>
                    <a:pt x="179" y="124"/>
                  </a:cubicBezTo>
                  <a:cubicBezTo>
                    <a:pt x="173" y="127"/>
                    <a:pt x="172" y="132"/>
                    <a:pt x="167" y="132"/>
                  </a:cubicBezTo>
                  <a:cubicBezTo>
                    <a:pt x="161" y="131"/>
                    <a:pt x="153" y="137"/>
                    <a:pt x="155" y="138"/>
                  </a:cubicBezTo>
                  <a:close/>
                  <a:moveTo>
                    <a:pt x="214" y="136"/>
                  </a:moveTo>
                  <a:cubicBezTo>
                    <a:pt x="208" y="136"/>
                    <a:pt x="209" y="141"/>
                    <a:pt x="215" y="141"/>
                  </a:cubicBezTo>
                  <a:cubicBezTo>
                    <a:pt x="221" y="141"/>
                    <a:pt x="223" y="143"/>
                    <a:pt x="214" y="143"/>
                  </a:cubicBezTo>
                  <a:cubicBezTo>
                    <a:pt x="205" y="143"/>
                    <a:pt x="202" y="150"/>
                    <a:pt x="208" y="149"/>
                  </a:cubicBezTo>
                  <a:cubicBezTo>
                    <a:pt x="214" y="147"/>
                    <a:pt x="221" y="147"/>
                    <a:pt x="216" y="149"/>
                  </a:cubicBezTo>
                  <a:cubicBezTo>
                    <a:pt x="212" y="150"/>
                    <a:pt x="200" y="151"/>
                    <a:pt x="201" y="153"/>
                  </a:cubicBezTo>
                  <a:cubicBezTo>
                    <a:pt x="202" y="155"/>
                    <a:pt x="207" y="155"/>
                    <a:pt x="212" y="156"/>
                  </a:cubicBezTo>
                  <a:cubicBezTo>
                    <a:pt x="217" y="158"/>
                    <a:pt x="220" y="159"/>
                    <a:pt x="224" y="155"/>
                  </a:cubicBezTo>
                  <a:cubicBezTo>
                    <a:pt x="227" y="151"/>
                    <a:pt x="232" y="147"/>
                    <a:pt x="230" y="153"/>
                  </a:cubicBezTo>
                  <a:cubicBezTo>
                    <a:pt x="229" y="158"/>
                    <a:pt x="236" y="154"/>
                    <a:pt x="246" y="154"/>
                  </a:cubicBezTo>
                  <a:cubicBezTo>
                    <a:pt x="257" y="153"/>
                    <a:pt x="245" y="160"/>
                    <a:pt x="234" y="160"/>
                  </a:cubicBezTo>
                  <a:cubicBezTo>
                    <a:pt x="224" y="161"/>
                    <a:pt x="226" y="166"/>
                    <a:pt x="234" y="168"/>
                  </a:cubicBezTo>
                  <a:cubicBezTo>
                    <a:pt x="242" y="170"/>
                    <a:pt x="260" y="163"/>
                    <a:pt x="264" y="159"/>
                  </a:cubicBezTo>
                  <a:cubicBezTo>
                    <a:pt x="268" y="155"/>
                    <a:pt x="271" y="161"/>
                    <a:pt x="276" y="158"/>
                  </a:cubicBezTo>
                  <a:cubicBezTo>
                    <a:pt x="280" y="155"/>
                    <a:pt x="288" y="159"/>
                    <a:pt x="295" y="157"/>
                  </a:cubicBezTo>
                  <a:cubicBezTo>
                    <a:pt x="302" y="156"/>
                    <a:pt x="303" y="142"/>
                    <a:pt x="298" y="140"/>
                  </a:cubicBezTo>
                  <a:cubicBezTo>
                    <a:pt x="292" y="138"/>
                    <a:pt x="292" y="143"/>
                    <a:pt x="288" y="143"/>
                  </a:cubicBezTo>
                  <a:cubicBezTo>
                    <a:pt x="284" y="144"/>
                    <a:pt x="282" y="139"/>
                    <a:pt x="279" y="135"/>
                  </a:cubicBezTo>
                  <a:cubicBezTo>
                    <a:pt x="275" y="132"/>
                    <a:pt x="277" y="126"/>
                    <a:pt x="273" y="127"/>
                  </a:cubicBezTo>
                  <a:cubicBezTo>
                    <a:pt x="268" y="127"/>
                    <a:pt x="257" y="135"/>
                    <a:pt x="264" y="136"/>
                  </a:cubicBezTo>
                  <a:cubicBezTo>
                    <a:pt x="270" y="137"/>
                    <a:pt x="268" y="140"/>
                    <a:pt x="264" y="141"/>
                  </a:cubicBezTo>
                  <a:cubicBezTo>
                    <a:pt x="261" y="143"/>
                    <a:pt x="272" y="146"/>
                    <a:pt x="271" y="148"/>
                  </a:cubicBezTo>
                  <a:cubicBezTo>
                    <a:pt x="269" y="150"/>
                    <a:pt x="252" y="148"/>
                    <a:pt x="251" y="144"/>
                  </a:cubicBezTo>
                  <a:cubicBezTo>
                    <a:pt x="251" y="141"/>
                    <a:pt x="237" y="134"/>
                    <a:pt x="232" y="135"/>
                  </a:cubicBezTo>
                  <a:cubicBezTo>
                    <a:pt x="226" y="137"/>
                    <a:pt x="228" y="131"/>
                    <a:pt x="223" y="131"/>
                  </a:cubicBezTo>
                  <a:cubicBezTo>
                    <a:pt x="217" y="130"/>
                    <a:pt x="219" y="135"/>
                    <a:pt x="214" y="136"/>
                  </a:cubicBezTo>
                  <a:close/>
                  <a:moveTo>
                    <a:pt x="233" y="109"/>
                  </a:moveTo>
                  <a:cubicBezTo>
                    <a:pt x="235" y="104"/>
                    <a:pt x="221" y="105"/>
                    <a:pt x="222" y="107"/>
                  </a:cubicBezTo>
                  <a:cubicBezTo>
                    <a:pt x="224" y="110"/>
                    <a:pt x="231" y="113"/>
                    <a:pt x="233" y="109"/>
                  </a:cubicBezTo>
                  <a:close/>
                  <a:moveTo>
                    <a:pt x="264" y="107"/>
                  </a:moveTo>
                  <a:cubicBezTo>
                    <a:pt x="269" y="106"/>
                    <a:pt x="267" y="103"/>
                    <a:pt x="259" y="104"/>
                  </a:cubicBezTo>
                  <a:cubicBezTo>
                    <a:pt x="251" y="105"/>
                    <a:pt x="238" y="105"/>
                    <a:pt x="238" y="110"/>
                  </a:cubicBezTo>
                  <a:cubicBezTo>
                    <a:pt x="238" y="115"/>
                    <a:pt x="240" y="117"/>
                    <a:pt x="249" y="118"/>
                  </a:cubicBezTo>
                  <a:cubicBezTo>
                    <a:pt x="257" y="119"/>
                    <a:pt x="265" y="110"/>
                    <a:pt x="261" y="110"/>
                  </a:cubicBezTo>
                  <a:cubicBezTo>
                    <a:pt x="257" y="110"/>
                    <a:pt x="259" y="108"/>
                    <a:pt x="264" y="107"/>
                  </a:cubicBezTo>
                  <a:close/>
                  <a:moveTo>
                    <a:pt x="246" y="100"/>
                  </a:moveTo>
                  <a:cubicBezTo>
                    <a:pt x="249" y="101"/>
                    <a:pt x="253" y="97"/>
                    <a:pt x="256" y="99"/>
                  </a:cubicBezTo>
                  <a:cubicBezTo>
                    <a:pt x="258" y="101"/>
                    <a:pt x="270" y="103"/>
                    <a:pt x="270" y="97"/>
                  </a:cubicBezTo>
                  <a:cubicBezTo>
                    <a:pt x="270" y="91"/>
                    <a:pt x="255" y="90"/>
                    <a:pt x="252" y="93"/>
                  </a:cubicBezTo>
                  <a:cubicBezTo>
                    <a:pt x="248" y="95"/>
                    <a:pt x="231" y="96"/>
                    <a:pt x="236" y="99"/>
                  </a:cubicBezTo>
                  <a:cubicBezTo>
                    <a:pt x="239" y="102"/>
                    <a:pt x="242" y="98"/>
                    <a:pt x="246" y="100"/>
                  </a:cubicBezTo>
                  <a:close/>
                  <a:moveTo>
                    <a:pt x="308" y="88"/>
                  </a:moveTo>
                  <a:cubicBezTo>
                    <a:pt x="313" y="85"/>
                    <a:pt x="321" y="90"/>
                    <a:pt x="319" y="94"/>
                  </a:cubicBezTo>
                  <a:cubicBezTo>
                    <a:pt x="318" y="97"/>
                    <a:pt x="305" y="93"/>
                    <a:pt x="306" y="96"/>
                  </a:cubicBezTo>
                  <a:cubicBezTo>
                    <a:pt x="306" y="97"/>
                    <a:pt x="308" y="101"/>
                    <a:pt x="317" y="99"/>
                  </a:cubicBezTo>
                  <a:cubicBezTo>
                    <a:pt x="326" y="96"/>
                    <a:pt x="333" y="98"/>
                    <a:pt x="339" y="103"/>
                  </a:cubicBezTo>
                  <a:cubicBezTo>
                    <a:pt x="345" y="108"/>
                    <a:pt x="351" y="110"/>
                    <a:pt x="355" y="105"/>
                  </a:cubicBezTo>
                  <a:cubicBezTo>
                    <a:pt x="359" y="100"/>
                    <a:pt x="350" y="99"/>
                    <a:pt x="351" y="96"/>
                  </a:cubicBezTo>
                  <a:cubicBezTo>
                    <a:pt x="353" y="92"/>
                    <a:pt x="345" y="90"/>
                    <a:pt x="341" y="90"/>
                  </a:cubicBezTo>
                  <a:cubicBezTo>
                    <a:pt x="337" y="90"/>
                    <a:pt x="336" y="82"/>
                    <a:pt x="332" y="84"/>
                  </a:cubicBezTo>
                  <a:cubicBezTo>
                    <a:pt x="329" y="85"/>
                    <a:pt x="327" y="88"/>
                    <a:pt x="327" y="83"/>
                  </a:cubicBezTo>
                  <a:cubicBezTo>
                    <a:pt x="327" y="78"/>
                    <a:pt x="307" y="78"/>
                    <a:pt x="302" y="79"/>
                  </a:cubicBezTo>
                  <a:cubicBezTo>
                    <a:pt x="298" y="81"/>
                    <a:pt x="304" y="91"/>
                    <a:pt x="308" y="88"/>
                  </a:cubicBezTo>
                  <a:close/>
                  <a:moveTo>
                    <a:pt x="311" y="120"/>
                  </a:moveTo>
                  <a:cubicBezTo>
                    <a:pt x="314" y="116"/>
                    <a:pt x="299" y="104"/>
                    <a:pt x="298" y="110"/>
                  </a:cubicBezTo>
                  <a:cubicBezTo>
                    <a:pt x="297" y="115"/>
                    <a:pt x="308" y="124"/>
                    <a:pt x="311" y="120"/>
                  </a:cubicBezTo>
                  <a:close/>
                  <a:moveTo>
                    <a:pt x="359" y="71"/>
                  </a:moveTo>
                  <a:cubicBezTo>
                    <a:pt x="362" y="66"/>
                    <a:pt x="344" y="63"/>
                    <a:pt x="348" y="67"/>
                  </a:cubicBezTo>
                  <a:cubicBezTo>
                    <a:pt x="351" y="69"/>
                    <a:pt x="357" y="75"/>
                    <a:pt x="359" y="71"/>
                  </a:cubicBezTo>
                  <a:close/>
                  <a:moveTo>
                    <a:pt x="317" y="156"/>
                  </a:moveTo>
                  <a:cubicBezTo>
                    <a:pt x="320" y="153"/>
                    <a:pt x="311" y="146"/>
                    <a:pt x="309" y="152"/>
                  </a:cubicBezTo>
                  <a:cubicBezTo>
                    <a:pt x="307" y="157"/>
                    <a:pt x="314" y="159"/>
                    <a:pt x="317" y="156"/>
                  </a:cubicBezTo>
                  <a:close/>
                  <a:moveTo>
                    <a:pt x="359" y="129"/>
                  </a:moveTo>
                  <a:cubicBezTo>
                    <a:pt x="359" y="133"/>
                    <a:pt x="350" y="129"/>
                    <a:pt x="344" y="126"/>
                  </a:cubicBezTo>
                  <a:cubicBezTo>
                    <a:pt x="337" y="124"/>
                    <a:pt x="341" y="131"/>
                    <a:pt x="346" y="136"/>
                  </a:cubicBezTo>
                  <a:cubicBezTo>
                    <a:pt x="351" y="140"/>
                    <a:pt x="344" y="138"/>
                    <a:pt x="336" y="133"/>
                  </a:cubicBezTo>
                  <a:cubicBezTo>
                    <a:pt x="329" y="128"/>
                    <a:pt x="330" y="137"/>
                    <a:pt x="333" y="139"/>
                  </a:cubicBezTo>
                  <a:cubicBezTo>
                    <a:pt x="337" y="142"/>
                    <a:pt x="333" y="146"/>
                    <a:pt x="328" y="140"/>
                  </a:cubicBezTo>
                  <a:cubicBezTo>
                    <a:pt x="324" y="134"/>
                    <a:pt x="322" y="127"/>
                    <a:pt x="314" y="127"/>
                  </a:cubicBezTo>
                  <a:cubicBezTo>
                    <a:pt x="307" y="127"/>
                    <a:pt x="311" y="134"/>
                    <a:pt x="313" y="137"/>
                  </a:cubicBezTo>
                  <a:cubicBezTo>
                    <a:pt x="317" y="142"/>
                    <a:pt x="321" y="143"/>
                    <a:pt x="327" y="147"/>
                  </a:cubicBezTo>
                  <a:cubicBezTo>
                    <a:pt x="333" y="150"/>
                    <a:pt x="342" y="145"/>
                    <a:pt x="347" y="146"/>
                  </a:cubicBezTo>
                  <a:cubicBezTo>
                    <a:pt x="351" y="147"/>
                    <a:pt x="342" y="153"/>
                    <a:pt x="345" y="157"/>
                  </a:cubicBezTo>
                  <a:cubicBezTo>
                    <a:pt x="348" y="160"/>
                    <a:pt x="356" y="158"/>
                    <a:pt x="363" y="157"/>
                  </a:cubicBezTo>
                  <a:cubicBezTo>
                    <a:pt x="369" y="157"/>
                    <a:pt x="366" y="153"/>
                    <a:pt x="370" y="151"/>
                  </a:cubicBezTo>
                  <a:cubicBezTo>
                    <a:pt x="373" y="148"/>
                    <a:pt x="366" y="149"/>
                    <a:pt x="369" y="142"/>
                  </a:cubicBezTo>
                  <a:cubicBezTo>
                    <a:pt x="372" y="136"/>
                    <a:pt x="360" y="126"/>
                    <a:pt x="359" y="129"/>
                  </a:cubicBezTo>
                  <a:close/>
                  <a:moveTo>
                    <a:pt x="375" y="107"/>
                  </a:moveTo>
                  <a:cubicBezTo>
                    <a:pt x="381" y="107"/>
                    <a:pt x="385" y="107"/>
                    <a:pt x="390" y="105"/>
                  </a:cubicBezTo>
                  <a:cubicBezTo>
                    <a:pt x="395" y="103"/>
                    <a:pt x="387" y="103"/>
                    <a:pt x="391" y="98"/>
                  </a:cubicBezTo>
                  <a:cubicBezTo>
                    <a:pt x="394" y="94"/>
                    <a:pt x="382" y="94"/>
                    <a:pt x="382" y="95"/>
                  </a:cubicBezTo>
                  <a:cubicBezTo>
                    <a:pt x="381" y="97"/>
                    <a:pt x="366" y="86"/>
                    <a:pt x="364" y="90"/>
                  </a:cubicBezTo>
                  <a:cubicBezTo>
                    <a:pt x="362" y="93"/>
                    <a:pt x="369" y="107"/>
                    <a:pt x="375" y="107"/>
                  </a:cubicBezTo>
                  <a:close/>
                  <a:moveTo>
                    <a:pt x="405" y="109"/>
                  </a:moveTo>
                  <a:cubicBezTo>
                    <a:pt x="404" y="107"/>
                    <a:pt x="376" y="110"/>
                    <a:pt x="381" y="114"/>
                  </a:cubicBezTo>
                  <a:cubicBezTo>
                    <a:pt x="388" y="119"/>
                    <a:pt x="406" y="112"/>
                    <a:pt x="405" y="109"/>
                  </a:cubicBezTo>
                  <a:close/>
                  <a:moveTo>
                    <a:pt x="401" y="164"/>
                  </a:moveTo>
                  <a:cubicBezTo>
                    <a:pt x="408" y="163"/>
                    <a:pt x="404" y="155"/>
                    <a:pt x="397" y="150"/>
                  </a:cubicBezTo>
                  <a:cubicBezTo>
                    <a:pt x="389" y="144"/>
                    <a:pt x="373" y="156"/>
                    <a:pt x="376" y="158"/>
                  </a:cubicBezTo>
                  <a:cubicBezTo>
                    <a:pt x="379" y="160"/>
                    <a:pt x="394" y="164"/>
                    <a:pt x="401" y="164"/>
                  </a:cubicBezTo>
                  <a:close/>
                  <a:moveTo>
                    <a:pt x="353" y="216"/>
                  </a:moveTo>
                  <a:cubicBezTo>
                    <a:pt x="361" y="222"/>
                    <a:pt x="359" y="212"/>
                    <a:pt x="368" y="212"/>
                  </a:cubicBezTo>
                  <a:cubicBezTo>
                    <a:pt x="378" y="212"/>
                    <a:pt x="378" y="197"/>
                    <a:pt x="379" y="191"/>
                  </a:cubicBezTo>
                  <a:cubicBezTo>
                    <a:pt x="381" y="186"/>
                    <a:pt x="372" y="186"/>
                    <a:pt x="374" y="190"/>
                  </a:cubicBezTo>
                  <a:cubicBezTo>
                    <a:pt x="376" y="194"/>
                    <a:pt x="374" y="199"/>
                    <a:pt x="373" y="194"/>
                  </a:cubicBezTo>
                  <a:cubicBezTo>
                    <a:pt x="372" y="189"/>
                    <a:pt x="365" y="193"/>
                    <a:pt x="363" y="190"/>
                  </a:cubicBezTo>
                  <a:cubicBezTo>
                    <a:pt x="360" y="186"/>
                    <a:pt x="371" y="186"/>
                    <a:pt x="373" y="181"/>
                  </a:cubicBezTo>
                  <a:cubicBezTo>
                    <a:pt x="376" y="176"/>
                    <a:pt x="365" y="177"/>
                    <a:pt x="367" y="173"/>
                  </a:cubicBezTo>
                  <a:cubicBezTo>
                    <a:pt x="370" y="169"/>
                    <a:pt x="351" y="173"/>
                    <a:pt x="357" y="175"/>
                  </a:cubicBezTo>
                  <a:cubicBezTo>
                    <a:pt x="362" y="178"/>
                    <a:pt x="357" y="181"/>
                    <a:pt x="352" y="177"/>
                  </a:cubicBezTo>
                  <a:cubicBezTo>
                    <a:pt x="347" y="173"/>
                    <a:pt x="332" y="179"/>
                    <a:pt x="337" y="184"/>
                  </a:cubicBezTo>
                  <a:cubicBezTo>
                    <a:pt x="341" y="187"/>
                    <a:pt x="354" y="181"/>
                    <a:pt x="347" y="191"/>
                  </a:cubicBezTo>
                  <a:cubicBezTo>
                    <a:pt x="339" y="201"/>
                    <a:pt x="336" y="188"/>
                    <a:pt x="330" y="190"/>
                  </a:cubicBezTo>
                  <a:cubicBezTo>
                    <a:pt x="323" y="191"/>
                    <a:pt x="326" y="199"/>
                    <a:pt x="336" y="202"/>
                  </a:cubicBezTo>
                  <a:cubicBezTo>
                    <a:pt x="346" y="205"/>
                    <a:pt x="345" y="211"/>
                    <a:pt x="353" y="216"/>
                  </a:cubicBezTo>
                  <a:close/>
                  <a:moveTo>
                    <a:pt x="414" y="156"/>
                  </a:moveTo>
                  <a:cubicBezTo>
                    <a:pt x="417" y="164"/>
                    <a:pt x="420" y="159"/>
                    <a:pt x="424" y="162"/>
                  </a:cubicBezTo>
                  <a:cubicBezTo>
                    <a:pt x="428" y="165"/>
                    <a:pt x="434" y="166"/>
                    <a:pt x="438" y="163"/>
                  </a:cubicBezTo>
                  <a:cubicBezTo>
                    <a:pt x="441" y="160"/>
                    <a:pt x="443" y="158"/>
                    <a:pt x="444" y="161"/>
                  </a:cubicBezTo>
                  <a:cubicBezTo>
                    <a:pt x="445" y="165"/>
                    <a:pt x="454" y="166"/>
                    <a:pt x="472" y="166"/>
                  </a:cubicBezTo>
                  <a:cubicBezTo>
                    <a:pt x="490" y="166"/>
                    <a:pt x="485" y="159"/>
                    <a:pt x="490" y="162"/>
                  </a:cubicBezTo>
                  <a:cubicBezTo>
                    <a:pt x="496" y="165"/>
                    <a:pt x="508" y="165"/>
                    <a:pt x="513" y="163"/>
                  </a:cubicBezTo>
                  <a:cubicBezTo>
                    <a:pt x="518" y="162"/>
                    <a:pt x="521" y="154"/>
                    <a:pt x="520" y="150"/>
                  </a:cubicBezTo>
                  <a:cubicBezTo>
                    <a:pt x="520" y="146"/>
                    <a:pt x="480" y="143"/>
                    <a:pt x="473" y="147"/>
                  </a:cubicBezTo>
                  <a:cubicBezTo>
                    <a:pt x="466" y="151"/>
                    <a:pt x="454" y="145"/>
                    <a:pt x="449" y="148"/>
                  </a:cubicBezTo>
                  <a:cubicBezTo>
                    <a:pt x="443" y="151"/>
                    <a:pt x="445" y="144"/>
                    <a:pt x="435" y="144"/>
                  </a:cubicBezTo>
                  <a:cubicBezTo>
                    <a:pt x="425" y="143"/>
                    <a:pt x="436" y="138"/>
                    <a:pt x="438" y="136"/>
                  </a:cubicBezTo>
                  <a:cubicBezTo>
                    <a:pt x="440" y="134"/>
                    <a:pt x="422" y="128"/>
                    <a:pt x="415" y="129"/>
                  </a:cubicBezTo>
                  <a:cubicBezTo>
                    <a:pt x="408" y="131"/>
                    <a:pt x="404" y="127"/>
                    <a:pt x="397" y="124"/>
                  </a:cubicBezTo>
                  <a:cubicBezTo>
                    <a:pt x="391" y="121"/>
                    <a:pt x="372" y="122"/>
                    <a:pt x="376" y="127"/>
                  </a:cubicBezTo>
                  <a:cubicBezTo>
                    <a:pt x="379" y="131"/>
                    <a:pt x="400" y="138"/>
                    <a:pt x="403" y="135"/>
                  </a:cubicBezTo>
                  <a:cubicBezTo>
                    <a:pt x="405" y="131"/>
                    <a:pt x="410" y="139"/>
                    <a:pt x="414" y="143"/>
                  </a:cubicBezTo>
                  <a:cubicBezTo>
                    <a:pt x="417" y="147"/>
                    <a:pt x="412" y="149"/>
                    <a:pt x="414" y="156"/>
                  </a:cubicBezTo>
                  <a:close/>
                  <a:moveTo>
                    <a:pt x="433" y="112"/>
                  </a:moveTo>
                  <a:cubicBezTo>
                    <a:pt x="426" y="109"/>
                    <a:pt x="418" y="116"/>
                    <a:pt x="425" y="119"/>
                  </a:cubicBezTo>
                  <a:cubicBezTo>
                    <a:pt x="431" y="121"/>
                    <a:pt x="440" y="116"/>
                    <a:pt x="433" y="112"/>
                  </a:cubicBezTo>
                  <a:close/>
                  <a:moveTo>
                    <a:pt x="379" y="70"/>
                  </a:moveTo>
                  <a:cubicBezTo>
                    <a:pt x="385" y="73"/>
                    <a:pt x="382" y="77"/>
                    <a:pt x="388" y="79"/>
                  </a:cubicBezTo>
                  <a:cubicBezTo>
                    <a:pt x="394" y="82"/>
                    <a:pt x="411" y="76"/>
                    <a:pt x="412" y="80"/>
                  </a:cubicBezTo>
                  <a:cubicBezTo>
                    <a:pt x="414" y="84"/>
                    <a:pt x="395" y="85"/>
                    <a:pt x="397" y="87"/>
                  </a:cubicBezTo>
                  <a:cubicBezTo>
                    <a:pt x="400" y="90"/>
                    <a:pt x="411" y="94"/>
                    <a:pt x="409" y="96"/>
                  </a:cubicBezTo>
                  <a:cubicBezTo>
                    <a:pt x="408" y="98"/>
                    <a:pt x="427" y="105"/>
                    <a:pt x="429" y="102"/>
                  </a:cubicBezTo>
                  <a:cubicBezTo>
                    <a:pt x="431" y="99"/>
                    <a:pt x="436" y="100"/>
                    <a:pt x="441" y="101"/>
                  </a:cubicBezTo>
                  <a:cubicBezTo>
                    <a:pt x="446" y="103"/>
                    <a:pt x="446" y="90"/>
                    <a:pt x="450" y="92"/>
                  </a:cubicBezTo>
                  <a:cubicBezTo>
                    <a:pt x="453" y="94"/>
                    <a:pt x="453" y="87"/>
                    <a:pt x="458" y="85"/>
                  </a:cubicBezTo>
                  <a:cubicBezTo>
                    <a:pt x="464" y="83"/>
                    <a:pt x="472" y="83"/>
                    <a:pt x="472" y="80"/>
                  </a:cubicBezTo>
                  <a:cubicBezTo>
                    <a:pt x="473" y="78"/>
                    <a:pt x="471" y="76"/>
                    <a:pt x="464" y="76"/>
                  </a:cubicBezTo>
                  <a:cubicBezTo>
                    <a:pt x="457" y="77"/>
                    <a:pt x="453" y="75"/>
                    <a:pt x="456" y="71"/>
                  </a:cubicBezTo>
                  <a:cubicBezTo>
                    <a:pt x="459" y="67"/>
                    <a:pt x="449" y="66"/>
                    <a:pt x="452" y="63"/>
                  </a:cubicBezTo>
                  <a:cubicBezTo>
                    <a:pt x="456" y="60"/>
                    <a:pt x="445" y="57"/>
                    <a:pt x="446" y="62"/>
                  </a:cubicBezTo>
                  <a:cubicBezTo>
                    <a:pt x="447" y="66"/>
                    <a:pt x="440" y="62"/>
                    <a:pt x="438" y="58"/>
                  </a:cubicBezTo>
                  <a:cubicBezTo>
                    <a:pt x="437" y="54"/>
                    <a:pt x="422" y="52"/>
                    <a:pt x="412" y="43"/>
                  </a:cubicBezTo>
                  <a:cubicBezTo>
                    <a:pt x="402" y="34"/>
                    <a:pt x="391" y="40"/>
                    <a:pt x="397" y="41"/>
                  </a:cubicBezTo>
                  <a:cubicBezTo>
                    <a:pt x="403" y="42"/>
                    <a:pt x="403" y="45"/>
                    <a:pt x="398" y="45"/>
                  </a:cubicBezTo>
                  <a:cubicBezTo>
                    <a:pt x="393" y="45"/>
                    <a:pt x="385" y="45"/>
                    <a:pt x="392" y="48"/>
                  </a:cubicBezTo>
                  <a:cubicBezTo>
                    <a:pt x="400" y="51"/>
                    <a:pt x="392" y="53"/>
                    <a:pt x="385" y="53"/>
                  </a:cubicBezTo>
                  <a:cubicBezTo>
                    <a:pt x="379" y="53"/>
                    <a:pt x="379" y="61"/>
                    <a:pt x="387" y="62"/>
                  </a:cubicBezTo>
                  <a:cubicBezTo>
                    <a:pt x="395" y="63"/>
                    <a:pt x="389" y="68"/>
                    <a:pt x="382" y="66"/>
                  </a:cubicBezTo>
                  <a:cubicBezTo>
                    <a:pt x="376" y="64"/>
                    <a:pt x="373" y="68"/>
                    <a:pt x="379" y="70"/>
                  </a:cubicBezTo>
                  <a:close/>
                  <a:moveTo>
                    <a:pt x="425" y="34"/>
                  </a:moveTo>
                  <a:cubicBezTo>
                    <a:pt x="430" y="30"/>
                    <a:pt x="434" y="32"/>
                    <a:pt x="429" y="35"/>
                  </a:cubicBezTo>
                  <a:cubicBezTo>
                    <a:pt x="425" y="37"/>
                    <a:pt x="426" y="38"/>
                    <a:pt x="433" y="38"/>
                  </a:cubicBezTo>
                  <a:cubicBezTo>
                    <a:pt x="439" y="38"/>
                    <a:pt x="430" y="40"/>
                    <a:pt x="430" y="44"/>
                  </a:cubicBezTo>
                  <a:cubicBezTo>
                    <a:pt x="430" y="47"/>
                    <a:pt x="438" y="45"/>
                    <a:pt x="438" y="49"/>
                  </a:cubicBezTo>
                  <a:cubicBezTo>
                    <a:pt x="438" y="53"/>
                    <a:pt x="454" y="54"/>
                    <a:pt x="459" y="50"/>
                  </a:cubicBezTo>
                  <a:cubicBezTo>
                    <a:pt x="464" y="45"/>
                    <a:pt x="462" y="51"/>
                    <a:pt x="462" y="54"/>
                  </a:cubicBezTo>
                  <a:cubicBezTo>
                    <a:pt x="462" y="57"/>
                    <a:pt x="485" y="59"/>
                    <a:pt x="486" y="56"/>
                  </a:cubicBezTo>
                  <a:cubicBezTo>
                    <a:pt x="487" y="52"/>
                    <a:pt x="490" y="53"/>
                    <a:pt x="495" y="54"/>
                  </a:cubicBezTo>
                  <a:cubicBezTo>
                    <a:pt x="499" y="56"/>
                    <a:pt x="521" y="50"/>
                    <a:pt x="522" y="46"/>
                  </a:cubicBezTo>
                  <a:cubicBezTo>
                    <a:pt x="522" y="41"/>
                    <a:pt x="529" y="48"/>
                    <a:pt x="522" y="53"/>
                  </a:cubicBezTo>
                  <a:cubicBezTo>
                    <a:pt x="515" y="58"/>
                    <a:pt x="500" y="57"/>
                    <a:pt x="494" y="59"/>
                  </a:cubicBezTo>
                  <a:cubicBezTo>
                    <a:pt x="488" y="61"/>
                    <a:pt x="498" y="65"/>
                    <a:pt x="505" y="70"/>
                  </a:cubicBezTo>
                  <a:cubicBezTo>
                    <a:pt x="511" y="75"/>
                    <a:pt x="496" y="72"/>
                    <a:pt x="490" y="66"/>
                  </a:cubicBezTo>
                  <a:cubicBezTo>
                    <a:pt x="484" y="60"/>
                    <a:pt x="471" y="60"/>
                    <a:pt x="464" y="60"/>
                  </a:cubicBezTo>
                  <a:cubicBezTo>
                    <a:pt x="457" y="60"/>
                    <a:pt x="459" y="73"/>
                    <a:pt x="464" y="73"/>
                  </a:cubicBezTo>
                  <a:cubicBezTo>
                    <a:pt x="469" y="73"/>
                    <a:pt x="475" y="75"/>
                    <a:pt x="480" y="84"/>
                  </a:cubicBezTo>
                  <a:cubicBezTo>
                    <a:pt x="485" y="92"/>
                    <a:pt x="496" y="90"/>
                    <a:pt x="496" y="94"/>
                  </a:cubicBezTo>
                  <a:cubicBezTo>
                    <a:pt x="496" y="97"/>
                    <a:pt x="482" y="91"/>
                    <a:pt x="474" y="89"/>
                  </a:cubicBezTo>
                  <a:cubicBezTo>
                    <a:pt x="465" y="88"/>
                    <a:pt x="452" y="93"/>
                    <a:pt x="452" y="99"/>
                  </a:cubicBezTo>
                  <a:cubicBezTo>
                    <a:pt x="451" y="105"/>
                    <a:pt x="464" y="104"/>
                    <a:pt x="472" y="99"/>
                  </a:cubicBezTo>
                  <a:cubicBezTo>
                    <a:pt x="480" y="94"/>
                    <a:pt x="474" y="101"/>
                    <a:pt x="470" y="104"/>
                  </a:cubicBezTo>
                  <a:cubicBezTo>
                    <a:pt x="466" y="108"/>
                    <a:pt x="480" y="111"/>
                    <a:pt x="480" y="116"/>
                  </a:cubicBezTo>
                  <a:cubicBezTo>
                    <a:pt x="480" y="120"/>
                    <a:pt x="470" y="119"/>
                    <a:pt x="469" y="115"/>
                  </a:cubicBezTo>
                  <a:cubicBezTo>
                    <a:pt x="468" y="110"/>
                    <a:pt x="464" y="106"/>
                    <a:pt x="454" y="107"/>
                  </a:cubicBezTo>
                  <a:cubicBezTo>
                    <a:pt x="444" y="108"/>
                    <a:pt x="447" y="115"/>
                    <a:pt x="453" y="115"/>
                  </a:cubicBezTo>
                  <a:cubicBezTo>
                    <a:pt x="459" y="116"/>
                    <a:pt x="459" y="121"/>
                    <a:pt x="453" y="121"/>
                  </a:cubicBezTo>
                  <a:cubicBezTo>
                    <a:pt x="446" y="121"/>
                    <a:pt x="431" y="125"/>
                    <a:pt x="435" y="129"/>
                  </a:cubicBezTo>
                  <a:cubicBezTo>
                    <a:pt x="441" y="134"/>
                    <a:pt x="460" y="129"/>
                    <a:pt x="463" y="132"/>
                  </a:cubicBezTo>
                  <a:cubicBezTo>
                    <a:pt x="466" y="135"/>
                    <a:pt x="476" y="136"/>
                    <a:pt x="478" y="133"/>
                  </a:cubicBezTo>
                  <a:cubicBezTo>
                    <a:pt x="480" y="129"/>
                    <a:pt x="488" y="131"/>
                    <a:pt x="495" y="131"/>
                  </a:cubicBezTo>
                  <a:cubicBezTo>
                    <a:pt x="503" y="131"/>
                    <a:pt x="505" y="132"/>
                    <a:pt x="508" y="135"/>
                  </a:cubicBezTo>
                  <a:cubicBezTo>
                    <a:pt x="511" y="138"/>
                    <a:pt x="517" y="137"/>
                    <a:pt x="521" y="134"/>
                  </a:cubicBezTo>
                  <a:cubicBezTo>
                    <a:pt x="525" y="131"/>
                    <a:pt x="525" y="131"/>
                    <a:pt x="531" y="131"/>
                  </a:cubicBezTo>
                  <a:cubicBezTo>
                    <a:pt x="536" y="131"/>
                    <a:pt x="537" y="128"/>
                    <a:pt x="534" y="124"/>
                  </a:cubicBezTo>
                  <a:cubicBezTo>
                    <a:pt x="532" y="119"/>
                    <a:pt x="525" y="127"/>
                    <a:pt x="524" y="124"/>
                  </a:cubicBezTo>
                  <a:cubicBezTo>
                    <a:pt x="523" y="120"/>
                    <a:pt x="517" y="119"/>
                    <a:pt x="507" y="120"/>
                  </a:cubicBezTo>
                  <a:cubicBezTo>
                    <a:pt x="496" y="122"/>
                    <a:pt x="501" y="113"/>
                    <a:pt x="507" y="115"/>
                  </a:cubicBezTo>
                  <a:cubicBezTo>
                    <a:pt x="513" y="117"/>
                    <a:pt x="522" y="116"/>
                    <a:pt x="529" y="115"/>
                  </a:cubicBezTo>
                  <a:cubicBezTo>
                    <a:pt x="536" y="113"/>
                    <a:pt x="531" y="109"/>
                    <a:pt x="531" y="106"/>
                  </a:cubicBezTo>
                  <a:cubicBezTo>
                    <a:pt x="531" y="103"/>
                    <a:pt x="540" y="105"/>
                    <a:pt x="546" y="105"/>
                  </a:cubicBezTo>
                  <a:cubicBezTo>
                    <a:pt x="553" y="105"/>
                    <a:pt x="563" y="94"/>
                    <a:pt x="563" y="88"/>
                  </a:cubicBezTo>
                  <a:cubicBezTo>
                    <a:pt x="564" y="82"/>
                    <a:pt x="548" y="83"/>
                    <a:pt x="541" y="83"/>
                  </a:cubicBezTo>
                  <a:cubicBezTo>
                    <a:pt x="533" y="83"/>
                    <a:pt x="546" y="78"/>
                    <a:pt x="560" y="78"/>
                  </a:cubicBezTo>
                  <a:cubicBezTo>
                    <a:pt x="574" y="79"/>
                    <a:pt x="568" y="73"/>
                    <a:pt x="570" y="70"/>
                  </a:cubicBezTo>
                  <a:cubicBezTo>
                    <a:pt x="573" y="68"/>
                    <a:pt x="580" y="73"/>
                    <a:pt x="587" y="72"/>
                  </a:cubicBezTo>
                  <a:cubicBezTo>
                    <a:pt x="594" y="70"/>
                    <a:pt x="589" y="64"/>
                    <a:pt x="594" y="64"/>
                  </a:cubicBezTo>
                  <a:cubicBezTo>
                    <a:pt x="597" y="64"/>
                    <a:pt x="605" y="59"/>
                    <a:pt x="620" y="50"/>
                  </a:cubicBezTo>
                  <a:cubicBezTo>
                    <a:pt x="636" y="42"/>
                    <a:pt x="648" y="43"/>
                    <a:pt x="648" y="38"/>
                  </a:cubicBezTo>
                  <a:cubicBezTo>
                    <a:pt x="649" y="34"/>
                    <a:pt x="627" y="38"/>
                    <a:pt x="623" y="37"/>
                  </a:cubicBezTo>
                  <a:cubicBezTo>
                    <a:pt x="620" y="35"/>
                    <a:pt x="639" y="31"/>
                    <a:pt x="643" y="32"/>
                  </a:cubicBezTo>
                  <a:cubicBezTo>
                    <a:pt x="648" y="34"/>
                    <a:pt x="654" y="32"/>
                    <a:pt x="669" y="25"/>
                  </a:cubicBezTo>
                  <a:cubicBezTo>
                    <a:pt x="684" y="17"/>
                    <a:pt x="677" y="16"/>
                    <a:pt x="671" y="17"/>
                  </a:cubicBezTo>
                  <a:cubicBezTo>
                    <a:pt x="665" y="18"/>
                    <a:pt x="658" y="16"/>
                    <a:pt x="658" y="11"/>
                  </a:cubicBezTo>
                  <a:cubicBezTo>
                    <a:pt x="658" y="7"/>
                    <a:pt x="649" y="11"/>
                    <a:pt x="648" y="9"/>
                  </a:cubicBezTo>
                  <a:cubicBezTo>
                    <a:pt x="648" y="7"/>
                    <a:pt x="639" y="8"/>
                    <a:pt x="629" y="11"/>
                  </a:cubicBezTo>
                  <a:cubicBezTo>
                    <a:pt x="620" y="15"/>
                    <a:pt x="628" y="8"/>
                    <a:pt x="633" y="6"/>
                  </a:cubicBezTo>
                  <a:cubicBezTo>
                    <a:pt x="637" y="5"/>
                    <a:pt x="608" y="6"/>
                    <a:pt x="603" y="3"/>
                  </a:cubicBezTo>
                  <a:cubicBezTo>
                    <a:pt x="598" y="0"/>
                    <a:pt x="593" y="8"/>
                    <a:pt x="588" y="4"/>
                  </a:cubicBezTo>
                  <a:cubicBezTo>
                    <a:pt x="584" y="0"/>
                    <a:pt x="572" y="3"/>
                    <a:pt x="574" y="7"/>
                  </a:cubicBezTo>
                  <a:cubicBezTo>
                    <a:pt x="575" y="10"/>
                    <a:pt x="572" y="10"/>
                    <a:pt x="567" y="6"/>
                  </a:cubicBezTo>
                  <a:cubicBezTo>
                    <a:pt x="563" y="3"/>
                    <a:pt x="554" y="7"/>
                    <a:pt x="546" y="6"/>
                  </a:cubicBezTo>
                  <a:cubicBezTo>
                    <a:pt x="539" y="4"/>
                    <a:pt x="542" y="12"/>
                    <a:pt x="533" y="8"/>
                  </a:cubicBezTo>
                  <a:cubicBezTo>
                    <a:pt x="525" y="4"/>
                    <a:pt x="515" y="6"/>
                    <a:pt x="518" y="7"/>
                  </a:cubicBezTo>
                  <a:cubicBezTo>
                    <a:pt x="521" y="8"/>
                    <a:pt x="517" y="11"/>
                    <a:pt x="513" y="10"/>
                  </a:cubicBezTo>
                  <a:cubicBezTo>
                    <a:pt x="510" y="8"/>
                    <a:pt x="506" y="10"/>
                    <a:pt x="508" y="14"/>
                  </a:cubicBezTo>
                  <a:cubicBezTo>
                    <a:pt x="510" y="17"/>
                    <a:pt x="494" y="13"/>
                    <a:pt x="494" y="17"/>
                  </a:cubicBezTo>
                  <a:cubicBezTo>
                    <a:pt x="494" y="21"/>
                    <a:pt x="489" y="23"/>
                    <a:pt x="484" y="19"/>
                  </a:cubicBezTo>
                  <a:cubicBezTo>
                    <a:pt x="480" y="16"/>
                    <a:pt x="466" y="14"/>
                    <a:pt x="470" y="18"/>
                  </a:cubicBezTo>
                  <a:cubicBezTo>
                    <a:pt x="474" y="21"/>
                    <a:pt x="457" y="19"/>
                    <a:pt x="462" y="23"/>
                  </a:cubicBezTo>
                  <a:cubicBezTo>
                    <a:pt x="466" y="26"/>
                    <a:pt x="456" y="29"/>
                    <a:pt x="456" y="27"/>
                  </a:cubicBezTo>
                  <a:cubicBezTo>
                    <a:pt x="456" y="25"/>
                    <a:pt x="447" y="22"/>
                    <a:pt x="443" y="25"/>
                  </a:cubicBezTo>
                  <a:cubicBezTo>
                    <a:pt x="439" y="28"/>
                    <a:pt x="438" y="32"/>
                    <a:pt x="436" y="30"/>
                  </a:cubicBezTo>
                  <a:cubicBezTo>
                    <a:pt x="434" y="28"/>
                    <a:pt x="426" y="29"/>
                    <a:pt x="418" y="32"/>
                  </a:cubicBezTo>
                  <a:cubicBezTo>
                    <a:pt x="410" y="35"/>
                    <a:pt x="419" y="37"/>
                    <a:pt x="425" y="34"/>
                  </a:cubicBezTo>
                  <a:close/>
                  <a:moveTo>
                    <a:pt x="519" y="356"/>
                  </a:moveTo>
                  <a:cubicBezTo>
                    <a:pt x="521" y="355"/>
                    <a:pt x="527" y="346"/>
                    <a:pt x="520" y="346"/>
                  </a:cubicBezTo>
                  <a:cubicBezTo>
                    <a:pt x="513" y="347"/>
                    <a:pt x="515" y="356"/>
                    <a:pt x="519" y="356"/>
                  </a:cubicBezTo>
                  <a:close/>
                  <a:moveTo>
                    <a:pt x="486" y="348"/>
                  </a:moveTo>
                  <a:cubicBezTo>
                    <a:pt x="492" y="351"/>
                    <a:pt x="501" y="341"/>
                    <a:pt x="500" y="338"/>
                  </a:cubicBezTo>
                  <a:cubicBezTo>
                    <a:pt x="499" y="335"/>
                    <a:pt x="479" y="343"/>
                    <a:pt x="486" y="348"/>
                  </a:cubicBezTo>
                  <a:close/>
                  <a:moveTo>
                    <a:pt x="513" y="327"/>
                  </a:moveTo>
                  <a:cubicBezTo>
                    <a:pt x="513" y="323"/>
                    <a:pt x="500" y="322"/>
                    <a:pt x="501" y="318"/>
                  </a:cubicBezTo>
                  <a:cubicBezTo>
                    <a:pt x="502" y="314"/>
                    <a:pt x="489" y="310"/>
                    <a:pt x="485" y="308"/>
                  </a:cubicBezTo>
                  <a:cubicBezTo>
                    <a:pt x="481" y="306"/>
                    <a:pt x="474" y="305"/>
                    <a:pt x="474" y="300"/>
                  </a:cubicBezTo>
                  <a:cubicBezTo>
                    <a:pt x="474" y="296"/>
                    <a:pt x="465" y="299"/>
                    <a:pt x="465" y="306"/>
                  </a:cubicBezTo>
                  <a:cubicBezTo>
                    <a:pt x="465" y="312"/>
                    <a:pt x="461" y="311"/>
                    <a:pt x="463" y="317"/>
                  </a:cubicBezTo>
                  <a:cubicBezTo>
                    <a:pt x="465" y="324"/>
                    <a:pt x="454" y="325"/>
                    <a:pt x="456" y="329"/>
                  </a:cubicBezTo>
                  <a:cubicBezTo>
                    <a:pt x="457" y="332"/>
                    <a:pt x="462" y="328"/>
                    <a:pt x="466" y="328"/>
                  </a:cubicBezTo>
                  <a:cubicBezTo>
                    <a:pt x="471" y="328"/>
                    <a:pt x="465" y="334"/>
                    <a:pt x="471" y="335"/>
                  </a:cubicBezTo>
                  <a:cubicBezTo>
                    <a:pt x="475" y="335"/>
                    <a:pt x="483" y="330"/>
                    <a:pt x="485" y="327"/>
                  </a:cubicBezTo>
                  <a:cubicBezTo>
                    <a:pt x="487" y="324"/>
                    <a:pt x="490" y="323"/>
                    <a:pt x="496" y="327"/>
                  </a:cubicBezTo>
                  <a:cubicBezTo>
                    <a:pt x="501" y="330"/>
                    <a:pt x="512" y="331"/>
                    <a:pt x="513" y="327"/>
                  </a:cubicBezTo>
                  <a:close/>
                  <a:moveTo>
                    <a:pt x="635" y="294"/>
                  </a:moveTo>
                  <a:cubicBezTo>
                    <a:pt x="639" y="295"/>
                    <a:pt x="640" y="300"/>
                    <a:pt x="647" y="306"/>
                  </a:cubicBezTo>
                  <a:cubicBezTo>
                    <a:pt x="654" y="312"/>
                    <a:pt x="655" y="308"/>
                    <a:pt x="656" y="304"/>
                  </a:cubicBezTo>
                  <a:cubicBezTo>
                    <a:pt x="657" y="300"/>
                    <a:pt x="665" y="303"/>
                    <a:pt x="665" y="299"/>
                  </a:cubicBezTo>
                  <a:cubicBezTo>
                    <a:pt x="664" y="295"/>
                    <a:pt x="671" y="290"/>
                    <a:pt x="676" y="288"/>
                  </a:cubicBezTo>
                  <a:cubicBezTo>
                    <a:pt x="680" y="286"/>
                    <a:pt x="672" y="282"/>
                    <a:pt x="666" y="282"/>
                  </a:cubicBezTo>
                  <a:cubicBezTo>
                    <a:pt x="660" y="283"/>
                    <a:pt x="659" y="278"/>
                    <a:pt x="659" y="276"/>
                  </a:cubicBezTo>
                  <a:cubicBezTo>
                    <a:pt x="659" y="273"/>
                    <a:pt x="648" y="267"/>
                    <a:pt x="644" y="268"/>
                  </a:cubicBezTo>
                  <a:cubicBezTo>
                    <a:pt x="640" y="269"/>
                    <a:pt x="634" y="263"/>
                    <a:pt x="629" y="263"/>
                  </a:cubicBezTo>
                  <a:cubicBezTo>
                    <a:pt x="624" y="262"/>
                    <a:pt x="617" y="259"/>
                    <a:pt x="618" y="253"/>
                  </a:cubicBezTo>
                  <a:cubicBezTo>
                    <a:pt x="618" y="248"/>
                    <a:pt x="627" y="255"/>
                    <a:pt x="629" y="251"/>
                  </a:cubicBezTo>
                  <a:cubicBezTo>
                    <a:pt x="631" y="247"/>
                    <a:pt x="620" y="249"/>
                    <a:pt x="620" y="246"/>
                  </a:cubicBezTo>
                  <a:cubicBezTo>
                    <a:pt x="619" y="243"/>
                    <a:pt x="622" y="244"/>
                    <a:pt x="624" y="242"/>
                  </a:cubicBezTo>
                  <a:cubicBezTo>
                    <a:pt x="627" y="240"/>
                    <a:pt x="623" y="237"/>
                    <a:pt x="620" y="235"/>
                  </a:cubicBezTo>
                  <a:cubicBezTo>
                    <a:pt x="617" y="234"/>
                    <a:pt x="617" y="238"/>
                    <a:pt x="614" y="238"/>
                  </a:cubicBezTo>
                  <a:cubicBezTo>
                    <a:pt x="611" y="238"/>
                    <a:pt x="614" y="234"/>
                    <a:pt x="615" y="231"/>
                  </a:cubicBezTo>
                  <a:cubicBezTo>
                    <a:pt x="617" y="229"/>
                    <a:pt x="607" y="226"/>
                    <a:pt x="602" y="227"/>
                  </a:cubicBezTo>
                  <a:cubicBezTo>
                    <a:pt x="598" y="229"/>
                    <a:pt x="596" y="226"/>
                    <a:pt x="596" y="223"/>
                  </a:cubicBezTo>
                  <a:cubicBezTo>
                    <a:pt x="596" y="220"/>
                    <a:pt x="589" y="223"/>
                    <a:pt x="586" y="225"/>
                  </a:cubicBezTo>
                  <a:cubicBezTo>
                    <a:pt x="583" y="228"/>
                    <a:pt x="579" y="223"/>
                    <a:pt x="583" y="223"/>
                  </a:cubicBezTo>
                  <a:cubicBezTo>
                    <a:pt x="586" y="222"/>
                    <a:pt x="591" y="219"/>
                    <a:pt x="590" y="216"/>
                  </a:cubicBezTo>
                  <a:cubicBezTo>
                    <a:pt x="589" y="213"/>
                    <a:pt x="579" y="212"/>
                    <a:pt x="577" y="217"/>
                  </a:cubicBezTo>
                  <a:cubicBezTo>
                    <a:pt x="575" y="221"/>
                    <a:pt x="567" y="212"/>
                    <a:pt x="567" y="209"/>
                  </a:cubicBezTo>
                  <a:cubicBezTo>
                    <a:pt x="567" y="205"/>
                    <a:pt x="555" y="208"/>
                    <a:pt x="557" y="203"/>
                  </a:cubicBezTo>
                  <a:cubicBezTo>
                    <a:pt x="558" y="197"/>
                    <a:pt x="543" y="196"/>
                    <a:pt x="539" y="196"/>
                  </a:cubicBezTo>
                  <a:cubicBezTo>
                    <a:pt x="535" y="196"/>
                    <a:pt x="529" y="199"/>
                    <a:pt x="530" y="203"/>
                  </a:cubicBezTo>
                  <a:cubicBezTo>
                    <a:pt x="530" y="206"/>
                    <a:pt x="525" y="205"/>
                    <a:pt x="524" y="201"/>
                  </a:cubicBezTo>
                  <a:cubicBezTo>
                    <a:pt x="524" y="197"/>
                    <a:pt x="513" y="205"/>
                    <a:pt x="510" y="205"/>
                  </a:cubicBezTo>
                  <a:cubicBezTo>
                    <a:pt x="508" y="205"/>
                    <a:pt x="512" y="194"/>
                    <a:pt x="511" y="191"/>
                  </a:cubicBezTo>
                  <a:cubicBezTo>
                    <a:pt x="509" y="188"/>
                    <a:pt x="507" y="187"/>
                    <a:pt x="505" y="181"/>
                  </a:cubicBezTo>
                  <a:cubicBezTo>
                    <a:pt x="503" y="175"/>
                    <a:pt x="491" y="178"/>
                    <a:pt x="488" y="181"/>
                  </a:cubicBezTo>
                  <a:cubicBezTo>
                    <a:pt x="485" y="184"/>
                    <a:pt x="476" y="183"/>
                    <a:pt x="471" y="188"/>
                  </a:cubicBezTo>
                  <a:cubicBezTo>
                    <a:pt x="465" y="193"/>
                    <a:pt x="471" y="199"/>
                    <a:pt x="473" y="200"/>
                  </a:cubicBezTo>
                  <a:cubicBezTo>
                    <a:pt x="475" y="202"/>
                    <a:pt x="465" y="205"/>
                    <a:pt x="469" y="208"/>
                  </a:cubicBezTo>
                  <a:cubicBezTo>
                    <a:pt x="472" y="211"/>
                    <a:pt x="477" y="210"/>
                    <a:pt x="478" y="215"/>
                  </a:cubicBezTo>
                  <a:cubicBezTo>
                    <a:pt x="478" y="219"/>
                    <a:pt x="465" y="213"/>
                    <a:pt x="463" y="209"/>
                  </a:cubicBezTo>
                  <a:cubicBezTo>
                    <a:pt x="462" y="205"/>
                    <a:pt x="464" y="201"/>
                    <a:pt x="462" y="198"/>
                  </a:cubicBezTo>
                  <a:cubicBezTo>
                    <a:pt x="459" y="195"/>
                    <a:pt x="461" y="191"/>
                    <a:pt x="466" y="186"/>
                  </a:cubicBezTo>
                  <a:cubicBezTo>
                    <a:pt x="471" y="181"/>
                    <a:pt x="475" y="182"/>
                    <a:pt x="475" y="179"/>
                  </a:cubicBezTo>
                  <a:cubicBezTo>
                    <a:pt x="475" y="176"/>
                    <a:pt x="454" y="176"/>
                    <a:pt x="441" y="187"/>
                  </a:cubicBezTo>
                  <a:cubicBezTo>
                    <a:pt x="429" y="198"/>
                    <a:pt x="433" y="213"/>
                    <a:pt x="434" y="216"/>
                  </a:cubicBezTo>
                  <a:cubicBezTo>
                    <a:pt x="434" y="219"/>
                    <a:pt x="445" y="218"/>
                    <a:pt x="451" y="219"/>
                  </a:cubicBezTo>
                  <a:cubicBezTo>
                    <a:pt x="458" y="221"/>
                    <a:pt x="454" y="224"/>
                    <a:pt x="450" y="223"/>
                  </a:cubicBezTo>
                  <a:cubicBezTo>
                    <a:pt x="445" y="222"/>
                    <a:pt x="437" y="221"/>
                    <a:pt x="437" y="224"/>
                  </a:cubicBezTo>
                  <a:cubicBezTo>
                    <a:pt x="437" y="228"/>
                    <a:pt x="447" y="234"/>
                    <a:pt x="453" y="233"/>
                  </a:cubicBezTo>
                  <a:cubicBezTo>
                    <a:pt x="459" y="231"/>
                    <a:pt x="459" y="231"/>
                    <a:pt x="462" y="234"/>
                  </a:cubicBezTo>
                  <a:cubicBezTo>
                    <a:pt x="465" y="238"/>
                    <a:pt x="472" y="237"/>
                    <a:pt x="479" y="237"/>
                  </a:cubicBezTo>
                  <a:cubicBezTo>
                    <a:pt x="486" y="237"/>
                    <a:pt x="494" y="240"/>
                    <a:pt x="497" y="240"/>
                  </a:cubicBezTo>
                  <a:cubicBezTo>
                    <a:pt x="501" y="241"/>
                    <a:pt x="505" y="239"/>
                    <a:pt x="506" y="237"/>
                  </a:cubicBezTo>
                  <a:cubicBezTo>
                    <a:pt x="507" y="235"/>
                    <a:pt x="521" y="240"/>
                    <a:pt x="525" y="239"/>
                  </a:cubicBezTo>
                  <a:cubicBezTo>
                    <a:pt x="529" y="239"/>
                    <a:pt x="527" y="235"/>
                    <a:pt x="524" y="234"/>
                  </a:cubicBezTo>
                  <a:cubicBezTo>
                    <a:pt x="521" y="233"/>
                    <a:pt x="522" y="228"/>
                    <a:pt x="526" y="230"/>
                  </a:cubicBezTo>
                  <a:cubicBezTo>
                    <a:pt x="529" y="232"/>
                    <a:pt x="535" y="233"/>
                    <a:pt x="536" y="236"/>
                  </a:cubicBezTo>
                  <a:cubicBezTo>
                    <a:pt x="537" y="239"/>
                    <a:pt x="540" y="238"/>
                    <a:pt x="540" y="240"/>
                  </a:cubicBezTo>
                  <a:cubicBezTo>
                    <a:pt x="541" y="243"/>
                    <a:pt x="553" y="246"/>
                    <a:pt x="553" y="249"/>
                  </a:cubicBezTo>
                  <a:cubicBezTo>
                    <a:pt x="553" y="252"/>
                    <a:pt x="541" y="253"/>
                    <a:pt x="545" y="256"/>
                  </a:cubicBezTo>
                  <a:cubicBezTo>
                    <a:pt x="548" y="259"/>
                    <a:pt x="553" y="253"/>
                    <a:pt x="558" y="252"/>
                  </a:cubicBezTo>
                  <a:cubicBezTo>
                    <a:pt x="562" y="252"/>
                    <a:pt x="562" y="262"/>
                    <a:pt x="566" y="261"/>
                  </a:cubicBezTo>
                  <a:cubicBezTo>
                    <a:pt x="570" y="259"/>
                    <a:pt x="574" y="262"/>
                    <a:pt x="578" y="269"/>
                  </a:cubicBezTo>
                  <a:cubicBezTo>
                    <a:pt x="583" y="275"/>
                    <a:pt x="578" y="281"/>
                    <a:pt x="578" y="283"/>
                  </a:cubicBezTo>
                  <a:cubicBezTo>
                    <a:pt x="579" y="286"/>
                    <a:pt x="587" y="285"/>
                    <a:pt x="592" y="282"/>
                  </a:cubicBezTo>
                  <a:cubicBezTo>
                    <a:pt x="597" y="280"/>
                    <a:pt x="602" y="285"/>
                    <a:pt x="605" y="289"/>
                  </a:cubicBezTo>
                  <a:cubicBezTo>
                    <a:pt x="609" y="292"/>
                    <a:pt x="592" y="298"/>
                    <a:pt x="593" y="295"/>
                  </a:cubicBezTo>
                  <a:cubicBezTo>
                    <a:pt x="595" y="292"/>
                    <a:pt x="583" y="283"/>
                    <a:pt x="572" y="287"/>
                  </a:cubicBezTo>
                  <a:cubicBezTo>
                    <a:pt x="561" y="291"/>
                    <a:pt x="568" y="297"/>
                    <a:pt x="569" y="301"/>
                  </a:cubicBezTo>
                  <a:cubicBezTo>
                    <a:pt x="571" y="305"/>
                    <a:pt x="560" y="308"/>
                    <a:pt x="550" y="305"/>
                  </a:cubicBezTo>
                  <a:cubicBezTo>
                    <a:pt x="540" y="302"/>
                    <a:pt x="543" y="307"/>
                    <a:pt x="539" y="307"/>
                  </a:cubicBezTo>
                  <a:cubicBezTo>
                    <a:pt x="534" y="307"/>
                    <a:pt x="530" y="314"/>
                    <a:pt x="534" y="318"/>
                  </a:cubicBezTo>
                  <a:cubicBezTo>
                    <a:pt x="537" y="322"/>
                    <a:pt x="546" y="318"/>
                    <a:pt x="552" y="318"/>
                  </a:cubicBezTo>
                  <a:cubicBezTo>
                    <a:pt x="559" y="319"/>
                    <a:pt x="560" y="321"/>
                    <a:pt x="561" y="317"/>
                  </a:cubicBezTo>
                  <a:cubicBezTo>
                    <a:pt x="561" y="313"/>
                    <a:pt x="568" y="315"/>
                    <a:pt x="573" y="316"/>
                  </a:cubicBezTo>
                  <a:cubicBezTo>
                    <a:pt x="578" y="317"/>
                    <a:pt x="577" y="324"/>
                    <a:pt x="583" y="325"/>
                  </a:cubicBezTo>
                  <a:cubicBezTo>
                    <a:pt x="589" y="326"/>
                    <a:pt x="584" y="332"/>
                    <a:pt x="588" y="336"/>
                  </a:cubicBezTo>
                  <a:cubicBezTo>
                    <a:pt x="592" y="340"/>
                    <a:pt x="603" y="337"/>
                    <a:pt x="608" y="342"/>
                  </a:cubicBezTo>
                  <a:cubicBezTo>
                    <a:pt x="612" y="346"/>
                    <a:pt x="631" y="355"/>
                    <a:pt x="634" y="352"/>
                  </a:cubicBezTo>
                  <a:cubicBezTo>
                    <a:pt x="637" y="348"/>
                    <a:pt x="618" y="331"/>
                    <a:pt x="612" y="330"/>
                  </a:cubicBezTo>
                  <a:cubicBezTo>
                    <a:pt x="606" y="328"/>
                    <a:pt x="618" y="326"/>
                    <a:pt x="625" y="332"/>
                  </a:cubicBezTo>
                  <a:cubicBezTo>
                    <a:pt x="632" y="337"/>
                    <a:pt x="642" y="340"/>
                    <a:pt x="648" y="333"/>
                  </a:cubicBezTo>
                  <a:cubicBezTo>
                    <a:pt x="653" y="327"/>
                    <a:pt x="643" y="329"/>
                    <a:pt x="643" y="324"/>
                  </a:cubicBezTo>
                  <a:cubicBezTo>
                    <a:pt x="643" y="319"/>
                    <a:pt x="640" y="312"/>
                    <a:pt x="634" y="312"/>
                  </a:cubicBezTo>
                  <a:cubicBezTo>
                    <a:pt x="629" y="312"/>
                    <a:pt x="616" y="302"/>
                    <a:pt x="621" y="299"/>
                  </a:cubicBezTo>
                  <a:cubicBezTo>
                    <a:pt x="626" y="297"/>
                    <a:pt x="619" y="294"/>
                    <a:pt x="623" y="290"/>
                  </a:cubicBezTo>
                  <a:cubicBezTo>
                    <a:pt x="627" y="286"/>
                    <a:pt x="630" y="294"/>
                    <a:pt x="635" y="294"/>
                  </a:cubicBezTo>
                  <a:close/>
                  <a:moveTo>
                    <a:pt x="556" y="276"/>
                  </a:moveTo>
                  <a:cubicBezTo>
                    <a:pt x="561" y="276"/>
                    <a:pt x="560" y="269"/>
                    <a:pt x="557" y="265"/>
                  </a:cubicBezTo>
                  <a:cubicBezTo>
                    <a:pt x="555" y="262"/>
                    <a:pt x="550" y="262"/>
                    <a:pt x="546" y="262"/>
                  </a:cubicBezTo>
                  <a:cubicBezTo>
                    <a:pt x="542" y="263"/>
                    <a:pt x="535" y="269"/>
                    <a:pt x="539" y="276"/>
                  </a:cubicBezTo>
                  <a:cubicBezTo>
                    <a:pt x="543" y="282"/>
                    <a:pt x="552" y="277"/>
                    <a:pt x="556" y="276"/>
                  </a:cubicBezTo>
                  <a:close/>
                  <a:moveTo>
                    <a:pt x="509" y="179"/>
                  </a:moveTo>
                  <a:cubicBezTo>
                    <a:pt x="507" y="184"/>
                    <a:pt x="514" y="184"/>
                    <a:pt x="515" y="190"/>
                  </a:cubicBezTo>
                  <a:cubicBezTo>
                    <a:pt x="515" y="195"/>
                    <a:pt x="522" y="197"/>
                    <a:pt x="527" y="194"/>
                  </a:cubicBezTo>
                  <a:cubicBezTo>
                    <a:pt x="533" y="190"/>
                    <a:pt x="547" y="195"/>
                    <a:pt x="547" y="190"/>
                  </a:cubicBezTo>
                  <a:cubicBezTo>
                    <a:pt x="547" y="186"/>
                    <a:pt x="532" y="179"/>
                    <a:pt x="526" y="180"/>
                  </a:cubicBezTo>
                  <a:cubicBezTo>
                    <a:pt x="521" y="181"/>
                    <a:pt x="512" y="174"/>
                    <a:pt x="509" y="179"/>
                  </a:cubicBezTo>
                  <a:close/>
                  <a:moveTo>
                    <a:pt x="649" y="497"/>
                  </a:moveTo>
                  <a:cubicBezTo>
                    <a:pt x="650" y="500"/>
                    <a:pt x="672" y="509"/>
                    <a:pt x="673" y="505"/>
                  </a:cubicBezTo>
                  <a:cubicBezTo>
                    <a:pt x="673" y="501"/>
                    <a:pt x="649" y="494"/>
                    <a:pt x="649" y="497"/>
                  </a:cubicBezTo>
                  <a:close/>
                  <a:moveTo>
                    <a:pt x="744" y="519"/>
                  </a:moveTo>
                  <a:cubicBezTo>
                    <a:pt x="743" y="522"/>
                    <a:pt x="740" y="517"/>
                    <a:pt x="744" y="515"/>
                  </a:cubicBezTo>
                  <a:cubicBezTo>
                    <a:pt x="747" y="512"/>
                    <a:pt x="743" y="511"/>
                    <a:pt x="740" y="513"/>
                  </a:cubicBezTo>
                  <a:cubicBezTo>
                    <a:pt x="737" y="514"/>
                    <a:pt x="738" y="506"/>
                    <a:pt x="741" y="505"/>
                  </a:cubicBezTo>
                  <a:cubicBezTo>
                    <a:pt x="743" y="503"/>
                    <a:pt x="734" y="500"/>
                    <a:pt x="734" y="503"/>
                  </a:cubicBezTo>
                  <a:cubicBezTo>
                    <a:pt x="734" y="506"/>
                    <a:pt x="727" y="504"/>
                    <a:pt x="726" y="501"/>
                  </a:cubicBezTo>
                  <a:cubicBezTo>
                    <a:pt x="726" y="499"/>
                    <a:pt x="721" y="498"/>
                    <a:pt x="723" y="496"/>
                  </a:cubicBezTo>
                  <a:cubicBezTo>
                    <a:pt x="724" y="495"/>
                    <a:pt x="717" y="494"/>
                    <a:pt x="716" y="497"/>
                  </a:cubicBezTo>
                  <a:cubicBezTo>
                    <a:pt x="716" y="500"/>
                    <a:pt x="713" y="495"/>
                    <a:pt x="717" y="491"/>
                  </a:cubicBezTo>
                  <a:cubicBezTo>
                    <a:pt x="721" y="487"/>
                    <a:pt x="719" y="483"/>
                    <a:pt x="723" y="481"/>
                  </a:cubicBezTo>
                  <a:cubicBezTo>
                    <a:pt x="726" y="479"/>
                    <a:pt x="723" y="477"/>
                    <a:pt x="719" y="478"/>
                  </a:cubicBezTo>
                  <a:cubicBezTo>
                    <a:pt x="715" y="480"/>
                    <a:pt x="705" y="494"/>
                    <a:pt x="705" y="497"/>
                  </a:cubicBezTo>
                  <a:cubicBezTo>
                    <a:pt x="705" y="501"/>
                    <a:pt x="705" y="506"/>
                    <a:pt x="702" y="505"/>
                  </a:cubicBezTo>
                  <a:cubicBezTo>
                    <a:pt x="698" y="505"/>
                    <a:pt x="694" y="508"/>
                    <a:pt x="697" y="510"/>
                  </a:cubicBezTo>
                  <a:cubicBezTo>
                    <a:pt x="700" y="512"/>
                    <a:pt x="690" y="518"/>
                    <a:pt x="694" y="520"/>
                  </a:cubicBezTo>
                  <a:cubicBezTo>
                    <a:pt x="698" y="522"/>
                    <a:pt x="703" y="520"/>
                    <a:pt x="707" y="520"/>
                  </a:cubicBezTo>
                  <a:cubicBezTo>
                    <a:pt x="712" y="521"/>
                    <a:pt x="716" y="521"/>
                    <a:pt x="719" y="518"/>
                  </a:cubicBezTo>
                  <a:cubicBezTo>
                    <a:pt x="723" y="516"/>
                    <a:pt x="723" y="521"/>
                    <a:pt x="727" y="520"/>
                  </a:cubicBezTo>
                  <a:cubicBezTo>
                    <a:pt x="731" y="520"/>
                    <a:pt x="725" y="523"/>
                    <a:pt x="725" y="526"/>
                  </a:cubicBezTo>
                  <a:cubicBezTo>
                    <a:pt x="725" y="529"/>
                    <a:pt x="729" y="525"/>
                    <a:pt x="732" y="523"/>
                  </a:cubicBezTo>
                  <a:cubicBezTo>
                    <a:pt x="735" y="522"/>
                    <a:pt x="739" y="523"/>
                    <a:pt x="737" y="526"/>
                  </a:cubicBezTo>
                  <a:cubicBezTo>
                    <a:pt x="736" y="528"/>
                    <a:pt x="746" y="531"/>
                    <a:pt x="748" y="527"/>
                  </a:cubicBezTo>
                  <a:cubicBezTo>
                    <a:pt x="750" y="523"/>
                    <a:pt x="746" y="517"/>
                    <a:pt x="744" y="519"/>
                  </a:cubicBezTo>
                  <a:close/>
                  <a:moveTo>
                    <a:pt x="69" y="451"/>
                  </a:moveTo>
                  <a:cubicBezTo>
                    <a:pt x="62" y="454"/>
                    <a:pt x="79" y="471"/>
                    <a:pt x="82" y="469"/>
                  </a:cubicBezTo>
                  <a:cubicBezTo>
                    <a:pt x="84" y="468"/>
                    <a:pt x="78" y="460"/>
                    <a:pt x="78" y="456"/>
                  </a:cubicBezTo>
                  <a:cubicBezTo>
                    <a:pt x="78" y="452"/>
                    <a:pt x="76" y="447"/>
                    <a:pt x="69" y="451"/>
                  </a:cubicBezTo>
                  <a:close/>
                  <a:moveTo>
                    <a:pt x="685" y="536"/>
                  </a:moveTo>
                  <a:cubicBezTo>
                    <a:pt x="682" y="536"/>
                    <a:pt x="684" y="532"/>
                    <a:pt x="684" y="530"/>
                  </a:cubicBezTo>
                  <a:cubicBezTo>
                    <a:pt x="685" y="528"/>
                    <a:pt x="679" y="531"/>
                    <a:pt x="679" y="533"/>
                  </a:cubicBezTo>
                  <a:cubicBezTo>
                    <a:pt x="678" y="536"/>
                    <a:pt x="674" y="537"/>
                    <a:pt x="674" y="538"/>
                  </a:cubicBezTo>
                  <a:cubicBezTo>
                    <a:pt x="674" y="543"/>
                    <a:pt x="674" y="540"/>
                    <a:pt x="671" y="542"/>
                  </a:cubicBezTo>
                  <a:cubicBezTo>
                    <a:pt x="668" y="543"/>
                    <a:pt x="656" y="542"/>
                    <a:pt x="656" y="539"/>
                  </a:cubicBezTo>
                  <a:cubicBezTo>
                    <a:pt x="655" y="537"/>
                    <a:pt x="647" y="535"/>
                    <a:pt x="647" y="532"/>
                  </a:cubicBezTo>
                  <a:cubicBezTo>
                    <a:pt x="646" y="528"/>
                    <a:pt x="642" y="527"/>
                    <a:pt x="645" y="523"/>
                  </a:cubicBezTo>
                  <a:cubicBezTo>
                    <a:pt x="649" y="519"/>
                    <a:pt x="645" y="517"/>
                    <a:pt x="642" y="520"/>
                  </a:cubicBezTo>
                  <a:cubicBezTo>
                    <a:pt x="639" y="523"/>
                    <a:pt x="637" y="519"/>
                    <a:pt x="641" y="517"/>
                  </a:cubicBezTo>
                  <a:cubicBezTo>
                    <a:pt x="645" y="515"/>
                    <a:pt x="653" y="514"/>
                    <a:pt x="649" y="506"/>
                  </a:cubicBezTo>
                  <a:cubicBezTo>
                    <a:pt x="645" y="499"/>
                    <a:pt x="619" y="508"/>
                    <a:pt x="613" y="512"/>
                  </a:cubicBezTo>
                  <a:cubicBezTo>
                    <a:pt x="606" y="516"/>
                    <a:pt x="598" y="528"/>
                    <a:pt x="595" y="528"/>
                  </a:cubicBezTo>
                  <a:cubicBezTo>
                    <a:pt x="591" y="528"/>
                    <a:pt x="601" y="521"/>
                    <a:pt x="602" y="519"/>
                  </a:cubicBezTo>
                  <a:cubicBezTo>
                    <a:pt x="604" y="517"/>
                    <a:pt x="602" y="514"/>
                    <a:pt x="604" y="515"/>
                  </a:cubicBezTo>
                  <a:cubicBezTo>
                    <a:pt x="606" y="516"/>
                    <a:pt x="612" y="507"/>
                    <a:pt x="616" y="504"/>
                  </a:cubicBezTo>
                  <a:cubicBezTo>
                    <a:pt x="620" y="501"/>
                    <a:pt x="624" y="504"/>
                    <a:pt x="624" y="501"/>
                  </a:cubicBezTo>
                  <a:cubicBezTo>
                    <a:pt x="625" y="499"/>
                    <a:pt x="627" y="497"/>
                    <a:pt x="631" y="494"/>
                  </a:cubicBezTo>
                  <a:cubicBezTo>
                    <a:pt x="634" y="491"/>
                    <a:pt x="679" y="491"/>
                    <a:pt x="683" y="491"/>
                  </a:cubicBezTo>
                  <a:cubicBezTo>
                    <a:pt x="688" y="492"/>
                    <a:pt x="696" y="486"/>
                    <a:pt x="698" y="482"/>
                  </a:cubicBezTo>
                  <a:cubicBezTo>
                    <a:pt x="701" y="478"/>
                    <a:pt x="704" y="478"/>
                    <a:pt x="710" y="479"/>
                  </a:cubicBezTo>
                  <a:cubicBezTo>
                    <a:pt x="716" y="479"/>
                    <a:pt x="719" y="474"/>
                    <a:pt x="722" y="472"/>
                  </a:cubicBezTo>
                  <a:cubicBezTo>
                    <a:pt x="725" y="470"/>
                    <a:pt x="724" y="469"/>
                    <a:pt x="721" y="468"/>
                  </a:cubicBezTo>
                  <a:cubicBezTo>
                    <a:pt x="718" y="467"/>
                    <a:pt x="716" y="466"/>
                    <a:pt x="718" y="466"/>
                  </a:cubicBezTo>
                  <a:cubicBezTo>
                    <a:pt x="721" y="465"/>
                    <a:pt x="722" y="464"/>
                    <a:pt x="724" y="461"/>
                  </a:cubicBezTo>
                  <a:cubicBezTo>
                    <a:pt x="725" y="457"/>
                    <a:pt x="723" y="459"/>
                    <a:pt x="719" y="454"/>
                  </a:cubicBezTo>
                  <a:cubicBezTo>
                    <a:pt x="716" y="449"/>
                    <a:pt x="714" y="456"/>
                    <a:pt x="710" y="455"/>
                  </a:cubicBezTo>
                  <a:cubicBezTo>
                    <a:pt x="707" y="455"/>
                    <a:pt x="713" y="450"/>
                    <a:pt x="710" y="448"/>
                  </a:cubicBezTo>
                  <a:cubicBezTo>
                    <a:pt x="707" y="447"/>
                    <a:pt x="701" y="448"/>
                    <a:pt x="696" y="452"/>
                  </a:cubicBezTo>
                  <a:cubicBezTo>
                    <a:pt x="692" y="455"/>
                    <a:pt x="692" y="451"/>
                    <a:pt x="688" y="455"/>
                  </a:cubicBezTo>
                  <a:cubicBezTo>
                    <a:pt x="685" y="459"/>
                    <a:pt x="685" y="453"/>
                    <a:pt x="686" y="452"/>
                  </a:cubicBezTo>
                  <a:cubicBezTo>
                    <a:pt x="688" y="450"/>
                    <a:pt x="690" y="452"/>
                    <a:pt x="691" y="450"/>
                  </a:cubicBezTo>
                  <a:cubicBezTo>
                    <a:pt x="693" y="447"/>
                    <a:pt x="695" y="450"/>
                    <a:pt x="699" y="447"/>
                  </a:cubicBezTo>
                  <a:cubicBezTo>
                    <a:pt x="703" y="444"/>
                    <a:pt x="707" y="445"/>
                    <a:pt x="708" y="443"/>
                  </a:cubicBezTo>
                  <a:cubicBezTo>
                    <a:pt x="710" y="441"/>
                    <a:pt x="706" y="439"/>
                    <a:pt x="702" y="439"/>
                  </a:cubicBezTo>
                  <a:cubicBezTo>
                    <a:pt x="698" y="440"/>
                    <a:pt x="695" y="434"/>
                    <a:pt x="693" y="436"/>
                  </a:cubicBezTo>
                  <a:cubicBezTo>
                    <a:pt x="690" y="438"/>
                    <a:pt x="690" y="433"/>
                    <a:pt x="688" y="435"/>
                  </a:cubicBezTo>
                  <a:cubicBezTo>
                    <a:pt x="685" y="437"/>
                    <a:pt x="683" y="434"/>
                    <a:pt x="682" y="431"/>
                  </a:cubicBezTo>
                  <a:cubicBezTo>
                    <a:pt x="680" y="427"/>
                    <a:pt x="672" y="421"/>
                    <a:pt x="667" y="420"/>
                  </a:cubicBezTo>
                  <a:cubicBezTo>
                    <a:pt x="662" y="418"/>
                    <a:pt x="666" y="416"/>
                    <a:pt x="668" y="418"/>
                  </a:cubicBezTo>
                  <a:cubicBezTo>
                    <a:pt x="671" y="419"/>
                    <a:pt x="674" y="416"/>
                    <a:pt x="675" y="414"/>
                  </a:cubicBezTo>
                  <a:cubicBezTo>
                    <a:pt x="676" y="412"/>
                    <a:pt x="673" y="410"/>
                    <a:pt x="672" y="410"/>
                  </a:cubicBezTo>
                  <a:cubicBezTo>
                    <a:pt x="670" y="410"/>
                    <a:pt x="670" y="408"/>
                    <a:pt x="671" y="406"/>
                  </a:cubicBezTo>
                  <a:cubicBezTo>
                    <a:pt x="671" y="404"/>
                    <a:pt x="665" y="401"/>
                    <a:pt x="665" y="399"/>
                  </a:cubicBezTo>
                  <a:cubicBezTo>
                    <a:pt x="665" y="398"/>
                    <a:pt x="662" y="396"/>
                    <a:pt x="662" y="395"/>
                  </a:cubicBezTo>
                  <a:cubicBezTo>
                    <a:pt x="662" y="393"/>
                    <a:pt x="659" y="391"/>
                    <a:pt x="659" y="388"/>
                  </a:cubicBezTo>
                  <a:cubicBezTo>
                    <a:pt x="659" y="386"/>
                    <a:pt x="653" y="382"/>
                    <a:pt x="653" y="379"/>
                  </a:cubicBezTo>
                  <a:cubicBezTo>
                    <a:pt x="653" y="376"/>
                    <a:pt x="650" y="374"/>
                    <a:pt x="649" y="371"/>
                  </a:cubicBezTo>
                  <a:cubicBezTo>
                    <a:pt x="648" y="368"/>
                    <a:pt x="646" y="370"/>
                    <a:pt x="645" y="374"/>
                  </a:cubicBezTo>
                  <a:cubicBezTo>
                    <a:pt x="644" y="379"/>
                    <a:pt x="640" y="378"/>
                    <a:pt x="641" y="380"/>
                  </a:cubicBezTo>
                  <a:cubicBezTo>
                    <a:pt x="643" y="383"/>
                    <a:pt x="642" y="383"/>
                    <a:pt x="640" y="385"/>
                  </a:cubicBezTo>
                  <a:cubicBezTo>
                    <a:pt x="638" y="387"/>
                    <a:pt x="641" y="390"/>
                    <a:pt x="638" y="390"/>
                  </a:cubicBezTo>
                  <a:cubicBezTo>
                    <a:pt x="635" y="390"/>
                    <a:pt x="637" y="395"/>
                    <a:pt x="635" y="393"/>
                  </a:cubicBezTo>
                  <a:cubicBezTo>
                    <a:pt x="634" y="390"/>
                    <a:pt x="630" y="391"/>
                    <a:pt x="630" y="394"/>
                  </a:cubicBezTo>
                  <a:cubicBezTo>
                    <a:pt x="630" y="396"/>
                    <a:pt x="624" y="399"/>
                    <a:pt x="622" y="398"/>
                  </a:cubicBezTo>
                  <a:cubicBezTo>
                    <a:pt x="619" y="398"/>
                    <a:pt x="619" y="393"/>
                    <a:pt x="617" y="395"/>
                  </a:cubicBezTo>
                  <a:cubicBezTo>
                    <a:pt x="615" y="396"/>
                    <a:pt x="616" y="390"/>
                    <a:pt x="612" y="391"/>
                  </a:cubicBezTo>
                  <a:cubicBezTo>
                    <a:pt x="609" y="391"/>
                    <a:pt x="607" y="390"/>
                    <a:pt x="608" y="388"/>
                  </a:cubicBezTo>
                  <a:cubicBezTo>
                    <a:pt x="609" y="385"/>
                    <a:pt x="603" y="383"/>
                    <a:pt x="605" y="382"/>
                  </a:cubicBezTo>
                  <a:cubicBezTo>
                    <a:pt x="607" y="380"/>
                    <a:pt x="604" y="377"/>
                    <a:pt x="604" y="372"/>
                  </a:cubicBezTo>
                  <a:cubicBezTo>
                    <a:pt x="603" y="367"/>
                    <a:pt x="606" y="367"/>
                    <a:pt x="606" y="365"/>
                  </a:cubicBezTo>
                  <a:cubicBezTo>
                    <a:pt x="606" y="363"/>
                    <a:pt x="604" y="363"/>
                    <a:pt x="602" y="365"/>
                  </a:cubicBezTo>
                  <a:cubicBezTo>
                    <a:pt x="600" y="366"/>
                    <a:pt x="600" y="363"/>
                    <a:pt x="597" y="363"/>
                  </a:cubicBezTo>
                  <a:cubicBezTo>
                    <a:pt x="595" y="363"/>
                    <a:pt x="588" y="363"/>
                    <a:pt x="587" y="359"/>
                  </a:cubicBezTo>
                  <a:cubicBezTo>
                    <a:pt x="587" y="356"/>
                    <a:pt x="584" y="358"/>
                    <a:pt x="583" y="354"/>
                  </a:cubicBezTo>
                  <a:cubicBezTo>
                    <a:pt x="582" y="351"/>
                    <a:pt x="579" y="354"/>
                    <a:pt x="579" y="352"/>
                  </a:cubicBezTo>
                  <a:cubicBezTo>
                    <a:pt x="579" y="349"/>
                    <a:pt x="578" y="348"/>
                    <a:pt x="576" y="348"/>
                  </a:cubicBezTo>
                  <a:cubicBezTo>
                    <a:pt x="573" y="348"/>
                    <a:pt x="573" y="346"/>
                    <a:pt x="570" y="345"/>
                  </a:cubicBezTo>
                  <a:cubicBezTo>
                    <a:pt x="567" y="345"/>
                    <a:pt x="563" y="347"/>
                    <a:pt x="561" y="348"/>
                  </a:cubicBezTo>
                  <a:cubicBezTo>
                    <a:pt x="560" y="349"/>
                    <a:pt x="555" y="345"/>
                    <a:pt x="554" y="347"/>
                  </a:cubicBezTo>
                  <a:cubicBezTo>
                    <a:pt x="552" y="348"/>
                    <a:pt x="552" y="346"/>
                    <a:pt x="547" y="344"/>
                  </a:cubicBezTo>
                  <a:cubicBezTo>
                    <a:pt x="542" y="343"/>
                    <a:pt x="536" y="343"/>
                    <a:pt x="536" y="344"/>
                  </a:cubicBezTo>
                  <a:cubicBezTo>
                    <a:pt x="535" y="346"/>
                    <a:pt x="532" y="347"/>
                    <a:pt x="532" y="351"/>
                  </a:cubicBezTo>
                  <a:cubicBezTo>
                    <a:pt x="533" y="354"/>
                    <a:pt x="537" y="354"/>
                    <a:pt x="538" y="356"/>
                  </a:cubicBezTo>
                  <a:cubicBezTo>
                    <a:pt x="539" y="359"/>
                    <a:pt x="536" y="358"/>
                    <a:pt x="536" y="360"/>
                  </a:cubicBezTo>
                  <a:cubicBezTo>
                    <a:pt x="535" y="363"/>
                    <a:pt x="533" y="363"/>
                    <a:pt x="533" y="364"/>
                  </a:cubicBezTo>
                  <a:cubicBezTo>
                    <a:pt x="533" y="366"/>
                    <a:pt x="535" y="366"/>
                    <a:pt x="536" y="369"/>
                  </a:cubicBezTo>
                  <a:cubicBezTo>
                    <a:pt x="536" y="372"/>
                    <a:pt x="538" y="372"/>
                    <a:pt x="539" y="377"/>
                  </a:cubicBezTo>
                  <a:cubicBezTo>
                    <a:pt x="539" y="381"/>
                    <a:pt x="537" y="380"/>
                    <a:pt x="536" y="381"/>
                  </a:cubicBezTo>
                  <a:cubicBezTo>
                    <a:pt x="534" y="381"/>
                    <a:pt x="536" y="384"/>
                    <a:pt x="533" y="387"/>
                  </a:cubicBezTo>
                  <a:cubicBezTo>
                    <a:pt x="530" y="390"/>
                    <a:pt x="528" y="393"/>
                    <a:pt x="530" y="395"/>
                  </a:cubicBezTo>
                  <a:cubicBezTo>
                    <a:pt x="532" y="396"/>
                    <a:pt x="540" y="400"/>
                    <a:pt x="543" y="405"/>
                  </a:cubicBezTo>
                  <a:cubicBezTo>
                    <a:pt x="546" y="410"/>
                    <a:pt x="546" y="418"/>
                    <a:pt x="545" y="423"/>
                  </a:cubicBezTo>
                  <a:cubicBezTo>
                    <a:pt x="544" y="429"/>
                    <a:pt x="538" y="430"/>
                    <a:pt x="533" y="435"/>
                  </a:cubicBezTo>
                  <a:cubicBezTo>
                    <a:pt x="528" y="440"/>
                    <a:pt x="523" y="439"/>
                    <a:pt x="521" y="439"/>
                  </a:cubicBezTo>
                  <a:cubicBezTo>
                    <a:pt x="519" y="439"/>
                    <a:pt x="520" y="444"/>
                    <a:pt x="523" y="447"/>
                  </a:cubicBezTo>
                  <a:cubicBezTo>
                    <a:pt x="527" y="451"/>
                    <a:pt x="524" y="452"/>
                    <a:pt x="526" y="456"/>
                  </a:cubicBezTo>
                  <a:cubicBezTo>
                    <a:pt x="527" y="460"/>
                    <a:pt x="526" y="463"/>
                    <a:pt x="528" y="466"/>
                  </a:cubicBezTo>
                  <a:cubicBezTo>
                    <a:pt x="530" y="469"/>
                    <a:pt x="529" y="471"/>
                    <a:pt x="526" y="473"/>
                  </a:cubicBezTo>
                  <a:cubicBezTo>
                    <a:pt x="523" y="475"/>
                    <a:pt x="527" y="474"/>
                    <a:pt x="527" y="477"/>
                  </a:cubicBezTo>
                  <a:cubicBezTo>
                    <a:pt x="528" y="481"/>
                    <a:pt x="526" y="479"/>
                    <a:pt x="524" y="477"/>
                  </a:cubicBezTo>
                  <a:cubicBezTo>
                    <a:pt x="521" y="475"/>
                    <a:pt x="519" y="480"/>
                    <a:pt x="519" y="482"/>
                  </a:cubicBezTo>
                  <a:cubicBezTo>
                    <a:pt x="519" y="484"/>
                    <a:pt x="513" y="479"/>
                    <a:pt x="512" y="480"/>
                  </a:cubicBezTo>
                  <a:cubicBezTo>
                    <a:pt x="511" y="480"/>
                    <a:pt x="512" y="476"/>
                    <a:pt x="509" y="474"/>
                  </a:cubicBezTo>
                  <a:cubicBezTo>
                    <a:pt x="506" y="471"/>
                    <a:pt x="503" y="471"/>
                    <a:pt x="503" y="468"/>
                  </a:cubicBezTo>
                  <a:cubicBezTo>
                    <a:pt x="503" y="465"/>
                    <a:pt x="497" y="464"/>
                    <a:pt x="497" y="461"/>
                  </a:cubicBezTo>
                  <a:cubicBezTo>
                    <a:pt x="497" y="458"/>
                    <a:pt x="498" y="450"/>
                    <a:pt x="497" y="448"/>
                  </a:cubicBezTo>
                  <a:cubicBezTo>
                    <a:pt x="495" y="445"/>
                    <a:pt x="496" y="443"/>
                    <a:pt x="498" y="441"/>
                  </a:cubicBezTo>
                  <a:cubicBezTo>
                    <a:pt x="499" y="439"/>
                    <a:pt x="496" y="436"/>
                    <a:pt x="493" y="436"/>
                  </a:cubicBezTo>
                  <a:cubicBezTo>
                    <a:pt x="490" y="436"/>
                    <a:pt x="485" y="435"/>
                    <a:pt x="480" y="435"/>
                  </a:cubicBezTo>
                  <a:cubicBezTo>
                    <a:pt x="476" y="435"/>
                    <a:pt x="473" y="435"/>
                    <a:pt x="471" y="433"/>
                  </a:cubicBezTo>
                  <a:cubicBezTo>
                    <a:pt x="470" y="432"/>
                    <a:pt x="466" y="429"/>
                    <a:pt x="460" y="428"/>
                  </a:cubicBezTo>
                  <a:cubicBezTo>
                    <a:pt x="454" y="426"/>
                    <a:pt x="451" y="423"/>
                    <a:pt x="451" y="422"/>
                  </a:cubicBezTo>
                  <a:cubicBezTo>
                    <a:pt x="450" y="420"/>
                    <a:pt x="445" y="419"/>
                    <a:pt x="443" y="417"/>
                  </a:cubicBezTo>
                  <a:cubicBezTo>
                    <a:pt x="442" y="415"/>
                    <a:pt x="436" y="414"/>
                    <a:pt x="434" y="415"/>
                  </a:cubicBezTo>
                  <a:cubicBezTo>
                    <a:pt x="432" y="415"/>
                    <a:pt x="426" y="410"/>
                    <a:pt x="423" y="410"/>
                  </a:cubicBezTo>
                  <a:cubicBezTo>
                    <a:pt x="420" y="410"/>
                    <a:pt x="412" y="414"/>
                    <a:pt x="410" y="414"/>
                  </a:cubicBezTo>
                  <a:cubicBezTo>
                    <a:pt x="409" y="414"/>
                    <a:pt x="411" y="411"/>
                    <a:pt x="412" y="410"/>
                  </a:cubicBezTo>
                  <a:cubicBezTo>
                    <a:pt x="412" y="408"/>
                    <a:pt x="409" y="403"/>
                    <a:pt x="408" y="399"/>
                  </a:cubicBezTo>
                  <a:cubicBezTo>
                    <a:pt x="407" y="395"/>
                    <a:pt x="406" y="391"/>
                    <a:pt x="402" y="392"/>
                  </a:cubicBezTo>
                  <a:cubicBezTo>
                    <a:pt x="398" y="392"/>
                    <a:pt x="393" y="390"/>
                    <a:pt x="392" y="390"/>
                  </a:cubicBezTo>
                  <a:cubicBezTo>
                    <a:pt x="391" y="389"/>
                    <a:pt x="391" y="378"/>
                    <a:pt x="392" y="374"/>
                  </a:cubicBezTo>
                  <a:cubicBezTo>
                    <a:pt x="393" y="369"/>
                    <a:pt x="398" y="363"/>
                    <a:pt x="398" y="360"/>
                  </a:cubicBezTo>
                  <a:cubicBezTo>
                    <a:pt x="398" y="357"/>
                    <a:pt x="401" y="356"/>
                    <a:pt x="404" y="355"/>
                  </a:cubicBezTo>
                  <a:cubicBezTo>
                    <a:pt x="406" y="354"/>
                    <a:pt x="404" y="349"/>
                    <a:pt x="407" y="348"/>
                  </a:cubicBezTo>
                  <a:cubicBezTo>
                    <a:pt x="410" y="348"/>
                    <a:pt x="410" y="347"/>
                    <a:pt x="411" y="345"/>
                  </a:cubicBezTo>
                  <a:cubicBezTo>
                    <a:pt x="411" y="342"/>
                    <a:pt x="415" y="344"/>
                    <a:pt x="413" y="342"/>
                  </a:cubicBezTo>
                  <a:cubicBezTo>
                    <a:pt x="411" y="340"/>
                    <a:pt x="412" y="340"/>
                    <a:pt x="417" y="340"/>
                  </a:cubicBezTo>
                  <a:cubicBezTo>
                    <a:pt x="421" y="340"/>
                    <a:pt x="427" y="338"/>
                    <a:pt x="426" y="334"/>
                  </a:cubicBezTo>
                  <a:cubicBezTo>
                    <a:pt x="425" y="329"/>
                    <a:pt x="414" y="333"/>
                    <a:pt x="414" y="329"/>
                  </a:cubicBezTo>
                  <a:cubicBezTo>
                    <a:pt x="414" y="326"/>
                    <a:pt x="400" y="325"/>
                    <a:pt x="401" y="323"/>
                  </a:cubicBezTo>
                  <a:cubicBezTo>
                    <a:pt x="402" y="321"/>
                    <a:pt x="415" y="325"/>
                    <a:pt x="420" y="327"/>
                  </a:cubicBezTo>
                  <a:cubicBezTo>
                    <a:pt x="425" y="329"/>
                    <a:pt x="426" y="328"/>
                    <a:pt x="430" y="328"/>
                  </a:cubicBezTo>
                  <a:cubicBezTo>
                    <a:pt x="434" y="328"/>
                    <a:pt x="431" y="323"/>
                    <a:pt x="432" y="321"/>
                  </a:cubicBezTo>
                  <a:cubicBezTo>
                    <a:pt x="433" y="319"/>
                    <a:pt x="440" y="324"/>
                    <a:pt x="445" y="323"/>
                  </a:cubicBezTo>
                  <a:cubicBezTo>
                    <a:pt x="449" y="322"/>
                    <a:pt x="453" y="313"/>
                    <a:pt x="457" y="311"/>
                  </a:cubicBezTo>
                  <a:cubicBezTo>
                    <a:pt x="460" y="308"/>
                    <a:pt x="457" y="306"/>
                    <a:pt x="450" y="307"/>
                  </a:cubicBezTo>
                  <a:cubicBezTo>
                    <a:pt x="443" y="307"/>
                    <a:pt x="439" y="304"/>
                    <a:pt x="435" y="302"/>
                  </a:cubicBezTo>
                  <a:cubicBezTo>
                    <a:pt x="432" y="299"/>
                    <a:pt x="432" y="297"/>
                    <a:pt x="436" y="297"/>
                  </a:cubicBezTo>
                  <a:cubicBezTo>
                    <a:pt x="440" y="297"/>
                    <a:pt x="449" y="305"/>
                    <a:pt x="453" y="305"/>
                  </a:cubicBezTo>
                  <a:cubicBezTo>
                    <a:pt x="456" y="305"/>
                    <a:pt x="463" y="298"/>
                    <a:pt x="465" y="296"/>
                  </a:cubicBezTo>
                  <a:cubicBezTo>
                    <a:pt x="468" y="294"/>
                    <a:pt x="463" y="293"/>
                    <a:pt x="461" y="291"/>
                  </a:cubicBezTo>
                  <a:cubicBezTo>
                    <a:pt x="459" y="290"/>
                    <a:pt x="464" y="288"/>
                    <a:pt x="467" y="288"/>
                  </a:cubicBezTo>
                  <a:cubicBezTo>
                    <a:pt x="470" y="288"/>
                    <a:pt x="471" y="291"/>
                    <a:pt x="473" y="292"/>
                  </a:cubicBezTo>
                  <a:cubicBezTo>
                    <a:pt x="474" y="294"/>
                    <a:pt x="479" y="291"/>
                    <a:pt x="482" y="291"/>
                  </a:cubicBezTo>
                  <a:cubicBezTo>
                    <a:pt x="484" y="291"/>
                    <a:pt x="481" y="287"/>
                    <a:pt x="477" y="285"/>
                  </a:cubicBezTo>
                  <a:cubicBezTo>
                    <a:pt x="473" y="284"/>
                    <a:pt x="477" y="281"/>
                    <a:pt x="478" y="283"/>
                  </a:cubicBezTo>
                  <a:cubicBezTo>
                    <a:pt x="480" y="286"/>
                    <a:pt x="483" y="285"/>
                    <a:pt x="484" y="288"/>
                  </a:cubicBezTo>
                  <a:cubicBezTo>
                    <a:pt x="486" y="293"/>
                    <a:pt x="488" y="290"/>
                    <a:pt x="491" y="288"/>
                  </a:cubicBezTo>
                  <a:cubicBezTo>
                    <a:pt x="495" y="287"/>
                    <a:pt x="497" y="285"/>
                    <a:pt x="499" y="283"/>
                  </a:cubicBezTo>
                  <a:cubicBezTo>
                    <a:pt x="501" y="280"/>
                    <a:pt x="502" y="283"/>
                    <a:pt x="504" y="279"/>
                  </a:cubicBezTo>
                  <a:cubicBezTo>
                    <a:pt x="506" y="276"/>
                    <a:pt x="503" y="273"/>
                    <a:pt x="500" y="270"/>
                  </a:cubicBezTo>
                  <a:cubicBezTo>
                    <a:pt x="497" y="268"/>
                    <a:pt x="500" y="266"/>
                    <a:pt x="497" y="264"/>
                  </a:cubicBezTo>
                  <a:cubicBezTo>
                    <a:pt x="494" y="263"/>
                    <a:pt x="494" y="260"/>
                    <a:pt x="497" y="261"/>
                  </a:cubicBezTo>
                  <a:cubicBezTo>
                    <a:pt x="501" y="261"/>
                    <a:pt x="504" y="260"/>
                    <a:pt x="506" y="258"/>
                  </a:cubicBezTo>
                  <a:cubicBezTo>
                    <a:pt x="507" y="255"/>
                    <a:pt x="500" y="255"/>
                    <a:pt x="503" y="253"/>
                  </a:cubicBezTo>
                  <a:cubicBezTo>
                    <a:pt x="507" y="251"/>
                    <a:pt x="504" y="249"/>
                    <a:pt x="501" y="249"/>
                  </a:cubicBezTo>
                  <a:cubicBezTo>
                    <a:pt x="497" y="249"/>
                    <a:pt x="494" y="247"/>
                    <a:pt x="494" y="245"/>
                  </a:cubicBezTo>
                  <a:cubicBezTo>
                    <a:pt x="494" y="242"/>
                    <a:pt x="488" y="244"/>
                    <a:pt x="485" y="242"/>
                  </a:cubicBezTo>
                  <a:cubicBezTo>
                    <a:pt x="481" y="240"/>
                    <a:pt x="473" y="241"/>
                    <a:pt x="471" y="241"/>
                  </a:cubicBezTo>
                  <a:cubicBezTo>
                    <a:pt x="470" y="241"/>
                    <a:pt x="469" y="249"/>
                    <a:pt x="472" y="249"/>
                  </a:cubicBezTo>
                  <a:cubicBezTo>
                    <a:pt x="475" y="249"/>
                    <a:pt x="477" y="252"/>
                    <a:pt x="475" y="253"/>
                  </a:cubicBezTo>
                  <a:cubicBezTo>
                    <a:pt x="472" y="254"/>
                    <a:pt x="475" y="257"/>
                    <a:pt x="473" y="257"/>
                  </a:cubicBezTo>
                  <a:cubicBezTo>
                    <a:pt x="471" y="256"/>
                    <a:pt x="468" y="256"/>
                    <a:pt x="468" y="260"/>
                  </a:cubicBezTo>
                  <a:cubicBezTo>
                    <a:pt x="467" y="265"/>
                    <a:pt x="467" y="267"/>
                    <a:pt x="464" y="269"/>
                  </a:cubicBezTo>
                  <a:cubicBezTo>
                    <a:pt x="461" y="270"/>
                    <a:pt x="463" y="263"/>
                    <a:pt x="460" y="264"/>
                  </a:cubicBezTo>
                  <a:cubicBezTo>
                    <a:pt x="457" y="264"/>
                    <a:pt x="457" y="270"/>
                    <a:pt x="459" y="270"/>
                  </a:cubicBezTo>
                  <a:cubicBezTo>
                    <a:pt x="461" y="271"/>
                    <a:pt x="462" y="273"/>
                    <a:pt x="462" y="275"/>
                  </a:cubicBezTo>
                  <a:cubicBezTo>
                    <a:pt x="463" y="278"/>
                    <a:pt x="458" y="276"/>
                    <a:pt x="456" y="279"/>
                  </a:cubicBezTo>
                  <a:cubicBezTo>
                    <a:pt x="454" y="283"/>
                    <a:pt x="454" y="278"/>
                    <a:pt x="451" y="276"/>
                  </a:cubicBezTo>
                  <a:cubicBezTo>
                    <a:pt x="449" y="273"/>
                    <a:pt x="446" y="270"/>
                    <a:pt x="446" y="267"/>
                  </a:cubicBezTo>
                  <a:cubicBezTo>
                    <a:pt x="446" y="264"/>
                    <a:pt x="447" y="264"/>
                    <a:pt x="449" y="263"/>
                  </a:cubicBezTo>
                  <a:cubicBezTo>
                    <a:pt x="451" y="263"/>
                    <a:pt x="449" y="261"/>
                    <a:pt x="449" y="258"/>
                  </a:cubicBezTo>
                  <a:cubicBezTo>
                    <a:pt x="449" y="254"/>
                    <a:pt x="447" y="255"/>
                    <a:pt x="444" y="252"/>
                  </a:cubicBezTo>
                  <a:cubicBezTo>
                    <a:pt x="441" y="248"/>
                    <a:pt x="437" y="248"/>
                    <a:pt x="436" y="250"/>
                  </a:cubicBezTo>
                  <a:cubicBezTo>
                    <a:pt x="434" y="252"/>
                    <a:pt x="435" y="255"/>
                    <a:pt x="433" y="256"/>
                  </a:cubicBezTo>
                  <a:cubicBezTo>
                    <a:pt x="430" y="257"/>
                    <a:pt x="431" y="262"/>
                    <a:pt x="429" y="263"/>
                  </a:cubicBezTo>
                  <a:cubicBezTo>
                    <a:pt x="427" y="263"/>
                    <a:pt x="428" y="253"/>
                    <a:pt x="426" y="253"/>
                  </a:cubicBezTo>
                  <a:cubicBezTo>
                    <a:pt x="424" y="252"/>
                    <a:pt x="424" y="249"/>
                    <a:pt x="427" y="249"/>
                  </a:cubicBezTo>
                  <a:cubicBezTo>
                    <a:pt x="430" y="249"/>
                    <a:pt x="432" y="246"/>
                    <a:pt x="429" y="246"/>
                  </a:cubicBezTo>
                  <a:cubicBezTo>
                    <a:pt x="427" y="246"/>
                    <a:pt x="423" y="243"/>
                    <a:pt x="421" y="242"/>
                  </a:cubicBezTo>
                  <a:cubicBezTo>
                    <a:pt x="419" y="242"/>
                    <a:pt x="416" y="245"/>
                    <a:pt x="415" y="244"/>
                  </a:cubicBezTo>
                  <a:cubicBezTo>
                    <a:pt x="413" y="242"/>
                    <a:pt x="415" y="239"/>
                    <a:pt x="415" y="237"/>
                  </a:cubicBezTo>
                  <a:cubicBezTo>
                    <a:pt x="415" y="235"/>
                    <a:pt x="418" y="238"/>
                    <a:pt x="420" y="235"/>
                  </a:cubicBezTo>
                  <a:cubicBezTo>
                    <a:pt x="422" y="232"/>
                    <a:pt x="415" y="232"/>
                    <a:pt x="415" y="230"/>
                  </a:cubicBezTo>
                  <a:cubicBezTo>
                    <a:pt x="415" y="227"/>
                    <a:pt x="409" y="226"/>
                    <a:pt x="407" y="225"/>
                  </a:cubicBezTo>
                  <a:cubicBezTo>
                    <a:pt x="405" y="224"/>
                    <a:pt x="408" y="219"/>
                    <a:pt x="407" y="218"/>
                  </a:cubicBezTo>
                  <a:cubicBezTo>
                    <a:pt x="406" y="216"/>
                    <a:pt x="400" y="210"/>
                    <a:pt x="397" y="210"/>
                  </a:cubicBezTo>
                  <a:cubicBezTo>
                    <a:pt x="394" y="211"/>
                    <a:pt x="393" y="206"/>
                    <a:pt x="395" y="206"/>
                  </a:cubicBezTo>
                  <a:cubicBezTo>
                    <a:pt x="396" y="207"/>
                    <a:pt x="398" y="205"/>
                    <a:pt x="401" y="202"/>
                  </a:cubicBezTo>
                  <a:cubicBezTo>
                    <a:pt x="404" y="198"/>
                    <a:pt x="404" y="197"/>
                    <a:pt x="402" y="197"/>
                  </a:cubicBezTo>
                  <a:cubicBezTo>
                    <a:pt x="400" y="196"/>
                    <a:pt x="399" y="194"/>
                    <a:pt x="403" y="194"/>
                  </a:cubicBezTo>
                  <a:cubicBezTo>
                    <a:pt x="406" y="194"/>
                    <a:pt x="413" y="197"/>
                    <a:pt x="416" y="195"/>
                  </a:cubicBezTo>
                  <a:cubicBezTo>
                    <a:pt x="418" y="193"/>
                    <a:pt x="425" y="182"/>
                    <a:pt x="428" y="178"/>
                  </a:cubicBezTo>
                  <a:cubicBezTo>
                    <a:pt x="431" y="174"/>
                    <a:pt x="426" y="174"/>
                    <a:pt x="419" y="174"/>
                  </a:cubicBezTo>
                  <a:cubicBezTo>
                    <a:pt x="412" y="175"/>
                    <a:pt x="411" y="172"/>
                    <a:pt x="405" y="172"/>
                  </a:cubicBezTo>
                  <a:cubicBezTo>
                    <a:pt x="400" y="171"/>
                    <a:pt x="389" y="173"/>
                    <a:pt x="388" y="174"/>
                  </a:cubicBezTo>
                  <a:cubicBezTo>
                    <a:pt x="386" y="176"/>
                    <a:pt x="390" y="177"/>
                    <a:pt x="390" y="179"/>
                  </a:cubicBezTo>
                  <a:cubicBezTo>
                    <a:pt x="389" y="181"/>
                    <a:pt x="386" y="178"/>
                    <a:pt x="384" y="179"/>
                  </a:cubicBezTo>
                  <a:cubicBezTo>
                    <a:pt x="383" y="180"/>
                    <a:pt x="385" y="182"/>
                    <a:pt x="384" y="188"/>
                  </a:cubicBezTo>
                  <a:cubicBezTo>
                    <a:pt x="384" y="195"/>
                    <a:pt x="386" y="195"/>
                    <a:pt x="388" y="198"/>
                  </a:cubicBezTo>
                  <a:cubicBezTo>
                    <a:pt x="389" y="200"/>
                    <a:pt x="389" y="203"/>
                    <a:pt x="389" y="208"/>
                  </a:cubicBezTo>
                  <a:cubicBezTo>
                    <a:pt x="389" y="212"/>
                    <a:pt x="385" y="211"/>
                    <a:pt x="384" y="212"/>
                  </a:cubicBezTo>
                  <a:cubicBezTo>
                    <a:pt x="383" y="213"/>
                    <a:pt x="387" y="215"/>
                    <a:pt x="387" y="217"/>
                  </a:cubicBezTo>
                  <a:cubicBezTo>
                    <a:pt x="386" y="220"/>
                    <a:pt x="382" y="216"/>
                    <a:pt x="380" y="217"/>
                  </a:cubicBezTo>
                  <a:cubicBezTo>
                    <a:pt x="377" y="217"/>
                    <a:pt x="375" y="224"/>
                    <a:pt x="378" y="226"/>
                  </a:cubicBezTo>
                  <a:cubicBezTo>
                    <a:pt x="380" y="228"/>
                    <a:pt x="381" y="228"/>
                    <a:pt x="379" y="230"/>
                  </a:cubicBezTo>
                  <a:cubicBezTo>
                    <a:pt x="378" y="232"/>
                    <a:pt x="375" y="236"/>
                    <a:pt x="380" y="239"/>
                  </a:cubicBezTo>
                  <a:cubicBezTo>
                    <a:pt x="384" y="243"/>
                    <a:pt x="393" y="243"/>
                    <a:pt x="397" y="245"/>
                  </a:cubicBezTo>
                  <a:cubicBezTo>
                    <a:pt x="401" y="248"/>
                    <a:pt x="395" y="247"/>
                    <a:pt x="397" y="250"/>
                  </a:cubicBezTo>
                  <a:cubicBezTo>
                    <a:pt x="398" y="253"/>
                    <a:pt x="394" y="254"/>
                    <a:pt x="394" y="256"/>
                  </a:cubicBezTo>
                  <a:cubicBezTo>
                    <a:pt x="394" y="259"/>
                    <a:pt x="396" y="258"/>
                    <a:pt x="398" y="253"/>
                  </a:cubicBezTo>
                  <a:cubicBezTo>
                    <a:pt x="401" y="249"/>
                    <a:pt x="402" y="255"/>
                    <a:pt x="402" y="258"/>
                  </a:cubicBezTo>
                  <a:cubicBezTo>
                    <a:pt x="402" y="262"/>
                    <a:pt x="399" y="260"/>
                    <a:pt x="396" y="263"/>
                  </a:cubicBezTo>
                  <a:cubicBezTo>
                    <a:pt x="394" y="267"/>
                    <a:pt x="392" y="267"/>
                    <a:pt x="388" y="267"/>
                  </a:cubicBezTo>
                  <a:cubicBezTo>
                    <a:pt x="384" y="266"/>
                    <a:pt x="387" y="272"/>
                    <a:pt x="388" y="275"/>
                  </a:cubicBezTo>
                  <a:cubicBezTo>
                    <a:pt x="389" y="278"/>
                    <a:pt x="388" y="279"/>
                    <a:pt x="384" y="278"/>
                  </a:cubicBezTo>
                  <a:cubicBezTo>
                    <a:pt x="379" y="277"/>
                    <a:pt x="377" y="274"/>
                    <a:pt x="379" y="271"/>
                  </a:cubicBezTo>
                  <a:cubicBezTo>
                    <a:pt x="381" y="268"/>
                    <a:pt x="383" y="264"/>
                    <a:pt x="380" y="264"/>
                  </a:cubicBezTo>
                  <a:cubicBezTo>
                    <a:pt x="378" y="265"/>
                    <a:pt x="372" y="264"/>
                    <a:pt x="370" y="262"/>
                  </a:cubicBezTo>
                  <a:cubicBezTo>
                    <a:pt x="369" y="259"/>
                    <a:pt x="372" y="260"/>
                    <a:pt x="377" y="261"/>
                  </a:cubicBezTo>
                  <a:cubicBezTo>
                    <a:pt x="382" y="261"/>
                    <a:pt x="377" y="257"/>
                    <a:pt x="381" y="257"/>
                  </a:cubicBezTo>
                  <a:cubicBezTo>
                    <a:pt x="385" y="257"/>
                    <a:pt x="388" y="259"/>
                    <a:pt x="391" y="257"/>
                  </a:cubicBezTo>
                  <a:cubicBezTo>
                    <a:pt x="394" y="254"/>
                    <a:pt x="389" y="248"/>
                    <a:pt x="386" y="249"/>
                  </a:cubicBezTo>
                  <a:cubicBezTo>
                    <a:pt x="384" y="250"/>
                    <a:pt x="379" y="251"/>
                    <a:pt x="379" y="249"/>
                  </a:cubicBezTo>
                  <a:cubicBezTo>
                    <a:pt x="379" y="246"/>
                    <a:pt x="384" y="248"/>
                    <a:pt x="386" y="247"/>
                  </a:cubicBezTo>
                  <a:cubicBezTo>
                    <a:pt x="389" y="247"/>
                    <a:pt x="385" y="244"/>
                    <a:pt x="381" y="245"/>
                  </a:cubicBezTo>
                  <a:cubicBezTo>
                    <a:pt x="378" y="245"/>
                    <a:pt x="375" y="246"/>
                    <a:pt x="372" y="242"/>
                  </a:cubicBezTo>
                  <a:cubicBezTo>
                    <a:pt x="369" y="239"/>
                    <a:pt x="364" y="237"/>
                    <a:pt x="362" y="245"/>
                  </a:cubicBezTo>
                  <a:cubicBezTo>
                    <a:pt x="361" y="252"/>
                    <a:pt x="356" y="248"/>
                    <a:pt x="354" y="250"/>
                  </a:cubicBezTo>
                  <a:cubicBezTo>
                    <a:pt x="352" y="253"/>
                    <a:pt x="356" y="255"/>
                    <a:pt x="361" y="255"/>
                  </a:cubicBezTo>
                  <a:cubicBezTo>
                    <a:pt x="366" y="255"/>
                    <a:pt x="370" y="260"/>
                    <a:pt x="367" y="260"/>
                  </a:cubicBezTo>
                  <a:cubicBezTo>
                    <a:pt x="365" y="260"/>
                    <a:pt x="366" y="263"/>
                    <a:pt x="364" y="262"/>
                  </a:cubicBezTo>
                  <a:cubicBezTo>
                    <a:pt x="361" y="261"/>
                    <a:pt x="358" y="262"/>
                    <a:pt x="360" y="264"/>
                  </a:cubicBezTo>
                  <a:cubicBezTo>
                    <a:pt x="362" y="266"/>
                    <a:pt x="359" y="267"/>
                    <a:pt x="360" y="270"/>
                  </a:cubicBezTo>
                  <a:cubicBezTo>
                    <a:pt x="360" y="272"/>
                    <a:pt x="356" y="270"/>
                    <a:pt x="352" y="269"/>
                  </a:cubicBezTo>
                  <a:cubicBezTo>
                    <a:pt x="348" y="269"/>
                    <a:pt x="341" y="270"/>
                    <a:pt x="335" y="271"/>
                  </a:cubicBezTo>
                  <a:cubicBezTo>
                    <a:pt x="330" y="273"/>
                    <a:pt x="324" y="271"/>
                    <a:pt x="322" y="268"/>
                  </a:cubicBezTo>
                  <a:cubicBezTo>
                    <a:pt x="320" y="266"/>
                    <a:pt x="317" y="266"/>
                    <a:pt x="313" y="266"/>
                  </a:cubicBezTo>
                  <a:cubicBezTo>
                    <a:pt x="309" y="266"/>
                    <a:pt x="311" y="263"/>
                    <a:pt x="306" y="262"/>
                  </a:cubicBezTo>
                  <a:cubicBezTo>
                    <a:pt x="301" y="262"/>
                    <a:pt x="302" y="258"/>
                    <a:pt x="301" y="256"/>
                  </a:cubicBezTo>
                  <a:cubicBezTo>
                    <a:pt x="301" y="253"/>
                    <a:pt x="291" y="254"/>
                    <a:pt x="288" y="256"/>
                  </a:cubicBezTo>
                  <a:cubicBezTo>
                    <a:pt x="284" y="259"/>
                    <a:pt x="277" y="258"/>
                    <a:pt x="275" y="262"/>
                  </a:cubicBezTo>
                  <a:cubicBezTo>
                    <a:pt x="273" y="266"/>
                    <a:pt x="277" y="265"/>
                    <a:pt x="279" y="265"/>
                  </a:cubicBezTo>
                  <a:cubicBezTo>
                    <a:pt x="282" y="265"/>
                    <a:pt x="282" y="262"/>
                    <a:pt x="287" y="263"/>
                  </a:cubicBezTo>
                  <a:cubicBezTo>
                    <a:pt x="292" y="263"/>
                    <a:pt x="296" y="257"/>
                    <a:pt x="298" y="259"/>
                  </a:cubicBezTo>
                  <a:cubicBezTo>
                    <a:pt x="300" y="262"/>
                    <a:pt x="289" y="266"/>
                    <a:pt x="284" y="267"/>
                  </a:cubicBezTo>
                  <a:cubicBezTo>
                    <a:pt x="279" y="267"/>
                    <a:pt x="280" y="271"/>
                    <a:pt x="285" y="278"/>
                  </a:cubicBezTo>
                  <a:cubicBezTo>
                    <a:pt x="290" y="285"/>
                    <a:pt x="283" y="281"/>
                    <a:pt x="283" y="285"/>
                  </a:cubicBezTo>
                  <a:cubicBezTo>
                    <a:pt x="283" y="288"/>
                    <a:pt x="274" y="284"/>
                    <a:pt x="278" y="282"/>
                  </a:cubicBezTo>
                  <a:cubicBezTo>
                    <a:pt x="281" y="281"/>
                    <a:pt x="280" y="278"/>
                    <a:pt x="277" y="276"/>
                  </a:cubicBezTo>
                  <a:cubicBezTo>
                    <a:pt x="274" y="273"/>
                    <a:pt x="272" y="276"/>
                    <a:pt x="273" y="273"/>
                  </a:cubicBezTo>
                  <a:cubicBezTo>
                    <a:pt x="273" y="271"/>
                    <a:pt x="270" y="273"/>
                    <a:pt x="267" y="271"/>
                  </a:cubicBezTo>
                  <a:cubicBezTo>
                    <a:pt x="264" y="269"/>
                    <a:pt x="263" y="267"/>
                    <a:pt x="260" y="269"/>
                  </a:cubicBezTo>
                  <a:cubicBezTo>
                    <a:pt x="256" y="271"/>
                    <a:pt x="252" y="271"/>
                    <a:pt x="244" y="272"/>
                  </a:cubicBezTo>
                  <a:cubicBezTo>
                    <a:pt x="236" y="273"/>
                    <a:pt x="222" y="273"/>
                    <a:pt x="219" y="270"/>
                  </a:cubicBezTo>
                  <a:cubicBezTo>
                    <a:pt x="217" y="268"/>
                    <a:pt x="226" y="263"/>
                    <a:pt x="229" y="264"/>
                  </a:cubicBezTo>
                  <a:cubicBezTo>
                    <a:pt x="231" y="264"/>
                    <a:pt x="230" y="261"/>
                    <a:pt x="226" y="257"/>
                  </a:cubicBezTo>
                  <a:cubicBezTo>
                    <a:pt x="221" y="254"/>
                    <a:pt x="212" y="252"/>
                    <a:pt x="212" y="254"/>
                  </a:cubicBezTo>
                  <a:cubicBezTo>
                    <a:pt x="212" y="256"/>
                    <a:pt x="207" y="254"/>
                    <a:pt x="200" y="253"/>
                  </a:cubicBezTo>
                  <a:cubicBezTo>
                    <a:pt x="193" y="252"/>
                    <a:pt x="192" y="249"/>
                    <a:pt x="187" y="249"/>
                  </a:cubicBezTo>
                  <a:cubicBezTo>
                    <a:pt x="183" y="249"/>
                    <a:pt x="176" y="247"/>
                    <a:pt x="171" y="243"/>
                  </a:cubicBezTo>
                  <a:cubicBezTo>
                    <a:pt x="166" y="239"/>
                    <a:pt x="153" y="240"/>
                    <a:pt x="152" y="244"/>
                  </a:cubicBezTo>
                  <a:cubicBezTo>
                    <a:pt x="150" y="248"/>
                    <a:pt x="146" y="248"/>
                    <a:pt x="142" y="248"/>
                  </a:cubicBezTo>
                  <a:cubicBezTo>
                    <a:pt x="138" y="248"/>
                    <a:pt x="144" y="243"/>
                    <a:pt x="142" y="242"/>
                  </a:cubicBezTo>
                  <a:cubicBezTo>
                    <a:pt x="141" y="241"/>
                    <a:pt x="143" y="236"/>
                    <a:pt x="140" y="236"/>
                  </a:cubicBezTo>
                  <a:cubicBezTo>
                    <a:pt x="137" y="235"/>
                    <a:pt x="134" y="248"/>
                    <a:pt x="128" y="248"/>
                  </a:cubicBezTo>
                  <a:cubicBezTo>
                    <a:pt x="123" y="247"/>
                    <a:pt x="120" y="234"/>
                    <a:pt x="116" y="231"/>
                  </a:cubicBezTo>
                  <a:cubicBezTo>
                    <a:pt x="111" y="228"/>
                    <a:pt x="107" y="227"/>
                    <a:pt x="111" y="232"/>
                  </a:cubicBezTo>
                  <a:cubicBezTo>
                    <a:pt x="114" y="237"/>
                    <a:pt x="107" y="234"/>
                    <a:pt x="108" y="237"/>
                  </a:cubicBezTo>
                  <a:cubicBezTo>
                    <a:pt x="108" y="241"/>
                    <a:pt x="101" y="245"/>
                    <a:pt x="101" y="243"/>
                  </a:cubicBezTo>
                  <a:cubicBezTo>
                    <a:pt x="102" y="241"/>
                    <a:pt x="98" y="239"/>
                    <a:pt x="93" y="244"/>
                  </a:cubicBezTo>
                  <a:cubicBezTo>
                    <a:pt x="89" y="249"/>
                    <a:pt x="86" y="248"/>
                    <a:pt x="85" y="247"/>
                  </a:cubicBezTo>
                  <a:cubicBezTo>
                    <a:pt x="85" y="245"/>
                    <a:pt x="72" y="251"/>
                    <a:pt x="72" y="254"/>
                  </a:cubicBezTo>
                  <a:cubicBezTo>
                    <a:pt x="73" y="256"/>
                    <a:pt x="70" y="258"/>
                    <a:pt x="66" y="257"/>
                  </a:cubicBezTo>
                  <a:cubicBezTo>
                    <a:pt x="63" y="257"/>
                    <a:pt x="66" y="254"/>
                    <a:pt x="69" y="253"/>
                  </a:cubicBezTo>
                  <a:cubicBezTo>
                    <a:pt x="72" y="251"/>
                    <a:pt x="80" y="244"/>
                    <a:pt x="85" y="243"/>
                  </a:cubicBezTo>
                  <a:cubicBezTo>
                    <a:pt x="89" y="243"/>
                    <a:pt x="98" y="239"/>
                    <a:pt x="98" y="237"/>
                  </a:cubicBezTo>
                  <a:cubicBezTo>
                    <a:pt x="98" y="235"/>
                    <a:pt x="94" y="237"/>
                    <a:pt x="91" y="236"/>
                  </a:cubicBezTo>
                  <a:cubicBezTo>
                    <a:pt x="88" y="236"/>
                    <a:pt x="83" y="239"/>
                    <a:pt x="77" y="241"/>
                  </a:cubicBezTo>
                  <a:cubicBezTo>
                    <a:pt x="72" y="243"/>
                    <a:pt x="67" y="243"/>
                    <a:pt x="68" y="246"/>
                  </a:cubicBezTo>
                  <a:cubicBezTo>
                    <a:pt x="70" y="249"/>
                    <a:pt x="63" y="245"/>
                    <a:pt x="62" y="247"/>
                  </a:cubicBezTo>
                  <a:cubicBezTo>
                    <a:pt x="61" y="249"/>
                    <a:pt x="58" y="247"/>
                    <a:pt x="60" y="246"/>
                  </a:cubicBezTo>
                  <a:cubicBezTo>
                    <a:pt x="62" y="245"/>
                    <a:pt x="56" y="243"/>
                    <a:pt x="56" y="244"/>
                  </a:cubicBezTo>
                  <a:cubicBezTo>
                    <a:pt x="56" y="245"/>
                    <a:pt x="55" y="247"/>
                    <a:pt x="50" y="247"/>
                  </a:cubicBezTo>
                  <a:cubicBezTo>
                    <a:pt x="46" y="247"/>
                    <a:pt x="41" y="250"/>
                    <a:pt x="44" y="253"/>
                  </a:cubicBezTo>
                  <a:cubicBezTo>
                    <a:pt x="47" y="255"/>
                    <a:pt x="49" y="256"/>
                    <a:pt x="48" y="257"/>
                  </a:cubicBezTo>
                  <a:cubicBezTo>
                    <a:pt x="46" y="259"/>
                    <a:pt x="41" y="253"/>
                    <a:pt x="35" y="254"/>
                  </a:cubicBezTo>
                  <a:cubicBezTo>
                    <a:pt x="28" y="255"/>
                    <a:pt x="15" y="247"/>
                    <a:pt x="15" y="245"/>
                  </a:cubicBezTo>
                  <a:cubicBezTo>
                    <a:pt x="15" y="243"/>
                    <a:pt x="6" y="244"/>
                    <a:pt x="0" y="244"/>
                  </a:cubicBezTo>
                  <a:cubicBezTo>
                    <a:pt x="0" y="373"/>
                    <a:pt x="0" y="373"/>
                    <a:pt x="0" y="373"/>
                  </a:cubicBezTo>
                  <a:cubicBezTo>
                    <a:pt x="0" y="373"/>
                    <a:pt x="3" y="375"/>
                    <a:pt x="4" y="374"/>
                  </a:cubicBezTo>
                  <a:cubicBezTo>
                    <a:pt x="5" y="372"/>
                    <a:pt x="8" y="374"/>
                    <a:pt x="12" y="372"/>
                  </a:cubicBezTo>
                  <a:cubicBezTo>
                    <a:pt x="16" y="370"/>
                    <a:pt x="18" y="374"/>
                    <a:pt x="18" y="376"/>
                  </a:cubicBezTo>
                  <a:cubicBezTo>
                    <a:pt x="18" y="378"/>
                    <a:pt x="24" y="382"/>
                    <a:pt x="26" y="385"/>
                  </a:cubicBezTo>
                  <a:cubicBezTo>
                    <a:pt x="29" y="388"/>
                    <a:pt x="30" y="391"/>
                    <a:pt x="33" y="389"/>
                  </a:cubicBezTo>
                  <a:cubicBezTo>
                    <a:pt x="35" y="387"/>
                    <a:pt x="40" y="386"/>
                    <a:pt x="40" y="383"/>
                  </a:cubicBezTo>
                  <a:cubicBezTo>
                    <a:pt x="40" y="380"/>
                    <a:pt x="52" y="379"/>
                    <a:pt x="52" y="384"/>
                  </a:cubicBezTo>
                  <a:cubicBezTo>
                    <a:pt x="52" y="388"/>
                    <a:pt x="63" y="393"/>
                    <a:pt x="70" y="404"/>
                  </a:cubicBezTo>
                  <a:cubicBezTo>
                    <a:pt x="76" y="416"/>
                    <a:pt x="75" y="418"/>
                    <a:pt x="85" y="422"/>
                  </a:cubicBezTo>
                  <a:cubicBezTo>
                    <a:pt x="94" y="426"/>
                    <a:pt x="94" y="428"/>
                    <a:pt x="93" y="431"/>
                  </a:cubicBezTo>
                  <a:cubicBezTo>
                    <a:pt x="92" y="434"/>
                    <a:pt x="99" y="436"/>
                    <a:pt x="95" y="439"/>
                  </a:cubicBezTo>
                  <a:cubicBezTo>
                    <a:pt x="93" y="440"/>
                    <a:pt x="91" y="441"/>
                    <a:pt x="89" y="443"/>
                  </a:cubicBezTo>
                  <a:cubicBezTo>
                    <a:pt x="89" y="444"/>
                    <a:pt x="91" y="445"/>
                    <a:pt x="92" y="447"/>
                  </a:cubicBezTo>
                  <a:cubicBezTo>
                    <a:pt x="95" y="449"/>
                    <a:pt x="88" y="449"/>
                    <a:pt x="90" y="450"/>
                  </a:cubicBezTo>
                  <a:cubicBezTo>
                    <a:pt x="92" y="452"/>
                    <a:pt x="90" y="455"/>
                    <a:pt x="92" y="457"/>
                  </a:cubicBezTo>
                  <a:cubicBezTo>
                    <a:pt x="94" y="459"/>
                    <a:pt x="97" y="458"/>
                    <a:pt x="99" y="456"/>
                  </a:cubicBezTo>
                  <a:cubicBezTo>
                    <a:pt x="101" y="455"/>
                    <a:pt x="103" y="458"/>
                    <a:pt x="101" y="461"/>
                  </a:cubicBezTo>
                  <a:cubicBezTo>
                    <a:pt x="99" y="464"/>
                    <a:pt x="103" y="466"/>
                    <a:pt x="104" y="464"/>
                  </a:cubicBezTo>
                  <a:cubicBezTo>
                    <a:pt x="106" y="462"/>
                    <a:pt x="110" y="467"/>
                    <a:pt x="111" y="468"/>
                  </a:cubicBezTo>
                  <a:cubicBezTo>
                    <a:pt x="113" y="469"/>
                    <a:pt x="115" y="472"/>
                    <a:pt x="112" y="472"/>
                  </a:cubicBezTo>
                  <a:cubicBezTo>
                    <a:pt x="109" y="472"/>
                    <a:pt x="109" y="477"/>
                    <a:pt x="111" y="477"/>
                  </a:cubicBezTo>
                  <a:cubicBezTo>
                    <a:pt x="114" y="477"/>
                    <a:pt x="113" y="480"/>
                    <a:pt x="113" y="482"/>
                  </a:cubicBezTo>
                  <a:cubicBezTo>
                    <a:pt x="113" y="483"/>
                    <a:pt x="120" y="486"/>
                    <a:pt x="122" y="485"/>
                  </a:cubicBezTo>
                  <a:cubicBezTo>
                    <a:pt x="125" y="484"/>
                    <a:pt x="127" y="486"/>
                    <a:pt x="128" y="489"/>
                  </a:cubicBezTo>
                  <a:cubicBezTo>
                    <a:pt x="129" y="491"/>
                    <a:pt x="134" y="492"/>
                    <a:pt x="135" y="491"/>
                  </a:cubicBezTo>
                  <a:cubicBezTo>
                    <a:pt x="137" y="489"/>
                    <a:pt x="138" y="493"/>
                    <a:pt x="139" y="496"/>
                  </a:cubicBezTo>
                  <a:cubicBezTo>
                    <a:pt x="139" y="498"/>
                    <a:pt x="143" y="497"/>
                    <a:pt x="145" y="497"/>
                  </a:cubicBezTo>
                  <a:cubicBezTo>
                    <a:pt x="147" y="497"/>
                    <a:pt x="148" y="500"/>
                    <a:pt x="150" y="499"/>
                  </a:cubicBezTo>
                  <a:cubicBezTo>
                    <a:pt x="153" y="498"/>
                    <a:pt x="154" y="504"/>
                    <a:pt x="156" y="507"/>
                  </a:cubicBezTo>
                  <a:cubicBezTo>
                    <a:pt x="388" y="506"/>
                    <a:pt x="388" y="506"/>
                    <a:pt x="388" y="506"/>
                  </a:cubicBezTo>
                  <a:cubicBezTo>
                    <a:pt x="388" y="506"/>
                    <a:pt x="389" y="500"/>
                    <a:pt x="391" y="502"/>
                  </a:cubicBezTo>
                  <a:cubicBezTo>
                    <a:pt x="394" y="504"/>
                    <a:pt x="392" y="507"/>
                    <a:pt x="395" y="509"/>
                  </a:cubicBezTo>
                  <a:cubicBezTo>
                    <a:pt x="398" y="510"/>
                    <a:pt x="400" y="512"/>
                    <a:pt x="402" y="511"/>
                  </a:cubicBezTo>
                  <a:cubicBezTo>
                    <a:pt x="404" y="510"/>
                    <a:pt x="407" y="508"/>
                    <a:pt x="410" y="511"/>
                  </a:cubicBezTo>
                  <a:cubicBezTo>
                    <a:pt x="413" y="515"/>
                    <a:pt x="415" y="512"/>
                    <a:pt x="417" y="514"/>
                  </a:cubicBezTo>
                  <a:cubicBezTo>
                    <a:pt x="419" y="516"/>
                    <a:pt x="422" y="518"/>
                    <a:pt x="424" y="515"/>
                  </a:cubicBezTo>
                  <a:cubicBezTo>
                    <a:pt x="426" y="513"/>
                    <a:pt x="433" y="516"/>
                    <a:pt x="436" y="517"/>
                  </a:cubicBezTo>
                  <a:cubicBezTo>
                    <a:pt x="440" y="514"/>
                    <a:pt x="443" y="507"/>
                    <a:pt x="447" y="507"/>
                  </a:cubicBezTo>
                  <a:cubicBezTo>
                    <a:pt x="452" y="507"/>
                    <a:pt x="464" y="508"/>
                    <a:pt x="465" y="514"/>
                  </a:cubicBezTo>
                  <a:cubicBezTo>
                    <a:pt x="466" y="520"/>
                    <a:pt x="473" y="515"/>
                    <a:pt x="474" y="520"/>
                  </a:cubicBezTo>
                  <a:cubicBezTo>
                    <a:pt x="475" y="526"/>
                    <a:pt x="479" y="530"/>
                    <a:pt x="479" y="532"/>
                  </a:cubicBezTo>
                  <a:cubicBezTo>
                    <a:pt x="480" y="533"/>
                    <a:pt x="482" y="534"/>
                    <a:pt x="483" y="536"/>
                  </a:cubicBezTo>
                  <a:cubicBezTo>
                    <a:pt x="486" y="535"/>
                    <a:pt x="492" y="536"/>
                    <a:pt x="496" y="537"/>
                  </a:cubicBezTo>
                  <a:cubicBezTo>
                    <a:pt x="502" y="539"/>
                    <a:pt x="509" y="535"/>
                    <a:pt x="512" y="541"/>
                  </a:cubicBezTo>
                  <a:cubicBezTo>
                    <a:pt x="515" y="548"/>
                    <a:pt x="521" y="553"/>
                    <a:pt x="515" y="553"/>
                  </a:cubicBezTo>
                  <a:cubicBezTo>
                    <a:pt x="510" y="553"/>
                    <a:pt x="504" y="547"/>
                    <a:pt x="504" y="550"/>
                  </a:cubicBezTo>
                  <a:cubicBezTo>
                    <a:pt x="505" y="554"/>
                    <a:pt x="502" y="552"/>
                    <a:pt x="502" y="558"/>
                  </a:cubicBezTo>
                  <a:cubicBezTo>
                    <a:pt x="502" y="563"/>
                    <a:pt x="498" y="571"/>
                    <a:pt x="496" y="571"/>
                  </a:cubicBezTo>
                  <a:cubicBezTo>
                    <a:pt x="495" y="571"/>
                    <a:pt x="495" y="571"/>
                    <a:pt x="495" y="571"/>
                  </a:cubicBezTo>
                  <a:cubicBezTo>
                    <a:pt x="495" y="573"/>
                    <a:pt x="495" y="576"/>
                    <a:pt x="497" y="577"/>
                  </a:cubicBezTo>
                  <a:cubicBezTo>
                    <a:pt x="500" y="575"/>
                    <a:pt x="504" y="572"/>
                    <a:pt x="507" y="572"/>
                  </a:cubicBezTo>
                  <a:cubicBezTo>
                    <a:pt x="513" y="572"/>
                    <a:pt x="514" y="576"/>
                    <a:pt x="518" y="573"/>
                  </a:cubicBezTo>
                  <a:cubicBezTo>
                    <a:pt x="522" y="571"/>
                    <a:pt x="522" y="569"/>
                    <a:pt x="523" y="571"/>
                  </a:cubicBezTo>
                  <a:cubicBezTo>
                    <a:pt x="523" y="572"/>
                    <a:pt x="523" y="572"/>
                    <a:pt x="523" y="572"/>
                  </a:cubicBezTo>
                  <a:cubicBezTo>
                    <a:pt x="524" y="571"/>
                    <a:pt x="525" y="571"/>
                    <a:pt x="526" y="570"/>
                  </a:cubicBezTo>
                  <a:cubicBezTo>
                    <a:pt x="526" y="569"/>
                    <a:pt x="525" y="568"/>
                    <a:pt x="525" y="567"/>
                  </a:cubicBezTo>
                  <a:cubicBezTo>
                    <a:pt x="521" y="567"/>
                    <a:pt x="520" y="568"/>
                    <a:pt x="519" y="565"/>
                  </a:cubicBezTo>
                  <a:cubicBezTo>
                    <a:pt x="518" y="561"/>
                    <a:pt x="530" y="557"/>
                    <a:pt x="536" y="558"/>
                  </a:cubicBezTo>
                  <a:cubicBezTo>
                    <a:pt x="542" y="559"/>
                    <a:pt x="546" y="555"/>
                    <a:pt x="548" y="557"/>
                  </a:cubicBezTo>
                  <a:cubicBezTo>
                    <a:pt x="551" y="554"/>
                    <a:pt x="558" y="549"/>
                    <a:pt x="559" y="549"/>
                  </a:cubicBezTo>
                  <a:cubicBezTo>
                    <a:pt x="561" y="549"/>
                    <a:pt x="588" y="549"/>
                    <a:pt x="588" y="549"/>
                  </a:cubicBezTo>
                  <a:cubicBezTo>
                    <a:pt x="588" y="549"/>
                    <a:pt x="597" y="543"/>
                    <a:pt x="599" y="538"/>
                  </a:cubicBezTo>
                  <a:cubicBezTo>
                    <a:pt x="600" y="532"/>
                    <a:pt x="606" y="520"/>
                    <a:pt x="609" y="523"/>
                  </a:cubicBezTo>
                  <a:cubicBezTo>
                    <a:pt x="613" y="525"/>
                    <a:pt x="620" y="523"/>
                    <a:pt x="620" y="526"/>
                  </a:cubicBezTo>
                  <a:cubicBezTo>
                    <a:pt x="621" y="528"/>
                    <a:pt x="618" y="537"/>
                    <a:pt x="628" y="549"/>
                  </a:cubicBezTo>
                  <a:cubicBezTo>
                    <a:pt x="631" y="547"/>
                    <a:pt x="634" y="546"/>
                    <a:pt x="636" y="546"/>
                  </a:cubicBezTo>
                  <a:cubicBezTo>
                    <a:pt x="640" y="546"/>
                    <a:pt x="645" y="541"/>
                    <a:pt x="646" y="539"/>
                  </a:cubicBezTo>
                  <a:cubicBezTo>
                    <a:pt x="648" y="536"/>
                    <a:pt x="650" y="541"/>
                    <a:pt x="647" y="542"/>
                  </a:cubicBezTo>
                  <a:cubicBezTo>
                    <a:pt x="644" y="543"/>
                    <a:pt x="649" y="545"/>
                    <a:pt x="654" y="545"/>
                  </a:cubicBezTo>
                  <a:cubicBezTo>
                    <a:pt x="660" y="545"/>
                    <a:pt x="652" y="547"/>
                    <a:pt x="648" y="547"/>
                  </a:cubicBezTo>
                  <a:cubicBezTo>
                    <a:pt x="644" y="547"/>
                    <a:pt x="643" y="547"/>
                    <a:pt x="637" y="552"/>
                  </a:cubicBezTo>
                  <a:cubicBezTo>
                    <a:pt x="632" y="558"/>
                    <a:pt x="633" y="559"/>
                    <a:pt x="636" y="562"/>
                  </a:cubicBezTo>
                  <a:cubicBezTo>
                    <a:pt x="639" y="564"/>
                    <a:pt x="643" y="563"/>
                    <a:pt x="647" y="560"/>
                  </a:cubicBezTo>
                  <a:cubicBezTo>
                    <a:pt x="651" y="556"/>
                    <a:pt x="651" y="553"/>
                    <a:pt x="655" y="553"/>
                  </a:cubicBezTo>
                  <a:cubicBezTo>
                    <a:pt x="659" y="553"/>
                    <a:pt x="670" y="549"/>
                    <a:pt x="675" y="548"/>
                  </a:cubicBezTo>
                  <a:cubicBezTo>
                    <a:pt x="679" y="546"/>
                    <a:pt x="676" y="545"/>
                    <a:pt x="676" y="543"/>
                  </a:cubicBezTo>
                  <a:cubicBezTo>
                    <a:pt x="676" y="541"/>
                    <a:pt x="685" y="541"/>
                    <a:pt x="688" y="539"/>
                  </a:cubicBezTo>
                  <a:cubicBezTo>
                    <a:pt x="691" y="537"/>
                    <a:pt x="687" y="535"/>
                    <a:pt x="685" y="536"/>
                  </a:cubicBezTo>
                  <a:close/>
                  <a:moveTo>
                    <a:pt x="199" y="294"/>
                  </a:moveTo>
                  <a:cubicBezTo>
                    <a:pt x="194" y="300"/>
                    <a:pt x="192" y="301"/>
                    <a:pt x="187" y="300"/>
                  </a:cubicBezTo>
                  <a:cubicBezTo>
                    <a:pt x="182" y="299"/>
                    <a:pt x="179" y="302"/>
                    <a:pt x="181" y="303"/>
                  </a:cubicBezTo>
                  <a:cubicBezTo>
                    <a:pt x="184" y="305"/>
                    <a:pt x="184" y="307"/>
                    <a:pt x="179" y="308"/>
                  </a:cubicBezTo>
                  <a:cubicBezTo>
                    <a:pt x="174" y="309"/>
                    <a:pt x="170" y="313"/>
                    <a:pt x="168" y="312"/>
                  </a:cubicBezTo>
                  <a:cubicBezTo>
                    <a:pt x="166" y="312"/>
                    <a:pt x="177" y="304"/>
                    <a:pt x="174" y="302"/>
                  </a:cubicBezTo>
                  <a:cubicBezTo>
                    <a:pt x="171" y="300"/>
                    <a:pt x="164" y="306"/>
                    <a:pt x="164" y="308"/>
                  </a:cubicBezTo>
                  <a:cubicBezTo>
                    <a:pt x="164" y="311"/>
                    <a:pt x="159" y="311"/>
                    <a:pt x="157" y="311"/>
                  </a:cubicBezTo>
                  <a:cubicBezTo>
                    <a:pt x="154" y="311"/>
                    <a:pt x="150" y="308"/>
                    <a:pt x="153" y="308"/>
                  </a:cubicBezTo>
                  <a:cubicBezTo>
                    <a:pt x="156" y="307"/>
                    <a:pt x="154" y="304"/>
                    <a:pt x="158" y="303"/>
                  </a:cubicBezTo>
                  <a:cubicBezTo>
                    <a:pt x="162" y="301"/>
                    <a:pt x="157" y="299"/>
                    <a:pt x="158" y="297"/>
                  </a:cubicBezTo>
                  <a:cubicBezTo>
                    <a:pt x="159" y="296"/>
                    <a:pt x="167" y="299"/>
                    <a:pt x="167" y="296"/>
                  </a:cubicBezTo>
                  <a:cubicBezTo>
                    <a:pt x="167" y="293"/>
                    <a:pt x="159" y="291"/>
                    <a:pt x="157" y="292"/>
                  </a:cubicBezTo>
                  <a:cubicBezTo>
                    <a:pt x="154" y="294"/>
                    <a:pt x="148" y="298"/>
                    <a:pt x="140" y="295"/>
                  </a:cubicBezTo>
                  <a:cubicBezTo>
                    <a:pt x="138" y="294"/>
                    <a:pt x="159" y="292"/>
                    <a:pt x="163" y="288"/>
                  </a:cubicBezTo>
                  <a:cubicBezTo>
                    <a:pt x="166" y="285"/>
                    <a:pt x="182" y="281"/>
                    <a:pt x="184" y="284"/>
                  </a:cubicBezTo>
                  <a:cubicBezTo>
                    <a:pt x="185" y="287"/>
                    <a:pt x="175" y="289"/>
                    <a:pt x="180" y="292"/>
                  </a:cubicBezTo>
                  <a:cubicBezTo>
                    <a:pt x="184" y="295"/>
                    <a:pt x="192" y="293"/>
                    <a:pt x="194" y="290"/>
                  </a:cubicBezTo>
                  <a:cubicBezTo>
                    <a:pt x="196" y="287"/>
                    <a:pt x="203" y="288"/>
                    <a:pt x="199" y="294"/>
                  </a:cubicBezTo>
                  <a:close/>
                  <a:moveTo>
                    <a:pt x="246" y="354"/>
                  </a:moveTo>
                  <a:cubicBezTo>
                    <a:pt x="240" y="359"/>
                    <a:pt x="240" y="357"/>
                    <a:pt x="235" y="358"/>
                  </a:cubicBezTo>
                  <a:cubicBezTo>
                    <a:pt x="230" y="359"/>
                    <a:pt x="234" y="364"/>
                    <a:pt x="228" y="365"/>
                  </a:cubicBezTo>
                  <a:cubicBezTo>
                    <a:pt x="222" y="365"/>
                    <a:pt x="207" y="366"/>
                    <a:pt x="205" y="362"/>
                  </a:cubicBezTo>
                  <a:cubicBezTo>
                    <a:pt x="205" y="361"/>
                    <a:pt x="213" y="362"/>
                    <a:pt x="214" y="360"/>
                  </a:cubicBezTo>
                  <a:cubicBezTo>
                    <a:pt x="215" y="357"/>
                    <a:pt x="217" y="353"/>
                    <a:pt x="221" y="353"/>
                  </a:cubicBezTo>
                  <a:cubicBezTo>
                    <a:pt x="224" y="353"/>
                    <a:pt x="224" y="348"/>
                    <a:pt x="218" y="345"/>
                  </a:cubicBezTo>
                  <a:cubicBezTo>
                    <a:pt x="212" y="342"/>
                    <a:pt x="227" y="340"/>
                    <a:pt x="230" y="345"/>
                  </a:cubicBezTo>
                  <a:cubicBezTo>
                    <a:pt x="234" y="350"/>
                    <a:pt x="240" y="353"/>
                    <a:pt x="243" y="350"/>
                  </a:cubicBezTo>
                  <a:cubicBezTo>
                    <a:pt x="246" y="346"/>
                    <a:pt x="266" y="337"/>
                    <a:pt x="266" y="341"/>
                  </a:cubicBezTo>
                  <a:cubicBezTo>
                    <a:pt x="266" y="346"/>
                    <a:pt x="252" y="349"/>
                    <a:pt x="246" y="354"/>
                  </a:cubicBezTo>
                  <a:close/>
                  <a:moveTo>
                    <a:pt x="376" y="489"/>
                  </a:moveTo>
                  <a:cubicBezTo>
                    <a:pt x="372" y="490"/>
                    <a:pt x="376" y="479"/>
                    <a:pt x="369" y="475"/>
                  </a:cubicBezTo>
                  <a:cubicBezTo>
                    <a:pt x="360" y="470"/>
                    <a:pt x="356" y="461"/>
                    <a:pt x="356" y="456"/>
                  </a:cubicBezTo>
                  <a:cubicBezTo>
                    <a:pt x="356" y="451"/>
                    <a:pt x="363" y="449"/>
                    <a:pt x="366" y="453"/>
                  </a:cubicBezTo>
                  <a:cubicBezTo>
                    <a:pt x="369" y="456"/>
                    <a:pt x="374" y="472"/>
                    <a:pt x="376" y="476"/>
                  </a:cubicBezTo>
                  <a:cubicBezTo>
                    <a:pt x="379" y="481"/>
                    <a:pt x="379" y="489"/>
                    <a:pt x="376" y="48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6" name="Freeform 126"/>
            <p:cNvSpPr>
              <a:spLocks/>
            </p:cNvSpPr>
            <p:nvPr/>
          </p:nvSpPr>
          <p:spPr bwMode="auto">
            <a:xfrm>
              <a:off x="593623" y="1532263"/>
              <a:ext cx="1189869" cy="821868"/>
            </a:xfrm>
            <a:custGeom>
              <a:avLst/>
              <a:gdLst>
                <a:gd name="T0" fmla="*/ 299 w 328"/>
                <a:gd name="T1" fmla="*/ 186 h 226"/>
                <a:gd name="T2" fmla="*/ 262 w 328"/>
                <a:gd name="T3" fmla="*/ 171 h 226"/>
                <a:gd name="T4" fmla="*/ 241 w 328"/>
                <a:gd name="T5" fmla="*/ 154 h 226"/>
                <a:gd name="T6" fmla="*/ 229 w 328"/>
                <a:gd name="T7" fmla="*/ 26 h 226"/>
                <a:gd name="T8" fmla="*/ 191 w 328"/>
                <a:gd name="T9" fmla="*/ 21 h 226"/>
                <a:gd name="T10" fmla="*/ 139 w 328"/>
                <a:gd name="T11" fmla="*/ 15 h 226"/>
                <a:gd name="T12" fmla="*/ 116 w 328"/>
                <a:gd name="T13" fmla="*/ 8 h 226"/>
                <a:gd name="T14" fmla="*/ 101 w 328"/>
                <a:gd name="T15" fmla="*/ 7 h 226"/>
                <a:gd name="T16" fmla="*/ 89 w 328"/>
                <a:gd name="T17" fmla="*/ 6 h 226"/>
                <a:gd name="T18" fmla="*/ 70 w 328"/>
                <a:gd name="T19" fmla="*/ 15 h 226"/>
                <a:gd name="T20" fmla="*/ 41 w 328"/>
                <a:gd name="T21" fmla="*/ 25 h 226"/>
                <a:gd name="T22" fmla="*/ 14 w 328"/>
                <a:gd name="T23" fmla="*/ 44 h 226"/>
                <a:gd name="T24" fmla="*/ 52 w 328"/>
                <a:gd name="T25" fmla="*/ 65 h 226"/>
                <a:gd name="T26" fmla="*/ 53 w 328"/>
                <a:gd name="T27" fmla="*/ 77 h 226"/>
                <a:gd name="T28" fmla="*/ 35 w 328"/>
                <a:gd name="T29" fmla="*/ 72 h 226"/>
                <a:gd name="T30" fmla="*/ 13 w 328"/>
                <a:gd name="T31" fmla="*/ 79 h 226"/>
                <a:gd name="T32" fmla="*/ 12 w 328"/>
                <a:gd name="T33" fmla="*/ 94 h 226"/>
                <a:gd name="T34" fmla="*/ 44 w 328"/>
                <a:gd name="T35" fmla="*/ 101 h 226"/>
                <a:gd name="T36" fmla="*/ 58 w 328"/>
                <a:gd name="T37" fmla="*/ 113 h 226"/>
                <a:gd name="T38" fmla="*/ 32 w 328"/>
                <a:gd name="T39" fmla="*/ 118 h 226"/>
                <a:gd name="T40" fmla="*/ 16 w 328"/>
                <a:gd name="T41" fmla="*/ 140 h 226"/>
                <a:gd name="T42" fmla="*/ 34 w 328"/>
                <a:gd name="T43" fmla="*/ 163 h 226"/>
                <a:gd name="T44" fmla="*/ 52 w 328"/>
                <a:gd name="T45" fmla="*/ 167 h 226"/>
                <a:gd name="T46" fmla="*/ 72 w 328"/>
                <a:gd name="T47" fmla="*/ 176 h 226"/>
                <a:gd name="T48" fmla="*/ 90 w 328"/>
                <a:gd name="T49" fmla="*/ 174 h 226"/>
                <a:gd name="T50" fmla="*/ 76 w 328"/>
                <a:gd name="T51" fmla="*/ 200 h 226"/>
                <a:gd name="T52" fmla="*/ 43 w 328"/>
                <a:gd name="T53" fmla="*/ 222 h 226"/>
                <a:gd name="T54" fmla="*/ 63 w 328"/>
                <a:gd name="T55" fmla="*/ 214 h 226"/>
                <a:gd name="T56" fmla="*/ 82 w 328"/>
                <a:gd name="T57" fmla="*/ 205 h 226"/>
                <a:gd name="T58" fmla="*/ 110 w 328"/>
                <a:gd name="T59" fmla="*/ 186 h 226"/>
                <a:gd name="T60" fmla="*/ 123 w 328"/>
                <a:gd name="T61" fmla="*/ 173 h 226"/>
                <a:gd name="T62" fmla="*/ 129 w 328"/>
                <a:gd name="T63" fmla="*/ 159 h 226"/>
                <a:gd name="T64" fmla="*/ 146 w 328"/>
                <a:gd name="T65" fmla="*/ 143 h 226"/>
                <a:gd name="T66" fmla="*/ 143 w 328"/>
                <a:gd name="T67" fmla="*/ 150 h 226"/>
                <a:gd name="T68" fmla="*/ 137 w 328"/>
                <a:gd name="T69" fmla="*/ 167 h 226"/>
                <a:gd name="T70" fmla="*/ 169 w 328"/>
                <a:gd name="T71" fmla="*/ 160 h 226"/>
                <a:gd name="T72" fmla="*/ 168 w 328"/>
                <a:gd name="T73" fmla="*/ 147 h 226"/>
                <a:gd name="T74" fmla="*/ 186 w 328"/>
                <a:gd name="T75" fmla="*/ 150 h 226"/>
                <a:gd name="T76" fmla="*/ 190 w 328"/>
                <a:gd name="T77" fmla="*/ 155 h 226"/>
                <a:gd name="T78" fmla="*/ 206 w 328"/>
                <a:gd name="T79" fmla="*/ 159 h 226"/>
                <a:gd name="T80" fmla="*/ 242 w 328"/>
                <a:gd name="T81" fmla="*/ 160 h 226"/>
                <a:gd name="T82" fmla="*/ 254 w 328"/>
                <a:gd name="T83" fmla="*/ 173 h 226"/>
                <a:gd name="T84" fmla="*/ 276 w 328"/>
                <a:gd name="T85" fmla="*/ 180 h 226"/>
                <a:gd name="T86" fmla="*/ 281 w 328"/>
                <a:gd name="T87" fmla="*/ 185 h 226"/>
                <a:gd name="T88" fmla="*/ 276 w 328"/>
                <a:gd name="T89" fmla="*/ 193 h 226"/>
                <a:gd name="T90" fmla="*/ 281 w 328"/>
                <a:gd name="T91" fmla="*/ 195 h 226"/>
                <a:gd name="T92" fmla="*/ 289 w 328"/>
                <a:gd name="T93" fmla="*/ 192 h 226"/>
                <a:gd name="T94" fmla="*/ 291 w 328"/>
                <a:gd name="T95" fmla="*/ 196 h 226"/>
                <a:gd name="T96" fmla="*/ 290 w 328"/>
                <a:gd name="T97" fmla="*/ 204 h 226"/>
                <a:gd name="T98" fmla="*/ 300 w 328"/>
                <a:gd name="T99" fmla="*/ 204 h 226"/>
                <a:gd name="T100" fmla="*/ 302 w 328"/>
                <a:gd name="T101" fmla="*/ 212 h 226"/>
                <a:gd name="T102" fmla="*/ 296 w 328"/>
                <a:gd name="T103" fmla="*/ 224 h 226"/>
                <a:gd name="T104" fmla="*/ 305 w 328"/>
                <a:gd name="T105" fmla="*/ 218 h 226"/>
                <a:gd name="T106" fmla="*/ 314 w 328"/>
                <a:gd name="T107" fmla="*/ 223 h 226"/>
                <a:gd name="T108" fmla="*/ 324 w 328"/>
                <a:gd name="T109" fmla="*/ 221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8" h="226">
                  <a:moveTo>
                    <a:pt x="322" y="213"/>
                  </a:moveTo>
                  <a:cubicBezTo>
                    <a:pt x="323" y="210"/>
                    <a:pt x="323" y="208"/>
                    <a:pt x="314" y="204"/>
                  </a:cubicBezTo>
                  <a:cubicBezTo>
                    <a:pt x="304" y="200"/>
                    <a:pt x="305" y="198"/>
                    <a:pt x="299" y="186"/>
                  </a:cubicBezTo>
                  <a:cubicBezTo>
                    <a:pt x="292" y="175"/>
                    <a:pt x="281" y="170"/>
                    <a:pt x="281" y="166"/>
                  </a:cubicBezTo>
                  <a:cubicBezTo>
                    <a:pt x="281" y="161"/>
                    <a:pt x="269" y="162"/>
                    <a:pt x="269" y="165"/>
                  </a:cubicBezTo>
                  <a:cubicBezTo>
                    <a:pt x="269" y="168"/>
                    <a:pt x="264" y="169"/>
                    <a:pt x="262" y="171"/>
                  </a:cubicBezTo>
                  <a:cubicBezTo>
                    <a:pt x="259" y="173"/>
                    <a:pt x="258" y="170"/>
                    <a:pt x="255" y="167"/>
                  </a:cubicBezTo>
                  <a:cubicBezTo>
                    <a:pt x="253" y="164"/>
                    <a:pt x="247" y="160"/>
                    <a:pt x="247" y="158"/>
                  </a:cubicBezTo>
                  <a:cubicBezTo>
                    <a:pt x="247" y="156"/>
                    <a:pt x="245" y="152"/>
                    <a:pt x="241" y="154"/>
                  </a:cubicBezTo>
                  <a:cubicBezTo>
                    <a:pt x="237" y="156"/>
                    <a:pt x="234" y="154"/>
                    <a:pt x="233" y="156"/>
                  </a:cubicBezTo>
                  <a:cubicBezTo>
                    <a:pt x="232" y="157"/>
                    <a:pt x="229" y="155"/>
                    <a:pt x="229" y="155"/>
                  </a:cubicBezTo>
                  <a:cubicBezTo>
                    <a:pt x="229" y="26"/>
                    <a:pt x="229" y="26"/>
                    <a:pt x="229" y="26"/>
                  </a:cubicBezTo>
                  <a:cubicBezTo>
                    <a:pt x="227" y="25"/>
                    <a:pt x="226" y="25"/>
                    <a:pt x="225" y="25"/>
                  </a:cubicBezTo>
                  <a:cubicBezTo>
                    <a:pt x="219" y="23"/>
                    <a:pt x="211" y="19"/>
                    <a:pt x="207" y="20"/>
                  </a:cubicBezTo>
                  <a:cubicBezTo>
                    <a:pt x="203" y="21"/>
                    <a:pt x="194" y="22"/>
                    <a:pt x="191" y="21"/>
                  </a:cubicBezTo>
                  <a:cubicBezTo>
                    <a:pt x="188" y="19"/>
                    <a:pt x="184" y="18"/>
                    <a:pt x="178" y="19"/>
                  </a:cubicBezTo>
                  <a:cubicBezTo>
                    <a:pt x="172" y="20"/>
                    <a:pt x="168" y="15"/>
                    <a:pt x="160" y="13"/>
                  </a:cubicBezTo>
                  <a:cubicBezTo>
                    <a:pt x="152" y="12"/>
                    <a:pt x="141" y="14"/>
                    <a:pt x="139" y="15"/>
                  </a:cubicBezTo>
                  <a:cubicBezTo>
                    <a:pt x="136" y="16"/>
                    <a:pt x="137" y="12"/>
                    <a:pt x="133" y="13"/>
                  </a:cubicBezTo>
                  <a:cubicBezTo>
                    <a:pt x="130" y="13"/>
                    <a:pt x="132" y="11"/>
                    <a:pt x="131" y="8"/>
                  </a:cubicBezTo>
                  <a:cubicBezTo>
                    <a:pt x="129" y="5"/>
                    <a:pt x="119" y="8"/>
                    <a:pt x="116" y="8"/>
                  </a:cubicBezTo>
                  <a:cubicBezTo>
                    <a:pt x="113" y="9"/>
                    <a:pt x="112" y="7"/>
                    <a:pt x="112" y="5"/>
                  </a:cubicBezTo>
                  <a:cubicBezTo>
                    <a:pt x="112" y="3"/>
                    <a:pt x="109" y="4"/>
                    <a:pt x="108" y="6"/>
                  </a:cubicBezTo>
                  <a:cubicBezTo>
                    <a:pt x="106" y="8"/>
                    <a:pt x="103" y="9"/>
                    <a:pt x="101" y="7"/>
                  </a:cubicBezTo>
                  <a:cubicBezTo>
                    <a:pt x="100" y="6"/>
                    <a:pt x="104" y="5"/>
                    <a:pt x="104" y="4"/>
                  </a:cubicBezTo>
                  <a:cubicBezTo>
                    <a:pt x="105" y="2"/>
                    <a:pt x="100" y="1"/>
                    <a:pt x="98" y="0"/>
                  </a:cubicBezTo>
                  <a:cubicBezTo>
                    <a:pt x="96" y="0"/>
                    <a:pt x="93" y="2"/>
                    <a:pt x="89" y="6"/>
                  </a:cubicBezTo>
                  <a:cubicBezTo>
                    <a:pt x="85" y="9"/>
                    <a:pt x="79" y="9"/>
                    <a:pt x="76" y="9"/>
                  </a:cubicBezTo>
                  <a:cubicBezTo>
                    <a:pt x="72" y="8"/>
                    <a:pt x="68" y="9"/>
                    <a:pt x="68" y="11"/>
                  </a:cubicBezTo>
                  <a:cubicBezTo>
                    <a:pt x="68" y="13"/>
                    <a:pt x="72" y="13"/>
                    <a:pt x="70" y="15"/>
                  </a:cubicBezTo>
                  <a:cubicBezTo>
                    <a:pt x="67" y="18"/>
                    <a:pt x="66" y="12"/>
                    <a:pt x="64" y="15"/>
                  </a:cubicBezTo>
                  <a:cubicBezTo>
                    <a:pt x="61" y="18"/>
                    <a:pt x="53" y="17"/>
                    <a:pt x="51" y="17"/>
                  </a:cubicBezTo>
                  <a:cubicBezTo>
                    <a:pt x="49" y="17"/>
                    <a:pt x="43" y="23"/>
                    <a:pt x="41" y="25"/>
                  </a:cubicBezTo>
                  <a:cubicBezTo>
                    <a:pt x="39" y="27"/>
                    <a:pt x="43" y="29"/>
                    <a:pt x="38" y="34"/>
                  </a:cubicBezTo>
                  <a:cubicBezTo>
                    <a:pt x="33" y="40"/>
                    <a:pt x="19" y="38"/>
                    <a:pt x="17" y="38"/>
                  </a:cubicBezTo>
                  <a:cubicBezTo>
                    <a:pt x="14" y="38"/>
                    <a:pt x="16" y="42"/>
                    <a:pt x="14" y="44"/>
                  </a:cubicBezTo>
                  <a:cubicBezTo>
                    <a:pt x="13" y="46"/>
                    <a:pt x="16" y="48"/>
                    <a:pt x="24" y="50"/>
                  </a:cubicBezTo>
                  <a:cubicBezTo>
                    <a:pt x="31" y="52"/>
                    <a:pt x="37" y="62"/>
                    <a:pt x="37" y="64"/>
                  </a:cubicBezTo>
                  <a:cubicBezTo>
                    <a:pt x="38" y="67"/>
                    <a:pt x="48" y="64"/>
                    <a:pt x="52" y="65"/>
                  </a:cubicBezTo>
                  <a:cubicBezTo>
                    <a:pt x="55" y="65"/>
                    <a:pt x="51" y="70"/>
                    <a:pt x="54" y="72"/>
                  </a:cubicBezTo>
                  <a:cubicBezTo>
                    <a:pt x="58" y="73"/>
                    <a:pt x="62" y="71"/>
                    <a:pt x="63" y="74"/>
                  </a:cubicBezTo>
                  <a:cubicBezTo>
                    <a:pt x="64" y="76"/>
                    <a:pt x="57" y="74"/>
                    <a:pt x="53" y="77"/>
                  </a:cubicBezTo>
                  <a:cubicBezTo>
                    <a:pt x="50" y="79"/>
                    <a:pt x="48" y="81"/>
                    <a:pt x="46" y="79"/>
                  </a:cubicBezTo>
                  <a:cubicBezTo>
                    <a:pt x="45" y="77"/>
                    <a:pt x="39" y="78"/>
                    <a:pt x="35" y="78"/>
                  </a:cubicBezTo>
                  <a:cubicBezTo>
                    <a:pt x="32" y="79"/>
                    <a:pt x="35" y="74"/>
                    <a:pt x="35" y="72"/>
                  </a:cubicBezTo>
                  <a:cubicBezTo>
                    <a:pt x="36" y="71"/>
                    <a:pt x="31" y="69"/>
                    <a:pt x="25" y="73"/>
                  </a:cubicBezTo>
                  <a:cubicBezTo>
                    <a:pt x="19" y="76"/>
                    <a:pt x="21" y="75"/>
                    <a:pt x="20" y="78"/>
                  </a:cubicBezTo>
                  <a:cubicBezTo>
                    <a:pt x="20" y="81"/>
                    <a:pt x="17" y="76"/>
                    <a:pt x="13" y="79"/>
                  </a:cubicBezTo>
                  <a:cubicBezTo>
                    <a:pt x="9" y="81"/>
                    <a:pt x="3" y="83"/>
                    <a:pt x="2" y="85"/>
                  </a:cubicBezTo>
                  <a:cubicBezTo>
                    <a:pt x="0" y="88"/>
                    <a:pt x="10" y="89"/>
                    <a:pt x="14" y="90"/>
                  </a:cubicBezTo>
                  <a:cubicBezTo>
                    <a:pt x="17" y="91"/>
                    <a:pt x="9" y="93"/>
                    <a:pt x="12" y="94"/>
                  </a:cubicBezTo>
                  <a:cubicBezTo>
                    <a:pt x="15" y="95"/>
                    <a:pt x="14" y="98"/>
                    <a:pt x="19" y="100"/>
                  </a:cubicBezTo>
                  <a:cubicBezTo>
                    <a:pt x="23" y="103"/>
                    <a:pt x="34" y="100"/>
                    <a:pt x="37" y="100"/>
                  </a:cubicBezTo>
                  <a:cubicBezTo>
                    <a:pt x="39" y="100"/>
                    <a:pt x="42" y="104"/>
                    <a:pt x="44" y="101"/>
                  </a:cubicBezTo>
                  <a:cubicBezTo>
                    <a:pt x="46" y="99"/>
                    <a:pt x="55" y="92"/>
                    <a:pt x="59" y="96"/>
                  </a:cubicBezTo>
                  <a:cubicBezTo>
                    <a:pt x="63" y="100"/>
                    <a:pt x="54" y="99"/>
                    <a:pt x="57" y="102"/>
                  </a:cubicBezTo>
                  <a:cubicBezTo>
                    <a:pt x="59" y="104"/>
                    <a:pt x="62" y="110"/>
                    <a:pt x="58" y="113"/>
                  </a:cubicBezTo>
                  <a:cubicBezTo>
                    <a:pt x="53" y="116"/>
                    <a:pt x="50" y="114"/>
                    <a:pt x="47" y="114"/>
                  </a:cubicBezTo>
                  <a:cubicBezTo>
                    <a:pt x="45" y="114"/>
                    <a:pt x="46" y="118"/>
                    <a:pt x="43" y="121"/>
                  </a:cubicBezTo>
                  <a:cubicBezTo>
                    <a:pt x="39" y="123"/>
                    <a:pt x="37" y="118"/>
                    <a:pt x="32" y="118"/>
                  </a:cubicBezTo>
                  <a:cubicBezTo>
                    <a:pt x="28" y="118"/>
                    <a:pt x="29" y="123"/>
                    <a:pt x="29" y="126"/>
                  </a:cubicBezTo>
                  <a:cubicBezTo>
                    <a:pt x="29" y="129"/>
                    <a:pt x="22" y="126"/>
                    <a:pt x="20" y="132"/>
                  </a:cubicBezTo>
                  <a:cubicBezTo>
                    <a:pt x="19" y="139"/>
                    <a:pt x="12" y="133"/>
                    <a:pt x="16" y="140"/>
                  </a:cubicBezTo>
                  <a:cubicBezTo>
                    <a:pt x="21" y="146"/>
                    <a:pt x="20" y="142"/>
                    <a:pt x="24" y="145"/>
                  </a:cubicBezTo>
                  <a:cubicBezTo>
                    <a:pt x="28" y="148"/>
                    <a:pt x="20" y="152"/>
                    <a:pt x="24" y="153"/>
                  </a:cubicBezTo>
                  <a:cubicBezTo>
                    <a:pt x="27" y="154"/>
                    <a:pt x="31" y="160"/>
                    <a:pt x="34" y="163"/>
                  </a:cubicBezTo>
                  <a:cubicBezTo>
                    <a:pt x="37" y="165"/>
                    <a:pt x="40" y="162"/>
                    <a:pt x="44" y="161"/>
                  </a:cubicBezTo>
                  <a:cubicBezTo>
                    <a:pt x="48" y="161"/>
                    <a:pt x="46" y="156"/>
                    <a:pt x="48" y="158"/>
                  </a:cubicBezTo>
                  <a:cubicBezTo>
                    <a:pt x="51" y="160"/>
                    <a:pt x="54" y="166"/>
                    <a:pt x="52" y="167"/>
                  </a:cubicBezTo>
                  <a:cubicBezTo>
                    <a:pt x="50" y="169"/>
                    <a:pt x="51" y="173"/>
                    <a:pt x="51" y="176"/>
                  </a:cubicBezTo>
                  <a:cubicBezTo>
                    <a:pt x="51" y="178"/>
                    <a:pt x="59" y="177"/>
                    <a:pt x="60" y="175"/>
                  </a:cubicBezTo>
                  <a:cubicBezTo>
                    <a:pt x="61" y="172"/>
                    <a:pt x="68" y="171"/>
                    <a:pt x="72" y="176"/>
                  </a:cubicBezTo>
                  <a:cubicBezTo>
                    <a:pt x="76" y="180"/>
                    <a:pt x="77" y="181"/>
                    <a:pt x="77" y="177"/>
                  </a:cubicBezTo>
                  <a:cubicBezTo>
                    <a:pt x="77" y="174"/>
                    <a:pt x="80" y="170"/>
                    <a:pt x="80" y="173"/>
                  </a:cubicBezTo>
                  <a:cubicBezTo>
                    <a:pt x="81" y="176"/>
                    <a:pt x="84" y="176"/>
                    <a:pt x="90" y="174"/>
                  </a:cubicBezTo>
                  <a:cubicBezTo>
                    <a:pt x="95" y="171"/>
                    <a:pt x="93" y="174"/>
                    <a:pt x="90" y="178"/>
                  </a:cubicBezTo>
                  <a:cubicBezTo>
                    <a:pt x="86" y="183"/>
                    <a:pt x="90" y="190"/>
                    <a:pt x="87" y="191"/>
                  </a:cubicBezTo>
                  <a:cubicBezTo>
                    <a:pt x="84" y="192"/>
                    <a:pt x="81" y="200"/>
                    <a:pt x="76" y="200"/>
                  </a:cubicBezTo>
                  <a:cubicBezTo>
                    <a:pt x="72" y="201"/>
                    <a:pt x="63" y="210"/>
                    <a:pt x="62" y="211"/>
                  </a:cubicBezTo>
                  <a:cubicBezTo>
                    <a:pt x="61" y="213"/>
                    <a:pt x="51" y="208"/>
                    <a:pt x="49" y="213"/>
                  </a:cubicBezTo>
                  <a:cubicBezTo>
                    <a:pt x="48" y="217"/>
                    <a:pt x="41" y="220"/>
                    <a:pt x="43" y="222"/>
                  </a:cubicBezTo>
                  <a:cubicBezTo>
                    <a:pt x="44" y="223"/>
                    <a:pt x="53" y="219"/>
                    <a:pt x="53" y="216"/>
                  </a:cubicBezTo>
                  <a:cubicBezTo>
                    <a:pt x="53" y="214"/>
                    <a:pt x="55" y="215"/>
                    <a:pt x="56" y="216"/>
                  </a:cubicBezTo>
                  <a:cubicBezTo>
                    <a:pt x="58" y="218"/>
                    <a:pt x="61" y="215"/>
                    <a:pt x="63" y="214"/>
                  </a:cubicBezTo>
                  <a:cubicBezTo>
                    <a:pt x="65" y="212"/>
                    <a:pt x="67" y="213"/>
                    <a:pt x="69" y="213"/>
                  </a:cubicBezTo>
                  <a:cubicBezTo>
                    <a:pt x="71" y="213"/>
                    <a:pt x="72" y="211"/>
                    <a:pt x="77" y="210"/>
                  </a:cubicBezTo>
                  <a:cubicBezTo>
                    <a:pt x="82" y="209"/>
                    <a:pt x="81" y="208"/>
                    <a:pt x="82" y="205"/>
                  </a:cubicBezTo>
                  <a:cubicBezTo>
                    <a:pt x="83" y="203"/>
                    <a:pt x="95" y="197"/>
                    <a:pt x="97" y="196"/>
                  </a:cubicBezTo>
                  <a:cubicBezTo>
                    <a:pt x="99" y="196"/>
                    <a:pt x="98" y="192"/>
                    <a:pt x="100" y="192"/>
                  </a:cubicBezTo>
                  <a:cubicBezTo>
                    <a:pt x="103" y="192"/>
                    <a:pt x="107" y="189"/>
                    <a:pt x="110" y="186"/>
                  </a:cubicBezTo>
                  <a:cubicBezTo>
                    <a:pt x="113" y="184"/>
                    <a:pt x="114" y="185"/>
                    <a:pt x="116" y="184"/>
                  </a:cubicBezTo>
                  <a:cubicBezTo>
                    <a:pt x="118" y="183"/>
                    <a:pt x="117" y="178"/>
                    <a:pt x="119" y="178"/>
                  </a:cubicBezTo>
                  <a:cubicBezTo>
                    <a:pt x="121" y="177"/>
                    <a:pt x="123" y="175"/>
                    <a:pt x="123" y="173"/>
                  </a:cubicBezTo>
                  <a:cubicBezTo>
                    <a:pt x="123" y="171"/>
                    <a:pt x="117" y="171"/>
                    <a:pt x="117" y="170"/>
                  </a:cubicBezTo>
                  <a:cubicBezTo>
                    <a:pt x="116" y="169"/>
                    <a:pt x="121" y="164"/>
                    <a:pt x="124" y="164"/>
                  </a:cubicBezTo>
                  <a:cubicBezTo>
                    <a:pt x="126" y="164"/>
                    <a:pt x="129" y="162"/>
                    <a:pt x="129" y="159"/>
                  </a:cubicBezTo>
                  <a:cubicBezTo>
                    <a:pt x="129" y="156"/>
                    <a:pt x="132" y="155"/>
                    <a:pt x="135" y="153"/>
                  </a:cubicBezTo>
                  <a:cubicBezTo>
                    <a:pt x="137" y="150"/>
                    <a:pt x="137" y="148"/>
                    <a:pt x="139" y="148"/>
                  </a:cubicBezTo>
                  <a:cubicBezTo>
                    <a:pt x="141" y="148"/>
                    <a:pt x="144" y="144"/>
                    <a:pt x="146" y="143"/>
                  </a:cubicBezTo>
                  <a:cubicBezTo>
                    <a:pt x="149" y="141"/>
                    <a:pt x="146" y="145"/>
                    <a:pt x="151" y="145"/>
                  </a:cubicBezTo>
                  <a:cubicBezTo>
                    <a:pt x="156" y="145"/>
                    <a:pt x="155" y="150"/>
                    <a:pt x="152" y="148"/>
                  </a:cubicBezTo>
                  <a:cubicBezTo>
                    <a:pt x="148" y="146"/>
                    <a:pt x="146" y="146"/>
                    <a:pt x="143" y="150"/>
                  </a:cubicBezTo>
                  <a:cubicBezTo>
                    <a:pt x="139" y="153"/>
                    <a:pt x="142" y="154"/>
                    <a:pt x="139" y="157"/>
                  </a:cubicBezTo>
                  <a:cubicBezTo>
                    <a:pt x="137" y="161"/>
                    <a:pt x="137" y="163"/>
                    <a:pt x="140" y="163"/>
                  </a:cubicBezTo>
                  <a:cubicBezTo>
                    <a:pt x="143" y="164"/>
                    <a:pt x="140" y="166"/>
                    <a:pt x="137" y="167"/>
                  </a:cubicBezTo>
                  <a:cubicBezTo>
                    <a:pt x="134" y="168"/>
                    <a:pt x="136" y="170"/>
                    <a:pt x="140" y="170"/>
                  </a:cubicBezTo>
                  <a:cubicBezTo>
                    <a:pt x="145" y="170"/>
                    <a:pt x="151" y="164"/>
                    <a:pt x="157" y="161"/>
                  </a:cubicBezTo>
                  <a:cubicBezTo>
                    <a:pt x="163" y="158"/>
                    <a:pt x="167" y="161"/>
                    <a:pt x="169" y="160"/>
                  </a:cubicBezTo>
                  <a:cubicBezTo>
                    <a:pt x="171" y="160"/>
                    <a:pt x="167" y="157"/>
                    <a:pt x="169" y="156"/>
                  </a:cubicBezTo>
                  <a:cubicBezTo>
                    <a:pt x="171" y="155"/>
                    <a:pt x="167" y="154"/>
                    <a:pt x="166" y="151"/>
                  </a:cubicBezTo>
                  <a:cubicBezTo>
                    <a:pt x="164" y="147"/>
                    <a:pt x="168" y="150"/>
                    <a:pt x="168" y="147"/>
                  </a:cubicBezTo>
                  <a:cubicBezTo>
                    <a:pt x="169" y="144"/>
                    <a:pt x="171" y="145"/>
                    <a:pt x="173" y="146"/>
                  </a:cubicBezTo>
                  <a:cubicBezTo>
                    <a:pt x="175" y="148"/>
                    <a:pt x="177" y="145"/>
                    <a:pt x="179" y="149"/>
                  </a:cubicBezTo>
                  <a:cubicBezTo>
                    <a:pt x="181" y="152"/>
                    <a:pt x="183" y="148"/>
                    <a:pt x="186" y="150"/>
                  </a:cubicBezTo>
                  <a:cubicBezTo>
                    <a:pt x="189" y="153"/>
                    <a:pt x="185" y="152"/>
                    <a:pt x="182" y="153"/>
                  </a:cubicBezTo>
                  <a:cubicBezTo>
                    <a:pt x="179" y="154"/>
                    <a:pt x="180" y="158"/>
                    <a:pt x="183" y="156"/>
                  </a:cubicBezTo>
                  <a:cubicBezTo>
                    <a:pt x="185" y="154"/>
                    <a:pt x="187" y="153"/>
                    <a:pt x="190" y="155"/>
                  </a:cubicBezTo>
                  <a:cubicBezTo>
                    <a:pt x="192" y="157"/>
                    <a:pt x="193" y="156"/>
                    <a:pt x="195" y="154"/>
                  </a:cubicBezTo>
                  <a:cubicBezTo>
                    <a:pt x="197" y="152"/>
                    <a:pt x="197" y="154"/>
                    <a:pt x="197" y="156"/>
                  </a:cubicBezTo>
                  <a:cubicBezTo>
                    <a:pt x="197" y="157"/>
                    <a:pt x="200" y="158"/>
                    <a:pt x="206" y="159"/>
                  </a:cubicBezTo>
                  <a:cubicBezTo>
                    <a:pt x="212" y="159"/>
                    <a:pt x="222" y="158"/>
                    <a:pt x="224" y="158"/>
                  </a:cubicBezTo>
                  <a:cubicBezTo>
                    <a:pt x="227" y="158"/>
                    <a:pt x="226" y="162"/>
                    <a:pt x="232" y="163"/>
                  </a:cubicBezTo>
                  <a:cubicBezTo>
                    <a:pt x="238" y="164"/>
                    <a:pt x="239" y="157"/>
                    <a:pt x="242" y="160"/>
                  </a:cubicBezTo>
                  <a:cubicBezTo>
                    <a:pt x="245" y="162"/>
                    <a:pt x="242" y="163"/>
                    <a:pt x="240" y="165"/>
                  </a:cubicBezTo>
                  <a:cubicBezTo>
                    <a:pt x="239" y="167"/>
                    <a:pt x="242" y="167"/>
                    <a:pt x="245" y="168"/>
                  </a:cubicBezTo>
                  <a:cubicBezTo>
                    <a:pt x="247" y="169"/>
                    <a:pt x="252" y="170"/>
                    <a:pt x="254" y="173"/>
                  </a:cubicBezTo>
                  <a:cubicBezTo>
                    <a:pt x="257" y="175"/>
                    <a:pt x="258" y="178"/>
                    <a:pt x="264" y="181"/>
                  </a:cubicBezTo>
                  <a:cubicBezTo>
                    <a:pt x="270" y="184"/>
                    <a:pt x="264" y="173"/>
                    <a:pt x="269" y="177"/>
                  </a:cubicBezTo>
                  <a:cubicBezTo>
                    <a:pt x="274" y="180"/>
                    <a:pt x="272" y="177"/>
                    <a:pt x="276" y="180"/>
                  </a:cubicBezTo>
                  <a:cubicBezTo>
                    <a:pt x="280" y="184"/>
                    <a:pt x="278" y="179"/>
                    <a:pt x="277" y="173"/>
                  </a:cubicBezTo>
                  <a:cubicBezTo>
                    <a:pt x="275" y="167"/>
                    <a:pt x="278" y="171"/>
                    <a:pt x="280" y="174"/>
                  </a:cubicBezTo>
                  <a:cubicBezTo>
                    <a:pt x="282" y="176"/>
                    <a:pt x="282" y="181"/>
                    <a:pt x="281" y="185"/>
                  </a:cubicBezTo>
                  <a:cubicBezTo>
                    <a:pt x="279" y="188"/>
                    <a:pt x="274" y="185"/>
                    <a:pt x="274" y="184"/>
                  </a:cubicBezTo>
                  <a:cubicBezTo>
                    <a:pt x="275" y="182"/>
                    <a:pt x="269" y="182"/>
                    <a:pt x="269" y="185"/>
                  </a:cubicBezTo>
                  <a:cubicBezTo>
                    <a:pt x="268" y="188"/>
                    <a:pt x="273" y="193"/>
                    <a:pt x="276" y="193"/>
                  </a:cubicBezTo>
                  <a:cubicBezTo>
                    <a:pt x="278" y="194"/>
                    <a:pt x="276" y="198"/>
                    <a:pt x="278" y="199"/>
                  </a:cubicBezTo>
                  <a:cubicBezTo>
                    <a:pt x="281" y="200"/>
                    <a:pt x="281" y="205"/>
                    <a:pt x="282" y="204"/>
                  </a:cubicBezTo>
                  <a:cubicBezTo>
                    <a:pt x="284" y="203"/>
                    <a:pt x="283" y="197"/>
                    <a:pt x="281" y="195"/>
                  </a:cubicBezTo>
                  <a:cubicBezTo>
                    <a:pt x="280" y="192"/>
                    <a:pt x="280" y="188"/>
                    <a:pt x="283" y="189"/>
                  </a:cubicBezTo>
                  <a:cubicBezTo>
                    <a:pt x="285" y="190"/>
                    <a:pt x="283" y="194"/>
                    <a:pt x="284" y="195"/>
                  </a:cubicBezTo>
                  <a:cubicBezTo>
                    <a:pt x="285" y="196"/>
                    <a:pt x="286" y="194"/>
                    <a:pt x="289" y="192"/>
                  </a:cubicBezTo>
                  <a:cubicBezTo>
                    <a:pt x="291" y="191"/>
                    <a:pt x="288" y="187"/>
                    <a:pt x="289" y="184"/>
                  </a:cubicBezTo>
                  <a:cubicBezTo>
                    <a:pt x="290" y="182"/>
                    <a:pt x="292" y="186"/>
                    <a:pt x="294" y="190"/>
                  </a:cubicBezTo>
                  <a:cubicBezTo>
                    <a:pt x="295" y="194"/>
                    <a:pt x="291" y="194"/>
                    <a:pt x="291" y="196"/>
                  </a:cubicBezTo>
                  <a:cubicBezTo>
                    <a:pt x="291" y="198"/>
                    <a:pt x="287" y="197"/>
                    <a:pt x="286" y="198"/>
                  </a:cubicBezTo>
                  <a:cubicBezTo>
                    <a:pt x="285" y="199"/>
                    <a:pt x="286" y="207"/>
                    <a:pt x="287" y="207"/>
                  </a:cubicBezTo>
                  <a:cubicBezTo>
                    <a:pt x="289" y="207"/>
                    <a:pt x="290" y="201"/>
                    <a:pt x="290" y="204"/>
                  </a:cubicBezTo>
                  <a:cubicBezTo>
                    <a:pt x="291" y="207"/>
                    <a:pt x="295" y="200"/>
                    <a:pt x="296" y="203"/>
                  </a:cubicBezTo>
                  <a:cubicBezTo>
                    <a:pt x="297" y="206"/>
                    <a:pt x="301" y="209"/>
                    <a:pt x="303" y="208"/>
                  </a:cubicBezTo>
                  <a:cubicBezTo>
                    <a:pt x="305" y="208"/>
                    <a:pt x="302" y="204"/>
                    <a:pt x="300" y="204"/>
                  </a:cubicBezTo>
                  <a:cubicBezTo>
                    <a:pt x="297" y="204"/>
                    <a:pt x="297" y="200"/>
                    <a:pt x="300" y="200"/>
                  </a:cubicBezTo>
                  <a:cubicBezTo>
                    <a:pt x="302" y="199"/>
                    <a:pt x="306" y="206"/>
                    <a:pt x="306" y="208"/>
                  </a:cubicBezTo>
                  <a:cubicBezTo>
                    <a:pt x="306" y="210"/>
                    <a:pt x="304" y="210"/>
                    <a:pt x="302" y="212"/>
                  </a:cubicBezTo>
                  <a:cubicBezTo>
                    <a:pt x="300" y="215"/>
                    <a:pt x="297" y="209"/>
                    <a:pt x="295" y="209"/>
                  </a:cubicBezTo>
                  <a:cubicBezTo>
                    <a:pt x="292" y="209"/>
                    <a:pt x="295" y="213"/>
                    <a:pt x="296" y="215"/>
                  </a:cubicBezTo>
                  <a:cubicBezTo>
                    <a:pt x="297" y="218"/>
                    <a:pt x="293" y="221"/>
                    <a:pt x="296" y="224"/>
                  </a:cubicBezTo>
                  <a:cubicBezTo>
                    <a:pt x="299" y="226"/>
                    <a:pt x="298" y="222"/>
                    <a:pt x="299" y="221"/>
                  </a:cubicBezTo>
                  <a:cubicBezTo>
                    <a:pt x="299" y="219"/>
                    <a:pt x="302" y="221"/>
                    <a:pt x="304" y="222"/>
                  </a:cubicBezTo>
                  <a:cubicBezTo>
                    <a:pt x="305" y="224"/>
                    <a:pt x="305" y="219"/>
                    <a:pt x="305" y="218"/>
                  </a:cubicBezTo>
                  <a:cubicBezTo>
                    <a:pt x="305" y="216"/>
                    <a:pt x="308" y="217"/>
                    <a:pt x="310" y="219"/>
                  </a:cubicBezTo>
                  <a:cubicBezTo>
                    <a:pt x="311" y="221"/>
                    <a:pt x="311" y="217"/>
                    <a:pt x="314" y="217"/>
                  </a:cubicBezTo>
                  <a:cubicBezTo>
                    <a:pt x="316" y="218"/>
                    <a:pt x="314" y="221"/>
                    <a:pt x="314" y="223"/>
                  </a:cubicBezTo>
                  <a:cubicBezTo>
                    <a:pt x="314" y="225"/>
                    <a:pt x="318" y="221"/>
                    <a:pt x="318" y="224"/>
                  </a:cubicBezTo>
                  <a:cubicBezTo>
                    <a:pt x="318" y="224"/>
                    <a:pt x="318" y="224"/>
                    <a:pt x="318" y="225"/>
                  </a:cubicBezTo>
                  <a:cubicBezTo>
                    <a:pt x="320" y="223"/>
                    <a:pt x="322" y="222"/>
                    <a:pt x="324" y="221"/>
                  </a:cubicBezTo>
                  <a:cubicBezTo>
                    <a:pt x="328" y="218"/>
                    <a:pt x="321" y="216"/>
                    <a:pt x="322" y="21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7" name="Freeform 127"/>
            <p:cNvSpPr>
              <a:spLocks/>
            </p:cNvSpPr>
            <p:nvPr/>
          </p:nvSpPr>
          <p:spPr bwMode="auto">
            <a:xfrm>
              <a:off x="604357" y="2370998"/>
              <a:ext cx="36800" cy="36800"/>
            </a:xfrm>
            <a:custGeom>
              <a:avLst/>
              <a:gdLst>
                <a:gd name="T0" fmla="*/ 4 w 10"/>
                <a:gd name="T1" fmla="*/ 8 h 10"/>
                <a:gd name="T2" fmla="*/ 8 w 10"/>
                <a:gd name="T3" fmla="*/ 2 h 10"/>
                <a:gd name="T4" fmla="*/ 4 w 10"/>
                <a:gd name="T5" fmla="*/ 8 h 10"/>
              </a:gdLst>
              <a:ahLst/>
              <a:cxnLst>
                <a:cxn ang="0">
                  <a:pos x="T0" y="T1"/>
                </a:cxn>
                <a:cxn ang="0">
                  <a:pos x="T2" y="T3"/>
                </a:cxn>
                <a:cxn ang="0">
                  <a:pos x="T4" y="T5"/>
                </a:cxn>
              </a:cxnLst>
              <a:rect l="0" t="0" r="r" b="b"/>
              <a:pathLst>
                <a:path w="10" h="10">
                  <a:moveTo>
                    <a:pt x="4" y="8"/>
                  </a:moveTo>
                  <a:cubicBezTo>
                    <a:pt x="8" y="7"/>
                    <a:pt x="10" y="4"/>
                    <a:pt x="8" y="2"/>
                  </a:cubicBezTo>
                  <a:cubicBezTo>
                    <a:pt x="6" y="0"/>
                    <a:pt x="0" y="10"/>
                    <a:pt x="4" y="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8" name="Freeform 128"/>
            <p:cNvSpPr>
              <a:spLocks/>
            </p:cNvSpPr>
            <p:nvPr/>
          </p:nvSpPr>
          <p:spPr bwMode="auto">
            <a:xfrm>
              <a:off x="681023" y="2335731"/>
              <a:ext cx="69000" cy="29134"/>
            </a:xfrm>
            <a:custGeom>
              <a:avLst/>
              <a:gdLst>
                <a:gd name="T0" fmla="*/ 15 w 19"/>
                <a:gd name="T1" fmla="*/ 2 h 8"/>
                <a:gd name="T2" fmla="*/ 3 w 19"/>
                <a:gd name="T3" fmla="*/ 7 h 8"/>
                <a:gd name="T4" fmla="*/ 10 w 19"/>
                <a:gd name="T5" fmla="*/ 5 h 8"/>
                <a:gd name="T6" fmla="*/ 15 w 19"/>
                <a:gd name="T7" fmla="*/ 2 h 8"/>
              </a:gdLst>
              <a:ahLst/>
              <a:cxnLst>
                <a:cxn ang="0">
                  <a:pos x="T0" y="T1"/>
                </a:cxn>
                <a:cxn ang="0">
                  <a:pos x="T2" y="T3"/>
                </a:cxn>
                <a:cxn ang="0">
                  <a:pos x="T4" y="T5"/>
                </a:cxn>
                <a:cxn ang="0">
                  <a:pos x="T6" y="T7"/>
                </a:cxn>
              </a:cxnLst>
              <a:rect l="0" t="0" r="r" b="b"/>
              <a:pathLst>
                <a:path w="19" h="8">
                  <a:moveTo>
                    <a:pt x="15" y="2"/>
                  </a:moveTo>
                  <a:cubicBezTo>
                    <a:pt x="10" y="0"/>
                    <a:pt x="0" y="7"/>
                    <a:pt x="3" y="7"/>
                  </a:cubicBezTo>
                  <a:cubicBezTo>
                    <a:pt x="6" y="8"/>
                    <a:pt x="7" y="5"/>
                    <a:pt x="10" y="5"/>
                  </a:cubicBezTo>
                  <a:cubicBezTo>
                    <a:pt x="13" y="5"/>
                    <a:pt x="19" y="3"/>
                    <a:pt x="15" y="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29" name="Freeform 129"/>
            <p:cNvSpPr>
              <a:spLocks/>
            </p:cNvSpPr>
            <p:nvPr/>
          </p:nvSpPr>
          <p:spPr bwMode="auto">
            <a:xfrm>
              <a:off x="999957" y="2176264"/>
              <a:ext cx="90466" cy="82800"/>
            </a:xfrm>
            <a:custGeom>
              <a:avLst/>
              <a:gdLst>
                <a:gd name="T0" fmla="*/ 21 w 25"/>
                <a:gd name="T1" fmla="*/ 2 h 23"/>
                <a:gd name="T2" fmla="*/ 15 w 25"/>
                <a:gd name="T3" fmla="*/ 4 h 23"/>
                <a:gd name="T4" fmla="*/ 7 w 25"/>
                <a:gd name="T5" fmla="*/ 13 h 23"/>
                <a:gd name="T6" fmla="*/ 1 w 25"/>
                <a:gd name="T7" fmla="*/ 15 h 23"/>
                <a:gd name="T8" fmla="*/ 5 w 25"/>
                <a:gd name="T9" fmla="*/ 21 h 23"/>
                <a:gd name="T10" fmla="*/ 9 w 25"/>
                <a:gd name="T11" fmla="*/ 21 h 23"/>
                <a:gd name="T12" fmla="*/ 20 w 25"/>
                <a:gd name="T13" fmla="*/ 14 h 23"/>
                <a:gd name="T14" fmla="*/ 17 w 25"/>
                <a:gd name="T15" fmla="*/ 9 h 23"/>
                <a:gd name="T16" fmla="*/ 23 w 25"/>
                <a:gd name="T17" fmla="*/ 6 h 23"/>
                <a:gd name="T18" fmla="*/ 21 w 25"/>
                <a:gd name="T19"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23">
                  <a:moveTo>
                    <a:pt x="21" y="2"/>
                  </a:moveTo>
                  <a:cubicBezTo>
                    <a:pt x="21" y="0"/>
                    <a:pt x="18" y="0"/>
                    <a:pt x="15" y="4"/>
                  </a:cubicBezTo>
                  <a:cubicBezTo>
                    <a:pt x="11" y="8"/>
                    <a:pt x="8" y="11"/>
                    <a:pt x="7" y="13"/>
                  </a:cubicBezTo>
                  <a:cubicBezTo>
                    <a:pt x="7" y="15"/>
                    <a:pt x="2" y="12"/>
                    <a:pt x="1" y="15"/>
                  </a:cubicBezTo>
                  <a:cubicBezTo>
                    <a:pt x="0" y="18"/>
                    <a:pt x="2" y="23"/>
                    <a:pt x="5" y="21"/>
                  </a:cubicBezTo>
                  <a:cubicBezTo>
                    <a:pt x="7" y="20"/>
                    <a:pt x="7" y="21"/>
                    <a:pt x="9" y="21"/>
                  </a:cubicBezTo>
                  <a:cubicBezTo>
                    <a:pt x="11" y="21"/>
                    <a:pt x="18" y="16"/>
                    <a:pt x="20" y="14"/>
                  </a:cubicBezTo>
                  <a:cubicBezTo>
                    <a:pt x="22" y="11"/>
                    <a:pt x="17" y="10"/>
                    <a:pt x="17" y="9"/>
                  </a:cubicBezTo>
                  <a:cubicBezTo>
                    <a:pt x="17" y="7"/>
                    <a:pt x="21" y="7"/>
                    <a:pt x="23" y="6"/>
                  </a:cubicBezTo>
                  <a:cubicBezTo>
                    <a:pt x="25" y="5"/>
                    <a:pt x="21" y="4"/>
                    <a:pt x="21" y="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0" name="Freeform 130"/>
            <p:cNvSpPr>
              <a:spLocks/>
            </p:cNvSpPr>
            <p:nvPr/>
          </p:nvSpPr>
          <p:spPr bwMode="auto">
            <a:xfrm>
              <a:off x="615089" y="2091931"/>
              <a:ext cx="58266" cy="36800"/>
            </a:xfrm>
            <a:custGeom>
              <a:avLst/>
              <a:gdLst>
                <a:gd name="T0" fmla="*/ 8 w 16"/>
                <a:gd name="T1" fmla="*/ 3 h 10"/>
                <a:gd name="T2" fmla="*/ 1 w 16"/>
                <a:gd name="T3" fmla="*/ 5 h 10"/>
                <a:gd name="T4" fmla="*/ 13 w 16"/>
                <a:gd name="T5" fmla="*/ 9 h 10"/>
                <a:gd name="T6" fmla="*/ 14 w 16"/>
                <a:gd name="T7" fmla="*/ 3 h 10"/>
                <a:gd name="T8" fmla="*/ 8 w 16"/>
                <a:gd name="T9" fmla="*/ 3 h 10"/>
              </a:gdLst>
              <a:ahLst/>
              <a:cxnLst>
                <a:cxn ang="0">
                  <a:pos x="T0" y="T1"/>
                </a:cxn>
                <a:cxn ang="0">
                  <a:pos x="T2" y="T3"/>
                </a:cxn>
                <a:cxn ang="0">
                  <a:pos x="T4" y="T5"/>
                </a:cxn>
                <a:cxn ang="0">
                  <a:pos x="T6" y="T7"/>
                </a:cxn>
                <a:cxn ang="0">
                  <a:pos x="T8" y="T9"/>
                </a:cxn>
              </a:cxnLst>
              <a:rect l="0" t="0" r="r" b="b"/>
              <a:pathLst>
                <a:path w="16" h="10">
                  <a:moveTo>
                    <a:pt x="8" y="3"/>
                  </a:moveTo>
                  <a:cubicBezTo>
                    <a:pt x="8" y="0"/>
                    <a:pt x="0" y="2"/>
                    <a:pt x="1" y="5"/>
                  </a:cubicBezTo>
                  <a:cubicBezTo>
                    <a:pt x="2" y="8"/>
                    <a:pt x="9" y="10"/>
                    <a:pt x="13" y="9"/>
                  </a:cubicBezTo>
                  <a:cubicBezTo>
                    <a:pt x="15" y="8"/>
                    <a:pt x="16" y="5"/>
                    <a:pt x="14" y="3"/>
                  </a:cubicBezTo>
                  <a:cubicBezTo>
                    <a:pt x="12" y="1"/>
                    <a:pt x="9" y="6"/>
                    <a:pt x="8" y="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1" name="Freeform 131"/>
            <p:cNvSpPr>
              <a:spLocks/>
            </p:cNvSpPr>
            <p:nvPr/>
          </p:nvSpPr>
          <p:spPr bwMode="auto">
            <a:xfrm>
              <a:off x="1927626" y="2556531"/>
              <a:ext cx="1774069" cy="886268"/>
            </a:xfrm>
            <a:custGeom>
              <a:avLst/>
              <a:gdLst>
                <a:gd name="T0" fmla="*/ 460 w 489"/>
                <a:gd name="T1" fmla="*/ 38 h 244"/>
                <a:gd name="T2" fmla="*/ 409 w 489"/>
                <a:gd name="T3" fmla="*/ 57 h 244"/>
                <a:gd name="T4" fmla="*/ 386 w 489"/>
                <a:gd name="T5" fmla="*/ 67 h 244"/>
                <a:gd name="T6" fmla="*/ 365 w 489"/>
                <a:gd name="T7" fmla="*/ 84 h 244"/>
                <a:gd name="T8" fmla="*/ 358 w 489"/>
                <a:gd name="T9" fmla="*/ 77 h 244"/>
                <a:gd name="T10" fmla="*/ 344 w 489"/>
                <a:gd name="T11" fmla="*/ 62 h 244"/>
                <a:gd name="T12" fmla="*/ 326 w 489"/>
                <a:gd name="T13" fmla="*/ 51 h 244"/>
                <a:gd name="T14" fmla="*/ 311 w 489"/>
                <a:gd name="T15" fmla="*/ 65 h 244"/>
                <a:gd name="T16" fmla="*/ 343 w 489"/>
                <a:gd name="T17" fmla="*/ 37 h 244"/>
                <a:gd name="T18" fmla="*/ 339 w 489"/>
                <a:gd name="T19" fmla="*/ 34 h 244"/>
                <a:gd name="T20" fmla="*/ 309 w 489"/>
                <a:gd name="T21" fmla="*/ 28 h 244"/>
                <a:gd name="T22" fmla="*/ 276 w 489"/>
                <a:gd name="T23" fmla="*/ 29 h 244"/>
                <a:gd name="T24" fmla="*/ 285 w 489"/>
                <a:gd name="T25" fmla="*/ 15 h 244"/>
                <a:gd name="T26" fmla="*/ 263 w 489"/>
                <a:gd name="T27" fmla="*/ 11 h 244"/>
                <a:gd name="T28" fmla="*/ 249 w 489"/>
                <a:gd name="T29" fmla="*/ 6 h 244"/>
                <a:gd name="T30" fmla="*/ 20 w 489"/>
                <a:gd name="T31" fmla="*/ 17 h 244"/>
                <a:gd name="T32" fmla="*/ 15 w 489"/>
                <a:gd name="T33" fmla="*/ 16 h 244"/>
                <a:gd name="T34" fmla="*/ 0 w 489"/>
                <a:gd name="T35" fmla="*/ 14 h 244"/>
                <a:gd name="T36" fmla="*/ 8 w 489"/>
                <a:gd name="T37" fmla="*/ 35 h 244"/>
                <a:gd name="T38" fmla="*/ 3 w 489"/>
                <a:gd name="T39" fmla="*/ 77 h 244"/>
                <a:gd name="T40" fmla="*/ 9 w 489"/>
                <a:gd name="T41" fmla="*/ 113 h 244"/>
                <a:gd name="T42" fmla="*/ 23 w 489"/>
                <a:gd name="T43" fmla="*/ 130 h 244"/>
                <a:gd name="T44" fmla="*/ 37 w 489"/>
                <a:gd name="T45" fmla="*/ 154 h 244"/>
                <a:gd name="T46" fmla="*/ 63 w 489"/>
                <a:gd name="T47" fmla="*/ 169 h 244"/>
                <a:gd name="T48" fmla="*/ 93 w 489"/>
                <a:gd name="T49" fmla="*/ 176 h 244"/>
                <a:gd name="T50" fmla="*/ 142 w 489"/>
                <a:gd name="T51" fmla="*/ 180 h 244"/>
                <a:gd name="T52" fmla="*/ 170 w 489"/>
                <a:gd name="T53" fmla="*/ 195 h 244"/>
                <a:gd name="T54" fmla="*/ 189 w 489"/>
                <a:gd name="T55" fmla="*/ 198 h 244"/>
                <a:gd name="T56" fmla="*/ 214 w 489"/>
                <a:gd name="T57" fmla="*/ 224 h 244"/>
                <a:gd name="T58" fmla="*/ 232 w 489"/>
                <a:gd name="T59" fmla="*/ 235 h 244"/>
                <a:gd name="T60" fmla="*/ 238 w 489"/>
                <a:gd name="T61" fmla="*/ 211 h 244"/>
                <a:gd name="T62" fmla="*/ 255 w 489"/>
                <a:gd name="T63" fmla="*/ 200 h 244"/>
                <a:gd name="T64" fmla="*/ 269 w 489"/>
                <a:gd name="T65" fmla="*/ 198 h 244"/>
                <a:gd name="T66" fmla="*/ 288 w 489"/>
                <a:gd name="T67" fmla="*/ 203 h 244"/>
                <a:gd name="T68" fmla="*/ 298 w 489"/>
                <a:gd name="T69" fmla="*/ 201 h 244"/>
                <a:gd name="T70" fmla="*/ 309 w 489"/>
                <a:gd name="T71" fmla="*/ 192 h 244"/>
                <a:gd name="T72" fmla="*/ 332 w 489"/>
                <a:gd name="T73" fmla="*/ 198 h 244"/>
                <a:gd name="T74" fmla="*/ 354 w 489"/>
                <a:gd name="T75" fmla="*/ 206 h 244"/>
                <a:gd name="T76" fmla="*/ 361 w 489"/>
                <a:gd name="T77" fmla="*/ 232 h 244"/>
                <a:gd name="T78" fmla="*/ 377 w 489"/>
                <a:gd name="T79" fmla="*/ 231 h 244"/>
                <a:gd name="T80" fmla="*/ 365 w 489"/>
                <a:gd name="T81" fmla="*/ 189 h 244"/>
                <a:gd name="T82" fmla="*/ 389 w 489"/>
                <a:gd name="T83" fmla="*/ 161 h 244"/>
                <a:gd name="T84" fmla="*/ 404 w 489"/>
                <a:gd name="T85" fmla="*/ 147 h 244"/>
                <a:gd name="T86" fmla="*/ 414 w 489"/>
                <a:gd name="T87" fmla="*/ 140 h 244"/>
                <a:gd name="T88" fmla="*/ 408 w 489"/>
                <a:gd name="T89" fmla="*/ 127 h 244"/>
                <a:gd name="T90" fmla="*/ 407 w 489"/>
                <a:gd name="T91" fmla="*/ 106 h 244"/>
                <a:gd name="T92" fmla="*/ 412 w 489"/>
                <a:gd name="T93" fmla="*/ 124 h 244"/>
                <a:gd name="T94" fmla="*/ 417 w 489"/>
                <a:gd name="T95" fmla="*/ 107 h 244"/>
                <a:gd name="T96" fmla="*/ 432 w 489"/>
                <a:gd name="T97" fmla="*/ 94 h 244"/>
                <a:gd name="T98" fmla="*/ 445 w 489"/>
                <a:gd name="T99" fmla="*/ 86 h 244"/>
                <a:gd name="T100" fmla="*/ 454 w 489"/>
                <a:gd name="T101" fmla="*/ 76 h 244"/>
                <a:gd name="T102" fmla="*/ 466 w 489"/>
                <a:gd name="T103" fmla="*/ 60 h 244"/>
                <a:gd name="T104" fmla="*/ 489 w 489"/>
                <a:gd name="T105" fmla="*/ 49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89" h="244">
                  <a:moveTo>
                    <a:pt x="481" y="26"/>
                  </a:moveTo>
                  <a:cubicBezTo>
                    <a:pt x="481" y="23"/>
                    <a:pt x="474" y="25"/>
                    <a:pt x="470" y="23"/>
                  </a:cubicBezTo>
                  <a:cubicBezTo>
                    <a:pt x="467" y="20"/>
                    <a:pt x="461" y="32"/>
                    <a:pt x="460" y="38"/>
                  </a:cubicBezTo>
                  <a:cubicBezTo>
                    <a:pt x="458" y="43"/>
                    <a:pt x="449" y="49"/>
                    <a:pt x="449" y="49"/>
                  </a:cubicBezTo>
                  <a:cubicBezTo>
                    <a:pt x="449" y="49"/>
                    <a:pt x="422" y="49"/>
                    <a:pt x="420" y="49"/>
                  </a:cubicBezTo>
                  <a:cubicBezTo>
                    <a:pt x="419" y="49"/>
                    <a:pt x="412" y="54"/>
                    <a:pt x="409" y="57"/>
                  </a:cubicBezTo>
                  <a:cubicBezTo>
                    <a:pt x="409" y="58"/>
                    <a:pt x="409" y="58"/>
                    <a:pt x="409" y="58"/>
                  </a:cubicBezTo>
                  <a:cubicBezTo>
                    <a:pt x="412" y="63"/>
                    <a:pt x="402" y="66"/>
                    <a:pt x="393" y="66"/>
                  </a:cubicBezTo>
                  <a:cubicBezTo>
                    <a:pt x="390" y="66"/>
                    <a:pt x="388" y="66"/>
                    <a:pt x="386" y="67"/>
                  </a:cubicBezTo>
                  <a:cubicBezTo>
                    <a:pt x="386" y="68"/>
                    <a:pt x="387" y="69"/>
                    <a:pt x="387" y="70"/>
                  </a:cubicBezTo>
                  <a:cubicBezTo>
                    <a:pt x="386" y="71"/>
                    <a:pt x="385" y="71"/>
                    <a:pt x="384" y="72"/>
                  </a:cubicBezTo>
                  <a:cubicBezTo>
                    <a:pt x="383" y="75"/>
                    <a:pt x="371" y="81"/>
                    <a:pt x="365" y="84"/>
                  </a:cubicBezTo>
                  <a:cubicBezTo>
                    <a:pt x="358" y="88"/>
                    <a:pt x="348" y="86"/>
                    <a:pt x="348" y="80"/>
                  </a:cubicBezTo>
                  <a:cubicBezTo>
                    <a:pt x="348" y="75"/>
                    <a:pt x="353" y="76"/>
                    <a:pt x="354" y="78"/>
                  </a:cubicBezTo>
                  <a:cubicBezTo>
                    <a:pt x="355" y="79"/>
                    <a:pt x="356" y="79"/>
                    <a:pt x="358" y="77"/>
                  </a:cubicBezTo>
                  <a:cubicBezTo>
                    <a:pt x="356" y="76"/>
                    <a:pt x="356" y="73"/>
                    <a:pt x="356" y="71"/>
                  </a:cubicBezTo>
                  <a:cubicBezTo>
                    <a:pt x="354" y="70"/>
                    <a:pt x="358" y="62"/>
                    <a:pt x="353" y="60"/>
                  </a:cubicBezTo>
                  <a:cubicBezTo>
                    <a:pt x="349" y="59"/>
                    <a:pt x="343" y="66"/>
                    <a:pt x="344" y="62"/>
                  </a:cubicBezTo>
                  <a:cubicBezTo>
                    <a:pt x="345" y="57"/>
                    <a:pt x="352" y="53"/>
                    <a:pt x="348" y="46"/>
                  </a:cubicBezTo>
                  <a:cubicBezTo>
                    <a:pt x="343" y="40"/>
                    <a:pt x="336" y="40"/>
                    <a:pt x="335" y="45"/>
                  </a:cubicBezTo>
                  <a:cubicBezTo>
                    <a:pt x="333" y="50"/>
                    <a:pt x="328" y="47"/>
                    <a:pt x="326" y="51"/>
                  </a:cubicBezTo>
                  <a:cubicBezTo>
                    <a:pt x="324" y="55"/>
                    <a:pt x="322" y="63"/>
                    <a:pt x="324" y="69"/>
                  </a:cubicBezTo>
                  <a:cubicBezTo>
                    <a:pt x="325" y="75"/>
                    <a:pt x="323" y="78"/>
                    <a:pt x="318" y="81"/>
                  </a:cubicBezTo>
                  <a:cubicBezTo>
                    <a:pt x="312" y="85"/>
                    <a:pt x="309" y="76"/>
                    <a:pt x="311" y="65"/>
                  </a:cubicBezTo>
                  <a:cubicBezTo>
                    <a:pt x="313" y="58"/>
                    <a:pt x="317" y="51"/>
                    <a:pt x="313" y="51"/>
                  </a:cubicBezTo>
                  <a:cubicBezTo>
                    <a:pt x="310" y="51"/>
                    <a:pt x="318" y="42"/>
                    <a:pt x="326" y="40"/>
                  </a:cubicBezTo>
                  <a:cubicBezTo>
                    <a:pt x="334" y="38"/>
                    <a:pt x="343" y="39"/>
                    <a:pt x="343" y="37"/>
                  </a:cubicBezTo>
                  <a:cubicBezTo>
                    <a:pt x="343" y="36"/>
                    <a:pt x="344" y="36"/>
                    <a:pt x="344" y="36"/>
                  </a:cubicBezTo>
                  <a:cubicBezTo>
                    <a:pt x="343" y="34"/>
                    <a:pt x="341" y="33"/>
                    <a:pt x="340" y="32"/>
                  </a:cubicBezTo>
                  <a:cubicBezTo>
                    <a:pt x="339" y="33"/>
                    <a:pt x="339" y="33"/>
                    <a:pt x="339" y="34"/>
                  </a:cubicBezTo>
                  <a:cubicBezTo>
                    <a:pt x="336" y="36"/>
                    <a:pt x="336" y="30"/>
                    <a:pt x="331" y="30"/>
                  </a:cubicBezTo>
                  <a:cubicBezTo>
                    <a:pt x="325" y="30"/>
                    <a:pt x="320" y="35"/>
                    <a:pt x="315" y="33"/>
                  </a:cubicBezTo>
                  <a:cubicBezTo>
                    <a:pt x="311" y="31"/>
                    <a:pt x="313" y="28"/>
                    <a:pt x="309" y="28"/>
                  </a:cubicBezTo>
                  <a:cubicBezTo>
                    <a:pt x="305" y="28"/>
                    <a:pt x="312" y="20"/>
                    <a:pt x="306" y="23"/>
                  </a:cubicBezTo>
                  <a:cubicBezTo>
                    <a:pt x="300" y="27"/>
                    <a:pt x="291" y="35"/>
                    <a:pt x="287" y="31"/>
                  </a:cubicBezTo>
                  <a:cubicBezTo>
                    <a:pt x="283" y="28"/>
                    <a:pt x="279" y="32"/>
                    <a:pt x="276" y="29"/>
                  </a:cubicBezTo>
                  <a:cubicBezTo>
                    <a:pt x="273" y="26"/>
                    <a:pt x="286" y="18"/>
                    <a:pt x="293" y="19"/>
                  </a:cubicBezTo>
                  <a:cubicBezTo>
                    <a:pt x="294" y="19"/>
                    <a:pt x="296" y="18"/>
                    <a:pt x="297" y="17"/>
                  </a:cubicBezTo>
                  <a:cubicBezTo>
                    <a:pt x="294" y="16"/>
                    <a:pt x="287" y="13"/>
                    <a:pt x="285" y="15"/>
                  </a:cubicBezTo>
                  <a:cubicBezTo>
                    <a:pt x="283" y="18"/>
                    <a:pt x="280" y="16"/>
                    <a:pt x="278" y="14"/>
                  </a:cubicBezTo>
                  <a:cubicBezTo>
                    <a:pt x="276" y="12"/>
                    <a:pt x="274" y="15"/>
                    <a:pt x="271" y="11"/>
                  </a:cubicBezTo>
                  <a:cubicBezTo>
                    <a:pt x="268" y="8"/>
                    <a:pt x="265" y="10"/>
                    <a:pt x="263" y="11"/>
                  </a:cubicBezTo>
                  <a:cubicBezTo>
                    <a:pt x="261" y="12"/>
                    <a:pt x="259" y="10"/>
                    <a:pt x="256" y="9"/>
                  </a:cubicBezTo>
                  <a:cubicBezTo>
                    <a:pt x="253" y="7"/>
                    <a:pt x="255" y="4"/>
                    <a:pt x="252" y="2"/>
                  </a:cubicBezTo>
                  <a:cubicBezTo>
                    <a:pt x="250" y="0"/>
                    <a:pt x="249" y="6"/>
                    <a:pt x="249" y="6"/>
                  </a:cubicBezTo>
                  <a:cubicBezTo>
                    <a:pt x="17" y="7"/>
                    <a:pt x="17" y="7"/>
                    <a:pt x="17" y="7"/>
                  </a:cubicBezTo>
                  <a:cubicBezTo>
                    <a:pt x="18" y="7"/>
                    <a:pt x="18" y="8"/>
                    <a:pt x="18" y="8"/>
                  </a:cubicBezTo>
                  <a:cubicBezTo>
                    <a:pt x="21" y="11"/>
                    <a:pt x="19" y="13"/>
                    <a:pt x="20" y="17"/>
                  </a:cubicBezTo>
                  <a:cubicBezTo>
                    <a:pt x="21" y="20"/>
                    <a:pt x="20" y="26"/>
                    <a:pt x="17" y="26"/>
                  </a:cubicBezTo>
                  <a:cubicBezTo>
                    <a:pt x="14" y="26"/>
                    <a:pt x="14" y="22"/>
                    <a:pt x="16" y="21"/>
                  </a:cubicBezTo>
                  <a:cubicBezTo>
                    <a:pt x="18" y="20"/>
                    <a:pt x="17" y="16"/>
                    <a:pt x="15" y="16"/>
                  </a:cubicBezTo>
                  <a:cubicBezTo>
                    <a:pt x="14" y="16"/>
                    <a:pt x="13" y="15"/>
                    <a:pt x="13" y="13"/>
                  </a:cubicBezTo>
                  <a:cubicBezTo>
                    <a:pt x="9" y="14"/>
                    <a:pt x="5" y="14"/>
                    <a:pt x="0" y="13"/>
                  </a:cubicBezTo>
                  <a:cubicBezTo>
                    <a:pt x="0" y="13"/>
                    <a:pt x="0" y="13"/>
                    <a:pt x="0" y="14"/>
                  </a:cubicBezTo>
                  <a:cubicBezTo>
                    <a:pt x="0" y="16"/>
                    <a:pt x="1" y="21"/>
                    <a:pt x="4" y="25"/>
                  </a:cubicBezTo>
                  <a:cubicBezTo>
                    <a:pt x="7" y="29"/>
                    <a:pt x="5" y="31"/>
                    <a:pt x="8" y="33"/>
                  </a:cubicBezTo>
                  <a:cubicBezTo>
                    <a:pt x="11" y="34"/>
                    <a:pt x="11" y="36"/>
                    <a:pt x="8" y="35"/>
                  </a:cubicBezTo>
                  <a:cubicBezTo>
                    <a:pt x="6" y="35"/>
                    <a:pt x="7" y="37"/>
                    <a:pt x="6" y="43"/>
                  </a:cubicBezTo>
                  <a:cubicBezTo>
                    <a:pt x="6" y="49"/>
                    <a:pt x="6" y="60"/>
                    <a:pt x="5" y="64"/>
                  </a:cubicBezTo>
                  <a:cubicBezTo>
                    <a:pt x="5" y="67"/>
                    <a:pt x="0" y="73"/>
                    <a:pt x="3" y="77"/>
                  </a:cubicBezTo>
                  <a:cubicBezTo>
                    <a:pt x="5" y="81"/>
                    <a:pt x="7" y="86"/>
                    <a:pt x="6" y="91"/>
                  </a:cubicBezTo>
                  <a:cubicBezTo>
                    <a:pt x="4" y="95"/>
                    <a:pt x="5" y="98"/>
                    <a:pt x="7" y="102"/>
                  </a:cubicBezTo>
                  <a:cubicBezTo>
                    <a:pt x="9" y="105"/>
                    <a:pt x="7" y="111"/>
                    <a:pt x="9" y="113"/>
                  </a:cubicBezTo>
                  <a:cubicBezTo>
                    <a:pt x="12" y="114"/>
                    <a:pt x="14" y="116"/>
                    <a:pt x="16" y="120"/>
                  </a:cubicBezTo>
                  <a:cubicBezTo>
                    <a:pt x="18" y="123"/>
                    <a:pt x="20" y="121"/>
                    <a:pt x="20" y="124"/>
                  </a:cubicBezTo>
                  <a:cubicBezTo>
                    <a:pt x="20" y="128"/>
                    <a:pt x="20" y="128"/>
                    <a:pt x="23" y="130"/>
                  </a:cubicBezTo>
                  <a:cubicBezTo>
                    <a:pt x="26" y="131"/>
                    <a:pt x="24" y="134"/>
                    <a:pt x="24" y="136"/>
                  </a:cubicBezTo>
                  <a:cubicBezTo>
                    <a:pt x="24" y="138"/>
                    <a:pt x="28" y="141"/>
                    <a:pt x="33" y="146"/>
                  </a:cubicBezTo>
                  <a:cubicBezTo>
                    <a:pt x="38" y="150"/>
                    <a:pt x="34" y="154"/>
                    <a:pt x="37" y="154"/>
                  </a:cubicBezTo>
                  <a:cubicBezTo>
                    <a:pt x="41" y="154"/>
                    <a:pt x="44" y="156"/>
                    <a:pt x="48" y="158"/>
                  </a:cubicBezTo>
                  <a:cubicBezTo>
                    <a:pt x="51" y="160"/>
                    <a:pt x="53" y="159"/>
                    <a:pt x="55" y="159"/>
                  </a:cubicBezTo>
                  <a:cubicBezTo>
                    <a:pt x="57" y="160"/>
                    <a:pt x="62" y="165"/>
                    <a:pt x="63" y="169"/>
                  </a:cubicBezTo>
                  <a:cubicBezTo>
                    <a:pt x="63" y="170"/>
                    <a:pt x="64" y="172"/>
                    <a:pt x="65" y="174"/>
                  </a:cubicBezTo>
                  <a:cubicBezTo>
                    <a:pt x="84" y="172"/>
                    <a:pt x="84" y="172"/>
                    <a:pt x="84" y="172"/>
                  </a:cubicBezTo>
                  <a:cubicBezTo>
                    <a:pt x="84" y="172"/>
                    <a:pt x="90" y="176"/>
                    <a:pt x="93" y="176"/>
                  </a:cubicBezTo>
                  <a:cubicBezTo>
                    <a:pt x="97" y="177"/>
                    <a:pt x="115" y="184"/>
                    <a:pt x="115" y="184"/>
                  </a:cubicBezTo>
                  <a:cubicBezTo>
                    <a:pt x="139" y="184"/>
                    <a:pt x="139" y="184"/>
                    <a:pt x="139" y="184"/>
                  </a:cubicBezTo>
                  <a:cubicBezTo>
                    <a:pt x="142" y="180"/>
                    <a:pt x="142" y="180"/>
                    <a:pt x="142" y="180"/>
                  </a:cubicBezTo>
                  <a:cubicBezTo>
                    <a:pt x="155" y="180"/>
                    <a:pt x="155" y="180"/>
                    <a:pt x="155" y="180"/>
                  </a:cubicBezTo>
                  <a:cubicBezTo>
                    <a:pt x="155" y="180"/>
                    <a:pt x="163" y="188"/>
                    <a:pt x="165" y="189"/>
                  </a:cubicBezTo>
                  <a:cubicBezTo>
                    <a:pt x="166" y="189"/>
                    <a:pt x="170" y="193"/>
                    <a:pt x="170" y="195"/>
                  </a:cubicBezTo>
                  <a:cubicBezTo>
                    <a:pt x="170" y="198"/>
                    <a:pt x="171" y="200"/>
                    <a:pt x="173" y="201"/>
                  </a:cubicBezTo>
                  <a:cubicBezTo>
                    <a:pt x="175" y="202"/>
                    <a:pt x="182" y="206"/>
                    <a:pt x="183" y="206"/>
                  </a:cubicBezTo>
                  <a:cubicBezTo>
                    <a:pt x="184" y="205"/>
                    <a:pt x="186" y="198"/>
                    <a:pt x="189" y="198"/>
                  </a:cubicBezTo>
                  <a:cubicBezTo>
                    <a:pt x="193" y="198"/>
                    <a:pt x="203" y="201"/>
                    <a:pt x="204" y="207"/>
                  </a:cubicBezTo>
                  <a:cubicBezTo>
                    <a:pt x="206" y="212"/>
                    <a:pt x="211" y="217"/>
                    <a:pt x="212" y="218"/>
                  </a:cubicBezTo>
                  <a:cubicBezTo>
                    <a:pt x="214" y="219"/>
                    <a:pt x="213" y="223"/>
                    <a:pt x="214" y="224"/>
                  </a:cubicBezTo>
                  <a:cubicBezTo>
                    <a:pt x="216" y="226"/>
                    <a:pt x="215" y="230"/>
                    <a:pt x="217" y="230"/>
                  </a:cubicBezTo>
                  <a:cubicBezTo>
                    <a:pt x="218" y="230"/>
                    <a:pt x="225" y="234"/>
                    <a:pt x="229" y="234"/>
                  </a:cubicBezTo>
                  <a:cubicBezTo>
                    <a:pt x="229" y="234"/>
                    <a:pt x="231" y="234"/>
                    <a:pt x="232" y="235"/>
                  </a:cubicBezTo>
                  <a:cubicBezTo>
                    <a:pt x="232" y="228"/>
                    <a:pt x="226" y="227"/>
                    <a:pt x="230" y="224"/>
                  </a:cubicBezTo>
                  <a:cubicBezTo>
                    <a:pt x="234" y="221"/>
                    <a:pt x="229" y="218"/>
                    <a:pt x="232" y="216"/>
                  </a:cubicBezTo>
                  <a:cubicBezTo>
                    <a:pt x="234" y="215"/>
                    <a:pt x="238" y="213"/>
                    <a:pt x="238" y="211"/>
                  </a:cubicBezTo>
                  <a:cubicBezTo>
                    <a:pt x="238" y="209"/>
                    <a:pt x="240" y="209"/>
                    <a:pt x="243" y="209"/>
                  </a:cubicBezTo>
                  <a:cubicBezTo>
                    <a:pt x="246" y="209"/>
                    <a:pt x="251" y="204"/>
                    <a:pt x="251" y="202"/>
                  </a:cubicBezTo>
                  <a:cubicBezTo>
                    <a:pt x="251" y="200"/>
                    <a:pt x="252" y="200"/>
                    <a:pt x="255" y="200"/>
                  </a:cubicBezTo>
                  <a:cubicBezTo>
                    <a:pt x="259" y="201"/>
                    <a:pt x="258" y="196"/>
                    <a:pt x="260" y="197"/>
                  </a:cubicBezTo>
                  <a:cubicBezTo>
                    <a:pt x="263" y="198"/>
                    <a:pt x="265" y="199"/>
                    <a:pt x="265" y="197"/>
                  </a:cubicBezTo>
                  <a:cubicBezTo>
                    <a:pt x="265" y="196"/>
                    <a:pt x="267" y="196"/>
                    <a:pt x="269" y="198"/>
                  </a:cubicBezTo>
                  <a:cubicBezTo>
                    <a:pt x="270" y="201"/>
                    <a:pt x="275" y="201"/>
                    <a:pt x="276" y="199"/>
                  </a:cubicBezTo>
                  <a:cubicBezTo>
                    <a:pt x="276" y="196"/>
                    <a:pt x="279" y="199"/>
                    <a:pt x="281" y="201"/>
                  </a:cubicBezTo>
                  <a:cubicBezTo>
                    <a:pt x="284" y="204"/>
                    <a:pt x="285" y="203"/>
                    <a:pt x="288" y="203"/>
                  </a:cubicBezTo>
                  <a:cubicBezTo>
                    <a:pt x="292" y="203"/>
                    <a:pt x="292" y="203"/>
                    <a:pt x="292" y="200"/>
                  </a:cubicBezTo>
                  <a:cubicBezTo>
                    <a:pt x="292" y="198"/>
                    <a:pt x="296" y="205"/>
                    <a:pt x="300" y="206"/>
                  </a:cubicBezTo>
                  <a:cubicBezTo>
                    <a:pt x="303" y="206"/>
                    <a:pt x="300" y="203"/>
                    <a:pt x="298" y="201"/>
                  </a:cubicBezTo>
                  <a:cubicBezTo>
                    <a:pt x="295" y="199"/>
                    <a:pt x="298" y="198"/>
                    <a:pt x="296" y="197"/>
                  </a:cubicBezTo>
                  <a:cubicBezTo>
                    <a:pt x="294" y="195"/>
                    <a:pt x="299" y="193"/>
                    <a:pt x="303" y="193"/>
                  </a:cubicBezTo>
                  <a:cubicBezTo>
                    <a:pt x="308" y="193"/>
                    <a:pt x="308" y="194"/>
                    <a:pt x="309" y="192"/>
                  </a:cubicBezTo>
                  <a:cubicBezTo>
                    <a:pt x="311" y="189"/>
                    <a:pt x="313" y="192"/>
                    <a:pt x="313" y="194"/>
                  </a:cubicBezTo>
                  <a:cubicBezTo>
                    <a:pt x="313" y="196"/>
                    <a:pt x="320" y="192"/>
                    <a:pt x="324" y="192"/>
                  </a:cubicBezTo>
                  <a:cubicBezTo>
                    <a:pt x="328" y="192"/>
                    <a:pt x="331" y="196"/>
                    <a:pt x="332" y="198"/>
                  </a:cubicBezTo>
                  <a:cubicBezTo>
                    <a:pt x="332" y="200"/>
                    <a:pt x="335" y="201"/>
                    <a:pt x="338" y="199"/>
                  </a:cubicBezTo>
                  <a:cubicBezTo>
                    <a:pt x="340" y="197"/>
                    <a:pt x="343" y="194"/>
                    <a:pt x="345" y="196"/>
                  </a:cubicBezTo>
                  <a:cubicBezTo>
                    <a:pt x="348" y="199"/>
                    <a:pt x="351" y="203"/>
                    <a:pt x="354" y="206"/>
                  </a:cubicBezTo>
                  <a:cubicBezTo>
                    <a:pt x="357" y="209"/>
                    <a:pt x="352" y="213"/>
                    <a:pt x="354" y="215"/>
                  </a:cubicBezTo>
                  <a:cubicBezTo>
                    <a:pt x="356" y="218"/>
                    <a:pt x="354" y="221"/>
                    <a:pt x="357" y="224"/>
                  </a:cubicBezTo>
                  <a:cubicBezTo>
                    <a:pt x="361" y="226"/>
                    <a:pt x="358" y="232"/>
                    <a:pt x="361" y="232"/>
                  </a:cubicBezTo>
                  <a:cubicBezTo>
                    <a:pt x="364" y="233"/>
                    <a:pt x="366" y="238"/>
                    <a:pt x="367" y="240"/>
                  </a:cubicBezTo>
                  <a:cubicBezTo>
                    <a:pt x="367" y="242"/>
                    <a:pt x="373" y="244"/>
                    <a:pt x="373" y="241"/>
                  </a:cubicBezTo>
                  <a:cubicBezTo>
                    <a:pt x="373" y="238"/>
                    <a:pt x="376" y="234"/>
                    <a:pt x="377" y="231"/>
                  </a:cubicBezTo>
                  <a:cubicBezTo>
                    <a:pt x="377" y="228"/>
                    <a:pt x="374" y="217"/>
                    <a:pt x="372" y="214"/>
                  </a:cubicBezTo>
                  <a:cubicBezTo>
                    <a:pt x="370" y="211"/>
                    <a:pt x="373" y="210"/>
                    <a:pt x="370" y="206"/>
                  </a:cubicBezTo>
                  <a:cubicBezTo>
                    <a:pt x="367" y="202"/>
                    <a:pt x="365" y="195"/>
                    <a:pt x="365" y="189"/>
                  </a:cubicBezTo>
                  <a:cubicBezTo>
                    <a:pt x="365" y="184"/>
                    <a:pt x="372" y="175"/>
                    <a:pt x="375" y="172"/>
                  </a:cubicBezTo>
                  <a:cubicBezTo>
                    <a:pt x="378" y="169"/>
                    <a:pt x="382" y="171"/>
                    <a:pt x="382" y="168"/>
                  </a:cubicBezTo>
                  <a:cubicBezTo>
                    <a:pt x="383" y="165"/>
                    <a:pt x="387" y="161"/>
                    <a:pt x="389" y="161"/>
                  </a:cubicBezTo>
                  <a:cubicBezTo>
                    <a:pt x="391" y="161"/>
                    <a:pt x="394" y="161"/>
                    <a:pt x="394" y="159"/>
                  </a:cubicBezTo>
                  <a:cubicBezTo>
                    <a:pt x="395" y="157"/>
                    <a:pt x="398" y="154"/>
                    <a:pt x="403" y="153"/>
                  </a:cubicBezTo>
                  <a:cubicBezTo>
                    <a:pt x="408" y="152"/>
                    <a:pt x="405" y="150"/>
                    <a:pt x="404" y="147"/>
                  </a:cubicBezTo>
                  <a:cubicBezTo>
                    <a:pt x="403" y="145"/>
                    <a:pt x="405" y="143"/>
                    <a:pt x="406" y="144"/>
                  </a:cubicBezTo>
                  <a:cubicBezTo>
                    <a:pt x="407" y="146"/>
                    <a:pt x="410" y="146"/>
                    <a:pt x="412" y="145"/>
                  </a:cubicBezTo>
                  <a:cubicBezTo>
                    <a:pt x="414" y="143"/>
                    <a:pt x="418" y="140"/>
                    <a:pt x="414" y="140"/>
                  </a:cubicBezTo>
                  <a:cubicBezTo>
                    <a:pt x="410" y="139"/>
                    <a:pt x="409" y="138"/>
                    <a:pt x="411" y="137"/>
                  </a:cubicBezTo>
                  <a:cubicBezTo>
                    <a:pt x="414" y="136"/>
                    <a:pt x="412" y="131"/>
                    <a:pt x="408" y="131"/>
                  </a:cubicBezTo>
                  <a:cubicBezTo>
                    <a:pt x="405" y="131"/>
                    <a:pt x="406" y="129"/>
                    <a:pt x="408" y="127"/>
                  </a:cubicBezTo>
                  <a:cubicBezTo>
                    <a:pt x="410" y="125"/>
                    <a:pt x="405" y="122"/>
                    <a:pt x="403" y="120"/>
                  </a:cubicBezTo>
                  <a:cubicBezTo>
                    <a:pt x="400" y="118"/>
                    <a:pt x="404" y="117"/>
                    <a:pt x="406" y="117"/>
                  </a:cubicBezTo>
                  <a:cubicBezTo>
                    <a:pt x="408" y="116"/>
                    <a:pt x="406" y="108"/>
                    <a:pt x="407" y="106"/>
                  </a:cubicBezTo>
                  <a:cubicBezTo>
                    <a:pt x="408" y="104"/>
                    <a:pt x="411" y="104"/>
                    <a:pt x="410" y="106"/>
                  </a:cubicBezTo>
                  <a:cubicBezTo>
                    <a:pt x="409" y="108"/>
                    <a:pt x="407" y="111"/>
                    <a:pt x="409" y="114"/>
                  </a:cubicBezTo>
                  <a:cubicBezTo>
                    <a:pt x="412" y="117"/>
                    <a:pt x="413" y="120"/>
                    <a:pt x="412" y="124"/>
                  </a:cubicBezTo>
                  <a:cubicBezTo>
                    <a:pt x="411" y="128"/>
                    <a:pt x="413" y="127"/>
                    <a:pt x="415" y="122"/>
                  </a:cubicBezTo>
                  <a:cubicBezTo>
                    <a:pt x="418" y="116"/>
                    <a:pt x="419" y="111"/>
                    <a:pt x="417" y="111"/>
                  </a:cubicBezTo>
                  <a:cubicBezTo>
                    <a:pt x="415" y="110"/>
                    <a:pt x="415" y="105"/>
                    <a:pt x="417" y="107"/>
                  </a:cubicBezTo>
                  <a:cubicBezTo>
                    <a:pt x="419" y="110"/>
                    <a:pt x="420" y="110"/>
                    <a:pt x="423" y="107"/>
                  </a:cubicBezTo>
                  <a:cubicBezTo>
                    <a:pt x="426" y="103"/>
                    <a:pt x="430" y="98"/>
                    <a:pt x="428" y="96"/>
                  </a:cubicBezTo>
                  <a:cubicBezTo>
                    <a:pt x="425" y="95"/>
                    <a:pt x="428" y="94"/>
                    <a:pt x="432" y="94"/>
                  </a:cubicBezTo>
                  <a:cubicBezTo>
                    <a:pt x="436" y="94"/>
                    <a:pt x="444" y="92"/>
                    <a:pt x="444" y="91"/>
                  </a:cubicBezTo>
                  <a:cubicBezTo>
                    <a:pt x="446" y="87"/>
                    <a:pt x="432" y="92"/>
                    <a:pt x="432" y="90"/>
                  </a:cubicBezTo>
                  <a:cubicBezTo>
                    <a:pt x="432" y="88"/>
                    <a:pt x="441" y="86"/>
                    <a:pt x="445" y="86"/>
                  </a:cubicBezTo>
                  <a:cubicBezTo>
                    <a:pt x="450" y="86"/>
                    <a:pt x="447" y="80"/>
                    <a:pt x="449" y="82"/>
                  </a:cubicBezTo>
                  <a:cubicBezTo>
                    <a:pt x="451" y="85"/>
                    <a:pt x="454" y="84"/>
                    <a:pt x="456" y="83"/>
                  </a:cubicBezTo>
                  <a:cubicBezTo>
                    <a:pt x="459" y="81"/>
                    <a:pt x="457" y="77"/>
                    <a:pt x="454" y="76"/>
                  </a:cubicBezTo>
                  <a:cubicBezTo>
                    <a:pt x="451" y="76"/>
                    <a:pt x="456" y="74"/>
                    <a:pt x="455" y="72"/>
                  </a:cubicBezTo>
                  <a:cubicBezTo>
                    <a:pt x="454" y="70"/>
                    <a:pt x="457" y="64"/>
                    <a:pt x="461" y="63"/>
                  </a:cubicBezTo>
                  <a:cubicBezTo>
                    <a:pt x="464" y="62"/>
                    <a:pt x="463" y="60"/>
                    <a:pt x="466" y="60"/>
                  </a:cubicBezTo>
                  <a:cubicBezTo>
                    <a:pt x="469" y="60"/>
                    <a:pt x="469" y="56"/>
                    <a:pt x="472" y="54"/>
                  </a:cubicBezTo>
                  <a:cubicBezTo>
                    <a:pt x="474" y="51"/>
                    <a:pt x="478" y="58"/>
                    <a:pt x="482" y="54"/>
                  </a:cubicBezTo>
                  <a:cubicBezTo>
                    <a:pt x="484" y="53"/>
                    <a:pt x="486" y="51"/>
                    <a:pt x="489" y="49"/>
                  </a:cubicBezTo>
                  <a:cubicBezTo>
                    <a:pt x="479" y="37"/>
                    <a:pt x="482" y="28"/>
                    <a:pt x="481" y="2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2" name="Freeform 132"/>
            <p:cNvSpPr>
              <a:spLocks noEditPoints="1"/>
            </p:cNvSpPr>
            <p:nvPr/>
          </p:nvSpPr>
          <p:spPr bwMode="auto">
            <a:xfrm>
              <a:off x="5474232" y="2781932"/>
              <a:ext cx="391000" cy="279068"/>
            </a:xfrm>
            <a:custGeom>
              <a:avLst/>
              <a:gdLst>
                <a:gd name="T0" fmla="*/ 107 w 108"/>
                <a:gd name="T1" fmla="*/ 13 h 77"/>
                <a:gd name="T2" fmla="*/ 98 w 108"/>
                <a:gd name="T3" fmla="*/ 13 h 77"/>
                <a:gd name="T4" fmla="*/ 88 w 108"/>
                <a:gd name="T5" fmla="*/ 11 h 77"/>
                <a:gd name="T6" fmla="*/ 84 w 108"/>
                <a:gd name="T7" fmla="*/ 10 h 77"/>
                <a:gd name="T8" fmla="*/ 78 w 108"/>
                <a:gd name="T9" fmla="*/ 10 h 77"/>
                <a:gd name="T10" fmla="*/ 70 w 108"/>
                <a:gd name="T11" fmla="*/ 7 h 77"/>
                <a:gd name="T12" fmla="*/ 65 w 108"/>
                <a:gd name="T13" fmla="*/ 4 h 77"/>
                <a:gd name="T14" fmla="*/ 50 w 108"/>
                <a:gd name="T15" fmla="*/ 3 h 77"/>
                <a:gd name="T16" fmla="*/ 22 w 108"/>
                <a:gd name="T17" fmla="*/ 2 h 77"/>
                <a:gd name="T18" fmla="*/ 12 w 108"/>
                <a:gd name="T19" fmla="*/ 0 h 77"/>
                <a:gd name="T20" fmla="*/ 5 w 108"/>
                <a:gd name="T21" fmla="*/ 4 h 77"/>
                <a:gd name="T22" fmla="*/ 3 w 108"/>
                <a:gd name="T23" fmla="*/ 10 h 77"/>
                <a:gd name="T24" fmla="*/ 5 w 108"/>
                <a:gd name="T25" fmla="*/ 18 h 77"/>
                <a:gd name="T26" fmla="*/ 7 w 108"/>
                <a:gd name="T27" fmla="*/ 17 h 77"/>
                <a:gd name="T28" fmla="*/ 10 w 108"/>
                <a:gd name="T29" fmla="*/ 18 h 77"/>
                <a:gd name="T30" fmla="*/ 15 w 108"/>
                <a:gd name="T31" fmla="*/ 19 h 77"/>
                <a:gd name="T32" fmla="*/ 19 w 108"/>
                <a:gd name="T33" fmla="*/ 19 h 77"/>
                <a:gd name="T34" fmla="*/ 24 w 108"/>
                <a:gd name="T35" fmla="*/ 20 h 77"/>
                <a:gd name="T36" fmla="*/ 26 w 108"/>
                <a:gd name="T37" fmla="*/ 23 h 77"/>
                <a:gd name="T38" fmla="*/ 21 w 108"/>
                <a:gd name="T39" fmla="*/ 28 h 77"/>
                <a:gd name="T40" fmla="*/ 21 w 108"/>
                <a:gd name="T41" fmla="*/ 36 h 77"/>
                <a:gd name="T42" fmla="*/ 20 w 108"/>
                <a:gd name="T43" fmla="*/ 42 h 77"/>
                <a:gd name="T44" fmla="*/ 17 w 108"/>
                <a:gd name="T45" fmla="*/ 45 h 77"/>
                <a:gd name="T46" fmla="*/ 20 w 108"/>
                <a:gd name="T47" fmla="*/ 50 h 77"/>
                <a:gd name="T48" fmla="*/ 18 w 108"/>
                <a:gd name="T49" fmla="*/ 54 h 77"/>
                <a:gd name="T50" fmla="*/ 20 w 108"/>
                <a:gd name="T51" fmla="*/ 58 h 77"/>
                <a:gd name="T52" fmla="*/ 16 w 108"/>
                <a:gd name="T53" fmla="*/ 63 h 77"/>
                <a:gd name="T54" fmla="*/ 18 w 108"/>
                <a:gd name="T55" fmla="*/ 66 h 77"/>
                <a:gd name="T56" fmla="*/ 22 w 108"/>
                <a:gd name="T57" fmla="*/ 67 h 77"/>
                <a:gd name="T58" fmla="*/ 32 w 108"/>
                <a:gd name="T59" fmla="*/ 76 h 77"/>
                <a:gd name="T60" fmla="*/ 34 w 108"/>
                <a:gd name="T61" fmla="*/ 73 h 77"/>
                <a:gd name="T62" fmla="*/ 39 w 108"/>
                <a:gd name="T63" fmla="*/ 73 h 77"/>
                <a:gd name="T64" fmla="*/ 47 w 108"/>
                <a:gd name="T65" fmla="*/ 70 h 77"/>
                <a:gd name="T66" fmla="*/ 57 w 108"/>
                <a:gd name="T67" fmla="*/ 70 h 77"/>
                <a:gd name="T68" fmla="*/ 64 w 108"/>
                <a:gd name="T69" fmla="*/ 67 h 77"/>
                <a:gd name="T70" fmla="*/ 70 w 108"/>
                <a:gd name="T71" fmla="*/ 62 h 77"/>
                <a:gd name="T72" fmla="*/ 73 w 108"/>
                <a:gd name="T73" fmla="*/ 56 h 77"/>
                <a:gd name="T74" fmla="*/ 79 w 108"/>
                <a:gd name="T75" fmla="*/ 50 h 77"/>
                <a:gd name="T76" fmla="*/ 80 w 108"/>
                <a:gd name="T77" fmla="*/ 38 h 77"/>
                <a:gd name="T78" fmla="*/ 87 w 108"/>
                <a:gd name="T79" fmla="*/ 29 h 77"/>
                <a:gd name="T80" fmla="*/ 94 w 108"/>
                <a:gd name="T81" fmla="*/ 25 h 77"/>
                <a:gd name="T82" fmla="*/ 104 w 108"/>
                <a:gd name="T83" fmla="*/ 20 h 77"/>
                <a:gd name="T84" fmla="*/ 107 w 108"/>
                <a:gd name="T85" fmla="*/ 13 h 77"/>
                <a:gd name="T86" fmla="*/ 108 w 108"/>
                <a:gd name="T87" fmla="*/ 41 h 77"/>
                <a:gd name="T88" fmla="*/ 100 w 108"/>
                <a:gd name="T89" fmla="*/ 43 h 77"/>
                <a:gd name="T90" fmla="*/ 108 w 108"/>
                <a:gd name="T91" fmla="*/ 4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8" h="77">
                  <a:moveTo>
                    <a:pt x="107" y="13"/>
                  </a:moveTo>
                  <a:cubicBezTo>
                    <a:pt x="104" y="13"/>
                    <a:pt x="101" y="14"/>
                    <a:pt x="98" y="13"/>
                  </a:cubicBezTo>
                  <a:cubicBezTo>
                    <a:pt x="96" y="13"/>
                    <a:pt x="90" y="12"/>
                    <a:pt x="88" y="11"/>
                  </a:cubicBezTo>
                  <a:cubicBezTo>
                    <a:pt x="87" y="9"/>
                    <a:pt x="84" y="8"/>
                    <a:pt x="84" y="10"/>
                  </a:cubicBezTo>
                  <a:cubicBezTo>
                    <a:pt x="84" y="12"/>
                    <a:pt x="80" y="12"/>
                    <a:pt x="78" y="10"/>
                  </a:cubicBezTo>
                  <a:cubicBezTo>
                    <a:pt x="75" y="9"/>
                    <a:pt x="71" y="8"/>
                    <a:pt x="70" y="7"/>
                  </a:cubicBezTo>
                  <a:cubicBezTo>
                    <a:pt x="69" y="6"/>
                    <a:pt x="67" y="5"/>
                    <a:pt x="65" y="4"/>
                  </a:cubicBezTo>
                  <a:cubicBezTo>
                    <a:pt x="62" y="5"/>
                    <a:pt x="55" y="2"/>
                    <a:pt x="50" y="3"/>
                  </a:cubicBezTo>
                  <a:cubicBezTo>
                    <a:pt x="45" y="3"/>
                    <a:pt x="29" y="2"/>
                    <a:pt x="22" y="2"/>
                  </a:cubicBezTo>
                  <a:cubicBezTo>
                    <a:pt x="16" y="3"/>
                    <a:pt x="16" y="0"/>
                    <a:pt x="12" y="0"/>
                  </a:cubicBezTo>
                  <a:cubicBezTo>
                    <a:pt x="9" y="0"/>
                    <a:pt x="10" y="4"/>
                    <a:pt x="5" y="4"/>
                  </a:cubicBezTo>
                  <a:cubicBezTo>
                    <a:pt x="0" y="4"/>
                    <a:pt x="0" y="7"/>
                    <a:pt x="3" y="10"/>
                  </a:cubicBezTo>
                  <a:cubicBezTo>
                    <a:pt x="5" y="12"/>
                    <a:pt x="5" y="15"/>
                    <a:pt x="5" y="18"/>
                  </a:cubicBezTo>
                  <a:cubicBezTo>
                    <a:pt x="6" y="18"/>
                    <a:pt x="7" y="18"/>
                    <a:pt x="7" y="17"/>
                  </a:cubicBezTo>
                  <a:cubicBezTo>
                    <a:pt x="9" y="16"/>
                    <a:pt x="10" y="16"/>
                    <a:pt x="10" y="18"/>
                  </a:cubicBezTo>
                  <a:cubicBezTo>
                    <a:pt x="10" y="20"/>
                    <a:pt x="14" y="19"/>
                    <a:pt x="15" y="19"/>
                  </a:cubicBezTo>
                  <a:cubicBezTo>
                    <a:pt x="17" y="19"/>
                    <a:pt x="17" y="20"/>
                    <a:pt x="19" y="19"/>
                  </a:cubicBezTo>
                  <a:cubicBezTo>
                    <a:pt x="21" y="17"/>
                    <a:pt x="24" y="18"/>
                    <a:pt x="24" y="20"/>
                  </a:cubicBezTo>
                  <a:cubicBezTo>
                    <a:pt x="24" y="22"/>
                    <a:pt x="28" y="21"/>
                    <a:pt x="26" y="23"/>
                  </a:cubicBezTo>
                  <a:cubicBezTo>
                    <a:pt x="24" y="26"/>
                    <a:pt x="21" y="26"/>
                    <a:pt x="21" y="28"/>
                  </a:cubicBezTo>
                  <a:cubicBezTo>
                    <a:pt x="21" y="30"/>
                    <a:pt x="23" y="34"/>
                    <a:pt x="21" y="36"/>
                  </a:cubicBezTo>
                  <a:cubicBezTo>
                    <a:pt x="19" y="38"/>
                    <a:pt x="22" y="42"/>
                    <a:pt x="20" y="42"/>
                  </a:cubicBezTo>
                  <a:cubicBezTo>
                    <a:pt x="17" y="42"/>
                    <a:pt x="15" y="43"/>
                    <a:pt x="17" y="45"/>
                  </a:cubicBezTo>
                  <a:cubicBezTo>
                    <a:pt x="20" y="47"/>
                    <a:pt x="22" y="50"/>
                    <a:pt x="20" y="50"/>
                  </a:cubicBezTo>
                  <a:cubicBezTo>
                    <a:pt x="18" y="50"/>
                    <a:pt x="17" y="53"/>
                    <a:pt x="18" y="54"/>
                  </a:cubicBezTo>
                  <a:cubicBezTo>
                    <a:pt x="19" y="55"/>
                    <a:pt x="23" y="58"/>
                    <a:pt x="20" y="58"/>
                  </a:cubicBezTo>
                  <a:cubicBezTo>
                    <a:pt x="16" y="59"/>
                    <a:pt x="16" y="62"/>
                    <a:pt x="16" y="63"/>
                  </a:cubicBezTo>
                  <a:cubicBezTo>
                    <a:pt x="16" y="64"/>
                    <a:pt x="17" y="65"/>
                    <a:pt x="18" y="66"/>
                  </a:cubicBezTo>
                  <a:cubicBezTo>
                    <a:pt x="19" y="66"/>
                    <a:pt x="21" y="66"/>
                    <a:pt x="22" y="67"/>
                  </a:cubicBezTo>
                  <a:cubicBezTo>
                    <a:pt x="25" y="68"/>
                    <a:pt x="27" y="77"/>
                    <a:pt x="32" y="76"/>
                  </a:cubicBezTo>
                  <a:cubicBezTo>
                    <a:pt x="34" y="76"/>
                    <a:pt x="33" y="74"/>
                    <a:pt x="34" y="73"/>
                  </a:cubicBezTo>
                  <a:cubicBezTo>
                    <a:pt x="35" y="73"/>
                    <a:pt x="37" y="73"/>
                    <a:pt x="39" y="73"/>
                  </a:cubicBezTo>
                  <a:cubicBezTo>
                    <a:pt x="41" y="73"/>
                    <a:pt x="42" y="70"/>
                    <a:pt x="47" y="70"/>
                  </a:cubicBezTo>
                  <a:cubicBezTo>
                    <a:pt x="51" y="70"/>
                    <a:pt x="54" y="70"/>
                    <a:pt x="57" y="70"/>
                  </a:cubicBezTo>
                  <a:cubicBezTo>
                    <a:pt x="60" y="70"/>
                    <a:pt x="63" y="69"/>
                    <a:pt x="64" y="67"/>
                  </a:cubicBezTo>
                  <a:cubicBezTo>
                    <a:pt x="64" y="65"/>
                    <a:pt x="67" y="63"/>
                    <a:pt x="70" y="62"/>
                  </a:cubicBezTo>
                  <a:cubicBezTo>
                    <a:pt x="74" y="62"/>
                    <a:pt x="73" y="58"/>
                    <a:pt x="73" y="56"/>
                  </a:cubicBezTo>
                  <a:cubicBezTo>
                    <a:pt x="74" y="54"/>
                    <a:pt x="79" y="51"/>
                    <a:pt x="79" y="50"/>
                  </a:cubicBezTo>
                  <a:cubicBezTo>
                    <a:pt x="80" y="48"/>
                    <a:pt x="76" y="43"/>
                    <a:pt x="80" y="38"/>
                  </a:cubicBezTo>
                  <a:cubicBezTo>
                    <a:pt x="83" y="33"/>
                    <a:pt x="87" y="32"/>
                    <a:pt x="87" y="29"/>
                  </a:cubicBezTo>
                  <a:cubicBezTo>
                    <a:pt x="87" y="27"/>
                    <a:pt x="90" y="26"/>
                    <a:pt x="94" y="25"/>
                  </a:cubicBezTo>
                  <a:cubicBezTo>
                    <a:pt x="99" y="25"/>
                    <a:pt x="100" y="22"/>
                    <a:pt x="104" y="20"/>
                  </a:cubicBezTo>
                  <a:cubicBezTo>
                    <a:pt x="107" y="19"/>
                    <a:pt x="108" y="17"/>
                    <a:pt x="107" y="13"/>
                  </a:cubicBezTo>
                  <a:close/>
                  <a:moveTo>
                    <a:pt x="108" y="41"/>
                  </a:moveTo>
                  <a:cubicBezTo>
                    <a:pt x="107" y="36"/>
                    <a:pt x="99" y="42"/>
                    <a:pt x="100" y="43"/>
                  </a:cubicBezTo>
                  <a:cubicBezTo>
                    <a:pt x="104" y="46"/>
                    <a:pt x="108" y="45"/>
                    <a:pt x="108" y="4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3" name="Freeform 133"/>
            <p:cNvSpPr>
              <a:spLocks/>
            </p:cNvSpPr>
            <p:nvPr/>
          </p:nvSpPr>
          <p:spPr bwMode="auto">
            <a:xfrm>
              <a:off x="6156566" y="2657731"/>
              <a:ext cx="104266" cy="58266"/>
            </a:xfrm>
            <a:custGeom>
              <a:avLst/>
              <a:gdLst>
                <a:gd name="T0" fmla="*/ 0 w 29"/>
                <a:gd name="T1" fmla="*/ 14 h 16"/>
                <a:gd name="T2" fmla="*/ 6 w 29"/>
                <a:gd name="T3" fmla="*/ 14 h 16"/>
                <a:gd name="T4" fmla="*/ 7 w 29"/>
                <a:gd name="T5" fmla="*/ 16 h 16"/>
                <a:gd name="T6" fmla="*/ 13 w 29"/>
                <a:gd name="T7" fmla="*/ 15 h 16"/>
                <a:gd name="T8" fmla="*/ 18 w 29"/>
                <a:gd name="T9" fmla="*/ 15 h 16"/>
                <a:gd name="T10" fmla="*/ 21 w 29"/>
                <a:gd name="T11" fmla="*/ 11 h 16"/>
                <a:gd name="T12" fmla="*/ 23 w 29"/>
                <a:gd name="T13" fmla="*/ 7 h 16"/>
                <a:gd name="T14" fmla="*/ 29 w 29"/>
                <a:gd name="T15" fmla="*/ 4 h 16"/>
                <a:gd name="T16" fmla="*/ 26 w 29"/>
                <a:gd name="T17" fmla="*/ 1 h 16"/>
                <a:gd name="T18" fmla="*/ 21 w 29"/>
                <a:gd name="T19" fmla="*/ 2 h 16"/>
                <a:gd name="T20" fmla="*/ 13 w 29"/>
                <a:gd name="T21" fmla="*/ 5 h 16"/>
                <a:gd name="T22" fmla="*/ 4 w 29"/>
                <a:gd name="T23" fmla="*/ 3 h 16"/>
                <a:gd name="T24" fmla="*/ 1 w 29"/>
                <a:gd name="T25" fmla="*/ 3 h 16"/>
                <a:gd name="T26" fmla="*/ 0 w 29"/>
                <a:gd name="T27"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9" h="16">
                  <a:moveTo>
                    <a:pt x="0" y="14"/>
                  </a:moveTo>
                  <a:cubicBezTo>
                    <a:pt x="2" y="13"/>
                    <a:pt x="5" y="13"/>
                    <a:pt x="6" y="14"/>
                  </a:cubicBezTo>
                  <a:cubicBezTo>
                    <a:pt x="7" y="14"/>
                    <a:pt x="7" y="15"/>
                    <a:pt x="7" y="16"/>
                  </a:cubicBezTo>
                  <a:cubicBezTo>
                    <a:pt x="9" y="16"/>
                    <a:pt x="12" y="15"/>
                    <a:pt x="13" y="15"/>
                  </a:cubicBezTo>
                  <a:cubicBezTo>
                    <a:pt x="15" y="14"/>
                    <a:pt x="18" y="16"/>
                    <a:pt x="18" y="15"/>
                  </a:cubicBezTo>
                  <a:cubicBezTo>
                    <a:pt x="19" y="14"/>
                    <a:pt x="20" y="11"/>
                    <a:pt x="21" y="11"/>
                  </a:cubicBezTo>
                  <a:cubicBezTo>
                    <a:pt x="23" y="11"/>
                    <a:pt x="22" y="7"/>
                    <a:pt x="23" y="7"/>
                  </a:cubicBezTo>
                  <a:cubicBezTo>
                    <a:pt x="25" y="7"/>
                    <a:pt x="29" y="4"/>
                    <a:pt x="29" y="4"/>
                  </a:cubicBezTo>
                  <a:cubicBezTo>
                    <a:pt x="29" y="4"/>
                    <a:pt x="27" y="1"/>
                    <a:pt x="26" y="1"/>
                  </a:cubicBezTo>
                  <a:cubicBezTo>
                    <a:pt x="26" y="0"/>
                    <a:pt x="24" y="2"/>
                    <a:pt x="21" y="2"/>
                  </a:cubicBezTo>
                  <a:cubicBezTo>
                    <a:pt x="17" y="2"/>
                    <a:pt x="15" y="5"/>
                    <a:pt x="13" y="5"/>
                  </a:cubicBezTo>
                  <a:cubicBezTo>
                    <a:pt x="12" y="5"/>
                    <a:pt x="7" y="3"/>
                    <a:pt x="4" y="3"/>
                  </a:cubicBezTo>
                  <a:cubicBezTo>
                    <a:pt x="3" y="3"/>
                    <a:pt x="2" y="3"/>
                    <a:pt x="1" y="3"/>
                  </a:cubicBezTo>
                  <a:cubicBezTo>
                    <a:pt x="0" y="6"/>
                    <a:pt x="0" y="10"/>
                    <a:pt x="0" y="1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4" name="Freeform 134"/>
            <p:cNvSpPr>
              <a:spLocks noEditPoints="1"/>
            </p:cNvSpPr>
            <p:nvPr/>
          </p:nvSpPr>
          <p:spPr bwMode="auto">
            <a:xfrm>
              <a:off x="6366634" y="2853999"/>
              <a:ext cx="194734" cy="243800"/>
            </a:xfrm>
            <a:custGeom>
              <a:avLst/>
              <a:gdLst>
                <a:gd name="T0" fmla="*/ 53 w 54"/>
                <a:gd name="T1" fmla="*/ 0 h 67"/>
                <a:gd name="T2" fmla="*/ 49 w 54"/>
                <a:gd name="T3" fmla="*/ 2 h 67"/>
                <a:gd name="T4" fmla="*/ 46 w 54"/>
                <a:gd name="T5" fmla="*/ 4 h 67"/>
                <a:gd name="T6" fmla="*/ 37 w 54"/>
                <a:gd name="T7" fmla="*/ 2 h 67"/>
                <a:gd name="T8" fmla="*/ 26 w 54"/>
                <a:gd name="T9" fmla="*/ 2 h 67"/>
                <a:gd name="T10" fmla="*/ 25 w 54"/>
                <a:gd name="T11" fmla="*/ 2 h 67"/>
                <a:gd name="T12" fmla="*/ 18 w 54"/>
                <a:gd name="T13" fmla="*/ 6 h 67"/>
                <a:gd name="T14" fmla="*/ 14 w 54"/>
                <a:gd name="T15" fmla="*/ 8 h 67"/>
                <a:gd name="T16" fmla="*/ 8 w 54"/>
                <a:gd name="T17" fmla="*/ 9 h 67"/>
                <a:gd name="T18" fmla="*/ 5 w 54"/>
                <a:gd name="T19" fmla="*/ 14 h 67"/>
                <a:gd name="T20" fmla="*/ 3 w 54"/>
                <a:gd name="T21" fmla="*/ 17 h 67"/>
                <a:gd name="T22" fmla="*/ 0 w 54"/>
                <a:gd name="T23" fmla="*/ 22 h 67"/>
                <a:gd name="T24" fmla="*/ 1 w 54"/>
                <a:gd name="T25" fmla="*/ 22 h 67"/>
                <a:gd name="T26" fmla="*/ 5 w 54"/>
                <a:gd name="T27" fmla="*/ 29 h 67"/>
                <a:gd name="T28" fmla="*/ 11 w 54"/>
                <a:gd name="T29" fmla="*/ 31 h 67"/>
                <a:gd name="T30" fmla="*/ 19 w 54"/>
                <a:gd name="T31" fmla="*/ 34 h 67"/>
                <a:gd name="T32" fmla="*/ 10 w 54"/>
                <a:gd name="T33" fmla="*/ 35 h 67"/>
                <a:gd name="T34" fmla="*/ 12 w 54"/>
                <a:gd name="T35" fmla="*/ 42 h 67"/>
                <a:gd name="T36" fmla="*/ 16 w 54"/>
                <a:gd name="T37" fmla="*/ 48 h 67"/>
                <a:gd name="T38" fmla="*/ 24 w 54"/>
                <a:gd name="T39" fmla="*/ 51 h 67"/>
                <a:gd name="T40" fmla="*/ 22 w 54"/>
                <a:gd name="T41" fmla="*/ 43 h 67"/>
                <a:gd name="T42" fmla="*/ 28 w 54"/>
                <a:gd name="T43" fmla="*/ 43 h 67"/>
                <a:gd name="T44" fmla="*/ 24 w 54"/>
                <a:gd name="T45" fmla="*/ 39 h 67"/>
                <a:gd name="T46" fmla="*/ 27 w 54"/>
                <a:gd name="T47" fmla="*/ 38 h 67"/>
                <a:gd name="T48" fmla="*/ 33 w 54"/>
                <a:gd name="T49" fmla="*/ 37 h 67"/>
                <a:gd name="T50" fmla="*/ 31 w 54"/>
                <a:gd name="T51" fmla="*/ 30 h 67"/>
                <a:gd name="T52" fmla="*/ 24 w 54"/>
                <a:gd name="T53" fmla="*/ 30 h 67"/>
                <a:gd name="T54" fmla="*/ 26 w 54"/>
                <a:gd name="T55" fmla="*/ 26 h 67"/>
                <a:gd name="T56" fmla="*/ 20 w 54"/>
                <a:gd name="T57" fmla="*/ 16 h 67"/>
                <a:gd name="T58" fmla="*/ 24 w 54"/>
                <a:gd name="T59" fmla="*/ 14 h 67"/>
                <a:gd name="T60" fmla="*/ 31 w 54"/>
                <a:gd name="T61" fmla="*/ 15 h 67"/>
                <a:gd name="T62" fmla="*/ 32 w 54"/>
                <a:gd name="T63" fmla="*/ 9 h 67"/>
                <a:gd name="T64" fmla="*/ 37 w 54"/>
                <a:gd name="T65" fmla="*/ 10 h 67"/>
                <a:gd name="T66" fmla="*/ 44 w 54"/>
                <a:gd name="T67" fmla="*/ 7 h 67"/>
                <a:gd name="T68" fmla="*/ 49 w 54"/>
                <a:gd name="T69" fmla="*/ 10 h 67"/>
                <a:gd name="T70" fmla="*/ 51 w 54"/>
                <a:gd name="T71" fmla="*/ 7 h 67"/>
                <a:gd name="T72" fmla="*/ 54 w 54"/>
                <a:gd name="T73" fmla="*/ 3 h 67"/>
                <a:gd name="T74" fmla="*/ 53 w 54"/>
                <a:gd name="T75" fmla="*/ 0 h 67"/>
                <a:gd name="T76" fmla="*/ 46 w 54"/>
                <a:gd name="T77" fmla="*/ 63 h 67"/>
                <a:gd name="T78" fmla="*/ 33 w 54"/>
                <a:gd name="T79" fmla="*/ 61 h 67"/>
                <a:gd name="T80" fmla="*/ 28 w 54"/>
                <a:gd name="T81" fmla="*/ 63 h 67"/>
                <a:gd name="T82" fmla="*/ 40 w 54"/>
                <a:gd name="T83" fmla="*/ 66 h 67"/>
                <a:gd name="T84" fmla="*/ 51 w 54"/>
                <a:gd name="T85" fmla="*/ 63 h 67"/>
                <a:gd name="T86" fmla="*/ 46 w 54"/>
                <a:gd name="T87"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4" h="67">
                  <a:moveTo>
                    <a:pt x="53" y="0"/>
                  </a:moveTo>
                  <a:cubicBezTo>
                    <a:pt x="51" y="0"/>
                    <a:pt x="49" y="1"/>
                    <a:pt x="49" y="2"/>
                  </a:cubicBezTo>
                  <a:cubicBezTo>
                    <a:pt x="50" y="3"/>
                    <a:pt x="48" y="4"/>
                    <a:pt x="46" y="4"/>
                  </a:cubicBezTo>
                  <a:cubicBezTo>
                    <a:pt x="46" y="4"/>
                    <a:pt x="39" y="3"/>
                    <a:pt x="37" y="2"/>
                  </a:cubicBezTo>
                  <a:cubicBezTo>
                    <a:pt x="35" y="1"/>
                    <a:pt x="29" y="2"/>
                    <a:pt x="26" y="2"/>
                  </a:cubicBezTo>
                  <a:cubicBezTo>
                    <a:pt x="26" y="2"/>
                    <a:pt x="26" y="2"/>
                    <a:pt x="25" y="2"/>
                  </a:cubicBezTo>
                  <a:cubicBezTo>
                    <a:pt x="25" y="4"/>
                    <a:pt x="19" y="7"/>
                    <a:pt x="18" y="6"/>
                  </a:cubicBezTo>
                  <a:cubicBezTo>
                    <a:pt x="16" y="6"/>
                    <a:pt x="16" y="8"/>
                    <a:pt x="14" y="8"/>
                  </a:cubicBezTo>
                  <a:cubicBezTo>
                    <a:pt x="11" y="9"/>
                    <a:pt x="8" y="8"/>
                    <a:pt x="8" y="9"/>
                  </a:cubicBezTo>
                  <a:cubicBezTo>
                    <a:pt x="8" y="10"/>
                    <a:pt x="6" y="13"/>
                    <a:pt x="5" y="14"/>
                  </a:cubicBezTo>
                  <a:cubicBezTo>
                    <a:pt x="4" y="15"/>
                    <a:pt x="5" y="17"/>
                    <a:pt x="3" y="17"/>
                  </a:cubicBezTo>
                  <a:cubicBezTo>
                    <a:pt x="2" y="18"/>
                    <a:pt x="1" y="20"/>
                    <a:pt x="0" y="22"/>
                  </a:cubicBezTo>
                  <a:cubicBezTo>
                    <a:pt x="1" y="22"/>
                    <a:pt x="1" y="22"/>
                    <a:pt x="1" y="22"/>
                  </a:cubicBezTo>
                  <a:cubicBezTo>
                    <a:pt x="4" y="23"/>
                    <a:pt x="6" y="26"/>
                    <a:pt x="5" y="29"/>
                  </a:cubicBezTo>
                  <a:cubicBezTo>
                    <a:pt x="5" y="32"/>
                    <a:pt x="9" y="33"/>
                    <a:pt x="11" y="31"/>
                  </a:cubicBezTo>
                  <a:cubicBezTo>
                    <a:pt x="13" y="29"/>
                    <a:pt x="19" y="32"/>
                    <a:pt x="19" y="34"/>
                  </a:cubicBezTo>
                  <a:cubicBezTo>
                    <a:pt x="19" y="35"/>
                    <a:pt x="13" y="32"/>
                    <a:pt x="10" y="35"/>
                  </a:cubicBezTo>
                  <a:cubicBezTo>
                    <a:pt x="7" y="37"/>
                    <a:pt x="12" y="39"/>
                    <a:pt x="12" y="42"/>
                  </a:cubicBezTo>
                  <a:cubicBezTo>
                    <a:pt x="11" y="44"/>
                    <a:pt x="13" y="48"/>
                    <a:pt x="16" y="48"/>
                  </a:cubicBezTo>
                  <a:cubicBezTo>
                    <a:pt x="19" y="48"/>
                    <a:pt x="22" y="52"/>
                    <a:pt x="24" y="51"/>
                  </a:cubicBezTo>
                  <a:cubicBezTo>
                    <a:pt x="26" y="51"/>
                    <a:pt x="22" y="44"/>
                    <a:pt x="22" y="43"/>
                  </a:cubicBezTo>
                  <a:cubicBezTo>
                    <a:pt x="23" y="42"/>
                    <a:pt x="26" y="45"/>
                    <a:pt x="28" y="43"/>
                  </a:cubicBezTo>
                  <a:cubicBezTo>
                    <a:pt x="30" y="41"/>
                    <a:pt x="27" y="39"/>
                    <a:pt x="24" y="39"/>
                  </a:cubicBezTo>
                  <a:cubicBezTo>
                    <a:pt x="22" y="39"/>
                    <a:pt x="24" y="36"/>
                    <a:pt x="27" y="38"/>
                  </a:cubicBezTo>
                  <a:cubicBezTo>
                    <a:pt x="30" y="40"/>
                    <a:pt x="32" y="37"/>
                    <a:pt x="33" y="37"/>
                  </a:cubicBezTo>
                  <a:cubicBezTo>
                    <a:pt x="35" y="37"/>
                    <a:pt x="35" y="31"/>
                    <a:pt x="31" y="30"/>
                  </a:cubicBezTo>
                  <a:cubicBezTo>
                    <a:pt x="26" y="29"/>
                    <a:pt x="27" y="33"/>
                    <a:pt x="24" y="30"/>
                  </a:cubicBezTo>
                  <a:cubicBezTo>
                    <a:pt x="21" y="27"/>
                    <a:pt x="26" y="28"/>
                    <a:pt x="26" y="26"/>
                  </a:cubicBezTo>
                  <a:cubicBezTo>
                    <a:pt x="26" y="23"/>
                    <a:pt x="22" y="20"/>
                    <a:pt x="20" y="16"/>
                  </a:cubicBezTo>
                  <a:cubicBezTo>
                    <a:pt x="17" y="13"/>
                    <a:pt x="23" y="12"/>
                    <a:pt x="24" y="14"/>
                  </a:cubicBezTo>
                  <a:cubicBezTo>
                    <a:pt x="25" y="16"/>
                    <a:pt x="29" y="16"/>
                    <a:pt x="31" y="15"/>
                  </a:cubicBezTo>
                  <a:cubicBezTo>
                    <a:pt x="33" y="14"/>
                    <a:pt x="28" y="10"/>
                    <a:pt x="32" y="9"/>
                  </a:cubicBezTo>
                  <a:cubicBezTo>
                    <a:pt x="36" y="7"/>
                    <a:pt x="36" y="10"/>
                    <a:pt x="37" y="10"/>
                  </a:cubicBezTo>
                  <a:cubicBezTo>
                    <a:pt x="39" y="11"/>
                    <a:pt x="40" y="7"/>
                    <a:pt x="44" y="7"/>
                  </a:cubicBezTo>
                  <a:cubicBezTo>
                    <a:pt x="46" y="7"/>
                    <a:pt x="48" y="9"/>
                    <a:pt x="49" y="10"/>
                  </a:cubicBezTo>
                  <a:cubicBezTo>
                    <a:pt x="51" y="9"/>
                    <a:pt x="51" y="8"/>
                    <a:pt x="51" y="7"/>
                  </a:cubicBezTo>
                  <a:cubicBezTo>
                    <a:pt x="51" y="6"/>
                    <a:pt x="54" y="5"/>
                    <a:pt x="54" y="3"/>
                  </a:cubicBezTo>
                  <a:cubicBezTo>
                    <a:pt x="54" y="2"/>
                    <a:pt x="53" y="1"/>
                    <a:pt x="53" y="0"/>
                  </a:cubicBezTo>
                  <a:close/>
                  <a:moveTo>
                    <a:pt x="46" y="63"/>
                  </a:moveTo>
                  <a:cubicBezTo>
                    <a:pt x="44" y="61"/>
                    <a:pt x="35" y="63"/>
                    <a:pt x="33" y="61"/>
                  </a:cubicBezTo>
                  <a:cubicBezTo>
                    <a:pt x="30" y="59"/>
                    <a:pt x="26" y="63"/>
                    <a:pt x="28" y="63"/>
                  </a:cubicBezTo>
                  <a:cubicBezTo>
                    <a:pt x="31" y="64"/>
                    <a:pt x="35" y="66"/>
                    <a:pt x="40" y="66"/>
                  </a:cubicBezTo>
                  <a:cubicBezTo>
                    <a:pt x="45" y="67"/>
                    <a:pt x="51" y="64"/>
                    <a:pt x="51" y="63"/>
                  </a:cubicBezTo>
                  <a:cubicBezTo>
                    <a:pt x="51" y="62"/>
                    <a:pt x="48" y="64"/>
                    <a:pt x="46" y="6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5" name="Freeform 135"/>
            <p:cNvSpPr>
              <a:spLocks/>
            </p:cNvSpPr>
            <p:nvPr/>
          </p:nvSpPr>
          <p:spPr bwMode="auto">
            <a:xfrm>
              <a:off x="6728501" y="3060999"/>
              <a:ext cx="79734" cy="50600"/>
            </a:xfrm>
            <a:custGeom>
              <a:avLst/>
              <a:gdLst>
                <a:gd name="T0" fmla="*/ 14 w 22"/>
                <a:gd name="T1" fmla="*/ 9 h 14"/>
                <a:gd name="T2" fmla="*/ 19 w 22"/>
                <a:gd name="T3" fmla="*/ 4 h 14"/>
                <a:gd name="T4" fmla="*/ 19 w 22"/>
                <a:gd name="T5" fmla="*/ 2 h 14"/>
                <a:gd name="T6" fmla="*/ 7 w 22"/>
                <a:gd name="T7" fmla="*/ 6 h 14"/>
                <a:gd name="T8" fmla="*/ 3 w 22"/>
                <a:gd name="T9" fmla="*/ 12 h 14"/>
                <a:gd name="T10" fmla="*/ 14 w 22"/>
                <a:gd name="T11" fmla="*/ 9 h 14"/>
              </a:gdLst>
              <a:ahLst/>
              <a:cxnLst>
                <a:cxn ang="0">
                  <a:pos x="T0" y="T1"/>
                </a:cxn>
                <a:cxn ang="0">
                  <a:pos x="T2" y="T3"/>
                </a:cxn>
                <a:cxn ang="0">
                  <a:pos x="T4" y="T5"/>
                </a:cxn>
                <a:cxn ang="0">
                  <a:pos x="T6" y="T7"/>
                </a:cxn>
                <a:cxn ang="0">
                  <a:pos x="T8" y="T9"/>
                </a:cxn>
                <a:cxn ang="0">
                  <a:pos x="T10" y="T11"/>
                </a:cxn>
              </a:cxnLst>
              <a:rect l="0" t="0" r="r" b="b"/>
              <a:pathLst>
                <a:path w="22" h="14">
                  <a:moveTo>
                    <a:pt x="14" y="9"/>
                  </a:moveTo>
                  <a:cubicBezTo>
                    <a:pt x="14" y="8"/>
                    <a:pt x="16" y="5"/>
                    <a:pt x="19" y="4"/>
                  </a:cubicBezTo>
                  <a:cubicBezTo>
                    <a:pt x="22" y="3"/>
                    <a:pt x="21" y="0"/>
                    <a:pt x="19" y="2"/>
                  </a:cubicBezTo>
                  <a:cubicBezTo>
                    <a:pt x="17" y="4"/>
                    <a:pt x="12" y="5"/>
                    <a:pt x="7" y="6"/>
                  </a:cubicBezTo>
                  <a:cubicBezTo>
                    <a:pt x="1" y="6"/>
                    <a:pt x="0" y="10"/>
                    <a:pt x="3" y="12"/>
                  </a:cubicBezTo>
                  <a:cubicBezTo>
                    <a:pt x="7" y="14"/>
                    <a:pt x="15" y="10"/>
                    <a:pt x="14" y="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6" name="Freeform 136"/>
            <p:cNvSpPr>
              <a:spLocks/>
            </p:cNvSpPr>
            <p:nvPr/>
          </p:nvSpPr>
          <p:spPr bwMode="auto">
            <a:xfrm>
              <a:off x="5021898" y="1786797"/>
              <a:ext cx="325068" cy="167134"/>
            </a:xfrm>
            <a:custGeom>
              <a:avLst/>
              <a:gdLst>
                <a:gd name="T0" fmla="*/ 76 w 90"/>
                <a:gd name="T1" fmla="*/ 32 h 46"/>
                <a:gd name="T2" fmla="*/ 83 w 90"/>
                <a:gd name="T3" fmla="*/ 27 h 46"/>
                <a:gd name="T4" fmla="*/ 89 w 90"/>
                <a:gd name="T5" fmla="*/ 21 h 46"/>
                <a:gd name="T6" fmla="*/ 85 w 90"/>
                <a:gd name="T7" fmla="*/ 14 h 46"/>
                <a:gd name="T8" fmla="*/ 80 w 90"/>
                <a:gd name="T9" fmla="*/ 10 h 46"/>
                <a:gd name="T10" fmla="*/ 79 w 90"/>
                <a:gd name="T11" fmla="*/ 4 h 46"/>
                <a:gd name="T12" fmla="*/ 73 w 90"/>
                <a:gd name="T13" fmla="*/ 5 h 46"/>
                <a:gd name="T14" fmla="*/ 65 w 90"/>
                <a:gd name="T15" fmla="*/ 1 h 46"/>
                <a:gd name="T16" fmla="*/ 64 w 90"/>
                <a:gd name="T17" fmla="*/ 6 h 46"/>
                <a:gd name="T18" fmla="*/ 59 w 90"/>
                <a:gd name="T19" fmla="*/ 6 h 46"/>
                <a:gd name="T20" fmla="*/ 55 w 90"/>
                <a:gd name="T21" fmla="*/ 7 h 46"/>
                <a:gd name="T22" fmla="*/ 51 w 90"/>
                <a:gd name="T23" fmla="*/ 7 h 46"/>
                <a:gd name="T24" fmla="*/ 46 w 90"/>
                <a:gd name="T25" fmla="*/ 6 h 46"/>
                <a:gd name="T26" fmla="*/ 41 w 90"/>
                <a:gd name="T27" fmla="*/ 10 h 46"/>
                <a:gd name="T28" fmla="*/ 37 w 90"/>
                <a:gd name="T29" fmla="*/ 8 h 46"/>
                <a:gd name="T30" fmla="*/ 33 w 90"/>
                <a:gd name="T31" fmla="*/ 11 h 46"/>
                <a:gd name="T32" fmla="*/ 32 w 90"/>
                <a:gd name="T33" fmla="*/ 14 h 46"/>
                <a:gd name="T34" fmla="*/ 27 w 90"/>
                <a:gd name="T35" fmla="*/ 17 h 46"/>
                <a:gd name="T36" fmla="*/ 25 w 90"/>
                <a:gd name="T37" fmla="*/ 10 h 46"/>
                <a:gd name="T38" fmla="*/ 12 w 90"/>
                <a:gd name="T39" fmla="*/ 2 h 46"/>
                <a:gd name="T40" fmla="*/ 13 w 90"/>
                <a:gd name="T41" fmla="*/ 6 h 46"/>
                <a:gd name="T42" fmla="*/ 10 w 90"/>
                <a:gd name="T43" fmla="*/ 6 h 46"/>
                <a:gd name="T44" fmla="*/ 4 w 90"/>
                <a:gd name="T45" fmla="*/ 8 h 46"/>
                <a:gd name="T46" fmla="*/ 0 w 90"/>
                <a:gd name="T47" fmla="*/ 14 h 46"/>
                <a:gd name="T48" fmla="*/ 8 w 90"/>
                <a:gd name="T49" fmla="*/ 16 h 46"/>
                <a:gd name="T50" fmla="*/ 18 w 90"/>
                <a:gd name="T51" fmla="*/ 16 h 46"/>
                <a:gd name="T52" fmla="*/ 17 w 90"/>
                <a:gd name="T53" fmla="*/ 20 h 46"/>
                <a:gd name="T54" fmla="*/ 12 w 90"/>
                <a:gd name="T55" fmla="*/ 22 h 46"/>
                <a:gd name="T56" fmla="*/ 3 w 90"/>
                <a:gd name="T57" fmla="*/ 25 h 46"/>
                <a:gd name="T58" fmla="*/ 15 w 90"/>
                <a:gd name="T59" fmla="*/ 25 h 46"/>
                <a:gd name="T60" fmla="*/ 18 w 90"/>
                <a:gd name="T61" fmla="*/ 28 h 46"/>
                <a:gd name="T62" fmla="*/ 21 w 90"/>
                <a:gd name="T63" fmla="*/ 31 h 46"/>
                <a:gd name="T64" fmla="*/ 18 w 90"/>
                <a:gd name="T65" fmla="*/ 35 h 46"/>
                <a:gd name="T66" fmla="*/ 13 w 90"/>
                <a:gd name="T67" fmla="*/ 38 h 46"/>
                <a:gd name="T68" fmla="*/ 24 w 90"/>
                <a:gd name="T69" fmla="*/ 37 h 46"/>
                <a:gd name="T70" fmla="*/ 39 w 90"/>
                <a:gd name="T71" fmla="*/ 44 h 46"/>
                <a:gd name="T72" fmla="*/ 54 w 90"/>
                <a:gd name="T73" fmla="*/ 40 h 46"/>
                <a:gd name="T74" fmla="*/ 64 w 90"/>
                <a:gd name="T75" fmla="*/ 37 h 46"/>
                <a:gd name="T76" fmla="*/ 76 w 90"/>
                <a:gd name="T77" fmla="*/ 3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0" h="46">
                  <a:moveTo>
                    <a:pt x="76" y="32"/>
                  </a:moveTo>
                  <a:cubicBezTo>
                    <a:pt x="81" y="32"/>
                    <a:pt x="81" y="27"/>
                    <a:pt x="83" y="27"/>
                  </a:cubicBezTo>
                  <a:cubicBezTo>
                    <a:pt x="85" y="27"/>
                    <a:pt x="88" y="23"/>
                    <a:pt x="89" y="21"/>
                  </a:cubicBezTo>
                  <a:cubicBezTo>
                    <a:pt x="90" y="18"/>
                    <a:pt x="88" y="14"/>
                    <a:pt x="85" y="14"/>
                  </a:cubicBezTo>
                  <a:cubicBezTo>
                    <a:pt x="82" y="14"/>
                    <a:pt x="79" y="11"/>
                    <a:pt x="80" y="10"/>
                  </a:cubicBezTo>
                  <a:cubicBezTo>
                    <a:pt x="81" y="8"/>
                    <a:pt x="78" y="6"/>
                    <a:pt x="79" y="4"/>
                  </a:cubicBezTo>
                  <a:cubicBezTo>
                    <a:pt x="79" y="3"/>
                    <a:pt x="75" y="4"/>
                    <a:pt x="73" y="5"/>
                  </a:cubicBezTo>
                  <a:cubicBezTo>
                    <a:pt x="71" y="5"/>
                    <a:pt x="67" y="0"/>
                    <a:pt x="65" y="1"/>
                  </a:cubicBezTo>
                  <a:cubicBezTo>
                    <a:pt x="63" y="2"/>
                    <a:pt x="64" y="5"/>
                    <a:pt x="64" y="6"/>
                  </a:cubicBezTo>
                  <a:cubicBezTo>
                    <a:pt x="63" y="8"/>
                    <a:pt x="59" y="5"/>
                    <a:pt x="59" y="6"/>
                  </a:cubicBezTo>
                  <a:cubicBezTo>
                    <a:pt x="59" y="8"/>
                    <a:pt x="57" y="8"/>
                    <a:pt x="55" y="7"/>
                  </a:cubicBezTo>
                  <a:cubicBezTo>
                    <a:pt x="54" y="5"/>
                    <a:pt x="50" y="6"/>
                    <a:pt x="51" y="7"/>
                  </a:cubicBezTo>
                  <a:cubicBezTo>
                    <a:pt x="51" y="9"/>
                    <a:pt x="49" y="8"/>
                    <a:pt x="46" y="6"/>
                  </a:cubicBezTo>
                  <a:cubicBezTo>
                    <a:pt x="43" y="4"/>
                    <a:pt x="40" y="8"/>
                    <a:pt x="41" y="10"/>
                  </a:cubicBezTo>
                  <a:cubicBezTo>
                    <a:pt x="41" y="12"/>
                    <a:pt x="40" y="12"/>
                    <a:pt x="37" y="8"/>
                  </a:cubicBezTo>
                  <a:cubicBezTo>
                    <a:pt x="35" y="4"/>
                    <a:pt x="32" y="8"/>
                    <a:pt x="33" y="11"/>
                  </a:cubicBezTo>
                  <a:cubicBezTo>
                    <a:pt x="35" y="13"/>
                    <a:pt x="34" y="16"/>
                    <a:pt x="32" y="14"/>
                  </a:cubicBezTo>
                  <a:cubicBezTo>
                    <a:pt x="30" y="13"/>
                    <a:pt x="28" y="15"/>
                    <a:pt x="27" y="17"/>
                  </a:cubicBezTo>
                  <a:cubicBezTo>
                    <a:pt x="26" y="19"/>
                    <a:pt x="22" y="12"/>
                    <a:pt x="25" y="10"/>
                  </a:cubicBezTo>
                  <a:cubicBezTo>
                    <a:pt x="27" y="9"/>
                    <a:pt x="15" y="2"/>
                    <a:pt x="12" y="2"/>
                  </a:cubicBezTo>
                  <a:cubicBezTo>
                    <a:pt x="8" y="2"/>
                    <a:pt x="10" y="4"/>
                    <a:pt x="13" y="6"/>
                  </a:cubicBezTo>
                  <a:cubicBezTo>
                    <a:pt x="15" y="8"/>
                    <a:pt x="11" y="8"/>
                    <a:pt x="10" y="6"/>
                  </a:cubicBezTo>
                  <a:cubicBezTo>
                    <a:pt x="8" y="4"/>
                    <a:pt x="6" y="6"/>
                    <a:pt x="4" y="8"/>
                  </a:cubicBezTo>
                  <a:cubicBezTo>
                    <a:pt x="3" y="11"/>
                    <a:pt x="0" y="12"/>
                    <a:pt x="0" y="14"/>
                  </a:cubicBezTo>
                  <a:cubicBezTo>
                    <a:pt x="0" y="16"/>
                    <a:pt x="4" y="18"/>
                    <a:pt x="8" y="16"/>
                  </a:cubicBezTo>
                  <a:cubicBezTo>
                    <a:pt x="12" y="14"/>
                    <a:pt x="16" y="14"/>
                    <a:pt x="18" y="16"/>
                  </a:cubicBezTo>
                  <a:cubicBezTo>
                    <a:pt x="20" y="18"/>
                    <a:pt x="15" y="19"/>
                    <a:pt x="17" y="20"/>
                  </a:cubicBezTo>
                  <a:cubicBezTo>
                    <a:pt x="19" y="21"/>
                    <a:pt x="17" y="23"/>
                    <a:pt x="12" y="22"/>
                  </a:cubicBezTo>
                  <a:cubicBezTo>
                    <a:pt x="8" y="22"/>
                    <a:pt x="2" y="23"/>
                    <a:pt x="3" y="25"/>
                  </a:cubicBezTo>
                  <a:cubicBezTo>
                    <a:pt x="4" y="27"/>
                    <a:pt x="15" y="24"/>
                    <a:pt x="15" y="25"/>
                  </a:cubicBezTo>
                  <a:cubicBezTo>
                    <a:pt x="15" y="27"/>
                    <a:pt x="15" y="30"/>
                    <a:pt x="18" y="28"/>
                  </a:cubicBezTo>
                  <a:cubicBezTo>
                    <a:pt x="21" y="27"/>
                    <a:pt x="19" y="31"/>
                    <a:pt x="21" y="31"/>
                  </a:cubicBezTo>
                  <a:cubicBezTo>
                    <a:pt x="22" y="32"/>
                    <a:pt x="22" y="35"/>
                    <a:pt x="18" y="35"/>
                  </a:cubicBezTo>
                  <a:cubicBezTo>
                    <a:pt x="14" y="35"/>
                    <a:pt x="12" y="36"/>
                    <a:pt x="13" y="38"/>
                  </a:cubicBezTo>
                  <a:cubicBezTo>
                    <a:pt x="16" y="40"/>
                    <a:pt x="20" y="38"/>
                    <a:pt x="24" y="37"/>
                  </a:cubicBezTo>
                  <a:cubicBezTo>
                    <a:pt x="28" y="36"/>
                    <a:pt x="34" y="42"/>
                    <a:pt x="39" y="44"/>
                  </a:cubicBezTo>
                  <a:cubicBezTo>
                    <a:pt x="44" y="46"/>
                    <a:pt x="53" y="43"/>
                    <a:pt x="54" y="40"/>
                  </a:cubicBezTo>
                  <a:cubicBezTo>
                    <a:pt x="55" y="38"/>
                    <a:pt x="62" y="39"/>
                    <a:pt x="64" y="37"/>
                  </a:cubicBezTo>
                  <a:cubicBezTo>
                    <a:pt x="67" y="35"/>
                    <a:pt x="71" y="33"/>
                    <a:pt x="76" y="3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7" name="Freeform 137"/>
            <p:cNvSpPr>
              <a:spLocks/>
            </p:cNvSpPr>
            <p:nvPr/>
          </p:nvSpPr>
          <p:spPr bwMode="auto">
            <a:xfrm>
              <a:off x="5442032" y="2320398"/>
              <a:ext cx="138000" cy="156400"/>
            </a:xfrm>
            <a:custGeom>
              <a:avLst/>
              <a:gdLst>
                <a:gd name="T0" fmla="*/ 34 w 38"/>
                <a:gd name="T1" fmla="*/ 14 h 43"/>
                <a:gd name="T2" fmla="*/ 31 w 38"/>
                <a:gd name="T3" fmla="*/ 11 h 43"/>
                <a:gd name="T4" fmla="*/ 26 w 38"/>
                <a:gd name="T5" fmla="*/ 13 h 43"/>
                <a:gd name="T6" fmla="*/ 21 w 38"/>
                <a:gd name="T7" fmla="*/ 12 h 43"/>
                <a:gd name="T8" fmla="*/ 23 w 38"/>
                <a:gd name="T9" fmla="*/ 7 h 43"/>
                <a:gd name="T10" fmla="*/ 25 w 38"/>
                <a:gd name="T11" fmla="*/ 2 h 43"/>
                <a:gd name="T12" fmla="*/ 24 w 38"/>
                <a:gd name="T13" fmla="*/ 2 h 43"/>
                <a:gd name="T14" fmla="*/ 16 w 38"/>
                <a:gd name="T15" fmla="*/ 3 h 43"/>
                <a:gd name="T16" fmla="*/ 20 w 38"/>
                <a:gd name="T17" fmla="*/ 7 h 43"/>
                <a:gd name="T18" fmla="*/ 13 w 38"/>
                <a:gd name="T19" fmla="*/ 11 h 43"/>
                <a:gd name="T20" fmla="*/ 4 w 38"/>
                <a:gd name="T21" fmla="*/ 11 h 43"/>
                <a:gd name="T22" fmla="*/ 5 w 38"/>
                <a:gd name="T23" fmla="*/ 17 h 43"/>
                <a:gd name="T24" fmla="*/ 9 w 38"/>
                <a:gd name="T25" fmla="*/ 23 h 43"/>
                <a:gd name="T26" fmla="*/ 6 w 38"/>
                <a:gd name="T27" fmla="*/ 30 h 43"/>
                <a:gd name="T28" fmla="*/ 1 w 38"/>
                <a:gd name="T29" fmla="*/ 36 h 43"/>
                <a:gd name="T30" fmla="*/ 9 w 38"/>
                <a:gd name="T31" fmla="*/ 43 h 43"/>
                <a:gd name="T32" fmla="*/ 24 w 38"/>
                <a:gd name="T33" fmla="*/ 37 h 43"/>
                <a:gd name="T34" fmla="*/ 34 w 38"/>
                <a:gd name="T35" fmla="*/ 35 h 43"/>
                <a:gd name="T36" fmla="*/ 34 w 38"/>
                <a:gd name="T37" fmla="*/ 15 h 43"/>
                <a:gd name="T38" fmla="*/ 34 w 38"/>
                <a:gd name="T39" fmla="*/ 14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43">
                  <a:moveTo>
                    <a:pt x="34" y="14"/>
                  </a:moveTo>
                  <a:cubicBezTo>
                    <a:pt x="33" y="13"/>
                    <a:pt x="32" y="12"/>
                    <a:pt x="31" y="11"/>
                  </a:cubicBezTo>
                  <a:cubicBezTo>
                    <a:pt x="28" y="7"/>
                    <a:pt x="27" y="10"/>
                    <a:pt x="26" y="13"/>
                  </a:cubicBezTo>
                  <a:cubicBezTo>
                    <a:pt x="26" y="15"/>
                    <a:pt x="23" y="12"/>
                    <a:pt x="21" y="12"/>
                  </a:cubicBezTo>
                  <a:cubicBezTo>
                    <a:pt x="19" y="11"/>
                    <a:pt x="22" y="8"/>
                    <a:pt x="23" y="7"/>
                  </a:cubicBezTo>
                  <a:cubicBezTo>
                    <a:pt x="24" y="6"/>
                    <a:pt x="25" y="4"/>
                    <a:pt x="25" y="2"/>
                  </a:cubicBezTo>
                  <a:cubicBezTo>
                    <a:pt x="25" y="2"/>
                    <a:pt x="24" y="2"/>
                    <a:pt x="24" y="2"/>
                  </a:cubicBezTo>
                  <a:cubicBezTo>
                    <a:pt x="21" y="0"/>
                    <a:pt x="16" y="0"/>
                    <a:pt x="16" y="3"/>
                  </a:cubicBezTo>
                  <a:cubicBezTo>
                    <a:pt x="16" y="7"/>
                    <a:pt x="20" y="5"/>
                    <a:pt x="20" y="7"/>
                  </a:cubicBezTo>
                  <a:cubicBezTo>
                    <a:pt x="20" y="9"/>
                    <a:pt x="16" y="9"/>
                    <a:pt x="13" y="11"/>
                  </a:cubicBezTo>
                  <a:cubicBezTo>
                    <a:pt x="10" y="13"/>
                    <a:pt x="7" y="10"/>
                    <a:pt x="4" y="11"/>
                  </a:cubicBezTo>
                  <a:cubicBezTo>
                    <a:pt x="1" y="13"/>
                    <a:pt x="7" y="14"/>
                    <a:pt x="5" y="17"/>
                  </a:cubicBezTo>
                  <a:cubicBezTo>
                    <a:pt x="3" y="21"/>
                    <a:pt x="5" y="20"/>
                    <a:pt x="9" y="23"/>
                  </a:cubicBezTo>
                  <a:cubicBezTo>
                    <a:pt x="12" y="26"/>
                    <a:pt x="6" y="27"/>
                    <a:pt x="6" y="30"/>
                  </a:cubicBezTo>
                  <a:cubicBezTo>
                    <a:pt x="6" y="34"/>
                    <a:pt x="2" y="34"/>
                    <a:pt x="1" y="36"/>
                  </a:cubicBezTo>
                  <a:cubicBezTo>
                    <a:pt x="0" y="38"/>
                    <a:pt x="5" y="43"/>
                    <a:pt x="9" y="43"/>
                  </a:cubicBezTo>
                  <a:cubicBezTo>
                    <a:pt x="12" y="43"/>
                    <a:pt x="20" y="41"/>
                    <a:pt x="24" y="37"/>
                  </a:cubicBezTo>
                  <a:cubicBezTo>
                    <a:pt x="28" y="33"/>
                    <a:pt x="30" y="37"/>
                    <a:pt x="34" y="35"/>
                  </a:cubicBezTo>
                  <a:cubicBezTo>
                    <a:pt x="38" y="33"/>
                    <a:pt x="36" y="18"/>
                    <a:pt x="34" y="15"/>
                  </a:cubicBezTo>
                  <a:cubicBezTo>
                    <a:pt x="34" y="14"/>
                    <a:pt x="34" y="14"/>
                    <a:pt x="34" y="1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8" name="Freeform 138"/>
            <p:cNvSpPr>
              <a:spLocks noEditPoints="1"/>
            </p:cNvSpPr>
            <p:nvPr/>
          </p:nvSpPr>
          <p:spPr bwMode="auto">
            <a:xfrm>
              <a:off x="5511032" y="2070464"/>
              <a:ext cx="308200" cy="472268"/>
            </a:xfrm>
            <a:custGeom>
              <a:avLst/>
              <a:gdLst>
                <a:gd name="T0" fmla="*/ 6 w 85"/>
                <a:gd name="T1" fmla="*/ 71 h 130"/>
                <a:gd name="T2" fmla="*/ 2 w 85"/>
                <a:gd name="T3" fmla="*/ 81 h 130"/>
                <a:gd name="T4" fmla="*/ 12 w 85"/>
                <a:gd name="T5" fmla="*/ 80 h 130"/>
                <a:gd name="T6" fmla="*/ 21 w 85"/>
                <a:gd name="T7" fmla="*/ 79 h 130"/>
                <a:gd name="T8" fmla="*/ 85 w 85"/>
                <a:gd name="T9" fmla="*/ 100 h 130"/>
                <a:gd name="T10" fmla="*/ 72 w 85"/>
                <a:gd name="T11" fmla="*/ 95 h 130"/>
                <a:gd name="T12" fmla="*/ 69 w 85"/>
                <a:gd name="T13" fmla="*/ 86 h 130"/>
                <a:gd name="T14" fmla="*/ 57 w 85"/>
                <a:gd name="T15" fmla="*/ 66 h 130"/>
                <a:gd name="T16" fmla="*/ 44 w 85"/>
                <a:gd name="T17" fmla="*/ 60 h 130"/>
                <a:gd name="T18" fmla="*/ 53 w 85"/>
                <a:gd name="T19" fmla="*/ 40 h 130"/>
                <a:gd name="T20" fmla="*/ 35 w 85"/>
                <a:gd name="T21" fmla="*/ 36 h 130"/>
                <a:gd name="T22" fmla="*/ 42 w 85"/>
                <a:gd name="T23" fmla="*/ 25 h 130"/>
                <a:gd name="T24" fmla="*/ 30 w 85"/>
                <a:gd name="T25" fmla="*/ 28 h 130"/>
                <a:gd name="T26" fmla="*/ 21 w 85"/>
                <a:gd name="T27" fmla="*/ 41 h 130"/>
                <a:gd name="T28" fmla="*/ 13 w 85"/>
                <a:gd name="T29" fmla="*/ 41 h 130"/>
                <a:gd name="T30" fmla="*/ 16 w 85"/>
                <a:gd name="T31" fmla="*/ 53 h 130"/>
                <a:gd name="T32" fmla="*/ 14 w 85"/>
                <a:gd name="T33" fmla="*/ 62 h 130"/>
                <a:gd name="T34" fmla="*/ 23 w 85"/>
                <a:gd name="T35" fmla="*/ 65 h 130"/>
                <a:gd name="T36" fmla="*/ 29 w 85"/>
                <a:gd name="T37" fmla="*/ 64 h 130"/>
                <a:gd name="T38" fmla="*/ 38 w 85"/>
                <a:gd name="T39" fmla="*/ 72 h 130"/>
                <a:gd name="T40" fmla="*/ 42 w 85"/>
                <a:gd name="T41" fmla="*/ 80 h 130"/>
                <a:gd name="T42" fmla="*/ 43 w 85"/>
                <a:gd name="T43" fmla="*/ 90 h 130"/>
                <a:gd name="T44" fmla="*/ 32 w 85"/>
                <a:gd name="T45" fmla="*/ 92 h 130"/>
                <a:gd name="T46" fmla="*/ 34 w 85"/>
                <a:gd name="T47" fmla="*/ 100 h 130"/>
                <a:gd name="T48" fmla="*/ 30 w 85"/>
                <a:gd name="T49" fmla="*/ 110 h 130"/>
                <a:gd name="T50" fmla="*/ 43 w 85"/>
                <a:gd name="T51" fmla="*/ 112 h 130"/>
                <a:gd name="T52" fmla="*/ 35 w 85"/>
                <a:gd name="T53" fmla="*/ 115 h 130"/>
                <a:gd name="T54" fmla="*/ 30 w 85"/>
                <a:gd name="T55" fmla="*/ 125 h 130"/>
                <a:gd name="T56" fmla="*/ 40 w 85"/>
                <a:gd name="T57" fmla="*/ 123 h 130"/>
                <a:gd name="T58" fmla="*/ 53 w 85"/>
                <a:gd name="T59" fmla="*/ 120 h 130"/>
                <a:gd name="T60" fmla="*/ 69 w 85"/>
                <a:gd name="T61" fmla="*/ 120 h 130"/>
                <a:gd name="T62" fmla="*/ 77 w 85"/>
                <a:gd name="T63" fmla="*/ 113 h 130"/>
                <a:gd name="T64" fmla="*/ 85 w 85"/>
                <a:gd name="T65" fmla="*/ 100 h 130"/>
                <a:gd name="T66" fmla="*/ 16 w 85"/>
                <a:gd name="T67" fmla="*/ 30 h 130"/>
                <a:gd name="T68" fmla="*/ 58 w 85"/>
                <a:gd name="T69" fmla="*/ 11 h 130"/>
                <a:gd name="T70" fmla="*/ 58 w 85"/>
                <a:gd name="T71" fmla="*/ 1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30">
                  <a:moveTo>
                    <a:pt x="17" y="69"/>
                  </a:moveTo>
                  <a:cubicBezTo>
                    <a:pt x="14" y="66"/>
                    <a:pt x="10" y="71"/>
                    <a:pt x="6" y="71"/>
                  </a:cubicBezTo>
                  <a:cubicBezTo>
                    <a:pt x="6" y="73"/>
                    <a:pt x="5" y="75"/>
                    <a:pt x="4" y="76"/>
                  </a:cubicBezTo>
                  <a:cubicBezTo>
                    <a:pt x="3" y="77"/>
                    <a:pt x="0" y="80"/>
                    <a:pt x="2" y="81"/>
                  </a:cubicBezTo>
                  <a:cubicBezTo>
                    <a:pt x="4" y="81"/>
                    <a:pt x="7" y="84"/>
                    <a:pt x="7" y="82"/>
                  </a:cubicBezTo>
                  <a:cubicBezTo>
                    <a:pt x="8" y="79"/>
                    <a:pt x="9" y="76"/>
                    <a:pt x="12" y="80"/>
                  </a:cubicBezTo>
                  <a:cubicBezTo>
                    <a:pt x="13" y="81"/>
                    <a:pt x="14" y="82"/>
                    <a:pt x="15" y="83"/>
                  </a:cubicBezTo>
                  <a:cubicBezTo>
                    <a:pt x="15" y="81"/>
                    <a:pt x="19" y="81"/>
                    <a:pt x="21" y="79"/>
                  </a:cubicBezTo>
                  <a:cubicBezTo>
                    <a:pt x="24" y="76"/>
                    <a:pt x="20" y="73"/>
                    <a:pt x="17" y="69"/>
                  </a:cubicBezTo>
                  <a:close/>
                  <a:moveTo>
                    <a:pt x="85" y="100"/>
                  </a:moveTo>
                  <a:cubicBezTo>
                    <a:pt x="85" y="96"/>
                    <a:pt x="77" y="94"/>
                    <a:pt x="76" y="96"/>
                  </a:cubicBezTo>
                  <a:cubicBezTo>
                    <a:pt x="75" y="98"/>
                    <a:pt x="73" y="97"/>
                    <a:pt x="72" y="95"/>
                  </a:cubicBezTo>
                  <a:cubicBezTo>
                    <a:pt x="70" y="93"/>
                    <a:pt x="73" y="91"/>
                    <a:pt x="72" y="91"/>
                  </a:cubicBezTo>
                  <a:cubicBezTo>
                    <a:pt x="70" y="90"/>
                    <a:pt x="69" y="87"/>
                    <a:pt x="69" y="86"/>
                  </a:cubicBezTo>
                  <a:cubicBezTo>
                    <a:pt x="69" y="85"/>
                    <a:pt x="67" y="77"/>
                    <a:pt x="63" y="76"/>
                  </a:cubicBezTo>
                  <a:cubicBezTo>
                    <a:pt x="58" y="75"/>
                    <a:pt x="58" y="69"/>
                    <a:pt x="57" y="66"/>
                  </a:cubicBezTo>
                  <a:cubicBezTo>
                    <a:pt x="56" y="62"/>
                    <a:pt x="54" y="64"/>
                    <a:pt x="51" y="61"/>
                  </a:cubicBezTo>
                  <a:cubicBezTo>
                    <a:pt x="49" y="59"/>
                    <a:pt x="46" y="60"/>
                    <a:pt x="44" y="60"/>
                  </a:cubicBezTo>
                  <a:cubicBezTo>
                    <a:pt x="42" y="60"/>
                    <a:pt x="44" y="57"/>
                    <a:pt x="47" y="55"/>
                  </a:cubicBezTo>
                  <a:cubicBezTo>
                    <a:pt x="50" y="53"/>
                    <a:pt x="53" y="42"/>
                    <a:pt x="53" y="40"/>
                  </a:cubicBezTo>
                  <a:cubicBezTo>
                    <a:pt x="53" y="38"/>
                    <a:pt x="40" y="38"/>
                    <a:pt x="38" y="39"/>
                  </a:cubicBezTo>
                  <a:cubicBezTo>
                    <a:pt x="35" y="40"/>
                    <a:pt x="33" y="37"/>
                    <a:pt x="35" y="36"/>
                  </a:cubicBezTo>
                  <a:cubicBezTo>
                    <a:pt x="37" y="36"/>
                    <a:pt x="41" y="31"/>
                    <a:pt x="41" y="30"/>
                  </a:cubicBezTo>
                  <a:cubicBezTo>
                    <a:pt x="41" y="28"/>
                    <a:pt x="44" y="26"/>
                    <a:pt x="42" y="25"/>
                  </a:cubicBezTo>
                  <a:cubicBezTo>
                    <a:pt x="41" y="23"/>
                    <a:pt x="40" y="27"/>
                    <a:pt x="39" y="28"/>
                  </a:cubicBezTo>
                  <a:cubicBezTo>
                    <a:pt x="37" y="29"/>
                    <a:pt x="34" y="29"/>
                    <a:pt x="30" y="28"/>
                  </a:cubicBezTo>
                  <a:cubicBezTo>
                    <a:pt x="26" y="27"/>
                    <a:pt x="24" y="33"/>
                    <a:pt x="24" y="35"/>
                  </a:cubicBezTo>
                  <a:cubicBezTo>
                    <a:pt x="25" y="37"/>
                    <a:pt x="20" y="39"/>
                    <a:pt x="21" y="41"/>
                  </a:cubicBezTo>
                  <a:cubicBezTo>
                    <a:pt x="21" y="43"/>
                    <a:pt x="20" y="44"/>
                    <a:pt x="19" y="43"/>
                  </a:cubicBezTo>
                  <a:cubicBezTo>
                    <a:pt x="17" y="42"/>
                    <a:pt x="16" y="39"/>
                    <a:pt x="13" y="41"/>
                  </a:cubicBezTo>
                  <a:cubicBezTo>
                    <a:pt x="11" y="43"/>
                    <a:pt x="16" y="46"/>
                    <a:pt x="20" y="46"/>
                  </a:cubicBezTo>
                  <a:cubicBezTo>
                    <a:pt x="23" y="47"/>
                    <a:pt x="17" y="49"/>
                    <a:pt x="16" y="53"/>
                  </a:cubicBezTo>
                  <a:cubicBezTo>
                    <a:pt x="16" y="56"/>
                    <a:pt x="21" y="55"/>
                    <a:pt x="21" y="57"/>
                  </a:cubicBezTo>
                  <a:cubicBezTo>
                    <a:pt x="21" y="60"/>
                    <a:pt x="14" y="60"/>
                    <a:pt x="14" y="62"/>
                  </a:cubicBezTo>
                  <a:cubicBezTo>
                    <a:pt x="14" y="65"/>
                    <a:pt x="18" y="61"/>
                    <a:pt x="20" y="60"/>
                  </a:cubicBezTo>
                  <a:cubicBezTo>
                    <a:pt x="22" y="59"/>
                    <a:pt x="19" y="66"/>
                    <a:pt x="23" y="65"/>
                  </a:cubicBezTo>
                  <a:cubicBezTo>
                    <a:pt x="28" y="64"/>
                    <a:pt x="27" y="58"/>
                    <a:pt x="28" y="59"/>
                  </a:cubicBezTo>
                  <a:cubicBezTo>
                    <a:pt x="30" y="59"/>
                    <a:pt x="28" y="62"/>
                    <a:pt x="29" y="64"/>
                  </a:cubicBezTo>
                  <a:cubicBezTo>
                    <a:pt x="30" y="67"/>
                    <a:pt x="26" y="71"/>
                    <a:pt x="26" y="73"/>
                  </a:cubicBezTo>
                  <a:cubicBezTo>
                    <a:pt x="26" y="75"/>
                    <a:pt x="35" y="75"/>
                    <a:pt x="38" y="72"/>
                  </a:cubicBezTo>
                  <a:cubicBezTo>
                    <a:pt x="41" y="69"/>
                    <a:pt x="42" y="72"/>
                    <a:pt x="40" y="74"/>
                  </a:cubicBezTo>
                  <a:cubicBezTo>
                    <a:pt x="38" y="77"/>
                    <a:pt x="39" y="79"/>
                    <a:pt x="42" y="80"/>
                  </a:cubicBezTo>
                  <a:cubicBezTo>
                    <a:pt x="44" y="80"/>
                    <a:pt x="45" y="81"/>
                    <a:pt x="44" y="83"/>
                  </a:cubicBezTo>
                  <a:cubicBezTo>
                    <a:pt x="43" y="85"/>
                    <a:pt x="44" y="88"/>
                    <a:pt x="43" y="90"/>
                  </a:cubicBezTo>
                  <a:cubicBezTo>
                    <a:pt x="42" y="92"/>
                    <a:pt x="35" y="92"/>
                    <a:pt x="35" y="91"/>
                  </a:cubicBezTo>
                  <a:cubicBezTo>
                    <a:pt x="34" y="89"/>
                    <a:pt x="31" y="90"/>
                    <a:pt x="32" y="92"/>
                  </a:cubicBezTo>
                  <a:cubicBezTo>
                    <a:pt x="33" y="94"/>
                    <a:pt x="29" y="96"/>
                    <a:pt x="29" y="97"/>
                  </a:cubicBezTo>
                  <a:cubicBezTo>
                    <a:pt x="30" y="99"/>
                    <a:pt x="34" y="98"/>
                    <a:pt x="34" y="100"/>
                  </a:cubicBezTo>
                  <a:cubicBezTo>
                    <a:pt x="35" y="102"/>
                    <a:pt x="31" y="105"/>
                    <a:pt x="26" y="106"/>
                  </a:cubicBezTo>
                  <a:cubicBezTo>
                    <a:pt x="22" y="108"/>
                    <a:pt x="27" y="111"/>
                    <a:pt x="30" y="110"/>
                  </a:cubicBezTo>
                  <a:cubicBezTo>
                    <a:pt x="32" y="108"/>
                    <a:pt x="31" y="111"/>
                    <a:pt x="35" y="111"/>
                  </a:cubicBezTo>
                  <a:cubicBezTo>
                    <a:pt x="38" y="111"/>
                    <a:pt x="40" y="113"/>
                    <a:pt x="43" y="112"/>
                  </a:cubicBezTo>
                  <a:cubicBezTo>
                    <a:pt x="47" y="111"/>
                    <a:pt x="47" y="112"/>
                    <a:pt x="44" y="114"/>
                  </a:cubicBezTo>
                  <a:cubicBezTo>
                    <a:pt x="41" y="116"/>
                    <a:pt x="37" y="114"/>
                    <a:pt x="35" y="115"/>
                  </a:cubicBezTo>
                  <a:cubicBezTo>
                    <a:pt x="32" y="117"/>
                    <a:pt x="22" y="126"/>
                    <a:pt x="24" y="129"/>
                  </a:cubicBezTo>
                  <a:cubicBezTo>
                    <a:pt x="25" y="130"/>
                    <a:pt x="27" y="127"/>
                    <a:pt x="30" y="125"/>
                  </a:cubicBezTo>
                  <a:cubicBezTo>
                    <a:pt x="34" y="124"/>
                    <a:pt x="35" y="126"/>
                    <a:pt x="37" y="126"/>
                  </a:cubicBezTo>
                  <a:cubicBezTo>
                    <a:pt x="39" y="127"/>
                    <a:pt x="39" y="122"/>
                    <a:pt x="40" y="123"/>
                  </a:cubicBezTo>
                  <a:cubicBezTo>
                    <a:pt x="42" y="123"/>
                    <a:pt x="43" y="121"/>
                    <a:pt x="46" y="122"/>
                  </a:cubicBezTo>
                  <a:cubicBezTo>
                    <a:pt x="49" y="122"/>
                    <a:pt x="51" y="121"/>
                    <a:pt x="53" y="120"/>
                  </a:cubicBezTo>
                  <a:cubicBezTo>
                    <a:pt x="54" y="119"/>
                    <a:pt x="58" y="122"/>
                    <a:pt x="60" y="121"/>
                  </a:cubicBezTo>
                  <a:cubicBezTo>
                    <a:pt x="61" y="121"/>
                    <a:pt x="66" y="120"/>
                    <a:pt x="69" y="120"/>
                  </a:cubicBezTo>
                  <a:cubicBezTo>
                    <a:pt x="72" y="120"/>
                    <a:pt x="79" y="117"/>
                    <a:pt x="81" y="115"/>
                  </a:cubicBezTo>
                  <a:cubicBezTo>
                    <a:pt x="83" y="113"/>
                    <a:pt x="80" y="113"/>
                    <a:pt x="77" y="113"/>
                  </a:cubicBezTo>
                  <a:cubicBezTo>
                    <a:pt x="75" y="114"/>
                    <a:pt x="75" y="111"/>
                    <a:pt x="78" y="108"/>
                  </a:cubicBezTo>
                  <a:cubicBezTo>
                    <a:pt x="80" y="106"/>
                    <a:pt x="85" y="104"/>
                    <a:pt x="85" y="100"/>
                  </a:cubicBezTo>
                  <a:close/>
                  <a:moveTo>
                    <a:pt x="10" y="38"/>
                  </a:moveTo>
                  <a:cubicBezTo>
                    <a:pt x="13" y="37"/>
                    <a:pt x="17" y="32"/>
                    <a:pt x="16" y="30"/>
                  </a:cubicBezTo>
                  <a:cubicBezTo>
                    <a:pt x="14" y="29"/>
                    <a:pt x="7" y="38"/>
                    <a:pt x="10" y="38"/>
                  </a:cubicBezTo>
                  <a:close/>
                  <a:moveTo>
                    <a:pt x="58" y="11"/>
                  </a:moveTo>
                  <a:cubicBezTo>
                    <a:pt x="60" y="8"/>
                    <a:pt x="63" y="0"/>
                    <a:pt x="60" y="1"/>
                  </a:cubicBezTo>
                  <a:cubicBezTo>
                    <a:pt x="56" y="2"/>
                    <a:pt x="57" y="12"/>
                    <a:pt x="58" y="1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39" name="Freeform 139"/>
            <p:cNvSpPr>
              <a:spLocks noEditPoints="1"/>
            </p:cNvSpPr>
            <p:nvPr/>
          </p:nvSpPr>
          <p:spPr bwMode="auto">
            <a:xfrm>
              <a:off x="5511032" y="2070464"/>
              <a:ext cx="308200" cy="472268"/>
            </a:xfrm>
            <a:custGeom>
              <a:avLst/>
              <a:gdLst>
                <a:gd name="T0" fmla="*/ 6 w 85"/>
                <a:gd name="T1" fmla="*/ 71 h 130"/>
                <a:gd name="T2" fmla="*/ 2 w 85"/>
                <a:gd name="T3" fmla="*/ 81 h 130"/>
                <a:gd name="T4" fmla="*/ 12 w 85"/>
                <a:gd name="T5" fmla="*/ 80 h 130"/>
                <a:gd name="T6" fmla="*/ 21 w 85"/>
                <a:gd name="T7" fmla="*/ 79 h 130"/>
                <a:gd name="T8" fmla="*/ 85 w 85"/>
                <a:gd name="T9" fmla="*/ 100 h 130"/>
                <a:gd name="T10" fmla="*/ 72 w 85"/>
                <a:gd name="T11" fmla="*/ 95 h 130"/>
                <a:gd name="T12" fmla="*/ 69 w 85"/>
                <a:gd name="T13" fmla="*/ 86 h 130"/>
                <a:gd name="T14" fmla="*/ 57 w 85"/>
                <a:gd name="T15" fmla="*/ 66 h 130"/>
                <a:gd name="T16" fmla="*/ 44 w 85"/>
                <a:gd name="T17" fmla="*/ 60 h 130"/>
                <a:gd name="T18" fmla="*/ 53 w 85"/>
                <a:gd name="T19" fmla="*/ 40 h 130"/>
                <a:gd name="T20" fmla="*/ 35 w 85"/>
                <a:gd name="T21" fmla="*/ 36 h 130"/>
                <a:gd name="T22" fmla="*/ 42 w 85"/>
                <a:gd name="T23" fmla="*/ 25 h 130"/>
                <a:gd name="T24" fmla="*/ 30 w 85"/>
                <a:gd name="T25" fmla="*/ 28 h 130"/>
                <a:gd name="T26" fmla="*/ 21 w 85"/>
                <a:gd name="T27" fmla="*/ 41 h 130"/>
                <a:gd name="T28" fmla="*/ 13 w 85"/>
                <a:gd name="T29" fmla="*/ 41 h 130"/>
                <a:gd name="T30" fmla="*/ 16 w 85"/>
                <a:gd name="T31" fmla="*/ 53 h 130"/>
                <a:gd name="T32" fmla="*/ 14 w 85"/>
                <a:gd name="T33" fmla="*/ 62 h 130"/>
                <a:gd name="T34" fmla="*/ 23 w 85"/>
                <a:gd name="T35" fmla="*/ 65 h 130"/>
                <a:gd name="T36" fmla="*/ 29 w 85"/>
                <a:gd name="T37" fmla="*/ 64 h 130"/>
                <a:gd name="T38" fmla="*/ 38 w 85"/>
                <a:gd name="T39" fmla="*/ 72 h 130"/>
                <a:gd name="T40" fmla="*/ 42 w 85"/>
                <a:gd name="T41" fmla="*/ 80 h 130"/>
                <a:gd name="T42" fmla="*/ 43 w 85"/>
                <a:gd name="T43" fmla="*/ 90 h 130"/>
                <a:gd name="T44" fmla="*/ 32 w 85"/>
                <a:gd name="T45" fmla="*/ 92 h 130"/>
                <a:gd name="T46" fmla="*/ 34 w 85"/>
                <a:gd name="T47" fmla="*/ 100 h 130"/>
                <a:gd name="T48" fmla="*/ 30 w 85"/>
                <a:gd name="T49" fmla="*/ 110 h 130"/>
                <a:gd name="T50" fmla="*/ 43 w 85"/>
                <a:gd name="T51" fmla="*/ 112 h 130"/>
                <a:gd name="T52" fmla="*/ 35 w 85"/>
                <a:gd name="T53" fmla="*/ 115 h 130"/>
                <a:gd name="T54" fmla="*/ 30 w 85"/>
                <a:gd name="T55" fmla="*/ 125 h 130"/>
                <a:gd name="T56" fmla="*/ 40 w 85"/>
                <a:gd name="T57" fmla="*/ 123 h 130"/>
                <a:gd name="T58" fmla="*/ 53 w 85"/>
                <a:gd name="T59" fmla="*/ 120 h 130"/>
                <a:gd name="T60" fmla="*/ 69 w 85"/>
                <a:gd name="T61" fmla="*/ 120 h 130"/>
                <a:gd name="T62" fmla="*/ 77 w 85"/>
                <a:gd name="T63" fmla="*/ 113 h 130"/>
                <a:gd name="T64" fmla="*/ 85 w 85"/>
                <a:gd name="T65" fmla="*/ 100 h 130"/>
                <a:gd name="T66" fmla="*/ 16 w 85"/>
                <a:gd name="T67" fmla="*/ 30 h 130"/>
                <a:gd name="T68" fmla="*/ 58 w 85"/>
                <a:gd name="T69" fmla="*/ 11 h 130"/>
                <a:gd name="T70" fmla="*/ 58 w 85"/>
                <a:gd name="T71" fmla="*/ 1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5" h="130">
                  <a:moveTo>
                    <a:pt x="17" y="69"/>
                  </a:moveTo>
                  <a:cubicBezTo>
                    <a:pt x="14" y="66"/>
                    <a:pt x="10" y="71"/>
                    <a:pt x="6" y="71"/>
                  </a:cubicBezTo>
                  <a:cubicBezTo>
                    <a:pt x="6" y="73"/>
                    <a:pt x="5" y="75"/>
                    <a:pt x="4" y="76"/>
                  </a:cubicBezTo>
                  <a:cubicBezTo>
                    <a:pt x="3" y="77"/>
                    <a:pt x="0" y="80"/>
                    <a:pt x="2" y="81"/>
                  </a:cubicBezTo>
                  <a:cubicBezTo>
                    <a:pt x="4" y="81"/>
                    <a:pt x="7" y="84"/>
                    <a:pt x="7" y="82"/>
                  </a:cubicBezTo>
                  <a:cubicBezTo>
                    <a:pt x="8" y="79"/>
                    <a:pt x="9" y="76"/>
                    <a:pt x="12" y="80"/>
                  </a:cubicBezTo>
                  <a:cubicBezTo>
                    <a:pt x="13" y="81"/>
                    <a:pt x="14" y="82"/>
                    <a:pt x="15" y="83"/>
                  </a:cubicBezTo>
                  <a:cubicBezTo>
                    <a:pt x="15" y="81"/>
                    <a:pt x="19" y="81"/>
                    <a:pt x="21" y="79"/>
                  </a:cubicBezTo>
                  <a:cubicBezTo>
                    <a:pt x="24" y="76"/>
                    <a:pt x="20" y="73"/>
                    <a:pt x="17" y="69"/>
                  </a:cubicBezTo>
                  <a:close/>
                  <a:moveTo>
                    <a:pt x="85" y="100"/>
                  </a:moveTo>
                  <a:cubicBezTo>
                    <a:pt x="85" y="96"/>
                    <a:pt x="77" y="94"/>
                    <a:pt x="76" y="96"/>
                  </a:cubicBezTo>
                  <a:cubicBezTo>
                    <a:pt x="75" y="98"/>
                    <a:pt x="73" y="97"/>
                    <a:pt x="72" y="95"/>
                  </a:cubicBezTo>
                  <a:cubicBezTo>
                    <a:pt x="70" y="93"/>
                    <a:pt x="73" y="91"/>
                    <a:pt x="72" y="91"/>
                  </a:cubicBezTo>
                  <a:cubicBezTo>
                    <a:pt x="70" y="90"/>
                    <a:pt x="69" y="87"/>
                    <a:pt x="69" y="86"/>
                  </a:cubicBezTo>
                  <a:cubicBezTo>
                    <a:pt x="69" y="85"/>
                    <a:pt x="67" y="77"/>
                    <a:pt x="63" y="76"/>
                  </a:cubicBezTo>
                  <a:cubicBezTo>
                    <a:pt x="58" y="75"/>
                    <a:pt x="58" y="69"/>
                    <a:pt x="57" y="66"/>
                  </a:cubicBezTo>
                  <a:cubicBezTo>
                    <a:pt x="56" y="62"/>
                    <a:pt x="54" y="64"/>
                    <a:pt x="51" y="61"/>
                  </a:cubicBezTo>
                  <a:cubicBezTo>
                    <a:pt x="49" y="59"/>
                    <a:pt x="46" y="60"/>
                    <a:pt x="44" y="60"/>
                  </a:cubicBezTo>
                  <a:cubicBezTo>
                    <a:pt x="42" y="60"/>
                    <a:pt x="44" y="57"/>
                    <a:pt x="47" y="55"/>
                  </a:cubicBezTo>
                  <a:cubicBezTo>
                    <a:pt x="50" y="53"/>
                    <a:pt x="53" y="42"/>
                    <a:pt x="53" y="40"/>
                  </a:cubicBezTo>
                  <a:cubicBezTo>
                    <a:pt x="53" y="38"/>
                    <a:pt x="40" y="38"/>
                    <a:pt x="38" y="39"/>
                  </a:cubicBezTo>
                  <a:cubicBezTo>
                    <a:pt x="35" y="40"/>
                    <a:pt x="33" y="37"/>
                    <a:pt x="35" y="36"/>
                  </a:cubicBezTo>
                  <a:cubicBezTo>
                    <a:pt x="37" y="36"/>
                    <a:pt x="41" y="31"/>
                    <a:pt x="41" y="30"/>
                  </a:cubicBezTo>
                  <a:cubicBezTo>
                    <a:pt x="41" y="28"/>
                    <a:pt x="44" y="26"/>
                    <a:pt x="42" y="25"/>
                  </a:cubicBezTo>
                  <a:cubicBezTo>
                    <a:pt x="41" y="23"/>
                    <a:pt x="40" y="27"/>
                    <a:pt x="39" y="28"/>
                  </a:cubicBezTo>
                  <a:cubicBezTo>
                    <a:pt x="37" y="29"/>
                    <a:pt x="34" y="29"/>
                    <a:pt x="30" y="28"/>
                  </a:cubicBezTo>
                  <a:cubicBezTo>
                    <a:pt x="26" y="27"/>
                    <a:pt x="24" y="33"/>
                    <a:pt x="24" y="35"/>
                  </a:cubicBezTo>
                  <a:cubicBezTo>
                    <a:pt x="25" y="37"/>
                    <a:pt x="20" y="39"/>
                    <a:pt x="21" y="41"/>
                  </a:cubicBezTo>
                  <a:cubicBezTo>
                    <a:pt x="21" y="43"/>
                    <a:pt x="20" y="44"/>
                    <a:pt x="19" y="43"/>
                  </a:cubicBezTo>
                  <a:cubicBezTo>
                    <a:pt x="17" y="42"/>
                    <a:pt x="16" y="39"/>
                    <a:pt x="13" y="41"/>
                  </a:cubicBezTo>
                  <a:cubicBezTo>
                    <a:pt x="11" y="43"/>
                    <a:pt x="16" y="46"/>
                    <a:pt x="20" y="46"/>
                  </a:cubicBezTo>
                  <a:cubicBezTo>
                    <a:pt x="23" y="47"/>
                    <a:pt x="17" y="49"/>
                    <a:pt x="16" y="53"/>
                  </a:cubicBezTo>
                  <a:cubicBezTo>
                    <a:pt x="16" y="56"/>
                    <a:pt x="21" y="55"/>
                    <a:pt x="21" y="57"/>
                  </a:cubicBezTo>
                  <a:cubicBezTo>
                    <a:pt x="21" y="60"/>
                    <a:pt x="14" y="60"/>
                    <a:pt x="14" y="62"/>
                  </a:cubicBezTo>
                  <a:cubicBezTo>
                    <a:pt x="14" y="65"/>
                    <a:pt x="18" y="61"/>
                    <a:pt x="20" y="60"/>
                  </a:cubicBezTo>
                  <a:cubicBezTo>
                    <a:pt x="22" y="59"/>
                    <a:pt x="19" y="66"/>
                    <a:pt x="23" y="65"/>
                  </a:cubicBezTo>
                  <a:cubicBezTo>
                    <a:pt x="28" y="64"/>
                    <a:pt x="27" y="58"/>
                    <a:pt x="28" y="59"/>
                  </a:cubicBezTo>
                  <a:cubicBezTo>
                    <a:pt x="30" y="59"/>
                    <a:pt x="28" y="62"/>
                    <a:pt x="29" y="64"/>
                  </a:cubicBezTo>
                  <a:cubicBezTo>
                    <a:pt x="30" y="67"/>
                    <a:pt x="26" y="71"/>
                    <a:pt x="26" y="73"/>
                  </a:cubicBezTo>
                  <a:cubicBezTo>
                    <a:pt x="26" y="75"/>
                    <a:pt x="35" y="75"/>
                    <a:pt x="38" y="72"/>
                  </a:cubicBezTo>
                  <a:cubicBezTo>
                    <a:pt x="41" y="69"/>
                    <a:pt x="42" y="72"/>
                    <a:pt x="40" y="74"/>
                  </a:cubicBezTo>
                  <a:cubicBezTo>
                    <a:pt x="38" y="77"/>
                    <a:pt x="39" y="79"/>
                    <a:pt x="42" y="80"/>
                  </a:cubicBezTo>
                  <a:cubicBezTo>
                    <a:pt x="44" y="80"/>
                    <a:pt x="45" y="81"/>
                    <a:pt x="44" y="83"/>
                  </a:cubicBezTo>
                  <a:cubicBezTo>
                    <a:pt x="43" y="85"/>
                    <a:pt x="44" y="88"/>
                    <a:pt x="43" y="90"/>
                  </a:cubicBezTo>
                  <a:cubicBezTo>
                    <a:pt x="42" y="92"/>
                    <a:pt x="35" y="92"/>
                    <a:pt x="35" y="91"/>
                  </a:cubicBezTo>
                  <a:cubicBezTo>
                    <a:pt x="34" y="89"/>
                    <a:pt x="31" y="90"/>
                    <a:pt x="32" y="92"/>
                  </a:cubicBezTo>
                  <a:cubicBezTo>
                    <a:pt x="33" y="94"/>
                    <a:pt x="29" y="96"/>
                    <a:pt x="29" y="97"/>
                  </a:cubicBezTo>
                  <a:cubicBezTo>
                    <a:pt x="30" y="99"/>
                    <a:pt x="34" y="98"/>
                    <a:pt x="34" y="100"/>
                  </a:cubicBezTo>
                  <a:cubicBezTo>
                    <a:pt x="35" y="102"/>
                    <a:pt x="31" y="105"/>
                    <a:pt x="26" y="106"/>
                  </a:cubicBezTo>
                  <a:cubicBezTo>
                    <a:pt x="22" y="108"/>
                    <a:pt x="27" y="111"/>
                    <a:pt x="30" y="110"/>
                  </a:cubicBezTo>
                  <a:cubicBezTo>
                    <a:pt x="32" y="108"/>
                    <a:pt x="31" y="111"/>
                    <a:pt x="35" y="111"/>
                  </a:cubicBezTo>
                  <a:cubicBezTo>
                    <a:pt x="38" y="111"/>
                    <a:pt x="40" y="113"/>
                    <a:pt x="43" y="112"/>
                  </a:cubicBezTo>
                  <a:cubicBezTo>
                    <a:pt x="47" y="111"/>
                    <a:pt x="47" y="112"/>
                    <a:pt x="44" y="114"/>
                  </a:cubicBezTo>
                  <a:cubicBezTo>
                    <a:pt x="41" y="116"/>
                    <a:pt x="37" y="114"/>
                    <a:pt x="35" y="115"/>
                  </a:cubicBezTo>
                  <a:cubicBezTo>
                    <a:pt x="32" y="117"/>
                    <a:pt x="22" y="126"/>
                    <a:pt x="24" y="129"/>
                  </a:cubicBezTo>
                  <a:cubicBezTo>
                    <a:pt x="25" y="130"/>
                    <a:pt x="27" y="127"/>
                    <a:pt x="30" y="125"/>
                  </a:cubicBezTo>
                  <a:cubicBezTo>
                    <a:pt x="34" y="124"/>
                    <a:pt x="35" y="126"/>
                    <a:pt x="37" y="126"/>
                  </a:cubicBezTo>
                  <a:cubicBezTo>
                    <a:pt x="39" y="127"/>
                    <a:pt x="39" y="122"/>
                    <a:pt x="40" y="123"/>
                  </a:cubicBezTo>
                  <a:cubicBezTo>
                    <a:pt x="42" y="123"/>
                    <a:pt x="43" y="121"/>
                    <a:pt x="46" y="122"/>
                  </a:cubicBezTo>
                  <a:cubicBezTo>
                    <a:pt x="49" y="122"/>
                    <a:pt x="51" y="121"/>
                    <a:pt x="53" y="120"/>
                  </a:cubicBezTo>
                  <a:cubicBezTo>
                    <a:pt x="54" y="119"/>
                    <a:pt x="58" y="122"/>
                    <a:pt x="60" y="121"/>
                  </a:cubicBezTo>
                  <a:cubicBezTo>
                    <a:pt x="61" y="121"/>
                    <a:pt x="66" y="120"/>
                    <a:pt x="69" y="120"/>
                  </a:cubicBezTo>
                  <a:cubicBezTo>
                    <a:pt x="72" y="120"/>
                    <a:pt x="79" y="117"/>
                    <a:pt x="81" y="115"/>
                  </a:cubicBezTo>
                  <a:cubicBezTo>
                    <a:pt x="83" y="113"/>
                    <a:pt x="80" y="113"/>
                    <a:pt x="77" y="113"/>
                  </a:cubicBezTo>
                  <a:cubicBezTo>
                    <a:pt x="75" y="114"/>
                    <a:pt x="75" y="111"/>
                    <a:pt x="78" y="108"/>
                  </a:cubicBezTo>
                  <a:cubicBezTo>
                    <a:pt x="80" y="106"/>
                    <a:pt x="85" y="104"/>
                    <a:pt x="85" y="100"/>
                  </a:cubicBezTo>
                  <a:close/>
                  <a:moveTo>
                    <a:pt x="10" y="38"/>
                  </a:moveTo>
                  <a:cubicBezTo>
                    <a:pt x="13" y="37"/>
                    <a:pt x="17" y="32"/>
                    <a:pt x="16" y="30"/>
                  </a:cubicBezTo>
                  <a:cubicBezTo>
                    <a:pt x="14" y="29"/>
                    <a:pt x="7" y="38"/>
                    <a:pt x="10" y="38"/>
                  </a:cubicBezTo>
                  <a:close/>
                  <a:moveTo>
                    <a:pt x="58" y="11"/>
                  </a:moveTo>
                  <a:cubicBezTo>
                    <a:pt x="60" y="8"/>
                    <a:pt x="63" y="0"/>
                    <a:pt x="60" y="1"/>
                  </a:cubicBezTo>
                  <a:cubicBezTo>
                    <a:pt x="56" y="2"/>
                    <a:pt x="57" y="12"/>
                    <a:pt x="58" y="1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0" name="Freeform 140"/>
            <p:cNvSpPr>
              <a:spLocks noEditPoints="1"/>
            </p:cNvSpPr>
            <p:nvPr/>
          </p:nvSpPr>
          <p:spPr bwMode="auto">
            <a:xfrm>
              <a:off x="6007834" y="2208464"/>
              <a:ext cx="148734" cy="138000"/>
            </a:xfrm>
            <a:custGeom>
              <a:avLst/>
              <a:gdLst>
                <a:gd name="T0" fmla="*/ 21 w 41"/>
                <a:gd name="T1" fmla="*/ 14 h 38"/>
                <a:gd name="T2" fmla="*/ 20 w 41"/>
                <a:gd name="T3" fmla="*/ 8 h 38"/>
                <a:gd name="T4" fmla="*/ 21 w 41"/>
                <a:gd name="T5" fmla="*/ 1 h 38"/>
                <a:gd name="T6" fmla="*/ 15 w 41"/>
                <a:gd name="T7" fmla="*/ 4 h 38"/>
                <a:gd name="T8" fmla="*/ 10 w 41"/>
                <a:gd name="T9" fmla="*/ 7 h 38"/>
                <a:gd name="T10" fmla="*/ 11 w 41"/>
                <a:gd name="T11" fmla="*/ 11 h 38"/>
                <a:gd name="T12" fmla="*/ 6 w 41"/>
                <a:gd name="T13" fmla="*/ 8 h 38"/>
                <a:gd name="T14" fmla="*/ 1 w 41"/>
                <a:gd name="T15" fmla="*/ 14 h 38"/>
                <a:gd name="T16" fmla="*/ 1 w 41"/>
                <a:gd name="T17" fmla="*/ 24 h 38"/>
                <a:gd name="T18" fmla="*/ 5 w 41"/>
                <a:gd name="T19" fmla="*/ 31 h 38"/>
                <a:gd name="T20" fmla="*/ 6 w 41"/>
                <a:gd name="T21" fmla="*/ 35 h 38"/>
                <a:gd name="T22" fmla="*/ 14 w 41"/>
                <a:gd name="T23" fmla="*/ 36 h 38"/>
                <a:gd name="T24" fmla="*/ 17 w 41"/>
                <a:gd name="T25" fmla="*/ 36 h 38"/>
                <a:gd name="T26" fmla="*/ 13 w 41"/>
                <a:gd name="T27" fmla="*/ 31 h 38"/>
                <a:gd name="T28" fmla="*/ 18 w 41"/>
                <a:gd name="T29" fmla="*/ 32 h 38"/>
                <a:gd name="T30" fmla="*/ 24 w 41"/>
                <a:gd name="T31" fmla="*/ 32 h 38"/>
                <a:gd name="T32" fmla="*/ 21 w 41"/>
                <a:gd name="T33" fmla="*/ 27 h 38"/>
                <a:gd name="T34" fmla="*/ 17 w 41"/>
                <a:gd name="T35" fmla="*/ 26 h 38"/>
                <a:gd name="T36" fmla="*/ 19 w 41"/>
                <a:gd name="T37" fmla="*/ 21 h 38"/>
                <a:gd name="T38" fmla="*/ 25 w 41"/>
                <a:gd name="T39" fmla="*/ 18 h 38"/>
                <a:gd name="T40" fmla="*/ 21 w 41"/>
                <a:gd name="T41" fmla="*/ 14 h 38"/>
                <a:gd name="T42" fmla="*/ 39 w 41"/>
                <a:gd name="T43" fmla="*/ 22 h 38"/>
                <a:gd name="T44" fmla="*/ 37 w 41"/>
                <a:gd name="T45" fmla="*/ 24 h 38"/>
                <a:gd name="T46" fmla="*/ 34 w 41"/>
                <a:gd name="T47" fmla="*/ 22 h 38"/>
                <a:gd name="T48" fmla="*/ 28 w 41"/>
                <a:gd name="T49" fmla="*/ 24 h 38"/>
                <a:gd name="T50" fmla="*/ 31 w 41"/>
                <a:gd name="T51" fmla="*/ 32 h 38"/>
                <a:gd name="T52" fmla="*/ 29 w 41"/>
                <a:gd name="T53" fmla="*/ 34 h 38"/>
                <a:gd name="T54" fmla="*/ 31 w 41"/>
                <a:gd name="T55" fmla="*/ 38 h 38"/>
                <a:gd name="T56" fmla="*/ 37 w 41"/>
                <a:gd name="T57" fmla="*/ 31 h 38"/>
                <a:gd name="T58" fmla="*/ 39 w 41"/>
                <a:gd name="T59" fmla="*/ 2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1" h="38">
                  <a:moveTo>
                    <a:pt x="21" y="14"/>
                  </a:moveTo>
                  <a:cubicBezTo>
                    <a:pt x="19" y="14"/>
                    <a:pt x="19" y="10"/>
                    <a:pt x="20" y="8"/>
                  </a:cubicBezTo>
                  <a:cubicBezTo>
                    <a:pt x="22" y="7"/>
                    <a:pt x="22" y="2"/>
                    <a:pt x="21" y="1"/>
                  </a:cubicBezTo>
                  <a:cubicBezTo>
                    <a:pt x="20" y="0"/>
                    <a:pt x="16" y="1"/>
                    <a:pt x="15" y="4"/>
                  </a:cubicBezTo>
                  <a:cubicBezTo>
                    <a:pt x="15" y="8"/>
                    <a:pt x="11" y="6"/>
                    <a:pt x="10" y="7"/>
                  </a:cubicBezTo>
                  <a:cubicBezTo>
                    <a:pt x="9" y="8"/>
                    <a:pt x="12" y="9"/>
                    <a:pt x="11" y="11"/>
                  </a:cubicBezTo>
                  <a:cubicBezTo>
                    <a:pt x="9" y="12"/>
                    <a:pt x="8" y="9"/>
                    <a:pt x="6" y="8"/>
                  </a:cubicBezTo>
                  <a:cubicBezTo>
                    <a:pt x="3" y="8"/>
                    <a:pt x="3" y="12"/>
                    <a:pt x="1" y="14"/>
                  </a:cubicBezTo>
                  <a:cubicBezTo>
                    <a:pt x="0" y="17"/>
                    <a:pt x="1" y="21"/>
                    <a:pt x="1" y="24"/>
                  </a:cubicBezTo>
                  <a:cubicBezTo>
                    <a:pt x="2" y="27"/>
                    <a:pt x="6" y="29"/>
                    <a:pt x="5" y="31"/>
                  </a:cubicBezTo>
                  <a:cubicBezTo>
                    <a:pt x="4" y="32"/>
                    <a:pt x="5" y="34"/>
                    <a:pt x="6" y="35"/>
                  </a:cubicBezTo>
                  <a:cubicBezTo>
                    <a:pt x="9" y="35"/>
                    <a:pt x="12" y="35"/>
                    <a:pt x="14" y="36"/>
                  </a:cubicBezTo>
                  <a:cubicBezTo>
                    <a:pt x="14" y="36"/>
                    <a:pt x="15" y="36"/>
                    <a:pt x="17" y="36"/>
                  </a:cubicBezTo>
                  <a:cubicBezTo>
                    <a:pt x="16" y="34"/>
                    <a:pt x="13" y="33"/>
                    <a:pt x="13" y="31"/>
                  </a:cubicBezTo>
                  <a:cubicBezTo>
                    <a:pt x="14" y="29"/>
                    <a:pt x="16" y="31"/>
                    <a:pt x="18" y="32"/>
                  </a:cubicBezTo>
                  <a:cubicBezTo>
                    <a:pt x="20" y="34"/>
                    <a:pt x="23" y="34"/>
                    <a:pt x="24" y="32"/>
                  </a:cubicBezTo>
                  <a:cubicBezTo>
                    <a:pt x="24" y="31"/>
                    <a:pt x="23" y="25"/>
                    <a:pt x="21" y="27"/>
                  </a:cubicBezTo>
                  <a:cubicBezTo>
                    <a:pt x="18" y="28"/>
                    <a:pt x="18" y="27"/>
                    <a:pt x="17" y="26"/>
                  </a:cubicBezTo>
                  <a:cubicBezTo>
                    <a:pt x="16" y="25"/>
                    <a:pt x="19" y="23"/>
                    <a:pt x="19" y="21"/>
                  </a:cubicBezTo>
                  <a:cubicBezTo>
                    <a:pt x="20" y="19"/>
                    <a:pt x="24" y="20"/>
                    <a:pt x="25" y="18"/>
                  </a:cubicBezTo>
                  <a:cubicBezTo>
                    <a:pt x="25" y="17"/>
                    <a:pt x="22" y="15"/>
                    <a:pt x="21" y="14"/>
                  </a:cubicBezTo>
                  <a:close/>
                  <a:moveTo>
                    <a:pt x="39" y="22"/>
                  </a:moveTo>
                  <a:cubicBezTo>
                    <a:pt x="38" y="21"/>
                    <a:pt x="38" y="23"/>
                    <a:pt x="37" y="24"/>
                  </a:cubicBezTo>
                  <a:cubicBezTo>
                    <a:pt x="35" y="24"/>
                    <a:pt x="34" y="19"/>
                    <a:pt x="34" y="22"/>
                  </a:cubicBezTo>
                  <a:cubicBezTo>
                    <a:pt x="33" y="24"/>
                    <a:pt x="31" y="21"/>
                    <a:pt x="28" y="24"/>
                  </a:cubicBezTo>
                  <a:cubicBezTo>
                    <a:pt x="26" y="28"/>
                    <a:pt x="30" y="31"/>
                    <a:pt x="31" y="32"/>
                  </a:cubicBezTo>
                  <a:cubicBezTo>
                    <a:pt x="33" y="33"/>
                    <a:pt x="31" y="35"/>
                    <a:pt x="29" y="34"/>
                  </a:cubicBezTo>
                  <a:cubicBezTo>
                    <a:pt x="27" y="34"/>
                    <a:pt x="28" y="37"/>
                    <a:pt x="31" y="38"/>
                  </a:cubicBezTo>
                  <a:cubicBezTo>
                    <a:pt x="34" y="38"/>
                    <a:pt x="38" y="32"/>
                    <a:pt x="37" y="31"/>
                  </a:cubicBezTo>
                  <a:cubicBezTo>
                    <a:pt x="37" y="29"/>
                    <a:pt x="41" y="22"/>
                    <a:pt x="39" y="2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1" name="Freeform 141"/>
            <p:cNvSpPr>
              <a:spLocks noEditPoints="1"/>
            </p:cNvSpPr>
            <p:nvPr/>
          </p:nvSpPr>
          <p:spPr bwMode="auto">
            <a:xfrm>
              <a:off x="6109034" y="1648796"/>
              <a:ext cx="380268" cy="668534"/>
            </a:xfrm>
            <a:custGeom>
              <a:avLst/>
              <a:gdLst>
                <a:gd name="T0" fmla="*/ 102 w 105"/>
                <a:gd name="T1" fmla="*/ 39 h 184"/>
                <a:gd name="T2" fmla="*/ 100 w 105"/>
                <a:gd name="T3" fmla="*/ 24 h 184"/>
                <a:gd name="T4" fmla="*/ 88 w 105"/>
                <a:gd name="T5" fmla="*/ 9 h 184"/>
                <a:gd name="T6" fmla="*/ 73 w 105"/>
                <a:gd name="T7" fmla="*/ 8 h 184"/>
                <a:gd name="T8" fmla="*/ 59 w 105"/>
                <a:gd name="T9" fmla="*/ 8 h 184"/>
                <a:gd name="T10" fmla="*/ 50 w 105"/>
                <a:gd name="T11" fmla="*/ 17 h 184"/>
                <a:gd name="T12" fmla="*/ 42 w 105"/>
                <a:gd name="T13" fmla="*/ 27 h 184"/>
                <a:gd name="T14" fmla="*/ 35 w 105"/>
                <a:gd name="T15" fmla="*/ 38 h 184"/>
                <a:gd name="T16" fmla="*/ 27 w 105"/>
                <a:gd name="T17" fmla="*/ 45 h 184"/>
                <a:gd name="T18" fmla="*/ 21 w 105"/>
                <a:gd name="T19" fmla="*/ 63 h 184"/>
                <a:gd name="T20" fmla="*/ 23 w 105"/>
                <a:gd name="T21" fmla="*/ 72 h 184"/>
                <a:gd name="T22" fmla="*/ 9 w 105"/>
                <a:gd name="T23" fmla="*/ 78 h 184"/>
                <a:gd name="T24" fmla="*/ 8 w 105"/>
                <a:gd name="T25" fmla="*/ 95 h 184"/>
                <a:gd name="T26" fmla="*/ 14 w 105"/>
                <a:gd name="T27" fmla="*/ 109 h 184"/>
                <a:gd name="T28" fmla="*/ 11 w 105"/>
                <a:gd name="T29" fmla="*/ 117 h 184"/>
                <a:gd name="T30" fmla="*/ 6 w 105"/>
                <a:gd name="T31" fmla="*/ 127 h 184"/>
                <a:gd name="T32" fmla="*/ 2 w 105"/>
                <a:gd name="T33" fmla="*/ 140 h 184"/>
                <a:gd name="T34" fmla="*/ 0 w 105"/>
                <a:gd name="T35" fmla="*/ 140 h 184"/>
                <a:gd name="T36" fmla="*/ 6 w 105"/>
                <a:gd name="T37" fmla="*/ 157 h 184"/>
                <a:gd name="T38" fmla="*/ 12 w 105"/>
                <a:gd name="T39" fmla="*/ 171 h 184"/>
                <a:gd name="T40" fmla="*/ 15 w 105"/>
                <a:gd name="T41" fmla="*/ 182 h 184"/>
                <a:gd name="T42" fmla="*/ 25 w 105"/>
                <a:gd name="T43" fmla="*/ 177 h 184"/>
                <a:gd name="T44" fmla="*/ 34 w 105"/>
                <a:gd name="T45" fmla="*/ 174 h 184"/>
                <a:gd name="T46" fmla="*/ 42 w 105"/>
                <a:gd name="T47" fmla="*/ 171 h 184"/>
                <a:gd name="T48" fmla="*/ 44 w 105"/>
                <a:gd name="T49" fmla="*/ 164 h 184"/>
                <a:gd name="T50" fmla="*/ 45 w 105"/>
                <a:gd name="T51" fmla="*/ 146 h 184"/>
                <a:gd name="T52" fmla="*/ 57 w 105"/>
                <a:gd name="T53" fmla="*/ 134 h 184"/>
                <a:gd name="T54" fmla="*/ 54 w 105"/>
                <a:gd name="T55" fmla="*/ 118 h 184"/>
                <a:gd name="T56" fmla="*/ 47 w 105"/>
                <a:gd name="T57" fmla="*/ 107 h 184"/>
                <a:gd name="T58" fmla="*/ 53 w 105"/>
                <a:gd name="T59" fmla="*/ 92 h 184"/>
                <a:gd name="T60" fmla="*/ 63 w 105"/>
                <a:gd name="T61" fmla="*/ 82 h 184"/>
                <a:gd name="T62" fmla="*/ 84 w 105"/>
                <a:gd name="T63" fmla="*/ 67 h 184"/>
                <a:gd name="T64" fmla="*/ 86 w 105"/>
                <a:gd name="T65" fmla="*/ 53 h 184"/>
                <a:gd name="T66" fmla="*/ 100 w 105"/>
                <a:gd name="T67" fmla="*/ 47 h 184"/>
                <a:gd name="T68" fmla="*/ 104 w 105"/>
                <a:gd name="T69" fmla="*/ 43 h 184"/>
                <a:gd name="T70" fmla="*/ 56 w 105"/>
                <a:gd name="T71" fmla="*/ 16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184">
                  <a:moveTo>
                    <a:pt x="104" y="43"/>
                  </a:moveTo>
                  <a:cubicBezTo>
                    <a:pt x="102" y="42"/>
                    <a:pt x="100" y="39"/>
                    <a:pt x="102" y="39"/>
                  </a:cubicBezTo>
                  <a:cubicBezTo>
                    <a:pt x="104" y="39"/>
                    <a:pt x="105" y="33"/>
                    <a:pt x="102" y="32"/>
                  </a:cubicBezTo>
                  <a:cubicBezTo>
                    <a:pt x="100" y="31"/>
                    <a:pt x="102" y="25"/>
                    <a:pt x="100" y="24"/>
                  </a:cubicBezTo>
                  <a:cubicBezTo>
                    <a:pt x="98" y="23"/>
                    <a:pt x="100" y="19"/>
                    <a:pt x="100" y="16"/>
                  </a:cubicBezTo>
                  <a:cubicBezTo>
                    <a:pt x="100" y="13"/>
                    <a:pt x="92" y="11"/>
                    <a:pt x="88" y="9"/>
                  </a:cubicBezTo>
                  <a:cubicBezTo>
                    <a:pt x="84" y="7"/>
                    <a:pt x="82" y="4"/>
                    <a:pt x="78" y="2"/>
                  </a:cubicBezTo>
                  <a:cubicBezTo>
                    <a:pt x="74" y="0"/>
                    <a:pt x="73" y="5"/>
                    <a:pt x="73" y="8"/>
                  </a:cubicBezTo>
                  <a:cubicBezTo>
                    <a:pt x="73" y="11"/>
                    <a:pt x="70" y="12"/>
                    <a:pt x="68" y="10"/>
                  </a:cubicBezTo>
                  <a:cubicBezTo>
                    <a:pt x="65" y="8"/>
                    <a:pt x="62" y="10"/>
                    <a:pt x="59" y="8"/>
                  </a:cubicBezTo>
                  <a:cubicBezTo>
                    <a:pt x="55" y="7"/>
                    <a:pt x="57" y="12"/>
                    <a:pt x="57" y="14"/>
                  </a:cubicBezTo>
                  <a:cubicBezTo>
                    <a:pt x="57" y="17"/>
                    <a:pt x="53" y="17"/>
                    <a:pt x="50" y="17"/>
                  </a:cubicBezTo>
                  <a:cubicBezTo>
                    <a:pt x="48" y="17"/>
                    <a:pt x="44" y="19"/>
                    <a:pt x="44" y="21"/>
                  </a:cubicBezTo>
                  <a:cubicBezTo>
                    <a:pt x="44" y="24"/>
                    <a:pt x="40" y="26"/>
                    <a:pt x="42" y="27"/>
                  </a:cubicBezTo>
                  <a:cubicBezTo>
                    <a:pt x="43" y="29"/>
                    <a:pt x="41" y="31"/>
                    <a:pt x="40" y="32"/>
                  </a:cubicBezTo>
                  <a:cubicBezTo>
                    <a:pt x="38" y="33"/>
                    <a:pt x="36" y="37"/>
                    <a:pt x="35" y="38"/>
                  </a:cubicBezTo>
                  <a:cubicBezTo>
                    <a:pt x="34" y="39"/>
                    <a:pt x="36" y="41"/>
                    <a:pt x="34" y="43"/>
                  </a:cubicBezTo>
                  <a:cubicBezTo>
                    <a:pt x="31" y="45"/>
                    <a:pt x="28" y="43"/>
                    <a:pt x="27" y="45"/>
                  </a:cubicBezTo>
                  <a:cubicBezTo>
                    <a:pt x="26" y="46"/>
                    <a:pt x="27" y="49"/>
                    <a:pt x="27" y="52"/>
                  </a:cubicBezTo>
                  <a:cubicBezTo>
                    <a:pt x="26" y="56"/>
                    <a:pt x="24" y="60"/>
                    <a:pt x="21" y="63"/>
                  </a:cubicBezTo>
                  <a:cubicBezTo>
                    <a:pt x="19" y="66"/>
                    <a:pt x="22" y="67"/>
                    <a:pt x="23" y="67"/>
                  </a:cubicBezTo>
                  <a:cubicBezTo>
                    <a:pt x="24" y="68"/>
                    <a:pt x="24" y="70"/>
                    <a:pt x="23" y="72"/>
                  </a:cubicBezTo>
                  <a:cubicBezTo>
                    <a:pt x="22" y="75"/>
                    <a:pt x="19" y="73"/>
                    <a:pt x="18" y="73"/>
                  </a:cubicBezTo>
                  <a:cubicBezTo>
                    <a:pt x="16" y="72"/>
                    <a:pt x="12" y="74"/>
                    <a:pt x="9" y="78"/>
                  </a:cubicBezTo>
                  <a:cubicBezTo>
                    <a:pt x="7" y="82"/>
                    <a:pt x="8" y="85"/>
                    <a:pt x="8" y="87"/>
                  </a:cubicBezTo>
                  <a:cubicBezTo>
                    <a:pt x="9" y="89"/>
                    <a:pt x="6" y="91"/>
                    <a:pt x="8" y="95"/>
                  </a:cubicBezTo>
                  <a:cubicBezTo>
                    <a:pt x="10" y="99"/>
                    <a:pt x="8" y="100"/>
                    <a:pt x="8" y="103"/>
                  </a:cubicBezTo>
                  <a:cubicBezTo>
                    <a:pt x="8" y="106"/>
                    <a:pt x="13" y="106"/>
                    <a:pt x="14" y="109"/>
                  </a:cubicBezTo>
                  <a:cubicBezTo>
                    <a:pt x="14" y="112"/>
                    <a:pt x="12" y="113"/>
                    <a:pt x="10" y="113"/>
                  </a:cubicBezTo>
                  <a:cubicBezTo>
                    <a:pt x="9" y="113"/>
                    <a:pt x="9" y="117"/>
                    <a:pt x="11" y="117"/>
                  </a:cubicBezTo>
                  <a:cubicBezTo>
                    <a:pt x="12" y="118"/>
                    <a:pt x="12" y="124"/>
                    <a:pt x="11" y="125"/>
                  </a:cubicBezTo>
                  <a:cubicBezTo>
                    <a:pt x="10" y="127"/>
                    <a:pt x="5" y="125"/>
                    <a:pt x="6" y="127"/>
                  </a:cubicBezTo>
                  <a:cubicBezTo>
                    <a:pt x="6" y="129"/>
                    <a:pt x="4" y="133"/>
                    <a:pt x="4" y="134"/>
                  </a:cubicBezTo>
                  <a:cubicBezTo>
                    <a:pt x="4" y="136"/>
                    <a:pt x="4" y="141"/>
                    <a:pt x="2" y="140"/>
                  </a:cubicBezTo>
                  <a:cubicBezTo>
                    <a:pt x="2" y="139"/>
                    <a:pt x="1" y="139"/>
                    <a:pt x="0" y="139"/>
                  </a:cubicBezTo>
                  <a:cubicBezTo>
                    <a:pt x="0" y="140"/>
                    <a:pt x="0" y="140"/>
                    <a:pt x="0" y="140"/>
                  </a:cubicBezTo>
                  <a:cubicBezTo>
                    <a:pt x="0" y="143"/>
                    <a:pt x="1" y="146"/>
                    <a:pt x="3" y="149"/>
                  </a:cubicBezTo>
                  <a:cubicBezTo>
                    <a:pt x="6" y="151"/>
                    <a:pt x="4" y="154"/>
                    <a:pt x="6" y="157"/>
                  </a:cubicBezTo>
                  <a:cubicBezTo>
                    <a:pt x="9" y="160"/>
                    <a:pt x="8" y="163"/>
                    <a:pt x="11" y="165"/>
                  </a:cubicBezTo>
                  <a:cubicBezTo>
                    <a:pt x="13" y="167"/>
                    <a:pt x="14" y="168"/>
                    <a:pt x="12" y="171"/>
                  </a:cubicBezTo>
                  <a:cubicBezTo>
                    <a:pt x="11" y="174"/>
                    <a:pt x="15" y="173"/>
                    <a:pt x="15" y="175"/>
                  </a:cubicBezTo>
                  <a:cubicBezTo>
                    <a:pt x="15" y="177"/>
                    <a:pt x="14" y="180"/>
                    <a:pt x="15" y="182"/>
                  </a:cubicBezTo>
                  <a:cubicBezTo>
                    <a:pt x="16" y="184"/>
                    <a:pt x="18" y="182"/>
                    <a:pt x="22" y="182"/>
                  </a:cubicBezTo>
                  <a:cubicBezTo>
                    <a:pt x="25" y="182"/>
                    <a:pt x="24" y="179"/>
                    <a:pt x="25" y="177"/>
                  </a:cubicBezTo>
                  <a:cubicBezTo>
                    <a:pt x="25" y="175"/>
                    <a:pt x="27" y="176"/>
                    <a:pt x="27" y="174"/>
                  </a:cubicBezTo>
                  <a:cubicBezTo>
                    <a:pt x="28" y="173"/>
                    <a:pt x="31" y="173"/>
                    <a:pt x="34" y="174"/>
                  </a:cubicBezTo>
                  <a:cubicBezTo>
                    <a:pt x="37" y="175"/>
                    <a:pt x="39" y="173"/>
                    <a:pt x="39" y="170"/>
                  </a:cubicBezTo>
                  <a:cubicBezTo>
                    <a:pt x="40" y="167"/>
                    <a:pt x="41" y="171"/>
                    <a:pt x="42" y="171"/>
                  </a:cubicBezTo>
                  <a:cubicBezTo>
                    <a:pt x="43" y="172"/>
                    <a:pt x="46" y="167"/>
                    <a:pt x="47" y="163"/>
                  </a:cubicBezTo>
                  <a:cubicBezTo>
                    <a:pt x="48" y="160"/>
                    <a:pt x="47" y="160"/>
                    <a:pt x="44" y="164"/>
                  </a:cubicBezTo>
                  <a:cubicBezTo>
                    <a:pt x="41" y="167"/>
                    <a:pt x="43" y="160"/>
                    <a:pt x="44" y="158"/>
                  </a:cubicBezTo>
                  <a:cubicBezTo>
                    <a:pt x="45" y="155"/>
                    <a:pt x="45" y="148"/>
                    <a:pt x="45" y="146"/>
                  </a:cubicBezTo>
                  <a:cubicBezTo>
                    <a:pt x="45" y="144"/>
                    <a:pt x="46" y="142"/>
                    <a:pt x="50" y="141"/>
                  </a:cubicBezTo>
                  <a:cubicBezTo>
                    <a:pt x="53" y="140"/>
                    <a:pt x="58" y="136"/>
                    <a:pt x="57" y="134"/>
                  </a:cubicBezTo>
                  <a:cubicBezTo>
                    <a:pt x="57" y="132"/>
                    <a:pt x="62" y="129"/>
                    <a:pt x="62" y="127"/>
                  </a:cubicBezTo>
                  <a:cubicBezTo>
                    <a:pt x="62" y="125"/>
                    <a:pt x="56" y="119"/>
                    <a:pt x="54" y="118"/>
                  </a:cubicBezTo>
                  <a:cubicBezTo>
                    <a:pt x="52" y="117"/>
                    <a:pt x="48" y="118"/>
                    <a:pt x="48" y="116"/>
                  </a:cubicBezTo>
                  <a:cubicBezTo>
                    <a:pt x="49" y="115"/>
                    <a:pt x="48" y="110"/>
                    <a:pt x="47" y="107"/>
                  </a:cubicBezTo>
                  <a:cubicBezTo>
                    <a:pt x="47" y="104"/>
                    <a:pt x="51" y="101"/>
                    <a:pt x="51" y="99"/>
                  </a:cubicBezTo>
                  <a:cubicBezTo>
                    <a:pt x="51" y="96"/>
                    <a:pt x="50" y="93"/>
                    <a:pt x="53" y="92"/>
                  </a:cubicBezTo>
                  <a:cubicBezTo>
                    <a:pt x="55" y="91"/>
                    <a:pt x="54" y="89"/>
                    <a:pt x="57" y="88"/>
                  </a:cubicBezTo>
                  <a:cubicBezTo>
                    <a:pt x="60" y="88"/>
                    <a:pt x="59" y="83"/>
                    <a:pt x="63" y="82"/>
                  </a:cubicBezTo>
                  <a:cubicBezTo>
                    <a:pt x="66" y="80"/>
                    <a:pt x="66" y="79"/>
                    <a:pt x="71" y="77"/>
                  </a:cubicBezTo>
                  <a:cubicBezTo>
                    <a:pt x="75" y="75"/>
                    <a:pt x="82" y="70"/>
                    <a:pt x="84" y="67"/>
                  </a:cubicBezTo>
                  <a:cubicBezTo>
                    <a:pt x="85" y="65"/>
                    <a:pt x="79" y="62"/>
                    <a:pt x="83" y="59"/>
                  </a:cubicBezTo>
                  <a:cubicBezTo>
                    <a:pt x="86" y="57"/>
                    <a:pt x="83" y="54"/>
                    <a:pt x="86" y="53"/>
                  </a:cubicBezTo>
                  <a:cubicBezTo>
                    <a:pt x="88" y="52"/>
                    <a:pt x="89" y="50"/>
                    <a:pt x="91" y="48"/>
                  </a:cubicBezTo>
                  <a:cubicBezTo>
                    <a:pt x="93" y="46"/>
                    <a:pt x="96" y="48"/>
                    <a:pt x="100" y="47"/>
                  </a:cubicBezTo>
                  <a:cubicBezTo>
                    <a:pt x="102" y="47"/>
                    <a:pt x="103" y="47"/>
                    <a:pt x="105" y="47"/>
                  </a:cubicBezTo>
                  <a:cubicBezTo>
                    <a:pt x="105" y="46"/>
                    <a:pt x="104" y="44"/>
                    <a:pt x="104" y="43"/>
                  </a:cubicBezTo>
                  <a:close/>
                  <a:moveTo>
                    <a:pt x="61" y="153"/>
                  </a:moveTo>
                  <a:cubicBezTo>
                    <a:pt x="57" y="153"/>
                    <a:pt x="55" y="162"/>
                    <a:pt x="56" y="164"/>
                  </a:cubicBezTo>
                  <a:cubicBezTo>
                    <a:pt x="57" y="165"/>
                    <a:pt x="66" y="153"/>
                    <a:pt x="61" y="15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2" name="Freeform 142"/>
            <p:cNvSpPr>
              <a:spLocks noEditPoints="1"/>
            </p:cNvSpPr>
            <p:nvPr/>
          </p:nvSpPr>
          <p:spPr bwMode="auto">
            <a:xfrm>
              <a:off x="6420300" y="2121064"/>
              <a:ext cx="193200" cy="95066"/>
            </a:xfrm>
            <a:custGeom>
              <a:avLst/>
              <a:gdLst>
                <a:gd name="T0" fmla="*/ 49 w 53"/>
                <a:gd name="T1" fmla="*/ 7 h 26"/>
                <a:gd name="T2" fmla="*/ 51 w 53"/>
                <a:gd name="T3" fmla="*/ 1 h 26"/>
                <a:gd name="T4" fmla="*/ 49 w 53"/>
                <a:gd name="T5" fmla="*/ 2 h 26"/>
                <a:gd name="T6" fmla="*/ 33 w 53"/>
                <a:gd name="T7" fmla="*/ 1 h 26"/>
                <a:gd name="T8" fmla="*/ 18 w 53"/>
                <a:gd name="T9" fmla="*/ 4 h 26"/>
                <a:gd name="T10" fmla="*/ 12 w 53"/>
                <a:gd name="T11" fmla="*/ 9 h 26"/>
                <a:gd name="T12" fmla="*/ 14 w 53"/>
                <a:gd name="T13" fmla="*/ 14 h 26"/>
                <a:gd name="T14" fmla="*/ 19 w 53"/>
                <a:gd name="T15" fmla="*/ 17 h 26"/>
                <a:gd name="T16" fmla="*/ 21 w 53"/>
                <a:gd name="T17" fmla="*/ 20 h 26"/>
                <a:gd name="T18" fmla="*/ 21 w 53"/>
                <a:gd name="T19" fmla="*/ 20 h 26"/>
                <a:gd name="T20" fmla="*/ 30 w 53"/>
                <a:gd name="T21" fmla="*/ 20 h 26"/>
                <a:gd name="T22" fmla="*/ 38 w 53"/>
                <a:gd name="T23" fmla="*/ 25 h 26"/>
                <a:gd name="T24" fmla="*/ 46 w 53"/>
                <a:gd name="T25" fmla="*/ 26 h 26"/>
                <a:gd name="T26" fmla="*/ 47 w 53"/>
                <a:gd name="T27" fmla="*/ 23 h 26"/>
                <a:gd name="T28" fmla="*/ 49 w 53"/>
                <a:gd name="T29" fmla="*/ 21 h 26"/>
                <a:gd name="T30" fmla="*/ 47 w 53"/>
                <a:gd name="T31" fmla="*/ 16 h 26"/>
                <a:gd name="T32" fmla="*/ 46 w 53"/>
                <a:gd name="T33" fmla="*/ 11 h 26"/>
                <a:gd name="T34" fmla="*/ 49 w 53"/>
                <a:gd name="T35" fmla="*/ 7 h 26"/>
                <a:gd name="T36" fmla="*/ 5 w 53"/>
                <a:gd name="T37" fmla="*/ 13 h 26"/>
                <a:gd name="T38" fmla="*/ 2 w 53"/>
                <a:gd name="T39" fmla="*/ 20 h 26"/>
                <a:gd name="T40" fmla="*/ 11 w 53"/>
                <a:gd name="T41" fmla="*/ 15 h 26"/>
                <a:gd name="T42" fmla="*/ 5 w 53"/>
                <a:gd name="T43" fmla="*/ 13 h 26"/>
                <a:gd name="T44" fmla="*/ 9 w 53"/>
                <a:gd name="T45" fmla="*/ 9 h 26"/>
                <a:gd name="T46" fmla="*/ 4 w 53"/>
                <a:gd name="T47" fmla="*/ 10 h 26"/>
                <a:gd name="T48" fmla="*/ 9 w 53"/>
                <a:gd name="T49" fmla="*/ 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 h="26">
                  <a:moveTo>
                    <a:pt x="49" y="7"/>
                  </a:moveTo>
                  <a:cubicBezTo>
                    <a:pt x="50" y="5"/>
                    <a:pt x="53" y="4"/>
                    <a:pt x="51" y="1"/>
                  </a:cubicBezTo>
                  <a:cubicBezTo>
                    <a:pt x="51" y="2"/>
                    <a:pt x="50" y="2"/>
                    <a:pt x="49" y="2"/>
                  </a:cubicBezTo>
                  <a:cubicBezTo>
                    <a:pt x="46" y="3"/>
                    <a:pt x="38" y="0"/>
                    <a:pt x="33" y="1"/>
                  </a:cubicBezTo>
                  <a:cubicBezTo>
                    <a:pt x="29" y="2"/>
                    <a:pt x="20" y="2"/>
                    <a:pt x="18" y="4"/>
                  </a:cubicBezTo>
                  <a:cubicBezTo>
                    <a:pt x="15" y="6"/>
                    <a:pt x="10" y="7"/>
                    <a:pt x="12" y="9"/>
                  </a:cubicBezTo>
                  <a:cubicBezTo>
                    <a:pt x="15" y="11"/>
                    <a:pt x="12" y="12"/>
                    <a:pt x="14" y="14"/>
                  </a:cubicBezTo>
                  <a:cubicBezTo>
                    <a:pt x="16" y="16"/>
                    <a:pt x="17" y="17"/>
                    <a:pt x="19" y="17"/>
                  </a:cubicBezTo>
                  <a:cubicBezTo>
                    <a:pt x="22" y="16"/>
                    <a:pt x="23" y="18"/>
                    <a:pt x="21" y="20"/>
                  </a:cubicBezTo>
                  <a:cubicBezTo>
                    <a:pt x="21" y="20"/>
                    <a:pt x="21" y="20"/>
                    <a:pt x="21" y="20"/>
                  </a:cubicBezTo>
                  <a:cubicBezTo>
                    <a:pt x="25" y="20"/>
                    <a:pt x="29" y="20"/>
                    <a:pt x="30" y="20"/>
                  </a:cubicBezTo>
                  <a:cubicBezTo>
                    <a:pt x="31" y="21"/>
                    <a:pt x="37" y="26"/>
                    <a:pt x="38" y="25"/>
                  </a:cubicBezTo>
                  <a:cubicBezTo>
                    <a:pt x="39" y="25"/>
                    <a:pt x="43" y="25"/>
                    <a:pt x="46" y="26"/>
                  </a:cubicBezTo>
                  <a:cubicBezTo>
                    <a:pt x="46" y="25"/>
                    <a:pt x="46" y="24"/>
                    <a:pt x="47" y="23"/>
                  </a:cubicBezTo>
                  <a:cubicBezTo>
                    <a:pt x="48" y="22"/>
                    <a:pt x="50" y="22"/>
                    <a:pt x="49" y="21"/>
                  </a:cubicBezTo>
                  <a:cubicBezTo>
                    <a:pt x="48" y="19"/>
                    <a:pt x="47" y="18"/>
                    <a:pt x="47" y="16"/>
                  </a:cubicBezTo>
                  <a:cubicBezTo>
                    <a:pt x="47" y="14"/>
                    <a:pt x="46" y="13"/>
                    <a:pt x="46" y="11"/>
                  </a:cubicBezTo>
                  <a:cubicBezTo>
                    <a:pt x="47" y="10"/>
                    <a:pt x="48" y="9"/>
                    <a:pt x="49" y="7"/>
                  </a:cubicBezTo>
                  <a:close/>
                  <a:moveTo>
                    <a:pt x="5" y="13"/>
                  </a:moveTo>
                  <a:cubicBezTo>
                    <a:pt x="1" y="14"/>
                    <a:pt x="0" y="20"/>
                    <a:pt x="2" y="20"/>
                  </a:cubicBezTo>
                  <a:cubicBezTo>
                    <a:pt x="4" y="20"/>
                    <a:pt x="9" y="16"/>
                    <a:pt x="11" y="15"/>
                  </a:cubicBezTo>
                  <a:cubicBezTo>
                    <a:pt x="12" y="13"/>
                    <a:pt x="10" y="12"/>
                    <a:pt x="5" y="13"/>
                  </a:cubicBezTo>
                  <a:close/>
                  <a:moveTo>
                    <a:pt x="9" y="9"/>
                  </a:moveTo>
                  <a:cubicBezTo>
                    <a:pt x="10" y="8"/>
                    <a:pt x="2" y="8"/>
                    <a:pt x="4" y="10"/>
                  </a:cubicBezTo>
                  <a:cubicBezTo>
                    <a:pt x="5" y="11"/>
                    <a:pt x="8" y="11"/>
                    <a:pt x="9" y="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3" name="Freeform 143"/>
            <p:cNvSpPr>
              <a:spLocks/>
            </p:cNvSpPr>
            <p:nvPr/>
          </p:nvSpPr>
          <p:spPr bwMode="auto">
            <a:xfrm>
              <a:off x="6776034" y="4066868"/>
              <a:ext cx="242268" cy="300534"/>
            </a:xfrm>
            <a:custGeom>
              <a:avLst/>
              <a:gdLst>
                <a:gd name="T0" fmla="*/ 59 w 67"/>
                <a:gd name="T1" fmla="*/ 19 h 83"/>
                <a:gd name="T2" fmla="*/ 63 w 67"/>
                <a:gd name="T3" fmla="*/ 13 h 83"/>
                <a:gd name="T4" fmla="*/ 67 w 67"/>
                <a:gd name="T5" fmla="*/ 7 h 83"/>
                <a:gd name="T6" fmla="*/ 63 w 67"/>
                <a:gd name="T7" fmla="*/ 9 h 83"/>
                <a:gd name="T8" fmla="*/ 59 w 67"/>
                <a:gd name="T9" fmla="*/ 7 h 83"/>
                <a:gd name="T10" fmla="*/ 52 w 67"/>
                <a:gd name="T11" fmla="*/ 8 h 83"/>
                <a:gd name="T12" fmla="*/ 46 w 67"/>
                <a:gd name="T13" fmla="*/ 13 h 83"/>
                <a:gd name="T14" fmla="*/ 36 w 67"/>
                <a:gd name="T15" fmla="*/ 11 h 83"/>
                <a:gd name="T16" fmla="*/ 27 w 67"/>
                <a:gd name="T17" fmla="*/ 6 h 83"/>
                <a:gd name="T18" fmla="*/ 18 w 67"/>
                <a:gd name="T19" fmla="*/ 4 h 83"/>
                <a:gd name="T20" fmla="*/ 13 w 67"/>
                <a:gd name="T21" fmla="*/ 1 h 83"/>
                <a:gd name="T22" fmla="*/ 8 w 67"/>
                <a:gd name="T23" fmla="*/ 1 h 83"/>
                <a:gd name="T24" fmla="*/ 2 w 67"/>
                <a:gd name="T25" fmla="*/ 5 h 83"/>
                <a:gd name="T26" fmla="*/ 0 w 67"/>
                <a:gd name="T27" fmla="*/ 7 h 83"/>
                <a:gd name="T28" fmla="*/ 4 w 67"/>
                <a:gd name="T29" fmla="*/ 10 h 83"/>
                <a:gd name="T30" fmla="*/ 5 w 67"/>
                <a:gd name="T31" fmla="*/ 16 h 83"/>
                <a:gd name="T32" fmla="*/ 9 w 67"/>
                <a:gd name="T33" fmla="*/ 19 h 83"/>
                <a:gd name="T34" fmla="*/ 8 w 67"/>
                <a:gd name="T35" fmla="*/ 26 h 83"/>
                <a:gd name="T36" fmla="*/ 3 w 67"/>
                <a:gd name="T37" fmla="*/ 36 h 83"/>
                <a:gd name="T38" fmla="*/ 0 w 67"/>
                <a:gd name="T39" fmla="*/ 41 h 83"/>
                <a:gd name="T40" fmla="*/ 6 w 67"/>
                <a:gd name="T41" fmla="*/ 44 h 83"/>
                <a:gd name="T42" fmla="*/ 0 w 67"/>
                <a:gd name="T43" fmla="*/ 50 h 83"/>
                <a:gd name="T44" fmla="*/ 0 w 67"/>
                <a:gd name="T45" fmla="*/ 51 h 83"/>
                <a:gd name="T46" fmla="*/ 31 w 67"/>
                <a:gd name="T47" fmla="*/ 68 h 83"/>
                <a:gd name="T48" fmla="*/ 31 w 67"/>
                <a:gd name="T49" fmla="*/ 73 h 83"/>
                <a:gd name="T50" fmla="*/ 45 w 67"/>
                <a:gd name="T51" fmla="*/ 83 h 83"/>
                <a:gd name="T52" fmla="*/ 53 w 67"/>
                <a:gd name="T53" fmla="*/ 64 h 83"/>
                <a:gd name="T54" fmla="*/ 59 w 67"/>
                <a:gd name="T55" fmla="*/ 60 h 83"/>
                <a:gd name="T56" fmla="*/ 63 w 67"/>
                <a:gd name="T57" fmla="*/ 57 h 83"/>
                <a:gd name="T58" fmla="*/ 64 w 67"/>
                <a:gd name="T59" fmla="*/ 56 h 83"/>
                <a:gd name="T60" fmla="*/ 60 w 67"/>
                <a:gd name="T61" fmla="*/ 49 h 83"/>
                <a:gd name="T62" fmla="*/ 59 w 67"/>
                <a:gd name="T63" fmla="*/ 1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7" h="83">
                  <a:moveTo>
                    <a:pt x="59" y="19"/>
                  </a:moveTo>
                  <a:cubicBezTo>
                    <a:pt x="63" y="13"/>
                    <a:pt x="63" y="13"/>
                    <a:pt x="63" y="13"/>
                  </a:cubicBezTo>
                  <a:cubicBezTo>
                    <a:pt x="67" y="7"/>
                    <a:pt x="67" y="7"/>
                    <a:pt x="67" y="7"/>
                  </a:cubicBezTo>
                  <a:cubicBezTo>
                    <a:pt x="65" y="8"/>
                    <a:pt x="64" y="8"/>
                    <a:pt x="63" y="9"/>
                  </a:cubicBezTo>
                  <a:cubicBezTo>
                    <a:pt x="62" y="9"/>
                    <a:pt x="60" y="8"/>
                    <a:pt x="59" y="7"/>
                  </a:cubicBezTo>
                  <a:cubicBezTo>
                    <a:pt x="58" y="6"/>
                    <a:pt x="55" y="7"/>
                    <a:pt x="52" y="8"/>
                  </a:cubicBezTo>
                  <a:cubicBezTo>
                    <a:pt x="49" y="10"/>
                    <a:pt x="47" y="14"/>
                    <a:pt x="46" y="13"/>
                  </a:cubicBezTo>
                  <a:cubicBezTo>
                    <a:pt x="45" y="12"/>
                    <a:pt x="38" y="11"/>
                    <a:pt x="36" y="11"/>
                  </a:cubicBezTo>
                  <a:cubicBezTo>
                    <a:pt x="35" y="11"/>
                    <a:pt x="29" y="7"/>
                    <a:pt x="27" y="6"/>
                  </a:cubicBezTo>
                  <a:cubicBezTo>
                    <a:pt x="25" y="4"/>
                    <a:pt x="19" y="5"/>
                    <a:pt x="18" y="4"/>
                  </a:cubicBezTo>
                  <a:cubicBezTo>
                    <a:pt x="17" y="3"/>
                    <a:pt x="14" y="3"/>
                    <a:pt x="13" y="1"/>
                  </a:cubicBezTo>
                  <a:cubicBezTo>
                    <a:pt x="12" y="0"/>
                    <a:pt x="10" y="1"/>
                    <a:pt x="8" y="1"/>
                  </a:cubicBezTo>
                  <a:cubicBezTo>
                    <a:pt x="6" y="1"/>
                    <a:pt x="2" y="4"/>
                    <a:pt x="2" y="5"/>
                  </a:cubicBezTo>
                  <a:cubicBezTo>
                    <a:pt x="1" y="6"/>
                    <a:pt x="1" y="6"/>
                    <a:pt x="0" y="7"/>
                  </a:cubicBezTo>
                  <a:cubicBezTo>
                    <a:pt x="4" y="10"/>
                    <a:pt x="4" y="10"/>
                    <a:pt x="4" y="10"/>
                  </a:cubicBezTo>
                  <a:cubicBezTo>
                    <a:pt x="5" y="16"/>
                    <a:pt x="5" y="16"/>
                    <a:pt x="5" y="16"/>
                  </a:cubicBezTo>
                  <a:cubicBezTo>
                    <a:pt x="9" y="19"/>
                    <a:pt x="9" y="19"/>
                    <a:pt x="9" y="19"/>
                  </a:cubicBezTo>
                  <a:cubicBezTo>
                    <a:pt x="9" y="19"/>
                    <a:pt x="9" y="23"/>
                    <a:pt x="8" y="26"/>
                  </a:cubicBezTo>
                  <a:cubicBezTo>
                    <a:pt x="8" y="30"/>
                    <a:pt x="5" y="34"/>
                    <a:pt x="3" y="36"/>
                  </a:cubicBezTo>
                  <a:cubicBezTo>
                    <a:pt x="2" y="37"/>
                    <a:pt x="1" y="39"/>
                    <a:pt x="0" y="41"/>
                  </a:cubicBezTo>
                  <a:cubicBezTo>
                    <a:pt x="3" y="42"/>
                    <a:pt x="6" y="43"/>
                    <a:pt x="6" y="44"/>
                  </a:cubicBezTo>
                  <a:cubicBezTo>
                    <a:pt x="5" y="46"/>
                    <a:pt x="0" y="46"/>
                    <a:pt x="0" y="50"/>
                  </a:cubicBezTo>
                  <a:cubicBezTo>
                    <a:pt x="0" y="50"/>
                    <a:pt x="0" y="50"/>
                    <a:pt x="0" y="51"/>
                  </a:cubicBezTo>
                  <a:cubicBezTo>
                    <a:pt x="31" y="68"/>
                    <a:pt x="31" y="68"/>
                    <a:pt x="31" y="68"/>
                  </a:cubicBezTo>
                  <a:cubicBezTo>
                    <a:pt x="31" y="73"/>
                    <a:pt x="31" y="73"/>
                    <a:pt x="31" y="73"/>
                  </a:cubicBezTo>
                  <a:cubicBezTo>
                    <a:pt x="31" y="73"/>
                    <a:pt x="38" y="78"/>
                    <a:pt x="45" y="83"/>
                  </a:cubicBezTo>
                  <a:cubicBezTo>
                    <a:pt x="48" y="75"/>
                    <a:pt x="52" y="66"/>
                    <a:pt x="53" y="64"/>
                  </a:cubicBezTo>
                  <a:cubicBezTo>
                    <a:pt x="55" y="62"/>
                    <a:pt x="57" y="62"/>
                    <a:pt x="59" y="60"/>
                  </a:cubicBezTo>
                  <a:cubicBezTo>
                    <a:pt x="60" y="58"/>
                    <a:pt x="61" y="61"/>
                    <a:pt x="63" y="57"/>
                  </a:cubicBezTo>
                  <a:cubicBezTo>
                    <a:pt x="64" y="57"/>
                    <a:pt x="64" y="56"/>
                    <a:pt x="64" y="56"/>
                  </a:cubicBezTo>
                  <a:cubicBezTo>
                    <a:pt x="60" y="49"/>
                    <a:pt x="60" y="49"/>
                    <a:pt x="60" y="49"/>
                  </a:cubicBezTo>
                  <a:lnTo>
                    <a:pt x="59" y="1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4" name="Freeform 144"/>
            <p:cNvSpPr>
              <a:spLocks/>
            </p:cNvSpPr>
            <p:nvPr/>
          </p:nvSpPr>
          <p:spPr bwMode="auto">
            <a:xfrm>
              <a:off x="6642634" y="4091401"/>
              <a:ext cx="165600" cy="171734"/>
            </a:xfrm>
            <a:custGeom>
              <a:avLst/>
              <a:gdLst>
                <a:gd name="T0" fmla="*/ 42 w 46"/>
                <a:gd name="T1" fmla="*/ 9 h 47"/>
                <a:gd name="T2" fmla="*/ 41 w 46"/>
                <a:gd name="T3" fmla="*/ 3 h 47"/>
                <a:gd name="T4" fmla="*/ 37 w 46"/>
                <a:gd name="T5" fmla="*/ 0 h 47"/>
                <a:gd name="T6" fmla="*/ 35 w 46"/>
                <a:gd name="T7" fmla="*/ 2 h 47"/>
                <a:gd name="T8" fmla="*/ 29 w 46"/>
                <a:gd name="T9" fmla="*/ 3 h 47"/>
                <a:gd name="T10" fmla="*/ 23 w 46"/>
                <a:gd name="T11" fmla="*/ 5 h 47"/>
                <a:gd name="T12" fmla="*/ 18 w 46"/>
                <a:gd name="T13" fmla="*/ 3 h 47"/>
                <a:gd name="T14" fmla="*/ 12 w 46"/>
                <a:gd name="T15" fmla="*/ 5 h 47"/>
                <a:gd name="T16" fmla="*/ 11 w 46"/>
                <a:gd name="T17" fmla="*/ 12 h 47"/>
                <a:gd name="T18" fmla="*/ 14 w 46"/>
                <a:gd name="T19" fmla="*/ 16 h 47"/>
                <a:gd name="T20" fmla="*/ 11 w 46"/>
                <a:gd name="T21" fmla="*/ 21 h 47"/>
                <a:gd name="T22" fmla="*/ 8 w 46"/>
                <a:gd name="T23" fmla="*/ 23 h 47"/>
                <a:gd name="T24" fmla="*/ 5 w 46"/>
                <a:gd name="T25" fmla="*/ 28 h 47"/>
                <a:gd name="T26" fmla="*/ 2 w 46"/>
                <a:gd name="T27" fmla="*/ 34 h 47"/>
                <a:gd name="T28" fmla="*/ 1 w 46"/>
                <a:gd name="T29" fmla="*/ 41 h 47"/>
                <a:gd name="T30" fmla="*/ 0 w 46"/>
                <a:gd name="T31" fmla="*/ 47 h 47"/>
                <a:gd name="T32" fmla="*/ 4 w 46"/>
                <a:gd name="T33" fmla="*/ 46 h 47"/>
                <a:gd name="T34" fmla="*/ 12 w 46"/>
                <a:gd name="T35" fmla="*/ 44 h 47"/>
                <a:gd name="T36" fmla="*/ 19 w 46"/>
                <a:gd name="T37" fmla="*/ 43 h 47"/>
                <a:gd name="T38" fmla="*/ 26 w 46"/>
                <a:gd name="T39" fmla="*/ 34 h 47"/>
                <a:gd name="T40" fmla="*/ 37 w 46"/>
                <a:gd name="T41" fmla="*/ 34 h 47"/>
                <a:gd name="T42" fmla="*/ 40 w 46"/>
                <a:gd name="T43" fmla="*/ 29 h 47"/>
                <a:gd name="T44" fmla="*/ 45 w 46"/>
                <a:gd name="T45" fmla="*/ 19 h 47"/>
                <a:gd name="T46" fmla="*/ 46 w 46"/>
                <a:gd name="T47" fmla="*/ 12 h 47"/>
                <a:gd name="T48" fmla="*/ 42 w 46"/>
                <a:gd name="T49" fmla="*/ 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6" h="47">
                  <a:moveTo>
                    <a:pt x="42" y="9"/>
                  </a:moveTo>
                  <a:cubicBezTo>
                    <a:pt x="41" y="3"/>
                    <a:pt x="41" y="3"/>
                    <a:pt x="41" y="3"/>
                  </a:cubicBezTo>
                  <a:cubicBezTo>
                    <a:pt x="37" y="0"/>
                    <a:pt x="37" y="0"/>
                    <a:pt x="37" y="0"/>
                  </a:cubicBezTo>
                  <a:cubicBezTo>
                    <a:pt x="36" y="1"/>
                    <a:pt x="35" y="2"/>
                    <a:pt x="35" y="2"/>
                  </a:cubicBezTo>
                  <a:cubicBezTo>
                    <a:pt x="34" y="4"/>
                    <a:pt x="31" y="4"/>
                    <a:pt x="29" y="3"/>
                  </a:cubicBezTo>
                  <a:cubicBezTo>
                    <a:pt x="28" y="2"/>
                    <a:pt x="24" y="4"/>
                    <a:pt x="23" y="5"/>
                  </a:cubicBezTo>
                  <a:cubicBezTo>
                    <a:pt x="22" y="6"/>
                    <a:pt x="20" y="3"/>
                    <a:pt x="18" y="3"/>
                  </a:cubicBezTo>
                  <a:cubicBezTo>
                    <a:pt x="16" y="3"/>
                    <a:pt x="12" y="5"/>
                    <a:pt x="12" y="5"/>
                  </a:cubicBezTo>
                  <a:cubicBezTo>
                    <a:pt x="12" y="5"/>
                    <a:pt x="11" y="10"/>
                    <a:pt x="11" y="12"/>
                  </a:cubicBezTo>
                  <a:cubicBezTo>
                    <a:pt x="11" y="14"/>
                    <a:pt x="14" y="15"/>
                    <a:pt x="14" y="16"/>
                  </a:cubicBezTo>
                  <a:cubicBezTo>
                    <a:pt x="14" y="18"/>
                    <a:pt x="11" y="19"/>
                    <a:pt x="11" y="21"/>
                  </a:cubicBezTo>
                  <a:cubicBezTo>
                    <a:pt x="11" y="22"/>
                    <a:pt x="10" y="22"/>
                    <a:pt x="8" y="23"/>
                  </a:cubicBezTo>
                  <a:cubicBezTo>
                    <a:pt x="6" y="24"/>
                    <a:pt x="6" y="27"/>
                    <a:pt x="5" y="28"/>
                  </a:cubicBezTo>
                  <a:cubicBezTo>
                    <a:pt x="3" y="29"/>
                    <a:pt x="3" y="32"/>
                    <a:pt x="2" y="34"/>
                  </a:cubicBezTo>
                  <a:cubicBezTo>
                    <a:pt x="2" y="36"/>
                    <a:pt x="1" y="39"/>
                    <a:pt x="1" y="41"/>
                  </a:cubicBezTo>
                  <a:cubicBezTo>
                    <a:pt x="1" y="43"/>
                    <a:pt x="1" y="46"/>
                    <a:pt x="0" y="47"/>
                  </a:cubicBezTo>
                  <a:cubicBezTo>
                    <a:pt x="2" y="47"/>
                    <a:pt x="3" y="47"/>
                    <a:pt x="4" y="46"/>
                  </a:cubicBezTo>
                  <a:cubicBezTo>
                    <a:pt x="5" y="45"/>
                    <a:pt x="12" y="44"/>
                    <a:pt x="12" y="44"/>
                  </a:cubicBezTo>
                  <a:cubicBezTo>
                    <a:pt x="19" y="43"/>
                    <a:pt x="19" y="43"/>
                    <a:pt x="19" y="43"/>
                  </a:cubicBezTo>
                  <a:cubicBezTo>
                    <a:pt x="21" y="39"/>
                    <a:pt x="23" y="35"/>
                    <a:pt x="26" y="34"/>
                  </a:cubicBezTo>
                  <a:cubicBezTo>
                    <a:pt x="29" y="33"/>
                    <a:pt x="34" y="33"/>
                    <a:pt x="37" y="34"/>
                  </a:cubicBezTo>
                  <a:cubicBezTo>
                    <a:pt x="38" y="32"/>
                    <a:pt x="39" y="30"/>
                    <a:pt x="40" y="29"/>
                  </a:cubicBezTo>
                  <a:cubicBezTo>
                    <a:pt x="42" y="27"/>
                    <a:pt x="45" y="23"/>
                    <a:pt x="45" y="19"/>
                  </a:cubicBezTo>
                  <a:cubicBezTo>
                    <a:pt x="46" y="16"/>
                    <a:pt x="46" y="12"/>
                    <a:pt x="46" y="12"/>
                  </a:cubicBezTo>
                  <a:lnTo>
                    <a:pt x="42"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5" name="Freeform 145"/>
            <p:cNvSpPr>
              <a:spLocks/>
            </p:cNvSpPr>
            <p:nvPr/>
          </p:nvSpPr>
          <p:spPr bwMode="auto">
            <a:xfrm>
              <a:off x="7461435" y="2712932"/>
              <a:ext cx="539734" cy="315868"/>
            </a:xfrm>
            <a:custGeom>
              <a:avLst/>
              <a:gdLst>
                <a:gd name="T0" fmla="*/ 145 w 149"/>
                <a:gd name="T1" fmla="*/ 49 h 87"/>
                <a:gd name="T2" fmla="*/ 134 w 149"/>
                <a:gd name="T3" fmla="*/ 44 h 87"/>
                <a:gd name="T4" fmla="*/ 127 w 149"/>
                <a:gd name="T5" fmla="*/ 44 h 87"/>
                <a:gd name="T6" fmla="*/ 119 w 149"/>
                <a:gd name="T7" fmla="*/ 42 h 87"/>
                <a:gd name="T8" fmla="*/ 110 w 149"/>
                <a:gd name="T9" fmla="*/ 48 h 87"/>
                <a:gd name="T10" fmla="*/ 106 w 149"/>
                <a:gd name="T11" fmla="*/ 50 h 87"/>
                <a:gd name="T12" fmla="*/ 99 w 149"/>
                <a:gd name="T13" fmla="*/ 45 h 87"/>
                <a:gd name="T14" fmla="*/ 92 w 149"/>
                <a:gd name="T15" fmla="*/ 43 h 87"/>
                <a:gd name="T16" fmla="*/ 88 w 149"/>
                <a:gd name="T17" fmla="*/ 35 h 87"/>
                <a:gd name="T18" fmla="*/ 86 w 149"/>
                <a:gd name="T19" fmla="*/ 27 h 87"/>
                <a:gd name="T20" fmla="*/ 79 w 149"/>
                <a:gd name="T21" fmla="*/ 22 h 87"/>
                <a:gd name="T22" fmla="*/ 62 w 149"/>
                <a:gd name="T23" fmla="*/ 21 h 87"/>
                <a:gd name="T24" fmla="*/ 51 w 149"/>
                <a:gd name="T25" fmla="*/ 22 h 87"/>
                <a:gd name="T26" fmla="*/ 41 w 149"/>
                <a:gd name="T27" fmla="*/ 11 h 87"/>
                <a:gd name="T28" fmla="*/ 39 w 149"/>
                <a:gd name="T29" fmla="*/ 15 h 87"/>
                <a:gd name="T30" fmla="*/ 28 w 149"/>
                <a:gd name="T31" fmla="*/ 13 h 87"/>
                <a:gd name="T32" fmla="*/ 27 w 149"/>
                <a:gd name="T33" fmla="*/ 1 h 87"/>
                <a:gd name="T34" fmla="*/ 24 w 149"/>
                <a:gd name="T35" fmla="*/ 13 h 87"/>
                <a:gd name="T36" fmla="*/ 23 w 149"/>
                <a:gd name="T37" fmla="*/ 0 h 87"/>
                <a:gd name="T38" fmla="*/ 1 w 149"/>
                <a:gd name="T39" fmla="*/ 6 h 87"/>
                <a:gd name="T40" fmla="*/ 0 w 149"/>
                <a:gd name="T41" fmla="*/ 43 h 87"/>
                <a:gd name="T42" fmla="*/ 0 w 149"/>
                <a:gd name="T43" fmla="*/ 43 h 87"/>
                <a:gd name="T44" fmla="*/ 6 w 149"/>
                <a:gd name="T45" fmla="*/ 44 h 87"/>
                <a:gd name="T46" fmla="*/ 9 w 149"/>
                <a:gd name="T47" fmla="*/ 40 h 87"/>
                <a:gd name="T48" fmla="*/ 15 w 149"/>
                <a:gd name="T49" fmla="*/ 36 h 87"/>
                <a:gd name="T50" fmla="*/ 18 w 149"/>
                <a:gd name="T51" fmla="*/ 33 h 87"/>
                <a:gd name="T52" fmla="*/ 22 w 149"/>
                <a:gd name="T53" fmla="*/ 31 h 87"/>
                <a:gd name="T54" fmla="*/ 28 w 149"/>
                <a:gd name="T55" fmla="*/ 33 h 87"/>
                <a:gd name="T56" fmla="*/ 34 w 149"/>
                <a:gd name="T57" fmla="*/ 35 h 87"/>
                <a:gd name="T58" fmla="*/ 37 w 149"/>
                <a:gd name="T59" fmla="*/ 44 h 87"/>
                <a:gd name="T60" fmla="*/ 50 w 149"/>
                <a:gd name="T61" fmla="*/ 45 h 87"/>
                <a:gd name="T62" fmla="*/ 53 w 149"/>
                <a:gd name="T63" fmla="*/ 51 h 87"/>
                <a:gd name="T64" fmla="*/ 57 w 149"/>
                <a:gd name="T65" fmla="*/ 58 h 87"/>
                <a:gd name="T66" fmla="*/ 65 w 149"/>
                <a:gd name="T67" fmla="*/ 64 h 87"/>
                <a:gd name="T68" fmla="*/ 75 w 149"/>
                <a:gd name="T69" fmla="*/ 70 h 87"/>
                <a:gd name="T70" fmla="*/ 84 w 149"/>
                <a:gd name="T71" fmla="*/ 75 h 87"/>
                <a:gd name="T72" fmla="*/ 91 w 149"/>
                <a:gd name="T73" fmla="*/ 78 h 87"/>
                <a:gd name="T74" fmla="*/ 92 w 149"/>
                <a:gd name="T75" fmla="*/ 83 h 87"/>
                <a:gd name="T76" fmla="*/ 93 w 149"/>
                <a:gd name="T77" fmla="*/ 83 h 87"/>
                <a:gd name="T78" fmla="*/ 99 w 149"/>
                <a:gd name="T79" fmla="*/ 86 h 87"/>
                <a:gd name="T80" fmla="*/ 103 w 149"/>
                <a:gd name="T81" fmla="*/ 87 h 87"/>
                <a:gd name="T82" fmla="*/ 106 w 149"/>
                <a:gd name="T83" fmla="*/ 78 h 87"/>
                <a:gd name="T84" fmla="*/ 105 w 149"/>
                <a:gd name="T85" fmla="*/ 71 h 87"/>
                <a:gd name="T86" fmla="*/ 100 w 149"/>
                <a:gd name="T87" fmla="*/ 64 h 87"/>
                <a:gd name="T88" fmla="*/ 108 w 149"/>
                <a:gd name="T89" fmla="*/ 61 h 87"/>
                <a:gd name="T90" fmla="*/ 111 w 149"/>
                <a:gd name="T91" fmla="*/ 57 h 87"/>
                <a:gd name="T92" fmla="*/ 115 w 149"/>
                <a:gd name="T93" fmla="*/ 52 h 87"/>
                <a:gd name="T94" fmla="*/ 121 w 149"/>
                <a:gd name="T95" fmla="*/ 51 h 87"/>
                <a:gd name="T96" fmla="*/ 127 w 149"/>
                <a:gd name="T97" fmla="*/ 49 h 87"/>
                <a:gd name="T98" fmla="*/ 124 w 149"/>
                <a:gd name="T99" fmla="*/ 56 h 87"/>
                <a:gd name="T100" fmla="*/ 134 w 149"/>
                <a:gd name="T101" fmla="*/ 55 h 87"/>
                <a:gd name="T102" fmla="*/ 142 w 149"/>
                <a:gd name="T103" fmla="*/ 53 h 87"/>
                <a:gd name="T104" fmla="*/ 145 w 149"/>
                <a:gd name="T105" fmla="*/ 4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49" h="87">
                  <a:moveTo>
                    <a:pt x="145" y="49"/>
                  </a:moveTo>
                  <a:cubicBezTo>
                    <a:pt x="141" y="46"/>
                    <a:pt x="134" y="42"/>
                    <a:pt x="134" y="44"/>
                  </a:cubicBezTo>
                  <a:cubicBezTo>
                    <a:pt x="133" y="46"/>
                    <a:pt x="129" y="46"/>
                    <a:pt x="127" y="44"/>
                  </a:cubicBezTo>
                  <a:cubicBezTo>
                    <a:pt x="125" y="42"/>
                    <a:pt x="124" y="40"/>
                    <a:pt x="119" y="42"/>
                  </a:cubicBezTo>
                  <a:cubicBezTo>
                    <a:pt x="114" y="44"/>
                    <a:pt x="111" y="46"/>
                    <a:pt x="110" y="48"/>
                  </a:cubicBezTo>
                  <a:cubicBezTo>
                    <a:pt x="110" y="50"/>
                    <a:pt x="107" y="52"/>
                    <a:pt x="106" y="50"/>
                  </a:cubicBezTo>
                  <a:cubicBezTo>
                    <a:pt x="106" y="47"/>
                    <a:pt x="102" y="46"/>
                    <a:pt x="99" y="45"/>
                  </a:cubicBezTo>
                  <a:cubicBezTo>
                    <a:pt x="97" y="45"/>
                    <a:pt x="93" y="46"/>
                    <a:pt x="92" y="43"/>
                  </a:cubicBezTo>
                  <a:cubicBezTo>
                    <a:pt x="92" y="41"/>
                    <a:pt x="88" y="38"/>
                    <a:pt x="88" y="35"/>
                  </a:cubicBezTo>
                  <a:cubicBezTo>
                    <a:pt x="87" y="32"/>
                    <a:pt x="88" y="27"/>
                    <a:pt x="86" y="27"/>
                  </a:cubicBezTo>
                  <a:cubicBezTo>
                    <a:pt x="83" y="26"/>
                    <a:pt x="81" y="22"/>
                    <a:pt x="79" y="22"/>
                  </a:cubicBezTo>
                  <a:cubicBezTo>
                    <a:pt x="77" y="22"/>
                    <a:pt x="64" y="22"/>
                    <a:pt x="62" y="21"/>
                  </a:cubicBezTo>
                  <a:cubicBezTo>
                    <a:pt x="60" y="20"/>
                    <a:pt x="52" y="24"/>
                    <a:pt x="51" y="22"/>
                  </a:cubicBezTo>
                  <a:cubicBezTo>
                    <a:pt x="50" y="20"/>
                    <a:pt x="44" y="14"/>
                    <a:pt x="41" y="11"/>
                  </a:cubicBezTo>
                  <a:cubicBezTo>
                    <a:pt x="41" y="12"/>
                    <a:pt x="40" y="14"/>
                    <a:pt x="39" y="15"/>
                  </a:cubicBezTo>
                  <a:cubicBezTo>
                    <a:pt x="32" y="19"/>
                    <a:pt x="26" y="18"/>
                    <a:pt x="28" y="13"/>
                  </a:cubicBezTo>
                  <a:cubicBezTo>
                    <a:pt x="30" y="7"/>
                    <a:pt x="31" y="1"/>
                    <a:pt x="27" y="1"/>
                  </a:cubicBezTo>
                  <a:cubicBezTo>
                    <a:pt x="24" y="1"/>
                    <a:pt x="26" y="12"/>
                    <a:pt x="24" y="13"/>
                  </a:cubicBezTo>
                  <a:cubicBezTo>
                    <a:pt x="22" y="14"/>
                    <a:pt x="21" y="5"/>
                    <a:pt x="23" y="0"/>
                  </a:cubicBezTo>
                  <a:cubicBezTo>
                    <a:pt x="1" y="6"/>
                    <a:pt x="1" y="6"/>
                    <a:pt x="1" y="6"/>
                  </a:cubicBezTo>
                  <a:cubicBezTo>
                    <a:pt x="0" y="43"/>
                    <a:pt x="0" y="43"/>
                    <a:pt x="0" y="43"/>
                  </a:cubicBezTo>
                  <a:cubicBezTo>
                    <a:pt x="0" y="43"/>
                    <a:pt x="0" y="43"/>
                    <a:pt x="0" y="43"/>
                  </a:cubicBezTo>
                  <a:cubicBezTo>
                    <a:pt x="2" y="44"/>
                    <a:pt x="5" y="44"/>
                    <a:pt x="6" y="44"/>
                  </a:cubicBezTo>
                  <a:cubicBezTo>
                    <a:pt x="9" y="45"/>
                    <a:pt x="9" y="42"/>
                    <a:pt x="9" y="40"/>
                  </a:cubicBezTo>
                  <a:cubicBezTo>
                    <a:pt x="9" y="39"/>
                    <a:pt x="13" y="36"/>
                    <a:pt x="15" y="36"/>
                  </a:cubicBezTo>
                  <a:cubicBezTo>
                    <a:pt x="18" y="36"/>
                    <a:pt x="17" y="33"/>
                    <a:pt x="18" y="33"/>
                  </a:cubicBezTo>
                  <a:cubicBezTo>
                    <a:pt x="19" y="33"/>
                    <a:pt x="21" y="32"/>
                    <a:pt x="22" y="31"/>
                  </a:cubicBezTo>
                  <a:cubicBezTo>
                    <a:pt x="22" y="30"/>
                    <a:pt x="26" y="31"/>
                    <a:pt x="28" y="33"/>
                  </a:cubicBezTo>
                  <a:cubicBezTo>
                    <a:pt x="29" y="34"/>
                    <a:pt x="32" y="34"/>
                    <a:pt x="34" y="35"/>
                  </a:cubicBezTo>
                  <a:cubicBezTo>
                    <a:pt x="36" y="35"/>
                    <a:pt x="37" y="42"/>
                    <a:pt x="37" y="44"/>
                  </a:cubicBezTo>
                  <a:cubicBezTo>
                    <a:pt x="37" y="45"/>
                    <a:pt x="48" y="45"/>
                    <a:pt x="50" y="45"/>
                  </a:cubicBezTo>
                  <a:cubicBezTo>
                    <a:pt x="51" y="45"/>
                    <a:pt x="51" y="48"/>
                    <a:pt x="53" y="51"/>
                  </a:cubicBezTo>
                  <a:cubicBezTo>
                    <a:pt x="55" y="53"/>
                    <a:pt x="56" y="56"/>
                    <a:pt x="57" y="58"/>
                  </a:cubicBezTo>
                  <a:cubicBezTo>
                    <a:pt x="58" y="59"/>
                    <a:pt x="64" y="62"/>
                    <a:pt x="65" y="64"/>
                  </a:cubicBezTo>
                  <a:cubicBezTo>
                    <a:pt x="67" y="66"/>
                    <a:pt x="71" y="68"/>
                    <a:pt x="75" y="70"/>
                  </a:cubicBezTo>
                  <a:cubicBezTo>
                    <a:pt x="78" y="71"/>
                    <a:pt x="82" y="76"/>
                    <a:pt x="84" y="75"/>
                  </a:cubicBezTo>
                  <a:cubicBezTo>
                    <a:pt x="86" y="75"/>
                    <a:pt x="91" y="78"/>
                    <a:pt x="91" y="78"/>
                  </a:cubicBezTo>
                  <a:cubicBezTo>
                    <a:pt x="92" y="83"/>
                    <a:pt x="92" y="83"/>
                    <a:pt x="92" y="83"/>
                  </a:cubicBezTo>
                  <a:cubicBezTo>
                    <a:pt x="92" y="83"/>
                    <a:pt x="92" y="83"/>
                    <a:pt x="93" y="83"/>
                  </a:cubicBezTo>
                  <a:cubicBezTo>
                    <a:pt x="96" y="82"/>
                    <a:pt x="97" y="86"/>
                    <a:pt x="99" y="86"/>
                  </a:cubicBezTo>
                  <a:cubicBezTo>
                    <a:pt x="100" y="86"/>
                    <a:pt x="102" y="86"/>
                    <a:pt x="103" y="87"/>
                  </a:cubicBezTo>
                  <a:cubicBezTo>
                    <a:pt x="103" y="82"/>
                    <a:pt x="104" y="80"/>
                    <a:pt x="106" y="78"/>
                  </a:cubicBezTo>
                  <a:cubicBezTo>
                    <a:pt x="109" y="77"/>
                    <a:pt x="105" y="74"/>
                    <a:pt x="105" y="71"/>
                  </a:cubicBezTo>
                  <a:cubicBezTo>
                    <a:pt x="106" y="68"/>
                    <a:pt x="100" y="67"/>
                    <a:pt x="100" y="64"/>
                  </a:cubicBezTo>
                  <a:cubicBezTo>
                    <a:pt x="101" y="62"/>
                    <a:pt x="106" y="62"/>
                    <a:pt x="108" y="61"/>
                  </a:cubicBezTo>
                  <a:cubicBezTo>
                    <a:pt x="110" y="60"/>
                    <a:pt x="109" y="57"/>
                    <a:pt x="111" y="57"/>
                  </a:cubicBezTo>
                  <a:cubicBezTo>
                    <a:pt x="113" y="57"/>
                    <a:pt x="114" y="54"/>
                    <a:pt x="115" y="52"/>
                  </a:cubicBezTo>
                  <a:cubicBezTo>
                    <a:pt x="116" y="50"/>
                    <a:pt x="119" y="52"/>
                    <a:pt x="121" y="51"/>
                  </a:cubicBezTo>
                  <a:cubicBezTo>
                    <a:pt x="123" y="49"/>
                    <a:pt x="126" y="48"/>
                    <a:pt x="127" y="49"/>
                  </a:cubicBezTo>
                  <a:cubicBezTo>
                    <a:pt x="128" y="50"/>
                    <a:pt x="125" y="55"/>
                    <a:pt x="124" y="56"/>
                  </a:cubicBezTo>
                  <a:cubicBezTo>
                    <a:pt x="128" y="56"/>
                    <a:pt x="133" y="56"/>
                    <a:pt x="134" y="55"/>
                  </a:cubicBezTo>
                  <a:cubicBezTo>
                    <a:pt x="135" y="53"/>
                    <a:pt x="140" y="57"/>
                    <a:pt x="142" y="53"/>
                  </a:cubicBezTo>
                  <a:cubicBezTo>
                    <a:pt x="143" y="50"/>
                    <a:pt x="149" y="52"/>
                    <a:pt x="145" y="4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6" name="Freeform 146"/>
            <p:cNvSpPr>
              <a:spLocks noEditPoints="1"/>
            </p:cNvSpPr>
            <p:nvPr/>
          </p:nvSpPr>
          <p:spPr bwMode="auto">
            <a:xfrm>
              <a:off x="5912766" y="944996"/>
              <a:ext cx="791202" cy="1252736"/>
            </a:xfrm>
            <a:custGeom>
              <a:avLst/>
              <a:gdLst>
                <a:gd name="T0" fmla="*/ 206 w 218"/>
                <a:gd name="T1" fmla="*/ 180 h 345"/>
                <a:gd name="T2" fmla="*/ 207 w 218"/>
                <a:gd name="T3" fmla="*/ 170 h 345"/>
                <a:gd name="T4" fmla="*/ 195 w 218"/>
                <a:gd name="T5" fmla="*/ 168 h 345"/>
                <a:gd name="T6" fmla="*/ 181 w 218"/>
                <a:gd name="T7" fmla="*/ 167 h 345"/>
                <a:gd name="T8" fmla="*/ 175 w 218"/>
                <a:gd name="T9" fmla="*/ 166 h 345"/>
                <a:gd name="T10" fmla="*/ 162 w 218"/>
                <a:gd name="T11" fmla="*/ 169 h 345"/>
                <a:gd name="T12" fmla="*/ 151 w 218"/>
                <a:gd name="T13" fmla="*/ 181 h 345"/>
                <a:gd name="T14" fmla="*/ 151 w 218"/>
                <a:gd name="T15" fmla="*/ 168 h 345"/>
                <a:gd name="T16" fmla="*/ 136 w 218"/>
                <a:gd name="T17" fmla="*/ 177 h 345"/>
                <a:gd name="T18" fmla="*/ 130 w 218"/>
                <a:gd name="T19" fmla="*/ 180 h 345"/>
                <a:gd name="T20" fmla="*/ 123 w 218"/>
                <a:gd name="T21" fmla="*/ 178 h 345"/>
                <a:gd name="T22" fmla="*/ 112 w 218"/>
                <a:gd name="T23" fmla="*/ 187 h 345"/>
                <a:gd name="T24" fmla="*/ 104 w 218"/>
                <a:gd name="T25" fmla="*/ 194 h 345"/>
                <a:gd name="T26" fmla="*/ 96 w 218"/>
                <a:gd name="T27" fmla="*/ 197 h 345"/>
                <a:gd name="T28" fmla="*/ 83 w 218"/>
                <a:gd name="T29" fmla="*/ 200 h 345"/>
                <a:gd name="T30" fmla="*/ 78 w 218"/>
                <a:gd name="T31" fmla="*/ 208 h 345"/>
                <a:gd name="T32" fmla="*/ 96 w 218"/>
                <a:gd name="T33" fmla="*/ 208 h 345"/>
                <a:gd name="T34" fmla="*/ 83 w 218"/>
                <a:gd name="T35" fmla="*/ 218 h 345"/>
                <a:gd name="T36" fmla="*/ 64 w 218"/>
                <a:gd name="T37" fmla="*/ 238 h 345"/>
                <a:gd name="T38" fmla="*/ 52 w 218"/>
                <a:gd name="T39" fmla="*/ 254 h 345"/>
                <a:gd name="T40" fmla="*/ 42 w 218"/>
                <a:gd name="T41" fmla="*/ 269 h 345"/>
                <a:gd name="T42" fmla="*/ 27 w 218"/>
                <a:gd name="T43" fmla="*/ 279 h 345"/>
                <a:gd name="T44" fmla="*/ 12 w 218"/>
                <a:gd name="T45" fmla="*/ 289 h 345"/>
                <a:gd name="T46" fmla="*/ 4 w 218"/>
                <a:gd name="T47" fmla="*/ 301 h 345"/>
                <a:gd name="T48" fmla="*/ 2 w 218"/>
                <a:gd name="T49" fmla="*/ 317 h 345"/>
                <a:gd name="T50" fmla="*/ 9 w 218"/>
                <a:gd name="T51" fmla="*/ 322 h 345"/>
                <a:gd name="T52" fmla="*/ 7 w 218"/>
                <a:gd name="T53" fmla="*/ 328 h 345"/>
                <a:gd name="T54" fmla="*/ 15 w 218"/>
                <a:gd name="T55" fmla="*/ 341 h 345"/>
                <a:gd name="T56" fmla="*/ 48 w 218"/>
                <a:gd name="T57" fmla="*/ 325 h 345"/>
                <a:gd name="T58" fmla="*/ 58 w 218"/>
                <a:gd name="T59" fmla="*/ 328 h 345"/>
                <a:gd name="T60" fmla="*/ 64 w 218"/>
                <a:gd name="T61" fmla="*/ 307 h 345"/>
                <a:gd name="T62" fmla="*/ 62 w 218"/>
                <a:gd name="T63" fmla="*/ 281 h 345"/>
                <a:gd name="T64" fmla="*/ 77 w 218"/>
                <a:gd name="T65" fmla="*/ 261 h 345"/>
                <a:gd name="T66" fmla="*/ 88 w 218"/>
                <a:gd name="T67" fmla="*/ 237 h 345"/>
                <a:gd name="T68" fmla="*/ 98 w 218"/>
                <a:gd name="T69" fmla="*/ 215 h 345"/>
                <a:gd name="T70" fmla="*/ 122 w 218"/>
                <a:gd name="T71" fmla="*/ 204 h 345"/>
                <a:gd name="T72" fmla="*/ 138 w 218"/>
                <a:gd name="T73" fmla="*/ 192 h 345"/>
                <a:gd name="T74" fmla="*/ 168 w 218"/>
                <a:gd name="T75" fmla="*/ 201 h 345"/>
                <a:gd name="T76" fmla="*/ 187 w 218"/>
                <a:gd name="T77" fmla="*/ 181 h 345"/>
                <a:gd name="T78" fmla="*/ 206 w 218"/>
                <a:gd name="T79" fmla="*/ 190 h 345"/>
                <a:gd name="T80" fmla="*/ 61 w 218"/>
                <a:gd name="T81" fmla="*/ 25 h 345"/>
                <a:gd name="T82" fmla="*/ 81 w 218"/>
                <a:gd name="T83" fmla="*/ 36 h 345"/>
                <a:gd name="T84" fmla="*/ 96 w 218"/>
                <a:gd name="T85" fmla="*/ 40 h 345"/>
                <a:gd name="T86" fmla="*/ 98 w 218"/>
                <a:gd name="T87" fmla="*/ 51 h 345"/>
                <a:gd name="T88" fmla="*/ 83 w 218"/>
                <a:gd name="T89" fmla="*/ 65 h 345"/>
                <a:gd name="T90" fmla="*/ 99 w 218"/>
                <a:gd name="T91" fmla="*/ 71 h 345"/>
                <a:gd name="T92" fmla="*/ 119 w 218"/>
                <a:gd name="T93" fmla="*/ 39 h 345"/>
                <a:gd name="T94" fmla="*/ 135 w 218"/>
                <a:gd name="T95" fmla="*/ 47 h 345"/>
                <a:gd name="T96" fmla="*/ 157 w 218"/>
                <a:gd name="T97" fmla="*/ 56 h 345"/>
                <a:gd name="T98" fmla="*/ 150 w 218"/>
                <a:gd name="T99" fmla="*/ 44 h 345"/>
                <a:gd name="T100" fmla="*/ 131 w 218"/>
                <a:gd name="T101" fmla="*/ 29 h 345"/>
                <a:gd name="T102" fmla="*/ 112 w 218"/>
                <a:gd name="T103" fmla="*/ 19 h 345"/>
                <a:gd name="T104" fmla="*/ 94 w 218"/>
                <a:gd name="T105" fmla="*/ 9 h 345"/>
                <a:gd name="T106" fmla="*/ 87 w 218"/>
                <a:gd name="T107" fmla="*/ 19 h 345"/>
                <a:gd name="T108" fmla="*/ 69 w 218"/>
                <a:gd name="T109" fmla="*/ 18 h 345"/>
                <a:gd name="T110" fmla="*/ 59 w 218"/>
                <a:gd name="T111" fmla="*/ 14 h 345"/>
                <a:gd name="T112" fmla="*/ 53 w 218"/>
                <a:gd name="T113" fmla="*/ 40 h 345"/>
                <a:gd name="T114" fmla="*/ 53 w 218"/>
                <a:gd name="T115" fmla="*/ 40 h 345"/>
                <a:gd name="T116" fmla="*/ 124 w 218"/>
                <a:gd name="T117" fmla="*/ 20 h 345"/>
                <a:gd name="T118" fmla="*/ 175 w 218"/>
                <a:gd name="T119" fmla="*/ 18 h 345"/>
                <a:gd name="T120" fmla="*/ 152 w 218"/>
                <a:gd name="T121" fmla="*/ 7 h 345"/>
                <a:gd name="T122" fmla="*/ 133 w 218"/>
                <a:gd name="T123" fmla="*/ 6 h 345"/>
                <a:gd name="T124" fmla="*/ 118 w 218"/>
                <a:gd name="T125" fmla="*/ 7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8" h="345">
                  <a:moveTo>
                    <a:pt x="211" y="184"/>
                  </a:moveTo>
                  <a:cubicBezTo>
                    <a:pt x="211" y="186"/>
                    <a:pt x="207" y="186"/>
                    <a:pt x="207" y="184"/>
                  </a:cubicBezTo>
                  <a:cubicBezTo>
                    <a:pt x="208" y="182"/>
                    <a:pt x="202" y="180"/>
                    <a:pt x="202" y="180"/>
                  </a:cubicBezTo>
                  <a:cubicBezTo>
                    <a:pt x="202" y="179"/>
                    <a:pt x="204" y="179"/>
                    <a:pt x="206" y="180"/>
                  </a:cubicBezTo>
                  <a:cubicBezTo>
                    <a:pt x="208" y="181"/>
                    <a:pt x="210" y="180"/>
                    <a:pt x="212" y="178"/>
                  </a:cubicBezTo>
                  <a:cubicBezTo>
                    <a:pt x="214" y="176"/>
                    <a:pt x="217" y="178"/>
                    <a:pt x="218" y="176"/>
                  </a:cubicBezTo>
                  <a:cubicBezTo>
                    <a:pt x="218" y="174"/>
                    <a:pt x="214" y="173"/>
                    <a:pt x="213" y="172"/>
                  </a:cubicBezTo>
                  <a:cubicBezTo>
                    <a:pt x="212" y="171"/>
                    <a:pt x="210" y="169"/>
                    <a:pt x="207" y="170"/>
                  </a:cubicBezTo>
                  <a:cubicBezTo>
                    <a:pt x="204" y="170"/>
                    <a:pt x="204" y="169"/>
                    <a:pt x="202" y="167"/>
                  </a:cubicBezTo>
                  <a:cubicBezTo>
                    <a:pt x="201" y="166"/>
                    <a:pt x="196" y="168"/>
                    <a:pt x="196" y="172"/>
                  </a:cubicBezTo>
                  <a:cubicBezTo>
                    <a:pt x="196" y="175"/>
                    <a:pt x="193" y="175"/>
                    <a:pt x="194" y="173"/>
                  </a:cubicBezTo>
                  <a:cubicBezTo>
                    <a:pt x="195" y="171"/>
                    <a:pt x="192" y="169"/>
                    <a:pt x="195" y="168"/>
                  </a:cubicBezTo>
                  <a:cubicBezTo>
                    <a:pt x="197" y="167"/>
                    <a:pt x="196" y="164"/>
                    <a:pt x="191" y="163"/>
                  </a:cubicBezTo>
                  <a:cubicBezTo>
                    <a:pt x="187" y="163"/>
                    <a:pt x="185" y="167"/>
                    <a:pt x="186" y="168"/>
                  </a:cubicBezTo>
                  <a:cubicBezTo>
                    <a:pt x="187" y="169"/>
                    <a:pt x="183" y="175"/>
                    <a:pt x="181" y="175"/>
                  </a:cubicBezTo>
                  <a:cubicBezTo>
                    <a:pt x="179" y="175"/>
                    <a:pt x="181" y="170"/>
                    <a:pt x="181" y="167"/>
                  </a:cubicBezTo>
                  <a:cubicBezTo>
                    <a:pt x="181" y="165"/>
                    <a:pt x="179" y="166"/>
                    <a:pt x="176" y="170"/>
                  </a:cubicBezTo>
                  <a:cubicBezTo>
                    <a:pt x="172" y="174"/>
                    <a:pt x="170" y="178"/>
                    <a:pt x="168" y="178"/>
                  </a:cubicBezTo>
                  <a:cubicBezTo>
                    <a:pt x="166" y="179"/>
                    <a:pt x="166" y="175"/>
                    <a:pt x="169" y="173"/>
                  </a:cubicBezTo>
                  <a:cubicBezTo>
                    <a:pt x="172" y="171"/>
                    <a:pt x="173" y="166"/>
                    <a:pt x="175" y="166"/>
                  </a:cubicBezTo>
                  <a:cubicBezTo>
                    <a:pt x="177" y="166"/>
                    <a:pt x="177" y="164"/>
                    <a:pt x="174" y="163"/>
                  </a:cubicBezTo>
                  <a:cubicBezTo>
                    <a:pt x="171" y="162"/>
                    <a:pt x="170" y="166"/>
                    <a:pt x="169" y="167"/>
                  </a:cubicBezTo>
                  <a:cubicBezTo>
                    <a:pt x="168" y="168"/>
                    <a:pt x="163" y="165"/>
                    <a:pt x="163" y="166"/>
                  </a:cubicBezTo>
                  <a:cubicBezTo>
                    <a:pt x="163" y="167"/>
                    <a:pt x="160" y="168"/>
                    <a:pt x="162" y="169"/>
                  </a:cubicBezTo>
                  <a:cubicBezTo>
                    <a:pt x="163" y="171"/>
                    <a:pt x="161" y="173"/>
                    <a:pt x="160" y="171"/>
                  </a:cubicBezTo>
                  <a:cubicBezTo>
                    <a:pt x="159" y="168"/>
                    <a:pt x="155" y="170"/>
                    <a:pt x="154" y="173"/>
                  </a:cubicBezTo>
                  <a:cubicBezTo>
                    <a:pt x="152" y="175"/>
                    <a:pt x="150" y="175"/>
                    <a:pt x="152" y="176"/>
                  </a:cubicBezTo>
                  <a:cubicBezTo>
                    <a:pt x="153" y="177"/>
                    <a:pt x="153" y="180"/>
                    <a:pt x="151" y="181"/>
                  </a:cubicBezTo>
                  <a:cubicBezTo>
                    <a:pt x="149" y="181"/>
                    <a:pt x="150" y="175"/>
                    <a:pt x="148" y="175"/>
                  </a:cubicBezTo>
                  <a:cubicBezTo>
                    <a:pt x="146" y="176"/>
                    <a:pt x="147" y="172"/>
                    <a:pt x="150" y="172"/>
                  </a:cubicBezTo>
                  <a:cubicBezTo>
                    <a:pt x="152" y="172"/>
                    <a:pt x="154" y="169"/>
                    <a:pt x="154" y="168"/>
                  </a:cubicBezTo>
                  <a:cubicBezTo>
                    <a:pt x="154" y="166"/>
                    <a:pt x="151" y="167"/>
                    <a:pt x="151" y="168"/>
                  </a:cubicBezTo>
                  <a:cubicBezTo>
                    <a:pt x="151" y="170"/>
                    <a:pt x="147" y="170"/>
                    <a:pt x="144" y="170"/>
                  </a:cubicBezTo>
                  <a:cubicBezTo>
                    <a:pt x="141" y="170"/>
                    <a:pt x="141" y="173"/>
                    <a:pt x="145" y="175"/>
                  </a:cubicBezTo>
                  <a:cubicBezTo>
                    <a:pt x="148" y="177"/>
                    <a:pt x="144" y="179"/>
                    <a:pt x="142" y="177"/>
                  </a:cubicBezTo>
                  <a:cubicBezTo>
                    <a:pt x="141" y="176"/>
                    <a:pt x="138" y="176"/>
                    <a:pt x="136" y="177"/>
                  </a:cubicBezTo>
                  <a:cubicBezTo>
                    <a:pt x="134" y="178"/>
                    <a:pt x="141" y="180"/>
                    <a:pt x="141" y="182"/>
                  </a:cubicBezTo>
                  <a:cubicBezTo>
                    <a:pt x="141" y="183"/>
                    <a:pt x="138" y="180"/>
                    <a:pt x="137" y="181"/>
                  </a:cubicBezTo>
                  <a:cubicBezTo>
                    <a:pt x="136" y="182"/>
                    <a:pt x="133" y="180"/>
                    <a:pt x="132" y="178"/>
                  </a:cubicBezTo>
                  <a:cubicBezTo>
                    <a:pt x="132" y="176"/>
                    <a:pt x="127" y="179"/>
                    <a:pt x="130" y="180"/>
                  </a:cubicBezTo>
                  <a:cubicBezTo>
                    <a:pt x="133" y="181"/>
                    <a:pt x="132" y="183"/>
                    <a:pt x="132" y="185"/>
                  </a:cubicBezTo>
                  <a:cubicBezTo>
                    <a:pt x="132" y="188"/>
                    <a:pt x="128" y="186"/>
                    <a:pt x="129" y="184"/>
                  </a:cubicBezTo>
                  <a:cubicBezTo>
                    <a:pt x="130" y="181"/>
                    <a:pt x="127" y="182"/>
                    <a:pt x="124" y="183"/>
                  </a:cubicBezTo>
                  <a:cubicBezTo>
                    <a:pt x="122" y="185"/>
                    <a:pt x="124" y="181"/>
                    <a:pt x="123" y="178"/>
                  </a:cubicBezTo>
                  <a:cubicBezTo>
                    <a:pt x="122" y="176"/>
                    <a:pt x="120" y="178"/>
                    <a:pt x="118" y="179"/>
                  </a:cubicBezTo>
                  <a:cubicBezTo>
                    <a:pt x="115" y="179"/>
                    <a:pt x="114" y="180"/>
                    <a:pt x="115" y="181"/>
                  </a:cubicBezTo>
                  <a:cubicBezTo>
                    <a:pt x="117" y="183"/>
                    <a:pt x="117" y="186"/>
                    <a:pt x="114" y="185"/>
                  </a:cubicBezTo>
                  <a:cubicBezTo>
                    <a:pt x="112" y="185"/>
                    <a:pt x="111" y="185"/>
                    <a:pt x="112" y="187"/>
                  </a:cubicBezTo>
                  <a:cubicBezTo>
                    <a:pt x="112" y="189"/>
                    <a:pt x="109" y="189"/>
                    <a:pt x="109" y="188"/>
                  </a:cubicBezTo>
                  <a:cubicBezTo>
                    <a:pt x="108" y="186"/>
                    <a:pt x="104" y="186"/>
                    <a:pt x="103" y="188"/>
                  </a:cubicBezTo>
                  <a:cubicBezTo>
                    <a:pt x="102" y="190"/>
                    <a:pt x="98" y="192"/>
                    <a:pt x="99" y="194"/>
                  </a:cubicBezTo>
                  <a:cubicBezTo>
                    <a:pt x="99" y="196"/>
                    <a:pt x="102" y="193"/>
                    <a:pt x="104" y="194"/>
                  </a:cubicBezTo>
                  <a:cubicBezTo>
                    <a:pt x="106" y="194"/>
                    <a:pt x="104" y="195"/>
                    <a:pt x="105" y="197"/>
                  </a:cubicBezTo>
                  <a:cubicBezTo>
                    <a:pt x="106" y="198"/>
                    <a:pt x="106" y="200"/>
                    <a:pt x="104" y="199"/>
                  </a:cubicBezTo>
                  <a:cubicBezTo>
                    <a:pt x="103" y="197"/>
                    <a:pt x="100" y="197"/>
                    <a:pt x="100" y="199"/>
                  </a:cubicBezTo>
                  <a:cubicBezTo>
                    <a:pt x="100" y="202"/>
                    <a:pt x="98" y="199"/>
                    <a:pt x="96" y="197"/>
                  </a:cubicBezTo>
                  <a:cubicBezTo>
                    <a:pt x="95" y="195"/>
                    <a:pt x="93" y="201"/>
                    <a:pt x="92" y="199"/>
                  </a:cubicBezTo>
                  <a:cubicBezTo>
                    <a:pt x="90" y="198"/>
                    <a:pt x="95" y="194"/>
                    <a:pt x="94" y="192"/>
                  </a:cubicBezTo>
                  <a:cubicBezTo>
                    <a:pt x="92" y="191"/>
                    <a:pt x="92" y="193"/>
                    <a:pt x="89" y="196"/>
                  </a:cubicBezTo>
                  <a:cubicBezTo>
                    <a:pt x="86" y="199"/>
                    <a:pt x="82" y="199"/>
                    <a:pt x="83" y="200"/>
                  </a:cubicBezTo>
                  <a:cubicBezTo>
                    <a:pt x="85" y="202"/>
                    <a:pt x="80" y="203"/>
                    <a:pt x="80" y="205"/>
                  </a:cubicBezTo>
                  <a:cubicBezTo>
                    <a:pt x="79" y="207"/>
                    <a:pt x="73" y="208"/>
                    <a:pt x="69" y="211"/>
                  </a:cubicBezTo>
                  <a:cubicBezTo>
                    <a:pt x="66" y="213"/>
                    <a:pt x="70" y="213"/>
                    <a:pt x="72" y="211"/>
                  </a:cubicBezTo>
                  <a:cubicBezTo>
                    <a:pt x="74" y="209"/>
                    <a:pt x="75" y="210"/>
                    <a:pt x="78" y="208"/>
                  </a:cubicBezTo>
                  <a:cubicBezTo>
                    <a:pt x="82" y="206"/>
                    <a:pt x="85" y="204"/>
                    <a:pt x="87" y="205"/>
                  </a:cubicBezTo>
                  <a:cubicBezTo>
                    <a:pt x="88" y="206"/>
                    <a:pt x="90" y="206"/>
                    <a:pt x="92" y="204"/>
                  </a:cubicBezTo>
                  <a:cubicBezTo>
                    <a:pt x="93" y="202"/>
                    <a:pt x="95" y="202"/>
                    <a:pt x="97" y="204"/>
                  </a:cubicBezTo>
                  <a:cubicBezTo>
                    <a:pt x="99" y="205"/>
                    <a:pt x="94" y="206"/>
                    <a:pt x="96" y="208"/>
                  </a:cubicBezTo>
                  <a:cubicBezTo>
                    <a:pt x="98" y="210"/>
                    <a:pt x="94" y="211"/>
                    <a:pt x="94" y="210"/>
                  </a:cubicBezTo>
                  <a:cubicBezTo>
                    <a:pt x="94" y="208"/>
                    <a:pt x="91" y="206"/>
                    <a:pt x="90" y="208"/>
                  </a:cubicBezTo>
                  <a:cubicBezTo>
                    <a:pt x="90" y="210"/>
                    <a:pt x="88" y="211"/>
                    <a:pt x="86" y="211"/>
                  </a:cubicBezTo>
                  <a:cubicBezTo>
                    <a:pt x="85" y="212"/>
                    <a:pt x="83" y="215"/>
                    <a:pt x="83" y="218"/>
                  </a:cubicBezTo>
                  <a:cubicBezTo>
                    <a:pt x="83" y="221"/>
                    <a:pt x="80" y="218"/>
                    <a:pt x="80" y="220"/>
                  </a:cubicBezTo>
                  <a:cubicBezTo>
                    <a:pt x="80" y="223"/>
                    <a:pt x="76" y="227"/>
                    <a:pt x="72" y="231"/>
                  </a:cubicBezTo>
                  <a:cubicBezTo>
                    <a:pt x="69" y="234"/>
                    <a:pt x="72" y="235"/>
                    <a:pt x="71" y="237"/>
                  </a:cubicBezTo>
                  <a:cubicBezTo>
                    <a:pt x="70" y="239"/>
                    <a:pt x="66" y="237"/>
                    <a:pt x="64" y="238"/>
                  </a:cubicBezTo>
                  <a:cubicBezTo>
                    <a:pt x="63" y="239"/>
                    <a:pt x="65" y="244"/>
                    <a:pt x="63" y="246"/>
                  </a:cubicBezTo>
                  <a:cubicBezTo>
                    <a:pt x="61" y="247"/>
                    <a:pt x="63" y="250"/>
                    <a:pt x="63" y="251"/>
                  </a:cubicBezTo>
                  <a:cubicBezTo>
                    <a:pt x="63" y="253"/>
                    <a:pt x="58" y="250"/>
                    <a:pt x="58" y="252"/>
                  </a:cubicBezTo>
                  <a:cubicBezTo>
                    <a:pt x="58" y="254"/>
                    <a:pt x="53" y="254"/>
                    <a:pt x="52" y="254"/>
                  </a:cubicBezTo>
                  <a:cubicBezTo>
                    <a:pt x="51" y="255"/>
                    <a:pt x="55" y="258"/>
                    <a:pt x="57" y="259"/>
                  </a:cubicBezTo>
                  <a:cubicBezTo>
                    <a:pt x="59" y="261"/>
                    <a:pt x="55" y="262"/>
                    <a:pt x="54" y="260"/>
                  </a:cubicBezTo>
                  <a:cubicBezTo>
                    <a:pt x="54" y="258"/>
                    <a:pt x="51" y="262"/>
                    <a:pt x="47" y="263"/>
                  </a:cubicBezTo>
                  <a:cubicBezTo>
                    <a:pt x="43" y="265"/>
                    <a:pt x="45" y="269"/>
                    <a:pt x="42" y="269"/>
                  </a:cubicBezTo>
                  <a:cubicBezTo>
                    <a:pt x="39" y="269"/>
                    <a:pt x="39" y="274"/>
                    <a:pt x="37" y="275"/>
                  </a:cubicBezTo>
                  <a:cubicBezTo>
                    <a:pt x="35" y="277"/>
                    <a:pt x="36" y="272"/>
                    <a:pt x="33" y="272"/>
                  </a:cubicBezTo>
                  <a:cubicBezTo>
                    <a:pt x="30" y="271"/>
                    <a:pt x="30" y="274"/>
                    <a:pt x="32" y="276"/>
                  </a:cubicBezTo>
                  <a:cubicBezTo>
                    <a:pt x="34" y="279"/>
                    <a:pt x="29" y="277"/>
                    <a:pt x="27" y="279"/>
                  </a:cubicBezTo>
                  <a:cubicBezTo>
                    <a:pt x="25" y="281"/>
                    <a:pt x="20" y="280"/>
                    <a:pt x="19" y="282"/>
                  </a:cubicBezTo>
                  <a:cubicBezTo>
                    <a:pt x="18" y="284"/>
                    <a:pt x="23" y="284"/>
                    <a:pt x="24" y="285"/>
                  </a:cubicBezTo>
                  <a:cubicBezTo>
                    <a:pt x="24" y="287"/>
                    <a:pt x="19" y="286"/>
                    <a:pt x="16" y="286"/>
                  </a:cubicBezTo>
                  <a:cubicBezTo>
                    <a:pt x="14" y="285"/>
                    <a:pt x="14" y="289"/>
                    <a:pt x="12" y="289"/>
                  </a:cubicBezTo>
                  <a:cubicBezTo>
                    <a:pt x="9" y="288"/>
                    <a:pt x="6" y="291"/>
                    <a:pt x="8" y="292"/>
                  </a:cubicBezTo>
                  <a:cubicBezTo>
                    <a:pt x="10" y="294"/>
                    <a:pt x="7" y="294"/>
                    <a:pt x="5" y="293"/>
                  </a:cubicBezTo>
                  <a:cubicBezTo>
                    <a:pt x="3" y="292"/>
                    <a:pt x="2" y="295"/>
                    <a:pt x="1" y="297"/>
                  </a:cubicBezTo>
                  <a:cubicBezTo>
                    <a:pt x="0" y="299"/>
                    <a:pt x="4" y="300"/>
                    <a:pt x="4" y="301"/>
                  </a:cubicBezTo>
                  <a:cubicBezTo>
                    <a:pt x="4" y="302"/>
                    <a:pt x="1" y="304"/>
                    <a:pt x="3" y="304"/>
                  </a:cubicBezTo>
                  <a:cubicBezTo>
                    <a:pt x="6" y="305"/>
                    <a:pt x="4" y="307"/>
                    <a:pt x="2" y="308"/>
                  </a:cubicBezTo>
                  <a:cubicBezTo>
                    <a:pt x="1" y="308"/>
                    <a:pt x="1" y="310"/>
                    <a:pt x="2" y="311"/>
                  </a:cubicBezTo>
                  <a:cubicBezTo>
                    <a:pt x="4" y="313"/>
                    <a:pt x="0" y="314"/>
                    <a:pt x="2" y="317"/>
                  </a:cubicBezTo>
                  <a:cubicBezTo>
                    <a:pt x="4" y="319"/>
                    <a:pt x="5" y="316"/>
                    <a:pt x="6" y="318"/>
                  </a:cubicBezTo>
                  <a:cubicBezTo>
                    <a:pt x="7" y="320"/>
                    <a:pt x="9" y="318"/>
                    <a:pt x="12" y="316"/>
                  </a:cubicBezTo>
                  <a:cubicBezTo>
                    <a:pt x="15" y="313"/>
                    <a:pt x="16" y="318"/>
                    <a:pt x="14" y="318"/>
                  </a:cubicBezTo>
                  <a:cubicBezTo>
                    <a:pt x="11" y="318"/>
                    <a:pt x="9" y="320"/>
                    <a:pt x="9" y="322"/>
                  </a:cubicBezTo>
                  <a:cubicBezTo>
                    <a:pt x="10" y="324"/>
                    <a:pt x="6" y="324"/>
                    <a:pt x="6" y="321"/>
                  </a:cubicBezTo>
                  <a:cubicBezTo>
                    <a:pt x="6" y="318"/>
                    <a:pt x="1" y="321"/>
                    <a:pt x="3" y="323"/>
                  </a:cubicBezTo>
                  <a:cubicBezTo>
                    <a:pt x="5" y="325"/>
                    <a:pt x="2" y="327"/>
                    <a:pt x="2" y="328"/>
                  </a:cubicBezTo>
                  <a:cubicBezTo>
                    <a:pt x="2" y="330"/>
                    <a:pt x="6" y="330"/>
                    <a:pt x="7" y="328"/>
                  </a:cubicBezTo>
                  <a:cubicBezTo>
                    <a:pt x="9" y="326"/>
                    <a:pt x="11" y="326"/>
                    <a:pt x="12" y="328"/>
                  </a:cubicBezTo>
                  <a:cubicBezTo>
                    <a:pt x="13" y="330"/>
                    <a:pt x="10" y="329"/>
                    <a:pt x="10" y="332"/>
                  </a:cubicBezTo>
                  <a:cubicBezTo>
                    <a:pt x="10" y="335"/>
                    <a:pt x="8" y="332"/>
                    <a:pt x="6" y="334"/>
                  </a:cubicBezTo>
                  <a:cubicBezTo>
                    <a:pt x="4" y="337"/>
                    <a:pt x="12" y="341"/>
                    <a:pt x="15" y="341"/>
                  </a:cubicBezTo>
                  <a:cubicBezTo>
                    <a:pt x="17" y="342"/>
                    <a:pt x="20" y="345"/>
                    <a:pt x="25" y="344"/>
                  </a:cubicBezTo>
                  <a:cubicBezTo>
                    <a:pt x="30" y="343"/>
                    <a:pt x="39" y="334"/>
                    <a:pt x="40" y="332"/>
                  </a:cubicBezTo>
                  <a:cubicBezTo>
                    <a:pt x="42" y="331"/>
                    <a:pt x="44" y="333"/>
                    <a:pt x="46" y="331"/>
                  </a:cubicBezTo>
                  <a:cubicBezTo>
                    <a:pt x="48" y="330"/>
                    <a:pt x="47" y="326"/>
                    <a:pt x="48" y="325"/>
                  </a:cubicBezTo>
                  <a:cubicBezTo>
                    <a:pt x="50" y="324"/>
                    <a:pt x="50" y="329"/>
                    <a:pt x="52" y="330"/>
                  </a:cubicBezTo>
                  <a:cubicBezTo>
                    <a:pt x="53" y="330"/>
                    <a:pt x="54" y="331"/>
                    <a:pt x="54" y="333"/>
                  </a:cubicBezTo>
                  <a:cubicBezTo>
                    <a:pt x="55" y="333"/>
                    <a:pt x="56" y="333"/>
                    <a:pt x="56" y="334"/>
                  </a:cubicBezTo>
                  <a:cubicBezTo>
                    <a:pt x="58" y="335"/>
                    <a:pt x="58" y="330"/>
                    <a:pt x="58" y="328"/>
                  </a:cubicBezTo>
                  <a:cubicBezTo>
                    <a:pt x="58" y="327"/>
                    <a:pt x="60" y="323"/>
                    <a:pt x="60" y="321"/>
                  </a:cubicBezTo>
                  <a:cubicBezTo>
                    <a:pt x="59" y="319"/>
                    <a:pt x="64" y="321"/>
                    <a:pt x="65" y="319"/>
                  </a:cubicBezTo>
                  <a:cubicBezTo>
                    <a:pt x="66" y="318"/>
                    <a:pt x="66" y="312"/>
                    <a:pt x="65" y="311"/>
                  </a:cubicBezTo>
                  <a:cubicBezTo>
                    <a:pt x="63" y="311"/>
                    <a:pt x="63" y="307"/>
                    <a:pt x="64" y="307"/>
                  </a:cubicBezTo>
                  <a:cubicBezTo>
                    <a:pt x="66" y="307"/>
                    <a:pt x="68" y="306"/>
                    <a:pt x="68" y="303"/>
                  </a:cubicBezTo>
                  <a:cubicBezTo>
                    <a:pt x="67" y="300"/>
                    <a:pt x="62" y="300"/>
                    <a:pt x="62" y="297"/>
                  </a:cubicBezTo>
                  <a:cubicBezTo>
                    <a:pt x="62" y="294"/>
                    <a:pt x="64" y="293"/>
                    <a:pt x="62" y="289"/>
                  </a:cubicBezTo>
                  <a:cubicBezTo>
                    <a:pt x="60" y="285"/>
                    <a:pt x="63" y="283"/>
                    <a:pt x="62" y="281"/>
                  </a:cubicBezTo>
                  <a:cubicBezTo>
                    <a:pt x="62" y="279"/>
                    <a:pt x="61" y="276"/>
                    <a:pt x="63" y="272"/>
                  </a:cubicBezTo>
                  <a:cubicBezTo>
                    <a:pt x="66" y="268"/>
                    <a:pt x="70" y="266"/>
                    <a:pt x="72" y="267"/>
                  </a:cubicBezTo>
                  <a:cubicBezTo>
                    <a:pt x="73" y="267"/>
                    <a:pt x="76" y="269"/>
                    <a:pt x="77" y="266"/>
                  </a:cubicBezTo>
                  <a:cubicBezTo>
                    <a:pt x="78" y="264"/>
                    <a:pt x="78" y="262"/>
                    <a:pt x="77" y="261"/>
                  </a:cubicBezTo>
                  <a:cubicBezTo>
                    <a:pt x="76" y="261"/>
                    <a:pt x="73" y="260"/>
                    <a:pt x="75" y="257"/>
                  </a:cubicBezTo>
                  <a:cubicBezTo>
                    <a:pt x="78" y="254"/>
                    <a:pt x="80" y="250"/>
                    <a:pt x="81" y="246"/>
                  </a:cubicBezTo>
                  <a:cubicBezTo>
                    <a:pt x="81" y="243"/>
                    <a:pt x="80" y="240"/>
                    <a:pt x="81" y="239"/>
                  </a:cubicBezTo>
                  <a:cubicBezTo>
                    <a:pt x="82" y="237"/>
                    <a:pt x="85" y="239"/>
                    <a:pt x="88" y="237"/>
                  </a:cubicBezTo>
                  <a:cubicBezTo>
                    <a:pt x="90" y="235"/>
                    <a:pt x="88" y="233"/>
                    <a:pt x="89" y="232"/>
                  </a:cubicBezTo>
                  <a:cubicBezTo>
                    <a:pt x="90" y="231"/>
                    <a:pt x="92" y="227"/>
                    <a:pt x="94" y="226"/>
                  </a:cubicBezTo>
                  <a:cubicBezTo>
                    <a:pt x="95" y="225"/>
                    <a:pt x="97" y="223"/>
                    <a:pt x="96" y="221"/>
                  </a:cubicBezTo>
                  <a:cubicBezTo>
                    <a:pt x="94" y="220"/>
                    <a:pt x="98" y="218"/>
                    <a:pt x="98" y="215"/>
                  </a:cubicBezTo>
                  <a:cubicBezTo>
                    <a:pt x="98" y="213"/>
                    <a:pt x="102" y="211"/>
                    <a:pt x="104" y="211"/>
                  </a:cubicBezTo>
                  <a:cubicBezTo>
                    <a:pt x="107" y="211"/>
                    <a:pt x="111" y="211"/>
                    <a:pt x="111" y="208"/>
                  </a:cubicBezTo>
                  <a:cubicBezTo>
                    <a:pt x="111" y="206"/>
                    <a:pt x="109" y="201"/>
                    <a:pt x="113" y="202"/>
                  </a:cubicBezTo>
                  <a:cubicBezTo>
                    <a:pt x="116" y="204"/>
                    <a:pt x="119" y="202"/>
                    <a:pt x="122" y="204"/>
                  </a:cubicBezTo>
                  <a:cubicBezTo>
                    <a:pt x="124" y="206"/>
                    <a:pt x="127" y="205"/>
                    <a:pt x="127" y="202"/>
                  </a:cubicBezTo>
                  <a:cubicBezTo>
                    <a:pt x="127" y="199"/>
                    <a:pt x="128" y="194"/>
                    <a:pt x="132" y="196"/>
                  </a:cubicBezTo>
                  <a:cubicBezTo>
                    <a:pt x="132" y="196"/>
                    <a:pt x="132" y="196"/>
                    <a:pt x="133" y="196"/>
                  </a:cubicBezTo>
                  <a:cubicBezTo>
                    <a:pt x="134" y="194"/>
                    <a:pt x="136" y="192"/>
                    <a:pt x="138" y="192"/>
                  </a:cubicBezTo>
                  <a:cubicBezTo>
                    <a:pt x="142" y="193"/>
                    <a:pt x="144" y="198"/>
                    <a:pt x="148" y="199"/>
                  </a:cubicBezTo>
                  <a:cubicBezTo>
                    <a:pt x="152" y="200"/>
                    <a:pt x="156" y="201"/>
                    <a:pt x="157" y="199"/>
                  </a:cubicBezTo>
                  <a:cubicBezTo>
                    <a:pt x="158" y="197"/>
                    <a:pt x="161" y="201"/>
                    <a:pt x="163" y="200"/>
                  </a:cubicBezTo>
                  <a:cubicBezTo>
                    <a:pt x="166" y="199"/>
                    <a:pt x="166" y="204"/>
                    <a:pt x="168" y="201"/>
                  </a:cubicBezTo>
                  <a:cubicBezTo>
                    <a:pt x="170" y="198"/>
                    <a:pt x="168" y="196"/>
                    <a:pt x="172" y="196"/>
                  </a:cubicBezTo>
                  <a:cubicBezTo>
                    <a:pt x="176" y="197"/>
                    <a:pt x="173" y="192"/>
                    <a:pt x="173" y="189"/>
                  </a:cubicBezTo>
                  <a:cubicBezTo>
                    <a:pt x="173" y="186"/>
                    <a:pt x="178" y="186"/>
                    <a:pt x="178" y="183"/>
                  </a:cubicBezTo>
                  <a:cubicBezTo>
                    <a:pt x="178" y="181"/>
                    <a:pt x="186" y="183"/>
                    <a:pt x="187" y="181"/>
                  </a:cubicBezTo>
                  <a:cubicBezTo>
                    <a:pt x="188" y="180"/>
                    <a:pt x="192" y="179"/>
                    <a:pt x="194" y="181"/>
                  </a:cubicBezTo>
                  <a:cubicBezTo>
                    <a:pt x="195" y="184"/>
                    <a:pt x="202" y="185"/>
                    <a:pt x="202" y="187"/>
                  </a:cubicBezTo>
                  <a:cubicBezTo>
                    <a:pt x="203" y="189"/>
                    <a:pt x="202" y="190"/>
                    <a:pt x="202" y="192"/>
                  </a:cubicBezTo>
                  <a:cubicBezTo>
                    <a:pt x="203" y="191"/>
                    <a:pt x="205" y="190"/>
                    <a:pt x="206" y="190"/>
                  </a:cubicBezTo>
                  <a:cubicBezTo>
                    <a:pt x="209" y="190"/>
                    <a:pt x="211" y="186"/>
                    <a:pt x="213" y="187"/>
                  </a:cubicBezTo>
                  <a:cubicBezTo>
                    <a:pt x="215" y="187"/>
                    <a:pt x="217" y="187"/>
                    <a:pt x="217" y="184"/>
                  </a:cubicBezTo>
                  <a:cubicBezTo>
                    <a:pt x="215" y="183"/>
                    <a:pt x="212" y="182"/>
                    <a:pt x="211" y="184"/>
                  </a:cubicBezTo>
                  <a:close/>
                  <a:moveTo>
                    <a:pt x="61" y="25"/>
                  </a:moveTo>
                  <a:cubicBezTo>
                    <a:pt x="64" y="25"/>
                    <a:pt x="57" y="29"/>
                    <a:pt x="56" y="33"/>
                  </a:cubicBezTo>
                  <a:cubicBezTo>
                    <a:pt x="55" y="36"/>
                    <a:pt x="61" y="40"/>
                    <a:pt x="64" y="42"/>
                  </a:cubicBezTo>
                  <a:cubicBezTo>
                    <a:pt x="67" y="45"/>
                    <a:pt x="74" y="44"/>
                    <a:pt x="76" y="43"/>
                  </a:cubicBezTo>
                  <a:cubicBezTo>
                    <a:pt x="79" y="41"/>
                    <a:pt x="78" y="36"/>
                    <a:pt x="81" y="36"/>
                  </a:cubicBezTo>
                  <a:cubicBezTo>
                    <a:pt x="84" y="37"/>
                    <a:pt x="82" y="34"/>
                    <a:pt x="85" y="33"/>
                  </a:cubicBezTo>
                  <a:cubicBezTo>
                    <a:pt x="88" y="32"/>
                    <a:pt x="88" y="35"/>
                    <a:pt x="86" y="38"/>
                  </a:cubicBezTo>
                  <a:cubicBezTo>
                    <a:pt x="84" y="40"/>
                    <a:pt x="90" y="40"/>
                    <a:pt x="93" y="37"/>
                  </a:cubicBezTo>
                  <a:cubicBezTo>
                    <a:pt x="96" y="34"/>
                    <a:pt x="97" y="37"/>
                    <a:pt x="96" y="40"/>
                  </a:cubicBezTo>
                  <a:cubicBezTo>
                    <a:pt x="96" y="43"/>
                    <a:pt x="89" y="41"/>
                    <a:pt x="86" y="44"/>
                  </a:cubicBezTo>
                  <a:cubicBezTo>
                    <a:pt x="84" y="48"/>
                    <a:pt x="77" y="45"/>
                    <a:pt x="73" y="49"/>
                  </a:cubicBezTo>
                  <a:cubicBezTo>
                    <a:pt x="70" y="53"/>
                    <a:pt x="76" y="53"/>
                    <a:pt x="81" y="52"/>
                  </a:cubicBezTo>
                  <a:cubicBezTo>
                    <a:pt x="85" y="51"/>
                    <a:pt x="94" y="50"/>
                    <a:pt x="98" y="51"/>
                  </a:cubicBezTo>
                  <a:cubicBezTo>
                    <a:pt x="101" y="52"/>
                    <a:pt x="96" y="53"/>
                    <a:pt x="90" y="53"/>
                  </a:cubicBezTo>
                  <a:cubicBezTo>
                    <a:pt x="84" y="53"/>
                    <a:pt x="82" y="55"/>
                    <a:pt x="83" y="56"/>
                  </a:cubicBezTo>
                  <a:cubicBezTo>
                    <a:pt x="83" y="58"/>
                    <a:pt x="75" y="54"/>
                    <a:pt x="74" y="58"/>
                  </a:cubicBezTo>
                  <a:cubicBezTo>
                    <a:pt x="74" y="61"/>
                    <a:pt x="82" y="62"/>
                    <a:pt x="83" y="65"/>
                  </a:cubicBezTo>
                  <a:cubicBezTo>
                    <a:pt x="84" y="67"/>
                    <a:pt x="89" y="65"/>
                    <a:pt x="91" y="65"/>
                  </a:cubicBezTo>
                  <a:cubicBezTo>
                    <a:pt x="93" y="66"/>
                    <a:pt x="88" y="68"/>
                    <a:pt x="87" y="69"/>
                  </a:cubicBezTo>
                  <a:cubicBezTo>
                    <a:pt x="86" y="70"/>
                    <a:pt x="93" y="71"/>
                    <a:pt x="94" y="73"/>
                  </a:cubicBezTo>
                  <a:cubicBezTo>
                    <a:pt x="95" y="75"/>
                    <a:pt x="100" y="74"/>
                    <a:pt x="99" y="71"/>
                  </a:cubicBezTo>
                  <a:cubicBezTo>
                    <a:pt x="99" y="68"/>
                    <a:pt x="104" y="58"/>
                    <a:pt x="109" y="56"/>
                  </a:cubicBezTo>
                  <a:cubicBezTo>
                    <a:pt x="115" y="54"/>
                    <a:pt x="112" y="52"/>
                    <a:pt x="112" y="49"/>
                  </a:cubicBezTo>
                  <a:cubicBezTo>
                    <a:pt x="113" y="46"/>
                    <a:pt x="118" y="48"/>
                    <a:pt x="116" y="46"/>
                  </a:cubicBezTo>
                  <a:cubicBezTo>
                    <a:pt x="115" y="43"/>
                    <a:pt x="116" y="42"/>
                    <a:pt x="119" y="39"/>
                  </a:cubicBezTo>
                  <a:cubicBezTo>
                    <a:pt x="123" y="35"/>
                    <a:pt x="125" y="38"/>
                    <a:pt x="129" y="36"/>
                  </a:cubicBezTo>
                  <a:cubicBezTo>
                    <a:pt x="134" y="34"/>
                    <a:pt x="136" y="37"/>
                    <a:pt x="131" y="37"/>
                  </a:cubicBezTo>
                  <a:cubicBezTo>
                    <a:pt x="127" y="38"/>
                    <a:pt x="129" y="42"/>
                    <a:pt x="132" y="44"/>
                  </a:cubicBezTo>
                  <a:cubicBezTo>
                    <a:pt x="136" y="45"/>
                    <a:pt x="133" y="46"/>
                    <a:pt x="135" y="47"/>
                  </a:cubicBezTo>
                  <a:cubicBezTo>
                    <a:pt x="138" y="47"/>
                    <a:pt x="137" y="51"/>
                    <a:pt x="134" y="55"/>
                  </a:cubicBezTo>
                  <a:cubicBezTo>
                    <a:pt x="130" y="58"/>
                    <a:pt x="135" y="59"/>
                    <a:pt x="142" y="56"/>
                  </a:cubicBezTo>
                  <a:cubicBezTo>
                    <a:pt x="149" y="54"/>
                    <a:pt x="144" y="59"/>
                    <a:pt x="147" y="61"/>
                  </a:cubicBezTo>
                  <a:cubicBezTo>
                    <a:pt x="149" y="63"/>
                    <a:pt x="154" y="59"/>
                    <a:pt x="157" y="56"/>
                  </a:cubicBezTo>
                  <a:cubicBezTo>
                    <a:pt x="160" y="52"/>
                    <a:pt x="165" y="53"/>
                    <a:pt x="164" y="51"/>
                  </a:cubicBezTo>
                  <a:cubicBezTo>
                    <a:pt x="164" y="49"/>
                    <a:pt x="161" y="48"/>
                    <a:pt x="158" y="49"/>
                  </a:cubicBezTo>
                  <a:cubicBezTo>
                    <a:pt x="156" y="51"/>
                    <a:pt x="149" y="50"/>
                    <a:pt x="152" y="48"/>
                  </a:cubicBezTo>
                  <a:cubicBezTo>
                    <a:pt x="154" y="46"/>
                    <a:pt x="153" y="44"/>
                    <a:pt x="150" y="44"/>
                  </a:cubicBezTo>
                  <a:cubicBezTo>
                    <a:pt x="147" y="45"/>
                    <a:pt x="141" y="43"/>
                    <a:pt x="144" y="42"/>
                  </a:cubicBezTo>
                  <a:cubicBezTo>
                    <a:pt x="146" y="41"/>
                    <a:pt x="141" y="37"/>
                    <a:pt x="139" y="37"/>
                  </a:cubicBezTo>
                  <a:cubicBezTo>
                    <a:pt x="136" y="37"/>
                    <a:pt x="137" y="34"/>
                    <a:pt x="137" y="32"/>
                  </a:cubicBezTo>
                  <a:cubicBezTo>
                    <a:pt x="137" y="30"/>
                    <a:pt x="130" y="29"/>
                    <a:pt x="131" y="29"/>
                  </a:cubicBezTo>
                  <a:cubicBezTo>
                    <a:pt x="133" y="28"/>
                    <a:pt x="128" y="26"/>
                    <a:pt x="127" y="28"/>
                  </a:cubicBezTo>
                  <a:cubicBezTo>
                    <a:pt x="126" y="29"/>
                    <a:pt x="124" y="29"/>
                    <a:pt x="124" y="27"/>
                  </a:cubicBezTo>
                  <a:cubicBezTo>
                    <a:pt x="124" y="24"/>
                    <a:pt x="118" y="25"/>
                    <a:pt x="116" y="25"/>
                  </a:cubicBezTo>
                  <a:cubicBezTo>
                    <a:pt x="113" y="25"/>
                    <a:pt x="115" y="20"/>
                    <a:pt x="112" y="19"/>
                  </a:cubicBezTo>
                  <a:cubicBezTo>
                    <a:pt x="110" y="17"/>
                    <a:pt x="107" y="22"/>
                    <a:pt x="105" y="22"/>
                  </a:cubicBezTo>
                  <a:cubicBezTo>
                    <a:pt x="104" y="21"/>
                    <a:pt x="107" y="18"/>
                    <a:pt x="108" y="16"/>
                  </a:cubicBezTo>
                  <a:cubicBezTo>
                    <a:pt x="109" y="13"/>
                    <a:pt x="100" y="10"/>
                    <a:pt x="99" y="13"/>
                  </a:cubicBezTo>
                  <a:cubicBezTo>
                    <a:pt x="98" y="15"/>
                    <a:pt x="96" y="9"/>
                    <a:pt x="94" y="9"/>
                  </a:cubicBezTo>
                  <a:cubicBezTo>
                    <a:pt x="93" y="8"/>
                    <a:pt x="94" y="12"/>
                    <a:pt x="92" y="13"/>
                  </a:cubicBezTo>
                  <a:cubicBezTo>
                    <a:pt x="91" y="13"/>
                    <a:pt x="88" y="15"/>
                    <a:pt x="91" y="17"/>
                  </a:cubicBezTo>
                  <a:cubicBezTo>
                    <a:pt x="94" y="19"/>
                    <a:pt x="97" y="28"/>
                    <a:pt x="96" y="29"/>
                  </a:cubicBezTo>
                  <a:cubicBezTo>
                    <a:pt x="96" y="31"/>
                    <a:pt x="88" y="23"/>
                    <a:pt x="87" y="19"/>
                  </a:cubicBezTo>
                  <a:cubicBezTo>
                    <a:pt x="87" y="15"/>
                    <a:pt x="82" y="12"/>
                    <a:pt x="81" y="14"/>
                  </a:cubicBezTo>
                  <a:cubicBezTo>
                    <a:pt x="80" y="17"/>
                    <a:pt x="77" y="18"/>
                    <a:pt x="78" y="21"/>
                  </a:cubicBezTo>
                  <a:cubicBezTo>
                    <a:pt x="79" y="24"/>
                    <a:pt x="76" y="25"/>
                    <a:pt x="76" y="23"/>
                  </a:cubicBezTo>
                  <a:cubicBezTo>
                    <a:pt x="76" y="20"/>
                    <a:pt x="71" y="18"/>
                    <a:pt x="69" y="18"/>
                  </a:cubicBezTo>
                  <a:cubicBezTo>
                    <a:pt x="68" y="17"/>
                    <a:pt x="74" y="16"/>
                    <a:pt x="77" y="15"/>
                  </a:cubicBezTo>
                  <a:cubicBezTo>
                    <a:pt x="79" y="14"/>
                    <a:pt x="74" y="12"/>
                    <a:pt x="72" y="13"/>
                  </a:cubicBezTo>
                  <a:cubicBezTo>
                    <a:pt x="69" y="15"/>
                    <a:pt x="66" y="12"/>
                    <a:pt x="65" y="14"/>
                  </a:cubicBezTo>
                  <a:cubicBezTo>
                    <a:pt x="63" y="17"/>
                    <a:pt x="61" y="14"/>
                    <a:pt x="59" y="14"/>
                  </a:cubicBezTo>
                  <a:cubicBezTo>
                    <a:pt x="56" y="13"/>
                    <a:pt x="54" y="18"/>
                    <a:pt x="52" y="17"/>
                  </a:cubicBezTo>
                  <a:cubicBezTo>
                    <a:pt x="50" y="16"/>
                    <a:pt x="49" y="21"/>
                    <a:pt x="52" y="25"/>
                  </a:cubicBezTo>
                  <a:cubicBezTo>
                    <a:pt x="55" y="30"/>
                    <a:pt x="57" y="24"/>
                    <a:pt x="61" y="25"/>
                  </a:cubicBezTo>
                  <a:close/>
                  <a:moveTo>
                    <a:pt x="53" y="40"/>
                  </a:moveTo>
                  <a:cubicBezTo>
                    <a:pt x="55" y="40"/>
                    <a:pt x="57" y="44"/>
                    <a:pt x="59" y="44"/>
                  </a:cubicBezTo>
                  <a:cubicBezTo>
                    <a:pt x="60" y="44"/>
                    <a:pt x="56" y="39"/>
                    <a:pt x="53" y="37"/>
                  </a:cubicBezTo>
                  <a:cubicBezTo>
                    <a:pt x="51" y="34"/>
                    <a:pt x="51" y="31"/>
                    <a:pt x="48" y="32"/>
                  </a:cubicBezTo>
                  <a:cubicBezTo>
                    <a:pt x="44" y="33"/>
                    <a:pt x="51" y="39"/>
                    <a:pt x="53" y="40"/>
                  </a:cubicBezTo>
                  <a:close/>
                  <a:moveTo>
                    <a:pt x="112" y="9"/>
                  </a:moveTo>
                  <a:cubicBezTo>
                    <a:pt x="114" y="11"/>
                    <a:pt x="110" y="11"/>
                    <a:pt x="111" y="13"/>
                  </a:cubicBezTo>
                  <a:cubicBezTo>
                    <a:pt x="117" y="18"/>
                    <a:pt x="139" y="12"/>
                    <a:pt x="142" y="14"/>
                  </a:cubicBezTo>
                  <a:cubicBezTo>
                    <a:pt x="145" y="15"/>
                    <a:pt x="124" y="17"/>
                    <a:pt x="124" y="20"/>
                  </a:cubicBezTo>
                  <a:cubicBezTo>
                    <a:pt x="125" y="22"/>
                    <a:pt x="143" y="24"/>
                    <a:pt x="144" y="22"/>
                  </a:cubicBezTo>
                  <a:cubicBezTo>
                    <a:pt x="146" y="21"/>
                    <a:pt x="149" y="25"/>
                    <a:pt x="154" y="26"/>
                  </a:cubicBezTo>
                  <a:cubicBezTo>
                    <a:pt x="160" y="26"/>
                    <a:pt x="160" y="23"/>
                    <a:pt x="164" y="23"/>
                  </a:cubicBezTo>
                  <a:cubicBezTo>
                    <a:pt x="168" y="23"/>
                    <a:pt x="175" y="21"/>
                    <a:pt x="175" y="18"/>
                  </a:cubicBezTo>
                  <a:cubicBezTo>
                    <a:pt x="175" y="16"/>
                    <a:pt x="187" y="13"/>
                    <a:pt x="186" y="9"/>
                  </a:cubicBezTo>
                  <a:cubicBezTo>
                    <a:pt x="185" y="5"/>
                    <a:pt x="173" y="8"/>
                    <a:pt x="170" y="6"/>
                  </a:cubicBezTo>
                  <a:cubicBezTo>
                    <a:pt x="166" y="4"/>
                    <a:pt x="158" y="2"/>
                    <a:pt x="157" y="5"/>
                  </a:cubicBezTo>
                  <a:cubicBezTo>
                    <a:pt x="156" y="7"/>
                    <a:pt x="154" y="8"/>
                    <a:pt x="152" y="7"/>
                  </a:cubicBezTo>
                  <a:cubicBezTo>
                    <a:pt x="151" y="6"/>
                    <a:pt x="153" y="0"/>
                    <a:pt x="148" y="1"/>
                  </a:cubicBezTo>
                  <a:cubicBezTo>
                    <a:pt x="142" y="3"/>
                    <a:pt x="147" y="9"/>
                    <a:pt x="146" y="10"/>
                  </a:cubicBezTo>
                  <a:cubicBezTo>
                    <a:pt x="145" y="10"/>
                    <a:pt x="140" y="9"/>
                    <a:pt x="139" y="6"/>
                  </a:cubicBezTo>
                  <a:cubicBezTo>
                    <a:pt x="139" y="3"/>
                    <a:pt x="133" y="9"/>
                    <a:pt x="133" y="6"/>
                  </a:cubicBezTo>
                  <a:cubicBezTo>
                    <a:pt x="132" y="2"/>
                    <a:pt x="125" y="0"/>
                    <a:pt x="123" y="0"/>
                  </a:cubicBezTo>
                  <a:cubicBezTo>
                    <a:pt x="122" y="0"/>
                    <a:pt x="125" y="3"/>
                    <a:pt x="124" y="4"/>
                  </a:cubicBezTo>
                  <a:cubicBezTo>
                    <a:pt x="123" y="6"/>
                    <a:pt x="119" y="3"/>
                    <a:pt x="118" y="2"/>
                  </a:cubicBezTo>
                  <a:cubicBezTo>
                    <a:pt x="116" y="2"/>
                    <a:pt x="119" y="6"/>
                    <a:pt x="118" y="7"/>
                  </a:cubicBezTo>
                  <a:cubicBezTo>
                    <a:pt x="117" y="9"/>
                    <a:pt x="114" y="3"/>
                    <a:pt x="112" y="3"/>
                  </a:cubicBezTo>
                  <a:cubicBezTo>
                    <a:pt x="109" y="3"/>
                    <a:pt x="110" y="6"/>
                    <a:pt x="108" y="6"/>
                  </a:cubicBezTo>
                  <a:cubicBezTo>
                    <a:pt x="106" y="6"/>
                    <a:pt x="111" y="8"/>
                    <a:pt x="112" y="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7" name="Freeform 147"/>
            <p:cNvSpPr>
              <a:spLocks/>
            </p:cNvSpPr>
            <p:nvPr/>
          </p:nvSpPr>
          <p:spPr bwMode="auto">
            <a:xfrm>
              <a:off x="11492577" y="1943197"/>
              <a:ext cx="105800" cy="36800"/>
            </a:xfrm>
            <a:custGeom>
              <a:avLst/>
              <a:gdLst>
                <a:gd name="T0" fmla="*/ 13 w 29"/>
                <a:gd name="T1" fmla="*/ 1 h 10"/>
                <a:gd name="T2" fmla="*/ 3 w 29"/>
                <a:gd name="T3" fmla="*/ 5 h 10"/>
                <a:gd name="T4" fmla="*/ 18 w 29"/>
                <a:gd name="T5" fmla="*/ 8 h 10"/>
                <a:gd name="T6" fmla="*/ 29 w 29"/>
                <a:gd name="T7" fmla="*/ 6 h 10"/>
                <a:gd name="T8" fmla="*/ 13 w 29"/>
                <a:gd name="T9" fmla="*/ 1 h 10"/>
              </a:gdLst>
              <a:ahLst/>
              <a:cxnLst>
                <a:cxn ang="0">
                  <a:pos x="T0" y="T1"/>
                </a:cxn>
                <a:cxn ang="0">
                  <a:pos x="T2" y="T3"/>
                </a:cxn>
                <a:cxn ang="0">
                  <a:pos x="T4" y="T5"/>
                </a:cxn>
                <a:cxn ang="0">
                  <a:pos x="T6" y="T7"/>
                </a:cxn>
                <a:cxn ang="0">
                  <a:pos x="T8" y="T9"/>
                </a:cxn>
              </a:cxnLst>
              <a:rect l="0" t="0" r="r" b="b"/>
              <a:pathLst>
                <a:path w="29" h="10">
                  <a:moveTo>
                    <a:pt x="13" y="1"/>
                  </a:moveTo>
                  <a:cubicBezTo>
                    <a:pt x="11" y="3"/>
                    <a:pt x="0" y="2"/>
                    <a:pt x="3" y="5"/>
                  </a:cubicBezTo>
                  <a:cubicBezTo>
                    <a:pt x="5" y="7"/>
                    <a:pt x="14" y="6"/>
                    <a:pt x="18" y="8"/>
                  </a:cubicBezTo>
                  <a:cubicBezTo>
                    <a:pt x="23" y="10"/>
                    <a:pt x="29" y="8"/>
                    <a:pt x="29" y="6"/>
                  </a:cubicBezTo>
                  <a:cubicBezTo>
                    <a:pt x="29" y="5"/>
                    <a:pt x="15" y="0"/>
                    <a:pt x="13" y="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8" name="Freeform 148"/>
            <p:cNvSpPr>
              <a:spLocks noEditPoints="1"/>
            </p:cNvSpPr>
            <p:nvPr/>
          </p:nvSpPr>
          <p:spPr bwMode="auto">
            <a:xfrm>
              <a:off x="9683240" y="2715999"/>
              <a:ext cx="525934" cy="522868"/>
            </a:xfrm>
            <a:custGeom>
              <a:avLst/>
              <a:gdLst>
                <a:gd name="T0" fmla="*/ 128 w 145"/>
                <a:gd name="T1" fmla="*/ 18 h 144"/>
                <a:gd name="T2" fmla="*/ 104 w 145"/>
                <a:gd name="T3" fmla="*/ 7 h 144"/>
                <a:gd name="T4" fmla="*/ 101 w 145"/>
                <a:gd name="T5" fmla="*/ 23 h 144"/>
                <a:gd name="T6" fmla="*/ 91 w 145"/>
                <a:gd name="T7" fmla="*/ 31 h 144"/>
                <a:gd name="T8" fmla="*/ 90 w 145"/>
                <a:gd name="T9" fmla="*/ 42 h 144"/>
                <a:gd name="T10" fmla="*/ 98 w 145"/>
                <a:gd name="T11" fmla="*/ 39 h 144"/>
                <a:gd name="T12" fmla="*/ 100 w 145"/>
                <a:gd name="T13" fmla="*/ 32 h 144"/>
                <a:gd name="T14" fmla="*/ 118 w 145"/>
                <a:gd name="T15" fmla="*/ 33 h 144"/>
                <a:gd name="T16" fmla="*/ 135 w 145"/>
                <a:gd name="T17" fmla="*/ 24 h 144"/>
                <a:gd name="T18" fmla="*/ 137 w 145"/>
                <a:gd name="T19" fmla="*/ 16 h 144"/>
                <a:gd name="T20" fmla="*/ 89 w 145"/>
                <a:gd name="T21" fmla="*/ 61 h 144"/>
                <a:gd name="T22" fmla="*/ 80 w 145"/>
                <a:gd name="T23" fmla="*/ 80 h 144"/>
                <a:gd name="T24" fmla="*/ 67 w 145"/>
                <a:gd name="T25" fmla="*/ 84 h 144"/>
                <a:gd name="T26" fmla="*/ 55 w 145"/>
                <a:gd name="T27" fmla="*/ 99 h 144"/>
                <a:gd name="T28" fmla="*/ 40 w 145"/>
                <a:gd name="T29" fmla="*/ 102 h 144"/>
                <a:gd name="T30" fmla="*/ 14 w 145"/>
                <a:gd name="T31" fmla="*/ 112 h 144"/>
                <a:gd name="T32" fmla="*/ 24 w 145"/>
                <a:gd name="T33" fmla="*/ 115 h 144"/>
                <a:gd name="T34" fmla="*/ 48 w 145"/>
                <a:gd name="T35" fmla="*/ 117 h 144"/>
                <a:gd name="T36" fmla="*/ 61 w 145"/>
                <a:gd name="T37" fmla="*/ 111 h 144"/>
                <a:gd name="T38" fmla="*/ 74 w 145"/>
                <a:gd name="T39" fmla="*/ 109 h 144"/>
                <a:gd name="T40" fmla="*/ 86 w 145"/>
                <a:gd name="T41" fmla="*/ 104 h 144"/>
                <a:gd name="T42" fmla="*/ 96 w 145"/>
                <a:gd name="T43" fmla="*/ 91 h 144"/>
                <a:gd name="T44" fmla="*/ 106 w 145"/>
                <a:gd name="T45" fmla="*/ 69 h 144"/>
                <a:gd name="T46" fmla="*/ 91 w 145"/>
                <a:gd name="T47" fmla="*/ 50 h 144"/>
                <a:gd name="T48" fmla="*/ 28 w 145"/>
                <a:gd name="T49" fmla="*/ 117 h 144"/>
                <a:gd name="T50" fmla="*/ 32 w 145"/>
                <a:gd name="T51" fmla="*/ 126 h 144"/>
                <a:gd name="T52" fmla="*/ 45 w 145"/>
                <a:gd name="T53" fmla="*/ 115 h 144"/>
                <a:gd name="T54" fmla="*/ 19 w 145"/>
                <a:gd name="T55" fmla="*/ 124 h 144"/>
                <a:gd name="T56" fmla="*/ 5 w 145"/>
                <a:gd name="T57" fmla="*/ 122 h 144"/>
                <a:gd name="T58" fmla="*/ 7 w 145"/>
                <a:gd name="T59" fmla="*/ 125 h 144"/>
                <a:gd name="T60" fmla="*/ 11 w 145"/>
                <a:gd name="T61" fmla="*/ 144 h 144"/>
                <a:gd name="T62" fmla="*/ 19 w 145"/>
                <a:gd name="T63" fmla="*/ 124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5" h="144">
                  <a:moveTo>
                    <a:pt x="137" y="16"/>
                  </a:moveTo>
                  <a:cubicBezTo>
                    <a:pt x="135" y="13"/>
                    <a:pt x="132" y="17"/>
                    <a:pt x="128" y="18"/>
                  </a:cubicBezTo>
                  <a:cubicBezTo>
                    <a:pt x="124" y="18"/>
                    <a:pt x="113" y="9"/>
                    <a:pt x="110" y="4"/>
                  </a:cubicBezTo>
                  <a:cubicBezTo>
                    <a:pt x="107" y="0"/>
                    <a:pt x="102" y="3"/>
                    <a:pt x="104" y="7"/>
                  </a:cubicBezTo>
                  <a:cubicBezTo>
                    <a:pt x="107" y="10"/>
                    <a:pt x="104" y="11"/>
                    <a:pt x="104" y="15"/>
                  </a:cubicBezTo>
                  <a:cubicBezTo>
                    <a:pt x="104" y="20"/>
                    <a:pt x="101" y="20"/>
                    <a:pt x="101" y="23"/>
                  </a:cubicBezTo>
                  <a:cubicBezTo>
                    <a:pt x="102" y="26"/>
                    <a:pt x="97" y="25"/>
                    <a:pt x="94" y="26"/>
                  </a:cubicBezTo>
                  <a:cubicBezTo>
                    <a:pt x="91" y="26"/>
                    <a:pt x="95" y="29"/>
                    <a:pt x="91" y="31"/>
                  </a:cubicBezTo>
                  <a:cubicBezTo>
                    <a:pt x="88" y="32"/>
                    <a:pt x="88" y="35"/>
                    <a:pt x="90" y="36"/>
                  </a:cubicBezTo>
                  <a:cubicBezTo>
                    <a:pt x="91" y="37"/>
                    <a:pt x="90" y="40"/>
                    <a:pt x="90" y="42"/>
                  </a:cubicBezTo>
                  <a:cubicBezTo>
                    <a:pt x="89" y="44"/>
                    <a:pt x="92" y="43"/>
                    <a:pt x="94" y="40"/>
                  </a:cubicBezTo>
                  <a:cubicBezTo>
                    <a:pt x="96" y="38"/>
                    <a:pt x="98" y="42"/>
                    <a:pt x="98" y="39"/>
                  </a:cubicBezTo>
                  <a:cubicBezTo>
                    <a:pt x="99" y="37"/>
                    <a:pt x="93" y="36"/>
                    <a:pt x="93" y="33"/>
                  </a:cubicBezTo>
                  <a:cubicBezTo>
                    <a:pt x="94" y="31"/>
                    <a:pt x="97" y="34"/>
                    <a:pt x="100" y="32"/>
                  </a:cubicBezTo>
                  <a:cubicBezTo>
                    <a:pt x="103" y="31"/>
                    <a:pt x="109" y="32"/>
                    <a:pt x="113" y="35"/>
                  </a:cubicBezTo>
                  <a:cubicBezTo>
                    <a:pt x="117" y="39"/>
                    <a:pt x="118" y="37"/>
                    <a:pt x="118" y="33"/>
                  </a:cubicBezTo>
                  <a:cubicBezTo>
                    <a:pt x="119" y="30"/>
                    <a:pt x="125" y="28"/>
                    <a:pt x="131" y="28"/>
                  </a:cubicBezTo>
                  <a:cubicBezTo>
                    <a:pt x="136" y="28"/>
                    <a:pt x="137" y="25"/>
                    <a:pt x="135" y="24"/>
                  </a:cubicBezTo>
                  <a:cubicBezTo>
                    <a:pt x="133" y="23"/>
                    <a:pt x="145" y="15"/>
                    <a:pt x="144" y="13"/>
                  </a:cubicBezTo>
                  <a:cubicBezTo>
                    <a:pt x="144" y="11"/>
                    <a:pt x="138" y="18"/>
                    <a:pt x="137" y="16"/>
                  </a:cubicBezTo>
                  <a:close/>
                  <a:moveTo>
                    <a:pt x="91" y="50"/>
                  </a:moveTo>
                  <a:cubicBezTo>
                    <a:pt x="88" y="51"/>
                    <a:pt x="87" y="59"/>
                    <a:pt x="89" y="61"/>
                  </a:cubicBezTo>
                  <a:cubicBezTo>
                    <a:pt x="92" y="63"/>
                    <a:pt x="85" y="67"/>
                    <a:pt x="85" y="72"/>
                  </a:cubicBezTo>
                  <a:cubicBezTo>
                    <a:pt x="85" y="77"/>
                    <a:pt x="81" y="77"/>
                    <a:pt x="80" y="80"/>
                  </a:cubicBezTo>
                  <a:cubicBezTo>
                    <a:pt x="79" y="84"/>
                    <a:pt x="76" y="83"/>
                    <a:pt x="72" y="86"/>
                  </a:cubicBezTo>
                  <a:cubicBezTo>
                    <a:pt x="68" y="90"/>
                    <a:pt x="66" y="86"/>
                    <a:pt x="67" y="84"/>
                  </a:cubicBezTo>
                  <a:cubicBezTo>
                    <a:pt x="68" y="81"/>
                    <a:pt x="60" y="85"/>
                    <a:pt x="60" y="90"/>
                  </a:cubicBezTo>
                  <a:cubicBezTo>
                    <a:pt x="61" y="96"/>
                    <a:pt x="53" y="96"/>
                    <a:pt x="55" y="99"/>
                  </a:cubicBezTo>
                  <a:cubicBezTo>
                    <a:pt x="57" y="101"/>
                    <a:pt x="50" y="103"/>
                    <a:pt x="50" y="100"/>
                  </a:cubicBezTo>
                  <a:cubicBezTo>
                    <a:pt x="50" y="98"/>
                    <a:pt x="46" y="99"/>
                    <a:pt x="40" y="102"/>
                  </a:cubicBezTo>
                  <a:cubicBezTo>
                    <a:pt x="34" y="104"/>
                    <a:pt x="31" y="99"/>
                    <a:pt x="27" y="102"/>
                  </a:cubicBezTo>
                  <a:cubicBezTo>
                    <a:pt x="24" y="106"/>
                    <a:pt x="19" y="111"/>
                    <a:pt x="14" y="112"/>
                  </a:cubicBezTo>
                  <a:cubicBezTo>
                    <a:pt x="10" y="113"/>
                    <a:pt x="13" y="118"/>
                    <a:pt x="14" y="117"/>
                  </a:cubicBezTo>
                  <a:cubicBezTo>
                    <a:pt x="17" y="116"/>
                    <a:pt x="22" y="117"/>
                    <a:pt x="24" y="115"/>
                  </a:cubicBezTo>
                  <a:cubicBezTo>
                    <a:pt x="25" y="113"/>
                    <a:pt x="37" y="110"/>
                    <a:pt x="45" y="110"/>
                  </a:cubicBezTo>
                  <a:cubicBezTo>
                    <a:pt x="52" y="109"/>
                    <a:pt x="48" y="113"/>
                    <a:pt x="48" y="117"/>
                  </a:cubicBezTo>
                  <a:cubicBezTo>
                    <a:pt x="49" y="121"/>
                    <a:pt x="55" y="120"/>
                    <a:pt x="58" y="117"/>
                  </a:cubicBezTo>
                  <a:cubicBezTo>
                    <a:pt x="61" y="113"/>
                    <a:pt x="64" y="113"/>
                    <a:pt x="61" y="111"/>
                  </a:cubicBezTo>
                  <a:cubicBezTo>
                    <a:pt x="58" y="109"/>
                    <a:pt x="62" y="107"/>
                    <a:pt x="64" y="110"/>
                  </a:cubicBezTo>
                  <a:cubicBezTo>
                    <a:pt x="66" y="113"/>
                    <a:pt x="72" y="113"/>
                    <a:pt x="74" y="109"/>
                  </a:cubicBezTo>
                  <a:cubicBezTo>
                    <a:pt x="77" y="105"/>
                    <a:pt x="78" y="110"/>
                    <a:pt x="81" y="109"/>
                  </a:cubicBezTo>
                  <a:cubicBezTo>
                    <a:pt x="84" y="109"/>
                    <a:pt x="85" y="102"/>
                    <a:pt x="86" y="104"/>
                  </a:cubicBezTo>
                  <a:cubicBezTo>
                    <a:pt x="86" y="107"/>
                    <a:pt x="91" y="106"/>
                    <a:pt x="94" y="103"/>
                  </a:cubicBezTo>
                  <a:cubicBezTo>
                    <a:pt x="97" y="100"/>
                    <a:pt x="94" y="94"/>
                    <a:pt x="96" y="91"/>
                  </a:cubicBezTo>
                  <a:cubicBezTo>
                    <a:pt x="98" y="88"/>
                    <a:pt x="100" y="82"/>
                    <a:pt x="98" y="78"/>
                  </a:cubicBezTo>
                  <a:cubicBezTo>
                    <a:pt x="96" y="75"/>
                    <a:pt x="102" y="72"/>
                    <a:pt x="106" y="69"/>
                  </a:cubicBezTo>
                  <a:cubicBezTo>
                    <a:pt x="109" y="66"/>
                    <a:pt x="102" y="51"/>
                    <a:pt x="102" y="47"/>
                  </a:cubicBezTo>
                  <a:cubicBezTo>
                    <a:pt x="101" y="42"/>
                    <a:pt x="93" y="48"/>
                    <a:pt x="91" y="50"/>
                  </a:cubicBezTo>
                  <a:close/>
                  <a:moveTo>
                    <a:pt x="36" y="114"/>
                  </a:moveTo>
                  <a:cubicBezTo>
                    <a:pt x="35" y="117"/>
                    <a:pt x="32" y="116"/>
                    <a:pt x="28" y="117"/>
                  </a:cubicBezTo>
                  <a:cubicBezTo>
                    <a:pt x="24" y="117"/>
                    <a:pt x="24" y="127"/>
                    <a:pt x="27" y="128"/>
                  </a:cubicBezTo>
                  <a:cubicBezTo>
                    <a:pt x="29" y="129"/>
                    <a:pt x="31" y="129"/>
                    <a:pt x="32" y="126"/>
                  </a:cubicBezTo>
                  <a:cubicBezTo>
                    <a:pt x="32" y="123"/>
                    <a:pt x="36" y="122"/>
                    <a:pt x="39" y="123"/>
                  </a:cubicBezTo>
                  <a:cubicBezTo>
                    <a:pt x="41" y="124"/>
                    <a:pt x="45" y="119"/>
                    <a:pt x="45" y="115"/>
                  </a:cubicBezTo>
                  <a:cubicBezTo>
                    <a:pt x="45" y="112"/>
                    <a:pt x="37" y="112"/>
                    <a:pt x="36" y="114"/>
                  </a:cubicBezTo>
                  <a:close/>
                  <a:moveTo>
                    <a:pt x="19" y="124"/>
                  </a:moveTo>
                  <a:cubicBezTo>
                    <a:pt x="19" y="122"/>
                    <a:pt x="13" y="122"/>
                    <a:pt x="13" y="120"/>
                  </a:cubicBezTo>
                  <a:cubicBezTo>
                    <a:pt x="13" y="118"/>
                    <a:pt x="9" y="119"/>
                    <a:pt x="5" y="122"/>
                  </a:cubicBezTo>
                  <a:cubicBezTo>
                    <a:pt x="2" y="124"/>
                    <a:pt x="0" y="125"/>
                    <a:pt x="2" y="128"/>
                  </a:cubicBezTo>
                  <a:cubicBezTo>
                    <a:pt x="3" y="130"/>
                    <a:pt x="6" y="128"/>
                    <a:pt x="7" y="125"/>
                  </a:cubicBezTo>
                  <a:cubicBezTo>
                    <a:pt x="8" y="122"/>
                    <a:pt x="10" y="129"/>
                    <a:pt x="8" y="134"/>
                  </a:cubicBezTo>
                  <a:cubicBezTo>
                    <a:pt x="6" y="138"/>
                    <a:pt x="8" y="144"/>
                    <a:pt x="11" y="144"/>
                  </a:cubicBezTo>
                  <a:cubicBezTo>
                    <a:pt x="14" y="143"/>
                    <a:pt x="17" y="134"/>
                    <a:pt x="21" y="130"/>
                  </a:cubicBezTo>
                  <a:cubicBezTo>
                    <a:pt x="24" y="125"/>
                    <a:pt x="19" y="127"/>
                    <a:pt x="19" y="12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49" name="Freeform 149"/>
            <p:cNvSpPr>
              <a:spLocks noEditPoints="1"/>
            </p:cNvSpPr>
            <p:nvPr/>
          </p:nvSpPr>
          <p:spPr bwMode="auto">
            <a:xfrm>
              <a:off x="8016503" y="2397065"/>
              <a:ext cx="1833871" cy="1274202"/>
            </a:xfrm>
            <a:custGeom>
              <a:avLst/>
              <a:gdLst>
                <a:gd name="T0" fmla="*/ 481 w 506"/>
                <a:gd name="T1" fmla="*/ 66 h 351"/>
                <a:gd name="T2" fmla="*/ 456 w 506"/>
                <a:gd name="T3" fmla="*/ 48 h 351"/>
                <a:gd name="T4" fmla="*/ 436 w 506"/>
                <a:gd name="T5" fmla="*/ 20 h 351"/>
                <a:gd name="T6" fmla="*/ 406 w 506"/>
                <a:gd name="T7" fmla="*/ 1 h 351"/>
                <a:gd name="T8" fmla="*/ 387 w 506"/>
                <a:gd name="T9" fmla="*/ 16 h 351"/>
                <a:gd name="T10" fmla="*/ 370 w 506"/>
                <a:gd name="T11" fmla="*/ 41 h 351"/>
                <a:gd name="T12" fmla="*/ 345 w 506"/>
                <a:gd name="T13" fmla="*/ 55 h 351"/>
                <a:gd name="T14" fmla="*/ 360 w 506"/>
                <a:gd name="T15" fmla="*/ 65 h 351"/>
                <a:gd name="T16" fmla="*/ 360 w 506"/>
                <a:gd name="T17" fmla="*/ 79 h 351"/>
                <a:gd name="T18" fmla="*/ 316 w 506"/>
                <a:gd name="T19" fmla="*/ 95 h 351"/>
                <a:gd name="T20" fmla="*/ 284 w 506"/>
                <a:gd name="T21" fmla="*/ 122 h 351"/>
                <a:gd name="T22" fmla="*/ 235 w 506"/>
                <a:gd name="T23" fmla="*/ 124 h 351"/>
                <a:gd name="T24" fmla="*/ 180 w 506"/>
                <a:gd name="T25" fmla="*/ 117 h 351"/>
                <a:gd name="T26" fmla="*/ 157 w 506"/>
                <a:gd name="T27" fmla="*/ 94 h 351"/>
                <a:gd name="T28" fmla="*/ 136 w 506"/>
                <a:gd name="T29" fmla="*/ 68 h 351"/>
                <a:gd name="T30" fmla="*/ 115 w 506"/>
                <a:gd name="T31" fmla="*/ 49 h 351"/>
                <a:gd name="T32" fmla="*/ 103 w 506"/>
                <a:gd name="T33" fmla="*/ 57 h 351"/>
                <a:gd name="T34" fmla="*/ 83 w 506"/>
                <a:gd name="T35" fmla="*/ 72 h 351"/>
                <a:gd name="T36" fmla="*/ 66 w 506"/>
                <a:gd name="T37" fmla="*/ 91 h 351"/>
                <a:gd name="T38" fmla="*/ 59 w 506"/>
                <a:gd name="T39" fmla="*/ 112 h 351"/>
                <a:gd name="T40" fmla="*/ 39 w 506"/>
                <a:gd name="T41" fmla="*/ 132 h 351"/>
                <a:gd name="T42" fmla="*/ 15 w 506"/>
                <a:gd name="T43" fmla="*/ 139 h 351"/>
                <a:gd name="T44" fmla="*/ 0 w 506"/>
                <a:gd name="T45" fmla="*/ 150 h 351"/>
                <a:gd name="T46" fmla="*/ 11 w 506"/>
                <a:gd name="T47" fmla="*/ 174 h 351"/>
                <a:gd name="T48" fmla="*/ 30 w 506"/>
                <a:gd name="T49" fmla="*/ 190 h 351"/>
                <a:gd name="T50" fmla="*/ 45 w 506"/>
                <a:gd name="T51" fmla="*/ 185 h 351"/>
                <a:gd name="T52" fmla="*/ 42 w 506"/>
                <a:gd name="T53" fmla="*/ 207 h 351"/>
                <a:gd name="T54" fmla="*/ 43 w 506"/>
                <a:gd name="T55" fmla="*/ 227 h 351"/>
                <a:gd name="T56" fmla="*/ 58 w 506"/>
                <a:gd name="T57" fmla="*/ 241 h 351"/>
                <a:gd name="T58" fmla="*/ 103 w 506"/>
                <a:gd name="T59" fmla="*/ 260 h 351"/>
                <a:gd name="T60" fmla="*/ 122 w 506"/>
                <a:gd name="T61" fmla="*/ 264 h 351"/>
                <a:gd name="T62" fmla="*/ 137 w 506"/>
                <a:gd name="T63" fmla="*/ 260 h 351"/>
                <a:gd name="T64" fmla="*/ 157 w 506"/>
                <a:gd name="T65" fmla="*/ 255 h 351"/>
                <a:gd name="T66" fmla="*/ 182 w 506"/>
                <a:gd name="T67" fmla="*/ 255 h 351"/>
                <a:gd name="T68" fmla="*/ 196 w 506"/>
                <a:gd name="T69" fmla="*/ 264 h 351"/>
                <a:gd name="T70" fmla="*/ 191 w 506"/>
                <a:gd name="T71" fmla="*/ 296 h 351"/>
                <a:gd name="T72" fmla="*/ 205 w 506"/>
                <a:gd name="T73" fmla="*/ 314 h 351"/>
                <a:gd name="T74" fmla="*/ 223 w 506"/>
                <a:gd name="T75" fmla="*/ 322 h 351"/>
                <a:gd name="T76" fmla="*/ 236 w 506"/>
                <a:gd name="T77" fmla="*/ 308 h 351"/>
                <a:gd name="T78" fmla="*/ 263 w 506"/>
                <a:gd name="T79" fmla="*/ 306 h 351"/>
                <a:gd name="T80" fmla="*/ 280 w 506"/>
                <a:gd name="T81" fmla="*/ 318 h 351"/>
                <a:gd name="T82" fmla="*/ 294 w 506"/>
                <a:gd name="T83" fmla="*/ 329 h 351"/>
                <a:gd name="T84" fmla="*/ 333 w 506"/>
                <a:gd name="T85" fmla="*/ 309 h 351"/>
                <a:gd name="T86" fmla="*/ 362 w 506"/>
                <a:gd name="T87" fmla="*/ 293 h 351"/>
                <a:gd name="T88" fmla="*/ 377 w 506"/>
                <a:gd name="T89" fmla="*/ 276 h 351"/>
                <a:gd name="T90" fmla="*/ 391 w 506"/>
                <a:gd name="T91" fmla="*/ 258 h 351"/>
                <a:gd name="T92" fmla="*/ 394 w 506"/>
                <a:gd name="T93" fmla="*/ 242 h 351"/>
                <a:gd name="T94" fmla="*/ 390 w 506"/>
                <a:gd name="T95" fmla="*/ 229 h 351"/>
                <a:gd name="T96" fmla="*/ 388 w 506"/>
                <a:gd name="T97" fmla="*/ 217 h 351"/>
                <a:gd name="T98" fmla="*/ 377 w 506"/>
                <a:gd name="T99" fmla="*/ 189 h 351"/>
                <a:gd name="T100" fmla="*/ 401 w 506"/>
                <a:gd name="T101" fmla="*/ 176 h 351"/>
                <a:gd name="T102" fmla="*/ 371 w 506"/>
                <a:gd name="T103" fmla="*/ 167 h 351"/>
                <a:gd name="T104" fmla="*/ 383 w 506"/>
                <a:gd name="T105" fmla="*/ 144 h 351"/>
                <a:gd name="T106" fmla="*/ 396 w 506"/>
                <a:gd name="T107" fmla="*/ 156 h 351"/>
                <a:gd name="T108" fmla="*/ 433 w 506"/>
                <a:gd name="T109" fmla="*/ 135 h 351"/>
                <a:gd name="T110" fmla="*/ 453 w 506"/>
                <a:gd name="T111" fmla="*/ 126 h 351"/>
                <a:gd name="T112" fmla="*/ 473 w 506"/>
                <a:gd name="T113" fmla="*/ 118 h 351"/>
                <a:gd name="T114" fmla="*/ 475 w 506"/>
                <a:gd name="T115" fmla="*/ 96 h 351"/>
                <a:gd name="T116" fmla="*/ 499 w 506"/>
                <a:gd name="T117" fmla="*/ 80 h 351"/>
                <a:gd name="T118" fmla="*/ 386 w 506"/>
                <a:gd name="T119" fmla="*/ 313 h 351"/>
                <a:gd name="T120" fmla="*/ 284 w 506"/>
                <a:gd name="T121" fmla="*/ 344 h 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06" h="351">
                  <a:moveTo>
                    <a:pt x="503" y="63"/>
                  </a:moveTo>
                  <a:cubicBezTo>
                    <a:pt x="503" y="58"/>
                    <a:pt x="498" y="60"/>
                    <a:pt x="496" y="61"/>
                  </a:cubicBezTo>
                  <a:cubicBezTo>
                    <a:pt x="495" y="62"/>
                    <a:pt x="490" y="61"/>
                    <a:pt x="488" y="64"/>
                  </a:cubicBezTo>
                  <a:cubicBezTo>
                    <a:pt x="487" y="67"/>
                    <a:pt x="484" y="65"/>
                    <a:pt x="481" y="66"/>
                  </a:cubicBezTo>
                  <a:cubicBezTo>
                    <a:pt x="477" y="66"/>
                    <a:pt x="472" y="65"/>
                    <a:pt x="472" y="62"/>
                  </a:cubicBezTo>
                  <a:cubicBezTo>
                    <a:pt x="473" y="60"/>
                    <a:pt x="470" y="58"/>
                    <a:pt x="471" y="55"/>
                  </a:cubicBezTo>
                  <a:cubicBezTo>
                    <a:pt x="471" y="53"/>
                    <a:pt x="467" y="54"/>
                    <a:pt x="465" y="51"/>
                  </a:cubicBezTo>
                  <a:cubicBezTo>
                    <a:pt x="462" y="49"/>
                    <a:pt x="457" y="47"/>
                    <a:pt x="456" y="48"/>
                  </a:cubicBezTo>
                  <a:cubicBezTo>
                    <a:pt x="455" y="48"/>
                    <a:pt x="452" y="45"/>
                    <a:pt x="448" y="45"/>
                  </a:cubicBezTo>
                  <a:cubicBezTo>
                    <a:pt x="444" y="44"/>
                    <a:pt x="444" y="42"/>
                    <a:pt x="445" y="40"/>
                  </a:cubicBezTo>
                  <a:cubicBezTo>
                    <a:pt x="445" y="38"/>
                    <a:pt x="441" y="33"/>
                    <a:pt x="441" y="30"/>
                  </a:cubicBezTo>
                  <a:cubicBezTo>
                    <a:pt x="440" y="27"/>
                    <a:pt x="437" y="26"/>
                    <a:pt x="436" y="20"/>
                  </a:cubicBezTo>
                  <a:cubicBezTo>
                    <a:pt x="434" y="13"/>
                    <a:pt x="431" y="15"/>
                    <a:pt x="432" y="12"/>
                  </a:cubicBezTo>
                  <a:cubicBezTo>
                    <a:pt x="432" y="9"/>
                    <a:pt x="427" y="7"/>
                    <a:pt x="426" y="6"/>
                  </a:cubicBezTo>
                  <a:cubicBezTo>
                    <a:pt x="425" y="4"/>
                    <a:pt x="420" y="5"/>
                    <a:pt x="416" y="3"/>
                  </a:cubicBezTo>
                  <a:cubicBezTo>
                    <a:pt x="412" y="1"/>
                    <a:pt x="410" y="2"/>
                    <a:pt x="406" y="1"/>
                  </a:cubicBezTo>
                  <a:cubicBezTo>
                    <a:pt x="403" y="0"/>
                    <a:pt x="395" y="2"/>
                    <a:pt x="394" y="2"/>
                  </a:cubicBezTo>
                  <a:cubicBezTo>
                    <a:pt x="393" y="2"/>
                    <a:pt x="387" y="1"/>
                    <a:pt x="383" y="6"/>
                  </a:cubicBezTo>
                  <a:cubicBezTo>
                    <a:pt x="380" y="10"/>
                    <a:pt x="383" y="10"/>
                    <a:pt x="384" y="10"/>
                  </a:cubicBezTo>
                  <a:cubicBezTo>
                    <a:pt x="386" y="10"/>
                    <a:pt x="386" y="15"/>
                    <a:pt x="387" y="16"/>
                  </a:cubicBezTo>
                  <a:cubicBezTo>
                    <a:pt x="387" y="18"/>
                    <a:pt x="384" y="20"/>
                    <a:pt x="383" y="20"/>
                  </a:cubicBezTo>
                  <a:cubicBezTo>
                    <a:pt x="382" y="21"/>
                    <a:pt x="378" y="26"/>
                    <a:pt x="378" y="28"/>
                  </a:cubicBezTo>
                  <a:cubicBezTo>
                    <a:pt x="377" y="30"/>
                    <a:pt x="373" y="35"/>
                    <a:pt x="374" y="37"/>
                  </a:cubicBezTo>
                  <a:cubicBezTo>
                    <a:pt x="374" y="39"/>
                    <a:pt x="372" y="41"/>
                    <a:pt x="370" y="41"/>
                  </a:cubicBezTo>
                  <a:cubicBezTo>
                    <a:pt x="368" y="41"/>
                    <a:pt x="363" y="45"/>
                    <a:pt x="362" y="45"/>
                  </a:cubicBezTo>
                  <a:cubicBezTo>
                    <a:pt x="360" y="46"/>
                    <a:pt x="354" y="45"/>
                    <a:pt x="354" y="43"/>
                  </a:cubicBezTo>
                  <a:cubicBezTo>
                    <a:pt x="353" y="42"/>
                    <a:pt x="353" y="42"/>
                    <a:pt x="352" y="41"/>
                  </a:cubicBezTo>
                  <a:cubicBezTo>
                    <a:pt x="345" y="55"/>
                    <a:pt x="345" y="55"/>
                    <a:pt x="345" y="55"/>
                  </a:cubicBezTo>
                  <a:cubicBezTo>
                    <a:pt x="345" y="59"/>
                    <a:pt x="345" y="59"/>
                    <a:pt x="345" y="59"/>
                  </a:cubicBezTo>
                  <a:cubicBezTo>
                    <a:pt x="345" y="59"/>
                    <a:pt x="340" y="60"/>
                    <a:pt x="343" y="64"/>
                  </a:cubicBezTo>
                  <a:cubicBezTo>
                    <a:pt x="347" y="67"/>
                    <a:pt x="347" y="64"/>
                    <a:pt x="352" y="64"/>
                  </a:cubicBezTo>
                  <a:cubicBezTo>
                    <a:pt x="357" y="64"/>
                    <a:pt x="359" y="68"/>
                    <a:pt x="360" y="65"/>
                  </a:cubicBezTo>
                  <a:cubicBezTo>
                    <a:pt x="361" y="62"/>
                    <a:pt x="366" y="61"/>
                    <a:pt x="368" y="64"/>
                  </a:cubicBezTo>
                  <a:cubicBezTo>
                    <a:pt x="371" y="67"/>
                    <a:pt x="380" y="73"/>
                    <a:pt x="379" y="75"/>
                  </a:cubicBezTo>
                  <a:cubicBezTo>
                    <a:pt x="379" y="78"/>
                    <a:pt x="374" y="78"/>
                    <a:pt x="371" y="77"/>
                  </a:cubicBezTo>
                  <a:cubicBezTo>
                    <a:pt x="367" y="75"/>
                    <a:pt x="363" y="79"/>
                    <a:pt x="360" y="79"/>
                  </a:cubicBezTo>
                  <a:cubicBezTo>
                    <a:pt x="356" y="79"/>
                    <a:pt x="353" y="80"/>
                    <a:pt x="349" y="83"/>
                  </a:cubicBezTo>
                  <a:cubicBezTo>
                    <a:pt x="346" y="86"/>
                    <a:pt x="347" y="90"/>
                    <a:pt x="342" y="90"/>
                  </a:cubicBezTo>
                  <a:cubicBezTo>
                    <a:pt x="337" y="91"/>
                    <a:pt x="335" y="90"/>
                    <a:pt x="329" y="94"/>
                  </a:cubicBezTo>
                  <a:cubicBezTo>
                    <a:pt x="324" y="98"/>
                    <a:pt x="318" y="96"/>
                    <a:pt x="316" y="95"/>
                  </a:cubicBezTo>
                  <a:cubicBezTo>
                    <a:pt x="314" y="94"/>
                    <a:pt x="310" y="93"/>
                    <a:pt x="308" y="97"/>
                  </a:cubicBezTo>
                  <a:cubicBezTo>
                    <a:pt x="305" y="101"/>
                    <a:pt x="310" y="103"/>
                    <a:pt x="310" y="107"/>
                  </a:cubicBezTo>
                  <a:cubicBezTo>
                    <a:pt x="309" y="111"/>
                    <a:pt x="304" y="110"/>
                    <a:pt x="299" y="115"/>
                  </a:cubicBezTo>
                  <a:cubicBezTo>
                    <a:pt x="295" y="120"/>
                    <a:pt x="288" y="122"/>
                    <a:pt x="284" y="122"/>
                  </a:cubicBezTo>
                  <a:cubicBezTo>
                    <a:pt x="281" y="121"/>
                    <a:pt x="272" y="119"/>
                    <a:pt x="265" y="122"/>
                  </a:cubicBezTo>
                  <a:cubicBezTo>
                    <a:pt x="258" y="125"/>
                    <a:pt x="253" y="130"/>
                    <a:pt x="251" y="130"/>
                  </a:cubicBezTo>
                  <a:cubicBezTo>
                    <a:pt x="248" y="129"/>
                    <a:pt x="248" y="126"/>
                    <a:pt x="244" y="126"/>
                  </a:cubicBezTo>
                  <a:cubicBezTo>
                    <a:pt x="240" y="127"/>
                    <a:pt x="238" y="126"/>
                    <a:pt x="235" y="124"/>
                  </a:cubicBezTo>
                  <a:cubicBezTo>
                    <a:pt x="233" y="123"/>
                    <a:pt x="231" y="125"/>
                    <a:pt x="226" y="122"/>
                  </a:cubicBezTo>
                  <a:cubicBezTo>
                    <a:pt x="222" y="119"/>
                    <a:pt x="214" y="119"/>
                    <a:pt x="211" y="119"/>
                  </a:cubicBezTo>
                  <a:cubicBezTo>
                    <a:pt x="208" y="118"/>
                    <a:pt x="195" y="119"/>
                    <a:pt x="191" y="118"/>
                  </a:cubicBezTo>
                  <a:cubicBezTo>
                    <a:pt x="187" y="118"/>
                    <a:pt x="181" y="119"/>
                    <a:pt x="180" y="117"/>
                  </a:cubicBezTo>
                  <a:cubicBezTo>
                    <a:pt x="180" y="115"/>
                    <a:pt x="176" y="113"/>
                    <a:pt x="175" y="109"/>
                  </a:cubicBezTo>
                  <a:cubicBezTo>
                    <a:pt x="174" y="104"/>
                    <a:pt x="171" y="102"/>
                    <a:pt x="169" y="102"/>
                  </a:cubicBezTo>
                  <a:cubicBezTo>
                    <a:pt x="166" y="101"/>
                    <a:pt x="166" y="98"/>
                    <a:pt x="163" y="98"/>
                  </a:cubicBezTo>
                  <a:cubicBezTo>
                    <a:pt x="162" y="98"/>
                    <a:pt x="161" y="94"/>
                    <a:pt x="157" y="94"/>
                  </a:cubicBezTo>
                  <a:cubicBezTo>
                    <a:pt x="153" y="94"/>
                    <a:pt x="140" y="92"/>
                    <a:pt x="138" y="89"/>
                  </a:cubicBezTo>
                  <a:cubicBezTo>
                    <a:pt x="136" y="86"/>
                    <a:pt x="140" y="85"/>
                    <a:pt x="140" y="82"/>
                  </a:cubicBezTo>
                  <a:cubicBezTo>
                    <a:pt x="140" y="79"/>
                    <a:pt x="142" y="75"/>
                    <a:pt x="140" y="74"/>
                  </a:cubicBezTo>
                  <a:cubicBezTo>
                    <a:pt x="139" y="73"/>
                    <a:pt x="136" y="70"/>
                    <a:pt x="136" y="68"/>
                  </a:cubicBezTo>
                  <a:cubicBezTo>
                    <a:pt x="136" y="65"/>
                    <a:pt x="132" y="62"/>
                    <a:pt x="129" y="62"/>
                  </a:cubicBezTo>
                  <a:cubicBezTo>
                    <a:pt x="126" y="62"/>
                    <a:pt x="124" y="60"/>
                    <a:pt x="121" y="58"/>
                  </a:cubicBezTo>
                  <a:cubicBezTo>
                    <a:pt x="119" y="55"/>
                    <a:pt x="116" y="55"/>
                    <a:pt x="115" y="50"/>
                  </a:cubicBezTo>
                  <a:cubicBezTo>
                    <a:pt x="115" y="49"/>
                    <a:pt x="115" y="49"/>
                    <a:pt x="115" y="49"/>
                  </a:cubicBezTo>
                  <a:cubicBezTo>
                    <a:pt x="114" y="49"/>
                    <a:pt x="113" y="48"/>
                    <a:pt x="112" y="48"/>
                  </a:cubicBezTo>
                  <a:cubicBezTo>
                    <a:pt x="111" y="48"/>
                    <a:pt x="110" y="48"/>
                    <a:pt x="109" y="47"/>
                  </a:cubicBezTo>
                  <a:cubicBezTo>
                    <a:pt x="109" y="49"/>
                    <a:pt x="107" y="51"/>
                    <a:pt x="107" y="52"/>
                  </a:cubicBezTo>
                  <a:cubicBezTo>
                    <a:pt x="107" y="54"/>
                    <a:pt x="106" y="57"/>
                    <a:pt x="103" y="57"/>
                  </a:cubicBezTo>
                  <a:cubicBezTo>
                    <a:pt x="100" y="57"/>
                    <a:pt x="98" y="59"/>
                    <a:pt x="97" y="63"/>
                  </a:cubicBezTo>
                  <a:cubicBezTo>
                    <a:pt x="97" y="68"/>
                    <a:pt x="100" y="68"/>
                    <a:pt x="99" y="70"/>
                  </a:cubicBezTo>
                  <a:cubicBezTo>
                    <a:pt x="97" y="72"/>
                    <a:pt x="92" y="74"/>
                    <a:pt x="91" y="73"/>
                  </a:cubicBezTo>
                  <a:cubicBezTo>
                    <a:pt x="89" y="72"/>
                    <a:pt x="86" y="73"/>
                    <a:pt x="83" y="72"/>
                  </a:cubicBezTo>
                  <a:cubicBezTo>
                    <a:pt x="80" y="72"/>
                    <a:pt x="78" y="69"/>
                    <a:pt x="77" y="72"/>
                  </a:cubicBezTo>
                  <a:cubicBezTo>
                    <a:pt x="76" y="76"/>
                    <a:pt x="71" y="87"/>
                    <a:pt x="72" y="89"/>
                  </a:cubicBezTo>
                  <a:cubicBezTo>
                    <a:pt x="73" y="90"/>
                    <a:pt x="74" y="93"/>
                    <a:pt x="72" y="93"/>
                  </a:cubicBezTo>
                  <a:cubicBezTo>
                    <a:pt x="70" y="93"/>
                    <a:pt x="67" y="92"/>
                    <a:pt x="66" y="91"/>
                  </a:cubicBezTo>
                  <a:cubicBezTo>
                    <a:pt x="65" y="90"/>
                    <a:pt x="61" y="93"/>
                    <a:pt x="58" y="93"/>
                  </a:cubicBezTo>
                  <a:cubicBezTo>
                    <a:pt x="57" y="92"/>
                    <a:pt x="51" y="95"/>
                    <a:pt x="53" y="96"/>
                  </a:cubicBezTo>
                  <a:cubicBezTo>
                    <a:pt x="55" y="97"/>
                    <a:pt x="55" y="101"/>
                    <a:pt x="55" y="103"/>
                  </a:cubicBezTo>
                  <a:cubicBezTo>
                    <a:pt x="55" y="105"/>
                    <a:pt x="59" y="111"/>
                    <a:pt x="59" y="112"/>
                  </a:cubicBezTo>
                  <a:cubicBezTo>
                    <a:pt x="58" y="114"/>
                    <a:pt x="54" y="116"/>
                    <a:pt x="54" y="119"/>
                  </a:cubicBezTo>
                  <a:cubicBezTo>
                    <a:pt x="54" y="121"/>
                    <a:pt x="55" y="123"/>
                    <a:pt x="53" y="124"/>
                  </a:cubicBezTo>
                  <a:cubicBezTo>
                    <a:pt x="52" y="125"/>
                    <a:pt x="48" y="126"/>
                    <a:pt x="46" y="128"/>
                  </a:cubicBezTo>
                  <a:cubicBezTo>
                    <a:pt x="44" y="129"/>
                    <a:pt x="41" y="129"/>
                    <a:pt x="39" y="132"/>
                  </a:cubicBezTo>
                  <a:cubicBezTo>
                    <a:pt x="38" y="134"/>
                    <a:pt x="37" y="136"/>
                    <a:pt x="33" y="135"/>
                  </a:cubicBezTo>
                  <a:cubicBezTo>
                    <a:pt x="29" y="135"/>
                    <a:pt x="28" y="134"/>
                    <a:pt x="25" y="137"/>
                  </a:cubicBezTo>
                  <a:cubicBezTo>
                    <a:pt x="22" y="141"/>
                    <a:pt x="22" y="139"/>
                    <a:pt x="20" y="141"/>
                  </a:cubicBezTo>
                  <a:cubicBezTo>
                    <a:pt x="18" y="142"/>
                    <a:pt x="16" y="140"/>
                    <a:pt x="15" y="139"/>
                  </a:cubicBezTo>
                  <a:cubicBezTo>
                    <a:pt x="13" y="139"/>
                    <a:pt x="11" y="141"/>
                    <a:pt x="10" y="141"/>
                  </a:cubicBezTo>
                  <a:cubicBezTo>
                    <a:pt x="8" y="141"/>
                    <a:pt x="7" y="143"/>
                    <a:pt x="5" y="144"/>
                  </a:cubicBezTo>
                  <a:cubicBezTo>
                    <a:pt x="3" y="144"/>
                    <a:pt x="1" y="144"/>
                    <a:pt x="1" y="146"/>
                  </a:cubicBezTo>
                  <a:cubicBezTo>
                    <a:pt x="1" y="147"/>
                    <a:pt x="1" y="149"/>
                    <a:pt x="0" y="150"/>
                  </a:cubicBezTo>
                  <a:cubicBezTo>
                    <a:pt x="0" y="150"/>
                    <a:pt x="0" y="150"/>
                    <a:pt x="0" y="150"/>
                  </a:cubicBezTo>
                  <a:cubicBezTo>
                    <a:pt x="1" y="158"/>
                    <a:pt x="1" y="158"/>
                    <a:pt x="1" y="158"/>
                  </a:cubicBezTo>
                  <a:cubicBezTo>
                    <a:pt x="1" y="158"/>
                    <a:pt x="9" y="160"/>
                    <a:pt x="10" y="163"/>
                  </a:cubicBezTo>
                  <a:cubicBezTo>
                    <a:pt x="10" y="166"/>
                    <a:pt x="11" y="174"/>
                    <a:pt x="11" y="174"/>
                  </a:cubicBezTo>
                  <a:cubicBezTo>
                    <a:pt x="11" y="174"/>
                    <a:pt x="11" y="174"/>
                    <a:pt x="11" y="174"/>
                  </a:cubicBezTo>
                  <a:cubicBezTo>
                    <a:pt x="14" y="177"/>
                    <a:pt x="19" y="179"/>
                    <a:pt x="19" y="180"/>
                  </a:cubicBezTo>
                  <a:cubicBezTo>
                    <a:pt x="19" y="182"/>
                    <a:pt x="19" y="185"/>
                    <a:pt x="23" y="187"/>
                  </a:cubicBezTo>
                  <a:cubicBezTo>
                    <a:pt x="26" y="188"/>
                    <a:pt x="28" y="189"/>
                    <a:pt x="30" y="190"/>
                  </a:cubicBezTo>
                  <a:cubicBezTo>
                    <a:pt x="30" y="190"/>
                    <a:pt x="30" y="189"/>
                    <a:pt x="30" y="189"/>
                  </a:cubicBezTo>
                  <a:cubicBezTo>
                    <a:pt x="33" y="189"/>
                    <a:pt x="33" y="189"/>
                    <a:pt x="33" y="189"/>
                  </a:cubicBezTo>
                  <a:cubicBezTo>
                    <a:pt x="33" y="189"/>
                    <a:pt x="34" y="190"/>
                    <a:pt x="35" y="191"/>
                  </a:cubicBezTo>
                  <a:cubicBezTo>
                    <a:pt x="36" y="188"/>
                    <a:pt x="42" y="185"/>
                    <a:pt x="45" y="185"/>
                  </a:cubicBezTo>
                  <a:cubicBezTo>
                    <a:pt x="48" y="185"/>
                    <a:pt x="55" y="191"/>
                    <a:pt x="54" y="193"/>
                  </a:cubicBezTo>
                  <a:cubicBezTo>
                    <a:pt x="54" y="195"/>
                    <a:pt x="48" y="203"/>
                    <a:pt x="46" y="203"/>
                  </a:cubicBezTo>
                  <a:cubicBezTo>
                    <a:pt x="45" y="204"/>
                    <a:pt x="44" y="204"/>
                    <a:pt x="42" y="204"/>
                  </a:cubicBezTo>
                  <a:cubicBezTo>
                    <a:pt x="42" y="205"/>
                    <a:pt x="42" y="206"/>
                    <a:pt x="42" y="207"/>
                  </a:cubicBezTo>
                  <a:cubicBezTo>
                    <a:pt x="42" y="208"/>
                    <a:pt x="45" y="211"/>
                    <a:pt x="47" y="214"/>
                  </a:cubicBezTo>
                  <a:cubicBezTo>
                    <a:pt x="48" y="217"/>
                    <a:pt x="44" y="219"/>
                    <a:pt x="42" y="217"/>
                  </a:cubicBezTo>
                  <a:cubicBezTo>
                    <a:pt x="39" y="215"/>
                    <a:pt x="38" y="219"/>
                    <a:pt x="40" y="221"/>
                  </a:cubicBezTo>
                  <a:cubicBezTo>
                    <a:pt x="41" y="222"/>
                    <a:pt x="40" y="227"/>
                    <a:pt x="43" y="227"/>
                  </a:cubicBezTo>
                  <a:cubicBezTo>
                    <a:pt x="45" y="228"/>
                    <a:pt x="47" y="232"/>
                    <a:pt x="50" y="232"/>
                  </a:cubicBezTo>
                  <a:cubicBezTo>
                    <a:pt x="52" y="232"/>
                    <a:pt x="55" y="237"/>
                    <a:pt x="55" y="237"/>
                  </a:cubicBezTo>
                  <a:cubicBezTo>
                    <a:pt x="55" y="237"/>
                    <a:pt x="58" y="239"/>
                    <a:pt x="58" y="240"/>
                  </a:cubicBezTo>
                  <a:cubicBezTo>
                    <a:pt x="58" y="240"/>
                    <a:pt x="58" y="241"/>
                    <a:pt x="58" y="241"/>
                  </a:cubicBezTo>
                  <a:cubicBezTo>
                    <a:pt x="61" y="241"/>
                    <a:pt x="63" y="240"/>
                    <a:pt x="63" y="239"/>
                  </a:cubicBezTo>
                  <a:cubicBezTo>
                    <a:pt x="64" y="238"/>
                    <a:pt x="67" y="238"/>
                    <a:pt x="70" y="241"/>
                  </a:cubicBezTo>
                  <a:cubicBezTo>
                    <a:pt x="73" y="243"/>
                    <a:pt x="83" y="250"/>
                    <a:pt x="87" y="253"/>
                  </a:cubicBezTo>
                  <a:cubicBezTo>
                    <a:pt x="91" y="256"/>
                    <a:pt x="100" y="260"/>
                    <a:pt x="103" y="260"/>
                  </a:cubicBezTo>
                  <a:cubicBezTo>
                    <a:pt x="107" y="259"/>
                    <a:pt x="109" y="262"/>
                    <a:pt x="114" y="262"/>
                  </a:cubicBezTo>
                  <a:cubicBezTo>
                    <a:pt x="115" y="262"/>
                    <a:pt x="116" y="262"/>
                    <a:pt x="116" y="262"/>
                  </a:cubicBezTo>
                  <a:cubicBezTo>
                    <a:pt x="117" y="261"/>
                    <a:pt x="118" y="261"/>
                    <a:pt x="119" y="260"/>
                  </a:cubicBezTo>
                  <a:cubicBezTo>
                    <a:pt x="120" y="258"/>
                    <a:pt x="122" y="261"/>
                    <a:pt x="122" y="264"/>
                  </a:cubicBezTo>
                  <a:cubicBezTo>
                    <a:pt x="121" y="265"/>
                    <a:pt x="122" y="267"/>
                    <a:pt x="122" y="268"/>
                  </a:cubicBezTo>
                  <a:cubicBezTo>
                    <a:pt x="123" y="267"/>
                    <a:pt x="124" y="265"/>
                    <a:pt x="124" y="264"/>
                  </a:cubicBezTo>
                  <a:cubicBezTo>
                    <a:pt x="126" y="260"/>
                    <a:pt x="128" y="260"/>
                    <a:pt x="130" y="259"/>
                  </a:cubicBezTo>
                  <a:cubicBezTo>
                    <a:pt x="132" y="258"/>
                    <a:pt x="133" y="258"/>
                    <a:pt x="137" y="260"/>
                  </a:cubicBezTo>
                  <a:cubicBezTo>
                    <a:pt x="140" y="262"/>
                    <a:pt x="142" y="258"/>
                    <a:pt x="147" y="263"/>
                  </a:cubicBezTo>
                  <a:cubicBezTo>
                    <a:pt x="148" y="262"/>
                    <a:pt x="149" y="262"/>
                    <a:pt x="150" y="262"/>
                  </a:cubicBezTo>
                  <a:cubicBezTo>
                    <a:pt x="151" y="262"/>
                    <a:pt x="152" y="260"/>
                    <a:pt x="154" y="258"/>
                  </a:cubicBezTo>
                  <a:cubicBezTo>
                    <a:pt x="155" y="256"/>
                    <a:pt x="155" y="254"/>
                    <a:pt x="157" y="255"/>
                  </a:cubicBezTo>
                  <a:cubicBezTo>
                    <a:pt x="159" y="255"/>
                    <a:pt x="160" y="252"/>
                    <a:pt x="164" y="250"/>
                  </a:cubicBezTo>
                  <a:cubicBezTo>
                    <a:pt x="169" y="248"/>
                    <a:pt x="172" y="251"/>
                    <a:pt x="174" y="250"/>
                  </a:cubicBezTo>
                  <a:cubicBezTo>
                    <a:pt x="176" y="248"/>
                    <a:pt x="179" y="247"/>
                    <a:pt x="179" y="249"/>
                  </a:cubicBezTo>
                  <a:cubicBezTo>
                    <a:pt x="179" y="251"/>
                    <a:pt x="181" y="253"/>
                    <a:pt x="182" y="255"/>
                  </a:cubicBezTo>
                  <a:cubicBezTo>
                    <a:pt x="182" y="256"/>
                    <a:pt x="186" y="257"/>
                    <a:pt x="187" y="257"/>
                  </a:cubicBezTo>
                  <a:cubicBezTo>
                    <a:pt x="187" y="257"/>
                    <a:pt x="188" y="257"/>
                    <a:pt x="188" y="256"/>
                  </a:cubicBezTo>
                  <a:cubicBezTo>
                    <a:pt x="190" y="255"/>
                    <a:pt x="194" y="257"/>
                    <a:pt x="194" y="259"/>
                  </a:cubicBezTo>
                  <a:cubicBezTo>
                    <a:pt x="194" y="261"/>
                    <a:pt x="194" y="264"/>
                    <a:pt x="196" y="264"/>
                  </a:cubicBezTo>
                  <a:cubicBezTo>
                    <a:pt x="197" y="264"/>
                    <a:pt x="199" y="264"/>
                    <a:pt x="199" y="268"/>
                  </a:cubicBezTo>
                  <a:cubicBezTo>
                    <a:pt x="199" y="272"/>
                    <a:pt x="200" y="276"/>
                    <a:pt x="197" y="280"/>
                  </a:cubicBezTo>
                  <a:cubicBezTo>
                    <a:pt x="193" y="283"/>
                    <a:pt x="189" y="290"/>
                    <a:pt x="190" y="292"/>
                  </a:cubicBezTo>
                  <a:cubicBezTo>
                    <a:pt x="191" y="294"/>
                    <a:pt x="189" y="297"/>
                    <a:pt x="191" y="296"/>
                  </a:cubicBezTo>
                  <a:cubicBezTo>
                    <a:pt x="194" y="295"/>
                    <a:pt x="200" y="296"/>
                    <a:pt x="199" y="297"/>
                  </a:cubicBezTo>
                  <a:cubicBezTo>
                    <a:pt x="198" y="299"/>
                    <a:pt x="199" y="304"/>
                    <a:pt x="202" y="304"/>
                  </a:cubicBezTo>
                  <a:cubicBezTo>
                    <a:pt x="204" y="304"/>
                    <a:pt x="206" y="306"/>
                    <a:pt x="205" y="308"/>
                  </a:cubicBezTo>
                  <a:cubicBezTo>
                    <a:pt x="204" y="310"/>
                    <a:pt x="203" y="314"/>
                    <a:pt x="205" y="314"/>
                  </a:cubicBezTo>
                  <a:cubicBezTo>
                    <a:pt x="207" y="314"/>
                    <a:pt x="210" y="314"/>
                    <a:pt x="210" y="316"/>
                  </a:cubicBezTo>
                  <a:cubicBezTo>
                    <a:pt x="209" y="318"/>
                    <a:pt x="211" y="320"/>
                    <a:pt x="215" y="319"/>
                  </a:cubicBezTo>
                  <a:cubicBezTo>
                    <a:pt x="217" y="318"/>
                    <a:pt x="218" y="317"/>
                    <a:pt x="219" y="318"/>
                  </a:cubicBezTo>
                  <a:cubicBezTo>
                    <a:pt x="220" y="318"/>
                    <a:pt x="220" y="321"/>
                    <a:pt x="223" y="322"/>
                  </a:cubicBezTo>
                  <a:cubicBezTo>
                    <a:pt x="225" y="322"/>
                    <a:pt x="224" y="316"/>
                    <a:pt x="223" y="315"/>
                  </a:cubicBezTo>
                  <a:cubicBezTo>
                    <a:pt x="222" y="314"/>
                    <a:pt x="223" y="310"/>
                    <a:pt x="224" y="311"/>
                  </a:cubicBezTo>
                  <a:cubicBezTo>
                    <a:pt x="225" y="312"/>
                    <a:pt x="228" y="311"/>
                    <a:pt x="230" y="309"/>
                  </a:cubicBezTo>
                  <a:cubicBezTo>
                    <a:pt x="232" y="307"/>
                    <a:pt x="235" y="310"/>
                    <a:pt x="236" y="308"/>
                  </a:cubicBezTo>
                  <a:cubicBezTo>
                    <a:pt x="238" y="306"/>
                    <a:pt x="241" y="310"/>
                    <a:pt x="244" y="308"/>
                  </a:cubicBezTo>
                  <a:cubicBezTo>
                    <a:pt x="247" y="306"/>
                    <a:pt x="248" y="309"/>
                    <a:pt x="249" y="307"/>
                  </a:cubicBezTo>
                  <a:cubicBezTo>
                    <a:pt x="251" y="305"/>
                    <a:pt x="255" y="302"/>
                    <a:pt x="256" y="303"/>
                  </a:cubicBezTo>
                  <a:cubicBezTo>
                    <a:pt x="257" y="304"/>
                    <a:pt x="258" y="306"/>
                    <a:pt x="263" y="306"/>
                  </a:cubicBezTo>
                  <a:cubicBezTo>
                    <a:pt x="268" y="307"/>
                    <a:pt x="265" y="310"/>
                    <a:pt x="265" y="311"/>
                  </a:cubicBezTo>
                  <a:cubicBezTo>
                    <a:pt x="265" y="313"/>
                    <a:pt x="271" y="317"/>
                    <a:pt x="274" y="318"/>
                  </a:cubicBezTo>
                  <a:cubicBezTo>
                    <a:pt x="274" y="318"/>
                    <a:pt x="275" y="318"/>
                    <a:pt x="275" y="319"/>
                  </a:cubicBezTo>
                  <a:cubicBezTo>
                    <a:pt x="277" y="318"/>
                    <a:pt x="280" y="320"/>
                    <a:pt x="280" y="318"/>
                  </a:cubicBezTo>
                  <a:cubicBezTo>
                    <a:pt x="281" y="316"/>
                    <a:pt x="284" y="316"/>
                    <a:pt x="285" y="318"/>
                  </a:cubicBezTo>
                  <a:cubicBezTo>
                    <a:pt x="286" y="320"/>
                    <a:pt x="287" y="320"/>
                    <a:pt x="290" y="318"/>
                  </a:cubicBezTo>
                  <a:cubicBezTo>
                    <a:pt x="292" y="316"/>
                    <a:pt x="294" y="320"/>
                    <a:pt x="292" y="322"/>
                  </a:cubicBezTo>
                  <a:cubicBezTo>
                    <a:pt x="291" y="323"/>
                    <a:pt x="292" y="327"/>
                    <a:pt x="294" y="329"/>
                  </a:cubicBezTo>
                  <a:cubicBezTo>
                    <a:pt x="296" y="331"/>
                    <a:pt x="297" y="328"/>
                    <a:pt x="296" y="325"/>
                  </a:cubicBezTo>
                  <a:cubicBezTo>
                    <a:pt x="296" y="323"/>
                    <a:pt x="300" y="321"/>
                    <a:pt x="308" y="318"/>
                  </a:cubicBezTo>
                  <a:cubicBezTo>
                    <a:pt x="316" y="316"/>
                    <a:pt x="324" y="310"/>
                    <a:pt x="325" y="309"/>
                  </a:cubicBezTo>
                  <a:cubicBezTo>
                    <a:pt x="325" y="307"/>
                    <a:pt x="330" y="311"/>
                    <a:pt x="333" y="309"/>
                  </a:cubicBezTo>
                  <a:cubicBezTo>
                    <a:pt x="335" y="307"/>
                    <a:pt x="345" y="307"/>
                    <a:pt x="347" y="306"/>
                  </a:cubicBezTo>
                  <a:cubicBezTo>
                    <a:pt x="350" y="306"/>
                    <a:pt x="350" y="304"/>
                    <a:pt x="352" y="302"/>
                  </a:cubicBezTo>
                  <a:cubicBezTo>
                    <a:pt x="355" y="300"/>
                    <a:pt x="354" y="299"/>
                    <a:pt x="357" y="298"/>
                  </a:cubicBezTo>
                  <a:cubicBezTo>
                    <a:pt x="360" y="297"/>
                    <a:pt x="362" y="295"/>
                    <a:pt x="362" y="293"/>
                  </a:cubicBezTo>
                  <a:cubicBezTo>
                    <a:pt x="362" y="292"/>
                    <a:pt x="368" y="291"/>
                    <a:pt x="368" y="289"/>
                  </a:cubicBezTo>
                  <a:cubicBezTo>
                    <a:pt x="368" y="288"/>
                    <a:pt x="372" y="287"/>
                    <a:pt x="372" y="285"/>
                  </a:cubicBezTo>
                  <a:cubicBezTo>
                    <a:pt x="372" y="283"/>
                    <a:pt x="375" y="284"/>
                    <a:pt x="376" y="282"/>
                  </a:cubicBezTo>
                  <a:cubicBezTo>
                    <a:pt x="377" y="281"/>
                    <a:pt x="375" y="276"/>
                    <a:pt x="377" y="276"/>
                  </a:cubicBezTo>
                  <a:cubicBezTo>
                    <a:pt x="379" y="275"/>
                    <a:pt x="376" y="273"/>
                    <a:pt x="376" y="272"/>
                  </a:cubicBezTo>
                  <a:cubicBezTo>
                    <a:pt x="375" y="270"/>
                    <a:pt x="379" y="270"/>
                    <a:pt x="382" y="269"/>
                  </a:cubicBezTo>
                  <a:cubicBezTo>
                    <a:pt x="384" y="268"/>
                    <a:pt x="385" y="265"/>
                    <a:pt x="385" y="263"/>
                  </a:cubicBezTo>
                  <a:cubicBezTo>
                    <a:pt x="386" y="261"/>
                    <a:pt x="389" y="259"/>
                    <a:pt x="391" y="258"/>
                  </a:cubicBezTo>
                  <a:cubicBezTo>
                    <a:pt x="393" y="257"/>
                    <a:pt x="393" y="254"/>
                    <a:pt x="393" y="251"/>
                  </a:cubicBezTo>
                  <a:cubicBezTo>
                    <a:pt x="392" y="248"/>
                    <a:pt x="395" y="249"/>
                    <a:pt x="394" y="248"/>
                  </a:cubicBezTo>
                  <a:cubicBezTo>
                    <a:pt x="393" y="247"/>
                    <a:pt x="395" y="244"/>
                    <a:pt x="398" y="243"/>
                  </a:cubicBezTo>
                  <a:cubicBezTo>
                    <a:pt x="401" y="242"/>
                    <a:pt x="396" y="240"/>
                    <a:pt x="394" y="242"/>
                  </a:cubicBezTo>
                  <a:cubicBezTo>
                    <a:pt x="393" y="243"/>
                    <a:pt x="391" y="238"/>
                    <a:pt x="389" y="240"/>
                  </a:cubicBezTo>
                  <a:cubicBezTo>
                    <a:pt x="388" y="242"/>
                    <a:pt x="384" y="239"/>
                    <a:pt x="386" y="238"/>
                  </a:cubicBezTo>
                  <a:cubicBezTo>
                    <a:pt x="389" y="238"/>
                    <a:pt x="393" y="235"/>
                    <a:pt x="395" y="234"/>
                  </a:cubicBezTo>
                  <a:cubicBezTo>
                    <a:pt x="397" y="233"/>
                    <a:pt x="392" y="229"/>
                    <a:pt x="390" y="229"/>
                  </a:cubicBezTo>
                  <a:cubicBezTo>
                    <a:pt x="388" y="229"/>
                    <a:pt x="385" y="224"/>
                    <a:pt x="383" y="224"/>
                  </a:cubicBezTo>
                  <a:cubicBezTo>
                    <a:pt x="380" y="224"/>
                    <a:pt x="384" y="222"/>
                    <a:pt x="387" y="224"/>
                  </a:cubicBezTo>
                  <a:cubicBezTo>
                    <a:pt x="390" y="225"/>
                    <a:pt x="393" y="226"/>
                    <a:pt x="395" y="225"/>
                  </a:cubicBezTo>
                  <a:cubicBezTo>
                    <a:pt x="396" y="224"/>
                    <a:pt x="390" y="219"/>
                    <a:pt x="388" y="217"/>
                  </a:cubicBezTo>
                  <a:cubicBezTo>
                    <a:pt x="385" y="215"/>
                    <a:pt x="388" y="213"/>
                    <a:pt x="386" y="212"/>
                  </a:cubicBezTo>
                  <a:cubicBezTo>
                    <a:pt x="385" y="211"/>
                    <a:pt x="382" y="205"/>
                    <a:pt x="381" y="202"/>
                  </a:cubicBezTo>
                  <a:cubicBezTo>
                    <a:pt x="380" y="199"/>
                    <a:pt x="375" y="198"/>
                    <a:pt x="373" y="197"/>
                  </a:cubicBezTo>
                  <a:cubicBezTo>
                    <a:pt x="372" y="195"/>
                    <a:pt x="373" y="190"/>
                    <a:pt x="377" y="189"/>
                  </a:cubicBezTo>
                  <a:cubicBezTo>
                    <a:pt x="381" y="187"/>
                    <a:pt x="380" y="184"/>
                    <a:pt x="381" y="184"/>
                  </a:cubicBezTo>
                  <a:cubicBezTo>
                    <a:pt x="383" y="185"/>
                    <a:pt x="385" y="184"/>
                    <a:pt x="386" y="181"/>
                  </a:cubicBezTo>
                  <a:cubicBezTo>
                    <a:pt x="387" y="178"/>
                    <a:pt x="390" y="180"/>
                    <a:pt x="391" y="178"/>
                  </a:cubicBezTo>
                  <a:cubicBezTo>
                    <a:pt x="392" y="177"/>
                    <a:pt x="398" y="177"/>
                    <a:pt x="401" y="176"/>
                  </a:cubicBezTo>
                  <a:cubicBezTo>
                    <a:pt x="403" y="174"/>
                    <a:pt x="399" y="169"/>
                    <a:pt x="396" y="170"/>
                  </a:cubicBezTo>
                  <a:cubicBezTo>
                    <a:pt x="393" y="171"/>
                    <a:pt x="390" y="170"/>
                    <a:pt x="388" y="167"/>
                  </a:cubicBezTo>
                  <a:cubicBezTo>
                    <a:pt x="386" y="164"/>
                    <a:pt x="380" y="172"/>
                    <a:pt x="376" y="174"/>
                  </a:cubicBezTo>
                  <a:cubicBezTo>
                    <a:pt x="372" y="176"/>
                    <a:pt x="370" y="171"/>
                    <a:pt x="371" y="167"/>
                  </a:cubicBezTo>
                  <a:cubicBezTo>
                    <a:pt x="372" y="164"/>
                    <a:pt x="368" y="164"/>
                    <a:pt x="362" y="164"/>
                  </a:cubicBezTo>
                  <a:cubicBezTo>
                    <a:pt x="357" y="165"/>
                    <a:pt x="359" y="154"/>
                    <a:pt x="362" y="154"/>
                  </a:cubicBezTo>
                  <a:cubicBezTo>
                    <a:pt x="366" y="153"/>
                    <a:pt x="371" y="157"/>
                    <a:pt x="373" y="151"/>
                  </a:cubicBezTo>
                  <a:cubicBezTo>
                    <a:pt x="375" y="145"/>
                    <a:pt x="378" y="149"/>
                    <a:pt x="383" y="144"/>
                  </a:cubicBezTo>
                  <a:cubicBezTo>
                    <a:pt x="387" y="139"/>
                    <a:pt x="393" y="135"/>
                    <a:pt x="397" y="138"/>
                  </a:cubicBezTo>
                  <a:cubicBezTo>
                    <a:pt x="401" y="142"/>
                    <a:pt x="393" y="147"/>
                    <a:pt x="391" y="150"/>
                  </a:cubicBezTo>
                  <a:cubicBezTo>
                    <a:pt x="390" y="153"/>
                    <a:pt x="392" y="154"/>
                    <a:pt x="390" y="156"/>
                  </a:cubicBezTo>
                  <a:cubicBezTo>
                    <a:pt x="387" y="159"/>
                    <a:pt x="391" y="159"/>
                    <a:pt x="396" y="156"/>
                  </a:cubicBezTo>
                  <a:cubicBezTo>
                    <a:pt x="401" y="153"/>
                    <a:pt x="407" y="149"/>
                    <a:pt x="411" y="148"/>
                  </a:cubicBezTo>
                  <a:cubicBezTo>
                    <a:pt x="413" y="147"/>
                    <a:pt x="414" y="147"/>
                    <a:pt x="415" y="147"/>
                  </a:cubicBezTo>
                  <a:cubicBezTo>
                    <a:pt x="416" y="145"/>
                    <a:pt x="417" y="144"/>
                    <a:pt x="418" y="143"/>
                  </a:cubicBezTo>
                  <a:cubicBezTo>
                    <a:pt x="421" y="142"/>
                    <a:pt x="432" y="137"/>
                    <a:pt x="433" y="135"/>
                  </a:cubicBezTo>
                  <a:cubicBezTo>
                    <a:pt x="435" y="132"/>
                    <a:pt x="437" y="129"/>
                    <a:pt x="439" y="129"/>
                  </a:cubicBezTo>
                  <a:cubicBezTo>
                    <a:pt x="441" y="129"/>
                    <a:pt x="441" y="131"/>
                    <a:pt x="444" y="131"/>
                  </a:cubicBezTo>
                  <a:cubicBezTo>
                    <a:pt x="448" y="131"/>
                    <a:pt x="451" y="132"/>
                    <a:pt x="450" y="129"/>
                  </a:cubicBezTo>
                  <a:cubicBezTo>
                    <a:pt x="448" y="126"/>
                    <a:pt x="449" y="126"/>
                    <a:pt x="453" y="126"/>
                  </a:cubicBezTo>
                  <a:cubicBezTo>
                    <a:pt x="457" y="125"/>
                    <a:pt x="456" y="122"/>
                    <a:pt x="459" y="122"/>
                  </a:cubicBezTo>
                  <a:cubicBezTo>
                    <a:pt x="462" y="122"/>
                    <a:pt x="461" y="115"/>
                    <a:pt x="464" y="115"/>
                  </a:cubicBezTo>
                  <a:cubicBezTo>
                    <a:pt x="467" y="115"/>
                    <a:pt x="468" y="119"/>
                    <a:pt x="471" y="118"/>
                  </a:cubicBezTo>
                  <a:cubicBezTo>
                    <a:pt x="472" y="118"/>
                    <a:pt x="472" y="118"/>
                    <a:pt x="473" y="118"/>
                  </a:cubicBezTo>
                  <a:cubicBezTo>
                    <a:pt x="474" y="118"/>
                    <a:pt x="475" y="117"/>
                    <a:pt x="475" y="117"/>
                  </a:cubicBezTo>
                  <a:cubicBezTo>
                    <a:pt x="475" y="113"/>
                    <a:pt x="475" y="110"/>
                    <a:pt x="475" y="109"/>
                  </a:cubicBezTo>
                  <a:cubicBezTo>
                    <a:pt x="473" y="106"/>
                    <a:pt x="475" y="103"/>
                    <a:pt x="474" y="102"/>
                  </a:cubicBezTo>
                  <a:cubicBezTo>
                    <a:pt x="474" y="100"/>
                    <a:pt x="473" y="96"/>
                    <a:pt x="475" y="96"/>
                  </a:cubicBezTo>
                  <a:cubicBezTo>
                    <a:pt x="477" y="96"/>
                    <a:pt x="480" y="91"/>
                    <a:pt x="482" y="92"/>
                  </a:cubicBezTo>
                  <a:cubicBezTo>
                    <a:pt x="485" y="94"/>
                    <a:pt x="490" y="95"/>
                    <a:pt x="490" y="92"/>
                  </a:cubicBezTo>
                  <a:cubicBezTo>
                    <a:pt x="490" y="90"/>
                    <a:pt x="493" y="90"/>
                    <a:pt x="494" y="87"/>
                  </a:cubicBezTo>
                  <a:cubicBezTo>
                    <a:pt x="494" y="84"/>
                    <a:pt x="498" y="83"/>
                    <a:pt x="499" y="80"/>
                  </a:cubicBezTo>
                  <a:cubicBezTo>
                    <a:pt x="500" y="78"/>
                    <a:pt x="501" y="71"/>
                    <a:pt x="503" y="70"/>
                  </a:cubicBezTo>
                  <a:cubicBezTo>
                    <a:pt x="506" y="68"/>
                    <a:pt x="503" y="67"/>
                    <a:pt x="503" y="63"/>
                  </a:cubicBezTo>
                  <a:close/>
                  <a:moveTo>
                    <a:pt x="381" y="298"/>
                  </a:moveTo>
                  <a:cubicBezTo>
                    <a:pt x="378" y="308"/>
                    <a:pt x="385" y="314"/>
                    <a:pt x="386" y="313"/>
                  </a:cubicBezTo>
                  <a:cubicBezTo>
                    <a:pt x="388" y="311"/>
                    <a:pt x="398" y="290"/>
                    <a:pt x="396" y="287"/>
                  </a:cubicBezTo>
                  <a:cubicBezTo>
                    <a:pt x="394" y="284"/>
                    <a:pt x="384" y="289"/>
                    <a:pt x="381" y="298"/>
                  </a:cubicBezTo>
                  <a:close/>
                  <a:moveTo>
                    <a:pt x="292" y="332"/>
                  </a:moveTo>
                  <a:cubicBezTo>
                    <a:pt x="289" y="332"/>
                    <a:pt x="281" y="337"/>
                    <a:pt x="284" y="344"/>
                  </a:cubicBezTo>
                  <a:cubicBezTo>
                    <a:pt x="287" y="351"/>
                    <a:pt x="298" y="346"/>
                    <a:pt x="298" y="343"/>
                  </a:cubicBezTo>
                  <a:cubicBezTo>
                    <a:pt x="298" y="340"/>
                    <a:pt x="303" y="335"/>
                    <a:pt x="303" y="333"/>
                  </a:cubicBezTo>
                  <a:cubicBezTo>
                    <a:pt x="302" y="331"/>
                    <a:pt x="295" y="332"/>
                    <a:pt x="292" y="33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0" name="Freeform 150"/>
            <p:cNvSpPr>
              <a:spLocks noEditPoints="1"/>
            </p:cNvSpPr>
            <p:nvPr/>
          </p:nvSpPr>
          <p:spPr bwMode="auto">
            <a:xfrm>
              <a:off x="9302972" y="3645201"/>
              <a:ext cx="297468" cy="414000"/>
            </a:xfrm>
            <a:custGeom>
              <a:avLst/>
              <a:gdLst>
                <a:gd name="T0" fmla="*/ 43 w 82"/>
                <a:gd name="T1" fmla="*/ 44 h 114"/>
                <a:gd name="T2" fmla="*/ 54 w 82"/>
                <a:gd name="T3" fmla="*/ 52 h 114"/>
                <a:gd name="T4" fmla="*/ 56 w 82"/>
                <a:gd name="T5" fmla="*/ 59 h 114"/>
                <a:gd name="T6" fmla="*/ 60 w 82"/>
                <a:gd name="T7" fmla="*/ 63 h 114"/>
                <a:gd name="T8" fmla="*/ 64 w 82"/>
                <a:gd name="T9" fmla="*/ 73 h 114"/>
                <a:gd name="T10" fmla="*/ 67 w 82"/>
                <a:gd name="T11" fmla="*/ 71 h 114"/>
                <a:gd name="T12" fmla="*/ 70 w 82"/>
                <a:gd name="T13" fmla="*/ 66 h 114"/>
                <a:gd name="T14" fmla="*/ 68 w 82"/>
                <a:gd name="T15" fmla="*/ 56 h 114"/>
                <a:gd name="T16" fmla="*/ 59 w 82"/>
                <a:gd name="T17" fmla="*/ 49 h 114"/>
                <a:gd name="T18" fmla="*/ 53 w 82"/>
                <a:gd name="T19" fmla="*/ 42 h 114"/>
                <a:gd name="T20" fmla="*/ 41 w 82"/>
                <a:gd name="T21" fmla="*/ 40 h 114"/>
                <a:gd name="T22" fmla="*/ 37 w 82"/>
                <a:gd name="T23" fmla="*/ 32 h 114"/>
                <a:gd name="T24" fmla="*/ 43 w 82"/>
                <a:gd name="T25" fmla="*/ 20 h 114"/>
                <a:gd name="T26" fmla="*/ 42 w 82"/>
                <a:gd name="T27" fmla="*/ 6 h 114"/>
                <a:gd name="T28" fmla="*/ 41 w 82"/>
                <a:gd name="T29" fmla="*/ 3 h 114"/>
                <a:gd name="T30" fmla="*/ 29 w 82"/>
                <a:gd name="T31" fmla="*/ 2 h 114"/>
                <a:gd name="T32" fmla="*/ 27 w 82"/>
                <a:gd name="T33" fmla="*/ 22 h 114"/>
                <a:gd name="T34" fmla="*/ 23 w 82"/>
                <a:gd name="T35" fmla="*/ 21 h 114"/>
                <a:gd name="T36" fmla="*/ 25 w 82"/>
                <a:gd name="T37" fmla="*/ 32 h 114"/>
                <a:gd name="T38" fmla="*/ 27 w 82"/>
                <a:gd name="T39" fmla="*/ 39 h 114"/>
                <a:gd name="T40" fmla="*/ 36 w 82"/>
                <a:gd name="T41" fmla="*/ 42 h 114"/>
                <a:gd name="T42" fmla="*/ 43 w 82"/>
                <a:gd name="T43" fmla="*/ 44 h 114"/>
                <a:gd name="T44" fmla="*/ 28 w 82"/>
                <a:gd name="T45" fmla="*/ 46 h 114"/>
                <a:gd name="T46" fmla="*/ 36 w 82"/>
                <a:gd name="T47" fmla="*/ 55 h 114"/>
                <a:gd name="T48" fmla="*/ 28 w 82"/>
                <a:gd name="T49" fmla="*/ 46 h 114"/>
                <a:gd name="T50" fmla="*/ 41 w 82"/>
                <a:gd name="T51" fmla="*/ 71 h 114"/>
                <a:gd name="T52" fmla="*/ 46 w 82"/>
                <a:gd name="T53" fmla="*/ 68 h 114"/>
                <a:gd name="T54" fmla="*/ 47 w 82"/>
                <a:gd name="T55" fmla="*/ 75 h 114"/>
                <a:gd name="T56" fmla="*/ 48 w 82"/>
                <a:gd name="T57" fmla="*/ 84 h 114"/>
                <a:gd name="T58" fmla="*/ 57 w 82"/>
                <a:gd name="T59" fmla="*/ 71 h 114"/>
                <a:gd name="T60" fmla="*/ 54 w 82"/>
                <a:gd name="T61" fmla="*/ 69 h 114"/>
                <a:gd name="T62" fmla="*/ 41 w 82"/>
                <a:gd name="T63" fmla="*/ 59 h 114"/>
                <a:gd name="T64" fmla="*/ 41 w 82"/>
                <a:gd name="T65" fmla="*/ 71 h 114"/>
                <a:gd name="T66" fmla="*/ 12 w 82"/>
                <a:gd name="T67" fmla="*/ 75 h 114"/>
                <a:gd name="T68" fmla="*/ 1 w 82"/>
                <a:gd name="T69" fmla="*/ 89 h 114"/>
                <a:gd name="T70" fmla="*/ 17 w 82"/>
                <a:gd name="T71" fmla="*/ 75 h 114"/>
                <a:gd name="T72" fmla="*/ 19 w 82"/>
                <a:gd name="T73" fmla="*/ 66 h 114"/>
                <a:gd name="T74" fmla="*/ 12 w 82"/>
                <a:gd name="T75" fmla="*/ 75 h 114"/>
                <a:gd name="T76" fmla="*/ 56 w 82"/>
                <a:gd name="T77" fmla="*/ 80 h 114"/>
                <a:gd name="T78" fmla="*/ 63 w 82"/>
                <a:gd name="T79" fmla="*/ 76 h 114"/>
                <a:gd name="T80" fmla="*/ 56 w 82"/>
                <a:gd name="T81" fmla="*/ 80 h 114"/>
                <a:gd name="T82" fmla="*/ 79 w 82"/>
                <a:gd name="T83" fmla="*/ 100 h 114"/>
                <a:gd name="T84" fmla="*/ 77 w 82"/>
                <a:gd name="T85" fmla="*/ 81 h 114"/>
                <a:gd name="T86" fmla="*/ 71 w 82"/>
                <a:gd name="T87" fmla="*/ 80 h 114"/>
                <a:gd name="T88" fmla="*/ 66 w 82"/>
                <a:gd name="T89" fmla="*/ 85 h 114"/>
                <a:gd name="T90" fmla="*/ 61 w 82"/>
                <a:gd name="T91" fmla="*/ 89 h 114"/>
                <a:gd name="T92" fmla="*/ 54 w 82"/>
                <a:gd name="T93" fmla="*/ 87 h 114"/>
                <a:gd name="T94" fmla="*/ 44 w 82"/>
                <a:gd name="T95" fmla="*/ 93 h 114"/>
                <a:gd name="T96" fmla="*/ 41 w 82"/>
                <a:gd name="T97" fmla="*/ 101 h 114"/>
                <a:gd name="T98" fmla="*/ 48 w 82"/>
                <a:gd name="T99" fmla="*/ 97 h 114"/>
                <a:gd name="T100" fmla="*/ 54 w 82"/>
                <a:gd name="T101" fmla="*/ 95 h 114"/>
                <a:gd name="T102" fmla="*/ 61 w 82"/>
                <a:gd name="T103" fmla="*/ 110 h 114"/>
                <a:gd name="T104" fmla="*/ 70 w 82"/>
                <a:gd name="T105" fmla="*/ 114 h 114"/>
                <a:gd name="T106" fmla="*/ 70 w 82"/>
                <a:gd name="T107" fmla="*/ 103 h 114"/>
                <a:gd name="T108" fmla="*/ 79 w 82"/>
                <a:gd name="T109" fmla="*/ 10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2" h="114">
                  <a:moveTo>
                    <a:pt x="43" y="44"/>
                  </a:moveTo>
                  <a:cubicBezTo>
                    <a:pt x="48" y="43"/>
                    <a:pt x="55" y="49"/>
                    <a:pt x="54" y="52"/>
                  </a:cubicBezTo>
                  <a:cubicBezTo>
                    <a:pt x="53" y="54"/>
                    <a:pt x="54" y="61"/>
                    <a:pt x="56" y="59"/>
                  </a:cubicBezTo>
                  <a:cubicBezTo>
                    <a:pt x="58" y="57"/>
                    <a:pt x="62" y="60"/>
                    <a:pt x="60" y="63"/>
                  </a:cubicBezTo>
                  <a:cubicBezTo>
                    <a:pt x="57" y="66"/>
                    <a:pt x="63" y="69"/>
                    <a:pt x="64" y="73"/>
                  </a:cubicBezTo>
                  <a:cubicBezTo>
                    <a:pt x="65" y="77"/>
                    <a:pt x="67" y="74"/>
                    <a:pt x="67" y="71"/>
                  </a:cubicBezTo>
                  <a:cubicBezTo>
                    <a:pt x="66" y="68"/>
                    <a:pt x="67" y="68"/>
                    <a:pt x="70" y="66"/>
                  </a:cubicBezTo>
                  <a:cubicBezTo>
                    <a:pt x="74" y="64"/>
                    <a:pt x="70" y="60"/>
                    <a:pt x="68" y="56"/>
                  </a:cubicBezTo>
                  <a:cubicBezTo>
                    <a:pt x="66" y="52"/>
                    <a:pt x="59" y="53"/>
                    <a:pt x="59" y="49"/>
                  </a:cubicBezTo>
                  <a:cubicBezTo>
                    <a:pt x="59" y="45"/>
                    <a:pt x="53" y="44"/>
                    <a:pt x="53" y="42"/>
                  </a:cubicBezTo>
                  <a:cubicBezTo>
                    <a:pt x="53" y="39"/>
                    <a:pt x="45" y="37"/>
                    <a:pt x="41" y="40"/>
                  </a:cubicBezTo>
                  <a:cubicBezTo>
                    <a:pt x="37" y="42"/>
                    <a:pt x="40" y="35"/>
                    <a:pt x="37" y="32"/>
                  </a:cubicBezTo>
                  <a:cubicBezTo>
                    <a:pt x="34" y="29"/>
                    <a:pt x="39" y="24"/>
                    <a:pt x="43" y="20"/>
                  </a:cubicBezTo>
                  <a:cubicBezTo>
                    <a:pt x="46" y="16"/>
                    <a:pt x="42" y="9"/>
                    <a:pt x="42" y="6"/>
                  </a:cubicBezTo>
                  <a:cubicBezTo>
                    <a:pt x="43" y="3"/>
                    <a:pt x="42" y="2"/>
                    <a:pt x="41" y="3"/>
                  </a:cubicBezTo>
                  <a:cubicBezTo>
                    <a:pt x="39" y="4"/>
                    <a:pt x="32" y="0"/>
                    <a:pt x="29" y="2"/>
                  </a:cubicBezTo>
                  <a:cubicBezTo>
                    <a:pt x="25" y="4"/>
                    <a:pt x="28" y="21"/>
                    <a:pt x="27" y="22"/>
                  </a:cubicBezTo>
                  <a:cubicBezTo>
                    <a:pt x="25" y="23"/>
                    <a:pt x="23" y="19"/>
                    <a:pt x="23" y="21"/>
                  </a:cubicBezTo>
                  <a:cubicBezTo>
                    <a:pt x="22" y="23"/>
                    <a:pt x="23" y="32"/>
                    <a:pt x="25" y="32"/>
                  </a:cubicBezTo>
                  <a:cubicBezTo>
                    <a:pt x="27" y="32"/>
                    <a:pt x="29" y="35"/>
                    <a:pt x="27" y="39"/>
                  </a:cubicBezTo>
                  <a:cubicBezTo>
                    <a:pt x="26" y="43"/>
                    <a:pt x="31" y="43"/>
                    <a:pt x="36" y="42"/>
                  </a:cubicBezTo>
                  <a:cubicBezTo>
                    <a:pt x="40" y="40"/>
                    <a:pt x="39" y="45"/>
                    <a:pt x="43" y="44"/>
                  </a:cubicBezTo>
                  <a:close/>
                  <a:moveTo>
                    <a:pt x="28" y="46"/>
                  </a:moveTo>
                  <a:cubicBezTo>
                    <a:pt x="28" y="50"/>
                    <a:pt x="30" y="57"/>
                    <a:pt x="36" y="55"/>
                  </a:cubicBezTo>
                  <a:cubicBezTo>
                    <a:pt x="41" y="54"/>
                    <a:pt x="27" y="44"/>
                    <a:pt x="28" y="46"/>
                  </a:cubicBezTo>
                  <a:close/>
                  <a:moveTo>
                    <a:pt x="41" y="71"/>
                  </a:moveTo>
                  <a:cubicBezTo>
                    <a:pt x="43" y="70"/>
                    <a:pt x="46" y="71"/>
                    <a:pt x="46" y="68"/>
                  </a:cubicBezTo>
                  <a:cubicBezTo>
                    <a:pt x="46" y="66"/>
                    <a:pt x="49" y="73"/>
                    <a:pt x="47" y="75"/>
                  </a:cubicBezTo>
                  <a:cubicBezTo>
                    <a:pt x="44" y="77"/>
                    <a:pt x="44" y="83"/>
                    <a:pt x="48" y="84"/>
                  </a:cubicBezTo>
                  <a:cubicBezTo>
                    <a:pt x="51" y="85"/>
                    <a:pt x="58" y="73"/>
                    <a:pt x="57" y="71"/>
                  </a:cubicBezTo>
                  <a:cubicBezTo>
                    <a:pt x="56" y="68"/>
                    <a:pt x="53" y="72"/>
                    <a:pt x="54" y="69"/>
                  </a:cubicBezTo>
                  <a:cubicBezTo>
                    <a:pt x="54" y="66"/>
                    <a:pt x="45" y="58"/>
                    <a:pt x="41" y="59"/>
                  </a:cubicBezTo>
                  <a:cubicBezTo>
                    <a:pt x="37" y="60"/>
                    <a:pt x="39" y="71"/>
                    <a:pt x="41" y="71"/>
                  </a:cubicBezTo>
                  <a:close/>
                  <a:moveTo>
                    <a:pt x="12" y="75"/>
                  </a:moveTo>
                  <a:cubicBezTo>
                    <a:pt x="9" y="80"/>
                    <a:pt x="0" y="87"/>
                    <a:pt x="1" y="89"/>
                  </a:cubicBezTo>
                  <a:cubicBezTo>
                    <a:pt x="3" y="92"/>
                    <a:pt x="12" y="78"/>
                    <a:pt x="17" y="75"/>
                  </a:cubicBezTo>
                  <a:cubicBezTo>
                    <a:pt x="21" y="72"/>
                    <a:pt x="20" y="69"/>
                    <a:pt x="19" y="66"/>
                  </a:cubicBezTo>
                  <a:cubicBezTo>
                    <a:pt x="17" y="63"/>
                    <a:pt x="16" y="71"/>
                    <a:pt x="12" y="75"/>
                  </a:cubicBezTo>
                  <a:close/>
                  <a:moveTo>
                    <a:pt x="56" y="80"/>
                  </a:moveTo>
                  <a:cubicBezTo>
                    <a:pt x="57" y="83"/>
                    <a:pt x="65" y="79"/>
                    <a:pt x="63" y="76"/>
                  </a:cubicBezTo>
                  <a:cubicBezTo>
                    <a:pt x="61" y="74"/>
                    <a:pt x="56" y="78"/>
                    <a:pt x="56" y="80"/>
                  </a:cubicBezTo>
                  <a:close/>
                  <a:moveTo>
                    <a:pt x="79" y="100"/>
                  </a:moveTo>
                  <a:cubicBezTo>
                    <a:pt x="82" y="96"/>
                    <a:pt x="77" y="87"/>
                    <a:pt x="77" y="81"/>
                  </a:cubicBezTo>
                  <a:cubicBezTo>
                    <a:pt x="77" y="75"/>
                    <a:pt x="69" y="77"/>
                    <a:pt x="71" y="80"/>
                  </a:cubicBezTo>
                  <a:cubicBezTo>
                    <a:pt x="73" y="84"/>
                    <a:pt x="67" y="81"/>
                    <a:pt x="66" y="85"/>
                  </a:cubicBezTo>
                  <a:cubicBezTo>
                    <a:pt x="66" y="89"/>
                    <a:pt x="61" y="86"/>
                    <a:pt x="61" y="89"/>
                  </a:cubicBezTo>
                  <a:cubicBezTo>
                    <a:pt x="61" y="92"/>
                    <a:pt x="56" y="89"/>
                    <a:pt x="54" y="87"/>
                  </a:cubicBezTo>
                  <a:cubicBezTo>
                    <a:pt x="51" y="85"/>
                    <a:pt x="48" y="92"/>
                    <a:pt x="44" y="93"/>
                  </a:cubicBezTo>
                  <a:cubicBezTo>
                    <a:pt x="40" y="94"/>
                    <a:pt x="38" y="102"/>
                    <a:pt x="41" y="101"/>
                  </a:cubicBezTo>
                  <a:cubicBezTo>
                    <a:pt x="44" y="101"/>
                    <a:pt x="45" y="97"/>
                    <a:pt x="48" y="97"/>
                  </a:cubicBezTo>
                  <a:cubicBezTo>
                    <a:pt x="51" y="98"/>
                    <a:pt x="50" y="94"/>
                    <a:pt x="54" y="95"/>
                  </a:cubicBezTo>
                  <a:cubicBezTo>
                    <a:pt x="59" y="96"/>
                    <a:pt x="56" y="109"/>
                    <a:pt x="61" y="110"/>
                  </a:cubicBezTo>
                  <a:cubicBezTo>
                    <a:pt x="67" y="111"/>
                    <a:pt x="67" y="114"/>
                    <a:pt x="70" y="114"/>
                  </a:cubicBezTo>
                  <a:cubicBezTo>
                    <a:pt x="73" y="114"/>
                    <a:pt x="70" y="106"/>
                    <a:pt x="70" y="103"/>
                  </a:cubicBezTo>
                  <a:cubicBezTo>
                    <a:pt x="70" y="101"/>
                    <a:pt x="76" y="103"/>
                    <a:pt x="79" y="10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1" name="Freeform 151"/>
            <p:cNvSpPr>
              <a:spLocks noEditPoints="1"/>
            </p:cNvSpPr>
            <p:nvPr/>
          </p:nvSpPr>
          <p:spPr bwMode="auto">
            <a:xfrm>
              <a:off x="10035908" y="4313735"/>
              <a:ext cx="383334" cy="246868"/>
            </a:xfrm>
            <a:custGeom>
              <a:avLst/>
              <a:gdLst>
                <a:gd name="T0" fmla="*/ 76 w 106"/>
                <a:gd name="T1" fmla="*/ 63 h 68"/>
                <a:gd name="T2" fmla="*/ 70 w 106"/>
                <a:gd name="T3" fmla="*/ 57 h 68"/>
                <a:gd name="T4" fmla="*/ 62 w 106"/>
                <a:gd name="T5" fmla="*/ 53 h 68"/>
                <a:gd name="T6" fmla="*/ 56 w 106"/>
                <a:gd name="T7" fmla="*/ 42 h 68"/>
                <a:gd name="T8" fmla="*/ 54 w 106"/>
                <a:gd name="T9" fmla="*/ 35 h 68"/>
                <a:gd name="T10" fmla="*/ 56 w 106"/>
                <a:gd name="T11" fmla="*/ 29 h 68"/>
                <a:gd name="T12" fmla="*/ 39 w 106"/>
                <a:gd name="T13" fmla="*/ 20 h 68"/>
                <a:gd name="T14" fmla="*/ 6 w 106"/>
                <a:gd name="T15" fmla="*/ 2 h 68"/>
                <a:gd name="T16" fmla="*/ 0 w 106"/>
                <a:gd name="T17" fmla="*/ 0 h 68"/>
                <a:gd name="T18" fmla="*/ 0 w 106"/>
                <a:gd name="T19" fmla="*/ 53 h 68"/>
                <a:gd name="T20" fmla="*/ 9 w 106"/>
                <a:gd name="T21" fmla="*/ 56 h 68"/>
                <a:gd name="T22" fmla="*/ 19 w 106"/>
                <a:gd name="T23" fmla="*/ 50 h 68"/>
                <a:gd name="T24" fmla="*/ 24 w 106"/>
                <a:gd name="T25" fmla="*/ 44 h 68"/>
                <a:gd name="T26" fmla="*/ 41 w 106"/>
                <a:gd name="T27" fmla="*/ 48 h 68"/>
                <a:gd name="T28" fmla="*/ 60 w 106"/>
                <a:gd name="T29" fmla="*/ 65 h 68"/>
                <a:gd name="T30" fmla="*/ 77 w 106"/>
                <a:gd name="T31" fmla="*/ 68 h 68"/>
                <a:gd name="T32" fmla="*/ 76 w 106"/>
                <a:gd name="T33" fmla="*/ 63 h 68"/>
                <a:gd name="T34" fmla="*/ 90 w 106"/>
                <a:gd name="T35" fmla="*/ 18 h 68"/>
                <a:gd name="T36" fmla="*/ 80 w 106"/>
                <a:gd name="T37" fmla="*/ 24 h 68"/>
                <a:gd name="T38" fmla="*/ 62 w 106"/>
                <a:gd name="T39" fmla="*/ 25 h 68"/>
                <a:gd name="T40" fmla="*/ 76 w 106"/>
                <a:gd name="T41" fmla="*/ 31 h 68"/>
                <a:gd name="T42" fmla="*/ 93 w 106"/>
                <a:gd name="T43" fmla="*/ 22 h 68"/>
                <a:gd name="T44" fmla="*/ 96 w 106"/>
                <a:gd name="T45" fmla="*/ 15 h 68"/>
                <a:gd name="T46" fmla="*/ 90 w 106"/>
                <a:gd name="T47" fmla="*/ 18 h 68"/>
                <a:gd name="T48" fmla="*/ 99 w 106"/>
                <a:gd name="T49" fmla="*/ 9 h 68"/>
                <a:gd name="T50" fmla="*/ 96 w 106"/>
                <a:gd name="T51" fmla="*/ 9 h 68"/>
                <a:gd name="T52" fmla="*/ 102 w 106"/>
                <a:gd name="T53" fmla="*/ 17 h 68"/>
                <a:gd name="T54" fmla="*/ 99 w 106"/>
                <a:gd name="T55" fmla="*/ 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6" h="68">
                  <a:moveTo>
                    <a:pt x="76" y="63"/>
                  </a:moveTo>
                  <a:cubicBezTo>
                    <a:pt x="75" y="62"/>
                    <a:pt x="70" y="59"/>
                    <a:pt x="70" y="57"/>
                  </a:cubicBezTo>
                  <a:cubicBezTo>
                    <a:pt x="71" y="55"/>
                    <a:pt x="65" y="55"/>
                    <a:pt x="62" y="53"/>
                  </a:cubicBezTo>
                  <a:cubicBezTo>
                    <a:pt x="58" y="51"/>
                    <a:pt x="60" y="43"/>
                    <a:pt x="56" y="42"/>
                  </a:cubicBezTo>
                  <a:cubicBezTo>
                    <a:pt x="52" y="40"/>
                    <a:pt x="49" y="34"/>
                    <a:pt x="54" y="35"/>
                  </a:cubicBezTo>
                  <a:cubicBezTo>
                    <a:pt x="58" y="35"/>
                    <a:pt x="59" y="32"/>
                    <a:pt x="56" y="29"/>
                  </a:cubicBezTo>
                  <a:cubicBezTo>
                    <a:pt x="52" y="26"/>
                    <a:pt x="39" y="25"/>
                    <a:pt x="39" y="20"/>
                  </a:cubicBezTo>
                  <a:cubicBezTo>
                    <a:pt x="38" y="15"/>
                    <a:pt x="16" y="4"/>
                    <a:pt x="6" y="2"/>
                  </a:cubicBezTo>
                  <a:cubicBezTo>
                    <a:pt x="4" y="1"/>
                    <a:pt x="2" y="1"/>
                    <a:pt x="0" y="0"/>
                  </a:cubicBezTo>
                  <a:cubicBezTo>
                    <a:pt x="0" y="53"/>
                    <a:pt x="0" y="53"/>
                    <a:pt x="0" y="53"/>
                  </a:cubicBezTo>
                  <a:cubicBezTo>
                    <a:pt x="2" y="55"/>
                    <a:pt x="5" y="56"/>
                    <a:pt x="9" y="56"/>
                  </a:cubicBezTo>
                  <a:cubicBezTo>
                    <a:pt x="19" y="57"/>
                    <a:pt x="17" y="50"/>
                    <a:pt x="19" y="50"/>
                  </a:cubicBezTo>
                  <a:cubicBezTo>
                    <a:pt x="21" y="50"/>
                    <a:pt x="21" y="47"/>
                    <a:pt x="24" y="44"/>
                  </a:cubicBezTo>
                  <a:cubicBezTo>
                    <a:pt x="26" y="41"/>
                    <a:pt x="36" y="44"/>
                    <a:pt x="41" y="48"/>
                  </a:cubicBezTo>
                  <a:cubicBezTo>
                    <a:pt x="47" y="53"/>
                    <a:pt x="54" y="66"/>
                    <a:pt x="60" y="65"/>
                  </a:cubicBezTo>
                  <a:cubicBezTo>
                    <a:pt x="66" y="63"/>
                    <a:pt x="72" y="68"/>
                    <a:pt x="77" y="68"/>
                  </a:cubicBezTo>
                  <a:cubicBezTo>
                    <a:pt x="83" y="68"/>
                    <a:pt x="78" y="63"/>
                    <a:pt x="76" y="63"/>
                  </a:cubicBezTo>
                  <a:close/>
                  <a:moveTo>
                    <a:pt x="90" y="18"/>
                  </a:moveTo>
                  <a:cubicBezTo>
                    <a:pt x="90" y="20"/>
                    <a:pt x="86" y="22"/>
                    <a:pt x="80" y="24"/>
                  </a:cubicBezTo>
                  <a:cubicBezTo>
                    <a:pt x="74" y="27"/>
                    <a:pt x="63" y="21"/>
                    <a:pt x="62" y="25"/>
                  </a:cubicBezTo>
                  <a:cubicBezTo>
                    <a:pt x="62" y="27"/>
                    <a:pt x="69" y="31"/>
                    <a:pt x="76" y="31"/>
                  </a:cubicBezTo>
                  <a:cubicBezTo>
                    <a:pt x="83" y="31"/>
                    <a:pt x="93" y="24"/>
                    <a:pt x="93" y="22"/>
                  </a:cubicBezTo>
                  <a:cubicBezTo>
                    <a:pt x="93" y="20"/>
                    <a:pt x="98" y="17"/>
                    <a:pt x="96" y="15"/>
                  </a:cubicBezTo>
                  <a:cubicBezTo>
                    <a:pt x="94" y="13"/>
                    <a:pt x="90" y="16"/>
                    <a:pt x="90" y="18"/>
                  </a:cubicBezTo>
                  <a:close/>
                  <a:moveTo>
                    <a:pt x="99" y="9"/>
                  </a:moveTo>
                  <a:cubicBezTo>
                    <a:pt x="95" y="6"/>
                    <a:pt x="91" y="5"/>
                    <a:pt x="96" y="9"/>
                  </a:cubicBezTo>
                  <a:cubicBezTo>
                    <a:pt x="101" y="14"/>
                    <a:pt x="99" y="18"/>
                    <a:pt x="102" y="17"/>
                  </a:cubicBezTo>
                  <a:cubicBezTo>
                    <a:pt x="106" y="16"/>
                    <a:pt x="103" y="11"/>
                    <a:pt x="99" y="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2" name="Freeform 152"/>
            <p:cNvSpPr>
              <a:spLocks/>
            </p:cNvSpPr>
            <p:nvPr/>
          </p:nvSpPr>
          <p:spPr bwMode="auto">
            <a:xfrm>
              <a:off x="8189771" y="3928867"/>
              <a:ext cx="65934" cy="127266"/>
            </a:xfrm>
            <a:custGeom>
              <a:avLst/>
              <a:gdLst>
                <a:gd name="T0" fmla="*/ 4 w 18"/>
                <a:gd name="T1" fmla="*/ 0 h 35"/>
                <a:gd name="T2" fmla="*/ 1 w 18"/>
                <a:gd name="T3" fmla="*/ 8 h 35"/>
                <a:gd name="T4" fmla="*/ 1 w 18"/>
                <a:gd name="T5" fmla="*/ 19 h 35"/>
                <a:gd name="T6" fmla="*/ 5 w 18"/>
                <a:gd name="T7" fmla="*/ 32 h 35"/>
                <a:gd name="T8" fmla="*/ 18 w 18"/>
                <a:gd name="T9" fmla="*/ 20 h 35"/>
                <a:gd name="T10" fmla="*/ 4 w 18"/>
                <a:gd name="T11" fmla="*/ 0 h 35"/>
              </a:gdLst>
              <a:ahLst/>
              <a:cxnLst>
                <a:cxn ang="0">
                  <a:pos x="T0" y="T1"/>
                </a:cxn>
                <a:cxn ang="0">
                  <a:pos x="T2" y="T3"/>
                </a:cxn>
                <a:cxn ang="0">
                  <a:pos x="T4" y="T5"/>
                </a:cxn>
                <a:cxn ang="0">
                  <a:pos x="T6" y="T7"/>
                </a:cxn>
                <a:cxn ang="0">
                  <a:pos x="T8" y="T9"/>
                </a:cxn>
                <a:cxn ang="0">
                  <a:pos x="T10" y="T11"/>
                </a:cxn>
              </a:cxnLst>
              <a:rect l="0" t="0" r="r" b="b"/>
              <a:pathLst>
                <a:path w="18" h="35">
                  <a:moveTo>
                    <a:pt x="4" y="0"/>
                  </a:moveTo>
                  <a:cubicBezTo>
                    <a:pt x="2" y="0"/>
                    <a:pt x="2" y="5"/>
                    <a:pt x="1" y="8"/>
                  </a:cubicBezTo>
                  <a:cubicBezTo>
                    <a:pt x="0" y="11"/>
                    <a:pt x="0" y="14"/>
                    <a:pt x="1" y="19"/>
                  </a:cubicBezTo>
                  <a:cubicBezTo>
                    <a:pt x="1" y="24"/>
                    <a:pt x="1" y="29"/>
                    <a:pt x="5" y="32"/>
                  </a:cubicBezTo>
                  <a:cubicBezTo>
                    <a:pt x="10" y="35"/>
                    <a:pt x="18" y="27"/>
                    <a:pt x="18" y="20"/>
                  </a:cubicBezTo>
                  <a:cubicBezTo>
                    <a:pt x="18" y="13"/>
                    <a:pt x="6" y="0"/>
                    <a:pt x="4" y="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3" name="Freeform 153"/>
            <p:cNvSpPr>
              <a:spLocks/>
            </p:cNvSpPr>
            <p:nvPr/>
          </p:nvSpPr>
          <p:spPr bwMode="auto">
            <a:xfrm>
              <a:off x="7055102" y="4582069"/>
              <a:ext cx="225400" cy="446201"/>
            </a:xfrm>
            <a:custGeom>
              <a:avLst/>
              <a:gdLst>
                <a:gd name="T0" fmla="*/ 53 w 62"/>
                <a:gd name="T1" fmla="*/ 4 h 123"/>
                <a:gd name="T2" fmla="*/ 50 w 62"/>
                <a:gd name="T3" fmla="*/ 6 h 123"/>
                <a:gd name="T4" fmla="*/ 48 w 62"/>
                <a:gd name="T5" fmla="*/ 12 h 123"/>
                <a:gd name="T6" fmla="*/ 43 w 62"/>
                <a:gd name="T7" fmla="*/ 16 h 123"/>
                <a:gd name="T8" fmla="*/ 39 w 62"/>
                <a:gd name="T9" fmla="*/ 20 h 123"/>
                <a:gd name="T10" fmla="*/ 39 w 62"/>
                <a:gd name="T11" fmla="*/ 24 h 123"/>
                <a:gd name="T12" fmla="*/ 33 w 62"/>
                <a:gd name="T13" fmla="*/ 29 h 123"/>
                <a:gd name="T14" fmla="*/ 21 w 62"/>
                <a:gd name="T15" fmla="*/ 35 h 123"/>
                <a:gd name="T16" fmla="*/ 10 w 62"/>
                <a:gd name="T17" fmla="*/ 37 h 123"/>
                <a:gd name="T18" fmla="*/ 7 w 62"/>
                <a:gd name="T19" fmla="*/ 49 h 123"/>
                <a:gd name="T20" fmla="*/ 8 w 62"/>
                <a:gd name="T21" fmla="*/ 64 h 123"/>
                <a:gd name="T22" fmla="*/ 6 w 62"/>
                <a:gd name="T23" fmla="*/ 81 h 123"/>
                <a:gd name="T24" fmla="*/ 2 w 62"/>
                <a:gd name="T25" fmla="*/ 101 h 123"/>
                <a:gd name="T26" fmla="*/ 8 w 62"/>
                <a:gd name="T27" fmla="*/ 117 h 123"/>
                <a:gd name="T28" fmla="*/ 23 w 62"/>
                <a:gd name="T29" fmla="*/ 121 h 123"/>
                <a:gd name="T30" fmla="*/ 32 w 62"/>
                <a:gd name="T31" fmla="*/ 117 h 123"/>
                <a:gd name="T32" fmla="*/ 44 w 62"/>
                <a:gd name="T33" fmla="*/ 82 h 123"/>
                <a:gd name="T34" fmla="*/ 53 w 62"/>
                <a:gd name="T35" fmla="*/ 49 h 123"/>
                <a:gd name="T36" fmla="*/ 55 w 62"/>
                <a:gd name="T37" fmla="*/ 40 h 123"/>
                <a:gd name="T38" fmla="*/ 57 w 62"/>
                <a:gd name="T39" fmla="*/ 35 h 123"/>
                <a:gd name="T40" fmla="*/ 62 w 62"/>
                <a:gd name="T41" fmla="*/ 34 h 123"/>
                <a:gd name="T42" fmla="*/ 59 w 62"/>
                <a:gd name="T43" fmla="*/ 18 h 123"/>
                <a:gd name="T44" fmla="*/ 53 w 62"/>
                <a:gd name="T45" fmla="*/ 4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 h="123">
                  <a:moveTo>
                    <a:pt x="53" y="4"/>
                  </a:moveTo>
                  <a:cubicBezTo>
                    <a:pt x="51" y="0"/>
                    <a:pt x="51" y="5"/>
                    <a:pt x="50" y="6"/>
                  </a:cubicBezTo>
                  <a:cubicBezTo>
                    <a:pt x="49" y="7"/>
                    <a:pt x="48" y="10"/>
                    <a:pt x="48" y="12"/>
                  </a:cubicBezTo>
                  <a:cubicBezTo>
                    <a:pt x="49" y="14"/>
                    <a:pt x="45" y="16"/>
                    <a:pt x="43" y="16"/>
                  </a:cubicBezTo>
                  <a:cubicBezTo>
                    <a:pt x="41" y="16"/>
                    <a:pt x="38" y="17"/>
                    <a:pt x="39" y="20"/>
                  </a:cubicBezTo>
                  <a:cubicBezTo>
                    <a:pt x="40" y="22"/>
                    <a:pt x="38" y="22"/>
                    <a:pt x="39" y="24"/>
                  </a:cubicBezTo>
                  <a:cubicBezTo>
                    <a:pt x="40" y="26"/>
                    <a:pt x="36" y="29"/>
                    <a:pt x="33" y="29"/>
                  </a:cubicBezTo>
                  <a:cubicBezTo>
                    <a:pt x="29" y="30"/>
                    <a:pt x="25" y="36"/>
                    <a:pt x="21" y="35"/>
                  </a:cubicBezTo>
                  <a:cubicBezTo>
                    <a:pt x="17" y="35"/>
                    <a:pt x="13" y="38"/>
                    <a:pt x="10" y="37"/>
                  </a:cubicBezTo>
                  <a:cubicBezTo>
                    <a:pt x="7" y="37"/>
                    <a:pt x="9" y="44"/>
                    <a:pt x="7" y="49"/>
                  </a:cubicBezTo>
                  <a:cubicBezTo>
                    <a:pt x="4" y="53"/>
                    <a:pt x="5" y="58"/>
                    <a:pt x="8" y="64"/>
                  </a:cubicBezTo>
                  <a:cubicBezTo>
                    <a:pt x="10" y="69"/>
                    <a:pt x="12" y="74"/>
                    <a:pt x="6" y="81"/>
                  </a:cubicBezTo>
                  <a:cubicBezTo>
                    <a:pt x="0" y="88"/>
                    <a:pt x="0" y="96"/>
                    <a:pt x="2" y="101"/>
                  </a:cubicBezTo>
                  <a:cubicBezTo>
                    <a:pt x="5" y="106"/>
                    <a:pt x="5" y="114"/>
                    <a:pt x="8" y="117"/>
                  </a:cubicBezTo>
                  <a:cubicBezTo>
                    <a:pt x="11" y="120"/>
                    <a:pt x="20" y="123"/>
                    <a:pt x="23" y="121"/>
                  </a:cubicBezTo>
                  <a:cubicBezTo>
                    <a:pt x="26" y="118"/>
                    <a:pt x="29" y="121"/>
                    <a:pt x="32" y="117"/>
                  </a:cubicBezTo>
                  <a:cubicBezTo>
                    <a:pt x="35" y="114"/>
                    <a:pt x="40" y="95"/>
                    <a:pt x="44" y="82"/>
                  </a:cubicBezTo>
                  <a:cubicBezTo>
                    <a:pt x="48" y="69"/>
                    <a:pt x="54" y="53"/>
                    <a:pt x="53" y="49"/>
                  </a:cubicBezTo>
                  <a:cubicBezTo>
                    <a:pt x="53" y="46"/>
                    <a:pt x="56" y="44"/>
                    <a:pt x="55" y="40"/>
                  </a:cubicBezTo>
                  <a:cubicBezTo>
                    <a:pt x="53" y="36"/>
                    <a:pt x="55" y="32"/>
                    <a:pt x="57" y="35"/>
                  </a:cubicBezTo>
                  <a:cubicBezTo>
                    <a:pt x="59" y="38"/>
                    <a:pt x="61" y="38"/>
                    <a:pt x="62" y="34"/>
                  </a:cubicBezTo>
                  <a:cubicBezTo>
                    <a:pt x="62" y="30"/>
                    <a:pt x="59" y="23"/>
                    <a:pt x="59" y="18"/>
                  </a:cubicBezTo>
                  <a:cubicBezTo>
                    <a:pt x="58" y="12"/>
                    <a:pt x="53" y="6"/>
                    <a:pt x="53" y="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4" name="Freeform 154"/>
            <p:cNvSpPr>
              <a:spLocks noEditPoints="1"/>
            </p:cNvSpPr>
            <p:nvPr/>
          </p:nvSpPr>
          <p:spPr bwMode="auto">
            <a:xfrm>
              <a:off x="7044368" y="3631401"/>
              <a:ext cx="366468" cy="220800"/>
            </a:xfrm>
            <a:custGeom>
              <a:avLst/>
              <a:gdLst>
                <a:gd name="T0" fmla="*/ 72 w 101"/>
                <a:gd name="T1" fmla="*/ 2 h 61"/>
                <a:gd name="T2" fmla="*/ 55 w 101"/>
                <a:gd name="T3" fmla="*/ 3 h 61"/>
                <a:gd name="T4" fmla="*/ 42 w 101"/>
                <a:gd name="T5" fmla="*/ 14 h 61"/>
                <a:gd name="T6" fmla="*/ 36 w 101"/>
                <a:gd name="T7" fmla="*/ 16 h 61"/>
                <a:gd name="T8" fmla="*/ 24 w 101"/>
                <a:gd name="T9" fmla="*/ 14 h 61"/>
                <a:gd name="T10" fmla="*/ 14 w 101"/>
                <a:gd name="T11" fmla="*/ 14 h 61"/>
                <a:gd name="T12" fmla="*/ 8 w 101"/>
                <a:gd name="T13" fmla="*/ 13 h 61"/>
                <a:gd name="T14" fmla="*/ 4 w 101"/>
                <a:gd name="T15" fmla="*/ 16 h 61"/>
                <a:gd name="T16" fmla="*/ 4 w 101"/>
                <a:gd name="T17" fmla="*/ 20 h 61"/>
                <a:gd name="T18" fmla="*/ 1 w 101"/>
                <a:gd name="T19" fmla="*/ 22 h 61"/>
                <a:gd name="T20" fmla="*/ 1 w 101"/>
                <a:gd name="T21" fmla="*/ 28 h 61"/>
                <a:gd name="T22" fmla="*/ 4 w 101"/>
                <a:gd name="T23" fmla="*/ 41 h 61"/>
                <a:gd name="T24" fmla="*/ 7 w 101"/>
                <a:gd name="T25" fmla="*/ 53 h 61"/>
                <a:gd name="T26" fmla="*/ 22 w 101"/>
                <a:gd name="T27" fmla="*/ 52 h 61"/>
                <a:gd name="T28" fmla="*/ 33 w 101"/>
                <a:gd name="T29" fmla="*/ 48 h 61"/>
                <a:gd name="T30" fmla="*/ 42 w 101"/>
                <a:gd name="T31" fmla="*/ 44 h 61"/>
                <a:gd name="T32" fmla="*/ 50 w 101"/>
                <a:gd name="T33" fmla="*/ 42 h 61"/>
                <a:gd name="T34" fmla="*/ 57 w 101"/>
                <a:gd name="T35" fmla="*/ 38 h 61"/>
                <a:gd name="T36" fmla="*/ 75 w 101"/>
                <a:gd name="T37" fmla="*/ 32 h 61"/>
                <a:gd name="T38" fmla="*/ 83 w 101"/>
                <a:gd name="T39" fmla="*/ 24 h 61"/>
                <a:gd name="T40" fmla="*/ 90 w 101"/>
                <a:gd name="T41" fmla="*/ 21 h 61"/>
                <a:gd name="T42" fmla="*/ 80 w 101"/>
                <a:gd name="T43" fmla="*/ 0 h 61"/>
                <a:gd name="T44" fmla="*/ 72 w 101"/>
                <a:gd name="T45" fmla="*/ 2 h 61"/>
                <a:gd name="T46" fmla="*/ 92 w 101"/>
                <a:gd name="T47" fmla="*/ 58 h 61"/>
                <a:gd name="T48" fmla="*/ 101 w 101"/>
                <a:gd name="T49" fmla="*/ 56 h 61"/>
                <a:gd name="T50" fmla="*/ 92 w 101"/>
                <a:gd name="T51" fmla="*/ 5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1" h="61">
                  <a:moveTo>
                    <a:pt x="72" y="2"/>
                  </a:moveTo>
                  <a:cubicBezTo>
                    <a:pt x="67" y="3"/>
                    <a:pt x="56" y="2"/>
                    <a:pt x="55" y="3"/>
                  </a:cubicBezTo>
                  <a:cubicBezTo>
                    <a:pt x="54" y="4"/>
                    <a:pt x="43" y="11"/>
                    <a:pt x="42" y="14"/>
                  </a:cubicBezTo>
                  <a:cubicBezTo>
                    <a:pt x="41" y="18"/>
                    <a:pt x="38" y="18"/>
                    <a:pt x="36" y="16"/>
                  </a:cubicBezTo>
                  <a:cubicBezTo>
                    <a:pt x="34" y="15"/>
                    <a:pt x="25" y="15"/>
                    <a:pt x="24" y="14"/>
                  </a:cubicBezTo>
                  <a:cubicBezTo>
                    <a:pt x="24" y="14"/>
                    <a:pt x="17" y="13"/>
                    <a:pt x="14" y="14"/>
                  </a:cubicBezTo>
                  <a:cubicBezTo>
                    <a:pt x="11" y="14"/>
                    <a:pt x="9" y="12"/>
                    <a:pt x="8" y="13"/>
                  </a:cubicBezTo>
                  <a:cubicBezTo>
                    <a:pt x="6" y="13"/>
                    <a:pt x="5" y="15"/>
                    <a:pt x="4" y="16"/>
                  </a:cubicBezTo>
                  <a:cubicBezTo>
                    <a:pt x="3" y="17"/>
                    <a:pt x="5" y="19"/>
                    <a:pt x="4" y="20"/>
                  </a:cubicBezTo>
                  <a:cubicBezTo>
                    <a:pt x="4" y="21"/>
                    <a:pt x="3" y="21"/>
                    <a:pt x="1" y="22"/>
                  </a:cubicBezTo>
                  <a:cubicBezTo>
                    <a:pt x="1" y="24"/>
                    <a:pt x="2" y="26"/>
                    <a:pt x="1" y="28"/>
                  </a:cubicBezTo>
                  <a:cubicBezTo>
                    <a:pt x="0" y="30"/>
                    <a:pt x="1" y="37"/>
                    <a:pt x="4" y="41"/>
                  </a:cubicBezTo>
                  <a:cubicBezTo>
                    <a:pt x="6" y="45"/>
                    <a:pt x="5" y="52"/>
                    <a:pt x="7" y="53"/>
                  </a:cubicBezTo>
                  <a:cubicBezTo>
                    <a:pt x="8" y="55"/>
                    <a:pt x="18" y="54"/>
                    <a:pt x="22" y="52"/>
                  </a:cubicBezTo>
                  <a:cubicBezTo>
                    <a:pt x="26" y="49"/>
                    <a:pt x="29" y="48"/>
                    <a:pt x="33" y="48"/>
                  </a:cubicBezTo>
                  <a:cubicBezTo>
                    <a:pt x="36" y="48"/>
                    <a:pt x="41" y="45"/>
                    <a:pt x="42" y="44"/>
                  </a:cubicBezTo>
                  <a:cubicBezTo>
                    <a:pt x="43" y="42"/>
                    <a:pt x="48" y="42"/>
                    <a:pt x="50" y="42"/>
                  </a:cubicBezTo>
                  <a:cubicBezTo>
                    <a:pt x="52" y="43"/>
                    <a:pt x="55" y="40"/>
                    <a:pt x="57" y="38"/>
                  </a:cubicBezTo>
                  <a:cubicBezTo>
                    <a:pt x="59" y="36"/>
                    <a:pt x="67" y="35"/>
                    <a:pt x="75" y="32"/>
                  </a:cubicBezTo>
                  <a:cubicBezTo>
                    <a:pt x="83" y="30"/>
                    <a:pt x="81" y="26"/>
                    <a:pt x="83" y="24"/>
                  </a:cubicBezTo>
                  <a:cubicBezTo>
                    <a:pt x="84" y="22"/>
                    <a:pt x="87" y="22"/>
                    <a:pt x="90" y="21"/>
                  </a:cubicBezTo>
                  <a:cubicBezTo>
                    <a:pt x="86" y="13"/>
                    <a:pt x="82" y="4"/>
                    <a:pt x="80" y="0"/>
                  </a:cubicBezTo>
                  <a:cubicBezTo>
                    <a:pt x="76" y="1"/>
                    <a:pt x="73" y="2"/>
                    <a:pt x="72" y="2"/>
                  </a:cubicBezTo>
                  <a:close/>
                  <a:moveTo>
                    <a:pt x="92" y="58"/>
                  </a:moveTo>
                  <a:cubicBezTo>
                    <a:pt x="95" y="61"/>
                    <a:pt x="100" y="57"/>
                    <a:pt x="101" y="56"/>
                  </a:cubicBezTo>
                  <a:cubicBezTo>
                    <a:pt x="101" y="55"/>
                    <a:pt x="89" y="55"/>
                    <a:pt x="92" y="5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5" name="Freeform 155"/>
            <p:cNvSpPr>
              <a:spLocks noEditPoints="1"/>
            </p:cNvSpPr>
            <p:nvPr/>
          </p:nvSpPr>
          <p:spPr bwMode="auto">
            <a:xfrm>
              <a:off x="10456042" y="4393469"/>
              <a:ext cx="246868" cy="177868"/>
            </a:xfrm>
            <a:custGeom>
              <a:avLst/>
              <a:gdLst>
                <a:gd name="T0" fmla="*/ 0 w 68"/>
                <a:gd name="T1" fmla="*/ 2 h 49"/>
                <a:gd name="T2" fmla="*/ 11 w 68"/>
                <a:gd name="T3" fmla="*/ 14 h 49"/>
                <a:gd name="T4" fmla="*/ 0 w 68"/>
                <a:gd name="T5" fmla="*/ 2 h 49"/>
                <a:gd name="T6" fmla="*/ 16 w 68"/>
                <a:gd name="T7" fmla="*/ 13 h 49"/>
                <a:gd name="T8" fmla="*/ 23 w 68"/>
                <a:gd name="T9" fmla="*/ 18 h 49"/>
                <a:gd name="T10" fmla="*/ 16 w 68"/>
                <a:gd name="T11" fmla="*/ 13 h 49"/>
                <a:gd name="T12" fmla="*/ 44 w 68"/>
                <a:gd name="T13" fmla="*/ 28 h 49"/>
                <a:gd name="T14" fmla="*/ 32 w 68"/>
                <a:gd name="T15" fmla="*/ 21 h 49"/>
                <a:gd name="T16" fmla="*/ 44 w 68"/>
                <a:gd name="T17" fmla="*/ 28 h 49"/>
                <a:gd name="T18" fmla="*/ 43 w 68"/>
                <a:gd name="T19" fmla="*/ 36 h 49"/>
                <a:gd name="T20" fmla="*/ 51 w 68"/>
                <a:gd name="T21" fmla="*/ 40 h 49"/>
                <a:gd name="T22" fmla="*/ 43 w 68"/>
                <a:gd name="T23" fmla="*/ 36 h 49"/>
                <a:gd name="T24" fmla="*/ 58 w 68"/>
                <a:gd name="T25" fmla="*/ 44 h 49"/>
                <a:gd name="T26" fmla="*/ 66 w 68"/>
                <a:gd name="T27" fmla="*/ 48 h 49"/>
                <a:gd name="T28" fmla="*/ 58 w 68"/>
                <a:gd name="T29" fmla="*/ 44 h 49"/>
                <a:gd name="T30" fmla="*/ 52 w 68"/>
                <a:gd name="T31" fmla="*/ 27 h 49"/>
                <a:gd name="T32" fmla="*/ 58 w 68"/>
                <a:gd name="T33" fmla="*/ 39 h 49"/>
                <a:gd name="T34" fmla="*/ 52 w 68"/>
                <a:gd name="T35" fmla="*/ 2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9">
                  <a:moveTo>
                    <a:pt x="0" y="2"/>
                  </a:moveTo>
                  <a:cubicBezTo>
                    <a:pt x="0" y="4"/>
                    <a:pt x="8" y="16"/>
                    <a:pt x="11" y="14"/>
                  </a:cubicBezTo>
                  <a:cubicBezTo>
                    <a:pt x="16" y="11"/>
                    <a:pt x="1" y="0"/>
                    <a:pt x="0" y="2"/>
                  </a:cubicBezTo>
                  <a:close/>
                  <a:moveTo>
                    <a:pt x="16" y="13"/>
                  </a:moveTo>
                  <a:cubicBezTo>
                    <a:pt x="16" y="14"/>
                    <a:pt x="22" y="19"/>
                    <a:pt x="23" y="18"/>
                  </a:cubicBezTo>
                  <a:cubicBezTo>
                    <a:pt x="25" y="18"/>
                    <a:pt x="17" y="11"/>
                    <a:pt x="16" y="13"/>
                  </a:cubicBezTo>
                  <a:close/>
                  <a:moveTo>
                    <a:pt x="44" y="28"/>
                  </a:moveTo>
                  <a:cubicBezTo>
                    <a:pt x="46" y="26"/>
                    <a:pt x="33" y="19"/>
                    <a:pt x="32" y="21"/>
                  </a:cubicBezTo>
                  <a:cubicBezTo>
                    <a:pt x="32" y="23"/>
                    <a:pt x="42" y="29"/>
                    <a:pt x="44" y="28"/>
                  </a:cubicBezTo>
                  <a:close/>
                  <a:moveTo>
                    <a:pt x="43" y="36"/>
                  </a:moveTo>
                  <a:cubicBezTo>
                    <a:pt x="44" y="39"/>
                    <a:pt x="49" y="42"/>
                    <a:pt x="51" y="40"/>
                  </a:cubicBezTo>
                  <a:cubicBezTo>
                    <a:pt x="54" y="39"/>
                    <a:pt x="42" y="32"/>
                    <a:pt x="43" y="36"/>
                  </a:cubicBezTo>
                  <a:close/>
                  <a:moveTo>
                    <a:pt x="58" y="44"/>
                  </a:moveTo>
                  <a:cubicBezTo>
                    <a:pt x="58" y="45"/>
                    <a:pt x="63" y="49"/>
                    <a:pt x="66" y="48"/>
                  </a:cubicBezTo>
                  <a:cubicBezTo>
                    <a:pt x="68" y="46"/>
                    <a:pt x="57" y="42"/>
                    <a:pt x="58" y="44"/>
                  </a:cubicBezTo>
                  <a:close/>
                  <a:moveTo>
                    <a:pt x="52" y="27"/>
                  </a:moveTo>
                  <a:cubicBezTo>
                    <a:pt x="50" y="31"/>
                    <a:pt x="57" y="38"/>
                    <a:pt x="58" y="39"/>
                  </a:cubicBezTo>
                  <a:cubicBezTo>
                    <a:pt x="59" y="39"/>
                    <a:pt x="53" y="24"/>
                    <a:pt x="52" y="2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6" name="Freeform 156"/>
            <p:cNvSpPr>
              <a:spLocks noEditPoints="1"/>
            </p:cNvSpPr>
            <p:nvPr/>
          </p:nvSpPr>
          <p:spPr bwMode="auto">
            <a:xfrm>
              <a:off x="10456042" y="4393469"/>
              <a:ext cx="246868" cy="177868"/>
            </a:xfrm>
            <a:custGeom>
              <a:avLst/>
              <a:gdLst>
                <a:gd name="T0" fmla="*/ 0 w 68"/>
                <a:gd name="T1" fmla="*/ 2 h 49"/>
                <a:gd name="T2" fmla="*/ 11 w 68"/>
                <a:gd name="T3" fmla="*/ 14 h 49"/>
                <a:gd name="T4" fmla="*/ 0 w 68"/>
                <a:gd name="T5" fmla="*/ 2 h 49"/>
                <a:gd name="T6" fmla="*/ 16 w 68"/>
                <a:gd name="T7" fmla="*/ 13 h 49"/>
                <a:gd name="T8" fmla="*/ 23 w 68"/>
                <a:gd name="T9" fmla="*/ 18 h 49"/>
                <a:gd name="T10" fmla="*/ 16 w 68"/>
                <a:gd name="T11" fmla="*/ 13 h 49"/>
                <a:gd name="T12" fmla="*/ 44 w 68"/>
                <a:gd name="T13" fmla="*/ 28 h 49"/>
                <a:gd name="T14" fmla="*/ 32 w 68"/>
                <a:gd name="T15" fmla="*/ 21 h 49"/>
                <a:gd name="T16" fmla="*/ 44 w 68"/>
                <a:gd name="T17" fmla="*/ 28 h 49"/>
                <a:gd name="T18" fmla="*/ 43 w 68"/>
                <a:gd name="T19" fmla="*/ 36 h 49"/>
                <a:gd name="T20" fmla="*/ 51 w 68"/>
                <a:gd name="T21" fmla="*/ 40 h 49"/>
                <a:gd name="T22" fmla="*/ 43 w 68"/>
                <a:gd name="T23" fmla="*/ 36 h 49"/>
                <a:gd name="T24" fmla="*/ 58 w 68"/>
                <a:gd name="T25" fmla="*/ 44 h 49"/>
                <a:gd name="T26" fmla="*/ 66 w 68"/>
                <a:gd name="T27" fmla="*/ 48 h 49"/>
                <a:gd name="T28" fmla="*/ 58 w 68"/>
                <a:gd name="T29" fmla="*/ 44 h 49"/>
                <a:gd name="T30" fmla="*/ 52 w 68"/>
                <a:gd name="T31" fmla="*/ 27 h 49"/>
                <a:gd name="T32" fmla="*/ 58 w 68"/>
                <a:gd name="T33" fmla="*/ 39 h 49"/>
                <a:gd name="T34" fmla="*/ 52 w 68"/>
                <a:gd name="T35" fmla="*/ 27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8" h="49">
                  <a:moveTo>
                    <a:pt x="0" y="2"/>
                  </a:moveTo>
                  <a:cubicBezTo>
                    <a:pt x="0" y="4"/>
                    <a:pt x="8" y="16"/>
                    <a:pt x="11" y="14"/>
                  </a:cubicBezTo>
                  <a:cubicBezTo>
                    <a:pt x="16" y="11"/>
                    <a:pt x="1" y="0"/>
                    <a:pt x="0" y="2"/>
                  </a:cubicBezTo>
                  <a:close/>
                  <a:moveTo>
                    <a:pt x="16" y="13"/>
                  </a:moveTo>
                  <a:cubicBezTo>
                    <a:pt x="16" y="14"/>
                    <a:pt x="22" y="19"/>
                    <a:pt x="23" y="18"/>
                  </a:cubicBezTo>
                  <a:cubicBezTo>
                    <a:pt x="25" y="18"/>
                    <a:pt x="17" y="11"/>
                    <a:pt x="16" y="13"/>
                  </a:cubicBezTo>
                  <a:close/>
                  <a:moveTo>
                    <a:pt x="44" y="28"/>
                  </a:moveTo>
                  <a:cubicBezTo>
                    <a:pt x="46" y="26"/>
                    <a:pt x="33" y="19"/>
                    <a:pt x="32" y="21"/>
                  </a:cubicBezTo>
                  <a:cubicBezTo>
                    <a:pt x="32" y="23"/>
                    <a:pt x="42" y="29"/>
                    <a:pt x="44" y="28"/>
                  </a:cubicBezTo>
                  <a:close/>
                  <a:moveTo>
                    <a:pt x="43" y="36"/>
                  </a:moveTo>
                  <a:cubicBezTo>
                    <a:pt x="44" y="39"/>
                    <a:pt x="49" y="42"/>
                    <a:pt x="51" y="40"/>
                  </a:cubicBezTo>
                  <a:cubicBezTo>
                    <a:pt x="54" y="39"/>
                    <a:pt x="42" y="32"/>
                    <a:pt x="43" y="36"/>
                  </a:cubicBezTo>
                  <a:close/>
                  <a:moveTo>
                    <a:pt x="58" y="44"/>
                  </a:moveTo>
                  <a:cubicBezTo>
                    <a:pt x="58" y="45"/>
                    <a:pt x="63" y="49"/>
                    <a:pt x="66" y="48"/>
                  </a:cubicBezTo>
                  <a:cubicBezTo>
                    <a:pt x="68" y="46"/>
                    <a:pt x="57" y="42"/>
                    <a:pt x="58" y="44"/>
                  </a:cubicBezTo>
                  <a:close/>
                  <a:moveTo>
                    <a:pt x="52" y="27"/>
                  </a:moveTo>
                  <a:cubicBezTo>
                    <a:pt x="50" y="31"/>
                    <a:pt x="57" y="38"/>
                    <a:pt x="58" y="39"/>
                  </a:cubicBezTo>
                  <a:cubicBezTo>
                    <a:pt x="59" y="39"/>
                    <a:pt x="53" y="24"/>
                    <a:pt x="52" y="2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7" name="Freeform 157"/>
            <p:cNvSpPr>
              <a:spLocks noEditPoints="1"/>
            </p:cNvSpPr>
            <p:nvPr/>
          </p:nvSpPr>
          <p:spPr bwMode="auto">
            <a:xfrm>
              <a:off x="9169572" y="4557535"/>
              <a:ext cx="1257335" cy="1113202"/>
            </a:xfrm>
            <a:custGeom>
              <a:avLst/>
              <a:gdLst>
                <a:gd name="T0" fmla="*/ 342 w 347"/>
                <a:gd name="T1" fmla="*/ 134 h 307"/>
                <a:gd name="T2" fmla="*/ 328 w 347"/>
                <a:gd name="T3" fmla="*/ 120 h 307"/>
                <a:gd name="T4" fmla="*/ 317 w 347"/>
                <a:gd name="T5" fmla="*/ 104 h 307"/>
                <a:gd name="T6" fmla="*/ 307 w 347"/>
                <a:gd name="T7" fmla="*/ 93 h 307"/>
                <a:gd name="T8" fmla="*/ 283 w 347"/>
                <a:gd name="T9" fmla="*/ 69 h 307"/>
                <a:gd name="T10" fmla="*/ 275 w 347"/>
                <a:gd name="T11" fmla="*/ 40 h 307"/>
                <a:gd name="T12" fmla="*/ 260 w 347"/>
                <a:gd name="T13" fmla="*/ 25 h 307"/>
                <a:gd name="T14" fmla="*/ 246 w 347"/>
                <a:gd name="T15" fmla="*/ 7 h 307"/>
                <a:gd name="T16" fmla="*/ 242 w 347"/>
                <a:gd name="T17" fmla="*/ 38 h 307"/>
                <a:gd name="T18" fmla="*/ 222 w 347"/>
                <a:gd name="T19" fmla="*/ 57 h 307"/>
                <a:gd name="T20" fmla="*/ 198 w 347"/>
                <a:gd name="T21" fmla="*/ 44 h 307"/>
                <a:gd name="T22" fmla="*/ 194 w 347"/>
                <a:gd name="T23" fmla="*/ 26 h 307"/>
                <a:gd name="T24" fmla="*/ 200 w 347"/>
                <a:gd name="T25" fmla="*/ 13 h 307"/>
                <a:gd name="T26" fmla="*/ 188 w 347"/>
                <a:gd name="T27" fmla="*/ 14 h 307"/>
                <a:gd name="T28" fmla="*/ 167 w 347"/>
                <a:gd name="T29" fmla="*/ 10 h 307"/>
                <a:gd name="T30" fmla="*/ 145 w 347"/>
                <a:gd name="T31" fmla="*/ 24 h 307"/>
                <a:gd name="T32" fmla="*/ 138 w 347"/>
                <a:gd name="T33" fmla="*/ 38 h 307"/>
                <a:gd name="T34" fmla="*/ 125 w 347"/>
                <a:gd name="T35" fmla="*/ 33 h 307"/>
                <a:gd name="T36" fmla="*/ 111 w 347"/>
                <a:gd name="T37" fmla="*/ 34 h 307"/>
                <a:gd name="T38" fmla="*/ 99 w 347"/>
                <a:gd name="T39" fmla="*/ 41 h 307"/>
                <a:gd name="T40" fmla="*/ 92 w 347"/>
                <a:gd name="T41" fmla="*/ 55 h 307"/>
                <a:gd name="T42" fmla="*/ 80 w 347"/>
                <a:gd name="T43" fmla="*/ 56 h 307"/>
                <a:gd name="T44" fmla="*/ 52 w 347"/>
                <a:gd name="T45" fmla="*/ 82 h 307"/>
                <a:gd name="T46" fmla="*/ 26 w 347"/>
                <a:gd name="T47" fmla="*/ 91 h 307"/>
                <a:gd name="T48" fmla="*/ 10 w 347"/>
                <a:gd name="T49" fmla="*/ 97 h 307"/>
                <a:gd name="T50" fmla="*/ 5 w 347"/>
                <a:gd name="T51" fmla="*/ 127 h 307"/>
                <a:gd name="T52" fmla="*/ 7 w 347"/>
                <a:gd name="T53" fmla="*/ 139 h 307"/>
                <a:gd name="T54" fmla="*/ 17 w 347"/>
                <a:gd name="T55" fmla="*/ 170 h 307"/>
                <a:gd name="T56" fmla="*/ 17 w 347"/>
                <a:gd name="T57" fmla="*/ 207 h 307"/>
                <a:gd name="T58" fmla="*/ 42 w 347"/>
                <a:gd name="T59" fmla="*/ 220 h 307"/>
                <a:gd name="T60" fmla="*/ 78 w 347"/>
                <a:gd name="T61" fmla="*/ 209 h 307"/>
                <a:gd name="T62" fmla="*/ 118 w 347"/>
                <a:gd name="T63" fmla="*/ 194 h 307"/>
                <a:gd name="T64" fmla="*/ 164 w 347"/>
                <a:gd name="T65" fmla="*/ 192 h 307"/>
                <a:gd name="T66" fmla="*/ 180 w 347"/>
                <a:gd name="T67" fmla="*/ 200 h 307"/>
                <a:gd name="T68" fmla="*/ 196 w 347"/>
                <a:gd name="T69" fmla="*/ 214 h 307"/>
                <a:gd name="T70" fmla="*/ 208 w 347"/>
                <a:gd name="T71" fmla="*/ 213 h 307"/>
                <a:gd name="T72" fmla="*/ 215 w 347"/>
                <a:gd name="T73" fmla="*/ 216 h 307"/>
                <a:gd name="T74" fmla="*/ 227 w 347"/>
                <a:gd name="T75" fmla="*/ 237 h 307"/>
                <a:gd name="T76" fmla="*/ 258 w 347"/>
                <a:gd name="T77" fmla="*/ 257 h 307"/>
                <a:gd name="T78" fmla="*/ 273 w 347"/>
                <a:gd name="T79" fmla="*/ 255 h 307"/>
                <a:gd name="T80" fmla="*/ 284 w 347"/>
                <a:gd name="T81" fmla="*/ 260 h 307"/>
                <a:gd name="T82" fmla="*/ 313 w 347"/>
                <a:gd name="T83" fmla="*/ 247 h 307"/>
                <a:gd name="T84" fmla="*/ 331 w 347"/>
                <a:gd name="T85" fmla="*/ 199 h 307"/>
                <a:gd name="T86" fmla="*/ 343 w 347"/>
                <a:gd name="T87" fmla="*/ 170 h 307"/>
                <a:gd name="T88" fmla="*/ 157 w 347"/>
                <a:gd name="T89" fmla="*/ 8 h 307"/>
                <a:gd name="T90" fmla="*/ 199 w 347"/>
                <a:gd name="T91" fmla="*/ 229 h 307"/>
                <a:gd name="T92" fmla="*/ 283 w 347"/>
                <a:gd name="T93" fmla="*/ 281 h 307"/>
                <a:gd name="T94" fmla="*/ 284 w 347"/>
                <a:gd name="T95" fmla="*/ 307 h 307"/>
                <a:gd name="T96" fmla="*/ 296 w 347"/>
                <a:gd name="T97" fmla="*/ 300 h 307"/>
                <a:gd name="T98" fmla="*/ 283 w 347"/>
                <a:gd name="T99" fmla="*/ 281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7" h="307">
                  <a:moveTo>
                    <a:pt x="344" y="154"/>
                  </a:moveTo>
                  <a:cubicBezTo>
                    <a:pt x="346" y="153"/>
                    <a:pt x="343" y="147"/>
                    <a:pt x="342" y="148"/>
                  </a:cubicBezTo>
                  <a:cubicBezTo>
                    <a:pt x="341" y="149"/>
                    <a:pt x="341" y="139"/>
                    <a:pt x="342" y="134"/>
                  </a:cubicBezTo>
                  <a:cubicBezTo>
                    <a:pt x="343" y="130"/>
                    <a:pt x="342" y="130"/>
                    <a:pt x="340" y="133"/>
                  </a:cubicBezTo>
                  <a:cubicBezTo>
                    <a:pt x="337" y="135"/>
                    <a:pt x="335" y="128"/>
                    <a:pt x="334" y="126"/>
                  </a:cubicBezTo>
                  <a:cubicBezTo>
                    <a:pt x="334" y="124"/>
                    <a:pt x="331" y="119"/>
                    <a:pt x="328" y="120"/>
                  </a:cubicBezTo>
                  <a:cubicBezTo>
                    <a:pt x="324" y="120"/>
                    <a:pt x="326" y="115"/>
                    <a:pt x="323" y="116"/>
                  </a:cubicBezTo>
                  <a:cubicBezTo>
                    <a:pt x="320" y="116"/>
                    <a:pt x="320" y="111"/>
                    <a:pt x="320" y="107"/>
                  </a:cubicBezTo>
                  <a:cubicBezTo>
                    <a:pt x="321" y="102"/>
                    <a:pt x="318" y="106"/>
                    <a:pt x="317" y="104"/>
                  </a:cubicBezTo>
                  <a:cubicBezTo>
                    <a:pt x="316" y="102"/>
                    <a:pt x="314" y="104"/>
                    <a:pt x="312" y="105"/>
                  </a:cubicBezTo>
                  <a:cubicBezTo>
                    <a:pt x="310" y="105"/>
                    <a:pt x="310" y="101"/>
                    <a:pt x="310" y="99"/>
                  </a:cubicBezTo>
                  <a:cubicBezTo>
                    <a:pt x="311" y="97"/>
                    <a:pt x="310" y="95"/>
                    <a:pt x="307" y="93"/>
                  </a:cubicBezTo>
                  <a:cubicBezTo>
                    <a:pt x="304" y="91"/>
                    <a:pt x="304" y="89"/>
                    <a:pt x="304" y="86"/>
                  </a:cubicBezTo>
                  <a:cubicBezTo>
                    <a:pt x="304" y="84"/>
                    <a:pt x="288" y="76"/>
                    <a:pt x="285" y="75"/>
                  </a:cubicBezTo>
                  <a:cubicBezTo>
                    <a:pt x="281" y="74"/>
                    <a:pt x="284" y="71"/>
                    <a:pt x="283" y="69"/>
                  </a:cubicBezTo>
                  <a:cubicBezTo>
                    <a:pt x="281" y="68"/>
                    <a:pt x="281" y="63"/>
                    <a:pt x="281" y="59"/>
                  </a:cubicBezTo>
                  <a:cubicBezTo>
                    <a:pt x="281" y="55"/>
                    <a:pt x="275" y="54"/>
                    <a:pt x="276" y="50"/>
                  </a:cubicBezTo>
                  <a:cubicBezTo>
                    <a:pt x="276" y="47"/>
                    <a:pt x="274" y="44"/>
                    <a:pt x="275" y="40"/>
                  </a:cubicBezTo>
                  <a:cubicBezTo>
                    <a:pt x="275" y="36"/>
                    <a:pt x="269" y="35"/>
                    <a:pt x="269" y="33"/>
                  </a:cubicBezTo>
                  <a:cubicBezTo>
                    <a:pt x="269" y="31"/>
                    <a:pt x="266" y="33"/>
                    <a:pt x="262" y="33"/>
                  </a:cubicBezTo>
                  <a:cubicBezTo>
                    <a:pt x="259" y="34"/>
                    <a:pt x="259" y="29"/>
                    <a:pt x="260" y="25"/>
                  </a:cubicBezTo>
                  <a:cubicBezTo>
                    <a:pt x="260" y="21"/>
                    <a:pt x="258" y="14"/>
                    <a:pt x="256" y="12"/>
                  </a:cubicBezTo>
                  <a:cubicBezTo>
                    <a:pt x="253" y="9"/>
                    <a:pt x="253" y="2"/>
                    <a:pt x="252" y="1"/>
                  </a:cubicBezTo>
                  <a:cubicBezTo>
                    <a:pt x="250" y="0"/>
                    <a:pt x="246" y="5"/>
                    <a:pt x="246" y="7"/>
                  </a:cubicBezTo>
                  <a:cubicBezTo>
                    <a:pt x="247" y="10"/>
                    <a:pt x="246" y="13"/>
                    <a:pt x="244" y="14"/>
                  </a:cubicBezTo>
                  <a:cubicBezTo>
                    <a:pt x="243" y="16"/>
                    <a:pt x="245" y="21"/>
                    <a:pt x="243" y="23"/>
                  </a:cubicBezTo>
                  <a:cubicBezTo>
                    <a:pt x="241" y="26"/>
                    <a:pt x="243" y="34"/>
                    <a:pt x="242" y="38"/>
                  </a:cubicBezTo>
                  <a:cubicBezTo>
                    <a:pt x="242" y="43"/>
                    <a:pt x="242" y="48"/>
                    <a:pt x="240" y="51"/>
                  </a:cubicBezTo>
                  <a:cubicBezTo>
                    <a:pt x="238" y="54"/>
                    <a:pt x="237" y="60"/>
                    <a:pt x="233" y="61"/>
                  </a:cubicBezTo>
                  <a:cubicBezTo>
                    <a:pt x="228" y="63"/>
                    <a:pt x="222" y="59"/>
                    <a:pt x="222" y="57"/>
                  </a:cubicBezTo>
                  <a:cubicBezTo>
                    <a:pt x="223" y="54"/>
                    <a:pt x="218" y="53"/>
                    <a:pt x="215" y="53"/>
                  </a:cubicBezTo>
                  <a:cubicBezTo>
                    <a:pt x="212" y="54"/>
                    <a:pt x="211" y="50"/>
                    <a:pt x="207" y="47"/>
                  </a:cubicBezTo>
                  <a:cubicBezTo>
                    <a:pt x="203" y="44"/>
                    <a:pt x="199" y="48"/>
                    <a:pt x="198" y="44"/>
                  </a:cubicBezTo>
                  <a:cubicBezTo>
                    <a:pt x="197" y="40"/>
                    <a:pt x="196" y="40"/>
                    <a:pt x="193" y="37"/>
                  </a:cubicBezTo>
                  <a:cubicBezTo>
                    <a:pt x="190" y="35"/>
                    <a:pt x="191" y="35"/>
                    <a:pt x="193" y="33"/>
                  </a:cubicBezTo>
                  <a:cubicBezTo>
                    <a:pt x="196" y="31"/>
                    <a:pt x="196" y="29"/>
                    <a:pt x="194" y="26"/>
                  </a:cubicBezTo>
                  <a:cubicBezTo>
                    <a:pt x="193" y="24"/>
                    <a:pt x="196" y="24"/>
                    <a:pt x="199" y="22"/>
                  </a:cubicBezTo>
                  <a:cubicBezTo>
                    <a:pt x="203" y="20"/>
                    <a:pt x="199" y="18"/>
                    <a:pt x="202" y="17"/>
                  </a:cubicBezTo>
                  <a:cubicBezTo>
                    <a:pt x="205" y="16"/>
                    <a:pt x="203" y="13"/>
                    <a:pt x="200" y="13"/>
                  </a:cubicBezTo>
                  <a:cubicBezTo>
                    <a:pt x="197" y="12"/>
                    <a:pt x="198" y="16"/>
                    <a:pt x="197" y="16"/>
                  </a:cubicBezTo>
                  <a:cubicBezTo>
                    <a:pt x="196" y="16"/>
                    <a:pt x="195" y="11"/>
                    <a:pt x="194" y="12"/>
                  </a:cubicBezTo>
                  <a:cubicBezTo>
                    <a:pt x="193" y="12"/>
                    <a:pt x="190" y="17"/>
                    <a:pt x="188" y="14"/>
                  </a:cubicBezTo>
                  <a:cubicBezTo>
                    <a:pt x="186" y="12"/>
                    <a:pt x="175" y="10"/>
                    <a:pt x="171" y="9"/>
                  </a:cubicBezTo>
                  <a:cubicBezTo>
                    <a:pt x="167" y="9"/>
                    <a:pt x="166" y="3"/>
                    <a:pt x="163" y="4"/>
                  </a:cubicBezTo>
                  <a:cubicBezTo>
                    <a:pt x="161" y="5"/>
                    <a:pt x="164" y="7"/>
                    <a:pt x="167" y="10"/>
                  </a:cubicBezTo>
                  <a:cubicBezTo>
                    <a:pt x="169" y="13"/>
                    <a:pt x="157" y="15"/>
                    <a:pt x="154" y="14"/>
                  </a:cubicBezTo>
                  <a:cubicBezTo>
                    <a:pt x="150" y="13"/>
                    <a:pt x="154" y="16"/>
                    <a:pt x="151" y="16"/>
                  </a:cubicBezTo>
                  <a:cubicBezTo>
                    <a:pt x="148" y="16"/>
                    <a:pt x="148" y="21"/>
                    <a:pt x="145" y="24"/>
                  </a:cubicBezTo>
                  <a:cubicBezTo>
                    <a:pt x="143" y="26"/>
                    <a:pt x="145" y="28"/>
                    <a:pt x="142" y="30"/>
                  </a:cubicBezTo>
                  <a:cubicBezTo>
                    <a:pt x="139" y="32"/>
                    <a:pt x="139" y="34"/>
                    <a:pt x="142" y="37"/>
                  </a:cubicBezTo>
                  <a:cubicBezTo>
                    <a:pt x="146" y="41"/>
                    <a:pt x="141" y="41"/>
                    <a:pt x="138" y="38"/>
                  </a:cubicBezTo>
                  <a:cubicBezTo>
                    <a:pt x="135" y="35"/>
                    <a:pt x="132" y="35"/>
                    <a:pt x="133" y="38"/>
                  </a:cubicBezTo>
                  <a:cubicBezTo>
                    <a:pt x="133" y="42"/>
                    <a:pt x="129" y="40"/>
                    <a:pt x="130" y="37"/>
                  </a:cubicBezTo>
                  <a:cubicBezTo>
                    <a:pt x="130" y="33"/>
                    <a:pt x="126" y="35"/>
                    <a:pt x="125" y="33"/>
                  </a:cubicBezTo>
                  <a:cubicBezTo>
                    <a:pt x="124" y="31"/>
                    <a:pt x="120" y="27"/>
                    <a:pt x="118" y="27"/>
                  </a:cubicBezTo>
                  <a:cubicBezTo>
                    <a:pt x="116" y="28"/>
                    <a:pt x="116" y="30"/>
                    <a:pt x="113" y="30"/>
                  </a:cubicBezTo>
                  <a:cubicBezTo>
                    <a:pt x="111" y="30"/>
                    <a:pt x="110" y="31"/>
                    <a:pt x="111" y="34"/>
                  </a:cubicBezTo>
                  <a:cubicBezTo>
                    <a:pt x="111" y="37"/>
                    <a:pt x="107" y="34"/>
                    <a:pt x="104" y="34"/>
                  </a:cubicBezTo>
                  <a:cubicBezTo>
                    <a:pt x="101" y="35"/>
                    <a:pt x="104" y="38"/>
                    <a:pt x="103" y="38"/>
                  </a:cubicBezTo>
                  <a:cubicBezTo>
                    <a:pt x="101" y="38"/>
                    <a:pt x="101" y="41"/>
                    <a:pt x="99" y="41"/>
                  </a:cubicBezTo>
                  <a:cubicBezTo>
                    <a:pt x="96" y="41"/>
                    <a:pt x="97" y="46"/>
                    <a:pt x="97" y="49"/>
                  </a:cubicBezTo>
                  <a:cubicBezTo>
                    <a:pt x="97" y="52"/>
                    <a:pt x="93" y="48"/>
                    <a:pt x="91" y="48"/>
                  </a:cubicBezTo>
                  <a:cubicBezTo>
                    <a:pt x="88" y="49"/>
                    <a:pt x="91" y="52"/>
                    <a:pt x="92" y="55"/>
                  </a:cubicBezTo>
                  <a:cubicBezTo>
                    <a:pt x="93" y="58"/>
                    <a:pt x="91" y="58"/>
                    <a:pt x="89" y="59"/>
                  </a:cubicBezTo>
                  <a:cubicBezTo>
                    <a:pt x="88" y="60"/>
                    <a:pt x="86" y="56"/>
                    <a:pt x="86" y="53"/>
                  </a:cubicBezTo>
                  <a:cubicBezTo>
                    <a:pt x="86" y="50"/>
                    <a:pt x="83" y="53"/>
                    <a:pt x="80" y="56"/>
                  </a:cubicBezTo>
                  <a:cubicBezTo>
                    <a:pt x="76" y="60"/>
                    <a:pt x="81" y="65"/>
                    <a:pt x="79" y="66"/>
                  </a:cubicBezTo>
                  <a:cubicBezTo>
                    <a:pt x="78" y="67"/>
                    <a:pt x="71" y="73"/>
                    <a:pt x="67" y="78"/>
                  </a:cubicBezTo>
                  <a:cubicBezTo>
                    <a:pt x="63" y="83"/>
                    <a:pt x="55" y="80"/>
                    <a:pt x="52" y="82"/>
                  </a:cubicBezTo>
                  <a:cubicBezTo>
                    <a:pt x="50" y="84"/>
                    <a:pt x="47" y="83"/>
                    <a:pt x="44" y="85"/>
                  </a:cubicBezTo>
                  <a:cubicBezTo>
                    <a:pt x="42" y="87"/>
                    <a:pt x="37" y="91"/>
                    <a:pt x="36" y="88"/>
                  </a:cubicBezTo>
                  <a:cubicBezTo>
                    <a:pt x="36" y="86"/>
                    <a:pt x="29" y="88"/>
                    <a:pt x="26" y="91"/>
                  </a:cubicBezTo>
                  <a:cubicBezTo>
                    <a:pt x="23" y="94"/>
                    <a:pt x="19" y="96"/>
                    <a:pt x="16" y="96"/>
                  </a:cubicBezTo>
                  <a:cubicBezTo>
                    <a:pt x="12" y="97"/>
                    <a:pt x="12" y="102"/>
                    <a:pt x="11" y="103"/>
                  </a:cubicBezTo>
                  <a:cubicBezTo>
                    <a:pt x="10" y="104"/>
                    <a:pt x="10" y="99"/>
                    <a:pt x="10" y="97"/>
                  </a:cubicBezTo>
                  <a:cubicBezTo>
                    <a:pt x="10" y="96"/>
                    <a:pt x="7" y="100"/>
                    <a:pt x="6" y="104"/>
                  </a:cubicBezTo>
                  <a:cubicBezTo>
                    <a:pt x="5" y="107"/>
                    <a:pt x="9" y="109"/>
                    <a:pt x="6" y="113"/>
                  </a:cubicBezTo>
                  <a:cubicBezTo>
                    <a:pt x="3" y="117"/>
                    <a:pt x="1" y="121"/>
                    <a:pt x="5" y="127"/>
                  </a:cubicBezTo>
                  <a:cubicBezTo>
                    <a:pt x="9" y="132"/>
                    <a:pt x="11" y="135"/>
                    <a:pt x="10" y="138"/>
                  </a:cubicBezTo>
                  <a:cubicBezTo>
                    <a:pt x="8" y="140"/>
                    <a:pt x="5" y="133"/>
                    <a:pt x="5" y="133"/>
                  </a:cubicBezTo>
                  <a:cubicBezTo>
                    <a:pt x="4" y="134"/>
                    <a:pt x="8" y="138"/>
                    <a:pt x="7" y="139"/>
                  </a:cubicBezTo>
                  <a:cubicBezTo>
                    <a:pt x="6" y="141"/>
                    <a:pt x="2" y="133"/>
                    <a:pt x="1" y="135"/>
                  </a:cubicBezTo>
                  <a:cubicBezTo>
                    <a:pt x="0" y="137"/>
                    <a:pt x="9" y="149"/>
                    <a:pt x="10" y="154"/>
                  </a:cubicBezTo>
                  <a:cubicBezTo>
                    <a:pt x="10" y="159"/>
                    <a:pt x="17" y="163"/>
                    <a:pt x="17" y="170"/>
                  </a:cubicBezTo>
                  <a:cubicBezTo>
                    <a:pt x="16" y="177"/>
                    <a:pt x="23" y="187"/>
                    <a:pt x="24" y="189"/>
                  </a:cubicBezTo>
                  <a:cubicBezTo>
                    <a:pt x="25" y="191"/>
                    <a:pt x="22" y="195"/>
                    <a:pt x="22" y="200"/>
                  </a:cubicBezTo>
                  <a:cubicBezTo>
                    <a:pt x="23" y="205"/>
                    <a:pt x="21" y="207"/>
                    <a:pt x="17" y="207"/>
                  </a:cubicBezTo>
                  <a:cubicBezTo>
                    <a:pt x="14" y="207"/>
                    <a:pt x="16" y="212"/>
                    <a:pt x="20" y="213"/>
                  </a:cubicBezTo>
                  <a:cubicBezTo>
                    <a:pt x="23" y="213"/>
                    <a:pt x="22" y="216"/>
                    <a:pt x="26" y="218"/>
                  </a:cubicBezTo>
                  <a:cubicBezTo>
                    <a:pt x="30" y="221"/>
                    <a:pt x="39" y="220"/>
                    <a:pt x="42" y="220"/>
                  </a:cubicBezTo>
                  <a:cubicBezTo>
                    <a:pt x="45" y="220"/>
                    <a:pt x="46" y="215"/>
                    <a:pt x="51" y="215"/>
                  </a:cubicBezTo>
                  <a:cubicBezTo>
                    <a:pt x="55" y="215"/>
                    <a:pt x="55" y="213"/>
                    <a:pt x="57" y="211"/>
                  </a:cubicBezTo>
                  <a:cubicBezTo>
                    <a:pt x="59" y="208"/>
                    <a:pt x="68" y="209"/>
                    <a:pt x="78" y="209"/>
                  </a:cubicBezTo>
                  <a:cubicBezTo>
                    <a:pt x="88" y="210"/>
                    <a:pt x="92" y="207"/>
                    <a:pt x="94" y="203"/>
                  </a:cubicBezTo>
                  <a:cubicBezTo>
                    <a:pt x="95" y="199"/>
                    <a:pt x="102" y="199"/>
                    <a:pt x="105" y="197"/>
                  </a:cubicBezTo>
                  <a:cubicBezTo>
                    <a:pt x="108" y="194"/>
                    <a:pt x="110" y="194"/>
                    <a:pt x="118" y="194"/>
                  </a:cubicBezTo>
                  <a:cubicBezTo>
                    <a:pt x="125" y="195"/>
                    <a:pt x="132" y="191"/>
                    <a:pt x="136" y="189"/>
                  </a:cubicBezTo>
                  <a:cubicBezTo>
                    <a:pt x="141" y="187"/>
                    <a:pt x="150" y="188"/>
                    <a:pt x="154" y="186"/>
                  </a:cubicBezTo>
                  <a:cubicBezTo>
                    <a:pt x="159" y="185"/>
                    <a:pt x="159" y="192"/>
                    <a:pt x="164" y="192"/>
                  </a:cubicBezTo>
                  <a:cubicBezTo>
                    <a:pt x="169" y="191"/>
                    <a:pt x="172" y="193"/>
                    <a:pt x="174" y="193"/>
                  </a:cubicBezTo>
                  <a:cubicBezTo>
                    <a:pt x="177" y="193"/>
                    <a:pt x="177" y="195"/>
                    <a:pt x="179" y="195"/>
                  </a:cubicBezTo>
                  <a:cubicBezTo>
                    <a:pt x="182" y="196"/>
                    <a:pt x="181" y="198"/>
                    <a:pt x="180" y="200"/>
                  </a:cubicBezTo>
                  <a:cubicBezTo>
                    <a:pt x="178" y="203"/>
                    <a:pt x="184" y="203"/>
                    <a:pt x="187" y="208"/>
                  </a:cubicBezTo>
                  <a:cubicBezTo>
                    <a:pt x="191" y="212"/>
                    <a:pt x="187" y="213"/>
                    <a:pt x="189" y="217"/>
                  </a:cubicBezTo>
                  <a:cubicBezTo>
                    <a:pt x="191" y="221"/>
                    <a:pt x="192" y="220"/>
                    <a:pt x="196" y="214"/>
                  </a:cubicBezTo>
                  <a:cubicBezTo>
                    <a:pt x="200" y="209"/>
                    <a:pt x="204" y="213"/>
                    <a:pt x="205" y="208"/>
                  </a:cubicBezTo>
                  <a:cubicBezTo>
                    <a:pt x="205" y="204"/>
                    <a:pt x="209" y="198"/>
                    <a:pt x="212" y="201"/>
                  </a:cubicBezTo>
                  <a:cubicBezTo>
                    <a:pt x="214" y="203"/>
                    <a:pt x="210" y="204"/>
                    <a:pt x="208" y="213"/>
                  </a:cubicBezTo>
                  <a:cubicBezTo>
                    <a:pt x="206" y="221"/>
                    <a:pt x="203" y="217"/>
                    <a:pt x="203" y="219"/>
                  </a:cubicBezTo>
                  <a:cubicBezTo>
                    <a:pt x="202" y="222"/>
                    <a:pt x="211" y="223"/>
                    <a:pt x="211" y="218"/>
                  </a:cubicBezTo>
                  <a:cubicBezTo>
                    <a:pt x="211" y="214"/>
                    <a:pt x="212" y="212"/>
                    <a:pt x="215" y="216"/>
                  </a:cubicBezTo>
                  <a:cubicBezTo>
                    <a:pt x="219" y="220"/>
                    <a:pt x="213" y="223"/>
                    <a:pt x="214" y="225"/>
                  </a:cubicBezTo>
                  <a:cubicBezTo>
                    <a:pt x="215" y="227"/>
                    <a:pt x="219" y="225"/>
                    <a:pt x="220" y="225"/>
                  </a:cubicBezTo>
                  <a:cubicBezTo>
                    <a:pt x="224" y="225"/>
                    <a:pt x="228" y="233"/>
                    <a:pt x="227" y="237"/>
                  </a:cubicBezTo>
                  <a:cubicBezTo>
                    <a:pt x="227" y="240"/>
                    <a:pt x="226" y="244"/>
                    <a:pt x="232" y="247"/>
                  </a:cubicBezTo>
                  <a:cubicBezTo>
                    <a:pt x="238" y="251"/>
                    <a:pt x="236" y="251"/>
                    <a:pt x="241" y="251"/>
                  </a:cubicBezTo>
                  <a:cubicBezTo>
                    <a:pt x="245" y="251"/>
                    <a:pt x="255" y="255"/>
                    <a:pt x="258" y="257"/>
                  </a:cubicBezTo>
                  <a:cubicBezTo>
                    <a:pt x="260" y="259"/>
                    <a:pt x="267" y="255"/>
                    <a:pt x="268" y="251"/>
                  </a:cubicBezTo>
                  <a:cubicBezTo>
                    <a:pt x="269" y="246"/>
                    <a:pt x="274" y="251"/>
                    <a:pt x="272" y="252"/>
                  </a:cubicBezTo>
                  <a:cubicBezTo>
                    <a:pt x="269" y="254"/>
                    <a:pt x="273" y="257"/>
                    <a:pt x="273" y="255"/>
                  </a:cubicBezTo>
                  <a:cubicBezTo>
                    <a:pt x="273" y="252"/>
                    <a:pt x="275" y="250"/>
                    <a:pt x="275" y="253"/>
                  </a:cubicBezTo>
                  <a:cubicBezTo>
                    <a:pt x="276" y="256"/>
                    <a:pt x="280" y="256"/>
                    <a:pt x="281" y="258"/>
                  </a:cubicBezTo>
                  <a:cubicBezTo>
                    <a:pt x="282" y="260"/>
                    <a:pt x="284" y="262"/>
                    <a:pt x="284" y="260"/>
                  </a:cubicBezTo>
                  <a:cubicBezTo>
                    <a:pt x="284" y="258"/>
                    <a:pt x="285" y="257"/>
                    <a:pt x="288" y="256"/>
                  </a:cubicBezTo>
                  <a:cubicBezTo>
                    <a:pt x="291" y="254"/>
                    <a:pt x="292" y="252"/>
                    <a:pt x="296" y="250"/>
                  </a:cubicBezTo>
                  <a:cubicBezTo>
                    <a:pt x="299" y="247"/>
                    <a:pt x="312" y="247"/>
                    <a:pt x="313" y="247"/>
                  </a:cubicBezTo>
                  <a:cubicBezTo>
                    <a:pt x="314" y="247"/>
                    <a:pt x="315" y="235"/>
                    <a:pt x="316" y="230"/>
                  </a:cubicBezTo>
                  <a:cubicBezTo>
                    <a:pt x="317" y="224"/>
                    <a:pt x="322" y="223"/>
                    <a:pt x="322" y="217"/>
                  </a:cubicBezTo>
                  <a:cubicBezTo>
                    <a:pt x="323" y="211"/>
                    <a:pt x="330" y="199"/>
                    <a:pt x="331" y="199"/>
                  </a:cubicBezTo>
                  <a:cubicBezTo>
                    <a:pt x="333" y="198"/>
                    <a:pt x="336" y="196"/>
                    <a:pt x="336" y="193"/>
                  </a:cubicBezTo>
                  <a:cubicBezTo>
                    <a:pt x="337" y="189"/>
                    <a:pt x="341" y="185"/>
                    <a:pt x="341" y="181"/>
                  </a:cubicBezTo>
                  <a:cubicBezTo>
                    <a:pt x="341" y="177"/>
                    <a:pt x="343" y="172"/>
                    <a:pt x="343" y="170"/>
                  </a:cubicBezTo>
                  <a:cubicBezTo>
                    <a:pt x="343" y="169"/>
                    <a:pt x="341" y="165"/>
                    <a:pt x="344" y="162"/>
                  </a:cubicBezTo>
                  <a:cubicBezTo>
                    <a:pt x="347" y="159"/>
                    <a:pt x="343" y="155"/>
                    <a:pt x="344" y="154"/>
                  </a:cubicBezTo>
                  <a:close/>
                  <a:moveTo>
                    <a:pt x="157" y="8"/>
                  </a:moveTo>
                  <a:cubicBezTo>
                    <a:pt x="157" y="6"/>
                    <a:pt x="143" y="9"/>
                    <a:pt x="146" y="11"/>
                  </a:cubicBezTo>
                  <a:cubicBezTo>
                    <a:pt x="148" y="12"/>
                    <a:pt x="157" y="10"/>
                    <a:pt x="157" y="8"/>
                  </a:cubicBezTo>
                  <a:close/>
                  <a:moveTo>
                    <a:pt x="199" y="229"/>
                  </a:moveTo>
                  <a:cubicBezTo>
                    <a:pt x="201" y="231"/>
                    <a:pt x="208" y="231"/>
                    <a:pt x="209" y="228"/>
                  </a:cubicBezTo>
                  <a:cubicBezTo>
                    <a:pt x="210" y="225"/>
                    <a:pt x="197" y="228"/>
                    <a:pt x="199" y="229"/>
                  </a:cubicBezTo>
                  <a:close/>
                  <a:moveTo>
                    <a:pt x="283" y="281"/>
                  </a:moveTo>
                  <a:cubicBezTo>
                    <a:pt x="278" y="282"/>
                    <a:pt x="271" y="277"/>
                    <a:pt x="269" y="277"/>
                  </a:cubicBezTo>
                  <a:cubicBezTo>
                    <a:pt x="267" y="278"/>
                    <a:pt x="276" y="290"/>
                    <a:pt x="273" y="294"/>
                  </a:cubicBezTo>
                  <a:cubicBezTo>
                    <a:pt x="270" y="297"/>
                    <a:pt x="281" y="306"/>
                    <a:pt x="284" y="307"/>
                  </a:cubicBezTo>
                  <a:cubicBezTo>
                    <a:pt x="288" y="307"/>
                    <a:pt x="286" y="303"/>
                    <a:pt x="289" y="304"/>
                  </a:cubicBezTo>
                  <a:cubicBezTo>
                    <a:pt x="291" y="304"/>
                    <a:pt x="290" y="301"/>
                    <a:pt x="291" y="299"/>
                  </a:cubicBezTo>
                  <a:cubicBezTo>
                    <a:pt x="291" y="297"/>
                    <a:pt x="294" y="301"/>
                    <a:pt x="296" y="300"/>
                  </a:cubicBezTo>
                  <a:cubicBezTo>
                    <a:pt x="298" y="299"/>
                    <a:pt x="295" y="291"/>
                    <a:pt x="298" y="291"/>
                  </a:cubicBezTo>
                  <a:cubicBezTo>
                    <a:pt x="301" y="291"/>
                    <a:pt x="299" y="281"/>
                    <a:pt x="298" y="278"/>
                  </a:cubicBezTo>
                  <a:cubicBezTo>
                    <a:pt x="297" y="275"/>
                    <a:pt x="289" y="281"/>
                    <a:pt x="283" y="28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8" name="Freeform 158"/>
            <p:cNvSpPr>
              <a:spLocks noEditPoints="1"/>
            </p:cNvSpPr>
            <p:nvPr/>
          </p:nvSpPr>
          <p:spPr bwMode="auto">
            <a:xfrm>
              <a:off x="10811775" y="5351804"/>
              <a:ext cx="380268" cy="453868"/>
            </a:xfrm>
            <a:custGeom>
              <a:avLst/>
              <a:gdLst>
                <a:gd name="T0" fmla="*/ 65 w 105"/>
                <a:gd name="T1" fmla="*/ 60 h 125"/>
                <a:gd name="T2" fmla="*/ 58 w 105"/>
                <a:gd name="T3" fmla="*/ 63 h 125"/>
                <a:gd name="T4" fmla="*/ 50 w 105"/>
                <a:gd name="T5" fmla="*/ 59 h 125"/>
                <a:gd name="T6" fmla="*/ 46 w 105"/>
                <a:gd name="T7" fmla="*/ 66 h 125"/>
                <a:gd name="T8" fmla="*/ 39 w 105"/>
                <a:gd name="T9" fmla="*/ 78 h 125"/>
                <a:gd name="T10" fmla="*/ 16 w 105"/>
                <a:gd name="T11" fmla="*/ 94 h 125"/>
                <a:gd name="T12" fmla="*/ 5 w 105"/>
                <a:gd name="T13" fmla="*/ 104 h 125"/>
                <a:gd name="T14" fmla="*/ 3 w 105"/>
                <a:gd name="T15" fmla="*/ 113 h 125"/>
                <a:gd name="T16" fmla="*/ 11 w 105"/>
                <a:gd name="T17" fmla="*/ 116 h 125"/>
                <a:gd name="T18" fmla="*/ 17 w 105"/>
                <a:gd name="T19" fmla="*/ 119 h 125"/>
                <a:gd name="T20" fmla="*/ 32 w 105"/>
                <a:gd name="T21" fmla="*/ 115 h 125"/>
                <a:gd name="T22" fmla="*/ 38 w 105"/>
                <a:gd name="T23" fmla="*/ 105 h 125"/>
                <a:gd name="T24" fmla="*/ 42 w 105"/>
                <a:gd name="T25" fmla="*/ 96 h 125"/>
                <a:gd name="T26" fmla="*/ 51 w 105"/>
                <a:gd name="T27" fmla="*/ 91 h 125"/>
                <a:gd name="T28" fmla="*/ 54 w 105"/>
                <a:gd name="T29" fmla="*/ 86 h 125"/>
                <a:gd name="T30" fmla="*/ 60 w 105"/>
                <a:gd name="T31" fmla="*/ 78 h 125"/>
                <a:gd name="T32" fmla="*/ 66 w 105"/>
                <a:gd name="T33" fmla="*/ 67 h 125"/>
                <a:gd name="T34" fmla="*/ 65 w 105"/>
                <a:gd name="T35" fmla="*/ 60 h 125"/>
                <a:gd name="T36" fmla="*/ 11 w 105"/>
                <a:gd name="T37" fmla="*/ 125 h 125"/>
                <a:gd name="T38" fmla="*/ 14 w 105"/>
                <a:gd name="T39" fmla="*/ 121 h 125"/>
                <a:gd name="T40" fmla="*/ 11 w 105"/>
                <a:gd name="T41" fmla="*/ 125 h 125"/>
                <a:gd name="T42" fmla="*/ 96 w 105"/>
                <a:gd name="T43" fmla="*/ 30 h 125"/>
                <a:gd name="T44" fmla="*/ 87 w 105"/>
                <a:gd name="T45" fmla="*/ 30 h 125"/>
                <a:gd name="T46" fmla="*/ 82 w 105"/>
                <a:gd name="T47" fmla="*/ 25 h 125"/>
                <a:gd name="T48" fmla="*/ 79 w 105"/>
                <a:gd name="T49" fmla="*/ 18 h 125"/>
                <a:gd name="T50" fmla="*/ 78 w 105"/>
                <a:gd name="T51" fmla="*/ 23 h 125"/>
                <a:gd name="T52" fmla="*/ 75 w 105"/>
                <a:gd name="T53" fmla="*/ 21 h 125"/>
                <a:gd name="T54" fmla="*/ 72 w 105"/>
                <a:gd name="T55" fmla="*/ 15 h 125"/>
                <a:gd name="T56" fmla="*/ 69 w 105"/>
                <a:gd name="T57" fmla="*/ 7 h 125"/>
                <a:gd name="T58" fmla="*/ 58 w 105"/>
                <a:gd name="T59" fmla="*/ 0 h 125"/>
                <a:gd name="T60" fmla="*/ 61 w 105"/>
                <a:gd name="T61" fmla="*/ 9 h 125"/>
                <a:gd name="T62" fmla="*/ 67 w 105"/>
                <a:gd name="T63" fmla="*/ 15 h 125"/>
                <a:gd name="T64" fmla="*/ 72 w 105"/>
                <a:gd name="T65" fmla="*/ 21 h 125"/>
                <a:gd name="T66" fmla="*/ 70 w 105"/>
                <a:gd name="T67" fmla="*/ 34 h 125"/>
                <a:gd name="T68" fmla="*/ 64 w 105"/>
                <a:gd name="T69" fmla="*/ 42 h 125"/>
                <a:gd name="T70" fmla="*/ 75 w 105"/>
                <a:gd name="T71" fmla="*/ 52 h 125"/>
                <a:gd name="T72" fmla="*/ 72 w 105"/>
                <a:gd name="T73" fmla="*/ 65 h 125"/>
                <a:gd name="T74" fmla="*/ 80 w 105"/>
                <a:gd name="T75" fmla="*/ 66 h 125"/>
                <a:gd name="T76" fmla="*/ 89 w 105"/>
                <a:gd name="T77" fmla="*/ 53 h 125"/>
                <a:gd name="T78" fmla="*/ 92 w 105"/>
                <a:gd name="T79" fmla="*/ 44 h 125"/>
                <a:gd name="T80" fmla="*/ 98 w 105"/>
                <a:gd name="T81" fmla="*/ 43 h 125"/>
                <a:gd name="T82" fmla="*/ 101 w 105"/>
                <a:gd name="T83" fmla="*/ 37 h 125"/>
                <a:gd name="T84" fmla="*/ 104 w 105"/>
                <a:gd name="T85" fmla="*/ 30 h 125"/>
                <a:gd name="T86" fmla="*/ 96 w 105"/>
                <a:gd name="T87" fmla="*/ 3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05" h="125">
                  <a:moveTo>
                    <a:pt x="65" y="60"/>
                  </a:moveTo>
                  <a:cubicBezTo>
                    <a:pt x="63" y="59"/>
                    <a:pt x="61" y="61"/>
                    <a:pt x="58" y="63"/>
                  </a:cubicBezTo>
                  <a:cubicBezTo>
                    <a:pt x="56" y="64"/>
                    <a:pt x="54" y="56"/>
                    <a:pt x="50" y="59"/>
                  </a:cubicBezTo>
                  <a:cubicBezTo>
                    <a:pt x="47" y="62"/>
                    <a:pt x="50" y="63"/>
                    <a:pt x="46" y="66"/>
                  </a:cubicBezTo>
                  <a:cubicBezTo>
                    <a:pt x="42" y="70"/>
                    <a:pt x="44" y="71"/>
                    <a:pt x="39" y="78"/>
                  </a:cubicBezTo>
                  <a:cubicBezTo>
                    <a:pt x="34" y="85"/>
                    <a:pt x="18" y="90"/>
                    <a:pt x="16" y="94"/>
                  </a:cubicBezTo>
                  <a:cubicBezTo>
                    <a:pt x="13" y="97"/>
                    <a:pt x="5" y="101"/>
                    <a:pt x="5" y="104"/>
                  </a:cubicBezTo>
                  <a:cubicBezTo>
                    <a:pt x="5" y="107"/>
                    <a:pt x="0" y="109"/>
                    <a:pt x="3" y="113"/>
                  </a:cubicBezTo>
                  <a:cubicBezTo>
                    <a:pt x="5" y="116"/>
                    <a:pt x="8" y="114"/>
                    <a:pt x="11" y="116"/>
                  </a:cubicBezTo>
                  <a:cubicBezTo>
                    <a:pt x="13" y="119"/>
                    <a:pt x="16" y="116"/>
                    <a:pt x="17" y="119"/>
                  </a:cubicBezTo>
                  <a:cubicBezTo>
                    <a:pt x="18" y="121"/>
                    <a:pt x="26" y="121"/>
                    <a:pt x="32" y="115"/>
                  </a:cubicBezTo>
                  <a:cubicBezTo>
                    <a:pt x="38" y="109"/>
                    <a:pt x="35" y="107"/>
                    <a:pt x="38" y="105"/>
                  </a:cubicBezTo>
                  <a:cubicBezTo>
                    <a:pt x="40" y="104"/>
                    <a:pt x="41" y="99"/>
                    <a:pt x="42" y="96"/>
                  </a:cubicBezTo>
                  <a:cubicBezTo>
                    <a:pt x="44" y="94"/>
                    <a:pt x="45" y="91"/>
                    <a:pt x="51" y="91"/>
                  </a:cubicBezTo>
                  <a:cubicBezTo>
                    <a:pt x="58" y="91"/>
                    <a:pt x="55" y="89"/>
                    <a:pt x="54" y="86"/>
                  </a:cubicBezTo>
                  <a:cubicBezTo>
                    <a:pt x="54" y="83"/>
                    <a:pt x="60" y="82"/>
                    <a:pt x="60" y="78"/>
                  </a:cubicBezTo>
                  <a:cubicBezTo>
                    <a:pt x="60" y="74"/>
                    <a:pt x="68" y="71"/>
                    <a:pt x="66" y="67"/>
                  </a:cubicBezTo>
                  <a:cubicBezTo>
                    <a:pt x="65" y="64"/>
                    <a:pt x="68" y="62"/>
                    <a:pt x="65" y="60"/>
                  </a:cubicBezTo>
                  <a:close/>
                  <a:moveTo>
                    <a:pt x="11" y="125"/>
                  </a:moveTo>
                  <a:cubicBezTo>
                    <a:pt x="13" y="125"/>
                    <a:pt x="17" y="124"/>
                    <a:pt x="14" y="121"/>
                  </a:cubicBezTo>
                  <a:cubicBezTo>
                    <a:pt x="12" y="118"/>
                    <a:pt x="8" y="124"/>
                    <a:pt x="11" y="125"/>
                  </a:cubicBezTo>
                  <a:close/>
                  <a:moveTo>
                    <a:pt x="96" y="30"/>
                  </a:moveTo>
                  <a:cubicBezTo>
                    <a:pt x="94" y="33"/>
                    <a:pt x="91" y="30"/>
                    <a:pt x="87" y="30"/>
                  </a:cubicBezTo>
                  <a:cubicBezTo>
                    <a:pt x="84" y="30"/>
                    <a:pt x="82" y="27"/>
                    <a:pt x="82" y="25"/>
                  </a:cubicBezTo>
                  <a:cubicBezTo>
                    <a:pt x="82" y="22"/>
                    <a:pt x="82" y="18"/>
                    <a:pt x="79" y="18"/>
                  </a:cubicBezTo>
                  <a:cubicBezTo>
                    <a:pt x="76" y="18"/>
                    <a:pt x="80" y="21"/>
                    <a:pt x="78" y="23"/>
                  </a:cubicBezTo>
                  <a:cubicBezTo>
                    <a:pt x="77" y="24"/>
                    <a:pt x="77" y="21"/>
                    <a:pt x="75" y="21"/>
                  </a:cubicBezTo>
                  <a:cubicBezTo>
                    <a:pt x="74" y="21"/>
                    <a:pt x="72" y="19"/>
                    <a:pt x="72" y="15"/>
                  </a:cubicBezTo>
                  <a:cubicBezTo>
                    <a:pt x="72" y="11"/>
                    <a:pt x="69" y="12"/>
                    <a:pt x="69" y="7"/>
                  </a:cubicBezTo>
                  <a:cubicBezTo>
                    <a:pt x="69" y="3"/>
                    <a:pt x="62" y="0"/>
                    <a:pt x="58" y="0"/>
                  </a:cubicBezTo>
                  <a:cubicBezTo>
                    <a:pt x="55" y="0"/>
                    <a:pt x="59" y="7"/>
                    <a:pt x="61" y="9"/>
                  </a:cubicBezTo>
                  <a:cubicBezTo>
                    <a:pt x="63" y="11"/>
                    <a:pt x="67" y="13"/>
                    <a:pt x="67" y="15"/>
                  </a:cubicBezTo>
                  <a:cubicBezTo>
                    <a:pt x="67" y="16"/>
                    <a:pt x="70" y="21"/>
                    <a:pt x="72" y="21"/>
                  </a:cubicBezTo>
                  <a:cubicBezTo>
                    <a:pt x="74" y="22"/>
                    <a:pt x="70" y="29"/>
                    <a:pt x="70" y="34"/>
                  </a:cubicBezTo>
                  <a:cubicBezTo>
                    <a:pt x="70" y="39"/>
                    <a:pt x="66" y="38"/>
                    <a:pt x="64" y="42"/>
                  </a:cubicBezTo>
                  <a:cubicBezTo>
                    <a:pt x="61" y="45"/>
                    <a:pt x="71" y="48"/>
                    <a:pt x="75" y="52"/>
                  </a:cubicBezTo>
                  <a:cubicBezTo>
                    <a:pt x="79" y="55"/>
                    <a:pt x="71" y="63"/>
                    <a:pt x="72" y="65"/>
                  </a:cubicBezTo>
                  <a:cubicBezTo>
                    <a:pt x="73" y="66"/>
                    <a:pt x="76" y="67"/>
                    <a:pt x="80" y="66"/>
                  </a:cubicBezTo>
                  <a:cubicBezTo>
                    <a:pt x="84" y="65"/>
                    <a:pt x="86" y="56"/>
                    <a:pt x="89" y="53"/>
                  </a:cubicBezTo>
                  <a:cubicBezTo>
                    <a:pt x="92" y="51"/>
                    <a:pt x="90" y="46"/>
                    <a:pt x="92" y="44"/>
                  </a:cubicBezTo>
                  <a:cubicBezTo>
                    <a:pt x="93" y="42"/>
                    <a:pt x="95" y="43"/>
                    <a:pt x="98" y="43"/>
                  </a:cubicBezTo>
                  <a:cubicBezTo>
                    <a:pt x="100" y="43"/>
                    <a:pt x="98" y="37"/>
                    <a:pt x="101" y="37"/>
                  </a:cubicBezTo>
                  <a:cubicBezTo>
                    <a:pt x="104" y="37"/>
                    <a:pt x="102" y="34"/>
                    <a:pt x="104" y="30"/>
                  </a:cubicBezTo>
                  <a:cubicBezTo>
                    <a:pt x="105" y="26"/>
                    <a:pt x="97" y="28"/>
                    <a:pt x="96" y="3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59" name="Freeform 159"/>
            <p:cNvSpPr>
              <a:spLocks/>
            </p:cNvSpPr>
            <p:nvPr/>
          </p:nvSpPr>
          <p:spPr bwMode="auto">
            <a:xfrm>
              <a:off x="7355635" y="2821799"/>
              <a:ext cx="438534" cy="276000"/>
            </a:xfrm>
            <a:custGeom>
              <a:avLst/>
              <a:gdLst>
                <a:gd name="T0" fmla="*/ 120 w 121"/>
                <a:gd name="T1" fmla="*/ 48 h 76"/>
                <a:gd name="T2" fmla="*/ 113 w 121"/>
                <a:gd name="T3" fmla="*/ 45 h 76"/>
                <a:gd name="T4" fmla="*/ 104 w 121"/>
                <a:gd name="T5" fmla="*/ 40 h 76"/>
                <a:gd name="T6" fmla="*/ 94 w 121"/>
                <a:gd name="T7" fmla="*/ 34 h 76"/>
                <a:gd name="T8" fmla="*/ 86 w 121"/>
                <a:gd name="T9" fmla="*/ 28 h 76"/>
                <a:gd name="T10" fmla="*/ 82 w 121"/>
                <a:gd name="T11" fmla="*/ 21 h 76"/>
                <a:gd name="T12" fmla="*/ 79 w 121"/>
                <a:gd name="T13" fmla="*/ 15 h 76"/>
                <a:gd name="T14" fmla="*/ 66 w 121"/>
                <a:gd name="T15" fmla="*/ 14 h 76"/>
                <a:gd name="T16" fmla="*/ 63 w 121"/>
                <a:gd name="T17" fmla="*/ 5 h 76"/>
                <a:gd name="T18" fmla="*/ 57 w 121"/>
                <a:gd name="T19" fmla="*/ 3 h 76"/>
                <a:gd name="T20" fmla="*/ 51 w 121"/>
                <a:gd name="T21" fmla="*/ 1 h 76"/>
                <a:gd name="T22" fmla="*/ 47 w 121"/>
                <a:gd name="T23" fmla="*/ 3 h 76"/>
                <a:gd name="T24" fmla="*/ 44 w 121"/>
                <a:gd name="T25" fmla="*/ 6 h 76"/>
                <a:gd name="T26" fmla="*/ 38 w 121"/>
                <a:gd name="T27" fmla="*/ 10 h 76"/>
                <a:gd name="T28" fmla="*/ 35 w 121"/>
                <a:gd name="T29" fmla="*/ 14 h 76"/>
                <a:gd name="T30" fmla="*/ 29 w 121"/>
                <a:gd name="T31" fmla="*/ 13 h 76"/>
                <a:gd name="T32" fmla="*/ 23 w 121"/>
                <a:gd name="T33" fmla="*/ 12 h 76"/>
                <a:gd name="T34" fmla="*/ 13 w 121"/>
                <a:gd name="T35" fmla="*/ 4 h 76"/>
                <a:gd name="T36" fmla="*/ 4 w 121"/>
                <a:gd name="T37" fmla="*/ 8 h 76"/>
                <a:gd name="T38" fmla="*/ 8 w 121"/>
                <a:gd name="T39" fmla="*/ 7 h 76"/>
                <a:gd name="T40" fmla="*/ 15 w 121"/>
                <a:gd name="T41" fmla="*/ 14 h 76"/>
                <a:gd name="T42" fmla="*/ 19 w 121"/>
                <a:gd name="T43" fmla="*/ 19 h 76"/>
                <a:gd name="T44" fmla="*/ 10 w 121"/>
                <a:gd name="T45" fmla="*/ 21 h 76"/>
                <a:gd name="T46" fmla="*/ 3 w 121"/>
                <a:gd name="T47" fmla="*/ 21 h 76"/>
                <a:gd name="T48" fmla="*/ 4 w 121"/>
                <a:gd name="T49" fmla="*/ 28 h 76"/>
                <a:gd name="T50" fmla="*/ 5 w 121"/>
                <a:gd name="T51" fmla="*/ 33 h 76"/>
                <a:gd name="T52" fmla="*/ 10 w 121"/>
                <a:gd name="T53" fmla="*/ 35 h 76"/>
                <a:gd name="T54" fmla="*/ 11 w 121"/>
                <a:gd name="T55" fmla="*/ 42 h 76"/>
                <a:gd name="T56" fmla="*/ 11 w 121"/>
                <a:gd name="T57" fmla="*/ 53 h 76"/>
                <a:gd name="T58" fmla="*/ 18 w 121"/>
                <a:gd name="T59" fmla="*/ 52 h 76"/>
                <a:gd name="T60" fmla="*/ 26 w 121"/>
                <a:gd name="T61" fmla="*/ 47 h 76"/>
                <a:gd name="T62" fmla="*/ 32 w 121"/>
                <a:gd name="T63" fmla="*/ 46 h 76"/>
                <a:gd name="T64" fmla="*/ 41 w 121"/>
                <a:gd name="T65" fmla="*/ 46 h 76"/>
                <a:gd name="T66" fmla="*/ 48 w 121"/>
                <a:gd name="T67" fmla="*/ 49 h 76"/>
                <a:gd name="T68" fmla="*/ 52 w 121"/>
                <a:gd name="T69" fmla="*/ 51 h 76"/>
                <a:gd name="T70" fmla="*/ 59 w 121"/>
                <a:gd name="T71" fmla="*/ 53 h 76"/>
                <a:gd name="T72" fmla="*/ 63 w 121"/>
                <a:gd name="T73" fmla="*/ 56 h 76"/>
                <a:gd name="T74" fmla="*/ 68 w 121"/>
                <a:gd name="T75" fmla="*/ 61 h 76"/>
                <a:gd name="T76" fmla="*/ 74 w 121"/>
                <a:gd name="T77" fmla="*/ 62 h 76"/>
                <a:gd name="T78" fmla="*/ 76 w 121"/>
                <a:gd name="T79" fmla="*/ 72 h 76"/>
                <a:gd name="T80" fmla="*/ 78 w 121"/>
                <a:gd name="T81" fmla="*/ 72 h 76"/>
                <a:gd name="T82" fmla="*/ 84 w 121"/>
                <a:gd name="T83" fmla="*/ 74 h 76"/>
                <a:gd name="T84" fmla="*/ 91 w 121"/>
                <a:gd name="T85" fmla="*/ 71 h 76"/>
                <a:gd name="T86" fmla="*/ 103 w 121"/>
                <a:gd name="T87" fmla="*/ 64 h 76"/>
                <a:gd name="T88" fmla="*/ 108 w 121"/>
                <a:gd name="T89" fmla="*/ 56 h 76"/>
                <a:gd name="T90" fmla="*/ 115 w 121"/>
                <a:gd name="T91" fmla="*/ 52 h 76"/>
                <a:gd name="T92" fmla="*/ 121 w 121"/>
                <a:gd name="T93" fmla="*/ 53 h 76"/>
                <a:gd name="T94" fmla="*/ 120 w 121"/>
                <a:gd name="T95" fmla="*/ 4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21" h="76">
                  <a:moveTo>
                    <a:pt x="120" y="48"/>
                  </a:moveTo>
                  <a:cubicBezTo>
                    <a:pt x="120" y="48"/>
                    <a:pt x="115" y="45"/>
                    <a:pt x="113" y="45"/>
                  </a:cubicBezTo>
                  <a:cubicBezTo>
                    <a:pt x="111" y="46"/>
                    <a:pt x="107" y="41"/>
                    <a:pt x="104" y="40"/>
                  </a:cubicBezTo>
                  <a:cubicBezTo>
                    <a:pt x="100" y="38"/>
                    <a:pt x="96" y="36"/>
                    <a:pt x="94" y="34"/>
                  </a:cubicBezTo>
                  <a:cubicBezTo>
                    <a:pt x="93" y="32"/>
                    <a:pt x="87" y="29"/>
                    <a:pt x="86" y="28"/>
                  </a:cubicBezTo>
                  <a:cubicBezTo>
                    <a:pt x="85" y="26"/>
                    <a:pt x="84" y="23"/>
                    <a:pt x="82" y="21"/>
                  </a:cubicBezTo>
                  <a:cubicBezTo>
                    <a:pt x="80" y="18"/>
                    <a:pt x="80" y="15"/>
                    <a:pt x="79" y="15"/>
                  </a:cubicBezTo>
                  <a:cubicBezTo>
                    <a:pt x="77" y="15"/>
                    <a:pt x="66" y="15"/>
                    <a:pt x="66" y="14"/>
                  </a:cubicBezTo>
                  <a:cubicBezTo>
                    <a:pt x="66" y="12"/>
                    <a:pt x="65" y="5"/>
                    <a:pt x="63" y="5"/>
                  </a:cubicBezTo>
                  <a:cubicBezTo>
                    <a:pt x="61" y="4"/>
                    <a:pt x="58" y="4"/>
                    <a:pt x="57" y="3"/>
                  </a:cubicBezTo>
                  <a:cubicBezTo>
                    <a:pt x="55" y="1"/>
                    <a:pt x="51" y="0"/>
                    <a:pt x="51" y="1"/>
                  </a:cubicBezTo>
                  <a:cubicBezTo>
                    <a:pt x="50" y="2"/>
                    <a:pt x="48" y="3"/>
                    <a:pt x="47" y="3"/>
                  </a:cubicBezTo>
                  <a:cubicBezTo>
                    <a:pt x="46" y="3"/>
                    <a:pt x="47" y="6"/>
                    <a:pt x="44" y="6"/>
                  </a:cubicBezTo>
                  <a:cubicBezTo>
                    <a:pt x="42" y="6"/>
                    <a:pt x="38" y="9"/>
                    <a:pt x="38" y="10"/>
                  </a:cubicBezTo>
                  <a:cubicBezTo>
                    <a:pt x="38" y="12"/>
                    <a:pt x="38" y="15"/>
                    <a:pt x="35" y="14"/>
                  </a:cubicBezTo>
                  <a:cubicBezTo>
                    <a:pt x="34" y="14"/>
                    <a:pt x="31" y="14"/>
                    <a:pt x="29" y="13"/>
                  </a:cubicBezTo>
                  <a:cubicBezTo>
                    <a:pt x="29" y="13"/>
                    <a:pt x="26" y="15"/>
                    <a:pt x="23" y="12"/>
                  </a:cubicBezTo>
                  <a:cubicBezTo>
                    <a:pt x="20" y="8"/>
                    <a:pt x="16" y="4"/>
                    <a:pt x="13" y="4"/>
                  </a:cubicBezTo>
                  <a:cubicBezTo>
                    <a:pt x="11" y="4"/>
                    <a:pt x="3" y="4"/>
                    <a:pt x="4" y="8"/>
                  </a:cubicBezTo>
                  <a:cubicBezTo>
                    <a:pt x="5" y="7"/>
                    <a:pt x="6" y="7"/>
                    <a:pt x="8" y="7"/>
                  </a:cubicBezTo>
                  <a:cubicBezTo>
                    <a:pt x="14" y="7"/>
                    <a:pt x="12" y="14"/>
                    <a:pt x="15" y="14"/>
                  </a:cubicBezTo>
                  <a:cubicBezTo>
                    <a:pt x="18" y="15"/>
                    <a:pt x="22" y="20"/>
                    <a:pt x="19" y="19"/>
                  </a:cubicBezTo>
                  <a:cubicBezTo>
                    <a:pt x="16" y="19"/>
                    <a:pt x="13" y="22"/>
                    <a:pt x="10" y="21"/>
                  </a:cubicBezTo>
                  <a:cubicBezTo>
                    <a:pt x="7" y="20"/>
                    <a:pt x="4" y="18"/>
                    <a:pt x="3" y="21"/>
                  </a:cubicBezTo>
                  <a:cubicBezTo>
                    <a:pt x="2" y="25"/>
                    <a:pt x="0" y="28"/>
                    <a:pt x="4" y="28"/>
                  </a:cubicBezTo>
                  <a:cubicBezTo>
                    <a:pt x="8" y="28"/>
                    <a:pt x="8" y="31"/>
                    <a:pt x="5" y="33"/>
                  </a:cubicBezTo>
                  <a:cubicBezTo>
                    <a:pt x="2" y="36"/>
                    <a:pt x="9" y="33"/>
                    <a:pt x="10" y="35"/>
                  </a:cubicBezTo>
                  <a:cubicBezTo>
                    <a:pt x="10" y="38"/>
                    <a:pt x="12" y="38"/>
                    <a:pt x="11" y="42"/>
                  </a:cubicBezTo>
                  <a:cubicBezTo>
                    <a:pt x="11" y="45"/>
                    <a:pt x="11" y="50"/>
                    <a:pt x="11" y="53"/>
                  </a:cubicBezTo>
                  <a:cubicBezTo>
                    <a:pt x="14" y="53"/>
                    <a:pt x="18" y="53"/>
                    <a:pt x="18" y="52"/>
                  </a:cubicBezTo>
                  <a:cubicBezTo>
                    <a:pt x="20" y="50"/>
                    <a:pt x="24" y="47"/>
                    <a:pt x="26" y="47"/>
                  </a:cubicBezTo>
                  <a:cubicBezTo>
                    <a:pt x="28" y="47"/>
                    <a:pt x="31" y="48"/>
                    <a:pt x="32" y="46"/>
                  </a:cubicBezTo>
                  <a:cubicBezTo>
                    <a:pt x="33" y="44"/>
                    <a:pt x="40" y="45"/>
                    <a:pt x="41" y="46"/>
                  </a:cubicBezTo>
                  <a:cubicBezTo>
                    <a:pt x="43" y="48"/>
                    <a:pt x="47" y="49"/>
                    <a:pt x="48" y="49"/>
                  </a:cubicBezTo>
                  <a:cubicBezTo>
                    <a:pt x="49" y="49"/>
                    <a:pt x="49" y="51"/>
                    <a:pt x="52" y="51"/>
                  </a:cubicBezTo>
                  <a:cubicBezTo>
                    <a:pt x="54" y="51"/>
                    <a:pt x="59" y="52"/>
                    <a:pt x="59" y="53"/>
                  </a:cubicBezTo>
                  <a:cubicBezTo>
                    <a:pt x="59" y="55"/>
                    <a:pt x="61" y="56"/>
                    <a:pt x="63" y="56"/>
                  </a:cubicBezTo>
                  <a:cubicBezTo>
                    <a:pt x="65" y="56"/>
                    <a:pt x="66" y="61"/>
                    <a:pt x="68" y="61"/>
                  </a:cubicBezTo>
                  <a:cubicBezTo>
                    <a:pt x="70" y="61"/>
                    <a:pt x="74" y="61"/>
                    <a:pt x="74" y="62"/>
                  </a:cubicBezTo>
                  <a:cubicBezTo>
                    <a:pt x="74" y="63"/>
                    <a:pt x="75" y="69"/>
                    <a:pt x="76" y="72"/>
                  </a:cubicBezTo>
                  <a:cubicBezTo>
                    <a:pt x="77" y="72"/>
                    <a:pt x="77" y="72"/>
                    <a:pt x="78" y="72"/>
                  </a:cubicBezTo>
                  <a:cubicBezTo>
                    <a:pt x="79" y="73"/>
                    <a:pt x="83" y="71"/>
                    <a:pt x="84" y="74"/>
                  </a:cubicBezTo>
                  <a:cubicBezTo>
                    <a:pt x="84" y="76"/>
                    <a:pt x="91" y="75"/>
                    <a:pt x="91" y="71"/>
                  </a:cubicBezTo>
                  <a:cubicBezTo>
                    <a:pt x="91" y="67"/>
                    <a:pt x="102" y="67"/>
                    <a:pt x="103" y="64"/>
                  </a:cubicBezTo>
                  <a:cubicBezTo>
                    <a:pt x="104" y="61"/>
                    <a:pt x="105" y="55"/>
                    <a:pt x="108" y="56"/>
                  </a:cubicBezTo>
                  <a:cubicBezTo>
                    <a:pt x="111" y="57"/>
                    <a:pt x="112" y="52"/>
                    <a:pt x="115" y="52"/>
                  </a:cubicBezTo>
                  <a:cubicBezTo>
                    <a:pt x="117" y="52"/>
                    <a:pt x="118" y="54"/>
                    <a:pt x="121" y="53"/>
                  </a:cubicBezTo>
                  <a:lnTo>
                    <a:pt x="120" y="4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0" name="Freeform 160"/>
            <p:cNvSpPr>
              <a:spLocks/>
            </p:cNvSpPr>
            <p:nvPr/>
          </p:nvSpPr>
          <p:spPr bwMode="auto">
            <a:xfrm>
              <a:off x="7091902" y="2922999"/>
              <a:ext cx="605668" cy="509068"/>
            </a:xfrm>
            <a:custGeom>
              <a:avLst/>
              <a:gdLst>
                <a:gd name="T0" fmla="*/ 162 w 167"/>
                <a:gd name="T1" fmla="*/ 121 h 140"/>
                <a:gd name="T2" fmla="*/ 158 w 167"/>
                <a:gd name="T3" fmla="*/ 112 h 140"/>
                <a:gd name="T4" fmla="*/ 149 w 167"/>
                <a:gd name="T5" fmla="*/ 104 h 140"/>
                <a:gd name="T6" fmla="*/ 144 w 167"/>
                <a:gd name="T7" fmla="*/ 97 h 140"/>
                <a:gd name="T8" fmla="*/ 152 w 167"/>
                <a:gd name="T9" fmla="*/ 85 h 140"/>
                <a:gd name="T10" fmla="*/ 144 w 167"/>
                <a:gd name="T11" fmla="*/ 81 h 140"/>
                <a:gd name="T12" fmla="*/ 143 w 167"/>
                <a:gd name="T13" fmla="*/ 71 h 140"/>
                <a:gd name="T14" fmla="*/ 143 w 167"/>
                <a:gd name="T15" fmla="*/ 62 h 140"/>
                <a:gd name="T16" fmla="*/ 144 w 167"/>
                <a:gd name="T17" fmla="*/ 55 h 140"/>
                <a:gd name="T18" fmla="*/ 147 w 167"/>
                <a:gd name="T19" fmla="*/ 48 h 140"/>
                <a:gd name="T20" fmla="*/ 149 w 167"/>
                <a:gd name="T21" fmla="*/ 44 h 140"/>
                <a:gd name="T22" fmla="*/ 147 w 167"/>
                <a:gd name="T23" fmla="*/ 34 h 140"/>
                <a:gd name="T24" fmla="*/ 141 w 167"/>
                <a:gd name="T25" fmla="*/ 33 h 140"/>
                <a:gd name="T26" fmla="*/ 136 w 167"/>
                <a:gd name="T27" fmla="*/ 28 h 140"/>
                <a:gd name="T28" fmla="*/ 132 w 167"/>
                <a:gd name="T29" fmla="*/ 25 h 140"/>
                <a:gd name="T30" fmla="*/ 125 w 167"/>
                <a:gd name="T31" fmla="*/ 23 h 140"/>
                <a:gd name="T32" fmla="*/ 121 w 167"/>
                <a:gd name="T33" fmla="*/ 21 h 140"/>
                <a:gd name="T34" fmla="*/ 114 w 167"/>
                <a:gd name="T35" fmla="*/ 18 h 140"/>
                <a:gd name="T36" fmla="*/ 105 w 167"/>
                <a:gd name="T37" fmla="*/ 18 h 140"/>
                <a:gd name="T38" fmla="*/ 99 w 167"/>
                <a:gd name="T39" fmla="*/ 19 h 140"/>
                <a:gd name="T40" fmla="*/ 91 w 167"/>
                <a:gd name="T41" fmla="*/ 24 h 140"/>
                <a:gd name="T42" fmla="*/ 84 w 167"/>
                <a:gd name="T43" fmla="*/ 25 h 140"/>
                <a:gd name="T44" fmla="*/ 84 w 167"/>
                <a:gd name="T45" fmla="*/ 30 h 140"/>
                <a:gd name="T46" fmla="*/ 66 w 167"/>
                <a:gd name="T47" fmla="*/ 34 h 140"/>
                <a:gd name="T48" fmla="*/ 51 w 167"/>
                <a:gd name="T49" fmla="*/ 25 h 140"/>
                <a:gd name="T50" fmla="*/ 40 w 167"/>
                <a:gd name="T51" fmla="*/ 15 h 140"/>
                <a:gd name="T52" fmla="*/ 34 w 167"/>
                <a:gd name="T53" fmla="*/ 10 h 140"/>
                <a:gd name="T54" fmla="*/ 33 w 167"/>
                <a:gd name="T55" fmla="*/ 3 h 140"/>
                <a:gd name="T56" fmla="*/ 16 w 167"/>
                <a:gd name="T57" fmla="*/ 10 h 140"/>
                <a:gd name="T58" fmla="*/ 10 w 167"/>
                <a:gd name="T59" fmla="*/ 7 h 140"/>
                <a:gd name="T60" fmla="*/ 5 w 167"/>
                <a:gd name="T61" fmla="*/ 0 h 140"/>
                <a:gd name="T62" fmla="*/ 2 w 167"/>
                <a:gd name="T63" fmla="*/ 5 h 140"/>
                <a:gd name="T64" fmla="*/ 2 w 167"/>
                <a:gd name="T65" fmla="*/ 12 h 140"/>
                <a:gd name="T66" fmla="*/ 2 w 167"/>
                <a:gd name="T67" fmla="*/ 21 h 140"/>
                <a:gd name="T68" fmla="*/ 6 w 167"/>
                <a:gd name="T69" fmla="*/ 27 h 140"/>
                <a:gd name="T70" fmla="*/ 9 w 167"/>
                <a:gd name="T71" fmla="*/ 34 h 140"/>
                <a:gd name="T72" fmla="*/ 14 w 167"/>
                <a:gd name="T73" fmla="*/ 39 h 140"/>
                <a:gd name="T74" fmla="*/ 17 w 167"/>
                <a:gd name="T75" fmla="*/ 42 h 140"/>
                <a:gd name="T76" fmla="*/ 16 w 167"/>
                <a:gd name="T77" fmla="*/ 47 h 140"/>
                <a:gd name="T78" fmla="*/ 13 w 167"/>
                <a:gd name="T79" fmla="*/ 53 h 140"/>
                <a:gd name="T80" fmla="*/ 14 w 167"/>
                <a:gd name="T81" fmla="*/ 61 h 140"/>
                <a:gd name="T82" fmla="*/ 18 w 167"/>
                <a:gd name="T83" fmla="*/ 66 h 140"/>
                <a:gd name="T84" fmla="*/ 27 w 167"/>
                <a:gd name="T85" fmla="*/ 72 h 140"/>
                <a:gd name="T86" fmla="*/ 31 w 167"/>
                <a:gd name="T87" fmla="*/ 77 h 140"/>
                <a:gd name="T88" fmla="*/ 31 w 167"/>
                <a:gd name="T89" fmla="*/ 83 h 140"/>
                <a:gd name="T90" fmla="*/ 34 w 167"/>
                <a:gd name="T91" fmla="*/ 88 h 140"/>
                <a:gd name="T92" fmla="*/ 38 w 167"/>
                <a:gd name="T93" fmla="*/ 95 h 140"/>
                <a:gd name="T94" fmla="*/ 40 w 167"/>
                <a:gd name="T95" fmla="*/ 95 h 140"/>
                <a:gd name="T96" fmla="*/ 44 w 167"/>
                <a:gd name="T97" fmla="*/ 94 h 140"/>
                <a:gd name="T98" fmla="*/ 50 w 167"/>
                <a:gd name="T99" fmla="*/ 93 h 140"/>
                <a:gd name="T100" fmla="*/ 59 w 167"/>
                <a:gd name="T101" fmla="*/ 107 h 140"/>
                <a:gd name="T102" fmla="*/ 64 w 167"/>
                <a:gd name="T103" fmla="*/ 114 h 140"/>
                <a:gd name="T104" fmla="*/ 74 w 167"/>
                <a:gd name="T105" fmla="*/ 119 h 140"/>
                <a:gd name="T106" fmla="*/ 93 w 167"/>
                <a:gd name="T107" fmla="*/ 127 h 140"/>
                <a:gd name="T108" fmla="*/ 107 w 167"/>
                <a:gd name="T109" fmla="*/ 123 h 140"/>
                <a:gd name="T110" fmla="*/ 113 w 167"/>
                <a:gd name="T111" fmla="*/ 134 h 140"/>
                <a:gd name="T112" fmla="*/ 142 w 167"/>
                <a:gd name="T113" fmla="*/ 140 h 140"/>
                <a:gd name="T114" fmla="*/ 151 w 167"/>
                <a:gd name="T115" fmla="*/ 140 h 140"/>
                <a:gd name="T116" fmla="*/ 151 w 167"/>
                <a:gd name="T117" fmla="*/ 138 h 140"/>
                <a:gd name="T118" fmla="*/ 156 w 167"/>
                <a:gd name="T119" fmla="*/ 130 h 140"/>
                <a:gd name="T120" fmla="*/ 164 w 167"/>
                <a:gd name="T121" fmla="*/ 127 h 140"/>
                <a:gd name="T122" fmla="*/ 162 w 167"/>
                <a:gd name="T123" fmla="*/ 12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7" h="140">
                  <a:moveTo>
                    <a:pt x="162" y="121"/>
                  </a:moveTo>
                  <a:cubicBezTo>
                    <a:pt x="160" y="120"/>
                    <a:pt x="162" y="113"/>
                    <a:pt x="158" y="112"/>
                  </a:cubicBezTo>
                  <a:cubicBezTo>
                    <a:pt x="154" y="110"/>
                    <a:pt x="150" y="107"/>
                    <a:pt x="149" y="104"/>
                  </a:cubicBezTo>
                  <a:cubicBezTo>
                    <a:pt x="148" y="102"/>
                    <a:pt x="143" y="99"/>
                    <a:pt x="144" y="97"/>
                  </a:cubicBezTo>
                  <a:cubicBezTo>
                    <a:pt x="144" y="95"/>
                    <a:pt x="154" y="89"/>
                    <a:pt x="152" y="85"/>
                  </a:cubicBezTo>
                  <a:cubicBezTo>
                    <a:pt x="151" y="81"/>
                    <a:pt x="145" y="82"/>
                    <a:pt x="144" y="81"/>
                  </a:cubicBezTo>
                  <a:cubicBezTo>
                    <a:pt x="143" y="79"/>
                    <a:pt x="144" y="75"/>
                    <a:pt x="143" y="71"/>
                  </a:cubicBezTo>
                  <a:cubicBezTo>
                    <a:pt x="141" y="67"/>
                    <a:pt x="144" y="64"/>
                    <a:pt x="143" y="62"/>
                  </a:cubicBezTo>
                  <a:cubicBezTo>
                    <a:pt x="141" y="60"/>
                    <a:pt x="143" y="56"/>
                    <a:pt x="144" y="55"/>
                  </a:cubicBezTo>
                  <a:cubicBezTo>
                    <a:pt x="144" y="53"/>
                    <a:pt x="147" y="51"/>
                    <a:pt x="147" y="48"/>
                  </a:cubicBezTo>
                  <a:cubicBezTo>
                    <a:pt x="147" y="46"/>
                    <a:pt x="148" y="45"/>
                    <a:pt x="149" y="44"/>
                  </a:cubicBezTo>
                  <a:cubicBezTo>
                    <a:pt x="148" y="41"/>
                    <a:pt x="147" y="35"/>
                    <a:pt x="147" y="34"/>
                  </a:cubicBezTo>
                  <a:cubicBezTo>
                    <a:pt x="147" y="33"/>
                    <a:pt x="143" y="33"/>
                    <a:pt x="141" y="33"/>
                  </a:cubicBezTo>
                  <a:cubicBezTo>
                    <a:pt x="139" y="33"/>
                    <a:pt x="138" y="28"/>
                    <a:pt x="136" y="28"/>
                  </a:cubicBezTo>
                  <a:cubicBezTo>
                    <a:pt x="134" y="28"/>
                    <a:pt x="132" y="27"/>
                    <a:pt x="132" y="25"/>
                  </a:cubicBezTo>
                  <a:cubicBezTo>
                    <a:pt x="132" y="24"/>
                    <a:pt x="127" y="23"/>
                    <a:pt x="125" y="23"/>
                  </a:cubicBezTo>
                  <a:cubicBezTo>
                    <a:pt x="122" y="23"/>
                    <a:pt x="122" y="21"/>
                    <a:pt x="121" y="21"/>
                  </a:cubicBezTo>
                  <a:cubicBezTo>
                    <a:pt x="120" y="21"/>
                    <a:pt x="116" y="20"/>
                    <a:pt x="114" y="18"/>
                  </a:cubicBezTo>
                  <a:cubicBezTo>
                    <a:pt x="113" y="17"/>
                    <a:pt x="106" y="16"/>
                    <a:pt x="105" y="18"/>
                  </a:cubicBezTo>
                  <a:cubicBezTo>
                    <a:pt x="104" y="20"/>
                    <a:pt x="101" y="19"/>
                    <a:pt x="99" y="19"/>
                  </a:cubicBezTo>
                  <a:cubicBezTo>
                    <a:pt x="97" y="19"/>
                    <a:pt x="93" y="22"/>
                    <a:pt x="91" y="24"/>
                  </a:cubicBezTo>
                  <a:cubicBezTo>
                    <a:pt x="91" y="25"/>
                    <a:pt x="87" y="25"/>
                    <a:pt x="84" y="25"/>
                  </a:cubicBezTo>
                  <a:cubicBezTo>
                    <a:pt x="84" y="27"/>
                    <a:pt x="84" y="29"/>
                    <a:pt x="84" y="30"/>
                  </a:cubicBezTo>
                  <a:cubicBezTo>
                    <a:pt x="83" y="32"/>
                    <a:pt x="73" y="34"/>
                    <a:pt x="66" y="34"/>
                  </a:cubicBezTo>
                  <a:cubicBezTo>
                    <a:pt x="59" y="34"/>
                    <a:pt x="58" y="25"/>
                    <a:pt x="51" y="25"/>
                  </a:cubicBezTo>
                  <a:cubicBezTo>
                    <a:pt x="45" y="25"/>
                    <a:pt x="41" y="19"/>
                    <a:pt x="40" y="15"/>
                  </a:cubicBezTo>
                  <a:cubicBezTo>
                    <a:pt x="37" y="13"/>
                    <a:pt x="34" y="11"/>
                    <a:pt x="34" y="10"/>
                  </a:cubicBezTo>
                  <a:cubicBezTo>
                    <a:pt x="35" y="9"/>
                    <a:pt x="37" y="1"/>
                    <a:pt x="33" y="3"/>
                  </a:cubicBezTo>
                  <a:cubicBezTo>
                    <a:pt x="29" y="5"/>
                    <a:pt x="23" y="11"/>
                    <a:pt x="16" y="10"/>
                  </a:cubicBezTo>
                  <a:cubicBezTo>
                    <a:pt x="8" y="9"/>
                    <a:pt x="14" y="8"/>
                    <a:pt x="10" y="7"/>
                  </a:cubicBezTo>
                  <a:cubicBezTo>
                    <a:pt x="6" y="5"/>
                    <a:pt x="9" y="1"/>
                    <a:pt x="5" y="0"/>
                  </a:cubicBezTo>
                  <a:cubicBezTo>
                    <a:pt x="1" y="0"/>
                    <a:pt x="4" y="5"/>
                    <a:pt x="2" y="5"/>
                  </a:cubicBezTo>
                  <a:cubicBezTo>
                    <a:pt x="0" y="5"/>
                    <a:pt x="2" y="10"/>
                    <a:pt x="2" y="12"/>
                  </a:cubicBezTo>
                  <a:cubicBezTo>
                    <a:pt x="3" y="13"/>
                    <a:pt x="1" y="20"/>
                    <a:pt x="2" y="21"/>
                  </a:cubicBezTo>
                  <a:cubicBezTo>
                    <a:pt x="4" y="21"/>
                    <a:pt x="7" y="26"/>
                    <a:pt x="6" y="27"/>
                  </a:cubicBezTo>
                  <a:cubicBezTo>
                    <a:pt x="6" y="28"/>
                    <a:pt x="9" y="32"/>
                    <a:pt x="9" y="34"/>
                  </a:cubicBezTo>
                  <a:cubicBezTo>
                    <a:pt x="9" y="36"/>
                    <a:pt x="12" y="39"/>
                    <a:pt x="14" y="39"/>
                  </a:cubicBezTo>
                  <a:cubicBezTo>
                    <a:pt x="16" y="39"/>
                    <a:pt x="18" y="40"/>
                    <a:pt x="17" y="42"/>
                  </a:cubicBezTo>
                  <a:cubicBezTo>
                    <a:pt x="17" y="44"/>
                    <a:pt x="18" y="47"/>
                    <a:pt x="16" y="47"/>
                  </a:cubicBezTo>
                  <a:cubicBezTo>
                    <a:pt x="14" y="47"/>
                    <a:pt x="15" y="52"/>
                    <a:pt x="13" y="53"/>
                  </a:cubicBezTo>
                  <a:cubicBezTo>
                    <a:pt x="11" y="54"/>
                    <a:pt x="13" y="60"/>
                    <a:pt x="14" y="61"/>
                  </a:cubicBezTo>
                  <a:cubicBezTo>
                    <a:pt x="15" y="62"/>
                    <a:pt x="18" y="63"/>
                    <a:pt x="18" y="66"/>
                  </a:cubicBezTo>
                  <a:cubicBezTo>
                    <a:pt x="18" y="68"/>
                    <a:pt x="25" y="72"/>
                    <a:pt x="27" y="72"/>
                  </a:cubicBezTo>
                  <a:cubicBezTo>
                    <a:pt x="30" y="72"/>
                    <a:pt x="30" y="76"/>
                    <a:pt x="31" y="77"/>
                  </a:cubicBezTo>
                  <a:cubicBezTo>
                    <a:pt x="33" y="78"/>
                    <a:pt x="30" y="81"/>
                    <a:pt x="31" y="83"/>
                  </a:cubicBezTo>
                  <a:cubicBezTo>
                    <a:pt x="31" y="84"/>
                    <a:pt x="34" y="86"/>
                    <a:pt x="34" y="88"/>
                  </a:cubicBezTo>
                  <a:cubicBezTo>
                    <a:pt x="33" y="90"/>
                    <a:pt x="36" y="93"/>
                    <a:pt x="38" y="95"/>
                  </a:cubicBezTo>
                  <a:cubicBezTo>
                    <a:pt x="39" y="95"/>
                    <a:pt x="40" y="95"/>
                    <a:pt x="40" y="95"/>
                  </a:cubicBezTo>
                  <a:cubicBezTo>
                    <a:pt x="43" y="95"/>
                    <a:pt x="43" y="92"/>
                    <a:pt x="44" y="94"/>
                  </a:cubicBezTo>
                  <a:cubicBezTo>
                    <a:pt x="46" y="95"/>
                    <a:pt x="48" y="93"/>
                    <a:pt x="50" y="93"/>
                  </a:cubicBezTo>
                  <a:cubicBezTo>
                    <a:pt x="52" y="93"/>
                    <a:pt x="57" y="102"/>
                    <a:pt x="59" y="107"/>
                  </a:cubicBezTo>
                  <a:cubicBezTo>
                    <a:pt x="61" y="111"/>
                    <a:pt x="61" y="112"/>
                    <a:pt x="64" y="114"/>
                  </a:cubicBezTo>
                  <a:cubicBezTo>
                    <a:pt x="66" y="116"/>
                    <a:pt x="70" y="115"/>
                    <a:pt x="74" y="119"/>
                  </a:cubicBezTo>
                  <a:cubicBezTo>
                    <a:pt x="78" y="124"/>
                    <a:pt x="88" y="126"/>
                    <a:pt x="93" y="127"/>
                  </a:cubicBezTo>
                  <a:cubicBezTo>
                    <a:pt x="97" y="127"/>
                    <a:pt x="101" y="122"/>
                    <a:pt x="107" y="123"/>
                  </a:cubicBezTo>
                  <a:cubicBezTo>
                    <a:pt x="112" y="124"/>
                    <a:pt x="111" y="131"/>
                    <a:pt x="113" y="134"/>
                  </a:cubicBezTo>
                  <a:cubicBezTo>
                    <a:pt x="115" y="137"/>
                    <a:pt x="138" y="138"/>
                    <a:pt x="142" y="140"/>
                  </a:cubicBezTo>
                  <a:cubicBezTo>
                    <a:pt x="144" y="140"/>
                    <a:pt x="147" y="140"/>
                    <a:pt x="151" y="140"/>
                  </a:cubicBezTo>
                  <a:cubicBezTo>
                    <a:pt x="151" y="139"/>
                    <a:pt x="151" y="139"/>
                    <a:pt x="151" y="138"/>
                  </a:cubicBezTo>
                  <a:cubicBezTo>
                    <a:pt x="151" y="134"/>
                    <a:pt x="154" y="131"/>
                    <a:pt x="156" y="130"/>
                  </a:cubicBezTo>
                  <a:cubicBezTo>
                    <a:pt x="159" y="128"/>
                    <a:pt x="161" y="128"/>
                    <a:pt x="164" y="127"/>
                  </a:cubicBezTo>
                  <a:cubicBezTo>
                    <a:pt x="167" y="127"/>
                    <a:pt x="164" y="122"/>
                    <a:pt x="162" y="12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1" name="Freeform 161"/>
            <p:cNvSpPr>
              <a:spLocks noEditPoints="1"/>
            </p:cNvSpPr>
            <p:nvPr/>
          </p:nvSpPr>
          <p:spPr bwMode="auto">
            <a:xfrm>
              <a:off x="7167035" y="2317331"/>
              <a:ext cx="1243535" cy="584202"/>
            </a:xfrm>
            <a:custGeom>
              <a:avLst/>
              <a:gdLst>
                <a:gd name="T0" fmla="*/ 332 w 343"/>
                <a:gd name="T1" fmla="*/ 67 h 161"/>
                <a:gd name="T2" fmla="*/ 321 w 343"/>
                <a:gd name="T3" fmla="*/ 56 h 161"/>
                <a:gd name="T4" fmla="*/ 299 w 343"/>
                <a:gd name="T5" fmla="*/ 52 h 161"/>
                <a:gd name="T6" fmla="*/ 279 w 343"/>
                <a:gd name="T7" fmla="*/ 38 h 161"/>
                <a:gd name="T8" fmla="*/ 255 w 343"/>
                <a:gd name="T9" fmla="*/ 13 h 161"/>
                <a:gd name="T10" fmla="*/ 232 w 343"/>
                <a:gd name="T11" fmla="*/ 22 h 161"/>
                <a:gd name="T12" fmla="*/ 226 w 343"/>
                <a:gd name="T13" fmla="*/ 16 h 161"/>
                <a:gd name="T14" fmla="*/ 213 w 343"/>
                <a:gd name="T15" fmla="*/ 15 h 161"/>
                <a:gd name="T16" fmla="*/ 207 w 343"/>
                <a:gd name="T17" fmla="*/ 2 h 161"/>
                <a:gd name="T18" fmla="*/ 178 w 343"/>
                <a:gd name="T19" fmla="*/ 7 h 161"/>
                <a:gd name="T20" fmla="*/ 145 w 343"/>
                <a:gd name="T21" fmla="*/ 15 h 161"/>
                <a:gd name="T22" fmla="*/ 128 w 343"/>
                <a:gd name="T23" fmla="*/ 23 h 161"/>
                <a:gd name="T24" fmla="*/ 125 w 343"/>
                <a:gd name="T25" fmla="*/ 35 h 161"/>
                <a:gd name="T26" fmla="*/ 128 w 343"/>
                <a:gd name="T27" fmla="*/ 45 h 161"/>
                <a:gd name="T28" fmla="*/ 119 w 343"/>
                <a:gd name="T29" fmla="*/ 52 h 161"/>
                <a:gd name="T30" fmla="*/ 106 w 343"/>
                <a:gd name="T31" fmla="*/ 51 h 161"/>
                <a:gd name="T32" fmla="*/ 85 w 343"/>
                <a:gd name="T33" fmla="*/ 52 h 161"/>
                <a:gd name="T34" fmla="*/ 70 w 343"/>
                <a:gd name="T35" fmla="*/ 52 h 161"/>
                <a:gd name="T36" fmla="*/ 47 w 343"/>
                <a:gd name="T37" fmla="*/ 43 h 161"/>
                <a:gd name="T38" fmla="*/ 27 w 343"/>
                <a:gd name="T39" fmla="*/ 49 h 161"/>
                <a:gd name="T40" fmla="*/ 20 w 343"/>
                <a:gd name="T41" fmla="*/ 63 h 161"/>
                <a:gd name="T42" fmla="*/ 3 w 343"/>
                <a:gd name="T43" fmla="*/ 66 h 161"/>
                <a:gd name="T44" fmla="*/ 1 w 343"/>
                <a:gd name="T45" fmla="*/ 78 h 161"/>
                <a:gd name="T46" fmla="*/ 14 w 343"/>
                <a:gd name="T47" fmla="*/ 85 h 161"/>
                <a:gd name="T48" fmla="*/ 22 w 343"/>
                <a:gd name="T49" fmla="*/ 100 h 161"/>
                <a:gd name="T50" fmla="*/ 44 w 343"/>
                <a:gd name="T51" fmla="*/ 95 h 161"/>
                <a:gd name="T52" fmla="*/ 49 w 343"/>
                <a:gd name="T53" fmla="*/ 112 h 161"/>
                <a:gd name="T54" fmla="*/ 33 w 343"/>
                <a:gd name="T55" fmla="*/ 123 h 161"/>
                <a:gd name="T56" fmla="*/ 49 w 343"/>
                <a:gd name="T57" fmla="*/ 139 h 161"/>
                <a:gd name="T58" fmla="*/ 56 w 343"/>
                <a:gd name="T59" fmla="*/ 147 h 161"/>
                <a:gd name="T60" fmla="*/ 81 w 343"/>
                <a:gd name="T61" fmla="*/ 152 h 161"/>
                <a:gd name="T62" fmla="*/ 104 w 343"/>
                <a:gd name="T63" fmla="*/ 108 h 161"/>
                <a:gd name="T64" fmla="*/ 118 w 343"/>
                <a:gd name="T65" fmla="*/ 109 h 161"/>
                <a:gd name="T66" fmla="*/ 143 w 343"/>
                <a:gd name="T67" fmla="*/ 130 h 161"/>
                <a:gd name="T68" fmla="*/ 169 w 343"/>
                <a:gd name="T69" fmla="*/ 144 h 161"/>
                <a:gd name="T70" fmla="*/ 187 w 343"/>
                <a:gd name="T71" fmla="*/ 159 h 161"/>
                <a:gd name="T72" fmla="*/ 205 w 343"/>
                <a:gd name="T73" fmla="*/ 150 h 161"/>
                <a:gd name="T74" fmla="*/ 224 w 343"/>
                <a:gd name="T75" fmla="*/ 140 h 161"/>
                <a:gd name="T76" fmla="*/ 252 w 343"/>
                <a:gd name="T77" fmla="*/ 138 h 161"/>
                <a:gd name="T78" fmla="*/ 288 w 343"/>
                <a:gd name="T79" fmla="*/ 144 h 161"/>
                <a:gd name="T80" fmla="*/ 289 w 343"/>
                <a:gd name="T81" fmla="*/ 125 h 161"/>
                <a:gd name="T82" fmla="*/ 300 w 343"/>
                <a:gd name="T83" fmla="*/ 113 h 161"/>
                <a:gd name="T84" fmla="*/ 311 w 343"/>
                <a:gd name="T85" fmla="*/ 94 h 161"/>
                <a:gd name="T86" fmla="*/ 333 w 343"/>
                <a:gd name="T87" fmla="*/ 92 h 161"/>
                <a:gd name="T88" fmla="*/ 341 w 343"/>
                <a:gd name="T89" fmla="*/ 74 h 161"/>
                <a:gd name="T90" fmla="*/ 129 w 343"/>
                <a:gd name="T91" fmla="*/ 102 h 161"/>
                <a:gd name="T92" fmla="*/ 270 w 343"/>
                <a:gd name="T93" fmla="*/ 101 h 161"/>
                <a:gd name="T94" fmla="*/ 236 w 343"/>
                <a:gd name="T95" fmla="*/ 102 h 161"/>
                <a:gd name="T96" fmla="*/ 270 w 343"/>
                <a:gd name="T97" fmla="*/ 101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43" h="161">
                  <a:moveTo>
                    <a:pt x="342" y="66"/>
                  </a:moveTo>
                  <a:cubicBezTo>
                    <a:pt x="341" y="64"/>
                    <a:pt x="340" y="65"/>
                    <a:pt x="339" y="66"/>
                  </a:cubicBezTo>
                  <a:cubicBezTo>
                    <a:pt x="337" y="66"/>
                    <a:pt x="333" y="67"/>
                    <a:pt x="332" y="67"/>
                  </a:cubicBezTo>
                  <a:cubicBezTo>
                    <a:pt x="330" y="67"/>
                    <a:pt x="328" y="65"/>
                    <a:pt x="328" y="63"/>
                  </a:cubicBezTo>
                  <a:cubicBezTo>
                    <a:pt x="328" y="62"/>
                    <a:pt x="327" y="60"/>
                    <a:pt x="326" y="60"/>
                  </a:cubicBezTo>
                  <a:cubicBezTo>
                    <a:pt x="324" y="60"/>
                    <a:pt x="322" y="59"/>
                    <a:pt x="321" y="56"/>
                  </a:cubicBezTo>
                  <a:cubicBezTo>
                    <a:pt x="319" y="52"/>
                    <a:pt x="317" y="52"/>
                    <a:pt x="315" y="51"/>
                  </a:cubicBezTo>
                  <a:cubicBezTo>
                    <a:pt x="314" y="50"/>
                    <a:pt x="309" y="53"/>
                    <a:pt x="307" y="54"/>
                  </a:cubicBezTo>
                  <a:cubicBezTo>
                    <a:pt x="305" y="55"/>
                    <a:pt x="301" y="53"/>
                    <a:pt x="299" y="52"/>
                  </a:cubicBezTo>
                  <a:cubicBezTo>
                    <a:pt x="296" y="52"/>
                    <a:pt x="295" y="47"/>
                    <a:pt x="292" y="48"/>
                  </a:cubicBezTo>
                  <a:cubicBezTo>
                    <a:pt x="290" y="48"/>
                    <a:pt x="289" y="53"/>
                    <a:pt x="287" y="53"/>
                  </a:cubicBezTo>
                  <a:cubicBezTo>
                    <a:pt x="285" y="53"/>
                    <a:pt x="282" y="44"/>
                    <a:pt x="279" y="38"/>
                  </a:cubicBezTo>
                  <a:cubicBezTo>
                    <a:pt x="275" y="33"/>
                    <a:pt x="269" y="22"/>
                    <a:pt x="263" y="20"/>
                  </a:cubicBezTo>
                  <a:cubicBezTo>
                    <a:pt x="257" y="18"/>
                    <a:pt x="259" y="15"/>
                    <a:pt x="261" y="13"/>
                  </a:cubicBezTo>
                  <a:cubicBezTo>
                    <a:pt x="262" y="12"/>
                    <a:pt x="257" y="12"/>
                    <a:pt x="255" y="13"/>
                  </a:cubicBezTo>
                  <a:cubicBezTo>
                    <a:pt x="253" y="14"/>
                    <a:pt x="250" y="17"/>
                    <a:pt x="247" y="17"/>
                  </a:cubicBezTo>
                  <a:cubicBezTo>
                    <a:pt x="245" y="18"/>
                    <a:pt x="241" y="22"/>
                    <a:pt x="238" y="21"/>
                  </a:cubicBezTo>
                  <a:cubicBezTo>
                    <a:pt x="235" y="20"/>
                    <a:pt x="234" y="24"/>
                    <a:pt x="232" y="22"/>
                  </a:cubicBezTo>
                  <a:cubicBezTo>
                    <a:pt x="230" y="20"/>
                    <a:pt x="235" y="19"/>
                    <a:pt x="235" y="17"/>
                  </a:cubicBezTo>
                  <a:cubicBezTo>
                    <a:pt x="235" y="15"/>
                    <a:pt x="231" y="18"/>
                    <a:pt x="230" y="16"/>
                  </a:cubicBezTo>
                  <a:cubicBezTo>
                    <a:pt x="229" y="15"/>
                    <a:pt x="226" y="14"/>
                    <a:pt x="226" y="16"/>
                  </a:cubicBezTo>
                  <a:cubicBezTo>
                    <a:pt x="226" y="18"/>
                    <a:pt x="224" y="17"/>
                    <a:pt x="224" y="15"/>
                  </a:cubicBezTo>
                  <a:cubicBezTo>
                    <a:pt x="224" y="14"/>
                    <a:pt x="222" y="12"/>
                    <a:pt x="221" y="13"/>
                  </a:cubicBezTo>
                  <a:cubicBezTo>
                    <a:pt x="219" y="15"/>
                    <a:pt x="214" y="16"/>
                    <a:pt x="213" y="15"/>
                  </a:cubicBezTo>
                  <a:cubicBezTo>
                    <a:pt x="212" y="13"/>
                    <a:pt x="214" y="13"/>
                    <a:pt x="214" y="11"/>
                  </a:cubicBezTo>
                  <a:cubicBezTo>
                    <a:pt x="214" y="9"/>
                    <a:pt x="212" y="7"/>
                    <a:pt x="213" y="5"/>
                  </a:cubicBezTo>
                  <a:cubicBezTo>
                    <a:pt x="213" y="3"/>
                    <a:pt x="209" y="1"/>
                    <a:pt x="207" y="2"/>
                  </a:cubicBezTo>
                  <a:cubicBezTo>
                    <a:pt x="205" y="2"/>
                    <a:pt x="203" y="2"/>
                    <a:pt x="201" y="1"/>
                  </a:cubicBezTo>
                  <a:cubicBezTo>
                    <a:pt x="199" y="0"/>
                    <a:pt x="191" y="1"/>
                    <a:pt x="190" y="3"/>
                  </a:cubicBezTo>
                  <a:cubicBezTo>
                    <a:pt x="190" y="5"/>
                    <a:pt x="180" y="7"/>
                    <a:pt x="178" y="7"/>
                  </a:cubicBezTo>
                  <a:cubicBezTo>
                    <a:pt x="176" y="8"/>
                    <a:pt x="169" y="9"/>
                    <a:pt x="166" y="10"/>
                  </a:cubicBezTo>
                  <a:cubicBezTo>
                    <a:pt x="163" y="10"/>
                    <a:pt x="161" y="12"/>
                    <a:pt x="157" y="12"/>
                  </a:cubicBezTo>
                  <a:cubicBezTo>
                    <a:pt x="154" y="12"/>
                    <a:pt x="148" y="13"/>
                    <a:pt x="145" y="15"/>
                  </a:cubicBezTo>
                  <a:cubicBezTo>
                    <a:pt x="142" y="17"/>
                    <a:pt x="137" y="15"/>
                    <a:pt x="135" y="16"/>
                  </a:cubicBezTo>
                  <a:cubicBezTo>
                    <a:pt x="132" y="17"/>
                    <a:pt x="129" y="16"/>
                    <a:pt x="127" y="16"/>
                  </a:cubicBezTo>
                  <a:cubicBezTo>
                    <a:pt x="126" y="17"/>
                    <a:pt x="127" y="21"/>
                    <a:pt x="128" y="23"/>
                  </a:cubicBezTo>
                  <a:cubicBezTo>
                    <a:pt x="129" y="25"/>
                    <a:pt x="135" y="26"/>
                    <a:pt x="135" y="27"/>
                  </a:cubicBezTo>
                  <a:cubicBezTo>
                    <a:pt x="136" y="28"/>
                    <a:pt x="129" y="28"/>
                    <a:pt x="126" y="29"/>
                  </a:cubicBezTo>
                  <a:cubicBezTo>
                    <a:pt x="123" y="29"/>
                    <a:pt x="124" y="33"/>
                    <a:pt x="125" y="35"/>
                  </a:cubicBezTo>
                  <a:cubicBezTo>
                    <a:pt x="126" y="36"/>
                    <a:pt x="122" y="38"/>
                    <a:pt x="120" y="39"/>
                  </a:cubicBezTo>
                  <a:cubicBezTo>
                    <a:pt x="117" y="40"/>
                    <a:pt x="120" y="44"/>
                    <a:pt x="122" y="44"/>
                  </a:cubicBezTo>
                  <a:cubicBezTo>
                    <a:pt x="124" y="44"/>
                    <a:pt x="126" y="45"/>
                    <a:pt x="128" y="45"/>
                  </a:cubicBezTo>
                  <a:cubicBezTo>
                    <a:pt x="130" y="45"/>
                    <a:pt x="130" y="49"/>
                    <a:pt x="130" y="51"/>
                  </a:cubicBezTo>
                  <a:cubicBezTo>
                    <a:pt x="130" y="54"/>
                    <a:pt x="128" y="54"/>
                    <a:pt x="125" y="54"/>
                  </a:cubicBezTo>
                  <a:cubicBezTo>
                    <a:pt x="122" y="54"/>
                    <a:pt x="120" y="52"/>
                    <a:pt x="119" y="52"/>
                  </a:cubicBezTo>
                  <a:cubicBezTo>
                    <a:pt x="117" y="51"/>
                    <a:pt x="117" y="55"/>
                    <a:pt x="116" y="56"/>
                  </a:cubicBezTo>
                  <a:cubicBezTo>
                    <a:pt x="114" y="57"/>
                    <a:pt x="114" y="53"/>
                    <a:pt x="111" y="53"/>
                  </a:cubicBezTo>
                  <a:cubicBezTo>
                    <a:pt x="109" y="53"/>
                    <a:pt x="107" y="53"/>
                    <a:pt x="106" y="51"/>
                  </a:cubicBezTo>
                  <a:cubicBezTo>
                    <a:pt x="105" y="48"/>
                    <a:pt x="100" y="48"/>
                    <a:pt x="98" y="50"/>
                  </a:cubicBezTo>
                  <a:cubicBezTo>
                    <a:pt x="95" y="52"/>
                    <a:pt x="95" y="51"/>
                    <a:pt x="93" y="50"/>
                  </a:cubicBezTo>
                  <a:cubicBezTo>
                    <a:pt x="91" y="48"/>
                    <a:pt x="85" y="51"/>
                    <a:pt x="85" y="52"/>
                  </a:cubicBezTo>
                  <a:cubicBezTo>
                    <a:pt x="84" y="54"/>
                    <a:pt x="80" y="55"/>
                    <a:pt x="77" y="53"/>
                  </a:cubicBezTo>
                  <a:cubicBezTo>
                    <a:pt x="74" y="51"/>
                    <a:pt x="72" y="51"/>
                    <a:pt x="72" y="53"/>
                  </a:cubicBezTo>
                  <a:cubicBezTo>
                    <a:pt x="72" y="56"/>
                    <a:pt x="70" y="54"/>
                    <a:pt x="70" y="52"/>
                  </a:cubicBezTo>
                  <a:cubicBezTo>
                    <a:pt x="70" y="51"/>
                    <a:pt x="65" y="48"/>
                    <a:pt x="62" y="46"/>
                  </a:cubicBezTo>
                  <a:cubicBezTo>
                    <a:pt x="60" y="45"/>
                    <a:pt x="53" y="45"/>
                    <a:pt x="53" y="43"/>
                  </a:cubicBezTo>
                  <a:cubicBezTo>
                    <a:pt x="52" y="42"/>
                    <a:pt x="48" y="41"/>
                    <a:pt x="47" y="43"/>
                  </a:cubicBezTo>
                  <a:cubicBezTo>
                    <a:pt x="46" y="46"/>
                    <a:pt x="44" y="44"/>
                    <a:pt x="42" y="43"/>
                  </a:cubicBezTo>
                  <a:cubicBezTo>
                    <a:pt x="41" y="42"/>
                    <a:pt x="37" y="44"/>
                    <a:pt x="36" y="45"/>
                  </a:cubicBezTo>
                  <a:cubicBezTo>
                    <a:pt x="34" y="46"/>
                    <a:pt x="30" y="49"/>
                    <a:pt x="27" y="49"/>
                  </a:cubicBezTo>
                  <a:cubicBezTo>
                    <a:pt x="24" y="49"/>
                    <a:pt x="26" y="52"/>
                    <a:pt x="23" y="53"/>
                  </a:cubicBezTo>
                  <a:cubicBezTo>
                    <a:pt x="19" y="54"/>
                    <a:pt x="20" y="56"/>
                    <a:pt x="20" y="58"/>
                  </a:cubicBezTo>
                  <a:cubicBezTo>
                    <a:pt x="21" y="59"/>
                    <a:pt x="23" y="62"/>
                    <a:pt x="20" y="63"/>
                  </a:cubicBezTo>
                  <a:cubicBezTo>
                    <a:pt x="17" y="64"/>
                    <a:pt x="15" y="59"/>
                    <a:pt x="13" y="57"/>
                  </a:cubicBezTo>
                  <a:cubicBezTo>
                    <a:pt x="10" y="55"/>
                    <a:pt x="8" y="58"/>
                    <a:pt x="8" y="60"/>
                  </a:cubicBezTo>
                  <a:cubicBezTo>
                    <a:pt x="8" y="63"/>
                    <a:pt x="5" y="63"/>
                    <a:pt x="3" y="66"/>
                  </a:cubicBezTo>
                  <a:cubicBezTo>
                    <a:pt x="2" y="68"/>
                    <a:pt x="6" y="69"/>
                    <a:pt x="6" y="70"/>
                  </a:cubicBezTo>
                  <a:cubicBezTo>
                    <a:pt x="6" y="71"/>
                    <a:pt x="4" y="72"/>
                    <a:pt x="3" y="72"/>
                  </a:cubicBezTo>
                  <a:cubicBezTo>
                    <a:pt x="2" y="73"/>
                    <a:pt x="0" y="76"/>
                    <a:pt x="1" y="78"/>
                  </a:cubicBezTo>
                  <a:cubicBezTo>
                    <a:pt x="2" y="79"/>
                    <a:pt x="6" y="78"/>
                    <a:pt x="6" y="81"/>
                  </a:cubicBezTo>
                  <a:cubicBezTo>
                    <a:pt x="6" y="83"/>
                    <a:pt x="5" y="86"/>
                    <a:pt x="8" y="85"/>
                  </a:cubicBezTo>
                  <a:cubicBezTo>
                    <a:pt x="10" y="85"/>
                    <a:pt x="12" y="85"/>
                    <a:pt x="14" y="85"/>
                  </a:cubicBezTo>
                  <a:cubicBezTo>
                    <a:pt x="15" y="85"/>
                    <a:pt x="16" y="88"/>
                    <a:pt x="19" y="91"/>
                  </a:cubicBezTo>
                  <a:cubicBezTo>
                    <a:pt x="21" y="94"/>
                    <a:pt x="23" y="95"/>
                    <a:pt x="20" y="96"/>
                  </a:cubicBezTo>
                  <a:cubicBezTo>
                    <a:pt x="17" y="97"/>
                    <a:pt x="18" y="98"/>
                    <a:pt x="22" y="100"/>
                  </a:cubicBezTo>
                  <a:cubicBezTo>
                    <a:pt x="23" y="100"/>
                    <a:pt x="24" y="101"/>
                    <a:pt x="25" y="102"/>
                  </a:cubicBezTo>
                  <a:cubicBezTo>
                    <a:pt x="25" y="101"/>
                    <a:pt x="26" y="101"/>
                    <a:pt x="26" y="100"/>
                  </a:cubicBezTo>
                  <a:cubicBezTo>
                    <a:pt x="30" y="97"/>
                    <a:pt x="38" y="93"/>
                    <a:pt x="44" y="95"/>
                  </a:cubicBezTo>
                  <a:cubicBezTo>
                    <a:pt x="49" y="96"/>
                    <a:pt x="54" y="94"/>
                    <a:pt x="57" y="97"/>
                  </a:cubicBezTo>
                  <a:cubicBezTo>
                    <a:pt x="59" y="101"/>
                    <a:pt x="57" y="107"/>
                    <a:pt x="58" y="110"/>
                  </a:cubicBezTo>
                  <a:cubicBezTo>
                    <a:pt x="59" y="112"/>
                    <a:pt x="53" y="112"/>
                    <a:pt x="49" y="112"/>
                  </a:cubicBezTo>
                  <a:cubicBezTo>
                    <a:pt x="46" y="111"/>
                    <a:pt x="38" y="113"/>
                    <a:pt x="39" y="116"/>
                  </a:cubicBezTo>
                  <a:cubicBezTo>
                    <a:pt x="40" y="118"/>
                    <a:pt x="43" y="123"/>
                    <a:pt x="38" y="120"/>
                  </a:cubicBezTo>
                  <a:cubicBezTo>
                    <a:pt x="33" y="118"/>
                    <a:pt x="31" y="123"/>
                    <a:pt x="33" y="123"/>
                  </a:cubicBezTo>
                  <a:cubicBezTo>
                    <a:pt x="36" y="123"/>
                    <a:pt x="40" y="126"/>
                    <a:pt x="40" y="129"/>
                  </a:cubicBezTo>
                  <a:cubicBezTo>
                    <a:pt x="40" y="131"/>
                    <a:pt x="40" y="136"/>
                    <a:pt x="43" y="135"/>
                  </a:cubicBezTo>
                  <a:cubicBezTo>
                    <a:pt x="45" y="134"/>
                    <a:pt x="45" y="139"/>
                    <a:pt x="49" y="139"/>
                  </a:cubicBezTo>
                  <a:cubicBezTo>
                    <a:pt x="52" y="138"/>
                    <a:pt x="55" y="140"/>
                    <a:pt x="53" y="143"/>
                  </a:cubicBezTo>
                  <a:cubicBezTo>
                    <a:pt x="50" y="146"/>
                    <a:pt x="54" y="155"/>
                    <a:pt x="55" y="153"/>
                  </a:cubicBezTo>
                  <a:cubicBezTo>
                    <a:pt x="56" y="152"/>
                    <a:pt x="55" y="149"/>
                    <a:pt x="56" y="147"/>
                  </a:cubicBezTo>
                  <a:cubicBezTo>
                    <a:pt x="55" y="143"/>
                    <a:pt x="63" y="143"/>
                    <a:pt x="65" y="143"/>
                  </a:cubicBezTo>
                  <a:cubicBezTo>
                    <a:pt x="68" y="143"/>
                    <a:pt x="72" y="147"/>
                    <a:pt x="75" y="151"/>
                  </a:cubicBezTo>
                  <a:cubicBezTo>
                    <a:pt x="78" y="155"/>
                    <a:pt x="81" y="152"/>
                    <a:pt x="81" y="152"/>
                  </a:cubicBezTo>
                  <a:cubicBezTo>
                    <a:pt x="82" y="115"/>
                    <a:pt x="82" y="115"/>
                    <a:pt x="82" y="115"/>
                  </a:cubicBezTo>
                  <a:cubicBezTo>
                    <a:pt x="104" y="109"/>
                    <a:pt x="104" y="109"/>
                    <a:pt x="104" y="109"/>
                  </a:cubicBezTo>
                  <a:cubicBezTo>
                    <a:pt x="104" y="109"/>
                    <a:pt x="104" y="108"/>
                    <a:pt x="104" y="108"/>
                  </a:cubicBezTo>
                  <a:cubicBezTo>
                    <a:pt x="107" y="104"/>
                    <a:pt x="111" y="107"/>
                    <a:pt x="112" y="108"/>
                  </a:cubicBezTo>
                  <a:cubicBezTo>
                    <a:pt x="113" y="109"/>
                    <a:pt x="113" y="104"/>
                    <a:pt x="116" y="104"/>
                  </a:cubicBezTo>
                  <a:cubicBezTo>
                    <a:pt x="119" y="104"/>
                    <a:pt x="115" y="109"/>
                    <a:pt x="118" y="109"/>
                  </a:cubicBezTo>
                  <a:cubicBezTo>
                    <a:pt x="119" y="109"/>
                    <a:pt x="123" y="115"/>
                    <a:pt x="122" y="120"/>
                  </a:cubicBezTo>
                  <a:cubicBezTo>
                    <a:pt x="125" y="123"/>
                    <a:pt x="131" y="129"/>
                    <a:pt x="132" y="131"/>
                  </a:cubicBezTo>
                  <a:cubicBezTo>
                    <a:pt x="133" y="133"/>
                    <a:pt x="141" y="129"/>
                    <a:pt x="143" y="130"/>
                  </a:cubicBezTo>
                  <a:cubicBezTo>
                    <a:pt x="145" y="131"/>
                    <a:pt x="158" y="131"/>
                    <a:pt x="160" y="131"/>
                  </a:cubicBezTo>
                  <a:cubicBezTo>
                    <a:pt x="162" y="131"/>
                    <a:pt x="164" y="135"/>
                    <a:pt x="167" y="136"/>
                  </a:cubicBezTo>
                  <a:cubicBezTo>
                    <a:pt x="169" y="136"/>
                    <a:pt x="168" y="141"/>
                    <a:pt x="169" y="144"/>
                  </a:cubicBezTo>
                  <a:cubicBezTo>
                    <a:pt x="169" y="147"/>
                    <a:pt x="173" y="150"/>
                    <a:pt x="173" y="152"/>
                  </a:cubicBezTo>
                  <a:cubicBezTo>
                    <a:pt x="174" y="155"/>
                    <a:pt x="178" y="154"/>
                    <a:pt x="180" y="154"/>
                  </a:cubicBezTo>
                  <a:cubicBezTo>
                    <a:pt x="183" y="155"/>
                    <a:pt x="187" y="156"/>
                    <a:pt x="187" y="159"/>
                  </a:cubicBezTo>
                  <a:cubicBezTo>
                    <a:pt x="188" y="161"/>
                    <a:pt x="191" y="159"/>
                    <a:pt x="191" y="157"/>
                  </a:cubicBezTo>
                  <a:cubicBezTo>
                    <a:pt x="192" y="155"/>
                    <a:pt x="195" y="153"/>
                    <a:pt x="200" y="151"/>
                  </a:cubicBezTo>
                  <a:cubicBezTo>
                    <a:pt x="202" y="150"/>
                    <a:pt x="204" y="150"/>
                    <a:pt x="205" y="150"/>
                  </a:cubicBezTo>
                  <a:cubicBezTo>
                    <a:pt x="206" y="148"/>
                    <a:pt x="207" y="146"/>
                    <a:pt x="208" y="145"/>
                  </a:cubicBezTo>
                  <a:cubicBezTo>
                    <a:pt x="209" y="145"/>
                    <a:pt x="212" y="142"/>
                    <a:pt x="213" y="140"/>
                  </a:cubicBezTo>
                  <a:cubicBezTo>
                    <a:pt x="213" y="137"/>
                    <a:pt x="220" y="137"/>
                    <a:pt x="224" y="140"/>
                  </a:cubicBezTo>
                  <a:cubicBezTo>
                    <a:pt x="229" y="142"/>
                    <a:pt x="231" y="142"/>
                    <a:pt x="232" y="138"/>
                  </a:cubicBezTo>
                  <a:cubicBezTo>
                    <a:pt x="232" y="135"/>
                    <a:pt x="238" y="134"/>
                    <a:pt x="240" y="135"/>
                  </a:cubicBezTo>
                  <a:cubicBezTo>
                    <a:pt x="242" y="136"/>
                    <a:pt x="249" y="139"/>
                    <a:pt x="252" y="138"/>
                  </a:cubicBezTo>
                  <a:cubicBezTo>
                    <a:pt x="255" y="137"/>
                    <a:pt x="269" y="138"/>
                    <a:pt x="273" y="139"/>
                  </a:cubicBezTo>
                  <a:cubicBezTo>
                    <a:pt x="277" y="140"/>
                    <a:pt x="278" y="138"/>
                    <a:pt x="281" y="142"/>
                  </a:cubicBezTo>
                  <a:cubicBezTo>
                    <a:pt x="284" y="145"/>
                    <a:pt x="285" y="142"/>
                    <a:pt x="288" y="144"/>
                  </a:cubicBezTo>
                  <a:cubicBezTo>
                    <a:pt x="288" y="143"/>
                    <a:pt x="288" y="142"/>
                    <a:pt x="288" y="141"/>
                  </a:cubicBezTo>
                  <a:cubicBezTo>
                    <a:pt x="288" y="138"/>
                    <a:pt x="292" y="136"/>
                    <a:pt x="293" y="134"/>
                  </a:cubicBezTo>
                  <a:cubicBezTo>
                    <a:pt x="293" y="133"/>
                    <a:pt x="289" y="127"/>
                    <a:pt x="289" y="125"/>
                  </a:cubicBezTo>
                  <a:cubicBezTo>
                    <a:pt x="289" y="123"/>
                    <a:pt x="289" y="119"/>
                    <a:pt x="287" y="118"/>
                  </a:cubicBezTo>
                  <a:cubicBezTo>
                    <a:pt x="285" y="117"/>
                    <a:pt x="291" y="114"/>
                    <a:pt x="292" y="115"/>
                  </a:cubicBezTo>
                  <a:cubicBezTo>
                    <a:pt x="295" y="115"/>
                    <a:pt x="299" y="112"/>
                    <a:pt x="300" y="113"/>
                  </a:cubicBezTo>
                  <a:cubicBezTo>
                    <a:pt x="301" y="114"/>
                    <a:pt x="304" y="115"/>
                    <a:pt x="306" y="115"/>
                  </a:cubicBezTo>
                  <a:cubicBezTo>
                    <a:pt x="308" y="115"/>
                    <a:pt x="307" y="112"/>
                    <a:pt x="306" y="111"/>
                  </a:cubicBezTo>
                  <a:cubicBezTo>
                    <a:pt x="305" y="109"/>
                    <a:pt x="310" y="98"/>
                    <a:pt x="311" y="94"/>
                  </a:cubicBezTo>
                  <a:cubicBezTo>
                    <a:pt x="312" y="91"/>
                    <a:pt x="314" y="94"/>
                    <a:pt x="317" y="94"/>
                  </a:cubicBezTo>
                  <a:cubicBezTo>
                    <a:pt x="320" y="95"/>
                    <a:pt x="323" y="94"/>
                    <a:pt x="325" y="95"/>
                  </a:cubicBezTo>
                  <a:cubicBezTo>
                    <a:pt x="326" y="96"/>
                    <a:pt x="331" y="94"/>
                    <a:pt x="333" y="92"/>
                  </a:cubicBezTo>
                  <a:cubicBezTo>
                    <a:pt x="334" y="90"/>
                    <a:pt x="331" y="90"/>
                    <a:pt x="331" y="85"/>
                  </a:cubicBezTo>
                  <a:cubicBezTo>
                    <a:pt x="332" y="81"/>
                    <a:pt x="334" y="79"/>
                    <a:pt x="337" y="79"/>
                  </a:cubicBezTo>
                  <a:cubicBezTo>
                    <a:pt x="340" y="79"/>
                    <a:pt x="341" y="76"/>
                    <a:pt x="341" y="74"/>
                  </a:cubicBezTo>
                  <a:cubicBezTo>
                    <a:pt x="341" y="73"/>
                    <a:pt x="343" y="71"/>
                    <a:pt x="343" y="69"/>
                  </a:cubicBezTo>
                  <a:cubicBezTo>
                    <a:pt x="343" y="68"/>
                    <a:pt x="342" y="67"/>
                    <a:pt x="342" y="66"/>
                  </a:cubicBezTo>
                  <a:close/>
                  <a:moveTo>
                    <a:pt x="129" y="102"/>
                  </a:moveTo>
                  <a:cubicBezTo>
                    <a:pt x="128" y="104"/>
                    <a:pt x="118" y="101"/>
                    <a:pt x="117" y="99"/>
                  </a:cubicBezTo>
                  <a:cubicBezTo>
                    <a:pt x="116" y="97"/>
                    <a:pt x="131" y="99"/>
                    <a:pt x="129" y="102"/>
                  </a:cubicBezTo>
                  <a:close/>
                  <a:moveTo>
                    <a:pt x="270" y="101"/>
                  </a:moveTo>
                  <a:cubicBezTo>
                    <a:pt x="263" y="101"/>
                    <a:pt x="248" y="98"/>
                    <a:pt x="241" y="105"/>
                  </a:cubicBezTo>
                  <a:cubicBezTo>
                    <a:pt x="235" y="111"/>
                    <a:pt x="240" y="115"/>
                    <a:pt x="237" y="115"/>
                  </a:cubicBezTo>
                  <a:cubicBezTo>
                    <a:pt x="234" y="116"/>
                    <a:pt x="232" y="105"/>
                    <a:pt x="236" y="102"/>
                  </a:cubicBezTo>
                  <a:cubicBezTo>
                    <a:pt x="239" y="98"/>
                    <a:pt x="251" y="97"/>
                    <a:pt x="258" y="98"/>
                  </a:cubicBezTo>
                  <a:cubicBezTo>
                    <a:pt x="265" y="100"/>
                    <a:pt x="277" y="97"/>
                    <a:pt x="279" y="97"/>
                  </a:cubicBezTo>
                  <a:cubicBezTo>
                    <a:pt x="280" y="98"/>
                    <a:pt x="277" y="101"/>
                    <a:pt x="270" y="10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2" name="Freeform 162"/>
            <p:cNvSpPr>
              <a:spLocks noEditPoints="1"/>
            </p:cNvSpPr>
            <p:nvPr/>
          </p:nvSpPr>
          <p:spPr bwMode="auto">
            <a:xfrm>
              <a:off x="6351300" y="875996"/>
              <a:ext cx="5217943" cy="2004071"/>
            </a:xfrm>
            <a:custGeom>
              <a:avLst/>
              <a:gdLst>
                <a:gd name="T0" fmla="*/ 378 w 1439"/>
                <a:gd name="T1" fmla="*/ 11 h 552"/>
                <a:gd name="T2" fmla="*/ 639 w 1439"/>
                <a:gd name="T3" fmla="*/ 5 h 552"/>
                <a:gd name="T4" fmla="*/ 503 w 1439"/>
                <a:gd name="T5" fmla="*/ 158 h 552"/>
                <a:gd name="T6" fmla="*/ 694 w 1439"/>
                <a:gd name="T7" fmla="*/ 52 h 552"/>
                <a:gd name="T8" fmla="*/ 1050 w 1439"/>
                <a:gd name="T9" fmla="*/ 116 h 552"/>
                <a:gd name="T10" fmla="*/ 1103 w 1439"/>
                <a:gd name="T11" fmla="*/ 123 h 552"/>
                <a:gd name="T12" fmla="*/ 1028 w 1439"/>
                <a:gd name="T13" fmla="*/ 446 h 552"/>
                <a:gd name="T14" fmla="*/ 255 w 1439"/>
                <a:gd name="T15" fmla="*/ 23 h 552"/>
                <a:gd name="T16" fmla="*/ 1395 w 1439"/>
                <a:gd name="T17" fmla="*/ 253 h 552"/>
                <a:gd name="T18" fmla="*/ 1250 w 1439"/>
                <a:gd name="T19" fmla="*/ 212 h 552"/>
                <a:gd name="T20" fmla="*/ 1113 w 1439"/>
                <a:gd name="T21" fmla="*/ 185 h 552"/>
                <a:gd name="T22" fmla="*/ 1019 w 1439"/>
                <a:gd name="T23" fmla="*/ 157 h 552"/>
                <a:gd name="T24" fmla="*/ 945 w 1439"/>
                <a:gd name="T25" fmla="*/ 176 h 552"/>
                <a:gd name="T26" fmla="*/ 884 w 1439"/>
                <a:gd name="T27" fmla="*/ 145 h 552"/>
                <a:gd name="T28" fmla="*/ 783 w 1439"/>
                <a:gd name="T29" fmla="*/ 143 h 552"/>
                <a:gd name="T30" fmla="*/ 772 w 1439"/>
                <a:gd name="T31" fmla="*/ 123 h 552"/>
                <a:gd name="T32" fmla="*/ 732 w 1439"/>
                <a:gd name="T33" fmla="*/ 88 h 552"/>
                <a:gd name="T34" fmla="*/ 660 w 1439"/>
                <a:gd name="T35" fmla="*/ 100 h 552"/>
                <a:gd name="T36" fmla="*/ 572 w 1439"/>
                <a:gd name="T37" fmla="*/ 120 h 552"/>
                <a:gd name="T38" fmla="*/ 544 w 1439"/>
                <a:gd name="T39" fmla="*/ 144 h 552"/>
                <a:gd name="T40" fmla="*/ 501 w 1439"/>
                <a:gd name="T41" fmla="*/ 186 h 552"/>
                <a:gd name="T42" fmla="*/ 477 w 1439"/>
                <a:gd name="T43" fmla="*/ 214 h 552"/>
                <a:gd name="T44" fmla="*/ 442 w 1439"/>
                <a:gd name="T45" fmla="*/ 255 h 552"/>
                <a:gd name="T46" fmla="*/ 458 w 1439"/>
                <a:gd name="T47" fmla="*/ 223 h 552"/>
                <a:gd name="T48" fmla="*/ 405 w 1439"/>
                <a:gd name="T49" fmla="*/ 196 h 552"/>
                <a:gd name="T50" fmla="*/ 342 w 1439"/>
                <a:gd name="T51" fmla="*/ 205 h 552"/>
                <a:gd name="T52" fmla="*/ 281 w 1439"/>
                <a:gd name="T53" fmla="*/ 221 h 552"/>
                <a:gd name="T54" fmla="*/ 205 w 1439"/>
                <a:gd name="T55" fmla="*/ 224 h 552"/>
                <a:gd name="T56" fmla="*/ 157 w 1439"/>
                <a:gd name="T57" fmla="*/ 275 h 552"/>
                <a:gd name="T58" fmla="*/ 108 w 1439"/>
                <a:gd name="T59" fmla="*/ 244 h 552"/>
                <a:gd name="T60" fmla="*/ 112 w 1439"/>
                <a:gd name="T61" fmla="*/ 209 h 552"/>
                <a:gd name="T62" fmla="*/ 82 w 1439"/>
                <a:gd name="T63" fmla="*/ 241 h 552"/>
                <a:gd name="T64" fmla="*/ 74 w 1439"/>
                <a:gd name="T65" fmla="*/ 330 h 552"/>
                <a:gd name="T66" fmla="*/ 77 w 1439"/>
                <a:gd name="T67" fmla="*/ 388 h 552"/>
                <a:gd name="T68" fmla="*/ 120 w 1439"/>
                <a:gd name="T69" fmla="*/ 432 h 552"/>
                <a:gd name="T70" fmla="*/ 168 w 1439"/>
                <a:gd name="T71" fmla="*/ 472 h 552"/>
                <a:gd name="T72" fmla="*/ 172 w 1439"/>
                <a:gd name="T73" fmla="*/ 526 h 552"/>
                <a:gd name="T74" fmla="*/ 250 w 1439"/>
                <a:gd name="T75" fmla="*/ 499 h 552"/>
                <a:gd name="T76" fmla="*/ 248 w 1439"/>
                <a:gd name="T77" fmla="*/ 450 h 552"/>
                <a:gd name="T78" fmla="*/ 341 w 1439"/>
                <a:gd name="T79" fmla="*/ 453 h 552"/>
                <a:gd name="T80" fmla="*/ 391 w 1439"/>
                <a:gd name="T81" fmla="*/ 407 h 552"/>
                <a:gd name="T82" fmla="*/ 472 w 1439"/>
                <a:gd name="T83" fmla="*/ 414 h 552"/>
                <a:gd name="T84" fmla="*/ 567 w 1439"/>
                <a:gd name="T85" fmla="*/ 463 h 552"/>
                <a:gd name="T86" fmla="*/ 654 w 1439"/>
                <a:gd name="T87" fmla="*/ 453 h 552"/>
                <a:gd name="T88" fmla="*/ 729 w 1439"/>
                <a:gd name="T89" fmla="*/ 458 h 552"/>
                <a:gd name="T90" fmla="*/ 842 w 1439"/>
                <a:gd name="T91" fmla="*/ 439 h 552"/>
                <a:gd name="T92" fmla="*/ 930 w 1439"/>
                <a:gd name="T93" fmla="*/ 474 h 552"/>
                <a:gd name="T94" fmla="*/ 941 w 1439"/>
                <a:gd name="T95" fmla="*/ 532 h 552"/>
                <a:gd name="T96" fmla="*/ 1006 w 1439"/>
                <a:gd name="T97" fmla="*/ 412 h 552"/>
                <a:gd name="T98" fmla="*/ 1015 w 1439"/>
                <a:gd name="T99" fmla="*/ 365 h 552"/>
                <a:gd name="T100" fmla="*/ 1129 w 1439"/>
                <a:gd name="T101" fmla="*/ 353 h 552"/>
                <a:gd name="T102" fmla="*/ 1206 w 1439"/>
                <a:gd name="T103" fmla="*/ 313 h 552"/>
                <a:gd name="T104" fmla="*/ 1150 w 1439"/>
                <a:gd name="T105" fmla="*/ 444 h 552"/>
                <a:gd name="T106" fmla="*/ 1205 w 1439"/>
                <a:gd name="T107" fmla="*/ 369 h 552"/>
                <a:gd name="T108" fmla="*/ 1293 w 1439"/>
                <a:gd name="T109" fmla="*/ 324 h 552"/>
                <a:gd name="T110" fmla="*/ 1353 w 1439"/>
                <a:gd name="T111" fmla="*/ 274 h 552"/>
                <a:gd name="T112" fmla="*/ 1411 w 1439"/>
                <a:gd name="T113" fmla="*/ 280 h 552"/>
                <a:gd name="T114" fmla="*/ 740 w 1439"/>
                <a:gd name="T115" fmla="*/ 411 h 552"/>
                <a:gd name="T116" fmla="*/ 289 w 1439"/>
                <a:gd name="T117" fmla="*/ 25 h 552"/>
                <a:gd name="T118" fmla="*/ 295 w 1439"/>
                <a:gd name="T119" fmla="*/ 15 h 552"/>
                <a:gd name="T120" fmla="*/ 314 w 1439"/>
                <a:gd name="T121" fmla="*/ 152 h 552"/>
                <a:gd name="T122" fmla="*/ 314 w 1439"/>
                <a:gd name="T123" fmla="*/ 116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9" h="552">
                  <a:moveTo>
                    <a:pt x="22" y="399"/>
                  </a:moveTo>
                  <a:cubicBezTo>
                    <a:pt x="21" y="399"/>
                    <a:pt x="18" y="398"/>
                    <a:pt x="17" y="397"/>
                  </a:cubicBezTo>
                  <a:cubicBezTo>
                    <a:pt x="16" y="396"/>
                    <a:pt x="14" y="396"/>
                    <a:pt x="12" y="397"/>
                  </a:cubicBezTo>
                  <a:cubicBezTo>
                    <a:pt x="12" y="397"/>
                    <a:pt x="13" y="397"/>
                    <a:pt x="13" y="398"/>
                  </a:cubicBezTo>
                  <a:cubicBezTo>
                    <a:pt x="14" y="400"/>
                    <a:pt x="9" y="400"/>
                    <a:pt x="10" y="402"/>
                  </a:cubicBezTo>
                  <a:cubicBezTo>
                    <a:pt x="12" y="405"/>
                    <a:pt x="6" y="405"/>
                    <a:pt x="6" y="402"/>
                  </a:cubicBezTo>
                  <a:cubicBezTo>
                    <a:pt x="6" y="400"/>
                    <a:pt x="0" y="401"/>
                    <a:pt x="1" y="403"/>
                  </a:cubicBezTo>
                  <a:cubicBezTo>
                    <a:pt x="1" y="403"/>
                    <a:pt x="1" y="404"/>
                    <a:pt x="0" y="405"/>
                  </a:cubicBezTo>
                  <a:cubicBezTo>
                    <a:pt x="2" y="405"/>
                    <a:pt x="4" y="406"/>
                    <a:pt x="4" y="406"/>
                  </a:cubicBezTo>
                  <a:cubicBezTo>
                    <a:pt x="6" y="407"/>
                    <a:pt x="20" y="408"/>
                    <a:pt x="26" y="407"/>
                  </a:cubicBezTo>
                  <a:cubicBezTo>
                    <a:pt x="26" y="406"/>
                    <a:pt x="27" y="403"/>
                    <a:pt x="27" y="402"/>
                  </a:cubicBezTo>
                  <a:cubicBezTo>
                    <a:pt x="27" y="400"/>
                    <a:pt x="23" y="398"/>
                    <a:pt x="22" y="399"/>
                  </a:cubicBezTo>
                  <a:close/>
                  <a:moveTo>
                    <a:pt x="382" y="15"/>
                  </a:moveTo>
                  <a:cubicBezTo>
                    <a:pt x="392" y="14"/>
                    <a:pt x="391" y="9"/>
                    <a:pt x="386" y="8"/>
                  </a:cubicBezTo>
                  <a:cubicBezTo>
                    <a:pt x="381" y="7"/>
                    <a:pt x="381" y="11"/>
                    <a:pt x="378" y="11"/>
                  </a:cubicBezTo>
                  <a:cubicBezTo>
                    <a:pt x="376" y="11"/>
                    <a:pt x="366" y="13"/>
                    <a:pt x="368" y="15"/>
                  </a:cubicBezTo>
                  <a:cubicBezTo>
                    <a:pt x="371" y="17"/>
                    <a:pt x="377" y="16"/>
                    <a:pt x="382" y="15"/>
                  </a:cubicBezTo>
                  <a:close/>
                  <a:moveTo>
                    <a:pt x="430" y="154"/>
                  </a:moveTo>
                  <a:cubicBezTo>
                    <a:pt x="434" y="154"/>
                    <a:pt x="442" y="153"/>
                    <a:pt x="443" y="151"/>
                  </a:cubicBezTo>
                  <a:cubicBezTo>
                    <a:pt x="444" y="149"/>
                    <a:pt x="440" y="147"/>
                    <a:pt x="434" y="147"/>
                  </a:cubicBezTo>
                  <a:cubicBezTo>
                    <a:pt x="428" y="147"/>
                    <a:pt x="427" y="153"/>
                    <a:pt x="430" y="154"/>
                  </a:cubicBezTo>
                  <a:close/>
                  <a:moveTo>
                    <a:pt x="614" y="27"/>
                  </a:moveTo>
                  <a:cubicBezTo>
                    <a:pt x="619" y="29"/>
                    <a:pt x="617" y="30"/>
                    <a:pt x="612" y="30"/>
                  </a:cubicBezTo>
                  <a:cubicBezTo>
                    <a:pt x="607" y="30"/>
                    <a:pt x="603" y="32"/>
                    <a:pt x="606" y="33"/>
                  </a:cubicBezTo>
                  <a:cubicBezTo>
                    <a:pt x="609" y="34"/>
                    <a:pt x="609" y="37"/>
                    <a:pt x="614" y="38"/>
                  </a:cubicBezTo>
                  <a:cubicBezTo>
                    <a:pt x="619" y="39"/>
                    <a:pt x="624" y="35"/>
                    <a:pt x="624" y="32"/>
                  </a:cubicBezTo>
                  <a:cubicBezTo>
                    <a:pt x="623" y="29"/>
                    <a:pt x="642" y="26"/>
                    <a:pt x="647" y="25"/>
                  </a:cubicBezTo>
                  <a:cubicBezTo>
                    <a:pt x="652" y="24"/>
                    <a:pt x="644" y="18"/>
                    <a:pt x="649" y="18"/>
                  </a:cubicBezTo>
                  <a:cubicBezTo>
                    <a:pt x="655" y="17"/>
                    <a:pt x="652" y="15"/>
                    <a:pt x="646" y="14"/>
                  </a:cubicBezTo>
                  <a:cubicBezTo>
                    <a:pt x="639" y="13"/>
                    <a:pt x="642" y="7"/>
                    <a:pt x="639" y="5"/>
                  </a:cubicBezTo>
                  <a:cubicBezTo>
                    <a:pt x="637" y="3"/>
                    <a:pt x="636" y="8"/>
                    <a:pt x="627" y="9"/>
                  </a:cubicBezTo>
                  <a:cubicBezTo>
                    <a:pt x="618" y="11"/>
                    <a:pt x="614" y="13"/>
                    <a:pt x="618" y="15"/>
                  </a:cubicBezTo>
                  <a:cubicBezTo>
                    <a:pt x="621" y="17"/>
                    <a:pt x="618" y="21"/>
                    <a:pt x="614" y="21"/>
                  </a:cubicBezTo>
                  <a:cubicBezTo>
                    <a:pt x="610" y="21"/>
                    <a:pt x="610" y="25"/>
                    <a:pt x="614" y="27"/>
                  </a:cubicBezTo>
                  <a:close/>
                  <a:moveTo>
                    <a:pt x="627" y="34"/>
                  </a:moveTo>
                  <a:cubicBezTo>
                    <a:pt x="627" y="36"/>
                    <a:pt x="619" y="39"/>
                    <a:pt x="622" y="41"/>
                  </a:cubicBezTo>
                  <a:cubicBezTo>
                    <a:pt x="624" y="43"/>
                    <a:pt x="625" y="42"/>
                    <a:pt x="628" y="43"/>
                  </a:cubicBezTo>
                  <a:cubicBezTo>
                    <a:pt x="630" y="43"/>
                    <a:pt x="632" y="50"/>
                    <a:pt x="636" y="49"/>
                  </a:cubicBezTo>
                  <a:cubicBezTo>
                    <a:pt x="641" y="48"/>
                    <a:pt x="653" y="54"/>
                    <a:pt x="660" y="54"/>
                  </a:cubicBezTo>
                  <a:cubicBezTo>
                    <a:pt x="667" y="54"/>
                    <a:pt x="668" y="48"/>
                    <a:pt x="666" y="47"/>
                  </a:cubicBezTo>
                  <a:cubicBezTo>
                    <a:pt x="664" y="47"/>
                    <a:pt x="666" y="44"/>
                    <a:pt x="670" y="38"/>
                  </a:cubicBezTo>
                  <a:cubicBezTo>
                    <a:pt x="673" y="32"/>
                    <a:pt x="657" y="28"/>
                    <a:pt x="657" y="32"/>
                  </a:cubicBezTo>
                  <a:cubicBezTo>
                    <a:pt x="657" y="37"/>
                    <a:pt x="652" y="31"/>
                    <a:pt x="651" y="29"/>
                  </a:cubicBezTo>
                  <a:cubicBezTo>
                    <a:pt x="649" y="26"/>
                    <a:pt x="627" y="31"/>
                    <a:pt x="627" y="34"/>
                  </a:cubicBezTo>
                  <a:close/>
                  <a:moveTo>
                    <a:pt x="503" y="158"/>
                  </a:moveTo>
                  <a:cubicBezTo>
                    <a:pt x="507" y="160"/>
                    <a:pt x="510" y="159"/>
                    <a:pt x="509" y="155"/>
                  </a:cubicBezTo>
                  <a:cubicBezTo>
                    <a:pt x="509" y="151"/>
                    <a:pt x="500" y="156"/>
                    <a:pt x="503" y="158"/>
                  </a:cubicBezTo>
                  <a:close/>
                  <a:moveTo>
                    <a:pt x="608" y="9"/>
                  </a:moveTo>
                  <a:cubicBezTo>
                    <a:pt x="609" y="5"/>
                    <a:pt x="592" y="7"/>
                    <a:pt x="597" y="10"/>
                  </a:cubicBezTo>
                  <a:cubicBezTo>
                    <a:pt x="598" y="12"/>
                    <a:pt x="607" y="13"/>
                    <a:pt x="608" y="9"/>
                  </a:cubicBezTo>
                  <a:close/>
                  <a:moveTo>
                    <a:pt x="1340" y="189"/>
                  </a:moveTo>
                  <a:cubicBezTo>
                    <a:pt x="1345" y="192"/>
                    <a:pt x="1348" y="186"/>
                    <a:pt x="1352" y="189"/>
                  </a:cubicBezTo>
                  <a:cubicBezTo>
                    <a:pt x="1356" y="192"/>
                    <a:pt x="1366" y="188"/>
                    <a:pt x="1370" y="187"/>
                  </a:cubicBezTo>
                  <a:cubicBezTo>
                    <a:pt x="1374" y="186"/>
                    <a:pt x="1372" y="181"/>
                    <a:pt x="1361" y="180"/>
                  </a:cubicBezTo>
                  <a:cubicBezTo>
                    <a:pt x="1350" y="179"/>
                    <a:pt x="1335" y="187"/>
                    <a:pt x="1340" y="189"/>
                  </a:cubicBezTo>
                  <a:close/>
                  <a:moveTo>
                    <a:pt x="666" y="69"/>
                  </a:moveTo>
                  <a:cubicBezTo>
                    <a:pt x="670" y="71"/>
                    <a:pt x="681" y="66"/>
                    <a:pt x="688" y="66"/>
                  </a:cubicBezTo>
                  <a:cubicBezTo>
                    <a:pt x="696" y="67"/>
                    <a:pt x="717" y="61"/>
                    <a:pt x="717" y="57"/>
                  </a:cubicBezTo>
                  <a:cubicBezTo>
                    <a:pt x="718" y="53"/>
                    <a:pt x="710" y="53"/>
                    <a:pt x="706" y="50"/>
                  </a:cubicBezTo>
                  <a:cubicBezTo>
                    <a:pt x="703" y="46"/>
                    <a:pt x="696" y="49"/>
                    <a:pt x="694" y="52"/>
                  </a:cubicBezTo>
                  <a:cubicBezTo>
                    <a:pt x="692" y="55"/>
                    <a:pt x="690" y="52"/>
                    <a:pt x="695" y="48"/>
                  </a:cubicBezTo>
                  <a:cubicBezTo>
                    <a:pt x="700" y="43"/>
                    <a:pt x="690" y="39"/>
                    <a:pt x="690" y="42"/>
                  </a:cubicBezTo>
                  <a:cubicBezTo>
                    <a:pt x="690" y="45"/>
                    <a:pt x="681" y="43"/>
                    <a:pt x="681" y="45"/>
                  </a:cubicBezTo>
                  <a:cubicBezTo>
                    <a:pt x="681" y="48"/>
                    <a:pt x="678" y="49"/>
                    <a:pt x="678" y="52"/>
                  </a:cubicBezTo>
                  <a:cubicBezTo>
                    <a:pt x="678" y="55"/>
                    <a:pt x="672" y="51"/>
                    <a:pt x="672" y="57"/>
                  </a:cubicBezTo>
                  <a:cubicBezTo>
                    <a:pt x="672" y="63"/>
                    <a:pt x="662" y="67"/>
                    <a:pt x="666" y="69"/>
                  </a:cubicBezTo>
                  <a:close/>
                  <a:moveTo>
                    <a:pt x="987" y="120"/>
                  </a:moveTo>
                  <a:cubicBezTo>
                    <a:pt x="991" y="122"/>
                    <a:pt x="992" y="123"/>
                    <a:pt x="994" y="125"/>
                  </a:cubicBezTo>
                  <a:cubicBezTo>
                    <a:pt x="996" y="127"/>
                    <a:pt x="1003" y="124"/>
                    <a:pt x="1006" y="123"/>
                  </a:cubicBezTo>
                  <a:cubicBezTo>
                    <a:pt x="1009" y="122"/>
                    <a:pt x="1010" y="128"/>
                    <a:pt x="1014" y="125"/>
                  </a:cubicBezTo>
                  <a:cubicBezTo>
                    <a:pt x="1019" y="122"/>
                    <a:pt x="1024" y="123"/>
                    <a:pt x="1029" y="123"/>
                  </a:cubicBezTo>
                  <a:cubicBezTo>
                    <a:pt x="1035" y="123"/>
                    <a:pt x="1028" y="117"/>
                    <a:pt x="1029" y="114"/>
                  </a:cubicBezTo>
                  <a:cubicBezTo>
                    <a:pt x="1029" y="111"/>
                    <a:pt x="1035" y="113"/>
                    <a:pt x="1033" y="115"/>
                  </a:cubicBezTo>
                  <a:cubicBezTo>
                    <a:pt x="1031" y="118"/>
                    <a:pt x="1036" y="123"/>
                    <a:pt x="1044" y="123"/>
                  </a:cubicBezTo>
                  <a:cubicBezTo>
                    <a:pt x="1052" y="122"/>
                    <a:pt x="1046" y="118"/>
                    <a:pt x="1050" y="116"/>
                  </a:cubicBezTo>
                  <a:cubicBezTo>
                    <a:pt x="1054" y="114"/>
                    <a:pt x="1053" y="112"/>
                    <a:pt x="1048" y="109"/>
                  </a:cubicBezTo>
                  <a:cubicBezTo>
                    <a:pt x="1042" y="105"/>
                    <a:pt x="1034" y="107"/>
                    <a:pt x="1030" y="105"/>
                  </a:cubicBezTo>
                  <a:cubicBezTo>
                    <a:pt x="1024" y="103"/>
                    <a:pt x="1018" y="103"/>
                    <a:pt x="1018" y="108"/>
                  </a:cubicBezTo>
                  <a:cubicBezTo>
                    <a:pt x="1017" y="114"/>
                    <a:pt x="1007" y="102"/>
                    <a:pt x="1001" y="100"/>
                  </a:cubicBezTo>
                  <a:cubicBezTo>
                    <a:pt x="996" y="99"/>
                    <a:pt x="979" y="116"/>
                    <a:pt x="987" y="120"/>
                  </a:cubicBezTo>
                  <a:close/>
                  <a:moveTo>
                    <a:pt x="1039" y="152"/>
                  </a:moveTo>
                  <a:cubicBezTo>
                    <a:pt x="1044" y="151"/>
                    <a:pt x="1036" y="143"/>
                    <a:pt x="1028" y="141"/>
                  </a:cubicBezTo>
                  <a:cubicBezTo>
                    <a:pt x="1021" y="140"/>
                    <a:pt x="1013" y="147"/>
                    <a:pt x="1014" y="148"/>
                  </a:cubicBezTo>
                  <a:cubicBezTo>
                    <a:pt x="1017" y="151"/>
                    <a:pt x="1035" y="153"/>
                    <a:pt x="1039" y="152"/>
                  </a:cubicBezTo>
                  <a:close/>
                  <a:moveTo>
                    <a:pt x="1019" y="135"/>
                  </a:moveTo>
                  <a:cubicBezTo>
                    <a:pt x="1019" y="132"/>
                    <a:pt x="1006" y="137"/>
                    <a:pt x="1011" y="139"/>
                  </a:cubicBezTo>
                  <a:cubicBezTo>
                    <a:pt x="1014" y="140"/>
                    <a:pt x="1019" y="139"/>
                    <a:pt x="1019" y="135"/>
                  </a:cubicBezTo>
                  <a:close/>
                  <a:moveTo>
                    <a:pt x="1063" y="120"/>
                  </a:moveTo>
                  <a:cubicBezTo>
                    <a:pt x="1069" y="120"/>
                    <a:pt x="1072" y="126"/>
                    <a:pt x="1083" y="127"/>
                  </a:cubicBezTo>
                  <a:cubicBezTo>
                    <a:pt x="1094" y="127"/>
                    <a:pt x="1103" y="125"/>
                    <a:pt x="1103" y="123"/>
                  </a:cubicBezTo>
                  <a:cubicBezTo>
                    <a:pt x="1103" y="120"/>
                    <a:pt x="1093" y="117"/>
                    <a:pt x="1090" y="119"/>
                  </a:cubicBezTo>
                  <a:cubicBezTo>
                    <a:pt x="1086" y="120"/>
                    <a:pt x="1084" y="115"/>
                    <a:pt x="1080" y="117"/>
                  </a:cubicBezTo>
                  <a:cubicBezTo>
                    <a:pt x="1076" y="118"/>
                    <a:pt x="1070" y="118"/>
                    <a:pt x="1068" y="114"/>
                  </a:cubicBezTo>
                  <a:cubicBezTo>
                    <a:pt x="1066" y="111"/>
                    <a:pt x="1060" y="120"/>
                    <a:pt x="1063" y="120"/>
                  </a:cubicBezTo>
                  <a:close/>
                  <a:moveTo>
                    <a:pt x="231" y="19"/>
                  </a:moveTo>
                  <a:cubicBezTo>
                    <a:pt x="237" y="13"/>
                    <a:pt x="244" y="18"/>
                    <a:pt x="245" y="16"/>
                  </a:cubicBezTo>
                  <a:cubicBezTo>
                    <a:pt x="246" y="13"/>
                    <a:pt x="234" y="13"/>
                    <a:pt x="230" y="15"/>
                  </a:cubicBezTo>
                  <a:cubicBezTo>
                    <a:pt x="226" y="17"/>
                    <a:pt x="216" y="15"/>
                    <a:pt x="217" y="18"/>
                  </a:cubicBezTo>
                  <a:cubicBezTo>
                    <a:pt x="218" y="20"/>
                    <a:pt x="225" y="24"/>
                    <a:pt x="231" y="19"/>
                  </a:cubicBezTo>
                  <a:close/>
                  <a:moveTo>
                    <a:pt x="1037" y="439"/>
                  </a:moveTo>
                  <a:cubicBezTo>
                    <a:pt x="1034" y="432"/>
                    <a:pt x="1041" y="425"/>
                    <a:pt x="1036" y="421"/>
                  </a:cubicBezTo>
                  <a:cubicBezTo>
                    <a:pt x="1031" y="418"/>
                    <a:pt x="1033" y="410"/>
                    <a:pt x="1031" y="412"/>
                  </a:cubicBezTo>
                  <a:cubicBezTo>
                    <a:pt x="1028" y="413"/>
                    <a:pt x="1031" y="420"/>
                    <a:pt x="1027" y="420"/>
                  </a:cubicBezTo>
                  <a:cubicBezTo>
                    <a:pt x="1023" y="421"/>
                    <a:pt x="1027" y="424"/>
                    <a:pt x="1025" y="429"/>
                  </a:cubicBezTo>
                  <a:cubicBezTo>
                    <a:pt x="1024" y="434"/>
                    <a:pt x="1026" y="442"/>
                    <a:pt x="1028" y="446"/>
                  </a:cubicBezTo>
                  <a:cubicBezTo>
                    <a:pt x="1030" y="451"/>
                    <a:pt x="1025" y="475"/>
                    <a:pt x="1027" y="479"/>
                  </a:cubicBezTo>
                  <a:cubicBezTo>
                    <a:pt x="1029" y="482"/>
                    <a:pt x="1024" y="500"/>
                    <a:pt x="1026" y="502"/>
                  </a:cubicBezTo>
                  <a:cubicBezTo>
                    <a:pt x="1029" y="506"/>
                    <a:pt x="1027" y="497"/>
                    <a:pt x="1031" y="497"/>
                  </a:cubicBezTo>
                  <a:cubicBezTo>
                    <a:pt x="1035" y="496"/>
                    <a:pt x="1035" y="502"/>
                    <a:pt x="1038" y="503"/>
                  </a:cubicBezTo>
                  <a:cubicBezTo>
                    <a:pt x="1041" y="504"/>
                    <a:pt x="1039" y="495"/>
                    <a:pt x="1037" y="495"/>
                  </a:cubicBezTo>
                  <a:cubicBezTo>
                    <a:pt x="1034" y="496"/>
                    <a:pt x="1032" y="489"/>
                    <a:pt x="1031" y="485"/>
                  </a:cubicBezTo>
                  <a:cubicBezTo>
                    <a:pt x="1030" y="481"/>
                    <a:pt x="1033" y="477"/>
                    <a:pt x="1033" y="472"/>
                  </a:cubicBezTo>
                  <a:cubicBezTo>
                    <a:pt x="1033" y="467"/>
                    <a:pt x="1040" y="467"/>
                    <a:pt x="1043" y="471"/>
                  </a:cubicBezTo>
                  <a:cubicBezTo>
                    <a:pt x="1047" y="475"/>
                    <a:pt x="1048" y="472"/>
                    <a:pt x="1046" y="469"/>
                  </a:cubicBezTo>
                  <a:cubicBezTo>
                    <a:pt x="1045" y="467"/>
                    <a:pt x="1040" y="447"/>
                    <a:pt x="1037" y="439"/>
                  </a:cubicBezTo>
                  <a:close/>
                  <a:moveTo>
                    <a:pt x="254" y="16"/>
                  </a:moveTo>
                  <a:cubicBezTo>
                    <a:pt x="258" y="19"/>
                    <a:pt x="245" y="18"/>
                    <a:pt x="243" y="21"/>
                  </a:cubicBezTo>
                  <a:cubicBezTo>
                    <a:pt x="241" y="23"/>
                    <a:pt x="233" y="22"/>
                    <a:pt x="235" y="25"/>
                  </a:cubicBezTo>
                  <a:cubicBezTo>
                    <a:pt x="236" y="28"/>
                    <a:pt x="249" y="28"/>
                    <a:pt x="249" y="26"/>
                  </a:cubicBezTo>
                  <a:cubicBezTo>
                    <a:pt x="249" y="23"/>
                    <a:pt x="255" y="26"/>
                    <a:pt x="255" y="23"/>
                  </a:cubicBezTo>
                  <a:cubicBezTo>
                    <a:pt x="256" y="21"/>
                    <a:pt x="258" y="19"/>
                    <a:pt x="265" y="18"/>
                  </a:cubicBezTo>
                  <a:cubicBezTo>
                    <a:pt x="272" y="18"/>
                    <a:pt x="272" y="15"/>
                    <a:pt x="266" y="12"/>
                  </a:cubicBezTo>
                  <a:cubicBezTo>
                    <a:pt x="259" y="9"/>
                    <a:pt x="251" y="14"/>
                    <a:pt x="254" y="16"/>
                  </a:cubicBezTo>
                  <a:close/>
                  <a:moveTo>
                    <a:pt x="244" y="218"/>
                  </a:moveTo>
                  <a:cubicBezTo>
                    <a:pt x="250" y="224"/>
                    <a:pt x="256" y="215"/>
                    <a:pt x="259" y="214"/>
                  </a:cubicBezTo>
                  <a:cubicBezTo>
                    <a:pt x="262" y="214"/>
                    <a:pt x="257" y="210"/>
                    <a:pt x="252" y="209"/>
                  </a:cubicBezTo>
                  <a:cubicBezTo>
                    <a:pt x="246" y="207"/>
                    <a:pt x="238" y="213"/>
                    <a:pt x="244" y="218"/>
                  </a:cubicBezTo>
                  <a:close/>
                  <a:moveTo>
                    <a:pt x="1436" y="260"/>
                  </a:moveTo>
                  <a:cubicBezTo>
                    <a:pt x="1434" y="259"/>
                    <a:pt x="1426" y="254"/>
                    <a:pt x="1424" y="251"/>
                  </a:cubicBezTo>
                  <a:cubicBezTo>
                    <a:pt x="1422" y="248"/>
                    <a:pt x="1412" y="247"/>
                    <a:pt x="1412" y="248"/>
                  </a:cubicBezTo>
                  <a:cubicBezTo>
                    <a:pt x="1412" y="250"/>
                    <a:pt x="1409" y="248"/>
                    <a:pt x="1408" y="246"/>
                  </a:cubicBezTo>
                  <a:cubicBezTo>
                    <a:pt x="1408" y="245"/>
                    <a:pt x="1397" y="245"/>
                    <a:pt x="1397" y="246"/>
                  </a:cubicBezTo>
                  <a:cubicBezTo>
                    <a:pt x="1397" y="248"/>
                    <a:pt x="1400" y="248"/>
                    <a:pt x="1401" y="250"/>
                  </a:cubicBezTo>
                  <a:cubicBezTo>
                    <a:pt x="1403" y="252"/>
                    <a:pt x="1399" y="253"/>
                    <a:pt x="1400" y="256"/>
                  </a:cubicBezTo>
                  <a:cubicBezTo>
                    <a:pt x="1401" y="258"/>
                    <a:pt x="1396" y="254"/>
                    <a:pt x="1395" y="253"/>
                  </a:cubicBezTo>
                  <a:cubicBezTo>
                    <a:pt x="1393" y="252"/>
                    <a:pt x="1394" y="247"/>
                    <a:pt x="1394" y="245"/>
                  </a:cubicBezTo>
                  <a:cubicBezTo>
                    <a:pt x="1395" y="242"/>
                    <a:pt x="1391" y="243"/>
                    <a:pt x="1391" y="240"/>
                  </a:cubicBezTo>
                  <a:cubicBezTo>
                    <a:pt x="1391" y="238"/>
                    <a:pt x="1379" y="233"/>
                    <a:pt x="1375" y="231"/>
                  </a:cubicBezTo>
                  <a:cubicBezTo>
                    <a:pt x="1370" y="229"/>
                    <a:pt x="1364" y="227"/>
                    <a:pt x="1362" y="224"/>
                  </a:cubicBezTo>
                  <a:cubicBezTo>
                    <a:pt x="1361" y="222"/>
                    <a:pt x="1352" y="222"/>
                    <a:pt x="1349" y="218"/>
                  </a:cubicBezTo>
                  <a:cubicBezTo>
                    <a:pt x="1346" y="215"/>
                    <a:pt x="1331" y="209"/>
                    <a:pt x="1325" y="209"/>
                  </a:cubicBezTo>
                  <a:cubicBezTo>
                    <a:pt x="1319" y="208"/>
                    <a:pt x="1321" y="205"/>
                    <a:pt x="1318" y="205"/>
                  </a:cubicBezTo>
                  <a:cubicBezTo>
                    <a:pt x="1315" y="206"/>
                    <a:pt x="1302" y="205"/>
                    <a:pt x="1298" y="205"/>
                  </a:cubicBezTo>
                  <a:cubicBezTo>
                    <a:pt x="1294" y="204"/>
                    <a:pt x="1293" y="207"/>
                    <a:pt x="1290" y="206"/>
                  </a:cubicBezTo>
                  <a:cubicBezTo>
                    <a:pt x="1287" y="205"/>
                    <a:pt x="1272" y="199"/>
                    <a:pt x="1271" y="201"/>
                  </a:cubicBezTo>
                  <a:cubicBezTo>
                    <a:pt x="1269" y="203"/>
                    <a:pt x="1270" y="206"/>
                    <a:pt x="1268" y="207"/>
                  </a:cubicBezTo>
                  <a:cubicBezTo>
                    <a:pt x="1266" y="207"/>
                    <a:pt x="1268" y="210"/>
                    <a:pt x="1272" y="213"/>
                  </a:cubicBezTo>
                  <a:cubicBezTo>
                    <a:pt x="1276" y="217"/>
                    <a:pt x="1274" y="220"/>
                    <a:pt x="1270" y="222"/>
                  </a:cubicBezTo>
                  <a:cubicBezTo>
                    <a:pt x="1266" y="223"/>
                    <a:pt x="1260" y="220"/>
                    <a:pt x="1258" y="217"/>
                  </a:cubicBezTo>
                  <a:cubicBezTo>
                    <a:pt x="1257" y="214"/>
                    <a:pt x="1251" y="216"/>
                    <a:pt x="1250" y="212"/>
                  </a:cubicBezTo>
                  <a:cubicBezTo>
                    <a:pt x="1249" y="208"/>
                    <a:pt x="1252" y="208"/>
                    <a:pt x="1254" y="210"/>
                  </a:cubicBezTo>
                  <a:cubicBezTo>
                    <a:pt x="1257" y="212"/>
                    <a:pt x="1260" y="210"/>
                    <a:pt x="1260" y="207"/>
                  </a:cubicBezTo>
                  <a:cubicBezTo>
                    <a:pt x="1261" y="205"/>
                    <a:pt x="1254" y="203"/>
                    <a:pt x="1250" y="203"/>
                  </a:cubicBezTo>
                  <a:cubicBezTo>
                    <a:pt x="1246" y="203"/>
                    <a:pt x="1244" y="209"/>
                    <a:pt x="1240" y="211"/>
                  </a:cubicBezTo>
                  <a:cubicBezTo>
                    <a:pt x="1236" y="213"/>
                    <a:pt x="1220" y="210"/>
                    <a:pt x="1219" y="208"/>
                  </a:cubicBezTo>
                  <a:cubicBezTo>
                    <a:pt x="1217" y="207"/>
                    <a:pt x="1196" y="208"/>
                    <a:pt x="1193" y="210"/>
                  </a:cubicBezTo>
                  <a:cubicBezTo>
                    <a:pt x="1191" y="211"/>
                    <a:pt x="1193" y="217"/>
                    <a:pt x="1192" y="218"/>
                  </a:cubicBezTo>
                  <a:cubicBezTo>
                    <a:pt x="1191" y="218"/>
                    <a:pt x="1189" y="211"/>
                    <a:pt x="1189" y="210"/>
                  </a:cubicBezTo>
                  <a:cubicBezTo>
                    <a:pt x="1189" y="208"/>
                    <a:pt x="1187" y="207"/>
                    <a:pt x="1183" y="207"/>
                  </a:cubicBezTo>
                  <a:cubicBezTo>
                    <a:pt x="1179" y="207"/>
                    <a:pt x="1177" y="207"/>
                    <a:pt x="1179" y="206"/>
                  </a:cubicBezTo>
                  <a:cubicBezTo>
                    <a:pt x="1180" y="204"/>
                    <a:pt x="1177" y="202"/>
                    <a:pt x="1180" y="200"/>
                  </a:cubicBezTo>
                  <a:cubicBezTo>
                    <a:pt x="1183" y="198"/>
                    <a:pt x="1175" y="191"/>
                    <a:pt x="1166" y="188"/>
                  </a:cubicBezTo>
                  <a:cubicBezTo>
                    <a:pt x="1158" y="185"/>
                    <a:pt x="1139" y="187"/>
                    <a:pt x="1134" y="188"/>
                  </a:cubicBezTo>
                  <a:cubicBezTo>
                    <a:pt x="1129" y="190"/>
                    <a:pt x="1120" y="189"/>
                    <a:pt x="1115" y="189"/>
                  </a:cubicBezTo>
                  <a:cubicBezTo>
                    <a:pt x="1110" y="190"/>
                    <a:pt x="1114" y="188"/>
                    <a:pt x="1113" y="185"/>
                  </a:cubicBezTo>
                  <a:cubicBezTo>
                    <a:pt x="1111" y="183"/>
                    <a:pt x="1103" y="180"/>
                    <a:pt x="1102" y="182"/>
                  </a:cubicBezTo>
                  <a:cubicBezTo>
                    <a:pt x="1101" y="184"/>
                    <a:pt x="1099" y="182"/>
                    <a:pt x="1099" y="181"/>
                  </a:cubicBezTo>
                  <a:cubicBezTo>
                    <a:pt x="1099" y="180"/>
                    <a:pt x="1091" y="177"/>
                    <a:pt x="1088" y="177"/>
                  </a:cubicBezTo>
                  <a:cubicBezTo>
                    <a:pt x="1085" y="178"/>
                    <a:pt x="1084" y="175"/>
                    <a:pt x="1087" y="175"/>
                  </a:cubicBezTo>
                  <a:cubicBezTo>
                    <a:pt x="1091" y="175"/>
                    <a:pt x="1097" y="175"/>
                    <a:pt x="1094" y="171"/>
                  </a:cubicBezTo>
                  <a:cubicBezTo>
                    <a:pt x="1091" y="167"/>
                    <a:pt x="1069" y="166"/>
                    <a:pt x="1067" y="167"/>
                  </a:cubicBezTo>
                  <a:cubicBezTo>
                    <a:pt x="1065" y="168"/>
                    <a:pt x="1067" y="171"/>
                    <a:pt x="1062" y="175"/>
                  </a:cubicBezTo>
                  <a:cubicBezTo>
                    <a:pt x="1057" y="180"/>
                    <a:pt x="1052" y="177"/>
                    <a:pt x="1053" y="174"/>
                  </a:cubicBezTo>
                  <a:cubicBezTo>
                    <a:pt x="1054" y="172"/>
                    <a:pt x="1060" y="173"/>
                    <a:pt x="1060" y="170"/>
                  </a:cubicBezTo>
                  <a:cubicBezTo>
                    <a:pt x="1060" y="168"/>
                    <a:pt x="1051" y="169"/>
                    <a:pt x="1050" y="167"/>
                  </a:cubicBezTo>
                  <a:cubicBezTo>
                    <a:pt x="1049" y="166"/>
                    <a:pt x="1052" y="164"/>
                    <a:pt x="1055" y="165"/>
                  </a:cubicBezTo>
                  <a:cubicBezTo>
                    <a:pt x="1058" y="166"/>
                    <a:pt x="1063" y="167"/>
                    <a:pt x="1063" y="165"/>
                  </a:cubicBezTo>
                  <a:cubicBezTo>
                    <a:pt x="1064" y="164"/>
                    <a:pt x="1060" y="164"/>
                    <a:pt x="1055" y="163"/>
                  </a:cubicBezTo>
                  <a:cubicBezTo>
                    <a:pt x="1050" y="162"/>
                    <a:pt x="1038" y="159"/>
                    <a:pt x="1032" y="160"/>
                  </a:cubicBezTo>
                  <a:cubicBezTo>
                    <a:pt x="1026" y="160"/>
                    <a:pt x="1023" y="157"/>
                    <a:pt x="1019" y="157"/>
                  </a:cubicBezTo>
                  <a:cubicBezTo>
                    <a:pt x="1016" y="157"/>
                    <a:pt x="1016" y="159"/>
                    <a:pt x="1017" y="161"/>
                  </a:cubicBezTo>
                  <a:cubicBezTo>
                    <a:pt x="1019" y="163"/>
                    <a:pt x="1014" y="164"/>
                    <a:pt x="1010" y="163"/>
                  </a:cubicBezTo>
                  <a:cubicBezTo>
                    <a:pt x="1006" y="163"/>
                    <a:pt x="1000" y="166"/>
                    <a:pt x="1002" y="169"/>
                  </a:cubicBezTo>
                  <a:cubicBezTo>
                    <a:pt x="1004" y="172"/>
                    <a:pt x="1007" y="168"/>
                    <a:pt x="1009" y="169"/>
                  </a:cubicBezTo>
                  <a:cubicBezTo>
                    <a:pt x="1011" y="170"/>
                    <a:pt x="1004" y="172"/>
                    <a:pt x="1007" y="173"/>
                  </a:cubicBezTo>
                  <a:cubicBezTo>
                    <a:pt x="1010" y="175"/>
                    <a:pt x="1009" y="178"/>
                    <a:pt x="1009" y="179"/>
                  </a:cubicBezTo>
                  <a:cubicBezTo>
                    <a:pt x="1009" y="180"/>
                    <a:pt x="1004" y="181"/>
                    <a:pt x="1002" y="179"/>
                  </a:cubicBezTo>
                  <a:cubicBezTo>
                    <a:pt x="1001" y="177"/>
                    <a:pt x="998" y="179"/>
                    <a:pt x="994" y="179"/>
                  </a:cubicBezTo>
                  <a:cubicBezTo>
                    <a:pt x="991" y="178"/>
                    <a:pt x="988" y="180"/>
                    <a:pt x="992" y="180"/>
                  </a:cubicBezTo>
                  <a:cubicBezTo>
                    <a:pt x="996" y="181"/>
                    <a:pt x="997" y="183"/>
                    <a:pt x="992" y="184"/>
                  </a:cubicBezTo>
                  <a:cubicBezTo>
                    <a:pt x="987" y="184"/>
                    <a:pt x="988" y="179"/>
                    <a:pt x="985" y="180"/>
                  </a:cubicBezTo>
                  <a:cubicBezTo>
                    <a:pt x="982" y="180"/>
                    <a:pt x="976" y="177"/>
                    <a:pt x="972" y="178"/>
                  </a:cubicBezTo>
                  <a:cubicBezTo>
                    <a:pt x="969" y="178"/>
                    <a:pt x="967" y="180"/>
                    <a:pt x="963" y="181"/>
                  </a:cubicBezTo>
                  <a:cubicBezTo>
                    <a:pt x="958" y="181"/>
                    <a:pt x="952" y="178"/>
                    <a:pt x="950" y="176"/>
                  </a:cubicBezTo>
                  <a:cubicBezTo>
                    <a:pt x="948" y="173"/>
                    <a:pt x="947" y="173"/>
                    <a:pt x="945" y="176"/>
                  </a:cubicBezTo>
                  <a:cubicBezTo>
                    <a:pt x="943" y="178"/>
                    <a:pt x="943" y="184"/>
                    <a:pt x="941" y="184"/>
                  </a:cubicBezTo>
                  <a:cubicBezTo>
                    <a:pt x="938" y="185"/>
                    <a:pt x="938" y="189"/>
                    <a:pt x="935" y="191"/>
                  </a:cubicBezTo>
                  <a:cubicBezTo>
                    <a:pt x="933" y="192"/>
                    <a:pt x="933" y="189"/>
                    <a:pt x="930" y="189"/>
                  </a:cubicBezTo>
                  <a:cubicBezTo>
                    <a:pt x="927" y="189"/>
                    <a:pt x="918" y="180"/>
                    <a:pt x="917" y="178"/>
                  </a:cubicBezTo>
                  <a:cubicBezTo>
                    <a:pt x="917" y="175"/>
                    <a:pt x="911" y="170"/>
                    <a:pt x="910" y="169"/>
                  </a:cubicBezTo>
                  <a:cubicBezTo>
                    <a:pt x="908" y="168"/>
                    <a:pt x="911" y="168"/>
                    <a:pt x="913" y="169"/>
                  </a:cubicBezTo>
                  <a:cubicBezTo>
                    <a:pt x="915" y="171"/>
                    <a:pt x="917" y="171"/>
                    <a:pt x="919" y="170"/>
                  </a:cubicBezTo>
                  <a:cubicBezTo>
                    <a:pt x="921" y="169"/>
                    <a:pt x="921" y="164"/>
                    <a:pt x="918" y="164"/>
                  </a:cubicBezTo>
                  <a:cubicBezTo>
                    <a:pt x="914" y="164"/>
                    <a:pt x="916" y="161"/>
                    <a:pt x="917" y="161"/>
                  </a:cubicBezTo>
                  <a:cubicBezTo>
                    <a:pt x="919" y="160"/>
                    <a:pt x="913" y="155"/>
                    <a:pt x="915" y="155"/>
                  </a:cubicBezTo>
                  <a:cubicBezTo>
                    <a:pt x="917" y="154"/>
                    <a:pt x="917" y="152"/>
                    <a:pt x="914" y="152"/>
                  </a:cubicBezTo>
                  <a:cubicBezTo>
                    <a:pt x="911" y="152"/>
                    <a:pt x="908" y="149"/>
                    <a:pt x="908" y="148"/>
                  </a:cubicBezTo>
                  <a:cubicBezTo>
                    <a:pt x="908" y="147"/>
                    <a:pt x="896" y="146"/>
                    <a:pt x="897" y="148"/>
                  </a:cubicBezTo>
                  <a:cubicBezTo>
                    <a:pt x="897" y="150"/>
                    <a:pt x="893" y="150"/>
                    <a:pt x="894" y="148"/>
                  </a:cubicBezTo>
                  <a:cubicBezTo>
                    <a:pt x="894" y="146"/>
                    <a:pt x="890" y="147"/>
                    <a:pt x="884" y="145"/>
                  </a:cubicBezTo>
                  <a:cubicBezTo>
                    <a:pt x="879" y="144"/>
                    <a:pt x="879" y="140"/>
                    <a:pt x="877" y="140"/>
                  </a:cubicBezTo>
                  <a:cubicBezTo>
                    <a:pt x="875" y="139"/>
                    <a:pt x="876" y="145"/>
                    <a:pt x="873" y="144"/>
                  </a:cubicBezTo>
                  <a:cubicBezTo>
                    <a:pt x="870" y="143"/>
                    <a:pt x="867" y="145"/>
                    <a:pt x="869" y="148"/>
                  </a:cubicBezTo>
                  <a:cubicBezTo>
                    <a:pt x="870" y="151"/>
                    <a:pt x="869" y="152"/>
                    <a:pt x="868" y="154"/>
                  </a:cubicBezTo>
                  <a:cubicBezTo>
                    <a:pt x="868" y="157"/>
                    <a:pt x="867" y="156"/>
                    <a:pt x="863" y="155"/>
                  </a:cubicBezTo>
                  <a:cubicBezTo>
                    <a:pt x="860" y="154"/>
                    <a:pt x="860" y="158"/>
                    <a:pt x="853" y="156"/>
                  </a:cubicBezTo>
                  <a:cubicBezTo>
                    <a:pt x="846" y="154"/>
                    <a:pt x="843" y="156"/>
                    <a:pt x="842" y="154"/>
                  </a:cubicBezTo>
                  <a:cubicBezTo>
                    <a:pt x="841" y="151"/>
                    <a:pt x="839" y="151"/>
                    <a:pt x="838" y="153"/>
                  </a:cubicBezTo>
                  <a:cubicBezTo>
                    <a:pt x="838" y="155"/>
                    <a:pt x="827" y="154"/>
                    <a:pt x="826" y="151"/>
                  </a:cubicBezTo>
                  <a:cubicBezTo>
                    <a:pt x="826" y="149"/>
                    <a:pt x="828" y="148"/>
                    <a:pt x="830" y="148"/>
                  </a:cubicBezTo>
                  <a:cubicBezTo>
                    <a:pt x="832" y="147"/>
                    <a:pt x="828" y="146"/>
                    <a:pt x="822" y="146"/>
                  </a:cubicBezTo>
                  <a:cubicBezTo>
                    <a:pt x="817" y="146"/>
                    <a:pt x="813" y="143"/>
                    <a:pt x="807" y="144"/>
                  </a:cubicBezTo>
                  <a:cubicBezTo>
                    <a:pt x="801" y="144"/>
                    <a:pt x="788" y="146"/>
                    <a:pt x="786" y="146"/>
                  </a:cubicBezTo>
                  <a:cubicBezTo>
                    <a:pt x="784" y="147"/>
                    <a:pt x="787" y="151"/>
                    <a:pt x="785" y="151"/>
                  </a:cubicBezTo>
                  <a:cubicBezTo>
                    <a:pt x="782" y="151"/>
                    <a:pt x="784" y="145"/>
                    <a:pt x="783" y="143"/>
                  </a:cubicBezTo>
                  <a:cubicBezTo>
                    <a:pt x="783" y="140"/>
                    <a:pt x="778" y="140"/>
                    <a:pt x="779" y="142"/>
                  </a:cubicBezTo>
                  <a:cubicBezTo>
                    <a:pt x="780" y="144"/>
                    <a:pt x="772" y="145"/>
                    <a:pt x="770" y="143"/>
                  </a:cubicBezTo>
                  <a:cubicBezTo>
                    <a:pt x="768" y="141"/>
                    <a:pt x="765" y="139"/>
                    <a:pt x="761" y="138"/>
                  </a:cubicBezTo>
                  <a:cubicBezTo>
                    <a:pt x="756" y="137"/>
                    <a:pt x="750" y="142"/>
                    <a:pt x="751" y="143"/>
                  </a:cubicBezTo>
                  <a:cubicBezTo>
                    <a:pt x="752" y="145"/>
                    <a:pt x="756" y="144"/>
                    <a:pt x="756" y="145"/>
                  </a:cubicBezTo>
                  <a:cubicBezTo>
                    <a:pt x="756" y="147"/>
                    <a:pt x="746" y="146"/>
                    <a:pt x="746" y="148"/>
                  </a:cubicBezTo>
                  <a:cubicBezTo>
                    <a:pt x="746" y="150"/>
                    <a:pt x="736" y="152"/>
                    <a:pt x="733" y="152"/>
                  </a:cubicBezTo>
                  <a:cubicBezTo>
                    <a:pt x="725" y="153"/>
                    <a:pt x="723" y="153"/>
                    <a:pt x="719" y="156"/>
                  </a:cubicBezTo>
                  <a:cubicBezTo>
                    <a:pt x="715" y="160"/>
                    <a:pt x="718" y="154"/>
                    <a:pt x="721" y="151"/>
                  </a:cubicBezTo>
                  <a:cubicBezTo>
                    <a:pt x="724" y="148"/>
                    <a:pt x="727" y="149"/>
                    <a:pt x="729" y="147"/>
                  </a:cubicBezTo>
                  <a:cubicBezTo>
                    <a:pt x="731" y="144"/>
                    <a:pt x="734" y="144"/>
                    <a:pt x="738" y="144"/>
                  </a:cubicBezTo>
                  <a:cubicBezTo>
                    <a:pt x="743" y="143"/>
                    <a:pt x="743" y="140"/>
                    <a:pt x="745" y="139"/>
                  </a:cubicBezTo>
                  <a:cubicBezTo>
                    <a:pt x="747" y="138"/>
                    <a:pt x="753" y="136"/>
                    <a:pt x="754" y="134"/>
                  </a:cubicBezTo>
                  <a:cubicBezTo>
                    <a:pt x="755" y="132"/>
                    <a:pt x="766" y="128"/>
                    <a:pt x="768" y="128"/>
                  </a:cubicBezTo>
                  <a:cubicBezTo>
                    <a:pt x="770" y="128"/>
                    <a:pt x="771" y="123"/>
                    <a:pt x="772" y="123"/>
                  </a:cubicBezTo>
                  <a:cubicBezTo>
                    <a:pt x="773" y="123"/>
                    <a:pt x="780" y="121"/>
                    <a:pt x="782" y="120"/>
                  </a:cubicBezTo>
                  <a:cubicBezTo>
                    <a:pt x="785" y="118"/>
                    <a:pt x="786" y="116"/>
                    <a:pt x="786" y="114"/>
                  </a:cubicBezTo>
                  <a:cubicBezTo>
                    <a:pt x="786" y="113"/>
                    <a:pt x="783" y="113"/>
                    <a:pt x="783" y="112"/>
                  </a:cubicBezTo>
                  <a:cubicBezTo>
                    <a:pt x="782" y="110"/>
                    <a:pt x="784" y="111"/>
                    <a:pt x="787" y="110"/>
                  </a:cubicBezTo>
                  <a:cubicBezTo>
                    <a:pt x="789" y="109"/>
                    <a:pt x="787" y="106"/>
                    <a:pt x="785" y="106"/>
                  </a:cubicBezTo>
                  <a:cubicBezTo>
                    <a:pt x="783" y="107"/>
                    <a:pt x="786" y="104"/>
                    <a:pt x="784" y="102"/>
                  </a:cubicBezTo>
                  <a:cubicBezTo>
                    <a:pt x="782" y="100"/>
                    <a:pt x="778" y="103"/>
                    <a:pt x="778" y="101"/>
                  </a:cubicBezTo>
                  <a:cubicBezTo>
                    <a:pt x="779" y="99"/>
                    <a:pt x="778" y="96"/>
                    <a:pt x="777" y="94"/>
                  </a:cubicBezTo>
                  <a:cubicBezTo>
                    <a:pt x="775" y="93"/>
                    <a:pt x="772" y="97"/>
                    <a:pt x="769" y="94"/>
                  </a:cubicBezTo>
                  <a:cubicBezTo>
                    <a:pt x="766" y="92"/>
                    <a:pt x="757" y="91"/>
                    <a:pt x="757" y="92"/>
                  </a:cubicBezTo>
                  <a:cubicBezTo>
                    <a:pt x="757" y="93"/>
                    <a:pt x="753" y="90"/>
                    <a:pt x="752" y="91"/>
                  </a:cubicBezTo>
                  <a:cubicBezTo>
                    <a:pt x="751" y="92"/>
                    <a:pt x="744" y="92"/>
                    <a:pt x="742" y="91"/>
                  </a:cubicBezTo>
                  <a:cubicBezTo>
                    <a:pt x="739" y="91"/>
                    <a:pt x="736" y="92"/>
                    <a:pt x="736" y="94"/>
                  </a:cubicBezTo>
                  <a:cubicBezTo>
                    <a:pt x="736" y="97"/>
                    <a:pt x="727" y="96"/>
                    <a:pt x="726" y="95"/>
                  </a:cubicBezTo>
                  <a:cubicBezTo>
                    <a:pt x="724" y="95"/>
                    <a:pt x="732" y="89"/>
                    <a:pt x="732" y="88"/>
                  </a:cubicBezTo>
                  <a:cubicBezTo>
                    <a:pt x="732" y="87"/>
                    <a:pt x="719" y="88"/>
                    <a:pt x="718" y="87"/>
                  </a:cubicBezTo>
                  <a:cubicBezTo>
                    <a:pt x="717" y="85"/>
                    <a:pt x="711" y="85"/>
                    <a:pt x="708" y="85"/>
                  </a:cubicBezTo>
                  <a:cubicBezTo>
                    <a:pt x="705" y="85"/>
                    <a:pt x="708" y="84"/>
                    <a:pt x="710" y="84"/>
                  </a:cubicBezTo>
                  <a:cubicBezTo>
                    <a:pt x="713" y="84"/>
                    <a:pt x="715" y="82"/>
                    <a:pt x="718" y="81"/>
                  </a:cubicBezTo>
                  <a:cubicBezTo>
                    <a:pt x="721" y="81"/>
                    <a:pt x="720" y="80"/>
                    <a:pt x="719" y="78"/>
                  </a:cubicBezTo>
                  <a:cubicBezTo>
                    <a:pt x="718" y="76"/>
                    <a:pt x="715" y="77"/>
                    <a:pt x="712" y="76"/>
                  </a:cubicBezTo>
                  <a:cubicBezTo>
                    <a:pt x="709" y="75"/>
                    <a:pt x="706" y="74"/>
                    <a:pt x="703" y="74"/>
                  </a:cubicBezTo>
                  <a:cubicBezTo>
                    <a:pt x="701" y="74"/>
                    <a:pt x="698" y="75"/>
                    <a:pt x="692" y="76"/>
                  </a:cubicBezTo>
                  <a:cubicBezTo>
                    <a:pt x="686" y="77"/>
                    <a:pt x="686" y="82"/>
                    <a:pt x="683" y="83"/>
                  </a:cubicBezTo>
                  <a:cubicBezTo>
                    <a:pt x="680" y="85"/>
                    <a:pt x="675" y="90"/>
                    <a:pt x="677" y="91"/>
                  </a:cubicBezTo>
                  <a:cubicBezTo>
                    <a:pt x="680" y="91"/>
                    <a:pt x="678" y="93"/>
                    <a:pt x="679" y="94"/>
                  </a:cubicBezTo>
                  <a:cubicBezTo>
                    <a:pt x="679" y="96"/>
                    <a:pt x="677" y="96"/>
                    <a:pt x="674" y="96"/>
                  </a:cubicBezTo>
                  <a:cubicBezTo>
                    <a:pt x="671" y="95"/>
                    <a:pt x="661" y="95"/>
                    <a:pt x="661" y="97"/>
                  </a:cubicBezTo>
                  <a:cubicBezTo>
                    <a:pt x="661" y="100"/>
                    <a:pt x="667" y="101"/>
                    <a:pt x="667" y="102"/>
                  </a:cubicBezTo>
                  <a:cubicBezTo>
                    <a:pt x="666" y="103"/>
                    <a:pt x="662" y="102"/>
                    <a:pt x="660" y="100"/>
                  </a:cubicBezTo>
                  <a:cubicBezTo>
                    <a:pt x="658" y="99"/>
                    <a:pt x="654" y="100"/>
                    <a:pt x="653" y="102"/>
                  </a:cubicBezTo>
                  <a:cubicBezTo>
                    <a:pt x="652" y="104"/>
                    <a:pt x="649" y="104"/>
                    <a:pt x="647" y="103"/>
                  </a:cubicBezTo>
                  <a:cubicBezTo>
                    <a:pt x="646" y="103"/>
                    <a:pt x="644" y="104"/>
                    <a:pt x="642" y="104"/>
                  </a:cubicBezTo>
                  <a:cubicBezTo>
                    <a:pt x="640" y="103"/>
                    <a:pt x="646" y="100"/>
                    <a:pt x="644" y="99"/>
                  </a:cubicBezTo>
                  <a:cubicBezTo>
                    <a:pt x="643" y="97"/>
                    <a:pt x="637" y="99"/>
                    <a:pt x="636" y="101"/>
                  </a:cubicBezTo>
                  <a:cubicBezTo>
                    <a:pt x="636" y="103"/>
                    <a:pt x="632" y="99"/>
                    <a:pt x="631" y="100"/>
                  </a:cubicBezTo>
                  <a:cubicBezTo>
                    <a:pt x="629" y="101"/>
                    <a:pt x="628" y="102"/>
                    <a:pt x="625" y="103"/>
                  </a:cubicBezTo>
                  <a:cubicBezTo>
                    <a:pt x="623" y="104"/>
                    <a:pt x="618" y="102"/>
                    <a:pt x="617" y="104"/>
                  </a:cubicBezTo>
                  <a:cubicBezTo>
                    <a:pt x="616" y="106"/>
                    <a:pt x="622" y="106"/>
                    <a:pt x="622" y="107"/>
                  </a:cubicBezTo>
                  <a:cubicBezTo>
                    <a:pt x="622" y="108"/>
                    <a:pt x="609" y="108"/>
                    <a:pt x="608" y="109"/>
                  </a:cubicBezTo>
                  <a:cubicBezTo>
                    <a:pt x="608" y="111"/>
                    <a:pt x="603" y="111"/>
                    <a:pt x="598" y="111"/>
                  </a:cubicBezTo>
                  <a:cubicBezTo>
                    <a:pt x="592" y="111"/>
                    <a:pt x="594" y="114"/>
                    <a:pt x="590" y="114"/>
                  </a:cubicBezTo>
                  <a:cubicBezTo>
                    <a:pt x="585" y="115"/>
                    <a:pt x="583" y="115"/>
                    <a:pt x="582" y="118"/>
                  </a:cubicBezTo>
                  <a:cubicBezTo>
                    <a:pt x="581" y="120"/>
                    <a:pt x="577" y="120"/>
                    <a:pt x="576" y="119"/>
                  </a:cubicBezTo>
                  <a:cubicBezTo>
                    <a:pt x="574" y="117"/>
                    <a:pt x="570" y="119"/>
                    <a:pt x="572" y="120"/>
                  </a:cubicBezTo>
                  <a:cubicBezTo>
                    <a:pt x="574" y="120"/>
                    <a:pt x="572" y="122"/>
                    <a:pt x="571" y="122"/>
                  </a:cubicBezTo>
                  <a:cubicBezTo>
                    <a:pt x="570" y="121"/>
                    <a:pt x="566" y="124"/>
                    <a:pt x="568" y="124"/>
                  </a:cubicBezTo>
                  <a:cubicBezTo>
                    <a:pt x="570" y="123"/>
                    <a:pt x="571" y="125"/>
                    <a:pt x="570" y="127"/>
                  </a:cubicBezTo>
                  <a:cubicBezTo>
                    <a:pt x="569" y="128"/>
                    <a:pt x="564" y="125"/>
                    <a:pt x="563" y="126"/>
                  </a:cubicBezTo>
                  <a:cubicBezTo>
                    <a:pt x="562" y="128"/>
                    <a:pt x="565" y="129"/>
                    <a:pt x="567" y="129"/>
                  </a:cubicBezTo>
                  <a:cubicBezTo>
                    <a:pt x="570" y="129"/>
                    <a:pt x="571" y="130"/>
                    <a:pt x="571" y="132"/>
                  </a:cubicBezTo>
                  <a:cubicBezTo>
                    <a:pt x="571" y="133"/>
                    <a:pt x="566" y="131"/>
                    <a:pt x="565" y="132"/>
                  </a:cubicBezTo>
                  <a:cubicBezTo>
                    <a:pt x="564" y="134"/>
                    <a:pt x="566" y="134"/>
                    <a:pt x="568" y="134"/>
                  </a:cubicBezTo>
                  <a:cubicBezTo>
                    <a:pt x="570" y="135"/>
                    <a:pt x="569" y="136"/>
                    <a:pt x="571" y="137"/>
                  </a:cubicBezTo>
                  <a:cubicBezTo>
                    <a:pt x="571" y="138"/>
                    <a:pt x="571" y="138"/>
                    <a:pt x="571" y="138"/>
                  </a:cubicBezTo>
                  <a:cubicBezTo>
                    <a:pt x="572" y="139"/>
                    <a:pt x="570" y="140"/>
                    <a:pt x="570" y="141"/>
                  </a:cubicBezTo>
                  <a:cubicBezTo>
                    <a:pt x="571" y="143"/>
                    <a:pt x="568" y="144"/>
                    <a:pt x="568" y="142"/>
                  </a:cubicBezTo>
                  <a:cubicBezTo>
                    <a:pt x="568" y="141"/>
                    <a:pt x="561" y="140"/>
                    <a:pt x="560" y="142"/>
                  </a:cubicBezTo>
                  <a:cubicBezTo>
                    <a:pt x="559" y="143"/>
                    <a:pt x="558" y="145"/>
                    <a:pt x="556" y="143"/>
                  </a:cubicBezTo>
                  <a:cubicBezTo>
                    <a:pt x="554" y="142"/>
                    <a:pt x="550" y="144"/>
                    <a:pt x="544" y="144"/>
                  </a:cubicBezTo>
                  <a:cubicBezTo>
                    <a:pt x="537" y="144"/>
                    <a:pt x="525" y="145"/>
                    <a:pt x="522" y="146"/>
                  </a:cubicBezTo>
                  <a:cubicBezTo>
                    <a:pt x="519" y="147"/>
                    <a:pt x="516" y="151"/>
                    <a:pt x="519" y="154"/>
                  </a:cubicBezTo>
                  <a:cubicBezTo>
                    <a:pt x="522" y="157"/>
                    <a:pt x="519" y="158"/>
                    <a:pt x="519" y="160"/>
                  </a:cubicBezTo>
                  <a:cubicBezTo>
                    <a:pt x="519" y="162"/>
                    <a:pt x="526" y="166"/>
                    <a:pt x="530" y="166"/>
                  </a:cubicBezTo>
                  <a:cubicBezTo>
                    <a:pt x="534" y="166"/>
                    <a:pt x="538" y="171"/>
                    <a:pt x="535" y="174"/>
                  </a:cubicBezTo>
                  <a:cubicBezTo>
                    <a:pt x="533" y="177"/>
                    <a:pt x="526" y="173"/>
                    <a:pt x="521" y="170"/>
                  </a:cubicBezTo>
                  <a:cubicBezTo>
                    <a:pt x="516" y="166"/>
                    <a:pt x="505" y="164"/>
                    <a:pt x="502" y="165"/>
                  </a:cubicBezTo>
                  <a:cubicBezTo>
                    <a:pt x="498" y="165"/>
                    <a:pt x="500" y="161"/>
                    <a:pt x="496" y="162"/>
                  </a:cubicBezTo>
                  <a:cubicBezTo>
                    <a:pt x="491" y="162"/>
                    <a:pt x="487" y="166"/>
                    <a:pt x="490" y="166"/>
                  </a:cubicBezTo>
                  <a:cubicBezTo>
                    <a:pt x="493" y="166"/>
                    <a:pt x="495" y="166"/>
                    <a:pt x="494" y="167"/>
                  </a:cubicBezTo>
                  <a:cubicBezTo>
                    <a:pt x="492" y="169"/>
                    <a:pt x="495" y="168"/>
                    <a:pt x="498" y="170"/>
                  </a:cubicBezTo>
                  <a:cubicBezTo>
                    <a:pt x="502" y="171"/>
                    <a:pt x="495" y="174"/>
                    <a:pt x="491" y="171"/>
                  </a:cubicBezTo>
                  <a:cubicBezTo>
                    <a:pt x="488" y="168"/>
                    <a:pt x="483" y="171"/>
                    <a:pt x="482" y="173"/>
                  </a:cubicBezTo>
                  <a:cubicBezTo>
                    <a:pt x="481" y="175"/>
                    <a:pt x="487" y="181"/>
                    <a:pt x="493" y="182"/>
                  </a:cubicBezTo>
                  <a:cubicBezTo>
                    <a:pt x="500" y="183"/>
                    <a:pt x="498" y="185"/>
                    <a:pt x="501" y="186"/>
                  </a:cubicBezTo>
                  <a:cubicBezTo>
                    <a:pt x="504" y="187"/>
                    <a:pt x="502" y="188"/>
                    <a:pt x="500" y="188"/>
                  </a:cubicBezTo>
                  <a:cubicBezTo>
                    <a:pt x="498" y="188"/>
                    <a:pt x="493" y="185"/>
                    <a:pt x="490" y="183"/>
                  </a:cubicBezTo>
                  <a:cubicBezTo>
                    <a:pt x="487" y="182"/>
                    <a:pt x="478" y="184"/>
                    <a:pt x="476" y="182"/>
                  </a:cubicBezTo>
                  <a:cubicBezTo>
                    <a:pt x="474" y="180"/>
                    <a:pt x="477" y="178"/>
                    <a:pt x="475" y="177"/>
                  </a:cubicBezTo>
                  <a:cubicBezTo>
                    <a:pt x="474" y="175"/>
                    <a:pt x="475" y="172"/>
                    <a:pt x="477" y="168"/>
                  </a:cubicBezTo>
                  <a:cubicBezTo>
                    <a:pt x="480" y="165"/>
                    <a:pt x="477" y="159"/>
                    <a:pt x="474" y="158"/>
                  </a:cubicBezTo>
                  <a:cubicBezTo>
                    <a:pt x="470" y="157"/>
                    <a:pt x="471" y="160"/>
                    <a:pt x="471" y="161"/>
                  </a:cubicBezTo>
                  <a:cubicBezTo>
                    <a:pt x="472" y="162"/>
                    <a:pt x="472" y="167"/>
                    <a:pt x="469" y="170"/>
                  </a:cubicBezTo>
                  <a:cubicBezTo>
                    <a:pt x="467" y="173"/>
                    <a:pt x="459" y="173"/>
                    <a:pt x="459" y="175"/>
                  </a:cubicBezTo>
                  <a:cubicBezTo>
                    <a:pt x="459" y="177"/>
                    <a:pt x="454" y="179"/>
                    <a:pt x="456" y="180"/>
                  </a:cubicBezTo>
                  <a:cubicBezTo>
                    <a:pt x="458" y="182"/>
                    <a:pt x="464" y="190"/>
                    <a:pt x="465" y="192"/>
                  </a:cubicBezTo>
                  <a:cubicBezTo>
                    <a:pt x="466" y="194"/>
                    <a:pt x="459" y="202"/>
                    <a:pt x="461" y="206"/>
                  </a:cubicBezTo>
                  <a:cubicBezTo>
                    <a:pt x="462" y="211"/>
                    <a:pt x="460" y="213"/>
                    <a:pt x="461" y="215"/>
                  </a:cubicBezTo>
                  <a:cubicBezTo>
                    <a:pt x="462" y="217"/>
                    <a:pt x="465" y="215"/>
                    <a:pt x="467" y="216"/>
                  </a:cubicBezTo>
                  <a:cubicBezTo>
                    <a:pt x="469" y="217"/>
                    <a:pt x="473" y="215"/>
                    <a:pt x="477" y="214"/>
                  </a:cubicBezTo>
                  <a:cubicBezTo>
                    <a:pt x="482" y="213"/>
                    <a:pt x="490" y="218"/>
                    <a:pt x="493" y="219"/>
                  </a:cubicBezTo>
                  <a:cubicBezTo>
                    <a:pt x="496" y="221"/>
                    <a:pt x="495" y="223"/>
                    <a:pt x="496" y="226"/>
                  </a:cubicBezTo>
                  <a:cubicBezTo>
                    <a:pt x="498" y="228"/>
                    <a:pt x="493" y="228"/>
                    <a:pt x="493" y="232"/>
                  </a:cubicBezTo>
                  <a:cubicBezTo>
                    <a:pt x="493" y="236"/>
                    <a:pt x="502" y="237"/>
                    <a:pt x="502" y="238"/>
                  </a:cubicBezTo>
                  <a:cubicBezTo>
                    <a:pt x="503" y="240"/>
                    <a:pt x="496" y="239"/>
                    <a:pt x="493" y="238"/>
                  </a:cubicBezTo>
                  <a:cubicBezTo>
                    <a:pt x="490" y="237"/>
                    <a:pt x="490" y="233"/>
                    <a:pt x="489" y="232"/>
                  </a:cubicBezTo>
                  <a:cubicBezTo>
                    <a:pt x="488" y="232"/>
                    <a:pt x="491" y="229"/>
                    <a:pt x="491" y="226"/>
                  </a:cubicBezTo>
                  <a:cubicBezTo>
                    <a:pt x="491" y="224"/>
                    <a:pt x="488" y="222"/>
                    <a:pt x="487" y="221"/>
                  </a:cubicBezTo>
                  <a:cubicBezTo>
                    <a:pt x="486" y="219"/>
                    <a:pt x="484" y="217"/>
                    <a:pt x="482" y="217"/>
                  </a:cubicBezTo>
                  <a:cubicBezTo>
                    <a:pt x="479" y="218"/>
                    <a:pt x="471" y="219"/>
                    <a:pt x="469" y="221"/>
                  </a:cubicBezTo>
                  <a:cubicBezTo>
                    <a:pt x="466" y="223"/>
                    <a:pt x="469" y="229"/>
                    <a:pt x="470" y="233"/>
                  </a:cubicBezTo>
                  <a:cubicBezTo>
                    <a:pt x="472" y="236"/>
                    <a:pt x="463" y="240"/>
                    <a:pt x="463" y="242"/>
                  </a:cubicBezTo>
                  <a:cubicBezTo>
                    <a:pt x="464" y="245"/>
                    <a:pt x="461" y="246"/>
                    <a:pt x="457" y="248"/>
                  </a:cubicBezTo>
                  <a:cubicBezTo>
                    <a:pt x="453" y="250"/>
                    <a:pt x="449" y="252"/>
                    <a:pt x="449" y="255"/>
                  </a:cubicBezTo>
                  <a:cubicBezTo>
                    <a:pt x="449" y="258"/>
                    <a:pt x="444" y="256"/>
                    <a:pt x="442" y="255"/>
                  </a:cubicBezTo>
                  <a:cubicBezTo>
                    <a:pt x="439" y="253"/>
                    <a:pt x="436" y="256"/>
                    <a:pt x="432" y="256"/>
                  </a:cubicBezTo>
                  <a:cubicBezTo>
                    <a:pt x="428" y="255"/>
                    <a:pt x="428" y="252"/>
                    <a:pt x="425" y="253"/>
                  </a:cubicBezTo>
                  <a:cubicBezTo>
                    <a:pt x="422" y="255"/>
                    <a:pt x="420" y="252"/>
                    <a:pt x="421" y="250"/>
                  </a:cubicBezTo>
                  <a:cubicBezTo>
                    <a:pt x="422" y="248"/>
                    <a:pt x="425" y="249"/>
                    <a:pt x="426" y="251"/>
                  </a:cubicBezTo>
                  <a:cubicBezTo>
                    <a:pt x="426" y="253"/>
                    <a:pt x="428" y="252"/>
                    <a:pt x="431" y="250"/>
                  </a:cubicBezTo>
                  <a:cubicBezTo>
                    <a:pt x="433" y="249"/>
                    <a:pt x="432" y="252"/>
                    <a:pt x="435" y="252"/>
                  </a:cubicBezTo>
                  <a:cubicBezTo>
                    <a:pt x="439" y="253"/>
                    <a:pt x="437" y="251"/>
                    <a:pt x="440" y="251"/>
                  </a:cubicBezTo>
                  <a:cubicBezTo>
                    <a:pt x="442" y="251"/>
                    <a:pt x="443" y="250"/>
                    <a:pt x="442" y="249"/>
                  </a:cubicBezTo>
                  <a:cubicBezTo>
                    <a:pt x="441" y="247"/>
                    <a:pt x="444" y="246"/>
                    <a:pt x="445" y="246"/>
                  </a:cubicBezTo>
                  <a:cubicBezTo>
                    <a:pt x="447" y="245"/>
                    <a:pt x="446" y="242"/>
                    <a:pt x="448" y="241"/>
                  </a:cubicBezTo>
                  <a:cubicBezTo>
                    <a:pt x="450" y="240"/>
                    <a:pt x="449" y="239"/>
                    <a:pt x="450" y="239"/>
                  </a:cubicBezTo>
                  <a:cubicBezTo>
                    <a:pt x="452" y="238"/>
                    <a:pt x="453" y="236"/>
                    <a:pt x="454" y="236"/>
                  </a:cubicBezTo>
                  <a:cubicBezTo>
                    <a:pt x="456" y="236"/>
                    <a:pt x="457" y="233"/>
                    <a:pt x="456" y="232"/>
                  </a:cubicBezTo>
                  <a:cubicBezTo>
                    <a:pt x="455" y="230"/>
                    <a:pt x="457" y="227"/>
                    <a:pt x="458" y="226"/>
                  </a:cubicBezTo>
                  <a:cubicBezTo>
                    <a:pt x="460" y="226"/>
                    <a:pt x="460" y="224"/>
                    <a:pt x="458" y="223"/>
                  </a:cubicBezTo>
                  <a:cubicBezTo>
                    <a:pt x="457" y="222"/>
                    <a:pt x="451" y="218"/>
                    <a:pt x="452" y="216"/>
                  </a:cubicBezTo>
                  <a:cubicBezTo>
                    <a:pt x="452" y="213"/>
                    <a:pt x="451" y="209"/>
                    <a:pt x="452" y="207"/>
                  </a:cubicBezTo>
                  <a:cubicBezTo>
                    <a:pt x="452" y="205"/>
                    <a:pt x="452" y="202"/>
                    <a:pt x="451" y="199"/>
                  </a:cubicBezTo>
                  <a:cubicBezTo>
                    <a:pt x="451" y="197"/>
                    <a:pt x="453" y="195"/>
                    <a:pt x="454" y="190"/>
                  </a:cubicBezTo>
                  <a:cubicBezTo>
                    <a:pt x="454" y="186"/>
                    <a:pt x="449" y="182"/>
                    <a:pt x="447" y="181"/>
                  </a:cubicBezTo>
                  <a:cubicBezTo>
                    <a:pt x="444" y="180"/>
                    <a:pt x="446" y="178"/>
                    <a:pt x="449" y="175"/>
                  </a:cubicBezTo>
                  <a:cubicBezTo>
                    <a:pt x="453" y="172"/>
                    <a:pt x="453" y="162"/>
                    <a:pt x="453" y="160"/>
                  </a:cubicBezTo>
                  <a:cubicBezTo>
                    <a:pt x="453" y="158"/>
                    <a:pt x="445" y="156"/>
                    <a:pt x="443" y="157"/>
                  </a:cubicBezTo>
                  <a:cubicBezTo>
                    <a:pt x="440" y="157"/>
                    <a:pt x="429" y="156"/>
                    <a:pt x="427" y="156"/>
                  </a:cubicBezTo>
                  <a:cubicBezTo>
                    <a:pt x="424" y="155"/>
                    <a:pt x="423" y="158"/>
                    <a:pt x="422" y="161"/>
                  </a:cubicBezTo>
                  <a:cubicBezTo>
                    <a:pt x="421" y="163"/>
                    <a:pt x="418" y="167"/>
                    <a:pt x="416" y="173"/>
                  </a:cubicBezTo>
                  <a:cubicBezTo>
                    <a:pt x="415" y="178"/>
                    <a:pt x="408" y="180"/>
                    <a:pt x="405" y="181"/>
                  </a:cubicBezTo>
                  <a:cubicBezTo>
                    <a:pt x="402" y="182"/>
                    <a:pt x="400" y="187"/>
                    <a:pt x="402" y="189"/>
                  </a:cubicBezTo>
                  <a:cubicBezTo>
                    <a:pt x="403" y="191"/>
                    <a:pt x="405" y="189"/>
                    <a:pt x="406" y="190"/>
                  </a:cubicBezTo>
                  <a:cubicBezTo>
                    <a:pt x="408" y="190"/>
                    <a:pt x="406" y="196"/>
                    <a:pt x="405" y="196"/>
                  </a:cubicBezTo>
                  <a:cubicBezTo>
                    <a:pt x="404" y="197"/>
                    <a:pt x="407" y="199"/>
                    <a:pt x="405" y="200"/>
                  </a:cubicBezTo>
                  <a:cubicBezTo>
                    <a:pt x="403" y="202"/>
                    <a:pt x="401" y="205"/>
                    <a:pt x="402" y="206"/>
                  </a:cubicBezTo>
                  <a:cubicBezTo>
                    <a:pt x="403" y="208"/>
                    <a:pt x="409" y="208"/>
                    <a:pt x="412" y="210"/>
                  </a:cubicBezTo>
                  <a:cubicBezTo>
                    <a:pt x="414" y="211"/>
                    <a:pt x="413" y="214"/>
                    <a:pt x="415" y="217"/>
                  </a:cubicBezTo>
                  <a:cubicBezTo>
                    <a:pt x="417" y="219"/>
                    <a:pt x="420" y="218"/>
                    <a:pt x="421" y="219"/>
                  </a:cubicBezTo>
                  <a:cubicBezTo>
                    <a:pt x="422" y="221"/>
                    <a:pt x="417" y="227"/>
                    <a:pt x="415" y="228"/>
                  </a:cubicBezTo>
                  <a:cubicBezTo>
                    <a:pt x="414" y="228"/>
                    <a:pt x="407" y="221"/>
                    <a:pt x="405" y="220"/>
                  </a:cubicBezTo>
                  <a:cubicBezTo>
                    <a:pt x="403" y="218"/>
                    <a:pt x="395" y="216"/>
                    <a:pt x="392" y="214"/>
                  </a:cubicBezTo>
                  <a:cubicBezTo>
                    <a:pt x="388" y="212"/>
                    <a:pt x="385" y="212"/>
                    <a:pt x="380" y="209"/>
                  </a:cubicBezTo>
                  <a:cubicBezTo>
                    <a:pt x="376" y="206"/>
                    <a:pt x="373" y="205"/>
                    <a:pt x="365" y="205"/>
                  </a:cubicBezTo>
                  <a:cubicBezTo>
                    <a:pt x="357" y="205"/>
                    <a:pt x="352" y="203"/>
                    <a:pt x="349" y="204"/>
                  </a:cubicBezTo>
                  <a:cubicBezTo>
                    <a:pt x="347" y="204"/>
                    <a:pt x="348" y="201"/>
                    <a:pt x="343" y="199"/>
                  </a:cubicBezTo>
                  <a:cubicBezTo>
                    <a:pt x="339" y="197"/>
                    <a:pt x="336" y="194"/>
                    <a:pt x="333" y="196"/>
                  </a:cubicBezTo>
                  <a:cubicBezTo>
                    <a:pt x="330" y="197"/>
                    <a:pt x="331" y="202"/>
                    <a:pt x="335" y="203"/>
                  </a:cubicBezTo>
                  <a:cubicBezTo>
                    <a:pt x="339" y="203"/>
                    <a:pt x="337" y="205"/>
                    <a:pt x="342" y="205"/>
                  </a:cubicBezTo>
                  <a:cubicBezTo>
                    <a:pt x="346" y="205"/>
                    <a:pt x="347" y="206"/>
                    <a:pt x="347" y="209"/>
                  </a:cubicBezTo>
                  <a:cubicBezTo>
                    <a:pt x="347" y="212"/>
                    <a:pt x="349" y="214"/>
                    <a:pt x="351" y="216"/>
                  </a:cubicBezTo>
                  <a:cubicBezTo>
                    <a:pt x="353" y="218"/>
                    <a:pt x="352" y="221"/>
                    <a:pt x="348" y="221"/>
                  </a:cubicBezTo>
                  <a:cubicBezTo>
                    <a:pt x="345" y="221"/>
                    <a:pt x="341" y="221"/>
                    <a:pt x="343" y="223"/>
                  </a:cubicBezTo>
                  <a:cubicBezTo>
                    <a:pt x="344" y="226"/>
                    <a:pt x="342" y="226"/>
                    <a:pt x="338" y="225"/>
                  </a:cubicBezTo>
                  <a:cubicBezTo>
                    <a:pt x="335" y="224"/>
                    <a:pt x="337" y="222"/>
                    <a:pt x="338" y="220"/>
                  </a:cubicBezTo>
                  <a:cubicBezTo>
                    <a:pt x="340" y="219"/>
                    <a:pt x="335" y="217"/>
                    <a:pt x="333" y="216"/>
                  </a:cubicBezTo>
                  <a:cubicBezTo>
                    <a:pt x="331" y="216"/>
                    <a:pt x="322" y="222"/>
                    <a:pt x="320" y="223"/>
                  </a:cubicBezTo>
                  <a:cubicBezTo>
                    <a:pt x="318" y="224"/>
                    <a:pt x="312" y="221"/>
                    <a:pt x="306" y="223"/>
                  </a:cubicBezTo>
                  <a:cubicBezTo>
                    <a:pt x="300" y="224"/>
                    <a:pt x="300" y="229"/>
                    <a:pt x="298" y="229"/>
                  </a:cubicBezTo>
                  <a:cubicBezTo>
                    <a:pt x="296" y="228"/>
                    <a:pt x="289" y="229"/>
                    <a:pt x="287" y="228"/>
                  </a:cubicBezTo>
                  <a:cubicBezTo>
                    <a:pt x="284" y="226"/>
                    <a:pt x="286" y="225"/>
                    <a:pt x="289" y="225"/>
                  </a:cubicBezTo>
                  <a:cubicBezTo>
                    <a:pt x="291" y="226"/>
                    <a:pt x="292" y="225"/>
                    <a:pt x="291" y="223"/>
                  </a:cubicBezTo>
                  <a:cubicBezTo>
                    <a:pt x="289" y="221"/>
                    <a:pt x="293" y="218"/>
                    <a:pt x="293" y="217"/>
                  </a:cubicBezTo>
                  <a:cubicBezTo>
                    <a:pt x="293" y="216"/>
                    <a:pt x="283" y="219"/>
                    <a:pt x="281" y="221"/>
                  </a:cubicBezTo>
                  <a:cubicBezTo>
                    <a:pt x="280" y="222"/>
                    <a:pt x="281" y="224"/>
                    <a:pt x="280" y="225"/>
                  </a:cubicBezTo>
                  <a:cubicBezTo>
                    <a:pt x="278" y="226"/>
                    <a:pt x="278" y="224"/>
                    <a:pt x="276" y="223"/>
                  </a:cubicBezTo>
                  <a:cubicBezTo>
                    <a:pt x="274" y="222"/>
                    <a:pt x="259" y="226"/>
                    <a:pt x="257" y="229"/>
                  </a:cubicBezTo>
                  <a:cubicBezTo>
                    <a:pt x="254" y="232"/>
                    <a:pt x="249" y="232"/>
                    <a:pt x="249" y="234"/>
                  </a:cubicBezTo>
                  <a:cubicBezTo>
                    <a:pt x="249" y="236"/>
                    <a:pt x="242" y="235"/>
                    <a:pt x="239" y="237"/>
                  </a:cubicBezTo>
                  <a:cubicBezTo>
                    <a:pt x="237" y="238"/>
                    <a:pt x="238" y="243"/>
                    <a:pt x="237" y="245"/>
                  </a:cubicBezTo>
                  <a:cubicBezTo>
                    <a:pt x="236" y="248"/>
                    <a:pt x="226" y="247"/>
                    <a:pt x="223" y="247"/>
                  </a:cubicBezTo>
                  <a:cubicBezTo>
                    <a:pt x="220" y="247"/>
                    <a:pt x="219" y="241"/>
                    <a:pt x="216" y="241"/>
                  </a:cubicBezTo>
                  <a:cubicBezTo>
                    <a:pt x="214" y="241"/>
                    <a:pt x="215" y="237"/>
                    <a:pt x="216" y="236"/>
                  </a:cubicBezTo>
                  <a:cubicBezTo>
                    <a:pt x="217" y="234"/>
                    <a:pt x="219" y="235"/>
                    <a:pt x="222" y="233"/>
                  </a:cubicBezTo>
                  <a:cubicBezTo>
                    <a:pt x="225" y="231"/>
                    <a:pt x="228" y="234"/>
                    <a:pt x="229" y="233"/>
                  </a:cubicBezTo>
                  <a:cubicBezTo>
                    <a:pt x="231" y="232"/>
                    <a:pt x="225" y="228"/>
                    <a:pt x="224" y="225"/>
                  </a:cubicBezTo>
                  <a:cubicBezTo>
                    <a:pt x="224" y="222"/>
                    <a:pt x="217" y="221"/>
                    <a:pt x="214" y="222"/>
                  </a:cubicBezTo>
                  <a:cubicBezTo>
                    <a:pt x="210" y="223"/>
                    <a:pt x="206" y="222"/>
                    <a:pt x="203" y="221"/>
                  </a:cubicBezTo>
                  <a:cubicBezTo>
                    <a:pt x="201" y="220"/>
                    <a:pt x="201" y="223"/>
                    <a:pt x="205" y="224"/>
                  </a:cubicBezTo>
                  <a:cubicBezTo>
                    <a:pt x="209" y="225"/>
                    <a:pt x="207" y="228"/>
                    <a:pt x="207" y="230"/>
                  </a:cubicBezTo>
                  <a:cubicBezTo>
                    <a:pt x="208" y="232"/>
                    <a:pt x="206" y="236"/>
                    <a:pt x="204" y="239"/>
                  </a:cubicBezTo>
                  <a:cubicBezTo>
                    <a:pt x="202" y="242"/>
                    <a:pt x="203" y="242"/>
                    <a:pt x="207" y="242"/>
                  </a:cubicBezTo>
                  <a:cubicBezTo>
                    <a:pt x="210" y="242"/>
                    <a:pt x="210" y="246"/>
                    <a:pt x="210" y="250"/>
                  </a:cubicBezTo>
                  <a:cubicBezTo>
                    <a:pt x="210" y="253"/>
                    <a:pt x="207" y="254"/>
                    <a:pt x="207" y="256"/>
                  </a:cubicBezTo>
                  <a:cubicBezTo>
                    <a:pt x="207" y="259"/>
                    <a:pt x="204" y="255"/>
                    <a:pt x="204" y="256"/>
                  </a:cubicBezTo>
                  <a:cubicBezTo>
                    <a:pt x="203" y="257"/>
                    <a:pt x="202" y="256"/>
                    <a:pt x="201" y="254"/>
                  </a:cubicBezTo>
                  <a:cubicBezTo>
                    <a:pt x="201" y="252"/>
                    <a:pt x="195" y="253"/>
                    <a:pt x="193" y="252"/>
                  </a:cubicBezTo>
                  <a:cubicBezTo>
                    <a:pt x="190" y="251"/>
                    <a:pt x="189" y="252"/>
                    <a:pt x="187" y="255"/>
                  </a:cubicBezTo>
                  <a:cubicBezTo>
                    <a:pt x="186" y="257"/>
                    <a:pt x="182" y="258"/>
                    <a:pt x="180" y="258"/>
                  </a:cubicBezTo>
                  <a:cubicBezTo>
                    <a:pt x="177" y="258"/>
                    <a:pt x="174" y="262"/>
                    <a:pt x="172" y="264"/>
                  </a:cubicBezTo>
                  <a:cubicBezTo>
                    <a:pt x="169" y="265"/>
                    <a:pt x="169" y="268"/>
                    <a:pt x="172" y="271"/>
                  </a:cubicBezTo>
                  <a:cubicBezTo>
                    <a:pt x="175" y="274"/>
                    <a:pt x="176" y="276"/>
                    <a:pt x="176" y="278"/>
                  </a:cubicBezTo>
                  <a:cubicBezTo>
                    <a:pt x="175" y="279"/>
                    <a:pt x="167" y="279"/>
                    <a:pt x="166" y="277"/>
                  </a:cubicBezTo>
                  <a:cubicBezTo>
                    <a:pt x="164" y="275"/>
                    <a:pt x="159" y="275"/>
                    <a:pt x="157" y="275"/>
                  </a:cubicBezTo>
                  <a:cubicBezTo>
                    <a:pt x="155" y="275"/>
                    <a:pt x="150" y="269"/>
                    <a:pt x="147" y="269"/>
                  </a:cubicBezTo>
                  <a:cubicBezTo>
                    <a:pt x="145" y="269"/>
                    <a:pt x="143" y="272"/>
                    <a:pt x="142" y="274"/>
                  </a:cubicBezTo>
                  <a:cubicBezTo>
                    <a:pt x="141" y="276"/>
                    <a:pt x="143" y="276"/>
                    <a:pt x="145" y="279"/>
                  </a:cubicBezTo>
                  <a:cubicBezTo>
                    <a:pt x="146" y="282"/>
                    <a:pt x="151" y="282"/>
                    <a:pt x="153" y="282"/>
                  </a:cubicBezTo>
                  <a:cubicBezTo>
                    <a:pt x="155" y="282"/>
                    <a:pt x="154" y="285"/>
                    <a:pt x="154" y="287"/>
                  </a:cubicBezTo>
                  <a:cubicBezTo>
                    <a:pt x="153" y="288"/>
                    <a:pt x="149" y="289"/>
                    <a:pt x="147" y="288"/>
                  </a:cubicBezTo>
                  <a:cubicBezTo>
                    <a:pt x="146" y="286"/>
                    <a:pt x="141" y="288"/>
                    <a:pt x="141" y="286"/>
                  </a:cubicBezTo>
                  <a:cubicBezTo>
                    <a:pt x="141" y="284"/>
                    <a:pt x="137" y="281"/>
                    <a:pt x="133" y="281"/>
                  </a:cubicBezTo>
                  <a:cubicBezTo>
                    <a:pt x="129" y="282"/>
                    <a:pt x="128" y="280"/>
                    <a:pt x="129" y="277"/>
                  </a:cubicBezTo>
                  <a:cubicBezTo>
                    <a:pt x="129" y="274"/>
                    <a:pt x="127" y="272"/>
                    <a:pt x="127" y="270"/>
                  </a:cubicBezTo>
                  <a:cubicBezTo>
                    <a:pt x="127" y="269"/>
                    <a:pt x="125" y="266"/>
                    <a:pt x="127" y="265"/>
                  </a:cubicBezTo>
                  <a:cubicBezTo>
                    <a:pt x="129" y="264"/>
                    <a:pt x="127" y="262"/>
                    <a:pt x="128" y="260"/>
                  </a:cubicBezTo>
                  <a:cubicBezTo>
                    <a:pt x="128" y="258"/>
                    <a:pt x="124" y="255"/>
                    <a:pt x="121" y="255"/>
                  </a:cubicBezTo>
                  <a:cubicBezTo>
                    <a:pt x="118" y="255"/>
                    <a:pt x="119" y="252"/>
                    <a:pt x="116" y="251"/>
                  </a:cubicBezTo>
                  <a:cubicBezTo>
                    <a:pt x="113" y="251"/>
                    <a:pt x="108" y="246"/>
                    <a:pt x="108" y="244"/>
                  </a:cubicBezTo>
                  <a:cubicBezTo>
                    <a:pt x="107" y="242"/>
                    <a:pt x="103" y="242"/>
                    <a:pt x="105" y="242"/>
                  </a:cubicBezTo>
                  <a:cubicBezTo>
                    <a:pt x="106" y="241"/>
                    <a:pt x="109" y="242"/>
                    <a:pt x="111" y="244"/>
                  </a:cubicBezTo>
                  <a:cubicBezTo>
                    <a:pt x="114" y="246"/>
                    <a:pt x="117" y="248"/>
                    <a:pt x="123" y="249"/>
                  </a:cubicBezTo>
                  <a:cubicBezTo>
                    <a:pt x="129" y="250"/>
                    <a:pt x="131" y="253"/>
                    <a:pt x="138" y="254"/>
                  </a:cubicBezTo>
                  <a:cubicBezTo>
                    <a:pt x="144" y="255"/>
                    <a:pt x="148" y="256"/>
                    <a:pt x="158" y="257"/>
                  </a:cubicBezTo>
                  <a:cubicBezTo>
                    <a:pt x="167" y="258"/>
                    <a:pt x="179" y="249"/>
                    <a:pt x="182" y="246"/>
                  </a:cubicBezTo>
                  <a:cubicBezTo>
                    <a:pt x="185" y="244"/>
                    <a:pt x="181" y="238"/>
                    <a:pt x="181" y="236"/>
                  </a:cubicBezTo>
                  <a:cubicBezTo>
                    <a:pt x="181" y="234"/>
                    <a:pt x="177" y="234"/>
                    <a:pt x="176" y="233"/>
                  </a:cubicBezTo>
                  <a:cubicBezTo>
                    <a:pt x="176" y="231"/>
                    <a:pt x="173" y="228"/>
                    <a:pt x="169" y="228"/>
                  </a:cubicBezTo>
                  <a:cubicBezTo>
                    <a:pt x="166" y="228"/>
                    <a:pt x="165" y="224"/>
                    <a:pt x="162" y="224"/>
                  </a:cubicBezTo>
                  <a:cubicBezTo>
                    <a:pt x="160" y="225"/>
                    <a:pt x="158" y="223"/>
                    <a:pt x="150" y="218"/>
                  </a:cubicBezTo>
                  <a:cubicBezTo>
                    <a:pt x="143" y="213"/>
                    <a:pt x="132" y="210"/>
                    <a:pt x="130" y="210"/>
                  </a:cubicBezTo>
                  <a:cubicBezTo>
                    <a:pt x="129" y="211"/>
                    <a:pt x="127" y="212"/>
                    <a:pt x="126" y="210"/>
                  </a:cubicBezTo>
                  <a:cubicBezTo>
                    <a:pt x="125" y="208"/>
                    <a:pt x="122" y="208"/>
                    <a:pt x="120" y="210"/>
                  </a:cubicBezTo>
                  <a:cubicBezTo>
                    <a:pt x="118" y="211"/>
                    <a:pt x="116" y="209"/>
                    <a:pt x="112" y="209"/>
                  </a:cubicBezTo>
                  <a:cubicBezTo>
                    <a:pt x="108" y="210"/>
                    <a:pt x="106" y="208"/>
                    <a:pt x="107" y="207"/>
                  </a:cubicBezTo>
                  <a:cubicBezTo>
                    <a:pt x="108" y="206"/>
                    <a:pt x="114" y="207"/>
                    <a:pt x="114" y="205"/>
                  </a:cubicBezTo>
                  <a:cubicBezTo>
                    <a:pt x="113" y="203"/>
                    <a:pt x="111" y="205"/>
                    <a:pt x="108" y="202"/>
                  </a:cubicBezTo>
                  <a:cubicBezTo>
                    <a:pt x="105" y="200"/>
                    <a:pt x="103" y="202"/>
                    <a:pt x="102" y="204"/>
                  </a:cubicBezTo>
                  <a:cubicBezTo>
                    <a:pt x="101" y="205"/>
                    <a:pt x="99" y="205"/>
                    <a:pt x="97" y="203"/>
                  </a:cubicBezTo>
                  <a:cubicBezTo>
                    <a:pt x="97" y="203"/>
                    <a:pt x="97" y="203"/>
                    <a:pt x="96" y="203"/>
                  </a:cubicBezTo>
                  <a:cubicBezTo>
                    <a:pt x="96" y="206"/>
                    <a:pt x="94" y="206"/>
                    <a:pt x="92" y="206"/>
                  </a:cubicBezTo>
                  <a:cubicBezTo>
                    <a:pt x="90" y="205"/>
                    <a:pt x="88" y="209"/>
                    <a:pt x="85" y="209"/>
                  </a:cubicBezTo>
                  <a:cubicBezTo>
                    <a:pt x="83" y="209"/>
                    <a:pt x="80" y="212"/>
                    <a:pt x="79" y="214"/>
                  </a:cubicBezTo>
                  <a:cubicBezTo>
                    <a:pt x="79" y="216"/>
                    <a:pt x="76" y="215"/>
                    <a:pt x="76" y="217"/>
                  </a:cubicBezTo>
                  <a:cubicBezTo>
                    <a:pt x="76" y="218"/>
                    <a:pt x="76" y="220"/>
                    <a:pt x="75" y="221"/>
                  </a:cubicBezTo>
                  <a:cubicBezTo>
                    <a:pt x="74" y="223"/>
                    <a:pt x="75" y="223"/>
                    <a:pt x="76" y="226"/>
                  </a:cubicBezTo>
                  <a:cubicBezTo>
                    <a:pt x="77" y="228"/>
                    <a:pt x="80" y="228"/>
                    <a:pt x="81" y="229"/>
                  </a:cubicBezTo>
                  <a:cubicBezTo>
                    <a:pt x="83" y="230"/>
                    <a:pt x="87" y="234"/>
                    <a:pt x="87" y="235"/>
                  </a:cubicBezTo>
                  <a:cubicBezTo>
                    <a:pt x="87" y="237"/>
                    <a:pt x="84" y="240"/>
                    <a:pt x="82" y="241"/>
                  </a:cubicBezTo>
                  <a:cubicBezTo>
                    <a:pt x="81" y="242"/>
                    <a:pt x="79" y="245"/>
                    <a:pt x="80" y="246"/>
                  </a:cubicBezTo>
                  <a:cubicBezTo>
                    <a:pt x="81" y="248"/>
                    <a:pt x="85" y="254"/>
                    <a:pt x="88" y="259"/>
                  </a:cubicBezTo>
                  <a:cubicBezTo>
                    <a:pt x="90" y="264"/>
                    <a:pt x="87" y="262"/>
                    <a:pt x="85" y="264"/>
                  </a:cubicBezTo>
                  <a:cubicBezTo>
                    <a:pt x="83" y="266"/>
                    <a:pt x="86" y="269"/>
                    <a:pt x="86" y="270"/>
                  </a:cubicBezTo>
                  <a:cubicBezTo>
                    <a:pt x="87" y="272"/>
                    <a:pt x="84" y="272"/>
                    <a:pt x="84" y="273"/>
                  </a:cubicBezTo>
                  <a:cubicBezTo>
                    <a:pt x="84" y="274"/>
                    <a:pt x="88" y="275"/>
                    <a:pt x="88" y="276"/>
                  </a:cubicBezTo>
                  <a:cubicBezTo>
                    <a:pt x="89" y="277"/>
                    <a:pt x="86" y="278"/>
                    <a:pt x="87" y="280"/>
                  </a:cubicBezTo>
                  <a:cubicBezTo>
                    <a:pt x="88" y="282"/>
                    <a:pt x="91" y="282"/>
                    <a:pt x="92" y="284"/>
                  </a:cubicBezTo>
                  <a:cubicBezTo>
                    <a:pt x="92" y="287"/>
                    <a:pt x="86" y="287"/>
                    <a:pt x="86" y="289"/>
                  </a:cubicBezTo>
                  <a:cubicBezTo>
                    <a:pt x="87" y="291"/>
                    <a:pt x="94" y="294"/>
                    <a:pt x="97" y="297"/>
                  </a:cubicBezTo>
                  <a:cubicBezTo>
                    <a:pt x="100" y="301"/>
                    <a:pt x="100" y="302"/>
                    <a:pt x="99" y="304"/>
                  </a:cubicBezTo>
                  <a:cubicBezTo>
                    <a:pt x="98" y="308"/>
                    <a:pt x="89" y="311"/>
                    <a:pt x="87" y="316"/>
                  </a:cubicBezTo>
                  <a:cubicBezTo>
                    <a:pt x="85" y="320"/>
                    <a:pt x="77" y="323"/>
                    <a:pt x="74" y="326"/>
                  </a:cubicBezTo>
                  <a:cubicBezTo>
                    <a:pt x="73" y="328"/>
                    <a:pt x="71" y="330"/>
                    <a:pt x="70" y="332"/>
                  </a:cubicBezTo>
                  <a:cubicBezTo>
                    <a:pt x="71" y="331"/>
                    <a:pt x="73" y="331"/>
                    <a:pt x="74" y="330"/>
                  </a:cubicBezTo>
                  <a:cubicBezTo>
                    <a:pt x="75" y="329"/>
                    <a:pt x="77" y="334"/>
                    <a:pt x="79" y="336"/>
                  </a:cubicBezTo>
                  <a:cubicBezTo>
                    <a:pt x="81" y="337"/>
                    <a:pt x="85" y="336"/>
                    <a:pt x="86" y="337"/>
                  </a:cubicBezTo>
                  <a:cubicBezTo>
                    <a:pt x="88" y="339"/>
                    <a:pt x="85" y="339"/>
                    <a:pt x="82" y="338"/>
                  </a:cubicBezTo>
                  <a:cubicBezTo>
                    <a:pt x="79" y="338"/>
                    <a:pt x="79" y="340"/>
                    <a:pt x="74" y="341"/>
                  </a:cubicBezTo>
                  <a:cubicBezTo>
                    <a:pt x="71" y="342"/>
                    <a:pt x="71" y="344"/>
                    <a:pt x="70" y="344"/>
                  </a:cubicBezTo>
                  <a:cubicBezTo>
                    <a:pt x="72" y="347"/>
                    <a:pt x="69" y="348"/>
                    <a:pt x="68" y="350"/>
                  </a:cubicBezTo>
                  <a:cubicBezTo>
                    <a:pt x="67" y="352"/>
                    <a:pt x="66" y="353"/>
                    <a:pt x="65" y="354"/>
                  </a:cubicBezTo>
                  <a:cubicBezTo>
                    <a:pt x="65" y="356"/>
                    <a:pt x="66" y="357"/>
                    <a:pt x="66" y="359"/>
                  </a:cubicBezTo>
                  <a:cubicBezTo>
                    <a:pt x="66" y="361"/>
                    <a:pt x="67" y="362"/>
                    <a:pt x="68" y="364"/>
                  </a:cubicBezTo>
                  <a:cubicBezTo>
                    <a:pt x="69" y="365"/>
                    <a:pt x="67" y="365"/>
                    <a:pt x="66" y="366"/>
                  </a:cubicBezTo>
                  <a:cubicBezTo>
                    <a:pt x="65" y="367"/>
                    <a:pt x="65" y="369"/>
                    <a:pt x="67" y="371"/>
                  </a:cubicBezTo>
                  <a:cubicBezTo>
                    <a:pt x="68" y="372"/>
                    <a:pt x="68" y="374"/>
                    <a:pt x="68" y="376"/>
                  </a:cubicBezTo>
                  <a:cubicBezTo>
                    <a:pt x="67" y="377"/>
                    <a:pt x="69" y="379"/>
                    <a:pt x="70" y="380"/>
                  </a:cubicBezTo>
                  <a:cubicBezTo>
                    <a:pt x="72" y="382"/>
                    <a:pt x="71" y="385"/>
                    <a:pt x="73" y="386"/>
                  </a:cubicBezTo>
                  <a:cubicBezTo>
                    <a:pt x="74" y="387"/>
                    <a:pt x="75" y="388"/>
                    <a:pt x="77" y="388"/>
                  </a:cubicBezTo>
                  <a:cubicBezTo>
                    <a:pt x="79" y="387"/>
                    <a:pt x="80" y="388"/>
                    <a:pt x="81" y="390"/>
                  </a:cubicBezTo>
                  <a:cubicBezTo>
                    <a:pt x="82" y="391"/>
                    <a:pt x="84" y="390"/>
                    <a:pt x="86" y="390"/>
                  </a:cubicBezTo>
                  <a:cubicBezTo>
                    <a:pt x="88" y="389"/>
                    <a:pt x="93" y="391"/>
                    <a:pt x="94" y="392"/>
                  </a:cubicBezTo>
                  <a:cubicBezTo>
                    <a:pt x="95" y="392"/>
                    <a:pt x="94" y="396"/>
                    <a:pt x="94" y="398"/>
                  </a:cubicBezTo>
                  <a:cubicBezTo>
                    <a:pt x="95" y="400"/>
                    <a:pt x="93" y="402"/>
                    <a:pt x="95" y="404"/>
                  </a:cubicBezTo>
                  <a:cubicBezTo>
                    <a:pt x="97" y="405"/>
                    <a:pt x="97" y="408"/>
                    <a:pt x="99" y="409"/>
                  </a:cubicBezTo>
                  <a:cubicBezTo>
                    <a:pt x="102" y="410"/>
                    <a:pt x="103" y="413"/>
                    <a:pt x="104" y="413"/>
                  </a:cubicBezTo>
                  <a:cubicBezTo>
                    <a:pt x="106" y="414"/>
                    <a:pt x="108" y="416"/>
                    <a:pt x="109" y="418"/>
                  </a:cubicBezTo>
                  <a:cubicBezTo>
                    <a:pt x="109" y="419"/>
                    <a:pt x="106" y="421"/>
                    <a:pt x="104" y="422"/>
                  </a:cubicBezTo>
                  <a:cubicBezTo>
                    <a:pt x="103" y="422"/>
                    <a:pt x="100" y="419"/>
                    <a:pt x="99" y="421"/>
                  </a:cubicBezTo>
                  <a:cubicBezTo>
                    <a:pt x="97" y="422"/>
                    <a:pt x="99" y="424"/>
                    <a:pt x="100" y="429"/>
                  </a:cubicBezTo>
                  <a:cubicBezTo>
                    <a:pt x="101" y="433"/>
                    <a:pt x="102" y="433"/>
                    <a:pt x="103" y="433"/>
                  </a:cubicBezTo>
                  <a:cubicBezTo>
                    <a:pt x="105" y="433"/>
                    <a:pt x="106" y="432"/>
                    <a:pt x="107" y="431"/>
                  </a:cubicBezTo>
                  <a:cubicBezTo>
                    <a:pt x="109" y="430"/>
                    <a:pt x="112" y="431"/>
                    <a:pt x="113" y="431"/>
                  </a:cubicBezTo>
                  <a:cubicBezTo>
                    <a:pt x="114" y="430"/>
                    <a:pt x="119" y="430"/>
                    <a:pt x="120" y="432"/>
                  </a:cubicBezTo>
                  <a:cubicBezTo>
                    <a:pt x="121" y="433"/>
                    <a:pt x="122" y="437"/>
                    <a:pt x="121" y="438"/>
                  </a:cubicBezTo>
                  <a:cubicBezTo>
                    <a:pt x="120" y="439"/>
                    <a:pt x="122" y="441"/>
                    <a:pt x="123" y="443"/>
                  </a:cubicBezTo>
                  <a:cubicBezTo>
                    <a:pt x="124" y="444"/>
                    <a:pt x="128" y="444"/>
                    <a:pt x="129" y="444"/>
                  </a:cubicBezTo>
                  <a:cubicBezTo>
                    <a:pt x="130" y="445"/>
                    <a:pt x="133" y="449"/>
                    <a:pt x="133" y="451"/>
                  </a:cubicBezTo>
                  <a:cubicBezTo>
                    <a:pt x="132" y="452"/>
                    <a:pt x="135" y="453"/>
                    <a:pt x="136" y="452"/>
                  </a:cubicBezTo>
                  <a:cubicBezTo>
                    <a:pt x="137" y="452"/>
                    <a:pt x="138" y="453"/>
                    <a:pt x="140" y="454"/>
                  </a:cubicBezTo>
                  <a:cubicBezTo>
                    <a:pt x="141" y="455"/>
                    <a:pt x="143" y="455"/>
                    <a:pt x="144" y="454"/>
                  </a:cubicBezTo>
                  <a:cubicBezTo>
                    <a:pt x="146" y="453"/>
                    <a:pt x="148" y="452"/>
                    <a:pt x="149" y="453"/>
                  </a:cubicBezTo>
                  <a:cubicBezTo>
                    <a:pt x="150" y="455"/>
                    <a:pt x="153" y="457"/>
                    <a:pt x="153" y="458"/>
                  </a:cubicBezTo>
                  <a:cubicBezTo>
                    <a:pt x="153" y="459"/>
                    <a:pt x="157" y="458"/>
                    <a:pt x="160" y="459"/>
                  </a:cubicBezTo>
                  <a:cubicBezTo>
                    <a:pt x="162" y="460"/>
                    <a:pt x="164" y="460"/>
                    <a:pt x="167" y="461"/>
                  </a:cubicBezTo>
                  <a:cubicBezTo>
                    <a:pt x="169" y="462"/>
                    <a:pt x="171" y="462"/>
                    <a:pt x="172" y="464"/>
                  </a:cubicBezTo>
                  <a:cubicBezTo>
                    <a:pt x="172" y="465"/>
                    <a:pt x="169" y="467"/>
                    <a:pt x="169" y="467"/>
                  </a:cubicBezTo>
                  <a:cubicBezTo>
                    <a:pt x="169" y="468"/>
                    <a:pt x="171" y="469"/>
                    <a:pt x="171" y="470"/>
                  </a:cubicBezTo>
                  <a:cubicBezTo>
                    <a:pt x="171" y="471"/>
                    <a:pt x="169" y="471"/>
                    <a:pt x="168" y="472"/>
                  </a:cubicBezTo>
                  <a:cubicBezTo>
                    <a:pt x="168" y="473"/>
                    <a:pt x="170" y="474"/>
                    <a:pt x="170" y="475"/>
                  </a:cubicBezTo>
                  <a:cubicBezTo>
                    <a:pt x="170" y="476"/>
                    <a:pt x="169" y="479"/>
                    <a:pt x="169" y="480"/>
                  </a:cubicBezTo>
                  <a:cubicBezTo>
                    <a:pt x="169" y="481"/>
                    <a:pt x="163" y="480"/>
                    <a:pt x="162" y="480"/>
                  </a:cubicBezTo>
                  <a:cubicBezTo>
                    <a:pt x="160" y="480"/>
                    <a:pt x="156" y="484"/>
                    <a:pt x="155" y="484"/>
                  </a:cubicBezTo>
                  <a:cubicBezTo>
                    <a:pt x="154" y="485"/>
                    <a:pt x="155" y="487"/>
                    <a:pt x="155" y="488"/>
                  </a:cubicBezTo>
                  <a:cubicBezTo>
                    <a:pt x="159" y="488"/>
                    <a:pt x="163" y="487"/>
                    <a:pt x="164" y="488"/>
                  </a:cubicBezTo>
                  <a:cubicBezTo>
                    <a:pt x="164" y="490"/>
                    <a:pt x="155" y="494"/>
                    <a:pt x="153" y="494"/>
                  </a:cubicBezTo>
                  <a:cubicBezTo>
                    <a:pt x="151" y="495"/>
                    <a:pt x="156" y="498"/>
                    <a:pt x="156" y="499"/>
                  </a:cubicBezTo>
                  <a:cubicBezTo>
                    <a:pt x="156" y="501"/>
                    <a:pt x="151" y="501"/>
                    <a:pt x="151" y="504"/>
                  </a:cubicBezTo>
                  <a:cubicBezTo>
                    <a:pt x="152" y="507"/>
                    <a:pt x="150" y="508"/>
                    <a:pt x="147" y="508"/>
                  </a:cubicBezTo>
                  <a:cubicBezTo>
                    <a:pt x="144" y="508"/>
                    <a:pt x="143" y="509"/>
                    <a:pt x="144" y="509"/>
                  </a:cubicBezTo>
                  <a:cubicBezTo>
                    <a:pt x="146" y="510"/>
                    <a:pt x="146" y="513"/>
                    <a:pt x="151" y="515"/>
                  </a:cubicBezTo>
                  <a:cubicBezTo>
                    <a:pt x="156" y="516"/>
                    <a:pt x="162" y="521"/>
                    <a:pt x="167" y="526"/>
                  </a:cubicBezTo>
                  <a:cubicBezTo>
                    <a:pt x="167" y="527"/>
                    <a:pt x="168" y="527"/>
                    <a:pt x="169" y="528"/>
                  </a:cubicBezTo>
                  <a:cubicBezTo>
                    <a:pt x="170" y="527"/>
                    <a:pt x="171" y="527"/>
                    <a:pt x="172" y="526"/>
                  </a:cubicBezTo>
                  <a:cubicBezTo>
                    <a:pt x="175" y="526"/>
                    <a:pt x="180" y="528"/>
                    <a:pt x="182" y="529"/>
                  </a:cubicBezTo>
                  <a:cubicBezTo>
                    <a:pt x="185" y="531"/>
                    <a:pt x="194" y="529"/>
                    <a:pt x="195" y="531"/>
                  </a:cubicBezTo>
                  <a:cubicBezTo>
                    <a:pt x="196" y="532"/>
                    <a:pt x="199" y="534"/>
                    <a:pt x="200" y="534"/>
                  </a:cubicBezTo>
                  <a:cubicBezTo>
                    <a:pt x="202" y="534"/>
                    <a:pt x="204" y="538"/>
                    <a:pt x="206" y="537"/>
                  </a:cubicBezTo>
                  <a:cubicBezTo>
                    <a:pt x="207" y="535"/>
                    <a:pt x="213" y="535"/>
                    <a:pt x="214" y="535"/>
                  </a:cubicBezTo>
                  <a:cubicBezTo>
                    <a:pt x="216" y="535"/>
                    <a:pt x="216" y="537"/>
                    <a:pt x="217" y="537"/>
                  </a:cubicBezTo>
                  <a:cubicBezTo>
                    <a:pt x="219" y="537"/>
                    <a:pt x="219" y="542"/>
                    <a:pt x="220" y="542"/>
                  </a:cubicBezTo>
                  <a:cubicBezTo>
                    <a:pt x="221" y="541"/>
                    <a:pt x="225" y="545"/>
                    <a:pt x="228" y="545"/>
                  </a:cubicBezTo>
                  <a:cubicBezTo>
                    <a:pt x="230" y="546"/>
                    <a:pt x="233" y="550"/>
                    <a:pt x="234" y="550"/>
                  </a:cubicBezTo>
                  <a:cubicBezTo>
                    <a:pt x="235" y="550"/>
                    <a:pt x="237" y="552"/>
                    <a:pt x="238" y="550"/>
                  </a:cubicBezTo>
                  <a:cubicBezTo>
                    <a:pt x="239" y="548"/>
                    <a:pt x="242" y="549"/>
                    <a:pt x="243" y="546"/>
                  </a:cubicBezTo>
                  <a:cubicBezTo>
                    <a:pt x="239" y="540"/>
                    <a:pt x="233" y="534"/>
                    <a:pt x="234" y="531"/>
                  </a:cubicBezTo>
                  <a:cubicBezTo>
                    <a:pt x="234" y="527"/>
                    <a:pt x="236" y="524"/>
                    <a:pt x="230" y="520"/>
                  </a:cubicBezTo>
                  <a:cubicBezTo>
                    <a:pt x="225" y="515"/>
                    <a:pt x="231" y="512"/>
                    <a:pt x="235" y="508"/>
                  </a:cubicBezTo>
                  <a:cubicBezTo>
                    <a:pt x="238" y="503"/>
                    <a:pt x="245" y="502"/>
                    <a:pt x="250" y="499"/>
                  </a:cubicBezTo>
                  <a:cubicBezTo>
                    <a:pt x="249" y="498"/>
                    <a:pt x="248" y="497"/>
                    <a:pt x="247" y="497"/>
                  </a:cubicBezTo>
                  <a:cubicBezTo>
                    <a:pt x="243" y="495"/>
                    <a:pt x="242" y="494"/>
                    <a:pt x="245" y="493"/>
                  </a:cubicBezTo>
                  <a:cubicBezTo>
                    <a:pt x="248" y="492"/>
                    <a:pt x="246" y="491"/>
                    <a:pt x="244" y="488"/>
                  </a:cubicBezTo>
                  <a:cubicBezTo>
                    <a:pt x="241" y="485"/>
                    <a:pt x="240" y="482"/>
                    <a:pt x="239" y="482"/>
                  </a:cubicBezTo>
                  <a:cubicBezTo>
                    <a:pt x="237" y="482"/>
                    <a:pt x="235" y="482"/>
                    <a:pt x="233" y="482"/>
                  </a:cubicBezTo>
                  <a:cubicBezTo>
                    <a:pt x="230" y="483"/>
                    <a:pt x="231" y="480"/>
                    <a:pt x="231" y="478"/>
                  </a:cubicBezTo>
                  <a:cubicBezTo>
                    <a:pt x="231" y="475"/>
                    <a:pt x="227" y="476"/>
                    <a:pt x="226" y="475"/>
                  </a:cubicBezTo>
                  <a:cubicBezTo>
                    <a:pt x="225" y="473"/>
                    <a:pt x="227" y="470"/>
                    <a:pt x="228" y="469"/>
                  </a:cubicBezTo>
                  <a:cubicBezTo>
                    <a:pt x="229" y="469"/>
                    <a:pt x="231" y="468"/>
                    <a:pt x="231" y="467"/>
                  </a:cubicBezTo>
                  <a:cubicBezTo>
                    <a:pt x="231" y="466"/>
                    <a:pt x="227" y="465"/>
                    <a:pt x="228" y="463"/>
                  </a:cubicBezTo>
                  <a:cubicBezTo>
                    <a:pt x="230" y="460"/>
                    <a:pt x="233" y="460"/>
                    <a:pt x="233" y="457"/>
                  </a:cubicBezTo>
                  <a:cubicBezTo>
                    <a:pt x="233" y="455"/>
                    <a:pt x="235" y="452"/>
                    <a:pt x="238" y="454"/>
                  </a:cubicBezTo>
                  <a:cubicBezTo>
                    <a:pt x="240" y="456"/>
                    <a:pt x="242" y="461"/>
                    <a:pt x="245" y="460"/>
                  </a:cubicBezTo>
                  <a:cubicBezTo>
                    <a:pt x="248" y="459"/>
                    <a:pt x="246" y="456"/>
                    <a:pt x="245" y="455"/>
                  </a:cubicBezTo>
                  <a:cubicBezTo>
                    <a:pt x="245" y="453"/>
                    <a:pt x="244" y="451"/>
                    <a:pt x="248" y="450"/>
                  </a:cubicBezTo>
                  <a:cubicBezTo>
                    <a:pt x="251" y="449"/>
                    <a:pt x="249" y="446"/>
                    <a:pt x="252" y="446"/>
                  </a:cubicBezTo>
                  <a:cubicBezTo>
                    <a:pt x="255" y="446"/>
                    <a:pt x="259" y="443"/>
                    <a:pt x="261" y="442"/>
                  </a:cubicBezTo>
                  <a:cubicBezTo>
                    <a:pt x="262" y="441"/>
                    <a:pt x="266" y="439"/>
                    <a:pt x="267" y="440"/>
                  </a:cubicBezTo>
                  <a:cubicBezTo>
                    <a:pt x="269" y="441"/>
                    <a:pt x="271" y="443"/>
                    <a:pt x="272" y="440"/>
                  </a:cubicBezTo>
                  <a:cubicBezTo>
                    <a:pt x="273" y="438"/>
                    <a:pt x="277" y="439"/>
                    <a:pt x="278" y="440"/>
                  </a:cubicBezTo>
                  <a:cubicBezTo>
                    <a:pt x="278" y="442"/>
                    <a:pt x="285" y="442"/>
                    <a:pt x="287" y="443"/>
                  </a:cubicBezTo>
                  <a:cubicBezTo>
                    <a:pt x="290" y="445"/>
                    <a:pt x="295" y="448"/>
                    <a:pt x="295" y="449"/>
                  </a:cubicBezTo>
                  <a:cubicBezTo>
                    <a:pt x="295" y="451"/>
                    <a:pt x="297" y="453"/>
                    <a:pt x="297" y="450"/>
                  </a:cubicBezTo>
                  <a:cubicBezTo>
                    <a:pt x="297" y="448"/>
                    <a:pt x="299" y="448"/>
                    <a:pt x="302" y="450"/>
                  </a:cubicBezTo>
                  <a:cubicBezTo>
                    <a:pt x="305" y="452"/>
                    <a:pt x="309" y="451"/>
                    <a:pt x="310" y="449"/>
                  </a:cubicBezTo>
                  <a:cubicBezTo>
                    <a:pt x="310" y="448"/>
                    <a:pt x="316" y="445"/>
                    <a:pt x="318" y="447"/>
                  </a:cubicBezTo>
                  <a:cubicBezTo>
                    <a:pt x="320" y="448"/>
                    <a:pt x="320" y="449"/>
                    <a:pt x="323" y="447"/>
                  </a:cubicBezTo>
                  <a:cubicBezTo>
                    <a:pt x="325" y="445"/>
                    <a:pt x="330" y="445"/>
                    <a:pt x="331" y="448"/>
                  </a:cubicBezTo>
                  <a:cubicBezTo>
                    <a:pt x="332" y="450"/>
                    <a:pt x="334" y="450"/>
                    <a:pt x="336" y="450"/>
                  </a:cubicBezTo>
                  <a:cubicBezTo>
                    <a:pt x="339" y="450"/>
                    <a:pt x="339" y="454"/>
                    <a:pt x="341" y="453"/>
                  </a:cubicBezTo>
                  <a:cubicBezTo>
                    <a:pt x="342" y="452"/>
                    <a:pt x="342" y="448"/>
                    <a:pt x="344" y="449"/>
                  </a:cubicBezTo>
                  <a:cubicBezTo>
                    <a:pt x="345" y="449"/>
                    <a:pt x="347" y="451"/>
                    <a:pt x="350" y="451"/>
                  </a:cubicBezTo>
                  <a:cubicBezTo>
                    <a:pt x="353" y="451"/>
                    <a:pt x="355" y="451"/>
                    <a:pt x="355" y="448"/>
                  </a:cubicBezTo>
                  <a:cubicBezTo>
                    <a:pt x="355" y="446"/>
                    <a:pt x="355" y="442"/>
                    <a:pt x="353" y="442"/>
                  </a:cubicBezTo>
                  <a:cubicBezTo>
                    <a:pt x="351" y="442"/>
                    <a:pt x="349" y="441"/>
                    <a:pt x="347" y="441"/>
                  </a:cubicBezTo>
                  <a:cubicBezTo>
                    <a:pt x="345" y="441"/>
                    <a:pt x="342" y="437"/>
                    <a:pt x="345" y="436"/>
                  </a:cubicBezTo>
                  <a:cubicBezTo>
                    <a:pt x="347" y="435"/>
                    <a:pt x="351" y="433"/>
                    <a:pt x="350" y="432"/>
                  </a:cubicBezTo>
                  <a:cubicBezTo>
                    <a:pt x="349" y="430"/>
                    <a:pt x="348" y="426"/>
                    <a:pt x="351" y="426"/>
                  </a:cubicBezTo>
                  <a:cubicBezTo>
                    <a:pt x="354" y="425"/>
                    <a:pt x="361" y="425"/>
                    <a:pt x="360" y="424"/>
                  </a:cubicBezTo>
                  <a:cubicBezTo>
                    <a:pt x="360" y="423"/>
                    <a:pt x="354" y="422"/>
                    <a:pt x="353" y="420"/>
                  </a:cubicBezTo>
                  <a:cubicBezTo>
                    <a:pt x="352" y="418"/>
                    <a:pt x="351" y="414"/>
                    <a:pt x="352" y="413"/>
                  </a:cubicBezTo>
                  <a:cubicBezTo>
                    <a:pt x="354" y="413"/>
                    <a:pt x="357" y="414"/>
                    <a:pt x="360" y="413"/>
                  </a:cubicBezTo>
                  <a:cubicBezTo>
                    <a:pt x="362" y="412"/>
                    <a:pt x="367" y="414"/>
                    <a:pt x="370" y="412"/>
                  </a:cubicBezTo>
                  <a:cubicBezTo>
                    <a:pt x="373" y="410"/>
                    <a:pt x="379" y="409"/>
                    <a:pt x="382" y="409"/>
                  </a:cubicBezTo>
                  <a:cubicBezTo>
                    <a:pt x="386" y="409"/>
                    <a:pt x="388" y="407"/>
                    <a:pt x="391" y="407"/>
                  </a:cubicBezTo>
                  <a:cubicBezTo>
                    <a:pt x="394" y="406"/>
                    <a:pt x="401" y="405"/>
                    <a:pt x="403" y="404"/>
                  </a:cubicBezTo>
                  <a:cubicBezTo>
                    <a:pt x="405" y="404"/>
                    <a:pt x="415" y="402"/>
                    <a:pt x="415" y="400"/>
                  </a:cubicBezTo>
                  <a:cubicBezTo>
                    <a:pt x="416" y="398"/>
                    <a:pt x="424" y="397"/>
                    <a:pt x="426" y="398"/>
                  </a:cubicBezTo>
                  <a:cubicBezTo>
                    <a:pt x="428" y="399"/>
                    <a:pt x="430" y="399"/>
                    <a:pt x="432" y="399"/>
                  </a:cubicBezTo>
                  <a:cubicBezTo>
                    <a:pt x="434" y="398"/>
                    <a:pt x="438" y="400"/>
                    <a:pt x="438" y="402"/>
                  </a:cubicBezTo>
                  <a:cubicBezTo>
                    <a:pt x="437" y="404"/>
                    <a:pt x="439" y="406"/>
                    <a:pt x="439" y="408"/>
                  </a:cubicBezTo>
                  <a:cubicBezTo>
                    <a:pt x="439" y="410"/>
                    <a:pt x="437" y="410"/>
                    <a:pt x="438" y="412"/>
                  </a:cubicBezTo>
                  <a:cubicBezTo>
                    <a:pt x="439" y="413"/>
                    <a:pt x="444" y="412"/>
                    <a:pt x="446" y="410"/>
                  </a:cubicBezTo>
                  <a:cubicBezTo>
                    <a:pt x="447" y="409"/>
                    <a:pt x="449" y="411"/>
                    <a:pt x="449" y="412"/>
                  </a:cubicBezTo>
                  <a:cubicBezTo>
                    <a:pt x="449" y="414"/>
                    <a:pt x="451" y="415"/>
                    <a:pt x="451" y="413"/>
                  </a:cubicBezTo>
                  <a:cubicBezTo>
                    <a:pt x="451" y="411"/>
                    <a:pt x="454" y="412"/>
                    <a:pt x="455" y="413"/>
                  </a:cubicBezTo>
                  <a:cubicBezTo>
                    <a:pt x="456" y="415"/>
                    <a:pt x="460" y="412"/>
                    <a:pt x="460" y="414"/>
                  </a:cubicBezTo>
                  <a:cubicBezTo>
                    <a:pt x="460" y="416"/>
                    <a:pt x="455" y="417"/>
                    <a:pt x="457" y="419"/>
                  </a:cubicBezTo>
                  <a:cubicBezTo>
                    <a:pt x="459" y="421"/>
                    <a:pt x="460" y="417"/>
                    <a:pt x="463" y="418"/>
                  </a:cubicBezTo>
                  <a:cubicBezTo>
                    <a:pt x="466" y="419"/>
                    <a:pt x="470" y="415"/>
                    <a:pt x="472" y="414"/>
                  </a:cubicBezTo>
                  <a:cubicBezTo>
                    <a:pt x="475" y="414"/>
                    <a:pt x="478" y="411"/>
                    <a:pt x="480" y="410"/>
                  </a:cubicBezTo>
                  <a:cubicBezTo>
                    <a:pt x="482" y="409"/>
                    <a:pt x="487" y="409"/>
                    <a:pt x="486" y="410"/>
                  </a:cubicBezTo>
                  <a:cubicBezTo>
                    <a:pt x="484" y="412"/>
                    <a:pt x="482" y="415"/>
                    <a:pt x="488" y="417"/>
                  </a:cubicBezTo>
                  <a:cubicBezTo>
                    <a:pt x="494" y="419"/>
                    <a:pt x="500" y="430"/>
                    <a:pt x="504" y="435"/>
                  </a:cubicBezTo>
                  <a:cubicBezTo>
                    <a:pt x="507" y="441"/>
                    <a:pt x="510" y="450"/>
                    <a:pt x="512" y="450"/>
                  </a:cubicBezTo>
                  <a:cubicBezTo>
                    <a:pt x="514" y="450"/>
                    <a:pt x="515" y="445"/>
                    <a:pt x="517" y="445"/>
                  </a:cubicBezTo>
                  <a:cubicBezTo>
                    <a:pt x="520" y="444"/>
                    <a:pt x="521" y="449"/>
                    <a:pt x="524" y="449"/>
                  </a:cubicBezTo>
                  <a:cubicBezTo>
                    <a:pt x="526" y="450"/>
                    <a:pt x="530" y="452"/>
                    <a:pt x="532" y="451"/>
                  </a:cubicBezTo>
                  <a:cubicBezTo>
                    <a:pt x="534" y="450"/>
                    <a:pt x="539" y="447"/>
                    <a:pt x="540" y="448"/>
                  </a:cubicBezTo>
                  <a:cubicBezTo>
                    <a:pt x="542" y="449"/>
                    <a:pt x="544" y="449"/>
                    <a:pt x="546" y="453"/>
                  </a:cubicBezTo>
                  <a:cubicBezTo>
                    <a:pt x="547" y="456"/>
                    <a:pt x="549" y="457"/>
                    <a:pt x="551" y="457"/>
                  </a:cubicBezTo>
                  <a:cubicBezTo>
                    <a:pt x="552" y="457"/>
                    <a:pt x="553" y="459"/>
                    <a:pt x="553" y="460"/>
                  </a:cubicBezTo>
                  <a:cubicBezTo>
                    <a:pt x="553" y="462"/>
                    <a:pt x="555" y="464"/>
                    <a:pt x="557" y="464"/>
                  </a:cubicBezTo>
                  <a:cubicBezTo>
                    <a:pt x="558" y="464"/>
                    <a:pt x="562" y="463"/>
                    <a:pt x="564" y="463"/>
                  </a:cubicBezTo>
                  <a:cubicBezTo>
                    <a:pt x="565" y="462"/>
                    <a:pt x="566" y="461"/>
                    <a:pt x="567" y="463"/>
                  </a:cubicBezTo>
                  <a:cubicBezTo>
                    <a:pt x="567" y="465"/>
                    <a:pt x="569" y="467"/>
                    <a:pt x="571" y="467"/>
                  </a:cubicBezTo>
                  <a:cubicBezTo>
                    <a:pt x="572" y="467"/>
                    <a:pt x="575" y="469"/>
                    <a:pt x="575" y="467"/>
                  </a:cubicBezTo>
                  <a:cubicBezTo>
                    <a:pt x="576" y="466"/>
                    <a:pt x="580" y="465"/>
                    <a:pt x="581" y="465"/>
                  </a:cubicBezTo>
                  <a:cubicBezTo>
                    <a:pt x="583" y="465"/>
                    <a:pt x="588" y="464"/>
                    <a:pt x="589" y="462"/>
                  </a:cubicBezTo>
                  <a:cubicBezTo>
                    <a:pt x="590" y="459"/>
                    <a:pt x="594" y="459"/>
                    <a:pt x="595" y="458"/>
                  </a:cubicBezTo>
                  <a:cubicBezTo>
                    <a:pt x="597" y="456"/>
                    <a:pt x="600" y="456"/>
                    <a:pt x="601" y="454"/>
                  </a:cubicBezTo>
                  <a:cubicBezTo>
                    <a:pt x="602" y="453"/>
                    <a:pt x="606" y="453"/>
                    <a:pt x="607" y="452"/>
                  </a:cubicBezTo>
                  <a:cubicBezTo>
                    <a:pt x="607" y="450"/>
                    <a:pt x="611" y="450"/>
                    <a:pt x="613" y="451"/>
                  </a:cubicBezTo>
                  <a:cubicBezTo>
                    <a:pt x="614" y="451"/>
                    <a:pt x="623" y="453"/>
                    <a:pt x="624" y="453"/>
                  </a:cubicBezTo>
                  <a:cubicBezTo>
                    <a:pt x="625" y="452"/>
                    <a:pt x="626" y="457"/>
                    <a:pt x="627" y="457"/>
                  </a:cubicBezTo>
                  <a:cubicBezTo>
                    <a:pt x="628" y="458"/>
                    <a:pt x="633" y="461"/>
                    <a:pt x="634" y="460"/>
                  </a:cubicBezTo>
                  <a:cubicBezTo>
                    <a:pt x="635" y="459"/>
                    <a:pt x="638" y="458"/>
                    <a:pt x="641" y="460"/>
                  </a:cubicBezTo>
                  <a:cubicBezTo>
                    <a:pt x="643" y="461"/>
                    <a:pt x="646" y="463"/>
                    <a:pt x="647" y="461"/>
                  </a:cubicBezTo>
                  <a:cubicBezTo>
                    <a:pt x="648" y="460"/>
                    <a:pt x="653" y="459"/>
                    <a:pt x="654" y="458"/>
                  </a:cubicBezTo>
                  <a:cubicBezTo>
                    <a:pt x="654" y="457"/>
                    <a:pt x="655" y="454"/>
                    <a:pt x="654" y="453"/>
                  </a:cubicBezTo>
                  <a:cubicBezTo>
                    <a:pt x="653" y="452"/>
                    <a:pt x="651" y="448"/>
                    <a:pt x="651" y="446"/>
                  </a:cubicBezTo>
                  <a:cubicBezTo>
                    <a:pt x="650" y="444"/>
                    <a:pt x="654" y="443"/>
                    <a:pt x="654" y="442"/>
                  </a:cubicBezTo>
                  <a:cubicBezTo>
                    <a:pt x="655" y="440"/>
                    <a:pt x="658" y="440"/>
                    <a:pt x="659" y="439"/>
                  </a:cubicBezTo>
                  <a:cubicBezTo>
                    <a:pt x="660" y="438"/>
                    <a:pt x="660" y="435"/>
                    <a:pt x="662" y="436"/>
                  </a:cubicBezTo>
                  <a:cubicBezTo>
                    <a:pt x="664" y="436"/>
                    <a:pt x="667" y="438"/>
                    <a:pt x="668" y="438"/>
                  </a:cubicBezTo>
                  <a:cubicBezTo>
                    <a:pt x="669" y="439"/>
                    <a:pt x="672" y="440"/>
                    <a:pt x="673" y="440"/>
                  </a:cubicBezTo>
                  <a:cubicBezTo>
                    <a:pt x="675" y="440"/>
                    <a:pt x="678" y="441"/>
                    <a:pt x="679" y="442"/>
                  </a:cubicBezTo>
                  <a:cubicBezTo>
                    <a:pt x="681" y="443"/>
                    <a:pt x="687" y="443"/>
                    <a:pt x="688" y="445"/>
                  </a:cubicBezTo>
                  <a:cubicBezTo>
                    <a:pt x="689" y="446"/>
                    <a:pt x="687" y="450"/>
                    <a:pt x="689" y="452"/>
                  </a:cubicBezTo>
                  <a:cubicBezTo>
                    <a:pt x="690" y="453"/>
                    <a:pt x="693" y="457"/>
                    <a:pt x="694" y="456"/>
                  </a:cubicBezTo>
                  <a:cubicBezTo>
                    <a:pt x="695" y="455"/>
                    <a:pt x="700" y="458"/>
                    <a:pt x="701" y="458"/>
                  </a:cubicBezTo>
                  <a:cubicBezTo>
                    <a:pt x="703" y="458"/>
                    <a:pt x="706" y="455"/>
                    <a:pt x="707" y="455"/>
                  </a:cubicBezTo>
                  <a:cubicBezTo>
                    <a:pt x="709" y="455"/>
                    <a:pt x="714" y="454"/>
                    <a:pt x="715" y="454"/>
                  </a:cubicBezTo>
                  <a:cubicBezTo>
                    <a:pt x="717" y="454"/>
                    <a:pt x="722" y="456"/>
                    <a:pt x="723" y="456"/>
                  </a:cubicBezTo>
                  <a:cubicBezTo>
                    <a:pt x="724" y="455"/>
                    <a:pt x="729" y="456"/>
                    <a:pt x="729" y="458"/>
                  </a:cubicBezTo>
                  <a:cubicBezTo>
                    <a:pt x="730" y="459"/>
                    <a:pt x="736" y="459"/>
                    <a:pt x="736" y="461"/>
                  </a:cubicBezTo>
                  <a:cubicBezTo>
                    <a:pt x="736" y="463"/>
                    <a:pt x="740" y="464"/>
                    <a:pt x="741" y="466"/>
                  </a:cubicBezTo>
                  <a:cubicBezTo>
                    <a:pt x="742" y="468"/>
                    <a:pt x="750" y="466"/>
                    <a:pt x="751" y="468"/>
                  </a:cubicBezTo>
                  <a:cubicBezTo>
                    <a:pt x="753" y="469"/>
                    <a:pt x="762" y="469"/>
                    <a:pt x="763" y="468"/>
                  </a:cubicBezTo>
                  <a:cubicBezTo>
                    <a:pt x="763" y="467"/>
                    <a:pt x="772" y="466"/>
                    <a:pt x="774" y="465"/>
                  </a:cubicBezTo>
                  <a:cubicBezTo>
                    <a:pt x="775" y="464"/>
                    <a:pt x="780" y="464"/>
                    <a:pt x="780" y="462"/>
                  </a:cubicBezTo>
                  <a:cubicBezTo>
                    <a:pt x="781" y="461"/>
                    <a:pt x="785" y="459"/>
                    <a:pt x="787" y="458"/>
                  </a:cubicBezTo>
                  <a:cubicBezTo>
                    <a:pt x="789" y="456"/>
                    <a:pt x="797" y="457"/>
                    <a:pt x="797" y="458"/>
                  </a:cubicBezTo>
                  <a:cubicBezTo>
                    <a:pt x="798" y="460"/>
                    <a:pt x="803" y="461"/>
                    <a:pt x="805" y="460"/>
                  </a:cubicBezTo>
                  <a:cubicBezTo>
                    <a:pt x="807" y="459"/>
                    <a:pt x="812" y="460"/>
                    <a:pt x="813" y="462"/>
                  </a:cubicBezTo>
                  <a:cubicBezTo>
                    <a:pt x="813" y="464"/>
                    <a:pt x="819" y="465"/>
                    <a:pt x="821" y="464"/>
                  </a:cubicBezTo>
                  <a:cubicBezTo>
                    <a:pt x="822" y="464"/>
                    <a:pt x="827" y="460"/>
                    <a:pt x="829" y="460"/>
                  </a:cubicBezTo>
                  <a:cubicBezTo>
                    <a:pt x="831" y="460"/>
                    <a:pt x="833" y="458"/>
                    <a:pt x="833" y="456"/>
                  </a:cubicBezTo>
                  <a:cubicBezTo>
                    <a:pt x="832" y="454"/>
                    <a:pt x="836" y="449"/>
                    <a:pt x="837" y="447"/>
                  </a:cubicBezTo>
                  <a:cubicBezTo>
                    <a:pt x="837" y="445"/>
                    <a:pt x="841" y="440"/>
                    <a:pt x="842" y="439"/>
                  </a:cubicBezTo>
                  <a:cubicBezTo>
                    <a:pt x="843" y="439"/>
                    <a:pt x="846" y="437"/>
                    <a:pt x="846" y="435"/>
                  </a:cubicBezTo>
                  <a:cubicBezTo>
                    <a:pt x="845" y="434"/>
                    <a:pt x="845" y="429"/>
                    <a:pt x="843" y="429"/>
                  </a:cubicBezTo>
                  <a:cubicBezTo>
                    <a:pt x="842" y="429"/>
                    <a:pt x="839" y="429"/>
                    <a:pt x="842" y="425"/>
                  </a:cubicBezTo>
                  <a:cubicBezTo>
                    <a:pt x="846" y="420"/>
                    <a:pt x="852" y="421"/>
                    <a:pt x="853" y="421"/>
                  </a:cubicBezTo>
                  <a:cubicBezTo>
                    <a:pt x="854" y="421"/>
                    <a:pt x="862" y="419"/>
                    <a:pt x="865" y="420"/>
                  </a:cubicBezTo>
                  <a:cubicBezTo>
                    <a:pt x="869" y="421"/>
                    <a:pt x="871" y="420"/>
                    <a:pt x="875" y="422"/>
                  </a:cubicBezTo>
                  <a:cubicBezTo>
                    <a:pt x="879" y="424"/>
                    <a:pt x="884" y="423"/>
                    <a:pt x="885" y="425"/>
                  </a:cubicBezTo>
                  <a:cubicBezTo>
                    <a:pt x="886" y="426"/>
                    <a:pt x="891" y="428"/>
                    <a:pt x="891" y="431"/>
                  </a:cubicBezTo>
                  <a:cubicBezTo>
                    <a:pt x="890" y="434"/>
                    <a:pt x="893" y="432"/>
                    <a:pt x="895" y="439"/>
                  </a:cubicBezTo>
                  <a:cubicBezTo>
                    <a:pt x="896" y="445"/>
                    <a:pt x="899" y="446"/>
                    <a:pt x="900" y="449"/>
                  </a:cubicBezTo>
                  <a:cubicBezTo>
                    <a:pt x="900" y="452"/>
                    <a:pt x="904" y="457"/>
                    <a:pt x="904" y="459"/>
                  </a:cubicBezTo>
                  <a:cubicBezTo>
                    <a:pt x="903" y="461"/>
                    <a:pt x="903" y="463"/>
                    <a:pt x="907" y="464"/>
                  </a:cubicBezTo>
                  <a:cubicBezTo>
                    <a:pt x="911" y="464"/>
                    <a:pt x="914" y="467"/>
                    <a:pt x="915" y="467"/>
                  </a:cubicBezTo>
                  <a:cubicBezTo>
                    <a:pt x="916" y="466"/>
                    <a:pt x="921" y="468"/>
                    <a:pt x="924" y="470"/>
                  </a:cubicBezTo>
                  <a:cubicBezTo>
                    <a:pt x="926" y="473"/>
                    <a:pt x="930" y="472"/>
                    <a:pt x="930" y="474"/>
                  </a:cubicBezTo>
                  <a:cubicBezTo>
                    <a:pt x="929" y="477"/>
                    <a:pt x="932" y="479"/>
                    <a:pt x="931" y="481"/>
                  </a:cubicBezTo>
                  <a:cubicBezTo>
                    <a:pt x="931" y="484"/>
                    <a:pt x="936" y="485"/>
                    <a:pt x="940" y="485"/>
                  </a:cubicBezTo>
                  <a:cubicBezTo>
                    <a:pt x="943" y="484"/>
                    <a:pt x="946" y="486"/>
                    <a:pt x="947" y="483"/>
                  </a:cubicBezTo>
                  <a:cubicBezTo>
                    <a:pt x="949" y="480"/>
                    <a:pt x="954" y="481"/>
                    <a:pt x="955" y="480"/>
                  </a:cubicBezTo>
                  <a:cubicBezTo>
                    <a:pt x="957" y="479"/>
                    <a:pt x="962" y="477"/>
                    <a:pt x="962" y="482"/>
                  </a:cubicBezTo>
                  <a:cubicBezTo>
                    <a:pt x="962" y="486"/>
                    <a:pt x="965" y="487"/>
                    <a:pt x="962" y="489"/>
                  </a:cubicBezTo>
                  <a:cubicBezTo>
                    <a:pt x="960" y="490"/>
                    <a:pt x="959" y="497"/>
                    <a:pt x="958" y="499"/>
                  </a:cubicBezTo>
                  <a:cubicBezTo>
                    <a:pt x="957" y="502"/>
                    <a:pt x="953" y="503"/>
                    <a:pt x="953" y="506"/>
                  </a:cubicBezTo>
                  <a:cubicBezTo>
                    <a:pt x="952" y="509"/>
                    <a:pt x="949" y="509"/>
                    <a:pt x="949" y="511"/>
                  </a:cubicBezTo>
                  <a:cubicBezTo>
                    <a:pt x="949" y="514"/>
                    <a:pt x="944" y="513"/>
                    <a:pt x="941" y="511"/>
                  </a:cubicBezTo>
                  <a:cubicBezTo>
                    <a:pt x="939" y="510"/>
                    <a:pt x="936" y="515"/>
                    <a:pt x="934" y="515"/>
                  </a:cubicBezTo>
                  <a:cubicBezTo>
                    <a:pt x="932" y="515"/>
                    <a:pt x="933" y="519"/>
                    <a:pt x="933" y="521"/>
                  </a:cubicBezTo>
                  <a:cubicBezTo>
                    <a:pt x="934" y="522"/>
                    <a:pt x="932" y="525"/>
                    <a:pt x="934" y="528"/>
                  </a:cubicBezTo>
                  <a:cubicBezTo>
                    <a:pt x="934" y="529"/>
                    <a:pt x="934" y="532"/>
                    <a:pt x="934" y="536"/>
                  </a:cubicBezTo>
                  <a:cubicBezTo>
                    <a:pt x="937" y="533"/>
                    <a:pt x="940" y="532"/>
                    <a:pt x="941" y="532"/>
                  </a:cubicBezTo>
                  <a:cubicBezTo>
                    <a:pt x="944" y="532"/>
                    <a:pt x="947" y="537"/>
                    <a:pt x="951" y="537"/>
                  </a:cubicBezTo>
                  <a:cubicBezTo>
                    <a:pt x="954" y="537"/>
                    <a:pt x="970" y="527"/>
                    <a:pt x="970" y="525"/>
                  </a:cubicBezTo>
                  <a:cubicBezTo>
                    <a:pt x="971" y="523"/>
                    <a:pt x="980" y="514"/>
                    <a:pt x="984" y="510"/>
                  </a:cubicBezTo>
                  <a:cubicBezTo>
                    <a:pt x="988" y="505"/>
                    <a:pt x="994" y="499"/>
                    <a:pt x="996" y="493"/>
                  </a:cubicBezTo>
                  <a:cubicBezTo>
                    <a:pt x="998" y="490"/>
                    <a:pt x="1004" y="484"/>
                    <a:pt x="1005" y="481"/>
                  </a:cubicBezTo>
                  <a:cubicBezTo>
                    <a:pt x="1007" y="479"/>
                    <a:pt x="1008" y="479"/>
                    <a:pt x="1011" y="473"/>
                  </a:cubicBezTo>
                  <a:cubicBezTo>
                    <a:pt x="1013" y="467"/>
                    <a:pt x="1013" y="452"/>
                    <a:pt x="1014" y="451"/>
                  </a:cubicBezTo>
                  <a:cubicBezTo>
                    <a:pt x="1015" y="450"/>
                    <a:pt x="1015" y="447"/>
                    <a:pt x="1016" y="445"/>
                  </a:cubicBezTo>
                  <a:cubicBezTo>
                    <a:pt x="1017" y="444"/>
                    <a:pt x="1016" y="442"/>
                    <a:pt x="1019" y="439"/>
                  </a:cubicBezTo>
                  <a:cubicBezTo>
                    <a:pt x="1021" y="437"/>
                    <a:pt x="1021" y="435"/>
                    <a:pt x="1020" y="434"/>
                  </a:cubicBezTo>
                  <a:cubicBezTo>
                    <a:pt x="1020" y="432"/>
                    <a:pt x="1020" y="429"/>
                    <a:pt x="1020" y="427"/>
                  </a:cubicBezTo>
                  <a:cubicBezTo>
                    <a:pt x="1019" y="426"/>
                    <a:pt x="1019" y="426"/>
                    <a:pt x="1021" y="425"/>
                  </a:cubicBezTo>
                  <a:cubicBezTo>
                    <a:pt x="1022" y="424"/>
                    <a:pt x="1020" y="422"/>
                    <a:pt x="1018" y="421"/>
                  </a:cubicBezTo>
                  <a:cubicBezTo>
                    <a:pt x="1016" y="420"/>
                    <a:pt x="1013" y="419"/>
                    <a:pt x="1013" y="417"/>
                  </a:cubicBezTo>
                  <a:cubicBezTo>
                    <a:pt x="1012" y="414"/>
                    <a:pt x="1009" y="411"/>
                    <a:pt x="1006" y="412"/>
                  </a:cubicBezTo>
                  <a:cubicBezTo>
                    <a:pt x="1003" y="412"/>
                    <a:pt x="998" y="410"/>
                    <a:pt x="999" y="412"/>
                  </a:cubicBezTo>
                  <a:cubicBezTo>
                    <a:pt x="999" y="414"/>
                    <a:pt x="999" y="415"/>
                    <a:pt x="997" y="415"/>
                  </a:cubicBezTo>
                  <a:cubicBezTo>
                    <a:pt x="996" y="414"/>
                    <a:pt x="995" y="416"/>
                    <a:pt x="994" y="418"/>
                  </a:cubicBezTo>
                  <a:cubicBezTo>
                    <a:pt x="992" y="420"/>
                    <a:pt x="986" y="421"/>
                    <a:pt x="989" y="418"/>
                  </a:cubicBezTo>
                  <a:cubicBezTo>
                    <a:pt x="991" y="416"/>
                    <a:pt x="988" y="416"/>
                    <a:pt x="988" y="413"/>
                  </a:cubicBezTo>
                  <a:cubicBezTo>
                    <a:pt x="989" y="411"/>
                    <a:pt x="991" y="408"/>
                    <a:pt x="988" y="410"/>
                  </a:cubicBezTo>
                  <a:cubicBezTo>
                    <a:pt x="985" y="412"/>
                    <a:pt x="985" y="416"/>
                    <a:pt x="983" y="416"/>
                  </a:cubicBezTo>
                  <a:cubicBezTo>
                    <a:pt x="981" y="417"/>
                    <a:pt x="981" y="409"/>
                    <a:pt x="982" y="407"/>
                  </a:cubicBezTo>
                  <a:cubicBezTo>
                    <a:pt x="983" y="406"/>
                    <a:pt x="978" y="408"/>
                    <a:pt x="972" y="407"/>
                  </a:cubicBezTo>
                  <a:cubicBezTo>
                    <a:pt x="967" y="407"/>
                    <a:pt x="969" y="403"/>
                    <a:pt x="973" y="401"/>
                  </a:cubicBezTo>
                  <a:cubicBezTo>
                    <a:pt x="977" y="399"/>
                    <a:pt x="976" y="397"/>
                    <a:pt x="978" y="396"/>
                  </a:cubicBezTo>
                  <a:cubicBezTo>
                    <a:pt x="980" y="395"/>
                    <a:pt x="986" y="391"/>
                    <a:pt x="989" y="389"/>
                  </a:cubicBezTo>
                  <a:cubicBezTo>
                    <a:pt x="992" y="388"/>
                    <a:pt x="993" y="385"/>
                    <a:pt x="994" y="383"/>
                  </a:cubicBezTo>
                  <a:cubicBezTo>
                    <a:pt x="995" y="381"/>
                    <a:pt x="1001" y="379"/>
                    <a:pt x="1006" y="374"/>
                  </a:cubicBezTo>
                  <a:cubicBezTo>
                    <a:pt x="1011" y="370"/>
                    <a:pt x="1014" y="367"/>
                    <a:pt x="1015" y="365"/>
                  </a:cubicBezTo>
                  <a:cubicBezTo>
                    <a:pt x="1016" y="362"/>
                    <a:pt x="1024" y="359"/>
                    <a:pt x="1024" y="357"/>
                  </a:cubicBezTo>
                  <a:cubicBezTo>
                    <a:pt x="1025" y="355"/>
                    <a:pt x="1034" y="350"/>
                    <a:pt x="1040" y="349"/>
                  </a:cubicBezTo>
                  <a:cubicBezTo>
                    <a:pt x="1047" y="347"/>
                    <a:pt x="1057" y="349"/>
                    <a:pt x="1059" y="351"/>
                  </a:cubicBezTo>
                  <a:cubicBezTo>
                    <a:pt x="1060" y="353"/>
                    <a:pt x="1062" y="352"/>
                    <a:pt x="1063" y="351"/>
                  </a:cubicBezTo>
                  <a:cubicBezTo>
                    <a:pt x="1064" y="350"/>
                    <a:pt x="1066" y="350"/>
                    <a:pt x="1071" y="351"/>
                  </a:cubicBezTo>
                  <a:cubicBezTo>
                    <a:pt x="1075" y="351"/>
                    <a:pt x="1076" y="349"/>
                    <a:pt x="1079" y="350"/>
                  </a:cubicBezTo>
                  <a:cubicBezTo>
                    <a:pt x="1082" y="350"/>
                    <a:pt x="1084" y="351"/>
                    <a:pt x="1086" y="348"/>
                  </a:cubicBezTo>
                  <a:cubicBezTo>
                    <a:pt x="1088" y="344"/>
                    <a:pt x="1096" y="345"/>
                    <a:pt x="1098" y="346"/>
                  </a:cubicBezTo>
                  <a:cubicBezTo>
                    <a:pt x="1099" y="348"/>
                    <a:pt x="1101" y="349"/>
                    <a:pt x="1104" y="347"/>
                  </a:cubicBezTo>
                  <a:cubicBezTo>
                    <a:pt x="1107" y="345"/>
                    <a:pt x="1107" y="350"/>
                    <a:pt x="1110" y="350"/>
                  </a:cubicBezTo>
                  <a:cubicBezTo>
                    <a:pt x="1113" y="351"/>
                    <a:pt x="1111" y="353"/>
                    <a:pt x="1108" y="353"/>
                  </a:cubicBezTo>
                  <a:cubicBezTo>
                    <a:pt x="1106" y="353"/>
                    <a:pt x="1103" y="354"/>
                    <a:pt x="1106" y="356"/>
                  </a:cubicBezTo>
                  <a:cubicBezTo>
                    <a:pt x="1108" y="358"/>
                    <a:pt x="1112" y="354"/>
                    <a:pt x="1114" y="355"/>
                  </a:cubicBezTo>
                  <a:cubicBezTo>
                    <a:pt x="1116" y="355"/>
                    <a:pt x="1120" y="355"/>
                    <a:pt x="1123" y="353"/>
                  </a:cubicBezTo>
                  <a:cubicBezTo>
                    <a:pt x="1126" y="351"/>
                    <a:pt x="1127" y="355"/>
                    <a:pt x="1129" y="353"/>
                  </a:cubicBezTo>
                  <a:cubicBezTo>
                    <a:pt x="1131" y="351"/>
                    <a:pt x="1135" y="351"/>
                    <a:pt x="1138" y="351"/>
                  </a:cubicBezTo>
                  <a:cubicBezTo>
                    <a:pt x="1140" y="351"/>
                    <a:pt x="1138" y="348"/>
                    <a:pt x="1134" y="348"/>
                  </a:cubicBezTo>
                  <a:cubicBezTo>
                    <a:pt x="1130" y="348"/>
                    <a:pt x="1131" y="346"/>
                    <a:pt x="1134" y="341"/>
                  </a:cubicBezTo>
                  <a:cubicBezTo>
                    <a:pt x="1137" y="336"/>
                    <a:pt x="1142" y="333"/>
                    <a:pt x="1146" y="330"/>
                  </a:cubicBezTo>
                  <a:cubicBezTo>
                    <a:pt x="1150" y="327"/>
                    <a:pt x="1152" y="329"/>
                    <a:pt x="1152" y="327"/>
                  </a:cubicBezTo>
                  <a:cubicBezTo>
                    <a:pt x="1152" y="325"/>
                    <a:pt x="1154" y="319"/>
                    <a:pt x="1157" y="319"/>
                  </a:cubicBezTo>
                  <a:cubicBezTo>
                    <a:pt x="1159" y="319"/>
                    <a:pt x="1166" y="320"/>
                    <a:pt x="1170" y="318"/>
                  </a:cubicBezTo>
                  <a:cubicBezTo>
                    <a:pt x="1175" y="315"/>
                    <a:pt x="1174" y="319"/>
                    <a:pt x="1176" y="320"/>
                  </a:cubicBezTo>
                  <a:cubicBezTo>
                    <a:pt x="1178" y="321"/>
                    <a:pt x="1180" y="316"/>
                    <a:pt x="1182" y="318"/>
                  </a:cubicBezTo>
                  <a:cubicBezTo>
                    <a:pt x="1184" y="319"/>
                    <a:pt x="1179" y="322"/>
                    <a:pt x="1178" y="326"/>
                  </a:cubicBezTo>
                  <a:cubicBezTo>
                    <a:pt x="1177" y="329"/>
                    <a:pt x="1181" y="328"/>
                    <a:pt x="1183" y="329"/>
                  </a:cubicBezTo>
                  <a:cubicBezTo>
                    <a:pt x="1185" y="330"/>
                    <a:pt x="1180" y="331"/>
                    <a:pt x="1181" y="332"/>
                  </a:cubicBezTo>
                  <a:cubicBezTo>
                    <a:pt x="1181" y="333"/>
                    <a:pt x="1185" y="333"/>
                    <a:pt x="1191" y="328"/>
                  </a:cubicBezTo>
                  <a:cubicBezTo>
                    <a:pt x="1196" y="322"/>
                    <a:pt x="1201" y="321"/>
                    <a:pt x="1205" y="321"/>
                  </a:cubicBezTo>
                  <a:cubicBezTo>
                    <a:pt x="1208" y="322"/>
                    <a:pt x="1206" y="318"/>
                    <a:pt x="1206" y="313"/>
                  </a:cubicBezTo>
                  <a:cubicBezTo>
                    <a:pt x="1207" y="308"/>
                    <a:pt x="1217" y="306"/>
                    <a:pt x="1221" y="308"/>
                  </a:cubicBezTo>
                  <a:cubicBezTo>
                    <a:pt x="1224" y="309"/>
                    <a:pt x="1224" y="311"/>
                    <a:pt x="1221" y="310"/>
                  </a:cubicBezTo>
                  <a:cubicBezTo>
                    <a:pt x="1217" y="309"/>
                    <a:pt x="1214" y="312"/>
                    <a:pt x="1214" y="316"/>
                  </a:cubicBezTo>
                  <a:cubicBezTo>
                    <a:pt x="1214" y="320"/>
                    <a:pt x="1211" y="322"/>
                    <a:pt x="1213" y="323"/>
                  </a:cubicBezTo>
                  <a:cubicBezTo>
                    <a:pt x="1215" y="325"/>
                    <a:pt x="1211" y="325"/>
                    <a:pt x="1210" y="327"/>
                  </a:cubicBezTo>
                  <a:cubicBezTo>
                    <a:pt x="1210" y="329"/>
                    <a:pt x="1210" y="330"/>
                    <a:pt x="1208" y="331"/>
                  </a:cubicBezTo>
                  <a:cubicBezTo>
                    <a:pt x="1206" y="332"/>
                    <a:pt x="1197" y="333"/>
                    <a:pt x="1197" y="336"/>
                  </a:cubicBezTo>
                  <a:cubicBezTo>
                    <a:pt x="1197" y="339"/>
                    <a:pt x="1192" y="339"/>
                    <a:pt x="1190" y="343"/>
                  </a:cubicBezTo>
                  <a:cubicBezTo>
                    <a:pt x="1188" y="347"/>
                    <a:pt x="1180" y="350"/>
                    <a:pt x="1175" y="358"/>
                  </a:cubicBezTo>
                  <a:cubicBezTo>
                    <a:pt x="1169" y="366"/>
                    <a:pt x="1161" y="366"/>
                    <a:pt x="1161" y="367"/>
                  </a:cubicBezTo>
                  <a:cubicBezTo>
                    <a:pt x="1161" y="369"/>
                    <a:pt x="1155" y="369"/>
                    <a:pt x="1153" y="369"/>
                  </a:cubicBezTo>
                  <a:cubicBezTo>
                    <a:pt x="1151" y="369"/>
                    <a:pt x="1155" y="374"/>
                    <a:pt x="1150" y="379"/>
                  </a:cubicBezTo>
                  <a:cubicBezTo>
                    <a:pt x="1145" y="384"/>
                    <a:pt x="1142" y="391"/>
                    <a:pt x="1142" y="398"/>
                  </a:cubicBezTo>
                  <a:cubicBezTo>
                    <a:pt x="1142" y="405"/>
                    <a:pt x="1145" y="426"/>
                    <a:pt x="1147" y="429"/>
                  </a:cubicBezTo>
                  <a:cubicBezTo>
                    <a:pt x="1149" y="433"/>
                    <a:pt x="1148" y="442"/>
                    <a:pt x="1150" y="444"/>
                  </a:cubicBezTo>
                  <a:cubicBezTo>
                    <a:pt x="1151" y="446"/>
                    <a:pt x="1151" y="449"/>
                    <a:pt x="1152" y="450"/>
                  </a:cubicBezTo>
                  <a:cubicBezTo>
                    <a:pt x="1153" y="451"/>
                    <a:pt x="1157" y="445"/>
                    <a:pt x="1161" y="442"/>
                  </a:cubicBezTo>
                  <a:cubicBezTo>
                    <a:pt x="1164" y="440"/>
                    <a:pt x="1163" y="439"/>
                    <a:pt x="1165" y="437"/>
                  </a:cubicBezTo>
                  <a:cubicBezTo>
                    <a:pt x="1167" y="436"/>
                    <a:pt x="1166" y="430"/>
                    <a:pt x="1167" y="429"/>
                  </a:cubicBezTo>
                  <a:cubicBezTo>
                    <a:pt x="1167" y="427"/>
                    <a:pt x="1171" y="427"/>
                    <a:pt x="1172" y="425"/>
                  </a:cubicBezTo>
                  <a:cubicBezTo>
                    <a:pt x="1174" y="423"/>
                    <a:pt x="1177" y="424"/>
                    <a:pt x="1179" y="424"/>
                  </a:cubicBezTo>
                  <a:cubicBezTo>
                    <a:pt x="1180" y="423"/>
                    <a:pt x="1179" y="419"/>
                    <a:pt x="1178" y="417"/>
                  </a:cubicBezTo>
                  <a:cubicBezTo>
                    <a:pt x="1177" y="414"/>
                    <a:pt x="1183" y="411"/>
                    <a:pt x="1186" y="409"/>
                  </a:cubicBezTo>
                  <a:cubicBezTo>
                    <a:pt x="1189" y="407"/>
                    <a:pt x="1193" y="410"/>
                    <a:pt x="1196" y="407"/>
                  </a:cubicBezTo>
                  <a:cubicBezTo>
                    <a:pt x="1199" y="404"/>
                    <a:pt x="1196" y="400"/>
                    <a:pt x="1195" y="399"/>
                  </a:cubicBezTo>
                  <a:cubicBezTo>
                    <a:pt x="1193" y="397"/>
                    <a:pt x="1198" y="389"/>
                    <a:pt x="1201" y="389"/>
                  </a:cubicBezTo>
                  <a:cubicBezTo>
                    <a:pt x="1203" y="388"/>
                    <a:pt x="1205" y="390"/>
                    <a:pt x="1207" y="388"/>
                  </a:cubicBezTo>
                  <a:cubicBezTo>
                    <a:pt x="1209" y="386"/>
                    <a:pt x="1205" y="382"/>
                    <a:pt x="1203" y="383"/>
                  </a:cubicBezTo>
                  <a:cubicBezTo>
                    <a:pt x="1201" y="383"/>
                    <a:pt x="1201" y="376"/>
                    <a:pt x="1205" y="373"/>
                  </a:cubicBezTo>
                  <a:cubicBezTo>
                    <a:pt x="1209" y="370"/>
                    <a:pt x="1207" y="369"/>
                    <a:pt x="1205" y="369"/>
                  </a:cubicBezTo>
                  <a:cubicBezTo>
                    <a:pt x="1202" y="368"/>
                    <a:pt x="1201" y="369"/>
                    <a:pt x="1199" y="369"/>
                  </a:cubicBezTo>
                  <a:cubicBezTo>
                    <a:pt x="1197" y="369"/>
                    <a:pt x="1195" y="365"/>
                    <a:pt x="1198" y="360"/>
                  </a:cubicBezTo>
                  <a:cubicBezTo>
                    <a:pt x="1201" y="356"/>
                    <a:pt x="1205" y="357"/>
                    <a:pt x="1205" y="353"/>
                  </a:cubicBezTo>
                  <a:cubicBezTo>
                    <a:pt x="1206" y="349"/>
                    <a:pt x="1210" y="344"/>
                    <a:pt x="1212" y="342"/>
                  </a:cubicBezTo>
                  <a:cubicBezTo>
                    <a:pt x="1213" y="340"/>
                    <a:pt x="1217" y="342"/>
                    <a:pt x="1219" y="342"/>
                  </a:cubicBezTo>
                  <a:cubicBezTo>
                    <a:pt x="1221" y="342"/>
                    <a:pt x="1220" y="345"/>
                    <a:pt x="1222" y="343"/>
                  </a:cubicBezTo>
                  <a:cubicBezTo>
                    <a:pt x="1224" y="342"/>
                    <a:pt x="1228" y="335"/>
                    <a:pt x="1231" y="335"/>
                  </a:cubicBezTo>
                  <a:cubicBezTo>
                    <a:pt x="1234" y="335"/>
                    <a:pt x="1232" y="340"/>
                    <a:pt x="1232" y="343"/>
                  </a:cubicBezTo>
                  <a:cubicBezTo>
                    <a:pt x="1233" y="345"/>
                    <a:pt x="1235" y="342"/>
                    <a:pt x="1240" y="338"/>
                  </a:cubicBezTo>
                  <a:cubicBezTo>
                    <a:pt x="1246" y="334"/>
                    <a:pt x="1258" y="335"/>
                    <a:pt x="1261" y="337"/>
                  </a:cubicBezTo>
                  <a:cubicBezTo>
                    <a:pt x="1265" y="338"/>
                    <a:pt x="1266" y="342"/>
                    <a:pt x="1268" y="342"/>
                  </a:cubicBezTo>
                  <a:cubicBezTo>
                    <a:pt x="1271" y="341"/>
                    <a:pt x="1268" y="338"/>
                    <a:pt x="1271" y="337"/>
                  </a:cubicBezTo>
                  <a:cubicBezTo>
                    <a:pt x="1274" y="336"/>
                    <a:pt x="1279" y="333"/>
                    <a:pt x="1283" y="330"/>
                  </a:cubicBezTo>
                  <a:cubicBezTo>
                    <a:pt x="1287" y="327"/>
                    <a:pt x="1286" y="329"/>
                    <a:pt x="1288" y="327"/>
                  </a:cubicBezTo>
                  <a:cubicBezTo>
                    <a:pt x="1290" y="324"/>
                    <a:pt x="1292" y="325"/>
                    <a:pt x="1293" y="324"/>
                  </a:cubicBezTo>
                  <a:cubicBezTo>
                    <a:pt x="1294" y="322"/>
                    <a:pt x="1299" y="319"/>
                    <a:pt x="1307" y="317"/>
                  </a:cubicBezTo>
                  <a:cubicBezTo>
                    <a:pt x="1315" y="315"/>
                    <a:pt x="1325" y="310"/>
                    <a:pt x="1325" y="309"/>
                  </a:cubicBezTo>
                  <a:cubicBezTo>
                    <a:pt x="1324" y="307"/>
                    <a:pt x="1328" y="306"/>
                    <a:pt x="1328" y="308"/>
                  </a:cubicBezTo>
                  <a:cubicBezTo>
                    <a:pt x="1329" y="309"/>
                    <a:pt x="1331" y="309"/>
                    <a:pt x="1336" y="310"/>
                  </a:cubicBezTo>
                  <a:cubicBezTo>
                    <a:pt x="1340" y="311"/>
                    <a:pt x="1342" y="312"/>
                    <a:pt x="1345" y="309"/>
                  </a:cubicBezTo>
                  <a:cubicBezTo>
                    <a:pt x="1348" y="306"/>
                    <a:pt x="1344" y="305"/>
                    <a:pt x="1345" y="302"/>
                  </a:cubicBezTo>
                  <a:cubicBezTo>
                    <a:pt x="1345" y="300"/>
                    <a:pt x="1339" y="297"/>
                    <a:pt x="1340" y="294"/>
                  </a:cubicBezTo>
                  <a:cubicBezTo>
                    <a:pt x="1340" y="292"/>
                    <a:pt x="1335" y="285"/>
                    <a:pt x="1334" y="286"/>
                  </a:cubicBezTo>
                  <a:cubicBezTo>
                    <a:pt x="1332" y="288"/>
                    <a:pt x="1329" y="285"/>
                    <a:pt x="1329" y="283"/>
                  </a:cubicBezTo>
                  <a:cubicBezTo>
                    <a:pt x="1329" y="281"/>
                    <a:pt x="1329" y="279"/>
                    <a:pt x="1326" y="280"/>
                  </a:cubicBezTo>
                  <a:cubicBezTo>
                    <a:pt x="1324" y="282"/>
                    <a:pt x="1320" y="281"/>
                    <a:pt x="1319" y="279"/>
                  </a:cubicBezTo>
                  <a:cubicBezTo>
                    <a:pt x="1319" y="276"/>
                    <a:pt x="1324" y="275"/>
                    <a:pt x="1328" y="276"/>
                  </a:cubicBezTo>
                  <a:cubicBezTo>
                    <a:pt x="1331" y="278"/>
                    <a:pt x="1330" y="279"/>
                    <a:pt x="1332" y="280"/>
                  </a:cubicBezTo>
                  <a:cubicBezTo>
                    <a:pt x="1334" y="282"/>
                    <a:pt x="1339" y="281"/>
                    <a:pt x="1342" y="280"/>
                  </a:cubicBezTo>
                  <a:cubicBezTo>
                    <a:pt x="1344" y="279"/>
                    <a:pt x="1352" y="276"/>
                    <a:pt x="1353" y="274"/>
                  </a:cubicBezTo>
                  <a:cubicBezTo>
                    <a:pt x="1354" y="272"/>
                    <a:pt x="1353" y="271"/>
                    <a:pt x="1355" y="270"/>
                  </a:cubicBezTo>
                  <a:cubicBezTo>
                    <a:pt x="1358" y="269"/>
                    <a:pt x="1356" y="266"/>
                    <a:pt x="1354" y="265"/>
                  </a:cubicBezTo>
                  <a:cubicBezTo>
                    <a:pt x="1352" y="264"/>
                    <a:pt x="1352" y="261"/>
                    <a:pt x="1354" y="261"/>
                  </a:cubicBezTo>
                  <a:cubicBezTo>
                    <a:pt x="1357" y="261"/>
                    <a:pt x="1356" y="258"/>
                    <a:pt x="1358" y="258"/>
                  </a:cubicBezTo>
                  <a:cubicBezTo>
                    <a:pt x="1359" y="258"/>
                    <a:pt x="1359" y="259"/>
                    <a:pt x="1362" y="258"/>
                  </a:cubicBezTo>
                  <a:cubicBezTo>
                    <a:pt x="1365" y="256"/>
                    <a:pt x="1362" y="260"/>
                    <a:pt x="1361" y="262"/>
                  </a:cubicBezTo>
                  <a:cubicBezTo>
                    <a:pt x="1360" y="265"/>
                    <a:pt x="1363" y="267"/>
                    <a:pt x="1364" y="268"/>
                  </a:cubicBezTo>
                  <a:cubicBezTo>
                    <a:pt x="1364" y="269"/>
                    <a:pt x="1370" y="270"/>
                    <a:pt x="1373" y="268"/>
                  </a:cubicBezTo>
                  <a:cubicBezTo>
                    <a:pt x="1376" y="267"/>
                    <a:pt x="1385" y="270"/>
                    <a:pt x="1386" y="272"/>
                  </a:cubicBezTo>
                  <a:cubicBezTo>
                    <a:pt x="1386" y="275"/>
                    <a:pt x="1388" y="278"/>
                    <a:pt x="1392" y="280"/>
                  </a:cubicBezTo>
                  <a:cubicBezTo>
                    <a:pt x="1396" y="282"/>
                    <a:pt x="1399" y="281"/>
                    <a:pt x="1400" y="283"/>
                  </a:cubicBezTo>
                  <a:cubicBezTo>
                    <a:pt x="1401" y="285"/>
                    <a:pt x="1402" y="286"/>
                    <a:pt x="1405" y="285"/>
                  </a:cubicBezTo>
                  <a:cubicBezTo>
                    <a:pt x="1407" y="285"/>
                    <a:pt x="1408" y="287"/>
                    <a:pt x="1410" y="286"/>
                  </a:cubicBezTo>
                  <a:cubicBezTo>
                    <a:pt x="1411" y="284"/>
                    <a:pt x="1412" y="286"/>
                    <a:pt x="1414" y="285"/>
                  </a:cubicBezTo>
                  <a:cubicBezTo>
                    <a:pt x="1416" y="283"/>
                    <a:pt x="1410" y="281"/>
                    <a:pt x="1411" y="280"/>
                  </a:cubicBezTo>
                  <a:cubicBezTo>
                    <a:pt x="1411" y="278"/>
                    <a:pt x="1413" y="281"/>
                    <a:pt x="1415" y="281"/>
                  </a:cubicBezTo>
                  <a:cubicBezTo>
                    <a:pt x="1417" y="281"/>
                    <a:pt x="1414" y="277"/>
                    <a:pt x="1416" y="277"/>
                  </a:cubicBezTo>
                  <a:cubicBezTo>
                    <a:pt x="1417" y="276"/>
                    <a:pt x="1416" y="269"/>
                    <a:pt x="1414" y="269"/>
                  </a:cubicBezTo>
                  <a:cubicBezTo>
                    <a:pt x="1413" y="268"/>
                    <a:pt x="1414" y="265"/>
                    <a:pt x="1417" y="268"/>
                  </a:cubicBezTo>
                  <a:cubicBezTo>
                    <a:pt x="1420" y="270"/>
                    <a:pt x="1424" y="270"/>
                    <a:pt x="1426" y="270"/>
                  </a:cubicBezTo>
                  <a:cubicBezTo>
                    <a:pt x="1428" y="270"/>
                    <a:pt x="1426" y="268"/>
                    <a:pt x="1424" y="267"/>
                  </a:cubicBezTo>
                  <a:cubicBezTo>
                    <a:pt x="1422" y="267"/>
                    <a:pt x="1425" y="265"/>
                    <a:pt x="1426" y="266"/>
                  </a:cubicBezTo>
                  <a:cubicBezTo>
                    <a:pt x="1428" y="268"/>
                    <a:pt x="1431" y="268"/>
                    <a:pt x="1431" y="267"/>
                  </a:cubicBezTo>
                  <a:cubicBezTo>
                    <a:pt x="1431" y="265"/>
                    <a:pt x="1433" y="262"/>
                    <a:pt x="1435" y="262"/>
                  </a:cubicBezTo>
                  <a:cubicBezTo>
                    <a:pt x="1438" y="262"/>
                    <a:pt x="1439" y="261"/>
                    <a:pt x="1436" y="260"/>
                  </a:cubicBezTo>
                  <a:close/>
                  <a:moveTo>
                    <a:pt x="742" y="423"/>
                  </a:moveTo>
                  <a:cubicBezTo>
                    <a:pt x="735" y="430"/>
                    <a:pt x="721" y="431"/>
                    <a:pt x="721" y="436"/>
                  </a:cubicBezTo>
                  <a:cubicBezTo>
                    <a:pt x="721" y="442"/>
                    <a:pt x="703" y="444"/>
                    <a:pt x="702" y="442"/>
                  </a:cubicBezTo>
                  <a:cubicBezTo>
                    <a:pt x="701" y="440"/>
                    <a:pt x="715" y="439"/>
                    <a:pt x="718" y="432"/>
                  </a:cubicBezTo>
                  <a:cubicBezTo>
                    <a:pt x="721" y="424"/>
                    <a:pt x="734" y="421"/>
                    <a:pt x="740" y="411"/>
                  </a:cubicBezTo>
                  <a:cubicBezTo>
                    <a:pt x="745" y="404"/>
                    <a:pt x="749" y="393"/>
                    <a:pt x="751" y="393"/>
                  </a:cubicBezTo>
                  <a:cubicBezTo>
                    <a:pt x="754" y="394"/>
                    <a:pt x="749" y="417"/>
                    <a:pt x="742" y="423"/>
                  </a:cubicBezTo>
                  <a:close/>
                  <a:moveTo>
                    <a:pt x="774" y="131"/>
                  </a:moveTo>
                  <a:cubicBezTo>
                    <a:pt x="773" y="133"/>
                    <a:pt x="767" y="133"/>
                    <a:pt x="769" y="135"/>
                  </a:cubicBezTo>
                  <a:cubicBezTo>
                    <a:pt x="771" y="138"/>
                    <a:pt x="784" y="136"/>
                    <a:pt x="784" y="132"/>
                  </a:cubicBezTo>
                  <a:cubicBezTo>
                    <a:pt x="784" y="128"/>
                    <a:pt x="775" y="129"/>
                    <a:pt x="774" y="131"/>
                  </a:cubicBezTo>
                  <a:close/>
                  <a:moveTo>
                    <a:pt x="320" y="8"/>
                  </a:moveTo>
                  <a:cubicBezTo>
                    <a:pt x="326" y="8"/>
                    <a:pt x="324" y="4"/>
                    <a:pt x="328" y="5"/>
                  </a:cubicBezTo>
                  <a:cubicBezTo>
                    <a:pt x="332" y="5"/>
                    <a:pt x="338" y="5"/>
                    <a:pt x="336" y="2"/>
                  </a:cubicBezTo>
                  <a:cubicBezTo>
                    <a:pt x="334" y="0"/>
                    <a:pt x="319" y="1"/>
                    <a:pt x="321" y="3"/>
                  </a:cubicBezTo>
                  <a:cubicBezTo>
                    <a:pt x="322" y="5"/>
                    <a:pt x="309" y="4"/>
                    <a:pt x="309" y="5"/>
                  </a:cubicBezTo>
                  <a:cubicBezTo>
                    <a:pt x="310" y="6"/>
                    <a:pt x="314" y="8"/>
                    <a:pt x="320" y="8"/>
                  </a:cubicBezTo>
                  <a:close/>
                  <a:moveTo>
                    <a:pt x="289" y="25"/>
                  </a:moveTo>
                  <a:cubicBezTo>
                    <a:pt x="289" y="21"/>
                    <a:pt x="276" y="25"/>
                    <a:pt x="279" y="26"/>
                  </a:cubicBezTo>
                  <a:cubicBezTo>
                    <a:pt x="281" y="27"/>
                    <a:pt x="289" y="29"/>
                    <a:pt x="289" y="25"/>
                  </a:cubicBezTo>
                  <a:close/>
                  <a:moveTo>
                    <a:pt x="321" y="21"/>
                  </a:moveTo>
                  <a:cubicBezTo>
                    <a:pt x="322" y="23"/>
                    <a:pt x="320" y="24"/>
                    <a:pt x="315" y="24"/>
                  </a:cubicBezTo>
                  <a:cubicBezTo>
                    <a:pt x="310" y="24"/>
                    <a:pt x="308" y="26"/>
                    <a:pt x="310" y="29"/>
                  </a:cubicBezTo>
                  <a:cubicBezTo>
                    <a:pt x="313" y="31"/>
                    <a:pt x="326" y="30"/>
                    <a:pt x="329" y="27"/>
                  </a:cubicBezTo>
                  <a:cubicBezTo>
                    <a:pt x="331" y="24"/>
                    <a:pt x="337" y="27"/>
                    <a:pt x="338" y="24"/>
                  </a:cubicBezTo>
                  <a:cubicBezTo>
                    <a:pt x="339" y="21"/>
                    <a:pt x="321" y="19"/>
                    <a:pt x="321" y="21"/>
                  </a:cubicBezTo>
                  <a:close/>
                  <a:moveTo>
                    <a:pt x="364" y="17"/>
                  </a:moveTo>
                  <a:cubicBezTo>
                    <a:pt x="366" y="14"/>
                    <a:pt x="361" y="14"/>
                    <a:pt x="360" y="12"/>
                  </a:cubicBezTo>
                  <a:cubicBezTo>
                    <a:pt x="360" y="10"/>
                    <a:pt x="346" y="9"/>
                    <a:pt x="347" y="12"/>
                  </a:cubicBezTo>
                  <a:cubicBezTo>
                    <a:pt x="347" y="14"/>
                    <a:pt x="337" y="17"/>
                    <a:pt x="340" y="20"/>
                  </a:cubicBezTo>
                  <a:cubicBezTo>
                    <a:pt x="346" y="24"/>
                    <a:pt x="362" y="19"/>
                    <a:pt x="364" y="17"/>
                  </a:cubicBezTo>
                  <a:close/>
                  <a:moveTo>
                    <a:pt x="324" y="13"/>
                  </a:moveTo>
                  <a:cubicBezTo>
                    <a:pt x="325" y="7"/>
                    <a:pt x="316" y="12"/>
                    <a:pt x="310" y="9"/>
                  </a:cubicBezTo>
                  <a:cubicBezTo>
                    <a:pt x="304" y="6"/>
                    <a:pt x="300" y="6"/>
                    <a:pt x="304" y="10"/>
                  </a:cubicBezTo>
                  <a:cubicBezTo>
                    <a:pt x="306" y="12"/>
                    <a:pt x="293" y="13"/>
                    <a:pt x="295" y="15"/>
                  </a:cubicBezTo>
                  <a:cubicBezTo>
                    <a:pt x="300" y="20"/>
                    <a:pt x="324" y="18"/>
                    <a:pt x="324" y="13"/>
                  </a:cubicBezTo>
                  <a:close/>
                  <a:moveTo>
                    <a:pt x="287" y="151"/>
                  </a:moveTo>
                  <a:cubicBezTo>
                    <a:pt x="288" y="153"/>
                    <a:pt x="286" y="155"/>
                    <a:pt x="281" y="155"/>
                  </a:cubicBezTo>
                  <a:cubicBezTo>
                    <a:pt x="277" y="155"/>
                    <a:pt x="284" y="158"/>
                    <a:pt x="284" y="161"/>
                  </a:cubicBezTo>
                  <a:cubicBezTo>
                    <a:pt x="285" y="164"/>
                    <a:pt x="279" y="162"/>
                    <a:pt x="279" y="166"/>
                  </a:cubicBezTo>
                  <a:cubicBezTo>
                    <a:pt x="279" y="170"/>
                    <a:pt x="270" y="166"/>
                    <a:pt x="269" y="171"/>
                  </a:cubicBezTo>
                  <a:cubicBezTo>
                    <a:pt x="267" y="177"/>
                    <a:pt x="273" y="176"/>
                    <a:pt x="277" y="176"/>
                  </a:cubicBezTo>
                  <a:cubicBezTo>
                    <a:pt x="281" y="177"/>
                    <a:pt x="276" y="180"/>
                    <a:pt x="279" y="182"/>
                  </a:cubicBezTo>
                  <a:cubicBezTo>
                    <a:pt x="282" y="185"/>
                    <a:pt x="284" y="184"/>
                    <a:pt x="282" y="180"/>
                  </a:cubicBezTo>
                  <a:cubicBezTo>
                    <a:pt x="280" y="176"/>
                    <a:pt x="292" y="181"/>
                    <a:pt x="289" y="184"/>
                  </a:cubicBezTo>
                  <a:cubicBezTo>
                    <a:pt x="285" y="188"/>
                    <a:pt x="295" y="190"/>
                    <a:pt x="299" y="190"/>
                  </a:cubicBezTo>
                  <a:cubicBezTo>
                    <a:pt x="304" y="191"/>
                    <a:pt x="321" y="194"/>
                    <a:pt x="321" y="190"/>
                  </a:cubicBezTo>
                  <a:cubicBezTo>
                    <a:pt x="321" y="188"/>
                    <a:pt x="315" y="186"/>
                    <a:pt x="310" y="180"/>
                  </a:cubicBezTo>
                  <a:cubicBezTo>
                    <a:pt x="305" y="175"/>
                    <a:pt x="301" y="166"/>
                    <a:pt x="307" y="162"/>
                  </a:cubicBezTo>
                  <a:cubicBezTo>
                    <a:pt x="313" y="158"/>
                    <a:pt x="308" y="157"/>
                    <a:pt x="314" y="152"/>
                  </a:cubicBezTo>
                  <a:cubicBezTo>
                    <a:pt x="319" y="148"/>
                    <a:pt x="316" y="144"/>
                    <a:pt x="321" y="144"/>
                  </a:cubicBezTo>
                  <a:cubicBezTo>
                    <a:pt x="326" y="143"/>
                    <a:pt x="320" y="139"/>
                    <a:pt x="325" y="138"/>
                  </a:cubicBezTo>
                  <a:cubicBezTo>
                    <a:pt x="330" y="137"/>
                    <a:pt x="331" y="132"/>
                    <a:pt x="331" y="130"/>
                  </a:cubicBezTo>
                  <a:cubicBezTo>
                    <a:pt x="330" y="128"/>
                    <a:pt x="336" y="130"/>
                    <a:pt x="339" y="127"/>
                  </a:cubicBezTo>
                  <a:cubicBezTo>
                    <a:pt x="341" y="124"/>
                    <a:pt x="348" y="126"/>
                    <a:pt x="350" y="122"/>
                  </a:cubicBezTo>
                  <a:cubicBezTo>
                    <a:pt x="352" y="118"/>
                    <a:pt x="380" y="108"/>
                    <a:pt x="397" y="104"/>
                  </a:cubicBezTo>
                  <a:cubicBezTo>
                    <a:pt x="413" y="100"/>
                    <a:pt x="424" y="94"/>
                    <a:pt x="418" y="89"/>
                  </a:cubicBezTo>
                  <a:cubicBezTo>
                    <a:pt x="413" y="85"/>
                    <a:pt x="396" y="91"/>
                    <a:pt x="392" y="94"/>
                  </a:cubicBezTo>
                  <a:cubicBezTo>
                    <a:pt x="388" y="97"/>
                    <a:pt x="383" y="95"/>
                    <a:pt x="379" y="97"/>
                  </a:cubicBezTo>
                  <a:cubicBezTo>
                    <a:pt x="375" y="100"/>
                    <a:pt x="366" y="102"/>
                    <a:pt x="362" y="99"/>
                  </a:cubicBezTo>
                  <a:cubicBezTo>
                    <a:pt x="358" y="96"/>
                    <a:pt x="353" y="102"/>
                    <a:pt x="350" y="102"/>
                  </a:cubicBezTo>
                  <a:cubicBezTo>
                    <a:pt x="346" y="102"/>
                    <a:pt x="343" y="105"/>
                    <a:pt x="339" y="105"/>
                  </a:cubicBezTo>
                  <a:cubicBezTo>
                    <a:pt x="336" y="105"/>
                    <a:pt x="329" y="108"/>
                    <a:pt x="328" y="110"/>
                  </a:cubicBezTo>
                  <a:cubicBezTo>
                    <a:pt x="328" y="112"/>
                    <a:pt x="322" y="111"/>
                    <a:pt x="322" y="114"/>
                  </a:cubicBezTo>
                  <a:cubicBezTo>
                    <a:pt x="322" y="116"/>
                    <a:pt x="317" y="118"/>
                    <a:pt x="314" y="116"/>
                  </a:cubicBezTo>
                  <a:cubicBezTo>
                    <a:pt x="312" y="114"/>
                    <a:pt x="309" y="119"/>
                    <a:pt x="313" y="122"/>
                  </a:cubicBezTo>
                  <a:cubicBezTo>
                    <a:pt x="316" y="125"/>
                    <a:pt x="306" y="125"/>
                    <a:pt x="308" y="127"/>
                  </a:cubicBezTo>
                  <a:cubicBezTo>
                    <a:pt x="310" y="129"/>
                    <a:pt x="304" y="130"/>
                    <a:pt x="305" y="133"/>
                  </a:cubicBezTo>
                  <a:cubicBezTo>
                    <a:pt x="307" y="135"/>
                    <a:pt x="302" y="136"/>
                    <a:pt x="298" y="136"/>
                  </a:cubicBezTo>
                  <a:cubicBezTo>
                    <a:pt x="294" y="137"/>
                    <a:pt x="292" y="142"/>
                    <a:pt x="297" y="142"/>
                  </a:cubicBezTo>
                  <a:cubicBezTo>
                    <a:pt x="302" y="143"/>
                    <a:pt x="294" y="143"/>
                    <a:pt x="295" y="147"/>
                  </a:cubicBezTo>
                  <a:cubicBezTo>
                    <a:pt x="295" y="151"/>
                    <a:pt x="287" y="148"/>
                    <a:pt x="287" y="15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3" name="Freeform 163"/>
            <p:cNvSpPr>
              <a:spLocks noEditPoints="1"/>
            </p:cNvSpPr>
            <p:nvPr/>
          </p:nvSpPr>
          <p:spPr bwMode="auto">
            <a:xfrm>
              <a:off x="6351300" y="875996"/>
              <a:ext cx="5217943" cy="2004071"/>
            </a:xfrm>
            <a:custGeom>
              <a:avLst/>
              <a:gdLst>
                <a:gd name="T0" fmla="*/ 378 w 1439"/>
                <a:gd name="T1" fmla="*/ 11 h 552"/>
                <a:gd name="T2" fmla="*/ 639 w 1439"/>
                <a:gd name="T3" fmla="*/ 5 h 552"/>
                <a:gd name="T4" fmla="*/ 503 w 1439"/>
                <a:gd name="T5" fmla="*/ 158 h 552"/>
                <a:gd name="T6" fmla="*/ 694 w 1439"/>
                <a:gd name="T7" fmla="*/ 52 h 552"/>
                <a:gd name="T8" fmla="*/ 1050 w 1439"/>
                <a:gd name="T9" fmla="*/ 116 h 552"/>
                <a:gd name="T10" fmla="*/ 1103 w 1439"/>
                <a:gd name="T11" fmla="*/ 123 h 552"/>
                <a:gd name="T12" fmla="*/ 1028 w 1439"/>
                <a:gd name="T13" fmla="*/ 446 h 552"/>
                <a:gd name="T14" fmla="*/ 255 w 1439"/>
                <a:gd name="T15" fmla="*/ 23 h 552"/>
                <a:gd name="T16" fmla="*/ 1395 w 1439"/>
                <a:gd name="T17" fmla="*/ 253 h 552"/>
                <a:gd name="T18" fmla="*/ 1250 w 1439"/>
                <a:gd name="T19" fmla="*/ 212 h 552"/>
                <a:gd name="T20" fmla="*/ 1113 w 1439"/>
                <a:gd name="T21" fmla="*/ 185 h 552"/>
                <a:gd name="T22" fmla="*/ 1019 w 1439"/>
                <a:gd name="T23" fmla="*/ 157 h 552"/>
                <a:gd name="T24" fmla="*/ 945 w 1439"/>
                <a:gd name="T25" fmla="*/ 176 h 552"/>
                <a:gd name="T26" fmla="*/ 884 w 1439"/>
                <a:gd name="T27" fmla="*/ 145 h 552"/>
                <a:gd name="T28" fmla="*/ 783 w 1439"/>
                <a:gd name="T29" fmla="*/ 143 h 552"/>
                <a:gd name="T30" fmla="*/ 772 w 1439"/>
                <a:gd name="T31" fmla="*/ 123 h 552"/>
                <a:gd name="T32" fmla="*/ 732 w 1439"/>
                <a:gd name="T33" fmla="*/ 88 h 552"/>
                <a:gd name="T34" fmla="*/ 660 w 1439"/>
                <a:gd name="T35" fmla="*/ 100 h 552"/>
                <a:gd name="T36" fmla="*/ 572 w 1439"/>
                <a:gd name="T37" fmla="*/ 120 h 552"/>
                <a:gd name="T38" fmla="*/ 544 w 1439"/>
                <a:gd name="T39" fmla="*/ 144 h 552"/>
                <a:gd name="T40" fmla="*/ 501 w 1439"/>
                <a:gd name="T41" fmla="*/ 186 h 552"/>
                <a:gd name="T42" fmla="*/ 477 w 1439"/>
                <a:gd name="T43" fmla="*/ 214 h 552"/>
                <a:gd name="T44" fmla="*/ 442 w 1439"/>
                <a:gd name="T45" fmla="*/ 255 h 552"/>
                <a:gd name="T46" fmla="*/ 458 w 1439"/>
                <a:gd name="T47" fmla="*/ 223 h 552"/>
                <a:gd name="T48" fmla="*/ 405 w 1439"/>
                <a:gd name="T49" fmla="*/ 196 h 552"/>
                <a:gd name="T50" fmla="*/ 342 w 1439"/>
                <a:gd name="T51" fmla="*/ 205 h 552"/>
                <a:gd name="T52" fmla="*/ 281 w 1439"/>
                <a:gd name="T53" fmla="*/ 221 h 552"/>
                <a:gd name="T54" fmla="*/ 205 w 1439"/>
                <a:gd name="T55" fmla="*/ 224 h 552"/>
                <a:gd name="T56" fmla="*/ 157 w 1439"/>
                <a:gd name="T57" fmla="*/ 275 h 552"/>
                <a:gd name="T58" fmla="*/ 108 w 1439"/>
                <a:gd name="T59" fmla="*/ 244 h 552"/>
                <a:gd name="T60" fmla="*/ 112 w 1439"/>
                <a:gd name="T61" fmla="*/ 209 h 552"/>
                <a:gd name="T62" fmla="*/ 82 w 1439"/>
                <a:gd name="T63" fmla="*/ 241 h 552"/>
                <a:gd name="T64" fmla="*/ 74 w 1439"/>
                <a:gd name="T65" fmla="*/ 330 h 552"/>
                <a:gd name="T66" fmla="*/ 77 w 1439"/>
                <a:gd name="T67" fmla="*/ 388 h 552"/>
                <a:gd name="T68" fmla="*/ 120 w 1439"/>
                <a:gd name="T69" fmla="*/ 432 h 552"/>
                <a:gd name="T70" fmla="*/ 168 w 1439"/>
                <a:gd name="T71" fmla="*/ 472 h 552"/>
                <a:gd name="T72" fmla="*/ 172 w 1439"/>
                <a:gd name="T73" fmla="*/ 526 h 552"/>
                <a:gd name="T74" fmla="*/ 250 w 1439"/>
                <a:gd name="T75" fmla="*/ 499 h 552"/>
                <a:gd name="T76" fmla="*/ 248 w 1439"/>
                <a:gd name="T77" fmla="*/ 450 h 552"/>
                <a:gd name="T78" fmla="*/ 341 w 1439"/>
                <a:gd name="T79" fmla="*/ 453 h 552"/>
                <a:gd name="T80" fmla="*/ 391 w 1439"/>
                <a:gd name="T81" fmla="*/ 407 h 552"/>
                <a:gd name="T82" fmla="*/ 472 w 1439"/>
                <a:gd name="T83" fmla="*/ 414 h 552"/>
                <a:gd name="T84" fmla="*/ 567 w 1439"/>
                <a:gd name="T85" fmla="*/ 463 h 552"/>
                <a:gd name="T86" fmla="*/ 654 w 1439"/>
                <a:gd name="T87" fmla="*/ 453 h 552"/>
                <a:gd name="T88" fmla="*/ 729 w 1439"/>
                <a:gd name="T89" fmla="*/ 458 h 552"/>
                <a:gd name="T90" fmla="*/ 842 w 1439"/>
                <a:gd name="T91" fmla="*/ 439 h 552"/>
                <a:gd name="T92" fmla="*/ 930 w 1439"/>
                <a:gd name="T93" fmla="*/ 474 h 552"/>
                <a:gd name="T94" fmla="*/ 941 w 1439"/>
                <a:gd name="T95" fmla="*/ 532 h 552"/>
                <a:gd name="T96" fmla="*/ 1006 w 1439"/>
                <a:gd name="T97" fmla="*/ 412 h 552"/>
                <a:gd name="T98" fmla="*/ 1015 w 1439"/>
                <a:gd name="T99" fmla="*/ 365 h 552"/>
                <a:gd name="T100" fmla="*/ 1129 w 1439"/>
                <a:gd name="T101" fmla="*/ 353 h 552"/>
                <a:gd name="T102" fmla="*/ 1206 w 1439"/>
                <a:gd name="T103" fmla="*/ 313 h 552"/>
                <a:gd name="T104" fmla="*/ 1150 w 1439"/>
                <a:gd name="T105" fmla="*/ 444 h 552"/>
                <a:gd name="T106" fmla="*/ 1205 w 1439"/>
                <a:gd name="T107" fmla="*/ 369 h 552"/>
                <a:gd name="T108" fmla="*/ 1293 w 1439"/>
                <a:gd name="T109" fmla="*/ 324 h 552"/>
                <a:gd name="T110" fmla="*/ 1353 w 1439"/>
                <a:gd name="T111" fmla="*/ 274 h 552"/>
                <a:gd name="T112" fmla="*/ 1411 w 1439"/>
                <a:gd name="T113" fmla="*/ 280 h 552"/>
                <a:gd name="T114" fmla="*/ 740 w 1439"/>
                <a:gd name="T115" fmla="*/ 411 h 552"/>
                <a:gd name="T116" fmla="*/ 289 w 1439"/>
                <a:gd name="T117" fmla="*/ 25 h 552"/>
                <a:gd name="T118" fmla="*/ 295 w 1439"/>
                <a:gd name="T119" fmla="*/ 15 h 552"/>
                <a:gd name="T120" fmla="*/ 314 w 1439"/>
                <a:gd name="T121" fmla="*/ 152 h 552"/>
                <a:gd name="T122" fmla="*/ 314 w 1439"/>
                <a:gd name="T123" fmla="*/ 116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9" h="552">
                  <a:moveTo>
                    <a:pt x="22" y="399"/>
                  </a:moveTo>
                  <a:cubicBezTo>
                    <a:pt x="21" y="399"/>
                    <a:pt x="18" y="398"/>
                    <a:pt x="17" y="397"/>
                  </a:cubicBezTo>
                  <a:cubicBezTo>
                    <a:pt x="16" y="396"/>
                    <a:pt x="14" y="396"/>
                    <a:pt x="12" y="397"/>
                  </a:cubicBezTo>
                  <a:cubicBezTo>
                    <a:pt x="12" y="397"/>
                    <a:pt x="13" y="397"/>
                    <a:pt x="13" y="398"/>
                  </a:cubicBezTo>
                  <a:cubicBezTo>
                    <a:pt x="14" y="400"/>
                    <a:pt x="9" y="400"/>
                    <a:pt x="10" y="402"/>
                  </a:cubicBezTo>
                  <a:cubicBezTo>
                    <a:pt x="12" y="405"/>
                    <a:pt x="6" y="405"/>
                    <a:pt x="6" y="402"/>
                  </a:cubicBezTo>
                  <a:cubicBezTo>
                    <a:pt x="6" y="400"/>
                    <a:pt x="0" y="401"/>
                    <a:pt x="1" y="403"/>
                  </a:cubicBezTo>
                  <a:cubicBezTo>
                    <a:pt x="1" y="403"/>
                    <a:pt x="1" y="404"/>
                    <a:pt x="0" y="405"/>
                  </a:cubicBezTo>
                  <a:cubicBezTo>
                    <a:pt x="2" y="405"/>
                    <a:pt x="4" y="406"/>
                    <a:pt x="4" y="406"/>
                  </a:cubicBezTo>
                  <a:cubicBezTo>
                    <a:pt x="6" y="407"/>
                    <a:pt x="20" y="408"/>
                    <a:pt x="26" y="407"/>
                  </a:cubicBezTo>
                  <a:cubicBezTo>
                    <a:pt x="26" y="406"/>
                    <a:pt x="27" y="403"/>
                    <a:pt x="27" y="402"/>
                  </a:cubicBezTo>
                  <a:cubicBezTo>
                    <a:pt x="27" y="400"/>
                    <a:pt x="23" y="398"/>
                    <a:pt x="22" y="399"/>
                  </a:cubicBezTo>
                  <a:close/>
                  <a:moveTo>
                    <a:pt x="382" y="15"/>
                  </a:moveTo>
                  <a:cubicBezTo>
                    <a:pt x="392" y="14"/>
                    <a:pt x="391" y="9"/>
                    <a:pt x="386" y="8"/>
                  </a:cubicBezTo>
                  <a:cubicBezTo>
                    <a:pt x="381" y="7"/>
                    <a:pt x="381" y="11"/>
                    <a:pt x="378" y="11"/>
                  </a:cubicBezTo>
                  <a:cubicBezTo>
                    <a:pt x="376" y="11"/>
                    <a:pt x="366" y="13"/>
                    <a:pt x="368" y="15"/>
                  </a:cubicBezTo>
                  <a:cubicBezTo>
                    <a:pt x="371" y="17"/>
                    <a:pt x="377" y="16"/>
                    <a:pt x="382" y="15"/>
                  </a:cubicBezTo>
                  <a:close/>
                  <a:moveTo>
                    <a:pt x="430" y="154"/>
                  </a:moveTo>
                  <a:cubicBezTo>
                    <a:pt x="434" y="154"/>
                    <a:pt x="442" y="153"/>
                    <a:pt x="443" y="151"/>
                  </a:cubicBezTo>
                  <a:cubicBezTo>
                    <a:pt x="444" y="149"/>
                    <a:pt x="440" y="147"/>
                    <a:pt x="434" y="147"/>
                  </a:cubicBezTo>
                  <a:cubicBezTo>
                    <a:pt x="428" y="147"/>
                    <a:pt x="427" y="153"/>
                    <a:pt x="430" y="154"/>
                  </a:cubicBezTo>
                  <a:close/>
                  <a:moveTo>
                    <a:pt x="614" y="27"/>
                  </a:moveTo>
                  <a:cubicBezTo>
                    <a:pt x="619" y="29"/>
                    <a:pt x="617" y="30"/>
                    <a:pt x="612" y="30"/>
                  </a:cubicBezTo>
                  <a:cubicBezTo>
                    <a:pt x="607" y="30"/>
                    <a:pt x="603" y="32"/>
                    <a:pt x="606" y="33"/>
                  </a:cubicBezTo>
                  <a:cubicBezTo>
                    <a:pt x="609" y="34"/>
                    <a:pt x="609" y="37"/>
                    <a:pt x="614" y="38"/>
                  </a:cubicBezTo>
                  <a:cubicBezTo>
                    <a:pt x="619" y="39"/>
                    <a:pt x="624" y="35"/>
                    <a:pt x="624" y="32"/>
                  </a:cubicBezTo>
                  <a:cubicBezTo>
                    <a:pt x="623" y="29"/>
                    <a:pt x="642" y="26"/>
                    <a:pt x="647" y="25"/>
                  </a:cubicBezTo>
                  <a:cubicBezTo>
                    <a:pt x="652" y="24"/>
                    <a:pt x="644" y="18"/>
                    <a:pt x="649" y="18"/>
                  </a:cubicBezTo>
                  <a:cubicBezTo>
                    <a:pt x="655" y="17"/>
                    <a:pt x="652" y="15"/>
                    <a:pt x="646" y="14"/>
                  </a:cubicBezTo>
                  <a:cubicBezTo>
                    <a:pt x="639" y="13"/>
                    <a:pt x="642" y="7"/>
                    <a:pt x="639" y="5"/>
                  </a:cubicBezTo>
                  <a:cubicBezTo>
                    <a:pt x="637" y="3"/>
                    <a:pt x="636" y="8"/>
                    <a:pt x="627" y="9"/>
                  </a:cubicBezTo>
                  <a:cubicBezTo>
                    <a:pt x="618" y="11"/>
                    <a:pt x="614" y="13"/>
                    <a:pt x="618" y="15"/>
                  </a:cubicBezTo>
                  <a:cubicBezTo>
                    <a:pt x="621" y="17"/>
                    <a:pt x="618" y="21"/>
                    <a:pt x="614" y="21"/>
                  </a:cubicBezTo>
                  <a:cubicBezTo>
                    <a:pt x="610" y="21"/>
                    <a:pt x="610" y="25"/>
                    <a:pt x="614" y="27"/>
                  </a:cubicBezTo>
                  <a:close/>
                  <a:moveTo>
                    <a:pt x="627" y="34"/>
                  </a:moveTo>
                  <a:cubicBezTo>
                    <a:pt x="627" y="36"/>
                    <a:pt x="619" y="39"/>
                    <a:pt x="622" y="41"/>
                  </a:cubicBezTo>
                  <a:cubicBezTo>
                    <a:pt x="624" y="43"/>
                    <a:pt x="625" y="42"/>
                    <a:pt x="628" y="43"/>
                  </a:cubicBezTo>
                  <a:cubicBezTo>
                    <a:pt x="630" y="43"/>
                    <a:pt x="632" y="50"/>
                    <a:pt x="636" y="49"/>
                  </a:cubicBezTo>
                  <a:cubicBezTo>
                    <a:pt x="641" y="48"/>
                    <a:pt x="653" y="54"/>
                    <a:pt x="660" y="54"/>
                  </a:cubicBezTo>
                  <a:cubicBezTo>
                    <a:pt x="667" y="54"/>
                    <a:pt x="668" y="48"/>
                    <a:pt x="666" y="47"/>
                  </a:cubicBezTo>
                  <a:cubicBezTo>
                    <a:pt x="664" y="47"/>
                    <a:pt x="666" y="44"/>
                    <a:pt x="670" y="38"/>
                  </a:cubicBezTo>
                  <a:cubicBezTo>
                    <a:pt x="673" y="32"/>
                    <a:pt x="657" y="28"/>
                    <a:pt x="657" y="32"/>
                  </a:cubicBezTo>
                  <a:cubicBezTo>
                    <a:pt x="657" y="37"/>
                    <a:pt x="652" y="31"/>
                    <a:pt x="651" y="29"/>
                  </a:cubicBezTo>
                  <a:cubicBezTo>
                    <a:pt x="649" y="26"/>
                    <a:pt x="627" y="31"/>
                    <a:pt x="627" y="34"/>
                  </a:cubicBezTo>
                  <a:close/>
                  <a:moveTo>
                    <a:pt x="503" y="158"/>
                  </a:moveTo>
                  <a:cubicBezTo>
                    <a:pt x="507" y="160"/>
                    <a:pt x="510" y="159"/>
                    <a:pt x="509" y="155"/>
                  </a:cubicBezTo>
                  <a:cubicBezTo>
                    <a:pt x="509" y="151"/>
                    <a:pt x="500" y="156"/>
                    <a:pt x="503" y="158"/>
                  </a:cubicBezTo>
                  <a:close/>
                  <a:moveTo>
                    <a:pt x="608" y="9"/>
                  </a:moveTo>
                  <a:cubicBezTo>
                    <a:pt x="609" y="5"/>
                    <a:pt x="592" y="7"/>
                    <a:pt x="597" y="10"/>
                  </a:cubicBezTo>
                  <a:cubicBezTo>
                    <a:pt x="598" y="12"/>
                    <a:pt x="607" y="13"/>
                    <a:pt x="608" y="9"/>
                  </a:cubicBezTo>
                  <a:close/>
                  <a:moveTo>
                    <a:pt x="1340" y="189"/>
                  </a:moveTo>
                  <a:cubicBezTo>
                    <a:pt x="1345" y="192"/>
                    <a:pt x="1348" y="186"/>
                    <a:pt x="1352" y="189"/>
                  </a:cubicBezTo>
                  <a:cubicBezTo>
                    <a:pt x="1356" y="192"/>
                    <a:pt x="1366" y="188"/>
                    <a:pt x="1370" y="187"/>
                  </a:cubicBezTo>
                  <a:cubicBezTo>
                    <a:pt x="1374" y="186"/>
                    <a:pt x="1372" y="181"/>
                    <a:pt x="1361" y="180"/>
                  </a:cubicBezTo>
                  <a:cubicBezTo>
                    <a:pt x="1350" y="179"/>
                    <a:pt x="1335" y="187"/>
                    <a:pt x="1340" y="189"/>
                  </a:cubicBezTo>
                  <a:close/>
                  <a:moveTo>
                    <a:pt x="666" y="69"/>
                  </a:moveTo>
                  <a:cubicBezTo>
                    <a:pt x="670" y="71"/>
                    <a:pt x="681" y="66"/>
                    <a:pt x="688" y="66"/>
                  </a:cubicBezTo>
                  <a:cubicBezTo>
                    <a:pt x="696" y="67"/>
                    <a:pt x="717" y="61"/>
                    <a:pt x="717" y="57"/>
                  </a:cubicBezTo>
                  <a:cubicBezTo>
                    <a:pt x="718" y="53"/>
                    <a:pt x="710" y="53"/>
                    <a:pt x="706" y="50"/>
                  </a:cubicBezTo>
                  <a:cubicBezTo>
                    <a:pt x="703" y="46"/>
                    <a:pt x="696" y="49"/>
                    <a:pt x="694" y="52"/>
                  </a:cubicBezTo>
                  <a:cubicBezTo>
                    <a:pt x="692" y="55"/>
                    <a:pt x="690" y="52"/>
                    <a:pt x="695" y="48"/>
                  </a:cubicBezTo>
                  <a:cubicBezTo>
                    <a:pt x="700" y="43"/>
                    <a:pt x="690" y="39"/>
                    <a:pt x="690" y="42"/>
                  </a:cubicBezTo>
                  <a:cubicBezTo>
                    <a:pt x="690" y="45"/>
                    <a:pt x="681" y="43"/>
                    <a:pt x="681" y="45"/>
                  </a:cubicBezTo>
                  <a:cubicBezTo>
                    <a:pt x="681" y="48"/>
                    <a:pt x="678" y="49"/>
                    <a:pt x="678" y="52"/>
                  </a:cubicBezTo>
                  <a:cubicBezTo>
                    <a:pt x="678" y="55"/>
                    <a:pt x="672" y="51"/>
                    <a:pt x="672" y="57"/>
                  </a:cubicBezTo>
                  <a:cubicBezTo>
                    <a:pt x="672" y="63"/>
                    <a:pt x="662" y="67"/>
                    <a:pt x="666" y="69"/>
                  </a:cubicBezTo>
                  <a:close/>
                  <a:moveTo>
                    <a:pt x="987" y="120"/>
                  </a:moveTo>
                  <a:cubicBezTo>
                    <a:pt x="991" y="122"/>
                    <a:pt x="992" y="123"/>
                    <a:pt x="994" y="125"/>
                  </a:cubicBezTo>
                  <a:cubicBezTo>
                    <a:pt x="996" y="127"/>
                    <a:pt x="1003" y="124"/>
                    <a:pt x="1006" y="123"/>
                  </a:cubicBezTo>
                  <a:cubicBezTo>
                    <a:pt x="1009" y="122"/>
                    <a:pt x="1010" y="128"/>
                    <a:pt x="1014" y="125"/>
                  </a:cubicBezTo>
                  <a:cubicBezTo>
                    <a:pt x="1019" y="122"/>
                    <a:pt x="1024" y="123"/>
                    <a:pt x="1029" y="123"/>
                  </a:cubicBezTo>
                  <a:cubicBezTo>
                    <a:pt x="1035" y="123"/>
                    <a:pt x="1028" y="117"/>
                    <a:pt x="1029" y="114"/>
                  </a:cubicBezTo>
                  <a:cubicBezTo>
                    <a:pt x="1029" y="111"/>
                    <a:pt x="1035" y="113"/>
                    <a:pt x="1033" y="115"/>
                  </a:cubicBezTo>
                  <a:cubicBezTo>
                    <a:pt x="1031" y="118"/>
                    <a:pt x="1036" y="123"/>
                    <a:pt x="1044" y="123"/>
                  </a:cubicBezTo>
                  <a:cubicBezTo>
                    <a:pt x="1052" y="122"/>
                    <a:pt x="1046" y="118"/>
                    <a:pt x="1050" y="116"/>
                  </a:cubicBezTo>
                  <a:cubicBezTo>
                    <a:pt x="1054" y="114"/>
                    <a:pt x="1053" y="112"/>
                    <a:pt x="1048" y="109"/>
                  </a:cubicBezTo>
                  <a:cubicBezTo>
                    <a:pt x="1042" y="105"/>
                    <a:pt x="1034" y="107"/>
                    <a:pt x="1030" y="105"/>
                  </a:cubicBezTo>
                  <a:cubicBezTo>
                    <a:pt x="1024" y="103"/>
                    <a:pt x="1018" y="103"/>
                    <a:pt x="1018" y="108"/>
                  </a:cubicBezTo>
                  <a:cubicBezTo>
                    <a:pt x="1017" y="114"/>
                    <a:pt x="1007" y="102"/>
                    <a:pt x="1001" y="100"/>
                  </a:cubicBezTo>
                  <a:cubicBezTo>
                    <a:pt x="996" y="99"/>
                    <a:pt x="979" y="116"/>
                    <a:pt x="987" y="120"/>
                  </a:cubicBezTo>
                  <a:close/>
                  <a:moveTo>
                    <a:pt x="1039" y="152"/>
                  </a:moveTo>
                  <a:cubicBezTo>
                    <a:pt x="1044" y="151"/>
                    <a:pt x="1036" y="143"/>
                    <a:pt x="1028" y="141"/>
                  </a:cubicBezTo>
                  <a:cubicBezTo>
                    <a:pt x="1021" y="140"/>
                    <a:pt x="1013" y="147"/>
                    <a:pt x="1014" y="148"/>
                  </a:cubicBezTo>
                  <a:cubicBezTo>
                    <a:pt x="1017" y="151"/>
                    <a:pt x="1035" y="153"/>
                    <a:pt x="1039" y="152"/>
                  </a:cubicBezTo>
                  <a:close/>
                  <a:moveTo>
                    <a:pt x="1019" y="135"/>
                  </a:moveTo>
                  <a:cubicBezTo>
                    <a:pt x="1019" y="132"/>
                    <a:pt x="1006" y="137"/>
                    <a:pt x="1011" y="139"/>
                  </a:cubicBezTo>
                  <a:cubicBezTo>
                    <a:pt x="1014" y="140"/>
                    <a:pt x="1019" y="139"/>
                    <a:pt x="1019" y="135"/>
                  </a:cubicBezTo>
                  <a:close/>
                  <a:moveTo>
                    <a:pt x="1063" y="120"/>
                  </a:moveTo>
                  <a:cubicBezTo>
                    <a:pt x="1069" y="120"/>
                    <a:pt x="1072" y="126"/>
                    <a:pt x="1083" y="127"/>
                  </a:cubicBezTo>
                  <a:cubicBezTo>
                    <a:pt x="1094" y="127"/>
                    <a:pt x="1103" y="125"/>
                    <a:pt x="1103" y="123"/>
                  </a:cubicBezTo>
                  <a:cubicBezTo>
                    <a:pt x="1103" y="120"/>
                    <a:pt x="1093" y="117"/>
                    <a:pt x="1090" y="119"/>
                  </a:cubicBezTo>
                  <a:cubicBezTo>
                    <a:pt x="1086" y="120"/>
                    <a:pt x="1084" y="115"/>
                    <a:pt x="1080" y="117"/>
                  </a:cubicBezTo>
                  <a:cubicBezTo>
                    <a:pt x="1076" y="118"/>
                    <a:pt x="1070" y="118"/>
                    <a:pt x="1068" y="114"/>
                  </a:cubicBezTo>
                  <a:cubicBezTo>
                    <a:pt x="1066" y="111"/>
                    <a:pt x="1060" y="120"/>
                    <a:pt x="1063" y="120"/>
                  </a:cubicBezTo>
                  <a:close/>
                  <a:moveTo>
                    <a:pt x="231" y="19"/>
                  </a:moveTo>
                  <a:cubicBezTo>
                    <a:pt x="237" y="13"/>
                    <a:pt x="244" y="18"/>
                    <a:pt x="245" y="16"/>
                  </a:cubicBezTo>
                  <a:cubicBezTo>
                    <a:pt x="246" y="13"/>
                    <a:pt x="234" y="13"/>
                    <a:pt x="230" y="15"/>
                  </a:cubicBezTo>
                  <a:cubicBezTo>
                    <a:pt x="226" y="17"/>
                    <a:pt x="216" y="15"/>
                    <a:pt x="217" y="18"/>
                  </a:cubicBezTo>
                  <a:cubicBezTo>
                    <a:pt x="218" y="20"/>
                    <a:pt x="225" y="24"/>
                    <a:pt x="231" y="19"/>
                  </a:cubicBezTo>
                  <a:close/>
                  <a:moveTo>
                    <a:pt x="1037" y="439"/>
                  </a:moveTo>
                  <a:cubicBezTo>
                    <a:pt x="1034" y="432"/>
                    <a:pt x="1041" y="425"/>
                    <a:pt x="1036" y="421"/>
                  </a:cubicBezTo>
                  <a:cubicBezTo>
                    <a:pt x="1031" y="418"/>
                    <a:pt x="1033" y="410"/>
                    <a:pt x="1031" y="412"/>
                  </a:cubicBezTo>
                  <a:cubicBezTo>
                    <a:pt x="1028" y="413"/>
                    <a:pt x="1031" y="420"/>
                    <a:pt x="1027" y="420"/>
                  </a:cubicBezTo>
                  <a:cubicBezTo>
                    <a:pt x="1023" y="421"/>
                    <a:pt x="1027" y="424"/>
                    <a:pt x="1025" y="429"/>
                  </a:cubicBezTo>
                  <a:cubicBezTo>
                    <a:pt x="1024" y="434"/>
                    <a:pt x="1026" y="442"/>
                    <a:pt x="1028" y="446"/>
                  </a:cubicBezTo>
                  <a:cubicBezTo>
                    <a:pt x="1030" y="451"/>
                    <a:pt x="1025" y="475"/>
                    <a:pt x="1027" y="479"/>
                  </a:cubicBezTo>
                  <a:cubicBezTo>
                    <a:pt x="1029" y="482"/>
                    <a:pt x="1024" y="500"/>
                    <a:pt x="1026" y="502"/>
                  </a:cubicBezTo>
                  <a:cubicBezTo>
                    <a:pt x="1029" y="506"/>
                    <a:pt x="1027" y="497"/>
                    <a:pt x="1031" y="497"/>
                  </a:cubicBezTo>
                  <a:cubicBezTo>
                    <a:pt x="1035" y="496"/>
                    <a:pt x="1035" y="502"/>
                    <a:pt x="1038" y="503"/>
                  </a:cubicBezTo>
                  <a:cubicBezTo>
                    <a:pt x="1041" y="504"/>
                    <a:pt x="1039" y="495"/>
                    <a:pt x="1037" y="495"/>
                  </a:cubicBezTo>
                  <a:cubicBezTo>
                    <a:pt x="1034" y="496"/>
                    <a:pt x="1032" y="489"/>
                    <a:pt x="1031" y="485"/>
                  </a:cubicBezTo>
                  <a:cubicBezTo>
                    <a:pt x="1030" y="481"/>
                    <a:pt x="1033" y="477"/>
                    <a:pt x="1033" y="472"/>
                  </a:cubicBezTo>
                  <a:cubicBezTo>
                    <a:pt x="1033" y="467"/>
                    <a:pt x="1040" y="467"/>
                    <a:pt x="1043" y="471"/>
                  </a:cubicBezTo>
                  <a:cubicBezTo>
                    <a:pt x="1047" y="475"/>
                    <a:pt x="1048" y="472"/>
                    <a:pt x="1046" y="469"/>
                  </a:cubicBezTo>
                  <a:cubicBezTo>
                    <a:pt x="1045" y="467"/>
                    <a:pt x="1040" y="447"/>
                    <a:pt x="1037" y="439"/>
                  </a:cubicBezTo>
                  <a:close/>
                  <a:moveTo>
                    <a:pt x="254" y="16"/>
                  </a:moveTo>
                  <a:cubicBezTo>
                    <a:pt x="258" y="19"/>
                    <a:pt x="245" y="18"/>
                    <a:pt x="243" y="21"/>
                  </a:cubicBezTo>
                  <a:cubicBezTo>
                    <a:pt x="241" y="23"/>
                    <a:pt x="233" y="22"/>
                    <a:pt x="235" y="25"/>
                  </a:cubicBezTo>
                  <a:cubicBezTo>
                    <a:pt x="236" y="28"/>
                    <a:pt x="249" y="28"/>
                    <a:pt x="249" y="26"/>
                  </a:cubicBezTo>
                  <a:cubicBezTo>
                    <a:pt x="249" y="23"/>
                    <a:pt x="255" y="26"/>
                    <a:pt x="255" y="23"/>
                  </a:cubicBezTo>
                  <a:cubicBezTo>
                    <a:pt x="256" y="21"/>
                    <a:pt x="258" y="19"/>
                    <a:pt x="265" y="18"/>
                  </a:cubicBezTo>
                  <a:cubicBezTo>
                    <a:pt x="272" y="18"/>
                    <a:pt x="272" y="15"/>
                    <a:pt x="266" y="12"/>
                  </a:cubicBezTo>
                  <a:cubicBezTo>
                    <a:pt x="259" y="9"/>
                    <a:pt x="251" y="14"/>
                    <a:pt x="254" y="16"/>
                  </a:cubicBezTo>
                  <a:close/>
                  <a:moveTo>
                    <a:pt x="244" y="218"/>
                  </a:moveTo>
                  <a:cubicBezTo>
                    <a:pt x="250" y="224"/>
                    <a:pt x="256" y="215"/>
                    <a:pt x="259" y="214"/>
                  </a:cubicBezTo>
                  <a:cubicBezTo>
                    <a:pt x="262" y="214"/>
                    <a:pt x="257" y="210"/>
                    <a:pt x="252" y="209"/>
                  </a:cubicBezTo>
                  <a:cubicBezTo>
                    <a:pt x="246" y="207"/>
                    <a:pt x="238" y="213"/>
                    <a:pt x="244" y="218"/>
                  </a:cubicBezTo>
                  <a:close/>
                  <a:moveTo>
                    <a:pt x="1436" y="260"/>
                  </a:moveTo>
                  <a:cubicBezTo>
                    <a:pt x="1434" y="259"/>
                    <a:pt x="1426" y="254"/>
                    <a:pt x="1424" y="251"/>
                  </a:cubicBezTo>
                  <a:cubicBezTo>
                    <a:pt x="1422" y="248"/>
                    <a:pt x="1412" y="247"/>
                    <a:pt x="1412" y="248"/>
                  </a:cubicBezTo>
                  <a:cubicBezTo>
                    <a:pt x="1412" y="250"/>
                    <a:pt x="1409" y="248"/>
                    <a:pt x="1408" y="246"/>
                  </a:cubicBezTo>
                  <a:cubicBezTo>
                    <a:pt x="1408" y="245"/>
                    <a:pt x="1397" y="245"/>
                    <a:pt x="1397" y="246"/>
                  </a:cubicBezTo>
                  <a:cubicBezTo>
                    <a:pt x="1397" y="248"/>
                    <a:pt x="1400" y="248"/>
                    <a:pt x="1401" y="250"/>
                  </a:cubicBezTo>
                  <a:cubicBezTo>
                    <a:pt x="1403" y="252"/>
                    <a:pt x="1399" y="253"/>
                    <a:pt x="1400" y="256"/>
                  </a:cubicBezTo>
                  <a:cubicBezTo>
                    <a:pt x="1401" y="258"/>
                    <a:pt x="1396" y="254"/>
                    <a:pt x="1395" y="253"/>
                  </a:cubicBezTo>
                  <a:cubicBezTo>
                    <a:pt x="1393" y="252"/>
                    <a:pt x="1394" y="247"/>
                    <a:pt x="1394" y="245"/>
                  </a:cubicBezTo>
                  <a:cubicBezTo>
                    <a:pt x="1395" y="242"/>
                    <a:pt x="1391" y="243"/>
                    <a:pt x="1391" y="240"/>
                  </a:cubicBezTo>
                  <a:cubicBezTo>
                    <a:pt x="1391" y="238"/>
                    <a:pt x="1379" y="233"/>
                    <a:pt x="1375" y="231"/>
                  </a:cubicBezTo>
                  <a:cubicBezTo>
                    <a:pt x="1370" y="229"/>
                    <a:pt x="1364" y="227"/>
                    <a:pt x="1362" y="224"/>
                  </a:cubicBezTo>
                  <a:cubicBezTo>
                    <a:pt x="1361" y="222"/>
                    <a:pt x="1352" y="222"/>
                    <a:pt x="1349" y="218"/>
                  </a:cubicBezTo>
                  <a:cubicBezTo>
                    <a:pt x="1346" y="215"/>
                    <a:pt x="1331" y="209"/>
                    <a:pt x="1325" y="209"/>
                  </a:cubicBezTo>
                  <a:cubicBezTo>
                    <a:pt x="1319" y="208"/>
                    <a:pt x="1321" y="205"/>
                    <a:pt x="1318" y="205"/>
                  </a:cubicBezTo>
                  <a:cubicBezTo>
                    <a:pt x="1315" y="206"/>
                    <a:pt x="1302" y="205"/>
                    <a:pt x="1298" y="205"/>
                  </a:cubicBezTo>
                  <a:cubicBezTo>
                    <a:pt x="1294" y="204"/>
                    <a:pt x="1293" y="207"/>
                    <a:pt x="1290" y="206"/>
                  </a:cubicBezTo>
                  <a:cubicBezTo>
                    <a:pt x="1287" y="205"/>
                    <a:pt x="1272" y="199"/>
                    <a:pt x="1271" y="201"/>
                  </a:cubicBezTo>
                  <a:cubicBezTo>
                    <a:pt x="1269" y="203"/>
                    <a:pt x="1270" y="206"/>
                    <a:pt x="1268" y="207"/>
                  </a:cubicBezTo>
                  <a:cubicBezTo>
                    <a:pt x="1266" y="207"/>
                    <a:pt x="1268" y="210"/>
                    <a:pt x="1272" y="213"/>
                  </a:cubicBezTo>
                  <a:cubicBezTo>
                    <a:pt x="1276" y="217"/>
                    <a:pt x="1274" y="220"/>
                    <a:pt x="1270" y="222"/>
                  </a:cubicBezTo>
                  <a:cubicBezTo>
                    <a:pt x="1266" y="223"/>
                    <a:pt x="1260" y="220"/>
                    <a:pt x="1258" y="217"/>
                  </a:cubicBezTo>
                  <a:cubicBezTo>
                    <a:pt x="1257" y="214"/>
                    <a:pt x="1251" y="216"/>
                    <a:pt x="1250" y="212"/>
                  </a:cubicBezTo>
                  <a:cubicBezTo>
                    <a:pt x="1249" y="208"/>
                    <a:pt x="1252" y="208"/>
                    <a:pt x="1254" y="210"/>
                  </a:cubicBezTo>
                  <a:cubicBezTo>
                    <a:pt x="1257" y="212"/>
                    <a:pt x="1260" y="210"/>
                    <a:pt x="1260" y="207"/>
                  </a:cubicBezTo>
                  <a:cubicBezTo>
                    <a:pt x="1261" y="205"/>
                    <a:pt x="1254" y="203"/>
                    <a:pt x="1250" y="203"/>
                  </a:cubicBezTo>
                  <a:cubicBezTo>
                    <a:pt x="1246" y="203"/>
                    <a:pt x="1244" y="209"/>
                    <a:pt x="1240" y="211"/>
                  </a:cubicBezTo>
                  <a:cubicBezTo>
                    <a:pt x="1236" y="213"/>
                    <a:pt x="1220" y="210"/>
                    <a:pt x="1219" y="208"/>
                  </a:cubicBezTo>
                  <a:cubicBezTo>
                    <a:pt x="1217" y="207"/>
                    <a:pt x="1196" y="208"/>
                    <a:pt x="1193" y="210"/>
                  </a:cubicBezTo>
                  <a:cubicBezTo>
                    <a:pt x="1191" y="211"/>
                    <a:pt x="1193" y="217"/>
                    <a:pt x="1192" y="218"/>
                  </a:cubicBezTo>
                  <a:cubicBezTo>
                    <a:pt x="1191" y="218"/>
                    <a:pt x="1189" y="211"/>
                    <a:pt x="1189" y="210"/>
                  </a:cubicBezTo>
                  <a:cubicBezTo>
                    <a:pt x="1189" y="208"/>
                    <a:pt x="1187" y="207"/>
                    <a:pt x="1183" y="207"/>
                  </a:cubicBezTo>
                  <a:cubicBezTo>
                    <a:pt x="1179" y="207"/>
                    <a:pt x="1177" y="207"/>
                    <a:pt x="1179" y="206"/>
                  </a:cubicBezTo>
                  <a:cubicBezTo>
                    <a:pt x="1180" y="204"/>
                    <a:pt x="1177" y="202"/>
                    <a:pt x="1180" y="200"/>
                  </a:cubicBezTo>
                  <a:cubicBezTo>
                    <a:pt x="1183" y="198"/>
                    <a:pt x="1175" y="191"/>
                    <a:pt x="1166" y="188"/>
                  </a:cubicBezTo>
                  <a:cubicBezTo>
                    <a:pt x="1158" y="185"/>
                    <a:pt x="1139" y="187"/>
                    <a:pt x="1134" y="188"/>
                  </a:cubicBezTo>
                  <a:cubicBezTo>
                    <a:pt x="1129" y="190"/>
                    <a:pt x="1120" y="189"/>
                    <a:pt x="1115" y="189"/>
                  </a:cubicBezTo>
                  <a:cubicBezTo>
                    <a:pt x="1110" y="190"/>
                    <a:pt x="1114" y="188"/>
                    <a:pt x="1113" y="185"/>
                  </a:cubicBezTo>
                  <a:cubicBezTo>
                    <a:pt x="1111" y="183"/>
                    <a:pt x="1103" y="180"/>
                    <a:pt x="1102" y="182"/>
                  </a:cubicBezTo>
                  <a:cubicBezTo>
                    <a:pt x="1101" y="184"/>
                    <a:pt x="1099" y="182"/>
                    <a:pt x="1099" y="181"/>
                  </a:cubicBezTo>
                  <a:cubicBezTo>
                    <a:pt x="1099" y="180"/>
                    <a:pt x="1091" y="177"/>
                    <a:pt x="1088" y="177"/>
                  </a:cubicBezTo>
                  <a:cubicBezTo>
                    <a:pt x="1085" y="178"/>
                    <a:pt x="1084" y="175"/>
                    <a:pt x="1087" y="175"/>
                  </a:cubicBezTo>
                  <a:cubicBezTo>
                    <a:pt x="1091" y="175"/>
                    <a:pt x="1097" y="175"/>
                    <a:pt x="1094" y="171"/>
                  </a:cubicBezTo>
                  <a:cubicBezTo>
                    <a:pt x="1091" y="167"/>
                    <a:pt x="1069" y="166"/>
                    <a:pt x="1067" y="167"/>
                  </a:cubicBezTo>
                  <a:cubicBezTo>
                    <a:pt x="1065" y="168"/>
                    <a:pt x="1067" y="171"/>
                    <a:pt x="1062" y="175"/>
                  </a:cubicBezTo>
                  <a:cubicBezTo>
                    <a:pt x="1057" y="180"/>
                    <a:pt x="1052" y="177"/>
                    <a:pt x="1053" y="174"/>
                  </a:cubicBezTo>
                  <a:cubicBezTo>
                    <a:pt x="1054" y="172"/>
                    <a:pt x="1060" y="173"/>
                    <a:pt x="1060" y="170"/>
                  </a:cubicBezTo>
                  <a:cubicBezTo>
                    <a:pt x="1060" y="168"/>
                    <a:pt x="1051" y="169"/>
                    <a:pt x="1050" y="167"/>
                  </a:cubicBezTo>
                  <a:cubicBezTo>
                    <a:pt x="1049" y="166"/>
                    <a:pt x="1052" y="164"/>
                    <a:pt x="1055" y="165"/>
                  </a:cubicBezTo>
                  <a:cubicBezTo>
                    <a:pt x="1058" y="166"/>
                    <a:pt x="1063" y="167"/>
                    <a:pt x="1063" y="165"/>
                  </a:cubicBezTo>
                  <a:cubicBezTo>
                    <a:pt x="1064" y="164"/>
                    <a:pt x="1060" y="164"/>
                    <a:pt x="1055" y="163"/>
                  </a:cubicBezTo>
                  <a:cubicBezTo>
                    <a:pt x="1050" y="162"/>
                    <a:pt x="1038" y="159"/>
                    <a:pt x="1032" y="160"/>
                  </a:cubicBezTo>
                  <a:cubicBezTo>
                    <a:pt x="1026" y="160"/>
                    <a:pt x="1023" y="157"/>
                    <a:pt x="1019" y="157"/>
                  </a:cubicBezTo>
                  <a:cubicBezTo>
                    <a:pt x="1016" y="157"/>
                    <a:pt x="1016" y="159"/>
                    <a:pt x="1017" y="161"/>
                  </a:cubicBezTo>
                  <a:cubicBezTo>
                    <a:pt x="1019" y="163"/>
                    <a:pt x="1014" y="164"/>
                    <a:pt x="1010" y="163"/>
                  </a:cubicBezTo>
                  <a:cubicBezTo>
                    <a:pt x="1006" y="163"/>
                    <a:pt x="1000" y="166"/>
                    <a:pt x="1002" y="169"/>
                  </a:cubicBezTo>
                  <a:cubicBezTo>
                    <a:pt x="1004" y="172"/>
                    <a:pt x="1007" y="168"/>
                    <a:pt x="1009" y="169"/>
                  </a:cubicBezTo>
                  <a:cubicBezTo>
                    <a:pt x="1011" y="170"/>
                    <a:pt x="1004" y="172"/>
                    <a:pt x="1007" y="173"/>
                  </a:cubicBezTo>
                  <a:cubicBezTo>
                    <a:pt x="1010" y="175"/>
                    <a:pt x="1009" y="178"/>
                    <a:pt x="1009" y="179"/>
                  </a:cubicBezTo>
                  <a:cubicBezTo>
                    <a:pt x="1009" y="180"/>
                    <a:pt x="1004" y="181"/>
                    <a:pt x="1002" y="179"/>
                  </a:cubicBezTo>
                  <a:cubicBezTo>
                    <a:pt x="1001" y="177"/>
                    <a:pt x="998" y="179"/>
                    <a:pt x="994" y="179"/>
                  </a:cubicBezTo>
                  <a:cubicBezTo>
                    <a:pt x="991" y="178"/>
                    <a:pt x="988" y="180"/>
                    <a:pt x="992" y="180"/>
                  </a:cubicBezTo>
                  <a:cubicBezTo>
                    <a:pt x="996" y="181"/>
                    <a:pt x="997" y="183"/>
                    <a:pt x="992" y="184"/>
                  </a:cubicBezTo>
                  <a:cubicBezTo>
                    <a:pt x="987" y="184"/>
                    <a:pt x="988" y="179"/>
                    <a:pt x="985" y="180"/>
                  </a:cubicBezTo>
                  <a:cubicBezTo>
                    <a:pt x="982" y="180"/>
                    <a:pt x="976" y="177"/>
                    <a:pt x="972" y="178"/>
                  </a:cubicBezTo>
                  <a:cubicBezTo>
                    <a:pt x="969" y="178"/>
                    <a:pt x="967" y="180"/>
                    <a:pt x="963" y="181"/>
                  </a:cubicBezTo>
                  <a:cubicBezTo>
                    <a:pt x="958" y="181"/>
                    <a:pt x="952" y="178"/>
                    <a:pt x="950" y="176"/>
                  </a:cubicBezTo>
                  <a:cubicBezTo>
                    <a:pt x="948" y="173"/>
                    <a:pt x="947" y="173"/>
                    <a:pt x="945" y="176"/>
                  </a:cubicBezTo>
                  <a:cubicBezTo>
                    <a:pt x="943" y="178"/>
                    <a:pt x="943" y="184"/>
                    <a:pt x="941" y="184"/>
                  </a:cubicBezTo>
                  <a:cubicBezTo>
                    <a:pt x="938" y="185"/>
                    <a:pt x="938" y="189"/>
                    <a:pt x="935" y="191"/>
                  </a:cubicBezTo>
                  <a:cubicBezTo>
                    <a:pt x="933" y="192"/>
                    <a:pt x="933" y="189"/>
                    <a:pt x="930" y="189"/>
                  </a:cubicBezTo>
                  <a:cubicBezTo>
                    <a:pt x="927" y="189"/>
                    <a:pt x="918" y="180"/>
                    <a:pt x="917" y="178"/>
                  </a:cubicBezTo>
                  <a:cubicBezTo>
                    <a:pt x="917" y="175"/>
                    <a:pt x="911" y="170"/>
                    <a:pt x="910" y="169"/>
                  </a:cubicBezTo>
                  <a:cubicBezTo>
                    <a:pt x="908" y="168"/>
                    <a:pt x="911" y="168"/>
                    <a:pt x="913" y="169"/>
                  </a:cubicBezTo>
                  <a:cubicBezTo>
                    <a:pt x="915" y="171"/>
                    <a:pt x="917" y="171"/>
                    <a:pt x="919" y="170"/>
                  </a:cubicBezTo>
                  <a:cubicBezTo>
                    <a:pt x="921" y="169"/>
                    <a:pt x="921" y="164"/>
                    <a:pt x="918" y="164"/>
                  </a:cubicBezTo>
                  <a:cubicBezTo>
                    <a:pt x="914" y="164"/>
                    <a:pt x="916" y="161"/>
                    <a:pt x="917" y="161"/>
                  </a:cubicBezTo>
                  <a:cubicBezTo>
                    <a:pt x="919" y="160"/>
                    <a:pt x="913" y="155"/>
                    <a:pt x="915" y="155"/>
                  </a:cubicBezTo>
                  <a:cubicBezTo>
                    <a:pt x="917" y="154"/>
                    <a:pt x="917" y="152"/>
                    <a:pt x="914" y="152"/>
                  </a:cubicBezTo>
                  <a:cubicBezTo>
                    <a:pt x="911" y="152"/>
                    <a:pt x="908" y="149"/>
                    <a:pt x="908" y="148"/>
                  </a:cubicBezTo>
                  <a:cubicBezTo>
                    <a:pt x="908" y="147"/>
                    <a:pt x="896" y="146"/>
                    <a:pt x="897" y="148"/>
                  </a:cubicBezTo>
                  <a:cubicBezTo>
                    <a:pt x="897" y="150"/>
                    <a:pt x="893" y="150"/>
                    <a:pt x="894" y="148"/>
                  </a:cubicBezTo>
                  <a:cubicBezTo>
                    <a:pt x="894" y="146"/>
                    <a:pt x="890" y="147"/>
                    <a:pt x="884" y="145"/>
                  </a:cubicBezTo>
                  <a:cubicBezTo>
                    <a:pt x="879" y="144"/>
                    <a:pt x="879" y="140"/>
                    <a:pt x="877" y="140"/>
                  </a:cubicBezTo>
                  <a:cubicBezTo>
                    <a:pt x="875" y="139"/>
                    <a:pt x="876" y="145"/>
                    <a:pt x="873" y="144"/>
                  </a:cubicBezTo>
                  <a:cubicBezTo>
                    <a:pt x="870" y="143"/>
                    <a:pt x="867" y="145"/>
                    <a:pt x="869" y="148"/>
                  </a:cubicBezTo>
                  <a:cubicBezTo>
                    <a:pt x="870" y="151"/>
                    <a:pt x="869" y="152"/>
                    <a:pt x="868" y="154"/>
                  </a:cubicBezTo>
                  <a:cubicBezTo>
                    <a:pt x="868" y="157"/>
                    <a:pt x="867" y="156"/>
                    <a:pt x="863" y="155"/>
                  </a:cubicBezTo>
                  <a:cubicBezTo>
                    <a:pt x="860" y="154"/>
                    <a:pt x="860" y="158"/>
                    <a:pt x="853" y="156"/>
                  </a:cubicBezTo>
                  <a:cubicBezTo>
                    <a:pt x="846" y="154"/>
                    <a:pt x="843" y="156"/>
                    <a:pt x="842" y="154"/>
                  </a:cubicBezTo>
                  <a:cubicBezTo>
                    <a:pt x="841" y="151"/>
                    <a:pt x="839" y="151"/>
                    <a:pt x="838" y="153"/>
                  </a:cubicBezTo>
                  <a:cubicBezTo>
                    <a:pt x="838" y="155"/>
                    <a:pt x="827" y="154"/>
                    <a:pt x="826" y="151"/>
                  </a:cubicBezTo>
                  <a:cubicBezTo>
                    <a:pt x="826" y="149"/>
                    <a:pt x="828" y="148"/>
                    <a:pt x="830" y="148"/>
                  </a:cubicBezTo>
                  <a:cubicBezTo>
                    <a:pt x="832" y="147"/>
                    <a:pt x="828" y="146"/>
                    <a:pt x="822" y="146"/>
                  </a:cubicBezTo>
                  <a:cubicBezTo>
                    <a:pt x="817" y="146"/>
                    <a:pt x="813" y="143"/>
                    <a:pt x="807" y="144"/>
                  </a:cubicBezTo>
                  <a:cubicBezTo>
                    <a:pt x="801" y="144"/>
                    <a:pt x="788" y="146"/>
                    <a:pt x="786" y="146"/>
                  </a:cubicBezTo>
                  <a:cubicBezTo>
                    <a:pt x="784" y="147"/>
                    <a:pt x="787" y="151"/>
                    <a:pt x="785" y="151"/>
                  </a:cubicBezTo>
                  <a:cubicBezTo>
                    <a:pt x="782" y="151"/>
                    <a:pt x="784" y="145"/>
                    <a:pt x="783" y="143"/>
                  </a:cubicBezTo>
                  <a:cubicBezTo>
                    <a:pt x="783" y="140"/>
                    <a:pt x="778" y="140"/>
                    <a:pt x="779" y="142"/>
                  </a:cubicBezTo>
                  <a:cubicBezTo>
                    <a:pt x="780" y="144"/>
                    <a:pt x="772" y="145"/>
                    <a:pt x="770" y="143"/>
                  </a:cubicBezTo>
                  <a:cubicBezTo>
                    <a:pt x="768" y="141"/>
                    <a:pt x="765" y="139"/>
                    <a:pt x="761" y="138"/>
                  </a:cubicBezTo>
                  <a:cubicBezTo>
                    <a:pt x="756" y="137"/>
                    <a:pt x="750" y="142"/>
                    <a:pt x="751" y="143"/>
                  </a:cubicBezTo>
                  <a:cubicBezTo>
                    <a:pt x="752" y="145"/>
                    <a:pt x="756" y="144"/>
                    <a:pt x="756" y="145"/>
                  </a:cubicBezTo>
                  <a:cubicBezTo>
                    <a:pt x="756" y="147"/>
                    <a:pt x="746" y="146"/>
                    <a:pt x="746" y="148"/>
                  </a:cubicBezTo>
                  <a:cubicBezTo>
                    <a:pt x="746" y="150"/>
                    <a:pt x="736" y="152"/>
                    <a:pt x="733" y="152"/>
                  </a:cubicBezTo>
                  <a:cubicBezTo>
                    <a:pt x="725" y="153"/>
                    <a:pt x="723" y="153"/>
                    <a:pt x="719" y="156"/>
                  </a:cubicBezTo>
                  <a:cubicBezTo>
                    <a:pt x="715" y="160"/>
                    <a:pt x="718" y="154"/>
                    <a:pt x="721" y="151"/>
                  </a:cubicBezTo>
                  <a:cubicBezTo>
                    <a:pt x="724" y="148"/>
                    <a:pt x="727" y="149"/>
                    <a:pt x="729" y="147"/>
                  </a:cubicBezTo>
                  <a:cubicBezTo>
                    <a:pt x="731" y="144"/>
                    <a:pt x="734" y="144"/>
                    <a:pt x="738" y="144"/>
                  </a:cubicBezTo>
                  <a:cubicBezTo>
                    <a:pt x="743" y="143"/>
                    <a:pt x="743" y="140"/>
                    <a:pt x="745" y="139"/>
                  </a:cubicBezTo>
                  <a:cubicBezTo>
                    <a:pt x="747" y="138"/>
                    <a:pt x="753" y="136"/>
                    <a:pt x="754" y="134"/>
                  </a:cubicBezTo>
                  <a:cubicBezTo>
                    <a:pt x="755" y="132"/>
                    <a:pt x="766" y="128"/>
                    <a:pt x="768" y="128"/>
                  </a:cubicBezTo>
                  <a:cubicBezTo>
                    <a:pt x="770" y="128"/>
                    <a:pt x="771" y="123"/>
                    <a:pt x="772" y="123"/>
                  </a:cubicBezTo>
                  <a:cubicBezTo>
                    <a:pt x="773" y="123"/>
                    <a:pt x="780" y="121"/>
                    <a:pt x="782" y="120"/>
                  </a:cubicBezTo>
                  <a:cubicBezTo>
                    <a:pt x="785" y="118"/>
                    <a:pt x="786" y="116"/>
                    <a:pt x="786" y="114"/>
                  </a:cubicBezTo>
                  <a:cubicBezTo>
                    <a:pt x="786" y="113"/>
                    <a:pt x="783" y="113"/>
                    <a:pt x="783" y="112"/>
                  </a:cubicBezTo>
                  <a:cubicBezTo>
                    <a:pt x="782" y="110"/>
                    <a:pt x="784" y="111"/>
                    <a:pt x="787" y="110"/>
                  </a:cubicBezTo>
                  <a:cubicBezTo>
                    <a:pt x="789" y="109"/>
                    <a:pt x="787" y="106"/>
                    <a:pt x="785" y="106"/>
                  </a:cubicBezTo>
                  <a:cubicBezTo>
                    <a:pt x="783" y="107"/>
                    <a:pt x="786" y="104"/>
                    <a:pt x="784" y="102"/>
                  </a:cubicBezTo>
                  <a:cubicBezTo>
                    <a:pt x="782" y="100"/>
                    <a:pt x="778" y="103"/>
                    <a:pt x="778" y="101"/>
                  </a:cubicBezTo>
                  <a:cubicBezTo>
                    <a:pt x="779" y="99"/>
                    <a:pt x="778" y="96"/>
                    <a:pt x="777" y="94"/>
                  </a:cubicBezTo>
                  <a:cubicBezTo>
                    <a:pt x="775" y="93"/>
                    <a:pt x="772" y="97"/>
                    <a:pt x="769" y="94"/>
                  </a:cubicBezTo>
                  <a:cubicBezTo>
                    <a:pt x="766" y="92"/>
                    <a:pt x="757" y="91"/>
                    <a:pt x="757" y="92"/>
                  </a:cubicBezTo>
                  <a:cubicBezTo>
                    <a:pt x="757" y="93"/>
                    <a:pt x="753" y="90"/>
                    <a:pt x="752" y="91"/>
                  </a:cubicBezTo>
                  <a:cubicBezTo>
                    <a:pt x="751" y="92"/>
                    <a:pt x="744" y="92"/>
                    <a:pt x="742" y="91"/>
                  </a:cubicBezTo>
                  <a:cubicBezTo>
                    <a:pt x="739" y="91"/>
                    <a:pt x="736" y="92"/>
                    <a:pt x="736" y="94"/>
                  </a:cubicBezTo>
                  <a:cubicBezTo>
                    <a:pt x="736" y="97"/>
                    <a:pt x="727" y="96"/>
                    <a:pt x="726" y="95"/>
                  </a:cubicBezTo>
                  <a:cubicBezTo>
                    <a:pt x="724" y="95"/>
                    <a:pt x="732" y="89"/>
                    <a:pt x="732" y="88"/>
                  </a:cubicBezTo>
                  <a:cubicBezTo>
                    <a:pt x="732" y="87"/>
                    <a:pt x="719" y="88"/>
                    <a:pt x="718" y="87"/>
                  </a:cubicBezTo>
                  <a:cubicBezTo>
                    <a:pt x="717" y="85"/>
                    <a:pt x="711" y="85"/>
                    <a:pt x="708" y="85"/>
                  </a:cubicBezTo>
                  <a:cubicBezTo>
                    <a:pt x="705" y="85"/>
                    <a:pt x="708" y="84"/>
                    <a:pt x="710" y="84"/>
                  </a:cubicBezTo>
                  <a:cubicBezTo>
                    <a:pt x="713" y="84"/>
                    <a:pt x="715" y="82"/>
                    <a:pt x="718" y="81"/>
                  </a:cubicBezTo>
                  <a:cubicBezTo>
                    <a:pt x="721" y="81"/>
                    <a:pt x="720" y="80"/>
                    <a:pt x="719" y="78"/>
                  </a:cubicBezTo>
                  <a:cubicBezTo>
                    <a:pt x="718" y="76"/>
                    <a:pt x="715" y="77"/>
                    <a:pt x="712" y="76"/>
                  </a:cubicBezTo>
                  <a:cubicBezTo>
                    <a:pt x="709" y="75"/>
                    <a:pt x="706" y="74"/>
                    <a:pt x="703" y="74"/>
                  </a:cubicBezTo>
                  <a:cubicBezTo>
                    <a:pt x="701" y="74"/>
                    <a:pt x="698" y="75"/>
                    <a:pt x="692" y="76"/>
                  </a:cubicBezTo>
                  <a:cubicBezTo>
                    <a:pt x="686" y="77"/>
                    <a:pt x="686" y="82"/>
                    <a:pt x="683" y="83"/>
                  </a:cubicBezTo>
                  <a:cubicBezTo>
                    <a:pt x="680" y="85"/>
                    <a:pt x="675" y="90"/>
                    <a:pt x="677" y="91"/>
                  </a:cubicBezTo>
                  <a:cubicBezTo>
                    <a:pt x="680" y="91"/>
                    <a:pt x="678" y="93"/>
                    <a:pt x="679" y="94"/>
                  </a:cubicBezTo>
                  <a:cubicBezTo>
                    <a:pt x="679" y="96"/>
                    <a:pt x="677" y="96"/>
                    <a:pt x="674" y="96"/>
                  </a:cubicBezTo>
                  <a:cubicBezTo>
                    <a:pt x="671" y="95"/>
                    <a:pt x="661" y="95"/>
                    <a:pt x="661" y="97"/>
                  </a:cubicBezTo>
                  <a:cubicBezTo>
                    <a:pt x="661" y="100"/>
                    <a:pt x="667" y="101"/>
                    <a:pt x="667" y="102"/>
                  </a:cubicBezTo>
                  <a:cubicBezTo>
                    <a:pt x="666" y="103"/>
                    <a:pt x="662" y="102"/>
                    <a:pt x="660" y="100"/>
                  </a:cubicBezTo>
                  <a:cubicBezTo>
                    <a:pt x="658" y="99"/>
                    <a:pt x="654" y="100"/>
                    <a:pt x="653" y="102"/>
                  </a:cubicBezTo>
                  <a:cubicBezTo>
                    <a:pt x="652" y="104"/>
                    <a:pt x="649" y="104"/>
                    <a:pt x="647" y="103"/>
                  </a:cubicBezTo>
                  <a:cubicBezTo>
                    <a:pt x="646" y="103"/>
                    <a:pt x="644" y="104"/>
                    <a:pt x="642" y="104"/>
                  </a:cubicBezTo>
                  <a:cubicBezTo>
                    <a:pt x="640" y="103"/>
                    <a:pt x="646" y="100"/>
                    <a:pt x="644" y="99"/>
                  </a:cubicBezTo>
                  <a:cubicBezTo>
                    <a:pt x="643" y="97"/>
                    <a:pt x="637" y="99"/>
                    <a:pt x="636" y="101"/>
                  </a:cubicBezTo>
                  <a:cubicBezTo>
                    <a:pt x="636" y="103"/>
                    <a:pt x="632" y="99"/>
                    <a:pt x="631" y="100"/>
                  </a:cubicBezTo>
                  <a:cubicBezTo>
                    <a:pt x="629" y="101"/>
                    <a:pt x="628" y="102"/>
                    <a:pt x="625" y="103"/>
                  </a:cubicBezTo>
                  <a:cubicBezTo>
                    <a:pt x="623" y="104"/>
                    <a:pt x="618" y="102"/>
                    <a:pt x="617" y="104"/>
                  </a:cubicBezTo>
                  <a:cubicBezTo>
                    <a:pt x="616" y="106"/>
                    <a:pt x="622" y="106"/>
                    <a:pt x="622" y="107"/>
                  </a:cubicBezTo>
                  <a:cubicBezTo>
                    <a:pt x="622" y="108"/>
                    <a:pt x="609" y="108"/>
                    <a:pt x="608" y="109"/>
                  </a:cubicBezTo>
                  <a:cubicBezTo>
                    <a:pt x="608" y="111"/>
                    <a:pt x="603" y="111"/>
                    <a:pt x="598" y="111"/>
                  </a:cubicBezTo>
                  <a:cubicBezTo>
                    <a:pt x="592" y="111"/>
                    <a:pt x="594" y="114"/>
                    <a:pt x="590" y="114"/>
                  </a:cubicBezTo>
                  <a:cubicBezTo>
                    <a:pt x="585" y="115"/>
                    <a:pt x="583" y="115"/>
                    <a:pt x="582" y="118"/>
                  </a:cubicBezTo>
                  <a:cubicBezTo>
                    <a:pt x="581" y="120"/>
                    <a:pt x="577" y="120"/>
                    <a:pt x="576" y="119"/>
                  </a:cubicBezTo>
                  <a:cubicBezTo>
                    <a:pt x="574" y="117"/>
                    <a:pt x="570" y="119"/>
                    <a:pt x="572" y="120"/>
                  </a:cubicBezTo>
                  <a:cubicBezTo>
                    <a:pt x="574" y="120"/>
                    <a:pt x="572" y="122"/>
                    <a:pt x="571" y="122"/>
                  </a:cubicBezTo>
                  <a:cubicBezTo>
                    <a:pt x="570" y="121"/>
                    <a:pt x="566" y="124"/>
                    <a:pt x="568" y="124"/>
                  </a:cubicBezTo>
                  <a:cubicBezTo>
                    <a:pt x="570" y="123"/>
                    <a:pt x="571" y="125"/>
                    <a:pt x="570" y="127"/>
                  </a:cubicBezTo>
                  <a:cubicBezTo>
                    <a:pt x="569" y="128"/>
                    <a:pt x="564" y="125"/>
                    <a:pt x="563" y="126"/>
                  </a:cubicBezTo>
                  <a:cubicBezTo>
                    <a:pt x="562" y="128"/>
                    <a:pt x="565" y="129"/>
                    <a:pt x="567" y="129"/>
                  </a:cubicBezTo>
                  <a:cubicBezTo>
                    <a:pt x="570" y="129"/>
                    <a:pt x="571" y="130"/>
                    <a:pt x="571" y="132"/>
                  </a:cubicBezTo>
                  <a:cubicBezTo>
                    <a:pt x="571" y="133"/>
                    <a:pt x="566" y="131"/>
                    <a:pt x="565" y="132"/>
                  </a:cubicBezTo>
                  <a:cubicBezTo>
                    <a:pt x="564" y="134"/>
                    <a:pt x="566" y="134"/>
                    <a:pt x="568" y="134"/>
                  </a:cubicBezTo>
                  <a:cubicBezTo>
                    <a:pt x="570" y="135"/>
                    <a:pt x="569" y="136"/>
                    <a:pt x="571" y="137"/>
                  </a:cubicBezTo>
                  <a:cubicBezTo>
                    <a:pt x="571" y="138"/>
                    <a:pt x="571" y="138"/>
                    <a:pt x="571" y="138"/>
                  </a:cubicBezTo>
                  <a:cubicBezTo>
                    <a:pt x="572" y="139"/>
                    <a:pt x="570" y="140"/>
                    <a:pt x="570" y="141"/>
                  </a:cubicBezTo>
                  <a:cubicBezTo>
                    <a:pt x="571" y="143"/>
                    <a:pt x="568" y="144"/>
                    <a:pt x="568" y="142"/>
                  </a:cubicBezTo>
                  <a:cubicBezTo>
                    <a:pt x="568" y="141"/>
                    <a:pt x="561" y="140"/>
                    <a:pt x="560" y="142"/>
                  </a:cubicBezTo>
                  <a:cubicBezTo>
                    <a:pt x="559" y="143"/>
                    <a:pt x="558" y="145"/>
                    <a:pt x="556" y="143"/>
                  </a:cubicBezTo>
                  <a:cubicBezTo>
                    <a:pt x="554" y="142"/>
                    <a:pt x="550" y="144"/>
                    <a:pt x="544" y="144"/>
                  </a:cubicBezTo>
                  <a:cubicBezTo>
                    <a:pt x="537" y="144"/>
                    <a:pt x="525" y="145"/>
                    <a:pt x="522" y="146"/>
                  </a:cubicBezTo>
                  <a:cubicBezTo>
                    <a:pt x="519" y="147"/>
                    <a:pt x="516" y="151"/>
                    <a:pt x="519" y="154"/>
                  </a:cubicBezTo>
                  <a:cubicBezTo>
                    <a:pt x="522" y="157"/>
                    <a:pt x="519" y="158"/>
                    <a:pt x="519" y="160"/>
                  </a:cubicBezTo>
                  <a:cubicBezTo>
                    <a:pt x="519" y="162"/>
                    <a:pt x="526" y="166"/>
                    <a:pt x="530" y="166"/>
                  </a:cubicBezTo>
                  <a:cubicBezTo>
                    <a:pt x="534" y="166"/>
                    <a:pt x="538" y="171"/>
                    <a:pt x="535" y="174"/>
                  </a:cubicBezTo>
                  <a:cubicBezTo>
                    <a:pt x="533" y="177"/>
                    <a:pt x="526" y="173"/>
                    <a:pt x="521" y="170"/>
                  </a:cubicBezTo>
                  <a:cubicBezTo>
                    <a:pt x="516" y="166"/>
                    <a:pt x="505" y="164"/>
                    <a:pt x="502" y="165"/>
                  </a:cubicBezTo>
                  <a:cubicBezTo>
                    <a:pt x="498" y="165"/>
                    <a:pt x="500" y="161"/>
                    <a:pt x="496" y="162"/>
                  </a:cubicBezTo>
                  <a:cubicBezTo>
                    <a:pt x="491" y="162"/>
                    <a:pt x="487" y="166"/>
                    <a:pt x="490" y="166"/>
                  </a:cubicBezTo>
                  <a:cubicBezTo>
                    <a:pt x="493" y="166"/>
                    <a:pt x="495" y="166"/>
                    <a:pt x="494" y="167"/>
                  </a:cubicBezTo>
                  <a:cubicBezTo>
                    <a:pt x="492" y="169"/>
                    <a:pt x="495" y="168"/>
                    <a:pt x="498" y="170"/>
                  </a:cubicBezTo>
                  <a:cubicBezTo>
                    <a:pt x="502" y="171"/>
                    <a:pt x="495" y="174"/>
                    <a:pt x="491" y="171"/>
                  </a:cubicBezTo>
                  <a:cubicBezTo>
                    <a:pt x="488" y="168"/>
                    <a:pt x="483" y="171"/>
                    <a:pt x="482" y="173"/>
                  </a:cubicBezTo>
                  <a:cubicBezTo>
                    <a:pt x="481" y="175"/>
                    <a:pt x="487" y="181"/>
                    <a:pt x="493" y="182"/>
                  </a:cubicBezTo>
                  <a:cubicBezTo>
                    <a:pt x="500" y="183"/>
                    <a:pt x="498" y="185"/>
                    <a:pt x="501" y="186"/>
                  </a:cubicBezTo>
                  <a:cubicBezTo>
                    <a:pt x="504" y="187"/>
                    <a:pt x="502" y="188"/>
                    <a:pt x="500" y="188"/>
                  </a:cubicBezTo>
                  <a:cubicBezTo>
                    <a:pt x="498" y="188"/>
                    <a:pt x="493" y="185"/>
                    <a:pt x="490" y="183"/>
                  </a:cubicBezTo>
                  <a:cubicBezTo>
                    <a:pt x="487" y="182"/>
                    <a:pt x="478" y="184"/>
                    <a:pt x="476" y="182"/>
                  </a:cubicBezTo>
                  <a:cubicBezTo>
                    <a:pt x="474" y="180"/>
                    <a:pt x="477" y="178"/>
                    <a:pt x="475" y="177"/>
                  </a:cubicBezTo>
                  <a:cubicBezTo>
                    <a:pt x="474" y="175"/>
                    <a:pt x="475" y="172"/>
                    <a:pt x="477" y="168"/>
                  </a:cubicBezTo>
                  <a:cubicBezTo>
                    <a:pt x="480" y="165"/>
                    <a:pt x="477" y="159"/>
                    <a:pt x="474" y="158"/>
                  </a:cubicBezTo>
                  <a:cubicBezTo>
                    <a:pt x="470" y="157"/>
                    <a:pt x="471" y="160"/>
                    <a:pt x="471" y="161"/>
                  </a:cubicBezTo>
                  <a:cubicBezTo>
                    <a:pt x="472" y="162"/>
                    <a:pt x="472" y="167"/>
                    <a:pt x="469" y="170"/>
                  </a:cubicBezTo>
                  <a:cubicBezTo>
                    <a:pt x="467" y="173"/>
                    <a:pt x="459" y="173"/>
                    <a:pt x="459" y="175"/>
                  </a:cubicBezTo>
                  <a:cubicBezTo>
                    <a:pt x="459" y="177"/>
                    <a:pt x="454" y="179"/>
                    <a:pt x="456" y="180"/>
                  </a:cubicBezTo>
                  <a:cubicBezTo>
                    <a:pt x="458" y="182"/>
                    <a:pt x="464" y="190"/>
                    <a:pt x="465" y="192"/>
                  </a:cubicBezTo>
                  <a:cubicBezTo>
                    <a:pt x="466" y="194"/>
                    <a:pt x="459" y="202"/>
                    <a:pt x="461" y="206"/>
                  </a:cubicBezTo>
                  <a:cubicBezTo>
                    <a:pt x="462" y="211"/>
                    <a:pt x="460" y="213"/>
                    <a:pt x="461" y="215"/>
                  </a:cubicBezTo>
                  <a:cubicBezTo>
                    <a:pt x="462" y="217"/>
                    <a:pt x="465" y="215"/>
                    <a:pt x="467" y="216"/>
                  </a:cubicBezTo>
                  <a:cubicBezTo>
                    <a:pt x="469" y="217"/>
                    <a:pt x="473" y="215"/>
                    <a:pt x="477" y="214"/>
                  </a:cubicBezTo>
                  <a:cubicBezTo>
                    <a:pt x="482" y="213"/>
                    <a:pt x="490" y="218"/>
                    <a:pt x="493" y="219"/>
                  </a:cubicBezTo>
                  <a:cubicBezTo>
                    <a:pt x="496" y="221"/>
                    <a:pt x="495" y="223"/>
                    <a:pt x="496" y="226"/>
                  </a:cubicBezTo>
                  <a:cubicBezTo>
                    <a:pt x="498" y="228"/>
                    <a:pt x="493" y="228"/>
                    <a:pt x="493" y="232"/>
                  </a:cubicBezTo>
                  <a:cubicBezTo>
                    <a:pt x="493" y="236"/>
                    <a:pt x="502" y="237"/>
                    <a:pt x="502" y="238"/>
                  </a:cubicBezTo>
                  <a:cubicBezTo>
                    <a:pt x="503" y="240"/>
                    <a:pt x="496" y="239"/>
                    <a:pt x="493" y="238"/>
                  </a:cubicBezTo>
                  <a:cubicBezTo>
                    <a:pt x="490" y="237"/>
                    <a:pt x="490" y="233"/>
                    <a:pt x="489" y="232"/>
                  </a:cubicBezTo>
                  <a:cubicBezTo>
                    <a:pt x="488" y="232"/>
                    <a:pt x="491" y="229"/>
                    <a:pt x="491" y="226"/>
                  </a:cubicBezTo>
                  <a:cubicBezTo>
                    <a:pt x="491" y="224"/>
                    <a:pt x="488" y="222"/>
                    <a:pt x="487" y="221"/>
                  </a:cubicBezTo>
                  <a:cubicBezTo>
                    <a:pt x="486" y="219"/>
                    <a:pt x="484" y="217"/>
                    <a:pt x="482" y="217"/>
                  </a:cubicBezTo>
                  <a:cubicBezTo>
                    <a:pt x="479" y="218"/>
                    <a:pt x="471" y="219"/>
                    <a:pt x="469" y="221"/>
                  </a:cubicBezTo>
                  <a:cubicBezTo>
                    <a:pt x="466" y="223"/>
                    <a:pt x="469" y="229"/>
                    <a:pt x="470" y="233"/>
                  </a:cubicBezTo>
                  <a:cubicBezTo>
                    <a:pt x="472" y="236"/>
                    <a:pt x="463" y="240"/>
                    <a:pt x="463" y="242"/>
                  </a:cubicBezTo>
                  <a:cubicBezTo>
                    <a:pt x="464" y="245"/>
                    <a:pt x="461" y="246"/>
                    <a:pt x="457" y="248"/>
                  </a:cubicBezTo>
                  <a:cubicBezTo>
                    <a:pt x="453" y="250"/>
                    <a:pt x="449" y="252"/>
                    <a:pt x="449" y="255"/>
                  </a:cubicBezTo>
                  <a:cubicBezTo>
                    <a:pt x="449" y="258"/>
                    <a:pt x="444" y="256"/>
                    <a:pt x="442" y="255"/>
                  </a:cubicBezTo>
                  <a:cubicBezTo>
                    <a:pt x="439" y="253"/>
                    <a:pt x="436" y="256"/>
                    <a:pt x="432" y="256"/>
                  </a:cubicBezTo>
                  <a:cubicBezTo>
                    <a:pt x="428" y="255"/>
                    <a:pt x="428" y="252"/>
                    <a:pt x="425" y="253"/>
                  </a:cubicBezTo>
                  <a:cubicBezTo>
                    <a:pt x="422" y="255"/>
                    <a:pt x="420" y="252"/>
                    <a:pt x="421" y="250"/>
                  </a:cubicBezTo>
                  <a:cubicBezTo>
                    <a:pt x="422" y="248"/>
                    <a:pt x="425" y="249"/>
                    <a:pt x="426" y="251"/>
                  </a:cubicBezTo>
                  <a:cubicBezTo>
                    <a:pt x="426" y="253"/>
                    <a:pt x="428" y="252"/>
                    <a:pt x="431" y="250"/>
                  </a:cubicBezTo>
                  <a:cubicBezTo>
                    <a:pt x="433" y="249"/>
                    <a:pt x="432" y="252"/>
                    <a:pt x="435" y="252"/>
                  </a:cubicBezTo>
                  <a:cubicBezTo>
                    <a:pt x="439" y="253"/>
                    <a:pt x="437" y="251"/>
                    <a:pt x="440" y="251"/>
                  </a:cubicBezTo>
                  <a:cubicBezTo>
                    <a:pt x="442" y="251"/>
                    <a:pt x="443" y="250"/>
                    <a:pt x="442" y="249"/>
                  </a:cubicBezTo>
                  <a:cubicBezTo>
                    <a:pt x="441" y="247"/>
                    <a:pt x="444" y="246"/>
                    <a:pt x="445" y="246"/>
                  </a:cubicBezTo>
                  <a:cubicBezTo>
                    <a:pt x="447" y="245"/>
                    <a:pt x="446" y="242"/>
                    <a:pt x="448" y="241"/>
                  </a:cubicBezTo>
                  <a:cubicBezTo>
                    <a:pt x="450" y="240"/>
                    <a:pt x="449" y="239"/>
                    <a:pt x="450" y="239"/>
                  </a:cubicBezTo>
                  <a:cubicBezTo>
                    <a:pt x="452" y="238"/>
                    <a:pt x="453" y="236"/>
                    <a:pt x="454" y="236"/>
                  </a:cubicBezTo>
                  <a:cubicBezTo>
                    <a:pt x="456" y="236"/>
                    <a:pt x="457" y="233"/>
                    <a:pt x="456" y="232"/>
                  </a:cubicBezTo>
                  <a:cubicBezTo>
                    <a:pt x="455" y="230"/>
                    <a:pt x="457" y="227"/>
                    <a:pt x="458" y="226"/>
                  </a:cubicBezTo>
                  <a:cubicBezTo>
                    <a:pt x="460" y="226"/>
                    <a:pt x="460" y="224"/>
                    <a:pt x="458" y="223"/>
                  </a:cubicBezTo>
                  <a:cubicBezTo>
                    <a:pt x="457" y="222"/>
                    <a:pt x="451" y="218"/>
                    <a:pt x="452" y="216"/>
                  </a:cubicBezTo>
                  <a:cubicBezTo>
                    <a:pt x="452" y="213"/>
                    <a:pt x="451" y="209"/>
                    <a:pt x="452" y="207"/>
                  </a:cubicBezTo>
                  <a:cubicBezTo>
                    <a:pt x="452" y="205"/>
                    <a:pt x="452" y="202"/>
                    <a:pt x="451" y="199"/>
                  </a:cubicBezTo>
                  <a:cubicBezTo>
                    <a:pt x="451" y="197"/>
                    <a:pt x="453" y="195"/>
                    <a:pt x="454" y="190"/>
                  </a:cubicBezTo>
                  <a:cubicBezTo>
                    <a:pt x="454" y="186"/>
                    <a:pt x="449" y="182"/>
                    <a:pt x="447" y="181"/>
                  </a:cubicBezTo>
                  <a:cubicBezTo>
                    <a:pt x="444" y="180"/>
                    <a:pt x="446" y="178"/>
                    <a:pt x="449" y="175"/>
                  </a:cubicBezTo>
                  <a:cubicBezTo>
                    <a:pt x="453" y="172"/>
                    <a:pt x="453" y="162"/>
                    <a:pt x="453" y="160"/>
                  </a:cubicBezTo>
                  <a:cubicBezTo>
                    <a:pt x="453" y="158"/>
                    <a:pt x="445" y="156"/>
                    <a:pt x="443" y="157"/>
                  </a:cubicBezTo>
                  <a:cubicBezTo>
                    <a:pt x="440" y="157"/>
                    <a:pt x="429" y="156"/>
                    <a:pt x="427" y="156"/>
                  </a:cubicBezTo>
                  <a:cubicBezTo>
                    <a:pt x="424" y="155"/>
                    <a:pt x="423" y="158"/>
                    <a:pt x="422" y="161"/>
                  </a:cubicBezTo>
                  <a:cubicBezTo>
                    <a:pt x="421" y="163"/>
                    <a:pt x="418" y="167"/>
                    <a:pt x="416" y="173"/>
                  </a:cubicBezTo>
                  <a:cubicBezTo>
                    <a:pt x="415" y="178"/>
                    <a:pt x="408" y="180"/>
                    <a:pt x="405" y="181"/>
                  </a:cubicBezTo>
                  <a:cubicBezTo>
                    <a:pt x="402" y="182"/>
                    <a:pt x="400" y="187"/>
                    <a:pt x="402" y="189"/>
                  </a:cubicBezTo>
                  <a:cubicBezTo>
                    <a:pt x="403" y="191"/>
                    <a:pt x="405" y="189"/>
                    <a:pt x="406" y="190"/>
                  </a:cubicBezTo>
                  <a:cubicBezTo>
                    <a:pt x="408" y="190"/>
                    <a:pt x="406" y="196"/>
                    <a:pt x="405" y="196"/>
                  </a:cubicBezTo>
                  <a:cubicBezTo>
                    <a:pt x="404" y="197"/>
                    <a:pt x="407" y="199"/>
                    <a:pt x="405" y="200"/>
                  </a:cubicBezTo>
                  <a:cubicBezTo>
                    <a:pt x="403" y="202"/>
                    <a:pt x="401" y="205"/>
                    <a:pt x="402" y="206"/>
                  </a:cubicBezTo>
                  <a:cubicBezTo>
                    <a:pt x="403" y="208"/>
                    <a:pt x="409" y="208"/>
                    <a:pt x="412" y="210"/>
                  </a:cubicBezTo>
                  <a:cubicBezTo>
                    <a:pt x="414" y="211"/>
                    <a:pt x="413" y="214"/>
                    <a:pt x="415" y="217"/>
                  </a:cubicBezTo>
                  <a:cubicBezTo>
                    <a:pt x="417" y="219"/>
                    <a:pt x="420" y="218"/>
                    <a:pt x="421" y="219"/>
                  </a:cubicBezTo>
                  <a:cubicBezTo>
                    <a:pt x="422" y="221"/>
                    <a:pt x="417" y="227"/>
                    <a:pt x="415" y="228"/>
                  </a:cubicBezTo>
                  <a:cubicBezTo>
                    <a:pt x="414" y="228"/>
                    <a:pt x="407" y="221"/>
                    <a:pt x="405" y="220"/>
                  </a:cubicBezTo>
                  <a:cubicBezTo>
                    <a:pt x="403" y="218"/>
                    <a:pt x="395" y="216"/>
                    <a:pt x="392" y="214"/>
                  </a:cubicBezTo>
                  <a:cubicBezTo>
                    <a:pt x="388" y="212"/>
                    <a:pt x="385" y="212"/>
                    <a:pt x="380" y="209"/>
                  </a:cubicBezTo>
                  <a:cubicBezTo>
                    <a:pt x="376" y="206"/>
                    <a:pt x="373" y="205"/>
                    <a:pt x="365" y="205"/>
                  </a:cubicBezTo>
                  <a:cubicBezTo>
                    <a:pt x="357" y="205"/>
                    <a:pt x="352" y="203"/>
                    <a:pt x="349" y="204"/>
                  </a:cubicBezTo>
                  <a:cubicBezTo>
                    <a:pt x="347" y="204"/>
                    <a:pt x="348" y="201"/>
                    <a:pt x="343" y="199"/>
                  </a:cubicBezTo>
                  <a:cubicBezTo>
                    <a:pt x="339" y="197"/>
                    <a:pt x="336" y="194"/>
                    <a:pt x="333" y="196"/>
                  </a:cubicBezTo>
                  <a:cubicBezTo>
                    <a:pt x="330" y="197"/>
                    <a:pt x="331" y="202"/>
                    <a:pt x="335" y="203"/>
                  </a:cubicBezTo>
                  <a:cubicBezTo>
                    <a:pt x="339" y="203"/>
                    <a:pt x="337" y="205"/>
                    <a:pt x="342" y="205"/>
                  </a:cubicBezTo>
                  <a:cubicBezTo>
                    <a:pt x="346" y="205"/>
                    <a:pt x="347" y="206"/>
                    <a:pt x="347" y="209"/>
                  </a:cubicBezTo>
                  <a:cubicBezTo>
                    <a:pt x="347" y="212"/>
                    <a:pt x="349" y="214"/>
                    <a:pt x="351" y="216"/>
                  </a:cubicBezTo>
                  <a:cubicBezTo>
                    <a:pt x="353" y="218"/>
                    <a:pt x="352" y="221"/>
                    <a:pt x="348" y="221"/>
                  </a:cubicBezTo>
                  <a:cubicBezTo>
                    <a:pt x="345" y="221"/>
                    <a:pt x="341" y="221"/>
                    <a:pt x="343" y="223"/>
                  </a:cubicBezTo>
                  <a:cubicBezTo>
                    <a:pt x="344" y="226"/>
                    <a:pt x="342" y="226"/>
                    <a:pt x="338" y="225"/>
                  </a:cubicBezTo>
                  <a:cubicBezTo>
                    <a:pt x="335" y="224"/>
                    <a:pt x="337" y="222"/>
                    <a:pt x="338" y="220"/>
                  </a:cubicBezTo>
                  <a:cubicBezTo>
                    <a:pt x="340" y="219"/>
                    <a:pt x="335" y="217"/>
                    <a:pt x="333" y="216"/>
                  </a:cubicBezTo>
                  <a:cubicBezTo>
                    <a:pt x="331" y="216"/>
                    <a:pt x="322" y="222"/>
                    <a:pt x="320" y="223"/>
                  </a:cubicBezTo>
                  <a:cubicBezTo>
                    <a:pt x="318" y="224"/>
                    <a:pt x="312" y="221"/>
                    <a:pt x="306" y="223"/>
                  </a:cubicBezTo>
                  <a:cubicBezTo>
                    <a:pt x="300" y="224"/>
                    <a:pt x="300" y="229"/>
                    <a:pt x="298" y="229"/>
                  </a:cubicBezTo>
                  <a:cubicBezTo>
                    <a:pt x="296" y="228"/>
                    <a:pt x="289" y="229"/>
                    <a:pt x="287" y="228"/>
                  </a:cubicBezTo>
                  <a:cubicBezTo>
                    <a:pt x="284" y="226"/>
                    <a:pt x="286" y="225"/>
                    <a:pt x="289" y="225"/>
                  </a:cubicBezTo>
                  <a:cubicBezTo>
                    <a:pt x="291" y="226"/>
                    <a:pt x="292" y="225"/>
                    <a:pt x="291" y="223"/>
                  </a:cubicBezTo>
                  <a:cubicBezTo>
                    <a:pt x="289" y="221"/>
                    <a:pt x="293" y="218"/>
                    <a:pt x="293" y="217"/>
                  </a:cubicBezTo>
                  <a:cubicBezTo>
                    <a:pt x="293" y="216"/>
                    <a:pt x="283" y="219"/>
                    <a:pt x="281" y="221"/>
                  </a:cubicBezTo>
                  <a:cubicBezTo>
                    <a:pt x="280" y="222"/>
                    <a:pt x="281" y="224"/>
                    <a:pt x="280" y="225"/>
                  </a:cubicBezTo>
                  <a:cubicBezTo>
                    <a:pt x="278" y="226"/>
                    <a:pt x="278" y="224"/>
                    <a:pt x="276" y="223"/>
                  </a:cubicBezTo>
                  <a:cubicBezTo>
                    <a:pt x="274" y="222"/>
                    <a:pt x="259" y="226"/>
                    <a:pt x="257" y="229"/>
                  </a:cubicBezTo>
                  <a:cubicBezTo>
                    <a:pt x="254" y="232"/>
                    <a:pt x="249" y="232"/>
                    <a:pt x="249" y="234"/>
                  </a:cubicBezTo>
                  <a:cubicBezTo>
                    <a:pt x="249" y="236"/>
                    <a:pt x="242" y="235"/>
                    <a:pt x="239" y="237"/>
                  </a:cubicBezTo>
                  <a:cubicBezTo>
                    <a:pt x="237" y="238"/>
                    <a:pt x="238" y="243"/>
                    <a:pt x="237" y="245"/>
                  </a:cubicBezTo>
                  <a:cubicBezTo>
                    <a:pt x="236" y="248"/>
                    <a:pt x="226" y="247"/>
                    <a:pt x="223" y="247"/>
                  </a:cubicBezTo>
                  <a:cubicBezTo>
                    <a:pt x="220" y="247"/>
                    <a:pt x="219" y="241"/>
                    <a:pt x="216" y="241"/>
                  </a:cubicBezTo>
                  <a:cubicBezTo>
                    <a:pt x="214" y="241"/>
                    <a:pt x="215" y="237"/>
                    <a:pt x="216" y="236"/>
                  </a:cubicBezTo>
                  <a:cubicBezTo>
                    <a:pt x="217" y="234"/>
                    <a:pt x="219" y="235"/>
                    <a:pt x="222" y="233"/>
                  </a:cubicBezTo>
                  <a:cubicBezTo>
                    <a:pt x="225" y="231"/>
                    <a:pt x="228" y="234"/>
                    <a:pt x="229" y="233"/>
                  </a:cubicBezTo>
                  <a:cubicBezTo>
                    <a:pt x="231" y="232"/>
                    <a:pt x="225" y="228"/>
                    <a:pt x="224" y="225"/>
                  </a:cubicBezTo>
                  <a:cubicBezTo>
                    <a:pt x="224" y="222"/>
                    <a:pt x="217" y="221"/>
                    <a:pt x="214" y="222"/>
                  </a:cubicBezTo>
                  <a:cubicBezTo>
                    <a:pt x="210" y="223"/>
                    <a:pt x="206" y="222"/>
                    <a:pt x="203" y="221"/>
                  </a:cubicBezTo>
                  <a:cubicBezTo>
                    <a:pt x="201" y="220"/>
                    <a:pt x="201" y="223"/>
                    <a:pt x="205" y="224"/>
                  </a:cubicBezTo>
                  <a:cubicBezTo>
                    <a:pt x="209" y="225"/>
                    <a:pt x="207" y="228"/>
                    <a:pt x="207" y="230"/>
                  </a:cubicBezTo>
                  <a:cubicBezTo>
                    <a:pt x="208" y="232"/>
                    <a:pt x="206" y="236"/>
                    <a:pt x="204" y="239"/>
                  </a:cubicBezTo>
                  <a:cubicBezTo>
                    <a:pt x="202" y="242"/>
                    <a:pt x="203" y="242"/>
                    <a:pt x="207" y="242"/>
                  </a:cubicBezTo>
                  <a:cubicBezTo>
                    <a:pt x="210" y="242"/>
                    <a:pt x="210" y="246"/>
                    <a:pt x="210" y="250"/>
                  </a:cubicBezTo>
                  <a:cubicBezTo>
                    <a:pt x="210" y="253"/>
                    <a:pt x="207" y="254"/>
                    <a:pt x="207" y="256"/>
                  </a:cubicBezTo>
                  <a:cubicBezTo>
                    <a:pt x="207" y="259"/>
                    <a:pt x="204" y="255"/>
                    <a:pt x="204" y="256"/>
                  </a:cubicBezTo>
                  <a:cubicBezTo>
                    <a:pt x="203" y="257"/>
                    <a:pt x="202" y="256"/>
                    <a:pt x="201" y="254"/>
                  </a:cubicBezTo>
                  <a:cubicBezTo>
                    <a:pt x="201" y="252"/>
                    <a:pt x="195" y="253"/>
                    <a:pt x="193" y="252"/>
                  </a:cubicBezTo>
                  <a:cubicBezTo>
                    <a:pt x="190" y="251"/>
                    <a:pt x="189" y="252"/>
                    <a:pt x="187" y="255"/>
                  </a:cubicBezTo>
                  <a:cubicBezTo>
                    <a:pt x="186" y="257"/>
                    <a:pt x="182" y="258"/>
                    <a:pt x="180" y="258"/>
                  </a:cubicBezTo>
                  <a:cubicBezTo>
                    <a:pt x="177" y="258"/>
                    <a:pt x="174" y="262"/>
                    <a:pt x="172" y="264"/>
                  </a:cubicBezTo>
                  <a:cubicBezTo>
                    <a:pt x="169" y="265"/>
                    <a:pt x="169" y="268"/>
                    <a:pt x="172" y="271"/>
                  </a:cubicBezTo>
                  <a:cubicBezTo>
                    <a:pt x="175" y="274"/>
                    <a:pt x="176" y="276"/>
                    <a:pt x="176" y="278"/>
                  </a:cubicBezTo>
                  <a:cubicBezTo>
                    <a:pt x="175" y="279"/>
                    <a:pt x="167" y="279"/>
                    <a:pt x="166" y="277"/>
                  </a:cubicBezTo>
                  <a:cubicBezTo>
                    <a:pt x="164" y="275"/>
                    <a:pt x="159" y="275"/>
                    <a:pt x="157" y="275"/>
                  </a:cubicBezTo>
                  <a:cubicBezTo>
                    <a:pt x="155" y="275"/>
                    <a:pt x="150" y="269"/>
                    <a:pt x="147" y="269"/>
                  </a:cubicBezTo>
                  <a:cubicBezTo>
                    <a:pt x="145" y="269"/>
                    <a:pt x="143" y="272"/>
                    <a:pt x="142" y="274"/>
                  </a:cubicBezTo>
                  <a:cubicBezTo>
                    <a:pt x="141" y="276"/>
                    <a:pt x="143" y="276"/>
                    <a:pt x="145" y="279"/>
                  </a:cubicBezTo>
                  <a:cubicBezTo>
                    <a:pt x="146" y="282"/>
                    <a:pt x="151" y="282"/>
                    <a:pt x="153" y="282"/>
                  </a:cubicBezTo>
                  <a:cubicBezTo>
                    <a:pt x="155" y="282"/>
                    <a:pt x="154" y="285"/>
                    <a:pt x="154" y="287"/>
                  </a:cubicBezTo>
                  <a:cubicBezTo>
                    <a:pt x="153" y="288"/>
                    <a:pt x="149" y="289"/>
                    <a:pt x="147" y="288"/>
                  </a:cubicBezTo>
                  <a:cubicBezTo>
                    <a:pt x="146" y="286"/>
                    <a:pt x="141" y="288"/>
                    <a:pt x="141" y="286"/>
                  </a:cubicBezTo>
                  <a:cubicBezTo>
                    <a:pt x="141" y="284"/>
                    <a:pt x="137" y="281"/>
                    <a:pt x="133" y="281"/>
                  </a:cubicBezTo>
                  <a:cubicBezTo>
                    <a:pt x="129" y="282"/>
                    <a:pt x="128" y="280"/>
                    <a:pt x="129" y="277"/>
                  </a:cubicBezTo>
                  <a:cubicBezTo>
                    <a:pt x="129" y="274"/>
                    <a:pt x="127" y="272"/>
                    <a:pt x="127" y="270"/>
                  </a:cubicBezTo>
                  <a:cubicBezTo>
                    <a:pt x="127" y="269"/>
                    <a:pt x="125" y="266"/>
                    <a:pt x="127" y="265"/>
                  </a:cubicBezTo>
                  <a:cubicBezTo>
                    <a:pt x="129" y="264"/>
                    <a:pt x="127" y="262"/>
                    <a:pt x="128" y="260"/>
                  </a:cubicBezTo>
                  <a:cubicBezTo>
                    <a:pt x="128" y="258"/>
                    <a:pt x="124" y="255"/>
                    <a:pt x="121" y="255"/>
                  </a:cubicBezTo>
                  <a:cubicBezTo>
                    <a:pt x="118" y="255"/>
                    <a:pt x="119" y="252"/>
                    <a:pt x="116" y="251"/>
                  </a:cubicBezTo>
                  <a:cubicBezTo>
                    <a:pt x="113" y="251"/>
                    <a:pt x="108" y="246"/>
                    <a:pt x="108" y="244"/>
                  </a:cubicBezTo>
                  <a:cubicBezTo>
                    <a:pt x="107" y="242"/>
                    <a:pt x="103" y="242"/>
                    <a:pt x="105" y="242"/>
                  </a:cubicBezTo>
                  <a:cubicBezTo>
                    <a:pt x="106" y="241"/>
                    <a:pt x="109" y="242"/>
                    <a:pt x="111" y="244"/>
                  </a:cubicBezTo>
                  <a:cubicBezTo>
                    <a:pt x="114" y="246"/>
                    <a:pt x="117" y="248"/>
                    <a:pt x="123" y="249"/>
                  </a:cubicBezTo>
                  <a:cubicBezTo>
                    <a:pt x="129" y="250"/>
                    <a:pt x="131" y="253"/>
                    <a:pt x="138" y="254"/>
                  </a:cubicBezTo>
                  <a:cubicBezTo>
                    <a:pt x="144" y="255"/>
                    <a:pt x="148" y="256"/>
                    <a:pt x="158" y="257"/>
                  </a:cubicBezTo>
                  <a:cubicBezTo>
                    <a:pt x="167" y="258"/>
                    <a:pt x="179" y="249"/>
                    <a:pt x="182" y="246"/>
                  </a:cubicBezTo>
                  <a:cubicBezTo>
                    <a:pt x="185" y="244"/>
                    <a:pt x="181" y="238"/>
                    <a:pt x="181" y="236"/>
                  </a:cubicBezTo>
                  <a:cubicBezTo>
                    <a:pt x="181" y="234"/>
                    <a:pt x="177" y="234"/>
                    <a:pt x="176" y="233"/>
                  </a:cubicBezTo>
                  <a:cubicBezTo>
                    <a:pt x="176" y="231"/>
                    <a:pt x="173" y="228"/>
                    <a:pt x="169" y="228"/>
                  </a:cubicBezTo>
                  <a:cubicBezTo>
                    <a:pt x="166" y="228"/>
                    <a:pt x="165" y="224"/>
                    <a:pt x="162" y="224"/>
                  </a:cubicBezTo>
                  <a:cubicBezTo>
                    <a:pt x="160" y="225"/>
                    <a:pt x="158" y="223"/>
                    <a:pt x="150" y="218"/>
                  </a:cubicBezTo>
                  <a:cubicBezTo>
                    <a:pt x="143" y="213"/>
                    <a:pt x="132" y="210"/>
                    <a:pt x="130" y="210"/>
                  </a:cubicBezTo>
                  <a:cubicBezTo>
                    <a:pt x="129" y="211"/>
                    <a:pt x="127" y="212"/>
                    <a:pt x="126" y="210"/>
                  </a:cubicBezTo>
                  <a:cubicBezTo>
                    <a:pt x="125" y="208"/>
                    <a:pt x="122" y="208"/>
                    <a:pt x="120" y="210"/>
                  </a:cubicBezTo>
                  <a:cubicBezTo>
                    <a:pt x="118" y="211"/>
                    <a:pt x="116" y="209"/>
                    <a:pt x="112" y="209"/>
                  </a:cubicBezTo>
                  <a:cubicBezTo>
                    <a:pt x="108" y="210"/>
                    <a:pt x="106" y="208"/>
                    <a:pt x="107" y="207"/>
                  </a:cubicBezTo>
                  <a:cubicBezTo>
                    <a:pt x="108" y="206"/>
                    <a:pt x="114" y="207"/>
                    <a:pt x="114" y="205"/>
                  </a:cubicBezTo>
                  <a:cubicBezTo>
                    <a:pt x="113" y="203"/>
                    <a:pt x="111" y="205"/>
                    <a:pt x="108" y="202"/>
                  </a:cubicBezTo>
                  <a:cubicBezTo>
                    <a:pt x="105" y="200"/>
                    <a:pt x="103" y="202"/>
                    <a:pt x="102" y="204"/>
                  </a:cubicBezTo>
                  <a:cubicBezTo>
                    <a:pt x="101" y="205"/>
                    <a:pt x="99" y="205"/>
                    <a:pt x="97" y="203"/>
                  </a:cubicBezTo>
                  <a:cubicBezTo>
                    <a:pt x="97" y="203"/>
                    <a:pt x="97" y="203"/>
                    <a:pt x="96" y="203"/>
                  </a:cubicBezTo>
                  <a:cubicBezTo>
                    <a:pt x="96" y="206"/>
                    <a:pt x="94" y="206"/>
                    <a:pt x="92" y="206"/>
                  </a:cubicBezTo>
                  <a:cubicBezTo>
                    <a:pt x="90" y="205"/>
                    <a:pt x="88" y="209"/>
                    <a:pt x="85" y="209"/>
                  </a:cubicBezTo>
                  <a:cubicBezTo>
                    <a:pt x="83" y="209"/>
                    <a:pt x="80" y="212"/>
                    <a:pt x="79" y="214"/>
                  </a:cubicBezTo>
                  <a:cubicBezTo>
                    <a:pt x="79" y="216"/>
                    <a:pt x="76" y="215"/>
                    <a:pt x="76" y="217"/>
                  </a:cubicBezTo>
                  <a:cubicBezTo>
                    <a:pt x="76" y="218"/>
                    <a:pt x="76" y="220"/>
                    <a:pt x="75" y="221"/>
                  </a:cubicBezTo>
                  <a:cubicBezTo>
                    <a:pt x="74" y="223"/>
                    <a:pt x="75" y="223"/>
                    <a:pt x="76" y="226"/>
                  </a:cubicBezTo>
                  <a:cubicBezTo>
                    <a:pt x="77" y="228"/>
                    <a:pt x="80" y="228"/>
                    <a:pt x="81" y="229"/>
                  </a:cubicBezTo>
                  <a:cubicBezTo>
                    <a:pt x="83" y="230"/>
                    <a:pt x="87" y="234"/>
                    <a:pt x="87" y="235"/>
                  </a:cubicBezTo>
                  <a:cubicBezTo>
                    <a:pt x="87" y="237"/>
                    <a:pt x="84" y="240"/>
                    <a:pt x="82" y="241"/>
                  </a:cubicBezTo>
                  <a:cubicBezTo>
                    <a:pt x="81" y="242"/>
                    <a:pt x="79" y="245"/>
                    <a:pt x="80" y="246"/>
                  </a:cubicBezTo>
                  <a:cubicBezTo>
                    <a:pt x="81" y="248"/>
                    <a:pt x="85" y="254"/>
                    <a:pt x="88" y="259"/>
                  </a:cubicBezTo>
                  <a:cubicBezTo>
                    <a:pt x="90" y="264"/>
                    <a:pt x="87" y="262"/>
                    <a:pt x="85" y="264"/>
                  </a:cubicBezTo>
                  <a:cubicBezTo>
                    <a:pt x="83" y="266"/>
                    <a:pt x="86" y="269"/>
                    <a:pt x="86" y="270"/>
                  </a:cubicBezTo>
                  <a:cubicBezTo>
                    <a:pt x="87" y="272"/>
                    <a:pt x="84" y="272"/>
                    <a:pt x="84" y="273"/>
                  </a:cubicBezTo>
                  <a:cubicBezTo>
                    <a:pt x="84" y="274"/>
                    <a:pt x="88" y="275"/>
                    <a:pt x="88" y="276"/>
                  </a:cubicBezTo>
                  <a:cubicBezTo>
                    <a:pt x="89" y="277"/>
                    <a:pt x="86" y="278"/>
                    <a:pt x="87" y="280"/>
                  </a:cubicBezTo>
                  <a:cubicBezTo>
                    <a:pt x="88" y="282"/>
                    <a:pt x="91" y="282"/>
                    <a:pt x="92" y="284"/>
                  </a:cubicBezTo>
                  <a:cubicBezTo>
                    <a:pt x="92" y="287"/>
                    <a:pt x="86" y="287"/>
                    <a:pt x="86" y="289"/>
                  </a:cubicBezTo>
                  <a:cubicBezTo>
                    <a:pt x="87" y="291"/>
                    <a:pt x="94" y="294"/>
                    <a:pt x="97" y="297"/>
                  </a:cubicBezTo>
                  <a:cubicBezTo>
                    <a:pt x="100" y="301"/>
                    <a:pt x="100" y="302"/>
                    <a:pt x="99" y="304"/>
                  </a:cubicBezTo>
                  <a:cubicBezTo>
                    <a:pt x="98" y="308"/>
                    <a:pt x="89" y="311"/>
                    <a:pt x="87" y="316"/>
                  </a:cubicBezTo>
                  <a:cubicBezTo>
                    <a:pt x="85" y="320"/>
                    <a:pt x="77" y="323"/>
                    <a:pt x="74" y="326"/>
                  </a:cubicBezTo>
                  <a:cubicBezTo>
                    <a:pt x="73" y="328"/>
                    <a:pt x="71" y="330"/>
                    <a:pt x="70" y="332"/>
                  </a:cubicBezTo>
                  <a:cubicBezTo>
                    <a:pt x="71" y="331"/>
                    <a:pt x="73" y="331"/>
                    <a:pt x="74" y="330"/>
                  </a:cubicBezTo>
                  <a:cubicBezTo>
                    <a:pt x="75" y="329"/>
                    <a:pt x="77" y="334"/>
                    <a:pt x="79" y="336"/>
                  </a:cubicBezTo>
                  <a:cubicBezTo>
                    <a:pt x="81" y="337"/>
                    <a:pt x="85" y="336"/>
                    <a:pt x="86" y="337"/>
                  </a:cubicBezTo>
                  <a:cubicBezTo>
                    <a:pt x="88" y="339"/>
                    <a:pt x="85" y="339"/>
                    <a:pt x="82" y="338"/>
                  </a:cubicBezTo>
                  <a:cubicBezTo>
                    <a:pt x="79" y="338"/>
                    <a:pt x="79" y="340"/>
                    <a:pt x="74" y="341"/>
                  </a:cubicBezTo>
                  <a:cubicBezTo>
                    <a:pt x="71" y="342"/>
                    <a:pt x="71" y="344"/>
                    <a:pt x="70" y="344"/>
                  </a:cubicBezTo>
                  <a:cubicBezTo>
                    <a:pt x="72" y="347"/>
                    <a:pt x="69" y="348"/>
                    <a:pt x="68" y="350"/>
                  </a:cubicBezTo>
                  <a:cubicBezTo>
                    <a:pt x="67" y="352"/>
                    <a:pt x="66" y="353"/>
                    <a:pt x="65" y="354"/>
                  </a:cubicBezTo>
                  <a:cubicBezTo>
                    <a:pt x="65" y="356"/>
                    <a:pt x="66" y="357"/>
                    <a:pt x="66" y="359"/>
                  </a:cubicBezTo>
                  <a:cubicBezTo>
                    <a:pt x="66" y="361"/>
                    <a:pt x="67" y="362"/>
                    <a:pt x="68" y="364"/>
                  </a:cubicBezTo>
                  <a:cubicBezTo>
                    <a:pt x="69" y="365"/>
                    <a:pt x="67" y="365"/>
                    <a:pt x="66" y="366"/>
                  </a:cubicBezTo>
                  <a:cubicBezTo>
                    <a:pt x="65" y="367"/>
                    <a:pt x="65" y="369"/>
                    <a:pt x="67" y="371"/>
                  </a:cubicBezTo>
                  <a:cubicBezTo>
                    <a:pt x="68" y="372"/>
                    <a:pt x="68" y="374"/>
                    <a:pt x="68" y="376"/>
                  </a:cubicBezTo>
                  <a:cubicBezTo>
                    <a:pt x="67" y="377"/>
                    <a:pt x="69" y="379"/>
                    <a:pt x="70" y="380"/>
                  </a:cubicBezTo>
                  <a:cubicBezTo>
                    <a:pt x="72" y="382"/>
                    <a:pt x="71" y="385"/>
                    <a:pt x="73" y="386"/>
                  </a:cubicBezTo>
                  <a:cubicBezTo>
                    <a:pt x="74" y="387"/>
                    <a:pt x="75" y="388"/>
                    <a:pt x="77" y="388"/>
                  </a:cubicBezTo>
                  <a:cubicBezTo>
                    <a:pt x="79" y="387"/>
                    <a:pt x="80" y="388"/>
                    <a:pt x="81" y="390"/>
                  </a:cubicBezTo>
                  <a:cubicBezTo>
                    <a:pt x="82" y="391"/>
                    <a:pt x="84" y="390"/>
                    <a:pt x="86" y="390"/>
                  </a:cubicBezTo>
                  <a:cubicBezTo>
                    <a:pt x="88" y="389"/>
                    <a:pt x="93" y="391"/>
                    <a:pt x="94" y="392"/>
                  </a:cubicBezTo>
                  <a:cubicBezTo>
                    <a:pt x="95" y="392"/>
                    <a:pt x="94" y="396"/>
                    <a:pt x="94" y="398"/>
                  </a:cubicBezTo>
                  <a:cubicBezTo>
                    <a:pt x="95" y="400"/>
                    <a:pt x="93" y="402"/>
                    <a:pt x="95" y="404"/>
                  </a:cubicBezTo>
                  <a:cubicBezTo>
                    <a:pt x="97" y="405"/>
                    <a:pt x="97" y="408"/>
                    <a:pt x="99" y="409"/>
                  </a:cubicBezTo>
                  <a:cubicBezTo>
                    <a:pt x="102" y="410"/>
                    <a:pt x="103" y="413"/>
                    <a:pt x="104" y="413"/>
                  </a:cubicBezTo>
                  <a:cubicBezTo>
                    <a:pt x="106" y="414"/>
                    <a:pt x="108" y="416"/>
                    <a:pt x="109" y="418"/>
                  </a:cubicBezTo>
                  <a:cubicBezTo>
                    <a:pt x="109" y="419"/>
                    <a:pt x="106" y="421"/>
                    <a:pt x="104" y="422"/>
                  </a:cubicBezTo>
                  <a:cubicBezTo>
                    <a:pt x="103" y="422"/>
                    <a:pt x="100" y="419"/>
                    <a:pt x="99" y="421"/>
                  </a:cubicBezTo>
                  <a:cubicBezTo>
                    <a:pt x="97" y="422"/>
                    <a:pt x="99" y="424"/>
                    <a:pt x="100" y="429"/>
                  </a:cubicBezTo>
                  <a:cubicBezTo>
                    <a:pt x="101" y="433"/>
                    <a:pt x="102" y="433"/>
                    <a:pt x="103" y="433"/>
                  </a:cubicBezTo>
                  <a:cubicBezTo>
                    <a:pt x="105" y="433"/>
                    <a:pt x="106" y="432"/>
                    <a:pt x="107" y="431"/>
                  </a:cubicBezTo>
                  <a:cubicBezTo>
                    <a:pt x="109" y="430"/>
                    <a:pt x="112" y="431"/>
                    <a:pt x="113" y="431"/>
                  </a:cubicBezTo>
                  <a:cubicBezTo>
                    <a:pt x="114" y="430"/>
                    <a:pt x="119" y="430"/>
                    <a:pt x="120" y="432"/>
                  </a:cubicBezTo>
                  <a:cubicBezTo>
                    <a:pt x="121" y="433"/>
                    <a:pt x="122" y="437"/>
                    <a:pt x="121" y="438"/>
                  </a:cubicBezTo>
                  <a:cubicBezTo>
                    <a:pt x="120" y="439"/>
                    <a:pt x="122" y="441"/>
                    <a:pt x="123" y="443"/>
                  </a:cubicBezTo>
                  <a:cubicBezTo>
                    <a:pt x="124" y="444"/>
                    <a:pt x="128" y="444"/>
                    <a:pt x="129" y="444"/>
                  </a:cubicBezTo>
                  <a:cubicBezTo>
                    <a:pt x="130" y="445"/>
                    <a:pt x="133" y="449"/>
                    <a:pt x="133" y="451"/>
                  </a:cubicBezTo>
                  <a:cubicBezTo>
                    <a:pt x="132" y="452"/>
                    <a:pt x="135" y="453"/>
                    <a:pt x="136" y="452"/>
                  </a:cubicBezTo>
                  <a:cubicBezTo>
                    <a:pt x="137" y="452"/>
                    <a:pt x="138" y="453"/>
                    <a:pt x="140" y="454"/>
                  </a:cubicBezTo>
                  <a:cubicBezTo>
                    <a:pt x="141" y="455"/>
                    <a:pt x="143" y="455"/>
                    <a:pt x="144" y="454"/>
                  </a:cubicBezTo>
                  <a:cubicBezTo>
                    <a:pt x="146" y="453"/>
                    <a:pt x="148" y="452"/>
                    <a:pt x="149" y="453"/>
                  </a:cubicBezTo>
                  <a:cubicBezTo>
                    <a:pt x="150" y="455"/>
                    <a:pt x="153" y="457"/>
                    <a:pt x="153" y="458"/>
                  </a:cubicBezTo>
                  <a:cubicBezTo>
                    <a:pt x="153" y="459"/>
                    <a:pt x="157" y="458"/>
                    <a:pt x="160" y="459"/>
                  </a:cubicBezTo>
                  <a:cubicBezTo>
                    <a:pt x="162" y="460"/>
                    <a:pt x="164" y="460"/>
                    <a:pt x="167" y="461"/>
                  </a:cubicBezTo>
                  <a:cubicBezTo>
                    <a:pt x="169" y="462"/>
                    <a:pt x="171" y="462"/>
                    <a:pt x="172" y="464"/>
                  </a:cubicBezTo>
                  <a:cubicBezTo>
                    <a:pt x="172" y="465"/>
                    <a:pt x="169" y="467"/>
                    <a:pt x="169" y="467"/>
                  </a:cubicBezTo>
                  <a:cubicBezTo>
                    <a:pt x="169" y="468"/>
                    <a:pt x="171" y="469"/>
                    <a:pt x="171" y="470"/>
                  </a:cubicBezTo>
                  <a:cubicBezTo>
                    <a:pt x="171" y="471"/>
                    <a:pt x="169" y="471"/>
                    <a:pt x="168" y="472"/>
                  </a:cubicBezTo>
                  <a:cubicBezTo>
                    <a:pt x="168" y="473"/>
                    <a:pt x="170" y="474"/>
                    <a:pt x="170" y="475"/>
                  </a:cubicBezTo>
                  <a:cubicBezTo>
                    <a:pt x="170" y="476"/>
                    <a:pt x="169" y="479"/>
                    <a:pt x="169" y="480"/>
                  </a:cubicBezTo>
                  <a:cubicBezTo>
                    <a:pt x="169" y="481"/>
                    <a:pt x="163" y="480"/>
                    <a:pt x="162" y="480"/>
                  </a:cubicBezTo>
                  <a:cubicBezTo>
                    <a:pt x="160" y="480"/>
                    <a:pt x="156" y="484"/>
                    <a:pt x="155" y="484"/>
                  </a:cubicBezTo>
                  <a:cubicBezTo>
                    <a:pt x="154" y="485"/>
                    <a:pt x="155" y="487"/>
                    <a:pt x="155" y="488"/>
                  </a:cubicBezTo>
                  <a:cubicBezTo>
                    <a:pt x="159" y="488"/>
                    <a:pt x="163" y="487"/>
                    <a:pt x="164" y="488"/>
                  </a:cubicBezTo>
                  <a:cubicBezTo>
                    <a:pt x="164" y="490"/>
                    <a:pt x="155" y="494"/>
                    <a:pt x="153" y="494"/>
                  </a:cubicBezTo>
                  <a:cubicBezTo>
                    <a:pt x="151" y="495"/>
                    <a:pt x="156" y="498"/>
                    <a:pt x="156" y="499"/>
                  </a:cubicBezTo>
                  <a:cubicBezTo>
                    <a:pt x="156" y="501"/>
                    <a:pt x="151" y="501"/>
                    <a:pt x="151" y="504"/>
                  </a:cubicBezTo>
                  <a:cubicBezTo>
                    <a:pt x="152" y="507"/>
                    <a:pt x="150" y="508"/>
                    <a:pt x="147" y="508"/>
                  </a:cubicBezTo>
                  <a:cubicBezTo>
                    <a:pt x="144" y="508"/>
                    <a:pt x="143" y="509"/>
                    <a:pt x="144" y="509"/>
                  </a:cubicBezTo>
                  <a:cubicBezTo>
                    <a:pt x="146" y="510"/>
                    <a:pt x="146" y="513"/>
                    <a:pt x="151" y="515"/>
                  </a:cubicBezTo>
                  <a:cubicBezTo>
                    <a:pt x="156" y="516"/>
                    <a:pt x="162" y="521"/>
                    <a:pt x="167" y="526"/>
                  </a:cubicBezTo>
                  <a:cubicBezTo>
                    <a:pt x="167" y="527"/>
                    <a:pt x="168" y="527"/>
                    <a:pt x="169" y="528"/>
                  </a:cubicBezTo>
                  <a:cubicBezTo>
                    <a:pt x="170" y="527"/>
                    <a:pt x="171" y="527"/>
                    <a:pt x="172" y="526"/>
                  </a:cubicBezTo>
                  <a:cubicBezTo>
                    <a:pt x="175" y="526"/>
                    <a:pt x="180" y="528"/>
                    <a:pt x="182" y="529"/>
                  </a:cubicBezTo>
                  <a:cubicBezTo>
                    <a:pt x="185" y="531"/>
                    <a:pt x="194" y="529"/>
                    <a:pt x="195" y="531"/>
                  </a:cubicBezTo>
                  <a:cubicBezTo>
                    <a:pt x="196" y="532"/>
                    <a:pt x="199" y="534"/>
                    <a:pt x="200" y="534"/>
                  </a:cubicBezTo>
                  <a:cubicBezTo>
                    <a:pt x="202" y="534"/>
                    <a:pt x="204" y="538"/>
                    <a:pt x="206" y="537"/>
                  </a:cubicBezTo>
                  <a:cubicBezTo>
                    <a:pt x="207" y="535"/>
                    <a:pt x="213" y="535"/>
                    <a:pt x="214" y="535"/>
                  </a:cubicBezTo>
                  <a:cubicBezTo>
                    <a:pt x="216" y="535"/>
                    <a:pt x="216" y="537"/>
                    <a:pt x="217" y="537"/>
                  </a:cubicBezTo>
                  <a:cubicBezTo>
                    <a:pt x="219" y="537"/>
                    <a:pt x="219" y="542"/>
                    <a:pt x="220" y="542"/>
                  </a:cubicBezTo>
                  <a:cubicBezTo>
                    <a:pt x="221" y="541"/>
                    <a:pt x="225" y="545"/>
                    <a:pt x="228" y="545"/>
                  </a:cubicBezTo>
                  <a:cubicBezTo>
                    <a:pt x="230" y="546"/>
                    <a:pt x="233" y="550"/>
                    <a:pt x="234" y="550"/>
                  </a:cubicBezTo>
                  <a:cubicBezTo>
                    <a:pt x="235" y="550"/>
                    <a:pt x="237" y="552"/>
                    <a:pt x="238" y="550"/>
                  </a:cubicBezTo>
                  <a:cubicBezTo>
                    <a:pt x="239" y="548"/>
                    <a:pt x="242" y="549"/>
                    <a:pt x="243" y="546"/>
                  </a:cubicBezTo>
                  <a:cubicBezTo>
                    <a:pt x="239" y="540"/>
                    <a:pt x="233" y="534"/>
                    <a:pt x="234" y="531"/>
                  </a:cubicBezTo>
                  <a:cubicBezTo>
                    <a:pt x="234" y="527"/>
                    <a:pt x="236" y="524"/>
                    <a:pt x="230" y="520"/>
                  </a:cubicBezTo>
                  <a:cubicBezTo>
                    <a:pt x="225" y="515"/>
                    <a:pt x="231" y="512"/>
                    <a:pt x="235" y="508"/>
                  </a:cubicBezTo>
                  <a:cubicBezTo>
                    <a:pt x="238" y="503"/>
                    <a:pt x="245" y="502"/>
                    <a:pt x="250" y="499"/>
                  </a:cubicBezTo>
                  <a:cubicBezTo>
                    <a:pt x="249" y="498"/>
                    <a:pt x="248" y="497"/>
                    <a:pt x="247" y="497"/>
                  </a:cubicBezTo>
                  <a:cubicBezTo>
                    <a:pt x="243" y="495"/>
                    <a:pt x="242" y="494"/>
                    <a:pt x="245" y="493"/>
                  </a:cubicBezTo>
                  <a:cubicBezTo>
                    <a:pt x="248" y="492"/>
                    <a:pt x="246" y="491"/>
                    <a:pt x="244" y="488"/>
                  </a:cubicBezTo>
                  <a:cubicBezTo>
                    <a:pt x="241" y="485"/>
                    <a:pt x="240" y="482"/>
                    <a:pt x="239" y="482"/>
                  </a:cubicBezTo>
                  <a:cubicBezTo>
                    <a:pt x="237" y="482"/>
                    <a:pt x="235" y="482"/>
                    <a:pt x="233" y="482"/>
                  </a:cubicBezTo>
                  <a:cubicBezTo>
                    <a:pt x="230" y="483"/>
                    <a:pt x="231" y="480"/>
                    <a:pt x="231" y="478"/>
                  </a:cubicBezTo>
                  <a:cubicBezTo>
                    <a:pt x="231" y="475"/>
                    <a:pt x="227" y="476"/>
                    <a:pt x="226" y="475"/>
                  </a:cubicBezTo>
                  <a:cubicBezTo>
                    <a:pt x="225" y="473"/>
                    <a:pt x="227" y="470"/>
                    <a:pt x="228" y="469"/>
                  </a:cubicBezTo>
                  <a:cubicBezTo>
                    <a:pt x="229" y="469"/>
                    <a:pt x="231" y="468"/>
                    <a:pt x="231" y="467"/>
                  </a:cubicBezTo>
                  <a:cubicBezTo>
                    <a:pt x="231" y="466"/>
                    <a:pt x="227" y="465"/>
                    <a:pt x="228" y="463"/>
                  </a:cubicBezTo>
                  <a:cubicBezTo>
                    <a:pt x="230" y="460"/>
                    <a:pt x="233" y="460"/>
                    <a:pt x="233" y="457"/>
                  </a:cubicBezTo>
                  <a:cubicBezTo>
                    <a:pt x="233" y="455"/>
                    <a:pt x="235" y="452"/>
                    <a:pt x="238" y="454"/>
                  </a:cubicBezTo>
                  <a:cubicBezTo>
                    <a:pt x="240" y="456"/>
                    <a:pt x="242" y="461"/>
                    <a:pt x="245" y="460"/>
                  </a:cubicBezTo>
                  <a:cubicBezTo>
                    <a:pt x="248" y="459"/>
                    <a:pt x="246" y="456"/>
                    <a:pt x="245" y="455"/>
                  </a:cubicBezTo>
                  <a:cubicBezTo>
                    <a:pt x="245" y="453"/>
                    <a:pt x="244" y="451"/>
                    <a:pt x="248" y="450"/>
                  </a:cubicBezTo>
                  <a:cubicBezTo>
                    <a:pt x="251" y="449"/>
                    <a:pt x="249" y="446"/>
                    <a:pt x="252" y="446"/>
                  </a:cubicBezTo>
                  <a:cubicBezTo>
                    <a:pt x="255" y="446"/>
                    <a:pt x="259" y="443"/>
                    <a:pt x="261" y="442"/>
                  </a:cubicBezTo>
                  <a:cubicBezTo>
                    <a:pt x="262" y="441"/>
                    <a:pt x="266" y="439"/>
                    <a:pt x="267" y="440"/>
                  </a:cubicBezTo>
                  <a:cubicBezTo>
                    <a:pt x="269" y="441"/>
                    <a:pt x="271" y="443"/>
                    <a:pt x="272" y="440"/>
                  </a:cubicBezTo>
                  <a:cubicBezTo>
                    <a:pt x="273" y="438"/>
                    <a:pt x="277" y="439"/>
                    <a:pt x="278" y="440"/>
                  </a:cubicBezTo>
                  <a:cubicBezTo>
                    <a:pt x="278" y="442"/>
                    <a:pt x="285" y="442"/>
                    <a:pt x="287" y="443"/>
                  </a:cubicBezTo>
                  <a:cubicBezTo>
                    <a:pt x="290" y="445"/>
                    <a:pt x="295" y="448"/>
                    <a:pt x="295" y="449"/>
                  </a:cubicBezTo>
                  <a:cubicBezTo>
                    <a:pt x="295" y="451"/>
                    <a:pt x="297" y="453"/>
                    <a:pt x="297" y="450"/>
                  </a:cubicBezTo>
                  <a:cubicBezTo>
                    <a:pt x="297" y="448"/>
                    <a:pt x="299" y="448"/>
                    <a:pt x="302" y="450"/>
                  </a:cubicBezTo>
                  <a:cubicBezTo>
                    <a:pt x="305" y="452"/>
                    <a:pt x="309" y="451"/>
                    <a:pt x="310" y="449"/>
                  </a:cubicBezTo>
                  <a:cubicBezTo>
                    <a:pt x="310" y="448"/>
                    <a:pt x="316" y="445"/>
                    <a:pt x="318" y="447"/>
                  </a:cubicBezTo>
                  <a:cubicBezTo>
                    <a:pt x="320" y="448"/>
                    <a:pt x="320" y="449"/>
                    <a:pt x="323" y="447"/>
                  </a:cubicBezTo>
                  <a:cubicBezTo>
                    <a:pt x="325" y="445"/>
                    <a:pt x="330" y="445"/>
                    <a:pt x="331" y="448"/>
                  </a:cubicBezTo>
                  <a:cubicBezTo>
                    <a:pt x="332" y="450"/>
                    <a:pt x="334" y="450"/>
                    <a:pt x="336" y="450"/>
                  </a:cubicBezTo>
                  <a:cubicBezTo>
                    <a:pt x="339" y="450"/>
                    <a:pt x="339" y="454"/>
                    <a:pt x="341" y="453"/>
                  </a:cubicBezTo>
                  <a:cubicBezTo>
                    <a:pt x="342" y="452"/>
                    <a:pt x="342" y="448"/>
                    <a:pt x="344" y="449"/>
                  </a:cubicBezTo>
                  <a:cubicBezTo>
                    <a:pt x="345" y="449"/>
                    <a:pt x="347" y="451"/>
                    <a:pt x="350" y="451"/>
                  </a:cubicBezTo>
                  <a:cubicBezTo>
                    <a:pt x="353" y="451"/>
                    <a:pt x="355" y="451"/>
                    <a:pt x="355" y="448"/>
                  </a:cubicBezTo>
                  <a:cubicBezTo>
                    <a:pt x="355" y="446"/>
                    <a:pt x="355" y="442"/>
                    <a:pt x="353" y="442"/>
                  </a:cubicBezTo>
                  <a:cubicBezTo>
                    <a:pt x="351" y="442"/>
                    <a:pt x="349" y="441"/>
                    <a:pt x="347" y="441"/>
                  </a:cubicBezTo>
                  <a:cubicBezTo>
                    <a:pt x="345" y="441"/>
                    <a:pt x="342" y="437"/>
                    <a:pt x="345" y="436"/>
                  </a:cubicBezTo>
                  <a:cubicBezTo>
                    <a:pt x="347" y="435"/>
                    <a:pt x="351" y="433"/>
                    <a:pt x="350" y="432"/>
                  </a:cubicBezTo>
                  <a:cubicBezTo>
                    <a:pt x="349" y="430"/>
                    <a:pt x="348" y="426"/>
                    <a:pt x="351" y="426"/>
                  </a:cubicBezTo>
                  <a:cubicBezTo>
                    <a:pt x="354" y="425"/>
                    <a:pt x="361" y="425"/>
                    <a:pt x="360" y="424"/>
                  </a:cubicBezTo>
                  <a:cubicBezTo>
                    <a:pt x="360" y="423"/>
                    <a:pt x="354" y="422"/>
                    <a:pt x="353" y="420"/>
                  </a:cubicBezTo>
                  <a:cubicBezTo>
                    <a:pt x="352" y="418"/>
                    <a:pt x="351" y="414"/>
                    <a:pt x="352" y="413"/>
                  </a:cubicBezTo>
                  <a:cubicBezTo>
                    <a:pt x="354" y="413"/>
                    <a:pt x="357" y="414"/>
                    <a:pt x="360" y="413"/>
                  </a:cubicBezTo>
                  <a:cubicBezTo>
                    <a:pt x="362" y="412"/>
                    <a:pt x="367" y="414"/>
                    <a:pt x="370" y="412"/>
                  </a:cubicBezTo>
                  <a:cubicBezTo>
                    <a:pt x="373" y="410"/>
                    <a:pt x="379" y="409"/>
                    <a:pt x="382" y="409"/>
                  </a:cubicBezTo>
                  <a:cubicBezTo>
                    <a:pt x="386" y="409"/>
                    <a:pt x="388" y="407"/>
                    <a:pt x="391" y="407"/>
                  </a:cubicBezTo>
                  <a:cubicBezTo>
                    <a:pt x="394" y="406"/>
                    <a:pt x="401" y="405"/>
                    <a:pt x="403" y="404"/>
                  </a:cubicBezTo>
                  <a:cubicBezTo>
                    <a:pt x="405" y="404"/>
                    <a:pt x="415" y="402"/>
                    <a:pt x="415" y="400"/>
                  </a:cubicBezTo>
                  <a:cubicBezTo>
                    <a:pt x="416" y="398"/>
                    <a:pt x="424" y="397"/>
                    <a:pt x="426" y="398"/>
                  </a:cubicBezTo>
                  <a:cubicBezTo>
                    <a:pt x="428" y="399"/>
                    <a:pt x="430" y="399"/>
                    <a:pt x="432" y="399"/>
                  </a:cubicBezTo>
                  <a:cubicBezTo>
                    <a:pt x="434" y="398"/>
                    <a:pt x="438" y="400"/>
                    <a:pt x="438" y="402"/>
                  </a:cubicBezTo>
                  <a:cubicBezTo>
                    <a:pt x="437" y="404"/>
                    <a:pt x="439" y="406"/>
                    <a:pt x="439" y="408"/>
                  </a:cubicBezTo>
                  <a:cubicBezTo>
                    <a:pt x="439" y="410"/>
                    <a:pt x="437" y="410"/>
                    <a:pt x="438" y="412"/>
                  </a:cubicBezTo>
                  <a:cubicBezTo>
                    <a:pt x="439" y="413"/>
                    <a:pt x="444" y="412"/>
                    <a:pt x="446" y="410"/>
                  </a:cubicBezTo>
                  <a:cubicBezTo>
                    <a:pt x="447" y="409"/>
                    <a:pt x="449" y="411"/>
                    <a:pt x="449" y="412"/>
                  </a:cubicBezTo>
                  <a:cubicBezTo>
                    <a:pt x="449" y="414"/>
                    <a:pt x="451" y="415"/>
                    <a:pt x="451" y="413"/>
                  </a:cubicBezTo>
                  <a:cubicBezTo>
                    <a:pt x="451" y="411"/>
                    <a:pt x="454" y="412"/>
                    <a:pt x="455" y="413"/>
                  </a:cubicBezTo>
                  <a:cubicBezTo>
                    <a:pt x="456" y="415"/>
                    <a:pt x="460" y="412"/>
                    <a:pt x="460" y="414"/>
                  </a:cubicBezTo>
                  <a:cubicBezTo>
                    <a:pt x="460" y="416"/>
                    <a:pt x="455" y="417"/>
                    <a:pt x="457" y="419"/>
                  </a:cubicBezTo>
                  <a:cubicBezTo>
                    <a:pt x="459" y="421"/>
                    <a:pt x="460" y="417"/>
                    <a:pt x="463" y="418"/>
                  </a:cubicBezTo>
                  <a:cubicBezTo>
                    <a:pt x="466" y="419"/>
                    <a:pt x="470" y="415"/>
                    <a:pt x="472" y="414"/>
                  </a:cubicBezTo>
                  <a:cubicBezTo>
                    <a:pt x="475" y="414"/>
                    <a:pt x="478" y="411"/>
                    <a:pt x="480" y="410"/>
                  </a:cubicBezTo>
                  <a:cubicBezTo>
                    <a:pt x="482" y="409"/>
                    <a:pt x="487" y="409"/>
                    <a:pt x="486" y="410"/>
                  </a:cubicBezTo>
                  <a:cubicBezTo>
                    <a:pt x="484" y="412"/>
                    <a:pt x="482" y="415"/>
                    <a:pt x="488" y="417"/>
                  </a:cubicBezTo>
                  <a:cubicBezTo>
                    <a:pt x="494" y="419"/>
                    <a:pt x="500" y="430"/>
                    <a:pt x="504" y="435"/>
                  </a:cubicBezTo>
                  <a:cubicBezTo>
                    <a:pt x="507" y="441"/>
                    <a:pt x="510" y="450"/>
                    <a:pt x="512" y="450"/>
                  </a:cubicBezTo>
                  <a:cubicBezTo>
                    <a:pt x="514" y="450"/>
                    <a:pt x="515" y="445"/>
                    <a:pt x="517" y="445"/>
                  </a:cubicBezTo>
                  <a:cubicBezTo>
                    <a:pt x="520" y="444"/>
                    <a:pt x="521" y="449"/>
                    <a:pt x="524" y="449"/>
                  </a:cubicBezTo>
                  <a:cubicBezTo>
                    <a:pt x="526" y="450"/>
                    <a:pt x="530" y="452"/>
                    <a:pt x="532" y="451"/>
                  </a:cubicBezTo>
                  <a:cubicBezTo>
                    <a:pt x="534" y="450"/>
                    <a:pt x="539" y="447"/>
                    <a:pt x="540" y="448"/>
                  </a:cubicBezTo>
                  <a:cubicBezTo>
                    <a:pt x="542" y="449"/>
                    <a:pt x="544" y="449"/>
                    <a:pt x="546" y="453"/>
                  </a:cubicBezTo>
                  <a:cubicBezTo>
                    <a:pt x="547" y="456"/>
                    <a:pt x="549" y="457"/>
                    <a:pt x="551" y="457"/>
                  </a:cubicBezTo>
                  <a:cubicBezTo>
                    <a:pt x="552" y="457"/>
                    <a:pt x="553" y="459"/>
                    <a:pt x="553" y="460"/>
                  </a:cubicBezTo>
                  <a:cubicBezTo>
                    <a:pt x="553" y="462"/>
                    <a:pt x="555" y="464"/>
                    <a:pt x="557" y="464"/>
                  </a:cubicBezTo>
                  <a:cubicBezTo>
                    <a:pt x="558" y="464"/>
                    <a:pt x="562" y="463"/>
                    <a:pt x="564" y="463"/>
                  </a:cubicBezTo>
                  <a:cubicBezTo>
                    <a:pt x="565" y="462"/>
                    <a:pt x="566" y="461"/>
                    <a:pt x="567" y="463"/>
                  </a:cubicBezTo>
                  <a:cubicBezTo>
                    <a:pt x="567" y="465"/>
                    <a:pt x="569" y="467"/>
                    <a:pt x="571" y="467"/>
                  </a:cubicBezTo>
                  <a:cubicBezTo>
                    <a:pt x="572" y="467"/>
                    <a:pt x="575" y="469"/>
                    <a:pt x="575" y="467"/>
                  </a:cubicBezTo>
                  <a:cubicBezTo>
                    <a:pt x="576" y="466"/>
                    <a:pt x="580" y="465"/>
                    <a:pt x="581" y="465"/>
                  </a:cubicBezTo>
                  <a:cubicBezTo>
                    <a:pt x="583" y="465"/>
                    <a:pt x="588" y="464"/>
                    <a:pt x="589" y="462"/>
                  </a:cubicBezTo>
                  <a:cubicBezTo>
                    <a:pt x="590" y="459"/>
                    <a:pt x="594" y="459"/>
                    <a:pt x="595" y="458"/>
                  </a:cubicBezTo>
                  <a:cubicBezTo>
                    <a:pt x="597" y="456"/>
                    <a:pt x="600" y="456"/>
                    <a:pt x="601" y="454"/>
                  </a:cubicBezTo>
                  <a:cubicBezTo>
                    <a:pt x="602" y="453"/>
                    <a:pt x="606" y="453"/>
                    <a:pt x="607" y="452"/>
                  </a:cubicBezTo>
                  <a:cubicBezTo>
                    <a:pt x="607" y="450"/>
                    <a:pt x="611" y="450"/>
                    <a:pt x="613" y="451"/>
                  </a:cubicBezTo>
                  <a:cubicBezTo>
                    <a:pt x="614" y="451"/>
                    <a:pt x="623" y="453"/>
                    <a:pt x="624" y="453"/>
                  </a:cubicBezTo>
                  <a:cubicBezTo>
                    <a:pt x="625" y="452"/>
                    <a:pt x="626" y="457"/>
                    <a:pt x="627" y="457"/>
                  </a:cubicBezTo>
                  <a:cubicBezTo>
                    <a:pt x="628" y="458"/>
                    <a:pt x="633" y="461"/>
                    <a:pt x="634" y="460"/>
                  </a:cubicBezTo>
                  <a:cubicBezTo>
                    <a:pt x="635" y="459"/>
                    <a:pt x="638" y="458"/>
                    <a:pt x="641" y="460"/>
                  </a:cubicBezTo>
                  <a:cubicBezTo>
                    <a:pt x="643" y="461"/>
                    <a:pt x="646" y="463"/>
                    <a:pt x="647" y="461"/>
                  </a:cubicBezTo>
                  <a:cubicBezTo>
                    <a:pt x="648" y="460"/>
                    <a:pt x="653" y="459"/>
                    <a:pt x="654" y="458"/>
                  </a:cubicBezTo>
                  <a:cubicBezTo>
                    <a:pt x="654" y="457"/>
                    <a:pt x="655" y="454"/>
                    <a:pt x="654" y="453"/>
                  </a:cubicBezTo>
                  <a:cubicBezTo>
                    <a:pt x="653" y="452"/>
                    <a:pt x="651" y="448"/>
                    <a:pt x="651" y="446"/>
                  </a:cubicBezTo>
                  <a:cubicBezTo>
                    <a:pt x="650" y="444"/>
                    <a:pt x="654" y="443"/>
                    <a:pt x="654" y="442"/>
                  </a:cubicBezTo>
                  <a:cubicBezTo>
                    <a:pt x="655" y="440"/>
                    <a:pt x="658" y="440"/>
                    <a:pt x="659" y="439"/>
                  </a:cubicBezTo>
                  <a:cubicBezTo>
                    <a:pt x="660" y="438"/>
                    <a:pt x="660" y="435"/>
                    <a:pt x="662" y="436"/>
                  </a:cubicBezTo>
                  <a:cubicBezTo>
                    <a:pt x="664" y="436"/>
                    <a:pt x="667" y="438"/>
                    <a:pt x="668" y="438"/>
                  </a:cubicBezTo>
                  <a:cubicBezTo>
                    <a:pt x="669" y="439"/>
                    <a:pt x="672" y="440"/>
                    <a:pt x="673" y="440"/>
                  </a:cubicBezTo>
                  <a:cubicBezTo>
                    <a:pt x="675" y="440"/>
                    <a:pt x="678" y="441"/>
                    <a:pt x="679" y="442"/>
                  </a:cubicBezTo>
                  <a:cubicBezTo>
                    <a:pt x="681" y="443"/>
                    <a:pt x="687" y="443"/>
                    <a:pt x="688" y="445"/>
                  </a:cubicBezTo>
                  <a:cubicBezTo>
                    <a:pt x="689" y="446"/>
                    <a:pt x="687" y="450"/>
                    <a:pt x="689" y="452"/>
                  </a:cubicBezTo>
                  <a:cubicBezTo>
                    <a:pt x="690" y="453"/>
                    <a:pt x="693" y="457"/>
                    <a:pt x="694" y="456"/>
                  </a:cubicBezTo>
                  <a:cubicBezTo>
                    <a:pt x="695" y="455"/>
                    <a:pt x="700" y="458"/>
                    <a:pt x="701" y="458"/>
                  </a:cubicBezTo>
                  <a:cubicBezTo>
                    <a:pt x="703" y="458"/>
                    <a:pt x="706" y="455"/>
                    <a:pt x="707" y="455"/>
                  </a:cubicBezTo>
                  <a:cubicBezTo>
                    <a:pt x="709" y="455"/>
                    <a:pt x="714" y="454"/>
                    <a:pt x="715" y="454"/>
                  </a:cubicBezTo>
                  <a:cubicBezTo>
                    <a:pt x="717" y="454"/>
                    <a:pt x="722" y="456"/>
                    <a:pt x="723" y="456"/>
                  </a:cubicBezTo>
                  <a:cubicBezTo>
                    <a:pt x="724" y="455"/>
                    <a:pt x="729" y="456"/>
                    <a:pt x="729" y="458"/>
                  </a:cubicBezTo>
                  <a:cubicBezTo>
                    <a:pt x="730" y="459"/>
                    <a:pt x="736" y="459"/>
                    <a:pt x="736" y="461"/>
                  </a:cubicBezTo>
                  <a:cubicBezTo>
                    <a:pt x="736" y="463"/>
                    <a:pt x="740" y="464"/>
                    <a:pt x="741" y="466"/>
                  </a:cubicBezTo>
                  <a:cubicBezTo>
                    <a:pt x="742" y="468"/>
                    <a:pt x="750" y="466"/>
                    <a:pt x="751" y="468"/>
                  </a:cubicBezTo>
                  <a:cubicBezTo>
                    <a:pt x="753" y="469"/>
                    <a:pt x="762" y="469"/>
                    <a:pt x="763" y="468"/>
                  </a:cubicBezTo>
                  <a:cubicBezTo>
                    <a:pt x="763" y="467"/>
                    <a:pt x="772" y="466"/>
                    <a:pt x="774" y="465"/>
                  </a:cubicBezTo>
                  <a:cubicBezTo>
                    <a:pt x="775" y="464"/>
                    <a:pt x="780" y="464"/>
                    <a:pt x="780" y="462"/>
                  </a:cubicBezTo>
                  <a:cubicBezTo>
                    <a:pt x="781" y="461"/>
                    <a:pt x="785" y="459"/>
                    <a:pt x="787" y="458"/>
                  </a:cubicBezTo>
                  <a:cubicBezTo>
                    <a:pt x="789" y="456"/>
                    <a:pt x="797" y="457"/>
                    <a:pt x="797" y="458"/>
                  </a:cubicBezTo>
                  <a:cubicBezTo>
                    <a:pt x="798" y="460"/>
                    <a:pt x="803" y="461"/>
                    <a:pt x="805" y="460"/>
                  </a:cubicBezTo>
                  <a:cubicBezTo>
                    <a:pt x="807" y="459"/>
                    <a:pt x="812" y="460"/>
                    <a:pt x="813" y="462"/>
                  </a:cubicBezTo>
                  <a:cubicBezTo>
                    <a:pt x="813" y="464"/>
                    <a:pt x="819" y="465"/>
                    <a:pt x="821" y="464"/>
                  </a:cubicBezTo>
                  <a:cubicBezTo>
                    <a:pt x="822" y="464"/>
                    <a:pt x="827" y="460"/>
                    <a:pt x="829" y="460"/>
                  </a:cubicBezTo>
                  <a:cubicBezTo>
                    <a:pt x="831" y="460"/>
                    <a:pt x="833" y="458"/>
                    <a:pt x="833" y="456"/>
                  </a:cubicBezTo>
                  <a:cubicBezTo>
                    <a:pt x="832" y="454"/>
                    <a:pt x="836" y="449"/>
                    <a:pt x="837" y="447"/>
                  </a:cubicBezTo>
                  <a:cubicBezTo>
                    <a:pt x="837" y="445"/>
                    <a:pt x="841" y="440"/>
                    <a:pt x="842" y="439"/>
                  </a:cubicBezTo>
                  <a:cubicBezTo>
                    <a:pt x="843" y="439"/>
                    <a:pt x="846" y="437"/>
                    <a:pt x="846" y="435"/>
                  </a:cubicBezTo>
                  <a:cubicBezTo>
                    <a:pt x="845" y="434"/>
                    <a:pt x="845" y="429"/>
                    <a:pt x="843" y="429"/>
                  </a:cubicBezTo>
                  <a:cubicBezTo>
                    <a:pt x="842" y="429"/>
                    <a:pt x="839" y="429"/>
                    <a:pt x="842" y="425"/>
                  </a:cubicBezTo>
                  <a:cubicBezTo>
                    <a:pt x="846" y="420"/>
                    <a:pt x="852" y="421"/>
                    <a:pt x="853" y="421"/>
                  </a:cubicBezTo>
                  <a:cubicBezTo>
                    <a:pt x="854" y="421"/>
                    <a:pt x="862" y="419"/>
                    <a:pt x="865" y="420"/>
                  </a:cubicBezTo>
                  <a:cubicBezTo>
                    <a:pt x="869" y="421"/>
                    <a:pt x="871" y="420"/>
                    <a:pt x="875" y="422"/>
                  </a:cubicBezTo>
                  <a:cubicBezTo>
                    <a:pt x="879" y="424"/>
                    <a:pt x="884" y="423"/>
                    <a:pt x="885" y="425"/>
                  </a:cubicBezTo>
                  <a:cubicBezTo>
                    <a:pt x="886" y="426"/>
                    <a:pt x="891" y="428"/>
                    <a:pt x="891" y="431"/>
                  </a:cubicBezTo>
                  <a:cubicBezTo>
                    <a:pt x="890" y="434"/>
                    <a:pt x="893" y="432"/>
                    <a:pt x="895" y="439"/>
                  </a:cubicBezTo>
                  <a:cubicBezTo>
                    <a:pt x="896" y="445"/>
                    <a:pt x="899" y="446"/>
                    <a:pt x="900" y="449"/>
                  </a:cubicBezTo>
                  <a:cubicBezTo>
                    <a:pt x="900" y="452"/>
                    <a:pt x="904" y="457"/>
                    <a:pt x="904" y="459"/>
                  </a:cubicBezTo>
                  <a:cubicBezTo>
                    <a:pt x="903" y="461"/>
                    <a:pt x="903" y="463"/>
                    <a:pt x="907" y="464"/>
                  </a:cubicBezTo>
                  <a:cubicBezTo>
                    <a:pt x="911" y="464"/>
                    <a:pt x="914" y="467"/>
                    <a:pt x="915" y="467"/>
                  </a:cubicBezTo>
                  <a:cubicBezTo>
                    <a:pt x="916" y="466"/>
                    <a:pt x="921" y="468"/>
                    <a:pt x="924" y="470"/>
                  </a:cubicBezTo>
                  <a:cubicBezTo>
                    <a:pt x="926" y="473"/>
                    <a:pt x="930" y="472"/>
                    <a:pt x="930" y="474"/>
                  </a:cubicBezTo>
                  <a:cubicBezTo>
                    <a:pt x="929" y="477"/>
                    <a:pt x="932" y="479"/>
                    <a:pt x="931" y="481"/>
                  </a:cubicBezTo>
                  <a:cubicBezTo>
                    <a:pt x="931" y="484"/>
                    <a:pt x="936" y="485"/>
                    <a:pt x="940" y="485"/>
                  </a:cubicBezTo>
                  <a:cubicBezTo>
                    <a:pt x="943" y="484"/>
                    <a:pt x="946" y="486"/>
                    <a:pt x="947" y="483"/>
                  </a:cubicBezTo>
                  <a:cubicBezTo>
                    <a:pt x="949" y="480"/>
                    <a:pt x="954" y="481"/>
                    <a:pt x="955" y="480"/>
                  </a:cubicBezTo>
                  <a:cubicBezTo>
                    <a:pt x="957" y="479"/>
                    <a:pt x="962" y="477"/>
                    <a:pt x="962" y="482"/>
                  </a:cubicBezTo>
                  <a:cubicBezTo>
                    <a:pt x="962" y="486"/>
                    <a:pt x="965" y="487"/>
                    <a:pt x="962" y="489"/>
                  </a:cubicBezTo>
                  <a:cubicBezTo>
                    <a:pt x="960" y="490"/>
                    <a:pt x="959" y="497"/>
                    <a:pt x="958" y="499"/>
                  </a:cubicBezTo>
                  <a:cubicBezTo>
                    <a:pt x="957" y="502"/>
                    <a:pt x="953" y="503"/>
                    <a:pt x="953" y="506"/>
                  </a:cubicBezTo>
                  <a:cubicBezTo>
                    <a:pt x="952" y="509"/>
                    <a:pt x="949" y="509"/>
                    <a:pt x="949" y="511"/>
                  </a:cubicBezTo>
                  <a:cubicBezTo>
                    <a:pt x="949" y="514"/>
                    <a:pt x="944" y="513"/>
                    <a:pt x="941" y="511"/>
                  </a:cubicBezTo>
                  <a:cubicBezTo>
                    <a:pt x="939" y="510"/>
                    <a:pt x="936" y="515"/>
                    <a:pt x="934" y="515"/>
                  </a:cubicBezTo>
                  <a:cubicBezTo>
                    <a:pt x="932" y="515"/>
                    <a:pt x="933" y="519"/>
                    <a:pt x="933" y="521"/>
                  </a:cubicBezTo>
                  <a:cubicBezTo>
                    <a:pt x="934" y="522"/>
                    <a:pt x="932" y="525"/>
                    <a:pt x="934" y="528"/>
                  </a:cubicBezTo>
                  <a:cubicBezTo>
                    <a:pt x="934" y="529"/>
                    <a:pt x="934" y="532"/>
                    <a:pt x="934" y="536"/>
                  </a:cubicBezTo>
                  <a:cubicBezTo>
                    <a:pt x="937" y="533"/>
                    <a:pt x="940" y="532"/>
                    <a:pt x="941" y="532"/>
                  </a:cubicBezTo>
                  <a:cubicBezTo>
                    <a:pt x="944" y="532"/>
                    <a:pt x="947" y="537"/>
                    <a:pt x="951" y="537"/>
                  </a:cubicBezTo>
                  <a:cubicBezTo>
                    <a:pt x="954" y="537"/>
                    <a:pt x="970" y="527"/>
                    <a:pt x="970" y="525"/>
                  </a:cubicBezTo>
                  <a:cubicBezTo>
                    <a:pt x="971" y="523"/>
                    <a:pt x="980" y="514"/>
                    <a:pt x="984" y="510"/>
                  </a:cubicBezTo>
                  <a:cubicBezTo>
                    <a:pt x="988" y="505"/>
                    <a:pt x="994" y="499"/>
                    <a:pt x="996" y="493"/>
                  </a:cubicBezTo>
                  <a:cubicBezTo>
                    <a:pt x="998" y="490"/>
                    <a:pt x="1004" y="484"/>
                    <a:pt x="1005" y="481"/>
                  </a:cubicBezTo>
                  <a:cubicBezTo>
                    <a:pt x="1007" y="479"/>
                    <a:pt x="1008" y="479"/>
                    <a:pt x="1011" y="473"/>
                  </a:cubicBezTo>
                  <a:cubicBezTo>
                    <a:pt x="1013" y="467"/>
                    <a:pt x="1013" y="452"/>
                    <a:pt x="1014" y="451"/>
                  </a:cubicBezTo>
                  <a:cubicBezTo>
                    <a:pt x="1015" y="450"/>
                    <a:pt x="1015" y="447"/>
                    <a:pt x="1016" y="445"/>
                  </a:cubicBezTo>
                  <a:cubicBezTo>
                    <a:pt x="1017" y="444"/>
                    <a:pt x="1016" y="442"/>
                    <a:pt x="1019" y="439"/>
                  </a:cubicBezTo>
                  <a:cubicBezTo>
                    <a:pt x="1021" y="437"/>
                    <a:pt x="1021" y="435"/>
                    <a:pt x="1020" y="434"/>
                  </a:cubicBezTo>
                  <a:cubicBezTo>
                    <a:pt x="1020" y="432"/>
                    <a:pt x="1020" y="429"/>
                    <a:pt x="1020" y="427"/>
                  </a:cubicBezTo>
                  <a:cubicBezTo>
                    <a:pt x="1019" y="426"/>
                    <a:pt x="1019" y="426"/>
                    <a:pt x="1021" y="425"/>
                  </a:cubicBezTo>
                  <a:cubicBezTo>
                    <a:pt x="1022" y="424"/>
                    <a:pt x="1020" y="422"/>
                    <a:pt x="1018" y="421"/>
                  </a:cubicBezTo>
                  <a:cubicBezTo>
                    <a:pt x="1016" y="420"/>
                    <a:pt x="1013" y="419"/>
                    <a:pt x="1013" y="417"/>
                  </a:cubicBezTo>
                  <a:cubicBezTo>
                    <a:pt x="1012" y="414"/>
                    <a:pt x="1009" y="411"/>
                    <a:pt x="1006" y="412"/>
                  </a:cubicBezTo>
                  <a:cubicBezTo>
                    <a:pt x="1003" y="412"/>
                    <a:pt x="998" y="410"/>
                    <a:pt x="999" y="412"/>
                  </a:cubicBezTo>
                  <a:cubicBezTo>
                    <a:pt x="999" y="414"/>
                    <a:pt x="999" y="415"/>
                    <a:pt x="997" y="415"/>
                  </a:cubicBezTo>
                  <a:cubicBezTo>
                    <a:pt x="996" y="414"/>
                    <a:pt x="995" y="416"/>
                    <a:pt x="994" y="418"/>
                  </a:cubicBezTo>
                  <a:cubicBezTo>
                    <a:pt x="992" y="420"/>
                    <a:pt x="986" y="421"/>
                    <a:pt x="989" y="418"/>
                  </a:cubicBezTo>
                  <a:cubicBezTo>
                    <a:pt x="991" y="416"/>
                    <a:pt x="988" y="416"/>
                    <a:pt x="988" y="413"/>
                  </a:cubicBezTo>
                  <a:cubicBezTo>
                    <a:pt x="989" y="411"/>
                    <a:pt x="991" y="408"/>
                    <a:pt x="988" y="410"/>
                  </a:cubicBezTo>
                  <a:cubicBezTo>
                    <a:pt x="985" y="412"/>
                    <a:pt x="985" y="416"/>
                    <a:pt x="983" y="416"/>
                  </a:cubicBezTo>
                  <a:cubicBezTo>
                    <a:pt x="981" y="417"/>
                    <a:pt x="981" y="409"/>
                    <a:pt x="982" y="407"/>
                  </a:cubicBezTo>
                  <a:cubicBezTo>
                    <a:pt x="983" y="406"/>
                    <a:pt x="978" y="408"/>
                    <a:pt x="972" y="407"/>
                  </a:cubicBezTo>
                  <a:cubicBezTo>
                    <a:pt x="967" y="407"/>
                    <a:pt x="969" y="403"/>
                    <a:pt x="973" y="401"/>
                  </a:cubicBezTo>
                  <a:cubicBezTo>
                    <a:pt x="977" y="399"/>
                    <a:pt x="976" y="397"/>
                    <a:pt x="978" y="396"/>
                  </a:cubicBezTo>
                  <a:cubicBezTo>
                    <a:pt x="980" y="395"/>
                    <a:pt x="986" y="391"/>
                    <a:pt x="989" y="389"/>
                  </a:cubicBezTo>
                  <a:cubicBezTo>
                    <a:pt x="992" y="388"/>
                    <a:pt x="993" y="385"/>
                    <a:pt x="994" y="383"/>
                  </a:cubicBezTo>
                  <a:cubicBezTo>
                    <a:pt x="995" y="381"/>
                    <a:pt x="1001" y="379"/>
                    <a:pt x="1006" y="374"/>
                  </a:cubicBezTo>
                  <a:cubicBezTo>
                    <a:pt x="1011" y="370"/>
                    <a:pt x="1014" y="367"/>
                    <a:pt x="1015" y="365"/>
                  </a:cubicBezTo>
                  <a:cubicBezTo>
                    <a:pt x="1016" y="362"/>
                    <a:pt x="1024" y="359"/>
                    <a:pt x="1024" y="357"/>
                  </a:cubicBezTo>
                  <a:cubicBezTo>
                    <a:pt x="1025" y="355"/>
                    <a:pt x="1034" y="350"/>
                    <a:pt x="1040" y="349"/>
                  </a:cubicBezTo>
                  <a:cubicBezTo>
                    <a:pt x="1047" y="347"/>
                    <a:pt x="1057" y="349"/>
                    <a:pt x="1059" y="351"/>
                  </a:cubicBezTo>
                  <a:cubicBezTo>
                    <a:pt x="1060" y="353"/>
                    <a:pt x="1062" y="352"/>
                    <a:pt x="1063" y="351"/>
                  </a:cubicBezTo>
                  <a:cubicBezTo>
                    <a:pt x="1064" y="350"/>
                    <a:pt x="1066" y="350"/>
                    <a:pt x="1071" y="351"/>
                  </a:cubicBezTo>
                  <a:cubicBezTo>
                    <a:pt x="1075" y="351"/>
                    <a:pt x="1076" y="349"/>
                    <a:pt x="1079" y="350"/>
                  </a:cubicBezTo>
                  <a:cubicBezTo>
                    <a:pt x="1082" y="350"/>
                    <a:pt x="1084" y="351"/>
                    <a:pt x="1086" y="348"/>
                  </a:cubicBezTo>
                  <a:cubicBezTo>
                    <a:pt x="1088" y="344"/>
                    <a:pt x="1096" y="345"/>
                    <a:pt x="1098" y="346"/>
                  </a:cubicBezTo>
                  <a:cubicBezTo>
                    <a:pt x="1099" y="348"/>
                    <a:pt x="1101" y="349"/>
                    <a:pt x="1104" y="347"/>
                  </a:cubicBezTo>
                  <a:cubicBezTo>
                    <a:pt x="1107" y="345"/>
                    <a:pt x="1107" y="350"/>
                    <a:pt x="1110" y="350"/>
                  </a:cubicBezTo>
                  <a:cubicBezTo>
                    <a:pt x="1113" y="351"/>
                    <a:pt x="1111" y="353"/>
                    <a:pt x="1108" y="353"/>
                  </a:cubicBezTo>
                  <a:cubicBezTo>
                    <a:pt x="1106" y="353"/>
                    <a:pt x="1103" y="354"/>
                    <a:pt x="1106" y="356"/>
                  </a:cubicBezTo>
                  <a:cubicBezTo>
                    <a:pt x="1108" y="358"/>
                    <a:pt x="1112" y="354"/>
                    <a:pt x="1114" y="355"/>
                  </a:cubicBezTo>
                  <a:cubicBezTo>
                    <a:pt x="1116" y="355"/>
                    <a:pt x="1120" y="355"/>
                    <a:pt x="1123" y="353"/>
                  </a:cubicBezTo>
                  <a:cubicBezTo>
                    <a:pt x="1126" y="351"/>
                    <a:pt x="1127" y="355"/>
                    <a:pt x="1129" y="353"/>
                  </a:cubicBezTo>
                  <a:cubicBezTo>
                    <a:pt x="1131" y="351"/>
                    <a:pt x="1135" y="351"/>
                    <a:pt x="1138" y="351"/>
                  </a:cubicBezTo>
                  <a:cubicBezTo>
                    <a:pt x="1140" y="351"/>
                    <a:pt x="1138" y="348"/>
                    <a:pt x="1134" y="348"/>
                  </a:cubicBezTo>
                  <a:cubicBezTo>
                    <a:pt x="1130" y="348"/>
                    <a:pt x="1131" y="346"/>
                    <a:pt x="1134" y="341"/>
                  </a:cubicBezTo>
                  <a:cubicBezTo>
                    <a:pt x="1137" y="336"/>
                    <a:pt x="1142" y="333"/>
                    <a:pt x="1146" y="330"/>
                  </a:cubicBezTo>
                  <a:cubicBezTo>
                    <a:pt x="1150" y="327"/>
                    <a:pt x="1152" y="329"/>
                    <a:pt x="1152" y="327"/>
                  </a:cubicBezTo>
                  <a:cubicBezTo>
                    <a:pt x="1152" y="325"/>
                    <a:pt x="1154" y="319"/>
                    <a:pt x="1157" y="319"/>
                  </a:cubicBezTo>
                  <a:cubicBezTo>
                    <a:pt x="1159" y="319"/>
                    <a:pt x="1166" y="320"/>
                    <a:pt x="1170" y="318"/>
                  </a:cubicBezTo>
                  <a:cubicBezTo>
                    <a:pt x="1175" y="315"/>
                    <a:pt x="1174" y="319"/>
                    <a:pt x="1176" y="320"/>
                  </a:cubicBezTo>
                  <a:cubicBezTo>
                    <a:pt x="1178" y="321"/>
                    <a:pt x="1180" y="316"/>
                    <a:pt x="1182" y="318"/>
                  </a:cubicBezTo>
                  <a:cubicBezTo>
                    <a:pt x="1184" y="319"/>
                    <a:pt x="1179" y="322"/>
                    <a:pt x="1178" y="326"/>
                  </a:cubicBezTo>
                  <a:cubicBezTo>
                    <a:pt x="1177" y="329"/>
                    <a:pt x="1181" y="328"/>
                    <a:pt x="1183" y="329"/>
                  </a:cubicBezTo>
                  <a:cubicBezTo>
                    <a:pt x="1185" y="330"/>
                    <a:pt x="1180" y="331"/>
                    <a:pt x="1181" y="332"/>
                  </a:cubicBezTo>
                  <a:cubicBezTo>
                    <a:pt x="1181" y="333"/>
                    <a:pt x="1185" y="333"/>
                    <a:pt x="1191" y="328"/>
                  </a:cubicBezTo>
                  <a:cubicBezTo>
                    <a:pt x="1196" y="322"/>
                    <a:pt x="1201" y="321"/>
                    <a:pt x="1205" y="321"/>
                  </a:cubicBezTo>
                  <a:cubicBezTo>
                    <a:pt x="1208" y="322"/>
                    <a:pt x="1206" y="318"/>
                    <a:pt x="1206" y="313"/>
                  </a:cubicBezTo>
                  <a:cubicBezTo>
                    <a:pt x="1207" y="308"/>
                    <a:pt x="1217" y="306"/>
                    <a:pt x="1221" y="308"/>
                  </a:cubicBezTo>
                  <a:cubicBezTo>
                    <a:pt x="1224" y="309"/>
                    <a:pt x="1224" y="311"/>
                    <a:pt x="1221" y="310"/>
                  </a:cubicBezTo>
                  <a:cubicBezTo>
                    <a:pt x="1217" y="309"/>
                    <a:pt x="1214" y="312"/>
                    <a:pt x="1214" y="316"/>
                  </a:cubicBezTo>
                  <a:cubicBezTo>
                    <a:pt x="1214" y="320"/>
                    <a:pt x="1211" y="322"/>
                    <a:pt x="1213" y="323"/>
                  </a:cubicBezTo>
                  <a:cubicBezTo>
                    <a:pt x="1215" y="325"/>
                    <a:pt x="1211" y="325"/>
                    <a:pt x="1210" y="327"/>
                  </a:cubicBezTo>
                  <a:cubicBezTo>
                    <a:pt x="1210" y="329"/>
                    <a:pt x="1210" y="330"/>
                    <a:pt x="1208" y="331"/>
                  </a:cubicBezTo>
                  <a:cubicBezTo>
                    <a:pt x="1206" y="332"/>
                    <a:pt x="1197" y="333"/>
                    <a:pt x="1197" y="336"/>
                  </a:cubicBezTo>
                  <a:cubicBezTo>
                    <a:pt x="1197" y="339"/>
                    <a:pt x="1192" y="339"/>
                    <a:pt x="1190" y="343"/>
                  </a:cubicBezTo>
                  <a:cubicBezTo>
                    <a:pt x="1188" y="347"/>
                    <a:pt x="1180" y="350"/>
                    <a:pt x="1175" y="358"/>
                  </a:cubicBezTo>
                  <a:cubicBezTo>
                    <a:pt x="1169" y="366"/>
                    <a:pt x="1161" y="366"/>
                    <a:pt x="1161" y="367"/>
                  </a:cubicBezTo>
                  <a:cubicBezTo>
                    <a:pt x="1161" y="369"/>
                    <a:pt x="1155" y="369"/>
                    <a:pt x="1153" y="369"/>
                  </a:cubicBezTo>
                  <a:cubicBezTo>
                    <a:pt x="1151" y="369"/>
                    <a:pt x="1155" y="374"/>
                    <a:pt x="1150" y="379"/>
                  </a:cubicBezTo>
                  <a:cubicBezTo>
                    <a:pt x="1145" y="384"/>
                    <a:pt x="1142" y="391"/>
                    <a:pt x="1142" y="398"/>
                  </a:cubicBezTo>
                  <a:cubicBezTo>
                    <a:pt x="1142" y="405"/>
                    <a:pt x="1145" y="426"/>
                    <a:pt x="1147" y="429"/>
                  </a:cubicBezTo>
                  <a:cubicBezTo>
                    <a:pt x="1149" y="433"/>
                    <a:pt x="1148" y="442"/>
                    <a:pt x="1150" y="444"/>
                  </a:cubicBezTo>
                  <a:cubicBezTo>
                    <a:pt x="1151" y="446"/>
                    <a:pt x="1151" y="449"/>
                    <a:pt x="1152" y="450"/>
                  </a:cubicBezTo>
                  <a:cubicBezTo>
                    <a:pt x="1153" y="451"/>
                    <a:pt x="1157" y="445"/>
                    <a:pt x="1161" y="442"/>
                  </a:cubicBezTo>
                  <a:cubicBezTo>
                    <a:pt x="1164" y="440"/>
                    <a:pt x="1163" y="439"/>
                    <a:pt x="1165" y="437"/>
                  </a:cubicBezTo>
                  <a:cubicBezTo>
                    <a:pt x="1167" y="436"/>
                    <a:pt x="1166" y="430"/>
                    <a:pt x="1167" y="429"/>
                  </a:cubicBezTo>
                  <a:cubicBezTo>
                    <a:pt x="1167" y="427"/>
                    <a:pt x="1171" y="427"/>
                    <a:pt x="1172" y="425"/>
                  </a:cubicBezTo>
                  <a:cubicBezTo>
                    <a:pt x="1174" y="423"/>
                    <a:pt x="1177" y="424"/>
                    <a:pt x="1179" y="424"/>
                  </a:cubicBezTo>
                  <a:cubicBezTo>
                    <a:pt x="1180" y="423"/>
                    <a:pt x="1179" y="419"/>
                    <a:pt x="1178" y="417"/>
                  </a:cubicBezTo>
                  <a:cubicBezTo>
                    <a:pt x="1177" y="414"/>
                    <a:pt x="1183" y="411"/>
                    <a:pt x="1186" y="409"/>
                  </a:cubicBezTo>
                  <a:cubicBezTo>
                    <a:pt x="1189" y="407"/>
                    <a:pt x="1193" y="410"/>
                    <a:pt x="1196" y="407"/>
                  </a:cubicBezTo>
                  <a:cubicBezTo>
                    <a:pt x="1199" y="404"/>
                    <a:pt x="1196" y="400"/>
                    <a:pt x="1195" y="399"/>
                  </a:cubicBezTo>
                  <a:cubicBezTo>
                    <a:pt x="1193" y="397"/>
                    <a:pt x="1198" y="389"/>
                    <a:pt x="1201" y="389"/>
                  </a:cubicBezTo>
                  <a:cubicBezTo>
                    <a:pt x="1203" y="388"/>
                    <a:pt x="1205" y="390"/>
                    <a:pt x="1207" y="388"/>
                  </a:cubicBezTo>
                  <a:cubicBezTo>
                    <a:pt x="1209" y="386"/>
                    <a:pt x="1205" y="382"/>
                    <a:pt x="1203" y="383"/>
                  </a:cubicBezTo>
                  <a:cubicBezTo>
                    <a:pt x="1201" y="383"/>
                    <a:pt x="1201" y="376"/>
                    <a:pt x="1205" y="373"/>
                  </a:cubicBezTo>
                  <a:cubicBezTo>
                    <a:pt x="1209" y="370"/>
                    <a:pt x="1207" y="369"/>
                    <a:pt x="1205" y="369"/>
                  </a:cubicBezTo>
                  <a:cubicBezTo>
                    <a:pt x="1202" y="368"/>
                    <a:pt x="1201" y="369"/>
                    <a:pt x="1199" y="369"/>
                  </a:cubicBezTo>
                  <a:cubicBezTo>
                    <a:pt x="1197" y="369"/>
                    <a:pt x="1195" y="365"/>
                    <a:pt x="1198" y="360"/>
                  </a:cubicBezTo>
                  <a:cubicBezTo>
                    <a:pt x="1201" y="356"/>
                    <a:pt x="1205" y="357"/>
                    <a:pt x="1205" y="353"/>
                  </a:cubicBezTo>
                  <a:cubicBezTo>
                    <a:pt x="1206" y="349"/>
                    <a:pt x="1210" y="344"/>
                    <a:pt x="1212" y="342"/>
                  </a:cubicBezTo>
                  <a:cubicBezTo>
                    <a:pt x="1213" y="340"/>
                    <a:pt x="1217" y="342"/>
                    <a:pt x="1219" y="342"/>
                  </a:cubicBezTo>
                  <a:cubicBezTo>
                    <a:pt x="1221" y="342"/>
                    <a:pt x="1220" y="345"/>
                    <a:pt x="1222" y="343"/>
                  </a:cubicBezTo>
                  <a:cubicBezTo>
                    <a:pt x="1224" y="342"/>
                    <a:pt x="1228" y="335"/>
                    <a:pt x="1231" y="335"/>
                  </a:cubicBezTo>
                  <a:cubicBezTo>
                    <a:pt x="1234" y="335"/>
                    <a:pt x="1232" y="340"/>
                    <a:pt x="1232" y="343"/>
                  </a:cubicBezTo>
                  <a:cubicBezTo>
                    <a:pt x="1233" y="345"/>
                    <a:pt x="1235" y="342"/>
                    <a:pt x="1240" y="338"/>
                  </a:cubicBezTo>
                  <a:cubicBezTo>
                    <a:pt x="1246" y="334"/>
                    <a:pt x="1258" y="335"/>
                    <a:pt x="1261" y="337"/>
                  </a:cubicBezTo>
                  <a:cubicBezTo>
                    <a:pt x="1265" y="338"/>
                    <a:pt x="1266" y="342"/>
                    <a:pt x="1268" y="342"/>
                  </a:cubicBezTo>
                  <a:cubicBezTo>
                    <a:pt x="1271" y="341"/>
                    <a:pt x="1268" y="338"/>
                    <a:pt x="1271" y="337"/>
                  </a:cubicBezTo>
                  <a:cubicBezTo>
                    <a:pt x="1274" y="336"/>
                    <a:pt x="1279" y="333"/>
                    <a:pt x="1283" y="330"/>
                  </a:cubicBezTo>
                  <a:cubicBezTo>
                    <a:pt x="1287" y="327"/>
                    <a:pt x="1286" y="329"/>
                    <a:pt x="1288" y="327"/>
                  </a:cubicBezTo>
                  <a:cubicBezTo>
                    <a:pt x="1290" y="324"/>
                    <a:pt x="1292" y="325"/>
                    <a:pt x="1293" y="324"/>
                  </a:cubicBezTo>
                  <a:cubicBezTo>
                    <a:pt x="1294" y="322"/>
                    <a:pt x="1299" y="319"/>
                    <a:pt x="1307" y="317"/>
                  </a:cubicBezTo>
                  <a:cubicBezTo>
                    <a:pt x="1315" y="315"/>
                    <a:pt x="1325" y="310"/>
                    <a:pt x="1325" y="309"/>
                  </a:cubicBezTo>
                  <a:cubicBezTo>
                    <a:pt x="1324" y="307"/>
                    <a:pt x="1328" y="306"/>
                    <a:pt x="1328" y="308"/>
                  </a:cubicBezTo>
                  <a:cubicBezTo>
                    <a:pt x="1329" y="309"/>
                    <a:pt x="1331" y="309"/>
                    <a:pt x="1336" y="310"/>
                  </a:cubicBezTo>
                  <a:cubicBezTo>
                    <a:pt x="1340" y="311"/>
                    <a:pt x="1342" y="312"/>
                    <a:pt x="1345" y="309"/>
                  </a:cubicBezTo>
                  <a:cubicBezTo>
                    <a:pt x="1348" y="306"/>
                    <a:pt x="1344" y="305"/>
                    <a:pt x="1345" y="302"/>
                  </a:cubicBezTo>
                  <a:cubicBezTo>
                    <a:pt x="1345" y="300"/>
                    <a:pt x="1339" y="297"/>
                    <a:pt x="1340" y="294"/>
                  </a:cubicBezTo>
                  <a:cubicBezTo>
                    <a:pt x="1340" y="292"/>
                    <a:pt x="1335" y="285"/>
                    <a:pt x="1334" y="286"/>
                  </a:cubicBezTo>
                  <a:cubicBezTo>
                    <a:pt x="1332" y="288"/>
                    <a:pt x="1329" y="285"/>
                    <a:pt x="1329" y="283"/>
                  </a:cubicBezTo>
                  <a:cubicBezTo>
                    <a:pt x="1329" y="281"/>
                    <a:pt x="1329" y="279"/>
                    <a:pt x="1326" y="280"/>
                  </a:cubicBezTo>
                  <a:cubicBezTo>
                    <a:pt x="1324" y="282"/>
                    <a:pt x="1320" y="281"/>
                    <a:pt x="1319" y="279"/>
                  </a:cubicBezTo>
                  <a:cubicBezTo>
                    <a:pt x="1319" y="276"/>
                    <a:pt x="1324" y="275"/>
                    <a:pt x="1328" y="276"/>
                  </a:cubicBezTo>
                  <a:cubicBezTo>
                    <a:pt x="1331" y="278"/>
                    <a:pt x="1330" y="279"/>
                    <a:pt x="1332" y="280"/>
                  </a:cubicBezTo>
                  <a:cubicBezTo>
                    <a:pt x="1334" y="282"/>
                    <a:pt x="1339" y="281"/>
                    <a:pt x="1342" y="280"/>
                  </a:cubicBezTo>
                  <a:cubicBezTo>
                    <a:pt x="1344" y="279"/>
                    <a:pt x="1352" y="276"/>
                    <a:pt x="1353" y="274"/>
                  </a:cubicBezTo>
                  <a:cubicBezTo>
                    <a:pt x="1354" y="272"/>
                    <a:pt x="1353" y="271"/>
                    <a:pt x="1355" y="270"/>
                  </a:cubicBezTo>
                  <a:cubicBezTo>
                    <a:pt x="1358" y="269"/>
                    <a:pt x="1356" y="266"/>
                    <a:pt x="1354" y="265"/>
                  </a:cubicBezTo>
                  <a:cubicBezTo>
                    <a:pt x="1352" y="264"/>
                    <a:pt x="1352" y="261"/>
                    <a:pt x="1354" y="261"/>
                  </a:cubicBezTo>
                  <a:cubicBezTo>
                    <a:pt x="1357" y="261"/>
                    <a:pt x="1356" y="258"/>
                    <a:pt x="1358" y="258"/>
                  </a:cubicBezTo>
                  <a:cubicBezTo>
                    <a:pt x="1359" y="258"/>
                    <a:pt x="1359" y="259"/>
                    <a:pt x="1362" y="258"/>
                  </a:cubicBezTo>
                  <a:cubicBezTo>
                    <a:pt x="1365" y="256"/>
                    <a:pt x="1362" y="260"/>
                    <a:pt x="1361" y="262"/>
                  </a:cubicBezTo>
                  <a:cubicBezTo>
                    <a:pt x="1360" y="265"/>
                    <a:pt x="1363" y="267"/>
                    <a:pt x="1364" y="268"/>
                  </a:cubicBezTo>
                  <a:cubicBezTo>
                    <a:pt x="1364" y="269"/>
                    <a:pt x="1370" y="270"/>
                    <a:pt x="1373" y="268"/>
                  </a:cubicBezTo>
                  <a:cubicBezTo>
                    <a:pt x="1376" y="267"/>
                    <a:pt x="1385" y="270"/>
                    <a:pt x="1386" y="272"/>
                  </a:cubicBezTo>
                  <a:cubicBezTo>
                    <a:pt x="1386" y="275"/>
                    <a:pt x="1388" y="278"/>
                    <a:pt x="1392" y="280"/>
                  </a:cubicBezTo>
                  <a:cubicBezTo>
                    <a:pt x="1396" y="282"/>
                    <a:pt x="1399" y="281"/>
                    <a:pt x="1400" y="283"/>
                  </a:cubicBezTo>
                  <a:cubicBezTo>
                    <a:pt x="1401" y="285"/>
                    <a:pt x="1402" y="286"/>
                    <a:pt x="1405" y="285"/>
                  </a:cubicBezTo>
                  <a:cubicBezTo>
                    <a:pt x="1407" y="285"/>
                    <a:pt x="1408" y="287"/>
                    <a:pt x="1410" y="286"/>
                  </a:cubicBezTo>
                  <a:cubicBezTo>
                    <a:pt x="1411" y="284"/>
                    <a:pt x="1412" y="286"/>
                    <a:pt x="1414" y="285"/>
                  </a:cubicBezTo>
                  <a:cubicBezTo>
                    <a:pt x="1416" y="283"/>
                    <a:pt x="1410" y="281"/>
                    <a:pt x="1411" y="280"/>
                  </a:cubicBezTo>
                  <a:cubicBezTo>
                    <a:pt x="1411" y="278"/>
                    <a:pt x="1413" y="281"/>
                    <a:pt x="1415" y="281"/>
                  </a:cubicBezTo>
                  <a:cubicBezTo>
                    <a:pt x="1417" y="281"/>
                    <a:pt x="1414" y="277"/>
                    <a:pt x="1416" y="277"/>
                  </a:cubicBezTo>
                  <a:cubicBezTo>
                    <a:pt x="1417" y="276"/>
                    <a:pt x="1416" y="269"/>
                    <a:pt x="1414" y="269"/>
                  </a:cubicBezTo>
                  <a:cubicBezTo>
                    <a:pt x="1413" y="268"/>
                    <a:pt x="1414" y="265"/>
                    <a:pt x="1417" y="268"/>
                  </a:cubicBezTo>
                  <a:cubicBezTo>
                    <a:pt x="1420" y="270"/>
                    <a:pt x="1424" y="270"/>
                    <a:pt x="1426" y="270"/>
                  </a:cubicBezTo>
                  <a:cubicBezTo>
                    <a:pt x="1428" y="270"/>
                    <a:pt x="1426" y="268"/>
                    <a:pt x="1424" y="267"/>
                  </a:cubicBezTo>
                  <a:cubicBezTo>
                    <a:pt x="1422" y="267"/>
                    <a:pt x="1425" y="265"/>
                    <a:pt x="1426" y="266"/>
                  </a:cubicBezTo>
                  <a:cubicBezTo>
                    <a:pt x="1428" y="268"/>
                    <a:pt x="1431" y="268"/>
                    <a:pt x="1431" y="267"/>
                  </a:cubicBezTo>
                  <a:cubicBezTo>
                    <a:pt x="1431" y="265"/>
                    <a:pt x="1433" y="262"/>
                    <a:pt x="1435" y="262"/>
                  </a:cubicBezTo>
                  <a:cubicBezTo>
                    <a:pt x="1438" y="262"/>
                    <a:pt x="1439" y="261"/>
                    <a:pt x="1436" y="260"/>
                  </a:cubicBezTo>
                  <a:close/>
                  <a:moveTo>
                    <a:pt x="742" y="423"/>
                  </a:moveTo>
                  <a:cubicBezTo>
                    <a:pt x="735" y="430"/>
                    <a:pt x="721" y="431"/>
                    <a:pt x="721" y="436"/>
                  </a:cubicBezTo>
                  <a:cubicBezTo>
                    <a:pt x="721" y="442"/>
                    <a:pt x="703" y="444"/>
                    <a:pt x="702" y="442"/>
                  </a:cubicBezTo>
                  <a:cubicBezTo>
                    <a:pt x="701" y="440"/>
                    <a:pt x="715" y="439"/>
                    <a:pt x="718" y="432"/>
                  </a:cubicBezTo>
                  <a:cubicBezTo>
                    <a:pt x="721" y="424"/>
                    <a:pt x="734" y="421"/>
                    <a:pt x="740" y="411"/>
                  </a:cubicBezTo>
                  <a:cubicBezTo>
                    <a:pt x="745" y="404"/>
                    <a:pt x="749" y="393"/>
                    <a:pt x="751" y="393"/>
                  </a:cubicBezTo>
                  <a:cubicBezTo>
                    <a:pt x="754" y="394"/>
                    <a:pt x="749" y="417"/>
                    <a:pt x="742" y="423"/>
                  </a:cubicBezTo>
                  <a:close/>
                  <a:moveTo>
                    <a:pt x="774" y="131"/>
                  </a:moveTo>
                  <a:cubicBezTo>
                    <a:pt x="773" y="133"/>
                    <a:pt x="767" y="133"/>
                    <a:pt x="769" y="135"/>
                  </a:cubicBezTo>
                  <a:cubicBezTo>
                    <a:pt x="771" y="138"/>
                    <a:pt x="784" y="136"/>
                    <a:pt x="784" y="132"/>
                  </a:cubicBezTo>
                  <a:cubicBezTo>
                    <a:pt x="784" y="128"/>
                    <a:pt x="775" y="129"/>
                    <a:pt x="774" y="131"/>
                  </a:cubicBezTo>
                  <a:close/>
                  <a:moveTo>
                    <a:pt x="320" y="8"/>
                  </a:moveTo>
                  <a:cubicBezTo>
                    <a:pt x="326" y="8"/>
                    <a:pt x="324" y="4"/>
                    <a:pt x="328" y="5"/>
                  </a:cubicBezTo>
                  <a:cubicBezTo>
                    <a:pt x="332" y="5"/>
                    <a:pt x="338" y="5"/>
                    <a:pt x="336" y="2"/>
                  </a:cubicBezTo>
                  <a:cubicBezTo>
                    <a:pt x="334" y="0"/>
                    <a:pt x="319" y="1"/>
                    <a:pt x="321" y="3"/>
                  </a:cubicBezTo>
                  <a:cubicBezTo>
                    <a:pt x="322" y="5"/>
                    <a:pt x="309" y="4"/>
                    <a:pt x="309" y="5"/>
                  </a:cubicBezTo>
                  <a:cubicBezTo>
                    <a:pt x="310" y="6"/>
                    <a:pt x="314" y="8"/>
                    <a:pt x="320" y="8"/>
                  </a:cubicBezTo>
                  <a:close/>
                  <a:moveTo>
                    <a:pt x="289" y="25"/>
                  </a:moveTo>
                  <a:cubicBezTo>
                    <a:pt x="289" y="21"/>
                    <a:pt x="276" y="25"/>
                    <a:pt x="279" y="26"/>
                  </a:cubicBezTo>
                  <a:cubicBezTo>
                    <a:pt x="281" y="27"/>
                    <a:pt x="289" y="29"/>
                    <a:pt x="289" y="25"/>
                  </a:cubicBezTo>
                  <a:close/>
                  <a:moveTo>
                    <a:pt x="321" y="21"/>
                  </a:moveTo>
                  <a:cubicBezTo>
                    <a:pt x="322" y="23"/>
                    <a:pt x="320" y="24"/>
                    <a:pt x="315" y="24"/>
                  </a:cubicBezTo>
                  <a:cubicBezTo>
                    <a:pt x="310" y="24"/>
                    <a:pt x="308" y="26"/>
                    <a:pt x="310" y="29"/>
                  </a:cubicBezTo>
                  <a:cubicBezTo>
                    <a:pt x="313" y="31"/>
                    <a:pt x="326" y="30"/>
                    <a:pt x="329" y="27"/>
                  </a:cubicBezTo>
                  <a:cubicBezTo>
                    <a:pt x="331" y="24"/>
                    <a:pt x="337" y="27"/>
                    <a:pt x="338" y="24"/>
                  </a:cubicBezTo>
                  <a:cubicBezTo>
                    <a:pt x="339" y="21"/>
                    <a:pt x="321" y="19"/>
                    <a:pt x="321" y="21"/>
                  </a:cubicBezTo>
                  <a:close/>
                  <a:moveTo>
                    <a:pt x="364" y="17"/>
                  </a:moveTo>
                  <a:cubicBezTo>
                    <a:pt x="366" y="14"/>
                    <a:pt x="361" y="14"/>
                    <a:pt x="360" y="12"/>
                  </a:cubicBezTo>
                  <a:cubicBezTo>
                    <a:pt x="360" y="10"/>
                    <a:pt x="346" y="9"/>
                    <a:pt x="347" y="12"/>
                  </a:cubicBezTo>
                  <a:cubicBezTo>
                    <a:pt x="347" y="14"/>
                    <a:pt x="337" y="17"/>
                    <a:pt x="340" y="20"/>
                  </a:cubicBezTo>
                  <a:cubicBezTo>
                    <a:pt x="346" y="24"/>
                    <a:pt x="362" y="19"/>
                    <a:pt x="364" y="17"/>
                  </a:cubicBezTo>
                  <a:close/>
                  <a:moveTo>
                    <a:pt x="324" y="13"/>
                  </a:moveTo>
                  <a:cubicBezTo>
                    <a:pt x="325" y="7"/>
                    <a:pt x="316" y="12"/>
                    <a:pt x="310" y="9"/>
                  </a:cubicBezTo>
                  <a:cubicBezTo>
                    <a:pt x="304" y="6"/>
                    <a:pt x="300" y="6"/>
                    <a:pt x="304" y="10"/>
                  </a:cubicBezTo>
                  <a:cubicBezTo>
                    <a:pt x="306" y="12"/>
                    <a:pt x="293" y="13"/>
                    <a:pt x="295" y="15"/>
                  </a:cubicBezTo>
                  <a:cubicBezTo>
                    <a:pt x="300" y="20"/>
                    <a:pt x="324" y="18"/>
                    <a:pt x="324" y="13"/>
                  </a:cubicBezTo>
                  <a:close/>
                  <a:moveTo>
                    <a:pt x="287" y="151"/>
                  </a:moveTo>
                  <a:cubicBezTo>
                    <a:pt x="288" y="153"/>
                    <a:pt x="286" y="155"/>
                    <a:pt x="281" y="155"/>
                  </a:cubicBezTo>
                  <a:cubicBezTo>
                    <a:pt x="277" y="155"/>
                    <a:pt x="284" y="158"/>
                    <a:pt x="284" y="161"/>
                  </a:cubicBezTo>
                  <a:cubicBezTo>
                    <a:pt x="285" y="164"/>
                    <a:pt x="279" y="162"/>
                    <a:pt x="279" y="166"/>
                  </a:cubicBezTo>
                  <a:cubicBezTo>
                    <a:pt x="279" y="170"/>
                    <a:pt x="270" y="166"/>
                    <a:pt x="269" y="171"/>
                  </a:cubicBezTo>
                  <a:cubicBezTo>
                    <a:pt x="267" y="177"/>
                    <a:pt x="273" y="176"/>
                    <a:pt x="277" y="176"/>
                  </a:cubicBezTo>
                  <a:cubicBezTo>
                    <a:pt x="281" y="177"/>
                    <a:pt x="276" y="180"/>
                    <a:pt x="279" y="182"/>
                  </a:cubicBezTo>
                  <a:cubicBezTo>
                    <a:pt x="282" y="185"/>
                    <a:pt x="284" y="184"/>
                    <a:pt x="282" y="180"/>
                  </a:cubicBezTo>
                  <a:cubicBezTo>
                    <a:pt x="280" y="176"/>
                    <a:pt x="292" y="181"/>
                    <a:pt x="289" y="184"/>
                  </a:cubicBezTo>
                  <a:cubicBezTo>
                    <a:pt x="285" y="188"/>
                    <a:pt x="295" y="190"/>
                    <a:pt x="299" y="190"/>
                  </a:cubicBezTo>
                  <a:cubicBezTo>
                    <a:pt x="304" y="191"/>
                    <a:pt x="321" y="194"/>
                    <a:pt x="321" y="190"/>
                  </a:cubicBezTo>
                  <a:cubicBezTo>
                    <a:pt x="321" y="188"/>
                    <a:pt x="315" y="186"/>
                    <a:pt x="310" y="180"/>
                  </a:cubicBezTo>
                  <a:cubicBezTo>
                    <a:pt x="305" y="175"/>
                    <a:pt x="301" y="166"/>
                    <a:pt x="307" y="162"/>
                  </a:cubicBezTo>
                  <a:cubicBezTo>
                    <a:pt x="313" y="158"/>
                    <a:pt x="308" y="157"/>
                    <a:pt x="314" y="152"/>
                  </a:cubicBezTo>
                  <a:cubicBezTo>
                    <a:pt x="319" y="148"/>
                    <a:pt x="316" y="144"/>
                    <a:pt x="321" y="144"/>
                  </a:cubicBezTo>
                  <a:cubicBezTo>
                    <a:pt x="326" y="143"/>
                    <a:pt x="320" y="139"/>
                    <a:pt x="325" y="138"/>
                  </a:cubicBezTo>
                  <a:cubicBezTo>
                    <a:pt x="330" y="137"/>
                    <a:pt x="331" y="132"/>
                    <a:pt x="331" y="130"/>
                  </a:cubicBezTo>
                  <a:cubicBezTo>
                    <a:pt x="330" y="128"/>
                    <a:pt x="336" y="130"/>
                    <a:pt x="339" y="127"/>
                  </a:cubicBezTo>
                  <a:cubicBezTo>
                    <a:pt x="341" y="124"/>
                    <a:pt x="348" y="126"/>
                    <a:pt x="350" y="122"/>
                  </a:cubicBezTo>
                  <a:cubicBezTo>
                    <a:pt x="352" y="118"/>
                    <a:pt x="380" y="108"/>
                    <a:pt x="397" y="104"/>
                  </a:cubicBezTo>
                  <a:cubicBezTo>
                    <a:pt x="413" y="100"/>
                    <a:pt x="424" y="94"/>
                    <a:pt x="418" y="89"/>
                  </a:cubicBezTo>
                  <a:cubicBezTo>
                    <a:pt x="413" y="85"/>
                    <a:pt x="396" y="91"/>
                    <a:pt x="392" y="94"/>
                  </a:cubicBezTo>
                  <a:cubicBezTo>
                    <a:pt x="388" y="97"/>
                    <a:pt x="383" y="95"/>
                    <a:pt x="379" y="97"/>
                  </a:cubicBezTo>
                  <a:cubicBezTo>
                    <a:pt x="375" y="100"/>
                    <a:pt x="366" y="102"/>
                    <a:pt x="362" y="99"/>
                  </a:cubicBezTo>
                  <a:cubicBezTo>
                    <a:pt x="358" y="96"/>
                    <a:pt x="353" y="102"/>
                    <a:pt x="350" y="102"/>
                  </a:cubicBezTo>
                  <a:cubicBezTo>
                    <a:pt x="346" y="102"/>
                    <a:pt x="343" y="105"/>
                    <a:pt x="339" y="105"/>
                  </a:cubicBezTo>
                  <a:cubicBezTo>
                    <a:pt x="336" y="105"/>
                    <a:pt x="329" y="108"/>
                    <a:pt x="328" y="110"/>
                  </a:cubicBezTo>
                  <a:cubicBezTo>
                    <a:pt x="328" y="112"/>
                    <a:pt x="322" y="111"/>
                    <a:pt x="322" y="114"/>
                  </a:cubicBezTo>
                  <a:cubicBezTo>
                    <a:pt x="322" y="116"/>
                    <a:pt x="317" y="118"/>
                    <a:pt x="314" y="116"/>
                  </a:cubicBezTo>
                  <a:cubicBezTo>
                    <a:pt x="312" y="114"/>
                    <a:pt x="309" y="119"/>
                    <a:pt x="313" y="122"/>
                  </a:cubicBezTo>
                  <a:cubicBezTo>
                    <a:pt x="316" y="125"/>
                    <a:pt x="306" y="125"/>
                    <a:pt x="308" y="127"/>
                  </a:cubicBezTo>
                  <a:cubicBezTo>
                    <a:pt x="310" y="129"/>
                    <a:pt x="304" y="130"/>
                    <a:pt x="305" y="133"/>
                  </a:cubicBezTo>
                  <a:cubicBezTo>
                    <a:pt x="307" y="135"/>
                    <a:pt x="302" y="136"/>
                    <a:pt x="298" y="136"/>
                  </a:cubicBezTo>
                  <a:cubicBezTo>
                    <a:pt x="294" y="137"/>
                    <a:pt x="292" y="142"/>
                    <a:pt x="297" y="142"/>
                  </a:cubicBezTo>
                  <a:cubicBezTo>
                    <a:pt x="302" y="143"/>
                    <a:pt x="294" y="143"/>
                    <a:pt x="295" y="147"/>
                  </a:cubicBezTo>
                  <a:cubicBezTo>
                    <a:pt x="295" y="151"/>
                    <a:pt x="287" y="148"/>
                    <a:pt x="287" y="151"/>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4" name="Freeform 164"/>
            <p:cNvSpPr>
              <a:spLocks/>
            </p:cNvSpPr>
            <p:nvPr/>
          </p:nvSpPr>
          <p:spPr bwMode="auto">
            <a:xfrm>
              <a:off x="6130500" y="4048468"/>
              <a:ext cx="562734" cy="588802"/>
            </a:xfrm>
            <a:custGeom>
              <a:avLst/>
              <a:gdLst>
                <a:gd name="T0" fmla="*/ 138 w 155"/>
                <a:gd name="T1" fmla="*/ 76 h 162"/>
                <a:gd name="T2" fmla="*/ 138 w 155"/>
                <a:gd name="T3" fmla="*/ 70 h 162"/>
                <a:gd name="T4" fmla="*/ 136 w 155"/>
                <a:gd name="T5" fmla="*/ 68 h 162"/>
                <a:gd name="T6" fmla="*/ 140 w 155"/>
                <a:gd name="T7" fmla="*/ 60 h 162"/>
                <a:gd name="T8" fmla="*/ 142 w 155"/>
                <a:gd name="T9" fmla="*/ 53 h 162"/>
                <a:gd name="T10" fmla="*/ 146 w 155"/>
                <a:gd name="T11" fmla="*/ 40 h 162"/>
                <a:gd name="T12" fmla="*/ 152 w 155"/>
                <a:gd name="T13" fmla="*/ 33 h 162"/>
                <a:gd name="T14" fmla="*/ 152 w 155"/>
                <a:gd name="T15" fmla="*/ 24 h 162"/>
                <a:gd name="T16" fmla="*/ 153 w 155"/>
                <a:gd name="T17" fmla="*/ 17 h 162"/>
                <a:gd name="T18" fmla="*/ 139 w 155"/>
                <a:gd name="T19" fmla="*/ 10 h 162"/>
                <a:gd name="T20" fmla="*/ 129 w 155"/>
                <a:gd name="T21" fmla="*/ 9 h 162"/>
                <a:gd name="T22" fmla="*/ 123 w 155"/>
                <a:gd name="T23" fmla="*/ 3 h 162"/>
                <a:gd name="T24" fmla="*/ 117 w 155"/>
                <a:gd name="T25" fmla="*/ 4 h 162"/>
                <a:gd name="T26" fmla="*/ 101 w 155"/>
                <a:gd name="T27" fmla="*/ 4 h 162"/>
                <a:gd name="T28" fmla="*/ 85 w 155"/>
                <a:gd name="T29" fmla="*/ 7 h 162"/>
                <a:gd name="T30" fmla="*/ 67 w 155"/>
                <a:gd name="T31" fmla="*/ 9 h 162"/>
                <a:gd name="T32" fmla="*/ 51 w 155"/>
                <a:gd name="T33" fmla="*/ 11 h 162"/>
                <a:gd name="T34" fmla="*/ 50 w 155"/>
                <a:gd name="T35" fmla="*/ 26 h 162"/>
                <a:gd name="T36" fmla="*/ 40 w 155"/>
                <a:gd name="T37" fmla="*/ 52 h 162"/>
                <a:gd name="T38" fmla="*/ 33 w 155"/>
                <a:gd name="T39" fmla="*/ 76 h 162"/>
                <a:gd name="T40" fmla="*/ 24 w 155"/>
                <a:gd name="T41" fmla="*/ 87 h 162"/>
                <a:gd name="T42" fmla="*/ 14 w 155"/>
                <a:gd name="T43" fmla="*/ 87 h 162"/>
                <a:gd name="T44" fmla="*/ 0 w 155"/>
                <a:gd name="T45" fmla="*/ 90 h 162"/>
                <a:gd name="T46" fmla="*/ 4 w 155"/>
                <a:gd name="T47" fmla="*/ 101 h 162"/>
                <a:gd name="T48" fmla="*/ 36 w 155"/>
                <a:gd name="T49" fmla="*/ 98 h 162"/>
                <a:gd name="T50" fmla="*/ 40 w 155"/>
                <a:gd name="T51" fmla="*/ 111 h 162"/>
                <a:gd name="T52" fmla="*/ 57 w 155"/>
                <a:gd name="T53" fmla="*/ 115 h 162"/>
                <a:gd name="T54" fmla="*/ 67 w 155"/>
                <a:gd name="T55" fmla="*/ 108 h 162"/>
                <a:gd name="T56" fmla="*/ 77 w 155"/>
                <a:gd name="T57" fmla="*/ 111 h 162"/>
                <a:gd name="T58" fmla="*/ 77 w 155"/>
                <a:gd name="T59" fmla="*/ 129 h 162"/>
                <a:gd name="T60" fmla="*/ 81 w 155"/>
                <a:gd name="T61" fmla="*/ 143 h 162"/>
                <a:gd name="T62" fmla="*/ 93 w 155"/>
                <a:gd name="T63" fmla="*/ 140 h 162"/>
                <a:gd name="T64" fmla="*/ 98 w 155"/>
                <a:gd name="T65" fmla="*/ 142 h 162"/>
                <a:gd name="T66" fmla="*/ 105 w 155"/>
                <a:gd name="T67" fmla="*/ 143 h 162"/>
                <a:gd name="T68" fmla="*/ 115 w 155"/>
                <a:gd name="T69" fmla="*/ 150 h 162"/>
                <a:gd name="T70" fmla="*/ 122 w 155"/>
                <a:gd name="T71" fmla="*/ 147 h 162"/>
                <a:gd name="T72" fmla="*/ 133 w 155"/>
                <a:gd name="T73" fmla="*/ 154 h 162"/>
                <a:gd name="T74" fmla="*/ 142 w 155"/>
                <a:gd name="T75" fmla="*/ 161 h 162"/>
                <a:gd name="T76" fmla="*/ 142 w 155"/>
                <a:gd name="T77" fmla="*/ 151 h 162"/>
                <a:gd name="T78" fmla="*/ 131 w 155"/>
                <a:gd name="T79" fmla="*/ 146 h 162"/>
                <a:gd name="T80" fmla="*/ 133 w 155"/>
                <a:gd name="T81" fmla="*/ 129 h 162"/>
                <a:gd name="T82" fmla="*/ 137 w 155"/>
                <a:gd name="T83" fmla="*/ 119 h 162"/>
                <a:gd name="T84" fmla="*/ 147 w 155"/>
                <a:gd name="T85" fmla="*/ 117 h 162"/>
                <a:gd name="T86" fmla="*/ 142 w 155"/>
                <a:gd name="T87" fmla="*/ 107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5" h="162">
                  <a:moveTo>
                    <a:pt x="142" y="107"/>
                  </a:moveTo>
                  <a:cubicBezTo>
                    <a:pt x="137" y="105"/>
                    <a:pt x="136" y="77"/>
                    <a:pt x="138" y="76"/>
                  </a:cubicBezTo>
                  <a:cubicBezTo>
                    <a:pt x="138" y="76"/>
                    <a:pt x="138" y="76"/>
                    <a:pt x="139" y="77"/>
                  </a:cubicBezTo>
                  <a:cubicBezTo>
                    <a:pt x="138" y="70"/>
                    <a:pt x="138" y="70"/>
                    <a:pt x="138" y="70"/>
                  </a:cubicBezTo>
                  <a:cubicBezTo>
                    <a:pt x="138" y="70"/>
                    <a:pt x="138" y="70"/>
                    <a:pt x="138" y="70"/>
                  </a:cubicBezTo>
                  <a:cubicBezTo>
                    <a:pt x="137" y="70"/>
                    <a:pt x="136" y="69"/>
                    <a:pt x="136" y="68"/>
                  </a:cubicBezTo>
                  <a:cubicBezTo>
                    <a:pt x="136" y="65"/>
                    <a:pt x="138" y="65"/>
                    <a:pt x="138" y="65"/>
                  </a:cubicBezTo>
                  <a:cubicBezTo>
                    <a:pt x="138" y="65"/>
                    <a:pt x="137" y="61"/>
                    <a:pt x="140" y="60"/>
                  </a:cubicBezTo>
                  <a:cubicBezTo>
                    <a:pt x="140" y="60"/>
                    <a:pt x="140" y="59"/>
                    <a:pt x="141" y="59"/>
                  </a:cubicBezTo>
                  <a:cubicBezTo>
                    <a:pt x="142" y="58"/>
                    <a:pt x="142" y="55"/>
                    <a:pt x="142" y="53"/>
                  </a:cubicBezTo>
                  <a:cubicBezTo>
                    <a:pt x="142" y="51"/>
                    <a:pt x="143" y="48"/>
                    <a:pt x="143" y="46"/>
                  </a:cubicBezTo>
                  <a:cubicBezTo>
                    <a:pt x="144" y="44"/>
                    <a:pt x="144" y="41"/>
                    <a:pt x="146" y="40"/>
                  </a:cubicBezTo>
                  <a:cubicBezTo>
                    <a:pt x="147" y="39"/>
                    <a:pt x="147" y="36"/>
                    <a:pt x="149" y="35"/>
                  </a:cubicBezTo>
                  <a:cubicBezTo>
                    <a:pt x="151" y="34"/>
                    <a:pt x="152" y="34"/>
                    <a:pt x="152" y="33"/>
                  </a:cubicBezTo>
                  <a:cubicBezTo>
                    <a:pt x="152" y="31"/>
                    <a:pt x="155" y="30"/>
                    <a:pt x="155" y="28"/>
                  </a:cubicBezTo>
                  <a:cubicBezTo>
                    <a:pt x="155" y="27"/>
                    <a:pt x="152" y="26"/>
                    <a:pt x="152" y="24"/>
                  </a:cubicBezTo>
                  <a:cubicBezTo>
                    <a:pt x="152" y="22"/>
                    <a:pt x="153" y="17"/>
                    <a:pt x="153" y="17"/>
                  </a:cubicBezTo>
                  <a:cubicBezTo>
                    <a:pt x="153" y="17"/>
                    <a:pt x="153" y="17"/>
                    <a:pt x="153" y="17"/>
                  </a:cubicBezTo>
                  <a:cubicBezTo>
                    <a:pt x="149" y="13"/>
                    <a:pt x="144" y="9"/>
                    <a:pt x="143" y="9"/>
                  </a:cubicBezTo>
                  <a:cubicBezTo>
                    <a:pt x="141" y="8"/>
                    <a:pt x="139" y="10"/>
                    <a:pt x="139" y="10"/>
                  </a:cubicBezTo>
                  <a:cubicBezTo>
                    <a:pt x="139" y="10"/>
                    <a:pt x="136" y="7"/>
                    <a:pt x="134" y="9"/>
                  </a:cubicBezTo>
                  <a:cubicBezTo>
                    <a:pt x="132" y="11"/>
                    <a:pt x="129" y="9"/>
                    <a:pt x="129" y="9"/>
                  </a:cubicBezTo>
                  <a:cubicBezTo>
                    <a:pt x="129" y="9"/>
                    <a:pt x="126" y="8"/>
                    <a:pt x="125" y="5"/>
                  </a:cubicBezTo>
                  <a:cubicBezTo>
                    <a:pt x="125" y="4"/>
                    <a:pt x="124" y="3"/>
                    <a:pt x="123" y="3"/>
                  </a:cubicBezTo>
                  <a:cubicBezTo>
                    <a:pt x="123" y="3"/>
                    <a:pt x="123" y="3"/>
                    <a:pt x="123" y="3"/>
                  </a:cubicBezTo>
                  <a:cubicBezTo>
                    <a:pt x="117" y="4"/>
                    <a:pt x="117" y="4"/>
                    <a:pt x="117" y="4"/>
                  </a:cubicBezTo>
                  <a:cubicBezTo>
                    <a:pt x="117" y="4"/>
                    <a:pt x="109" y="0"/>
                    <a:pt x="108" y="3"/>
                  </a:cubicBezTo>
                  <a:cubicBezTo>
                    <a:pt x="106" y="6"/>
                    <a:pt x="105" y="4"/>
                    <a:pt x="101" y="4"/>
                  </a:cubicBezTo>
                  <a:cubicBezTo>
                    <a:pt x="97" y="4"/>
                    <a:pt x="94" y="6"/>
                    <a:pt x="92" y="7"/>
                  </a:cubicBezTo>
                  <a:cubicBezTo>
                    <a:pt x="90" y="8"/>
                    <a:pt x="87" y="6"/>
                    <a:pt x="85" y="7"/>
                  </a:cubicBezTo>
                  <a:cubicBezTo>
                    <a:pt x="84" y="8"/>
                    <a:pt x="83" y="12"/>
                    <a:pt x="83" y="12"/>
                  </a:cubicBezTo>
                  <a:cubicBezTo>
                    <a:pt x="67" y="9"/>
                    <a:pt x="67" y="9"/>
                    <a:pt x="67" y="9"/>
                  </a:cubicBezTo>
                  <a:cubicBezTo>
                    <a:pt x="67" y="9"/>
                    <a:pt x="64" y="5"/>
                    <a:pt x="60" y="5"/>
                  </a:cubicBezTo>
                  <a:cubicBezTo>
                    <a:pt x="56" y="5"/>
                    <a:pt x="51" y="11"/>
                    <a:pt x="51" y="11"/>
                  </a:cubicBezTo>
                  <a:cubicBezTo>
                    <a:pt x="51" y="17"/>
                    <a:pt x="51" y="17"/>
                    <a:pt x="51" y="17"/>
                  </a:cubicBezTo>
                  <a:cubicBezTo>
                    <a:pt x="52" y="20"/>
                    <a:pt x="51" y="24"/>
                    <a:pt x="50" y="26"/>
                  </a:cubicBezTo>
                  <a:cubicBezTo>
                    <a:pt x="48" y="28"/>
                    <a:pt x="47" y="29"/>
                    <a:pt x="47" y="35"/>
                  </a:cubicBezTo>
                  <a:cubicBezTo>
                    <a:pt x="47" y="40"/>
                    <a:pt x="40" y="48"/>
                    <a:pt x="40" y="52"/>
                  </a:cubicBezTo>
                  <a:cubicBezTo>
                    <a:pt x="40" y="57"/>
                    <a:pt x="33" y="59"/>
                    <a:pt x="33" y="62"/>
                  </a:cubicBezTo>
                  <a:cubicBezTo>
                    <a:pt x="33" y="64"/>
                    <a:pt x="33" y="70"/>
                    <a:pt x="33" y="76"/>
                  </a:cubicBezTo>
                  <a:cubicBezTo>
                    <a:pt x="33" y="82"/>
                    <a:pt x="30" y="77"/>
                    <a:pt x="30" y="82"/>
                  </a:cubicBezTo>
                  <a:cubicBezTo>
                    <a:pt x="30" y="87"/>
                    <a:pt x="27" y="84"/>
                    <a:pt x="24" y="87"/>
                  </a:cubicBezTo>
                  <a:cubicBezTo>
                    <a:pt x="22" y="89"/>
                    <a:pt x="21" y="90"/>
                    <a:pt x="21" y="87"/>
                  </a:cubicBezTo>
                  <a:cubicBezTo>
                    <a:pt x="21" y="85"/>
                    <a:pt x="17" y="84"/>
                    <a:pt x="14" y="87"/>
                  </a:cubicBezTo>
                  <a:cubicBezTo>
                    <a:pt x="11" y="89"/>
                    <a:pt x="10" y="87"/>
                    <a:pt x="8" y="86"/>
                  </a:cubicBezTo>
                  <a:cubicBezTo>
                    <a:pt x="7" y="86"/>
                    <a:pt x="4" y="88"/>
                    <a:pt x="0" y="90"/>
                  </a:cubicBezTo>
                  <a:cubicBezTo>
                    <a:pt x="2" y="94"/>
                    <a:pt x="3" y="97"/>
                    <a:pt x="3" y="100"/>
                  </a:cubicBezTo>
                  <a:cubicBezTo>
                    <a:pt x="3" y="100"/>
                    <a:pt x="3" y="100"/>
                    <a:pt x="4" y="101"/>
                  </a:cubicBezTo>
                  <a:cubicBezTo>
                    <a:pt x="5" y="99"/>
                    <a:pt x="7" y="98"/>
                    <a:pt x="8" y="98"/>
                  </a:cubicBezTo>
                  <a:cubicBezTo>
                    <a:pt x="11" y="98"/>
                    <a:pt x="36" y="98"/>
                    <a:pt x="36" y="98"/>
                  </a:cubicBezTo>
                  <a:cubicBezTo>
                    <a:pt x="36" y="98"/>
                    <a:pt x="38" y="102"/>
                    <a:pt x="37" y="105"/>
                  </a:cubicBezTo>
                  <a:cubicBezTo>
                    <a:pt x="36" y="108"/>
                    <a:pt x="39" y="107"/>
                    <a:pt x="40" y="111"/>
                  </a:cubicBezTo>
                  <a:cubicBezTo>
                    <a:pt x="42" y="116"/>
                    <a:pt x="44" y="118"/>
                    <a:pt x="47" y="117"/>
                  </a:cubicBezTo>
                  <a:cubicBezTo>
                    <a:pt x="51" y="115"/>
                    <a:pt x="56" y="115"/>
                    <a:pt x="57" y="115"/>
                  </a:cubicBezTo>
                  <a:cubicBezTo>
                    <a:pt x="59" y="115"/>
                    <a:pt x="58" y="109"/>
                    <a:pt x="61" y="108"/>
                  </a:cubicBezTo>
                  <a:cubicBezTo>
                    <a:pt x="63" y="107"/>
                    <a:pt x="67" y="108"/>
                    <a:pt x="67" y="108"/>
                  </a:cubicBezTo>
                  <a:cubicBezTo>
                    <a:pt x="67" y="108"/>
                    <a:pt x="68" y="110"/>
                    <a:pt x="71" y="110"/>
                  </a:cubicBezTo>
                  <a:cubicBezTo>
                    <a:pt x="75" y="110"/>
                    <a:pt x="77" y="108"/>
                    <a:pt x="77" y="111"/>
                  </a:cubicBezTo>
                  <a:cubicBezTo>
                    <a:pt x="77" y="113"/>
                    <a:pt x="77" y="116"/>
                    <a:pt x="78" y="117"/>
                  </a:cubicBezTo>
                  <a:cubicBezTo>
                    <a:pt x="80" y="118"/>
                    <a:pt x="76" y="128"/>
                    <a:pt x="77" y="129"/>
                  </a:cubicBezTo>
                  <a:cubicBezTo>
                    <a:pt x="79" y="131"/>
                    <a:pt x="82" y="134"/>
                    <a:pt x="81" y="136"/>
                  </a:cubicBezTo>
                  <a:cubicBezTo>
                    <a:pt x="81" y="138"/>
                    <a:pt x="80" y="142"/>
                    <a:pt x="81" y="143"/>
                  </a:cubicBezTo>
                  <a:cubicBezTo>
                    <a:pt x="83" y="143"/>
                    <a:pt x="83" y="141"/>
                    <a:pt x="86" y="141"/>
                  </a:cubicBezTo>
                  <a:cubicBezTo>
                    <a:pt x="89" y="141"/>
                    <a:pt x="91" y="141"/>
                    <a:pt x="93" y="140"/>
                  </a:cubicBezTo>
                  <a:cubicBezTo>
                    <a:pt x="94" y="139"/>
                    <a:pt x="95" y="140"/>
                    <a:pt x="96" y="140"/>
                  </a:cubicBezTo>
                  <a:cubicBezTo>
                    <a:pt x="97" y="140"/>
                    <a:pt x="98" y="142"/>
                    <a:pt x="98" y="142"/>
                  </a:cubicBezTo>
                  <a:cubicBezTo>
                    <a:pt x="98" y="142"/>
                    <a:pt x="99" y="145"/>
                    <a:pt x="100" y="144"/>
                  </a:cubicBezTo>
                  <a:cubicBezTo>
                    <a:pt x="102" y="143"/>
                    <a:pt x="106" y="142"/>
                    <a:pt x="105" y="143"/>
                  </a:cubicBezTo>
                  <a:cubicBezTo>
                    <a:pt x="105" y="145"/>
                    <a:pt x="106" y="148"/>
                    <a:pt x="108" y="148"/>
                  </a:cubicBezTo>
                  <a:cubicBezTo>
                    <a:pt x="109" y="147"/>
                    <a:pt x="113" y="150"/>
                    <a:pt x="115" y="150"/>
                  </a:cubicBezTo>
                  <a:cubicBezTo>
                    <a:pt x="117" y="150"/>
                    <a:pt x="119" y="150"/>
                    <a:pt x="119" y="149"/>
                  </a:cubicBezTo>
                  <a:cubicBezTo>
                    <a:pt x="119" y="148"/>
                    <a:pt x="121" y="146"/>
                    <a:pt x="122" y="147"/>
                  </a:cubicBezTo>
                  <a:cubicBezTo>
                    <a:pt x="123" y="149"/>
                    <a:pt x="124" y="152"/>
                    <a:pt x="126" y="152"/>
                  </a:cubicBezTo>
                  <a:cubicBezTo>
                    <a:pt x="128" y="152"/>
                    <a:pt x="133" y="152"/>
                    <a:pt x="133" y="154"/>
                  </a:cubicBezTo>
                  <a:cubicBezTo>
                    <a:pt x="133" y="155"/>
                    <a:pt x="134" y="159"/>
                    <a:pt x="136" y="161"/>
                  </a:cubicBezTo>
                  <a:cubicBezTo>
                    <a:pt x="138" y="162"/>
                    <a:pt x="142" y="161"/>
                    <a:pt x="142" y="161"/>
                  </a:cubicBezTo>
                  <a:cubicBezTo>
                    <a:pt x="142" y="161"/>
                    <a:pt x="143" y="160"/>
                    <a:pt x="143" y="157"/>
                  </a:cubicBezTo>
                  <a:cubicBezTo>
                    <a:pt x="143" y="154"/>
                    <a:pt x="143" y="151"/>
                    <a:pt x="142" y="151"/>
                  </a:cubicBezTo>
                  <a:cubicBezTo>
                    <a:pt x="141" y="151"/>
                    <a:pt x="139" y="154"/>
                    <a:pt x="137" y="153"/>
                  </a:cubicBezTo>
                  <a:cubicBezTo>
                    <a:pt x="134" y="152"/>
                    <a:pt x="132" y="147"/>
                    <a:pt x="131" y="146"/>
                  </a:cubicBezTo>
                  <a:cubicBezTo>
                    <a:pt x="130" y="145"/>
                    <a:pt x="133" y="141"/>
                    <a:pt x="133" y="138"/>
                  </a:cubicBezTo>
                  <a:cubicBezTo>
                    <a:pt x="133" y="136"/>
                    <a:pt x="135" y="130"/>
                    <a:pt x="133" y="129"/>
                  </a:cubicBezTo>
                  <a:cubicBezTo>
                    <a:pt x="132" y="128"/>
                    <a:pt x="133" y="126"/>
                    <a:pt x="135" y="124"/>
                  </a:cubicBezTo>
                  <a:cubicBezTo>
                    <a:pt x="136" y="123"/>
                    <a:pt x="134" y="119"/>
                    <a:pt x="137" y="119"/>
                  </a:cubicBezTo>
                  <a:cubicBezTo>
                    <a:pt x="140" y="119"/>
                    <a:pt x="145" y="119"/>
                    <a:pt x="147" y="117"/>
                  </a:cubicBezTo>
                  <a:cubicBezTo>
                    <a:pt x="147" y="117"/>
                    <a:pt x="147" y="117"/>
                    <a:pt x="147" y="117"/>
                  </a:cubicBezTo>
                  <a:cubicBezTo>
                    <a:pt x="147" y="117"/>
                    <a:pt x="148" y="116"/>
                    <a:pt x="148" y="116"/>
                  </a:cubicBezTo>
                  <a:cubicBezTo>
                    <a:pt x="146" y="113"/>
                    <a:pt x="144" y="108"/>
                    <a:pt x="142" y="10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5" name="Freeform 165"/>
            <p:cNvSpPr>
              <a:spLocks/>
            </p:cNvSpPr>
            <p:nvPr/>
          </p:nvSpPr>
          <p:spPr bwMode="auto">
            <a:xfrm>
              <a:off x="6630368" y="4295335"/>
              <a:ext cx="47534" cy="61334"/>
            </a:xfrm>
            <a:custGeom>
              <a:avLst/>
              <a:gdLst>
                <a:gd name="T0" fmla="*/ 1 w 13"/>
                <a:gd name="T1" fmla="*/ 9 h 17"/>
                <a:gd name="T2" fmla="*/ 3 w 13"/>
                <a:gd name="T3" fmla="*/ 17 h 17"/>
                <a:gd name="T4" fmla="*/ 6 w 13"/>
                <a:gd name="T5" fmla="*/ 15 h 17"/>
                <a:gd name="T6" fmla="*/ 13 w 13"/>
                <a:gd name="T7" fmla="*/ 5 h 17"/>
                <a:gd name="T8" fmla="*/ 11 w 13"/>
                <a:gd name="T9" fmla="*/ 4 h 17"/>
                <a:gd name="T10" fmla="*/ 11 w 13"/>
                <a:gd name="T11" fmla="*/ 0 h 17"/>
                <a:gd name="T12" fmla="*/ 7 w 13"/>
                <a:gd name="T13" fmla="*/ 0 h 17"/>
                <a:gd name="T14" fmla="*/ 2 w 13"/>
                <a:gd name="T15" fmla="*/ 2 h 17"/>
                <a:gd name="T16" fmla="*/ 0 w 13"/>
                <a:gd name="T17" fmla="*/ 2 h 17"/>
                <a:gd name="T18" fmla="*/ 0 w 13"/>
                <a:gd name="T19" fmla="*/ 2 h 17"/>
                <a:gd name="T20" fmla="*/ 1 w 13"/>
                <a:gd name="T21" fmla="*/ 9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17">
                  <a:moveTo>
                    <a:pt x="1" y="9"/>
                  </a:moveTo>
                  <a:cubicBezTo>
                    <a:pt x="1" y="10"/>
                    <a:pt x="2" y="14"/>
                    <a:pt x="3" y="17"/>
                  </a:cubicBezTo>
                  <a:cubicBezTo>
                    <a:pt x="4" y="16"/>
                    <a:pt x="6" y="16"/>
                    <a:pt x="6" y="15"/>
                  </a:cubicBezTo>
                  <a:cubicBezTo>
                    <a:pt x="8" y="14"/>
                    <a:pt x="13" y="5"/>
                    <a:pt x="13" y="5"/>
                  </a:cubicBezTo>
                  <a:cubicBezTo>
                    <a:pt x="11" y="4"/>
                    <a:pt x="11" y="4"/>
                    <a:pt x="11" y="4"/>
                  </a:cubicBezTo>
                  <a:cubicBezTo>
                    <a:pt x="11" y="4"/>
                    <a:pt x="11" y="2"/>
                    <a:pt x="11" y="0"/>
                  </a:cubicBezTo>
                  <a:cubicBezTo>
                    <a:pt x="9" y="0"/>
                    <a:pt x="7" y="0"/>
                    <a:pt x="7" y="0"/>
                  </a:cubicBezTo>
                  <a:cubicBezTo>
                    <a:pt x="7" y="0"/>
                    <a:pt x="7" y="3"/>
                    <a:pt x="2" y="2"/>
                  </a:cubicBezTo>
                  <a:cubicBezTo>
                    <a:pt x="2" y="2"/>
                    <a:pt x="1" y="2"/>
                    <a:pt x="0" y="2"/>
                  </a:cubicBezTo>
                  <a:cubicBezTo>
                    <a:pt x="0" y="2"/>
                    <a:pt x="0" y="2"/>
                    <a:pt x="0" y="2"/>
                  </a:cubicBezTo>
                  <a:lnTo>
                    <a:pt x="1"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6" name="Freeform 166"/>
            <p:cNvSpPr>
              <a:spLocks/>
            </p:cNvSpPr>
            <p:nvPr/>
          </p:nvSpPr>
          <p:spPr bwMode="auto">
            <a:xfrm>
              <a:off x="6659501" y="4545269"/>
              <a:ext cx="326600" cy="522868"/>
            </a:xfrm>
            <a:custGeom>
              <a:avLst/>
              <a:gdLst>
                <a:gd name="T0" fmla="*/ 89 w 90"/>
                <a:gd name="T1" fmla="*/ 37 h 144"/>
                <a:gd name="T2" fmla="*/ 87 w 90"/>
                <a:gd name="T3" fmla="*/ 21 h 144"/>
                <a:gd name="T4" fmla="*/ 86 w 90"/>
                <a:gd name="T5" fmla="*/ 1 h 144"/>
                <a:gd name="T6" fmla="*/ 86 w 90"/>
                <a:gd name="T7" fmla="*/ 0 h 144"/>
                <a:gd name="T8" fmla="*/ 77 w 90"/>
                <a:gd name="T9" fmla="*/ 5 h 144"/>
                <a:gd name="T10" fmla="*/ 71 w 90"/>
                <a:gd name="T11" fmla="*/ 6 h 144"/>
                <a:gd name="T12" fmla="*/ 66 w 90"/>
                <a:gd name="T13" fmla="*/ 6 h 144"/>
                <a:gd name="T14" fmla="*/ 64 w 90"/>
                <a:gd name="T15" fmla="*/ 9 h 144"/>
                <a:gd name="T16" fmla="*/ 59 w 90"/>
                <a:gd name="T17" fmla="*/ 10 h 144"/>
                <a:gd name="T18" fmla="*/ 51 w 90"/>
                <a:gd name="T19" fmla="*/ 11 h 144"/>
                <a:gd name="T20" fmla="*/ 49 w 90"/>
                <a:gd name="T21" fmla="*/ 8 h 144"/>
                <a:gd name="T22" fmla="*/ 44 w 90"/>
                <a:gd name="T23" fmla="*/ 9 h 144"/>
                <a:gd name="T24" fmla="*/ 39 w 90"/>
                <a:gd name="T25" fmla="*/ 9 h 144"/>
                <a:gd name="T26" fmla="*/ 39 w 90"/>
                <a:gd name="T27" fmla="*/ 12 h 144"/>
                <a:gd name="T28" fmla="*/ 42 w 90"/>
                <a:gd name="T29" fmla="*/ 30 h 144"/>
                <a:gd name="T30" fmla="*/ 47 w 90"/>
                <a:gd name="T31" fmla="*/ 35 h 144"/>
                <a:gd name="T32" fmla="*/ 48 w 90"/>
                <a:gd name="T33" fmla="*/ 43 h 144"/>
                <a:gd name="T34" fmla="*/ 43 w 90"/>
                <a:gd name="T35" fmla="*/ 49 h 144"/>
                <a:gd name="T36" fmla="*/ 42 w 90"/>
                <a:gd name="T37" fmla="*/ 56 h 144"/>
                <a:gd name="T38" fmla="*/ 34 w 90"/>
                <a:gd name="T39" fmla="*/ 46 h 144"/>
                <a:gd name="T40" fmla="*/ 36 w 90"/>
                <a:gd name="T41" fmla="*/ 35 h 144"/>
                <a:gd name="T42" fmla="*/ 29 w 90"/>
                <a:gd name="T43" fmla="*/ 34 h 144"/>
                <a:gd name="T44" fmla="*/ 24 w 90"/>
                <a:gd name="T45" fmla="*/ 30 h 144"/>
                <a:gd name="T46" fmla="*/ 0 w 90"/>
                <a:gd name="T47" fmla="*/ 39 h 144"/>
                <a:gd name="T48" fmla="*/ 2 w 90"/>
                <a:gd name="T49" fmla="*/ 45 h 144"/>
                <a:gd name="T50" fmla="*/ 1 w 90"/>
                <a:gd name="T51" fmla="*/ 45 h 144"/>
                <a:gd name="T52" fmla="*/ 3 w 90"/>
                <a:gd name="T53" fmla="*/ 48 h 144"/>
                <a:gd name="T54" fmla="*/ 14 w 90"/>
                <a:gd name="T55" fmla="*/ 50 h 144"/>
                <a:gd name="T56" fmla="*/ 23 w 90"/>
                <a:gd name="T57" fmla="*/ 54 h 144"/>
                <a:gd name="T58" fmla="*/ 24 w 90"/>
                <a:gd name="T59" fmla="*/ 67 h 144"/>
                <a:gd name="T60" fmla="*/ 21 w 90"/>
                <a:gd name="T61" fmla="*/ 74 h 144"/>
                <a:gd name="T62" fmla="*/ 24 w 90"/>
                <a:gd name="T63" fmla="*/ 80 h 144"/>
                <a:gd name="T64" fmla="*/ 19 w 90"/>
                <a:gd name="T65" fmla="*/ 87 h 144"/>
                <a:gd name="T66" fmla="*/ 17 w 90"/>
                <a:gd name="T67" fmla="*/ 95 h 144"/>
                <a:gd name="T68" fmla="*/ 9 w 90"/>
                <a:gd name="T69" fmla="*/ 103 h 144"/>
                <a:gd name="T70" fmla="*/ 9 w 90"/>
                <a:gd name="T71" fmla="*/ 104 h 144"/>
                <a:gd name="T72" fmla="*/ 14 w 90"/>
                <a:gd name="T73" fmla="*/ 119 h 144"/>
                <a:gd name="T74" fmla="*/ 15 w 90"/>
                <a:gd name="T75" fmla="*/ 135 h 144"/>
                <a:gd name="T76" fmla="*/ 16 w 90"/>
                <a:gd name="T77" fmla="*/ 144 h 144"/>
                <a:gd name="T78" fmla="*/ 22 w 90"/>
                <a:gd name="T79" fmla="*/ 144 h 144"/>
                <a:gd name="T80" fmla="*/ 23 w 90"/>
                <a:gd name="T81" fmla="*/ 140 h 144"/>
                <a:gd name="T82" fmla="*/ 19 w 90"/>
                <a:gd name="T83" fmla="*/ 137 h 144"/>
                <a:gd name="T84" fmla="*/ 32 w 90"/>
                <a:gd name="T85" fmla="*/ 127 h 144"/>
                <a:gd name="T86" fmla="*/ 43 w 90"/>
                <a:gd name="T87" fmla="*/ 120 h 144"/>
                <a:gd name="T88" fmla="*/ 44 w 90"/>
                <a:gd name="T89" fmla="*/ 108 h 144"/>
                <a:gd name="T90" fmla="*/ 42 w 90"/>
                <a:gd name="T91" fmla="*/ 97 h 144"/>
                <a:gd name="T92" fmla="*/ 38 w 90"/>
                <a:gd name="T93" fmla="*/ 87 h 144"/>
                <a:gd name="T94" fmla="*/ 40 w 90"/>
                <a:gd name="T95" fmla="*/ 80 h 144"/>
                <a:gd name="T96" fmla="*/ 44 w 90"/>
                <a:gd name="T97" fmla="*/ 76 h 144"/>
                <a:gd name="T98" fmla="*/ 51 w 90"/>
                <a:gd name="T99" fmla="*/ 71 h 144"/>
                <a:gd name="T100" fmla="*/ 59 w 90"/>
                <a:gd name="T101" fmla="*/ 62 h 144"/>
                <a:gd name="T102" fmla="*/ 76 w 90"/>
                <a:gd name="T103" fmla="*/ 55 h 144"/>
                <a:gd name="T104" fmla="*/ 89 w 90"/>
                <a:gd name="T105" fmla="*/ 37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90" h="144">
                  <a:moveTo>
                    <a:pt x="89" y="37"/>
                  </a:moveTo>
                  <a:cubicBezTo>
                    <a:pt x="88" y="35"/>
                    <a:pt x="87" y="25"/>
                    <a:pt x="87" y="21"/>
                  </a:cubicBezTo>
                  <a:cubicBezTo>
                    <a:pt x="88" y="17"/>
                    <a:pt x="86" y="6"/>
                    <a:pt x="86" y="1"/>
                  </a:cubicBezTo>
                  <a:cubicBezTo>
                    <a:pt x="86" y="0"/>
                    <a:pt x="86" y="0"/>
                    <a:pt x="86" y="0"/>
                  </a:cubicBezTo>
                  <a:cubicBezTo>
                    <a:pt x="82" y="2"/>
                    <a:pt x="78" y="4"/>
                    <a:pt x="77" y="5"/>
                  </a:cubicBezTo>
                  <a:cubicBezTo>
                    <a:pt x="77" y="6"/>
                    <a:pt x="73" y="5"/>
                    <a:pt x="71" y="6"/>
                  </a:cubicBezTo>
                  <a:cubicBezTo>
                    <a:pt x="69" y="8"/>
                    <a:pt x="68" y="7"/>
                    <a:pt x="66" y="6"/>
                  </a:cubicBezTo>
                  <a:cubicBezTo>
                    <a:pt x="65" y="6"/>
                    <a:pt x="64" y="8"/>
                    <a:pt x="64" y="9"/>
                  </a:cubicBezTo>
                  <a:cubicBezTo>
                    <a:pt x="63" y="11"/>
                    <a:pt x="60" y="10"/>
                    <a:pt x="59" y="10"/>
                  </a:cubicBezTo>
                  <a:cubicBezTo>
                    <a:pt x="57" y="10"/>
                    <a:pt x="53" y="11"/>
                    <a:pt x="51" y="11"/>
                  </a:cubicBezTo>
                  <a:cubicBezTo>
                    <a:pt x="50" y="11"/>
                    <a:pt x="51" y="9"/>
                    <a:pt x="49" y="8"/>
                  </a:cubicBezTo>
                  <a:cubicBezTo>
                    <a:pt x="47" y="8"/>
                    <a:pt x="45" y="9"/>
                    <a:pt x="44" y="9"/>
                  </a:cubicBezTo>
                  <a:cubicBezTo>
                    <a:pt x="43" y="9"/>
                    <a:pt x="41" y="9"/>
                    <a:pt x="39" y="9"/>
                  </a:cubicBezTo>
                  <a:cubicBezTo>
                    <a:pt x="39" y="10"/>
                    <a:pt x="39" y="11"/>
                    <a:pt x="39" y="12"/>
                  </a:cubicBezTo>
                  <a:cubicBezTo>
                    <a:pt x="37" y="16"/>
                    <a:pt x="42" y="26"/>
                    <a:pt x="42" y="30"/>
                  </a:cubicBezTo>
                  <a:cubicBezTo>
                    <a:pt x="44" y="31"/>
                    <a:pt x="46" y="33"/>
                    <a:pt x="47" y="35"/>
                  </a:cubicBezTo>
                  <a:cubicBezTo>
                    <a:pt x="50" y="37"/>
                    <a:pt x="47" y="37"/>
                    <a:pt x="48" y="43"/>
                  </a:cubicBezTo>
                  <a:cubicBezTo>
                    <a:pt x="48" y="49"/>
                    <a:pt x="45" y="47"/>
                    <a:pt x="43" y="49"/>
                  </a:cubicBezTo>
                  <a:cubicBezTo>
                    <a:pt x="41" y="51"/>
                    <a:pt x="43" y="55"/>
                    <a:pt x="42" y="56"/>
                  </a:cubicBezTo>
                  <a:cubicBezTo>
                    <a:pt x="42" y="58"/>
                    <a:pt x="35" y="48"/>
                    <a:pt x="34" y="46"/>
                  </a:cubicBezTo>
                  <a:cubicBezTo>
                    <a:pt x="34" y="45"/>
                    <a:pt x="37" y="39"/>
                    <a:pt x="36" y="35"/>
                  </a:cubicBezTo>
                  <a:cubicBezTo>
                    <a:pt x="35" y="32"/>
                    <a:pt x="31" y="34"/>
                    <a:pt x="29" y="34"/>
                  </a:cubicBezTo>
                  <a:cubicBezTo>
                    <a:pt x="28" y="34"/>
                    <a:pt x="24" y="30"/>
                    <a:pt x="24" y="30"/>
                  </a:cubicBezTo>
                  <a:cubicBezTo>
                    <a:pt x="23" y="30"/>
                    <a:pt x="0" y="39"/>
                    <a:pt x="0" y="39"/>
                  </a:cubicBezTo>
                  <a:cubicBezTo>
                    <a:pt x="2" y="45"/>
                    <a:pt x="2" y="45"/>
                    <a:pt x="2" y="45"/>
                  </a:cubicBezTo>
                  <a:cubicBezTo>
                    <a:pt x="1" y="45"/>
                    <a:pt x="1" y="45"/>
                    <a:pt x="1" y="45"/>
                  </a:cubicBezTo>
                  <a:cubicBezTo>
                    <a:pt x="3" y="48"/>
                    <a:pt x="3" y="48"/>
                    <a:pt x="3" y="48"/>
                  </a:cubicBezTo>
                  <a:cubicBezTo>
                    <a:pt x="3" y="48"/>
                    <a:pt x="10" y="48"/>
                    <a:pt x="14" y="50"/>
                  </a:cubicBezTo>
                  <a:cubicBezTo>
                    <a:pt x="17" y="52"/>
                    <a:pt x="22" y="53"/>
                    <a:pt x="23" y="54"/>
                  </a:cubicBezTo>
                  <a:cubicBezTo>
                    <a:pt x="24" y="54"/>
                    <a:pt x="23" y="63"/>
                    <a:pt x="24" y="67"/>
                  </a:cubicBezTo>
                  <a:cubicBezTo>
                    <a:pt x="24" y="71"/>
                    <a:pt x="19" y="72"/>
                    <a:pt x="21" y="74"/>
                  </a:cubicBezTo>
                  <a:cubicBezTo>
                    <a:pt x="24" y="76"/>
                    <a:pt x="22" y="80"/>
                    <a:pt x="24" y="80"/>
                  </a:cubicBezTo>
                  <a:cubicBezTo>
                    <a:pt x="25" y="81"/>
                    <a:pt x="21" y="86"/>
                    <a:pt x="19" y="87"/>
                  </a:cubicBezTo>
                  <a:cubicBezTo>
                    <a:pt x="18" y="88"/>
                    <a:pt x="19" y="92"/>
                    <a:pt x="17" y="95"/>
                  </a:cubicBezTo>
                  <a:cubicBezTo>
                    <a:pt x="16" y="97"/>
                    <a:pt x="12" y="101"/>
                    <a:pt x="9" y="103"/>
                  </a:cubicBezTo>
                  <a:cubicBezTo>
                    <a:pt x="9" y="104"/>
                    <a:pt x="9" y="104"/>
                    <a:pt x="9" y="104"/>
                  </a:cubicBezTo>
                  <a:cubicBezTo>
                    <a:pt x="10" y="105"/>
                    <a:pt x="12" y="118"/>
                    <a:pt x="14" y="119"/>
                  </a:cubicBezTo>
                  <a:cubicBezTo>
                    <a:pt x="17" y="121"/>
                    <a:pt x="15" y="134"/>
                    <a:pt x="15" y="135"/>
                  </a:cubicBezTo>
                  <a:cubicBezTo>
                    <a:pt x="15" y="136"/>
                    <a:pt x="16" y="144"/>
                    <a:pt x="16" y="144"/>
                  </a:cubicBezTo>
                  <a:cubicBezTo>
                    <a:pt x="16" y="144"/>
                    <a:pt x="19" y="144"/>
                    <a:pt x="22" y="144"/>
                  </a:cubicBezTo>
                  <a:cubicBezTo>
                    <a:pt x="22" y="142"/>
                    <a:pt x="23" y="141"/>
                    <a:pt x="23" y="140"/>
                  </a:cubicBezTo>
                  <a:cubicBezTo>
                    <a:pt x="23" y="136"/>
                    <a:pt x="20" y="139"/>
                    <a:pt x="19" y="137"/>
                  </a:cubicBezTo>
                  <a:cubicBezTo>
                    <a:pt x="18" y="134"/>
                    <a:pt x="25" y="129"/>
                    <a:pt x="32" y="127"/>
                  </a:cubicBezTo>
                  <a:cubicBezTo>
                    <a:pt x="40" y="124"/>
                    <a:pt x="42" y="123"/>
                    <a:pt x="43" y="120"/>
                  </a:cubicBezTo>
                  <a:cubicBezTo>
                    <a:pt x="44" y="118"/>
                    <a:pt x="43" y="111"/>
                    <a:pt x="44" y="108"/>
                  </a:cubicBezTo>
                  <a:cubicBezTo>
                    <a:pt x="45" y="105"/>
                    <a:pt x="43" y="104"/>
                    <a:pt x="42" y="97"/>
                  </a:cubicBezTo>
                  <a:cubicBezTo>
                    <a:pt x="42" y="91"/>
                    <a:pt x="39" y="90"/>
                    <a:pt x="38" y="87"/>
                  </a:cubicBezTo>
                  <a:cubicBezTo>
                    <a:pt x="37" y="83"/>
                    <a:pt x="38" y="81"/>
                    <a:pt x="40" y="80"/>
                  </a:cubicBezTo>
                  <a:cubicBezTo>
                    <a:pt x="42" y="80"/>
                    <a:pt x="42" y="79"/>
                    <a:pt x="44" y="76"/>
                  </a:cubicBezTo>
                  <a:cubicBezTo>
                    <a:pt x="45" y="73"/>
                    <a:pt x="47" y="74"/>
                    <a:pt x="51" y="71"/>
                  </a:cubicBezTo>
                  <a:cubicBezTo>
                    <a:pt x="54" y="69"/>
                    <a:pt x="54" y="66"/>
                    <a:pt x="59" y="62"/>
                  </a:cubicBezTo>
                  <a:cubicBezTo>
                    <a:pt x="65" y="58"/>
                    <a:pt x="71" y="58"/>
                    <a:pt x="76" y="55"/>
                  </a:cubicBezTo>
                  <a:cubicBezTo>
                    <a:pt x="81" y="52"/>
                    <a:pt x="90" y="39"/>
                    <a:pt x="89" y="3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7" name="Freeform 167"/>
            <p:cNvSpPr>
              <a:spLocks/>
            </p:cNvSpPr>
            <p:nvPr/>
          </p:nvSpPr>
          <p:spPr bwMode="auto">
            <a:xfrm>
              <a:off x="6642634" y="4247801"/>
              <a:ext cx="329668" cy="337334"/>
            </a:xfrm>
            <a:custGeom>
              <a:avLst/>
              <a:gdLst>
                <a:gd name="T0" fmla="*/ 85 w 91"/>
                <a:gd name="T1" fmla="*/ 75 h 93"/>
                <a:gd name="T2" fmla="*/ 82 w 91"/>
                <a:gd name="T3" fmla="*/ 66 h 93"/>
                <a:gd name="T4" fmla="*/ 81 w 91"/>
                <a:gd name="T5" fmla="*/ 59 h 93"/>
                <a:gd name="T6" fmla="*/ 83 w 91"/>
                <a:gd name="T7" fmla="*/ 53 h 93"/>
                <a:gd name="T8" fmla="*/ 78 w 91"/>
                <a:gd name="T9" fmla="*/ 46 h 93"/>
                <a:gd name="T10" fmla="*/ 82 w 91"/>
                <a:gd name="T11" fmla="*/ 33 h 93"/>
                <a:gd name="T12" fmla="*/ 68 w 91"/>
                <a:gd name="T13" fmla="*/ 23 h 93"/>
                <a:gd name="T14" fmla="*/ 68 w 91"/>
                <a:gd name="T15" fmla="*/ 18 h 93"/>
                <a:gd name="T16" fmla="*/ 37 w 91"/>
                <a:gd name="T17" fmla="*/ 1 h 93"/>
                <a:gd name="T18" fmla="*/ 33 w 91"/>
                <a:gd name="T19" fmla="*/ 9 h 93"/>
                <a:gd name="T20" fmla="*/ 33 w 91"/>
                <a:gd name="T21" fmla="*/ 14 h 93"/>
                <a:gd name="T22" fmla="*/ 19 w 91"/>
                <a:gd name="T23" fmla="*/ 13 h 93"/>
                <a:gd name="T24" fmla="*/ 19 w 91"/>
                <a:gd name="T25" fmla="*/ 0 h 93"/>
                <a:gd name="T26" fmla="*/ 12 w 91"/>
                <a:gd name="T27" fmla="*/ 1 h 93"/>
                <a:gd name="T28" fmla="*/ 8 w 91"/>
                <a:gd name="T29" fmla="*/ 2 h 93"/>
                <a:gd name="T30" fmla="*/ 10 w 91"/>
                <a:gd name="T31" fmla="*/ 5 h 93"/>
                <a:gd name="T32" fmla="*/ 11 w 91"/>
                <a:gd name="T33" fmla="*/ 11 h 93"/>
                <a:gd name="T34" fmla="*/ 8 w 91"/>
                <a:gd name="T35" fmla="*/ 13 h 93"/>
                <a:gd name="T36" fmla="*/ 8 w 91"/>
                <a:gd name="T37" fmla="*/ 17 h 93"/>
                <a:gd name="T38" fmla="*/ 10 w 91"/>
                <a:gd name="T39" fmla="*/ 18 h 93"/>
                <a:gd name="T40" fmla="*/ 3 w 91"/>
                <a:gd name="T41" fmla="*/ 28 h 93"/>
                <a:gd name="T42" fmla="*/ 0 w 91"/>
                <a:gd name="T43" fmla="*/ 30 h 93"/>
                <a:gd name="T44" fmla="*/ 5 w 91"/>
                <a:gd name="T45" fmla="*/ 46 h 93"/>
                <a:gd name="T46" fmla="*/ 9 w 91"/>
                <a:gd name="T47" fmla="*/ 58 h 93"/>
                <a:gd name="T48" fmla="*/ 11 w 91"/>
                <a:gd name="T49" fmla="*/ 64 h 93"/>
                <a:gd name="T50" fmla="*/ 7 w 91"/>
                <a:gd name="T51" fmla="*/ 61 h 93"/>
                <a:gd name="T52" fmla="*/ 6 w 91"/>
                <a:gd name="T53" fmla="*/ 62 h 93"/>
                <a:gd name="T54" fmla="*/ 6 w 91"/>
                <a:gd name="T55" fmla="*/ 62 h 93"/>
                <a:gd name="T56" fmla="*/ 12 w 91"/>
                <a:gd name="T57" fmla="*/ 66 h 93"/>
                <a:gd name="T58" fmla="*/ 20 w 91"/>
                <a:gd name="T59" fmla="*/ 69 h 93"/>
                <a:gd name="T60" fmla="*/ 30 w 91"/>
                <a:gd name="T61" fmla="*/ 74 h 93"/>
                <a:gd name="T62" fmla="*/ 31 w 91"/>
                <a:gd name="T63" fmla="*/ 74 h 93"/>
                <a:gd name="T64" fmla="*/ 37 w 91"/>
                <a:gd name="T65" fmla="*/ 74 h 93"/>
                <a:gd name="T66" fmla="*/ 38 w 91"/>
                <a:gd name="T67" fmla="*/ 74 h 93"/>
                <a:gd name="T68" fmla="*/ 44 w 91"/>
                <a:gd name="T69" fmla="*/ 91 h 93"/>
                <a:gd name="T70" fmla="*/ 49 w 91"/>
                <a:gd name="T71" fmla="*/ 91 h 93"/>
                <a:gd name="T72" fmla="*/ 54 w 91"/>
                <a:gd name="T73" fmla="*/ 90 h 93"/>
                <a:gd name="T74" fmla="*/ 56 w 91"/>
                <a:gd name="T75" fmla="*/ 93 h 93"/>
                <a:gd name="T76" fmla="*/ 64 w 91"/>
                <a:gd name="T77" fmla="*/ 92 h 93"/>
                <a:gd name="T78" fmla="*/ 69 w 91"/>
                <a:gd name="T79" fmla="*/ 91 h 93"/>
                <a:gd name="T80" fmla="*/ 71 w 91"/>
                <a:gd name="T81" fmla="*/ 88 h 93"/>
                <a:gd name="T82" fmla="*/ 76 w 91"/>
                <a:gd name="T83" fmla="*/ 88 h 93"/>
                <a:gd name="T84" fmla="*/ 82 w 91"/>
                <a:gd name="T85" fmla="*/ 87 h 93"/>
                <a:gd name="T86" fmla="*/ 91 w 91"/>
                <a:gd name="T87" fmla="*/ 82 h 93"/>
                <a:gd name="T88" fmla="*/ 85 w 91"/>
                <a:gd name="T89" fmla="*/ 7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91" h="93">
                  <a:moveTo>
                    <a:pt x="85" y="75"/>
                  </a:moveTo>
                  <a:cubicBezTo>
                    <a:pt x="85" y="69"/>
                    <a:pt x="82" y="69"/>
                    <a:pt x="82" y="66"/>
                  </a:cubicBezTo>
                  <a:cubicBezTo>
                    <a:pt x="82" y="62"/>
                    <a:pt x="83" y="59"/>
                    <a:pt x="81" y="59"/>
                  </a:cubicBezTo>
                  <a:cubicBezTo>
                    <a:pt x="80" y="59"/>
                    <a:pt x="81" y="56"/>
                    <a:pt x="83" y="53"/>
                  </a:cubicBezTo>
                  <a:cubicBezTo>
                    <a:pt x="85" y="50"/>
                    <a:pt x="79" y="49"/>
                    <a:pt x="78" y="46"/>
                  </a:cubicBezTo>
                  <a:cubicBezTo>
                    <a:pt x="78" y="44"/>
                    <a:pt x="80" y="39"/>
                    <a:pt x="82" y="33"/>
                  </a:cubicBezTo>
                  <a:cubicBezTo>
                    <a:pt x="75" y="28"/>
                    <a:pt x="68" y="23"/>
                    <a:pt x="68" y="23"/>
                  </a:cubicBezTo>
                  <a:cubicBezTo>
                    <a:pt x="68" y="18"/>
                    <a:pt x="68" y="18"/>
                    <a:pt x="68" y="18"/>
                  </a:cubicBezTo>
                  <a:cubicBezTo>
                    <a:pt x="37" y="1"/>
                    <a:pt x="37" y="1"/>
                    <a:pt x="37" y="1"/>
                  </a:cubicBezTo>
                  <a:cubicBezTo>
                    <a:pt x="36" y="5"/>
                    <a:pt x="35" y="8"/>
                    <a:pt x="33" y="9"/>
                  </a:cubicBezTo>
                  <a:cubicBezTo>
                    <a:pt x="30" y="10"/>
                    <a:pt x="36" y="13"/>
                    <a:pt x="33" y="14"/>
                  </a:cubicBezTo>
                  <a:cubicBezTo>
                    <a:pt x="30" y="14"/>
                    <a:pt x="24" y="11"/>
                    <a:pt x="19" y="13"/>
                  </a:cubicBezTo>
                  <a:cubicBezTo>
                    <a:pt x="16" y="14"/>
                    <a:pt x="17" y="7"/>
                    <a:pt x="19" y="0"/>
                  </a:cubicBezTo>
                  <a:cubicBezTo>
                    <a:pt x="12" y="1"/>
                    <a:pt x="12" y="1"/>
                    <a:pt x="12" y="1"/>
                  </a:cubicBezTo>
                  <a:cubicBezTo>
                    <a:pt x="12" y="1"/>
                    <a:pt x="10" y="1"/>
                    <a:pt x="8" y="2"/>
                  </a:cubicBezTo>
                  <a:cubicBezTo>
                    <a:pt x="10" y="5"/>
                    <a:pt x="10" y="5"/>
                    <a:pt x="10" y="5"/>
                  </a:cubicBezTo>
                  <a:cubicBezTo>
                    <a:pt x="10" y="5"/>
                    <a:pt x="12" y="9"/>
                    <a:pt x="11" y="11"/>
                  </a:cubicBezTo>
                  <a:cubicBezTo>
                    <a:pt x="11" y="12"/>
                    <a:pt x="9" y="12"/>
                    <a:pt x="8" y="13"/>
                  </a:cubicBezTo>
                  <a:cubicBezTo>
                    <a:pt x="8" y="15"/>
                    <a:pt x="8" y="17"/>
                    <a:pt x="8" y="17"/>
                  </a:cubicBezTo>
                  <a:cubicBezTo>
                    <a:pt x="10" y="18"/>
                    <a:pt x="10" y="18"/>
                    <a:pt x="10" y="18"/>
                  </a:cubicBezTo>
                  <a:cubicBezTo>
                    <a:pt x="10" y="18"/>
                    <a:pt x="5" y="27"/>
                    <a:pt x="3" y="28"/>
                  </a:cubicBezTo>
                  <a:cubicBezTo>
                    <a:pt x="3" y="29"/>
                    <a:pt x="1" y="29"/>
                    <a:pt x="0" y="30"/>
                  </a:cubicBezTo>
                  <a:cubicBezTo>
                    <a:pt x="1" y="37"/>
                    <a:pt x="3" y="44"/>
                    <a:pt x="5" y="46"/>
                  </a:cubicBezTo>
                  <a:cubicBezTo>
                    <a:pt x="9" y="50"/>
                    <a:pt x="8" y="55"/>
                    <a:pt x="9" y="58"/>
                  </a:cubicBezTo>
                  <a:cubicBezTo>
                    <a:pt x="10" y="60"/>
                    <a:pt x="14" y="63"/>
                    <a:pt x="11" y="64"/>
                  </a:cubicBezTo>
                  <a:cubicBezTo>
                    <a:pt x="10" y="65"/>
                    <a:pt x="8" y="63"/>
                    <a:pt x="7" y="61"/>
                  </a:cubicBezTo>
                  <a:cubicBezTo>
                    <a:pt x="7" y="61"/>
                    <a:pt x="6" y="62"/>
                    <a:pt x="6" y="62"/>
                  </a:cubicBezTo>
                  <a:cubicBezTo>
                    <a:pt x="6" y="62"/>
                    <a:pt x="6" y="62"/>
                    <a:pt x="6" y="62"/>
                  </a:cubicBezTo>
                  <a:cubicBezTo>
                    <a:pt x="8" y="64"/>
                    <a:pt x="11" y="66"/>
                    <a:pt x="12" y="66"/>
                  </a:cubicBezTo>
                  <a:cubicBezTo>
                    <a:pt x="14" y="66"/>
                    <a:pt x="18" y="68"/>
                    <a:pt x="20" y="69"/>
                  </a:cubicBezTo>
                  <a:cubicBezTo>
                    <a:pt x="22" y="69"/>
                    <a:pt x="30" y="72"/>
                    <a:pt x="30" y="74"/>
                  </a:cubicBezTo>
                  <a:cubicBezTo>
                    <a:pt x="31" y="74"/>
                    <a:pt x="31" y="74"/>
                    <a:pt x="31" y="74"/>
                  </a:cubicBezTo>
                  <a:cubicBezTo>
                    <a:pt x="33" y="74"/>
                    <a:pt x="35" y="74"/>
                    <a:pt x="37" y="74"/>
                  </a:cubicBezTo>
                  <a:cubicBezTo>
                    <a:pt x="37" y="74"/>
                    <a:pt x="37" y="74"/>
                    <a:pt x="38" y="74"/>
                  </a:cubicBezTo>
                  <a:cubicBezTo>
                    <a:pt x="41" y="74"/>
                    <a:pt x="44" y="85"/>
                    <a:pt x="44" y="91"/>
                  </a:cubicBezTo>
                  <a:cubicBezTo>
                    <a:pt x="46" y="91"/>
                    <a:pt x="48" y="91"/>
                    <a:pt x="49" y="91"/>
                  </a:cubicBezTo>
                  <a:cubicBezTo>
                    <a:pt x="50" y="91"/>
                    <a:pt x="52" y="90"/>
                    <a:pt x="54" y="90"/>
                  </a:cubicBezTo>
                  <a:cubicBezTo>
                    <a:pt x="56" y="91"/>
                    <a:pt x="55" y="93"/>
                    <a:pt x="56" y="93"/>
                  </a:cubicBezTo>
                  <a:cubicBezTo>
                    <a:pt x="58" y="93"/>
                    <a:pt x="62" y="92"/>
                    <a:pt x="64" y="92"/>
                  </a:cubicBezTo>
                  <a:cubicBezTo>
                    <a:pt x="65" y="92"/>
                    <a:pt x="68" y="93"/>
                    <a:pt x="69" y="91"/>
                  </a:cubicBezTo>
                  <a:cubicBezTo>
                    <a:pt x="69" y="90"/>
                    <a:pt x="70" y="88"/>
                    <a:pt x="71" y="88"/>
                  </a:cubicBezTo>
                  <a:cubicBezTo>
                    <a:pt x="73" y="89"/>
                    <a:pt x="74" y="90"/>
                    <a:pt x="76" y="88"/>
                  </a:cubicBezTo>
                  <a:cubicBezTo>
                    <a:pt x="78" y="87"/>
                    <a:pt x="82" y="88"/>
                    <a:pt x="82" y="87"/>
                  </a:cubicBezTo>
                  <a:cubicBezTo>
                    <a:pt x="83" y="86"/>
                    <a:pt x="87" y="84"/>
                    <a:pt x="91" y="82"/>
                  </a:cubicBezTo>
                  <a:cubicBezTo>
                    <a:pt x="91" y="77"/>
                    <a:pt x="86" y="80"/>
                    <a:pt x="85" y="7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8" name="Freeform 168"/>
            <p:cNvSpPr>
              <a:spLocks/>
            </p:cNvSpPr>
            <p:nvPr/>
          </p:nvSpPr>
          <p:spPr bwMode="auto">
            <a:xfrm>
              <a:off x="6739234" y="4516135"/>
              <a:ext cx="102734" cy="240734"/>
            </a:xfrm>
            <a:custGeom>
              <a:avLst/>
              <a:gdLst>
                <a:gd name="T0" fmla="*/ 25 w 28"/>
                <a:gd name="T1" fmla="*/ 43 h 66"/>
                <a:gd name="T2" fmla="*/ 20 w 28"/>
                <a:gd name="T3" fmla="*/ 38 h 66"/>
                <a:gd name="T4" fmla="*/ 20 w 28"/>
                <a:gd name="T5" fmla="*/ 39 h 66"/>
                <a:gd name="T6" fmla="*/ 11 w 28"/>
                <a:gd name="T7" fmla="*/ 26 h 66"/>
                <a:gd name="T8" fmla="*/ 12 w 28"/>
                <a:gd name="T9" fmla="*/ 11 h 66"/>
                <a:gd name="T10" fmla="*/ 10 w 28"/>
                <a:gd name="T11" fmla="*/ 0 h 66"/>
                <a:gd name="T12" fmla="*/ 4 w 28"/>
                <a:gd name="T13" fmla="*/ 0 h 66"/>
                <a:gd name="T14" fmla="*/ 7 w 28"/>
                <a:gd name="T15" fmla="*/ 9 h 66"/>
                <a:gd name="T16" fmla="*/ 4 w 28"/>
                <a:gd name="T17" fmla="*/ 10 h 66"/>
                <a:gd name="T18" fmla="*/ 5 w 28"/>
                <a:gd name="T19" fmla="*/ 24 h 66"/>
                <a:gd name="T20" fmla="*/ 1 w 28"/>
                <a:gd name="T21" fmla="*/ 26 h 66"/>
                <a:gd name="T22" fmla="*/ 0 w 28"/>
                <a:gd name="T23" fmla="*/ 34 h 66"/>
                <a:gd name="T24" fmla="*/ 2 w 28"/>
                <a:gd name="T25" fmla="*/ 38 h 66"/>
                <a:gd name="T26" fmla="*/ 2 w 28"/>
                <a:gd name="T27" fmla="*/ 38 h 66"/>
                <a:gd name="T28" fmla="*/ 7 w 28"/>
                <a:gd name="T29" fmla="*/ 42 h 66"/>
                <a:gd name="T30" fmla="*/ 14 w 28"/>
                <a:gd name="T31" fmla="*/ 43 h 66"/>
                <a:gd name="T32" fmla="*/ 12 w 28"/>
                <a:gd name="T33" fmla="*/ 54 h 66"/>
                <a:gd name="T34" fmla="*/ 20 w 28"/>
                <a:gd name="T35" fmla="*/ 64 h 66"/>
                <a:gd name="T36" fmla="*/ 21 w 28"/>
                <a:gd name="T37" fmla="*/ 57 h 66"/>
                <a:gd name="T38" fmla="*/ 26 w 28"/>
                <a:gd name="T39" fmla="*/ 51 h 66"/>
                <a:gd name="T40" fmla="*/ 25 w 28"/>
                <a:gd name="T41" fmla="*/ 4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8" h="66">
                  <a:moveTo>
                    <a:pt x="25" y="43"/>
                  </a:moveTo>
                  <a:cubicBezTo>
                    <a:pt x="24" y="41"/>
                    <a:pt x="22" y="39"/>
                    <a:pt x="20" y="38"/>
                  </a:cubicBezTo>
                  <a:cubicBezTo>
                    <a:pt x="20" y="38"/>
                    <a:pt x="20" y="39"/>
                    <a:pt x="20" y="39"/>
                  </a:cubicBezTo>
                  <a:cubicBezTo>
                    <a:pt x="18" y="42"/>
                    <a:pt x="12" y="32"/>
                    <a:pt x="11" y="26"/>
                  </a:cubicBezTo>
                  <a:cubicBezTo>
                    <a:pt x="10" y="20"/>
                    <a:pt x="14" y="17"/>
                    <a:pt x="12" y="11"/>
                  </a:cubicBezTo>
                  <a:cubicBezTo>
                    <a:pt x="10" y="6"/>
                    <a:pt x="8" y="2"/>
                    <a:pt x="10" y="0"/>
                  </a:cubicBezTo>
                  <a:cubicBezTo>
                    <a:pt x="8" y="0"/>
                    <a:pt x="6" y="0"/>
                    <a:pt x="4" y="0"/>
                  </a:cubicBezTo>
                  <a:cubicBezTo>
                    <a:pt x="5" y="3"/>
                    <a:pt x="7" y="7"/>
                    <a:pt x="7" y="9"/>
                  </a:cubicBezTo>
                  <a:cubicBezTo>
                    <a:pt x="7" y="10"/>
                    <a:pt x="5" y="8"/>
                    <a:pt x="4" y="10"/>
                  </a:cubicBezTo>
                  <a:cubicBezTo>
                    <a:pt x="3" y="12"/>
                    <a:pt x="3" y="22"/>
                    <a:pt x="5" y="24"/>
                  </a:cubicBezTo>
                  <a:cubicBezTo>
                    <a:pt x="7" y="26"/>
                    <a:pt x="1" y="25"/>
                    <a:pt x="1" y="26"/>
                  </a:cubicBezTo>
                  <a:cubicBezTo>
                    <a:pt x="1" y="28"/>
                    <a:pt x="1" y="34"/>
                    <a:pt x="0" y="34"/>
                  </a:cubicBezTo>
                  <a:cubicBezTo>
                    <a:pt x="0" y="35"/>
                    <a:pt x="1" y="36"/>
                    <a:pt x="2" y="38"/>
                  </a:cubicBezTo>
                  <a:cubicBezTo>
                    <a:pt x="2" y="38"/>
                    <a:pt x="2" y="38"/>
                    <a:pt x="2" y="38"/>
                  </a:cubicBezTo>
                  <a:cubicBezTo>
                    <a:pt x="2" y="38"/>
                    <a:pt x="6" y="42"/>
                    <a:pt x="7" y="42"/>
                  </a:cubicBezTo>
                  <a:cubicBezTo>
                    <a:pt x="9" y="42"/>
                    <a:pt x="13" y="40"/>
                    <a:pt x="14" y="43"/>
                  </a:cubicBezTo>
                  <a:cubicBezTo>
                    <a:pt x="15" y="47"/>
                    <a:pt x="12" y="53"/>
                    <a:pt x="12" y="54"/>
                  </a:cubicBezTo>
                  <a:cubicBezTo>
                    <a:pt x="13" y="56"/>
                    <a:pt x="20" y="66"/>
                    <a:pt x="20" y="64"/>
                  </a:cubicBezTo>
                  <a:cubicBezTo>
                    <a:pt x="21" y="63"/>
                    <a:pt x="19" y="59"/>
                    <a:pt x="21" y="57"/>
                  </a:cubicBezTo>
                  <a:cubicBezTo>
                    <a:pt x="23" y="55"/>
                    <a:pt x="26" y="57"/>
                    <a:pt x="26" y="51"/>
                  </a:cubicBezTo>
                  <a:cubicBezTo>
                    <a:pt x="25" y="45"/>
                    <a:pt x="28" y="45"/>
                    <a:pt x="25" y="4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69" name="Freeform 169"/>
            <p:cNvSpPr>
              <a:spLocks/>
            </p:cNvSpPr>
            <p:nvPr/>
          </p:nvSpPr>
          <p:spPr bwMode="auto">
            <a:xfrm>
              <a:off x="7823303" y="2887733"/>
              <a:ext cx="233068" cy="159468"/>
            </a:xfrm>
            <a:custGeom>
              <a:avLst/>
              <a:gdLst>
                <a:gd name="T0" fmla="*/ 52 w 64"/>
                <a:gd name="T1" fmla="*/ 35 h 44"/>
                <a:gd name="T2" fmla="*/ 56 w 64"/>
                <a:gd name="T3" fmla="*/ 38 h 44"/>
                <a:gd name="T4" fmla="*/ 62 w 64"/>
                <a:gd name="T5" fmla="*/ 40 h 44"/>
                <a:gd name="T6" fmla="*/ 64 w 64"/>
                <a:gd name="T7" fmla="*/ 39 h 44"/>
                <a:gd name="T8" fmla="*/ 63 w 64"/>
                <a:gd name="T9" fmla="*/ 28 h 44"/>
                <a:gd name="T10" fmla="*/ 54 w 64"/>
                <a:gd name="T11" fmla="*/ 23 h 44"/>
                <a:gd name="T12" fmla="*/ 53 w 64"/>
                <a:gd name="T13" fmla="*/ 15 h 44"/>
                <a:gd name="T14" fmla="*/ 42 w 64"/>
                <a:gd name="T15" fmla="*/ 16 h 44"/>
                <a:gd name="T16" fmla="*/ 35 w 64"/>
                <a:gd name="T17" fmla="*/ 15 h 44"/>
                <a:gd name="T18" fmla="*/ 27 w 64"/>
                <a:gd name="T19" fmla="*/ 14 h 44"/>
                <a:gd name="T20" fmla="*/ 15 w 64"/>
                <a:gd name="T21" fmla="*/ 13 h 44"/>
                <a:gd name="T22" fmla="*/ 21 w 64"/>
                <a:gd name="T23" fmla="*/ 8 h 44"/>
                <a:gd name="T24" fmla="*/ 24 w 64"/>
                <a:gd name="T25" fmla="*/ 8 h 44"/>
                <a:gd name="T26" fmla="*/ 27 w 64"/>
                <a:gd name="T27" fmla="*/ 1 h 44"/>
                <a:gd name="T28" fmla="*/ 21 w 64"/>
                <a:gd name="T29" fmla="*/ 3 h 44"/>
                <a:gd name="T30" fmla="*/ 15 w 64"/>
                <a:gd name="T31" fmla="*/ 4 h 44"/>
                <a:gd name="T32" fmla="*/ 11 w 64"/>
                <a:gd name="T33" fmla="*/ 9 h 44"/>
                <a:gd name="T34" fmla="*/ 8 w 64"/>
                <a:gd name="T35" fmla="*/ 13 h 44"/>
                <a:gd name="T36" fmla="*/ 0 w 64"/>
                <a:gd name="T37" fmla="*/ 16 h 44"/>
                <a:gd name="T38" fmla="*/ 5 w 64"/>
                <a:gd name="T39" fmla="*/ 23 h 44"/>
                <a:gd name="T40" fmla="*/ 6 w 64"/>
                <a:gd name="T41" fmla="*/ 30 h 44"/>
                <a:gd name="T42" fmla="*/ 3 w 64"/>
                <a:gd name="T43" fmla="*/ 39 h 44"/>
                <a:gd name="T44" fmla="*/ 7 w 64"/>
                <a:gd name="T45" fmla="*/ 40 h 44"/>
                <a:gd name="T46" fmla="*/ 15 w 64"/>
                <a:gd name="T47" fmla="*/ 37 h 44"/>
                <a:gd name="T48" fmla="*/ 23 w 64"/>
                <a:gd name="T49" fmla="*/ 33 h 44"/>
                <a:gd name="T50" fmla="*/ 31 w 64"/>
                <a:gd name="T51" fmla="*/ 26 h 44"/>
                <a:gd name="T52" fmla="*/ 34 w 64"/>
                <a:gd name="T53" fmla="*/ 33 h 44"/>
                <a:gd name="T54" fmla="*/ 35 w 64"/>
                <a:gd name="T55" fmla="*/ 43 h 44"/>
                <a:gd name="T56" fmla="*/ 39 w 64"/>
                <a:gd name="T57" fmla="*/ 43 h 44"/>
                <a:gd name="T58" fmla="*/ 43 w 64"/>
                <a:gd name="T59" fmla="*/ 42 h 44"/>
                <a:gd name="T60" fmla="*/ 52 w 64"/>
                <a:gd name="T61" fmla="*/ 3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44">
                  <a:moveTo>
                    <a:pt x="52" y="35"/>
                  </a:moveTo>
                  <a:cubicBezTo>
                    <a:pt x="54" y="37"/>
                    <a:pt x="54" y="38"/>
                    <a:pt x="56" y="38"/>
                  </a:cubicBezTo>
                  <a:cubicBezTo>
                    <a:pt x="57" y="38"/>
                    <a:pt x="60" y="38"/>
                    <a:pt x="62" y="40"/>
                  </a:cubicBezTo>
                  <a:cubicBezTo>
                    <a:pt x="63" y="39"/>
                    <a:pt x="64" y="39"/>
                    <a:pt x="64" y="39"/>
                  </a:cubicBezTo>
                  <a:cubicBezTo>
                    <a:pt x="64" y="39"/>
                    <a:pt x="63" y="31"/>
                    <a:pt x="63" y="28"/>
                  </a:cubicBezTo>
                  <a:cubicBezTo>
                    <a:pt x="62" y="25"/>
                    <a:pt x="54" y="23"/>
                    <a:pt x="54" y="23"/>
                  </a:cubicBezTo>
                  <a:cubicBezTo>
                    <a:pt x="53" y="15"/>
                    <a:pt x="53" y="15"/>
                    <a:pt x="53" y="15"/>
                  </a:cubicBezTo>
                  <a:cubicBezTo>
                    <a:pt x="53" y="15"/>
                    <a:pt x="44" y="17"/>
                    <a:pt x="42" y="16"/>
                  </a:cubicBezTo>
                  <a:cubicBezTo>
                    <a:pt x="40" y="15"/>
                    <a:pt x="37" y="17"/>
                    <a:pt x="35" y="15"/>
                  </a:cubicBezTo>
                  <a:cubicBezTo>
                    <a:pt x="33" y="12"/>
                    <a:pt x="30" y="16"/>
                    <a:pt x="27" y="14"/>
                  </a:cubicBezTo>
                  <a:cubicBezTo>
                    <a:pt x="24" y="12"/>
                    <a:pt x="16" y="15"/>
                    <a:pt x="15" y="13"/>
                  </a:cubicBezTo>
                  <a:cubicBezTo>
                    <a:pt x="15" y="12"/>
                    <a:pt x="19" y="8"/>
                    <a:pt x="21" y="8"/>
                  </a:cubicBezTo>
                  <a:cubicBezTo>
                    <a:pt x="22" y="8"/>
                    <a:pt x="23" y="8"/>
                    <a:pt x="24" y="8"/>
                  </a:cubicBezTo>
                  <a:cubicBezTo>
                    <a:pt x="25" y="7"/>
                    <a:pt x="28" y="2"/>
                    <a:pt x="27" y="1"/>
                  </a:cubicBezTo>
                  <a:cubicBezTo>
                    <a:pt x="26" y="0"/>
                    <a:pt x="23" y="1"/>
                    <a:pt x="21" y="3"/>
                  </a:cubicBezTo>
                  <a:cubicBezTo>
                    <a:pt x="19" y="4"/>
                    <a:pt x="16" y="2"/>
                    <a:pt x="15" y="4"/>
                  </a:cubicBezTo>
                  <a:cubicBezTo>
                    <a:pt x="14" y="6"/>
                    <a:pt x="13" y="9"/>
                    <a:pt x="11" y="9"/>
                  </a:cubicBezTo>
                  <a:cubicBezTo>
                    <a:pt x="9" y="9"/>
                    <a:pt x="10" y="12"/>
                    <a:pt x="8" y="13"/>
                  </a:cubicBezTo>
                  <a:cubicBezTo>
                    <a:pt x="6" y="14"/>
                    <a:pt x="1" y="14"/>
                    <a:pt x="0" y="16"/>
                  </a:cubicBezTo>
                  <a:cubicBezTo>
                    <a:pt x="0" y="19"/>
                    <a:pt x="6" y="20"/>
                    <a:pt x="5" y="23"/>
                  </a:cubicBezTo>
                  <a:cubicBezTo>
                    <a:pt x="5" y="26"/>
                    <a:pt x="9" y="29"/>
                    <a:pt x="6" y="30"/>
                  </a:cubicBezTo>
                  <a:cubicBezTo>
                    <a:pt x="4" y="32"/>
                    <a:pt x="3" y="34"/>
                    <a:pt x="3" y="39"/>
                  </a:cubicBezTo>
                  <a:cubicBezTo>
                    <a:pt x="4" y="40"/>
                    <a:pt x="6" y="41"/>
                    <a:pt x="7" y="40"/>
                  </a:cubicBezTo>
                  <a:cubicBezTo>
                    <a:pt x="8" y="37"/>
                    <a:pt x="15" y="40"/>
                    <a:pt x="15" y="37"/>
                  </a:cubicBezTo>
                  <a:cubicBezTo>
                    <a:pt x="15" y="35"/>
                    <a:pt x="23" y="36"/>
                    <a:pt x="23" y="33"/>
                  </a:cubicBezTo>
                  <a:cubicBezTo>
                    <a:pt x="23" y="31"/>
                    <a:pt x="28" y="26"/>
                    <a:pt x="31" y="26"/>
                  </a:cubicBezTo>
                  <a:cubicBezTo>
                    <a:pt x="34" y="26"/>
                    <a:pt x="31" y="31"/>
                    <a:pt x="34" y="33"/>
                  </a:cubicBezTo>
                  <a:cubicBezTo>
                    <a:pt x="38" y="35"/>
                    <a:pt x="33" y="41"/>
                    <a:pt x="35" y="43"/>
                  </a:cubicBezTo>
                  <a:cubicBezTo>
                    <a:pt x="35" y="44"/>
                    <a:pt x="37" y="44"/>
                    <a:pt x="39" y="43"/>
                  </a:cubicBezTo>
                  <a:cubicBezTo>
                    <a:pt x="40" y="43"/>
                    <a:pt x="42" y="42"/>
                    <a:pt x="43" y="42"/>
                  </a:cubicBezTo>
                  <a:cubicBezTo>
                    <a:pt x="46" y="39"/>
                    <a:pt x="51" y="35"/>
                    <a:pt x="52" y="3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0" name="Freeform 170"/>
            <p:cNvSpPr>
              <a:spLocks/>
            </p:cNvSpPr>
            <p:nvPr/>
          </p:nvSpPr>
          <p:spPr bwMode="auto">
            <a:xfrm>
              <a:off x="3349028" y="3424399"/>
              <a:ext cx="26066" cy="53666"/>
            </a:xfrm>
            <a:custGeom>
              <a:avLst/>
              <a:gdLst>
                <a:gd name="T0" fmla="*/ 6 w 7"/>
                <a:gd name="T1" fmla="*/ 14 h 15"/>
                <a:gd name="T2" fmla="*/ 3 w 7"/>
                <a:gd name="T3" fmla="*/ 11 h 15"/>
                <a:gd name="T4" fmla="*/ 0 w 7"/>
                <a:gd name="T5" fmla="*/ 5 h 15"/>
                <a:gd name="T6" fmla="*/ 3 w 7"/>
                <a:gd name="T7" fmla="*/ 3 h 15"/>
                <a:gd name="T8" fmla="*/ 4 w 7"/>
                <a:gd name="T9" fmla="*/ 9 h 15"/>
                <a:gd name="T10" fmla="*/ 6 w 7"/>
                <a:gd name="T11" fmla="*/ 14 h 15"/>
              </a:gdLst>
              <a:ahLst/>
              <a:cxnLst>
                <a:cxn ang="0">
                  <a:pos x="T0" y="T1"/>
                </a:cxn>
                <a:cxn ang="0">
                  <a:pos x="T2" y="T3"/>
                </a:cxn>
                <a:cxn ang="0">
                  <a:pos x="T4" y="T5"/>
                </a:cxn>
                <a:cxn ang="0">
                  <a:pos x="T6" y="T7"/>
                </a:cxn>
                <a:cxn ang="0">
                  <a:pos x="T8" y="T9"/>
                </a:cxn>
                <a:cxn ang="0">
                  <a:pos x="T10" y="T11"/>
                </a:cxn>
              </a:cxnLst>
              <a:rect l="0" t="0" r="r" b="b"/>
              <a:pathLst>
                <a:path w="7" h="15">
                  <a:moveTo>
                    <a:pt x="6" y="14"/>
                  </a:moveTo>
                  <a:cubicBezTo>
                    <a:pt x="6" y="15"/>
                    <a:pt x="3" y="13"/>
                    <a:pt x="3" y="11"/>
                  </a:cubicBezTo>
                  <a:cubicBezTo>
                    <a:pt x="3" y="9"/>
                    <a:pt x="0" y="9"/>
                    <a:pt x="0" y="5"/>
                  </a:cubicBezTo>
                  <a:cubicBezTo>
                    <a:pt x="0" y="2"/>
                    <a:pt x="1" y="0"/>
                    <a:pt x="3" y="3"/>
                  </a:cubicBezTo>
                  <a:cubicBezTo>
                    <a:pt x="5" y="6"/>
                    <a:pt x="3" y="8"/>
                    <a:pt x="4" y="9"/>
                  </a:cubicBezTo>
                  <a:cubicBezTo>
                    <a:pt x="4" y="10"/>
                    <a:pt x="7" y="12"/>
                    <a:pt x="6" y="1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1" name="Freeform 171"/>
            <p:cNvSpPr>
              <a:spLocks/>
            </p:cNvSpPr>
            <p:nvPr/>
          </p:nvSpPr>
          <p:spPr bwMode="auto">
            <a:xfrm>
              <a:off x="3853495" y="3885935"/>
              <a:ext cx="36800" cy="32200"/>
            </a:xfrm>
            <a:custGeom>
              <a:avLst/>
              <a:gdLst>
                <a:gd name="T0" fmla="*/ 2 w 10"/>
                <a:gd name="T1" fmla="*/ 8 h 9"/>
                <a:gd name="T2" fmla="*/ 1 w 10"/>
                <a:gd name="T3" fmla="*/ 4 h 9"/>
                <a:gd name="T4" fmla="*/ 8 w 10"/>
                <a:gd name="T5" fmla="*/ 2 h 9"/>
                <a:gd name="T6" fmla="*/ 8 w 10"/>
                <a:gd name="T7" fmla="*/ 7 h 9"/>
                <a:gd name="T8" fmla="*/ 2 w 10"/>
                <a:gd name="T9" fmla="*/ 8 h 9"/>
              </a:gdLst>
              <a:ahLst/>
              <a:cxnLst>
                <a:cxn ang="0">
                  <a:pos x="T0" y="T1"/>
                </a:cxn>
                <a:cxn ang="0">
                  <a:pos x="T2" y="T3"/>
                </a:cxn>
                <a:cxn ang="0">
                  <a:pos x="T4" y="T5"/>
                </a:cxn>
                <a:cxn ang="0">
                  <a:pos x="T6" y="T7"/>
                </a:cxn>
                <a:cxn ang="0">
                  <a:pos x="T8" y="T9"/>
                </a:cxn>
              </a:cxnLst>
              <a:rect l="0" t="0" r="r" b="b"/>
              <a:pathLst>
                <a:path w="10" h="9">
                  <a:moveTo>
                    <a:pt x="2" y="8"/>
                  </a:moveTo>
                  <a:cubicBezTo>
                    <a:pt x="0" y="7"/>
                    <a:pt x="3" y="5"/>
                    <a:pt x="1" y="4"/>
                  </a:cubicBezTo>
                  <a:cubicBezTo>
                    <a:pt x="0" y="3"/>
                    <a:pt x="6" y="0"/>
                    <a:pt x="8" y="2"/>
                  </a:cubicBezTo>
                  <a:cubicBezTo>
                    <a:pt x="9" y="4"/>
                    <a:pt x="10" y="6"/>
                    <a:pt x="8" y="7"/>
                  </a:cubicBezTo>
                  <a:cubicBezTo>
                    <a:pt x="6" y="8"/>
                    <a:pt x="3" y="9"/>
                    <a:pt x="2" y="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2" name="Freeform 172"/>
            <p:cNvSpPr>
              <a:spLocks/>
            </p:cNvSpPr>
            <p:nvPr/>
          </p:nvSpPr>
          <p:spPr bwMode="auto">
            <a:xfrm>
              <a:off x="7070435" y="2872399"/>
              <a:ext cx="104266" cy="87400"/>
            </a:xfrm>
            <a:custGeom>
              <a:avLst/>
              <a:gdLst>
                <a:gd name="T0" fmla="*/ 27 w 29"/>
                <a:gd name="T1" fmla="*/ 19 h 24"/>
                <a:gd name="T2" fmla="*/ 22 w 29"/>
                <a:gd name="T3" fmla="*/ 12 h 24"/>
                <a:gd name="T4" fmla="*/ 19 w 29"/>
                <a:gd name="T5" fmla="*/ 6 h 24"/>
                <a:gd name="T6" fmla="*/ 16 w 29"/>
                <a:gd name="T7" fmla="*/ 1 h 24"/>
                <a:gd name="T8" fmla="*/ 9 w 29"/>
                <a:gd name="T9" fmla="*/ 0 h 24"/>
                <a:gd name="T10" fmla="*/ 0 w 29"/>
                <a:gd name="T11" fmla="*/ 2 h 24"/>
                <a:gd name="T12" fmla="*/ 2 w 29"/>
                <a:gd name="T13" fmla="*/ 8 h 24"/>
                <a:gd name="T14" fmla="*/ 9 w 29"/>
                <a:gd name="T15" fmla="*/ 11 h 24"/>
                <a:gd name="T16" fmla="*/ 10 w 29"/>
                <a:gd name="T17" fmla="*/ 14 h 24"/>
                <a:gd name="T18" fmla="*/ 11 w 29"/>
                <a:gd name="T19" fmla="*/ 14 h 24"/>
                <a:gd name="T20" fmla="*/ 13 w 29"/>
                <a:gd name="T21" fmla="*/ 16 h 24"/>
                <a:gd name="T22" fmla="*/ 17 w 29"/>
                <a:gd name="T23" fmla="*/ 18 h 24"/>
                <a:gd name="T24" fmla="*/ 21 w 29"/>
                <a:gd name="T25" fmla="*/ 19 h 24"/>
                <a:gd name="T26" fmla="*/ 23 w 29"/>
                <a:gd name="T27" fmla="*/ 24 h 24"/>
                <a:gd name="T28" fmla="*/ 29 w 29"/>
                <a:gd name="T29" fmla="*/ 23 h 24"/>
                <a:gd name="T30" fmla="*/ 27 w 29"/>
                <a:gd name="T31"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24">
                  <a:moveTo>
                    <a:pt x="27" y="19"/>
                  </a:moveTo>
                  <a:cubicBezTo>
                    <a:pt x="27" y="17"/>
                    <a:pt x="22" y="15"/>
                    <a:pt x="22" y="12"/>
                  </a:cubicBezTo>
                  <a:cubicBezTo>
                    <a:pt x="22" y="10"/>
                    <a:pt x="18" y="8"/>
                    <a:pt x="19" y="6"/>
                  </a:cubicBezTo>
                  <a:cubicBezTo>
                    <a:pt x="19" y="4"/>
                    <a:pt x="17" y="2"/>
                    <a:pt x="16" y="1"/>
                  </a:cubicBezTo>
                  <a:cubicBezTo>
                    <a:pt x="14" y="0"/>
                    <a:pt x="11" y="0"/>
                    <a:pt x="9" y="0"/>
                  </a:cubicBezTo>
                  <a:cubicBezTo>
                    <a:pt x="6" y="0"/>
                    <a:pt x="3" y="1"/>
                    <a:pt x="0" y="2"/>
                  </a:cubicBezTo>
                  <a:cubicBezTo>
                    <a:pt x="2" y="4"/>
                    <a:pt x="1" y="5"/>
                    <a:pt x="2" y="8"/>
                  </a:cubicBezTo>
                  <a:cubicBezTo>
                    <a:pt x="4" y="12"/>
                    <a:pt x="7" y="10"/>
                    <a:pt x="9" y="11"/>
                  </a:cubicBezTo>
                  <a:cubicBezTo>
                    <a:pt x="9" y="12"/>
                    <a:pt x="10" y="13"/>
                    <a:pt x="10" y="14"/>
                  </a:cubicBezTo>
                  <a:cubicBezTo>
                    <a:pt x="10" y="14"/>
                    <a:pt x="11" y="14"/>
                    <a:pt x="11" y="14"/>
                  </a:cubicBezTo>
                  <a:cubicBezTo>
                    <a:pt x="12" y="15"/>
                    <a:pt x="13" y="15"/>
                    <a:pt x="13" y="16"/>
                  </a:cubicBezTo>
                  <a:cubicBezTo>
                    <a:pt x="15" y="17"/>
                    <a:pt x="17" y="18"/>
                    <a:pt x="17" y="18"/>
                  </a:cubicBezTo>
                  <a:cubicBezTo>
                    <a:pt x="18" y="19"/>
                    <a:pt x="19" y="17"/>
                    <a:pt x="21" y="19"/>
                  </a:cubicBezTo>
                  <a:cubicBezTo>
                    <a:pt x="23" y="22"/>
                    <a:pt x="23" y="22"/>
                    <a:pt x="23" y="24"/>
                  </a:cubicBezTo>
                  <a:cubicBezTo>
                    <a:pt x="25" y="24"/>
                    <a:pt x="27" y="24"/>
                    <a:pt x="29" y="23"/>
                  </a:cubicBezTo>
                  <a:cubicBezTo>
                    <a:pt x="28" y="21"/>
                    <a:pt x="27" y="20"/>
                    <a:pt x="27" y="1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3" name="Freeform 173"/>
            <p:cNvSpPr>
              <a:spLocks noEditPoints="1"/>
            </p:cNvSpPr>
            <p:nvPr/>
          </p:nvSpPr>
          <p:spPr bwMode="auto">
            <a:xfrm>
              <a:off x="7116435" y="2850932"/>
              <a:ext cx="153334" cy="127266"/>
            </a:xfrm>
            <a:custGeom>
              <a:avLst/>
              <a:gdLst>
                <a:gd name="T0" fmla="*/ 40 w 42"/>
                <a:gd name="T1" fmla="*/ 12 h 35"/>
                <a:gd name="T2" fmla="*/ 32 w 42"/>
                <a:gd name="T3" fmla="*/ 2 h 35"/>
                <a:gd name="T4" fmla="*/ 27 w 42"/>
                <a:gd name="T5" fmla="*/ 6 h 35"/>
                <a:gd name="T6" fmla="*/ 23 w 42"/>
                <a:gd name="T7" fmla="*/ 6 h 35"/>
                <a:gd name="T8" fmla="*/ 17 w 42"/>
                <a:gd name="T9" fmla="*/ 1 h 35"/>
                <a:gd name="T10" fmla="*/ 14 w 42"/>
                <a:gd name="T11" fmla="*/ 0 h 35"/>
                <a:gd name="T12" fmla="*/ 12 w 42"/>
                <a:gd name="T13" fmla="*/ 3 h 35"/>
                <a:gd name="T14" fmla="*/ 15 w 42"/>
                <a:gd name="T15" fmla="*/ 7 h 35"/>
                <a:gd name="T16" fmla="*/ 9 w 42"/>
                <a:gd name="T17" fmla="*/ 7 h 35"/>
                <a:gd name="T18" fmla="*/ 3 w 42"/>
                <a:gd name="T19" fmla="*/ 5 h 35"/>
                <a:gd name="T20" fmla="*/ 6 w 42"/>
                <a:gd name="T21" fmla="*/ 12 h 35"/>
                <a:gd name="T22" fmla="*/ 9 w 42"/>
                <a:gd name="T23" fmla="*/ 18 h 35"/>
                <a:gd name="T24" fmla="*/ 14 w 42"/>
                <a:gd name="T25" fmla="*/ 25 h 35"/>
                <a:gd name="T26" fmla="*/ 16 w 42"/>
                <a:gd name="T27" fmla="*/ 29 h 35"/>
                <a:gd name="T28" fmla="*/ 26 w 42"/>
                <a:gd name="T29" fmla="*/ 23 h 35"/>
                <a:gd name="T30" fmla="*/ 27 w 42"/>
                <a:gd name="T31" fmla="*/ 30 h 35"/>
                <a:gd name="T32" fmla="*/ 33 w 42"/>
                <a:gd name="T33" fmla="*/ 35 h 35"/>
                <a:gd name="T34" fmla="*/ 35 w 42"/>
                <a:gd name="T35" fmla="*/ 30 h 35"/>
                <a:gd name="T36" fmla="*/ 40 w 42"/>
                <a:gd name="T37" fmla="*/ 12 h 35"/>
                <a:gd name="T38" fmla="*/ 4 w 42"/>
                <a:gd name="T39" fmla="*/ 24 h 35"/>
                <a:gd name="T40" fmla="*/ 0 w 42"/>
                <a:gd name="T41" fmla="*/ 22 h 35"/>
                <a:gd name="T42" fmla="*/ 3 w 42"/>
                <a:gd name="T43" fmla="*/ 27 h 35"/>
                <a:gd name="T44" fmla="*/ 9 w 42"/>
                <a:gd name="T45" fmla="*/ 30 h 35"/>
                <a:gd name="T46" fmla="*/ 10 w 42"/>
                <a:gd name="T47" fmla="*/ 30 h 35"/>
                <a:gd name="T48" fmla="*/ 8 w 42"/>
                <a:gd name="T49" fmla="*/ 25 h 35"/>
                <a:gd name="T50" fmla="*/ 4 w 42"/>
                <a:gd name="T51" fmla="*/ 24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2" h="35">
                  <a:moveTo>
                    <a:pt x="40" y="12"/>
                  </a:moveTo>
                  <a:cubicBezTo>
                    <a:pt x="39" y="10"/>
                    <a:pt x="36" y="6"/>
                    <a:pt x="32" y="2"/>
                  </a:cubicBezTo>
                  <a:cubicBezTo>
                    <a:pt x="31" y="5"/>
                    <a:pt x="28" y="4"/>
                    <a:pt x="27" y="6"/>
                  </a:cubicBezTo>
                  <a:cubicBezTo>
                    <a:pt x="26" y="8"/>
                    <a:pt x="24" y="6"/>
                    <a:pt x="23" y="6"/>
                  </a:cubicBezTo>
                  <a:cubicBezTo>
                    <a:pt x="22" y="6"/>
                    <a:pt x="19" y="2"/>
                    <a:pt x="17" y="1"/>
                  </a:cubicBezTo>
                  <a:cubicBezTo>
                    <a:pt x="16" y="1"/>
                    <a:pt x="15" y="1"/>
                    <a:pt x="14" y="0"/>
                  </a:cubicBezTo>
                  <a:cubicBezTo>
                    <a:pt x="13" y="2"/>
                    <a:pt x="12" y="3"/>
                    <a:pt x="12" y="3"/>
                  </a:cubicBezTo>
                  <a:cubicBezTo>
                    <a:pt x="13" y="5"/>
                    <a:pt x="16" y="6"/>
                    <a:pt x="15" y="7"/>
                  </a:cubicBezTo>
                  <a:cubicBezTo>
                    <a:pt x="14" y="8"/>
                    <a:pt x="10" y="8"/>
                    <a:pt x="9" y="7"/>
                  </a:cubicBezTo>
                  <a:cubicBezTo>
                    <a:pt x="7" y="5"/>
                    <a:pt x="4" y="3"/>
                    <a:pt x="3" y="5"/>
                  </a:cubicBezTo>
                  <a:cubicBezTo>
                    <a:pt x="2" y="6"/>
                    <a:pt x="6" y="10"/>
                    <a:pt x="6" y="12"/>
                  </a:cubicBezTo>
                  <a:cubicBezTo>
                    <a:pt x="5" y="14"/>
                    <a:pt x="9" y="16"/>
                    <a:pt x="9" y="18"/>
                  </a:cubicBezTo>
                  <a:cubicBezTo>
                    <a:pt x="9" y="21"/>
                    <a:pt x="14" y="23"/>
                    <a:pt x="14" y="25"/>
                  </a:cubicBezTo>
                  <a:cubicBezTo>
                    <a:pt x="14" y="26"/>
                    <a:pt x="15" y="27"/>
                    <a:pt x="16" y="29"/>
                  </a:cubicBezTo>
                  <a:cubicBezTo>
                    <a:pt x="20" y="27"/>
                    <a:pt x="23" y="24"/>
                    <a:pt x="26" y="23"/>
                  </a:cubicBezTo>
                  <a:cubicBezTo>
                    <a:pt x="30" y="21"/>
                    <a:pt x="28" y="29"/>
                    <a:pt x="27" y="30"/>
                  </a:cubicBezTo>
                  <a:cubicBezTo>
                    <a:pt x="27" y="31"/>
                    <a:pt x="30" y="33"/>
                    <a:pt x="33" y="35"/>
                  </a:cubicBezTo>
                  <a:cubicBezTo>
                    <a:pt x="33" y="33"/>
                    <a:pt x="34" y="31"/>
                    <a:pt x="35" y="30"/>
                  </a:cubicBezTo>
                  <a:cubicBezTo>
                    <a:pt x="39" y="24"/>
                    <a:pt x="42" y="16"/>
                    <a:pt x="40" y="12"/>
                  </a:cubicBezTo>
                  <a:close/>
                  <a:moveTo>
                    <a:pt x="4" y="24"/>
                  </a:moveTo>
                  <a:cubicBezTo>
                    <a:pt x="4" y="24"/>
                    <a:pt x="2" y="23"/>
                    <a:pt x="0" y="22"/>
                  </a:cubicBezTo>
                  <a:cubicBezTo>
                    <a:pt x="1" y="24"/>
                    <a:pt x="1" y="26"/>
                    <a:pt x="3" y="27"/>
                  </a:cubicBezTo>
                  <a:cubicBezTo>
                    <a:pt x="7" y="28"/>
                    <a:pt x="1" y="29"/>
                    <a:pt x="9" y="30"/>
                  </a:cubicBezTo>
                  <a:cubicBezTo>
                    <a:pt x="9" y="30"/>
                    <a:pt x="10" y="30"/>
                    <a:pt x="10" y="30"/>
                  </a:cubicBezTo>
                  <a:cubicBezTo>
                    <a:pt x="10" y="28"/>
                    <a:pt x="10" y="28"/>
                    <a:pt x="8" y="25"/>
                  </a:cubicBezTo>
                  <a:cubicBezTo>
                    <a:pt x="6" y="23"/>
                    <a:pt x="5" y="25"/>
                    <a:pt x="4" y="2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4" name="Freeform 174"/>
            <p:cNvSpPr>
              <a:spLocks/>
            </p:cNvSpPr>
            <p:nvPr/>
          </p:nvSpPr>
          <p:spPr bwMode="auto">
            <a:xfrm>
              <a:off x="7602503" y="2981265"/>
              <a:ext cx="438534" cy="312800"/>
            </a:xfrm>
            <a:custGeom>
              <a:avLst/>
              <a:gdLst>
                <a:gd name="T0" fmla="*/ 117 w 121"/>
                <a:gd name="T1" fmla="*/ 12 h 86"/>
                <a:gd name="T2" fmla="*/ 113 w 121"/>
                <a:gd name="T3" fmla="*/ 9 h 86"/>
                <a:gd name="T4" fmla="*/ 104 w 121"/>
                <a:gd name="T5" fmla="*/ 16 h 86"/>
                <a:gd name="T6" fmla="*/ 100 w 121"/>
                <a:gd name="T7" fmla="*/ 17 h 86"/>
                <a:gd name="T8" fmla="*/ 96 w 121"/>
                <a:gd name="T9" fmla="*/ 17 h 86"/>
                <a:gd name="T10" fmla="*/ 95 w 121"/>
                <a:gd name="T11" fmla="*/ 7 h 86"/>
                <a:gd name="T12" fmla="*/ 92 w 121"/>
                <a:gd name="T13" fmla="*/ 0 h 86"/>
                <a:gd name="T14" fmla="*/ 84 w 121"/>
                <a:gd name="T15" fmla="*/ 7 h 86"/>
                <a:gd name="T16" fmla="*/ 76 w 121"/>
                <a:gd name="T17" fmla="*/ 11 h 86"/>
                <a:gd name="T18" fmla="*/ 68 w 121"/>
                <a:gd name="T19" fmla="*/ 14 h 86"/>
                <a:gd name="T20" fmla="*/ 60 w 121"/>
                <a:gd name="T21" fmla="*/ 12 h 86"/>
                <a:gd name="T22" fmla="*/ 54 w 121"/>
                <a:gd name="T23" fmla="*/ 9 h 86"/>
                <a:gd name="T24" fmla="*/ 47 w 121"/>
                <a:gd name="T25" fmla="*/ 8 h 86"/>
                <a:gd name="T26" fmla="*/ 40 w 121"/>
                <a:gd name="T27" fmla="*/ 12 h 86"/>
                <a:gd name="T28" fmla="*/ 35 w 121"/>
                <a:gd name="T29" fmla="*/ 20 h 86"/>
                <a:gd name="T30" fmla="*/ 23 w 121"/>
                <a:gd name="T31" fmla="*/ 27 h 86"/>
                <a:gd name="T32" fmla="*/ 16 w 121"/>
                <a:gd name="T33" fmla="*/ 30 h 86"/>
                <a:gd name="T34" fmla="*/ 10 w 121"/>
                <a:gd name="T35" fmla="*/ 28 h 86"/>
                <a:gd name="T36" fmla="*/ 6 w 121"/>
                <a:gd name="T37" fmla="*/ 32 h 86"/>
                <a:gd name="T38" fmla="*/ 3 w 121"/>
                <a:gd name="T39" fmla="*/ 39 h 86"/>
                <a:gd name="T40" fmla="*/ 2 w 121"/>
                <a:gd name="T41" fmla="*/ 46 h 86"/>
                <a:gd name="T42" fmla="*/ 2 w 121"/>
                <a:gd name="T43" fmla="*/ 55 h 86"/>
                <a:gd name="T44" fmla="*/ 3 w 121"/>
                <a:gd name="T45" fmla="*/ 65 h 86"/>
                <a:gd name="T46" fmla="*/ 11 w 121"/>
                <a:gd name="T47" fmla="*/ 69 h 86"/>
                <a:gd name="T48" fmla="*/ 3 w 121"/>
                <a:gd name="T49" fmla="*/ 81 h 86"/>
                <a:gd name="T50" fmla="*/ 4 w 121"/>
                <a:gd name="T51" fmla="*/ 84 h 86"/>
                <a:gd name="T52" fmla="*/ 17 w 121"/>
                <a:gd name="T53" fmla="*/ 85 h 86"/>
                <a:gd name="T54" fmla="*/ 51 w 121"/>
                <a:gd name="T55" fmla="*/ 81 h 86"/>
                <a:gd name="T56" fmla="*/ 50 w 121"/>
                <a:gd name="T57" fmla="*/ 73 h 86"/>
                <a:gd name="T58" fmla="*/ 57 w 121"/>
                <a:gd name="T59" fmla="*/ 69 h 86"/>
                <a:gd name="T60" fmla="*/ 63 w 121"/>
                <a:gd name="T61" fmla="*/ 67 h 86"/>
                <a:gd name="T62" fmla="*/ 72 w 121"/>
                <a:gd name="T63" fmla="*/ 64 h 86"/>
                <a:gd name="T64" fmla="*/ 76 w 121"/>
                <a:gd name="T65" fmla="*/ 60 h 86"/>
                <a:gd name="T66" fmla="*/ 79 w 121"/>
                <a:gd name="T67" fmla="*/ 51 h 86"/>
                <a:gd name="T68" fmla="*/ 84 w 121"/>
                <a:gd name="T69" fmla="*/ 48 h 86"/>
                <a:gd name="T70" fmla="*/ 82 w 121"/>
                <a:gd name="T71" fmla="*/ 42 h 86"/>
                <a:gd name="T72" fmla="*/ 91 w 121"/>
                <a:gd name="T73" fmla="*/ 43 h 86"/>
                <a:gd name="T74" fmla="*/ 92 w 121"/>
                <a:gd name="T75" fmla="*/ 36 h 86"/>
                <a:gd name="T76" fmla="*/ 96 w 121"/>
                <a:gd name="T77" fmla="*/ 30 h 86"/>
                <a:gd name="T78" fmla="*/ 94 w 121"/>
                <a:gd name="T79" fmla="*/ 25 h 86"/>
                <a:gd name="T80" fmla="*/ 95 w 121"/>
                <a:gd name="T81" fmla="*/ 21 h 86"/>
                <a:gd name="T82" fmla="*/ 97 w 121"/>
                <a:gd name="T83" fmla="*/ 20 h 86"/>
                <a:gd name="T84" fmla="*/ 101 w 121"/>
                <a:gd name="T85" fmla="*/ 19 h 86"/>
                <a:gd name="T86" fmla="*/ 112 w 121"/>
                <a:gd name="T87" fmla="*/ 15 h 86"/>
                <a:gd name="T88" fmla="*/ 121 w 121"/>
                <a:gd name="T89" fmla="*/ 13 h 86"/>
                <a:gd name="T90" fmla="*/ 117 w 121"/>
                <a:gd name="T91" fmla="*/ 1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1" h="86">
                  <a:moveTo>
                    <a:pt x="117" y="12"/>
                  </a:moveTo>
                  <a:cubicBezTo>
                    <a:pt x="115" y="12"/>
                    <a:pt x="115" y="11"/>
                    <a:pt x="113" y="9"/>
                  </a:cubicBezTo>
                  <a:cubicBezTo>
                    <a:pt x="112" y="9"/>
                    <a:pt x="107" y="13"/>
                    <a:pt x="104" y="16"/>
                  </a:cubicBezTo>
                  <a:cubicBezTo>
                    <a:pt x="103" y="16"/>
                    <a:pt x="101" y="17"/>
                    <a:pt x="100" y="17"/>
                  </a:cubicBezTo>
                  <a:cubicBezTo>
                    <a:pt x="98" y="18"/>
                    <a:pt x="97" y="18"/>
                    <a:pt x="96" y="17"/>
                  </a:cubicBezTo>
                  <a:cubicBezTo>
                    <a:pt x="94" y="15"/>
                    <a:pt x="99" y="9"/>
                    <a:pt x="95" y="7"/>
                  </a:cubicBezTo>
                  <a:cubicBezTo>
                    <a:pt x="92" y="5"/>
                    <a:pt x="95" y="0"/>
                    <a:pt x="92" y="0"/>
                  </a:cubicBezTo>
                  <a:cubicBezTo>
                    <a:pt x="89" y="0"/>
                    <a:pt x="84" y="5"/>
                    <a:pt x="84" y="7"/>
                  </a:cubicBezTo>
                  <a:cubicBezTo>
                    <a:pt x="84" y="10"/>
                    <a:pt x="76" y="9"/>
                    <a:pt x="76" y="11"/>
                  </a:cubicBezTo>
                  <a:cubicBezTo>
                    <a:pt x="76" y="14"/>
                    <a:pt x="69" y="11"/>
                    <a:pt x="68" y="14"/>
                  </a:cubicBezTo>
                  <a:cubicBezTo>
                    <a:pt x="66" y="16"/>
                    <a:pt x="63" y="12"/>
                    <a:pt x="60" y="12"/>
                  </a:cubicBezTo>
                  <a:cubicBezTo>
                    <a:pt x="58" y="12"/>
                    <a:pt x="57" y="8"/>
                    <a:pt x="54" y="9"/>
                  </a:cubicBezTo>
                  <a:cubicBezTo>
                    <a:pt x="51" y="10"/>
                    <a:pt x="49" y="8"/>
                    <a:pt x="47" y="8"/>
                  </a:cubicBezTo>
                  <a:cubicBezTo>
                    <a:pt x="44" y="8"/>
                    <a:pt x="43" y="13"/>
                    <a:pt x="40" y="12"/>
                  </a:cubicBezTo>
                  <a:cubicBezTo>
                    <a:pt x="37" y="11"/>
                    <a:pt x="36" y="17"/>
                    <a:pt x="35" y="20"/>
                  </a:cubicBezTo>
                  <a:cubicBezTo>
                    <a:pt x="34" y="23"/>
                    <a:pt x="23" y="23"/>
                    <a:pt x="23" y="27"/>
                  </a:cubicBezTo>
                  <a:cubicBezTo>
                    <a:pt x="23" y="31"/>
                    <a:pt x="16" y="32"/>
                    <a:pt x="16" y="30"/>
                  </a:cubicBezTo>
                  <a:cubicBezTo>
                    <a:pt x="15" y="27"/>
                    <a:pt x="11" y="29"/>
                    <a:pt x="10" y="28"/>
                  </a:cubicBezTo>
                  <a:cubicBezTo>
                    <a:pt x="9" y="27"/>
                    <a:pt x="6" y="29"/>
                    <a:pt x="6" y="32"/>
                  </a:cubicBezTo>
                  <a:cubicBezTo>
                    <a:pt x="6" y="35"/>
                    <a:pt x="3" y="37"/>
                    <a:pt x="3" y="39"/>
                  </a:cubicBezTo>
                  <a:cubicBezTo>
                    <a:pt x="2" y="40"/>
                    <a:pt x="0" y="44"/>
                    <a:pt x="2" y="46"/>
                  </a:cubicBezTo>
                  <a:cubicBezTo>
                    <a:pt x="3" y="48"/>
                    <a:pt x="0" y="51"/>
                    <a:pt x="2" y="55"/>
                  </a:cubicBezTo>
                  <a:cubicBezTo>
                    <a:pt x="3" y="59"/>
                    <a:pt x="2" y="63"/>
                    <a:pt x="3" y="65"/>
                  </a:cubicBezTo>
                  <a:cubicBezTo>
                    <a:pt x="4" y="66"/>
                    <a:pt x="10" y="65"/>
                    <a:pt x="11" y="69"/>
                  </a:cubicBezTo>
                  <a:cubicBezTo>
                    <a:pt x="13" y="73"/>
                    <a:pt x="3" y="79"/>
                    <a:pt x="3" y="81"/>
                  </a:cubicBezTo>
                  <a:cubicBezTo>
                    <a:pt x="3" y="82"/>
                    <a:pt x="3" y="83"/>
                    <a:pt x="4" y="84"/>
                  </a:cubicBezTo>
                  <a:cubicBezTo>
                    <a:pt x="8" y="84"/>
                    <a:pt x="13" y="84"/>
                    <a:pt x="17" y="85"/>
                  </a:cubicBezTo>
                  <a:cubicBezTo>
                    <a:pt x="23" y="86"/>
                    <a:pt x="51" y="82"/>
                    <a:pt x="51" y="81"/>
                  </a:cubicBezTo>
                  <a:cubicBezTo>
                    <a:pt x="52" y="80"/>
                    <a:pt x="50" y="74"/>
                    <a:pt x="50" y="73"/>
                  </a:cubicBezTo>
                  <a:cubicBezTo>
                    <a:pt x="51" y="71"/>
                    <a:pt x="54" y="68"/>
                    <a:pt x="57" y="69"/>
                  </a:cubicBezTo>
                  <a:cubicBezTo>
                    <a:pt x="60" y="69"/>
                    <a:pt x="63" y="69"/>
                    <a:pt x="63" y="67"/>
                  </a:cubicBezTo>
                  <a:cubicBezTo>
                    <a:pt x="63" y="65"/>
                    <a:pt x="71" y="62"/>
                    <a:pt x="72" y="64"/>
                  </a:cubicBezTo>
                  <a:cubicBezTo>
                    <a:pt x="73" y="66"/>
                    <a:pt x="76" y="65"/>
                    <a:pt x="76" y="60"/>
                  </a:cubicBezTo>
                  <a:cubicBezTo>
                    <a:pt x="76" y="55"/>
                    <a:pt x="76" y="52"/>
                    <a:pt x="79" y="51"/>
                  </a:cubicBezTo>
                  <a:cubicBezTo>
                    <a:pt x="82" y="51"/>
                    <a:pt x="85" y="49"/>
                    <a:pt x="84" y="48"/>
                  </a:cubicBezTo>
                  <a:cubicBezTo>
                    <a:pt x="84" y="46"/>
                    <a:pt x="81" y="43"/>
                    <a:pt x="82" y="42"/>
                  </a:cubicBezTo>
                  <a:cubicBezTo>
                    <a:pt x="83" y="41"/>
                    <a:pt x="90" y="45"/>
                    <a:pt x="91" y="43"/>
                  </a:cubicBezTo>
                  <a:cubicBezTo>
                    <a:pt x="92" y="40"/>
                    <a:pt x="90" y="38"/>
                    <a:pt x="92" y="36"/>
                  </a:cubicBezTo>
                  <a:cubicBezTo>
                    <a:pt x="93" y="34"/>
                    <a:pt x="96" y="32"/>
                    <a:pt x="96" y="30"/>
                  </a:cubicBezTo>
                  <a:cubicBezTo>
                    <a:pt x="95" y="28"/>
                    <a:pt x="96" y="27"/>
                    <a:pt x="94" y="25"/>
                  </a:cubicBezTo>
                  <a:cubicBezTo>
                    <a:pt x="92" y="23"/>
                    <a:pt x="93" y="21"/>
                    <a:pt x="95" y="21"/>
                  </a:cubicBezTo>
                  <a:cubicBezTo>
                    <a:pt x="96" y="21"/>
                    <a:pt x="96" y="20"/>
                    <a:pt x="97" y="20"/>
                  </a:cubicBezTo>
                  <a:cubicBezTo>
                    <a:pt x="98" y="20"/>
                    <a:pt x="100" y="20"/>
                    <a:pt x="101" y="19"/>
                  </a:cubicBezTo>
                  <a:cubicBezTo>
                    <a:pt x="104" y="16"/>
                    <a:pt x="110" y="14"/>
                    <a:pt x="112" y="15"/>
                  </a:cubicBezTo>
                  <a:cubicBezTo>
                    <a:pt x="114" y="16"/>
                    <a:pt x="118" y="15"/>
                    <a:pt x="121" y="13"/>
                  </a:cubicBezTo>
                  <a:cubicBezTo>
                    <a:pt x="119" y="12"/>
                    <a:pt x="118" y="12"/>
                    <a:pt x="117" y="1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5" name="Freeform 175"/>
            <p:cNvSpPr>
              <a:spLocks/>
            </p:cNvSpPr>
            <p:nvPr/>
          </p:nvSpPr>
          <p:spPr bwMode="auto">
            <a:xfrm>
              <a:off x="7617837" y="3028799"/>
              <a:ext cx="507534" cy="453868"/>
            </a:xfrm>
            <a:custGeom>
              <a:avLst/>
              <a:gdLst>
                <a:gd name="T0" fmla="*/ 129 w 140"/>
                <a:gd name="T1" fmla="*/ 6 h 125"/>
                <a:gd name="T2" fmla="*/ 119 w 140"/>
                <a:gd name="T3" fmla="*/ 1 h 125"/>
                <a:gd name="T4" fmla="*/ 108 w 140"/>
                <a:gd name="T5" fmla="*/ 2 h 125"/>
                <a:gd name="T6" fmla="*/ 93 w 140"/>
                <a:gd name="T7" fmla="*/ 7 h 125"/>
                <a:gd name="T8" fmla="*/ 90 w 140"/>
                <a:gd name="T9" fmla="*/ 12 h 125"/>
                <a:gd name="T10" fmla="*/ 88 w 140"/>
                <a:gd name="T11" fmla="*/ 23 h 125"/>
                <a:gd name="T12" fmla="*/ 78 w 140"/>
                <a:gd name="T13" fmla="*/ 29 h 125"/>
                <a:gd name="T14" fmla="*/ 75 w 140"/>
                <a:gd name="T15" fmla="*/ 38 h 125"/>
                <a:gd name="T16" fmla="*/ 68 w 140"/>
                <a:gd name="T17" fmla="*/ 51 h 125"/>
                <a:gd name="T18" fmla="*/ 53 w 140"/>
                <a:gd name="T19" fmla="*/ 56 h 125"/>
                <a:gd name="T20" fmla="*/ 47 w 140"/>
                <a:gd name="T21" fmla="*/ 68 h 125"/>
                <a:gd name="T22" fmla="*/ 0 w 140"/>
                <a:gd name="T23" fmla="*/ 71 h 125"/>
                <a:gd name="T24" fmla="*/ 13 w 140"/>
                <a:gd name="T25" fmla="*/ 83 h 125"/>
                <a:gd name="T26" fmla="*/ 19 w 140"/>
                <a:gd name="T27" fmla="*/ 98 h 125"/>
                <a:gd name="T28" fmla="*/ 6 w 140"/>
                <a:gd name="T29" fmla="*/ 109 h 125"/>
                <a:gd name="T30" fmla="*/ 22 w 140"/>
                <a:gd name="T31" fmla="*/ 110 h 125"/>
                <a:gd name="T32" fmla="*/ 42 w 140"/>
                <a:gd name="T33" fmla="*/ 109 h 125"/>
                <a:gd name="T34" fmla="*/ 53 w 140"/>
                <a:gd name="T35" fmla="*/ 116 h 125"/>
                <a:gd name="T36" fmla="*/ 62 w 140"/>
                <a:gd name="T37" fmla="*/ 125 h 125"/>
                <a:gd name="T38" fmla="*/ 63 w 140"/>
                <a:gd name="T39" fmla="*/ 125 h 125"/>
                <a:gd name="T40" fmla="*/ 79 w 140"/>
                <a:gd name="T41" fmla="*/ 119 h 125"/>
                <a:gd name="T42" fmla="*/ 82 w 140"/>
                <a:gd name="T43" fmla="*/ 110 h 125"/>
                <a:gd name="T44" fmla="*/ 73 w 140"/>
                <a:gd name="T45" fmla="*/ 95 h 125"/>
                <a:gd name="T46" fmla="*/ 86 w 140"/>
                <a:gd name="T47" fmla="*/ 88 h 125"/>
                <a:gd name="T48" fmla="*/ 96 w 140"/>
                <a:gd name="T49" fmla="*/ 81 h 125"/>
                <a:gd name="T50" fmla="*/ 107 w 140"/>
                <a:gd name="T51" fmla="*/ 68 h 125"/>
                <a:gd name="T52" fmla="*/ 116 w 140"/>
                <a:gd name="T53" fmla="*/ 59 h 125"/>
                <a:gd name="T54" fmla="*/ 122 w 140"/>
                <a:gd name="T55" fmla="*/ 47 h 125"/>
                <a:gd name="T56" fmla="*/ 113 w 140"/>
                <a:gd name="T57" fmla="*/ 35 h 125"/>
                <a:gd name="T58" fmla="*/ 116 w 140"/>
                <a:gd name="T59" fmla="*/ 22 h 125"/>
                <a:gd name="T60" fmla="*/ 137 w 140"/>
                <a:gd name="T61" fmla="*/ 21 h 125"/>
                <a:gd name="T62" fmla="*/ 133 w 140"/>
                <a:gd name="T63" fmla="*/ 13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40" h="125">
                  <a:moveTo>
                    <a:pt x="133" y="13"/>
                  </a:moveTo>
                  <a:cubicBezTo>
                    <a:pt x="129" y="11"/>
                    <a:pt x="129" y="8"/>
                    <a:pt x="129" y="6"/>
                  </a:cubicBezTo>
                  <a:cubicBezTo>
                    <a:pt x="129" y="5"/>
                    <a:pt x="124" y="3"/>
                    <a:pt x="121" y="0"/>
                  </a:cubicBezTo>
                  <a:cubicBezTo>
                    <a:pt x="121" y="0"/>
                    <a:pt x="120" y="0"/>
                    <a:pt x="119" y="1"/>
                  </a:cubicBezTo>
                  <a:cubicBezTo>
                    <a:pt x="118" y="0"/>
                    <a:pt x="118" y="0"/>
                    <a:pt x="117" y="0"/>
                  </a:cubicBezTo>
                  <a:cubicBezTo>
                    <a:pt x="114" y="2"/>
                    <a:pt x="110" y="3"/>
                    <a:pt x="108" y="2"/>
                  </a:cubicBezTo>
                  <a:cubicBezTo>
                    <a:pt x="106" y="1"/>
                    <a:pt x="100" y="3"/>
                    <a:pt x="97" y="6"/>
                  </a:cubicBezTo>
                  <a:cubicBezTo>
                    <a:pt x="96" y="7"/>
                    <a:pt x="94" y="7"/>
                    <a:pt x="93" y="7"/>
                  </a:cubicBezTo>
                  <a:cubicBezTo>
                    <a:pt x="92" y="7"/>
                    <a:pt x="92" y="8"/>
                    <a:pt x="91" y="8"/>
                  </a:cubicBezTo>
                  <a:cubicBezTo>
                    <a:pt x="89" y="8"/>
                    <a:pt x="88" y="10"/>
                    <a:pt x="90" y="12"/>
                  </a:cubicBezTo>
                  <a:cubicBezTo>
                    <a:pt x="92" y="14"/>
                    <a:pt x="91" y="15"/>
                    <a:pt x="92" y="17"/>
                  </a:cubicBezTo>
                  <a:cubicBezTo>
                    <a:pt x="92" y="19"/>
                    <a:pt x="89" y="21"/>
                    <a:pt x="88" y="23"/>
                  </a:cubicBezTo>
                  <a:cubicBezTo>
                    <a:pt x="86" y="25"/>
                    <a:pt x="88" y="27"/>
                    <a:pt x="87" y="30"/>
                  </a:cubicBezTo>
                  <a:cubicBezTo>
                    <a:pt x="86" y="32"/>
                    <a:pt x="79" y="28"/>
                    <a:pt x="78" y="29"/>
                  </a:cubicBezTo>
                  <a:cubicBezTo>
                    <a:pt x="77" y="30"/>
                    <a:pt x="80" y="33"/>
                    <a:pt x="80" y="35"/>
                  </a:cubicBezTo>
                  <a:cubicBezTo>
                    <a:pt x="81" y="36"/>
                    <a:pt x="78" y="38"/>
                    <a:pt x="75" y="38"/>
                  </a:cubicBezTo>
                  <a:cubicBezTo>
                    <a:pt x="72" y="39"/>
                    <a:pt x="72" y="42"/>
                    <a:pt x="72" y="47"/>
                  </a:cubicBezTo>
                  <a:cubicBezTo>
                    <a:pt x="72" y="52"/>
                    <a:pt x="69" y="53"/>
                    <a:pt x="68" y="51"/>
                  </a:cubicBezTo>
                  <a:cubicBezTo>
                    <a:pt x="67" y="49"/>
                    <a:pt x="59" y="52"/>
                    <a:pt x="59" y="54"/>
                  </a:cubicBezTo>
                  <a:cubicBezTo>
                    <a:pt x="59" y="56"/>
                    <a:pt x="56" y="56"/>
                    <a:pt x="53" y="56"/>
                  </a:cubicBezTo>
                  <a:cubicBezTo>
                    <a:pt x="50" y="55"/>
                    <a:pt x="47" y="58"/>
                    <a:pt x="46" y="60"/>
                  </a:cubicBezTo>
                  <a:cubicBezTo>
                    <a:pt x="46" y="61"/>
                    <a:pt x="48" y="67"/>
                    <a:pt x="47" y="68"/>
                  </a:cubicBezTo>
                  <a:cubicBezTo>
                    <a:pt x="47" y="69"/>
                    <a:pt x="19" y="73"/>
                    <a:pt x="13" y="72"/>
                  </a:cubicBezTo>
                  <a:cubicBezTo>
                    <a:pt x="9" y="71"/>
                    <a:pt x="4" y="71"/>
                    <a:pt x="0" y="71"/>
                  </a:cubicBezTo>
                  <a:cubicBezTo>
                    <a:pt x="2" y="72"/>
                    <a:pt x="4" y="74"/>
                    <a:pt x="4" y="75"/>
                  </a:cubicBezTo>
                  <a:cubicBezTo>
                    <a:pt x="5" y="78"/>
                    <a:pt x="9" y="81"/>
                    <a:pt x="13" y="83"/>
                  </a:cubicBezTo>
                  <a:cubicBezTo>
                    <a:pt x="17" y="84"/>
                    <a:pt x="15" y="91"/>
                    <a:pt x="17" y="92"/>
                  </a:cubicBezTo>
                  <a:cubicBezTo>
                    <a:pt x="19" y="93"/>
                    <a:pt x="22" y="98"/>
                    <a:pt x="19" y="98"/>
                  </a:cubicBezTo>
                  <a:cubicBezTo>
                    <a:pt x="16" y="99"/>
                    <a:pt x="14" y="99"/>
                    <a:pt x="11" y="101"/>
                  </a:cubicBezTo>
                  <a:cubicBezTo>
                    <a:pt x="9" y="102"/>
                    <a:pt x="6" y="105"/>
                    <a:pt x="6" y="109"/>
                  </a:cubicBezTo>
                  <a:cubicBezTo>
                    <a:pt x="6" y="110"/>
                    <a:pt x="6" y="110"/>
                    <a:pt x="6" y="111"/>
                  </a:cubicBezTo>
                  <a:cubicBezTo>
                    <a:pt x="13" y="111"/>
                    <a:pt x="21" y="111"/>
                    <a:pt x="22" y="110"/>
                  </a:cubicBezTo>
                  <a:cubicBezTo>
                    <a:pt x="23" y="109"/>
                    <a:pt x="26" y="108"/>
                    <a:pt x="28" y="109"/>
                  </a:cubicBezTo>
                  <a:cubicBezTo>
                    <a:pt x="30" y="110"/>
                    <a:pt x="39" y="111"/>
                    <a:pt x="42" y="109"/>
                  </a:cubicBezTo>
                  <a:cubicBezTo>
                    <a:pt x="46" y="107"/>
                    <a:pt x="49" y="109"/>
                    <a:pt x="49" y="111"/>
                  </a:cubicBezTo>
                  <a:cubicBezTo>
                    <a:pt x="49" y="113"/>
                    <a:pt x="51" y="114"/>
                    <a:pt x="53" y="116"/>
                  </a:cubicBezTo>
                  <a:cubicBezTo>
                    <a:pt x="54" y="117"/>
                    <a:pt x="53" y="119"/>
                    <a:pt x="54" y="121"/>
                  </a:cubicBezTo>
                  <a:cubicBezTo>
                    <a:pt x="55" y="123"/>
                    <a:pt x="58" y="123"/>
                    <a:pt x="62" y="125"/>
                  </a:cubicBezTo>
                  <a:cubicBezTo>
                    <a:pt x="62" y="125"/>
                    <a:pt x="63" y="125"/>
                    <a:pt x="63" y="125"/>
                  </a:cubicBezTo>
                  <a:cubicBezTo>
                    <a:pt x="63" y="125"/>
                    <a:pt x="63" y="125"/>
                    <a:pt x="63" y="125"/>
                  </a:cubicBezTo>
                  <a:cubicBezTo>
                    <a:pt x="65" y="123"/>
                    <a:pt x="66" y="119"/>
                    <a:pt x="71" y="120"/>
                  </a:cubicBezTo>
                  <a:cubicBezTo>
                    <a:pt x="76" y="121"/>
                    <a:pt x="76" y="119"/>
                    <a:pt x="79" y="119"/>
                  </a:cubicBezTo>
                  <a:cubicBezTo>
                    <a:pt x="82" y="120"/>
                    <a:pt x="84" y="120"/>
                    <a:pt x="85" y="118"/>
                  </a:cubicBezTo>
                  <a:cubicBezTo>
                    <a:pt x="87" y="116"/>
                    <a:pt x="84" y="112"/>
                    <a:pt x="82" y="110"/>
                  </a:cubicBezTo>
                  <a:cubicBezTo>
                    <a:pt x="81" y="108"/>
                    <a:pt x="78" y="105"/>
                    <a:pt x="79" y="101"/>
                  </a:cubicBezTo>
                  <a:cubicBezTo>
                    <a:pt x="79" y="98"/>
                    <a:pt x="73" y="98"/>
                    <a:pt x="73" y="95"/>
                  </a:cubicBezTo>
                  <a:cubicBezTo>
                    <a:pt x="73" y="93"/>
                    <a:pt x="79" y="88"/>
                    <a:pt x="80" y="87"/>
                  </a:cubicBezTo>
                  <a:cubicBezTo>
                    <a:pt x="81" y="86"/>
                    <a:pt x="85" y="90"/>
                    <a:pt x="86" y="88"/>
                  </a:cubicBezTo>
                  <a:cubicBezTo>
                    <a:pt x="87" y="86"/>
                    <a:pt x="90" y="87"/>
                    <a:pt x="92" y="88"/>
                  </a:cubicBezTo>
                  <a:cubicBezTo>
                    <a:pt x="93" y="88"/>
                    <a:pt x="96" y="84"/>
                    <a:pt x="96" y="81"/>
                  </a:cubicBezTo>
                  <a:cubicBezTo>
                    <a:pt x="97" y="78"/>
                    <a:pt x="102" y="78"/>
                    <a:pt x="103" y="77"/>
                  </a:cubicBezTo>
                  <a:cubicBezTo>
                    <a:pt x="104" y="76"/>
                    <a:pt x="106" y="69"/>
                    <a:pt x="107" y="68"/>
                  </a:cubicBezTo>
                  <a:cubicBezTo>
                    <a:pt x="107" y="67"/>
                    <a:pt x="112" y="68"/>
                    <a:pt x="112" y="64"/>
                  </a:cubicBezTo>
                  <a:cubicBezTo>
                    <a:pt x="112" y="60"/>
                    <a:pt x="114" y="60"/>
                    <a:pt x="116" y="59"/>
                  </a:cubicBezTo>
                  <a:cubicBezTo>
                    <a:pt x="118" y="59"/>
                    <a:pt x="117" y="56"/>
                    <a:pt x="117" y="53"/>
                  </a:cubicBezTo>
                  <a:cubicBezTo>
                    <a:pt x="118" y="50"/>
                    <a:pt x="119" y="47"/>
                    <a:pt x="122" y="47"/>
                  </a:cubicBezTo>
                  <a:cubicBezTo>
                    <a:pt x="124" y="46"/>
                    <a:pt x="121" y="42"/>
                    <a:pt x="118" y="43"/>
                  </a:cubicBezTo>
                  <a:cubicBezTo>
                    <a:pt x="115" y="44"/>
                    <a:pt x="113" y="35"/>
                    <a:pt x="113" y="35"/>
                  </a:cubicBezTo>
                  <a:cubicBezTo>
                    <a:pt x="113" y="35"/>
                    <a:pt x="113" y="28"/>
                    <a:pt x="111" y="27"/>
                  </a:cubicBezTo>
                  <a:cubicBezTo>
                    <a:pt x="110" y="26"/>
                    <a:pt x="112" y="22"/>
                    <a:pt x="116" y="22"/>
                  </a:cubicBezTo>
                  <a:cubicBezTo>
                    <a:pt x="119" y="22"/>
                    <a:pt x="126" y="26"/>
                    <a:pt x="128" y="25"/>
                  </a:cubicBezTo>
                  <a:cubicBezTo>
                    <a:pt x="131" y="23"/>
                    <a:pt x="135" y="22"/>
                    <a:pt x="137" y="21"/>
                  </a:cubicBezTo>
                  <a:cubicBezTo>
                    <a:pt x="138" y="21"/>
                    <a:pt x="139" y="18"/>
                    <a:pt x="140" y="16"/>
                  </a:cubicBezTo>
                  <a:cubicBezTo>
                    <a:pt x="138" y="15"/>
                    <a:pt x="136" y="14"/>
                    <a:pt x="133" y="1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6" name="Freeform 176"/>
            <p:cNvSpPr>
              <a:spLocks noEditPoints="1"/>
            </p:cNvSpPr>
            <p:nvPr/>
          </p:nvSpPr>
          <p:spPr bwMode="auto">
            <a:xfrm>
              <a:off x="8628305" y="4045401"/>
              <a:ext cx="1407603" cy="512134"/>
            </a:xfrm>
            <a:custGeom>
              <a:avLst/>
              <a:gdLst>
                <a:gd name="T0" fmla="*/ 29 w 388"/>
                <a:gd name="T1" fmla="*/ 60 h 141"/>
                <a:gd name="T2" fmla="*/ 110 w 388"/>
                <a:gd name="T3" fmla="*/ 75 h 141"/>
                <a:gd name="T4" fmla="*/ 16 w 388"/>
                <a:gd name="T5" fmla="*/ 38 h 141"/>
                <a:gd name="T6" fmla="*/ 208 w 388"/>
                <a:gd name="T7" fmla="*/ 100 h 141"/>
                <a:gd name="T8" fmla="*/ 217 w 388"/>
                <a:gd name="T9" fmla="*/ 80 h 141"/>
                <a:gd name="T10" fmla="*/ 229 w 388"/>
                <a:gd name="T11" fmla="*/ 83 h 141"/>
                <a:gd name="T12" fmla="*/ 237 w 388"/>
                <a:gd name="T13" fmla="*/ 57 h 141"/>
                <a:gd name="T14" fmla="*/ 237 w 388"/>
                <a:gd name="T15" fmla="*/ 47 h 141"/>
                <a:gd name="T16" fmla="*/ 222 w 388"/>
                <a:gd name="T17" fmla="*/ 40 h 141"/>
                <a:gd name="T18" fmla="*/ 199 w 388"/>
                <a:gd name="T19" fmla="*/ 73 h 141"/>
                <a:gd name="T20" fmla="*/ 92 w 388"/>
                <a:gd name="T21" fmla="*/ 79 h 141"/>
                <a:gd name="T22" fmla="*/ 89 w 388"/>
                <a:gd name="T23" fmla="*/ 65 h 141"/>
                <a:gd name="T24" fmla="*/ 86 w 388"/>
                <a:gd name="T25" fmla="*/ 71 h 141"/>
                <a:gd name="T26" fmla="*/ 71 w 388"/>
                <a:gd name="T27" fmla="*/ 53 h 141"/>
                <a:gd name="T28" fmla="*/ 58 w 388"/>
                <a:gd name="T29" fmla="*/ 37 h 141"/>
                <a:gd name="T30" fmla="*/ 39 w 388"/>
                <a:gd name="T31" fmla="*/ 25 h 141"/>
                <a:gd name="T32" fmla="*/ 2 w 388"/>
                <a:gd name="T33" fmla="*/ 3 h 141"/>
                <a:gd name="T34" fmla="*/ 34 w 388"/>
                <a:gd name="T35" fmla="*/ 48 h 141"/>
                <a:gd name="T36" fmla="*/ 74 w 388"/>
                <a:gd name="T37" fmla="*/ 95 h 141"/>
                <a:gd name="T38" fmla="*/ 91 w 388"/>
                <a:gd name="T39" fmla="*/ 87 h 141"/>
                <a:gd name="T40" fmla="*/ 279 w 388"/>
                <a:gd name="T41" fmla="*/ 39 h 141"/>
                <a:gd name="T42" fmla="*/ 281 w 388"/>
                <a:gd name="T43" fmla="*/ 48 h 141"/>
                <a:gd name="T44" fmla="*/ 260 w 388"/>
                <a:gd name="T45" fmla="*/ 79 h 141"/>
                <a:gd name="T46" fmla="*/ 207 w 388"/>
                <a:gd name="T47" fmla="*/ 125 h 141"/>
                <a:gd name="T48" fmla="*/ 241 w 388"/>
                <a:gd name="T49" fmla="*/ 121 h 141"/>
                <a:gd name="T50" fmla="*/ 289 w 388"/>
                <a:gd name="T51" fmla="*/ 80 h 141"/>
                <a:gd name="T52" fmla="*/ 163 w 388"/>
                <a:gd name="T53" fmla="*/ 118 h 141"/>
                <a:gd name="T54" fmla="*/ 147 w 388"/>
                <a:gd name="T55" fmla="*/ 110 h 141"/>
                <a:gd name="T56" fmla="*/ 92 w 388"/>
                <a:gd name="T57" fmla="*/ 103 h 141"/>
                <a:gd name="T58" fmla="*/ 98 w 388"/>
                <a:gd name="T59" fmla="*/ 114 h 141"/>
                <a:gd name="T60" fmla="*/ 150 w 388"/>
                <a:gd name="T61" fmla="*/ 123 h 141"/>
                <a:gd name="T62" fmla="*/ 163 w 388"/>
                <a:gd name="T63" fmla="*/ 118 h 141"/>
                <a:gd name="T64" fmla="*/ 338 w 388"/>
                <a:gd name="T65" fmla="*/ 79 h 141"/>
                <a:gd name="T66" fmla="*/ 302 w 388"/>
                <a:gd name="T67" fmla="*/ 61 h 141"/>
                <a:gd name="T68" fmla="*/ 325 w 388"/>
                <a:gd name="T69" fmla="*/ 70 h 141"/>
                <a:gd name="T70" fmla="*/ 312 w 388"/>
                <a:gd name="T71" fmla="*/ 75 h 141"/>
                <a:gd name="T72" fmla="*/ 332 w 388"/>
                <a:gd name="T73" fmla="*/ 85 h 141"/>
                <a:gd name="T74" fmla="*/ 367 w 388"/>
                <a:gd name="T75" fmla="*/ 107 h 141"/>
                <a:gd name="T76" fmla="*/ 379 w 388"/>
                <a:gd name="T77" fmla="*/ 120 h 141"/>
                <a:gd name="T78" fmla="*/ 359 w 388"/>
                <a:gd name="T79" fmla="*/ 64 h 141"/>
                <a:gd name="T80" fmla="*/ 247 w 388"/>
                <a:gd name="T81" fmla="*/ 130 h 141"/>
                <a:gd name="T82" fmla="*/ 251 w 388"/>
                <a:gd name="T83" fmla="*/ 132 h 141"/>
                <a:gd name="T84" fmla="*/ 254 w 388"/>
                <a:gd name="T85" fmla="*/ 130 h 141"/>
                <a:gd name="T86" fmla="*/ 187 w 388"/>
                <a:gd name="T87" fmla="*/ 50 h 141"/>
                <a:gd name="T88" fmla="*/ 191 w 388"/>
                <a:gd name="T89" fmla="*/ 29 h 141"/>
                <a:gd name="T90" fmla="*/ 190 w 388"/>
                <a:gd name="T91" fmla="*/ 15 h 141"/>
                <a:gd name="T92" fmla="*/ 168 w 388"/>
                <a:gd name="T93" fmla="*/ 26 h 141"/>
                <a:gd name="T94" fmla="*/ 150 w 388"/>
                <a:gd name="T95" fmla="*/ 38 h 141"/>
                <a:gd name="T96" fmla="*/ 124 w 388"/>
                <a:gd name="T97" fmla="*/ 39 h 141"/>
                <a:gd name="T98" fmla="*/ 115 w 388"/>
                <a:gd name="T99" fmla="*/ 45 h 141"/>
                <a:gd name="T100" fmla="*/ 134 w 388"/>
                <a:gd name="T101" fmla="*/ 77 h 141"/>
                <a:gd name="T102" fmla="*/ 163 w 388"/>
                <a:gd name="T103" fmla="*/ 83 h 141"/>
                <a:gd name="T104" fmla="*/ 200 w 388"/>
                <a:gd name="T105" fmla="*/ 133 h 141"/>
                <a:gd name="T106" fmla="*/ 200 w 388"/>
                <a:gd name="T107" fmla="*/ 133 h 141"/>
                <a:gd name="T108" fmla="*/ 176 w 388"/>
                <a:gd name="T109" fmla="*/ 126 h 141"/>
                <a:gd name="T110" fmla="*/ 188 w 388"/>
                <a:gd name="T111" fmla="*/ 12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88" h="141">
                  <a:moveTo>
                    <a:pt x="29" y="60"/>
                  </a:moveTo>
                  <a:cubicBezTo>
                    <a:pt x="28" y="61"/>
                    <a:pt x="31" y="66"/>
                    <a:pt x="33" y="65"/>
                  </a:cubicBezTo>
                  <a:cubicBezTo>
                    <a:pt x="34" y="63"/>
                    <a:pt x="30" y="56"/>
                    <a:pt x="29" y="60"/>
                  </a:cubicBezTo>
                  <a:close/>
                  <a:moveTo>
                    <a:pt x="110" y="75"/>
                  </a:moveTo>
                  <a:cubicBezTo>
                    <a:pt x="110" y="73"/>
                    <a:pt x="104" y="74"/>
                    <a:pt x="105" y="77"/>
                  </a:cubicBezTo>
                  <a:cubicBezTo>
                    <a:pt x="107" y="80"/>
                    <a:pt x="110" y="77"/>
                    <a:pt x="110" y="75"/>
                  </a:cubicBezTo>
                  <a:close/>
                  <a:moveTo>
                    <a:pt x="16" y="38"/>
                  </a:moveTo>
                  <a:cubicBezTo>
                    <a:pt x="16" y="41"/>
                    <a:pt x="19" y="48"/>
                    <a:pt x="22" y="45"/>
                  </a:cubicBezTo>
                  <a:cubicBezTo>
                    <a:pt x="25" y="42"/>
                    <a:pt x="17" y="36"/>
                    <a:pt x="16" y="38"/>
                  </a:cubicBezTo>
                  <a:close/>
                  <a:moveTo>
                    <a:pt x="204" y="81"/>
                  </a:moveTo>
                  <a:cubicBezTo>
                    <a:pt x="208" y="81"/>
                    <a:pt x="208" y="87"/>
                    <a:pt x="207" y="90"/>
                  </a:cubicBezTo>
                  <a:cubicBezTo>
                    <a:pt x="206" y="93"/>
                    <a:pt x="205" y="101"/>
                    <a:pt x="208" y="100"/>
                  </a:cubicBezTo>
                  <a:cubicBezTo>
                    <a:pt x="212" y="98"/>
                    <a:pt x="214" y="93"/>
                    <a:pt x="212" y="91"/>
                  </a:cubicBezTo>
                  <a:cubicBezTo>
                    <a:pt x="210" y="90"/>
                    <a:pt x="210" y="79"/>
                    <a:pt x="211" y="76"/>
                  </a:cubicBezTo>
                  <a:cubicBezTo>
                    <a:pt x="212" y="73"/>
                    <a:pt x="219" y="75"/>
                    <a:pt x="217" y="80"/>
                  </a:cubicBezTo>
                  <a:cubicBezTo>
                    <a:pt x="214" y="84"/>
                    <a:pt x="221" y="83"/>
                    <a:pt x="221" y="88"/>
                  </a:cubicBezTo>
                  <a:cubicBezTo>
                    <a:pt x="221" y="93"/>
                    <a:pt x="224" y="90"/>
                    <a:pt x="228" y="89"/>
                  </a:cubicBezTo>
                  <a:cubicBezTo>
                    <a:pt x="232" y="88"/>
                    <a:pt x="232" y="85"/>
                    <a:pt x="229" y="83"/>
                  </a:cubicBezTo>
                  <a:cubicBezTo>
                    <a:pt x="226" y="80"/>
                    <a:pt x="231" y="75"/>
                    <a:pt x="227" y="73"/>
                  </a:cubicBezTo>
                  <a:cubicBezTo>
                    <a:pt x="224" y="70"/>
                    <a:pt x="221" y="67"/>
                    <a:pt x="224" y="66"/>
                  </a:cubicBezTo>
                  <a:cubicBezTo>
                    <a:pt x="228" y="65"/>
                    <a:pt x="238" y="59"/>
                    <a:pt x="237" y="57"/>
                  </a:cubicBezTo>
                  <a:cubicBezTo>
                    <a:pt x="236" y="54"/>
                    <a:pt x="221" y="57"/>
                    <a:pt x="220" y="62"/>
                  </a:cubicBezTo>
                  <a:cubicBezTo>
                    <a:pt x="219" y="66"/>
                    <a:pt x="208" y="61"/>
                    <a:pt x="210" y="53"/>
                  </a:cubicBezTo>
                  <a:cubicBezTo>
                    <a:pt x="211" y="46"/>
                    <a:pt x="231" y="44"/>
                    <a:pt x="237" y="47"/>
                  </a:cubicBezTo>
                  <a:cubicBezTo>
                    <a:pt x="243" y="50"/>
                    <a:pt x="250" y="43"/>
                    <a:pt x="252" y="38"/>
                  </a:cubicBezTo>
                  <a:cubicBezTo>
                    <a:pt x="254" y="34"/>
                    <a:pt x="247" y="39"/>
                    <a:pt x="243" y="42"/>
                  </a:cubicBezTo>
                  <a:cubicBezTo>
                    <a:pt x="239" y="45"/>
                    <a:pt x="228" y="42"/>
                    <a:pt x="222" y="40"/>
                  </a:cubicBezTo>
                  <a:cubicBezTo>
                    <a:pt x="216" y="38"/>
                    <a:pt x="217" y="43"/>
                    <a:pt x="212" y="44"/>
                  </a:cubicBezTo>
                  <a:cubicBezTo>
                    <a:pt x="207" y="45"/>
                    <a:pt x="208" y="55"/>
                    <a:pt x="206" y="56"/>
                  </a:cubicBezTo>
                  <a:cubicBezTo>
                    <a:pt x="204" y="58"/>
                    <a:pt x="204" y="65"/>
                    <a:pt x="199" y="73"/>
                  </a:cubicBezTo>
                  <a:cubicBezTo>
                    <a:pt x="195" y="80"/>
                    <a:pt x="201" y="81"/>
                    <a:pt x="204" y="81"/>
                  </a:cubicBezTo>
                  <a:close/>
                  <a:moveTo>
                    <a:pt x="91" y="87"/>
                  </a:moveTo>
                  <a:cubicBezTo>
                    <a:pt x="90" y="84"/>
                    <a:pt x="92" y="81"/>
                    <a:pt x="92" y="79"/>
                  </a:cubicBezTo>
                  <a:cubicBezTo>
                    <a:pt x="92" y="77"/>
                    <a:pt x="93" y="76"/>
                    <a:pt x="95" y="77"/>
                  </a:cubicBezTo>
                  <a:cubicBezTo>
                    <a:pt x="98" y="77"/>
                    <a:pt x="97" y="72"/>
                    <a:pt x="96" y="72"/>
                  </a:cubicBezTo>
                  <a:cubicBezTo>
                    <a:pt x="94" y="71"/>
                    <a:pt x="93" y="65"/>
                    <a:pt x="89" y="65"/>
                  </a:cubicBezTo>
                  <a:cubicBezTo>
                    <a:pt x="84" y="65"/>
                    <a:pt x="85" y="68"/>
                    <a:pt x="88" y="69"/>
                  </a:cubicBezTo>
                  <a:cubicBezTo>
                    <a:pt x="90" y="69"/>
                    <a:pt x="92" y="71"/>
                    <a:pt x="91" y="73"/>
                  </a:cubicBezTo>
                  <a:cubicBezTo>
                    <a:pt x="90" y="74"/>
                    <a:pt x="89" y="71"/>
                    <a:pt x="86" y="71"/>
                  </a:cubicBezTo>
                  <a:cubicBezTo>
                    <a:pt x="82" y="71"/>
                    <a:pt x="84" y="67"/>
                    <a:pt x="80" y="67"/>
                  </a:cubicBezTo>
                  <a:cubicBezTo>
                    <a:pt x="76" y="66"/>
                    <a:pt x="77" y="59"/>
                    <a:pt x="73" y="59"/>
                  </a:cubicBezTo>
                  <a:cubicBezTo>
                    <a:pt x="69" y="59"/>
                    <a:pt x="68" y="56"/>
                    <a:pt x="71" y="53"/>
                  </a:cubicBezTo>
                  <a:cubicBezTo>
                    <a:pt x="74" y="51"/>
                    <a:pt x="67" y="48"/>
                    <a:pt x="67" y="45"/>
                  </a:cubicBezTo>
                  <a:cubicBezTo>
                    <a:pt x="67" y="42"/>
                    <a:pt x="62" y="44"/>
                    <a:pt x="62" y="42"/>
                  </a:cubicBezTo>
                  <a:cubicBezTo>
                    <a:pt x="62" y="39"/>
                    <a:pt x="60" y="40"/>
                    <a:pt x="58" y="37"/>
                  </a:cubicBezTo>
                  <a:cubicBezTo>
                    <a:pt x="56" y="34"/>
                    <a:pt x="55" y="37"/>
                    <a:pt x="53" y="35"/>
                  </a:cubicBezTo>
                  <a:cubicBezTo>
                    <a:pt x="51" y="33"/>
                    <a:pt x="48" y="31"/>
                    <a:pt x="46" y="32"/>
                  </a:cubicBezTo>
                  <a:cubicBezTo>
                    <a:pt x="45" y="33"/>
                    <a:pt x="41" y="29"/>
                    <a:pt x="39" y="25"/>
                  </a:cubicBezTo>
                  <a:cubicBezTo>
                    <a:pt x="38" y="22"/>
                    <a:pt x="27" y="17"/>
                    <a:pt x="25" y="12"/>
                  </a:cubicBezTo>
                  <a:cubicBezTo>
                    <a:pt x="24" y="8"/>
                    <a:pt x="20" y="6"/>
                    <a:pt x="13" y="7"/>
                  </a:cubicBezTo>
                  <a:cubicBezTo>
                    <a:pt x="6" y="7"/>
                    <a:pt x="4" y="0"/>
                    <a:pt x="2" y="3"/>
                  </a:cubicBezTo>
                  <a:cubicBezTo>
                    <a:pt x="0" y="8"/>
                    <a:pt x="9" y="17"/>
                    <a:pt x="13" y="20"/>
                  </a:cubicBezTo>
                  <a:cubicBezTo>
                    <a:pt x="18" y="22"/>
                    <a:pt x="20" y="31"/>
                    <a:pt x="25" y="31"/>
                  </a:cubicBezTo>
                  <a:cubicBezTo>
                    <a:pt x="30" y="32"/>
                    <a:pt x="30" y="48"/>
                    <a:pt x="34" y="48"/>
                  </a:cubicBezTo>
                  <a:cubicBezTo>
                    <a:pt x="38" y="49"/>
                    <a:pt x="46" y="61"/>
                    <a:pt x="47" y="68"/>
                  </a:cubicBezTo>
                  <a:cubicBezTo>
                    <a:pt x="48" y="74"/>
                    <a:pt x="56" y="78"/>
                    <a:pt x="59" y="82"/>
                  </a:cubicBezTo>
                  <a:cubicBezTo>
                    <a:pt x="62" y="87"/>
                    <a:pt x="73" y="93"/>
                    <a:pt x="74" y="95"/>
                  </a:cubicBezTo>
                  <a:cubicBezTo>
                    <a:pt x="76" y="97"/>
                    <a:pt x="77" y="102"/>
                    <a:pt x="79" y="100"/>
                  </a:cubicBezTo>
                  <a:cubicBezTo>
                    <a:pt x="80" y="97"/>
                    <a:pt x="85" y="100"/>
                    <a:pt x="88" y="100"/>
                  </a:cubicBezTo>
                  <a:cubicBezTo>
                    <a:pt x="90" y="100"/>
                    <a:pt x="91" y="91"/>
                    <a:pt x="91" y="87"/>
                  </a:cubicBezTo>
                  <a:close/>
                  <a:moveTo>
                    <a:pt x="281" y="48"/>
                  </a:moveTo>
                  <a:cubicBezTo>
                    <a:pt x="286" y="48"/>
                    <a:pt x="284" y="45"/>
                    <a:pt x="284" y="41"/>
                  </a:cubicBezTo>
                  <a:cubicBezTo>
                    <a:pt x="284" y="38"/>
                    <a:pt x="279" y="41"/>
                    <a:pt x="279" y="39"/>
                  </a:cubicBezTo>
                  <a:cubicBezTo>
                    <a:pt x="279" y="37"/>
                    <a:pt x="277" y="30"/>
                    <a:pt x="273" y="36"/>
                  </a:cubicBezTo>
                  <a:cubicBezTo>
                    <a:pt x="269" y="41"/>
                    <a:pt x="274" y="55"/>
                    <a:pt x="278" y="54"/>
                  </a:cubicBezTo>
                  <a:cubicBezTo>
                    <a:pt x="280" y="54"/>
                    <a:pt x="275" y="47"/>
                    <a:pt x="281" y="48"/>
                  </a:cubicBezTo>
                  <a:close/>
                  <a:moveTo>
                    <a:pt x="260" y="79"/>
                  </a:moveTo>
                  <a:cubicBezTo>
                    <a:pt x="261" y="83"/>
                    <a:pt x="269" y="85"/>
                    <a:pt x="271" y="82"/>
                  </a:cubicBezTo>
                  <a:cubicBezTo>
                    <a:pt x="273" y="78"/>
                    <a:pt x="259" y="74"/>
                    <a:pt x="260" y="79"/>
                  </a:cubicBezTo>
                  <a:close/>
                  <a:moveTo>
                    <a:pt x="241" y="121"/>
                  </a:moveTo>
                  <a:cubicBezTo>
                    <a:pt x="234" y="120"/>
                    <a:pt x="229" y="125"/>
                    <a:pt x="223" y="122"/>
                  </a:cubicBezTo>
                  <a:cubicBezTo>
                    <a:pt x="216" y="120"/>
                    <a:pt x="206" y="122"/>
                    <a:pt x="207" y="125"/>
                  </a:cubicBezTo>
                  <a:cubicBezTo>
                    <a:pt x="208" y="127"/>
                    <a:pt x="214" y="127"/>
                    <a:pt x="221" y="127"/>
                  </a:cubicBezTo>
                  <a:cubicBezTo>
                    <a:pt x="227" y="127"/>
                    <a:pt x="233" y="124"/>
                    <a:pt x="238" y="123"/>
                  </a:cubicBezTo>
                  <a:cubicBezTo>
                    <a:pt x="242" y="123"/>
                    <a:pt x="247" y="122"/>
                    <a:pt x="241" y="121"/>
                  </a:cubicBezTo>
                  <a:close/>
                  <a:moveTo>
                    <a:pt x="294" y="75"/>
                  </a:moveTo>
                  <a:cubicBezTo>
                    <a:pt x="287" y="73"/>
                    <a:pt x="276" y="75"/>
                    <a:pt x="278" y="78"/>
                  </a:cubicBezTo>
                  <a:cubicBezTo>
                    <a:pt x="279" y="81"/>
                    <a:pt x="284" y="80"/>
                    <a:pt x="289" y="80"/>
                  </a:cubicBezTo>
                  <a:cubicBezTo>
                    <a:pt x="294" y="80"/>
                    <a:pt x="297" y="84"/>
                    <a:pt x="300" y="84"/>
                  </a:cubicBezTo>
                  <a:cubicBezTo>
                    <a:pt x="302" y="84"/>
                    <a:pt x="300" y="77"/>
                    <a:pt x="294" y="75"/>
                  </a:cubicBezTo>
                  <a:close/>
                  <a:moveTo>
                    <a:pt x="163" y="118"/>
                  </a:moveTo>
                  <a:cubicBezTo>
                    <a:pt x="163" y="115"/>
                    <a:pt x="153" y="118"/>
                    <a:pt x="148" y="116"/>
                  </a:cubicBezTo>
                  <a:cubicBezTo>
                    <a:pt x="143" y="114"/>
                    <a:pt x="153" y="112"/>
                    <a:pt x="157" y="110"/>
                  </a:cubicBezTo>
                  <a:cubicBezTo>
                    <a:pt x="160" y="108"/>
                    <a:pt x="155" y="107"/>
                    <a:pt x="147" y="110"/>
                  </a:cubicBezTo>
                  <a:cubicBezTo>
                    <a:pt x="139" y="112"/>
                    <a:pt x="129" y="104"/>
                    <a:pt x="129" y="108"/>
                  </a:cubicBezTo>
                  <a:cubicBezTo>
                    <a:pt x="129" y="111"/>
                    <a:pt x="115" y="106"/>
                    <a:pt x="111" y="104"/>
                  </a:cubicBezTo>
                  <a:cubicBezTo>
                    <a:pt x="108" y="101"/>
                    <a:pt x="94" y="98"/>
                    <a:pt x="92" y="103"/>
                  </a:cubicBezTo>
                  <a:cubicBezTo>
                    <a:pt x="89" y="108"/>
                    <a:pt x="86" y="103"/>
                    <a:pt x="88" y="108"/>
                  </a:cubicBezTo>
                  <a:cubicBezTo>
                    <a:pt x="88" y="111"/>
                    <a:pt x="92" y="109"/>
                    <a:pt x="94" y="109"/>
                  </a:cubicBezTo>
                  <a:cubicBezTo>
                    <a:pt x="96" y="109"/>
                    <a:pt x="95" y="113"/>
                    <a:pt x="98" y="114"/>
                  </a:cubicBezTo>
                  <a:cubicBezTo>
                    <a:pt x="102" y="114"/>
                    <a:pt x="112" y="117"/>
                    <a:pt x="113" y="115"/>
                  </a:cubicBezTo>
                  <a:cubicBezTo>
                    <a:pt x="114" y="113"/>
                    <a:pt x="124" y="115"/>
                    <a:pt x="129" y="119"/>
                  </a:cubicBezTo>
                  <a:cubicBezTo>
                    <a:pt x="134" y="123"/>
                    <a:pt x="146" y="123"/>
                    <a:pt x="150" y="123"/>
                  </a:cubicBezTo>
                  <a:cubicBezTo>
                    <a:pt x="155" y="122"/>
                    <a:pt x="160" y="126"/>
                    <a:pt x="161" y="123"/>
                  </a:cubicBezTo>
                  <a:cubicBezTo>
                    <a:pt x="163" y="121"/>
                    <a:pt x="166" y="127"/>
                    <a:pt x="171" y="123"/>
                  </a:cubicBezTo>
                  <a:cubicBezTo>
                    <a:pt x="176" y="120"/>
                    <a:pt x="163" y="121"/>
                    <a:pt x="163" y="118"/>
                  </a:cubicBezTo>
                  <a:close/>
                  <a:moveTo>
                    <a:pt x="359" y="64"/>
                  </a:moveTo>
                  <a:cubicBezTo>
                    <a:pt x="355" y="64"/>
                    <a:pt x="354" y="71"/>
                    <a:pt x="351" y="71"/>
                  </a:cubicBezTo>
                  <a:cubicBezTo>
                    <a:pt x="348" y="71"/>
                    <a:pt x="343" y="77"/>
                    <a:pt x="338" y="79"/>
                  </a:cubicBezTo>
                  <a:cubicBezTo>
                    <a:pt x="332" y="81"/>
                    <a:pt x="331" y="62"/>
                    <a:pt x="329" y="58"/>
                  </a:cubicBezTo>
                  <a:cubicBezTo>
                    <a:pt x="326" y="55"/>
                    <a:pt x="311" y="52"/>
                    <a:pt x="309" y="56"/>
                  </a:cubicBezTo>
                  <a:cubicBezTo>
                    <a:pt x="308" y="60"/>
                    <a:pt x="303" y="58"/>
                    <a:pt x="302" y="61"/>
                  </a:cubicBezTo>
                  <a:cubicBezTo>
                    <a:pt x="302" y="65"/>
                    <a:pt x="303" y="64"/>
                    <a:pt x="307" y="64"/>
                  </a:cubicBezTo>
                  <a:cubicBezTo>
                    <a:pt x="310" y="64"/>
                    <a:pt x="310" y="66"/>
                    <a:pt x="311" y="69"/>
                  </a:cubicBezTo>
                  <a:cubicBezTo>
                    <a:pt x="313" y="73"/>
                    <a:pt x="322" y="70"/>
                    <a:pt x="325" y="70"/>
                  </a:cubicBezTo>
                  <a:cubicBezTo>
                    <a:pt x="328" y="70"/>
                    <a:pt x="328" y="74"/>
                    <a:pt x="324" y="73"/>
                  </a:cubicBezTo>
                  <a:cubicBezTo>
                    <a:pt x="320" y="71"/>
                    <a:pt x="320" y="75"/>
                    <a:pt x="317" y="74"/>
                  </a:cubicBezTo>
                  <a:cubicBezTo>
                    <a:pt x="314" y="73"/>
                    <a:pt x="310" y="73"/>
                    <a:pt x="312" y="75"/>
                  </a:cubicBezTo>
                  <a:cubicBezTo>
                    <a:pt x="314" y="77"/>
                    <a:pt x="317" y="79"/>
                    <a:pt x="317" y="83"/>
                  </a:cubicBezTo>
                  <a:cubicBezTo>
                    <a:pt x="317" y="86"/>
                    <a:pt x="323" y="86"/>
                    <a:pt x="323" y="83"/>
                  </a:cubicBezTo>
                  <a:cubicBezTo>
                    <a:pt x="323" y="79"/>
                    <a:pt x="326" y="83"/>
                    <a:pt x="332" y="85"/>
                  </a:cubicBezTo>
                  <a:cubicBezTo>
                    <a:pt x="337" y="86"/>
                    <a:pt x="333" y="89"/>
                    <a:pt x="339" y="89"/>
                  </a:cubicBezTo>
                  <a:cubicBezTo>
                    <a:pt x="345" y="89"/>
                    <a:pt x="358" y="93"/>
                    <a:pt x="363" y="97"/>
                  </a:cubicBezTo>
                  <a:cubicBezTo>
                    <a:pt x="368" y="101"/>
                    <a:pt x="364" y="103"/>
                    <a:pt x="367" y="107"/>
                  </a:cubicBezTo>
                  <a:cubicBezTo>
                    <a:pt x="371" y="110"/>
                    <a:pt x="372" y="114"/>
                    <a:pt x="367" y="114"/>
                  </a:cubicBezTo>
                  <a:cubicBezTo>
                    <a:pt x="363" y="114"/>
                    <a:pt x="358" y="119"/>
                    <a:pt x="359" y="121"/>
                  </a:cubicBezTo>
                  <a:cubicBezTo>
                    <a:pt x="360" y="123"/>
                    <a:pt x="375" y="120"/>
                    <a:pt x="379" y="120"/>
                  </a:cubicBezTo>
                  <a:cubicBezTo>
                    <a:pt x="381" y="120"/>
                    <a:pt x="383" y="124"/>
                    <a:pt x="388" y="127"/>
                  </a:cubicBezTo>
                  <a:cubicBezTo>
                    <a:pt x="388" y="74"/>
                    <a:pt x="388" y="74"/>
                    <a:pt x="388" y="74"/>
                  </a:cubicBezTo>
                  <a:cubicBezTo>
                    <a:pt x="377" y="70"/>
                    <a:pt x="362" y="64"/>
                    <a:pt x="359" y="64"/>
                  </a:cubicBezTo>
                  <a:close/>
                  <a:moveTo>
                    <a:pt x="251" y="127"/>
                  </a:moveTo>
                  <a:cubicBezTo>
                    <a:pt x="250" y="127"/>
                    <a:pt x="249" y="128"/>
                    <a:pt x="248" y="128"/>
                  </a:cubicBezTo>
                  <a:cubicBezTo>
                    <a:pt x="248" y="129"/>
                    <a:pt x="248" y="130"/>
                    <a:pt x="247" y="130"/>
                  </a:cubicBezTo>
                  <a:cubicBezTo>
                    <a:pt x="246" y="131"/>
                    <a:pt x="245" y="130"/>
                    <a:pt x="244" y="129"/>
                  </a:cubicBezTo>
                  <a:cubicBezTo>
                    <a:pt x="239" y="131"/>
                    <a:pt x="237" y="137"/>
                    <a:pt x="240" y="139"/>
                  </a:cubicBezTo>
                  <a:cubicBezTo>
                    <a:pt x="243" y="140"/>
                    <a:pt x="248" y="136"/>
                    <a:pt x="251" y="132"/>
                  </a:cubicBezTo>
                  <a:cubicBezTo>
                    <a:pt x="251" y="132"/>
                    <a:pt x="252" y="131"/>
                    <a:pt x="252" y="131"/>
                  </a:cubicBezTo>
                  <a:cubicBezTo>
                    <a:pt x="252" y="131"/>
                    <a:pt x="252" y="131"/>
                    <a:pt x="253" y="130"/>
                  </a:cubicBezTo>
                  <a:cubicBezTo>
                    <a:pt x="253" y="130"/>
                    <a:pt x="253" y="130"/>
                    <a:pt x="254" y="130"/>
                  </a:cubicBezTo>
                  <a:cubicBezTo>
                    <a:pt x="253" y="129"/>
                    <a:pt x="252" y="128"/>
                    <a:pt x="251" y="127"/>
                  </a:cubicBezTo>
                  <a:close/>
                  <a:moveTo>
                    <a:pt x="182" y="63"/>
                  </a:moveTo>
                  <a:cubicBezTo>
                    <a:pt x="186" y="60"/>
                    <a:pt x="187" y="55"/>
                    <a:pt x="187" y="50"/>
                  </a:cubicBezTo>
                  <a:cubicBezTo>
                    <a:pt x="186" y="45"/>
                    <a:pt x="198" y="45"/>
                    <a:pt x="199" y="43"/>
                  </a:cubicBezTo>
                  <a:cubicBezTo>
                    <a:pt x="201" y="41"/>
                    <a:pt x="197" y="37"/>
                    <a:pt x="194" y="36"/>
                  </a:cubicBezTo>
                  <a:cubicBezTo>
                    <a:pt x="190" y="34"/>
                    <a:pt x="193" y="31"/>
                    <a:pt x="191" y="29"/>
                  </a:cubicBezTo>
                  <a:cubicBezTo>
                    <a:pt x="189" y="27"/>
                    <a:pt x="185" y="22"/>
                    <a:pt x="188" y="22"/>
                  </a:cubicBezTo>
                  <a:cubicBezTo>
                    <a:pt x="191" y="22"/>
                    <a:pt x="186" y="17"/>
                    <a:pt x="189" y="16"/>
                  </a:cubicBezTo>
                  <a:cubicBezTo>
                    <a:pt x="189" y="15"/>
                    <a:pt x="189" y="15"/>
                    <a:pt x="190" y="15"/>
                  </a:cubicBezTo>
                  <a:cubicBezTo>
                    <a:pt x="188" y="14"/>
                    <a:pt x="187" y="14"/>
                    <a:pt x="186" y="14"/>
                  </a:cubicBezTo>
                  <a:cubicBezTo>
                    <a:pt x="182" y="14"/>
                    <a:pt x="172" y="13"/>
                    <a:pt x="173" y="19"/>
                  </a:cubicBezTo>
                  <a:cubicBezTo>
                    <a:pt x="173" y="25"/>
                    <a:pt x="167" y="23"/>
                    <a:pt x="168" y="26"/>
                  </a:cubicBezTo>
                  <a:cubicBezTo>
                    <a:pt x="168" y="30"/>
                    <a:pt x="165" y="30"/>
                    <a:pt x="165" y="34"/>
                  </a:cubicBezTo>
                  <a:cubicBezTo>
                    <a:pt x="166" y="39"/>
                    <a:pt x="163" y="37"/>
                    <a:pt x="158" y="39"/>
                  </a:cubicBezTo>
                  <a:cubicBezTo>
                    <a:pt x="153" y="42"/>
                    <a:pt x="155" y="38"/>
                    <a:pt x="150" y="38"/>
                  </a:cubicBezTo>
                  <a:cubicBezTo>
                    <a:pt x="145" y="38"/>
                    <a:pt x="145" y="40"/>
                    <a:pt x="142" y="41"/>
                  </a:cubicBezTo>
                  <a:cubicBezTo>
                    <a:pt x="139" y="42"/>
                    <a:pt x="133" y="41"/>
                    <a:pt x="131" y="42"/>
                  </a:cubicBezTo>
                  <a:cubicBezTo>
                    <a:pt x="129" y="44"/>
                    <a:pt x="126" y="39"/>
                    <a:pt x="124" y="39"/>
                  </a:cubicBezTo>
                  <a:cubicBezTo>
                    <a:pt x="123" y="39"/>
                    <a:pt x="122" y="36"/>
                    <a:pt x="121" y="34"/>
                  </a:cubicBezTo>
                  <a:cubicBezTo>
                    <a:pt x="121" y="33"/>
                    <a:pt x="120" y="33"/>
                    <a:pt x="120" y="33"/>
                  </a:cubicBezTo>
                  <a:cubicBezTo>
                    <a:pt x="117" y="34"/>
                    <a:pt x="112" y="42"/>
                    <a:pt x="115" y="45"/>
                  </a:cubicBezTo>
                  <a:cubicBezTo>
                    <a:pt x="118" y="49"/>
                    <a:pt x="117" y="54"/>
                    <a:pt x="119" y="57"/>
                  </a:cubicBezTo>
                  <a:cubicBezTo>
                    <a:pt x="121" y="60"/>
                    <a:pt x="126" y="60"/>
                    <a:pt x="126" y="65"/>
                  </a:cubicBezTo>
                  <a:cubicBezTo>
                    <a:pt x="126" y="71"/>
                    <a:pt x="131" y="79"/>
                    <a:pt x="134" y="77"/>
                  </a:cubicBezTo>
                  <a:cubicBezTo>
                    <a:pt x="138" y="74"/>
                    <a:pt x="140" y="78"/>
                    <a:pt x="141" y="80"/>
                  </a:cubicBezTo>
                  <a:cubicBezTo>
                    <a:pt x="142" y="82"/>
                    <a:pt x="150" y="78"/>
                    <a:pt x="152" y="79"/>
                  </a:cubicBezTo>
                  <a:cubicBezTo>
                    <a:pt x="155" y="79"/>
                    <a:pt x="163" y="81"/>
                    <a:pt x="163" y="83"/>
                  </a:cubicBezTo>
                  <a:cubicBezTo>
                    <a:pt x="164" y="86"/>
                    <a:pt x="170" y="83"/>
                    <a:pt x="175" y="82"/>
                  </a:cubicBezTo>
                  <a:cubicBezTo>
                    <a:pt x="180" y="80"/>
                    <a:pt x="177" y="66"/>
                    <a:pt x="182" y="63"/>
                  </a:cubicBezTo>
                  <a:close/>
                  <a:moveTo>
                    <a:pt x="200" y="133"/>
                  </a:moveTo>
                  <a:cubicBezTo>
                    <a:pt x="202" y="135"/>
                    <a:pt x="206" y="135"/>
                    <a:pt x="208" y="136"/>
                  </a:cubicBezTo>
                  <a:cubicBezTo>
                    <a:pt x="210" y="138"/>
                    <a:pt x="216" y="141"/>
                    <a:pt x="216" y="137"/>
                  </a:cubicBezTo>
                  <a:cubicBezTo>
                    <a:pt x="216" y="133"/>
                    <a:pt x="199" y="130"/>
                    <a:pt x="200" y="133"/>
                  </a:cubicBezTo>
                  <a:close/>
                  <a:moveTo>
                    <a:pt x="188" y="120"/>
                  </a:moveTo>
                  <a:cubicBezTo>
                    <a:pt x="187" y="123"/>
                    <a:pt x="183" y="123"/>
                    <a:pt x="180" y="121"/>
                  </a:cubicBezTo>
                  <a:cubicBezTo>
                    <a:pt x="178" y="120"/>
                    <a:pt x="175" y="124"/>
                    <a:pt x="176" y="126"/>
                  </a:cubicBezTo>
                  <a:cubicBezTo>
                    <a:pt x="177" y="127"/>
                    <a:pt x="182" y="131"/>
                    <a:pt x="188" y="128"/>
                  </a:cubicBezTo>
                  <a:cubicBezTo>
                    <a:pt x="195" y="125"/>
                    <a:pt x="199" y="128"/>
                    <a:pt x="200" y="124"/>
                  </a:cubicBezTo>
                  <a:cubicBezTo>
                    <a:pt x="202" y="121"/>
                    <a:pt x="189" y="118"/>
                    <a:pt x="188" y="12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7" name="Freeform 177"/>
            <p:cNvSpPr>
              <a:spLocks noEditPoints="1"/>
            </p:cNvSpPr>
            <p:nvPr/>
          </p:nvSpPr>
          <p:spPr bwMode="auto">
            <a:xfrm>
              <a:off x="9513040" y="4480869"/>
              <a:ext cx="102734" cy="39866"/>
            </a:xfrm>
            <a:custGeom>
              <a:avLst/>
              <a:gdLst>
                <a:gd name="T0" fmla="*/ 3 w 28"/>
                <a:gd name="T1" fmla="*/ 8 h 11"/>
                <a:gd name="T2" fmla="*/ 0 w 28"/>
                <a:gd name="T3" fmla="*/ 9 h 11"/>
                <a:gd name="T4" fmla="*/ 3 w 28"/>
                <a:gd name="T5" fmla="*/ 10 h 11"/>
                <a:gd name="T6" fmla="*/ 4 w 28"/>
                <a:gd name="T7" fmla="*/ 8 h 11"/>
                <a:gd name="T8" fmla="*/ 3 w 28"/>
                <a:gd name="T9" fmla="*/ 8 h 11"/>
                <a:gd name="T10" fmla="*/ 3 w 28"/>
                <a:gd name="T11" fmla="*/ 8 h 11"/>
                <a:gd name="T12" fmla="*/ 15 w 28"/>
                <a:gd name="T13" fmla="*/ 2 h 11"/>
                <a:gd name="T14" fmla="*/ 8 w 28"/>
                <a:gd name="T15" fmla="*/ 6 h 11"/>
                <a:gd name="T16" fmla="*/ 7 w 28"/>
                <a:gd name="T17" fmla="*/ 7 h 11"/>
                <a:gd name="T18" fmla="*/ 10 w 28"/>
                <a:gd name="T19" fmla="*/ 10 h 11"/>
                <a:gd name="T20" fmla="*/ 27 w 28"/>
                <a:gd name="T21" fmla="*/ 2 h 11"/>
                <a:gd name="T22" fmla="*/ 15 w 28"/>
                <a:gd name="T23"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11">
                  <a:moveTo>
                    <a:pt x="3" y="8"/>
                  </a:moveTo>
                  <a:cubicBezTo>
                    <a:pt x="2" y="8"/>
                    <a:pt x="1" y="9"/>
                    <a:pt x="0" y="9"/>
                  </a:cubicBezTo>
                  <a:cubicBezTo>
                    <a:pt x="1" y="10"/>
                    <a:pt x="2" y="11"/>
                    <a:pt x="3" y="10"/>
                  </a:cubicBezTo>
                  <a:cubicBezTo>
                    <a:pt x="4" y="10"/>
                    <a:pt x="4" y="9"/>
                    <a:pt x="4" y="8"/>
                  </a:cubicBezTo>
                  <a:cubicBezTo>
                    <a:pt x="4" y="8"/>
                    <a:pt x="3" y="8"/>
                    <a:pt x="3" y="8"/>
                  </a:cubicBezTo>
                  <a:cubicBezTo>
                    <a:pt x="3" y="8"/>
                    <a:pt x="3" y="8"/>
                    <a:pt x="3" y="8"/>
                  </a:cubicBezTo>
                  <a:close/>
                  <a:moveTo>
                    <a:pt x="15" y="2"/>
                  </a:moveTo>
                  <a:cubicBezTo>
                    <a:pt x="11" y="2"/>
                    <a:pt x="10" y="4"/>
                    <a:pt x="8" y="6"/>
                  </a:cubicBezTo>
                  <a:cubicBezTo>
                    <a:pt x="7" y="7"/>
                    <a:pt x="7" y="7"/>
                    <a:pt x="7" y="7"/>
                  </a:cubicBezTo>
                  <a:cubicBezTo>
                    <a:pt x="8" y="8"/>
                    <a:pt x="9" y="9"/>
                    <a:pt x="10" y="10"/>
                  </a:cubicBezTo>
                  <a:cubicBezTo>
                    <a:pt x="14" y="7"/>
                    <a:pt x="27" y="3"/>
                    <a:pt x="27" y="2"/>
                  </a:cubicBezTo>
                  <a:cubicBezTo>
                    <a:pt x="28" y="0"/>
                    <a:pt x="20" y="2"/>
                    <a:pt x="15" y="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8" name="Freeform 178"/>
            <p:cNvSpPr>
              <a:spLocks noEditPoints="1"/>
            </p:cNvSpPr>
            <p:nvPr/>
          </p:nvSpPr>
          <p:spPr bwMode="auto">
            <a:xfrm>
              <a:off x="5963366" y="2654665"/>
              <a:ext cx="352668" cy="381800"/>
            </a:xfrm>
            <a:custGeom>
              <a:avLst/>
              <a:gdLst>
                <a:gd name="T0" fmla="*/ 68 w 97"/>
                <a:gd name="T1" fmla="*/ 91 h 105"/>
                <a:gd name="T2" fmla="*/ 58 w 97"/>
                <a:gd name="T3" fmla="*/ 91 h 105"/>
                <a:gd name="T4" fmla="*/ 50 w 97"/>
                <a:gd name="T5" fmla="*/ 95 h 105"/>
                <a:gd name="T6" fmla="*/ 59 w 97"/>
                <a:gd name="T7" fmla="*/ 99 h 105"/>
                <a:gd name="T8" fmla="*/ 69 w 97"/>
                <a:gd name="T9" fmla="*/ 105 h 105"/>
                <a:gd name="T10" fmla="*/ 71 w 97"/>
                <a:gd name="T11" fmla="*/ 100 h 105"/>
                <a:gd name="T12" fmla="*/ 74 w 97"/>
                <a:gd name="T13" fmla="*/ 92 h 105"/>
                <a:gd name="T14" fmla="*/ 68 w 97"/>
                <a:gd name="T15" fmla="*/ 91 h 105"/>
                <a:gd name="T16" fmla="*/ 20 w 97"/>
                <a:gd name="T17" fmla="*/ 63 h 105"/>
                <a:gd name="T18" fmla="*/ 13 w 97"/>
                <a:gd name="T19" fmla="*/ 64 h 105"/>
                <a:gd name="T20" fmla="*/ 17 w 97"/>
                <a:gd name="T21" fmla="*/ 75 h 105"/>
                <a:gd name="T22" fmla="*/ 20 w 97"/>
                <a:gd name="T23" fmla="*/ 83 h 105"/>
                <a:gd name="T24" fmla="*/ 26 w 97"/>
                <a:gd name="T25" fmla="*/ 80 h 105"/>
                <a:gd name="T26" fmla="*/ 27 w 97"/>
                <a:gd name="T27" fmla="*/ 66 h 105"/>
                <a:gd name="T28" fmla="*/ 20 w 97"/>
                <a:gd name="T29" fmla="*/ 63 h 105"/>
                <a:gd name="T30" fmla="*/ 81 w 97"/>
                <a:gd name="T31" fmla="*/ 59 h 105"/>
                <a:gd name="T32" fmla="*/ 74 w 97"/>
                <a:gd name="T33" fmla="*/ 54 h 105"/>
                <a:gd name="T34" fmla="*/ 61 w 97"/>
                <a:gd name="T35" fmla="*/ 41 h 105"/>
                <a:gd name="T36" fmla="*/ 49 w 97"/>
                <a:gd name="T37" fmla="*/ 28 h 105"/>
                <a:gd name="T38" fmla="*/ 50 w 97"/>
                <a:gd name="T39" fmla="*/ 20 h 105"/>
                <a:gd name="T40" fmla="*/ 53 w 97"/>
                <a:gd name="T41" fmla="*/ 15 h 105"/>
                <a:gd name="T42" fmla="*/ 54 w 97"/>
                <a:gd name="T43" fmla="*/ 4 h 105"/>
                <a:gd name="T44" fmla="*/ 49 w 97"/>
                <a:gd name="T45" fmla="*/ 3 h 105"/>
                <a:gd name="T46" fmla="*/ 48 w 97"/>
                <a:gd name="T47" fmla="*/ 0 h 105"/>
                <a:gd name="T48" fmla="*/ 41 w 97"/>
                <a:gd name="T49" fmla="*/ 1 h 105"/>
                <a:gd name="T50" fmla="*/ 36 w 97"/>
                <a:gd name="T51" fmla="*/ 2 h 105"/>
                <a:gd name="T52" fmla="*/ 35 w 97"/>
                <a:gd name="T53" fmla="*/ 2 h 105"/>
                <a:gd name="T54" fmla="*/ 33 w 97"/>
                <a:gd name="T55" fmla="*/ 3 h 105"/>
                <a:gd name="T56" fmla="*/ 32 w 97"/>
                <a:gd name="T57" fmla="*/ 5 h 105"/>
                <a:gd name="T58" fmla="*/ 29 w 97"/>
                <a:gd name="T59" fmla="*/ 6 h 105"/>
                <a:gd name="T60" fmla="*/ 25 w 97"/>
                <a:gd name="T61" fmla="*/ 7 h 105"/>
                <a:gd name="T62" fmla="*/ 22 w 97"/>
                <a:gd name="T63" fmla="*/ 9 h 105"/>
                <a:gd name="T64" fmla="*/ 20 w 97"/>
                <a:gd name="T65" fmla="*/ 12 h 105"/>
                <a:gd name="T66" fmla="*/ 15 w 97"/>
                <a:gd name="T67" fmla="*/ 6 h 105"/>
                <a:gd name="T68" fmla="*/ 11 w 97"/>
                <a:gd name="T69" fmla="*/ 12 h 105"/>
                <a:gd name="T70" fmla="*/ 4 w 97"/>
                <a:gd name="T71" fmla="*/ 13 h 105"/>
                <a:gd name="T72" fmla="*/ 5 w 97"/>
                <a:gd name="T73" fmla="*/ 17 h 105"/>
                <a:gd name="T74" fmla="*/ 3 w 97"/>
                <a:gd name="T75" fmla="*/ 20 h 105"/>
                <a:gd name="T76" fmla="*/ 2 w 97"/>
                <a:gd name="T77" fmla="*/ 22 h 105"/>
                <a:gd name="T78" fmla="*/ 4 w 97"/>
                <a:gd name="T79" fmla="*/ 26 h 105"/>
                <a:gd name="T80" fmla="*/ 6 w 97"/>
                <a:gd name="T81" fmla="*/ 30 h 105"/>
                <a:gd name="T82" fmla="*/ 10 w 97"/>
                <a:gd name="T83" fmla="*/ 32 h 105"/>
                <a:gd name="T84" fmla="*/ 9 w 97"/>
                <a:gd name="T85" fmla="*/ 35 h 105"/>
                <a:gd name="T86" fmla="*/ 13 w 97"/>
                <a:gd name="T87" fmla="*/ 33 h 105"/>
                <a:gd name="T88" fmla="*/ 19 w 97"/>
                <a:gd name="T89" fmla="*/ 28 h 105"/>
                <a:gd name="T90" fmla="*/ 31 w 97"/>
                <a:gd name="T91" fmla="*/ 33 h 105"/>
                <a:gd name="T92" fmla="*/ 33 w 97"/>
                <a:gd name="T93" fmla="*/ 38 h 105"/>
                <a:gd name="T94" fmla="*/ 41 w 97"/>
                <a:gd name="T95" fmla="*/ 49 h 105"/>
                <a:gd name="T96" fmla="*/ 53 w 97"/>
                <a:gd name="T97" fmla="*/ 58 h 105"/>
                <a:gd name="T98" fmla="*/ 61 w 97"/>
                <a:gd name="T99" fmla="*/ 62 h 105"/>
                <a:gd name="T100" fmla="*/ 68 w 97"/>
                <a:gd name="T101" fmla="*/ 67 h 105"/>
                <a:gd name="T102" fmla="*/ 74 w 97"/>
                <a:gd name="T103" fmla="*/ 72 h 105"/>
                <a:gd name="T104" fmla="*/ 77 w 97"/>
                <a:gd name="T105" fmla="*/ 77 h 105"/>
                <a:gd name="T106" fmla="*/ 77 w 97"/>
                <a:gd name="T107" fmla="*/ 86 h 105"/>
                <a:gd name="T108" fmla="*/ 78 w 97"/>
                <a:gd name="T109" fmla="*/ 93 h 105"/>
                <a:gd name="T110" fmla="*/ 82 w 97"/>
                <a:gd name="T111" fmla="*/ 86 h 105"/>
                <a:gd name="T112" fmla="*/ 87 w 97"/>
                <a:gd name="T113" fmla="*/ 81 h 105"/>
                <a:gd name="T114" fmla="*/ 83 w 97"/>
                <a:gd name="T115" fmla="*/ 74 h 105"/>
                <a:gd name="T116" fmla="*/ 91 w 97"/>
                <a:gd name="T117" fmla="*/ 70 h 105"/>
                <a:gd name="T118" fmla="*/ 97 w 97"/>
                <a:gd name="T119" fmla="*/ 71 h 105"/>
                <a:gd name="T120" fmla="*/ 81 w 97"/>
                <a:gd name="T121" fmla="*/ 59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7" h="105">
                  <a:moveTo>
                    <a:pt x="68" y="91"/>
                  </a:moveTo>
                  <a:cubicBezTo>
                    <a:pt x="63" y="92"/>
                    <a:pt x="61" y="93"/>
                    <a:pt x="58" y="91"/>
                  </a:cubicBezTo>
                  <a:cubicBezTo>
                    <a:pt x="55" y="90"/>
                    <a:pt x="50" y="93"/>
                    <a:pt x="50" y="95"/>
                  </a:cubicBezTo>
                  <a:cubicBezTo>
                    <a:pt x="51" y="96"/>
                    <a:pt x="53" y="98"/>
                    <a:pt x="59" y="99"/>
                  </a:cubicBezTo>
                  <a:cubicBezTo>
                    <a:pt x="65" y="101"/>
                    <a:pt x="66" y="105"/>
                    <a:pt x="69" y="105"/>
                  </a:cubicBezTo>
                  <a:cubicBezTo>
                    <a:pt x="71" y="105"/>
                    <a:pt x="72" y="103"/>
                    <a:pt x="71" y="100"/>
                  </a:cubicBezTo>
                  <a:cubicBezTo>
                    <a:pt x="70" y="96"/>
                    <a:pt x="74" y="92"/>
                    <a:pt x="74" y="92"/>
                  </a:cubicBezTo>
                  <a:cubicBezTo>
                    <a:pt x="75" y="91"/>
                    <a:pt x="73" y="90"/>
                    <a:pt x="68" y="91"/>
                  </a:cubicBezTo>
                  <a:close/>
                  <a:moveTo>
                    <a:pt x="20" y="63"/>
                  </a:moveTo>
                  <a:cubicBezTo>
                    <a:pt x="17" y="65"/>
                    <a:pt x="15" y="63"/>
                    <a:pt x="13" y="64"/>
                  </a:cubicBezTo>
                  <a:cubicBezTo>
                    <a:pt x="12" y="67"/>
                    <a:pt x="18" y="70"/>
                    <a:pt x="17" y="75"/>
                  </a:cubicBezTo>
                  <a:cubicBezTo>
                    <a:pt x="15" y="80"/>
                    <a:pt x="17" y="86"/>
                    <a:pt x="20" y="83"/>
                  </a:cubicBezTo>
                  <a:cubicBezTo>
                    <a:pt x="23" y="80"/>
                    <a:pt x="24" y="82"/>
                    <a:pt x="26" y="80"/>
                  </a:cubicBezTo>
                  <a:cubicBezTo>
                    <a:pt x="28" y="78"/>
                    <a:pt x="26" y="70"/>
                    <a:pt x="27" y="66"/>
                  </a:cubicBezTo>
                  <a:cubicBezTo>
                    <a:pt x="28" y="62"/>
                    <a:pt x="22" y="61"/>
                    <a:pt x="20" y="63"/>
                  </a:cubicBezTo>
                  <a:close/>
                  <a:moveTo>
                    <a:pt x="81" y="59"/>
                  </a:moveTo>
                  <a:cubicBezTo>
                    <a:pt x="77" y="57"/>
                    <a:pt x="79" y="54"/>
                    <a:pt x="74" y="54"/>
                  </a:cubicBezTo>
                  <a:cubicBezTo>
                    <a:pt x="69" y="54"/>
                    <a:pt x="63" y="48"/>
                    <a:pt x="61" y="41"/>
                  </a:cubicBezTo>
                  <a:cubicBezTo>
                    <a:pt x="59" y="33"/>
                    <a:pt x="51" y="33"/>
                    <a:pt x="49" y="28"/>
                  </a:cubicBezTo>
                  <a:cubicBezTo>
                    <a:pt x="47" y="24"/>
                    <a:pt x="51" y="24"/>
                    <a:pt x="50" y="20"/>
                  </a:cubicBezTo>
                  <a:cubicBezTo>
                    <a:pt x="49" y="18"/>
                    <a:pt x="51" y="16"/>
                    <a:pt x="53" y="15"/>
                  </a:cubicBezTo>
                  <a:cubicBezTo>
                    <a:pt x="53" y="11"/>
                    <a:pt x="53" y="7"/>
                    <a:pt x="54" y="4"/>
                  </a:cubicBezTo>
                  <a:cubicBezTo>
                    <a:pt x="52" y="4"/>
                    <a:pt x="50" y="4"/>
                    <a:pt x="49" y="3"/>
                  </a:cubicBezTo>
                  <a:cubicBezTo>
                    <a:pt x="48" y="3"/>
                    <a:pt x="48" y="0"/>
                    <a:pt x="48" y="0"/>
                  </a:cubicBezTo>
                  <a:cubicBezTo>
                    <a:pt x="47" y="0"/>
                    <a:pt x="42" y="0"/>
                    <a:pt x="41" y="1"/>
                  </a:cubicBezTo>
                  <a:cubicBezTo>
                    <a:pt x="40" y="2"/>
                    <a:pt x="37" y="3"/>
                    <a:pt x="36" y="2"/>
                  </a:cubicBezTo>
                  <a:cubicBezTo>
                    <a:pt x="35" y="2"/>
                    <a:pt x="35" y="2"/>
                    <a:pt x="35" y="2"/>
                  </a:cubicBezTo>
                  <a:cubicBezTo>
                    <a:pt x="33" y="3"/>
                    <a:pt x="33" y="3"/>
                    <a:pt x="33" y="3"/>
                  </a:cubicBezTo>
                  <a:cubicBezTo>
                    <a:pt x="33" y="3"/>
                    <a:pt x="33" y="5"/>
                    <a:pt x="32" y="5"/>
                  </a:cubicBezTo>
                  <a:cubicBezTo>
                    <a:pt x="31" y="5"/>
                    <a:pt x="29" y="4"/>
                    <a:pt x="29" y="6"/>
                  </a:cubicBezTo>
                  <a:cubicBezTo>
                    <a:pt x="29" y="8"/>
                    <a:pt x="27" y="7"/>
                    <a:pt x="25" y="7"/>
                  </a:cubicBezTo>
                  <a:cubicBezTo>
                    <a:pt x="24" y="7"/>
                    <a:pt x="22" y="7"/>
                    <a:pt x="22" y="9"/>
                  </a:cubicBezTo>
                  <a:cubicBezTo>
                    <a:pt x="22" y="10"/>
                    <a:pt x="22" y="14"/>
                    <a:pt x="20" y="12"/>
                  </a:cubicBezTo>
                  <a:cubicBezTo>
                    <a:pt x="18" y="10"/>
                    <a:pt x="16" y="6"/>
                    <a:pt x="15" y="6"/>
                  </a:cubicBezTo>
                  <a:cubicBezTo>
                    <a:pt x="15" y="7"/>
                    <a:pt x="13" y="12"/>
                    <a:pt x="11" y="12"/>
                  </a:cubicBezTo>
                  <a:cubicBezTo>
                    <a:pt x="10" y="12"/>
                    <a:pt x="7" y="12"/>
                    <a:pt x="4" y="13"/>
                  </a:cubicBezTo>
                  <a:cubicBezTo>
                    <a:pt x="3" y="15"/>
                    <a:pt x="4" y="16"/>
                    <a:pt x="5" y="17"/>
                  </a:cubicBezTo>
                  <a:cubicBezTo>
                    <a:pt x="6" y="17"/>
                    <a:pt x="4" y="19"/>
                    <a:pt x="3" y="20"/>
                  </a:cubicBezTo>
                  <a:cubicBezTo>
                    <a:pt x="2" y="21"/>
                    <a:pt x="0" y="20"/>
                    <a:pt x="2" y="22"/>
                  </a:cubicBezTo>
                  <a:cubicBezTo>
                    <a:pt x="3" y="24"/>
                    <a:pt x="5" y="24"/>
                    <a:pt x="4" y="26"/>
                  </a:cubicBezTo>
                  <a:cubicBezTo>
                    <a:pt x="3" y="28"/>
                    <a:pt x="4" y="30"/>
                    <a:pt x="6" y="30"/>
                  </a:cubicBezTo>
                  <a:cubicBezTo>
                    <a:pt x="8" y="31"/>
                    <a:pt x="10" y="30"/>
                    <a:pt x="10" y="32"/>
                  </a:cubicBezTo>
                  <a:cubicBezTo>
                    <a:pt x="10" y="33"/>
                    <a:pt x="9" y="34"/>
                    <a:pt x="9" y="35"/>
                  </a:cubicBezTo>
                  <a:cubicBezTo>
                    <a:pt x="10" y="34"/>
                    <a:pt x="12" y="34"/>
                    <a:pt x="13" y="33"/>
                  </a:cubicBezTo>
                  <a:cubicBezTo>
                    <a:pt x="16" y="32"/>
                    <a:pt x="14" y="30"/>
                    <a:pt x="19" y="28"/>
                  </a:cubicBezTo>
                  <a:cubicBezTo>
                    <a:pt x="23" y="27"/>
                    <a:pt x="29" y="31"/>
                    <a:pt x="31" y="33"/>
                  </a:cubicBezTo>
                  <a:cubicBezTo>
                    <a:pt x="32" y="36"/>
                    <a:pt x="33" y="36"/>
                    <a:pt x="33" y="38"/>
                  </a:cubicBezTo>
                  <a:cubicBezTo>
                    <a:pt x="34" y="41"/>
                    <a:pt x="35" y="45"/>
                    <a:pt x="41" y="49"/>
                  </a:cubicBezTo>
                  <a:cubicBezTo>
                    <a:pt x="47" y="52"/>
                    <a:pt x="50" y="57"/>
                    <a:pt x="53" y="58"/>
                  </a:cubicBezTo>
                  <a:cubicBezTo>
                    <a:pt x="56" y="60"/>
                    <a:pt x="59" y="60"/>
                    <a:pt x="61" y="62"/>
                  </a:cubicBezTo>
                  <a:cubicBezTo>
                    <a:pt x="63" y="64"/>
                    <a:pt x="65" y="65"/>
                    <a:pt x="68" y="67"/>
                  </a:cubicBezTo>
                  <a:cubicBezTo>
                    <a:pt x="71" y="68"/>
                    <a:pt x="71" y="71"/>
                    <a:pt x="74" y="72"/>
                  </a:cubicBezTo>
                  <a:cubicBezTo>
                    <a:pt x="77" y="72"/>
                    <a:pt x="75" y="75"/>
                    <a:pt x="77" y="77"/>
                  </a:cubicBezTo>
                  <a:cubicBezTo>
                    <a:pt x="79" y="79"/>
                    <a:pt x="79" y="83"/>
                    <a:pt x="77" y="86"/>
                  </a:cubicBezTo>
                  <a:cubicBezTo>
                    <a:pt x="75" y="88"/>
                    <a:pt x="76" y="93"/>
                    <a:pt x="78" y="93"/>
                  </a:cubicBezTo>
                  <a:cubicBezTo>
                    <a:pt x="79" y="93"/>
                    <a:pt x="81" y="88"/>
                    <a:pt x="82" y="86"/>
                  </a:cubicBezTo>
                  <a:cubicBezTo>
                    <a:pt x="82" y="83"/>
                    <a:pt x="85" y="83"/>
                    <a:pt x="87" y="81"/>
                  </a:cubicBezTo>
                  <a:cubicBezTo>
                    <a:pt x="89" y="78"/>
                    <a:pt x="84" y="77"/>
                    <a:pt x="83" y="74"/>
                  </a:cubicBezTo>
                  <a:cubicBezTo>
                    <a:pt x="82" y="71"/>
                    <a:pt x="87" y="68"/>
                    <a:pt x="91" y="70"/>
                  </a:cubicBezTo>
                  <a:cubicBezTo>
                    <a:pt x="95" y="73"/>
                    <a:pt x="97" y="75"/>
                    <a:pt x="97" y="71"/>
                  </a:cubicBezTo>
                  <a:cubicBezTo>
                    <a:pt x="97" y="67"/>
                    <a:pt x="84" y="61"/>
                    <a:pt x="81" y="59"/>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79" name="Freeform 179"/>
            <p:cNvSpPr>
              <a:spLocks/>
            </p:cNvSpPr>
            <p:nvPr/>
          </p:nvSpPr>
          <p:spPr bwMode="auto">
            <a:xfrm>
              <a:off x="6316034" y="2792665"/>
              <a:ext cx="39866" cy="50600"/>
            </a:xfrm>
            <a:custGeom>
              <a:avLst/>
              <a:gdLst>
                <a:gd name="T0" fmla="*/ 4 w 11"/>
                <a:gd name="T1" fmla="*/ 0 h 14"/>
                <a:gd name="T2" fmla="*/ 1 w 11"/>
                <a:gd name="T3" fmla="*/ 7 h 14"/>
                <a:gd name="T4" fmla="*/ 0 w 11"/>
                <a:gd name="T5" fmla="*/ 9 h 14"/>
                <a:gd name="T6" fmla="*/ 6 w 11"/>
                <a:gd name="T7" fmla="*/ 14 h 14"/>
                <a:gd name="T8" fmla="*/ 7 w 11"/>
                <a:gd name="T9" fmla="*/ 14 h 14"/>
                <a:gd name="T10" fmla="*/ 11 w 11"/>
                <a:gd name="T11" fmla="*/ 8 h 14"/>
                <a:gd name="T12" fmla="*/ 4 w 11"/>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11" h="14">
                  <a:moveTo>
                    <a:pt x="4" y="0"/>
                  </a:moveTo>
                  <a:cubicBezTo>
                    <a:pt x="2" y="3"/>
                    <a:pt x="1" y="6"/>
                    <a:pt x="1" y="7"/>
                  </a:cubicBezTo>
                  <a:cubicBezTo>
                    <a:pt x="1" y="7"/>
                    <a:pt x="1" y="8"/>
                    <a:pt x="0" y="9"/>
                  </a:cubicBezTo>
                  <a:cubicBezTo>
                    <a:pt x="3" y="11"/>
                    <a:pt x="5" y="13"/>
                    <a:pt x="6" y="14"/>
                  </a:cubicBezTo>
                  <a:cubicBezTo>
                    <a:pt x="6" y="14"/>
                    <a:pt x="7" y="14"/>
                    <a:pt x="7" y="14"/>
                  </a:cubicBezTo>
                  <a:cubicBezTo>
                    <a:pt x="7" y="11"/>
                    <a:pt x="9" y="8"/>
                    <a:pt x="11" y="8"/>
                  </a:cubicBezTo>
                  <a:cubicBezTo>
                    <a:pt x="9" y="6"/>
                    <a:pt x="6" y="2"/>
                    <a:pt x="4" y="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80" name="Freeform 180"/>
            <p:cNvSpPr>
              <a:spLocks/>
            </p:cNvSpPr>
            <p:nvPr/>
          </p:nvSpPr>
          <p:spPr bwMode="auto">
            <a:xfrm>
              <a:off x="6326768" y="2683799"/>
              <a:ext cx="127266" cy="151800"/>
            </a:xfrm>
            <a:custGeom>
              <a:avLst/>
              <a:gdLst>
                <a:gd name="T0" fmla="*/ 30 w 35"/>
                <a:gd name="T1" fmla="*/ 28 h 42"/>
                <a:gd name="T2" fmla="*/ 30 w 35"/>
                <a:gd name="T3" fmla="*/ 23 h 42"/>
                <a:gd name="T4" fmla="*/ 31 w 35"/>
                <a:gd name="T5" fmla="*/ 18 h 42"/>
                <a:gd name="T6" fmla="*/ 21 w 35"/>
                <a:gd name="T7" fmla="*/ 15 h 42"/>
                <a:gd name="T8" fmla="*/ 20 w 35"/>
                <a:gd name="T9" fmla="*/ 10 h 42"/>
                <a:gd name="T10" fmla="*/ 17 w 35"/>
                <a:gd name="T11" fmla="*/ 7 h 42"/>
                <a:gd name="T12" fmla="*/ 14 w 35"/>
                <a:gd name="T13" fmla="*/ 2 h 42"/>
                <a:gd name="T14" fmla="*/ 15 w 35"/>
                <a:gd name="T15" fmla="*/ 2 h 42"/>
                <a:gd name="T16" fmla="*/ 12 w 35"/>
                <a:gd name="T17" fmla="*/ 2 h 42"/>
                <a:gd name="T18" fmla="*/ 9 w 35"/>
                <a:gd name="T19" fmla="*/ 0 h 42"/>
                <a:gd name="T20" fmla="*/ 0 w 35"/>
                <a:gd name="T21" fmla="*/ 3 h 42"/>
                <a:gd name="T22" fmla="*/ 2 w 35"/>
                <a:gd name="T23" fmla="*/ 8 h 42"/>
                <a:gd name="T24" fmla="*/ 5 w 35"/>
                <a:gd name="T25" fmla="*/ 14 h 42"/>
                <a:gd name="T26" fmla="*/ 4 w 35"/>
                <a:gd name="T27" fmla="*/ 27 h 42"/>
                <a:gd name="T28" fmla="*/ 1 w 35"/>
                <a:gd name="T29" fmla="*/ 30 h 42"/>
                <a:gd name="T30" fmla="*/ 8 w 35"/>
                <a:gd name="T31" fmla="*/ 38 h 42"/>
                <a:gd name="T32" fmla="*/ 8 w 35"/>
                <a:gd name="T33" fmla="*/ 38 h 42"/>
                <a:gd name="T34" fmla="*/ 16 w 35"/>
                <a:gd name="T35" fmla="*/ 42 h 42"/>
                <a:gd name="T36" fmla="*/ 30 w 35"/>
                <a:gd name="T37" fmla="*/ 40 h 42"/>
                <a:gd name="T38" fmla="*/ 30 w 35"/>
                <a:gd name="T39" fmla="*/ 37 h 42"/>
                <a:gd name="T40" fmla="*/ 33 w 35"/>
                <a:gd name="T41" fmla="*/ 34 h 42"/>
                <a:gd name="T42" fmla="*/ 30 w 35"/>
                <a:gd name="T43" fmla="*/ 28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42">
                  <a:moveTo>
                    <a:pt x="30" y="28"/>
                  </a:moveTo>
                  <a:cubicBezTo>
                    <a:pt x="29" y="27"/>
                    <a:pt x="29" y="24"/>
                    <a:pt x="30" y="23"/>
                  </a:cubicBezTo>
                  <a:cubicBezTo>
                    <a:pt x="32" y="22"/>
                    <a:pt x="31" y="20"/>
                    <a:pt x="31" y="18"/>
                  </a:cubicBezTo>
                  <a:cubicBezTo>
                    <a:pt x="31" y="16"/>
                    <a:pt x="23" y="16"/>
                    <a:pt x="21" y="15"/>
                  </a:cubicBezTo>
                  <a:cubicBezTo>
                    <a:pt x="20" y="15"/>
                    <a:pt x="22" y="10"/>
                    <a:pt x="20" y="10"/>
                  </a:cubicBezTo>
                  <a:cubicBezTo>
                    <a:pt x="18" y="10"/>
                    <a:pt x="17" y="9"/>
                    <a:pt x="17" y="7"/>
                  </a:cubicBezTo>
                  <a:cubicBezTo>
                    <a:pt x="17" y="6"/>
                    <a:pt x="14" y="3"/>
                    <a:pt x="14" y="2"/>
                  </a:cubicBezTo>
                  <a:cubicBezTo>
                    <a:pt x="14" y="2"/>
                    <a:pt x="15" y="2"/>
                    <a:pt x="15" y="2"/>
                  </a:cubicBezTo>
                  <a:cubicBezTo>
                    <a:pt x="13" y="2"/>
                    <a:pt x="13" y="2"/>
                    <a:pt x="12" y="2"/>
                  </a:cubicBezTo>
                  <a:cubicBezTo>
                    <a:pt x="11" y="1"/>
                    <a:pt x="9" y="0"/>
                    <a:pt x="9" y="0"/>
                  </a:cubicBezTo>
                  <a:cubicBezTo>
                    <a:pt x="9" y="0"/>
                    <a:pt x="3" y="2"/>
                    <a:pt x="0" y="3"/>
                  </a:cubicBezTo>
                  <a:cubicBezTo>
                    <a:pt x="0" y="5"/>
                    <a:pt x="1" y="8"/>
                    <a:pt x="2" y="8"/>
                  </a:cubicBezTo>
                  <a:cubicBezTo>
                    <a:pt x="5" y="9"/>
                    <a:pt x="4" y="12"/>
                    <a:pt x="5" y="14"/>
                  </a:cubicBezTo>
                  <a:cubicBezTo>
                    <a:pt x="6" y="17"/>
                    <a:pt x="5" y="27"/>
                    <a:pt x="4" y="27"/>
                  </a:cubicBezTo>
                  <a:cubicBezTo>
                    <a:pt x="4" y="27"/>
                    <a:pt x="2" y="29"/>
                    <a:pt x="1" y="30"/>
                  </a:cubicBezTo>
                  <a:cubicBezTo>
                    <a:pt x="3" y="32"/>
                    <a:pt x="6" y="36"/>
                    <a:pt x="8" y="38"/>
                  </a:cubicBezTo>
                  <a:cubicBezTo>
                    <a:pt x="8" y="38"/>
                    <a:pt x="8" y="38"/>
                    <a:pt x="8" y="38"/>
                  </a:cubicBezTo>
                  <a:cubicBezTo>
                    <a:pt x="9" y="38"/>
                    <a:pt x="16" y="42"/>
                    <a:pt x="16" y="42"/>
                  </a:cubicBezTo>
                  <a:cubicBezTo>
                    <a:pt x="16" y="42"/>
                    <a:pt x="24" y="41"/>
                    <a:pt x="30" y="40"/>
                  </a:cubicBezTo>
                  <a:cubicBezTo>
                    <a:pt x="30" y="39"/>
                    <a:pt x="30" y="38"/>
                    <a:pt x="30" y="37"/>
                  </a:cubicBezTo>
                  <a:cubicBezTo>
                    <a:pt x="30" y="36"/>
                    <a:pt x="31" y="34"/>
                    <a:pt x="33" y="34"/>
                  </a:cubicBezTo>
                  <a:cubicBezTo>
                    <a:pt x="35" y="34"/>
                    <a:pt x="32" y="30"/>
                    <a:pt x="30" y="2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200" name="Group 199"/>
          <p:cNvGrpSpPr/>
          <p:nvPr/>
        </p:nvGrpSpPr>
        <p:grpSpPr>
          <a:xfrm>
            <a:off x="4368023" y="1335506"/>
            <a:ext cx="1816459" cy="1246203"/>
            <a:chOff x="369569" y="862965"/>
            <a:chExt cx="7205587" cy="4943475"/>
          </a:xfrm>
        </p:grpSpPr>
        <p:sp>
          <p:nvSpPr>
            <p:cNvPr id="183" name="Freeform 99"/>
            <p:cNvSpPr>
              <a:spLocks/>
            </p:cNvSpPr>
            <p:nvPr/>
          </p:nvSpPr>
          <p:spPr bwMode="auto">
            <a:xfrm>
              <a:off x="3963148" y="5458601"/>
              <a:ext cx="110572" cy="59893"/>
            </a:xfrm>
            <a:custGeom>
              <a:avLst/>
              <a:gdLst>
                <a:gd name="T0" fmla="*/ 19 w 20"/>
                <a:gd name="T1" fmla="*/ 5 h 11"/>
                <a:gd name="T2" fmla="*/ 10 w 20"/>
                <a:gd name="T3" fmla="*/ 2 h 11"/>
                <a:gd name="T4" fmla="*/ 6 w 20"/>
                <a:gd name="T5" fmla="*/ 0 h 11"/>
                <a:gd name="T6" fmla="*/ 6 w 20"/>
                <a:gd name="T7" fmla="*/ 1 h 11"/>
                <a:gd name="T8" fmla="*/ 0 w 20"/>
                <a:gd name="T9" fmla="*/ 6 h 11"/>
                <a:gd name="T10" fmla="*/ 16 w 20"/>
                <a:gd name="T11" fmla="*/ 11 h 11"/>
                <a:gd name="T12" fmla="*/ 19 w 20"/>
                <a:gd name="T13" fmla="*/ 10 h 11"/>
                <a:gd name="T14" fmla="*/ 19 w 20"/>
                <a:gd name="T15" fmla="*/ 5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1">
                  <a:moveTo>
                    <a:pt x="19" y="5"/>
                  </a:moveTo>
                  <a:cubicBezTo>
                    <a:pt x="18" y="3"/>
                    <a:pt x="14" y="5"/>
                    <a:pt x="10" y="2"/>
                  </a:cubicBezTo>
                  <a:cubicBezTo>
                    <a:pt x="9" y="2"/>
                    <a:pt x="8" y="1"/>
                    <a:pt x="6" y="0"/>
                  </a:cubicBezTo>
                  <a:cubicBezTo>
                    <a:pt x="6" y="1"/>
                    <a:pt x="6" y="1"/>
                    <a:pt x="6" y="1"/>
                  </a:cubicBezTo>
                  <a:cubicBezTo>
                    <a:pt x="5" y="1"/>
                    <a:pt x="2" y="3"/>
                    <a:pt x="0" y="6"/>
                  </a:cubicBezTo>
                  <a:cubicBezTo>
                    <a:pt x="3" y="8"/>
                    <a:pt x="13" y="11"/>
                    <a:pt x="16" y="11"/>
                  </a:cubicBezTo>
                  <a:cubicBezTo>
                    <a:pt x="18" y="11"/>
                    <a:pt x="18" y="11"/>
                    <a:pt x="19" y="10"/>
                  </a:cubicBezTo>
                  <a:cubicBezTo>
                    <a:pt x="19" y="7"/>
                    <a:pt x="20" y="5"/>
                    <a:pt x="19" y="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84" name="Freeform 100"/>
            <p:cNvSpPr>
              <a:spLocks/>
            </p:cNvSpPr>
            <p:nvPr/>
          </p:nvSpPr>
          <p:spPr bwMode="auto">
            <a:xfrm>
              <a:off x="3995398" y="5375672"/>
              <a:ext cx="283341" cy="154340"/>
            </a:xfrm>
            <a:custGeom>
              <a:avLst/>
              <a:gdLst>
                <a:gd name="T0" fmla="*/ 22 w 52"/>
                <a:gd name="T1" fmla="*/ 25 h 28"/>
                <a:gd name="T2" fmla="*/ 25 w 52"/>
                <a:gd name="T3" fmla="*/ 20 h 28"/>
                <a:gd name="T4" fmla="*/ 34 w 52"/>
                <a:gd name="T5" fmla="*/ 16 h 28"/>
                <a:gd name="T6" fmla="*/ 42 w 52"/>
                <a:gd name="T7" fmla="*/ 14 h 28"/>
                <a:gd name="T8" fmla="*/ 52 w 52"/>
                <a:gd name="T9" fmla="*/ 10 h 28"/>
                <a:gd name="T10" fmla="*/ 42 w 52"/>
                <a:gd name="T11" fmla="*/ 4 h 28"/>
                <a:gd name="T12" fmla="*/ 24 w 52"/>
                <a:gd name="T13" fmla="*/ 3 h 28"/>
                <a:gd name="T14" fmla="*/ 9 w 52"/>
                <a:gd name="T15" fmla="*/ 4 h 28"/>
                <a:gd name="T16" fmla="*/ 9 w 52"/>
                <a:gd name="T17" fmla="*/ 4 h 28"/>
                <a:gd name="T18" fmla="*/ 4 w 52"/>
                <a:gd name="T19" fmla="*/ 9 h 28"/>
                <a:gd name="T20" fmla="*/ 0 w 52"/>
                <a:gd name="T21" fmla="*/ 15 h 28"/>
                <a:gd name="T22" fmla="*/ 4 w 52"/>
                <a:gd name="T23" fmla="*/ 17 h 28"/>
                <a:gd name="T24" fmla="*/ 13 w 52"/>
                <a:gd name="T25" fmla="*/ 20 h 28"/>
                <a:gd name="T26" fmla="*/ 13 w 52"/>
                <a:gd name="T27" fmla="*/ 25 h 28"/>
                <a:gd name="T28" fmla="*/ 16 w 52"/>
                <a:gd name="T29" fmla="*/ 25 h 28"/>
                <a:gd name="T30" fmla="*/ 16 w 52"/>
                <a:gd name="T31" fmla="*/ 28 h 28"/>
                <a:gd name="T32" fmla="*/ 19 w 52"/>
                <a:gd name="T33" fmla="*/ 28 h 28"/>
                <a:gd name="T34" fmla="*/ 22 w 52"/>
                <a:gd name="T35" fmla="*/ 25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2" h="28">
                  <a:moveTo>
                    <a:pt x="22" y="25"/>
                  </a:moveTo>
                  <a:cubicBezTo>
                    <a:pt x="22" y="24"/>
                    <a:pt x="20" y="20"/>
                    <a:pt x="25" y="20"/>
                  </a:cubicBezTo>
                  <a:cubicBezTo>
                    <a:pt x="29" y="20"/>
                    <a:pt x="33" y="19"/>
                    <a:pt x="34" y="16"/>
                  </a:cubicBezTo>
                  <a:cubicBezTo>
                    <a:pt x="35" y="13"/>
                    <a:pt x="40" y="14"/>
                    <a:pt x="42" y="14"/>
                  </a:cubicBezTo>
                  <a:cubicBezTo>
                    <a:pt x="43" y="14"/>
                    <a:pt x="48" y="10"/>
                    <a:pt x="52" y="10"/>
                  </a:cubicBezTo>
                  <a:cubicBezTo>
                    <a:pt x="52" y="6"/>
                    <a:pt x="46" y="7"/>
                    <a:pt x="42" y="4"/>
                  </a:cubicBezTo>
                  <a:cubicBezTo>
                    <a:pt x="38" y="0"/>
                    <a:pt x="29" y="1"/>
                    <a:pt x="24" y="3"/>
                  </a:cubicBezTo>
                  <a:cubicBezTo>
                    <a:pt x="20" y="5"/>
                    <a:pt x="14" y="1"/>
                    <a:pt x="9" y="4"/>
                  </a:cubicBezTo>
                  <a:cubicBezTo>
                    <a:pt x="9" y="4"/>
                    <a:pt x="9" y="4"/>
                    <a:pt x="9" y="4"/>
                  </a:cubicBezTo>
                  <a:cubicBezTo>
                    <a:pt x="7" y="6"/>
                    <a:pt x="6" y="7"/>
                    <a:pt x="4" y="9"/>
                  </a:cubicBezTo>
                  <a:cubicBezTo>
                    <a:pt x="1" y="12"/>
                    <a:pt x="2" y="15"/>
                    <a:pt x="0" y="15"/>
                  </a:cubicBezTo>
                  <a:cubicBezTo>
                    <a:pt x="2" y="16"/>
                    <a:pt x="3" y="17"/>
                    <a:pt x="4" y="17"/>
                  </a:cubicBezTo>
                  <a:cubicBezTo>
                    <a:pt x="8" y="20"/>
                    <a:pt x="12" y="18"/>
                    <a:pt x="13" y="20"/>
                  </a:cubicBezTo>
                  <a:cubicBezTo>
                    <a:pt x="14" y="20"/>
                    <a:pt x="13" y="22"/>
                    <a:pt x="13" y="25"/>
                  </a:cubicBezTo>
                  <a:cubicBezTo>
                    <a:pt x="14" y="24"/>
                    <a:pt x="14" y="24"/>
                    <a:pt x="16" y="25"/>
                  </a:cubicBezTo>
                  <a:cubicBezTo>
                    <a:pt x="17" y="26"/>
                    <a:pt x="16" y="27"/>
                    <a:pt x="16" y="28"/>
                  </a:cubicBezTo>
                  <a:cubicBezTo>
                    <a:pt x="19" y="28"/>
                    <a:pt x="19" y="28"/>
                    <a:pt x="19" y="28"/>
                  </a:cubicBezTo>
                  <a:cubicBezTo>
                    <a:pt x="19" y="28"/>
                    <a:pt x="22" y="26"/>
                    <a:pt x="22" y="2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85" name="Freeform 101"/>
            <p:cNvSpPr>
              <a:spLocks/>
            </p:cNvSpPr>
            <p:nvPr/>
          </p:nvSpPr>
          <p:spPr bwMode="auto">
            <a:xfrm>
              <a:off x="2721521" y="4564813"/>
              <a:ext cx="1400574" cy="866145"/>
            </a:xfrm>
            <a:custGeom>
              <a:avLst/>
              <a:gdLst>
                <a:gd name="T0" fmla="*/ 225 w 257"/>
                <a:gd name="T1" fmla="*/ 149 h 159"/>
                <a:gd name="T2" fmla="*/ 221 w 257"/>
                <a:gd name="T3" fmla="*/ 135 h 159"/>
                <a:gd name="T4" fmla="*/ 242 w 257"/>
                <a:gd name="T5" fmla="*/ 129 h 159"/>
                <a:gd name="T6" fmla="*/ 250 w 257"/>
                <a:gd name="T7" fmla="*/ 120 h 159"/>
                <a:gd name="T8" fmla="*/ 256 w 257"/>
                <a:gd name="T9" fmla="*/ 104 h 159"/>
                <a:gd name="T10" fmla="*/ 235 w 257"/>
                <a:gd name="T11" fmla="*/ 103 h 159"/>
                <a:gd name="T12" fmla="*/ 222 w 257"/>
                <a:gd name="T13" fmla="*/ 120 h 159"/>
                <a:gd name="T14" fmla="*/ 210 w 257"/>
                <a:gd name="T15" fmla="*/ 127 h 159"/>
                <a:gd name="T16" fmla="*/ 181 w 257"/>
                <a:gd name="T17" fmla="*/ 127 h 159"/>
                <a:gd name="T18" fmla="*/ 167 w 257"/>
                <a:gd name="T19" fmla="*/ 107 h 159"/>
                <a:gd name="T20" fmla="*/ 167 w 257"/>
                <a:gd name="T21" fmla="*/ 67 h 159"/>
                <a:gd name="T22" fmla="*/ 164 w 257"/>
                <a:gd name="T23" fmla="*/ 62 h 159"/>
                <a:gd name="T24" fmla="*/ 150 w 257"/>
                <a:gd name="T25" fmla="*/ 53 h 159"/>
                <a:gd name="T26" fmla="*/ 140 w 257"/>
                <a:gd name="T27" fmla="*/ 35 h 159"/>
                <a:gd name="T28" fmla="*/ 118 w 257"/>
                <a:gd name="T29" fmla="*/ 34 h 159"/>
                <a:gd name="T30" fmla="*/ 105 w 257"/>
                <a:gd name="T31" fmla="*/ 24 h 159"/>
                <a:gd name="T32" fmla="*/ 90 w 257"/>
                <a:gd name="T33" fmla="*/ 9 h 159"/>
                <a:gd name="T34" fmla="*/ 75 w 257"/>
                <a:gd name="T35" fmla="*/ 12 h 159"/>
                <a:gd name="T36" fmla="*/ 29 w 257"/>
                <a:gd name="T37" fmla="*/ 5 h 159"/>
                <a:gd name="T38" fmla="*/ 0 w 257"/>
                <a:gd name="T39" fmla="*/ 3 h 159"/>
                <a:gd name="T40" fmla="*/ 12 w 257"/>
                <a:gd name="T41" fmla="*/ 26 h 159"/>
                <a:gd name="T42" fmla="*/ 26 w 257"/>
                <a:gd name="T43" fmla="*/ 46 h 159"/>
                <a:gd name="T44" fmla="*/ 30 w 257"/>
                <a:gd name="T45" fmla="*/ 54 h 159"/>
                <a:gd name="T46" fmla="*/ 42 w 257"/>
                <a:gd name="T47" fmla="*/ 70 h 159"/>
                <a:gd name="T48" fmla="*/ 60 w 257"/>
                <a:gd name="T49" fmla="*/ 89 h 159"/>
                <a:gd name="T50" fmla="*/ 62 w 257"/>
                <a:gd name="T51" fmla="*/ 80 h 159"/>
                <a:gd name="T52" fmla="*/ 53 w 257"/>
                <a:gd name="T53" fmla="*/ 70 h 159"/>
                <a:gd name="T54" fmla="*/ 39 w 257"/>
                <a:gd name="T55" fmla="*/ 45 h 159"/>
                <a:gd name="T56" fmla="*/ 33 w 257"/>
                <a:gd name="T57" fmla="*/ 31 h 159"/>
                <a:gd name="T58" fmla="*/ 22 w 257"/>
                <a:gd name="T59" fmla="*/ 22 h 159"/>
                <a:gd name="T60" fmla="*/ 22 w 257"/>
                <a:gd name="T61" fmla="*/ 9 h 159"/>
                <a:gd name="T62" fmla="*/ 29 w 257"/>
                <a:gd name="T63" fmla="*/ 12 h 159"/>
                <a:gd name="T64" fmla="*/ 36 w 257"/>
                <a:gd name="T65" fmla="*/ 24 h 159"/>
                <a:gd name="T66" fmla="*/ 42 w 257"/>
                <a:gd name="T67" fmla="*/ 36 h 159"/>
                <a:gd name="T68" fmla="*/ 55 w 257"/>
                <a:gd name="T69" fmla="*/ 45 h 159"/>
                <a:gd name="T70" fmla="*/ 65 w 257"/>
                <a:gd name="T71" fmla="*/ 55 h 159"/>
                <a:gd name="T72" fmla="*/ 71 w 257"/>
                <a:gd name="T73" fmla="*/ 67 h 159"/>
                <a:gd name="T74" fmla="*/ 96 w 257"/>
                <a:gd name="T75" fmla="*/ 93 h 159"/>
                <a:gd name="T76" fmla="*/ 100 w 257"/>
                <a:gd name="T77" fmla="*/ 109 h 159"/>
                <a:gd name="T78" fmla="*/ 104 w 257"/>
                <a:gd name="T79" fmla="*/ 122 h 159"/>
                <a:gd name="T80" fmla="*/ 130 w 257"/>
                <a:gd name="T81" fmla="*/ 134 h 159"/>
                <a:gd name="T82" fmla="*/ 165 w 257"/>
                <a:gd name="T83" fmla="*/ 151 h 159"/>
                <a:gd name="T84" fmla="*/ 198 w 257"/>
                <a:gd name="T85" fmla="*/ 152 h 159"/>
                <a:gd name="T86" fmla="*/ 214 w 257"/>
                <a:gd name="T87" fmla="*/ 150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57" h="159">
                  <a:moveTo>
                    <a:pt x="214" y="150"/>
                  </a:moveTo>
                  <a:cubicBezTo>
                    <a:pt x="214" y="150"/>
                    <a:pt x="224" y="151"/>
                    <a:pt x="225" y="149"/>
                  </a:cubicBezTo>
                  <a:cubicBezTo>
                    <a:pt x="226" y="147"/>
                    <a:pt x="218" y="142"/>
                    <a:pt x="219" y="141"/>
                  </a:cubicBezTo>
                  <a:cubicBezTo>
                    <a:pt x="220" y="140"/>
                    <a:pt x="220" y="135"/>
                    <a:pt x="221" y="135"/>
                  </a:cubicBezTo>
                  <a:cubicBezTo>
                    <a:pt x="223" y="135"/>
                    <a:pt x="236" y="135"/>
                    <a:pt x="237" y="135"/>
                  </a:cubicBezTo>
                  <a:cubicBezTo>
                    <a:pt x="237" y="134"/>
                    <a:pt x="240" y="130"/>
                    <a:pt x="242" y="129"/>
                  </a:cubicBezTo>
                  <a:cubicBezTo>
                    <a:pt x="243" y="129"/>
                    <a:pt x="245" y="131"/>
                    <a:pt x="246" y="132"/>
                  </a:cubicBezTo>
                  <a:cubicBezTo>
                    <a:pt x="248" y="130"/>
                    <a:pt x="249" y="125"/>
                    <a:pt x="250" y="120"/>
                  </a:cubicBezTo>
                  <a:cubicBezTo>
                    <a:pt x="250" y="115"/>
                    <a:pt x="249" y="114"/>
                    <a:pt x="251" y="111"/>
                  </a:cubicBezTo>
                  <a:cubicBezTo>
                    <a:pt x="254" y="108"/>
                    <a:pt x="257" y="108"/>
                    <a:pt x="256" y="104"/>
                  </a:cubicBezTo>
                  <a:cubicBezTo>
                    <a:pt x="255" y="100"/>
                    <a:pt x="252" y="104"/>
                    <a:pt x="249" y="102"/>
                  </a:cubicBezTo>
                  <a:cubicBezTo>
                    <a:pt x="246" y="100"/>
                    <a:pt x="243" y="102"/>
                    <a:pt x="235" y="103"/>
                  </a:cubicBezTo>
                  <a:cubicBezTo>
                    <a:pt x="228" y="104"/>
                    <a:pt x="224" y="107"/>
                    <a:pt x="225" y="112"/>
                  </a:cubicBezTo>
                  <a:cubicBezTo>
                    <a:pt x="225" y="118"/>
                    <a:pt x="222" y="115"/>
                    <a:pt x="222" y="120"/>
                  </a:cubicBezTo>
                  <a:cubicBezTo>
                    <a:pt x="222" y="125"/>
                    <a:pt x="216" y="125"/>
                    <a:pt x="216" y="128"/>
                  </a:cubicBezTo>
                  <a:cubicBezTo>
                    <a:pt x="217" y="131"/>
                    <a:pt x="212" y="128"/>
                    <a:pt x="210" y="127"/>
                  </a:cubicBezTo>
                  <a:cubicBezTo>
                    <a:pt x="209" y="126"/>
                    <a:pt x="193" y="131"/>
                    <a:pt x="190" y="131"/>
                  </a:cubicBezTo>
                  <a:cubicBezTo>
                    <a:pt x="188" y="132"/>
                    <a:pt x="184" y="126"/>
                    <a:pt x="181" y="127"/>
                  </a:cubicBezTo>
                  <a:cubicBezTo>
                    <a:pt x="178" y="127"/>
                    <a:pt x="176" y="122"/>
                    <a:pt x="176" y="118"/>
                  </a:cubicBezTo>
                  <a:cubicBezTo>
                    <a:pt x="176" y="114"/>
                    <a:pt x="170" y="111"/>
                    <a:pt x="167" y="107"/>
                  </a:cubicBezTo>
                  <a:cubicBezTo>
                    <a:pt x="164" y="104"/>
                    <a:pt x="164" y="96"/>
                    <a:pt x="164" y="91"/>
                  </a:cubicBezTo>
                  <a:cubicBezTo>
                    <a:pt x="164" y="86"/>
                    <a:pt x="163" y="77"/>
                    <a:pt x="167" y="67"/>
                  </a:cubicBezTo>
                  <a:cubicBezTo>
                    <a:pt x="167" y="66"/>
                    <a:pt x="167" y="65"/>
                    <a:pt x="167" y="64"/>
                  </a:cubicBezTo>
                  <a:cubicBezTo>
                    <a:pt x="166" y="63"/>
                    <a:pt x="165" y="62"/>
                    <a:pt x="164" y="62"/>
                  </a:cubicBezTo>
                  <a:cubicBezTo>
                    <a:pt x="161" y="62"/>
                    <a:pt x="153" y="58"/>
                    <a:pt x="152" y="58"/>
                  </a:cubicBezTo>
                  <a:cubicBezTo>
                    <a:pt x="151" y="58"/>
                    <a:pt x="151" y="55"/>
                    <a:pt x="150" y="53"/>
                  </a:cubicBezTo>
                  <a:cubicBezTo>
                    <a:pt x="149" y="51"/>
                    <a:pt x="149" y="48"/>
                    <a:pt x="148" y="47"/>
                  </a:cubicBezTo>
                  <a:cubicBezTo>
                    <a:pt x="146" y="45"/>
                    <a:pt x="141" y="41"/>
                    <a:pt x="140" y="35"/>
                  </a:cubicBezTo>
                  <a:cubicBezTo>
                    <a:pt x="138" y="30"/>
                    <a:pt x="128" y="27"/>
                    <a:pt x="125" y="27"/>
                  </a:cubicBezTo>
                  <a:cubicBezTo>
                    <a:pt x="121" y="26"/>
                    <a:pt x="119" y="34"/>
                    <a:pt x="118" y="34"/>
                  </a:cubicBezTo>
                  <a:cubicBezTo>
                    <a:pt x="117" y="35"/>
                    <a:pt x="110" y="30"/>
                    <a:pt x="108" y="29"/>
                  </a:cubicBezTo>
                  <a:cubicBezTo>
                    <a:pt x="106" y="28"/>
                    <a:pt x="105" y="26"/>
                    <a:pt x="105" y="24"/>
                  </a:cubicBezTo>
                  <a:cubicBezTo>
                    <a:pt x="105" y="22"/>
                    <a:pt x="101" y="18"/>
                    <a:pt x="100" y="17"/>
                  </a:cubicBezTo>
                  <a:cubicBezTo>
                    <a:pt x="99" y="17"/>
                    <a:pt x="90" y="9"/>
                    <a:pt x="90" y="9"/>
                  </a:cubicBezTo>
                  <a:cubicBezTo>
                    <a:pt x="77" y="9"/>
                    <a:pt x="77" y="9"/>
                    <a:pt x="77" y="9"/>
                  </a:cubicBezTo>
                  <a:cubicBezTo>
                    <a:pt x="75" y="12"/>
                    <a:pt x="75" y="12"/>
                    <a:pt x="75" y="12"/>
                  </a:cubicBezTo>
                  <a:cubicBezTo>
                    <a:pt x="51" y="13"/>
                    <a:pt x="51" y="13"/>
                    <a:pt x="51" y="13"/>
                  </a:cubicBezTo>
                  <a:cubicBezTo>
                    <a:pt x="51" y="13"/>
                    <a:pt x="32" y="6"/>
                    <a:pt x="29" y="5"/>
                  </a:cubicBezTo>
                  <a:cubicBezTo>
                    <a:pt x="25" y="4"/>
                    <a:pt x="19" y="0"/>
                    <a:pt x="19" y="0"/>
                  </a:cubicBezTo>
                  <a:cubicBezTo>
                    <a:pt x="0" y="3"/>
                    <a:pt x="0" y="3"/>
                    <a:pt x="0" y="3"/>
                  </a:cubicBezTo>
                  <a:cubicBezTo>
                    <a:pt x="1" y="5"/>
                    <a:pt x="2" y="7"/>
                    <a:pt x="5" y="10"/>
                  </a:cubicBezTo>
                  <a:cubicBezTo>
                    <a:pt x="8" y="14"/>
                    <a:pt x="11" y="23"/>
                    <a:pt x="12" y="26"/>
                  </a:cubicBezTo>
                  <a:cubicBezTo>
                    <a:pt x="12" y="29"/>
                    <a:pt x="17" y="31"/>
                    <a:pt x="22" y="34"/>
                  </a:cubicBezTo>
                  <a:cubicBezTo>
                    <a:pt x="27" y="37"/>
                    <a:pt x="27" y="44"/>
                    <a:pt x="26" y="46"/>
                  </a:cubicBezTo>
                  <a:cubicBezTo>
                    <a:pt x="26" y="47"/>
                    <a:pt x="20" y="44"/>
                    <a:pt x="19" y="46"/>
                  </a:cubicBezTo>
                  <a:cubicBezTo>
                    <a:pt x="19" y="48"/>
                    <a:pt x="27" y="54"/>
                    <a:pt x="30" y="54"/>
                  </a:cubicBezTo>
                  <a:cubicBezTo>
                    <a:pt x="33" y="54"/>
                    <a:pt x="34" y="56"/>
                    <a:pt x="39" y="60"/>
                  </a:cubicBezTo>
                  <a:cubicBezTo>
                    <a:pt x="44" y="64"/>
                    <a:pt x="43" y="69"/>
                    <a:pt x="42" y="70"/>
                  </a:cubicBezTo>
                  <a:cubicBezTo>
                    <a:pt x="40" y="72"/>
                    <a:pt x="45" y="75"/>
                    <a:pt x="51" y="79"/>
                  </a:cubicBezTo>
                  <a:cubicBezTo>
                    <a:pt x="57" y="83"/>
                    <a:pt x="60" y="87"/>
                    <a:pt x="60" y="89"/>
                  </a:cubicBezTo>
                  <a:cubicBezTo>
                    <a:pt x="61" y="92"/>
                    <a:pt x="63" y="90"/>
                    <a:pt x="64" y="87"/>
                  </a:cubicBezTo>
                  <a:cubicBezTo>
                    <a:pt x="65" y="84"/>
                    <a:pt x="62" y="83"/>
                    <a:pt x="62" y="80"/>
                  </a:cubicBezTo>
                  <a:cubicBezTo>
                    <a:pt x="62" y="77"/>
                    <a:pt x="58" y="78"/>
                    <a:pt x="55" y="77"/>
                  </a:cubicBezTo>
                  <a:cubicBezTo>
                    <a:pt x="53" y="77"/>
                    <a:pt x="56" y="72"/>
                    <a:pt x="53" y="70"/>
                  </a:cubicBezTo>
                  <a:cubicBezTo>
                    <a:pt x="51" y="67"/>
                    <a:pt x="49" y="62"/>
                    <a:pt x="48" y="58"/>
                  </a:cubicBezTo>
                  <a:cubicBezTo>
                    <a:pt x="47" y="54"/>
                    <a:pt x="41" y="50"/>
                    <a:pt x="39" y="45"/>
                  </a:cubicBezTo>
                  <a:cubicBezTo>
                    <a:pt x="36" y="41"/>
                    <a:pt x="33" y="37"/>
                    <a:pt x="32" y="36"/>
                  </a:cubicBezTo>
                  <a:cubicBezTo>
                    <a:pt x="30" y="35"/>
                    <a:pt x="34" y="33"/>
                    <a:pt x="33" y="31"/>
                  </a:cubicBezTo>
                  <a:cubicBezTo>
                    <a:pt x="31" y="30"/>
                    <a:pt x="29" y="30"/>
                    <a:pt x="26" y="29"/>
                  </a:cubicBezTo>
                  <a:cubicBezTo>
                    <a:pt x="23" y="27"/>
                    <a:pt x="22" y="25"/>
                    <a:pt x="22" y="22"/>
                  </a:cubicBezTo>
                  <a:cubicBezTo>
                    <a:pt x="22" y="19"/>
                    <a:pt x="20" y="12"/>
                    <a:pt x="19" y="10"/>
                  </a:cubicBezTo>
                  <a:cubicBezTo>
                    <a:pt x="18" y="7"/>
                    <a:pt x="21" y="8"/>
                    <a:pt x="22" y="9"/>
                  </a:cubicBezTo>
                  <a:cubicBezTo>
                    <a:pt x="23" y="10"/>
                    <a:pt x="23" y="11"/>
                    <a:pt x="25" y="10"/>
                  </a:cubicBezTo>
                  <a:cubicBezTo>
                    <a:pt x="26" y="9"/>
                    <a:pt x="28" y="10"/>
                    <a:pt x="29" y="12"/>
                  </a:cubicBezTo>
                  <a:cubicBezTo>
                    <a:pt x="30" y="14"/>
                    <a:pt x="33" y="12"/>
                    <a:pt x="35" y="13"/>
                  </a:cubicBezTo>
                  <a:cubicBezTo>
                    <a:pt x="36" y="14"/>
                    <a:pt x="31" y="15"/>
                    <a:pt x="36" y="24"/>
                  </a:cubicBezTo>
                  <a:cubicBezTo>
                    <a:pt x="41" y="32"/>
                    <a:pt x="38" y="28"/>
                    <a:pt x="38" y="33"/>
                  </a:cubicBezTo>
                  <a:cubicBezTo>
                    <a:pt x="38" y="39"/>
                    <a:pt x="41" y="36"/>
                    <a:pt x="42" y="36"/>
                  </a:cubicBezTo>
                  <a:cubicBezTo>
                    <a:pt x="43" y="35"/>
                    <a:pt x="45" y="37"/>
                    <a:pt x="48" y="40"/>
                  </a:cubicBezTo>
                  <a:cubicBezTo>
                    <a:pt x="50" y="43"/>
                    <a:pt x="55" y="44"/>
                    <a:pt x="55" y="45"/>
                  </a:cubicBezTo>
                  <a:cubicBezTo>
                    <a:pt x="55" y="47"/>
                    <a:pt x="56" y="50"/>
                    <a:pt x="59" y="51"/>
                  </a:cubicBezTo>
                  <a:cubicBezTo>
                    <a:pt x="62" y="51"/>
                    <a:pt x="63" y="55"/>
                    <a:pt x="65" y="55"/>
                  </a:cubicBezTo>
                  <a:cubicBezTo>
                    <a:pt x="67" y="56"/>
                    <a:pt x="67" y="58"/>
                    <a:pt x="66" y="60"/>
                  </a:cubicBezTo>
                  <a:cubicBezTo>
                    <a:pt x="65" y="63"/>
                    <a:pt x="66" y="65"/>
                    <a:pt x="71" y="67"/>
                  </a:cubicBezTo>
                  <a:cubicBezTo>
                    <a:pt x="76" y="69"/>
                    <a:pt x="74" y="69"/>
                    <a:pt x="78" y="73"/>
                  </a:cubicBezTo>
                  <a:cubicBezTo>
                    <a:pt x="82" y="77"/>
                    <a:pt x="94" y="90"/>
                    <a:pt x="96" y="93"/>
                  </a:cubicBezTo>
                  <a:cubicBezTo>
                    <a:pt x="99" y="97"/>
                    <a:pt x="99" y="100"/>
                    <a:pt x="100" y="103"/>
                  </a:cubicBezTo>
                  <a:cubicBezTo>
                    <a:pt x="101" y="105"/>
                    <a:pt x="98" y="106"/>
                    <a:pt x="100" y="109"/>
                  </a:cubicBezTo>
                  <a:cubicBezTo>
                    <a:pt x="101" y="111"/>
                    <a:pt x="97" y="110"/>
                    <a:pt x="97" y="112"/>
                  </a:cubicBezTo>
                  <a:cubicBezTo>
                    <a:pt x="98" y="113"/>
                    <a:pt x="100" y="122"/>
                    <a:pt x="104" y="122"/>
                  </a:cubicBezTo>
                  <a:cubicBezTo>
                    <a:pt x="108" y="123"/>
                    <a:pt x="113" y="128"/>
                    <a:pt x="116" y="130"/>
                  </a:cubicBezTo>
                  <a:cubicBezTo>
                    <a:pt x="120" y="133"/>
                    <a:pt x="125" y="133"/>
                    <a:pt x="130" y="134"/>
                  </a:cubicBezTo>
                  <a:cubicBezTo>
                    <a:pt x="135" y="136"/>
                    <a:pt x="139" y="141"/>
                    <a:pt x="146" y="143"/>
                  </a:cubicBezTo>
                  <a:cubicBezTo>
                    <a:pt x="154" y="145"/>
                    <a:pt x="161" y="148"/>
                    <a:pt x="165" y="151"/>
                  </a:cubicBezTo>
                  <a:cubicBezTo>
                    <a:pt x="170" y="154"/>
                    <a:pt x="176" y="153"/>
                    <a:pt x="182" y="150"/>
                  </a:cubicBezTo>
                  <a:cubicBezTo>
                    <a:pt x="189" y="148"/>
                    <a:pt x="194" y="151"/>
                    <a:pt x="198" y="152"/>
                  </a:cubicBezTo>
                  <a:cubicBezTo>
                    <a:pt x="199" y="153"/>
                    <a:pt x="203" y="156"/>
                    <a:pt x="207" y="159"/>
                  </a:cubicBezTo>
                  <a:cubicBezTo>
                    <a:pt x="210" y="155"/>
                    <a:pt x="213" y="150"/>
                    <a:pt x="214" y="15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86" name="Freeform 102"/>
            <p:cNvSpPr>
              <a:spLocks/>
            </p:cNvSpPr>
            <p:nvPr/>
          </p:nvSpPr>
          <p:spPr bwMode="auto">
            <a:xfrm>
              <a:off x="3850274" y="5299653"/>
              <a:ext cx="195805" cy="191198"/>
            </a:xfrm>
            <a:custGeom>
              <a:avLst/>
              <a:gdLst>
                <a:gd name="T0" fmla="*/ 31 w 36"/>
                <a:gd name="T1" fmla="*/ 23 h 35"/>
                <a:gd name="T2" fmla="*/ 36 w 36"/>
                <a:gd name="T3" fmla="*/ 18 h 35"/>
                <a:gd name="T4" fmla="*/ 32 w 36"/>
                <a:gd name="T5" fmla="*/ 16 h 35"/>
                <a:gd name="T6" fmla="*/ 28 w 36"/>
                <a:gd name="T7" fmla="*/ 17 h 35"/>
                <a:gd name="T8" fmla="*/ 28 w 36"/>
                <a:gd name="T9" fmla="*/ 0 h 35"/>
                <a:gd name="T10" fmla="*/ 14 w 36"/>
                <a:gd name="T11" fmla="*/ 0 h 35"/>
                <a:gd name="T12" fmla="*/ 12 w 36"/>
                <a:gd name="T13" fmla="*/ 6 h 35"/>
                <a:gd name="T14" fmla="*/ 18 w 36"/>
                <a:gd name="T15" fmla="*/ 14 h 35"/>
                <a:gd name="T16" fmla="*/ 7 w 36"/>
                <a:gd name="T17" fmla="*/ 15 h 35"/>
                <a:gd name="T18" fmla="*/ 0 w 36"/>
                <a:gd name="T19" fmla="*/ 24 h 35"/>
                <a:gd name="T20" fmla="*/ 9 w 36"/>
                <a:gd name="T21" fmla="*/ 32 h 35"/>
                <a:gd name="T22" fmla="*/ 21 w 36"/>
                <a:gd name="T23" fmla="*/ 34 h 35"/>
                <a:gd name="T24" fmla="*/ 21 w 36"/>
                <a:gd name="T25" fmla="*/ 35 h 35"/>
                <a:gd name="T26" fmla="*/ 27 w 36"/>
                <a:gd name="T27" fmla="*/ 30 h 35"/>
                <a:gd name="T28" fmla="*/ 31 w 36"/>
                <a:gd name="T29" fmla="*/ 2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35">
                  <a:moveTo>
                    <a:pt x="31" y="23"/>
                  </a:moveTo>
                  <a:cubicBezTo>
                    <a:pt x="33" y="21"/>
                    <a:pt x="34" y="20"/>
                    <a:pt x="36" y="18"/>
                  </a:cubicBezTo>
                  <a:cubicBezTo>
                    <a:pt x="33" y="20"/>
                    <a:pt x="32" y="18"/>
                    <a:pt x="32" y="16"/>
                  </a:cubicBezTo>
                  <a:cubicBezTo>
                    <a:pt x="28" y="17"/>
                    <a:pt x="28" y="17"/>
                    <a:pt x="28" y="17"/>
                  </a:cubicBezTo>
                  <a:cubicBezTo>
                    <a:pt x="28" y="0"/>
                    <a:pt x="28" y="0"/>
                    <a:pt x="28" y="0"/>
                  </a:cubicBezTo>
                  <a:cubicBezTo>
                    <a:pt x="25" y="0"/>
                    <a:pt x="16" y="0"/>
                    <a:pt x="14" y="0"/>
                  </a:cubicBezTo>
                  <a:cubicBezTo>
                    <a:pt x="13" y="0"/>
                    <a:pt x="13" y="5"/>
                    <a:pt x="12" y="6"/>
                  </a:cubicBezTo>
                  <a:cubicBezTo>
                    <a:pt x="11" y="7"/>
                    <a:pt x="19" y="12"/>
                    <a:pt x="18" y="14"/>
                  </a:cubicBezTo>
                  <a:cubicBezTo>
                    <a:pt x="17" y="16"/>
                    <a:pt x="7" y="15"/>
                    <a:pt x="7" y="15"/>
                  </a:cubicBezTo>
                  <a:cubicBezTo>
                    <a:pt x="6" y="15"/>
                    <a:pt x="3" y="20"/>
                    <a:pt x="0" y="24"/>
                  </a:cubicBezTo>
                  <a:cubicBezTo>
                    <a:pt x="3" y="28"/>
                    <a:pt x="7" y="31"/>
                    <a:pt x="9" y="32"/>
                  </a:cubicBezTo>
                  <a:cubicBezTo>
                    <a:pt x="12" y="35"/>
                    <a:pt x="18" y="32"/>
                    <a:pt x="21" y="34"/>
                  </a:cubicBezTo>
                  <a:cubicBezTo>
                    <a:pt x="21" y="34"/>
                    <a:pt x="21" y="35"/>
                    <a:pt x="21" y="35"/>
                  </a:cubicBezTo>
                  <a:cubicBezTo>
                    <a:pt x="23" y="32"/>
                    <a:pt x="26" y="30"/>
                    <a:pt x="27" y="30"/>
                  </a:cubicBezTo>
                  <a:cubicBezTo>
                    <a:pt x="29" y="29"/>
                    <a:pt x="27" y="26"/>
                    <a:pt x="31" y="23"/>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87" name="Freeform 103"/>
            <p:cNvSpPr>
              <a:spLocks/>
            </p:cNvSpPr>
            <p:nvPr/>
          </p:nvSpPr>
          <p:spPr bwMode="auto">
            <a:xfrm>
              <a:off x="4002310" y="5267403"/>
              <a:ext cx="59893" cy="124393"/>
            </a:xfrm>
            <a:custGeom>
              <a:avLst/>
              <a:gdLst>
                <a:gd name="T0" fmla="*/ 2 w 11"/>
                <a:gd name="T1" fmla="*/ 6 h 23"/>
                <a:gd name="T2" fmla="*/ 0 w 11"/>
                <a:gd name="T3" fmla="*/ 6 h 23"/>
                <a:gd name="T4" fmla="*/ 0 w 11"/>
                <a:gd name="T5" fmla="*/ 23 h 23"/>
                <a:gd name="T6" fmla="*/ 4 w 11"/>
                <a:gd name="T7" fmla="*/ 22 h 23"/>
                <a:gd name="T8" fmla="*/ 7 w 11"/>
                <a:gd name="T9" fmla="*/ 18 h 23"/>
                <a:gd name="T10" fmla="*/ 9 w 11"/>
                <a:gd name="T11" fmla="*/ 4 h 23"/>
                <a:gd name="T12" fmla="*/ 11 w 11"/>
                <a:gd name="T13" fmla="*/ 3 h 23"/>
                <a:gd name="T14" fmla="*/ 7 w 11"/>
                <a:gd name="T15" fmla="*/ 0 h 23"/>
                <a:gd name="T16" fmla="*/ 2 w 11"/>
                <a:gd name="T17" fmla="*/ 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 h="23">
                  <a:moveTo>
                    <a:pt x="2" y="6"/>
                  </a:moveTo>
                  <a:cubicBezTo>
                    <a:pt x="2" y="6"/>
                    <a:pt x="1" y="6"/>
                    <a:pt x="0" y="6"/>
                  </a:cubicBezTo>
                  <a:cubicBezTo>
                    <a:pt x="0" y="23"/>
                    <a:pt x="0" y="23"/>
                    <a:pt x="0" y="23"/>
                  </a:cubicBezTo>
                  <a:cubicBezTo>
                    <a:pt x="4" y="22"/>
                    <a:pt x="4" y="22"/>
                    <a:pt x="4" y="22"/>
                  </a:cubicBezTo>
                  <a:cubicBezTo>
                    <a:pt x="5" y="21"/>
                    <a:pt x="5" y="19"/>
                    <a:pt x="7" y="18"/>
                  </a:cubicBezTo>
                  <a:cubicBezTo>
                    <a:pt x="10" y="15"/>
                    <a:pt x="5" y="5"/>
                    <a:pt x="9" y="4"/>
                  </a:cubicBezTo>
                  <a:cubicBezTo>
                    <a:pt x="10" y="4"/>
                    <a:pt x="10" y="3"/>
                    <a:pt x="11" y="3"/>
                  </a:cubicBezTo>
                  <a:cubicBezTo>
                    <a:pt x="10" y="2"/>
                    <a:pt x="8" y="0"/>
                    <a:pt x="7" y="0"/>
                  </a:cubicBezTo>
                  <a:cubicBezTo>
                    <a:pt x="5" y="1"/>
                    <a:pt x="2" y="5"/>
                    <a:pt x="2" y="6"/>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88" name="Freeform 104"/>
            <p:cNvSpPr>
              <a:spLocks/>
            </p:cNvSpPr>
            <p:nvPr/>
          </p:nvSpPr>
          <p:spPr bwMode="auto">
            <a:xfrm>
              <a:off x="4677257" y="5179867"/>
              <a:ext cx="135912" cy="115179"/>
            </a:xfrm>
            <a:custGeom>
              <a:avLst/>
              <a:gdLst>
                <a:gd name="T0" fmla="*/ 11 w 25"/>
                <a:gd name="T1" fmla="*/ 2 h 21"/>
                <a:gd name="T2" fmla="*/ 17 w 25"/>
                <a:gd name="T3" fmla="*/ 14 h 21"/>
                <a:gd name="T4" fmla="*/ 0 w 25"/>
                <a:gd name="T5" fmla="*/ 17 h 21"/>
                <a:gd name="T6" fmla="*/ 11 w 25"/>
                <a:gd name="T7" fmla="*/ 19 h 21"/>
                <a:gd name="T8" fmla="*/ 23 w 25"/>
                <a:gd name="T9" fmla="*/ 21 h 21"/>
                <a:gd name="T10" fmla="*/ 25 w 25"/>
                <a:gd name="T11" fmla="*/ 5 h 21"/>
                <a:gd name="T12" fmla="*/ 11 w 25"/>
                <a:gd name="T13" fmla="*/ 2 h 21"/>
              </a:gdLst>
              <a:ahLst/>
              <a:cxnLst>
                <a:cxn ang="0">
                  <a:pos x="T0" y="T1"/>
                </a:cxn>
                <a:cxn ang="0">
                  <a:pos x="T2" y="T3"/>
                </a:cxn>
                <a:cxn ang="0">
                  <a:pos x="T4" y="T5"/>
                </a:cxn>
                <a:cxn ang="0">
                  <a:pos x="T6" y="T7"/>
                </a:cxn>
                <a:cxn ang="0">
                  <a:pos x="T8" y="T9"/>
                </a:cxn>
                <a:cxn ang="0">
                  <a:pos x="T10" y="T11"/>
                </a:cxn>
                <a:cxn ang="0">
                  <a:pos x="T12" y="T13"/>
                </a:cxn>
              </a:cxnLst>
              <a:rect l="0" t="0" r="r" b="b"/>
              <a:pathLst>
                <a:path w="25" h="21">
                  <a:moveTo>
                    <a:pt x="11" y="2"/>
                  </a:moveTo>
                  <a:cubicBezTo>
                    <a:pt x="8" y="5"/>
                    <a:pt x="17" y="10"/>
                    <a:pt x="17" y="14"/>
                  </a:cubicBezTo>
                  <a:cubicBezTo>
                    <a:pt x="17" y="17"/>
                    <a:pt x="2" y="13"/>
                    <a:pt x="0" y="17"/>
                  </a:cubicBezTo>
                  <a:cubicBezTo>
                    <a:pt x="0" y="19"/>
                    <a:pt x="6" y="21"/>
                    <a:pt x="11" y="19"/>
                  </a:cubicBezTo>
                  <a:cubicBezTo>
                    <a:pt x="17" y="18"/>
                    <a:pt x="20" y="20"/>
                    <a:pt x="23" y="21"/>
                  </a:cubicBezTo>
                  <a:cubicBezTo>
                    <a:pt x="23" y="15"/>
                    <a:pt x="24" y="9"/>
                    <a:pt x="25" y="5"/>
                  </a:cubicBezTo>
                  <a:cubicBezTo>
                    <a:pt x="20" y="3"/>
                    <a:pt x="14" y="0"/>
                    <a:pt x="11" y="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89" name="Freeform 105"/>
            <p:cNvSpPr>
              <a:spLocks/>
            </p:cNvSpPr>
            <p:nvPr/>
          </p:nvSpPr>
          <p:spPr bwMode="auto">
            <a:xfrm>
              <a:off x="4801650" y="5195993"/>
              <a:ext cx="158947" cy="110572"/>
            </a:xfrm>
            <a:custGeom>
              <a:avLst/>
              <a:gdLst>
                <a:gd name="T0" fmla="*/ 11 w 29"/>
                <a:gd name="T1" fmla="*/ 15 h 20"/>
                <a:gd name="T2" fmla="*/ 29 w 29"/>
                <a:gd name="T3" fmla="*/ 11 h 20"/>
                <a:gd name="T4" fmla="*/ 6 w 29"/>
                <a:gd name="T5" fmla="*/ 2 h 20"/>
                <a:gd name="T6" fmla="*/ 2 w 29"/>
                <a:gd name="T7" fmla="*/ 2 h 20"/>
                <a:gd name="T8" fmla="*/ 0 w 29"/>
                <a:gd name="T9" fmla="*/ 18 h 20"/>
                <a:gd name="T10" fmla="*/ 1 w 29"/>
                <a:gd name="T11" fmla="*/ 18 h 20"/>
                <a:gd name="T12" fmla="*/ 11 w 29"/>
                <a:gd name="T13" fmla="*/ 15 h 20"/>
              </a:gdLst>
              <a:ahLst/>
              <a:cxnLst>
                <a:cxn ang="0">
                  <a:pos x="T0" y="T1"/>
                </a:cxn>
                <a:cxn ang="0">
                  <a:pos x="T2" y="T3"/>
                </a:cxn>
                <a:cxn ang="0">
                  <a:pos x="T4" y="T5"/>
                </a:cxn>
                <a:cxn ang="0">
                  <a:pos x="T6" y="T7"/>
                </a:cxn>
                <a:cxn ang="0">
                  <a:pos x="T8" y="T9"/>
                </a:cxn>
                <a:cxn ang="0">
                  <a:pos x="T10" y="T11"/>
                </a:cxn>
                <a:cxn ang="0">
                  <a:pos x="T12" y="T13"/>
                </a:cxn>
              </a:cxnLst>
              <a:rect l="0" t="0" r="r" b="b"/>
              <a:pathLst>
                <a:path w="29" h="20">
                  <a:moveTo>
                    <a:pt x="11" y="15"/>
                  </a:moveTo>
                  <a:cubicBezTo>
                    <a:pt x="18" y="12"/>
                    <a:pt x="29" y="16"/>
                    <a:pt x="29" y="11"/>
                  </a:cubicBezTo>
                  <a:cubicBezTo>
                    <a:pt x="29" y="6"/>
                    <a:pt x="11" y="0"/>
                    <a:pt x="6" y="2"/>
                  </a:cubicBezTo>
                  <a:cubicBezTo>
                    <a:pt x="5" y="2"/>
                    <a:pt x="3" y="2"/>
                    <a:pt x="2" y="2"/>
                  </a:cubicBezTo>
                  <a:cubicBezTo>
                    <a:pt x="1" y="6"/>
                    <a:pt x="0" y="12"/>
                    <a:pt x="0" y="18"/>
                  </a:cubicBezTo>
                  <a:cubicBezTo>
                    <a:pt x="0" y="18"/>
                    <a:pt x="0" y="18"/>
                    <a:pt x="1" y="18"/>
                  </a:cubicBezTo>
                  <a:cubicBezTo>
                    <a:pt x="4" y="20"/>
                    <a:pt x="4" y="17"/>
                    <a:pt x="11" y="1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0" name="Freeform 106"/>
            <p:cNvSpPr>
              <a:spLocks/>
            </p:cNvSpPr>
            <p:nvPr/>
          </p:nvSpPr>
          <p:spPr bwMode="auto">
            <a:xfrm>
              <a:off x="4082934" y="5430958"/>
              <a:ext cx="195805" cy="202715"/>
            </a:xfrm>
            <a:custGeom>
              <a:avLst/>
              <a:gdLst>
                <a:gd name="T0" fmla="*/ 19 w 36"/>
                <a:gd name="T1" fmla="*/ 35 h 37"/>
                <a:gd name="T2" fmla="*/ 28 w 36"/>
                <a:gd name="T3" fmla="*/ 36 h 37"/>
                <a:gd name="T4" fmla="*/ 32 w 36"/>
                <a:gd name="T5" fmla="*/ 37 h 37"/>
                <a:gd name="T6" fmla="*/ 31 w 36"/>
                <a:gd name="T7" fmla="*/ 35 h 37"/>
                <a:gd name="T8" fmla="*/ 33 w 36"/>
                <a:gd name="T9" fmla="*/ 24 h 37"/>
                <a:gd name="T10" fmla="*/ 34 w 36"/>
                <a:gd name="T11" fmla="*/ 10 h 37"/>
                <a:gd name="T12" fmla="*/ 36 w 36"/>
                <a:gd name="T13" fmla="*/ 1 h 37"/>
                <a:gd name="T14" fmla="*/ 36 w 36"/>
                <a:gd name="T15" fmla="*/ 0 h 37"/>
                <a:gd name="T16" fmla="*/ 26 w 36"/>
                <a:gd name="T17" fmla="*/ 4 h 37"/>
                <a:gd name="T18" fmla="*/ 18 w 36"/>
                <a:gd name="T19" fmla="*/ 6 h 37"/>
                <a:gd name="T20" fmla="*/ 9 w 36"/>
                <a:gd name="T21" fmla="*/ 10 h 37"/>
                <a:gd name="T22" fmla="*/ 6 w 36"/>
                <a:gd name="T23" fmla="*/ 15 h 37"/>
                <a:gd name="T24" fmla="*/ 3 w 36"/>
                <a:gd name="T25" fmla="*/ 18 h 37"/>
                <a:gd name="T26" fmla="*/ 0 w 36"/>
                <a:gd name="T27" fmla="*/ 18 h 37"/>
                <a:gd name="T28" fmla="*/ 2 w 36"/>
                <a:gd name="T29" fmla="*/ 21 h 37"/>
                <a:gd name="T30" fmla="*/ 12 w 36"/>
                <a:gd name="T31" fmla="*/ 31 h 37"/>
                <a:gd name="T32" fmla="*/ 15 w 36"/>
                <a:gd name="T33" fmla="*/ 35 h 37"/>
                <a:gd name="T34" fmla="*/ 19 w 36"/>
                <a:gd name="T35"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6" h="37">
                  <a:moveTo>
                    <a:pt x="19" y="35"/>
                  </a:moveTo>
                  <a:cubicBezTo>
                    <a:pt x="21" y="36"/>
                    <a:pt x="26" y="35"/>
                    <a:pt x="28" y="36"/>
                  </a:cubicBezTo>
                  <a:cubicBezTo>
                    <a:pt x="29" y="37"/>
                    <a:pt x="30" y="37"/>
                    <a:pt x="32" y="37"/>
                  </a:cubicBezTo>
                  <a:cubicBezTo>
                    <a:pt x="31" y="36"/>
                    <a:pt x="31" y="35"/>
                    <a:pt x="31" y="35"/>
                  </a:cubicBezTo>
                  <a:cubicBezTo>
                    <a:pt x="29" y="33"/>
                    <a:pt x="32" y="28"/>
                    <a:pt x="33" y="24"/>
                  </a:cubicBezTo>
                  <a:cubicBezTo>
                    <a:pt x="34" y="21"/>
                    <a:pt x="32" y="12"/>
                    <a:pt x="34" y="10"/>
                  </a:cubicBezTo>
                  <a:cubicBezTo>
                    <a:pt x="36" y="8"/>
                    <a:pt x="35" y="6"/>
                    <a:pt x="36" y="1"/>
                  </a:cubicBezTo>
                  <a:cubicBezTo>
                    <a:pt x="36" y="1"/>
                    <a:pt x="36" y="1"/>
                    <a:pt x="36" y="0"/>
                  </a:cubicBezTo>
                  <a:cubicBezTo>
                    <a:pt x="32" y="0"/>
                    <a:pt x="27" y="4"/>
                    <a:pt x="26" y="4"/>
                  </a:cubicBezTo>
                  <a:cubicBezTo>
                    <a:pt x="24" y="4"/>
                    <a:pt x="19" y="3"/>
                    <a:pt x="18" y="6"/>
                  </a:cubicBezTo>
                  <a:cubicBezTo>
                    <a:pt x="17" y="9"/>
                    <a:pt x="13" y="10"/>
                    <a:pt x="9" y="10"/>
                  </a:cubicBezTo>
                  <a:cubicBezTo>
                    <a:pt x="4" y="10"/>
                    <a:pt x="6" y="14"/>
                    <a:pt x="6" y="15"/>
                  </a:cubicBezTo>
                  <a:cubicBezTo>
                    <a:pt x="6" y="16"/>
                    <a:pt x="3" y="18"/>
                    <a:pt x="3" y="18"/>
                  </a:cubicBezTo>
                  <a:cubicBezTo>
                    <a:pt x="0" y="18"/>
                    <a:pt x="0" y="18"/>
                    <a:pt x="0" y="18"/>
                  </a:cubicBezTo>
                  <a:cubicBezTo>
                    <a:pt x="0" y="19"/>
                    <a:pt x="0" y="21"/>
                    <a:pt x="2" y="21"/>
                  </a:cubicBezTo>
                  <a:cubicBezTo>
                    <a:pt x="5" y="23"/>
                    <a:pt x="9" y="30"/>
                    <a:pt x="12" y="31"/>
                  </a:cubicBezTo>
                  <a:cubicBezTo>
                    <a:pt x="13" y="32"/>
                    <a:pt x="14" y="33"/>
                    <a:pt x="15" y="35"/>
                  </a:cubicBezTo>
                  <a:cubicBezTo>
                    <a:pt x="17" y="35"/>
                    <a:pt x="18" y="35"/>
                    <a:pt x="19" y="3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1" name="Freeform 112"/>
            <p:cNvSpPr>
              <a:spLocks/>
            </p:cNvSpPr>
            <p:nvPr/>
          </p:nvSpPr>
          <p:spPr bwMode="auto">
            <a:xfrm>
              <a:off x="4149739" y="5622154"/>
              <a:ext cx="152036" cy="119786"/>
            </a:xfrm>
            <a:custGeom>
              <a:avLst/>
              <a:gdLst>
                <a:gd name="T0" fmla="*/ 27 w 28"/>
                <a:gd name="T1" fmla="*/ 18 h 22"/>
                <a:gd name="T2" fmla="*/ 28 w 28"/>
                <a:gd name="T3" fmla="*/ 12 h 22"/>
                <a:gd name="T4" fmla="*/ 20 w 28"/>
                <a:gd name="T5" fmla="*/ 2 h 22"/>
                <a:gd name="T6" fmla="*/ 16 w 28"/>
                <a:gd name="T7" fmla="*/ 1 h 22"/>
                <a:gd name="T8" fmla="*/ 7 w 28"/>
                <a:gd name="T9" fmla="*/ 0 h 22"/>
                <a:gd name="T10" fmla="*/ 3 w 28"/>
                <a:gd name="T11" fmla="*/ 0 h 22"/>
                <a:gd name="T12" fmla="*/ 2 w 28"/>
                <a:gd name="T13" fmla="*/ 3 h 22"/>
                <a:gd name="T14" fmla="*/ 4 w 28"/>
                <a:gd name="T15" fmla="*/ 10 h 22"/>
                <a:gd name="T16" fmla="*/ 9 w 28"/>
                <a:gd name="T17" fmla="*/ 9 h 22"/>
                <a:gd name="T18" fmla="*/ 13 w 28"/>
                <a:gd name="T19" fmla="*/ 13 h 22"/>
                <a:gd name="T20" fmla="*/ 19 w 28"/>
                <a:gd name="T21" fmla="*/ 18 h 22"/>
                <a:gd name="T22" fmla="*/ 24 w 28"/>
                <a:gd name="T23" fmla="*/ 22 h 22"/>
                <a:gd name="T24" fmla="*/ 26 w 28"/>
                <a:gd name="T25" fmla="*/ 22 h 22"/>
                <a:gd name="T26" fmla="*/ 27 w 28"/>
                <a:gd name="T27" fmla="*/ 18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8" h="22">
                  <a:moveTo>
                    <a:pt x="27" y="18"/>
                  </a:moveTo>
                  <a:cubicBezTo>
                    <a:pt x="27" y="17"/>
                    <a:pt x="27" y="14"/>
                    <a:pt x="28" y="12"/>
                  </a:cubicBezTo>
                  <a:cubicBezTo>
                    <a:pt x="25" y="9"/>
                    <a:pt x="22" y="5"/>
                    <a:pt x="20" y="2"/>
                  </a:cubicBezTo>
                  <a:cubicBezTo>
                    <a:pt x="18" y="2"/>
                    <a:pt x="17" y="2"/>
                    <a:pt x="16" y="1"/>
                  </a:cubicBezTo>
                  <a:cubicBezTo>
                    <a:pt x="14" y="0"/>
                    <a:pt x="9" y="1"/>
                    <a:pt x="7" y="0"/>
                  </a:cubicBezTo>
                  <a:cubicBezTo>
                    <a:pt x="6" y="0"/>
                    <a:pt x="5" y="0"/>
                    <a:pt x="3" y="0"/>
                  </a:cubicBezTo>
                  <a:cubicBezTo>
                    <a:pt x="3" y="1"/>
                    <a:pt x="3" y="2"/>
                    <a:pt x="2" y="3"/>
                  </a:cubicBezTo>
                  <a:cubicBezTo>
                    <a:pt x="0" y="4"/>
                    <a:pt x="0" y="9"/>
                    <a:pt x="4" y="10"/>
                  </a:cubicBezTo>
                  <a:cubicBezTo>
                    <a:pt x="8" y="12"/>
                    <a:pt x="7" y="9"/>
                    <a:pt x="9" y="9"/>
                  </a:cubicBezTo>
                  <a:cubicBezTo>
                    <a:pt x="11" y="9"/>
                    <a:pt x="11" y="13"/>
                    <a:pt x="13" y="13"/>
                  </a:cubicBezTo>
                  <a:cubicBezTo>
                    <a:pt x="15" y="13"/>
                    <a:pt x="19" y="15"/>
                    <a:pt x="19" y="18"/>
                  </a:cubicBezTo>
                  <a:cubicBezTo>
                    <a:pt x="19" y="21"/>
                    <a:pt x="20" y="22"/>
                    <a:pt x="24" y="22"/>
                  </a:cubicBezTo>
                  <a:cubicBezTo>
                    <a:pt x="24" y="22"/>
                    <a:pt x="25" y="22"/>
                    <a:pt x="26" y="22"/>
                  </a:cubicBezTo>
                  <a:cubicBezTo>
                    <a:pt x="26" y="20"/>
                    <a:pt x="27" y="19"/>
                    <a:pt x="27" y="1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2" name="Freeform 113"/>
            <p:cNvSpPr>
              <a:spLocks/>
            </p:cNvSpPr>
            <p:nvPr/>
          </p:nvSpPr>
          <p:spPr bwMode="auto">
            <a:xfrm>
              <a:off x="4290256" y="5682047"/>
              <a:ext cx="267215" cy="124393"/>
            </a:xfrm>
            <a:custGeom>
              <a:avLst/>
              <a:gdLst>
                <a:gd name="T0" fmla="*/ 44 w 49"/>
                <a:gd name="T1" fmla="*/ 7 h 23"/>
                <a:gd name="T2" fmla="*/ 32 w 49"/>
                <a:gd name="T3" fmla="*/ 1 h 23"/>
                <a:gd name="T4" fmla="*/ 20 w 49"/>
                <a:gd name="T5" fmla="*/ 5 h 23"/>
                <a:gd name="T6" fmla="*/ 7 w 49"/>
                <a:gd name="T7" fmla="*/ 5 h 23"/>
                <a:gd name="T8" fmla="*/ 2 w 49"/>
                <a:gd name="T9" fmla="*/ 1 h 23"/>
                <a:gd name="T10" fmla="*/ 1 w 49"/>
                <a:gd name="T11" fmla="*/ 7 h 23"/>
                <a:gd name="T12" fmla="*/ 0 w 49"/>
                <a:gd name="T13" fmla="*/ 11 h 23"/>
                <a:gd name="T14" fmla="*/ 11 w 49"/>
                <a:gd name="T15" fmla="*/ 16 h 23"/>
                <a:gd name="T16" fmla="*/ 17 w 49"/>
                <a:gd name="T17" fmla="*/ 20 h 23"/>
                <a:gd name="T18" fmla="*/ 23 w 49"/>
                <a:gd name="T19" fmla="*/ 19 h 23"/>
                <a:gd name="T20" fmla="*/ 21 w 49"/>
                <a:gd name="T21" fmla="*/ 14 h 23"/>
                <a:gd name="T22" fmla="*/ 25 w 49"/>
                <a:gd name="T23" fmla="*/ 10 h 23"/>
                <a:gd name="T24" fmla="*/ 35 w 49"/>
                <a:gd name="T25" fmla="*/ 7 h 23"/>
                <a:gd name="T26" fmla="*/ 37 w 49"/>
                <a:gd name="T27" fmla="*/ 13 h 23"/>
                <a:gd name="T28" fmla="*/ 42 w 49"/>
                <a:gd name="T29" fmla="*/ 21 h 23"/>
                <a:gd name="T30" fmla="*/ 48 w 49"/>
                <a:gd name="T31" fmla="*/ 16 h 23"/>
                <a:gd name="T32" fmla="*/ 49 w 49"/>
                <a:gd name="T33" fmla="*/ 13 h 23"/>
                <a:gd name="T34" fmla="*/ 44 w 49"/>
                <a:gd name="T35"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 h="23">
                  <a:moveTo>
                    <a:pt x="44" y="7"/>
                  </a:moveTo>
                  <a:cubicBezTo>
                    <a:pt x="41" y="2"/>
                    <a:pt x="35" y="3"/>
                    <a:pt x="32" y="1"/>
                  </a:cubicBezTo>
                  <a:cubicBezTo>
                    <a:pt x="29" y="0"/>
                    <a:pt x="24" y="2"/>
                    <a:pt x="20" y="5"/>
                  </a:cubicBezTo>
                  <a:cubicBezTo>
                    <a:pt x="16" y="9"/>
                    <a:pt x="10" y="7"/>
                    <a:pt x="7" y="5"/>
                  </a:cubicBezTo>
                  <a:cubicBezTo>
                    <a:pt x="5" y="5"/>
                    <a:pt x="4" y="3"/>
                    <a:pt x="2" y="1"/>
                  </a:cubicBezTo>
                  <a:cubicBezTo>
                    <a:pt x="1" y="3"/>
                    <a:pt x="1" y="6"/>
                    <a:pt x="1" y="7"/>
                  </a:cubicBezTo>
                  <a:cubicBezTo>
                    <a:pt x="1" y="8"/>
                    <a:pt x="0" y="9"/>
                    <a:pt x="0" y="11"/>
                  </a:cubicBezTo>
                  <a:cubicBezTo>
                    <a:pt x="3" y="12"/>
                    <a:pt x="8" y="13"/>
                    <a:pt x="11" y="16"/>
                  </a:cubicBezTo>
                  <a:cubicBezTo>
                    <a:pt x="13" y="19"/>
                    <a:pt x="15" y="17"/>
                    <a:pt x="17" y="20"/>
                  </a:cubicBezTo>
                  <a:cubicBezTo>
                    <a:pt x="18" y="23"/>
                    <a:pt x="22" y="20"/>
                    <a:pt x="23" y="19"/>
                  </a:cubicBezTo>
                  <a:cubicBezTo>
                    <a:pt x="24" y="17"/>
                    <a:pt x="21" y="16"/>
                    <a:pt x="21" y="14"/>
                  </a:cubicBezTo>
                  <a:cubicBezTo>
                    <a:pt x="21" y="12"/>
                    <a:pt x="25" y="13"/>
                    <a:pt x="25" y="10"/>
                  </a:cubicBezTo>
                  <a:cubicBezTo>
                    <a:pt x="26" y="7"/>
                    <a:pt x="32" y="6"/>
                    <a:pt x="35" y="7"/>
                  </a:cubicBezTo>
                  <a:cubicBezTo>
                    <a:pt x="37" y="8"/>
                    <a:pt x="40" y="10"/>
                    <a:pt x="37" y="13"/>
                  </a:cubicBezTo>
                  <a:cubicBezTo>
                    <a:pt x="35" y="15"/>
                    <a:pt x="39" y="18"/>
                    <a:pt x="42" y="21"/>
                  </a:cubicBezTo>
                  <a:cubicBezTo>
                    <a:pt x="44" y="19"/>
                    <a:pt x="47" y="17"/>
                    <a:pt x="48" y="16"/>
                  </a:cubicBezTo>
                  <a:cubicBezTo>
                    <a:pt x="48" y="15"/>
                    <a:pt x="49" y="14"/>
                    <a:pt x="49" y="13"/>
                  </a:cubicBezTo>
                  <a:cubicBezTo>
                    <a:pt x="47" y="13"/>
                    <a:pt x="46" y="10"/>
                    <a:pt x="44" y="7"/>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3" name="Freeform 121"/>
            <p:cNvSpPr>
              <a:spLocks/>
            </p:cNvSpPr>
            <p:nvPr/>
          </p:nvSpPr>
          <p:spPr bwMode="auto">
            <a:xfrm>
              <a:off x="4209632" y="5027831"/>
              <a:ext cx="483751" cy="168162"/>
            </a:xfrm>
            <a:custGeom>
              <a:avLst/>
              <a:gdLst>
                <a:gd name="T0" fmla="*/ 72 w 89"/>
                <a:gd name="T1" fmla="*/ 20 h 31"/>
                <a:gd name="T2" fmla="*/ 32 w 89"/>
                <a:gd name="T3" fmla="*/ 3 h 31"/>
                <a:gd name="T4" fmla="*/ 2 w 89"/>
                <a:gd name="T5" fmla="*/ 14 h 31"/>
                <a:gd name="T6" fmla="*/ 16 w 89"/>
                <a:gd name="T7" fmla="*/ 7 h 31"/>
                <a:gd name="T8" fmla="*/ 25 w 89"/>
                <a:gd name="T9" fmla="*/ 10 h 31"/>
                <a:gd name="T10" fmla="*/ 39 w 89"/>
                <a:gd name="T11" fmla="*/ 14 h 31"/>
                <a:gd name="T12" fmla="*/ 57 w 89"/>
                <a:gd name="T13" fmla="*/ 23 h 31"/>
                <a:gd name="T14" fmla="*/ 61 w 89"/>
                <a:gd name="T15" fmla="*/ 30 h 31"/>
                <a:gd name="T16" fmla="*/ 88 w 89"/>
                <a:gd name="T17" fmla="*/ 29 h 31"/>
                <a:gd name="T18" fmla="*/ 72 w 89"/>
                <a:gd name="T19" fmla="*/ 2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9" h="31">
                  <a:moveTo>
                    <a:pt x="72" y="20"/>
                  </a:moveTo>
                  <a:cubicBezTo>
                    <a:pt x="67" y="20"/>
                    <a:pt x="48" y="7"/>
                    <a:pt x="32" y="3"/>
                  </a:cubicBezTo>
                  <a:cubicBezTo>
                    <a:pt x="15" y="0"/>
                    <a:pt x="0" y="12"/>
                    <a:pt x="2" y="14"/>
                  </a:cubicBezTo>
                  <a:cubicBezTo>
                    <a:pt x="4" y="17"/>
                    <a:pt x="12" y="10"/>
                    <a:pt x="16" y="7"/>
                  </a:cubicBezTo>
                  <a:cubicBezTo>
                    <a:pt x="20" y="4"/>
                    <a:pt x="24" y="9"/>
                    <a:pt x="25" y="10"/>
                  </a:cubicBezTo>
                  <a:cubicBezTo>
                    <a:pt x="25" y="12"/>
                    <a:pt x="30" y="13"/>
                    <a:pt x="39" y="14"/>
                  </a:cubicBezTo>
                  <a:cubicBezTo>
                    <a:pt x="47" y="14"/>
                    <a:pt x="48" y="21"/>
                    <a:pt x="57" y="23"/>
                  </a:cubicBezTo>
                  <a:cubicBezTo>
                    <a:pt x="65" y="25"/>
                    <a:pt x="57" y="28"/>
                    <a:pt x="61" y="30"/>
                  </a:cubicBezTo>
                  <a:cubicBezTo>
                    <a:pt x="65" y="31"/>
                    <a:pt x="86" y="31"/>
                    <a:pt x="88" y="29"/>
                  </a:cubicBezTo>
                  <a:cubicBezTo>
                    <a:pt x="89" y="27"/>
                    <a:pt x="78" y="20"/>
                    <a:pt x="72" y="2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4" name="Freeform 122"/>
            <p:cNvSpPr>
              <a:spLocks/>
            </p:cNvSpPr>
            <p:nvPr/>
          </p:nvSpPr>
          <p:spPr bwMode="auto">
            <a:xfrm>
              <a:off x="4486061" y="5255886"/>
              <a:ext cx="115179" cy="55286"/>
            </a:xfrm>
            <a:custGeom>
              <a:avLst/>
              <a:gdLst>
                <a:gd name="T0" fmla="*/ 2 w 21"/>
                <a:gd name="T1" fmla="*/ 4 h 10"/>
                <a:gd name="T2" fmla="*/ 19 w 21"/>
                <a:gd name="T3" fmla="*/ 7 h 10"/>
                <a:gd name="T4" fmla="*/ 2 w 21"/>
                <a:gd name="T5" fmla="*/ 4 h 10"/>
              </a:gdLst>
              <a:ahLst/>
              <a:cxnLst>
                <a:cxn ang="0">
                  <a:pos x="T0" y="T1"/>
                </a:cxn>
                <a:cxn ang="0">
                  <a:pos x="T2" y="T3"/>
                </a:cxn>
                <a:cxn ang="0">
                  <a:pos x="T4" y="T5"/>
                </a:cxn>
              </a:cxnLst>
              <a:rect l="0" t="0" r="r" b="b"/>
              <a:pathLst>
                <a:path w="21" h="10">
                  <a:moveTo>
                    <a:pt x="2" y="4"/>
                  </a:moveTo>
                  <a:cubicBezTo>
                    <a:pt x="4" y="6"/>
                    <a:pt x="18" y="10"/>
                    <a:pt x="19" y="7"/>
                  </a:cubicBezTo>
                  <a:cubicBezTo>
                    <a:pt x="21" y="3"/>
                    <a:pt x="0" y="0"/>
                    <a:pt x="2" y="4"/>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5" name="Freeform 123"/>
            <p:cNvSpPr>
              <a:spLocks/>
            </p:cNvSpPr>
            <p:nvPr/>
          </p:nvSpPr>
          <p:spPr bwMode="auto">
            <a:xfrm>
              <a:off x="5004365" y="5251279"/>
              <a:ext cx="103662" cy="59893"/>
            </a:xfrm>
            <a:custGeom>
              <a:avLst/>
              <a:gdLst>
                <a:gd name="T0" fmla="*/ 3 w 19"/>
                <a:gd name="T1" fmla="*/ 5 h 11"/>
                <a:gd name="T2" fmla="*/ 17 w 19"/>
                <a:gd name="T3" fmla="*/ 5 h 11"/>
                <a:gd name="T4" fmla="*/ 3 w 19"/>
                <a:gd name="T5" fmla="*/ 5 h 11"/>
              </a:gdLst>
              <a:ahLst/>
              <a:cxnLst>
                <a:cxn ang="0">
                  <a:pos x="T0" y="T1"/>
                </a:cxn>
                <a:cxn ang="0">
                  <a:pos x="T2" y="T3"/>
                </a:cxn>
                <a:cxn ang="0">
                  <a:pos x="T4" y="T5"/>
                </a:cxn>
              </a:cxnLst>
              <a:rect l="0" t="0" r="r" b="b"/>
              <a:pathLst>
                <a:path w="19" h="11">
                  <a:moveTo>
                    <a:pt x="3" y="5"/>
                  </a:moveTo>
                  <a:cubicBezTo>
                    <a:pt x="7" y="11"/>
                    <a:pt x="16" y="7"/>
                    <a:pt x="17" y="5"/>
                  </a:cubicBezTo>
                  <a:cubicBezTo>
                    <a:pt x="19" y="2"/>
                    <a:pt x="0" y="0"/>
                    <a:pt x="3" y="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6" name="Freeform 126"/>
            <p:cNvSpPr>
              <a:spLocks noEditPoints="1"/>
            </p:cNvSpPr>
            <p:nvPr/>
          </p:nvSpPr>
          <p:spPr bwMode="auto">
            <a:xfrm>
              <a:off x="4764793" y="862965"/>
              <a:ext cx="2810363" cy="2098559"/>
            </a:xfrm>
            <a:custGeom>
              <a:avLst/>
              <a:gdLst>
                <a:gd name="T0" fmla="*/ 453 w 516"/>
                <a:gd name="T1" fmla="*/ 45 h 385"/>
                <a:gd name="T2" fmla="*/ 414 w 516"/>
                <a:gd name="T3" fmla="*/ 62 h 385"/>
                <a:gd name="T4" fmla="*/ 412 w 516"/>
                <a:gd name="T5" fmla="*/ 39 h 385"/>
                <a:gd name="T6" fmla="*/ 369 w 516"/>
                <a:gd name="T7" fmla="*/ 36 h 385"/>
                <a:gd name="T8" fmla="*/ 412 w 516"/>
                <a:gd name="T9" fmla="*/ 29 h 385"/>
                <a:gd name="T10" fmla="*/ 408 w 516"/>
                <a:gd name="T11" fmla="*/ 13 h 385"/>
                <a:gd name="T12" fmla="*/ 348 w 516"/>
                <a:gd name="T13" fmla="*/ 1 h 385"/>
                <a:gd name="T14" fmla="*/ 293 w 516"/>
                <a:gd name="T15" fmla="*/ 8 h 385"/>
                <a:gd name="T16" fmla="*/ 251 w 516"/>
                <a:gd name="T17" fmla="*/ 8 h 385"/>
                <a:gd name="T18" fmla="*/ 217 w 516"/>
                <a:gd name="T19" fmla="*/ 24 h 385"/>
                <a:gd name="T20" fmla="*/ 209 w 516"/>
                <a:gd name="T21" fmla="*/ 28 h 385"/>
                <a:gd name="T22" fmla="*/ 185 w 516"/>
                <a:gd name="T23" fmla="*/ 35 h 385"/>
                <a:gd name="T24" fmla="*/ 162 w 516"/>
                <a:gd name="T25" fmla="*/ 43 h 385"/>
                <a:gd name="T26" fmla="*/ 121 w 516"/>
                <a:gd name="T27" fmla="*/ 36 h 385"/>
                <a:gd name="T28" fmla="*/ 99 w 516"/>
                <a:gd name="T29" fmla="*/ 52 h 385"/>
                <a:gd name="T30" fmla="*/ 66 w 516"/>
                <a:gd name="T31" fmla="*/ 74 h 385"/>
                <a:gd name="T32" fmla="*/ 0 w 516"/>
                <a:gd name="T33" fmla="*/ 107 h 385"/>
                <a:gd name="T34" fmla="*/ 42 w 516"/>
                <a:gd name="T35" fmla="*/ 118 h 385"/>
                <a:gd name="T36" fmla="*/ 12 w 516"/>
                <a:gd name="T37" fmla="*/ 129 h 385"/>
                <a:gd name="T38" fmla="*/ 37 w 516"/>
                <a:gd name="T39" fmla="*/ 145 h 385"/>
                <a:gd name="T40" fmla="*/ 71 w 516"/>
                <a:gd name="T41" fmla="*/ 144 h 385"/>
                <a:gd name="T42" fmla="*/ 121 w 516"/>
                <a:gd name="T43" fmla="*/ 158 h 385"/>
                <a:gd name="T44" fmla="*/ 147 w 516"/>
                <a:gd name="T45" fmla="*/ 192 h 385"/>
                <a:gd name="T46" fmla="*/ 151 w 516"/>
                <a:gd name="T47" fmla="*/ 222 h 385"/>
                <a:gd name="T48" fmla="*/ 183 w 516"/>
                <a:gd name="T49" fmla="*/ 233 h 385"/>
                <a:gd name="T50" fmla="*/ 179 w 516"/>
                <a:gd name="T51" fmla="*/ 245 h 385"/>
                <a:gd name="T52" fmla="*/ 174 w 516"/>
                <a:gd name="T53" fmla="*/ 266 h 385"/>
                <a:gd name="T54" fmla="*/ 169 w 516"/>
                <a:gd name="T55" fmla="*/ 292 h 385"/>
                <a:gd name="T56" fmla="*/ 176 w 516"/>
                <a:gd name="T57" fmla="*/ 326 h 385"/>
                <a:gd name="T58" fmla="*/ 191 w 516"/>
                <a:gd name="T59" fmla="*/ 346 h 385"/>
                <a:gd name="T60" fmla="*/ 214 w 516"/>
                <a:gd name="T61" fmla="*/ 372 h 385"/>
                <a:gd name="T62" fmla="*/ 247 w 516"/>
                <a:gd name="T63" fmla="*/ 385 h 385"/>
                <a:gd name="T64" fmla="*/ 257 w 516"/>
                <a:gd name="T65" fmla="*/ 352 h 385"/>
                <a:gd name="T66" fmla="*/ 271 w 516"/>
                <a:gd name="T67" fmla="*/ 336 h 385"/>
                <a:gd name="T68" fmla="*/ 273 w 516"/>
                <a:gd name="T69" fmla="*/ 319 h 385"/>
                <a:gd name="T70" fmla="*/ 287 w 516"/>
                <a:gd name="T71" fmla="*/ 309 h 385"/>
                <a:gd name="T72" fmla="*/ 300 w 516"/>
                <a:gd name="T73" fmla="*/ 306 h 385"/>
                <a:gd name="T74" fmla="*/ 344 w 516"/>
                <a:gd name="T75" fmla="*/ 276 h 385"/>
                <a:gd name="T76" fmla="*/ 373 w 516"/>
                <a:gd name="T77" fmla="*/ 268 h 385"/>
                <a:gd name="T78" fmla="*/ 430 w 516"/>
                <a:gd name="T79" fmla="*/ 243 h 385"/>
                <a:gd name="T80" fmla="*/ 399 w 516"/>
                <a:gd name="T81" fmla="*/ 236 h 385"/>
                <a:gd name="T82" fmla="*/ 431 w 516"/>
                <a:gd name="T83" fmla="*/ 238 h 385"/>
                <a:gd name="T84" fmla="*/ 425 w 516"/>
                <a:gd name="T85" fmla="*/ 209 h 385"/>
                <a:gd name="T86" fmla="*/ 409 w 516"/>
                <a:gd name="T87" fmla="*/ 195 h 385"/>
                <a:gd name="T88" fmla="*/ 445 w 516"/>
                <a:gd name="T89" fmla="*/ 190 h 385"/>
                <a:gd name="T90" fmla="*/ 455 w 516"/>
                <a:gd name="T91" fmla="*/ 172 h 385"/>
                <a:gd name="T92" fmla="*/ 450 w 516"/>
                <a:gd name="T93" fmla="*/ 145 h 385"/>
                <a:gd name="T94" fmla="*/ 440 w 516"/>
                <a:gd name="T95" fmla="*/ 133 h 385"/>
                <a:gd name="T96" fmla="*/ 444 w 516"/>
                <a:gd name="T97" fmla="*/ 121 h 385"/>
                <a:gd name="T98" fmla="*/ 432 w 516"/>
                <a:gd name="T99" fmla="*/ 115 h 385"/>
                <a:gd name="T100" fmla="*/ 466 w 516"/>
                <a:gd name="T101" fmla="*/ 80 h 385"/>
                <a:gd name="T102" fmla="*/ 458 w 516"/>
                <a:gd name="T103" fmla="*/ 70 h 385"/>
                <a:gd name="T104" fmla="*/ 467 w 516"/>
                <a:gd name="T105" fmla="*/ 61 h 385"/>
                <a:gd name="T106" fmla="*/ 516 w 516"/>
                <a:gd name="T107" fmla="*/ 44 h 385"/>
                <a:gd name="T108" fmla="*/ 170 w 516"/>
                <a:gd name="T109" fmla="*/ 246 h 385"/>
                <a:gd name="T110" fmla="*/ 162 w 516"/>
                <a:gd name="T111" fmla="*/ 256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16" h="385">
                  <a:moveTo>
                    <a:pt x="487" y="36"/>
                  </a:moveTo>
                  <a:cubicBezTo>
                    <a:pt x="478" y="36"/>
                    <a:pt x="470" y="37"/>
                    <a:pt x="470" y="44"/>
                  </a:cubicBezTo>
                  <a:cubicBezTo>
                    <a:pt x="469" y="50"/>
                    <a:pt x="458" y="42"/>
                    <a:pt x="453" y="45"/>
                  </a:cubicBezTo>
                  <a:cubicBezTo>
                    <a:pt x="448" y="47"/>
                    <a:pt x="450" y="39"/>
                    <a:pt x="445" y="42"/>
                  </a:cubicBezTo>
                  <a:cubicBezTo>
                    <a:pt x="440" y="44"/>
                    <a:pt x="435" y="50"/>
                    <a:pt x="429" y="53"/>
                  </a:cubicBezTo>
                  <a:cubicBezTo>
                    <a:pt x="423" y="55"/>
                    <a:pt x="418" y="61"/>
                    <a:pt x="414" y="62"/>
                  </a:cubicBezTo>
                  <a:cubicBezTo>
                    <a:pt x="411" y="62"/>
                    <a:pt x="422" y="51"/>
                    <a:pt x="428" y="45"/>
                  </a:cubicBezTo>
                  <a:cubicBezTo>
                    <a:pt x="434" y="39"/>
                    <a:pt x="431" y="32"/>
                    <a:pt x="423" y="32"/>
                  </a:cubicBezTo>
                  <a:cubicBezTo>
                    <a:pt x="415" y="33"/>
                    <a:pt x="417" y="38"/>
                    <a:pt x="412" y="39"/>
                  </a:cubicBezTo>
                  <a:cubicBezTo>
                    <a:pt x="408" y="40"/>
                    <a:pt x="387" y="51"/>
                    <a:pt x="386" y="48"/>
                  </a:cubicBezTo>
                  <a:cubicBezTo>
                    <a:pt x="385" y="44"/>
                    <a:pt x="403" y="39"/>
                    <a:pt x="403" y="37"/>
                  </a:cubicBezTo>
                  <a:cubicBezTo>
                    <a:pt x="403" y="34"/>
                    <a:pt x="379" y="34"/>
                    <a:pt x="369" y="36"/>
                  </a:cubicBezTo>
                  <a:cubicBezTo>
                    <a:pt x="358" y="37"/>
                    <a:pt x="340" y="43"/>
                    <a:pt x="340" y="40"/>
                  </a:cubicBezTo>
                  <a:cubicBezTo>
                    <a:pt x="340" y="37"/>
                    <a:pt x="361" y="33"/>
                    <a:pt x="372" y="32"/>
                  </a:cubicBezTo>
                  <a:cubicBezTo>
                    <a:pt x="383" y="30"/>
                    <a:pt x="403" y="32"/>
                    <a:pt x="412" y="29"/>
                  </a:cubicBezTo>
                  <a:cubicBezTo>
                    <a:pt x="420" y="25"/>
                    <a:pt x="433" y="25"/>
                    <a:pt x="435" y="22"/>
                  </a:cubicBezTo>
                  <a:cubicBezTo>
                    <a:pt x="437" y="20"/>
                    <a:pt x="425" y="16"/>
                    <a:pt x="419" y="16"/>
                  </a:cubicBezTo>
                  <a:cubicBezTo>
                    <a:pt x="413" y="16"/>
                    <a:pt x="407" y="16"/>
                    <a:pt x="408" y="13"/>
                  </a:cubicBezTo>
                  <a:cubicBezTo>
                    <a:pt x="408" y="10"/>
                    <a:pt x="399" y="9"/>
                    <a:pt x="398" y="7"/>
                  </a:cubicBezTo>
                  <a:cubicBezTo>
                    <a:pt x="397" y="4"/>
                    <a:pt x="378" y="6"/>
                    <a:pt x="374" y="4"/>
                  </a:cubicBezTo>
                  <a:cubicBezTo>
                    <a:pt x="370" y="1"/>
                    <a:pt x="358" y="0"/>
                    <a:pt x="348" y="1"/>
                  </a:cubicBezTo>
                  <a:cubicBezTo>
                    <a:pt x="339" y="1"/>
                    <a:pt x="318" y="1"/>
                    <a:pt x="313" y="2"/>
                  </a:cubicBezTo>
                  <a:cubicBezTo>
                    <a:pt x="309" y="2"/>
                    <a:pt x="306" y="4"/>
                    <a:pt x="301" y="4"/>
                  </a:cubicBezTo>
                  <a:cubicBezTo>
                    <a:pt x="297" y="3"/>
                    <a:pt x="291" y="5"/>
                    <a:pt x="293" y="8"/>
                  </a:cubicBezTo>
                  <a:cubicBezTo>
                    <a:pt x="298" y="13"/>
                    <a:pt x="286" y="15"/>
                    <a:pt x="287" y="11"/>
                  </a:cubicBezTo>
                  <a:cubicBezTo>
                    <a:pt x="288" y="7"/>
                    <a:pt x="278" y="5"/>
                    <a:pt x="274" y="8"/>
                  </a:cubicBezTo>
                  <a:cubicBezTo>
                    <a:pt x="271" y="11"/>
                    <a:pt x="254" y="5"/>
                    <a:pt x="251" y="8"/>
                  </a:cubicBezTo>
                  <a:cubicBezTo>
                    <a:pt x="249" y="11"/>
                    <a:pt x="229" y="10"/>
                    <a:pt x="223" y="11"/>
                  </a:cubicBezTo>
                  <a:cubicBezTo>
                    <a:pt x="218" y="12"/>
                    <a:pt x="232" y="17"/>
                    <a:pt x="232" y="19"/>
                  </a:cubicBezTo>
                  <a:cubicBezTo>
                    <a:pt x="231" y="22"/>
                    <a:pt x="213" y="19"/>
                    <a:pt x="217" y="24"/>
                  </a:cubicBezTo>
                  <a:cubicBezTo>
                    <a:pt x="221" y="28"/>
                    <a:pt x="233" y="31"/>
                    <a:pt x="238" y="37"/>
                  </a:cubicBezTo>
                  <a:cubicBezTo>
                    <a:pt x="244" y="43"/>
                    <a:pt x="234" y="39"/>
                    <a:pt x="227" y="35"/>
                  </a:cubicBezTo>
                  <a:cubicBezTo>
                    <a:pt x="221" y="31"/>
                    <a:pt x="213" y="32"/>
                    <a:pt x="209" y="28"/>
                  </a:cubicBezTo>
                  <a:cubicBezTo>
                    <a:pt x="205" y="24"/>
                    <a:pt x="190" y="21"/>
                    <a:pt x="186" y="23"/>
                  </a:cubicBezTo>
                  <a:cubicBezTo>
                    <a:pt x="182" y="26"/>
                    <a:pt x="196" y="32"/>
                    <a:pt x="196" y="35"/>
                  </a:cubicBezTo>
                  <a:cubicBezTo>
                    <a:pt x="196" y="38"/>
                    <a:pt x="186" y="34"/>
                    <a:pt x="185" y="35"/>
                  </a:cubicBezTo>
                  <a:cubicBezTo>
                    <a:pt x="183" y="37"/>
                    <a:pt x="174" y="27"/>
                    <a:pt x="169" y="27"/>
                  </a:cubicBezTo>
                  <a:cubicBezTo>
                    <a:pt x="164" y="27"/>
                    <a:pt x="168" y="31"/>
                    <a:pt x="168" y="38"/>
                  </a:cubicBezTo>
                  <a:cubicBezTo>
                    <a:pt x="168" y="44"/>
                    <a:pt x="159" y="48"/>
                    <a:pt x="162" y="43"/>
                  </a:cubicBezTo>
                  <a:cubicBezTo>
                    <a:pt x="164" y="39"/>
                    <a:pt x="162" y="28"/>
                    <a:pt x="157" y="26"/>
                  </a:cubicBezTo>
                  <a:cubicBezTo>
                    <a:pt x="152" y="24"/>
                    <a:pt x="138" y="30"/>
                    <a:pt x="131" y="30"/>
                  </a:cubicBezTo>
                  <a:cubicBezTo>
                    <a:pt x="124" y="30"/>
                    <a:pt x="115" y="32"/>
                    <a:pt x="121" y="36"/>
                  </a:cubicBezTo>
                  <a:cubicBezTo>
                    <a:pt x="127" y="39"/>
                    <a:pt x="121" y="41"/>
                    <a:pt x="116" y="37"/>
                  </a:cubicBezTo>
                  <a:cubicBezTo>
                    <a:pt x="110" y="34"/>
                    <a:pt x="93" y="37"/>
                    <a:pt x="97" y="40"/>
                  </a:cubicBezTo>
                  <a:cubicBezTo>
                    <a:pt x="100" y="42"/>
                    <a:pt x="102" y="50"/>
                    <a:pt x="99" y="52"/>
                  </a:cubicBezTo>
                  <a:cubicBezTo>
                    <a:pt x="97" y="55"/>
                    <a:pt x="90" y="50"/>
                    <a:pt x="83" y="50"/>
                  </a:cubicBezTo>
                  <a:cubicBezTo>
                    <a:pt x="76" y="51"/>
                    <a:pt x="43" y="66"/>
                    <a:pt x="45" y="71"/>
                  </a:cubicBezTo>
                  <a:cubicBezTo>
                    <a:pt x="47" y="75"/>
                    <a:pt x="61" y="71"/>
                    <a:pt x="66" y="74"/>
                  </a:cubicBezTo>
                  <a:cubicBezTo>
                    <a:pt x="70" y="76"/>
                    <a:pt x="64" y="86"/>
                    <a:pt x="59" y="89"/>
                  </a:cubicBezTo>
                  <a:cubicBezTo>
                    <a:pt x="53" y="93"/>
                    <a:pt x="33" y="90"/>
                    <a:pt x="32" y="94"/>
                  </a:cubicBezTo>
                  <a:cubicBezTo>
                    <a:pt x="32" y="99"/>
                    <a:pt x="0" y="99"/>
                    <a:pt x="0" y="107"/>
                  </a:cubicBezTo>
                  <a:cubicBezTo>
                    <a:pt x="0" y="109"/>
                    <a:pt x="2" y="112"/>
                    <a:pt x="5" y="113"/>
                  </a:cubicBezTo>
                  <a:cubicBezTo>
                    <a:pt x="10" y="114"/>
                    <a:pt x="15" y="112"/>
                    <a:pt x="19" y="117"/>
                  </a:cubicBezTo>
                  <a:cubicBezTo>
                    <a:pt x="23" y="121"/>
                    <a:pt x="34" y="121"/>
                    <a:pt x="42" y="118"/>
                  </a:cubicBezTo>
                  <a:cubicBezTo>
                    <a:pt x="50" y="115"/>
                    <a:pt x="55" y="119"/>
                    <a:pt x="55" y="123"/>
                  </a:cubicBezTo>
                  <a:cubicBezTo>
                    <a:pt x="55" y="128"/>
                    <a:pt x="38" y="122"/>
                    <a:pt x="33" y="125"/>
                  </a:cubicBezTo>
                  <a:cubicBezTo>
                    <a:pt x="27" y="128"/>
                    <a:pt x="11" y="125"/>
                    <a:pt x="12" y="129"/>
                  </a:cubicBezTo>
                  <a:cubicBezTo>
                    <a:pt x="13" y="132"/>
                    <a:pt x="21" y="132"/>
                    <a:pt x="27" y="133"/>
                  </a:cubicBezTo>
                  <a:cubicBezTo>
                    <a:pt x="34" y="134"/>
                    <a:pt x="28" y="137"/>
                    <a:pt x="27" y="140"/>
                  </a:cubicBezTo>
                  <a:cubicBezTo>
                    <a:pt x="27" y="142"/>
                    <a:pt x="31" y="142"/>
                    <a:pt x="37" y="145"/>
                  </a:cubicBezTo>
                  <a:cubicBezTo>
                    <a:pt x="44" y="148"/>
                    <a:pt x="54" y="150"/>
                    <a:pt x="51" y="147"/>
                  </a:cubicBezTo>
                  <a:cubicBezTo>
                    <a:pt x="47" y="143"/>
                    <a:pt x="58" y="143"/>
                    <a:pt x="59" y="146"/>
                  </a:cubicBezTo>
                  <a:cubicBezTo>
                    <a:pt x="61" y="148"/>
                    <a:pt x="66" y="142"/>
                    <a:pt x="71" y="144"/>
                  </a:cubicBezTo>
                  <a:cubicBezTo>
                    <a:pt x="75" y="145"/>
                    <a:pt x="77" y="139"/>
                    <a:pt x="81" y="142"/>
                  </a:cubicBezTo>
                  <a:cubicBezTo>
                    <a:pt x="85" y="144"/>
                    <a:pt x="102" y="146"/>
                    <a:pt x="108" y="149"/>
                  </a:cubicBezTo>
                  <a:cubicBezTo>
                    <a:pt x="114" y="152"/>
                    <a:pt x="122" y="153"/>
                    <a:pt x="121" y="158"/>
                  </a:cubicBezTo>
                  <a:cubicBezTo>
                    <a:pt x="121" y="162"/>
                    <a:pt x="126" y="166"/>
                    <a:pt x="133" y="169"/>
                  </a:cubicBezTo>
                  <a:cubicBezTo>
                    <a:pt x="140" y="172"/>
                    <a:pt x="141" y="178"/>
                    <a:pt x="141" y="182"/>
                  </a:cubicBezTo>
                  <a:cubicBezTo>
                    <a:pt x="141" y="187"/>
                    <a:pt x="148" y="190"/>
                    <a:pt x="147" y="192"/>
                  </a:cubicBezTo>
                  <a:cubicBezTo>
                    <a:pt x="146" y="194"/>
                    <a:pt x="147" y="196"/>
                    <a:pt x="151" y="200"/>
                  </a:cubicBezTo>
                  <a:cubicBezTo>
                    <a:pt x="156" y="204"/>
                    <a:pt x="144" y="207"/>
                    <a:pt x="147" y="211"/>
                  </a:cubicBezTo>
                  <a:cubicBezTo>
                    <a:pt x="150" y="214"/>
                    <a:pt x="143" y="221"/>
                    <a:pt x="151" y="222"/>
                  </a:cubicBezTo>
                  <a:cubicBezTo>
                    <a:pt x="159" y="224"/>
                    <a:pt x="158" y="217"/>
                    <a:pt x="164" y="217"/>
                  </a:cubicBezTo>
                  <a:cubicBezTo>
                    <a:pt x="169" y="217"/>
                    <a:pt x="163" y="222"/>
                    <a:pt x="166" y="225"/>
                  </a:cubicBezTo>
                  <a:cubicBezTo>
                    <a:pt x="170" y="229"/>
                    <a:pt x="176" y="228"/>
                    <a:pt x="183" y="233"/>
                  </a:cubicBezTo>
                  <a:cubicBezTo>
                    <a:pt x="189" y="238"/>
                    <a:pt x="185" y="241"/>
                    <a:pt x="179" y="236"/>
                  </a:cubicBezTo>
                  <a:cubicBezTo>
                    <a:pt x="173" y="232"/>
                    <a:pt x="157" y="233"/>
                    <a:pt x="157" y="235"/>
                  </a:cubicBezTo>
                  <a:cubicBezTo>
                    <a:pt x="157" y="236"/>
                    <a:pt x="175" y="247"/>
                    <a:pt x="179" y="245"/>
                  </a:cubicBezTo>
                  <a:cubicBezTo>
                    <a:pt x="184" y="244"/>
                    <a:pt x="189" y="251"/>
                    <a:pt x="187" y="254"/>
                  </a:cubicBezTo>
                  <a:cubicBezTo>
                    <a:pt x="184" y="256"/>
                    <a:pt x="186" y="263"/>
                    <a:pt x="185" y="266"/>
                  </a:cubicBezTo>
                  <a:cubicBezTo>
                    <a:pt x="185" y="269"/>
                    <a:pt x="178" y="266"/>
                    <a:pt x="174" y="266"/>
                  </a:cubicBezTo>
                  <a:cubicBezTo>
                    <a:pt x="170" y="267"/>
                    <a:pt x="168" y="268"/>
                    <a:pt x="168" y="272"/>
                  </a:cubicBezTo>
                  <a:cubicBezTo>
                    <a:pt x="168" y="276"/>
                    <a:pt x="162" y="279"/>
                    <a:pt x="161" y="285"/>
                  </a:cubicBezTo>
                  <a:cubicBezTo>
                    <a:pt x="160" y="290"/>
                    <a:pt x="166" y="290"/>
                    <a:pt x="169" y="292"/>
                  </a:cubicBezTo>
                  <a:cubicBezTo>
                    <a:pt x="172" y="294"/>
                    <a:pt x="163" y="295"/>
                    <a:pt x="163" y="299"/>
                  </a:cubicBezTo>
                  <a:cubicBezTo>
                    <a:pt x="162" y="303"/>
                    <a:pt x="171" y="310"/>
                    <a:pt x="174" y="311"/>
                  </a:cubicBezTo>
                  <a:cubicBezTo>
                    <a:pt x="177" y="313"/>
                    <a:pt x="174" y="322"/>
                    <a:pt x="176" y="326"/>
                  </a:cubicBezTo>
                  <a:cubicBezTo>
                    <a:pt x="177" y="330"/>
                    <a:pt x="181" y="325"/>
                    <a:pt x="181" y="330"/>
                  </a:cubicBezTo>
                  <a:cubicBezTo>
                    <a:pt x="180" y="336"/>
                    <a:pt x="185" y="336"/>
                    <a:pt x="185" y="339"/>
                  </a:cubicBezTo>
                  <a:cubicBezTo>
                    <a:pt x="185" y="342"/>
                    <a:pt x="193" y="342"/>
                    <a:pt x="191" y="346"/>
                  </a:cubicBezTo>
                  <a:cubicBezTo>
                    <a:pt x="190" y="350"/>
                    <a:pt x="194" y="354"/>
                    <a:pt x="195" y="356"/>
                  </a:cubicBezTo>
                  <a:cubicBezTo>
                    <a:pt x="197" y="359"/>
                    <a:pt x="204" y="363"/>
                    <a:pt x="205" y="366"/>
                  </a:cubicBezTo>
                  <a:cubicBezTo>
                    <a:pt x="206" y="369"/>
                    <a:pt x="210" y="374"/>
                    <a:pt x="214" y="372"/>
                  </a:cubicBezTo>
                  <a:cubicBezTo>
                    <a:pt x="219" y="371"/>
                    <a:pt x="219" y="375"/>
                    <a:pt x="222" y="375"/>
                  </a:cubicBezTo>
                  <a:cubicBezTo>
                    <a:pt x="226" y="374"/>
                    <a:pt x="231" y="376"/>
                    <a:pt x="232" y="379"/>
                  </a:cubicBezTo>
                  <a:cubicBezTo>
                    <a:pt x="233" y="382"/>
                    <a:pt x="244" y="384"/>
                    <a:pt x="247" y="385"/>
                  </a:cubicBezTo>
                  <a:cubicBezTo>
                    <a:pt x="250" y="385"/>
                    <a:pt x="251" y="380"/>
                    <a:pt x="253" y="378"/>
                  </a:cubicBezTo>
                  <a:cubicBezTo>
                    <a:pt x="256" y="377"/>
                    <a:pt x="255" y="366"/>
                    <a:pt x="258" y="365"/>
                  </a:cubicBezTo>
                  <a:cubicBezTo>
                    <a:pt x="260" y="364"/>
                    <a:pt x="259" y="353"/>
                    <a:pt x="257" y="352"/>
                  </a:cubicBezTo>
                  <a:cubicBezTo>
                    <a:pt x="254" y="351"/>
                    <a:pt x="255" y="347"/>
                    <a:pt x="261" y="348"/>
                  </a:cubicBezTo>
                  <a:cubicBezTo>
                    <a:pt x="267" y="349"/>
                    <a:pt x="265" y="343"/>
                    <a:pt x="268" y="342"/>
                  </a:cubicBezTo>
                  <a:cubicBezTo>
                    <a:pt x="270" y="341"/>
                    <a:pt x="269" y="336"/>
                    <a:pt x="271" y="336"/>
                  </a:cubicBezTo>
                  <a:cubicBezTo>
                    <a:pt x="273" y="335"/>
                    <a:pt x="273" y="332"/>
                    <a:pt x="271" y="330"/>
                  </a:cubicBezTo>
                  <a:cubicBezTo>
                    <a:pt x="270" y="328"/>
                    <a:pt x="272" y="326"/>
                    <a:pt x="275" y="326"/>
                  </a:cubicBezTo>
                  <a:cubicBezTo>
                    <a:pt x="278" y="325"/>
                    <a:pt x="277" y="321"/>
                    <a:pt x="273" y="319"/>
                  </a:cubicBezTo>
                  <a:cubicBezTo>
                    <a:pt x="269" y="318"/>
                    <a:pt x="270" y="313"/>
                    <a:pt x="274" y="316"/>
                  </a:cubicBezTo>
                  <a:cubicBezTo>
                    <a:pt x="278" y="319"/>
                    <a:pt x="281" y="317"/>
                    <a:pt x="279" y="314"/>
                  </a:cubicBezTo>
                  <a:cubicBezTo>
                    <a:pt x="277" y="311"/>
                    <a:pt x="282" y="309"/>
                    <a:pt x="287" y="309"/>
                  </a:cubicBezTo>
                  <a:cubicBezTo>
                    <a:pt x="292" y="308"/>
                    <a:pt x="295" y="306"/>
                    <a:pt x="294" y="302"/>
                  </a:cubicBezTo>
                  <a:cubicBezTo>
                    <a:pt x="293" y="298"/>
                    <a:pt x="300" y="298"/>
                    <a:pt x="298" y="301"/>
                  </a:cubicBezTo>
                  <a:cubicBezTo>
                    <a:pt x="296" y="305"/>
                    <a:pt x="297" y="308"/>
                    <a:pt x="300" y="306"/>
                  </a:cubicBezTo>
                  <a:cubicBezTo>
                    <a:pt x="302" y="303"/>
                    <a:pt x="307" y="305"/>
                    <a:pt x="315" y="303"/>
                  </a:cubicBezTo>
                  <a:cubicBezTo>
                    <a:pt x="324" y="300"/>
                    <a:pt x="332" y="293"/>
                    <a:pt x="334" y="287"/>
                  </a:cubicBezTo>
                  <a:cubicBezTo>
                    <a:pt x="336" y="280"/>
                    <a:pt x="346" y="281"/>
                    <a:pt x="344" y="276"/>
                  </a:cubicBezTo>
                  <a:cubicBezTo>
                    <a:pt x="343" y="272"/>
                    <a:pt x="346" y="270"/>
                    <a:pt x="352" y="273"/>
                  </a:cubicBezTo>
                  <a:cubicBezTo>
                    <a:pt x="359" y="276"/>
                    <a:pt x="354" y="271"/>
                    <a:pt x="361" y="271"/>
                  </a:cubicBezTo>
                  <a:cubicBezTo>
                    <a:pt x="368" y="271"/>
                    <a:pt x="366" y="268"/>
                    <a:pt x="373" y="268"/>
                  </a:cubicBezTo>
                  <a:cubicBezTo>
                    <a:pt x="380" y="268"/>
                    <a:pt x="397" y="265"/>
                    <a:pt x="403" y="260"/>
                  </a:cubicBezTo>
                  <a:cubicBezTo>
                    <a:pt x="409" y="255"/>
                    <a:pt x="422" y="251"/>
                    <a:pt x="427" y="247"/>
                  </a:cubicBezTo>
                  <a:cubicBezTo>
                    <a:pt x="432" y="244"/>
                    <a:pt x="434" y="241"/>
                    <a:pt x="430" y="243"/>
                  </a:cubicBezTo>
                  <a:cubicBezTo>
                    <a:pt x="427" y="245"/>
                    <a:pt x="420" y="245"/>
                    <a:pt x="415" y="244"/>
                  </a:cubicBezTo>
                  <a:cubicBezTo>
                    <a:pt x="410" y="243"/>
                    <a:pt x="402" y="238"/>
                    <a:pt x="397" y="242"/>
                  </a:cubicBezTo>
                  <a:cubicBezTo>
                    <a:pt x="391" y="245"/>
                    <a:pt x="395" y="237"/>
                    <a:pt x="399" y="236"/>
                  </a:cubicBezTo>
                  <a:cubicBezTo>
                    <a:pt x="404" y="235"/>
                    <a:pt x="402" y="233"/>
                    <a:pt x="401" y="228"/>
                  </a:cubicBezTo>
                  <a:cubicBezTo>
                    <a:pt x="400" y="223"/>
                    <a:pt x="409" y="227"/>
                    <a:pt x="413" y="232"/>
                  </a:cubicBezTo>
                  <a:cubicBezTo>
                    <a:pt x="417" y="238"/>
                    <a:pt x="424" y="240"/>
                    <a:pt x="431" y="238"/>
                  </a:cubicBezTo>
                  <a:cubicBezTo>
                    <a:pt x="438" y="236"/>
                    <a:pt x="431" y="231"/>
                    <a:pt x="434" y="227"/>
                  </a:cubicBezTo>
                  <a:cubicBezTo>
                    <a:pt x="437" y="224"/>
                    <a:pt x="413" y="212"/>
                    <a:pt x="412" y="208"/>
                  </a:cubicBezTo>
                  <a:cubicBezTo>
                    <a:pt x="411" y="204"/>
                    <a:pt x="418" y="207"/>
                    <a:pt x="425" y="209"/>
                  </a:cubicBezTo>
                  <a:cubicBezTo>
                    <a:pt x="431" y="212"/>
                    <a:pt x="433" y="204"/>
                    <a:pt x="433" y="201"/>
                  </a:cubicBezTo>
                  <a:cubicBezTo>
                    <a:pt x="433" y="197"/>
                    <a:pt x="419" y="197"/>
                    <a:pt x="412" y="200"/>
                  </a:cubicBezTo>
                  <a:cubicBezTo>
                    <a:pt x="406" y="204"/>
                    <a:pt x="400" y="196"/>
                    <a:pt x="409" y="195"/>
                  </a:cubicBezTo>
                  <a:cubicBezTo>
                    <a:pt x="417" y="194"/>
                    <a:pt x="409" y="190"/>
                    <a:pt x="412" y="188"/>
                  </a:cubicBezTo>
                  <a:cubicBezTo>
                    <a:pt x="414" y="185"/>
                    <a:pt x="425" y="195"/>
                    <a:pt x="431" y="193"/>
                  </a:cubicBezTo>
                  <a:cubicBezTo>
                    <a:pt x="436" y="192"/>
                    <a:pt x="440" y="194"/>
                    <a:pt x="445" y="190"/>
                  </a:cubicBezTo>
                  <a:cubicBezTo>
                    <a:pt x="450" y="186"/>
                    <a:pt x="436" y="183"/>
                    <a:pt x="434" y="179"/>
                  </a:cubicBezTo>
                  <a:cubicBezTo>
                    <a:pt x="431" y="176"/>
                    <a:pt x="447" y="177"/>
                    <a:pt x="452" y="178"/>
                  </a:cubicBezTo>
                  <a:cubicBezTo>
                    <a:pt x="457" y="178"/>
                    <a:pt x="459" y="170"/>
                    <a:pt x="455" y="172"/>
                  </a:cubicBezTo>
                  <a:cubicBezTo>
                    <a:pt x="451" y="173"/>
                    <a:pt x="436" y="167"/>
                    <a:pt x="439" y="163"/>
                  </a:cubicBezTo>
                  <a:cubicBezTo>
                    <a:pt x="442" y="158"/>
                    <a:pt x="448" y="163"/>
                    <a:pt x="454" y="160"/>
                  </a:cubicBezTo>
                  <a:cubicBezTo>
                    <a:pt x="460" y="157"/>
                    <a:pt x="455" y="145"/>
                    <a:pt x="450" y="145"/>
                  </a:cubicBezTo>
                  <a:cubicBezTo>
                    <a:pt x="446" y="145"/>
                    <a:pt x="435" y="143"/>
                    <a:pt x="435" y="141"/>
                  </a:cubicBezTo>
                  <a:cubicBezTo>
                    <a:pt x="435" y="139"/>
                    <a:pt x="426" y="137"/>
                    <a:pt x="429" y="134"/>
                  </a:cubicBezTo>
                  <a:cubicBezTo>
                    <a:pt x="431" y="132"/>
                    <a:pt x="435" y="137"/>
                    <a:pt x="440" y="133"/>
                  </a:cubicBezTo>
                  <a:cubicBezTo>
                    <a:pt x="446" y="129"/>
                    <a:pt x="458" y="134"/>
                    <a:pt x="463" y="133"/>
                  </a:cubicBezTo>
                  <a:cubicBezTo>
                    <a:pt x="468" y="132"/>
                    <a:pt x="461" y="122"/>
                    <a:pt x="458" y="124"/>
                  </a:cubicBezTo>
                  <a:cubicBezTo>
                    <a:pt x="455" y="126"/>
                    <a:pt x="445" y="126"/>
                    <a:pt x="444" y="121"/>
                  </a:cubicBezTo>
                  <a:cubicBezTo>
                    <a:pt x="443" y="116"/>
                    <a:pt x="454" y="121"/>
                    <a:pt x="456" y="118"/>
                  </a:cubicBezTo>
                  <a:cubicBezTo>
                    <a:pt x="457" y="116"/>
                    <a:pt x="441" y="110"/>
                    <a:pt x="439" y="115"/>
                  </a:cubicBezTo>
                  <a:cubicBezTo>
                    <a:pt x="436" y="120"/>
                    <a:pt x="427" y="118"/>
                    <a:pt x="432" y="115"/>
                  </a:cubicBezTo>
                  <a:cubicBezTo>
                    <a:pt x="437" y="112"/>
                    <a:pt x="438" y="104"/>
                    <a:pt x="437" y="100"/>
                  </a:cubicBezTo>
                  <a:cubicBezTo>
                    <a:pt x="437" y="95"/>
                    <a:pt x="454" y="95"/>
                    <a:pt x="452" y="88"/>
                  </a:cubicBezTo>
                  <a:cubicBezTo>
                    <a:pt x="450" y="81"/>
                    <a:pt x="460" y="80"/>
                    <a:pt x="466" y="80"/>
                  </a:cubicBezTo>
                  <a:cubicBezTo>
                    <a:pt x="472" y="80"/>
                    <a:pt x="466" y="72"/>
                    <a:pt x="460" y="73"/>
                  </a:cubicBezTo>
                  <a:cubicBezTo>
                    <a:pt x="455" y="74"/>
                    <a:pt x="449" y="80"/>
                    <a:pt x="446" y="77"/>
                  </a:cubicBezTo>
                  <a:cubicBezTo>
                    <a:pt x="444" y="75"/>
                    <a:pt x="453" y="70"/>
                    <a:pt x="458" y="70"/>
                  </a:cubicBezTo>
                  <a:cubicBezTo>
                    <a:pt x="463" y="70"/>
                    <a:pt x="475" y="70"/>
                    <a:pt x="479" y="67"/>
                  </a:cubicBezTo>
                  <a:cubicBezTo>
                    <a:pt x="483" y="65"/>
                    <a:pt x="471" y="63"/>
                    <a:pt x="463" y="64"/>
                  </a:cubicBezTo>
                  <a:cubicBezTo>
                    <a:pt x="456" y="65"/>
                    <a:pt x="456" y="61"/>
                    <a:pt x="467" y="61"/>
                  </a:cubicBezTo>
                  <a:cubicBezTo>
                    <a:pt x="479" y="61"/>
                    <a:pt x="477" y="58"/>
                    <a:pt x="486" y="57"/>
                  </a:cubicBezTo>
                  <a:cubicBezTo>
                    <a:pt x="494" y="56"/>
                    <a:pt x="492" y="53"/>
                    <a:pt x="497" y="52"/>
                  </a:cubicBezTo>
                  <a:cubicBezTo>
                    <a:pt x="502" y="52"/>
                    <a:pt x="516" y="47"/>
                    <a:pt x="516" y="44"/>
                  </a:cubicBezTo>
                  <a:cubicBezTo>
                    <a:pt x="516" y="41"/>
                    <a:pt x="496" y="36"/>
                    <a:pt x="487" y="36"/>
                  </a:cubicBezTo>
                  <a:close/>
                  <a:moveTo>
                    <a:pt x="177" y="252"/>
                  </a:moveTo>
                  <a:cubicBezTo>
                    <a:pt x="177" y="248"/>
                    <a:pt x="172" y="251"/>
                    <a:pt x="170" y="246"/>
                  </a:cubicBezTo>
                  <a:cubicBezTo>
                    <a:pt x="167" y="241"/>
                    <a:pt x="155" y="239"/>
                    <a:pt x="154" y="243"/>
                  </a:cubicBezTo>
                  <a:cubicBezTo>
                    <a:pt x="153" y="245"/>
                    <a:pt x="149" y="247"/>
                    <a:pt x="152" y="250"/>
                  </a:cubicBezTo>
                  <a:cubicBezTo>
                    <a:pt x="156" y="254"/>
                    <a:pt x="158" y="252"/>
                    <a:pt x="162" y="256"/>
                  </a:cubicBezTo>
                  <a:cubicBezTo>
                    <a:pt x="165" y="259"/>
                    <a:pt x="176" y="256"/>
                    <a:pt x="177" y="252"/>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7" name="Freeform 128"/>
            <p:cNvSpPr>
              <a:spLocks noEditPoints="1"/>
            </p:cNvSpPr>
            <p:nvPr/>
          </p:nvSpPr>
          <p:spPr bwMode="auto">
            <a:xfrm>
              <a:off x="1611197" y="899822"/>
              <a:ext cx="4084242" cy="3151293"/>
            </a:xfrm>
            <a:custGeom>
              <a:avLst/>
              <a:gdLst>
                <a:gd name="T0" fmla="*/ 153 w 750"/>
                <a:gd name="T1" fmla="*/ 510 h 578"/>
                <a:gd name="T2" fmla="*/ 141 w 750"/>
                <a:gd name="T3" fmla="*/ 170 h 578"/>
                <a:gd name="T4" fmla="*/ 289 w 750"/>
                <a:gd name="T5" fmla="*/ 188 h 578"/>
                <a:gd name="T6" fmla="*/ 192 w 750"/>
                <a:gd name="T7" fmla="*/ 201 h 578"/>
                <a:gd name="T8" fmla="*/ 289 w 750"/>
                <a:gd name="T9" fmla="*/ 250 h 578"/>
                <a:gd name="T10" fmla="*/ 177 w 750"/>
                <a:gd name="T11" fmla="*/ 145 h 578"/>
                <a:gd name="T12" fmla="*/ 156 w 750"/>
                <a:gd name="T13" fmla="*/ 138 h 578"/>
                <a:gd name="T14" fmla="*/ 276 w 750"/>
                <a:gd name="T15" fmla="*/ 159 h 578"/>
                <a:gd name="T16" fmla="*/ 222 w 750"/>
                <a:gd name="T17" fmla="*/ 107 h 578"/>
                <a:gd name="T18" fmla="*/ 308 w 750"/>
                <a:gd name="T19" fmla="*/ 89 h 578"/>
                <a:gd name="T20" fmla="*/ 311 w 750"/>
                <a:gd name="T21" fmla="*/ 120 h 578"/>
                <a:gd name="T22" fmla="*/ 314 w 750"/>
                <a:gd name="T23" fmla="*/ 138 h 578"/>
                <a:gd name="T24" fmla="*/ 406 w 750"/>
                <a:gd name="T25" fmla="*/ 110 h 578"/>
                <a:gd name="T26" fmla="*/ 368 w 750"/>
                <a:gd name="T27" fmla="*/ 173 h 578"/>
                <a:gd name="T28" fmla="*/ 513 w 750"/>
                <a:gd name="T29" fmla="*/ 164 h 578"/>
                <a:gd name="T30" fmla="*/ 434 w 750"/>
                <a:gd name="T31" fmla="*/ 113 h 578"/>
                <a:gd name="T32" fmla="*/ 447 w 750"/>
                <a:gd name="T33" fmla="*/ 62 h 578"/>
                <a:gd name="T34" fmla="*/ 438 w 750"/>
                <a:gd name="T35" fmla="*/ 49 h 578"/>
                <a:gd name="T36" fmla="*/ 474 w 750"/>
                <a:gd name="T37" fmla="*/ 90 h 578"/>
                <a:gd name="T38" fmla="*/ 522 w 750"/>
                <a:gd name="T39" fmla="*/ 134 h 578"/>
                <a:gd name="T40" fmla="*/ 594 w 750"/>
                <a:gd name="T41" fmla="*/ 65 h 578"/>
                <a:gd name="T42" fmla="*/ 568 w 750"/>
                <a:gd name="T43" fmla="*/ 7 h 578"/>
                <a:gd name="T44" fmla="*/ 425 w 750"/>
                <a:gd name="T45" fmla="*/ 34 h 578"/>
                <a:gd name="T46" fmla="*/ 466 w 750"/>
                <a:gd name="T47" fmla="*/ 329 h 578"/>
                <a:gd name="T48" fmla="*/ 618 w 750"/>
                <a:gd name="T49" fmla="*/ 254 h 578"/>
                <a:gd name="T50" fmla="*/ 557 w 750"/>
                <a:gd name="T51" fmla="*/ 203 h 578"/>
                <a:gd name="T52" fmla="*/ 466 w 750"/>
                <a:gd name="T53" fmla="*/ 187 h 578"/>
                <a:gd name="T54" fmla="*/ 526 w 750"/>
                <a:gd name="T55" fmla="*/ 230 h 578"/>
                <a:gd name="T56" fmla="*/ 550 w 750"/>
                <a:gd name="T57" fmla="*/ 306 h 578"/>
                <a:gd name="T58" fmla="*/ 635 w 750"/>
                <a:gd name="T59" fmla="*/ 313 h 578"/>
                <a:gd name="T60" fmla="*/ 510 w 750"/>
                <a:gd name="T61" fmla="*/ 180 h 578"/>
                <a:gd name="T62" fmla="*/ 719 w 750"/>
                <a:gd name="T63" fmla="*/ 479 h 578"/>
                <a:gd name="T64" fmla="*/ 82 w 750"/>
                <a:gd name="T65" fmla="*/ 470 h 578"/>
                <a:gd name="T66" fmla="*/ 613 w 750"/>
                <a:gd name="T67" fmla="*/ 513 h 578"/>
                <a:gd name="T68" fmla="*/ 719 w 750"/>
                <a:gd name="T69" fmla="*/ 455 h 578"/>
                <a:gd name="T70" fmla="*/ 669 w 750"/>
                <a:gd name="T71" fmla="*/ 418 h 578"/>
                <a:gd name="T72" fmla="*/ 631 w 750"/>
                <a:gd name="T73" fmla="*/ 394 h 578"/>
                <a:gd name="T74" fmla="*/ 570 w 750"/>
                <a:gd name="T75" fmla="*/ 346 h 578"/>
                <a:gd name="T76" fmla="*/ 543 w 750"/>
                <a:gd name="T77" fmla="*/ 405 h 578"/>
                <a:gd name="T78" fmla="*/ 498 w 750"/>
                <a:gd name="T79" fmla="*/ 461 h 578"/>
                <a:gd name="T80" fmla="*/ 402 w 750"/>
                <a:gd name="T81" fmla="*/ 392 h 578"/>
                <a:gd name="T82" fmla="*/ 432 w 750"/>
                <a:gd name="T83" fmla="*/ 321 h 578"/>
                <a:gd name="T84" fmla="*/ 485 w 750"/>
                <a:gd name="T85" fmla="*/ 289 h 578"/>
                <a:gd name="T86" fmla="*/ 475 w 750"/>
                <a:gd name="T87" fmla="*/ 253 h 578"/>
                <a:gd name="T88" fmla="*/ 433 w 750"/>
                <a:gd name="T89" fmla="*/ 256 h 578"/>
                <a:gd name="T90" fmla="*/ 401 w 750"/>
                <a:gd name="T91" fmla="*/ 202 h 578"/>
                <a:gd name="T92" fmla="*/ 387 w 750"/>
                <a:gd name="T93" fmla="*/ 218 h 578"/>
                <a:gd name="T94" fmla="*/ 379 w 750"/>
                <a:gd name="T95" fmla="*/ 272 h 578"/>
                <a:gd name="T96" fmla="*/ 368 w 750"/>
                <a:gd name="T97" fmla="*/ 260 h 578"/>
                <a:gd name="T98" fmla="*/ 298 w 750"/>
                <a:gd name="T99" fmla="*/ 260 h 578"/>
                <a:gd name="T100" fmla="*/ 200 w 750"/>
                <a:gd name="T101" fmla="*/ 253 h 578"/>
                <a:gd name="T102" fmla="*/ 72 w 750"/>
                <a:gd name="T103" fmla="*/ 254 h 578"/>
                <a:gd name="T104" fmla="*/ 35 w 750"/>
                <a:gd name="T105" fmla="*/ 255 h 578"/>
                <a:gd name="T106" fmla="*/ 95 w 750"/>
                <a:gd name="T107" fmla="*/ 439 h 578"/>
                <a:gd name="T108" fmla="*/ 136 w 750"/>
                <a:gd name="T109" fmla="*/ 491 h 578"/>
                <a:gd name="T110" fmla="*/ 465 w 750"/>
                <a:gd name="T111" fmla="*/ 515 h 578"/>
                <a:gd name="T112" fmla="*/ 524 w 750"/>
                <a:gd name="T113" fmla="*/ 572 h 578"/>
                <a:gd name="T114" fmla="*/ 647 w 750"/>
                <a:gd name="T115" fmla="*/ 539 h 578"/>
                <a:gd name="T116" fmla="*/ 182 w 750"/>
                <a:gd name="T117" fmla="*/ 304 h 578"/>
                <a:gd name="T118" fmla="*/ 180 w 750"/>
                <a:gd name="T119" fmla="*/ 293 h 578"/>
                <a:gd name="T120" fmla="*/ 376 w 750"/>
                <a:gd name="T121" fmla="*/ 490 h 5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50" h="578">
                  <a:moveTo>
                    <a:pt x="148" y="507"/>
                  </a:moveTo>
                  <a:cubicBezTo>
                    <a:pt x="146" y="504"/>
                    <a:pt x="139" y="505"/>
                    <a:pt x="139" y="502"/>
                  </a:cubicBezTo>
                  <a:cubicBezTo>
                    <a:pt x="138" y="500"/>
                    <a:pt x="132" y="491"/>
                    <a:pt x="129" y="491"/>
                  </a:cubicBezTo>
                  <a:cubicBezTo>
                    <a:pt x="125" y="491"/>
                    <a:pt x="121" y="491"/>
                    <a:pt x="118" y="489"/>
                  </a:cubicBezTo>
                  <a:cubicBezTo>
                    <a:pt x="114" y="486"/>
                    <a:pt x="111" y="486"/>
                    <a:pt x="109" y="487"/>
                  </a:cubicBezTo>
                  <a:cubicBezTo>
                    <a:pt x="106" y="489"/>
                    <a:pt x="112" y="489"/>
                    <a:pt x="111" y="491"/>
                  </a:cubicBezTo>
                  <a:cubicBezTo>
                    <a:pt x="111" y="493"/>
                    <a:pt x="113" y="494"/>
                    <a:pt x="115" y="494"/>
                  </a:cubicBezTo>
                  <a:cubicBezTo>
                    <a:pt x="118" y="494"/>
                    <a:pt x="119" y="498"/>
                    <a:pt x="121" y="498"/>
                  </a:cubicBezTo>
                  <a:cubicBezTo>
                    <a:pt x="123" y="499"/>
                    <a:pt x="124" y="502"/>
                    <a:pt x="127" y="502"/>
                  </a:cubicBezTo>
                  <a:cubicBezTo>
                    <a:pt x="129" y="502"/>
                    <a:pt x="130" y="505"/>
                    <a:pt x="131" y="507"/>
                  </a:cubicBezTo>
                  <a:cubicBezTo>
                    <a:pt x="133" y="508"/>
                    <a:pt x="136" y="507"/>
                    <a:pt x="136" y="509"/>
                  </a:cubicBezTo>
                  <a:cubicBezTo>
                    <a:pt x="136" y="510"/>
                    <a:pt x="139" y="512"/>
                    <a:pt x="139" y="513"/>
                  </a:cubicBezTo>
                  <a:cubicBezTo>
                    <a:pt x="144" y="514"/>
                    <a:pt x="149" y="515"/>
                    <a:pt x="153" y="513"/>
                  </a:cubicBezTo>
                  <a:cubicBezTo>
                    <a:pt x="153" y="512"/>
                    <a:pt x="153" y="511"/>
                    <a:pt x="153" y="510"/>
                  </a:cubicBezTo>
                  <a:cubicBezTo>
                    <a:pt x="155" y="508"/>
                    <a:pt x="151" y="509"/>
                    <a:pt x="148" y="507"/>
                  </a:cubicBezTo>
                  <a:close/>
                  <a:moveTo>
                    <a:pt x="142" y="210"/>
                  </a:moveTo>
                  <a:cubicBezTo>
                    <a:pt x="149" y="211"/>
                    <a:pt x="149" y="223"/>
                    <a:pt x="154" y="223"/>
                  </a:cubicBezTo>
                  <a:cubicBezTo>
                    <a:pt x="157" y="223"/>
                    <a:pt x="155" y="220"/>
                    <a:pt x="159" y="220"/>
                  </a:cubicBezTo>
                  <a:cubicBezTo>
                    <a:pt x="164" y="220"/>
                    <a:pt x="163" y="217"/>
                    <a:pt x="168" y="217"/>
                  </a:cubicBezTo>
                  <a:cubicBezTo>
                    <a:pt x="172" y="218"/>
                    <a:pt x="176" y="216"/>
                    <a:pt x="176" y="211"/>
                  </a:cubicBezTo>
                  <a:cubicBezTo>
                    <a:pt x="176" y="206"/>
                    <a:pt x="179" y="204"/>
                    <a:pt x="184" y="203"/>
                  </a:cubicBezTo>
                  <a:cubicBezTo>
                    <a:pt x="188" y="202"/>
                    <a:pt x="184" y="196"/>
                    <a:pt x="190" y="195"/>
                  </a:cubicBezTo>
                  <a:cubicBezTo>
                    <a:pt x="197" y="193"/>
                    <a:pt x="214" y="186"/>
                    <a:pt x="217" y="183"/>
                  </a:cubicBezTo>
                  <a:cubicBezTo>
                    <a:pt x="220" y="181"/>
                    <a:pt x="214" y="178"/>
                    <a:pt x="207" y="174"/>
                  </a:cubicBezTo>
                  <a:cubicBezTo>
                    <a:pt x="200" y="170"/>
                    <a:pt x="195" y="169"/>
                    <a:pt x="190" y="172"/>
                  </a:cubicBezTo>
                  <a:cubicBezTo>
                    <a:pt x="184" y="176"/>
                    <a:pt x="189" y="168"/>
                    <a:pt x="184" y="170"/>
                  </a:cubicBezTo>
                  <a:cubicBezTo>
                    <a:pt x="180" y="172"/>
                    <a:pt x="169" y="167"/>
                    <a:pt x="168" y="165"/>
                  </a:cubicBezTo>
                  <a:cubicBezTo>
                    <a:pt x="166" y="164"/>
                    <a:pt x="146" y="170"/>
                    <a:pt x="141" y="170"/>
                  </a:cubicBezTo>
                  <a:cubicBezTo>
                    <a:pt x="136" y="170"/>
                    <a:pt x="142" y="175"/>
                    <a:pt x="145" y="177"/>
                  </a:cubicBezTo>
                  <a:cubicBezTo>
                    <a:pt x="148" y="180"/>
                    <a:pt x="137" y="188"/>
                    <a:pt x="139" y="190"/>
                  </a:cubicBezTo>
                  <a:cubicBezTo>
                    <a:pt x="141" y="192"/>
                    <a:pt x="137" y="197"/>
                    <a:pt x="131" y="203"/>
                  </a:cubicBezTo>
                  <a:cubicBezTo>
                    <a:pt x="126" y="209"/>
                    <a:pt x="135" y="208"/>
                    <a:pt x="142" y="210"/>
                  </a:cubicBezTo>
                  <a:close/>
                  <a:moveTo>
                    <a:pt x="329" y="241"/>
                  </a:moveTo>
                  <a:cubicBezTo>
                    <a:pt x="331" y="238"/>
                    <a:pt x="340" y="246"/>
                    <a:pt x="341" y="240"/>
                  </a:cubicBezTo>
                  <a:cubicBezTo>
                    <a:pt x="341" y="235"/>
                    <a:pt x="330" y="232"/>
                    <a:pt x="326" y="229"/>
                  </a:cubicBezTo>
                  <a:cubicBezTo>
                    <a:pt x="321" y="226"/>
                    <a:pt x="319" y="227"/>
                    <a:pt x="312" y="222"/>
                  </a:cubicBezTo>
                  <a:cubicBezTo>
                    <a:pt x="305" y="217"/>
                    <a:pt x="314" y="214"/>
                    <a:pt x="309" y="210"/>
                  </a:cubicBezTo>
                  <a:cubicBezTo>
                    <a:pt x="304" y="206"/>
                    <a:pt x="302" y="195"/>
                    <a:pt x="305" y="191"/>
                  </a:cubicBezTo>
                  <a:cubicBezTo>
                    <a:pt x="309" y="188"/>
                    <a:pt x="313" y="182"/>
                    <a:pt x="307" y="179"/>
                  </a:cubicBezTo>
                  <a:cubicBezTo>
                    <a:pt x="300" y="177"/>
                    <a:pt x="289" y="182"/>
                    <a:pt x="290" y="183"/>
                  </a:cubicBezTo>
                  <a:cubicBezTo>
                    <a:pt x="291" y="185"/>
                    <a:pt x="301" y="190"/>
                    <a:pt x="301" y="192"/>
                  </a:cubicBezTo>
                  <a:cubicBezTo>
                    <a:pt x="301" y="194"/>
                    <a:pt x="292" y="186"/>
                    <a:pt x="289" y="188"/>
                  </a:cubicBezTo>
                  <a:cubicBezTo>
                    <a:pt x="286" y="189"/>
                    <a:pt x="283" y="184"/>
                    <a:pt x="280" y="188"/>
                  </a:cubicBezTo>
                  <a:cubicBezTo>
                    <a:pt x="277" y="191"/>
                    <a:pt x="283" y="204"/>
                    <a:pt x="286" y="208"/>
                  </a:cubicBezTo>
                  <a:cubicBezTo>
                    <a:pt x="288" y="212"/>
                    <a:pt x="283" y="212"/>
                    <a:pt x="280" y="213"/>
                  </a:cubicBezTo>
                  <a:cubicBezTo>
                    <a:pt x="277" y="213"/>
                    <a:pt x="277" y="202"/>
                    <a:pt x="274" y="198"/>
                  </a:cubicBezTo>
                  <a:cubicBezTo>
                    <a:pt x="271" y="194"/>
                    <a:pt x="259" y="189"/>
                    <a:pt x="258" y="192"/>
                  </a:cubicBezTo>
                  <a:cubicBezTo>
                    <a:pt x="258" y="195"/>
                    <a:pt x="266" y="195"/>
                    <a:pt x="265" y="199"/>
                  </a:cubicBezTo>
                  <a:cubicBezTo>
                    <a:pt x="264" y="203"/>
                    <a:pt x="259" y="196"/>
                    <a:pt x="255" y="200"/>
                  </a:cubicBezTo>
                  <a:cubicBezTo>
                    <a:pt x="251" y="203"/>
                    <a:pt x="252" y="201"/>
                    <a:pt x="252" y="198"/>
                  </a:cubicBezTo>
                  <a:cubicBezTo>
                    <a:pt x="253" y="194"/>
                    <a:pt x="246" y="191"/>
                    <a:pt x="239" y="191"/>
                  </a:cubicBezTo>
                  <a:cubicBezTo>
                    <a:pt x="232" y="192"/>
                    <a:pt x="236" y="197"/>
                    <a:pt x="233" y="199"/>
                  </a:cubicBezTo>
                  <a:cubicBezTo>
                    <a:pt x="231" y="201"/>
                    <a:pt x="220" y="198"/>
                    <a:pt x="227" y="196"/>
                  </a:cubicBezTo>
                  <a:cubicBezTo>
                    <a:pt x="234" y="195"/>
                    <a:pt x="231" y="191"/>
                    <a:pt x="229" y="187"/>
                  </a:cubicBezTo>
                  <a:cubicBezTo>
                    <a:pt x="226" y="183"/>
                    <a:pt x="219" y="188"/>
                    <a:pt x="207" y="192"/>
                  </a:cubicBezTo>
                  <a:cubicBezTo>
                    <a:pt x="196" y="196"/>
                    <a:pt x="190" y="200"/>
                    <a:pt x="192" y="201"/>
                  </a:cubicBezTo>
                  <a:cubicBezTo>
                    <a:pt x="193" y="201"/>
                    <a:pt x="194" y="203"/>
                    <a:pt x="189" y="207"/>
                  </a:cubicBezTo>
                  <a:cubicBezTo>
                    <a:pt x="185" y="210"/>
                    <a:pt x="189" y="214"/>
                    <a:pt x="193" y="214"/>
                  </a:cubicBezTo>
                  <a:cubicBezTo>
                    <a:pt x="198" y="214"/>
                    <a:pt x="194" y="217"/>
                    <a:pt x="197" y="218"/>
                  </a:cubicBezTo>
                  <a:cubicBezTo>
                    <a:pt x="199" y="219"/>
                    <a:pt x="213" y="213"/>
                    <a:pt x="217" y="215"/>
                  </a:cubicBezTo>
                  <a:cubicBezTo>
                    <a:pt x="220" y="218"/>
                    <a:pt x="195" y="219"/>
                    <a:pt x="195" y="224"/>
                  </a:cubicBezTo>
                  <a:cubicBezTo>
                    <a:pt x="195" y="228"/>
                    <a:pt x="209" y="231"/>
                    <a:pt x="219" y="229"/>
                  </a:cubicBezTo>
                  <a:cubicBezTo>
                    <a:pt x="230" y="227"/>
                    <a:pt x="248" y="230"/>
                    <a:pt x="248" y="233"/>
                  </a:cubicBezTo>
                  <a:cubicBezTo>
                    <a:pt x="248" y="236"/>
                    <a:pt x="236" y="235"/>
                    <a:pt x="226" y="235"/>
                  </a:cubicBezTo>
                  <a:cubicBezTo>
                    <a:pt x="217" y="234"/>
                    <a:pt x="201" y="237"/>
                    <a:pt x="202" y="240"/>
                  </a:cubicBezTo>
                  <a:cubicBezTo>
                    <a:pt x="202" y="244"/>
                    <a:pt x="204" y="244"/>
                    <a:pt x="213" y="248"/>
                  </a:cubicBezTo>
                  <a:cubicBezTo>
                    <a:pt x="223" y="252"/>
                    <a:pt x="233" y="246"/>
                    <a:pt x="233" y="252"/>
                  </a:cubicBezTo>
                  <a:cubicBezTo>
                    <a:pt x="232" y="258"/>
                    <a:pt x="238" y="260"/>
                    <a:pt x="251" y="260"/>
                  </a:cubicBezTo>
                  <a:cubicBezTo>
                    <a:pt x="264" y="261"/>
                    <a:pt x="270" y="254"/>
                    <a:pt x="276" y="255"/>
                  </a:cubicBezTo>
                  <a:cubicBezTo>
                    <a:pt x="283" y="255"/>
                    <a:pt x="286" y="254"/>
                    <a:pt x="289" y="250"/>
                  </a:cubicBezTo>
                  <a:cubicBezTo>
                    <a:pt x="292" y="245"/>
                    <a:pt x="294" y="248"/>
                    <a:pt x="295" y="250"/>
                  </a:cubicBezTo>
                  <a:cubicBezTo>
                    <a:pt x="296" y="252"/>
                    <a:pt x="304" y="252"/>
                    <a:pt x="306" y="254"/>
                  </a:cubicBezTo>
                  <a:cubicBezTo>
                    <a:pt x="311" y="258"/>
                    <a:pt x="326" y="257"/>
                    <a:pt x="332" y="254"/>
                  </a:cubicBezTo>
                  <a:cubicBezTo>
                    <a:pt x="338" y="251"/>
                    <a:pt x="330" y="243"/>
                    <a:pt x="327" y="247"/>
                  </a:cubicBezTo>
                  <a:cubicBezTo>
                    <a:pt x="324" y="250"/>
                    <a:pt x="321" y="248"/>
                    <a:pt x="320" y="246"/>
                  </a:cubicBezTo>
                  <a:cubicBezTo>
                    <a:pt x="320" y="244"/>
                    <a:pt x="326" y="243"/>
                    <a:pt x="329" y="241"/>
                  </a:cubicBezTo>
                  <a:close/>
                  <a:moveTo>
                    <a:pt x="187" y="149"/>
                  </a:moveTo>
                  <a:cubicBezTo>
                    <a:pt x="193" y="149"/>
                    <a:pt x="200" y="143"/>
                    <a:pt x="200" y="140"/>
                  </a:cubicBezTo>
                  <a:cubicBezTo>
                    <a:pt x="199" y="137"/>
                    <a:pt x="183" y="148"/>
                    <a:pt x="187" y="149"/>
                  </a:cubicBezTo>
                  <a:close/>
                  <a:moveTo>
                    <a:pt x="156" y="138"/>
                  </a:moveTo>
                  <a:cubicBezTo>
                    <a:pt x="158" y="139"/>
                    <a:pt x="156" y="145"/>
                    <a:pt x="159" y="143"/>
                  </a:cubicBezTo>
                  <a:cubicBezTo>
                    <a:pt x="162" y="142"/>
                    <a:pt x="162" y="141"/>
                    <a:pt x="165" y="142"/>
                  </a:cubicBezTo>
                  <a:cubicBezTo>
                    <a:pt x="169" y="143"/>
                    <a:pt x="170" y="140"/>
                    <a:pt x="171" y="138"/>
                  </a:cubicBezTo>
                  <a:cubicBezTo>
                    <a:pt x="173" y="136"/>
                    <a:pt x="173" y="145"/>
                    <a:pt x="177" y="145"/>
                  </a:cubicBezTo>
                  <a:cubicBezTo>
                    <a:pt x="181" y="145"/>
                    <a:pt x="181" y="136"/>
                    <a:pt x="184" y="138"/>
                  </a:cubicBezTo>
                  <a:cubicBezTo>
                    <a:pt x="188" y="141"/>
                    <a:pt x="189" y="137"/>
                    <a:pt x="190" y="134"/>
                  </a:cubicBezTo>
                  <a:cubicBezTo>
                    <a:pt x="191" y="132"/>
                    <a:pt x="191" y="127"/>
                    <a:pt x="195" y="127"/>
                  </a:cubicBezTo>
                  <a:cubicBezTo>
                    <a:pt x="199" y="126"/>
                    <a:pt x="196" y="131"/>
                    <a:pt x="198" y="134"/>
                  </a:cubicBezTo>
                  <a:cubicBezTo>
                    <a:pt x="200" y="139"/>
                    <a:pt x="205" y="134"/>
                    <a:pt x="205" y="132"/>
                  </a:cubicBezTo>
                  <a:cubicBezTo>
                    <a:pt x="206" y="130"/>
                    <a:pt x="212" y="132"/>
                    <a:pt x="212" y="129"/>
                  </a:cubicBezTo>
                  <a:cubicBezTo>
                    <a:pt x="212" y="126"/>
                    <a:pt x="214" y="126"/>
                    <a:pt x="212" y="123"/>
                  </a:cubicBezTo>
                  <a:cubicBezTo>
                    <a:pt x="210" y="120"/>
                    <a:pt x="215" y="120"/>
                    <a:pt x="217" y="118"/>
                  </a:cubicBezTo>
                  <a:cubicBezTo>
                    <a:pt x="220" y="116"/>
                    <a:pt x="214" y="118"/>
                    <a:pt x="211" y="114"/>
                  </a:cubicBezTo>
                  <a:cubicBezTo>
                    <a:pt x="207" y="111"/>
                    <a:pt x="205" y="115"/>
                    <a:pt x="205" y="118"/>
                  </a:cubicBezTo>
                  <a:cubicBezTo>
                    <a:pt x="205" y="120"/>
                    <a:pt x="198" y="118"/>
                    <a:pt x="194" y="117"/>
                  </a:cubicBezTo>
                  <a:cubicBezTo>
                    <a:pt x="190" y="115"/>
                    <a:pt x="185" y="121"/>
                    <a:pt x="179" y="124"/>
                  </a:cubicBezTo>
                  <a:cubicBezTo>
                    <a:pt x="173" y="127"/>
                    <a:pt x="173" y="133"/>
                    <a:pt x="167" y="132"/>
                  </a:cubicBezTo>
                  <a:cubicBezTo>
                    <a:pt x="161" y="132"/>
                    <a:pt x="153" y="137"/>
                    <a:pt x="156" y="138"/>
                  </a:cubicBezTo>
                  <a:close/>
                  <a:moveTo>
                    <a:pt x="214" y="136"/>
                  </a:moveTo>
                  <a:cubicBezTo>
                    <a:pt x="209" y="137"/>
                    <a:pt x="209" y="142"/>
                    <a:pt x="215" y="142"/>
                  </a:cubicBezTo>
                  <a:cubicBezTo>
                    <a:pt x="221" y="142"/>
                    <a:pt x="223" y="144"/>
                    <a:pt x="214" y="143"/>
                  </a:cubicBezTo>
                  <a:cubicBezTo>
                    <a:pt x="206" y="143"/>
                    <a:pt x="202" y="151"/>
                    <a:pt x="208" y="149"/>
                  </a:cubicBezTo>
                  <a:cubicBezTo>
                    <a:pt x="214" y="148"/>
                    <a:pt x="221" y="148"/>
                    <a:pt x="217" y="149"/>
                  </a:cubicBezTo>
                  <a:cubicBezTo>
                    <a:pt x="212" y="151"/>
                    <a:pt x="200" y="152"/>
                    <a:pt x="202" y="154"/>
                  </a:cubicBezTo>
                  <a:cubicBezTo>
                    <a:pt x="203" y="155"/>
                    <a:pt x="208" y="155"/>
                    <a:pt x="212" y="157"/>
                  </a:cubicBezTo>
                  <a:cubicBezTo>
                    <a:pt x="217" y="159"/>
                    <a:pt x="220" y="160"/>
                    <a:pt x="224" y="156"/>
                  </a:cubicBezTo>
                  <a:cubicBezTo>
                    <a:pt x="228" y="152"/>
                    <a:pt x="233" y="148"/>
                    <a:pt x="231" y="153"/>
                  </a:cubicBezTo>
                  <a:cubicBezTo>
                    <a:pt x="229" y="159"/>
                    <a:pt x="237" y="155"/>
                    <a:pt x="247" y="154"/>
                  </a:cubicBezTo>
                  <a:cubicBezTo>
                    <a:pt x="257" y="154"/>
                    <a:pt x="245" y="160"/>
                    <a:pt x="235" y="161"/>
                  </a:cubicBezTo>
                  <a:cubicBezTo>
                    <a:pt x="224" y="162"/>
                    <a:pt x="226" y="167"/>
                    <a:pt x="234" y="169"/>
                  </a:cubicBezTo>
                  <a:cubicBezTo>
                    <a:pt x="242" y="171"/>
                    <a:pt x="260" y="164"/>
                    <a:pt x="264" y="160"/>
                  </a:cubicBezTo>
                  <a:cubicBezTo>
                    <a:pt x="268" y="155"/>
                    <a:pt x="272" y="162"/>
                    <a:pt x="276" y="159"/>
                  </a:cubicBezTo>
                  <a:cubicBezTo>
                    <a:pt x="280" y="156"/>
                    <a:pt x="288" y="159"/>
                    <a:pt x="295" y="158"/>
                  </a:cubicBezTo>
                  <a:cubicBezTo>
                    <a:pt x="302" y="156"/>
                    <a:pt x="303" y="143"/>
                    <a:pt x="298" y="140"/>
                  </a:cubicBezTo>
                  <a:cubicBezTo>
                    <a:pt x="293" y="138"/>
                    <a:pt x="293" y="143"/>
                    <a:pt x="289" y="144"/>
                  </a:cubicBezTo>
                  <a:cubicBezTo>
                    <a:pt x="285" y="145"/>
                    <a:pt x="282" y="139"/>
                    <a:pt x="279" y="136"/>
                  </a:cubicBezTo>
                  <a:cubicBezTo>
                    <a:pt x="276" y="133"/>
                    <a:pt x="278" y="126"/>
                    <a:pt x="273" y="127"/>
                  </a:cubicBezTo>
                  <a:cubicBezTo>
                    <a:pt x="268" y="128"/>
                    <a:pt x="258" y="136"/>
                    <a:pt x="264" y="136"/>
                  </a:cubicBezTo>
                  <a:cubicBezTo>
                    <a:pt x="270" y="137"/>
                    <a:pt x="268" y="140"/>
                    <a:pt x="265" y="142"/>
                  </a:cubicBezTo>
                  <a:cubicBezTo>
                    <a:pt x="261" y="143"/>
                    <a:pt x="273" y="146"/>
                    <a:pt x="271" y="148"/>
                  </a:cubicBezTo>
                  <a:cubicBezTo>
                    <a:pt x="270" y="151"/>
                    <a:pt x="252" y="149"/>
                    <a:pt x="252" y="145"/>
                  </a:cubicBezTo>
                  <a:cubicBezTo>
                    <a:pt x="251" y="141"/>
                    <a:pt x="237" y="134"/>
                    <a:pt x="232" y="136"/>
                  </a:cubicBezTo>
                  <a:cubicBezTo>
                    <a:pt x="226" y="137"/>
                    <a:pt x="229" y="132"/>
                    <a:pt x="223" y="131"/>
                  </a:cubicBezTo>
                  <a:cubicBezTo>
                    <a:pt x="217" y="131"/>
                    <a:pt x="219" y="136"/>
                    <a:pt x="214" y="136"/>
                  </a:cubicBezTo>
                  <a:close/>
                  <a:moveTo>
                    <a:pt x="233" y="109"/>
                  </a:moveTo>
                  <a:cubicBezTo>
                    <a:pt x="235" y="105"/>
                    <a:pt x="221" y="106"/>
                    <a:pt x="222" y="107"/>
                  </a:cubicBezTo>
                  <a:cubicBezTo>
                    <a:pt x="225" y="111"/>
                    <a:pt x="232" y="114"/>
                    <a:pt x="233" y="109"/>
                  </a:cubicBezTo>
                  <a:close/>
                  <a:moveTo>
                    <a:pt x="264" y="108"/>
                  </a:moveTo>
                  <a:cubicBezTo>
                    <a:pt x="269" y="107"/>
                    <a:pt x="267" y="103"/>
                    <a:pt x="259" y="104"/>
                  </a:cubicBezTo>
                  <a:cubicBezTo>
                    <a:pt x="251" y="105"/>
                    <a:pt x="238" y="105"/>
                    <a:pt x="238" y="111"/>
                  </a:cubicBezTo>
                  <a:cubicBezTo>
                    <a:pt x="238" y="115"/>
                    <a:pt x="240" y="118"/>
                    <a:pt x="249" y="118"/>
                  </a:cubicBezTo>
                  <a:cubicBezTo>
                    <a:pt x="258" y="119"/>
                    <a:pt x="265" y="111"/>
                    <a:pt x="261" y="111"/>
                  </a:cubicBezTo>
                  <a:cubicBezTo>
                    <a:pt x="257" y="111"/>
                    <a:pt x="260" y="108"/>
                    <a:pt x="264" y="108"/>
                  </a:cubicBezTo>
                  <a:close/>
                  <a:moveTo>
                    <a:pt x="246" y="101"/>
                  </a:moveTo>
                  <a:cubicBezTo>
                    <a:pt x="250" y="102"/>
                    <a:pt x="254" y="97"/>
                    <a:pt x="256" y="99"/>
                  </a:cubicBezTo>
                  <a:cubicBezTo>
                    <a:pt x="259" y="102"/>
                    <a:pt x="270" y="103"/>
                    <a:pt x="270" y="98"/>
                  </a:cubicBezTo>
                  <a:cubicBezTo>
                    <a:pt x="270" y="92"/>
                    <a:pt x="256" y="91"/>
                    <a:pt x="252" y="93"/>
                  </a:cubicBezTo>
                  <a:cubicBezTo>
                    <a:pt x="248" y="95"/>
                    <a:pt x="231" y="96"/>
                    <a:pt x="236" y="100"/>
                  </a:cubicBezTo>
                  <a:cubicBezTo>
                    <a:pt x="239" y="102"/>
                    <a:pt x="242" y="99"/>
                    <a:pt x="246" y="101"/>
                  </a:cubicBezTo>
                  <a:close/>
                  <a:moveTo>
                    <a:pt x="308" y="89"/>
                  </a:moveTo>
                  <a:cubicBezTo>
                    <a:pt x="313" y="86"/>
                    <a:pt x="321" y="91"/>
                    <a:pt x="320" y="94"/>
                  </a:cubicBezTo>
                  <a:cubicBezTo>
                    <a:pt x="318" y="98"/>
                    <a:pt x="305" y="93"/>
                    <a:pt x="306" y="96"/>
                  </a:cubicBezTo>
                  <a:cubicBezTo>
                    <a:pt x="307" y="98"/>
                    <a:pt x="308" y="102"/>
                    <a:pt x="317" y="99"/>
                  </a:cubicBezTo>
                  <a:cubicBezTo>
                    <a:pt x="326" y="97"/>
                    <a:pt x="333" y="99"/>
                    <a:pt x="339" y="103"/>
                  </a:cubicBezTo>
                  <a:cubicBezTo>
                    <a:pt x="345" y="108"/>
                    <a:pt x="351" y="110"/>
                    <a:pt x="355" y="105"/>
                  </a:cubicBezTo>
                  <a:cubicBezTo>
                    <a:pt x="359" y="101"/>
                    <a:pt x="350" y="100"/>
                    <a:pt x="352" y="96"/>
                  </a:cubicBezTo>
                  <a:cubicBezTo>
                    <a:pt x="354" y="92"/>
                    <a:pt x="346" y="90"/>
                    <a:pt x="342" y="90"/>
                  </a:cubicBezTo>
                  <a:cubicBezTo>
                    <a:pt x="338" y="90"/>
                    <a:pt x="336" y="83"/>
                    <a:pt x="333" y="84"/>
                  </a:cubicBezTo>
                  <a:cubicBezTo>
                    <a:pt x="329" y="86"/>
                    <a:pt x="327" y="88"/>
                    <a:pt x="327" y="83"/>
                  </a:cubicBezTo>
                  <a:cubicBezTo>
                    <a:pt x="327" y="78"/>
                    <a:pt x="308" y="78"/>
                    <a:pt x="303" y="80"/>
                  </a:cubicBezTo>
                  <a:cubicBezTo>
                    <a:pt x="298" y="82"/>
                    <a:pt x="304" y="92"/>
                    <a:pt x="308" y="89"/>
                  </a:cubicBezTo>
                  <a:close/>
                  <a:moveTo>
                    <a:pt x="311" y="120"/>
                  </a:moveTo>
                  <a:cubicBezTo>
                    <a:pt x="314" y="117"/>
                    <a:pt x="299" y="105"/>
                    <a:pt x="298" y="110"/>
                  </a:cubicBezTo>
                  <a:cubicBezTo>
                    <a:pt x="298" y="116"/>
                    <a:pt x="308" y="124"/>
                    <a:pt x="311" y="120"/>
                  </a:cubicBezTo>
                  <a:close/>
                  <a:moveTo>
                    <a:pt x="360" y="71"/>
                  </a:moveTo>
                  <a:cubicBezTo>
                    <a:pt x="362" y="67"/>
                    <a:pt x="344" y="63"/>
                    <a:pt x="348" y="67"/>
                  </a:cubicBezTo>
                  <a:cubicBezTo>
                    <a:pt x="351" y="70"/>
                    <a:pt x="357" y="76"/>
                    <a:pt x="360" y="71"/>
                  </a:cubicBezTo>
                  <a:close/>
                  <a:moveTo>
                    <a:pt x="317" y="156"/>
                  </a:moveTo>
                  <a:cubicBezTo>
                    <a:pt x="320" y="153"/>
                    <a:pt x="312" y="147"/>
                    <a:pt x="310" y="152"/>
                  </a:cubicBezTo>
                  <a:cubicBezTo>
                    <a:pt x="307" y="157"/>
                    <a:pt x="315" y="159"/>
                    <a:pt x="317" y="156"/>
                  </a:cubicBezTo>
                  <a:close/>
                  <a:moveTo>
                    <a:pt x="360" y="130"/>
                  </a:moveTo>
                  <a:cubicBezTo>
                    <a:pt x="359" y="134"/>
                    <a:pt x="351" y="129"/>
                    <a:pt x="344" y="127"/>
                  </a:cubicBezTo>
                  <a:cubicBezTo>
                    <a:pt x="337" y="124"/>
                    <a:pt x="341" y="132"/>
                    <a:pt x="347" y="136"/>
                  </a:cubicBezTo>
                  <a:cubicBezTo>
                    <a:pt x="352" y="141"/>
                    <a:pt x="344" y="139"/>
                    <a:pt x="337" y="134"/>
                  </a:cubicBezTo>
                  <a:cubicBezTo>
                    <a:pt x="330" y="129"/>
                    <a:pt x="330" y="137"/>
                    <a:pt x="334" y="140"/>
                  </a:cubicBezTo>
                  <a:cubicBezTo>
                    <a:pt x="337" y="142"/>
                    <a:pt x="333" y="146"/>
                    <a:pt x="329" y="140"/>
                  </a:cubicBezTo>
                  <a:cubicBezTo>
                    <a:pt x="324" y="134"/>
                    <a:pt x="322" y="128"/>
                    <a:pt x="315" y="127"/>
                  </a:cubicBezTo>
                  <a:cubicBezTo>
                    <a:pt x="308" y="127"/>
                    <a:pt x="311" y="134"/>
                    <a:pt x="314" y="138"/>
                  </a:cubicBezTo>
                  <a:cubicBezTo>
                    <a:pt x="317" y="143"/>
                    <a:pt x="321" y="144"/>
                    <a:pt x="327" y="147"/>
                  </a:cubicBezTo>
                  <a:cubicBezTo>
                    <a:pt x="333" y="151"/>
                    <a:pt x="343" y="146"/>
                    <a:pt x="347" y="147"/>
                  </a:cubicBezTo>
                  <a:cubicBezTo>
                    <a:pt x="352" y="148"/>
                    <a:pt x="342" y="154"/>
                    <a:pt x="345" y="157"/>
                  </a:cubicBezTo>
                  <a:cubicBezTo>
                    <a:pt x="348" y="161"/>
                    <a:pt x="357" y="158"/>
                    <a:pt x="363" y="158"/>
                  </a:cubicBezTo>
                  <a:cubicBezTo>
                    <a:pt x="369" y="158"/>
                    <a:pt x="366" y="154"/>
                    <a:pt x="370" y="151"/>
                  </a:cubicBezTo>
                  <a:cubicBezTo>
                    <a:pt x="374" y="149"/>
                    <a:pt x="366" y="149"/>
                    <a:pt x="369" y="143"/>
                  </a:cubicBezTo>
                  <a:cubicBezTo>
                    <a:pt x="372" y="136"/>
                    <a:pt x="360" y="126"/>
                    <a:pt x="360" y="130"/>
                  </a:cubicBezTo>
                  <a:close/>
                  <a:moveTo>
                    <a:pt x="375" y="108"/>
                  </a:moveTo>
                  <a:cubicBezTo>
                    <a:pt x="381" y="108"/>
                    <a:pt x="385" y="107"/>
                    <a:pt x="390" y="105"/>
                  </a:cubicBezTo>
                  <a:cubicBezTo>
                    <a:pt x="395" y="103"/>
                    <a:pt x="388" y="103"/>
                    <a:pt x="391" y="99"/>
                  </a:cubicBezTo>
                  <a:cubicBezTo>
                    <a:pt x="394" y="95"/>
                    <a:pt x="383" y="94"/>
                    <a:pt x="382" y="96"/>
                  </a:cubicBezTo>
                  <a:cubicBezTo>
                    <a:pt x="381" y="97"/>
                    <a:pt x="367" y="87"/>
                    <a:pt x="364" y="90"/>
                  </a:cubicBezTo>
                  <a:cubicBezTo>
                    <a:pt x="362" y="93"/>
                    <a:pt x="370" y="108"/>
                    <a:pt x="375" y="108"/>
                  </a:cubicBezTo>
                  <a:close/>
                  <a:moveTo>
                    <a:pt x="406" y="110"/>
                  </a:moveTo>
                  <a:cubicBezTo>
                    <a:pt x="405" y="108"/>
                    <a:pt x="376" y="111"/>
                    <a:pt x="381" y="114"/>
                  </a:cubicBezTo>
                  <a:cubicBezTo>
                    <a:pt x="388" y="120"/>
                    <a:pt x="406" y="112"/>
                    <a:pt x="406" y="110"/>
                  </a:cubicBezTo>
                  <a:close/>
                  <a:moveTo>
                    <a:pt x="401" y="164"/>
                  </a:moveTo>
                  <a:cubicBezTo>
                    <a:pt x="408" y="164"/>
                    <a:pt x="405" y="156"/>
                    <a:pt x="397" y="150"/>
                  </a:cubicBezTo>
                  <a:cubicBezTo>
                    <a:pt x="390" y="145"/>
                    <a:pt x="373" y="156"/>
                    <a:pt x="376" y="158"/>
                  </a:cubicBezTo>
                  <a:cubicBezTo>
                    <a:pt x="379" y="161"/>
                    <a:pt x="395" y="165"/>
                    <a:pt x="401" y="164"/>
                  </a:cubicBezTo>
                  <a:close/>
                  <a:moveTo>
                    <a:pt x="354" y="217"/>
                  </a:moveTo>
                  <a:cubicBezTo>
                    <a:pt x="362" y="222"/>
                    <a:pt x="359" y="212"/>
                    <a:pt x="369" y="213"/>
                  </a:cubicBezTo>
                  <a:cubicBezTo>
                    <a:pt x="378" y="213"/>
                    <a:pt x="378" y="198"/>
                    <a:pt x="380" y="192"/>
                  </a:cubicBezTo>
                  <a:cubicBezTo>
                    <a:pt x="381" y="186"/>
                    <a:pt x="372" y="187"/>
                    <a:pt x="375" y="191"/>
                  </a:cubicBezTo>
                  <a:cubicBezTo>
                    <a:pt x="377" y="195"/>
                    <a:pt x="374" y="199"/>
                    <a:pt x="373" y="194"/>
                  </a:cubicBezTo>
                  <a:cubicBezTo>
                    <a:pt x="373" y="189"/>
                    <a:pt x="366" y="194"/>
                    <a:pt x="363" y="190"/>
                  </a:cubicBezTo>
                  <a:cubicBezTo>
                    <a:pt x="360" y="186"/>
                    <a:pt x="371" y="186"/>
                    <a:pt x="374" y="181"/>
                  </a:cubicBezTo>
                  <a:cubicBezTo>
                    <a:pt x="376" y="176"/>
                    <a:pt x="365" y="177"/>
                    <a:pt x="368" y="173"/>
                  </a:cubicBezTo>
                  <a:cubicBezTo>
                    <a:pt x="370" y="170"/>
                    <a:pt x="351" y="174"/>
                    <a:pt x="357" y="176"/>
                  </a:cubicBezTo>
                  <a:cubicBezTo>
                    <a:pt x="363" y="178"/>
                    <a:pt x="357" y="181"/>
                    <a:pt x="352" y="177"/>
                  </a:cubicBezTo>
                  <a:cubicBezTo>
                    <a:pt x="347" y="174"/>
                    <a:pt x="332" y="180"/>
                    <a:pt x="338" y="184"/>
                  </a:cubicBezTo>
                  <a:cubicBezTo>
                    <a:pt x="342" y="188"/>
                    <a:pt x="354" y="182"/>
                    <a:pt x="347" y="192"/>
                  </a:cubicBezTo>
                  <a:cubicBezTo>
                    <a:pt x="340" y="201"/>
                    <a:pt x="337" y="189"/>
                    <a:pt x="330" y="190"/>
                  </a:cubicBezTo>
                  <a:cubicBezTo>
                    <a:pt x="323" y="191"/>
                    <a:pt x="326" y="199"/>
                    <a:pt x="336" y="202"/>
                  </a:cubicBezTo>
                  <a:cubicBezTo>
                    <a:pt x="347" y="205"/>
                    <a:pt x="345" y="211"/>
                    <a:pt x="354" y="217"/>
                  </a:cubicBezTo>
                  <a:close/>
                  <a:moveTo>
                    <a:pt x="414" y="157"/>
                  </a:moveTo>
                  <a:cubicBezTo>
                    <a:pt x="417" y="164"/>
                    <a:pt x="420" y="159"/>
                    <a:pt x="424" y="162"/>
                  </a:cubicBezTo>
                  <a:cubicBezTo>
                    <a:pt x="428" y="165"/>
                    <a:pt x="435" y="167"/>
                    <a:pt x="438" y="164"/>
                  </a:cubicBezTo>
                  <a:cubicBezTo>
                    <a:pt x="441" y="161"/>
                    <a:pt x="443" y="159"/>
                    <a:pt x="444" y="161"/>
                  </a:cubicBezTo>
                  <a:cubicBezTo>
                    <a:pt x="446" y="166"/>
                    <a:pt x="454" y="166"/>
                    <a:pt x="472" y="167"/>
                  </a:cubicBezTo>
                  <a:cubicBezTo>
                    <a:pt x="490" y="167"/>
                    <a:pt x="485" y="159"/>
                    <a:pt x="491" y="162"/>
                  </a:cubicBezTo>
                  <a:cubicBezTo>
                    <a:pt x="496" y="165"/>
                    <a:pt x="508" y="165"/>
                    <a:pt x="513" y="164"/>
                  </a:cubicBezTo>
                  <a:cubicBezTo>
                    <a:pt x="518" y="163"/>
                    <a:pt x="521" y="155"/>
                    <a:pt x="521" y="151"/>
                  </a:cubicBezTo>
                  <a:cubicBezTo>
                    <a:pt x="520" y="146"/>
                    <a:pt x="480" y="143"/>
                    <a:pt x="473" y="147"/>
                  </a:cubicBezTo>
                  <a:cubicBezTo>
                    <a:pt x="466" y="151"/>
                    <a:pt x="455" y="145"/>
                    <a:pt x="449" y="148"/>
                  </a:cubicBezTo>
                  <a:cubicBezTo>
                    <a:pt x="444" y="151"/>
                    <a:pt x="445" y="145"/>
                    <a:pt x="435" y="144"/>
                  </a:cubicBezTo>
                  <a:cubicBezTo>
                    <a:pt x="425" y="144"/>
                    <a:pt x="436" y="139"/>
                    <a:pt x="438" y="136"/>
                  </a:cubicBezTo>
                  <a:cubicBezTo>
                    <a:pt x="440" y="134"/>
                    <a:pt x="423" y="128"/>
                    <a:pt x="416" y="130"/>
                  </a:cubicBezTo>
                  <a:cubicBezTo>
                    <a:pt x="409" y="131"/>
                    <a:pt x="404" y="127"/>
                    <a:pt x="398" y="124"/>
                  </a:cubicBezTo>
                  <a:cubicBezTo>
                    <a:pt x="391" y="121"/>
                    <a:pt x="373" y="122"/>
                    <a:pt x="376" y="127"/>
                  </a:cubicBezTo>
                  <a:cubicBezTo>
                    <a:pt x="379" y="131"/>
                    <a:pt x="401" y="139"/>
                    <a:pt x="403" y="135"/>
                  </a:cubicBezTo>
                  <a:cubicBezTo>
                    <a:pt x="405" y="132"/>
                    <a:pt x="411" y="140"/>
                    <a:pt x="414" y="144"/>
                  </a:cubicBezTo>
                  <a:cubicBezTo>
                    <a:pt x="417" y="148"/>
                    <a:pt x="412" y="149"/>
                    <a:pt x="414" y="157"/>
                  </a:cubicBezTo>
                  <a:close/>
                  <a:moveTo>
                    <a:pt x="434" y="113"/>
                  </a:moveTo>
                  <a:cubicBezTo>
                    <a:pt x="427" y="109"/>
                    <a:pt x="418" y="117"/>
                    <a:pt x="425" y="119"/>
                  </a:cubicBezTo>
                  <a:cubicBezTo>
                    <a:pt x="431" y="121"/>
                    <a:pt x="440" y="116"/>
                    <a:pt x="434" y="113"/>
                  </a:cubicBezTo>
                  <a:close/>
                  <a:moveTo>
                    <a:pt x="380" y="71"/>
                  </a:moveTo>
                  <a:cubicBezTo>
                    <a:pt x="385" y="74"/>
                    <a:pt x="382" y="77"/>
                    <a:pt x="388" y="80"/>
                  </a:cubicBezTo>
                  <a:cubicBezTo>
                    <a:pt x="394" y="83"/>
                    <a:pt x="411" y="77"/>
                    <a:pt x="413" y="81"/>
                  </a:cubicBezTo>
                  <a:cubicBezTo>
                    <a:pt x="414" y="85"/>
                    <a:pt x="395" y="85"/>
                    <a:pt x="398" y="88"/>
                  </a:cubicBezTo>
                  <a:cubicBezTo>
                    <a:pt x="400" y="90"/>
                    <a:pt x="411" y="95"/>
                    <a:pt x="410" y="97"/>
                  </a:cubicBezTo>
                  <a:cubicBezTo>
                    <a:pt x="408" y="99"/>
                    <a:pt x="428" y="105"/>
                    <a:pt x="429" y="102"/>
                  </a:cubicBezTo>
                  <a:cubicBezTo>
                    <a:pt x="431" y="99"/>
                    <a:pt x="437" y="100"/>
                    <a:pt x="441" y="102"/>
                  </a:cubicBezTo>
                  <a:cubicBezTo>
                    <a:pt x="446" y="104"/>
                    <a:pt x="447" y="90"/>
                    <a:pt x="450" y="93"/>
                  </a:cubicBezTo>
                  <a:cubicBezTo>
                    <a:pt x="453" y="95"/>
                    <a:pt x="453" y="88"/>
                    <a:pt x="459" y="86"/>
                  </a:cubicBezTo>
                  <a:cubicBezTo>
                    <a:pt x="464" y="83"/>
                    <a:pt x="472" y="83"/>
                    <a:pt x="473" y="81"/>
                  </a:cubicBezTo>
                  <a:cubicBezTo>
                    <a:pt x="473" y="79"/>
                    <a:pt x="471" y="76"/>
                    <a:pt x="465" y="77"/>
                  </a:cubicBezTo>
                  <a:cubicBezTo>
                    <a:pt x="458" y="78"/>
                    <a:pt x="453" y="75"/>
                    <a:pt x="456" y="71"/>
                  </a:cubicBezTo>
                  <a:cubicBezTo>
                    <a:pt x="459" y="68"/>
                    <a:pt x="449" y="67"/>
                    <a:pt x="453" y="64"/>
                  </a:cubicBezTo>
                  <a:cubicBezTo>
                    <a:pt x="456" y="61"/>
                    <a:pt x="445" y="58"/>
                    <a:pt x="447" y="62"/>
                  </a:cubicBezTo>
                  <a:cubicBezTo>
                    <a:pt x="448" y="67"/>
                    <a:pt x="440" y="62"/>
                    <a:pt x="439" y="58"/>
                  </a:cubicBezTo>
                  <a:cubicBezTo>
                    <a:pt x="438" y="54"/>
                    <a:pt x="422" y="53"/>
                    <a:pt x="412" y="44"/>
                  </a:cubicBezTo>
                  <a:cubicBezTo>
                    <a:pt x="402" y="35"/>
                    <a:pt x="392" y="41"/>
                    <a:pt x="398" y="42"/>
                  </a:cubicBezTo>
                  <a:cubicBezTo>
                    <a:pt x="404" y="43"/>
                    <a:pt x="403" y="46"/>
                    <a:pt x="398" y="46"/>
                  </a:cubicBezTo>
                  <a:cubicBezTo>
                    <a:pt x="394" y="45"/>
                    <a:pt x="385" y="46"/>
                    <a:pt x="393" y="49"/>
                  </a:cubicBezTo>
                  <a:cubicBezTo>
                    <a:pt x="401" y="52"/>
                    <a:pt x="392" y="53"/>
                    <a:pt x="386" y="53"/>
                  </a:cubicBezTo>
                  <a:cubicBezTo>
                    <a:pt x="379" y="53"/>
                    <a:pt x="379" y="61"/>
                    <a:pt x="387" y="62"/>
                  </a:cubicBezTo>
                  <a:cubicBezTo>
                    <a:pt x="395" y="64"/>
                    <a:pt x="389" y="68"/>
                    <a:pt x="383" y="67"/>
                  </a:cubicBezTo>
                  <a:cubicBezTo>
                    <a:pt x="376" y="65"/>
                    <a:pt x="374" y="68"/>
                    <a:pt x="380" y="71"/>
                  </a:cubicBezTo>
                  <a:close/>
                  <a:moveTo>
                    <a:pt x="425" y="34"/>
                  </a:moveTo>
                  <a:cubicBezTo>
                    <a:pt x="430" y="31"/>
                    <a:pt x="434" y="33"/>
                    <a:pt x="430" y="35"/>
                  </a:cubicBezTo>
                  <a:cubicBezTo>
                    <a:pt x="425" y="37"/>
                    <a:pt x="427" y="39"/>
                    <a:pt x="433" y="39"/>
                  </a:cubicBezTo>
                  <a:cubicBezTo>
                    <a:pt x="440" y="38"/>
                    <a:pt x="431" y="40"/>
                    <a:pt x="431" y="44"/>
                  </a:cubicBezTo>
                  <a:cubicBezTo>
                    <a:pt x="431" y="48"/>
                    <a:pt x="438" y="46"/>
                    <a:pt x="438" y="49"/>
                  </a:cubicBezTo>
                  <a:cubicBezTo>
                    <a:pt x="439" y="53"/>
                    <a:pt x="455" y="55"/>
                    <a:pt x="460" y="50"/>
                  </a:cubicBezTo>
                  <a:cubicBezTo>
                    <a:pt x="465" y="46"/>
                    <a:pt x="463" y="51"/>
                    <a:pt x="462" y="54"/>
                  </a:cubicBezTo>
                  <a:cubicBezTo>
                    <a:pt x="462" y="57"/>
                    <a:pt x="485" y="60"/>
                    <a:pt x="486" y="56"/>
                  </a:cubicBezTo>
                  <a:cubicBezTo>
                    <a:pt x="487" y="52"/>
                    <a:pt x="491" y="54"/>
                    <a:pt x="495" y="55"/>
                  </a:cubicBezTo>
                  <a:cubicBezTo>
                    <a:pt x="500" y="56"/>
                    <a:pt x="522" y="51"/>
                    <a:pt x="522" y="46"/>
                  </a:cubicBezTo>
                  <a:cubicBezTo>
                    <a:pt x="522" y="42"/>
                    <a:pt x="529" y="49"/>
                    <a:pt x="522" y="53"/>
                  </a:cubicBezTo>
                  <a:cubicBezTo>
                    <a:pt x="515" y="58"/>
                    <a:pt x="501" y="58"/>
                    <a:pt x="494" y="59"/>
                  </a:cubicBezTo>
                  <a:cubicBezTo>
                    <a:pt x="488" y="61"/>
                    <a:pt x="499" y="66"/>
                    <a:pt x="505" y="71"/>
                  </a:cubicBezTo>
                  <a:cubicBezTo>
                    <a:pt x="511" y="75"/>
                    <a:pt x="497" y="73"/>
                    <a:pt x="491" y="67"/>
                  </a:cubicBezTo>
                  <a:cubicBezTo>
                    <a:pt x="485" y="60"/>
                    <a:pt x="471" y="60"/>
                    <a:pt x="464" y="61"/>
                  </a:cubicBezTo>
                  <a:cubicBezTo>
                    <a:pt x="457" y="61"/>
                    <a:pt x="459" y="74"/>
                    <a:pt x="465" y="74"/>
                  </a:cubicBezTo>
                  <a:cubicBezTo>
                    <a:pt x="470" y="74"/>
                    <a:pt x="475" y="76"/>
                    <a:pt x="480" y="84"/>
                  </a:cubicBezTo>
                  <a:cubicBezTo>
                    <a:pt x="485" y="92"/>
                    <a:pt x="497" y="90"/>
                    <a:pt x="497" y="94"/>
                  </a:cubicBezTo>
                  <a:cubicBezTo>
                    <a:pt x="497" y="98"/>
                    <a:pt x="482" y="91"/>
                    <a:pt x="474" y="90"/>
                  </a:cubicBezTo>
                  <a:cubicBezTo>
                    <a:pt x="466" y="88"/>
                    <a:pt x="453" y="93"/>
                    <a:pt x="452" y="99"/>
                  </a:cubicBezTo>
                  <a:cubicBezTo>
                    <a:pt x="452" y="105"/>
                    <a:pt x="464" y="105"/>
                    <a:pt x="472" y="100"/>
                  </a:cubicBezTo>
                  <a:cubicBezTo>
                    <a:pt x="481" y="95"/>
                    <a:pt x="475" y="101"/>
                    <a:pt x="471" y="105"/>
                  </a:cubicBezTo>
                  <a:cubicBezTo>
                    <a:pt x="466" y="109"/>
                    <a:pt x="480" y="112"/>
                    <a:pt x="480" y="116"/>
                  </a:cubicBezTo>
                  <a:cubicBezTo>
                    <a:pt x="480" y="121"/>
                    <a:pt x="470" y="119"/>
                    <a:pt x="469" y="115"/>
                  </a:cubicBezTo>
                  <a:cubicBezTo>
                    <a:pt x="468" y="111"/>
                    <a:pt x="464" y="107"/>
                    <a:pt x="454" y="108"/>
                  </a:cubicBezTo>
                  <a:cubicBezTo>
                    <a:pt x="445" y="108"/>
                    <a:pt x="447" y="115"/>
                    <a:pt x="453" y="116"/>
                  </a:cubicBezTo>
                  <a:cubicBezTo>
                    <a:pt x="459" y="117"/>
                    <a:pt x="460" y="121"/>
                    <a:pt x="453" y="121"/>
                  </a:cubicBezTo>
                  <a:cubicBezTo>
                    <a:pt x="446" y="121"/>
                    <a:pt x="431" y="125"/>
                    <a:pt x="436" y="130"/>
                  </a:cubicBezTo>
                  <a:cubicBezTo>
                    <a:pt x="441" y="134"/>
                    <a:pt x="460" y="130"/>
                    <a:pt x="463" y="133"/>
                  </a:cubicBezTo>
                  <a:cubicBezTo>
                    <a:pt x="467" y="136"/>
                    <a:pt x="476" y="137"/>
                    <a:pt x="478" y="133"/>
                  </a:cubicBezTo>
                  <a:cubicBezTo>
                    <a:pt x="481" y="130"/>
                    <a:pt x="488" y="132"/>
                    <a:pt x="496" y="132"/>
                  </a:cubicBezTo>
                  <a:cubicBezTo>
                    <a:pt x="503" y="132"/>
                    <a:pt x="505" y="133"/>
                    <a:pt x="508" y="136"/>
                  </a:cubicBezTo>
                  <a:cubicBezTo>
                    <a:pt x="512" y="139"/>
                    <a:pt x="518" y="137"/>
                    <a:pt x="522" y="134"/>
                  </a:cubicBezTo>
                  <a:cubicBezTo>
                    <a:pt x="526" y="132"/>
                    <a:pt x="526" y="132"/>
                    <a:pt x="531" y="132"/>
                  </a:cubicBezTo>
                  <a:cubicBezTo>
                    <a:pt x="536" y="132"/>
                    <a:pt x="537" y="128"/>
                    <a:pt x="535" y="124"/>
                  </a:cubicBezTo>
                  <a:cubicBezTo>
                    <a:pt x="532" y="120"/>
                    <a:pt x="525" y="127"/>
                    <a:pt x="525" y="124"/>
                  </a:cubicBezTo>
                  <a:cubicBezTo>
                    <a:pt x="524" y="120"/>
                    <a:pt x="518" y="119"/>
                    <a:pt x="507" y="121"/>
                  </a:cubicBezTo>
                  <a:cubicBezTo>
                    <a:pt x="497" y="122"/>
                    <a:pt x="501" y="114"/>
                    <a:pt x="507" y="116"/>
                  </a:cubicBezTo>
                  <a:cubicBezTo>
                    <a:pt x="514" y="118"/>
                    <a:pt x="522" y="117"/>
                    <a:pt x="530" y="115"/>
                  </a:cubicBezTo>
                  <a:cubicBezTo>
                    <a:pt x="537" y="113"/>
                    <a:pt x="531" y="110"/>
                    <a:pt x="531" y="107"/>
                  </a:cubicBezTo>
                  <a:cubicBezTo>
                    <a:pt x="531" y="104"/>
                    <a:pt x="540" y="106"/>
                    <a:pt x="547" y="106"/>
                  </a:cubicBezTo>
                  <a:cubicBezTo>
                    <a:pt x="553" y="106"/>
                    <a:pt x="563" y="95"/>
                    <a:pt x="563" y="89"/>
                  </a:cubicBezTo>
                  <a:cubicBezTo>
                    <a:pt x="564" y="82"/>
                    <a:pt x="549" y="84"/>
                    <a:pt x="541" y="84"/>
                  </a:cubicBezTo>
                  <a:cubicBezTo>
                    <a:pt x="534" y="84"/>
                    <a:pt x="546" y="78"/>
                    <a:pt x="560" y="79"/>
                  </a:cubicBezTo>
                  <a:cubicBezTo>
                    <a:pt x="574" y="80"/>
                    <a:pt x="568" y="73"/>
                    <a:pt x="571" y="71"/>
                  </a:cubicBezTo>
                  <a:cubicBezTo>
                    <a:pt x="573" y="69"/>
                    <a:pt x="580" y="74"/>
                    <a:pt x="587" y="72"/>
                  </a:cubicBezTo>
                  <a:cubicBezTo>
                    <a:pt x="594" y="71"/>
                    <a:pt x="589" y="65"/>
                    <a:pt x="594" y="65"/>
                  </a:cubicBezTo>
                  <a:cubicBezTo>
                    <a:pt x="598" y="65"/>
                    <a:pt x="605" y="59"/>
                    <a:pt x="621" y="51"/>
                  </a:cubicBezTo>
                  <a:cubicBezTo>
                    <a:pt x="636" y="42"/>
                    <a:pt x="648" y="44"/>
                    <a:pt x="649" y="39"/>
                  </a:cubicBezTo>
                  <a:cubicBezTo>
                    <a:pt x="649" y="34"/>
                    <a:pt x="627" y="39"/>
                    <a:pt x="624" y="37"/>
                  </a:cubicBezTo>
                  <a:cubicBezTo>
                    <a:pt x="620" y="36"/>
                    <a:pt x="639" y="32"/>
                    <a:pt x="643" y="33"/>
                  </a:cubicBezTo>
                  <a:cubicBezTo>
                    <a:pt x="648" y="34"/>
                    <a:pt x="654" y="33"/>
                    <a:pt x="669" y="25"/>
                  </a:cubicBezTo>
                  <a:cubicBezTo>
                    <a:pt x="684" y="18"/>
                    <a:pt x="678" y="16"/>
                    <a:pt x="671" y="17"/>
                  </a:cubicBezTo>
                  <a:cubicBezTo>
                    <a:pt x="665" y="18"/>
                    <a:pt x="658" y="16"/>
                    <a:pt x="658" y="12"/>
                  </a:cubicBezTo>
                  <a:cubicBezTo>
                    <a:pt x="659" y="8"/>
                    <a:pt x="649" y="12"/>
                    <a:pt x="649" y="9"/>
                  </a:cubicBezTo>
                  <a:cubicBezTo>
                    <a:pt x="648" y="7"/>
                    <a:pt x="639" y="8"/>
                    <a:pt x="630" y="12"/>
                  </a:cubicBezTo>
                  <a:cubicBezTo>
                    <a:pt x="620" y="16"/>
                    <a:pt x="629" y="8"/>
                    <a:pt x="633" y="7"/>
                  </a:cubicBezTo>
                  <a:cubicBezTo>
                    <a:pt x="637" y="5"/>
                    <a:pt x="608" y="7"/>
                    <a:pt x="603" y="3"/>
                  </a:cubicBezTo>
                  <a:cubicBezTo>
                    <a:pt x="599" y="0"/>
                    <a:pt x="593" y="9"/>
                    <a:pt x="589" y="5"/>
                  </a:cubicBezTo>
                  <a:cubicBezTo>
                    <a:pt x="584" y="0"/>
                    <a:pt x="572" y="4"/>
                    <a:pt x="574" y="7"/>
                  </a:cubicBezTo>
                  <a:cubicBezTo>
                    <a:pt x="575" y="11"/>
                    <a:pt x="572" y="11"/>
                    <a:pt x="568" y="7"/>
                  </a:cubicBezTo>
                  <a:cubicBezTo>
                    <a:pt x="563" y="3"/>
                    <a:pt x="555" y="7"/>
                    <a:pt x="547" y="6"/>
                  </a:cubicBezTo>
                  <a:cubicBezTo>
                    <a:pt x="539" y="5"/>
                    <a:pt x="542" y="12"/>
                    <a:pt x="534" y="9"/>
                  </a:cubicBezTo>
                  <a:cubicBezTo>
                    <a:pt x="525" y="5"/>
                    <a:pt x="516" y="7"/>
                    <a:pt x="518" y="8"/>
                  </a:cubicBezTo>
                  <a:cubicBezTo>
                    <a:pt x="521" y="9"/>
                    <a:pt x="518" y="11"/>
                    <a:pt x="514" y="10"/>
                  </a:cubicBezTo>
                  <a:cubicBezTo>
                    <a:pt x="510" y="9"/>
                    <a:pt x="507" y="11"/>
                    <a:pt x="509" y="14"/>
                  </a:cubicBezTo>
                  <a:cubicBezTo>
                    <a:pt x="510" y="18"/>
                    <a:pt x="495" y="13"/>
                    <a:pt x="495" y="17"/>
                  </a:cubicBezTo>
                  <a:cubicBezTo>
                    <a:pt x="495" y="21"/>
                    <a:pt x="489" y="24"/>
                    <a:pt x="485" y="20"/>
                  </a:cubicBezTo>
                  <a:cubicBezTo>
                    <a:pt x="480" y="16"/>
                    <a:pt x="466" y="15"/>
                    <a:pt x="470" y="18"/>
                  </a:cubicBezTo>
                  <a:cubicBezTo>
                    <a:pt x="474" y="22"/>
                    <a:pt x="457" y="20"/>
                    <a:pt x="462" y="23"/>
                  </a:cubicBezTo>
                  <a:cubicBezTo>
                    <a:pt x="466" y="27"/>
                    <a:pt x="456" y="29"/>
                    <a:pt x="456" y="27"/>
                  </a:cubicBezTo>
                  <a:cubicBezTo>
                    <a:pt x="456" y="25"/>
                    <a:pt x="447" y="22"/>
                    <a:pt x="443" y="25"/>
                  </a:cubicBezTo>
                  <a:cubicBezTo>
                    <a:pt x="440" y="29"/>
                    <a:pt x="438" y="33"/>
                    <a:pt x="437" y="31"/>
                  </a:cubicBezTo>
                  <a:cubicBezTo>
                    <a:pt x="435" y="28"/>
                    <a:pt x="426" y="29"/>
                    <a:pt x="419" y="32"/>
                  </a:cubicBezTo>
                  <a:cubicBezTo>
                    <a:pt x="411" y="35"/>
                    <a:pt x="420" y="37"/>
                    <a:pt x="425" y="34"/>
                  </a:cubicBezTo>
                  <a:close/>
                  <a:moveTo>
                    <a:pt x="519" y="356"/>
                  </a:moveTo>
                  <a:cubicBezTo>
                    <a:pt x="522" y="356"/>
                    <a:pt x="527" y="347"/>
                    <a:pt x="520" y="347"/>
                  </a:cubicBezTo>
                  <a:cubicBezTo>
                    <a:pt x="513" y="347"/>
                    <a:pt x="515" y="357"/>
                    <a:pt x="519" y="356"/>
                  </a:cubicBezTo>
                  <a:close/>
                  <a:moveTo>
                    <a:pt x="486" y="348"/>
                  </a:moveTo>
                  <a:cubicBezTo>
                    <a:pt x="492" y="352"/>
                    <a:pt x="501" y="342"/>
                    <a:pt x="500" y="339"/>
                  </a:cubicBezTo>
                  <a:cubicBezTo>
                    <a:pt x="500" y="336"/>
                    <a:pt x="479" y="344"/>
                    <a:pt x="486" y="348"/>
                  </a:cubicBezTo>
                  <a:close/>
                  <a:moveTo>
                    <a:pt x="513" y="328"/>
                  </a:moveTo>
                  <a:cubicBezTo>
                    <a:pt x="514" y="324"/>
                    <a:pt x="501" y="322"/>
                    <a:pt x="502" y="318"/>
                  </a:cubicBezTo>
                  <a:cubicBezTo>
                    <a:pt x="502" y="314"/>
                    <a:pt x="489" y="311"/>
                    <a:pt x="485" y="309"/>
                  </a:cubicBezTo>
                  <a:cubicBezTo>
                    <a:pt x="481" y="306"/>
                    <a:pt x="475" y="305"/>
                    <a:pt x="475" y="301"/>
                  </a:cubicBezTo>
                  <a:cubicBezTo>
                    <a:pt x="475" y="296"/>
                    <a:pt x="466" y="300"/>
                    <a:pt x="465" y="306"/>
                  </a:cubicBezTo>
                  <a:cubicBezTo>
                    <a:pt x="465" y="313"/>
                    <a:pt x="461" y="311"/>
                    <a:pt x="463" y="318"/>
                  </a:cubicBezTo>
                  <a:cubicBezTo>
                    <a:pt x="465" y="324"/>
                    <a:pt x="455" y="326"/>
                    <a:pt x="456" y="329"/>
                  </a:cubicBezTo>
                  <a:cubicBezTo>
                    <a:pt x="457" y="332"/>
                    <a:pt x="462" y="329"/>
                    <a:pt x="466" y="329"/>
                  </a:cubicBezTo>
                  <a:cubicBezTo>
                    <a:pt x="471" y="329"/>
                    <a:pt x="465" y="335"/>
                    <a:pt x="471" y="335"/>
                  </a:cubicBezTo>
                  <a:cubicBezTo>
                    <a:pt x="475" y="336"/>
                    <a:pt x="483" y="331"/>
                    <a:pt x="485" y="328"/>
                  </a:cubicBezTo>
                  <a:cubicBezTo>
                    <a:pt x="487" y="325"/>
                    <a:pt x="491" y="323"/>
                    <a:pt x="496" y="327"/>
                  </a:cubicBezTo>
                  <a:cubicBezTo>
                    <a:pt x="501" y="331"/>
                    <a:pt x="512" y="331"/>
                    <a:pt x="513" y="328"/>
                  </a:cubicBezTo>
                  <a:close/>
                  <a:moveTo>
                    <a:pt x="635" y="295"/>
                  </a:moveTo>
                  <a:cubicBezTo>
                    <a:pt x="640" y="295"/>
                    <a:pt x="640" y="301"/>
                    <a:pt x="648" y="307"/>
                  </a:cubicBezTo>
                  <a:cubicBezTo>
                    <a:pt x="655" y="313"/>
                    <a:pt x="655" y="309"/>
                    <a:pt x="656" y="304"/>
                  </a:cubicBezTo>
                  <a:cubicBezTo>
                    <a:pt x="658" y="300"/>
                    <a:pt x="665" y="304"/>
                    <a:pt x="665" y="300"/>
                  </a:cubicBezTo>
                  <a:cubicBezTo>
                    <a:pt x="665" y="295"/>
                    <a:pt x="671" y="291"/>
                    <a:pt x="676" y="289"/>
                  </a:cubicBezTo>
                  <a:cubicBezTo>
                    <a:pt x="680" y="287"/>
                    <a:pt x="672" y="282"/>
                    <a:pt x="666" y="283"/>
                  </a:cubicBezTo>
                  <a:cubicBezTo>
                    <a:pt x="660" y="283"/>
                    <a:pt x="659" y="279"/>
                    <a:pt x="659" y="276"/>
                  </a:cubicBezTo>
                  <a:cubicBezTo>
                    <a:pt x="659" y="274"/>
                    <a:pt x="648" y="267"/>
                    <a:pt x="644" y="269"/>
                  </a:cubicBezTo>
                  <a:cubicBezTo>
                    <a:pt x="640" y="270"/>
                    <a:pt x="634" y="264"/>
                    <a:pt x="629" y="263"/>
                  </a:cubicBezTo>
                  <a:cubicBezTo>
                    <a:pt x="624" y="263"/>
                    <a:pt x="617" y="259"/>
                    <a:pt x="618" y="254"/>
                  </a:cubicBezTo>
                  <a:cubicBezTo>
                    <a:pt x="619" y="249"/>
                    <a:pt x="628" y="255"/>
                    <a:pt x="630" y="251"/>
                  </a:cubicBezTo>
                  <a:cubicBezTo>
                    <a:pt x="631" y="247"/>
                    <a:pt x="620" y="250"/>
                    <a:pt x="620" y="247"/>
                  </a:cubicBezTo>
                  <a:cubicBezTo>
                    <a:pt x="620" y="244"/>
                    <a:pt x="623" y="245"/>
                    <a:pt x="625" y="243"/>
                  </a:cubicBezTo>
                  <a:cubicBezTo>
                    <a:pt x="627" y="241"/>
                    <a:pt x="623" y="237"/>
                    <a:pt x="620" y="236"/>
                  </a:cubicBezTo>
                  <a:cubicBezTo>
                    <a:pt x="618" y="234"/>
                    <a:pt x="617" y="239"/>
                    <a:pt x="614" y="239"/>
                  </a:cubicBezTo>
                  <a:cubicBezTo>
                    <a:pt x="612" y="239"/>
                    <a:pt x="614" y="235"/>
                    <a:pt x="616" y="232"/>
                  </a:cubicBezTo>
                  <a:cubicBezTo>
                    <a:pt x="618" y="229"/>
                    <a:pt x="607" y="226"/>
                    <a:pt x="603" y="228"/>
                  </a:cubicBezTo>
                  <a:cubicBezTo>
                    <a:pt x="598" y="229"/>
                    <a:pt x="597" y="227"/>
                    <a:pt x="597" y="224"/>
                  </a:cubicBezTo>
                  <a:cubicBezTo>
                    <a:pt x="597" y="221"/>
                    <a:pt x="589" y="224"/>
                    <a:pt x="586" y="226"/>
                  </a:cubicBezTo>
                  <a:cubicBezTo>
                    <a:pt x="583" y="228"/>
                    <a:pt x="579" y="224"/>
                    <a:pt x="583" y="223"/>
                  </a:cubicBezTo>
                  <a:cubicBezTo>
                    <a:pt x="587" y="223"/>
                    <a:pt x="591" y="220"/>
                    <a:pt x="590" y="217"/>
                  </a:cubicBezTo>
                  <a:cubicBezTo>
                    <a:pt x="589" y="213"/>
                    <a:pt x="579" y="213"/>
                    <a:pt x="577" y="217"/>
                  </a:cubicBezTo>
                  <a:cubicBezTo>
                    <a:pt x="575" y="221"/>
                    <a:pt x="568" y="213"/>
                    <a:pt x="568" y="209"/>
                  </a:cubicBezTo>
                  <a:cubicBezTo>
                    <a:pt x="568" y="206"/>
                    <a:pt x="556" y="209"/>
                    <a:pt x="557" y="203"/>
                  </a:cubicBezTo>
                  <a:cubicBezTo>
                    <a:pt x="559" y="198"/>
                    <a:pt x="543" y="196"/>
                    <a:pt x="539" y="196"/>
                  </a:cubicBezTo>
                  <a:cubicBezTo>
                    <a:pt x="535" y="196"/>
                    <a:pt x="529" y="199"/>
                    <a:pt x="530" y="203"/>
                  </a:cubicBezTo>
                  <a:cubicBezTo>
                    <a:pt x="531" y="207"/>
                    <a:pt x="525" y="205"/>
                    <a:pt x="525" y="201"/>
                  </a:cubicBezTo>
                  <a:cubicBezTo>
                    <a:pt x="524" y="197"/>
                    <a:pt x="514" y="206"/>
                    <a:pt x="511" y="206"/>
                  </a:cubicBezTo>
                  <a:cubicBezTo>
                    <a:pt x="508" y="206"/>
                    <a:pt x="513" y="195"/>
                    <a:pt x="511" y="192"/>
                  </a:cubicBezTo>
                  <a:cubicBezTo>
                    <a:pt x="510" y="188"/>
                    <a:pt x="507" y="187"/>
                    <a:pt x="505" y="182"/>
                  </a:cubicBezTo>
                  <a:cubicBezTo>
                    <a:pt x="503" y="176"/>
                    <a:pt x="492" y="178"/>
                    <a:pt x="489" y="182"/>
                  </a:cubicBezTo>
                  <a:cubicBezTo>
                    <a:pt x="486" y="185"/>
                    <a:pt x="476" y="183"/>
                    <a:pt x="471" y="189"/>
                  </a:cubicBezTo>
                  <a:cubicBezTo>
                    <a:pt x="466" y="194"/>
                    <a:pt x="471" y="199"/>
                    <a:pt x="474" y="201"/>
                  </a:cubicBezTo>
                  <a:cubicBezTo>
                    <a:pt x="476" y="203"/>
                    <a:pt x="466" y="206"/>
                    <a:pt x="469" y="209"/>
                  </a:cubicBezTo>
                  <a:cubicBezTo>
                    <a:pt x="472" y="212"/>
                    <a:pt x="478" y="210"/>
                    <a:pt x="478" y="215"/>
                  </a:cubicBezTo>
                  <a:cubicBezTo>
                    <a:pt x="478" y="220"/>
                    <a:pt x="466" y="214"/>
                    <a:pt x="464" y="210"/>
                  </a:cubicBezTo>
                  <a:cubicBezTo>
                    <a:pt x="462" y="205"/>
                    <a:pt x="465" y="202"/>
                    <a:pt x="462" y="199"/>
                  </a:cubicBezTo>
                  <a:cubicBezTo>
                    <a:pt x="459" y="196"/>
                    <a:pt x="462" y="192"/>
                    <a:pt x="466" y="187"/>
                  </a:cubicBezTo>
                  <a:cubicBezTo>
                    <a:pt x="471" y="182"/>
                    <a:pt x="475" y="182"/>
                    <a:pt x="475" y="179"/>
                  </a:cubicBezTo>
                  <a:cubicBezTo>
                    <a:pt x="475" y="176"/>
                    <a:pt x="454" y="176"/>
                    <a:pt x="442" y="188"/>
                  </a:cubicBezTo>
                  <a:cubicBezTo>
                    <a:pt x="429" y="199"/>
                    <a:pt x="433" y="214"/>
                    <a:pt x="434" y="217"/>
                  </a:cubicBezTo>
                  <a:cubicBezTo>
                    <a:pt x="435" y="220"/>
                    <a:pt x="445" y="218"/>
                    <a:pt x="452" y="220"/>
                  </a:cubicBezTo>
                  <a:cubicBezTo>
                    <a:pt x="458" y="222"/>
                    <a:pt x="455" y="224"/>
                    <a:pt x="450" y="224"/>
                  </a:cubicBezTo>
                  <a:cubicBezTo>
                    <a:pt x="445" y="223"/>
                    <a:pt x="437" y="222"/>
                    <a:pt x="437" y="225"/>
                  </a:cubicBezTo>
                  <a:cubicBezTo>
                    <a:pt x="438" y="228"/>
                    <a:pt x="448" y="235"/>
                    <a:pt x="454" y="233"/>
                  </a:cubicBezTo>
                  <a:cubicBezTo>
                    <a:pt x="460" y="232"/>
                    <a:pt x="460" y="232"/>
                    <a:pt x="462" y="235"/>
                  </a:cubicBezTo>
                  <a:cubicBezTo>
                    <a:pt x="465" y="238"/>
                    <a:pt x="472" y="237"/>
                    <a:pt x="479" y="238"/>
                  </a:cubicBezTo>
                  <a:cubicBezTo>
                    <a:pt x="486" y="238"/>
                    <a:pt x="494" y="241"/>
                    <a:pt x="498" y="241"/>
                  </a:cubicBezTo>
                  <a:cubicBezTo>
                    <a:pt x="501" y="241"/>
                    <a:pt x="505" y="239"/>
                    <a:pt x="506" y="237"/>
                  </a:cubicBezTo>
                  <a:cubicBezTo>
                    <a:pt x="507" y="235"/>
                    <a:pt x="521" y="240"/>
                    <a:pt x="525" y="240"/>
                  </a:cubicBezTo>
                  <a:cubicBezTo>
                    <a:pt x="530" y="239"/>
                    <a:pt x="527" y="236"/>
                    <a:pt x="524" y="235"/>
                  </a:cubicBezTo>
                  <a:cubicBezTo>
                    <a:pt x="522" y="233"/>
                    <a:pt x="523" y="229"/>
                    <a:pt x="526" y="230"/>
                  </a:cubicBezTo>
                  <a:cubicBezTo>
                    <a:pt x="530" y="232"/>
                    <a:pt x="535" y="233"/>
                    <a:pt x="536" y="237"/>
                  </a:cubicBezTo>
                  <a:cubicBezTo>
                    <a:pt x="537" y="240"/>
                    <a:pt x="540" y="238"/>
                    <a:pt x="541" y="241"/>
                  </a:cubicBezTo>
                  <a:cubicBezTo>
                    <a:pt x="541" y="244"/>
                    <a:pt x="553" y="247"/>
                    <a:pt x="553" y="250"/>
                  </a:cubicBezTo>
                  <a:cubicBezTo>
                    <a:pt x="554" y="252"/>
                    <a:pt x="542" y="254"/>
                    <a:pt x="545" y="257"/>
                  </a:cubicBezTo>
                  <a:cubicBezTo>
                    <a:pt x="549" y="259"/>
                    <a:pt x="554" y="253"/>
                    <a:pt x="558" y="253"/>
                  </a:cubicBezTo>
                  <a:cubicBezTo>
                    <a:pt x="563" y="252"/>
                    <a:pt x="563" y="263"/>
                    <a:pt x="566" y="261"/>
                  </a:cubicBezTo>
                  <a:cubicBezTo>
                    <a:pt x="571" y="259"/>
                    <a:pt x="574" y="263"/>
                    <a:pt x="579" y="269"/>
                  </a:cubicBezTo>
                  <a:cubicBezTo>
                    <a:pt x="583" y="276"/>
                    <a:pt x="578" y="282"/>
                    <a:pt x="579" y="284"/>
                  </a:cubicBezTo>
                  <a:cubicBezTo>
                    <a:pt x="579" y="286"/>
                    <a:pt x="588" y="285"/>
                    <a:pt x="593" y="283"/>
                  </a:cubicBezTo>
                  <a:cubicBezTo>
                    <a:pt x="597" y="280"/>
                    <a:pt x="602" y="286"/>
                    <a:pt x="606" y="289"/>
                  </a:cubicBezTo>
                  <a:cubicBezTo>
                    <a:pt x="609" y="292"/>
                    <a:pt x="592" y="298"/>
                    <a:pt x="593" y="295"/>
                  </a:cubicBezTo>
                  <a:cubicBezTo>
                    <a:pt x="595" y="292"/>
                    <a:pt x="583" y="283"/>
                    <a:pt x="572" y="287"/>
                  </a:cubicBezTo>
                  <a:cubicBezTo>
                    <a:pt x="561" y="291"/>
                    <a:pt x="569" y="298"/>
                    <a:pt x="570" y="301"/>
                  </a:cubicBezTo>
                  <a:cubicBezTo>
                    <a:pt x="571" y="305"/>
                    <a:pt x="560" y="309"/>
                    <a:pt x="550" y="306"/>
                  </a:cubicBezTo>
                  <a:cubicBezTo>
                    <a:pt x="540" y="302"/>
                    <a:pt x="543" y="308"/>
                    <a:pt x="539" y="308"/>
                  </a:cubicBezTo>
                  <a:cubicBezTo>
                    <a:pt x="535" y="308"/>
                    <a:pt x="530" y="314"/>
                    <a:pt x="534" y="318"/>
                  </a:cubicBezTo>
                  <a:cubicBezTo>
                    <a:pt x="538" y="322"/>
                    <a:pt x="546" y="319"/>
                    <a:pt x="553" y="319"/>
                  </a:cubicBezTo>
                  <a:cubicBezTo>
                    <a:pt x="559" y="319"/>
                    <a:pt x="560" y="321"/>
                    <a:pt x="561" y="317"/>
                  </a:cubicBezTo>
                  <a:cubicBezTo>
                    <a:pt x="562" y="314"/>
                    <a:pt x="569" y="316"/>
                    <a:pt x="574" y="317"/>
                  </a:cubicBezTo>
                  <a:cubicBezTo>
                    <a:pt x="578" y="318"/>
                    <a:pt x="577" y="325"/>
                    <a:pt x="583" y="325"/>
                  </a:cubicBezTo>
                  <a:cubicBezTo>
                    <a:pt x="589" y="326"/>
                    <a:pt x="584" y="332"/>
                    <a:pt x="588" y="336"/>
                  </a:cubicBezTo>
                  <a:cubicBezTo>
                    <a:pt x="592" y="340"/>
                    <a:pt x="604" y="338"/>
                    <a:pt x="608" y="342"/>
                  </a:cubicBezTo>
                  <a:cubicBezTo>
                    <a:pt x="613" y="347"/>
                    <a:pt x="632" y="356"/>
                    <a:pt x="634" y="353"/>
                  </a:cubicBezTo>
                  <a:cubicBezTo>
                    <a:pt x="637" y="349"/>
                    <a:pt x="618" y="332"/>
                    <a:pt x="612" y="330"/>
                  </a:cubicBezTo>
                  <a:cubicBezTo>
                    <a:pt x="607" y="329"/>
                    <a:pt x="618" y="327"/>
                    <a:pt x="625" y="332"/>
                  </a:cubicBezTo>
                  <a:cubicBezTo>
                    <a:pt x="632" y="338"/>
                    <a:pt x="643" y="341"/>
                    <a:pt x="648" y="334"/>
                  </a:cubicBezTo>
                  <a:cubicBezTo>
                    <a:pt x="653" y="327"/>
                    <a:pt x="643" y="329"/>
                    <a:pt x="643" y="324"/>
                  </a:cubicBezTo>
                  <a:cubicBezTo>
                    <a:pt x="643" y="319"/>
                    <a:pt x="640" y="313"/>
                    <a:pt x="635" y="313"/>
                  </a:cubicBezTo>
                  <a:cubicBezTo>
                    <a:pt x="630" y="313"/>
                    <a:pt x="616" y="302"/>
                    <a:pt x="621" y="300"/>
                  </a:cubicBezTo>
                  <a:cubicBezTo>
                    <a:pt x="626" y="298"/>
                    <a:pt x="620" y="295"/>
                    <a:pt x="623" y="291"/>
                  </a:cubicBezTo>
                  <a:cubicBezTo>
                    <a:pt x="627" y="286"/>
                    <a:pt x="631" y="294"/>
                    <a:pt x="635" y="295"/>
                  </a:cubicBezTo>
                  <a:close/>
                  <a:moveTo>
                    <a:pt x="556" y="277"/>
                  </a:moveTo>
                  <a:cubicBezTo>
                    <a:pt x="561" y="276"/>
                    <a:pt x="560" y="269"/>
                    <a:pt x="558" y="266"/>
                  </a:cubicBezTo>
                  <a:cubicBezTo>
                    <a:pt x="556" y="263"/>
                    <a:pt x="551" y="263"/>
                    <a:pt x="547" y="263"/>
                  </a:cubicBezTo>
                  <a:cubicBezTo>
                    <a:pt x="543" y="263"/>
                    <a:pt x="535" y="270"/>
                    <a:pt x="539" y="276"/>
                  </a:cubicBezTo>
                  <a:cubicBezTo>
                    <a:pt x="543" y="282"/>
                    <a:pt x="552" y="278"/>
                    <a:pt x="556" y="277"/>
                  </a:cubicBezTo>
                  <a:close/>
                  <a:moveTo>
                    <a:pt x="510" y="180"/>
                  </a:moveTo>
                  <a:cubicBezTo>
                    <a:pt x="507" y="185"/>
                    <a:pt x="515" y="185"/>
                    <a:pt x="515" y="190"/>
                  </a:cubicBezTo>
                  <a:cubicBezTo>
                    <a:pt x="515" y="196"/>
                    <a:pt x="522" y="198"/>
                    <a:pt x="528" y="194"/>
                  </a:cubicBezTo>
                  <a:cubicBezTo>
                    <a:pt x="533" y="191"/>
                    <a:pt x="548" y="195"/>
                    <a:pt x="548" y="191"/>
                  </a:cubicBezTo>
                  <a:cubicBezTo>
                    <a:pt x="548" y="187"/>
                    <a:pt x="532" y="179"/>
                    <a:pt x="527" y="180"/>
                  </a:cubicBezTo>
                  <a:cubicBezTo>
                    <a:pt x="521" y="182"/>
                    <a:pt x="512" y="175"/>
                    <a:pt x="510" y="180"/>
                  </a:cubicBezTo>
                  <a:close/>
                  <a:moveTo>
                    <a:pt x="650" y="497"/>
                  </a:moveTo>
                  <a:cubicBezTo>
                    <a:pt x="651" y="500"/>
                    <a:pt x="672" y="509"/>
                    <a:pt x="673" y="505"/>
                  </a:cubicBezTo>
                  <a:cubicBezTo>
                    <a:pt x="674" y="501"/>
                    <a:pt x="649" y="495"/>
                    <a:pt x="650" y="497"/>
                  </a:cubicBezTo>
                  <a:close/>
                  <a:moveTo>
                    <a:pt x="744" y="520"/>
                  </a:moveTo>
                  <a:cubicBezTo>
                    <a:pt x="743" y="522"/>
                    <a:pt x="741" y="518"/>
                    <a:pt x="744" y="515"/>
                  </a:cubicBezTo>
                  <a:cubicBezTo>
                    <a:pt x="747" y="513"/>
                    <a:pt x="743" y="512"/>
                    <a:pt x="741" y="513"/>
                  </a:cubicBezTo>
                  <a:cubicBezTo>
                    <a:pt x="738" y="515"/>
                    <a:pt x="738" y="507"/>
                    <a:pt x="741" y="505"/>
                  </a:cubicBezTo>
                  <a:cubicBezTo>
                    <a:pt x="744" y="504"/>
                    <a:pt x="734" y="501"/>
                    <a:pt x="734" y="503"/>
                  </a:cubicBezTo>
                  <a:cubicBezTo>
                    <a:pt x="734" y="506"/>
                    <a:pt x="728" y="504"/>
                    <a:pt x="727" y="502"/>
                  </a:cubicBezTo>
                  <a:cubicBezTo>
                    <a:pt x="726" y="499"/>
                    <a:pt x="721" y="499"/>
                    <a:pt x="723" y="497"/>
                  </a:cubicBezTo>
                  <a:cubicBezTo>
                    <a:pt x="725" y="495"/>
                    <a:pt x="717" y="494"/>
                    <a:pt x="717" y="497"/>
                  </a:cubicBezTo>
                  <a:cubicBezTo>
                    <a:pt x="716" y="500"/>
                    <a:pt x="714" y="495"/>
                    <a:pt x="717" y="491"/>
                  </a:cubicBezTo>
                  <a:cubicBezTo>
                    <a:pt x="721" y="487"/>
                    <a:pt x="720" y="484"/>
                    <a:pt x="723" y="482"/>
                  </a:cubicBezTo>
                  <a:cubicBezTo>
                    <a:pt x="727" y="480"/>
                    <a:pt x="723" y="477"/>
                    <a:pt x="719" y="479"/>
                  </a:cubicBezTo>
                  <a:cubicBezTo>
                    <a:pt x="716" y="480"/>
                    <a:pt x="706" y="494"/>
                    <a:pt x="706" y="498"/>
                  </a:cubicBezTo>
                  <a:cubicBezTo>
                    <a:pt x="706" y="502"/>
                    <a:pt x="705" y="506"/>
                    <a:pt x="702" y="506"/>
                  </a:cubicBezTo>
                  <a:cubicBezTo>
                    <a:pt x="698" y="506"/>
                    <a:pt x="694" y="509"/>
                    <a:pt x="697" y="511"/>
                  </a:cubicBezTo>
                  <a:cubicBezTo>
                    <a:pt x="700" y="513"/>
                    <a:pt x="690" y="518"/>
                    <a:pt x="695" y="521"/>
                  </a:cubicBezTo>
                  <a:cubicBezTo>
                    <a:pt x="698" y="523"/>
                    <a:pt x="703" y="520"/>
                    <a:pt x="708" y="521"/>
                  </a:cubicBezTo>
                  <a:cubicBezTo>
                    <a:pt x="712" y="521"/>
                    <a:pt x="716" y="521"/>
                    <a:pt x="720" y="519"/>
                  </a:cubicBezTo>
                  <a:cubicBezTo>
                    <a:pt x="723" y="516"/>
                    <a:pt x="723" y="521"/>
                    <a:pt x="727" y="521"/>
                  </a:cubicBezTo>
                  <a:cubicBezTo>
                    <a:pt x="731" y="520"/>
                    <a:pt x="725" y="524"/>
                    <a:pt x="725" y="527"/>
                  </a:cubicBezTo>
                  <a:cubicBezTo>
                    <a:pt x="726" y="529"/>
                    <a:pt x="730" y="525"/>
                    <a:pt x="733" y="524"/>
                  </a:cubicBezTo>
                  <a:cubicBezTo>
                    <a:pt x="736" y="522"/>
                    <a:pt x="739" y="524"/>
                    <a:pt x="738" y="526"/>
                  </a:cubicBezTo>
                  <a:cubicBezTo>
                    <a:pt x="736" y="529"/>
                    <a:pt x="746" y="531"/>
                    <a:pt x="748" y="527"/>
                  </a:cubicBezTo>
                  <a:cubicBezTo>
                    <a:pt x="750" y="523"/>
                    <a:pt x="746" y="517"/>
                    <a:pt x="744" y="520"/>
                  </a:cubicBezTo>
                  <a:close/>
                  <a:moveTo>
                    <a:pt x="70" y="451"/>
                  </a:moveTo>
                  <a:cubicBezTo>
                    <a:pt x="63" y="455"/>
                    <a:pt x="79" y="472"/>
                    <a:pt x="82" y="470"/>
                  </a:cubicBezTo>
                  <a:cubicBezTo>
                    <a:pt x="85" y="468"/>
                    <a:pt x="78" y="461"/>
                    <a:pt x="78" y="457"/>
                  </a:cubicBezTo>
                  <a:cubicBezTo>
                    <a:pt x="78" y="452"/>
                    <a:pt x="76" y="448"/>
                    <a:pt x="70" y="451"/>
                  </a:cubicBezTo>
                  <a:close/>
                  <a:moveTo>
                    <a:pt x="685" y="536"/>
                  </a:moveTo>
                  <a:cubicBezTo>
                    <a:pt x="682" y="537"/>
                    <a:pt x="684" y="533"/>
                    <a:pt x="685" y="531"/>
                  </a:cubicBezTo>
                  <a:cubicBezTo>
                    <a:pt x="685" y="528"/>
                    <a:pt x="679" y="531"/>
                    <a:pt x="679" y="534"/>
                  </a:cubicBezTo>
                  <a:cubicBezTo>
                    <a:pt x="679" y="536"/>
                    <a:pt x="675" y="537"/>
                    <a:pt x="675" y="539"/>
                  </a:cubicBezTo>
                  <a:cubicBezTo>
                    <a:pt x="675" y="543"/>
                    <a:pt x="674" y="541"/>
                    <a:pt x="671" y="542"/>
                  </a:cubicBezTo>
                  <a:cubicBezTo>
                    <a:pt x="668" y="544"/>
                    <a:pt x="656" y="542"/>
                    <a:pt x="656" y="540"/>
                  </a:cubicBezTo>
                  <a:cubicBezTo>
                    <a:pt x="656" y="537"/>
                    <a:pt x="647" y="536"/>
                    <a:pt x="647" y="532"/>
                  </a:cubicBezTo>
                  <a:cubicBezTo>
                    <a:pt x="647" y="529"/>
                    <a:pt x="642" y="528"/>
                    <a:pt x="646" y="524"/>
                  </a:cubicBezTo>
                  <a:cubicBezTo>
                    <a:pt x="649" y="520"/>
                    <a:pt x="645" y="518"/>
                    <a:pt x="642" y="521"/>
                  </a:cubicBezTo>
                  <a:cubicBezTo>
                    <a:pt x="639" y="524"/>
                    <a:pt x="637" y="519"/>
                    <a:pt x="641" y="517"/>
                  </a:cubicBezTo>
                  <a:cubicBezTo>
                    <a:pt x="646" y="516"/>
                    <a:pt x="654" y="514"/>
                    <a:pt x="650" y="507"/>
                  </a:cubicBezTo>
                  <a:cubicBezTo>
                    <a:pt x="645" y="499"/>
                    <a:pt x="620" y="509"/>
                    <a:pt x="613" y="513"/>
                  </a:cubicBezTo>
                  <a:cubicBezTo>
                    <a:pt x="607" y="516"/>
                    <a:pt x="598" y="528"/>
                    <a:pt x="595" y="528"/>
                  </a:cubicBezTo>
                  <a:cubicBezTo>
                    <a:pt x="591" y="528"/>
                    <a:pt x="601" y="522"/>
                    <a:pt x="603" y="520"/>
                  </a:cubicBezTo>
                  <a:cubicBezTo>
                    <a:pt x="604" y="517"/>
                    <a:pt x="602" y="515"/>
                    <a:pt x="604" y="516"/>
                  </a:cubicBezTo>
                  <a:cubicBezTo>
                    <a:pt x="606" y="517"/>
                    <a:pt x="612" y="508"/>
                    <a:pt x="616" y="505"/>
                  </a:cubicBezTo>
                  <a:cubicBezTo>
                    <a:pt x="620" y="502"/>
                    <a:pt x="624" y="504"/>
                    <a:pt x="625" y="502"/>
                  </a:cubicBezTo>
                  <a:cubicBezTo>
                    <a:pt x="625" y="500"/>
                    <a:pt x="627" y="498"/>
                    <a:pt x="631" y="494"/>
                  </a:cubicBezTo>
                  <a:cubicBezTo>
                    <a:pt x="635" y="491"/>
                    <a:pt x="679" y="492"/>
                    <a:pt x="684" y="492"/>
                  </a:cubicBezTo>
                  <a:cubicBezTo>
                    <a:pt x="688" y="492"/>
                    <a:pt x="696" y="486"/>
                    <a:pt x="699" y="483"/>
                  </a:cubicBezTo>
                  <a:cubicBezTo>
                    <a:pt x="701" y="479"/>
                    <a:pt x="704" y="479"/>
                    <a:pt x="710" y="479"/>
                  </a:cubicBezTo>
                  <a:cubicBezTo>
                    <a:pt x="716" y="480"/>
                    <a:pt x="719" y="474"/>
                    <a:pt x="722" y="472"/>
                  </a:cubicBezTo>
                  <a:cubicBezTo>
                    <a:pt x="725" y="470"/>
                    <a:pt x="724" y="469"/>
                    <a:pt x="721" y="469"/>
                  </a:cubicBezTo>
                  <a:cubicBezTo>
                    <a:pt x="719" y="468"/>
                    <a:pt x="716" y="466"/>
                    <a:pt x="719" y="466"/>
                  </a:cubicBezTo>
                  <a:cubicBezTo>
                    <a:pt x="721" y="466"/>
                    <a:pt x="723" y="464"/>
                    <a:pt x="724" y="461"/>
                  </a:cubicBezTo>
                  <a:cubicBezTo>
                    <a:pt x="725" y="458"/>
                    <a:pt x="723" y="459"/>
                    <a:pt x="719" y="455"/>
                  </a:cubicBezTo>
                  <a:cubicBezTo>
                    <a:pt x="716" y="450"/>
                    <a:pt x="714" y="456"/>
                    <a:pt x="710" y="456"/>
                  </a:cubicBezTo>
                  <a:cubicBezTo>
                    <a:pt x="707" y="455"/>
                    <a:pt x="713" y="451"/>
                    <a:pt x="710" y="449"/>
                  </a:cubicBezTo>
                  <a:cubicBezTo>
                    <a:pt x="707" y="447"/>
                    <a:pt x="701" y="448"/>
                    <a:pt x="697" y="452"/>
                  </a:cubicBezTo>
                  <a:cubicBezTo>
                    <a:pt x="692" y="456"/>
                    <a:pt x="693" y="452"/>
                    <a:pt x="689" y="456"/>
                  </a:cubicBezTo>
                  <a:cubicBezTo>
                    <a:pt x="685" y="459"/>
                    <a:pt x="685" y="454"/>
                    <a:pt x="687" y="452"/>
                  </a:cubicBezTo>
                  <a:cubicBezTo>
                    <a:pt x="689" y="451"/>
                    <a:pt x="690" y="452"/>
                    <a:pt x="692" y="450"/>
                  </a:cubicBezTo>
                  <a:cubicBezTo>
                    <a:pt x="693" y="448"/>
                    <a:pt x="695" y="450"/>
                    <a:pt x="699" y="447"/>
                  </a:cubicBezTo>
                  <a:cubicBezTo>
                    <a:pt x="704" y="445"/>
                    <a:pt x="707" y="446"/>
                    <a:pt x="709" y="444"/>
                  </a:cubicBezTo>
                  <a:cubicBezTo>
                    <a:pt x="710" y="442"/>
                    <a:pt x="707" y="439"/>
                    <a:pt x="702" y="440"/>
                  </a:cubicBezTo>
                  <a:cubicBezTo>
                    <a:pt x="698" y="441"/>
                    <a:pt x="696" y="434"/>
                    <a:pt x="693" y="436"/>
                  </a:cubicBezTo>
                  <a:cubicBezTo>
                    <a:pt x="690" y="438"/>
                    <a:pt x="691" y="433"/>
                    <a:pt x="688" y="435"/>
                  </a:cubicBezTo>
                  <a:cubicBezTo>
                    <a:pt x="685" y="437"/>
                    <a:pt x="683" y="435"/>
                    <a:pt x="682" y="431"/>
                  </a:cubicBezTo>
                  <a:cubicBezTo>
                    <a:pt x="681" y="428"/>
                    <a:pt x="673" y="422"/>
                    <a:pt x="668" y="420"/>
                  </a:cubicBezTo>
                  <a:cubicBezTo>
                    <a:pt x="663" y="419"/>
                    <a:pt x="666" y="416"/>
                    <a:pt x="669" y="418"/>
                  </a:cubicBezTo>
                  <a:cubicBezTo>
                    <a:pt x="671" y="420"/>
                    <a:pt x="674" y="416"/>
                    <a:pt x="675" y="414"/>
                  </a:cubicBezTo>
                  <a:cubicBezTo>
                    <a:pt x="676" y="413"/>
                    <a:pt x="673" y="411"/>
                    <a:pt x="672" y="411"/>
                  </a:cubicBezTo>
                  <a:cubicBezTo>
                    <a:pt x="670" y="410"/>
                    <a:pt x="670" y="408"/>
                    <a:pt x="671" y="406"/>
                  </a:cubicBezTo>
                  <a:cubicBezTo>
                    <a:pt x="671" y="404"/>
                    <a:pt x="666" y="402"/>
                    <a:pt x="665" y="400"/>
                  </a:cubicBezTo>
                  <a:cubicBezTo>
                    <a:pt x="665" y="398"/>
                    <a:pt x="662" y="397"/>
                    <a:pt x="662" y="395"/>
                  </a:cubicBezTo>
                  <a:cubicBezTo>
                    <a:pt x="662" y="393"/>
                    <a:pt x="659" y="391"/>
                    <a:pt x="659" y="389"/>
                  </a:cubicBezTo>
                  <a:cubicBezTo>
                    <a:pt x="659" y="387"/>
                    <a:pt x="653" y="382"/>
                    <a:pt x="653" y="379"/>
                  </a:cubicBezTo>
                  <a:cubicBezTo>
                    <a:pt x="653" y="377"/>
                    <a:pt x="650" y="375"/>
                    <a:pt x="649" y="372"/>
                  </a:cubicBezTo>
                  <a:cubicBezTo>
                    <a:pt x="648" y="369"/>
                    <a:pt x="646" y="370"/>
                    <a:pt x="645" y="375"/>
                  </a:cubicBezTo>
                  <a:cubicBezTo>
                    <a:pt x="644" y="379"/>
                    <a:pt x="640" y="379"/>
                    <a:pt x="641" y="380"/>
                  </a:cubicBezTo>
                  <a:cubicBezTo>
                    <a:pt x="644" y="383"/>
                    <a:pt x="642" y="384"/>
                    <a:pt x="640" y="385"/>
                  </a:cubicBezTo>
                  <a:cubicBezTo>
                    <a:pt x="639" y="387"/>
                    <a:pt x="641" y="390"/>
                    <a:pt x="639" y="390"/>
                  </a:cubicBezTo>
                  <a:cubicBezTo>
                    <a:pt x="636" y="390"/>
                    <a:pt x="637" y="396"/>
                    <a:pt x="636" y="393"/>
                  </a:cubicBezTo>
                  <a:cubicBezTo>
                    <a:pt x="634" y="391"/>
                    <a:pt x="631" y="391"/>
                    <a:pt x="631" y="394"/>
                  </a:cubicBezTo>
                  <a:cubicBezTo>
                    <a:pt x="631" y="397"/>
                    <a:pt x="625" y="399"/>
                    <a:pt x="622" y="399"/>
                  </a:cubicBezTo>
                  <a:cubicBezTo>
                    <a:pt x="620" y="399"/>
                    <a:pt x="620" y="394"/>
                    <a:pt x="618" y="395"/>
                  </a:cubicBezTo>
                  <a:cubicBezTo>
                    <a:pt x="616" y="397"/>
                    <a:pt x="616" y="391"/>
                    <a:pt x="613" y="391"/>
                  </a:cubicBezTo>
                  <a:cubicBezTo>
                    <a:pt x="610" y="391"/>
                    <a:pt x="607" y="391"/>
                    <a:pt x="608" y="388"/>
                  </a:cubicBezTo>
                  <a:cubicBezTo>
                    <a:pt x="609" y="385"/>
                    <a:pt x="603" y="384"/>
                    <a:pt x="605" y="382"/>
                  </a:cubicBezTo>
                  <a:cubicBezTo>
                    <a:pt x="607" y="381"/>
                    <a:pt x="604" y="378"/>
                    <a:pt x="604" y="373"/>
                  </a:cubicBezTo>
                  <a:cubicBezTo>
                    <a:pt x="604" y="368"/>
                    <a:pt x="607" y="368"/>
                    <a:pt x="607" y="366"/>
                  </a:cubicBezTo>
                  <a:cubicBezTo>
                    <a:pt x="607" y="364"/>
                    <a:pt x="605" y="364"/>
                    <a:pt x="602" y="365"/>
                  </a:cubicBezTo>
                  <a:cubicBezTo>
                    <a:pt x="600" y="367"/>
                    <a:pt x="600" y="363"/>
                    <a:pt x="598" y="363"/>
                  </a:cubicBezTo>
                  <a:cubicBezTo>
                    <a:pt x="595" y="364"/>
                    <a:pt x="588" y="363"/>
                    <a:pt x="588" y="360"/>
                  </a:cubicBezTo>
                  <a:cubicBezTo>
                    <a:pt x="587" y="356"/>
                    <a:pt x="585" y="358"/>
                    <a:pt x="584" y="355"/>
                  </a:cubicBezTo>
                  <a:cubicBezTo>
                    <a:pt x="583" y="352"/>
                    <a:pt x="580" y="354"/>
                    <a:pt x="580" y="352"/>
                  </a:cubicBezTo>
                  <a:cubicBezTo>
                    <a:pt x="580" y="350"/>
                    <a:pt x="578" y="349"/>
                    <a:pt x="576" y="349"/>
                  </a:cubicBezTo>
                  <a:cubicBezTo>
                    <a:pt x="574" y="348"/>
                    <a:pt x="573" y="346"/>
                    <a:pt x="570" y="346"/>
                  </a:cubicBezTo>
                  <a:cubicBezTo>
                    <a:pt x="567" y="345"/>
                    <a:pt x="563" y="348"/>
                    <a:pt x="562" y="348"/>
                  </a:cubicBezTo>
                  <a:cubicBezTo>
                    <a:pt x="560" y="349"/>
                    <a:pt x="556" y="346"/>
                    <a:pt x="554" y="347"/>
                  </a:cubicBezTo>
                  <a:cubicBezTo>
                    <a:pt x="552" y="348"/>
                    <a:pt x="552" y="346"/>
                    <a:pt x="547" y="345"/>
                  </a:cubicBezTo>
                  <a:cubicBezTo>
                    <a:pt x="543" y="344"/>
                    <a:pt x="536" y="343"/>
                    <a:pt x="536" y="345"/>
                  </a:cubicBezTo>
                  <a:cubicBezTo>
                    <a:pt x="536" y="347"/>
                    <a:pt x="532" y="347"/>
                    <a:pt x="533" y="351"/>
                  </a:cubicBezTo>
                  <a:cubicBezTo>
                    <a:pt x="533" y="355"/>
                    <a:pt x="537" y="354"/>
                    <a:pt x="538" y="357"/>
                  </a:cubicBezTo>
                  <a:cubicBezTo>
                    <a:pt x="539" y="359"/>
                    <a:pt x="536" y="359"/>
                    <a:pt x="536" y="361"/>
                  </a:cubicBezTo>
                  <a:cubicBezTo>
                    <a:pt x="536" y="363"/>
                    <a:pt x="533" y="363"/>
                    <a:pt x="533" y="365"/>
                  </a:cubicBezTo>
                  <a:cubicBezTo>
                    <a:pt x="533" y="367"/>
                    <a:pt x="535" y="366"/>
                    <a:pt x="536" y="370"/>
                  </a:cubicBezTo>
                  <a:cubicBezTo>
                    <a:pt x="537" y="373"/>
                    <a:pt x="539" y="373"/>
                    <a:pt x="539" y="377"/>
                  </a:cubicBezTo>
                  <a:cubicBezTo>
                    <a:pt x="540" y="382"/>
                    <a:pt x="538" y="381"/>
                    <a:pt x="536" y="381"/>
                  </a:cubicBezTo>
                  <a:cubicBezTo>
                    <a:pt x="534" y="382"/>
                    <a:pt x="536" y="384"/>
                    <a:pt x="533" y="387"/>
                  </a:cubicBezTo>
                  <a:cubicBezTo>
                    <a:pt x="531" y="390"/>
                    <a:pt x="529" y="393"/>
                    <a:pt x="531" y="395"/>
                  </a:cubicBezTo>
                  <a:cubicBezTo>
                    <a:pt x="533" y="397"/>
                    <a:pt x="540" y="400"/>
                    <a:pt x="543" y="405"/>
                  </a:cubicBezTo>
                  <a:cubicBezTo>
                    <a:pt x="546" y="410"/>
                    <a:pt x="546" y="418"/>
                    <a:pt x="545" y="424"/>
                  </a:cubicBezTo>
                  <a:cubicBezTo>
                    <a:pt x="544" y="429"/>
                    <a:pt x="538" y="431"/>
                    <a:pt x="533" y="435"/>
                  </a:cubicBezTo>
                  <a:cubicBezTo>
                    <a:pt x="529" y="440"/>
                    <a:pt x="524" y="440"/>
                    <a:pt x="521" y="440"/>
                  </a:cubicBezTo>
                  <a:cubicBezTo>
                    <a:pt x="519" y="440"/>
                    <a:pt x="521" y="444"/>
                    <a:pt x="524" y="448"/>
                  </a:cubicBezTo>
                  <a:cubicBezTo>
                    <a:pt x="527" y="452"/>
                    <a:pt x="524" y="453"/>
                    <a:pt x="526" y="456"/>
                  </a:cubicBezTo>
                  <a:cubicBezTo>
                    <a:pt x="528" y="460"/>
                    <a:pt x="526" y="463"/>
                    <a:pt x="528" y="466"/>
                  </a:cubicBezTo>
                  <a:cubicBezTo>
                    <a:pt x="531" y="470"/>
                    <a:pt x="529" y="471"/>
                    <a:pt x="527" y="474"/>
                  </a:cubicBezTo>
                  <a:cubicBezTo>
                    <a:pt x="524" y="476"/>
                    <a:pt x="528" y="475"/>
                    <a:pt x="528" y="478"/>
                  </a:cubicBezTo>
                  <a:cubicBezTo>
                    <a:pt x="528" y="481"/>
                    <a:pt x="527" y="479"/>
                    <a:pt x="524" y="477"/>
                  </a:cubicBezTo>
                  <a:cubicBezTo>
                    <a:pt x="522" y="476"/>
                    <a:pt x="519" y="481"/>
                    <a:pt x="519" y="483"/>
                  </a:cubicBezTo>
                  <a:cubicBezTo>
                    <a:pt x="519" y="485"/>
                    <a:pt x="514" y="480"/>
                    <a:pt x="512" y="480"/>
                  </a:cubicBezTo>
                  <a:cubicBezTo>
                    <a:pt x="511" y="480"/>
                    <a:pt x="513" y="477"/>
                    <a:pt x="509" y="474"/>
                  </a:cubicBezTo>
                  <a:cubicBezTo>
                    <a:pt x="506" y="472"/>
                    <a:pt x="503" y="471"/>
                    <a:pt x="503" y="469"/>
                  </a:cubicBezTo>
                  <a:cubicBezTo>
                    <a:pt x="503" y="466"/>
                    <a:pt x="498" y="464"/>
                    <a:pt x="498" y="461"/>
                  </a:cubicBezTo>
                  <a:cubicBezTo>
                    <a:pt x="498" y="458"/>
                    <a:pt x="498" y="450"/>
                    <a:pt x="497" y="448"/>
                  </a:cubicBezTo>
                  <a:cubicBezTo>
                    <a:pt x="496" y="446"/>
                    <a:pt x="497" y="444"/>
                    <a:pt x="498" y="441"/>
                  </a:cubicBezTo>
                  <a:cubicBezTo>
                    <a:pt x="499" y="439"/>
                    <a:pt x="497" y="436"/>
                    <a:pt x="493" y="436"/>
                  </a:cubicBezTo>
                  <a:cubicBezTo>
                    <a:pt x="490" y="436"/>
                    <a:pt x="485" y="435"/>
                    <a:pt x="481" y="435"/>
                  </a:cubicBezTo>
                  <a:cubicBezTo>
                    <a:pt x="476" y="436"/>
                    <a:pt x="473" y="435"/>
                    <a:pt x="472" y="434"/>
                  </a:cubicBezTo>
                  <a:cubicBezTo>
                    <a:pt x="470" y="432"/>
                    <a:pt x="466" y="430"/>
                    <a:pt x="460" y="428"/>
                  </a:cubicBezTo>
                  <a:cubicBezTo>
                    <a:pt x="454" y="427"/>
                    <a:pt x="452" y="424"/>
                    <a:pt x="451" y="422"/>
                  </a:cubicBezTo>
                  <a:cubicBezTo>
                    <a:pt x="451" y="420"/>
                    <a:pt x="445" y="419"/>
                    <a:pt x="444" y="417"/>
                  </a:cubicBezTo>
                  <a:cubicBezTo>
                    <a:pt x="442" y="416"/>
                    <a:pt x="437" y="415"/>
                    <a:pt x="434" y="415"/>
                  </a:cubicBezTo>
                  <a:cubicBezTo>
                    <a:pt x="432" y="416"/>
                    <a:pt x="427" y="410"/>
                    <a:pt x="423" y="411"/>
                  </a:cubicBezTo>
                  <a:cubicBezTo>
                    <a:pt x="420" y="411"/>
                    <a:pt x="412" y="414"/>
                    <a:pt x="411" y="414"/>
                  </a:cubicBezTo>
                  <a:cubicBezTo>
                    <a:pt x="409" y="415"/>
                    <a:pt x="411" y="412"/>
                    <a:pt x="412" y="410"/>
                  </a:cubicBezTo>
                  <a:cubicBezTo>
                    <a:pt x="413" y="409"/>
                    <a:pt x="409" y="403"/>
                    <a:pt x="408" y="400"/>
                  </a:cubicBezTo>
                  <a:cubicBezTo>
                    <a:pt x="407" y="396"/>
                    <a:pt x="406" y="392"/>
                    <a:pt x="402" y="392"/>
                  </a:cubicBezTo>
                  <a:cubicBezTo>
                    <a:pt x="398" y="393"/>
                    <a:pt x="394" y="391"/>
                    <a:pt x="393" y="390"/>
                  </a:cubicBezTo>
                  <a:cubicBezTo>
                    <a:pt x="392" y="389"/>
                    <a:pt x="391" y="379"/>
                    <a:pt x="392" y="374"/>
                  </a:cubicBezTo>
                  <a:cubicBezTo>
                    <a:pt x="393" y="370"/>
                    <a:pt x="398" y="363"/>
                    <a:pt x="398" y="360"/>
                  </a:cubicBezTo>
                  <a:cubicBezTo>
                    <a:pt x="398" y="357"/>
                    <a:pt x="401" y="356"/>
                    <a:pt x="404" y="355"/>
                  </a:cubicBezTo>
                  <a:cubicBezTo>
                    <a:pt x="407" y="355"/>
                    <a:pt x="405" y="349"/>
                    <a:pt x="407" y="349"/>
                  </a:cubicBezTo>
                  <a:cubicBezTo>
                    <a:pt x="410" y="348"/>
                    <a:pt x="410" y="347"/>
                    <a:pt x="411" y="345"/>
                  </a:cubicBezTo>
                  <a:cubicBezTo>
                    <a:pt x="412" y="343"/>
                    <a:pt x="415" y="344"/>
                    <a:pt x="413" y="342"/>
                  </a:cubicBezTo>
                  <a:cubicBezTo>
                    <a:pt x="411" y="341"/>
                    <a:pt x="413" y="340"/>
                    <a:pt x="417" y="340"/>
                  </a:cubicBezTo>
                  <a:cubicBezTo>
                    <a:pt x="421" y="340"/>
                    <a:pt x="428" y="339"/>
                    <a:pt x="427" y="334"/>
                  </a:cubicBezTo>
                  <a:cubicBezTo>
                    <a:pt x="426" y="330"/>
                    <a:pt x="414" y="333"/>
                    <a:pt x="414" y="330"/>
                  </a:cubicBezTo>
                  <a:cubicBezTo>
                    <a:pt x="414" y="326"/>
                    <a:pt x="400" y="326"/>
                    <a:pt x="401" y="324"/>
                  </a:cubicBezTo>
                  <a:cubicBezTo>
                    <a:pt x="402" y="322"/>
                    <a:pt x="415" y="325"/>
                    <a:pt x="420" y="327"/>
                  </a:cubicBezTo>
                  <a:cubicBezTo>
                    <a:pt x="425" y="329"/>
                    <a:pt x="426" y="329"/>
                    <a:pt x="430" y="329"/>
                  </a:cubicBezTo>
                  <a:cubicBezTo>
                    <a:pt x="434" y="328"/>
                    <a:pt x="432" y="323"/>
                    <a:pt x="432" y="321"/>
                  </a:cubicBezTo>
                  <a:cubicBezTo>
                    <a:pt x="433" y="319"/>
                    <a:pt x="441" y="325"/>
                    <a:pt x="445" y="323"/>
                  </a:cubicBezTo>
                  <a:cubicBezTo>
                    <a:pt x="449" y="322"/>
                    <a:pt x="453" y="314"/>
                    <a:pt x="457" y="311"/>
                  </a:cubicBezTo>
                  <a:cubicBezTo>
                    <a:pt x="460" y="309"/>
                    <a:pt x="457" y="306"/>
                    <a:pt x="450" y="307"/>
                  </a:cubicBezTo>
                  <a:cubicBezTo>
                    <a:pt x="443" y="308"/>
                    <a:pt x="440" y="305"/>
                    <a:pt x="436" y="302"/>
                  </a:cubicBezTo>
                  <a:cubicBezTo>
                    <a:pt x="432" y="299"/>
                    <a:pt x="432" y="297"/>
                    <a:pt x="436" y="297"/>
                  </a:cubicBezTo>
                  <a:cubicBezTo>
                    <a:pt x="440" y="298"/>
                    <a:pt x="450" y="306"/>
                    <a:pt x="453" y="306"/>
                  </a:cubicBezTo>
                  <a:cubicBezTo>
                    <a:pt x="457" y="306"/>
                    <a:pt x="463" y="299"/>
                    <a:pt x="466" y="297"/>
                  </a:cubicBezTo>
                  <a:cubicBezTo>
                    <a:pt x="469" y="294"/>
                    <a:pt x="463" y="293"/>
                    <a:pt x="461" y="292"/>
                  </a:cubicBezTo>
                  <a:cubicBezTo>
                    <a:pt x="459" y="290"/>
                    <a:pt x="465" y="289"/>
                    <a:pt x="468" y="289"/>
                  </a:cubicBezTo>
                  <a:cubicBezTo>
                    <a:pt x="471" y="289"/>
                    <a:pt x="472" y="292"/>
                    <a:pt x="473" y="293"/>
                  </a:cubicBezTo>
                  <a:cubicBezTo>
                    <a:pt x="474" y="294"/>
                    <a:pt x="479" y="292"/>
                    <a:pt x="482" y="292"/>
                  </a:cubicBezTo>
                  <a:cubicBezTo>
                    <a:pt x="485" y="292"/>
                    <a:pt x="482" y="288"/>
                    <a:pt x="477" y="286"/>
                  </a:cubicBezTo>
                  <a:cubicBezTo>
                    <a:pt x="473" y="284"/>
                    <a:pt x="477" y="281"/>
                    <a:pt x="479" y="284"/>
                  </a:cubicBezTo>
                  <a:cubicBezTo>
                    <a:pt x="480" y="286"/>
                    <a:pt x="483" y="286"/>
                    <a:pt x="485" y="289"/>
                  </a:cubicBezTo>
                  <a:cubicBezTo>
                    <a:pt x="487" y="293"/>
                    <a:pt x="488" y="290"/>
                    <a:pt x="492" y="289"/>
                  </a:cubicBezTo>
                  <a:cubicBezTo>
                    <a:pt x="496" y="288"/>
                    <a:pt x="497" y="285"/>
                    <a:pt x="499" y="283"/>
                  </a:cubicBezTo>
                  <a:cubicBezTo>
                    <a:pt x="502" y="281"/>
                    <a:pt x="502" y="283"/>
                    <a:pt x="504" y="280"/>
                  </a:cubicBezTo>
                  <a:cubicBezTo>
                    <a:pt x="507" y="276"/>
                    <a:pt x="503" y="273"/>
                    <a:pt x="500" y="271"/>
                  </a:cubicBezTo>
                  <a:cubicBezTo>
                    <a:pt x="497" y="269"/>
                    <a:pt x="500" y="266"/>
                    <a:pt x="497" y="265"/>
                  </a:cubicBezTo>
                  <a:cubicBezTo>
                    <a:pt x="494" y="263"/>
                    <a:pt x="494" y="261"/>
                    <a:pt x="498" y="261"/>
                  </a:cubicBezTo>
                  <a:cubicBezTo>
                    <a:pt x="501" y="262"/>
                    <a:pt x="504" y="261"/>
                    <a:pt x="506" y="258"/>
                  </a:cubicBezTo>
                  <a:cubicBezTo>
                    <a:pt x="508" y="256"/>
                    <a:pt x="500" y="255"/>
                    <a:pt x="504" y="253"/>
                  </a:cubicBezTo>
                  <a:cubicBezTo>
                    <a:pt x="507" y="251"/>
                    <a:pt x="504" y="250"/>
                    <a:pt x="501" y="250"/>
                  </a:cubicBezTo>
                  <a:cubicBezTo>
                    <a:pt x="498" y="250"/>
                    <a:pt x="495" y="248"/>
                    <a:pt x="495" y="245"/>
                  </a:cubicBezTo>
                  <a:cubicBezTo>
                    <a:pt x="494" y="242"/>
                    <a:pt x="489" y="244"/>
                    <a:pt x="485" y="242"/>
                  </a:cubicBezTo>
                  <a:cubicBezTo>
                    <a:pt x="482" y="241"/>
                    <a:pt x="474" y="241"/>
                    <a:pt x="472" y="241"/>
                  </a:cubicBezTo>
                  <a:cubicBezTo>
                    <a:pt x="470" y="241"/>
                    <a:pt x="470" y="249"/>
                    <a:pt x="473" y="249"/>
                  </a:cubicBezTo>
                  <a:cubicBezTo>
                    <a:pt x="475" y="250"/>
                    <a:pt x="478" y="252"/>
                    <a:pt x="475" y="253"/>
                  </a:cubicBezTo>
                  <a:cubicBezTo>
                    <a:pt x="473" y="254"/>
                    <a:pt x="476" y="257"/>
                    <a:pt x="474" y="257"/>
                  </a:cubicBezTo>
                  <a:cubicBezTo>
                    <a:pt x="472" y="257"/>
                    <a:pt x="469" y="256"/>
                    <a:pt x="468" y="261"/>
                  </a:cubicBezTo>
                  <a:cubicBezTo>
                    <a:pt x="468" y="266"/>
                    <a:pt x="467" y="268"/>
                    <a:pt x="464" y="269"/>
                  </a:cubicBezTo>
                  <a:cubicBezTo>
                    <a:pt x="461" y="271"/>
                    <a:pt x="463" y="264"/>
                    <a:pt x="460" y="264"/>
                  </a:cubicBezTo>
                  <a:cubicBezTo>
                    <a:pt x="457" y="264"/>
                    <a:pt x="457" y="270"/>
                    <a:pt x="459" y="271"/>
                  </a:cubicBezTo>
                  <a:cubicBezTo>
                    <a:pt x="462" y="271"/>
                    <a:pt x="462" y="273"/>
                    <a:pt x="462" y="276"/>
                  </a:cubicBezTo>
                  <a:cubicBezTo>
                    <a:pt x="463" y="279"/>
                    <a:pt x="458" y="277"/>
                    <a:pt x="457" y="280"/>
                  </a:cubicBezTo>
                  <a:cubicBezTo>
                    <a:pt x="455" y="283"/>
                    <a:pt x="454" y="278"/>
                    <a:pt x="452" y="276"/>
                  </a:cubicBezTo>
                  <a:cubicBezTo>
                    <a:pt x="449" y="274"/>
                    <a:pt x="446" y="270"/>
                    <a:pt x="446" y="267"/>
                  </a:cubicBezTo>
                  <a:cubicBezTo>
                    <a:pt x="446" y="265"/>
                    <a:pt x="448" y="264"/>
                    <a:pt x="450" y="264"/>
                  </a:cubicBezTo>
                  <a:cubicBezTo>
                    <a:pt x="452" y="263"/>
                    <a:pt x="450" y="261"/>
                    <a:pt x="450" y="258"/>
                  </a:cubicBezTo>
                  <a:cubicBezTo>
                    <a:pt x="449" y="255"/>
                    <a:pt x="447" y="256"/>
                    <a:pt x="444" y="252"/>
                  </a:cubicBezTo>
                  <a:cubicBezTo>
                    <a:pt x="441" y="249"/>
                    <a:pt x="438" y="249"/>
                    <a:pt x="436" y="250"/>
                  </a:cubicBezTo>
                  <a:cubicBezTo>
                    <a:pt x="434" y="252"/>
                    <a:pt x="436" y="255"/>
                    <a:pt x="433" y="256"/>
                  </a:cubicBezTo>
                  <a:cubicBezTo>
                    <a:pt x="430" y="258"/>
                    <a:pt x="431" y="263"/>
                    <a:pt x="429" y="263"/>
                  </a:cubicBezTo>
                  <a:cubicBezTo>
                    <a:pt x="427" y="264"/>
                    <a:pt x="428" y="254"/>
                    <a:pt x="426" y="253"/>
                  </a:cubicBezTo>
                  <a:cubicBezTo>
                    <a:pt x="425" y="252"/>
                    <a:pt x="425" y="250"/>
                    <a:pt x="428" y="250"/>
                  </a:cubicBezTo>
                  <a:cubicBezTo>
                    <a:pt x="430" y="249"/>
                    <a:pt x="432" y="246"/>
                    <a:pt x="430" y="246"/>
                  </a:cubicBezTo>
                  <a:cubicBezTo>
                    <a:pt x="427" y="246"/>
                    <a:pt x="423" y="244"/>
                    <a:pt x="421" y="243"/>
                  </a:cubicBezTo>
                  <a:cubicBezTo>
                    <a:pt x="420" y="242"/>
                    <a:pt x="417" y="246"/>
                    <a:pt x="415" y="244"/>
                  </a:cubicBezTo>
                  <a:cubicBezTo>
                    <a:pt x="413" y="243"/>
                    <a:pt x="415" y="239"/>
                    <a:pt x="415" y="237"/>
                  </a:cubicBezTo>
                  <a:cubicBezTo>
                    <a:pt x="415" y="235"/>
                    <a:pt x="418" y="238"/>
                    <a:pt x="420" y="236"/>
                  </a:cubicBezTo>
                  <a:cubicBezTo>
                    <a:pt x="422" y="233"/>
                    <a:pt x="415" y="233"/>
                    <a:pt x="415" y="230"/>
                  </a:cubicBezTo>
                  <a:cubicBezTo>
                    <a:pt x="415" y="227"/>
                    <a:pt x="409" y="227"/>
                    <a:pt x="407" y="226"/>
                  </a:cubicBezTo>
                  <a:cubicBezTo>
                    <a:pt x="406" y="225"/>
                    <a:pt x="409" y="220"/>
                    <a:pt x="408" y="218"/>
                  </a:cubicBezTo>
                  <a:cubicBezTo>
                    <a:pt x="407" y="216"/>
                    <a:pt x="400" y="210"/>
                    <a:pt x="397" y="211"/>
                  </a:cubicBezTo>
                  <a:cubicBezTo>
                    <a:pt x="394" y="211"/>
                    <a:pt x="393" y="207"/>
                    <a:pt x="395" y="207"/>
                  </a:cubicBezTo>
                  <a:cubicBezTo>
                    <a:pt x="397" y="207"/>
                    <a:pt x="398" y="206"/>
                    <a:pt x="401" y="202"/>
                  </a:cubicBezTo>
                  <a:cubicBezTo>
                    <a:pt x="404" y="199"/>
                    <a:pt x="405" y="198"/>
                    <a:pt x="402" y="197"/>
                  </a:cubicBezTo>
                  <a:cubicBezTo>
                    <a:pt x="400" y="196"/>
                    <a:pt x="399" y="194"/>
                    <a:pt x="403" y="194"/>
                  </a:cubicBezTo>
                  <a:cubicBezTo>
                    <a:pt x="407" y="194"/>
                    <a:pt x="414" y="197"/>
                    <a:pt x="416" y="195"/>
                  </a:cubicBezTo>
                  <a:cubicBezTo>
                    <a:pt x="418" y="194"/>
                    <a:pt x="425" y="183"/>
                    <a:pt x="428" y="179"/>
                  </a:cubicBezTo>
                  <a:cubicBezTo>
                    <a:pt x="431" y="175"/>
                    <a:pt x="426" y="174"/>
                    <a:pt x="419" y="175"/>
                  </a:cubicBezTo>
                  <a:cubicBezTo>
                    <a:pt x="413" y="176"/>
                    <a:pt x="411" y="172"/>
                    <a:pt x="406" y="172"/>
                  </a:cubicBezTo>
                  <a:cubicBezTo>
                    <a:pt x="400" y="172"/>
                    <a:pt x="389" y="173"/>
                    <a:pt x="388" y="175"/>
                  </a:cubicBezTo>
                  <a:cubicBezTo>
                    <a:pt x="386" y="177"/>
                    <a:pt x="391" y="178"/>
                    <a:pt x="390" y="180"/>
                  </a:cubicBezTo>
                  <a:cubicBezTo>
                    <a:pt x="390" y="182"/>
                    <a:pt x="386" y="179"/>
                    <a:pt x="385" y="179"/>
                  </a:cubicBezTo>
                  <a:cubicBezTo>
                    <a:pt x="383" y="180"/>
                    <a:pt x="385" y="182"/>
                    <a:pt x="385" y="189"/>
                  </a:cubicBezTo>
                  <a:cubicBezTo>
                    <a:pt x="384" y="196"/>
                    <a:pt x="386" y="196"/>
                    <a:pt x="388" y="198"/>
                  </a:cubicBezTo>
                  <a:cubicBezTo>
                    <a:pt x="390" y="201"/>
                    <a:pt x="389" y="204"/>
                    <a:pt x="389" y="208"/>
                  </a:cubicBezTo>
                  <a:cubicBezTo>
                    <a:pt x="389" y="212"/>
                    <a:pt x="386" y="212"/>
                    <a:pt x="384" y="213"/>
                  </a:cubicBezTo>
                  <a:cubicBezTo>
                    <a:pt x="383" y="214"/>
                    <a:pt x="388" y="215"/>
                    <a:pt x="387" y="218"/>
                  </a:cubicBezTo>
                  <a:cubicBezTo>
                    <a:pt x="386" y="221"/>
                    <a:pt x="382" y="216"/>
                    <a:pt x="380" y="217"/>
                  </a:cubicBezTo>
                  <a:cubicBezTo>
                    <a:pt x="378" y="218"/>
                    <a:pt x="376" y="224"/>
                    <a:pt x="378" y="226"/>
                  </a:cubicBezTo>
                  <a:cubicBezTo>
                    <a:pt x="381" y="228"/>
                    <a:pt x="382" y="228"/>
                    <a:pt x="380" y="230"/>
                  </a:cubicBezTo>
                  <a:cubicBezTo>
                    <a:pt x="378" y="233"/>
                    <a:pt x="376" y="236"/>
                    <a:pt x="380" y="240"/>
                  </a:cubicBezTo>
                  <a:cubicBezTo>
                    <a:pt x="385" y="244"/>
                    <a:pt x="393" y="243"/>
                    <a:pt x="397" y="246"/>
                  </a:cubicBezTo>
                  <a:cubicBezTo>
                    <a:pt x="402" y="249"/>
                    <a:pt x="395" y="247"/>
                    <a:pt x="397" y="250"/>
                  </a:cubicBezTo>
                  <a:cubicBezTo>
                    <a:pt x="399" y="253"/>
                    <a:pt x="394" y="255"/>
                    <a:pt x="395" y="257"/>
                  </a:cubicBezTo>
                  <a:cubicBezTo>
                    <a:pt x="395" y="259"/>
                    <a:pt x="396" y="258"/>
                    <a:pt x="399" y="254"/>
                  </a:cubicBezTo>
                  <a:cubicBezTo>
                    <a:pt x="401" y="250"/>
                    <a:pt x="403" y="255"/>
                    <a:pt x="402" y="259"/>
                  </a:cubicBezTo>
                  <a:cubicBezTo>
                    <a:pt x="402" y="262"/>
                    <a:pt x="399" y="260"/>
                    <a:pt x="397" y="264"/>
                  </a:cubicBezTo>
                  <a:cubicBezTo>
                    <a:pt x="394" y="267"/>
                    <a:pt x="392" y="268"/>
                    <a:pt x="388" y="267"/>
                  </a:cubicBezTo>
                  <a:cubicBezTo>
                    <a:pt x="385" y="266"/>
                    <a:pt x="387" y="272"/>
                    <a:pt x="388" y="275"/>
                  </a:cubicBezTo>
                  <a:cubicBezTo>
                    <a:pt x="390" y="278"/>
                    <a:pt x="388" y="280"/>
                    <a:pt x="384" y="278"/>
                  </a:cubicBezTo>
                  <a:cubicBezTo>
                    <a:pt x="380" y="277"/>
                    <a:pt x="377" y="275"/>
                    <a:pt x="379" y="272"/>
                  </a:cubicBezTo>
                  <a:cubicBezTo>
                    <a:pt x="381" y="268"/>
                    <a:pt x="383" y="265"/>
                    <a:pt x="381" y="265"/>
                  </a:cubicBezTo>
                  <a:cubicBezTo>
                    <a:pt x="378" y="265"/>
                    <a:pt x="372" y="265"/>
                    <a:pt x="371" y="262"/>
                  </a:cubicBezTo>
                  <a:cubicBezTo>
                    <a:pt x="369" y="260"/>
                    <a:pt x="372" y="261"/>
                    <a:pt x="377" y="261"/>
                  </a:cubicBezTo>
                  <a:cubicBezTo>
                    <a:pt x="382" y="262"/>
                    <a:pt x="378" y="258"/>
                    <a:pt x="381" y="258"/>
                  </a:cubicBezTo>
                  <a:cubicBezTo>
                    <a:pt x="385" y="258"/>
                    <a:pt x="388" y="260"/>
                    <a:pt x="391" y="257"/>
                  </a:cubicBezTo>
                  <a:cubicBezTo>
                    <a:pt x="394" y="254"/>
                    <a:pt x="389" y="249"/>
                    <a:pt x="386" y="250"/>
                  </a:cubicBezTo>
                  <a:cubicBezTo>
                    <a:pt x="384" y="251"/>
                    <a:pt x="380" y="252"/>
                    <a:pt x="380" y="249"/>
                  </a:cubicBezTo>
                  <a:cubicBezTo>
                    <a:pt x="380" y="247"/>
                    <a:pt x="384" y="249"/>
                    <a:pt x="387" y="248"/>
                  </a:cubicBezTo>
                  <a:cubicBezTo>
                    <a:pt x="389" y="247"/>
                    <a:pt x="385" y="244"/>
                    <a:pt x="382" y="245"/>
                  </a:cubicBezTo>
                  <a:cubicBezTo>
                    <a:pt x="378" y="246"/>
                    <a:pt x="375" y="246"/>
                    <a:pt x="372" y="243"/>
                  </a:cubicBezTo>
                  <a:cubicBezTo>
                    <a:pt x="369" y="240"/>
                    <a:pt x="364" y="238"/>
                    <a:pt x="363" y="245"/>
                  </a:cubicBezTo>
                  <a:cubicBezTo>
                    <a:pt x="361" y="252"/>
                    <a:pt x="356" y="249"/>
                    <a:pt x="354" y="251"/>
                  </a:cubicBezTo>
                  <a:cubicBezTo>
                    <a:pt x="352" y="253"/>
                    <a:pt x="356" y="255"/>
                    <a:pt x="361" y="255"/>
                  </a:cubicBezTo>
                  <a:cubicBezTo>
                    <a:pt x="367" y="255"/>
                    <a:pt x="370" y="260"/>
                    <a:pt x="368" y="260"/>
                  </a:cubicBezTo>
                  <a:cubicBezTo>
                    <a:pt x="365" y="260"/>
                    <a:pt x="367" y="264"/>
                    <a:pt x="364" y="262"/>
                  </a:cubicBezTo>
                  <a:cubicBezTo>
                    <a:pt x="361" y="261"/>
                    <a:pt x="359" y="262"/>
                    <a:pt x="361" y="265"/>
                  </a:cubicBezTo>
                  <a:cubicBezTo>
                    <a:pt x="362" y="267"/>
                    <a:pt x="360" y="268"/>
                    <a:pt x="360" y="270"/>
                  </a:cubicBezTo>
                  <a:cubicBezTo>
                    <a:pt x="360" y="272"/>
                    <a:pt x="356" y="270"/>
                    <a:pt x="352" y="270"/>
                  </a:cubicBezTo>
                  <a:cubicBezTo>
                    <a:pt x="348" y="269"/>
                    <a:pt x="341" y="271"/>
                    <a:pt x="336" y="272"/>
                  </a:cubicBezTo>
                  <a:cubicBezTo>
                    <a:pt x="330" y="273"/>
                    <a:pt x="325" y="271"/>
                    <a:pt x="322" y="269"/>
                  </a:cubicBezTo>
                  <a:cubicBezTo>
                    <a:pt x="320" y="266"/>
                    <a:pt x="317" y="267"/>
                    <a:pt x="313" y="267"/>
                  </a:cubicBezTo>
                  <a:cubicBezTo>
                    <a:pt x="310" y="267"/>
                    <a:pt x="311" y="263"/>
                    <a:pt x="306" y="263"/>
                  </a:cubicBezTo>
                  <a:cubicBezTo>
                    <a:pt x="301" y="263"/>
                    <a:pt x="302" y="259"/>
                    <a:pt x="302" y="256"/>
                  </a:cubicBezTo>
                  <a:cubicBezTo>
                    <a:pt x="301" y="254"/>
                    <a:pt x="291" y="255"/>
                    <a:pt x="288" y="257"/>
                  </a:cubicBezTo>
                  <a:cubicBezTo>
                    <a:pt x="284" y="259"/>
                    <a:pt x="277" y="258"/>
                    <a:pt x="276" y="262"/>
                  </a:cubicBezTo>
                  <a:cubicBezTo>
                    <a:pt x="274" y="266"/>
                    <a:pt x="277" y="266"/>
                    <a:pt x="279" y="266"/>
                  </a:cubicBezTo>
                  <a:cubicBezTo>
                    <a:pt x="282" y="266"/>
                    <a:pt x="282" y="262"/>
                    <a:pt x="287" y="263"/>
                  </a:cubicBezTo>
                  <a:cubicBezTo>
                    <a:pt x="292" y="264"/>
                    <a:pt x="296" y="258"/>
                    <a:pt x="298" y="260"/>
                  </a:cubicBezTo>
                  <a:cubicBezTo>
                    <a:pt x="301" y="262"/>
                    <a:pt x="289" y="266"/>
                    <a:pt x="285" y="267"/>
                  </a:cubicBezTo>
                  <a:cubicBezTo>
                    <a:pt x="280" y="268"/>
                    <a:pt x="281" y="272"/>
                    <a:pt x="285" y="279"/>
                  </a:cubicBezTo>
                  <a:cubicBezTo>
                    <a:pt x="290" y="286"/>
                    <a:pt x="283" y="282"/>
                    <a:pt x="283" y="285"/>
                  </a:cubicBezTo>
                  <a:cubicBezTo>
                    <a:pt x="283" y="289"/>
                    <a:pt x="275" y="284"/>
                    <a:pt x="278" y="283"/>
                  </a:cubicBezTo>
                  <a:cubicBezTo>
                    <a:pt x="282" y="282"/>
                    <a:pt x="280" y="278"/>
                    <a:pt x="277" y="276"/>
                  </a:cubicBezTo>
                  <a:cubicBezTo>
                    <a:pt x="274" y="274"/>
                    <a:pt x="273" y="276"/>
                    <a:pt x="273" y="274"/>
                  </a:cubicBezTo>
                  <a:cubicBezTo>
                    <a:pt x="273" y="271"/>
                    <a:pt x="270" y="274"/>
                    <a:pt x="267" y="272"/>
                  </a:cubicBezTo>
                  <a:cubicBezTo>
                    <a:pt x="265" y="270"/>
                    <a:pt x="263" y="268"/>
                    <a:pt x="260" y="270"/>
                  </a:cubicBezTo>
                  <a:cubicBezTo>
                    <a:pt x="256" y="272"/>
                    <a:pt x="252" y="271"/>
                    <a:pt x="244" y="272"/>
                  </a:cubicBezTo>
                  <a:cubicBezTo>
                    <a:pt x="237" y="274"/>
                    <a:pt x="222" y="273"/>
                    <a:pt x="220" y="271"/>
                  </a:cubicBezTo>
                  <a:cubicBezTo>
                    <a:pt x="217" y="268"/>
                    <a:pt x="226" y="264"/>
                    <a:pt x="229" y="264"/>
                  </a:cubicBezTo>
                  <a:cubicBezTo>
                    <a:pt x="232" y="265"/>
                    <a:pt x="230" y="261"/>
                    <a:pt x="226" y="258"/>
                  </a:cubicBezTo>
                  <a:cubicBezTo>
                    <a:pt x="222" y="255"/>
                    <a:pt x="212" y="252"/>
                    <a:pt x="212" y="255"/>
                  </a:cubicBezTo>
                  <a:cubicBezTo>
                    <a:pt x="212" y="257"/>
                    <a:pt x="207" y="255"/>
                    <a:pt x="200" y="253"/>
                  </a:cubicBezTo>
                  <a:cubicBezTo>
                    <a:pt x="193" y="252"/>
                    <a:pt x="192" y="250"/>
                    <a:pt x="188" y="250"/>
                  </a:cubicBezTo>
                  <a:cubicBezTo>
                    <a:pt x="183" y="249"/>
                    <a:pt x="176" y="248"/>
                    <a:pt x="171" y="244"/>
                  </a:cubicBezTo>
                  <a:cubicBezTo>
                    <a:pt x="166" y="240"/>
                    <a:pt x="154" y="241"/>
                    <a:pt x="152" y="245"/>
                  </a:cubicBezTo>
                  <a:cubicBezTo>
                    <a:pt x="151" y="248"/>
                    <a:pt x="147" y="248"/>
                    <a:pt x="142" y="248"/>
                  </a:cubicBezTo>
                  <a:cubicBezTo>
                    <a:pt x="138" y="248"/>
                    <a:pt x="144" y="244"/>
                    <a:pt x="143" y="243"/>
                  </a:cubicBezTo>
                  <a:cubicBezTo>
                    <a:pt x="141" y="242"/>
                    <a:pt x="143" y="237"/>
                    <a:pt x="140" y="236"/>
                  </a:cubicBezTo>
                  <a:cubicBezTo>
                    <a:pt x="137" y="236"/>
                    <a:pt x="134" y="249"/>
                    <a:pt x="129" y="248"/>
                  </a:cubicBezTo>
                  <a:cubicBezTo>
                    <a:pt x="123" y="248"/>
                    <a:pt x="121" y="235"/>
                    <a:pt x="116" y="231"/>
                  </a:cubicBezTo>
                  <a:cubicBezTo>
                    <a:pt x="111" y="228"/>
                    <a:pt x="107" y="228"/>
                    <a:pt x="111" y="233"/>
                  </a:cubicBezTo>
                  <a:cubicBezTo>
                    <a:pt x="115" y="238"/>
                    <a:pt x="108" y="234"/>
                    <a:pt x="108" y="238"/>
                  </a:cubicBezTo>
                  <a:cubicBezTo>
                    <a:pt x="108" y="241"/>
                    <a:pt x="102" y="245"/>
                    <a:pt x="102" y="243"/>
                  </a:cubicBezTo>
                  <a:cubicBezTo>
                    <a:pt x="102" y="241"/>
                    <a:pt x="98" y="239"/>
                    <a:pt x="94" y="244"/>
                  </a:cubicBezTo>
                  <a:cubicBezTo>
                    <a:pt x="89" y="250"/>
                    <a:pt x="86" y="249"/>
                    <a:pt x="85" y="247"/>
                  </a:cubicBezTo>
                  <a:cubicBezTo>
                    <a:pt x="85" y="245"/>
                    <a:pt x="72" y="252"/>
                    <a:pt x="72" y="254"/>
                  </a:cubicBezTo>
                  <a:cubicBezTo>
                    <a:pt x="73" y="256"/>
                    <a:pt x="70" y="258"/>
                    <a:pt x="67" y="258"/>
                  </a:cubicBezTo>
                  <a:cubicBezTo>
                    <a:pt x="63" y="258"/>
                    <a:pt x="66" y="255"/>
                    <a:pt x="69" y="253"/>
                  </a:cubicBezTo>
                  <a:cubicBezTo>
                    <a:pt x="72" y="252"/>
                    <a:pt x="81" y="245"/>
                    <a:pt x="85" y="244"/>
                  </a:cubicBezTo>
                  <a:cubicBezTo>
                    <a:pt x="90" y="243"/>
                    <a:pt x="98" y="240"/>
                    <a:pt x="98" y="238"/>
                  </a:cubicBezTo>
                  <a:cubicBezTo>
                    <a:pt x="99" y="236"/>
                    <a:pt x="94" y="237"/>
                    <a:pt x="91" y="237"/>
                  </a:cubicBezTo>
                  <a:cubicBezTo>
                    <a:pt x="88" y="236"/>
                    <a:pt x="83" y="239"/>
                    <a:pt x="78" y="242"/>
                  </a:cubicBezTo>
                  <a:cubicBezTo>
                    <a:pt x="73" y="244"/>
                    <a:pt x="67" y="243"/>
                    <a:pt x="69" y="246"/>
                  </a:cubicBezTo>
                  <a:cubicBezTo>
                    <a:pt x="70" y="249"/>
                    <a:pt x="64" y="246"/>
                    <a:pt x="63" y="248"/>
                  </a:cubicBezTo>
                  <a:cubicBezTo>
                    <a:pt x="61" y="250"/>
                    <a:pt x="59" y="248"/>
                    <a:pt x="61" y="247"/>
                  </a:cubicBezTo>
                  <a:cubicBezTo>
                    <a:pt x="63" y="245"/>
                    <a:pt x="56" y="243"/>
                    <a:pt x="56" y="245"/>
                  </a:cubicBezTo>
                  <a:cubicBezTo>
                    <a:pt x="56" y="246"/>
                    <a:pt x="55" y="248"/>
                    <a:pt x="51" y="248"/>
                  </a:cubicBezTo>
                  <a:cubicBezTo>
                    <a:pt x="46" y="248"/>
                    <a:pt x="42" y="251"/>
                    <a:pt x="45" y="253"/>
                  </a:cubicBezTo>
                  <a:cubicBezTo>
                    <a:pt x="48" y="255"/>
                    <a:pt x="49" y="256"/>
                    <a:pt x="48" y="258"/>
                  </a:cubicBezTo>
                  <a:cubicBezTo>
                    <a:pt x="46" y="259"/>
                    <a:pt x="42" y="254"/>
                    <a:pt x="35" y="255"/>
                  </a:cubicBezTo>
                  <a:cubicBezTo>
                    <a:pt x="29" y="255"/>
                    <a:pt x="16" y="247"/>
                    <a:pt x="16" y="245"/>
                  </a:cubicBezTo>
                  <a:cubicBezTo>
                    <a:pt x="16" y="244"/>
                    <a:pt x="6" y="245"/>
                    <a:pt x="0" y="244"/>
                  </a:cubicBezTo>
                  <a:cubicBezTo>
                    <a:pt x="0" y="373"/>
                    <a:pt x="0" y="373"/>
                    <a:pt x="0" y="373"/>
                  </a:cubicBezTo>
                  <a:cubicBezTo>
                    <a:pt x="0" y="373"/>
                    <a:pt x="3" y="376"/>
                    <a:pt x="5" y="374"/>
                  </a:cubicBezTo>
                  <a:cubicBezTo>
                    <a:pt x="6" y="373"/>
                    <a:pt x="8" y="375"/>
                    <a:pt x="12" y="373"/>
                  </a:cubicBezTo>
                  <a:cubicBezTo>
                    <a:pt x="17" y="371"/>
                    <a:pt x="18" y="375"/>
                    <a:pt x="18" y="377"/>
                  </a:cubicBezTo>
                  <a:cubicBezTo>
                    <a:pt x="18" y="379"/>
                    <a:pt x="24" y="382"/>
                    <a:pt x="26" y="385"/>
                  </a:cubicBezTo>
                  <a:cubicBezTo>
                    <a:pt x="29" y="389"/>
                    <a:pt x="30" y="391"/>
                    <a:pt x="33" y="390"/>
                  </a:cubicBezTo>
                  <a:cubicBezTo>
                    <a:pt x="36" y="388"/>
                    <a:pt x="41" y="387"/>
                    <a:pt x="41" y="384"/>
                  </a:cubicBezTo>
                  <a:cubicBezTo>
                    <a:pt x="41" y="380"/>
                    <a:pt x="52" y="380"/>
                    <a:pt x="52" y="384"/>
                  </a:cubicBezTo>
                  <a:cubicBezTo>
                    <a:pt x="52" y="388"/>
                    <a:pt x="64" y="393"/>
                    <a:pt x="70" y="405"/>
                  </a:cubicBezTo>
                  <a:cubicBezTo>
                    <a:pt x="77" y="416"/>
                    <a:pt x="76" y="419"/>
                    <a:pt x="85" y="422"/>
                  </a:cubicBezTo>
                  <a:cubicBezTo>
                    <a:pt x="95" y="426"/>
                    <a:pt x="94" y="428"/>
                    <a:pt x="93" y="431"/>
                  </a:cubicBezTo>
                  <a:cubicBezTo>
                    <a:pt x="92" y="435"/>
                    <a:pt x="99" y="436"/>
                    <a:pt x="95" y="439"/>
                  </a:cubicBezTo>
                  <a:cubicBezTo>
                    <a:pt x="93" y="440"/>
                    <a:pt x="91" y="442"/>
                    <a:pt x="89" y="443"/>
                  </a:cubicBezTo>
                  <a:cubicBezTo>
                    <a:pt x="89" y="445"/>
                    <a:pt x="91" y="446"/>
                    <a:pt x="93" y="447"/>
                  </a:cubicBezTo>
                  <a:cubicBezTo>
                    <a:pt x="95" y="449"/>
                    <a:pt x="89" y="449"/>
                    <a:pt x="91" y="451"/>
                  </a:cubicBezTo>
                  <a:cubicBezTo>
                    <a:pt x="92" y="453"/>
                    <a:pt x="90" y="455"/>
                    <a:pt x="92" y="457"/>
                  </a:cubicBezTo>
                  <a:cubicBezTo>
                    <a:pt x="94" y="459"/>
                    <a:pt x="97" y="459"/>
                    <a:pt x="99" y="457"/>
                  </a:cubicBezTo>
                  <a:cubicBezTo>
                    <a:pt x="101" y="455"/>
                    <a:pt x="103" y="459"/>
                    <a:pt x="101" y="462"/>
                  </a:cubicBezTo>
                  <a:cubicBezTo>
                    <a:pt x="100" y="465"/>
                    <a:pt x="103" y="467"/>
                    <a:pt x="105" y="465"/>
                  </a:cubicBezTo>
                  <a:cubicBezTo>
                    <a:pt x="106" y="463"/>
                    <a:pt x="110" y="468"/>
                    <a:pt x="112" y="469"/>
                  </a:cubicBezTo>
                  <a:cubicBezTo>
                    <a:pt x="113" y="470"/>
                    <a:pt x="115" y="473"/>
                    <a:pt x="112" y="473"/>
                  </a:cubicBezTo>
                  <a:cubicBezTo>
                    <a:pt x="109" y="473"/>
                    <a:pt x="110" y="477"/>
                    <a:pt x="112" y="478"/>
                  </a:cubicBezTo>
                  <a:cubicBezTo>
                    <a:pt x="114" y="478"/>
                    <a:pt x="114" y="480"/>
                    <a:pt x="114" y="482"/>
                  </a:cubicBezTo>
                  <a:cubicBezTo>
                    <a:pt x="114" y="484"/>
                    <a:pt x="120" y="486"/>
                    <a:pt x="123" y="486"/>
                  </a:cubicBezTo>
                  <a:cubicBezTo>
                    <a:pt x="125" y="485"/>
                    <a:pt x="127" y="487"/>
                    <a:pt x="128" y="489"/>
                  </a:cubicBezTo>
                  <a:cubicBezTo>
                    <a:pt x="130" y="491"/>
                    <a:pt x="134" y="493"/>
                    <a:pt x="136" y="491"/>
                  </a:cubicBezTo>
                  <a:cubicBezTo>
                    <a:pt x="137" y="490"/>
                    <a:pt x="139" y="494"/>
                    <a:pt x="139" y="496"/>
                  </a:cubicBezTo>
                  <a:cubicBezTo>
                    <a:pt x="139" y="499"/>
                    <a:pt x="143" y="497"/>
                    <a:pt x="145" y="497"/>
                  </a:cubicBezTo>
                  <a:cubicBezTo>
                    <a:pt x="147" y="497"/>
                    <a:pt x="149" y="500"/>
                    <a:pt x="150" y="500"/>
                  </a:cubicBezTo>
                  <a:cubicBezTo>
                    <a:pt x="154" y="498"/>
                    <a:pt x="155" y="504"/>
                    <a:pt x="157" y="508"/>
                  </a:cubicBezTo>
                  <a:cubicBezTo>
                    <a:pt x="389" y="506"/>
                    <a:pt x="389" y="506"/>
                    <a:pt x="389" y="506"/>
                  </a:cubicBezTo>
                  <a:cubicBezTo>
                    <a:pt x="389" y="506"/>
                    <a:pt x="389" y="501"/>
                    <a:pt x="392" y="503"/>
                  </a:cubicBezTo>
                  <a:cubicBezTo>
                    <a:pt x="394" y="505"/>
                    <a:pt x="392" y="508"/>
                    <a:pt x="395" y="509"/>
                  </a:cubicBezTo>
                  <a:cubicBezTo>
                    <a:pt x="398" y="510"/>
                    <a:pt x="401" y="512"/>
                    <a:pt x="402" y="512"/>
                  </a:cubicBezTo>
                  <a:cubicBezTo>
                    <a:pt x="404" y="511"/>
                    <a:pt x="407" y="508"/>
                    <a:pt x="410" y="512"/>
                  </a:cubicBezTo>
                  <a:cubicBezTo>
                    <a:pt x="413" y="515"/>
                    <a:pt x="415" y="512"/>
                    <a:pt x="417" y="515"/>
                  </a:cubicBezTo>
                  <a:cubicBezTo>
                    <a:pt x="419" y="517"/>
                    <a:pt x="422" y="519"/>
                    <a:pt x="424" y="516"/>
                  </a:cubicBezTo>
                  <a:cubicBezTo>
                    <a:pt x="426" y="514"/>
                    <a:pt x="433" y="516"/>
                    <a:pt x="436" y="517"/>
                  </a:cubicBezTo>
                  <a:cubicBezTo>
                    <a:pt x="440" y="514"/>
                    <a:pt x="444" y="507"/>
                    <a:pt x="447" y="507"/>
                  </a:cubicBezTo>
                  <a:cubicBezTo>
                    <a:pt x="452" y="507"/>
                    <a:pt x="465" y="508"/>
                    <a:pt x="465" y="515"/>
                  </a:cubicBezTo>
                  <a:cubicBezTo>
                    <a:pt x="466" y="521"/>
                    <a:pt x="474" y="515"/>
                    <a:pt x="474" y="521"/>
                  </a:cubicBezTo>
                  <a:cubicBezTo>
                    <a:pt x="475" y="526"/>
                    <a:pt x="480" y="530"/>
                    <a:pt x="479" y="533"/>
                  </a:cubicBezTo>
                  <a:cubicBezTo>
                    <a:pt x="480" y="534"/>
                    <a:pt x="482" y="535"/>
                    <a:pt x="484" y="536"/>
                  </a:cubicBezTo>
                  <a:cubicBezTo>
                    <a:pt x="486" y="535"/>
                    <a:pt x="492" y="536"/>
                    <a:pt x="497" y="538"/>
                  </a:cubicBezTo>
                  <a:cubicBezTo>
                    <a:pt x="502" y="540"/>
                    <a:pt x="510" y="536"/>
                    <a:pt x="512" y="542"/>
                  </a:cubicBezTo>
                  <a:cubicBezTo>
                    <a:pt x="515" y="548"/>
                    <a:pt x="521" y="553"/>
                    <a:pt x="515" y="553"/>
                  </a:cubicBezTo>
                  <a:cubicBezTo>
                    <a:pt x="510" y="554"/>
                    <a:pt x="504" y="547"/>
                    <a:pt x="504" y="551"/>
                  </a:cubicBezTo>
                  <a:cubicBezTo>
                    <a:pt x="505" y="555"/>
                    <a:pt x="502" y="553"/>
                    <a:pt x="502" y="558"/>
                  </a:cubicBezTo>
                  <a:cubicBezTo>
                    <a:pt x="502" y="564"/>
                    <a:pt x="498" y="572"/>
                    <a:pt x="496" y="571"/>
                  </a:cubicBezTo>
                  <a:cubicBezTo>
                    <a:pt x="496" y="571"/>
                    <a:pt x="496" y="571"/>
                    <a:pt x="496" y="571"/>
                  </a:cubicBezTo>
                  <a:cubicBezTo>
                    <a:pt x="495" y="573"/>
                    <a:pt x="495" y="576"/>
                    <a:pt x="497" y="578"/>
                  </a:cubicBezTo>
                  <a:cubicBezTo>
                    <a:pt x="500" y="576"/>
                    <a:pt x="504" y="572"/>
                    <a:pt x="507" y="573"/>
                  </a:cubicBezTo>
                  <a:cubicBezTo>
                    <a:pt x="513" y="573"/>
                    <a:pt x="515" y="576"/>
                    <a:pt x="518" y="574"/>
                  </a:cubicBezTo>
                  <a:cubicBezTo>
                    <a:pt x="522" y="571"/>
                    <a:pt x="523" y="570"/>
                    <a:pt x="524" y="572"/>
                  </a:cubicBezTo>
                  <a:cubicBezTo>
                    <a:pt x="524" y="572"/>
                    <a:pt x="524" y="572"/>
                    <a:pt x="523" y="573"/>
                  </a:cubicBezTo>
                  <a:cubicBezTo>
                    <a:pt x="525" y="572"/>
                    <a:pt x="526" y="571"/>
                    <a:pt x="526" y="571"/>
                  </a:cubicBezTo>
                  <a:cubicBezTo>
                    <a:pt x="526" y="570"/>
                    <a:pt x="526" y="568"/>
                    <a:pt x="525" y="567"/>
                  </a:cubicBezTo>
                  <a:cubicBezTo>
                    <a:pt x="522" y="568"/>
                    <a:pt x="520" y="568"/>
                    <a:pt x="519" y="565"/>
                  </a:cubicBezTo>
                  <a:cubicBezTo>
                    <a:pt x="518" y="562"/>
                    <a:pt x="531" y="558"/>
                    <a:pt x="537" y="559"/>
                  </a:cubicBezTo>
                  <a:cubicBezTo>
                    <a:pt x="542" y="559"/>
                    <a:pt x="546" y="555"/>
                    <a:pt x="548" y="558"/>
                  </a:cubicBezTo>
                  <a:cubicBezTo>
                    <a:pt x="552" y="555"/>
                    <a:pt x="558" y="549"/>
                    <a:pt x="560" y="549"/>
                  </a:cubicBezTo>
                  <a:cubicBezTo>
                    <a:pt x="562" y="549"/>
                    <a:pt x="588" y="549"/>
                    <a:pt x="588" y="549"/>
                  </a:cubicBezTo>
                  <a:cubicBezTo>
                    <a:pt x="588" y="549"/>
                    <a:pt x="598" y="543"/>
                    <a:pt x="599" y="538"/>
                  </a:cubicBezTo>
                  <a:cubicBezTo>
                    <a:pt x="600" y="533"/>
                    <a:pt x="606" y="520"/>
                    <a:pt x="610" y="523"/>
                  </a:cubicBezTo>
                  <a:cubicBezTo>
                    <a:pt x="613" y="526"/>
                    <a:pt x="621" y="524"/>
                    <a:pt x="621" y="526"/>
                  </a:cubicBezTo>
                  <a:cubicBezTo>
                    <a:pt x="621" y="529"/>
                    <a:pt x="618" y="537"/>
                    <a:pt x="628" y="550"/>
                  </a:cubicBezTo>
                  <a:cubicBezTo>
                    <a:pt x="631" y="548"/>
                    <a:pt x="635" y="546"/>
                    <a:pt x="637" y="546"/>
                  </a:cubicBezTo>
                  <a:cubicBezTo>
                    <a:pt x="640" y="546"/>
                    <a:pt x="645" y="542"/>
                    <a:pt x="647" y="539"/>
                  </a:cubicBezTo>
                  <a:cubicBezTo>
                    <a:pt x="648" y="536"/>
                    <a:pt x="650" y="542"/>
                    <a:pt x="647" y="543"/>
                  </a:cubicBezTo>
                  <a:cubicBezTo>
                    <a:pt x="644" y="544"/>
                    <a:pt x="650" y="546"/>
                    <a:pt x="655" y="546"/>
                  </a:cubicBezTo>
                  <a:cubicBezTo>
                    <a:pt x="660" y="545"/>
                    <a:pt x="652" y="548"/>
                    <a:pt x="648" y="547"/>
                  </a:cubicBezTo>
                  <a:cubicBezTo>
                    <a:pt x="645" y="547"/>
                    <a:pt x="643" y="548"/>
                    <a:pt x="638" y="553"/>
                  </a:cubicBezTo>
                  <a:cubicBezTo>
                    <a:pt x="632" y="558"/>
                    <a:pt x="634" y="560"/>
                    <a:pt x="637" y="562"/>
                  </a:cubicBezTo>
                  <a:cubicBezTo>
                    <a:pt x="640" y="565"/>
                    <a:pt x="644" y="564"/>
                    <a:pt x="648" y="560"/>
                  </a:cubicBezTo>
                  <a:cubicBezTo>
                    <a:pt x="652" y="557"/>
                    <a:pt x="652" y="553"/>
                    <a:pt x="656" y="553"/>
                  </a:cubicBezTo>
                  <a:cubicBezTo>
                    <a:pt x="660" y="553"/>
                    <a:pt x="670" y="550"/>
                    <a:pt x="675" y="548"/>
                  </a:cubicBezTo>
                  <a:cubicBezTo>
                    <a:pt x="680" y="547"/>
                    <a:pt x="677" y="546"/>
                    <a:pt x="677" y="544"/>
                  </a:cubicBezTo>
                  <a:cubicBezTo>
                    <a:pt x="677" y="542"/>
                    <a:pt x="685" y="542"/>
                    <a:pt x="688" y="540"/>
                  </a:cubicBezTo>
                  <a:cubicBezTo>
                    <a:pt x="691" y="538"/>
                    <a:pt x="687" y="536"/>
                    <a:pt x="685" y="536"/>
                  </a:cubicBezTo>
                  <a:close/>
                  <a:moveTo>
                    <a:pt x="199" y="294"/>
                  </a:moveTo>
                  <a:cubicBezTo>
                    <a:pt x="194" y="300"/>
                    <a:pt x="192" y="301"/>
                    <a:pt x="187" y="300"/>
                  </a:cubicBezTo>
                  <a:cubicBezTo>
                    <a:pt x="182" y="299"/>
                    <a:pt x="179" y="302"/>
                    <a:pt x="182" y="304"/>
                  </a:cubicBezTo>
                  <a:cubicBezTo>
                    <a:pt x="184" y="306"/>
                    <a:pt x="184" y="307"/>
                    <a:pt x="179" y="308"/>
                  </a:cubicBezTo>
                  <a:cubicBezTo>
                    <a:pt x="174" y="309"/>
                    <a:pt x="171" y="313"/>
                    <a:pt x="168" y="313"/>
                  </a:cubicBezTo>
                  <a:cubicBezTo>
                    <a:pt x="166" y="313"/>
                    <a:pt x="177" y="305"/>
                    <a:pt x="175" y="303"/>
                  </a:cubicBezTo>
                  <a:cubicBezTo>
                    <a:pt x="172" y="301"/>
                    <a:pt x="165" y="306"/>
                    <a:pt x="165" y="309"/>
                  </a:cubicBezTo>
                  <a:cubicBezTo>
                    <a:pt x="164" y="311"/>
                    <a:pt x="160" y="311"/>
                    <a:pt x="157" y="311"/>
                  </a:cubicBezTo>
                  <a:cubicBezTo>
                    <a:pt x="154" y="311"/>
                    <a:pt x="150" y="308"/>
                    <a:pt x="153" y="308"/>
                  </a:cubicBezTo>
                  <a:cubicBezTo>
                    <a:pt x="156" y="308"/>
                    <a:pt x="154" y="305"/>
                    <a:pt x="158" y="303"/>
                  </a:cubicBezTo>
                  <a:cubicBezTo>
                    <a:pt x="162" y="302"/>
                    <a:pt x="157" y="299"/>
                    <a:pt x="158" y="298"/>
                  </a:cubicBezTo>
                  <a:cubicBezTo>
                    <a:pt x="160" y="296"/>
                    <a:pt x="168" y="299"/>
                    <a:pt x="168" y="297"/>
                  </a:cubicBezTo>
                  <a:cubicBezTo>
                    <a:pt x="168" y="294"/>
                    <a:pt x="160" y="291"/>
                    <a:pt x="157" y="293"/>
                  </a:cubicBezTo>
                  <a:cubicBezTo>
                    <a:pt x="154" y="295"/>
                    <a:pt x="148" y="299"/>
                    <a:pt x="141" y="295"/>
                  </a:cubicBezTo>
                  <a:cubicBezTo>
                    <a:pt x="138" y="294"/>
                    <a:pt x="160" y="292"/>
                    <a:pt x="163" y="289"/>
                  </a:cubicBezTo>
                  <a:cubicBezTo>
                    <a:pt x="167" y="286"/>
                    <a:pt x="183" y="282"/>
                    <a:pt x="184" y="285"/>
                  </a:cubicBezTo>
                  <a:cubicBezTo>
                    <a:pt x="185" y="288"/>
                    <a:pt x="175" y="290"/>
                    <a:pt x="180" y="293"/>
                  </a:cubicBezTo>
                  <a:cubicBezTo>
                    <a:pt x="185" y="295"/>
                    <a:pt x="192" y="293"/>
                    <a:pt x="194" y="291"/>
                  </a:cubicBezTo>
                  <a:cubicBezTo>
                    <a:pt x="196" y="288"/>
                    <a:pt x="204" y="288"/>
                    <a:pt x="199" y="294"/>
                  </a:cubicBezTo>
                  <a:close/>
                  <a:moveTo>
                    <a:pt x="246" y="354"/>
                  </a:moveTo>
                  <a:cubicBezTo>
                    <a:pt x="240" y="359"/>
                    <a:pt x="241" y="358"/>
                    <a:pt x="236" y="359"/>
                  </a:cubicBezTo>
                  <a:cubicBezTo>
                    <a:pt x="231" y="360"/>
                    <a:pt x="235" y="365"/>
                    <a:pt x="229" y="365"/>
                  </a:cubicBezTo>
                  <a:cubicBezTo>
                    <a:pt x="222" y="366"/>
                    <a:pt x="208" y="366"/>
                    <a:pt x="206" y="363"/>
                  </a:cubicBezTo>
                  <a:cubicBezTo>
                    <a:pt x="205" y="362"/>
                    <a:pt x="214" y="363"/>
                    <a:pt x="214" y="360"/>
                  </a:cubicBezTo>
                  <a:cubicBezTo>
                    <a:pt x="215" y="358"/>
                    <a:pt x="217" y="354"/>
                    <a:pt x="221" y="354"/>
                  </a:cubicBezTo>
                  <a:cubicBezTo>
                    <a:pt x="225" y="354"/>
                    <a:pt x="224" y="349"/>
                    <a:pt x="218" y="346"/>
                  </a:cubicBezTo>
                  <a:cubicBezTo>
                    <a:pt x="212" y="343"/>
                    <a:pt x="227" y="341"/>
                    <a:pt x="230" y="346"/>
                  </a:cubicBezTo>
                  <a:cubicBezTo>
                    <a:pt x="234" y="350"/>
                    <a:pt x="240" y="354"/>
                    <a:pt x="243" y="350"/>
                  </a:cubicBezTo>
                  <a:cubicBezTo>
                    <a:pt x="247" y="347"/>
                    <a:pt x="266" y="337"/>
                    <a:pt x="266" y="342"/>
                  </a:cubicBezTo>
                  <a:cubicBezTo>
                    <a:pt x="266" y="346"/>
                    <a:pt x="252" y="349"/>
                    <a:pt x="246" y="354"/>
                  </a:cubicBezTo>
                  <a:close/>
                  <a:moveTo>
                    <a:pt x="376" y="490"/>
                  </a:moveTo>
                  <a:cubicBezTo>
                    <a:pt x="372" y="490"/>
                    <a:pt x="376" y="479"/>
                    <a:pt x="369" y="475"/>
                  </a:cubicBezTo>
                  <a:cubicBezTo>
                    <a:pt x="360" y="470"/>
                    <a:pt x="356" y="461"/>
                    <a:pt x="356" y="456"/>
                  </a:cubicBezTo>
                  <a:cubicBezTo>
                    <a:pt x="356" y="452"/>
                    <a:pt x="364" y="449"/>
                    <a:pt x="367" y="453"/>
                  </a:cubicBezTo>
                  <a:cubicBezTo>
                    <a:pt x="370" y="457"/>
                    <a:pt x="374" y="472"/>
                    <a:pt x="377" y="477"/>
                  </a:cubicBezTo>
                  <a:cubicBezTo>
                    <a:pt x="379" y="482"/>
                    <a:pt x="379" y="490"/>
                    <a:pt x="376" y="490"/>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8" name="Freeform 129"/>
            <p:cNvSpPr>
              <a:spLocks noEditPoints="1"/>
            </p:cNvSpPr>
            <p:nvPr/>
          </p:nvSpPr>
          <p:spPr bwMode="auto">
            <a:xfrm>
              <a:off x="369569" y="2088468"/>
              <a:ext cx="4662439" cy="3174328"/>
            </a:xfrm>
            <a:custGeom>
              <a:avLst/>
              <a:gdLst>
                <a:gd name="T0" fmla="*/ 261 w 856"/>
                <a:gd name="T1" fmla="*/ 172 h 582"/>
                <a:gd name="T2" fmla="*/ 228 w 856"/>
                <a:gd name="T3" fmla="*/ 26 h 582"/>
                <a:gd name="T4" fmla="*/ 138 w 856"/>
                <a:gd name="T5" fmla="*/ 15 h 582"/>
                <a:gd name="T6" fmla="*/ 100 w 856"/>
                <a:gd name="T7" fmla="*/ 8 h 582"/>
                <a:gd name="T8" fmla="*/ 69 w 856"/>
                <a:gd name="T9" fmla="*/ 16 h 582"/>
                <a:gd name="T10" fmla="*/ 14 w 856"/>
                <a:gd name="T11" fmla="*/ 44 h 582"/>
                <a:gd name="T12" fmla="*/ 53 w 856"/>
                <a:gd name="T13" fmla="*/ 77 h 582"/>
                <a:gd name="T14" fmla="*/ 12 w 856"/>
                <a:gd name="T15" fmla="*/ 79 h 582"/>
                <a:gd name="T16" fmla="*/ 44 w 856"/>
                <a:gd name="T17" fmla="*/ 102 h 582"/>
                <a:gd name="T18" fmla="*/ 32 w 856"/>
                <a:gd name="T19" fmla="*/ 118 h 582"/>
                <a:gd name="T20" fmla="*/ 33 w 856"/>
                <a:gd name="T21" fmla="*/ 163 h 582"/>
                <a:gd name="T22" fmla="*/ 71 w 856"/>
                <a:gd name="T23" fmla="*/ 176 h 582"/>
                <a:gd name="T24" fmla="*/ 76 w 856"/>
                <a:gd name="T25" fmla="*/ 201 h 582"/>
                <a:gd name="T26" fmla="*/ 62 w 856"/>
                <a:gd name="T27" fmla="*/ 214 h 582"/>
                <a:gd name="T28" fmla="*/ 109 w 856"/>
                <a:gd name="T29" fmla="*/ 187 h 582"/>
                <a:gd name="T30" fmla="*/ 128 w 856"/>
                <a:gd name="T31" fmla="*/ 159 h 582"/>
                <a:gd name="T32" fmla="*/ 142 w 856"/>
                <a:gd name="T33" fmla="*/ 150 h 582"/>
                <a:gd name="T34" fmla="*/ 168 w 856"/>
                <a:gd name="T35" fmla="*/ 161 h 582"/>
                <a:gd name="T36" fmla="*/ 185 w 856"/>
                <a:gd name="T37" fmla="*/ 151 h 582"/>
                <a:gd name="T38" fmla="*/ 205 w 856"/>
                <a:gd name="T39" fmla="*/ 159 h 582"/>
                <a:gd name="T40" fmla="*/ 254 w 856"/>
                <a:gd name="T41" fmla="*/ 173 h 582"/>
                <a:gd name="T42" fmla="*/ 280 w 856"/>
                <a:gd name="T43" fmla="*/ 185 h 582"/>
                <a:gd name="T44" fmla="*/ 281 w 856"/>
                <a:gd name="T45" fmla="*/ 195 h 582"/>
                <a:gd name="T46" fmla="*/ 290 w 856"/>
                <a:gd name="T47" fmla="*/ 196 h 582"/>
                <a:gd name="T48" fmla="*/ 299 w 856"/>
                <a:gd name="T49" fmla="*/ 205 h 582"/>
                <a:gd name="T50" fmla="*/ 295 w 856"/>
                <a:gd name="T51" fmla="*/ 224 h 582"/>
                <a:gd name="T52" fmla="*/ 314 w 856"/>
                <a:gd name="T53" fmla="*/ 224 h 582"/>
                <a:gd name="T54" fmla="*/ 11 w 856"/>
                <a:gd name="T55" fmla="*/ 234 h 582"/>
                <a:gd name="T56" fmla="*/ 133 w 856"/>
                <a:gd name="T57" fmla="*/ 179 h 582"/>
                <a:gd name="T58" fmla="*/ 131 w 856"/>
                <a:gd name="T59" fmla="*/ 191 h 582"/>
                <a:gd name="T60" fmla="*/ 18 w 856"/>
                <a:gd name="T61" fmla="*/ 163 h 582"/>
                <a:gd name="T62" fmla="*/ 105 w 856"/>
                <a:gd name="T63" fmla="*/ 569 h 582"/>
                <a:gd name="T64" fmla="*/ 69 w 856"/>
                <a:gd name="T65" fmla="*/ 553 h 582"/>
                <a:gd name="T66" fmla="*/ 827 w 856"/>
                <a:gd name="T67" fmla="*/ 320 h 582"/>
                <a:gd name="T68" fmla="*/ 753 w 856"/>
                <a:gd name="T69" fmla="*/ 349 h 582"/>
                <a:gd name="T70" fmla="*/ 725 w 856"/>
                <a:gd name="T71" fmla="*/ 360 h 582"/>
                <a:gd name="T72" fmla="*/ 693 w 856"/>
                <a:gd name="T73" fmla="*/ 334 h 582"/>
                <a:gd name="T74" fmla="*/ 711 w 856"/>
                <a:gd name="T75" fmla="*/ 319 h 582"/>
                <a:gd name="T76" fmla="*/ 676 w 856"/>
                <a:gd name="T77" fmla="*/ 310 h 582"/>
                <a:gd name="T78" fmla="*/ 652 w 856"/>
                <a:gd name="T79" fmla="*/ 298 h 582"/>
                <a:gd name="T80" fmla="*/ 617 w 856"/>
                <a:gd name="T81" fmla="*/ 288 h 582"/>
                <a:gd name="T82" fmla="*/ 382 w 856"/>
                <a:gd name="T83" fmla="*/ 299 h 582"/>
                <a:gd name="T84" fmla="*/ 375 w 856"/>
                <a:gd name="T85" fmla="*/ 318 h 582"/>
                <a:gd name="T86" fmla="*/ 377 w 856"/>
                <a:gd name="T87" fmla="*/ 395 h 582"/>
                <a:gd name="T88" fmla="*/ 405 w 856"/>
                <a:gd name="T89" fmla="*/ 436 h 582"/>
                <a:gd name="T90" fmla="*/ 461 w 856"/>
                <a:gd name="T91" fmla="*/ 459 h 582"/>
                <a:gd name="T92" fmla="*/ 537 w 856"/>
                <a:gd name="T93" fmla="*/ 478 h 582"/>
                <a:gd name="T94" fmla="*/ 582 w 856"/>
                <a:gd name="T95" fmla="*/ 507 h 582"/>
                <a:gd name="T96" fmla="*/ 605 w 856"/>
                <a:gd name="T97" fmla="*/ 493 h 582"/>
                <a:gd name="T98" fmla="*/ 636 w 856"/>
                <a:gd name="T99" fmla="*/ 481 h 582"/>
                <a:gd name="T100" fmla="*/ 665 w 856"/>
                <a:gd name="T101" fmla="*/ 484 h 582"/>
                <a:gd name="T102" fmla="*/ 699 w 856"/>
                <a:gd name="T103" fmla="*/ 481 h 582"/>
                <a:gd name="T104" fmla="*/ 728 w 856"/>
                <a:gd name="T105" fmla="*/ 515 h 582"/>
                <a:gd name="T106" fmla="*/ 732 w 856"/>
                <a:gd name="T107" fmla="*/ 472 h 582"/>
                <a:gd name="T108" fmla="*/ 771 w 856"/>
                <a:gd name="T109" fmla="*/ 430 h 582"/>
                <a:gd name="T110" fmla="*/ 775 w 856"/>
                <a:gd name="T111" fmla="*/ 409 h 582"/>
                <a:gd name="T112" fmla="*/ 779 w 856"/>
                <a:gd name="T113" fmla="*/ 407 h 582"/>
                <a:gd name="T114" fmla="*/ 800 w 856"/>
                <a:gd name="T115" fmla="*/ 376 h 582"/>
                <a:gd name="T116" fmla="*/ 822 w 856"/>
                <a:gd name="T117" fmla="*/ 359 h 582"/>
                <a:gd name="T118" fmla="*/ 856 w 856"/>
                <a:gd name="T119" fmla="*/ 332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56" h="582">
                  <a:moveTo>
                    <a:pt x="321" y="213"/>
                  </a:moveTo>
                  <a:cubicBezTo>
                    <a:pt x="322" y="210"/>
                    <a:pt x="323" y="208"/>
                    <a:pt x="313" y="204"/>
                  </a:cubicBezTo>
                  <a:cubicBezTo>
                    <a:pt x="304" y="201"/>
                    <a:pt x="305" y="198"/>
                    <a:pt x="298" y="187"/>
                  </a:cubicBezTo>
                  <a:cubicBezTo>
                    <a:pt x="292" y="175"/>
                    <a:pt x="280" y="170"/>
                    <a:pt x="280" y="166"/>
                  </a:cubicBezTo>
                  <a:cubicBezTo>
                    <a:pt x="280" y="162"/>
                    <a:pt x="269" y="162"/>
                    <a:pt x="269" y="166"/>
                  </a:cubicBezTo>
                  <a:cubicBezTo>
                    <a:pt x="269" y="169"/>
                    <a:pt x="264" y="170"/>
                    <a:pt x="261" y="172"/>
                  </a:cubicBezTo>
                  <a:cubicBezTo>
                    <a:pt x="258" y="173"/>
                    <a:pt x="257" y="171"/>
                    <a:pt x="254" y="167"/>
                  </a:cubicBezTo>
                  <a:cubicBezTo>
                    <a:pt x="252" y="164"/>
                    <a:pt x="246" y="161"/>
                    <a:pt x="246" y="159"/>
                  </a:cubicBezTo>
                  <a:cubicBezTo>
                    <a:pt x="246" y="157"/>
                    <a:pt x="245" y="153"/>
                    <a:pt x="240" y="155"/>
                  </a:cubicBezTo>
                  <a:cubicBezTo>
                    <a:pt x="236" y="157"/>
                    <a:pt x="234" y="155"/>
                    <a:pt x="233" y="156"/>
                  </a:cubicBezTo>
                  <a:cubicBezTo>
                    <a:pt x="231" y="158"/>
                    <a:pt x="228" y="155"/>
                    <a:pt x="228" y="155"/>
                  </a:cubicBezTo>
                  <a:cubicBezTo>
                    <a:pt x="228" y="26"/>
                    <a:pt x="228" y="26"/>
                    <a:pt x="228" y="26"/>
                  </a:cubicBezTo>
                  <a:cubicBezTo>
                    <a:pt x="227" y="26"/>
                    <a:pt x="225" y="26"/>
                    <a:pt x="224" y="25"/>
                  </a:cubicBezTo>
                  <a:cubicBezTo>
                    <a:pt x="219" y="23"/>
                    <a:pt x="211" y="20"/>
                    <a:pt x="207" y="20"/>
                  </a:cubicBezTo>
                  <a:cubicBezTo>
                    <a:pt x="202" y="21"/>
                    <a:pt x="194" y="23"/>
                    <a:pt x="191" y="21"/>
                  </a:cubicBezTo>
                  <a:cubicBezTo>
                    <a:pt x="188" y="20"/>
                    <a:pt x="184" y="18"/>
                    <a:pt x="177" y="19"/>
                  </a:cubicBezTo>
                  <a:cubicBezTo>
                    <a:pt x="171" y="20"/>
                    <a:pt x="167" y="16"/>
                    <a:pt x="159" y="14"/>
                  </a:cubicBezTo>
                  <a:cubicBezTo>
                    <a:pt x="152" y="12"/>
                    <a:pt x="141" y="15"/>
                    <a:pt x="138" y="15"/>
                  </a:cubicBezTo>
                  <a:cubicBezTo>
                    <a:pt x="135" y="16"/>
                    <a:pt x="136" y="13"/>
                    <a:pt x="133" y="13"/>
                  </a:cubicBezTo>
                  <a:cubicBezTo>
                    <a:pt x="129" y="13"/>
                    <a:pt x="132" y="12"/>
                    <a:pt x="130" y="9"/>
                  </a:cubicBezTo>
                  <a:cubicBezTo>
                    <a:pt x="128" y="6"/>
                    <a:pt x="119" y="9"/>
                    <a:pt x="115" y="9"/>
                  </a:cubicBezTo>
                  <a:cubicBezTo>
                    <a:pt x="112" y="9"/>
                    <a:pt x="111" y="7"/>
                    <a:pt x="111" y="6"/>
                  </a:cubicBezTo>
                  <a:cubicBezTo>
                    <a:pt x="111" y="4"/>
                    <a:pt x="108" y="4"/>
                    <a:pt x="107" y="7"/>
                  </a:cubicBezTo>
                  <a:cubicBezTo>
                    <a:pt x="106" y="9"/>
                    <a:pt x="102" y="9"/>
                    <a:pt x="100" y="8"/>
                  </a:cubicBezTo>
                  <a:cubicBezTo>
                    <a:pt x="99" y="6"/>
                    <a:pt x="104" y="6"/>
                    <a:pt x="104" y="4"/>
                  </a:cubicBezTo>
                  <a:cubicBezTo>
                    <a:pt x="104" y="2"/>
                    <a:pt x="99" y="1"/>
                    <a:pt x="97" y="1"/>
                  </a:cubicBezTo>
                  <a:cubicBezTo>
                    <a:pt x="95" y="0"/>
                    <a:pt x="92" y="3"/>
                    <a:pt x="88" y="6"/>
                  </a:cubicBezTo>
                  <a:cubicBezTo>
                    <a:pt x="84" y="10"/>
                    <a:pt x="79" y="9"/>
                    <a:pt x="75" y="9"/>
                  </a:cubicBezTo>
                  <a:cubicBezTo>
                    <a:pt x="72" y="9"/>
                    <a:pt x="67" y="9"/>
                    <a:pt x="67" y="12"/>
                  </a:cubicBezTo>
                  <a:cubicBezTo>
                    <a:pt x="67" y="14"/>
                    <a:pt x="72" y="13"/>
                    <a:pt x="69" y="16"/>
                  </a:cubicBezTo>
                  <a:cubicBezTo>
                    <a:pt x="66" y="19"/>
                    <a:pt x="66" y="12"/>
                    <a:pt x="63" y="15"/>
                  </a:cubicBezTo>
                  <a:cubicBezTo>
                    <a:pt x="60" y="18"/>
                    <a:pt x="52" y="18"/>
                    <a:pt x="51" y="18"/>
                  </a:cubicBezTo>
                  <a:cubicBezTo>
                    <a:pt x="49" y="17"/>
                    <a:pt x="43" y="24"/>
                    <a:pt x="41" y="26"/>
                  </a:cubicBezTo>
                  <a:cubicBezTo>
                    <a:pt x="39" y="28"/>
                    <a:pt x="42" y="29"/>
                    <a:pt x="37" y="35"/>
                  </a:cubicBezTo>
                  <a:cubicBezTo>
                    <a:pt x="32" y="40"/>
                    <a:pt x="19" y="39"/>
                    <a:pt x="16" y="39"/>
                  </a:cubicBezTo>
                  <a:cubicBezTo>
                    <a:pt x="13" y="39"/>
                    <a:pt x="15" y="42"/>
                    <a:pt x="14" y="44"/>
                  </a:cubicBezTo>
                  <a:cubicBezTo>
                    <a:pt x="12" y="46"/>
                    <a:pt x="15" y="48"/>
                    <a:pt x="23" y="50"/>
                  </a:cubicBezTo>
                  <a:cubicBezTo>
                    <a:pt x="31" y="52"/>
                    <a:pt x="36" y="62"/>
                    <a:pt x="37" y="65"/>
                  </a:cubicBezTo>
                  <a:cubicBezTo>
                    <a:pt x="38" y="67"/>
                    <a:pt x="47" y="65"/>
                    <a:pt x="51" y="65"/>
                  </a:cubicBezTo>
                  <a:cubicBezTo>
                    <a:pt x="55" y="66"/>
                    <a:pt x="51" y="71"/>
                    <a:pt x="54" y="72"/>
                  </a:cubicBezTo>
                  <a:cubicBezTo>
                    <a:pt x="57" y="74"/>
                    <a:pt x="62" y="72"/>
                    <a:pt x="63" y="74"/>
                  </a:cubicBezTo>
                  <a:cubicBezTo>
                    <a:pt x="64" y="77"/>
                    <a:pt x="56" y="74"/>
                    <a:pt x="53" y="77"/>
                  </a:cubicBezTo>
                  <a:cubicBezTo>
                    <a:pt x="49" y="80"/>
                    <a:pt x="47" y="81"/>
                    <a:pt x="46" y="79"/>
                  </a:cubicBezTo>
                  <a:cubicBezTo>
                    <a:pt x="44" y="77"/>
                    <a:pt x="38" y="78"/>
                    <a:pt x="35" y="79"/>
                  </a:cubicBezTo>
                  <a:cubicBezTo>
                    <a:pt x="32" y="79"/>
                    <a:pt x="35" y="75"/>
                    <a:pt x="35" y="73"/>
                  </a:cubicBezTo>
                  <a:cubicBezTo>
                    <a:pt x="35" y="71"/>
                    <a:pt x="30" y="70"/>
                    <a:pt x="24" y="73"/>
                  </a:cubicBezTo>
                  <a:cubicBezTo>
                    <a:pt x="18" y="77"/>
                    <a:pt x="20" y="76"/>
                    <a:pt x="20" y="78"/>
                  </a:cubicBezTo>
                  <a:cubicBezTo>
                    <a:pt x="19" y="81"/>
                    <a:pt x="16" y="77"/>
                    <a:pt x="12" y="79"/>
                  </a:cubicBezTo>
                  <a:cubicBezTo>
                    <a:pt x="8" y="82"/>
                    <a:pt x="2" y="83"/>
                    <a:pt x="1" y="86"/>
                  </a:cubicBezTo>
                  <a:cubicBezTo>
                    <a:pt x="0" y="88"/>
                    <a:pt x="9" y="90"/>
                    <a:pt x="13" y="91"/>
                  </a:cubicBezTo>
                  <a:cubicBezTo>
                    <a:pt x="17" y="91"/>
                    <a:pt x="9" y="94"/>
                    <a:pt x="12" y="95"/>
                  </a:cubicBezTo>
                  <a:cubicBezTo>
                    <a:pt x="15" y="96"/>
                    <a:pt x="13" y="98"/>
                    <a:pt x="18" y="101"/>
                  </a:cubicBezTo>
                  <a:cubicBezTo>
                    <a:pt x="23" y="103"/>
                    <a:pt x="33" y="101"/>
                    <a:pt x="36" y="101"/>
                  </a:cubicBezTo>
                  <a:cubicBezTo>
                    <a:pt x="39" y="101"/>
                    <a:pt x="41" y="104"/>
                    <a:pt x="44" y="102"/>
                  </a:cubicBezTo>
                  <a:cubicBezTo>
                    <a:pt x="46" y="99"/>
                    <a:pt x="54" y="93"/>
                    <a:pt x="58" y="96"/>
                  </a:cubicBezTo>
                  <a:cubicBezTo>
                    <a:pt x="63" y="100"/>
                    <a:pt x="54" y="100"/>
                    <a:pt x="56" y="102"/>
                  </a:cubicBezTo>
                  <a:cubicBezTo>
                    <a:pt x="58" y="105"/>
                    <a:pt x="61" y="110"/>
                    <a:pt x="57" y="113"/>
                  </a:cubicBezTo>
                  <a:cubicBezTo>
                    <a:pt x="53" y="116"/>
                    <a:pt x="49" y="114"/>
                    <a:pt x="47" y="114"/>
                  </a:cubicBezTo>
                  <a:cubicBezTo>
                    <a:pt x="44" y="114"/>
                    <a:pt x="46" y="118"/>
                    <a:pt x="42" y="121"/>
                  </a:cubicBezTo>
                  <a:cubicBezTo>
                    <a:pt x="39" y="124"/>
                    <a:pt x="36" y="118"/>
                    <a:pt x="32" y="118"/>
                  </a:cubicBezTo>
                  <a:cubicBezTo>
                    <a:pt x="27" y="118"/>
                    <a:pt x="28" y="124"/>
                    <a:pt x="28" y="127"/>
                  </a:cubicBezTo>
                  <a:cubicBezTo>
                    <a:pt x="28" y="130"/>
                    <a:pt x="21" y="126"/>
                    <a:pt x="20" y="133"/>
                  </a:cubicBezTo>
                  <a:cubicBezTo>
                    <a:pt x="18" y="140"/>
                    <a:pt x="11" y="134"/>
                    <a:pt x="16" y="140"/>
                  </a:cubicBezTo>
                  <a:cubicBezTo>
                    <a:pt x="20" y="147"/>
                    <a:pt x="20" y="143"/>
                    <a:pt x="23" y="145"/>
                  </a:cubicBezTo>
                  <a:cubicBezTo>
                    <a:pt x="27" y="148"/>
                    <a:pt x="19" y="153"/>
                    <a:pt x="23" y="153"/>
                  </a:cubicBezTo>
                  <a:cubicBezTo>
                    <a:pt x="27" y="154"/>
                    <a:pt x="31" y="161"/>
                    <a:pt x="33" y="163"/>
                  </a:cubicBezTo>
                  <a:cubicBezTo>
                    <a:pt x="36" y="166"/>
                    <a:pt x="39" y="162"/>
                    <a:pt x="43" y="162"/>
                  </a:cubicBezTo>
                  <a:cubicBezTo>
                    <a:pt x="47" y="162"/>
                    <a:pt x="45" y="156"/>
                    <a:pt x="48" y="158"/>
                  </a:cubicBezTo>
                  <a:cubicBezTo>
                    <a:pt x="50" y="160"/>
                    <a:pt x="53" y="166"/>
                    <a:pt x="51" y="168"/>
                  </a:cubicBezTo>
                  <a:cubicBezTo>
                    <a:pt x="49" y="169"/>
                    <a:pt x="51" y="174"/>
                    <a:pt x="50" y="176"/>
                  </a:cubicBezTo>
                  <a:cubicBezTo>
                    <a:pt x="50" y="178"/>
                    <a:pt x="59" y="178"/>
                    <a:pt x="59" y="175"/>
                  </a:cubicBezTo>
                  <a:cubicBezTo>
                    <a:pt x="60" y="172"/>
                    <a:pt x="67" y="172"/>
                    <a:pt x="71" y="176"/>
                  </a:cubicBezTo>
                  <a:cubicBezTo>
                    <a:pt x="75" y="180"/>
                    <a:pt x="76" y="181"/>
                    <a:pt x="76" y="178"/>
                  </a:cubicBezTo>
                  <a:cubicBezTo>
                    <a:pt x="76" y="174"/>
                    <a:pt x="80" y="171"/>
                    <a:pt x="80" y="173"/>
                  </a:cubicBezTo>
                  <a:cubicBezTo>
                    <a:pt x="80" y="176"/>
                    <a:pt x="83" y="177"/>
                    <a:pt x="89" y="174"/>
                  </a:cubicBezTo>
                  <a:cubicBezTo>
                    <a:pt x="95" y="172"/>
                    <a:pt x="92" y="175"/>
                    <a:pt x="89" y="178"/>
                  </a:cubicBezTo>
                  <a:cubicBezTo>
                    <a:pt x="85" y="183"/>
                    <a:pt x="89" y="191"/>
                    <a:pt x="86" y="192"/>
                  </a:cubicBezTo>
                  <a:cubicBezTo>
                    <a:pt x="83" y="192"/>
                    <a:pt x="81" y="200"/>
                    <a:pt x="76" y="201"/>
                  </a:cubicBezTo>
                  <a:cubicBezTo>
                    <a:pt x="71" y="201"/>
                    <a:pt x="63" y="210"/>
                    <a:pt x="62" y="212"/>
                  </a:cubicBezTo>
                  <a:cubicBezTo>
                    <a:pt x="60" y="213"/>
                    <a:pt x="50" y="209"/>
                    <a:pt x="49" y="213"/>
                  </a:cubicBezTo>
                  <a:cubicBezTo>
                    <a:pt x="47" y="217"/>
                    <a:pt x="41" y="221"/>
                    <a:pt x="42" y="222"/>
                  </a:cubicBezTo>
                  <a:cubicBezTo>
                    <a:pt x="44" y="223"/>
                    <a:pt x="52" y="219"/>
                    <a:pt x="52" y="217"/>
                  </a:cubicBezTo>
                  <a:cubicBezTo>
                    <a:pt x="53" y="215"/>
                    <a:pt x="54" y="215"/>
                    <a:pt x="55" y="217"/>
                  </a:cubicBezTo>
                  <a:cubicBezTo>
                    <a:pt x="57" y="218"/>
                    <a:pt x="61" y="216"/>
                    <a:pt x="62" y="214"/>
                  </a:cubicBezTo>
                  <a:cubicBezTo>
                    <a:pt x="64" y="213"/>
                    <a:pt x="67" y="214"/>
                    <a:pt x="69" y="214"/>
                  </a:cubicBezTo>
                  <a:cubicBezTo>
                    <a:pt x="70" y="214"/>
                    <a:pt x="71" y="212"/>
                    <a:pt x="76" y="211"/>
                  </a:cubicBezTo>
                  <a:cubicBezTo>
                    <a:pt x="81" y="210"/>
                    <a:pt x="80" y="208"/>
                    <a:pt x="81" y="206"/>
                  </a:cubicBezTo>
                  <a:cubicBezTo>
                    <a:pt x="82" y="203"/>
                    <a:pt x="94" y="198"/>
                    <a:pt x="96" y="197"/>
                  </a:cubicBezTo>
                  <a:cubicBezTo>
                    <a:pt x="99" y="196"/>
                    <a:pt x="97" y="193"/>
                    <a:pt x="100" y="192"/>
                  </a:cubicBezTo>
                  <a:cubicBezTo>
                    <a:pt x="102" y="192"/>
                    <a:pt x="106" y="189"/>
                    <a:pt x="109" y="187"/>
                  </a:cubicBezTo>
                  <a:cubicBezTo>
                    <a:pt x="112" y="184"/>
                    <a:pt x="113" y="185"/>
                    <a:pt x="115" y="184"/>
                  </a:cubicBezTo>
                  <a:cubicBezTo>
                    <a:pt x="118" y="183"/>
                    <a:pt x="116" y="178"/>
                    <a:pt x="118" y="178"/>
                  </a:cubicBezTo>
                  <a:cubicBezTo>
                    <a:pt x="121" y="178"/>
                    <a:pt x="123" y="176"/>
                    <a:pt x="123" y="174"/>
                  </a:cubicBezTo>
                  <a:cubicBezTo>
                    <a:pt x="123" y="172"/>
                    <a:pt x="117" y="172"/>
                    <a:pt x="116" y="170"/>
                  </a:cubicBezTo>
                  <a:cubicBezTo>
                    <a:pt x="115" y="169"/>
                    <a:pt x="121" y="164"/>
                    <a:pt x="123" y="164"/>
                  </a:cubicBezTo>
                  <a:cubicBezTo>
                    <a:pt x="125" y="165"/>
                    <a:pt x="128" y="162"/>
                    <a:pt x="128" y="159"/>
                  </a:cubicBezTo>
                  <a:cubicBezTo>
                    <a:pt x="129" y="156"/>
                    <a:pt x="132" y="156"/>
                    <a:pt x="134" y="153"/>
                  </a:cubicBezTo>
                  <a:cubicBezTo>
                    <a:pt x="136" y="151"/>
                    <a:pt x="136" y="148"/>
                    <a:pt x="138" y="148"/>
                  </a:cubicBezTo>
                  <a:cubicBezTo>
                    <a:pt x="141" y="148"/>
                    <a:pt x="143" y="145"/>
                    <a:pt x="146" y="143"/>
                  </a:cubicBezTo>
                  <a:cubicBezTo>
                    <a:pt x="148" y="142"/>
                    <a:pt x="146" y="145"/>
                    <a:pt x="151" y="145"/>
                  </a:cubicBezTo>
                  <a:cubicBezTo>
                    <a:pt x="156" y="145"/>
                    <a:pt x="155" y="150"/>
                    <a:pt x="151" y="148"/>
                  </a:cubicBezTo>
                  <a:cubicBezTo>
                    <a:pt x="147" y="147"/>
                    <a:pt x="145" y="147"/>
                    <a:pt x="142" y="150"/>
                  </a:cubicBezTo>
                  <a:cubicBezTo>
                    <a:pt x="139" y="153"/>
                    <a:pt x="141" y="154"/>
                    <a:pt x="139" y="158"/>
                  </a:cubicBezTo>
                  <a:cubicBezTo>
                    <a:pt x="136" y="161"/>
                    <a:pt x="136" y="164"/>
                    <a:pt x="139" y="164"/>
                  </a:cubicBezTo>
                  <a:cubicBezTo>
                    <a:pt x="143" y="164"/>
                    <a:pt x="139" y="167"/>
                    <a:pt x="136" y="168"/>
                  </a:cubicBezTo>
                  <a:cubicBezTo>
                    <a:pt x="133" y="169"/>
                    <a:pt x="135" y="170"/>
                    <a:pt x="140" y="170"/>
                  </a:cubicBezTo>
                  <a:cubicBezTo>
                    <a:pt x="144" y="170"/>
                    <a:pt x="150" y="164"/>
                    <a:pt x="156" y="161"/>
                  </a:cubicBezTo>
                  <a:cubicBezTo>
                    <a:pt x="162" y="158"/>
                    <a:pt x="167" y="161"/>
                    <a:pt x="168" y="161"/>
                  </a:cubicBezTo>
                  <a:cubicBezTo>
                    <a:pt x="170" y="160"/>
                    <a:pt x="167" y="157"/>
                    <a:pt x="169" y="156"/>
                  </a:cubicBezTo>
                  <a:cubicBezTo>
                    <a:pt x="171" y="155"/>
                    <a:pt x="166" y="155"/>
                    <a:pt x="165" y="151"/>
                  </a:cubicBezTo>
                  <a:cubicBezTo>
                    <a:pt x="164" y="148"/>
                    <a:pt x="167" y="150"/>
                    <a:pt x="168" y="147"/>
                  </a:cubicBezTo>
                  <a:cubicBezTo>
                    <a:pt x="168" y="144"/>
                    <a:pt x="170" y="146"/>
                    <a:pt x="172" y="147"/>
                  </a:cubicBezTo>
                  <a:cubicBezTo>
                    <a:pt x="174" y="148"/>
                    <a:pt x="177" y="146"/>
                    <a:pt x="179" y="149"/>
                  </a:cubicBezTo>
                  <a:cubicBezTo>
                    <a:pt x="180" y="153"/>
                    <a:pt x="182" y="148"/>
                    <a:pt x="185" y="151"/>
                  </a:cubicBezTo>
                  <a:cubicBezTo>
                    <a:pt x="188" y="153"/>
                    <a:pt x="184" y="153"/>
                    <a:pt x="181" y="153"/>
                  </a:cubicBezTo>
                  <a:cubicBezTo>
                    <a:pt x="178" y="154"/>
                    <a:pt x="180" y="158"/>
                    <a:pt x="182" y="156"/>
                  </a:cubicBezTo>
                  <a:cubicBezTo>
                    <a:pt x="185" y="154"/>
                    <a:pt x="187" y="153"/>
                    <a:pt x="189" y="155"/>
                  </a:cubicBezTo>
                  <a:cubicBezTo>
                    <a:pt x="191" y="157"/>
                    <a:pt x="192" y="156"/>
                    <a:pt x="194" y="154"/>
                  </a:cubicBezTo>
                  <a:cubicBezTo>
                    <a:pt x="196" y="153"/>
                    <a:pt x="196" y="155"/>
                    <a:pt x="196" y="156"/>
                  </a:cubicBezTo>
                  <a:cubicBezTo>
                    <a:pt x="196" y="158"/>
                    <a:pt x="200" y="158"/>
                    <a:pt x="205" y="159"/>
                  </a:cubicBezTo>
                  <a:cubicBezTo>
                    <a:pt x="211" y="160"/>
                    <a:pt x="221" y="159"/>
                    <a:pt x="224" y="158"/>
                  </a:cubicBezTo>
                  <a:cubicBezTo>
                    <a:pt x="226" y="158"/>
                    <a:pt x="225" y="162"/>
                    <a:pt x="231" y="164"/>
                  </a:cubicBezTo>
                  <a:cubicBezTo>
                    <a:pt x="237" y="165"/>
                    <a:pt x="238" y="158"/>
                    <a:pt x="241" y="160"/>
                  </a:cubicBezTo>
                  <a:cubicBezTo>
                    <a:pt x="244" y="163"/>
                    <a:pt x="241" y="164"/>
                    <a:pt x="240" y="165"/>
                  </a:cubicBezTo>
                  <a:cubicBezTo>
                    <a:pt x="238" y="167"/>
                    <a:pt x="242" y="167"/>
                    <a:pt x="244" y="168"/>
                  </a:cubicBezTo>
                  <a:cubicBezTo>
                    <a:pt x="246" y="169"/>
                    <a:pt x="251" y="171"/>
                    <a:pt x="254" y="173"/>
                  </a:cubicBezTo>
                  <a:cubicBezTo>
                    <a:pt x="256" y="176"/>
                    <a:pt x="258" y="178"/>
                    <a:pt x="264" y="181"/>
                  </a:cubicBezTo>
                  <a:cubicBezTo>
                    <a:pt x="270" y="184"/>
                    <a:pt x="264" y="174"/>
                    <a:pt x="269" y="177"/>
                  </a:cubicBezTo>
                  <a:cubicBezTo>
                    <a:pt x="273" y="181"/>
                    <a:pt x="271" y="177"/>
                    <a:pt x="275" y="181"/>
                  </a:cubicBezTo>
                  <a:cubicBezTo>
                    <a:pt x="279" y="184"/>
                    <a:pt x="278" y="179"/>
                    <a:pt x="276" y="174"/>
                  </a:cubicBezTo>
                  <a:cubicBezTo>
                    <a:pt x="274" y="168"/>
                    <a:pt x="278" y="172"/>
                    <a:pt x="279" y="174"/>
                  </a:cubicBezTo>
                  <a:cubicBezTo>
                    <a:pt x="281" y="177"/>
                    <a:pt x="281" y="182"/>
                    <a:pt x="280" y="185"/>
                  </a:cubicBezTo>
                  <a:cubicBezTo>
                    <a:pt x="279" y="189"/>
                    <a:pt x="273" y="186"/>
                    <a:pt x="274" y="184"/>
                  </a:cubicBezTo>
                  <a:cubicBezTo>
                    <a:pt x="274" y="182"/>
                    <a:pt x="268" y="183"/>
                    <a:pt x="268" y="186"/>
                  </a:cubicBezTo>
                  <a:cubicBezTo>
                    <a:pt x="268" y="188"/>
                    <a:pt x="272" y="193"/>
                    <a:pt x="275" y="194"/>
                  </a:cubicBezTo>
                  <a:cubicBezTo>
                    <a:pt x="278" y="194"/>
                    <a:pt x="276" y="199"/>
                    <a:pt x="277" y="200"/>
                  </a:cubicBezTo>
                  <a:cubicBezTo>
                    <a:pt x="280" y="200"/>
                    <a:pt x="280" y="205"/>
                    <a:pt x="281" y="204"/>
                  </a:cubicBezTo>
                  <a:cubicBezTo>
                    <a:pt x="283" y="204"/>
                    <a:pt x="282" y="198"/>
                    <a:pt x="281" y="195"/>
                  </a:cubicBezTo>
                  <a:cubicBezTo>
                    <a:pt x="279" y="193"/>
                    <a:pt x="280" y="189"/>
                    <a:pt x="282" y="190"/>
                  </a:cubicBezTo>
                  <a:cubicBezTo>
                    <a:pt x="284" y="190"/>
                    <a:pt x="282" y="194"/>
                    <a:pt x="283" y="196"/>
                  </a:cubicBezTo>
                  <a:cubicBezTo>
                    <a:pt x="284" y="197"/>
                    <a:pt x="285" y="194"/>
                    <a:pt x="288" y="193"/>
                  </a:cubicBezTo>
                  <a:cubicBezTo>
                    <a:pt x="291" y="191"/>
                    <a:pt x="287" y="187"/>
                    <a:pt x="288" y="185"/>
                  </a:cubicBezTo>
                  <a:cubicBezTo>
                    <a:pt x="289" y="183"/>
                    <a:pt x="292" y="187"/>
                    <a:pt x="293" y="191"/>
                  </a:cubicBezTo>
                  <a:cubicBezTo>
                    <a:pt x="294" y="195"/>
                    <a:pt x="290" y="194"/>
                    <a:pt x="290" y="196"/>
                  </a:cubicBezTo>
                  <a:cubicBezTo>
                    <a:pt x="290" y="198"/>
                    <a:pt x="287" y="198"/>
                    <a:pt x="285" y="199"/>
                  </a:cubicBezTo>
                  <a:cubicBezTo>
                    <a:pt x="284" y="200"/>
                    <a:pt x="285" y="207"/>
                    <a:pt x="286" y="207"/>
                  </a:cubicBezTo>
                  <a:cubicBezTo>
                    <a:pt x="288" y="208"/>
                    <a:pt x="289" y="201"/>
                    <a:pt x="290" y="204"/>
                  </a:cubicBezTo>
                  <a:cubicBezTo>
                    <a:pt x="291" y="208"/>
                    <a:pt x="294" y="200"/>
                    <a:pt x="295" y="203"/>
                  </a:cubicBezTo>
                  <a:cubicBezTo>
                    <a:pt x="296" y="206"/>
                    <a:pt x="301" y="210"/>
                    <a:pt x="302" y="209"/>
                  </a:cubicBezTo>
                  <a:cubicBezTo>
                    <a:pt x="304" y="208"/>
                    <a:pt x="302" y="205"/>
                    <a:pt x="299" y="205"/>
                  </a:cubicBezTo>
                  <a:cubicBezTo>
                    <a:pt x="296" y="205"/>
                    <a:pt x="297" y="200"/>
                    <a:pt x="299" y="200"/>
                  </a:cubicBezTo>
                  <a:cubicBezTo>
                    <a:pt x="302" y="200"/>
                    <a:pt x="306" y="206"/>
                    <a:pt x="306" y="209"/>
                  </a:cubicBezTo>
                  <a:cubicBezTo>
                    <a:pt x="305" y="211"/>
                    <a:pt x="303" y="211"/>
                    <a:pt x="301" y="213"/>
                  </a:cubicBezTo>
                  <a:cubicBezTo>
                    <a:pt x="299" y="215"/>
                    <a:pt x="297" y="209"/>
                    <a:pt x="294" y="209"/>
                  </a:cubicBezTo>
                  <a:cubicBezTo>
                    <a:pt x="292" y="209"/>
                    <a:pt x="294" y="213"/>
                    <a:pt x="295" y="216"/>
                  </a:cubicBezTo>
                  <a:cubicBezTo>
                    <a:pt x="296" y="218"/>
                    <a:pt x="292" y="222"/>
                    <a:pt x="295" y="224"/>
                  </a:cubicBezTo>
                  <a:cubicBezTo>
                    <a:pt x="299" y="226"/>
                    <a:pt x="298" y="223"/>
                    <a:pt x="298" y="221"/>
                  </a:cubicBezTo>
                  <a:cubicBezTo>
                    <a:pt x="299" y="220"/>
                    <a:pt x="301" y="222"/>
                    <a:pt x="303" y="223"/>
                  </a:cubicBezTo>
                  <a:cubicBezTo>
                    <a:pt x="304" y="224"/>
                    <a:pt x="305" y="220"/>
                    <a:pt x="305" y="218"/>
                  </a:cubicBezTo>
                  <a:cubicBezTo>
                    <a:pt x="305" y="217"/>
                    <a:pt x="308" y="217"/>
                    <a:pt x="309" y="220"/>
                  </a:cubicBezTo>
                  <a:cubicBezTo>
                    <a:pt x="311" y="222"/>
                    <a:pt x="311" y="217"/>
                    <a:pt x="313" y="218"/>
                  </a:cubicBezTo>
                  <a:cubicBezTo>
                    <a:pt x="315" y="218"/>
                    <a:pt x="314" y="222"/>
                    <a:pt x="314" y="224"/>
                  </a:cubicBezTo>
                  <a:cubicBezTo>
                    <a:pt x="314" y="226"/>
                    <a:pt x="318" y="222"/>
                    <a:pt x="317" y="224"/>
                  </a:cubicBezTo>
                  <a:cubicBezTo>
                    <a:pt x="317" y="225"/>
                    <a:pt x="317" y="225"/>
                    <a:pt x="317" y="225"/>
                  </a:cubicBezTo>
                  <a:cubicBezTo>
                    <a:pt x="319" y="224"/>
                    <a:pt x="321" y="222"/>
                    <a:pt x="323" y="221"/>
                  </a:cubicBezTo>
                  <a:cubicBezTo>
                    <a:pt x="327" y="218"/>
                    <a:pt x="320" y="217"/>
                    <a:pt x="321" y="213"/>
                  </a:cubicBezTo>
                  <a:close/>
                  <a:moveTo>
                    <a:pt x="6" y="240"/>
                  </a:moveTo>
                  <a:cubicBezTo>
                    <a:pt x="11" y="238"/>
                    <a:pt x="13" y="236"/>
                    <a:pt x="11" y="234"/>
                  </a:cubicBezTo>
                  <a:cubicBezTo>
                    <a:pt x="9" y="231"/>
                    <a:pt x="3" y="241"/>
                    <a:pt x="6" y="240"/>
                  </a:cubicBezTo>
                  <a:close/>
                  <a:moveTo>
                    <a:pt x="38" y="223"/>
                  </a:moveTo>
                  <a:cubicBezTo>
                    <a:pt x="34" y="222"/>
                    <a:pt x="23" y="228"/>
                    <a:pt x="27" y="229"/>
                  </a:cubicBezTo>
                  <a:cubicBezTo>
                    <a:pt x="29" y="229"/>
                    <a:pt x="30" y="226"/>
                    <a:pt x="33" y="226"/>
                  </a:cubicBezTo>
                  <a:cubicBezTo>
                    <a:pt x="36" y="226"/>
                    <a:pt x="42" y="225"/>
                    <a:pt x="38" y="223"/>
                  </a:cubicBezTo>
                  <a:close/>
                  <a:moveTo>
                    <a:pt x="133" y="179"/>
                  </a:moveTo>
                  <a:cubicBezTo>
                    <a:pt x="133" y="177"/>
                    <a:pt x="130" y="177"/>
                    <a:pt x="126" y="182"/>
                  </a:cubicBezTo>
                  <a:cubicBezTo>
                    <a:pt x="122" y="186"/>
                    <a:pt x="119" y="188"/>
                    <a:pt x="119" y="190"/>
                  </a:cubicBezTo>
                  <a:cubicBezTo>
                    <a:pt x="118" y="192"/>
                    <a:pt x="114" y="190"/>
                    <a:pt x="112" y="192"/>
                  </a:cubicBezTo>
                  <a:cubicBezTo>
                    <a:pt x="111" y="195"/>
                    <a:pt x="113" y="201"/>
                    <a:pt x="116" y="199"/>
                  </a:cubicBezTo>
                  <a:cubicBezTo>
                    <a:pt x="119" y="197"/>
                    <a:pt x="119" y="199"/>
                    <a:pt x="120" y="199"/>
                  </a:cubicBezTo>
                  <a:cubicBezTo>
                    <a:pt x="122" y="199"/>
                    <a:pt x="130" y="194"/>
                    <a:pt x="131" y="191"/>
                  </a:cubicBezTo>
                  <a:cubicBezTo>
                    <a:pt x="133" y="189"/>
                    <a:pt x="128" y="188"/>
                    <a:pt x="128" y="186"/>
                  </a:cubicBezTo>
                  <a:cubicBezTo>
                    <a:pt x="128" y="184"/>
                    <a:pt x="132" y="184"/>
                    <a:pt x="134" y="183"/>
                  </a:cubicBezTo>
                  <a:cubicBezTo>
                    <a:pt x="136" y="182"/>
                    <a:pt x="132" y="181"/>
                    <a:pt x="133" y="179"/>
                  </a:cubicBezTo>
                  <a:close/>
                  <a:moveTo>
                    <a:pt x="14" y="157"/>
                  </a:moveTo>
                  <a:cubicBezTo>
                    <a:pt x="13" y="154"/>
                    <a:pt x="5" y="157"/>
                    <a:pt x="6" y="160"/>
                  </a:cubicBezTo>
                  <a:cubicBezTo>
                    <a:pt x="7" y="163"/>
                    <a:pt x="15" y="164"/>
                    <a:pt x="18" y="163"/>
                  </a:cubicBezTo>
                  <a:cubicBezTo>
                    <a:pt x="21" y="162"/>
                    <a:pt x="22" y="159"/>
                    <a:pt x="20" y="158"/>
                  </a:cubicBezTo>
                  <a:cubicBezTo>
                    <a:pt x="18" y="156"/>
                    <a:pt x="14" y="160"/>
                    <a:pt x="14" y="157"/>
                  </a:cubicBezTo>
                  <a:close/>
                  <a:moveTo>
                    <a:pt x="105" y="569"/>
                  </a:moveTo>
                  <a:cubicBezTo>
                    <a:pt x="100" y="570"/>
                    <a:pt x="103" y="582"/>
                    <a:pt x="105" y="580"/>
                  </a:cubicBezTo>
                  <a:cubicBezTo>
                    <a:pt x="107" y="578"/>
                    <a:pt x="110" y="578"/>
                    <a:pt x="111" y="576"/>
                  </a:cubicBezTo>
                  <a:cubicBezTo>
                    <a:pt x="112" y="574"/>
                    <a:pt x="109" y="569"/>
                    <a:pt x="105" y="569"/>
                  </a:cubicBezTo>
                  <a:close/>
                  <a:moveTo>
                    <a:pt x="98" y="562"/>
                  </a:moveTo>
                  <a:cubicBezTo>
                    <a:pt x="96" y="563"/>
                    <a:pt x="97" y="568"/>
                    <a:pt x="99" y="566"/>
                  </a:cubicBezTo>
                  <a:cubicBezTo>
                    <a:pt x="102" y="564"/>
                    <a:pt x="101" y="562"/>
                    <a:pt x="98" y="562"/>
                  </a:cubicBezTo>
                  <a:close/>
                  <a:moveTo>
                    <a:pt x="69" y="553"/>
                  </a:moveTo>
                  <a:cubicBezTo>
                    <a:pt x="72" y="555"/>
                    <a:pt x="74" y="555"/>
                    <a:pt x="74" y="552"/>
                  </a:cubicBezTo>
                  <a:cubicBezTo>
                    <a:pt x="75" y="550"/>
                    <a:pt x="67" y="550"/>
                    <a:pt x="69" y="553"/>
                  </a:cubicBezTo>
                  <a:close/>
                  <a:moveTo>
                    <a:pt x="83" y="558"/>
                  </a:moveTo>
                  <a:cubicBezTo>
                    <a:pt x="84" y="561"/>
                    <a:pt x="86" y="562"/>
                    <a:pt x="88" y="559"/>
                  </a:cubicBezTo>
                  <a:cubicBezTo>
                    <a:pt x="89" y="557"/>
                    <a:pt x="80" y="555"/>
                    <a:pt x="83" y="558"/>
                  </a:cubicBezTo>
                  <a:close/>
                  <a:moveTo>
                    <a:pt x="849" y="308"/>
                  </a:moveTo>
                  <a:cubicBezTo>
                    <a:pt x="849" y="306"/>
                    <a:pt x="841" y="308"/>
                    <a:pt x="838" y="305"/>
                  </a:cubicBezTo>
                  <a:cubicBezTo>
                    <a:pt x="834" y="302"/>
                    <a:pt x="828" y="315"/>
                    <a:pt x="827" y="320"/>
                  </a:cubicBezTo>
                  <a:cubicBezTo>
                    <a:pt x="826" y="325"/>
                    <a:pt x="816" y="331"/>
                    <a:pt x="816" y="331"/>
                  </a:cubicBezTo>
                  <a:cubicBezTo>
                    <a:pt x="816" y="331"/>
                    <a:pt x="790" y="331"/>
                    <a:pt x="788" y="331"/>
                  </a:cubicBezTo>
                  <a:cubicBezTo>
                    <a:pt x="786" y="331"/>
                    <a:pt x="780" y="337"/>
                    <a:pt x="776" y="340"/>
                  </a:cubicBezTo>
                  <a:cubicBezTo>
                    <a:pt x="776" y="340"/>
                    <a:pt x="776" y="340"/>
                    <a:pt x="777" y="340"/>
                  </a:cubicBezTo>
                  <a:cubicBezTo>
                    <a:pt x="779" y="345"/>
                    <a:pt x="769" y="348"/>
                    <a:pt x="760" y="349"/>
                  </a:cubicBezTo>
                  <a:cubicBezTo>
                    <a:pt x="757" y="349"/>
                    <a:pt x="755" y="349"/>
                    <a:pt x="753" y="349"/>
                  </a:cubicBezTo>
                  <a:cubicBezTo>
                    <a:pt x="754" y="350"/>
                    <a:pt x="754" y="352"/>
                    <a:pt x="754" y="353"/>
                  </a:cubicBezTo>
                  <a:cubicBezTo>
                    <a:pt x="754" y="353"/>
                    <a:pt x="753" y="354"/>
                    <a:pt x="751" y="355"/>
                  </a:cubicBezTo>
                  <a:cubicBezTo>
                    <a:pt x="750" y="358"/>
                    <a:pt x="739" y="363"/>
                    <a:pt x="732" y="366"/>
                  </a:cubicBezTo>
                  <a:cubicBezTo>
                    <a:pt x="725" y="370"/>
                    <a:pt x="715" y="368"/>
                    <a:pt x="715" y="363"/>
                  </a:cubicBezTo>
                  <a:cubicBezTo>
                    <a:pt x="715" y="357"/>
                    <a:pt x="721" y="358"/>
                    <a:pt x="722" y="361"/>
                  </a:cubicBezTo>
                  <a:cubicBezTo>
                    <a:pt x="722" y="362"/>
                    <a:pt x="723" y="361"/>
                    <a:pt x="725" y="360"/>
                  </a:cubicBezTo>
                  <a:cubicBezTo>
                    <a:pt x="723" y="358"/>
                    <a:pt x="723" y="355"/>
                    <a:pt x="724" y="353"/>
                  </a:cubicBezTo>
                  <a:cubicBezTo>
                    <a:pt x="722" y="352"/>
                    <a:pt x="725" y="344"/>
                    <a:pt x="721" y="343"/>
                  </a:cubicBezTo>
                  <a:cubicBezTo>
                    <a:pt x="716" y="341"/>
                    <a:pt x="711" y="349"/>
                    <a:pt x="712" y="344"/>
                  </a:cubicBezTo>
                  <a:cubicBezTo>
                    <a:pt x="712" y="339"/>
                    <a:pt x="719" y="335"/>
                    <a:pt x="715" y="329"/>
                  </a:cubicBezTo>
                  <a:cubicBezTo>
                    <a:pt x="711" y="322"/>
                    <a:pt x="703" y="322"/>
                    <a:pt x="702" y="327"/>
                  </a:cubicBezTo>
                  <a:cubicBezTo>
                    <a:pt x="700" y="332"/>
                    <a:pt x="695" y="330"/>
                    <a:pt x="693" y="334"/>
                  </a:cubicBezTo>
                  <a:cubicBezTo>
                    <a:pt x="691" y="337"/>
                    <a:pt x="690" y="346"/>
                    <a:pt x="691" y="352"/>
                  </a:cubicBezTo>
                  <a:cubicBezTo>
                    <a:pt x="693" y="358"/>
                    <a:pt x="691" y="361"/>
                    <a:pt x="685" y="364"/>
                  </a:cubicBezTo>
                  <a:cubicBezTo>
                    <a:pt x="679" y="367"/>
                    <a:pt x="677" y="359"/>
                    <a:pt x="679" y="348"/>
                  </a:cubicBezTo>
                  <a:cubicBezTo>
                    <a:pt x="680" y="340"/>
                    <a:pt x="684" y="333"/>
                    <a:pt x="681" y="333"/>
                  </a:cubicBezTo>
                  <a:cubicBezTo>
                    <a:pt x="677" y="333"/>
                    <a:pt x="685" y="324"/>
                    <a:pt x="693" y="322"/>
                  </a:cubicBezTo>
                  <a:cubicBezTo>
                    <a:pt x="701" y="321"/>
                    <a:pt x="711" y="321"/>
                    <a:pt x="711" y="319"/>
                  </a:cubicBezTo>
                  <a:cubicBezTo>
                    <a:pt x="711" y="319"/>
                    <a:pt x="711" y="318"/>
                    <a:pt x="712" y="318"/>
                  </a:cubicBezTo>
                  <a:cubicBezTo>
                    <a:pt x="710" y="317"/>
                    <a:pt x="708" y="316"/>
                    <a:pt x="707" y="315"/>
                  </a:cubicBezTo>
                  <a:cubicBezTo>
                    <a:pt x="707" y="315"/>
                    <a:pt x="707" y="316"/>
                    <a:pt x="706" y="316"/>
                  </a:cubicBezTo>
                  <a:cubicBezTo>
                    <a:pt x="703" y="318"/>
                    <a:pt x="704" y="313"/>
                    <a:pt x="698" y="313"/>
                  </a:cubicBezTo>
                  <a:cubicBezTo>
                    <a:pt x="693" y="313"/>
                    <a:pt x="687" y="318"/>
                    <a:pt x="682" y="316"/>
                  </a:cubicBezTo>
                  <a:cubicBezTo>
                    <a:pt x="678" y="313"/>
                    <a:pt x="680" y="310"/>
                    <a:pt x="676" y="310"/>
                  </a:cubicBezTo>
                  <a:cubicBezTo>
                    <a:pt x="672" y="310"/>
                    <a:pt x="679" y="303"/>
                    <a:pt x="673" y="306"/>
                  </a:cubicBezTo>
                  <a:cubicBezTo>
                    <a:pt x="667" y="309"/>
                    <a:pt x="658" y="318"/>
                    <a:pt x="654" y="314"/>
                  </a:cubicBezTo>
                  <a:cubicBezTo>
                    <a:pt x="650" y="310"/>
                    <a:pt x="646" y="315"/>
                    <a:pt x="643" y="312"/>
                  </a:cubicBezTo>
                  <a:cubicBezTo>
                    <a:pt x="640" y="309"/>
                    <a:pt x="654" y="301"/>
                    <a:pt x="660" y="301"/>
                  </a:cubicBezTo>
                  <a:cubicBezTo>
                    <a:pt x="662" y="301"/>
                    <a:pt x="663" y="301"/>
                    <a:pt x="664" y="299"/>
                  </a:cubicBezTo>
                  <a:cubicBezTo>
                    <a:pt x="661" y="298"/>
                    <a:pt x="654" y="296"/>
                    <a:pt x="652" y="298"/>
                  </a:cubicBezTo>
                  <a:cubicBezTo>
                    <a:pt x="650" y="301"/>
                    <a:pt x="647" y="299"/>
                    <a:pt x="645" y="297"/>
                  </a:cubicBezTo>
                  <a:cubicBezTo>
                    <a:pt x="643" y="294"/>
                    <a:pt x="641" y="297"/>
                    <a:pt x="638" y="294"/>
                  </a:cubicBezTo>
                  <a:cubicBezTo>
                    <a:pt x="635" y="290"/>
                    <a:pt x="632" y="293"/>
                    <a:pt x="630" y="294"/>
                  </a:cubicBezTo>
                  <a:cubicBezTo>
                    <a:pt x="629" y="294"/>
                    <a:pt x="626" y="292"/>
                    <a:pt x="623" y="291"/>
                  </a:cubicBezTo>
                  <a:cubicBezTo>
                    <a:pt x="620" y="290"/>
                    <a:pt x="622" y="287"/>
                    <a:pt x="620" y="285"/>
                  </a:cubicBezTo>
                  <a:cubicBezTo>
                    <a:pt x="617" y="283"/>
                    <a:pt x="617" y="288"/>
                    <a:pt x="617" y="288"/>
                  </a:cubicBezTo>
                  <a:cubicBezTo>
                    <a:pt x="385" y="290"/>
                    <a:pt x="385" y="290"/>
                    <a:pt x="385" y="290"/>
                  </a:cubicBezTo>
                  <a:cubicBezTo>
                    <a:pt x="385" y="290"/>
                    <a:pt x="385" y="290"/>
                    <a:pt x="386" y="291"/>
                  </a:cubicBezTo>
                  <a:cubicBezTo>
                    <a:pt x="388" y="294"/>
                    <a:pt x="386" y="296"/>
                    <a:pt x="387" y="299"/>
                  </a:cubicBezTo>
                  <a:cubicBezTo>
                    <a:pt x="388" y="303"/>
                    <a:pt x="387" y="308"/>
                    <a:pt x="384" y="308"/>
                  </a:cubicBezTo>
                  <a:cubicBezTo>
                    <a:pt x="382" y="308"/>
                    <a:pt x="381" y="305"/>
                    <a:pt x="383" y="304"/>
                  </a:cubicBezTo>
                  <a:cubicBezTo>
                    <a:pt x="385" y="303"/>
                    <a:pt x="384" y="299"/>
                    <a:pt x="382" y="299"/>
                  </a:cubicBezTo>
                  <a:cubicBezTo>
                    <a:pt x="381" y="299"/>
                    <a:pt x="381" y="297"/>
                    <a:pt x="381" y="295"/>
                  </a:cubicBezTo>
                  <a:cubicBezTo>
                    <a:pt x="377" y="297"/>
                    <a:pt x="372" y="296"/>
                    <a:pt x="367" y="295"/>
                  </a:cubicBezTo>
                  <a:cubicBezTo>
                    <a:pt x="367" y="296"/>
                    <a:pt x="367" y="296"/>
                    <a:pt x="367" y="296"/>
                  </a:cubicBezTo>
                  <a:cubicBezTo>
                    <a:pt x="368" y="298"/>
                    <a:pt x="369" y="303"/>
                    <a:pt x="372" y="307"/>
                  </a:cubicBezTo>
                  <a:cubicBezTo>
                    <a:pt x="375" y="311"/>
                    <a:pt x="373" y="314"/>
                    <a:pt x="375" y="315"/>
                  </a:cubicBezTo>
                  <a:cubicBezTo>
                    <a:pt x="378" y="317"/>
                    <a:pt x="378" y="318"/>
                    <a:pt x="375" y="318"/>
                  </a:cubicBezTo>
                  <a:cubicBezTo>
                    <a:pt x="373" y="318"/>
                    <a:pt x="375" y="320"/>
                    <a:pt x="374" y="326"/>
                  </a:cubicBezTo>
                  <a:cubicBezTo>
                    <a:pt x="373" y="331"/>
                    <a:pt x="373" y="343"/>
                    <a:pt x="373" y="346"/>
                  </a:cubicBezTo>
                  <a:cubicBezTo>
                    <a:pt x="372" y="350"/>
                    <a:pt x="368" y="356"/>
                    <a:pt x="370" y="359"/>
                  </a:cubicBezTo>
                  <a:cubicBezTo>
                    <a:pt x="373" y="363"/>
                    <a:pt x="374" y="368"/>
                    <a:pt x="373" y="373"/>
                  </a:cubicBezTo>
                  <a:cubicBezTo>
                    <a:pt x="372" y="378"/>
                    <a:pt x="372" y="380"/>
                    <a:pt x="374" y="384"/>
                  </a:cubicBezTo>
                  <a:cubicBezTo>
                    <a:pt x="376" y="388"/>
                    <a:pt x="374" y="394"/>
                    <a:pt x="377" y="395"/>
                  </a:cubicBezTo>
                  <a:cubicBezTo>
                    <a:pt x="379" y="396"/>
                    <a:pt x="381" y="399"/>
                    <a:pt x="383" y="402"/>
                  </a:cubicBezTo>
                  <a:cubicBezTo>
                    <a:pt x="385" y="406"/>
                    <a:pt x="387" y="404"/>
                    <a:pt x="387" y="407"/>
                  </a:cubicBezTo>
                  <a:cubicBezTo>
                    <a:pt x="388" y="410"/>
                    <a:pt x="388" y="411"/>
                    <a:pt x="391" y="412"/>
                  </a:cubicBezTo>
                  <a:cubicBezTo>
                    <a:pt x="394" y="414"/>
                    <a:pt x="392" y="417"/>
                    <a:pt x="392" y="419"/>
                  </a:cubicBezTo>
                  <a:cubicBezTo>
                    <a:pt x="392" y="421"/>
                    <a:pt x="396" y="424"/>
                    <a:pt x="401" y="428"/>
                  </a:cubicBezTo>
                  <a:cubicBezTo>
                    <a:pt x="405" y="433"/>
                    <a:pt x="401" y="436"/>
                    <a:pt x="405" y="436"/>
                  </a:cubicBezTo>
                  <a:cubicBezTo>
                    <a:pt x="408" y="436"/>
                    <a:pt x="412" y="438"/>
                    <a:pt x="415" y="440"/>
                  </a:cubicBezTo>
                  <a:cubicBezTo>
                    <a:pt x="419" y="443"/>
                    <a:pt x="420" y="441"/>
                    <a:pt x="422" y="442"/>
                  </a:cubicBezTo>
                  <a:cubicBezTo>
                    <a:pt x="425" y="442"/>
                    <a:pt x="429" y="448"/>
                    <a:pt x="430" y="451"/>
                  </a:cubicBezTo>
                  <a:cubicBezTo>
                    <a:pt x="431" y="453"/>
                    <a:pt x="431" y="455"/>
                    <a:pt x="432" y="457"/>
                  </a:cubicBezTo>
                  <a:cubicBezTo>
                    <a:pt x="451" y="454"/>
                    <a:pt x="451" y="454"/>
                    <a:pt x="451" y="454"/>
                  </a:cubicBezTo>
                  <a:cubicBezTo>
                    <a:pt x="451" y="454"/>
                    <a:pt x="457" y="458"/>
                    <a:pt x="461" y="459"/>
                  </a:cubicBezTo>
                  <a:cubicBezTo>
                    <a:pt x="464" y="460"/>
                    <a:pt x="483" y="467"/>
                    <a:pt x="483" y="467"/>
                  </a:cubicBezTo>
                  <a:cubicBezTo>
                    <a:pt x="507" y="466"/>
                    <a:pt x="507" y="466"/>
                    <a:pt x="507" y="466"/>
                  </a:cubicBezTo>
                  <a:cubicBezTo>
                    <a:pt x="509" y="463"/>
                    <a:pt x="509" y="463"/>
                    <a:pt x="509" y="463"/>
                  </a:cubicBezTo>
                  <a:cubicBezTo>
                    <a:pt x="522" y="463"/>
                    <a:pt x="522" y="463"/>
                    <a:pt x="522" y="463"/>
                  </a:cubicBezTo>
                  <a:cubicBezTo>
                    <a:pt x="522" y="463"/>
                    <a:pt x="531" y="471"/>
                    <a:pt x="532" y="471"/>
                  </a:cubicBezTo>
                  <a:cubicBezTo>
                    <a:pt x="533" y="472"/>
                    <a:pt x="537" y="476"/>
                    <a:pt x="537" y="478"/>
                  </a:cubicBezTo>
                  <a:cubicBezTo>
                    <a:pt x="537" y="480"/>
                    <a:pt x="538" y="482"/>
                    <a:pt x="540" y="483"/>
                  </a:cubicBezTo>
                  <a:cubicBezTo>
                    <a:pt x="542" y="484"/>
                    <a:pt x="549" y="489"/>
                    <a:pt x="550" y="488"/>
                  </a:cubicBezTo>
                  <a:cubicBezTo>
                    <a:pt x="551" y="488"/>
                    <a:pt x="553" y="480"/>
                    <a:pt x="557" y="481"/>
                  </a:cubicBezTo>
                  <a:cubicBezTo>
                    <a:pt x="560" y="481"/>
                    <a:pt x="570" y="484"/>
                    <a:pt x="572" y="489"/>
                  </a:cubicBezTo>
                  <a:cubicBezTo>
                    <a:pt x="573" y="495"/>
                    <a:pt x="578" y="499"/>
                    <a:pt x="580" y="501"/>
                  </a:cubicBezTo>
                  <a:cubicBezTo>
                    <a:pt x="581" y="502"/>
                    <a:pt x="581" y="505"/>
                    <a:pt x="582" y="507"/>
                  </a:cubicBezTo>
                  <a:cubicBezTo>
                    <a:pt x="583" y="509"/>
                    <a:pt x="583" y="512"/>
                    <a:pt x="584" y="512"/>
                  </a:cubicBezTo>
                  <a:cubicBezTo>
                    <a:pt x="585" y="512"/>
                    <a:pt x="593" y="516"/>
                    <a:pt x="596" y="516"/>
                  </a:cubicBezTo>
                  <a:cubicBezTo>
                    <a:pt x="597" y="516"/>
                    <a:pt x="598" y="517"/>
                    <a:pt x="599" y="518"/>
                  </a:cubicBezTo>
                  <a:cubicBezTo>
                    <a:pt x="600" y="511"/>
                    <a:pt x="593" y="510"/>
                    <a:pt x="597" y="507"/>
                  </a:cubicBezTo>
                  <a:cubicBezTo>
                    <a:pt x="602" y="503"/>
                    <a:pt x="597" y="500"/>
                    <a:pt x="599" y="499"/>
                  </a:cubicBezTo>
                  <a:cubicBezTo>
                    <a:pt x="601" y="497"/>
                    <a:pt x="605" y="496"/>
                    <a:pt x="605" y="493"/>
                  </a:cubicBezTo>
                  <a:cubicBezTo>
                    <a:pt x="605" y="491"/>
                    <a:pt x="607" y="491"/>
                    <a:pt x="610" y="492"/>
                  </a:cubicBezTo>
                  <a:cubicBezTo>
                    <a:pt x="613" y="492"/>
                    <a:pt x="619" y="487"/>
                    <a:pt x="618" y="485"/>
                  </a:cubicBezTo>
                  <a:cubicBezTo>
                    <a:pt x="618" y="483"/>
                    <a:pt x="619" y="482"/>
                    <a:pt x="623" y="483"/>
                  </a:cubicBezTo>
                  <a:cubicBezTo>
                    <a:pt x="626" y="484"/>
                    <a:pt x="626" y="479"/>
                    <a:pt x="628" y="480"/>
                  </a:cubicBezTo>
                  <a:cubicBezTo>
                    <a:pt x="630" y="480"/>
                    <a:pt x="632" y="482"/>
                    <a:pt x="632" y="480"/>
                  </a:cubicBezTo>
                  <a:cubicBezTo>
                    <a:pt x="632" y="478"/>
                    <a:pt x="634" y="479"/>
                    <a:pt x="636" y="481"/>
                  </a:cubicBezTo>
                  <a:cubicBezTo>
                    <a:pt x="638" y="483"/>
                    <a:pt x="643" y="484"/>
                    <a:pt x="643" y="481"/>
                  </a:cubicBezTo>
                  <a:cubicBezTo>
                    <a:pt x="643" y="479"/>
                    <a:pt x="646" y="481"/>
                    <a:pt x="649" y="484"/>
                  </a:cubicBezTo>
                  <a:cubicBezTo>
                    <a:pt x="651" y="486"/>
                    <a:pt x="652" y="486"/>
                    <a:pt x="656" y="486"/>
                  </a:cubicBezTo>
                  <a:cubicBezTo>
                    <a:pt x="659" y="486"/>
                    <a:pt x="659" y="485"/>
                    <a:pt x="659" y="483"/>
                  </a:cubicBezTo>
                  <a:cubicBezTo>
                    <a:pt x="660" y="481"/>
                    <a:pt x="663" y="488"/>
                    <a:pt x="667" y="488"/>
                  </a:cubicBezTo>
                  <a:cubicBezTo>
                    <a:pt x="671" y="488"/>
                    <a:pt x="668" y="486"/>
                    <a:pt x="665" y="484"/>
                  </a:cubicBezTo>
                  <a:cubicBezTo>
                    <a:pt x="662" y="482"/>
                    <a:pt x="666" y="481"/>
                    <a:pt x="663" y="479"/>
                  </a:cubicBezTo>
                  <a:cubicBezTo>
                    <a:pt x="661" y="477"/>
                    <a:pt x="666" y="475"/>
                    <a:pt x="671" y="475"/>
                  </a:cubicBezTo>
                  <a:cubicBezTo>
                    <a:pt x="675" y="476"/>
                    <a:pt x="675" y="477"/>
                    <a:pt x="677" y="474"/>
                  </a:cubicBezTo>
                  <a:cubicBezTo>
                    <a:pt x="678" y="471"/>
                    <a:pt x="680" y="474"/>
                    <a:pt x="680" y="476"/>
                  </a:cubicBezTo>
                  <a:cubicBezTo>
                    <a:pt x="680" y="479"/>
                    <a:pt x="687" y="475"/>
                    <a:pt x="691" y="475"/>
                  </a:cubicBezTo>
                  <a:cubicBezTo>
                    <a:pt x="695" y="475"/>
                    <a:pt x="699" y="478"/>
                    <a:pt x="699" y="481"/>
                  </a:cubicBezTo>
                  <a:cubicBezTo>
                    <a:pt x="699" y="483"/>
                    <a:pt x="702" y="484"/>
                    <a:pt x="705" y="482"/>
                  </a:cubicBezTo>
                  <a:cubicBezTo>
                    <a:pt x="708" y="479"/>
                    <a:pt x="710" y="476"/>
                    <a:pt x="713" y="479"/>
                  </a:cubicBezTo>
                  <a:cubicBezTo>
                    <a:pt x="715" y="482"/>
                    <a:pt x="718" y="485"/>
                    <a:pt x="721" y="488"/>
                  </a:cubicBezTo>
                  <a:cubicBezTo>
                    <a:pt x="724" y="491"/>
                    <a:pt x="720" y="495"/>
                    <a:pt x="721" y="498"/>
                  </a:cubicBezTo>
                  <a:cubicBezTo>
                    <a:pt x="723" y="500"/>
                    <a:pt x="721" y="504"/>
                    <a:pt x="725" y="506"/>
                  </a:cubicBezTo>
                  <a:cubicBezTo>
                    <a:pt x="729" y="509"/>
                    <a:pt x="725" y="514"/>
                    <a:pt x="728" y="515"/>
                  </a:cubicBezTo>
                  <a:cubicBezTo>
                    <a:pt x="731" y="516"/>
                    <a:pt x="734" y="520"/>
                    <a:pt x="734" y="522"/>
                  </a:cubicBezTo>
                  <a:cubicBezTo>
                    <a:pt x="734" y="524"/>
                    <a:pt x="740" y="527"/>
                    <a:pt x="740" y="523"/>
                  </a:cubicBezTo>
                  <a:cubicBezTo>
                    <a:pt x="741" y="520"/>
                    <a:pt x="744" y="516"/>
                    <a:pt x="744" y="513"/>
                  </a:cubicBezTo>
                  <a:cubicBezTo>
                    <a:pt x="744" y="510"/>
                    <a:pt x="742" y="500"/>
                    <a:pt x="739" y="496"/>
                  </a:cubicBezTo>
                  <a:cubicBezTo>
                    <a:pt x="737" y="493"/>
                    <a:pt x="740" y="492"/>
                    <a:pt x="737" y="488"/>
                  </a:cubicBezTo>
                  <a:cubicBezTo>
                    <a:pt x="734" y="484"/>
                    <a:pt x="732" y="478"/>
                    <a:pt x="732" y="472"/>
                  </a:cubicBezTo>
                  <a:cubicBezTo>
                    <a:pt x="732" y="466"/>
                    <a:pt x="739" y="457"/>
                    <a:pt x="742" y="454"/>
                  </a:cubicBezTo>
                  <a:cubicBezTo>
                    <a:pt x="745" y="452"/>
                    <a:pt x="749" y="453"/>
                    <a:pt x="750" y="450"/>
                  </a:cubicBezTo>
                  <a:cubicBezTo>
                    <a:pt x="750" y="447"/>
                    <a:pt x="754" y="443"/>
                    <a:pt x="757" y="443"/>
                  </a:cubicBezTo>
                  <a:cubicBezTo>
                    <a:pt x="759" y="443"/>
                    <a:pt x="761" y="444"/>
                    <a:pt x="762" y="442"/>
                  </a:cubicBezTo>
                  <a:cubicBezTo>
                    <a:pt x="762" y="439"/>
                    <a:pt x="766" y="436"/>
                    <a:pt x="771" y="435"/>
                  </a:cubicBezTo>
                  <a:cubicBezTo>
                    <a:pt x="775" y="435"/>
                    <a:pt x="773" y="432"/>
                    <a:pt x="771" y="430"/>
                  </a:cubicBezTo>
                  <a:cubicBezTo>
                    <a:pt x="770" y="428"/>
                    <a:pt x="772" y="425"/>
                    <a:pt x="773" y="427"/>
                  </a:cubicBezTo>
                  <a:cubicBezTo>
                    <a:pt x="774" y="428"/>
                    <a:pt x="777" y="428"/>
                    <a:pt x="779" y="427"/>
                  </a:cubicBezTo>
                  <a:cubicBezTo>
                    <a:pt x="781" y="426"/>
                    <a:pt x="785" y="422"/>
                    <a:pt x="781" y="422"/>
                  </a:cubicBezTo>
                  <a:cubicBezTo>
                    <a:pt x="777" y="422"/>
                    <a:pt x="776" y="420"/>
                    <a:pt x="779" y="419"/>
                  </a:cubicBezTo>
                  <a:cubicBezTo>
                    <a:pt x="781" y="418"/>
                    <a:pt x="779" y="414"/>
                    <a:pt x="776" y="414"/>
                  </a:cubicBezTo>
                  <a:cubicBezTo>
                    <a:pt x="772" y="413"/>
                    <a:pt x="773" y="411"/>
                    <a:pt x="775" y="409"/>
                  </a:cubicBezTo>
                  <a:cubicBezTo>
                    <a:pt x="777" y="407"/>
                    <a:pt x="772" y="404"/>
                    <a:pt x="770" y="402"/>
                  </a:cubicBezTo>
                  <a:cubicBezTo>
                    <a:pt x="768" y="401"/>
                    <a:pt x="772" y="400"/>
                    <a:pt x="773" y="399"/>
                  </a:cubicBezTo>
                  <a:cubicBezTo>
                    <a:pt x="775" y="399"/>
                    <a:pt x="774" y="390"/>
                    <a:pt x="775" y="388"/>
                  </a:cubicBezTo>
                  <a:cubicBezTo>
                    <a:pt x="776" y="386"/>
                    <a:pt x="779" y="386"/>
                    <a:pt x="777" y="388"/>
                  </a:cubicBezTo>
                  <a:cubicBezTo>
                    <a:pt x="776" y="390"/>
                    <a:pt x="774" y="394"/>
                    <a:pt x="777" y="397"/>
                  </a:cubicBezTo>
                  <a:cubicBezTo>
                    <a:pt x="779" y="399"/>
                    <a:pt x="780" y="402"/>
                    <a:pt x="779" y="407"/>
                  </a:cubicBezTo>
                  <a:cubicBezTo>
                    <a:pt x="778" y="411"/>
                    <a:pt x="780" y="410"/>
                    <a:pt x="783" y="404"/>
                  </a:cubicBezTo>
                  <a:cubicBezTo>
                    <a:pt x="786" y="399"/>
                    <a:pt x="786" y="394"/>
                    <a:pt x="784" y="393"/>
                  </a:cubicBezTo>
                  <a:cubicBezTo>
                    <a:pt x="782" y="393"/>
                    <a:pt x="782" y="387"/>
                    <a:pt x="784" y="390"/>
                  </a:cubicBezTo>
                  <a:cubicBezTo>
                    <a:pt x="786" y="392"/>
                    <a:pt x="787" y="393"/>
                    <a:pt x="790" y="389"/>
                  </a:cubicBezTo>
                  <a:cubicBezTo>
                    <a:pt x="794" y="386"/>
                    <a:pt x="797" y="380"/>
                    <a:pt x="795" y="379"/>
                  </a:cubicBezTo>
                  <a:cubicBezTo>
                    <a:pt x="793" y="378"/>
                    <a:pt x="796" y="376"/>
                    <a:pt x="800" y="376"/>
                  </a:cubicBezTo>
                  <a:cubicBezTo>
                    <a:pt x="803" y="377"/>
                    <a:pt x="811" y="374"/>
                    <a:pt x="812" y="373"/>
                  </a:cubicBezTo>
                  <a:cubicBezTo>
                    <a:pt x="814" y="369"/>
                    <a:pt x="799" y="375"/>
                    <a:pt x="799" y="373"/>
                  </a:cubicBezTo>
                  <a:cubicBezTo>
                    <a:pt x="799" y="371"/>
                    <a:pt x="808" y="369"/>
                    <a:pt x="813" y="368"/>
                  </a:cubicBezTo>
                  <a:cubicBezTo>
                    <a:pt x="817" y="368"/>
                    <a:pt x="815" y="362"/>
                    <a:pt x="817" y="365"/>
                  </a:cubicBezTo>
                  <a:cubicBezTo>
                    <a:pt x="819" y="367"/>
                    <a:pt x="821" y="367"/>
                    <a:pt x="824" y="365"/>
                  </a:cubicBezTo>
                  <a:cubicBezTo>
                    <a:pt x="826" y="364"/>
                    <a:pt x="824" y="360"/>
                    <a:pt x="822" y="359"/>
                  </a:cubicBezTo>
                  <a:cubicBezTo>
                    <a:pt x="819" y="358"/>
                    <a:pt x="824" y="356"/>
                    <a:pt x="823" y="355"/>
                  </a:cubicBezTo>
                  <a:cubicBezTo>
                    <a:pt x="822" y="353"/>
                    <a:pt x="825" y="346"/>
                    <a:pt x="828" y="345"/>
                  </a:cubicBezTo>
                  <a:cubicBezTo>
                    <a:pt x="832" y="345"/>
                    <a:pt x="830" y="342"/>
                    <a:pt x="833" y="342"/>
                  </a:cubicBezTo>
                  <a:cubicBezTo>
                    <a:pt x="836" y="342"/>
                    <a:pt x="836" y="339"/>
                    <a:pt x="839" y="336"/>
                  </a:cubicBezTo>
                  <a:cubicBezTo>
                    <a:pt x="842" y="334"/>
                    <a:pt x="845" y="340"/>
                    <a:pt x="850" y="337"/>
                  </a:cubicBezTo>
                  <a:cubicBezTo>
                    <a:pt x="851" y="335"/>
                    <a:pt x="854" y="333"/>
                    <a:pt x="856" y="332"/>
                  </a:cubicBezTo>
                  <a:cubicBezTo>
                    <a:pt x="846" y="319"/>
                    <a:pt x="849" y="311"/>
                    <a:pt x="849" y="308"/>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199" name="Freeform 171"/>
            <p:cNvSpPr>
              <a:spLocks/>
            </p:cNvSpPr>
            <p:nvPr/>
          </p:nvSpPr>
          <p:spPr bwMode="auto">
            <a:xfrm>
              <a:off x="4502185" y="4928778"/>
              <a:ext cx="39162" cy="87536"/>
            </a:xfrm>
            <a:custGeom>
              <a:avLst/>
              <a:gdLst>
                <a:gd name="T0" fmla="*/ 6 w 7"/>
                <a:gd name="T1" fmla="*/ 15 h 16"/>
                <a:gd name="T2" fmla="*/ 3 w 7"/>
                <a:gd name="T3" fmla="*/ 11 h 16"/>
                <a:gd name="T4" fmla="*/ 0 w 7"/>
                <a:gd name="T5" fmla="*/ 6 h 16"/>
                <a:gd name="T6" fmla="*/ 3 w 7"/>
                <a:gd name="T7" fmla="*/ 3 h 16"/>
                <a:gd name="T8" fmla="*/ 4 w 7"/>
                <a:gd name="T9" fmla="*/ 10 h 16"/>
                <a:gd name="T10" fmla="*/ 6 w 7"/>
                <a:gd name="T11" fmla="*/ 15 h 16"/>
              </a:gdLst>
              <a:ahLst/>
              <a:cxnLst>
                <a:cxn ang="0">
                  <a:pos x="T0" y="T1"/>
                </a:cxn>
                <a:cxn ang="0">
                  <a:pos x="T2" y="T3"/>
                </a:cxn>
                <a:cxn ang="0">
                  <a:pos x="T4" y="T5"/>
                </a:cxn>
                <a:cxn ang="0">
                  <a:pos x="T6" y="T7"/>
                </a:cxn>
                <a:cxn ang="0">
                  <a:pos x="T8" y="T9"/>
                </a:cxn>
                <a:cxn ang="0">
                  <a:pos x="T10" y="T11"/>
                </a:cxn>
              </a:cxnLst>
              <a:rect l="0" t="0" r="r" b="b"/>
              <a:pathLst>
                <a:path w="7" h="16">
                  <a:moveTo>
                    <a:pt x="6" y="15"/>
                  </a:moveTo>
                  <a:cubicBezTo>
                    <a:pt x="6" y="16"/>
                    <a:pt x="3" y="13"/>
                    <a:pt x="3" y="11"/>
                  </a:cubicBezTo>
                  <a:cubicBezTo>
                    <a:pt x="3" y="9"/>
                    <a:pt x="0" y="9"/>
                    <a:pt x="0" y="6"/>
                  </a:cubicBezTo>
                  <a:cubicBezTo>
                    <a:pt x="0" y="2"/>
                    <a:pt x="2" y="0"/>
                    <a:pt x="3" y="3"/>
                  </a:cubicBezTo>
                  <a:cubicBezTo>
                    <a:pt x="5" y="6"/>
                    <a:pt x="4" y="8"/>
                    <a:pt x="4" y="10"/>
                  </a:cubicBezTo>
                  <a:cubicBezTo>
                    <a:pt x="4" y="11"/>
                    <a:pt x="7" y="13"/>
                    <a:pt x="6" y="15"/>
                  </a:cubicBez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209" name="Group 208"/>
          <p:cNvGrpSpPr/>
          <p:nvPr/>
        </p:nvGrpSpPr>
        <p:grpSpPr>
          <a:xfrm>
            <a:off x="7145955" y="3162708"/>
            <a:ext cx="1577205" cy="1342796"/>
            <a:chOff x="6351587" y="927100"/>
            <a:chExt cx="4956176" cy="4219576"/>
          </a:xfrm>
        </p:grpSpPr>
        <p:sp>
          <p:nvSpPr>
            <p:cNvPr id="202" name="Freeform 5"/>
            <p:cNvSpPr>
              <a:spLocks/>
            </p:cNvSpPr>
            <p:nvPr/>
          </p:nvSpPr>
          <p:spPr bwMode="auto">
            <a:xfrm>
              <a:off x="7045325" y="2255838"/>
              <a:ext cx="771525" cy="407988"/>
            </a:xfrm>
            <a:custGeom>
              <a:avLst/>
              <a:gdLst>
                <a:gd name="T0" fmla="*/ 191 w 486"/>
                <a:gd name="T1" fmla="*/ 18 h 257"/>
                <a:gd name="T2" fmla="*/ 200 w 486"/>
                <a:gd name="T3" fmla="*/ 9 h 257"/>
                <a:gd name="T4" fmla="*/ 205 w 486"/>
                <a:gd name="T5" fmla="*/ 21 h 257"/>
                <a:gd name="T6" fmla="*/ 224 w 486"/>
                <a:gd name="T7" fmla="*/ 38 h 257"/>
                <a:gd name="T8" fmla="*/ 232 w 486"/>
                <a:gd name="T9" fmla="*/ 51 h 257"/>
                <a:gd name="T10" fmla="*/ 251 w 486"/>
                <a:gd name="T11" fmla="*/ 56 h 257"/>
                <a:gd name="T12" fmla="*/ 272 w 486"/>
                <a:gd name="T13" fmla="*/ 65 h 257"/>
                <a:gd name="T14" fmla="*/ 278 w 486"/>
                <a:gd name="T15" fmla="*/ 78 h 257"/>
                <a:gd name="T16" fmla="*/ 286 w 486"/>
                <a:gd name="T17" fmla="*/ 86 h 257"/>
                <a:gd name="T18" fmla="*/ 324 w 486"/>
                <a:gd name="T19" fmla="*/ 89 h 257"/>
                <a:gd name="T20" fmla="*/ 327 w 486"/>
                <a:gd name="T21" fmla="*/ 95 h 257"/>
                <a:gd name="T22" fmla="*/ 328 w 486"/>
                <a:gd name="T23" fmla="*/ 113 h 257"/>
                <a:gd name="T24" fmla="*/ 349 w 486"/>
                <a:gd name="T25" fmla="*/ 110 h 257"/>
                <a:gd name="T26" fmla="*/ 355 w 486"/>
                <a:gd name="T27" fmla="*/ 107 h 257"/>
                <a:gd name="T28" fmla="*/ 364 w 486"/>
                <a:gd name="T29" fmla="*/ 105 h 257"/>
                <a:gd name="T30" fmla="*/ 375 w 486"/>
                <a:gd name="T31" fmla="*/ 96 h 257"/>
                <a:gd name="T32" fmla="*/ 376 w 486"/>
                <a:gd name="T33" fmla="*/ 90 h 257"/>
                <a:gd name="T34" fmla="*/ 390 w 486"/>
                <a:gd name="T35" fmla="*/ 86 h 257"/>
                <a:gd name="T36" fmla="*/ 418 w 486"/>
                <a:gd name="T37" fmla="*/ 101 h 257"/>
                <a:gd name="T38" fmla="*/ 440 w 486"/>
                <a:gd name="T39" fmla="*/ 105 h 257"/>
                <a:gd name="T40" fmla="*/ 452 w 486"/>
                <a:gd name="T41" fmla="*/ 104 h 257"/>
                <a:gd name="T42" fmla="*/ 465 w 486"/>
                <a:gd name="T43" fmla="*/ 99 h 257"/>
                <a:gd name="T44" fmla="*/ 483 w 486"/>
                <a:gd name="T45" fmla="*/ 116 h 257"/>
                <a:gd name="T46" fmla="*/ 480 w 486"/>
                <a:gd name="T47" fmla="*/ 139 h 257"/>
                <a:gd name="T48" fmla="*/ 473 w 486"/>
                <a:gd name="T49" fmla="*/ 170 h 257"/>
                <a:gd name="T50" fmla="*/ 485 w 486"/>
                <a:gd name="T51" fmla="*/ 182 h 257"/>
                <a:gd name="T52" fmla="*/ 465 w 486"/>
                <a:gd name="T53" fmla="*/ 202 h 257"/>
                <a:gd name="T54" fmla="*/ 462 w 486"/>
                <a:gd name="T55" fmla="*/ 215 h 257"/>
                <a:gd name="T56" fmla="*/ 468 w 486"/>
                <a:gd name="T57" fmla="*/ 235 h 257"/>
                <a:gd name="T58" fmla="*/ 420 w 486"/>
                <a:gd name="T59" fmla="*/ 254 h 257"/>
                <a:gd name="T60" fmla="*/ 367 w 486"/>
                <a:gd name="T61" fmla="*/ 256 h 257"/>
                <a:gd name="T62" fmla="*/ 364 w 486"/>
                <a:gd name="T63" fmla="*/ 247 h 257"/>
                <a:gd name="T64" fmla="*/ 354 w 486"/>
                <a:gd name="T65" fmla="*/ 251 h 257"/>
                <a:gd name="T66" fmla="*/ 358 w 486"/>
                <a:gd name="T67" fmla="*/ 254 h 257"/>
                <a:gd name="T68" fmla="*/ 346 w 486"/>
                <a:gd name="T69" fmla="*/ 250 h 257"/>
                <a:gd name="T70" fmla="*/ 340 w 486"/>
                <a:gd name="T71" fmla="*/ 241 h 257"/>
                <a:gd name="T72" fmla="*/ 325 w 486"/>
                <a:gd name="T73" fmla="*/ 242 h 257"/>
                <a:gd name="T74" fmla="*/ 300 w 486"/>
                <a:gd name="T75" fmla="*/ 236 h 257"/>
                <a:gd name="T76" fmla="*/ 292 w 486"/>
                <a:gd name="T77" fmla="*/ 239 h 257"/>
                <a:gd name="T78" fmla="*/ 322 w 486"/>
                <a:gd name="T79" fmla="*/ 244 h 257"/>
                <a:gd name="T80" fmla="*/ 312 w 486"/>
                <a:gd name="T81" fmla="*/ 245 h 257"/>
                <a:gd name="T82" fmla="*/ 331 w 486"/>
                <a:gd name="T83" fmla="*/ 254 h 257"/>
                <a:gd name="T84" fmla="*/ 191 w 486"/>
                <a:gd name="T85" fmla="*/ 206 h 257"/>
                <a:gd name="T86" fmla="*/ 102 w 486"/>
                <a:gd name="T87" fmla="*/ 193 h 257"/>
                <a:gd name="T88" fmla="*/ 56 w 486"/>
                <a:gd name="T89" fmla="*/ 176 h 257"/>
                <a:gd name="T90" fmla="*/ 0 w 486"/>
                <a:gd name="T91" fmla="*/ 140 h 257"/>
                <a:gd name="T92" fmla="*/ 11 w 486"/>
                <a:gd name="T93" fmla="*/ 120 h 257"/>
                <a:gd name="T94" fmla="*/ 39 w 486"/>
                <a:gd name="T95" fmla="*/ 93 h 257"/>
                <a:gd name="T96" fmla="*/ 66 w 486"/>
                <a:gd name="T97" fmla="*/ 87 h 257"/>
                <a:gd name="T98" fmla="*/ 72 w 486"/>
                <a:gd name="T99" fmla="*/ 80 h 257"/>
                <a:gd name="T100" fmla="*/ 116 w 486"/>
                <a:gd name="T101" fmla="*/ 45 h 257"/>
                <a:gd name="T102" fmla="*/ 111 w 486"/>
                <a:gd name="T103" fmla="*/ 35 h 257"/>
                <a:gd name="T104" fmla="*/ 102 w 486"/>
                <a:gd name="T105" fmla="*/ 29 h 257"/>
                <a:gd name="T106" fmla="*/ 104 w 486"/>
                <a:gd name="T107" fmla="*/ 17 h 257"/>
                <a:gd name="T108" fmla="*/ 113 w 486"/>
                <a:gd name="T109" fmla="*/ 15 h 257"/>
                <a:gd name="T110" fmla="*/ 131 w 486"/>
                <a:gd name="T111" fmla="*/ 8 h 257"/>
                <a:gd name="T112" fmla="*/ 143 w 486"/>
                <a:gd name="T113" fmla="*/ 3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6" h="257">
                  <a:moveTo>
                    <a:pt x="148" y="6"/>
                  </a:moveTo>
                  <a:lnTo>
                    <a:pt x="160" y="8"/>
                  </a:lnTo>
                  <a:lnTo>
                    <a:pt x="166" y="11"/>
                  </a:lnTo>
                  <a:lnTo>
                    <a:pt x="176" y="12"/>
                  </a:lnTo>
                  <a:lnTo>
                    <a:pt x="181" y="15"/>
                  </a:lnTo>
                  <a:lnTo>
                    <a:pt x="191" y="18"/>
                  </a:lnTo>
                  <a:lnTo>
                    <a:pt x="193" y="17"/>
                  </a:lnTo>
                  <a:lnTo>
                    <a:pt x="196" y="11"/>
                  </a:lnTo>
                  <a:lnTo>
                    <a:pt x="197" y="9"/>
                  </a:lnTo>
                  <a:lnTo>
                    <a:pt x="199" y="9"/>
                  </a:lnTo>
                  <a:lnTo>
                    <a:pt x="200" y="9"/>
                  </a:lnTo>
                  <a:lnTo>
                    <a:pt x="200" y="9"/>
                  </a:lnTo>
                  <a:lnTo>
                    <a:pt x="202" y="11"/>
                  </a:lnTo>
                  <a:lnTo>
                    <a:pt x="203" y="14"/>
                  </a:lnTo>
                  <a:lnTo>
                    <a:pt x="203" y="15"/>
                  </a:lnTo>
                  <a:lnTo>
                    <a:pt x="203" y="17"/>
                  </a:lnTo>
                  <a:lnTo>
                    <a:pt x="203" y="20"/>
                  </a:lnTo>
                  <a:lnTo>
                    <a:pt x="205" y="21"/>
                  </a:lnTo>
                  <a:lnTo>
                    <a:pt x="212" y="21"/>
                  </a:lnTo>
                  <a:lnTo>
                    <a:pt x="215" y="23"/>
                  </a:lnTo>
                  <a:lnTo>
                    <a:pt x="217" y="26"/>
                  </a:lnTo>
                  <a:lnTo>
                    <a:pt x="217" y="32"/>
                  </a:lnTo>
                  <a:lnTo>
                    <a:pt x="218" y="33"/>
                  </a:lnTo>
                  <a:lnTo>
                    <a:pt x="224" y="38"/>
                  </a:lnTo>
                  <a:lnTo>
                    <a:pt x="226" y="39"/>
                  </a:lnTo>
                  <a:lnTo>
                    <a:pt x="227" y="42"/>
                  </a:lnTo>
                  <a:lnTo>
                    <a:pt x="229" y="45"/>
                  </a:lnTo>
                  <a:lnTo>
                    <a:pt x="229" y="48"/>
                  </a:lnTo>
                  <a:lnTo>
                    <a:pt x="229" y="50"/>
                  </a:lnTo>
                  <a:lnTo>
                    <a:pt x="232" y="51"/>
                  </a:lnTo>
                  <a:lnTo>
                    <a:pt x="233" y="51"/>
                  </a:lnTo>
                  <a:lnTo>
                    <a:pt x="236" y="50"/>
                  </a:lnTo>
                  <a:lnTo>
                    <a:pt x="238" y="48"/>
                  </a:lnTo>
                  <a:lnTo>
                    <a:pt x="241" y="48"/>
                  </a:lnTo>
                  <a:lnTo>
                    <a:pt x="247" y="51"/>
                  </a:lnTo>
                  <a:lnTo>
                    <a:pt x="251" y="56"/>
                  </a:lnTo>
                  <a:lnTo>
                    <a:pt x="254" y="62"/>
                  </a:lnTo>
                  <a:lnTo>
                    <a:pt x="256" y="68"/>
                  </a:lnTo>
                  <a:lnTo>
                    <a:pt x="259" y="68"/>
                  </a:lnTo>
                  <a:lnTo>
                    <a:pt x="268" y="68"/>
                  </a:lnTo>
                  <a:lnTo>
                    <a:pt x="271" y="66"/>
                  </a:lnTo>
                  <a:lnTo>
                    <a:pt x="272" y="65"/>
                  </a:lnTo>
                  <a:lnTo>
                    <a:pt x="274" y="65"/>
                  </a:lnTo>
                  <a:lnTo>
                    <a:pt x="275" y="68"/>
                  </a:lnTo>
                  <a:lnTo>
                    <a:pt x="275" y="71"/>
                  </a:lnTo>
                  <a:lnTo>
                    <a:pt x="275" y="74"/>
                  </a:lnTo>
                  <a:lnTo>
                    <a:pt x="274" y="77"/>
                  </a:lnTo>
                  <a:lnTo>
                    <a:pt x="278" y="78"/>
                  </a:lnTo>
                  <a:lnTo>
                    <a:pt x="283" y="80"/>
                  </a:lnTo>
                  <a:lnTo>
                    <a:pt x="283" y="80"/>
                  </a:lnTo>
                  <a:lnTo>
                    <a:pt x="285" y="81"/>
                  </a:lnTo>
                  <a:lnTo>
                    <a:pt x="286" y="83"/>
                  </a:lnTo>
                  <a:lnTo>
                    <a:pt x="286" y="84"/>
                  </a:lnTo>
                  <a:lnTo>
                    <a:pt x="286" y="86"/>
                  </a:lnTo>
                  <a:lnTo>
                    <a:pt x="288" y="84"/>
                  </a:lnTo>
                  <a:lnTo>
                    <a:pt x="292" y="84"/>
                  </a:lnTo>
                  <a:lnTo>
                    <a:pt x="298" y="84"/>
                  </a:lnTo>
                  <a:lnTo>
                    <a:pt x="313" y="89"/>
                  </a:lnTo>
                  <a:lnTo>
                    <a:pt x="322" y="89"/>
                  </a:lnTo>
                  <a:lnTo>
                    <a:pt x="324" y="89"/>
                  </a:lnTo>
                  <a:lnTo>
                    <a:pt x="325" y="90"/>
                  </a:lnTo>
                  <a:lnTo>
                    <a:pt x="325" y="92"/>
                  </a:lnTo>
                  <a:lnTo>
                    <a:pt x="325" y="92"/>
                  </a:lnTo>
                  <a:lnTo>
                    <a:pt x="325" y="92"/>
                  </a:lnTo>
                  <a:lnTo>
                    <a:pt x="325" y="92"/>
                  </a:lnTo>
                  <a:lnTo>
                    <a:pt x="327" y="95"/>
                  </a:lnTo>
                  <a:lnTo>
                    <a:pt x="325" y="98"/>
                  </a:lnTo>
                  <a:lnTo>
                    <a:pt x="325" y="99"/>
                  </a:lnTo>
                  <a:lnTo>
                    <a:pt x="325" y="102"/>
                  </a:lnTo>
                  <a:lnTo>
                    <a:pt x="325" y="105"/>
                  </a:lnTo>
                  <a:lnTo>
                    <a:pt x="328" y="110"/>
                  </a:lnTo>
                  <a:lnTo>
                    <a:pt x="328" y="113"/>
                  </a:lnTo>
                  <a:lnTo>
                    <a:pt x="327" y="116"/>
                  </a:lnTo>
                  <a:lnTo>
                    <a:pt x="333" y="116"/>
                  </a:lnTo>
                  <a:lnTo>
                    <a:pt x="336" y="114"/>
                  </a:lnTo>
                  <a:lnTo>
                    <a:pt x="339" y="111"/>
                  </a:lnTo>
                  <a:lnTo>
                    <a:pt x="348" y="110"/>
                  </a:lnTo>
                  <a:lnTo>
                    <a:pt x="349" y="110"/>
                  </a:lnTo>
                  <a:lnTo>
                    <a:pt x="352" y="111"/>
                  </a:lnTo>
                  <a:lnTo>
                    <a:pt x="354" y="111"/>
                  </a:lnTo>
                  <a:lnTo>
                    <a:pt x="354" y="110"/>
                  </a:lnTo>
                  <a:lnTo>
                    <a:pt x="354" y="110"/>
                  </a:lnTo>
                  <a:lnTo>
                    <a:pt x="354" y="108"/>
                  </a:lnTo>
                  <a:lnTo>
                    <a:pt x="355" y="107"/>
                  </a:lnTo>
                  <a:lnTo>
                    <a:pt x="357" y="107"/>
                  </a:lnTo>
                  <a:lnTo>
                    <a:pt x="358" y="107"/>
                  </a:lnTo>
                  <a:lnTo>
                    <a:pt x="360" y="108"/>
                  </a:lnTo>
                  <a:lnTo>
                    <a:pt x="361" y="108"/>
                  </a:lnTo>
                  <a:lnTo>
                    <a:pt x="361" y="105"/>
                  </a:lnTo>
                  <a:lnTo>
                    <a:pt x="364" y="105"/>
                  </a:lnTo>
                  <a:lnTo>
                    <a:pt x="366" y="104"/>
                  </a:lnTo>
                  <a:lnTo>
                    <a:pt x="369" y="104"/>
                  </a:lnTo>
                  <a:lnTo>
                    <a:pt x="370" y="102"/>
                  </a:lnTo>
                  <a:lnTo>
                    <a:pt x="372" y="99"/>
                  </a:lnTo>
                  <a:lnTo>
                    <a:pt x="373" y="98"/>
                  </a:lnTo>
                  <a:lnTo>
                    <a:pt x="375" y="96"/>
                  </a:lnTo>
                  <a:lnTo>
                    <a:pt x="376" y="96"/>
                  </a:lnTo>
                  <a:lnTo>
                    <a:pt x="378" y="96"/>
                  </a:lnTo>
                  <a:lnTo>
                    <a:pt x="379" y="93"/>
                  </a:lnTo>
                  <a:lnTo>
                    <a:pt x="379" y="93"/>
                  </a:lnTo>
                  <a:lnTo>
                    <a:pt x="376" y="92"/>
                  </a:lnTo>
                  <a:lnTo>
                    <a:pt x="376" y="90"/>
                  </a:lnTo>
                  <a:lnTo>
                    <a:pt x="376" y="87"/>
                  </a:lnTo>
                  <a:lnTo>
                    <a:pt x="376" y="86"/>
                  </a:lnTo>
                  <a:lnTo>
                    <a:pt x="378" y="86"/>
                  </a:lnTo>
                  <a:lnTo>
                    <a:pt x="381" y="86"/>
                  </a:lnTo>
                  <a:lnTo>
                    <a:pt x="387" y="86"/>
                  </a:lnTo>
                  <a:lnTo>
                    <a:pt x="390" y="86"/>
                  </a:lnTo>
                  <a:lnTo>
                    <a:pt x="400" y="84"/>
                  </a:lnTo>
                  <a:lnTo>
                    <a:pt x="405" y="84"/>
                  </a:lnTo>
                  <a:lnTo>
                    <a:pt x="408" y="87"/>
                  </a:lnTo>
                  <a:lnTo>
                    <a:pt x="411" y="95"/>
                  </a:lnTo>
                  <a:lnTo>
                    <a:pt x="414" y="98"/>
                  </a:lnTo>
                  <a:lnTo>
                    <a:pt x="418" y="101"/>
                  </a:lnTo>
                  <a:lnTo>
                    <a:pt x="421" y="104"/>
                  </a:lnTo>
                  <a:lnTo>
                    <a:pt x="423" y="110"/>
                  </a:lnTo>
                  <a:lnTo>
                    <a:pt x="432" y="104"/>
                  </a:lnTo>
                  <a:lnTo>
                    <a:pt x="435" y="104"/>
                  </a:lnTo>
                  <a:lnTo>
                    <a:pt x="437" y="104"/>
                  </a:lnTo>
                  <a:lnTo>
                    <a:pt x="440" y="105"/>
                  </a:lnTo>
                  <a:lnTo>
                    <a:pt x="441" y="105"/>
                  </a:lnTo>
                  <a:lnTo>
                    <a:pt x="443" y="105"/>
                  </a:lnTo>
                  <a:lnTo>
                    <a:pt x="444" y="104"/>
                  </a:lnTo>
                  <a:lnTo>
                    <a:pt x="446" y="102"/>
                  </a:lnTo>
                  <a:lnTo>
                    <a:pt x="449" y="102"/>
                  </a:lnTo>
                  <a:lnTo>
                    <a:pt x="452" y="104"/>
                  </a:lnTo>
                  <a:lnTo>
                    <a:pt x="455" y="104"/>
                  </a:lnTo>
                  <a:lnTo>
                    <a:pt x="456" y="102"/>
                  </a:lnTo>
                  <a:lnTo>
                    <a:pt x="458" y="99"/>
                  </a:lnTo>
                  <a:lnTo>
                    <a:pt x="459" y="98"/>
                  </a:lnTo>
                  <a:lnTo>
                    <a:pt x="462" y="98"/>
                  </a:lnTo>
                  <a:lnTo>
                    <a:pt x="465" y="99"/>
                  </a:lnTo>
                  <a:lnTo>
                    <a:pt x="467" y="104"/>
                  </a:lnTo>
                  <a:lnTo>
                    <a:pt x="468" y="107"/>
                  </a:lnTo>
                  <a:lnTo>
                    <a:pt x="470" y="107"/>
                  </a:lnTo>
                  <a:lnTo>
                    <a:pt x="473" y="108"/>
                  </a:lnTo>
                  <a:lnTo>
                    <a:pt x="474" y="108"/>
                  </a:lnTo>
                  <a:lnTo>
                    <a:pt x="483" y="116"/>
                  </a:lnTo>
                  <a:lnTo>
                    <a:pt x="486" y="117"/>
                  </a:lnTo>
                  <a:lnTo>
                    <a:pt x="485" y="120"/>
                  </a:lnTo>
                  <a:lnTo>
                    <a:pt x="482" y="130"/>
                  </a:lnTo>
                  <a:lnTo>
                    <a:pt x="480" y="134"/>
                  </a:lnTo>
                  <a:lnTo>
                    <a:pt x="482" y="137"/>
                  </a:lnTo>
                  <a:lnTo>
                    <a:pt x="480" y="139"/>
                  </a:lnTo>
                  <a:lnTo>
                    <a:pt x="479" y="142"/>
                  </a:lnTo>
                  <a:lnTo>
                    <a:pt x="477" y="143"/>
                  </a:lnTo>
                  <a:lnTo>
                    <a:pt x="477" y="148"/>
                  </a:lnTo>
                  <a:lnTo>
                    <a:pt x="477" y="155"/>
                  </a:lnTo>
                  <a:lnTo>
                    <a:pt x="477" y="158"/>
                  </a:lnTo>
                  <a:lnTo>
                    <a:pt x="473" y="170"/>
                  </a:lnTo>
                  <a:lnTo>
                    <a:pt x="471" y="176"/>
                  </a:lnTo>
                  <a:lnTo>
                    <a:pt x="474" y="181"/>
                  </a:lnTo>
                  <a:lnTo>
                    <a:pt x="476" y="182"/>
                  </a:lnTo>
                  <a:lnTo>
                    <a:pt x="480" y="179"/>
                  </a:lnTo>
                  <a:lnTo>
                    <a:pt x="483" y="181"/>
                  </a:lnTo>
                  <a:lnTo>
                    <a:pt x="485" y="182"/>
                  </a:lnTo>
                  <a:lnTo>
                    <a:pt x="486" y="185"/>
                  </a:lnTo>
                  <a:lnTo>
                    <a:pt x="486" y="188"/>
                  </a:lnTo>
                  <a:lnTo>
                    <a:pt x="486" y="190"/>
                  </a:lnTo>
                  <a:lnTo>
                    <a:pt x="483" y="194"/>
                  </a:lnTo>
                  <a:lnTo>
                    <a:pt x="467" y="202"/>
                  </a:lnTo>
                  <a:lnTo>
                    <a:pt x="465" y="202"/>
                  </a:lnTo>
                  <a:lnTo>
                    <a:pt x="465" y="200"/>
                  </a:lnTo>
                  <a:lnTo>
                    <a:pt x="464" y="196"/>
                  </a:lnTo>
                  <a:lnTo>
                    <a:pt x="458" y="206"/>
                  </a:lnTo>
                  <a:lnTo>
                    <a:pt x="456" y="211"/>
                  </a:lnTo>
                  <a:lnTo>
                    <a:pt x="461" y="214"/>
                  </a:lnTo>
                  <a:lnTo>
                    <a:pt x="462" y="215"/>
                  </a:lnTo>
                  <a:lnTo>
                    <a:pt x="470" y="221"/>
                  </a:lnTo>
                  <a:lnTo>
                    <a:pt x="474" y="223"/>
                  </a:lnTo>
                  <a:lnTo>
                    <a:pt x="474" y="224"/>
                  </a:lnTo>
                  <a:lnTo>
                    <a:pt x="474" y="227"/>
                  </a:lnTo>
                  <a:lnTo>
                    <a:pt x="473" y="232"/>
                  </a:lnTo>
                  <a:lnTo>
                    <a:pt x="468" y="235"/>
                  </a:lnTo>
                  <a:lnTo>
                    <a:pt x="455" y="242"/>
                  </a:lnTo>
                  <a:lnTo>
                    <a:pt x="450" y="247"/>
                  </a:lnTo>
                  <a:lnTo>
                    <a:pt x="450" y="250"/>
                  </a:lnTo>
                  <a:lnTo>
                    <a:pt x="455" y="253"/>
                  </a:lnTo>
                  <a:lnTo>
                    <a:pt x="447" y="254"/>
                  </a:lnTo>
                  <a:lnTo>
                    <a:pt x="420" y="254"/>
                  </a:lnTo>
                  <a:lnTo>
                    <a:pt x="412" y="253"/>
                  </a:lnTo>
                  <a:lnTo>
                    <a:pt x="411" y="253"/>
                  </a:lnTo>
                  <a:lnTo>
                    <a:pt x="408" y="254"/>
                  </a:lnTo>
                  <a:lnTo>
                    <a:pt x="391" y="256"/>
                  </a:lnTo>
                  <a:lnTo>
                    <a:pt x="372" y="254"/>
                  </a:lnTo>
                  <a:lnTo>
                    <a:pt x="367" y="256"/>
                  </a:lnTo>
                  <a:lnTo>
                    <a:pt x="364" y="256"/>
                  </a:lnTo>
                  <a:lnTo>
                    <a:pt x="361" y="254"/>
                  </a:lnTo>
                  <a:lnTo>
                    <a:pt x="361" y="254"/>
                  </a:lnTo>
                  <a:lnTo>
                    <a:pt x="366" y="253"/>
                  </a:lnTo>
                  <a:lnTo>
                    <a:pt x="366" y="250"/>
                  </a:lnTo>
                  <a:lnTo>
                    <a:pt x="364" y="247"/>
                  </a:lnTo>
                  <a:lnTo>
                    <a:pt x="360" y="244"/>
                  </a:lnTo>
                  <a:lnTo>
                    <a:pt x="361" y="245"/>
                  </a:lnTo>
                  <a:lnTo>
                    <a:pt x="363" y="248"/>
                  </a:lnTo>
                  <a:lnTo>
                    <a:pt x="364" y="251"/>
                  </a:lnTo>
                  <a:lnTo>
                    <a:pt x="357" y="251"/>
                  </a:lnTo>
                  <a:lnTo>
                    <a:pt x="354" y="251"/>
                  </a:lnTo>
                  <a:lnTo>
                    <a:pt x="351" y="253"/>
                  </a:lnTo>
                  <a:lnTo>
                    <a:pt x="352" y="253"/>
                  </a:lnTo>
                  <a:lnTo>
                    <a:pt x="354" y="253"/>
                  </a:lnTo>
                  <a:lnTo>
                    <a:pt x="355" y="253"/>
                  </a:lnTo>
                  <a:lnTo>
                    <a:pt x="358" y="253"/>
                  </a:lnTo>
                  <a:lnTo>
                    <a:pt x="358" y="254"/>
                  </a:lnTo>
                  <a:lnTo>
                    <a:pt x="354" y="256"/>
                  </a:lnTo>
                  <a:lnTo>
                    <a:pt x="349" y="256"/>
                  </a:lnTo>
                  <a:lnTo>
                    <a:pt x="345" y="254"/>
                  </a:lnTo>
                  <a:lnTo>
                    <a:pt x="343" y="248"/>
                  </a:lnTo>
                  <a:lnTo>
                    <a:pt x="345" y="250"/>
                  </a:lnTo>
                  <a:lnTo>
                    <a:pt x="346" y="250"/>
                  </a:lnTo>
                  <a:lnTo>
                    <a:pt x="349" y="247"/>
                  </a:lnTo>
                  <a:lnTo>
                    <a:pt x="349" y="245"/>
                  </a:lnTo>
                  <a:lnTo>
                    <a:pt x="345" y="244"/>
                  </a:lnTo>
                  <a:lnTo>
                    <a:pt x="342" y="239"/>
                  </a:lnTo>
                  <a:lnTo>
                    <a:pt x="339" y="238"/>
                  </a:lnTo>
                  <a:lnTo>
                    <a:pt x="340" y="241"/>
                  </a:lnTo>
                  <a:lnTo>
                    <a:pt x="340" y="244"/>
                  </a:lnTo>
                  <a:lnTo>
                    <a:pt x="342" y="245"/>
                  </a:lnTo>
                  <a:lnTo>
                    <a:pt x="340" y="247"/>
                  </a:lnTo>
                  <a:lnTo>
                    <a:pt x="337" y="245"/>
                  </a:lnTo>
                  <a:lnTo>
                    <a:pt x="330" y="244"/>
                  </a:lnTo>
                  <a:lnTo>
                    <a:pt x="325" y="242"/>
                  </a:lnTo>
                  <a:lnTo>
                    <a:pt x="322" y="236"/>
                  </a:lnTo>
                  <a:lnTo>
                    <a:pt x="321" y="236"/>
                  </a:lnTo>
                  <a:lnTo>
                    <a:pt x="318" y="235"/>
                  </a:lnTo>
                  <a:lnTo>
                    <a:pt x="312" y="235"/>
                  </a:lnTo>
                  <a:lnTo>
                    <a:pt x="309" y="235"/>
                  </a:lnTo>
                  <a:lnTo>
                    <a:pt x="300" y="236"/>
                  </a:lnTo>
                  <a:lnTo>
                    <a:pt x="289" y="238"/>
                  </a:lnTo>
                  <a:lnTo>
                    <a:pt x="286" y="238"/>
                  </a:lnTo>
                  <a:lnTo>
                    <a:pt x="288" y="239"/>
                  </a:lnTo>
                  <a:lnTo>
                    <a:pt x="289" y="241"/>
                  </a:lnTo>
                  <a:lnTo>
                    <a:pt x="291" y="241"/>
                  </a:lnTo>
                  <a:lnTo>
                    <a:pt x="292" y="239"/>
                  </a:lnTo>
                  <a:lnTo>
                    <a:pt x="298" y="241"/>
                  </a:lnTo>
                  <a:lnTo>
                    <a:pt x="313" y="238"/>
                  </a:lnTo>
                  <a:lnTo>
                    <a:pt x="316" y="239"/>
                  </a:lnTo>
                  <a:lnTo>
                    <a:pt x="318" y="239"/>
                  </a:lnTo>
                  <a:lnTo>
                    <a:pt x="319" y="241"/>
                  </a:lnTo>
                  <a:lnTo>
                    <a:pt x="322" y="244"/>
                  </a:lnTo>
                  <a:lnTo>
                    <a:pt x="324" y="245"/>
                  </a:lnTo>
                  <a:lnTo>
                    <a:pt x="324" y="247"/>
                  </a:lnTo>
                  <a:lnTo>
                    <a:pt x="321" y="247"/>
                  </a:lnTo>
                  <a:lnTo>
                    <a:pt x="318" y="245"/>
                  </a:lnTo>
                  <a:lnTo>
                    <a:pt x="312" y="244"/>
                  </a:lnTo>
                  <a:lnTo>
                    <a:pt x="312" y="245"/>
                  </a:lnTo>
                  <a:lnTo>
                    <a:pt x="328" y="248"/>
                  </a:lnTo>
                  <a:lnTo>
                    <a:pt x="337" y="251"/>
                  </a:lnTo>
                  <a:lnTo>
                    <a:pt x="340" y="254"/>
                  </a:lnTo>
                  <a:lnTo>
                    <a:pt x="340" y="257"/>
                  </a:lnTo>
                  <a:lnTo>
                    <a:pt x="336" y="257"/>
                  </a:lnTo>
                  <a:lnTo>
                    <a:pt x="331" y="254"/>
                  </a:lnTo>
                  <a:lnTo>
                    <a:pt x="330" y="253"/>
                  </a:lnTo>
                  <a:lnTo>
                    <a:pt x="327" y="251"/>
                  </a:lnTo>
                  <a:lnTo>
                    <a:pt x="274" y="244"/>
                  </a:lnTo>
                  <a:lnTo>
                    <a:pt x="266" y="241"/>
                  </a:lnTo>
                  <a:lnTo>
                    <a:pt x="215" y="220"/>
                  </a:lnTo>
                  <a:lnTo>
                    <a:pt x="191" y="206"/>
                  </a:lnTo>
                  <a:lnTo>
                    <a:pt x="178" y="200"/>
                  </a:lnTo>
                  <a:lnTo>
                    <a:pt x="163" y="197"/>
                  </a:lnTo>
                  <a:lnTo>
                    <a:pt x="155" y="197"/>
                  </a:lnTo>
                  <a:lnTo>
                    <a:pt x="151" y="197"/>
                  </a:lnTo>
                  <a:lnTo>
                    <a:pt x="117" y="197"/>
                  </a:lnTo>
                  <a:lnTo>
                    <a:pt x="102" y="193"/>
                  </a:lnTo>
                  <a:lnTo>
                    <a:pt x="71" y="191"/>
                  </a:lnTo>
                  <a:lnTo>
                    <a:pt x="63" y="193"/>
                  </a:lnTo>
                  <a:lnTo>
                    <a:pt x="62" y="191"/>
                  </a:lnTo>
                  <a:lnTo>
                    <a:pt x="60" y="182"/>
                  </a:lnTo>
                  <a:lnTo>
                    <a:pt x="57" y="179"/>
                  </a:lnTo>
                  <a:lnTo>
                    <a:pt x="56" y="176"/>
                  </a:lnTo>
                  <a:lnTo>
                    <a:pt x="53" y="175"/>
                  </a:lnTo>
                  <a:lnTo>
                    <a:pt x="47" y="170"/>
                  </a:lnTo>
                  <a:lnTo>
                    <a:pt x="33" y="164"/>
                  </a:lnTo>
                  <a:lnTo>
                    <a:pt x="23" y="158"/>
                  </a:lnTo>
                  <a:lnTo>
                    <a:pt x="3" y="149"/>
                  </a:lnTo>
                  <a:lnTo>
                    <a:pt x="0" y="140"/>
                  </a:lnTo>
                  <a:lnTo>
                    <a:pt x="0" y="136"/>
                  </a:lnTo>
                  <a:lnTo>
                    <a:pt x="0" y="133"/>
                  </a:lnTo>
                  <a:lnTo>
                    <a:pt x="2" y="130"/>
                  </a:lnTo>
                  <a:lnTo>
                    <a:pt x="3" y="127"/>
                  </a:lnTo>
                  <a:lnTo>
                    <a:pt x="5" y="123"/>
                  </a:lnTo>
                  <a:lnTo>
                    <a:pt x="11" y="120"/>
                  </a:lnTo>
                  <a:lnTo>
                    <a:pt x="14" y="119"/>
                  </a:lnTo>
                  <a:lnTo>
                    <a:pt x="15" y="116"/>
                  </a:lnTo>
                  <a:lnTo>
                    <a:pt x="17" y="113"/>
                  </a:lnTo>
                  <a:lnTo>
                    <a:pt x="18" y="110"/>
                  </a:lnTo>
                  <a:lnTo>
                    <a:pt x="21" y="107"/>
                  </a:lnTo>
                  <a:lnTo>
                    <a:pt x="39" y="93"/>
                  </a:lnTo>
                  <a:lnTo>
                    <a:pt x="44" y="89"/>
                  </a:lnTo>
                  <a:lnTo>
                    <a:pt x="47" y="87"/>
                  </a:lnTo>
                  <a:lnTo>
                    <a:pt x="54" y="83"/>
                  </a:lnTo>
                  <a:lnTo>
                    <a:pt x="57" y="83"/>
                  </a:lnTo>
                  <a:lnTo>
                    <a:pt x="62" y="84"/>
                  </a:lnTo>
                  <a:lnTo>
                    <a:pt x="66" y="87"/>
                  </a:lnTo>
                  <a:lnTo>
                    <a:pt x="69" y="89"/>
                  </a:lnTo>
                  <a:lnTo>
                    <a:pt x="72" y="87"/>
                  </a:lnTo>
                  <a:lnTo>
                    <a:pt x="72" y="86"/>
                  </a:lnTo>
                  <a:lnTo>
                    <a:pt x="71" y="83"/>
                  </a:lnTo>
                  <a:lnTo>
                    <a:pt x="71" y="81"/>
                  </a:lnTo>
                  <a:lnTo>
                    <a:pt x="72" y="80"/>
                  </a:lnTo>
                  <a:lnTo>
                    <a:pt x="80" y="63"/>
                  </a:lnTo>
                  <a:lnTo>
                    <a:pt x="84" y="59"/>
                  </a:lnTo>
                  <a:lnTo>
                    <a:pt x="89" y="56"/>
                  </a:lnTo>
                  <a:lnTo>
                    <a:pt x="93" y="53"/>
                  </a:lnTo>
                  <a:lnTo>
                    <a:pt x="116" y="47"/>
                  </a:lnTo>
                  <a:lnTo>
                    <a:pt x="116" y="45"/>
                  </a:lnTo>
                  <a:lnTo>
                    <a:pt x="116" y="42"/>
                  </a:lnTo>
                  <a:lnTo>
                    <a:pt x="116" y="41"/>
                  </a:lnTo>
                  <a:lnTo>
                    <a:pt x="113" y="41"/>
                  </a:lnTo>
                  <a:lnTo>
                    <a:pt x="113" y="39"/>
                  </a:lnTo>
                  <a:lnTo>
                    <a:pt x="111" y="38"/>
                  </a:lnTo>
                  <a:lnTo>
                    <a:pt x="111" y="35"/>
                  </a:lnTo>
                  <a:lnTo>
                    <a:pt x="111" y="33"/>
                  </a:lnTo>
                  <a:lnTo>
                    <a:pt x="110" y="32"/>
                  </a:lnTo>
                  <a:lnTo>
                    <a:pt x="110" y="32"/>
                  </a:lnTo>
                  <a:lnTo>
                    <a:pt x="108" y="30"/>
                  </a:lnTo>
                  <a:lnTo>
                    <a:pt x="107" y="29"/>
                  </a:lnTo>
                  <a:lnTo>
                    <a:pt x="102" y="29"/>
                  </a:lnTo>
                  <a:lnTo>
                    <a:pt x="101" y="26"/>
                  </a:lnTo>
                  <a:lnTo>
                    <a:pt x="102" y="24"/>
                  </a:lnTo>
                  <a:lnTo>
                    <a:pt x="104" y="23"/>
                  </a:lnTo>
                  <a:lnTo>
                    <a:pt x="105" y="21"/>
                  </a:lnTo>
                  <a:lnTo>
                    <a:pt x="105" y="18"/>
                  </a:lnTo>
                  <a:lnTo>
                    <a:pt x="104" y="17"/>
                  </a:lnTo>
                  <a:lnTo>
                    <a:pt x="102" y="14"/>
                  </a:lnTo>
                  <a:lnTo>
                    <a:pt x="104" y="11"/>
                  </a:lnTo>
                  <a:lnTo>
                    <a:pt x="107" y="9"/>
                  </a:lnTo>
                  <a:lnTo>
                    <a:pt x="110" y="9"/>
                  </a:lnTo>
                  <a:lnTo>
                    <a:pt x="111" y="11"/>
                  </a:lnTo>
                  <a:lnTo>
                    <a:pt x="113" y="15"/>
                  </a:lnTo>
                  <a:lnTo>
                    <a:pt x="114" y="12"/>
                  </a:lnTo>
                  <a:lnTo>
                    <a:pt x="120" y="6"/>
                  </a:lnTo>
                  <a:lnTo>
                    <a:pt x="123" y="5"/>
                  </a:lnTo>
                  <a:lnTo>
                    <a:pt x="126" y="5"/>
                  </a:lnTo>
                  <a:lnTo>
                    <a:pt x="129" y="6"/>
                  </a:lnTo>
                  <a:lnTo>
                    <a:pt x="131" y="8"/>
                  </a:lnTo>
                  <a:lnTo>
                    <a:pt x="134" y="6"/>
                  </a:lnTo>
                  <a:lnTo>
                    <a:pt x="139" y="2"/>
                  </a:lnTo>
                  <a:lnTo>
                    <a:pt x="140" y="0"/>
                  </a:lnTo>
                  <a:lnTo>
                    <a:pt x="142" y="5"/>
                  </a:lnTo>
                  <a:lnTo>
                    <a:pt x="142" y="3"/>
                  </a:lnTo>
                  <a:lnTo>
                    <a:pt x="143" y="3"/>
                  </a:lnTo>
                  <a:lnTo>
                    <a:pt x="148" y="6"/>
                  </a:lnTo>
                  <a:lnTo>
                    <a:pt x="148" y="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03" name="Freeform 6"/>
            <p:cNvSpPr>
              <a:spLocks noEditPoints="1"/>
            </p:cNvSpPr>
            <p:nvPr/>
          </p:nvSpPr>
          <p:spPr bwMode="auto">
            <a:xfrm>
              <a:off x="9423400" y="3608388"/>
              <a:ext cx="1884363" cy="833438"/>
            </a:xfrm>
            <a:custGeom>
              <a:avLst/>
              <a:gdLst>
                <a:gd name="T0" fmla="*/ 412 w 1187"/>
                <a:gd name="T1" fmla="*/ 441 h 525"/>
                <a:gd name="T2" fmla="*/ 411 w 1187"/>
                <a:gd name="T3" fmla="*/ 450 h 525"/>
                <a:gd name="T4" fmla="*/ 158 w 1187"/>
                <a:gd name="T5" fmla="*/ 330 h 525"/>
                <a:gd name="T6" fmla="*/ 135 w 1187"/>
                <a:gd name="T7" fmla="*/ 337 h 525"/>
                <a:gd name="T8" fmla="*/ 144 w 1187"/>
                <a:gd name="T9" fmla="*/ 102 h 525"/>
                <a:gd name="T10" fmla="*/ 164 w 1187"/>
                <a:gd name="T11" fmla="*/ 104 h 525"/>
                <a:gd name="T12" fmla="*/ 290 w 1187"/>
                <a:gd name="T13" fmla="*/ 461 h 525"/>
                <a:gd name="T14" fmla="*/ 260 w 1187"/>
                <a:gd name="T15" fmla="*/ 459 h 525"/>
                <a:gd name="T16" fmla="*/ 841 w 1187"/>
                <a:gd name="T17" fmla="*/ 232 h 525"/>
                <a:gd name="T18" fmla="*/ 822 w 1187"/>
                <a:gd name="T19" fmla="*/ 250 h 525"/>
                <a:gd name="T20" fmla="*/ 1186 w 1187"/>
                <a:gd name="T21" fmla="*/ 288 h 525"/>
                <a:gd name="T22" fmla="*/ 1123 w 1187"/>
                <a:gd name="T23" fmla="*/ 157 h 525"/>
                <a:gd name="T24" fmla="*/ 1079 w 1187"/>
                <a:gd name="T25" fmla="*/ 125 h 525"/>
                <a:gd name="T26" fmla="*/ 998 w 1187"/>
                <a:gd name="T27" fmla="*/ 60 h 525"/>
                <a:gd name="T28" fmla="*/ 900 w 1187"/>
                <a:gd name="T29" fmla="*/ 26 h 525"/>
                <a:gd name="T30" fmla="*/ 811 w 1187"/>
                <a:gd name="T31" fmla="*/ 29 h 525"/>
                <a:gd name="T32" fmla="*/ 766 w 1187"/>
                <a:gd name="T33" fmla="*/ 9 h 525"/>
                <a:gd name="T34" fmla="*/ 683 w 1187"/>
                <a:gd name="T35" fmla="*/ 3 h 525"/>
                <a:gd name="T36" fmla="*/ 632 w 1187"/>
                <a:gd name="T37" fmla="*/ 50 h 525"/>
                <a:gd name="T38" fmla="*/ 587 w 1187"/>
                <a:gd name="T39" fmla="*/ 81 h 525"/>
                <a:gd name="T40" fmla="*/ 397 w 1187"/>
                <a:gd name="T41" fmla="*/ 190 h 525"/>
                <a:gd name="T42" fmla="*/ 254 w 1187"/>
                <a:gd name="T43" fmla="*/ 160 h 525"/>
                <a:gd name="T44" fmla="*/ 221 w 1187"/>
                <a:gd name="T45" fmla="*/ 149 h 525"/>
                <a:gd name="T46" fmla="*/ 179 w 1187"/>
                <a:gd name="T47" fmla="*/ 184 h 525"/>
                <a:gd name="T48" fmla="*/ 162 w 1187"/>
                <a:gd name="T49" fmla="*/ 133 h 525"/>
                <a:gd name="T50" fmla="*/ 138 w 1187"/>
                <a:gd name="T51" fmla="*/ 136 h 525"/>
                <a:gd name="T52" fmla="*/ 75 w 1187"/>
                <a:gd name="T53" fmla="*/ 63 h 525"/>
                <a:gd name="T54" fmla="*/ 7 w 1187"/>
                <a:gd name="T55" fmla="*/ 89 h 525"/>
                <a:gd name="T56" fmla="*/ 18 w 1187"/>
                <a:gd name="T57" fmla="*/ 236 h 525"/>
                <a:gd name="T58" fmla="*/ 37 w 1187"/>
                <a:gd name="T59" fmla="*/ 367 h 525"/>
                <a:gd name="T60" fmla="*/ 122 w 1187"/>
                <a:gd name="T61" fmla="*/ 313 h 525"/>
                <a:gd name="T62" fmla="*/ 174 w 1187"/>
                <a:gd name="T63" fmla="*/ 307 h 525"/>
                <a:gd name="T64" fmla="*/ 183 w 1187"/>
                <a:gd name="T65" fmla="*/ 336 h 525"/>
                <a:gd name="T66" fmla="*/ 256 w 1187"/>
                <a:gd name="T67" fmla="*/ 342 h 525"/>
                <a:gd name="T68" fmla="*/ 278 w 1187"/>
                <a:gd name="T69" fmla="*/ 357 h 525"/>
                <a:gd name="T70" fmla="*/ 299 w 1187"/>
                <a:gd name="T71" fmla="*/ 393 h 525"/>
                <a:gd name="T72" fmla="*/ 338 w 1187"/>
                <a:gd name="T73" fmla="*/ 426 h 525"/>
                <a:gd name="T74" fmla="*/ 375 w 1187"/>
                <a:gd name="T75" fmla="*/ 408 h 525"/>
                <a:gd name="T76" fmla="*/ 405 w 1187"/>
                <a:gd name="T77" fmla="*/ 388 h 525"/>
                <a:gd name="T78" fmla="*/ 412 w 1187"/>
                <a:gd name="T79" fmla="*/ 407 h 525"/>
                <a:gd name="T80" fmla="*/ 436 w 1187"/>
                <a:gd name="T81" fmla="*/ 455 h 525"/>
                <a:gd name="T82" fmla="*/ 468 w 1187"/>
                <a:gd name="T83" fmla="*/ 510 h 525"/>
                <a:gd name="T84" fmla="*/ 576 w 1187"/>
                <a:gd name="T85" fmla="*/ 456 h 525"/>
                <a:gd name="T86" fmla="*/ 533 w 1187"/>
                <a:gd name="T87" fmla="*/ 339 h 525"/>
                <a:gd name="T88" fmla="*/ 617 w 1187"/>
                <a:gd name="T89" fmla="*/ 245 h 525"/>
                <a:gd name="T90" fmla="*/ 647 w 1187"/>
                <a:gd name="T91" fmla="*/ 202 h 525"/>
                <a:gd name="T92" fmla="*/ 664 w 1187"/>
                <a:gd name="T93" fmla="*/ 155 h 525"/>
                <a:gd name="T94" fmla="*/ 697 w 1187"/>
                <a:gd name="T95" fmla="*/ 133 h 525"/>
                <a:gd name="T96" fmla="*/ 783 w 1187"/>
                <a:gd name="T97" fmla="*/ 110 h 525"/>
                <a:gd name="T98" fmla="*/ 792 w 1187"/>
                <a:gd name="T99" fmla="*/ 93 h 525"/>
                <a:gd name="T100" fmla="*/ 846 w 1187"/>
                <a:gd name="T101" fmla="*/ 140 h 525"/>
                <a:gd name="T102" fmla="*/ 894 w 1187"/>
                <a:gd name="T103" fmla="*/ 173 h 525"/>
                <a:gd name="T104" fmla="*/ 932 w 1187"/>
                <a:gd name="T105" fmla="*/ 233 h 525"/>
                <a:gd name="T106" fmla="*/ 959 w 1187"/>
                <a:gd name="T107" fmla="*/ 205 h 525"/>
                <a:gd name="T108" fmla="*/ 969 w 1187"/>
                <a:gd name="T109" fmla="*/ 215 h 525"/>
                <a:gd name="T110" fmla="*/ 983 w 1187"/>
                <a:gd name="T111" fmla="*/ 188 h 525"/>
                <a:gd name="T112" fmla="*/ 1064 w 1187"/>
                <a:gd name="T113" fmla="*/ 265 h 525"/>
                <a:gd name="T114" fmla="*/ 1019 w 1187"/>
                <a:gd name="T115" fmla="*/ 248 h 525"/>
                <a:gd name="T116" fmla="*/ 968 w 1187"/>
                <a:gd name="T117" fmla="*/ 245 h 525"/>
                <a:gd name="T118" fmla="*/ 935 w 1187"/>
                <a:gd name="T119" fmla="*/ 286 h 525"/>
                <a:gd name="T120" fmla="*/ 989 w 1187"/>
                <a:gd name="T121" fmla="*/ 384 h 525"/>
                <a:gd name="T122" fmla="*/ 1028 w 1187"/>
                <a:gd name="T123" fmla="*/ 419 h 525"/>
                <a:gd name="T124" fmla="*/ 1093 w 1187"/>
                <a:gd name="T125" fmla="*/ 358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7" h="525">
                  <a:moveTo>
                    <a:pt x="152" y="354"/>
                  </a:moveTo>
                  <a:lnTo>
                    <a:pt x="150" y="352"/>
                  </a:lnTo>
                  <a:lnTo>
                    <a:pt x="149" y="352"/>
                  </a:lnTo>
                  <a:lnTo>
                    <a:pt x="146" y="354"/>
                  </a:lnTo>
                  <a:lnTo>
                    <a:pt x="144" y="357"/>
                  </a:lnTo>
                  <a:lnTo>
                    <a:pt x="143" y="360"/>
                  </a:lnTo>
                  <a:lnTo>
                    <a:pt x="143" y="361"/>
                  </a:lnTo>
                  <a:lnTo>
                    <a:pt x="146" y="361"/>
                  </a:lnTo>
                  <a:lnTo>
                    <a:pt x="149" y="360"/>
                  </a:lnTo>
                  <a:lnTo>
                    <a:pt x="152" y="358"/>
                  </a:lnTo>
                  <a:lnTo>
                    <a:pt x="152" y="355"/>
                  </a:lnTo>
                  <a:lnTo>
                    <a:pt x="152" y="354"/>
                  </a:lnTo>
                  <a:close/>
                  <a:moveTo>
                    <a:pt x="795" y="242"/>
                  </a:moveTo>
                  <a:lnTo>
                    <a:pt x="798" y="244"/>
                  </a:lnTo>
                  <a:lnTo>
                    <a:pt x="798" y="242"/>
                  </a:lnTo>
                  <a:lnTo>
                    <a:pt x="798" y="239"/>
                  </a:lnTo>
                  <a:lnTo>
                    <a:pt x="798" y="238"/>
                  </a:lnTo>
                  <a:lnTo>
                    <a:pt x="796" y="236"/>
                  </a:lnTo>
                  <a:lnTo>
                    <a:pt x="795" y="238"/>
                  </a:lnTo>
                  <a:lnTo>
                    <a:pt x="793" y="236"/>
                  </a:lnTo>
                  <a:lnTo>
                    <a:pt x="792" y="235"/>
                  </a:lnTo>
                  <a:lnTo>
                    <a:pt x="790" y="235"/>
                  </a:lnTo>
                  <a:lnTo>
                    <a:pt x="789" y="236"/>
                  </a:lnTo>
                  <a:lnTo>
                    <a:pt x="790" y="239"/>
                  </a:lnTo>
                  <a:lnTo>
                    <a:pt x="795" y="242"/>
                  </a:lnTo>
                  <a:close/>
                  <a:moveTo>
                    <a:pt x="186" y="343"/>
                  </a:moveTo>
                  <a:lnTo>
                    <a:pt x="186" y="343"/>
                  </a:lnTo>
                  <a:lnTo>
                    <a:pt x="186" y="343"/>
                  </a:lnTo>
                  <a:lnTo>
                    <a:pt x="186" y="343"/>
                  </a:lnTo>
                  <a:close/>
                  <a:moveTo>
                    <a:pt x="412" y="441"/>
                  </a:moveTo>
                  <a:lnTo>
                    <a:pt x="409" y="441"/>
                  </a:lnTo>
                  <a:lnTo>
                    <a:pt x="403" y="443"/>
                  </a:lnTo>
                  <a:lnTo>
                    <a:pt x="400" y="444"/>
                  </a:lnTo>
                  <a:lnTo>
                    <a:pt x="397" y="446"/>
                  </a:lnTo>
                  <a:lnTo>
                    <a:pt x="396" y="449"/>
                  </a:lnTo>
                  <a:lnTo>
                    <a:pt x="394" y="450"/>
                  </a:lnTo>
                  <a:lnTo>
                    <a:pt x="393" y="452"/>
                  </a:lnTo>
                  <a:lnTo>
                    <a:pt x="385" y="455"/>
                  </a:lnTo>
                  <a:lnTo>
                    <a:pt x="384" y="455"/>
                  </a:lnTo>
                  <a:lnTo>
                    <a:pt x="381" y="458"/>
                  </a:lnTo>
                  <a:lnTo>
                    <a:pt x="379" y="459"/>
                  </a:lnTo>
                  <a:lnTo>
                    <a:pt x="378" y="462"/>
                  </a:lnTo>
                  <a:lnTo>
                    <a:pt x="379" y="462"/>
                  </a:lnTo>
                  <a:lnTo>
                    <a:pt x="385" y="459"/>
                  </a:lnTo>
                  <a:lnTo>
                    <a:pt x="385" y="459"/>
                  </a:lnTo>
                  <a:lnTo>
                    <a:pt x="387" y="461"/>
                  </a:lnTo>
                  <a:lnTo>
                    <a:pt x="388" y="461"/>
                  </a:lnTo>
                  <a:lnTo>
                    <a:pt x="390" y="461"/>
                  </a:lnTo>
                  <a:lnTo>
                    <a:pt x="391" y="459"/>
                  </a:lnTo>
                  <a:lnTo>
                    <a:pt x="394" y="456"/>
                  </a:lnTo>
                  <a:lnTo>
                    <a:pt x="399" y="453"/>
                  </a:lnTo>
                  <a:lnTo>
                    <a:pt x="400" y="452"/>
                  </a:lnTo>
                  <a:lnTo>
                    <a:pt x="400" y="450"/>
                  </a:lnTo>
                  <a:lnTo>
                    <a:pt x="402" y="449"/>
                  </a:lnTo>
                  <a:lnTo>
                    <a:pt x="403" y="449"/>
                  </a:lnTo>
                  <a:lnTo>
                    <a:pt x="405" y="449"/>
                  </a:lnTo>
                  <a:lnTo>
                    <a:pt x="406" y="449"/>
                  </a:lnTo>
                  <a:lnTo>
                    <a:pt x="408" y="449"/>
                  </a:lnTo>
                  <a:lnTo>
                    <a:pt x="409" y="450"/>
                  </a:lnTo>
                  <a:lnTo>
                    <a:pt x="411" y="450"/>
                  </a:lnTo>
                  <a:lnTo>
                    <a:pt x="412" y="450"/>
                  </a:lnTo>
                  <a:lnTo>
                    <a:pt x="415" y="449"/>
                  </a:lnTo>
                  <a:lnTo>
                    <a:pt x="417" y="447"/>
                  </a:lnTo>
                  <a:lnTo>
                    <a:pt x="418" y="446"/>
                  </a:lnTo>
                  <a:lnTo>
                    <a:pt x="420" y="441"/>
                  </a:lnTo>
                  <a:lnTo>
                    <a:pt x="415" y="441"/>
                  </a:lnTo>
                  <a:lnTo>
                    <a:pt x="412" y="441"/>
                  </a:lnTo>
                  <a:close/>
                  <a:moveTo>
                    <a:pt x="272" y="512"/>
                  </a:moveTo>
                  <a:lnTo>
                    <a:pt x="271" y="512"/>
                  </a:lnTo>
                  <a:lnTo>
                    <a:pt x="269" y="513"/>
                  </a:lnTo>
                  <a:lnTo>
                    <a:pt x="269" y="512"/>
                  </a:lnTo>
                  <a:lnTo>
                    <a:pt x="269" y="512"/>
                  </a:lnTo>
                  <a:lnTo>
                    <a:pt x="269" y="512"/>
                  </a:lnTo>
                  <a:lnTo>
                    <a:pt x="268" y="512"/>
                  </a:lnTo>
                  <a:lnTo>
                    <a:pt x="268" y="513"/>
                  </a:lnTo>
                  <a:lnTo>
                    <a:pt x="268" y="513"/>
                  </a:lnTo>
                  <a:lnTo>
                    <a:pt x="268" y="515"/>
                  </a:lnTo>
                  <a:lnTo>
                    <a:pt x="268" y="516"/>
                  </a:lnTo>
                  <a:lnTo>
                    <a:pt x="272" y="525"/>
                  </a:lnTo>
                  <a:lnTo>
                    <a:pt x="274" y="525"/>
                  </a:lnTo>
                  <a:lnTo>
                    <a:pt x="272" y="524"/>
                  </a:lnTo>
                  <a:lnTo>
                    <a:pt x="272" y="522"/>
                  </a:lnTo>
                  <a:lnTo>
                    <a:pt x="274" y="521"/>
                  </a:lnTo>
                  <a:lnTo>
                    <a:pt x="275" y="515"/>
                  </a:lnTo>
                  <a:lnTo>
                    <a:pt x="278" y="513"/>
                  </a:lnTo>
                  <a:lnTo>
                    <a:pt x="275" y="513"/>
                  </a:lnTo>
                  <a:lnTo>
                    <a:pt x="272" y="512"/>
                  </a:lnTo>
                  <a:close/>
                  <a:moveTo>
                    <a:pt x="165" y="333"/>
                  </a:moveTo>
                  <a:lnTo>
                    <a:pt x="161" y="331"/>
                  </a:lnTo>
                  <a:lnTo>
                    <a:pt x="158" y="330"/>
                  </a:lnTo>
                  <a:lnTo>
                    <a:pt x="152" y="333"/>
                  </a:lnTo>
                  <a:lnTo>
                    <a:pt x="150" y="334"/>
                  </a:lnTo>
                  <a:lnTo>
                    <a:pt x="152" y="337"/>
                  </a:lnTo>
                  <a:lnTo>
                    <a:pt x="153" y="339"/>
                  </a:lnTo>
                  <a:lnTo>
                    <a:pt x="158" y="339"/>
                  </a:lnTo>
                  <a:lnTo>
                    <a:pt x="159" y="339"/>
                  </a:lnTo>
                  <a:lnTo>
                    <a:pt x="165" y="342"/>
                  </a:lnTo>
                  <a:lnTo>
                    <a:pt x="164" y="339"/>
                  </a:lnTo>
                  <a:lnTo>
                    <a:pt x="162" y="339"/>
                  </a:lnTo>
                  <a:lnTo>
                    <a:pt x="162" y="336"/>
                  </a:lnTo>
                  <a:lnTo>
                    <a:pt x="164" y="336"/>
                  </a:lnTo>
                  <a:lnTo>
                    <a:pt x="167" y="336"/>
                  </a:lnTo>
                  <a:lnTo>
                    <a:pt x="171" y="336"/>
                  </a:lnTo>
                  <a:lnTo>
                    <a:pt x="170" y="334"/>
                  </a:lnTo>
                  <a:lnTo>
                    <a:pt x="165" y="333"/>
                  </a:lnTo>
                  <a:close/>
                  <a:moveTo>
                    <a:pt x="150" y="330"/>
                  </a:moveTo>
                  <a:lnTo>
                    <a:pt x="144" y="327"/>
                  </a:lnTo>
                  <a:lnTo>
                    <a:pt x="144" y="325"/>
                  </a:lnTo>
                  <a:lnTo>
                    <a:pt x="147" y="325"/>
                  </a:lnTo>
                  <a:lnTo>
                    <a:pt x="149" y="324"/>
                  </a:lnTo>
                  <a:lnTo>
                    <a:pt x="149" y="322"/>
                  </a:lnTo>
                  <a:lnTo>
                    <a:pt x="146" y="321"/>
                  </a:lnTo>
                  <a:lnTo>
                    <a:pt x="141" y="319"/>
                  </a:lnTo>
                  <a:lnTo>
                    <a:pt x="132" y="328"/>
                  </a:lnTo>
                  <a:lnTo>
                    <a:pt x="128" y="328"/>
                  </a:lnTo>
                  <a:lnTo>
                    <a:pt x="126" y="328"/>
                  </a:lnTo>
                  <a:lnTo>
                    <a:pt x="128" y="330"/>
                  </a:lnTo>
                  <a:lnTo>
                    <a:pt x="131" y="333"/>
                  </a:lnTo>
                  <a:lnTo>
                    <a:pt x="134" y="336"/>
                  </a:lnTo>
                  <a:lnTo>
                    <a:pt x="135" y="337"/>
                  </a:lnTo>
                  <a:lnTo>
                    <a:pt x="140" y="336"/>
                  </a:lnTo>
                  <a:lnTo>
                    <a:pt x="146" y="331"/>
                  </a:lnTo>
                  <a:lnTo>
                    <a:pt x="150" y="330"/>
                  </a:lnTo>
                  <a:close/>
                  <a:moveTo>
                    <a:pt x="801" y="263"/>
                  </a:moveTo>
                  <a:lnTo>
                    <a:pt x="795" y="256"/>
                  </a:lnTo>
                  <a:lnTo>
                    <a:pt x="795" y="256"/>
                  </a:lnTo>
                  <a:lnTo>
                    <a:pt x="795" y="254"/>
                  </a:lnTo>
                  <a:lnTo>
                    <a:pt x="795" y="254"/>
                  </a:lnTo>
                  <a:lnTo>
                    <a:pt x="793" y="254"/>
                  </a:lnTo>
                  <a:lnTo>
                    <a:pt x="792" y="259"/>
                  </a:lnTo>
                  <a:lnTo>
                    <a:pt x="790" y="260"/>
                  </a:lnTo>
                  <a:lnTo>
                    <a:pt x="790" y="263"/>
                  </a:lnTo>
                  <a:lnTo>
                    <a:pt x="792" y="268"/>
                  </a:lnTo>
                  <a:lnTo>
                    <a:pt x="789" y="268"/>
                  </a:lnTo>
                  <a:lnTo>
                    <a:pt x="790" y="271"/>
                  </a:lnTo>
                  <a:lnTo>
                    <a:pt x="792" y="274"/>
                  </a:lnTo>
                  <a:lnTo>
                    <a:pt x="793" y="277"/>
                  </a:lnTo>
                  <a:lnTo>
                    <a:pt x="796" y="274"/>
                  </a:lnTo>
                  <a:lnTo>
                    <a:pt x="798" y="271"/>
                  </a:lnTo>
                  <a:lnTo>
                    <a:pt x="798" y="268"/>
                  </a:lnTo>
                  <a:lnTo>
                    <a:pt x="804" y="267"/>
                  </a:lnTo>
                  <a:lnTo>
                    <a:pt x="804" y="265"/>
                  </a:lnTo>
                  <a:lnTo>
                    <a:pt x="801" y="263"/>
                  </a:lnTo>
                  <a:close/>
                  <a:moveTo>
                    <a:pt x="141" y="104"/>
                  </a:moveTo>
                  <a:lnTo>
                    <a:pt x="144" y="108"/>
                  </a:lnTo>
                  <a:lnTo>
                    <a:pt x="146" y="107"/>
                  </a:lnTo>
                  <a:lnTo>
                    <a:pt x="146" y="105"/>
                  </a:lnTo>
                  <a:lnTo>
                    <a:pt x="146" y="105"/>
                  </a:lnTo>
                  <a:lnTo>
                    <a:pt x="144" y="104"/>
                  </a:lnTo>
                  <a:lnTo>
                    <a:pt x="144" y="102"/>
                  </a:lnTo>
                  <a:lnTo>
                    <a:pt x="147" y="99"/>
                  </a:lnTo>
                  <a:lnTo>
                    <a:pt x="146" y="93"/>
                  </a:lnTo>
                  <a:lnTo>
                    <a:pt x="138" y="86"/>
                  </a:lnTo>
                  <a:lnTo>
                    <a:pt x="135" y="87"/>
                  </a:lnTo>
                  <a:lnTo>
                    <a:pt x="132" y="89"/>
                  </a:lnTo>
                  <a:lnTo>
                    <a:pt x="126" y="93"/>
                  </a:lnTo>
                  <a:lnTo>
                    <a:pt x="137" y="99"/>
                  </a:lnTo>
                  <a:lnTo>
                    <a:pt x="141" y="104"/>
                  </a:lnTo>
                  <a:close/>
                  <a:moveTo>
                    <a:pt x="155" y="107"/>
                  </a:moveTo>
                  <a:lnTo>
                    <a:pt x="159" y="107"/>
                  </a:lnTo>
                  <a:lnTo>
                    <a:pt x="162" y="108"/>
                  </a:lnTo>
                  <a:lnTo>
                    <a:pt x="164" y="111"/>
                  </a:lnTo>
                  <a:lnTo>
                    <a:pt x="162" y="111"/>
                  </a:lnTo>
                  <a:lnTo>
                    <a:pt x="162" y="113"/>
                  </a:lnTo>
                  <a:lnTo>
                    <a:pt x="164" y="113"/>
                  </a:lnTo>
                  <a:lnTo>
                    <a:pt x="165" y="114"/>
                  </a:lnTo>
                  <a:lnTo>
                    <a:pt x="165" y="119"/>
                  </a:lnTo>
                  <a:lnTo>
                    <a:pt x="165" y="120"/>
                  </a:lnTo>
                  <a:lnTo>
                    <a:pt x="164" y="120"/>
                  </a:lnTo>
                  <a:lnTo>
                    <a:pt x="164" y="120"/>
                  </a:lnTo>
                  <a:lnTo>
                    <a:pt x="167" y="124"/>
                  </a:lnTo>
                  <a:lnTo>
                    <a:pt x="168" y="124"/>
                  </a:lnTo>
                  <a:lnTo>
                    <a:pt x="168" y="119"/>
                  </a:lnTo>
                  <a:lnTo>
                    <a:pt x="171" y="116"/>
                  </a:lnTo>
                  <a:lnTo>
                    <a:pt x="176" y="113"/>
                  </a:lnTo>
                  <a:lnTo>
                    <a:pt x="180" y="113"/>
                  </a:lnTo>
                  <a:lnTo>
                    <a:pt x="177" y="111"/>
                  </a:lnTo>
                  <a:lnTo>
                    <a:pt x="174" y="110"/>
                  </a:lnTo>
                  <a:lnTo>
                    <a:pt x="170" y="107"/>
                  </a:lnTo>
                  <a:lnTo>
                    <a:pt x="164" y="104"/>
                  </a:lnTo>
                  <a:lnTo>
                    <a:pt x="162" y="102"/>
                  </a:lnTo>
                  <a:lnTo>
                    <a:pt x="161" y="104"/>
                  </a:lnTo>
                  <a:lnTo>
                    <a:pt x="159" y="104"/>
                  </a:lnTo>
                  <a:lnTo>
                    <a:pt x="158" y="104"/>
                  </a:lnTo>
                  <a:lnTo>
                    <a:pt x="155" y="104"/>
                  </a:lnTo>
                  <a:lnTo>
                    <a:pt x="155" y="102"/>
                  </a:lnTo>
                  <a:lnTo>
                    <a:pt x="153" y="102"/>
                  </a:lnTo>
                  <a:lnTo>
                    <a:pt x="152" y="102"/>
                  </a:lnTo>
                  <a:lnTo>
                    <a:pt x="152" y="104"/>
                  </a:lnTo>
                  <a:lnTo>
                    <a:pt x="152" y="105"/>
                  </a:lnTo>
                  <a:lnTo>
                    <a:pt x="155" y="107"/>
                  </a:lnTo>
                  <a:close/>
                  <a:moveTo>
                    <a:pt x="305" y="488"/>
                  </a:moveTo>
                  <a:lnTo>
                    <a:pt x="299" y="489"/>
                  </a:lnTo>
                  <a:lnTo>
                    <a:pt x="296" y="489"/>
                  </a:lnTo>
                  <a:lnTo>
                    <a:pt x="295" y="489"/>
                  </a:lnTo>
                  <a:lnTo>
                    <a:pt x="293" y="489"/>
                  </a:lnTo>
                  <a:lnTo>
                    <a:pt x="292" y="489"/>
                  </a:lnTo>
                  <a:lnTo>
                    <a:pt x="292" y="488"/>
                  </a:lnTo>
                  <a:lnTo>
                    <a:pt x="290" y="486"/>
                  </a:lnTo>
                  <a:lnTo>
                    <a:pt x="290" y="483"/>
                  </a:lnTo>
                  <a:lnTo>
                    <a:pt x="286" y="480"/>
                  </a:lnTo>
                  <a:lnTo>
                    <a:pt x="284" y="479"/>
                  </a:lnTo>
                  <a:lnTo>
                    <a:pt x="284" y="477"/>
                  </a:lnTo>
                  <a:lnTo>
                    <a:pt x="286" y="471"/>
                  </a:lnTo>
                  <a:lnTo>
                    <a:pt x="286" y="470"/>
                  </a:lnTo>
                  <a:lnTo>
                    <a:pt x="292" y="467"/>
                  </a:lnTo>
                  <a:lnTo>
                    <a:pt x="293" y="465"/>
                  </a:lnTo>
                  <a:lnTo>
                    <a:pt x="292" y="462"/>
                  </a:lnTo>
                  <a:lnTo>
                    <a:pt x="292" y="462"/>
                  </a:lnTo>
                  <a:lnTo>
                    <a:pt x="290" y="461"/>
                  </a:lnTo>
                  <a:lnTo>
                    <a:pt x="289" y="461"/>
                  </a:lnTo>
                  <a:lnTo>
                    <a:pt x="287" y="461"/>
                  </a:lnTo>
                  <a:lnTo>
                    <a:pt x="286" y="461"/>
                  </a:lnTo>
                  <a:lnTo>
                    <a:pt x="286" y="461"/>
                  </a:lnTo>
                  <a:lnTo>
                    <a:pt x="286" y="459"/>
                  </a:lnTo>
                  <a:lnTo>
                    <a:pt x="286" y="458"/>
                  </a:lnTo>
                  <a:lnTo>
                    <a:pt x="286" y="458"/>
                  </a:lnTo>
                  <a:lnTo>
                    <a:pt x="283" y="455"/>
                  </a:lnTo>
                  <a:lnTo>
                    <a:pt x="283" y="455"/>
                  </a:lnTo>
                  <a:lnTo>
                    <a:pt x="283" y="453"/>
                  </a:lnTo>
                  <a:lnTo>
                    <a:pt x="277" y="440"/>
                  </a:lnTo>
                  <a:lnTo>
                    <a:pt x="277" y="440"/>
                  </a:lnTo>
                  <a:lnTo>
                    <a:pt x="275" y="440"/>
                  </a:lnTo>
                  <a:lnTo>
                    <a:pt x="275" y="441"/>
                  </a:lnTo>
                  <a:lnTo>
                    <a:pt x="275" y="441"/>
                  </a:lnTo>
                  <a:lnTo>
                    <a:pt x="274" y="441"/>
                  </a:lnTo>
                  <a:lnTo>
                    <a:pt x="274" y="440"/>
                  </a:lnTo>
                  <a:lnTo>
                    <a:pt x="272" y="441"/>
                  </a:lnTo>
                  <a:lnTo>
                    <a:pt x="274" y="443"/>
                  </a:lnTo>
                  <a:lnTo>
                    <a:pt x="274" y="444"/>
                  </a:lnTo>
                  <a:lnTo>
                    <a:pt x="275" y="446"/>
                  </a:lnTo>
                  <a:lnTo>
                    <a:pt x="274" y="446"/>
                  </a:lnTo>
                  <a:lnTo>
                    <a:pt x="272" y="446"/>
                  </a:lnTo>
                  <a:lnTo>
                    <a:pt x="271" y="447"/>
                  </a:lnTo>
                  <a:lnTo>
                    <a:pt x="266" y="452"/>
                  </a:lnTo>
                  <a:lnTo>
                    <a:pt x="262" y="452"/>
                  </a:lnTo>
                  <a:lnTo>
                    <a:pt x="260" y="453"/>
                  </a:lnTo>
                  <a:lnTo>
                    <a:pt x="260" y="456"/>
                  </a:lnTo>
                  <a:lnTo>
                    <a:pt x="260" y="458"/>
                  </a:lnTo>
                  <a:lnTo>
                    <a:pt x="260" y="459"/>
                  </a:lnTo>
                  <a:lnTo>
                    <a:pt x="259" y="461"/>
                  </a:lnTo>
                  <a:lnTo>
                    <a:pt x="259" y="462"/>
                  </a:lnTo>
                  <a:lnTo>
                    <a:pt x="257" y="467"/>
                  </a:lnTo>
                  <a:lnTo>
                    <a:pt x="257" y="467"/>
                  </a:lnTo>
                  <a:lnTo>
                    <a:pt x="256" y="468"/>
                  </a:lnTo>
                  <a:lnTo>
                    <a:pt x="251" y="468"/>
                  </a:lnTo>
                  <a:lnTo>
                    <a:pt x="250" y="468"/>
                  </a:lnTo>
                  <a:lnTo>
                    <a:pt x="253" y="474"/>
                  </a:lnTo>
                  <a:lnTo>
                    <a:pt x="253" y="474"/>
                  </a:lnTo>
                  <a:lnTo>
                    <a:pt x="254" y="476"/>
                  </a:lnTo>
                  <a:lnTo>
                    <a:pt x="260" y="485"/>
                  </a:lnTo>
                  <a:lnTo>
                    <a:pt x="269" y="491"/>
                  </a:lnTo>
                  <a:lnTo>
                    <a:pt x="274" y="494"/>
                  </a:lnTo>
                  <a:lnTo>
                    <a:pt x="278" y="498"/>
                  </a:lnTo>
                  <a:lnTo>
                    <a:pt x="281" y="500"/>
                  </a:lnTo>
                  <a:lnTo>
                    <a:pt x="284" y="500"/>
                  </a:lnTo>
                  <a:lnTo>
                    <a:pt x="293" y="500"/>
                  </a:lnTo>
                  <a:lnTo>
                    <a:pt x="301" y="504"/>
                  </a:lnTo>
                  <a:lnTo>
                    <a:pt x="305" y="503"/>
                  </a:lnTo>
                  <a:lnTo>
                    <a:pt x="310" y="501"/>
                  </a:lnTo>
                  <a:lnTo>
                    <a:pt x="313" y="500"/>
                  </a:lnTo>
                  <a:lnTo>
                    <a:pt x="307" y="489"/>
                  </a:lnTo>
                  <a:lnTo>
                    <a:pt x="305" y="488"/>
                  </a:lnTo>
                  <a:close/>
                  <a:moveTo>
                    <a:pt x="846" y="242"/>
                  </a:moveTo>
                  <a:lnTo>
                    <a:pt x="844" y="239"/>
                  </a:lnTo>
                  <a:lnTo>
                    <a:pt x="844" y="236"/>
                  </a:lnTo>
                  <a:lnTo>
                    <a:pt x="846" y="238"/>
                  </a:lnTo>
                  <a:lnTo>
                    <a:pt x="846" y="233"/>
                  </a:lnTo>
                  <a:lnTo>
                    <a:pt x="844" y="232"/>
                  </a:lnTo>
                  <a:lnTo>
                    <a:pt x="841" y="232"/>
                  </a:lnTo>
                  <a:lnTo>
                    <a:pt x="841" y="229"/>
                  </a:lnTo>
                  <a:lnTo>
                    <a:pt x="840" y="227"/>
                  </a:lnTo>
                  <a:lnTo>
                    <a:pt x="840" y="224"/>
                  </a:lnTo>
                  <a:lnTo>
                    <a:pt x="838" y="223"/>
                  </a:lnTo>
                  <a:lnTo>
                    <a:pt x="837" y="221"/>
                  </a:lnTo>
                  <a:lnTo>
                    <a:pt x="835" y="220"/>
                  </a:lnTo>
                  <a:lnTo>
                    <a:pt x="834" y="221"/>
                  </a:lnTo>
                  <a:lnTo>
                    <a:pt x="834" y="221"/>
                  </a:lnTo>
                  <a:lnTo>
                    <a:pt x="834" y="223"/>
                  </a:lnTo>
                  <a:lnTo>
                    <a:pt x="832" y="223"/>
                  </a:lnTo>
                  <a:lnTo>
                    <a:pt x="832" y="223"/>
                  </a:lnTo>
                  <a:lnTo>
                    <a:pt x="831" y="221"/>
                  </a:lnTo>
                  <a:lnTo>
                    <a:pt x="831" y="221"/>
                  </a:lnTo>
                  <a:lnTo>
                    <a:pt x="822" y="224"/>
                  </a:lnTo>
                  <a:lnTo>
                    <a:pt x="819" y="227"/>
                  </a:lnTo>
                  <a:lnTo>
                    <a:pt x="820" y="230"/>
                  </a:lnTo>
                  <a:lnTo>
                    <a:pt x="819" y="232"/>
                  </a:lnTo>
                  <a:lnTo>
                    <a:pt x="820" y="236"/>
                  </a:lnTo>
                  <a:lnTo>
                    <a:pt x="822" y="238"/>
                  </a:lnTo>
                  <a:lnTo>
                    <a:pt x="822" y="239"/>
                  </a:lnTo>
                  <a:lnTo>
                    <a:pt x="822" y="241"/>
                  </a:lnTo>
                  <a:lnTo>
                    <a:pt x="820" y="241"/>
                  </a:lnTo>
                  <a:lnTo>
                    <a:pt x="820" y="242"/>
                  </a:lnTo>
                  <a:lnTo>
                    <a:pt x="822" y="244"/>
                  </a:lnTo>
                  <a:lnTo>
                    <a:pt x="823" y="245"/>
                  </a:lnTo>
                  <a:lnTo>
                    <a:pt x="825" y="248"/>
                  </a:lnTo>
                  <a:lnTo>
                    <a:pt x="825" y="251"/>
                  </a:lnTo>
                  <a:lnTo>
                    <a:pt x="823" y="251"/>
                  </a:lnTo>
                  <a:lnTo>
                    <a:pt x="823" y="251"/>
                  </a:lnTo>
                  <a:lnTo>
                    <a:pt x="822" y="250"/>
                  </a:lnTo>
                  <a:lnTo>
                    <a:pt x="822" y="251"/>
                  </a:lnTo>
                  <a:lnTo>
                    <a:pt x="822" y="254"/>
                  </a:lnTo>
                  <a:lnTo>
                    <a:pt x="822" y="256"/>
                  </a:lnTo>
                  <a:lnTo>
                    <a:pt x="823" y="257"/>
                  </a:lnTo>
                  <a:lnTo>
                    <a:pt x="828" y="257"/>
                  </a:lnTo>
                  <a:lnTo>
                    <a:pt x="829" y="259"/>
                  </a:lnTo>
                  <a:lnTo>
                    <a:pt x="831" y="262"/>
                  </a:lnTo>
                  <a:lnTo>
                    <a:pt x="832" y="265"/>
                  </a:lnTo>
                  <a:lnTo>
                    <a:pt x="834" y="270"/>
                  </a:lnTo>
                  <a:lnTo>
                    <a:pt x="838" y="270"/>
                  </a:lnTo>
                  <a:lnTo>
                    <a:pt x="838" y="268"/>
                  </a:lnTo>
                  <a:lnTo>
                    <a:pt x="835" y="267"/>
                  </a:lnTo>
                  <a:lnTo>
                    <a:pt x="834" y="263"/>
                  </a:lnTo>
                  <a:lnTo>
                    <a:pt x="831" y="257"/>
                  </a:lnTo>
                  <a:lnTo>
                    <a:pt x="832" y="256"/>
                  </a:lnTo>
                  <a:lnTo>
                    <a:pt x="834" y="256"/>
                  </a:lnTo>
                  <a:lnTo>
                    <a:pt x="835" y="254"/>
                  </a:lnTo>
                  <a:lnTo>
                    <a:pt x="835" y="253"/>
                  </a:lnTo>
                  <a:lnTo>
                    <a:pt x="835" y="253"/>
                  </a:lnTo>
                  <a:lnTo>
                    <a:pt x="835" y="253"/>
                  </a:lnTo>
                  <a:lnTo>
                    <a:pt x="837" y="254"/>
                  </a:lnTo>
                  <a:lnTo>
                    <a:pt x="837" y="254"/>
                  </a:lnTo>
                  <a:lnTo>
                    <a:pt x="838" y="254"/>
                  </a:lnTo>
                  <a:lnTo>
                    <a:pt x="840" y="254"/>
                  </a:lnTo>
                  <a:lnTo>
                    <a:pt x="843" y="254"/>
                  </a:lnTo>
                  <a:lnTo>
                    <a:pt x="844" y="253"/>
                  </a:lnTo>
                  <a:lnTo>
                    <a:pt x="844" y="251"/>
                  </a:lnTo>
                  <a:lnTo>
                    <a:pt x="847" y="247"/>
                  </a:lnTo>
                  <a:lnTo>
                    <a:pt x="846" y="242"/>
                  </a:lnTo>
                  <a:close/>
                  <a:moveTo>
                    <a:pt x="1186" y="288"/>
                  </a:moveTo>
                  <a:lnTo>
                    <a:pt x="1184" y="286"/>
                  </a:lnTo>
                  <a:lnTo>
                    <a:pt x="1181" y="285"/>
                  </a:lnTo>
                  <a:lnTo>
                    <a:pt x="1180" y="283"/>
                  </a:lnTo>
                  <a:lnTo>
                    <a:pt x="1178" y="280"/>
                  </a:lnTo>
                  <a:lnTo>
                    <a:pt x="1177" y="276"/>
                  </a:lnTo>
                  <a:lnTo>
                    <a:pt x="1171" y="260"/>
                  </a:lnTo>
                  <a:lnTo>
                    <a:pt x="1163" y="250"/>
                  </a:lnTo>
                  <a:lnTo>
                    <a:pt x="1156" y="241"/>
                  </a:lnTo>
                  <a:lnTo>
                    <a:pt x="1151" y="232"/>
                  </a:lnTo>
                  <a:lnTo>
                    <a:pt x="1150" y="230"/>
                  </a:lnTo>
                  <a:lnTo>
                    <a:pt x="1147" y="229"/>
                  </a:lnTo>
                  <a:lnTo>
                    <a:pt x="1144" y="229"/>
                  </a:lnTo>
                  <a:lnTo>
                    <a:pt x="1141" y="229"/>
                  </a:lnTo>
                  <a:lnTo>
                    <a:pt x="1139" y="226"/>
                  </a:lnTo>
                  <a:lnTo>
                    <a:pt x="1136" y="218"/>
                  </a:lnTo>
                  <a:lnTo>
                    <a:pt x="1133" y="205"/>
                  </a:lnTo>
                  <a:lnTo>
                    <a:pt x="1129" y="199"/>
                  </a:lnTo>
                  <a:lnTo>
                    <a:pt x="1126" y="193"/>
                  </a:lnTo>
                  <a:lnTo>
                    <a:pt x="1123" y="191"/>
                  </a:lnTo>
                  <a:lnTo>
                    <a:pt x="1120" y="191"/>
                  </a:lnTo>
                  <a:lnTo>
                    <a:pt x="1114" y="191"/>
                  </a:lnTo>
                  <a:lnTo>
                    <a:pt x="1112" y="191"/>
                  </a:lnTo>
                  <a:lnTo>
                    <a:pt x="1112" y="187"/>
                  </a:lnTo>
                  <a:lnTo>
                    <a:pt x="1112" y="181"/>
                  </a:lnTo>
                  <a:lnTo>
                    <a:pt x="1120" y="172"/>
                  </a:lnTo>
                  <a:lnTo>
                    <a:pt x="1121" y="166"/>
                  </a:lnTo>
                  <a:lnTo>
                    <a:pt x="1121" y="163"/>
                  </a:lnTo>
                  <a:lnTo>
                    <a:pt x="1120" y="161"/>
                  </a:lnTo>
                  <a:lnTo>
                    <a:pt x="1120" y="160"/>
                  </a:lnTo>
                  <a:lnTo>
                    <a:pt x="1123" y="157"/>
                  </a:lnTo>
                  <a:lnTo>
                    <a:pt x="1126" y="155"/>
                  </a:lnTo>
                  <a:lnTo>
                    <a:pt x="1129" y="155"/>
                  </a:lnTo>
                  <a:lnTo>
                    <a:pt x="1130" y="154"/>
                  </a:lnTo>
                  <a:lnTo>
                    <a:pt x="1132" y="151"/>
                  </a:lnTo>
                  <a:lnTo>
                    <a:pt x="1130" y="151"/>
                  </a:lnTo>
                  <a:lnTo>
                    <a:pt x="1129" y="149"/>
                  </a:lnTo>
                  <a:lnTo>
                    <a:pt x="1127" y="149"/>
                  </a:lnTo>
                  <a:lnTo>
                    <a:pt x="1127" y="148"/>
                  </a:lnTo>
                  <a:lnTo>
                    <a:pt x="1123" y="151"/>
                  </a:lnTo>
                  <a:lnTo>
                    <a:pt x="1117" y="152"/>
                  </a:lnTo>
                  <a:lnTo>
                    <a:pt x="1111" y="152"/>
                  </a:lnTo>
                  <a:lnTo>
                    <a:pt x="1106" y="149"/>
                  </a:lnTo>
                  <a:lnTo>
                    <a:pt x="1100" y="146"/>
                  </a:lnTo>
                  <a:lnTo>
                    <a:pt x="1099" y="143"/>
                  </a:lnTo>
                  <a:lnTo>
                    <a:pt x="1099" y="142"/>
                  </a:lnTo>
                  <a:lnTo>
                    <a:pt x="1099" y="139"/>
                  </a:lnTo>
                  <a:lnTo>
                    <a:pt x="1099" y="137"/>
                  </a:lnTo>
                  <a:lnTo>
                    <a:pt x="1099" y="134"/>
                  </a:lnTo>
                  <a:lnTo>
                    <a:pt x="1094" y="134"/>
                  </a:lnTo>
                  <a:lnTo>
                    <a:pt x="1096" y="136"/>
                  </a:lnTo>
                  <a:lnTo>
                    <a:pt x="1091" y="134"/>
                  </a:lnTo>
                  <a:lnTo>
                    <a:pt x="1087" y="127"/>
                  </a:lnTo>
                  <a:lnTo>
                    <a:pt x="1082" y="125"/>
                  </a:lnTo>
                  <a:lnTo>
                    <a:pt x="1082" y="124"/>
                  </a:lnTo>
                  <a:lnTo>
                    <a:pt x="1079" y="122"/>
                  </a:lnTo>
                  <a:lnTo>
                    <a:pt x="1076" y="119"/>
                  </a:lnTo>
                  <a:lnTo>
                    <a:pt x="1076" y="120"/>
                  </a:lnTo>
                  <a:lnTo>
                    <a:pt x="1076" y="122"/>
                  </a:lnTo>
                  <a:lnTo>
                    <a:pt x="1078" y="124"/>
                  </a:lnTo>
                  <a:lnTo>
                    <a:pt x="1079" y="125"/>
                  </a:lnTo>
                  <a:lnTo>
                    <a:pt x="1081" y="127"/>
                  </a:lnTo>
                  <a:lnTo>
                    <a:pt x="1076" y="125"/>
                  </a:lnTo>
                  <a:lnTo>
                    <a:pt x="1072" y="122"/>
                  </a:lnTo>
                  <a:lnTo>
                    <a:pt x="1066" y="117"/>
                  </a:lnTo>
                  <a:lnTo>
                    <a:pt x="1064" y="113"/>
                  </a:lnTo>
                  <a:lnTo>
                    <a:pt x="1063" y="113"/>
                  </a:lnTo>
                  <a:lnTo>
                    <a:pt x="1063" y="114"/>
                  </a:lnTo>
                  <a:lnTo>
                    <a:pt x="1061" y="114"/>
                  </a:lnTo>
                  <a:lnTo>
                    <a:pt x="1053" y="105"/>
                  </a:lnTo>
                  <a:lnTo>
                    <a:pt x="1052" y="102"/>
                  </a:lnTo>
                  <a:lnTo>
                    <a:pt x="1052" y="98"/>
                  </a:lnTo>
                  <a:lnTo>
                    <a:pt x="1050" y="96"/>
                  </a:lnTo>
                  <a:lnTo>
                    <a:pt x="1047" y="95"/>
                  </a:lnTo>
                  <a:lnTo>
                    <a:pt x="1046" y="93"/>
                  </a:lnTo>
                  <a:lnTo>
                    <a:pt x="1044" y="90"/>
                  </a:lnTo>
                  <a:lnTo>
                    <a:pt x="1040" y="87"/>
                  </a:lnTo>
                  <a:lnTo>
                    <a:pt x="1040" y="87"/>
                  </a:lnTo>
                  <a:lnTo>
                    <a:pt x="1040" y="84"/>
                  </a:lnTo>
                  <a:lnTo>
                    <a:pt x="1038" y="84"/>
                  </a:lnTo>
                  <a:lnTo>
                    <a:pt x="1028" y="75"/>
                  </a:lnTo>
                  <a:lnTo>
                    <a:pt x="1025" y="71"/>
                  </a:lnTo>
                  <a:lnTo>
                    <a:pt x="1023" y="71"/>
                  </a:lnTo>
                  <a:lnTo>
                    <a:pt x="1023" y="75"/>
                  </a:lnTo>
                  <a:lnTo>
                    <a:pt x="1025" y="77"/>
                  </a:lnTo>
                  <a:lnTo>
                    <a:pt x="1028" y="81"/>
                  </a:lnTo>
                  <a:lnTo>
                    <a:pt x="1016" y="72"/>
                  </a:lnTo>
                  <a:lnTo>
                    <a:pt x="1013" y="71"/>
                  </a:lnTo>
                  <a:lnTo>
                    <a:pt x="1010" y="69"/>
                  </a:lnTo>
                  <a:lnTo>
                    <a:pt x="1002" y="59"/>
                  </a:lnTo>
                  <a:lnTo>
                    <a:pt x="998" y="60"/>
                  </a:lnTo>
                  <a:lnTo>
                    <a:pt x="996" y="57"/>
                  </a:lnTo>
                  <a:lnTo>
                    <a:pt x="992" y="54"/>
                  </a:lnTo>
                  <a:lnTo>
                    <a:pt x="990" y="51"/>
                  </a:lnTo>
                  <a:lnTo>
                    <a:pt x="987" y="50"/>
                  </a:lnTo>
                  <a:lnTo>
                    <a:pt x="984" y="50"/>
                  </a:lnTo>
                  <a:lnTo>
                    <a:pt x="977" y="50"/>
                  </a:lnTo>
                  <a:lnTo>
                    <a:pt x="972" y="47"/>
                  </a:lnTo>
                  <a:lnTo>
                    <a:pt x="968" y="47"/>
                  </a:lnTo>
                  <a:lnTo>
                    <a:pt x="966" y="47"/>
                  </a:lnTo>
                  <a:lnTo>
                    <a:pt x="963" y="47"/>
                  </a:lnTo>
                  <a:lnTo>
                    <a:pt x="960" y="45"/>
                  </a:lnTo>
                  <a:lnTo>
                    <a:pt x="959" y="45"/>
                  </a:lnTo>
                  <a:lnTo>
                    <a:pt x="954" y="45"/>
                  </a:lnTo>
                  <a:lnTo>
                    <a:pt x="953" y="45"/>
                  </a:lnTo>
                  <a:lnTo>
                    <a:pt x="950" y="44"/>
                  </a:lnTo>
                  <a:lnTo>
                    <a:pt x="944" y="41"/>
                  </a:lnTo>
                  <a:lnTo>
                    <a:pt x="942" y="41"/>
                  </a:lnTo>
                  <a:lnTo>
                    <a:pt x="941" y="41"/>
                  </a:lnTo>
                  <a:lnTo>
                    <a:pt x="938" y="41"/>
                  </a:lnTo>
                  <a:lnTo>
                    <a:pt x="938" y="41"/>
                  </a:lnTo>
                  <a:lnTo>
                    <a:pt x="932" y="39"/>
                  </a:lnTo>
                  <a:lnTo>
                    <a:pt x="930" y="38"/>
                  </a:lnTo>
                  <a:lnTo>
                    <a:pt x="924" y="36"/>
                  </a:lnTo>
                  <a:lnTo>
                    <a:pt x="921" y="36"/>
                  </a:lnTo>
                  <a:lnTo>
                    <a:pt x="915" y="33"/>
                  </a:lnTo>
                  <a:lnTo>
                    <a:pt x="914" y="33"/>
                  </a:lnTo>
                  <a:lnTo>
                    <a:pt x="909" y="30"/>
                  </a:lnTo>
                  <a:lnTo>
                    <a:pt x="901" y="29"/>
                  </a:lnTo>
                  <a:lnTo>
                    <a:pt x="898" y="27"/>
                  </a:lnTo>
                  <a:lnTo>
                    <a:pt x="900" y="26"/>
                  </a:lnTo>
                  <a:lnTo>
                    <a:pt x="900" y="24"/>
                  </a:lnTo>
                  <a:lnTo>
                    <a:pt x="897" y="24"/>
                  </a:lnTo>
                  <a:lnTo>
                    <a:pt x="889" y="24"/>
                  </a:lnTo>
                  <a:lnTo>
                    <a:pt x="886" y="23"/>
                  </a:lnTo>
                  <a:lnTo>
                    <a:pt x="882" y="21"/>
                  </a:lnTo>
                  <a:lnTo>
                    <a:pt x="879" y="21"/>
                  </a:lnTo>
                  <a:lnTo>
                    <a:pt x="877" y="21"/>
                  </a:lnTo>
                  <a:lnTo>
                    <a:pt x="874" y="24"/>
                  </a:lnTo>
                  <a:lnTo>
                    <a:pt x="873" y="26"/>
                  </a:lnTo>
                  <a:lnTo>
                    <a:pt x="870" y="26"/>
                  </a:lnTo>
                  <a:lnTo>
                    <a:pt x="865" y="24"/>
                  </a:lnTo>
                  <a:lnTo>
                    <a:pt x="862" y="23"/>
                  </a:lnTo>
                  <a:lnTo>
                    <a:pt x="853" y="24"/>
                  </a:lnTo>
                  <a:lnTo>
                    <a:pt x="852" y="24"/>
                  </a:lnTo>
                  <a:lnTo>
                    <a:pt x="849" y="21"/>
                  </a:lnTo>
                  <a:lnTo>
                    <a:pt x="846" y="21"/>
                  </a:lnTo>
                  <a:lnTo>
                    <a:pt x="844" y="21"/>
                  </a:lnTo>
                  <a:lnTo>
                    <a:pt x="843" y="23"/>
                  </a:lnTo>
                  <a:lnTo>
                    <a:pt x="841" y="24"/>
                  </a:lnTo>
                  <a:lnTo>
                    <a:pt x="838" y="23"/>
                  </a:lnTo>
                  <a:lnTo>
                    <a:pt x="837" y="23"/>
                  </a:lnTo>
                  <a:lnTo>
                    <a:pt x="829" y="29"/>
                  </a:lnTo>
                  <a:lnTo>
                    <a:pt x="828" y="26"/>
                  </a:lnTo>
                  <a:lnTo>
                    <a:pt x="825" y="27"/>
                  </a:lnTo>
                  <a:lnTo>
                    <a:pt x="820" y="32"/>
                  </a:lnTo>
                  <a:lnTo>
                    <a:pt x="819" y="30"/>
                  </a:lnTo>
                  <a:lnTo>
                    <a:pt x="816" y="30"/>
                  </a:lnTo>
                  <a:lnTo>
                    <a:pt x="813" y="30"/>
                  </a:lnTo>
                  <a:lnTo>
                    <a:pt x="813" y="30"/>
                  </a:lnTo>
                  <a:lnTo>
                    <a:pt x="811" y="29"/>
                  </a:lnTo>
                  <a:lnTo>
                    <a:pt x="811" y="27"/>
                  </a:lnTo>
                  <a:lnTo>
                    <a:pt x="808" y="26"/>
                  </a:lnTo>
                  <a:lnTo>
                    <a:pt x="807" y="26"/>
                  </a:lnTo>
                  <a:lnTo>
                    <a:pt x="804" y="26"/>
                  </a:lnTo>
                  <a:lnTo>
                    <a:pt x="799" y="26"/>
                  </a:lnTo>
                  <a:lnTo>
                    <a:pt x="796" y="26"/>
                  </a:lnTo>
                  <a:lnTo>
                    <a:pt x="795" y="26"/>
                  </a:lnTo>
                  <a:lnTo>
                    <a:pt x="793" y="29"/>
                  </a:lnTo>
                  <a:lnTo>
                    <a:pt x="792" y="30"/>
                  </a:lnTo>
                  <a:lnTo>
                    <a:pt x="790" y="30"/>
                  </a:lnTo>
                  <a:lnTo>
                    <a:pt x="787" y="29"/>
                  </a:lnTo>
                  <a:lnTo>
                    <a:pt x="784" y="29"/>
                  </a:lnTo>
                  <a:lnTo>
                    <a:pt x="781" y="30"/>
                  </a:lnTo>
                  <a:lnTo>
                    <a:pt x="780" y="27"/>
                  </a:lnTo>
                  <a:lnTo>
                    <a:pt x="780" y="15"/>
                  </a:lnTo>
                  <a:lnTo>
                    <a:pt x="780" y="14"/>
                  </a:lnTo>
                  <a:lnTo>
                    <a:pt x="783" y="12"/>
                  </a:lnTo>
                  <a:lnTo>
                    <a:pt x="789" y="9"/>
                  </a:lnTo>
                  <a:lnTo>
                    <a:pt x="790" y="11"/>
                  </a:lnTo>
                  <a:lnTo>
                    <a:pt x="792" y="11"/>
                  </a:lnTo>
                  <a:lnTo>
                    <a:pt x="793" y="11"/>
                  </a:lnTo>
                  <a:lnTo>
                    <a:pt x="793" y="9"/>
                  </a:lnTo>
                  <a:lnTo>
                    <a:pt x="799" y="6"/>
                  </a:lnTo>
                  <a:lnTo>
                    <a:pt x="793" y="5"/>
                  </a:lnTo>
                  <a:lnTo>
                    <a:pt x="787" y="5"/>
                  </a:lnTo>
                  <a:lnTo>
                    <a:pt x="780" y="6"/>
                  </a:lnTo>
                  <a:lnTo>
                    <a:pt x="775" y="9"/>
                  </a:lnTo>
                  <a:lnTo>
                    <a:pt x="772" y="8"/>
                  </a:lnTo>
                  <a:lnTo>
                    <a:pt x="769" y="9"/>
                  </a:lnTo>
                  <a:lnTo>
                    <a:pt x="766" y="9"/>
                  </a:lnTo>
                  <a:lnTo>
                    <a:pt x="763" y="8"/>
                  </a:lnTo>
                  <a:lnTo>
                    <a:pt x="761" y="8"/>
                  </a:lnTo>
                  <a:lnTo>
                    <a:pt x="758" y="12"/>
                  </a:lnTo>
                  <a:lnTo>
                    <a:pt x="751" y="14"/>
                  </a:lnTo>
                  <a:lnTo>
                    <a:pt x="742" y="12"/>
                  </a:lnTo>
                  <a:lnTo>
                    <a:pt x="734" y="11"/>
                  </a:lnTo>
                  <a:lnTo>
                    <a:pt x="728" y="9"/>
                  </a:lnTo>
                  <a:lnTo>
                    <a:pt x="707" y="9"/>
                  </a:lnTo>
                  <a:lnTo>
                    <a:pt x="703" y="6"/>
                  </a:lnTo>
                  <a:lnTo>
                    <a:pt x="703" y="6"/>
                  </a:lnTo>
                  <a:lnTo>
                    <a:pt x="701" y="8"/>
                  </a:lnTo>
                  <a:lnTo>
                    <a:pt x="700" y="6"/>
                  </a:lnTo>
                  <a:lnTo>
                    <a:pt x="698" y="5"/>
                  </a:lnTo>
                  <a:lnTo>
                    <a:pt x="697" y="9"/>
                  </a:lnTo>
                  <a:lnTo>
                    <a:pt x="697" y="11"/>
                  </a:lnTo>
                  <a:lnTo>
                    <a:pt x="692" y="9"/>
                  </a:lnTo>
                  <a:lnTo>
                    <a:pt x="691" y="9"/>
                  </a:lnTo>
                  <a:lnTo>
                    <a:pt x="691" y="8"/>
                  </a:lnTo>
                  <a:lnTo>
                    <a:pt x="689" y="8"/>
                  </a:lnTo>
                  <a:lnTo>
                    <a:pt x="688" y="9"/>
                  </a:lnTo>
                  <a:lnTo>
                    <a:pt x="688" y="11"/>
                  </a:lnTo>
                  <a:lnTo>
                    <a:pt x="688" y="11"/>
                  </a:lnTo>
                  <a:lnTo>
                    <a:pt x="686" y="11"/>
                  </a:lnTo>
                  <a:lnTo>
                    <a:pt x="685" y="9"/>
                  </a:lnTo>
                  <a:lnTo>
                    <a:pt x="685" y="9"/>
                  </a:lnTo>
                  <a:lnTo>
                    <a:pt x="683" y="9"/>
                  </a:lnTo>
                  <a:lnTo>
                    <a:pt x="683" y="8"/>
                  </a:lnTo>
                  <a:lnTo>
                    <a:pt x="685" y="6"/>
                  </a:lnTo>
                  <a:lnTo>
                    <a:pt x="685" y="5"/>
                  </a:lnTo>
                  <a:lnTo>
                    <a:pt x="683" y="3"/>
                  </a:lnTo>
                  <a:lnTo>
                    <a:pt x="682" y="0"/>
                  </a:lnTo>
                  <a:lnTo>
                    <a:pt x="674" y="6"/>
                  </a:lnTo>
                  <a:lnTo>
                    <a:pt x="673" y="8"/>
                  </a:lnTo>
                  <a:lnTo>
                    <a:pt x="671" y="6"/>
                  </a:lnTo>
                  <a:lnTo>
                    <a:pt x="668" y="6"/>
                  </a:lnTo>
                  <a:lnTo>
                    <a:pt x="665" y="8"/>
                  </a:lnTo>
                  <a:lnTo>
                    <a:pt x="664" y="9"/>
                  </a:lnTo>
                  <a:lnTo>
                    <a:pt x="664" y="11"/>
                  </a:lnTo>
                  <a:lnTo>
                    <a:pt x="659" y="12"/>
                  </a:lnTo>
                  <a:lnTo>
                    <a:pt x="658" y="15"/>
                  </a:lnTo>
                  <a:lnTo>
                    <a:pt x="658" y="15"/>
                  </a:lnTo>
                  <a:lnTo>
                    <a:pt x="656" y="15"/>
                  </a:lnTo>
                  <a:lnTo>
                    <a:pt x="655" y="17"/>
                  </a:lnTo>
                  <a:lnTo>
                    <a:pt x="655" y="18"/>
                  </a:lnTo>
                  <a:lnTo>
                    <a:pt x="656" y="18"/>
                  </a:lnTo>
                  <a:lnTo>
                    <a:pt x="658" y="18"/>
                  </a:lnTo>
                  <a:lnTo>
                    <a:pt x="661" y="17"/>
                  </a:lnTo>
                  <a:lnTo>
                    <a:pt x="659" y="18"/>
                  </a:lnTo>
                  <a:lnTo>
                    <a:pt x="653" y="30"/>
                  </a:lnTo>
                  <a:lnTo>
                    <a:pt x="650" y="35"/>
                  </a:lnTo>
                  <a:lnTo>
                    <a:pt x="649" y="35"/>
                  </a:lnTo>
                  <a:lnTo>
                    <a:pt x="647" y="35"/>
                  </a:lnTo>
                  <a:lnTo>
                    <a:pt x="647" y="36"/>
                  </a:lnTo>
                  <a:lnTo>
                    <a:pt x="647" y="36"/>
                  </a:lnTo>
                  <a:lnTo>
                    <a:pt x="646" y="38"/>
                  </a:lnTo>
                  <a:lnTo>
                    <a:pt x="646" y="39"/>
                  </a:lnTo>
                  <a:lnTo>
                    <a:pt x="643" y="41"/>
                  </a:lnTo>
                  <a:lnTo>
                    <a:pt x="637" y="44"/>
                  </a:lnTo>
                  <a:lnTo>
                    <a:pt x="635" y="47"/>
                  </a:lnTo>
                  <a:lnTo>
                    <a:pt x="632" y="50"/>
                  </a:lnTo>
                  <a:lnTo>
                    <a:pt x="634" y="53"/>
                  </a:lnTo>
                  <a:lnTo>
                    <a:pt x="635" y="56"/>
                  </a:lnTo>
                  <a:lnTo>
                    <a:pt x="635" y="60"/>
                  </a:lnTo>
                  <a:lnTo>
                    <a:pt x="634" y="59"/>
                  </a:lnTo>
                  <a:lnTo>
                    <a:pt x="632" y="57"/>
                  </a:lnTo>
                  <a:lnTo>
                    <a:pt x="629" y="56"/>
                  </a:lnTo>
                  <a:lnTo>
                    <a:pt x="626" y="56"/>
                  </a:lnTo>
                  <a:lnTo>
                    <a:pt x="621" y="54"/>
                  </a:lnTo>
                  <a:lnTo>
                    <a:pt x="620" y="54"/>
                  </a:lnTo>
                  <a:lnTo>
                    <a:pt x="620" y="56"/>
                  </a:lnTo>
                  <a:lnTo>
                    <a:pt x="618" y="57"/>
                  </a:lnTo>
                  <a:lnTo>
                    <a:pt x="618" y="57"/>
                  </a:lnTo>
                  <a:lnTo>
                    <a:pt x="617" y="56"/>
                  </a:lnTo>
                  <a:lnTo>
                    <a:pt x="618" y="59"/>
                  </a:lnTo>
                  <a:lnTo>
                    <a:pt x="618" y="62"/>
                  </a:lnTo>
                  <a:lnTo>
                    <a:pt x="620" y="63"/>
                  </a:lnTo>
                  <a:lnTo>
                    <a:pt x="615" y="60"/>
                  </a:lnTo>
                  <a:lnTo>
                    <a:pt x="614" y="63"/>
                  </a:lnTo>
                  <a:lnTo>
                    <a:pt x="614" y="66"/>
                  </a:lnTo>
                  <a:lnTo>
                    <a:pt x="612" y="71"/>
                  </a:lnTo>
                  <a:lnTo>
                    <a:pt x="611" y="72"/>
                  </a:lnTo>
                  <a:lnTo>
                    <a:pt x="609" y="72"/>
                  </a:lnTo>
                  <a:lnTo>
                    <a:pt x="608" y="71"/>
                  </a:lnTo>
                  <a:lnTo>
                    <a:pt x="606" y="69"/>
                  </a:lnTo>
                  <a:lnTo>
                    <a:pt x="605" y="68"/>
                  </a:lnTo>
                  <a:lnTo>
                    <a:pt x="605" y="60"/>
                  </a:lnTo>
                  <a:lnTo>
                    <a:pt x="600" y="63"/>
                  </a:lnTo>
                  <a:lnTo>
                    <a:pt x="594" y="69"/>
                  </a:lnTo>
                  <a:lnTo>
                    <a:pt x="590" y="75"/>
                  </a:lnTo>
                  <a:lnTo>
                    <a:pt x="587" y="81"/>
                  </a:lnTo>
                  <a:lnTo>
                    <a:pt x="576" y="92"/>
                  </a:lnTo>
                  <a:lnTo>
                    <a:pt x="570" y="95"/>
                  </a:lnTo>
                  <a:lnTo>
                    <a:pt x="564" y="99"/>
                  </a:lnTo>
                  <a:lnTo>
                    <a:pt x="557" y="101"/>
                  </a:lnTo>
                  <a:lnTo>
                    <a:pt x="551" y="102"/>
                  </a:lnTo>
                  <a:lnTo>
                    <a:pt x="549" y="104"/>
                  </a:lnTo>
                  <a:lnTo>
                    <a:pt x="542" y="108"/>
                  </a:lnTo>
                  <a:lnTo>
                    <a:pt x="540" y="110"/>
                  </a:lnTo>
                  <a:lnTo>
                    <a:pt x="524" y="113"/>
                  </a:lnTo>
                  <a:lnTo>
                    <a:pt x="498" y="124"/>
                  </a:lnTo>
                  <a:lnTo>
                    <a:pt x="491" y="128"/>
                  </a:lnTo>
                  <a:lnTo>
                    <a:pt x="472" y="139"/>
                  </a:lnTo>
                  <a:lnTo>
                    <a:pt x="469" y="140"/>
                  </a:lnTo>
                  <a:lnTo>
                    <a:pt x="466" y="142"/>
                  </a:lnTo>
                  <a:lnTo>
                    <a:pt x="460" y="149"/>
                  </a:lnTo>
                  <a:lnTo>
                    <a:pt x="453" y="152"/>
                  </a:lnTo>
                  <a:lnTo>
                    <a:pt x="453" y="152"/>
                  </a:lnTo>
                  <a:lnTo>
                    <a:pt x="451" y="154"/>
                  </a:lnTo>
                  <a:lnTo>
                    <a:pt x="450" y="155"/>
                  </a:lnTo>
                  <a:lnTo>
                    <a:pt x="450" y="157"/>
                  </a:lnTo>
                  <a:lnTo>
                    <a:pt x="448" y="157"/>
                  </a:lnTo>
                  <a:lnTo>
                    <a:pt x="447" y="158"/>
                  </a:lnTo>
                  <a:lnTo>
                    <a:pt x="445" y="161"/>
                  </a:lnTo>
                  <a:lnTo>
                    <a:pt x="442" y="167"/>
                  </a:lnTo>
                  <a:lnTo>
                    <a:pt x="441" y="169"/>
                  </a:lnTo>
                  <a:lnTo>
                    <a:pt x="438" y="172"/>
                  </a:lnTo>
                  <a:lnTo>
                    <a:pt x="435" y="173"/>
                  </a:lnTo>
                  <a:lnTo>
                    <a:pt x="433" y="175"/>
                  </a:lnTo>
                  <a:lnTo>
                    <a:pt x="424" y="176"/>
                  </a:lnTo>
                  <a:lnTo>
                    <a:pt x="397" y="190"/>
                  </a:lnTo>
                  <a:lnTo>
                    <a:pt x="393" y="190"/>
                  </a:lnTo>
                  <a:lnTo>
                    <a:pt x="391" y="191"/>
                  </a:lnTo>
                  <a:lnTo>
                    <a:pt x="390" y="193"/>
                  </a:lnTo>
                  <a:lnTo>
                    <a:pt x="388" y="194"/>
                  </a:lnTo>
                  <a:lnTo>
                    <a:pt x="387" y="193"/>
                  </a:lnTo>
                  <a:lnTo>
                    <a:pt x="379" y="196"/>
                  </a:lnTo>
                  <a:lnTo>
                    <a:pt x="372" y="199"/>
                  </a:lnTo>
                  <a:lnTo>
                    <a:pt x="358" y="200"/>
                  </a:lnTo>
                  <a:lnTo>
                    <a:pt x="338" y="203"/>
                  </a:lnTo>
                  <a:lnTo>
                    <a:pt x="335" y="203"/>
                  </a:lnTo>
                  <a:lnTo>
                    <a:pt x="332" y="203"/>
                  </a:lnTo>
                  <a:lnTo>
                    <a:pt x="328" y="202"/>
                  </a:lnTo>
                  <a:lnTo>
                    <a:pt x="323" y="202"/>
                  </a:lnTo>
                  <a:lnTo>
                    <a:pt x="320" y="203"/>
                  </a:lnTo>
                  <a:lnTo>
                    <a:pt x="308" y="202"/>
                  </a:lnTo>
                  <a:lnTo>
                    <a:pt x="305" y="203"/>
                  </a:lnTo>
                  <a:lnTo>
                    <a:pt x="302" y="203"/>
                  </a:lnTo>
                  <a:lnTo>
                    <a:pt x="301" y="203"/>
                  </a:lnTo>
                  <a:lnTo>
                    <a:pt x="299" y="202"/>
                  </a:lnTo>
                  <a:lnTo>
                    <a:pt x="298" y="200"/>
                  </a:lnTo>
                  <a:lnTo>
                    <a:pt x="296" y="200"/>
                  </a:lnTo>
                  <a:lnTo>
                    <a:pt x="293" y="199"/>
                  </a:lnTo>
                  <a:lnTo>
                    <a:pt x="290" y="196"/>
                  </a:lnTo>
                  <a:lnTo>
                    <a:pt x="290" y="194"/>
                  </a:lnTo>
                  <a:lnTo>
                    <a:pt x="286" y="193"/>
                  </a:lnTo>
                  <a:lnTo>
                    <a:pt x="277" y="184"/>
                  </a:lnTo>
                  <a:lnTo>
                    <a:pt x="263" y="169"/>
                  </a:lnTo>
                  <a:lnTo>
                    <a:pt x="260" y="167"/>
                  </a:lnTo>
                  <a:lnTo>
                    <a:pt x="259" y="166"/>
                  </a:lnTo>
                  <a:lnTo>
                    <a:pt x="254" y="160"/>
                  </a:lnTo>
                  <a:lnTo>
                    <a:pt x="253" y="158"/>
                  </a:lnTo>
                  <a:lnTo>
                    <a:pt x="245" y="157"/>
                  </a:lnTo>
                  <a:lnTo>
                    <a:pt x="244" y="155"/>
                  </a:lnTo>
                  <a:lnTo>
                    <a:pt x="238" y="155"/>
                  </a:lnTo>
                  <a:lnTo>
                    <a:pt x="236" y="155"/>
                  </a:lnTo>
                  <a:lnTo>
                    <a:pt x="235" y="155"/>
                  </a:lnTo>
                  <a:lnTo>
                    <a:pt x="233" y="154"/>
                  </a:lnTo>
                  <a:lnTo>
                    <a:pt x="232" y="149"/>
                  </a:lnTo>
                  <a:lnTo>
                    <a:pt x="230" y="148"/>
                  </a:lnTo>
                  <a:lnTo>
                    <a:pt x="230" y="146"/>
                  </a:lnTo>
                  <a:lnTo>
                    <a:pt x="232" y="146"/>
                  </a:lnTo>
                  <a:lnTo>
                    <a:pt x="233" y="146"/>
                  </a:lnTo>
                  <a:lnTo>
                    <a:pt x="235" y="146"/>
                  </a:lnTo>
                  <a:lnTo>
                    <a:pt x="235" y="143"/>
                  </a:lnTo>
                  <a:lnTo>
                    <a:pt x="235" y="143"/>
                  </a:lnTo>
                  <a:lnTo>
                    <a:pt x="229" y="140"/>
                  </a:lnTo>
                  <a:lnTo>
                    <a:pt x="224" y="134"/>
                  </a:lnTo>
                  <a:lnTo>
                    <a:pt x="221" y="133"/>
                  </a:lnTo>
                  <a:lnTo>
                    <a:pt x="217" y="133"/>
                  </a:lnTo>
                  <a:lnTo>
                    <a:pt x="215" y="136"/>
                  </a:lnTo>
                  <a:lnTo>
                    <a:pt x="218" y="137"/>
                  </a:lnTo>
                  <a:lnTo>
                    <a:pt x="226" y="140"/>
                  </a:lnTo>
                  <a:lnTo>
                    <a:pt x="223" y="142"/>
                  </a:lnTo>
                  <a:lnTo>
                    <a:pt x="218" y="142"/>
                  </a:lnTo>
                  <a:lnTo>
                    <a:pt x="214" y="142"/>
                  </a:lnTo>
                  <a:lnTo>
                    <a:pt x="211" y="142"/>
                  </a:lnTo>
                  <a:lnTo>
                    <a:pt x="211" y="143"/>
                  </a:lnTo>
                  <a:lnTo>
                    <a:pt x="215" y="146"/>
                  </a:lnTo>
                  <a:lnTo>
                    <a:pt x="218" y="148"/>
                  </a:lnTo>
                  <a:lnTo>
                    <a:pt x="221" y="149"/>
                  </a:lnTo>
                  <a:lnTo>
                    <a:pt x="223" y="151"/>
                  </a:lnTo>
                  <a:lnTo>
                    <a:pt x="232" y="161"/>
                  </a:lnTo>
                  <a:lnTo>
                    <a:pt x="245" y="167"/>
                  </a:lnTo>
                  <a:lnTo>
                    <a:pt x="247" y="175"/>
                  </a:lnTo>
                  <a:lnTo>
                    <a:pt x="247" y="179"/>
                  </a:lnTo>
                  <a:lnTo>
                    <a:pt x="242" y="181"/>
                  </a:lnTo>
                  <a:lnTo>
                    <a:pt x="230" y="176"/>
                  </a:lnTo>
                  <a:lnTo>
                    <a:pt x="229" y="178"/>
                  </a:lnTo>
                  <a:lnTo>
                    <a:pt x="227" y="179"/>
                  </a:lnTo>
                  <a:lnTo>
                    <a:pt x="226" y="178"/>
                  </a:lnTo>
                  <a:lnTo>
                    <a:pt x="223" y="176"/>
                  </a:lnTo>
                  <a:lnTo>
                    <a:pt x="223" y="175"/>
                  </a:lnTo>
                  <a:lnTo>
                    <a:pt x="220" y="175"/>
                  </a:lnTo>
                  <a:lnTo>
                    <a:pt x="218" y="175"/>
                  </a:lnTo>
                  <a:lnTo>
                    <a:pt x="217" y="176"/>
                  </a:lnTo>
                  <a:lnTo>
                    <a:pt x="217" y="178"/>
                  </a:lnTo>
                  <a:lnTo>
                    <a:pt x="215" y="181"/>
                  </a:lnTo>
                  <a:lnTo>
                    <a:pt x="212" y="182"/>
                  </a:lnTo>
                  <a:lnTo>
                    <a:pt x="209" y="184"/>
                  </a:lnTo>
                  <a:lnTo>
                    <a:pt x="206" y="184"/>
                  </a:lnTo>
                  <a:lnTo>
                    <a:pt x="205" y="182"/>
                  </a:lnTo>
                  <a:lnTo>
                    <a:pt x="201" y="181"/>
                  </a:lnTo>
                  <a:lnTo>
                    <a:pt x="197" y="182"/>
                  </a:lnTo>
                  <a:lnTo>
                    <a:pt x="188" y="185"/>
                  </a:lnTo>
                  <a:lnTo>
                    <a:pt x="183" y="185"/>
                  </a:lnTo>
                  <a:lnTo>
                    <a:pt x="182" y="187"/>
                  </a:lnTo>
                  <a:lnTo>
                    <a:pt x="180" y="187"/>
                  </a:lnTo>
                  <a:lnTo>
                    <a:pt x="180" y="185"/>
                  </a:lnTo>
                  <a:lnTo>
                    <a:pt x="179" y="184"/>
                  </a:lnTo>
                  <a:lnTo>
                    <a:pt x="179" y="184"/>
                  </a:lnTo>
                  <a:lnTo>
                    <a:pt x="177" y="182"/>
                  </a:lnTo>
                  <a:lnTo>
                    <a:pt x="174" y="178"/>
                  </a:lnTo>
                  <a:lnTo>
                    <a:pt x="174" y="176"/>
                  </a:lnTo>
                  <a:lnTo>
                    <a:pt x="171" y="175"/>
                  </a:lnTo>
                  <a:lnTo>
                    <a:pt x="164" y="173"/>
                  </a:lnTo>
                  <a:lnTo>
                    <a:pt x="161" y="176"/>
                  </a:lnTo>
                  <a:lnTo>
                    <a:pt x="156" y="176"/>
                  </a:lnTo>
                  <a:lnTo>
                    <a:pt x="150" y="173"/>
                  </a:lnTo>
                  <a:lnTo>
                    <a:pt x="147" y="170"/>
                  </a:lnTo>
                  <a:lnTo>
                    <a:pt x="149" y="172"/>
                  </a:lnTo>
                  <a:lnTo>
                    <a:pt x="149" y="172"/>
                  </a:lnTo>
                  <a:lnTo>
                    <a:pt x="149" y="172"/>
                  </a:lnTo>
                  <a:lnTo>
                    <a:pt x="150" y="172"/>
                  </a:lnTo>
                  <a:lnTo>
                    <a:pt x="150" y="158"/>
                  </a:lnTo>
                  <a:lnTo>
                    <a:pt x="149" y="157"/>
                  </a:lnTo>
                  <a:lnTo>
                    <a:pt x="144" y="155"/>
                  </a:lnTo>
                  <a:lnTo>
                    <a:pt x="143" y="152"/>
                  </a:lnTo>
                  <a:lnTo>
                    <a:pt x="146" y="152"/>
                  </a:lnTo>
                  <a:lnTo>
                    <a:pt x="147" y="152"/>
                  </a:lnTo>
                  <a:lnTo>
                    <a:pt x="147" y="151"/>
                  </a:lnTo>
                  <a:lnTo>
                    <a:pt x="146" y="149"/>
                  </a:lnTo>
                  <a:lnTo>
                    <a:pt x="144" y="146"/>
                  </a:lnTo>
                  <a:lnTo>
                    <a:pt x="144" y="142"/>
                  </a:lnTo>
                  <a:lnTo>
                    <a:pt x="147" y="140"/>
                  </a:lnTo>
                  <a:lnTo>
                    <a:pt x="152" y="140"/>
                  </a:lnTo>
                  <a:lnTo>
                    <a:pt x="155" y="142"/>
                  </a:lnTo>
                  <a:lnTo>
                    <a:pt x="162" y="145"/>
                  </a:lnTo>
                  <a:lnTo>
                    <a:pt x="162" y="142"/>
                  </a:lnTo>
                  <a:lnTo>
                    <a:pt x="162" y="136"/>
                  </a:lnTo>
                  <a:lnTo>
                    <a:pt x="162" y="133"/>
                  </a:lnTo>
                  <a:lnTo>
                    <a:pt x="161" y="133"/>
                  </a:lnTo>
                  <a:lnTo>
                    <a:pt x="161" y="134"/>
                  </a:lnTo>
                  <a:lnTo>
                    <a:pt x="159" y="134"/>
                  </a:lnTo>
                  <a:lnTo>
                    <a:pt x="158" y="134"/>
                  </a:lnTo>
                  <a:lnTo>
                    <a:pt x="158" y="133"/>
                  </a:lnTo>
                  <a:lnTo>
                    <a:pt x="156" y="131"/>
                  </a:lnTo>
                  <a:lnTo>
                    <a:pt x="156" y="130"/>
                  </a:lnTo>
                  <a:lnTo>
                    <a:pt x="155" y="130"/>
                  </a:lnTo>
                  <a:lnTo>
                    <a:pt x="155" y="130"/>
                  </a:lnTo>
                  <a:lnTo>
                    <a:pt x="155" y="130"/>
                  </a:lnTo>
                  <a:lnTo>
                    <a:pt x="155" y="131"/>
                  </a:lnTo>
                  <a:lnTo>
                    <a:pt x="153" y="130"/>
                  </a:lnTo>
                  <a:lnTo>
                    <a:pt x="152" y="131"/>
                  </a:lnTo>
                  <a:lnTo>
                    <a:pt x="152" y="133"/>
                  </a:lnTo>
                  <a:lnTo>
                    <a:pt x="152" y="134"/>
                  </a:lnTo>
                  <a:lnTo>
                    <a:pt x="152" y="136"/>
                  </a:lnTo>
                  <a:lnTo>
                    <a:pt x="150" y="136"/>
                  </a:lnTo>
                  <a:lnTo>
                    <a:pt x="149" y="134"/>
                  </a:lnTo>
                  <a:lnTo>
                    <a:pt x="149" y="131"/>
                  </a:lnTo>
                  <a:lnTo>
                    <a:pt x="147" y="131"/>
                  </a:lnTo>
                  <a:lnTo>
                    <a:pt x="147" y="134"/>
                  </a:lnTo>
                  <a:lnTo>
                    <a:pt x="147" y="137"/>
                  </a:lnTo>
                  <a:lnTo>
                    <a:pt x="146" y="139"/>
                  </a:lnTo>
                  <a:lnTo>
                    <a:pt x="143" y="137"/>
                  </a:lnTo>
                  <a:lnTo>
                    <a:pt x="141" y="136"/>
                  </a:lnTo>
                  <a:lnTo>
                    <a:pt x="141" y="134"/>
                  </a:lnTo>
                  <a:lnTo>
                    <a:pt x="140" y="131"/>
                  </a:lnTo>
                  <a:lnTo>
                    <a:pt x="137" y="131"/>
                  </a:lnTo>
                  <a:lnTo>
                    <a:pt x="140" y="134"/>
                  </a:lnTo>
                  <a:lnTo>
                    <a:pt x="138" y="136"/>
                  </a:lnTo>
                  <a:lnTo>
                    <a:pt x="137" y="136"/>
                  </a:lnTo>
                  <a:lnTo>
                    <a:pt x="135" y="139"/>
                  </a:lnTo>
                  <a:lnTo>
                    <a:pt x="134" y="139"/>
                  </a:lnTo>
                  <a:lnTo>
                    <a:pt x="126" y="134"/>
                  </a:lnTo>
                  <a:lnTo>
                    <a:pt x="125" y="133"/>
                  </a:lnTo>
                  <a:lnTo>
                    <a:pt x="123" y="130"/>
                  </a:lnTo>
                  <a:lnTo>
                    <a:pt x="122" y="128"/>
                  </a:lnTo>
                  <a:lnTo>
                    <a:pt x="120" y="125"/>
                  </a:lnTo>
                  <a:lnTo>
                    <a:pt x="119" y="124"/>
                  </a:lnTo>
                  <a:lnTo>
                    <a:pt x="117" y="125"/>
                  </a:lnTo>
                  <a:lnTo>
                    <a:pt x="116" y="124"/>
                  </a:lnTo>
                  <a:lnTo>
                    <a:pt x="116" y="124"/>
                  </a:lnTo>
                  <a:lnTo>
                    <a:pt x="117" y="122"/>
                  </a:lnTo>
                  <a:lnTo>
                    <a:pt x="117" y="119"/>
                  </a:lnTo>
                  <a:lnTo>
                    <a:pt x="122" y="119"/>
                  </a:lnTo>
                  <a:lnTo>
                    <a:pt x="125" y="117"/>
                  </a:lnTo>
                  <a:lnTo>
                    <a:pt x="125" y="114"/>
                  </a:lnTo>
                  <a:lnTo>
                    <a:pt x="123" y="113"/>
                  </a:lnTo>
                  <a:lnTo>
                    <a:pt x="120" y="111"/>
                  </a:lnTo>
                  <a:lnTo>
                    <a:pt x="119" y="110"/>
                  </a:lnTo>
                  <a:lnTo>
                    <a:pt x="117" y="107"/>
                  </a:lnTo>
                  <a:lnTo>
                    <a:pt x="119" y="105"/>
                  </a:lnTo>
                  <a:lnTo>
                    <a:pt x="123" y="95"/>
                  </a:lnTo>
                  <a:lnTo>
                    <a:pt x="123" y="92"/>
                  </a:lnTo>
                  <a:lnTo>
                    <a:pt x="123" y="89"/>
                  </a:lnTo>
                  <a:lnTo>
                    <a:pt x="119" y="93"/>
                  </a:lnTo>
                  <a:lnTo>
                    <a:pt x="111" y="89"/>
                  </a:lnTo>
                  <a:lnTo>
                    <a:pt x="98" y="78"/>
                  </a:lnTo>
                  <a:lnTo>
                    <a:pt x="77" y="65"/>
                  </a:lnTo>
                  <a:lnTo>
                    <a:pt x="75" y="63"/>
                  </a:lnTo>
                  <a:lnTo>
                    <a:pt x="78" y="71"/>
                  </a:lnTo>
                  <a:lnTo>
                    <a:pt x="77" y="71"/>
                  </a:lnTo>
                  <a:lnTo>
                    <a:pt x="72" y="69"/>
                  </a:lnTo>
                  <a:lnTo>
                    <a:pt x="69" y="69"/>
                  </a:lnTo>
                  <a:lnTo>
                    <a:pt x="69" y="72"/>
                  </a:lnTo>
                  <a:lnTo>
                    <a:pt x="68" y="80"/>
                  </a:lnTo>
                  <a:lnTo>
                    <a:pt x="68" y="83"/>
                  </a:lnTo>
                  <a:lnTo>
                    <a:pt x="65" y="83"/>
                  </a:lnTo>
                  <a:lnTo>
                    <a:pt x="60" y="83"/>
                  </a:lnTo>
                  <a:lnTo>
                    <a:pt x="57" y="81"/>
                  </a:lnTo>
                  <a:lnTo>
                    <a:pt x="55" y="81"/>
                  </a:lnTo>
                  <a:lnTo>
                    <a:pt x="52" y="78"/>
                  </a:lnTo>
                  <a:lnTo>
                    <a:pt x="49" y="74"/>
                  </a:lnTo>
                  <a:lnTo>
                    <a:pt x="48" y="72"/>
                  </a:lnTo>
                  <a:lnTo>
                    <a:pt x="46" y="74"/>
                  </a:lnTo>
                  <a:lnTo>
                    <a:pt x="43" y="72"/>
                  </a:lnTo>
                  <a:lnTo>
                    <a:pt x="34" y="66"/>
                  </a:lnTo>
                  <a:lnTo>
                    <a:pt x="22" y="62"/>
                  </a:lnTo>
                  <a:lnTo>
                    <a:pt x="19" y="63"/>
                  </a:lnTo>
                  <a:lnTo>
                    <a:pt x="16" y="66"/>
                  </a:lnTo>
                  <a:lnTo>
                    <a:pt x="13" y="69"/>
                  </a:lnTo>
                  <a:lnTo>
                    <a:pt x="13" y="72"/>
                  </a:lnTo>
                  <a:lnTo>
                    <a:pt x="16" y="77"/>
                  </a:lnTo>
                  <a:lnTo>
                    <a:pt x="18" y="81"/>
                  </a:lnTo>
                  <a:lnTo>
                    <a:pt x="19" y="83"/>
                  </a:lnTo>
                  <a:lnTo>
                    <a:pt x="21" y="83"/>
                  </a:lnTo>
                  <a:lnTo>
                    <a:pt x="21" y="83"/>
                  </a:lnTo>
                  <a:lnTo>
                    <a:pt x="21" y="84"/>
                  </a:lnTo>
                  <a:lnTo>
                    <a:pt x="18" y="87"/>
                  </a:lnTo>
                  <a:lnTo>
                    <a:pt x="7" y="89"/>
                  </a:lnTo>
                  <a:lnTo>
                    <a:pt x="4" y="90"/>
                  </a:lnTo>
                  <a:lnTo>
                    <a:pt x="3" y="93"/>
                  </a:lnTo>
                  <a:lnTo>
                    <a:pt x="3" y="98"/>
                  </a:lnTo>
                  <a:lnTo>
                    <a:pt x="4" y="114"/>
                  </a:lnTo>
                  <a:lnTo>
                    <a:pt x="6" y="139"/>
                  </a:lnTo>
                  <a:lnTo>
                    <a:pt x="10" y="175"/>
                  </a:lnTo>
                  <a:lnTo>
                    <a:pt x="15" y="172"/>
                  </a:lnTo>
                  <a:lnTo>
                    <a:pt x="18" y="172"/>
                  </a:lnTo>
                  <a:lnTo>
                    <a:pt x="19" y="172"/>
                  </a:lnTo>
                  <a:lnTo>
                    <a:pt x="19" y="173"/>
                  </a:lnTo>
                  <a:lnTo>
                    <a:pt x="21" y="175"/>
                  </a:lnTo>
                  <a:lnTo>
                    <a:pt x="21" y="176"/>
                  </a:lnTo>
                  <a:lnTo>
                    <a:pt x="22" y="176"/>
                  </a:lnTo>
                  <a:lnTo>
                    <a:pt x="27" y="179"/>
                  </a:lnTo>
                  <a:lnTo>
                    <a:pt x="37" y="185"/>
                  </a:lnTo>
                  <a:lnTo>
                    <a:pt x="46" y="187"/>
                  </a:lnTo>
                  <a:lnTo>
                    <a:pt x="49" y="188"/>
                  </a:lnTo>
                  <a:lnTo>
                    <a:pt x="55" y="197"/>
                  </a:lnTo>
                  <a:lnTo>
                    <a:pt x="57" y="199"/>
                  </a:lnTo>
                  <a:lnTo>
                    <a:pt x="54" y="203"/>
                  </a:lnTo>
                  <a:lnTo>
                    <a:pt x="48" y="208"/>
                  </a:lnTo>
                  <a:lnTo>
                    <a:pt x="28" y="218"/>
                  </a:lnTo>
                  <a:lnTo>
                    <a:pt x="25" y="220"/>
                  </a:lnTo>
                  <a:lnTo>
                    <a:pt x="24" y="223"/>
                  </a:lnTo>
                  <a:lnTo>
                    <a:pt x="25" y="223"/>
                  </a:lnTo>
                  <a:lnTo>
                    <a:pt x="27" y="224"/>
                  </a:lnTo>
                  <a:lnTo>
                    <a:pt x="27" y="227"/>
                  </a:lnTo>
                  <a:lnTo>
                    <a:pt x="25" y="229"/>
                  </a:lnTo>
                  <a:lnTo>
                    <a:pt x="19" y="233"/>
                  </a:lnTo>
                  <a:lnTo>
                    <a:pt x="18" y="236"/>
                  </a:lnTo>
                  <a:lnTo>
                    <a:pt x="18" y="239"/>
                  </a:lnTo>
                  <a:lnTo>
                    <a:pt x="19" y="241"/>
                  </a:lnTo>
                  <a:lnTo>
                    <a:pt x="21" y="244"/>
                  </a:lnTo>
                  <a:lnTo>
                    <a:pt x="28" y="250"/>
                  </a:lnTo>
                  <a:lnTo>
                    <a:pt x="31" y="254"/>
                  </a:lnTo>
                  <a:lnTo>
                    <a:pt x="34" y="260"/>
                  </a:lnTo>
                  <a:lnTo>
                    <a:pt x="37" y="267"/>
                  </a:lnTo>
                  <a:lnTo>
                    <a:pt x="39" y="280"/>
                  </a:lnTo>
                  <a:lnTo>
                    <a:pt x="39" y="288"/>
                  </a:lnTo>
                  <a:lnTo>
                    <a:pt x="37" y="294"/>
                  </a:lnTo>
                  <a:lnTo>
                    <a:pt x="34" y="300"/>
                  </a:lnTo>
                  <a:lnTo>
                    <a:pt x="28" y="303"/>
                  </a:lnTo>
                  <a:lnTo>
                    <a:pt x="24" y="304"/>
                  </a:lnTo>
                  <a:lnTo>
                    <a:pt x="18" y="309"/>
                  </a:lnTo>
                  <a:lnTo>
                    <a:pt x="10" y="318"/>
                  </a:lnTo>
                  <a:lnTo>
                    <a:pt x="1" y="324"/>
                  </a:lnTo>
                  <a:lnTo>
                    <a:pt x="0" y="325"/>
                  </a:lnTo>
                  <a:lnTo>
                    <a:pt x="0" y="327"/>
                  </a:lnTo>
                  <a:lnTo>
                    <a:pt x="1" y="330"/>
                  </a:lnTo>
                  <a:lnTo>
                    <a:pt x="7" y="333"/>
                  </a:lnTo>
                  <a:lnTo>
                    <a:pt x="9" y="333"/>
                  </a:lnTo>
                  <a:lnTo>
                    <a:pt x="10" y="336"/>
                  </a:lnTo>
                  <a:lnTo>
                    <a:pt x="12" y="337"/>
                  </a:lnTo>
                  <a:lnTo>
                    <a:pt x="13" y="337"/>
                  </a:lnTo>
                  <a:lnTo>
                    <a:pt x="15" y="336"/>
                  </a:lnTo>
                  <a:lnTo>
                    <a:pt x="18" y="336"/>
                  </a:lnTo>
                  <a:lnTo>
                    <a:pt x="21" y="337"/>
                  </a:lnTo>
                  <a:lnTo>
                    <a:pt x="22" y="339"/>
                  </a:lnTo>
                  <a:lnTo>
                    <a:pt x="24" y="345"/>
                  </a:lnTo>
                  <a:lnTo>
                    <a:pt x="37" y="367"/>
                  </a:lnTo>
                  <a:lnTo>
                    <a:pt x="36" y="376"/>
                  </a:lnTo>
                  <a:lnTo>
                    <a:pt x="36" y="381"/>
                  </a:lnTo>
                  <a:lnTo>
                    <a:pt x="40" y="384"/>
                  </a:lnTo>
                  <a:lnTo>
                    <a:pt x="42" y="381"/>
                  </a:lnTo>
                  <a:lnTo>
                    <a:pt x="42" y="378"/>
                  </a:lnTo>
                  <a:lnTo>
                    <a:pt x="45" y="375"/>
                  </a:lnTo>
                  <a:lnTo>
                    <a:pt x="45" y="373"/>
                  </a:lnTo>
                  <a:lnTo>
                    <a:pt x="39" y="361"/>
                  </a:lnTo>
                  <a:lnTo>
                    <a:pt x="37" y="352"/>
                  </a:lnTo>
                  <a:lnTo>
                    <a:pt x="37" y="343"/>
                  </a:lnTo>
                  <a:lnTo>
                    <a:pt x="39" y="336"/>
                  </a:lnTo>
                  <a:lnTo>
                    <a:pt x="43" y="331"/>
                  </a:lnTo>
                  <a:lnTo>
                    <a:pt x="49" y="327"/>
                  </a:lnTo>
                  <a:lnTo>
                    <a:pt x="63" y="322"/>
                  </a:lnTo>
                  <a:lnTo>
                    <a:pt x="71" y="319"/>
                  </a:lnTo>
                  <a:lnTo>
                    <a:pt x="80" y="319"/>
                  </a:lnTo>
                  <a:lnTo>
                    <a:pt x="87" y="321"/>
                  </a:lnTo>
                  <a:lnTo>
                    <a:pt x="101" y="324"/>
                  </a:lnTo>
                  <a:lnTo>
                    <a:pt x="110" y="325"/>
                  </a:lnTo>
                  <a:lnTo>
                    <a:pt x="114" y="325"/>
                  </a:lnTo>
                  <a:lnTo>
                    <a:pt x="116" y="325"/>
                  </a:lnTo>
                  <a:lnTo>
                    <a:pt x="117" y="325"/>
                  </a:lnTo>
                  <a:lnTo>
                    <a:pt x="122" y="324"/>
                  </a:lnTo>
                  <a:lnTo>
                    <a:pt x="120" y="322"/>
                  </a:lnTo>
                  <a:lnTo>
                    <a:pt x="120" y="321"/>
                  </a:lnTo>
                  <a:lnTo>
                    <a:pt x="119" y="319"/>
                  </a:lnTo>
                  <a:lnTo>
                    <a:pt x="119" y="319"/>
                  </a:lnTo>
                  <a:lnTo>
                    <a:pt x="119" y="318"/>
                  </a:lnTo>
                  <a:lnTo>
                    <a:pt x="122" y="315"/>
                  </a:lnTo>
                  <a:lnTo>
                    <a:pt x="122" y="313"/>
                  </a:lnTo>
                  <a:lnTo>
                    <a:pt x="123" y="310"/>
                  </a:lnTo>
                  <a:lnTo>
                    <a:pt x="125" y="309"/>
                  </a:lnTo>
                  <a:lnTo>
                    <a:pt x="125" y="310"/>
                  </a:lnTo>
                  <a:lnTo>
                    <a:pt x="125" y="312"/>
                  </a:lnTo>
                  <a:lnTo>
                    <a:pt x="126" y="313"/>
                  </a:lnTo>
                  <a:lnTo>
                    <a:pt x="128" y="313"/>
                  </a:lnTo>
                  <a:lnTo>
                    <a:pt x="128" y="315"/>
                  </a:lnTo>
                  <a:lnTo>
                    <a:pt x="125" y="316"/>
                  </a:lnTo>
                  <a:lnTo>
                    <a:pt x="125" y="319"/>
                  </a:lnTo>
                  <a:lnTo>
                    <a:pt x="128" y="321"/>
                  </a:lnTo>
                  <a:lnTo>
                    <a:pt x="132" y="322"/>
                  </a:lnTo>
                  <a:lnTo>
                    <a:pt x="134" y="321"/>
                  </a:lnTo>
                  <a:lnTo>
                    <a:pt x="140" y="318"/>
                  </a:lnTo>
                  <a:lnTo>
                    <a:pt x="143" y="316"/>
                  </a:lnTo>
                  <a:lnTo>
                    <a:pt x="143" y="315"/>
                  </a:lnTo>
                  <a:lnTo>
                    <a:pt x="141" y="312"/>
                  </a:lnTo>
                  <a:lnTo>
                    <a:pt x="141" y="312"/>
                  </a:lnTo>
                  <a:lnTo>
                    <a:pt x="144" y="312"/>
                  </a:lnTo>
                  <a:lnTo>
                    <a:pt x="149" y="312"/>
                  </a:lnTo>
                  <a:lnTo>
                    <a:pt x="152" y="310"/>
                  </a:lnTo>
                  <a:lnTo>
                    <a:pt x="155" y="309"/>
                  </a:lnTo>
                  <a:lnTo>
                    <a:pt x="155" y="313"/>
                  </a:lnTo>
                  <a:lnTo>
                    <a:pt x="156" y="315"/>
                  </a:lnTo>
                  <a:lnTo>
                    <a:pt x="159" y="316"/>
                  </a:lnTo>
                  <a:lnTo>
                    <a:pt x="164" y="316"/>
                  </a:lnTo>
                  <a:lnTo>
                    <a:pt x="164" y="315"/>
                  </a:lnTo>
                  <a:lnTo>
                    <a:pt x="165" y="309"/>
                  </a:lnTo>
                  <a:lnTo>
                    <a:pt x="167" y="307"/>
                  </a:lnTo>
                  <a:lnTo>
                    <a:pt x="170" y="307"/>
                  </a:lnTo>
                  <a:lnTo>
                    <a:pt x="174" y="307"/>
                  </a:lnTo>
                  <a:lnTo>
                    <a:pt x="171" y="307"/>
                  </a:lnTo>
                  <a:lnTo>
                    <a:pt x="170" y="309"/>
                  </a:lnTo>
                  <a:lnTo>
                    <a:pt x="170" y="312"/>
                  </a:lnTo>
                  <a:lnTo>
                    <a:pt x="171" y="315"/>
                  </a:lnTo>
                  <a:lnTo>
                    <a:pt x="170" y="315"/>
                  </a:lnTo>
                  <a:lnTo>
                    <a:pt x="170" y="313"/>
                  </a:lnTo>
                  <a:lnTo>
                    <a:pt x="170" y="313"/>
                  </a:lnTo>
                  <a:lnTo>
                    <a:pt x="170" y="313"/>
                  </a:lnTo>
                  <a:lnTo>
                    <a:pt x="168" y="315"/>
                  </a:lnTo>
                  <a:lnTo>
                    <a:pt x="168" y="315"/>
                  </a:lnTo>
                  <a:lnTo>
                    <a:pt x="168" y="316"/>
                  </a:lnTo>
                  <a:lnTo>
                    <a:pt x="170" y="316"/>
                  </a:lnTo>
                  <a:lnTo>
                    <a:pt x="170" y="318"/>
                  </a:lnTo>
                  <a:lnTo>
                    <a:pt x="168" y="321"/>
                  </a:lnTo>
                  <a:lnTo>
                    <a:pt x="170" y="324"/>
                  </a:lnTo>
                  <a:lnTo>
                    <a:pt x="171" y="330"/>
                  </a:lnTo>
                  <a:lnTo>
                    <a:pt x="171" y="330"/>
                  </a:lnTo>
                  <a:lnTo>
                    <a:pt x="170" y="331"/>
                  </a:lnTo>
                  <a:lnTo>
                    <a:pt x="170" y="331"/>
                  </a:lnTo>
                  <a:lnTo>
                    <a:pt x="170" y="333"/>
                  </a:lnTo>
                  <a:lnTo>
                    <a:pt x="171" y="333"/>
                  </a:lnTo>
                  <a:lnTo>
                    <a:pt x="174" y="336"/>
                  </a:lnTo>
                  <a:lnTo>
                    <a:pt x="176" y="336"/>
                  </a:lnTo>
                  <a:lnTo>
                    <a:pt x="179" y="336"/>
                  </a:lnTo>
                  <a:lnTo>
                    <a:pt x="182" y="333"/>
                  </a:lnTo>
                  <a:lnTo>
                    <a:pt x="185" y="333"/>
                  </a:lnTo>
                  <a:lnTo>
                    <a:pt x="185" y="334"/>
                  </a:lnTo>
                  <a:lnTo>
                    <a:pt x="183" y="334"/>
                  </a:lnTo>
                  <a:lnTo>
                    <a:pt x="183" y="336"/>
                  </a:lnTo>
                  <a:lnTo>
                    <a:pt x="183" y="336"/>
                  </a:lnTo>
                  <a:lnTo>
                    <a:pt x="183" y="339"/>
                  </a:lnTo>
                  <a:lnTo>
                    <a:pt x="185" y="337"/>
                  </a:lnTo>
                  <a:lnTo>
                    <a:pt x="185" y="339"/>
                  </a:lnTo>
                  <a:lnTo>
                    <a:pt x="183" y="343"/>
                  </a:lnTo>
                  <a:lnTo>
                    <a:pt x="185" y="343"/>
                  </a:lnTo>
                  <a:lnTo>
                    <a:pt x="185" y="342"/>
                  </a:lnTo>
                  <a:lnTo>
                    <a:pt x="185" y="342"/>
                  </a:lnTo>
                  <a:lnTo>
                    <a:pt x="185" y="343"/>
                  </a:lnTo>
                  <a:lnTo>
                    <a:pt x="186" y="343"/>
                  </a:lnTo>
                  <a:lnTo>
                    <a:pt x="189" y="331"/>
                  </a:lnTo>
                  <a:lnTo>
                    <a:pt x="189" y="328"/>
                  </a:lnTo>
                  <a:lnTo>
                    <a:pt x="191" y="328"/>
                  </a:lnTo>
                  <a:lnTo>
                    <a:pt x="195" y="330"/>
                  </a:lnTo>
                  <a:lnTo>
                    <a:pt x="201" y="331"/>
                  </a:lnTo>
                  <a:lnTo>
                    <a:pt x="208" y="331"/>
                  </a:lnTo>
                  <a:lnTo>
                    <a:pt x="211" y="328"/>
                  </a:lnTo>
                  <a:lnTo>
                    <a:pt x="215" y="331"/>
                  </a:lnTo>
                  <a:lnTo>
                    <a:pt x="218" y="333"/>
                  </a:lnTo>
                  <a:lnTo>
                    <a:pt x="220" y="333"/>
                  </a:lnTo>
                  <a:lnTo>
                    <a:pt x="221" y="330"/>
                  </a:lnTo>
                  <a:lnTo>
                    <a:pt x="223" y="327"/>
                  </a:lnTo>
                  <a:lnTo>
                    <a:pt x="226" y="325"/>
                  </a:lnTo>
                  <a:lnTo>
                    <a:pt x="227" y="324"/>
                  </a:lnTo>
                  <a:lnTo>
                    <a:pt x="224" y="330"/>
                  </a:lnTo>
                  <a:lnTo>
                    <a:pt x="224" y="333"/>
                  </a:lnTo>
                  <a:lnTo>
                    <a:pt x="226" y="334"/>
                  </a:lnTo>
                  <a:lnTo>
                    <a:pt x="229" y="334"/>
                  </a:lnTo>
                  <a:lnTo>
                    <a:pt x="238" y="336"/>
                  </a:lnTo>
                  <a:lnTo>
                    <a:pt x="239" y="337"/>
                  </a:lnTo>
                  <a:lnTo>
                    <a:pt x="256" y="342"/>
                  </a:lnTo>
                  <a:lnTo>
                    <a:pt x="260" y="343"/>
                  </a:lnTo>
                  <a:lnTo>
                    <a:pt x="260" y="343"/>
                  </a:lnTo>
                  <a:lnTo>
                    <a:pt x="262" y="342"/>
                  </a:lnTo>
                  <a:lnTo>
                    <a:pt x="265" y="339"/>
                  </a:lnTo>
                  <a:lnTo>
                    <a:pt x="266" y="336"/>
                  </a:lnTo>
                  <a:lnTo>
                    <a:pt x="263" y="336"/>
                  </a:lnTo>
                  <a:lnTo>
                    <a:pt x="263" y="334"/>
                  </a:lnTo>
                  <a:lnTo>
                    <a:pt x="263" y="331"/>
                  </a:lnTo>
                  <a:lnTo>
                    <a:pt x="265" y="330"/>
                  </a:lnTo>
                  <a:lnTo>
                    <a:pt x="265" y="330"/>
                  </a:lnTo>
                  <a:lnTo>
                    <a:pt x="266" y="333"/>
                  </a:lnTo>
                  <a:lnTo>
                    <a:pt x="268" y="336"/>
                  </a:lnTo>
                  <a:lnTo>
                    <a:pt x="274" y="342"/>
                  </a:lnTo>
                  <a:lnTo>
                    <a:pt x="281" y="354"/>
                  </a:lnTo>
                  <a:lnTo>
                    <a:pt x="280" y="352"/>
                  </a:lnTo>
                  <a:lnTo>
                    <a:pt x="280" y="352"/>
                  </a:lnTo>
                  <a:lnTo>
                    <a:pt x="278" y="352"/>
                  </a:lnTo>
                  <a:lnTo>
                    <a:pt x="277" y="352"/>
                  </a:lnTo>
                  <a:lnTo>
                    <a:pt x="277" y="354"/>
                  </a:lnTo>
                  <a:lnTo>
                    <a:pt x="275" y="354"/>
                  </a:lnTo>
                  <a:lnTo>
                    <a:pt x="274" y="354"/>
                  </a:lnTo>
                  <a:lnTo>
                    <a:pt x="272" y="352"/>
                  </a:lnTo>
                  <a:lnTo>
                    <a:pt x="272" y="354"/>
                  </a:lnTo>
                  <a:lnTo>
                    <a:pt x="275" y="355"/>
                  </a:lnTo>
                  <a:lnTo>
                    <a:pt x="275" y="358"/>
                  </a:lnTo>
                  <a:lnTo>
                    <a:pt x="275" y="361"/>
                  </a:lnTo>
                  <a:lnTo>
                    <a:pt x="278" y="363"/>
                  </a:lnTo>
                  <a:lnTo>
                    <a:pt x="278" y="361"/>
                  </a:lnTo>
                  <a:lnTo>
                    <a:pt x="278" y="360"/>
                  </a:lnTo>
                  <a:lnTo>
                    <a:pt x="278" y="357"/>
                  </a:lnTo>
                  <a:lnTo>
                    <a:pt x="280" y="358"/>
                  </a:lnTo>
                  <a:lnTo>
                    <a:pt x="284" y="366"/>
                  </a:lnTo>
                  <a:lnTo>
                    <a:pt x="289" y="372"/>
                  </a:lnTo>
                  <a:lnTo>
                    <a:pt x="290" y="373"/>
                  </a:lnTo>
                  <a:lnTo>
                    <a:pt x="290" y="375"/>
                  </a:lnTo>
                  <a:lnTo>
                    <a:pt x="292" y="376"/>
                  </a:lnTo>
                  <a:lnTo>
                    <a:pt x="292" y="376"/>
                  </a:lnTo>
                  <a:lnTo>
                    <a:pt x="293" y="378"/>
                  </a:lnTo>
                  <a:lnTo>
                    <a:pt x="295" y="376"/>
                  </a:lnTo>
                  <a:lnTo>
                    <a:pt x="295" y="375"/>
                  </a:lnTo>
                  <a:lnTo>
                    <a:pt x="293" y="372"/>
                  </a:lnTo>
                  <a:lnTo>
                    <a:pt x="293" y="370"/>
                  </a:lnTo>
                  <a:lnTo>
                    <a:pt x="293" y="369"/>
                  </a:lnTo>
                  <a:lnTo>
                    <a:pt x="295" y="370"/>
                  </a:lnTo>
                  <a:lnTo>
                    <a:pt x="296" y="369"/>
                  </a:lnTo>
                  <a:lnTo>
                    <a:pt x="296" y="370"/>
                  </a:lnTo>
                  <a:lnTo>
                    <a:pt x="296" y="373"/>
                  </a:lnTo>
                  <a:lnTo>
                    <a:pt x="296" y="375"/>
                  </a:lnTo>
                  <a:lnTo>
                    <a:pt x="299" y="378"/>
                  </a:lnTo>
                  <a:lnTo>
                    <a:pt x="299" y="379"/>
                  </a:lnTo>
                  <a:lnTo>
                    <a:pt x="301" y="381"/>
                  </a:lnTo>
                  <a:lnTo>
                    <a:pt x="296" y="379"/>
                  </a:lnTo>
                  <a:lnTo>
                    <a:pt x="296" y="382"/>
                  </a:lnTo>
                  <a:lnTo>
                    <a:pt x="296" y="385"/>
                  </a:lnTo>
                  <a:lnTo>
                    <a:pt x="296" y="388"/>
                  </a:lnTo>
                  <a:lnTo>
                    <a:pt x="299" y="388"/>
                  </a:lnTo>
                  <a:lnTo>
                    <a:pt x="301" y="388"/>
                  </a:lnTo>
                  <a:lnTo>
                    <a:pt x="301" y="390"/>
                  </a:lnTo>
                  <a:lnTo>
                    <a:pt x="299" y="391"/>
                  </a:lnTo>
                  <a:lnTo>
                    <a:pt x="299" y="393"/>
                  </a:lnTo>
                  <a:lnTo>
                    <a:pt x="301" y="394"/>
                  </a:lnTo>
                  <a:lnTo>
                    <a:pt x="302" y="394"/>
                  </a:lnTo>
                  <a:lnTo>
                    <a:pt x="302" y="393"/>
                  </a:lnTo>
                  <a:lnTo>
                    <a:pt x="304" y="393"/>
                  </a:lnTo>
                  <a:lnTo>
                    <a:pt x="305" y="393"/>
                  </a:lnTo>
                  <a:lnTo>
                    <a:pt x="307" y="394"/>
                  </a:lnTo>
                  <a:lnTo>
                    <a:pt x="307" y="396"/>
                  </a:lnTo>
                  <a:lnTo>
                    <a:pt x="305" y="399"/>
                  </a:lnTo>
                  <a:lnTo>
                    <a:pt x="304" y="402"/>
                  </a:lnTo>
                  <a:lnTo>
                    <a:pt x="304" y="405"/>
                  </a:lnTo>
                  <a:lnTo>
                    <a:pt x="305" y="407"/>
                  </a:lnTo>
                  <a:lnTo>
                    <a:pt x="307" y="408"/>
                  </a:lnTo>
                  <a:lnTo>
                    <a:pt x="308" y="410"/>
                  </a:lnTo>
                  <a:lnTo>
                    <a:pt x="307" y="413"/>
                  </a:lnTo>
                  <a:lnTo>
                    <a:pt x="308" y="414"/>
                  </a:lnTo>
                  <a:lnTo>
                    <a:pt x="310" y="414"/>
                  </a:lnTo>
                  <a:lnTo>
                    <a:pt x="314" y="417"/>
                  </a:lnTo>
                  <a:lnTo>
                    <a:pt x="314" y="414"/>
                  </a:lnTo>
                  <a:lnTo>
                    <a:pt x="317" y="413"/>
                  </a:lnTo>
                  <a:lnTo>
                    <a:pt x="325" y="414"/>
                  </a:lnTo>
                  <a:lnTo>
                    <a:pt x="323" y="417"/>
                  </a:lnTo>
                  <a:lnTo>
                    <a:pt x="319" y="419"/>
                  </a:lnTo>
                  <a:lnTo>
                    <a:pt x="317" y="420"/>
                  </a:lnTo>
                  <a:lnTo>
                    <a:pt x="319" y="423"/>
                  </a:lnTo>
                  <a:lnTo>
                    <a:pt x="323" y="425"/>
                  </a:lnTo>
                  <a:lnTo>
                    <a:pt x="329" y="425"/>
                  </a:lnTo>
                  <a:lnTo>
                    <a:pt x="334" y="423"/>
                  </a:lnTo>
                  <a:lnTo>
                    <a:pt x="335" y="423"/>
                  </a:lnTo>
                  <a:lnTo>
                    <a:pt x="337" y="425"/>
                  </a:lnTo>
                  <a:lnTo>
                    <a:pt x="338" y="426"/>
                  </a:lnTo>
                  <a:lnTo>
                    <a:pt x="340" y="429"/>
                  </a:lnTo>
                  <a:lnTo>
                    <a:pt x="345" y="428"/>
                  </a:lnTo>
                  <a:lnTo>
                    <a:pt x="363" y="431"/>
                  </a:lnTo>
                  <a:lnTo>
                    <a:pt x="367" y="431"/>
                  </a:lnTo>
                  <a:lnTo>
                    <a:pt x="370" y="431"/>
                  </a:lnTo>
                  <a:lnTo>
                    <a:pt x="370" y="434"/>
                  </a:lnTo>
                  <a:lnTo>
                    <a:pt x="372" y="434"/>
                  </a:lnTo>
                  <a:lnTo>
                    <a:pt x="379" y="437"/>
                  </a:lnTo>
                  <a:lnTo>
                    <a:pt x="381" y="438"/>
                  </a:lnTo>
                  <a:lnTo>
                    <a:pt x="382" y="438"/>
                  </a:lnTo>
                  <a:lnTo>
                    <a:pt x="384" y="437"/>
                  </a:lnTo>
                  <a:lnTo>
                    <a:pt x="385" y="434"/>
                  </a:lnTo>
                  <a:lnTo>
                    <a:pt x="387" y="434"/>
                  </a:lnTo>
                  <a:lnTo>
                    <a:pt x="387" y="431"/>
                  </a:lnTo>
                  <a:lnTo>
                    <a:pt x="387" y="429"/>
                  </a:lnTo>
                  <a:lnTo>
                    <a:pt x="385" y="428"/>
                  </a:lnTo>
                  <a:lnTo>
                    <a:pt x="385" y="419"/>
                  </a:lnTo>
                  <a:lnTo>
                    <a:pt x="385" y="417"/>
                  </a:lnTo>
                  <a:lnTo>
                    <a:pt x="382" y="417"/>
                  </a:lnTo>
                  <a:lnTo>
                    <a:pt x="379" y="420"/>
                  </a:lnTo>
                  <a:lnTo>
                    <a:pt x="378" y="420"/>
                  </a:lnTo>
                  <a:lnTo>
                    <a:pt x="376" y="419"/>
                  </a:lnTo>
                  <a:lnTo>
                    <a:pt x="375" y="416"/>
                  </a:lnTo>
                  <a:lnTo>
                    <a:pt x="376" y="417"/>
                  </a:lnTo>
                  <a:lnTo>
                    <a:pt x="378" y="417"/>
                  </a:lnTo>
                  <a:lnTo>
                    <a:pt x="381" y="416"/>
                  </a:lnTo>
                  <a:lnTo>
                    <a:pt x="378" y="411"/>
                  </a:lnTo>
                  <a:lnTo>
                    <a:pt x="376" y="411"/>
                  </a:lnTo>
                  <a:lnTo>
                    <a:pt x="375" y="410"/>
                  </a:lnTo>
                  <a:lnTo>
                    <a:pt x="375" y="408"/>
                  </a:lnTo>
                  <a:lnTo>
                    <a:pt x="378" y="408"/>
                  </a:lnTo>
                  <a:lnTo>
                    <a:pt x="379" y="408"/>
                  </a:lnTo>
                  <a:lnTo>
                    <a:pt x="379" y="410"/>
                  </a:lnTo>
                  <a:lnTo>
                    <a:pt x="379" y="411"/>
                  </a:lnTo>
                  <a:lnTo>
                    <a:pt x="379" y="411"/>
                  </a:lnTo>
                  <a:lnTo>
                    <a:pt x="379" y="413"/>
                  </a:lnTo>
                  <a:lnTo>
                    <a:pt x="381" y="414"/>
                  </a:lnTo>
                  <a:lnTo>
                    <a:pt x="384" y="411"/>
                  </a:lnTo>
                  <a:lnTo>
                    <a:pt x="388" y="405"/>
                  </a:lnTo>
                  <a:lnTo>
                    <a:pt x="390" y="400"/>
                  </a:lnTo>
                  <a:lnTo>
                    <a:pt x="385" y="393"/>
                  </a:lnTo>
                  <a:lnTo>
                    <a:pt x="385" y="393"/>
                  </a:lnTo>
                  <a:lnTo>
                    <a:pt x="387" y="391"/>
                  </a:lnTo>
                  <a:lnTo>
                    <a:pt x="387" y="388"/>
                  </a:lnTo>
                  <a:lnTo>
                    <a:pt x="385" y="388"/>
                  </a:lnTo>
                  <a:lnTo>
                    <a:pt x="382" y="387"/>
                  </a:lnTo>
                  <a:lnTo>
                    <a:pt x="378" y="384"/>
                  </a:lnTo>
                  <a:lnTo>
                    <a:pt x="378" y="382"/>
                  </a:lnTo>
                  <a:lnTo>
                    <a:pt x="381" y="382"/>
                  </a:lnTo>
                  <a:lnTo>
                    <a:pt x="379" y="381"/>
                  </a:lnTo>
                  <a:lnTo>
                    <a:pt x="379" y="379"/>
                  </a:lnTo>
                  <a:lnTo>
                    <a:pt x="378" y="379"/>
                  </a:lnTo>
                  <a:lnTo>
                    <a:pt x="381" y="379"/>
                  </a:lnTo>
                  <a:lnTo>
                    <a:pt x="382" y="382"/>
                  </a:lnTo>
                  <a:lnTo>
                    <a:pt x="382" y="385"/>
                  </a:lnTo>
                  <a:lnTo>
                    <a:pt x="388" y="387"/>
                  </a:lnTo>
                  <a:lnTo>
                    <a:pt x="391" y="387"/>
                  </a:lnTo>
                  <a:lnTo>
                    <a:pt x="393" y="388"/>
                  </a:lnTo>
                  <a:lnTo>
                    <a:pt x="396" y="388"/>
                  </a:lnTo>
                  <a:lnTo>
                    <a:pt x="405" y="388"/>
                  </a:lnTo>
                  <a:lnTo>
                    <a:pt x="405" y="387"/>
                  </a:lnTo>
                  <a:lnTo>
                    <a:pt x="402" y="385"/>
                  </a:lnTo>
                  <a:lnTo>
                    <a:pt x="402" y="385"/>
                  </a:lnTo>
                  <a:lnTo>
                    <a:pt x="400" y="384"/>
                  </a:lnTo>
                  <a:lnTo>
                    <a:pt x="400" y="381"/>
                  </a:lnTo>
                  <a:lnTo>
                    <a:pt x="400" y="381"/>
                  </a:lnTo>
                  <a:lnTo>
                    <a:pt x="403" y="385"/>
                  </a:lnTo>
                  <a:lnTo>
                    <a:pt x="406" y="382"/>
                  </a:lnTo>
                  <a:lnTo>
                    <a:pt x="409" y="373"/>
                  </a:lnTo>
                  <a:lnTo>
                    <a:pt x="411" y="385"/>
                  </a:lnTo>
                  <a:lnTo>
                    <a:pt x="412" y="391"/>
                  </a:lnTo>
                  <a:lnTo>
                    <a:pt x="417" y="388"/>
                  </a:lnTo>
                  <a:lnTo>
                    <a:pt x="418" y="388"/>
                  </a:lnTo>
                  <a:lnTo>
                    <a:pt x="418" y="390"/>
                  </a:lnTo>
                  <a:lnTo>
                    <a:pt x="417" y="391"/>
                  </a:lnTo>
                  <a:lnTo>
                    <a:pt x="415" y="393"/>
                  </a:lnTo>
                  <a:lnTo>
                    <a:pt x="412" y="393"/>
                  </a:lnTo>
                  <a:lnTo>
                    <a:pt x="411" y="393"/>
                  </a:lnTo>
                  <a:lnTo>
                    <a:pt x="409" y="394"/>
                  </a:lnTo>
                  <a:lnTo>
                    <a:pt x="408" y="396"/>
                  </a:lnTo>
                  <a:lnTo>
                    <a:pt x="408" y="396"/>
                  </a:lnTo>
                  <a:lnTo>
                    <a:pt x="406" y="397"/>
                  </a:lnTo>
                  <a:lnTo>
                    <a:pt x="406" y="400"/>
                  </a:lnTo>
                  <a:lnTo>
                    <a:pt x="408" y="403"/>
                  </a:lnTo>
                  <a:lnTo>
                    <a:pt x="412" y="403"/>
                  </a:lnTo>
                  <a:lnTo>
                    <a:pt x="412" y="405"/>
                  </a:lnTo>
                  <a:lnTo>
                    <a:pt x="412" y="405"/>
                  </a:lnTo>
                  <a:lnTo>
                    <a:pt x="412" y="405"/>
                  </a:lnTo>
                  <a:lnTo>
                    <a:pt x="411" y="405"/>
                  </a:lnTo>
                  <a:lnTo>
                    <a:pt x="412" y="407"/>
                  </a:lnTo>
                  <a:lnTo>
                    <a:pt x="414" y="407"/>
                  </a:lnTo>
                  <a:lnTo>
                    <a:pt x="417" y="407"/>
                  </a:lnTo>
                  <a:lnTo>
                    <a:pt x="418" y="407"/>
                  </a:lnTo>
                  <a:lnTo>
                    <a:pt x="415" y="413"/>
                  </a:lnTo>
                  <a:lnTo>
                    <a:pt x="415" y="414"/>
                  </a:lnTo>
                  <a:lnTo>
                    <a:pt x="417" y="414"/>
                  </a:lnTo>
                  <a:lnTo>
                    <a:pt x="420" y="416"/>
                  </a:lnTo>
                  <a:lnTo>
                    <a:pt x="423" y="417"/>
                  </a:lnTo>
                  <a:lnTo>
                    <a:pt x="424" y="419"/>
                  </a:lnTo>
                  <a:lnTo>
                    <a:pt x="421" y="417"/>
                  </a:lnTo>
                  <a:lnTo>
                    <a:pt x="420" y="419"/>
                  </a:lnTo>
                  <a:lnTo>
                    <a:pt x="418" y="420"/>
                  </a:lnTo>
                  <a:lnTo>
                    <a:pt x="417" y="422"/>
                  </a:lnTo>
                  <a:lnTo>
                    <a:pt x="417" y="423"/>
                  </a:lnTo>
                  <a:lnTo>
                    <a:pt x="418" y="425"/>
                  </a:lnTo>
                  <a:lnTo>
                    <a:pt x="420" y="425"/>
                  </a:lnTo>
                  <a:lnTo>
                    <a:pt x="421" y="426"/>
                  </a:lnTo>
                  <a:lnTo>
                    <a:pt x="432" y="434"/>
                  </a:lnTo>
                  <a:lnTo>
                    <a:pt x="432" y="435"/>
                  </a:lnTo>
                  <a:lnTo>
                    <a:pt x="430" y="435"/>
                  </a:lnTo>
                  <a:lnTo>
                    <a:pt x="430" y="437"/>
                  </a:lnTo>
                  <a:lnTo>
                    <a:pt x="433" y="438"/>
                  </a:lnTo>
                  <a:lnTo>
                    <a:pt x="436" y="441"/>
                  </a:lnTo>
                  <a:lnTo>
                    <a:pt x="438" y="443"/>
                  </a:lnTo>
                  <a:lnTo>
                    <a:pt x="438" y="446"/>
                  </a:lnTo>
                  <a:lnTo>
                    <a:pt x="438" y="447"/>
                  </a:lnTo>
                  <a:lnTo>
                    <a:pt x="438" y="450"/>
                  </a:lnTo>
                  <a:lnTo>
                    <a:pt x="438" y="452"/>
                  </a:lnTo>
                  <a:lnTo>
                    <a:pt x="435" y="453"/>
                  </a:lnTo>
                  <a:lnTo>
                    <a:pt x="436" y="455"/>
                  </a:lnTo>
                  <a:lnTo>
                    <a:pt x="438" y="456"/>
                  </a:lnTo>
                  <a:lnTo>
                    <a:pt x="438" y="456"/>
                  </a:lnTo>
                  <a:lnTo>
                    <a:pt x="447" y="464"/>
                  </a:lnTo>
                  <a:lnTo>
                    <a:pt x="447" y="465"/>
                  </a:lnTo>
                  <a:lnTo>
                    <a:pt x="445" y="471"/>
                  </a:lnTo>
                  <a:lnTo>
                    <a:pt x="447" y="476"/>
                  </a:lnTo>
                  <a:lnTo>
                    <a:pt x="451" y="479"/>
                  </a:lnTo>
                  <a:lnTo>
                    <a:pt x="453" y="482"/>
                  </a:lnTo>
                  <a:lnTo>
                    <a:pt x="453" y="485"/>
                  </a:lnTo>
                  <a:lnTo>
                    <a:pt x="453" y="488"/>
                  </a:lnTo>
                  <a:lnTo>
                    <a:pt x="451" y="489"/>
                  </a:lnTo>
                  <a:lnTo>
                    <a:pt x="450" y="491"/>
                  </a:lnTo>
                  <a:lnTo>
                    <a:pt x="448" y="492"/>
                  </a:lnTo>
                  <a:lnTo>
                    <a:pt x="448" y="494"/>
                  </a:lnTo>
                  <a:lnTo>
                    <a:pt x="450" y="498"/>
                  </a:lnTo>
                  <a:lnTo>
                    <a:pt x="448" y="500"/>
                  </a:lnTo>
                  <a:lnTo>
                    <a:pt x="448" y="500"/>
                  </a:lnTo>
                  <a:lnTo>
                    <a:pt x="447" y="501"/>
                  </a:lnTo>
                  <a:lnTo>
                    <a:pt x="447" y="503"/>
                  </a:lnTo>
                  <a:lnTo>
                    <a:pt x="450" y="504"/>
                  </a:lnTo>
                  <a:lnTo>
                    <a:pt x="451" y="504"/>
                  </a:lnTo>
                  <a:lnTo>
                    <a:pt x="453" y="504"/>
                  </a:lnTo>
                  <a:lnTo>
                    <a:pt x="454" y="506"/>
                  </a:lnTo>
                  <a:lnTo>
                    <a:pt x="456" y="506"/>
                  </a:lnTo>
                  <a:lnTo>
                    <a:pt x="459" y="510"/>
                  </a:lnTo>
                  <a:lnTo>
                    <a:pt x="462" y="512"/>
                  </a:lnTo>
                  <a:lnTo>
                    <a:pt x="465" y="509"/>
                  </a:lnTo>
                  <a:lnTo>
                    <a:pt x="466" y="509"/>
                  </a:lnTo>
                  <a:lnTo>
                    <a:pt x="466" y="510"/>
                  </a:lnTo>
                  <a:lnTo>
                    <a:pt x="468" y="510"/>
                  </a:lnTo>
                  <a:lnTo>
                    <a:pt x="469" y="510"/>
                  </a:lnTo>
                  <a:lnTo>
                    <a:pt x="469" y="509"/>
                  </a:lnTo>
                  <a:lnTo>
                    <a:pt x="471" y="509"/>
                  </a:lnTo>
                  <a:lnTo>
                    <a:pt x="475" y="509"/>
                  </a:lnTo>
                  <a:lnTo>
                    <a:pt x="492" y="507"/>
                  </a:lnTo>
                  <a:lnTo>
                    <a:pt x="515" y="500"/>
                  </a:lnTo>
                  <a:lnTo>
                    <a:pt x="539" y="495"/>
                  </a:lnTo>
                  <a:lnTo>
                    <a:pt x="542" y="495"/>
                  </a:lnTo>
                  <a:lnTo>
                    <a:pt x="545" y="495"/>
                  </a:lnTo>
                  <a:lnTo>
                    <a:pt x="546" y="495"/>
                  </a:lnTo>
                  <a:lnTo>
                    <a:pt x="548" y="494"/>
                  </a:lnTo>
                  <a:lnTo>
                    <a:pt x="548" y="494"/>
                  </a:lnTo>
                  <a:lnTo>
                    <a:pt x="548" y="492"/>
                  </a:lnTo>
                  <a:lnTo>
                    <a:pt x="549" y="489"/>
                  </a:lnTo>
                  <a:lnTo>
                    <a:pt x="551" y="488"/>
                  </a:lnTo>
                  <a:lnTo>
                    <a:pt x="552" y="488"/>
                  </a:lnTo>
                  <a:lnTo>
                    <a:pt x="554" y="486"/>
                  </a:lnTo>
                  <a:lnTo>
                    <a:pt x="554" y="485"/>
                  </a:lnTo>
                  <a:lnTo>
                    <a:pt x="554" y="483"/>
                  </a:lnTo>
                  <a:lnTo>
                    <a:pt x="555" y="482"/>
                  </a:lnTo>
                  <a:lnTo>
                    <a:pt x="557" y="482"/>
                  </a:lnTo>
                  <a:lnTo>
                    <a:pt x="558" y="480"/>
                  </a:lnTo>
                  <a:lnTo>
                    <a:pt x="563" y="480"/>
                  </a:lnTo>
                  <a:lnTo>
                    <a:pt x="564" y="477"/>
                  </a:lnTo>
                  <a:lnTo>
                    <a:pt x="560" y="473"/>
                  </a:lnTo>
                  <a:lnTo>
                    <a:pt x="560" y="467"/>
                  </a:lnTo>
                  <a:lnTo>
                    <a:pt x="564" y="462"/>
                  </a:lnTo>
                  <a:lnTo>
                    <a:pt x="579" y="456"/>
                  </a:lnTo>
                  <a:lnTo>
                    <a:pt x="578" y="455"/>
                  </a:lnTo>
                  <a:lnTo>
                    <a:pt x="576" y="456"/>
                  </a:lnTo>
                  <a:lnTo>
                    <a:pt x="573" y="458"/>
                  </a:lnTo>
                  <a:lnTo>
                    <a:pt x="572" y="458"/>
                  </a:lnTo>
                  <a:lnTo>
                    <a:pt x="569" y="459"/>
                  </a:lnTo>
                  <a:lnTo>
                    <a:pt x="569" y="458"/>
                  </a:lnTo>
                  <a:lnTo>
                    <a:pt x="575" y="455"/>
                  </a:lnTo>
                  <a:lnTo>
                    <a:pt x="578" y="453"/>
                  </a:lnTo>
                  <a:lnTo>
                    <a:pt x="579" y="453"/>
                  </a:lnTo>
                  <a:lnTo>
                    <a:pt x="581" y="455"/>
                  </a:lnTo>
                  <a:lnTo>
                    <a:pt x="587" y="456"/>
                  </a:lnTo>
                  <a:lnTo>
                    <a:pt x="588" y="456"/>
                  </a:lnTo>
                  <a:lnTo>
                    <a:pt x="591" y="455"/>
                  </a:lnTo>
                  <a:lnTo>
                    <a:pt x="603" y="455"/>
                  </a:lnTo>
                  <a:lnTo>
                    <a:pt x="617" y="447"/>
                  </a:lnTo>
                  <a:lnTo>
                    <a:pt x="618" y="447"/>
                  </a:lnTo>
                  <a:lnTo>
                    <a:pt x="624" y="446"/>
                  </a:lnTo>
                  <a:lnTo>
                    <a:pt x="626" y="446"/>
                  </a:lnTo>
                  <a:lnTo>
                    <a:pt x="627" y="444"/>
                  </a:lnTo>
                  <a:lnTo>
                    <a:pt x="631" y="435"/>
                  </a:lnTo>
                  <a:lnTo>
                    <a:pt x="631" y="432"/>
                  </a:lnTo>
                  <a:lnTo>
                    <a:pt x="627" y="426"/>
                  </a:lnTo>
                  <a:lnTo>
                    <a:pt x="617" y="410"/>
                  </a:lnTo>
                  <a:lnTo>
                    <a:pt x="596" y="388"/>
                  </a:lnTo>
                  <a:lnTo>
                    <a:pt x="582" y="378"/>
                  </a:lnTo>
                  <a:lnTo>
                    <a:pt x="561" y="364"/>
                  </a:lnTo>
                  <a:lnTo>
                    <a:pt x="558" y="360"/>
                  </a:lnTo>
                  <a:lnTo>
                    <a:pt x="555" y="351"/>
                  </a:lnTo>
                  <a:lnTo>
                    <a:pt x="551" y="345"/>
                  </a:lnTo>
                  <a:lnTo>
                    <a:pt x="543" y="343"/>
                  </a:lnTo>
                  <a:lnTo>
                    <a:pt x="540" y="342"/>
                  </a:lnTo>
                  <a:lnTo>
                    <a:pt x="533" y="339"/>
                  </a:lnTo>
                  <a:lnTo>
                    <a:pt x="530" y="339"/>
                  </a:lnTo>
                  <a:lnTo>
                    <a:pt x="528" y="337"/>
                  </a:lnTo>
                  <a:lnTo>
                    <a:pt x="527" y="333"/>
                  </a:lnTo>
                  <a:lnTo>
                    <a:pt x="525" y="330"/>
                  </a:lnTo>
                  <a:lnTo>
                    <a:pt x="521" y="328"/>
                  </a:lnTo>
                  <a:lnTo>
                    <a:pt x="522" y="325"/>
                  </a:lnTo>
                  <a:lnTo>
                    <a:pt x="522" y="324"/>
                  </a:lnTo>
                  <a:lnTo>
                    <a:pt x="521" y="304"/>
                  </a:lnTo>
                  <a:lnTo>
                    <a:pt x="521" y="300"/>
                  </a:lnTo>
                  <a:lnTo>
                    <a:pt x="533" y="286"/>
                  </a:lnTo>
                  <a:lnTo>
                    <a:pt x="536" y="283"/>
                  </a:lnTo>
                  <a:lnTo>
                    <a:pt x="537" y="282"/>
                  </a:lnTo>
                  <a:lnTo>
                    <a:pt x="537" y="282"/>
                  </a:lnTo>
                  <a:lnTo>
                    <a:pt x="537" y="280"/>
                  </a:lnTo>
                  <a:lnTo>
                    <a:pt x="539" y="280"/>
                  </a:lnTo>
                  <a:lnTo>
                    <a:pt x="537" y="280"/>
                  </a:lnTo>
                  <a:lnTo>
                    <a:pt x="539" y="282"/>
                  </a:lnTo>
                  <a:lnTo>
                    <a:pt x="542" y="283"/>
                  </a:lnTo>
                  <a:lnTo>
                    <a:pt x="548" y="285"/>
                  </a:lnTo>
                  <a:lnTo>
                    <a:pt x="549" y="283"/>
                  </a:lnTo>
                  <a:lnTo>
                    <a:pt x="552" y="282"/>
                  </a:lnTo>
                  <a:lnTo>
                    <a:pt x="554" y="280"/>
                  </a:lnTo>
                  <a:lnTo>
                    <a:pt x="555" y="282"/>
                  </a:lnTo>
                  <a:lnTo>
                    <a:pt x="558" y="282"/>
                  </a:lnTo>
                  <a:lnTo>
                    <a:pt x="560" y="282"/>
                  </a:lnTo>
                  <a:lnTo>
                    <a:pt x="569" y="280"/>
                  </a:lnTo>
                  <a:lnTo>
                    <a:pt x="575" y="277"/>
                  </a:lnTo>
                  <a:lnTo>
                    <a:pt x="588" y="268"/>
                  </a:lnTo>
                  <a:lnTo>
                    <a:pt x="596" y="262"/>
                  </a:lnTo>
                  <a:lnTo>
                    <a:pt x="617" y="245"/>
                  </a:lnTo>
                  <a:lnTo>
                    <a:pt x="621" y="242"/>
                  </a:lnTo>
                  <a:lnTo>
                    <a:pt x="621" y="241"/>
                  </a:lnTo>
                  <a:lnTo>
                    <a:pt x="623" y="239"/>
                  </a:lnTo>
                  <a:lnTo>
                    <a:pt x="624" y="236"/>
                  </a:lnTo>
                  <a:lnTo>
                    <a:pt x="624" y="235"/>
                  </a:lnTo>
                  <a:lnTo>
                    <a:pt x="627" y="235"/>
                  </a:lnTo>
                  <a:lnTo>
                    <a:pt x="627" y="233"/>
                  </a:lnTo>
                  <a:lnTo>
                    <a:pt x="631" y="230"/>
                  </a:lnTo>
                  <a:lnTo>
                    <a:pt x="632" y="230"/>
                  </a:lnTo>
                  <a:lnTo>
                    <a:pt x="634" y="229"/>
                  </a:lnTo>
                  <a:lnTo>
                    <a:pt x="635" y="229"/>
                  </a:lnTo>
                  <a:lnTo>
                    <a:pt x="635" y="227"/>
                  </a:lnTo>
                  <a:lnTo>
                    <a:pt x="635" y="226"/>
                  </a:lnTo>
                  <a:lnTo>
                    <a:pt x="637" y="226"/>
                  </a:lnTo>
                  <a:lnTo>
                    <a:pt x="647" y="220"/>
                  </a:lnTo>
                  <a:lnTo>
                    <a:pt x="650" y="220"/>
                  </a:lnTo>
                  <a:lnTo>
                    <a:pt x="650" y="218"/>
                  </a:lnTo>
                  <a:lnTo>
                    <a:pt x="653" y="215"/>
                  </a:lnTo>
                  <a:lnTo>
                    <a:pt x="659" y="212"/>
                  </a:lnTo>
                  <a:lnTo>
                    <a:pt x="659" y="211"/>
                  </a:lnTo>
                  <a:lnTo>
                    <a:pt x="659" y="211"/>
                  </a:lnTo>
                  <a:lnTo>
                    <a:pt x="659" y="211"/>
                  </a:lnTo>
                  <a:lnTo>
                    <a:pt x="658" y="211"/>
                  </a:lnTo>
                  <a:lnTo>
                    <a:pt x="659" y="209"/>
                  </a:lnTo>
                  <a:lnTo>
                    <a:pt x="659" y="209"/>
                  </a:lnTo>
                  <a:lnTo>
                    <a:pt x="659" y="208"/>
                  </a:lnTo>
                  <a:lnTo>
                    <a:pt x="655" y="208"/>
                  </a:lnTo>
                  <a:lnTo>
                    <a:pt x="641" y="206"/>
                  </a:lnTo>
                  <a:lnTo>
                    <a:pt x="641" y="205"/>
                  </a:lnTo>
                  <a:lnTo>
                    <a:pt x="647" y="202"/>
                  </a:lnTo>
                  <a:lnTo>
                    <a:pt x="649" y="200"/>
                  </a:lnTo>
                  <a:lnTo>
                    <a:pt x="649" y="200"/>
                  </a:lnTo>
                  <a:lnTo>
                    <a:pt x="649" y="199"/>
                  </a:lnTo>
                  <a:lnTo>
                    <a:pt x="649" y="199"/>
                  </a:lnTo>
                  <a:lnTo>
                    <a:pt x="652" y="197"/>
                  </a:lnTo>
                  <a:lnTo>
                    <a:pt x="653" y="196"/>
                  </a:lnTo>
                  <a:lnTo>
                    <a:pt x="655" y="196"/>
                  </a:lnTo>
                  <a:lnTo>
                    <a:pt x="656" y="194"/>
                  </a:lnTo>
                  <a:lnTo>
                    <a:pt x="656" y="193"/>
                  </a:lnTo>
                  <a:lnTo>
                    <a:pt x="658" y="191"/>
                  </a:lnTo>
                  <a:lnTo>
                    <a:pt x="658" y="188"/>
                  </a:lnTo>
                  <a:lnTo>
                    <a:pt x="658" y="188"/>
                  </a:lnTo>
                  <a:lnTo>
                    <a:pt x="658" y="187"/>
                  </a:lnTo>
                  <a:lnTo>
                    <a:pt x="658" y="185"/>
                  </a:lnTo>
                  <a:lnTo>
                    <a:pt x="658" y="185"/>
                  </a:lnTo>
                  <a:lnTo>
                    <a:pt x="658" y="184"/>
                  </a:lnTo>
                  <a:lnTo>
                    <a:pt x="656" y="184"/>
                  </a:lnTo>
                  <a:lnTo>
                    <a:pt x="656" y="182"/>
                  </a:lnTo>
                  <a:lnTo>
                    <a:pt x="653" y="172"/>
                  </a:lnTo>
                  <a:lnTo>
                    <a:pt x="655" y="167"/>
                  </a:lnTo>
                  <a:lnTo>
                    <a:pt x="655" y="164"/>
                  </a:lnTo>
                  <a:lnTo>
                    <a:pt x="658" y="161"/>
                  </a:lnTo>
                  <a:lnTo>
                    <a:pt x="661" y="158"/>
                  </a:lnTo>
                  <a:lnTo>
                    <a:pt x="664" y="160"/>
                  </a:lnTo>
                  <a:lnTo>
                    <a:pt x="664" y="158"/>
                  </a:lnTo>
                  <a:lnTo>
                    <a:pt x="664" y="157"/>
                  </a:lnTo>
                  <a:lnTo>
                    <a:pt x="662" y="157"/>
                  </a:lnTo>
                  <a:lnTo>
                    <a:pt x="662" y="155"/>
                  </a:lnTo>
                  <a:lnTo>
                    <a:pt x="664" y="155"/>
                  </a:lnTo>
                  <a:lnTo>
                    <a:pt x="664" y="155"/>
                  </a:lnTo>
                  <a:lnTo>
                    <a:pt x="665" y="155"/>
                  </a:lnTo>
                  <a:lnTo>
                    <a:pt x="665" y="157"/>
                  </a:lnTo>
                  <a:lnTo>
                    <a:pt x="667" y="155"/>
                  </a:lnTo>
                  <a:lnTo>
                    <a:pt x="668" y="155"/>
                  </a:lnTo>
                  <a:lnTo>
                    <a:pt x="670" y="157"/>
                  </a:lnTo>
                  <a:lnTo>
                    <a:pt x="673" y="157"/>
                  </a:lnTo>
                  <a:lnTo>
                    <a:pt x="673" y="155"/>
                  </a:lnTo>
                  <a:lnTo>
                    <a:pt x="671" y="154"/>
                  </a:lnTo>
                  <a:lnTo>
                    <a:pt x="674" y="152"/>
                  </a:lnTo>
                  <a:lnTo>
                    <a:pt x="683" y="149"/>
                  </a:lnTo>
                  <a:lnTo>
                    <a:pt x="688" y="151"/>
                  </a:lnTo>
                  <a:lnTo>
                    <a:pt x="691" y="148"/>
                  </a:lnTo>
                  <a:lnTo>
                    <a:pt x="691" y="143"/>
                  </a:lnTo>
                  <a:lnTo>
                    <a:pt x="689" y="139"/>
                  </a:lnTo>
                  <a:lnTo>
                    <a:pt x="689" y="139"/>
                  </a:lnTo>
                  <a:lnTo>
                    <a:pt x="689" y="137"/>
                  </a:lnTo>
                  <a:lnTo>
                    <a:pt x="689" y="137"/>
                  </a:lnTo>
                  <a:lnTo>
                    <a:pt x="689" y="136"/>
                  </a:lnTo>
                  <a:lnTo>
                    <a:pt x="688" y="134"/>
                  </a:lnTo>
                  <a:lnTo>
                    <a:pt x="689" y="134"/>
                  </a:lnTo>
                  <a:lnTo>
                    <a:pt x="691" y="139"/>
                  </a:lnTo>
                  <a:lnTo>
                    <a:pt x="694" y="142"/>
                  </a:lnTo>
                  <a:lnTo>
                    <a:pt x="697" y="145"/>
                  </a:lnTo>
                  <a:lnTo>
                    <a:pt x="700" y="146"/>
                  </a:lnTo>
                  <a:lnTo>
                    <a:pt x="700" y="143"/>
                  </a:lnTo>
                  <a:lnTo>
                    <a:pt x="695" y="139"/>
                  </a:lnTo>
                  <a:lnTo>
                    <a:pt x="697" y="137"/>
                  </a:lnTo>
                  <a:lnTo>
                    <a:pt x="698" y="136"/>
                  </a:lnTo>
                  <a:lnTo>
                    <a:pt x="697" y="134"/>
                  </a:lnTo>
                  <a:lnTo>
                    <a:pt x="697" y="133"/>
                  </a:lnTo>
                  <a:lnTo>
                    <a:pt x="703" y="128"/>
                  </a:lnTo>
                  <a:lnTo>
                    <a:pt x="703" y="128"/>
                  </a:lnTo>
                  <a:lnTo>
                    <a:pt x="704" y="127"/>
                  </a:lnTo>
                  <a:lnTo>
                    <a:pt x="704" y="127"/>
                  </a:lnTo>
                  <a:lnTo>
                    <a:pt x="704" y="125"/>
                  </a:lnTo>
                  <a:lnTo>
                    <a:pt x="706" y="125"/>
                  </a:lnTo>
                  <a:lnTo>
                    <a:pt x="707" y="124"/>
                  </a:lnTo>
                  <a:lnTo>
                    <a:pt x="710" y="124"/>
                  </a:lnTo>
                  <a:lnTo>
                    <a:pt x="713" y="122"/>
                  </a:lnTo>
                  <a:lnTo>
                    <a:pt x="715" y="120"/>
                  </a:lnTo>
                  <a:lnTo>
                    <a:pt x="716" y="120"/>
                  </a:lnTo>
                  <a:lnTo>
                    <a:pt x="719" y="122"/>
                  </a:lnTo>
                  <a:lnTo>
                    <a:pt x="722" y="119"/>
                  </a:lnTo>
                  <a:lnTo>
                    <a:pt x="734" y="119"/>
                  </a:lnTo>
                  <a:lnTo>
                    <a:pt x="739" y="117"/>
                  </a:lnTo>
                  <a:lnTo>
                    <a:pt x="739" y="119"/>
                  </a:lnTo>
                  <a:lnTo>
                    <a:pt x="740" y="119"/>
                  </a:lnTo>
                  <a:lnTo>
                    <a:pt x="745" y="117"/>
                  </a:lnTo>
                  <a:lnTo>
                    <a:pt x="761" y="119"/>
                  </a:lnTo>
                  <a:lnTo>
                    <a:pt x="764" y="117"/>
                  </a:lnTo>
                  <a:lnTo>
                    <a:pt x="766" y="114"/>
                  </a:lnTo>
                  <a:lnTo>
                    <a:pt x="766" y="114"/>
                  </a:lnTo>
                  <a:lnTo>
                    <a:pt x="767" y="116"/>
                  </a:lnTo>
                  <a:lnTo>
                    <a:pt x="767" y="117"/>
                  </a:lnTo>
                  <a:lnTo>
                    <a:pt x="774" y="117"/>
                  </a:lnTo>
                  <a:lnTo>
                    <a:pt x="774" y="119"/>
                  </a:lnTo>
                  <a:lnTo>
                    <a:pt x="778" y="119"/>
                  </a:lnTo>
                  <a:lnTo>
                    <a:pt x="780" y="116"/>
                  </a:lnTo>
                  <a:lnTo>
                    <a:pt x="781" y="113"/>
                  </a:lnTo>
                  <a:lnTo>
                    <a:pt x="783" y="110"/>
                  </a:lnTo>
                  <a:lnTo>
                    <a:pt x="781" y="105"/>
                  </a:lnTo>
                  <a:lnTo>
                    <a:pt x="780" y="104"/>
                  </a:lnTo>
                  <a:lnTo>
                    <a:pt x="777" y="104"/>
                  </a:lnTo>
                  <a:lnTo>
                    <a:pt x="775" y="102"/>
                  </a:lnTo>
                  <a:lnTo>
                    <a:pt x="775" y="101"/>
                  </a:lnTo>
                  <a:lnTo>
                    <a:pt x="777" y="101"/>
                  </a:lnTo>
                  <a:lnTo>
                    <a:pt x="778" y="99"/>
                  </a:lnTo>
                  <a:lnTo>
                    <a:pt x="780" y="99"/>
                  </a:lnTo>
                  <a:lnTo>
                    <a:pt x="781" y="99"/>
                  </a:lnTo>
                  <a:lnTo>
                    <a:pt x="783" y="98"/>
                  </a:lnTo>
                  <a:lnTo>
                    <a:pt x="783" y="96"/>
                  </a:lnTo>
                  <a:lnTo>
                    <a:pt x="783" y="96"/>
                  </a:lnTo>
                  <a:lnTo>
                    <a:pt x="784" y="95"/>
                  </a:lnTo>
                  <a:lnTo>
                    <a:pt x="787" y="92"/>
                  </a:lnTo>
                  <a:lnTo>
                    <a:pt x="787" y="90"/>
                  </a:lnTo>
                  <a:lnTo>
                    <a:pt x="790" y="90"/>
                  </a:lnTo>
                  <a:lnTo>
                    <a:pt x="790" y="90"/>
                  </a:lnTo>
                  <a:lnTo>
                    <a:pt x="790" y="92"/>
                  </a:lnTo>
                  <a:lnTo>
                    <a:pt x="793" y="93"/>
                  </a:lnTo>
                  <a:lnTo>
                    <a:pt x="793" y="92"/>
                  </a:lnTo>
                  <a:lnTo>
                    <a:pt x="796" y="89"/>
                  </a:lnTo>
                  <a:lnTo>
                    <a:pt x="796" y="87"/>
                  </a:lnTo>
                  <a:lnTo>
                    <a:pt x="798" y="87"/>
                  </a:lnTo>
                  <a:lnTo>
                    <a:pt x="801" y="87"/>
                  </a:lnTo>
                  <a:lnTo>
                    <a:pt x="802" y="86"/>
                  </a:lnTo>
                  <a:lnTo>
                    <a:pt x="802" y="87"/>
                  </a:lnTo>
                  <a:lnTo>
                    <a:pt x="799" y="89"/>
                  </a:lnTo>
                  <a:lnTo>
                    <a:pt x="796" y="90"/>
                  </a:lnTo>
                  <a:lnTo>
                    <a:pt x="793" y="93"/>
                  </a:lnTo>
                  <a:lnTo>
                    <a:pt x="792" y="93"/>
                  </a:lnTo>
                  <a:lnTo>
                    <a:pt x="789" y="92"/>
                  </a:lnTo>
                  <a:lnTo>
                    <a:pt x="787" y="92"/>
                  </a:lnTo>
                  <a:lnTo>
                    <a:pt x="787" y="95"/>
                  </a:lnTo>
                  <a:lnTo>
                    <a:pt x="784" y="98"/>
                  </a:lnTo>
                  <a:lnTo>
                    <a:pt x="781" y="101"/>
                  </a:lnTo>
                  <a:lnTo>
                    <a:pt x="778" y="101"/>
                  </a:lnTo>
                  <a:lnTo>
                    <a:pt x="778" y="102"/>
                  </a:lnTo>
                  <a:lnTo>
                    <a:pt x="781" y="102"/>
                  </a:lnTo>
                  <a:lnTo>
                    <a:pt x="783" y="104"/>
                  </a:lnTo>
                  <a:lnTo>
                    <a:pt x="784" y="108"/>
                  </a:lnTo>
                  <a:lnTo>
                    <a:pt x="784" y="111"/>
                  </a:lnTo>
                  <a:lnTo>
                    <a:pt x="784" y="114"/>
                  </a:lnTo>
                  <a:lnTo>
                    <a:pt x="783" y="116"/>
                  </a:lnTo>
                  <a:lnTo>
                    <a:pt x="783" y="116"/>
                  </a:lnTo>
                  <a:lnTo>
                    <a:pt x="783" y="119"/>
                  </a:lnTo>
                  <a:lnTo>
                    <a:pt x="784" y="119"/>
                  </a:lnTo>
                  <a:lnTo>
                    <a:pt x="790" y="122"/>
                  </a:lnTo>
                  <a:lnTo>
                    <a:pt x="801" y="124"/>
                  </a:lnTo>
                  <a:lnTo>
                    <a:pt x="828" y="136"/>
                  </a:lnTo>
                  <a:lnTo>
                    <a:pt x="829" y="139"/>
                  </a:lnTo>
                  <a:lnTo>
                    <a:pt x="831" y="142"/>
                  </a:lnTo>
                  <a:lnTo>
                    <a:pt x="832" y="145"/>
                  </a:lnTo>
                  <a:lnTo>
                    <a:pt x="837" y="149"/>
                  </a:lnTo>
                  <a:lnTo>
                    <a:pt x="838" y="149"/>
                  </a:lnTo>
                  <a:lnTo>
                    <a:pt x="841" y="149"/>
                  </a:lnTo>
                  <a:lnTo>
                    <a:pt x="844" y="148"/>
                  </a:lnTo>
                  <a:lnTo>
                    <a:pt x="846" y="145"/>
                  </a:lnTo>
                  <a:lnTo>
                    <a:pt x="844" y="142"/>
                  </a:lnTo>
                  <a:lnTo>
                    <a:pt x="843" y="139"/>
                  </a:lnTo>
                  <a:lnTo>
                    <a:pt x="846" y="140"/>
                  </a:lnTo>
                  <a:lnTo>
                    <a:pt x="847" y="143"/>
                  </a:lnTo>
                  <a:lnTo>
                    <a:pt x="849" y="145"/>
                  </a:lnTo>
                  <a:lnTo>
                    <a:pt x="852" y="145"/>
                  </a:lnTo>
                  <a:lnTo>
                    <a:pt x="852" y="146"/>
                  </a:lnTo>
                  <a:lnTo>
                    <a:pt x="850" y="146"/>
                  </a:lnTo>
                  <a:lnTo>
                    <a:pt x="850" y="148"/>
                  </a:lnTo>
                  <a:lnTo>
                    <a:pt x="855" y="151"/>
                  </a:lnTo>
                  <a:lnTo>
                    <a:pt x="859" y="158"/>
                  </a:lnTo>
                  <a:lnTo>
                    <a:pt x="864" y="161"/>
                  </a:lnTo>
                  <a:lnTo>
                    <a:pt x="868" y="160"/>
                  </a:lnTo>
                  <a:lnTo>
                    <a:pt x="876" y="167"/>
                  </a:lnTo>
                  <a:lnTo>
                    <a:pt x="879" y="163"/>
                  </a:lnTo>
                  <a:lnTo>
                    <a:pt x="882" y="164"/>
                  </a:lnTo>
                  <a:lnTo>
                    <a:pt x="882" y="161"/>
                  </a:lnTo>
                  <a:lnTo>
                    <a:pt x="880" y="157"/>
                  </a:lnTo>
                  <a:lnTo>
                    <a:pt x="880" y="154"/>
                  </a:lnTo>
                  <a:lnTo>
                    <a:pt x="882" y="154"/>
                  </a:lnTo>
                  <a:lnTo>
                    <a:pt x="883" y="157"/>
                  </a:lnTo>
                  <a:lnTo>
                    <a:pt x="883" y="161"/>
                  </a:lnTo>
                  <a:lnTo>
                    <a:pt x="883" y="164"/>
                  </a:lnTo>
                  <a:lnTo>
                    <a:pt x="880" y="167"/>
                  </a:lnTo>
                  <a:lnTo>
                    <a:pt x="883" y="172"/>
                  </a:lnTo>
                  <a:lnTo>
                    <a:pt x="885" y="175"/>
                  </a:lnTo>
                  <a:lnTo>
                    <a:pt x="886" y="175"/>
                  </a:lnTo>
                  <a:lnTo>
                    <a:pt x="888" y="175"/>
                  </a:lnTo>
                  <a:lnTo>
                    <a:pt x="889" y="173"/>
                  </a:lnTo>
                  <a:lnTo>
                    <a:pt x="891" y="173"/>
                  </a:lnTo>
                  <a:lnTo>
                    <a:pt x="892" y="175"/>
                  </a:lnTo>
                  <a:lnTo>
                    <a:pt x="892" y="173"/>
                  </a:lnTo>
                  <a:lnTo>
                    <a:pt x="894" y="173"/>
                  </a:lnTo>
                  <a:lnTo>
                    <a:pt x="895" y="173"/>
                  </a:lnTo>
                  <a:lnTo>
                    <a:pt x="894" y="173"/>
                  </a:lnTo>
                  <a:lnTo>
                    <a:pt x="894" y="178"/>
                  </a:lnTo>
                  <a:lnTo>
                    <a:pt x="906" y="179"/>
                  </a:lnTo>
                  <a:lnTo>
                    <a:pt x="907" y="187"/>
                  </a:lnTo>
                  <a:lnTo>
                    <a:pt x="907" y="188"/>
                  </a:lnTo>
                  <a:lnTo>
                    <a:pt x="912" y="191"/>
                  </a:lnTo>
                  <a:lnTo>
                    <a:pt x="909" y="191"/>
                  </a:lnTo>
                  <a:lnTo>
                    <a:pt x="907" y="191"/>
                  </a:lnTo>
                  <a:lnTo>
                    <a:pt x="904" y="191"/>
                  </a:lnTo>
                  <a:lnTo>
                    <a:pt x="901" y="191"/>
                  </a:lnTo>
                  <a:lnTo>
                    <a:pt x="904" y="194"/>
                  </a:lnTo>
                  <a:lnTo>
                    <a:pt x="912" y="200"/>
                  </a:lnTo>
                  <a:lnTo>
                    <a:pt x="914" y="205"/>
                  </a:lnTo>
                  <a:lnTo>
                    <a:pt x="912" y="211"/>
                  </a:lnTo>
                  <a:lnTo>
                    <a:pt x="912" y="214"/>
                  </a:lnTo>
                  <a:lnTo>
                    <a:pt x="914" y="217"/>
                  </a:lnTo>
                  <a:lnTo>
                    <a:pt x="917" y="218"/>
                  </a:lnTo>
                  <a:lnTo>
                    <a:pt x="918" y="221"/>
                  </a:lnTo>
                  <a:lnTo>
                    <a:pt x="918" y="218"/>
                  </a:lnTo>
                  <a:lnTo>
                    <a:pt x="918" y="217"/>
                  </a:lnTo>
                  <a:lnTo>
                    <a:pt x="918" y="217"/>
                  </a:lnTo>
                  <a:lnTo>
                    <a:pt x="920" y="215"/>
                  </a:lnTo>
                  <a:lnTo>
                    <a:pt x="921" y="217"/>
                  </a:lnTo>
                  <a:lnTo>
                    <a:pt x="923" y="221"/>
                  </a:lnTo>
                  <a:lnTo>
                    <a:pt x="923" y="224"/>
                  </a:lnTo>
                  <a:lnTo>
                    <a:pt x="923" y="227"/>
                  </a:lnTo>
                  <a:lnTo>
                    <a:pt x="924" y="227"/>
                  </a:lnTo>
                  <a:lnTo>
                    <a:pt x="930" y="233"/>
                  </a:lnTo>
                  <a:lnTo>
                    <a:pt x="932" y="233"/>
                  </a:lnTo>
                  <a:lnTo>
                    <a:pt x="933" y="235"/>
                  </a:lnTo>
                  <a:lnTo>
                    <a:pt x="935" y="235"/>
                  </a:lnTo>
                  <a:lnTo>
                    <a:pt x="936" y="236"/>
                  </a:lnTo>
                  <a:lnTo>
                    <a:pt x="941" y="224"/>
                  </a:lnTo>
                  <a:lnTo>
                    <a:pt x="939" y="221"/>
                  </a:lnTo>
                  <a:lnTo>
                    <a:pt x="935" y="218"/>
                  </a:lnTo>
                  <a:lnTo>
                    <a:pt x="932" y="209"/>
                  </a:lnTo>
                  <a:lnTo>
                    <a:pt x="927" y="200"/>
                  </a:lnTo>
                  <a:lnTo>
                    <a:pt x="927" y="194"/>
                  </a:lnTo>
                  <a:lnTo>
                    <a:pt x="929" y="194"/>
                  </a:lnTo>
                  <a:lnTo>
                    <a:pt x="929" y="199"/>
                  </a:lnTo>
                  <a:lnTo>
                    <a:pt x="930" y="199"/>
                  </a:lnTo>
                  <a:lnTo>
                    <a:pt x="930" y="197"/>
                  </a:lnTo>
                  <a:lnTo>
                    <a:pt x="932" y="197"/>
                  </a:lnTo>
                  <a:lnTo>
                    <a:pt x="932" y="199"/>
                  </a:lnTo>
                  <a:lnTo>
                    <a:pt x="930" y="200"/>
                  </a:lnTo>
                  <a:lnTo>
                    <a:pt x="933" y="203"/>
                  </a:lnTo>
                  <a:lnTo>
                    <a:pt x="936" y="215"/>
                  </a:lnTo>
                  <a:lnTo>
                    <a:pt x="938" y="218"/>
                  </a:lnTo>
                  <a:lnTo>
                    <a:pt x="941" y="217"/>
                  </a:lnTo>
                  <a:lnTo>
                    <a:pt x="944" y="214"/>
                  </a:lnTo>
                  <a:lnTo>
                    <a:pt x="947" y="209"/>
                  </a:lnTo>
                  <a:lnTo>
                    <a:pt x="947" y="206"/>
                  </a:lnTo>
                  <a:lnTo>
                    <a:pt x="948" y="205"/>
                  </a:lnTo>
                  <a:lnTo>
                    <a:pt x="950" y="211"/>
                  </a:lnTo>
                  <a:lnTo>
                    <a:pt x="953" y="214"/>
                  </a:lnTo>
                  <a:lnTo>
                    <a:pt x="956" y="212"/>
                  </a:lnTo>
                  <a:lnTo>
                    <a:pt x="957" y="206"/>
                  </a:lnTo>
                  <a:lnTo>
                    <a:pt x="959" y="206"/>
                  </a:lnTo>
                  <a:lnTo>
                    <a:pt x="959" y="205"/>
                  </a:lnTo>
                  <a:lnTo>
                    <a:pt x="960" y="203"/>
                  </a:lnTo>
                  <a:lnTo>
                    <a:pt x="959" y="202"/>
                  </a:lnTo>
                  <a:lnTo>
                    <a:pt x="962" y="202"/>
                  </a:lnTo>
                  <a:lnTo>
                    <a:pt x="962" y="203"/>
                  </a:lnTo>
                  <a:lnTo>
                    <a:pt x="960" y="208"/>
                  </a:lnTo>
                  <a:lnTo>
                    <a:pt x="960" y="209"/>
                  </a:lnTo>
                  <a:lnTo>
                    <a:pt x="959" y="209"/>
                  </a:lnTo>
                  <a:lnTo>
                    <a:pt x="959" y="209"/>
                  </a:lnTo>
                  <a:lnTo>
                    <a:pt x="959" y="211"/>
                  </a:lnTo>
                  <a:lnTo>
                    <a:pt x="960" y="212"/>
                  </a:lnTo>
                  <a:lnTo>
                    <a:pt x="962" y="212"/>
                  </a:lnTo>
                  <a:lnTo>
                    <a:pt x="963" y="212"/>
                  </a:lnTo>
                  <a:lnTo>
                    <a:pt x="963" y="214"/>
                  </a:lnTo>
                  <a:lnTo>
                    <a:pt x="965" y="214"/>
                  </a:lnTo>
                  <a:lnTo>
                    <a:pt x="966" y="214"/>
                  </a:lnTo>
                  <a:lnTo>
                    <a:pt x="966" y="212"/>
                  </a:lnTo>
                  <a:lnTo>
                    <a:pt x="966" y="211"/>
                  </a:lnTo>
                  <a:lnTo>
                    <a:pt x="965" y="209"/>
                  </a:lnTo>
                  <a:lnTo>
                    <a:pt x="965" y="206"/>
                  </a:lnTo>
                  <a:lnTo>
                    <a:pt x="966" y="203"/>
                  </a:lnTo>
                  <a:lnTo>
                    <a:pt x="966" y="200"/>
                  </a:lnTo>
                  <a:lnTo>
                    <a:pt x="965" y="199"/>
                  </a:lnTo>
                  <a:lnTo>
                    <a:pt x="963" y="197"/>
                  </a:lnTo>
                  <a:lnTo>
                    <a:pt x="962" y="196"/>
                  </a:lnTo>
                  <a:lnTo>
                    <a:pt x="963" y="193"/>
                  </a:lnTo>
                  <a:lnTo>
                    <a:pt x="965" y="193"/>
                  </a:lnTo>
                  <a:lnTo>
                    <a:pt x="969" y="203"/>
                  </a:lnTo>
                  <a:lnTo>
                    <a:pt x="971" y="209"/>
                  </a:lnTo>
                  <a:lnTo>
                    <a:pt x="971" y="215"/>
                  </a:lnTo>
                  <a:lnTo>
                    <a:pt x="969" y="215"/>
                  </a:lnTo>
                  <a:lnTo>
                    <a:pt x="969" y="215"/>
                  </a:lnTo>
                  <a:lnTo>
                    <a:pt x="968" y="214"/>
                  </a:lnTo>
                  <a:lnTo>
                    <a:pt x="963" y="217"/>
                  </a:lnTo>
                  <a:lnTo>
                    <a:pt x="962" y="218"/>
                  </a:lnTo>
                  <a:lnTo>
                    <a:pt x="962" y="220"/>
                  </a:lnTo>
                  <a:lnTo>
                    <a:pt x="962" y="223"/>
                  </a:lnTo>
                  <a:lnTo>
                    <a:pt x="962" y="224"/>
                  </a:lnTo>
                  <a:lnTo>
                    <a:pt x="965" y="224"/>
                  </a:lnTo>
                  <a:lnTo>
                    <a:pt x="968" y="223"/>
                  </a:lnTo>
                  <a:lnTo>
                    <a:pt x="971" y="221"/>
                  </a:lnTo>
                  <a:lnTo>
                    <a:pt x="974" y="218"/>
                  </a:lnTo>
                  <a:lnTo>
                    <a:pt x="975" y="215"/>
                  </a:lnTo>
                  <a:lnTo>
                    <a:pt x="975" y="211"/>
                  </a:lnTo>
                  <a:lnTo>
                    <a:pt x="977" y="208"/>
                  </a:lnTo>
                  <a:lnTo>
                    <a:pt x="980" y="206"/>
                  </a:lnTo>
                  <a:lnTo>
                    <a:pt x="983" y="206"/>
                  </a:lnTo>
                  <a:lnTo>
                    <a:pt x="984" y="208"/>
                  </a:lnTo>
                  <a:lnTo>
                    <a:pt x="987" y="209"/>
                  </a:lnTo>
                  <a:lnTo>
                    <a:pt x="992" y="215"/>
                  </a:lnTo>
                  <a:lnTo>
                    <a:pt x="993" y="215"/>
                  </a:lnTo>
                  <a:lnTo>
                    <a:pt x="993" y="214"/>
                  </a:lnTo>
                  <a:lnTo>
                    <a:pt x="993" y="212"/>
                  </a:lnTo>
                  <a:lnTo>
                    <a:pt x="990" y="205"/>
                  </a:lnTo>
                  <a:lnTo>
                    <a:pt x="989" y="203"/>
                  </a:lnTo>
                  <a:lnTo>
                    <a:pt x="989" y="197"/>
                  </a:lnTo>
                  <a:lnTo>
                    <a:pt x="989" y="197"/>
                  </a:lnTo>
                  <a:lnTo>
                    <a:pt x="987" y="196"/>
                  </a:lnTo>
                  <a:lnTo>
                    <a:pt x="984" y="196"/>
                  </a:lnTo>
                  <a:lnTo>
                    <a:pt x="983" y="193"/>
                  </a:lnTo>
                  <a:lnTo>
                    <a:pt x="983" y="188"/>
                  </a:lnTo>
                  <a:lnTo>
                    <a:pt x="981" y="187"/>
                  </a:lnTo>
                  <a:lnTo>
                    <a:pt x="984" y="187"/>
                  </a:lnTo>
                  <a:lnTo>
                    <a:pt x="984" y="188"/>
                  </a:lnTo>
                  <a:lnTo>
                    <a:pt x="986" y="191"/>
                  </a:lnTo>
                  <a:lnTo>
                    <a:pt x="986" y="193"/>
                  </a:lnTo>
                  <a:lnTo>
                    <a:pt x="989" y="194"/>
                  </a:lnTo>
                  <a:lnTo>
                    <a:pt x="990" y="194"/>
                  </a:lnTo>
                  <a:lnTo>
                    <a:pt x="992" y="196"/>
                  </a:lnTo>
                  <a:lnTo>
                    <a:pt x="992" y="197"/>
                  </a:lnTo>
                  <a:lnTo>
                    <a:pt x="992" y="199"/>
                  </a:lnTo>
                  <a:lnTo>
                    <a:pt x="990" y="200"/>
                  </a:lnTo>
                  <a:lnTo>
                    <a:pt x="990" y="203"/>
                  </a:lnTo>
                  <a:lnTo>
                    <a:pt x="992" y="206"/>
                  </a:lnTo>
                  <a:lnTo>
                    <a:pt x="993" y="208"/>
                  </a:lnTo>
                  <a:lnTo>
                    <a:pt x="996" y="211"/>
                  </a:lnTo>
                  <a:lnTo>
                    <a:pt x="999" y="212"/>
                  </a:lnTo>
                  <a:lnTo>
                    <a:pt x="1001" y="214"/>
                  </a:lnTo>
                  <a:lnTo>
                    <a:pt x="998" y="217"/>
                  </a:lnTo>
                  <a:lnTo>
                    <a:pt x="1001" y="223"/>
                  </a:lnTo>
                  <a:lnTo>
                    <a:pt x="1005" y="230"/>
                  </a:lnTo>
                  <a:lnTo>
                    <a:pt x="1007" y="235"/>
                  </a:lnTo>
                  <a:lnTo>
                    <a:pt x="1010" y="238"/>
                  </a:lnTo>
                  <a:lnTo>
                    <a:pt x="1013" y="241"/>
                  </a:lnTo>
                  <a:lnTo>
                    <a:pt x="1017" y="242"/>
                  </a:lnTo>
                  <a:lnTo>
                    <a:pt x="1035" y="244"/>
                  </a:lnTo>
                  <a:lnTo>
                    <a:pt x="1038" y="245"/>
                  </a:lnTo>
                  <a:lnTo>
                    <a:pt x="1041" y="247"/>
                  </a:lnTo>
                  <a:lnTo>
                    <a:pt x="1052" y="257"/>
                  </a:lnTo>
                  <a:lnTo>
                    <a:pt x="1057" y="257"/>
                  </a:lnTo>
                  <a:lnTo>
                    <a:pt x="1064" y="265"/>
                  </a:lnTo>
                  <a:lnTo>
                    <a:pt x="1070" y="265"/>
                  </a:lnTo>
                  <a:lnTo>
                    <a:pt x="1069" y="268"/>
                  </a:lnTo>
                  <a:lnTo>
                    <a:pt x="1066" y="270"/>
                  </a:lnTo>
                  <a:lnTo>
                    <a:pt x="1063" y="268"/>
                  </a:lnTo>
                  <a:lnTo>
                    <a:pt x="1060" y="267"/>
                  </a:lnTo>
                  <a:lnTo>
                    <a:pt x="1060" y="263"/>
                  </a:lnTo>
                  <a:lnTo>
                    <a:pt x="1057" y="260"/>
                  </a:lnTo>
                  <a:lnTo>
                    <a:pt x="1055" y="259"/>
                  </a:lnTo>
                  <a:lnTo>
                    <a:pt x="1053" y="260"/>
                  </a:lnTo>
                  <a:lnTo>
                    <a:pt x="1050" y="260"/>
                  </a:lnTo>
                  <a:lnTo>
                    <a:pt x="1049" y="259"/>
                  </a:lnTo>
                  <a:lnTo>
                    <a:pt x="1049" y="257"/>
                  </a:lnTo>
                  <a:lnTo>
                    <a:pt x="1047" y="254"/>
                  </a:lnTo>
                  <a:lnTo>
                    <a:pt x="1046" y="253"/>
                  </a:lnTo>
                  <a:lnTo>
                    <a:pt x="1041" y="250"/>
                  </a:lnTo>
                  <a:lnTo>
                    <a:pt x="1038" y="247"/>
                  </a:lnTo>
                  <a:lnTo>
                    <a:pt x="1032" y="245"/>
                  </a:lnTo>
                  <a:lnTo>
                    <a:pt x="1022" y="244"/>
                  </a:lnTo>
                  <a:lnTo>
                    <a:pt x="1023" y="247"/>
                  </a:lnTo>
                  <a:lnTo>
                    <a:pt x="1026" y="248"/>
                  </a:lnTo>
                  <a:lnTo>
                    <a:pt x="1029" y="250"/>
                  </a:lnTo>
                  <a:lnTo>
                    <a:pt x="1032" y="250"/>
                  </a:lnTo>
                  <a:lnTo>
                    <a:pt x="1032" y="251"/>
                  </a:lnTo>
                  <a:lnTo>
                    <a:pt x="1029" y="251"/>
                  </a:lnTo>
                  <a:lnTo>
                    <a:pt x="1028" y="251"/>
                  </a:lnTo>
                  <a:lnTo>
                    <a:pt x="1026" y="251"/>
                  </a:lnTo>
                  <a:lnTo>
                    <a:pt x="1025" y="250"/>
                  </a:lnTo>
                  <a:lnTo>
                    <a:pt x="1023" y="248"/>
                  </a:lnTo>
                  <a:lnTo>
                    <a:pt x="1020" y="248"/>
                  </a:lnTo>
                  <a:lnTo>
                    <a:pt x="1019" y="248"/>
                  </a:lnTo>
                  <a:lnTo>
                    <a:pt x="1017" y="250"/>
                  </a:lnTo>
                  <a:lnTo>
                    <a:pt x="1014" y="248"/>
                  </a:lnTo>
                  <a:lnTo>
                    <a:pt x="1011" y="247"/>
                  </a:lnTo>
                  <a:lnTo>
                    <a:pt x="1010" y="245"/>
                  </a:lnTo>
                  <a:lnTo>
                    <a:pt x="1005" y="235"/>
                  </a:lnTo>
                  <a:lnTo>
                    <a:pt x="1004" y="232"/>
                  </a:lnTo>
                  <a:lnTo>
                    <a:pt x="1001" y="232"/>
                  </a:lnTo>
                  <a:lnTo>
                    <a:pt x="998" y="232"/>
                  </a:lnTo>
                  <a:lnTo>
                    <a:pt x="995" y="230"/>
                  </a:lnTo>
                  <a:lnTo>
                    <a:pt x="990" y="229"/>
                  </a:lnTo>
                  <a:lnTo>
                    <a:pt x="989" y="227"/>
                  </a:lnTo>
                  <a:lnTo>
                    <a:pt x="987" y="226"/>
                  </a:lnTo>
                  <a:lnTo>
                    <a:pt x="986" y="218"/>
                  </a:lnTo>
                  <a:lnTo>
                    <a:pt x="986" y="218"/>
                  </a:lnTo>
                  <a:lnTo>
                    <a:pt x="983" y="218"/>
                  </a:lnTo>
                  <a:lnTo>
                    <a:pt x="981" y="220"/>
                  </a:lnTo>
                  <a:lnTo>
                    <a:pt x="981" y="220"/>
                  </a:lnTo>
                  <a:lnTo>
                    <a:pt x="981" y="224"/>
                  </a:lnTo>
                  <a:lnTo>
                    <a:pt x="981" y="226"/>
                  </a:lnTo>
                  <a:lnTo>
                    <a:pt x="980" y="227"/>
                  </a:lnTo>
                  <a:lnTo>
                    <a:pt x="977" y="232"/>
                  </a:lnTo>
                  <a:lnTo>
                    <a:pt x="977" y="232"/>
                  </a:lnTo>
                  <a:lnTo>
                    <a:pt x="977" y="235"/>
                  </a:lnTo>
                  <a:lnTo>
                    <a:pt x="977" y="241"/>
                  </a:lnTo>
                  <a:lnTo>
                    <a:pt x="977" y="241"/>
                  </a:lnTo>
                  <a:lnTo>
                    <a:pt x="975" y="244"/>
                  </a:lnTo>
                  <a:lnTo>
                    <a:pt x="975" y="245"/>
                  </a:lnTo>
                  <a:lnTo>
                    <a:pt x="972" y="245"/>
                  </a:lnTo>
                  <a:lnTo>
                    <a:pt x="971" y="247"/>
                  </a:lnTo>
                  <a:lnTo>
                    <a:pt x="968" y="245"/>
                  </a:lnTo>
                  <a:lnTo>
                    <a:pt x="966" y="245"/>
                  </a:lnTo>
                  <a:lnTo>
                    <a:pt x="965" y="244"/>
                  </a:lnTo>
                  <a:lnTo>
                    <a:pt x="963" y="242"/>
                  </a:lnTo>
                  <a:lnTo>
                    <a:pt x="962" y="244"/>
                  </a:lnTo>
                  <a:lnTo>
                    <a:pt x="962" y="244"/>
                  </a:lnTo>
                  <a:lnTo>
                    <a:pt x="960" y="245"/>
                  </a:lnTo>
                  <a:lnTo>
                    <a:pt x="960" y="245"/>
                  </a:lnTo>
                  <a:lnTo>
                    <a:pt x="962" y="247"/>
                  </a:lnTo>
                  <a:lnTo>
                    <a:pt x="962" y="247"/>
                  </a:lnTo>
                  <a:lnTo>
                    <a:pt x="963" y="248"/>
                  </a:lnTo>
                  <a:lnTo>
                    <a:pt x="963" y="250"/>
                  </a:lnTo>
                  <a:lnTo>
                    <a:pt x="960" y="251"/>
                  </a:lnTo>
                  <a:lnTo>
                    <a:pt x="959" y="251"/>
                  </a:lnTo>
                  <a:lnTo>
                    <a:pt x="954" y="251"/>
                  </a:lnTo>
                  <a:lnTo>
                    <a:pt x="954" y="253"/>
                  </a:lnTo>
                  <a:lnTo>
                    <a:pt x="956" y="254"/>
                  </a:lnTo>
                  <a:lnTo>
                    <a:pt x="963" y="260"/>
                  </a:lnTo>
                  <a:lnTo>
                    <a:pt x="965" y="262"/>
                  </a:lnTo>
                  <a:lnTo>
                    <a:pt x="968" y="263"/>
                  </a:lnTo>
                  <a:lnTo>
                    <a:pt x="969" y="267"/>
                  </a:lnTo>
                  <a:lnTo>
                    <a:pt x="969" y="270"/>
                  </a:lnTo>
                  <a:lnTo>
                    <a:pt x="968" y="277"/>
                  </a:lnTo>
                  <a:lnTo>
                    <a:pt x="962" y="286"/>
                  </a:lnTo>
                  <a:lnTo>
                    <a:pt x="954" y="291"/>
                  </a:lnTo>
                  <a:lnTo>
                    <a:pt x="948" y="288"/>
                  </a:lnTo>
                  <a:lnTo>
                    <a:pt x="945" y="291"/>
                  </a:lnTo>
                  <a:lnTo>
                    <a:pt x="942" y="291"/>
                  </a:lnTo>
                  <a:lnTo>
                    <a:pt x="939" y="291"/>
                  </a:lnTo>
                  <a:lnTo>
                    <a:pt x="936" y="285"/>
                  </a:lnTo>
                  <a:lnTo>
                    <a:pt x="935" y="286"/>
                  </a:lnTo>
                  <a:lnTo>
                    <a:pt x="932" y="289"/>
                  </a:lnTo>
                  <a:lnTo>
                    <a:pt x="932" y="294"/>
                  </a:lnTo>
                  <a:lnTo>
                    <a:pt x="933" y="295"/>
                  </a:lnTo>
                  <a:lnTo>
                    <a:pt x="936" y="301"/>
                  </a:lnTo>
                  <a:lnTo>
                    <a:pt x="938" y="304"/>
                  </a:lnTo>
                  <a:lnTo>
                    <a:pt x="938" y="306"/>
                  </a:lnTo>
                  <a:lnTo>
                    <a:pt x="938" y="309"/>
                  </a:lnTo>
                  <a:lnTo>
                    <a:pt x="939" y="315"/>
                  </a:lnTo>
                  <a:lnTo>
                    <a:pt x="942" y="321"/>
                  </a:lnTo>
                  <a:lnTo>
                    <a:pt x="947" y="325"/>
                  </a:lnTo>
                  <a:lnTo>
                    <a:pt x="953" y="330"/>
                  </a:lnTo>
                  <a:lnTo>
                    <a:pt x="957" y="334"/>
                  </a:lnTo>
                  <a:lnTo>
                    <a:pt x="960" y="340"/>
                  </a:lnTo>
                  <a:lnTo>
                    <a:pt x="962" y="343"/>
                  </a:lnTo>
                  <a:lnTo>
                    <a:pt x="968" y="351"/>
                  </a:lnTo>
                  <a:lnTo>
                    <a:pt x="969" y="354"/>
                  </a:lnTo>
                  <a:lnTo>
                    <a:pt x="971" y="357"/>
                  </a:lnTo>
                  <a:lnTo>
                    <a:pt x="969" y="360"/>
                  </a:lnTo>
                  <a:lnTo>
                    <a:pt x="968" y="364"/>
                  </a:lnTo>
                  <a:lnTo>
                    <a:pt x="969" y="364"/>
                  </a:lnTo>
                  <a:lnTo>
                    <a:pt x="972" y="366"/>
                  </a:lnTo>
                  <a:lnTo>
                    <a:pt x="972" y="367"/>
                  </a:lnTo>
                  <a:lnTo>
                    <a:pt x="972" y="369"/>
                  </a:lnTo>
                  <a:lnTo>
                    <a:pt x="977" y="369"/>
                  </a:lnTo>
                  <a:lnTo>
                    <a:pt x="980" y="372"/>
                  </a:lnTo>
                  <a:lnTo>
                    <a:pt x="984" y="376"/>
                  </a:lnTo>
                  <a:lnTo>
                    <a:pt x="987" y="378"/>
                  </a:lnTo>
                  <a:lnTo>
                    <a:pt x="987" y="379"/>
                  </a:lnTo>
                  <a:lnTo>
                    <a:pt x="989" y="381"/>
                  </a:lnTo>
                  <a:lnTo>
                    <a:pt x="989" y="384"/>
                  </a:lnTo>
                  <a:lnTo>
                    <a:pt x="989" y="385"/>
                  </a:lnTo>
                  <a:lnTo>
                    <a:pt x="989" y="387"/>
                  </a:lnTo>
                  <a:lnTo>
                    <a:pt x="990" y="390"/>
                  </a:lnTo>
                  <a:lnTo>
                    <a:pt x="990" y="385"/>
                  </a:lnTo>
                  <a:lnTo>
                    <a:pt x="992" y="384"/>
                  </a:lnTo>
                  <a:lnTo>
                    <a:pt x="993" y="385"/>
                  </a:lnTo>
                  <a:lnTo>
                    <a:pt x="995" y="388"/>
                  </a:lnTo>
                  <a:lnTo>
                    <a:pt x="996" y="396"/>
                  </a:lnTo>
                  <a:lnTo>
                    <a:pt x="996" y="397"/>
                  </a:lnTo>
                  <a:lnTo>
                    <a:pt x="998" y="394"/>
                  </a:lnTo>
                  <a:lnTo>
                    <a:pt x="998" y="394"/>
                  </a:lnTo>
                  <a:lnTo>
                    <a:pt x="1001" y="397"/>
                  </a:lnTo>
                  <a:lnTo>
                    <a:pt x="1001" y="399"/>
                  </a:lnTo>
                  <a:lnTo>
                    <a:pt x="1002" y="400"/>
                  </a:lnTo>
                  <a:lnTo>
                    <a:pt x="1005" y="400"/>
                  </a:lnTo>
                  <a:lnTo>
                    <a:pt x="1005" y="403"/>
                  </a:lnTo>
                  <a:lnTo>
                    <a:pt x="1007" y="405"/>
                  </a:lnTo>
                  <a:lnTo>
                    <a:pt x="1007" y="405"/>
                  </a:lnTo>
                  <a:lnTo>
                    <a:pt x="1010" y="407"/>
                  </a:lnTo>
                  <a:lnTo>
                    <a:pt x="1013" y="410"/>
                  </a:lnTo>
                  <a:lnTo>
                    <a:pt x="1019" y="414"/>
                  </a:lnTo>
                  <a:lnTo>
                    <a:pt x="1020" y="414"/>
                  </a:lnTo>
                  <a:lnTo>
                    <a:pt x="1022" y="413"/>
                  </a:lnTo>
                  <a:lnTo>
                    <a:pt x="1023" y="413"/>
                  </a:lnTo>
                  <a:lnTo>
                    <a:pt x="1026" y="416"/>
                  </a:lnTo>
                  <a:lnTo>
                    <a:pt x="1025" y="416"/>
                  </a:lnTo>
                  <a:lnTo>
                    <a:pt x="1025" y="417"/>
                  </a:lnTo>
                  <a:lnTo>
                    <a:pt x="1025" y="419"/>
                  </a:lnTo>
                  <a:lnTo>
                    <a:pt x="1026" y="419"/>
                  </a:lnTo>
                  <a:lnTo>
                    <a:pt x="1028" y="419"/>
                  </a:lnTo>
                  <a:lnTo>
                    <a:pt x="1028" y="417"/>
                  </a:lnTo>
                  <a:lnTo>
                    <a:pt x="1028" y="417"/>
                  </a:lnTo>
                  <a:lnTo>
                    <a:pt x="1029" y="419"/>
                  </a:lnTo>
                  <a:lnTo>
                    <a:pt x="1031" y="420"/>
                  </a:lnTo>
                  <a:lnTo>
                    <a:pt x="1031" y="422"/>
                  </a:lnTo>
                  <a:lnTo>
                    <a:pt x="1029" y="425"/>
                  </a:lnTo>
                  <a:lnTo>
                    <a:pt x="1029" y="426"/>
                  </a:lnTo>
                  <a:lnTo>
                    <a:pt x="1031" y="429"/>
                  </a:lnTo>
                  <a:lnTo>
                    <a:pt x="1032" y="431"/>
                  </a:lnTo>
                  <a:lnTo>
                    <a:pt x="1035" y="432"/>
                  </a:lnTo>
                  <a:lnTo>
                    <a:pt x="1046" y="441"/>
                  </a:lnTo>
                  <a:lnTo>
                    <a:pt x="1052" y="446"/>
                  </a:lnTo>
                  <a:lnTo>
                    <a:pt x="1057" y="447"/>
                  </a:lnTo>
                  <a:lnTo>
                    <a:pt x="1061" y="420"/>
                  </a:lnTo>
                  <a:lnTo>
                    <a:pt x="1067" y="397"/>
                  </a:lnTo>
                  <a:lnTo>
                    <a:pt x="1072" y="397"/>
                  </a:lnTo>
                  <a:lnTo>
                    <a:pt x="1076" y="396"/>
                  </a:lnTo>
                  <a:lnTo>
                    <a:pt x="1079" y="394"/>
                  </a:lnTo>
                  <a:lnTo>
                    <a:pt x="1082" y="390"/>
                  </a:lnTo>
                  <a:lnTo>
                    <a:pt x="1084" y="385"/>
                  </a:lnTo>
                  <a:lnTo>
                    <a:pt x="1082" y="381"/>
                  </a:lnTo>
                  <a:lnTo>
                    <a:pt x="1076" y="372"/>
                  </a:lnTo>
                  <a:lnTo>
                    <a:pt x="1075" y="366"/>
                  </a:lnTo>
                  <a:lnTo>
                    <a:pt x="1073" y="358"/>
                  </a:lnTo>
                  <a:lnTo>
                    <a:pt x="1073" y="351"/>
                  </a:lnTo>
                  <a:lnTo>
                    <a:pt x="1078" y="348"/>
                  </a:lnTo>
                  <a:lnTo>
                    <a:pt x="1079" y="348"/>
                  </a:lnTo>
                  <a:lnTo>
                    <a:pt x="1091" y="355"/>
                  </a:lnTo>
                  <a:lnTo>
                    <a:pt x="1093" y="357"/>
                  </a:lnTo>
                  <a:lnTo>
                    <a:pt x="1093" y="358"/>
                  </a:lnTo>
                  <a:lnTo>
                    <a:pt x="1091" y="360"/>
                  </a:lnTo>
                  <a:lnTo>
                    <a:pt x="1093" y="361"/>
                  </a:lnTo>
                  <a:lnTo>
                    <a:pt x="1093" y="361"/>
                  </a:lnTo>
                  <a:lnTo>
                    <a:pt x="1094" y="361"/>
                  </a:lnTo>
                  <a:lnTo>
                    <a:pt x="1096" y="361"/>
                  </a:lnTo>
                  <a:lnTo>
                    <a:pt x="1102" y="369"/>
                  </a:lnTo>
                  <a:lnTo>
                    <a:pt x="1103" y="370"/>
                  </a:lnTo>
                  <a:lnTo>
                    <a:pt x="1106" y="381"/>
                  </a:lnTo>
                  <a:lnTo>
                    <a:pt x="1109" y="382"/>
                  </a:lnTo>
                  <a:lnTo>
                    <a:pt x="1114" y="382"/>
                  </a:lnTo>
                  <a:lnTo>
                    <a:pt x="1118" y="378"/>
                  </a:lnTo>
                  <a:lnTo>
                    <a:pt x="1126" y="367"/>
                  </a:lnTo>
                  <a:lnTo>
                    <a:pt x="1153" y="348"/>
                  </a:lnTo>
                  <a:lnTo>
                    <a:pt x="1157" y="342"/>
                  </a:lnTo>
                  <a:lnTo>
                    <a:pt x="1156" y="337"/>
                  </a:lnTo>
                  <a:lnTo>
                    <a:pt x="1151" y="334"/>
                  </a:lnTo>
                  <a:lnTo>
                    <a:pt x="1148" y="328"/>
                  </a:lnTo>
                  <a:lnTo>
                    <a:pt x="1148" y="327"/>
                  </a:lnTo>
                  <a:lnTo>
                    <a:pt x="1154" y="318"/>
                  </a:lnTo>
                  <a:lnTo>
                    <a:pt x="1157" y="306"/>
                  </a:lnTo>
                  <a:lnTo>
                    <a:pt x="1162" y="301"/>
                  </a:lnTo>
                  <a:lnTo>
                    <a:pt x="1166" y="298"/>
                  </a:lnTo>
                  <a:lnTo>
                    <a:pt x="1174" y="295"/>
                  </a:lnTo>
                  <a:lnTo>
                    <a:pt x="1180" y="292"/>
                  </a:lnTo>
                  <a:lnTo>
                    <a:pt x="1187" y="292"/>
                  </a:lnTo>
                  <a:lnTo>
                    <a:pt x="1187" y="291"/>
                  </a:lnTo>
                  <a:lnTo>
                    <a:pt x="1186" y="28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04" name="Freeform 7"/>
            <p:cNvSpPr>
              <a:spLocks noEditPoints="1"/>
            </p:cNvSpPr>
            <p:nvPr/>
          </p:nvSpPr>
          <p:spPr bwMode="auto">
            <a:xfrm>
              <a:off x="7835900" y="1976438"/>
              <a:ext cx="1597025" cy="1400175"/>
            </a:xfrm>
            <a:custGeom>
              <a:avLst/>
              <a:gdLst>
                <a:gd name="T0" fmla="*/ 915 w 1006"/>
                <a:gd name="T1" fmla="*/ 135 h 882"/>
                <a:gd name="T2" fmla="*/ 909 w 1006"/>
                <a:gd name="T3" fmla="*/ 140 h 882"/>
                <a:gd name="T4" fmla="*/ 928 w 1006"/>
                <a:gd name="T5" fmla="*/ 140 h 882"/>
                <a:gd name="T6" fmla="*/ 922 w 1006"/>
                <a:gd name="T7" fmla="*/ 87 h 882"/>
                <a:gd name="T8" fmla="*/ 389 w 1006"/>
                <a:gd name="T9" fmla="*/ 694 h 882"/>
                <a:gd name="T10" fmla="*/ 950 w 1006"/>
                <a:gd name="T11" fmla="*/ 102 h 882"/>
                <a:gd name="T12" fmla="*/ 967 w 1006"/>
                <a:gd name="T13" fmla="*/ 86 h 882"/>
                <a:gd name="T14" fmla="*/ 997 w 1006"/>
                <a:gd name="T15" fmla="*/ 86 h 882"/>
                <a:gd name="T16" fmla="*/ 455 w 1006"/>
                <a:gd name="T17" fmla="*/ 745 h 882"/>
                <a:gd name="T18" fmla="*/ 458 w 1006"/>
                <a:gd name="T19" fmla="*/ 765 h 882"/>
                <a:gd name="T20" fmla="*/ 827 w 1006"/>
                <a:gd name="T21" fmla="*/ 7 h 882"/>
                <a:gd name="T22" fmla="*/ 789 w 1006"/>
                <a:gd name="T23" fmla="*/ 35 h 882"/>
                <a:gd name="T24" fmla="*/ 736 w 1006"/>
                <a:gd name="T25" fmla="*/ 54 h 882"/>
                <a:gd name="T26" fmla="*/ 691 w 1006"/>
                <a:gd name="T27" fmla="*/ 68 h 882"/>
                <a:gd name="T28" fmla="*/ 623 w 1006"/>
                <a:gd name="T29" fmla="*/ 95 h 882"/>
                <a:gd name="T30" fmla="*/ 533 w 1006"/>
                <a:gd name="T31" fmla="*/ 63 h 882"/>
                <a:gd name="T32" fmla="*/ 486 w 1006"/>
                <a:gd name="T33" fmla="*/ 141 h 882"/>
                <a:gd name="T34" fmla="*/ 443 w 1006"/>
                <a:gd name="T35" fmla="*/ 199 h 882"/>
                <a:gd name="T36" fmla="*/ 381 w 1006"/>
                <a:gd name="T37" fmla="*/ 248 h 882"/>
                <a:gd name="T38" fmla="*/ 322 w 1006"/>
                <a:gd name="T39" fmla="*/ 229 h 882"/>
                <a:gd name="T40" fmla="*/ 228 w 1006"/>
                <a:gd name="T41" fmla="*/ 292 h 882"/>
                <a:gd name="T42" fmla="*/ 193 w 1006"/>
                <a:gd name="T43" fmla="*/ 379 h 882"/>
                <a:gd name="T44" fmla="*/ 148 w 1006"/>
                <a:gd name="T45" fmla="*/ 438 h 882"/>
                <a:gd name="T46" fmla="*/ 36 w 1006"/>
                <a:gd name="T47" fmla="*/ 455 h 882"/>
                <a:gd name="T48" fmla="*/ 38 w 1006"/>
                <a:gd name="T49" fmla="*/ 498 h 882"/>
                <a:gd name="T50" fmla="*/ 113 w 1006"/>
                <a:gd name="T51" fmla="*/ 563 h 882"/>
                <a:gd name="T52" fmla="*/ 243 w 1006"/>
                <a:gd name="T53" fmla="*/ 686 h 882"/>
                <a:gd name="T54" fmla="*/ 408 w 1006"/>
                <a:gd name="T55" fmla="*/ 828 h 882"/>
                <a:gd name="T56" fmla="*/ 667 w 1006"/>
                <a:gd name="T57" fmla="*/ 832 h 882"/>
                <a:gd name="T58" fmla="*/ 723 w 1006"/>
                <a:gd name="T59" fmla="*/ 865 h 882"/>
                <a:gd name="T60" fmla="*/ 798 w 1006"/>
                <a:gd name="T61" fmla="*/ 879 h 882"/>
                <a:gd name="T62" fmla="*/ 788 w 1006"/>
                <a:gd name="T63" fmla="*/ 747 h 882"/>
                <a:gd name="T64" fmla="*/ 809 w 1006"/>
                <a:gd name="T65" fmla="*/ 647 h 882"/>
                <a:gd name="T66" fmla="*/ 800 w 1006"/>
                <a:gd name="T67" fmla="*/ 628 h 882"/>
                <a:gd name="T68" fmla="*/ 807 w 1006"/>
                <a:gd name="T69" fmla="*/ 587 h 882"/>
                <a:gd name="T70" fmla="*/ 806 w 1006"/>
                <a:gd name="T71" fmla="*/ 549 h 882"/>
                <a:gd name="T72" fmla="*/ 821 w 1006"/>
                <a:gd name="T73" fmla="*/ 474 h 882"/>
                <a:gd name="T74" fmla="*/ 819 w 1006"/>
                <a:gd name="T75" fmla="*/ 501 h 882"/>
                <a:gd name="T76" fmla="*/ 834 w 1006"/>
                <a:gd name="T77" fmla="*/ 498 h 882"/>
                <a:gd name="T78" fmla="*/ 867 w 1006"/>
                <a:gd name="T79" fmla="*/ 101 h 882"/>
                <a:gd name="T80" fmla="*/ 843 w 1006"/>
                <a:gd name="T81" fmla="*/ 24 h 882"/>
                <a:gd name="T82" fmla="*/ 858 w 1006"/>
                <a:gd name="T83" fmla="*/ 33 h 882"/>
                <a:gd name="T84" fmla="*/ 283 w 1006"/>
                <a:gd name="T85" fmla="*/ 616 h 882"/>
                <a:gd name="T86" fmla="*/ 232 w 1006"/>
                <a:gd name="T87" fmla="*/ 572 h 882"/>
                <a:gd name="T88" fmla="*/ 310 w 1006"/>
                <a:gd name="T89" fmla="*/ 589 h 882"/>
                <a:gd name="T90" fmla="*/ 505 w 1006"/>
                <a:gd name="T91" fmla="*/ 816 h 882"/>
                <a:gd name="T92" fmla="*/ 383 w 1006"/>
                <a:gd name="T93" fmla="*/ 715 h 882"/>
                <a:gd name="T94" fmla="*/ 371 w 1006"/>
                <a:gd name="T95" fmla="*/ 665 h 882"/>
                <a:gd name="T96" fmla="*/ 438 w 1006"/>
                <a:gd name="T97" fmla="*/ 637 h 882"/>
                <a:gd name="T98" fmla="*/ 538 w 1006"/>
                <a:gd name="T99" fmla="*/ 712 h 882"/>
                <a:gd name="T100" fmla="*/ 601 w 1006"/>
                <a:gd name="T101" fmla="*/ 780 h 882"/>
                <a:gd name="T102" fmla="*/ 938 w 1006"/>
                <a:gd name="T103" fmla="*/ 107 h 882"/>
                <a:gd name="T104" fmla="*/ 971 w 1006"/>
                <a:gd name="T105" fmla="*/ 110 h 882"/>
                <a:gd name="T106" fmla="*/ 973 w 1006"/>
                <a:gd name="T107" fmla="*/ 107 h 882"/>
                <a:gd name="T108" fmla="*/ 973 w 1006"/>
                <a:gd name="T109" fmla="*/ 110 h 882"/>
                <a:gd name="T110" fmla="*/ 1000 w 1006"/>
                <a:gd name="T111" fmla="*/ 83 h 882"/>
                <a:gd name="T112" fmla="*/ 985 w 1006"/>
                <a:gd name="T113" fmla="*/ 72 h 882"/>
                <a:gd name="T114" fmla="*/ 950 w 1006"/>
                <a:gd name="T115" fmla="*/ 102 h 882"/>
                <a:gd name="T116" fmla="*/ 944 w 1006"/>
                <a:gd name="T117" fmla="*/ 143 h 882"/>
                <a:gd name="T118" fmla="*/ 935 w 1006"/>
                <a:gd name="T119" fmla="*/ 107 h 882"/>
                <a:gd name="T120" fmla="*/ 971 w 1006"/>
                <a:gd name="T121" fmla="*/ 167 h 882"/>
                <a:gd name="T122" fmla="*/ 956 w 1006"/>
                <a:gd name="T123" fmla="*/ 125 h 882"/>
                <a:gd name="T124" fmla="*/ 959 w 1006"/>
                <a:gd name="T125" fmla="*/ 167 h 8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06" h="882">
                  <a:moveTo>
                    <a:pt x="911" y="138"/>
                  </a:moveTo>
                  <a:lnTo>
                    <a:pt x="911" y="138"/>
                  </a:lnTo>
                  <a:lnTo>
                    <a:pt x="912" y="138"/>
                  </a:lnTo>
                  <a:lnTo>
                    <a:pt x="911" y="138"/>
                  </a:lnTo>
                  <a:lnTo>
                    <a:pt x="911" y="138"/>
                  </a:lnTo>
                  <a:close/>
                  <a:moveTo>
                    <a:pt x="914" y="134"/>
                  </a:moveTo>
                  <a:lnTo>
                    <a:pt x="914" y="134"/>
                  </a:lnTo>
                  <a:lnTo>
                    <a:pt x="915" y="134"/>
                  </a:lnTo>
                  <a:lnTo>
                    <a:pt x="914" y="134"/>
                  </a:lnTo>
                  <a:close/>
                  <a:moveTo>
                    <a:pt x="911" y="102"/>
                  </a:moveTo>
                  <a:lnTo>
                    <a:pt x="911" y="102"/>
                  </a:lnTo>
                  <a:lnTo>
                    <a:pt x="911" y="102"/>
                  </a:lnTo>
                  <a:lnTo>
                    <a:pt x="911" y="102"/>
                  </a:lnTo>
                  <a:lnTo>
                    <a:pt x="911" y="102"/>
                  </a:lnTo>
                  <a:lnTo>
                    <a:pt x="911" y="102"/>
                  </a:lnTo>
                  <a:lnTo>
                    <a:pt x="911" y="102"/>
                  </a:lnTo>
                  <a:lnTo>
                    <a:pt x="911" y="102"/>
                  </a:lnTo>
                  <a:lnTo>
                    <a:pt x="911" y="102"/>
                  </a:lnTo>
                  <a:close/>
                  <a:moveTo>
                    <a:pt x="911" y="140"/>
                  </a:moveTo>
                  <a:lnTo>
                    <a:pt x="911" y="140"/>
                  </a:lnTo>
                  <a:lnTo>
                    <a:pt x="911" y="140"/>
                  </a:lnTo>
                  <a:lnTo>
                    <a:pt x="911" y="140"/>
                  </a:lnTo>
                  <a:close/>
                  <a:moveTo>
                    <a:pt x="915" y="135"/>
                  </a:moveTo>
                  <a:lnTo>
                    <a:pt x="915" y="135"/>
                  </a:lnTo>
                  <a:lnTo>
                    <a:pt x="915" y="134"/>
                  </a:lnTo>
                  <a:lnTo>
                    <a:pt x="915" y="135"/>
                  </a:lnTo>
                  <a:close/>
                  <a:moveTo>
                    <a:pt x="915" y="135"/>
                  </a:moveTo>
                  <a:lnTo>
                    <a:pt x="915" y="135"/>
                  </a:lnTo>
                  <a:lnTo>
                    <a:pt x="915" y="134"/>
                  </a:lnTo>
                  <a:lnTo>
                    <a:pt x="915" y="135"/>
                  </a:lnTo>
                  <a:close/>
                  <a:moveTo>
                    <a:pt x="909" y="138"/>
                  </a:moveTo>
                  <a:lnTo>
                    <a:pt x="909" y="140"/>
                  </a:lnTo>
                  <a:lnTo>
                    <a:pt x="909" y="140"/>
                  </a:lnTo>
                  <a:lnTo>
                    <a:pt x="909" y="138"/>
                  </a:lnTo>
                  <a:lnTo>
                    <a:pt x="909" y="138"/>
                  </a:lnTo>
                  <a:close/>
                  <a:moveTo>
                    <a:pt x="908" y="140"/>
                  </a:moveTo>
                  <a:lnTo>
                    <a:pt x="908" y="140"/>
                  </a:lnTo>
                  <a:lnTo>
                    <a:pt x="908" y="140"/>
                  </a:lnTo>
                  <a:lnTo>
                    <a:pt x="908" y="141"/>
                  </a:lnTo>
                  <a:lnTo>
                    <a:pt x="908" y="141"/>
                  </a:lnTo>
                  <a:lnTo>
                    <a:pt x="908" y="141"/>
                  </a:lnTo>
                  <a:lnTo>
                    <a:pt x="908" y="140"/>
                  </a:lnTo>
                  <a:lnTo>
                    <a:pt x="908" y="140"/>
                  </a:lnTo>
                  <a:lnTo>
                    <a:pt x="908" y="140"/>
                  </a:lnTo>
                  <a:close/>
                  <a:moveTo>
                    <a:pt x="908" y="140"/>
                  </a:moveTo>
                  <a:lnTo>
                    <a:pt x="908" y="140"/>
                  </a:lnTo>
                  <a:lnTo>
                    <a:pt x="908" y="138"/>
                  </a:lnTo>
                  <a:lnTo>
                    <a:pt x="908" y="140"/>
                  </a:lnTo>
                  <a:close/>
                  <a:moveTo>
                    <a:pt x="909" y="138"/>
                  </a:moveTo>
                  <a:lnTo>
                    <a:pt x="909" y="138"/>
                  </a:lnTo>
                  <a:lnTo>
                    <a:pt x="909" y="140"/>
                  </a:lnTo>
                  <a:lnTo>
                    <a:pt x="909" y="140"/>
                  </a:lnTo>
                  <a:lnTo>
                    <a:pt x="909" y="140"/>
                  </a:lnTo>
                  <a:lnTo>
                    <a:pt x="909" y="140"/>
                  </a:lnTo>
                  <a:lnTo>
                    <a:pt x="909" y="140"/>
                  </a:lnTo>
                  <a:lnTo>
                    <a:pt x="909" y="138"/>
                  </a:lnTo>
                  <a:lnTo>
                    <a:pt x="909" y="138"/>
                  </a:lnTo>
                  <a:close/>
                  <a:moveTo>
                    <a:pt x="919" y="152"/>
                  </a:moveTo>
                  <a:lnTo>
                    <a:pt x="919" y="152"/>
                  </a:lnTo>
                  <a:lnTo>
                    <a:pt x="919" y="153"/>
                  </a:lnTo>
                  <a:lnTo>
                    <a:pt x="919" y="152"/>
                  </a:lnTo>
                  <a:close/>
                  <a:moveTo>
                    <a:pt x="909" y="138"/>
                  </a:moveTo>
                  <a:lnTo>
                    <a:pt x="909" y="138"/>
                  </a:lnTo>
                  <a:lnTo>
                    <a:pt x="909" y="138"/>
                  </a:lnTo>
                  <a:lnTo>
                    <a:pt x="909" y="137"/>
                  </a:lnTo>
                  <a:lnTo>
                    <a:pt x="909" y="138"/>
                  </a:lnTo>
                  <a:close/>
                  <a:moveTo>
                    <a:pt x="922" y="90"/>
                  </a:moveTo>
                  <a:lnTo>
                    <a:pt x="922" y="90"/>
                  </a:lnTo>
                  <a:lnTo>
                    <a:pt x="922" y="90"/>
                  </a:lnTo>
                  <a:lnTo>
                    <a:pt x="922" y="92"/>
                  </a:lnTo>
                  <a:lnTo>
                    <a:pt x="922" y="92"/>
                  </a:lnTo>
                  <a:lnTo>
                    <a:pt x="922" y="92"/>
                  </a:lnTo>
                  <a:lnTo>
                    <a:pt x="923" y="90"/>
                  </a:lnTo>
                  <a:lnTo>
                    <a:pt x="922" y="90"/>
                  </a:lnTo>
                  <a:lnTo>
                    <a:pt x="922" y="90"/>
                  </a:lnTo>
                  <a:close/>
                  <a:moveTo>
                    <a:pt x="928" y="141"/>
                  </a:moveTo>
                  <a:lnTo>
                    <a:pt x="928" y="141"/>
                  </a:lnTo>
                  <a:lnTo>
                    <a:pt x="928" y="141"/>
                  </a:lnTo>
                  <a:lnTo>
                    <a:pt x="928" y="141"/>
                  </a:lnTo>
                  <a:close/>
                  <a:moveTo>
                    <a:pt x="928" y="140"/>
                  </a:moveTo>
                  <a:lnTo>
                    <a:pt x="928" y="140"/>
                  </a:lnTo>
                  <a:lnTo>
                    <a:pt x="928" y="140"/>
                  </a:lnTo>
                  <a:lnTo>
                    <a:pt x="928" y="140"/>
                  </a:lnTo>
                  <a:lnTo>
                    <a:pt x="928" y="140"/>
                  </a:lnTo>
                  <a:close/>
                  <a:moveTo>
                    <a:pt x="928" y="140"/>
                  </a:moveTo>
                  <a:lnTo>
                    <a:pt x="928" y="140"/>
                  </a:lnTo>
                  <a:lnTo>
                    <a:pt x="928" y="140"/>
                  </a:lnTo>
                  <a:lnTo>
                    <a:pt x="928" y="140"/>
                  </a:lnTo>
                  <a:lnTo>
                    <a:pt x="928" y="140"/>
                  </a:lnTo>
                  <a:close/>
                  <a:moveTo>
                    <a:pt x="929" y="141"/>
                  </a:moveTo>
                  <a:lnTo>
                    <a:pt x="929" y="141"/>
                  </a:lnTo>
                  <a:lnTo>
                    <a:pt x="929" y="141"/>
                  </a:lnTo>
                  <a:lnTo>
                    <a:pt x="929" y="141"/>
                  </a:lnTo>
                  <a:close/>
                  <a:moveTo>
                    <a:pt x="929" y="150"/>
                  </a:moveTo>
                  <a:lnTo>
                    <a:pt x="929" y="150"/>
                  </a:lnTo>
                  <a:lnTo>
                    <a:pt x="929" y="150"/>
                  </a:lnTo>
                  <a:lnTo>
                    <a:pt x="929" y="150"/>
                  </a:lnTo>
                  <a:close/>
                  <a:moveTo>
                    <a:pt x="908" y="138"/>
                  </a:moveTo>
                  <a:lnTo>
                    <a:pt x="908" y="140"/>
                  </a:lnTo>
                  <a:lnTo>
                    <a:pt x="908" y="140"/>
                  </a:lnTo>
                  <a:lnTo>
                    <a:pt x="908" y="138"/>
                  </a:lnTo>
                  <a:close/>
                  <a:moveTo>
                    <a:pt x="919" y="153"/>
                  </a:moveTo>
                  <a:lnTo>
                    <a:pt x="920" y="153"/>
                  </a:lnTo>
                  <a:lnTo>
                    <a:pt x="919" y="153"/>
                  </a:lnTo>
                  <a:lnTo>
                    <a:pt x="919" y="153"/>
                  </a:lnTo>
                  <a:close/>
                  <a:moveTo>
                    <a:pt x="922" y="87"/>
                  </a:moveTo>
                  <a:lnTo>
                    <a:pt x="922" y="87"/>
                  </a:lnTo>
                  <a:lnTo>
                    <a:pt x="922" y="87"/>
                  </a:lnTo>
                  <a:lnTo>
                    <a:pt x="922" y="87"/>
                  </a:lnTo>
                  <a:lnTo>
                    <a:pt x="922" y="87"/>
                  </a:lnTo>
                  <a:lnTo>
                    <a:pt x="922" y="89"/>
                  </a:lnTo>
                  <a:lnTo>
                    <a:pt x="922" y="87"/>
                  </a:lnTo>
                  <a:lnTo>
                    <a:pt x="922" y="87"/>
                  </a:lnTo>
                  <a:lnTo>
                    <a:pt x="922" y="87"/>
                  </a:lnTo>
                  <a:close/>
                  <a:moveTo>
                    <a:pt x="925" y="138"/>
                  </a:moveTo>
                  <a:lnTo>
                    <a:pt x="925" y="138"/>
                  </a:lnTo>
                  <a:lnTo>
                    <a:pt x="923" y="138"/>
                  </a:lnTo>
                  <a:lnTo>
                    <a:pt x="925" y="138"/>
                  </a:lnTo>
                  <a:close/>
                  <a:moveTo>
                    <a:pt x="925" y="146"/>
                  </a:moveTo>
                  <a:lnTo>
                    <a:pt x="925" y="146"/>
                  </a:lnTo>
                  <a:lnTo>
                    <a:pt x="923" y="146"/>
                  </a:lnTo>
                  <a:lnTo>
                    <a:pt x="925" y="146"/>
                  </a:lnTo>
                  <a:lnTo>
                    <a:pt x="925" y="146"/>
                  </a:lnTo>
                  <a:lnTo>
                    <a:pt x="925" y="146"/>
                  </a:lnTo>
                  <a:lnTo>
                    <a:pt x="925" y="146"/>
                  </a:lnTo>
                  <a:lnTo>
                    <a:pt x="925" y="146"/>
                  </a:lnTo>
                  <a:lnTo>
                    <a:pt x="925" y="146"/>
                  </a:lnTo>
                  <a:close/>
                  <a:moveTo>
                    <a:pt x="923" y="144"/>
                  </a:moveTo>
                  <a:lnTo>
                    <a:pt x="923" y="144"/>
                  </a:lnTo>
                  <a:lnTo>
                    <a:pt x="923" y="144"/>
                  </a:lnTo>
                  <a:lnTo>
                    <a:pt x="923" y="144"/>
                  </a:lnTo>
                  <a:lnTo>
                    <a:pt x="923" y="144"/>
                  </a:lnTo>
                  <a:close/>
                  <a:moveTo>
                    <a:pt x="395" y="694"/>
                  </a:moveTo>
                  <a:lnTo>
                    <a:pt x="393" y="692"/>
                  </a:lnTo>
                  <a:lnTo>
                    <a:pt x="389" y="694"/>
                  </a:lnTo>
                  <a:lnTo>
                    <a:pt x="387" y="694"/>
                  </a:lnTo>
                  <a:lnTo>
                    <a:pt x="384" y="692"/>
                  </a:lnTo>
                  <a:lnTo>
                    <a:pt x="380" y="697"/>
                  </a:lnTo>
                  <a:lnTo>
                    <a:pt x="380" y="700"/>
                  </a:lnTo>
                  <a:lnTo>
                    <a:pt x="380" y="701"/>
                  </a:lnTo>
                  <a:lnTo>
                    <a:pt x="381" y="703"/>
                  </a:lnTo>
                  <a:lnTo>
                    <a:pt x="383" y="704"/>
                  </a:lnTo>
                  <a:lnTo>
                    <a:pt x="381" y="704"/>
                  </a:lnTo>
                  <a:lnTo>
                    <a:pt x="378" y="706"/>
                  </a:lnTo>
                  <a:lnTo>
                    <a:pt x="398" y="704"/>
                  </a:lnTo>
                  <a:lnTo>
                    <a:pt x="396" y="697"/>
                  </a:lnTo>
                  <a:lnTo>
                    <a:pt x="395" y="694"/>
                  </a:lnTo>
                  <a:close/>
                  <a:moveTo>
                    <a:pt x="950" y="101"/>
                  </a:moveTo>
                  <a:lnTo>
                    <a:pt x="950" y="101"/>
                  </a:lnTo>
                  <a:lnTo>
                    <a:pt x="950" y="101"/>
                  </a:lnTo>
                  <a:lnTo>
                    <a:pt x="950" y="101"/>
                  </a:lnTo>
                  <a:close/>
                  <a:moveTo>
                    <a:pt x="943" y="107"/>
                  </a:moveTo>
                  <a:lnTo>
                    <a:pt x="943" y="107"/>
                  </a:lnTo>
                  <a:lnTo>
                    <a:pt x="943" y="107"/>
                  </a:lnTo>
                  <a:lnTo>
                    <a:pt x="943" y="107"/>
                  </a:lnTo>
                  <a:close/>
                  <a:moveTo>
                    <a:pt x="950" y="102"/>
                  </a:moveTo>
                  <a:lnTo>
                    <a:pt x="950" y="102"/>
                  </a:lnTo>
                  <a:lnTo>
                    <a:pt x="950" y="102"/>
                  </a:lnTo>
                  <a:lnTo>
                    <a:pt x="950" y="102"/>
                  </a:lnTo>
                  <a:lnTo>
                    <a:pt x="950" y="102"/>
                  </a:lnTo>
                  <a:lnTo>
                    <a:pt x="950" y="102"/>
                  </a:lnTo>
                  <a:lnTo>
                    <a:pt x="950" y="102"/>
                  </a:lnTo>
                  <a:lnTo>
                    <a:pt x="950" y="102"/>
                  </a:lnTo>
                  <a:lnTo>
                    <a:pt x="950" y="102"/>
                  </a:lnTo>
                  <a:close/>
                  <a:moveTo>
                    <a:pt x="949" y="102"/>
                  </a:moveTo>
                  <a:lnTo>
                    <a:pt x="949" y="102"/>
                  </a:lnTo>
                  <a:lnTo>
                    <a:pt x="949" y="102"/>
                  </a:lnTo>
                  <a:lnTo>
                    <a:pt x="949" y="101"/>
                  </a:lnTo>
                  <a:lnTo>
                    <a:pt x="949" y="102"/>
                  </a:lnTo>
                  <a:lnTo>
                    <a:pt x="949" y="101"/>
                  </a:lnTo>
                  <a:lnTo>
                    <a:pt x="949" y="102"/>
                  </a:lnTo>
                  <a:lnTo>
                    <a:pt x="949" y="102"/>
                  </a:lnTo>
                  <a:lnTo>
                    <a:pt x="949" y="102"/>
                  </a:lnTo>
                  <a:close/>
                  <a:moveTo>
                    <a:pt x="944" y="116"/>
                  </a:moveTo>
                  <a:lnTo>
                    <a:pt x="941" y="114"/>
                  </a:lnTo>
                  <a:lnTo>
                    <a:pt x="941" y="117"/>
                  </a:lnTo>
                  <a:lnTo>
                    <a:pt x="944" y="116"/>
                  </a:lnTo>
                  <a:close/>
                  <a:moveTo>
                    <a:pt x="941" y="110"/>
                  </a:moveTo>
                  <a:lnTo>
                    <a:pt x="941" y="110"/>
                  </a:lnTo>
                  <a:lnTo>
                    <a:pt x="940" y="110"/>
                  </a:lnTo>
                  <a:lnTo>
                    <a:pt x="940" y="110"/>
                  </a:lnTo>
                  <a:lnTo>
                    <a:pt x="941" y="110"/>
                  </a:lnTo>
                  <a:close/>
                  <a:moveTo>
                    <a:pt x="967" y="86"/>
                  </a:moveTo>
                  <a:lnTo>
                    <a:pt x="967" y="86"/>
                  </a:lnTo>
                  <a:lnTo>
                    <a:pt x="967" y="86"/>
                  </a:lnTo>
                  <a:lnTo>
                    <a:pt x="967" y="86"/>
                  </a:lnTo>
                  <a:lnTo>
                    <a:pt x="967" y="86"/>
                  </a:lnTo>
                  <a:lnTo>
                    <a:pt x="967" y="86"/>
                  </a:lnTo>
                  <a:lnTo>
                    <a:pt x="967" y="86"/>
                  </a:lnTo>
                  <a:lnTo>
                    <a:pt x="967" y="86"/>
                  </a:lnTo>
                  <a:lnTo>
                    <a:pt x="967" y="86"/>
                  </a:lnTo>
                  <a:close/>
                  <a:moveTo>
                    <a:pt x="958" y="74"/>
                  </a:moveTo>
                  <a:lnTo>
                    <a:pt x="958" y="75"/>
                  </a:lnTo>
                  <a:lnTo>
                    <a:pt x="959" y="77"/>
                  </a:lnTo>
                  <a:lnTo>
                    <a:pt x="958" y="74"/>
                  </a:lnTo>
                  <a:close/>
                  <a:moveTo>
                    <a:pt x="998" y="86"/>
                  </a:moveTo>
                  <a:lnTo>
                    <a:pt x="998" y="86"/>
                  </a:lnTo>
                  <a:lnTo>
                    <a:pt x="997" y="84"/>
                  </a:lnTo>
                  <a:lnTo>
                    <a:pt x="998" y="86"/>
                  </a:lnTo>
                  <a:close/>
                  <a:moveTo>
                    <a:pt x="997" y="83"/>
                  </a:moveTo>
                  <a:lnTo>
                    <a:pt x="997" y="83"/>
                  </a:lnTo>
                  <a:lnTo>
                    <a:pt x="998" y="83"/>
                  </a:lnTo>
                  <a:lnTo>
                    <a:pt x="998" y="83"/>
                  </a:lnTo>
                  <a:lnTo>
                    <a:pt x="997" y="83"/>
                  </a:lnTo>
                  <a:lnTo>
                    <a:pt x="997" y="83"/>
                  </a:lnTo>
                  <a:lnTo>
                    <a:pt x="997" y="83"/>
                  </a:lnTo>
                  <a:lnTo>
                    <a:pt x="997" y="83"/>
                  </a:lnTo>
                  <a:lnTo>
                    <a:pt x="997" y="83"/>
                  </a:lnTo>
                  <a:close/>
                  <a:moveTo>
                    <a:pt x="997" y="86"/>
                  </a:moveTo>
                  <a:lnTo>
                    <a:pt x="997" y="86"/>
                  </a:lnTo>
                  <a:lnTo>
                    <a:pt x="997" y="86"/>
                  </a:lnTo>
                  <a:lnTo>
                    <a:pt x="997" y="86"/>
                  </a:lnTo>
                  <a:lnTo>
                    <a:pt x="997" y="86"/>
                  </a:lnTo>
                  <a:lnTo>
                    <a:pt x="997" y="86"/>
                  </a:lnTo>
                  <a:lnTo>
                    <a:pt x="997" y="86"/>
                  </a:lnTo>
                  <a:lnTo>
                    <a:pt x="997" y="86"/>
                  </a:lnTo>
                  <a:lnTo>
                    <a:pt x="997" y="86"/>
                  </a:lnTo>
                  <a:lnTo>
                    <a:pt x="997" y="84"/>
                  </a:lnTo>
                  <a:lnTo>
                    <a:pt x="997" y="86"/>
                  </a:lnTo>
                  <a:lnTo>
                    <a:pt x="997" y="86"/>
                  </a:lnTo>
                  <a:lnTo>
                    <a:pt x="997" y="86"/>
                  </a:lnTo>
                  <a:close/>
                  <a:moveTo>
                    <a:pt x="940" y="108"/>
                  </a:moveTo>
                  <a:lnTo>
                    <a:pt x="940" y="108"/>
                  </a:lnTo>
                  <a:lnTo>
                    <a:pt x="940" y="110"/>
                  </a:lnTo>
                  <a:lnTo>
                    <a:pt x="940" y="108"/>
                  </a:lnTo>
                  <a:close/>
                  <a:moveTo>
                    <a:pt x="911" y="138"/>
                  </a:moveTo>
                  <a:lnTo>
                    <a:pt x="911" y="138"/>
                  </a:lnTo>
                  <a:lnTo>
                    <a:pt x="911" y="138"/>
                  </a:lnTo>
                  <a:lnTo>
                    <a:pt x="911" y="138"/>
                  </a:lnTo>
                  <a:lnTo>
                    <a:pt x="911" y="138"/>
                  </a:lnTo>
                  <a:close/>
                  <a:moveTo>
                    <a:pt x="905" y="137"/>
                  </a:moveTo>
                  <a:lnTo>
                    <a:pt x="905" y="137"/>
                  </a:lnTo>
                  <a:lnTo>
                    <a:pt x="905" y="138"/>
                  </a:lnTo>
                  <a:lnTo>
                    <a:pt x="905" y="138"/>
                  </a:lnTo>
                  <a:lnTo>
                    <a:pt x="905" y="137"/>
                  </a:lnTo>
                  <a:lnTo>
                    <a:pt x="905" y="137"/>
                  </a:lnTo>
                  <a:lnTo>
                    <a:pt x="905" y="137"/>
                  </a:lnTo>
                  <a:close/>
                  <a:moveTo>
                    <a:pt x="464" y="750"/>
                  </a:moveTo>
                  <a:lnTo>
                    <a:pt x="464" y="747"/>
                  </a:lnTo>
                  <a:lnTo>
                    <a:pt x="462" y="747"/>
                  </a:lnTo>
                  <a:lnTo>
                    <a:pt x="461" y="747"/>
                  </a:lnTo>
                  <a:lnTo>
                    <a:pt x="458" y="745"/>
                  </a:lnTo>
                  <a:lnTo>
                    <a:pt x="455" y="745"/>
                  </a:lnTo>
                  <a:lnTo>
                    <a:pt x="452" y="745"/>
                  </a:lnTo>
                  <a:lnTo>
                    <a:pt x="450" y="745"/>
                  </a:lnTo>
                  <a:lnTo>
                    <a:pt x="447" y="744"/>
                  </a:lnTo>
                  <a:lnTo>
                    <a:pt x="446" y="741"/>
                  </a:lnTo>
                  <a:lnTo>
                    <a:pt x="446" y="736"/>
                  </a:lnTo>
                  <a:lnTo>
                    <a:pt x="446" y="733"/>
                  </a:lnTo>
                  <a:lnTo>
                    <a:pt x="444" y="732"/>
                  </a:lnTo>
                  <a:lnTo>
                    <a:pt x="441" y="730"/>
                  </a:lnTo>
                  <a:lnTo>
                    <a:pt x="440" y="729"/>
                  </a:lnTo>
                  <a:lnTo>
                    <a:pt x="438" y="727"/>
                  </a:lnTo>
                  <a:lnTo>
                    <a:pt x="437" y="727"/>
                  </a:lnTo>
                  <a:lnTo>
                    <a:pt x="434" y="727"/>
                  </a:lnTo>
                  <a:lnTo>
                    <a:pt x="425" y="729"/>
                  </a:lnTo>
                  <a:lnTo>
                    <a:pt x="422" y="730"/>
                  </a:lnTo>
                  <a:lnTo>
                    <a:pt x="419" y="733"/>
                  </a:lnTo>
                  <a:lnTo>
                    <a:pt x="416" y="742"/>
                  </a:lnTo>
                  <a:lnTo>
                    <a:pt x="414" y="745"/>
                  </a:lnTo>
                  <a:lnTo>
                    <a:pt x="422" y="748"/>
                  </a:lnTo>
                  <a:lnTo>
                    <a:pt x="426" y="750"/>
                  </a:lnTo>
                  <a:lnTo>
                    <a:pt x="429" y="750"/>
                  </a:lnTo>
                  <a:lnTo>
                    <a:pt x="435" y="748"/>
                  </a:lnTo>
                  <a:lnTo>
                    <a:pt x="440" y="747"/>
                  </a:lnTo>
                  <a:lnTo>
                    <a:pt x="444" y="750"/>
                  </a:lnTo>
                  <a:lnTo>
                    <a:pt x="449" y="762"/>
                  </a:lnTo>
                  <a:lnTo>
                    <a:pt x="453" y="763"/>
                  </a:lnTo>
                  <a:lnTo>
                    <a:pt x="455" y="763"/>
                  </a:lnTo>
                  <a:lnTo>
                    <a:pt x="458" y="765"/>
                  </a:lnTo>
                  <a:lnTo>
                    <a:pt x="459" y="765"/>
                  </a:lnTo>
                  <a:lnTo>
                    <a:pt x="459" y="763"/>
                  </a:lnTo>
                  <a:lnTo>
                    <a:pt x="462" y="762"/>
                  </a:lnTo>
                  <a:lnTo>
                    <a:pt x="462" y="762"/>
                  </a:lnTo>
                  <a:lnTo>
                    <a:pt x="465" y="760"/>
                  </a:lnTo>
                  <a:lnTo>
                    <a:pt x="468" y="759"/>
                  </a:lnTo>
                  <a:lnTo>
                    <a:pt x="468" y="756"/>
                  </a:lnTo>
                  <a:lnTo>
                    <a:pt x="467" y="753"/>
                  </a:lnTo>
                  <a:lnTo>
                    <a:pt x="464" y="750"/>
                  </a:lnTo>
                  <a:close/>
                  <a:moveTo>
                    <a:pt x="873" y="4"/>
                  </a:moveTo>
                  <a:lnTo>
                    <a:pt x="872" y="4"/>
                  </a:lnTo>
                  <a:lnTo>
                    <a:pt x="866" y="7"/>
                  </a:lnTo>
                  <a:lnTo>
                    <a:pt x="857" y="7"/>
                  </a:lnTo>
                  <a:lnTo>
                    <a:pt x="857" y="7"/>
                  </a:lnTo>
                  <a:lnTo>
                    <a:pt x="854" y="7"/>
                  </a:lnTo>
                  <a:lnTo>
                    <a:pt x="852" y="6"/>
                  </a:lnTo>
                  <a:lnTo>
                    <a:pt x="852" y="4"/>
                  </a:lnTo>
                  <a:lnTo>
                    <a:pt x="855" y="4"/>
                  </a:lnTo>
                  <a:lnTo>
                    <a:pt x="846" y="3"/>
                  </a:lnTo>
                  <a:lnTo>
                    <a:pt x="843" y="4"/>
                  </a:lnTo>
                  <a:lnTo>
                    <a:pt x="840" y="6"/>
                  </a:lnTo>
                  <a:lnTo>
                    <a:pt x="839" y="3"/>
                  </a:lnTo>
                  <a:lnTo>
                    <a:pt x="837" y="3"/>
                  </a:lnTo>
                  <a:lnTo>
                    <a:pt x="834" y="1"/>
                  </a:lnTo>
                  <a:lnTo>
                    <a:pt x="831" y="0"/>
                  </a:lnTo>
                  <a:lnTo>
                    <a:pt x="830" y="3"/>
                  </a:lnTo>
                  <a:lnTo>
                    <a:pt x="827" y="7"/>
                  </a:lnTo>
                  <a:lnTo>
                    <a:pt x="824" y="9"/>
                  </a:lnTo>
                  <a:lnTo>
                    <a:pt x="819" y="10"/>
                  </a:lnTo>
                  <a:lnTo>
                    <a:pt x="816" y="9"/>
                  </a:lnTo>
                  <a:lnTo>
                    <a:pt x="815" y="6"/>
                  </a:lnTo>
                  <a:lnTo>
                    <a:pt x="813" y="4"/>
                  </a:lnTo>
                  <a:lnTo>
                    <a:pt x="810" y="4"/>
                  </a:lnTo>
                  <a:lnTo>
                    <a:pt x="809" y="4"/>
                  </a:lnTo>
                  <a:lnTo>
                    <a:pt x="807" y="6"/>
                  </a:lnTo>
                  <a:lnTo>
                    <a:pt x="809" y="7"/>
                  </a:lnTo>
                  <a:lnTo>
                    <a:pt x="809" y="9"/>
                  </a:lnTo>
                  <a:lnTo>
                    <a:pt x="809" y="10"/>
                  </a:lnTo>
                  <a:lnTo>
                    <a:pt x="809" y="13"/>
                  </a:lnTo>
                  <a:lnTo>
                    <a:pt x="806" y="12"/>
                  </a:lnTo>
                  <a:lnTo>
                    <a:pt x="806" y="13"/>
                  </a:lnTo>
                  <a:lnTo>
                    <a:pt x="806" y="15"/>
                  </a:lnTo>
                  <a:lnTo>
                    <a:pt x="806" y="18"/>
                  </a:lnTo>
                  <a:lnTo>
                    <a:pt x="804" y="18"/>
                  </a:lnTo>
                  <a:lnTo>
                    <a:pt x="801" y="16"/>
                  </a:lnTo>
                  <a:lnTo>
                    <a:pt x="803" y="18"/>
                  </a:lnTo>
                  <a:lnTo>
                    <a:pt x="803" y="20"/>
                  </a:lnTo>
                  <a:lnTo>
                    <a:pt x="803" y="20"/>
                  </a:lnTo>
                  <a:lnTo>
                    <a:pt x="801" y="21"/>
                  </a:lnTo>
                  <a:lnTo>
                    <a:pt x="795" y="26"/>
                  </a:lnTo>
                  <a:lnTo>
                    <a:pt x="791" y="27"/>
                  </a:lnTo>
                  <a:lnTo>
                    <a:pt x="791" y="29"/>
                  </a:lnTo>
                  <a:lnTo>
                    <a:pt x="791" y="32"/>
                  </a:lnTo>
                  <a:lnTo>
                    <a:pt x="789" y="35"/>
                  </a:lnTo>
                  <a:lnTo>
                    <a:pt x="788" y="35"/>
                  </a:lnTo>
                  <a:lnTo>
                    <a:pt x="786" y="33"/>
                  </a:lnTo>
                  <a:lnTo>
                    <a:pt x="783" y="32"/>
                  </a:lnTo>
                  <a:lnTo>
                    <a:pt x="779" y="32"/>
                  </a:lnTo>
                  <a:lnTo>
                    <a:pt x="774" y="33"/>
                  </a:lnTo>
                  <a:lnTo>
                    <a:pt x="771" y="35"/>
                  </a:lnTo>
                  <a:lnTo>
                    <a:pt x="769" y="38"/>
                  </a:lnTo>
                  <a:lnTo>
                    <a:pt x="772" y="42"/>
                  </a:lnTo>
                  <a:lnTo>
                    <a:pt x="771" y="42"/>
                  </a:lnTo>
                  <a:lnTo>
                    <a:pt x="769" y="41"/>
                  </a:lnTo>
                  <a:lnTo>
                    <a:pt x="768" y="41"/>
                  </a:lnTo>
                  <a:lnTo>
                    <a:pt x="766" y="41"/>
                  </a:lnTo>
                  <a:lnTo>
                    <a:pt x="763" y="41"/>
                  </a:lnTo>
                  <a:lnTo>
                    <a:pt x="765" y="44"/>
                  </a:lnTo>
                  <a:lnTo>
                    <a:pt x="760" y="45"/>
                  </a:lnTo>
                  <a:lnTo>
                    <a:pt x="750" y="47"/>
                  </a:lnTo>
                  <a:lnTo>
                    <a:pt x="751" y="50"/>
                  </a:lnTo>
                  <a:lnTo>
                    <a:pt x="751" y="50"/>
                  </a:lnTo>
                  <a:lnTo>
                    <a:pt x="753" y="51"/>
                  </a:lnTo>
                  <a:lnTo>
                    <a:pt x="750" y="51"/>
                  </a:lnTo>
                  <a:lnTo>
                    <a:pt x="745" y="53"/>
                  </a:lnTo>
                  <a:lnTo>
                    <a:pt x="742" y="54"/>
                  </a:lnTo>
                  <a:lnTo>
                    <a:pt x="741" y="57"/>
                  </a:lnTo>
                  <a:lnTo>
                    <a:pt x="739" y="56"/>
                  </a:lnTo>
                  <a:lnTo>
                    <a:pt x="738" y="56"/>
                  </a:lnTo>
                  <a:lnTo>
                    <a:pt x="738" y="56"/>
                  </a:lnTo>
                  <a:lnTo>
                    <a:pt x="736" y="54"/>
                  </a:lnTo>
                  <a:lnTo>
                    <a:pt x="738" y="56"/>
                  </a:lnTo>
                  <a:lnTo>
                    <a:pt x="738" y="57"/>
                  </a:lnTo>
                  <a:lnTo>
                    <a:pt x="735" y="57"/>
                  </a:lnTo>
                  <a:lnTo>
                    <a:pt x="732" y="54"/>
                  </a:lnTo>
                  <a:lnTo>
                    <a:pt x="729" y="53"/>
                  </a:lnTo>
                  <a:lnTo>
                    <a:pt x="729" y="57"/>
                  </a:lnTo>
                  <a:lnTo>
                    <a:pt x="729" y="59"/>
                  </a:lnTo>
                  <a:lnTo>
                    <a:pt x="730" y="60"/>
                  </a:lnTo>
                  <a:lnTo>
                    <a:pt x="711" y="63"/>
                  </a:lnTo>
                  <a:lnTo>
                    <a:pt x="706" y="63"/>
                  </a:lnTo>
                  <a:lnTo>
                    <a:pt x="706" y="62"/>
                  </a:lnTo>
                  <a:lnTo>
                    <a:pt x="705" y="60"/>
                  </a:lnTo>
                  <a:lnTo>
                    <a:pt x="702" y="60"/>
                  </a:lnTo>
                  <a:lnTo>
                    <a:pt x="700" y="60"/>
                  </a:lnTo>
                  <a:lnTo>
                    <a:pt x="699" y="60"/>
                  </a:lnTo>
                  <a:lnTo>
                    <a:pt x="699" y="59"/>
                  </a:lnTo>
                  <a:lnTo>
                    <a:pt x="694" y="57"/>
                  </a:lnTo>
                  <a:lnTo>
                    <a:pt x="693" y="57"/>
                  </a:lnTo>
                  <a:lnTo>
                    <a:pt x="691" y="59"/>
                  </a:lnTo>
                  <a:lnTo>
                    <a:pt x="693" y="63"/>
                  </a:lnTo>
                  <a:lnTo>
                    <a:pt x="694" y="65"/>
                  </a:lnTo>
                  <a:lnTo>
                    <a:pt x="696" y="66"/>
                  </a:lnTo>
                  <a:lnTo>
                    <a:pt x="696" y="68"/>
                  </a:lnTo>
                  <a:lnTo>
                    <a:pt x="696" y="69"/>
                  </a:lnTo>
                  <a:lnTo>
                    <a:pt x="694" y="69"/>
                  </a:lnTo>
                  <a:lnTo>
                    <a:pt x="693" y="69"/>
                  </a:lnTo>
                  <a:lnTo>
                    <a:pt x="691" y="68"/>
                  </a:lnTo>
                  <a:lnTo>
                    <a:pt x="690" y="69"/>
                  </a:lnTo>
                  <a:lnTo>
                    <a:pt x="688" y="69"/>
                  </a:lnTo>
                  <a:lnTo>
                    <a:pt x="688" y="71"/>
                  </a:lnTo>
                  <a:lnTo>
                    <a:pt x="687" y="72"/>
                  </a:lnTo>
                  <a:lnTo>
                    <a:pt x="682" y="74"/>
                  </a:lnTo>
                  <a:lnTo>
                    <a:pt x="679" y="74"/>
                  </a:lnTo>
                  <a:lnTo>
                    <a:pt x="678" y="72"/>
                  </a:lnTo>
                  <a:lnTo>
                    <a:pt x="672" y="68"/>
                  </a:lnTo>
                  <a:lnTo>
                    <a:pt x="670" y="66"/>
                  </a:lnTo>
                  <a:lnTo>
                    <a:pt x="669" y="66"/>
                  </a:lnTo>
                  <a:lnTo>
                    <a:pt x="666" y="65"/>
                  </a:lnTo>
                  <a:lnTo>
                    <a:pt x="663" y="66"/>
                  </a:lnTo>
                  <a:lnTo>
                    <a:pt x="663" y="68"/>
                  </a:lnTo>
                  <a:lnTo>
                    <a:pt x="664" y="77"/>
                  </a:lnTo>
                  <a:lnTo>
                    <a:pt x="663" y="81"/>
                  </a:lnTo>
                  <a:lnTo>
                    <a:pt x="660" y="84"/>
                  </a:lnTo>
                  <a:lnTo>
                    <a:pt x="657" y="84"/>
                  </a:lnTo>
                  <a:lnTo>
                    <a:pt x="652" y="83"/>
                  </a:lnTo>
                  <a:lnTo>
                    <a:pt x="649" y="83"/>
                  </a:lnTo>
                  <a:lnTo>
                    <a:pt x="648" y="83"/>
                  </a:lnTo>
                  <a:lnTo>
                    <a:pt x="646" y="77"/>
                  </a:lnTo>
                  <a:lnTo>
                    <a:pt x="645" y="75"/>
                  </a:lnTo>
                  <a:lnTo>
                    <a:pt x="642" y="80"/>
                  </a:lnTo>
                  <a:lnTo>
                    <a:pt x="639" y="84"/>
                  </a:lnTo>
                  <a:lnTo>
                    <a:pt x="636" y="89"/>
                  </a:lnTo>
                  <a:lnTo>
                    <a:pt x="628" y="92"/>
                  </a:lnTo>
                  <a:lnTo>
                    <a:pt x="623" y="95"/>
                  </a:lnTo>
                  <a:lnTo>
                    <a:pt x="622" y="96"/>
                  </a:lnTo>
                  <a:lnTo>
                    <a:pt x="619" y="96"/>
                  </a:lnTo>
                  <a:lnTo>
                    <a:pt x="616" y="93"/>
                  </a:lnTo>
                  <a:lnTo>
                    <a:pt x="614" y="93"/>
                  </a:lnTo>
                  <a:lnTo>
                    <a:pt x="611" y="93"/>
                  </a:lnTo>
                  <a:lnTo>
                    <a:pt x="611" y="90"/>
                  </a:lnTo>
                  <a:lnTo>
                    <a:pt x="611" y="89"/>
                  </a:lnTo>
                  <a:lnTo>
                    <a:pt x="598" y="89"/>
                  </a:lnTo>
                  <a:lnTo>
                    <a:pt x="593" y="89"/>
                  </a:lnTo>
                  <a:lnTo>
                    <a:pt x="586" y="86"/>
                  </a:lnTo>
                  <a:lnTo>
                    <a:pt x="581" y="86"/>
                  </a:lnTo>
                  <a:lnTo>
                    <a:pt x="578" y="87"/>
                  </a:lnTo>
                  <a:lnTo>
                    <a:pt x="574" y="81"/>
                  </a:lnTo>
                  <a:lnTo>
                    <a:pt x="572" y="78"/>
                  </a:lnTo>
                  <a:lnTo>
                    <a:pt x="568" y="75"/>
                  </a:lnTo>
                  <a:lnTo>
                    <a:pt x="568" y="72"/>
                  </a:lnTo>
                  <a:lnTo>
                    <a:pt x="568" y="69"/>
                  </a:lnTo>
                  <a:lnTo>
                    <a:pt x="563" y="69"/>
                  </a:lnTo>
                  <a:lnTo>
                    <a:pt x="563" y="69"/>
                  </a:lnTo>
                  <a:lnTo>
                    <a:pt x="565" y="68"/>
                  </a:lnTo>
                  <a:lnTo>
                    <a:pt x="566" y="66"/>
                  </a:lnTo>
                  <a:lnTo>
                    <a:pt x="562" y="62"/>
                  </a:lnTo>
                  <a:lnTo>
                    <a:pt x="557" y="59"/>
                  </a:lnTo>
                  <a:lnTo>
                    <a:pt x="553" y="57"/>
                  </a:lnTo>
                  <a:lnTo>
                    <a:pt x="548" y="59"/>
                  </a:lnTo>
                  <a:lnTo>
                    <a:pt x="536" y="62"/>
                  </a:lnTo>
                  <a:lnTo>
                    <a:pt x="533" y="63"/>
                  </a:lnTo>
                  <a:lnTo>
                    <a:pt x="524" y="72"/>
                  </a:lnTo>
                  <a:lnTo>
                    <a:pt x="521" y="75"/>
                  </a:lnTo>
                  <a:lnTo>
                    <a:pt x="517" y="78"/>
                  </a:lnTo>
                  <a:lnTo>
                    <a:pt x="515" y="80"/>
                  </a:lnTo>
                  <a:lnTo>
                    <a:pt x="514" y="84"/>
                  </a:lnTo>
                  <a:lnTo>
                    <a:pt x="512" y="92"/>
                  </a:lnTo>
                  <a:lnTo>
                    <a:pt x="512" y="92"/>
                  </a:lnTo>
                  <a:lnTo>
                    <a:pt x="511" y="93"/>
                  </a:lnTo>
                  <a:lnTo>
                    <a:pt x="508" y="93"/>
                  </a:lnTo>
                  <a:lnTo>
                    <a:pt x="509" y="96"/>
                  </a:lnTo>
                  <a:lnTo>
                    <a:pt x="515" y="99"/>
                  </a:lnTo>
                  <a:lnTo>
                    <a:pt x="511" y="104"/>
                  </a:lnTo>
                  <a:lnTo>
                    <a:pt x="509" y="105"/>
                  </a:lnTo>
                  <a:lnTo>
                    <a:pt x="515" y="105"/>
                  </a:lnTo>
                  <a:lnTo>
                    <a:pt x="514" y="108"/>
                  </a:lnTo>
                  <a:lnTo>
                    <a:pt x="508" y="116"/>
                  </a:lnTo>
                  <a:lnTo>
                    <a:pt x="503" y="119"/>
                  </a:lnTo>
                  <a:lnTo>
                    <a:pt x="500" y="116"/>
                  </a:lnTo>
                  <a:lnTo>
                    <a:pt x="496" y="113"/>
                  </a:lnTo>
                  <a:lnTo>
                    <a:pt x="493" y="111"/>
                  </a:lnTo>
                  <a:lnTo>
                    <a:pt x="491" y="114"/>
                  </a:lnTo>
                  <a:lnTo>
                    <a:pt x="491" y="120"/>
                  </a:lnTo>
                  <a:lnTo>
                    <a:pt x="491" y="131"/>
                  </a:lnTo>
                  <a:lnTo>
                    <a:pt x="489" y="132"/>
                  </a:lnTo>
                  <a:lnTo>
                    <a:pt x="485" y="137"/>
                  </a:lnTo>
                  <a:lnTo>
                    <a:pt x="485" y="138"/>
                  </a:lnTo>
                  <a:lnTo>
                    <a:pt x="486" y="141"/>
                  </a:lnTo>
                  <a:lnTo>
                    <a:pt x="486" y="143"/>
                  </a:lnTo>
                  <a:lnTo>
                    <a:pt x="480" y="147"/>
                  </a:lnTo>
                  <a:lnTo>
                    <a:pt x="483" y="149"/>
                  </a:lnTo>
                  <a:lnTo>
                    <a:pt x="488" y="152"/>
                  </a:lnTo>
                  <a:lnTo>
                    <a:pt x="491" y="156"/>
                  </a:lnTo>
                  <a:lnTo>
                    <a:pt x="491" y="161"/>
                  </a:lnTo>
                  <a:lnTo>
                    <a:pt x="489" y="164"/>
                  </a:lnTo>
                  <a:lnTo>
                    <a:pt x="485" y="167"/>
                  </a:lnTo>
                  <a:lnTo>
                    <a:pt x="480" y="169"/>
                  </a:lnTo>
                  <a:lnTo>
                    <a:pt x="476" y="170"/>
                  </a:lnTo>
                  <a:lnTo>
                    <a:pt x="468" y="170"/>
                  </a:lnTo>
                  <a:lnTo>
                    <a:pt x="465" y="172"/>
                  </a:lnTo>
                  <a:lnTo>
                    <a:pt x="461" y="175"/>
                  </a:lnTo>
                  <a:lnTo>
                    <a:pt x="459" y="175"/>
                  </a:lnTo>
                  <a:lnTo>
                    <a:pt x="458" y="176"/>
                  </a:lnTo>
                  <a:lnTo>
                    <a:pt x="458" y="178"/>
                  </a:lnTo>
                  <a:lnTo>
                    <a:pt x="456" y="179"/>
                  </a:lnTo>
                  <a:lnTo>
                    <a:pt x="456" y="181"/>
                  </a:lnTo>
                  <a:lnTo>
                    <a:pt x="455" y="181"/>
                  </a:lnTo>
                  <a:lnTo>
                    <a:pt x="455" y="181"/>
                  </a:lnTo>
                  <a:lnTo>
                    <a:pt x="452" y="181"/>
                  </a:lnTo>
                  <a:lnTo>
                    <a:pt x="452" y="181"/>
                  </a:lnTo>
                  <a:lnTo>
                    <a:pt x="449" y="184"/>
                  </a:lnTo>
                  <a:lnTo>
                    <a:pt x="447" y="187"/>
                  </a:lnTo>
                  <a:lnTo>
                    <a:pt x="446" y="190"/>
                  </a:lnTo>
                  <a:lnTo>
                    <a:pt x="444" y="196"/>
                  </a:lnTo>
                  <a:lnTo>
                    <a:pt x="443" y="199"/>
                  </a:lnTo>
                  <a:lnTo>
                    <a:pt x="441" y="203"/>
                  </a:lnTo>
                  <a:lnTo>
                    <a:pt x="438" y="206"/>
                  </a:lnTo>
                  <a:lnTo>
                    <a:pt x="434" y="211"/>
                  </a:lnTo>
                  <a:lnTo>
                    <a:pt x="431" y="212"/>
                  </a:lnTo>
                  <a:lnTo>
                    <a:pt x="423" y="215"/>
                  </a:lnTo>
                  <a:lnTo>
                    <a:pt x="423" y="218"/>
                  </a:lnTo>
                  <a:lnTo>
                    <a:pt x="422" y="221"/>
                  </a:lnTo>
                  <a:lnTo>
                    <a:pt x="420" y="224"/>
                  </a:lnTo>
                  <a:lnTo>
                    <a:pt x="417" y="226"/>
                  </a:lnTo>
                  <a:lnTo>
                    <a:pt x="413" y="226"/>
                  </a:lnTo>
                  <a:lnTo>
                    <a:pt x="408" y="227"/>
                  </a:lnTo>
                  <a:lnTo>
                    <a:pt x="407" y="230"/>
                  </a:lnTo>
                  <a:lnTo>
                    <a:pt x="404" y="233"/>
                  </a:lnTo>
                  <a:lnTo>
                    <a:pt x="398" y="235"/>
                  </a:lnTo>
                  <a:lnTo>
                    <a:pt x="398" y="238"/>
                  </a:lnTo>
                  <a:lnTo>
                    <a:pt x="398" y="238"/>
                  </a:lnTo>
                  <a:lnTo>
                    <a:pt x="398" y="238"/>
                  </a:lnTo>
                  <a:lnTo>
                    <a:pt x="396" y="238"/>
                  </a:lnTo>
                  <a:lnTo>
                    <a:pt x="398" y="239"/>
                  </a:lnTo>
                  <a:lnTo>
                    <a:pt x="396" y="239"/>
                  </a:lnTo>
                  <a:lnTo>
                    <a:pt x="395" y="239"/>
                  </a:lnTo>
                  <a:lnTo>
                    <a:pt x="390" y="242"/>
                  </a:lnTo>
                  <a:lnTo>
                    <a:pt x="387" y="244"/>
                  </a:lnTo>
                  <a:lnTo>
                    <a:pt x="384" y="244"/>
                  </a:lnTo>
                  <a:lnTo>
                    <a:pt x="383" y="244"/>
                  </a:lnTo>
                  <a:lnTo>
                    <a:pt x="381" y="244"/>
                  </a:lnTo>
                  <a:lnTo>
                    <a:pt x="381" y="248"/>
                  </a:lnTo>
                  <a:lnTo>
                    <a:pt x="380" y="256"/>
                  </a:lnTo>
                  <a:lnTo>
                    <a:pt x="380" y="259"/>
                  </a:lnTo>
                  <a:lnTo>
                    <a:pt x="380" y="260"/>
                  </a:lnTo>
                  <a:lnTo>
                    <a:pt x="383" y="262"/>
                  </a:lnTo>
                  <a:lnTo>
                    <a:pt x="384" y="263"/>
                  </a:lnTo>
                  <a:lnTo>
                    <a:pt x="384" y="268"/>
                  </a:lnTo>
                  <a:lnTo>
                    <a:pt x="383" y="271"/>
                  </a:lnTo>
                  <a:lnTo>
                    <a:pt x="381" y="272"/>
                  </a:lnTo>
                  <a:lnTo>
                    <a:pt x="380" y="272"/>
                  </a:lnTo>
                  <a:lnTo>
                    <a:pt x="377" y="269"/>
                  </a:lnTo>
                  <a:lnTo>
                    <a:pt x="374" y="269"/>
                  </a:lnTo>
                  <a:lnTo>
                    <a:pt x="369" y="269"/>
                  </a:lnTo>
                  <a:lnTo>
                    <a:pt x="365" y="268"/>
                  </a:lnTo>
                  <a:lnTo>
                    <a:pt x="360" y="265"/>
                  </a:lnTo>
                  <a:lnTo>
                    <a:pt x="359" y="260"/>
                  </a:lnTo>
                  <a:lnTo>
                    <a:pt x="356" y="257"/>
                  </a:lnTo>
                  <a:lnTo>
                    <a:pt x="351" y="256"/>
                  </a:lnTo>
                  <a:lnTo>
                    <a:pt x="349" y="256"/>
                  </a:lnTo>
                  <a:lnTo>
                    <a:pt x="346" y="257"/>
                  </a:lnTo>
                  <a:lnTo>
                    <a:pt x="345" y="257"/>
                  </a:lnTo>
                  <a:lnTo>
                    <a:pt x="342" y="256"/>
                  </a:lnTo>
                  <a:lnTo>
                    <a:pt x="340" y="256"/>
                  </a:lnTo>
                  <a:lnTo>
                    <a:pt x="336" y="250"/>
                  </a:lnTo>
                  <a:lnTo>
                    <a:pt x="322" y="241"/>
                  </a:lnTo>
                  <a:lnTo>
                    <a:pt x="321" y="235"/>
                  </a:lnTo>
                  <a:lnTo>
                    <a:pt x="322" y="230"/>
                  </a:lnTo>
                  <a:lnTo>
                    <a:pt x="322" y="229"/>
                  </a:lnTo>
                  <a:lnTo>
                    <a:pt x="307" y="232"/>
                  </a:lnTo>
                  <a:lnTo>
                    <a:pt x="304" y="233"/>
                  </a:lnTo>
                  <a:lnTo>
                    <a:pt x="303" y="235"/>
                  </a:lnTo>
                  <a:lnTo>
                    <a:pt x="301" y="236"/>
                  </a:lnTo>
                  <a:lnTo>
                    <a:pt x="301" y="239"/>
                  </a:lnTo>
                  <a:lnTo>
                    <a:pt x="300" y="241"/>
                  </a:lnTo>
                  <a:lnTo>
                    <a:pt x="298" y="244"/>
                  </a:lnTo>
                  <a:lnTo>
                    <a:pt x="295" y="245"/>
                  </a:lnTo>
                  <a:lnTo>
                    <a:pt x="292" y="247"/>
                  </a:lnTo>
                  <a:lnTo>
                    <a:pt x="291" y="248"/>
                  </a:lnTo>
                  <a:lnTo>
                    <a:pt x="285" y="259"/>
                  </a:lnTo>
                  <a:lnTo>
                    <a:pt x="273" y="274"/>
                  </a:lnTo>
                  <a:lnTo>
                    <a:pt x="270" y="278"/>
                  </a:lnTo>
                  <a:lnTo>
                    <a:pt x="268" y="284"/>
                  </a:lnTo>
                  <a:lnTo>
                    <a:pt x="267" y="287"/>
                  </a:lnTo>
                  <a:lnTo>
                    <a:pt x="265" y="290"/>
                  </a:lnTo>
                  <a:lnTo>
                    <a:pt x="262" y="292"/>
                  </a:lnTo>
                  <a:lnTo>
                    <a:pt x="258" y="293"/>
                  </a:lnTo>
                  <a:lnTo>
                    <a:pt x="249" y="295"/>
                  </a:lnTo>
                  <a:lnTo>
                    <a:pt x="247" y="295"/>
                  </a:lnTo>
                  <a:lnTo>
                    <a:pt x="244" y="293"/>
                  </a:lnTo>
                  <a:lnTo>
                    <a:pt x="244" y="293"/>
                  </a:lnTo>
                  <a:lnTo>
                    <a:pt x="240" y="290"/>
                  </a:lnTo>
                  <a:lnTo>
                    <a:pt x="238" y="290"/>
                  </a:lnTo>
                  <a:lnTo>
                    <a:pt x="235" y="292"/>
                  </a:lnTo>
                  <a:lnTo>
                    <a:pt x="232" y="293"/>
                  </a:lnTo>
                  <a:lnTo>
                    <a:pt x="228" y="292"/>
                  </a:lnTo>
                  <a:lnTo>
                    <a:pt x="222" y="289"/>
                  </a:lnTo>
                  <a:lnTo>
                    <a:pt x="214" y="290"/>
                  </a:lnTo>
                  <a:lnTo>
                    <a:pt x="197" y="293"/>
                  </a:lnTo>
                  <a:lnTo>
                    <a:pt x="188" y="293"/>
                  </a:lnTo>
                  <a:lnTo>
                    <a:pt x="184" y="293"/>
                  </a:lnTo>
                  <a:lnTo>
                    <a:pt x="179" y="296"/>
                  </a:lnTo>
                  <a:lnTo>
                    <a:pt x="178" y="298"/>
                  </a:lnTo>
                  <a:lnTo>
                    <a:pt x="176" y="299"/>
                  </a:lnTo>
                  <a:lnTo>
                    <a:pt x="176" y="301"/>
                  </a:lnTo>
                  <a:lnTo>
                    <a:pt x="176" y="303"/>
                  </a:lnTo>
                  <a:lnTo>
                    <a:pt x="176" y="318"/>
                  </a:lnTo>
                  <a:lnTo>
                    <a:pt x="176" y="319"/>
                  </a:lnTo>
                  <a:lnTo>
                    <a:pt x="178" y="321"/>
                  </a:lnTo>
                  <a:lnTo>
                    <a:pt x="181" y="322"/>
                  </a:lnTo>
                  <a:lnTo>
                    <a:pt x="181" y="324"/>
                  </a:lnTo>
                  <a:lnTo>
                    <a:pt x="181" y="327"/>
                  </a:lnTo>
                  <a:lnTo>
                    <a:pt x="181" y="334"/>
                  </a:lnTo>
                  <a:lnTo>
                    <a:pt x="181" y="337"/>
                  </a:lnTo>
                  <a:lnTo>
                    <a:pt x="188" y="361"/>
                  </a:lnTo>
                  <a:lnTo>
                    <a:pt x="188" y="364"/>
                  </a:lnTo>
                  <a:lnTo>
                    <a:pt x="185" y="370"/>
                  </a:lnTo>
                  <a:lnTo>
                    <a:pt x="185" y="373"/>
                  </a:lnTo>
                  <a:lnTo>
                    <a:pt x="187" y="375"/>
                  </a:lnTo>
                  <a:lnTo>
                    <a:pt x="188" y="376"/>
                  </a:lnTo>
                  <a:lnTo>
                    <a:pt x="190" y="376"/>
                  </a:lnTo>
                  <a:lnTo>
                    <a:pt x="191" y="378"/>
                  </a:lnTo>
                  <a:lnTo>
                    <a:pt x="193" y="379"/>
                  </a:lnTo>
                  <a:lnTo>
                    <a:pt x="193" y="381"/>
                  </a:lnTo>
                  <a:lnTo>
                    <a:pt x="194" y="387"/>
                  </a:lnTo>
                  <a:lnTo>
                    <a:pt x="194" y="390"/>
                  </a:lnTo>
                  <a:lnTo>
                    <a:pt x="193" y="393"/>
                  </a:lnTo>
                  <a:lnTo>
                    <a:pt x="190" y="396"/>
                  </a:lnTo>
                  <a:lnTo>
                    <a:pt x="187" y="397"/>
                  </a:lnTo>
                  <a:lnTo>
                    <a:pt x="185" y="397"/>
                  </a:lnTo>
                  <a:lnTo>
                    <a:pt x="184" y="397"/>
                  </a:lnTo>
                  <a:lnTo>
                    <a:pt x="172" y="393"/>
                  </a:lnTo>
                  <a:lnTo>
                    <a:pt x="169" y="393"/>
                  </a:lnTo>
                  <a:lnTo>
                    <a:pt x="164" y="393"/>
                  </a:lnTo>
                  <a:lnTo>
                    <a:pt x="163" y="396"/>
                  </a:lnTo>
                  <a:lnTo>
                    <a:pt x="154" y="403"/>
                  </a:lnTo>
                  <a:lnTo>
                    <a:pt x="152" y="406"/>
                  </a:lnTo>
                  <a:lnTo>
                    <a:pt x="151" y="409"/>
                  </a:lnTo>
                  <a:lnTo>
                    <a:pt x="149" y="415"/>
                  </a:lnTo>
                  <a:lnTo>
                    <a:pt x="149" y="415"/>
                  </a:lnTo>
                  <a:lnTo>
                    <a:pt x="149" y="417"/>
                  </a:lnTo>
                  <a:lnTo>
                    <a:pt x="151" y="420"/>
                  </a:lnTo>
                  <a:lnTo>
                    <a:pt x="151" y="420"/>
                  </a:lnTo>
                  <a:lnTo>
                    <a:pt x="151" y="430"/>
                  </a:lnTo>
                  <a:lnTo>
                    <a:pt x="151" y="432"/>
                  </a:lnTo>
                  <a:lnTo>
                    <a:pt x="152" y="433"/>
                  </a:lnTo>
                  <a:lnTo>
                    <a:pt x="152" y="433"/>
                  </a:lnTo>
                  <a:lnTo>
                    <a:pt x="152" y="435"/>
                  </a:lnTo>
                  <a:lnTo>
                    <a:pt x="151" y="436"/>
                  </a:lnTo>
                  <a:lnTo>
                    <a:pt x="148" y="438"/>
                  </a:lnTo>
                  <a:lnTo>
                    <a:pt x="148" y="439"/>
                  </a:lnTo>
                  <a:lnTo>
                    <a:pt x="143" y="447"/>
                  </a:lnTo>
                  <a:lnTo>
                    <a:pt x="140" y="450"/>
                  </a:lnTo>
                  <a:lnTo>
                    <a:pt x="136" y="453"/>
                  </a:lnTo>
                  <a:lnTo>
                    <a:pt x="131" y="455"/>
                  </a:lnTo>
                  <a:lnTo>
                    <a:pt x="131" y="459"/>
                  </a:lnTo>
                  <a:lnTo>
                    <a:pt x="128" y="459"/>
                  </a:lnTo>
                  <a:lnTo>
                    <a:pt x="124" y="456"/>
                  </a:lnTo>
                  <a:lnTo>
                    <a:pt x="121" y="456"/>
                  </a:lnTo>
                  <a:lnTo>
                    <a:pt x="76" y="461"/>
                  </a:lnTo>
                  <a:lnTo>
                    <a:pt x="74" y="462"/>
                  </a:lnTo>
                  <a:lnTo>
                    <a:pt x="63" y="467"/>
                  </a:lnTo>
                  <a:lnTo>
                    <a:pt x="62" y="471"/>
                  </a:lnTo>
                  <a:lnTo>
                    <a:pt x="65" y="473"/>
                  </a:lnTo>
                  <a:lnTo>
                    <a:pt x="70" y="473"/>
                  </a:lnTo>
                  <a:lnTo>
                    <a:pt x="80" y="473"/>
                  </a:lnTo>
                  <a:lnTo>
                    <a:pt x="80" y="474"/>
                  </a:lnTo>
                  <a:lnTo>
                    <a:pt x="60" y="476"/>
                  </a:lnTo>
                  <a:lnTo>
                    <a:pt x="51" y="474"/>
                  </a:lnTo>
                  <a:lnTo>
                    <a:pt x="44" y="468"/>
                  </a:lnTo>
                  <a:lnTo>
                    <a:pt x="44" y="467"/>
                  </a:lnTo>
                  <a:lnTo>
                    <a:pt x="44" y="464"/>
                  </a:lnTo>
                  <a:lnTo>
                    <a:pt x="44" y="462"/>
                  </a:lnTo>
                  <a:lnTo>
                    <a:pt x="44" y="462"/>
                  </a:lnTo>
                  <a:lnTo>
                    <a:pt x="41" y="461"/>
                  </a:lnTo>
                  <a:lnTo>
                    <a:pt x="39" y="459"/>
                  </a:lnTo>
                  <a:lnTo>
                    <a:pt x="36" y="455"/>
                  </a:lnTo>
                  <a:lnTo>
                    <a:pt x="35" y="455"/>
                  </a:lnTo>
                  <a:lnTo>
                    <a:pt x="29" y="450"/>
                  </a:lnTo>
                  <a:lnTo>
                    <a:pt x="29" y="450"/>
                  </a:lnTo>
                  <a:lnTo>
                    <a:pt x="27" y="449"/>
                  </a:lnTo>
                  <a:lnTo>
                    <a:pt x="24" y="449"/>
                  </a:lnTo>
                  <a:lnTo>
                    <a:pt x="21" y="449"/>
                  </a:lnTo>
                  <a:lnTo>
                    <a:pt x="20" y="449"/>
                  </a:lnTo>
                  <a:lnTo>
                    <a:pt x="20" y="447"/>
                  </a:lnTo>
                  <a:lnTo>
                    <a:pt x="21" y="442"/>
                  </a:lnTo>
                  <a:lnTo>
                    <a:pt x="20" y="442"/>
                  </a:lnTo>
                  <a:lnTo>
                    <a:pt x="18" y="450"/>
                  </a:lnTo>
                  <a:lnTo>
                    <a:pt x="15" y="455"/>
                  </a:lnTo>
                  <a:lnTo>
                    <a:pt x="9" y="459"/>
                  </a:lnTo>
                  <a:lnTo>
                    <a:pt x="3" y="464"/>
                  </a:lnTo>
                  <a:lnTo>
                    <a:pt x="0" y="471"/>
                  </a:lnTo>
                  <a:lnTo>
                    <a:pt x="0" y="477"/>
                  </a:lnTo>
                  <a:lnTo>
                    <a:pt x="3" y="483"/>
                  </a:lnTo>
                  <a:lnTo>
                    <a:pt x="9" y="486"/>
                  </a:lnTo>
                  <a:lnTo>
                    <a:pt x="33" y="500"/>
                  </a:lnTo>
                  <a:lnTo>
                    <a:pt x="38" y="504"/>
                  </a:lnTo>
                  <a:lnTo>
                    <a:pt x="41" y="506"/>
                  </a:lnTo>
                  <a:lnTo>
                    <a:pt x="44" y="506"/>
                  </a:lnTo>
                  <a:lnTo>
                    <a:pt x="42" y="504"/>
                  </a:lnTo>
                  <a:lnTo>
                    <a:pt x="39" y="501"/>
                  </a:lnTo>
                  <a:lnTo>
                    <a:pt x="35" y="498"/>
                  </a:lnTo>
                  <a:lnTo>
                    <a:pt x="35" y="497"/>
                  </a:lnTo>
                  <a:lnTo>
                    <a:pt x="38" y="498"/>
                  </a:lnTo>
                  <a:lnTo>
                    <a:pt x="44" y="500"/>
                  </a:lnTo>
                  <a:lnTo>
                    <a:pt x="47" y="503"/>
                  </a:lnTo>
                  <a:lnTo>
                    <a:pt x="47" y="504"/>
                  </a:lnTo>
                  <a:lnTo>
                    <a:pt x="47" y="506"/>
                  </a:lnTo>
                  <a:lnTo>
                    <a:pt x="50" y="507"/>
                  </a:lnTo>
                  <a:lnTo>
                    <a:pt x="50" y="507"/>
                  </a:lnTo>
                  <a:lnTo>
                    <a:pt x="50" y="509"/>
                  </a:lnTo>
                  <a:lnTo>
                    <a:pt x="48" y="507"/>
                  </a:lnTo>
                  <a:lnTo>
                    <a:pt x="47" y="507"/>
                  </a:lnTo>
                  <a:lnTo>
                    <a:pt x="45" y="506"/>
                  </a:lnTo>
                  <a:lnTo>
                    <a:pt x="48" y="512"/>
                  </a:lnTo>
                  <a:lnTo>
                    <a:pt x="73" y="536"/>
                  </a:lnTo>
                  <a:lnTo>
                    <a:pt x="73" y="534"/>
                  </a:lnTo>
                  <a:lnTo>
                    <a:pt x="74" y="533"/>
                  </a:lnTo>
                  <a:lnTo>
                    <a:pt x="76" y="531"/>
                  </a:lnTo>
                  <a:lnTo>
                    <a:pt x="76" y="534"/>
                  </a:lnTo>
                  <a:lnTo>
                    <a:pt x="77" y="537"/>
                  </a:lnTo>
                  <a:lnTo>
                    <a:pt x="79" y="539"/>
                  </a:lnTo>
                  <a:lnTo>
                    <a:pt x="92" y="548"/>
                  </a:lnTo>
                  <a:lnTo>
                    <a:pt x="95" y="549"/>
                  </a:lnTo>
                  <a:lnTo>
                    <a:pt x="98" y="552"/>
                  </a:lnTo>
                  <a:lnTo>
                    <a:pt x="104" y="558"/>
                  </a:lnTo>
                  <a:lnTo>
                    <a:pt x="107" y="561"/>
                  </a:lnTo>
                  <a:lnTo>
                    <a:pt x="106" y="554"/>
                  </a:lnTo>
                  <a:lnTo>
                    <a:pt x="107" y="554"/>
                  </a:lnTo>
                  <a:lnTo>
                    <a:pt x="112" y="563"/>
                  </a:lnTo>
                  <a:lnTo>
                    <a:pt x="113" y="563"/>
                  </a:lnTo>
                  <a:lnTo>
                    <a:pt x="116" y="564"/>
                  </a:lnTo>
                  <a:lnTo>
                    <a:pt x="119" y="566"/>
                  </a:lnTo>
                  <a:lnTo>
                    <a:pt x="124" y="572"/>
                  </a:lnTo>
                  <a:lnTo>
                    <a:pt x="119" y="570"/>
                  </a:lnTo>
                  <a:lnTo>
                    <a:pt x="115" y="569"/>
                  </a:lnTo>
                  <a:lnTo>
                    <a:pt x="112" y="566"/>
                  </a:lnTo>
                  <a:lnTo>
                    <a:pt x="109" y="564"/>
                  </a:lnTo>
                  <a:lnTo>
                    <a:pt x="109" y="569"/>
                  </a:lnTo>
                  <a:lnTo>
                    <a:pt x="124" y="573"/>
                  </a:lnTo>
                  <a:lnTo>
                    <a:pt x="130" y="579"/>
                  </a:lnTo>
                  <a:lnTo>
                    <a:pt x="142" y="586"/>
                  </a:lnTo>
                  <a:lnTo>
                    <a:pt x="145" y="589"/>
                  </a:lnTo>
                  <a:lnTo>
                    <a:pt x="187" y="613"/>
                  </a:lnTo>
                  <a:lnTo>
                    <a:pt x="193" y="616"/>
                  </a:lnTo>
                  <a:lnTo>
                    <a:pt x="194" y="619"/>
                  </a:lnTo>
                  <a:lnTo>
                    <a:pt x="202" y="638"/>
                  </a:lnTo>
                  <a:lnTo>
                    <a:pt x="211" y="650"/>
                  </a:lnTo>
                  <a:lnTo>
                    <a:pt x="216" y="656"/>
                  </a:lnTo>
                  <a:lnTo>
                    <a:pt x="222" y="661"/>
                  </a:lnTo>
                  <a:lnTo>
                    <a:pt x="223" y="662"/>
                  </a:lnTo>
                  <a:lnTo>
                    <a:pt x="225" y="665"/>
                  </a:lnTo>
                  <a:lnTo>
                    <a:pt x="226" y="668"/>
                  </a:lnTo>
                  <a:lnTo>
                    <a:pt x="229" y="674"/>
                  </a:lnTo>
                  <a:lnTo>
                    <a:pt x="234" y="679"/>
                  </a:lnTo>
                  <a:lnTo>
                    <a:pt x="238" y="683"/>
                  </a:lnTo>
                  <a:lnTo>
                    <a:pt x="241" y="685"/>
                  </a:lnTo>
                  <a:lnTo>
                    <a:pt x="243" y="686"/>
                  </a:lnTo>
                  <a:lnTo>
                    <a:pt x="249" y="698"/>
                  </a:lnTo>
                  <a:lnTo>
                    <a:pt x="253" y="703"/>
                  </a:lnTo>
                  <a:lnTo>
                    <a:pt x="279" y="719"/>
                  </a:lnTo>
                  <a:lnTo>
                    <a:pt x="282" y="725"/>
                  </a:lnTo>
                  <a:lnTo>
                    <a:pt x="283" y="729"/>
                  </a:lnTo>
                  <a:lnTo>
                    <a:pt x="288" y="732"/>
                  </a:lnTo>
                  <a:lnTo>
                    <a:pt x="306" y="739"/>
                  </a:lnTo>
                  <a:lnTo>
                    <a:pt x="315" y="745"/>
                  </a:lnTo>
                  <a:lnTo>
                    <a:pt x="321" y="748"/>
                  </a:lnTo>
                  <a:lnTo>
                    <a:pt x="322" y="754"/>
                  </a:lnTo>
                  <a:lnTo>
                    <a:pt x="324" y="756"/>
                  </a:lnTo>
                  <a:lnTo>
                    <a:pt x="327" y="757"/>
                  </a:lnTo>
                  <a:lnTo>
                    <a:pt x="336" y="762"/>
                  </a:lnTo>
                  <a:lnTo>
                    <a:pt x="343" y="769"/>
                  </a:lnTo>
                  <a:lnTo>
                    <a:pt x="349" y="772"/>
                  </a:lnTo>
                  <a:lnTo>
                    <a:pt x="357" y="780"/>
                  </a:lnTo>
                  <a:lnTo>
                    <a:pt x="360" y="783"/>
                  </a:lnTo>
                  <a:lnTo>
                    <a:pt x="366" y="784"/>
                  </a:lnTo>
                  <a:lnTo>
                    <a:pt x="368" y="784"/>
                  </a:lnTo>
                  <a:lnTo>
                    <a:pt x="371" y="786"/>
                  </a:lnTo>
                  <a:lnTo>
                    <a:pt x="372" y="787"/>
                  </a:lnTo>
                  <a:lnTo>
                    <a:pt x="374" y="787"/>
                  </a:lnTo>
                  <a:lnTo>
                    <a:pt x="396" y="811"/>
                  </a:lnTo>
                  <a:lnTo>
                    <a:pt x="401" y="816"/>
                  </a:lnTo>
                  <a:lnTo>
                    <a:pt x="404" y="823"/>
                  </a:lnTo>
                  <a:lnTo>
                    <a:pt x="405" y="826"/>
                  </a:lnTo>
                  <a:lnTo>
                    <a:pt x="408" y="828"/>
                  </a:lnTo>
                  <a:lnTo>
                    <a:pt x="411" y="828"/>
                  </a:lnTo>
                  <a:lnTo>
                    <a:pt x="422" y="832"/>
                  </a:lnTo>
                  <a:lnTo>
                    <a:pt x="426" y="823"/>
                  </a:lnTo>
                  <a:lnTo>
                    <a:pt x="429" y="816"/>
                  </a:lnTo>
                  <a:lnTo>
                    <a:pt x="435" y="807"/>
                  </a:lnTo>
                  <a:lnTo>
                    <a:pt x="441" y="804"/>
                  </a:lnTo>
                  <a:lnTo>
                    <a:pt x="447" y="807"/>
                  </a:lnTo>
                  <a:lnTo>
                    <a:pt x="453" y="811"/>
                  </a:lnTo>
                  <a:lnTo>
                    <a:pt x="459" y="814"/>
                  </a:lnTo>
                  <a:lnTo>
                    <a:pt x="480" y="820"/>
                  </a:lnTo>
                  <a:lnTo>
                    <a:pt x="509" y="829"/>
                  </a:lnTo>
                  <a:lnTo>
                    <a:pt x="545" y="840"/>
                  </a:lnTo>
                  <a:lnTo>
                    <a:pt x="580" y="850"/>
                  </a:lnTo>
                  <a:lnTo>
                    <a:pt x="584" y="850"/>
                  </a:lnTo>
                  <a:lnTo>
                    <a:pt x="589" y="849"/>
                  </a:lnTo>
                  <a:lnTo>
                    <a:pt x="608" y="832"/>
                  </a:lnTo>
                  <a:lnTo>
                    <a:pt x="622" y="822"/>
                  </a:lnTo>
                  <a:lnTo>
                    <a:pt x="629" y="820"/>
                  </a:lnTo>
                  <a:lnTo>
                    <a:pt x="632" y="822"/>
                  </a:lnTo>
                  <a:lnTo>
                    <a:pt x="640" y="826"/>
                  </a:lnTo>
                  <a:lnTo>
                    <a:pt x="645" y="826"/>
                  </a:lnTo>
                  <a:lnTo>
                    <a:pt x="649" y="826"/>
                  </a:lnTo>
                  <a:lnTo>
                    <a:pt x="654" y="828"/>
                  </a:lnTo>
                  <a:lnTo>
                    <a:pt x="664" y="831"/>
                  </a:lnTo>
                  <a:lnTo>
                    <a:pt x="664" y="831"/>
                  </a:lnTo>
                  <a:lnTo>
                    <a:pt x="666" y="832"/>
                  </a:lnTo>
                  <a:lnTo>
                    <a:pt x="667" y="832"/>
                  </a:lnTo>
                  <a:lnTo>
                    <a:pt x="667" y="832"/>
                  </a:lnTo>
                  <a:lnTo>
                    <a:pt x="673" y="838"/>
                  </a:lnTo>
                  <a:lnTo>
                    <a:pt x="675" y="840"/>
                  </a:lnTo>
                  <a:lnTo>
                    <a:pt x="676" y="840"/>
                  </a:lnTo>
                  <a:lnTo>
                    <a:pt x="678" y="841"/>
                  </a:lnTo>
                  <a:lnTo>
                    <a:pt x="681" y="841"/>
                  </a:lnTo>
                  <a:lnTo>
                    <a:pt x="682" y="840"/>
                  </a:lnTo>
                  <a:lnTo>
                    <a:pt x="693" y="832"/>
                  </a:lnTo>
                  <a:lnTo>
                    <a:pt x="694" y="831"/>
                  </a:lnTo>
                  <a:lnTo>
                    <a:pt x="696" y="832"/>
                  </a:lnTo>
                  <a:lnTo>
                    <a:pt x="697" y="834"/>
                  </a:lnTo>
                  <a:lnTo>
                    <a:pt x="697" y="835"/>
                  </a:lnTo>
                  <a:lnTo>
                    <a:pt x="697" y="838"/>
                  </a:lnTo>
                  <a:lnTo>
                    <a:pt x="699" y="840"/>
                  </a:lnTo>
                  <a:lnTo>
                    <a:pt x="702" y="843"/>
                  </a:lnTo>
                  <a:lnTo>
                    <a:pt x="702" y="844"/>
                  </a:lnTo>
                  <a:lnTo>
                    <a:pt x="705" y="846"/>
                  </a:lnTo>
                  <a:lnTo>
                    <a:pt x="714" y="849"/>
                  </a:lnTo>
                  <a:lnTo>
                    <a:pt x="717" y="850"/>
                  </a:lnTo>
                  <a:lnTo>
                    <a:pt x="718" y="852"/>
                  </a:lnTo>
                  <a:lnTo>
                    <a:pt x="723" y="853"/>
                  </a:lnTo>
                  <a:lnTo>
                    <a:pt x="726" y="856"/>
                  </a:lnTo>
                  <a:lnTo>
                    <a:pt x="727" y="861"/>
                  </a:lnTo>
                  <a:lnTo>
                    <a:pt x="724" y="862"/>
                  </a:lnTo>
                  <a:lnTo>
                    <a:pt x="723" y="864"/>
                  </a:lnTo>
                  <a:lnTo>
                    <a:pt x="723" y="865"/>
                  </a:lnTo>
                  <a:lnTo>
                    <a:pt x="723" y="865"/>
                  </a:lnTo>
                  <a:lnTo>
                    <a:pt x="724" y="867"/>
                  </a:lnTo>
                  <a:lnTo>
                    <a:pt x="724" y="867"/>
                  </a:lnTo>
                  <a:lnTo>
                    <a:pt x="729" y="872"/>
                  </a:lnTo>
                  <a:lnTo>
                    <a:pt x="730" y="872"/>
                  </a:lnTo>
                  <a:lnTo>
                    <a:pt x="733" y="870"/>
                  </a:lnTo>
                  <a:lnTo>
                    <a:pt x="736" y="870"/>
                  </a:lnTo>
                  <a:lnTo>
                    <a:pt x="739" y="870"/>
                  </a:lnTo>
                  <a:lnTo>
                    <a:pt x="741" y="870"/>
                  </a:lnTo>
                  <a:lnTo>
                    <a:pt x="745" y="873"/>
                  </a:lnTo>
                  <a:lnTo>
                    <a:pt x="748" y="875"/>
                  </a:lnTo>
                  <a:lnTo>
                    <a:pt x="750" y="872"/>
                  </a:lnTo>
                  <a:lnTo>
                    <a:pt x="751" y="872"/>
                  </a:lnTo>
                  <a:lnTo>
                    <a:pt x="754" y="875"/>
                  </a:lnTo>
                  <a:lnTo>
                    <a:pt x="759" y="870"/>
                  </a:lnTo>
                  <a:lnTo>
                    <a:pt x="762" y="872"/>
                  </a:lnTo>
                  <a:lnTo>
                    <a:pt x="765" y="869"/>
                  </a:lnTo>
                  <a:lnTo>
                    <a:pt x="766" y="869"/>
                  </a:lnTo>
                  <a:lnTo>
                    <a:pt x="769" y="870"/>
                  </a:lnTo>
                  <a:lnTo>
                    <a:pt x="771" y="873"/>
                  </a:lnTo>
                  <a:lnTo>
                    <a:pt x="783" y="882"/>
                  </a:lnTo>
                  <a:lnTo>
                    <a:pt x="785" y="882"/>
                  </a:lnTo>
                  <a:lnTo>
                    <a:pt x="786" y="882"/>
                  </a:lnTo>
                  <a:lnTo>
                    <a:pt x="789" y="882"/>
                  </a:lnTo>
                  <a:lnTo>
                    <a:pt x="791" y="879"/>
                  </a:lnTo>
                  <a:lnTo>
                    <a:pt x="792" y="879"/>
                  </a:lnTo>
                  <a:lnTo>
                    <a:pt x="798" y="879"/>
                  </a:lnTo>
                  <a:lnTo>
                    <a:pt x="798" y="879"/>
                  </a:lnTo>
                  <a:lnTo>
                    <a:pt x="803" y="875"/>
                  </a:lnTo>
                  <a:lnTo>
                    <a:pt x="816" y="869"/>
                  </a:lnTo>
                  <a:lnTo>
                    <a:pt x="830" y="864"/>
                  </a:lnTo>
                  <a:lnTo>
                    <a:pt x="836" y="859"/>
                  </a:lnTo>
                  <a:lnTo>
                    <a:pt x="836" y="853"/>
                  </a:lnTo>
                  <a:lnTo>
                    <a:pt x="834" y="846"/>
                  </a:lnTo>
                  <a:lnTo>
                    <a:pt x="833" y="838"/>
                  </a:lnTo>
                  <a:lnTo>
                    <a:pt x="833" y="837"/>
                  </a:lnTo>
                  <a:lnTo>
                    <a:pt x="833" y="835"/>
                  </a:lnTo>
                  <a:lnTo>
                    <a:pt x="834" y="835"/>
                  </a:lnTo>
                  <a:lnTo>
                    <a:pt x="836" y="835"/>
                  </a:lnTo>
                  <a:lnTo>
                    <a:pt x="837" y="835"/>
                  </a:lnTo>
                  <a:lnTo>
                    <a:pt x="839" y="835"/>
                  </a:lnTo>
                  <a:lnTo>
                    <a:pt x="836" y="834"/>
                  </a:lnTo>
                  <a:lnTo>
                    <a:pt x="831" y="832"/>
                  </a:lnTo>
                  <a:lnTo>
                    <a:pt x="828" y="834"/>
                  </a:lnTo>
                  <a:lnTo>
                    <a:pt x="828" y="835"/>
                  </a:lnTo>
                  <a:lnTo>
                    <a:pt x="825" y="837"/>
                  </a:lnTo>
                  <a:lnTo>
                    <a:pt x="822" y="828"/>
                  </a:lnTo>
                  <a:lnTo>
                    <a:pt x="818" y="826"/>
                  </a:lnTo>
                  <a:lnTo>
                    <a:pt x="816" y="825"/>
                  </a:lnTo>
                  <a:lnTo>
                    <a:pt x="810" y="817"/>
                  </a:lnTo>
                  <a:lnTo>
                    <a:pt x="809" y="813"/>
                  </a:lnTo>
                  <a:lnTo>
                    <a:pt x="801" y="804"/>
                  </a:lnTo>
                  <a:lnTo>
                    <a:pt x="797" y="793"/>
                  </a:lnTo>
                  <a:lnTo>
                    <a:pt x="789" y="768"/>
                  </a:lnTo>
                  <a:lnTo>
                    <a:pt x="788" y="747"/>
                  </a:lnTo>
                  <a:lnTo>
                    <a:pt x="788" y="744"/>
                  </a:lnTo>
                  <a:lnTo>
                    <a:pt x="789" y="741"/>
                  </a:lnTo>
                  <a:lnTo>
                    <a:pt x="795" y="732"/>
                  </a:lnTo>
                  <a:lnTo>
                    <a:pt x="797" y="732"/>
                  </a:lnTo>
                  <a:lnTo>
                    <a:pt x="801" y="732"/>
                  </a:lnTo>
                  <a:lnTo>
                    <a:pt x="803" y="724"/>
                  </a:lnTo>
                  <a:lnTo>
                    <a:pt x="804" y="715"/>
                  </a:lnTo>
                  <a:lnTo>
                    <a:pt x="806" y="709"/>
                  </a:lnTo>
                  <a:lnTo>
                    <a:pt x="807" y="707"/>
                  </a:lnTo>
                  <a:lnTo>
                    <a:pt x="809" y="706"/>
                  </a:lnTo>
                  <a:lnTo>
                    <a:pt x="810" y="706"/>
                  </a:lnTo>
                  <a:lnTo>
                    <a:pt x="813" y="706"/>
                  </a:lnTo>
                  <a:lnTo>
                    <a:pt x="815" y="704"/>
                  </a:lnTo>
                  <a:lnTo>
                    <a:pt x="816" y="701"/>
                  </a:lnTo>
                  <a:lnTo>
                    <a:pt x="818" y="700"/>
                  </a:lnTo>
                  <a:lnTo>
                    <a:pt x="819" y="700"/>
                  </a:lnTo>
                  <a:lnTo>
                    <a:pt x="821" y="698"/>
                  </a:lnTo>
                  <a:lnTo>
                    <a:pt x="824" y="698"/>
                  </a:lnTo>
                  <a:lnTo>
                    <a:pt x="824" y="698"/>
                  </a:lnTo>
                  <a:lnTo>
                    <a:pt x="825" y="697"/>
                  </a:lnTo>
                  <a:lnTo>
                    <a:pt x="827" y="695"/>
                  </a:lnTo>
                  <a:lnTo>
                    <a:pt x="827" y="694"/>
                  </a:lnTo>
                  <a:lnTo>
                    <a:pt x="827" y="692"/>
                  </a:lnTo>
                  <a:lnTo>
                    <a:pt x="825" y="685"/>
                  </a:lnTo>
                  <a:lnTo>
                    <a:pt x="813" y="649"/>
                  </a:lnTo>
                  <a:lnTo>
                    <a:pt x="812" y="647"/>
                  </a:lnTo>
                  <a:lnTo>
                    <a:pt x="809" y="647"/>
                  </a:lnTo>
                  <a:lnTo>
                    <a:pt x="807" y="647"/>
                  </a:lnTo>
                  <a:lnTo>
                    <a:pt x="806" y="650"/>
                  </a:lnTo>
                  <a:lnTo>
                    <a:pt x="804" y="655"/>
                  </a:lnTo>
                  <a:lnTo>
                    <a:pt x="806" y="656"/>
                  </a:lnTo>
                  <a:lnTo>
                    <a:pt x="806" y="656"/>
                  </a:lnTo>
                  <a:lnTo>
                    <a:pt x="806" y="658"/>
                  </a:lnTo>
                  <a:lnTo>
                    <a:pt x="803" y="658"/>
                  </a:lnTo>
                  <a:lnTo>
                    <a:pt x="801" y="658"/>
                  </a:lnTo>
                  <a:lnTo>
                    <a:pt x="798" y="658"/>
                  </a:lnTo>
                  <a:lnTo>
                    <a:pt x="797" y="656"/>
                  </a:lnTo>
                  <a:lnTo>
                    <a:pt x="795" y="653"/>
                  </a:lnTo>
                  <a:lnTo>
                    <a:pt x="792" y="650"/>
                  </a:lnTo>
                  <a:lnTo>
                    <a:pt x="789" y="647"/>
                  </a:lnTo>
                  <a:lnTo>
                    <a:pt x="786" y="646"/>
                  </a:lnTo>
                  <a:lnTo>
                    <a:pt x="788" y="644"/>
                  </a:lnTo>
                  <a:lnTo>
                    <a:pt x="789" y="643"/>
                  </a:lnTo>
                  <a:lnTo>
                    <a:pt x="791" y="640"/>
                  </a:lnTo>
                  <a:lnTo>
                    <a:pt x="792" y="640"/>
                  </a:lnTo>
                  <a:lnTo>
                    <a:pt x="794" y="638"/>
                  </a:lnTo>
                  <a:lnTo>
                    <a:pt x="797" y="634"/>
                  </a:lnTo>
                  <a:lnTo>
                    <a:pt x="797" y="634"/>
                  </a:lnTo>
                  <a:lnTo>
                    <a:pt x="798" y="632"/>
                  </a:lnTo>
                  <a:lnTo>
                    <a:pt x="800" y="632"/>
                  </a:lnTo>
                  <a:lnTo>
                    <a:pt x="800" y="631"/>
                  </a:lnTo>
                  <a:lnTo>
                    <a:pt x="800" y="629"/>
                  </a:lnTo>
                  <a:lnTo>
                    <a:pt x="800" y="628"/>
                  </a:lnTo>
                  <a:lnTo>
                    <a:pt x="800" y="628"/>
                  </a:lnTo>
                  <a:lnTo>
                    <a:pt x="798" y="626"/>
                  </a:lnTo>
                  <a:lnTo>
                    <a:pt x="800" y="625"/>
                  </a:lnTo>
                  <a:lnTo>
                    <a:pt x="801" y="620"/>
                  </a:lnTo>
                  <a:lnTo>
                    <a:pt x="801" y="619"/>
                  </a:lnTo>
                  <a:lnTo>
                    <a:pt x="801" y="616"/>
                  </a:lnTo>
                  <a:lnTo>
                    <a:pt x="800" y="614"/>
                  </a:lnTo>
                  <a:lnTo>
                    <a:pt x="798" y="611"/>
                  </a:lnTo>
                  <a:lnTo>
                    <a:pt x="798" y="610"/>
                  </a:lnTo>
                  <a:lnTo>
                    <a:pt x="792" y="608"/>
                  </a:lnTo>
                  <a:lnTo>
                    <a:pt x="791" y="607"/>
                  </a:lnTo>
                  <a:lnTo>
                    <a:pt x="791" y="607"/>
                  </a:lnTo>
                  <a:lnTo>
                    <a:pt x="800" y="608"/>
                  </a:lnTo>
                  <a:lnTo>
                    <a:pt x="803" y="608"/>
                  </a:lnTo>
                  <a:lnTo>
                    <a:pt x="804" y="604"/>
                  </a:lnTo>
                  <a:lnTo>
                    <a:pt x="804" y="601"/>
                  </a:lnTo>
                  <a:lnTo>
                    <a:pt x="807" y="596"/>
                  </a:lnTo>
                  <a:lnTo>
                    <a:pt x="807" y="593"/>
                  </a:lnTo>
                  <a:lnTo>
                    <a:pt x="806" y="590"/>
                  </a:lnTo>
                  <a:lnTo>
                    <a:pt x="804" y="587"/>
                  </a:lnTo>
                  <a:lnTo>
                    <a:pt x="801" y="584"/>
                  </a:lnTo>
                  <a:lnTo>
                    <a:pt x="800" y="584"/>
                  </a:lnTo>
                  <a:lnTo>
                    <a:pt x="797" y="587"/>
                  </a:lnTo>
                  <a:lnTo>
                    <a:pt x="794" y="586"/>
                  </a:lnTo>
                  <a:lnTo>
                    <a:pt x="794" y="582"/>
                  </a:lnTo>
                  <a:lnTo>
                    <a:pt x="800" y="582"/>
                  </a:lnTo>
                  <a:lnTo>
                    <a:pt x="803" y="584"/>
                  </a:lnTo>
                  <a:lnTo>
                    <a:pt x="807" y="587"/>
                  </a:lnTo>
                  <a:lnTo>
                    <a:pt x="810" y="590"/>
                  </a:lnTo>
                  <a:lnTo>
                    <a:pt x="812" y="593"/>
                  </a:lnTo>
                  <a:lnTo>
                    <a:pt x="810" y="599"/>
                  </a:lnTo>
                  <a:lnTo>
                    <a:pt x="807" y="601"/>
                  </a:lnTo>
                  <a:lnTo>
                    <a:pt x="806" y="604"/>
                  </a:lnTo>
                  <a:lnTo>
                    <a:pt x="809" y="608"/>
                  </a:lnTo>
                  <a:lnTo>
                    <a:pt x="813" y="614"/>
                  </a:lnTo>
                  <a:lnTo>
                    <a:pt x="815" y="617"/>
                  </a:lnTo>
                  <a:lnTo>
                    <a:pt x="815" y="622"/>
                  </a:lnTo>
                  <a:lnTo>
                    <a:pt x="816" y="620"/>
                  </a:lnTo>
                  <a:lnTo>
                    <a:pt x="818" y="620"/>
                  </a:lnTo>
                  <a:lnTo>
                    <a:pt x="816" y="616"/>
                  </a:lnTo>
                  <a:lnTo>
                    <a:pt x="812" y="590"/>
                  </a:lnTo>
                  <a:lnTo>
                    <a:pt x="815" y="566"/>
                  </a:lnTo>
                  <a:lnTo>
                    <a:pt x="824" y="546"/>
                  </a:lnTo>
                  <a:lnTo>
                    <a:pt x="822" y="545"/>
                  </a:lnTo>
                  <a:lnTo>
                    <a:pt x="818" y="545"/>
                  </a:lnTo>
                  <a:lnTo>
                    <a:pt x="816" y="545"/>
                  </a:lnTo>
                  <a:lnTo>
                    <a:pt x="816" y="548"/>
                  </a:lnTo>
                  <a:lnTo>
                    <a:pt x="813" y="558"/>
                  </a:lnTo>
                  <a:lnTo>
                    <a:pt x="812" y="560"/>
                  </a:lnTo>
                  <a:lnTo>
                    <a:pt x="812" y="560"/>
                  </a:lnTo>
                  <a:lnTo>
                    <a:pt x="812" y="557"/>
                  </a:lnTo>
                  <a:lnTo>
                    <a:pt x="813" y="552"/>
                  </a:lnTo>
                  <a:lnTo>
                    <a:pt x="813" y="551"/>
                  </a:lnTo>
                  <a:lnTo>
                    <a:pt x="812" y="548"/>
                  </a:lnTo>
                  <a:lnTo>
                    <a:pt x="806" y="549"/>
                  </a:lnTo>
                  <a:lnTo>
                    <a:pt x="801" y="548"/>
                  </a:lnTo>
                  <a:lnTo>
                    <a:pt x="800" y="545"/>
                  </a:lnTo>
                  <a:lnTo>
                    <a:pt x="800" y="540"/>
                  </a:lnTo>
                  <a:lnTo>
                    <a:pt x="801" y="536"/>
                  </a:lnTo>
                  <a:lnTo>
                    <a:pt x="801" y="533"/>
                  </a:lnTo>
                  <a:lnTo>
                    <a:pt x="800" y="524"/>
                  </a:lnTo>
                  <a:lnTo>
                    <a:pt x="798" y="521"/>
                  </a:lnTo>
                  <a:lnTo>
                    <a:pt x="797" y="521"/>
                  </a:lnTo>
                  <a:lnTo>
                    <a:pt x="795" y="521"/>
                  </a:lnTo>
                  <a:lnTo>
                    <a:pt x="792" y="521"/>
                  </a:lnTo>
                  <a:lnTo>
                    <a:pt x="791" y="521"/>
                  </a:lnTo>
                  <a:lnTo>
                    <a:pt x="791" y="521"/>
                  </a:lnTo>
                  <a:lnTo>
                    <a:pt x="791" y="521"/>
                  </a:lnTo>
                  <a:lnTo>
                    <a:pt x="789" y="510"/>
                  </a:lnTo>
                  <a:lnTo>
                    <a:pt x="791" y="507"/>
                  </a:lnTo>
                  <a:lnTo>
                    <a:pt x="794" y="506"/>
                  </a:lnTo>
                  <a:lnTo>
                    <a:pt x="803" y="504"/>
                  </a:lnTo>
                  <a:lnTo>
                    <a:pt x="809" y="501"/>
                  </a:lnTo>
                  <a:lnTo>
                    <a:pt x="819" y="492"/>
                  </a:lnTo>
                  <a:lnTo>
                    <a:pt x="825" y="488"/>
                  </a:lnTo>
                  <a:lnTo>
                    <a:pt x="822" y="485"/>
                  </a:lnTo>
                  <a:lnTo>
                    <a:pt x="822" y="485"/>
                  </a:lnTo>
                  <a:lnTo>
                    <a:pt x="822" y="483"/>
                  </a:lnTo>
                  <a:lnTo>
                    <a:pt x="822" y="482"/>
                  </a:lnTo>
                  <a:lnTo>
                    <a:pt x="822" y="477"/>
                  </a:lnTo>
                  <a:lnTo>
                    <a:pt x="822" y="476"/>
                  </a:lnTo>
                  <a:lnTo>
                    <a:pt x="821" y="474"/>
                  </a:lnTo>
                  <a:lnTo>
                    <a:pt x="821" y="474"/>
                  </a:lnTo>
                  <a:lnTo>
                    <a:pt x="819" y="473"/>
                  </a:lnTo>
                  <a:lnTo>
                    <a:pt x="819" y="471"/>
                  </a:lnTo>
                  <a:lnTo>
                    <a:pt x="819" y="468"/>
                  </a:lnTo>
                  <a:lnTo>
                    <a:pt x="819" y="468"/>
                  </a:lnTo>
                  <a:lnTo>
                    <a:pt x="818" y="467"/>
                  </a:lnTo>
                  <a:lnTo>
                    <a:pt x="813" y="465"/>
                  </a:lnTo>
                  <a:lnTo>
                    <a:pt x="812" y="462"/>
                  </a:lnTo>
                  <a:lnTo>
                    <a:pt x="812" y="458"/>
                  </a:lnTo>
                  <a:lnTo>
                    <a:pt x="813" y="453"/>
                  </a:lnTo>
                  <a:lnTo>
                    <a:pt x="816" y="452"/>
                  </a:lnTo>
                  <a:lnTo>
                    <a:pt x="822" y="450"/>
                  </a:lnTo>
                  <a:lnTo>
                    <a:pt x="827" y="452"/>
                  </a:lnTo>
                  <a:lnTo>
                    <a:pt x="831" y="455"/>
                  </a:lnTo>
                  <a:lnTo>
                    <a:pt x="833" y="459"/>
                  </a:lnTo>
                  <a:lnTo>
                    <a:pt x="831" y="461"/>
                  </a:lnTo>
                  <a:lnTo>
                    <a:pt x="831" y="462"/>
                  </a:lnTo>
                  <a:lnTo>
                    <a:pt x="830" y="462"/>
                  </a:lnTo>
                  <a:lnTo>
                    <a:pt x="830" y="464"/>
                  </a:lnTo>
                  <a:lnTo>
                    <a:pt x="830" y="474"/>
                  </a:lnTo>
                  <a:lnTo>
                    <a:pt x="830" y="477"/>
                  </a:lnTo>
                  <a:lnTo>
                    <a:pt x="828" y="479"/>
                  </a:lnTo>
                  <a:lnTo>
                    <a:pt x="828" y="480"/>
                  </a:lnTo>
                  <a:lnTo>
                    <a:pt x="831" y="486"/>
                  </a:lnTo>
                  <a:lnTo>
                    <a:pt x="830" y="497"/>
                  </a:lnTo>
                  <a:lnTo>
                    <a:pt x="825" y="503"/>
                  </a:lnTo>
                  <a:lnTo>
                    <a:pt x="819" y="501"/>
                  </a:lnTo>
                  <a:lnTo>
                    <a:pt x="818" y="501"/>
                  </a:lnTo>
                  <a:lnTo>
                    <a:pt x="818" y="501"/>
                  </a:lnTo>
                  <a:lnTo>
                    <a:pt x="818" y="501"/>
                  </a:lnTo>
                  <a:lnTo>
                    <a:pt x="816" y="501"/>
                  </a:lnTo>
                  <a:lnTo>
                    <a:pt x="816" y="503"/>
                  </a:lnTo>
                  <a:lnTo>
                    <a:pt x="818" y="507"/>
                  </a:lnTo>
                  <a:lnTo>
                    <a:pt x="818" y="521"/>
                  </a:lnTo>
                  <a:lnTo>
                    <a:pt x="822" y="524"/>
                  </a:lnTo>
                  <a:lnTo>
                    <a:pt x="824" y="527"/>
                  </a:lnTo>
                  <a:lnTo>
                    <a:pt x="825" y="530"/>
                  </a:lnTo>
                  <a:lnTo>
                    <a:pt x="825" y="533"/>
                  </a:lnTo>
                  <a:lnTo>
                    <a:pt x="824" y="534"/>
                  </a:lnTo>
                  <a:lnTo>
                    <a:pt x="819" y="537"/>
                  </a:lnTo>
                  <a:lnTo>
                    <a:pt x="819" y="539"/>
                  </a:lnTo>
                  <a:lnTo>
                    <a:pt x="822" y="540"/>
                  </a:lnTo>
                  <a:lnTo>
                    <a:pt x="827" y="539"/>
                  </a:lnTo>
                  <a:lnTo>
                    <a:pt x="833" y="537"/>
                  </a:lnTo>
                  <a:lnTo>
                    <a:pt x="837" y="536"/>
                  </a:lnTo>
                  <a:lnTo>
                    <a:pt x="843" y="536"/>
                  </a:lnTo>
                  <a:lnTo>
                    <a:pt x="848" y="534"/>
                  </a:lnTo>
                  <a:lnTo>
                    <a:pt x="849" y="530"/>
                  </a:lnTo>
                  <a:lnTo>
                    <a:pt x="849" y="524"/>
                  </a:lnTo>
                  <a:lnTo>
                    <a:pt x="848" y="519"/>
                  </a:lnTo>
                  <a:lnTo>
                    <a:pt x="842" y="512"/>
                  </a:lnTo>
                  <a:lnTo>
                    <a:pt x="839" y="506"/>
                  </a:lnTo>
                  <a:lnTo>
                    <a:pt x="836" y="500"/>
                  </a:lnTo>
                  <a:lnTo>
                    <a:pt x="834" y="498"/>
                  </a:lnTo>
                  <a:lnTo>
                    <a:pt x="834" y="486"/>
                  </a:lnTo>
                  <a:lnTo>
                    <a:pt x="837" y="432"/>
                  </a:lnTo>
                  <a:lnTo>
                    <a:pt x="822" y="366"/>
                  </a:lnTo>
                  <a:lnTo>
                    <a:pt x="821" y="364"/>
                  </a:lnTo>
                  <a:lnTo>
                    <a:pt x="822" y="363"/>
                  </a:lnTo>
                  <a:lnTo>
                    <a:pt x="821" y="360"/>
                  </a:lnTo>
                  <a:lnTo>
                    <a:pt x="819" y="355"/>
                  </a:lnTo>
                  <a:lnTo>
                    <a:pt x="819" y="328"/>
                  </a:lnTo>
                  <a:lnTo>
                    <a:pt x="822" y="315"/>
                  </a:lnTo>
                  <a:lnTo>
                    <a:pt x="825" y="306"/>
                  </a:lnTo>
                  <a:lnTo>
                    <a:pt x="825" y="301"/>
                  </a:lnTo>
                  <a:lnTo>
                    <a:pt x="827" y="296"/>
                  </a:lnTo>
                  <a:lnTo>
                    <a:pt x="825" y="286"/>
                  </a:lnTo>
                  <a:lnTo>
                    <a:pt x="828" y="263"/>
                  </a:lnTo>
                  <a:lnTo>
                    <a:pt x="834" y="236"/>
                  </a:lnTo>
                  <a:lnTo>
                    <a:pt x="837" y="218"/>
                  </a:lnTo>
                  <a:lnTo>
                    <a:pt x="840" y="211"/>
                  </a:lnTo>
                  <a:lnTo>
                    <a:pt x="843" y="205"/>
                  </a:lnTo>
                  <a:lnTo>
                    <a:pt x="852" y="199"/>
                  </a:lnTo>
                  <a:lnTo>
                    <a:pt x="854" y="196"/>
                  </a:lnTo>
                  <a:lnTo>
                    <a:pt x="855" y="193"/>
                  </a:lnTo>
                  <a:lnTo>
                    <a:pt x="861" y="184"/>
                  </a:lnTo>
                  <a:lnTo>
                    <a:pt x="876" y="155"/>
                  </a:lnTo>
                  <a:lnTo>
                    <a:pt x="881" y="143"/>
                  </a:lnTo>
                  <a:lnTo>
                    <a:pt x="881" y="135"/>
                  </a:lnTo>
                  <a:lnTo>
                    <a:pt x="879" y="128"/>
                  </a:lnTo>
                  <a:lnTo>
                    <a:pt x="867" y="101"/>
                  </a:lnTo>
                  <a:lnTo>
                    <a:pt x="866" y="90"/>
                  </a:lnTo>
                  <a:lnTo>
                    <a:pt x="863" y="87"/>
                  </a:lnTo>
                  <a:lnTo>
                    <a:pt x="863" y="86"/>
                  </a:lnTo>
                  <a:lnTo>
                    <a:pt x="852" y="51"/>
                  </a:lnTo>
                  <a:lnTo>
                    <a:pt x="851" y="50"/>
                  </a:lnTo>
                  <a:lnTo>
                    <a:pt x="849" y="51"/>
                  </a:lnTo>
                  <a:lnTo>
                    <a:pt x="851" y="56"/>
                  </a:lnTo>
                  <a:lnTo>
                    <a:pt x="848" y="53"/>
                  </a:lnTo>
                  <a:lnTo>
                    <a:pt x="846" y="51"/>
                  </a:lnTo>
                  <a:lnTo>
                    <a:pt x="843" y="51"/>
                  </a:lnTo>
                  <a:lnTo>
                    <a:pt x="842" y="53"/>
                  </a:lnTo>
                  <a:lnTo>
                    <a:pt x="843" y="53"/>
                  </a:lnTo>
                  <a:lnTo>
                    <a:pt x="848" y="54"/>
                  </a:lnTo>
                  <a:lnTo>
                    <a:pt x="849" y="56"/>
                  </a:lnTo>
                  <a:lnTo>
                    <a:pt x="846" y="60"/>
                  </a:lnTo>
                  <a:lnTo>
                    <a:pt x="843" y="59"/>
                  </a:lnTo>
                  <a:lnTo>
                    <a:pt x="840" y="56"/>
                  </a:lnTo>
                  <a:lnTo>
                    <a:pt x="837" y="56"/>
                  </a:lnTo>
                  <a:lnTo>
                    <a:pt x="836" y="53"/>
                  </a:lnTo>
                  <a:lnTo>
                    <a:pt x="833" y="45"/>
                  </a:lnTo>
                  <a:lnTo>
                    <a:pt x="830" y="44"/>
                  </a:lnTo>
                  <a:lnTo>
                    <a:pt x="830" y="44"/>
                  </a:lnTo>
                  <a:lnTo>
                    <a:pt x="828" y="47"/>
                  </a:lnTo>
                  <a:lnTo>
                    <a:pt x="830" y="41"/>
                  </a:lnTo>
                  <a:lnTo>
                    <a:pt x="837" y="30"/>
                  </a:lnTo>
                  <a:lnTo>
                    <a:pt x="842" y="26"/>
                  </a:lnTo>
                  <a:lnTo>
                    <a:pt x="843" y="24"/>
                  </a:lnTo>
                  <a:lnTo>
                    <a:pt x="846" y="23"/>
                  </a:lnTo>
                  <a:lnTo>
                    <a:pt x="849" y="23"/>
                  </a:lnTo>
                  <a:lnTo>
                    <a:pt x="851" y="27"/>
                  </a:lnTo>
                  <a:lnTo>
                    <a:pt x="852" y="32"/>
                  </a:lnTo>
                  <a:lnTo>
                    <a:pt x="854" y="36"/>
                  </a:lnTo>
                  <a:lnTo>
                    <a:pt x="855" y="41"/>
                  </a:lnTo>
                  <a:lnTo>
                    <a:pt x="852" y="38"/>
                  </a:lnTo>
                  <a:lnTo>
                    <a:pt x="851" y="38"/>
                  </a:lnTo>
                  <a:lnTo>
                    <a:pt x="849" y="38"/>
                  </a:lnTo>
                  <a:lnTo>
                    <a:pt x="846" y="39"/>
                  </a:lnTo>
                  <a:lnTo>
                    <a:pt x="846" y="41"/>
                  </a:lnTo>
                  <a:lnTo>
                    <a:pt x="848" y="42"/>
                  </a:lnTo>
                  <a:lnTo>
                    <a:pt x="849" y="41"/>
                  </a:lnTo>
                  <a:lnTo>
                    <a:pt x="851" y="41"/>
                  </a:lnTo>
                  <a:lnTo>
                    <a:pt x="851" y="42"/>
                  </a:lnTo>
                  <a:lnTo>
                    <a:pt x="851" y="42"/>
                  </a:lnTo>
                  <a:lnTo>
                    <a:pt x="851" y="44"/>
                  </a:lnTo>
                  <a:lnTo>
                    <a:pt x="849" y="45"/>
                  </a:lnTo>
                  <a:lnTo>
                    <a:pt x="849" y="44"/>
                  </a:lnTo>
                  <a:lnTo>
                    <a:pt x="848" y="45"/>
                  </a:lnTo>
                  <a:lnTo>
                    <a:pt x="848" y="47"/>
                  </a:lnTo>
                  <a:lnTo>
                    <a:pt x="848" y="48"/>
                  </a:lnTo>
                  <a:lnTo>
                    <a:pt x="854" y="45"/>
                  </a:lnTo>
                  <a:lnTo>
                    <a:pt x="855" y="42"/>
                  </a:lnTo>
                  <a:lnTo>
                    <a:pt x="857" y="39"/>
                  </a:lnTo>
                  <a:lnTo>
                    <a:pt x="858" y="38"/>
                  </a:lnTo>
                  <a:lnTo>
                    <a:pt x="858" y="33"/>
                  </a:lnTo>
                  <a:lnTo>
                    <a:pt x="858" y="32"/>
                  </a:lnTo>
                  <a:lnTo>
                    <a:pt x="858" y="30"/>
                  </a:lnTo>
                  <a:lnTo>
                    <a:pt x="861" y="27"/>
                  </a:lnTo>
                  <a:lnTo>
                    <a:pt x="861" y="27"/>
                  </a:lnTo>
                  <a:lnTo>
                    <a:pt x="863" y="24"/>
                  </a:lnTo>
                  <a:lnTo>
                    <a:pt x="864" y="20"/>
                  </a:lnTo>
                  <a:lnTo>
                    <a:pt x="866" y="16"/>
                  </a:lnTo>
                  <a:lnTo>
                    <a:pt x="869" y="15"/>
                  </a:lnTo>
                  <a:lnTo>
                    <a:pt x="870" y="13"/>
                  </a:lnTo>
                  <a:lnTo>
                    <a:pt x="872" y="9"/>
                  </a:lnTo>
                  <a:lnTo>
                    <a:pt x="873" y="6"/>
                  </a:lnTo>
                  <a:lnTo>
                    <a:pt x="876" y="9"/>
                  </a:lnTo>
                  <a:lnTo>
                    <a:pt x="878" y="7"/>
                  </a:lnTo>
                  <a:lnTo>
                    <a:pt x="882" y="6"/>
                  </a:lnTo>
                  <a:lnTo>
                    <a:pt x="884" y="3"/>
                  </a:lnTo>
                  <a:lnTo>
                    <a:pt x="881" y="4"/>
                  </a:lnTo>
                  <a:lnTo>
                    <a:pt x="873" y="4"/>
                  </a:lnTo>
                  <a:close/>
                  <a:moveTo>
                    <a:pt x="327" y="605"/>
                  </a:moveTo>
                  <a:lnTo>
                    <a:pt x="325" y="610"/>
                  </a:lnTo>
                  <a:lnTo>
                    <a:pt x="324" y="613"/>
                  </a:lnTo>
                  <a:lnTo>
                    <a:pt x="318" y="616"/>
                  </a:lnTo>
                  <a:lnTo>
                    <a:pt x="288" y="617"/>
                  </a:lnTo>
                  <a:lnTo>
                    <a:pt x="285" y="617"/>
                  </a:lnTo>
                  <a:lnTo>
                    <a:pt x="285" y="617"/>
                  </a:lnTo>
                  <a:lnTo>
                    <a:pt x="283" y="617"/>
                  </a:lnTo>
                  <a:lnTo>
                    <a:pt x="283" y="616"/>
                  </a:lnTo>
                  <a:lnTo>
                    <a:pt x="283" y="616"/>
                  </a:lnTo>
                  <a:lnTo>
                    <a:pt x="283" y="614"/>
                  </a:lnTo>
                  <a:lnTo>
                    <a:pt x="283" y="613"/>
                  </a:lnTo>
                  <a:lnTo>
                    <a:pt x="283" y="611"/>
                  </a:lnTo>
                  <a:lnTo>
                    <a:pt x="286" y="611"/>
                  </a:lnTo>
                  <a:lnTo>
                    <a:pt x="288" y="608"/>
                  </a:lnTo>
                  <a:lnTo>
                    <a:pt x="289" y="605"/>
                  </a:lnTo>
                  <a:lnTo>
                    <a:pt x="289" y="601"/>
                  </a:lnTo>
                  <a:lnTo>
                    <a:pt x="286" y="593"/>
                  </a:lnTo>
                  <a:lnTo>
                    <a:pt x="280" y="592"/>
                  </a:lnTo>
                  <a:lnTo>
                    <a:pt x="273" y="593"/>
                  </a:lnTo>
                  <a:lnTo>
                    <a:pt x="268" y="598"/>
                  </a:lnTo>
                  <a:lnTo>
                    <a:pt x="265" y="601"/>
                  </a:lnTo>
                  <a:lnTo>
                    <a:pt x="264" y="602"/>
                  </a:lnTo>
                  <a:lnTo>
                    <a:pt x="262" y="602"/>
                  </a:lnTo>
                  <a:lnTo>
                    <a:pt x="255" y="598"/>
                  </a:lnTo>
                  <a:lnTo>
                    <a:pt x="237" y="592"/>
                  </a:lnTo>
                  <a:lnTo>
                    <a:pt x="231" y="589"/>
                  </a:lnTo>
                  <a:lnTo>
                    <a:pt x="226" y="584"/>
                  </a:lnTo>
                  <a:lnTo>
                    <a:pt x="226" y="575"/>
                  </a:lnTo>
                  <a:lnTo>
                    <a:pt x="225" y="572"/>
                  </a:lnTo>
                  <a:lnTo>
                    <a:pt x="226" y="570"/>
                  </a:lnTo>
                  <a:lnTo>
                    <a:pt x="226" y="569"/>
                  </a:lnTo>
                  <a:lnTo>
                    <a:pt x="228" y="567"/>
                  </a:lnTo>
                  <a:lnTo>
                    <a:pt x="229" y="567"/>
                  </a:lnTo>
                  <a:lnTo>
                    <a:pt x="231" y="569"/>
                  </a:lnTo>
                  <a:lnTo>
                    <a:pt x="231" y="570"/>
                  </a:lnTo>
                  <a:lnTo>
                    <a:pt x="232" y="572"/>
                  </a:lnTo>
                  <a:lnTo>
                    <a:pt x="237" y="573"/>
                  </a:lnTo>
                  <a:lnTo>
                    <a:pt x="241" y="573"/>
                  </a:lnTo>
                  <a:lnTo>
                    <a:pt x="244" y="573"/>
                  </a:lnTo>
                  <a:lnTo>
                    <a:pt x="249" y="570"/>
                  </a:lnTo>
                  <a:lnTo>
                    <a:pt x="252" y="564"/>
                  </a:lnTo>
                  <a:lnTo>
                    <a:pt x="255" y="560"/>
                  </a:lnTo>
                  <a:lnTo>
                    <a:pt x="261" y="558"/>
                  </a:lnTo>
                  <a:lnTo>
                    <a:pt x="264" y="557"/>
                  </a:lnTo>
                  <a:lnTo>
                    <a:pt x="268" y="555"/>
                  </a:lnTo>
                  <a:lnTo>
                    <a:pt x="271" y="555"/>
                  </a:lnTo>
                  <a:lnTo>
                    <a:pt x="276" y="554"/>
                  </a:lnTo>
                  <a:lnTo>
                    <a:pt x="277" y="551"/>
                  </a:lnTo>
                  <a:lnTo>
                    <a:pt x="280" y="549"/>
                  </a:lnTo>
                  <a:lnTo>
                    <a:pt x="283" y="549"/>
                  </a:lnTo>
                  <a:lnTo>
                    <a:pt x="285" y="549"/>
                  </a:lnTo>
                  <a:lnTo>
                    <a:pt x="286" y="548"/>
                  </a:lnTo>
                  <a:lnTo>
                    <a:pt x="288" y="549"/>
                  </a:lnTo>
                  <a:lnTo>
                    <a:pt x="289" y="549"/>
                  </a:lnTo>
                  <a:lnTo>
                    <a:pt x="291" y="560"/>
                  </a:lnTo>
                  <a:lnTo>
                    <a:pt x="291" y="563"/>
                  </a:lnTo>
                  <a:lnTo>
                    <a:pt x="291" y="563"/>
                  </a:lnTo>
                  <a:lnTo>
                    <a:pt x="297" y="569"/>
                  </a:lnTo>
                  <a:lnTo>
                    <a:pt x="298" y="570"/>
                  </a:lnTo>
                  <a:lnTo>
                    <a:pt x="301" y="573"/>
                  </a:lnTo>
                  <a:lnTo>
                    <a:pt x="306" y="589"/>
                  </a:lnTo>
                  <a:lnTo>
                    <a:pt x="307" y="593"/>
                  </a:lnTo>
                  <a:lnTo>
                    <a:pt x="310" y="589"/>
                  </a:lnTo>
                  <a:lnTo>
                    <a:pt x="316" y="582"/>
                  </a:lnTo>
                  <a:lnTo>
                    <a:pt x="321" y="579"/>
                  </a:lnTo>
                  <a:lnTo>
                    <a:pt x="327" y="581"/>
                  </a:lnTo>
                  <a:lnTo>
                    <a:pt x="328" y="586"/>
                  </a:lnTo>
                  <a:lnTo>
                    <a:pt x="328" y="590"/>
                  </a:lnTo>
                  <a:lnTo>
                    <a:pt x="327" y="605"/>
                  </a:lnTo>
                  <a:close/>
                  <a:moveTo>
                    <a:pt x="610" y="817"/>
                  </a:moveTo>
                  <a:lnTo>
                    <a:pt x="608" y="819"/>
                  </a:lnTo>
                  <a:lnTo>
                    <a:pt x="601" y="826"/>
                  </a:lnTo>
                  <a:lnTo>
                    <a:pt x="593" y="828"/>
                  </a:lnTo>
                  <a:lnTo>
                    <a:pt x="593" y="828"/>
                  </a:lnTo>
                  <a:lnTo>
                    <a:pt x="592" y="828"/>
                  </a:lnTo>
                  <a:lnTo>
                    <a:pt x="587" y="831"/>
                  </a:lnTo>
                  <a:lnTo>
                    <a:pt x="584" y="832"/>
                  </a:lnTo>
                  <a:lnTo>
                    <a:pt x="581" y="831"/>
                  </a:lnTo>
                  <a:lnTo>
                    <a:pt x="577" y="828"/>
                  </a:lnTo>
                  <a:lnTo>
                    <a:pt x="572" y="826"/>
                  </a:lnTo>
                  <a:lnTo>
                    <a:pt x="569" y="826"/>
                  </a:lnTo>
                  <a:lnTo>
                    <a:pt x="533" y="822"/>
                  </a:lnTo>
                  <a:lnTo>
                    <a:pt x="529" y="822"/>
                  </a:lnTo>
                  <a:lnTo>
                    <a:pt x="526" y="822"/>
                  </a:lnTo>
                  <a:lnTo>
                    <a:pt x="523" y="823"/>
                  </a:lnTo>
                  <a:lnTo>
                    <a:pt x="518" y="820"/>
                  </a:lnTo>
                  <a:lnTo>
                    <a:pt x="515" y="820"/>
                  </a:lnTo>
                  <a:lnTo>
                    <a:pt x="512" y="822"/>
                  </a:lnTo>
                  <a:lnTo>
                    <a:pt x="509" y="820"/>
                  </a:lnTo>
                  <a:lnTo>
                    <a:pt x="505" y="816"/>
                  </a:lnTo>
                  <a:lnTo>
                    <a:pt x="503" y="814"/>
                  </a:lnTo>
                  <a:lnTo>
                    <a:pt x="496" y="813"/>
                  </a:lnTo>
                  <a:lnTo>
                    <a:pt x="488" y="811"/>
                  </a:lnTo>
                  <a:lnTo>
                    <a:pt x="480" y="811"/>
                  </a:lnTo>
                  <a:lnTo>
                    <a:pt x="462" y="807"/>
                  </a:lnTo>
                  <a:lnTo>
                    <a:pt x="459" y="804"/>
                  </a:lnTo>
                  <a:lnTo>
                    <a:pt x="456" y="802"/>
                  </a:lnTo>
                  <a:lnTo>
                    <a:pt x="453" y="801"/>
                  </a:lnTo>
                  <a:lnTo>
                    <a:pt x="447" y="798"/>
                  </a:lnTo>
                  <a:lnTo>
                    <a:pt x="444" y="796"/>
                  </a:lnTo>
                  <a:lnTo>
                    <a:pt x="441" y="796"/>
                  </a:lnTo>
                  <a:lnTo>
                    <a:pt x="435" y="795"/>
                  </a:lnTo>
                  <a:lnTo>
                    <a:pt x="408" y="772"/>
                  </a:lnTo>
                  <a:lnTo>
                    <a:pt x="404" y="766"/>
                  </a:lnTo>
                  <a:lnTo>
                    <a:pt x="398" y="745"/>
                  </a:lnTo>
                  <a:lnTo>
                    <a:pt x="396" y="742"/>
                  </a:lnTo>
                  <a:lnTo>
                    <a:pt x="389" y="732"/>
                  </a:lnTo>
                  <a:lnTo>
                    <a:pt x="386" y="730"/>
                  </a:lnTo>
                  <a:lnTo>
                    <a:pt x="386" y="733"/>
                  </a:lnTo>
                  <a:lnTo>
                    <a:pt x="384" y="732"/>
                  </a:lnTo>
                  <a:lnTo>
                    <a:pt x="383" y="730"/>
                  </a:lnTo>
                  <a:lnTo>
                    <a:pt x="383" y="727"/>
                  </a:lnTo>
                  <a:lnTo>
                    <a:pt x="383" y="725"/>
                  </a:lnTo>
                  <a:lnTo>
                    <a:pt x="383" y="725"/>
                  </a:lnTo>
                  <a:lnTo>
                    <a:pt x="386" y="725"/>
                  </a:lnTo>
                  <a:lnTo>
                    <a:pt x="387" y="727"/>
                  </a:lnTo>
                  <a:lnTo>
                    <a:pt x="383" y="715"/>
                  </a:lnTo>
                  <a:lnTo>
                    <a:pt x="381" y="712"/>
                  </a:lnTo>
                  <a:lnTo>
                    <a:pt x="383" y="710"/>
                  </a:lnTo>
                  <a:lnTo>
                    <a:pt x="383" y="709"/>
                  </a:lnTo>
                  <a:lnTo>
                    <a:pt x="383" y="709"/>
                  </a:lnTo>
                  <a:lnTo>
                    <a:pt x="381" y="707"/>
                  </a:lnTo>
                  <a:lnTo>
                    <a:pt x="380" y="707"/>
                  </a:lnTo>
                  <a:lnTo>
                    <a:pt x="380" y="710"/>
                  </a:lnTo>
                  <a:lnTo>
                    <a:pt x="380" y="712"/>
                  </a:lnTo>
                  <a:lnTo>
                    <a:pt x="381" y="715"/>
                  </a:lnTo>
                  <a:lnTo>
                    <a:pt x="378" y="713"/>
                  </a:lnTo>
                  <a:lnTo>
                    <a:pt x="372" y="707"/>
                  </a:lnTo>
                  <a:lnTo>
                    <a:pt x="371" y="704"/>
                  </a:lnTo>
                  <a:lnTo>
                    <a:pt x="371" y="703"/>
                  </a:lnTo>
                  <a:lnTo>
                    <a:pt x="372" y="700"/>
                  </a:lnTo>
                  <a:lnTo>
                    <a:pt x="374" y="698"/>
                  </a:lnTo>
                  <a:lnTo>
                    <a:pt x="377" y="697"/>
                  </a:lnTo>
                  <a:lnTo>
                    <a:pt x="377" y="694"/>
                  </a:lnTo>
                  <a:lnTo>
                    <a:pt x="375" y="691"/>
                  </a:lnTo>
                  <a:lnTo>
                    <a:pt x="374" y="682"/>
                  </a:lnTo>
                  <a:lnTo>
                    <a:pt x="372" y="676"/>
                  </a:lnTo>
                  <a:lnTo>
                    <a:pt x="369" y="674"/>
                  </a:lnTo>
                  <a:lnTo>
                    <a:pt x="366" y="673"/>
                  </a:lnTo>
                  <a:lnTo>
                    <a:pt x="368" y="668"/>
                  </a:lnTo>
                  <a:lnTo>
                    <a:pt x="371" y="667"/>
                  </a:lnTo>
                  <a:lnTo>
                    <a:pt x="372" y="671"/>
                  </a:lnTo>
                  <a:lnTo>
                    <a:pt x="374" y="671"/>
                  </a:lnTo>
                  <a:lnTo>
                    <a:pt x="371" y="665"/>
                  </a:lnTo>
                  <a:lnTo>
                    <a:pt x="369" y="664"/>
                  </a:lnTo>
                  <a:lnTo>
                    <a:pt x="366" y="664"/>
                  </a:lnTo>
                  <a:lnTo>
                    <a:pt x="365" y="662"/>
                  </a:lnTo>
                  <a:lnTo>
                    <a:pt x="363" y="658"/>
                  </a:lnTo>
                  <a:lnTo>
                    <a:pt x="363" y="653"/>
                  </a:lnTo>
                  <a:lnTo>
                    <a:pt x="365" y="650"/>
                  </a:lnTo>
                  <a:lnTo>
                    <a:pt x="366" y="644"/>
                  </a:lnTo>
                  <a:lnTo>
                    <a:pt x="372" y="631"/>
                  </a:lnTo>
                  <a:lnTo>
                    <a:pt x="375" y="626"/>
                  </a:lnTo>
                  <a:lnTo>
                    <a:pt x="381" y="628"/>
                  </a:lnTo>
                  <a:lnTo>
                    <a:pt x="386" y="626"/>
                  </a:lnTo>
                  <a:lnTo>
                    <a:pt x="390" y="623"/>
                  </a:lnTo>
                  <a:lnTo>
                    <a:pt x="393" y="620"/>
                  </a:lnTo>
                  <a:lnTo>
                    <a:pt x="395" y="620"/>
                  </a:lnTo>
                  <a:lnTo>
                    <a:pt x="398" y="623"/>
                  </a:lnTo>
                  <a:lnTo>
                    <a:pt x="411" y="629"/>
                  </a:lnTo>
                  <a:lnTo>
                    <a:pt x="416" y="631"/>
                  </a:lnTo>
                  <a:lnTo>
                    <a:pt x="417" y="632"/>
                  </a:lnTo>
                  <a:lnTo>
                    <a:pt x="419" y="634"/>
                  </a:lnTo>
                  <a:lnTo>
                    <a:pt x="419" y="635"/>
                  </a:lnTo>
                  <a:lnTo>
                    <a:pt x="422" y="635"/>
                  </a:lnTo>
                  <a:lnTo>
                    <a:pt x="423" y="635"/>
                  </a:lnTo>
                  <a:lnTo>
                    <a:pt x="425" y="634"/>
                  </a:lnTo>
                  <a:lnTo>
                    <a:pt x="425" y="635"/>
                  </a:lnTo>
                  <a:lnTo>
                    <a:pt x="426" y="635"/>
                  </a:lnTo>
                  <a:lnTo>
                    <a:pt x="431" y="632"/>
                  </a:lnTo>
                  <a:lnTo>
                    <a:pt x="438" y="637"/>
                  </a:lnTo>
                  <a:lnTo>
                    <a:pt x="447" y="647"/>
                  </a:lnTo>
                  <a:lnTo>
                    <a:pt x="449" y="649"/>
                  </a:lnTo>
                  <a:lnTo>
                    <a:pt x="453" y="653"/>
                  </a:lnTo>
                  <a:lnTo>
                    <a:pt x="456" y="659"/>
                  </a:lnTo>
                  <a:lnTo>
                    <a:pt x="465" y="668"/>
                  </a:lnTo>
                  <a:lnTo>
                    <a:pt x="470" y="664"/>
                  </a:lnTo>
                  <a:lnTo>
                    <a:pt x="479" y="665"/>
                  </a:lnTo>
                  <a:lnTo>
                    <a:pt x="488" y="668"/>
                  </a:lnTo>
                  <a:lnTo>
                    <a:pt x="494" y="673"/>
                  </a:lnTo>
                  <a:lnTo>
                    <a:pt x="496" y="674"/>
                  </a:lnTo>
                  <a:lnTo>
                    <a:pt x="497" y="677"/>
                  </a:lnTo>
                  <a:lnTo>
                    <a:pt x="499" y="680"/>
                  </a:lnTo>
                  <a:lnTo>
                    <a:pt x="502" y="682"/>
                  </a:lnTo>
                  <a:lnTo>
                    <a:pt x="505" y="682"/>
                  </a:lnTo>
                  <a:lnTo>
                    <a:pt x="506" y="683"/>
                  </a:lnTo>
                  <a:lnTo>
                    <a:pt x="509" y="686"/>
                  </a:lnTo>
                  <a:lnTo>
                    <a:pt x="511" y="686"/>
                  </a:lnTo>
                  <a:lnTo>
                    <a:pt x="515" y="688"/>
                  </a:lnTo>
                  <a:lnTo>
                    <a:pt x="517" y="688"/>
                  </a:lnTo>
                  <a:lnTo>
                    <a:pt x="526" y="698"/>
                  </a:lnTo>
                  <a:lnTo>
                    <a:pt x="533" y="707"/>
                  </a:lnTo>
                  <a:lnTo>
                    <a:pt x="535" y="709"/>
                  </a:lnTo>
                  <a:lnTo>
                    <a:pt x="535" y="709"/>
                  </a:lnTo>
                  <a:lnTo>
                    <a:pt x="535" y="710"/>
                  </a:lnTo>
                  <a:lnTo>
                    <a:pt x="536" y="710"/>
                  </a:lnTo>
                  <a:lnTo>
                    <a:pt x="538" y="710"/>
                  </a:lnTo>
                  <a:lnTo>
                    <a:pt x="538" y="712"/>
                  </a:lnTo>
                  <a:lnTo>
                    <a:pt x="542" y="715"/>
                  </a:lnTo>
                  <a:lnTo>
                    <a:pt x="544" y="716"/>
                  </a:lnTo>
                  <a:lnTo>
                    <a:pt x="545" y="721"/>
                  </a:lnTo>
                  <a:lnTo>
                    <a:pt x="548" y="724"/>
                  </a:lnTo>
                  <a:lnTo>
                    <a:pt x="553" y="727"/>
                  </a:lnTo>
                  <a:lnTo>
                    <a:pt x="562" y="736"/>
                  </a:lnTo>
                  <a:lnTo>
                    <a:pt x="566" y="739"/>
                  </a:lnTo>
                  <a:lnTo>
                    <a:pt x="574" y="748"/>
                  </a:lnTo>
                  <a:lnTo>
                    <a:pt x="575" y="750"/>
                  </a:lnTo>
                  <a:lnTo>
                    <a:pt x="577" y="750"/>
                  </a:lnTo>
                  <a:lnTo>
                    <a:pt x="578" y="750"/>
                  </a:lnTo>
                  <a:lnTo>
                    <a:pt x="580" y="751"/>
                  </a:lnTo>
                  <a:lnTo>
                    <a:pt x="580" y="753"/>
                  </a:lnTo>
                  <a:lnTo>
                    <a:pt x="581" y="754"/>
                  </a:lnTo>
                  <a:lnTo>
                    <a:pt x="581" y="759"/>
                  </a:lnTo>
                  <a:lnTo>
                    <a:pt x="583" y="763"/>
                  </a:lnTo>
                  <a:lnTo>
                    <a:pt x="584" y="765"/>
                  </a:lnTo>
                  <a:lnTo>
                    <a:pt x="587" y="766"/>
                  </a:lnTo>
                  <a:lnTo>
                    <a:pt x="590" y="769"/>
                  </a:lnTo>
                  <a:lnTo>
                    <a:pt x="590" y="771"/>
                  </a:lnTo>
                  <a:lnTo>
                    <a:pt x="589" y="771"/>
                  </a:lnTo>
                  <a:lnTo>
                    <a:pt x="587" y="772"/>
                  </a:lnTo>
                  <a:lnTo>
                    <a:pt x="589" y="774"/>
                  </a:lnTo>
                  <a:lnTo>
                    <a:pt x="592" y="774"/>
                  </a:lnTo>
                  <a:lnTo>
                    <a:pt x="593" y="774"/>
                  </a:lnTo>
                  <a:lnTo>
                    <a:pt x="595" y="774"/>
                  </a:lnTo>
                  <a:lnTo>
                    <a:pt x="601" y="780"/>
                  </a:lnTo>
                  <a:lnTo>
                    <a:pt x="604" y="783"/>
                  </a:lnTo>
                  <a:lnTo>
                    <a:pt x="605" y="787"/>
                  </a:lnTo>
                  <a:lnTo>
                    <a:pt x="607" y="802"/>
                  </a:lnTo>
                  <a:lnTo>
                    <a:pt x="607" y="807"/>
                  </a:lnTo>
                  <a:lnTo>
                    <a:pt x="610" y="814"/>
                  </a:lnTo>
                  <a:lnTo>
                    <a:pt x="610" y="817"/>
                  </a:lnTo>
                  <a:close/>
                  <a:moveTo>
                    <a:pt x="905" y="138"/>
                  </a:moveTo>
                  <a:lnTo>
                    <a:pt x="906" y="138"/>
                  </a:lnTo>
                  <a:lnTo>
                    <a:pt x="905" y="137"/>
                  </a:lnTo>
                  <a:lnTo>
                    <a:pt x="905" y="138"/>
                  </a:lnTo>
                  <a:close/>
                  <a:moveTo>
                    <a:pt x="906" y="119"/>
                  </a:moveTo>
                  <a:lnTo>
                    <a:pt x="906" y="119"/>
                  </a:lnTo>
                  <a:lnTo>
                    <a:pt x="906" y="119"/>
                  </a:lnTo>
                  <a:lnTo>
                    <a:pt x="906" y="120"/>
                  </a:lnTo>
                  <a:lnTo>
                    <a:pt x="906" y="120"/>
                  </a:lnTo>
                  <a:lnTo>
                    <a:pt x="906" y="120"/>
                  </a:lnTo>
                  <a:lnTo>
                    <a:pt x="906" y="120"/>
                  </a:lnTo>
                  <a:lnTo>
                    <a:pt x="906" y="119"/>
                  </a:lnTo>
                  <a:lnTo>
                    <a:pt x="906" y="119"/>
                  </a:lnTo>
                  <a:close/>
                  <a:moveTo>
                    <a:pt x="937" y="122"/>
                  </a:moveTo>
                  <a:lnTo>
                    <a:pt x="937" y="120"/>
                  </a:lnTo>
                  <a:lnTo>
                    <a:pt x="937" y="122"/>
                  </a:lnTo>
                  <a:lnTo>
                    <a:pt x="937" y="122"/>
                  </a:lnTo>
                  <a:close/>
                  <a:moveTo>
                    <a:pt x="938" y="105"/>
                  </a:moveTo>
                  <a:lnTo>
                    <a:pt x="938" y="105"/>
                  </a:lnTo>
                  <a:lnTo>
                    <a:pt x="938" y="107"/>
                  </a:lnTo>
                  <a:lnTo>
                    <a:pt x="938" y="107"/>
                  </a:lnTo>
                  <a:lnTo>
                    <a:pt x="938" y="105"/>
                  </a:lnTo>
                  <a:close/>
                  <a:moveTo>
                    <a:pt x="911" y="116"/>
                  </a:moveTo>
                  <a:lnTo>
                    <a:pt x="911" y="116"/>
                  </a:lnTo>
                  <a:lnTo>
                    <a:pt x="911" y="116"/>
                  </a:lnTo>
                  <a:lnTo>
                    <a:pt x="911" y="116"/>
                  </a:lnTo>
                  <a:close/>
                  <a:moveTo>
                    <a:pt x="929" y="141"/>
                  </a:moveTo>
                  <a:lnTo>
                    <a:pt x="929" y="141"/>
                  </a:lnTo>
                  <a:lnTo>
                    <a:pt x="929" y="141"/>
                  </a:lnTo>
                  <a:lnTo>
                    <a:pt x="929" y="141"/>
                  </a:lnTo>
                  <a:close/>
                  <a:moveTo>
                    <a:pt x="909" y="125"/>
                  </a:moveTo>
                  <a:lnTo>
                    <a:pt x="909" y="126"/>
                  </a:lnTo>
                  <a:lnTo>
                    <a:pt x="909" y="126"/>
                  </a:lnTo>
                  <a:lnTo>
                    <a:pt x="909" y="125"/>
                  </a:lnTo>
                  <a:close/>
                  <a:moveTo>
                    <a:pt x="906" y="120"/>
                  </a:moveTo>
                  <a:lnTo>
                    <a:pt x="906" y="120"/>
                  </a:lnTo>
                  <a:lnTo>
                    <a:pt x="906" y="120"/>
                  </a:lnTo>
                  <a:lnTo>
                    <a:pt x="906" y="120"/>
                  </a:lnTo>
                  <a:close/>
                  <a:moveTo>
                    <a:pt x="935" y="146"/>
                  </a:moveTo>
                  <a:lnTo>
                    <a:pt x="935" y="146"/>
                  </a:lnTo>
                  <a:lnTo>
                    <a:pt x="935" y="144"/>
                  </a:lnTo>
                  <a:lnTo>
                    <a:pt x="935" y="146"/>
                  </a:lnTo>
                  <a:close/>
                  <a:moveTo>
                    <a:pt x="977" y="107"/>
                  </a:moveTo>
                  <a:lnTo>
                    <a:pt x="977" y="108"/>
                  </a:lnTo>
                  <a:lnTo>
                    <a:pt x="977" y="108"/>
                  </a:lnTo>
                  <a:lnTo>
                    <a:pt x="977" y="107"/>
                  </a:lnTo>
                  <a:close/>
                  <a:moveTo>
                    <a:pt x="971" y="110"/>
                  </a:moveTo>
                  <a:lnTo>
                    <a:pt x="971" y="110"/>
                  </a:lnTo>
                  <a:lnTo>
                    <a:pt x="971" y="110"/>
                  </a:lnTo>
                  <a:lnTo>
                    <a:pt x="971" y="110"/>
                  </a:lnTo>
                  <a:lnTo>
                    <a:pt x="971" y="110"/>
                  </a:lnTo>
                  <a:close/>
                  <a:moveTo>
                    <a:pt x="974" y="81"/>
                  </a:moveTo>
                  <a:lnTo>
                    <a:pt x="974" y="81"/>
                  </a:lnTo>
                  <a:lnTo>
                    <a:pt x="974" y="81"/>
                  </a:lnTo>
                  <a:lnTo>
                    <a:pt x="974" y="81"/>
                  </a:lnTo>
                  <a:lnTo>
                    <a:pt x="974" y="81"/>
                  </a:lnTo>
                  <a:close/>
                  <a:moveTo>
                    <a:pt x="977" y="108"/>
                  </a:moveTo>
                  <a:lnTo>
                    <a:pt x="977" y="108"/>
                  </a:lnTo>
                  <a:lnTo>
                    <a:pt x="977" y="108"/>
                  </a:lnTo>
                  <a:lnTo>
                    <a:pt x="977" y="108"/>
                  </a:lnTo>
                  <a:lnTo>
                    <a:pt x="977" y="108"/>
                  </a:lnTo>
                  <a:close/>
                  <a:moveTo>
                    <a:pt x="977" y="68"/>
                  </a:moveTo>
                  <a:lnTo>
                    <a:pt x="977" y="68"/>
                  </a:lnTo>
                  <a:lnTo>
                    <a:pt x="979" y="68"/>
                  </a:lnTo>
                  <a:lnTo>
                    <a:pt x="977" y="68"/>
                  </a:lnTo>
                  <a:lnTo>
                    <a:pt x="977" y="68"/>
                  </a:lnTo>
                  <a:close/>
                  <a:moveTo>
                    <a:pt x="974" y="108"/>
                  </a:moveTo>
                  <a:lnTo>
                    <a:pt x="974" y="108"/>
                  </a:lnTo>
                  <a:lnTo>
                    <a:pt x="974" y="108"/>
                  </a:lnTo>
                  <a:lnTo>
                    <a:pt x="974" y="108"/>
                  </a:lnTo>
                  <a:close/>
                  <a:moveTo>
                    <a:pt x="973" y="107"/>
                  </a:moveTo>
                  <a:lnTo>
                    <a:pt x="973" y="107"/>
                  </a:lnTo>
                  <a:lnTo>
                    <a:pt x="973" y="107"/>
                  </a:lnTo>
                  <a:lnTo>
                    <a:pt x="973" y="107"/>
                  </a:lnTo>
                  <a:lnTo>
                    <a:pt x="973" y="107"/>
                  </a:lnTo>
                  <a:lnTo>
                    <a:pt x="973" y="107"/>
                  </a:lnTo>
                  <a:close/>
                  <a:moveTo>
                    <a:pt x="971" y="36"/>
                  </a:moveTo>
                  <a:lnTo>
                    <a:pt x="971" y="36"/>
                  </a:lnTo>
                  <a:lnTo>
                    <a:pt x="971" y="36"/>
                  </a:lnTo>
                  <a:lnTo>
                    <a:pt x="971" y="36"/>
                  </a:lnTo>
                  <a:lnTo>
                    <a:pt x="971" y="36"/>
                  </a:lnTo>
                  <a:close/>
                  <a:moveTo>
                    <a:pt x="974" y="107"/>
                  </a:moveTo>
                  <a:lnTo>
                    <a:pt x="974" y="107"/>
                  </a:lnTo>
                  <a:lnTo>
                    <a:pt x="974" y="107"/>
                  </a:lnTo>
                  <a:lnTo>
                    <a:pt x="974" y="107"/>
                  </a:lnTo>
                  <a:lnTo>
                    <a:pt x="974" y="107"/>
                  </a:lnTo>
                  <a:lnTo>
                    <a:pt x="974" y="107"/>
                  </a:lnTo>
                  <a:lnTo>
                    <a:pt x="974" y="108"/>
                  </a:lnTo>
                  <a:lnTo>
                    <a:pt x="974" y="107"/>
                  </a:lnTo>
                  <a:lnTo>
                    <a:pt x="974" y="107"/>
                  </a:lnTo>
                  <a:close/>
                  <a:moveTo>
                    <a:pt x="979" y="69"/>
                  </a:moveTo>
                  <a:lnTo>
                    <a:pt x="979" y="69"/>
                  </a:lnTo>
                  <a:lnTo>
                    <a:pt x="979" y="69"/>
                  </a:lnTo>
                  <a:lnTo>
                    <a:pt x="979" y="69"/>
                  </a:lnTo>
                  <a:lnTo>
                    <a:pt x="979" y="69"/>
                  </a:lnTo>
                  <a:lnTo>
                    <a:pt x="979" y="71"/>
                  </a:lnTo>
                  <a:lnTo>
                    <a:pt x="979" y="69"/>
                  </a:lnTo>
                  <a:lnTo>
                    <a:pt x="979" y="69"/>
                  </a:lnTo>
                  <a:lnTo>
                    <a:pt x="979" y="69"/>
                  </a:lnTo>
                  <a:close/>
                  <a:moveTo>
                    <a:pt x="974" y="110"/>
                  </a:moveTo>
                  <a:lnTo>
                    <a:pt x="974" y="110"/>
                  </a:lnTo>
                  <a:lnTo>
                    <a:pt x="973" y="110"/>
                  </a:lnTo>
                  <a:lnTo>
                    <a:pt x="974" y="110"/>
                  </a:lnTo>
                  <a:close/>
                  <a:moveTo>
                    <a:pt x="973" y="108"/>
                  </a:moveTo>
                  <a:lnTo>
                    <a:pt x="973" y="107"/>
                  </a:lnTo>
                  <a:lnTo>
                    <a:pt x="973" y="107"/>
                  </a:lnTo>
                  <a:lnTo>
                    <a:pt x="973" y="108"/>
                  </a:lnTo>
                  <a:close/>
                  <a:moveTo>
                    <a:pt x="977" y="108"/>
                  </a:moveTo>
                  <a:lnTo>
                    <a:pt x="977" y="107"/>
                  </a:lnTo>
                  <a:lnTo>
                    <a:pt x="976" y="107"/>
                  </a:lnTo>
                  <a:lnTo>
                    <a:pt x="977" y="108"/>
                  </a:lnTo>
                  <a:close/>
                  <a:moveTo>
                    <a:pt x="1001" y="83"/>
                  </a:moveTo>
                  <a:lnTo>
                    <a:pt x="1001" y="83"/>
                  </a:lnTo>
                  <a:lnTo>
                    <a:pt x="1000" y="83"/>
                  </a:lnTo>
                  <a:lnTo>
                    <a:pt x="1001" y="83"/>
                  </a:lnTo>
                  <a:lnTo>
                    <a:pt x="1001" y="83"/>
                  </a:lnTo>
                  <a:lnTo>
                    <a:pt x="1001" y="83"/>
                  </a:lnTo>
                  <a:lnTo>
                    <a:pt x="1001" y="83"/>
                  </a:lnTo>
                  <a:lnTo>
                    <a:pt x="1001" y="83"/>
                  </a:lnTo>
                  <a:lnTo>
                    <a:pt x="1001" y="83"/>
                  </a:lnTo>
                  <a:close/>
                  <a:moveTo>
                    <a:pt x="979" y="78"/>
                  </a:moveTo>
                  <a:lnTo>
                    <a:pt x="980" y="77"/>
                  </a:lnTo>
                  <a:lnTo>
                    <a:pt x="980" y="77"/>
                  </a:lnTo>
                  <a:lnTo>
                    <a:pt x="980" y="77"/>
                  </a:lnTo>
                  <a:lnTo>
                    <a:pt x="979" y="78"/>
                  </a:lnTo>
                  <a:close/>
                  <a:moveTo>
                    <a:pt x="1000" y="83"/>
                  </a:moveTo>
                  <a:lnTo>
                    <a:pt x="1000" y="81"/>
                  </a:lnTo>
                  <a:lnTo>
                    <a:pt x="1000" y="81"/>
                  </a:lnTo>
                  <a:lnTo>
                    <a:pt x="1000" y="83"/>
                  </a:lnTo>
                  <a:close/>
                  <a:moveTo>
                    <a:pt x="1004" y="149"/>
                  </a:moveTo>
                  <a:lnTo>
                    <a:pt x="1006" y="150"/>
                  </a:lnTo>
                  <a:lnTo>
                    <a:pt x="1006" y="149"/>
                  </a:lnTo>
                  <a:lnTo>
                    <a:pt x="1004" y="149"/>
                  </a:lnTo>
                  <a:close/>
                  <a:moveTo>
                    <a:pt x="1004" y="140"/>
                  </a:moveTo>
                  <a:lnTo>
                    <a:pt x="1004" y="140"/>
                  </a:lnTo>
                  <a:lnTo>
                    <a:pt x="1004" y="140"/>
                  </a:lnTo>
                  <a:lnTo>
                    <a:pt x="1004" y="140"/>
                  </a:lnTo>
                  <a:close/>
                  <a:moveTo>
                    <a:pt x="1003" y="140"/>
                  </a:moveTo>
                  <a:lnTo>
                    <a:pt x="1003" y="140"/>
                  </a:lnTo>
                  <a:lnTo>
                    <a:pt x="1003" y="140"/>
                  </a:lnTo>
                  <a:lnTo>
                    <a:pt x="1004" y="140"/>
                  </a:lnTo>
                  <a:lnTo>
                    <a:pt x="1003" y="138"/>
                  </a:lnTo>
                  <a:lnTo>
                    <a:pt x="1003" y="140"/>
                  </a:lnTo>
                  <a:close/>
                  <a:moveTo>
                    <a:pt x="998" y="86"/>
                  </a:moveTo>
                  <a:lnTo>
                    <a:pt x="1000" y="86"/>
                  </a:lnTo>
                  <a:lnTo>
                    <a:pt x="998" y="84"/>
                  </a:lnTo>
                  <a:lnTo>
                    <a:pt x="998" y="86"/>
                  </a:lnTo>
                  <a:close/>
                  <a:moveTo>
                    <a:pt x="985" y="72"/>
                  </a:moveTo>
                  <a:lnTo>
                    <a:pt x="985" y="72"/>
                  </a:lnTo>
                  <a:lnTo>
                    <a:pt x="985" y="72"/>
                  </a:lnTo>
                  <a:lnTo>
                    <a:pt x="985" y="72"/>
                  </a:lnTo>
                  <a:lnTo>
                    <a:pt x="985" y="72"/>
                  </a:lnTo>
                  <a:lnTo>
                    <a:pt x="985" y="72"/>
                  </a:lnTo>
                  <a:lnTo>
                    <a:pt x="985" y="72"/>
                  </a:lnTo>
                  <a:lnTo>
                    <a:pt x="985" y="72"/>
                  </a:lnTo>
                  <a:lnTo>
                    <a:pt x="985" y="72"/>
                  </a:lnTo>
                  <a:close/>
                  <a:moveTo>
                    <a:pt x="982" y="86"/>
                  </a:moveTo>
                  <a:lnTo>
                    <a:pt x="983" y="89"/>
                  </a:lnTo>
                  <a:lnTo>
                    <a:pt x="985" y="89"/>
                  </a:lnTo>
                  <a:lnTo>
                    <a:pt x="983" y="84"/>
                  </a:lnTo>
                  <a:lnTo>
                    <a:pt x="982" y="86"/>
                  </a:lnTo>
                  <a:close/>
                  <a:moveTo>
                    <a:pt x="995" y="129"/>
                  </a:moveTo>
                  <a:lnTo>
                    <a:pt x="995" y="131"/>
                  </a:lnTo>
                  <a:lnTo>
                    <a:pt x="997" y="131"/>
                  </a:lnTo>
                  <a:lnTo>
                    <a:pt x="995" y="129"/>
                  </a:lnTo>
                  <a:close/>
                  <a:moveTo>
                    <a:pt x="997" y="132"/>
                  </a:moveTo>
                  <a:lnTo>
                    <a:pt x="997" y="134"/>
                  </a:lnTo>
                  <a:lnTo>
                    <a:pt x="998" y="131"/>
                  </a:lnTo>
                  <a:lnTo>
                    <a:pt x="997" y="131"/>
                  </a:lnTo>
                  <a:lnTo>
                    <a:pt x="997" y="132"/>
                  </a:lnTo>
                  <a:close/>
                  <a:moveTo>
                    <a:pt x="955" y="163"/>
                  </a:moveTo>
                  <a:lnTo>
                    <a:pt x="955" y="163"/>
                  </a:lnTo>
                  <a:lnTo>
                    <a:pt x="955" y="163"/>
                  </a:lnTo>
                  <a:lnTo>
                    <a:pt x="955" y="163"/>
                  </a:lnTo>
                  <a:lnTo>
                    <a:pt x="955" y="163"/>
                  </a:lnTo>
                  <a:lnTo>
                    <a:pt x="955" y="163"/>
                  </a:lnTo>
                  <a:lnTo>
                    <a:pt x="955" y="163"/>
                  </a:lnTo>
                  <a:lnTo>
                    <a:pt x="955" y="163"/>
                  </a:lnTo>
                  <a:lnTo>
                    <a:pt x="955" y="163"/>
                  </a:lnTo>
                  <a:close/>
                  <a:moveTo>
                    <a:pt x="950" y="102"/>
                  </a:moveTo>
                  <a:lnTo>
                    <a:pt x="950" y="102"/>
                  </a:lnTo>
                  <a:lnTo>
                    <a:pt x="950" y="102"/>
                  </a:lnTo>
                  <a:lnTo>
                    <a:pt x="950" y="102"/>
                  </a:lnTo>
                  <a:lnTo>
                    <a:pt x="950" y="102"/>
                  </a:lnTo>
                  <a:close/>
                  <a:moveTo>
                    <a:pt x="950" y="546"/>
                  </a:moveTo>
                  <a:lnTo>
                    <a:pt x="950" y="546"/>
                  </a:lnTo>
                  <a:lnTo>
                    <a:pt x="949" y="545"/>
                  </a:lnTo>
                  <a:lnTo>
                    <a:pt x="949" y="545"/>
                  </a:lnTo>
                  <a:lnTo>
                    <a:pt x="947" y="546"/>
                  </a:lnTo>
                  <a:lnTo>
                    <a:pt x="949" y="548"/>
                  </a:lnTo>
                  <a:lnTo>
                    <a:pt x="950" y="548"/>
                  </a:lnTo>
                  <a:lnTo>
                    <a:pt x="950" y="549"/>
                  </a:lnTo>
                  <a:lnTo>
                    <a:pt x="950" y="548"/>
                  </a:lnTo>
                  <a:lnTo>
                    <a:pt x="950" y="546"/>
                  </a:lnTo>
                  <a:close/>
                  <a:moveTo>
                    <a:pt x="946" y="143"/>
                  </a:moveTo>
                  <a:lnTo>
                    <a:pt x="947" y="141"/>
                  </a:lnTo>
                  <a:lnTo>
                    <a:pt x="946" y="141"/>
                  </a:lnTo>
                  <a:lnTo>
                    <a:pt x="946" y="143"/>
                  </a:lnTo>
                  <a:close/>
                  <a:moveTo>
                    <a:pt x="931" y="149"/>
                  </a:moveTo>
                  <a:lnTo>
                    <a:pt x="931" y="149"/>
                  </a:lnTo>
                  <a:lnTo>
                    <a:pt x="931" y="149"/>
                  </a:lnTo>
                  <a:lnTo>
                    <a:pt x="931" y="149"/>
                  </a:lnTo>
                  <a:close/>
                  <a:moveTo>
                    <a:pt x="950" y="102"/>
                  </a:moveTo>
                  <a:lnTo>
                    <a:pt x="952" y="102"/>
                  </a:lnTo>
                  <a:lnTo>
                    <a:pt x="952" y="101"/>
                  </a:lnTo>
                  <a:lnTo>
                    <a:pt x="950" y="102"/>
                  </a:lnTo>
                  <a:close/>
                  <a:moveTo>
                    <a:pt x="944" y="143"/>
                  </a:moveTo>
                  <a:lnTo>
                    <a:pt x="944" y="143"/>
                  </a:lnTo>
                  <a:lnTo>
                    <a:pt x="944" y="143"/>
                  </a:lnTo>
                  <a:lnTo>
                    <a:pt x="944" y="143"/>
                  </a:lnTo>
                  <a:close/>
                  <a:moveTo>
                    <a:pt x="971" y="167"/>
                  </a:moveTo>
                  <a:lnTo>
                    <a:pt x="971" y="167"/>
                  </a:lnTo>
                  <a:lnTo>
                    <a:pt x="971" y="167"/>
                  </a:lnTo>
                  <a:lnTo>
                    <a:pt x="971" y="167"/>
                  </a:lnTo>
                  <a:lnTo>
                    <a:pt x="971" y="167"/>
                  </a:lnTo>
                  <a:close/>
                  <a:moveTo>
                    <a:pt x="937" y="123"/>
                  </a:moveTo>
                  <a:lnTo>
                    <a:pt x="937" y="123"/>
                  </a:lnTo>
                  <a:lnTo>
                    <a:pt x="937" y="122"/>
                  </a:lnTo>
                  <a:lnTo>
                    <a:pt x="937" y="123"/>
                  </a:lnTo>
                  <a:close/>
                  <a:moveTo>
                    <a:pt x="938" y="108"/>
                  </a:moveTo>
                  <a:lnTo>
                    <a:pt x="938" y="108"/>
                  </a:lnTo>
                  <a:lnTo>
                    <a:pt x="938" y="108"/>
                  </a:lnTo>
                  <a:lnTo>
                    <a:pt x="938" y="108"/>
                  </a:lnTo>
                  <a:lnTo>
                    <a:pt x="938" y="108"/>
                  </a:lnTo>
                  <a:lnTo>
                    <a:pt x="938" y="108"/>
                  </a:lnTo>
                  <a:lnTo>
                    <a:pt x="937" y="108"/>
                  </a:lnTo>
                  <a:lnTo>
                    <a:pt x="938" y="108"/>
                  </a:lnTo>
                  <a:lnTo>
                    <a:pt x="938" y="108"/>
                  </a:lnTo>
                  <a:close/>
                  <a:moveTo>
                    <a:pt x="944" y="143"/>
                  </a:moveTo>
                  <a:lnTo>
                    <a:pt x="944" y="143"/>
                  </a:lnTo>
                  <a:lnTo>
                    <a:pt x="944" y="143"/>
                  </a:lnTo>
                  <a:lnTo>
                    <a:pt x="944" y="143"/>
                  </a:lnTo>
                  <a:lnTo>
                    <a:pt x="944" y="143"/>
                  </a:lnTo>
                  <a:close/>
                  <a:moveTo>
                    <a:pt x="935" y="107"/>
                  </a:moveTo>
                  <a:lnTo>
                    <a:pt x="935" y="108"/>
                  </a:lnTo>
                  <a:lnTo>
                    <a:pt x="935" y="107"/>
                  </a:lnTo>
                  <a:lnTo>
                    <a:pt x="935" y="107"/>
                  </a:lnTo>
                  <a:close/>
                  <a:moveTo>
                    <a:pt x="940" y="570"/>
                  </a:moveTo>
                  <a:lnTo>
                    <a:pt x="938" y="575"/>
                  </a:lnTo>
                  <a:lnTo>
                    <a:pt x="938" y="579"/>
                  </a:lnTo>
                  <a:lnTo>
                    <a:pt x="944" y="572"/>
                  </a:lnTo>
                  <a:lnTo>
                    <a:pt x="944" y="570"/>
                  </a:lnTo>
                  <a:lnTo>
                    <a:pt x="943" y="569"/>
                  </a:lnTo>
                  <a:lnTo>
                    <a:pt x="940" y="570"/>
                  </a:lnTo>
                  <a:close/>
                  <a:moveTo>
                    <a:pt x="938" y="122"/>
                  </a:moveTo>
                  <a:lnTo>
                    <a:pt x="938" y="122"/>
                  </a:lnTo>
                  <a:lnTo>
                    <a:pt x="938" y="122"/>
                  </a:lnTo>
                  <a:lnTo>
                    <a:pt x="938" y="122"/>
                  </a:lnTo>
                  <a:lnTo>
                    <a:pt x="938" y="122"/>
                  </a:lnTo>
                  <a:lnTo>
                    <a:pt x="938" y="122"/>
                  </a:lnTo>
                  <a:lnTo>
                    <a:pt x="938" y="122"/>
                  </a:lnTo>
                  <a:lnTo>
                    <a:pt x="938" y="122"/>
                  </a:lnTo>
                  <a:lnTo>
                    <a:pt x="938" y="122"/>
                  </a:lnTo>
                  <a:close/>
                  <a:moveTo>
                    <a:pt x="955" y="164"/>
                  </a:moveTo>
                  <a:lnTo>
                    <a:pt x="955" y="164"/>
                  </a:lnTo>
                  <a:lnTo>
                    <a:pt x="955" y="164"/>
                  </a:lnTo>
                  <a:lnTo>
                    <a:pt x="955" y="164"/>
                  </a:lnTo>
                  <a:close/>
                  <a:moveTo>
                    <a:pt x="956" y="126"/>
                  </a:moveTo>
                  <a:lnTo>
                    <a:pt x="956" y="126"/>
                  </a:lnTo>
                  <a:lnTo>
                    <a:pt x="955" y="126"/>
                  </a:lnTo>
                  <a:lnTo>
                    <a:pt x="956" y="126"/>
                  </a:lnTo>
                  <a:close/>
                  <a:moveTo>
                    <a:pt x="971" y="167"/>
                  </a:moveTo>
                  <a:lnTo>
                    <a:pt x="970" y="167"/>
                  </a:lnTo>
                  <a:lnTo>
                    <a:pt x="971" y="167"/>
                  </a:lnTo>
                  <a:lnTo>
                    <a:pt x="971" y="167"/>
                  </a:lnTo>
                  <a:close/>
                  <a:moveTo>
                    <a:pt x="967" y="170"/>
                  </a:moveTo>
                  <a:lnTo>
                    <a:pt x="967" y="170"/>
                  </a:lnTo>
                  <a:lnTo>
                    <a:pt x="967" y="170"/>
                  </a:lnTo>
                  <a:lnTo>
                    <a:pt x="967" y="170"/>
                  </a:lnTo>
                  <a:close/>
                  <a:moveTo>
                    <a:pt x="965" y="172"/>
                  </a:moveTo>
                  <a:lnTo>
                    <a:pt x="965" y="170"/>
                  </a:lnTo>
                  <a:lnTo>
                    <a:pt x="964" y="172"/>
                  </a:lnTo>
                  <a:lnTo>
                    <a:pt x="964" y="172"/>
                  </a:lnTo>
                  <a:lnTo>
                    <a:pt x="964" y="172"/>
                  </a:lnTo>
                  <a:lnTo>
                    <a:pt x="964" y="172"/>
                  </a:lnTo>
                  <a:lnTo>
                    <a:pt x="965" y="172"/>
                  </a:lnTo>
                  <a:lnTo>
                    <a:pt x="965" y="172"/>
                  </a:lnTo>
                  <a:lnTo>
                    <a:pt x="965" y="172"/>
                  </a:lnTo>
                  <a:close/>
                  <a:moveTo>
                    <a:pt x="970" y="172"/>
                  </a:moveTo>
                  <a:lnTo>
                    <a:pt x="970" y="172"/>
                  </a:lnTo>
                  <a:lnTo>
                    <a:pt x="970" y="172"/>
                  </a:lnTo>
                  <a:lnTo>
                    <a:pt x="970" y="172"/>
                  </a:lnTo>
                  <a:close/>
                  <a:moveTo>
                    <a:pt x="971" y="119"/>
                  </a:moveTo>
                  <a:lnTo>
                    <a:pt x="970" y="116"/>
                  </a:lnTo>
                  <a:lnTo>
                    <a:pt x="968" y="114"/>
                  </a:lnTo>
                  <a:lnTo>
                    <a:pt x="965" y="114"/>
                  </a:lnTo>
                  <a:lnTo>
                    <a:pt x="962" y="116"/>
                  </a:lnTo>
                  <a:lnTo>
                    <a:pt x="961" y="119"/>
                  </a:lnTo>
                  <a:lnTo>
                    <a:pt x="961" y="120"/>
                  </a:lnTo>
                  <a:lnTo>
                    <a:pt x="959" y="123"/>
                  </a:lnTo>
                  <a:lnTo>
                    <a:pt x="956" y="125"/>
                  </a:lnTo>
                  <a:lnTo>
                    <a:pt x="956" y="126"/>
                  </a:lnTo>
                  <a:lnTo>
                    <a:pt x="956" y="126"/>
                  </a:lnTo>
                  <a:lnTo>
                    <a:pt x="956" y="126"/>
                  </a:lnTo>
                  <a:lnTo>
                    <a:pt x="967" y="126"/>
                  </a:lnTo>
                  <a:lnTo>
                    <a:pt x="970" y="125"/>
                  </a:lnTo>
                  <a:lnTo>
                    <a:pt x="971" y="119"/>
                  </a:lnTo>
                  <a:close/>
                  <a:moveTo>
                    <a:pt x="958" y="166"/>
                  </a:moveTo>
                  <a:lnTo>
                    <a:pt x="958" y="166"/>
                  </a:lnTo>
                  <a:lnTo>
                    <a:pt x="958" y="166"/>
                  </a:lnTo>
                  <a:lnTo>
                    <a:pt x="958" y="167"/>
                  </a:lnTo>
                  <a:lnTo>
                    <a:pt x="958" y="167"/>
                  </a:lnTo>
                  <a:lnTo>
                    <a:pt x="958" y="167"/>
                  </a:lnTo>
                  <a:lnTo>
                    <a:pt x="958" y="167"/>
                  </a:lnTo>
                  <a:lnTo>
                    <a:pt x="958" y="166"/>
                  </a:lnTo>
                  <a:lnTo>
                    <a:pt x="958" y="166"/>
                  </a:lnTo>
                  <a:close/>
                  <a:moveTo>
                    <a:pt x="958" y="166"/>
                  </a:moveTo>
                  <a:lnTo>
                    <a:pt x="959" y="167"/>
                  </a:lnTo>
                  <a:lnTo>
                    <a:pt x="959" y="166"/>
                  </a:lnTo>
                  <a:lnTo>
                    <a:pt x="958" y="166"/>
                  </a:lnTo>
                  <a:close/>
                  <a:moveTo>
                    <a:pt x="959" y="167"/>
                  </a:moveTo>
                  <a:lnTo>
                    <a:pt x="959" y="167"/>
                  </a:lnTo>
                  <a:lnTo>
                    <a:pt x="958" y="167"/>
                  </a:lnTo>
                  <a:lnTo>
                    <a:pt x="959" y="167"/>
                  </a:lnTo>
                  <a:lnTo>
                    <a:pt x="959" y="167"/>
                  </a:lnTo>
                  <a:lnTo>
                    <a:pt x="959" y="167"/>
                  </a:lnTo>
                  <a:lnTo>
                    <a:pt x="959" y="167"/>
                  </a:lnTo>
                  <a:lnTo>
                    <a:pt x="959" y="167"/>
                  </a:lnTo>
                  <a:lnTo>
                    <a:pt x="959" y="167"/>
                  </a:lnTo>
                  <a:close/>
                  <a:moveTo>
                    <a:pt x="959" y="169"/>
                  </a:moveTo>
                  <a:lnTo>
                    <a:pt x="961" y="169"/>
                  </a:lnTo>
                  <a:lnTo>
                    <a:pt x="961" y="169"/>
                  </a:lnTo>
                  <a:lnTo>
                    <a:pt x="959" y="169"/>
                  </a:lnTo>
                  <a:lnTo>
                    <a:pt x="959" y="16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05" name="Freeform 8"/>
            <p:cNvSpPr>
              <a:spLocks noEditPoints="1"/>
            </p:cNvSpPr>
            <p:nvPr/>
          </p:nvSpPr>
          <p:spPr bwMode="auto">
            <a:xfrm>
              <a:off x="7280275" y="1219200"/>
              <a:ext cx="2139950" cy="1489075"/>
            </a:xfrm>
            <a:custGeom>
              <a:avLst/>
              <a:gdLst>
                <a:gd name="T0" fmla="*/ 1339 w 1348"/>
                <a:gd name="T1" fmla="*/ 445 h 938"/>
                <a:gd name="T2" fmla="*/ 1344 w 1348"/>
                <a:gd name="T3" fmla="*/ 457 h 938"/>
                <a:gd name="T4" fmla="*/ 352 w 1348"/>
                <a:gd name="T5" fmla="*/ 885 h 938"/>
                <a:gd name="T6" fmla="*/ 678 w 1348"/>
                <a:gd name="T7" fmla="*/ 214 h 938"/>
                <a:gd name="T8" fmla="*/ 483 w 1348"/>
                <a:gd name="T9" fmla="*/ 290 h 938"/>
                <a:gd name="T10" fmla="*/ 370 w 1348"/>
                <a:gd name="T11" fmla="*/ 862 h 938"/>
                <a:gd name="T12" fmla="*/ 609 w 1348"/>
                <a:gd name="T13" fmla="*/ 224 h 938"/>
                <a:gd name="T14" fmla="*/ 1121 w 1348"/>
                <a:gd name="T15" fmla="*/ 409 h 938"/>
                <a:gd name="T16" fmla="*/ 1157 w 1348"/>
                <a:gd name="T17" fmla="*/ 435 h 938"/>
                <a:gd name="T18" fmla="*/ 1136 w 1348"/>
                <a:gd name="T19" fmla="*/ 450 h 938"/>
                <a:gd name="T20" fmla="*/ 1151 w 1348"/>
                <a:gd name="T21" fmla="*/ 430 h 938"/>
                <a:gd name="T22" fmla="*/ 1106 w 1348"/>
                <a:gd name="T23" fmla="*/ 445 h 938"/>
                <a:gd name="T24" fmla="*/ 1052 w 1348"/>
                <a:gd name="T25" fmla="*/ 408 h 938"/>
                <a:gd name="T26" fmla="*/ 1067 w 1348"/>
                <a:gd name="T27" fmla="*/ 430 h 938"/>
                <a:gd name="T28" fmla="*/ 1037 w 1348"/>
                <a:gd name="T29" fmla="*/ 396 h 938"/>
                <a:gd name="T30" fmla="*/ 1032 w 1348"/>
                <a:gd name="T31" fmla="*/ 382 h 938"/>
                <a:gd name="T32" fmla="*/ 1049 w 1348"/>
                <a:gd name="T33" fmla="*/ 384 h 938"/>
                <a:gd name="T34" fmla="*/ 1109 w 1348"/>
                <a:gd name="T35" fmla="*/ 409 h 938"/>
                <a:gd name="T36" fmla="*/ 939 w 1348"/>
                <a:gd name="T37" fmla="*/ 322 h 938"/>
                <a:gd name="T38" fmla="*/ 927 w 1348"/>
                <a:gd name="T39" fmla="*/ 319 h 938"/>
                <a:gd name="T40" fmla="*/ 721 w 1348"/>
                <a:gd name="T41" fmla="*/ 319 h 938"/>
                <a:gd name="T42" fmla="*/ 675 w 1348"/>
                <a:gd name="T43" fmla="*/ 316 h 938"/>
                <a:gd name="T44" fmla="*/ 510 w 1348"/>
                <a:gd name="T45" fmla="*/ 355 h 938"/>
                <a:gd name="T46" fmla="*/ 374 w 1348"/>
                <a:gd name="T47" fmla="*/ 361 h 938"/>
                <a:gd name="T48" fmla="*/ 287 w 1348"/>
                <a:gd name="T49" fmla="*/ 347 h 938"/>
                <a:gd name="T50" fmla="*/ 218 w 1348"/>
                <a:gd name="T51" fmla="*/ 384 h 938"/>
                <a:gd name="T52" fmla="*/ 37 w 1348"/>
                <a:gd name="T53" fmla="*/ 525 h 938"/>
                <a:gd name="T54" fmla="*/ 39 w 1348"/>
                <a:gd name="T55" fmla="*/ 606 h 938"/>
                <a:gd name="T56" fmla="*/ 12 w 1348"/>
                <a:gd name="T57" fmla="*/ 661 h 938"/>
                <a:gd name="T58" fmla="*/ 70 w 1348"/>
                <a:gd name="T59" fmla="*/ 686 h 938"/>
                <a:gd name="T60" fmla="*/ 127 w 1348"/>
                <a:gd name="T61" fmla="*/ 721 h 938"/>
                <a:gd name="T62" fmla="*/ 177 w 1348"/>
                <a:gd name="T63" fmla="*/ 745 h 938"/>
                <a:gd name="T64" fmla="*/ 210 w 1348"/>
                <a:gd name="T65" fmla="*/ 760 h 938"/>
                <a:gd name="T66" fmla="*/ 239 w 1348"/>
                <a:gd name="T67" fmla="*/ 739 h 938"/>
                <a:gd name="T68" fmla="*/ 308 w 1348"/>
                <a:gd name="T69" fmla="*/ 755 h 938"/>
                <a:gd name="T70" fmla="*/ 329 w 1348"/>
                <a:gd name="T71" fmla="*/ 811 h 938"/>
                <a:gd name="T72" fmla="*/ 340 w 1348"/>
                <a:gd name="T73" fmla="*/ 864 h 938"/>
                <a:gd name="T74" fmla="*/ 373 w 1348"/>
                <a:gd name="T75" fmla="*/ 862 h 938"/>
                <a:gd name="T76" fmla="*/ 407 w 1348"/>
                <a:gd name="T77" fmla="*/ 858 h 938"/>
                <a:gd name="T78" fmla="*/ 401 w 1348"/>
                <a:gd name="T79" fmla="*/ 904 h 938"/>
                <a:gd name="T80" fmla="*/ 426 w 1348"/>
                <a:gd name="T81" fmla="*/ 938 h 938"/>
                <a:gd name="T82" fmla="*/ 499 w 1348"/>
                <a:gd name="T83" fmla="*/ 892 h 938"/>
                <a:gd name="T84" fmla="*/ 535 w 1348"/>
                <a:gd name="T85" fmla="*/ 850 h 938"/>
                <a:gd name="T86" fmla="*/ 572 w 1348"/>
                <a:gd name="T87" fmla="*/ 766 h 938"/>
                <a:gd name="T88" fmla="*/ 648 w 1348"/>
                <a:gd name="T89" fmla="*/ 721 h 938"/>
                <a:gd name="T90" fmla="*/ 715 w 1348"/>
                <a:gd name="T91" fmla="*/ 745 h 938"/>
                <a:gd name="T92" fmla="*/ 748 w 1348"/>
                <a:gd name="T93" fmla="*/ 716 h 938"/>
                <a:gd name="T94" fmla="*/ 796 w 1348"/>
                <a:gd name="T95" fmla="*/ 667 h 938"/>
                <a:gd name="T96" fmla="*/ 838 w 1348"/>
                <a:gd name="T97" fmla="*/ 629 h 938"/>
                <a:gd name="T98" fmla="*/ 859 w 1348"/>
                <a:gd name="T99" fmla="*/ 573 h 938"/>
                <a:gd name="T100" fmla="*/ 918 w 1348"/>
                <a:gd name="T101" fmla="*/ 549 h 938"/>
                <a:gd name="T102" fmla="*/ 995 w 1348"/>
                <a:gd name="T103" fmla="*/ 552 h 938"/>
                <a:gd name="T104" fmla="*/ 1040 w 1348"/>
                <a:gd name="T105" fmla="*/ 546 h 938"/>
                <a:gd name="T106" fmla="*/ 1079 w 1348"/>
                <a:gd name="T107" fmla="*/ 536 h 938"/>
                <a:gd name="T108" fmla="*/ 1113 w 1348"/>
                <a:gd name="T109" fmla="*/ 518 h 938"/>
                <a:gd name="T110" fmla="*/ 1153 w 1348"/>
                <a:gd name="T111" fmla="*/ 495 h 938"/>
                <a:gd name="T112" fmla="*/ 1181 w 1348"/>
                <a:gd name="T113" fmla="*/ 477 h 938"/>
                <a:gd name="T114" fmla="*/ 1181 w 1348"/>
                <a:gd name="T115" fmla="*/ 272 h 938"/>
                <a:gd name="T116" fmla="*/ 1195 w 1348"/>
                <a:gd name="T117" fmla="*/ 295 h 938"/>
                <a:gd name="T118" fmla="*/ 1190 w 1348"/>
                <a:gd name="T119" fmla="*/ 313 h 938"/>
                <a:gd name="T120" fmla="*/ 1336 w 1348"/>
                <a:gd name="T121" fmla="*/ 433 h 938"/>
                <a:gd name="T122" fmla="*/ 1336 w 1348"/>
                <a:gd name="T123" fmla="*/ 447 h 938"/>
                <a:gd name="T124" fmla="*/ 1196 w 1348"/>
                <a:gd name="T125" fmla="*/ 296 h 9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48" h="938">
                  <a:moveTo>
                    <a:pt x="560" y="322"/>
                  </a:moveTo>
                  <a:lnTo>
                    <a:pt x="561" y="322"/>
                  </a:lnTo>
                  <a:lnTo>
                    <a:pt x="561" y="320"/>
                  </a:lnTo>
                  <a:lnTo>
                    <a:pt x="561" y="319"/>
                  </a:lnTo>
                  <a:lnTo>
                    <a:pt x="560" y="320"/>
                  </a:lnTo>
                  <a:lnTo>
                    <a:pt x="560" y="322"/>
                  </a:lnTo>
                  <a:close/>
                  <a:moveTo>
                    <a:pt x="1055" y="3"/>
                  </a:moveTo>
                  <a:lnTo>
                    <a:pt x="1055" y="1"/>
                  </a:lnTo>
                  <a:lnTo>
                    <a:pt x="1053" y="1"/>
                  </a:lnTo>
                  <a:lnTo>
                    <a:pt x="1053" y="3"/>
                  </a:lnTo>
                  <a:lnTo>
                    <a:pt x="1055" y="3"/>
                  </a:lnTo>
                  <a:close/>
                  <a:moveTo>
                    <a:pt x="1347" y="435"/>
                  </a:moveTo>
                  <a:lnTo>
                    <a:pt x="1347" y="435"/>
                  </a:lnTo>
                  <a:lnTo>
                    <a:pt x="1345" y="435"/>
                  </a:lnTo>
                  <a:lnTo>
                    <a:pt x="1345" y="435"/>
                  </a:lnTo>
                  <a:lnTo>
                    <a:pt x="1345" y="435"/>
                  </a:lnTo>
                  <a:lnTo>
                    <a:pt x="1347" y="436"/>
                  </a:lnTo>
                  <a:lnTo>
                    <a:pt x="1347" y="435"/>
                  </a:lnTo>
                  <a:lnTo>
                    <a:pt x="1347" y="435"/>
                  </a:lnTo>
                  <a:lnTo>
                    <a:pt x="1347" y="435"/>
                  </a:lnTo>
                  <a:close/>
                  <a:moveTo>
                    <a:pt x="1339" y="445"/>
                  </a:moveTo>
                  <a:lnTo>
                    <a:pt x="1339" y="445"/>
                  </a:lnTo>
                  <a:lnTo>
                    <a:pt x="1338" y="445"/>
                  </a:lnTo>
                  <a:lnTo>
                    <a:pt x="1338" y="447"/>
                  </a:lnTo>
                  <a:lnTo>
                    <a:pt x="1338" y="447"/>
                  </a:lnTo>
                  <a:lnTo>
                    <a:pt x="1339" y="447"/>
                  </a:lnTo>
                  <a:lnTo>
                    <a:pt x="1339" y="447"/>
                  </a:lnTo>
                  <a:lnTo>
                    <a:pt x="1339" y="445"/>
                  </a:lnTo>
                  <a:lnTo>
                    <a:pt x="1339" y="445"/>
                  </a:lnTo>
                  <a:close/>
                  <a:moveTo>
                    <a:pt x="1321" y="456"/>
                  </a:moveTo>
                  <a:lnTo>
                    <a:pt x="1321" y="456"/>
                  </a:lnTo>
                  <a:lnTo>
                    <a:pt x="1320" y="456"/>
                  </a:lnTo>
                  <a:lnTo>
                    <a:pt x="1321" y="456"/>
                  </a:lnTo>
                  <a:lnTo>
                    <a:pt x="1321" y="456"/>
                  </a:lnTo>
                  <a:lnTo>
                    <a:pt x="1321" y="456"/>
                  </a:lnTo>
                  <a:lnTo>
                    <a:pt x="1321" y="456"/>
                  </a:lnTo>
                  <a:lnTo>
                    <a:pt x="1321" y="456"/>
                  </a:lnTo>
                  <a:lnTo>
                    <a:pt x="1321" y="456"/>
                  </a:lnTo>
                  <a:close/>
                  <a:moveTo>
                    <a:pt x="1344" y="457"/>
                  </a:moveTo>
                  <a:lnTo>
                    <a:pt x="1344" y="457"/>
                  </a:lnTo>
                  <a:lnTo>
                    <a:pt x="1344" y="457"/>
                  </a:lnTo>
                  <a:lnTo>
                    <a:pt x="1344" y="457"/>
                  </a:lnTo>
                  <a:lnTo>
                    <a:pt x="1344" y="457"/>
                  </a:lnTo>
                  <a:lnTo>
                    <a:pt x="1344" y="459"/>
                  </a:lnTo>
                  <a:lnTo>
                    <a:pt x="1344" y="457"/>
                  </a:lnTo>
                  <a:lnTo>
                    <a:pt x="1344" y="457"/>
                  </a:lnTo>
                  <a:lnTo>
                    <a:pt x="1344" y="457"/>
                  </a:lnTo>
                  <a:close/>
                  <a:moveTo>
                    <a:pt x="564" y="317"/>
                  </a:moveTo>
                  <a:lnTo>
                    <a:pt x="564" y="317"/>
                  </a:lnTo>
                  <a:lnTo>
                    <a:pt x="564" y="319"/>
                  </a:lnTo>
                  <a:lnTo>
                    <a:pt x="566" y="319"/>
                  </a:lnTo>
                  <a:lnTo>
                    <a:pt x="566" y="319"/>
                  </a:lnTo>
                  <a:lnTo>
                    <a:pt x="566" y="317"/>
                  </a:lnTo>
                  <a:lnTo>
                    <a:pt x="564" y="316"/>
                  </a:lnTo>
                  <a:lnTo>
                    <a:pt x="564" y="317"/>
                  </a:lnTo>
                  <a:close/>
                  <a:moveTo>
                    <a:pt x="355" y="877"/>
                  </a:moveTo>
                  <a:lnTo>
                    <a:pt x="353" y="879"/>
                  </a:lnTo>
                  <a:lnTo>
                    <a:pt x="349" y="879"/>
                  </a:lnTo>
                  <a:lnTo>
                    <a:pt x="350" y="880"/>
                  </a:lnTo>
                  <a:lnTo>
                    <a:pt x="352" y="883"/>
                  </a:lnTo>
                  <a:lnTo>
                    <a:pt x="352" y="883"/>
                  </a:lnTo>
                  <a:lnTo>
                    <a:pt x="352" y="883"/>
                  </a:lnTo>
                  <a:lnTo>
                    <a:pt x="352" y="885"/>
                  </a:lnTo>
                  <a:lnTo>
                    <a:pt x="352" y="886"/>
                  </a:lnTo>
                  <a:lnTo>
                    <a:pt x="353" y="886"/>
                  </a:lnTo>
                  <a:lnTo>
                    <a:pt x="355" y="886"/>
                  </a:lnTo>
                  <a:lnTo>
                    <a:pt x="359" y="885"/>
                  </a:lnTo>
                  <a:lnTo>
                    <a:pt x="362" y="882"/>
                  </a:lnTo>
                  <a:lnTo>
                    <a:pt x="362" y="879"/>
                  </a:lnTo>
                  <a:lnTo>
                    <a:pt x="361" y="877"/>
                  </a:lnTo>
                  <a:lnTo>
                    <a:pt x="355" y="877"/>
                  </a:lnTo>
                  <a:close/>
                  <a:moveTo>
                    <a:pt x="1047" y="1"/>
                  </a:moveTo>
                  <a:lnTo>
                    <a:pt x="1049" y="1"/>
                  </a:lnTo>
                  <a:lnTo>
                    <a:pt x="1052" y="1"/>
                  </a:lnTo>
                  <a:lnTo>
                    <a:pt x="1050" y="1"/>
                  </a:lnTo>
                  <a:lnTo>
                    <a:pt x="1049" y="1"/>
                  </a:lnTo>
                  <a:lnTo>
                    <a:pt x="1047" y="0"/>
                  </a:lnTo>
                  <a:lnTo>
                    <a:pt x="1046" y="0"/>
                  </a:lnTo>
                  <a:lnTo>
                    <a:pt x="1046" y="1"/>
                  </a:lnTo>
                  <a:lnTo>
                    <a:pt x="1047" y="1"/>
                  </a:lnTo>
                  <a:close/>
                  <a:moveTo>
                    <a:pt x="669" y="218"/>
                  </a:moveTo>
                  <a:lnTo>
                    <a:pt x="672" y="215"/>
                  </a:lnTo>
                  <a:lnTo>
                    <a:pt x="677" y="215"/>
                  </a:lnTo>
                  <a:lnTo>
                    <a:pt x="678" y="214"/>
                  </a:lnTo>
                  <a:lnTo>
                    <a:pt x="680" y="209"/>
                  </a:lnTo>
                  <a:lnTo>
                    <a:pt x="683" y="207"/>
                  </a:lnTo>
                  <a:lnTo>
                    <a:pt x="684" y="206"/>
                  </a:lnTo>
                  <a:lnTo>
                    <a:pt x="684" y="204"/>
                  </a:lnTo>
                  <a:lnTo>
                    <a:pt x="683" y="204"/>
                  </a:lnTo>
                  <a:lnTo>
                    <a:pt x="675" y="204"/>
                  </a:lnTo>
                  <a:lnTo>
                    <a:pt x="672" y="206"/>
                  </a:lnTo>
                  <a:lnTo>
                    <a:pt x="669" y="209"/>
                  </a:lnTo>
                  <a:lnTo>
                    <a:pt x="668" y="212"/>
                  </a:lnTo>
                  <a:lnTo>
                    <a:pt x="665" y="220"/>
                  </a:lnTo>
                  <a:lnTo>
                    <a:pt x="662" y="223"/>
                  </a:lnTo>
                  <a:lnTo>
                    <a:pt x="662" y="224"/>
                  </a:lnTo>
                  <a:lnTo>
                    <a:pt x="669" y="218"/>
                  </a:lnTo>
                  <a:close/>
                  <a:moveTo>
                    <a:pt x="468" y="301"/>
                  </a:moveTo>
                  <a:lnTo>
                    <a:pt x="471" y="301"/>
                  </a:lnTo>
                  <a:lnTo>
                    <a:pt x="477" y="298"/>
                  </a:lnTo>
                  <a:lnTo>
                    <a:pt x="480" y="296"/>
                  </a:lnTo>
                  <a:lnTo>
                    <a:pt x="483" y="296"/>
                  </a:lnTo>
                  <a:lnTo>
                    <a:pt x="483" y="295"/>
                  </a:lnTo>
                  <a:lnTo>
                    <a:pt x="484" y="292"/>
                  </a:lnTo>
                  <a:lnTo>
                    <a:pt x="483" y="290"/>
                  </a:lnTo>
                  <a:lnTo>
                    <a:pt x="481" y="290"/>
                  </a:lnTo>
                  <a:lnTo>
                    <a:pt x="478" y="290"/>
                  </a:lnTo>
                  <a:lnTo>
                    <a:pt x="475" y="292"/>
                  </a:lnTo>
                  <a:lnTo>
                    <a:pt x="472" y="290"/>
                  </a:lnTo>
                  <a:lnTo>
                    <a:pt x="462" y="296"/>
                  </a:lnTo>
                  <a:lnTo>
                    <a:pt x="462" y="299"/>
                  </a:lnTo>
                  <a:lnTo>
                    <a:pt x="465" y="301"/>
                  </a:lnTo>
                  <a:lnTo>
                    <a:pt x="468" y="301"/>
                  </a:lnTo>
                  <a:close/>
                  <a:moveTo>
                    <a:pt x="370" y="861"/>
                  </a:moveTo>
                  <a:lnTo>
                    <a:pt x="367" y="861"/>
                  </a:lnTo>
                  <a:lnTo>
                    <a:pt x="361" y="862"/>
                  </a:lnTo>
                  <a:lnTo>
                    <a:pt x="359" y="861"/>
                  </a:lnTo>
                  <a:lnTo>
                    <a:pt x="356" y="861"/>
                  </a:lnTo>
                  <a:lnTo>
                    <a:pt x="355" y="862"/>
                  </a:lnTo>
                  <a:lnTo>
                    <a:pt x="352" y="865"/>
                  </a:lnTo>
                  <a:lnTo>
                    <a:pt x="352" y="870"/>
                  </a:lnTo>
                  <a:lnTo>
                    <a:pt x="356" y="871"/>
                  </a:lnTo>
                  <a:lnTo>
                    <a:pt x="365" y="874"/>
                  </a:lnTo>
                  <a:lnTo>
                    <a:pt x="368" y="871"/>
                  </a:lnTo>
                  <a:lnTo>
                    <a:pt x="365" y="864"/>
                  </a:lnTo>
                  <a:lnTo>
                    <a:pt x="370" y="862"/>
                  </a:lnTo>
                  <a:lnTo>
                    <a:pt x="370" y="861"/>
                  </a:lnTo>
                  <a:close/>
                  <a:moveTo>
                    <a:pt x="534" y="257"/>
                  </a:moveTo>
                  <a:lnTo>
                    <a:pt x="538" y="253"/>
                  </a:lnTo>
                  <a:lnTo>
                    <a:pt x="541" y="250"/>
                  </a:lnTo>
                  <a:lnTo>
                    <a:pt x="544" y="248"/>
                  </a:lnTo>
                  <a:lnTo>
                    <a:pt x="552" y="247"/>
                  </a:lnTo>
                  <a:lnTo>
                    <a:pt x="555" y="245"/>
                  </a:lnTo>
                  <a:lnTo>
                    <a:pt x="564" y="239"/>
                  </a:lnTo>
                  <a:lnTo>
                    <a:pt x="578" y="232"/>
                  </a:lnTo>
                  <a:lnTo>
                    <a:pt x="581" y="230"/>
                  </a:lnTo>
                  <a:lnTo>
                    <a:pt x="582" y="230"/>
                  </a:lnTo>
                  <a:lnTo>
                    <a:pt x="585" y="230"/>
                  </a:lnTo>
                  <a:lnTo>
                    <a:pt x="587" y="230"/>
                  </a:lnTo>
                  <a:lnTo>
                    <a:pt x="588" y="230"/>
                  </a:lnTo>
                  <a:lnTo>
                    <a:pt x="591" y="227"/>
                  </a:lnTo>
                  <a:lnTo>
                    <a:pt x="593" y="227"/>
                  </a:lnTo>
                  <a:lnTo>
                    <a:pt x="596" y="227"/>
                  </a:lnTo>
                  <a:lnTo>
                    <a:pt x="603" y="226"/>
                  </a:lnTo>
                  <a:lnTo>
                    <a:pt x="608" y="226"/>
                  </a:lnTo>
                  <a:lnTo>
                    <a:pt x="611" y="224"/>
                  </a:lnTo>
                  <a:lnTo>
                    <a:pt x="609" y="224"/>
                  </a:lnTo>
                  <a:lnTo>
                    <a:pt x="602" y="224"/>
                  </a:lnTo>
                  <a:lnTo>
                    <a:pt x="591" y="223"/>
                  </a:lnTo>
                  <a:lnTo>
                    <a:pt x="587" y="223"/>
                  </a:lnTo>
                  <a:lnTo>
                    <a:pt x="572" y="227"/>
                  </a:lnTo>
                  <a:lnTo>
                    <a:pt x="567" y="229"/>
                  </a:lnTo>
                  <a:lnTo>
                    <a:pt x="555" y="238"/>
                  </a:lnTo>
                  <a:lnTo>
                    <a:pt x="544" y="242"/>
                  </a:lnTo>
                  <a:lnTo>
                    <a:pt x="535" y="247"/>
                  </a:lnTo>
                  <a:lnTo>
                    <a:pt x="529" y="253"/>
                  </a:lnTo>
                  <a:lnTo>
                    <a:pt x="531" y="259"/>
                  </a:lnTo>
                  <a:lnTo>
                    <a:pt x="534" y="257"/>
                  </a:lnTo>
                  <a:close/>
                  <a:moveTo>
                    <a:pt x="1202" y="468"/>
                  </a:moveTo>
                  <a:lnTo>
                    <a:pt x="1196" y="460"/>
                  </a:lnTo>
                  <a:lnTo>
                    <a:pt x="1192" y="453"/>
                  </a:lnTo>
                  <a:lnTo>
                    <a:pt x="1189" y="439"/>
                  </a:lnTo>
                  <a:lnTo>
                    <a:pt x="1186" y="436"/>
                  </a:lnTo>
                  <a:lnTo>
                    <a:pt x="1175" y="429"/>
                  </a:lnTo>
                  <a:lnTo>
                    <a:pt x="1148" y="421"/>
                  </a:lnTo>
                  <a:lnTo>
                    <a:pt x="1127" y="411"/>
                  </a:lnTo>
                  <a:lnTo>
                    <a:pt x="1124" y="411"/>
                  </a:lnTo>
                  <a:lnTo>
                    <a:pt x="1121" y="409"/>
                  </a:lnTo>
                  <a:lnTo>
                    <a:pt x="1119" y="408"/>
                  </a:lnTo>
                  <a:lnTo>
                    <a:pt x="1115" y="406"/>
                  </a:lnTo>
                  <a:lnTo>
                    <a:pt x="1112" y="408"/>
                  </a:lnTo>
                  <a:lnTo>
                    <a:pt x="1112" y="411"/>
                  </a:lnTo>
                  <a:lnTo>
                    <a:pt x="1115" y="412"/>
                  </a:lnTo>
                  <a:lnTo>
                    <a:pt x="1119" y="414"/>
                  </a:lnTo>
                  <a:lnTo>
                    <a:pt x="1121" y="415"/>
                  </a:lnTo>
                  <a:lnTo>
                    <a:pt x="1122" y="417"/>
                  </a:lnTo>
                  <a:lnTo>
                    <a:pt x="1132" y="420"/>
                  </a:lnTo>
                  <a:lnTo>
                    <a:pt x="1135" y="420"/>
                  </a:lnTo>
                  <a:lnTo>
                    <a:pt x="1135" y="421"/>
                  </a:lnTo>
                  <a:lnTo>
                    <a:pt x="1133" y="423"/>
                  </a:lnTo>
                  <a:lnTo>
                    <a:pt x="1135" y="424"/>
                  </a:lnTo>
                  <a:lnTo>
                    <a:pt x="1139" y="423"/>
                  </a:lnTo>
                  <a:lnTo>
                    <a:pt x="1142" y="423"/>
                  </a:lnTo>
                  <a:lnTo>
                    <a:pt x="1148" y="426"/>
                  </a:lnTo>
                  <a:lnTo>
                    <a:pt x="1151" y="424"/>
                  </a:lnTo>
                  <a:lnTo>
                    <a:pt x="1154" y="426"/>
                  </a:lnTo>
                  <a:lnTo>
                    <a:pt x="1156" y="430"/>
                  </a:lnTo>
                  <a:lnTo>
                    <a:pt x="1156" y="433"/>
                  </a:lnTo>
                  <a:lnTo>
                    <a:pt x="1157" y="435"/>
                  </a:lnTo>
                  <a:lnTo>
                    <a:pt x="1159" y="436"/>
                  </a:lnTo>
                  <a:lnTo>
                    <a:pt x="1159" y="436"/>
                  </a:lnTo>
                  <a:lnTo>
                    <a:pt x="1160" y="438"/>
                  </a:lnTo>
                  <a:lnTo>
                    <a:pt x="1162" y="439"/>
                  </a:lnTo>
                  <a:lnTo>
                    <a:pt x="1162" y="441"/>
                  </a:lnTo>
                  <a:lnTo>
                    <a:pt x="1153" y="444"/>
                  </a:lnTo>
                  <a:lnTo>
                    <a:pt x="1151" y="445"/>
                  </a:lnTo>
                  <a:lnTo>
                    <a:pt x="1150" y="447"/>
                  </a:lnTo>
                  <a:lnTo>
                    <a:pt x="1148" y="450"/>
                  </a:lnTo>
                  <a:lnTo>
                    <a:pt x="1148" y="451"/>
                  </a:lnTo>
                  <a:lnTo>
                    <a:pt x="1144" y="453"/>
                  </a:lnTo>
                  <a:lnTo>
                    <a:pt x="1142" y="451"/>
                  </a:lnTo>
                  <a:lnTo>
                    <a:pt x="1139" y="448"/>
                  </a:lnTo>
                  <a:lnTo>
                    <a:pt x="1139" y="444"/>
                  </a:lnTo>
                  <a:lnTo>
                    <a:pt x="1138" y="444"/>
                  </a:lnTo>
                  <a:lnTo>
                    <a:pt x="1138" y="445"/>
                  </a:lnTo>
                  <a:lnTo>
                    <a:pt x="1136" y="445"/>
                  </a:lnTo>
                  <a:lnTo>
                    <a:pt x="1138" y="447"/>
                  </a:lnTo>
                  <a:lnTo>
                    <a:pt x="1138" y="448"/>
                  </a:lnTo>
                  <a:lnTo>
                    <a:pt x="1138" y="450"/>
                  </a:lnTo>
                  <a:lnTo>
                    <a:pt x="1136" y="450"/>
                  </a:lnTo>
                  <a:lnTo>
                    <a:pt x="1135" y="450"/>
                  </a:lnTo>
                  <a:lnTo>
                    <a:pt x="1135" y="448"/>
                  </a:lnTo>
                  <a:lnTo>
                    <a:pt x="1135" y="447"/>
                  </a:lnTo>
                  <a:lnTo>
                    <a:pt x="1135" y="445"/>
                  </a:lnTo>
                  <a:lnTo>
                    <a:pt x="1136" y="444"/>
                  </a:lnTo>
                  <a:lnTo>
                    <a:pt x="1136" y="444"/>
                  </a:lnTo>
                  <a:lnTo>
                    <a:pt x="1138" y="441"/>
                  </a:lnTo>
                  <a:lnTo>
                    <a:pt x="1138" y="438"/>
                  </a:lnTo>
                  <a:lnTo>
                    <a:pt x="1139" y="438"/>
                  </a:lnTo>
                  <a:lnTo>
                    <a:pt x="1141" y="438"/>
                  </a:lnTo>
                  <a:lnTo>
                    <a:pt x="1144" y="438"/>
                  </a:lnTo>
                  <a:lnTo>
                    <a:pt x="1145" y="438"/>
                  </a:lnTo>
                  <a:lnTo>
                    <a:pt x="1145" y="439"/>
                  </a:lnTo>
                  <a:lnTo>
                    <a:pt x="1147" y="442"/>
                  </a:lnTo>
                  <a:lnTo>
                    <a:pt x="1150" y="444"/>
                  </a:lnTo>
                  <a:lnTo>
                    <a:pt x="1151" y="442"/>
                  </a:lnTo>
                  <a:lnTo>
                    <a:pt x="1153" y="439"/>
                  </a:lnTo>
                  <a:lnTo>
                    <a:pt x="1153" y="433"/>
                  </a:lnTo>
                  <a:lnTo>
                    <a:pt x="1151" y="432"/>
                  </a:lnTo>
                  <a:lnTo>
                    <a:pt x="1151" y="430"/>
                  </a:lnTo>
                  <a:lnTo>
                    <a:pt x="1151" y="430"/>
                  </a:lnTo>
                  <a:lnTo>
                    <a:pt x="1151" y="429"/>
                  </a:lnTo>
                  <a:lnTo>
                    <a:pt x="1151" y="427"/>
                  </a:lnTo>
                  <a:lnTo>
                    <a:pt x="1148" y="429"/>
                  </a:lnTo>
                  <a:lnTo>
                    <a:pt x="1136" y="426"/>
                  </a:lnTo>
                  <a:lnTo>
                    <a:pt x="1135" y="426"/>
                  </a:lnTo>
                  <a:lnTo>
                    <a:pt x="1133" y="426"/>
                  </a:lnTo>
                  <a:lnTo>
                    <a:pt x="1132" y="427"/>
                  </a:lnTo>
                  <a:lnTo>
                    <a:pt x="1132" y="429"/>
                  </a:lnTo>
                  <a:lnTo>
                    <a:pt x="1132" y="433"/>
                  </a:lnTo>
                  <a:lnTo>
                    <a:pt x="1132" y="435"/>
                  </a:lnTo>
                  <a:lnTo>
                    <a:pt x="1124" y="435"/>
                  </a:lnTo>
                  <a:lnTo>
                    <a:pt x="1119" y="436"/>
                  </a:lnTo>
                  <a:lnTo>
                    <a:pt x="1116" y="439"/>
                  </a:lnTo>
                  <a:lnTo>
                    <a:pt x="1113" y="445"/>
                  </a:lnTo>
                  <a:lnTo>
                    <a:pt x="1112" y="445"/>
                  </a:lnTo>
                  <a:lnTo>
                    <a:pt x="1110" y="442"/>
                  </a:lnTo>
                  <a:lnTo>
                    <a:pt x="1109" y="442"/>
                  </a:lnTo>
                  <a:lnTo>
                    <a:pt x="1109" y="445"/>
                  </a:lnTo>
                  <a:lnTo>
                    <a:pt x="1109" y="447"/>
                  </a:lnTo>
                  <a:lnTo>
                    <a:pt x="1107" y="447"/>
                  </a:lnTo>
                  <a:lnTo>
                    <a:pt x="1106" y="445"/>
                  </a:lnTo>
                  <a:lnTo>
                    <a:pt x="1104" y="444"/>
                  </a:lnTo>
                  <a:lnTo>
                    <a:pt x="1104" y="436"/>
                  </a:lnTo>
                  <a:lnTo>
                    <a:pt x="1103" y="430"/>
                  </a:lnTo>
                  <a:lnTo>
                    <a:pt x="1101" y="430"/>
                  </a:lnTo>
                  <a:lnTo>
                    <a:pt x="1098" y="432"/>
                  </a:lnTo>
                  <a:lnTo>
                    <a:pt x="1095" y="432"/>
                  </a:lnTo>
                  <a:lnTo>
                    <a:pt x="1095" y="430"/>
                  </a:lnTo>
                  <a:lnTo>
                    <a:pt x="1095" y="430"/>
                  </a:lnTo>
                  <a:lnTo>
                    <a:pt x="1097" y="429"/>
                  </a:lnTo>
                  <a:lnTo>
                    <a:pt x="1098" y="427"/>
                  </a:lnTo>
                  <a:lnTo>
                    <a:pt x="1097" y="426"/>
                  </a:lnTo>
                  <a:lnTo>
                    <a:pt x="1095" y="423"/>
                  </a:lnTo>
                  <a:lnTo>
                    <a:pt x="1092" y="421"/>
                  </a:lnTo>
                  <a:lnTo>
                    <a:pt x="1086" y="421"/>
                  </a:lnTo>
                  <a:lnTo>
                    <a:pt x="1083" y="420"/>
                  </a:lnTo>
                  <a:lnTo>
                    <a:pt x="1080" y="418"/>
                  </a:lnTo>
                  <a:lnTo>
                    <a:pt x="1079" y="415"/>
                  </a:lnTo>
                  <a:lnTo>
                    <a:pt x="1076" y="412"/>
                  </a:lnTo>
                  <a:lnTo>
                    <a:pt x="1058" y="405"/>
                  </a:lnTo>
                  <a:lnTo>
                    <a:pt x="1053" y="406"/>
                  </a:lnTo>
                  <a:lnTo>
                    <a:pt x="1052" y="408"/>
                  </a:lnTo>
                  <a:lnTo>
                    <a:pt x="1050" y="409"/>
                  </a:lnTo>
                  <a:lnTo>
                    <a:pt x="1053" y="411"/>
                  </a:lnTo>
                  <a:lnTo>
                    <a:pt x="1058" y="418"/>
                  </a:lnTo>
                  <a:lnTo>
                    <a:pt x="1061" y="418"/>
                  </a:lnTo>
                  <a:lnTo>
                    <a:pt x="1076" y="423"/>
                  </a:lnTo>
                  <a:lnTo>
                    <a:pt x="1077" y="423"/>
                  </a:lnTo>
                  <a:lnTo>
                    <a:pt x="1079" y="424"/>
                  </a:lnTo>
                  <a:lnTo>
                    <a:pt x="1080" y="424"/>
                  </a:lnTo>
                  <a:lnTo>
                    <a:pt x="1082" y="426"/>
                  </a:lnTo>
                  <a:lnTo>
                    <a:pt x="1083" y="427"/>
                  </a:lnTo>
                  <a:lnTo>
                    <a:pt x="1091" y="432"/>
                  </a:lnTo>
                  <a:lnTo>
                    <a:pt x="1094" y="433"/>
                  </a:lnTo>
                  <a:lnTo>
                    <a:pt x="1091" y="436"/>
                  </a:lnTo>
                  <a:lnTo>
                    <a:pt x="1086" y="438"/>
                  </a:lnTo>
                  <a:lnTo>
                    <a:pt x="1082" y="439"/>
                  </a:lnTo>
                  <a:lnTo>
                    <a:pt x="1079" y="439"/>
                  </a:lnTo>
                  <a:lnTo>
                    <a:pt x="1074" y="439"/>
                  </a:lnTo>
                  <a:lnTo>
                    <a:pt x="1071" y="438"/>
                  </a:lnTo>
                  <a:lnTo>
                    <a:pt x="1068" y="435"/>
                  </a:lnTo>
                  <a:lnTo>
                    <a:pt x="1067" y="430"/>
                  </a:lnTo>
                  <a:lnTo>
                    <a:pt x="1067" y="430"/>
                  </a:lnTo>
                  <a:lnTo>
                    <a:pt x="1068" y="429"/>
                  </a:lnTo>
                  <a:lnTo>
                    <a:pt x="1070" y="427"/>
                  </a:lnTo>
                  <a:lnTo>
                    <a:pt x="1071" y="427"/>
                  </a:lnTo>
                  <a:lnTo>
                    <a:pt x="1071" y="426"/>
                  </a:lnTo>
                  <a:lnTo>
                    <a:pt x="1062" y="429"/>
                  </a:lnTo>
                  <a:lnTo>
                    <a:pt x="1058" y="427"/>
                  </a:lnTo>
                  <a:lnTo>
                    <a:pt x="1056" y="424"/>
                  </a:lnTo>
                  <a:lnTo>
                    <a:pt x="1056" y="421"/>
                  </a:lnTo>
                  <a:lnTo>
                    <a:pt x="1056" y="418"/>
                  </a:lnTo>
                  <a:lnTo>
                    <a:pt x="1053" y="415"/>
                  </a:lnTo>
                  <a:lnTo>
                    <a:pt x="1050" y="414"/>
                  </a:lnTo>
                  <a:lnTo>
                    <a:pt x="1053" y="420"/>
                  </a:lnTo>
                  <a:lnTo>
                    <a:pt x="1052" y="421"/>
                  </a:lnTo>
                  <a:lnTo>
                    <a:pt x="1047" y="421"/>
                  </a:lnTo>
                  <a:lnTo>
                    <a:pt x="1041" y="418"/>
                  </a:lnTo>
                  <a:lnTo>
                    <a:pt x="1038" y="415"/>
                  </a:lnTo>
                  <a:lnTo>
                    <a:pt x="1034" y="409"/>
                  </a:lnTo>
                  <a:lnTo>
                    <a:pt x="1032" y="405"/>
                  </a:lnTo>
                  <a:lnTo>
                    <a:pt x="1035" y="402"/>
                  </a:lnTo>
                  <a:lnTo>
                    <a:pt x="1038" y="400"/>
                  </a:lnTo>
                  <a:lnTo>
                    <a:pt x="1037" y="396"/>
                  </a:lnTo>
                  <a:lnTo>
                    <a:pt x="1034" y="391"/>
                  </a:lnTo>
                  <a:lnTo>
                    <a:pt x="1031" y="384"/>
                  </a:lnTo>
                  <a:lnTo>
                    <a:pt x="1029" y="384"/>
                  </a:lnTo>
                  <a:lnTo>
                    <a:pt x="1028" y="384"/>
                  </a:lnTo>
                  <a:lnTo>
                    <a:pt x="1026" y="390"/>
                  </a:lnTo>
                  <a:lnTo>
                    <a:pt x="1022" y="391"/>
                  </a:lnTo>
                  <a:lnTo>
                    <a:pt x="1022" y="394"/>
                  </a:lnTo>
                  <a:lnTo>
                    <a:pt x="1020" y="394"/>
                  </a:lnTo>
                  <a:lnTo>
                    <a:pt x="1020" y="393"/>
                  </a:lnTo>
                  <a:lnTo>
                    <a:pt x="1020" y="390"/>
                  </a:lnTo>
                  <a:lnTo>
                    <a:pt x="1020" y="388"/>
                  </a:lnTo>
                  <a:lnTo>
                    <a:pt x="1017" y="387"/>
                  </a:lnTo>
                  <a:lnTo>
                    <a:pt x="1016" y="385"/>
                  </a:lnTo>
                  <a:lnTo>
                    <a:pt x="1014" y="381"/>
                  </a:lnTo>
                  <a:lnTo>
                    <a:pt x="1016" y="382"/>
                  </a:lnTo>
                  <a:lnTo>
                    <a:pt x="1020" y="382"/>
                  </a:lnTo>
                  <a:lnTo>
                    <a:pt x="1022" y="382"/>
                  </a:lnTo>
                  <a:lnTo>
                    <a:pt x="1025" y="381"/>
                  </a:lnTo>
                  <a:lnTo>
                    <a:pt x="1028" y="381"/>
                  </a:lnTo>
                  <a:lnTo>
                    <a:pt x="1029" y="381"/>
                  </a:lnTo>
                  <a:lnTo>
                    <a:pt x="1032" y="382"/>
                  </a:lnTo>
                  <a:lnTo>
                    <a:pt x="1038" y="394"/>
                  </a:lnTo>
                  <a:lnTo>
                    <a:pt x="1040" y="394"/>
                  </a:lnTo>
                  <a:lnTo>
                    <a:pt x="1041" y="393"/>
                  </a:lnTo>
                  <a:lnTo>
                    <a:pt x="1041" y="393"/>
                  </a:lnTo>
                  <a:lnTo>
                    <a:pt x="1041" y="393"/>
                  </a:lnTo>
                  <a:lnTo>
                    <a:pt x="1041" y="393"/>
                  </a:lnTo>
                  <a:lnTo>
                    <a:pt x="1038" y="390"/>
                  </a:lnTo>
                  <a:lnTo>
                    <a:pt x="1037" y="385"/>
                  </a:lnTo>
                  <a:lnTo>
                    <a:pt x="1035" y="382"/>
                  </a:lnTo>
                  <a:lnTo>
                    <a:pt x="1035" y="381"/>
                  </a:lnTo>
                  <a:lnTo>
                    <a:pt x="1037" y="379"/>
                  </a:lnTo>
                  <a:lnTo>
                    <a:pt x="1038" y="379"/>
                  </a:lnTo>
                  <a:lnTo>
                    <a:pt x="1041" y="379"/>
                  </a:lnTo>
                  <a:lnTo>
                    <a:pt x="1043" y="381"/>
                  </a:lnTo>
                  <a:lnTo>
                    <a:pt x="1041" y="382"/>
                  </a:lnTo>
                  <a:lnTo>
                    <a:pt x="1041" y="382"/>
                  </a:lnTo>
                  <a:lnTo>
                    <a:pt x="1038" y="385"/>
                  </a:lnTo>
                  <a:lnTo>
                    <a:pt x="1044" y="387"/>
                  </a:lnTo>
                  <a:lnTo>
                    <a:pt x="1046" y="388"/>
                  </a:lnTo>
                  <a:lnTo>
                    <a:pt x="1047" y="385"/>
                  </a:lnTo>
                  <a:lnTo>
                    <a:pt x="1049" y="384"/>
                  </a:lnTo>
                  <a:lnTo>
                    <a:pt x="1050" y="382"/>
                  </a:lnTo>
                  <a:lnTo>
                    <a:pt x="1055" y="382"/>
                  </a:lnTo>
                  <a:lnTo>
                    <a:pt x="1058" y="382"/>
                  </a:lnTo>
                  <a:lnTo>
                    <a:pt x="1061" y="385"/>
                  </a:lnTo>
                  <a:lnTo>
                    <a:pt x="1064" y="387"/>
                  </a:lnTo>
                  <a:lnTo>
                    <a:pt x="1065" y="385"/>
                  </a:lnTo>
                  <a:lnTo>
                    <a:pt x="1067" y="385"/>
                  </a:lnTo>
                  <a:lnTo>
                    <a:pt x="1073" y="391"/>
                  </a:lnTo>
                  <a:lnTo>
                    <a:pt x="1076" y="394"/>
                  </a:lnTo>
                  <a:lnTo>
                    <a:pt x="1074" y="394"/>
                  </a:lnTo>
                  <a:lnTo>
                    <a:pt x="1073" y="396"/>
                  </a:lnTo>
                  <a:lnTo>
                    <a:pt x="1073" y="396"/>
                  </a:lnTo>
                  <a:lnTo>
                    <a:pt x="1076" y="397"/>
                  </a:lnTo>
                  <a:lnTo>
                    <a:pt x="1077" y="399"/>
                  </a:lnTo>
                  <a:lnTo>
                    <a:pt x="1083" y="399"/>
                  </a:lnTo>
                  <a:lnTo>
                    <a:pt x="1085" y="399"/>
                  </a:lnTo>
                  <a:lnTo>
                    <a:pt x="1089" y="402"/>
                  </a:lnTo>
                  <a:lnTo>
                    <a:pt x="1095" y="403"/>
                  </a:lnTo>
                  <a:lnTo>
                    <a:pt x="1103" y="408"/>
                  </a:lnTo>
                  <a:lnTo>
                    <a:pt x="1106" y="409"/>
                  </a:lnTo>
                  <a:lnTo>
                    <a:pt x="1109" y="409"/>
                  </a:lnTo>
                  <a:lnTo>
                    <a:pt x="1110" y="408"/>
                  </a:lnTo>
                  <a:lnTo>
                    <a:pt x="1110" y="406"/>
                  </a:lnTo>
                  <a:lnTo>
                    <a:pt x="1109" y="405"/>
                  </a:lnTo>
                  <a:lnTo>
                    <a:pt x="1107" y="403"/>
                  </a:lnTo>
                  <a:lnTo>
                    <a:pt x="1100" y="403"/>
                  </a:lnTo>
                  <a:lnTo>
                    <a:pt x="1097" y="402"/>
                  </a:lnTo>
                  <a:lnTo>
                    <a:pt x="1092" y="399"/>
                  </a:lnTo>
                  <a:lnTo>
                    <a:pt x="1079" y="388"/>
                  </a:lnTo>
                  <a:lnTo>
                    <a:pt x="1067" y="381"/>
                  </a:lnTo>
                  <a:lnTo>
                    <a:pt x="1046" y="361"/>
                  </a:lnTo>
                  <a:lnTo>
                    <a:pt x="1022" y="344"/>
                  </a:lnTo>
                  <a:lnTo>
                    <a:pt x="1010" y="332"/>
                  </a:lnTo>
                  <a:lnTo>
                    <a:pt x="1004" y="329"/>
                  </a:lnTo>
                  <a:lnTo>
                    <a:pt x="1002" y="328"/>
                  </a:lnTo>
                  <a:lnTo>
                    <a:pt x="1001" y="326"/>
                  </a:lnTo>
                  <a:lnTo>
                    <a:pt x="998" y="325"/>
                  </a:lnTo>
                  <a:lnTo>
                    <a:pt x="970" y="325"/>
                  </a:lnTo>
                  <a:lnTo>
                    <a:pt x="940" y="320"/>
                  </a:lnTo>
                  <a:lnTo>
                    <a:pt x="937" y="320"/>
                  </a:lnTo>
                  <a:lnTo>
                    <a:pt x="936" y="322"/>
                  </a:lnTo>
                  <a:lnTo>
                    <a:pt x="939" y="322"/>
                  </a:lnTo>
                  <a:lnTo>
                    <a:pt x="969" y="326"/>
                  </a:lnTo>
                  <a:lnTo>
                    <a:pt x="973" y="329"/>
                  </a:lnTo>
                  <a:lnTo>
                    <a:pt x="963" y="329"/>
                  </a:lnTo>
                  <a:lnTo>
                    <a:pt x="958" y="331"/>
                  </a:lnTo>
                  <a:lnTo>
                    <a:pt x="960" y="335"/>
                  </a:lnTo>
                  <a:lnTo>
                    <a:pt x="949" y="337"/>
                  </a:lnTo>
                  <a:lnTo>
                    <a:pt x="945" y="335"/>
                  </a:lnTo>
                  <a:lnTo>
                    <a:pt x="943" y="331"/>
                  </a:lnTo>
                  <a:lnTo>
                    <a:pt x="942" y="331"/>
                  </a:lnTo>
                  <a:lnTo>
                    <a:pt x="940" y="332"/>
                  </a:lnTo>
                  <a:lnTo>
                    <a:pt x="939" y="337"/>
                  </a:lnTo>
                  <a:lnTo>
                    <a:pt x="939" y="338"/>
                  </a:lnTo>
                  <a:lnTo>
                    <a:pt x="934" y="338"/>
                  </a:lnTo>
                  <a:lnTo>
                    <a:pt x="933" y="338"/>
                  </a:lnTo>
                  <a:lnTo>
                    <a:pt x="931" y="335"/>
                  </a:lnTo>
                  <a:lnTo>
                    <a:pt x="930" y="332"/>
                  </a:lnTo>
                  <a:lnTo>
                    <a:pt x="928" y="328"/>
                  </a:lnTo>
                  <a:lnTo>
                    <a:pt x="928" y="325"/>
                  </a:lnTo>
                  <a:lnTo>
                    <a:pt x="933" y="322"/>
                  </a:lnTo>
                  <a:lnTo>
                    <a:pt x="931" y="320"/>
                  </a:lnTo>
                  <a:lnTo>
                    <a:pt x="927" y="319"/>
                  </a:lnTo>
                  <a:lnTo>
                    <a:pt x="919" y="317"/>
                  </a:lnTo>
                  <a:lnTo>
                    <a:pt x="886" y="305"/>
                  </a:lnTo>
                  <a:lnTo>
                    <a:pt x="862" y="301"/>
                  </a:lnTo>
                  <a:lnTo>
                    <a:pt x="849" y="302"/>
                  </a:lnTo>
                  <a:lnTo>
                    <a:pt x="832" y="314"/>
                  </a:lnTo>
                  <a:lnTo>
                    <a:pt x="826" y="316"/>
                  </a:lnTo>
                  <a:lnTo>
                    <a:pt x="820" y="319"/>
                  </a:lnTo>
                  <a:lnTo>
                    <a:pt x="788" y="322"/>
                  </a:lnTo>
                  <a:lnTo>
                    <a:pt x="764" y="325"/>
                  </a:lnTo>
                  <a:lnTo>
                    <a:pt x="755" y="323"/>
                  </a:lnTo>
                  <a:lnTo>
                    <a:pt x="748" y="323"/>
                  </a:lnTo>
                  <a:lnTo>
                    <a:pt x="736" y="319"/>
                  </a:lnTo>
                  <a:lnTo>
                    <a:pt x="733" y="317"/>
                  </a:lnTo>
                  <a:lnTo>
                    <a:pt x="730" y="317"/>
                  </a:lnTo>
                  <a:lnTo>
                    <a:pt x="727" y="314"/>
                  </a:lnTo>
                  <a:lnTo>
                    <a:pt x="724" y="313"/>
                  </a:lnTo>
                  <a:lnTo>
                    <a:pt x="722" y="316"/>
                  </a:lnTo>
                  <a:lnTo>
                    <a:pt x="722" y="316"/>
                  </a:lnTo>
                  <a:lnTo>
                    <a:pt x="721" y="316"/>
                  </a:lnTo>
                  <a:lnTo>
                    <a:pt x="721" y="317"/>
                  </a:lnTo>
                  <a:lnTo>
                    <a:pt x="721" y="319"/>
                  </a:lnTo>
                  <a:lnTo>
                    <a:pt x="719" y="319"/>
                  </a:lnTo>
                  <a:lnTo>
                    <a:pt x="719" y="316"/>
                  </a:lnTo>
                  <a:lnTo>
                    <a:pt x="719" y="314"/>
                  </a:lnTo>
                  <a:lnTo>
                    <a:pt x="718" y="311"/>
                  </a:lnTo>
                  <a:lnTo>
                    <a:pt x="716" y="310"/>
                  </a:lnTo>
                  <a:lnTo>
                    <a:pt x="713" y="310"/>
                  </a:lnTo>
                  <a:lnTo>
                    <a:pt x="709" y="307"/>
                  </a:lnTo>
                  <a:lnTo>
                    <a:pt x="706" y="307"/>
                  </a:lnTo>
                  <a:lnTo>
                    <a:pt x="693" y="305"/>
                  </a:lnTo>
                  <a:lnTo>
                    <a:pt x="689" y="304"/>
                  </a:lnTo>
                  <a:lnTo>
                    <a:pt x="684" y="302"/>
                  </a:lnTo>
                  <a:lnTo>
                    <a:pt x="683" y="304"/>
                  </a:lnTo>
                  <a:lnTo>
                    <a:pt x="678" y="304"/>
                  </a:lnTo>
                  <a:lnTo>
                    <a:pt x="677" y="305"/>
                  </a:lnTo>
                  <a:lnTo>
                    <a:pt x="660" y="301"/>
                  </a:lnTo>
                  <a:lnTo>
                    <a:pt x="656" y="302"/>
                  </a:lnTo>
                  <a:lnTo>
                    <a:pt x="654" y="304"/>
                  </a:lnTo>
                  <a:lnTo>
                    <a:pt x="660" y="305"/>
                  </a:lnTo>
                  <a:lnTo>
                    <a:pt x="674" y="307"/>
                  </a:lnTo>
                  <a:lnTo>
                    <a:pt x="677" y="311"/>
                  </a:lnTo>
                  <a:lnTo>
                    <a:pt x="675" y="316"/>
                  </a:lnTo>
                  <a:lnTo>
                    <a:pt x="671" y="320"/>
                  </a:lnTo>
                  <a:lnTo>
                    <a:pt x="663" y="326"/>
                  </a:lnTo>
                  <a:lnTo>
                    <a:pt x="662" y="328"/>
                  </a:lnTo>
                  <a:lnTo>
                    <a:pt x="659" y="328"/>
                  </a:lnTo>
                  <a:lnTo>
                    <a:pt x="632" y="331"/>
                  </a:lnTo>
                  <a:lnTo>
                    <a:pt x="624" y="332"/>
                  </a:lnTo>
                  <a:lnTo>
                    <a:pt x="618" y="335"/>
                  </a:lnTo>
                  <a:lnTo>
                    <a:pt x="615" y="338"/>
                  </a:lnTo>
                  <a:lnTo>
                    <a:pt x="611" y="343"/>
                  </a:lnTo>
                  <a:lnTo>
                    <a:pt x="593" y="357"/>
                  </a:lnTo>
                  <a:lnTo>
                    <a:pt x="590" y="358"/>
                  </a:lnTo>
                  <a:lnTo>
                    <a:pt x="585" y="358"/>
                  </a:lnTo>
                  <a:lnTo>
                    <a:pt x="581" y="358"/>
                  </a:lnTo>
                  <a:lnTo>
                    <a:pt x="578" y="358"/>
                  </a:lnTo>
                  <a:lnTo>
                    <a:pt x="573" y="355"/>
                  </a:lnTo>
                  <a:lnTo>
                    <a:pt x="567" y="352"/>
                  </a:lnTo>
                  <a:lnTo>
                    <a:pt x="560" y="352"/>
                  </a:lnTo>
                  <a:lnTo>
                    <a:pt x="522" y="358"/>
                  </a:lnTo>
                  <a:lnTo>
                    <a:pt x="513" y="357"/>
                  </a:lnTo>
                  <a:lnTo>
                    <a:pt x="511" y="357"/>
                  </a:lnTo>
                  <a:lnTo>
                    <a:pt x="510" y="355"/>
                  </a:lnTo>
                  <a:lnTo>
                    <a:pt x="507" y="355"/>
                  </a:lnTo>
                  <a:lnTo>
                    <a:pt x="505" y="355"/>
                  </a:lnTo>
                  <a:lnTo>
                    <a:pt x="505" y="357"/>
                  </a:lnTo>
                  <a:lnTo>
                    <a:pt x="502" y="358"/>
                  </a:lnTo>
                  <a:lnTo>
                    <a:pt x="501" y="360"/>
                  </a:lnTo>
                  <a:lnTo>
                    <a:pt x="498" y="360"/>
                  </a:lnTo>
                  <a:lnTo>
                    <a:pt x="486" y="364"/>
                  </a:lnTo>
                  <a:lnTo>
                    <a:pt x="478" y="366"/>
                  </a:lnTo>
                  <a:lnTo>
                    <a:pt x="471" y="366"/>
                  </a:lnTo>
                  <a:lnTo>
                    <a:pt x="450" y="361"/>
                  </a:lnTo>
                  <a:lnTo>
                    <a:pt x="432" y="360"/>
                  </a:lnTo>
                  <a:lnTo>
                    <a:pt x="413" y="354"/>
                  </a:lnTo>
                  <a:lnTo>
                    <a:pt x="392" y="350"/>
                  </a:lnTo>
                  <a:lnTo>
                    <a:pt x="389" y="350"/>
                  </a:lnTo>
                  <a:lnTo>
                    <a:pt x="386" y="352"/>
                  </a:lnTo>
                  <a:lnTo>
                    <a:pt x="385" y="357"/>
                  </a:lnTo>
                  <a:lnTo>
                    <a:pt x="383" y="357"/>
                  </a:lnTo>
                  <a:lnTo>
                    <a:pt x="379" y="357"/>
                  </a:lnTo>
                  <a:lnTo>
                    <a:pt x="377" y="358"/>
                  </a:lnTo>
                  <a:lnTo>
                    <a:pt x="376" y="358"/>
                  </a:lnTo>
                  <a:lnTo>
                    <a:pt x="374" y="361"/>
                  </a:lnTo>
                  <a:lnTo>
                    <a:pt x="373" y="363"/>
                  </a:lnTo>
                  <a:lnTo>
                    <a:pt x="367" y="364"/>
                  </a:lnTo>
                  <a:lnTo>
                    <a:pt x="361" y="363"/>
                  </a:lnTo>
                  <a:lnTo>
                    <a:pt x="341" y="346"/>
                  </a:lnTo>
                  <a:lnTo>
                    <a:pt x="340" y="344"/>
                  </a:lnTo>
                  <a:lnTo>
                    <a:pt x="338" y="343"/>
                  </a:lnTo>
                  <a:lnTo>
                    <a:pt x="340" y="340"/>
                  </a:lnTo>
                  <a:lnTo>
                    <a:pt x="343" y="334"/>
                  </a:lnTo>
                  <a:lnTo>
                    <a:pt x="337" y="338"/>
                  </a:lnTo>
                  <a:lnTo>
                    <a:pt x="335" y="341"/>
                  </a:lnTo>
                  <a:lnTo>
                    <a:pt x="337" y="343"/>
                  </a:lnTo>
                  <a:lnTo>
                    <a:pt x="337" y="344"/>
                  </a:lnTo>
                  <a:lnTo>
                    <a:pt x="334" y="344"/>
                  </a:lnTo>
                  <a:lnTo>
                    <a:pt x="325" y="340"/>
                  </a:lnTo>
                  <a:lnTo>
                    <a:pt x="322" y="338"/>
                  </a:lnTo>
                  <a:lnTo>
                    <a:pt x="317" y="338"/>
                  </a:lnTo>
                  <a:lnTo>
                    <a:pt x="314" y="338"/>
                  </a:lnTo>
                  <a:lnTo>
                    <a:pt x="314" y="341"/>
                  </a:lnTo>
                  <a:lnTo>
                    <a:pt x="310" y="343"/>
                  </a:lnTo>
                  <a:lnTo>
                    <a:pt x="293" y="344"/>
                  </a:lnTo>
                  <a:lnTo>
                    <a:pt x="287" y="347"/>
                  </a:lnTo>
                  <a:lnTo>
                    <a:pt x="284" y="349"/>
                  </a:lnTo>
                  <a:lnTo>
                    <a:pt x="281" y="350"/>
                  </a:lnTo>
                  <a:lnTo>
                    <a:pt x="272" y="350"/>
                  </a:lnTo>
                  <a:lnTo>
                    <a:pt x="272" y="352"/>
                  </a:lnTo>
                  <a:lnTo>
                    <a:pt x="273" y="354"/>
                  </a:lnTo>
                  <a:lnTo>
                    <a:pt x="275" y="355"/>
                  </a:lnTo>
                  <a:lnTo>
                    <a:pt x="277" y="355"/>
                  </a:lnTo>
                  <a:lnTo>
                    <a:pt x="278" y="357"/>
                  </a:lnTo>
                  <a:lnTo>
                    <a:pt x="278" y="358"/>
                  </a:lnTo>
                  <a:lnTo>
                    <a:pt x="277" y="361"/>
                  </a:lnTo>
                  <a:lnTo>
                    <a:pt x="264" y="369"/>
                  </a:lnTo>
                  <a:lnTo>
                    <a:pt x="257" y="367"/>
                  </a:lnTo>
                  <a:lnTo>
                    <a:pt x="255" y="369"/>
                  </a:lnTo>
                  <a:lnTo>
                    <a:pt x="257" y="372"/>
                  </a:lnTo>
                  <a:lnTo>
                    <a:pt x="251" y="375"/>
                  </a:lnTo>
                  <a:lnTo>
                    <a:pt x="240" y="388"/>
                  </a:lnTo>
                  <a:lnTo>
                    <a:pt x="236" y="390"/>
                  </a:lnTo>
                  <a:lnTo>
                    <a:pt x="230" y="388"/>
                  </a:lnTo>
                  <a:lnTo>
                    <a:pt x="221" y="382"/>
                  </a:lnTo>
                  <a:lnTo>
                    <a:pt x="219" y="382"/>
                  </a:lnTo>
                  <a:lnTo>
                    <a:pt x="218" y="384"/>
                  </a:lnTo>
                  <a:lnTo>
                    <a:pt x="216" y="385"/>
                  </a:lnTo>
                  <a:lnTo>
                    <a:pt x="218" y="387"/>
                  </a:lnTo>
                  <a:lnTo>
                    <a:pt x="216" y="390"/>
                  </a:lnTo>
                  <a:lnTo>
                    <a:pt x="215" y="388"/>
                  </a:lnTo>
                  <a:lnTo>
                    <a:pt x="212" y="390"/>
                  </a:lnTo>
                  <a:lnTo>
                    <a:pt x="209" y="391"/>
                  </a:lnTo>
                  <a:lnTo>
                    <a:pt x="206" y="393"/>
                  </a:lnTo>
                  <a:lnTo>
                    <a:pt x="201" y="393"/>
                  </a:lnTo>
                  <a:lnTo>
                    <a:pt x="200" y="394"/>
                  </a:lnTo>
                  <a:lnTo>
                    <a:pt x="194" y="405"/>
                  </a:lnTo>
                  <a:lnTo>
                    <a:pt x="185" y="415"/>
                  </a:lnTo>
                  <a:lnTo>
                    <a:pt x="165" y="432"/>
                  </a:lnTo>
                  <a:lnTo>
                    <a:pt x="165" y="432"/>
                  </a:lnTo>
                  <a:lnTo>
                    <a:pt x="149" y="445"/>
                  </a:lnTo>
                  <a:lnTo>
                    <a:pt x="132" y="459"/>
                  </a:lnTo>
                  <a:lnTo>
                    <a:pt x="99" y="487"/>
                  </a:lnTo>
                  <a:lnTo>
                    <a:pt x="73" y="507"/>
                  </a:lnTo>
                  <a:lnTo>
                    <a:pt x="67" y="512"/>
                  </a:lnTo>
                  <a:lnTo>
                    <a:pt x="46" y="518"/>
                  </a:lnTo>
                  <a:lnTo>
                    <a:pt x="40" y="522"/>
                  </a:lnTo>
                  <a:lnTo>
                    <a:pt x="37" y="525"/>
                  </a:lnTo>
                  <a:lnTo>
                    <a:pt x="34" y="528"/>
                  </a:lnTo>
                  <a:lnTo>
                    <a:pt x="31" y="539"/>
                  </a:lnTo>
                  <a:lnTo>
                    <a:pt x="36" y="542"/>
                  </a:lnTo>
                  <a:lnTo>
                    <a:pt x="36" y="548"/>
                  </a:lnTo>
                  <a:lnTo>
                    <a:pt x="33" y="554"/>
                  </a:lnTo>
                  <a:lnTo>
                    <a:pt x="30" y="558"/>
                  </a:lnTo>
                  <a:lnTo>
                    <a:pt x="25" y="563"/>
                  </a:lnTo>
                  <a:lnTo>
                    <a:pt x="24" y="566"/>
                  </a:lnTo>
                  <a:lnTo>
                    <a:pt x="24" y="569"/>
                  </a:lnTo>
                  <a:lnTo>
                    <a:pt x="25" y="572"/>
                  </a:lnTo>
                  <a:lnTo>
                    <a:pt x="27" y="575"/>
                  </a:lnTo>
                  <a:lnTo>
                    <a:pt x="31" y="579"/>
                  </a:lnTo>
                  <a:lnTo>
                    <a:pt x="33" y="582"/>
                  </a:lnTo>
                  <a:lnTo>
                    <a:pt x="37" y="591"/>
                  </a:lnTo>
                  <a:lnTo>
                    <a:pt x="39" y="594"/>
                  </a:lnTo>
                  <a:lnTo>
                    <a:pt x="40" y="596"/>
                  </a:lnTo>
                  <a:lnTo>
                    <a:pt x="42" y="597"/>
                  </a:lnTo>
                  <a:lnTo>
                    <a:pt x="43" y="600"/>
                  </a:lnTo>
                  <a:lnTo>
                    <a:pt x="42" y="603"/>
                  </a:lnTo>
                  <a:lnTo>
                    <a:pt x="40" y="605"/>
                  </a:lnTo>
                  <a:lnTo>
                    <a:pt x="39" y="606"/>
                  </a:lnTo>
                  <a:lnTo>
                    <a:pt x="40" y="617"/>
                  </a:lnTo>
                  <a:lnTo>
                    <a:pt x="40" y="620"/>
                  </a:lnTo>
                  <a:lnTo>
                    <a:pt x="40" y="624"/>
                  </a:lnTo>
                  <a:lnTo>
                    <a:pt x="37" y="626"/>
                  </a:lnTo>
                  <a:lnTo>
                    <a:pt x="36" y="626"/>
                  </a:lnTo>
                  <a:lnTo>
                    <a:pt x="30" y="624"/>
                  </a:lnTo>
                  <a:lnTo>
                    <a:pt x="28" y="624"/>
                  </a:lnTo>
                  <a:lnTo>
                    <a:pt x="24" y="624"/>
                  </a:lnTo>
                  <a:lnTo>
                    <a:pt x="22" y="626"/>
                  </a:lnTo>
                  <a:lnTo>
                    <a:pt x="22" y="627"/>
                  </a:lnTo>
                  <a:lnTo>
                    <a:pt x="21" y="630"/>
                  </a:lnTo>
                  <a:lnTo>
                    <a:pt x="13" y="635"/>
                  </a:lnTo>
                  <a:lnTo>
                    <a:pt x="12" y="640"/>
                  </a:lnTo>
                  <a:lnTo>
                    <a:pt x="9" y="643"/>
                  </a:lnTo>
                  <a:lnTo>
                    <a:pt x="7" y="644"/>
                  </a:lnTo>
                  <a:lnTo>
                    <a:pt x="3" y="646"/>
                  </a:lnTo>
                  <a:lnTo>
                    <a:pt x="1" y="647"/>
                  </a:lnTo>
                  <a:lnTo>
                    <a:pt x="0" y="650"/>
                  </a:lnTo>
                  <a:lnTo>
                    <a:pt x="0" y="653"/>
                  </a:lnTo>
                  <a:lnTo>
                    <a:pt x="0" y="659"/>
                  </a:lnTo>
                  <a:lnTo>
                    <a:pt x="12" y="661"/>
                  </a:lnTo>
                  <a:lnTo>
                    <a:pt x="18" y="664"/>
                  </a:lnTo>
                  <a:lnTo>
                    <a:pt x="28" y="665"/>
                  </a:lnTo>
                  <a:lnTo>
                    <a:pt x="33" y="668"/>
                  </a:lnTo>
                  <a:lnTo>
                    <a:pt x="43" y="671"/>
                  </a:lnTo>
                  <a:lnTo>
                    <a:pt x="45" y="670"/>
                  </a:lnTo>
                  <a:lnTo>
                    <a:pt x="48" y="664"/>
                  </a:lnTo>
                  <a:lnTo>
                    <a:pt x="49" y="662"/>
                  </a:lnTo>
                  <a:lnTo>
                    <a:pt x="51" y="662"/>
                  </a:lnTo>
                  <a:lnTo>
                    <a:pt x="52" y="662"/>
                  </a:lnTo>
                  <a:lnTo>
                    <a:pt x="52" y="662"/>
                  </a:lnTo>
                  <a:lnTo>
                    <a:pt x="54" y="664"/>
                  </a:lnTo>
                  <a:lnTo>
                    <a:pt x="55" y="667"/>
                  </a:lnTo>
                  <a:lnTo>
                    <a:pt x="55" y="668"/>
                  </a:lnTo>
                  <a:lnTo>
                    <a:pt x="55" y="670"/>
                  </a:lnTo>
                  <a:lnTo>
                    <a:pt x="55" y="673"/>
                  </a:lnTo>
                  <a:lnTo>
                    <a:pt x="57" y="674"/>
                  </a:lnTo>
                  <a:lnTo>
                    <a:pt x="64" y="674"/>
                  </a:lnTo>
                  <a:lnTo>
                    <a:pt x="67" y="676"/>
                  </a:lnTo>
                  <a:lnTo>
                    <a:pt x="69" y="679"/>
                  </a:lnTo>
                  <a:lnTo>
                    <a:pt x="69" y="685"/>
                  </a:lnTo>
                  <a:lnTo>
                    <a:pt x="70" y="686"/>
                  </a:lnTo>
                  <a:lnTo>
                    <a:pt x="76" y="691"/>
                  </a:lnTo>
                  <a:lnTo>
                    <a:pt x="78" y="692"/>
                  </a:lnTo>
                  <a:lnTo>
                    <a:pt x="79" y="695"/>
                  </a:lnTo>
                  <a:lnTo>
                    <a:pt x="81" y="698"/>
                  </a:lnTo>
                  <a:lnTo>
                    <a:pt x="81" y="701"/>
                  </a:lnTo>
                  <a:lnTo>
                    <a:pt x="81" y="703"/>
                  </a:lnTo>
                  <a:lnTo>
                    <a:pt x="84" y="704"/>
                  </a:lnTo>
                  <a:lnTo>
                    <a:pt x="85" y="704"/>
                  </a:lnTo>
                  <a:lnTo>
                    <a:pt x="88" y="703"/>
                  </a:lnTo>
                  <a:lnTo>
                    <a:pt x="90" y="701"/>
                  </a:lnTo>
                  <a:lnTo>
                    <a:pt x="93" y="701"/>
                  </a:lnTo>
                  <a:lnTo>
                    <a:pt x="99" y="704"/>
                  </a:lnTo>
                  <a:lnTo>
                    <a:pt x="103" y="709"/>
                  </a:lnTo>
                  <a:lnTo>
                    <a:pt x="106" y="715"/>
                  </a:lnTo>
                  <a:lnTo>
                    <a:pt x="108" y="721"/>
                  </a:lnTo>
                  <a:lnTo>
                    <a:pt x="111" y="721"/>
                  </a:lnTo>
                  <a:lnTo>
                    <a:pt x="120" y="721"/>
                  </a:lnTo>
                  <a:lnTo>
                    <a:pt x="123" y="719"/>
                  </a:lnTo>
                  <a:lnTo>
                    <a:pt x="124" y="718"/>
                  </a:lnTo>
                  <a:lnTo>
                    <a:pt x="126" y="718"/>
                  </a:lnTo>
                  <a:lnTo>
                    <a:pt x="127" y="721"/>
                  </a:lnTo>
                  <a:lnTo>
                    <a:pt x="127" y="724"/>
                  </a:lnTo>
                  <a:lnTo>
                    <a:pt x="127" y="727"/>
                  </a:lnTo>
                  <a:lnTo>
                    <a:pt x="126" y="730"/>
                  </a:lnTo>
                  <a:lnTo>
                    <a:pt x="130" y="731"/>
                  </a:lnTo>
                  <a:lnTo>
                    <a:pt x="135" y="733"/>
                  </a:lnTo>
                  <a:lnTo>
                    <a:pt x="135" y="733"/>
                  </a:lnTo>
                  <a:lnTo>
                    <a:pt x="137" y="734"/>
                  </a:lnTo>
                  <a:lnTo>
                    <a:pt x="138" y="736"/>
                  </a:lnTo>
                  <a:lnTo>
                    <a:pt x="138" y="737"/>
                  </a:lnTo>
                  <a:lnTo>
                    <a:pt x="138" y="739"/>
                  </a:lnTo>
                  <a:lnTo>
                    <a:pt x="140" y="737"/>
                  </a:lnTo>
                  <a:lnTo>
                    <a:pt x="144" y="737"/>
                  </a:lnTo>
                  <a:lnTo>
                    <a:pt x="150" y="737"/>
                  </a:lnTo>
                  <a:lnTo>
                    <a:pt x="165" y="742"/>
                  </a:lnTo>
                  <a:lnTo>
                    <a:pt x="174" y="742"/>
                  </a:lnTo>
                  <a:lnTo>
                    <a:pt x="176" y="742"/>
                  </a:lnTo>
                  <a:lnTo>
                    <a:pt x="177" y="743"/>
                  </a:lnTo>
                  <a:lnTo>
                    <a:pt x="177" y="745"/>
                  </a:lnTo>
                  <a:lnTo>
                    <a:pt x="177" y="745"/>
                  </a:lnTo>
                  <a:lnTo>
                    <a:pt x="177" y="745"/>
                  </a:lnTo>
                  <a:lnTo>
                    <a:pt x="177" y="745"/>
                  </a:lnTo>
                  <a:lnTo>
                    <a:pt x="179" y="748"/>
                  </a:lnTo>
                  <a:lnTo>
                    <a:pt x="177" y="751"/>
                  </a:lnTo>
                  <a:lnTo>
                    <a:pt x="177" y="752"/>
                  </a:lnTo>
                  <a:lnTo>
                    <a:pt x="177" y="755"/>
                  </a:lnTo>
                  <a:lnTo>
                    <a:pt x="177" y="758"/>
                  </a:lnTo>
                  <a:lnTo>
                    <a:pt x="180" y="763"/>
                  </a:lnTo>
                  <a:lnTo>
                    <a:pt x="180" y="766"/>
                  </a:lnTo>
                  <a:lnTo>
                    <a:pt x="179" y="769"/>
                  </a:lnTo>
                  <a:lnTo>
                    <a:pt x="185" y="769"/>
                  </a:lnTo>
                  <a:lnTo>
                    <a:pt x="188" y="767"/>
                  </a:lnTo>
                  <a:lnTo>
                    <a:pt x="191" y="764"/>
                  </a:lnTo>
                  <a:lnTo>
                    <a:pt x="200" y="763"/>
                  </a:lnTo>
                  <a:lnTo>
                    <a:pt x="201" y="763"/>
                  </a:lnTo>
                  <a:lnTo>
                    <a:pt x="204" y="764"/>
                  </a:lnTo>
                  <a:lnTo>
                    <a:pt x="206" y="764"/>
                  </a:lnTo>
                  <a:lnTo>
                    <a:pt x="206" y="763"/>
                  </a:lnTo>
                  <a:lnTo>
                    <a:pt x="206" y="763"/>
                  </a:lnTo>
                  <a:lnTo>
                    <a:pt x="206" y="761"/>
                  </a:lnTo>
                  <a:lnTo>
                    <a:pt x="207" y="760"/>
                  </a:lnTo>
                  <a:lnTo>
                    <a:pt x="209" y="760"/>
                  </a:lnTo>
                  <a:lnTo>
                    <a:pt x="210" y="760"/>
                  </a:lnTo>
                  <a:lnTo>
                    <a:pt x="212" y="761"/>
                  </a:lnTo>
                  <a:lnTo>
                    <a:pt x="213" y="761"/>
                  </a:lnTo>
                  <a:lnTo>
                    <a:pt x="213" y="758"/>
                  </a:lnTo>
                  <a:lnTo>
                    <a:pt x="216" y="758"/>
                  </a:lnTo>
                  <a:lnTo>
                    <a:pt x="218" y="757"/>
                  </a:lnTo>
                  <a:lnTo>
                    <a:pt x="221" y="757"/>
                  </a:lnTo>
                  <a:lnTo>
                    <a:pt x="222" y="755"/>
                  </a:lnTo>
                  <a:lnTo>
                    <a:pt x="224" y="752"/>
                  </a:lnTo>
                  <a:lnTo>
                    <a:pt x="225" y="751"/>
                  </a:lnTo>
                  <a:lnTo>
                    <a:pt x="227" y="749"/>
                  </a:lnTo>
                  <a:lnTo>
                    <a:pt x="228" y="749"/>
                  </a:lnTo>
                  <a:lnTo>
                    <a:pt x="230" y="749"/>
                  </a:lnTo>
                  <a:lnTo>
                    <a:pt x="231" y="746"/>
                  </a:lnTo>
                  <a:lnTo>
                    <a:pt x="231" y="746"/>
                  </a:lnTo>
                  <a:lnTo>
                    <a:pt x="228" y="745"/>
                  </a:lnTo>
                  <a:lnTo>
                    <a:pt x="228" y="743"/>
                  </a:lnTo>
                  <a:lnTo>
                    <a:pt x="228" y="740"/>
                  </a:lnTo>
                  <a:lnTo>
                    <a:pt x="228" y="739"/>
                  </a:lnTo>
                  <a:lnTo>
                    <a:pt x="230" y="739"/>
                  </a:lnTo>
                  <a:lnTo>
                    <a:pt x="233" y="739"/>
                  </a:lnTo>
                  <a:lnTo>
                    <a:pt x="239" y="739"/>
                  </a:lnTo>
                  <a:lnTo>
                    <a:pt x="242" y="739"/>
                  </a:lnTo>
                  <a:lnTo>
                    <a:pt x="252" y="737"/>
                  </a:lnTo>
                  <a:lnTo>
                    <a:pt x="257" y="737"/>
                  </a:lnTo>
                  <a:lnTo>
                    <a:pt x="260" y="740"/>
                  </a:lnTo>
                  <a:lnTo>
                    <a:pt x="263" y="748"/>
                  </a:lnTo>
                  <a:lnTo>
                    <a:pt x="266" y="751"/>
                  </a:lnTo>
                  <a:lnTo>
                    <a:pt x="270" y="754"/>
                  </a:lnTo>
                  <a:lnTo>
                    <a:pt x="273" y="757"/>
                  </a:lnTo>
                  <a:lnTo>
                    <a:pt x="275" y="763"/>
                  </a:lnTo>
                  <a:lnTo>
                    <a:pt x="284" y="757"/>
                  </a:lnTo>
                  <a:lnTo>
                    <a:pt x="287" y="757"/>
                  </a:lnTo>
                  <a:lnTo>
                    <a:pt x="289" y="757"/>
                  </a:lnTo>
                  <a:lnTo>
                    <a:pt x="292" y="758"/>
                  </a:lnTo>
                  <a:lnTo>
                    <a:pt x="293" y="758"/>
                  </a:lnTo>
                  <a:lnTo>
                    <a:pt x="295" y="758"/>
                  </a:lnTo>
                  <a:lnTo>
                    <a:pt x="296" y="757"/>
                  </a:lnTo>
                  <a:lnTo>
                    <a:pt x="298" y="755"/>
                  </a:lnTo>
                  <a:lnTo>
                    <a:pt x="301" y="755"/>
                  </a:lnTo>
                  <a:lnTo>
                    <a:pt x="304" y="757"/>
                  </a:lnTo>
                  <a:lnTo>
                    <a:pt x="307" y="757"/>
                  </a:lnTo>
                  <a:lnTo>
                    <a:pt x="308" y="755"/>
                  </a:lnTo>
                  <a:lnTo>
                    <a:pt x="310" y="752"/>
                  </a:lnTo>
                  <a:lnTo>
                    <a:pt x="311" y="751"/>
                  </a:lnTo>
                  <a:lnTo>
                    <a:pt x="314" y="751"/>
                  </a:lnTo>
                  <a:lnTo>
                    <a:pt x="317" y="752"/>
                  </a:lnTo>
                  <a:lnTo>
                    <a:pt x="319" y="757"/>
                  </a:lnTo>
                  <a:lnTo>
                    <a:pt x="320" y="760"/>
                  </a:lnTo>
                  <a:lnTo>
                    <a:pt x="322" y="760"/>
                  </a:lnTo>
                  <a:lnTo>
                    <a:pt x="325" y="761"/>
                  </a:lnTo>
                  <a:lnTo>
                    <a:pt x="326" y="761"/>
                  </a:lnTo>
                  <a:lnTo>
                    <a:pt x="335" y="769"/>
                  </a:lnTo>
                  <a:lnTo>
                    <a:pt x="338" y="770"/>
                  </a:lnTo>
                  <a:lnTo>
                    <a:pt x="337" y="773"/>
                  </a:lnTo>
                  <a:lnTo>
                    <a:pt x="334" y="783"/>
                  </a:lnTo>
                  <a:lnTo>
                    <a:pt x="332" y="787"/>
                  </a:lnTo>
                  <a:lnTo>
                    <a:pt x="334" y="790"/>
                  </a:lnTo>
                  <a:lnTo>
                    <a:pt x="332" y="792"/>
                  </a:lnTo>
                  <a:lnTo>
                    <a:pt x="331" y="795"/>
                  </a:lnTo>
                  <a:lnTo>
                    <a:pt x="329" y="796"/>
                  </a:lnTo>
                  <a:lnTo>
                    <a:pt x="329" y="801"/>
                  </a:lnTo>
                  <a:lnTo>
                    <a:pt x="329" y="808"/>
                  </a:lnTo>
                  <a:lnTo>
                    <a:pt x="329" y="811"/>
                  </a:lnTo>
                  <a:lnTo>
                    <a:pt x="325" y="823"/>
                  </a:lnTo>
                  <a:lnTo>
                    <a:pt x="323" y="829"/>
                  </a:lnTo>
                  <a:lnTo>
                    <a:pt x="326" y="834"/>
                  </a:lnTo>
                  <a:lnTo>
                    <a:pt x="328" y="835"/>
                  </a:lnTo>
                  <a:lnTo>
                    <a:pt x="332" y="832"/>
                  </a:lnTo>
                  <a:lnTo>
                    <a:pt x="335" y="834"/>
                  </a:lnTo>
                  <a:lnTo>
                    <a:pt x="337" y="835"/>
                  </a:lnTo>
                  <a:lnTo>
                    <a:pt x="338" y="838"/>
                  </a:lnTo>
                  <a:lnTo>
                    <a:pt x="338" y="841"/>
                  </a:lnTo>
                  <a:lnTo>
                    <a:pt x="338" y="843"/>
                  </a:lnTo>
                  <a:lnTo>
                    <a:pt x="335" y="847"/>
                  </a:lnTo>
                  <a:lnTo>
                    <a:pt x="319" y="855"/>
                  </a:lnTo>
                  <a:lnTo>
                    <a:pt x="322" y="856"/>
                  </a:lnTo>
                  <a:lnTo>
                    <a:pt x="323" y="856"/>
                  </a:lnTo>
                  <a:lnTo>
                    <a:pt x="326" y="856"/>
                  </a:lnTo>
                  <a:lnTo>
                    <a:pt x="326" y="858"/>
                  </a:lnTo>
                  <a:lnTo>
                    <a:pt x="326" y="859"/>
                  </a:lnTo>
                  <a:lnTo>
                    <a:pt x="326" y="861"/>
                  </a:lnTo>
                  <a:lnTo>
                    <a:pt x="331" y="861"/>
                  </a:lnTo>
                  <a:lnTo>
                    <a:pt x="335" y="864"/>
                  </a:lnTo>
                  <a:lnTo>
                    <a:pt x="340" y="864"/>
                  </a:lnTo>
                  <a:lnTo>
                    <a:pt x="344" y="862"/>
                  </a:lnTo>
                  <a:lnTo>
                    <a:pt x="350" y="858"/>
                  </a:lnTo>
                  <a:lnTo>
                    <a:pt x="353" y="853"/>
                  </a:lnTo>
                  <a:lnTo>
                    <a:pt x="350" y="847"/>
                  </a:lnTo>
                  <a:lnTo>
                    <a:pt x="353" y="844"/>
                  </a:lnTo>
                  <a:lnTo>
                    <a:pt x="355" y="843"/>
                  </a:lnTo>
                  <a:lnTo>
                    <a:pt x="358" y="841"/>
                  </a:lnTo>
                  <a:lnTo>
                    <a:pt x="359" y="844"/>
                  </a:lnTo>
                  <a:lnTo>
                    <a:pt x="358" y="850"/>
                  </a:lnTo>
                  <a:lnTo>
                    <a:pt x="359" y="853"/>
                  </a:lnTo>
                  <a:lnTo>
                    <a:pt x="362" y="853"/>
                  </a:lnTo>
                  <a:lnTo>
                    <a:pt x="359" y="859"/>
                  </a:lnTo>
                  <a:lnTo>
                    <a:pt x="359" y="861"/>
                  </a:lnTo>
                  <a:lnTo>
                    <a:pt x="361" y="861"/>
                  </a:lnTo>
                  <a:lnTo>
                    <a:pt x="364" y="858"/>
                  </a:lnTo>
                  <a:lnTo>
                    <a:pt x="367" y="858"/>
                  </a:lnTo>
                  <a:lnTo>
                    <a:pt x="371" y="859"/>
                  </a:lnTo>
                  <a:lnTo>
                    <a:pt x="374" y="859"/>
                  </a:lnTo>
                  <a:lnTo>
                    <a:pt x="374" y="861"/>
                  </a:lnTo>
                  <a:lnTo>
                    <a:pt x="373" y="861"/>
                  </a:lnTo>
                  <a:lnTo>
                    <a:pt x="373" y="862"/>
                  </a:lnTo>
                  <a:lnTo>
                    <a:pt x="374" y="864"/>
                  </a:lnTo>
                  <a:lnTo>
                    <a:pt x="376" y="864"/>
                  </a:lnTo>
                  <a:lnTo>
                    <a:pt x="379" y="862"/>
                  </a:lnTo>
                  <a:lnTo>
                    <a:pt x="386" y="862"/>
                  </a:lnTo>
                  <a:lnTo>
                    <a:pt x="388" y="862"/>
                  </a:lnTo>
                  <a:lnTo>
                    <a:pt x="389" y="861"/>
                  </a:lnTo>
                  <a:lnTo>
                    <a:pt x="389" y="859"/>
                  </a:lnTo>
                  <a:lnTo>
                    <a:pt x="388" y="858"/>
                  </a:lnTo>
                  <a:lnTo>
                    <a:pt x="388" y="855"/>
                  </a:lnTo>
                  <a:lnTo>
                    <a:pt x="389" y="853"/>
                  </a:lnTo>
                  <a:lnTo>
                    <a:pt x="391" y="852"/>
                  </a:lnTo>
                  <a:lnTo>
                    <a:pt x="394" y="849"/>
                  </a:lnTo>
                  <a:lnTo>
                    <a:pt x="395" y="852"/>
                  </a:lnTo>
                  <a:lnTo>
                    <a:pt x="397" y="852"/>
                  </a:lnTo>
                  <a:lnTo>
                    <a:pt x="401" y="850"/>
                  </a:lnTo>
                  <a:lnTo>
                    <a:pt x="403" y="850"/>
                  </a:lnTo>
                  <a:lnTo>
                    <a:pt x="404" y="852"/>
                  </a:lnTo>
                  <a:lnTo>
                    <a:pt x="407" y="855"/>
                  </a:lnTo>
                  <a:lnTo>
                    <a:pt x="407" y="856"/>
                  </a:lnTo>
                  <a:lnTo>
                    <a:pt x="407" y="856"/>
                  </a:lnTo>
                  <a:lnTo>
                    <a:pt x="407" y="858"/>
                  </a:lnTo>
                  <a:lnTo>
                    <a:pt x="401" y="861"/>
                  </a:lnTo>
                  <a:lnTo>
                    <a:pt x="398" y="862"/>
                  </a:lnTo>
                  <a:lnTo>
                    <a:pt x="395" y="862"/>
                  </a:lnTo>
                  <a:lnTo>
                    <a:pt x="394" y="864"/>
                  </a:lnTo>
                  <a:lnTo>
                    <a:pt x="391" y="868"/>
                  </a:lnTo>
                  <a:lnTo>
                    <a:pt x="389" y="871"/>
                  </a:lnTo>
                  <a:lnTo>
                    <a:pt x="385" y="873"/>
                  </a:lnTo>
                  <a:lnTo>
                    <a:pt x="383" y="873"/>
                  </a:lnTo>
                  <a:lnTo>
                    <a:pt x="382" y="876"/>
                  </a:lnTo>
                  <a:lnTo>
                    <a:pt x="382" y="877"/>
                  </a:lnTo>
                  <a:lnTo>
                    <a:pt x="383" y="879"/>
                  </a:lnTo>
                  <a:lnTo>
                    <a:pt x="385" y="880"/>
                  </a:lnTo>
                  <a:lnTo>
                    <a:pt x="385" y="880"/>
                  </a:lnTo>
                  <a:lnTo>
                    <a:pt x="386" y="880"/>
                  </a:lnTo>
                  <a:lnTo>
                    <a:pt x="388" y="880"/>
                  </a:lnTo>
                  <a:lnTo>
                    <a:pt x="388" y="882"/>
                  </a:lnTo>
                  <a:lnTo>
                    <a:pt x="388" y="882"/>
                  </a:lnTo>
                  <a:lnTo>
                    <a:pt x="389" y="885"/>
                  </a:lnTo>
                  <a:lnTo>
                    <a:pt x="394" y="889"/>
                  </a:lnTo>
                  <a:lnTo>
                    <a:pt x="398" y="897"/>
                  </a:lnTo>
                  <a:lnTo>
                    <a:pt x="401" y="904"/>
                  </a:lnTo>
                  <a:lnTo>
                    <a:pt x="403" y="912"/>
                  </a:lnTo>
                  <a:lnTo>
                    <a:pt x="403" y="912"/>
                  </a:lnTo>
                  <a:lnTo>
                    <a:pt x="407" y="910"/>
                  </a:lnTo>
                  <a:lnTo>
                    <a:pt x="413" y="912"/>
                  </a:lnTo>
                  <a:lnTo>
                    <a:pt x="426" y="913"/>
                  </a:lnTo>
                  <a:lnTo>
                    <a:pt x="424" y="915"/>
                  </a:lnTo>
                  <a:lnTo>
                    <a:pt x="418" y="916"/>
                  </a:lnTo>
                  <a:lnTo>
                    <a:pt x="417" y="916"/>
                  </a:lnTo>
                  <a:lnTo>
                    <a:pt x="417" y="919"/>
                  </a:lnTo>
                  <a:lnTo>
                    <a:pt x="417" y="921"/>
                  </a:lnTo>
                  <a:lnTo>
                    <a:pt x="418" y="923"/>
                  </a:lnTo>
                  <a:lnTo>
                    <a:pt x="421" y="926"/>
                  </a:lnTo>
                  <a:lnTo>
                    <a:pt x="424" y="927"/>
                  </a:lnTo>
                  <a:lnTo>
                    <a:pt x="429" y="929"/>
                  </a:lnTo>
                  <a:lnTo>
                    <a:pt x="433" y="927"/>
                  </a:lnTo>
                  <a:lnTo>
                    <a:pt x="433" y="929"/>
                  </a:lnTo>
                  <a:lnTo>
                    <a:pt x="430" y="930"/>
                  </a:lnTo>
                  <a:lnTo>
                    <a:pt x="429" y="932"/>
                  </a:lnTo>
                  <a:lnTo>
                    <a:pt x="427" y="935"/>
                  </a:lnTo>
                  <a:lnTo>
                    <a:pt x="427" y="936"/>
                  </a:lnTo>
                  <a:lnTo>
                    <a:pt x="426" y="938"/>
                  </a:lnTo>
                  <a:lnTo>
                    <a:pt x="471" y="933"/>
                  </a:lnTo>
                  <a:lnTo>
                    <a:pt x="474" y="933"/>
                  </a:lnTo>
                  <a:lnTo>
                    <a:pt x="478" y="936"/>
                  </a:lnTo>
                  <a:lnTo>
                    <a:pt x="481" y="936"/>
                  </a:lnTo>
                  <a:lnTo>
                    <a:pt x="481" y="932"/>
                  </a:lnTo>
                  <a:lnTo>
                    <a:pt x="486" y="930"/>
                  </a:lnTo>
                  <a:lnTo>
                    <a:pt x="490" y="927"/>
                  </a:lnTo>
                  <a:lnTo>
                    <a:pt x="493" y="924"/>
                  </a:lnTo>
                  <a:lnTo>
                    <a:pt x="498" y="916"/>
                  </a:lnTo>
                  <a:lnTo>
                    <a:pt x="498" y="915"/>
                  </a:lnTo>
                  <a:lnTo>
                    <a:pt x="501" y="913"/>
                  </a:lnTo>
                  <a:lnTo>
                    <a:pt x="502" y="912"/>
                  </a:lnTo>
                  <a:lnTo>
                    <a:pt x="502" y="910"/>
                  </a:lnTo>
                  <a:lnTo>
                    <a:pt x="502" y="910"/>
                  </a:lnTo>
                  <a:lnTo>
                    <a:pt x="501" y="909"/>
                  </a:lnTo>
                  <a:lnTo>
                    <a:pt x="501" y="907"/>
                  </a:lnTo>
                  <a:lnTo>
                    <a:pt x="501" y="897"/>
                  </a:lnTo>
                  <a:lnTo>
                    <a:pt x="501" y="897"/>
                  </a:lnTo>
                  <a:lnTo>
                    <a:pt x="499" y="894"/>
                  </a:lnTo>
                  <a:lnTo>
                    <a:pt x="499" y="892"/>
                  </a:lnTo>
                  <a:lnTo>
                    <a:pt x="499" y="892"/>
                  </a:lnTo>
                  <a:lnTo>
                    <a:pt x="501" y="886"/>
                  </a:lnTo>
                  <a:lnTo>
                    <a:pt x="502" y="883"/>
                  </a:lnTo>
                  <a:lnTo>
                    <a:pt x="504" y="880"/>
                  </a:lnTo>
                  <a:lnTo>
                    <a:pt x="513" y="873"/>
                  </a:lnTo>
                  <a:lnTo>
                    <a:pt x="514" y="870"/>
                  </a:lnTo>
                  <a:lnTo>
                    <a:pt x="519" y="870"/>
                  </a:lnTo>
                  <a:lnTo>
                    <a:pt x="522" y="870"/>
                  </a:lnTo>
                  <a:lnTo>
                    <a:pt x="534" y="874"/>
                  </a:lnTo>
                  <a:lnTo>
                    <a:pt x="535" y="874"/>
                  </a:lnTo>
                  <a:lnTo>
                    <a:pt x="537" y="874"/>
                  </a:lnTo>
                  <a:lnTo>
                    <a:pt x="540" y="873"/>
                  </a:lnTo>
                  <a:lnTo>
                    <a:pt x="543" y="870"/>
                  </a:lnTo>
                  <a:lnTo>
                    <a:pt x="544" y="867"/>
                  </a:lnTo>
                  <a:lnTo>
                    <a:pt x="544" y="864"/>
                  </a:lnTo>
                  <a:lnTo>
                    <a:pt x="543" y="858"/>
                  </a:lnTo>
                  <a:lnTo>
                    <a:pt x="543" y="856"/>
                  </a:lnTo>
                  <a:lnTo>
                    <a:pt x="541" y="855"/>
                  </a:lnTo>
                  <a:lnTo>
                    <a:pt x="540" y="853"/>
                  </a:lnTo>
                  <a:lnTo>
                    <a:pt x="538" y="853"/>
                  </a:lnTo>
                  <a:lnTo>
                    <a:pt x="537" y="852"/>
                  </a:lnTo>
                  <a:lnTo>
                    <a:pt x="535" y="850"/>
                  </a:lnTo>
                  <a:lnTo>
                    <a:pt x="535" y="847"/>
                  </a:lnTo>
                  <a:lnTo>
                    <a:pt x="538" y="841"/>
                  </a:lnTo>
                  <a:lnTo>
                    <a:pt x="538" y="838"/>
                  </a:lnTo>
                  <a:lnTo>
                    <a:pt x="531" y="814"/>
                  </a:lnTo>
                  <a:lnTo>
                    <a:pt x="531" y="811"/>
                  </a:lnTo>
                  <a:lnTo>
                    <a:pt x="531" y="804"/>
                  </a:lnTo>
                  <a:lnTo>
                    <a:pt x="531" y="801"/>
                  </a:lnTo>
                  <a:lnTo>
                    <a:pt x="531" y="799"/>
                  </a:lnTo>
                  <a:lnTo>
                    <a:pt x="528" y="798"/>
                  </a:lnTo>
                  <a:lnTo>
                    <a:pt x="526" y="796"/>
                  </a:lnTo>
                  <a:lnTo>
                    <a:pt x="526" y="795"/>
                  </a:lnTo>
                  <a:lnTo>
                    <a:pt x="526" y="780"/>
                  </a:lnTo>
                  <a:lnTo>
                    <a:pt x="526" y="778"/>
                  </a:lnTo>
                  <a:lnTo>
                    <a:pt x="526" y="776"/>
                  </a:lnTo>
                  <a:lnTo>
                    <a:pt x="528" y="775"/>
                  </a:lnTo>
                  <a:lnTo>
                    <a:pt x="529" y="773"/>
                  </a:lnTo>
                  <a:lnTo>
                    <a:pt x="534" y="770"/>
                  </a:lnTo>
                  <a:lnTo>
                    <a:pt x="538" y="770"/>
                  </a:lnTo>
                  <a:lnTo>
                    <a:pt x="547" y="770"/>
                  </a:lnTo>
                  <a:lnTo>
                    <a:pt x="564" y="767"/>
                  </a:lnTo>
                  <a:lnTo>
                    <a:pt x="572" y="766"/>
                  </a:lnTo>
                  <a:lnTo>
                    <a:pt x="578" y="769"/>
                  </a:lnTo>
                  <a:lnTo>
                    <a:pt x="582" y="770"/>
                  </a:lnTo>
                  <a:lnTo>
                    <a:pt x="585" y="769"/>
                  </a:lnTo>
                  <a:lnTo>
                    <a:pt x="588" y="767"/>
                  </a:lnTo>
                  <a:lnTo>
                    <a:pt x="590" y="767"/>
                  </a:lnTo>
                  <a:lnTo>
                    <a:pt x="594" y="770"/>
                  </a:lnTo>
                  <a:lnTo>
                    <a:pt x="594" y="770"/>
                  </a:lnTo>
                  <a:lnTo>
                    <a:pt x="597" y="772"/>
                  </a:lnTo>
                  <a:lnTo>
                    <a:pt x="599" y="772"/>
                  </a:lnTo>
                  <a:lnTo>
                    <a:pt x="608" y="770"/>
                  </a:lnTo>
                  <a:lnTo>
                    <a:pt x="612" y="769"/>
                  </a:lnTo>
                  <a:lnTo>
                    <a:pt x="615" y="767"/>
                  </a:lnTo>
                  <a:lnTo>
                    <a:pt x="617" y="764"/>
                  </a:lnTo>
                  <a:lnTo>
                    <a:pt x="618" y="761"/>
                  </a:lnTo>
                  <a:lnTo>
                    <a:pt x="620" y="755"/>
                  </a:lnTo>
                  <a:lnTo>
                    <a:pt x="623" y="751"/>
                  </a:lnTo>
                  <a:lnTo>
                    <a:pt x="635" y="736"/>
                  </a:lnTo>
                  <a:lnTo>
                    <a:pt x="641" y="725"/>
                  </a:lnTo>
                  <a:lnTo>
                    <a:pt x="642" y="724"/>
                  </a:lnTo>
                  <a:lnTo>
                    <a:pt x="645" y="722"/>
                  </a:lnTo>
                  <a:lnTo>
                    <a:pt x="648" y="721"/>
                  </a:lnTo>
                  <a:lnTo>
                    <a:pt x="650" y="718"/>
                  </a:lnTo>
                  <a:lnTo>
                    <a:pt x="651" y="716"/>
                  </a:lnTo>
                  <a:lnTo>
                    <a:pt x="651" y="713"/>
                  </a:lnTo>
                  <a:lnTo>
                    <a:pt x="653" y="712"/>
                  </a:lnTo>
                  <a:lnTo>
                    <a:pt x="654" y="710"/>
                  </a:lnTo>
                  <a:lnTo>
                    <a:pt x="657" y="709"/>
                  </a:lnTo>
                  <a:lnTo>
                    <a:pt x="672" y="706"/>
                  </a:lnTo>
                  <a:lnTo>
                    <a:pt x="672" y="707"/>
                  </a:lnTo>
                  <a:lnTo>
                    <a:pt x="671" y="712"/>
                  </a:lnTo>
                  <a:lnTo>
                    <a:pt x="672" y="718"/>
                  </a:lnTo>
                  <a:lnTo>
                    <a:pt x="686" y="727"/>
                  </a:lnTo>
                  <a:lnTo>
                    <a:pt x="690" y="733"/>
                  </a:lnTo>
                  <a:lnTo>
                    <a:pt x="692" y="733"/>
                  </a:lnTo>
                  <a:lnTo>
                    <a:pt x="695" y="734"/>
                  </a:lnTo>
                  <a:lnTo>
                    <a:pt x="696" y="734"/>
                  </a:lnTo>
                  <a:lnTo>
                    <a:pt x="699" y="733"/>
                  </a:lnTo>
                  <a:lnTo>
                    <a:pt x="701" y="733"/>
                  </a:lnTo>
                  <a:lnTo>
                    <a:pt x="706" y="734"/>
                  </a:lnTo>
                  <a:lnTo>
                    <a:pt x="709" y="737"/>
                  </a:lnTo>
                  <a:lnTo>
                    <a:pt x="710" y="742"/>
                  </a:lnTo>
                  <a:lnTo>
                    <a:pt x="715" y="745"/>
                  </a:lnTo>
                  <a:lnTo>
                    <a:pt x="719" y="746"/>
                  </a:lnTo>
                  <a:lnTo>
                    <a:pt x="724" y="746"/>
                  </a:lnTo>
                  <a:lnTo>
                    <a:pt x="727" y="746"/>
                  </a:lnTo>
                  <a:lnTo>
                    <a:pt x="730" y="749"/>
                  </a:lnTo>
                  <a:lnTo>
                    <a:pt x="731" y="749"/>
                  </a:lnTo>
                  <a:lnTo>
                    <a:pt x="733" y="748"/>
                  </a:lnTo>
                  <a:lnTo>
                    <a:pt x="734" y="745"/>
                  </a:lnTo>
                  <a:lnTo>
                    <a:pt x="734" y="740"/>
                  </a:lnTo>
                  <a:lnTo>
                    <a:pt x="733" y="739"/>
                  </a:lnTo>
                  <a:lnTo>
                    <a:pt x="730" y="737"/>
                  </a:lnTo>
                  <a:lnTo>
                    <a:pt x="730" y="736"/>
                  </a:lnTo>
                  <a:lnTo>
                    <a:pt x="730" y="733"/>
                  </a:lnTo>
                  <a:lnTo>
                    <a:pt x="731" y="725"/>
                  </a:lnTo>
                  <a:lnTo>
                    <a:pt x="731" y="721"/>
                  </a:lnTo>
                  <a:lnTo>
                    <a:pt x="733" y="721"/>
                  </a:lnTo>
                  <a:lnTo>
                    <a:pt x="734" y="721"/>
                  </a:lnTo>
                  <a:lnTo>
                    <a:pt x="737" y="721"/>
                  </a:lnTo>
                  <a:lnTo>
                    <a:pt x="740" y="719"/>
                  </a:lnTo>
                  <a:lnTo>
                    <a:pt x="745" y="716"/>
                  </a:lnTo>
                  <a:lnTo>
                    <a:pt x="746" y="716"/>
                  </a:lnTo>
                  <a:lnTo>
                    <a:pt x="748" y="716"/>
                  </a:lnTo>
                  <a:lnTo>
                    <a:pt x="746" y="715"/>
                  </a:lnTo>
                  <a:lnTo>
                    <a:pt x="748" y="715"/>
                  </a:lnTo>
                  <a:lnTo>
                    <a:pt x="748" y="715"/>
                  </a:lnTo>
                  <a:lnTo>
                    <a:pt x="748" y="715"/>
                  </a:lnTo>
                  <a:lnTo>
                    <a:pt x="748" y="712"/>
                  </a:lnTo>
                  <a:lnTo>
                    <a:pt x="754" y="710"/>
                  </a:lnTo>
                  <a:lnTo>
                    <a:pt x="757" y="707"/>
                  </a:lnTo>
                  <a:lnTo>
                    <a:pt x="758" y="704"/>
                  </a:lnTo>
                  <a:lnTo>
                    <a:pt x="763" y="703"/>
                  </a:lnTo>
                  <a:lnTo>
                    <a:pt x="767" y="703"/>
                  </a:lnTo>
                  <a:lnTo>
                    <a:pt x="770" y="701"/>
                  </a:lnTo>
                  <a:lnTo>
                    <a:pt x="772" y="698"/>
                  </a:lnTo>
                  <a:lnTo>
                    <a:pt x="773" y="695"/>
                  </a:lnTo>
                  <a:lnTo>
                    <a:pt x="773" y="692"/>
                  </a:lnTo>
                  <a:lnTo>
                    <a:pt x="781" y="689"/>
                  </a:lnTo>
                  <a:lnTo>
                    <a:pt x="784" y="688"/>
                  </a:lnTo>
                  <a:lnTo>
                    <a:pt x="788" y="683"/>
                  </a:lnTo>
                  <a:lnTo>
                    <a:pt x="791" y="680"/>
                  </a:lnTo>
                  <a:lnTo>
                    <a:pt x="793" y="676"/>
                  </a:lnTo>
                  <a:lnTo>
                    <a:pt x="794" y="673"/>
                  </a:lnTo>
                  <a:lnTo>
                    <a:pt x="796" y="667"/>
                  </a:lnTo>
                  <a:lnTo>
                    <a:pt x="797" y="664"/>
                  </a:lnTo>
                  <a:lnTo>
                    <a:pt x="799" y="661"/>
                  </a:lnTo>
                  <a:lnTo>
                    <a:pt x="802" y="658"/>
                  </a:lnTo>
                  <a:lnTo>
                    <a:pt x="802" y="658"/>
                  </a:lnTo>
                  <a:lnTo>
                    <a:pt x="805" y="658"/>
                  </a:lnTo>
                  <a:lnTo>
                    <a:pt x="805" y="658"/>
                  </a:lnTo>
                  <a:lnTo>
                    <a:pt x="806" y="658"/>
                  </a:lnTo>
                  <a:lnTo>
                    <a:pt x="806" y="656"/>
                  </a:lnTo>
                  <a:lnTo>
                    <a:pt x="808" y="655"/>
                  </a:lnTo>
                  <a:lnTo>
                    <a:pt x="808" y="653"/>
                  </a:lnTo>
                  <a:lnTo>
                    <a:pt x="809" y="652"/>
                  </a:lnTo>
                  <a:lnTo>
                    <a:pt x="811" y="652"/>
                  </a:lnTo>
                  <a:lnTo>
                    <a:pt x="815" y="649"/>
                  </a:lnTo>
                  <a:lnTo>
                    <a:pt x="818" y="647"/>
                  </a:lnTo>
                  <a:lnTo>
                    <a:pt x="826" y="647"/>
                  </a:lnTo>
                  <a:lnTo>
                    <a:pt x="830" y="646"/>
                  </a:lnTo>
                  <a:lnTo>
                    <a:pt x="835" y="644"/>
                  </a:lnTo>
                  <a:lnTo>
                    <a:pt x="839" y="641"/>
                  </a:lnTo>
                  <a:lnTo>
                    <a:pt x="841" y="638"/>
                  </a:lnTo>
                  <a:lnTo>
                    <a:pt x="841" y="633"/>
                  </a:lnTo>
                  <a:lnTo>
                    <a:pt x="838" y="629"/>
                  </a:lnTo>
                  <a:lnTo>
                    <a:pt x="833" y="626"/>
                  </a:lnTo>
                  <a:lnTo>
                    <a:pt x="830" y="624"/>
                  </a:lnTo>
                  <a:lnTo>
                    <a:pt x="836" y="620"/>
                  </a:lnTo>
                  <a:lnTo>
                    <a:pt x="836" y="618"/>
                  </a:lnTo>
                  <a:lnTo>
                    <a:pt x="835" y="615"/>
                  </a:lnTo>
                  <a:lnTo>
                    <a:pt x="835" y="614"/>
                  </a:lnTo>
                  <a:lnTo>
                    <a:pt x="839" y="609"/>
                  </a:lnTo>
                  <a:lnTo>
                    <a:pt x="841" y="608"/>
                  </a:lnTo>
                  <a:lnTo>
                    <a:pt x="841" y="597"/>
                  </a:lnTo>
                  <a:lnTo>
                    <a:pt x="841" y="591"/>
                  </a:lnTo>
                  <a:lnTo>
                    <a:pt x="843" y="588"/>
                  </a:lnTo>
                  <a:lnTo>
                    <a:pt x="846" y="590"/>
                  </a:lnTo>
                  <a:lnTo>
                    <a:pt x="850" y="593"/>
                  </a:lnTo>
                  <a:lnTo>
                    <a:pt x="853" y="596"/>
                  </a:lnTo>
                  <a:lnTo>
                    <a:pt x="858" y="593"/>
                  </a:lnTo>
                  <a:lnTo>
                    <a:pt x="864" y="585"/>
                  </a:lnTo>
                  <a:lnTo>
                    <a:pt x="865" y="582"/>
                  </a:lnTo>
                  <a:lnTo>
                    <a:pt x="859" y="582"/>
                  </a:lnTo>
                  <a:lnTo>
                    <a:pt x="861" y="581"/>
                  </a:lnTo>
                  <a:lnTo>
                    <a:pt x="865" y="576"/>
                  </a:lnTo>
                  <a:lnTo>
                    <a:pt x="859" y="573"/>
                  </a:lnTo>
                  <a:lnTo>
                    <a:pt x="858" y="570"/>
                  </a:lnTo>
                  <a:lnTo>
                    <a:pt x="861" y="570"/>
                  </a:lnTo>
                  <a:lnTo>
                    <a:pt x="862" y="569"/>
                  </a:lnTo>
                  <a:lnTo>
                    <a:pt x="862" y="569"/>
                  </a:lnTo>
                  <a:lnTo>
                    <a:pt x="864" y="561"/>
                  </a:lnTo>
                  <a:lnTo>
                    <a:pt x="865" y="557"/>
                  </a:lnTo>
                  <a:lnTo>
                    <a:pt x="867" y="555"/>
                  </a:lnTo>
                  <a:lnTo>
                    <a:pt x="871" y="552"/>
                  </a:lnTo>
                  <a:lnTo>
                    <a:pt x="874" y="549"/>
                  </a:lnTo>
                  <a:lnTo>
                    <a:pt x="883" y="540"/>
                  </a:lnTo>
                  <a:lnTo>
                    <a:pt x="886" y="539"/>
                  </a:lnTo>
                  <a:lnTo>
                    <a:pt x="898" y="536"/>
                  </a:lnTo>
                  <a:lnTo>
                    <a:pt x="903" y="534"/>
                  </a:lnTo>
                  <a:lnTo>
                    <a:pt x="907" y="536"/>
                  </a:lnTo>
                  <a:lnTo>
                    <a:pt x="912" y="539"/>
                  </a:lnTo>
                  <a:lnTo>
                    <a:pt x="916" y="543"/>
                  </a:lnTo>
                  <a:lnTo>
                    <a:pt x="915" y="545"/>
                  </a:lnTo>
                  <a:lnTo>
                    <a:pt x="913" y="546"/>
                  </a:lnTo>
                  <a:lnTo>
                    <a:pt x="913" y="546"/>
                  </a:lnTo>
                  <a:lnTo>
                    <a:pt x="918" y="546"/>
                  </a:lnTo>
                  <a:lnTo>
                    <a:pt x="918" y="549"/>
                  </a:lnTo>
                  <a:lnTo>
                    <a:pt x="918" y="552"/>
                  </a:lnTo>
                  <a:lnTo>
                    <a:pt x="922" y="555"/>
                  </a:lnTo>
                  <a:lnTo>
                    <a:pt x="924" y="558"/>
                  </a:lnTo>
                  <a:lnTo>
                    <a:pt x="928" y="564"/>
                  </a:lnTo>
                  <a:lnTo>
                    <a:pt x="931" y="563"/>
                  </a:lnTo>
                  <a:lnTo>
                    <a:pt x="936" y="563"/>
                  </a:lnTo>
                  <a:lnTo>
                    <a:pt x="943" y="566"/>
                  </a:lnTo>
                  <a:lnTo>
                    <a:pt x="948" y="566"/>
                  </a:lnTo>
                  <a:lnTo>
                    <a:pt x="961" y="566"/>
                  </a:lnTo>
                  <a:lnTo>
                    <a:pt x="961" y="567"/>
                  </a:lnTo>
                  <a:lnTo>
                    <a:pt x="961" y="570"/>
                  </a:lnTo>
                  <a:lnTo>
                    <a:pt x="964" y="570"/>
                  </a:lnTo>
                  <a:lnTo>
                    <a:pt x="966" y="570"/>
                  </a:lnTo>
                  <a:lnTo>
                    <a:pt x="969" y="573"/>
                  </a:lnTo>
                  <a:lnTo>
                    <a:pt x="972" y="573"/>
                  </a:lnTo>
                  <a:lnTo>
                    <a:pt x="973" y="572"/>
                  </a:lnTo>
                  <a:lnTo>
                    <a:pt x="978" y="569"/>
                  </a:lnTo>
                  <a:lnTo>
                    <a:pt x="986" y="566"/>
                  </a:lnTo>
                  <a:lnTo>
                    <a:pt x="989" y="561"/>
                  </a:lnTo>
                  <a:lnTo>
                    <a:pt x="992" y="557"/>
                  </a:lnTo>
                  <a:lnTo>
                    <a:pt x="995" y="552"/>
                  </a:lnTo>
                  <a:lnTo>
                    <a:pt x="996" y="554"/>
                  </a:lnTo>
                  <a:lnTo>
                    <a:pt x="998" y="560"/>
                  </a:lnTo>
                  <a:lnTo>
                    <a:pt x="999" y="560"/>
                  </a:lnTo>
                  <a:lnTo>
                    <a:pt x="1002" y="560"/>
                  </a:lnTo>
                  <a:lnTo>
                    <a:pt x="1007" y="561"/>
                  </a:lnTo>
                  <a:lnTo>
                    <a:pt x="1010" y="561"/>
                  </a:lnTo>
                  <a:lnTo>
                    <a:pt x="1013" y="558"/>
                  </a:lnTo>
                  <a:lnTo>
                    <a:pt x="1014" y="554"/>
                  </a:lnTo>
                  <a:lnTo>
                    <a:pt x="1013" y="545"/>
                  </a:lnTo>
                  <a:lnTo>
                    <a:pt x="1013" y="543"/>
                  </a:lnTo>
                  <a:lnTo>
                    <a:pt x="1016" y="542"/>
                  </a:lnTo>
                  <a:lnTo>
                    <a:pt x="1019" y="543"/>
                  </a:lnTo>
                  <a:lnTo>
                    <a:pt x="1020" y="543"/>
                  </a:lnTo>
                  <a:lnTo>
                    <a:pt x="1022" y="545"/>
                  </a:lnTo>
                  <a:lnTo>
                    <a:pt x="1028" y="549"/>
                  </a:lnTo>
                  <a:lnTo>
                    <a:pt x="1029" y="551"/>
                  </a:lnTo>
                  <a:lnTo>
                    <a:pt x="1032" y="551"/>
                  </a:lnTo>
                  <a:lnTo>
                    <a:pt x="1037" y="549"/>
                  </a:lnTo>
                  <a:lnTo>
                    <a:pt x="1038" y="548"/>
                  </a:lnTo>
                  <a:lnTo>
                    <a:pt x="1038" y="546"/>
                  </a:lnTo>
                  <a:lnTo>
                    <a:pt x="1040" y="546"/>
                  </a:lnTo>
                  <a:lnTo>
                    <a:pt x="1041" y="545"/>
                  </a:lnTo>
                  <a:lnTo>
                    <a:pt x="1043" y="546"/>
                  </a:lnTo>
                  <a:lnTo>
                    <a:pt x="1044" y="546"/>
                  </a:lnTo>
                  <a:lnTo>
                    <a:pt x="1046" y="546"/>
                  </a:lnTo>
                  <a:lnTo>
                    <a:pt x="1046" y="545"/>
                  </a:lnTo>
                  <a:lnTo>
                    <a:pt x="1046" y="543"/>
                  </a:lnTo>
                  <a:lnTo>
                    <a:pt x="1044" y="542"/>
                  </a:lnTo>
                  <a:lnTo>
                    <a:pt x="1043" y="540"/>
                  </a:lnTo>
                  <a:lnTo>
                    <a:pt x="1041" y="536"/>
                  </a:lnTo>
                  <a:lnTo>
                    <a:pt x="1043" y="534"/>
                  </a:lnTo>
                  <a:lnTo>
                    <a:pt x="1044" y="534"/>
                  </a:lnTo>
                  <a:lnTo>
                    <a:pt x="1049" y="536"/>
                  </a:lnTo>
                  <a:lnTo>
                    <a:pt x="1049" y="537"/>
                  </a:lnTo>
                  <a:lnTo>
                    <a:pt x="1050" y="537"/>
                  </a:lnTo>
                  <a:lnTo>
                    <a:pt x="1052" y="537"/>
                  </a:lnTo>
                  <a:lnTo>
                    <a:pt x="1055" y="537"/>
                  </a:lnTo>
                  <a:lnTo>
                    <a:pt x="1056" y="539"/>
                  </a:lnTo>
                  <a:lnTo>
                    <a:pt x="1056" y="540"/>
                  </a:lnTo>
                  <a:lnTo>
                    <a:pt x="1061" y="540"/>
                  </a:lnTo>
                  <a:lnTo>
                    <a:pt x="1080" y="537"/>
                  </a:lnTo>
                  <a:lnTo>
                    <a:pt x="1079" y="536"/>
                  </a:lnTo>
                  <a:lnTo>
                    <a:pt x="1079" y="534"/>
                  </a:lnTo>
                  <a:lnTo>
                    <a:pt x="1079" y="530"/>
                  </a:lnTo>
                  <a:lnTo>
                    <a:pt x="1082" y="531"/>
                  </a:lnTo>
                  <a:lnTo>
                    <a:pt x="1085" y="534"/>
                  </a:lnTo>
                  <a:lnTo>
                    <a:pt x="1088" y="534"/>
                  </a:lnTo>
                  <a:lnTo>
                    <a:pt x="1088" y="533"/>
                  </a:lnTo>
                  <a:lnTo>
                    <a:pt x="1086" y="531"/>
                  </a:lnTo>
                  <a:lnTo>
                    <a:pt x="1088" y="533"/>
                  </a:lnTo>
                  <a:lnTo>
                    <a:pt x="1088" y="533"/>
                  </a:lnTo>
                  <a:lnTo>
                    <a:pt x="1089" y="533"/>
                  </a:lnTo>
                  <a:lnTo>
                    <a:pt x="1091" y="534"/>
                  </a:lnTo>
                  <a:lnTo>
                    <a:pt x="1092" y="531"/>
                  </a:lnTo>
                  <a:lnTo>
                    <a:pt x="1095" y="530"/>
                  </a:lnTo>
                  <a:lnTo>
                    <a:pt x="1100" y="528"/>
                  </a:lnTo>
                  <a:lnTo>
                    <a:pt x="1103" y="528"/>
                  </a:lnTo>
                  <a:lnTo>
                    <a:pt x="1101" y="527"/>
                  </a:lnTo>
                  <a:lnTo>
                    <a:pt x="1101" y="527"/>
                  </a:lnTo>
                  <a:lnTo>
                    <a:pt x="1100" y="524"/>
                  </a:lnTo>
                  <a:lnTo>
                    <a:pt x="1110" y="522"/>
                  </a:lnTo>
                  <a:lnTo>
                    <a:pt x="1115" y="521"/>
                  </a:lnTo>
                  <a:lnTo>
                    <a:pt x="1113" y="518"/>
                  </a:lnTo>
                  <a:lnTo>
                    <a:pt x="1116" y="518"/>
                  </a:lnTo>
                  <a:lnTo>
                    <a:pt x="1118" y="518"/>
                  </a:lnTo>
                  <a:lnTo>
                    <a:pt x="1119" y="518"/>
                  </a:lnTo>
                  <a:lnTo>
                    <a:pt x="1121" y="519"/>
                  </a:lnTo>
                  <a:lnTo>
                    <a:pt x="1122" y="519"/>
                  </a:lnTo>
                  <a:lnTo>
                    <a:pt x="1119" y="515"/>
                  </a:lnTo>
                  <a:lnTo>
                    <a:pt x="1121" y="512"/>
                  </a:lnTo>
                  <a:lnTo>
                    <a:pt x="1124" y="510"/>
                  </a:lnTo>
                  <a:lnTo>
                    <a:pt x="1129" y="509"/>
                  </a:lnTo>
                  <a:lnTo>
                    <a:pt x="1133" y="509"/>
                  </a:lnTo>
                  <a:lnTo>
                    <a:pt x="1136" y="510"/>
                  </a:lnTo>
                  <a:lnTo>
                    <a:pt x="1138" y="512"/>
                  </a:lnTo>
                  <a:lnTo>
                    <a:pt x="1139" y="512"/>
                  </a:lnTo>
                  <a:lnTo>
                    <a:pt x="1141" y="509"/>
                  </a:lnTo>
                  <a:lnTo>
                    <a:pt x="1141" y="506"/>
                  </a:lnTo>
                  <a:lnTo>
                    <a:pt x="1141" y="504"/>
                  </a:lnTo>
                  <a:lnTo>
                    <a:pt x="1145" y="503"/>
                  </a:lnTo>
                  <a:lnTo>
                    <a:pt x="1151" y="498"/>
                  </a:lnTo>
                  <a:lnTo>
                    <a:pt x="1153" y="497"/>
                  </a:lnTo>
                  <a:lnTo>
                    <a:pt x="1153" y="497"/>
                  </a:lnTo>
                  <a:lnTo>
                    <a:pt x="1153" y="495"/>
                  </a:lnTo>
                  <a:lnTo>
                    <a:pt x="1151" y="493"/>
                  </a:lnTo>
                  <a:lnTo>
                    <a:pt x="1154" y="495"/>
                  </a:lnTo>
                  <a:lnTo>
                    <a:pt x="1156" y="495"/>
                  </a:lnTo>
                  <a:lnTo>
                    <a:pt x="1156" y="492"/>
                  </a:lnTo>
                  <a:lnTo>
                    <a:pt x="1156" y="490"/>
                  </a:lnTo>
                  <a:lnTo>
                    <a:pt x="1156" y="489"/>
                  </a:lnTo>
                  <a:lnTo>
                    <a:pt x="1159" y="490"/>
                  </a:lnTo>
                  <a:lnTo>
                    <a:pt x="1159" y="487"/>
                  </a:lnTo>
                  <a:lnTo>
                    <a:pt x="1159" y="486"/>
                  </a:lnTo>
                  <a:lnTo>
                    <a:pt x="1159" y="484"/>
                  </a:lnTo>
                  <a:lnTo>
                    <a:pt x="1157" y="483"/>
                  </a:lnTo>
                  <a:lnTo>
                    <a:pt x="1159" y="481"/>
                  </a:lnTo>
                  <a:lnTo>
                    <a:pt x="1160" y="481"/>
                  </a:lnTo>
                  <a:lnTo>
                    <a:pt x="1163" y="481"/>
                  </a:lnTo>
                  <a:lnTo>
                    <a:pt x="1165" y="483"/>
                  </a:lnTo>
                  <a:lnTo>
                    <a:pt x="1166" y="486"/>
                  </a:lnTo>
                  <a:lnTo>
                    <a:pt x="1169" y="487"/>
                  </a:lnTo>
                  <a:lnTo>
                    <a:pt x="1174" y="486"/>
                  </a:lnTo>
                  <a:lnTo>
                    <a:pt x="1177" y="484"/>
                  </a:lnTo>
                  <a:lnTo>
                    <a:pt x="1180" y="480"/>
                  </a:lnTo>
                  <a:lnTo>
                    <a:pt x="1181" y="477"/>
                  </a:lnTo>
                  <a:lnTo>
                    <a:pt x="1184" y="478"/>
                  </a:lnTo>
                  <a:lnTo>
                    <a:pt x="1187" y="480"/>
                  </a:lnTo>
                  <a:lnTo>
                    <a:pt x="1189" y="480"/>
                  </a:lnTo>
                  <a:lnTo>
                    <a:pt x="1190" y="483"/>
                  </a:lnTo>
                  <a:lnTo>
                    <a:pt x="1193" y="481"/>
                  </a:lnTo>
                  <a:lnTo>
                    <a:pt x="1196" y="480"/>
                  </a:lnTo>
                  <a:lnTo>
                    <a:pt x="1205" y="481"/>
                  </a:lnTo>
                  <a:lnTo>
                    <a:pt x="1202" y="481"/>
                  </a:lnTo>
                  <a:lnTo>
                    <a:pt x="1202" y="483"/>
                  </a:lnTo>
                  <a:lnTo>
                    <a:pt x="1204" y="484"/>
                  </a:lnTo>
                  <a:lnTo>
                    <a:pt x="1207" y="484"/>
                  </a:lnTo>
                  <a:lnTo>
                    <a:pt x="1207" y="484"/>
                  </a:lnTo>
                  <a:lnTo>
                    <a:pt x="1216" y="484"/>
                  </a:lnTo>
                  <a:lnTo>
                    <a:pt x="1222" y="481"/>
                  </a:lnTo>
                  <a:lnTo>
                    <a:pt x="1223" y="481"/>
                  </a:lnTo>
                  <a:lnTo>
                    <a:pt x="1231" y="481"/>
                  </a:lnTo>
                  <a:lnTo>
                    <a:pt x="1234" y="480"/>
                  </a:lnTo>
                  <a:lnTo>
                    <a:pt x="1208" y="472"/>
                  </a:lnTo>
                  <a:lnTo>
                    <a:pt x="1202" y="468"/>
                  </a:lnTo>
                  <a:close/>
                  <a:moveTo>
                    <a:pt x="1181" y="274"/>
                  </a:moveTo>
                  <a:lnTo>
                    <a:pt x="1181" y="272"/>
                  </a:lnTo>
                  <a:lnTo>
                    <a:pt x="1181" y="274"/>
                  </a:lnTo>
                  <a:lnTo>
                    <a:pt x="1181" y="274"/>
                  </a:lnTo>
                  <a:close/>
                  <a:moveTo>
                    <a:pt x="1183" y="274"/>
                  </a:moveTo>
                  <a:lnTo>
                    <a:pt x="1181" y="274"/>
                  </a:lnTo>
                  <a:lnTo>
                    <a:pt x="1181" y="274"/>
                  </a:lnTo>
                  <a:lnTo>
                    <a:pt x="1183" y="274"/>
                  </a:lnTo>
                  <a:close/>
                  <a:moveTo>
                    <a:pt x="1190" y="287"/>
                  </a:moveTo>
                  <a:lnTo>
                    <a:pt x="1190" y="287"/>
                  </a:lnTo>
                  <a:lnTo>
                    <a:pt x="1190" y="287"/>
                  </a:lnTo>
                  <a:lnTo>
                    <a:pt x="1190" y="287"/>
                  </a:lnTo>
                  <a:lnTo>
                    <a:pt x="1190" y="287"/>
                  </a:lnTo>
                  <a:close/>
                  <a:moveTo>
                    <a:pt x="1195" y="293"/>
                  </a:moveTo>
                  <a:lnTo>
                    <a:pt x="1195" y="293"/>
                  </a:lnTo>
                  <a:lnTo>
                    <a:pt x="1195" y="293"/>
                  </a:lnTo>
                  <a:lnTo>
                    <a:pt x="1195" y="293"/>
                  </a:lnTo>
                  <a:close/>
                  <a:moveTo>
                    <a:pt x="1193" y="295"/>
                  </a:moveTo>
                  <a:lnTo>
                    <a:pt x="1193" y="295"/>
                  </a:lnTo>
                  <a:lnTo>
                    <a:pt x="1193" y="295"/>
                  </a:lnTo>
                  <a:lnTo>
                    <a:pt x="1193" y="295"/>
                  </a:lnTo>
                  <a:close/>
                  <a:moveTo>
                    <a:pt x="1195" y="295"/>
                  </a:moveTo>
                  <a:lnTo>
                    <a:pt x="1195" y="295"/>
                  </a:lnTo>
                  <a:lnTo>
                    <a:pt x="1195" y="295"/>
                  </a:lnTo>
                  <a:lnTo>
                    <a:pt x="1195" y="295"/>
                  </a:lnTo>
                  <a:close/>
                  <a:moveTo>
                    <a:pt x="1196" y="295"/>
                  </a:moveTo>
                  <a:lnTo>
                    <a:pt x="1195" y="295"/>
                  </a:lnTo>
                  <a:lnTo>
                    <a:pt x="1195" y="295"/>
                  </a:lnTo>
                  <a:lnTo>
                    <a:pt x="1195" y="296"/>
                  </a:lnTo>
                  <a:lnTo>
                    <a:pt x="1196" y="295"/>
                  </a:lnTo>
                  <a:close/>
                  <a:moveTo>
                    <a:pt x="1196" y="298"/>
                  </a:moveTo>
                  <a:lnTo>
                    <a:pt x="1196" y="296"/>
                  </a:lnTo>
                  <a:lnTo>
                    <a:pt x="1196" y="296"/>
                  </a:lnTo>
                  <a:lnTo>
                    <a:pt x="1196" y="298"/>
                  </a:lnTo>
                  <a:lnTo>
                    <a:pt x="1196" y="298"/>
                  </a:lnTo>
                  <a:close/>
                  <a:moveTo>
                    <a:pt x="1187" y="308"/>
                  </a:moveTo>
                  <a:lnTo>
                    <a:pt x="1187" y="308"/>
                  </a:lnTo>
                  <a:lnTo>
                    <a:pt x="1187" y="308"/>
                  </a:lnTo>
                  <a:lnTo>
                    <a:pt x="1187" y="308"/>
                  </a:lnTo>
                  <a:close/>
                  <a:moveTo>
                    <a:pt x="1187" y="308"/>
                  </a:moveTo>
                  <a:lnTo>
                    <a:pt x="1187" y="308"/>
                  </a:lnTo>
                  <a:lnTo>
                    <a:pt x="1187" y="308"/>
                  </a:lnTo>
                  <a:lnTo>
                    <a:pt x="1187" y="308"/>
                  </a:lnTo>
                  <a:close/>
                  <a:moveTo>
                    <a:pt x="1190" y="313"/>
                  </a:moveTo>
                  <a:lnTo>
                    <a:pt x="1190" y="313"/>
                  </a:lnTo>
                  <a:lnTo>
                    <a:pt x="1190" y="313"/>
                  </a:lnTo>
                  <a:lnTo>
                    <a:pt x="1190" y="313"/>
                  </a:lnTo>
                  <a:close/>
                  <a:moveTo>
                    <a:pt x="1329" y="424"/>
                  </a:moveTo>
                  <a:lnTo>
                    <a:pt x="1329" y="424"/>
                  </a:lnTo>
                  <a:lnTo>
                    <a:pt x="1329" y="423"/>
                  </a:lnTo>
                  <a:lnTo>
                    <a:pt x="1329" y="424"/>
                  </a:lnTo>
                  <a:close/>
                  <a:moveTo>
                    <a:pt x="1315" y="427"/>
                  </a:moveTo>
                  <a:lnTo>
                    <a:pt x="1314" y="427"/>
                  </a:lnTo>
                  <a:lnTo>
                    <a:pt x="1315" y="429"/>
                  </a:lnTo>
                  <a:lnTo>
                    <a:pt x="1315" y="427"/>
                  </a:lnTo>
                  <a:lnTo>
                    <a:pt x="1315" y="427"/>
                  </a:lnTo>
                  <a:close/>
                  <a:moveTo>
                    <a:pt x="1335" y="427"/>
                  </a:moveTo>
                  <a:lnTo>
                    <a:pt x="1335" y="427"/>
                  </a:lnTo>
                  <a:lnTo>
                    <a:pt x="1333" y="427"/>
                  </a:lnTo>
                  <a:lnTo>
                    <a:pt x="1335" y="427"/>
                  </a:lnTo>
                  <a:close/>
                  <a:moveTo>
                    <a:pt x="1336" y="433"/>
                  </a:moveTo>
                  <a:lnTo>
                    <a:pt x="1338" y="433"/>
                  </a:lnTo>
                  <a:lnTo>
                    <a:pt x="1338" y="433"/>
                  </a:lnTo>
                  <a:lnTo>
                    <a:pt x="1338" y="432"/>
                  </a:lnTo>
                  <a:lnTo>
                    <a:pt x="1336" y="433"/>
                  </a:lnTo>
                  <a:close/>
                  <a:moveTo>
                    <a:pt x="1327" y="435"/>
                  </a:moveTo>
                  <a:lnTo>
                    <a:pt x="1327" y="435"/>
                  </a:lnTo>
                  <a:lnTo>
                    <a:pt x="1327" y="435"/>
                  </a:lnTo>
                  <a:lnTo>
                    <a:pt x="1327" y="435"/>
                  </a:lnTo>
                  <a:close/>
                  <a:moveTo>
                    <a:pt x="1344" y="435"/>
                  </a:moveTo>
                  <a:lnTo>
                    <a:pt x="1344" y="435"/>
                  </a:lnTo>
                  <a:lnTo>
                    <a:pt x="1342" y="435"/>
                  </a:lnTo>
                  <a:lnTo>
                    <a:pt x="1344" y="435"/>
                  </a:lnTo>
                  <a:close/>
                  <a:moveTo>
                    <a:pt x="1347" y="438"/>
                  </a:moveTo>
                  <a:lnTo>
                    <a:pt x="1347" y="438"/>
                  </a:lnTo>
                  <a:lnTo>
                    <a:pt x="1347" y="436"/>
                  </a:lnTo>
                  <a:lnTo>
                    <a:pt x="1347" y="438"/>
                  </a:lnTo>
                  <a:close/>
                  <a:moveTo>
                    <a:pt x="1348" y="439"/>
                  </a:moveTo>
                  <a:lnTo>
                    <a:pt x="1348" y="441"/>
                  </a:lnTo>
                  <a:lnTo>
                    <a:pt x="1348" y="441"/>
                  </a:lnTo>
                  <a:lnTo>
                    <a:pt x="1348" y="439"/>
                  </a:lnTo>
                  <a:close/>
                  <a:moveTo>
                    <a:pt x="1315" y="444"/>
                  </a:moveTo>
                  <a:lnTo>
                    <a:pt x="1315" y="442"/>
                  </a:lnTo>
                  <a:lnTo>
                    <a:pt x="1315" y="442"/>
                  </a:lnTo>
                  <a:lnTo>
                    <a:pt x="1315" y="444"/>
                  </a:lnTo>
                  <a:close/>
                  <a:moveTo>
                    <a:pt x="1336" y="447"/>
                  </a:moveTo>
                  <a:lnTo>
                    <a:pt x="1336" y="448"/>
                  </a:lnTo>
                  <a:lnTo>
                    <a:pt x="1336" y="447"/>
                  </a:lnTo>
                  <a:lnTo>
                    <a:pt x="1336" y="447"/>
                  </a:lnTo>
                  <a:lnTo>
                    <a:pt x="1336" y="447"/>
                  </a:lnTo>
                  <a:close/>
                  <a:moveTo>
                    <a:pt x="1192" y="289"/>
                  </a:moveTo>
                  <a:lnTo>
                    <a:pt x="1192" y="289"/>
                  </a:lnTo>
                  <a:lnTo>
                    <a:pt x="1192" y="289"/>
                  </a:lnTo>
                  <a:lnTo>
                    <a:pt x="1192" y="289"/>
                  </a:lnTo>
                  <a:lnTo>
                    <a:pt x="1192" y="289"/>
                  </a:lnTo>
                  <a:lnTo>
                    <a:pt x="1192" y="287"/>
                  </a:lnTo>
                  <a:lnTo>
                    <a:pt x="1192" y="289"/>
                  </a:lnTo>
                  <a:lnTo>
                    <a:pt x="1192" y="289"/>
                  </a:lnTo>
                  <a:lnTo>
                    <a:pt x="1192" y="289"/>
                  </a:lnTo>
                  <a:close/>
                  <a:moveTo>
                    <a:pt x="1196" y="296"/>
                  </a:moveTo>
                  <a:lnTo>
                    <a:pt x="1196" y="296"/>
                  </a:lnTo>
                  <a:lnTo>
                    <a:pt x="1196" y="296"/>
                  </a:lnTo>
                  <a:lnTo>
                    <a:pt x="1196" y="296"/>
                  </a:lnTo>
                  <a:lnTo>
                    <a:pt x="1196" y="296"/>
                  </a:lnTo>
                  <a:lnTo>
                    <a:pt x="1196" y="296"/>
                  </a:lnTo>
                  <a:lnTo>
                    <a:pt x="1196" y="296"/>
                  </a:lnTo>
                  <a:lnTo>
                    <a:pt x="1196" y="296"/>
                  </a:lnTo>
                  <a:lnTo>
                    <a:pt x="1196" y="296"/>
                  </a:lnTo>
                  <a:close/>
                  <a:moveTo>
                    <a:pt x="1187" y="310"/>
                  </a:moveTo>
                  <a:lnTo>
                    <a:pt x="1187" y="310"/>
                  </a:lnTo>
                  <a:lnTo>
                    <a:pt x="1189" y="310"/>
                  </a:lnTo>
                  <a:lnTo>
                    <a:pt x="1189" y="310"/>
                  </a:lnTo>
                  <a:lnTo>
                    <a:pt x="1189" y="310"/>
                  </a:lnTo>
                  <a:lnTo>
                    <a:pt x="1189" y="310"/>
                  </a:lnTo>
                  <a:lnTo>
                    <a:pt x="1189" y="310"/>
                  </a:lnTo>
                  <a:lnTo>
                    <a:pt x="1189" y="308"/>
                  </a:lnTo>
                  <a:lnTo>
                    <a:pt x="1189" y="308"/>
                  </a:lnTo>
                  <a:lnTo>
                    <a:pt x="1189" y="308"/>
                  </a:lnTo>
                  <a:lnTo>
                    <a:pt x="1187" y="308"/>
                  </a:lnTo>
                  <a:lnTo>
                    <a:pt x="1187" y="31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06" name="Freeform 9"/>
            <p:cNvSpPr>
              <a:spLocks/>
            </p:cNvSpPr>
            <p:nvPr/>
          </p:nvSpPr>
          <p:spPr bwMode="auto">
            <a:xfrm>
              <a:off x="6351587" y="1152525"/>
              <a:ext cx="1276350" cy="1339850"/>
            </a:xfrm>
            <a:custGeom>
              <a:avLst/>
              <a:gdLst>
                <a:gd name="T0" fmla="*/ 603 w 804"/>
                <a:gd name="T1" fmla="*/ 287 h 844"/>
                <a:gd name="T2" fmla="*/ 607 w 804"/>
                <a:gd name="T3" fmla="*/ 396 h 844"/>
                <a:gd name="T4" fmla="*/ 666 w 804"/>
                <a:gd name="T5" fmla="*/ 394 h 844"/>
                <a:gd name="T6" fmla="*/ 703 w 804"/>
                <a:gd name="T7" fmla="*/ 409 h 844"/>
                <a:gd name="T8" fmla="*/ 731 w 804"/>
                <a:gd name="T9" fmla="*/ 427 h 844"/>
                <a:gd name="T10" fmla="*/ 731 w 804"/>
                <a:gd name="T11" fmla="*/ 423 h 844"/>
                <a:gd name="T12" fmla="*/ 740 w 804"/>
                <a:gd name="T13" fmla="*/ 408 h 844"/>
                <a:gd name="T14" fmla="*/ 743 w 804"/>
                <a:gd name="T15" fmla="*/ 402 h 844"/>
                <a:gd name="T16" fmla="*/ 737 w 804"/>
                <a:gd name="T17" fmla="*/ 389 h 844"/>
                <a:gd name="T18" fmla="*/ 738 w 804"/>
                <a:gd name="T19" fmla="*/ 382 h 844"/>
                <a:gd name="T20" fmla="*/ 798 w 804"/>
                <a:gd name="T21" fmla="*/ 421 h 844"/>
                <a:gd name="T22" fmla="*/ 797 w 804"/>
                <a:gd name="T23" fmla="*/ 432 h 844"/>
                <a:gd name="T24" fmla="*/ 750 w 804"/>
                <a:gd name="T25" fmla="*/ 474 h 844"/>
                <a:gd name="T26" fmla="*/ 631 w 804"/>
                <a:gd name="T27" fmla="*/ 560 h 844"/>
                <a:gd name="T28" fmla="*/ 618 w 804"/>
                <a:gd name="T29" fmla="*/ 596 h 844"/>
                <a:gd name="T30" fmla="*/ 616 w 804"/>
                <a:gd name="T31" fmla="*/ 621 h 844"/>
                <a:gd name="T32" fmla="*/ 627 w 804"/>
                <a:gd name="T33" fmla="*/ 645 h 844"/>
                <a:gd name="T34" fmla="*/ 621 w 804"/>
                <a:gd name="T35" fmla="*/ 668 h 844"/>
                <a:gd name="T36" fmla="*/ 598 w 804"/>
                <a:gd name="T37" fmla="*/ 677 h 844"/>
                <a:gd name="T38" fmla="*/ 585 w 804"/>
                <a:gd name="T39" fmla="*/ 695 h 844"/>
                <a:gd name="T40" fmla="*/ 571 w 804"/>
                <a:gd name="T41" fmla="*/ 701 h 844"/>
                <a:gd name="T42" fmla="*/ 550 w 804"/>
                <a:gd name="T43" fmla="*/ 710 h 844"/>
                <a:gd name="T44" fmla="*/ 542 w 804"/>
                <a:gd name="T45" fmla="*/ 713 h 844"/>
                <a:gd name="T46" fmla="*/ 545 w 804"/>
                <a:gd name="T47" fmla="*/ 725 h 844"/>
                <a:gd name="T48" fmla="*/ 550 w 804"/>
                <a:gd name="T49" fmla="*/ 736 h 844"/>
                <a:gd name="T50" fmla="*/ 521 w 804"/>
                <a:gd name="T51" fmla="*/ 754 h 844"/>
                <a:gd name="T52" fmla="*/ 506 w 804"/>
                <a:gd name="T53" fmla="*/ 784 h 844"/>
                <a:gd name="T54" fmla="*/ 476 w 804"/>
                <a:gd name="T55" fmla="*/ 788 h 844"/>
                <a:gd name="T56" fmla="*/ 442 w 804"/>
                <a:gd name="T57" fmla="*/ 818 h 844"/>
                <a:gd name="T58" fmla="*/ 434 w 804"/>
                <a:gd name="T59" fmla="*/ 843 h 844"/>
                <a:gd name="T60" fmla="*/ 238 w 804"/>
                <a:gd name="T61" fmla="*/ 814 h 844"/>
                <a:gd name="T62" fmla="*/ 70 w 804"/>
                <a:gd name="T63" fmla="*/ 742 h 844"/>
                <a:gd name="T64" fmla="*/ 17 w 804"/>
                <a:gd name="T65" fmla="*/ 659 h 844"/>
                <a:gd name="T66" fmla="*/ 11 w 804"/>
                <a:gd name="T67" fmla="*/ 632 h 844"/>
                <a:gd name="T68" fmla="*/ 20 w 804"/>
                <a:gd name="T69" fmla="*/ 591 h 844"/>
                <a:gd name="T70" fmla="*/ 5 w 804"/>
                <a:gd name="T71" fmla="*/ 540 h 844"/>
                <a:gd name="T72" fmla="*/ 65 w 804"/>
                <a:gd name="T73" fmla="*/ 429 h 844"/>
                <a:gd name="T74" fmla="*/ 112 w 804"/>
                <a:gd name="T75" fmla="*/ 368 h 844"/>
                <a:gd name="T76" fmla="*/ 305 w 804"/>
                <a:gd name="T77" fmla="*/ 365 h 844"/>
                <a:gd name="T78" fmla="*/ 360 w 804"/>
                <a:gd name="T79" fmla="*/ 356 h 844"/>
                <a:gd name="T80" fmla="*/ 360 w 804"/>
                <a:gd name="T81" fmla="*/ 350 h 844"/>
                <a:gd name="T82" fmla="*/ 356 w 804"/>
                <a:gd name="T83" fmla="*/ 334 h 844"/>
                <a:gd name="T84" fmla="*/ 359 w 804"/>
                <a:gd name="T85" fmla="*/ 323 h 844"/>
                <a:gd name="T86" fmla="*/ 360 w 804"/>
                <a:gd name="T87" fmla="*/ 320 h 844"/>
                <a:gd name="T88" fmla="*/ 363 w 804"/>
                <a:gd name="T89" fmla="*/ 317 h 844"/>
                <a:gd name="T90" fmla="*/ 366 w 804"/>
                <a:gd name="T91" fmla="*/ 304 h 844"/>
                <a:gd name="T92" fmla="*/ 371 w 804"/>
                <a:gd name="T93" fmla="*/ 302 h 844"/>
                <a:gd name="T94" fmla="*/ 363 w 804"/>
                <a:gd name="T95" fmla="*/ 293 h 844"/>
                <a:gd name="T96" fmla="*/ 350 w 804"/>
                <a:gd name="T97" fmla="*/ 284 h 844"/>
                <a:gd name="T98" fmla="*/ 336 w 804"/>
                <a:gd name="T99" fmla="*/ 278 h 844"/>
                <a:gd name="T100" fmla="*/ 321 w 804"/>
                <a:gd name="T101" fmla="*/ 278 h 844"/>
                <a:gd name="T102" fmla="*/ 318 w 804"/>
                <a:gd name="T103" fmla="*/ 268 h 844"/>
                <a:gd name="T104" fmla="*/ 315 w 804"/>
                <a:gd name="T105" fmla="*/ 259 h 844"/>
                <a:gd name="T106" fmla="*/ 288 w 804"/>
                <a:gd name="T107" fmla="*/ 219 h 844"/>
                <a:gd name="T108" fmla="*/ 265 w 804"/>
                <a:gd name="T109" fmla="*/ 209 h 844"/>
                <a:gd name="T110" fmla="*/ 249 w 804"/>
                <a:gd name="T111" fmla="*/ 194 h 844"/>
                <a:gd name="T112" fmla="*/ 243 w 804"/>
                <a:gd name="T113" fmla="*/ 195 h 844"/>
                <a:gd name="T114" fmla="*/ 222 w 804"/>
                <a:gd name="T115" fmla="*/ 170 h 844"/>
                <a:gd name="T116" fmla="*/ 201 w 804"/>
                <a:gd name="T117" fmla="*/ 155 h 844"/>
                <a:gd name="T118" fmla="*/ 192 w 804"/>
                <a:gd name="T119" fmla="*/ 140 h 844"/>
                <a:gd name="T120" fmla="*/ 168 w 804"/>
                <a:gd name="T121" fmla="*/ 128 h 844"/>
                <a:gd name="T122" fmla="*/ 247 w 804"/>
                <a:gd name="T123" fmla="*/ 6 h 844"/>
                <a:gd name="T124" fmla="*/ 478 w 804"/>
                <a:gd name="T125" fmla="*/ 3 h 8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04" h="844">
                  <a:moveTo>
                    <a:pt x="607" y="0"/>
                  </a:moveTo>
                  <a:lnTo>
                    <a:pt x="607" y="48"/>
                  </a:lnTo>
                  <a:lnTo>
                    <a:pt x="606" y="96"/>
                  </a:lnTo>
                  <a:lnTo>
                    <a:pt x="606" y="143"/>
                  </a:lnTo>
                  <a:lnTo>
                    <a:pt x="604" y="191"/>
                  </a:lnTo>
                  <a:lnTo>
                    <a:pt x="604" y="239"/>
                  </a:lnTo>
                  <a:lnTo>
                    <a:pt x="603" y="287"/>
                  </a:lnTo>
                  <a:lnTo>
                    <a:pt x="603" y="335"/>
                  </a:lnTo>
                  <a:lnTo>
                    <a:pt x="601" y="383"/>
                  </a:lnTo>
                  <a:lnTo>
                    <a:pt x="601" y="396"/>
                  </a:lnTo>
                  <a:lnTo>
                    <a:pt x="603" y="399"/>
                  </a:lnTo>
                  <a:lnTo>
                    <a:pt x="604" y="397"/>
                  </a:lnTo>
                  <a:lnTo>
                    <a:pt x="606" y="397"/>
                  </a:lnTo>
                  <a:lnTo>
                    <a:pt x="607" y="396"/>
                  </a:lnTo>
                  <a:lnTo>
                    <a:pt x="610" y="396"/>
                  </a:lnTo>
                  <a:lnTo>
                    <a:pt x="613" y="394"/>
                  </a:lnTo>
                  <a:lnTo>
                    <a:pt x="628" y="394"/>
                  </a:lnTo>
                  <a:lnTo>
                    <a:pt x="634" y="392"/>
                  </a:lnTo>
                  <a:lnTo>
                    <a:pt x="640" y="392"/>
                  </a:lnTo>
                  <a:lnTo>
                    <a:pt x="658" y="397"/>
                  </a:lnTo>
                  <a:lnTo>
                    <a:pt x="666" y="394"/>
                  </a:lnTo>
                  <a:lnTo>
                    <a:pt x="669" y="396"/>
                  </a:lnTo>
                  <a:lnTo>
                    <a:pt x="675" y="400"/>
                  </a:lnTo>
                  <a:lnTo>
                    <a:pt x="682" y="399"/>
                  </a:lnTo>
                  <a:lnTo>
                    <a:pt x="691" y="400"/>
                  </a:lnTo>
                  <a:lnTo>
                    <a:pt x="699" y="405"/>
                  </a:lnTo>
                  <a:lnTo>
                    <a:pt x="699" y="408"/>
                  </a:lnTo>
                  <a:lnTo>
                    <a:pt x="703" y="409"/>
                  </a:lnTo>
                  <a:lnTo>
                    <a:pt x="725" y="421"/>
                  </a:lnTo>
                  <a:lnTo>
                    <a:pt x="722" y="430"/>
                  </a:lnTo>
                  <a:lnTo>
                    <a:pt x="723" y="432"/>
                  </a:lnTo>
                  <a:lnTo>
                    <a:pt x="728" y="432"/>
                  </a:lnTo>
                  <a:lnTo>
                    <a:pt x="731" y="430"/>
                  </a:lnTo>
                  <a:lnTo>
                    <a:pt x="731" y="429"/>
                  </a:lnTo>
                  <a:lnTo>
                    <a:pt x="731" y="427"/>
                  </a:lnTo>
                  <a:lnTo>
                    <a:pt x="729" y="427"/>
                  </a:lnTo>
                  <a:lnTo>
                    <a:pt x="729" y="426"/>
                  </a:lnTo>
                  <a:lnTo>
                    <a:pt x="729" y="426"/>
                  </a:lnTo>
                  <a:lnTo>
                    <a:pt x="729" y="424"/>
                  </a:lnTo>
                  <a:lnTo>
                    <a:pt x="728" y="423"/>
                  </a:lnTo>
                  <a:lnTo>
                    <a:pt x="729" y="423"/>
                  </a:lnTo>
                  <a:lnTo>
                    <a:pt x="731" y="423"/>
                  </a:lnTo>
                  <a:lnTo>
                    <a:pt x="734" y="423"/>
                  </a:lnTo>
                  <a:lnTo>
                    <a:pt x="734" y="421"/>
                  </a:lnTo>
                  <a:lnTo>
                    <a:pt x="735" y="417"/>
                  </a:lnTo>
                  <a:lnTo>
                    <a:pt x="737" y="415"/>
                  </a:lnTo>
                  <a:lnTo>
                    <a:pt x="738" y="414"/>
                  </a:lnTo>
                  <a:lnTo>
                    <a:pt x="740" y="411"/>
                  </a:lnTo>
                  <a:lnTo>
                    <a:pt x="740" y="408"/>
                  </a:lnTo>
                  <a:lnTo>
                    <a:pt x="738" y="403"/>
                  </a:lnTo>
                  <a:lnTo>
                    <a:pt x="737" y="400"/>
                  </a:lnTo>
                  <a:lnTo>
                    <a:pt x="738" y="400"/>
                  </a:lnTo>
                  <a:lnTo>
                    <a:pt x="738" y="402"/>
                  </a:lnTo>
                  <a:lnTo>
                    <a:pt x="738" y="403"/>
                  </a:lnTo>
                  <a:lnTo>
                    <a:pt x="740" y="403"/>
                  </a:lnTo>
                  <a:lnTo>
                    <a:pt x="743" y="402"/>
                  </a:lnTo>
                  <a:lnTo>
                    <a:pt x="749" y="402"/>
                  </a:lnTo>
                  <a:lnTo>
                    <a:pt x="750" y="402"/>
                  </a:lnTo>
                  <a:lnTo>
                    <a:pt x="746" y="397"/>
                  </a:lnTo>
                  <a:lnTo>
                    <a:pt x="744" y="396"/>
                  </a:lnTo>
                  <a:lnTo>
                    <a:pt x="740" y="394"/>
                  </a:lnTo>
                  <a:lnTo>
                    <a:pt x="738" y="391"/>
                  </a:lnTo>
                  <a:lnTo>
                    <a:pt x="737" y="389"/>
                  </a:lnTo>
                  <a:lnTo>
                    <a:pt x="735" y="388"/>
                  </a:lnTo>
                  <a:lnTo>
                    <a:pt x="726" y="383"/>
                  </a:lnTo>
                  <a:lnTo>
                    <a:pt x="725" y="380"/>
                  </a:lnTo>
                  <a:lnTo>
                    <a:pt x="728" y="376"/>
                  </a:lnTo>
                  <a:lnTo>
                    <a:pt x="731" y="377"/>
                  </a:lnTo>
                  <a:lnTo>
                    <a:pt x="735" y="380"/>
                  </a:lnTo>
                  <a:lnTo>
                    <a:pt x="738" y="382"/>
                  </a:lnTo>
                  <a:lnTo>
                    <a:pt x="744" y="388"/>
                  </a:lnTo>
                  <a:lnTo>
                    <a:pt x="749" y="389"/>
                  </a:lnTo>
                  <a:lnTo>
                    <a:pt x="759" y="399"/>
                  </a:lnTo>
                  <a:lnTo>
                    <a:pt x="780" y="408"/>
                  </a:lnTo>
                  <a:lnTo>
                    <a:pt x="786" y="414"/>
                  </a:lnTo>
                  <a:lnTo>
                    <a:pt x="789" y="414"/>
                  </a:lnTo>
                  <a:lnTo>
                    <a:pt x="798" y="421"/>
                  </a:lnTo>
                  <a:lnTo>
                    <a:pt x="804" y="424"/>
                  </a:lnTo>
                  <a:lnTo>
                    <a:pt x="803" y="426"/>
                  </a:lnTo>
                  <a:lnTo>
                    <a:pt x="801" y="427"/>
                  </a:lnTo>
                  <a:lnTo>
                    <a:pt x="803" y="429"/>
                  </a:lnTo>
                  <a:lnTo>
                    <a:pt x="801" y="432"/>
                  </a:lnTo>
                  <a:lnTo>
                    <a:pt x="800" y="430"/>
                  </a:lnTo>
                  <a:lnTo>
                    <a:pt x="797" y="432"/>
                  </a:lnTo>
                  <a:lnTo>
                    <a:pt x="794" y="433"/>
                  </a:lnTo>
                  <a:lnTo>
                    <a:pt x="791" y="435"/>
                  </a:lnTo>
                  <a:lnTo>
                    <a:pt x="786" y="435"/>
                  </a:lnTo>
                  <a:lnTo>
                    <a:pt x="785" y="436"/>
                  </a:lnTo>
                  <a:lnTo>
                    <a:pt x="779" y="447"/>
                  </a:lnTo>
                  <a:lnTo>
                    <a:pt x="770" y="457"/>
                  </a:lnTo>
                  <a:lnTo>
                    <a:pt x="750" y="474"/>
                  </a:lnTo>
                  <a:lnTo>
                    <a:pt x="750" y="474"/>
                  </a:lnTo>
                  <a:lnTo>
                    <a:pt x="734" y="487"/>
                  </a:lnTo>
                  <a:lnTo>
                    <a:pt x="717" y="501"/>
                  </a:lnTo>
                  <a:lnTo>
                    <a:pt x="684" y="529"/>
                  </a:lnTo>
                  <a:lnTo>
                    <a:pt x="658" y="549"/>
                  </a:lnTo>
                  <a:lnTo>
                    <a:pt x="652" y="554"/>
                  </a:lnTo>
                  <a:lnTo>
                    <a:pt x="631" y="560"/>
                  </a:lnTo>
                  <a:lnTo>
                    <a:pt x="625" y="564"/>
                  </a:lnTo>
                  <a:lnTo>
                    <a:pt x="622" y="567"/>
                  </a:lnTo>
                  <a:lnTo>
                    <a:pt x="619" y="570"/>
                  </a:lnTo>
                  <a:lnTo>
                    <a:pt x="616" y="581"/>
                  </a:lnTo>
                  <a:lnTo>
                    <a:pt x="621" y="584"/>
                  </a:lnTo>
                  <a:lnTo>
                    <a:pt x="621" y="590"/>
                  </a:lnTo>
                  <a:lnTo>
                    <a:pt x="618" y="596"/>
                  </a:lnTo>
                  <a:lnTo>
                    <a:pt x="615" y="600"/>
                  </a:lnTo>
                  <a:lnTo>
                    <a:pt x="610" y="605"/>
                  </a:lnTo>
                  <a:lnTo>
                    <a:pt x="609" y="608"/>
                  </a:lnTo>
                  <a:lnTo>
                    <a:pt x="609" y="611"/>
                  </a:lnTo>
                  <a:lnTo>
                    <a:pt x="610" y="614"/>
                  </a:lnTo>
                  <a:lnTo>
                    <a:pt x="612" y="617"/>
                  </a:lnTo>
                  <a:lnTo>
                    <a:pt x="616" y="621"/>
                  </a:lnTo>
                  <a:lnTo>
                    <a:pt x="618" y="624"/>
                  </a:lnTo>
                  <a:lnTo>
                    <a:pt x="622" y="633"/>
                  </a:lnTo>
                  <a:lnTo>
                    <a:pt x="624" y="636"/>
                  </a:lnTo>
                  <a:lnTo>
                    <a:pt x="625" y="638"/>
                  </a:lnTo>
                  <a:lnTo>
                    <a:pt x="627" y="639"/>
                  </a:lnTo>
                  <a:lnTo>
                    <a:pt x="628" y="642"/>
                  </a:lnTo>
                  <a:lnTo>
                    <a:pt x="627" y="645"/>
                  </a:lnTo>
                  <a:lnTo>
                    <a:pt x="625" y="647"/>
                  </a:lnTo>
                  <a:lnTo>
                    <a:pt x="624" y="648"/>
                  </a:lnTo>
                  <a:lnTo>
                    <a:pt x="625" y="659"/>
                  </a:lnTo>
                  <a:lnTo>
                    <a:pt x="625" y="662"/>
                  </a:lnTo>
                  <a:lnTo>
                    <a:pt x="625" y="666"/>
                  </a:lnTo>
                  <a:lnTo>
                    <a:pt x="622" y="668"/>
                  </a:lnTo>
                  <a:lnTo>
                    <a:pt x="621" y="668"/>
                  </a:lnTo>
                  <a:lnTo>
                    <a:pt x="615" y="666"/>
                  </a:lnTo>
                  <a:lnTo>
                    <a:pt x="613" y="666"/>
                  </a:lnTo>
                  <a:lnTo>
                    <a:pt x="609" y="666"/>
                  </a:lnTo>
                  <a:lnTo>
                    <a:pt x="607" y="668"/>
                  </a:lnTo>
                  <a:lnTo>
                    <a:pt x="607" y="669"/>
                  </a:lnTo>
                  <a:lnTo>
                    <a:pt x="606" y="672"/>
                  </a:lnTo>
                  <a:lnTo>
                    <a:pt x="598" y="677"/>
                  </a:lnTo>
                  <a:lnTo>
                    <a:pt x="597" y="682"/>
                  </a:lnTo>
                  <a:lnTo>
                    <a:pt x="594" y="685"/>
                  </a:lnTo>
                  <a:lnTo>
                    <a:pt x="592" y="686"/>
                  </a:lnTo>
                  <a:lnTo>
                    <a:pt x="588" y="688"/>
                  </a:lnTo>
                  <a:lnTo>
                    <a:pt x="586" y="689"/>
                  </a:lnTo>
                  <a:lnTo>
                    <a:pt x="585" y="692"/>
                  </a:lnTo>
                  <a:lnTo>
                    <a:pt x="585" y="695"/>
                  </a:lnTo>
                  <a:lnTo>
                    <a:pt x="585" y="701"/>
                  </a:lnTo>
                  <a:lnTo>
                    <a:pt x="580" y="698"/>
                  </a:lnTo>
                  <a:lnTo>
                    <a:pt x="579" y="698"/>
                  </a:lnTo>
                  <a:lnTo>
                    <a:pt x="579" y="700"/>
                  </a:lnTo>
                  <a:lnTo>
                    <a:pt x="577" y="695"/>
                  </a:lnTo>
                  <a:lnTo>
                    <a:pt x="576" y="697"/>
                  </a:lnTo>
                  <a:lnTo>
                    <a:pt x="571" y="701"/>
                  </a:lnTo>
                  <a:lnTo>
                    <a:pt x="568" y="703"/>
                  </a:lnTo>
                  <a:lnTo>
                    <a:pt x="566" y="701"/>
                  </a:lnTo>
                  <a:lnTo>
                    <a:pt x="563" y="700"/>
                  </a:lnTo>
                  <a:lnTo>
                    <a:pt x="560" y="700"/>
                  </a:lnTo>
                  <a:lnTo>
                    <a:pt x="557" y="701"/>
                  </a:lnTo>
                  <a:lnTo>
                    <a:pt x="551" y="707"/>
                  </a:lnTo>
                  <a:lnTo>
                    <a:pt x="550" y="710"/>
                  </a:lnTo>
                  <a:lnTo>
                    <a:pt x="548" y="706"/>
                  </a:lnTo>
                  <a:lnTo>
                    <a:pt x="547" y="704"/>
                  </a:lnTo>
                  <a:lnTo>
                    <a:pt x="544" y="704"/>
                  </a:lnTo>
                  <a:lnTo>
                    <a:pt x="541" y="706"/>
                  </a:lnTo>
                  <a:lnTo>
                    <a:pt x="539" y="709"/>
                  </a:lnTo>
                  <a:lnTo>
                    <a:pt x="541" y="712"/>
                  </a:lnTo>
                  <a:lnTo>
                    <a:pt x="542" y="713"/>
                  </a:lnTo>
                  <a:lnTo>
                    <a:pt x="542" y="716"/>
                  </a:lnTo>
                  <a:lnTo>
                    <a:pt x="541" y="718"/>
                  </a:lnTo>
                  <a:lnTo>
                    <a:pt x="539" y="719"/>
                  </a:lnTo>
                  <a:lnTo>
                    <a:pt x="538" y="721"/>
                  </a:lnTo>
                  <a:lnTo>
                    <a:pt x="539" y="724"/>
                  </a:lnTo>
                  <a:lnTo>
                    <a:pt x="544" y="724"/>
                  </a:lnTo>
                  <a:lnTo>
                    <a:pt x="545" y="725"/>
                  </a:lnTo>
                  <a:lnTo>
                    <a:pt x="547" y="727"/>
                  </a:lnTo>
                  <a:lnTo>
                    <a:pt x="547" y="727"/>
                  </a:lnTo>
                  <a:lnTo>
                    <a:pt x="548" y="728"/>
                  </a:lnTo>
                  <a:lnTo>
                    <a:pt x="548" y="730"/>
                  </a:lnTo>
                  <a:lnTo>
                    <a:pt x="548" y="733"/>
                  </a:lnTo>
                  <a:lnTo>
                    <a:pt x="550" y="734"/>
                  </a:lnTo>
                  <a:lnTo>
                    <a:pt x="550" y="736"/>
                  </a:lnTo>
                  <a:lnTo>
                    <a:pt x="553" y="736"/>
                  </a:lnTo>
                  <a:lnTo>
                    <a:pt x="553" y="737"/>
                  </a:lnTo>
                  <a:lnTo>
                    <a:pt x="553" y="740"/>
                  </a:lnTo>
                  <a:lnTo>
                    <a:pt x="553" y="742"/>
                  </a:lnTo>
                  <a:lnTo>
                    <a:pt x="530" y="748"/>
                  </a:lnTo>
                  <a:lnTo>
                    <a:pt x="526" y="751"/>
                  </a:lnTo>
                  <a:lnTo>
                    <a:pt x="521" y="754"/>
                  </a:lnTo>
                  <a:lnTo>
                    <a:pt x="517" y="758"/>
                  </a:lnTo>
                  <a:lnTo>
                    <a:pt x="509" y="775"/>
                  </a:lnTo>
                  <a:lnTo>
                    <a:pt x="508" y="776"/>
                  </a:lnTo>
                  <a:lnTo>
                    <a:pt x="508" y="778"/>
                  </a:lnTo>
                  <a:lnTo>
                    <a:pt x="509" y="781"/>
                  </a:lnTo>
                  <a:lnTo>
                    <a:pt x="509" y="782"/>
                  </a:lnTo>
                  <a:lnTo>
                    <a:pt x="506" y="784"/>
                  </a:lnTo>
                  <a:lnTo>
                    <a:pt x="503" y="782"/>
                  </a:lnTo>
                  <a:lnTo>
                    <a:pt x="499" y="779"/>
                  </a:lnTo>
                  <a:lnTo>
                    <a:pt x="494" y="778"/>
                  </a:lnTo>
                  <a:lnTo>
                    <a:pt x="491" y="778"/>
                  </a:lnTo>
                  <a:lnTo>
                    <a:pt x="484" y="782"/>
                  </a:lnTo>
                  <a:lnTo>
                    <a:pt x="481" y="784"/>
                  </a:lnTo>
                  <a:lnTo>
                    <a:pt x="476" y="788"/>
                  </a:lnTo>
                  <a:lnTo>
                    <a:pt x="458" y="802"/>
                  </a:lnTo>
                  <a:lnTo>
                    <a:pt x="455" y="805"/>
                  </a:lnTo>
                  <a:lnTo>
                    <a:pt x="454" y="808"/>
                  </a:lnTo>
                  <a:lnTo>
                    <a:pt x="452" y="811"/>
                  </a:lnTo>
                  <a:lnTo>
                    <a:pt x="451" y="814"/>
                  </a:lnTo>
                  <a:lnTo>
                    <a:pt x="448" y="815"/>
                  </a:lnTo>
                  <a:lnTo>
                    <a:pt x="442" y="818"/>
                  </a:lnTo>
                  <a:lnTo>
                    <a:pt x="440" y="822"/>
                  </a:lnTo>
                  <a:lnTo>
                    <a:pt x="439" y="825"/>
                  </a:lnTo>
                  <a:lnTo>
                    <a:pt x="437" y="828"/>
                  </a:lnTo>
                  <a:lnTo>
                    <a:pt x="437" y="831"/>
                  </a:lnTo>
                  <a:lnTo>
                    <a:pt x="437" y="835"/>
                  </a:lnTo>
                  <a:lnTo>
                    <a:pt x="440" y="844"/>
                  </a:lnTo>
                  <a:lnTo>
                    <a:pt x="434" y="843"/>
                  </a:lnTo>
                  <a:lnTo>
                    <a:pt x="378" y="820"/>
                  </a:lnTo>
                  <a:lnTo>
                    <a:pt x="357" y="814"/>
                  </a:lnTo>
                  <a:lnTo>
                    <a:pt x="347" y="811"/>
                  </a:lnTo>
                  <a:lnTo>
                    <a:pt x="341" y="811"/>
                  </a:lnTo>
                  <a:lnTo>
                    <a:pt x="330" y="809"/>
                  </a:lnTo>
                  <a:lnTo>
                    <a:pt x="291" y="809"/>
                  </a:lnTo>
                  <a:lnTo>
                    <a:pt x="238" y="814"/>
                  </a:lnTo>
                  <a:lnTo>
                    <a:pt x="223" y="812"/>
                  </a:lnTo>
                  <a:lnTo>
                    <a:pt x="192" y="805"/>
                  </a:lnTo>
                  <a:lnTo>
                    <a:pt x="143" y="787"/>
                  </a:lnTo>
                  <a:lnTo>
                    <a:pt x="131" y="779"/>
                  </a:lnTo>
                  <a:lnTo>
                    <a:pt x="125" y="778"/>
                  </a:lnTo>
                  <a:lnTo>
                    <a:pt x="118" y="770"/>
                  </a:lnTo>
                  <a:lnTo>
                    <a:pt x="70" y="742"/>
                  </a:lnTo>
                  <a:lnTo>
                    <a:pt x="41" y="716"/>
                  </a:lnTo>
                  <a:lnTo>
                    <a:pt x="0" y="688"/>
                  </a:lnTo>
                  <a:lnTo>
                    <a:pt x="3" y="688"/>
                  </a:lnTo>
                  <a:lnTo>
                    <a:pt x="8" y="683"/>
                  </a:lnTo>
                  <a:lnTo>
                    <a:pt x="13" y="669"/>
                  </a:lnTo>
                  <a:lnTo>
                    <a:pt x="17" y="662"/>
                  </a:lnTo>
                  <a:lnTo>
                    <a:pt x="17" y="659"/>
                  </a:lnTo>
                  <a:lnTo>
                    <a:pt x="17" y="654"/>
                  </a:lnTo>
                  <a:lnTo>
                    <a:pt x="13" y="644"/>
                  </a:lnTo>
                  <a:lnTo>
                    <a:pt x="13" y="642"/>
                  </a:lnTo>
                  <a:lnTo>
                    <a:pt x="13" y="639"/>
                  </a:lnTo>
                  <a:lnTo>
                    <a:pt x="13" y="638"/>
                  </a:lnTo>
                  <a:lnTo>
                    <a:pt x="11" y="633"/>
                  </a:lnTo>
                  <a:lnTo>
                    <a:pt x="11" y="632"/>
                  </a:lnTo>
                  <a:lnTo>
                    <a:pt x="11" y="627"/>
                  </a:lnTo>
                  <a:lnTo>
                    <a:pt x="11" y="624"/>
                  </a:lnTo>
                  <a:lnTo>
                    <a:pt x="16" y="620"/>
                  </a:lnTo>
                  <a:lnTo>
                    <a:pt x="17" y="614"/>
                  </a:lnTo>
                  <a:lnTo>
                    <a:pt x="17" y="600"/>
                  </a:lnTo>
                  <a:lnTo>
                    <a:pt x="17" y="593"/>
                  </a:lnTo>
                  <a:lnTo>
                    <a:pt x="20" y="591"/>
                  </a:lnTo>
                  <a:lnTo>
                    <a:pt x="23" y="590"/>
                  </a:lnTo>
                  <a:lnTo>
                    <a:pt x="25" y="590"/>
                  </a:lnTo>
                  <a:lnTo>
                    <a:pt x="28" y="588"/>
                  </a:lnTo>
                  <a:lnTo>
                    <a:pt x="29" y="587"/>
                  </a:lnTo>
                  <a:lnTo>
                    <a:pt x="34" y="576"/>
                  </a:lnTo>
                  <a:lnTo>
                    <a:pt x="7" y="543"/>
                  </a:lnTo>
                  <a:lnTo>
                    <a:pt x="5" y="540"/>
                  </a:lnTo>
                  <a:lnTo>
                    <a:pt x="5" y="535"/>
                  </a:lnTo>
                  <a:lnTo>
                    <a:pt x="7" y="532"/>
                  </a:lnTo>
                  <a:lnTo>
                    <a:pt x="11" y="525"/>
                  </a:lnTo>
                  <a:lnTo>
                    <a:pt x="20" y="508"/>
                  </a:lnTo>
                  <a:lnTo>
                    <a:pt x="34" y="484"/>
                  </a:lnTo>
                  <a:lnTo>
                    <a:pt x="50" y="457"/>
                  </a:lnTo>
                  <a:lnTo>
                    <a:pt x="65" y="429"/>
                  </a:lnTo>
                  <a:lnTo>
                    <a:pt x="79" y="405"/>
                  </a:lnTo>
                  <a:lnTo>
                    <a:pt x="88" y="388"/>
                  </a:lnTo>
                  <a:lnTo>
                    <a:pt x="92" y="380"/>
                  </a:lnTo>
                  <a:lnTo>
                    <a:pt x="97" y="373"/>
                  </a:lnTo>
                  <a:lnTo>
                    <a:pt x="98" y="370"/>
                  </a:lnTo>
                  <a:lnTo>
                    <a:pt x="103" y="368"/>
                  </a:lnTo>
                  <a:lnTo>
                    <a:pt x="112" y="368"/>
                  </a:lnTo>
                  <a:lnTo>
                    <a:pt x="139" y="368"/>
                  </a:lnTo>
                  <a:lnTo>
                    <a:pt x="168" y="367"/>
                  </a:lnTo>
                  <a:lnTo>
                    <a:pt x="195" y="367"/>
                  </a:lnTo>
                  <a:lnTo>
                    <a:pt x="222" y="367"/>
                  </a:lnTo>
                  <a:lnTo>
                    <a:pt x="250" y="367"/>
                  </a:lnTo>
                  <a:lnTo>
                    <a:pt x="277" y="365"/>
                  </a:lnTo>
                  <a:lnTo>
                    <a:pt x="305" y="365"/>
                  </a:lnTo>
                  <a:lnTo>
                    <a:pt x="333" y="365"/>
                  </a:lnTo>
                  <a:lnTo>
                    <a:pt x="351" y="364"/>
                  </a:lnTo>
                  <a:lnTo>
                    <a:pt x="354" y="364"/>
                  </a:lnTo>
                  <a:lnTo>
                    <a:pt x="359" y="362"/>
                  </a:lnTo>
                  <a:lnTo>
                    <a:pt x="359" y="361"/>
                  </a:lnTo>
                  <a:lnTo>
                    <a:pt x="360" y="358"/>
                  </a:lnTo>
                  <a:lnTo>
                    <a:pt x="360" y="356"/>
                  </a:lnTo>
                  <a:lnTo>
                    <a:pt x="360" y="358"/>
                  </a:lnTo>
                  <a:lnTo>
                    <a:pt x="359" y="358"/>
                  </a:lnTo>
                  <a:lnTo>
                    <a:pt x="359" y="358"/>
                  </a:lnTo>
                  <a:lnTo>
                    <a:pt x="359" y="358"/>
                  </a:lnTo>
                  <a:lnTo>
                    <a:pt x="357" y="358"/>
                  </a:lnTo>
                  <a:lnTo>
                    <a:pt x="356" y="355"/>
                  </a:lnTo>
                  <a:lnTo>
                    <a:pt x="360" y="350"/>
                  </a:lnTo>
                  <a:lnTo>
                    <a:pt x="359" y="349"/>
                  </a:lnTo>
                  <a:lnTo>
                    <a:pt x="359" y="347"/>
                  </a:lnTo>
                  <a:lnTo>
                    <a:pt x="362" y="346"/>
                  </a:lnTo>
                  <a:lnTo>
                    <a:pt x="362" y="343"/>
                  </a:lnTo>
                  <a:lnTo>
                    <a:pt x="356" y="340"/>
                  </a:lnTo>
                  <a:lnTo>
                    <a:pt x="354" y="335"/>
                  </a:lnTo>
                  <a:lnTo>
                    <a:pt x="356" y="334"/>
                  </a:lnTo>
                  <a:lnTo>
                    <a:pt x="359" y="331"/>
                  </a:lnTo>
                  <a:lnTo>
                    <a:pt x="360" y="331"/>
                  </a:lnTo>
                  <a:lnTo>
                    <a:pt x="357" y="329"/>
                  </a:lnTo>
                  <a:lnTo>
                    <a:pt x="356" y="328"/>
                  </a:lnTo>
                  <a:lnTo>
                    <a:pt x="356" y="325"/>
                  </a:lnTo>
                  <a:lnTo>
                    <a:pt x="357" y="323"/>
                  </a:lnTo>
                  <a:lnTo>
                    <a:pt x="359" y="323"/>
                  </a:lnTo>
                  <a:lnTo>
                    <a:pt x="359" y="325"/>
                  </a:lnTo>
                  <a:lnTo>
                    <a:pt x="362" y="325"/>
                  </a:lnTo>
                  <a:lnTo>
                    <a:pt x="362" y="323"/>
                  </a:lnTo>
                  <a:lnTo>
                    <a:pt x="360" y="322"/>
                  </a:lnTo>
                  <a:lnTo>
                    <a:pt x="359" y="320"/>
                  </a:lnTo>
                  <a:lnTo>
                    <a:pt x="360" y="320"/>
                  </a:lnTo>
                  <a:lnTo>
                    <a:pt x="360" y="320"/>
                  </a:lnTo>
                  <a:lnTo>
                    <a:pt x="360" y="319"/>
                  </a:lnTo>
                  <a:lnTo>
                    <a:pt x="360" y="319"/>
                  </a:lnTo>
                  <a:lnTo>
                    <a:pt x="362" y="319"/>
                  </a:lnTo>
                  <a:lnTo>
                    <a:pt x="363" y="320"/>
                  </a:lnTo>
                  <a:lnTo>
                    <a:pt x="365" y="319"/>
                  </a:lnTo>
                  <a:lnTo>
                    <a:pt x="365" y="317"/>
                  </a:lnTo>
                  <a:lnTo>
                    <a:pt x="363" y="317"/>
                  </a:lnTo>
                  <a:lnTo>
                    <a:pt x="360" y="317"/>
                  </a:lnTo>
                  <a:lnTo>
                    <a:pt x="359" y="316"/>
                  </a:lnTo>
                  <a:lnTo>
                    <a:pt x="360" y="314"/>
                  </a:lnTo>
                  <a:lnTo>
                    <a:pt x="363" y="313"/>
                  </a:lnTo>
                  <a:lnTo>
                    <a:pt x="366" y="310"/>
                  </a:lnTo>
                  <a:lnTo>
                    <a:pt x="368" y="307"/>
                  </a:lnTo>
                  <a:lnTo>
                    <a:pt x="366" y="304"/>
                  </a:lnTo>
                  <a:lnTo>
                    <a:pt x="365" y="304"/>
                  </a:lnTo>
                  <a:lnTo>
                    <a:pt x="365" y="305"/>
                  </a:lnTo>
                  <a:lnTo>
                    <a:pt x="363" y="305"/>
                  </a:lnTo>
                  <a:lnTo>
                    <a:pt x="363" y="302"/>
                  </a:lnTo>
                  <a:lnTo>
                    <a:pt x="365" y="302"/>
                  </a:lnTo>
                  <a:lnTo>
                    <a:pt x="368" y="302"/>
                  </a:lnTo>
                  <a:lnTo>
                    <a:pt x="371" y="302"/>
                  </a:lnTo>
                  <a:lnTo>
                    <a:pt x="369" y="299"/>
                  </a:lnTo>
                  <a:lnTo>
                    <a:pt x="368" y="298"/>
                  </a:lnTo>
                  <a:lnTo>
                    <a:pt x="368" y="295"/>
                  </a:lnTo>
                  <a:lnTo>
                    <a:pt x="368" y="292"/>
                  </a:lnTo>
                  <a:lnTo>
                    <a:pt x="366" y="292"/>
                  </a:lnTo>
                  <a:lnTo>
                    <a:pt x="365" y="293"/>
                  </a:lnTo>
                  <a:lnTo>
                    <a:pt x="363" y="293"/>
                  </a:lnTo>
                  <a:lnTo>
                    <a:pt x="362" y="293"/>
                  </a:lnTo>
                  <a:lnTo>
                    <a:pt x="360" y="292"/>
                  </a:lnTo>
                  <a:lnTo>
                    <a:pt x="357" y="290"/>
                  </a:lnTo>
                  <a:lnTo>
                    <a:pt x="351" y="290"/>
                  </a:lnTo>
                  <a:lnTo>
                    <a:pt x="351" y="289"/>
                  </a:lnTo>
                  <a:lnTo>
                    <a:pt x="351" y="287"/>
                  </a:lnTo>
                  <a:lnTo>
                    <a:pt x="350" y="284"/>
                  </a:lnTo>
                  <a:lnTo>
                    <a:pt x="350" y="284"/>
                  </a:lnTo>
                  <a:lnTo>
                    <a:pt x="347" y="283"/>
                  </a:lnTo>
                  <a:lnTo>
                    <a:pt x="345" y="281"/>
                  </a:lnTo>
                  <a:lnTo>
                    <a:pt x="341" y="284"/>
                  </a:lnTo>
                  <a:lnTo>
                    <a:pt x="339" y="283"/>
                  </a:lnTo>
                  <a:lnTo>
                    <a:pt x="338" y="278"/>
                  </a:lnTo>
                  <a:lnTo>
                    <a:pt x="336" y="278"/>
                  </a:lnTo>
                  <a:lnTo>
                    <a:pt x="330" y="280"/>
                  </a:lnTo>
                  <a:lnTo>
                    <a:pt x="330" y="280"/>
                  </a:lnTo>
                  <a:lnTo>
                    <a:pt x="329" y="280"/>
                  </a:lnTo>
                  <a:lnTo>
                    <a:pt x="326" y="280"/>
                  </a:lnTo>
                  <a:lnTo>
                    <a:pt x="323" y="278"/>
                  </a:lnTo>
                  <a:lnTo>
                    <a:pt x="320" y="280"/>
                  </a:lnTo>
                  <a:lnTo>
                    <a:pt x="321" y="278"/>
                  </a:lnTo>
                  <a:lnTo>
                    <a:pt x="323" y="277"/>
                  </a:lnTo>
                  <a:lnTo>
                    <a:pt x="324" y="275"/>
                  </a:lnTo>
                  <a:lnTo>
                    <a:pt x="324" y="272"/>
                  </a:lnTo>
                  <a:lnTo>
                    <a:pt x="321" y="271"/>
                  </a:lnTo>
                  <a:lnTo>
                    <a:pt x="318" y="271"/>
                  </a:lnTo>
                  <a:lnTo>
                    <a:pt x="317" y="271"/>
                  </a:lnTo>
                  <a:lnTo>
                    <a:pt x="318" y="268"/>
                  </a:lnTo>
                  <a:lnTo>
                    <a:pt x="318" y="263"/>
                  </a:lnTo>
                  <a:lnTo>
                    <a:pt x="320" y="260"/>
                  </a:lnTo>
                  <a:lnTo>
                    <a:pt x="320" y="257"/>
                  </a:lnTo>
                  <a:lnTo>
                    <a:pt x="317" y="256"/>
                  </a:lnTo>
                  <a:lnTo>
                    <a:pt x="317" y="257"/>
                  </a:lnTo>
                  <a:lnTo>
                    <a:pt x="315" y="257"/>
                  </a:lnTo>
                  <a:lnTo>
                    <a:pt x="315" y="259"/>
                  </a:lnTo>
                  <a:lnTo>
                    <a:pt x="312" y="259"/>
                  </a:lnTo>
                  <a:lnTo>
                    <a:pt x="312" y="257"/>
                  </a:lnTo>
                  <a:lnTo>
                    <a:pt x="315" y="252"/>
                  </a:lnTo>
                  <a:lnTo>
                    <a:pt x="312" y="245"/>
                  </a:lnTo>
                  <a:lnTo>
                    <a:pt x="299" y="225"/>
                  </a:lnTo>
                  <a:lnTo>
                    <a:pt x="296" y="222"/>
                  </a:lnTo>
                  <a:lnTo>
                    <a:pt x="288" y="219"/>
                  </a:lnTo>
                  <a:lnTo>
                    <a:pt x="285" y="218"/>
                  </a:lnTo>
                  <a:lnTo>
                    <a:pt x="286" y="215"/>
                  </a:lnTo>
                  <a:lnTo>
                    <a:pt x="286" y="213"/>
                  </a:lnTo>
                  <a:lnTo>
                    <a:pt x="283" y="212"/>
                  </a:lnTo>
                  <a:lnTo>
                    <a:pt x="282" y="213"/>
                  </a:lnTo>
                  <a:lnTo>
                    <a:pt x="279" y="213"/>
                  </a:lnTo>
                  <a:lnTo>
                    <a:pt x="265" y="209"/>
                  </a:lnTo>
                  <a:lnTo>
                    <a:pt x="262" y="207"/>
                  </a:lnTo>
                  <a:lnTo>
                    <a:pt x="256" y="201"/>
                  </a:lnTo>
                  <a:lnTo>
                    <a:pt x="252" y="200"/>
                  </a:lnTo>
                  <a:lnTo>
                    <a:pt x="255" y="195"/>
                  </a:lnTo>
                  <a:lnTo>
                    <a:pt x="255" y="194"/>
                  </a:lnTo>
                  <a:lnTo>
                    <a:pt x="252" y="194"/>
                  </a:lnTo>
                  <a:lnTo>
                    <a:pt x="249" y="194"/>
                  </a:lnTo>
                  <a:lnTo>
                    <a:pt x="247" y="195"/>
                  </a:lnTo>
                  <a:lnTo>
                    <a:pt x="249" y="197"/>
                  </a:lnTo>
                  <a:lnTo>
                    <a:pt x="249" y="198"/>
                  </a:lnTo>
                  <a:lnTo>
                    <a:pt x="247" y="200"/>
                  </a:lnTo>
                  <a:lnTo>
                    <a:pt x="246" y="198"/>
                  </a:lnTo>
                  <a:lnTo>
                    <a:pt x="243" y="197"/>
                  </a:lnTo>
                  <a:lnTo>
                    <a:pt x="243" y="195"/>
                  </a:lnTo>
                  <a:lnTo>
                    <a:pt x="235" y="192"/>
                  </a:lnTo>
                  <a:lnTo>
                    <a:pt x="232" y="191"/>
                  </a:lnTo>
                  <a:lnTo>
                    <a:pt x="231" y="186"/>
                  </a:lnTo>
                  <a:lnTo>
                    <a:pt x="231" y="185"/>
                  </a:lnTo>
                  <a:lnTo>
                    <a:pt x="223" y="176"/>
                  </a:lnTo>
                  <a:lnTo>
                    <a:pt x="222" y="174"/>
                  </a:lnTo>
                  <a:lnTo>
                    <a:pt x="222" y="170"/>
                  </a:lnTo>
                  <a:lnTo>
                    <a:pt x="220" y="168"/>
                  </a:lnTo>
                  <a:lnTo>
                    <a:pt x="217" y="168"/>
                  </a:lnTo>
                  <a:lnTo>
                    <a:pt x="213" y="168"/>
                  </a:lnTo>
                  <a:lnTo>
                    <a:pt x="211" y="168"/>
                  </a:lnTo>
                  <a:lnTo>
                    <a:pt x="204" y="161"/>
                  </a:lnTo>
                  <a:lnTo>
                    <a:pt x="202" y="158"/>
                  </a:lnTo>
                  <a:lnTo>
                    <a:pt x="201" y="155"/>
                  </a:lnTo>
                  <a:lnTo>
                    <a:pt x="201" y="152"/>
                  </a:lnTo>
                  <a:lnTo>
                    <a:pt x="199" y="150"/>
                  </a:lnTo>
                  <a:lnTo>
                    <a:pt x="198" y="149"/>
                  </a:lnTo>
                  <a:lnTo>
                    <a:pt x="193" y="149"/>
                  </a:lnTo>
                  <a:lnTo>
                    <a:pt x="193" y="147"/>
                  </a:lnTo>
                  <a:lnTo>
                    <a:pt x="192" y="144"/>
                  </a:lnTo>
                  <a:lnTo>
                    <a:pt x="192" y="140"/>
                  </a:lnTo>
                  <a:lnTo>
                    <a:pt x="189" y="137"/>
                  </a:lnTo>
                  <a:lnTo>
                    <a:pt x="187" y="135"/>
                  </a:lnTo>
                  <a:lnTo>
                    <a:pt x="181" y="135"/>
                  </a:lnTo>
                  <a:lnTo>
                    <a:pt x="177" y="135"/>
                  </a:lnTo>
                  <a:lnTo>
                    <a:pt x="172" y="135"/>
                  </a:lnTo>
                  <a:lnTo>
                    <a:pt x="171" y="129"/>
                  </a:lnTo>
                  <a:lnTo>
                    <a:pt x="168" y="128"/>
                  </a:lnTo>
                  <a:lnTo>
                    <a:pt x="162" y="128"/>
                  </a:lnTo>
                  <a:lnTo>
                    <a:pt x="157" y="125"/>
                  </a:lnTo>
                  <a:lnTo>
                    <a:pt x="157" y="122"/>
                  </a:lnTo>
                  <a:lnTo>
                    <a:pt x="159" y="122"/>
                  </a:lnTo>
                  <a:lnTo>
                    <a:pt x="246" y="122"/>
                  </a:lnTo>
                  <a:lnTo>
                    <a:pt x="246" y="7"/>
                  </a:lnTo>
                  <a:lnTo>
                    <a:pt x="247" y="6"/>
                  </a:lnTo>
                  <a:lnTo>
                    <a:pt x="252" y="4"/>
                  </a:lnTo>
                  <a:lnTo>
                    <a:pt x="259" y="4"/>
                  </a:lnTo>
                  <a:lnTo>
                    <a:pt x="303" y="4"/>
                  </a:lnTo>
                  <a:lnTo>
                    <a:pt x="347" y="4"/>
                  </a:lnTo>
                  <a:lnTo>
                    <a:pt x="390" y="3"/>
                  </a:lnTo>
                  <a:lnTo>
                    <a:pt x="434" y="3"/>
                  </a:lnTo>
                  <a:lnTo>
                    <a:pt x="478" y="3"/>
                  </a:lnTo>
                  <a:lnTo>
                    <a:pt x="521" y="1"/>
                  </a:lnTo>
                  <a:lnTo>
                    <a:pt x="563" y="1"/>
                  </a:lnTo>
                  <a:lnTo>
                    <a:pt x="607" y="0"/>
                  </a:lnTo>
                  <a:lnTo>
                    <a:pt x="60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07" name="Freeform 10"/>
            <p:cNvSpPr>
              <a:spLocks noEditPoints="1"/>
            </p:cNvSpPr>
            <p:nvPr/>
          </p:nvSpPr>
          <p:spPr bwMode="auto">
            <a:xfrm>
              <a:off x="8178800" y="3252788"/>
              <a:ext cx="1368425" cy="1893888"/>
            </a:xfrm>
            <a:custGeom>
              <a:avLst/>
              <a:gdLst>
                <a:gd name="T0" fmla="*/ 343 w 862"/>
                <a:gd name="T1" fmla="*/ 223 h 1193"/>
                <a:gd name="T2" fmla="*/ 0 w 862"/>
                <a:gd name="T3" fmla="*/ 1193 h 1193"/>
                <a:gd name="T4" fmla="*/ 817 w 862"/>
                <a:gd name="T5" fmla="*/ 274 h 1193"/>
                <a:gd name="T6" fmla="*/ 763 w 862"/>
                <a:gd name="T7" fmla="*/ 209 h 1193"/>
                <a:gd name="T8" fmla="*/ 638 w 862"/>
                <a:gd name="T9" fmla="*/ 69 h 1193"/>
                <a:gd name="T10" fmla="*/ 633 w 862"/>
                <a:gd name="T11" fmla="*/ 57 h 1193"/>
                <a:gd name="T12" fmla="*/ 620 w 862"/>
                <a:gd name="T13" fmla="*/ 49 h 1193"/>
                <a:gd name="T14" fmla="*/ 555 w 862"/>
                <a:gd name="T15" fmla="*/ 69 h 1193"/>
                <a:gd name="T16" fmla="*/ 520 w 862"/>
                <a:gd name="T17" fmla="*/ 66 h 1193"/>
                <a:gd name="T18" fmla="*/ 502 w 862"/>
                <a:gd name="T19" fmla="*/ 48 h 1193"/>
                <a:gd name="T20" fmla="*/ 466 w 862"/>
                <a:gd name="T21" fmla="*/ 36 h 1193"/>
                <a:gd name="T22" fmla="*/ 429 w 862"/>
                <a:gd name="T23" fmla="*/ 22 h 1193"/>
                <a:gd name="T24" fmla="*/ 237 w 862"/>
                <a:gd name="T25" fmla="*/ 7 h 1193"/>
                <a:gd name="T26" fmla="*/ 206 w 862"/>
                <a:gd name="T27" fmla="*/ 37 h 1193"/>
                <a:gd name="T28" fmla="*/ 206 w 862"/>
                <a:gd name="T29" fmla="*/ 54 h 1193"/>
                <a:gd name="T30" fmla="*/ 192 w 862"/>
                <a:gd name="T31" fmla="*/ 63 h 1193"/>
                <a:gd name="T32" fmla="*/ 176 w 862"/>
                <a:gd name="T33" fmla="*/ 60 h 1193"/>
                <a:gd name="T34" fmla="*/ 191 w 862"/>
                <a:gd name="T35" fmla="*/ 77 h 1193"/>
                <a:gd name="T36" fmla="*/ 219 w 862"/>
                <a:gd name="T37" fmla="*/ 110 h 1193"/>
                <a:gd name="T38" fmla="*/ 216 w 862"/>
                <a:gd name="T39" fmla="*/ 119 h 1193"/>
                <a:gd name="T40" fmla="*/ 218 w 862"/>
                <a:gd name="T41" fmla="*/ 128 h 1193"/>
                <a:gd name="T42" fmla="*/ 195 w 862"/>
                <a:gd name="T43" fmla="*/ 143 h 1193"/>
                <a:gd name="T44" fmla="*/ 194 w 862"/>
                <a:gd name="T45" fmla="*/ 165 h 1193"/>
                <a:gd name="T46" fmla="*/ 188 w 862"/>
                <a:gd name="T47" fmla="*/ 198 h 1193"/>
                <a:gd name="T48" fmla="*/ 236 w 862"/>
                <a:gd name="T49" fmla="*/ 268 h 1193"/>
                <a:gd name="T50" fmla="*/ 264 w 862"/>
                <a:gd name="T51" fmla="*/ 274 h 1193"/>
                <a:gd name="T52" fmla="*/ 319 w 862"/>
                <a:gd name="T53" fmla="*/ 295 h 1193"/>
                <a:gd name="T54" fmla="*/ 368 w 862"/>
                <a:gd name="T55" fmla="*/ 301 h 1193"/>
                <a:gd name="T56" fmla="*/ 386 w 862"/>
                <a:gd name="T57" fmla="*/ 277 h 1193"/>
                <a:gd name="T58" fmla="*/ 382 w 862"/>
                <a:gd name="T59" fmla="*/ 257 h 1193"/>
                <a:gd name="T60" fmla="*/ 325 w 862"/>
                <a:gd name="T61" fmla="*/ 235 h 1193"/>
                <a:gd name="T62" fmla="*/ 313 w 862"/>
                <a:gd name="T63" fmla="*/ 221 h 1193"/>
                <a:gd name="T64" fmla="*/ 319 w 862"/>
                <a:gd name="T65" fmla="*/ 204 h 1193"/>
                <a:gd name="T66" fmla="*/ 350 w 862"/>
                <a:gd name="T67" fmla="*/ 212 h 1193"/>
                <a:gd name="T68" fmla="*/ 394 w 862"/>
                <a:gd name="T69" fmla="*/ 238 h 1193"/>
                <a:gd name="T70" fmla="*/ 421 w 862"/>
                <a:gd name="T71" fmla="*/ 256 h 1193"/>
                <a:gd name="T72" fmla="*/ 433 w 862"/>
                <a:gd name="T73" fmla="*/ 298 h 1193"/>
                <a:gd name="T74" fmla="*/ 447 w 862"/>
                <a:gd name="T75" fmla="*/ 319 h 1193"/>
                <a:gd name="T76" fmla="*/ 475 w 862"/>
                <a:gd name="T77" fmla="*/ 328 h 1193"/>
                <a:gd name="T78" fmla="*/ 540 w 862"/>
                <a:gd name="T79" fmla="*/ 346 h 1193"/>
                <a:gd name="T80" fmla="*/ 593 w 862"/>
                <a:gd name="T81" fmla="*/ 367 h 1193"/>
                <a:gd name="T82" fmla="*/ 662 w 862"/>
                <a:gd name="T83" fmla="*/ 429 h 1193"/>
                <a:gd name="T84" fmla="*/ 665 w 862"/>
                <a:gd name="T85" fmla="*/ 444 h 1193"/>
                <a:gd name="T86" fmla="*/ 657 w 862"/>
                <a:gd name="T87" fmla="*/ 463 h 1193"/>
                <a:gd name="T88" fmla="*/ 659 w 862"/>
                <a:gd name="T89" fmla="*/ 477 h 1193"/>
                <a:gd name="T90" fmla="*/ 648 w 862"/>
                <a:gd name="T91" fmla="*/ 510 h 1193"/>
                <a:gd name="T92" fmla="*/ 715 w 862"/>
                <a:gd name="T93" fmla="*/ 537 h 1193"/>
                <a:gd name="T94" fmla="*/ 733 w 862"/>
                <a:gd name="T95" fmla="*/ 516 h 1193"/>
                <a:gd name="T96" fmla="*/ 692 w 862"/>
                <a:gd name="T97" fmla="*/ 480 h 1193"/>
                <a:gd name="T98" fmla="*/ 709 w 862"/>
                <a:gd name="T99" fmla="*/ 472 h 1193"/>
                <a:gd name="T100" fmla="*/ 739 w 862"/>
                <a:gd name="T101" fmla="*/ 489 h 1193"/>
                <a:gd name="T102" fmla="*/ 758 w 862"/>
                <a:gd name="T103" fmla="*/ 500 h 1193"/>
                <a:gd name="T104" fmla="*/ 767 w 862"/>
                <a:gd name="T105" fmla="*/ 507 h 1193"/>
                <a:gd name="T106" fmla="*/ 797 w 862"/>
                <a:gd name="T107" fmla="*/ 564 h 1193"/>
                <a:gd name="T108" fmla="*/ 802 w 862"/>
                <a:gd name="T109" fmla="*/ 560 h 1193"/>
                <a:gd name="T110" fmla="*/ 808 w 862"/>
                <a:gd name="T111" fmla="*/ 528 h 1193"/>
                <a:gd name="T112" fmla="*/ 802 w 862"/>
                <a:gd name="T113" fmla="*/ 460 h 1193"/>
                <a:gd name="T114" fmla="*/ 833 w 862"/>
                <a:gd name="T115" fmla="*/ 412 h 1193"/>
                <a:gd name="T116" fmla="*/ 788 w 862"/>
                <a:gd name="T117" fmla="*/ 338 h 1193"/>
                <a:gd name="T118" fmla="*/ 797 w 862"/>
                <a:gd name="T119" fmla="*/ 293 h 1193"/>
                <a:gd name="T120" fmla="*/ 849 w 862"/>
                <a:gd name="T121" fmla="*/ 307 h 1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62" h="1193">
                  <a:moveTo>
                    <a:pt x="340" y="218"/>
                  </a:moveTo>
                  <a:lnTo>
                    <a:pt x="332" y="217"/>
                  </a:lnTo>
                  <a:lnTo>
                    <a:pt x="326" y="217"/>
                  </a:lnTo>
                  <a:lnTo>
                    <a:pt x="325" y="217"/>
                  </a:lnTo>
                  <a:lnTo>
                    <a:pt x="322" y="218"/>
                  </a:lnTo>
                  <a:lnTo>
                    <a:pt x="325" y="223"/>
                  </a:lnTo>
                  <a:lnTo>
                    <a:pt x="326" y="224"/>
                  </a:lnTo>
                  <a:lnTo>
                    <a:pt x="329" y="226"/>
                  </a:lnTo>
                  <a:lnTo>
                    <a:pt x="334" y="226"/>
                  </a:lnTo>
                  <a:lnTo>
                    <a:pt x="337" y="226"/>
                  </a:lnTo>
                  <a:lnTo>
                    <a:pt x="340" y="224"/>
                  </a:lnTo>
                  <a:lnTo>
                    <a:pt x="343" y="224"/>
                  </a:lnTo>
                  <a:lnTo>
                    <a:pt x="343" y="223"/>
                  </a:lnTo>
                  <a:lnTo>
                    <a:pt x="340" y="223"/>
                  </a:lnTo>
                  <a:lnTo>
                    <a:pt x="338" y="223"/>
                  </a:lnTo>
                  <a:lnTo>
                    <a:pt x="337" y="221"/>
                  </a:lnTo>
                  <a:lnTo>
                    <a:pt x="335" y="221"/>
                  </a:lnTo>
                  <a:lnTo>
                    <a:pt x="334" y="221"/>
                  </a:lnTo>
                  <a:lnTo>
                    <a:pt x="332" y="220"/>
                  </a:lnTo>
                  <a:lnTo>
                    <a:pt x="340" y="220"/>
                  </a:lnTo>
                  <a:lnTo>
                    <a:pt x="340" y="218"/>
                  </a:lnTo>
                  <a:close/>
                  <a:moveTo>
                    <a:pt x="9" y="1183"/>
                  </a:moveTo>
                  <a:lnTo>
                    <a:pt x="6" y="1184"/>
                  </a:lnTo>
                  <a:lnTo>
                    <a:pt x="4" y="1186"/>
                  </a:lnTo>
                  <a:lnTo>
                    <a:pt x="1" y="1189"/>
                  </a:lnTo>
                  <a:lnTo>
                    <a:pt x="0" y="1193"/>
                  </a:lnTo>
                  <a:lnTo>
                    <a:pt x="3" y="1193"/>
                  </a:lnTo>
                  <a:lnTo>
                    <a:pt x="7" y="1192"/>
                  </a:lnTo>
                  <a:lnTo>
                    <a:pt x="10" y="1189"/>
                  </a:lnTo>
                  <a:lnTo>
                    <a:pt x="10" y="1186"/>
                  </a:lnTo>
                  <a:lnTo>
                    <a:pt x="9" y="1183"/>
                  </a:lnTo>
                  <a:close/>
                  <a:moveTo>
                    <a:pt x="859" y="287"/>
                  </a:moveTo>
                  <a:lnTo>
                    <a:pt x="855" y="286"/>
                  </a:lnTo>
                  <a:lnTo>
                    <a:pt x="850" y="278"/>
                  </a:lnTo>
                  <a:lnTo>
                    <a:pt x="846" y="277"/>
                  </a:lnTo>
                  <a:lnTo>
                    <a:pt x="841" y="277"/>
                  </a:lnTo>
                  <a:lnTo>
                    <a:pt x="836" y="277"/>
                  </a:lnTo>
                  <a:lnTo>
                    <a:pt x="832" y="277"/>
                  </a:lnTo>
                  <a:lnTo>
                    <a:pt x="817" y="274"/>
                  </a:lnTo>
                  <a:lnTo>
                    <a:pt x="814" y="272"/>
                  </a:lnTo>
                  <a:lnTo>
                    <a:pt x="812" y="268"/>
                  </a:lnTo>
                  <a:lnTo>
                    <a:pt x="811" y="260"/>
                  </a:lnTo>
                  <a:lnTo>
                    <a:pt x="809" y="257"/>
                  </a:lnTo>
                  <a:lnTo>
                    <a:pt x="803" y="259"/>
                  </a:lnTo>
                  <a:lnTo>
                    <a:pt x="794" y="251"/>
                  </a:lnTo>
                  <a:lnTo>
                    <a:pt x="782" y="236"/>
                  </a:lnTo>
                  <a:lnTo>
                    <a:pt x="778" y="235"/>
                  </a:lnTo>
                  <a:lnTo>
                    <a:pt x="767" y="221"/>
                  </a:lnTo>
                  <a:lnTo>
                    <a:pt x="766" y="220"/>
                  </a:lnTo>
                  <a:lnTo>
                    <a:pt x="763" y="217"/>
                  </a:lnTo>
                  <a:lnTo>
                    <a:pt x="763" y="214"/>
                  </a:lnTo>
                  <a:lnTo>
                    <a:pt x="763" y="209"/>
                  </a:lnTo>
                  <a:lnTo>
                    <a:pt x="761" y="208"/>
                  </a:lnTo>
                  <a:lnTo>
                    <a:pt x="755" y="208"/>
                  </a:lnTo>
                  <a:lnTo>
                    <a:pt x="754" y="206"/>
                  </a:lnTo>
                  <a:lnTo>
                    <a:pt x="749" y="209"/>
                  </a:lnTo>
                  <a:lnTo>
                    <a:pt x="740" y="203"/>
                  </a:lnTo>
                  <a:lnTo>
                    <a:pt x="727" y="188"/>
                  </a:lnTo>
                  <a:lnTo>
                    <a:pt x="724" y="186"/>
                  </a:lnTo>
                  <a:lnTo>
                    <a:pt x="681" y="138"/>
                  </a:lnTo>
                  <a:lnTo>
                    <a:pt x="665" y="116"/>
                  </a:lnTo>
                  <a:lnTo>
                    <a:pt x="650" y="89"/>
                  </a:lnTo>
                  <a:lnTo>
                    <a:pt x="639" y="61"/>
                  </a:lnTo>
                  <a:lnTo>
                    <a:pt x="638" y="65"/>
                  </a:lnTo>
                  <a:lnTo>
                    <a:pt x="638" y="69"/>
                  </a:lnTo>
                  <a:lnTo>
                    <a:pt x="636" y="72"/>
                  </a:lnTo>
                  <a:lnTo>
                    <a:pt x="636" y="71"/>
                  </a:lnTo>
                  <a:lnTo>
                    <a:pt x="635" y="69"/>
                  </a:lnTo>
                  <a:lnTo>
                    <a:pt x="635" y="68"/>
                  </a:lnTo>
                  <a:lnTo>
                    <a:pt x="636" y="66"/>
                  </a:lnTo>
                  <a:lnTo>
                    <a:pt x="633" y="68"/>
                  </a:lnTo>
                  <a:lnTo>
                    <a:pt x="632" y="71"/>
                  </a:lnTo>
                  <a:lnTo>
                    <a:pt x="630" y="72"/>
                  </a:lnTo>
                  <a:lnTo>
                    <a:pt x="627" y="72"/>
                  </a:lnTo>
                  <a:lnTo>
                    <a:pt x="632" y="68"/>
                  </a:lnTo>
                  <a:lnTo>
                    <a:pt x="632" y="60"/>
                  </a:lnTo>
                  <a:lnTo>
                    <a:pt x="627" y="45"/>
                  </a:lnTo>
                  <a:lnTo>
                    <a:pt x="633" y="57"/>
                  </a:lnTo>
                  <a:lnTo>
                    <a:pt x="636" y="60"/>
                  </a:lnTo>
                  <a:lnTo>
                    <a:pt x="636" y="54"/>
                  </a:lnTo>
                  <a:lnTo>
                    <a:pt x="633" y="45"/>
                  </a:lnTo>
                  <a:lnTo>
                    <a:pt x="627" y="36"/>
                  </a:lnTo>
                  <a:lnTo>
                    <a:pt x="623" y="31"/>
                  </a:lnTo>
                  <a:lnTo>
                    <a:pt x="621" y="31"/>
                  </a:lnTo>
                  <a:lnTo>
                    <a:pt x="620" y="31"/>
                  </a:lnTo>
                  <a:lnTo>
                    <a:pt x="618" y="31"/>
                  </a:lnTo>
                  <a:lnTo>
                    <a:pt x="617" y="31"/>
                  </a:lnTo>
                  <a:lnTo>
                    <a:pt x="617" y="33"/>
                  </a:lnTo>
                  <a:lnTo>
                    <a:pt x="617" y="34"/>
                  </a:lnTo>
                  <a:lnTo>
                    <a:pt x="618" y="42"/>
                  </a:lnTo>
                  <a:lnTo>
                    <a:pt x="620" y="49"/>
                  </a:lnTo>
                  <a:lnTo>
                    <a:pt x="620" y="55"/>
                  </a:lnTo>
                  <a:lnTo>
                    <a:pt x="614" y="60"/>
                  </a:lnTo>
                  <a:lnTo>
                    <a:pt x="600" y="65"/>
                  </a:lnTo>
                  <a:lnTo>
                    <a:pt x="587" y="71"/>
                  </a:lnTo>
                  <a:lnTo>
                    <a:pt x="582" y="75"/>
                  </a:lnTo>
                  <a:lnTo>
                    <a:pt x="582" y="75"/>
                  </a:lnTo>
                  <a:lnTo>
                    <a:pt x="576" y="75"/>
                  </a:lnTo>
                  <a:lnTo>
                    <a:pt x="575" y="75"/>
                  </a:lnTo>
                  <a:lnTo>
                    <a:pt x="573" y="78"/>
                  </a:lnTo>
                  <a:lnTo>
                    <a:pt x="570" y="78"/>
                  </a:lnTo>
                  <a:lnTo>
                    <a:pt x="569" y="78"/>
                  </a:lnTo>
                  <a:lnTo>
                    <a:pt x="567" y="78"/>
                  </a:lnTo>
                  <a:lnTo>
                    <a:pt x="555" y="69"/>
                  </a:lnTo>
                  <a:lnTo>
                    <a:pt x="553" y="66"/>
                  </a:lnTo>
                  <a:lnTo>
                    <a:pt x="550" y="65"/>
                  </a:lnTo>
                  <a:lnTo>
                    <a:pt x="549" y="65"/>
                  </a:lnTo>
                  <a:lnTo>
                    <a:pt x="546" y="68"/>
                  </a:lnTo>
                  <a:lnTo>
                    <a:pt x="543" y="66"/>
                  </a:lnTo>
                  <a:lnTo>
                    <a:pt x="538" y="71"/>
                  </a:lnTo>
                  <a:lnTo>
                    <a:pt x="535" y="68"/>
                  </a:lnTo>
                  <a:lnTo>
                    <a:pt x="534" y="68"/>
                  </a:lnTo>
                  <a:lnTo>
                    <a:pt x="532" y="71"/>
                  </a:lnTo>
                  <a:lnTo>
                    <a:pt x="529" y="69"/>
                  </a:lnTo>
                  <a:lnTo>
                    <a:pt x="525" y="66"/>
                  </a:lnTo>
                  <a:lnTo>
                    <a:pt x="523" y="66"/>
                  </a:lnTo>
                  <a:lnTo>
                    <a:pt x="520" y="66"/>
                  </a:lnTo>
                  <a:lnTo>
                    <a:pt x="517" y="66"/>
                  </a:lnTo>
                  <a:lnTo>
                    <a:pt x="514" y="68"/>
                  </a:lnTo>
                  <a:lnTo>
                    <a:pt x="513" y="68"/>
                  </a:lnTo>
                  <a:lnTo>
                    <a:pt x="508" y="63"/>
                  </a:lnTo>
                  <a:lnTo>
                    <a:pt x="508" y="63"/>
                  </a:lnTo>
                  <a:lnTo>
                    <a:pt x="507" y="61"/>
                  </a:lnTo>
                  <a:lnTo>
                    <a:pt x="507" y="61"/>
                  </a:lnTo>
                  <a:lnTo>
                    <a:pt x="507" y="60"/>
                  </a:lnTo>
                  <a:lnTo>
                    <a:pt x="508" y="58"/>
                  </a:lnTo>
                  <a:lnTo>
                    <a:pt x="511" y="57"/>
                  </a:lnTo>
                  <a:lnTo>
                    <a:pt x="510" y="52"/>
                  </a:lnTo>
                  <a:lnTo>
                    <a:pt x="507" y="49"/>
                  </a:lnTo>
                  <a:lnTo>
                    <a:pt x="502" y="48"/>
                  </a:lnTo>
                  <a:lnTo>
                    <a:pt x="501" y="46"/>
                  </a:lnTo>
                  <a:lnTo>
                    <a:pt x="498" y="45"/>
                  </a:lnTo>
                  <a:lnTo>
                    <a:pt x="489" y="42"/>
                  </a:lnTo>
                  <a:lnTo>
                    <a:pt x="486" y="40"/>
                  </a:lnTo>
                  <a:lnTo>
                    <a:pt x="486" y="39"/>
                  </a:lnTo>
                  <a:lnTo>
                    <a:pt x="483" y="36"/>
                  </a:lnTo>
                  <a:lnTo>
                    <a:pt x="481" y="34"/>
                  </a:lnTo>
                  <a:lnTo>
                    <a:pt x="481" y="31"/>
                  </a:lnTo>
                  <a:lnTo>
                    <a:pt x="481" y="30"/>
                  </a:lnTo>
                  <a:lnTo>
                    <a:pt x="480" y="28"/>
                  </a:lnTo>
                  <a:lnTo>
                    <a:pt x="478" y="27"/>
                  </a:lnTo>
                  <a:lnTo>
                    <a:pt x="477" y="28"/>
                  </a:lnTo>
                  <a:lnTo>
                    <a:pt x="466" y="36"/>
                  </a:lnTo>
                  <a:lnTo>
                    <a:pt x="465" y="37"/>
                  </a:lnTo>
                  <a:lnTo>
                    <a:pt x="462" y="37"/>
                  </a:lnTo>
                  <a:lnTo>
                    <a:pt x="460" y="36"/>
                  </a:lnTo>
                  <a:lnTo>
                    <a:pt x="459" y="36"/>
                  </a:lnTo>
                  <a:lnTo>
                    <a:pt x="457" y="34"/>
                  </a:lnTo>
                  <a:lnTo>
                    <a:pt x="451" y="28"/>
                  </a:lnTo>
                  <a:lnTo>
                    <a:pt x="451" y="28"/>
                  </a:lnTo>
                  <a:lnTo>
                    <a:pt x="450" y="28"/>
                  </a:lnTo>
                  <a:lnTo>
                    <a:pt x="448" y="27"/>
                  </a:lnTo>
                  <a:lnTo>
                    <a:pt x="448" y="27"/>
                  </a:lnTo>
                  <a:lnTo>
                    <a:pt x="438" y="24"/>
                  </a:lnTo>
                  <a:lnTo>
                    <a:pt x="433" y="22"/>
                  </a:lnTo>
                  <a:lnTo>
                    <a:pt x="429" y="22"/>
                  </a:lnTo>
                  <a:lnTo>
                    <a:pt x="424" y="22"/>
                  </a:lnTo>
                  <a:lnTo>
                    <a:pt x="416" y="18"/>
                  </a:lnTo>
                  <a:lnTo>
                    <a:pt x="413" y="16"/>
                  </a:lnTo>
                  <a:lnTo>
                    <a:pt x="406" y="18"/>
                  </a:lnTo>
                  <a:lnTo>
                    <a:pt x="392" y="28"/>
                  </a:lnTo>
                  <a:lnTo>
                    <a:pt x="373" y="45"/>
                  </a:lnTo>
                  <a:lnTo>
                    <a:pt x="368" y="46"/>
                  </a:lnTo>
                  <a:lnTo>
                    <a:pt x="364" y="46"/>
                  </a:lnTo>
                  <a:lnTo>
                    <a:pt x="329" y="36"/>
                  </a:lnTo>
                  <a:lnTo>
                    <a:pt x="293" y="25"/>
                  </a:lnTo>
                  <a:lnTo>
                    <a:pt x="264" y="16"/>
                  </a:lnTo>
                  <a:lnTo>
                    <a:pt x="243" y="10"/>
                  </a:lnTo>
                  <a:lnTo>
                    <a:pt x="237" y="7"/>
                  </a:lnTo>
                  <a:lnTo>
                    <a:pt x="231" y="3"/>
                  </a:lnTo>
                  <a:lnTo>
                    <a:pt x="225" y="0"/>
                  </a:lnTo>
                  <a:lnTo>
                    <a:pt x="219" y="3"/>
                  </a:lnTo>
                  <a:lnTo>
                    <a:pt x="213" y="12"/>
                  </a:lnTo>
                  <a:lnTo>
                    <a:pt x="210" y="19"/>
                  </a:lnTo>
                  <a:lnTo>
                    <a:pt x="206" y="28"/>
                  </a:lnTo>
                  <a:lnTo>
                    <a:pt x="207" y="28"/>
                  </a:lnTo>
                  <a:lnTo>
                    <a:pt x="210" y="30"/>
                  </a:lnTo>
                  <a:lnTo>
                    <a:pt x="213" y="33"/>
                  </a:lnTo>
                  <a:lnTo>
                    <a:pt x="213" y="36"/>
                  </a:lnTo>
                  <a:lnTo>
                    <a:pt x="212" y="39"/>
                  </a:lnTo>
                  <a:lnTo>
                    <a:pt x="207" y="39"/>
                  </a:lnTo>
                  <a:lnTo>
                    <a:pt x="206" y="37"/>
                  </a:lnTo>
                  <a:lnTo>
                    <a:pt x="203" y="36"/>
                  </a:lnTo>
                  <a:lnTo>
                    <a:pt x="200" y="39"/>
                  </a:lnTo>
                  <a:lnTo>
                    <a:pt x="200" y="40"/>
                  </a:lnTo>
                  <a:lnTo>
                    <a:pt x="198" y="40"/>
                  </a:lnTo>
                  <a:lnTo>
                    <a:pt x="198" y="40"/>
                  </a:lnTo>
                  <a:lnTo>
                    <a:pt x="200" y="42"/>
                  </a:lnTo>
                  <a:lnTo>
                    <a:pt x="201" y="43"/>
                  </a:lnTo>
                  <a:lnTo>
                    <a:pt x="204" y="45"/>
                  </a:lnTo>
                  <a:lnTo>
                    <a:pt x="206" y="45"/>
                  </a:lnTo>
                  <a:lnTo>
                    <a:pt x="209" y="48"/>
                  </a:lnTo>
                  <a:lnTo>
                    <a:pt x="209" y="51"/>
                  </a:lnTo>
                  <a:lnTo>
                    <a:pt x="209" y="52"/>
                  </a:lnTo>
                  <a:lnTo>
                    <a:pt x="206" y="54"/>
                  </a:lnTo>
                  <a:lnTo>
                    <a:pt x="206" y="55"/>
                  </a:lnTo>
                  <a:lnTo>
                    <a:pt x="207" y="57"/>
                  </a:lnTo>
                  <a:lnTo>
                    <a:pt x="207" y="58"/>
                  </a:lnTo>
                  <a:lnTo>
                    <a:pt x="206" y="60"/>
                  </a:lnTo>
                  <a:lnTo>
                    <a:pt x="206" y="60"/>
                  </a:lnTo>
                  <a:lnTo>
                    <a:pt x="203" y="60"/>
                  </a:lnTo>
                  <a:lnTo>
                    <a:pt x="201" y="58"/>
                  </a:lnTo>
                  <a:lnTo>
                    <a:pt x="200" y="57"/>
                  </a:lnTo>
                  <a:lnTo>
                    <a:pt x="197" y="57"/>
                  </a:lnTo>
                  <a:lnTo>
                    <a:pt x="192" y="58"/>
                  </a:lnTo>
                  <a:lnTo>
                    <a:pt x="189" y="60"/>
                  </a:lnTo>
                  <a:lnTo>
                    <a:pt x="192" y="61"/>
                  </a:lnTo>
                  <a:lnTo>
                    <a:pt x="192" y="63"/>
                  </a:lnTo>
                  <a:lnTo>
                    <a:pt x="191" y="65"/>
                  </a:lnTo>
                  <a:lnTo>
                    <a:pt x="189" y="65"/>
                  </a:lnTo>
                  <a:lnTo>
                    <a:pt x="186" y="63"/>
                  </a:lnTo>
                  <a:lnTo>
                    <a:pt x="186" y="63"/>
                  </a:lnTo>
                  <a:lnTo>
                    <a:pt x="186" y="61"/>
                  </a:lnTo>
                  <a:lnTo>
                    <a:pt x="186" y="60"/>
                  </a:lnTo>
                  <a:lnTo>
                    <a:pt x="186" y="58"/>
                  </a:lnTo>
                  <a:lnTo>
                    <a:pt x="185" y="57"/>
                  </a:lnTo>
                  <a:lnTo>
                    <a:pt x="182" y="57"/>
                  </a:lnTo>
                  <a:lnTo>
                    <a:pt x="173" y="58"/>
                  </a:lnTo>
                  <a:lnTo>
                    <a:pt x="173" y="58"/>
                  </a:lnTo>
                  <a:lnTo>
                    <a:pt x="174" y="60"/>
                  </a:lnTo>
                  <a:lnTo>
                    <a:pt x="176" y="60"/>
                  </a:lnTo>
                  <a:lnTo>
                    <a:pt x="176" y="60"/>
                  </a:lnTo>
                  <a:lnTo>
                    <a:pt x="177" y="61"/>
                  </a:lnTo>
                  <a:lnTo>
                    <a:pt x="173" y="63"/>
                  </a:lnTo>
                  <a:lnTo>
                    <a:pt x="164" y="68"/>
                  </a:lnTo>
                  <a:lnTo>
                    <a:pt x="159" y="69"/>
                  </a:lnTo>
                  <a:lnTo>
                    <a:pt x="159" y="71"/>
                  </a:lnTo>
                  <a:lnTo>
                    <a:pt x="167" y="71"/>
                  </a:lnTo>
                  <a:lnTo>
                    <a:pt x="173" y="72"/>
                  </a:lnTo>
                  <a:lnTo>
                    <a:pt x="177" y="75"/>
                  </a:lnTo>
                  <a:lnTo>
                    <a:pt x="183" y="77"/>
                  </a:lnTo>
                  <a:lnTo>
                    <a:pt x="185" y="77"/>
                  </a:lnTo>
                  <a:lnTo>
                    <a:pt x="189" y="77"/>
                  </a:lnTo>
                  <a:lnTo>
                    <a:pt x="191" y="77"/>
                  </a:lnTo>
                  <a:lnTo>
                    <a:pt x="192" y="78"/>
                  </a:lnTo>
                  <a:lnTo>
                    <a:pt x="191" y="78"/>
                  </a:lnTo>
                  <a:lnTo>
                    <a:pt x="189" y="80"/>
                  </a:lnTo>
                  <a:lnTo>
                    <a:pt x="189" y="80"/>
                  </a:lnTo>
                  <a:lnTo>
                    <a:pt x="191" y="81"/>
                  </a:lnTo>
                  <a:lnTo>
                    <a:pt x="197" y="86"/>
                  </a:lnTo>
                  <a:lnTo>
                    <a:pt x="198" y="86"/>
                  </a:lnTo>
                  <a:lnTo>
                    <a:pt x="201" y="83"/>
                  </a:lnTo>
                  <a:lnTo>
                    <a:pt x="207" y="83"/>
                  </a:lnTo>
                  <a:lnTo>
                    <a:pt x="215" y="86"/>
                  </a:lnTo>
                  <a:lnTo>
                    <a:pt x="218" y="89"/>
                  </a:lnTo>
                  <a:lnTo>
                    <a:pt x="219" y="102"/>
                  </a:lnTo>
                  <a:lnTo>
                    <a:pt x="219" y="110"/>
                  </a:lnTo>
                  <a:lnTo>
                    <a:pt x="216" y="113"/>
                  </a:lnTo>
                  <a:lnTo>
                    <a:pt x="216" y="114"/>
                  </a:lnTo>
                  <a:lnTo>
                    <a:pt x="218" y="114"/>
                  </a:lnTo>
                  <a:lnTo>
                    <a:pt x="218" y="116"/>
                  </a:lnTo>
                  <a:lnTo>
                    <a:pt x="215" y="116"/>
                  </a:lnTo>
                  <a:lnTo>
                    <a:pt x="215" y="117"/>
                  </a:lnTo>
                  <a:lnTo>
                    <a:pt x="215" y="119"/>
                  </a:lnTo>
                  <a:lnTo>
                    <a:pt x="216" y="117"/>
                  </a:lnTo>
                  <a:lnTo>
                    <a:pt x="216" y="117"/>
                  </a:lnTo>
                  <a:lnTo>
                    <a:pt x="216" y="117"/>
                  </a:lnTo>
                  <a:lnTo>
                    <a:pt x="216" y="117"/>
                  </a:lnTo>
                  <a:lnTo>
                    <a:pt x="218" y="119"/>
                  </a:lnTo>
                  <a:lnTo>
                    <a:pt x="216" y="119"/>
                  </a:lnTo>
                  <a:lnTo>
                    <a:pt x="215" y="120"/>
                  </a:lnTo>
                  <a:lnTo>
                    <a:pt x="213" y="123"/>
                  </a:lnTo>
                  <a:lnTo>
                    <a:pt x="213" y="125"/>
                  </a:lnTo>
                  <a:lnTo>
                    <a:pt x="213" y="123"/>
                  </a:lnTo>
                  <a:lnTo>
                    <a:pt x="213" y="125"/>
                  </a:lnTo>
                  <a:lnTo>
                    <a:pt x="213" y="125"/>
                  </a:lnTo>
                  <a:lnTo>
                    <a:pt x="215" y="125"/>
                  </a:lnTo>
                  <a:lnTo>
                    <a:pt x="222" y="117"/>
                  </a:lnTo>
                  <a:lnTo>
                    <a:pt x="225" y="119"/>
                  </a:lnTo>
                  <a:lnTo>
                    <a:pt x="225" y="119"/>
                  </a:lnTo>
                  <a:lnTo>
                    <a:pt x="227" y="122"/>
                  </a:lnTo>
                  <a:lnTo>
                    <a:pt x="221" y="128"/>
                  </a:lnTo>
                  <a:lnTo>
                    <a:pt x="218" y="128"/>
                  </a:lnTo>
                  <a:lnTo>
                    <a:pt x="218" y="128"/>
                  </a:lnTo>
                  <a:lnTo>
                    <a:pt x="216" y="131"/>
                  </a:lnTo>
                  <a:lnTo>
                    <a:pt x="215" y="132"/>
                  </a:lnTo>
                  <a:lnTo>
                    <a:pt x="213" y="132"/>
                  </a:lnTo>
                  <a:lnTo>
                    <a:pt x="213" y="134"/>
                  </a:lnTo>
                  <a:lnTo>
                    <a:pt x="213" y="137"/>
                  </a:lnTo>
                  <a:lnTo>
                    <a:pt x="212" y="137"/>
                  </a:lnTo>
                  <a:lnTo>
                    <a:pt x="209" y="137"/>
                  </a:lnTo>
                  <a:lnTo>
                    <a:pt x="206" y="140"/>
                  </a:lnTo>
                  <a:lnTo>
                    <a:pt x="201" y="141"/>
                  </a:lnTo>
                  <a:lnTo>
                    <a:pt x="198" y="138"/>
                  </a:lnTo>
                  <a:lnTo>
                    <a:pt x="197" y="140"/>
                  </a:lnTo>
                  <a:lnTo>
                    <a:pt x="195" y="143"/>
                  </a:lnTo>
                  <a:lnTo>
                    <a:pt x="194" y="144"/>
                  </a:lnTo>
                  <a:lnTo>
                    <a:pt x="192" y="146"/>
                  </a:lnTo>
                  <a:lnTo>
                    <a:pt x="192" y="146"/>
                  </a:lnTo>
                  <a:lnTo>
                    <a:pt x="195" y="146"/>
                  </a:lnTo>
                  <a:lnTo>
                    <a:pt x="195" y="147"/>
                  </a:lnTo>
                  <a:lnTo>
                    <a:pt x="194" y="147"/>
                  </a:lnTo>
                  <a:lnTo>
                    <a:pt x="194" y="149"/>
                  </a:lnTo>
                  <a:lnTo>
                    <a:pt x="192" y="149"/>
                  </a:lnTo>
                  <a:lnTo>
                    <a:pt x="195" y="152"/>
                  </a:lnTo>
                  <a:lnTo>
                    <a:pt x="198" y="155"/>
                  </a:lnTo>
                  <a:lnTo>
                    <a:pt x="200" y="158"/>
                  </a:lnTo>
                  <a:lnTo>
                    <a:pt x="195" y="162"/>
                  </a:lnTo>
                  <a:lnTo>
                    <a:pt x="194" y="165"/>
                  </a:lnTo>
                  <a:lnTo>
                    <a:pt x="192" y="168"/>
                  </a:lnTo>
                  <a:lnTo>
                    <a:pt x="189" y="167"/>
                  </a:lnTo>
                  <a:lnTo>
                    <a:pt x="188" y="170"/>
                  </a:lnTo>
                  <a:lnTo>
                    <a:pt x="186" y="173"/>
                  </a:lnTo>
                  <a:lnTo>
                    <a:pt x="182" y="176"/>
                  </a:lnTo>
                  <a:lnTo>
                    <a:pt x="180" y="179"/>
                  </a:lnTo>
                  <a:lnTo>
                    <a:pt x="183" y="180"/>
                  </a:lnTo>
                  <a:lnTo>
                    <a:pt x="188" y="185"/>
                  </a:lnTo>
                  <a:lnTo>
                    <a:pt x="189" y="186"/>
                  </a:lnTo>
                  <a:lnTo>
                    <a:pt x="188" y="189"/>
                  </a:lnTo>
                  <a:lnTo>
                    <a:pt x="185" y="192"/>
                  </a:lnTo>
                  <a:lnTo>
                    <a:pt x="186" y="194"/>
                  </a:lnTo>
                  <a:lnTo>
                    <a:pt x="188" y="198"/>
                  </a:lnTo>
                  <a:lnTo>
                    <a:pt x="189" y="203"/>
                  </a:lnTo>
                  <a:lnTo>
                    <a:pt x="198" y="223"/>
                  </a:lnTo>
                  <a:lnTo>
                    <a:pt x="201" y="226"/>
                  </a:lnTo>
                  <a:lnTo>
                    <a:pt x="203" y="232"/>
                  </a:lnTo>
                  <a:lnTo>
                    <a:pt x="204" y="233"/>
                  </a:lnTo>
                  <a:lnTo>
                    <a:pt x="227" y="257"/>
                  </a:lnTo>
                  <a:lnTo>
                    <a:pt x="230" y="263"/>
                  </a:lnTo>
                  <a:lnTo>
                    <a:pt x="228" y="266"/>
                  </a:lnTo>
                  <a:lnTo>
                    <a:pt x="230" y="269"/>
                  </a:lnTo>
                  <a:lnTo>
                    <a:pt x="231" y="269"/>
                  </a:lnTo>
                  <a:lnTo>
                    <a:pt x="233" y="268"/>
                  </a:lnTo>
                  <a:lnTo>
                    <a:pt x="234" y="268"/>
                  </a:lnTo>
                  <a:lnTo>
                    <a:pt x="236" y="268"/>
                  </a:lnTo>
                  <a:lnTo>
                    <a:pt x="237" y="269"/>
                  </a:lnTo>
                  <a:lnTo>
                    <a:pt x="239" y="269"/>
                  </a:lnTo>
                  <a:lnTo>
                    <a:pt x="245" y="271"/>
                  </a:lnTo>
                  <a:lnTo>
                    <a:pt x="257" y="274"/>
                  </a:lnTo>
                  <a:lnTo>
                    <a:pt x="257" y="272"/>
                  </a:lnTo>
                  <a:lnTo>
                    <a:pt x="257" y="272"/>
                  </a:lnTo>
                  <a:lnTo>
                    <a:pt x="258" y="272"/>
                  </a:lnTo>
                  <a:lnTo>
                    <a:pt x="260" y="272"/>
                  </a:lnTo>
                  <a:lnTo>
                    <a:pt x="260" y="274"/>
                  </a:lnTo>
                  <a:lnTo>
                    <a:pt x="261" y="274"/>
                  </a:lnTo>
                  <a:lnTo>
                    <a:pt x="261" y="274"/>
                  </a:lnTo>
                  <a:lnTo>
                    <a:pt x="263" y="274"/>
                  </a:lnTo>
                  <a:lnTo>
                    <a:pt x="264" y="274"/>
                  </a:lnTo>
                  <a:lnTo>
                    <a:pt x="267" y="277"/>
                  </a:lnTo>
                  <a:lnTo>
                    <a:pt x="270" y="277"/>
                  </a:lnTo>
                  <a:lnTo>
                    <a:pt x="270" y="275"/>
                  </a:lnTo>
                  <a:lnTo>
                    <a:pt x="273" y="274"/>
                  </a:lnTo>
                  <a:lnTo>
                    <a:pt x="277" y="274"/>
                  </a:lnTo>
                  <a:lnTo>
                    <a:pt x="298" y="280"/>
                  </a:lnTo>
                  <a:lnTo>
                    <a:pt x="305" y="283"/>
                  </a:lnTo>
                  <a:lnTo>
                    <a:pt x="310" y="287"/>
                  </a:lnTo>
                  <a:lnTo>
                    <a:pt x="311" y="289"/>
                  </a:lnTo>
                  <a:lnTo>
                    <a:pt x="311" y="290"/>
                  </a:lnTo>
                  <a:lnTo>
                    <a:pt x="311" y="292"/>
                  </a:lnTo>
                  <a:lnTo>
                    <a:pt x="317" y="295"/>
                  </a:lnTo>
                  <a:lnTo>
                    <a:pt x="319" y="295"/>
                  </a:lnTo>
                  <a:lnTo>
                    <a:pt x="319" y="296"/>
                  </a:lnTo>
                  <a:lnTo>
                    <a:pt x="320" y="299"/>
                  </a:lnTo>
                  <a:lnTo>
                    <a:pt x="340" y="320"/>
                  </a:lnTo>
                  <a:lnTo>
                    <a:pt x="346" y="331"/>
                  </a:lnTo>
                  <a:lnTo>
                    <a:pt x="347" y="331"/>
                  </a:lnTo>
                  <a:lnTo>
                    <a:pt x="349" y="328"/>
                  </a:lnTo>
                  <a:lnTo>
                    <a:pt x="350" y="325"/>
                  </a:lnTo>
                  <a:lnTo>
                    <a:pt x="355" y="310"/>
                  </a:lnTo>
                  <a:lnTo>
                    <a:pt x="355" y="308"/>
                  </a:lnTo>
                  <a:lnTo>
                    <a:pt x="359" y="305"/>
                  </a:lnTo>
                  <a:lnTo>
                    <a:pt x="361" y="304"/>
                  </a:lnTo>
                  <a:lnTo>
                    <a:pt x="362" y="304"/>
                  </a:lnTo>
                  <a:lnTo>
                    <a:pt x="368" y="301"/>
                  </a:lnTo>
                  <a:lnTo>
                    <a:pt x="368" y="299"/>
                  </a:lnTo>
                  <a:lnTo>
                    <a:pt x="365" y="296"/>
                  </a:lnTo>
                  <a:lnTo>
                    <a:pt x="364" y="295"/>
                  </a:lnTo>
                  <a:lnTo>
                    <a:pt x="365" y="292"/>
                  </a:lnTo>
                  <a:lnTo>
                    <a:pt x="368" y="292"/>
                  </a:lnTo>
                  <a:lnTo>
                    <a:pt x="376" y="295"/>
                  </a:lnTo>
                  <a:lnTo>
                    <a:pt x="376" y="292"/>
                  </a:lnTo>
                  <a:lnTo>
                    <a:pt x="377" y="289"/>
                  </a:lnTo>
                  <a:lnTo>
                    <a:pt x="377" y="287"/>
                  </a:lnTo>
                  <a:lnTo>
                    <a:pt x="382" y="284"/>
                  </a:lnTo>
                  <a:lnTo>
                    <a:pt x="383" y="283"/>
                  </a:lnTo>
                  <a:lnTo>
                    <a:pt x="383" y="280"/>
                  </a:lnTo>
                  <a:lnTo>
                    <a:pt x="386" y="277"/>
                  </a:lnTo>
                  <a:lnTo>
                    <a:pt x="391" y="275"/>
                  </a:lnTo>
                  <a:lnTo>
                    <a:pt x="392" y="274"/>
                  </a:lnTo>
                  <a:lnTo>
                    <a:pt x="392" y="272"/>
                  </a:lnTo>
                  <a:lnTo>
                    <a:pt x="385" y="272"/>
                  </a:lnTo>
                  <a:lnTo>
                    <a:pt x="382" y="272"/>
                  </a:lnTo>
                  <a:lnTo>
                    <a:pt x="379" y="272"/>
                  </a:lnTo>
                  <a:lnTo>
                    <a:pt x="382" y="269"/>
                  </a:lnTo>
                  <a:lnTo>
                    <a:pt x="383" y="268"/>
                  </a:lnTo>
                  <a:lnTo>
                    <a:pt x="385" y="266"/>
                  </a:lnTo>
                  <a:lnTo>
                    <a:pt x="382" y="265"/>
                  </a:lnTo>
                  <a:lnTo>
                    <a:pt x="379" y="262"/>
                  </a:lnTo>
                  <a:lnTo>
                    <a:pt x="379" y="259"/>
                  </a:lnTo>
                  <a:lnTo>
                    <a:pt x="382" y="257"/>
                  </a:lnTo>
                  <a:lnTo>
                    <a:pt x="382" y="256"/>
                  </a:lnTo>
                  <a:lnTo>
                    <a:pt x="380" y="254"/>
                  </a:lnTo>
                  <a:lnTo>
                    <a:pt x="374" y="251"/>
                  </a:lnTo>
                  <a:lnTo>
                    <a:pt x="371" y="250"/>
                  </a:lnTo>
                  <a:lnTo>
                    <a:pt x="368" y="251"/>
                  </a:lnTo>
                  <a:lnTo>
                    <a:pt x="364" y="251"/>
                  </a:lnTo>
                  <a:lnTo>
                    <a:pt x="361" y="251"/>
                  </a:lnTo>
                  <a:lnTo>
                    <a:pt x="353" y="247"/>
                  </a:lnTo>
                  <a:lnTo>
                    <a:pt x="349" y="245"/>
                  </a:lnTo>
                  <a:lnTo>
                    <a:pt x="347" y="247"/>
                  </a:lnTo>
                  <a:lnTo>
                    <a:pt x="346" y="245"/>
                  </a:lnTo>
                  <a:lnTo>
                    <a:pt x="334" y="241"/>
                  </a:lnTo>
                  <a:lnTo>
                    <a:pt x="325" y="235"/>
                  </a:lnTo>
                  <a:lnTo>
                    <a:pt x="325" y="233"/>
                  </a:lnTo>
                  <a:lnTo>
                    <a:pt x="326" y="233"/>
                  </a:lnTo>
                  <a:lnTo>
                    <a:pt x="328" y="235"/>
                  </a:lnTo>
                  <a:lnTo>
                    <a:pt x="329" y="235"/>
                  </a:lnTo>
                  <a:lnTo>
                    <a:pt x="332" y="235"/>
                  </a:lnTo>
                  <a:lnTo>
                    <a:pt x="331" y="233"/>
                  </a:lnTo>
                  <a:lnTo>
                    <a:pt x="331" y="232"/>
                  </a:lnTo>
                  <a:lnTo>
                    <a:pt x="329" y="233"/>
                  </a:lnTo>
                  <a:lnTo>
                    <a:pt x="328" y="233"/>
                  </a:lnTo>
                  <a:lnTo>
                    <a:pt x="325" y="229"/>
                  </a:lnTo>
                  <a:lnTo>
                    <a:pt x="322" y="226"/>
                  </a:lnTo>
                  <a:lnTo>
                    <a:pt x="316" y="224"/>
                  </a:lnTo>
                  <a:lnTo>
                    <a:pt x="313" y="221"/>
                  </a:lnTo>
                  <a:lnTo>
                    <a:pt x="313" y="220"/>
                  </a:lnTo>
                  <a:lnTo>
                    <a:pt x="316" y="217"/>
                  </a:lnTo>
                  <a:lnTo>
                    <a:pt x="313" y="214"/>
                  </a:lnTo>
                  <a:lnTo>
                    <a:pt x="311" y="208"/>
                  </a:lnTo>
                  <a:lnTo>
                    <a:pt x="310" y="198"/>
                  </a:lnTo>
                  <a:lnTo>
                    <a:pt x="308" y="194"/>
                  </a:lnTo>
                  <a:lnTo>
                    <a:pt x="302" y="189"/>
                  </a:lnTo>
                  <a:lnTo>
                    <a:pt x="301" y="185"/>
                  </a:lnTo>
                  <a:lnTo>
                    <a:pt x="310" y="191"/>
                  </a:lnTo>
                  <a:lnTo>
                    <a:pt x="313" y="195"/>
                  </a:lnTo>
                  <a:lnTo>
                    <a:pt x="313" y="198"/>
                  </a:lnTo>
                  <a:lnTo>
                    <a:pt x="313" y="200"/>
                  </a:lnTo>
                  <a:lnTo>
                    <a:pt x="319" y="204"/>
                  </a:lnTo>
                  <a:lnTo>
                    <a:pt x="322" y="208"/>
                  </a:lnTo>
                  <a:lnTo>
                    <a:pt x="325" y="208"/>
                  </a:lnTo>
                  <a:lnTo>
                    <a:pt x="338" y="206"/>
                  </a:lnTo>
                  <a:lnTo>
                    <a:pt x="343" y="204"/>
                  </a:lnTo>
                  <a:lnTo>
                    <a:pt x="346" y="208"/>
                  </a:lnTo>
                  <a:lnTo>
                    <a:pt x="346" y="208"/>
                  </a:lnTo>
                  <a:lnTo>
                    <a:pt x="347" y="209"/>
                  </a:lnTo>
                  <a:lnTo>
                    <a:pt x="347" y="209"/>
                  </a:lnTo>
                  <a:lnTo>
                    <a:pt x="346" y="212"/>
                  </a:lnTo>
                  <a:lnTo>
                    <a:pt x="347" y="214"/>
                  </a:lnTo>
                  <a:lnTo>
                    <a:pt x="349" y="214"/>
                  </a:lnTo>
                  <a:lnTo>
                    <a:pt x="349" y="212"/>
                  </a:lnTo>
                  <a:lnTo>
                    <a:pt x="350" y="212"/>
                  </a:lnTo>
                  <a:lnTo>
                    <a:pt x="352" y="212"/>
                  </a:lnTo>
                  <a:lnTo>
                    <a:pt x="353" y="214"/>
                  </a:lnTo>
                  <a:lnTo>
                    <a:pt x="358" y="215"/>
                  </a:lnTo>
                  <a:lnTo>
                    <a:pt x="367" y="223"/>
                  </a:lnTo>
                  <a:lnTo>
                    <a:pt x="371" y="224"/>
                  </a:lnTo>
                  <a:lnTo>
                    <a:pt x="370" y="226"/>
                  </a:lnTo>
                  <a:lnTo>
                    <a:pt x="371" y="227"/>
                  </a:lnTo>
                  <a:lnTo>
                    <a:pt x="374" y="229"/>
                  </a:lnTo>
                  <a:lnTo>
                    <a:pt x="376" y="229"/>
                  </a:lnTo>
                  <a:lnTo>
                    <a:pt x="377" y="230"/>
                  </a:lnTo>
                  <a:lnTo>
                    <a:pt x="383" y="235"/>
                  </a:lnTo>
                  <a:lnTo>
                    <a:pt x="388" y="236"/>
                  </a:lnTo>
                  <a:lnTo>
                    <a:pt x="394" y="238"/>
                  </a:lnTo>
                  <a:lnTo>
                    <a:pt x="400" y="239"/>
                  </a:lnTo>
                  <a:lnTo>
                    <a:pt x="406" y="239"/>
                  </a:lnTo>
                  <a:lnTo>
                    <a:pt x="406" y="241"/>
                  </a:lnTo>
                  <a:lnTo>
                    <a:pt x="398" y="241"/>
                  </a:lnTo>
                  <a:lnTo>
                    <a:pt x="395" y="241"/>
                  </a:lnTo>
                  <a:lnTo>
                    <a:pt x="394" y="242"/>
                  </a:lnTo>
                  <a:lnTo>
                    <a:pt x="394" y="244"/>
                  </a:lnTo>
                  <a:lnTo>
                    <a:pt x="412" y="241"/>
                  </a:lnTo>
                  <a:lnTo>
                    <a:pt x="418" y="242"/>
                  </a:lnTo>
                  <a:lnTo>
                    <a:pt x="416" y="245"/>
                  </a:lnTo>
                  <a:lnTo>
                    <a:pt x="418" y="247"/>
                  </a:lnTo>
                  <a:lnTo>
                    <a:pt x="423" y="251"/>
                  </a:lnTo>
                  <a:lnTo>
                    <a:pt x="421" y="256"/>
                  </a:lnTo>
                  <a:lnTo>
                    <a:pt x="420" y="259"/>
                  </a:lnTo>
                  <a:lnTo>
                    <a:pt x="424" y="260"/>
                  </a:lnTo>
                  <a:lnTo>
                    <a:pt x="426" y="262"/>
                  </a:lnTo>
                  <a:lnTo>
                    <a:pt x="435" y="274"/>
                  </a:lnTo>
                  <a:lnTo>
                    <a:pt x="439" y="275"/>
                  </a:lnTo>
                  <a:lnTo>
                    <a:pt x="441" y="278"/>
                  </a:lnTo>
                  <a:lnTo>
                    <a:pt x="441" y="280"/>
                  </a:lnTo>
                  <a:lnTo>
                    <a:pt x="441" y="283"/>
                  </a:lnTo>
                  <a:lnTo>
                    <a:pt x="439" y="286"/>
                  </a:lnTo>
                  <a:lnTo>
                    <a:pt x="438" y="287"/>
                  </a:lnTo>
                  <a:lnTo>
                    <a:pt x="438" y="292"/>
                  </a:lnTo>
                  <a:lnTo>
                    <a:pt x="433" y="295"/>
                  </a:lnTo>
                  <a:lnTo>
                    <a:pt x="433" y="298"/>
                  </a:lnTo>
                  <a:lnTo>
                    <a:pt x="433" y="299"/>
                  </a:lnTo>
                  <a:lnTo>
                    <a:pt x="433" y="301"/>
                  </a:lnTo>
                  <a:lnTo>
                    <a:pt x="435" y="304"/>
                  </a:lnTo>
                  <a:lnTo>
                    <a:pt x="433" y="305"/>
                  </a:lnTo>
                  <a:lnTo>
                    <a:pt x="436" y="305"/>
                  </a:lnTo>
                  <a:lnTo>
                    <a:pt x="438" y="307"/>
                  </a:lnTo>
                  <a:lnTo>
                    <a:pt x="438" y="308"/>
                  </a:lnTo>
                  <a:lnTo>
                    <a:pt x="438" y="311"/>
                  </a:lnTo>
                  <a:lnTo>
                    <a:pt x="441" y="311"/>
                  </a:lnTo>
                  <a:lnTo>
                    <a:pt x="442" y="313"/>
                  </a:lnTo>
                  <a:lnTo>
                    <a:pt x="444" y="314"/>
                  </a:lnTo>
                  <a:lnTo>
                    <a:pt x="445" y="316"/>
                  </a:lnTo>
                  <a:lnTo>
                    <a:pt x="447" y="319"/>
                  </a:lnTo>
                  <a:lnTo>
                    <a:pt x="454" y="323"/>
                  </a:lnTo>
                  <a:lnTo>
                    <a:pt x="459" y="326"/>
                  </a:lnTo>
                  <a:lnTo>
                    <a:pt x="457" y="325"/>
                  </a:lnTo>
                  <a:lnTo>
                    <a:pt x="457" y="325"/>
                  </a:lnTo>
                  <a:lnTo>
                    <a:pt x="457" y="323"/>
                  </a:lnTo>
                  <a:lnTo>
                    <a:pt x="460" y="323"/>
                  </a:lnTo>
                  <a:lnTo>
                    <a:pt x="460" y="326"/>
                  </a:lnTo>
                  <a:lnTo>
                    <a:pt x="462" y="328"/>
                  </a:lnTo>
                  <a:lnTo>
                    <a:pt x="465" y="329"/>
                  </a:lnTo>
                  <a:lnTo>
                    <a:pt x="468" y="329"/>
                  </a:lnTo>
                  <a:lnTo>
                    <a:pt x="469" y="329"/>
                  </a:lnTo>
                  <a:lnTo>
                    <a:pt x="472" y="328"/>
                  </a:lnTo>
                  <a:lnTo>
                    <a:pt x="475" y="328"/>
                  </a:lnTo>
                  <a:lnTo>
                    <a:pt x="480" y="328"/>
                  </a:lnTo>
                  <a:lnTo>
                    <a:pt x="507" y="334"/>
                  </a:lnTo>
                  <a:lnTo>
                    <a:pt x="513" y="334"/>
                  </a:lnTo>
                  <a:lnTo>
                    <a:pt x="517" y="334"/>
                  </a:lnTo>
                  <a:lnTo>
                    <a:pt x="526" y="338"/>
                  </a:lnTo>
                  <a:lnTo>
                    <a:pt x="532" y="338"/>
                  </a:lnTo>
                  <a:lnTo>
                    <a:pt x="529" y="337"/>
                  </a:lnTo>
                  <a:lnTo>
                    <a:pt x="528" y="337"/>
                  </a:lnTo>
                  <a:lnTo>
                    <a:pt x="526" y="337"/>
                  </a:lnTo>
                  <a:lnTo>
                    <a:pt x="526" y="335"/>
                  </a:lnTo>
                  <a:lnTo>
                    <a:pt x="531" y="337"/>
                  </a:lnTo>
                  <a:lnTo>
                    <a:pt x="537" y="340"/>
                  </a:lnTo>
                  <a:lnTo>
                    <a:pt x="540" y="346"/>
                  </a:lnTo>
                  <a:lnTo>
                    <a:pt x="538" y="349"/>
                  </a:lnTo>
                  <a:lnTo>
                    <a:pt x="541" y="351"/>
                  </a:lnTo>
                  <a:lnTo>
                    <a:pt x="544" y="352"/>
                  </a:lnTo>
                  <a:lnTo>
                    <a:pt x="546" y="354"/>
                  </a:lnTo>
                  <a:lnTo>
                    <a:pt x="547" y="352"/>
                  </a:lnTo>
                  <a:lnTo>
                    <a:pt x="549" y="354"/>
                  </a:lnTo>
                  <a:lnTo>
                    <a:pt x="550" y="354"/>
                  </a:lnTo>
                  <a:lnTo>
                    <a:pt x="550" y="354"/>
                  </a:lnTo>
                  <a:lnTo>
                    <a:pt x="552" y="352"/>
                  </a:lnTo>
                  <a:lnTo>
                    <a:pt x="553" y="352"/>
                  </a:lnTo>
                  <a:lnTo>
                    <a:pt x="573" y="358"/>
                  </a:lnTo>
                  <a:lnTo>
                    <a:pt x="576" y="361"/>
                  </a:lnTo>
                  <a:lnTo>
                    <a:pt x="593" y="367"/>
                  </a:lnTo>
                  <a:lnTo>
                    <a:pt x="609" y="381"/>
                  </a:lnTo>
                  <a:lnTo>
                    <a:pt x="614" y="381"/>
                  </a:lnTo>
                  <a:lnTo>
                    <a:pt x="621" y="384"/>
                  </a:lnTo>
                  <a:lnTo>
                    <a:pt x="626" y="388"/>
                  </a:lnTo>
                  <a:lnTo>
                    <a:pt x="626" y="393"/>
                  </a:lnTo>
                  <a:lnTo>
                    <a:pt x="633" y="394"/>
                  </a:lnTo>
                  <a:lnTo>
                    <a:pt x="639" y="399"/>
                  </a:lnTo>
                  <a:lnTo>
                    <a:pt x="644" y="406"/>
                  </a:lnTo>
                  <a:lnTo>
                    <a:pt x="648" y="411"/>
                  </a:lnTo>
                  <a:lnTo>
                    <a:pt x="650" y="409"/>
                  </a:lnTo>
                  <a:lnTo>
                    <a:pt x="654" y="412"/>
                  </a:lnTo>
                  <a:lnTo>
                    <a:pt x="654" y="415"/>
                  </a:lnTo>
                  <a:lnTo>
                    <a:pt x="662" y="429"/>
                  </a:lnTo>
                  <a:lnTo>
                    <a:pt x="659" y="430"/>
                  </a:lnTo>
                  <a:lnTo>
                    <a:pt x="659" y="432"/>
                  </a:lnTo>
                  <a:lnTo>
                    <a:pt x="657" y="433"/>
                  </a:lnTo>
                  <a:lnTo>
                    <a:pt x="656" y="436"/>
                  </a:lnTo>
                  <a:lnTo>
                    <a:pt x="657" y="436"/>
                  </a:lnTo>
                  <a:lnTo>
                    <a:pt x="659" y="438"/>
                  </a:lnTo>
                  <a:lnTo>
                    <a:pt x="659" y="438"/>
                  </a:lnTo>
                  <a:lnTo>
                    <a:pt x="657" y="439"/>
                  </a:lnTo>
                  <a:lnTo>
                    <a:pt x="659" y="439"/>
                  </a:lnTo>
                  <a:lnTo>
                    <a:pt x="660" y="441"/>
                  </a:lnTo>
                  <a:lnTo>
                    <a:pt x="662" y="441"/>
                  </a:lnTo>
                  <a:lnTo>
                    <a:pt x="662" y="442"/>
                  </a:lnTo>
                  <a:lnTo>
                    <a:pt x="665" y="444"/>
                  </a:lnTo>
                  <a:lnTo>
                    <a:pt x="666" y="444"/>
                  </a:lnTo>
                  <a:lnTo>
                    <a:pt x="668" y="445"/>
                  </a:lnTo>
                  <a:lnTo>
                    <a:pt x="666" y="445"/>
                  </a:lnTo>
                  <a:lnTo>
                    <a:pt x="663" y="445"/>
                  </a:lnTo>
                  <a:lnTo>
                    <a:pt x="660" y="444"/>
                  </a:lnTo>
                  <a:lnTo>
                    <a:pt x="660" y="447"/>
                  </a:lnTo>
                  <a:lnTo>
                    <a:pt x="663" y="448"/>
                  </a:lnTo>
                  <a:lnTo>
                    <a:pt x="666" y="450"/>
                  </a:lnTo>
                  <a:lnTo>
                    <a:pt x="668" y="453"/>
                  </a:lnTo>
                  <a:lnTo>
                    <a:pt x="666" y="454"/>
                  </a:lnTo>
                  <a:lnTo>
                    <a:pt x="665" y="456"/>
                  </a:lnTo>
                  <a:lnTo>
                    <a:pt x="660" y="459"/>
                  </a:lnTo>
                  <a:lnTo>
                    <a:pt x="657" y="463"/>
                  </a:lnTo>
                  <a:lnTo>
                    <a:pt x="656" y="466"/>
                  </a:lnTo>
                  <a:lnTo>
                    <a:pt x="657" y="468"/>
                  </a:lnTo>
                  <a:lnTo>
                    <a:pt x="660" y="466"/>
                  </a:lnTo>
                  <a:lnTo>
                    <a:pt x="662" y="465"/>
                  </a:lnTo>
                  <a:lnTo>
                    <a:pt x="663" y="463"/>
                  </a:lnTo>
                  <a:lnTo>
                    <a:pt x="665" y="462"/>
                  </a:lnTo>
                  <a:lnTo>
                    <a:pt x="669" y="463"/>
                  </a:lnTo>
                  <a:lnTo>
                    <a:pt x="669" y="463"/>
                  </a:lnTo>
                  <a:lnTo>
                    <a:pt x="665" y="465"/>
                  </a:lnTo>
                  <a:lnTo>
                    <a:pt x="660" y="469"/>
                  </a:lnTo>
                  <a:lnTo>
                    <a:pt x="657" y="472"/>
                  </a:lnTo>
                  <a:lnTo>
                    <a:pt x="660" y="475"/>
                  </a:lnTo>
                  <a:lnTo>
                    <a:pt x="659" y="477"/>
                  </a:lnTo>
                  <a:lnTo>
                    <a:pt x="654" y="486"/>
                  </a:lnTo>
                  <a:lnTo>
                    <a:pt x="653" y="487"/>
                  </a:lnTo>
                  <a:lnTo>
                    <a:pt x="653" y="486"/>
                  </a:lnTo>
                  <a:lnTo>
                    <a:pt x="651" y="486"/>
                  </a:lnTo>
                  <a:lnTo>
                    <a:pt x="648" y="486"/>
                  </a:lnTo>
                  <a:lnTo>
                    <a:pt x="645" y="489"/>
                  </a:lnTo>
                  <a:lnTo>
                    <a:pt x="645" y="491"/>
                  </a:lnTo>
                  <a:lnTo>
                    <a:pt x="639" y="500"/>
                  </a:lnTo>
                  <a:lnTo>
                    <a:pt x="641" y="507"/>
                  </a:lnTo>
                  <a:lnTo>
                    <a:pt x="642" y="507"/>
                  </a:lnTo>
                  <a:lnTo>
                    <a:pt x="647" y="509"/>
                  </a:lnTo>
                  <a:lnTo>
                    <a:pt x="647" y="509"/>
                  </a:lnTo>
                  <a:lnTo>
                    <a:pt x="648" y="510"/>
                  </a:lnTo>
                  <a:lnTo>
                    <a:pt x="668" y="525"/>
                  </a:lnTo>
                  <a:lnTo>
                    <a:pt x="672" y="531"/>
                  </a:lnTo>
                  <a:lnTo>
                    <a:pt x="675" y="534"/>
                  </a:lnTo>
                  <a:lnTo>
                    <a:pt x="678" y="536"/>
                  </a:lnTo>
                  <a:lnTo>
                    <a:pt x="681" y="534"/>
                  </a:lnTo>
                  <a:lnTo>
                    <a:pt x="695" y="533"/>
                  </a:lnTo>
                  <a:lnTo>
                    <a:pt x="698" y="533"/>
                  </a:lnTo>
                  <a:lnTo>
                    <a:pt x="710" y="537"/>
                  </a:lnTo>
                  <a:lnTo>
                    <a:pt x="710" y="534"/>
                  </a:lnTo>
                  <a:lnTo>
                    <a:pt x="712" y="536"/>
                  </a:lnTo>
                  <a:lnTo>
                    <a:pt x="715" y="536"/>
                  </a:lnTo>
                  <a:lnTo>
                    <a:pt x="718" y="537"/>
                  </a:lnTo>
                  <a:lnTo>
                    <a:pt x="715" y="537"/>
                  </a:lnTo>
                  <a:lnTo>
                    <a:pt x="715" y="537"/>
                  </a:lnTo>
                  <a:lnTo>
                    <a:pt x="713" y="536"/>
                  </a:lnTo>
                  <a:lnTo>
                    <a:pt x="712" y="536"/>
                  </a:lnTo>
                  <a:lnTo>
                    <a:pt x="716" y="539"/>
                  </a:lnTo>
                  <a:lnTo>
                    <a:pt x="724" y="542"/>
                  </a:lnTo>
                  <a:lnTo>
                    <a:pt x="731" y="543"/>
                  </a:lnTo>
                  <a:lnTo>
                    <a:pt x="736" y="543"/>
                  </a:lnTo>
                  <a:lnTo>
                    <a:pt x="737" y="537"/>
                  </a:lnTo>
                  <a:lnTo>
                    <a:pt x="737" y="530"/>
                  </a:lnTo>
                  <a:lnTo>
                    <a:pt x="736" y="524"/>
                  </a:lnTo>
                  <a:lnTo>
                    <a:pt x="731" y="519"/>
                  </a:lnTo>
                  <a:lnTo>
                    <a:pt x="731" y="518"/>
                  </a:lnTo>
                  <a:lnTo>
                    <a:pt x="733" y="516"/>
                  </a:lnTo>
                  <a:lnTo>
                    <a:pt x="733" y="515"/>
                  </a:lnTo>
                  <a:lnTo>
                    <a:pt x="733" y="509"/>
                  </a:lnTo>
                  <a:lnTo>
                    <a:pt x="730" y="512"/>
                  </a:lnTo>
                  <a:lnTo>
                    <a:pt x="727" y="509"/>
                  </a:lnTo>
                  <a:lnTo>
                    <a:pt x="724" y="506"/>
                  </a:lnTo>
                  <a:lnTo>
                    <a:pt x="721" y="504"/>
                  </a:lnTo>
                  <a:lnTo>
                    <a:pt x="718" y="504"/>
                  </a:lnTo>
                  <a:lnTo>
                    <a:pt x="710" y="503"/>
                  </a:lnTo>
                  <a:lnTo>
                    <a:pt x="707" y="501"/>
                  </a:lnTo>
                  <a:lnTo>
                    <a:pt x="706" y="500"/>
                  </a:lnTo>
                  <a:lnTo>
                    <a:pt x="701" y="494"/>
                  </a:lnTo>
                  <a:lnTo>
                    <a:pt x="699" y="491"/>
                  </a:lnTo>
                  <a:lnTo>
                    <a:pt x="692" y="480"/>
                  </a:lnTo>
                  <a:lnTo>
                    <a:pt x="690" y="480"/>
                  </a:lnTo>
                  <a:lnTo>
                    <a:pt x="690" y="480"/>
                  </a:lnTo>
                  <a:lnTo>
                    <a:pt x="689" y="481"/>
                  </a:lnTo>
                  <a:lnTo>
                    <a:pt x="690" y="478"/>
                  </a:lnTo>
                  <a:lnTo>
                    <a:pt x="693" y="477"/>
                  </a:lnTo>
                  <a:lnTo>
                    <a:pt x="699" y="477"/>
                  </a:lnTo>
                  <a:lnTo>
                    <a:pt x="703" y="477"/>
                  </a:lnTo>
                  <a:lnTo>
                    <a:pt x="703" y="475"/>
                  </a:lnTo>
                  <a:lnTo>
                    <a:pt x="703" y="474"/>
                  </a:lnTo>
                  <a:lnTo>
                    <a:pt x="704" y="472"/>
                  </a:lnTo>
                  <a:lnTo>
                    <a:pt x="706" y="472"/>
                  </a:lnTo>
                  <a:lnTo>
                    <a:pt x="707" y="472"/>
                  </a:lnTo>
                  <a:lnTo>
                    <a:pt x="709" y="472"/>
                  </a:lnTo>
                  <a:lnTo>
                    <a:pt x="710" y="471"/>
                  </a:lnTo>
                  <a:lnTo>
                    <a:pt x="713" y="471"/>
                  </a:lnTo>
                  <a:lnTo>
                    <a:pt x="718" y="472"/>
                  </a:lnTo>
                  <a:lnTo>
                    <a:pt x="721" y="474"/>
                  </a:lnTo>
                  <a:lnTo>
                    <a:pt x="719" y="477"/>
                  </a:lnTo>
                  <a:lnTo>
                    <a:pt x="721" y="477"/>
                  </a:lnTo>
                  <a:lnTo>
                    <a:pt x="722" y="477"/>
                  </a:lnTo>
                  <a:lnTo>
                    <a:pt x="722" y="481"/>
                  </a:lnTo>
                  <a:lnTo>
                    <a:pt x="724" y="484"/>
                  </a:lnTo>
                  <a:lnTo>
                    <a:pt x="731" y="487"/>
                  </a:lnTo>
                  <a:lnTo>
                    <a:pt x="733" y="486"/>
                  </a:lnTo>
                  <a:lnTo>
                    <a:pt x="736" y="486"/>
                  </a:lnTo>
                  <a:lnTo>
                    <a:pt x="739" y="489"/>
                  </a:lnTo>
                  <a:lnTo>
                    <a:pt x="740" y="492"/>
                  </a:lnTo>
                  <a:lnTo>
                    <a:pt x="743" y="491"/>
                  </a:lnTo>
                  <a:lnTo>
                    <a:pt x="748" y="491"/>
                  </a:lnTo>
                  <a:lnTo>
                    <a:pt x="751" y="491"/>
                  </a:lnTo>
                  <a:lnTo>
                    <a:pt x="752" y="487"/>
                  </a:lnTo>
                  <a:lnTo>
                    <a:pt x="754" y="487"/>
                  </a:lnTo>
                  <a:lnTo>
                    <a:pt x="755" y="491"/>
                  </a:lnTo>
                  <a:lnTo>
                    <a:pt x="758" y="492"/>
                  </a:lnTo>
                  <a:lnTo>
                    <a:pt x="761" y="495"/>
                  </a:lnTo>
                  <a:lnTo>
                    <a:pt x="764" y="495"/>
                  </a:lnTo>
                  <a:lnTo>
                    <a:pt x="764" y="497"/>
                  </a:lnTo>
                  <a:lnTo>
                    <a:pt x="758" y="500"/>
                  </a:lnTo>
                  <a:lnTo>
                    <a:pt x="758" y="500"/>
                  </a:lnTo>
                  <a:lnTo>
                    <a:pt x="757" y="497"/>
                  </a:lnTo>
                  <a:lnTo>
                    <a:pt x="757" y="495"/>
                  </a:lnTo>
                  <a:lnTo>
                    <a:pt x="755" y="492"/>
                  </a:lnTo>
                  <a:lnTo>
                    <a:pt x="754" y="492"/>
                  </a:lnTo>
                  <a:lnTo>
                    <a:pt x="752" y="494"/>
                  </a:lnTo>
                  <a:lnTo>
                    <a:pt x="752" y="494"/>
                  </a:lnTo>
                  <a:lnTo>
                    <a:pt x="752" y="495"/>
                  </a:lnTo>
                  <a:lnTo>
                    <a:pt x="757" y="503"/>
                  </a:lnTo>
                  <a:lnTo>
                    <a:pt x="758" y="504"/>
                  </a:lnTo>
                  <a:lnTo>
                    <a:pt x="761" y="506"/>
                  </a:lnTo>
                  <a:lnTo>
                    <a:pt x="767" y="504"/>
                  </a:lnTo>
                  <a:lnTo>
                    <a:pt x="770" y="506"/>
                  </a:lnTo>
                  <a:lnTo>
                    <a:pt x="767" y="507"/>
                  </a:lnTo>
                  <a:lnTo>
                    <a:pt x="764" y="509"/>
                  </a:lnTo>
                  <a:lnTo>
                    <a:pt x="763" y="510"/>
                  </a:lnTo>
                  <a:lnTo>
                    <a:pt x="763" y="513"/>
                  </a:lnTo>
                  <a:lnTo>
                    <a:pt x="764" y="515"/>
                  </a:lnTo>
                  <a:lnTo>
                    <a:pt x="772" y="522"/>
                  </a:lnTo>
                  <a:lnTo>
                    <a:pt x="773" y="525"/>
                  </a:lnTo>
                  <a:lnTo>
                    <a:pt x="772" y="528"/>
                  </a:lnTo>
                  <a:lnTo>
                    <a:pt x="770" y="531"/>
                  </a:lnTo>
                  <a:lnTo>
                    <a:pt x="769" y="534"/>
                  </a:lnTo>
                  <a:lnTo>
                    <a:pt x="769" y="534"/>
                  </a:lnTo>
                  <a:lnTo>
                    <a:pt x="763" y="542"/>
                  </a:lnTo>
                  <a:lnTo>
                    <a:pt x="770" y="548"/>
                  </a:lnTo>
                  <a:lnTo>
                    <a:pt x="797" y="564"/>
                  </a:lnTo>
                  <a:lnTo>
                    <a:pt x="802" y="569"/>
                  </a:lnTo>
                  <a:lnTo>
                    <a:pt x="818" y="591"/>
                  </a:lnTo>
                  <a:lnTo>
                    <a:pt x="818" y="594"/>
                  </a:lnTo>
                  <a:lnTo>
                    <a:pt x="818" y="597"/>
                  </a:lnTo>
                  <a:lnTo>
                    <a:pt x="817" y="600"/>
                  </a:lnTo>
                  <a:lnTo>
                    <a:pt x="817" y="603"/>
                  </a:lnTo>
                  <a:lnTo>
                    <a:pt x="820" y="605"/>
                  </a:lnTo>
                  <a:lnTo>
                    <a:pt x="820" y="600"/>
                  </a:lnTo>
                  <a:lnTo>
                    <a:pt x="821" y="591"/>
                  </a:lnTo>
                  <a:lnTo>
                    <a:pt x="808" y="569"/>
                  </a:lnTo>
                  <a:lnTo>
                    <a:pt x="806" y="563"/>
                  </a:lnTo>
                  <a:lnTo>
                    <a:pt x="805" y="561"/>
                  </a:lnTo>
                  <a:lnTo>
                    <a:pt x="802" y="560"/>
                  </a:lnTo>
                  <a:lnTo>
                    <a:pt x="799" y="560"/>
                  </a:lnTo>
                  <a:lnTo>
                    <a:pt x="797" y="561"/>
                  </a:lnTo>
                  <a:lnTo>
                    <a:pt x="796" y="561"/>
                  </a:lnTo>
                  <a:lnTo>
                    <a:pt x="794" y="560"/>
                  </a:lnTo>
                  <a:lnTo>
                    <a:pt x="793" y="557"/>
                  </a:lnTo>
                  <a:lnTo>
                    <a:pt x="791" y="557"/>
                  </a:lnTo>
                  <a:lnTo>
                    <a:pt x="785" y="554"/>
                  </a:lnTo>
                  <a:lnTo>
                    <a:pt x="784" y="551"/>
                  </a:lnTo>
                  <a:lnTo>
                    <a:pt x="784" y="549"/>
                  </a:lnTo>
                  <a:lnTo>
                    <a:pt x="785" y="548"/>
                  </a:lnTo>
                  <a:lnTo>
                    <a:pt x="794" y="542"/>
                  </a:lnTo>
                  <a:lnTo>
                    <a:pt x="802" y="533"/>
                  </a:lnTo>
                  <a:lnTo>
                    <a:pt x="808" y="528"/>
                  </a:lnTo>
                  <a:lnTo>
                    <a:pt x="812" y="527"/>
                  </a:lnTo>
                  <a:lnTo>
                    <a:pt x="818" y="524"/>
                  </a:lnTo>
                  <a:lnTo>
                    <a:pt x="821" y="518"/>
                  </a:lnTo>
                  <a:lnTo>
                    <a:pt x="823" y="512"/>
                  </a:lnTo>
                  <a:lnTo>
                    <a:pt x="823" y="504"/>
                  </a:lnTo>
                  <a:lnTo>
                    <a:pt x="821" y="491"/>
                  </a:lnTo>
                  <a:lnTo>
                    <a:pt x="818" y="484"/>
                  </a:lnTo>
                  <a:lnTo>
                    <a:pt x="815" y="478"/>
                  </a:lnTo>
                  <a:lnTo>
                    <a:pt x="812" y="474"/>
                  </a:lnTo>
                  <a:lnTo>
                    <a:pt x="805" y="468"/>
                  </a:lnTo>
                  <a:lnTo>
                    <a:pt x="803" y="465"/>
                  </a:lnTo>
                  <a:lnTo>
                    <a:pt x="802" y="463"/>
                  </a:lnTo>
                  <a:lnTo>
                    <a:pt x="802" y="460"/>
                  </a:lnTo>
                  <a:lnTo>
                    <a:pt x="803" y="457"/>
                  </a:lnTo>
                  <a:lnTo>
                    <a:pt x="809" y="453"/>
                  </a:lnTo>
                  <a:lnTo>
                    <a:pt x="811" y="451"/>
                  </a:lnTo>
                  <a:lnTo>
                    <a:pt x="811" y="448"/>
                  </a:lnTo>
                  <a:lnTo>
                    <a:pt x="809" y="447"/>
                  </a:lnTo>
                  <a:lnTo>
                    <a:pt x="808" y="447"/>
                  </a:lnTo>
                  <a:lnTo>
                    <a:pt x="809" y="444"/>
                  </a:lnTo>
                  <a:lnTo>
                    <a:pt x="812" y="442"/>
                  </a:lnTo>
                  <a:lnTo>
                    <a:pt x="832" y="432"/>
                  </a:lnTo>
                  <a:lnTo>
                    <a:pt x="838" y="427"/>
                  </a:lnTo>
                  <a:lnTo>
                    <a:pt x="841" y="423"/>
                  </a:lnTo>
                  <a:lnTo>
                    <a:pt x="839" y="421"/>
                  </a:lnTo>
                  <a:lnTo>
                    <a:pt x="833" y="412"/>
                  </a:lnTo>
                  <a:lnTo>
                    <a:pt x="830" y="411"/>
                  </a:lnTo>
                  <a:lnTo>
                    <a:pt x="821" y="409"/>
                  </a:lnTo>
                  <a:lnTo>
                    <a:pt x="811" y="403"/>
                  </a:lnTo>
                  <a:lnTo>
                    <a:pt x="806" y="400"/>
                  </a:lnTo>
                  <a:lnTo>
                    <a:pt x="805" y="400"/>
                  </a:lnTo>
                  <a:lnTo>
                    <a:pt x="805" y="399"/>
                  </a:lnTo>
                  <a:lnTo>
                    <a:pt x="803" y="397"/>
                  </a:lnTo>
                  <a:lnTo>
                    <a:pt x="803" y="396"/>
                  </a:lnTo>
                  <a:lnTo>
                    <a:pt x="802" y="396"/>
                  </a:lnTo>
                  <a:lnTo>
                    <a:pt x="799" y="396"/>
                  </a:lnTo>
                  <a:lnTo>
                    <a:pt x="794" y="399"/>
                  </a:lnTo>
                  <a:lnTo>
                    <a:pt x="790" y="363"/>
                  </a:lnTo>
                  <a:lnTo>
                    <a:pt x="788" y="338"/>
                  </a:lnTo>
                  <a:lnTo>
                    <a:pt x="787" y="322"/>
                  </a:lnTo>
                  <a:lnTo>
                    <a:pt x="787" y="317"/>
                  </a:lnTo>
                  <a:lnTo>
                    <a:pt x="788" y="314"/>
                  </a:lnTo>
                  <a:lnTo>
                    <a:pt x="791" y="313"/>
                  </a:lnTo>
                  <a:lnTo>
                    <a:pt x="802" y="311"/>
                  </a:lnTo>
                  <a:lnTo>
                    <a:pt x="805" y="308"/>
                  </a:lnTo>
                  <a:lnTo>
                    <a:pt x="805" y="307"/>
                  </a:lnTo>
                  <a:lnTo>
                    <a:pt x="805" y="307"/>
                  </a:lnTo>
                  <a:lnTo>
                    <a:pt x="803" y="307"/>
                  </a:lnTo>
                  <a:lnTo>
                    <a:pt x="802" y="305"/>
                  </a:lnTo>
                  <a:lnTo>
                    <a:pt x="800" y="301"/>
                  </a:lnTo>
                  <a:lnTo>
                    <a:pt x="797" y="296"/>
                  </a:lnTo>
                  <a:lnTo>
                    <a:pt x="797" y="293"/>
                  </a:lnTo>
                  <a:lnTo>
                    <a:pt x="800" y="290"/>
                  </a:lnTo>
                  <a:lnTo>
                    <a:pt x="803" y="287"/>
                  </a:lnTo>
                  <a:lnTo>
                    <a:pt x="806" y="286"/>
                  </a:lnTo>
                  <a:lnTo>
                    <a:pt x="818" y="290"/>
                  </a:lnTo>
                  <a:lnTo>
                    <a:pt x="827" y="296"/>
                  </a:lnTo>
                  <a:lnTo>
                    <a:pt x="830" y="298"/>
                  </a:lnTo>
                  <a:lnTo>
                    <a:pt x="832" y="296"/>
                  </a:lnTo>
                  <a:lnTo>
                    <a:pt x="833" y="298"/>
                  </a:lnTo>
                  <a:lnTo>
                    <a:pt x="836" y="302"/>
                  </a:lnTo>
                  <a:lnTo>
                    <a:pt x="839" y="305"/>
                  </a:lnTo>
                  <a:lnTo>
                    <a:pt x="841" y="305"/>
                  </a:lnTo>
                  <a:lnTo>
                    <a:pt x="844" y="307"/>
                  </a:lnTo>
                  <a:lnTo>
                    <a:pt x="849" y="307"/>
                  </a:lnTo>
                  <a:lnTo>
                    <a:pt x="852" y="307"/>
                  </a:lnTo>
                  <a:lnTo>
                    <a:pt x="852" y="304"/>
                  </a:lnTo>
                  <a:lnTo>
                    <a:pt x="853" y="296"/>
                  </a:lnTo>
                  <a:lnTo>
                    <a:pt x="853" y="293"/>
                  </a:lnTo>
                  <a:lnTo>
                    <a:pt x="856" y="293"/>
                  </a:lnTo>
                  <a:lnTo>
                    <a:pt x="861" y="295"/>
                  </a:lnTo>
                  <a:lnTo>
                    <a:pt x="862" y="295"/>
                  </a:lnTo>
                  <a:lnTo>
                    <a:pt x="859" y="28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08" name="Freeform 11"/>
            <p:cNvSpPr>
              <a:spLocks noEditPoints="1"/>
            </p:cNvSpPr>
            <p:nvPr/>
          </p:nvSpPr>
          <p:spPr bwMode="auto">
            <a:xfrm>
              <a:off x="7305675" y="927100"/>
              <a:ext cx="534988" cy="858838"/>
            </a:xfrm>
            <a:custGeom>
              <a:avLst/>
              <a:gdLst>
                <a:gd name="T0" fmla="*/ 227 w 337"/>
                <a:gd name="T1" fmla="*/ 158 h 541"/>
                <a:gd name="T2" fmla="*/ 221 w 337"/>
                <a:gd name="T3" fmla="*/ 265 h 541"/>
                <a:gd name="T4" fmla="*/ 232 w 337"/>
                <a:gd name="T5" fmla="*/ 301 h 541"/>
                <a:gd name="T6" fmla="*/ 221 w 337"/>
                <a:gd name="T7" fmla="*/ 328 h 541"/>
                <a:gd name="T8" fmla="*/ 280 w 337"/>
                <a:gd name="T9" fmla="*/ 358 h 541"/>
                <a:gd name="T10" fmla="*/ 185 w 337"/>
                <a:gd name="T11" fmla="*/ 404 h 541"/>
                <a:gd name="T12" fmla="*/ 206 w 337"/>
                <a:gd name="T13" fmla="*/ 465 h 541"/>
                <a:gd name="T14" fmla="*/ 179 w 337"/>
                <a:gd name="T15" fmla="*/ 477 h 541"/>
                <a:gd name="T16" fmla="*/ 200 w 337"/>
                <a:gd name="T17" fmla="*/ 193 h 541"/>
                <a:gd name="T18" fmla="*/ 202 w 337"/>
                <a:gd name="T19" fmla="*/ 194 h 541"/>
                <a:gd name="T20" fmla="*/ 337 w 337"/>
                <a:gd name="T21" fmla="*/ 208 h 541"/>
                <a:gd name="T22" fmla="*/ 229 w 337"/>
                <a:gd name="T23" fmla="*/ 142 h 541"/>
                <a:gd name="T24" fmla="*/ 321 w 337"/>
                <a:gd name="T25" fmla="*/ 265 h 541"/>
                <a:gd name="T26" fmla="*/ 232 w 337"/>
                <a:gd name="T27" fmla="*/ 288 h 541"/>
                <a:gd name="T28" fmla="*/ 105 w 337"/>
                <a:gd name="T29" fmla="*/ 476 h 541"/>
                <a:gd name="T30" fmla="*/ 208 w 337"/>
                <a:gd name="T31" fmla="*/ 202 h 541"/>
                <a:gd name="T32" fmla="*/ 220 w 337"/>
                <a:gd name="T33" fmla="*/ 245 h 541"/>
                <a:gd name="T34" fmla="*/ 256 w 337"/>
                <a:gd name="T35" fmla="*/ 56 h 541"/>
                <a:gd name="T36" fmla="*/ 242 w 337"/>
                <a:gd name="T37" fmla="*/ 80 h 541"/>
                <a:gd name="T38" fmla="*/ 241 w 337"/>
                <a:gd name="T39" fmla="*/ 78 h 541"/>
                <a:gd name="T40" fmla="*/ 238 w 337"/>
                <a:gd name="T41" fmla="*/ 83 h 541"/>
                <a:gd name="T42" fmla="*/ 212 w 337"/>
                <a:gd name="T43" fmla="*/ 197 h 541"/>
                <a:gd name="T44" fmla="*/ 223 w 337"/>
                <a:gd name="T45" fmla="*/ 184 h 541"/>
                <a:gd name="T46" fmla="*/ 273 w 337"/>
                <a:gd name="T47" fmla="*/ 241 h 541"/>
                <a:gd name="T48" fmla="*/ 271 w 337"/>
                <a:gd name="T49" fmla="*/ 220 h 541"/>
                <a:gd name="T50" fmla="*/ 220 w 337"/>
                <a:gd name="T51" fmla="*/ 160 h 541"/>
                <a:gd name="T52" fmla="*/ 274 w 337"/>
                <a:gd name="T53" fmla="*/ 205 h 541"/>
                <a:gd name="T54" fmla="*/ 250 w 337"/>
                <a:gd name="T55" fmla="*/ 239 h 541"/>
                <a:gd name="T56" fmla="*/ 256 w 337"/>
                <a:gd name="T57" fmla="*/ 223 h 541"/>
                <a:gd name="T58" fmla="*/ 276 w 337"/>
                <a:gd name="T59" fmla="*/ 191 h 541"/>
                <a:gd name="T60" fmla="*/ 250 w 337"/>
                <a:gd name="T61" fmla="*/ 89 h 541"/>
                <a:gd name="T62" fmla="*/ 251 w 337"/>
                <a:gd name="T63" fmla="*/ 66 h 541"/>
                <a:gd name="T64" fmla="*/ 242 w 337"/>
                <a:gd name="T65" fmla="*/ 111 h 541"/>
                <a:gd name="T66" fmla="*/ 190 w 337"/>
                <a:gd name="T67" fmla="*/ 191 h 541"/>
                <a:gd name="T68" fmla="*/ 200 w 337"/>
                <a:gd name="T69" fmla="*/ 107 h 541"/>
                <a:gd name="T70" fmla="*/ 208 w 337"/>
                <a:gd name="T71" fmla="*/ 33 h 541"/>
                <a:gd name="T72" fmla="*/ 211 w 337"/>
                <a:gd name="T73" fmla="*/ 23 h 541"/>
                <a:gd name="T74" fmla="*/ 163 w 337"/>
                <a:gd name="T75" fmla="*/ 38 h 541"/>
                <a:gd name="T76" fmla="*/ 172 w 337"/>
                <a:gd name="T77" fmla="*/ 11 h 541"/>
                <a:gd name="T78" fmla="*/ 151 w 337"/>
                <a:gd name="T79" fmla="*/ 0 h 541"/>
                <a:gd name="T80" fmla="*/ 127 w 337"/>
                <a:gd name="T81" fmla="*/ 17 h 541"/>
                <a:gd name="T82" fmla="*/ 107 w 337"/>
                <a:gd name="T83" fmla="*/ 59 h 541"/>
                <a:gd name="T84" fmla="*/ 86 w 337"/>
                <a:gd name="T85" fmla="*/ 93 h 541"/>
                <a:gd name="T86" fmla="*/ 53 w 337"/>
                <a:gd name="T87" fmla="*/ 121 h 541"/>
                <a:gd name="T88" fmla="*/ 8 w 337"/>
                <a:gd name="T89" fmla="*/ 116 h 541"/>
                <a:gd name="T90" fmla="*/ 0 w 337"/>
                <a:gd name="T91" fmla="*/ 538 h 541"/>
                <a:gd name="T92" fmla="*/ 65 w 337"/>
                <a:gd name="T93" fmla="*/ 536 h 541"/>
                <a:gd name="T94" fmla="*/ 77 w 337"/>
                <a:gd name="T95" fmla="*/ 500 h 541"/>
                <a:gd name="T96" fmla="*/ 95 w 337"/>
                <a:gd name="T97" fmla="*/ 485 h 541"/>
                <a:gd name="T98" fmla="*/ 114 w 337"/>
                <a:gd name="T99" fmla="*/ 459 h 541"/>
                <a:gd name="T100" fmla="*/ 128 w 337"/>
                <a:gd name="T101" fmla="*/ 453 h 541"/>
                <a:gd name="T102" fmla="*/ 137 w 337"/>
                <a:gd name="T103" fmla="*/ 455 h 541"/>
                <a:gd name="T104" fmla="*/ 151 w 337"/>
                <a:gd name="T105" fmla="*/ 432 h 541"/>
                <a:gd name="T106" fmla="*/ 163 w 337"/>
                <a:gd name="T107" fmla="*/ 413 h 541"/>
                <a:gd name="T108" fmla="*/ 166 w 337"/>
                <a:gd name="T109" fmla="*/ 398 h 541"/>
                <a:gd name="T110" fmla="*/ 170 w 337"/>
                <a:gd name="T111" fmla="*/ 404 h 541"/>
                <a:gd name="T112" fmla="*/ 181 w 337"/>
                <a:gd name="T113" fmla="*/ 376 h 541"/>
                <a:gd name="T114" fmla="*/ 187 w 337"/>
                <a:gd name="T115" fmla="*/ 343 h 541"/>
                <a:gd name="T116" fmla="*/ 185 w 337"/>
                <a:gd name="T117" fmla="*/ 324 h 541"/>
                <a:gd name="T118" fmla="*/ 193 w 337"/>
                <a:gd name="T119" fmla="*/ 292 h 541"/>
                <a:gd name="T120" fmla="*/ 181 w 337"/>
                <a:gd name="T121" fmla="*/ 235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7" h="541">
                  <a:moveTo>
                    <a:pt x="227" y="92"/>
                  </a:moveTo>
                  <a:lnTo>
                    <a:pt x="227" y="96"/>
                  </a:lnTo>
                  <a:lnTo>
                    <a:pt x="229" y="92"/>
                  </a:lnTo>
                  <a:lnTo>
                    <a:pt x="227" y="92"/>
                  </a:lnTo>
                  <a:close/>
                  <a:moveTo>
                    <a:pt x="224" y="130"/>
                  </a:moveTo>
                  <a:lnTo>
                    <a:pt x="226" y="130"/>
                  </a:lnTo>
                  <a:lnTo>
                    <a:pt x="223" y="130"/>
                  </a:lnTo>
                  <a:lnTo>
                    <a:pt x="220" y="128"/>
                  </a:lnTo>
                  <a:lnTo>
                    <a:pt x="221" y="131"/>
                  </a:lnTo>
                  <a:lnTo>
                    <a:pt x="224" y="130"/>
                  </a:lnTo>
                  <a:close/>
                  <a:moveTo>
                    <a:pt x="227" y="158"/>
                  </a:moveTo>
                  <a:lnTo>
                    <a:pt x="226" y="161"/>
                  </a:lnTo>
                  <a:lnTo>
                    <a:pt x="226" y="164"/>
                  </a:lnTo>
                  <a:lnTo>
                    <a:pt x="227" y="161"/>
                  </a:lnTo>
                  <a:lnTo>
                    <a:pt x="227" y="158"/>
                  </a:lnTo>
                  <a:close/>
                  <a:moveTo>
                    <a:pt x="221" y="264"/>
                  </a:moveTo>
                  <a:lnTo>
                    <a:pt x="220" y="264"/>
                  </a:lnTo>
                  <a:lnTo>
                    <a:pt x="220" y="265"/>
                  </a:lnTo>
                  <a:lnTo>
                    <a:pt x="220" y="267"/>
                  </a:lnTo>
                  <a:lnTo>
                    <a:pt x="220" y="267"/>
                  </a:lnTo>
                  <a:lnTo>
                    <a:pt x="220" y="267"/>
                  </a:lnTo>
                  <a:lnTo>
                    <a:pt x="221" y="265"/>
                  </a:lnTo>
                  <a:lnTo>
                    <a:pt x="221" y="264"/>
                  </a:lnTo>
                  <a:close/>
                  <a:moveTo>
                    <a:pt x="334" y="264"/>
                  </a:moveTo>
                  <a:lnTo>
                    <a:pt x="334" y="264"/>
                  </a:lnTo>
                  <a:lnTo>
                    <a:pt x="334" y="264"/>
                  </a:lnTo>
                  <a:lnTo>
                    <a:pt x="334" y="264"/>
                  </a:lnTo>
                  <a:lnTo>
                    <a:pt x="334" y="264"/>
                  </a:lnTo>
                  <a:close/>
                  <a:moveTo>
                    <a:pt x="232" y="301"/>
                  </a:moveTo>
                  <a:lnTo>
                    <a:pt x="233" y="303"/>
                  </a:lnTo>
                  <a:lnTo>
                    <a:pt x="233" y="303"/>
                  </a:lnTo>
                  <a:lnTo>
                    <a:pt x="233" y="301"/>
                  </a:lnTo>
                  <a:lnTo>
                    <a:pt x="232" y="301"/>
                  </a:lnTo>
                  <a:close/>
                  <a:moveTo>
                    <a:pt x="227" y="309"/>
                  </a:moveTo>
                  <a:lnTo>
                    <a:pt x="229" y="309"/>
                  </a:lnTo>
                  <a:lnTo>
                    <a:pt x="230" y="307"/>
                  </a:lnTo>
                  <a:lnTo>
                    <a:pt x="229" y="307"/>
                  </a:lnTo>
                  <a:lnTo>
                    <a:pt x="227" y="309"/>
                  </a:lnTo>
                  <a:close/>
                  <a:moveTo>
                    <a:pt x="221" y="330"/>
                  </a:moveTo>
                  <a:lnTo>
                    <a:pt x="223" y="331"/>
                  </a:lnTo>
                  <a:lnTo>
                    <a:pt x="223" y="328"/>
                  </a:lnTo>
                  <a:lnTo>
                    <a:pt x="221" y="330"/>
                  </a:lnTo>
                  <a:lnTo>
                    <a:pt x="221" y="330"/>
                  </a:lnTo>
                  <a:close/>
                  <a:moveTo>
                    <a:pt x="221" y="328"/>
                  </a:moveTo>
                  <a:lnTo>
                    <a:pt x="221" y="330"/>
                  </a:lnTo>
                  <a:lnTo>
                    <a:pt x="221" y="330"/>
                  </a:lnTo>
                  <a:lnTo>
                    <a:pt x="220" y="325"/>
                  </a:lnTo>
                  <a:lnTo>
                    <a:pt x="221" y="328"/>
                  </a:lnTo>
                  <a:close/>
                  <a:moveTo>
                    <a:pt x="218" y="340"/>
                  </a:moveTo>
                  <a:lnTo>
                    <a:pt x="220" y="340"/>
                  </a:lnTo>
                  <a:lnTo>
                    <a:pt x="220" y="342"/>
                  </a:lnTo>
                  <a:lnTo>
                    <a:pt x="220" y="342"/>
                  </a:lnTo>
                  <a:lnTo>
                    <a:pt x="220" y="339"/>
                  </a:lnTo>
                  <a:lnTo>
                    <a:pt x="218" y="340"/>
                  </a:lnTo>
                  <a:close/>
                  <a:moveTo>
                    <a:pt x="280" y="358"/>
                  </a:moveTo>
                  <a:lnTo>
                    <a:pt x="283" y="357"/>
                  </a:lnTo>
                  <a:lnTo>
                    <a:pt x="283" y="355"/>
                  </a:lnTo>
                  <a:lnTo>
                    <a:pt x="282" y="357"/>
                  </a:lnTo>
                  <a:lnTo>
                    <a:pt x="280" y="358"/>
                  </a:lnTo>
                  <a:close/>
                  <a:moveTo>
                    <a:pt x="208" y="370"/>
                  </a:moveTo>
                  <a:lnTo>
                    <a:pt x="208" y="372"/>
                  </a:lnTo>
                  <a:lnTo>
                    <a:pt x="208" y="372"/>
                  </a:lnTo>
                  <a:lnTo>
                    <a:pt x="208" y="373"/>
                  </a:lnTo>
                  <a:lnTo>
                    <a:pt x="208" y="370"/>
                  </a:lnTo>
                  <a:lnTo>
                    <a:pt x="208" y="370"/>
                  </a:lnTo>
                  <a:close/>
                  <a:moveTo>
                    <a:pt x="185" y="404"/>
                  </a:moveTo>
                  <a:lnTo>
                    <a:pt x="185" y="405"/>
                  </a:lnTo>
                  <a:lnTo>
                    <a:pt x="185" y="405"/>
                  </a:lnTo>
                  <a:lnTo>
                    <a:pt x="185" y="405"/>
                  </a:lnTo>
                  <a:lnTo>
                    <a:pt x="188" y="405"/>
                  </a:lnTo>
                  <a:lnTo>
                    <a:pt x="187" y="404"/>
                  </a:lnTo>
                  <a:lnTo>
                    <a:pt x="185" y="404"/>
                  </a:lnTo>
                  <a:close/>
                  <a:moveTo>
                    <a:pt x="235" y="419"/>
                  </a:moveTo>
                  <a:lnTo>
                    <a:pt x="235" y="419"/>
                  </a:lnTo>
                  <a:lnTo>
                    <a:pt x="235" y="419"/>
                  </a:lnTo>
                  <a:lnTo>
                    <a:pt x="235" y="419"/>
                  </a:lnTo>
                  <a:close/>
                  <a:moveTo>
                    <a:pt x="206" y="465"/>
                  </a:moveTo>
                  <a:lnTo>
                    <a:pt x="206" y="465"/>
                  </a:lnTo>
                  <a:lnTo>
                    <a:pt x="206" y="464"/>
                  </a:lnTo>
                  <a:lnTo>
                    <a:pt x="206" y="465"/>
                  </a:lnTo>
                  <a:close/>
                  <a:moveTo>
                    <a:pt x="194" y="488"/>
                  </a:moveTo>
                  <a:lnTo>
                    <a:pt x="194" y="489"/>
                  </a:lnTo>
                  <a:lnTo>
                    <a:pt x="194" y="488"/>
                  </a:lnTo>
                  <a:lnTo>
                    <a:pt x="194" y="488"/>
                  </a:lnTo>
                  <a:lnTo>
                    <a:pt x="194" y="488"/>
                  </a:lnTo>
                  <a:close/>
                  <a:moveTo>
                    <a:pt x="181" y="477"/>
                  </a:moveTo>
                  <a:lnTo>
                    <a:pt x="181" y="477"/>
                  </a:lnTo>
                  <a:lnTo>
                    <a:pt x="179" y="477"/>
                  </a:lnTo>
                  <a:lnTo>
                    <a:pt x="181" y="479"/>
                  </a:lnTo>
                  <a:lnTo>
                    <a:pt x="181" y="479"/>
                  </a:lnTo>
                  <a:lnTo>
                    <a:pt x="181" y="479"/>
                  </a:lnTo>
                  <a:lnTo>
                    <a:pt x="181" y="479"/>
                  </a:lnTo>
                  <a:lnTo>
                    <a:pt x="181" y="477"/>
                  </a:lnTo>
                  <a:lnTo>
                    <a:pt x="181" y="477"/>
                  </a:lnTo>
                  <a:close/>
                  <a:moveTo>
                    <a:pt x="202" y="188"/>
                  </a:moveTo>
                  <a:lnTo>
                    <a:pt x="202" y="187"/>
                  </a:lnTo>
                  <a:lnTo>
                    <a:pt x="200" y="188"/>
                  </a:lnTo>
                  <a:lnTo>
                    <a:pt x="200" y="191"/>
                  </a:lnTo>
                  <a:lnTo>
                    <a:pt x="200" y="193"/>
                  </a:lnTo>
                  <a:lnTo>
                    <a:pt x="200" y="191"/>
                  </a:lnTo>
                  <a:lnTo>
                    <a:pt x="202" y="190"/>
                  </a:lnTo>
                  <a:lnTo>
                    <a:pt x="202" y="188"/>
                  </a:lnTo>
                  <a:close/>
                  <a:moveTo>
                    <a:pt x="200" y="193"/>
                  </a:moveTo>
                  <a:lnTo>
                    <a:pt x="199" y="193"/>
                  </a:lnTo>
                  <a:lnTo>
                    <a:pt x="199" y="193"/>
                  </a:lnTo>
                  <a:lnTo>
                    <a:pt x="200" y="194"/>
                  </a:lnTo>
                  <a:lnTo>
                    <a:pt x="200" y="196"/>
                  </a:lnTo>
                  <a:lnTo>
                    <a:pt x="200" y="196"/>
                  </a:lnTo>
                  <a:lnTo>
                    <a:pt x="200" y="196"/>
                  </a:lnTo>
                  <a:lnTo>
                    <a:pt x="202" y="194"/>
                  </a:lnTo>
                  <a:lnTo>
                    <a:pt x="202" y="194"/>
                  </a:lnTo>
                  <a:lnTo>
                    <a:pt x="200" y="193"/>
                  </a:lnTo>
                  <a:lnTo>
                    <a:pt x="200" y="193"/>
                  </a:lnTo>
                  <a:close/>
                  <a:moveTo>
                    <a:pt x="337" y="208"/>
                  </a:moveTo>
                  <a:lnTo>
                    <a:pt x="334" y="208"/>
                  </a:lnTo>
                  <a:lnTo>
                    <a:pt x="333" y="209"/>
                  </a:lnTo>
                  <a:lnTo>
                    <a:pt x="333" y="211"/>
                  </a:lnTo>
                  <a:lnTo>
                    <a:pt x="336" y="211"/>
                  </a:lnTo>
                  <a:lnTo>
                    <a:pt x="337" y="211"/>
                  </a:lnTo>
                  <a:lnTo>
                    <a:pt x="337" y="209"/>
                  </a:lnTo>
                  <a:lnTo>
                    <a:pt x="337" y="208"/>
                  </a:lnTo>
                  <a:close/>
                  <a:moveTo>
                    <a:pt x="221" y="325"/>
                  </a:moveTo>
                  <a:lnTo>
                    <a:pt x="223" y="327"/>
                  </a:lnTo>
                  <a:lnTo>
                    <a:pt x="223" y="328"/>
                  </a:lnTo>
                  <a:lnTo>
                    <a:pt x="223" y="325"/>
                  </a:lnTo>
                  <a:lnTo>
                    <a:pt x="223" y="324"/>
                  </a:lnTo>
                  <a:lnTo>
                    <a:pt x="221" y="325"/>
                  </a:lnTo>
                  <a:close/>
                  <a:moveTo>
                    <a:pt x="230" y="151"/>
                  </a:moveTo>
                  <a:lnTo>
                    <a:pt x="229" y="148"/>
                  </a:lnTo>
                  <a:lnTo>
                    <a:pt x="230" y="143"/>
                  </a:lnTo>
                  <a:lnTo>
                    <a:pt x="230" y="142"/>
                  </a:lnTo>
                  <a:lnTo>
                    <a:pt x="229" y="142"/>
                  </a:lnTo>
                  <a:lnTo>
                    <a:pt x="229" y="145"/>
                  </a:lnTo>
                  <a:lnTo>
                    <a:pt x="229" y="146"/>
                  </a:lnTo>
                  <a:lnTo>
                    <a:pt x="227" y="148"/>
                  </a:lnTo>
                  <a:lnTo>
                    <a:pt x="229" y="149"/>
                  </a:lnTo>
                  <a:lnTo>
                    <a:pt x="229" y="151"/>
                  </a:lnTo>
                  <a:lnTo>
                    <a:pt x="229" y="152"/>
                  </a:lnTo>
                  <a:lnTo>
                    <a:pt x="227" y="151"/>
                  </a:lnTo>
                  <a:lnTo>
                    <a:pt x="227" y="154"/>
                  </a:lnTo>
                  <a:lnTo>
                    <a:pt x="227" y="154"/>
                  </a:lnTo>
                  <a:lnTo>
                    <a:pt x="230" y="151"/>
                  </a:lnTo>
                  <a:close/>
                  <a:moveTo>
                    <a:pt x="321" y="265"/>
                  </a:moveTo>
                  <a:lnTo>
                    <a:pt x="321" y="268"/>
                  </a:lnTo>
                  <a:lnTo>
                    <a:pt x="321" y="265"/>
                  </a:lnTo>
                  <a:lnTo>
                    <a:pt x="324" y="264"/>
                  </a:lnTo>
                  <a:lnTo>
                    <a:pt x="324" y="262"/>
                  </a:lnTo>
                  <a:lnTo>
                    <a:pt x="322" y="261"/>
                  </a:lnTo>
                  <a:lnTo>
                    <a:pt x="321" y="265"/>
                  </a:lnTo>
                  <a:close/>
                  <a:moveTo>
                    <a:pt x="232" y="285"/>
                  </a:moveTo>
                  <a:lnTo>
                    <a:pt x="229" y="285"/>
                  </a:lnTo>
                  <a:lnTo>
                    <a:pt x="227" y="289"/>
                  </a:lnTo>
                  <a:lnTo>
                    <a:pt x="229" y="288"/>
                  </a:lnTo>
                  <a:lnTo>
                    <a:pt x="232" y="288"/>
                  </a:lnTo>
                  <a:lnTo>
                    <a:pt x="232" y="288"/>
                  </a:lnTo>
                  <a:lnTo>
                    <a:pt x="233" y="286"/>
                  </a:lnTo>
                  <a:lnTo>
                    <a:pt x="232" y="285"/>
                  </a:lnTo>
                  <a:close/>
                  <a:moveTo>
                    <a:pt x="107" y="471"/>
                  </a:moveTo>
                  <a:lnTo>
                    <a:pt x="107" y="471"/>
                  </a:lnTo>
                  <a:lnTo>
                    <a:pt x="105" y="473"/>
                  </a:lnTo>
                  <a:lnTo>
                    <a:pt x="105" y="474"/>
                  </a:lnTo>
                  <a:lnTo>
                    <a:pt x="104" y="474"/>
                  </a:lnTo>
                  <a:lnTo>
                    <a:pt x="104" y="476"/>
                  </a:lnTo>
                  <a:lnTo>
                    <a:pt x="105" y="476"/>
                  </a:lnTo>
                  <a:lnTo>
                    <a:pt x="105" y="476"/>
                  </a:lnTo>
                  <a:lnTo>
                    <a:pt x="107" y="474"/>
                  </a:lnTo>
                  <a:lnTo>
                    <a:pt x="107" y="473"/>
                  </a:lnTo>
                  <a:lnTo>
                    <a:pt x="105" y="473"/>
                  </a:lnTo>
                  <a:lnTo>
                    <a:pt x="107" y="471"/>
                  </a:lnTo>
                  <a:close/>
                  <a:moveTo>
                    <a:pt x="208" y="199"/>
                  </a:moveTo>
                  <a:lnTo>
                    <a:pt x="208" y="197"/>
                  </a:lnTo>
                  <a:lnTo>
                    <a:pt x="206" y="197"/>
                  </a:lnTo>
                  <a:lnTo>
                    <a:pt x="205" y="197"/>
                  </a:lnTo>
                  <a:lnTo>
                    <a:pt x="205" y="199"/>
                  </a:lnTo>
                  <a:lnTo>
                    <a:pt x="206" y="200"/>
                  </a:lnTo>
                  <a:lnTo>
                    <a:pt x="208" y="202"/>
                  </a:lnTo>
                  <a:lnTo>
                    <a:pt x="208" y="199"/>
                  </a:lnTo>
                  <a:close/>
                  <a:moveTo>
                    <a:pt x="223" y="224"/>
                  </a:moveTo>
                  <a:lnTo>
                    <a:pt x="223" y="226"/>
                  </a:lnTo>
                  <a:lnTo>
                    <a:pt x="224" y="227"/>
                  </a:lnTo>
                  <a:lnTo>
                    <a:pt x="226" y="226"/>
                  </a:lnTo>
                  <a:lnTo>
                    <a:pt x="224" y="223"/>
                  </a:lnTo>
                  <a:lnTo>
                    <a:pt x="223" y="224"/>
                  </a:lnTo>
                  <a:close/>
                  <a:moveTo>
                    <a:pt x="223" y="245"/>
                  </a:moveTo>
                  <a:lnTo>
                    <a:pt x="221" y="242"/>
                  </a:lnTo>
                  <a:lnTo>
                    <a:pt x="221" y="242"/>
                  </a:lnTo>
                  <a:lnTo>
                    <a:pt x="220" y="245"/>
                  </a:lnTo>
                  <a:lnTo>
                    <a:pt x="220" y="248"/>
                  </a:lnTo>
                  <a:lnTo>
                    <a:pt x="221" y="250"/>
                  </a:lnTo>
                  <a:lnTo>
                    <a:pt x="221" y="250"/>
                  </a:lnTo>
                  <a:lnTo>
                    <a:pt x="223" y="248"/>
                  </a:lnTo>
                  <a:lnTo>
                    <a:pt x="223" y="245"/>
                  </a:lnTo>
                  <a:close/>
                  <a:moveTo>
                    <a:pt x="256" y="59"/>
                  </a:moveTo>
                  <a:lnTo>
                    <a:pt x="256" y="57"/>
                  </a:lnTo>
                  <a:lnTo>
                    <a:pt x="257" y="56"/>
                  </a:lnTo>
                  <a:lnTo>
                    <a:pt x="256" y="56"/>
                  </a:lnTo>
                  <a:lnTo>
                    <a:pt x="256" y="56"/>
                  </a:lnTo>
                  <a:lnTo>
                    <a:pt x="256" y="56"/>
                  </a:lnTo>
                  <a:lnTo>
                    <a:pt x="254" y="54"/>
                  </a:lnTo>
                  <a:lnTo>
                    <a:pt x="254" y="56"/>
                  </a:lnTo>
                  <a:lnTo>
                    <a:pt x="254" y="56"/>
                  </a:lnTo>
                  <a:lnTo>
                    <a:pt x="254" y="57"/>
                  </a:lnTo>
                  <a:lnTo>
                    <a:pt x="254" y="56"/>
                  </a:lnTo>
                  <a:lnTo>
                    <a:pt x="253" y="57"/>
                  </a:lnTo>
                  <a:lnTo>
                    <a:pt x="253" y="60"/>
                  </a:lnTo>
                  <a:lnTo>
                    <a:pt x="254" y="62"/>
                  </a:lnTo>
                  <a:lnTo>
                    <a:pt x="256" y="59"/>
                  </a:lnTo>
                  <a:close/>
                  <a:moveTo>
                    <a:pt x="242" y="80"/>
                  </a:moveTo>
                  <a:lnTo>
                    <a:pt x="242" y="80"/>
                  </a:lnTo>
                  <a:lnTo>
                    <a:pt x="244" y="78"/>
                  </a:lnTo>
                  <a:lnTo>
                    <a:pt x="245" y="77"/>
                  </a:lnTo>
                  <a:lnTo>
                    <a:pt x="245" y="75"/>
                  </a:lnTo>
                  <a:lnTo>
                    <a:pt x="244" y="74"/>
                  </a:lnTo>
                  <a:lnTo>
                    <a:pt x="244" y="74"/>
                  </a:lnTo>
                  <a:lnTo>
                    <a:pt x="244" y="75"/>
                  </a:lnTo>
                  <a:lnTo>
                    <a:pt x="244" y="75"/>
                  </a:lnTo>
                  <a:lnTo>
                    <a:pt x="242" y="77"/>
                  </a:lnTo>
                  <a:lnTo>
                    <a:pt x="241" y="77"/>
                  </a:lnTo>
                  <a:lnTo>
                    <a:pt x="241" y="78"/>
                  </a:lnTo>
                  <a:lnTo>
                    <a:pt x="241" y="78"/>
                  </a:lnTo>
                  <a:lnTo>
                    <a:pt x="242" y="80"/>
                  </a:lnTo>
                  <a:close/>
                  <a:moveTo>
                    <a:pt x="238" y="83"/>
                  </a:moveTo>
                  <a:lnTo>
                    <a:pt x="239" y="81"/>
                  </a:lnTo>
                  <a:lnTo>
                    <a:pt x="241" y="80"/>
                  </a:lnTo>
                  <a:lnTo>
                    <a:pt x="239" y="78"/>
                  </a:lnTo>
                  <a:lnTo>
                    <a:pt x="239" y="80"/>
                  </a:lnTo>
                  <a:lnTo>
                    <a:pt x="238" y="80"/>
                  </a:lnTo>
                  <a:lnTo>
                    <a:pt x="238" y="80"/>
                  </a:lnTo>
                  <a:lnTo>
                    <a:pt x="236" y="83"/>
                  </a:lnTo>
                  <a:lnTo>
                    <a:pt x="236" y="84"/>
                  </a:lnTo>
                  <a:lnTo>
                    <a:pt x="238" y="83"/>
                  </a:lnTo>
                  <a:close/>
                  <a:moveTo>
                    <a:pt x="220" y="208"/>
                  </a:moveTo>
                  <a:lnTo>
                    <a:pt x="220" y="209"/>
                  </a:lnTo>
                  <a:lnTo>
                    <a:pt x="221" y="209"/>
                  </a:lnTo>
                  <a:lnTo>
                    <a:pt x="221" y="208"/>
                  </a:lnTo>
                  <a:lnTo>
                    <a:pt x="221" y="206"/>
                  </a:lnTo>
                  <a:lnTo>
                    <a:pt x="223" y="205"/>
                  </a:lnTo>
                  <a:lnTo>
                    <a:pt x="223" y="203"/>
                  </a:lnTo>
                  <a:lnTo>
                    <a:pt x="221" y="200"/>
                  </a:lnTo>
                  <a:lnTo>
                    <a:pt x="217" y="197"/>
                  </a:lnTo>
                  <a:lnTo>
                    <a:pt x="214" y="197"/>
                  </a:lnTo>
                  <a:lnTo>
                    <a:pt x="212" y="197"/>
                  </a:lnTo>
                  <a:lnTo>
                    <a:pt x="212" y="199"/>
                  </a:lnTo>
                  <a:lnTo>
                    <a:pt x="214" y="199"/>
                  </a:lnTo>
                  <a:lnTo>
                    <a:pt x="214" y="200"/>
                  </a:lnTo>
                  <a:lnTo>
                    <a:pt x="215" y="202"/>
                  </a:lnTo>
                  <a:lnTo>
                    <a:pt x="217" y="202"/>
                  </a:lnTo>
                  <a:lnTo>
                    <a:pt x="218" y="202"/>
                  </a:lnTo>
                  <a:lnTo>
                    <a:pt x="218" y="203"/>
                  </a:lnTo>
                  <a:lnTo>
                    <a:pt x="220" y="208"/>
                  </a:lnTo>
                  <a:close/>
                  <a:moveTo>
                    <a:pt x="223" y="175"/>
                  </a:moveTo>
                  <a:lnTo>
                    <a:pt x="220" y="172"/>
                  </a:lnTo>
                  <a:lnTo>
                    <a:pt x="223" y="184"/>
                  </a:lnTo>
                  <a:lnTo>
                    <a:pt x="224" y="188"/>
                  </a:lnTo>
                  <a:lnTo>
                    <a:pt x="226" y="190"/>
                  </a:lnTo>
                  <a:lnTo>
                    <a:pt x="227" y="190"/>
                  </a:lnTo>
                  <a:lnTo>
                    <a:pt x="224" y="179"/>
                  </a:lnTo>
                  <a:lnTo>
                    <a:pt x="223" y="175"/>
                  </a:lnTo>
                  <a:close/>
                  <a:moveTo>
                    <a:pt x="271" y="220"/>
                  </a:moveTo>
                  <a:lnTo>
                    <a:pt x="268" y="223"/>
                  </a:lnTo>
                  <a:lnTo>
                    <a:pt x="271" y="224"/>
                  </a:lnTo>
                  <a:lnTo>
                    <a:pt x="273" y="230"/>
                  </a:lnTo>
                  <a:lnTo>
                    <a:pt x="273" y="242"/>
                  </a:lnTo>
                  <a:lnTo>
                    <a:pt x="273" y="241"/>
                  </a:lnTo>
                  <a:lnTo>
                    <a:pt x="273" y="241"/>
                  </a:lnTo>
                  <a:lnTo>
                    <a:pt x="274" y="239"/>
                  </a:lnTo>
                  <a:lnTo>
                    <a:pt x="274" y="239"/>
                  </a:lnTo>
                  <a:lnTo>
                    <a:pt x="276" y="239"/>
                  </a:lnTo>
                  <a:lnTo>
                    <a:pt x="276" y="242"/>
                  </a:lnTo>
                  <a:lnTo>
                    <a:pt x="276" y="242"/>
                  </a:lnTo>
                  <a:lnTo>
                    <a:pt x="276" y="238"/>
                  </a:lnTo>
                  <a:lnTo>
                    <a:pt x="276" y="235"/>
                  </a:lnTo>
                  <a:lnTo>
                    <a:pt x="277" y="233"/>
                  </a:lnTo>
                  <a:lnTo>
                    <a:pt x="274" y="224"/>
                  </a:lnTo>
                  <a:lnTo>
                    <a:pt x="271" y="220"/>
                  </a:lnTo>
                  <a:close/>
                  <a:moveTo>
                    <a:pt x="220" y="160"/>
                  </a:moveTo>
                  <a:lnTo>
                    <a:pt x="221" y="154"/>
                  </a:lnTo>
                  <a:lnTo>
                    <a:pt x="218" y="154"/>
                  </a:lnTo>
                  <a:lnTo>
                    <a:pt x="208" y="163"/>
                  </a:lnTo>
                  <a:lnTo>
                    <a:pt x="203" y="164"/>
                  </a:lnTo>
                  <a:lnTo>
                    <a:pt x="203" y="166"/>
                  </a:lnTo>
                  <a:lnTo>
                    <a:pt x="202" y="166"/>
                  </a:lnTo>
                  <a:lnTo>
                    <a:pt x="202" y="167"/>
                  </a:lnTo>
                  <a:lnTo>
                    <a:pt x="209" y="166"/>
                  </a:lnTo>
                  <a:lnTo>
                    <a:pt x="215" y="164"/>
                  </a:lnTo>
                  <a:lnTo>
                    <a:pt x="220" y="160"/>
                  </a:lnTo>
                  <a:close/>
                  <a:moveTo>
                    <a:pt x="276" y="191"/>
                  </a:moveTo>
                  <a:lnTo>
                    <a:pt x="273" y="190"/>
                  </a:lnTo>
                  <a:lnTo>
                    <a:pt x="270" y="190"/>
                  </a:lnTo>
                  <a:lnTo>
                    <a:pt x="268" y="196"/>
                  </a:lnTo>
                  <a:lnTo>
                    <a:pt x="268" y="197"/>
                  </a:lnTo>
                  <a:lnTo>
                    <a:pt x="270" y="197"/>
                  </a:lnTo>
                  <a:lnTo>
                    <a:pt x="271" y="196"/>
                  </a:lnTo>
                  <a:lnTo>
                    <a:pt x="274" y="194"/>
                  </a:lnTo>
                  <a:lnTo>
                    <a:pt x="276" y="197"/>
                  </a:lnTo>
                  <a:lnTo>
                    <a:pt x="276" y="202"/>
                  </a:lnTo>
                  <a:lnTo>
                    <a:pt x="274" y="205"/>
                  </a:lnTo>
                  <a:lnTo>
                    <a:pt x="271" y="208"/>
                  </a:lnTo>
                  <a:lnTo>
                    <a:pt x="270" y="206"/>
                  </a:lnTo>
                  <a:lnTo>
                    <a:pt x="267" y="206"/>
                  </a:lnTo>
                  <a:lnTo>
                    <a:pt x="264" y="206"/>
                  </a:lnTo>
                  <a:lnTo>
                    <a:pt x="261" y="211"/>
                  </a:lnTo>
                  <a:lnTo>
                    <a:pt x="257" y="212"/>
                  </a:lnTo>
                  <a:lnTo>
                    <a:pt x="254" y="215"/>
                  </a:lnTo>
                  <a:lnTo>
                    <a:pt x="253" y="218"/>
                  </a:lnTo>
                  <a:lnTo>
                    <a:pt x="253" y="229"/>
                  </a:lnTo>
                  <a:lnTo>
                    <a:pt x="251" y="236"/>
                  </a:lnTo>
                  <a:lnTo>
                    <a:pt x="250" y="239"/>
                  </a:lnTo>
                  <a:lnTo>
                    <a:pt x="250" y="241"/>
                  </a:lnTo>
                  <a:lnTo>
                    <a:pt x="250" y="241"/>
                  </a:lnTo>
                  <a:lnTo>
                    <a:pt x="250" y="242"/>
                  </a:lnTo>
                  <a:lnTo>
                    <a:pt x="248" y="242"/>
                  </a:lnTo>
                  <a:lnTo>
                    <a:pt x="251" y="245"/>
                  </a:lnTo>
                  <a:lnTo>
                    <a:pt x="251" y="242"/>
                  </a:lnTo>
                  <a:lnTo>
                    <a:pt x="253" y="241"/>
                  </a:lnTo>
                  <a:lnTo>
                    <a:pt x="254" y="238"/>
                  </a:lnTo>
                  <a:lnTo>
                    <a:pt x="254" y="236"/>
                  </a:lnTo>
                  <a:lnTo>
                    <a:pt x="256" y="227"/>
                  </a:lnTo>
                  <a:lnTo>
                    <a:pt x="256" y="223"/>
                  </a:lnTo>
                  <a:lnTo>
                    <a:pt x="259" y="220"/>
                  </a:lnTo>
                  <a:lnTo>
                    <a:pt x="261" y="218"/>
                  </a:lnTo>
                  <a:lnTo>
                    <a:pt x="264" y="214"/>
                  </a:lnTo>
                  <a:lnTo>
                    <a:pt x="267" y="217"/>
                  </a:lnTo>
                  <a:lnTo>
                    <a:pt x="270" y="215"/>
                  </a:lnTo>
                  <a:lnTo>
                    <a:pt x="273" y="212"/>
                  </a:lnTo>
                  <a:lnTo>
                    <a:pt x="274" y="208"/>
                  </a:lnTo>
                  <a:lnTo>
                    <a:pt x="279" y="200"/>
                  </a:lnTo>
                  <a:lnTo>
                    <a:pt x="279" y="197"/>
                  </a:lnTo>
                  <a:lnTo>
                    <a:pt x="277" y="193"/>
                  </a:lnTo>
                  <a:lnTo>
                    <a:pt x="276" y="191"/>
                  </a:lnTo>
                  <a:close/>
                  <a:moveTo>
                    <a:pt x="251" y="92"/>
                  </a:moveTo>
                  <a:lnTo>
                    <a:pt x="250" y="92"/>
                  </a:lnTo>
                  <a:lnTo>
                    <a:pt x="250" y="95"/>
                  </a:lnTo>
                  <a:lnTo>
                    <a:pt x="250" y="96"/>
                  </a:lnTo>
                  <a:lnTo>
                    <a:pt x="248" y="98"/>
                  </a:lnTo>
                  <a:lnTo>
                    <a:pt x="247" y="95"/>
                  </a:lnTo>
                  <a:lnTo>
                    <a:pt x="247" y="93"/>
                  </a:lnTo>
                  <a:lnTo>
                    <a:pt x="248" y="93"/>
                  </a:lnTo>
                  <a:lnTo>
                    <a:pt x="248" y="92"/>
                  </a:lnTo>
                  <a:lnTo>
                    <a:pt x="250" y="90"/>
                  </a:lnTo>
                  <a:lnTo>
                    <a:pt x="250" y="89"/>
                  </a:lnTo>
                  <a:lnTo>
                    <a:pt x="251" y="89"/>
                  </a:lnTo>
                  <a:lnTo>
                    <a:pt x="253" y="90"/>
                  </a:lnTo>
                  <a:lnTo>
                    <a:pt x="254" y="86"/>
                  </a:lnTo>
                  <a:lnTo>
                    <a:pt x="259" y="75"/>
                  </a:lnTo>
                  <a:lnTo>
                    <a:pt x="259" y="72"/>
                  </a:lnTo>
                  <a:lnTo>
                    <a:pt x="262" y="71"/>
                  </a:lnTo>
                  <a:lnTo>
                    <a:pt x="262" y="66"/>
                  </a:lnTo>
                  <a:lnTo>
                    <a:pt x="261" y="63"/>
                  </a:lnTo>
                  <a:lnTo>
                    <a:pt x="256" y="66"/>
                  </a:lnTo>
                  <a:lnTo>
                    <a:pt x="253" y="65"/>
                  </a:lnTo>
                  <a:lnTo>
                    <a:pt x="251" y="66"/>
                  </a:lnTo>
                  <a:lnTo>
                    <a:pt x="248" y="77"/>
                  </a:lnTo>
                  <a:lnTo>
                    <a:pt x="248" y="80"/>
                  </a:lnTo>
                  <a:lnTo>
                    <a:pt x="248" y="81"/>
                  </a:lnTo>
                  <a:lnTo>
                    <a:pt x="247" y="81"/>
                  </a:lnTo>
                  <a:lnTo>
                    <a:pt x="247" y="83"/>
                  </a:lnTo>
                  <a:lnTo>
                    <a:pt x="245" y="84"/>
                  </a:lnTo>
                  <a:lnTo>
                    <a:pt x="242" y="96"/>
                  </a:lnTo>
                  <a:lnTo>
                    <a:pt x="242" y="102"/>
                  </a:lnTo>
                  <a:lnTo>
                    <a:pt x="245" y="102"/>
                  </a:lnTo>
                  <a:lnTo>
                    <a:pt x="244" y="108"/>
                  </a:lnTo>
                  <a:lnTo>
                    <a:pt x="242" y="111"/>
                  </a:lnTo>
                  <a:lnTo>
                    <a:pt x="235" y="118"/>
                  </a:lnTo>
                  <a:lnTo>
                    <a:pt x="235" y="118"/>
                  </a:lnTo>
                  <a:lnTo>
                    <a:pt x="232" y="118"/>
                  </a:lnTo>
                  <a:lnTo>
                    <a:pt x="232" y="119"/>
                  </a:lnTo>
                  <a:lnTo>
                    <a:pt x="241" y="116"/>
                  </a:lnTo>
                  <a:lnTo>
                    <a:pt x="247" y="110"/>
                  </a:lnTo>
                  <a:lnTo>
                    <a:pt x="250" y="101"/>
                  </a:lnTo>
                  <a:lnTo>
                    <a:pt x="251" y="92"/>
                  </a:lnTo>
                  <a:close/>
                  <a:moveTo>
                    <a:pt x="193" y="196"/>
                  </a:moveTo>
                  <a:lnTo>
                    <a:pt x="191" y="194"/>
                  </a:lnTo>
                  <a:lnTo>
                    <a:pt x="190" y="191"/>
                  </a:lnTo>
                  <a:lnTo>
                    <a:pt x="182" y="188"/>
                  </a:lnTo>
                  <a:lnTo>
                    <a:pt x="181" y="185"/>
                  </a:lnTo>
                  <a:lnTo>
                    <a:pt x="179" y="181"/>
                  </a:lnTo>
                  <a:lnTo>
                    <a:pt x="179" y="176"/>
                  </a:lnTo>
                  <a:lnTo>
                    <a:pt x="182" y="173"/>
                  </a:lnTo>
                  <a:lnTo>
                    <a:pt x="187" y="167"/>
                  </a:lnTo>
                  <a:lnTo>
                    <a:pt x="188" y="163"/>
                  </a:lnTo>
                  <a:lnTo>
                    <a:pt x="193" y="146"/>
                  </a:lnTo>
                  <a:lnTo>
                    <a:pt x="194" y="130"/>
                  </a:lnTo>
                  <a:lnTo>
                    <a:pt x="193" y="124"/>
                  </a:lnTo>
                  <a:lnTo>
                    <a:pt x="200" y="107"/>
                  </a:lnTo>
                  <a:lnTo>
                    <a:pt x="205" y="105"/>
                  </a:lnTo>
                  <a:lnTo>
                    <a:pt x="211" y="86"/>
                  </a:lnTo>
                  <a:lnTo>
                    <a:pt x="212" y="83"/>
                  </a:lnTo>
                  <a:lnTo>
                    <a:pt x="214" y="78"/>
                  </a:lnTo>
                  <a:lnTo>
                    <a:pt x="215" y="75"/>
                  </a:lnTo>
                  <a:lnTo>
                    <a:pt x="215" y="56"/>
                  </a:lnTo>
                  <a:lnTo>
                    <a:pt x="214" y="32"/>
                  </a:lnTo>
                  <a:lnTo>
                    <a:pt x="212" y="30"/>
                  </a:lnTo>
                  <a:lnTo>
                    <a:pt x="211" y="32"/>
                  </a:lnTo>
                  <a:lnTo>
                    <a:pt x="209" y="32"/>
                  </a:lnTo>
                  <a:lnTo>
                    <a:pt x="208" y="33"/>
                  </a:lnTo>
                  <a:lnTo>
                    <a:pt x="206" y="36"/>
                  </a:lnTo>
                  <a:lnTo>
                    <a:pt x="205" y="36"/>
                  </a:lnTo>
                  <a:lnTo>
                    <a:pt x="203" y="36"/>
                  </a:lnTo>
                  <a:lnTo>
                    <a:pt x="203" y="33"/>
                  </a:lnTo>
                  <a:lnTo>
                    <a:pt x="203" y="33"/>
                  </a:lnTo>
                  <a:lnTo>
                    <a:pt x="208" y="30"/>
                  </a:lnTo>
                  <a:lnTo>
                    <a:pt x="212" y="27"/>
                  </a:lnTo>
                  <a:lnTo>
                    <a:pt x="214" y="26"/>
                  </a:lnTo>
                  <a:lnTo>
                    <a:pt x="214" y="23"/>
                  </a:lnTo>
                  <a:lnTo>
                    <a:pt x="212" y="23"/>
                  </a:lnTo>
                  <a:lnTo>
                    <a:pt x="211" y="23"/>
                  </a:lnTo>
                  <a:lnTo>
                    <a:pt x="203" y="24"/>
                  </a:lnTo>
                  <a:lnTo>
                    <a:pt x="197" y="29"/>
                  </a:lnTo>
                  <a:lnTo>
                    <a:pt x="194" y="30"/>
                  </a:lnTo>
                  <a:lnTo>
                    <a:pt x="191" y="29"/>
                  </a:lnTo>
                  <a:lnTo>
                    <a:pt x="185" y="26"/>
                  </a:lnTo>
                  <a:lnTo>
                    <a:pt x="181" y="26"/>
                  </a:lnTo>
                  <a:lnTo>
                    <a:pt x="178" y="27"/>
                  </a:lnTo>
                  <a:lnTo>
                    <a:pt x="175" y="29"/>
                  </a:lnTo>
                  <a:lnTo>
                    <a:pt x="169" y="33"/>
                  </a:lnTo>
                  <a:lnTo>
                    <a:pt x="166" y="36"/>
                  </a:lnTo>
                  <a:lnTo>
                    <a:pt x="163" y="38"/>
                  </a:lnTo>
                  <a:lnTo>
                    <a:pt x="161" y="38"/>
                  </a:lnTo>
                  <a:lnTo>
                    <a:pt x="161" y="38"/>
                  </a:lnTo>
                  <a:lnTo>
                    <a:pt x="163" y="35"/>
                  </a:lnTo>
                  <a:lnTo>
                    <a:pt x="167" y="30"/>
                  </a:lnTo>
                  <a:lnTo>
                    <a:pt x="169" y="26"/>
                  </a:lnTo>
                  <a:lnTo>
                    <a:pt x="169" y="23"/>
                  </a:lnTo>
                  <a:lnTo>
                    <a:pt x="160" y="27"/>
                  </a:lnTo>
                  <a:lnTo>
                    <a:pt x="157" y="27"/>
                  </a:lnTo>
                  <a:lnTo>
                    <a:pt x="155" y="24"/>
                  </a:lnTo>
                  <a:lnTo>
                    <a:pt x="157" y="21"/>
                  </a:lnTo>
                  <a:lnTo>
                    <a:pt x="172" y="11"/>
                  </a:lnTo>
                  <a:lnTo>
                    <a:pt x="175" y="5"/>
                  </a:lnTo>
                  <a:lnTo>
                    <a:pt x="172" y="2"/>
                  </a:lnTo>
                  <a:lnTo>
                    <a:pt x="172" y="2"/>
                  </a:lnTo>
                  <a:lnTo>
                    <a:pt x="170" y="2"/>
                  </a:lnTo>
                  <a:lnTo>
                    <a:pt x="158" y="2"/>
                  </a:lnTo>
                  <a:lnTo>
                    <a:pt x="157" y="2"/>
                  </a:lnTo>
                  <a:lnTo>
                    <a:pt x="155" y="3"/>
                  </a:lnTo>
                  <a:lnTo>
                    <a:pt x="155" y="3"/>
                  </a:lnTo>
                  <a:lnTo>
                    <a:pt x="154" y="2"/>
                  </a:lnTo>
                  <a:lnTo>
                    <a:pt x="151" y="0"/>
                  </a:lnTo>
                  <a:lnTo>
                    <a:pt x="151" y="0"/>
                  </a:lnTo>
                  <a:lnTo>
                    <a:pt x="149" y="0"/>
                  </a:lnTo>
                  <a:lnTo>
                    <a:pt x="146" y="2"/>
                  </a:lnTo>
                  <a:lnTo>
                    <a:pt x="143" y="3"/>
                  </a:lnTo>
                  <a:lnTo>
                    <a:pt x="142" y="3"/>
                  </a:lnTo>
                  <a:lnTo>
                    <a:pt x="139" y="3"/>
                  </a:lnTo>
                  <a:lnTo>
                    <a:pt x="137" y="2"/>
                  </a:lnTo>
                  <a:lnTo>
                    <a:pt x="136" y="2"/>
                  </a:lnTo>
                  <a:lnTo>
                    <a:pt x="130" y="6"/>
                  </a:lnTo>
                  <a:lnTo>
                    <a:pt x="128" y="8"/>
                  </a:lnTo>
                  <a:lnTo>
                    <a:pt x="127" y="11"/>
                  </a:lnTo>
                  <a:lnTo>
                    <a:pt x="127" y="17"/>
                  </a:lnTo>
                  <a:lnTo>
                    <a:pt x="124" y="21"/>
                  </a:lnTo>
                  <a:lnTo>
                    <a:pt x="124" y="27"/>
                  </a:lnTo>
                  <a:lnTo>
                    <a:pt x="124" y="29"/>
                  </a:lnTo>
                  <a:lnTo>
                    <a:pt x="121" y="33"/>
                  </a:lnTo>
                  <a:lnTo>
                    <a:pt x="114" y="39"/>
                  </a:lnTo>
                  <a:lnTo>
                    <a:pt x="113" y="44"/>
                  </a:lnTo>
                  <a:lnTo>
                    <a:pt x="111" y="47"/>
                  </a:lnTo>
                  <a:lnTo>
                    <a:pt x="111" y="50"/>
                  </a:lnTo>
                  <a:lnTo>
                    <a:pt x="111" y="53"/>
                  </a:lnTo>
                  <a:lnTo>
                    <a:pt x="110" y="56"/>
                  </a:lnTo>
                  <a:lnTo>
                    <a:pt x="107" y="59"/>
                  </a:lnTo>
                  <a:lnTo>
                    <a:pt x="101" y="60"/>
                  </a:lnTo>
                  <a:lnTo>
                    <a:pt x="96" y="65"/>
                  </a:lnTo>
                  <a:lnTo>
                    <a:pt x="96" y="66"/>
                  </a:lnTo>
                  <a:lnTo>
                    <a:pt x="98" y="69"/>
                  </a:lnTo>
                  <a:lnTo>
                    <a:pt x="96" y="71"/>
                  </a:lnTo>
                  <a:lnTo>
                    <a:pt x="92" y="80"/>
                  </a:lnTo>
                  <a:lnTo>
                    <a:pt x="92" y="81"/>
                  </a:lnTo>
                  <a:lnTo>
                    <a:pt x="90" y="86"/>
                  </a:lnTo>
                  <a:lnTo>
                    <a:pt x="90" y="89"/>
                  </a:lnTo>
                  <a:lnTo>
                    <a:pt x="89" y="92"/>
                  </a:lnTo>
                  <a:lnTo>
                    <a:pt x="86" y="93"/>
                  </a:lnTo>
                  <a:lnTo>
                    <a:pt x="84" y="95"/>
                  </a:lnTo>
                  <a:lnTo>
                    <a:pt x="81" y="98"/>
                  </a:lnTo>
                  <a:lnTo>
                    <a:pt x="80" y="99"/>
                  </a:lnTo>
                  <a:lnTo>
                    <a:pt x="77" y="107"/>
                  </a:lnTo>
                  <a:lnTo>
                    <a:pt x="75" y="110"/>
                  </a:lnTo>
                  <a:lnTo>
                    <a:pt x="66" y="118"/>
                  </a:lnTo>
                  <a:lnTo>
                    <a:pt x="65" y="119"/>
                  </a:lnTo>
                  <a:lnTo>
                    <a:pt x="63" y="124"/>
                  </a:lnTo>
                  <a:lnTo>
                    <a:pt x="63" y="125"/>
                  </a:lnTo>
                  <a:lnTo>
                    <a:pt x="62" y="125"/>
                  </a:lnTo>
                  <a:lnTo>
                    <a:pt x="53" y="121"/>
                  </a:lnTo>
                  <a:lnTo>
                    <a:pt x="51" y="119"/>
                  </a:lnTo>
                  <a:lnTo>
                    <a:pt x="48" y="113"/>
                  </a:lnTo>
                  <a:lnTo>
                    <a:pt x="45" y="113"/>
                  </a:lnTo>
                  <a:lnTo>
                    <a:pt x="44" y="113"/>
                  </a:lnTo>
                  <a:lnTo>
                    <a:pt x="41" y="113"/>
                  </a:lnTo>
                  <a:lnTo>
                    <a:pt x="38" y="111"/>
                  </a:lnTo>
                  <a:lnTo>
                    <a:pt x="35" y="107"/>
                  </a:lnTo>
                  <a:lnTo>
                    <a:pt x="32" y="105"/>
                  </a:lnTo>
                  <a:lnTo>
                    <a:pt x="27" y="104"/>
                  </a:lnTo>
                  <a:lnTo>
                    <a:pt x="11" y="110"/>
                  </a:lnTo>
                  <a:lnTo>
                    <a:pt x="8" y="116"/>
                  </a:lnTo>
                  <a:lnTo>
                    <a:pt x="6" y="124"/>
                  </a:lnTo>
                  <a:lnTo>
                    <a:pt x="6" y="142"/>
                  </a:lnTo>
                  <a:lnTo>
                    <a:pt x="6" y="190"/>
                  </a:lnTo>
                  <a:lnTo>
                    <a:pt x="5" y="238"/>
                  </a:lnTo>
                  <a:lnTo>
                    <a:pt x="5" y="285"/>
                  </a:lnTo>
                  <a:lnTo>
                    <a:pt x="3" y="333"/>
                  </a:lnTo>
                  <a:lnTo>
                    <a:pt x="3" y="381"/>
                  </a:lnTo>
                  <a:lnTo>
                    <a:pt x="2" y="429"/>
                  </a:lnTo>
                  <a:lnTo>
                    <a:pt x="2" y="477"/>
                  </a:lnTo>
                  <a:lnTo>
                    <a:pt x="0" y="525"/>
                  </a:lnTo>
                  <a:lnTo>
                    <a:pt x="0" y="538"/>
                  </a:lnTo>
                  <a:lnTo>
                    <a:pt x="2" y="541"/>
                  </a:lnTo>
                  <a:lnTo>
                    <a:pt x="3" y="539"/>
                  </a:lnTo>
                  <a:lnTo>
                    <a:pt x="5" y="539"/>
                  </a:lnTo>
                  <a:lnTo>
                    <a:pt x="6" y="538"/>
                  </a:lnTo>
                  <a:lnTo>
                    <a:pt x="9" y="538"/>
                  </a:lnTo>
                  <a:lnTo>
                    <a:pt x="12" y="536"/>
                  </a:lnTo>
                  <a:lnTo>
                    <a:pt x="27" y="536"/>
                  </a:lnTo>
                  <a:lnTo>
                    <a:pt x="33" y="534"/>
                  </a:lnTo>
                  <a:lnTo>
                    <a:pt x="39" y="534"/>
                  </a:lnTo>
                  <a:lnTo>
                    <a:pt x="57" y="539"/>
                  </a:lnTo>
                  <a:lnTo>
                    <a:pt x="65" y="536"/>
                  </a:lnTo>
                  <a:lnTo>
                    <a:pt x="65" y="531"/>
                  </a:lnTo>
                  <a:lnTo>
                    <a:pt x="62" y="522"/>
                  </a:lnTo>
                  <a:lnTo>
                    <a:pt x="62" y="518"/>
                  </a:lnTo>
                  <a:lnTo>
                    <a:pt x="63" y="515"/>
                  </a:lnTo>
                  <a:lnTo>
                    <a:pt x="66" y="512"/>
                  </a:lnTo>
                  <a:lnTo>
                    <a:pt x="71" y="509"/>
                  </a:lnTo>
                  <a:lnTo>
                    <a:pt x="75" y="507"/>
                  </a:lnTo>
                  <a:lnTo>
                    <a:pt x="75" y="506"/>
                  </a:lnTo>
                  <a:lnTo>
                    <a:pt x="75" y="504"/>
                  </a:lnTo>
                  <a:lnTo>
                    <a:pt x="77" y="501"/>
                  </a:lnTo>
                  <a:lnTo>
                    <a:pt x="77" y="500"/>
                  </a:lnTo>
                  <a:lnTo>
                    <a:pt x="78" y="498"/>
                  </a:lnTo>
                  <a:lnTo>
                    <a:pt x="80" y="497"/>
                  </a:lnTo>
                  <a:lnTo>
                    <a:pt x="81" y="495"/>
                  </a:lnTo>
                  <a:lnTo>
                    <a:pt x="84" y="495"/>
                  </a:lnTo>
                  <a:lnTo>
                    <a:pt x="84" y="494"/>
                  </a:lnTo>
                  <a:lnTo>
                    <a:pt x="86" y="491"/>
                  </a:lnTo>
                  <a:lnTo>
                    <a:pt x="87" y="489"/>
                  </a:lnTo>
                  <a:lnTo>
                    <a:pt x="87" y="488"/>
                  </a:lnTo>
                  <a:lnTo>
                    <a:pt x="89" y="486"/>
                  </a:lnTo>
                  <a:lnTo>
                    <a:pt x="92" y="486"/>
                  </a:lnTo>
                  <a:lnTo>
                    <a:pt x="95" y="485"/>
                  </a:lnTo>
                  <a:lnTo>
                    <a:pt x="96" y="482"/>
                  </a:lnTo>
                  <a:lnTo>
                    <a:pt x="98" y="477"/>
                  </a:lnTo>
                  <a:lnTo>
                    <a:pt x="96" y="468"/>
                  </a:lnTo>
                  <a:lnTo>
                    <a:pt x="98" y="465"/>
                  </a:lnTo>
                  <a:lnTo>
                    <a:pt x="101" y="464"/>
                  </a:lnTo>
                  <a:lnTo>
                    <a:pt x="102" y="464"/>
                  </a:lnTo>
                  <a:lnTo>
                    <a:pt x="104" y="462"/>
                  </a:lnTo>
                  <a:lnTo>
                    <a:pt x="105" y="462"/>
                  </a:lnTo>
                  <a:lnTo>
                    <a:pt x="107" y="461"/>
                  </a:lnTo>
                  <a:lnTo>
                    <a:pt x="113" y="459"/>
                  </a:lnTo>
                  <a:lnTo>
                    <a:pt x="114" y="459"/>
                  </a:lnTo>
                  <a:lnTo>
                    <a:pt x="114" y="458"/>
                  </a:lnTo>
                  <a:lnTo>
                    <a:pt x="114" y="455"/>
                  </a:lnTo>
                  <a:lnTo>
                    <a:pt x="114" y="453"/>
                  </a:lnTo>
                  <a:lnTo>
                    <a:pt x="116" y="453"/>
                  </a:lnTo>
                  <a:lnTo>
                    <a:pt x="118" y="453"/>
                  </a:lnTo>
                  <a:lnTo>
                    <a:pt x="119" y="453"/>
                  </a:lnTo>
                  <a:lnTo>
                    <a:pt x="121" y="455"/>
                  </a:lnTo>
                  <a:lnTo>
                    <a:pt x="121" y="456"/>
                  </a:lnTo>
                  <a:lnTo>
                    <a:pt x="124" y="459"/>
                  </a:lnTo>
                  <a:lnTo>
                    <a:pt x="127" y="458"/>
                  </a:lnTo>
                  <a:lnTo>
                    <a:pt x="128" y="453"/>
                  </a:lnTo>
                  <a:lnTo>
                    <a:pt x="130" y="453"/>
                  </a:lnTo>
                  <a:lnTo>
                    <a:pt x="130" y="462"/>
                  </a:lnTo>
                  <a:lnTo>
                    <a:pt x="131" y="459"/>
                  </a:lnTo>
                  <a:lnTo>
                    <a:pt x="131" y="458"/>
                  </a:lnTo>
                  <a:lnTo>
                    <a:pt x="131" y="458"/>
                  </a:lnTo>
                  <a:lnTo>
                    <a:pt x="134" y="456"/>
                  </a:lnTo>
                  <a:lnTo>
                    <a:pt x="136" y="456"/>
                  </a:lnTo>
                  <a:lnTo>
                    <a:pt x="136" y="456"/>
                  </a:lnTo>
                  <a:lnTo>
                    <a:pt x="137" y="456"/>
                  </a:lnTo>
                  <a:lnTo>
                    <a:pt x="137" y="456"/>
                  </a:lnTo>
                  <a:lnTo>
                    <a:pt x="137" y="455"/>
                  </a:lnTo>
                  <a:lnTo>
                    <a:pt x="137" y="453"/>
                  </a:lnTo>
                  <a:lnTo>
                    <a:pt x="137" y="453"/>
                  </a:lnTo>
                  <a:lnTo>
                    <a:pt x="139" y="452"/>
                  </a:lnTo>
                  <a:lnTo>
                    <a:pt x="139" y="449"/>
                  </a:lnTo>
                  <a:lnTo>
                    <a:pt x="140" y="449"/>
                  </a:lnTo>
                  <a:lnTo>
                    <a:pt x="145" y="441"/>
                  </a:lnTo>
                  <a:lnTo>
                    <a:pt x="146" y="440"/>
                  </a:lnTo>
                  <a:lnTo>
                    <a:pt x="146" y="440"/>
                  </a:lnTo>
                  <a:lnTo>
                    <a:pt x="149" y="434"/>
                  </a:lnTo>
                  <a:lnTo>
                    <a:pt x="149" y="432"/>
                  </a:lnTo>
                  <a:lnTo>
                    <a:pt x="151" y="432"/>
                  </a:lnTo>
                  <a:lnTo>
                    <a:pt x="151" y="431"/>
                  </a:lnTo>
                  <a:lnTo>
                    <a:pt x="152" y="431"/>
                  </a:lnTo>
                  <a:lnTo>
                    <a:pt x="152" y="431"/>
                  </a:lnTo>
                  <a:lnTo>
                    <a:pt x="152" y="431"/>
                  </a:lnTo>
                  <a:lnTo>
                    <a:pt x="154" y="431"/>
                  </a:lnTo>
                  <a:lnTo>
                    <a:pt x="155" y="431"/>
                  </a:lnTo>
                  <a:lnTo>
                    <a:pt x="155" y="429"/>
                  </a:lnTo>
                  <a:lnTo>
                    <a:pt x="155" y="425"/>
                  </a:lnTo>
                  <a:lnTo>
                    <a:pt x="155" y="423"/>
                  </a:lnTo>
                  <a:lnTo>
                    <a:pt x="158" y="422"/>
                  </a:lnTo>
                  <a:lnTo>
                    <a:pt x="163" y="413"/>
                  </a:lnTo>
                  <a:lnTo>
                    <a:pt x="166" y="410"/>
                  </a:lnTo>
                  <a:lnTo>
                    <a:pt x="164" y="408"/>
                  </a:lnTo>
                  <a:lnTo>
                    <a:pt x="166" y="405"/>
                  </a:lnTo>
                  <a:lnTo>
                    <a:pt x="167" y="404"/>
                  </a:lnTo>
                  <a:lnTo>
                    <a:pt x="169" y="402"/>
                  </a:lnTo>
                  <a:lnTo>
                    <a:pt x="169" y="401"/>
                  </a:lnTo>
                  <a:lnTo>
                    <a:pt x="167" y="401"/>
                  </a:lnTo>
                  <a:lnTo>
                    <a:pt x="166" y="401"/>
                  </a:lnTo>
                  <a:lnTo>
                    <a:pt x="164" y="399"/>
                  </a:lnTo>
                  <a:lnTo>
                    <a:pt x="164" y="398"/>
                  </a:lnTo>
                  <a:lnTo>
                    <a:pt x="166" y="398"/>
                  </a:lnTo>
                  <a:lnTo>
                    <a:pt x="167" y="399"/>
                  </a:lnTo>
                  <a:lnTo>
                    <a:pt x="169" y="398"/>
                  </a:lnTo>
                  <a:lnTo>
                    <a:pt x="170" y="398"/>
                  </a:lnTo>
                  <a:lnTo>
                    <a:pt x="167" y="396"/>
                  </a:lnTo>
                  <a:lnTo>
                    <a:pt x="166" y="396"/>
                  </a:lnTo>
                  <a:lnTo>
                    <a:pt x="170" y="391"/>
                  </a:lnTo>
                  <a:lnTo>
                    <a:pt x="175" y="376"/>
                  </a:lnTo>
                  <a:lnTo>
                    <a:pt x="179" y="375"/>
                  </a:lnTo>
                  <a:lnTo>
                    <a:pt x="179" y="376"/>
                  </a:lnTo>
                  <a:lnTo>
                    <a:pt x="176" y="379"/>
                  </a:lnTo>
                  <a:lnTo>
                    <a:pt x="170" y="404"/>
                  </a:lnTo>
                  <a:lnTo>
                    <a:pt x="170" y="407"/>
                  </a:lnTo>
                  <a:lnTo>
                    <a:pt x="172" y="407"/>
                  </a:lnTo>
                  <a:lnTo>
                    <a:pt x="173" y="405"/>
                  </a:lnTo>
                  <a:lnTo>
                    <a:pt x="175" y="404"/>
                  </a:lnTo>
                  <a:lnTo>
                    <a:pt x="173" y="398"/>
                  </a:lnTo>
                  <a:lnTo>
                    <a:pt x="173" y="394"/>
                  </a:lnTo>
                  <a:lnTo>
                    <a:pt x="175" y="391"/>
                  </a:lnTo>
                  <a:lnTo>
                    <a:pt x="176" y="382"/>
                  </a:lnTo>
                  <a:lnTo>
                    <a:pt x="178" y="381"/>
                  </a:lnTo>
                  <a:lnTo>
                    <a:pt x="179" y="378"/>
                  </a:lnTo>
                  <a:lnTo>
                    <a:pt x="181" y="376"/>
                  </a:lnTo>
                  <a:lnTo>
                    <a:pt x="182" y="361"/>
                  </a:lnTo>
                  <a:lnTo>
                    <a:pt x="182" y="360"/>
                  </a:lnTo>
                  <a:lnTo>
                    <a:pt x="181" y="357"/>
                  </a:lnTo>
                  <a:lnTo>
                    <a:pt x="181" y="354"/>
                  </a:lnTo>
                  <a:lnTo>
                    <a:pt x="181" y="352"/>
                  </a:lnTo>
                  <a:lnTo>
                    <a:pt x="182" y="351"/>
                  </a:lnTo>
                  <a:lnTo>
                    <a:pt x="184" y="349"/>
                  </a:lnTo>
                  <a:lnTo>
                    <a:pt x="184" y="348"/>
                  </a:lnTo>
                  <a:lnTo>
                    <a:pt x="184" y="346"/>
                  </a:lnTo>
                  <a:lnTo>
                    <a:pt x="185" y="345"/>
                  </a:lnTo>
                  <a:lnTo>
                    <a:pt x="187" y="343"/>
                  </a:lnTo>
                  <a:lnTo>
                    <a:pt x="188" y="343"/>
                  </a:lnTo>
                  <a:lnTo>
                    <a:pt x="191" y="343"/>
                  </a:lnTo>
                  <a:lnTo>
                    <a:pt x="191" y="343"/>
                  </a:lnTo>
                  <a:lnTo>
                    <a:pt x="191" y="342"/>
                  </a:lnTo>
                  <a:lnTo>
                    <a:pt x="191" y="340"/>
                  </a:lnTo>
                  <a:lnTo>
                    <a:pt x="190" y="340"/>
                  </a:lnTo>
                  <a:lnTo>
                    <a:pt x="190" y="340"/>
                  </a:lnTo>
                  <a:lnTo>
                    <a:pt x="190" y="337"/>
                  </a:lnTo>
                  <a:lnTo>
                    <a:pt x="185" y="331"/>
                  </a:lnTo>
                  <a:lnTo>
                    <a:pt x="184" y="327"/>
                  </a:lnTo>
                  <a:lnTo>
                    <a:pt x="185" y="324"/>
                  </a:lnTo>
                  <a:lnTo>
                    <a:pt x="187" y="321"/>
                  </a:lnTo>
                  <a:lnTo>
                    <a:pt x="190" y="318"/>
                  </a:lnTo>
                  <a:lnTo>
                    <a:pt x="191" y="315"/>
                  </a:lnTo>
                  <a:lnTo>
                    <a:pt x="194" y="315"/>
                  </a:lnTo>
                  <a:lnTo>
                    <a:pt x="196" y="315"/>
                  </a:lnTo>
                  <a:lnTo>
                    <a:pt x="197" y="313"/>
                  </a:lnTo>
                  <a:lnTo>
                    <a:pt x="197" y="312"/>
                  </a:lnTo>
                  <a:lnTo>
                    <a:pt x="196" y="306"/>
                  </a:lnTo>
                  <a:lnTo>
                    <a:pt x="196" y="300"/>
                  </a:lnTo>
                  <a:lnTo>
                    <a:pt x="194" y="295"/>
                  </a:lnTo>
                  <a:lnTo>
                    <a:pt x="193" y="292"/>
                  </a:lnTo>
                  <a:lnTo>
                    <a:pt x="190" y="289"/>
                  </a:lnTo>
                  <a:lnTo>
                    <a:pt x="185" y="288"/>
                  </a:lnTo>
                  <a:lnTo>
                    <a:pt x="184" y="286"/>
                  </a:lnTo>
                  <a:lnTo>
                    <a:pt x="182" y="283"/>
                  </a:lnTo>
                  <a:lnTo>
                    <a:pt x="182" y="279"/>
                  </a:lnTo>
                  <a:lnTo>
                    <a:pt x="181" y="277"/>
                  </a:lnTo>
                  <a:lnTo>
                    <a:pt x="181" y="273"/>
                  </a:lnTo>
                  <a:lnTo>
                    <a:pt x="179" y="268"/>
                  </a:lnTo>
                  <a:lnTo>
                    <a:pt x="179" y="261"/>
                  </a:lnTo>
                  <a:lnTo>
                    <a:pt x="179" y="256"/>
                  </a:lnTo>
                  <a:lnTo>
                    <a:pt x="181" y="235"/>
                  </a:lnTo>
                  <a:lnTo>
                    <a:pt x="188" y="208"/>
                  </a:lnTo>
                  <a:lnTo>
                    <a:pt x="188" y="205"/>
                  </a:lnTo>
                  <a:lnTo>
                    <a:pt x="191" y="203"/>
                  </a:lnTo>
                  <a:lnTo>
                    <a:pt x="196" y="203"/>
                  </a:lnTo>
                  <a:lnTo>
                    <a:pt x="202" y="203"/>
                  </a:lnTo>
                  <a:lnTo>
                    <a:pt x="203" y="199"/>
                  </a:lnTo>
                  <a:lnTo>
                    <a:pt x="202" y="197"/>
                  </a:lnTo>
                  <a:lnTo>
                    <a:pt x="193" y="19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331" name="Group 330"/>
          <p:cNvGrpSpPr/>
          <p:nvPr/>
        </p:nvGrpSpPr>
        <p:grpSpPr>
          <a:xfrm>
            <a:off x="881484" y="3120383"/>
            <a:ext cx="2392677" cy="1427446"/>
            <a:chOff x="4413250" y="852488"/>
            <a:chExt cx="7075488" cy="4221162"/>
          </a:xfrm>
        </p:grpSpPr>
        <p:sp>
          <p:nvSpPr>
            <p:cNvPr id="211" name="Freeform 5"/>
            <p:cNvSpPr>
              <a:spLocks noEditPoints="1"/>
            </p:cNvSpPr>
            <p:nvPr/>
          </p:nvSpPr>
          <p:spPr bwMode="auto">
            <a:xfrm>
              <a:off x="9737725" y="2865438"/>
              <a:ext cx="146050" cy="203200"/>
            </a:xfrm>
            <a:custGeom>
              <a:avLst/>
              <a:gdLst>
                <a:gd name="T0" fmla="*/ 18 w 92"/>
                <a:gd name="T1" fmla="*/ 4 h 128"/>
                <a:gd name="T2" fmla="*/ 18 w 92"/>
                <a:gd name="T3" fmla="*/ 2 h 128"/>
                <a:gd name="T4" fmla="*/ 14 w 92"/>
                <a:gd name="T5" fmla="*/ 2 h 128"/>
                <a:gd name="T6" fmla="*/ 16 w 92"/>
                <a:gd name="T7" fmla="*/ 4 h 128"/>
                <a:gd name="T8" fmla="*/ 12 w 92"/>
                <a:gd name="T9" fmla="*/ 16 h 128"/>
                <a:gd name="T10" fmla="*/ 10 w 92"/>
                <a:gd name="T11" fmla="*/ 18 h 128"/>
                <a:gd name="T12" fmla="*/ 10 w 92"/>
                <a:gd name="T13" fmla="*/ 18 h 128"/>
                <a:gd name="T14" fmla="*/ 12 w 92"/>
                <a:gd name="T15" fmla="*/ 16 h 128"/>
                <a:gd name="T16" fmla="*/ 14 w 92"/>
                <a:gd name="T17" fmla="*/ 16 h 128"/>
                <a:gd name="T18" fmla="*/ 12 w 92"/>
                <a:gd name="T19" fmla="*/ 14 h 128"/>
                <a:gd name="T20" fmla="*/ 53 w 92"/>
                <a:gd name="T21" fmla="*/ 8 h 128"/>
                <a:gd name="T22" fmla="*/ 57 w 92"/>
                <a:gd name="T23" fmla="*/ 6 h 128"/>
                <a:gd name="T24" fmla="*/ 59 w 92"/>
                <a:gd name="T25" fmla="*/ 4 h 128"/>
                <a:gd name="T26" fmla="*/ 53 w 92"/>
                <a:gd name="T27" fmla="*/ 2 h 128"/>
                <a:gd name="T28" fmla="*/ 47 w 92"/>
                <a:gd name="T29" fmla="*/ 2 h 128"/>
                <a:gd name="T30" fmla="*/ 39 w 92"/>
                <a:gd name="T31" fmla="*/ 8 h 128"/>
                <a:gd name="T32" fmla="*/ 43 w 92"/>
                <a:gd name="T33" fmla="*/ 12 h 128"/>
                <a:gd name="T34" fmla="*/ 92 w 92"/>
                <a:gd name="T35" fmla="*/ 105 h 128"/>
                <a:gd name="T36" fmla="*/ 80 w 92"/>
                <a:gd name="T37" fmla="*/ 105 h 128"/>
                <a:gd name="T38" fmla="*/ 72 w 92"/>
                <a:gd name="T39" fmla="*/ 111 h 128"/>
                <a:gd name="T40" fmla="*/ 68 w 92"/>
                <a:gd name="T41" fmla="*/ 109 h 128"/>
                <a:gd name="T42" fmla="*/ 57 w 92"/>
                <a:gd name="T43" fmla="*/ 105 h 128"/>
                <a:gd name="T44" fmla="*/ 53 w 92"/>
                <a:gd name="T45" fmla="*/ 105 h 128"/>
                <a:gd name="T46" fmla="*/ 47 w 92"/>
                <a:gd name="T47" fmla="*/ 111 h 128"/>
                <a:gd name="T48" fmla="*/ 39 w 92"/>
                <a:gd name="T49" fmla="*/ 111 h 128"/>
                <a:gd name="T50" fmla="*/ 39 w 92"/>
                <a:gd name="T51" fmla="*/ 121 h 128"/>
                <a:gd name="T52" fmla="*/ 39 w 92"/>
                <a:gd name="T53" fmla="*/ 128 h 128"/>
                <a:gd name="T54" fmla="*/ 76 w 92"/>
                <a:gd name="T55" fmla="*/ 115 h 128"/>
                <a:gd name="T56" fmla="*/ 86 w 92"/>
                <a:gd name="T57" fmla="*/ 109 h 128"/>
                <a:gd name="T58" fmla="*/ 92 w 92"/>
                <a:gd name="T59" fmla="*/ 105 h 128"/>
                <a:gd name="T60" fmla="*/ 22 w 92"/>
                <a:gd name="T61" fmla="*/ 8 h 128"/>
                <a:gd name="T62" fmla="*/ 12 w 92"/>
                <a:gd name="T63" fmla="*/ 4 h 128"/>
                <a:gd name="T64" fmla="*/ 8 w 92"/>
                <a:gd name="T65" fmla="*/ 8 h 128"/>
                <a:gd name="T66" fmla="*/ 0 w 92"/>
                <a:gd name="T67" fmla="*/ 10 h 128"/>
                <a:gd name="T68" fmla="*/ 12 w 92"/>
                <a:gd name="T69" fmla="*/ 14 h 128"/>
                <a:gd name="T70" fmla="*/ 20 w 92"/>
                <a:gd name="T71" fmla="*/ 14 h 128"/>
                <a:gd name="T72" fmla="*/ 26 w 92"/>
                <a:gd name="T73" fmla="*/ 12 h 128"/>
                <a:gd name="T74" fmla="*/ 28 w 92"/>
                <a:gd name="T75" fmla="*/ 14 h 128"/>
                <a:gd name="T76" fmla="*/ 28 w 92"/>
                <a:gd name="T77" fmla="*/ 1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2" h="128">
                  <a:moveTo>
                    <a:pt x="16" y="4"/>
                  </a:moveTo>
                  <a:lnTo>
                    <a:pt x="18" y="4"/>
                  </a:lnTo>
                  <a:lnTo>
                    <a:pt x="18" y="4"/>
                  </a:lnTo>
                  <a:lnTo>
                    <a:pt x="18" y="2"/>
                  </a:lnTo>
                  <a:lnTo>
                    <a:pt x="16" y="0"/>
                  </a:lnTo>
                  <a:lnTo>
                    <a:pt x="14" y="2"/>
                  </a:lnTo>
                  <a:lnTo>
                    <a:pt x="16" y="2"/>
                  </a:lnTo>
                  <a:lnTo>
                    <a:pt x="16" y="4"/>
                  </a:lnTo>
                  <a:close/>
                  <a:moveTo>
                    <a:pt x="12" y="14"/>
                  </a:moveTo>
                  <a:lnTo>
                    <a:pt x="12" y="16"/>
                  </a:lnTo>
                  <a:lnTo>
                    <a:pt x="10" y="16"/>
                  </a:lnTo>
                  <a:lnTo>
                    <a:pt x="10" y="18"/>
                  </a:lnTo>
                  <a:lnTo>
                    <a:pt x="10" y="18"/>
                  </a:lnTo>
                  <a:lnTo>
                    <a:pt x="10" y="18"/>
                  </a:lnTo>
                  <a:lnTo>
                    <a:pt x="12" y="18"/>
                  </a:lnTo>
                  <a:lnTo>
                    <a:pt x="12" y="16"/>
                  </a:lnTo>
                  <a:lnTo>
                    <a:pt x="12" y="16"/>
                  </a:lnTo>
                  <a:lnTo>
                    <a:pt x="14" y="16"/>
                  </a:lnTo>
                  <a:lnTo>
                    <a:pt x="12" y="16"/>
                  </a:lnTo>
                  <a:lnTo>
                    <a:pt x="12" y="14"/>
                  </a:lnTo>
                  <a:close/>
                  <a:moveTo>
                    <a:pt x="51" y="10"/>
                  </a:moveTo>
                  <a:lnTo>
                    <a:pt x="53" y="8"/>
                  </a:lnTo>
                  <a:lnTo>
                    <a:pt x="53" y="4"/>
                  </a:lnTo>
                  <a:lnTo>
                    <a:pt x="57" y="6"/>
                  </a:lnTo>
                  <a:lnTo>
                    <a:pt x="59" y="6"/>
                  </a:lnTo>
                  <a:lnTo>
                    <a:pt x="59" y="4"/>
                  </a:lnTo>
                  <a:lnTo>
                    <a:pt x="57" y="2"/>
                  </a:lnTo>
                  <a:lnTo>
                    <a:pt x="53" y="2"/>
                  </a:lnTo>
                  <a:lnTo>
                    <a:pt x="49" y="2"/>
                  </a:lnTo>
                  <a:lnTo>
                    <a:pt x="47" y="2"/>
                  </a:lnTo>
                  <a:lnTo>
                    <a:pt x="43" y="4"/>
                  </a:lnTo>
                  <a:lnTo>
                    <a:pt x="39" y="8"/>
                  </a:lnTo>
                  <a:lnTo>
                    <a:pt x="39" y="10"/>
                  </a:lnTo>
                  <a:lnTo>
                    <a:pt x="43" y="12"/>
                  </a:lnTo>
                  <a:lnTo>
                    <a:pt x="51" y="10"/>
                  </a:lnTo>
                  <a:close/>
                  <a:moveTo>
                    <a:pt x="92" y="105"/>
                  </a:moveTo>
                  <a:lnTo>
                    <a:pt x="88" y="103"/>
                  </a:lnTo>
                  <a:lnTo>
                    <a:pt x="80" y="105"/>
                  </a:lnTo>
                  <a:lnTo>
                    <a:pt x="76" y="107"/>
                  </a:lnTo>
                  <a:lnTo>
                    <a:pt x="72" y="111"/>
                  </a:lnTo>
                  <a:lnTo>
                    <a:pt x="70" y="109"/>
                  </a:lnTo>
                  <a:lnTo>
                    <a:pt x="68" y="109"/>
                  </a:lnTo>
                  <a:lnTo>
                    <a:pt x="63" y="109"/>
                  </a:lnTo>
                  <a:lnTo>
                    <a:pt x="57" y="105"/>
                  </a:lnTo>
                  <a:lnTo>
                    <a:pt x="57" y="105"/>
                  </a:lnTo>
                  <a:lnTo>
                    <a:pt x="53" y="105"/>
                  </a:lnTo>
                  <a:lnTo>
                    <a:pt x="49" y="109"/>
                  </a:lnTo>
                  <a:lnTo>
                    <a:pt x="47" y="111"/>
                  </a:lnTo>
                  <a:lnTo>
                    <a:pt x="39" y="109"/>
                  </a:lnTo>
                  <a:lnTo>
                    <a:pt x="39" y="111"/>
                  </a:lnTo>
                  <a:lnTo>
                    <a:pt x="39" y="113"/>
                  </a:lnTo>
                  <a:lnTo>
                    <a:pt x="39" y="121"/>
                  </a:lnTo>
                  <a:lnTo>
                    <a:pt x="39" y="124"/>
                  </a:lnTo>
                  <a:lnTo>
                    <a:pt x="39" y="128"/>
                  </a:lnTo>
                  <a:lnTo>
                    <a:pt x="41" y="126"/>
                  </a:lnTo>
                  <a:lnTo>
                    <a:pt x="76" y="115"/>
                  </a:lnTo>
                  <a:lnTo>
                    <a:pt x="80" y="113"/>
                  </a:lnTo>
                  <a:lnTo>
                    <a:pt x="86" y="109"/>
                  </a:lnTo>
                  <a:lnTo>
                    <a:pt x="88" y="107"/>
                  </a:lnTo>
                  <a:lnTo>
                    <a:pt x="92" y="105"/>
                  </a:lnTo>
                  <a:lnTo>
                    <a:pt x="92" y="105"/>
                  </a:lnTo>
                  <a:close/>
                  <a:moveTo>
                    <a:pt x="22" y="8"/>
                  </a:moveTo>
                  <a:lnTo>
                    <a:pt x="16" y="6"/>
                  </a:lnTo>
                  <a:lnTo>
                    <a:pt x="12" y="4"/>
                  </a:lnTo>
                  <a:lnTo>
                    <a:pt x="16" y="8"/>
                  </a:lnTo>
                  <a:lnTo>
                    <a:pt x="8" y="8"/>
                  </a:lnTo>
                  <a:lnTo>
                    <a:pt x="4" y="8"/>
                  </a:lnTo>
                  <a:lnTo>
                    <a:pt x="0" y="10"/>
                  </a:lnTo>
                  <a:lnTo>
                    <a:pt x="0" y="12"/>
                  </a:lnTo>
                  <a:lnTo>
                    <a:pt x="12" y="14"/>
                  </a:lnTo>
                  <a:lnTo>
                    <a:pt x="16" y="12"/>
                  </a:lnTo>
                  <a:lnTo>
                    <a:pt x="20" y="14"/>
                  </a:lnTo>
                  <a:lnTo>
                    <a:pt x="24" y="16"/>
                  </a:lnTo>
                  <a:lnTo>
                    <a:pt x="26" y="12"/>
                  </a:lnTo>
                  <a:lnTo>
                    <a:pt x="28" y="14"/>
                  </a:lnTo>
                  <a:lnTo>
                    <a:pt x="28" y="14"/>
                  </a:lnTo>
                  <a:lnTo>
                    <a:pt x="33" y="14"/>
                  </a:lnTo>
                  <a:lnTo>
                    <a:pt x="28" y="10"/>
                  </a:lnTo>
                  <a:lnTo>
                    <a:pt x="22" y="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2" name="Freeform 6"/>
            <p:cNvSpPr>
              <a:spLocks noEditPoints="1"/>
            </p:cNvSpPr>
            <p:nvPr/>
          </p:nvSpPr>
          <p:spPr bwMode="auto">
            <a:xfrm>
              <a:off x="9799638" y="2746375"/>
              <a:ext cx="120650" cy="125412"/>
            </a:xfrm>
            <a:custGeom>
              <a:avLst/>
              <a:gdLst>
                <a:gd name="T0" fmla="*/ 37 w 76"/>
                <a:gd name="T1" fmla="*/ 50 h 79"/>
                <a:gd name="T2" fmla="*/ 37 w 76"/>
                <a:gd name="T3" fmla="*/ 52 h 79"/>
                <a:gd name="T4" fmla="*/ 37 w 76"/>
                <a:gd name="T5" fmla="*/ 56 h 79"/>
                <a:gd name="T6" fmla="*/ 39 w 76"/>
                <a:gd name="T7" fmla="*/ 54 h 79"/>
                <a:gd name="T8" fmla="*/ 39 w 76"/>
                <a:gd name="T9" fmla="*/ 52 h 79"/>
                <a:gd name="T10" fmla="*/ 6 w 76"/>
                <a:gd name="T11" fmla="*/ 62 h 79"/>
                <a:gd name="T12" fmla="*/ 0 w 76"/>
                <a:gd name="T13" fmla="*/ 64 h 79"/>
                <a:gd name="T14" fmla="*/ 2 w 76"/>
                <a:gd name="T15" fmla="*/ 64 h 79"/>
                <a:gd name="T16" fmla="*/ 8 w 76"/>
                <a:gd name="T17" fmla="*/ 64 h 79"/>
                <a:gd name="T18" fmla="*/ 6 w 76"/>
                <a:gd name="T19" fmla="*/ 62 h 79"/>
                <a:gd name="T20" fmla="*/ 35 w 76"/>
                <a:gd name="T21" fmla="*/ 75 h 79"/>
                <a:gd name="T22" fmla="*/ 33 w 76"/>
                <a:gd name="T23" fmla="*/ 75 h 79"/>
                <a:gd name="T24" fmla="*/ 31 w 76"/>
                <a:gd name="T25" fmla="*/ 77 h 79"/>
                <a:gd name="T26" fmla="*/ 33 w 76"/>
                <a:gd name="T27" fmla="*/ 77 h 79"/>
                <a:gd name="T28" fmla="*/ 37 w 76"/>
                <a:gd name="T29" fmla="*/ 79 h 79"/>
                <a:gd name="T30" fmla="*/ 37 w 76"/>
                <a:gd name="T31" fmla="*/ 77 h 79"/>
                <a:gd name="T32" fmla="*/ 60 w 76"/>
                <a:gd name="T33" fmla="*/ 44 h 79"/>
                <a:gd name="T34" fmla="*/ 57 w 76"/>
                <a:gd name="T35" fmla="*/ 44 h 79"/>
                <a:gd name="T36" fmla="*/ 57 w 76"/>
                <a:gd name="T37" fmla="*/ 44 h 79"/>
                <a:gd name="T38" fmla="*/ 57 w 76"/>
                <a:gd name="T39" fmla="*/ 50 h 79"/>
                <a:gd name="T40" fmla="*/ 57 w 76"/>
                <a:gd name="T41" fmla="*/ 56 h 79"/>
                <a:gd name="T42" fmla="*/ 62 w 76"/>
                <a:gd name="T43" fmla="*/ 50 h 79"/>
                <a:gd name="T44" fmla="*/ 66 w 76"/>
                <a:gd name="T45" fmla="*/ 48 h 79"/>
                <a:gd name="T46" fmla="*/ 72 w 76"/>
                <a:gd name="T47" fmla="*/ 44 h 79"/>
                <a:gd name="T48" fmla="*/ 68 w 76"/>
                <a:gd name="T49" fmla="*/ 42 h 79"/>
                <a:gd name="T50" fmla="*/ 31 w 76"/>
                <a:gd name="T51" fmla="*/ 64 h 79"/>
                <a:gd name="T52" fmla="*/ 35 w 76"/>
                <a:gd name="T53" fmla="*/ 62 h 79"/>
                <a:gd name="T54" fmla="*/ 35 w 76"/>
                <a:gd name="T55" fmla="*/ 60 h 79"/>
                <a:gd name="T56" fmla="*/ 33 w 76"/>
                <a:gd name="T57" fmla="*/ 58 h 79"/>
                <a:gd name="T58" fmla="*/ 22 w 76"/>
                <a:gd name="T59" fmla="*/ 60 h 79"/>
                <a:gd name="T60" fmla="*/ 12 w 76"/>
                <a:gd name="T61" fmla="*/ 73 h 79"/>
                <a:gd name="T62" fmla="*/ 18 w 76"/>
                <a:gd name="T63" fmla="*/ 73 h 79"/>
                <a:gd name="T64" fmla="*/ 22 w 76"/>
                <a:gd name="T65" fmla="*/ 68 h 79"/>
                <a:gd name="T66" fmla="*/ 24 w 76"/>
                <a:gd name="T67" fmla="*/ 66 h 79"/>
                <a:gd name="T68" fmla="*/ 27 w 76"/>
                <a:gd name="T69" fmla="*/ 64 h 79"/>
                <a:gd name="T70" fmla="*/ 29 w 76"/>
                <a:gd name="T71" fmla="*/ 64 h 79"/>
                <a:gd name="T72" fmla="*/ 31 w 76"/>
                <a:gd name="T73" fmla="*/ 64 h 79"/>
                <a:gd name="T74" fmla="*/ 66 w 76"/>
                <a:gd name="T75" fmla="*/ 0 h 79"/>
                <a:gd name="T76" fmla="*/ 53 w 76"/>
                <a:gd name="T77" fmla="*/ 4 h 79"/>
                <a:gd name="T78" fmla="*/ 64 w 76"/>
                <a:gd name="T79" fmla="*/ 4 h 79"/>
                <a:gd name="T80" fmla="*/ 76 w 76"/>
                <a:gd name="T81" fmla="*/ 7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6" h="79">
                  <a:moveTo>
                    <a:pt x="39" y="50"/>
                  </a:moveTo>
                  <a:lnTo>
                    <a:pt x="37" y="50"/>
                  </a:lnTo>
                  <a:lnTo>
                    <a:pt x="37" y="50"/>
                  </a:lnTo>
                  <a:lnTo>
                    <a:pt x="37" y="52"/>
                  </a:lnTo>
                  <a:lnTo>
                    <a:pt x="37" y="54"/>
                  </a:lnTo>
                  <a:lnTo>
                    <a:pt x="37" y="56"/>
                  </a:lnTo>
                  <a:lnTo>
                    <a:pt x="39" y="56"/>
                  </a:lnTo>
                  <a:lnTo>
                    <a:pt x="39" y="54"/>
                  </a:lnTo>
                  <a:lnTo>
                    <a:pt x="39" y="52"/>
                  </a:lnTo>
                  <a:lnTo>
                    <a:pt x="39" y="52"/>
                  </a:lnTo>
                  <a:lnTo>
                    <a:pt x="39" y="50"/>
                  </a:lnTo>
                  <a:close/>
                  <a:moveTo>
                    <a:pt x="6" y="62"/>
                  </a:moveTo>
                  <a:lnTo>
                    <a:pt x="4" y="62"/>
                  </a:lnTo>
                  <a:lnTo>
                    <a:pt x="0" y="64"/>
                  </a:lnTo>
                  <a:lnTo>
                    <a:pt x="0" y="66"/>
                  </a:lnTo>
                  <a:lnTo>
                    <a:pt x="2" y="64"/>
                  </a:lnTo>
                  <a:lnTo>
                    <a:pt x="6" y="64"/>
                  </a:lnTo>
                  <a:lnTo>
                    <a:pt x="8" y="64"/>
                  </a:lnTo>
                  <a:lnTo>
                    <a:pt x="6" y="62"/>
                  </a:lnTo>
                  <a:lnTo>
                    <a:pt x="6" y="62"/>
                  </a:lnTo>
                  <a:close/>
                  <a:moveTo>
                    <a:pt x="35" y="75"/>
                  </a:moveTo>
                  <a:lnTo>
                    <a:pt x="35" y="75"/>
                  </a:lnTo>
                  <a:lnTo>
                    <a:pt x="33" y="75"/>
                  </a:lnTo>
                  <a:lnTo>
                    <a:pt x="33" y="75"/>
                  </a:lnTo>
                  <a:lnTo>
                    <a:pt x="31" y="75"/>
                  </a:lnTo>
                  <a:lnTo>
                    <a:pt x="31" y="77"/>
                  </a:lnTo>
                  <a:lnTo>
                    <a:pt x="31" y="77"/>
                  </a:lnTo>
                  <a:lnTo>
                    <a:pt x="33" y="77"/>
                  </a:lnTo>
                  <a:lnTo>
                    <a:pt x="35" y="77"/>
                  </a:lnTo>
                  <a:lnTo>
                    <a:pt x="37" y="79"/>
                  </a:lnTo>
                  <a:lnTo>
                    <a:pt x="37" y="79"/>
                  </a:lnTo>
                  <a:lnTo>
                    <a:pt x="37" y="77"/>
                  </a:lnTo>
                  <a:lnTo>
                    <a:pt x="35" y="75"/>
                  </a:lnTo>
                  <a:close/>
                  <a:moveTo>
                    <a:pt x="60" y="44"/>
                  </a:moveTo>
                  <a:lnTo>
                    <a:pt x="60" y="44"/>
                  </a:lnTo>
                  <a:lnTo>
                    <a:pt x="57" y="44"/>
                  </a:lnTo>
                  <a:lnTo>
                    <a:pt x="57" y="44"/>
                  </a:lnTo>
                  <a:lnTo>
                    <a:pt x="57" y="44"/>
                  </a:lnTo>
                  <a:lnTo>
                    <a:pt x="57" y="48"/>
                  </a:lnTo>
                  <a:lnTo>
                    <a:pt x="57" y="50"/>
                  </a:lnTo>
                  <a:lnTo>
                    <a:pt x="53" y="56"/>
                  </a:lnTo>
                  <a:lnTo>
                    <a:pt x="57" y="56"/>
                  </a:lnTo>
                  <a:lnTo>
                    <a:pt x="60" y="54"/>
                  </a:lnTo>
                  <a:lnTo>
                    <a:pt x="62" y="50"/>
                  </a:lnTo>
                  <a:lnTo>
                    <a:pt x="64" y="48"/>
                  </a:lnTo>
                  <a:lnTo>
                    <a:pt x="66" y="48"/>
                  </a:lnTo>
                  <a:lnTo>
                    <a:pt x="68" y="46"/>
                  </a:lnTo>
                  <a:lnTo>
                    <a:pt x="72" y="44"/>
                  </a:lnTo>
                  <a:lnTo>
                    <a:pt x="72" y="42"/>
                  </a:lnTo>
                  <a:lnTo>
                    <a:pt x="68" y="42"/>
                  </a:lnTo>
                  <a:lnTo>
                    <a:pt x="60" y="44"/>
                  </a:lnTo>
                  <a:close/>
                  <a:moveTo>
                    <a:pt x="31" y="64"/>
                  </a:moveTo>
                  <a:lnTo>
                    <a:pt x="33" y="64"/>
                  </a:lnTo>
                  <a:lnTo>
                    <a:pt x="35" y="62"/>
                  </a:lnTo>
                  <a:lnTo>
                    <a:pt x="35" y="62"/>
                  </a:lnTo>
                  <a:lnTo>
                    <a:pt x="35" y="60"/>
                  </a:lnTo>
                  <a:lnTo>
                    <a:pt x="35" y="58"/>
                  </a:lnTo>
                  <a:lnTo>
                    <a:pt x="33" y="58"/>
                  </a:lnTo>
                  <a:lnTo>
                    <a:pt x="29" y="58"/>
                  </a:lnTo>
                  <a:lnTo>
                    <a:pt x="22" y="60"/>
                  </a:lnTo>
                  <a:lnTo>
                    <a:pt x="20" y="60"/>
                  </a:lnTo>
                  <a:lnTo>
                    <a:pt x="12" y="73"/>
                  </a:lnTo>
                  <a:lnTo>
                    <a:pt x="14" y="73"/>
                  </a:lnTo>
                  <a:lnTo>
                    <a:pt x="18" y="73"/>
                  </a:lnTo>
                  <a:lnTo>
                    <a:pt x="22" y="71"/>
                  </a:lnTo>
                  <a:lnTo>
                    <a:pt x="22" y="68"/>
                  </a:lnTo>
                  <a:lnTo>
                    <a:pt x="24" y="68"/>
                  </a:lnTo>
                  <a:lnTo>
                    <a:pt x="24" y="66"/>
                  </a:lnTo>
                  <a:lnTo>
                    <a:pt x="27" y="64"/>
                  </a:lnTo>
                  <a:lnTo>
                    <a:pt x="27" y="64"/>
                  </a:lnTo>
                  <a:lnTo>
                    <a:pt x="29" y="64"/>
                  </a:lnTo>
                  <a:lnTo>
                    <a:pt x="29" y="64"/>
                  </a:lnTo>
                  <a:lnTo>
                    <a:pt x="31" y="64"/>
                  </a:lnTo>
                  <a:lnTo>
                    <a:pt x="31" y="64"/>
                  </a:lnTo>
                  <a:close/>
                  <a:moveTo>
                    <a:pt x="72" y="0"/>
                  </a:moveTo>
                  <a:lnTo>
                    <a:pt x="66" y="0"/>
                  </a:lnTo>
                  <a:lnTo>
                    <a:pt x="51" y="2"/>
                  </a:lnTo>
                  <a:lnTo>
                    <a:pt x="53" y="4"/>
                  </a:lnTo>
                  <a:lnTo>
                    <a:pt x="57" y="4"/>
                  </a:lnTo>
                  <a:lnTo>
                    <a:pt x="64" y="4"/>
                  </a:lnTo>
                  <a:lnTo>
                    <a:pt x="74" y="7"/>
                  </a:lnTo>
                  <a:lnTo>
                    <a:pt x="76" y="7"/>
                  </a:lnTo>
                  <a:lnTo>
                    <a:pt x="7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3" name="Freeform 7"/>
            <p:cNvSpPr>
              <a:spLocks noEditPoints="1"/>
            </p:cNvSpPr>
            <p:nvPr/>
          </p:nvSpPr>
          <p:spPr bwMode="auto">
            <a:xfrm>
              <a:off x="10952163" y="4110038"/>
              <a:ext cx="74613" cy="233362"/>
            </a:xfrm>
            <a:custGeom>
              <a:avLst/>
              <a:gdLst>
                <a:gd name="T0" fmla="*/ 39 w 47"/>
                <a:gd name="T1" fmla="*/ 10 h 147"/>
                <a:gd name="T2" fmla="*/ 35 w 47"/>
                <a:gd name="T3" fmla="*/ 0 h 147"/>
                <a:gd name="T4" fmla="*/ 33 w 47"/>
                <a:gd name="T5" fmla="*/ 0 h 147"/>
                <a:gd name="T6" fmla="*/ 27 w 47"/>
                <a:gd name="T7" fmla="*/ 0 h 147"/>
                <a:gd name="T8" fmla="*/ 22 w 47"/>
                <a:gd name="T9" fmla="*/ 2 h 147"/>
                <a:gd name="T10" fmla="*/ 20 w 47"/>
                <a:gd name="T11" fmla="*/ 12 h 147"/>
                <a:gd name="T12" fmla="*/ 14 w 47"/>
                <a:gd name="T13" fmla="*/ 19 h 147"/>
                <a:gd name="T14" fmla="*/ 16 w 47"/>
                <a:gd name="T15" fmla="*/ 21 h 147"/>
                <a:gd name="T16" fmla="*/ 14 w 47"/>
                <a:gd name="T17" fmla="*/ 31 h 147"/>
                <a:gd name="T18" fmla="*/ 29 w 47"/>
                <a:gd name="T19" fmla="*/ 41 h 147"/>
                <a:gd name="T20" fmla="*/ 35 w 47"/>
                <a:gd name="T21" fmla="*/ 39 h 147"/>
                <a:gd name="T22" fmla="*/ 41 w 47"/>
                <a:gd name="T23" fmla="*/ 21 h 147"/>
                <a:gd name="T24" fmla="*/ 10 w 47"/>
                <a:gd name="T25" fmla="*/ 134 h 147"/>
                <a:gd name="T26" fmla="*/ 10 w 47"/>
                <a:gd name="T27" fmla="*/ 136 h 147"/>
                <a:gd name="T28" fmla="*/ 10 w 47"/>
                <a:gd name="T29" fmla="*/ 138 h 147"/>
                <a:gd name="T30" fmla="*/ 10 w 47"/>
                <a:gd name="T31" fmla="*/ 138 h 147"/>
                <a:gd name="T32" fmla="*/ 12 w 47"/>
                <a:gd name="T33" fmla="*/ 136 h 147"/>
                <a:gd name="T34" fmla="*/ 10 w 47"/>
                <a:gd name="T35" fmla="*/ 134 h 147"/>
                <a:gd name="T36" fmla="*/ 45 w 47"/>
                <a:gd name="T37" fmla="*/ 72 h 147"/>
                <a:gd name="T38" fmla="*/ 47 w 47"/>
                <a:gd name="T39" fmla="*/ 72 h 147"/>
                <a:gd name="T40" fmla="*/ 45 w 47"/>
                <a:gd name="T41" fmla="*/ 74 h 147"/>
                <a:gd name="T42" fmla="*/ 45 w 47"/>
                <a:gd name="T43" fmla="*/ 72 h 147"/>
                <a:gd name="T44" fmla="*/ 43 w 47"/>
                <a:gd name="T45" fmla="*/ 74 h 147"/>
                <a:gd name="T46" fmla="*/ 45 w 47"/>
                <a:gd name="T47" fmla="*/ 76 h 147"/>
                <a:gd name="T48" fmla="*/ 45 w 47"/>
                <a:gd name="T49" fmla="*/ 74 h 147"/>
                <a:gd name="T50" fmla="*/ 39 w 47"/>
                <a:gd name="T51" fmla="*/ 93 h 147"/>
                <a:gd name="T52" fmla="*/ 41 w 47"/>
                <a:gd name="T53" fmla="*/ 91 h 147"/>
                <a:gd name="T54" fmla="*/ 39 w 47"/>
                <a:gd name="T55" fmla="*/ 87 h 147"/>
                <a:gd name="T56" fmla="*/ 4 w 47"/>
                <a:gd name="T57" fmla="*/ 143 h 147"/>
                <a:gd name="T58" fmla="*/ 0 w 47"/>
                <a:gd name="T59" fmla="*/ 143 h 147"/>
                <a:gd name="T60" fmla="*/ 0 w 47"/>
                <a:gd name="T61" fmla="*/ 145 h 147"/>
                <a:gd name="T62" fmla="*/ 0 w 47"/>
                <a:gd name="T63" fmla="*/ 147 h 147"/>
                <a:gd name="T64" fmla="*/ 4 w 47"/>
                <a:gd name="T65" fmla="*/ 147 h 147"/>
                <a:gd name="T66" fmla="*/ 6 w 47"/>
                <a:gd name="T67" fmla="*/ 145 h 147"/>
                <a:gd name="T68" fmla="*/ 4 w 47"/>
                <a:gd name="T69" fmla="*/ 143 h 147"/>
                <a:gd name="T70" fmla="*/ 33 w 47"/>
                <a:gd name="T71" fmla="*/ 58 h 147"/>
                <a:gd name="T72" fmla="*/ 31 w 47"/>
                <a:gd name="T73" fmla="*/ 60 h 147"/>
                <a:gd name="T74" fmla="*/ 24 w 47"/>
                <a:gd name="T75" fmla="*/ 66 h 147"/>
                <a:gd name="T76" fmla="*/ 27 w 47"/>
                <a:gd name="T77" fmla="*/ 68 h 147"/>
                <a:gd name="T78" fmla="*/ 22 w 47"/>
                <a:gd name="T79" fmla="*/ 70 h 147"/>
                <a:gd name="T80" fmla="*/ 20 w 47"/>
                <a:gd name="T81" fmla="*/ 70 h 147"/>
                <a:gd name="T82" fmla="*/ 24 w 47"/>
                <a:gd name="T83" fmla="*/ 70 h 147"/>
                <a:gd name="T84" fmla="*/ 27 w 47"/>
                <a:gd name="T85" fmla="*/ 72 h 147"/>
                <a:gd name="T86" fmla="*/ 27 w 47"/>
                <a:gd name="T87" fmla="*/ 70 h 147"/>
                <a:gd name="T88" fmla="*/ 33 w 47"/>
                <a:gd name="T89" fmla="*/ 64 h 147"/>
                <a:gd name="T90" fmla="*/ 33 w 47"/>
                <a:gd name="T91" fmla="*/ 60 h 147"/>
                <a:gd name="T92" fmla="*/ 20 w 47"/>
                <a:gd name="T93" fmla="*/ 118 h 147"/>
                <a:gd name="T94" fmla="*/ 18 w 47"/>
                <a:gd name="T95" fmla="*/ 120 h 147"/>
                <a:gd name="T96" fmla="*/ 18 w 47"/>
                <a:gd name="T97" fmla="*/ 122 h 147"/>
                <a:gd name="T98" fmla="*/ 16 w 47"/>
                <a:gd name="T99" fmla="*/ 124 h 147"/>
                <a:gd name="T100" fmla="*/ 18 w 47"/>
                <a:gd name="T101" fmla="*/ 126 h 147"/>
                <a:gd name="T102" fmla="*/ 20 w 47"/>
                <a:gd name="T103" fmla="*/ 124 h 147"/>
                <a:gd name="T104" fmla="*/ 20 w 47"/>
                <a:gd name="T105" fmla="*/ 120 h 147"/>
                <a:gd name="T106" fmla="*/ 20 w 47"/>
                <a:gd name="T107" fmla="*/ 118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7" h="147">
                  <a:moveTo>
                    <a:pt x="41" y="21"/>
                  </a:moveTo>
                  <a:lnTo>
                    <a:pt x="39" y="10"/>
                  </a:lnTo>
                  <a:lnTo>
                    <a:pt x="35" y="2"/>
                  </a:lnTo>
                  <a:lnTo>
                    <a:pt x="35" y="0"/>
                  </a:lnTo>
                  <a:lnTo>
                    <a:pt x="33" y="0"/>
                  </a:lnTo>
                  <a:lnTo>
                    <a:pt x="33" y="0"/>
                  </a:lnTo>
                  <a:lnTo>
                    <a:pt x="27" y="0"/>
                  </a:lnTo>
                  <a:lnTo>
                    <a:pt x="27" y="0"/>
                  </a:lnTo>
                  <a:lnTo>
                    <a:pt x="24" y="0"/>
                  </a:lnTo>
                  <a:lnTo>
                    <a:pt x="22" y="2"/>
                  </a:lnTo>
                  <a:lnTo>
                    <a:pt x="20" y="6"/>
                  </a:lnTo>
                  <a:lnTo>
                    <a:pt x="20" y="12"/>
                  </a:lnTo>
                  <a:lnTo>
                    <a:pt x="18" y="17"/>
                  </a:lnTo>
                  <a:lnTo>
                    <a:pt x="14" y="19"/>
                  </a:lnTo>
                  <a:lnTo>
                    <a:pt x="14" y="19"/>
                  </a:lnTo>
                  <a:lnTo>
                    <a:pt x="16" y="21"/>
                  </a:lnTo>
                  <a:lnTo>
                    <a:pt x="14" y="25"/>
                  </a:lnTo>
                  <a:lnTo>
                    <a:pt x="14" y="31"/>
                  </a:lnTo>
                  <a:lnTo>
                    <a:pt x="16" y="35"/>
                  </a:lnTo>
                  <a:lnTo>
                    <a:pt x="29" y="41"/>
                  </a:lnTo>
                  <a:lnTo>
                    <a:pt x="33" y="43"/>
                  </a:lnTo>
                  <a:lnTo>
                    <a:pt x="35" y="39"/>
                  </a:lnTo>
                  <a:lnTo>
                    <a:pt x="39" y="33"/>
                  </a:lnTo>
                  <a:lnTo>
                    <a:pt x="41" y="21"/>
                  </a:lnTo>
                  <a:close/>
                  <a:moveTo>
                    <a:pt x="10" y="134"/>
                  </a:moveTo>
                  <a:lnTo>
                    <a:pt x="10" y="134"/>
                  </a:lnTo>
                  <a:lnTo>
                    <a:pt x="10" y="134"/>
                  </a:lnTo>
                  <a:lnTo>
                    <a:pt x="10" y="136"/>
                  </a:lnTo>
                  <a:lnTo>
                    <a:pt x="8" y="136"/>
                  </a:lnTo>
                  <a:lnTo>
                    <a:pt x="10" y="138"/>
                  </a:lnTo>
                  <a:lnTo>
                    <a:pt x="10" y="138"/>
                  </a:lnTo>
                  <a:lnTo>
                    <a:pt x="10" y="138"/>
                  </a:lnTo>
                  <a:lnTo>
                    <a:pt x="10" y="136"/>
                  </a:lnTo>
                  <a:lnTo>
                    <a:pt x="12" y="136"/>
                  </a:lnTo>
                  <a:lnTo>
                    <a:pt x="10" y="134"/>
                  </a:lnTo>
                  <a:lnTo>
                    <a:pt x="10" y="134"/>
                  </a:lnTo>
                  <a:close/>
                  <a:moveTo>
                    <a:pt x="47" y="72"/>
                  </a:moveTo>
                  <a:lnTo>
                    <a:pt x="45" y="72"/>
                  </a:lnTo>
                  <a:lnTo>
                    <a:pt x="45" y="74"/>
                  </a:lnTo>
                  <a:lnTo>
                    <a:pt x="47" y="72"/>
                  </a:lnTo>
                  <a:lnTo>
                    <a:pt x="47" y="72"/>
                  </a:lnTo>
                  <a:close/>
                  <a:moveTo>
                    <a:pt x="45" y="74"/>
                  </a:moveTo>
                  <a:lnTo>
                    <a:pt x="45" y="74"/>
                  </a:lnTo>
                  <a:lnTo>
                    <a:pt x="45" y="72"/>
                  </a:lnTo>
                  <a:lnTo>
                    <a:pt x="43" y="74"/>
                  </a:lnTo>
                  <a:lnTo>
                    <a:pt x="43" y="74"/>
                  </a:lnTo>
                  <a:lnTo>
                    <a:pt x="45" y="76"/>
                  </a:lnTo>
                  <a:lnTo>
                    <a:pt x="45" y="76"/>
                  </a:lnTo>
                  <a:lnTo>
                    <a:pt x="45" y="74"/>
                  </a:lnTo>
                  <a:lnTo>
                    <a:pt x="45" y="74"/>
                  </a:lnTo>
                  <a:close/>
                  <a:moveTo>
                    <a:pt x="39" y="91"/>
                  </a:moveTo>
                  <a:lnTo>
                    <a:pt x="39" y="93"/>
                  </a:lnTo>
                  <a:lnTo>
                    <a:pt x="39" y="93"/>
                  </a:lnTo>
                  <a:lnTo>
                    <a:pt x="41" y="91"/>
                  </a:lnTo>
                  <a:lnTo>
                    <a:pt x="41" y="87"/>
                  </a:lnTo>
                  <a:lnTo>
                    <a:pt x="39" y="87"/>
                  </a:lnTo>
                  <a:lnTo>
                    <a:pt x="39" y="91"/>
                  </a:lnTo>
                  <a:close/>
                  <a:moveTo>
                    <a:pt x="4" y="143"/>
                  </a:moveTo>
                  <a:lnTo>
                    <a:pt x="2" y="143"/>
                  </a:lnTo>
                  <a:lnTo>
                    <a:pt x="0" y="143"/>
                  </a:lnTo>
                  <a:lnTo>
                    <a:pt x="0" y="145"/>
                  </a:lnTo>
                  <a:lnTo>
                    <a:pt x="0" y="145"/>
                  </a:lnTo>
                  <a:lnTo>
                    <a:pt x="0" y="145"/>
                  </a:lnTo>
                  <a:lnTo>
                    <a:pt x="0" y="147"/>
                  </a:lnTo>
                  <a:lnTo>
                    <a:pt x="2" y="147"/>
                  </a:lnTo>
                  <a:lnTo>
                    <a:pt x="4" y="147"/>
                  </a:lnTo>
                  <a:lnTo>
                    <a:pt x="4" y="147"/>
                  </a:lnTo>
                  <a:lnTo>
                    <a:pt x="6" y="145"/>
                  </a:lnTo>
                  <a:lnTo>
                    <a:pt x="6" y="145"/>
                  </a:lnTo>
                  <a:lnTo>
                    <a:pt x="4" y="143"/>
                  </a:lnTo>
                  <a:close/>
                  <a:moveTo>
                    <a:pt x="33" y="60"/>
                  </a:moveTo>
                  <a:lnTo>
                    <a:pt x="33" y="58"/>
                  </a:lnTo>
                  <a:lnTo>
                    <a:pt x="33" y="58"/>
                  </a:lnTo>
                  <a:lnTo>
                    <a:pt x="31" y="60"/>
                  </a:lnTo>
                  <a:lnTo>
                    <a:pt x="27" y="64"/>
                  </a:lnTo>
                  <a:lnTo>
                    <a:pt x="24" y="66"/>
                  </a:lnTo>
                  <a:lnTo>
                    <a:pt x="27" y="66"/>
                  </a:lnTo>
                  <a:lnTo>
                    <a:pt x="27" y="68"/>
                  </a:lnTo>
                  <a:lnTo>
                    <a:pt x="27" y="68"/>
                  </a:lnTo>
                  <a:lnTo>
                    <a:pt x="22" y="70"/>
                  </a:lnTo>
                  <a:lnTo>
                    <a:pt x="20" y="70"/>
                  </a:lnTo>
                  <a:lnTo>
                    <a:pt x="20" y="70"/>
                  </a:lnTo>
                  <a:lnTo>
                    <a:pt x="22" y="70"/>
                  </a:lnTo>
                  <a:lnTo>
                    <a:pt x="24" y="70"/>
                  </a:lnTo>
                  <a:lnTo>
                    <a:pt x="27" y="72"/>
                  </a:lnTo>
                  <a:lnTo>
                    <a:pt x="27" y="72"/>
                  </a:lnTo>
                  <a:lnTo>
                    <a:pt x="29" y="70"/>
                  </a:lnTo>
                  <a:lnTo>
                    <a:pt x="27" y="70"/>
                  </a:lnTo>
                  <a:lnTo>
                    <a:pt x="29" y="68"/>
                  </a:lnTo>
                  <a:lnTo>
                    <a:pt x="33" y="64"/>
                  </a:lnTo>
                  <a:lnTo>
                    <a:pt x="35" y="60"/>
                  </a:lnTo>
                  <a:lnTo>
                    <a:pt x="33" y="60"/>
                  </a:lnTo>
                  <a:lnTo>
                    <a:pt x="33" y="60"/>
                  </a:lnTo>
                  <a:close/>
                  <a:moveTo>
                    <a:pt x="20" y="118"/>
                  </a:moveTo>
                  <a:lnTo>
                    <a:pt x="18" y="118"/>
                  </a:lnTo>
                  <a:lnTo>
                    <a:pt x="18" y="120"/>
                  </a:lnTo>
                  <a:lnTo>
                    <a:pt x="18" y="120"/>
                  </a:lnTo>
                  <a:lnTo>
                    <a:pt x="18" y="122"/>
                  </a:lnTo>
                  <a:lnTo>
                    <a:pt x="18" y="124"/>
                  </a:lnTo>
                  <a:lnTo>
                    <a:pt x="16" y="124"/>
                  </a:lnTo>
                  <a:lnTo>
                    <a:pt x="16" y="124"/>
                  </a:lnTo>
                  <a:lnTo>
                    <a:pt x="18" y="126"/>
                  </a:lnTo>
                  <a:lnTo>
                    <a:pt x="18" y="124"/>
                  </a:lnTo>
                  <a:lnTo>
                    <a:pt x="20" y="124"/>
                  </a:lnTo>
                  <a:lnTo>
                    <a:pt x="20" y="122"/>
                  </a:lnTo>
                  <a:lnTo>
                    <a:pt x="20" y="120"/>
                  </a:lnTo>
                  <a:lnTo>
                    <a:pt x="22" y="120"/>
                  </a:lnTo>
                  <a:lnTo>
                    <a:pt x="20" y="118"/>
                  </a:lnTo>
                  <a:lnTo>
                    <a:pt x="20" y="11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4" name="Freeform 8"/>
            <p:cNvSpPr>
              <a:spLocks/>
            </p:cNvSpPr>
            <p:nvPr/>
          </p:nvSpPr>
          <p:spPr bwMode="auto">
            <a:xfrm>
              <a:off x="7088188" y="3219450"/>
              <a:ext cx="6350" cy="3175"/>
            </a:xfrm>
            <a:custGeom>
              <a:avLst/>
              <a:gdLst>
                <a:gd name="T0" fmla="*/ 2 w 4"/>
                <a:gd name="T1" fmla="*/ 0 h 2"/>
                <a:gd name="T2" fmla="*/ 2 w 4"/>
                <a:gd name="T3" fmla="*/ 0 h 2"/>
                <a:gd name="T4" fmla="*/ 4 w 4"/>
                <a:gd name="T5" fmla="*/ 0 h 2"/>
                <a:gd name="T6" fmla="*/ 4 w 4"/>
                <a:gd name="T7" fmla="*/ 0 h 2"/>
                <a:gd name="T8" fmla="*/ 4 w 4"/>
                <a:gd name="T9" fmla="*/ 0 h 2"/>
                <a:gd name="T10" fmla="*/ 4 w 4"/>
                <a:gd name="T11" fmla="*/ 0 h 2"/>
                <a:gd name="T12" fmla="*/ 4 w 4"/>
                <a:gd name="T13" fmla="*/ 0 h 2"/>
                <a:gd name="T14" fmla="*/ 4 w 4"/>
                <a:gd name="T15" fmla="*/ 0 h 2"/>
                <a:gd name="T16" fmla="*/ 4 w 4"/>
                <a:gd name="T17" fmla="*/ 2 h 2"/>
                <a:gd name="T18" fmla="*/ 4 w 4"/>
                <a:gd name="T19" fmla="*/ 2 h 2"/>
                <a:gd name="T20" fmla="*/ 4 w 4"/>
                <a:gd name="T21" fmla="*/ 2 h 2"/>
                <a:gd name="T22" fmla="*/ 4 w 4"/>
                <a:gd name="T23" fmla="*/ 2 h 2"/>
                <a:gd name="T24" fmla="*/ 4 w 4"/>
                <a:gd name="T25" fmla="*/ 2 h 2"/>
                <a:gd name="T26" fmla="*/ 4 w 4"/>
                <a:gd name="T27" fmla="*/ 2 h 2"/>
                <a:gd name="T28" fmla="*/ 4 w 4"/>
                <a:gd name="T29" fmla="*/ 2 h 2"/>
                <a:gd name="T30" fmla="*/ 4 w 4"/>
                <a:gd name="T31" fmla="*/ 2 h 2"/>
                <a:gd name="T32" fmla="*/ 4 w 4"/>
                <a:gd name="T33" fmla="*/ 2 h 2"/>
                <a:gd name="T34" fmla="*/ 2 w 4"/>
                <a:gd name="T35" fmla="*/ 2 h 2"/>
                <a:gd name="T36" fmla="*/ 2 w 4"/>
                <a:gd name="T37" fmla="*/ 2 h 2"/>
                <a:gd name="T38" fmla="*/ 2 w 4"/>
                <a:gd name="T39" fmla="*/ 2 h 2"/>
                <a:gd name="T40" fmla="*/ 2 w 4"/>
                <a:gd name="T41" fmla="*/ 2 h 2"/>
                <a:gd name="T42" fmla="*/ 2 w 4"/>
                <a:gd name="T43" fmla="*/ 2 h 2"/>
                <a:gd name="T44" fmla="*/ 2 w 4"/>
                <a:gd name="T45" fmla="*/ 2 h 2"/>
                <a:gd name="T46" fmla="*/ 2 w 4"/>
                <a:gd name="T47" fmla="*/ 2 h 2"/>
                <a:gd name="T48" fmla="*/ 2 w 4"/>
                <a:gd name="T49" fmla="*/ 2 h 2"/>
                <a:gd name="T50" fmla="*/ 2 w 4"/>
                <a:gd name="T51" fmla="*/ 2 h 2"/>
                <a:gd name="T52" fmla="*/ 0 w 4"/>
                <a:gd name="T53" fmla="*/ 0 h 2"/>
                <a:gd name="T54" fmla="*/ 0 w 4"/>
                <a:gd name="T55" fmla="*/ 0 h 2"/>
                <a:gd name="T56" fmla="*/ 2 w 4"/>
                <a:gd name="T57" fmla="*/ 0 h 2"/>
                <a:gd name="T58" fmla="*/ 2 w 4"/>
                <a:gd name="T5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 h="2">
                  <a:moveTo>
                    <a:pt x="2" y="0"/>
                  </a:moveTo>
                  <a:lnTo>
                    <a:pt x="2" y="0"/>
                  </a:lnTo>
                  <a:lnTo>
                    <a:pt x="4" y="0"/>
                  </a:lnTo>
                  <a:lnTo>
                    <a:pt x="4" y="0"/>
                  </a:lnTo>
                  <a:lnTo>
                    <a:pt x="4" y="0"/>
                  </a:lnTo>
                  <a:lnTo>
                    <a:pt x="4" y="0"/>
                  </a:lnTo>
                  <a:lnTo>
                    <a:pt x="4" y="0"/>
                  </a:lnTo>
                  <a:lnTo>
                    <a:pt x="4" y="0"/>
                  </a:lnTo>
                  <a:lnTo>
                    <a:pt x="4" y="2"/>
                  </a:lnTo>
                  <a:lnTo>
                    <a:pt x="4" y="2"/>
                  </a:lnTo>
                  <a:lnTo>
                    <a:pt x="4" y="2"/>
                  </a:lnTo>
                  <a:lnTo>
                    <a:pt x="4" y="2"/>
                  </a:lnTo>
                  <a:lnTo>
                    <a:pt x="4" y="2"/>
                  </a:lnTo>
                  <a:lnTo>
                    <a:pt x="4" y="2"/>
                  </a:lnTo>
                  <a:lnTo>
                    <a:pt x="4" y="2"/>
                  </a:lnTo>
                  <a:lnTo>
                    <a:pt x="4" y="2"/>
                  </a:lnTo>
                  <a:lnTo>
                    <a:pt x="4" y="2"/>
                  </a:lnTo>
                  <a:lnTo>
                    <a:pt x="2" y="2"/>
                  </a:lnTo>
                  <a:lnTo>
                    <a:pt x="2" y="2"/>
                  </a:lnTo>
                  <a:lnTo>
                    <a:pt x="2" y="2"/>
                  </a:lnTo>
                  <a:lnTo>
                    <a:pt x="2" y="2"/>
                  </a:lnTo>
                  <a:lnTo>
                    <a:pt x="2" y="2"/>
                  </a:lnTo>
                  <a:lnTo>
                    <a:pt x="2" y="2"/>
                  </a:lnTo>
                  <a:lnTo>
                    <a:pt x="2" y="2"/>
                  </a:lnTo>
                  <a:lnTo>
                    <a:pt x="2" y="2"/>
                  </a:lnTo>
                  <a:lnTo>
                    <a:pt x="2" y="2"/>
                  </a:lnTo>
                  <a:lnTo>
                    <a:pt x="0" y="0"/>
                  </a:lnTo>
                  <a:lnTo>
                    <a:pt x="0"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5" name="Freeform 9"/>
            <p:cNvSpPr>
              <a:spLocks noEditPoints="1"/>
            </p:cNvSpPr>
            <p:nvPr/>
          </p:nvSpPr>
          <p:spPr bwMode="auto">
            <a:xfrm>
              <a:off x="10928350" y="4651375"/>
              <a:ext cx="338138" cy="422275"/>
            </a:xfrm>
            <a:custGeom>
              <a:avLst/>
              <a:gdLst>
                <a:gd name="T0" fmla="*/ 27 w 213"/>
                <a:gd name="T1" fmla="*/ 146 h 266"/>
                <a:gd name="T2" fmla="*/ 25 w 213"/>
                <a:gd name="T3" fmla="*/ 144 h 266"/>
                <a:gd name="T4" fmla="*/ 25 w 213"/>
                <a:gd name="T5" fmla="*/ 148 h 266"/>
                <a:gd name="T6" fmla="*/ 15 w 213"/>
                <a:gd name="T7" fmla="*/ 150 h 266"/>
                <a:gd name="T8" fmla="*/ 17 w 213"/>
                <a:gd name="T9" fmla="*/ 148 h 266"/>
                <a:gd name="T10" fmla="*/ 15 w 213"/>
                <a:gd name="T11" fmla="*/ 148 h 266"/>
                <a:gd name="T12" fmla="*/ 13 w 213"/>
                <a:gd name="T13" fmla="*/ 152 h 266"/>
                <a:gd name="T14" fmla="*/ 151 w 213"/>
                <a:gd name="T15" fmla="*/ 183 h 266"/>
                <a:gd name="T16" fmla="*/ 145 w 213"/>
                <a:gd name="T17" fmla="*/ 161 h 266"/>
                <a:gd name="T18" fmla="*/ 141 w 213"/>
                <a:gd name="T19" fmla="*/ 136 h 266"/>
                <a:gd name="T20" fmla="*/ 153 w 213"/>
                <a:gd name="T21" fmla="*/ 113 h 266"/>
                <a:gd name="T22" fmla="*/ 126 w 213"/>
                <a:gd name="T23" fmla="*/ 107 h 266"/>
                <a:gd name="T24" fmla="*/ 83 w 213"/>
                <a:gd name="T25" fmla="*/ 117 h 266"/>
                <a:gd name="T26" fmla="*/ 75 w 213"/>
                <a:gd name="T27" fmla="*/ 126 h 266"/>
                <a:gd name="T28" fmla="*/ 70 w 213"/>
                <a:gd name="T29" fmla="*/ 128 h 266"/>
                <a:gd name="T30" fmla="*/ 68 w 213"/>
                <a:gd name="T31" fmla="*/ 126 h 266"/>
                <a:gd name="T32" fmla="*/ 66 w 213"/>
                <a:gd name="T33" fmla="*/ 126 h 266"/>
                <a:gd name="T34" fmla="*/ 64 w 213"/>
                <a:gd name="T35" fmla="*/ 126 h 266"/>
                <a:gd name="T36" fmla="*/ 54 w 213"/>
                <a:gd name="T37" fmla="*/ 130 h 266"/>
                <a:gd name="T38" fmla="*/ 29 w 213"/>
                <a:gd name="T39" fmla="*/ 142 h 266"/>
                <a:gd name="T40" fmla="*/ 42 w 213"/>
                <a:gd name="T41" fmla="*/ 144 h 266"/>
                <a:gd name="T42" fmla="*/ 62 w 213"/>
                <a:gd name="T43" fmla="*/ 152 h 266"/>
                <a:gd name="T44" fmla="*/ 70 w 213"/>
                <a:gd name="T45" fmla="*/ 177 h 266"/>
                <a:gd name="T46" fmla="*/ 70 w 213"/>
                <a:gd name="T47" fmla="*/ 192 h 266"/>
                <a:gd name="T48" fmla="*/ 70 w 213"/>
                <a:gd name="T49" fmla="*/ 196 h 266"/>
                <a:gd name="T50" fmla="*/ 72 w 213"/>
                <a:gd name="T51" fmla="*/ 200 h 266"/>
                <a:gd name="T52" fmla="*/ 77 w 213"/>
                <a:gd name="T53" fmla="*/ 208 h 266"/>
                <a:gd name="T54" fmla="*/ 72 w 213"/>
                <a:gd name="T55" fmla="*/ 221 h 266"/>
                <a:gd name="T56" fmla="*/ 48 w 213"/>
                <a:gd name="T57" fmla="*/ 223 h 266"/>
                <a:gd name="T58" fmla="*/ 35 w 213"/>
                <a:gd name="T59" fmla="*/ 239 h 266"/>
                <a:gd name="T60" fmla="*/ 17 w 213"/>
                <a:gd name="T61" fmla="*/ 254 h 266"/>
                <a:gd name="T62" fmla="*/ 6 w 213"/>
                <a:gd name="T63" fmla="*/ 258 h 266"/>
                <a:gd name="T64" fmla="*/ 9 w 213"/>
                <a:gd name="T65" fmla="*/ 266 h 266"/>
                <a:gd name="T66" fmla="*/ 19 w 213"/>
                <a:gd name="T67" fmla="*/ 258 h 266"/>
                <a:gd name="T68" fmla="*/ 46 w 213"/>
                <a:gd name="T69" fmla="*/ 254 h 266"/>
                <a:gd name="T70" fmla="*/ 54 w 213"/>
                <a:gd name="T71" fmla="*/ 256 h 266"/>
                <a:gd name="T72" fmla="*/ 66 w 213"/>
                <a:gd name="T73" fmla="*/ 252 h 266"/>
                <a:gd name="T74" fmla="*/ 103 w 213"/>
                <a:gd name="T75" fmla="*/ 247 h 266"/>
                <a:gd name="T76" fmla="*/ 132 w 213"/>
                <a:gd name="T77" fmla="*/ 241 h 266"/>
                <a:gd name="T78" fmla="*/ 151 w 213"/>
                <a:gd name="T79" fmla="*/ 231 h 266"/>
                <a:gd name="T80" fmla="*/ 159 w 213"/>
                <a:gd name="T81" fmla="*/ 216 h 266"/>
                <a:gd name="T82" fmla="*/ 213 w 213"/>
                <a:gd name="T83" fmla="*/ 4 h 266"/>
                <a:gd name="T84" fmla="*/ 207 w 213"/>
                <a:gd name="T85" fmla="*/ 6 h 266"/>
                <a:gd name="T86" fmla="*/ 198 w 213"/>
                <a:gd name="T87" fmla="*/ 6 h 266"/>
                <a:gd name="T88" fmla="*/ 184 w 213"/>
                <a:gd name="T89" fmla="*/ 14 h 266"/>
                <a:gd name="T90" fmla="*/ 165 w 213"/>
                <a:gd name="T91" fmla="*/ 35 h 266"/>
                <a:gd name="T92" fmla="*/ 161 w 213"/>
                <a:gd name="T93" fmla="*/ 41 h 266"/>
                <a:gd name="T94" fmla="*/ 169 w 213"/>
                <a:gd name="T95" fmla="*/ 43 h 266"/>
                <a:gd name="T96" fmla="*/ 188 w 213"/>
                <a:gd name="T97" fmla="*/ 29 h 266"/>
                <a:gd name="T98" fmla="*/ 196 w 213"/>
                <a:gd name="T99" fmla="*/ 27 h 266"/>
                <a:gd name="T100" fmla="*/ 202 w 213"/>
                <a:gd name="T101" fmla="*/ 18 h 266"/>
                <a:gd name="T102" fmla="*/ 209 w 213"/>
                <a:gd name="T103" fmla="*/ 16 h 266"/>
                <a:gd name="T104" fmla="*/ 213 w 213"/>
                <a:gd name="T105" fmla="*/ 1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3" h="266">
                  <a:moveTo>
                    <a:pt x="25" y="148"/>
                  </a:moveTo>
                  <a:lnTo>
                    <a:pt x="27" y="148"/>
                  </a:lnTo>
                  <a:lnTo>
                    <a:pt x="27" y="148"/>
                  </a:lnTo>
                  <a:lnTo>
                    <a:pt x="27" y="146"/>
                  </a:lnTo>
                  <a:lnTo>
                    <a:pt x="27" y="146"/>
                  </a:lnTo>
                  <a:lnTo>
                    <a:pt x="27" y="144"/>
                  </a:lnTo>
                  <a:lnTo>
                    <a:pt x="27" y="144"/>
                  </a:lnTo>
                  <a:lnTo>
                    <a:pt x="25" y="144"/>
                  </a:lnTo>
                  <a:lnTo>
                    <a:pt x="25" y="146"/>
                  </a:lnTo>
                  <a:lnTo>
                    <a:pt x="23" y="148"/>
                  </a:lnTo>
                  <a:lnTo>
                    <a:pt x="25" y="148"/>
                  </a:lnTo>
                  <a:lnTo>
                    <a:pt x="25" y="148"/>
                  </a:lnTo>
                  <a:close/>
                  <a:moveTo>
                    <a:pt x="15" y="152"/>
                  </a:moveTo>
                  <a:lnTo>
                    <a:pt x="17" y="152"/>
                  </a:lnTo>
                  <a:lnTo>
                    <a:pt x="17" y="150"/>
                  </a:lnTo>
                  <a:lnTo>
                    <a:pt x="15" y="150"/>
                  </a:lnTo>
                  <a:lnTo>
                    <a:pt x="15" y="150"/>
                  </a:lnTo>
                  <a:lnTo>
                    <a:pt x="15" y="148"/>
                  </a:lnTo>
                  <a:lnTo>
                    <a:pt x="15" y="148"/>
                  </a:lnTo>
                  <a:lnTo>
                    <a:pt x="17" y="148"/>
                  </a:lnTo>
                  <a:lnTo>
                    <a:pt x="17" y="150"/>
                  </a:lnTo>
                  <a:lnTo>
                    <a:pt x="17" y="148"/>
                  </a:lnTo>
                  <a:lnTo>
                    <a:pt x="17" y="148"/>
                  </a:lnTo>
                  <a:lnTo>
                    <a:pt x="15" y="148"/>
                  </a:lnTo>
                  <a:lnTo>
                    <a:pt x="13" y="148"/>
                  </a:lnTo>
                  <a:lnTo>
                    <a:pt x="13" y="148"/>
                  </a:lnTo>
                  <a:lnTo>
                    <a:pt x="13" y="150"/>
                  </a:lnTo>
                  <a:lnTo>
                    <a:pt x="13" y="152"/>
                  </a:lnTo>
                  <a:lnTo>
                    <a:pt x="15" y="152"/>
                  </a:lnTo>
                  <a:close/>
                  <a:moveTo>
                    <a:pt x="163" y="192"/>
                  </a:moveTo>
                  <a:lnTo>
                    <a:pt x="155" y="188"/>
                  </a:lnTo>
                  <a:lnTo>
                    <a:pt x="151" y="183"/>
                  </a:lnTo>
                  <a:lnTo>
                    <a:pt x="151" y="181"/>
                  </a:lnTo>
                  <a:lnTo>
                    <a:pt x="149" y="179"/>
                  </a:lnTo>
                  <a:lnTo>
                    <a:pt x="145" y="167"/>
                  </a:lnTo>
                  <a:lnTo>
                    <a:pt x="145" y="161"/>
                  </a:lnTo>
                  <a:lnTo>
                    <a:pt x="149" y="157"/>
                  </a:lnTo>
                  <a:lnTo>
                    <a:pt x="147" y="150"/>
                  </a:lnTo>
                  <a:lnTo>
                    <a:pt x="143" y="140"/>
                  </a:lnTo>
                  <a:lnTo>
                    <a:pt x="141" y="136"/>
                  </a:lnTo>
                  <a:lnTo>
                    <a:pt x="141" y="130"/>
                  </a:lnTo>
                  <a:lnTo>
                    <a:pt x="143" y="128"/>
                  </a:lnTo>
                  <a:lnTo>
                    <a:pt x="147" y="128"/>
                  </a:lnTo>
                  <a:lnTo>
                    <a:pt x="153" y="113"/>
                  </a:lnTo>
                  <a:lnTo>
                    <a:pt x="159" y="101"/>
                  </a:lnTo>
                  <a:lnTo>
                    <a:pt x="151" y="99"/>
                  </a:lnTo>
                  <a:lnTo>
                    <a:pt x="128" y="105"/>
                  </a:lnTo>
                  <a:lnTo>
                    <a:pt x="126" y="107"/>
                  </a:lnTo>
                  <a:lnTo>
                    <a:pt x="116" y="111"/>
                  </a:lnTo>
                  <a:lnTo>
                    <a:pt x="112" y="113"/>
                  </a:lnTo>
                  <a:lnTo>
                    <a:pt x="91" y="117"/>
                  </a:lnTo>
                  <a:lnTo>
                    <a:pt x="83" y="117"/>
                  </a:lnTo>
                  <a:lnTo>
                    <a:pt x="79" y="117"/>
                  </a:lnTo>
                  <a:lnTo>
                    <a:pt x="79" y="119"/>
                  </a:lnTo>
                  <a:lnTo>
                    <a:pt x="77" y="124"/>
                  </a:lnTo>
                  <a:lnTo>
                    <a:pt x="75" y="126"/>
                  </a:lnTo>
                  <a:lnTo>
                    <a:pt x="75" y="126"/>
                  </a:lnTo>
                  <a:lnTo>
                    <a:pt x="70" y="126"/>
                  </a:lnTo>
                  <a:lnTo>
                    <a:pt x="70" y="126"/>
                  </a:lnTo>
                  <a:lnTo>
                    <a:pt x="70" y="128"/>
                  </a:lnTo>
                  <a:lnTo>
                    <a:pt x="68" y="128"/>
                  </a:lnTo>
                  <a:lnTo>
                    <a:pt x="68" y="128"/>
                  </a:lnTo>
                  <a:lnTo>
                    <a:pt x="68" y="128"/>
                  </a:lnTo>
                  <a:lnTo>
                    <a:pt x="68" y="126"/>
                  </a:lnTo>
                  <a:lnTo>
                    <a:pt x="68" y="126"/>
                  </a:lnTo>
                  <a:lnTo>
                    <a:pt x="68" y="126"/>
                  </a:lnTo>
                  <a:lnTo>
                    <a:pt x="66" y="126"/>
                  </a:lnTo>
                  <a:lnTo>
                    <a:pt x="66" y="126"/>
                  </a:lnTo>
                  <a:lnTo>
                    <a:pt x="66" y="128"/>
                  </a:lnTo>
                  <a:lnTo>
                    <a:pt x="66" y="128"/>
                  </a:lnTo>
                  <a:lnTo>
                    <a:pt x="64" y="128"/>
                  </a:lnTo>
                  <a:lnTo>
                    <a:pt x="64" y="126"/>
                  </a:lnTo>
                  <a:lnTo>
                    <a:pt x="62" y="126"/>
                  </a:lnTo>
                  <a:lnTo>
                    <a:pt x="62" y="128"/>
                  </a:lnTo>
                  <a:lnTo>
                    <a:pt x="60" y="130"/>
                  </a:lnTo>
                  <a:lnTo>
                    <a:pt x="54" y="130"/>
                  </a:lnTo>
                  <a:lnTo>
                    <a:pt x="48" y="134"/>
                  </a:lnTo>
                  <a:lnTo>
                    <a:pt x="39" y="134"/>
                  </a:lnTo>
                  <a:lnTo>
                    <a:pt x="37" y="136"/>
                  </a:lnTo>
                  <a:lnTo>
                    <a:pt x="29" y="142"/>
                  </a:lnTo>
                  <a:lnTo>
                    <a:pt x="31" y="144"/>
                  </a:lnTo>
                  <a:lnTo>
                    <a:pt x="31" y="146"/>
                  </a:lnTo>
                  <a:lnTo>
                    <a:pt x="33" y="146"/>
                  </a:lnTo>
                  <a:lnTo>
                    <a:pt x="42" y="144"/>
                  </a:lnTo>
                  <a:lnTo>
                    <a:pt x="46" y="146"/>
                  </a:lnTo>
                  <a:lnTo>
                    <a:pt x="56" y="148"/>
                  </a:lnTo>
                  <a:lnTo>
                    <a:pt x="62" y="152"/>
                  </a:lnTo>
                  <a:lnTo>
                    <a:pt x="62" y="152"/>
                  </a:lnTo>
                  <a:lnTo>
                    <a:pt x="66" y="157"/>
                  </a:lnTo>
                  <a:lnTo>
                    <a:pt x="68" y="163"/>
                  </a:lnTo>
                  <a:lnTo>
                    <a:pt x="70" y="171"/>
                  </a:lnTo>
                  <a:lnTo>
                    <a:pt x="70" y="177"/>
                  </a:lnTo>
                  <a:lnTo>
                    <a:pt x="68" y="183"/>
                  </a:lnTo>
                  <a:lnTo>
                    <a:pt x="68" y="188"/>
                  </a:lnTo>
                  <a:lnTo>
                    <a:pt x="68" y="190"/>
                  </a:lnTo>
                  <a:lnTo>
                    <a:pt x="70" y="192"/>
                  </a:lnTo>
                  <a:lnTo>
                    <a:pt x="70" y="194"/>
                  </a:lnTo>
                  <a:lnTo>
                    <a:pt x="72" y="196"/>
                  </a:lnTo>
                  <a:lnTo>
                    <a:pt x="70" y="196"/>
                  </a:lnTo>
                  <a:lnTo>
                    <a:pt x="70" y="196"/>
                  </a:lnTo>
                  <a:lnTo>
                    <a:pt x="70" y="196"/>
                  </a:lnTo>
                  <a:lnTo>
                    <a:pt x="70" y="198"/>
                  </a:lnTo>
                  <a:lnTo>
                    <a:pt x="70" y="198"/>
                  </a:lnTo>
                  <a:lnTo>
                    <a:pt x="72" y="200"/>
                  </a:lnTo>
                  <a:lnTo>
                    <a:pt x="72" y="200"/>
                  </a:lnTo>
                  <a:lnTo>
                    <a:pt x="75" y="204"/>
                  </a:lnTo>
                  <a:lnTo>
                    <a:pt x="77" y="206"/>
                  </a:lnTo>
                  <a:lnTo>
                    <a:pt x="77" y="208"/>
                  </a:lnTo>
                  <a:lnTo>
                    <a:pt x="77" y="212"/>
                  </a:lnTo>
                  <a:lnTo>
                    <a:pt x="75" y="214"/>
                  </a:lnTo>
                  <a:lnTo>
                    <a:pt x="75" y="219"/>
                  </a:lnTo>
                  <a:lnTo>
                    <a:pt x="72" y="221"/>
                  </a:lnTo>
                  <a:lnTo>
                    <a:pt x="70" y="221"/>
                  </a:lnTo>
                  <a:lnTo>
                    <a:pt x="60" y="223"/>
                  </a:lnTo>
                  <a:lnTo>
                    <a:pt x="52" y="223"/>
                  </a:lnTo>
                  <a:lnTo>
                    <a:pt x="48" y="223"/>
                  </a:lnTo>
                  <a:lnTo>
                    <a:pt x="46" y="225"/>
                  </a:lnTo>
                  <a:lnTo>
                    <a:pt x="48" y="229"/>
                  </a:lnTo>
                  <a:lnTo>
                    <a:pt x="44" y="235"/>
                  </a:lnTo>
                  <a:lnTo>
                    <a:pt x="35" y="239"/>
                  </a:lnTo>
                  <a:lnTo>
                    <a:pt x="23" y="245"/>
                  </a:lnTo>
                  <a:lnTo>
                    <a:pt x="21" y="247"/>
                  </a:lnTo>
                  <a:lnTo>
                    <a:pt x="19" y="249"/>
                  </a:lnTo>
                  <a:lnTo>
                    <a:pt x="17" y="254"/>
                  </a:lnTo>
                  <a:lnTo>
                    <a:pt x="15" y="254"/>
                  </a:lnTo>
                  <a:lnTo>
                    <a:pt x="11" y="256"/>
                  </a:lnTo>
                  <a:lnTo>
                    <a:pt x="9" y="258"/>
                  </a:lnTo>
                  <a:lnTo>
                    <a:pt x="6" y="258"/>
                  </a:lnTo>
                  <a:lnTo>
                    <a:pt x="2" y="262"/>
                  </a:lnTo>
                  <a:lnTo>
                    <a:pt x="0" y="264"/>
                  </a:lnTo>
                  <a:lnTo>
                    <a:pt x="4" y="266"/>
                  </a:lnTo>
                  <a:lnTo>
                    <a:pt x="9" y="266"/>
                  </a:lnTo>
                  <a:lnTo>
                    <a:pt x="11" y="264"/>
                  </a:lnTo>
                  <a:lnTo>
                    <a:pt x="15" y="262"/>
                  </a:lnTo>
                  <a:lnTo>
                    <a:pt x="17" y="260"/>
                  </a:lnTo>
                  <a:lnTo>
                    <a:pt x="19" y="258"/>
                  </a:lnTo>
                  <a:lnTo>
                    <a:pt x="23" y="256"/>
                  </a:lnTo>
                  <a:lnTo>
                    <a:pt x="39" y="254"/>
                  </a:lnTo>
                  <a:lnTo>
                    <a:pt x="42" y="254"/>
                  </a:lnTo>
                  <a:lnTo>
                    <a:pt x="46" y="254"/>
                  </a:lnTo>
                  <a:lnTo>
                    <a:pt x="48" y="256"/>
                  </a:lnTo>
                  <a:lnTo>
                    <a:pt x="50" y="256"/>
                  </a:lnTo>
                  <a:lnTo>
                    <a:pt x="52" y="256"/>
                  </a:lnTo>
                  <a:lnTo>
                    <a:pt x="54" y="256"/>
                  </a:lnTo>
                  <a:lnTo>
                    <a:pt x="56" y="256"/>
                  </a:lnTo>
                  <a:lnTo>
                    <a:pt x="60" y="256"/>
                  </a:lnTo>
                  <a:lnTo>
                    <a:pt x="62" y="254"/>
                  </a:lnTo>
                  <a:lnTo>
                    <a:pt x="66" y="252"/>
                  </a:lnTo>
                  <a:lnTo>
                    <a:pt x="68" y="252"/>
                  </a:lnTo>
                  <a:lnTo>
                    <a:pt x="75" y="252"/>
                  </a:lnTo>
                  <a:lnTo>
                    <a:pt x="89" y="247"/>
                  </a:lnTo>
                  <a:lnTo>
                    <a:pt x="103" y="247"/>
                  </a:lnTo>
                  <a:lnTo>
                    <a:pt x="114" y="243"/>
                  </a:lnTo>
                  <a:lnTo>
                    <a:pt x="118" y="241"/>
                  </a:lnTo>
                  <a:lnTo>
                    <a:pt x="128" y="241"/>
                  </a:lnTo>
                  <a:lnTo>
                    <a:pt x="132" y="241"/>
                  </a:lnTo>
                  <a:lnTo>
                    <a:pt x="141" y="239"/>
                  </a:lnTo>
                  <a:lnTo>
                    <a:pt x="145" y="237"/>
                  </a:lnTo>
                  <a:lnTo>
                    <a:pt x="147" y="233"/>
                  </a:lnTo>
                  <a:lnTo>
                    <a:pt x="151" y="231"/>
                  </a:lnTo>
                  <a:lnTo>
                    <a:pt x="153" y="227"/>
                  </a:lnTo>
                  <a:lnTo>
                    <a:pt x="157" y="225"/>
                  </a:lnTo>
                  <a:lnTo>
                    <a:pt x="161" y="227"/>
                  </a:lnTo>
                  <a:lnTo>
                    <a:pt x="159" y="216"/>
                  </a:lnTo>
                  <a:lnTo>
                    <a:pt x="157" y="206"/>
                  </a:lnTo>
                  <a:lnTo>
                    <a:pt x="159" y="198"/>
                  </a:lnTo>
                  <a:lnTo>
                    <a:pt x="163" y="192"/>
                  </a:lnTo>
                  <a:close/>
                  <a:moveTo>
                    <a:pt x="213" y="4"/>
                  </a:moveTo>
                  <a:lnTo>
                    <a:pt x="213" y="0"/>
                  </a:lnTo>
                  <a:lnTo>
                    <a:pt x="211" y="0"/>
                  </a:lnTo>
                  <a:lnTo>
                    <a:pt x="209" y="2"/>
                  </a:lnTo>
                  <a:lnTo>
                    <a:pt x="207" y="6"/>
                  </a:lnTo>
                  <a:lnTo>
                    <a:pt x="204" y="6"/>
                  </a:lnTo>
                  <a:lnTo>
                    <a:pt x="202" y="4"/>
                  </a:lnTo>
                  <a:lnTo>
                    <a:pt x="200" y="6"/>
                  </a:lnTo>
                  <a:lnTo>
                    <a:pt x="198" y="6"/>
                  </a:lnTo>
                  <a:lnTo>
                    <a:pt x="194" y="8"/>
                  </a:lnTo>
                  <a:lnTo>
                    <a:pt x="188" y="12"/>
                  </a:lnTo>
                  <a:lnTo>
                    <a:pt x="186" y="12"/>
                  </a:lnTo>
                  <a:lnTo>
                    <a:pt x="184" y="14"/>
                  </a:lnTo>
                  <a:lnTo>
                    <a:pt x="182" y="18"/>
                  </a:lnTo>
                  <a:lnTo>
                    <a:pt x="167" y="31"/>
                  </a:lnTo>
                  <a:lnTo>
                    <a:pt x="167" y="33"/>
                  </a:lnTo>
                  <a:lnTo>
                    <a:pt x="165" y="35"/>
                  </a:lnTo>
                  <a:lnTo>
                    <a:pt x="163" y="37"/>
                  </a:lnTo>
                  <a:lnTo>
                    <a:pt x="161" y="37"/>
                  </a:lnTo>
                  <a:lnTo>
                    <a:pt x="161" y="39"/>
                  </a:lnTo>
                  <a:lnTo>
                    <a:pt x="161" y="41"/>
                  </a:lnTo>
                  <a:lnTo>
                    <a:pt x="161" y="43"/>
                  </a:lnTo>
                  <a:lnTo>
                    <a:pt x="165" y="43"/>
                  </a:lnTo>
                  <a:lnTo>
                    <a:pt x="167" y="41"/>
                  </a:lnTo>
                  <a:lnTo>
                    <a:pt x="169" y="43"/>
                  </a:lnTo>
                  <a:lnTo>
                    <a:pt x="171" y="41"/>
                  </a:lnTo>
                  <a:lnTo>
                    <a:pt x="176" y="37"/>
                  </a:lnTo>
                  <a:lnTo>
                    <a:pt x="178" y="35"/>
                  </a:lnTo>
                  <a:lnTo>
                    <a:pt x="188" y="29"/>
                  </a:lnTo>
                  <a:lnTo>
                    <a:pt x="190" y="29"/>
                  </a:lnTo>
                  <a:lnTo>
                    <a:pt x="192" y="29"/>
                  </a:lnTo>
                  <a:lnTo>
                    <a:pt x="194" y="29"/>
                  </a:lnTo>
                  <a:lnTo>
                    <a:pt x="196" y="27"/>
                  </a:lnTo>
                  <a:lnTo>
                    <a:pt x="196" y="27"/>
                  </a:lnTo>
                  <a:lnTo>
                    <a:pt x="200" y="22"/>
                  </a:lnTo>
                  <a:lnTo>
                    <a:pt x="200" y="22"/>
                  </a:lnTo>
                  <a:lnTo>
                    <a:pt x="202" y="18"/>
                  </a:lnTo>
                  <a:lnTo>
                    <a:pt x="204" y="18"/>
                  </a:lnTo>
                  <a:lnTo>
                    <a:pt x="204" y="18"/>
                  </a:lnTo>
                  <a:lnTo>
                    <a:pt x="207" y="18"/>
                  </a:lnTo>
                  <a:lnTo>
                    <a:pt x="209" y="16"/>
                  </a:lnTo>
                  <a:lnTo>
                    <a:pt x="209" y="14"/>
                  </a:lnTo>
                  <a:lnTo>
                    <a:pt x="211" y="14"/>
                  </a:lnTo>
                  <a:lnTo>
                    <a:pt x="213" y="14"/>
                  </a:lnTo>
                  <a:lnTo>
                    <a:pt x="213" y="10"/>
                  </a:lnTo>
                  <a:lnTo>
                    <a:pt x="213"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6" name="Freeform 10"/>
            <p:cNvSpPr>
              <a:spLocks noEditPoints="1"/>
            </p:cNvSpPr>
            <p:nvPr/>
          </p:nvSpPr>
          <p:spPr bwMode="auto">
            <a:xfrm>
              <a:off x="7654925" y="2144713"/>
              <a:ext cx="354013" cy="176212"/>
            </a:xfrm>
            <a:custGeom>
              <a:avLst/>
              <a:gdLst>
                <a:gd name="T0" fmla="*/ 58 w 223"/>
                <a:gd name="T1" fmla="*/ 20 h 111"/>
                <a:gd name="T2" fmla="*/ 58 w 223"/>
                <a:gd name="T3" fmla="*/ 16 h 111"/>
                <a:gd name="T4" fmla="*/ 53 w 223"/>
                <a:gd name="T5" fmla="*/ 22 h 111"/>
                <a:gd name="T6" fmla="*/ 212 w 223"/>
                <a:gd name="T7" fmla="*/ 94 h 111"/>
                <a:gd name="T8" fmla="*/ 216 w 223"/>
                <a:gd name="T9" fmla="*/ 92 h 111"/>
                <a:gd name="T10" fmla="*/ 144 w 223"/>
                <a:gd name="T11" fmla="*/ 109 h 111"/>
                <a:gd name="T12" fmla="*/ 144 w 223"/>
                <a:gd name="T13" fmla="*/ 105 h 111"/>
                <a:gd name="T14" fmla="*/ 138 w 223"/>
                <a:gd name="T15" fmla="*/ 109 h 111"/>
                <a:gd name="T16" fmla="*/ 2 w 223"/>
                <a:gd name="T17" fmla="*/ 55 h 111"/>
                <a:gd name="T18" fmla="*/ 0 w 223"/>
                <a:gd name="T19" fmla="*/ 68 h 111"/>
                <a:gd name="T20" fmla="*/ 6 w 223"/>
                <a:gd name="T21" fmla="*/ 53 h 111"/>
                <a:gd name="T22" fmla="*/ 220 w 223"/>
                <a:gd name="T23" fmla="*/ 66 h 111"/>
                <a:gd name="T24" fmla="*/ 223 w 223"/>
                <a:gd name="T25" fmla="*/ 72 h 111"/>
                <a:gd name="T26" fmla="*/ 161 w 223"/>
                <a:gd name="T27" fmla="*/ 59 h 111"/>
                <a:gd name="T28" fmla="*/ 159 w 223"/>
                <a:gd name="T29" fmla="*/ 68 h 111"/>
                <a:gd name="T30" fmla="*/ 159 w 223"/>
                <a:gd name="T31" fmla="*/ 74 h 111"/>
                <a:gd name="T32" fmla="*/ 161 w 223"/>
                <a:gd name="T33" fmla="*/ 59 h 111"/>
                <a:gd name="T34" fmla="*/ 45 w 223"/>
                <a:gd name="T35" fmla="*/ 33 h 111"/>
                <a:gd name="T36" fmla="*/ 35 w 223"/>
                <a:gd name="T37" fmla="*/ 35 h 111"/>
                <a:gd name="T38" fmla="*/ 18 w 223"/>
                <a:gd name="T39" fmla="*/ 33 h 111"/>
                <a:gd name="T40" fmla="*/ 22 w 223"/>
                <a:gd name="T41" fmla="*/ 35 h 111"/>
                <a:gd name="T42" fmla="*/ 20 w 223"/>
                <a:gd name="T43" fmla="*/ 41 h 111"/>
                <a:gd name="T44" fmla="*/ 20 w 223"/>
                <a:gd name="T45" fmla="*/ 41 h 111"/>
                <a:gd name="T46" fmla="*/ 25 w 223"/>
                <a:gd name="T47" fmla="*/ 41 h 111"/>
                <a:gd name="T48" fmla="*/ 31 w 223"/>
                <a:gd name="T49" fmla="*/ 39 h 111"/>
                <a:gd name="T50" fmla="*/ 27 w 223"/>
                <a:gd name="T51" fmla="*/ 39 h 111"/>
                <a:gd name="T52" fmla="*/ 37 w 223"/>
                <a:gd name="T53" fmla="*/ 37 h 111"/>
                <a:gd name="T54" fmla="*/ 45 w 223"/>
                <a:gd name="T55" fmla="*/ 37 h 111"/>
                <a:gd name="T56" fmla="*/ 43 w 223"/>
                <a:gd name="T57" fmla="*/ 37 h 111"/>
                <a:gd name="T58" fmla="*/ 49 w 223"/>
                <a:gd name="T59" fmla="*/ 35 h 111"/>
                <a:gd name="T60" fmla="*/ 161 w 223"/>
                <a:gd name="T61" fmla="*/ 31 h 111"/>
                <a:gd name="T62" fmla="*/ 144 w 223"/>
                <a:gd name="T63" fmla="*/ 26 h 111"/>
                <a:gd name="T64" fmla="*/ 142 w 223"/>
                <a:gd name="T65" fmla="*/ 28 h 111"/>
                <a:gd name="T66" fmla="*/ 161 w 223"/>
                <a:gd name="T67" fmla="*/ 41 h 111"/>
                <a:gd name="T68" fmla="*/ 165 w 223"/>
                <a:gd name="T69" fmla="*/ 33 h 111"/>
                <a:gd name="T70" fmla="*/ 86 w 223"/>
                <a:gd name="T71" fmla="*/ 4 h 111"/>
                <a:gd name="T72" fmla="*/ 80 w 223"/>
                <a:gd name="T73" fmla="*/ 0 h 111"/>
                <a:gd name="T74" fmla="*/ 68 w 223"/>
                <a:gd name="T75" fmla="*/ 4 h 111"/>
                <a:gd name="T76" fmla="*/ 68 w 223"/>
                <a:gd name="T77" fmla="*/ 8 h 111"/>
                <a:gd name="T78" fmla="*/ 72 w 223"/>
                <a:gd name="T79" fmla="*/ 12 h 111"/>
                <a:gd name="T80" fmla="*/ 80 w 223"/>
                <a:gd name="T81" fmla="*/ 4 h 111"/>
                <a:gd name="T82" fmla="*/ 78 w 223"/>
                <a:gd name="T83" fmla="*/ 14 h 111"/>
                <a:gd name="T84" fmla="*/ 86 w 223"/>
                <a:gd name="T85" fmla="*/ 18 h 111"/>
                <a:gd name="T86" fmla="*/ 97 w 223"/>
                <a:gd name="T87" fmla="*/ 18 h 111"/>
                <a:gd name="T88" fmla="*/ 126 w 223"/>
                <a:gd name="T89" fmla="*/ 18 h 111"/>
                <a:gd name="T90" fmla="*/ 136 w 223"/>
                <a:gd name="T91" fmla="*/ 26 h 111"/>
                <a:gd name="T92" fmla="*/ 124 w 223"/>
                <a:gd name="T93" fmla="*/ 16 h 111"/>
                <a:gd name="T94" fmla="*/ 105 w 223"/>
                <a:gd name="T95" fmla="*/ 18 h 111"/>
                <a:gd name="T96" fmla="*/ 99 w 223"/>
                <a:gd name="T97" fmla="*/ 16 h 111"/>
                <a:gd name="T98" fmla="*/ 101 w 223"/>
                <a:gd name="T99" fmla="*/ 26 h 111"/>
                <a:gd name="T100" fmla="*/ 121 w 223"/>
                <a:gd name="T101" fmla="*/ 26 h 111"/>
                <a:gd name="T102" fmla="*/ 126 w 223"/>
                <a:gd name="T103" fmla="*/ 26 h 111"/>
                <a:gd name="T104" fmla="*/ 132 w 223"/>
                <a:gd name="T105" fmla="*/ 2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3" h="111">
                  <a:moveTo>
                    <a:pt x="58" y="16"/>
                  </a:moveTo>
                  <a:lnTo>
                    <a:pt x="58" y="16"/>
                  </a:lnTo>
                  <a:lnTo>
                    <a:pt x="55" y="18"/>
                  </a:lnTo>
                  <a:lnTo>
                    <a:pt x="58" y="20"/>
                  </a:lnTo>
                  <a:lnTo>
                    <a:pt x="58" y="20"/>
                  </a:lnTo>
                  <a:lnTo>
                    <a:pt x="58" y="18"/>
                  </a:lnTo>
                  <a:lnTo>
                    <a:pt x="58" y="16"/>
                  </a:lnTo>
                  <a:lnTo>
                    <a:pt x="58" y="16"/>
                  </a:lnTo>
                  <a:close/>
                  <a:moveTo>
                    <a:pt x="53" y="22"/>
                  </a:moveTo>
                  <a:lnTo>
                    <a:pt x="51" y="24"/>
                  </a:lnTo>
                  <a:lnTo>
                    <a:pt x="53" y="24"/>
                  </a:lnTo>
                  <a:lnTo>
                    <a:pt x="53" y="22"/>
                  </a:lnTo>
                  <a:lnTo>
                    <a:pt x="53" y="22"/>
                  </a:lnTo>
                  <a:lnTo>
                    <a:pt x="53" y="22"/>
                  </a:lnTo>
                  <a:close/>
                  <a:moveTo>
                    <a:pt x="212" y="92"/>
                  </a:moveTo>
                  <a:lnTo>
                    <a:pt x="212" y="94"/>
                  </a:lnTo>
                  <a:lnTo>
                    <a:pt x="212" y="99"/>
                  </a:lnTo>
                  <a:lnTo>
                    <a:pt x="212" y="99"/>
                  </a:lnTo>
                  <a:lnTo>
                    <a:pt x="214" y="97"/>
                  </a:lnTo>
                  <a:lnTo>
                    <a:pt x="216" y="92"/>
                  </a:lnTo>
                  <a:lnTo>
                    <a:pt x="214" y="92"/>
                  </a:lnTo>
                  <a:lnTo>
                    <a:pt x="212" y="92"/>
                  </a:lnTo>
                  <a:close/>
                  <a:moveTo>
                    <a:pt x="144" y="105"/>
                  </a:moveTo>
                  <a:lnTo>
                    <a:pt x="144" y="109"/>
                  </a:lnTo>
                  <a:lnTo>
                    <a:pt x="144" y="109"/>
                  </a:lnTo>
                  <a:lnTo>
                    <a:pt x="146" y="107"/>
                  </a:lnTo>
                  <a:lnTo>
                    <a:pt x="144" y="105"/>
                  </a:lnTo>
                  <a:lnTo>
                    <a:pt x="144" y="105"/>
                  </a:lnTo>
                  <a:close/>
                  <a:moveTo>
                    <a:pt x="136" y="109"/>
                  </a:moveTo>
                  <a:lnTo>
                    <a:pt x="134" y="111"/>
                  </a:lnTo>
                  <a:lnTo>
                    <a:pt x="136" y="111"/>
                  </a:lnTo>
                  <a:lnTo>
                    <a:pt x="138" y="109"/>
                  </a:lnTo>
                  <a:lnTo>
                    <a:pt x="138" y="109"/>
                  </a:lnTo>
                  <a:lnTo>
                    <a:pt x="138" y="109"/>
                  </a:lnTo>
                  <a:lnTo>
                    <a:pt x="136" y="109"/>
                  </a:lnTo>
                  <a:close/>
                  <a:moveTo>
                    <a:pt x="2" y="55"/>
                  </a:moveTo>
                  <a:lnTo>
                    <a:pt x="2" y="57"/>
                  </a:lnTo>
                  <a:lnTo>
                    <a:pt x="2" y="61"/>
                  </a:lnTo>
                  <a:lnTo>
                    <a:pt x="2" y="66"/>
                  </a:lnTo>
                  <a:lnTo>
                    <a:pt x="0" y="68"/>
                  </a:lnTo>
                  <a:lnTo>
                    <a:pt x="0" y="68"/>
                  </a:lnTo>
                  <a:lnTo>
                    <a:pt x="4" y="66"/>
                  </a:lnTo>
                  <a:lnTo>
                    <a:pt x="6" y="59"/>
                  </a:lnTo>
                  <a:lnTo>
                    <a:pt x="6" y="53"/>
                  </a:lnTo>
                  <a:lnTo>
                    <a:pt x="2" y="55"/>
                  </a:lnTo>
                  <a:close/>
                  <a:moveTo>
                    <a:pt x="223" y="64"/>
                  </a:moveTo>
                  <a:lnTo>
                    <a:pt x="220" y="61"/>
                  </a:lnTo>
                  <a:lnTo>
                    <a:pt x="220" y="66"/>
                  </a:lnTo>
                  <a:lnTo>
                    <a:pt x="220" y="68"/>
                  </a:lnTo>
                  <a:lnTo>
                    <a:pt x="220" y="72"/>
                  </a:lnTo>
                  <a:lnTo>
                    <a:pt x="223" y="76"/>
                  </a:lnTo>
                  <a:lnTo>
                    <a:pt x="223" y="72"/>
                  </a:lnTo>
                  <a:lnTo>
                    <a:pt x="223" y="68"/>
                  </a:lnTo>
                  <a:lnTo>
                    <a:pt x="223" y="64"/>
                  </a:lnTo>
                  <a:close/>
                  <a:moveTo>
                    <a:pt x="161" y="59"/>
                  </a:moveTo>
                  <a:lnTo>
                    <a:pt x="161" y="59"/>
                  </a:lnTo>
                  <a:lnTo>
                    <a:pt x="161" y="59"/>
                  </a:lnTo>
                  <a:lnTo>
                    <a:pt x="161" y="61"/>
                  </a:lnTo>
                  <a:lnTo>
                    <a:pt x="161" y="66"/>
                  </a:lnTo>
                  <a:lnTo>
                    <a:pt x="159" y="68"/>
                  </a:lnTo>
                  <a:lnTo>
                    <a:pt x="157" y="68"/>
                  </a:lnTo>
                  <a:lnTo>
                    <a:pt x="154" y="70"/>
                  </a:lnTo>
                  <a:lnTo>
                    <a:pt x="157" y="72"/>
                  </a:lnTo>
                  <a:lnTo>
                    <a:pt x="159" y="74"/>
                  </a:lnTo>
                  <a:lnTo>
                    <a:pt x="161" y="72"/>
                  </a:lnTo>
                  <a:lnTo>
                    <a:pt x="163" y="70"/>
                  </a:lnTo>
                  <a:lnTo>
                    <a:pt x="163" y="66"/>
                  </a:lnTo>
                  <a:lnTo>
                    <a:pt x="161" y="59"/>
                  </a:lnTo>
                  <a:close/>
                  <a:moveTo>
                    <a:pt x="49" y="26"/>
                  </a:moveTo>
                  <a:lnTo>
                    <a:pt x="47" y="28"/>
                  </a:lnTo>
                  <a:lnTo>
                    <a:pt x="47" y="31"/>
                  </a:lnTo>
                  <a:lnTo>
                    <a:pt x="45" y="33"/>
                  </a:lnTo>
                  <a:lnTo>
                    <a:pt x="43" y="35"/>
                  </a:lnTo>
                  <a:lnTo>
                    <a:pt x="39" y="35"/>
                  </a:lnTo>
                  <a:lnTo>
                    <a:pt x="37" y="35"/>
                  </a:lnTo>
                  <a:lnTo>
                    <a:pt x="35" y="35"/>
                  </a:lnTo>
                  <a:lnTo>
                    <a:pt x="22" y="26"/>
                  </a:lnTo>
                  <a:lnTo>
                    <a:pt x="18" y="24"/>
                  </a:lnTo>
                  <a:lnTo>
                    <a:pt x="20" y="28"/>
                  </a:lnTo>
                  <a:lnTo>
                    <a:pt x="18" y="33"/>
                  </a:lnTo>
                  <a:lnTo>
                    <a:pt x="20" y="37"/>
                  </a:lnTo>
                  <a:lnTo>
                    <a:pt x="20" y="35"/>
                  </a:lnTo>
                  <a:lnTo>
                    <a:pt x="22" y="33"/>
                  </a:lnTo>
                  <a:lnTo>
                    <a:pt x="22" y="35"/>
                  </a:lnTo>
                  <a:lnTo>
                    <a:pt x="22" y="39"/>
                  </a:lnTo>
                  <a:lnTo>
                    <a:pt x="20" y="41"/>
                  </a:lnTo>
                  <a:lnTo>
                    <a:pt x="20" y="41"/>
                  </a:lnTo>
                  <a:lnTo>
                    <a:pt x="20" y="41"/>
                  </a:lnTo>
                  <a:lnTo>
                    <a:pt x="20" y="41"/>
                  </a:lnTo>
                  <a:lnTo>
                    <a:pt x="20" y="39"/>
                  </a:lnTo>
                  <a:lnTo>
                    <a:pt x="20" y="41"/>
                  </a:lnTo>
                  <a:lnTo>
                    <a:pt x="20" y="41"/>
                  </a:lnTo>
                  <a:lnTo>
                    <a:pt x="20" y="41"/>
                  </a:lnTo>
                  <a:lnTo>
                    <a:pt x="20" y="43"/>
                  </a:lnTo>
                  <a:lnTo>
                    <a:pt x="22" y="43"/>
                  </a:lnTo>
                  <a:lnTo>
                    <a:pt x="25" y="41"/>
                  </a:lnTo>
                  <a:lnTo>
                    <a:pt x="25" y="39"/>
                  </a:lnTo>
                  <a:lnTo>
                    <a:pt x="22" y="37"/>
                  </a:lnTo>
                  <a:lnTo>
                    <a:pt x="29" y="39"/>
                  </a:lnTo>
                  <a:lnTo>
                    <a:pt x="31" y="39"/>
                  </a:lnTo>
                  <a:lnTo>
                    <a:pt x="31" y="41"/>
                  </a:lnTo>
                  <a:lnTo>
                    <a:pt x="29" y="41"/>
                  </a:lnTo>
                  <a:lnTo>
                    <a:pt x="29" y="41"/>
                  </a:lnTo>
                  <a:lnTo>
                    <a:pt x="27" y="39"/>
                  </a:lnTo>
                  <a:lnTo>
                    <a:pt x="25" y="39"/>
                  </a:lnTo>
                  <a:lnTo>
                    <a:pt x="29" y="45"/>
                  </a:lnTo>
                  <a:lnTo>
                    <a:pt x="31" y="43"/>
                  </a:lnTo>
                  <a:lnTo>
                    <a:pt x="37" y="37"/>
                  </a:lnTo>
                  <a:lnTo>
                    <a:pt x="37" y="39"/>
                  </a:lnTo>
                  <a:lnTo>
                    <a:pt x="39" y="39"/>
                  </a:lnTo>
                  <a:lnTo>
                    <a:pt x="43" y="39"/>
                  </a:lnTo>
                  <a:lnTo>
                    <a:pt x="45" y="37"/>
                  </a:lnTo>
                  <a:lnTo>
                    <a:pt x="45" y="37"/>
                  </a:lnTo>
                  <a:lnTo>
                    <a:pt x="45" y="37"/>
                  </a:lnTo>
                  <a:lnTo>
                    <a:pt x="43" y="37"/>
                  </a:lnTo>
                  <a:lnTo>
                    <a:pt x="43" y="37"/>
                  </a:lnTo>
                  <a:lnTo>
                    <a:pt x="47" y="33"/>
                  </a:lnTo>
                  <a:lnTo>
                    <a:pt x="47" y="35"/>
                  </a:lnTo>
                  <a:lnTo>
                    <a:pt x="49" y="37"/>
                  </a:lnTo>
                  <a:lnTo>
                    <a:pt x="49" y="35"/>
                  </a:lnTo>
                  <a:lnTo>
                    <a:pt x="53" y="31"/>
                  </a:lnTo>
                  <a:lnTo>
                    <a:pt x="53" y="28"/>
                  </a:lnTo>
                  <a:lnTo>
                    <a:pt x="49" y="26"/>
                  </a:lnTo>
                  <a:close/>
                  <a:moveTo>
                    <a:pt x="161" y="31"/>
                  </a:moveTo>
                  <a:lnTo>
                    <a:pt x="157" y="31"/>
                  </a:lnTo>
                  <a:lnTo>
                    <a:pt x="152" y="31"/>
                  </a:lnTo>
                  <a:lnTo>
                    <a:pt x="150" y="28"/>
                  </a:lnTo>
                  <a:lnTo>
                    <a:pt x="144" y="26"/>
                  </a:lnTo>
                  <a:lnTo>
                    <a:pt x="144" y="26"/>
                  </a:lnTo>
                  <a:lnTo>
                    <a:pt x="144" y="28"/>
                  </a:lnTo>
                  <a:lnTo>
                    <a:pt x="142" y="28"/>
                  </a:lnTo>
                  <a:lnTo>
                    <a:pt x="142" y="28"/>
                  </a:lnTo>
                  <a:lnTo>
                    <a:pt x="146" y="33"/>
                  </a:lnTo>
                  <a:lnTo>
                    <a:pt x="152" y="35"/>
                  </a:lnTo>
                  <a:lnTo>
                    <a:pt x="157" y="35"/>
                  </a:lnTo>
                  <a:lnTo>
                    <a:pt x="161" y="41"/>
                  </a:lnTo>
                  <a:lnTo>
                    <a:pt x="163" y="43"/>
                  </a:lnTo>
                  <a:lnTo>
                    <a:pt x="165" y="41"/>
                  </a:lnTo>
                  <a:lnTo>
                    <a:pt x="167" y="37"/>
                  </a:lnTo>
                  <a:lnTo>
                    <a:pt x="165" y="33"/>
                  </a:lnTo>
                  <a:lnTo>
                    <a:pt x="161" y="31"/>
                  </a:lnTo>
                  <a:close/>
                  <a:moveTo>
                    <a:pt x="88" y="16"/>
                  </a:moveTo>
                  <a:lnTo>
                    <a:pt x="86" y="6"/>
                  </a:lnTo>
                  <a:lnTo>
                    <a:pt x="86" y="4"/>
                  </a:lnTo>
                  <a:lnTo>
                    <a:pt x="86" y="2"/>
                  </a:lnTo>
                  <a:lnTo>
                    <a:pt x="84" y="2"/>
                  </a:lnTo>
                  <a:lnTo>
                    <a:pt x="82" y="2"/>
                  </a:lnTo>
                  <a:lnTo>
                    <a:pt x="80" y="0"/>
                  </a:lnTo>
                  <a:lnTo>
                    <a:pt x="78" y="0"/>
                  </a:lnTo>
                  <a:lnTo>
                    <a:pt x="70" y="2"/>
                  </a:lnTo>
                  <a:lnTo>
                    <a:pt x="68" y="2"/>
                  </a:lnTo>
                  <a:lnTo>
                    <a:pt x="68" y="4"/>
                  </a:lnTo>
                  <a:lnTo>
                    <a:pt x="66" y="4"/>
                  </a:lnTo>
                  <a:lnTo>
                    <a:pt x="66" y="6"/>
                  </a:lnTo>
                  <a:lnTo>
                    <a:pt x="68" y="6"/>
                  </a:lnTo>
                  <a:lnTo>
                    <a:pt x="68" y="8"/>
                  </a:lnTo>
                  <a:lnTo>
                    <a:pt x="68" y="10"/>
                  </a:lnTo>
                  <a:lnTo>
                    <a:pt x="68" y="12"/>
                  </a:lnTo>
                  <a:lnTo>
                    <a:pt x="70" y="12"/>
                  </a:lnTo>
                  <a:lnTo>
                    <a:pt x="72" y="12"/>
                  </a:lnTo>
                  <a:lnTo>
                    <a:pt x="74" y="12"/>
                  </a:lnTo>
                  <a:lnTo>
                    <a:pt x="74" y="10"/>
                  </a:lnTo>
                  <a:lnTo>
                    <a:pt x="78" y="6"/>
                  </a:lnTo>
                  <a:lnTo>
                    <a:pt x="80" y="4"/>
                  </a:lnTo>
                  <a:lnTo>
                    <a:pt x="82" y="6"/>
                  </a:lnTo>
                  <a:lnTo>
                    <a:pt x="80" y="8"/>
                  </a:lnTo>
                  <a:lnTo>
                    <a:pt x="78" y="12"/>
                  </a:lnTo>
                  <a:lnTo>
                    <a:pt x="78" y="14"/>
                  </a:lnTo>
                  <a:lnTo>
                    <a:pt x="80" y="16"/>
                  </a:lnTo>
                  <a:lnTo>
                    <a:pt x="82" y="18"/>
                  </a:lnTo>
                  <a:lnTo>
                    <a:pt x="84" y="18"/>
                  </a:lnTo>
                  <a:lnTo>
                    <a:pt x="86" y="18"/>
                  </a:lnTo>
                  <a:lnTo>
                    <a:pt x="88" y="20"/>
                  </a:lnTo>
                  <a:lnTo>
                    <a:pt x="91" y="22"/>
                  </a:lnTo>
                  <a:lnTo>
                    <a:pt x="95" y="22"/>
                  </a:lnTo>
                  <a:lnTo>
                    <a:pt x="97" y="18"/>
                  </a:lnTo>
                  <a:lnTo>
                    <a:pt x="91" y="18"/>
                  </a:lnTo>
                  <a:lnTo>
                    <a:pt x="88" y="16"/>
                  </a:lnTo>
                  <a:close/>
                  <a:moveTo>
                    <a:pt x="128" y="22"/>
                  </a:moveTo>
                  <a:lnTo>
                    <a:pt x="126" y="18"/>
                  </a:lnTo>
                  <a:lnTo>
                    <a:pt x="128" y="20"/>
                  </a:lnTo>
                  <a:lnTo>
                    <a:pt x="130" y="24"/>
                  </a:lnTo>
                  <a:lnTo>
                    <a:pt x="132" y="26"/>
                  </a:lnTo>
                  <a:lnTo>
                    <a:pt x="136" y="26"/>
                  </a:lnTo>
                  <a:lnTo>
                    <a:pt x="130" y="18"/>
                  </a:lnTo>
                  <a:lnTo>
                    <a:pt x="128" y="16"/>
                  </a:lnTo>
                  <a:lnTo>
                    <a:pt x="126" y="16"/>
                  </a:lnTo>
                  <a:lnTo>
                    <a:pt x="124" y="16"/>
                  </a:lnTo>
                  <a:lnTo>
                    <a:pt x="119" y="18"/>
                  </a:lnTo>
                  <a:lnTo>
                    <a:pt x="109" y="18"/>
                  </a:lnTo>
                  <a:lnTo>
                    <a:pt x="107" y="18"/>
                  </a:lnTo>
                  <a:lnTo>
                    <a:pt x="105" y="18"/>
                  </a:lnTo>
                  <a:lnTo>
                    <a:pt x="105" y="18"/>
                  </a:lnTo>
                  <a:lnTo>
                    <a:pt x="101" y="16"/>
                  </a:lnTo>
                  <a:lnTo>
                    <a:pt x="101" y="16"/>
                  </a:lnTo>
                  <a:lnTo>
                    <a:pt x="99" y="16"/>
                  </a:lnTo>
                  <a:lnTo>
                    <a:pt x="97" y="16"/>
                  </a:lnTo>
                  <a:lnTo>
                    <a:pt x="99" y="22"/>
                  </a:lnTo>
                  <a:lnTo>
                    <a:pt x="99" y="24"/>
                  </a:lnTo>
                  <a:lnTo>
                    <a:pt x="101" y="26"/>
                  </a:lnTo>
                  <a:lnTo>
                    <a:pt x="103" y="28"/>
                  </a:lnTo>
                  <a:lnTo>
                    <a:pt x="107" y="26"/>
                  </a:lnTo>
                  <a:lnTo>
                    <a:pt x="117" y="24"/>
                  </a:lnTo>
                  <a:lnTo>
                    <a:pt x="121" y="26"/>
                  </a:lnTo>
                  <a:lnTo>
                    <a:pt x="124" y="31"/>
                  </a:lnTo>
                  <a:lnTo>
                    <a:pt x="126" y="31"/>
                  </a:lnTo>
                  <a:lnTo>
                    <a:pt x="126" y="28"/>
                  </a:lnTo>
                  <a:lnTo>
                    <a:pt x="126" y="26"/>
                  </a:lnTo>
                  <a:lnTo>
                    <a:pt x="130" y="31"/>
                  </a:lnTo>
                  <a:lnTo>
                    <a:pt x="132" y="33"/>
                  </a:lnTo>
                  <a:lnTo>
                    <a:pt x="134" y="31"/>
                  </a:lnTo>
                  <a:lnTo>
                    <a:pt x="132" y="28"/>
                  </a:lnTo>
                  <a:lnTo>
                    <a:pt x="128" y="2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7" name="Freeform 11"/>
            <p:cNvSpPr>
              <a:spLocks noEditPoints="1"/>
            </p:cNvSpPr>
            <p:nvPr/>
          </p:nvSpPr>
          <p:spPr bwMode="auto">
            <a:xfrm>
              <a:off x="7654925" y="2144713"/>
              <a:ext cx="354013" cy="176212"/>
            </a:xfrm>
            <a:custGeom>
              <a:avLst/>
              <a:gdLst>
                <a:gd name="T0" fmla="*/ 58 w 223"/>
                <a:gd name="T1" fmla="*/ 20 h 111"/>
                <a:gd name="T2" fmla="*/ 58 w 223"/>
                <a:gd name="T3" fmla="*/ 16 h 111"/>
                <a:gd name="T4" fmla="*/ 53 w 223"/>
                <a:gd name="T5" fmla="*/ 22 h 111"/>
                <a:gd name="T6" fmla="*/ 212 w 223"/>
                <a:gd name="T7" fmla="*/ 94 h 111"/>
                <a:gd name="T8" fmla="*/ 216 w 223"/>
                <a:gd name="T9" fmla="*/ 92 h 111"/>
                <a:gd name="T10" fmla="*/ 144 w 223"/>
                <a:gd name="T11" fmla="*/ 109 h 111"/>
                <a:gd name="T12" fmla="*/ 144 w 223"/>
                <a:gd name="T13" fmla="*/ 105 h 111"/>
                <a:gd name="T14" fmla="*/ 138 w 223"/>
                <a:gd name="T15" fmla="*/ 109 h 111"/>
                <a:gd name="T16" fmla="*/ 2 w 223"/>
                <a:gd name="T17" fmla="*/ 55 h 111"/>
                <a:gd name="T18" fmla="*/ 0 w 223"/>
                <a:gd name="T19" fmla="*/ 68 h 111"/>
                <a:gd name="T20" fmla="*/ 6 w 223"/>
                <a:gd name="T21" fmla="*/ 53 h 111"/>
                <a:gd name="T22" fmla="*/ 220 w 223"/>
                <a:gd name="T23" fmla="*/ 66 h 111"/>
                <a:gd name="T24" fmla="*/ 223 w 223"/>
                <a:gd name="T25" fmla="*/ 72 h 111"/>
                <a:gd name="T26" fmla="*/ 161 w 223"/>
                <a:gd name="T27" fmla="*/ 59 h 111"/>
                <a:gd name="T28" fmla="*/ 159 w 223"/>
                <a:gd name="T29" fmla="*/ 68 h 111"/>
                <a:gd name="T30" fmla="*/ 159 w 223"/>
                <a:gd name="T31" fmla="*/ 74 h 111"/>
                <a:gd name="T32" fmla="*/ 161 w 223"/>
                <a:gd name="T33" fmla="*/ 59 h 111"/>
                <a:gd name="T34" fmla="*/ 45 w 223"/>
                <a:gd name="T35" fmla="*/ 33 h 111"/>
                <a:gd name="T36" fmla="*/ 35 w 223"/>
                <a:gd name="T37" fmla="*/ 35 h 111"/>
                <a:gd name="T38" fmla="*/ 18 w 223"/>
                <a:gd name="T39" fmla="*/ 33 h 111"/>
                <a:gd name="T40" fmla="*/ 22 w 223"/>
                <a:gd name="T41" fmla="*/ 35 h 111"/>
                <a:gd name="T42" fmla="*/ 20 w 223"/>
                <a:gd name="T43" fmla="*/ 41 h 111"/>
                <a:gd name="T44" fmla="*/ 20 w 223"/>
                <a:gd name="T45" fmla="*/ 41 h 111"/>
                <a:gd name="T46" fmla="*/ 25 w 223"/>
                <a:gd name="T47" fmla="*/ 41 h 111"/>
                <a:gd name="T48" fmla="*/ 31 w 223"/>
                <a:gd name="T49" fmla="*/ 39 h 111"/>
                <a:gd name="T50" fmla="*/ 27 w 223"/>
                <a:gd name="T51" fmla="*/ 39 h 111"/>
                <a:gd name="T52" fmla="*/ 37 w 223"/>
                <a:gd name="T53" fmla="*/ 37 h 111"/>
                <a:gd name="T54" fmla="*/ 45 w 223"/>
                <a:gd name="T55" fmla="*/ 37 h 111"/>
                <a:gd name="T56" fmla="*/ 43 w 223"/>
                <a:gd name="T57" fmla="*/ 37 h 111"/>
                <a:gd name="T58" fmla="*/ 49 w 223"/>
                <a:gd name="T59" fmla="*/ 35 h 111"/>
                <a:gd name="T60" fmla="*/ 161 w 223"/>
                <a:gd name="T61" fmla="*/ 31 h 111"/>
                <a:gd name="T62" fmla="*/ 144 w 223"/>
                <a:gd name="T63" fmla="*/ 26 h 111"/>
                <a:gd name="T64" fmla="*/ 142 w 223"/>
                <a:gd name="T65" fmla="*/ 28 h 111"/>
                <a:gd name="T66" fmla="*/ 161 w 223"/>
                <a:gd name="T67" fmla="*/ 41 h 111"/>
                <a:gd name="T68" fmla="*/ 165 w 223"/>
                <a:gd name="T69" fmla="*/ 33 h 111"/>
                <a:gd name="T70" fmla="*/ 86 w 223"/>
                <a:gd name="T71" fmla="*/ 4 h 111"/>
                <a:gd name="T72" fmla="*/ 80 w 223"/>
                <a:gd name="T73" fmla="*/ 0 h 111"/>
                <a:gd name="T74" fmla="*/ 68 w 223"/>
                <a:gd name="T75" fmla="*/ 4 h 111"/>
                <a:gd name="T76" fmla="*/ 68 w 223"/>
                <a:gd name="T77" fmla="*/ 8 h 111"/>
                <a:gd name="T78" fmla="*/ 72 w 223"/>
                <a:gd name="T79" fmla="*/ 12 h 111"/>
                <a:gd name="T80" fmla="*/ 80 w 223"/>
                <a:gd name="T81" fmla="*/ 4 h 111"/>
                <a:gd name="T82" fmla="*/ 78 w 223"/>
                <a:gd name="T83" fmla="*/ 14 h 111"/>
                <a:gd name="T84" fmla="*/ 86 w 223"/>
                <a:gd name="T85" fmla="*/ 18 h 111"/>
                <a:gd name="T86" fmla="*/ 97 w 223"/>
                <a:gd name="T87" fmla="*/ 18 h 111"/>
                <a:gd name="T88" fmla="*/ 126 w 223"/>
                <a:gd name="T89" fmla="*/ 18 h 111"/>
                <a:gd name="T90" fmla="*/ 136 w 223"/>
                <a:gd name="T91" fmla="*/ 26 h 111"/>
                <a:gd name="T92" fmla="*/ 124 w 223"/>
                <a:gd name="T93" fmla="*/ 16 h 111"/>
                <a:gd name="T94" fmla="*/ 105 w 223"/>
                <a:gd name="T95" fmla="*/ 18 h 111"/>
                <a:gd name="T96" fmla="*/ 99 w 223"/>
                <a:gd name="T97" fmla="*/ 16 h 111"/>
                <a:gd name="T98" fmla="*/ 101 w 223"/>
                <a:gd name="T99" fmla="*/ 26 h 111"/>
                <a:gd name="T100" fmla="*/ 121 w 223"/>
                <a:gd name="T101" fmla="*/ 26 h 111"/>
                <a:gd name="T102" fmla="*/ 126 w 223"/>
                <a:gd name="T103" fmla="*/ 26 h 111"/>
                <a:gd name="T104" fmla="*/ 132 w 223"/>
                <a:gd name="T105" fmla="*/ 28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23" h="111">
                  <a:moveTo>
                    <a:pt x="58" y="16"/>
                  </a:moveTo>
                  <a:lnTo>
                    <a:pt x="58" y="16"/>
                  </a:lnTo>
                  <a:lnTo>
                    <a:pt x="55" y="18"/>
                  </a:lnTo>
                  <a:lnTo>
                    <a:pt x="58" y="20"/>
                  </a:lnTo>
                  <a:lnTo>
                    <a:pt x="58" y="20"/>
                  </a:lnTo>
                  <a:lnTo>
                    <a:pt x="58" y="18"/>
                  </a:lnTo>
                  <a:lnTo>
                    <a:pt x="58" y="16"/>
                  </a:lnTo>
                  <a:lnTo>
                    <a:pt x="58" y="16"/>
                  </a:lnTo>
                  <a:close/>
                  <a:moveTo>
                    <a:pt x="53" y="22"/>
                  </a:moveTo>
                  <a:lnTo>
                    <a:pt x="51" y="24"/>
                  </a:lnTo>
                  <a:lnTo>
                    <a:pt x="53" y="24"/>
                  </a:lnTo>
                  <a:lnTo>
                    <a:pt x="53" y="22"/>
                  </a:lnTo>
                  <a:lnTo>
                    <a:pt x="53" y="22"/>
                  </a:lnTo>
                  <a:lnTo>
                    <a:pt x="53" y="22"/>
                  </a:lnTo>
                  <a:close/>
                  <a:moveTo>
                    <a:pt x="212" y="92"/>
                  </a:moveTo>
                  <a:lnTo>
                    <a:pt x="212" y="94"/>
                  </a:lnTo>
                  <a:lnTo>
                    <a:pt x="212" y="99"/>
                  </a:lnTo>
                  <a:lnTo>
                    <a:pt x="212" y="99"/>
                  </a:lnTo>
                  <a:lnTo>
                    <a:pt x="214" y="97"/>
                  </a:lnTo>
                  <a:lnTo>
                    <a:pt x="216" y="92"/>
                  </a:lnTo>
                  <a:lnTo>
                    <a:pt x="214" y="92"/>
                  </a:lnTo>
                  <a:lnTo>
                    <a:pt x="212" y="92"/>
                  </a:lnTo>
                  <a:close/>
                  <a:moveTo>
                    <a:pt x="144" y="105"/>
                  </a:moveTo>
                  <a:lnTo>
                    <a:pt x="144" y="109"/>
                  </a:lnTo>
                  <a:lnTo>
                    <a:pt x="144" y="109"/>
                  </a:lnTo>
                  <a:lnTo>
                    <a:pt x="146" y="107"/>
                  </a:lnTo>
                  <a:lnTo>
                    <a:pt x="144" y="105"/>
                  </a:lnTo>
                  <a:lnTo>
                    <a:pt x="144" y="105"/>
                  </a:lnTo>
                  <a:close/>
                  <a:moveTo>
                    <a:pt x="136" y="109"/>
                  </a:moveTo>
                  <a:lnTo>
                    <a:pt x="134" y="111"/>
                  </a:lnTo>
                  <a:lnTo>
                    <a:pt x="136" y="111"/>
                  </a:lnTo>
                  <a:lnTo>
                    <a:pt x="138" y="109"/>
                  </a:lnTo>
                  <a:lnTo>
                    <a:pt x="138" y="109"/>
                  </a:lnTo>
                  <a:lnTo>
                    <a:pt x="138" y="109"/>
                  </a:lnTo>
                  <a:lnTo>
                    <a:pt x="136" y="109"/>
                  </a:lnTo>
                  <a:close/>
                  <a:moveTo>
                    <a:pt x="2" y="55"/>
                  </a:moveTo>
                  <a:lnTo>
                    <a:pt x="2" y="57"/>
                  </a:lnTo>
                  <a:lnTo>
                    <a:pt x="2" y="61"/>
                  </a:lnTo>
                  <a:lnTo>
                    <a:pt x="2" y="66"/>
                  </a:lnTo>
                  <a:lnTo>
                    <a:pt x="0" y="68"/>
                  </a:lnTo>
                  <a:lnTo>
                    <a:pt x="0" y="68"/>
                  </a:lnTo>
                  <a:lnTo>
                    <a:pt x="4" y="66"/>
                  </a:lnTo>
                  <a:lnTo>
                    <a:pt x="6" y="59"/>
                  </a:lnTo>
                  <a:lnTo>
                    <a:pt x="6" y="53"/>
                  </a:lnTo>
                  <a:lnTo>
                    <a:pt x="2" y="55"/>
                  </a:lnTo>
                  <a:close/>
                  <a:moveTo>
                    <a:pt x="223" y="64"/>
                  </a:moveTo>
                  <a:lnTo>
                    <a:pt x="220" y="61"/>
                  </a:lnTo>
                  <a:lnTo>
                    <a:pt x="220" y="66"/>
                  </a:lnTo>
                  <a:lnTo>
                    <a:pt x="220" y="68"/>
                  </a:lnTo>
                  <a:lnTo>
                    <a:pt x="220" y="72"/>
                  </a:lnTo>
                  <a:lnTo>
                    <a:pt x="223" y="76"/>
                  </a:lnTo>
                  <a:lnTo>
                    <a:pt x="223" y="72"/>
                  </a:lnTo>
                  <a:lnTo>
                    <a:pt x="223" y="68"/>
                  </a:lnTo>
                  <a:lnTo>
                    <a:pt x="223" y="64"/>
                  </a:lnTo>
                  <a:close/>
                  <a:moveTo>
                    <a:pt x="161" y="59"/>
                  </a:moveTo>
                  <a:lnTo>
                    <a:pt x="161" y="59"/>
                  </a:lnTo>
                  <a:lnTo>
                    <a:pt x="161" y="59"/>
                  </a:lnTo>
                  <a:lnTo>
                    <a:pt x="161" y="61"/>
                  </a:lnTo>
                  <a:lnTo>
                    <a:pt x="161" y="66"/>
                  </a:lnTo>
                  <a:lnTo>
                    <a:pt x="159" y="68"/>
                  </a:lnTo>
                  <a:lnTo>
                    <a:pt x="157" y="68"/>
                  </a:lnTo>
                  <a:lnTo>
                    <a:pt x="154" y="70"/>
                  </a:lnTo>
                  <a:lnTo>
                    <a:pt x="157" y="72"/>
                  </a:lnTo>
                  <a:lnTo>
                    <a:pt x="159" y="74"/>
                  </a:lnTo>
                  <a:lnTo>
                    <a:pt x="161" y="72"/>
                  </a:lnTo>
                  <a:lnTo>
                    <a:pt x="163" y="70"/>
                  </a:lnTo>
                  <a:lnTo>
                    <a:pt x="163" y="66"/>
                  </a:lnTo>
                  <a:lnTo>
                    <a:pt x="161" y="59"/>
                  </a:lnTo>
                  <a:close/>
                  <a:moveTo>
                    <a:pt x="49" y="26"/>
                  </a:moveTo>
                  <a:lnTo>
                    <a:pt x="47" y="28"/>
                  </a:lnTo>
                  <a:lnTo>
                    <a:pt x="47" y="31"/>
                  </a:lnTo>
                  <a:lnTo>
                    <a:pt x="45" y="33"/>
                  </a:lnTo>
                  <a:lnTo>
                    <a:pt x="43" y="35"/>
                  </a:lnTo>
                  <a:lnTo>
                    <a:pt x="39" y="35"/>
                  </a:lnTo>
                  <a:lnTo>
                    <a:pt x="37" y="35"/>
                  </a:lnTo>
                  <a:lnTo>
                    <a:pt x="35" y="35"/>
                  </a:lnTo>
                  <a:lnTo>
                    <a:pt x="22" y="26"/>
                  </a:lnTo>
                  <a:lnTo>
                    <a:pt x="18" y="24"/>
                  </a:lnTo>
                  <a:lnTo>
                    <a:pt x="20" y="28"/>
                  </a:lnTo>
                  <a:lnTo>
                    <a:pt x="18" y="33"/>
                  </a:lnTo>
                  <a:lnTo>
                    <a:pt x="20" y="37"/>
                  </a:lnTo>
                  <a:lnTo>
                    <a:pt x="20" y="35"/>
                  </a:lnTo>
                  <a:lnTo>
                    <a:pt x="22" y="33"/>
                  </a:lnTo>
                  <a:lnTo>
                    <a:pt x="22" y="35"/>
                  </a:lnTo>
                  <a:lnTo>
                    <a:pt x="22" y="39"/>
                  </a:lnTo>
                  <a:lnTo>
                    <a:pt x="20" y="41"/>
                  </a:lnTo>
                  <a:lnTo>
                    <a:pt x="20" y="41"/>
                  </a:lnTo>
                  <a:lnTo>
                    <a:pt x="20" y="41"/>
                  </a:lnTo>
                  <a:lnTo>
                    <a:pt x="20" y="41"/>
                  </a:lnTo>
                  <a:lnTo>
                    <a:pt x="20" y="39"/>
                  </a:lnTo>
                  <a:lnTo>
                    <a:pt x="20" y="41"/>
                  </a:lnTo>
                  <a:lnTo>
                    <a:pt x="20" y="41"/>
                  </a:lnTo>
                  <a:lnTo>
                    <a:pt x="20" y="41"/>
                  </a:lnTo>
                  <a:lnTo>
                    <a:pt x="20" y="43"/>
                  </a:lnTo>
                  <a:lnTo>
                    <a:pt x="22" y="43"/>
                  </a:lnTo>
                  <a:lnTo>
                    <a:pt x="25" y="41"/>
                  </a:lnTo>
                  <a:lnTo>
                    <a:pt x="25" y="39"/>
                  </a:lnTo>
                  <a:lnTo>
                    <a:pt x="22" y="37"/>
                  </a:lnTo>
                  <a:lnTo>
                    <a:pt x="29" y="39"/>
                  </a:lnTo>
                  <a:lnTo>
                    <a:pt x="31" y="39"/>
                  </a:lnTo>
                  <a:lnTo>
                    <a:pt x="31" y="41"/>
                  </a:lnTo>
                  <a:lnTo>
                    <a:pt x="29" y="41"/>
                  </a:lnTo>
                  <a:lnTo>
                    <a:pt x="29" y="41"/>
                  </a:lnTo>
                  <a:lnTo>
                    <a:pt x="27" y="39"/>
                  </a:lnTo>
                  <a:lnTo>
                    <a:pt x="25" y="39"/>
                  </a:lnTo>
                  <a:lnTo>
                    <a:pt x="29" y="45"/>
                  </a:lnTo>
                  <a:lnTo>
                    <a:pt x="31" y="43"/>
                  </a:lnTo>
                  <a:lnTo>
                    <a:pt x="37" y="37"/>
                  </a:lnTo>
                  <a:lnTo>
                    <a:pt x="37" y="39"/>
                  </a:lnTo>
                  <a:lnTo>
                    <a:pt x="39" y="39"/>
                  </a:lnTo>
                  <a:lnTo>
                    <a:pt x="43" y="39"/>
                  </a:lnTo>
                  <a:lnTo>
                    <a:pt x="45" y="37"/>
                  </a:lnTo>
                  <a:lnTo>
                    <a:pt x="45" y="37"/>
                  </a:lnTo>
                  <a:lnTo>
                    <a:pt x="45" y="37"/>
                  </a:lnTo>
                  <a:lnTo>
                    <a:pt x="43" y="37"/>
                  </a:lnTo>
                  <a:lnTo>
                    <a:pt x="43" y="37"/>
                  </a:lnTo>
                  <a:lnTo>
                    <a:pt x="47" y="33"/>
                  </a:lnTo>
                  <a:lnTo>
                    <a:pt x="47" y="35"/>
                  </a:lnTo>
                  <a:lnTo>
                    <a:pt x="49" y="37"/>
                  </a:lnTo>
                  <a:lnTo>
                    <a:pt x="49" y="35"/>
                  </a:lnTo>
                  <a:lnTo>
                    <a:pt x="53" y="31"/>
                  </a:lnTo>
                  <a:lnTo>
                    <a:pt x="53" y="28"/>
                  </a:lnTo>
                  <a:lnTo>
                    <a:pt x="49" y="26"/>
                  </a:lnTo>
                  <a:close/>
                  <a:moveTo>
                    <a:pt x="161" y="31"/>
                  </a:moveTo>
                  <a:lnTo>
                    <a:pt x="157" y="31"/>
                  </a:lnTo>
                  <a:lnTo>
                    <a:pt x="152" y="31"/>
                  </a:lnTo>
                  <a:lnTo>
                    <a:pt x="150" y="28"/>
                  </a:lnTo>
                  <a:lnTo>
                    <a:pt x="144" y="26"/>
                  </a:lnTo>
                  <a:lnTo>
                    <a:pt x="144" y="26"/>
                  </a:lnTo>
                  <a:lnTo>
                    <a:pt x="144" y="28"/>
                  </a:lnTo>
                  <a:lnTo>
                    <a:pt x="142" y="28"/>
                  </a:lnTo>
                  <a:lnTo>
                    <a:pt x="142" y="28"/>
                  </a:lnTo>
                  <a:lnTo>
                    <a:pt x="146" y="33"/>
                  </a:lnTo>
                  <a:lnTo>
                    <a:pt x="152" y="35"/>
                  </a:lnTo>
                  <a:lnTo>
                    <a:pt x="157" y="35"/>
                  </a:lnTo>
                  <a:lnTo>
                    <a:pt x="161" y="41"/>
                  </a:lnTo>
                  <a:lnTo>
                    <a:pt x="163" y="43"/>
                  </a:lnTo>
                  <a:lnTo>
                    <a:pt x="165" y="41"/>
                  </a:lnTo>
                  <a:lnTo>
                    <a:pt x="167" y="37"/>
                  </a:lnTo>
                  <a:lnTo>
                    <a:pt x="165" y="33"/>
                  </a:lnTo>
                  <a:lnTo>
                    <a:pt x="161" y="31"/>
                  </a:lnTo>
                  <a:close/>
                  <a:moveTo>
                    <a:pt x="88" y="16"/>
                  </a:moveTo>
                  <a:lnTo>
                    <a:pt x="86" y="6"/>
                  </a:lnTo>
                  <a:lnTo>
                    <a:pt x="86" y="4"/>
                  </a:lnTo>
                  <a:lnTo>
                    <a:pt x="86" y="2"/>
                  </a:lnTo>
                  <a:lnTo>
                    <a:pt x="84" y="2"/>
                  </a:lnTo>
                  <a:lnTo>
                    <a:pt x="82" y="2"/>
                  </a:lnTo>
                  <a:lnTo>
                    <a:pt x="80" y="0"/>
                  </a:lnTo>
                  <a:lnTo>
                    <a:pt x="78" y="0"/>
                  </a:lnTo>
                  <a:lnTo>
                    <a:pt x="70" y="2"/>
                  </a:lnTo>
                  <a:lnTo>
                    <a:pt x="68" y="2"/>
                  </a:lnTo>
                  <a:lnTo>
                    <a:pt x="68" y="4"/>
                  </a:lnTo>
                  <a:lnTo>
                    <a:pt x="66" y="4"/>
                  </a:lnTo>
                  <a:lnTo>
                    <a:pt x="66" y="6"/>
                  </a:lnTo>
                  <a:lnTo>
                    <a:pt x="68" y="6"/>
                  </a:lnTo>
                  <a:lnTo>
                    <a:pt x="68" y="8"/>
                  </a:lnTo>
                  <a:lnTo>
                    <a:pt x="68" y="10"/>
                  </a:lnTo>
                  <a:lnTo>
                    <a:pt x="68" y="12"/>
                  </a:lnTo>
                  <a:lnTo>
                    <a:pt x="70" y="12"/>
                  </a:lnTo>
                  <a:lnTo>
                    <a:pt x="72" y="12"/>
                  </a:lnTo>
                  <a:lnTo>
                    <a:pt x="74" y="12"/>
                  </a:lnTo>
                  <a:lnTo>
                    <a:pt x="74" y="10"/>
                  </a:lnTo>
                  <a:lnTo>
                    <a:pt x="78" y="6"/>
                  </a:lnTo>
                  <a:lnTo>
                    <a:pt x="80" y="4"/>
                  </a:lnTo>
                  <a:lnTo>
                    <a:pt x="82" y="6"/>
                  </a:lnTo>
                  <a:lnTo>
                    <a:pt x="80" y="8"/>
                  </a:lnTo>
                  <a:lnTo>
                    <a:pt x="78" y="12"/>
                  </a:lnTo>
                  <a:lnTo>
                    <a:pt x="78" y="14"/>
                  </a:lnTo>
                  <a:lnTo>
                    <a:pt x="80" y="16"/>
                  </a:lnTo>
                  <a:lnTo>
                    <a:pt x="82" y="18"/>
                  </a:lnTo>
                  <a:lnTo>
                    <a:pt x="84" y="18"/>
                  </a:lnTo>
                  <a:lnTo>
                    <a:pt x="86" y="18"/>
                  </a:lnTo>
                  <a:lnTo>
                    <a:pt x="88" y="20"/>
                  </a:lnTo>
                  <a:lnTo>
                    <a:pt x="91" y="22"/>
                  </a:lnTo>
                  <a:lnTo>
                    <a:pt x="95" y="22"/>
                  </a:lnTo>
                  <a:lnTo>
                    <a:pt x="97" y="18"/>
                  </a:lnTo>
                  <a:lnTo>
                    <a:pt x="91" y="18"/>
                  </a:lnTo>
                  <a:lnTo>
                    <a:pt x="88" y="16"/>
                  </a:lnTo>
                  <a:close/>
                  <a:moveTo>
                    <a:pt x="128" y="22"/>
                  </a:moveTo>
                  <a:lnTo>
                    <a:pt x="126" y="18"/>
                  </a:lnTo>
                  <a:lnTo>
                    <a:pt x="128" y="20"/>
                  </a:lnTo>
                  <a:lnTo>
                    <a:pt x="130" y="24"/>
                  </a:lnTo>
                  <a:lnTo>
                    <a:pt x="132" y="26"/>
                  </a:lnTo>
                  <a:lnTo>
                    <a:pt x="136" y="26"/>
                  </a:lnTo>
                  <a:lnTo>
                    <a:pt x="130" y="18"/>
                  </a:lnTo>
                  <a:lnTo>
                    <a:pt x="128" y="16"/>
                  </a:lnTo>
                  <a:lnTo>
                    <a:pt x="126" y="16"/>
                  </a:lnTo>
                  <a:lnTo>
                    <a:pt x="124" y="16"/>
                  </a:lnTo>
                  <a:lnTo>
                    <a:pt x="119" y="18"/>
                  </a:lnTo>
                  <a:lnTo>
                    <a:pt x="109" y="18"/>
                  </a:lnTo>
                  <a:lnTo>
                    <a:pt x="107" y="18"/>
                  </a:lnTo>
                  <a:lnTo>
                    <a:pt x="105" y="18"/>
                  </a:lnTo>
                  <a:lnTo>
                    <a:pt x="105" y="18"/>
                  </a:lnTo>
                  <a:lnTo>
                    <a:pt x="101" y="16"/>
                  </a:lnTo>
                  <a:lnTo>
                    <a:pt x="101" y="16"/>
                  </a:lnTo>
                  <a:lnTo>
                    <a:pt x="99" y="16"/>
                  </a:lnTo>
                  <a:lnTo>
                    <a:pt x="97" y="16"/>
                  </a:lnTo>
                  <a:lnTo>
                    <a:pt x="99" y="22"/>
                  </a:lnTo>
                  <a:lnTo>
                    <a:pt x="99" y="24"/>
                  </a:lnTo>
                  <a:lnTo>
                    <a:pt x="101" y="26"/>
                  </a:lnTo>
                  <a:lnTo>
                    <a:pt x="103" y="28"/>
                  </a:lnTo>
                  <a:lnTo>
                    <a:pt x="107" y="26"/>
                  </a:lnTo>
                  <a:lnTo>
                    <a:pt x="117" y="24"/>
                  </a:lnTo>
                  <a:lnTo>
                    <a:pt x="121" y="26"/>
                  </a:lnTo>
                  <a:lnTo>
                    <a:pt x="124" y="31"/>
                  </a:lnTo>
                  <a:lnTo>
                    <a:pt x="126" y="31"/>
                  </a:lnTo>
                  <a:lnTo>
                    <a:pt x="126" y="28"/>
                  </a:lnTo>
                  <a:lnTo>
                    <a:pt x="126" y="26"/>
                  </a:lnTo>
                  <a:lnTo>
                    <a:pt x="130" y="31"/>
                  </a:lnTo>
                  <a:lnTo>
                    <a:pt x="132" y="33"/>
                  </a:lnTo>
                  <a:lnTo>
                    <a:pt x="134" y="31"/>
                  </a:lnTo>
                  <a:lnTo>
                    <a:pt x="132" y="28"/>
                  </a:lnTo>
                  <a:lnTo>
                    <a:pt x="128" y="2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8" name="Freeform 12"/>
            <p:cNvSpPr>
              <a:spLocks/>
            </p:cNvSpPr>
            <p:nvPr/>
          </p:nvSpPr>
          <p:spPr bwMode="auto">
            <a:xfrm>
              <a:off x="10256838" y="2884488"/>
              <a:ext cx="26988" cy="6350"/>
            </a:xfrm>
            <a:custGeom>
              <a:avLst/>
              <a:gdLst>
                <a:gd name="T0" fmla="*/ 17 w 17"/>
                <a:gd name="T1" fmla="*/ 2 h 4"/>
                <a:gd name="T2" fmla="*/ 15 w 17"/>
                <a:gd name="T3" fmla="*/ 4 h 4"/>
                <a:gd name="T4" fmla="*/ 5 w 17"/>
                <a:gd name="T5" fmla="*/ 4 h 4"/>
                <a:gd name="T6" fmla="*/ 0 w 17"/>
                <a:gd name="T7" fmla="*/ 2 h 4"/>
                <a:gd name="T8" fmla="*/ 0 w 17"/>
                <a:gd name="T9" fmla="*/ 2 h 4"/>
                <a:gd name="T10" fmla="*/ 3 w 17"/>
                <a:gd name="T11" fmla="*/ 0 h 4"/>
                <a:gd name="T12" fmla="*/ 3 w 17"/>
                <a:gd name="T13" fmla="*/ 0 h 4"/>
                <a:gd name="T14" fmla="*/ 5 w 17"/>
                <a:gd name="T15" fmla="*/ 0 h 4"/>
                <a:gd name="T16" fmla="*/ 17 w 17"/>
                <a:gd name="T17" fmla="*/ 2 h 4"/>
                <a:gd name="T18" fmla="*/ 17 w 17"/>
                <a:gd name="T19" fmla="*/ 2 h 4"/>
                <a:gd name="T20" fmla="*/ 17 w 17"/>
                <a:gd name="T2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4">
                  <a:moveTo>
                    <a:pt x="17" y="2"/>
                  </a:moveTo>
                  <a:lnTo>
                    <a:pt x="15" y="4"/>
                  </a:lnTo>
                  <a:lnTo>
                    <a:pt x="5" y="4"/>
                  </a:lnTo>
                  <a:lnTo>
                    <a:pt x="0" y="2"/>
                  </a:lnTo>
                  <a:lnTo>
                    <a:pt x="0" y="2"/>
                  </a:lnTo>
                  <a:lnTo>
                    <a:pt x="3" y="0"/>
                  </a:lnTo>
                  <a:lnTo>
                    <a:pt x="3" y="0"/>
                  </a:lnTo>
                  <a:lnTo>
                    <a:pt x="5" y="0"/>
                  </a:lnTo>
                  <a:lnTo>
                    <a:pt x="17" y="2"/>
                  </a:lnTo>
                  <a:lnTo>
                    <a:pt x="17" y="2"/>
                  </a:lnTo>
                  <a:lnTo>
                    <a:pt x="17"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19" name="Freeform 13"/>
            <p:cNvSpPr>
              <a:spLocks noEditPoints="1"/>
            </p:cNvSpPr>
            <p:nvPr/>
          </p:nvSpPr>
          <p:spPr bwMode="auto">
            <a:xfrm>
              <a:off x="8974138" y="2894013"/>
              <a:ext cx="703263" cy="193675"/>
            </a:xfrm>
            <a:custGeom>
              <a:avLst/>
              <a:gdLst>
                <a:gd name="T0" fmla="*/ 429 w 443"/>
                <a:gd name="T1" fmla="*/ 6 h 122"/>
                <a:gd name="T2" fmla="*/ 437 w 443"/>
                <a:gd name="T3" fmla="*/ 9 h 122"/>
                <a:gd name="T4" fmla="*/ 443 w 443"/>
                <a:gd name="T5" fmla="*/ 11 h 122"/>
                <a:gd name="T6" fmla="*/ 439 w 443"/>
                <a:gd name="T7" fmla="*/ 37 h 122"/>
                <a:gd name="T8" fmla="*/ 408 w 443"/>
                <a:gd name="T9" fmla="*/ 42 h 122"/>
                <a:gd name="T10" fmla="*/ 396 w 443"/>
                <a:gd name="T11" fmla="*/ 50 h 122"/>
                <a:gd name="T12" fmla="*/ 410 w 443"/>
                <a:gd name="T13" fmla="*/ 54 h 122"/>
                <a:gd name="T14" fmla="*/ 431 w 443"/>
                <a:gd name="T15" fmla="*/ 46 h 122"/>
                <a:gd name="T16" fmla="*/ 441 w 443"/>
                <a:gd name="T17" fmla="*/ 39 h 122"/>
                <a:gd name="T18" fmla="*/ 12 w 443"/>
                <a:gd name="T19" fmla="*/ 108 h 122"/>
                <a:gd name="T20" fmla="*/ 6 w 443"/>
                <a:gd name="T21" fmla="*/ 118 h 122"/>
                <a:gd name="T22" fmla="*/ 12 w 443"/>
                <a:gd name="T23" fmla="*/ 118 h 122"/>
                <a:gd name="T24" fmla="*/ 14 w 443"/>
                <a:gd name="T25" fmla="*/ 110 h 122"/>
                <a:gd name="T26" fmla="*/ 382 w 443"/>
                <a:gd name="T27" fmla="*/ 23 h 122"/>
                <a:gd name="T28" fmla="*/ 377 w 443"/>
                <a:gd name="T29" fmla="*/ 4 h 122"/>
                <a:gd name="T30" fmla="*/ 363 w 443"/>
                <a:gd name="T31" fmla="*/ 9 h 122"/>
                <a:gd name="T32" fmla="*/ 351 w 443"/>
                <a:gd name="T33" fmla="*/ 4 h 122"/>
                <a:gd name="T34" fmla="*/ 349 w 443"/>
                <a:gd name="T35" fmla="*/ 2 h 122"/>
                <a:gd name="T36" fmla="*/ 334 w 443"/>
                <a:gd name="T37" fmla="*/ 0 h 122"/>
                <a:gd name="T38" fmla="*/ 313 w 443"/>
                <a:gd name="T39" fmla="*/ 0 h 122"/>
                <a:gd name="T40" fmla="*/ 295 w 443"/>
                <a:gd name="T41" fmla="*/ 2 h 122"/>
                <a:gd name="T42" fmla="*/ 305 w 443"/>
                <a:gd name="T43" fmla="*/ 9 h 122"/>
                <a:gd name="T44" fmla="*/ 293 w 443"/>
                <a:gd name="T45" fmla="*/ 6 h 122"/>
                <a:gd name="T46" fmla="*/ 285 w 443"/>
                <a:gd name="T47" fmla="*/ 6 h 122"/>
                <a:gd name="T48" fmla="*/ 270 w 443"/>
                <a:gd name="T49" fmla="*/ 4 h 122"/>
                <a:gd name="T50" fmla="*/ 219 w 443"/>
                <a:gd name="T51" fmla="*/ 11 h 122"/>
                <a:gd name="T52" fmla="*/ 190 w 443"/>
                <a:gd name="T53" fmla="*/ 17 h 122"/>
                <a:gd name="T54" fmla="*/ 144 w 443"/>
                <a:gd name="T55" fmla="*/ 19 h 122"/>
                <a:gd name="T56" fmla="*/ 118 w 443"/>
                <a:gd name="T57" fmla="*/ 31 h 122"/>
                <a:gd name="T58" fmla="*/ 113 w 443"/>
                <a:gd name="T59" fmla="*/ 46 h 122"/>
                <a:gd name="T60" fmla="*/ 111 w 443"/>
                <a:gd name="T61" fmla="*/ 60 h 122"/>
                <a:gd name="T62" fmla="*/ 128 w 443"/>
                <a:gd name="T63" fmla="*/ 73 h 122"/>
                <a:gd name="T64" fmla="*/ 126 w 443"/>
                <a:gd name="T65" fmla="*/ 81 h 122"/>
                <a:gd name="T66" fmla="*/ 124 w 443"/>
                <a:gd name="T67" fmla="*/ 106 h 122"/>
                <a:gd name="T68" fmla="*/ 130 w 443"/>
                <a:gd name="T69" fmla="*/ 110 h 122"/>
                <a:gd name="T70" fmla="*/ 126 w 443"/>
                <a:gd name="T71" fmla="*/ 122 h 122"/>
                <a:gd name="T72" fmla="*/ 136 w 443"/>
                <a:gd name="T73" fmla="*/ 118 h 122"/>
                <a:gd name="T74" fmla="*/ 148 w 443"/>
                <a:gd name="T75" fmla="*/ 114 h 122"/>
                <a:gd name="T76" fmla="*/ 167 w 443"/>
                <a:gd name="T77" fmla="*/ 116 h 122"/>
                <a:gd name="T78" fmla="*/ 173 w 443"/>
                <a:gd name="T79" fmla="*/ 114 h 122"/>
                <a:gd name="T80" fmla="*/ 186 w 443"/>
                <a:gd name="T81" fmla="*/ 112 h 122"/>
                <a:gd name="T82" fmla="*/ 192 w 443"/>
                <a:gd name="T83" fmla="*/ 103 h 122"/>
                <a:gd name="T84" fmla="*/ 204 w 443"/>
                <a:gd name="T85" fmla="*/ 103 h 122"/>
                <a:gd name="T86" fmla="*/ 223 w 443"/>
                <a:gd name="T87" fmla="*/ 103 h 122"/>
                <a:gd name="T88" fmla="*/ 231 w 443"/>
                <a:gd name="T89" fmla="*/ 101 h 122"/>
                <a:gd name="T90" fmla="*/ 243 w 443"/>
                <a:gd name="T91" fmla="*/ 97 h 122"/>
                <a:gd name="T92" fmla="*/ 262 w 443"/>
                <a:gd name="T93" fmla="*/ 101 h 122"/>
                <a:gd name="T94" fmla="*/ 276 w 443"/>
                <a:gd name="T95" fmla="*/ 95 h 122"/>
                <a:gd name="T96" fmla="*/ 285 w 443"/>
                <a:gd name="T97" fmla="*/ 99 h 122"/>
                <a:gd name="T98" fmla="*/ 295 w 443"/>
                <a:gd name="T99" fmla="*/ 97 h 122"/>
                <a:gd name="T100" fmla="*/ 293 w 443"/>
                <a:gd name="T101" fmla="*/ 101 h 122"/>
                <a:gd name="T102" fmla="*/ 309 w 443"/>
                <a:gd name="T103" fmla="*/ 91 h 122"/>
                <a:gd name="T104" fmla="*/ 326 w 443"/>
                <a:gd name="T105" fmla="*/ 87 h 122"/>
                <a:gd name="T106" fmla="*/ 351 w 443"/>
                <a:gd name="T107" fmla="*/ 73 h 122"/>
                <a:gd name="T108" fmla="*/ 357 w 443"/>
                <a:gd name="T109" fmla="*/ 64 h 122"/>
                <a:gd name="T110" fmla="*/ 367 w 443"/>
                <a:gd name="T111" fmla="*/ 42 h 122"/>
                <a:gd name="T112" fmla="*/ 382 w 443"/>
                <a:gd name="T113" fmla="*/ 3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3" h="122">
                  <a:moveTo>
                    <a:pt x="441" y="6"/>
                  </a:moveTo>
                  <a:lnTo>
                    <a:pt x="437" y="4"/>
                  </a:lnTo>
                  <a:lnTo>
                    <a:pt x="433" y="4"/>
                  </a:lnTo>
                  <a:lnTo>
                    <a:pt x="429" y="4"/>
                  </a:lnTo>
                  <a:lnTo>
                    <a:pt x="429" y="6"/>
                  </a:lnTo>
                  <a:lnTo>
                    <a:pt x="437" y="11"/>
                  </a:lnTo>
                  <a:lnTo>
                    <a:pt x="439" y="15"/>
                  </a:lnTo>
                  <a:lnTo>
                    <a:pt x="439" y="13"/>
                  </a:lnTo>
                  <a:lnTo>
                    <a:pt x="439" y="11"/>
                  </a:lnTo>
                  <a:lnTo>
                    <a:pt x="437" y="9"/>
                  </a:lnTo>
                  <a:lnTo>
                    <a:pt x="437" y="9"/>
                  </a:lnTo>
                  <a:lnTo>
                    <a:pt x="439" y="11"/>
                  </a:lnTo>
                  <a:lnTo>
                    <a:pt x="439" y="11"/>
                  </a:lnTo>
                  <a:lnTo>
                    <a:pt x="441" y="11"/>
                  </a:lnTo>
                  <a:lnTo>
                    <a:pt x="443" y="11"/>
                  </a:lnTo>
                  <a:lnTo>
                    <a:pt x="441" y="9"/>
                  </a:lnTo>
                  <a:lnTo>
                    <a:pt x="443" y="9"/>
                  </a:lnTo>
                  <a:lnTo>
                    <a:pt x="443" y="9"/>
                  </a:lnTo>
                  <a:lnTo>
                    <a:pt x="441" y="6"/>
                  </a:lnTo>
                  <a:close/>
                  <a:moveTo>
                    <a:pt x="439" y="37"/>
                  </a:moveTo>
                  <a:lnTo>
                    <a:pt x="431" y="37"/>
                  </a:lnTo>
                  <a:lnTo>
                    <a:pt x="425" y="37"/>
                  </a:lnTo>
                  <a:lnTo>
                    <a:pt x="423" y="37"/>
                  </a:lnTo>
                  <a:lnTo>
                    <a:pt x="408" y="42"/>
                  </a:lnTo>
                  <a:lnTo>
                    <a:pt x="408" y="42"/>
                  </a:lnTo>
                  <a:lnTo>
                    <a:pt x="406" y="44"/>
                  </a:lnTo>
                  <a:lnTo>
                    <a:pt x="402" y="48"/>
                  </a:lnTo>
                  <a:lnTo>
                    <a:pt x="400" y="48"/>
                  </a:lnTo>
                  <a:lnTo>
                    <a:pt x="396" y="50"/>
                  </a:lnTo>
                  <a:lnTo>
                    <a:pt x="396" y="50"/>
                  </a:lnTo>
                  <a:lnTo>
                    <a:pt x="394" y="50"/>
                  </a:lnTo>
                  <a:lnTo>
                    <a:pt x="396" y="54"/>
                  </a:lnTo>
                  <a:lnTo>
                    <a:pt x="402" y="54"/>
                  </a:lnTo>
                  <a:lnTo>
                    <a:pt x="406" y="52"/>
                  </a:lnTo>
                  <a:lnTo>
                    <a:pt x="410" y="54"/>
                  </a:lnTo>
                  <a:lnTo>
                    <a:pt x="412" y="52"/>
                  </a:lnTo>
                  <a:lnTo>
                    <a:pt x="425" y="46"/>
                  </a:lnTo>
                  <a:lnTo>
                    <a:pt x="429" y="46"/>
                  </a:lnTo>
                  <a:lnTo>
                    <a:pt x="431" y="44"/>
                  </a:lnTo>
                  <a:lnTo>
                    <a:pt x="431" y="46"/>
                  </a:lnTo>
                  <a:lnTo>
                    <a:pt x="433" y="46"/>
                  </a:lnTo>
                  <a:lnTo>
                    <a:pt x="433" y="44"/>
                  </a:lnTo>
                  <a:lnTo>
                    <a:pt x="437" y="42"/>
                  </a:lnTo>
                  <a:lnTo>
                    <a:pt x="437" y="39"/>
                  </a:lnTo>
                  <a:lnTo>
                    <a:pt x="441" y="39"/>
                  </a:lnTo>
                  <a:lnTo>
                    <a:pt x="443" y="39"/>
                  </a:lnTo>
                  <a:lnTo>
                    <a:pt x="441" y="37"/>
                  </a:lnTo>
                  <a:lnTo>
                    <a:pt x="439" y="37"/>
                  </a:lnTo>
                  <a:close/>
                  <a:moveTo>
                    <a:pt x="12" y="108"/>
                  </a:moveTo>
                  <a:lnTo>
                    <a:pt x="12" y="108"/>
                  </a:lnTo>
                  <a:lnTo>
                    <a:pt x="2" y="110"/>
                  </a:lnTo>
                  <a:lnTo>
                    <a:pt x="0" y="112"/>
                  </a:lnTo>
                  <a:lnTo>
                    <a:pt x="0" y="114"/>
                  </a:lnTo>
                  <a:lnTo>
                    <a:pt x="2" y="116"/>
                  </a:lnTo>
                  <a:lnTo>
                    <a:pt x="6" y="118"/>
                  </a:lnTo>
                  <a:lnTo>
                    <a:pt x="8" y="120"/>
                  </a:lnTo>
                  <a:lnTo>
                    <a:pt x="8" y="120"/>
                  </a:lnTo>
                  <a:lnTo>
                    <a:pt x="10" y="120"/>
                  </a:lnTo>
                  <a:lnTo>
                    <a:pt x="12" y="120"/>
                  </a:lnTo>
                  <a:lnTo>
                    <a:pt x="12" y="118"/>
                  </a:lnTo>
                  <a:lnTo>
                    <a:pt x="12" y="118"/>
                  </a:lnTo>
                  <a:lnTo>
                    <a:pt x="12" y="116"/>
                  </a:lnTo>
                  <a:lnTo>
                    <a:pt x="12" y="116"/>
                  </a:lnTo>
                  <a:lnTo>
                    <a:pt x="14" y="112"/>
                  </a:lnTo>
                  <a:lnTo>
                    <a:pt x="14" y="110"/>
                  </a:lnTo>
                  <a:lnTo>
                    <a:pt x="14" y="110"/>
                  </a:lnTo>
                  <a:lnTo>
                    <a:pt x="12" y="108"/>
                  </a:lnTo>
                  <a:close/>
                  <a:moveTo>
                    <a:pt x="382" y="27"/>
                  </a:moveTo>
                  <a:lnTo>
                    <a:pt x="379" y="25"/>
                  </a:lnTo>
                  <a:lnTo>
                    <a:pt x="382" y="23"/>
                  </a:lnTo>
                  <a:lnTo>
                    <a:pt x="379" y="21"/>
                  </a:lnTo>
                  <a:lnTo>
                    <a:pt x="379" y="15"/>
                  </a:lnTo>
                  <a:lnTo>
                    <a:pt x="379" y="4"/>
                  </a:lnTo>
                  <a:lnTo>
                    <a:pt x="379" y="4"/>
                  </a:lnTo>
                  <a:lnTo>
                    <a:pt x="377" y="4"/>
                  </a:lnTo>
                  <a:lnTo>
                    <a:pt x="375" y="4"/>
                  </a:lnTo>
                  <a:lnTo>
                    <a:pt x="375" y="6"/>
                  </a:lnTo>
                  <a:lnTo>
                    <a:pt x="373" y="6"/>
                  </a:lnTo>
                  <a:lnTo>
                    <a:pt x="367" y="9"/>
                  </a:lnTo>
                  <a:lnTo>
                    <a:pt x="363" y="9"/>
                  </a:lnTo>
                  <a:lnTo>
                    <a:pt x="361" y="6"/>
                  </a:lnTo>
                  <a:lnTo>
                    <a:pt x="359" y="6"/>
                  </a:lnTo>
                  <a:lnTo>
                    <a:pt x="351" y="2"/>
                  </a:lnTo>
                  <a:lnTo>
                    <a:pt x="351" y="2"/>
                  </a:lnTo>
                  <a:lnTo>
                    <a:pt x="351" y="4"/>
                  </a:lnTo>
                  <a:lnTo>
                    <a:pt x="349" y="4"/>
                  </a:lnTo>
                  <a:lnTo>
                    <a:pt x="349" y="4"/>
                  </a:lnTo>
                  <a:lnTo>
                    <a:pt x="349" y="2"/>
                  </a:lnTo>
                  <a:lnTo>
                    <a:pt x="349" y="2"/>
                  </a:lnTo>
                  <a:lnTo>
                    <a:pt x="349" y="2"/>
                  </a:lnTo>
                  <a:lnTo>
                    <a:pt x="349" y="0"/>
                  </a:lnTo>
                  <a:lnTo>
                    <a:pt x="344" y="2"/>
                  </a:lnTo>
                  <a:lnTo>
                    <a:pt x="342" y="2"/>
                  </a:lnTo>
                  <a:lnTo>
                    <a:pt x="340" y="2"/>
                  </a:lnTo>
                  <a:lnTo>
                    <a:pt x="334" y="0"/>
                  </a:lnTo>
                  <a:lnTo>
                    <a:pt x="332" y="0"/>
                  </a:lnTo>
                  <a:lnTo>
                    <a:pt x="330" y="0"/>
                  </a:lnTo>
                  <a:lnTo>
                    <a:pt x="320" y="0"/>
                  </a:lnTo>
                  <a:lnTo>
                    <a:pt x="316" y="0"/>
                  </a:lnTo>
                  <a:lnTo>
                    <a:pt x="313" y="0"/>
                  </a:lnTo>
                  <a:lnTo>
                    <a:pt x="311" y="2"/>
                  </a:lnTo>
                  <a:lnTo>
                    <a:pt x="309" y="4"/>
                  </a:lnTo>
                  <a:lnTo>
                    <a:pt x="307" y="4"/>
                  </a:lnTo>
                  <a:lnTo>
                    <a:pt x="305" y="4"/>
                  </a:lnTo>
                  <a:lnTo>
                    <a:pt x="295" y="2"/>
                  </a:lnTo>
                  <a:lnTo>
                    <a:pt x="295" y="4"/>
                  </a:lnTo>
                  <a:lnTo>
                    <a:pt x="299" y="6"/>
                  </a:lnTo>
                  <a:lnTo>
                    <a:pt x="301" y="6"/>
                  </a:lnTo>
                  <a:lnTo>
                    <a:pt x="305" y="6"/>
                  </a:lnTo>
                  <a:lnTo>
                    <a:pt x="305" y="9"/>
                  </a:lnTo>
                  <a:lnTo>
                    <a:pt x="299" y="11"/>
                  </a:lnTo>
                  <a:lnTo>
                    <a:pt x="297" y="11"/>
                  </a:lnTo>
                  <a:lnTo>
                    <a:pt x="295" y="9"/>
                  </a:lnTo>
                  <a:lnTo>
                    <a:pt x="295" y="6"/>
                  </a:lnTo>
                  <a:lnTo>
                    <a:pt x="293" y="6"/>
                  </a:lnTo>
                  <a:lnTo>
                    <a:pt x="291" y="4"/>
                  </a:lnTo>
                  <a:lnTo>
                    <a:pt x="291" y="0"/>
                  </a:lnTo>
                  <a:lnTo>
                    <a:pt x="289" y="2"/>
                  </a:lnTo>
                  <a:lnTo>
                    <a:pt x="287" y="2"/>
                  </a:lnTo>
                  <a:lnTo>
                    <a:pt x="285" y="6"/>
                  </a:lnTo>
                  <a:lnTo>
                    <a:pt x="285" y="4"/>
                  </a:lnTo>
                  <a:lnTo>
                    <a:pt x="283" y="4"/>
                  </a:lnTo>
                  <a:lnTo>
                    <a:pt x="283" y="2"/>
                  </a:lnTo>
                  <a:lnTo>
                    <a:pt x="278" y="6"/>
                  </a:lnTo>
                  <a:lnTo>
                    <a:pt x="270" y="4"/>
                  </a:lnTo>
                  <a:lnTo>
                    <a:pt x="262" y="9"/>
                  </a:lnTo>
                  <a:lnTo>
                    <a:pt x="250" y="6"/>
                  </a:lnTo>
                  <a:lnTo>
                    <a:pt x="235" y="11"/>
                  </a:lnTo>
                  <a:lnTo>
                    <a:pt x="229" y="11"/>
                  </a:lnTo>
                  <a:lnTo>
                    <a:pt x="219" y="11"/>
                  </a:lnTo>
                  <a:lnTo>
                    <a:pt x="214" y="13"/>
                  </a:lnTo>
                  <a:lnTo>
                    <a:pt x="210" y="11"/>
                  </a:lnTo>
                  <a:lnTo>
                    <a:pt x="206" y="11"/>
                  </a:lnTo>
                  <a:lnTo>
                    <a:pt x="196" y="13"/>
                  </a:lnTo>
                  <a:lnTo>
                    <a:pt x="190" y="17"/>
                  </a:lnTo>
                  <a:lnTo>
                    <a:pt x="188" y="17"/>
                  </a:lnTo>
                  <a:lnTo>
                    <a:pt x="181" y="15"/>
                  </a:lnTo>
                  <a:lnTo>
                    <a:pt x="179" y="15"/>
                  </a:lnTo>
                  <a:lnTo>
                    <a:pt x="161" y="19"/>
                  </a:lnTo>
                  <a:lnTo>
                    <a:pt x="144" y="19"/>
                  </a:lnTo>
                  <a:lnTo>
                    <a:pt x="138" y="17"/>
                  </a:lnTo>
                  <a:lnTo>
                    <a:pt x="128" y="19"/>
                  </a:lnTo>
                  <a:lnTo>
                    <a:pt x="120" y="21"/>
                  </a:lnTo>
                  <a:lnTo>
                    <a:pt x="118" y="27"/>
                  </a:lnTo>
                  <a:lnTo>
                    <a:pt x="118" y="31"/>
                  </a:lnTo>
                  <a:lnTo>
                    <a:pt x="120" y="35"/>
                  </a:lnTo>
                  <a:lnTo>
                    <a:pt x="120" y="37"/>
                  </a:lnTo>
                  <a:lnTo>
                    <a:pt x="118" y="42"/>
                  </a:lnTo>
                  <a:lnTo>
                    <a:pt x="115" y="44"/>
                  </a:lnTo>
                  <a:lnTo>
                    <a:pt x="113" y="46"/>
                  </a:lnTo>
                  <a:lnTo>
                    <a:pt x="109" y="46"/>
                  </a:lnTo>
                  <a:lnTo>
                    <a:pt x="105" y="46"/>
                  </a:lnTo>
                  <a:lnTo>
                    <a:pt x="105" y="52"/>
                  </a:lnTo>
                  <a:lnTo>
                    <a:pt x="107" y="56"/>
                  </a:lnTo>
                  <a:lnTo>
                    <a:pt x="111" y="60"/>
                  </a:lnTo>
                  <a:lnTo>
                    <a:pt x="113" y="62"/>
                  </a:lnTo>
                  <a:lnTo>
                    <a:pt x="115" y="62"/>
                  </a:lnTo>
                  <a:lnTo>
                    <a:pt x="118" y="62"/>
                  </a:lnTo>
                  <a:lnTo>
                    <a:pt x="120" y="64"/>
                  </a:lnTo>
                  <a:lnTo>
                    <a:pt x="128" y="73"/>
                  </a:lnTo>
                  <a:lnTo>
                    <a:pt x="128" y="75"/>
                  </a:lnTo>
                  <a:lnTo>
                    <a:pt x="128" y="77"/>
                  </a:lnTo>
                  <a:lnTo>
                    <a:pt x="128" y="79"/>
                  </a:lnTo>
                  <a:lnTo>
                    <a:pt x="126" y="81"/>
                  </a:lnTo>
                  <a:lnTo>
                    <a:pt x="126" y="81"/>
                  </a:lnTo>
                  <a:lnTo>
                    <a:pt x="126" y="97"/>
                  </a:lnTo>
                  <a:lnTo>
                    <a:pt x="126" y="99"/>
                  </a:lnTo>
                  <a:lnTo>
                    <a:pt x="126" y="101"/>
                  </a:lnTo>
                  <a:lnTo>
                    <a:pt x="126" y="103"/>
                  </a:lnTo>
                  <a:lnTo>
                    <a:pt x="124" y="106"/>
                  </a:lnTo>
                  <a:lnTo>
                    <a:pt x="128" y="106"/>
                  </a:lnTo>
                  <a:lnTo>
                    <a:pt x="130" y="106"/>
                  </a:lnTo>
                  <a:lnTo>
                    <a:pt x="130" y="108"/>
                  </a:lnTo>
                  <a:lnTo>
                    <a:pt x="130" y="108"/>
                  </a:lnTo>
                  <a:lnTo>
                    <a:pt x="130" y="110"/>
                  </a:lnTo>
                  <a:lnTo>
                    <a:pt x="128" y="110"/>
                  </a:lnTo>
                  <a:lnTo>
                    <a:pt x="126" y="112"/>
                  </a:lnTo>
                  <a:lnTo>
                    <a:pt x="126" y="114"/>
                  </a:lnTo>
                  <a:lnTo>
                    <a:pt x="126" y="118"/>
                  </a:lnTo>
                  <a:lnTo>
                    <a:pt x="126" y="122"/>
                  </a:lnTo>
                  <a:lnTo>
                    <a:pt x="130" y="122"/>
                  </a:lnTo>
                  <a:lnTo>
                    <a:pt x="130" y="122"/>
                  </a:lnTo>
                  <a:lnTo>
                    <a:pt x="132" y="120"/>
                  </a:lnTo>
                  <a:lnTo>
                    <a:pt x="134" y="118"/>
                  </a:lnTo>
                  <a:lnTo>
                    <a:pt x="136" y="118"/>
                  </a:lnTo>
                  <a:lnTo>
                    <a:pt x="140" y="118"/>
                  </a:lnTo>
                  <a:lnTo>
                    <a:pt x="142" y="118"/>
                  </a:lnTo>
                  <a:lnTo>
                    <a:pt x="144" y="118"/>
                  </a:lnTo>
                  <a:lnTo>
                    <a:pt x="146" y="116"/>
                  </a:lnTo>
                  <a:lnTo>
                    <a:pt x="148" y="114"/>
                  </a:lnTo>
                  <a:lnTo>
                    <a:pt x="148" y="112"/>
                  </a:lnTo>
                  <a:lnTo>
                    <a:pt x="153" y="112"/>
                  </a:lnTo>
                  <a:lnTo>
                    <a:pt x="159" y="112"/>
                  </a:lnTo>
                  <a:lnTo>
                    <a:pt x="163" y="114"/>
                  </a:lnTo>
                  <a:lnTo>
                    <a:pt x="167" y="116"/>
                  </a:lnTo>
                  <a:lnTo>
                    <a:pt x="169" y="118"/>
                  </a:lnTo>
                  <a:lnTo>
                    <a:pt x="171" y="118"/>
                  </a:lnTo>
                  <a:lnTo>
                    <a:pt x="171" y="116"/>
                  </a:lnTo>
                  <a:lnTo>
                    <a:pt x="171" y="116"/>
                  </a:lnTo>
                  <a:lnTo>
                    <a:pt x="173" y="114"/>
                  </a:lnTo>
                  <a:lnTo>
                    <a:pt x="173" y="114"/>
                  </a:lnTo>
                  <a:lnTo>
                    <a:pt x="175" y="114"/>
                  </a:lnTo>
                  <a:lnTo>
                    <a:pt x="177" y="114"/>
                  </a:lnTo>
                  <a:lnTo>
                    <a:pt x="184" y="112"/>
                  </a:lnTo>
                  <a:lnTo>
                    <a:pt x="186" y="112"/>
                  </a:lnTo>
                  <a:lnTo>
                    <a:pt x="190" y="110"/>
                  </a:lnTo>
                  <a:lnTo>
                    <a:pt x="194" y="108"/>
                  </a:lnTo>
                  <a:lnTo>
                    <a:pt x="194" y="106"/>
                  </a:lnTo>
                  <a:lnTo>
                    <a:pt x="192" y="106"/>
                  </a:lnTo>
                  <a:lnTo>
                    <a:pt x="192" y="103"/>
                  </a:lnTo>
                  <a:lnTo>
                    <a:pt x="194" y="101"/>
                  </a:lnTo>
                  <a:lnTo>
                    <a:pt x="196" y="101"/>
                  </a:lnTo>
                  <a:lnTo>
                    <a:pt x="198" y="101"/>
                  </a:lnTo>
                  <a:lnTo>
                    <a:pt x="198" y="103"/>
                  </a:lnTo>
                  <a:lnTo>
                    <a:pt x="204" y="103"/>
                  </a:lnTo>
                  <a:lnTo>
                    <a:pt x="210" y="103"/>
                  </a:lnTo>
                  <a:lnTo>
                    <a:pt x="212" y="103"/>
                  </a:lnTo>
                  <a:lnTo>
                    <a:pt x="219" y="101"/>
                  </a:lnTo>
                  <a:lnTo>
                    <a:pt x="221" y="101"/>
                  </a:lnTo>
                  <a:lnTo>
                    <a:pt x="223" y="103"/>
                  </a:lnTo>
                  <a:lnTo>
                    <a:pt x="225" y="103"/>
                  </a:lnTo>
                  <a:lnTo>
                    <a:pt x="225" y="101"/>
                  </a:lnTo>
                  <a:lnTo>
                    <a:pt x="227" y="103"/>
                  </a:lnTo>
                  <a:lnTo>
                    <a:pt x="229" y="103"/>
                  </a:lnTo>
                  <a:lnTo>
                    <a:pt x="231" y="101"/>
                  </a:lnTo>
                  <a:lnTo>
                    <a:pt x="233" y="99"/>
                  </a:lnTo>
                  <a:lnTo>
                    <a:pt x="239" y="99"/>
                  </a:lnTo>
                  <a:lnTo>
                    <a:pt x="241" y="97"/>
                  </a:lnTo>
                  <a:lnTo>
                    <a:pt x="243" y="95"/>
                  </a:lnTo>
                  <a:lnTo>
                    <a:pt x="243" y="97"/>
                  </a:lnTo>
                  <a:lnTo>
                    <a:pt x="247" y="95"/>
                  </a:lnTo>
                  <a:lnTo>
                    <a:pt x="252" y="97"/>
                  </a:lnTo>
                  <a:lnTo>
                    <a:pt x="254" y="99"/>
                  </a:lnTo>
                  <a:lnTo>
                    <a:pt x="258" y="101"/>
                  </a:lnTo>
                  <a:lnTo>
                    <a:pt x="262" y="101"/>
                  </a:lnTo>
                  <a:lnTo>
                    <a:pt x="266" y="97"/>
                  </a:lnTo>
                  <a:lnTo>
                    <a:pt x="268" y="95"/>
                  </a:lnTo>
                  <a:lnTo>
                    <a:pt x="272" y="95"/>
                  </a:lnTo>
                  <a:lnTo>
                    <a:pt x="274" y="95"/>
                  </a:lnTo>
                  <a:lnTo>
                    <a:pt x="276" y="95"/>
                  </a:lnTo>
                  <a:lnTo>
                    <a:pt x="276" y="97"/>
                  </a:lnTo>
                  <a:lnTo>
                    <a:pt x="278" y="97"/>
                  </a:lnTo>
                  <a:lnTo>
                    <a:pt x="278" y="99"/>
                  </a:lnTo>
                  <a:lnTo>
                    <a:pt x="280" y="99"/>
                  </a:lnTo>
                  <a:lnTo>
                    <a:pt x="285" y="99"/>
                  </a:lnTo>
                  <a:lnTo>
                    <a:pt x="287" y="99"/>
                  </a:lnTo>
                  <a:lnTo>
                    <a:pt x="289" y="97"/>
                  </a:lnTo>
                  <a:lnTo>
                    <a:pt x="293" y="95"/>
                  </a:lnTo>
                  <a:lnTo>
                    <a:pt x="293" y="95"/>
                  </a:lnTo>
                  <a:lnTo>
                    <a:pt x="295" y="97"/>
                  </a:lnTo>
                  <a:lnTo>
                    <a:pt x="295" y="97"/>
                  </a:lnTo>
                  <a:lnTo>
                    <a:pt x="293" y="99"/>
                  </a:lnTo>
                  <a:lnTo>
                    <a:pt x="293" y="99"/>
                  </a:lnTo>
                  <a:lnTo>
                    <a:pt x="293" y="99"/>
                  </a:lnTo>
                  <a:lnTo>
                    <a:pt x="293" y="101"/>
                  </a:lnTo>
                  <a:lnTo>
                    <a:pt x="295" y="99"/>
                  </a:lnTo>
                  <a:lnTo>
                    <a:pt x="297" y="99"/>
                  </a:lnTo>
                  <a:lnTo>
                    <a:pt x="299" y="99"/>
                  </a:lnTo>
                  <a:lnTo>
                    <a:pt x="301" y="99"/>
                  </a:lnTo>
                  <a:lnTo>
                    <a:pt x="309" y="91"/>
                  </a:lnTo>
                  <a:lnTo>
                    <a:pt x="313" y="91"/>
                  </a:lnTo>
                  <a:lnTo>
                    <a:pt x="318" y="89"/>
                  </a:lnTo>
                  <a:lnTo>
                    <a:pt x="320" y="89"/>
                  </a:lnTo>
                  <a:lnTo>
                    <a:pt x="324" y="87"/>
                  </a:lnTo>
                  <a:lnTo>
                    <a:pt x="326" y="87"/>
                  </a:lnTo>
                  <a:lnTo>
                    <a:pt x="330" y="85"/>
                  </a:lnTo>
                  <a:lnTo>
                    <a:pt x="334" y="87"/>
                  </a:lnTo>
                  <a:lnTo>
                    <a:pt x="336" y="85"/>
                  </a:lnTo>
                  <a:lnTo>
                    <a:pt x="346" y="79"/>
                  </a:lnTo>
                  <a:lnTo>
                    <a:pt x="351" y="73"/>
                  </a:lnTo>
                  <a:lnTo>
                    <a:pt x="351" y="70"/>
                  </a:lnTo>
                  <a:lnTo>
                    <a:pt x="351" y="68"/>
                  </a:lnTo>
                  <a:lnTo>
                    <a:pt x="353" y="66"/>
                  </a:lnTo>
                  <a:lnTo>
                    <a:pt x="355" y="66"/>
                  </a:lnTo>
                  <a:lnTo>
                    <a:pt x="357" y="64"/>
                  </a:lnTo>
                  <a:lnTo>
                    <a:pt x="357" y="62"/>
                  </a:lnTo>
                  <a:lnTo>
                    <a:pt x="359" y="54"/>
                  </a:lnTo>
                  <a:lnTo>
                    <a:pt x="363" y="46"/>
                  </a:lnTo>
                  <a:lnTo>
                    <a:pt x="365" y="44"/>
                  </a:lnTo>
                  <a:lnTo>
                    <a:pt x="367" y="42"/>
                  </a:lnTo>
                  <a:lnTo>
                    <a:pt x="371" y="39"/>
                  </a:lnTo>
                  <a:lnTo>
                    <a:pt x="373" y="37"/>
                  </a:lnTo>
                  <a:lnTo>
                    <a:pt x="375" y="37"/>
                  </a:lnTo>
                  <a:lnTo>
                    <a:pt x="379" y="37"/>
                  </a:lnTo>
                  <a:lnTo>
                    <a:pt x="382" y="33"/>
                  </a:lnTo>
                  <a:lnTo>
                    <a:pt x="386" y="31"/>
                  </a:lnTo>
                  <a:lnTo>
                    <a:pt x="386" y="29"/>
                  </a:lnTo>
                  <a:lnTo>
                    <a:pt x="384" y="27"/>
                  </a:lnTo>
                  <a:lnTo>
                    <a:pt x="382" y="2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0" name="Freeform 14"/>
            <p:cNvSpPr>
              <a:spLocks/>
            </p:cNvSpPr>
            <p:nvPr/>
          </p:nvSpPr>
          <p:spPr bwMode="auto">
            <a:xfrm>
              <a:off x="8856663" y="4697413"/>
              <a:ext cx="130175" cy="84137"/>
            </a:xfrm>
            <a:custGeom>
              <a:avLst/>
              <a:gdLst>
                <a:gd name="T0" fmla="*/ 76 w 82"/>
                <a:gd name="T1" fmla="*/ 51 h 53"/>
                <a:gd name="T2" fmla="*/ 72 w 82"/>
                <a:gd name="T3" fmla="*/ 53 h 53"/>
                <a:gd name="T4" fmla="*/ 68 w 82"/>
                <a:gd name="T5" fmla="*/ 53 h 53"/>
                <a:gd name="T6" fmla="*/ 64 w 82"/>
                <a:gd name="T7" fmla="*/ 51 h 53"/>
                <a:gd name="T8" fmla="*/ 53 w 82"/>
                <a:gd name="T9" fmla="*/ 47 h 53"/>
                <a:gd name="T10" fmla="*/ 45 w 82"/>
                <a:gd name="T11" fmla="*/ 45 h 53"/>
                <a:gd name="T12" fmla="*/ 39 w 82"/>
                <a:gd name="T13" fmla="*/ 43 h 53"/>
                <a:gd name="T14" fmla="*/ 33 w 82"/>
                <a:gd name="T15" fmla="*/ 39 h 53"/>
                <a:gd name="T16" fmla="*/ 31 w 82"/>
                <a:gd name="T17" fmla="*/ 35 h 53"/>
                <a:gd name="T18" fmla="*/ 29 w 82"/>
                <a:gd name="T19" fmla="*/ 33 h 53"/>
                <a:gd name="T20" fmla="*/ 27 w 82"/>
                <a:gd name="T21" fmla="*/ 31 h 53"/>
                <a:gd name="T22" fmla="*/ 22 w 82"/>
                <a:gd name="T23" fmla="*/ 31 h 53"/>
                <a:gd name="T24" fmla="*/ 20 w 82"/>
                <a:gd name="T25" fmla="*/ 31 h 53"/>
                <a:gd name="T26" fmla="*/ 16 w 82"/>
                <a:gd name="T27" fmla="*/ 28 h 53"/>
                <a:gd name="T28" fmla="*/ 10 w 82"/>
                <a:gd name="T29" fmla="*/ 20 h 53"/>
                <a:gd name="T30" fmla="*/ 8 w 82"/>
                <a:gd name="T31" fmla="*/ 20 h 53"/>
                <a:gd name="T32" fmla="*/ 6 w 82"/>
                <a:gd name="T33" fmla="*/ 18 h 53"/>
                <a:gd name="T34" fmla="*/ 4 w 82"/>
                <a:gd name="T35" fmla="*/ 16 h 53"/>
                <a:gd name="T36" fmla="*/ 2 w 82"/>
                <a:gd name="T37" fmla="*/ 14 h 53"/>
                <a:gd name="T38" fmla="*/ 2 w 82"/>
                <a:gd name="T39" fmla="*/ 8 h 53"/>
                <a:gd name="T40" fmla="*/ 2 w 82"/>
                <a:gd name="T41" fmla="*/ 6 h 53"/>
                <a:gd name="T42" fmla="*/ 0 w 82"/>
                <a:gd name="T43" fmla="*/ 2 h 53"/>
                <a:gd name="T44" fmla="*/ 0 w 82"/>
                <a:gd name="T45" fmla="*/ 2 h 53"/>
                <a:gd name="T46" fmla="*/ 2 w 82"/>
                <a:gd name="T47" fmla="*/ 0 h 53"/>
                <a:gd name="T48" fmla="*/ 2 w 82"/>
                <a:gd name="T49" fmla="*/ 0 h 53"/>
                <a:gd name="T50" fmla="*/ 4 w 82"/>
                <a:gd name="T51" fmla="*/ 2 h 53"/>
                <a:gd name="T52" fmla="*/ 12 w 82"/>
                <a:gd name="T53" fmla="*/ 4 h 53"/>
                <a:gd name="T54" fmla="*/ 14 w 82"/>
                <a:gd name="T55" fmla="*/ 4 h 53"/>
                <a:gd name="T56" fmla="*/ 18 w 82"/>
                <a:gd name="T57" fmla="*/ 6 h 53"/>
                <a:gd name="T58" fmla="*/ 20 w 82"/>
                <a:gd name="T59" fmla="*/ 10 h 53"/>
                <a:gd name="T60" fmla="*/ 22 w 82"/>
                <a:gd name="T61" fmla="*/ 18 h 53"/>
                <a:gd name="T62" fmla="*/ 24 w 82"/>
                <a:gd name="T63" fmla="*/ 20 h 53"/>
                <a:gd name="T64" fmla="*/ 33 w 82"/>
                <a:gd name="T65" fmla="*/ 26 h 53"/>
                <a:gd name="T66" fmla="*/ 39 w 82"/>
                <a:gd name="T67" fmla="*/ 28 h 53"/>
                <a:gd name="T68" fmla="*/ 62 w 82"/>
                <a:gd name="T69" fmla="*/ 31 h 53"/>
                <a:gd name="T70" fmla="*/ 66 w 82"/>
                <a:gd name="T71" fmla="*/ 33 h 53"/>
                <a:gd name="T72" fmla="*/ 66 w 82"/>
                <a:gd name="T73" fmla="*/ 35 h 53"/>
                <a:gd name="T74" fmla="*/ 68 w 82"/>
                <a:gd name="T75" fmla="*/ 39 h 53"/>
                <a:gd name="T76" fmla="*/ 68 w 82"/>
                <a:gd name="T77" fmla="*/ 39 h 53"/>
                <a:gd name="T78" fmla="*/ 74 w 82"/>
                <a:gd name="T79" fmla="*/ 43 h 53"/>
                <a:gd name="T80" fmla="*/ 80 w 82"/>
                <a:gd name="T81" fmla="*/ 47 h 53"/>
                <a:gd name="T82" fmla="*/ 82 w 82"/>
                <a:gd name="T83" fmla="*/ 49 h 53"/>
                <a:gd name="T84" fmla="*/ 80 w 82"/>
                <a:gd name="T85" fmla="*/ 51 h 53"/>
                <a:gd name="T86" fmla="*/ 76 w 82"/>
                <a:gd name="T87" fmla="*/ 51 h 53"/>
                <a:gd name="T88" fmla="*/ 76 w 82"/>
                <a:gd name="T89" fmla="*/ 5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2" h="53">
                  <a:moveTo>
                    <a:pt x="76" y="51"/>
                  </a:moveTo>
                  <a:lnTo>
                    <a:pt x="72" y="53"/>
                  </a:lnTo>
                  <a:lnTo>
                    <a:pt x="68" y="53"/>
                  </a:lnTo>
                  <a:lnTo>
                    <a:pt x="64" y="51"/>
                  </a:lnTo>
                  <a:lnTo>
                    <a:pt x="53" y="47"/>
                  </a:lnTo>
                  <a:lnTo>
                    <a:pt x="45" y="45"/>
                  </a:lnTo>
                  <a:lnTo>
                    <a:pt x="39" y="43"/>
                  </a:lnTo>
                  <a:lnTo>
                    <a:pt x="33" y="39"/>
                  </a:lnTo>
                  <a:lnTo>
                    <a:pt x="31" y="35"/>
                  </a:lnTo>
                  <a:lnTo>
                    <a:pt x="29" y="33"/>
                  </a:lnTo>
                  <a:lnTo>
                    <a:pt x="27" y="31"/>
                  </a:lnTo>
                  <a:lnTo>
                    <a:pt x="22" y="31"/>
                  </a:lnTo>
                  <a:lnTo>
                    <a:pt x="20" y="31"/>
                  </a:lnTo>
                  <a:lnTo>
                    <a:pt x="16" y="28"/>
                  </a:lnTo>
                  <a:lnTo>
                    <a:pt x="10" y="20"/>
                  </a:lnTo>
                  <a:lnTo>
                    <a:pt x="8" y="20"/>
                  </a:lnTo>
                  <a:lnTo>
                    <a:pt x="6" y="18"/>
                  </a:lnTo>
                  <a:lnTo>
                    <a:pt x="4" y="16"/>
                  </a:lnTo>
                  <a:lnTo>
                    <a:pt x="2" y="14"/>
                  </a:lnTo>
                  <a:lnTo>
                    <a:pt x="2" y="8"/>
                  </a:lnTo>
                  <a:lnTo>
                    <a:pt x="2" y="6"/>
                  </a:lnTo>
                  <a:lnTo>
                    <a:pt x="0" y="2"/>
                  </a:lnTo>
                  <a:lnTo>
                    <a:pt x="0" y="2"/>
                  </a:lnTo>
                  <a:lnTo>
                    <a:pt x="2" y="0"/>
                  </a:lnTo>
                  <a:lnTo>
                    <a:pt x="2" y="0"/>
                  </a:lnTo>
                  <a:lnTo>
                    <a:pt x="4" y="2"/>
                  </a:lnTo>
                  <a:lnTo>
                    <a:pt x="12" y="4"/>
                  </a:lnTo>
                  <a:lnTo>
                    <a:pt x="14" y="4"/>
                  </a:lnTo>
                  <a:lnTo>
                    <a:pt x="18" y="6"/>
                  </a:lnTo>
                  <a:lnTo>
                    <a:pt x="20" y="10"/>
                  </a:lnTo>
                  <a:lnTo>
                    <a:pt x="22" y="18"/>
                  </a:lnTo>
                  <a:lnTo>
                    <a:pt x="24" y="20"/>
                  </a:lnTo>
                  <a:lnTo>
                    <a:pt x="33" y="26"/>
                  </a:lnTo>
                  <a:lnTo>
                    <a:pt x="39" y="28"/>
                  </a:lnTo>
                  <a:lnTo>
                    <a:pt x="62" y="31"/>
                  </a:lnTo>
                  <a:lnTo>
                    <a:pt x="66" y="33"/>
                  </a:lnTo>
                  <a:lnTo>
                    <a:pt x="66" y="35"/>
                  </a:lnTo>
                  <a:lnTo>
                    <a:pt x="68" y="39"/>
                  </a:lnTo>
                  <a:lnTo>
                    <a:pt x="68" y="39"/>
                  </a:lnTo>
                  <a:lnTo>
                    <a:pt x="74" y="43"/>
                  </a:lnTo>
                  <a:lnTo>
                    <a:pt x="80" y="47"/>
                  </a:lnTo>
                  <a:lnTo>
                    <a:pt x="82" y="49"/>
                  </a:lnTo>
                  <a:lnTo>
                    <a:pt x="80" y="51"/>
                  </a:lnTo>
                  <a:lnTo>
                    <a:pt x="76" y="51"/>
                  </a:lnTo>
                  <a:lnTo>
                    <a:pt x="76" y="5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1" name="Freeform 15"/>
            <p:cNvSpPr>
              <a:spLocks noEditPoints="1"/>
            </p:cNvSpPr>
            <p:nvPr/>
          </p:nvSpPr>
          <p:spPr bwMode="auto">
            <a:xfrm>
              <a:off x="10240963" y="3005138"/>
              <a:ext cx="92075" cy="36512"/>
            </a:xfrm>
            <a:custGeom>
              <a:avLst/>
              <a:gdLst>
                <a:gd name="T0" fmla="*/ 2 w 58"/>
                <a:gd name="T1" fmla="*/ 0 h 23"/>
                <a:gd name="T2" fmla="*/ 0 w 58"/>
                <a:gd name="T3" fmla="*/ 3 h 23"/>
                <a:gd name="T4" fmla="*/ 0 w 58"/>
                <a:gd name="T5" fmla="*/ 5 h 23"/>
                <a:gd name="T6" fmla="*/ 2 w 58"/>
                <a:gd name="T7" fmla="*/ 7 h 23"/>
                <a:gd name="T8" fmla="*/ 4 w 58"/>
                <a:gd name="T9" fmla="*/ 5 h 23"/>
                <a:gd name="T10" fmla="*/ 4 w 58"/>
                <a:gd name="T11" fmla="*/ 3 h 23"/>
                <a:gd name="T12" fmla="*/ 2 w 58"/>
                <a:gd name="T13" fmla="*/ 0 h 23"/>
                <a:gd name="T14" fmla="*/ 2 w 58"/>
                <a:gd name="T15" fmla="*/ 0 h 23"/>
                <a:gd name="T16" fmla="*/ 52 w 58"/>
                <a:gd name="T17" fmla="*/ 17 h 23"/>
                <a:gd name="T18" fmla="*/ 52 w 58"/>
                <a:gd name="T19" fmla="*/ 17 h 23"/>
                <a:gd name="T20" fmla="*/ 50 w 58"/>
                <a:gd name="T21" fmla="*/ 17 h 23"/>
                <a:gd name="T22" fmla="*/ 46 w 58"/>
                <a:gd name="T23" fmla="*/ 15 h 23"/>
                <a:gd name="T24" fmla="*/ 48 w 58"/>
                <a:gd name="T25" fmla="*/ 21 h 23"/>
                <a:gd name="T26" fmla="*/ 50 w 58"/>
                <a:gd name="T27" fmla="*/ 23 h 23"/>
                <a:gd name="T28" fmla="*/ 54 w 58"/>
                <a:gd name="T29" fmla="*/ 23 h 23"/>
                <a:gd name="T30" fmla="*/ 58 w 58"/>
                <a:gd name="T31" fmla="*/ 19 h 23"/>
                <a:gd name="T32" fmla="*/ 52 w 58"/>
                <a:gd name="T33" fmla="*/ 1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8" h="23">
                  <a:moveTo>
                    <a:pt x="2" y="0"/>
                  </a:moveTo>
                  <a:lnTo>
                    <a:pt x="0" y="3"/>
                  </a:lnTo>
                  <a:lnTo>
                    <a:pt x="0" y="5"/>
                  </a:lnTo>
                  <a:lnTo>
                    <a:pt x="2" y="7"/>
                  </a:lnTo>
                  <a:lnTo>
                    <a:pt x="4" y="5"/>
                  </a:lnTo>
                  <a:lnTo>
                    <a:pt x="4" y="3"/>
                  </a:lnTo>
                  <a:lnTo>
                    <a:pt x="2" y="0"/>
                  </a:lnTo>
                  <a:lnTo>
                    <a:pt x="2" y="0"/>
                  </a:lnTo>
                  <a:close/>
                  <a:moveTo>
                    <a:pt x="52" y="17"/>
                  </a:moveTo>
                  <a:lnTo>
                    <a:pt x="52" y="17"/>
                  </a:lnTo>
                  <a:lnTo>
                    <a:pt x="50" y="17"/>
                  </a:lnTo>
                  <a:lnTo>
                    <a:pt x="46" y="15"/>
                  </a:lnTo>
                  <a:lnTo>
                    <a:pt x="48" y="21"/>
                  </a:lnTo>
                  <a:lnTo>
                    <a:pt x="50" y="23"/>
                  </a:lnTo>
                  <a:lnTo>
                    <a:pt x="54" y="23"/>
                  </a:lnTo>
                  <a:lnTo>
                    <a:pt x="58" y="19"/>
                  </a:lnTo>
                  <a:lnTo>
                    <a:pt x="52" y="1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2" name="Freeform 16"/>
            <p:cNvSpPr>
              <a:spLocks/>
            </p:cNvSpPr>
            <p:nvPr/>
          </p:nvSpPr>
          <p:spPr bwMode="auto">
            <a:xfrm>
              <a:off x="10555288" y="3189288"/>
              <a:ext cx="26988" cy="39687"/>
            </a:xfrm>
            <a:custGeom>
              <a:avLst/>
              <a:gdLst>
                <a:gd name="T0" fmla="*/ 4 w 17"/>
                <a:gd name="T1" fmla="*/ 2 h 25"/>
                <a:gd name="T2" fmla="*/ 6 w 17"/>
                <a:gd name="T3" fmla="*/ 2 h 25"/>
                <a:gd name="T4" fmla="*/ 8 w 17"/>
                <a:gd name="T5" fmla="*/ 2 h 25"/>
                <a:gd name="T6" fmla="*/ 8 w 17"/>
                <a:gd name="T7" fmla="*/ 4 h 25"/>
                <a:gd name="T8" fmla="*/ 10 w 17"/>
                <a:gd name="T9" fmla="*/ 8 h 25"/>
                <a:gd name="T10" fmla="*/ 13 w 17"/>
                <a:gd name="T11" fmla="*/ 10 h 25"/>
                <a:gd name="T12" fmla="*/ 15 w 17"/>
                <a:gd name="T13" fmla="*/ 12 h 25"/>
                <a:gd name="T14" fmla="*/ 15 w 17"/>
                <a:gd name="T15" fmla="*/ 14 h 25"/>
                <a:gd name="T16" fmla="*/ 15 w 17"/>
                <a:gd name="T17" fmla="*/ 17 h 25"/>
                <a:gd name="T18" fmla="*/ 15 w 17"/>
                <a:gd name="T19" fmla="*/ 17 h 25"/>
                <a:gd name="T20" fmla="*/ 15 w 17"/>
                <a:gd name="T21" fmla="*/ 19 h 25"/>
                <a:gd name="T22" fmla="*/ 17 w 17"/>
                <a:gd name="T23" fmla="*/ 19 h 25"/>
                <a:gd name="T24" fmla="*/ 17 w 17"/>
                <a:gd name="T25" fmla="*/ 21 h 25"/>
                <a:gd name="T26" fmla="*/ 17 w 17"/>
                <a:gd name="T27" fmla="*/ 21 h 25"/>
                <a:gd name="T28" fmla="*/ 17 w 17"/>
                <a:gd name="T29" fmla="*/ 23 h 25"/>
                <a:gd name="T30" fmla="*/ 17 w 17"/>
                <a:gd name="T31" fmla="*/ 23 h 25"/>
                <a:gd name="T32" fmla="*/ 15 w 17"/>
                <a:gd name="T33" fmla="*/ 25 h 25"/>
                <a:gd name="T34" fmla="*/ 13 w 17"/>
                <a:gd name="T35" fmla="*/ 25 h 25"/>
                <a:gd name="T36" fmla="*/ 4 w 17"/>
                <a:gd name="T37" fmla="*/ 25 h 25"/>
                <a:gd name="T38" fmla="*/ 0 w 17"/>
                <a:gd name="T39" fmla="*/ 19 h 25"/>
                <a:gd name="T40" fmla="*/ 2 w 17"/>
                <a:gd name="T41" fmla="*/ 8 h 25"/>
                <a:gd name="T42" fmla="*/ 2 w 17"/>
                <a:gd name="T43" fmla="*/ 0 h 25"/>
                <a:gd name="T44" fmla="*/ 4 w 17"/>
                <a:gd name="T45" fmla="*/ 2 h 25"/>
                <a:gd name="T46" fmla="*/ 4 w 17"/>
                <a:gd name="T47" fmla="*/ 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 h="25">
                  <a:moveTo>
                    <a:pt x="4" y="2"/>
                  </a:moveTo>
                  <a:lnTo>
                    <a:pt x="6" y="2"/>
                  </a:lnTo>
                  <a:lnTo>
                    <a:pt x="8" y="2"/>
                  </a:lnTo>
                  <a:lnTo>
                    <a:pt x="8" y="4"/>
                  </a:lnTo>
                  <a:lnTo>
                    <a:pt x="10" y="8"/>
                  </a:lnTo>
                  <a:lnTo>
                    <a:pt x="13" y="10"/>
                  </a:lnTo>
                  <a:lnTo>
                    <a:pt x="15" y="12"/>
                  </a:lnTo>
                  <a:lnTo>
                    <a:pt x="15" y="14"/>
                  </a:lnTo>
                  <a:lnTo>
                    <a:pt x="15" y="17"/>
                  </a:lnTo>
                  <a:lnTo>
                    <a:pt x="15" y="17"/>
                  </a:lnTo>
                  <a:lnTo>
                    <a:pt x="15" y="19"/>
                  </a:lnTo>
                  <a:lnTo>
                    <a:pt x="17" y="19"/>
                  </a:lnTo>
                  <a:lnTo>
                    <a:pt x="17" y="21"/>
                  </a:lnTo>
                  <a:lnTo>
                    <a:pt x="17" y="21"/>
                  </a:lnTo>
                  <a:lnTo>
                    <a:pt x="17" y="23"/>
                  </a:lnTo>
                  <a:lnTo>
                    <a:pt x="17" y="23"/>
                  </a:lnTo>
                  <a:lnTo>
                    <a:pt x="15" y="25"/>
                  </a:lnTo>
                  <a:lnTo>
                    <a:pt x="13" y="25"/>
                  </a:lnTo>
                  <a:lnTo>
                    <a:pt x="4" y="25"/>
                  </a:lnTo>
                  <a:lnTo>
                    <a:pt x="0" y="19"/>
                  </a:lnTo>
                  <a:lnTo>
                    <a:pt x="2" y="8"/>
                  </a:lnTo>
                  <a:lnTo>
                    <a:pt x="2" y="0"/>
                  </a:lnTo>
                  <a:lnTo>
                    <a:pt x="4" y="2"/>
                  </a:lnTo>
                  <a:lnTo>
                    <a:pt x="4"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3" name="Freeform 17"/>
            <p:cNvSpPr>
              <a:spLocks/>
            </p:cNvSpPr>
            <p:nvPr/>
          </p:nvSpPr>
          <p:spPr bwMode="auto">
            <a:xfrm>
              <a:off x="10915650" y="3687763"/>
              <a:ext cx="131763" cy="117475"/>
            </a:xfrm>
            <a:custGeom>
              <a:avLst/>
              <a:gdLst>
                <a:gd name="T0" fmla="*/ 50 w 83"/>
                <a:gd name="T1" fmla="*/ 14 h 74"/>
                <a:gd name="T2" fmla="*/ 62 w 83"/>
                <a:gd name="T3" fmla="*/ 10 h 74"/>
                <a:gd name="T4" fmla="*/ 60 w 83"/>
                <a:gd name="T5" fmla="*/ 12 h 74"/>
                <a:gd name="T6" fmla="*/ 54 w 83"/>
                <a:gd name="T7" fmla="*/ 14 h 74"/>
                <a:gd name="T8" fmla="*/ 54 w 83"/>
                <a:gd name="T9" fmla="*/ 25 h 74"/>
                <a:gd name="T10" fmla="*/ 58 w 83"/>
                <a:gd name="T11" fmla="*/ 23 h 74"/>
                <a:gd name="T12" fmla="*/ 56 w 83"/>
                <a:gd name="T13" fmla="*/ 29 h 74"/>
                <a:gd name="T14" fmla="*/ 56 w 83"/>
                <a:gd name="T15" fmla="*/ 31 h 74"/>
                <a:gd name="T16" fmla="*/ 62 w 83"/>
                <a:gd name="T17" fmla="*/ 31 h 74"/>
                <a:gd name="T18" fmla="*/ 60 w 83"/>
                <a:gd name="T19" fmla="*/ 33 h 74"/>
                <a:gd name="T20" fmla="*/ 68 w 83"/>
                <a:gd name="T21" fmla="*/ 37 h 74"/>
                <a:gd name="T22" fmla="*/ 70 w 83"/>
                <a:gd name="T23" fmla="*/ 41 h 74"/>
                <a:gd name="T24" fmla="*/ 72 w 83"/>
                <a:gd name="T25" fmla="*/ 43 h 74"/>
                <a:gd name="T26" fmla="*/ 76 w 83"/>
                <a:gd name="T27" fmla="*/ 43 h 74"/>
                <a:gd name="T28" fmla="*/ 76 w 83"/>
                <a:gd name="T29" fmla="*/ 51 h 74"/>
                <a:gd name="T30" fmla="*/ 76 w 83"/>
                <a:gd name="T31" fmla="*/ 53 h 74"/>
                <a:gd name="T32" fmla="*/ 78 w 83"/>
                <a:gd name="T33" fmla="*/ 56 h 74"/>
                <a:gd name="T34" fmla="*/ 83 w 83"/>
                <a:gd name="T35" fmla="*/ 62 h 74"/>
                <a:gd name="T36" fmla="*/ 80 w 83"/>
                <a:gd name="T37" fmla="*/ 70 h 74"/>
                <a:gd name="T38" fmla="*/ 74 w 83"/>
                <a:gd name="T39" fmla="*/ 74 h 74"/>
                <a:gd name="T40" fmla="*/ 72 w 83"/>
                <a:gd name="T41" fmla="*/ 70 h 74"/>
                <a:gd name="T42" fmla="*/ 74 w 83"/>
                <a:gd name="T43" fmla="*/ 66 h 74"/>
                <a:gd name="T44" fmla="*/ 68 w 83"/>
                <a:gd name="T45" fmla="*/ 66 h 74"/>
                <a:gd name="T46" fmla="*/ 64 w 83"/>
                <a:gd name="T47" fmla="*/ 66 h 74"/>
                <a:gd name="T48" fmla="*/ 45 w 83"/>
                <a:gd name="T49" fmla="*/ 68 h 74"/>
                <a:gd name="T50" fmla="*/ 37 w 83"/>
                <a:gd name="T51" fmla="*/ 70 h 74"/>
                <a:gd name="T52" fmla="*/ 33 w 83"/>
                <a:gd name="T53" fmla="*/ 64 h 74"/>
                <a:gd name="T54" fmla="*/ 35 w 83"/>
                <a:gd name="T55" fmla="*/ 58 h 74"/>
                <a:gd name="T56" fmla="*/ 41 w 83"/>
                <a:gd name="T57" fmla="*/ 56 h 74"/>
                <a:gd name="T58" fmla="*/ 47 w 83"/>
                <a:gd name="T59" fmla="*/ 51 h 74"/>
                <a:gd name="T60" fmla="*/ 43 w 83"/>
                <a:gd name="T61" fmla="*/ 45 h 74"/>
                <a:gd name="T62" fmla="*/ 39 w 83"/>
                <a:gd name="T63" fmla="*/ 45 h 74"/>
                <a:gd name="T64" fmla="*/ 31 w 83"/>
                <a:gd name="T65" fmla="*/ 47 h 74"/>
                <a:gd name="T66" fmla="*/ 27 w 83"/>
                <a:gd name="T67" fmla="*/ 43 h 74"/>
                <a:gd name="T68" fmla="*/ 17 w 83"/>
                <a:gd name="T69" fmla="*/ 37 h 74"/>
                <a:gd name="T70" fmla="*/ 14 w 83"/>
                <a:gd name="T71" fmla="*/ 33 h 74"/>
                <a:gd name="T72" fmla="*/ 12 w 83"/>
                <a:gd name="T73" fmla="*/ 31 h 74"/>
                <a:gd name="T74" fmla="*/ 12 w 83"/>
                <a:gd name="T75" fmla="*/ 27 h 74"/>
                <a:gd name="T76" fmla="*/ 8 w 83"/>
                <a:gd name="T77" fmla="*/ 20 h 74"/>
                <a:gd name="T78" fmla="*/ 0 w 83"/>
                <a:gd name="T79" fmla="*/ 12 h 74"/>
                <a:gd name="T80" fmla="*/ 2 w 83"/>
                <a:gd name="T81" fmla="*/ 6 h 74"/>
                <a:gd name="T82" fmla="*/ 21 w 83"/>
                <a:gd name="T83" fmla="*/ 0 h 74"/>
                <a:gd name="T84" fmla="*/ 39 w 83"/>
                <a:gd name="T85" fmla="*/ 8 h 74"/>
                <a:gd name="T86" fmla="*/ 41 w 83"/>
                <a:gd name="T87" fmla="*/ 12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83" h="74">
                  <a:moveTo>
                    <a:pt x="43" y="12"/>
                  </a:moveTo>
                  <a:lnTo>
                    <a:pt x="47" y="16"/>
                  </a:lnTo>
                  <a:lnTo>
                    <a:pt x="50" y="14"/>
                  </a:lnTo>
                  <a:lnTo>
                    <a:pt x="54" y="12"/>
                  </a:lnTo>
                  <a:lnTo>
                    <a:pt x="58" y="10"/>
                  </a:lnTo>
                  <a:lnTo>
                    <a:pt x="62" y="10"/>
                  </a:lnTo>
                  <a:lnTo>
                    <a:pt x="60" y="12"/>
                  </a:lnTo>
                  <a:lnTo>
                    <a:pt x="60" y="12"/>
                  </a:lnTo>
                  <a:lnTo>
                    <a:pt x="60" y="12"/>
                  </a:lnTo>
                  <a:lnTo>
                    <a:pt x="60" y="14"/>
                  </a:lnTo>
                  <a:lnTo>
                    <a:pt x="58" y="18"/>
                  </a:lnTo>
                  <a:lnTo>
                    <a:pt x="54" y="14"/>
                  </a:lnTo>
                  <a:lnTo>
                    <a:pt x="54" y="16"/>
                  </a:lnTo>
                  <a:lnTo>
                    <a:pt x="54" y="20"/>
                  </a:lnTo>
                  <a:lnTo>
                    <a:pt x="54" y="25"/>
                  </a:lnTo>
                  <a:lnTo>
                    <a:pt x="56" y="23"/>
                  </a:lnTo>
                  <a:lnTo>
                    <a:pt x="56" y="23"/>
                  </a:lnTo>
                  <a:lnTo>
                    <a:pt x="58" y="23"/>
                  </a:lnTo>
                  <a:lnTo>
                    <a:pt x="60" y="25"/>
                  </a:lnTo>
                  <a:lnTo>
                    <a:pt x="56" y="27"/>
                  </a:lnTo>
                  <a:lnTo>
                    <a:pt x="56" y="29"/>
                  </a:lnTo>
                  <a:lnTo>
                    <a:pt x="54" y="31"/>
                  </a:lnTo>
                  <a:lnTo>
                    <a:pt x="56" y="31"/>
                  </a:lnTo>
                  <a:lnTo>
                    <a:pt x="56" y="31"/>
                  </a:lnTo>
                  <a:lnTo>
                    <a:pt x="58" y="29"/>
                  </a:lnTo>
                  <a:lnTo>
                    <a:pt x="64" y="31"/>
                  </a:lnTo>
                  <a:lnTo>
                    <a:pt x="62" y="31"/>
                  </a:lnTo>
                  <a:lnTo>
                    <a:pt x="62" y="31"/>
                  </a:lnTo>
                  <a:lnTo>
                    <a:pt x="62" y="33"/>
                  </a:lnTo>
                  <a:lnTo>
                    <a:pt x="60" y="33"/>
                  </a:lnTo>
                  <a:lnTo>
                    <a:pt x="62" y="35"/>
                  </a:lnTo>
                  <a:lnTo>
                    <a:pt x="64" y="37"/>
                  </a:lnTo>
                  <a:lnTo>
                    <a:pt x="68" y="37"/>
                  </a:lnTo>
                  <a:lnTo>
                    <a:pt x="68" y="39"/>
                  </a:lnTo>
                  <a:lnTo>
                    <a:pt x="68" y="39"/>
                  </a:lnTo>
                  <a:lnTo>
                    <a:pt x="70" y="41"/>
                  </a:lnTo>
                  <a:lnTo>
                    <a:pt x="70" y="41"/>
                  </a:lnTo>
                  <a:lnTo>
                    <a:pt x="72" y="41"/>
                  </a:lnTo>
                  <a:lnTo>
                    <a:pt x="72" y="43"/>
                  </a:lnTo>
                  <a:lnTo>
                    <a:pt x="74" y="43"/>
                  </a:lnTo>
                  <a:lnTo>
                    <a:pt x="74" y="45"/>
                  </a:lnTo>
                  <a:lnTo>
                    <a:pt x="76" y="43"/>
                  </a:lnTo>
                  <a:lnTo>
                    <a:pt x="74" y="45"/>
                  </a:lnTo>
                  <a:lnTo>
                    <a:pt x="76" y="49"/>
                  </a:lnTo>
                  <a:lnTo>
                    <a:pt x="76" y="51"/>
                  </a:lnTo>
                  <a:lnTo>
                    <a:pt x="78" y="51"/>
                  </a:lnTo>
                  <a:lnTo>
                    <a:pt x="76" y="53"/>
                  </a:lnTo>
                  <a:lnTo>
                    <a:pt x="76" y="53"/>
                  </a:lnTo>
                  <a:lnTo>
                    <a:pt x="76" y="53"/>
                  </a:lnTo>
                  <a:lnTo>
                    <a:pt x="76" y="56"/>
                  </a:lnTo>
                  <a:lnTo>
                    <a:pt x="78" y="56"/>
                  </a:lnTo>
                  <a:lnTo>
                    <a:pt x="80" y="58"/>
                  </a:lnTo>
                  <a:lnTo>
                    <a:pt x="80" y="60"/>
                  </a:lnTo>
                  <a:lnTo>
                    <a:pt x="83" y="62"/>
                  </a:lnTo>
                  <a:lnTo>
                    <a:pt x="83" y="64"/>
                  </a:lnTo>
                  <a:lnTo>
                    <a:pt x="80" y="66"/>
                  </a:lnTo>
                  <a:lnTo>
                    <a:pt x="80" y="70"/>
                  </a:lnTo>
                  <a:lnTo>
                    <a:pt x="78" y="74"/>
                  </a:lnTo>
                  <a:lnTo>
                    <a:pt x="76" y="74"/>
                  </a:lnTo>
                  <a:lnTo>
                    <a:pt x="74" y="74"/>
                  </a:lnTo>
                  <a:lnTo>
                    <a:pt x="72" y="74"/>
                  </a:lnTo>
                  <a:lnTo>
                    <a:pt x="70" y="72"/>
                  </a:lnTo>
                  <a:lnTo>
                    <a:pt x="72" y="70"/>
                  </a:lnTo>
                  <a:lnTo>
                    <a:pt x="72" y="70"/>
                  </a:lnTo>
                  <a:lnTo>
                    <a:pt x="74" y="68"/>
                  </a:lnTo>
                  <a:lnTo>
                    <a:pt x="74" y="66"/>
                  </a:lnTo>
                  <a:lnTo>
                    <a:pt x="72" y="64"/>
                  </a:lnTo>
                  <a:lnTo>
                    <a:pt x="70" y="64"/>
                  </a:lnTo>
                  <a:lnTo>
                    <a:pt x="68" y="66"/>
                  </a:lnTo>
                  <a:lnTo>
                    <a:pt x="64" y="66"/>
                  </a:lnTo>
                  <a:lnTo>
                    <a:pt x="64" y="66"/>
                  </a:lnTo>
                  <a:lnTo>
                    <a:pt x="64" y="66"/>
                  </a:lnTo>
                  <a:lnTo>
                    <a:pt x="60" y="66"/>
                  </a:lnTo>
                  <a:lnTo>
                    <a:pt x="50" y="66"/>
                  </a:lnTo>
                  <a:lnTo>
                    <a:pt x="45" y="68"/>
                  </a:lnTo>
                  <a:lnTo>
                    <a:pt x="41" y="70"/>
                  </a:lnTo>
                  <a:lnTo>
                    <a:pt x="39" y="70"/>
                  </a:lnTo>
                  <a:lnTo>
                    <a:pt x="37" y="70"/>
                  </a:lnTo>
                  <a:lnTo>
                    <a:pt x="33" y="66"/>
                  </a:lnTo>
                  <a:lnTo>
                    <a:pt x="33" y="64"/>
                  </a:lnTo>
                  <a:lnTo>
                    <a:pt x="33" y="64"/>
                  </a:lnTo>
                  <a:lnTo>
                    <a:pt x="31" y="64"/>
                  </a:lnTo>
                  <a:lnTo>
                    <a:pt x="31" y="62"/>
                  </a:lnTo>
                  <a:lnTo>
                    <a:pt x="35" y="58"/>
                  </a:lnTo>
                  <a:lnTo>
                    <a:pt x="39" y="53"/>
                  </a:lnTo>
                  <a:lnTo>
                    <a:pt x="39" y="51"/>
                  </a:lnTo>
                  <a:lnTo>
                    <a:pt x="41" y="56"/>
                  </a:lnTo>
                  <a:lnTo>
                    <a:pt x="45" y="56"/>
                  </a:lnTo>
                  <a:lnTo>
                    <a:pt x="47" y="53"/>
                  </a:lnTo>
                  <a:lnTo>
                    <a:pt x="47" y="51"/>
                  </a:lnTo>
                  <a:lnTo>
                    <a:pt x="47" y="49"/>
                  </a:lnTo>
                  <a:lnTo>
                    <a:pt x="45" y="47"/>
                  </a:lnTo>
                  <a:lnTo>
                    <a:pt x="43" y="45"/>
                  </a:lnTo>
                  <a:lnTo>
                    <a:pt x="43" y="43"/>
                  </a:lnTo>
                  <a:lnTo>
                    <a:pt x="41" y="45"/>
                  </a:lnTo>
                  <a:lnTo>
                    <a:pt x="39" y="45"/>
                  </a:lnTo>
                  <a:lnTo>
                    <a:pt x="37" y="45"/>
                  </a:lnTo>
                  <a:lnTo>
                    <a:pt x="35" y="45"/>
                  </a:lnTo>
                  <a:lnTo>
                    <a:pt x="31" y="47"/>
                  </a:lnTo>
                  <a:lnTo>
                    <a:pt x="31" y="47"/>
                  </a:lnTo>
                  <a:lnTo>
                    <a:pt x="29" y="45"/>
                  </a:lnTo>
                  <a:lnTo>
                    <a:pt x="27" y="43"/>
                  </a:lnTo>
                  <a:lnTo>
                    <a:pt x="27" y="43"/>
                  </a:lnTo>
                  <a:lnTo>
                    <a:pt x="21" y="39"/>
                  </a:lnTo>
                  <a:lnTo>
                    <a:pt x="17" y="37"/>
                  </a:lnTo>
                  <a:lnTo>
                    <a:pt x="14" y="35"/>
                  </a:lnTo>
                  <a:lnTo>
                    <a:pt x="14" y="33"/>
                  </a:lnTo>
                  <a:lnTo>
                    <a:pt x="14" y="33"/>
                  </a:lnTo>
                  <a:lnTo>
                    <a:pt x="12" y="31"/>
                  </a:lnTo>
                  <a:lnTo>
                    <a:pt x="12" y="31"/>
                  </a:lnTo>
                  <a:lnTo>
                    <a:pt x="12" y="31"/>
                  </a:lnTo>
                  <a:lnTo>
                    <a:pt x="12" y="29"/>
                  </a:lnTo>
                  <a:lnTo>
                    <a:pt x="12" y="27"/>
                  </a:lnTo>
                  <a:lnTo>
                    <a:pt x="12" y="27"/>
                  </a:lnTo>
                  <a:lnTo>
                    <a:pt x="12" y="25"/>
                  </a:lnTo>
                  <a:lnTo>
                    <a:pt x="10" y="23"/>
                  </a:lnTo>
                  <a:lnTo>
                    <a:pt x="8" y="20"/>
                  </a:lnTo>
                  <a:lnTo>
                    <a:pt x="2" y="16"/>
                  </a:lnTo>
                  <a:lnTo>
                    <a:pt x="2" y="14"/>
                  </a:lnTo>
                  <a:lnTo>
                    <a:pt x="0" y="12"/>
                  </a:lnTo>
                  <a:lnTo>
                    <a:pt x="0" y="10"/>
                  </a:lnTo>
                  <a:lnTo>
                    <a:pt x="2" y="8"/>
                  </a:lnTo>
                  <a:lnTo>
                    <a:pt x="2" y="6"/>
                  </a:lnTo>
                  <a:lnTo>
                    <a:pt x="8" y="0"/>
                  </a:lnTo>
                  <a:lnTo>
                    <a:pt x="14" y="0"/>
                  </a:lnTo>
                  <a:lnTo>
                    <a:pt x="21" y="0"/>
                  </a:lnTo>
                  <a:lnTo>
                    <a:pt x="29" y="4"/>
                  </a:lnTo>
                  <a:lnTo>
                    <a:pt x="37" y="6"/>
                  </a:lnTo>
                  <a:lnTo>
                    <a:pt x="39" y="8"/>
                  </a:lnTo>
                  <a:lnTo>
                    <a:pt x="41" y="8"/>
                  </a:lnTo>
                  <a:lnTo>
                    <a:pt x="41" y="10"/>
                  </a:lnTo>
                  <a:lnTo>
                    <a:pt x="41" y="12"/>
                  </a:lnTo>
                  <a:lnTo>
                    <a:pt x="43" y="12"/>
                  </a:lnTo>
                  <a:lnTo>
                    <a:pt x="43"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4" name="Freeform 18"/>
            <p:cNvSpPr>
              <a:spLocks/>
            </p:cNvSpPr>
            <p:nvPr/>
          </p:nvSpPr>
          <p:spPr bwMode="auto">
            <a:xfrm>
              <a:off x="10247313" y="2862263"/>
              <a:ext cx="39688" cy="25400"/>
            </a:xfrm>
            <a:custGeom>
              <a:avLst/>
              <a:gdLst>
                <a:gd name="T0" fmla="*/ 23 w 25"/>
                <a:gd name="T1" fmla="*/ 16 h 16"/>
                <a:gd name="T2" fmla="*/ 23 w 25"/>
                <a:gd name="T3" fmla="*/ 16 h 16"/>
                <a:gd name="T4" fmla="*/ 11 w 25"/>
                <a:gd name="T5" fmla="*/ 14 h 16"/>
                <a:gd name="T6" fmla="*/ 9 w 25"/>
                <a:gd name="T7" fmla="*/ 14 h 16"/>
                <a:gd name="T8" fmla="*/ 6 w 25"/>
                <a:gd name="T9" fmla="*/ 12 h 16"/>
                <a:gd name="T10" fmla="*/ 6 w 25"/>
                <a:gd name="T11" fmla="*/ 14 h 16"/>
                <a:gd name="T12" fmla="*/ 4 w 25"/>
                <a:gd name="T13" fmla="*/ 14 h 16"/>
                <a:gd name="T14" fmla="*/ 2 w 25"/>
                <a:gd name="T15" fmla="*/ 14 h 16"/>
                <a:gd name="T16" fmla="*/ 0 w 25"/>
                <a:gd name="T17" fmla="*/ 14 h 16"/>
                <a:gd name="T18" fmla="*/ 0 w 25"/>
                <a:gd name="T19" fmla="*/ 14 h 16"/>
                <a:gd name="T20" fmla="*/ 0 w 25"/>
                <a:gd name="T21" fmla="*/ 12 h 16"/>
                <a:gd name="T22" fmla="*/ 6 w 25"/>
                <a:gd name="T23" fmla="*/ 12 h 16"/>
                <a:gd name="T24" fmla="*/ 9 w 25"/>
                <a:gd name="T25" fmla="*/ 10 h 16"/>
                <a:gd name="T26" fmla="*/ 11 w 25"/>
                <a:gd name="T27" fmla="*/ 8 h 16"/>
                <a:gd name="T28" fmla="*/ 11 w 25"/>
                <a:gd name="T29" fmla="*/ 6 h 16"/>
                <a:gd name="T30" fmla="*/ 13 w 25"/>
                <a:gd name="T31" fmla="*/ 4 h 16"/>
                <a:gd name="T32" fmla="*/ 15 w 25"/>
                <a:gd name="T33" fmla="*/ 2 h 16"/>
                <a:gd name="T34" fmla="*/ 19 w 25"/>
                <a:gd name="T35" fmla="*/ 2 h 16"/>
                <a:gd name="T36" fmla="*/ 21 w 25"/>
                <a:gd name="T37" fmla="*/ 0 h 16"/>
                <a:gd name="T38" fmla="*/ 21 w 25"/>
                <a:gd name="T39" fmla="*/ 4 h 16"/>
                <a:gd name="T40" fmla="*/ 23 w 25"/>
                <a:gd name="T41" fmla="*/ 10 h 16"/>
                <a:gd name="T42" fmla="*/ 25 w 25"/>
                <a:gd name="T43" fmla="*/ 14 h 16"/>
                <a:gd name="T44" fmla="*/ 23 w 25"/>
                <a:gd name="T45" fmla="*/ 16 h 16"/>
                <a:gd name="T46" fmla="*/ 23 w 25"/>
                <a:gd name="T47" fmla="*/ 16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5" h="16">
                  <a:moveTo>
                    <a:pt x="23" y="16"/>
                  </a:moveTo>
                  <a:lnTo>
                    <a:pt x="23" y="16"/>
                  </a:lnTo>
                  <a:lnTo>
                    <a:pt x="11" y="14"/>
                  </a:lnTo>
                  <a:lnTo>
                    <a:pt x="9" y="14"/>
                  </a:lnTo>
                  <a:lnTo>
                    <a:pt x="6" y="12"/>
                  </a:lnTo>
                  <a:lnTo>
                    <a:pt x="6" y="14"/>
                  </a:lnTo>
                  <a:lnTo>
                    <a:pt x="4" y="14"/>
                  </a:lnTo>
                  <a:lnTo>
                    <a:pt x="2" y="14"/>
                  </a:lnTo>
                  <a:lnTo>
                    <a:pt x="0" y="14"/>
                  </a:lnTo>
                  <a:lnTo>
                    <a:pt x="0" y="14"/>
                  </a:lnTo>
                  <a:lnTo>
                    <a:pt x="0" y="12"/>
                  </a:lnTo>
                  <a:lnTo>
                    <a:pt x="6" y="12"/>
                  </a:lnTo>
                  <a:lnTo>
                    <a:pt x="9" y="10"/>
                  </a:lnTo>
                  <a:lnTo>
                    <a:pt x="11" y="8"/>
                  </a:lnTo>
                  <a:lnTo>
                    <a:pt x="11" y="6"/>
                  </a:lnTo>
                  <a:lnTo>
                    <a:pt x="13" y="4"/>
                  </a:lnTo>
                  <a:lnTo>
                    <a:pt x="15" y="2"/>
                  </a:lnTo>
                  <a:lnTo>
                    <a:pt x="19" y="2"/>
                  </a:lnTo>
                  <a:lnTo>
                    <a:pt x="21" y="0"/>
                  </a:lnTo>
                  <a:lnTo>
                    <a:pt x="21" y="4"/>
                  </a:lnTo>
                  <a:lnTo>
                    <a:pt x="23" y="10"/>
                  </a:lnTo>
                  <a:lnTo>
                    <a:pt x="25" y="14"/>
                  </a:lnTo>
                  <a:lnTo>
                    <a:pt x="23" y="16"/>
                  </a:lnTo>
                  <a:lnTo>
                    <a:pt x="23" y="1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5" name="Freeform 19"/>
            <p:cNvSpPr>
              <a:spLocks/>
            </p:cNvSpPr>
            <p:nvPr/>
          </p:nvSpPr>
          <p:spPr bwMode="auto">
            <a:xfrm>
              <a:off x="11001375" y="3894138"/>
              <a:ext cx="52388" cy="111125"/>
            </a:xfrm>
            <a:custGeom>
              <a:avLst/>
              <a:gdLst>
                <a:gd name="T0" fmla="*/ 26 w 33"/>
                <a:gd name="T1" fmla="*/ 70 h 70"/>
                <a:gd name="T2" fmla="*/ 24 w 33"/>
                <a:gd name="T3" fmla="*/ 70 h 70"/>
                <a:gd name="T4" fmla="*/ 22 w 33"/>
                <a:gd name="T5" fmla="*/ 66 h 70"/>
                <a:gd name="T6" fmla="*/ 8 w 33"/>
                <a:gd name="T7" fmla="*/ 64 h 70"/>
                <a:gd name="T8" fmla="*/ 4 w 33"/>
                <a:gd name="T9" fmla="*/ 60 h 70"/>
                <a:gd name="T10" fmla="*/ 4 w 33"/>
                <a:gd name="T11" fmla="*/ 60 h 70"/>
                <a:gd name="T12" fmla="*/ 2 w 33"/>
                <a:gd name="T13" fmla="*/ 58 h 70"/>
                <a:gd name="T14" fmla="*/ 2 w 33"/>
                <a:gd name="T15" fmla="*/ 58 h 70"/>
                <a:gd name="T16" fmla="*/ 2 w 33"/>
                <a:gd name="T17" fmla="*/ 54 h 70"/>
                <a:gd name="T18" fmla="*/ 2 w 33"/>
                <a:gd name="T19" fmla="*/ 51 h 70"/>
                <a:gd name="T20" fmla="*/ 2 w 33"/>
                <a:gd name="T21" fmla="*/ 49 h 70"/>
                <a:gd name="T22" fmla="*/ 2 w 33"/>
                <a:gd name="T23" fmla="*/ 47 h 70"/>
                <a:gd name="T24" fmla="*/ 0 w 33"/>
                <a:gd name="T25" fmla="*/ 47 h 70"/>
                <a:gd name="T26" fmla="*/ 0 w 33"/>
                <a:gd name="T27" fmla="*/ 45 h 70"/>
                <a:gd name="T28" fmla="*/ 0 w 33"/>
                <a:gd name="T29" fmla="*/ 45 h 70"/>
                <a:gd name="T30" fmla="*/ 0 w 33"/>
                <a:gd name="T31" fmla="*/ 43 h 70"/>
                <a:gd name="T32" fmla="*/ 0 w 33"/>
                <a:gd name="T33" fmla="*/ 39 h 70"/>
                <a:gd name="T34" fmla="*/ 0 w 33"/>
                <a:gd name="T35" fmla="*/ 37 h 70"/>
                <a:gd name="T36" fmla="*/ 2 w 33"/>
                <a:gd name="T37" fmla="*/ 35 h 70"/>
                <a:gd name="T38" fmla="*/ 4 w 33"/>
                <a:gd name="T39" fmla="*/ 29 h 70"/>
                <a:gd name="T40" fmla="*/ 6 w 33"/>
                <a:gd name="T41" fmla="*/ 25 h 70"/>
                <a:gd name="T42" fmla="*/ 8 w 33"/>
                <a:gd name="T43" fmla="*/ 16 h 70"/>
                <a:gd name="T44" fmla="*/ 10 w 33"/>
                <a:gd name="T45" fmla="*/ 16 h 70"/>
                <a:gd name="T46" fmla="*/ 10 w 33"/>
                <a:gd name="T47" fmla="*/ 14 h 70"/>
                <a:gd name="T48" fmla="*/ 12 w 33"/>
                <a:gd name="T49" fmla="*/ 14 h 70"/>
                <a:gd name="T50" fmla="*/ 12 w 33"/>
                <a:gd name="T51" fmla="*/ 12 h 70"/>
                <a:gd name="T52" fmla="*/ 12 w 33"/>
                <a:gd name="T53" fmla="*/ 10 h 70"/>
                <a:gd name="T54" fmla="*/ 12 w 33"/>
                <a:gd name="T55" fmla="*/ 8 h 70"/>
                <a:gd name="T56" fmla="*/ 16 w 33"/>
                <a:gd name="T57" fmla="*/ 2 h 70"/>
                <a:gd name="T58" fmla="*/ 18 w 33"/>
                <a:gd name="T59" fmla="*/ 0 h 70"/>
                <a:gd name="T60" fmla="*/ 20 w 33"/>
                <a:gd name="T61" fmla="*/ 0 h 70"/>
                <a:gd name="T62" fmla="*/ 20 w 33"/>
                <a:gd name="T63" fmla="*/ 2 h 70"/>
                <a:gd name="T64" fmla="*/ 22 w 33"/>
                <a:gd name="T65" fmla="*/ 4 h 70"/>
                <a:gd name="T66" fmla="*/ 24 w 33"/>
                <a:gd name="T67" fmla="*/ 6 h 70"/>
                <a:gd name="T68" fmla="*/ 26 w 33"/>
                <a:gd name="T69" fmla="*/ 6 h 70"/>
                <a:gd name="T70" fmla="*/ 26 w 33"/>
                <a:gd name="T71" fmla="*/ 8 h 70"/>
                <a:gd name="T72" fmla="*/ 29 w 33"/>
                <a:gd name="T73" fmla="*/ 16 h 70"/>
                <a:gd name="T74" fmla="*/ 31 w 33"/>
                <a:gd name="T75" fmla="*/ 20 h 70"/>
                <a:gd name="T76" fmla="*/ 31 w 33"/>
                <a:gd name="T77" fmla="*/ 25 h 70"/>
                <a:gd name="T78" fmla="*/ 31 w 33"/>
                <a:gd name="T79" fmla="*/ 39 h 70"/>
                <a:gd name="T80" fmla="*/ 33 w 33"/>
                <a:gd name="T81" fmla="*/ 47 h 70"/>
                <a:gd name="T82" fmla="*/ 33 w 33"/>
                <a:gd name="T83" fmla="*/ 56 h 70"/>
                <a:gd name="T84" fmla="*/ 33 w 33"/>
                <a:gd name="T85" fmla="*/ 58 h 70"/>
                <a:gd name="T86" fmla="*/ 31 w 33"/>
                <a:gd name="T87" fmla="*/ 58 h 70"/>
                <a:gd name="T88" fmla="*/ 29 w 33"/>
                <a:gd name="T89" fmla="*/ 60 h 70"/>
                <a:gd name="T90" fmla="*/ 29 w 33"/>
                <a:gd name="T91" fmla="*/ 60 h 70"/>
                <a:gd name="T92" fmla="*/ 29 w 33"/>
                <a:gd name="T93" fmla="*/ 62 h 70"/>
                <a:gd name="T94" fmla="*/ 26 w 33"/>
                <a:gd name="T95" fmla="*/ 68 h 70"/>
                <a:gd name="T96" fmla="*/ 26 w 33"/>
                <a:gd name="T97" fmla="*/ 70 h 70"/>
                <a:gd name="T98" fmla="*/ 26 w 33"/>
                <a:gd name="T99" fmla="*/ 70 h 70"/>
                <a:gd name="T100" fmla="*/ 26 w 33"/>
                <a:gd name="T101" fmla="*/ 7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3" h="70">
                  <a:moveTo>
                    <a:pt x="26" y="70"/>
                  </a:moveTo>
                  <a:lnTo>
                    <a:pt x="24" y="70"/>
                  </a:lnTo>
                  <a:lnTo>
                    <a:pt x="22" y="66"/>
                  </a:lnTo>
                  <a:lnTo>
                    <a:pt x="8" y="64"/>
                  </a:lnTo>
                  <a:lnTo>
                    <a:pt x="4" y="60"/>
                  </a:lnTo>
                  <a:lnTo>
                    <a:pt x="4" y="60"/>
                  </a:lnTo>
                  <a:lnTo>
                    <a:pt x="2" y="58"/>
                  </a:lnTo>
                  <a:lnTo>
                    <a:pt x="2" y="58"/>
                  </a:lnTo>
                  <a:lnTo>
                    <a:pt x="2" y="54"/>
                  </a:lnTo>
                  <a:lnTo>
                    <a:pt x="2" y="51"/>
                  </a:lnTo>
                  <a:lnTo>
                    <a:pt x="2" y="49"/>
                  </a:lnTo>
                  <a:lnTo>
                    <a:pt x="2" y="47"/>
                  </a:lnTo>
                  <a:lnTo>
                    <a:pt x="0" y="47"/>
                  </a:lnTo>
                  <a:lnTo>
                    <a:pt x="0" y="45"/>
                  </a:lnTo>
                  <a:lnTo>
                    <a:pt x="0" y="45"/>
                  </a:lnTo>
                  <a:lnTo>
                    <a:pt x="0" y="43"/>
                  </a:lnTo>
                  <a:lnTo>
                    <a:pt x="0" y="39"/>
                  </a:lnTo>
                  <a:lnTo>
                    <a:pt x="0" y="37"/>
                  </a:lnTo>
                  <a:lnTo>
                    <a:pt x="2" y="35"/>
                  </a:lnTo>
                  <a:lnTo>
                    <a:pt x="4" y="29"/>
                  </a:lnTo>
                  <a:lnTo>
                    <a:pt x="6" y="25"/>
                  </a:lnTo>
                  <a:lnTo>
                    <a:pt x="8" y="16"/>
                  </a:lnTo>
                  <a:lnTo>
                    <a:pt x="10" y="16"/>
                  </a:lnTo>
                  <a:lnTo>
                    <a:pt x="10" y="14"/>
                  </a:lnTo>
                  <a:lnTo>
                    <a:pt x="12" y="14"/>
                  </a:lnTo>
                  <a:lnTo>
                    <a:pt x="12" y="12"/>
                  </a:lnTo>
                  <a:lnTo>
                    <a:pt x="12" y="10"/>
                  </a:lnTo>
                  <a:lnTo>
                    <a:pt x="12" y="8"/>
                  </a:lnTo>
                  <a:lnTo>
                    <a:pt x="16" y="2"/>
                  </a:lnTo>
                  <a:lnTo>
                    <a:pt x="18" y="0"/>
                  </a:lnTo>
                  <a:lnTo>
                    <a:pt x="20" y="0"/>
                  </a:lnTo>
                  <a:lnTo>
                    <a:pt x="20" y="2"/>
                  </a:lnTo>
                  <a:lnTo>
                    <a:pt x="22" y="4"/>
                  </a:lnTo>
                  <a:lnTo>
                    <a:pt x="24" y="6"/>
                  </a:lnTo>
                  <a:lnTo>
                    <a:pt x="26" y="6"/>
                  </a:lnTo>
                  <a:lnTo>
                    <a:pt x="26" y="8"/>
                  </a:lnTo>
                  <a:lnTo>
                    <a:pt x="29" y="16"/>
                  </a:lnTo>
                  <a:lnTo>
                    <a:pt x="31" y="20"/>
                  </a:lnTo>
                  <a:lnTo>
                    <a:pt x="31" y="25"/>
                  </a:lnTo>
                  <a:lnTo>
                    <a:pt x="31" y="39"/>
                  </a:lnTo>
                  <a:lnTo>
                    <a:pt x="33" y="47"/>
                  </a:lnTo>
                  <a:lnTo>
                    <a:pt x="33" y="56"/>
                  </a:lnTo>
                  <a:lnTo>
                    <a:pt x="33" y="58"/>
                  </a:lnTo>
                  <a:lnTo>
                    <a:pt x="31" y="58"/>
                  </a:lnTo>
                  <a:lnTo>
                    <a:pt x="29" y="60"/>
                  </a:lnTo>
                  <a:lnTo>
                    <a:pt x="29" y="60"/>
                  </a:lnTo>
                  <a:lnTo>
                    <a:pt x="29" y="62"/>
                  </a:lnTo>
                  <a:lnTo>
                    <a:pt x="26" y="68"/>
                  </a:lnTo>
                  <a:lnTo>
                    <a:pt x="26" y="70"/>
                  </a:lnTo>
                  <a:lnTo>
                    <a:pt x="26" y="70"/>
                  </a:lnTo>
                  <a:lnTo>
                    <a:pt x="26" y="7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6" name="Freeform 20"/>
            <p:cNvSpPr>
              <a:spLocks noEditPoints="1"/>
            </p:cNvSpPr>
            <p:nvPr/>
          </p:nvSpPr>
          <p:spPr bwMode="auto">
            <a:xfrm>
              <a:off x="5375275" y="2960688"/>
              <a:ext cx="439738" cy="166687"/>
            </a:xfrm>
            <a:custGeom>
              <a:avLst/>
              <a:gdLst>
                <a:gd name="T0" fmla="*/ 225 w 277"/>
                <a:gd name="T1" fmla="*/ 12 h 105"/>
                <a:gd name="T2" fmla="*/ 219 w 277"/>
                <a:gd name="T3" fmla="*/ 16 h 105"/>
                <a:gd name="T4" fmla="*/ 215 w 277"/>
                <a:gd name="T5" fmla="*/ 20 h 105"/>
                <a:gd name="T6" fmla="*/ 231 w 277"/>
                <a:gd name="T7" fmla="*/ 12 h 105"/>
                <a:gd name="T8" fmla="*/ 240 w 277"/>
                <a:gd name="T9" fmla="*/ 12 h 105"/>
                <a:gd name="T10" fmla="*/ 237 w 277"/>
                <a:gd name="T11" fmla="*/ 10 h 105"/>
                <a:gd name="T12" fmla="*/ 277 w 277"/>
                <a:gd name="T13" fmla="*/ 0 h 105"/>
                <a:gd name="T14" fmla="*/ 270 w 277"/>
                <a:gd name="T15" fmla="*/ 0 h 105"/>
                <a:gd name="T16" fmla="*/ 264 w 277"/>
                <a:gd name="T17" fmla="*/ 4 h 105"/>
                <a:gd name="T18" fmla="*/ 258 w 277"/>
                <a:gd name="T19" fmla="*/ 12 h 105"/>
                <a:gd name="T20" fmla="*/ 277 w 277"/>
                <a:gd name="T21" fmla="*/ 2 h 105"/>
                <a:gd name="T22" fmla="*/ 52 w 277"/>
                <a:gd name="T23" fmla="*/ 86 h 105"/>
                <a:gd name="T24" fmla="*/ 46 w 277"/>
                <a:gd name="T25" fmla="*/ 86 h 105"/>
                <a:gd name="T26" fmla="*/ 33 w 277"/>
                <a:gd name="T27" fmla="*/ 88 h 105"/>
                <a:gd name="T28" fmla="*/ 23 w 277"/>
                <a:gd name="T29" fmla="*/ 86 h 105"/>
                <a:gd name="T30" fmla="*/ 25 w 277"/>
                <a:gd name="T31" fmla="*/ 88 h 105"/>
                <a:gd name="T32" fmla="*/ 25 w 277"/>
                <a:gd name="T33" fmla="*/ 90 h 105"/>
                <a:gd name="T34" fmla="*/ 27 w 277"/>
                <a:gd name="T35" fmla="*/ 90 h 105"/>
                <a:gd name="T36" fmla="*/ 25 w 277"/>
                <a:gd name="T37" fmla="*/ 90 h 105"/>
                <a:gd name="T38" fmla="*/ 27 w 277"/>
                <a:gd name="T39" fmla="*/ 92 h 105"/>
                <a:gd name="T40" fmla="*/ 25 w 277"/>
                <a:gd name="T41" fmla="*/ 92 h 105"/>
                <a:gd name="T42" fmla="*/ 23 w 277"/>
                <a:gd name="T43" fmla="*/ 94 h 105"/>
                <a:gd name="T44" fmla="*/ 15 w 277"/>
                <a:gd name="T45" fmla="*/ 99 h 105"/>
                <a:gd name="T46" fmla="*/ 9 w 277"/>
                <a:gd name="T47" fmla="*/ 94 h 105"/>
                <a:gd name="T48" fmla="*/ 6 w 277"/>
                <a:gd name="T49" fmla="*/ 88 h 105"/>
                <a:gd name="T50" fmla="*/ 6 w 277"/>
                <a:gd name="T51" fmla="*/ 84 h 105"/>
                <a:gd name="T52" fmla="*/ 6 w 277"/>
                <a:gd name="T53" fmla="*/ 84 h 105"/>
                <a:gd name="T54" fmla="*/ 6 w 277"/>
                <a:gd name="T55" fmla="*/ 82 h 105"/>
                <a:gd name="T56" fmla="*/ 0 w 277"/>
                <a:gd name="T57" fmla="*/ 84 h 105"/>
                <a:gd name="T58" fmla="*/ 2 w 277"/>
                <a:gd name="T59" fmla="*/ 88 h 105"/>
                <a:gd name="T60" fmla="*/ 6 w 277"/>
                <a:gd name="T61" fmla="*/ 90 h 105"/>
                <a:gd name="T62" fmla="*/ 6 w 277"/>
                <a:gd name="T63" fmla="*/ 97 h 105"/>
                <a:gd name="T64" fmla="*/ 4 w 277"/>
                <a:gd name="T65" fmla="*/ 101 h 105"/>
                <a:gd name="T66" fmla="*/ 6 w 277"/>
                <a:gd name="T67" fmla="*/ 105 h 105"/>
                <a:gd name="T68" fmla="*/ 11 w 277"/>
                <a:gd name="T69" fmla="*/ 105 h 105"/>
                <a:gd name="T70" fmla="*/ 13 w 277"/>
                <a:gd name="T71" fmla="*/ 103 h 105"/>
                <a:gd name="T72" fmla="*/ 13 w 277"/>
                <a:gd name="T73" fmla="*/ 103 h 105"/>
                <a:gd name="T74" fmla="*/ 29 w 277"/>
                <a:gd name="T75" fmla="*/ 105 h 105"/>
                <a:gd name="T76" fmla="*/ 29 w 277"/>
                <a:gd name="T77" fmla="*/ 101 h 105"/>
                <a:gd name="T78" fmla="*/ 31 w 277"/>
                <a:gd name="T79" fmla="*/ 99 h 105"/>
                <a:gd name="T80" fmla="*/ 37 w 277"/>
                <a:gd name="T81" fmla="*/ 97 h 105"/>
                <a:gd name="T82" fmla="*/ 44 w 277"/>
                <a:gd name="T83" fmla="*/ 97 h 105"/>
                <a:gd name="T84" fmla="*/ 54 w 277"/>
                <a:gd name="T85" fmla="*/ 97 h 105"/>
                <a:gd name="T86" fmla="*/ 58 w 277"/>
                <a:gd name="T87" fmla="*/ 90 h 105"/>
                <a:gd name="T88" fmla="*/ 52 w 277"/>
                <a:gd name="T89" fmla="*/ 86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77" h="105">
                  <a:moveTo>
                    <a:pt x="233" y="10"/>
                  </a:moveTo>
                  <a:lnTo>
                    <a:pt x="225" y="12"/>
                  </a:lnTo>
                  <a:lnTo>
                    <a:pt x="221" y="14"/>
                  </a:lnTo>
                  <a:lnTo>
                    <a:pt x="219" y="16"/>
                  </a:lnTo>
                  <a:lnTo>
                    <a:pt x="217" y="18"/>
                  </a:lnTo>
                  <a:lnTo>
                    <a:pt x="215" y="20"/>
                  </a:lnTo>
                  <a:lnTo>
                    <a:pt x="221" y="20"/>
                  </a:lnTo>
                  <a:lnTo>
                    <a:pt x="231" y="12"/>
                  </a:lnTo>
                  <a:lnTo>
                    <a:pt x="237" y="12"/>
                  </a:lnTo>
                  <a:lnTo>
                    <a:pt x="240" y="12"/>
                  </a:lnTo>
                  <a:lnTo>
                    <a:pt x="240" y="12"/>
                  </a:lnTo>
                  <a:lnTo>
                    <a:pt x="237" y="10"/>
                  </a:lnTo>
                  <a:lnTo>
                    <a:pt x="233" y="10"/>
                  </a:lnTo>
                  <a:close/>
                  <a:moveTo>
                    <a:pt x="277" y="0"/>
                  </a:moveTo>
                  <a:lnTo>
                    <a:pt x="273" y="0"/>
                  </a:lnTo>
                  <a:lnTo>
                    <a:pt x="270" y="0"/>
                  </a:lnTo>
                  <a:lnTo>
                    <a:pt x="268" y="2"/>
                  </a:lnTo>
                  <a:lnTo>
                    <a:pt x="264" y="4"/>
                  </a:lnTo>
                  <a:lnTo>
                    <a:pt x="252" y="12"/>
                  </a:lnTo>
                  <a:lnTo>
                    <a:pt x="258" y="12"/>
                  </a:lnTo>
                  <a:lnTo>
                    <a:pt x="264" y="10"/>
                  </a:lnTo>
                  <a:lnTo>
                    <a:pt x="277" y="2"/>
                  </a:lnTo>
                  <a:lnTo>
                    <a:pt x="277" y="0"/>
                  </a:lnTo>
                  <a:close/>
                  <a:moveTo>
                    <a:pt x="52" y="86"/>
                  </a:moveTo>
                  <a:lnTo>
                    <a:pt x="50" y="86"/>
                  </a:lnTo>
                  <a:lnTo>
                    <a:pt x="46" y="86"/>
                  </a:lnTo>
                  <a:lnTo>
                    <a:pt x="37" y="88"/>
                  </a:lnTo>
                  <a:lnTo>
                    <a:pt x="33" y="88"/>
                  </a:lnTo>
                  <a:lnTo>
                    <a:pt x="27" y="86"/>
                  </a:lnTo>
                  <a:lnTo>
                    <a:pt x="23" y="86"/>
                  </a:lnTo>
                  <a:lnTo>
                    <a:pt x="25" y="88"/>
                  </a:lnTo>
                  <a:lnTo>
                    <a:pt x="25" y="88"/>
                  </a:lnTo>
                  <a:lnTo>
                    <a:pt x="27" y="90"/>
                  </a:lnTo>
                  <a:lnTo>
                    <a:pt x="25" y="90"/>
                  </a:lnTo>
                  <a:lnTo>
                    <a:pt x="25" y="90"/>
                  </a:lnTo>
                  <a:lnTo>
                    <a:pt x="27" y="90"/>
                  </a:lnTo>
                  <a:lnTo>
                    <a:pt x="27" y="92"/>
                  </a:lnTo>
                  <a:lnTo>
                    <a:pt x="25" y="90"/>
                  </a:lnTo>
                  <a:lnTo>
                    <a:pt x="27" y="92"/>
                  </a:lnTo>
                  <a:lnTo>
                    <a:pt x="27" y="92"/>
                  </a:lnTo>
                  <a:lnTo>
                    <a:pt x="27" y="92"/>
                  </a:lnTo>
                  <a:lnTo>
                    <a:pt x="25" y="92"/>
                  </a:lnTo>
                  <a:lnTo>
                    <a:pt x="23" y="92"/>
                  </a:lnTo>
                  <a:lnTo>
                    <a:pt x="23" y="94"/>
                  </a:lnTo>
                  <a:lnTo>
                    <a:pt x="19" y="97"/>
                  </a:lnTo>
                  <a:lnTo>
                    <a:pt x="15" y="99"/>
                  </a:lnTo>
                  <a:lnTo>
                    <a:pt x="13" y="99"/>
                  </a:lnTo>
                  <a:lnTo>
                    <a:pt x="9" y="94"/>
                  </a:lnTo>
                  <a:lnTo>
                    <a:pt x="9" y="92"/>
                  </a:lnTo>
                  <a:lnTo>
                    <a:pt x="6" y="88"/>
                  </a:lnTo>
                  <a:lnTo>
                    <a:pt x="4" y="84"/>
                  </a:lnTo>
                  <a:lnTo>
                    <a:pt x="6" y="84"/>
                  </a:lnTo>
                  <a:lnTo>
                    <a:pt x="6" y="84"/>
                  </a:lnTo>
                  <a:lnTo>
                    <a:pt x="6" y="84"/>
                  </a:lnTo>
                  <a:lnTo>
                    <a:pt x="9" y="84"/>
                  </a:lnTo>
                  <a:lnTo>
                    <a:pt x="6" y="82"/>
                  </a:lnTo>
                  <a:lnTo>
                    <a:pt x="2" y="82"/>
                  </a:lnTo>
                  <a:lnTo>
                    <a:pt x="0" y="84"/>
                  </a:lnTo>
                  <a:lnTo>
                    <a:pt x="0" y="86"/>
                  </a:lnTo>
                  <a:lnTo>
                    <a:pt x="2" y="88"/>
                  </a:lnTo>
                  <a:lnTo>
                    <a:pt x="4" y="88"/>
                  </a:lnTo>
                  <a:lnTo>
                    <a:pt x="6" y="90"/>
                  </a:lnTo>
                  <a:lnTo>
                    <a:pt x="6" y="94"/>
                  </a:lnTo>
                  <a:lnTo>
                    <a:pt x="6" y="97"/>
                  </a:lnTo>
                  <a:lnTo>
                    <a:pt x="4" y="99"/>
                  </a:lnTo>
                  <a:lnTo>
                    <a:pt x="4" y="101"/>
                  </a:lnTo>
                  <a:lnTo>
                    <a:pt x="4" y="103"/>
                  </a:lnTo>
                  <a:lnTo>
                    <a:pt x="6" y="105"/>
                  </a:lnTo>
                  <a:lnTo>
                    <a:pt x="9" y="105"/>
                  </a:lnTo>
                  <a:lnTo>
                    <a:pt x="11" y="105"/>
                  </a:lnTo>
                  <a:lnTo>
                    <a:pt x="11" y="105"/>
                  </a:lnTo>
                  <a:lnTo>
                    <a:pt x="13" y="103"/>
                  </a:lnTo>
                  <a:lnTo>
                    <a:pt x="13" y="103"/>
                  </a:lnTo>
                  <a:lnTo>
                    <a:pt x="13" y="103"/>
                  </a:lnTo>
                  <a:lnTo>
                    <a:pt x="27" y="105"/>
                  </a:lnTo>
                  <a:lnTo>
                    <a:pt x="29" y="105"/>
                  </a:lnTo>
                  <a:lnTo>
                    <a:pt x="29" y="103"/>
                  </a:lnTo>
                  <a:lnTo>
                    <a:pt x="29" y="101"/>
                  </a:lnTo>
                  <a:lnTo>
                    <a:pt x="29" y="101"/>
                  </a:lnTo>
                  <a:lnTo>
                    <a:pt x="31" y="99"/>
                  </a:lnTo>
                  <a:lnTo>
                    <a:pt x="33" y="97"/>
                  </a:lnTo>
                  <a:lnTo>
                    <a:pt x="37" y="97"/>
                  </a:lnTo>
                  <a:lnTo>
                    <a:pt x="39" y="97"/>
                  </a:lnTo>
                  <a:lnTo>
                    <a:pt x="44" y="97"/>
                  </a:lnTo>
                  <a:lnTo>
                    <a:pt x="50" y="97"/>
                  </a:lnTo>
                  <a:lnTo>
                    <a:pt x="54" y="97"/>
                  </a:lnTo>
                  <a:lnTo>
                    <a:pt x="56" y="94"/>
                  </a:lnTo>
                  <a:lnTo>
                    <a:pt x="58" y="90"/>
                  </a:lnTo>
                  <a:lnTo>
                    <a:pt x="56" y="88"/>
                  </a:lnTo>
                  <a:lnTo>
                    <a:pt x="52" y="8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7" name="Freeform 21"/>
            <p:cNvSpPr>
              <a:spLocks noEditPoints="1"/>
            </p:cNvSpPr>
            <p:nvPr/>
          </p:nvSpPr>
          <p:spPr bwMode="auto">
            <a:xfrm>
              <a:off x="10358438" y="3051175"/>
              <a:ext cx="95250" cy="79375"/>
            </a:xfrm>
            <a:custGeom>
              <a:avLst/>
              <a:gdLst>
                <a:gd name="T0" fmla="*/ 60 w 60"/>
                <a:gd name="T1" fmla="*/ 40 h 50"/>
                <a:gd name="T2" fmla="*/ 60 w 60"/>
                <a:gd name="T3" fmla="*/ 37 h 50"/>
                <a:gd name="T4" fmla="*/ 58 w 60"/>
                <a:gd name="T5" fmla="*/ 33 h 50"/>
                <a:gd name="T6" fmla="*/ 56 w 60"/>
                <a:gd name="T7" fmla="*/ 31 h 50"/>
                <a:gd name="T8" fmla="*/ 52 w 60"/>
                <a:gd name="T9" fmla="*/ 31 h 50"/>
                <a:gd name="T10" fmla="*/ 48 w 60"/>
                <a:gd name="T11" fmla="*/ 31 h 50"/>
                <a:gd name="T12" fmla="*/ 46 w 60"/>
                <a:gd name="T13" fmla="*/ 35 h 50"/>
                <a:gd name="T14" fmla="*/ 46 w 60"/>
                <a:gd name="T15" fmla="*/ 44 h 50"/>
                <a:gd name="T16" fmla="*/ 50 w 60"/>
                <a:gd name="T17" fmla="*/ 50 h 50"/>
                <a:gd name="T18" fmla="*/ 56 w 60"/>
                <a:gd name="T19" fmla="*/ 48 h 50"/>
                <a:gd name="T20" fmla="*/ 60 w 60"/>
                <a:gd name="T21" fmla="*/ 48 h 50"/>
                <a:gd name="T22" fmla="*/ 60 w 60"/>
                <a:gd name="T23" fmla="*/ 46 h 50"/>
                <a:gd name="T24" fmla="*/ 60 w 60"/>
                <a:gd name="T25" fmla="*/ 44 h 50"/>
                <a:gd name="T26" fmla="*/ 60 w 60"/>
                <a:gd name="T27" fmla="*/ 44 h 50"/>
                <a:gd name="T28" fmla="*/ 60 w 60"/>
                <a:gd name="T29" fmla="*/ 40 h 50"/>
                <a:gd name="T30" fmla="*/ 40 w 60"/>
                <a:gd name="T31" fmla="*/ 23 h 50"/>
                <a:gd name="T32" fmla="*/ 38 w 60"/>
                <a:gd name="T33" fmla="*/ 21 h 50"/>
                <a:gd name="T34" fmla="*/ 35 w 60"/>
                <a:gd name="T35" fmla="*/ 21 h 50"/>
                <a:gd name="T36" fmla="*/ 33 w 60"/>
                <a:gd name="T37" fmla="*/ 19 h 50"/>
                <a:gd name="T38" fmla="*/ 29 w 60"/>
                <a:gd name="T39" fmla="*/ 11 h 50"/>
                <a:gd name="T40" fmla="*/ 23 w 60"/>
                <a:gd name="T41" fmla="*/ 7 h 50"/>
                <a:gd name="T42" fmla="*/ 5 w 60"/>
                <a:gd name="T43" fmla="*/ 0 h 50"/>
                <a:gd name="T44" fmla="*/ 5 w 60"/>
                <a:gd name="T45" fmla="*/ 0 h 50"/>
                <a:gd name="T46" fmla="*/ 5 w 60"/>
                <a:gd name="T47" fmla="*/ 2 h 50"/>
                <a:gd name="T48" fmla="*/ 2 w 60"/>
                <a:gd name="T49" fmla="*/ 2 h 50"/>
                <a:gd name="T50" fmla="*/ 0 w 60"/>
                <a:gd name="T51" fmla="*/ 4 h 50"/>
                <a:gd name="T52" fmla="*/ 0 w 60"/>
                <a:gd name="T53" fmla="*/ 4 h 50"/>
                <a:gd name="T54" fmla="*/ 0 w 60"/>
                <a:gd name="T55" fmla="*/ 4 h 50"/>
                <a:gd name="T56" fmla="*/ 0 w 60"/>
                <a:gd name="T57" fmla="*/ 4 h 50"/>
                <a:gd name="T58" fmla="*/ 0 w 60"/>
                <a:gd name="T59" fmla="*/ 11 h 50"/>
                <a:gd name="T60" fmla="*/ 5 w 60"/>
                <a:gd name="T61" fmla="*/ 15 h 50"/>
                <a:gd name="T62" fmla="*/ 13 w 60"/>
                <a:gd name="T63" fmla="*/ 19 h 50"/>
                <a:gd name="T64" fmla="*/ 19 w 60"/>
                <a:gd name="T65" fmla="*/ 21 h 50"/>
                <a:gd name="T66" fmla="*/ 21 w 60"/>
                <a:gd name="T67" fmla="*/ 21 h 50"/>
                <a:gd name="T68" fmla="*/ 27 w 60"/>
                <a:gd name="T69" fmla="*/ 19 h 50"/>
                <a:gd name="T70" fmla="*/ 27 w 60"/>
                <a:gd name="T71" fmla="*/ 19 h 50"/>
                <a:gd name="T72" fmla="*/ 31 w 60"/>
                <a:gd name="T73" fmla="*/ 21 h 50"/>
                <a:gd name="T74" fmla="*/ 35 w 60"/>
                <a:gd name="T75" fmla="*/ 23 h 50"/>
                <a:gd name="T76" fmla="*/ 38 w 60"/>
                <a:gd name="T77" fmla="*/ 29 h 50"/>
                <a:gd name="T78" fmla="*/ 40 w 60"/>
                <a:gd name="T79" fmla="*/ 31 h 50"/>
                <a:gd name="T80" fmla="*/ 44 w 60"/>
                <a:gd name="T81" fmla="*/ 29 h 50"/>
                <a:gd name="T82" fmla="*/ 44 w 60"/>
                <a:gd name="T83" fmla="*/ 25 h 50"/>
                <a:gd name="T84" fmla="*/ 40 w 60"/>
                <a:gd name="T85" fmla="*/ 2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0" h="50">
                  <a:moveTo>
                    <a:pt x="60" y="40"/>
                  </a:moveTo>
                  <a:lnTo>
                    <a:pt x="60" y="37"/>
                  </a:lnTo>
                  <a:lnTo>
                    <a:pt x="58" y="33"/>
                  </a:lnTo>
                  <a:lnTo>
                    <a:pt x="56" y="31"/>
                  </a:lnTo>
                  <a:lnTo>
                    <a:pt x="52" y="31"/>
                  </a:lnTo>
                  <a:lnTo>
                    <a:pt x="48" y="31"/>
                  </a:lnTo>
                  <a:lnTo>
                    <a:pt x="46" y="35"/>
                  </a:lnTo>
                  <a:lnTo>
                    <a:pt x="46" y="44"/>
                  </a:lnTo>
                  <a:lnTo>
                    <a:pt x="50" y="50"/>
                  </a:lnTo>
                  <a:lnTo>
                    <a:pt x="56" y="48"/>
                  </a:lnTo>
                  <a:lnTo>
                    <a:pt x="60" y="48"/>
                  </a:lnTo>
                  <a:lnTo>
                    <a:pt x="60" y="46"/>
                  </a:lnTo>
                  <a:lnTo>
                    <a:pt x="60" y="44"/>
                  </a:lnTo>
                  <a:lnTo>
                    <a:pt x="60" y="44"/>
                  </a:lnTo>
                  <a:lnTo>
                    <a:pt x="60" y="40"/>
                  </a:lnTo>
                  <a:close/>
                  <a:moveTo>
                    <a:pt x="40" y="23"/>
                  </a:moveTo>
                  <a:lnTo>
                    <a:pt x="38" y="21"/>
                  </a:lnTo>
                  <a:lnTo>
                    <a:pt x="35" y="21"/>
                  </a:lnTo>
                  <a:lnTo>
                    <a:pt x="33" y="19"/>
                  </a:lnTo>
                  <a:lnTo>
                    <a:pt x="29" y="11"/>
                  </a:lnTo>
                  <a:lnTo>
                    <a:pt x="23" y="7"/>
                  </a:lnTo>
                  <a:lnTo>
                    <a:pt x="5" y="0"/>
                  </a:lnTo>
                  <a:lnTo>
                    <a:pt x="5" y="0"/>
                  </a:lnTo>
                  <a:lnTo>
                    <a:pt x="5" y="2"/>
                  </a:lnTo>
                  <a:lnTo>
                    <a:pt x="2" y="2"/>
                  </a:lnTo>
                  <a:lnTo>
                    <a:pt x="0" y="4"/>
                  </a:lnTo>
                  <a:lnTo>
                    <a:pt x="0" y="4"/>
                  </a:lnTo>
                  <a:lnTo>
                    <a:pt x="0" y="4"/>
                  </a:lnTo>
                  <a:lnTo>
                    <a:pt x="0" y="4"/>
                  </a:lnTo>
                  <a:lnTo>
                    <a:pt x="0" y="11"/>
                  </a:lnTo>
                  <a:lnTo>
                    <a:pt x="5" y="15"/>
                  </a:lnTo>
                  <a:lnTo>
                    <a:pt x="13" y="19"/>
                  </a:lnTo>
                  <a:lnTo>
                    <a:pt x="19" y="21"/>
                  </a:lnTo>
                  <a:lnTo>
                    <a:pt x="21" y="21"/>
                  </a:lnTo>
                  <a:lnTo>
                    <a:pt x="27" y="19"/>
                  </a:lnTo>
                  <a:lnTo>
                    <a:pt x="27" y="19"/>
                  </a:lnTo>
                  <a:lnTo>
                    <a:pt x="31" y="21"/>
                  </a:lnTo>
                  <a:lnTo>
                    <a:pt x="35" y="23"/>
                  </a:lnTo>
                  <a:lnTo>
                    <a:pt x="38" y="29"/>
                  </a:lnTo>
                  <a:lnTo>
                    <a:pt x="40" y="31"/>
                  </a:lnTo>
                  <a:lnTo>
                    <a:pt x="44" y="29"/>
                  </a:lnTo>
                  <a:lnTo>
                    <a:pt x="44" y="25"/>
                  </a:lnTo>
                  <a:lnTo>
                    <a:pt x="40" y="2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8" name="Freeform 22"/>
            <p:cNvSpPr>
              <a:spLocks/>
            </p:cNvSpPr>
            <p:nvPr/>
          </p:nvSpPr>
          <p:spPr bwMode="auto">
            <a:xfrm>
              <a:off x="6207125" y="3260725"/>
              <a:ext cx="588963" cy="211137"/>
            </a:xfrm>
            <a:custGeom>
              <a:avLst/>
              <a:gdLst>
                <a:gd name="T0" fmla="*/ 173 w 371"/>
                <a:gd name="T1" fmla="*/ 3 h 133"/>
                <a:gd name="T2" fmla="*/ 190 w 371"/>
                <a:gd name="T3" fmla="*/ 7 h 133"/>
                <a:gd name="T4" fmla="*/ 192 w 371"/>
                <a:gd name="T5" fmla="*/ 7 h 133"/>
                <a:gd name="T6" fmla="*/ 204 w 371"/>
                <a:gd name="T7" fmla="*/ 9 h 133"/>
                <a:gd name="T8" fmla="*/ 221 w 371"/>
                <a:gd name="T9" fmla="*/ 7 h 133"/>
                <a:gd name="T10" fmla="*/ 239 w 371"/>
                <a:gd name="T11" fmla="*/ 7 h 133"/>
                <a:gd name="T12" fmla="*/ 260 w 371"/>
                <a:gd name="T13" fmla="*/ 19 h 133"/>
                <a:gd name="T14" fmla="*/ 266 w 371"/>
                <a:gd name="T15" fmla="*/ 27 h 133"/>
                <a:gd name="T16" fmla="*/ 283 w 371"/>
                <a:gd name="T17" fmla="*/ 29 h 133"/>
                <a:gd name="T18" fmla="*/ 301 w 371"/>
                <a:gd name="T19" fmla="*/ 33 h 133"/>
                <a:gd name="T20" fmla="*/ 305 w 371"/>
                <a:gd name="T21" fmla="*/ 36 h 133"/>
                <a:gd name="T22" fmla="*/ 322 w 371"/>
                <a:gd name="T23" fmla="*/ 38 h 133"/>
                <a:gd name="T24" fmla="*/ 347 w 371"/>
                <a:gd name="T25" fmla="*/ 48 h 133"/>
                <a:gd name="T26" fmla="*/ 363 w 371"/>
                <a:gd name="T27" fmla="*/ 75 h 133"/>
                <a:gd name="T28" fmla="*/ 361 w 371"/>
                <a:gd name="T29" fmla="*/ 85 h 133"/>
                <a:gd name="T30" fmla="*/ 351 w 371"/>
                <a:gd name="T31" fmla="*/ 89 h 133"/>
                <a:gd name="T32" fmla="*/ 347 w 371"/>
                <a:gd name="T33" fmla="*/ 91 h 133"/>
                <a:gd name="T34" fmla="*/ 334 w 371"/>
                <a:gd name="T35" fmla="*/ 91 h 133"/>
                <a:gd name="T36" fmla="*/ 305 w 371"/>
                <a:gd name="T37" fmla="*/ 95 h 133"/>
                <a:gd name="T38" fmla="*/ 299 w 371"/>
                <a:gd name="T39" fmla="*/ 93 h 133"/>
                <a:gd name="T40" fmla="*/ 297 w 371"/>
                <a:gd name="T41" fmla="*/ 89 h 133"/>
                <a:gd name="T42" fmla="*/ 289 w 371"/>
                <a:gd name="T43" fmla="*/ 85 h 133"/>
                <a:gd name="T44" fmla="*/ 274 w 371"/>
                <a:gd name="T45" fmla="*/ 85 h 133"/>
                <a:gd name="T46" fmla="*/ 281 w 371"/>
                <a:gd name="T47" fmla="*/ 83 h 133"/>
                <a:gd name="T48" fmla="*/ 270 w 371"/>
                <a:gd name="T49" fmla="*/ 81 h 133"/>
                <a:gd name="T50" fmla="*/ 256 w 371"/>
                <a:gd name="T51" fmla="*/ 85 h 133"/>
                <a:gd name="T52" fmla="*/ 246 w 371"/>
                <a:gd name="T53" fmla="*/ 108 h 133"/>
                <a:gd name="T54" fmla="*/ 231 w 371"/>
                <a:gd name="T55" fmla="*/ 106 h 133"/>
                <a:gd name="T56" fmla="*/ 229 w 371"/>
                <a:gd name="T57" fmla="*/ 100 h 133"/>
                <a:gd name="T58" fmla="*/ 213 w 371"/>
                <a:gd name="T59" fmla="*/ 104 h 133"/>
                <a:gd name="T60" fmla="*/ 208 w 371"/>
                <a:gd name="T61" fmla="*/ 116 h 133"/>
                <a:gd name="T62" fmla="*/ 208 w 371"/>
                <a:gd name="T63" fmla="*/ 120 h 133"/>
                <a:gd name="T64" fmla="*/ 202 w 371"/>
                <a:gd name="T65" fmla="*/ 122 h 133"/>
                <a:gd name="T66" fmla="*/ 215 w 371"/>
                <a:gd name="T67" fmla="*/ 122 h 133"/>
                <a:gd name="T68" fmla="*/ 208 w 371"/>
                <a:gd name="T69" fmla="*/ 133 h 133"/>
                <a:gd name="T70" fmla="*/ 184 w 371"/>
                <a:gd name="T71" fmla="*/ 116 h 133"/>
                <a:gd name="T72" fmla="*/ 159 w 371"/>
                <a:gd name="T73" fmla="*/ 110 h 133"/>
                <a:gd name="T74" fmla="*/ 138 w 371"/>
                <a:gd name="T75" fmla="*/ 112 h 133"/>
                <a:gd name="T76" fmla="*/ 105 w 371"/>
                <a:gd name="T77" fmla="*/ 112 h 133"/>
                <a:gd name="T78" fmla="*/ 99 w 371"/>
                <a:gd name="T79" fmla="*/ 104 h 133"/>
                <a:gd name="T80" fmla="*/ 95 w 371"/>
                <a:gd name="T81" fmla="*/ 97 h 133"/>
                <a:gd name="T82" fmla="*/ 76 w 371"/>
                <a:gd name="T83" fmla="*/ 89 h 133"/>
                <a:gd name="T84" fmla="*/ 66 w 371"/>
                <a:gd name="T85" fmla="*/ 77 h 133"/>
                <a:gd name="T86" fmla="*/ 62 w 371"/>
                <a:gd name="T87" fmla="*/ 73 h 133"/>
                <a:gd name="T88" fmla="*/ 39 w 371"/>
                <a:gd name="T89" fmla="*/ 62 h 133"/>
                <a:gd name="T90" fmla="*/ 27 w 371"/>
                <a:gd name="T91" fmla="*/ 64 h 133"/>
                <a:gd name="T92" fmla="*/ 19 w 371"/>
                <a:gd name="T93" fmla="*/ 62 h 133"/>
                <a:gd name="T94" fmla="*/ 4 w 371"/>
                <a:gd name="T95" fmla="*/ 58 h 133"/>
                <a:gd name="T96" fmla="*/ 4 w 371"/>
                <a:gd name="T97" fmla="*/ 50 h 133"/>
                <a:gd name="T98" fmla="*/ 4 w 371"/>
                <a:gd name="T99" fmla="*/ 40 h 133"/>
                <a:gd name="T100" fmla="*/ 8 w 371"/>
                <a:gd name="T101" fmla="*/ 33 h 133"/>
                <a:gd name="T102" fmla="*/ 17 w 371"/>
                <a:gd name="T103" fmla="*/ 29 h 133"/>
                <a:gd name="T104" fmla="*/ 33 w 371"/>
                <a:gd name="T105" fmla="*/ 21 h 133"/>
                <a:gd name="T106" fmla="*/ 43 w 371"/>
                <a:gd name="T107" fmla="*/ 19 h 133"/>
                <a:gd name="T108" fmla="*/ 64 w 371"/>
                <a:gd name="T109" fmla="*/ 17 h 133"/>
                <a:gd name="T110" fmla="*/ 66 w 371"/>
                <a:gd name="T111" fmla="*/ 13 h 133"/>
                <a:gd name="T112" fmla="*/ 76 w 371"/>
                <a:gd name="T113" fmla="*/ 3 h 133"/>
                <a:gd name="T114" fmla="*/ 132 w 371"/>
                <a:gd name="T115" fmla="*/ 3 h 133"/>
                <a:gd name="T116" fmla="*/ 155 w 371"/>
                <a:gd name="T117" fmla="*/ 3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71" h="133">
                  <a:moveTo>
                    <a:pt x="155" y="3"/>
                  </a:moveTo>
                  <a:lnTo>
                    <a:pt x="159" y="5"/>
                  </a:lnTo>
                  <a:lnTo>
                    <a:pt x="163" y="3"/>
                  </a:lnTo>
                  <a:lnTo>
                    <a:pt x="173" y="3"/>
                  </a:lnTo>
                  <a:lnTo>
                    <a:pt x="182" y="3"/>
                  </a:lnTo>
                  <a:lnTo>
                    <a:pt x="188" y="5"/>
                  </a:lnTo>
                  <a:lnTo>
                    <a:pt x="188" y="5"/>
                  </a:lnTo>
                  <a:lnTo>
                    <a:pt x="190" y="7"/>
                  </a:lnTo>
                  <a:lnTo>
                    <a:pt x="190" y="7"/>
                  </a:lnTo>
                  <a:lnTo>
                    <a:pt x="192" y="7"/>
                  </a:lnTo>
                  <a:lnTo>
                    <a:pt x="192" y="7"/>
                  </a:lnTo>
                  <a:lnTo>
                    <a:pt x="192" y="7"/>
                  </a:lnTo>
                  <a:lnTo>
                    <a:pt x="192" y="7"/>
                  </a:lnTo>
                  <a:lnTo>
                    <a:pt x="200" y="7"/>
                  </a:lnTo>
                  <a:lnTo>
                    <a:pt x="200" y="7"/>
                  </a:lnTo>
                  <a:lnTo>
                    <a:pt x="204" y="9"/>
                  </a:lnTo>
                  <a:lnTo>
                    <a:pt x="204" y="9"/>
                  </a:lnTo>
                  <a:lnTo>
                    <a:pt x="211" y="9"/>
                  </a:lnTo>
                  <a:lnTo>
                    <a:pt x="219" y="7"/>
                  </a:lnTo>
                  <a:lnTo>
                    <a:pt x="221" y="7"/>
                  </a:lnTo>
                  <a:lnTo>
                    <a:pt x="225" y="9"/>
                  </a:lnTo>
                  <a:lnTo>
                    <a:pt x="227" y="9"/>
                  </a:lnTo>
                  <a:lnTo>
                    <a:pt x="237" y="7"/>
                  </a:lnTo>
                  <a:lnTo>
                    <a:pt x="239" y="7"/>
                  </a:lnTo>
                  <a:lnTo>
                    <a:pt x="244" y="9"/>
                  </a:lnTo>
                  <a:lnTo>
                    <a:pt x="246" y="11"/>
                  </a:lnTo>
                  <a:lnTo>
                    <a:pt x="256" y="17"/>
                  </a:lnTo>
                  <a:lnTo>
                    <a:pt x="260" y="19"/>
                  </a:lnTo>
                  <a:lnTo>
                    <a:pt x="262" y="23"/>
                  </a:lnTo>
                  <a:lnTo>
                    <a:pt x="264" y="25"/>
                  </a:lnTo>
                  <a:lnTo>
                    <a:pt x="264" y="25"/>
                  </a:lnTo>
                  <a:lnTo>
                    <a:pt x="266" y="27"/>
                  </a:lnTo>
                  <a:lnTo>
                    <a:pt x="268" y="27"/>
                  </a:lnTo>
                  <a:lnTo>
                    <a:pt x="279" y="27"/>
                  </a:lnTo>
                  <a:lnTo>
                    <a:pt x="281" y="27"/>
                  </a:lnTo>
                  <a:lnTo>
                    <a:pt x="283" y="29"/>
                  </a:lnTo>
                  <a:lnTo>
                    <a:pt x="287" y="31"/>
                  </a:lnTo>
                  <a:lnTo>
                    <a:pt x="289" y="33"/>
                  </a:lnTo>
                  <a:lnTo>
                    <a:pt x="293" y="33"/>
                  </a:lnTo>
                  <a:lnTo>
                    <a:pt x="301" y="33"/>
                  </a:lnTo>
                  <a:lnTo>
                    <a:pt x="301" y="33"/>
                  </a:lnTo>
                  <a:lnTo>
                    <a:pt x="303" y="36"/>
                  </a:lnTo>
                  <a:lnTo>
                    <a:pt x="303" y="36"/>
                  </a:lnTo>
                  <a:lnTo>
                    <a:pt x="305" y="36"/>
                  </a:lnTo>
                  <a:lnTo>
                    <a:pt x="318" y="36"/>
                  </a:lnTo>
                  <a:lnTo>
                    <a:pt x="318" y="36"/>
                  </a:lnTo>
                  <a:lnTo>
                    <a:pt x="320" y="38"/>
                  </a:lnTo>
                  <a:lnTo>
                    <a:pt x="322" y="38"/>
                  </a:lnTo>
                  <a:lnTo>
                    <a:pt x="334" y="40"/>
                  </a:lnTo>
                  <a:lnTo>
                    <a:pt x="340" y="42"/>
                  </a:lnTo>
                  <a:lnTo>
                    <a:pt x="340" y="44"/>
                  </a:lnTo>
                  <a:lnTo>
                    <a:pt x="347" y="48"/>
                  </a:lnTo>
                  <a:lnTo>
                    <a:pt x="351" y="54"/>
                  </a:lnTo>
                  <a:lnTo>
                    <a:pt x="357" y="64"/>
                  </a:lnTo>
                  <a:lnTo>
                    <a:pt x="361" y="71"/>
                  </a:lnTo>
                  <a:lnTo>
                    <a:pt x="363" y="75"/>
                  </a:lnTo>
                  <a:lnTo>
                    <a:pt x="367" y="77"/>
                  </a:lnTo>
                  <a:lnTo>
                    <a:pt x="371" y="81"/>
                  </a:lnTo>
                  <a:lnTo>
                    <a:pt x="369" y="81"/>
                  </a:lnTo>
                  <a:lnTo>
                    <a:pt x="361" y="85"/>
                  </a:lnTo>
                  <a:lnTo>
                    <a:pt x="355" y="89"/>
                  </a:lnTo>
                  <a:lnTo>
                    <a:pt x="353" y="91"/>
                  </a:lnTo>
                  <a:lnTo>
                    <a:pt x="349" y="89"/>
                  </a:lnTo>
                  <a:lnTo>
                    <a:pt x="351" y="89"/>
                  </a:lnTo>
                  <a:lnTo>
                    <a:pt x="351" y="89"/>
                  </a:lnTo>
                  <a:lnTo>
                    <a:pt x="351" y="85"/>
                  </a:lnTo>
                  <a:lnTo>
                    <a:pt x="349" y="87"/>
                  </a:lnTo>
                  <a:lnTo>
                    <a:pt x="347" y="91"/>
                  </a:lnTo>
                  <a:lnTo>
                    <a:pt x="343" y="93"/>
                  </a:lnTo>
                  <a:lnTo>
                    <a:pt x="340" y="93"/>
                  </a:lnTo>
                  <a:lnTo>
                    <a:pt x="336" y="91"/>
                  </a:lnTo>
                  <a:lnTo>
                    <a:pt x="334" y="91"/>
                  </a:lnTo>
                  <a:lnTo>
                    <a:pt x="330" y="93"/>
                  </a:lnTo>
                  <a:lnTo>
                    <a:pt x="316" y="95"/>
                  </a:lnTo>
                  <a:lnTo>
                    <a:pt x="307" y="95"/>
                  </a:lnTo>
                  <a:lnTo>
                    <a:pt x="305" y="95"/>
                  </a:lnTo>
                  <a:lnTo>
                    <a:pt x="303" y="95"/>
                  </a:lnTo>
                  <a:lnTo>
                    <a:pt x="303" y="95"/>
                  </a:lnTo>
                  <a:lnTo>
                    <a:pt x="301" y="95"/>
                  </a:lnTo>
                  <a:lnTo>
                    <a:pt x="299" y="93"/>
                  </a:lnTo>
                  <a:lnTo>
                    <a:pt x="299" y="91"/>
                  </a:lnTo>
                  <a:lnTo>
                    <a:pt x="299" y="89"/>
                  </a:lnTo>
                  <a:lnTo>
                    <a:pt x="297" y="89"/>
                  </a:lnTo>
                  <a:lnTo>
                    <a:pt x="297" y="89"/>
                  </a:lnTo>
                  <a:lnTo>
                    <a:pt x="295" y="87"/>
                  </a:lnTo>
                  <a:lnTo>
                    <a:pt x="295" y="87"/>
                  </a:lnTo>
                  <a:lnTo>
                    <a:pt x="293" y="85"/>
                  </a:lnTo>
                  <a:lnTo>
                    <a:pt x="289" y="85"/>
                  </a:lnTo>
                  <a:lnTo>
                    <a:pt x="287" y="85"/>
                  </a:lnTo>
                  <a:lnTo>
                    <a:pt x="285" y="83"/>
                  </a:lnTo>
                  <a:lnTo>
                    <a:pt x="281" y="85"/>
                  </a:lnTo>
                  <a:lnTo>
                    <a:pt x="274" y="85"/>
                  </a:lnTo>
                  <a:lnTo>
                    <a:pt x="272" y="87"/>
                  </a:lnTo>
                  <a:lnTo>
                    <a:pt x="264" y="87"/>
                  </a:lnTo>
                  <a:lnTo>
                    <a:pt x="264" y="85"/>
                  </a:lnTo>
                  <a:lnTo>
                    <a:pt x="281" y="83"/>
                  </a:lnTo>
                  <a:lnTo>
                    <a:pt x="279" y="81"/>
                  </a:lnTo>
                  <a:lnTo>
                    <a:pt x="277" y="81"/>
                  </a:lnTo>
                  <a:lnTo>
                    <a:pt x="272" y="81"/>
                  </a:lnTo>
                  <a:lnTo>
                    <a:pt x="270" y="81"/>
                  </a:lnTo>
                  <a:lnTo>
                    <a:pt x="264" y="79"/>
                  </a:lnTo>
                  <a:lnTo>
                    <a:pt x="262" y="77"/>
                  </a:lnTo>
                  <a:lnTo>
                    <a:pt x="258" y="79"/>
                  </a:lnTo>
                  <a:lnTo>
                    <a:pt x="256" y="85"/>
                  </a:lnTo>
                  <a:lnTo>
                    <a:pt x="252" y="102"/>
                  </a:lnTo>
                  <a:lnTo>
                    <a:pt x="250" y="106"/>
                  </a:lnTo>
                  <a:lnTo>
                    <a:pt x="248" y="108"/>
                  </a:lnTo>
                  <a:lnTo>
                    <a:pt x="246" y="108"/>
                  </a:lnTo>
                  <a:lnTo>
                    <a:pt x="244" y="106"/>
                  </a:lnTo>
                  <a:lnTo>
                    <a:pt x="241" y="106"/>
                  </a:lnTo>
                  <a:lnTo>
                    <a:pt x="239" y="106"/>
                  </a:lnTo>
                  <a:lnTo>
                    <a:pt x="231" y="106"/>
                  </a:lnTo>
                  <a:lnTo>
                    <a:pt x="231" y="106"/>
                  </a:lnTo>
                  <a:lnTo>
                    <a:pt x="233" y="104"/>
                  </a:lnTo>
                  <a:lnTo>
                    <a:pt x="231" y="102"/>
                  </a:lnTo>
                  <a:lnTo>
                    <a:pt x="229" y="100"/>
                  </a:lnTo>
                  <a:lnTo>
                    <a:pt x="227" y="97"/>
                  </a:lnTo>
                  <a:lnTo>
                    <a:pt x="225" y="97"/>
                  </a:lnTo>
                  <a:lnTo>
                    <a:pt x="221" y="97"/>
                  </a:lnTo>
                  <a:lnTo>
                    <a:pt x="213" y="104"/>
                  </a:lnTo>
                  <a:lnTo>
                    <a:pt x="211" y="110"/>
                  </a:lnTo>
                  <a:lnTo>
                    <a:pt x="213" y="114"/>
                  </a:lnTo>
                  <a:lnTo>
                    <a:pt x="211" y="114"/>
                  </a:lnTo>
                  <a:lnTo>
                    <a:pt x="208" y="116"/>
                  </a:lnTo>
                  <a:lnTo>
                    <a:pt x="206" y="116"/>
                  </a:lnTo>
                  <a:lnTo>
                    <a:pt x="208" y="118"/>
                  </a:lnTo>
                  <a:lnTo>
                    <a:pt x="208" y="120"/>
                  </a:lnTo>
                  <a:lnTo>
                    <a:pt x="208" y="120"/>
                  </a:lnTo>
                  <a:lnTo>
                    <a:pt x="206" y="120"/>
                  </a:lnTo>
                  <a:lnTo>
                    <a:pt x="204" y="120"/>
                  </a:lnTo>
                  <a:lnTo>
                    <a:pt x="204" y="120"/>
                  </a:lnTo>
                  <a:lnTo>
                    <a:pt x="202" y="122"/>
                  </a:lnTo>
                  <a:lnTo>
                    <a:pt x="204" y="124"/>
                  </a:lnTo>
                  <a:lnTo>
                    <a:pt x="208" y="124"/>
                  </a:lnTo>
                  <a:lnTo>
                    <a:pt x="211" y="124"/>
                  </a:lnTo>
                  <a:lnTo>
                    <a:pt x="215" y="122"/>
                  </a:lnTo>
                  <a:lnTo>
                    <a:pt x="217" y="128"/>
                  </a:lnTo>
                  <a:lnTo>
                    <a:pt x="217" y="130"/>
                  </a:lnTo>
                  <a:lnTo>
                    <a:pt x="213" y="133"/>
                  </a:lnTo>
                  <a:lnTo>
                    <a:pt x="208" y="133"/>
                  </a:lnTo>
                  <a:lnTo>
                    <a:pt x="206" y="133"/>
                  </a:lnTo>
                  <a:lnTo>
                    <a:pt x="202" y="133"/>
                  </a:lnTo>
                  <a:lnTo>
                    <a:pt x="188" y="120"/>
                  </a:lnTo>
                  <a:lnTo>
                    <a:pt x="184" y="116"/>
                  </a:lnTo>
                  <a:lnTo>
                    <a:pt x="171" y="110"/>
                  </a:lnTo>
                  <a:lnTo>
                    <a:pt x="167" y="110"/>
                  </a:lnTo>
                  <a:lnTo>
                    <a:pt x="163" y="110"/>
                  </a:lnTo>
                  <a:lnTo>
                    <a:pt x="159" y="110"/>
                  </a:lnTo>
                  <a:lnTo>
                    <a:pt x="157" y="114"/>
                  </a:lnTo>
                  <a:lnTo>
                    <a:pt x="153" y="114"/>
                  </a:lnTo>
                  <a:lnTo>
                    <a:pt x="147" y="112"/>
                  </a:lnTo>
                  <a:lnTo>
                    <a:pt x="138" y="112"/>
                  </a:lnTo>
                  <a:lnTo>
                    <a:pt x="116" y="116"/>
                  </a:lnTo>
                  <a:lnTo>
                    <a:pt x="114" y="116"/>
                  </a:lnTo>
                  <a:lnTo>
                    <a:pt x="112" y="114"/>
                  </a:lnTo>
                  <a:lnTo>
                    <a:pt x="105" y="112"/>
                  </a:lnTo>
                  <a:lnTo>
                    <a:pt x="103" y="110"/>
                  </a:lnTo>
                  <a:lnTo>
                    <a:pt x="103" y="108"/>
                  </a:lnTo>
                  <a:lnTo>
                    <a:pt x="99" y="104"/>
                  </a:lnTo>
                  <a:lnTo>
                    <a:pt x="99" y="104"/>
                  </a:lnTo>
                  <a:lnTo>
                    <a:pt x="99" y="102"/>
                  </a:lnTo>
                  <a:lnTo>
                    <a:pt x="95" y="102"/>
                  </a:lnTo>
                  <a:lnTo>
                    <a:pt x="95" y="100"/>
                  </a:lnTo>
                  <a:lnTo>
                    <a:pt x="95" y="97"/>
                  </a:lnTo>
                  <a:lnTo>
                    <a:pt x="95" y="93"/>
                  </a:lnTo>
                  <a:lnTo>
                    <a:pt x="93" y="89"/>
                  </a:lnTo>
                  <a:lnTo>
                    <a:pt x="89" y="87"/>
                  </a:lnTo>
                  <a:lnTo>
                    <a:pt x="76" y="89"/>
                  </a:lnTo>
                  <a:lnTo>
                    <a:pt x="74" y="87"/>
                  </a:lnTo>
                  <a:lnTo>
                    <a:pt x="70" y="79"/>
                  </a:lnTo>
                  <a:lnTo>
                    <a:pt x="68" y="77"/>
                  </a:lnTo>
                  <a:lnTo>
                    <a:pt x="66" y="77"/>
                  </a:lnTo>
                  <a:lnTo>
                    <a:pt x="64" y="75"/>
                  </a:lnTo>
                  <a:lnTo>
                    <a:pt x="64" y="75"/>
                  </a:lnTo>
                  <a:lnTo>
                    <a:pt x="62" y="75"/>
                  </a:lnTo>
                  <a:lnTo>
                    <a:pt x="62" y="73"/>
                  </a:lnTo>
                  <a:lnTo>
                    <a:pt x="60" y="69"/>
                  </a:lnTo>
                  <a:lnTo>
                    <a:pt x="56" y="62"/>
                  </a:lnTo>
                  <a:lnTo>
                    <a:pt x="52" y="60"/>
                  </a:lnTo>
                  <a:lnTo>
                    <a:pt x="39" y="62"/>
                  </a:lnTo>
                  <a:lnTo>
                    <a:pt x="31" y="60"/>
                  </a:lnTo>
                  <a:lnTo>
                    <a:pt x="29" y="62"/>
                  </a:lnTo>
                  <a:lnTo>
                    <a:pt x="27" y="62"/>
                  </a:lnTo>
                  <a:lnTo>
                    <a:pt x="27" y="64"/>
                  </a:lnTo>
                  <a:lnTo>
                    <a:pt x="25" y="64"/>
                  </a:lnTo>
                  <a:lnTo>
                    <a:pt x="21" y="62"/>
                  </a:lnTo>
                  <a:lnTo>
                    <a:pt x="21" y="62"/>
                  </a:lnTo>
                  <a:lnTo>
                    <a:pt x="19" y="62"/>
                  </a:lnTo>
                  <a:lnTo>
                    <a:pt x="13" y="60"/>
                  </a:lnTo>
                  <a:lnTo>
                    <a:pt x="10" y="60"/>
                  </a:lnTo>
                  <a:lnTo>
                    <a:pt x="6" y="60"/>
                  </a:lnTo>
                  <a:lnTo>
                    <a:pt x="4" y="58"/>
                  </a:lnTo>
                  <a:lnTo>
                    <a:pt x="2" y="56"/>
                  </a:lnTo>
                  <a:lnTo>
                    <a:pt x="0" y="54"/>
                  </a:lnTo>
                  <a:lnTo>
                    <a:pt x="2" y="52"/>
                  </a:lnTo>
                  <a:lnTo>
                    <a:pt x="4" y="50"/>
                  </a:lnTo>
                  <a:lnTo>
                    <a:pt x="4" y="48"/>
                  </a:lnTo>
                  <a:lnTo>
                    <a:pt x="4" y="46"/>
                  </a:lnTo>
                  <a:lnTo>
                    <a:pt x="4" y="40"/>
                  </a:lnTo>
                  <a:lnTo>
                    <a:pt x="4" y="40"/>
                  </a:lnTo>
                  <a:lnTo>
                    <a:pt x="6" y="38"/>
                  </a:lnTo>
                  <a:lnTo>
                    <a:pt x="6" y="36"/>
                  </a:lnTo>
                  <a:lnTo>
                    <a:pt x="6" y="36"/>
                  </a:lnTo>
                  <a:lnTo>
                    <a:pt x="8" y="33"/>
                  </a:lnTo>
                  <a:lnTo>
                    <a:pt x="10" y="33"/>
                  </a:lnTo>
                  <a:lnTo>
                    <a:pt x="10" y="31"/>
                  </a:lnTo>
                  <a:lnTo>
                    <a:pt x="13" y="29"/>
                  </a:lnTo>
                  <a:lnTo>
                    <a:pt x="17" y="29"/>
                  </a:lnTo>
                  <a:lnTo>
                    <a:pt x="17" y="25"/>
                  </a:lnTo>
                  <a:lnTo>
                    <a:pt x="23" y="19"/>
                  </a:lnTo>
                  <a:lnTo>
                    <a:pt x="27" y="17"/>
                  </a:lnTo>
                  <a:lnTo>
                    <a:pt x="33" y="21"/>
                  </a:lnTo>
                  <a:lnTo>
                    <a:pt x="35" y="17"/>
                  </a:lnTo>
                  <a:lnTo>
                    <a:pt x="37" y="17"/>
                  </a:lnTo>
                  <a:lnTo>
                    <a:pt x="39" y="17"/>
                  </a:lnTo>
                  <a:lnTo>
                    <a:pt x="43" y="19"/>
                  </a:lnTo>
                  <a:lnTo>
                    <a:pt x="56" y="15"/>
                  </a:lnTo>
                  <a:lnTo>
                    <a:pt x="58" y="15"/>
                  </a:lnTo>
                  <a:lnTo>
                    <a:pt x="62" y="17"/>
                  </a:lnTo>
                  <a:lnTo>
                    <a:pt x="64" y="17"/>
                  </a:lnTo>
                  <a:lnTo>
                    <a:pt x="66" y="17"/>
                  </a:lnTo>
                  <a:lnTo>
                    <a:pt x="66" y="15"/>
                  </a:lnTo>
                  <a:lnTo>
                    <a:pt x="66" y="13"/>
                  </a:lnTo>
                  <a:lnTo>
                    <a:pt x="66" y="13"/>
                  </a:lnTo>
                  <a:lnTo>
                    <a:pt x="68" y="11"/>
                  </a:lnTo>
                  <a:lnTo>
                    <a:pt x="70" y="5"/>
                  </a:lnTo>
                  <a:lnTo>
                    <a:pt x="72" y="3"/>
                  </a:lnTo>
                  <a:lnTo>
                    <a:pt x="76" y="3"/>
                  </a:lnTo>
                  <a:lnTo>
                    <a:pt x="83" y="0"/>
                  </a:lnTo>
                  <a:lnTo>
                    <a:pt x="89" y="0"/>
                  </a:lnTo>
                  <a:lnTo>
                    <a:pt x="116" y="3"/>
                  </a:lnTo>
                  <a:lnTo>
                    <a:pt x="132" y="3"/>
                  </a:lnTo>
                  <a:lnTo>
                    <a:pt x="138" y="3"/>
                  </a:lnTo>
                  <a:lnTo>
                    <a:pt x="151" y="3"/>
                  </a:lnTo>
                  <a:lnTo>
                    <a:pt x="155" y="3"/>
                  </a:lnTo>
                  <a:lnTo>
                    <a:pt x="155"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29" name="Freeform 23"/>
            <p:cNvSpPr>
              <a:spLocks noEditPoints="1"/>
            </p:cNvSpPr>
            <p:nvPr/>
          </p:nvSpPr>
          <p:spPr bwMode="auto">
            <a:xfrm>
              <a:off x="7232650" y="2690813"/>
              <a:ext cx="736600" cy="603250"/>
            </a:xfrm>
            <a:custGeom>
              <a:avLst/>
              <a:gdLst>
                <a:gd name="T0" fmla="*/ 136 w 464"/>
                <a:gd name="T1" fmla="*/ 364 h 380"/>
                <a:gd name="T2" fmla="*/ 121 w 464"/>
                <a:gd name="T3" fmla="*/ 279 h 380"/>
                <a:gd name="T4" fmla="*/ 235 w 464"/>
                <a:gd name="T5" fmla="*/ 11 h 380"/>
                <a:gd name="T6" fmla="*/ 249 w 464"/>
                <a:gd name="T7" fmla="*/ 0 h 380"/>
                <a:gd name="T8" fmla="*/ 189 w 464"/>
                <a:gd name="T9" fmla="*/ 215 h 380"/>
                <a:gd name="T10" fmla="*/ 264 w 464"/>
                <a:gd name="T11" fmla="*/ 238 h 380"/>
                <a:gd name="T12" fmla="*/ 251 w 464"/>
                <a:gd name="T13" fmla="*/ 217 h 380"/>
                <a:gd name="T14" fmla="*/ 189 w 464"/>
                <a:gd name="T15" fmla="*/ 215 h 380"/>
                <a:gd name="T16" fmla="*/ 449 w 464"/>
                <a:gd name="T17" fmla="*/ 281 h 380"/>
                <a:gd name="T18" fmla="*/ 427 w 464"/>
                <a:gd name="T19" fmla="*/ 260 h 380"/>
                <a:gd name="T20" fmla="*/ 447 w 464"/>
                <a:gd name="T21" fmla="*/ 221 h 380"/>
                <a:gd name="T22" fmla="*/ 439 w 464"/>
                <a:gd name="T23" fmla="*/ 182 h 380"/>
                <a:gd name="T24" fmla="*/ 447 w 464"/>
                <a:gd name="T25" fmla="*/ 153 h 380"/>
                <a:gd name="T26" fmla="*/ 435 w 464"/>
                <a:gd name="T27" fmla="*/ 108 h 380"/>
                <a:gd name="T28" fmla="*/ 425 w 464"/>
                <a:gd name="T29" fmla="*/ 46 h 380"/>
                <a:gd name="T30" fmla="*/ 416 w 464"/>
                <a:gd name="T31" fmla="*/ 54 h 380"/>
                <a:gd name="T32" fmla="*/ 408 w 464"/>
                <a:gd name="T33" fmla="*/ 46 h 380"/>
                <a:gd name="T34" fmla="*/ 379 w 464"/>
                <a:gd name="T35" fmla="*/ 50 h 380"/>
                <a:gd name="T36" fmla="*/ 354 w 464"/>
                <a:gd name="T37" fmla="*/ 48 h 380"/>
                <a:gd name="T38" fmla="*/ 332 w 464"/>
                <a:gd name="T39" fmla="*/ 46 h 380"/>
                <a:gd name="T40" fmla="*/ 334 w 464"/>
                <a:gd name="T41" fmla="*/ 54 h 380"/>
                <a:gd name="T42" fmla="*/ 317 w 464"/>
                <a:gd name="T43" fmla="*/ 42 h 380"/>
                <a:gd name="T44" fmla="*/ 253 w 464"/>
                <a:gd name="T45" fmla="*/ 25 h 380"/>
                <a:gd name="T46" fmla="*/ 214 w 464"/>
                <a:gd name="T47" fmla="*/ 33 h 380"/>
                <a:gd name="T48" fmla="*/ 185 w 464"/>
                <a:gd name="T49" fmla="*/ 37 h 380"/>
                <a:gd name="T50" fmla="*/ 148 w 464"/>
                <a:gd name="T51" fmla="*/ 66 h 380"/>
                <a:gd name="T52" fmla="*/ 175 w 464"/>
                <a:gd name="T53" fmla="*/ 89 h 380"/>
                <a:gd name="T54" fmla="*/ 204 w 464"/>
                <a:gd name="T55" fmla="*/ 85 h 380"/>
                <a:gd name="T56" fmla="*/ 260 w 464"/>
                <a:gd name="T57" fmla="*/ 103 h 380"/>
                <a:gd name="T58" fmla="*/ 272 w 464"/>
                <a:gd name="T59" fmla="*/ 114 h 380"/>
                <a:gd name="T60" fmla="*/ 266 w 464"/>
                <a:gd name="T61" fmla="*/ 122 h 380"/>
                <a:gd name="T62" fmla="*/ 266 w 464"/>
                <a:gd name="T63" fmla="*/ 141 h 380"/>
                <a:gd name="T64" fmla="*/ 276 w 464"/>
                <a:gd name="T65" fmla="*/ 161 h 380"/>
                <a:gd name="T66" fmla="*/ 295 w 464"/>
                <a:gd name="T67" fmla="*/ 201 h 380"/>
                <a:gd name="T68" fmla="*/ 336 w 464"/>
                <a:gd name="T69" fmla="*/ 231 h 380"/>
                <a:gd name="T70" fmla="*/ 352 w 464"/>
                <a:gd name="T71" fmla="*/ 258 h 380"/>
                <a:gd name="T72" fmla="*/ 340 w 464"/>
                <a:gd name="T73" fmla="*/ 260 h 380"/>
                <a:gd name="T74" fmla="*/ 270 w 464"/>
                <a:gd name="T75" fmla="*/ 287 h 380"/>
                <a:gd name="T76" fmla="*/ 198 w 464"/>
                <a:gd name="T77" fmla="*/ 289 h 380"/>
                <a:gd name="T78" fmla="*/ 134 w 464"/>
                <a:gd name="T79" fmla="*/ 289 h 380"/>
                <a:gd name="T80" fmla="*/ 146 w 464"/>
                <a:gd name="T81" fmla="*/ 281 h 380"/>
                <a:gd name="T82" fmla="*/ 123 w 464"/>
                <a:gd name="T83" fmla="*/ 285 h 380"/>
                <a:gd name="T84" fmla="*/ 107 w 464"/>
                <a:gd name="T85" fmla="*/ 285 h 380"/>
                <a:gd name="T86" fmla="*/ 82 w 464"/>
                <a:gd name="T87" fmla="*/ 281 h 380"/>
                <a:gd name="T88" fmla="*/ 22 w 464"/>
                <a:gd name="T89" fmla="*/ 277 h 380"/>
                <a:gd name="T90" fmla="*/ 6 w 464"/>
                <a:gd name="T91" fmla="*/ 306 h 380"/>
                <a:gd name="T92" fmla="*/ 18 w 464"/>
                <a:gd name="T93" fmla="*/ 339 h 380"/>
                <a:gd name="T94" fmla="*/ 49 w 464"/>
                <a:gd name="T95" fmla="*/ 339 h 380"/>
                <a:gd name="T96" fmla="*/ 88 w 464"/>
                <a:gd name="T97" fmla="*/ 357 h 380"/>
                <a:gd name="T98" fmla="*/ 109 w 464"/>
                <a:gd name="T99" fmla="*/ 380 h 380"/>
                <a:gd name="T100" fmla="*/ 136 w 464"/>
                <a:gd name="T101" fmla="*/ 341 h 380"/>
                <a:gd name="T102" fmla="*/ 142 w 464"/>
                <a:gd name="T103" fmla="*/ 341 h 380"/>
                <a:gd name="T104" fmla="*/ 156 w 464"/>
                <a:gd name="T105" fmla="*/ 339 h 380"/>
                <a:gd name="T106" fmla="*/ 198 w 464"/>
                <a:gd name="T107" fmla="*/ 331 h 380"/>
                <a:gd name="T108" fmla="*/ 253 w 464"/>
                <a:gd name="T109" fmla="*/ 337 h 380"/>
                <a:gd name="T110" fmla="*/ 293 w 464"/>
                <a:gd name="T111" fmla="*/ 333 h 380"/>
                <a:gd name="T112" fmla="*/ 332 w 464"/>
                <a:gd name="T113" fmla="*/ 322 h 380"/>
                <a:gd name="T114" fmla="*/ 456 w 464"/>
                <a:gd name="T115" fmla="*/ 335 h 3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64" h="380">
                  <a:moveTo>
                    <a:pt x="154" y="364"/>
                  </a:moveTo>
                  <a:lnTo>
                    <a:pt x="152" y="364"/>
                  </a:lnTo>
                  <a:lnTo>
                    <a:pt x="148" y="364"/>
                  </a:lnTo>
                  <a:lnTo>
                    <a:pt x="144" y="364"/>
                  </a:lnTo>
                  <a:lnTo>
                    <a:pt x="142" y="364"/>
                  </a:lnTo>
                  <a:lnTo>
                    <a:pt x="142" y="362"/>
                  </a:lnTo>
                  <a:lnTo>
                    <a:pt x="140" y="362"/>
                  </a:lnTo>
                  <a:lnTo>
                    <a:pt x="138" y="364"/>
                  </a:lnTo>
                  <a:lnTo>
                    <a:pt x="138" y="362"/>
                  </a:lnTo>
                  <a:lnTo>
                    <a:pt x="136" y="362"/>
                  </a:lnTo>
                  <a:lnTo>
                    <a:pt x="136" y="364"/>
                  </a:lnTo>
                  <a:lnTo>
                    <a:pt x="136" y="364"/>
                  </a:lnTo>
                  <a:lnTo>
                    <a:pt x="140" y="368"/>
                  </a:lnTo>
                  <a:lnTo>
                    <a:pt x="142" y="370"/>
                  </a:lnTo>
                  <a:lnTo>
                    <a:pt x="146" y="370"/>
                  </a:lnTo>
                  <a:lnTo>
                    <a:pt x="152" y="370"/>
                  </a:lnTo>
                  <a:lnTo>
                    <a:pt x="156" y="368"/>
                  </a:lnTo>
                  <a:lnTo>
                    <a:pt x="159" y="368"/>
                  </a:lnTo>
                  <a:lnTo>
                    <a:pt x="156" y="364"/>
                  </a:lnTo>
                  <a:lnTo>
                    <a:pt x="154" y="364"/>
                  </a:lnTo>
                  <a:close/>
                  <a:moveTo>
                    <a:pt x="115" y="279"/>
                  </a:moveTo>
                  <a:lnTo>
                    <a:pt x="121" y="279"/>
                  </a:lnTo>
                  <a:lnTo>
                    <a:pt x="126" y="277"/>
                  </a:lnTo>
                  <a:lnTo>
                    <a:pt x="123" y="273"/>
                  </a:lnTo>
                  <a:lnTo>
                    <a:pt x="119" y="271"/>
                  </a:lnTo>
                  <a:lnTo>
                    <a:pt x="113" y="271"/>
                  </a:lnTo>
                  <a:lnTo>
                    <a:pt x="111" y="273"/>
                  </a:lnTo>
                  <a:lnTo>
                    <a:pt x="111" y="277"/>
                  </a:lnTo>
                  <a:lnTo>
                    <a:pt x="115" y="279"/>
                  </a:lnTo>
                  <a:close/>
                  <a:moveTo>
                    <a:pt x="227" y="11"/>
                  </a:moveTo>
                  <a:lnTo>
                    <a:pt x="231" y="11"/>
                  </a:lnTo>
                  <a:lnTo>
                    <a:pt x="235" y="13"/>
                  </a:lnTo>
                  <a:lnTo>
                    <a:pt x="235" y="11"/>
                  </a:lnTo>
                  <a:lnTo>
                    <a:pt x="237" y="11"/>
                  </a:lnTo>
                  <a:lnTo>
                    <a:pt x="239" y="11"/>
                  </a:lnTo>
                  <a:lnTo>
                    <a:pt x="243" y="11"/>
                  </a:lnTo>
                  <a:lnTo>
                    <a:pt x="251" y="11"/>
                  </a:lnTo>
                  <a:lnTo>
                    <a:pt x="258" y="13"/>
                  </a:lnTo>
                  <a:lnTo>
                    <a:pt x="272" y="13"/>
                  </a:lnTo>
                  <a:lnTo>
                    <a:pt x="274" y="15"/>
                  </a:lnTo>
                  <a:lnTo>
                    <a:pt x="276" y="11"/>
                  </a:lnTo>
                  <a:lnTo>
                    <a:pt x="268" y="6"/>
                  </a:lnTo>
                  <a:lnTo>
                    <a:pt x="251" y="2"/>
                  </a:lnTo>
                  <a:lnTo>
                    <a:pt x="249" y="0"/>
                  </a:lnTo>
                  <a:lnTo>
                    <a:pt x="245" y="0"/>
                  </a:lnTo>
                  <a:lnTo>
                    <a:pt x="243" y="0"/>
                  </a:lnTo>
                  <a:lnTo>
                    <a:pt x="237" y="0"/>
                  </a:lnTo>
                  <a:lnTo>
                    <a:pt x="229" y="2"/>
                  </a:lnTo>
                  <a:lnTo>
                    <a:pt x="222" y="6"/>
                  </a:lnTo>
                  <a:lnTo>
                    <a:pt x="220" y="6"/>
                  </a:lnTo>
                  <a:lnTo>
                    <a:pt x="220" y="6"/>
                  </a:lnTo>
                  <a:lnTo>
                    <a:pt x="220" y="6"/>
                  </a:lnTo>
                  <a:lnTo>
                    <a:pt x="222" y="9"/>
                  </a:lnTo>
                  <a:lnTo>
                    <a:pt x="227" y="11"/>
                  </a:lnTo>
                  <a:close/>
                  <a:moveTo>
                    <a:pt x="189" y="215"/>
                  </a:moveTo>
                  <a:lnTo>
                    <a:pt x="189" y="217"/>
                  </a:lnTo>
                  <a:lnTo>
                    <a:pt x="192" y="217"/>
                  </a:lnTo>
                  <a:lnTo>
                    <a:pt x="194" y="219"/>
                  </a:lnTo>
                  <a:lnTo>
                    <a:pt x="198" y="223"/>
                  </a:lnTo>
                  <a:lnTo>
                    <a:pt x="202" y="225"/>
                  </a:lnTo>
                  <a:lnTo>
                    <a:pt x="218" y="227"/>
                  </a:lnTo>
                  <a:lnTo>
                    <a:pt x="233" y="236"/>
                  </a:lnTo>
                  <a:lnTo>
                    <a:pt x="239" y="236"/>
                  </a:lnTo>
                  <a:lnTo>
                    <a:pt x="245" y="236"/>
                  </a:lnTo>
                  <a:lnTo>
                    <a:pt x="260" y="238"/>
                  </a:lnTo>
                  <a:lnTo>
                    <a:pt x="264" y="238"/>
                  </a:lnTo>
                  <a:lnTo>
                    <a:pt x="264" y="238"/>
                  </a:lnTo>
                  <a:lnTo>
                    <a:pt x="266" y="240"/>
                  </a:lnTo>
                  <a:lnTo>
                    <a:pt x="268" y="242"/>
                  </a:lnTo>
                  <a:lnTo>
                    <a:pt x="270" y="242"/>
                  </a:lnTo>
                  <a:lnTo>
                    <a:pt x="270" y="242"/>
                  </a:lnTo>
                  <a:lnTo>
                    <a:pt x="272" y="238"/>
                  </a:lnTo>
                  <a:lnTo>
                    <a:pt x="272" y="234"/>
                  </a:lnTo>
                  <a:lnTo>
                    <a:pt x="272" y="229"/>
                  </a:lnTo>
                  <a:lnTo>
                    <a:pt x="270" y="225"/>
                  </a:lnTo>
                  <a:lnTo>
                    <a:pt x="264" y="221"/>
                  </a:lnTo>
                  <a:lnTo>
                    <a:pt x="251" y="217"/>
                  </a:lnTo>
                  <a:lnTo>
                    <a:pt x="239" y="211"/>
                  </a:lnTo>
                  <a:lnTo>
                    <a:pt x="227" y="209"/>
                  </a:lnTo>
                  <a:lnTo>
                    <a:pt x="202" y="203"/>
                  </a:lnTo>
                  <a:lnTo>
                    <a:pt x="198" y="203"/>
                  </a:lnTo>
                  <a:lnTo>
                    <a:pt x="196" y="203"/>
                  </a:lnTo>
                  <a:lnTo>
                    <a:pt x="192" y="205"/>
                  </a:lnTo>
                  <a:lnTo>
                    <a:pt x="189" y="207"/>
                  </a:lnTo>
                  <a:lnTo>
                    <a:pt x="187" y="211"/>
                  </a:lnTo>
                  <a:lnTo>
                    <a:pt x="187" y="211"/>
                  </a:lnTo>
                  <a:lnTo>
                    <a:pt x="187" y="213"/>
                  </a:lnTo>
                  <a:lnTo>
                    <a:pt x="189" y="215"/>
                  </a:lnTo>
                  <a:close/>
                  <a:moveTo>
                    <a:pt x="458" y="320"/>
                  </a:moveTo>
                  <a:lnTo>
                    <a:pt x="458" y="318"/>
                  </a:lnTo>
                  <a:lnTo>
                    <a:pt x="456" y="312"/>
                  </a:lnTo>
                  <a:lnTo>
                    <a:pt x="456" y="312"/>
                  </a:lnTo>
                  <a:lnTo>
                    <a:pt x="456" y="308"/>
                  </a:lnTo>
                  <a:lnTo>
                    <a:pt x="456" y="304"/>
                  </a:lnTo>
                  <a:lnTo>
                    <a:pt x="464" y="287"/>
                  </a:lnTo>
                  <a:lnTo>
                    <a:pt x="464" y="287"/>
                  </a:lnTo>
                  <a:lnTo>
                    <a:pt x="462" y="285"/>
                  </a:lnTo>
                  <a:lnTo>
                    <a:pt x="460" y="283"/>
                  </a:lnTo>
                  <a:lnTo>
                    <a:pt x="449" y="281"/>
                  </a:lnTo>
                  <a:lnTo>
                    <a:pt x="443" y="279"/>
                  </a:lnTo>
                  <a:lnTo>
                    <a:pt x="441" y="277"/>
                  </a:lnTo>
                  <a:lnTo>
                    <a:pt x="439" y="273"/>
                  </a:lnTo>
                  <a:lnTo>
                    <a:pt x="437" y="273"/>
                  </a:lnTo>
                  <a:lnTo>
                    <a:pt x="431" y="271"/>
                  </a:lnTo>
                  <a:lnTo>
                    <a:pt x="427" y="271"/>
                  </a:lnTo>
                  <a:lnTo>
                    <a:pt x="427" y="267"/>
                  </a:lnTo>
                  <a:lnTo>
                    <a:pt x="427" y="267"/>
                  </a:lnTo>
                  <a:lnTo>
                    <a:pt x="427" y="264"/>
                  </a:lnTo>
                  <a:lnTo>
                    <a:pt x="429" y="264"/>
                  </a:lnTo>
                  <a:lnTo>
                    <a:pt x="427" y="260"/>
                  </a:lnTo>
                  <a:lnTo>
                    <a:pt x="427" y="260"/>
                  </a:lnTo>
                  <a:lnTo>
                    <a:pt x="410" y="246"/>
                  </a:lnTo>
                  <a:lnTo>
                    <a:pt x="408" y="244"/>
                  </a:lnTo>
                  <a:lnTo>
                    <a:pt x="410" y="242"/>
                  </a:lnTo>
                  <a:lnTo>
                    <a:pt x="416" y="240"/>
                  </a:lnTo>
                  <a:lnTo>
                    <a:pt x="429" y="240"/>
                  </a:lnTo>
                  <a:lnTo>
                    <a:pt x="435" y="236"/>
                  </a:lnTo>
                  <a:lnTo>
                    <a:pt x="437" y="234"/>
                  </a:lnTo>
                  <a:lnTo>
                    <a:pt x="439" y="227"/>
                  </a:lnTo>
                  <a:lnTo>
                    <a:pt x="441" y="225"/>
                  </a:lnTo>
                  <a:lnTo>
                    <a:pt x="447" y="221"/>
                  </a:lnTo>
                  <a:lnTo>
                    <a:pt x="449" y="219"/>
                  </a:lnTo>
                  <a:lnTo>
                    <a:pt x="451" y="215"/>
                  </a:lnTo>
                  <a:lnTo>
                    <a:pt x="451" y="211"/>
                  </a:lnTo>
                  <a:lnTo>
                    <a:pt x="451" y="209"/>
                  </a:lnTo>
                  <a:lnTo>
                    <a:pt x="451" y="205"/>
                  </a:lnTo>
                  <a:lnTo>
                    <a:pt x="449" y="198"/>
                  </a:lnTo>
                  <a:lnTo>
                    <a:pt x="449" y="192"/>
                  </a:lnTo>
                  <a:lnTo>
                    <a:pt x="447" y="188"/>
                  </a:lnTo>
                  <a:lnTo>
                    <a:pt x="445" y="186"/>
                  </a:lnTo>
                  <a:lnTo>
                    <a:pt x="441" y="184"/>
                  </a:lnTo>
                  <a:lnTo>
                    <a:pt x="439" y="182"/>
                  </a:lnTo>
                  <a:lnTo>
                    <a:pt x="437" y="178"/>
                  </a:lnTo>
                  <a:lnTo>
                    <a:pt x="435" y="176"/>
                  </a:lnTo>
                  <a:lnTo>
                    <a:pt x="431" y="178"/>
                  </a:lnTo>
                  <a:lnTo>
                    <a:pt x="427" y="180"/>
                  </a:lnTo>
                  <a:lnTo>
                    <a:pt x="425" y="180"/>
                  </a:lnTo>
                  <a:lnTo>
                    <a:pt x="425" y="176"/>
                  </a:lnTo>
                  <a:lnTo>
                    <a:pt x="427" y="174"/>
                  </a:lnTo>
                  <a:lnTo>
                    <a:pt x="435" y="172"/>
                  </a:lnTo>
                  <a:lnTo>
                    <a:pt x="437" y="170"/>
                  </a:lnTo>
                  <a:lnTo>
                    <a:pt x="443" y="161"/>
                  </a:lnTo>
                  <a:lnTo>
                    <a:pt x="447" y="153"/>
                  </a:lnTo>
                  <a:lnTo>
                    <a:pt x="449" y="151"/>
                  </a:lnTo>
                  <a:lnTo>
                    <a:pt x="453" y="147"/>
                  </a:lnTo>
                  <a:lnTo>
                    <a:pt x="456" y="143"/>
                  </a:lnTo>
                  <a:lnTo>
                    <a:pt x="456" y="139"/>
                  </a:lnTo>
                  <a:lnTo>
                    <a:pt x="456" y="128"/>
                  </a:lnTo>
                  <a:lnTo>
                    <a:pt x="441" y="124"/>
                  </a:lnTo>
                  <a:lnTo>
                    <a:pt x="435" y="118"/>
                  </a:lnTo>
                  <a:lnTo>
                    <a:pt x="431" y="116"/>
                  </a:lnTo>
                  <a:lnTo>
                    <a:pt x="431" y="112"/>
                  </a:lnTo>
                  <a:lnTo>
                    <a:pt x="431" y="110"/>
                  </a:lnTo>
                  <a:lnTo>
                    <a:pt x="435" y="108"/>
                  </a:lnTo>
                  <a:lnTo>
                    <a:pt x="437" y="106"/>
                  </a:lnTo>
                  <a:lnTo>
                    <a:pt x="439" y="99"/>
                  </a:lnTo>
                  <a:lnTo>
                    <a:pt x="439" y="99"/>
                  </a:lnTo>
                  <a:lnTo>
                    <a:pt x="441" y="95"/>
                  </a:lnTo>
                  <a:lnTo>
                    <a:pt x="439" y="87"/>
                  </a:lnTo>
                  <a:lnTo>
                    <a:pt x="437" y="75"/>
                  </a:lnTo>
                  <a:lnTo>
                    <a:pt x="431" y="64"/>
                  </a:lnTo>
                  <a:lnTo>
                    <a:pt x="429" y="60"/>
                  </a:lnTo>
                  <a:lnTo>
                    <a:pt x="429" y="52"/>
                  </a:lnTo>
                  <a:lnTo>
                    <a:pt x="427" y="50"/>
                  </a:lnTo>
                  <a:lnTo>
                    <a:pt x="425" y="46"/>
                  </a:lnTo>
                  <a:lnTo>
                    <a:pt x="423" y="46"/>
                  </a:lnTo>
                  <a:lnTo>
                    <a:pt x="418" y="46"/>
                  </a:lnTo>
                  <a:lnTo>
                    <a:pt x="414" y="46"/>
                  </a:lnTo>
                  <a:lnTo>
                    <a:pt x="412" y="46"/>
                  </a:lnTo>
                  <a:lnTo>
                    <a:pt x="410" y="46"/>
                  </a:lnTo>
                  <a:lnTo>
                    <a:pt x="410" y="48"/>
                  </a:lnTo>
                  <a:lnTo>
                    <a:pt x="412" y="50"/>
                  </a:lnTo>
                  <a:lnTo>
                    <a:pt x="412" y="50"/>
                  </a:lnTo>
                  <a:lnTo>
                    <a:pt x="416" y="50"/>
                  </a:lnTo>
                  <a:lnTo>
                    <a:pt x="418" y="52"/>
                  </a:lnTo>
                  <a:lnTo>
                    <a:pt x="416" y="54"/>
                  </a:lnTo>
                  <a:lnTo>
                    <a:pt x="416" y="56"/>
                  </a:lnTo>
                  <a:lnTo>
                    <a:pt x="414" y="54"/>
                  </a:lnTo>
                  <a:lnTo>
                    <a:pt x="410" y="52"/>
                  </a:lnTo>
                  <a:lnTo>
                    <a:pt x="408" y="52"/>
                  </a:lnTo>
                  <a:lnTo>
                    <a:pt x="406" y="54"/>
                  </a:lnTo>
                  <a:lnTo>
                    <a:pt x="402" y="54"/>
                  </a:lnTo>
                  <a:lnTo>
                    <a:pt x="400" y="52"/>
                  </a:lnTo>
                  <a:lnTo>
                    <a:pt x="406" y="50"/>
                  </a:lnTo>
                  <a:lnTo>
                    <a:pt x="406" y="50"/>
                  </a:lnTo>
                  <a:lnTo>
                    <a:pt x="408" y="50"/>
                  </a:lnTo>
                  <a:lnTo>
                    <a:pt x="408" y="46"/>
                  </a:lnTo>
                  <a:lnTo>
                    <a:pt x="408" y="46"/>
                  </a:lnTo>
                  <a:lnTo>
                    <a:pt x="404" y="46"/>
                  </a:lnTo>
                  <a:lnTo>
                    <a:pt x="396" y="44"/>
                  </a:lnTo>
                  <a:lnTo>
                    <a:pt x="390" y="46"/>
                  </a:lnTo>
                  <a:lnTo>
                    <a:pt x="387" y="48"/>
                  </a:lnTo>
                  <a:lnTo>
                    <a:pt x="385" y="48"/>
                  </a:lnTo>
                  <a:lnTo>
                    <a:pt x="385" y="50"/>
                  </a:lnTo>
                  <a:lnTo>
                    <a:pt x="383" y="52"/>
                  </a:lnTo>
                  <a:lnTo>
                    <a:pt x="383" y="52"/>
                  </a:lnTo>
                  <a:lnTo>
                    <a:pt x="381" y="52"/>
                  </a:lnTo>
                  <a:lnTo>
                    <a:pt x="379" y="50"/>
                  </a:lnTo>
                  <a:lnTo>
                    <a:pt x="377" y="50"/>
                  </a:lnTo>
                  <a:lnTo>
                    <a:pt x="377" y="50"/>
                  </a:lnTo>
                  <a:lnTo>
                    <a:pt x="375" y="48"/>
                  </a:lnTo>
                  <a:lnTo>
                    <a:pt x="375" y="48"/>
                  </a:lnTo>
                  <a:lnTo>
                    <a:pt x="369" y="50"/>
                  </a:lnTo>
                  <a:lnTo>
                    <a:pt x="367" y="48"/>
                  </a:lnTo>
                  <a:lnTo>
                    <a:pt x="365" y="46"/>
                  </a:lnTo>
                  <a:lnTo>
                    <a:pt x="363" y="46"/>
                  </a:lnTo>
                  <a:lnTo>
                    <a:pt x="363" y="46"/>
                  </a:lnTo>
                  <a:lnTo>
                    <a:pt x="361" y="46"/>
                  </a:lnTo>
                  <a:lnTo>
                    <a:pt x="354" y="48"/>
                  </a:lnTo>
                  <a:lnTo>
                    <a:pt x="352" y="48"/>
                  </a:lnTo>
                  <a:lnTo>
                    <a:pt x="350" y="46"/>
                  </a:lnTo>
                  <a:lnTo>
                    <a:pt x="350" y="42"/>
                  </a:lnTo>
                  <a:lnTo>
                    <a:pt x="348" y="42"/>
                  </a:lnTo>
                  <a:lnTo>
                    <a:pt x="344" y="42"/>
                  </a:lnTo>
                  <a:lnTo>
                    <a:pt x="342" y="44"/>
                  </a:lnTo>
                  <a:lnTo>
                    <a:pt x="342" y="46"/>
                  </a:lnTo>
                  <a:lnTo>
                    <a:pt x="340" y="48"/>
                  </a:lnTo>
                  <a:lnTo>
                    <a:pt x="336" y="48"/>
                  </a:lnTo>
                  <a:lnTo>
                    <a:pt x="334" y="46"/>
                  </a:lnTo>
                  <a:lnTo>
                    <a:pt x="332" y="46"/>
                  </a:lnTo>
                  <a:lnTo>
                    <a:pt x="334" y="48"/>
                  </a:lnTo>
                  <a:lnTo>
                    <a:pt x="334" y="48"/>
                  </a:lnTo>
                  <a:lnTo>
                    <a:pt x="334" y="50"/>
                  </a:lnTo>
                  <a:lnTo>
                    <a:pt x="334" y="50"/>
                  </a:lnTo>
                  <a:lnTo>
                    <a:pt x="334" y="50"/>
                  </a:lnTo>
                  <a:lnTo>
                    <a:pt x="332" y="50"/>
                  </a:lnTo>
                  <a:lnTo>
                    <a:pt x="332" y="50"/>
                  </a:lnTo>
                  <a:lnTo>
                    <a:pt x="334" y="50"/>
                  </a:lnTo>
                  <a:lnTo>
                    <a:pt x="334" y="50"/>
                  </a:lnTo>
                  <a:lnTo>
                    <a:pt x="336" y="50"/>
                  </a:lnTo>
                  <a:lnTo>
                    <a:pt x="334" y="54"/>
                  </a:lnTo>
                  <a:lnTo>
                    <a:pt x="334" y="54"/>
                  </a:lnTo>
                  <a:lnTo>
                    <a:pt x="334" y="56"/>
                  </a:lnTo>
                  <a:lnTo>
                    <a:pt x="330" y="54"/>
                  </a:lnTo>
                  <a:lnTo>
                    <a:pt x="330" y="54"/>
                  </a:lnTo>
                  <a:lnTo>
                    <a:pt x="328" y="50"/>
                  </a:lnTo>
                  <a:lnTo>
                    <a:pt x="330" y="50"/>
                  </a:lnTo>
                  <a:lnTo>
                    <a:pt x="330" y="50"/>
                  </a:lnTo>
                  <a:lnTo>
                    <a:pt x="330" y="50"/>
                  </a:lnTo>
                  <a:lnTo>
                    <a:pt x="321" y="42"/>
                  </a:lnTo>
                  <a:lnTo>
                    <a:pt x="319" y="39"/>
                  </a:lnTo>
                  <a:lnTo>
                    <a:pt x="317" y="42"/>
                  </a:lnTo>
                  <a:lnTo>
                    <a:pt x="313" y="39"/>
                  </a:lnTo>
                  <a:lnTo>
                    <a:pt x="307" y="39"/>
                  </a:lnTo>
                  <a:lnTo>
                    <a:pt x="305" y="37"/>
                  </a:lnTo>
                  <a:lnTo>
                    <a:pt x="303" y="39"/>
                  </a:lnTo>
                  <a:lnTo>
                    <a:pt x="297" y="37"/>
                  </a:lnTo>
                  <a:lnTo>
                    <a:pt x="293" y="35"/>
                  </a:lnTo>
                  <a:lnTo>
                    <a:pt x="288" y="31"/>
                  </a:lnTo>
                  <a:lnTo>
                    <a:pt x="278" y="29"/>
                  </a:lnTo>
                  <a:lnTo>
                    <a:pt x="274" y="29"/>
                  </a:lnTo>
                  <a:lnTo>
                    <a:pt x="270" y="27"/>
                  </a:lnTo>
                  <a:lnTo>
                    <a:pt x="253" y="25"/>
                  </a:lnTo>
                  <a:lnTo>
                    <a:pt x="247" y="25"/>
                  </a:lnTo>
                  <a:lnTo>
                    <a:pt x="243" y="25"/>
                  </a:lnTo>
                  <a:lnTo>
                    <a:pt x="237" y="27"/>
                  </a:lnTo>
                  <a:lnTo>
                    <a:pt x="233" y="31"/>
                  </a:lnTo>
                  <a:lnTo>
                    <a:pt x="229" y="29"/>
                  </a:lnTo>
                  <a:lnTo>
                    <a:pt x="227" y="31"/>
                  </a:lnTo>
                  <a:lnTo>
                    <a:pt x="222" y="33"/>
                  </a:lnTo>
                  <a:lnTo>
                    <a:pt x="222" y="35"/>
                  </a:lnTo>
                  <a:lnTo>
                    <a:pt x="220" y="33"/>
                  </a:lnTo>
                  <a:lnTo>
                    <a:pt x="218" y="33"/>
                  </a:lnTo>
                  <a:lnTo>
                    <a:pt x="214" y="33"/>
                  </a:lnTo>
                  <a:lnTo>
                    <a:pt x="212" y="33"/>
                  </a:lnTo>
                  <a:lnTo>
                    <a:pt x="210" y="35"/>
                  </a:lnTo>
                  <a:lnTo>
                    <a:pt x="208" y="35"/>
                  </a:lnTo>
                  <a:lnTo>
                    <a:pt x="206" y="35"/>
                  </a:lnTo>
                  <a:lnTo>
                    <a:pt x="204" y="35"/>
                  </a:lnTo>
                  <a:lnTo>
                    <a:pt x="200" y="35"/>
                  </a:lnTo>
                  <a:lnTo>
                    <a:pt x="198" y="35"/>
                  </a:lnTo>
                  <a:lnTo>
                    <a:pt x="194" y="35"/>
                  </a:lnTo>
                  <a:lnTo>
                    <a:pt x="192" y="35"/>
                  </a:lnTo>
                  <a:lnTo>
                    <a:pt x="187" y="33"/>
                  </a:lnTo>
                  <a:lnTo>
                    <a:pt x="185" y="37"/>
                  </a:lnTo>
                  <a:lnTo>
                    <a:pt x="181" y="44"/>
                  </a:lnTo>
                  <a:lnTo>
                    <a:pt x="161" y="54"/>
                  </a:lnTo>
                  <a:lnTo>
                    <a:pt x="159" y="54"/>
                  </a:lnTo>
                  <a:lnTo>
                    <a:pt x="154" y="56"/>
                  </a:lnTo>
                  <a:lnTo>
                    <a:pt x="152" y="56"/>
                  </a:lnTo>
                  <a:lnTo>
                    <a:pt x="148" y="58"/>
                  </a:lnTo>
                  <a:lnTo>
                    <a:pt x="159" y="56"/>
                  </a:lnTo>
                  <a:lnTo>
                    <a:pt x="159" y="58"/>
                  </a:lnTo>
                  <a:lnTo>
                    <a:pt x="150" y="64"/>
                  </a:lnTo>
                  <a:lnTo>
                    <a:pt x="148" y="64"/>
                  </a:lnTo>
                  <a:lnTo>
                    <a:pt x="148" y="66"/>
                  </a:lnTo>
                  <a:lnTo>
                    <a:pt x="142" y="77"/>
                  </a:lnTo>
                  <a:lnTo>
                    <a:pt x="144" y="79"/>
                  </a:lnTo>
                  <a:lnTo>
                    <a:pt x="144" y="81"/>
                  </a:lnTo>
                  <a:lnTo>
                    <a:pt x="146" y="85"/>
                  </a:lnTo>
                  <a:lnTo>
                    <a:pt x="148" y="87"/>
                  </a:lnTo>
                  <a:lnTo>
                    <a:pt x="150" y="87"/>
                  </a:lnTo>
                  <a:lnTo>
                    <a:pt x="152" y="89"/>
                  </a:lnTo>
                  <a:lnTo>
                    <a:pt x="154" y="91"/>
                  </a:lnTo>
                  <a:lnTo>
                    <a:pt x="156" y="91"/>
                  </a:lnTo>
                  <a:lnTo>
                    <a:pt x="159" y="91"/>
                  </a:lnTo>
                  <a:lnTo>
                    <a:pt x="175" y="89"/>
                  </a:lnTo>
                  <a:lnTo>
                    <a:pt x="183" y="87"/>
                  </a:lnTo>
                  <a:lnTo>
                    <a:pt x="185" y="85"/>
                  </a:lnTo>
                  <a:lnTo>
                    <a:pt x="187" y="85"/>
                  </a:lnTo>
                  <a:lnTo>
                    <a:pt x="192" y="87"/>
                  </a:lnTo>
                  <a:lnTo>
                    <a:pt x="196" y="89"/>
                  </a:lnTo>
                  <a:lnTo>
                    <a:pt x="198" y="89"/>
                  </a:lnTo>
                  <a:lnTo>
                    <a:pt x="200" y="89"/>
                  </a:lnTo>
                  <a:lnTo>
                    <a:pt x="200" y="87"/>
                  </a:lnTo>
                  <a:lnTo>
                    <a:pt x="202" y="87"/>
                  </a:lnTo>
                  <a:lnTo>
                    <a:pt x="202" y="85"/>
                  </a:lnTo>
                  <a:lnTo>
                    <a:pt x="204" y="85"/>
                  </a:lnTo>
                  <a:lnTo>
                    <a:pt x="208" y="87"/>
                  </a:lnTo>
                  <a:lnTo>
                    <a:pt x="208" y="87"/>
                  </a:lnTo>
                  <a:lnTo>
                    <a:pt x="220" y="89"/>
                  </a:lnTo>
                  <a:lnTo>
                    <a:pt x="220" y="87"/>
                  </a:lnTo>
                  <a:lnTo>
                    <a:pt x="222" y="87"/>
                  </a:lnTo>
                  <a:lnTo>
                    <a:pt x="229" y="93"/>
                  </a:lnTo>
                  <a:lnTo>
                    <a:pt x="231" y="93"/>
                  </a:lnTo>
                  <a:lnTo>
                    <a:pt x="235" y="93"/>
                  </a:lnTo>
                  <a:lnTo>
                    <a:pt x="245" y="97"/>
                  </a:lnTo>
                  <a:lnTo>
                    <a:pt x="255" y="101"/>
                  </a:lnTo>
                  <a:lnTo>
                    <a:pt x="260" y="103"/>
                  </a:lnTo>
                  <a:lnTo>
                    <a:pt x="262" y="106"/>
                  </a:lnTo>
                  <a:lnTo>
                    <a:pt x="264" y="108"/>
                  </a:lnTo>
                  <a:lnTo>
                    <a:pt x="266" y="110"/>
                  </a:lnTo>
                  <a:lnTo>
                    <a:pt x="274" y="110"/>
                  </a:lnTo>
                  <a:lnTo>
                    <a:pt x="276" y="110"/>
                  </a:lnTo>
                  <a:lnTo>
                    <a:pt x="280" y="116"/>
                  </a:lnTo>
                  <a:lnTo>
                    <a:pt x="278" y="116"/>
                  </a:lnTo>
                  <a:lnTo>
                    <a:pt x="276" y="116"/>
                  </a:lnTo>
                  <a:lnTo>
                    <a:pt x="274" y="114"/>
                  </a:lnTo>
                  <a:lnTo>
                    <a:pt x="274" y="114"/>
                  </a:lnTo>
                  <a:lnTo>
                    <a:pt x="272" y="114"/>
                  </a:lnTo>
                  <a:lnTo>
                    <a:pt x="270" y="114"/>
                  </a:lnTo>
                  <a:lnTo>
                    <a:pt x="272" y="114"/>
                  </a:lnTo>
                  <a:lnTo>
                    <a:pt x="272" y="118"/>
                  </a:lnTo>
                  <a:lnTo>
                    <a:pt x="272" y="120"/>
                  </a:lnTo>
                  <a:lnTo>
                    <a:pt x="272" y="120"/>
                  </a:lnTo>
                  <a:lnTo>
                    <a:pt x="272" y="122"/>
                  </a:lnTo>
                  <a:lnTo>
                    <a:pt x="270" y="122"/>
                  </a:lnTo>
                  <a:lnTo>
                    <a:pt x="268" y="122"/>
                  </a:lnTo>
                  <a:lnTo>
                    <a:pt x="266" y="122"/>
                  </a:lnTo>
                  <a:lnTo>
                    <a:pt x="266" y="120"/>
                  </a:lnTo>
                  <a:lnTo>
                    <a:pt x="266" y="122"/>
                  </a:lnTo>
                  <a:lnTo>
                    <a:pt x="266" y="126"/>
                  </a:lnTo>
                  <a:lnTo>
                    <a:pt x="266" y="130"/>
                  </a:lnTo>
                  <a:lnTo>
                    <a:pt x="268" y="130"/>
                  </a:lnTo>
                  <a:lnTo>
                    <a:pt x="272" y="130"/>
                  </a:lnTo>
                  <a:lnTo>
                    <a:pt x="274" y="132"/>
                  </a:lnTo>
                  <a:lnTo>
                    <a:pt x="276" y="137"/>
                  </a:lnTo>
                  <a:lnTo>
                    <a:pt x="274" y="137"/>
                  </a:lnTo>
                  <a:lnTo>
                    <a:pt x="272" y="137"/>
                  </a:lnTo>
                  <a:lnTo>
                    <a:pt x="270" y="139"/>
                  </a:lnTo>
                  <a:lnTo>
                    <a:pt x="268" y="139"/>
                  </a:lnTo>
                  <a:lnTo>
                    <a:pt x="266" y="141"/>
                  </a:lnTo>
                  <a:lnTo>
                    <a:pt x="266" y="145"/>
                  </a:lnTo>
                  <a:lnTo>
                    <a:pt x="264" y="147"/>
                  </a:lnTo>
                  <a:lnTo>
                    <a:pt x="264" y="147"/>
                  </a:lnTo>
                  <a:lnTo>
                    <a:pt x="264" y="147"/>
                  </a:lnTo>
                  <a:lnTo>
                    <a:pt x="264" y="149"/>
                  </a:lnTo>
                  <a:lnTo>
                    <a:pt x="264" y="149"/>
                  </a:lnTo>
                  <a:lnTo>
                    <a:pt x="264" y="151"/>
                  </a:lnTo>
                  <a:lnTo>
                    <a:pt x="270" y="157"/>
                  </a:lnTo>
                  <a:lnTo>
                    <a:pt x="272" y="159"/>
                  </a:lnTo>
                  <a:lnTo>
                    <a:pt x="274" y="161"/>
                  </a:lnTo>
                  <a:lnTo>
                    <a:pt x="276" y="161"/>
                  </a:lnTo>
                  <a:lnTo>
                    <a:pt x="280" y="163"/>
                  </a:lnTo>
                  <a:lnTo>
                    <a:pt x="280" y="167"/>
                  </a:lnTo>
                  <a:lnTo>
                    <a:pt x="280" y="170"/>
                  </a:lnTo>
                  <a:lnTo>
                    <a:pt x="276" y="172"/>
                  </a:lnTo>
                  <a:lnTo>
                    <a:pt x="270" y="172"/>
                  </a:lnTo>
                  <a:lnTo>
                    <a:pt x="264" y="176"/>
                  </a:lnTo>
                  <a:lnTo>
                    <a:pt x="266" y="180"/>
                  </a:lnTo>
                  <a:lnTo>
                    <a:pt x="284" y="196"/>
                  </a:lnTo>
                  <a:lnTo>
                    <a:pt x="288" y="198"/>
                  </a:lnTo>
                  <a:lnTo>
                    <a:pt x="291" y="198"/>
                  </a:lnTo>
                  <a:lnTo>
                    <a:pt x="295" y="201"/>
                  </a:lnTo>
                  <a:lnTo>
                    <a:pt x="299" y="203"/>
                  </a:lnTo>
                  <a:lnTo>
                    <a:pt x="301" y="205"/>
                  </a:lnTo>
                  <a:lnTo>
                    <a:pt x="311" y="217"/>
                  </a:lnTo>
                  <a:lnTo>
                    <a:pt x="313" y="221"/>
                  </a:lnTo>
                  <a:lnTo>
                    <a:pt x="313" y="221"/>
                  </a:lnTo>
                  <a:lnTo>
                    <a:pt x="319" y="225"/>
                  </a:lnTo>
                  <a:lnTo>
                    <a:pt x="324" y="223"/>
                  </a:lnTo>
                  <a:lnTo>
                    <a:pt x="328" y="225"/>
                  </a:lnTo>
                  <a:lnTo>
                    <a:pt x="332" y="229"/>
                  </a:lnTo>
                  <a:lnTo>
                    <a:pt x="334" y="231"/>
                  </a:lnTo>
                  <a:lnTo>
                    <a:pt x="336" y="231"/>
                  </a:lnTo>
                  <a:lnTo>
                    <a:pt x="340" y="231"/>
                  </a:lnTo>
                  <a:lnTo>
                    <a:pt x="342" y="231"/>
                  </a:lnTo>
                  <a:lnTo>
                    <a:pt x="350" y="234"/>
                  </a:lnTo>
                  <a:lnTo>
                    <a:pt x="352" y="236"/>
                  </a:lnTo>
                  <a:lnTo>
                    <a:pt x="354" y="238"/>
                  </a:lnTo>
                  <a:lnTo>
                    <a:pt x="352" y="238"/>
                  </a:lnTo>
                  <a:lnTo>
                    <a:pt x="352" y="240"/>
                  </a:lnTo>
                  <a:lnTo>
                    <a:pt x="350" y="242"/>
                  </a:lnTo>
                  <a:lnTo>
                    <a:pt x="350" y="244"/>
                  </a:lnTo>
                  <a:lnTo>
                    <a:pt x="352" y="254"/>
                  </a:lnTo>
                  <a:lnTo>
                    <a:pt x="352" y="258"/>
                  </a:lnTo>
                  <a:lnTo>
                    <a:pt x="352" y="262"/>
                  </a:lnTo>
                  <a:lnTo>
                    <a:pt x="348" y="262"/>
                  </a:lnTo>
                  <a:lnTo>
                    <a:pt x="348" y="262"/>
                  </a:lnTo>
                  <a:lnTo>
                    <a:pt x="344" y="258"/>
                  </a:lnTo>
                  <a:lnTo>
                    <a:pt x="342" y="258"/>
                  </a:lnTo>
                  <a:lnTo>
                    <a:pt x="342" y="258"/>
                  </a:lnTo>
                  <a:lnTo>
                    <a:pt x="342" y="258"/>
                  </a:lnTo>
                  <a:lnTo>
                    <a:pt x="340" y="258"/>
                  </a:lnTo>
                  <a:lnTo>
                    <a:pt x="340" y="258"/>
                  </a:lnTo>
                  <a:lnTo>
                    <a:pt x="340" y="260"/>
                  </a:lnTo>
                  <a:lnTo>
                    <a:pt x="340" y="260"/>
                  </a:lnTo>
                  <a:lnTo>
                    <a:pt x="338" y="260"/>
                  </a:lnTo>
                  <a:lnTo>
                    <a:pt x="311" y="262"/>
                  </a:lnTo>
                  <a:lnTo>
                    <a:pt x="305" y="264"/>
                  </a:lnTo>
                  <a:lnTo>
                    <a:pt x="303" y="269"/>
                  </a:lnTo>
                  <a:lnTo>
                    <a:pt x="301" y="275"/>
                  </a:lnTo>
                  <a:lnTo>
                    <a:pt x="297" y="281"/>
                  </a:lnTo>
                  <a:lnTo>
                    <a:pt x="293" y="285"/>
                  </a:lnTo>
                  <a:lnTo>
                    <a:pt x="286" y="287"/>
                  </a:lnTo>
                  <a:lnTo>
                    <a:pt x="276" y="287"/>
                  </a:lnTo>
                  <a:lnTo>
                    <a:pt x="272" y="287"/>
                  </a:lnTo>
                  <a:lnTo>
                    <a:pt x="270" y="287"/>
                  </a:lnTo>
                  <a:lnTo>
                    <a:pt x="266" y="289"/>
                  </a:lnTo>
                  <a:lnTo>
                    <a:pt x="262" y="289"/>
                  </a:lnTo>
                  <a:lnTo>
                    <a:pt x="264" y="287"/>
                  </a:lnTo>
                  <a:lnTo>
                    <a:pt x="247" y="285"/>
                  </a:lnTo>
                  <a:lnTo>
                    <a:pt x="233" y="289"/>
                  </a:lnTo>
                  <a:lnTo>
                    <a:pt x="231" y="289"/>
                  </a:lnTo>
                  <a:lnTo>
                    <a:pt x="227" y="289"/>
                  </a:lnTo>
                  <a:lnTo>
                    <a:pt x="225" y="287"/>
                  </a:lnTo>
                  <a:lnTo>
                    <a:pt x="218" y="287"/>
                  </a:lnTo>
                  <a:lnTo>
                    <a:pt x="212" y="287"/>
                  </a:lnTo>
                  <a:lnTo>
                    <a:pt x="198" y="289"/>
                  </a:lnTo>
                  <a:lnTo>
                    <a:pt x="194" y="287"/>
                  </a:lnTo>
                  <a:lnTo>
                    <a:pt x="187" y="285"/>
                  </a:lnTo>
                  <a:lnTo>
                    <a:pt x="183" y="285"/>
                  </a:lnTo>
                  <a:lnTo>
                    <a:pt x="156" y="287"/>
                  </a:lnTo>
                  <a:lnTo>
                    <a:pt x="150" y="287"/>
                  </a:lnTo>
                  <a:lnTo>
                    <a:pt x="144" y="291"/>
                  </a:lnTo>
                  <a:lnTo>
                    <a:pt x="142" y="291"/>
                  </a:lnTo>
                  <a:lnTo>
                    <a:pt x="136" y="293"/>
                  </a:lnTo>
                  <a:lnTo>
                    <a:pt x="134" y="291"/>
                  </a:lnTo>
                  <a:lnTo>
                    <a:pt x="134" y="289"/>
                  </a:lnTo>
                  <a:lnTo>
                    <a:pt x="134" y="289"/>
                  </a:lnTo>
                  <a:lnTo>
                    <a:pt x="132" y="287"/>
                  </a:lnTo>
                  <a:lnTo>
                    <a:pt x="130" y="287"/>
                  </a:lnTo>
                  <a:lnTo>
                    <a:pt x="128" y="287"/>
                  </a:lnTo>
                  <a:lnTo>
                    <a:pt x="126" y="285"/>
                  </a:lnTo>
                  <a:lnTo>
                    <a:pt x="130" y="283"/>
                  </a:lnTo>
                  <a:lnTo>
                    <a:pt x="132" y="283"/>
                  </a:lnTo>
                  <a:lnTo>
                    <a:pt x="136" y="283"/>
                  </a:lnTo>
                  <a:lnTo>
                    <a:pt x="140" y="285"/>
                  </a:lnTo>
                  <a:lnTo>
                    <a:pt x="140" y="283"/>
                  </a:lnTo>
                  <a:lnTo>
                    <a:pt x="144" y="283"/>
                  </a:lnTo>
                  <a:lnTo>
                    <a:pt x="146" y="281"/>
                  </a:lnTo>
                  <a:lnTo>
                    <a:pt x="146" y="277"/>
                  </a:lnTo>
                  <a:lnTo>
                    <a:pt x="140" y="277"/>
                  </a:lnTo>
                  <a:lnTo>
                    <a:pt x="138" y="277"/>
                  </a:lnTo>
                  <a:lnTo>
                    <a:pt x="132" y="281"/>
                  </a:lnTo>
                  <a:lnTo>
                    <a:pt x="130" y="281"/>
                  </a:lnTo>
                  <a:lnTo>
                    <a:pt x="128" y="281"/>
                  </a:lnTo>
                  <a:lnTo>
                    <a:pt x="128" y="281"/>
                  </a:lnTo>
                  <a:lnTo>
                    <a:pt x="126" y="281"/>
                  </a:lnTo>
                  <a:lnTo>
                    <a:pt x="123" y="285"/>
                  </a:lnTo>
                  <a:lnTo>
                    <a:pt x="123" y="285"/>
                  </a:lnTo>
                  <a:lnTo>
                    <a:pt x="123" y="285"/>
                  </a:lnTo>
                  <a:lnTo>
                    <a:pt x="121" y="287"/>
                  </a:lnTo>
                  <a:lnTo>
                    <a:pt x="119" y="287"/>
                  </a:lnTo>
                  <a:lnTo>
                    <a:pt x="119" y="287"/>
                  </a:lnTo>
                  <a:lnTo>
                    <a:pt x="117" y="287"/>
                  </a:lnTo>
                  <a:lnTo>
                    <a:pt x="115" y="287"/>
                  </a:lnTo>
                  <a:lnTo>
                    <a:pt x="113" y="287"/>
                  </a:lnTo>
                  <a:lnTo>
                    <a:pt x="113" y="287"/>
                  </a:lnTo>
                  <a:lnTo>
                    <a:pt x="113" y="289"/>
                  </a:lnTo>
                  <a:lnTo>
                    <a:pt x="111" y="289"/>
                  </a:lnTo>
                  <a:lnTo>
                    <a:pt x="109" y="287"/>
                  </a:lnTo>
                  <a:lnTo>
                    <a:pt x="107" y="285"/>
                  </a:lnTo>
                  <a:lnTo>
                    <a:pt x="105" y="285"/>
                  </a:lnTo>
                  <a:lnTo>
                    <a:pt x="103" y="285"/>
                  </a:lnTo>
                  <a:lnTo>
                    <a:pt x="95" y="285"/>
                  </a:lnTo>
                  <a:lnTo>
                    <a:pt x="93" y="285"/>
                  </a:lnTo>
                  <a:lnTo>
                    <a:pt x="86" y="283"/>
                  </a:lnTo>
                  <a:lnTo>
                    <a:pt x="86" y="283"/>
                  </a:lnTo>
                  <a:lnTo>
                    <a:pt x="84" y="283"/>
                  </a:lnTo>
                  <a:lnTo>
                    <a:pt x="84" y="283"/>
                  </a:lnTo>
                  <a:lnTo>
                    <a:pt x="84" y="283"/>
                  </a:lnTo>
                  <a:lnTo>
                    <a:pt x="84" y="283"/>
                  </a:lnTo>
                  <a:lnTo>
                    <a:pt x="82" y="281"/>
                  </a:lnTo>
                  <a:lnTo>
                    <a:pt x="82" y="281"/>
                  </a:lnTo>
                  <a:lnTo>
                    <a:pt x="72" y="281"/>
                  </a:lnTo>
                  <a:lnTo>
                    <a:pt x="49" y="275"/>
                  </a:lnTo>
                  <a:lnTo>
                    <a:pt x="43" y="273"/>
                  </a:lnTo>
                  <a:lnTo>
                    <a:pt x="33" y="275"/>
                  </a:lnTo>
                  <a:lnTo>
                    <a:pt x="31" y="275"/>
                  </a:lnTo>
                  <a:lnTo>
                    <a:pt x="29" y="275"/>
                  </a:lnTo>
                  <a:lnTo>
                    <a:pt x="29" y="277"/>
                  </a:lnTo>
                  <a:lnTo>
                    <a:pt x="29" y="279"/>
                  </a:lnTo>
                  <a:lnTo>
                    <a:pt x="27" y="279"/>
                  </a:lnTo>
                  <a:lnTo>
                    <a:pt x="22" y="277"/>
                  </a:lnTo>
                  <a:lnTo>
                    <a:pt x="20" y="279"/>
                  </a:lnTo>
                  <a:lnTo>
                    <a:pt x="12" y="283"/>
                  </a:lnTo>
                  <a:lnTo>
                    <a:pt x="8" y="287"/>
                  </a:lnTo>
                  <a:lnTo>
                    <a:pt x="6" y="287"/>
                  </a:lnTo>
                  <a:lnTo>
                    <a:pt x="6" y="289"/>
                  </a:lnTo>
                  <a:lnTo>
                    <a:pt x="8" y="291"/>
                  </a:lnTo>
                  <a:lnTo>
                    <a:pt x="8" y="293"/>
                  </a:lnTo>
                  <a:lnTo>
                    <a:pt x="10" y="295"/>
                  </a:lnTo>
                  <a:lnTo>
                    <a:pt x="8" y="295"/>
                  </a:lnTo>
                  <a:lnTo>
                    <a:pt x="6" y="298"/>
                  </a:lnTo>
                  <a:lnTo>
                    <a:pt x="6" y="306"/>
                  </a:lnTo>
                  <a:lnTo>
                    <a:pt x="2" y="310"/>
                  </a:lnTo>
                  <a:lnTo>
                    <a:pt x="4" y="310"/>
                  </a:lnTo>
                  <a:lnTo>
                    <a:pt x="4" y="312"/>
                  </a:lnTo>
                  <a:lnTo>
                    <a:pt x="0" y="320"/>
                  </a:lnTo>
                  <a:lnTo>
                    <a:pt x="4" y="324"/>
                  </a:lnTo>
                  <a:lnTo>
                    <a:pt x="6" y="328"/>
                  </a:lnTo>
                  <a:lnTo>
                    <a:pt x="6" y="331"/>
                  </a:lnTo>
                  <a:lnTo>
                    <a:pt x="8" y="335"/>
                  </a:lnTo>
                  <a:lnTo>
                    <a:pt x="14" y="337"/>
                  </a:lnTo>
                  <a:lnTo>
                    <a:pt x="16" y="339"/>
                  </a:lnTo>
                  <a:lnTo>
                    <a:pt x="18" y="339"/>
                  </a:lnTo>
                  <a:lnTo>
                    <a:pt x="20" y="341"/>
                  </a:lnTo>
                  <a:lnTo>
                    <a:pt x="24" y="343"/>
                  </a:lnTo>
                  <a:lnTo>
                    <a:pt x="29" y="343"/>
                  </a:lnTo>
                  <a:lnTo>
                    <a:pt x="31" y="341"/>
                  </a:lnTo>
                  <a:lnTo>
                    <a:pt x="35" y="339"/>
                  </a:lnTo>
                  <a:lnTo>
                    <a:pt x="39" y="337"/>
                  </a:lnTo>
                  <a:lnTo>
                    <a:pt x="41" y="337"/>
                  </a:lnTo>
                  <a:lnTo>
                    <a:pt x="43" y="337"/>
                  </a:lnTo>
                  <a:lnTo>
                    <a:pt x="43" y="337"/>
                  </a:lnTo>
                  <a:lnTo>
                    <a:pt x="49" y="339"/>
                  </a:lnTo>
                  <a:lnTo>
                    <a:pt x="49" y="339"/>
                  </a:lnTo>
                  <a:lnTo>
                    <a:pt x="51" y="339"/>
                  </a:lnTo>
                  <a:lnTo>
                    <a:pt x="53" y="339"/>
                  </a:lnTo>
                  <a:lnTo>
                    <a:pt x="53" y="341"/>
                  </a:lnTo>
                  <a:lnTo>
                    <a:pt x="53" y="343"/>
                  </a:lnTo>
                  <a:lnTo>
                    <a:pt x="55" y="343"/>
                  </a:lnTo>
                  <a:lnTo>
                    <a:pt x="57" y="343"/>
                  </a:lnTo>
                  <a:lnTo>
                    <a:pt x="64" y="345"/>
                  </a:lnTo>
                  <a:lnTo>
                    <a:pt x="66" y="345"/>
                  </a:lnTo>
                  <a:lnTo>
                    <a:pt x="84" y="355"/>
                  </a:lnTo>
                  <a:lnTo>
                    <a:pt x="86" y="357"/>
                  </a:lnTo>
                  <a:lnTo>
                    <a:pt x="88" y="357"/>
                  </a:lnTo>
                  <a:lnTo>
                    <a:pt x="88" y="359"/>
                  </a:lnTo>
                  <a:lnTo>
                    <a:pt x="88" y="359"/>
                  </a:lnTo>
                  <a:lnTo>
                    <a:pt x="88" y="359"/>
                  </a:lnTo>
                  <a:lnTo>
                    <a:pt x="90" y="359"/>
                  </a:lnTo>
                  <a:lnTo>
                    <a:pt x="90" y="362"/>
                  </a:lnTo>
                  <a:lnTo>
                    <a:pt x="90" y="362"/>
                  </a:lnTo>
                  <a:lnTo>
                    <a:pt x="103" y="376"/>
                  </a:lnTo>
                  <a:lnTo>
                    <a:pt x="105" y="378"/>
                  </a:lnTo>
                  <a:lnTo>
                    <a:pt x="107" y="378"/>
                  </a:lnTo>
                  <a:lnTo>
                    <a:pt x="107" y="380"/>
                  </a:lnTo>
                  <a:lnTo>
                    <a:pt x="109" y="380"/>
                  </a:lnTo>
                  <a:lnTo>
                    <a:pt x="121" y="378"/>
                  </a:lnTo>
                  <a:lnTo>
                    <a:pt x="123" y="378"/>
                  </a:lnTo>
                  <a:lnTo>
                    <a:pt x="123" y="376"/>
                  </a:lnTo>
                  <a:lnTo>
                    <a:pt x="121" y="372"/>
                  </a:lnTo>
                  <a:lnTo>
                    <a:pt x="119" y="370"/>
                  </a:lnTo>
                  <a:lnTo>
                    <a:pt x="113" y="364"/>
                  </a:lnTo>
                  <a:lnTo>
                    <a:pt x="115" y="357"/>
                  </a:lnTo>
                  <a:lnTo>
                    <a:pt x="117" y="355"/>
                  </a:lnTo>
                  <a:lnTo>
                    <a:pt x="130" y="349"/>
                  </a:lnTo>
                  <a:lnTo>
                    <a:pt x="136" y="341"/>
                  </a:lnTo>
                  <a:lnTo>
                    <a:pt x="136" y="341"/>
                  </a:lnTo>
                  <a:lnTo>
                    <a:pt x="136" y="341"/>
                  </a:lnTo>
                  <a:lnTo>
                    <a:pt x="136" y="339"/>
                  </a:lnTo>
                  <a:lnTo>
                    <a:pt x="136" y="339"/>
                  </a:lnTo>
                  <a:lnTo>
                    <a:pt x="138" y="339"/>
                  </a:lnTo>
                  <a:lnTo>
                    <a:pt x="138" y="339"/>
                  </a:lnTo>
                  <a:lnTo>
                    <a:pt x="138" y="341"/>
                  </a:lnTo>
                  <a:lnTo>
                    <a:pt x="140" y="339"/>
                  </a:lnTo>
                  <a:lnTo>
                    <a:pt x="142" y="337"/>
                  </a:lnTo>
                  <a:lnTo>
                    <a:pt x="142" y="335"/>
                  </a:lnTo>
                  <a:lnTo>
                    <a:pt x="142" y="339"/>
                  </a:lnTo>
                  <a:lnTo>
                    <a:pt x="142" y="341"/>
                  </a:lnTo>
                  <a:lnTo>
                    <a:pt x="142" y="343"/>
                  </a:lnTo>
                  <a:lnTo>
                    <a:pt x="144" y="341"/>
                  </a:lnTo>
                  <a:lnTo>
                    <a:pt x="144" y="337"/>
                  </a:lnTo>
                  <a:lnTo>
                    <a:pt x="148" y="335"/>
                  </a:lnTo>
                  <a:lnTo>
                    <a:pt x="146" y="339"/>
                  </a:lnTo>
                  <a:lnTo>
                    <a:pt x="148" y="341"/>
                  </a:lnTo>
                  <a:lnTo>
                    <a:pt x="150" y="341"/>
                  </a:lnTo>
                  <a:lnTo>
                    <a:pt x="152" y="339"/>
                  </a:lnTo>
                  <a:lnTo>
                    <a:pt x="152" y="339"/>
                  </a:lnTo>
                  <a:lnTo>
                    <a:pt x="154" y="341"/>
                  </a:lnTo>
                  <a:lnTo>
                    <a:pt x="156" y="339"/>
                  </a:lnTo>
                  <a:lnTo>
                    <a:pt x="156" y="335"/>
                  </a:lnTo>
                  <a:lnTo>
                    <a:pt x="159" y="333"/>
                  </a:lnTo>
                  <a:lnTo>
                    <a:pt x="161" y="333"/>
                  </a:lnTo>
                  <a:lnTo>
                    <a:pt x="163" y="337"/>
                  </a:lnTo>
                  <a:lnTo>
                    <a:pt x="163" y="337"/>
                  </a:lnTo>
                  <a:lnTo>
                    <a:pt x="165" y="337"/>
                  </a:lnTo>
                  <a:lnTo>
                    <a:pt x="171" y="333"/>
                  </a:lnTo>
                  <a:lnTo>
                    <a:pt x="173" y="331"/>
                  </a:lnTo>
                  <a:lnTo>
                    <a:pt x="187" y="331"/>
                  </a:lnTo>
                  <a:lnTo>
                    <a:pt x="198" y="331"/>
                  </a:lnTo>
                  <a:lnTo>
                    <a:pt x="198" y="331"/>
                  </a:lnTo>
                  <a:lnTo>
                    <a:pt x="194" y="331"/>
                  </a:lnTo>
                  <a:lnTo>
                    <a:pt x="192" y="333"/>
                  </a:lnTo>
                  <a:lnTo>
                    <a:pt x="189" y="335"/>
                  </a:lnTo>
                  <a:lnTo>
                    <a:pt x="192" y="335"/>
                  </a:lnTo>
                  <a:lnTo>
                    <a:pt x="202" y="333"/>
                  </a:lnTo>
                  <a:lnTo>
                    <a:pt x="225" y="335"/>
                  </a:lnTo>
                  <a:lnTo>
                    <a:pt x="225" y="335"/>
                  </a:lnTo>
                  <a:lnTo>
                    <a:pt x="231" y="337"/>
                  </a:lnTo>
                  <a:lnTo>
                    <a:pt x="233" y="337"/>
                  </a:lnTo>
                  <a:lnTo>
                    <a:pt x="237" y="337"/>
                  </a:lnTo>
                  <a:lnTo>
                    <a:pt x="253" y="337"/>
                  </a:lnTo>
                  <a:lnTo>
                    <a:pt x="262" y="337"/>
                  </a:lnTo>
                  <a:lnTo>
                    <a:pt x="266" y="339"/>
                  </a:lnTo>
                  <a:lnTo>
                    <a:pt x="272" y="341"/>
                  </a:lnTo>
                  <a:lnTo>
                    <a:pt x="276" y="339"/>
                  </a:lnTo>
                  <a:lnTo>
                    <a:pt x="284" y="339"/>
                  </a:lnTo>
                  <a:lnTo>
                    <a:pt x="288" y="335"/>
                  </a:lnTo>
                  <a:lnTo>
                    <a:pt x="291" y="335"/>
                  </a:lnTo>
                  <a:lnTo>
                    <a:pt x="293" y="335"/>
                  </a:lnTo>
                  <a:lnTo>
                    <a:pt x="295" y="335"/>
                  </a:lnTo>
                  <a:lnTo>
                    <a:pt x="295" y="335"/>
                  </a:lnTo>
                  <a:lnTo>
                    <a:pt x="293" y="333"/>
                  </a:lnTo>
                  <a:lnTo>
                    <a:pt x="293" y="333"/>
                  </a:lnTo>
                  <a:lnTo>
                    <a:pt x="297" y="333"/>
                  </a:lnTo>
                  <a:lnTo>
                    <a:pt x="315" y="328"/>
                  </a:lnTo>
                  <a:lnTo>
                    <a:pt x="319" y="328"/>
                  </a:lnTo>
                  <a:lnTo>
                    <a:pt x="324" y="328"/>
                  </a:lnTo>
                  <a:lnTo>
                    <a:pt x="326" y="328"/>
                  </a:lnTo>
                  <a:lnTo>
                    <a:pt x="326" y="326"/>
                  </a:lnTo>
                  <a:lnTo>
                    <a:pt x="326" y="320"/>
                  </a:lnTo>
                  <a:lnTo>
                    <a:pt x="326" y="320"/>
                  </a:lnTo>
                  <a:lnTo>
                    <a:pt x="328" y="320"/>
                  </a:lnTo>
                  <a:lnTo>
                    <a:pt x="332" y="322"/>
                  </a:lnTo>
                  <a:lnTo>
                    <a:pt x="344" y="318"/>
                  </a:lnTo>
                  <a:lnTo>
                    <a:pt x="369" y="314"/>
                  </a:lnTo>
                  <a:lnTo>
                    <a:pt x="385" y="312"/>
                  </a:lnTo>
                  <a:lnTo>
                    <a:pt x="398" y="308"/>
                  </a:lnTo>
                  <a:lnTo>
                    <a:pt x="404" y="308"/>
                  </a:lnTo>
                  <a:lnTo>
                    <a:pt x="410" y="310"/>
                  </a:lnTo>
                  <a:lnTo>
                    <a:pt x="416" y="312"/>
                  </a:lnTo>
                  <a:lnTo>
                    <a:pt x="431" y="314"/>
                  </a:lnTo>
                  <a:lnTo>
                    <a:pt x="437" y="316"/>
                  </a:lnTo>
                  <a:lnTo>
                    <a:pt x="441" y="320"/>
                  </a:lnTo>
                  <a:lnTo>
                    <a:pt x="456" y="335"/>
                  </a:lnTo>
                  <a:lnTo>
                    <a:pt x="458" y="337"/>
                  </a:lnTo>
                  <a:lnTo>
                    <a:pt x="460" y="331"/>
                  </a:lnTo>
                  <a:lnTo>
                    <a:pt x="460" y="328"/>
                  </a:lnTo>
                  <a:lnTo>
                    <a:pt x="460" y="322"/>
                  </a:lnTo>
                  <a:lnTo>
                    <a:pt x="458" y="32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0" name="Freeform 24"/>
            <p:cNvSpPr>
              <a:spLocks noEditPoints="1"/>
            </p:cNvSpPr>
            <p:nvPr/>
          </p:nvSpPr>
          <p:spPr bwMode="auto">
            <a:xfrm>
              <a:off x="6992938" y="2792413"/>
              <a:ext cx="36513" cy="20637"/>
            </a:xfrm>
            <a:custGeom>
              <a:avLst/>
              <a:gdLst>
                <a:gd name="T0" fmla="*/ 10 w 23"/>
                <a:gd name="T1" fmla="*/ 2 h 13"/>
                <a:gd name="T2" fmla="*/ 6 w 23"/>
                <a:gd name="T3" fmla="*/ 2 h 13"/>
                <a:gd name="T4" fmla="*/ 0 w 23"/>
                <a:gd name="T5" fmla="*/ 6 h 13"/>
                <a:gd name="T6" fmla="*/ 0 w 23"/>
                <a:gd name="T7" fmla="*/ 13 h 13"/>
                <a:gd name="T8" fmla="*/ 0 w 23"/>
                <a:gd name="T9" fmla="*/ 13 h 13"/>
                <a:gd name="T10" fmla="*/ 4 w 23"/>
                <a:gd name="T11" fmla="*/ 9 h 13"/>
                <a:gd name="T12" fmla="*/ 4 w 23"/>
                <a:gd name="T13" fmla="*/ 9 h 13"/>
                <a:gd name="T14" fmla="*/ 6 w 23"/>
                <a:gd name="T15" fmla="*/ 9 h 13"/>
                <a:gd name="T16" fmla="*/ 6 w 23"/>
                <a:gd name="T17" fmla="*/ 9 h 13"/>
                <a:gd name="T18" fmla="*/ 8 w 23"/>
                <a:gd name="T19" fmla="*/ 6 h 13"/>
                <a:gd name="T20" fmla="*/ 8 w 23"/>
                <a:gd name="T21" fmla="*/ 6 h 13"/>
                <a:gd name="T22" fmla="*/ 10 w 23"/>
                <a:gd name="T23" fmla="*/ 4 h 13"/>
                <a:gd name="T24" fmla="*/ 10 w 23"/>
                <a:gd name="T25" fmla="*/ 2 h 13"/>
                <a:gd name="T26" fmla="*/ 10 w 23"/>
                <a:gd name="T27" fmla="*/ 2 h 13"/>
                <a:gd name="T28" fmla="*/ 21 w 23"/>
                <a:gd name="T29" fmla="*/ 0 h 13"/>
                <a:gd name="T30" fmla="*/ 15 w 23"/>
                <a:gd name="T31" fmla="*/ 0 h 13"/>
                <a:gd name="T32" fmla="*/ 15 w 23"/>
                <a:gd name="T33" fmla="*/ 0 h 13"/>
                <a:gd name="T34" fmla="*/ 19 w 23"/>
                <a:gd name="T35" fmla="*/ 2 h 13"/>
                <a:gd name="T36" fmla="*/ 21 w 23"/>
                <a:gd name="T37" fmla="*/ 2 h 13"/>
                <a:gd name="T38" fmla="*/ 21 w 23"/>
                <a:gd name="T39" fmla="*/ 4 h 13"/>
                <a:gd name="T40" fmla="*/ 15 w 23"/>
                <a:gd name="T41" fmla="*/ 6 h 13"/>
                <a:gd name="T42" fmla="*/ 13 w 23"/>
                <a:gd name="T43" fmla="*/ 9 h 13"/>
                <a:gd name="T44" fmla="*/ 10 w 23"/>
                <a:gd name="T45" fmla="*/ 11 h 13"/>
                <a:gd name="T46" fmla="*/ 10 w 23"/>
                <a:gd name="T47" fmla="*/ 13 h 13"/>
                <a:gd name="T48" fmla="*/ 13 w 23"/>
                <a:gd name="T49" fmla="*/ 13 h 13"/>
                <a:gd name="T50" fmla="*/ 17 w 23"/>
                <a:gd name="T51" fmla="*/ 13 h 13"/>
                <a:gd name="T52" fmla="*/ 23 w 23"/>
                <a:gd name="T53" fmla="*/ 13 h 13"/>
                <a:gd name="T54" fmla="*/ 23 w 23"/>
                <a:gd name="T55" fmla="*/ 13 h 13"/>
                <a:gd name="T56" fmla="*/ 21 w 23"/>
                <a:gd name="T57"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 h="13">
                  <a:moveTo>
                    <a:pt x="10" y="2"/>
                  </a:moveTo>
                  <a:lnTo>
                    <a:pt x="6" y="2"/>
                  </a:lnTo>
                  <a:lnTo>
                    <a:pt x="0" y="6"/>
                  </a:lnTo>
                  <a:lnTo>
                    <a:pt x="0" y="13"/>
                  </a:lnTo>
                  <a:lnTo>
                    <a:pt x="0" y="13"/>
                  </a:lnTo>
                  <a:lnTo>
                    <a:pt x="4" y="9"/>
                  </a:lnTo>
                  <a:lnTo>
                    <a:pt x="4" y="9"/>
                  </a:lnTo>
                  <a:lnTo>
                    <a:pt x="6" y="9"/>
                  </a:lnTo>
                  <a:lnTo>
                    <a:pt x="6" y="9"/>
                  </a:lnTo>
                  <a:lnTo>
                    <a:pt x="8" y="6"/>
                  </a:lnTo>
                  <a:lnTo>
                    <a:pt x="8" y="6"/>
                  </a:lnTo>
                  <a:lnTo>
                    <a:pt x="10" y="4"/>
                  </a:lnTo>
                  <a:lnTo>
                    <a:pt x="10" y="2"/>
                  </a:lnTo>
                  <a:lnTo>
                    <a:pt x="10" y="2"/>
                  </a:lnTo>
                  <a:close/>
                  <a:moveTo>
                    <a:pt x="21" y="0"/>
                  </a:moveTo>
                  <a:lnTo>
                    <a:pt x="15" y="0"/>
                  </a:lnTo>
                  <a:lnTo>
                    <a:pt x="15" y="0"/>
                  </a:lnTo>
                  <a:lnTo>
                    <a:pt x="19" y="2"/>
                  </a:lnTo>
                  <a:lnTo>
                    <a:pt x="21" y="2"/>
                  </a:lnTo>
                  <a:lnTo>
                    <a:pt x="21" y="4"/>
                  </a:lnTo>
                  <a:lnTo>
                    <a:pt x="15" y="6"/>
                  </a:lnTo>
                  <a:lnTo>
                    <a:pt x="13" y="9"/>
                  </a:lnTo>
                  <a:lnTo>
                    <a:pt x="10" y="11"/>
                  </a:lnTo>
                  <a:lnTo>
                    <a:pt x="10" y="13"/>
                  </a:lnTo>
                  <a:lnTo>
                    <a:pt x="13" y="13"/>
                  </a:lnTo>
                  <a:lnTo>
                    <a:pt x="17" y="13"/>
                  </a:lnTo>
                  <a:lnTo>
                    <a:pt x="23" y="13"/>
                  </a:lnTo>
                  <a:lnTo>
                    <a:pt x="23" y="13"/>
                  </a:lnTo>
                  <a:lnTo>
                    <a:pt x="21"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1" name="Freeform 25"/>
            <p:cNvSpPr>
              <a:spLocks noEditPoints="1"/>
            </p:cNvSpPr>
            <p:nvPr/>
          </p:nvSpPr>
          <p:spPr bwMode="auto">
            <a:xfrm>
              <a:off x="10693400" y="3241675"/>
              <a:ext cx="215900" cy="196850"/>
            </a:xfrm>
            <a:custGeom>
              <a:avLst/>
              <a:gdLst>
                <a:gd name="T0" fmla="*/ 45 w 136"/>
                <a:gd name="T1" fmla="*/ 124 h 124"/>
                <a:gd name="T2" fmla="*/ 35 w 136"/>
                <a:gd name="T3" fmla="*/ 33 h 124"/>
                <a:gd name="T4" fmla="*/ 33 w 136"/>
                <a:gd name="T5" fmla="*/ 35 h 124"/>
                <a:gd name="T6" fmla="*/ 119 w 136"/>
                <a:gd name="T7" fmla="*/ 52 h 124"/>
                <a:gd name="T8" fmla="*/ 121 w 136"/>
                <a:gd name="T9" fmla="*/ 50 h 124"/>
                <a:gd name="T10" fmla="*/ 121 w 136"/>
                <a:gd name="T11" fmla="*/ 50 h 124"/>
                <a:gd name="T12" fmla="*/ 47 w 136"/>
                <a:gd name="T13" fmla="*/ 118 h 124"/>
                <a:gd name="T14" fmla="*/ 49 w 136"/>
                <a:gd name="T15" fmla="*/ 124 h 124"/>
                <a:gd name="T16" fmla="*/ 51 w 136"/>
                <a:gd name="T17" fmla="*/ 116 h 124"/>
                <a:gd name="T18" fmla="*/ 49 w 136"/>
                <a:gd name="T19" fmla="*/ 118 h 124"/>
                <a:gd name="T20" fmla="*/ 49 w 136"/>
                <a:gd name="T21" fmla="*/ 120 h 124"/>
                <a:gd name="T22" fmla="*/ 51 w 136"/>
                <a:gd name="T23" fmla="*/ 116 h 124"/>
                <a:gd name="T24" fmla="*/ 43 w 136"/>
                <a:gd name="T25" fmla="*/ 124 h 124"/>
                <a:gd name="T26" fmla="*/ 41 w 136"/>
                <a:gd name="T27" fmla="*/ 120 h 124"/>
                <a:gd name="T28" fmla="*/ 119 w 136"/>
                <a:gd name="T29" fmla="*/ 27 h 124"/>
                <a:gd name="T30" fmla="*/ 132 w 136"/>
                <a:gd name="T31" fmla="*/ 17 h 124"/>
                <a:gd name="T32" fmla="*/ 107 w 136"/>
                <a:gd name="T33" fmla="*/ 87 h 124"/>
                <a:gd name="T34" fmla="*/ 93 w 136"/>
                <a:gd name="T35" fmla="*/ 91 h 124"/>
                <a:gd name="T36" fmla="*/ 91 w 136"/>
                <a:gd name="T37" fmla="*/ 99 h 124"/>
                <a:gd name="T38" fmla="*/ 93 w 136"/>
                <a:gd name="T39" fmla="*/ 103 h 124"/>
                <a:gd name="T40" fmla="*/ 107 w 136"/>
                <a:gd name="T41" fmla="*/ 105 h 124"/>
                <a:gd name="T42" fmla="*/ 113 w 136"/>
                <a:gd name="T43" fmla="*/ 97 h 124"/>
                <a:gd name="T44" fmla="*/ 47 w 136"/>
                <a:gd name="T45" fmla="*/ 79 h 124"/>
                <a:gd name="T46" fmla="*/ 41 w 136"/>
                <a:gd name="T47" fmla="*/ 54 h 124"/>
                <a:gd name="T48" fmla="*/ 43 w 136"/>
                <a:gd name="T49" fmla="*/ 43 h 124"/>
                <a:gd name="T50" fmla="*/ 37 w 136"/>
                <a:gd name="T51" fmla="*/ 45 h 124"/>
                <a:gd name="T52" fmla="*/ 33 w 136"/>
                <a:gd name="T53" fmla="*/ 45 h 124"/>
                <a:gd name="T54" fmla="*/ 35 w 136"/>
                <a:gd name="T55" fmla="*/ 43 h 124"/>
                <a:gd name="T56" fmla="*/ 12 w 136"/>
                <a:gd name="T57" fmla="*/ 37 h 124"/>
                <a:gd name="T58" fmla="*/ 6 w 136"/>
                <a:gd name="T59" fmla="*/ 37 h 124"/>
                <a:gd name="T60" fmla="*/ 0 w 136"/>
                <a:gd name="T61" fmla="*/ 48 h 124"/>
                <a:gd name="T62" fmla="*/ 4 w 136"/>
                <a:gd name="T63" fmla="*/ 60 h 124"/>
                <a:gd name="T64" fmla="*/ 10 w 136"/>
                <a:gd name="T65" fmla="*/ 85 h 124"/>
                <a:gd name="T66" fmla="*/ 18 w 136"/>
                <a:gd name="T67" fmla="*/ 95 h 124"/>
                <a:gd name="T68" fmla="*/ 25 w 136"/>
                <a:gd name="T69" fmla="*/ 99 h 124"/>
                <a:gd name="T70" fmla="*/ 29 w 136"/>
                <a:gd name="T71" fmla="*/ 107 h 124"/>
                <a:gd name="T72" fmla="*/ 101 w 136"/>
                <a:gd name="T73" fmla="*/ 39 h 124"/>
                <a:gd name="T74" fmla="*/ 109 w 136"/>
                <a:gd name="T75" fmla="*/ 37 h 124"/>
                <a:gd name="T76" fmla="*/ 93 w 136"/>
                <a:gd name="T77" fmla="*/ 31 h 124"/>
                <a:gd name="T78" fmla="*/ 84 w 136"/>
                <a:gd name="T79" fmla="*/ 27 h 124"/>
                <a:gd name="T80" fmla="*/ 78 w 136"/>
                <a:gd name="T81" fmla="*/ 29 h 124"/>
                <a:gd name="T82" fmla="*/ 68 w 136"/>
                <a:gd name="T83" fmla="*/ 23 h 124"/>
                <a:gd name="T84" fmla="*/ 64 w 136"/>
                <a:gd name="T85" fmla="*/ 10 h 124"/>
                <a:gd name="T86" fmla="*/ 51 w 136"/>
                <a:gd name="T87" fmla="*/ 0 h 124"/>
                <a:gd name="T88" fmla="*/ 43 w 136"/>
                <a:gd name="T89" fmla="*/ 8 h 124"/>
                <a:gd name="T90" fmla="*/ 41 w 136"/>
                <a:gd name="T91" fmla="*/ 17 h 124"/>
                <a:gd name="T92" fmla="*/ 47 w 136"/>
                <a:gd name="T93" fmla="*/ 25 h 124"/>
                <a:gd name="T94" fmla="*/ 49 w 136"/>
                <a:gd name="T95" fmla="*/ 29 h 124"/>
                <a:gd name="T96" fmla="*/ 43 w 136"/>
                <a:gd name="T97" fmla="*/ 43 h 124"/>
                <a:gd name="T98" fmla="*/ 43 w 136"/>
                <a:gd name="T99" fmla="*/ 48 h 124"/>
                <a:gd name="T100" fmla="*/ 53 w 136"/>
                <a:gd name="T101" fmla="*/ 56 h 124"/>
                <a:gd name="T102" fmla="*/ 68 w 136"/>
                <a:gd name="T103" fmla="*/ 52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36" h="124">
                  <a:moveTo>
                    <a:pt x="45" y="124"/>
                  </a:moveTo>
                  <a:lnTo>
                    <a:pt x="45" y="124"/>
                  </a:lnTo>
                  <a:lnTo>
                    <a:pt x="47" y="124"/>
                  </a:lnTo>
                  <a:lnTo>
                    <a:pt x="45" y="124"/>
                  </a:lnTo>
                  <a:lnTo>
                    <a:pt x="45" y="124"/>
                  </a:lnTo>
                  <a:close/>
                  <a:moveTo>
                    <a:pt x="35" y="33"/>
                  </a:moveTo>
                  <a:lnTo>
                    <a:pt x="37" y="33"/>
                  </a:lnTo>
                  <a:lnTo>
                    <a:pt x="35" y="33"/>
                  </a:lnTo>
                  <a:lnTo>
                    <a:pt x="35" y="31"/>
                  </a:lnTo>
                  <a:lnTo>
                    <a:pt x="33" y="33"/>
                  </a:lnTo>
                  <a:lnTo>
                    <a:pt x="33" y="33"/>
                  </a:lnTo>
                  <a:lnTo>
                    <a:pt x="33" y="35"/>
                  </a:lnTo>
                  <a:lnTo>
                    <a:pt x="35" y="33"/>
                  </a:lnTo>
                  <a:close/>
                  <a:moveTo>
                    <a:pt x="119" y="50"/>
                  </a:moveTo>
                  <a:lnTo>
                    <a:pt x="117" y="50"/>
                  </a:lnTo>
                  <a:lnTo>
                    <a:pt x="119" y="52"/>
                  </a:lnTo>
                  <a:lnTo>
                    <a:pt x="119" y="52"/>
                  </a:lnTo>
                  <a:lnTo>
                    <a:pt x="121" y="52"/>
                  </a:lnTo>
                  <a:lnTo>
                    <a:pt x="121" y="50"/>
                  </a:lnTo>
                  <a:lnTo>
                    <a:pt x="121" y="50"/>
                  </a:lnTo>
                  <a:lnTo>
                    <a:pt x="119" y="50"/>
                  </a:lnTo>
                  <a:close/>
                  <a:moveTo>
                    <a:pt x="121" y="50"/>
                  </a:moveTo>
                  <a:lnTo>
                    <a:pt x="121" y="50"/>
                  </a:lnTo>
                  <a:lnTo>
                    <a:pt x="121" y="50"/>
                  </a:lnTo>
                  <a:lnTo>
                    <a:pt x="121" y="50"/>
                  </a:lnTo>
                  <a:close/>
                  <a:moveTo>
                    <a:pt x="47" y="116"/>
                  </a:moveTo>
                  <a:lnTo>
                    <a:pt x="47" y="116"/>
                  </a:lnTo>
                  <a:lnTo>
                    <a:pt x="47" y="118"/>
                  </a:lnTo>
                  <a:lnTo>
                    <a:pt x="47" y="118"/>
                  </a:lnTo>
                  <a:lnTo>
                    <a:pt x="47" y="116"/>
                  </a:lnTo>
                  <a:close/>
                  <a:moveTo>
                    <a:pt x="49" y="122"/>
                  </a:moveTo>
                  <a:lnTo>
                    <a:pt x="49" y="124"/>
                  </a:lnTo>
                  <a:lnTo>
                    <a:pt x="49" y="124"/>
                  </a:lnTo>
                  <a:lnTo>
                    <a:pt x="49" y="124"/>
                  </a:lnTo>
                  <a:lnTo>
                    <a:pt x="49" y="122"/>
                  </a:lnTo>
                  <a:close/>
                  <a:moveTo>
                    <a:pt x="51" y="116"/>
                  </a:moveTo>
                  <a:lnTo>
                    <a:pt x="51" y="116"/>
                  </a:lnTo>
                  <a:lnTo>
                    <a:pt x="49" y="116"/>
                  </a:lnTo>
                  <a:lnTo>
                    <a:pt x="49" y="116"/>
                  </a:lnTo>
                  <a:lnTo>
                    <a:pt x="49" y="118"/>
                  </a:lnTo>
                  <a:lnTo>
                    <a:pt x="47" y="118"/>
                  </a:lnTo>
                  <a:lnTo>
                    <a:pt x="47" y="120"/>
                  </a:lnTo>
                  <a:lnTo>
                    <a:pt x="47" y="120"/>
                  </a:lnTo>
                  <a:lnTo>
                    <a:pt x="49" y="120"/>
                  </a:lnTo>
                  <a:lnTo>
                    <a:pt x="51" y="118"/>
                  </a:lnTo>
                  <a:lnTo>
                    <a:pt x="51" y="116"/>
                  </a:lnTo>
                  <a:lnTo>
                    <a:pt x="51" y="116"/>
                  </a:lnTo>
                  <a:lnTo>
                    <a:pt x="51" y="116"/>
                  </a:lnTo>
                  <a:close/>
                  <a:moveTo>
                    <a:pt x="41" y="120"/>
                  </a:moveTo>
                  <a:lnTo>
                    <a:pt x="41" y="120"/>
                  </a:lnTo>
                  <a:lnTo>
                    <a:pt x="41" y="122"/>
                  </a:lnTo>
                  <a:lnTo>
                    <a:pt x="43" y="124"/>
                  </a:lnTo>
                  <a:lnTo>
                    <a:pt x="43" y="122"/>
                  </a:lnTo>
                  <a:lnTo>
                    <a:pt x="43" y="120"/>
                  </a:lnTo>
                  <a:lnTo>
                    <a:pt x="43" y="120"/>
                  </a:lnTo>
                  <a:lnTo>
                    <a:pt x="41" y="120"/>
                  </a:lnTo>
                  <a:close/>
                  <a:moveTo>
                    <a:pt x="132" y="17"/>
                  </a:moveTo>
                  <a:lnTo>
                    <a:pt x="128" y="19"/>
                  </a:lnTo>
                  <a:lnTo>
                    <a:pt x="121" y="25"/>
                  </a:lnTo>
                  <a:lnTo>
                    <a:pt x="119" y="27"/>
                  </a:lnTo>
                  <a:lnTo>
                    <a:pt x="124" y="27"/>
                  </a:lnTo>
                  <a:lnTo>
                    <a:pt x="128" y="25"/>
                  </a:lnTo>
                  <a:lnTo>
                    <a:pt x="136" y="17"/>
                  </a:lnTo>
                  <a:lnTo>
                    <a:pt x="132" y="17"/>
                  </a:lnTo>
                  <a:close/>
                  <a:moveTo>
                    <a:pt x="113" y="93"/>
                  </a:moveTo>
                  <a:lnTo>
                    <a:pt x="111" y="93"/>
                  </a:lnTo>
                  <a:lnTo>
                    <a:pt x="109" y="91"/>
                  </a:lnTo>
                  <a:lnTo>
                    <a:pt x="107" y="87"/>
                  </a:lnTo>
                  <a:lnTo>
                    <a:pt x="103" y="85"/>
                  </a:lnTo>
                  <a:lnTo>
                    <a:pt x="99" y="85"/>
                  </a:lnTo>
                  <a:lnTo>
                    <a:pt x="95" y="87"/>
                  </a:lnTo>
                  <a:lnTo>
                    <a:pt x="93" y="91"/>
                  </a:lnTo>
                  <a:lnTo>
                    <a:pt x="93" y="93"/>
                  </a:lnTo>
                  <a:lnTo>
                    <a:pt x="93" y="95"/>
                  </a:lnTo>
                  <a:lnTo>
                    <a:pt x="91" y="99"/>
                  </a:lnTo>
                  <a:lnTo>
                    <a:pt x="91" y="99"/>
                  </a:lnTo>
                  <a:lnTo>
                    <a:pt x="91" y="101"/>
                  </a:lnTo>
                  <a:lnTo>
                    <a:pt x="93" y="101"/>
                  </a:lnTo>
                  <a:lnTo>
                    <a:pt x="93" y="101"/>
                  </a:lnTo>
                  <a:lnTo>
                    <a:pt x="93" y="103"/>
                  </a:lnTo>
                  <a:lnTo>
                    <a:pt x="93" y="103"/>
                  </a:lnTo>
                  <a:lnTo>
                    <a:pt x="97" y="109"/>
                  </a:lnTo>
                  <a:lnTo>
                    <a:pt x="101" y="109"/>
                  </a:lnTo>
                  <a:lnTo>
                    <a:pt x="107" y="105"/>
                  </a:lnTo>
                  <a:lnTo>
                    <a:pt x="111" y="103"/>
                  </a:lnTo>
                  <a:lnTo>
                    <a:pt x="113" y="101"/>
                  </a:lnTo>
                  <a:lnTo>
                    <a:pt x="113" y="99"/>
                  </a:lnTo>
                  <a:lnTo>
                    <a:pt x="113" y="97"/>
                  </a:lnTo>
                  <a:lnTo>
                    <a:pt x="113" y="95"/>
                  </a:lnTo>
                  <a:lnTo>
                    <a:pt x="113" y="93"/>
                  </a:lnTo>
                  <a:close/>
                  <a:moveTo>
                    <a:pt x="47" y="89"/>
                  </a:moveTo>
                  <a:lnTo>
                    <a:pt x="47" y="79"/>
                  </a:lnTo>
                  <a:lnTo>
                    <a:pt x="45" y="70"/>
                  </a:lnTo>
                  <a:lnTo>
                    <a:pt x="41" y="64"/>
                  </a:lnTo>
                  <a:lnTo>
                    <a:pt x="39" y="56"/>
                  </a:lnTo>
                  <a:lnTo>
                    <a:pt x="41" y="54"/>
                  </a:lnTo>
                  <a:lnTo>
                    <a:pt x="43" y="52"/>
                  </a:lnTo>
                  <a:lnTo>
                    <a:pt x="45" y="52"/>
                  </a:lnTo>
                  <a:lnTo>
                    <a:pt x="43" y="48"/>
                  </a:lnTo>
                  <a:lnTo>
                    <a:pt x="43" y="43"/>
                  </a:lnTo>
                  <a:lnTo>
                    <a:pt x="43" y="43"/>
                  </a:lnTo>
                  <a:lnTo>
                    <a:pt x="41" y="43"/>
                  </a:lnTo>
                  <a:lnTo>
                    <a:pt x="39" y="43"/>
                  </a:lnTo>
                  <a:lnTo>
                    <a:pt x="37" y="45"/>
                  </a:lnTo>
                  <a:lnTo>
                    <a:pt x="37" y="48"/>
                  </a:lnTo>
                  <a:lnTo>
                    <a:pt x="35" y="45"/>
                  </a:lnTo>
                  <a:lnTo>
                    <a:pt x="35" y="45"/>
                  </a:lnTo>
                  <a:lnTo>
                    <a:pt x="33" y="45"/>
                  </a:lnTo>
                  <a:lnTo>
                    <a:pt x="33" y="45"/>
                  </a:lnTo>
                  <a:lnTo>
                    <a:pt x="33" y="45"/>
                  </a:lnTo>
                  <a:lnTo>
                    <a:pt x="33" y="45"/>
                  </a:lnTo>
                  <a:lnTo>
                    <a:pt x="35" y="43"/>
                  </a:lnTo>
                  <a:lnTo>
                    <a:pt x="31" y="41"/>
                  </a:lnTo>
                  <a:lnTo>
                    <a:pt x="25" y="39"/>
                  </a:lnTo>
                  <a:lnTo>
                    <a:pt x="18" y="37"/>
                  </a:lnTo>
                  <a:lnTo>
                    <a:pt x="12" y="37"/>
                  </a:lnTo>
                  <a:lnTo>
                    <a:pt x="12" y="37"/>
                  </a:lnTo>
                  <a:lnTo>
                    <a:pt x="10" y="35"/>
                  </a:lnTo>
                  <a:lnTo>
                    <a:pt x="8" y="35"/>
                  </a:lnTo>
                  <a:lnTo>
                    <a:pt x="6" y="37"/>
                  </a:lnTo>
                  <a:lnTo>
                    <a:pt x="4" y="39"/>
                  </a:lnTo>
                  <a:lnTo>
                    <a:pt x="2" y="43"/>
                  </a:lnTo>
                  <a:lnTo>
                    <a:pt x="0" y="45"/>
                  </a:lnTo>
                  <a:lnTo>
                    <a:pt x="0" y="48"/>
                  </a:lnTo>
                  <a:lnTo>
                    <a:pt x="2" y="54"/>
                  </a:lnTo>
                  <a:lnTo>
                    <a:pt x="2" y="56"/>
                  </a:lnTo>
                  <a:lnTo>
                    <a:pt x="2" y="58"/>
                  </a:lnTo>
                  <a:lnTo>
                    <a:pt x="4" y="60"/>
                  </a:lnTo>
                  <a:lnTo>
                    <a:pt x="6" y="62"/>
                  </a:lnTo>
                  <a:lnTo>
                    <a:pt x="6" y="64"/>
                  </a:lnTo>
                  <a:lnTo>
                    <a:pt x="8" y="70"/>
                  </a:lnTo>
                  <a:lnTo>
                    <a:pt x="10" y="85"/>
                  </a:lnTo>
                  <a:lnTo>
                    <a:pt x="14" y="91"/>
                  </a:lnTo>
                  <a:lnTo>
                    <a:pt x="16" y="91"/>
                  </a:lnTo>
                  <a:lnTo>
                    <a:pt x="16" y="93"/>
                  </a:lnTo>
                  <a:lnTo>
                    <a:pt x="18" y="95"/>
                  </a:lnTo>
                  <a:lnTo>
                    <a:pt x="20" y="97"/>
                  </a:lnTo>
                  <a:lnTo>
                    <a:pt x="22" y="99"/>
                  </a:lnTo>
                  <a:lnTo>
                    <a:pt x="25" y="99"/>
                  </a:lnTo>
                  <a:lnTo>
                    <a:pt x="25" y="99"/>
                  </a:lnTo>
                  <a:lnTo>
                    <a:pt x="27" y="103"/>
                  </a:lnTo>
                  <a:lnTo>
                    <a:pt x="27" y="103"/>
                  </a:lnTo>
                  <a:lnTo>
                    <a:pt x="27" y="105"/>
                  </a:lnTo>
                  <a:lnTo>
                    <a:pt x="29" y="107"/>
                  </a:lnTo>
                  <a:lnTo>
                    <a:pt x="37" y="101"/>
                  </a:lnTo>
                  <a:lnTo>
                    <a:pt x="43" y="95"/>
                  </a:lnTo>
                  <a:lnTo>
                    <a:pt x="47" y="89"/>
                  </a:lnTo>
                  <a:close/>
                  <a:moveTo>
                    <a:pt x="101" y="39"/>
                  </a:moveTo>
                  <a:lnTo>
                    <a:pt x="101" y="39"/>
                  </a:lnTo>
                  <a:lnTo>
                    <a:pt x="107" y="41"/>
                  </a:lnTo>
                  <a:lnTo>
                    <a:pt x="107" y="39"/>
                  </a:lnTo>
                  <a:lnTo>
                    <a:pt x="109" y="37"/>
                  </a:lnTo>
                  <a:lnTo>
                    <a:pt x="109" y="37"/>
                  </a:lnTo>
                  <a:lnTo>
                    <a:pt x="105" y="37"/>
                  </a:lnTo>
                  <a:lnTo>
                    <a:pt x="95" y="33"/>
                  </a:lnTo>
                  <a:lnTo>
                    <a:pt x="93" y="31"/>
                  </a:lnTo>
                  <a:lnTo>
                    <a:pt x="91" y="31"/>
                  </a:lnTo>
                  <a:lnTo>
                    <a:pt x="86" y="29"/>
                  </a:lnTo>
                  <a:lnTo>
                    <a:pt x="86" y="27"/>
                  </a:lnTo>
                  <a:lnTo>
                    <a:pt x="84" y="27"/>
                  </a:lnTo>
                  <a:lnTo>
                    <a:pt x="82" y="29"/>
                  </a:lnTo>
                  <a:lnTo>
                    <a:pt x="80" y="29"/>
                  </a:lnTo>
                  <a:lnTo>
                    <a:pt x="78" y="27"/>
                  </a:lnTo>
                  <a:lnTo>
                    <a:pt x="78" y="29"/>
                  </a:lnTo>
                  <a:lnTo>
                    <a:pt x="74" y="29"/>
                  </a:lnTo>
                  <a:lnTo>
                    <a:pt x="72" y="27"/>
                  </a:lnTo>
                  <a:lnTo>
                    <a:pt x="70" y="25"/>
                  </a:lnTo>
                  <a:lnTo>
                    <a:pt x="68" y="23"/>
                  </a:lnTo>
                  <a:lnTo>
                    <a:pt x="66" y="21"/>
                  </a:lnTo>
                  <a:lnTo>
                    <a:pt x="66" y="19"/>
                  </a:lnTo>
                  <a:lnTo>
                    <a:pt x="66" y="15"/>
                  </a:lnTo>
                  <a:lnTo>
                    <a:pt x="64" y="10"/>
                  </a:lnTo>
                  <a:lnTo>
                    <a:pt x="62" y="6"/>
                  </a:lnTo>
                  <a:lnTo>
                    <a:pt x="58" y="4"/>
                  </a:lnTo>
                  <a:lnTo>
                    <a:pt x="51" y="0"/>
                  </a:lnTo>
                  <a:lnTo>
                    <a:pt x="51" y="0"/>
                  </a:lnTo>
                  <a:lnTo>
                    <a:pt x="49" y="2"/>
                  </a:lnTo>
                  <a:lnTo>
                    <a:pt x="45" y="6"/>
                  </a:lnTo>
                  <a:lnTo>
                    <a:pt x="43" y="6"/>
                  </a:lnTo>
                  <a:lnTo>
                    <a:pt x="43" y="8"/>
                  </a:lnTo>
                  <a:lnTo>
                    <a:pt x="41" y="12"/>
                  </a:lnTo>
                  <a:lnTo>
                    <a:pt x="41" y="15"/>
                  </a:lnTo>
                  <a:lnTo>
                    <a:pt x="41" y="17"/>
                  </a:lnTo>
                  <a:lnTo>
                    <a:pt x="41" y="17"/>
                  </a:lnTo>
                  <a:lnTo>
                    <a:pt x="43" y="23"/>
                  </a:lnTo>
                  <a:lnTo>
                    <a:pt x="45" y="23"/>
                  </a:lnTo>
                  <a:lnTo>
                    <a:pt x="47" y="25"/>
                  </a:lnTo>
                  <a:lnTo>
                    <a:pt x="47" y="25"/>
                  </a:lnTo>
                  <a:lnTo>
                    <a:pt x="49" y="25"/>
                  </a:lnTo>
                  <a:lnTo>
                    <a:pt x="49" y="27"/>
                  </a:lnTo>
                  <a:lnTo>
                    <a:pt x="49" y="29"/>
                  </a:lnTo>
                  <a:lnTo>
                    <a:pt x="49" y="29"/>
                  </a:lnTo>
                  <a:lnTo>
                    <a:pt x="49" y="31"/>
                  </a:lnTo>
                  <a:lnTo>
                    <a:pt x="45" y="31"/>
                  </a:lnTo>
                  <a:lnTo>
                    <a:pt x="45" y="33"/>
                  </a:lnTo>
                  <a:lnTo>
                    <a:pt x="43" y="43"/>
                  </a:lnTo>
                  <a:lnTo>
                    <a:pt x="43" y="43"/>
                  </a:lnTo>
                  <a:lnTo>
                    <a:pt x="43" y="43"/>
                  </a:lnTo>
                  <a:lnTo>
                    <a:pt x="43" y="45"/>
                  </a:lnTo>
                  <a:lnTo>
                    <a:pt x="43" y="48"/>
                  </a:lnTo>
                  <a:lnTo>
                    <a:pt x="45" y="50"/>
                  </a:lnTo>
                  <a:lnTo>
                    <a:pt x="47" y="52"/>
                  </a:lnTo>
                  <a:lnTo>
                    <a:pt x="49" y="54"/>
                  </a:lnTo>
                  <a:lnTo>
                    <a:pt x="53" y="56"/>
                  </a:lnTo>
                  <a:lnTo>
                    <a:pt x="55" y="56"/>
                  </a:lnTo>
                  <a:lnTo>
                    <a:pt x="60" y="56"/>
                  </a:lnTo>
                  <a:lnTo>
                    <a:pt x="64" y="54"/>
                  </a:lnTo>
                  <a:lnTo>
                    <a:pt x="68" y="52"/>
                  </a:lnTo>
                  <a:lnTo>
                    <a:pt x="97" y="39"/>
                  </a:lnTo>
                  <a:lnTo>
                    <a:pt x="101" y="3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2" name="Freeform 26"/>
            <p:cNvSpPr>
              <a:spLocks noEditPoints="1"/>
            </p:cNvSpPr>
            <p:nvPr/>
          </p:nvSpPr>
          <p:spPr bwMode="auto">
            <a:xfrm>
              <a:off x="10885488" y="4359275"/>
              <a:ext cx="92075" cy="160337"/>
            </a:xfrm>
            <a:custGeom>
              <a:avLst/>
              <a:gdLst>
                <a:gd name="T0" fmla="*/ 56 w 58"/>
                <a:gd name="T1" fmla="*/ 2 h 101"/>
                <a:gd name="T2" fmla="*/ 56 w 58"/>
                <a:gd name="T3" fmla="*/ 2 h 101"/>
                <a:gd name="T4" fmla="*/ 54 w 58"/>
                <a:gd name="T5" fmla="*/ 0 h 101"/>
                <a:gd name="T6" fmla="*/ 27 w 58"/>
                <a:gd name="T7" fmla="*/ 45 h 101"/>
                <a:gd name="T8" fmla="*/ 27 w 58"/>
                <a:gd name="T9" fmla="*/ 43 h 101"/>
                <a:gd name="T10" fmla="*/ 27 w 58"/>
                <a:gd name="T11" fmla="*/ 41 h 101"/>
                <a:gd name="T12" fmla="*/ 27 w 58"/>
                <a:gd name="T13" fmla="*/ 43 h 101"/>
                <a:gd name="T14" fmla="*/ 25 w 58"/>
                <a:gd name="T15" fmla="*/ 45 h 101"/>
                <a:gd name="T16" fmla="*/ 27 w 58"/>
                <a:gd name="T17" fmla="*/ 45 h 101"/>
                <a:gd name="T18" fmla="*/ 50 w 58"/>
                <a:gd name="T19" fmla="*/ 2 h 101"/>
                <a:gd name="T20" fmla="*/ 48 w 58"/>
                <a:gd name="T21" fmla="*/ 2 h 101"/>
                <a:gd name="T22" fmla="*/ 44 w 58"/>
                <a:gd name="T23" fmla="*/ 10 h 101"/>
                <a:gd name="T24" fmla="*/ 40 w 58"/>
                <a:gd name="T25" fmla="*/ 10 h 101"/>
                <a:gd name="T26" fmla="*/ 42 w 58"/>
                <a:gd name="T27" fmla="*/ 12 h 101"/>
                <a:gd name="T28" fmla="*/ 42 w 58"/>
                <a:gd name="T29" fmla="*/ 12 h 101"/>
                <a:gd name="T30" fmla="*/ 40 w 58"/>
                <a:gd name="T31" fmla="*/ 16 h 101"/>
                <a:gd name="T32" fmla="*/ 46 w 58"/>
                <a:gd name="T33" fmla="*/ 12 h 101"/>
                <a:gd name="T34" fmla="*/ 52 w 58"/>
                <a:gd name="T35" fmla="*/ 12 h 101"/>
                <a:gd name="T36" fmla="*/ 52 w 58"/>
                <a:gd name="T37" fmla="*/ 6 h 101"/>
                <a:gd name="T38" fmla="*/ 29 w 58"/>
                <a:gd name="T39" fmla="*/ 76 h 101"/>
                <a:gd name="T40" fmla="*/ 29 w 58"/>
                <a:gd name="T41" fmla="*/ 74 h 101"/>
                <a:gd name="T42" fmla="*/ 27 w 58"/>
                <a:gd name="T43" fmla="*/ 62 h 101"/>
                <a:gd name="T44" fmla="*/ 27 w 58"/>
                <a:gd name="T45" fmla="*/ 58 h 101"/>
                <a:gd name="T46" fmla="*/ 23 w 58"/>
                <a:gd name="T47" fmla="*/ 56 h 101"/>
                <a:gd name="T48" fmla="*/ 15 w 58"/>
                <a:gd name="T49" fmla="*/ 58 h 101"/>
                <a:gd name="T50" fmla="*/ 7 w 58"/>
                <a:gd name="T51" fmla="*/ 74 h 101"/>
                <a:gd name="T52" fmla="*/ 5 w 58"/>
                <a:gd name="T53" fmla="*/ 87 h 101"/>
                <a:gd name="T54" fmla="*/ 7 w 58"/>
                <a:gd name="T55" fmla="*/ 91 h 101"/>
                <a:gd name="T56" fmla="*/ 7 w 58"/>
                <a:gd name="T57" fmla="*/ 95 h 101"/>
                <a:gd name="T58" fmla="*/ 0 w 58"/>
                <a:gd name="T59" fmla="*/ 101 h 101"/>
                <a:gd name="T60" fmla="*/ 7 w 58"/>
                <a:gd name="T61" fmla="*/ 101 h 101"/>
                <a:gd name="T62" fmla="*/ 11 w 58"/>
                <a:gd name="T63" fmla="*/ 97 h 101"/>
                <a:gd name="T64" fmla="*/ 15 w 58"/>
                <a:gd name="T65" fmla="*/ 99 h 101"/>
                <a:gd name="T66" fmla="*/ 17 w 58"/>
                <a:gd name="T67" fmla="*/ 99 h 101"/>
                <a:gd name="T68" fmla="*/ 17 w 58"/>
                <a:gd name="T69" fmla="*/ 97 h 101"/>
                <a:gd name="T70" fmla="*/ 21 w 58"/>
                <a:gd name="T71" fmla="*/ 95 h 101"/>
                <a:gd name="T72" fmla="*/ 27 w 58"/>
                <a:gd name="T73" fmla="*/ 91 h 101"/>
                <a:gd name="T74" fmla="*/ 27 w 58"/>
                <a:gd name="T75" fmla="*/ 87 h 101"/>
                <a:gd name="T76" fmla="*/ 27 w 58"/>
                <a:gd name="T77" fmla="*/ 85 h 101"/>
                <a:gd name="T78" fmla="*/ 29 w 58"/>
                <a:gd name="T79" fmla="*/ 83 h 101"/>
                <a:gd name="T80" fmla="*/ 27 w 58"/>
                <a:gd name="T81" fmla="*/ 78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8" h="101">
                  <a:moveTo>
                    <a:pt x="54" y="0"/>
                  </a:moveTo>
                  <a:lnTo>
                    <a:pt x="56" y="2"/>
                  </a:lnTo>
                  <a:lnTo>
                    <a:pt x="56" y="2"/>
                  </a:lnTo>
                  <a:lnTo>
                    <a:pt x="56" y="2"/>
                  </a:lnTo>
                  <a:lnTo>
                    <a:pt x="58" y="0"/>
                  </a:lnTo>
                  <a:lnTo>
                    <a:pt x="54" y="0"/>
                  </a:lnTo>
                  <a:close/>
                  <a:moveTo>
                    <a:pt x="27" y="45"/>
                  </a:moveTo>
                  <a:lnTo>
                    <a:pt x="27" y="45"/>
                  </a:lnTo>
                  <a:lnTo>
                    <a:pt x="29" y="43"/>
                  </a:lnTo>
                  <a:lnTo>
                    <a:pt x="27" y="43"/>
                  </a:lnTo>
                  <a:lnTo>
                    <a:pt x="29" y="41"/>
                  </a:lnTo>
                  <a:lnTo>
                    <a:pt x="27" y="41"/>
                  </a:lnTo>
                  <a:lnTo>
                    <a:pt x="27" y="41"/>
                  </a:lnTo>
                  <a:lnTo>
                    <a:pt x="27" y="43"/>
                  </a:lnTo>
                  <a:lnTo>
                    <a:pt x="25" y="43"/>
                  </a:lnTo>
                  <a:lnTo>
                    <a:pt x="25" y="45"/>
                  </a:lnTo>
                  <a:lnTo>
                    <a:pt x="27" y="45"/>
                  </a:lnTo>
                  <a:lnTo>
                    <a:pt x="27" y="45"/>
                  </a:lnTo>
                  <a:close/>
                  <a:moveTo>
                    <a:pt x="52" y="6"/>
                  </a:moveTo>
                  <a:lnTo>
                    <a:pt x="50" y="2"/>
                  </a:lnTo>
                  <a:lnTo>
                    <a:pt x="50" y="0"/>
                  </a:lnTo>
                  <a:lnTo>
                    <a:pt x="48" y="2"/>
                  </a:lnTo>
                  <a:lnTo>
                    <a:pt x="46" y="6"/>
                  </a:lnTo>
                  <a:lnTo>
                    <a:pt x="44" y="10"/>
                  </a:lnTo>
                  <a:lnTo>
                    <a:pt x="40" y="8"/>
                  </a:lnTo>
                  <a:lnTo>
                    <a:pt x="40" y="10"/>
                  </a:lnTo>
                  <a:lnTo>
                    <a:pt x="40" y="12"/>
                  </a:lnTo>
                  <a:lnTo>
                    <a:pt x="42" y="12"/>
                  </a:lnTo>
                  <a:lnTo>
                    <a:pt x="42" y="12"/>
                  </a:lnTo>
                  <a:lnTo>
                    <a:pt x="42" y="12"/>
                  </a:lnTo>
                  <a:lnTo>
                    <a:pt x="40" y="16"/>
                  </a:lnTo>
                  <a:lnTo>
                    <a:pt x="40" y="16"/>
                  </a:lnTo>
                  <a:lnTo>
                    <a:pt x="44" y="14"/>
                  </a:lnTo>
                  <a:lnTo>
                    <a:pt x="46" y="12"/>
                  </a:lnTo>
                  <a:lnTo>
                    <a:pt x="48" y="12"/>
                  </a:lnTo>
                  <a:lnTo>
                    <a:pt x="52" y="12"/>
                  </a:lnTo>
                  <a:lnTo>
                    <a:pt x="50" y="8"/>
                  </a:lnTo>
                  <a:lnTo>
                    <a:pt x="52" y="6"/>
                  </a:lnTo>
                  <a:close/>
                  <a:moveTo>
                    <a:pt x="27" y="78"/>
                  </a:moveTo>
                  <a:lnTo>
                    <a:pt x="29" y="76"/>
                  </a:lnTo>
                  <a:lnTo>
                    <a:pt x="29" y="74"/>
                  </a:lnTo>
                  <a:lnTo>
                    <a:pt x="29" y="74"/>
                  </a:lnTo>
                  <a:lnTo>
                    <a:pt x="29" y="66"/>
                  </a:lnTo>
                  <a:lnTo>
                    <a:pt x="27" y="62"/>
                  </a:lnTo>
                  <a:lnTo>
                    <a:pt x="25" y="60"/>
                  </a:lnTo>
                  <a:lnTo>
                    <a:pt x="27" y="58"/>
                  </a:lnTo>
                  <a:lnTo>
                    <a:pt x="27" y="58"/>
                  </a:lnTo>
                  <a:lnTo>
                    <a:pt x="23" y="56"/>
                  </a:lnTo>
                  <a:lnTo>
                    <a:pt x="19" y="56"/>
                  </a:lnTo>
                  <a:lnTo>
                    <a:pt x="15" y="58"/>
                  </a:lnTo>
                  <a:lnTo>
                    <a:pt x="7" y="72"/>
                  </a:lnTo>
                  <a:lnTo>
                    <a:pt x="7" y="74"/>
                  </a:lnTo>
                  <a:lnTo>
                    <a:pt x="5" y="83"/>
                  </a:lnTo>
                  <a:lnTo>
                    <a:pt x="5" y="87"/>
                  </a:lnTo>
                  <a:lnTo>
                    <a:pt x="5" y="89"/>
                  </a:lnTo>
                  <a:lnTo>
                    <a:pt x="7" y="91"/>
                  </a:lnTo>
                  <a:lnTo>
                    <a:pt x="7" y="93"/>
                  </a:lnTo>
                  <a:lnTo>
                    <a:pt x="7" y="95"/>
                  </a:lnTo>
                  <a:lnTo>
                    <a:pt x="7" y="97"/>
                  </a:lnTo>
                  <a:lnTo>
                    <a:pt x="0" y="101"/>
                  </a:lnTo>
                  <a:lnTo>
                    <a:pt x="3" y="101"/>
                  </a:lnTo>
                  <a:lnTo>
                    <a:pt x="7" y="101"/>
                  </a:lnTo>
                  <a:lnTo>
                    <a:pt x="9" y="99"/>
                  </a:lnTo>
                  <a:lnTo>
                    <a:pt x="11" y="97"/>
                  </a:lnTo>
                  <a:lnTo>
                    <a:pt x="13" y="99"/>
                  </a:lnTo>
                  <a:lnTo>
                    <a:pt x="15" y="99"/>
                  </a:lnTo>
                  <a:lnTo>
                    <a:pt x="15" y="99"/>
                  </a:lnTo>
                  <a:lnTo>
                    <a:pt x="17" y="99"/>
                  </a:lnTo>
                  <a:lnTo>
                    <a:pt x="17" y="97"/>
                  </a:lnTo>
                  <a:lnTo>
                    <a:pt x="17" y="97"/>
                  </a:lnTo>
                  <a:lnTo>
                    <a:pt x="19" y="95"/>
                  </a:lnTo>
                  <a:lnTo>
                    <a:pt x="21" y="95"/>
                  </a:lnTo>
                  <a:lnTo>
                    <a:pt x="21" y="95"/>
                  </a:lnTo>
                  <a:lnTo>
                    <a:pt x="27" y="91"/>
                  </a:lnTo>
                  <a:lnTo>
                    <a:pt x="27" y="89"/>
                  </a:lnTo>
                  <a:lnTo>
                    <a:pt x="27" y="87"/>
                  </a:lnTo>
                  <a:lnTo>
                    <a:pt x="27" y="87"/>
                  </a:lnTo>
                  <a:lnTo>
                    <a:pt x="27" y="85"/>
                  </a:lnTo>
                  <a:lnTo>
                    <a:pt x="29" y="85"/>
                  </a:lnTo>
                  <a:lnTo>
                    <a:pt x="29" y="83"/>
                  </a:lnTo>
                  <a:lnTo>
                    <a:pt x="27" y="80"/>
                  </a:lnTo>
                  <a:lnTo>
                    <a:pt x="27" y="7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3" name="Freeform 27"/>
            <p:cNvSpPr>
              <a:spLocks/>
            </p:cNvSpPr>
            <p:nvPr/>
          </p:nvSpPr>
          <p:spPr bwMode="auto">
            <a:xfrm>
              <a:off x="10810875" y="3487738"/>
              <a:ext cx="74613" cy="117475"/>
            </a:xfrm>
            <a:custGeom>
              <a:avLst/>
              <a:gdLst>
                <a:gd name="T0" fmla="*/ 17 w 47"/>
                <a:gd name="T1" fmla="*/ 6 h 74"/>
                <a:gd name="T2" fmla="*/ 21 w 47"/>
                <a:gd name="T3" fmla="*/ 4 h 74"/>
                <a:gd name="T4" fmla="*/ 31 w 47"/>
                <a:gd name="T5" fmla="*/ 8 h 74"/>
                <a:gd name="T6" fmla="*/ 35 w 47"/>
                <a:gd name="T7" fmla="*/ 12 h 74"/>
                <a:gd name="T8" fmla="*/ 39 w 47"/>
                <a:gd name="T9" fmla="*/ 18 h 74"/>
                <a:gd name="T10" fmla="*/ 43 w 47"/>
                <a:gd name="T11" fmla="*/ 31 h 74"/>
                <a:gd name="T12" fmla="*/ 43 w 47"/>
                <a:gd name="T13" fmla="*/ 35 h 74"/>
                <a:gd name="T14" fmla="*/ 45 w 47"/>
                <a:gd name="T15" fmla="*/ 37 h 74"/>
                <a:gd name="T16" fmla="*/ 47 w 47"/>
                <a:gd name="T17" fmla="*/ 49 h 74"/>
                <a:gd name="T18" fmla="*/ 45 w 47"/>
                <a:gd name="T19" fmla="*/ 64 h 74"/>
                <a:gd name="T20" fmla="*/ 43 w 47"/>
                <a:gd name="T21" fmla="*/ 66 h 74"/>
                <a:gd name="T22" fmla="*/ 41 w 47"/>
                <a:gd name="T23" fmla="*/ 66 h 74"/>
                <a:gd name="T24" fmla="*/ 39 w 47"/>
                <a:gd name="T25" fmla="*/ 66 h 74"/>
                <a:gd name="T26" fmla="*/ 37 w 47"/>
                <a:gd name="T27" fmla="*/ 70 h 74"/>
                <a:gd name="T28" fmla="*/ 35 w 47"/>
                <a:gd name="T29" fmla="*/ 72 h 74"/>
                <a:gd name="T30" fmla="*/ 33 w 47"/>
                <a:gd name="T31" fmla="*/ 74 h 74"/>
                <a:gd name="T32" fmla="*/ 29 w 47"/>
                <a:gd name="T33" fmla="*/ 72 h 74"/>
                <a:gd name="T34" fmla="*/ 29 w 47"/>
                <a:gd name="T35" fmla="*/ 64 h 74"/>
                <a:gd name="T36" fmla="*/ 27 w 47"/>
                <a:gd name="T37" fmla="*/ 62 h 74"/>
                <a:gd name="T38" fmla="*/ 25 w 47"/>
                <a:gd name="T39" fmla="*/ 58 h 74"/>
                <a:gd name="T40" fmla="*/ 21 w 47"/>
                <a:gd name="T41" fmla="*/ 49 h 74"/>
                <a:gd name="T42" fmla="*/ 19 w 47"/>
                <a:gd name="T43" fmla="*/ 43 h 74"/>
                <a:gd name="T44" fmla="*/ 17 w 47"/>
                <a:gd name="T45" fmla="*/ 39 h 74"/>
                <a:gd name="T46" fmla="*/ 10 w 47"/>
                <a:gd name="T47" fmla="*/ 35 h 74"/>
                <a:gd name="T48" fmla="*/ 8 w 47"/>
                <a:gd name="T49" fmla="*/ 31 h 74"/>
                <a:gd name="T50" fmla="*/ 6 w 47"/>
                <a:gd name="T51" fmla="*/ 29 h 74"/>
                <a:gd name="T52" fmla="*/ 4 w 47"/>
                <a:gd name="T53" fmla="*/ 27 h 74"/>
                <a:gd name="T54" fmla="*/ 2 w 47"/>
                <a:gd name="T55" fmla="*/ 21 h 74"/>
                <a:gd name="T56" fmla="*/ 0 w 47"/>
                <a:gd name="T57" fmla="*/ 18 h 74"/>
                <a:gd name="T58" fmla="*/ 2 w 47"/>
                <a:gd name="T59" fmla="*/ 16 h 74"/>
                <a:gd name="T60" fmla="*/ 4 w 47"/>
                <a:gd name="T61" fmla="*/ 12 h 74"/>
                <a:gd name="T62" fmla="*/ 2 w 47"/>
                <a:gd name="T63" fmla="*/ 12 h 74"/>
                <a:gd name="T64" fmla="*/ 0 w 47"/>
                <a:gd name="T65" fmla="*/ 10 h 74"/>
                <a:gd name="T66" fmla="*/ 6 w 47"/>
                <a:gd name="T67" fmla="*/ 0 h 74"/>
                <a:gd name="T68" fmla="*/ 12 w 47"/>
                <a:gd name="T69" fmla="*/ 2 h 74"/>
                <a:gd name="T70" fmla="*/ 14 w 47"/>
                <a:gd name="T71" fmla="*/ 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7" h="74">
                  <a:moveTo>
                    <a:pt x="14" y="6"/>
                  </a:moveTo>
                  <a:lnTo>
                    <a:pt x="17" y="6"/>
                  </a:lnTo>
                  <a:lnTo>
                    <a:pt x="21" y="6"/>
                  </a:lnTo>
                  <a:lnTo>
                    <a:pt x="21" y="4"/>
                  </a:lnTo>
                  <a:lnTo>
                    <a:pt x="31" y="6"/>
                  </a:lnTo>
                  <a:lnTo>
                    <a:pt x="31" y="8"/>
                  </a:lnTo>
                  <a:lnTo>
                    <a:pt x="33" y="10"/>
                  </a:lnTo>
                  <a:lnTo>
                    <a:pt x="35" y="12"/>
                  </a:lnTo>
                  <a:lnTo>
                    <a:pt x="37" y="14"/>
                  </a:lnTo>
                  <a:lnTo>
                    <a:pt x="39" y="18"/>
                  </a:lnTo>
                  <a:lnTo>
                    <a:pt x="43" y="25"/>
                  </a:lnTo>
                  <a:lnTo>
                    <a:pt x="43" y="31"/>
                  </a:lnTo>
                  <a:lnTo>
                    <a:pt x="43" y="35"/>
                  </a:lnTo>
                  <a:lnTo>
                    <a:pt x="43" y="35"/>
                  </a:lnTo>
                  <a:lnTo>
                    <a:pt x="45" y="37"/>
                  </a:lnTo>
                  <a:lnTo>
                    <a:pt x="45" y="37"/>
                  </a:lnTo>
                  <a:lnTo>
                    <a:pt x="45" y="43"/>
                  </a:lnTo>
                  <a:lnTo>
                    <a:pt x="47" y="49"/>
                  </a:lnTo>
                  <a:lnTo>
                    <a:pt x="47" y="58"/>
                  </a:lnTo>
                  <a:lnTo>
                    <a:pt x="45" y="64"/>
                  </a:lnTo>
                  <a:lnTo>
                    <a:pt x="45" y="64"/>
                  </a:lnTo>
                  <a:lnTo>
                    <a:pt x="43" y="66"/>
                  </a:lnTo>
                  <a:lnTo>
                    <a:pt x="43" y="66"/>
                  </a:lnTo>
                  <a:lnTo>
                    <a:pt x="41" y="66"/>
                  </a:lnTo>
                  <a:lnTo>
                    <a:pt x="39" y="66"/>
                  </a:lnTo>
                  <a:lnTo>
                    <a:pt x="39" y="66"/>
                  </a:lnTo>
                  <a:lnTo>
                    <a:pt x="37" y="68"/>
                  </a:lnTo>
                  <a:lnTo>
                    <a:pt x="37" y="70"/>
                  </a:lnTo>
                  <a:lnTo>
                    <a:pt x="35" y="70"/>
                  </a:lnTo>
                  <a:lnTo>
                    <a:pt x="35" y="72"/>
                  </a:lnTo>
                  <a:lnTo>
                    <a:pt x="35" y="74"/>
                  </a:lnTo>
                  <a:lnTo>
                    <a:pt x="33" y="74"/>
                  </a:lnTo>
                  <a:lnTo>
                    <a:pt x="31" y="74"/>
                  </a:lnTo>
                  <a:lnTo>
                    <a:pt x="29" y="72"/>
                  </a:lnTo>
                  <a:lnTo>
                    <a:pt x="29" y="68"/>
                  </a:lnTo>
                  <a:lnTo>
                    <a:pt x="29" y="64"/>
                  </a:lnTo>
                  <a:lnTo>
                    <a:pt x="29" y="62"/>
                  </a:lnTo>
                  <a:lnTo>
                    <a:pt x="27" y="62"/>
                  </a:lnTo>
                  <a:lnTo>
                    <a:pt x="25" y="60"/>
                  </a:lnTo>
                  <a:lnTo>
                    <a:pt x="25" y="58"/>
                  </a:lnTo>
                  <a:lnTo>
                    <a:pt x="23" y="51"/>
                  </a:lnTo>
                  <a:lnTo>
                    <a:pt x="21" y="49"/>
                  </a:lnTo>
                  <a:lnTo>
                    <a:pt x="19" y="45"/>
                  </a:lnTo>
                  <a:lnTo>
                    <a:pt x="19" y="43"/>
                  </a:lnTo>
                  <a:lnTo>
                    <a:pt x="17" y="41"/>
                  </a:lnTo>
                  <a:lnTo>
                    <a:pt x="17" y="39"/>
                  </a:lnTo>
                  <a:lnTo>
                    <a:pt x="12" y="35"/>
                  </a:lnTo>
                  <a:lnTo>
                    <a:pt x="10" y="35"/>
                  </a:lnTo>
                  <a:lnTo>
                    <a:pt x="10" y="33"/>
                  </a:lnTo>
                  <a:lnTo>
                    <a:pt x="8" y="31"/>
                  </a:lnTo>
                  <a:lnTo>
                    <a:pt x="8" y="29"/>
                  </a:lnTo>
                  <a:lnTo>
                    <a:pt x="6" y="29"/>
                  </a:lnTo>
                  <a:lnTo>
                    <a:pt x="6" y="29"/>
                  </a:lnTo>
                  <a:lnTo>
                    <a:pt x="4" y="27"/>
                  </a:lnTo>
                  <a:lnTo>
                    <a:pt x="4" y="23"/>
                  </a:lnTo>
                  <a:lnTo>
                    <a:pt x="2" y="21"/>
                  </a:lnTo>
                  <a:lnTo>
                    <a:pt x="2" y="21"/>
                  </a:lnTo>
                  <a:lnTo>
                    <a:pt x="0" y="18"/>
                  </a:lnTo>
                  <a:lnTo>
                    <a:pt x="0" y="18"/>
                  </a:lnTo>
                  <a:lnTo>
                    <a:pt x="2" y="16"/>
                  </a:lnTo>
                  <a:lnTo>
                    <a:pt x="4" y="14"/>
                  </a:lnTo>
                  <a:lnTo>
                    <a:pt x="4" y="12"/>
                  </a:lnTo>
                  <a:lnTo>
                    <a:pt x="4" y="12"/>
                  </a:lnTo>
                  <a:lnTo>
                    <a:pt x="2" y="12"/>
                  </a:lnTo>
                  <a:lnTo>
                    <a:pt x="0" y="12"/>
                  </a:lnTo>
                  <a:lnTo>
                    <a:pt x="0" y="10"/>
                  </a:lnTo>
                  <a:lnTo>
                    <a:pt x="2" y="2"/>
                  </a:lnTo>
                  <a:lnTo>
                    <a:pt x="6" y="0"/>
                  </a:lnTo>
                  <a:lnTo>
                    <a:pt x="8" y="2"/>
                  </a:lnTo>
                  <a:lnTo>
                    <a:pt x="12" y="2"/>
                  </a:lnTo>
                  <a:lnTo>
                    <a:pt x="14" y="6"/>
                  </a:lnTo>
                  <a:lnTo>
                    <a:pt x="14" y="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4" name="Freeform 28"/>
            <p:cNvSpPr>
              <a:spLocks noEditPoints="1"/>
            </p:cNvSpPr>
            <p:nvPr/>
          </p:nvSpPr>
          <p:spPr bwMode="auto">
            <a:xfrm>
              <a:off x="7880350" y="2674938"/>
              <a:ext cx="969963" cy="677862"/>
            </a:xfrm>
            <a:custGeom>
              <a:avLst/>
              <a:gdLst>
                <a:gd name="T0" fmla="*/ 547 w 611"/>
                <a:gd name="T1" fmla="*/ 252 h 427"/>
                <a:gd name="T2" fmla="*/ 573 w 611"/>
                <a:gd name="T3" fmla="*/ 262 h 427"/>
                <a:gd name="T4" fmla="*/ 99 w 611"/>
                <a:gd name="T5" fmla="*/ 421 h 427"/>
                <a:gd name="T6" fmla="*/ 604 w 611"/>
                <a:gd name="T7" fmla="*/ 163 h 427"/>
                <a:gd name="T8" fmla="*/ 532 w 611"/>
                <a:gd name="T9" fmla="*/ 118 h 427"/>
                <a:gd name="T10" fmla="*/ 510 w 611"/>
                <a:gd name="T11" fmla="*/ 116 h 427"/>
                <a:gd name="T12" fmla="*/ 491 w 611"/>
                <a:gd name="T13" fmla="*/ 113 h 427"/>
                <a:gd name="T14" fmla="*/ 481 w 611"/>
                <a:gd name="T15" fmla="*/ 122 h 427"/>
                <a:gd name="T16" fmla="*/ 466 w 611"/>
                <a:gd name="T17" fmla="*/ 118 h 427"/>
                <a:gd name="T18" fmla="*/ 417 w 611"/>
                <a:gd name="T19" fmla="*/ 109 h 427"/>
                <a:gd name="T20" fmla="*/ 398 w 611"/>
                <a:gd name="T21" fmla="*/ 113 h 427"/>
                <a:gd name="T22" fmla="*/ 406 w 611"/>
                <a:gd name="T23" fmla="*/ 91 h 427"/>
                <a:gd name="T24" fmla="*/ 452 w 611"/>
                <a:gd name="T25" fmla="*/ 78 h 427"/>
                <a:gd name="T26" fmla="*/ 444 w 611"/>
                <a:gd name="T27" fmla="*/ 62 h 427"/>
                <a:gd name="T28" fmla="*/ 411 w 611"/>
                <a:gd name="T29" fmla="*/ 72 h 427"/>
                <a:gd name="T30" fmla="*/ 396 w 611"/>
                <a:gd name="T31" fmla="*/ 70 h 427"/>
                <a:gd name="T32" fmla="*/ 361 w 611"/>
                <a:gd name="T33" fmla="*/ 85 h 427"/>
                <a:gd name="T34" fmla="*/ 328 w 611"/>
                <a:gd name="T35" fmla="*/ 35 h 427"/>
                <a:gd name="T36" fmla="*/ 293 w 611"/>
                <a:gd name="T37" fmla="*/ 33 h 427"/>
                <a:gd name="T38" fmla="*/ 252 w 611"/>
                <a:gd name="T39" fmla="*/ 31 h 427"/>
                <a:gd name="T40" fmla="*/ 202 w 611"/>
                <a:gd name="T41" fmla="*/ 21 h 427"/>
                <a:gd name="T42" fmla="*/ 163 w 611"/>
                <a:gd name="T43" fmla="*/ 0 h 427"/>
                <a:gd name="T44" fmla="*/ 144 w 611"/>
                <a:gd name="T45" fmla="*/ 2 h 427"/>
                <a:gd name="T46" fmla="*/ 122 w 611"/>
                <a:gd name="T47" fmla="*/ 12 h 427"/>
                <a:gd name="T48" fmla="*/ 114 w 611"/>
                <a:gd name="T49" fmla="*/ 19 h 427"/>
                <a:gd name="T50" fmla="*/ 105 w 611"/>
                <a:gd name="T51" fmla="*/ 21 h 427"/>
                <a:gd name="T52" fmla="*/ 56 w 611"/>
                <a:gd name="T53" fmla="*/ 14 h 427"/>
                <a:gd name="T54" fmla="*/ 29 w 611"/>
                <a:gd name="T55" fmla="*/ 23 h 427"/>
                <a:gd name="T56" fmla="*/ 21 w 611"/>
                <a:gd name="T57" fmla="*/ 35 h 427"/>
                <a:gd name="T58" fmla="*/ 19 w 611"/>
                <a:gd name="T59" fmla="*/ 45 h 427"/>
                <a:gd name="T60" fmla="*/ 21 w 611"/>
                <a:gd name="T61" fmla="*/ 70 h 427"/>
                <a:gd name="T62" fmla="*/ 23 w 611"/>
                <a:gd name="T63" fmla="*/ 120 h 427"/>
                <a:gd name="T64" fmla="*/ 41 w 611"/>
                <a:gd name="T65" fmla="*/ 161 h 427"/>
                <a:gd name="T66" fmla="*/ 23 w 611"/>
                <a:gd name="T67" fmla="*/ 188 h 427"/>
                <a:gd name="T68" fmla="*/ 43 w 611"/>
                <a:gd name="T69" fmla="*/ 215 h 427"/>
                <a:gd name="T70" fmla="*/ 27 w 611"/>
                <a:gd name="T71" fmla="*/ 246 h 427"/>
                <a:gd name="T72" fmla="*/ 19 w 611"/>
                <a:gd name="T73" fmla="*/ 274 h 427"/>
                <a:gd name="T74" fmla="*/ 41 w 611"/>
                <a:gd name="T75" fmla="*/ 291 h 427"/>
                <a:gd name="T76" fmla="*/ 50 w 611"/>
                <a:gd name="T77" fmla="*/ 328 h 427"/>
                <a:gd name="T78" fmla="*/ 70 w 611"/>
                <a:gd name="T79" fmla="*/ 355 h 427"/>
                <a:gd name="T80" fmla="*/ 78 w 611"/>
                <a:gd name="T81" fmla="*/ 384 h 427"/>
                <a:gd name="T82" fmla="*/ 116 w 611"/>
                <a:gd name="T83" fmla="*/ 413 h 427"/>
                <a:gd name="T84" fmla="*/ 134 w 611"/>
                <a:gd name="T85" fmla="*/ 374 h 427"/>
                <a:gd name="T86" fmla="*/ 138 w 611"/>
                <a:gd name="T87" fmla="*/ 369 h 427"/>
                <a:gd name="T88" fmla="*/ 149 w 611"/>
                <a:gd name="T89" fmla="*/ 355 h 427"/>
                <a:gd name="T90" fmla="*/ 159 w 611"/>
                <a:gd name="T91" fmla="*/ 297 h 427"/>
                <a:gd name="T92" fmla="*/ 173 w 611"/>
                <a:gd name="T93" fmla="*/ 285 h 427"/>
                <a:gd name="T94" fmla="*/ 192 w 611"/>
                <a:gd name="T95" fmla="*/ 283 h 427"/>
                <a:gd name="T96" fmla="*/ 200 w 611"/>
                <a:gd name="T97" fmla="*/ 274 h 427"/>
                <a:gd name="T98" fmla="*/ 221 w 611"/>
                <a:gd name="T99" fmla="*/ 264 h 427"/>
                <a:gd name="T100" fmla="*/ 241 w 611"/>
                <a:gd name="T101" fmla="*/ 260 h 427"/>
                <a:gd name="T102" fmla="*/ 241 w 611"/>
                <a:gd name="T103" fmla="*/ 279 h 427"/>
                <a:gd name="T104" fmla="*/ 248 w 611"/>
                <a:gd name="T105" fmla="*/ 291 h 427"/>
                <a:gd name="T106" fmla="*/ 305 w 611"/>
                <a:gd name="T107" fmla="*/ 281 h 427"/>
                <a:gd name="T108" fmla="*/ 328 w 611"/>
                <a:gd name="T109" fmla="*/ 260 h 427"/>
                <a:gd name="T110" fmla="*/ 353 w 611"/>
                <a:gd name="T111" fmla="*/ 231 h 427"/>
                <a:gd name="T112" fmla="*/ 398 w 611"/>
                <a:gd name="T113" fmla="*/ 235 h 427"/>
                <a:gd name="T114" fmla="*/ 421 w 611"/>
                <a:gd name="T115" fmla="*/ 233 h 427"/>
                <a:gd name="T116" fmla="*/ 472 w 611"/>
                <a:gd name="T117" fmla="*/ 223 h 427"/>
                <a:gd name="T118" fmla="*/ 530 w 611"/>
                <a:gd name="T119" fmla="*/ 223 h 427"/>
                <a:gd name="T120" fmla="*/ 569 w 611"/>
                <a:gd name="T121" fmla="*/ 235 h 427"/>
                <a:gd name="T122" fmla="*/ 586 w 611"/>
                <a:gd name="T123" fmla="*/ 221 h 427"/>
                <a:gd name="T124" fmla="*/ 598 w 611"/>
                <a:gd name="T125" fmla="*/ 202 h 4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11" h="427">
                  <a:moveTo>
                    <a:pt x="580" y="256"/>
                  </a:moveTo>
                  <a:lnTo>
                    <a:pt x="578" y="254"/>
                  </a:lnTo>
                  <a:lnTo>
                    <a:pt x="573" y="254"/>
                  </a:lnTo>
                  <a:lnTo>
                    <a:pt x="565" y="256"/>
                  </a:lnTo>
                  <a:lnTo>
                    <a:pt x="557" y="256"/>
                  </a:lnTo>
                  <a:lnTo>
                    <a:pt x="555" y="256"/>
                  </a:lnTo>
                  <a:lnTo>
                    <a:pt x="553" y="254"/>
                  </a:lnTo>
                  <a:lnTo>
                    <a:pt x="551" y="252"/>
                  </a:lnTo>
                  <a:lnTo>
                    <a:pt x="547" y="252"/>
                  </a:lnTo>
                  <a:lnTo>
                    <a:pt x="545" y="254"/>
                  </a:lnTo>
                  <a:lnTo>
                    <a:pt x="547" y="258"/>
                  </a:lnTo>
                  <a:lnTo>
                    <a:pt x="551" y="262"/>
                  </a:lnTo>
                  <a:lnTo>
                    <a:pt x="555" y="264"/>
                  </a:lnTo>
                  <a:lnTo>
                    <a:pt x="561" y="266"/>
                  </a:lnTo>
                  <a:lnTo>
                    <a:pt x="563" y="264"/>
                  </a:lnTo>
                  <a:lnTo>
                    <a:pt x="569" y="262"/>
                  </a:lnTo>
                  <a:lnTo>
                    <a:pt x="571" y="262"/>
                  </a:lnTo>
                  <a:lnTo>
                    <a:pt x="573" y="262"/>
                  </a:lnTo>
                  <a:lnTo>
                    <a:pt x="580" y="264"/>
                  </a:lnTo>
                  <a:lnTo>
                    <a:pt x="582" y="264"/>
                  </a:lnTo>
                  <a:lnTo>
                    <a:pt x="582" y="262"/>
                  </a:lnTo>
                  <a:lnTo>
                    <a:pt x="582" y="260"/>
                  </a:lnTo>
                  <a:lnTo>
                    <a:pt x="580" y="256"/>
                  </a:lnTo>
                  <a:close/>
                  <a:moveTo>
                    <a:pt x="105" y="415"/>
                  </a:moveTo>
                  <a:lnTo>
                    <a:pt x="101" y="413"/>
                  </a:lnTo>
                  <a:lnTo>
                    <a:pt x="101" y="417"/>
                  </a:lnTo>
                  <a:lnTo>
                    <a:pt x="99" y="421"/>
                  </a:lnTo>
                  <a:lnTo>
                    <a:pt x="99" y="425"/>
                  </a:lnTo>
                  <a:lnTo>
                    <a:pt x="103" y="427"/>
                  </a:lnTo>
                  <a:lnTo>
                    <a:pt x="105" y="425"/>
                  </a:lnTo>
                  <a:lnTo>
                    <a:pt x="109" y="421"/>
                  </a:lnTo>
                  <a:lnTo>
                    <a:pt x="111" y="419"/>
                  </a:lnTo>
                  <a:lnTo>
                    <a:pt x="107" y="417"/>
                  </a:lnTo>
                  <a:lnTo>
                    <a:pt x="105" y="415"/>
                  </a:lnTo>
                  <a:close/>
                  <a:moveTo>
                    <a:pt x="611" y="169"/>
                  </a:moveTo>
                  <a:lnTo>
                    <a:pt x="604" y="163"/>
                  </a:lnTo>
                  <a:lnTo>
                    <a:pt x="594" y="159"/>
                  </a:lnTo>
                  <a:lnTo>
                    <a:pt x="586" y="153"/>
                  </a:lnTo>
                  <a:lnTo>
                    <a:pt x="586" y="153"/>
                  </a:lnTo>
                  <a:lnTo>
                    <a:pt x="584" y="151"/>
                  </a:lnTo>
                  <a:lnTo>
                    <a:pt x="576" y="147"/>
                  </a:lnTo>
                  <a:lnTo>
                    <a:pt x="563" y="140"/>
                  </a:lnTo>
                  <a:lnTo>
                    <a:pt x="555" y="134"/>
                  </a:lnTo>
                  <a:lnTo>
                    <a:pt x="534" y="118"/>
                  </a:lnTo>
                  <a:lnTo>
                    <a:pt x="532" y="118"/>
                  </a:lnTo>
                  <a:lnTo>
                    <a:pt x="528" y="118"/>
                  </a:lnTo>
                  <a:lnTo>
                    <a:pt x="528" y="118"/>
                  </a:lnTo>
                  <a:lnTo>
                    <a:pt x="526" y="116"/>
                  </a:lnTo>
                  <a:lnTo>
                    <a:pt x="524" y="116"/>
                  </a:lnTo>
                  <a:lnTo>
                    <a:pt x="520" y="118"/>
                  </a:lnTo>
                  <a:lnTo>
                    <a:pt x="514" y="116"/>
                  </a:lnTo>
                  <a:lnTo>
                    <a:pt x="514" y="116"/>
                  </a:lnTo>
                  <a:lnTo>
                    <a:pt x="510" y="116"/>
                  </a:lnTo>
                  <a:lnTo>
                    <a:pt x="510" y="116"/>
                  </a:lnTo>
                  <a:lnTo>
                    <a:pt x="510" y="113"/>
                  </a:lnTo>
                  <a:lnTo>
                    <a:pt x="510" y="113"/>
                  </a:lnTo>
                  <a:lnTo>
                    <a:pt x="510" y="113"/>
                  </a:lnTo>
                  <a:lnTo>
                    <a:pt x="505" y="111"/>
                  </a:lnTo>
                  <a:lnTo>
                    <a:pt x="503" y="111"/>
                  </a:lnTo>
                  <a:lnTo>
                    <a:pt x="499" y="111"/>
                  </a:lnTo>
                  <a:lnTo>
                    <a:pt x="493" y="111"/>
                  </a:lnTo>
                  <a:lnTo>
                    <a:pt x="493" y="111"/>
                  </a:lnTo>
                  <a:lnTo>
                    <a:pt x="491" y="113"/>
                  </a:lnTo>
                  <a:lnTo>
                    <a:pt x="491" y="116"/>
                  </a:lnTo>
                  <a:lnTo>
                    <a:pt x="489" y="116"/>
                  </a:lnTo>
                  <a:lnTo>
                    <a:pt x="487" y="116"/>
                  </a:lnTo>
                  <a:lnTo>
                    <a:pt x="487" y="116"/>
                  </a:lnTo>
                  <a:lnTo>
                    <a:pt x="489" y="118"/>
                  </a:lnTo>
                  <a:lnTo>
                    <a:pt x="487" y="120"/>
                  </a:lnTo>
                  <a:lnTo>
                    <a:pt x="483" y="122"/>
                  </a:lnTo>
                  <a:lnTo>
                    <a:pt x="481" y="124"/>
                  </a:lnTo>
                  <a:lnTo>
                    <a:pt x="481" y="122"/>
                  </a:lnTo>
                  <a:lnTo>
                    <a:pt x="479" y="122"/>
                  </a:lnTo>
                  <a:lnTo>
                    <a:pt x="474" y="120"/>
                  </a:lnTo>
                  <a:lnTo>
                    <a:pt x="472" y="120"/>
                  </a:lnTo>
                  <a:lnTo>
                    <a:pt x="468" y="113"/>
                  </a:lnTo>
                  <a:lnTo>
                    <a:pt x="466" y="113"/>
                  </a:lnTo>
                  <a:lnTo>
                    <a:pt x="462" y="113"/>
                  </a:lnTo>
                  <a:lnTo>
                    <a:pt x="462" y="116"/>
                  </a:lnTo>
                  <a:lnTo>
                    <a:pt x="464" y="116"/>
                  </a:lnTo>
                  <a:lnTo>
                    <a:pt x="466" y="118"/>
                  </a:lnTo>
                  <a:lnTo>
                    <a:pt x="464" y="120"/>
                  </a:lnTo>
                  <a:lnTo>
                    <a:pt x="460" y="120"/>
                  </a:lnTo>
                  <a:lnTo>
                    <a:pt x="437" y="118"/>
                  </a:lnTo>
                  <a:lnTo>
                    <a:pt x="433" y="118"/>
                  </a:lnTo>
                  <a:lnTo>
                    <a:pt x="429" y="118"/>
                  </a:lnTo>
                  <a:lnTo>
                    <a:pt x="427" y="116"/>
                  </a:lnTo>
                  <a:lnTo>
                    <a:pt x="423" y="109"/>
                  </a:lnTo>
                  <a:lnTo>
                    <a:pt x="421" y="109"/>
                  </a:lnTo>
                  <a:lnTo>
                    <a:pt x="417" y="109"/>
                  </a:lnTo>
                  <a:lnTo>
                    <a:pt x="408" y="109"/>
                  </a:lnTo>
                  <a:lnTo>
                    <a:pt x="408" y="111"/>
                  </a:lnTo>
                  <a:lnTo>
                    <a:pt x="411" y="111"/>
                  </a:lnTo>
                  <a:lnTo>
                    <a:pt x="413" y="111"/>
                  </a:lnTo>
                  <a:lnTo>
                    <a:pt x="415" y="111"/>
                  </a:lnTo>
                  <a:lnTo>
                    <a:pt x="415" y="113"/>
                  </a:lnTo>
                  <a:lnTo>
                    <a:pt x="411" y="113"/>
                  </a:lnTo>
                  <a:lnTo>
                    <a:pt x="402" y="111"/>
                  </a:lnTo>
                  <a:lnTo>
                    <a:pt x="398" y="113"/>
                  </a:lnTo>
                  <a:lnTo>
                    <a:pt x="396" y="113"/>
                  </a:lnTo>
                  <a:lnTo>
                    <a:pt x="386" y="116"/>
                  </a:lnTo>
                  <a:lnTo>
                    <a:pt x="382" y="113"/>
                  </a:lnTo>
                  <a:lnTo>
                    <a:pt x="382" y="111"/>
                  </a:lnTo>
                  <a:lnTo>
                    <a:pt x="382" y="103"/>
                  </a:lnTo>
                  <a:lnTo>
                    <a:pt x="382" y="95"/>
                  </a:lnTo>
                  <a:lnTo>
                    <a:pt x="382" y="93"/>
                  </a:lnTo>
                  <a:lnTo>
                    <a:pt x="384" y="93"/>
                  </a:lnTo>
                  <a:lnTo>
                    <a:pt x="406" y="91"/>
                  </a:lnTo>
                  <a:lnTo>
                    <a:pt x="413" y="95"/>
                  </a:lnTo>
                  <a:lnTo>
                    <a:pt x="417" y="95"/>
                  </a:lnTo>
                  <a:lnTo>
                    <a:pt x="429" y="91"/>
                  </a:lnTo>
                  <a:lnTo>
                    <a:pt x="444" y="93"/>
                  </a:lnTo>
                  <a:lnTo>
                    <a:pt x="448" y="91"/>
                  </a:lnTo>
                  <a:lnTo>
                    <a:pt x="450" y="89"/>
                  </a:lnTo>
                  <a:lnTo>
                    <a:pt x="452" y="85"/>
                  </a:lnTo>
                  <a:lnTo>
                    <a:pt x="452" y="83"/>
                  </a:lnTo>
                  <a:lnTo>
                    <a:pt x="452" y="78"/>
                  </a:lnTo>
                  <a:lnTo>
                    <a:pt x="456" y="76"/>
                  </a:lnTo>
                  <a:lnTo>
                    <a:pt x="456" y="72"/>
                  </a:lnTo>
                  <a:lnTo>
                    <a:pt x="456" y="68"/>
                  </a:lnTo>
                  <a:lnTo>
                    <a:pt x="452" y="70"/>
                  </a:lnTo>
                  <a:lnTo>
                    <a:pt x="450" y="72"/>
                  </a:lnTo>
                  <a:lnTo>
                    <a:pt x="446" y="72"/>
                  </a:lnTo>
                  <a:lnTo>
                    <a:pt x="441" y="72"/>
                  </a:lnTo>
                  <a:lnTo>
                    <a:pt x="444" y="66"/>
                  </a:lnTo>
                  <a:lnTo>
                    <a:pt x="444" y="62"/>
                  </a:lnTo>
                  <a:lnTo>
                    <a:pt x="444" y="60"/>
                  </a:lnTo>
                  <a:lnTo>
                    <a:pt x="437" y="62"/>
                  </a:lnTo>
                  <a:lnTo>
                    <a:pt x="431" y="68"/>
                  </a:lnTo>
                  <a:lnTo>
                    <a:pt x="429" y="70"/>
                  </a:lnTo>
                  <a:lnTo>
                    <a:pt x="427" y="74"/>
                  </a:lnTo>
                  <a:lnTo>
                    <a:pt x="425" y="72"/>
                  </a:lnTo>
                  <a:lnTo>
                    <a:pt x="415" y="70"/>
                  </a:lnTo>
                  <a:lnTo>
                    <a:pt x="413" y="72"/>
                  </a:lnTo>
                  <a:lnTo>
                    <a:pt x="411" y="72"/>
                  </a:lnTo>
                  <a:lnTo>
                    <a:pt x="411" y="72"/>
                  </a:lnTo>
                  <a:lnTo>
                    <a:pt x="411" y="70"/>
                  </a:lnTo>
                  <a:lnTo>
                    <a:pt x="408" y="70"/>
                  </a:lnTo>
                  <a:lnTo>
                    <a:pt x="408" y="70"/>
                  </a:lnTo>
                  <a:lnTo>
                    <a:pt x="406" y="70"/>
                  </a:lnTo>
                  <a:lnTo>
                    <a:pt x="406" y="70"/>
                  </a:lnTo>
                  <a:lnTo>
                    <a:pt x="402" y="72"/>
                  </a:lnTo>
                  <a:lnTo>
                    <a:pt x="400" y="72"/>
                  </a:lnTo>
                  <a:lnTo>
                    <a:pt x="396" y="70"/>
                  </a:lnTo>
                  <a:lnTo>
                    <a:pt x="394" y="70"/>
                  </a:lnTo>
                  <a:lnTo>
                    <a:pt x="392" y="72"/>
                  </a:lnTo>
                  <a:lnTo>
                    <a:pt x="388" y="74"/>
                  </a:lnTo>
                  <a:lnTo>
                    <a:pt x="384" y="76"/>
                  </a:lnTo>
                  <a:lnTo>
                    <a:pt x="382" y="78"/>
                  </a:lnTo>
                  <a:lnTo>
                    <a:pt x="373" y="80"/>
                  </a:lnTo>
                  <a:lnTo>
                    <a:pt x="371" y="80"/>
                  </a:lnTo>
                  <a:lnTo>
                    <a:pt x="365" y="85"/>
                  </a:lnTo>
                  <a:lnTo>
                    <a:pt x="361" y="85"/>
                  </a:lnTo>
                  <a:lnTo>
                    <a:pt x="355" y="83"/>
                  </a:lnTo>
                  <a:lnTo>
                    <a:pt x="349" y="78"/>
                  </a:lnTo>
                  <a:lnTo>
                    <a:pt x="336" y="64"/>
                  </a:lnTo>
                  <a:lnTo>
                    <a:pt x="334" y="62"/>
                  </a:lnTo>
                  <a:lnTo>
                    <a:pt x="334" y="58"/>
                  </a:lnTo>
                  <a:lnTo>
                    <a:pt x="332" y="49"/>
                  </a:lnTo>
                  <a:lnTo>
                    <a:pt x="330" y="47"/>
                  </a:lnTo>
                  <a:lnTo>
                    <a:pt x="328" y="45"/>
                  </a:lnTo>
                  <a:lnTo>
                    <a:pt x="328" y="35"/>
                  </a:lnTo>
                  <a:lnTo>
                    <a:pt x="328" y="31"/>
                  </a:lnTo>
                  <a:lnTo>
                    <a:pt x="326" y="27"/>
                  </a:lnTo>
                  <a:lnTo>
                    <a:pt x="320" y="23"/>
                  </a:lnTo>
                  <a:lnTo>
                    <a:pt x="318" y="21"/>
                  </a:lnTo>
                  <a:lnTo>
                    <a:pt x="316" y="21"/>
                  </a:lnTo>
                  <a:lnTo>
                    <a:pt x="309" y="23"/>
                  </a:lnTo>
                  <a:lnTo>
                    <a:pt x="301" y="23"/>
                  </a:lnTo>
                  <a:lnTo>
                    <a:pt x="299" y="25"/>
                  </a:lnTo>
                  <a:lnTo>
                    <a:pt x="293" y="33"/>
                  </a:lnTo>
                  <a:lnTo>
                    <a:pt x="291" y="35"/>
                  </a:lnTo>
                  <a:lnTo>
                    <a:pt x="291" y="35"/>
                  </a:lnTo>
                  <a:lnTo>
                    <a:pt x="287" y="35"/>
                  </a:lnTo>
                  <a:lnTo>
                    <a:pt x="276" y="35"/>
                  </a:lnTo>
                  <a:lnTo>
                    <a:pt x="270" y="33"/>
                  </a:lnTo>
                  <a:lnTo>
                    <a:pt x="262" y="33"/>
                  </a:lnTo>
                  <a:lnTo>
                    <a:pt x="258" y="33"/>
                  </a:lnTo>
                  <a:lnTo>
                    <a:pt x="256" y="31"/>
                  </a:lnTo>
                  <a:lnTo>
                    <a:pt x="252" y="31"/>
                  </a:lnTo>
                  <a:lnTo>
                    <a:pt x="235" y="14"/>
                  </a:lnTo>
                  <a:lnTo>
                    <a:pt x="227" y="14"/>
                  </a:lnTo>
                  <a:lnTo>
                    <a:pt x="227" y="14"/>
                  </a:lnTo>
                  <a:lnTo>
                    <a:pt x="225" y="16"/>
                  </a:lnTo>
                  <a:lnTo>
                    <a:pt x="223" y="19"/>
                  </a:lnTo>
                  <a:lnTo>
                    <a:pt x="221" y="19"/>
                  </a:lnTo>
                  <a:lnTo>
                    <a:pt x="221" y="21"/>
                  </a:lnTo>
                  <a:lnTo>
                    <a:pt x="210" y="21"/>
                  </a:lnTo>
                  <a:lnTo>
                    <a:pt x="202" y="21"/>
                  </a:lnTo>
                  <a:lnTo>
                    <a:pt x="196" y="19"/>
                  </a:lnTo>
                  <a:lnTo>
                    <a:pt x="190" y="16"/>
                  </a:lnTo>
                  <a:lnTo>
                    <a:pt x="184" y="12"/>
                  </a:lnTo>
                  <a:lnTo>
                    <a:pt x="182" y="12"/>
                  </a:lnTo>
                  <a:lnTo>
                    <a:pt x="175" y="12"/>
                  </a:lnTo>
                  <a:lnTo>
                    <a:pt x="175" y="10"/>
                  </a:lnTo>
                  <a:lnTo>
                    <a:pt x="173" y="10"/>
                  </a:lnTo>
                  <a:lnTo>
                    <a:pt x="165" y="2"/>
                  </a:lnTo>
                  <a:lnTo>
                    <a:pt x="163" y="0"/>
                  </a:lnTo>
                  <a:lnTo>
                    <a:pt x="161" y="0"/>
                  </a:lnTo>
                  <a:lnTo>
                    <a:pt x="157" y="2"/>
                  </a:lnTo>
                  <a:lnTo>
                    <a:pt x="155" y="2"/>
                  </a:lnTo>
                  <a:lnTo>
                    <a:pt x="147" y="2"/>
                  </a:lnTo>
                  <a:lnTo>
                    <a:pt x="147" y="4"/>
                  </a:lnTo>
                  <a:lnTo>
                    <a:pt x="149" y="6"/>
                  </a:lnTo>
                  <a:lnTo>
                    <a:pt x="147" y="6"/>
                  </a:lnTo>
                  <a:lnTo>
                    <a:pt x="144" y="6"/>
                  </a:lnTo>
                  <a:lnTo>
                    <a:pt x="144" y="2"/>
                  </a:lnTo>
                  <a:lnTo>
                    <a:pt x="142" y="0"/>
                  </a:lnTo>
                  <a:lnTo>
                    <a:pt x="140" y="0"/>
                  </a:lnTo>
                  <a:lnTo>
                    <a:pt x="136" y="0"/>
                  </a:lnTo>
                  <a:lnTo>
                    <a:pt x="134" y="0"/>
                  </a:lnTo>
                  <a:lnTo>
                    <a:pt x="130" y="4"/>
                  </a:lnTo>
                  <a:lnTo>
                    <a:pt x="126" y="4"/>
                  </a:lnTo>
                  <a:lnTo>
                    <a:pt x="126" y="6"/>
                  </a:lnTo>
                  <a:lnTo>
                    <a:pt x="122" y="12"/>
                  </a:lnTo>
                  <a:lnTo>
                    <a:pt x="122" y="12"/>
                  </a:lnTo>
                  <a:lnTo>
                    <a:pt x="118" y="14"/>
                  </a:lnTo>
                  <a:lnTo>
                    <a:pt x="116" y="14"/>
                  </a:lnTo>
                  <a:lnTo>
                    <a:pt x="114" y="14"/>
                  </a:lnTo>
                  <a:lnTo>
                    <a:pt x="111" y="14"/>
                  </a:lnTo>
                  <a:lnTo>
                    <a:pt x="111" y="16"/>
                  </a:lnTo>
                  <a:lnTo>
                    <a:pt x="111" y="16"/>
                  </a:lnTo>
                  <a:lnTo>
                    <a:pt x="114" y="16"/>
                  </a:lnTo>
                  <a:lnTo>
                    <a:pt x="114" y="16"/>
                  </a:lnTo>
                  <a:lnTo>
                    <a:pt x="114" y="19"/>
                  </a:lnTo>
                  <a:lnTo>
                    <a:pt x="114" y="19"/>
                  </a:lnTo>
                  <a:lnTo>
                    <a:pt x="111" y="21"/>
                  </a:lnTo>
                  <a:lnTo>
                    <a:pt x="111" y="21"/>
                  </a:lnTo>
                  <a:lnTo>
                    <a:pt x="109" y="16"/>
                  </a:lnTo>
                  <a:lnTo>
                    <a:pt x="107" y="14"/>
                  </a:lnTo>
                  <a:lnTo>
                    <a:pt x="105" y="16"/>
                  </a:lnTo>
                  <a:lnTo>
                    <a:pt x="105" y="19"/>
                  </a:lnTo>
                  <a:lnTo>
                    <a:pt x="105" y="21"/>
                  </a:lnTo>
                  <a:lnTo>
                    <a:pt x="105" y="21"/>
                  </a:lnTo>
                  <a:lnTo>
                    <a:pt x="103" y="23"/>
                  </a:lnTo>
                  <a:lnTo>
                    <a:pt x="95" y="23"/>
                  </a:lnTo>
                  <a:lnTo>
                    <a:pt x="93" y="23"/>
                  </a:lnTo>
                  <a:lnTo>
                    <a:pt x="89" y="21"/>
                  </a:lnTo>
                  <a:lnTo>
                    <a:pt x="85" y="23"/>
                  </a:lnTo>
                  <a:lnTo>
                    <a:pt x="81" y="23"/>
                  </a:lnTo>
                  <a:lnTo>
                    <a:pt x="64" y="16"/>
                  </a:lnTo>
                  <a:lnTo>
                    <a:pt x="60" y="14"/>
                  </a:lnTo>
                  <a:lnTo>
                    <a:pt x="56" y="14"/>
                  </a:lnTo>
                  <a:lnTo>
                    <a:pt x="37" y="19"/>
                  </a:lnTo>
                  <a:lnTo>
                    <a:pt x="37" y="19"/>
                  </a:lnTo>
                  <a:lnTo>
                    <a:pt x="37" y="21"/>
                  </a:lnTo>
                  <a:lnTo>
                    <a:pt x="35" y="21"/>
                  </a:lnTo>
                  <a:lnTo>
                    <a:pt x="35" y="21"/>
                  </a:lnTo>
                  <a:lnTo>
                    <a:pt x="33" y="21"/>
                  </a:lnTo>
                  <a:lnTo>
                    <a:pt x="31" y="21"/>
                  </a:lnTo>
                  <a:lnTo>
                    <a:pt x="29" y="21"/>
                  </a:lnTo>
                  <a:lnTo>
                    <a:pt x="29" y="23"/>
                  </a:lnTo>
                  <a:lnTo>
                    <a:pt x="29" y="25"/>
                  </a:lnTo>
                  <a:lnTo>
                    <a:pt x="31" y="27"/>
                  </a:lnTo>
                  <a:lnTo>
                    <a:pt x="29" y="29"/>
                  </a:lnTo>
                  <a:lnTo>
                    <a:pt x="27" y="29"/>
                  </a:lnTo>
                  <a:lnTo>
                    <a:pt x="27" y="29"/>
                  </a:lnTo>
                  <a:lnTo>
                    <a:pt x="25" y="31"/>
                  </a:lnTo>
                  <a:lnTo>
                    <a:pt x="23" y="31"/>
                  </a:lnTo>
                  <a:lnTo>
                    <a:pt x="21" y="33"/>
                  </a:lnTo>
                  <a:lnTo>
                    <a:pt x="21" y="35"/>
                  </a:lnTo>
                  <a:lnTo>
                    <a:pt x="19" y="35"/>
                  </a:lnTo>
                  <a:lnTo>
                    <a:pt x="19" y="35"/>
                  </a:lnTo>
                  <a:lnTo>
                    <a:pt x="17" y="35"/>
                  </a:lnTo>
                  <a:lnTo>
                    <a:pt x="15" y="39"/>
                  </a:lnTo>
                  <a:lnTo>
                    <a:pt x="15" y="41"/>
                  </a:lnTo>
                  <a:lnTo>
                    <a:pt x="15" y="43"/>
                  </a:lnTo>
                  <a:lnTo>
                    <a:pt x="19" y="43"/>
                  </a:lnTo>
                  <a:lnTo>
                    <a:pt x="19" y="45"/>
                  </a:lnTo>
                  <a:lnTo>
                    <a:pt x="19" y="45"/>
                  </a:lnTo>
                  <a:lnTo>
                    <a:pt x="23" y="54"/>
                  </a:lnTo>
                  <a:lnTo>
                    <a:pt x="25" y="56"/>
                  </a:lnTo>
                  <a:lnTo>
                    <a:pt x="21" y="56"/>
                  </a:lnTo>
                  <a:lnTo>
                    <a:pt x="17" y="54"/>
                  </a:lnTo>
                  <a:lnTo>
                    <a:pt x="15" y="56"/>
                  </a:lnTo>
                  <a:lnTo>
                    <a:pt x="17" y="56"/>
                  </a:lnTo>
                  <a:lnTo>
                    <a:pt x="19" y="60"/>
                  </a:lnTo>
                  <a:lnTo>
                    <a:pt x="21" y="62"/>
                  </a:lnTo>
                  <a:lnTo>
                    <a:pt x="21" y="70"/>
                  </a:lnTo>
                  <a:lnTo>
                    <a:pt x="23" y="74"/>
                  </a:lnTo>
                  <a:lnTo>
                    <a:pt x="29" y="85"/>
                  </a:lnTo>
                  <a:lnTo>
                    <a:pt x="31" y="97"/>
                  </a:lnTo>
                  <a:lnTo>
                    <a:pt x="33" y="105"/>
                  </a:lnTo>
                  <a:lnTo>
                    <a:pt x="31" y="109"/>
                  </a:lnTo>
                  <a:lnTo>
                    <a:pt x="31" y="109"/>
                  </a:lnTo>
                  <a:lnTo>
                    <a:pt x="29" y="116"/>
                  </a:lnTo>
                  <a:lnTo>
                    <a:pt x="27" y="118"/>
                  </a:lnTo>
                  <a:lnTo>
                    <a:pt x="23" y="120"/>
                  </a:lnTo>
                  <a:lnTo>
                    <a:pt x="23" y="122"/>
                  </a:lnTo>
                  <a:lnTo>
                    <a:pt x="23" y="126"/>
                  </a:lnTo>
                  <a:lnTo>
                    <a:pt x="27" y="128"/>
                  </a:lnTo>
                  <a:lnTo>
                    <a:pt x="33" y="134"/>
                  </a:lnTo>
                  <a:lnTo>
                    <a:pt x="48" y="138"/>
                  </a:lnTo>
                  <a:lnTo>
                    <a:pt x="48" y="149"/>
                  </a:lnTo>
                  <a:lnTo>
                    <a:pt x="48" y="153"/>
                  </a:lnTo>
                  <a:lnTo>
                    <a:pt x="45" y="157"/>
                  </a:lnTo>
                  <a:lnTo>
                    <a:pt x="41" y="161"/>
                  </a:lnTo>
                  <a:lnTo>
                    <a:pt x="39" y="163"/>
                  </a:lnTo>
                  <a:lnTo>
                    <a:pt x="35" y="171"/>
                  </a:lnTo>
                  <a:lnTo>
                    <a:pt x="29" y="180"/>
                  </a:lnTo>
                  <a:lnTo>
                    <a:pt x="27" y="182"/>
                  </a:lnTo>
                  <a:lnTo>
                    <a:pt x="19" y="184"/>
                  </a:lnTo>
                  <a:lnTo>
                    <a:pt x="17" y="186"/>
                  </a:lnTo>
                  <a:lnTo>
                    <a:pt x="17" y="190"/>
                  </a:lnTo>
                  <a:lnTo>
                    <a:pt x="19" y="190"/>
                  </a:lnTo>
                  <a:lnTo>
                    <a:pt x="23" y="188"/>
                  </a:lnTo>
                  <a:lnTo>
                    <a:pt x="27" y="186"/>
                  </a:lnTo>
                  <a:lnTo>
                    <a:pt x="29" y="188"/>
                  </a:lnTo>
                  <a:lnTo>
                    <a:pt x="31" y="192"/>
                  </a:lnTo>
                  <a:lnTo>
                    <a:pt x="33" y="194"/>
                  </a:lnTo>
                  <a:lnTo>
                    <a:pt x="37" y="196"/>
                  </a:lnTo>
                  <a:lnTo>
                    <a:pt x="39" y="198"/>
                  </a:lnTo>
                  <a:lnTo>
                    <a:pt x="41" y="202"/>
                  </a:lnTo>
                  <a:lnTo>
                    <a:pt x="41" y="208"/>
                  </a:lnTo>
                  <a:lnTo>
                    <a:pt x="43" y="215"/>
                  </a:lnTo>
                  <a:lnTo>
                    <a:pt x="43" y="219"/>
                  </a:lnTo>
                  <a:lnTo>
                    <a:pt x="43" y="221"/>
                  </a:lnTo>
                  <a:lnTo>
                    <a:pt x="43" y="225"/>
                  </a:lnTo>
                  <a:lnTo>
                    <a:pt x="41" y="229"/>
                  </a:lnTo>
                  <a:lnTo>
                    <a:pt x="39" y="231"/>
                  </a:lnTo>
                  <a:lnTo>
                    <a:pt x="33" y="235"/>
                  </a:lnTo>
                  <a:lnTo>
                    <a:pt x="31" y="237"/>
                  </a:lnTo>
                  <a:lnTo>
                    <a:pt x="29" y="244"/>
                  </a:lnTo>
                  <a:lnTo>
                    <a:pt x="27" y="246"/>
                  </a:lnTo>
                  <a:lnTo>
                    <a:pt x="21" y="250"/>
                  </a:lnTo>
                  <a:lnTo>
                    <a:pt x="8" y="250"/>
                  </a:lnTo>
                  <a:lnTo>
                    <a:pt x="2" y="252"/>
                  </a:lnTo>
                  <a:lnTo>
                    <a:pt x="0" y="254"/>
                  </a:lnTo>
                  <a:lnTo>
                    <a:pt x="2" y="256"/>
                  </a:lnTo>
                  <a:lnTo>
                    <a:pt x="19" y="270"/>
                  </a:lnTo>
                  <a:lnTo>
                    <a:pt x="19" y="270"/>
                  </a:lnTo>
                  <a:lnTo>
                    <a:pt x="21" y="274"/>
                  </a:lnTo>
                  <a:lnTo>
                    <a:pt x="19" y="274"/>
                  </a:lnTo>
                  <a:lnTo>
                    <a:pt x="19" y="277"/>
                  </a:lnTo>
                  <a:lnTo>
                    <a:pt x="19" y="277"/>
                  </a:lnTo>
                  <a:lnTo>
                    <a:pt x="19" y="281"/>
                  </a:lnTo>
                  <a:lnTo>
                    <a:pt x="23" y="281"/>
                  </a:lnTo>
                  <a:lnTo>
                    <a:pt x="29" y="283"/>
                  </a:lnTo>
                  <a:lnTo>
                    <a:pt x="31" y="283"/>
                  </a:lnTo>
                  <a:lnTo>
                    <a:pt x="33" y="287"/>
                  </a:lnTo>
                  <a:lnTo>
                    <a:pt x="35" y="289"/>
                  </a:lnTo>
                  <a:lnTo>
                    <a:pt x="41" y="291"/>
                  </a:lnTo>
                  <a:lnTo>
                    <a:pt x="52" y="293"/>
                  </a:lnTo>
                  <a:lnTo>
                    <a:pt x="54" y="295"/>
                  </a:lnTo>
                  <a:lnTo>
                    <a:pt x="56" y="297"/>
                  </a:lnTo>
                  <a:lnTo>
                    <a:pt x="56" y="297"/>
                  </a:lnTo>
                  <a:lnTo>
                    <a:pt x="48" y="314"/>
                  </a:lnTo>
                  <a:lnTo>
                    <a:pt x="48" y="318"/>
                  </a:lnTo>
                  <a:lnTo>
                    <a:pt x="48" y="322"/>
                  </a:lnTo>
                  <a:lnTo>
                    <a:pt x="48" y="322"/>
                  </a:lnTo>
                  <a:lnTo>
                    <a:pt x="50" y="328"/>
                  </a:lnTo>
                  <a:lnTo>
                    <a:pt x="50" y="330"/>
                  </a:lnTo>
                  <a:lnTo>
                    <a:pt x="52" y="332"/>
                  </a:lnTo>
                  <a:lnTo>
                    <a:pt x="52" y="338"/>
                  </a:lnTo>
                  <a:lnTo>
                    <a:pt x="52" y="341"/>
                  </a:lnTo>
                  <a:lnTo>
                    <a:pt x="50" y="347"/>
                  </a:lnTo>
                  <a:lnTo>
                    <a:pt x="50" y="347"/>
                  </a:lnTo>
                  <a:lnTo>
                    <a:pt x="60" y="349"/>
                  </a:lnTo>
                  <a:lnTo>
                    <a:pt x="66" y="353"/>
                  </a:lnTo>
                  <a:lnTo>
                    <a:pt x="70" y="355"/>
                  </a:lnTo>
                  <a:lnTo>
                    <a:pt x="72" y="359"/>
                  </a:lnTo>
                  <a:lnTo>
                    <a:pt x="72" y="365"/>
                  </a:lnTo>
                  <a:lnTo>
                    <a:pt x="72" y="367"/>
                  </a:lnTo>
                  <a:lnTo>
                    <a:pt x="72" y="369"/>
                  </a:lnTo>
                  <a:lnTo>
                    <a:pt x="74" y="372"/>
                  </a:lnTo>
                  <a:lnTo>
                    <a:pt x="78" y="376"/>
                  </a:lnTo>
                  <a:lnTo>
                    <a:pt x="78" y="378"/>
                  </a:lnTo>
                  <a:lnTo>
                    <a:pt x="78" y="382"/>
                  </a:lnTo>
                  <a:lnTo>
                    <a:pt x="78" y="384"/>
                  </a:lnTo>
                  <a:lnTo>
                    <a:pt x="74" y="390"/>
                  </a:lnTo>
                  <a:lnTo>
                    <a:pt x="72" y="392"/>
                  </a:lnTo>
                  <a:lnTo>
                    <a:pt x="78" y="392"/>
                  </a:lnTo>
                  <a:lnTo>
                    <a:pt x="91" y="390"/>
                  </a:lnTo>
                  <a:lnTo>
                    <a:pt x="97" y="390"/>
                  </a:lnTo>
                  <a:lnTo>
                    <a:pt x="101" y="394"/>
                  </a:lnTo>
                  <a:lnTo>
                    <a:pt x="114" y="411"/>
                  </a:lnTo>
                  <a:lnTo>
                    <a:pt x="116" y="413"/>
                  </a:lnTo>
                  <a:lnTo>
                    <a:pt x="116" y="413"/>
                  </a:lnTo>
                  <a:lnTo>
                    <a:pt x="118" y="413"/>
                  </a:lnTo>
                  <a:lnTo>
                    <a:pt x="120" y="415"/>
                  </a:lnTo>
                  <a:lnTo>
                    <a:pt x="126" y="405"/>
                  </a:lnTo>
                  <a:lnTo>
                    <a:pt x="126" y="400"/>
                  </a:lnTo>
                  <a:lnTo>
                    <a:pt x="130" y="384"/>
                  </a:lnTo>
                  <a:lnTo>
                    <a:pt x="132" y="380"/>
                  </a:lnTo>
                  <a:lnTo>
                    <a:pt x="132" y="380"/>
                  </a:lnTo>
                  <a:lnTo>
                    <a:pt x="132" y="376"/>
                  </a:lnTo>
                  <a:lnTo>
                    <a:pt x="134" y="374"/>
                  </a:lnTo>
                  <a:lnTo>
                    <a:pt x="134" y="374"/>
                  </a:lnTo>
                  <a:lnTo>
                    <a:pt x="136" y="374"/>
                  </a:lnTo>
                  <a:lnTo>
                    <a:pt x="136" y="372"/>
                  </a:lnTo>
                  <a:lnTo>
                    <a:pt x="136" y="369"/>
                  </a:lnTo>
                  <a:lnTo>
                    <a:pt x="136" y="372"/>
                  </a:lnTo>
                  <a:lnTo>
                    <a:pt x="136" y="369"/>
                  </a:lnTo>
                  <a:lnTo>
                    <a:pt x="136" y="369"/>
                  </a:lnTo>
                  <a:lnTo>
                    <a:pt x="136" y="367"/>
                  </a:lnTo>
                  <a:lnTo>
                    <a:pt x="138" y="369"/>
                  </a:lnTo>
                  <a:lnTo>
                    <a:pt x="138" y="369"/>
                  </a:lnTo>
                  <a:lnTo>
                    <a:pt x="138" y="369"/>
                  </a:lnTo>
                  <a:lnTo>
                    <a:pt x="140" y="365"/>
                  </a:lnTo>
                  <a:lnTo>
                    <a:pt x="140" y="363"/>
                  </a:lnTo>
                  <a:lnTo>
                    <a:pt x="142" y="361"/>
                  </a:lnTo>
                  <a:lnTo>
                    <a:pt x="144" y="359"/>
                  </a:lnTo>
                  <a:lnTo>
                    <a:pt x="147" y="357"/>
                  </a:lnTo>
                  <a:lnTo>
                    <a:pt x="149" y="357"/>
                  </a:lnTo>
                  <a:lnTo>
                    <a:pt x="149" y="355"/>
                  </a:lnTo>
                  <a:lnTo>
                    <a:pt x="151" y="351"/>
                  </a:lnTo>
                  <a:lnTo>
                    <a:pt x="163" y="326"/>
                  </a:lnTo>
                  <a:lnTo>
                    <a:pt x="165" y="318"/>
                  </a:lnTo>
                  <a:lnTo>
                    <a:pt x="167" y="314"/>
                  </a:lnTo>
                  <a:lnTo>
                    <a:pt x="167" y="312"/>
                  </a:lnTo>
                  <a:lnTo>
                    <a:pt x="165" y="310"/>
                  </a:lnTo>
                  <a:lnTo>
                    <a:pt x="161" y="301"/>
                  </a:lnTo>
                  <a:lnTo>
                    <a:pt x="161" y="299"/>
                  </a:lnTo>
                  <a:lnTo>
                    <a:pt x="159" y="297"/>
                  </a:lnTo>
                  <a:lnTo>
                    <a:pt x="159" y="297"/>
                  </a:lnTo>
                  <a:lnTo>
                    <a:pt x="157" y="295"/>
                  </a:lnTo>
                  <a:lnTo>
                    <a:pt x="157" y="293"/>
                  </a:lnTo>
                  <a:lnTo>
                    <a:pt x="159" y="289"/>
                  </a:lnTo>
                  <a:lnTo>
                    <a:pt x="159" y="289"/>
                  </a:lnTo>
                  <a:lnTo>
                    <a:pt x="159" y="285"/>
                  </a:lnTo>
                  <a:lnTo>
                    <a:pt x="163" y="285"/>
                  </a:lnTo>
                  <a:lnTo>
                    <a:pt x="165" y="283"/>
                  </a:lnTo>
                  <a:lnTo>
                    <a:pt x="173" y="285"/>
                  </a:lnTo>
                  <a:lnTo>
                    <a:pt x="175" y="285"/>
                  </a:lnTo>
                  <a:lnTo>
                    <a:pt x="177" y="287"/>
                  </a:lnTo>
                  <a:lnTo>
                    <a:pt x="177" y="287"/>
                  </a:lnTo>
                  <a:lnTo>
                    <a:pt x="180" y="289"/>
                  </a:lnTo>
                  <a:lnTo>
                    <a:pt x="180" y="291"/>
                  </a:lnTo>
                  <a:lnTo>
                    <a:pt x="182" y="291"/>
                  </a:lnTo>
                  <a:lnTo>
                    <a:pt x="186" y="289"/>
                  </a:lnTo>
                  <a:lnTo>
                    <a:pt x="188" y="289"/>
                  </a:lnTo>
                  <a:lnTo>
                    <a:pt x="192" y="283"/>
                  </a:lnTo>
                  <a:lnTo>
                    <a:pt x="192" y="281"/>
                  </a:lnTo>
                  <a:lnTo>
                    <a:pt x="194" y="281"/>
                  </a:lnTo>
                  <a:lnTo>
                    <a:pt x="196" y="281"/>
                  </a:lnTo>
                  <a:lnTo>
                    <a:pt x="196" y="279"/>
                  </a:lnTo>
                  <a:lnTo>
                    <a:pt x="196" y="277"/>
                  </a:lnTo>
                  <a:lnTo>
                    <a:pt x="196" y="277"/>
                  </a:lnTo>
                  <a:lnTo>
                    <a:pt x="198" y="274"/>
                  </a:lnTo>
                  <a:lnTo>
                    <a:pt x="198" y="274"/>
                  </a:lnTo>
                  <a:lnTo>
                    <a:pt x="200" y="274"/>
                  </a:lnTo>
                  <a:lnTo>
                    <a:pt x="202" y="272"/>
                  </a:lnTo>
                  <a:lnTo>
                    <a:pt x="204" y="270"/>
                  </a:lnTo>
                  <a:lnTo>
                    <a:pt x="206" y="270"/>
                  </a:lnTo>
                  <a:lnTo>
                    <a:pt x="206" y="270"/>
                  </a:lnTo>
                  <a:lnTo>
                    <a:pt x="210" y="270"/>
                  </a:lnTo>
                  <a:lnTo>
                    <a:pt x="213" y="270"/>
                  </a:lnTo>
                  <a:lnTo>
                    <a:pt x="215" y="270"/>
                  </a:lnTo>
                  <a:lnTo>
                    <a:pt x="215" y="268"/>
                  </a:lnTo>
                  <a:lnTo>
                    <a:pt x="221" y="264"/>
                  </a:lnTo>
                  <a:lnTo>
                    <a:pt x="221" y="262"/>
                  </a:lnTo>
                  <a:lnTo>
                    <a:pt x="219" y="258"/>
                  </a:lnTo>
                  <a:lnTo>
                    <a:pt x="221" y="256"/>
                  </a:lnTo>
                  <a:lnTo>
                    <a:pt x="223" y="254"/>
                  </a:lnTo>
                  <a:lnTo>
                    <a:pt x="227" y="254"/>
                  </a:lnTo>
                  <a:lnTo>
                    <a:pt x="231" y="254"/>
                  </a:lnTo>
                  <a:lnTo>
                    <a:pt x="235" y="256"/>
                  </a:lnTo>
                  <a:lnTo>
                    <a:pt x="237" y="256"/>
                  </a:lnTo>
                  <a:lnTo>
                    <a:pt x="241" y="260"/>
                  </a:lnTo>
                  <a:lnTo>
                    <a:pt x="243" y="262"/>
                  </a:lnTo>
                  <a:lnTo>
                    <a:pt x="243" y="266"/>
                  </a:lnTo>
                  <a:lnTo>
                    <a:pt x="243" y="270"/>
                  </a:lnTo>
                  <a:lnTo>
                    <a:pt x="243" y="272"/>
                  </a:lnTo>
                  <a:lnTo>
                    <a:pt x="243" y="274"/>
                  </a:lnTo>
                  <a:lnTo>
                    <a:pt x="241" y="274"/>
                  </a:lnTo>
                  <a:lnTo>
                    <a:pt x="241" y="277"/>
                  </a:lnTo>
                  <a:lnTo>
                    <a:pt x="241" y="279"/>
                  </a:lnTo>
                  <a:lnTo>
                    <a:pt x="241" y="279"/>
                  </a:lnTo>
                  <a:lnTo>
                    <a:pt x="246" y="281"/>
                  </a:lnTo>
                  <a:lnTo>
                    <a:pt x="248" y="283"/>
                  </a:lnTo>
                  <a:lnTo>
                    <a:pt x="248" y="283"/>
                  </a:lnTo>
                  <a:lnTo>
                    <a:pt x="250" y="285"/>
                  </a:lnTo>
                  <a:lnTo>
                    <a:pt x="250" y="285"/>
                  </a:lnTo>
                  <a:lnTo>
                    <a:pt x="250" y="287"/>
                  </a:lnTo>
                  <a:lnTo>
                    <a:pt x="248" y="289"/>
                  </a:lnTo>
                  <a:lnTo>
                    <a:pt x="248" y="289"/>
                  </a:lnTo>
                  <a:lnTo>
                    <a:pt x="248" y="291"/>
                  </a:lnTo>
                  <a:lnTo>
                    <a:pt x="250" y="291"/>
                  </a:lnTo>
                  <a:lnTo>
                    <a:pt x="262" y="291"/>
                  </a:lnTo>
                  <a:lnTo>
                    <a:pt x="266" y="289"/>
                  </a:lnTo>
                  <a:lnTo>
                    <a:pt x="272" y="285"/>
                  </a:lnTo>
                  <a:lnTo>
                    <a:pt x="276" y="283"/>
                  </a:lnTo>
                  <a:lnTo>
                    <a:pt x="297" y="279"/>
                  </a:lnTo>
                  <a:lnTo>
                    <a:pt x="299" y="281"/>
                  </a:lnTo>
                  <a:lnTo>
                    <a:pt x="303" y="281"/>
                  </a:lnTo>
                  <a:lnTo>
                    <a:pt x="305" y="281"/>
                  </a:lnTo>
                  <a:lnTo>
                    <a:pt x="307" y="279"/>
                  </a:lnTo>
                  <a:lnTo>
                    <a:pt x="312" y="279"/>
                  </a:lnTo>
                  <a:lnTo>
                    <a:pt x="314" y="279"/>
                  </a:lnTo>
                  <a:lnTo>
                    <a:pt x="316" y="277"/>
                  </a:lnTo>
                  <a:lnTo>
                    <a:pt x="318" y="270"/>
                  </a:lnTo>
                  <a:lnTo>
                    <a:pt x="324" y="266"/>
                  </a:lnTo>
                  <a:lnTo>
                    <a:pt x="324" y="264"/>
                  </a:lnTo>
                  <a:lnTo>
                    <a:pt x="324" y="262"/>
                  </a:lnTo>
                  <a:lnTo>
                    <a:pt x="328" y="260"/>
                  </a:lnTo>
                  <a:lnTo>
                    <a:pt x="328" y="258"/>
                  </a:lnTo>
                  <a:lnTo>
                    <a:pt x="330" y="252"/>
                  </a:lnTo>
                  <a:lnTo>
                    <a:pt x="332" y="248"/>
                  </a:lnTo>
                  <a:lnTo>
                    <a:pt x="334" y="244"/>
                  </a:lnTo>
                  <a:lnTo>
                    <a:pt x="338" y="241"/>
                  </a:lnTo>
                  <a:lnTo>
                    <a:pt x="342" y="239"/>
                  </a:lnTo>
                  <a:lnTo>
                    <a:pt x="345" y="237"/>
                  </a:lnTo>
                  <a:lnTo>
                    <a:pt x="349" y="235"/>
                  </a:lnTo>
                  <a:lnTo>
                    <a:pt x="353" y="231"/>
                  </a:lnTo>
                  <a:lnTo>
                    <a:pt x="355" y="231"/>
                  </a:lnTo>
                  <a:lnTo>
                    <a:pt x="361" y="229"/>
                  </a:lnTo>
                  <a:lnTo>
                    <a:pt x="388" y="229"/>
                  </a:lnTo>
                  <a:lnTo>
                    <a:pt x="388" y="229"/>
                  </a:lnTo>
                  <a:lnTo>
                    <a:pt x="390" y="231"/>
                  </a:lnTo>
                  <a:lnTo>
                    <a:pt x="394" y="235"/>
                  </a:lnTo>
                  <a:lnTo>
                    <a:pt x="394" y="235"/>
                  </a:lnTo>
                  <a:lnTo>
                    <a:pt x="396" y="235"/>
                  </a:lnTo>
                  <a:lnTo>
                    <a:pt x="398" y="235"/>
                  </a:lnTo>
                  <a:lnTo>
                    <a:pt x="400" y="233"/>
                  </a:lnTo>
                  <a:lnTo>
                    <a:pt x="400" y="233"/>
                  </a:lnTo>
                  <a:lnTo>
                    <a:pt x="400" y="231"/>
                  </a:lnTo>
                  <a:lnTo>
                    <a:pt x="400" y="229"/>
                  </a:lnTo>
                  <a:lnTo>
                    <a:pt x="400" y="227"/>
                  </a:lnTo>
                  <a:lnTo>
                    <a:pt x="402" y="227"/>
                  </a:lnTo>
                  <a:lnTo>
                    <a:pt x="406" y="229"/>
                  </a:lnTo>
                  <a:lnTo>
                    <a:pt x="417" y="233"/>
                  </a:lnTo>
                  <a:lnTo>
                    <a:pt x="421" y="233"/>
                  </a:lnTo>
                  <a:lnTo>
                    <a:pt x="427" y="229"/>
                  </a:lnTo>
                  <a:lnTo>
                    <a:pt x="448" y="225"/>
                  </a:lnTo>
                  <a:lnTo>
                    <a:pt x="450" y="221"/>
                  </a:lnTo>
                  <a:lnTo>
                    <a:pt x="454" y="223"/>
                  </a:lnTo>
                  <a:lnTo>
                    <a:pt x="458" y="223"/>
                  </a:lnTo>
                  <a:lnTo>
                    <a:pt x="460" y="221"/>
                  </a:lnTo>
                  <a:lnTo>
                    <a:pt x="464" y="219"/>
                  </a:lnTo>
                  <a:lnTo>
                    <a:pt x="468" y="221"/>
                  </a:lnTo>
                  <a:lnTo>
                    <a:pt x="472" y="223"/>
                  </a:lnTo>
                  <a:lnTo>
                    <a:pt x="477" y="223"/>
                  </a:lnTo>
                  <a:lnTo>
                    <a:pt x="479" y="225"/>
                  </a:lnTo>
                  <a:lnTo>
                    <a:pt x="487" y="225"/>
                  </a:lnTo>
                  <a:lnTo>
                    <a:pt x="491" y="225"/>
                  </a:lnTo>
                  <a:lnTo>
                    <a:pt x="501" y="223"/>
                  </a:lnTo>
                  <a:lnTo>
                    <a:pt x="510" y="219"/>
                  </a:lnTo>
                  <a:lnTo>
                    <a:pt x="518" y="219"/>
                  </a:lnTo>
                  <a:lnTo>
                    <a:pt x="524" y="221"/>
                  </a:lnTo>
                  <a:lnTo>
                    <a:pt x="530" y="223"/>
                  </a:lnTo>
                  <a:lnTo>
                    <a:pt x="536" y="229"/>
                  </a:lnTo>
                  <a:lnTo>
                    <a:pt x="543" y="235"/>
                  </a:lnTo>
                  <a:lnTo>
                    <a:pt x="547" y="244"/>
                  </a:lnTo>
                  <a:lnTo>
                    <a:pt x="549" y="250"/>
                  </a:lnTo>
                  <a:lnTo>
                    <a:pt x="551" y="252"/>
                  </a:lnTo>
                  <a:lnTo>
                    <a:pt x="565" y="248"/>
                  </a:lnTo>
                  <a:lnTo>
                    <a:pt x="567" y="248"/>
                  </a:lnTo>
                  <a:lnTo>
                    <a:pt x="567" y="246"/>
                  </a:lnTo>
                  <a:lnTo>
                    <a:pt x="569" y="235"/>
                  </a:lnTo>
                  <a:lnTo>
                    <a:pt x="569" y="231"/>
                  </a:lnTo>
                  <a:lnTo>
                    <a:pt x="571" y="229"/>
                  </a:lnTo>
                  <a:lnTo>
                    <a:pt x="573" y="225"/>
                  </a:lnTo>
                  <a:lnTo>
                    <a:pt x="571" y="221"/>
                  </a:lnTo>
                  <a:lnTo>
                    <a:pt x="571" y="219"/>
                  </a:lnTo>
                  <a:lnTo>
                    <a:pt x="573" y="217"/>
                  </a:lnTo>
                  <a:lnTo>
                    <a:pt x="576" y="217"/>
                  </a:lnTo>
                  <a:lnTo>
                    <a:pt x="584" y="221"/>
                  </a:lnTo>
                  <a:lnTo>
                    <a:pt x="586" y="221"/>
                  </a:lnTo>
                  <a:lnTo>
                    <a:pt x="590" y="221"/>
                  </a:lnTo>
                  <a:lnTo>
                    <a:pt x="594" y="219"/>
                  </a:lnTo>
                  <a:lnTo>
                    <a:pt x="596" y="217"/>
                  </a:lnTo>
                  <a:lnTo>
                    <a:pt x="598" y="215"/>
                  </a:lnTo>
                  <a:lnTo>
                    <a:pt x="598" y="213"/>
                  </a:lnTo>
                  <a:lnTo>
                    <a:pt x="596" y="206"/>
                  </a:lnTo>
                  <a:lnTo>
                    <a:pt x="596" y="204"/>
                  </a:lnTo>
                  <a:lnTo>
                    <a:pt x="598" y="204"/>
                  </a:lnTo>
                  <a:lnTo>
                    <a:pt x="598" y="202"/>
                  </a:lnTo>
                  <a:lnTo>
                    <a:pt x="611" y="175"/>
                  </a:lnTo>
                  <a:lnTo>
                    <a:pt x="611" y="16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5" name="Freeform 29"/>
            <p:cNvSpPr>
              <a:spLocks noEditPoints="1"/>
            </p:cNvSpPr>
            <p:nvPr/>
          </p:nvSpPr>
          <p:spPr bwMode="auto">
            <a:xfrm>
              <a:off x="4413250" y="2003425"/>
              <a:ext cx="2857500" cy="890587"/>
            </a:xfrm>
            <a:custGeom>
              <a:avLst/>
              <a:gdLst>
                <a:gd name="T0" fmla="*/ 379 w 1800"/>
                <a:gd name="T1" fmla="*/ 254 h 561"/>
                <a:gd name="T2" fmla="*/ 549 w 1800"/>
                <a:gd name="T3" fmla="*/ 219 h 561"/>
                <a:gd name="T4" fmla="*/ 307 w 1800"/>
                <a:gd name="T5" fmla="*/ 270 h 561"/>
                <a:gd name="T6" fmla="*/ 643 w 1800"/>
                <a:gd name="T7" fmla="*/ 4 h 561"/>
                <a:gd name="T8" fmla="*/ 681 w 1800"/>
                <a:gd name="T9" fmla="*/ 10 h 561"/>
                <a:gd name="T10" fmla="*/ 784 w 1800"/>
                <a:gd name="T11" fmla="*/ 31 h 561"/>
                <a:gd name="T12" fmla="*/ 1004 w 1800"/>
                <a:gd name="T13" fmla="*/ 107 h 561"/>
                <a:gd name="T14" fmla="*/ 1068 w 1800"/>
                <a:gd name="T15" fmla="*/ 421 h 561"/>
                <a:gd name="T16" fmla="*/ 1128 w 1800"/>
                <a:gd name="T17" fmla="*/ 150 h 561"/>
                <a:gd name="T18" fmla="*/ 1136 w 1800"/>
                <a:gd name="T19" fmla="*/ 134 h 561"/>
                <a:gd name="T20" fmla="*/ 1186 w 1800"/>
                <a:gd name="T21" fmla="*/ 198 h 561"/>
                <a:gd name="T22" fmla="*/ 1019 w 1800"/>
                <a:gd name="T23" fmla="*/ 105 h 561"/>
                <a:gd name="T24" fmla="*/ 1081 w 1800"/>
                <a:gd name="T25" fmla="*/ 120 h 561"/>
                <a:gd name="T26" fmla="*/ 806 w 1800"/>
                <a:gd name="T27" fmla="*/ 41 h 561"/>
                <a:gd name="T28" fmla="*/ 1118 w 1800"/>
                <a:gd name="T29" fmla="*/ 155 h 561"/>
                <a:gd name="T30" fmla="*/ 1182 w 1800"/>
                <a:gd name="T31" fmla="*/ 202 h 561"/>
                <a:gd name="T32" fmla="*/ 1147 w 1800"/>
                <a:gd name="T33" fmla="*/ 128 h 561"/>
                <a:gd name="T34" fmla="*/ 879 w 1800"/>
                <a:gd name="T35" fmla="*/ 91 h 561"/>
                <a:gd name="T36" fmla="*/ 860 w 1800"/>
                <a:gd name="T37" fmla="*/ 70 h 561"/>
                <a:gd name="T38" fmla="*/ 1099 w 1800"/>
                <a:gd name="T39" fmla="*/ 111 h 561"/>
                <a:gd name="T40" fmla="*/ 761 w 1800"/>
                <a:gd name="T41" fmla="*/ 45 h 561"/>
                <a:gd name="T42" fmla="*/ 959 w 1800"/>
                <a:gd name="T43" fmla="*/ 378 h 561"/>
                <a:gd name="T44" fmla="*/ 1796 w 1800"/>
                <a:gd name="T45" fmla="*/ 429 h 561"/>
                <a:gd name="T46" fmla="*/ 1648 w 1800"/>
                <a:gd name="T47" fmla="*/ 367 h 561"/>
                <a:gd name="T48" fmla="*/ 1576 w 1800"/>
                <a:gd name="T49" fmla="*/ 375 h 561"/>
                <a:gd name="T50" fmla="*/ 1543 w 1800"/>
                <a:gd name="T51" fmla="*/ 347 h 561"/>
                <a:gd name="T52" fmla="*/ 1491 w 1800"/>
                <a:gd name="T53" fmla="*/ 309 h 561"/>
                <a:gd name="T54" fmla="*/ 1390 w 1800"/>
                <a:gd name="T55" fmla="*/ 305 h 561"/>
                <a:gd name="T56" fmla="*/ 1353 w 1800"/>
                <a:gd name="T57" fmla="*/ 276 h 561"/>
                <a:gd name="T58" fmla="*/ 1262 w 1800"/>
                <a:gd name="T59" fmla="*/ 250 h 561"/>
                <a:gd name="T60" fmla="*/ 1202 w 1800"/>
                <a:gd name="T61" fmla="*/ 198 h 561"/>
                <a:gd name="T62" fmla="*/ 1217 w 1800"/>
                <a:gd name="T63" fmla="*/ 221 h 561"/>
                <a:gd name="T64" fmla="*/ 1116 w 1800"/>
                <a:gd name="T65" fmla="*/ 171 h 561"/>
                <a:gd name="T66" fmla="*/ 967 w 1800"/>
                <a:gd name="T67" fmla="*/ 130 h 561"/>
                <a:gd name="T68" fmla="*/ 823 w 1800"/>
                <a:gd name="T69" fmla="*/ 58 h 561"/>
                <a:gd name="T70" fmla="*/ 697 w 1800"/>
                <a:gd name="T71" fmla="*/ 16 h 561"/>
                <a:gd name="T72" fmla="*/ 555 w 1800"/>
                <a:gd name="T73" fmla="*/ 37 h 561"/>
                <a:gd name="T74" fmla="*/ 371 w 1800"/>
                <a:gd name="T75" fmla="*/ 56 h 561"/>
                <a:gd name="T76" fmla="*/ 252 w 1800"/>
                <a:gd name="T77" fmla="*/ 84 h 561"/>
                <a:gd name="T78" fmla="*/ 142 w 1800"/>
                <a:gd name="T79" fmla="*/ 124 h 561"/>
                <a:gd name="T80" fmla="*/ 82 w 1800"/>
                <a:gd name="T81" fmla="*/ 212 h 561"/>
                <a:gd name="T82" fmla="*/ 6 w 1800"/>
                <a:gd name="T83" fmla="*/ 276 h 561"/>
                <a:gd name="T84" fmla="*/ 159 w 1800"/>
                <a:gd name="T85" fmla="*/ 245 h 561"/>
                <a:gd name="T86" fmla="*/ 260 w 1800"/>
                <a:gd name="T87" fmla="*/ 200 h 561"/>
                <a:gd name="T88" fmla="*/ 505 w 1800"/>
                <a:gd name="T89" fmla="*/ 113 h 561"/>
                <a:gd name="T90" fmla="*/ 522 w 1800"/>
                <a:gd name="T91" fmla="*/ 198 h 561"/>
                <a:gd name="T92" fmla="*/ 612 w 1800"/>
                <a:gd name="T93" fmla="*/ 188 h 561"/>
                <a:gd name="T94" fmla="*/ 740 w 1800"/>
                <a:gd name="T95" fmla="*/ 206 h 561"/>
                <a:gd name="T96" fmla="*/ 860 w 1800"/>
                <a:gd name="T97" fmla="*/ 262 h 561"/>
                <a:gd name="T98" fmla="*/ 1023 w 1800"/>
                <a:gd name="T99" fmla="*/ 262 h 561"/>
                <a:gd name="T100" fmla="*/ 1114 w 1800"/>
                <a:gd name="T101" fmla="*/ 392 h 561"/>
                <a:gd name="T102" fmla="*/ 1268 w 1800"/>
                <a:gd name="T103" fmla="*/ 402 h 561"/>
                <a:gd name="T104" fmla="*/ 1244 w 1800"/>
                <a:gd name="T105" fmla="*/ 514 h 561"/>
                <a:gd name="T106" fmla="*/ 1341 w 1800"/>
                <a:gd name="T107" fmla="*/ 541 h 561"/>
                <a:gd name="T108" fmla="*/ 1635 w 1800"/>
                <a:gd name="T109" fmla="*/ 493 h 561"/>
                <a:gd name="T110" fmla="*/ 1780 w 1800"/>
                <a:gd name="T111" fmla="*/ 464 h 561"/>
                <a:gd name="T112" fmla="*/ 1048 w 1800"/>
                <a:gd name="T113" fmla="*/ 411 h 561"/>
                <a:gd name="T114" fmla="*/ 573 w 1800"/>
                <a:gd name="T115" fmla="*/ 217 h 561"/>
                <a:gd name="T116" fmla="*/ 181 w 1800"/>
                <a:gd name="T117" fmla="*/ 107 h 561"/>
                <a:gd name="T118" fmla="*/ 289 w 1800"/>
                <a:gd name="T119" fmla="*/ 278 h 561"/>
                <a:gd name="T120" fmla="*/ 417 w 1800"/>
                <a:gd name="T121" fmla="*/ 314 h 561"/>
                <a:gd name="T122" fmla="*/ 394 w 1800"/>
                <a:gd name="T123" fmla="*/ 285 h 5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800" h="561">
                  <a:moveTo>
                    <a:pt x="392" y="140"/>
                  </a:moveTo>
                  <a:lnTo>
                    <a:pt x="392" y="140"/>
                  </a:lnTo>
                  <a:lnTo>
                    <a:pt x="392" y="138"/>
                  </a:lnTo>
                  <a:lnTo>
                    <a:pt x="394" y="138"/>
                  </a:lnTo>
                  <a:lnTo>
                    <a:pt x="394" y="134"/>
                  </a:lnTo>
                  <a:lnTo>
                    <a:pt x="394" y="130"/>
                  </a:lnTo>
                  <a:lnTo>
                    <a:pt x="392" y="128"/>
                  </a:lnTo>
                  <a:lnTo>
                    <a:pt x="392" y="128"/>
                  </a:lnTo>
                  <a:lnTo>
                    <a:pt x="392" y="126"/>
                  </a:lnTo>
                  <a:lnTo>
                    <a:pt x="390" y="126"/>
                  </a:lnTo>
                  <a:lnTo>
                    <a:pt x="390" y="126"/>
                  </a:lnTo>
                  <a:lnTo>
                    <a:pt x="390" y="128"/>
                  </a:lnTo>
                  <a:lnTo>
                    <a:pt x="390" y="128"/>
                  </a:lnTo>
                  <a:lnTo>
                    <a:pt x="392" y="140"/>
                  </a:lnTo>
                  <a:close/>
                  <a:moveTo>
                    <a:pt x="930" y="93"/>
                  </a:moveTo>
                  <a:lnTo>
                    <a:pt x="930" y="93"/>
                  </a:lnTo>
                  <a:lnTo>
                    <a:pt x="930" y="93"/>
                  </a:lnTo>
                  <a:lnTo>
                    <a:pt x="934" y="91"/>
                  </a:lnTo>
                  <a:lnTo>
                    <a:pt x="936" y="89"/>
                  </a:lnTo>
                  <a:lnTo>
                    <a:pt x="930" y="91"/>
                  </a:lnTo>
                  <a:lnTo>
                    <a:pt x="928" y="91"/>
                  </a:lnTo>
                  <a:lnTo>
                    <a:pt x="930" y="91"/>
                  </a:lnTo>
                  <a:lnTo>
                    <a:pt x="930" y="93"/>
                  </a:lnTo>
                  <a:close/>
                  <a:moveTo>
                    <a:pt x="489" y="295"/>
                  </a:moveTo>
                  <a:lnTo>
                    <a:pt x="489" y="295"/>
                  </a:lnTo>
                  <a:lnTo>
                    <a:pt x="489" y="297"/>
                  </a:lnTo>
                  <a:lnTo>
                    <a:pt x="489" y="297"/>
                  </a:lnTo>
                  <a:lnTo>
                    <a:pt x="487" y="299"/>
                  </a:lnTo>
                  <a:lnTo>
                    <a:pt x="485" y="301"/>
                  </a:lnTo>
                  <a:lnTo>
                    <a:pt x="483" y="301"/>
                  </a:lnTo>
                  <a:lnTo>
                    <a:pt x="478" y="303"/>
                  </a:lnTo>
                  <a:lnTo>
                    <a:pt x="478" y="303"/>
                  </a:lnTo>
                  <a:lnTo>
                    <a:pt x="476" y="305"/>
                  </a:lnTo>
                  <a:lnTo>
                    <a:pt x="474" y="305"/>
                  </a:lnTo>
                  <a:lnTo>
                    <a:pt x="474" y="307"/>
                  </a:lnTo>
                  <a:lnTo>
                    <a:pt x="470" y="309"/>
                  </a:lnTo>
                  <a:lnTo>
                    <a:pt x="468" y="311"/>
                  </a:lnTo>
                  <a:lnTo>
                    <a:pt x="470" y="311"/>
                  </a:lnTo>
                  <a:lnTo>
                    <a:pt x="472" y="311"/>
                  </a:lnTo>
                  <a:lnTo>
                    <a:pt x="474" y="309"/>
                  </a:lnTo>
                  <a:lnTo>
                    <a:pt x="476" y="309"/>
                  </a:lnTo>
                  <a:lnTo>
                    <a:pt x="476" y="307"/>
                  </a:lnTo>
                  <a:lnTo>
                    <a:pt x="478" y="307"/>
                  </a:lnTo>
                  <a:lnTo>
                    <a:pt x="483" y="305"/>
                  </a:lnTo>
                  <a:lnTo>
                    <a:pt x="489" y="303"/>
                  </a:lnTo>
                  <a:lnTo>
                    <a:pt x="491" y="299"/>
                  </a:lnTo>
                  <a:lnTo>
                    <a:pt x="491" y="297"/>
                  </a:lnTo>
                  <a:lnTo>
                    <a:pt x="489" y="295"/>
                  </a:lnTo>
                  <a:close/>
                  <a:moveTo>
                    <a:pt x="377" y="247"/>
                  </a:moveTo>
                  <a:lnTo>
                    <a:pt x="373" y="250"/>
                  </a:lnTo>
                  <a:lnTo>
                    <a:pt x="375" y="252"/>
                  </a:lnTo>
                  <a:lnTo>
                    <a:pt x="379" y="254"/>
                  </a:lnTo>
                  <a:lnTo>
                    <a:pt x="386" y="254"/>
                  </a:lnTo>
                  <a:lnTo>
                    <a:pt x="386" y="252"/>
                  </a:lnTo>
                  <a:lnTo>
                    <a:pt x="384" y="250"/>
                  </a:lnTo>
                  <a:lnTo>
                    <a:pt x="377" y="247"/>
                  </a:lnTo>
                  <a:close/>
                  <a:moveTo>
                    <a:pt x="511" y="291"/>
                  </a:moveTo>
                  <a:lnTo>
                    <a:pt x="509" y="293"/>
                  </a:lnTo>
                  <a:lnTo>
                    <a:pt x="505" y="295"/>
                  </a:lnTo>
                  <a:lnTo>
                    <a:pt x="503" y="295"/>
                  </a:lnTo>
                  <a:lnTo>
                    <a:pt x="505" y="295"/>
                  </a:lnTo>
                  <a:lnTo>
                    <a:pt x="503" y="295"/>
                  </a:lnTo>
                  <a:lnTo>
                    <a:pt x="501" y="297"/>
                  </a:lnTo>
                  <a:lnTo>
                    <a:pt x="499" y="299"/>
                  </a:lnTo>
                  <a:lnTo>
                    <a:pt x="497" y="297"/>
                  </a:lnTo>
                  <a:lnTo>
                    <a:pt x="497" y="297"/>
                  </a:lnTo>
                  <a:lnTo>
                    <a:pt x="497" y="299"/>
                  </a:lnTo>
                  <a:lnTo>
                    <a:pt x="499" y="301"/>
                  </a:lnTo>
                  <a:lnTo>
                    <a:pt x="503" y="301"/>
                  </a:lnTo>
                  <a:lnTo>
                    <a:pt x="507" y="295"/>
                  </a:lnTo>
                  <a:lnTo>
                    <a:pt x="511" y="295"/>
                  </a:lnTo>
                  <a:lnTo>
                    <a:pt x="513" y="291"/>
                  </a:lnTo>
                  <a:lnTo>
                    <a:pt x="513" y="291"/>
                  </a:lnTo>
                  <a:lnTo>
                    <a:pt x="511" y="291"/>
                  </a:lnTo>
                  <a:close/>
                  <a:moveTo>
                    <a:pt x="588" y="276"/>
                  </a:moveTo>
                  <a:lnTo>
                    <a:pt x="586" y="278"/>
                  </a:lnTo>
                  <a:lnTo>
                    <a:pt x="582" y="281"/>
                  </a:lnTo>
                  <a:lnTo>
                    <a:pt x="579" y="283"/>
                  </a:lnTo>
                  <a:lnTo>
                    <a:pt x="579" y="287"/>
                  </a:lnTo>
                  <a:lnTo>
                    <a:pt x="577" y="289"/>
                  </a:lnTo>
                  <a:lnTo>
                    <a:pt x="575" y="289"/>
                  </a:lnTo>
                  <a:lnTo>
                    <a:pt x="573" y="291"/>
                  </a:lnTo>
                  <a:lnTo>
                    <a:pt x="571" y="289"/>
                  </a:lnTo>
                  <a:lnTo>
                    <a:pt x="569" y="289"/>
                  </a:lnTo>
                  <a:lnTo>
                    <a:pt x="569" y="291"/>
                  </a:lnTo>
                  <a:lnTo>
                    <a:pt x="567" y="293"/>
                  </a:lnTo>
                  <a:lnTo>
                    <a:pt x="565" y="295"/>
                  </a:lnTo>
                  <a:lnTo>
                    <a:pt x="561" y="295"/>
                  </a:lnTo>
                  <a:lnTo>
                    <a:pt x="559" y="295"/>
                  </a:lnTo>
                  <a:lnTo>
                    <a:pt x="559" y="299"/>
                  </a:lnTo>
                  <a:lnTo>
                    <a:pt x="565" y="299"/>
                  </a:lnTo>
                  <a:lnTo>
                    <a:pt x="569" y="295"/>
                  </a:lnTo>
                  <a:lnTo>
                    <a:pt x="582" y="287"/>
                  </a:lnTo>
                  <a:lnTo>
                    <a:pt x="588" y="281"/>
                  </a:lnTo>
                  <a:lnTo>
                    <a:pt x="590" y="278"/>
                  </a:lnTo>
                  <a:lnTo>
                    <a:pt x="590" y="278"/>
                  </a:lnTo>
                  <a:lnTo>
                    <a:pt x="590" y="278"/>
                  </a:lnTo>
                  <a:lnTo>
                    <a:pt x="588" y="276"/>
                  </a:lnTo>
                  <a:close/>
                  <a:moveTo>
                    <a:pt x="555" y="219"/>
                  </a:moveTo>
                  <a:lnTo>
                    <a:pt x="555" y="217"/>
                  </a:lnTo>
                  <a:lnTo>
                    <a:pt x="553" y="217"/>
                  </a:lnTo>
                  <a:lnTo>
                    <a:pt x="551" y="217"/>
                  </a:lnTo>
                  <a:lnTo>
                    <a:pt x="549" y="217"/>
                  </a:lnTo>
                  <a:lnTo>
                    <a:pt x="549" y="219"/>
                  </a:lnTo>
                  <a:lnTo>
                    <a:pt x="551" y="221"/>
                  </a:lnTo>
                  <a:lnTo>
                    <a:pt x="551" y="221"/>
                  </a:lnTo>
                  <a:lnTo>
                    <a:pt x="553" y="221"/>
                  </a:lnTo>
                  <a:lnTo>
                    <a:pt x="553" y="221"/>
                  </a:lnTo>
                  <a:lnTo>
                    <a:pt x="555" y="223"/>
                  </a:lnTo>
                  <a:lnTo>
                    <a:pt x="557" y="221"/>
                  </a:lnTo>
                  <a:lnTo>
                    <a:pt x="557" y="219"/>
                  </a:lnTo>
                  <a:lnTo>
                    <a:pt x="555" y="219"/>
                  </a:lnTo>
                  <a:close/>
                  <a:moveTo>
                    <a:pt x="394" y="307"/>
                  </a:moveTo>
                  <a:lnTo>
                    <a:pt x="392" y="305"/>
                  </a:lnTo>
                  <a:lnTo>
                    <a:pt x="394" y="303"/>
                  </a:lnTo>
                  <a:lnTo>
                    <a:pt x="394" y="301"/>
                  </a:lnTo>
                  <a:lnTo>
                    <a:pt x="392" y="301"/>
                  </a:lnTo>
                  <a:lnTo>
                    <a:pt x="390" y="301"/>
                  </a:lnTo>
                  <a:lnTo>
                    <a:pt x="386" y="299"/>
                  </a:lnTo>
                  <a:lnTo>
                    <a:pt x="386" y="297"/>
                  </a:lnTo>
                  <a:lnTo>
                    <a:pt x="386" y="295"/>
                  </a:lnTo>
                  <a:lnTo>
                    <a:pt x="386" y="295"/>
                  </a:lnTo>
                  <a:lnTo>
                    <a:pt x="386" y="293"/>
                  </a:lnTo>
                  <a:lnTo>
                    <a:pt x="386" y="293"/>
                  </a:lnTo>
                  <a:lnTo>
                    <a:pt x="388" y="289"/>
                  </a:lnTo>
                  <a:lnTo>
                    <a:pt x="388" y="287"/>
                  </a:lnTo>
                  <a:lnTo>
                    <a:pt x="388" y="285"/>
                  </a:lnTo>
                  <a:lnTo>
                    <a:pt x="388" y="285"/>
                  </a:lnTo>
                  <a:lnTo>
                    <a:pt x="386" y="283"/>
                  </a:lnTo>
                  <a:lnTo>
                    <a:pt x="386" y="281"/>
                  </a:lnTo>
                  <a:lnTo>
                    <a:pt x="384" y="278"/>
                  </a:lnTo>
                  <a:lnTo>
                    <a:pt x="381" y="281"/>
                  </a:lnTo>
                  <a:lnTo>
                    <a:pt x="373" y="274"/>
                  </a:lnTo>
                  <a:lnTo>
                    <a:pt x="371" y="270"/>
                  </a:lnTo>
                  <a:lnTo>
                    <a:pt x="371" y="268"/>
                  </a:lnTo>
                  <a:lnTo>
                    <a:pt x="371" y="266"/>
                  </a:lnTo>
                  <a:lnTo>
                    <a:pt x="371" y="264"/>
                  </a:lnTo>
                  <a:lnTo>
                    <a:pt x="371" y="262"/>
                  </a:lnTo>
                  <a:lnTo>
                    <a:pt x="369" y="260"/>
                  </a:lnTo>
                  <a:lnTo>
                    <a:pt x="365" y="258"/>
                  </a:lnTo>
                  <a:lnTo>
                    <a:pt x="357" y="256"/>
                  </a:lnTo>
                  <a:lnTo>
                    <a:pt x="342" y="254"/>
                  </a:lnTo>
                  <a:lnTo>
                    <a:pt x="322" y="252"/>
                  </a:lnTo>
                  <a:lnTo>
                    <a:pt x="320" y="254"/>
                  </a:lnTo>
                  <a:lnTo>
                    <a:pt x="320" y="254"/>
                  </a:lnTo>
                  <a:lnTo>
                    <a:pt x="320" y="254"/>
                  </a:lnTo>
                  <a:lnTo>
                    <a:pt x="322" y="256"/>
                  </a:lnTo>
                  <a:lnTo>
                    <a:pt x="322" y="254"/>
                  </a:lnTo>
                  <a:lnTo>
                    <a:pt x="324" y="256"/>
                  </a:lnTo>
                  <a:lnTo>
                    <a:pt x="326" y="256"/>
                  </a:lnTo>
                  <a:lnTo>
                    <a:pt x="324" y="256"/>
                  </a:lnTo>
                  <a:lnTo>
                    <a:pt x="320" y="258"/>
                  </a:lnTo>
                  <a:lnTo>
                    <a:pt x="318" y="262"/>
                  </a:lnTo>
                  <a:lnTo>
                    <a:pt x="315" y="262"/>
                  </a:lnTo>
                  <a:lnTo>
                    <a:pt x="315" y="266"/>
                  </a:lnTo>
                  <a:lnTo>
                    <a:pt x="307" y="270"/>
                  </a:lnTo>
                  <a:lnTo>
                    <a:pt x="307" y="278"/>
                  </a:lnTo>
                  <a:lnTo>
                    <a:pt x="309" y="285"/>
                  </a:lnTo>
                  <a:lnTo>
                    <a:pt x="324" y="309"/>
                  </a:lnTo>
                  <a:lnTo>
                    <a:pt x="326" y="311"/>
                  </a:lnTo>
                  <a:lnTo>
                    <a:pt x="332" y="311"/>
                  </a:lnTo>
                  <a:lnTo>
                    <a:pt x="332" y="314"/>
                  </a:lnTo>
                  <a:lnTo>
                    <a:pt x="330" y="320"/>
                  </a:lnTo>
                  <a:lnTo>
                    <a:pt x="328" y="318"/>
                  </a:lnTo>
                  <a:lnTo>
                    <a:pt x="330" y="316"/>
                  </a:lnTo>
                  <a:lnTo>
                    <a:pt x="330" y="314"/>
                  </a:lnTo>
                  <a:lnTo>
                    <a:pt x="328" y="314"/>
                  </a:lnTo>
                  <a:lnTo>
                    <a:pt x="328" y="314"/>
                  </a:lnTo>
                  <a:lnTo>
                    <a:pt x="328" y="316"/>
                  </a:lnTo>
                  <a:lnTo>
                    <a:pt x="326" y="316"/>
                  </a:lnTo>
                  <a:lnTo>
                    <a:pt x="324" y="318"/>
                  </a:lnTo>
                  <a:lnTo>
                    <a:pt x="320" y="322"/>
                  </a:lnTo>
                  <a:lnTo>
                    <a:pt x="320" y="322"/>
                  </a:lnTo>
                  <a:lnTo>
                    <a:pt x="311" y="324"/>
                  </a:lnTo>
                  <a:lnTo>
                    <a:pt x="309" y="322"/>
                  </a:lnTo>
                  <a:lnTo>
                    <a:pt x="307" y="322"/>
                  </a:lnTo>
                  <a:lnTo>
                    <a:pt x="303" y="320"/>
                  </a:lnTo>
                  <a:lnTo>
                    <a:pt x="303" y="318"/>
                  </a:lnTo>
                  <a:lnTo>
                    <a:pt x="293" y="311"/>
                  </a:lnTo>
                  <a:lnTo>
                    <a:pt x="293" y="309"/>
                  </a:lnTo>
                  <a:lnTo>
                    <a:pt x="291" y="309"/>
                  </a:lnTo>
                  <a:lnTo>
                    <a:pt x="291" y="311"/>
                  </a:lnTo>
                  <a:lnTo>
                    <a:pt x="293" y="316"/>
                  </a:lnTo>
                  <a:lnTo>
                    <a:pt x="295" y="320"/>
                  </a:lnTo>
                  <a:lnTo>
                    <a:pt x="297" y="324"/>
                  </a:lnTo>
                  <a:lnTo>
                    <a:pt x="299" y="326"/>
                  </a:lnTo>
                  <a:lnTo>
                    <a:pt x="303" y="328"/>
                  </a:lnTo>
                  <a:lnTo>
                    <a:pt x="305" y="330"/>
                  </a:lnTo>
                  <a:lnTo>
                    <a:pt x="311" y="336"/>
                  </a:lnTo>
                  <a:lnTo>
                    <a:pt x="311" y="338"/>
                  </a:lnTo>
                  <a:lnTo>
                    <a:pt x="318" y="336"/>
                  </a:lnTo>
                  <a:lnTo>
                    <a:pt x="320" y="338"/>
                  </a:lnTo>
                  <a:lnTo>
                    <a:pt x="324" y="338"/>
                  </a:lnTo>
                  <a:lnTo>
                    <a:pt x="326" y="338"/>
                  </a:lnTo>
                  <a:lnTo>
                    <a:pt x="336" y="338"/>
                  </a:lnTo>
                  <a:lnTo>
                    <a:pt x="338" y="340"/>
                  </a:lnTo>
                  <a:lnTo>
                    <a:pt x="340" y="340"/>
                  </a:lnTo>
                  <a:lnTo>
                    <a:pt x="351" y="338"/>
                  </a:lnTo>
                  <a:lnTo>
                    <a:pt x="363" y="334"/>
                  </a:lnTo>
                  <a:lnTo>
                    <a:pt x="384" y="322"/>
                  </a:lnTo>
                  <a:lnTo>
                    <a:pt x="388" y="322"/>
                  </a:lnTo>
                  <a:lnTo>
                    <a:pt x="390" y="320"/>
                  </a:lnTo>
                  <a:lnTo>
                    <a:pt x="394" y="316"/>
                  </a:lnTo>
                  <a:lnTo>
                    <a:pt x="396" y="314"/>
                  </a:lnTo>
                  <a:lnTo>
                    <a:pt x="398" y="309"/>
                  </a:lnTo>
                  <a:lnTo>
                    <a:pt x="396" y="309"/>
                  </a:lnTo>
                  <a:lnTo>
                    <a:pt x="394" y="307"/>
                  </a:lnTo>
                  <a:close/>
                  <a:moveTo>
                    <a:pt x="643" y="4"/>
                  </a:moveTo>
                  <a:lnTo>
                    <a:pt x="645" y="4"/>
                  </a:lnTo>
                  <a:lnTo>
                    <a:pt x="648" y="6"/>
                  </a:lnTo>
                  <a:lnTo>
                    <a:pt x="648" y="6"/>
                  </a:lnTo>
                  <a:lnTo>
                    <a:pt x="650" y="6"/>
                  </a:lnTo>
                  <a:lnTo>
                    <a:pt x="652" y="6"/>
                  </a:lnTo>
                  <a:lnTo>
                    <a:pt x="654" y="4"/>
                  </a:lnTo>
                  <a:lnTo>
                    <a:pt x="654" y="4"/>
                  </a:lnTo>
                  <a:lnTo>
                    <a:pt x="652" y="4"/>
                  </a:lnTo>
                  <a:lnTo>
                    <a:pt x="652" y="4"/>
                  </a:lnTo>
                  <a:lnTo>
                    <a:pt x="645" y="0"/>
                  </a:lnTo>
                  <a:lnTo>
                    <a:pt x="643" y="2"/>
                  </a:lnTo>
                  <a:lnTo>
                    <a:pt x="641" y="2"/>
                  </a:lnTo>
                  <a:lnTo>
                    <a:pt x="643" y="2"/>
                  </a:lnTo>
                  <a:lnTo>
                    <a:pt x="643" y="4"/>
                  </a:lnTo>
                  <a:close/>
                  <a:moveTo>
                    <a:pt x="749" y="18"/>
                  </a:moveTo>
                  <a:lnTo>
                    <a:pt x="749" y="18"/>
                  </a:lnTo>
                  <a:lnTo>
                    <a:pt x="749" y="20"/>
                  </a:lnTo>
                  <a:lnTo>
                    <a:pt x="749" y="20"/>
                  </a:lnTo>
                  <a:lnTo>
                    <a:pt x="753" y="22"/>
                  </a:lnTo>
                  <a:lnTo>
                    <a:pt x="753" y="22"/>
                  </a:lnTo>
                  <a:lnTo>
                    <a:pt x="755" y="22"/>
                  </a:lnTo>
                  <a:lnTo>
                    <a:pt x="755" y="25"/>
                  </a:lnTo>
                  <a:lnTo>
                    <a:pt x="755" y="25"/>
                  </a:lnTo>
                  <a:lnTo>
                    <a:pt x="757" y="25"/>
                  </a:lnTo>
                  <a:lnTo>
                    <a:pt x="757" y="25"/>
                  </a:lnTo>
                  <a:lnTo>
                    <a:pt x="757" y="22"/>
                  </a:lnTo>
                  <a:lnTo>
                    <a:pt x="757" y="22"/>
                  </a:lnTo>
                  <a:lnTo>
                    <a:pt x="757" y="20"/>
                  </a:lnTo>
                  <a:lnTo>
                    <a:pt x="755" y="20"/>
                  </a:lnTo>
                  <a:lnTo>
                    <a:pt x="753" y="18"/>
                  </a:lnTo>
                  <a:lnTo>
                    <a:pt x="751" y="16"/>
                  </a:lnTo>
                  <a:lnTo>
                    <a:pt x="751" y="16"/>
                  </a:lnTo>
                  <a:lnTo>
                    <a:pt x="751" y="16"/>
                  </a:lnTo>
                  <a:lnTo>
                    <a:pt x="749" y="16"/>
                  </a:lnTo>
                  <a:lnTo>
                    <a:pt x="749" y="16"/>
                  </a:lnTo>
                  <a:lnTo>
                    <a:pt x="747" y="16"/>
                  </a:lnTo>
                  <a:lnTo>
                    <a:pt x="747" y="18"/>
                  </a:lnTo>
                  <a:lnTo>
                    <a:pt x="749" y="18"/>
                  </a:lnTo>
                  <a:close/>
                  <a:moveTo>
                    <a:pt x="658" y="10"/>
                  </a:moveTo>
                  <a:lnTo>
                    <a:pt x="660" y="10"/>
                  </a:lnTo>
                  <a:lnTo>
                    <a:pt x="664" y="12"/>
                  </a:lnTo>
                  <a:lnTo>
                    <a:pt x="666" y="12"/>
                  </a:lnTo>
                  <a:lnTo>
                    <a:pt x="668" y="10"/>
                  </a:lnTo>
                  <a:lnTo>
                    <a:pt x="670" y="12"/>
                  </a:lnTo>
                  <a:lnTo>
                    <a:pt x="672" y="12"/>
                  </a:lnTo>
                  <a:lnTo>
                    <a:pt x="674" y="12"/>
                  </a:lnTo>
                  <a:lnTo>
                    <a:pt x="676" y="12"/>
                  </a:lnTo>
                  <a:lnTo>
                    <a:pt x="676" y="12"/>
                  </a:lnTo>
                  <a:lnTo>
                    <a:pt x="678" y="12"/>
                  </a:lnTo>
                  <a:lnTo>
                    <a:pt x="678" y="12"/>
                  </a:lnTo>
                  <a:lnTo>
                    <a:pt x="681" y="12"/>
                  </a:lnTo>
                  <a:lnTo>
                    <a:pt x="681" y="10"/>
                  </a:lnTo>
                  <a:lnTo>
                    <a:pt x="681" y="10"/>
                  </a:lnTo>
                  <a:lnTo>
                    <a:pt x="670" y="10"/>
                  </a:lnTo>
                  <a:lnTo>
                    <a:pt x="664" y="8"/>
                  </a:lnTo>
                  <a:lnTo>
                    <a:pt x="660" y="8"/>
                  </a:lnTo>
                  <a:lnTo>
                    <a:pt x="656" y="8"/>
                  </a:lnTo>
                  <a:lnTo>
                    <a:pt x="656" y="8"/>
                  </a:lnTo>
                  <a:lnTo>
                    <a:pt x="656" y="8"/>
                  </a:lnTo>
                  <a:lnTo>
                    <a:pt x="658" y="10"/>
                  </a:lnTo>
                  <a:close/>
                  <a:moveTo>
                    <a:pt x="846" y="60"/>
                  </a:moveTo>
                  <a:lnTo>
                    <a:pt x="848" y="60"/>
                  </a:lnTo>
                  <a:lnTo>
                    <a:pt x="848" y="60"/>
                  </a:lnTo>
                  <a:lnTo>
                    <a:pt x="850" y="60"/>
                  </a:lnTo>
                  <a:lnTo>
                    <a:pt x="850" y="60"/>
                  </a:lnTo>
                  <a:lnTo>
                    <a:pt x="850" y="62"/>
                  </a:lnTo>
                  <a:lnTo>
                    <a:pt x="850" y="62"/>
                  </a:lnTo>
                  <a:lnTo>
                    <a:pt x="854" y="62"/>
                  </a:lnTo>
                  <a:lnTo>
                    <a:pt x="854" y="60"/>
                  </a:lnTo>
                  <a:lnTo>
                    <a:pt x="854" y="60"/>
                  </a:lnTo>
                  <a:lnTo>
                    <a:pt x="852" y="58"/>
                  </a:lnTo>
                  <a:lnTo>
                    <a:pt x="850" y="58"/>
                  </a:lnTo>
                  <a:lnTo>
                    <a:pt x="850" y="56"/>
                  </a:lnTo>
                  <a:lnTo>
                    <a:pt x="846" y="56"/>
                  </a:lnTo>
                  <a:lnTo>
                    <a:pt x="846" y="56"/>
                  </a:lnTo>
                  <a:lnTo>
                    <a:pt x="846" y="51"/>
                  </a:lnTo>
                  <a:lnTo>
                    <a:pt x="843" y="49"/>
                  </a:lnTo>
                  <a:lnTo>
                    <a:pt x="843" y="51"/>
                  </a:lnTo>
                  <a:lnTo>
                    <a:pt x="843" y="51"/>
                  </a:lnTo>
                  <a:lnTo>
                    <a:pt x="843" y="53"/>
                  </a:lnTo>
                  <a:lnTo>
                    <a:pt x="841" y="53"/>
                  </a:lnTo>
                  <a:lnTo>
                    <a:pt x="841" y="56"/>
                  </a:lnTo>
                  <a:lnTo>
                    <a:pt x="843" y="58"/>
                  </a:lnTo>
                  <a:lnTo>
                    <a:pt x="846" y="60"/>
                  </a:lnTo>
                  <a:close/>
                  <a:moveTo>
                    <a:pt x="722" y="20"/>
                  </a:moveTo>
                  <a:lnTo>
                    <a:pt x="724" y="18"/>
                  </a:lnTo>
                  <a:lnTo>
                    <a:pt x="726" y="18"/>
                  </a:lnTo>
                  <a:lnTo>
                    <a:pt x="728" y="16"/>
                  </a:lnTo>
                  <a:lnTo>
                    <a:pt x="732" y="16"/>
                  </a:lnTo>
                  <a:lnTo>
                    <a:pt x="732" y="16"/>
                  </a:lnTo>
                  <a:lnTo>
                    <a:pt x="734" y="16"/>
                  </a:lnTo>
                  <a:lnTo>
                    <a:pt x="734" y="14"/>
                  </a:lnTo>
                  <a:lnTo>
                    <a:pt x="732" y="14"/>
                  </a:lnTo>
                  <a:lnTo>
                    <a:pt x="730" y="14"/>
                  </a:lnTo>
                  <a:lnTo>
                    <a:pt x="726" y="14"/>
                  </a:lnTo>
                  <a:lnTo>
                    <a:pt x="726" y="16"/>
                  </a:lnTo>
                  <a:lnTo>
                    <a:pt x="724" y="16"/>
                  </a:lnTo>
                  <a:lnTo>
                    <a:pt x="722" y="16"/>
                  </a:lnTo>
                  <a:lnTo>
                    <a:pt x="724" y="18"/>
                  </a:lnTo>
                  <a:lnTo>
                    <a:pt x="722" y="18"/>
                  </a:lnTo>
                  <a:lnTo>
                    <a:pt x="722" y="18"/>
                  </a:lnTo>
                  <a:lnTo>
                    <a:pt x="722" y="20"/>
                  </a:lnTo>
                  <a:lnTo>
                    <a:pt x="722" y="20"/>
                  </a:lnTo>
                  <a:close/>
                  <a:moveTo>
                    <a:pt x="784" y="31"/>
                  </a:moveTo>
                  <a:lnTo>
                    <a:pt x="784" y="31"/>
                  </a:lnTo>
                  <a:lnTo>
                    <a:pt x="786" y="31"/>
                  </a:lnTo>
                  <a:lnTo>
                    <a:pt x="786" y="31"/>
                  </a:lnTo>
                  <a:lnTo>
                    <a:pt x="788" y="33"/>
                  </a:lnTo>
                  <a:lnTo>
                    <a:pt x="788" y="33"/>
                  </a:lnTo>
                  <a:lnTo>
                    <a:pt x="788" y="33"/>
                  </a:lnTo>
                  <a:lnTo>
                    <a:pt x="788" y="31"/>
                  </a:lnTo>
                  <a:lnTo>
                    <a:pt x="788" y="29"/>
                  </a:lnTo>
                  <a:lnTo>
                    <a:pt x="786" y="29"/>
                  </a:lnTo>
                  <a:lnTo>
                    <a:pt x="784" y="27"/>
                  </a:lnTo>
                  <a:lnTo>
                    <a:pt x="782" y="27"/>
                  </a:lnTo>
                  <a:lnTo>
                    <a:pt x="782" y="29"/>
                  </a:lnTo>
                  <a:lnTo>
                    <a:pt x="782" y="29"/>
                  </a:lnTo>
                  <a:lnTo>
                    <a:pt x="782" y="29"/>
                  </a:lnTo>
                  <a:lnTo>
                    <a:pt x="782" y="31"/>
                  </a:lnTo>
                  <a:lnTo>
                    <a:pt x="782" y="31"/>
                  </a:lnTo>
                  <a:lnTo>
                    <a:pt x="784" y="31"/>
                  </a:lnTo>
                  <a:close/>
                  <a:moveTo>
                    <a:pt x="823" y="45"/>
                  </a:moveTo>
                  <a:lnTo>
                    <a:pt x="821" y="47"/>
                  </a:lnTo>
                  <a:lnTo>
                    <a:pt x="821" y="47"/>
                  </a:lnTo>
                  <a:lnTo>
                    <a:pt x="821" y="49"/>
                  </a:lnTo>
                  <a:lnTo>
                    <a:pt x="821" y="49"/>
                  </a:lnTo>
                  <a:lnTo>
                    <a:pt x="823" y="51"/>
                  </a:lnTo>
                  <a:lnTo>
                    <a:pt x="825" y="51"/>
                  </a:lnTo>
                  <a:lnTo>
                    <a:pt x="827" y="49"/>
                  </a:lnTo>
                  <a:lnTo>
                    <a:pt x="827" y="49"/>
                  </a:lnTo>
                  <a:lnTo>
                    <a:pt x="825" y="47"/>
                  </a:lnTo>
                  <a:lnTo>
                    <a:pt x="823" y="47"/>
                  </a:lnTo>
                  <a:lnTo>
                    <a:pt x="825" y="45"/>
                  </a:lnTo>
                  <a:lnTo>
                    <a:pt x="827" y="45"/>
                  </a:lnTo>
                  <a:lnTo>
                    <a:pt x="827" y="45"/>
                  </a:lnTo>
                  <a:lnTo>
                    <a:pt x="827" y="43"/>
                  </a:lnTo>
                  <a:lnTo>
                    <a:pt x="827" y="41"/>
                  </a:lnTo>
                  <a:lnTo>
                    <a:pt x="825" y="41"/>
                  </a:lnTo>
                  <a:lnTo>
                    <a:pt x="821" y="41"/>
                  </a:lnTo>
                  <a:lnTo>
                    <a:pt x="819" y="45"/>
                  </a:lnTo>
                  <a:lnTo>
                    <a:pt x="821" y="45"/>
                  </a:lnTo>
                  <a:lnTo>
                    <a:pt x="823" y="45"/>
                  </a:lnTo>
                  <a:close/>
                  <a:moveTo>
                    <a:pt x="1004" y="107"/>
                  </a:moveTo>
                  <a:lnTo>
                    <a:pt x="1006" y="107"/>
                  </a:lnTo>
                  <a:lnTo>
                    <a:pt x="1008" y="105"/>
                  </a:lnTo>
                  <a:lnTo>
                    <a:pt x="1008" y="103"/>
                  </a:lnTo>
                  <a:lnTo>
                    <a:pt x="1011" y="101"/>
                  </a:lnTo>
                  <a:lnTo>
                    <a:pt x="1011" y="101"/>
                  </a:lnTo>
                  <a:lnTo>
                    <a:pt x="1008" y="101"/>
                  </a:lnTo>
                  <a:lnTo>
                    <a:pt x="1008" y="101"/>
                  </a:lnTo>
                  <a:lnTo>
                    <a:pt x="1008" y="101"/>
                  </a:lnTo>
                  <a:lnTo>
                    <a:pt x="1006" y="103"/>
                  </a:lnTo>
                  <a:lnTo>
                    <a:pt x="1004" y="101"/>
                  </a:lnTo>
                  <a:lnTo>
                    <a:pt x="1004" y="103"/>
                  </a:lnTo>
                  <a:lnTo>
                    <a:pt x="1004" y="105"/>
                  </a:lnTo>
                  <a:lnTo>
                    <a:pt x="1004" y="107"/>
                  </a:lnTo>
                  <a:close/>
                  <a:moveTo>
                    <a:pt x="229" y="254"/>
                  </a:moveTo>
                  <a:lnTo>
                    <a:pt x="225" y="254"/>
                  </a:lnTo>
                  <a:lnTo>
                    <a:pt x="221" y="252"/>
                  </a:lnTo>
                  <a:lnTo>
                    <a:pt x="219" y="254"/>
                  </a:lnTo>
                  <a:lnTo>
                    <a:pt x="223" y="254"/>
                  </a:lnTo>
                  <a:lnTo>
                    <a:pt x="225" y="254"/>
                  </a:lnTo>
                  <a:lnTo>
                    <a:pt x="229" y="254"/>
                  </a:lnTo>
                  <a:lnTo>
                    <a:pt x="229" y="254"/>
                  </a:lnTo>
                  <a:lnTo>
                    <a:pt x="229" y="254"/>
                  </a:lnTo>
                  <a:lnTo>
                    <a:pt x="229" y="254"/>
                  </a:lnTo>
                  <a:close/>
                  <a:moveTo>
                    <a:pt x="683" y="14"/>
                  </a:moveTo>
                  <a:lnTo>
                    <a:pt x="683" y="12"/>
                  </a:lnTo>
                  <a:lnTo>
                    <a:pt x="683" y="12"/>
                  </a:lnTo>
                  <a:lnTo>
                    <a:pt x="685" y="12"/>
                  </a:lnTo>
                  <a:lnTo>
                    <a:pt x="687" y="12"/>
                  </a:lnTo>
                  <a:lnTo>
                    <a:pt x="687" y="10"/>
                  </a:lnTo>
                  <a:lnTo>
                    <a:pt x="687" y="10"/>
                  </a:lnTo>
                  <a:lnTo>
                    <a:pt x="687" y="10"/>
                  </a:lnTo>
                  <a:lnTo>
                    <a:pt x="687" y="10"/>
                  </a:lnTo>
                  <a:lnTo>
                    <a:pt x="687" y="8"/>
                  </a:lnTo>
                  <a:lnTo>
                    <a:pt x="687" y="8"/>
                  </a:lnTo>
                  <a:lnTo>
                    <a:pt x="685" y="8"/>
                  </a:lnTo>
                  <a:lnTo>
                    <a:pt x="683" y="10"/>
                  </a:lnTo>
                  <a:lnTo>
                    <a:pt x="681" y="10"/>
                  </a:lnTo>
                  <a:lnTo>
                    <a:pt x="681" y="14"/>
                  </a:lnTo>
                  <a:lnTo>
                    <a:pt x="683" y="14"/>
                  </a:lnTo>
                  <a:close/>
                  <a:moveTo>
                    <a:pt x="1157" y="134"/>
                  </a:moveTo>
                  <a:lnTo>
                    <a:pt x="1159" y="136"/>
                  </a:lnTo>
                  <a:lnTo>
                    <a:pt x="1157" y="138"/>
                  </a:lnTo>
                  <a:lnTo>
                    <a:pt x="1165" y="148"/>
                  </a:lnTo>
                  <a:lnTo>
                    <a:pt x="1169" y="153"/>
                  </a:lnTo>
                  <a:lnTo>
                    <a:pt x="1173" y="153"/>
                  </a:lnTo>
                  <a:lnTo>
                    <a:pt x="1171" y="148"/>
                  </a:lnTo>
                  <a:lnTo>
                    <a:pt x="1167" y="146"/>
                  </a:lnTo>
                  <a:lnTo>
                    <a:pt x="1165" y="144"/>
                  </a:lnTo>
                  <a:lnTo>
                    <a:pt x="1161" y="136"/>
                  </a:lnTo>
                  <a:lnTo>
                    <a:pt x="1159" y="132"/>
                  </a:lnTo>
                  <a:lnTo>
                    <a:pt x="1155" y="130"/>
                  </a:lnTo>
                  <a:lnTo>
                    <a:pt x="1151" y="132"/>
                  </a:lnTo>
                  <a:lnTo>
                    <a:pt x="1153" y="132"/>
                  </a:lnTo>
                  <a:lnTo>
                    <a:pt x="1157" y="134"/>
                  </a:lnTo>
                  <a:close/>
                  <a:moveTo>
                    <a:pt x="1085" y="415"/>
                  </a:moveTo>
                  <a:lnTo>
                    <a:pt x="1081" y="415"/>
                  </a:lnTo>
                  <a:lnTo>
                    <a:pt x="1079" y="415"/>
                  </a:lnTo>
                  <a:lnTo>
                    <a:pt x="1077" y="417"/>
                  </a:lnTo>
                  <a:lnTo>
                    <a:pt x="1077" y="415"/>
                  </a:lnTo>
                  <a:lnTo>
                    <a:pt x="1077" y="415"/>
                  </a:lnTo>
                  <a:lnTo>
                    <a:pt x="1077" y="415"/>
                  </a:lnTo>
                  <a:lnTo>
                    <a:pt x="1074" y="417"/>
                  </a:lnTo>
                  <a:lnTo>
                    <a:pt x="1068" y="419"/>
                  </a:lnTo>
                  <a:lnTo>
                    <a:pt x="1066" y="421"/>
                  </a:lnTo>
                  <a:lnTo>
                    <a:pt x="1068" y="421"/>
                  </a:lnTo>
                  <a:lnTo>
                    <a:pt x="1072" y="423"/>
                  </a:lnTo>
                  <a:lnTo>
                    <a:pt x="1074" y="421"/>
                  </a:lnTo>
                  <a:lnTo>
                    <a:pt x="1083" y="419"/>
                  </a:lnTo>
                  <a:lnTo>
                    <a:pt x="1085" y="415"/>
                  </a:lnTo>
                  <a:close/>
                  <a:moveTo>
                    <a:pt x="1050" y="429"/>
                  </a:moveTo>
                  <a:lnTo>
                    <a:pt x="1048" y="429"/>
                  </a:lnTo>
                  <a:lnTo>
                    <a:pt x="1048" y="431"/>
                  </a:lnTo>
                  <a:lnTo>
                    <a:pt x="1050" y="431"/>
                  </a:lnTo>
                  <a:lnTo>
                    <a:pt x="1052" y="431"/>
                  </a:lnTo>
                  <a:lnTo>
                    <a:pt x="1052" y="429"/>
                  </a:lnTo>
                  <a:lnTo>
                    <a:pt x="1050" y="429"/>
                  </a:lnTo>
                  <a:lnTo>
                    <a:pt x="1050" y="429"/>
                  </a:lnTo>
                  <a:close/>
                  <a:moveTo>
                    <a:pt x="1101" y="442"/>
                  </a:moveTo>
                  <a:lnTo>
                    <a:pt x="1099" y="442"/>
                  </a:lnTo>
                  <a:lnTo>
                    <a:pt x="1097" y="442"/>
                  </a:lnTo>
                  <a:lnTo>
                    <a:pt x="1097" y="444"/>
                  </a:lnTo>
                  <a:lnTo>
                    <a:pt x="1095" y="444"/>
                  </a:lnTo>
                  <a:lnTo>
                    <a:pt x="1093" y="442"/>
                  </a:lnTo>
                  <a:lnTo>
                    <a:pt x="1091" y="439"/>
                  </a:lnTo>
                  <a:lnTo>
                    <a:pt x="1089" y="437"/>
                  </a:lnTo>
                  <a:lnTo>
                    <a:pt x="1087" y="435"/>
                  </a:lnTo>
                  <a:lnTo>
                    <a:pt x="1083" y="435"/>
                  </a:lnTo>
                  <a:lnTo>
                    <a:pt x="1081" y="437"/>
                  </a:lnTo>
                  <a:lnTo>
                    <a:pt x="1087" y="439"/>
                  </a:lnTo>
                  <a:lnTo>
                    <a:pt x="1091" y="442"/>
                  </a:lnTo>
                  <a:lnTo>
                    <a:pt x="1093" y="446"/>
                  </a:lnTo>
                  <a:lnTo>
                    <a:pt x="1095" y="448"/>
                  </a:lnTo>
                  <a:lnTo>
                    <a:pt x="1097" y="448"/>
                  </a:lnTo>
                  <a:lnTo>
                    <a:pt x="1099" y="448"/>
                  </a:lnTo>
                  <a:lnTo>
                    <a:pt x="1103" y="450"/>
                  </a:lnTo>
                  <a:lnTo>
                    <a:pt x="1105" y="450"/>
                  </a:lnTo>
                  <a:lnTo>
                    <a:pt x="1105" y="448"/>
                  </a:lnTo>
                  <a:lnTo>
                    <a:pt x="1103" y="444"/>
                  </a:lnTo>
                  <a:lnTo>
                    <a:pt x="1101" y="442"/>
                  </a:lnTo>
                  <a:close/>
                  <a:moveTo>
                    <a:pt x="1553" y="365"/>
                  </a:moveTo>
                  <a:lnTo>
                    <a:pt x="1555" y="367"/>
                  </a:lnTo>
                  <a:lnTo>
                    <a:pt x="1557" y="367"/>
                  </a:lnTo>
                  <a:lnTo>
                    <a:pt x="1559" y="367"/>
                  </a:lnTo>
                  <a:lnTo>
                    <a:pt x="1565" y="369"/>
                  </a:lnTo>
                  <a:lnTo>
                    <a:pt x="1569" y="367"/>
                  </a:lnTo>
                  <a:lnTo>
                    <a:pt x="1567" y="365"/>
                  </a:lnTo>
                  <a:lnTo>
                    <a:pt x="1565" y="365"/>
                  </a:lnTo>
                  <a:lnTo>
                    <a:pt x="1563" y="361"/>
                  </a:lnTo>
                  <a:lnTo>
                    <a:pt x="1561" y="359"/>
                  </a:lnTo>
                  <a:lnTo>
                    <a:pt x="1559" y="359"/>
                  </a:lnTo>
                  <a:lnTo>
                    <a:pt x="1553" y="361"/>
                  </a:lnTo>
                  <a:lnTo>
                    <a:pt x="1553" y="365"/>
                  </a:lnTo>
                  <a:close/>
                  <a:moveTo>
                    <a:pt x="1132" y="136"/>
                  </a:moveTo>
                  <a:lnTo>
                    <a:pt x="1132" y="142"/>
                  </a:lnTo>
                  <a:lnTo>
                    <a:pt x="1132" y="146"/>
                  </a:lnTo>
                  <a:lnTo>
                    <a:pt x="1130" y="148"/>
                  </a:lnTo>
                  <a:lnTo>
                    <a:pt x="1128" y="150"/>
                  </a:lnTo>
                  <a:lnTo>
                    <a:pt x="1126" y="153"/>
                  </a:lnTo>
                  <a:lnTo>
                    <a:pt x="1128" y="155"/>
                  </a:lnTo>
                  <a:lnTo>
                    <a:pt x="1132" y="159"/>
                  </a:lnTo>
                  <a:lnTo>
                    <a:pt x="1134" y="161"/>
                  </a:lnTo>
                  <a:lnTo>
                    <a:pt x="1136" y="161"/>
                  </a:lnTo>
                  <a:lnTo>
                    <a:pt x="1143" y="165"/>
                  </a:lnTo>
                  <a:lnTo>
                    <a:pt x="1145" y="165"/>
                  </a:lnTo>
                  <a:lnTo>
                    <a:pt x="1143" y="161"/>
                  </a:lnTo>
                  <a:lnTo>
                    <a:pt x="1145" y="159"/>
                  </a:lnTo>
                  <a:lnTo>
                    <a:pt x="1149" y="161"/>
                  </a:lnTo>
                  <a:lnTo>
                    <a:pt x="1149" y="163"/>
                  </a:lnTo>
                  <a:lnTo>
                    <a:pt x="1151" y="165"/>
                  </a:lnTo>
                  <a:lnTo>
                    <a:pt x="1151" y="165"/>
                  </a:lnTo>
                  <a:lnTo>
                    <a:pt x="1153" y="167"/>
                  </a:lnTo>
                  <a:lnTo>
                    <a:pt x="1153" y="167"/>
                  </a:lnTo>
                  <a:lnTo>
                    <a:pt x="1155" y="167"/>
                  </a:lnTo>
                  <a:lnTo>
                    <a:pt x="1155" y="165"/>
                  </a:lnTo>
                  <a:lnTo>
                    <a:pt x="1157" y="167"/>
                  </a:lnTo>
                  <a:lnTo>
                    <a:pt x="1159" y="165"/>
                  </a:lnTo>
                  <a:lnTo>
                    <a:pt x="1163" y="157"/>
                  </a:lnTo>
                  <a:lnTo>
                    <a:pt x="1161" y="155"/>
                  </a:lnTo>
                  <a:lnTo>
                    <a:pt x="1157" y="155"/>
                  </a:lnTo>
                  <a:lnTo>
                    <a:pt x="1155" y="155"/>
                  </a:lnTo>
                  <a:lnTo>
                    <a:pt x="1155" y="155"/>
                  </a:lnTo>
                  <a:lnTo>
                    <a:pt x="1153" y="153"/>
                  </a:lnTo>
                  <a:lnTo>
                    <a:pt x="1151" y="153"/>
                  </a:lnTo>
                  <a:lnTo>
                    <a:pt x="1149" y="153"/>
                  </a:lnTo>
                  <a:lnTo>
                    <a:pt x="1151" y="150"/>
                  </a:lnTo>
                  <a:lnTo>
                    <a:pt x="1155" y="148"/>
                  </a:lnTo>
                  <a:lnTo>
                    <a:pt x="1157" y="148"/>
                  </a:lnTo>
                  <a:lnTo>
                    <a:pt x="1155" y="144"/>
                  </a:lnTo>
                  <a:lnTo>
                    <a:pt x="1153" y="146"/>
                  </a:lnTo>
                  <a:lnTo>
                    <a:pt x="1153" y="148"/>
                  </a:lnTo>
                  <a:lnTo>
                    <a:pt x="1151" y="146"/>
                  </a:lnTo>
                  <a:lnTo>
                    <a:pt x="1149" y="144"/>
                  </a:lnTo>
                  <a:lnTo>
                    <a:pt x="1149" y="144"/>
                  </a:lnTo>
                  <a:lnTo>
                    <a:pt x="1147" y="146"/>
                  </a:lnTo>
                  <a:lnTo>
                    <a:pt x="1147" y="146"/>
                  </a:lnTo>
                  <a:lnTo>
                    <a:pt x="1147" y="148"/>
                  </a:lnTo>
                  <a:lnTo>
                    <a:pt x="1149" y="150"/>
                  </a:lnTo>
                  <a:lnTo>
                    <a:pt x="1147" y="150"/>
                  </a:lnTo>
                  <a:lnTo>
                    <a:pt x="1145" y="148"/>
                  </a:lnTo>
                  <a:lnTo>
                    <a:pt x="1143" y="146"/>
                  </a:lnTo>
                  <a:lnTo>
                    <a:pt x="1143" y="144"/>
                  </a:lnTo>
                  <a:lnTo>
                    <a:pt x="1140" y="144"/>
                  </a:lnTo>
                  <a:lnTo>
                    <a:pt x="1136" y="146"/>
                  </a:lnTo>
                  <a:lnTo>
                    <a:pt x="1134" y="144"/>
                  </a:lnTo>
                  <a:lnTo>
                    <a:pt x="1134" y="142"/>
                  </a:lnTo>
                  <a:lnTo>
                    <a:pt x="1134" y="140"/>
                  </a:lnTo>
                  <a:lnTo>
                    <a:pt x="1136" y="138"/>
                  </a:lnTo>
                  <a:lnTo>
                    <a:pt x="1136" y="136"/>
                  </a:lnTo>
                  <a:lnTo>
                    <a:pt x="1136" y="134"/>
                  </a:lnTo>
                  <a:lnTo>
                    <a:pt x="1134" y="132"/>
                  </a:lnTo>
                  <a:lnTo>
                    <a:pt x="1130" y="132"/>
                  </a:lnTo>
                  <a:lnTo>
                    <a:pt x="1128" y="132"/>
                  </a:lnTo>
                  <a:lnTo>
                    <a:pt x="1130" y="134"/>
                  </a:lnTo>
                  <a:lnTo>
                    <a:pt x="1132" y="136"/>
                  </a:lnTo>
                  <a:close/>
                  <a:moveTo>
                    <a:pt x="1171" y="169"/>
                  </a:moveTo>
                  <a:lnTo>
                    <a:pt x="1169" y="167"/>
                  </a:lnTo>
                  <a:lnTo>
                    <a:pt x="1167" y="167"/>
                  </a:lnTo>
                  <a:lnTo>
                    <a:pt x="1165" y="167"/>
                  </a:lnTo>
                  <a:lnTo>
                    <a:pt x="1163" y="167"/>
                  </a:lnTo>
                  <a:lnTo>
                    <a:pt x="1161" y="167"/>
                  </a:lnTo>
                  <a:lnTo>
                    <a:pt x="1159" y="169"/>
                  </a:lnTo>
                  <a:lnTo>
                    <a:pt x="1157" y="171"/>
                  </a:lnTo>
                  <a:lnTo>
                    <a:pt x="1157" y="171"/>
                  </a:lnTo>
                  <a:lnTo>
                    <a:pt x="1153" y="171"/>
                  </a:lnTo>
                  <a:lnTo>
                    <a:pt x="1151" y="171"/>
                  </a:lnTo>
                  <a:lnTo>
                    <a:pt x="1149" y="169"/>
                  </a:lnTo>
                  <a:lnTo>
                    <a:pt x="1147" y="167"/>
                  </a:lnTo>
                  <a:lnTo>
                    <a:pt x="1143" y="167"/>
                  </a:lnTo>
                  <a:lnTo>
                    <a:pt x="1145" y="169"/>
                  </a:lnTo>
                  <a:lnTo>
                    <a:pt x="1145" y="173"/>
                  </a:lnTo>
                  <a:lnTo>
                    <a:pt x="1147" y="175"/>
                  </a:lnTo>
                  <a:lnTo>
                    <a:pt x="1149" y="177"/>
                  </a:lnTo>
                  <a:lnTo>
                    <a:pt x="1151" y="179"/>
                  </a:lnTo>
                  <a:lnTo>
                    <a:pt x="1153" y="183"/>
                  </a:lnTo>
                  <a:lnTo>
                    <a:pt x="1155" y="183"/>
                  </a:lnTo>
                  <a:lnTo>
                    <a:pt x="1157" y="181"/>
                  </a:lnTo>
                  <a:lnTo>
                    <a:pt x="1159" y="179"/>
                  </a:lnTo>
                  <a:lnTo>
                    <a:pt x="1159" y="179"/>
                  </a:lnTo>
                  <a:lnTo>
                    <a:pt x="1161" y="183"/>
                  </a:lnTo>
                  <a:lnTo>
                    <a:pt x="1161" y="181"/>
                  </a:lnTo>
                  <a:lnTo>
                    <a:pt x="1161" y="179"/>
                  </a:lnTo>
                  <a:lnTo>
                    <a:pt x="1161" y="179"/>
                  </a:lnTo>
                  <a:lnTo>
                    <a:pt x="1161" y="177"/>
                  </a:lnTo>
                  <a:lnTo>
                    <a:pt x="1163" y="177"/>
                  </a:lnTo>
                  <a:lnTo>
                    <a:pt x="1165" y="179"/>
                  </a:lnTo>
                  <a:lnTo>
                    <a:pt x="1167" y="179"/>
                  </a:lnTo>
                  <a:lnTo>
                    <a:pt x="1165" y="181"/>
                  </a:lnTo>
                  <a:lnTo>
                    <a:pt x="1165" y="183"/>
                  </a:lnTo>
                  <a:lnTo>
                    <a:pt x="1165" y="186"/>
                  </a:lnTo>
                  <a:lnTo>
                    <a:pt x="1165" y="188"/>
                  </a:lnTo>
                  <a:lnTo>
                    <a:pt x="1167" y="188"/>
                  </a:lnTo>
                  <a:lnTo>
                    <a:pt x="1171" y="190"/>
                  </a:lnTo>
                  <a:lnTo>
                    <a:pt x="1176" y="190"/>
                  </a:lnTo>
                  <a:lnTo>
                    <a:pt x="1178" y="190"/>
                  </a:lnTo>
                  <a:lnTo>
                    <a:pt x="1180" y="190"/>
                  </a:lnTo>
                  <a:lnTo>
                    <a:pt x="1180" y="192"/>
                  </a:lnTo>
                  <a:lnTo>
                    <a:pt x="1182" y="194"/>
                  </a:lnTo>
                  <a:lnTo>
                    <a:pt x="1184" y="196"/>
                  </a:lnTo>
                  <a:lnTo>
                    <a:pt x="1184" y="198"/>
                  </a:lnTo>
                  <a:lnTo>
                    <a:pt x="1186" y="198"/>
                  </a:lnTo>
                  <a:lnTo>
                    <a:pt x="1186" y="198"/>
                  </a:lnTo>
                  <a:lnTo>
                    <a:pt x="1188" y="198"/>
                  </a:lnTo>
                  <a:lnTo>
                    <a:pt x="1188" y="196"/>
                  </a:lnTo>
                  <a:lnTo>
                    <a:pt x="1186" y="194"/>
                  </a:lnTo>
                  <a:lnTo>
                    <a:pt x="1186" y="194"/>
                  </a:lnTo>
                  <a:lnTo>
                    <a:pt x="1186" y="192"/>
                  </a:lnTo>
                  <a:lnTo>
                    <a:pt x="1188" y="190"/>
                  </a:lnTo>
                  <a:lnTo>
                    <a:pt x="1190" y="192"/>
                  </a:lnTo>
                  <a:lnTo>
                    <a:pt x="1190" y="196"/>
                  </a:lnTo>
                  <a:lnTo>
                    <a:pt x="1192" y="192"/>
                  </a:lnTo>
                  <a:lnTo>
                    <a:pt x="1194" y="192"/>
                  </a:lnTo>
                  <a:lnTo>
                    <a:pt x="1196" y="192"/>
                  </a:lnTo>
                  <a:lnTo>
                    <a:pt x="1194" y="188"/>
                  </a:lnTo>
                  <a:lnTo>
                    <a:pt x="1194" y="188"/>
                  </a:lnTo>
                  <a:lnTo>
                    <a:pt x="1196" y="179"/>
                  </a:lnTo>
                  <a:lnTo>
                    <a:pt x="1196" y="175"/>
                  </a:lnTo>
                  <a:lnTo>
                    <a:pt x="1196" y="173"/>
                  </a:lnTo>
                  <a:lnTo>
                    <a:pt x="1194" y="171"/>
                  </a:lnTo>
                  <a:lnTo>
                    <a:pt x="1192" y="169"/>
                  </a:lnTo>
                  <a:lnTo>
                    <a:pt x="1190" y="169"/>
                  </a:lnTo>
                  <a:lnTo>
                    <a:pt x="1190" y="171"/>
                  </a:lnTo>
                  <a:lnTo>
                    <a:pt x="1188" y="173"/>
                  </a:lnTo>
                  <a:lnTo>
                    <a:pt x="1186" y="171"/>
                  </a:lnTo>
                  <a:lnTo>
                    <a:pt x="1180" y="169"/>
                  </a:lnTo>
                  <a:lnTo>
                    <a:pt x="1178" y="169"/>
                  </a:lnTo>
                  <a:lnTo>
                    <a:pt x="1178" y="169"/>
                  </a:lnTo>
                  <a:lnTo>
                    <a:pt x="1173" y="171"/>
                  </a:lnTo>
                  <a:lnTo>
                    <a:pt x="1173" y="171"/>
                  </a:lnTo>
                  <a:lnTo>
                    <a:pt x="1171" y="171"/>
                  </a:lnTo>
                  <a:lnTo>
                    <a:pt x="1171" y="169"/>
                  </a:lnTo>
                  <a:close/>
                  <a:moveTo>
                    <a:pt x="1060" y="429"/>
                  </a:moveTo>
                  <a:lnTo>
                    <a:pt x="1060" y="429"/>
                  </a:lnTo>
                  <a:lnTo>
                    <a:pt x="1060" y="429"/>
                  </a:lnTo>
                  <a:lnTo>
                    <a:pt x="1062" y="429"/>
                  </a:lnTo>
                  <a:lnTo>
                    <a:pt x="1058" y="429"/>
                  </a:lnTo>
                  <a:lnTo>
                    <a:pt x="1056" y="429"/>
                  </a:lnTo>
                  <a:lnTo>
                    <a:pt x="1056" y="429"/>
                  </a:lnTo>
                  <a:lnTo>
                    <a:pt x="1056" y="431"/>
                  </a:lnTo>
                  <a:lnTo>
                    <a:pt x="1056" y="431"/>
                  </a:lnTo>
                  <a:lnTo>
                    <a:pt x="1058" y="431"/>
                  </a:lnTo>
                  <a:lnTo>
                    <a:pt x="1058" y="431"/>
                  </a:lnTo>
                  <a:lnTo>
                    <a:pt x="1060" y="431"/>
                  </a:lnTo>
                  <a:lnTo>
                    <a:pt x="1062" y="431"/>
                  </a:lnTo>
                  <a:lnTo>
                    <a:pt x="1062" y="429"/>
                  </a:lnTo>
                  <a:lnTo>
                    <a:pt x="1060" y="429"/>
                  </a:lnTo>
                  <a:close/>
                  <a:moveTo>
                    <a:pt x="1021" y="99"/>
                  </a:moveTo>
                  <a:lnTo>
                    <a:pt x="1019" y="99"/>
                  </a:lnTo>
                  <a:lnTo>
                    <a:pt x="1017" y="99"/>
                  </a:lnTo>
                  <a:lnTo>
                    <a:pt x="1017" y="103"/>
                  </a:lnTo>
                  <a:lnTo>
                    <a:pt x="1017" y="101"/>
                  </a:lnTo>
                  <a:lnTo>
                    <a:pt x="1015" y="101"/>
                  </a:lnTo>
                  <a:lnTo>
                    <a:pt x="1017" y="107"/>
                  </a:lnTo>
                  <a:lnTo>
                    <a:pt x="1019" y="105"/>
                  </a:lnTo>
                  <a:lnTo>
                    <a:pt x="1021" y="103"/>
                  </a:lnTo>
                  <a:lnTo>
                    <a:pt x="1025" y="105"/>
                  </a:lnTo>
                  <a:lnTo>
                    <a:pt x="1023" y="107"/>
                  </a:lnTo>
                  <a:lnTo>
                    <a:pt x="1025" y="109"/>
                  </a:lnTo>
                  <a:lnTo>
                    <a:pt x="1029" y="111"/>
                  </a:lnTo>
                  <a:lnTo>
                    <a:pt x="1037" y="111"/>
                  </a:lnTo>
                  <a:lnTo>
                    <a:pt x="1041" y="113"/>
                  </a:lnTo>
                  <a:lnTo>
                    <a:pt x="1046" y="115"/>
                  </a:lnTo>
                  <a:lnTo>
                    <a:pt x="1052" y="113"/>
                  </a:lnTo>
                  <a:lnTo>
                    <a:pt x="1058" y="113"/>
                  </a:lnTo>
                  <a:lnTo>
                    <a:pt x="1060" y="111"/>
                  </a:lnTo>
                  <a:lnTo>
                    <a:pt x="1062" y="111"/>
                  </a:lnTo>
                  <a:lnTo>
                    <a:pt x="1064" y="111"/>
                  </a:lnTo>
                  <a:lnTo>
                    <a:pt x="1064" y="113"/>
                  </a:lnTo>
                  <a:lnTo>
                    <a:pt x="1064" y="113"/>
                  </a:lnTo>
                  <a:lnTo>
                    <a:pt x="1064" y="115"/>
                  </a:lnTo>
                  <a:lnTo>
                    <a:pt x="1062" y="115"/>
                  </a:lnTo>
                  <a:lnTo>
                    <a:pt x="1062" y="115"/>
                  </a:lnTo>
                  <a:lnTo>
                    <a:pt x="1060" y="115"/>
                  </a:lnTo>
                  <a:lnTo>
                    <a:pt x="1060" y="117"/>
                  </a:lnTo>
                  <a:lnTo>
                    <a:pt x="1060" y="117"/>
                  </a:lnTo>
                  <a:lnTo>
                    <a:pt x="1060" y="117"/>
                  </a:lnTo>
                  <a:lnTo>
                    <a:pt x="1060" y="117"/>
                  </a:lnTo>
                  <a:lnTo>
                    <a:pt x="1060" y="120"/>
                  </a:lnTo>
                  <a:lnTo>
                    <a:pt x="1081" y="113"/>
                  </a:lnTo>
                  <a:lnTo>
                    <a:pt x="1081" y="113"/>
                  </a:lnTo>
                  <a:lnTo>
                    <a:pt x="1083" y="113"/>
                  </a:lnTo>
                  <a:lnTo>
                    <a:pt x="1085" y="113"/>
                  </a:lnTo>
                  <a:lnTo>
                    <a:pt x="1085" y="111"/>
                  </a:lnTo>
                  <a:lnTo>
                    <a:pt x="1083" y="111"/>
                  </a:lnTo>
                  <a:lnTo>
                    <a:pt x="1072" y="101"/>
                  </a:lnTo>
                  <a:lnTo>
                    <a:pt x="1070" y="99"/>
                  </a:lnTo>
                  <a:lnTo>
                    <a:pt x="1072" y="99"/>
                  </a:lnTo>
                  <a:lnTo>
                    <a:pt x="1072" y="99"/>
                  </a:lnTo>
                  <a:lnTo>
                    <a:pt x="1070" y="97"/>
                  </a:lnTo>
                  <a:lnTo>
                    <a:pt x="1068" y="95"/>
                  </a:lnTo>
                  <a:lnTo>
                    <a:pt x="1064" y="95"/>
                  </a:lnTo>
                  <a:lnTo>
                    <a:pt x="1060" y="95"/>
                  </a:lnTo>
                  <a:lnTo>
                    <a:pt x="1058" y="95"/>
                  </a:lnTo>
                  <a:lnTo>
                    <a:pt x="1056" y="99"/>
                  </a:lnTo>
                  <a:lnTo>
                    <a:pt x="1052" y="101"/>
                  </a:lnTo>
                  <a:lnTo>
                    <a:pt x="1050" y="101"/>
                  </a:lnTo>
                  <a:lnTo>
                    <a:pt x="1046" y="101"/>
                  </a:lnTo>
                  <a:lnTo>
                    <a:pt x="1039" y="101"/>
                  </a:lnTo>
                  <a:lnTo>
                    <a:pt x="1035" y="101"/>
                  </a:lnTo>
                  <a:lnTo>
                    <a:pt x="1031" y="99"/>
                  </a:lnTo>
                  <a:lnTo>
                    <a:pt x="1023" y="99"/>
                  </a:lnTo>
                  <a:lnTo>
                    <a:pt x="1023" y="99"/>
                  </a:lnTo>
                  <a:lnTo>
                    <a:pt x="1021" y="99"/>
                  </a:lnTo>
                  <a:close/>
                  <a:moveTo>
                    <a:pt x="1079" y="120"/>
                  </a:moveTo>
                  <a:lnTo>
                    <a:pt x="1081" y="120"/>
                  </a:lnTo>
                  <a:lnTo>
                    <a:pt x="1081" y="120"/>
                  </a:lnTo>
                  <a:lnTo>
                    <a:pt x="1083" y="120"/>
                  </a:lnTo>
                  <a:lnTo>
                    <a:pt x="1083" y="122"/>
                  </a:lnTo>
                  <a:lnTo>
                    <a:pt x="1087" y="120"/>
                  </a:lnTo>
                  <a:lnTo>
                    <a:pt x="1091" y="120"/>
                  </a:lnTo>
                  <a:lnTo>
                    <a:pt x="1093" y="124"/>
                  </a:lnTo>
                  <a:lnTo>
                    <a:pt x="1093" y="126"/>
                  </a:lnTo>
                  <a:lnTo>
                    <a:pt x="1091" y="126"/>
                  </a:lnTo>
                  <a:lnTo>
                    <a:pt x="1091" y="128"/>
                  </a:lnTo>
                  <a:lnTo>
                    <a:pt x="1091" y="130"/>
                  </a:lnTo>
                  <a:lnTo>
                    <a:pt x="1093" y="132"/>
                  </a:lnTo>
                  <a:lnTo>
                    <a:pt x="1095" y="132"/>
                  </a:lnTo>
                  <a:lnTo>
                    <a:pt x="1095" y="130"/>
                  </a:lnTo>
                  <a:lnTo>
                    <a:pt x="1095" y="128"/>
                  </a:lnTo>
                  <a:lnTo>
                    <a:pt x="1095" y="126"/>
                  </a:lnTo>
                  <a:lnTo>
                    <a:pt x="1097" y="126"/>
                  </a:lnTo>
                  <a:lnTo>
                    <a:pt x="1101" y="126"/>
                  </a:lnTo>
                  <a:lnTo>
                    <a:pt x="1103" y="130"/>
                  </a:lnTo>
                  <a:lnTo>
                    <a:pt x="1099" y="132"/>
                  </a:lnTo>
                  <a:lnTo>
                    <a:pt x="1103" y="134"/>
                  </a:lnTo>
                  <a:lnTo>
                    <a:pt x="1107" y="136"/>
                  </a:lnTo>
                  <a:lnTo>
                    <a:pt x="1112" y="134"/>
                  </a:lnTo>
                  <a:lnTo>
                    <a:pt x="1116" y="136"/>
                  </a:lnTo>
                  <a:lnTo>
                    <a:pt x="1124" y="140"/>
                  </a:lnTo>
                  <a:lnTo>
                    <a:pt x="1128" y="140"/>
                  </a:lnTo>
                  <a:lnTo>
                    <a:pt x="1130" y="138"/>
                  </a:lnTo>
                  <a:lnTo>
                    <a:pt x="1128" y="138"/>
                  </a:lnTo>
                  <a:lnTo>
                    <a:pt x="1126" y="136"/>
                  </a:lnTo>
                  <a:lnTo>
                    <a:pt x="1124" y="136"/>
                  </a:lnTo>
                  <a:lnTo>
                    <a:pt x="1120" y="134"/>
                  </a:lnTo>
                  <a:lnTo>
                    <a:pt x="1120" y="132"/>
                  </a:lnTo>
                  <a:lnTo>
                    <a:pt x="1118" y="126"/>
                  </a:lnTo>
                  <a:lnTo>
                    <a:pt x="1118" y="124"/>
                  </a:lnTo>
                  <a:lnTo>
                    <a:pt x="1116" y="122"/>
                  </a:lnTo>
                  <a:lnTo>
                    <a:pt x="1114" y="120"/>
                  </a:lnTo>
                  <a:lnTo>
                    <a:pt x="1112" y="115"/>
                  </a:lnTo>
                  <a:lnTo>
                    <a:pt x="1107" y="113"/>
                  </a:lnTo>
                  <a:lnTo>
                    <a:pt x="1101" y="113"/>
                  </a:lnTo>
                  <a:lnTo>
                    <a:pt x="1099" y="115"/>
                  </a:lnTo>
                  <a:lnTo>
                    <a:pt x="1097" y="113"/>
                  </a:lnTo>
                  <a:lnTo>
                    <a:pt x="1095" y="113"/>
                  </a:lnTo>
                  <a:lnTo>
                    <a:pt x="1091" y="115"/>
                  </a:lnTo>
                  <a:lnTo>
                    <a:pt x="1085" y="115"/>
                  </a:lnTo>
                  <a:lnTo>
                    <a:pt x="1081" y="117"/>
                  </a:lnTo>
                  <a:lnTo>
                    <a:pt x="1079" y="120"/>
                  </a:lnTo>
                  <a:close/>
                  <a:moveTo>
                    <a:pt x="802" y="43"/>
                  </a:moveTo>
                  <a:lnTo>
                    <a:pt x="804" y="45"/>
                  </a:lnTo>
                  <a:lnTo>
                    <a:pt x="804" y="45"/>
                  </a:lnTo>
                  <a:lnTo>
                    <a:pt x="804" y="43"/>
                  </a:lnTo>
                  <a:lnTo>
                    <a:pt x="806" y="43"/>
                  </a:lnTo>
                  <a:lnTo>
                    <a:pt x="806" y="43"/>
                  </a:lnTo>
                  <a:lnTo>
                    <a:pt x="806" y="41"/>
                  </a:lnTo>
                  <a:lnTo>
                    <a:pt x="806" y="41"/>
                  </a:lnTo>
                  <a:lnTo>
                    <a:pt x="804" y="39"/>
                  </a:lnTo>
                  <a:lnTo>
                    <a:pt x="802" y="39"/>
                  </a:lnTo>
                  <a:lnTo>
                    <a:pt x="802" y="41"/>
                  </a:lnTo>
                  <a:lnTo>
                    <a:pt x="802" y="41"/>
                  </a:lnTo>
                  <a:lnTo>
                    <a:pt x="802" y="43"/>
                  </a:lnTo>
                  <a:close/>
                  <a:moveTo>
                    <a:pt x="806" y="49"/>
                  </a:moveTo>
                  <a:lnTo>
                    <a:pt x="808" y="47"/>
                  </a:lnTo>
                  <a:lnTo>
                    <a:pt x="810" y="45"/>
                  </a:lnTo>
                  <a:lnTo>
                    <a:pt x="810" y="45"/>
                  </a:lnTo>
                  <a:lnTo>
                    <a:pt x="815" y="47"/>
                  </a:lnTo>
                  <a:lnTo>
                    <a:pt x="817" y="45"/>
                  </a:lnTo>
                  <a:lnTo>
                    <a:pt x="817" y="43"/>
                  </a:lnTo>
                  <a:lnTo>
                    <a:pt x="815" y="43"/>
                  </a:lnTo>
                  <a:lnTo>
                    <a:pt x="813" y="41"/>
                  </a:lnTo>
                  <a:lnTo>
                    <a:pt x="810" y="43"/>
                  </a:lnTo>
                  <a:lnTo>
                    <a:pt x="806" y="43"/>
                  </a:lnTo>
                  <a:lnTo>
                    <a:pt x="804" y="45"/>
                  </a:lnTo>
                  <a:lnTo>
                    <a:pt x="806" y="49"/>
                  </a:lnTo>
                  <a:close/>
                  <a:moveTo>
                    <a:pt x="825" y="51"/>
                  </a:moveTo>
                  <a:lnTo>
                    <a:pt x="823" y="53"/>
                  </a:lnTo>
                  <a:lnTo>
                    <a:pt x="823" y="56"/>
                  </a:lnTo>
                  <a:lnTo>
                    <a:pt x="825" y="53"/>
                  </a:lnTo>
                  <a:lnTo>
                    <a:pt x="827" y="53"/>
                  </a:lnTo>
                  <a:lnTo>
                    <a:pt x="825" y="51"/>
                  </a:lnTo>
                  <a:lnTo>
                    <a:pt x="825" y="51"/>
                  </a:lnTo>
                  <a:lnTo>
                    <a:pt x="825" y="51"/>
                  </a:lnTo>
                  <a:close/>
                  <a:moveTo>
                    <a:pt x="938" y="95"/>
                  </a:moveTo>
                  <a:lnTo>
                    <a:pt x="940" y="95"/>
                  </a:lnTo>
                  <a:lnTo>
                    <a:pt x="940" y="95"/>
                  </a:lnTo>
                  <a:lnTo>
                    <a:pt x="940" y="95"/>
                  </a:lnTo>
                  <a:lnTo>
                    <a:pt x="942" y="95"/>
                  </a:lnTo>
                  <a:lnTo>
                    <a:pt x="942" y="95"/>
                  </a:lnTo>
                  <a:lnTo>
                    <a:pt x="942" y="95"/>
                  </a:lnTo>
                  <a:lnTo>
                    <a:pt x="942" y="95"/>
                  </a:lnTo>
                  <a:lnTo>
                    <a:pt x="942" y="93"/>
                  </a:lnTo>
                  <a:lnTo>
                    <a:pt x="942" y="93"/>
                  </a:lnTo>
                  <a:lnTo>
                    <a:pt x="942" y="93"/>
                  </a:lnTo>
                  <a:lnTo>
                    <a:pt x="942" y="93"/>
                  </a:lnTo>
                  <a:lnTo>
                    <a:pt x="942" y="91"/>
                  </a:lnTo>
                  <a:lnTo>
                    <a:pt x="942" y="91"/>
                  </a:lnTo>
                  <a:lnTo>
                    <a:pt x="940" y="91"/>
                  </a:lnTo>
                  <a:lnTo>
                    <a:pt x="940" y="91"/>
                  </a:lnTo>
                  <a:lnTo>
                    <a:pt x="936" y="93"/>
                  </a:lnTo>
                  <a:lnTo>
                    <a:pt x="936" y="93"/>
                  </a:lnTo>
                  <a:lnTo>
                    <a:pt x="938" y="95"/>
                  </a:lnTo>
                  <a:close/>
                  <a:moveTo>
                    <a:pt x="1122" y="157"/>
                  </a:moveTo>
                  <a:lnTo>
                    <a:pt x="1120" y="155"/>
                  </a:lnTo>
                  <a:lnTo>
                    <a:pt x="1120" y="155"/>
                  </a:lnTo>
                  <a:lnTo>
                    <a:pt x="1118" y="155"/>
                  </a:lnTo>
                  <a:lnTo>
                    <a:pt x="1118" y="155"/>
                  </a:lnTo>
                  <a:lnTo>
                    <a:pt x="1118" y="155"/>
                  </a:lnTo>
                  <a:lnTo>
                    <a:pt x="1118" y="155"/>
                  </a:lnTo>
                  <a:lnTo>
                    <a:pt x="1120" y="157"/>
                  </a:lnTo>
                  <a:lnTo>
                    <a:pt x="1120" y="159"/>
                  </a:lnTo>
                  <a:lnTo>
                    <a:pt x="1122" y="159"/>
                  </a:lnTo>
                  <a:lnTo>
                    <a:pt x="1124" y="159"/>
                  </a:lnTo>
                  <a:lnTo>
                    <a:pt x="1124" y="157"/>
                  </a:lnTo>
                  <a:lnTo>
                    <a:pt x="1124" y="157"/>
                  </a:lnTo>
                  <a:lnTo>
                    <a:pt x="1124" y="157"/>
                  </a:lnTo>
                  <a:lnTo>
                    <a:pt x="1124" y="157"/>
                  </a:lnTo>
                  <a:lnTo>
                    <a:pt x="1124" y="157"/>
                  </a:lnTo>
                  <a:lnTo>
                    <a:pt x="1122" y="157"/>
                  </a:lnTo>
                  <a:lnTo>
                    <a:pt x="1122" y="157"/>
                  </a:lnTo>
                  <a:lnTo>
                    <a:pt x="1122" y="157"/>
                  </a:lnTo>
                  <a:close/>
                  <a:moveTo>
                    <a:pt x="1664" y="369"/>
                  </a:moveTo>
                  <a:lnTo>
                    <a:pt x="1664" y="369"/>
                  </a:lnTo>
                  <a:lnTo>
                    <a:pt x="1664" y="369"/>
                  </a:lnTo>
                  <a:lnTo>
                    <a:pt x="1664" y="369"/>
                  </a:lnTo>
                  <a:lnTo>
                    <a:pt x="1664" y="367"/>
                  </a:lnTo>
                  <a:lnTo>
                    <a:pt x="1662" y="365"/>
                  </a:lnTo>
                  <a:lnTo>
                    <a:pt x="1662" y="367"/>
                  </a:lnTo>
                  <a:lnTo>
                    <a:pt x="1664" y="369"/>
                  </a:lnTo>
                  <a:close/>
                  <a:moveTo>
                    <a:pt x="1079" y="153"/>
                  </a:moveTo>
                  <a:lnTo>
                    <a:pt x="1079" y="153"/>
                  </a:lnTo>
                  <a:lnTo>
                    <a:pt x="1081" y="150"/>
                  </a:lnTo>
                  <a:lnTo>
                    <a:pt x="1081" y="148"/>
                  </a:lnTo>
                  <a:lnTo>
                    <a:pt x="1083" y="144"/>
                  </a:lnTo>
                  <a:lnTo>
                    <a:pt x="1083" y="144"/>
                  </a:lnTo>
                  <a:lnTo>
                    <a:pt x="1079" y="144"/>
                  </a:lnTo>
                  <a:lnTo>
                    <a:pt x="1077" y="148"/>
                  </a:lnTo>
                  <a:lnTo>
                    <a:pt x="1077" y="148"/>
                  </a:lnTo>
                  <a:lnTo>
                    <a:pt x="1077" y="150"/>
                  </a:lnTo>
                  <a:lnTo>
                    <a:pt x="1079" y="150"/>
                  </a:lnTo>
                  <a:lnTo>
                    <a:pt x="1079" y="150"/>
                  </a:lnTo>
                  <a:lnTo>
                    <a:pt x="1079" y="153"/>
                  </a:lnTo>
                  <a:lnTo>
                    <a:pt x="1079" y="153"/>
                  </a:lnTo>
                  <a:close/>
                  <a:moveTo>
                    <a:pt x="771" y="27"/>
                  </a:moveTo>
                  <a:lnTo>
                    <a:pt x="773" y="25"/>
                  </a:lnTo>
                  <a:lnTo>
                    <a:pt x="775" y="25"/>
                  </a:lnTo>
                  <a:lnTo>
                    <a:pt x="775" y="22"/>
                  </a:lnTo>
                  <a:lnTo>
                    <a:pt x="773" y="22"/>
                  </a:lnTo>
                  <a:lnTo>
                    <a:pt x="771" y="22"/>
                  </a:lnTo>
                  <a:lnTo>
                    <a:pt x="769" y="22"/>
                  </a:lnTo>
                  <a:lnTo>
                    <a:pt x="767" y="22"/>
                  </a:lnTo>
                  <a:lnTo>
                    <a:pt x="765" y="20"/>
                  </a:lnTo>
                  <a:lnTo>
                    <a:pt x="763" y="18"/>
                  </a:lnTo>
                  <a:lnTo>
                    <a:pt x="763" y="18"/>
                  </a:lnTo>
                  <a:lnTo>
                    <a:pt x="761" y="20"/>
                  </a:lnTo>
                  <a:lnTo>
                    <a:pt x="761" y="20"/>
                  </a:lnTo>
                  <a:lnTo>
                    <a:pt x="761" y="22"/>
                  </a:lnTo>
                  <a:lnTo>
                    <a:pt x="761" y="25"/>
                  </a:lnTo>
                  <a:lnTo>
                    <a:pt x="767" y="27"/>
                  </a:lnTo>
                  <a:lnTo>
                    <a:pt x="771" y="27"/>
                  </a:lnTo>
                  <a:close/>
                  <a:moveTo>
                    <a:pt x="1182" y="202"/>
                  </a:moveTo>
                  <a:lnTo>
                    <a:pt x="1182" y="202"/>
                  </a:lnTo>
                  <a:lnTo>
                    <a:pt x="1182" y="200"/>
                  </a:lnTo>
                  <a:lnTo>
                    <a:pt x="1180" y="200"/>
                  </a:lnTo>
                  <a:lnTo>
                    <a:pt x="1180" y="200"/>
                  </a:lnTo>
                  <a:lnTo>
                    <a:pt x="1178" y="200"/>
                  </a:lnTo>
                  <a:lnTo>
                    <a:pt x="1178" y="202"/>
                  </a:lnTo>
                  <a:lnTo>
                    <a:pt x="1182" y="204"/>
                  </a:lnTo>
                  <a:lnTo>
                    <a:pt x="1182" y="204"/>
                  </a:lnTo>
                  <a:lnTo>
                    <a:pt x="1184" y="202"/>
                  </a:lnTo>
                  <a:lnTo>
                    <a:pt x="1184" y="202"/>
                  </a:lnTo>
                  <a:lnTo>
                    <a:pt x="1182" y="202"/>
                  </a:lnTo>
                  <a:lnTo>
                    <a:pt x="1182" y="202"/>
                  </a:lnTo>
                  <a:close/>
                  <a:moveTo>
                    <a:pt x="792" y="37"/>
                  </a:moveTo>
                  <a:lnTo>
                    <a:pt x="794" y="37"/>
                  </a:lnTo>
                  <a:lnTo>
                    <a:pt x="796" y="35"/>
                  </a:lnTo>
                  <a:lnTo>
                    <a:pt x="798" y="31"/>
                  </a:lnTo>
                  <a:lnTo>
                    <a:pt x="798" y="31"/>
                  </a:lnTo>
                  <a:lnTo>
                    <a:pt x="796" y="29"/>
                  </a:lnTo>
                  <a:lnTo>
                    <a:pt x="794" y="29"/>
                  </a:lnTo>
                  <a:lnTo>
                    <a:pt x="794" y="29"/>
                  </a:lnTo>
                  <a:lnTo>
                    <a:pt x="794" y="31"/>
                  </a:lnTo>
                  <a:lnTo>
                    <a:pt x="794" y="31"/>
                  </a:lnTo>
                  <a:lnTo>
                    <a:pt x="794" y="31"/>
                  </a:lnTo>
                  <a:lnTo>
                    <a:pt x="794" y="31"/>
                  </a:lnTo>
                  <a:lnTo>
                    <a:pt x="794" y="33"/>
                  </a:lnTo>
                  <a:lnTo>
                    <a:pt x="794" y="33"/>
                  </a:lnTo>
                  <a:lnTo>
                    <a:pt x="792" y="33"/>
                  </a:lnTo>
                  <a:lnTo>
                    <a:pt x="792" y="31"/>
                  </a:lnTo>
                  <a:lnTo>
                    <a:pt x="792" y="33"/>
                  </a:lnTo>
                  <a:lnTo>
                    <a:pt x="792" y="35"/>
                  </a:lnTo>
                  <a:lnTo>
                    <a:pt x="792" y="37"/>
                  </a:lnTo>
                  <a:close/>
                  <a:moveTo>
                    <a:pt x="953" y="84"/>
                  </a:moveTo>
                  <a:lnTo>
                    <a:pt x="963" y="84"/>
                  </a:lnTo>
                  <a:lnTo>
                    <a:pt x="965" y="86"/>
                  </a:lnTo>
                  <a:lnTo>
                    <a:pt x="967" y="89"/>
                  </a:lnTo>
                  <a:lnTo>
                    <a:pt x="971" y="86"/>
                  </a:lnTo>
                  <a:lnTo>
                    <a:pt x="971" y="84"/>
                  </a:lnTo>
                  <a:lnTo>
                    <a:pt x="967" y="82"/>
                  </a:lnTo>
                  <a:lnTo>
                    <a:pt x="953" y="82"/>
                  </a:lnTo>
                  <a:lnTo>
                    <a:pt x="951" y="84"/>
                  </a:lnTo>
                  <a:lnTo>
                    <a:pt x="953" y="84"/>
                  </a:lnTo>
                  <a:lnTo>
                    <a:pt x="953" y="84"/>
                  </a:lnTo>
                  <a:close/>
                  <a:moveTo>
                    <a:pt x="1143" y="128"/>
                  </a:moveTo>
                  <a:lnTo>
                    <a:pt x="1143" y="128"/>
                  </a:lnTo>
                  <a:lnTo>
                    <a:pt x="1147" y="130"/>
                  </a:lnTo>
                  <a:lnTo>
                    <a:pt x="1147" y="130"/>
                  </a:lnTo>
                  <a:lnTo>
                    <a:pt x="1147" y="132"/>
                  </a:lnTo>
                  <a:lnTo>
                    <a:pt x="1147" y="132"/>
                  </a:lnTo>
                  <a:lnTo>
                    <a:pt x="1149" y="132"/>
                  </a:lnTo>
                  <a:lnTo>
                    <a:pt x="1149" y="130"/>
                  </a:lnTo>
                  <a:lnTo>
                    <a:pt x="1147" y="128"/>
                  </a:lnTo>
                  <a:lnTo>
                    <a:pt x="1147" y="128"/>
                  </a:lnTo>
                  <a:lnTo>
                    <a:pt x="1145" y="126"/>
                  </a:lnTo>
                  <a:lnTo>
                    <a:pt x="1143" y="124"/>
                  </a:lnTo>
                  <a:lnTo>
                    <a:pt x="1140" y="124"/>
                  </a:lnTo>
                  <a:lnTo>
                    <a:pt x="1140" y="124"/>
                  </a:lnTo>
                  <a:lnTo>
                    <a:pt x="1140" y="126"/>
                  </a:lnTo>
                  <a:lnTo>
                    <a:pt x="1143" y="128"/>
                  </a:lnTo>
                  <a:close/>
                  <a:moveTo>
                    <a:pt x="1145" y="138"/>
                  </a:moveTo>
                  <a:lnTo>
                    <a:pt x="1145" y="138"/>
                  </a:lnTo>
                  <a:lnTo>
                    <a:pt x="1143" y="138"/>
                  </a:lnTo>
                  <a:lnTo>
                    <a:pt x="1143" y="138"/>
                  </a:lnTo>
                  <a:lnTo>
                    <a:pt x="1140" y="138"/>
                  </a:lnTo>
                  <a:lnTo>
                    <a:pt x="1140" y="140"/>
                  </a:lnTo>
                  <a:lnTo>
                    <a:pt x="1143" y="140"/>
                  </a:lnTo>
                  <a:lnTo>
                    <a:pt x="1143" y="142"/>
                  </a:lnTo>
                  <a:lnTo>
                    <a:pt x="1145" y="140"/>
                  </a:lnTo>
                  <a:lnTo>
                    <a:pt x="1147" y="138"/>
                  </a:lnTo>
                  <a:lnTo>
                    <a:pt x="1147" y="138"/>
                  </a:lnTo>
                  <a:lnTo>
                    <a:pt x="1147" y="138"/>
                  </a:lnTo>
                  <a:lnTo>
                    <a:pt x="1145" y="138"/>
                  </a:lnTo>
                  <a:close/>
                  <a:moveTo>
                    <a:pt x="942" y="107"/>
                  </a:moveTo>
                  <a:lnTo>
                    <a:pt x="942" y="107"/>
                  </a:lnTo>
                  <a:lnTo>
                    <a:pt x="942" y="107"/>
                  </a:lnTo>
                  <a:lnTo>
                    <a:pt x="940" y="105"/>
                  </a:lnTo>
                  <a:lnTo>
                    <a:pt x="940" y="105"/>
                  </a:lnTo>
                  <a:lnTo>
                    <a:pt x="938" y="107"/>
                  </a:lnTo>
                  <a:lnTo>
                    <a:pt x="938" y="107"/>
                  </a:lnTo>
                  <a:lnTo>
                    <a:pt x="938" y="107"/>
                  </a:lnTo>
                  <a:lnTo>
                    <a:pt x="938" y="107"/>
                  </a:lnTo>
                  <a:lnTo>
                    <a:pt x="938" y="107"/>
                  </a:lnTo>
                  <a:lnTo>
                    <a:pt x="938" y="107"/>
                  </a:lnTo>
                  <a:lnTo>
                    <a:pt x="936" y="107"/>
                  </a:lnTo>
                  <a:lnTo>
                    <a:pt x="936" y="107"/>
                  </a:lnTo>
                  <a:lnTo>
                    <a:pt x="940" y="109"/>
                  </a:lnTo>
                  <a:lnTo>
                    <a:pt x="942" y="107"/>
                  </a:lnTo>
                  <a:close/>
                  <a:moveTo>
                    <a:pt x="883" y="91"/>
                  </a:moveTo>
                  <a:lnTo>
                    <a:pt x="883" y="89"/>
                  </a:lnTo>
                  <a:lnTo>
                    <a:pt x="883" y="89"/>
                  </a:lnTo>
                  <a:lnTo>
                    <a:pt x="883" y="89"/>
                  </a:lnTo>
                  <a:lnTo>
                    <a:pt x="883" y="89"/>
                  </a:lnTo>
                  <a:lnTo>
                    <a:pt x="881" y="89"/>
                  </a:lnTo>
                  <a:lnTo>
                    <a:pt x="883" y="86"/>
                  </a:lnTo>
                  <a:lnTo>
                    <a:pt x="881" y="86"/>
                  </a:lnTo>
                  <a:lnTo>
                    <a:pt x="881" y="86"/>
                  </a:lnTo>
                  <a:lnTo>
                    <a:pt x="881" y="86"/>
                  </a:lnTo>
                  <a:lnTo>
                    <a:pt x="881" y="86"/>
                  </a:lnTo>
                  <a:lnTo>
                    <a:pt x="881" y="86"/>
                  </a:lnTo>
                  <a:lnTo>
                    <a:pt x="881" y="89"/>
                  </a:lnTo>
                  <a:lnTo>
                    <a:pt x="879" y="89"/>
                  </a:lnTo>
                  <a:lnTo>
                    <a:pt x="879" y="89"/>
                  </a:lnTo>
                  <a:lnTo>
                    <a:pt x="879" y="91"/>
                  </a:lnTo>
                  <a:lnTo>
                    <a:pt x="879" y="91"/>
                  </a:lnTo>
                  <a:lnTo>
                    <a:pt x="879" y="91"/>
                  </a:lnTo>
                  <a:lnTo>
                    <a:pt x="879" y="93"/>
                  </a:lnTo>
                  <a:lnTo>
                    <a:pt x="881" y="95"/>
                  </a:lnTo>
                  <a:lnTo>
                    <a:pt x="883" y="95"/>
                  </a:lnTo>
                  <a:lnTo>
                    <a:pt x="883" y="93"/>
                  </a:lnTo>
                  <a:lnTo>
                    <a:pt x="883" y="93"/>
                  </a:lnTo>
                  <a:lnTo>
                    <a:pt x="883" y="91"/>
                  </a:lnTo>
                  <a:lnTo>
                    <a:pt x="883" y="91"/>
                  </a:lnTo>
                  <a:close/>
                  <a:moveTo>
                    <a:pt x="969" y="111"/>
                  </a:moveTo>
                  <a:lnTo>
                    <a:pt x="971" y="111"/>
                  </a:lnTo>
                  <a:lnTo>
                    <a:pt x="971" y="109"/>
                  </a:lnTo>
                  <a:lnTo>
                    <a:pt x="971" y="107"/>
                  </a:lnTo>
                  <a:lnTo>
                    <a:pt x="969" y="107"/>
                  </a:lnTo>
                  <a:lnTo>
                    <a:pt x="967" y="109"/>
                  </a:lnTo>
                  <a:lnTo>
                    <a:pt x="967" y="109"/>
                  </a:lnTo>
                  <a:lnTo>
                    <a:pt x="969" y="111"/>
                  </a:lnTo>
                  <a:lnTo>
                    <a:pt x="969" y="111"/>
                  </a:lnTo>
                  <a:lnTo>
                    <a:pt x="969" y="111"/>
                  </a:lnTo>
                  <a:close/>
                  <a:moveTo>
                    <a:pt x="862" y="70"/>
                  </a:moveTo>
                  <a:lnTo>
                    <a:pt x="866" y="68"/>
                  </a:lnTo>
                  <a:lnTo>
                    <a:pt x="870" y="70"/>
                  </a:lnTo>
                  <a:lnTo>
                    <a:pt x="870" y="72"/>
                  </a:lnTo>
                  <a:lnTo>
                    <a:pt x="872" y="74"/>
                  </a:lnTo>
                  <a:lnTo>
                    <a:pt x="874" y="74"/>
                  </a:lnTo>
                  <a:lnTo>
                    <a:pt x="874" y="76"/>
                  </a:lnTo>
                  <a:lnTo>
                    <a:pt x="876" y="76"/>
                  </a:lnTo>
                  <a:lnTo>
                    <a:pt x="879" y="78"/>
                  </a:lnTo>
                  <a:lnTo>
                    <a:pt x="879" y="80"/>
                  </a:lnTo>
                  <a:lnTo>
                    <a:pt x="879" y="80"/>
                  </a:lnTo>
                  <a:lnTo>
                    <a:pt x="881" y="80"/>
                  </a:lnTo>
                  <a:lnTo>
                    <a:pt x="885" y="82"/>
                  </a:lnTo>
                  <a:lnTo>
                    <a:pt x="887" y="84"/>
                  </a:lnTo>
                  <a:lnTo>
                    <a:pt x="889" y="84"/>
                  </a:lnTo>
                  <a:lnTo>
                    <a:pt x="893" y="82"/>
                  </a:lnTo>
                  <a:lnTo>
                    <a:pt x="899" y="89"/>
                  </a:lnTo>
                  <a:lnTo>
                    <a:pt x="901" y="91"/>
                  </a:lnTo>
                  <a:lnTo>
                    <a:pt x="903" y="93"/>
                  </a:lnTo>
                  <a:lnTo>
                    <a:pt x="905" y="93"/>
                  </a:lnTo>
                  <a:lnTo>
                    <a:pt x="907" y="93"/>
                  </a:lnTo>
                  <a:lnTo>
                    <a:pt x="907" y="93"/>
                  </a:lnTo>
                  <a:lnTo>
                    <a:pt x="912" y="97"/>
                  </a:lnTo>
                  <a:lnTo>
                    <a:pt x="909" y="93"/>
                  </a:lnTo>
                  <a:lnTo>
                    <a:pt x="907" y="89"/>
                  </a:lnTo>
                  <a:lnTo>
                    <a:pt x="903" y="86"/>
                  </a:lnTo>
                  <a:lnTo>
                    <a:pt x="897" y="84"/>
                  </a:lnTo>
                  <a:lnTo>
                    <a:pt x="891" y="80"/>
                  </a:lnTo>
                  <a:lnTo>
                    <a:pt x="883" y="78"/>
                  </a:lnTo>
                  <a:lnTo>
                    <a:pt x="879" y="76"/>
                  </a:lnTo>
                  <a:lnTo>
                    <a:pt x="870" y="66"/>
                  </a:lnTo>
                  <a:lnTo>
                    <a:pt x="866" y="66"/>
                  </a:lnTo>
                  <a:lnTo>
                    <a:pt x="864" y="66"/>
                  </a:lnTo>
                  <a:lnTo>
                    <a:pt x="860" y="68"/>
                  </a:lnTo>
                  <a:lnTo>
                    <a:pt x="860" y="70"/>
                  </a:lnTo>
                  <a:lnTo>
                    <a:pt x="862" y="70"/>
                  </a:lnTo>
                  <a:close/>
                  <a:moveTo>
                    <a:pt x="1015" y="91"/>
                  </a:moveTo>
                  <a:lnTo>
                    <a:pt x="1015" y="91"/>
                  </a:lnTo>
                  <a:lnTo>
                    <a:pt x="1015" y="93"/>
                  </a:lnTo>
                  <a:lnTo>
                    <a:pt x="1015" y="93"/>
                  </a:lnTo>
                  <a:lnTo>
                    <a:pt x="1015" y="93"/>
                  </a:lnTo>
                  <a:lnTo>
                    <a:pt x="1015" y="93"/>
                  </a:lnTo>
                  <a:lnTo>
                    <a:pt x="1017" y="93"/>
                  </a:lnTo>
                  <a:lnTo>
                    <a:pt x="1017" y="91"/>
                  </a:lnTo>
                  <a:lnTo>
                    <a:pt x="1017" y="91"/>
                  </a:lnTo>
                  <a:lnTo>
                    <a:pt x="1017" y="91"/>
                  </a:lnTo>
                  <a:lnTo>
                    <a:pt x="1017" y="93"/>
                  </a:lnTo>
                  <a:lnTo>
                    <a:pt x="1017" y="95"/>
                  </a:lnTo>
                  <a:lnTo>
                    <a:pt x="1017" y="93"/>
                  </a:lnTo>
                  <a:lnTo>
                    <a:pt x="1017" y="93"/>
                  </a:lnTo>
                  <a:lnTo>
                    <a:pt x="1017" y="93"/>
                  </a:lnTo>
                  <a:lnTo>
                    <a:pt x="1019" y="93"/>
                  </a:lnTo>
                  <a:lnTo>
                    <a:pt x="1019" y="95"/>
                  </a:lnTo>
                  <a:lnTo>
                    <a:pt x="1021" y="95"/>
                  </a:lnTo>
                  <a:lnTo>
                    <a:pt x="1021" y="95"/>
                  </a:lnTo>
                  <a:lnTo>
                    <a:pt x="1021" y="95"/>
                  </a:lnTo>
                  <a:lnTo>
                    <a:pt x="1023" y="95"/>
                  </a:lnTo>
                  <a:lnTo>
                    <a:pt x="1023" y="95"/>
                  </a:lnTo>
                  <a:lnTo>
                    <a:pt x="1023" y="95"/>
                  </a:lnTo>
                  <a:lnTo>
                    <a:pt x="1019" y="91"/>
                  </a:lnTo>
                  <a:lnTo>
                    <a:pt x="1017" y="89"/>
                  </a:lnTo>
                  <a:lnTo>
                    <a:pt x="1015" y="89"/>
                  </a:lnTo>
                  <a:lnTo>
                    <a:pt x="1013" y="89"/>
                  </a:lnTo>
                  <a:lnTo>
                    <a:pt x="1013" y="91"/>
                  </a:lnTo>
                  <a:lnTo>
                    <a:pt x="1015" y="91"/>
                  </a:lnTo>
                  <a:close/>
                  <a:moveTo>
                    <a:pt x="1101" y="111"/>
                  </a:moveTo>
                  <a:lnTo>
                    <a:pt x="1101" y="111"/>
                  </a:lnTo>
                  <a:lnTo>
                    <a:pt x="1103" y="111"/>
                  </a:lnTo>
                  <a:lnTo>
                    <a:pt x="1103" y="111"/>
                  </a:lnTo>
                  <a:lnTo>
                    <a:pt x="1103" y="109"/>
                  </a:lnTo>
                  <a:lnTo>
                    <a:pt x="1103" y="107"/>
                  </a:lnTo>
                  <a:lnTo>
                    <a:pt x="1103" y="107"/>
                  </a:lnTo>
                  <a:lnTo>
                    <a:pt x="1105" y="107"/>
                  </a:lnTo>
                  <a:lnTo>
                    <a:pt x="1105" y="109"/>
                  </a:lnTo>
                  <a:lnTo>
                    <a:pt x="1107" y="111"/>
                  </a:lnTo>
                  <a:lnTo>
                    <a:pt x="1107" y="111"/>
                  </a:lnTo>
                  <a:lnTo>
                    <a:pt x="1107" y="111"/>
                  </a:lnTo>
                  <a:lnTo>
                    <a:pt x="1107" y="107"/>
                  </a:lnTo>
                  <a:lnTo>
                    <a:pt x="1105" y="105"/>
                  </a:lnTo>
                  <a:lnTo>
                    <a:pt x="1103" y="105"/>
                  </a:lnTo>
                  <a:lnTo>
                    <a:pt x="1101" y="105"/>
                  </a:lnTo>
                  <a:lnTo>
                    <a:pt x="1101" y="105"/>
                  </a:lnTo>
                  <a:lnTo>
                    <a:pt x="1101" y="107"/>
                  </a:lnTo>
                  <a:lnTo>
                    <a:pt x="1101" y="109"/>
                  </a:lnTo>
                  <a:lnTo>
                    <a:pt x="1099" y="109"/>
                  </a:lnTo>
                  <a:lnTo>
                    <a:pt x="1099" y="111"/>
                  </a:lnTo>
                  <a:lnTo>
                    <a:pt x="1099" y="111"/>
                  </a:lnTo>
                  <a:lnTo>
                    <a:pt x="1101" y="111"/>
                  </a:lnTo>
                  <a:close/>
                  <a:moveTo>
                    <a:pt x="990" y="113"/>
                  </a:moveTo>
                  <a:lnTo>
                    <a:pt x="990" y="113"/>
                  </a:lnTo>
                  <a:lnTo>
                    <a:pt x="990" y="113"/>
                  </a:lnTo>
                  <a:lnTo>
                    <a:pt x="992" y="113"/>
                  </a:lnTo>
                  <a:lnTo>
                    <a:pt x="992" y="113"/>
                  </a:lnTo>
                  <a:lnTo>
                    <a:pt x="994" y="115"/>
                  </a:lnTo>
                  <a:lnTo>
                    <a:pt x="994" y="113"/>
                  </a:lnTo>
                  <a:lnTo>
                    <a:pt x="994" y="111"/>
                  </a:lnTo>
                  <a:lnTo>
                    <a:pt x="992" y="109"/>
                  </a:lnTo>
                  <a:lnTo>
                    <a:pt x="992" y="109"/>
                  </a:lnTo>
                  <a:lnTo>
                    <a:pt x="990" y="109"/>
                  </a:lnTo>
                  <a:lnTo>
                    <a:pt x="988" y="109"/>
                  </a:lnTo>
                  <a:lnTo>
                    <a:pt x="988" y="109"/>
                  </a:lnTo>
                  <a:lnTo>
                    <a:pt x="988" y="111"/>
                  </a:lnTo>
                  <a:lnTo>
                    <a:pt x="988" y="111"/>
                  </a:lnTo>
                  <a:lnTo>
                    <a:pt x="988" y="113"/>
                  </a:lnTo>
                  <a:lnTo>
                    <a:pt x="990" y="113"/>
                  </a:lnTo>
                  <a:close/>
                  <a:moveTo>
                    <a:pt x="1033" y="355"/>
                  </a:moveTo>
                  <a:lnTo>
                    <a:pt x="1031" y="353"/>
                  </a:lnTo>
                  <a:lnTo>
                    <a:pt x="1031" y="353"/>
                  </a:lnTo>
                  <a:lnTo>
                    <a:pt x="1029" y="353"/>
                  </a:lnTo>
                  <a:lnTo>
                    <a:pt x="1027" y="353"/>
                  </a:lnTo>
                  <a:lnTo>
                    <a:pt x="1027" y="353"/>
                  </a:lnTo>
                  <a:lnTo>
                    <a:pt x="1029" y="353"/>
                  </a:lnTo>
                  <a:lnTo>
                    <a:pt x="1029" y="355"/>
                  </a:lnTo>
                  <a:lnTo>
                    <a:pt x="1029" y="355"/>
                  </a:lnTo>
                  <a:lnTo>
                    <a:pt x="1031" y="355"/>
                  </a:lnTo>
                  <a:lnTo>
                    <a:pt x="1031" y="355"/>
                  </a:lnTo>
                  <a:lnTo>
                    <a:pt x="1033" y="355"/>
                  </a:lnTo>
                  <a:lnTo>
                    <a:pt x="1033" y="355"/>
                  </a:lnTo>
                  <a:lnTo>
                    <a:pt x="1033" y="357"/>
                  </a:lnTo>
                  <a:lnTo>
                    <a:pt x="1033" y="357"/>
                  </a:lnTo>
                  <a:lnTo>
                    <a:pt x="1035" y="357"/>
                  </a:lnTo>
                  <a:lnTo>
                    <a:pt x="1033" y="355"/>
                  </a:lnTo>
                  <a:lnTo>
                    <a:pt x="1033" y="355"/>
                  </a:lnTo>
                  <a:close/>
                  <a:moveTo>
                    <a:pt x="1011" y="406"/>
                  </a:moveTo>
                  <a:lnTo>
                    <a:pt x="1002" y="408"/>
                  </a:lnTo>
                  <a:lnTo>
                    <a:pt x="1002" y="406"/>
                  </a:lnTo>
                  <a:lnTo>
                    <a:pt x="1002" y="404"/>
                  </a:lnTo>
                  <a:lnTo>
                    <a:pt x="1000" y="402"/>
                  </a:lnTo>
                  <a:lnTo>
                    <a:pt x="998" y="402"/>
                  </a:lnTo>
                  <a:lnTo>
                    <a:pt x="998" y="404"/>
                  </a:lnTo>
                  <a:lnTo>
                    <a:pt x="996" y="406"/>
                  </a:lnTo>
                  <a:lnTo>
                    <a:pt x="1000" y="411"/>
                  </a:lnTo>
                  <a:lnTo>
                    <a:pt x="1011" y="411"/>
                  </a:lnTo>
                  <a:lnTo>
                    <a:pt x="1015" y="413"/>
                  </a:lnTo>
                  <a:lnTo>
                    <a:pt x="1015" y="413"/>
                  </a:lnTo>
                  <a:lnTo>
                    <a:pt x="1013" y="408"/>
                  </a:lnTo>
                  <a:lnTo>
                    <a:pt x="1011" y="406"/>
                  </a:lnTo>
                  <a:close/>
                  <a:moveTo>
                    <a:pt x="761" y="47"/>
                  </a:moveTo>
                  <a:lnTo>
                    <a:pt x="761" y="45"/>
                  </a:lnTo>
                  <a:lnTo>
                    <a:pt x="759" y="43"/>
                  </a:lnTo>
                  <a:lnTo>
                    <a:pt x="759" y="43"/>
                  </a:lnTo>
                  <a:lnTo>
                    <a:pt x="757" y="43"/>
                  </a:lnTo>
                  <a:lnTo>
                    <a:pt x="757" y="41"/>
                  </a:lnTo>
                  <a:lnTo>
                    <a:pt x="759" y="41"/>
                  </a:lnTo>
                  <a:lnTo>
                    <a:pt x="759" y="39"/>
                  </a:lnTo>
                  <a:lnTo>
                    <a:pt x="757" y="39"/>
                  </a:lnTo>
                  <a:lnTo>
                    <a:pt x="753" y="39"/>
                  </a:lnTo>
                  <a:lnTo>
                    <a:pt x="747" y="43"/>
                  </a:lnTo>
                  <a:lnTo>
                    <a:pt x="744" y="43"/>
                  </a:lnTo>
                  <a:lnTo>
                    <a:pt x="742" y="43"/>
                  </a:lnTo>
                  <a:lnTo>
                    <a:pt x="742" y="43"/>
                  </a:lnTo>
                  <a:lnTo>
                    <a:pt x="740" y="43"/>
                  </a:lnTo>
                  <a:lnTo>
                    <a:pt x="744" y="45"/>
                  </a:lnTo>
                  <a:lnTo>
                    <a:pt x="761" y="47"/>
                  </a:lnTo>
                  <a:close/>
                  <a:moveTo>
                    <a:pt x="1019" y="299"/>
                  </a:moveTo>
                  <a:lnTo>
                    <a:pt x="1019" y="301"/>
                  </a:lnTo>
                  <a:lnTo>
                    <a:pt x="1019" y="301"/>
                  </a:lnTo>
                  <a:lnTo>
                    <a:pt x="1019" y="301"/>
                  </a:lnTo>
                  <a:lnTo>
                    <a:pt x="1021" y="299"/>
                  </a:lnTo>
                  <a:lnTo>
                    <a:pt x="1019" y="299"/>
                  </a:lnTo>
                  <a:close/>
                  <a:moveTo>
                    <a:pt x="926" y="357"/>
                  </a:moveTo>
                  <a:lnTo>
                    <a:pt x="922" y="359"/>
                  </a:lnTo>
                  <a:lnTo>
                    <a:pt x="924" y="361"/>
                  </a:lnTo>
                  <a:lnTo>
                    <a:pt x="928" y="363"/>
                  </a:lnTo>
                  <a:lnTo>
                    <a:pt x="928" y="361"/>
                  </a:lnTo>
                  <a:lnTo>
                    <a:pt x="930" y="361"/>
                  </a:lnTo>
                  <a:lnTo>
                    <a:pt x="932" y="363"/>
                  </a:lnTo>
                  <a:lnTo>
                    <a:pt x="932" y="365"/>
                  </a:lnTo>
                  <a:lnTo>
                    <a:pt x="928" y="365"/>
                  </a:lnTo>
                  <a:lnTo>
                    <a:pt x="928" y="365"/>
                  </a:lnTo>
                  <a:lnTo>
                    <a:pt x="930" y="367"/>
                  </a:lnTo>
                  <a:lnTo>
                    <a:pt x="932" y="367"/>
                  </a:lnTo>
                  <a:lnTo>
                    <a:pt x="936" y="367"/>
                  </a:lnTo>
                  <a:lnTo>
                    <a:pt x="938" y="365"/>
                  </a:lnTo>
                  <a:lnTo>
                    <a:pt x="932" y="359"/>
                  </a:lnTo>
                  <a:lnTo>
                    <a:pt x="926" y="357"/>
                  </a:lnTo>
                  <a:close/>
                  <a:moveTo>
                    <a:pt x="975" y="390"/>
                  </a:moveTo>
                  <a:lnTo>
                    <a:pt x="971" y="386"/>
                  </a:lnTo>
                  <a:lnTo>
                    <a:pt x="965" y="380"/>
                  </a:lnTo>
                  <a:lnTo>
                    <a:pt x="957" y="375"/>
                  </a:lnTo>
                  <a:lnTo>
                    <a:pt x="951" y="378"/>
                  </a:lnTo>
                  <a:lnTo>
                    <a:pt x="951" y="380"/>
                  </a:lnTo>
                  <a:lnTo>
                    <a:pt x="953" y="380"/>
                  </a:lnTo>
                  <a:lnTo>
                    <a:pt x="955" y="382"/>
                  </a:lnTo>
                  <a:lnTo>
                    <a:pt x="957" y="382"/>
                  </a:lnTo>
                  <a:lnTo>
                    <a:pt x="955" y="380"/>
                  </a:lnTo>
                  <a:lnTo>
                    <a:pt x="955" y="380"/>
                  </a:lnTo>
                  <a:lnTo>
                    <a:pt x="955" y="380"/>
                  </a:lnTo>
                  <a:lnTo>
                    <a:pt x="955" y="380"/>
                  </a:lnTo>
                  <a:lnTo>
                    <a:pt x="955" y="378"/>
                  </a:lnTo>
                  <a:lnTo>
                    <a:pt x="959" y="378"/>
                  </a:lnTo>
                  <a:lnTo>
                    <a:pt x="963" y="382"/>
                  </a:lnTo>
                  <a:lnTo>
                    <a:pt x="967" y="386"/>
                  </a:lnTo>
                  <a:lnTo>
                    <a:pt x="969" y="388"/>
                  </a:lnTo>
                  <a:lnTo>
                    <a:pt x="967" y="388"/>
                  </a:lnTo>
                  <a:lnTo>
                    <a:pt x="965" y="386"/>
                  </a:lnTo>
                  <a:lnTo>
                    <a:pt x="963" y="384"/>
                  </a:lnTo>
                  <a:lnTo>
                    <a:pt x="959" y="382"/>
                  </a:lnTo>
                  <a:lnTo>
                    <a:pt x="959" y="384"/>
                  </a:lnTo>
                  <a:lnTo>
                    <a:pt x="965" y="390"/>
                  </a:lnTo>
                  <a:lnTo>
                    <a:pt x="969" y="392"/>
                  </a:lnTo>
                  <a:lnTo>
                    <a:pt x="973" y="394"/>
                  </a:lnTo>
                  <a:lnTo>
                    <a:pt x="973" y="392"/>
                  </a:lnTo>
                  <a:lnTo>
                    <a:pt x="973" y="390"/>
                  </a:lnTo>
                  <a:lnTo>
                    <a:pt x="975" y="390"/>
                  </a:lnTo>
                  <a:lnTo>
                    <a:pt x="975" y="390"/>
                  </a:lnTo>
                  <a:close/>
                  <a:moveTo>
                    <a:pt x="986" y="396"/>
                  </a:moveTo>
                  <a:lnTo>
                    <a:pt x="984" y="396"/>
                  </a:lnTo>
                  <a:lnTo>
                    <a:pt x="984" y="394"/>
                  </a:lnTo>
                  <a:lnTo>
                    <a:pt x="980" y="394"/>
                  </a:lnTo>
                  <a:lnTo>
                    <a:pt x="978" y="394"/>
                  </a:lnTo>
                  <a:lnTo>
                    <a:pt x="975" y="394"/>
                  </a:lnTo>
                  <a:lnTo>
                    <a:pt x="978" y="396"/>
                  </a:lnTo>
                  <a:lnTo>
                    <a:pt x="986" y="400"/>
                  </a:lnTo>
                  <a:lnTo>
                    <a:pt x="990" y="402"/>
                  </a:lnTo>
                  <a:lnTo>
                    <a:pt x="990" y="402"/>
                  </a:lnTo>
                  <a:lnTo>
                    <a:pt x="992" y="402"/>
                  </a:lnTo>
                  <a:lnTo>
                    <a:pt x="992" y="402"/>
                  </a:lnTo>
                  <a:lnTo>
                    <a:pt x="994" y="400"/>
                  </a:lnTo>
                  <a:lnTo>
                    <a:pt x="994" y="396"/>
                  </a:lnTo>
                  <a:lnTo>
                    <a:pt x="990" y="396"/>
                  </a:lnTo>
                  <a:lnTo>
                    <a:pt x="986" y="396"/>
                  </a:lnTo>
                  <a:close/>
                  <a:moveTo>
                    <a:pt x="1074" y="413"/>
                  </a:moveTo>
                  <a:lnTo>
                    <a:pt x="1074" y="411"/>
                  </a:lnTo>
                  <a:lnTo>
                    <a:pt x="1074" y="411"/>
                  </a:lnTo>
                  <a:lnTo>
                    <a:pt x="1072" y="411"/>
                  </a:lnTo>
                  <a:lnTo>
                    <a:pt x="1072" y="408"/>
                  </a:lnTo>
                  <a:lnTo>
                    <a:pt x="1070" y="408"/>
                  </a:lnTo>
                  <a:lnTo>
                    <a:pt x="1072" y="408"/>
                  </a:lnTo>
                  <a:lnTo>
                    <a:pt x="1072" y="411"/>
                  </a:lnTo>
                  <a:lnTo>
                    <a:pt x="1074" y="413"/>
                  </a:lnTo>
                  <a:close/>
                  <a:moveTo>
                    <a:pt x="1176" y="433"/>
                  </a:moveTo>
                  <a:lnTo>
                    <a:pt x="1173" y="435"/>
                  </a:lnTo>
                  <a:lnTo>
                    <a:pt x="1173" y="435"/>
                  </a:lnTo>
                  <a:lnTo>
                    <a:pt x="1176" y="435"/>
                  </a:lnTo>
                  <a:lnTo>
                    <a:pt x="1176" y="437"/>
                  </a:lnTo>
                  <a:lnTo>
                    <a:pt x="1176" y="437"/>
                  </a:lnTo>
                  <a:lnTo>
                    <a:pt x="1178" y="435"/>
                  </a:lnTo>
                  <a:lnTo>
                    <a:pt x="1178" y="435"/>
                  </a:lnTo>
                  <a:lnTo>
                    <a:pt x="1176" y="433"/>
                  </a:lnTo>
                  <a:close/>
                  <a:moveTo>
                    <a:pt x="1798" y="433"/>
                  </a:moveTo>
                  <a:lnTo>
                    <a:pt x="1798" y="431"/>
                  </a:lnTo>
                  <a:lnTo>
                    <a:pt x="1796" y="429"/>
                  </a:lnTo>
                  <a:lnTo>
                    <a:pt x="1794" y="425"/>
                  </a:lnTo>
                  <a:lnTo>
                    <a:pt x="1788" y="423"/>
                  </a:lnTo>
                  <a:lnTo>
                    <a:pt x="1784" y="421"/>
                  </a:lnTo>
                  <a:lnTo>
                    <a:pt x="1784" y="419"/>
                  </a:lnTo>
                  <a:lnTo>
                    <a:pt x="1782" y="419"/>
                  </a:lnTo>
                  <a:lnTo>
                    <a:pt x="1778" y="419"/>
                  </a:lnTo>
                  <a:lnTo>
                    <a:pt x="1774" y="421"/>
                  </a:lnTo>
                  <a:lnTo>
                    <a:pt x="1772" y="423"/>
                  </a:lnTo>
                  <a:lnTo>
                    <a:pt x="1770" y="425"/>
                  </a:lnTo>
                  <a:lnTo>
                    <a:pt x="1765" y="425"/>
                  </a:lnTo>
                  <a:lnTo>
                    <a:pt x="1761" y="425"/>
                  </a:lnTo>
                  <a:lnTo>
                    <a:pt x="1759" y="425"/>
                  </a:lnTo>
                  <a:lnTo>
                    <a:pt x="1757" y="427"/>
                  </a:lnTo>
                  <a:lnTo>
                    <a:pt x="1755" y="427"/>
                  </a:lnTo>
                  <a:lnTo>
                    <a:pt x="1755" y="425"/>
                  </a:lnTo>
                  <a:lnTo>
                    <a:pt x="1751" y="421"/>
                  </a:lnTo>
                  <a:lnTo>
                    <a:pt x="1745" y="419"/>
                  </a:lnTo>
                  <a:lnTo>
                    <a:pt x="1741" y="419"/>
                  </a:lnTo>
                  <a:lnTo>
                    <a:pt x="1739" y="419"/>
                  </a:lnTo>
                  <a:lnTo>
                    <a:pt x="1739" y="417"/>
                  </a:lnTo>
                  <a:lnTo>
                    <a:pt x="1728" y="411"/>
                  </a:lnTo>
                  <a:lnTo>
                    <a:pt x="1728" y="408"/>
                  </a:lnTo>
                  <a:lnTo>
                    <a:pt x="1726" y="408"/>
                  </a:lnTo>
                  <a:lnTo>
                    <a:pt x="1720" y="402"/>
                  </a:lnTo>
                  <a:lnTo>
                    <a:pt x="1718" y="398"/>
                  </a:lnTo>
                  <a:lnTo>
                    <a:pt x="1718" y="396"/>
                  </a:lnTo>
                  <a:lnTo>
                    <a:pt x="1710" y="392"/>
                  </a:lnTo>
                  <a:lnTo>
                    <a:pt x="1706" y="390"/>
                  </a:lnTo>
                  <a:lnTo>
                    <a:pt x="1706" y="388"/>
                  </a:lnTo>
                  <a:lnTo>
                    <a:pt x="1699" y="388"/>
                  </a:lnTo>
                  <a:lnTo>
                    <a:pt x="1697" y="386"/>
                  </a:lnTo>
                  <a:lnTo>
                    <a:pt x="1695" y="386"/>
                  </a:lnTo>
                  <a:lnTo>
                    <a:pt x="1695" y="386"/>
                  </a:lnTo>
                  <a:lnTo>
                    <a:pt x="1695" y="386"/>
                  </a:lnTo>
                  <a:lnTo>
                    <a:pt x="1693" y="384"/>
                  </a:lnTo>
                  <a:lnTo>
                    <a:pt x="1691" y="380"/>
                  </a:lnTo>
                  <a:lnTo>
                    <a:pt x="1691" y="380"/>
                  </a:lnTo>
                  <a:lnTo>
                    <a:pt x="1693" y="378"/>
                  </a:lnTo>
                  <a:lnTo>
                    <a:pt x="1691" y="375"/>
                  </a:lnTo>
                  <a:lnTo>
                    <a:pt x="1687" y="375"/>
                  </a:lnTo>
                  <a:lnTo>
                    <a:pt x="1675" y="375"/>
                  </a:lnTo>
                  <a:lnTo>
                    <a:pt x="1671" y="373"/>
                  </a:lnTo>
                  <a:lnTo>
                    <a:pt x="1668" y="371"/>
                  </a:lnTo>
                  <a:lnTo>
                    <a:pt x="1664" y="369"/>
                  </a:lnTo>
                  <a:lnTo>
                    <a:pt x="1662" y="371"/>
                  </a:lnTo>
                  <a:lnTo>
                    <a:pt x="1658" y="371"/>
                  </a:lnTo>
                  <a:lnTo>
                    <a:pt x="1658" y="369"/>
                  </a:lnTo>
                  <a:lnTo>
                    <a:pt x="1656" y="369"/>
                  </a:lnTo>
                  <a:lnTo>
                    <a:pt x="1656" y="367"/>
                  </a:lnTo>
                  <a:lnTo>
                    <a:pt x="1654" y="367"/>
                  </a:lnTo>
                  <a:lnTo>
                    <a:pt x="1652" y="367"/>
                  </a:lnTo>
                  <a:lnTo>
                    <a:pt x="1648" y="367"/>
                  </a:lnTo>
                  <a:lnTo>
                    <a:pt x="1635" y="369"/>
                  </a:lnTo>
                  <a:lnTo>
                    <a:pt x="1638" y="371"/>
                  </a:lnTo>
                  <a:lnTo>
                    <a:pt x="1638" y="373"/>
                  </a:lnTo>
                  <a:lnTo>
                    <a:pt x="1635" y="373"/>
                  </a:lnTo>
                  <a:lnTo>
                    <a:pt x="1633" y="371"/>
                  </a:lnTo>
                  <a:lnTo>
                    <a:pt x="1633" y="371"/>
                  </a:lnTo>
                  <a:lnTo>
                    <a:pt x="1633" y="371"/>
                  </a:lnTo>
                  <a:lnTo>
                    <a:pt x="1631" y="373"/>
                  </a:lnTo>
                  <a:lnTo>
                    <a:pt x="1631" y="375"/>
                  </a:lnTo>
                  <a:lnTo>
                    <a:pt x="1629" y="371"/>
                  </a:lnTo>
                  <a:lnTo>
                    <a:pt x="1627" y="371"/>
                  </a:lnTo>
                  <a:lnTo>
                    <a:pt x="1625" y="371"/>
                  </a:lnTo>
                  <a:lnTo>
                    <a:pt x="1623" y="371"/>
                  </a:lnTo>
                  <a:lnTo>
                    <a:pt x="1621" y="371"/>
                  </a:lnTo>
                  <a:lnTo>
                    <a:pt x="1621" y="371"/>
                  </a:lnTo>
                  <a:lnTo>
                    <a:pt x="1621" y="371"/>
                  </a:lnTo>
                  <a:lnTo>
                    <a:pt x="1621" y="371"/>
                  </a:lnTo>
                  <a:lnTo>
                    <a:pt x="1617" y="371"/>
                  </a:lnTo>
                  <a:lnTo>
                    <a:pt x="1617" y="369"/>
                  </a:lnTo>
                  <a:lnTo>
                    <a:pt x="1619" y="369"/>
                  </a:lnTo>
                  <a:lnTo>
                    <a:pt x="1619" y="367"/>
                  </a:lnTo>
                  <a:lnTo>
                    <a:pt x="1617" y="367"/>
                  </a:lnTo>
                  <a:lnTo>
                    <a:pt x="1609" y="367"/>
                  </a:lnTo>
                  <a:lnTo>
                    <a:pt x="1607" y="367"/>
                  </a:lnTo>
                  <a:lnTo>
                    <a:pt x="1607" y="367"/>
                  </a:lnTo>
                  <a:lnTo>
                    <a:pt x="1605" y="367"/>
                  </a:lnTo>
                  <a:lnTo>
                    <a:pt x="1600" y="367"/>
                  </a:lnTo>
                  <a:lnTo>
                    <a:pt x="1596" y="369"/>
                  </a:lnTo>
                  <a:lnTo>
                    <a:pt x="1594" y="371"/>
                  </a:lnTo>
                  <a:lnTo>
                    <a:pt x="1598" y="371"/>
                  </a:lnTo>
                  <a:lnTo>
                    <a:pt x="1605" y="373"/>
                  </a:lnTo>
                  <a:lnTo>
                    <a:pt x="1607" y="375"/>
                  </a:lnTo>
                  <a:lnTo>
                    <a:pt x="1598" y="378"/>
                  </a:lnTo>
                  <a:lnTo>
                    <a:pt x="1594" y="378"/>
                  </a:lnTo>
                  <a:lnTo>
                    <a:pt x="1592" y="373"/>
                  </a:lnTo>
                  <a:lnTo>
                    <a:pt x="1590" y="375"/>
                  </a:lnTo>
                  <a:lnTo>
                    <a:pt x="1590" y="375"/>
                  </a:lnTo>
                  <a:lnTo>
                    <a:pt x="1590" y="378"/>
                  </a:lnTo>
                  <a:lnTo>
                    <a:pt x="1588" y="373"/>
                  </a:lnTo>
                  <a:lnTo>
                    <a:pt x="1588" y="371"/>
                  </a:lnTo>
                  <a:lnTo>
                    <a:pt x="1590" y="371"/>
                  </a:lnTo>
                  <a:lnTo>
                    <a:pt x="1590" y="369"/>
                  </a:lnTo>
                  <a:lnTo>
                    <a:pt x="1586" y="367"/>
                  </a:lnTo>
                  <a:lnTo>
                    <a:pt x="1584" y="367"/>
                  </a:lnTo>
                  <a:lnTo>
                    <a:pt x="1580" y="367"/>
                  </a:lnTo>
                  <a:lnTo>
                    <a:pt x="1576" y="367"/>
                  </a:lnTo>
                  <a:lnTo>
                    <a:pt x="1572" y="369"/>
                  </a:lnTo>
                  <a:lnTo>
                    <a:pt x="1569" y="371"/>
                  </a:lnTo>
                  <a:lnTo>
                    <a:pt x="1572" y="371"/>
                  </a:lnTo>
                  <a:lnTo>
                    <a:pt x="1574" y="371"/>
                  </a:lnTo>
                  <a:lnTo>
                    <a:pt x="1576" y="371"/>
                  </a:lnTo>
                  <a:lnTo>
                    <a:pt x="1576" y="375"/>
                  </a:lnTo>
                  <a:lnTo>
                    <a:pt x="1574" y="375"/>
                  </a:lnTo>
                  <a:lnTo>
                    <a:pt x="1572" y="373"/>
                  </a:lnTo>
                  <a:lnTo>
                    <a:pt x="1572" y="373"/>
                  </a:lnTo>
                  <a:lnTo>
                    <a:pt x="1569" y="373"/>
                  </a:lnTo>
                  <a:lnTo>
                    <a:pt x="1569" y="373"/>
                  </a:lnTo>
                  <a:lnTo>
                    <a:pt x="1567" y="375"/>
                  </a:lnTo>
                  <a:lnTo>
                    <a:pt x="1557" y="375"/>
                  </a:lnTo>
                  <a:lnTo>
                    <a:pt x="1559" y="380"/>
                  </a:lnTo>
                  <a:lnTo>
                    <a:pt x="1555" y="378"/>
                  </a:lnTo>
                  <a:lnTo>
                    <a:pt x="1553" y="378"/>
                  </a:lnTo>
                  <a:lnTo>
                    <a:pt x="1553" y="375"/>
                  </a:lnTo>
                  <a:lnTo>
                    <a:pt x="1553" y="373"/>
                  </a:lnTo>
                  <a:lnTo>
                    <a:pt x="1551" y="373"/>
                  </a:lnTo>
                  <a:lnTo>
                    <a:pt x="1547" y="373"/>
                  </a:lnTo>
                  <a:lnTo>
                    <a:pt x="1549" y="371"/>
                  </a:lnTo>
                  <a:lnTo>
                    <a:pt x="1547" y="367"/>
                  </a:lnTo>
                  <a:lnTo>
                    <a:pt x="1547" y="365"/>
                  </a:lnTo>
                  <a:lnTo>
                    <a:pt x="1543" y="363"/>
                  </a:lnTo>
                  <a:lnTo>
                    <a:pt x="1543" y="367"/>
                  </a:lnTo>
                  <a:lnTo>
                    <a:pt x="1534" y="373"/>
                  </a:lnTo>
                  <a:lnTo>
                    <a:pt x="1532" y="378"/>
                  </a:lnTo>
                  <a:lnTo>
                    <a:pt x="1532" y="380"/>
                  </a:lnTo>
                  <a:lnTo>
                    <a:pt x="1530" y="380"/>
                  </a:lnTo>
                  <a:lnTo>
                    <a:pt x="1522" y="378"/>
                  </a:lnTo>
                  <a:lnTo>
                    <a:pt x="1520" y="373"/>
                  </a:lnTo>
                  <a:lnTo>
                    <a:pt x="1520" y="371"/>
                  </a:lnTo>
                  <a:lnTo>
                    <a:pt x="1520" y="369"/>
                  </a:lnTo>
                  <a:lnTo>
                    <a:pt x="1520" y="367"/>
                  </a:lnTo>
                  <a:lnTo>
                    <a:pt x="1520" y="365"/>
                  </a:lnTo>
                  <a:lnTo>
                    <a:pt x="1520" y="365"/>
                  </a:lnTo>
                  <a:lnTo>
                    <a:pt x="1520" y="361"/>
                  </a:lnTo>
                  <a:lnTo>
                    <a:pt x="1520" y="357"/>
                  </a:lnTo>
                  <a:lnTo>
                    <a:pt x="1520" y="355"/>
                  </a:lnTo>
                  <a:lnTo>
                    <a:pt x="1530" y="357"/>
                  </a:lnTo>
                  <a:lnTo>
                    <a:pt x="1534" y="355"/>
                  </a:lnTo>
                  <a:lnTo>
                    <a:pt x="1543" y="353"/>
                  </a:lnTo>
                  <a:lnTo>
                    <a:pt x="1543" y="353"/>
                  </a:lnTo>
                  <a:lnTo>
                    <a:pt x="1545" y="353"/>
                  </a:lnTo>
                  <a:lnTo>
                    <a:pt x="1545" y="355"/>
                  </a:lnTo>
                  <a:lnTo>
                    <a:pt x="1545" y="355"/>
                  </a:lnTo>
                  <a:lnTo>
                    <a:pt x="1547" y="357"/>
                  </a:lnTo>
                  <a:lnTo>
                    <a:pt x="1547" y="357"/>
                  </a:lnTo>
                  <a:lnTo>
                    <a:pt x="1549" y="357"/>
                  </a:lnTo>
                  <a:lnTo>
                    <a:pt x="1553" y="359"/>
                  </a:lnTo>
                  <a:lnTo>
                    <a:pt x="1555" y="359"/>
                  </a:lnTo>
                  <a:lnTo>
                    <a:pt x="1555" y="355"/>
                  </a:lnTo>
                  <a:lnTo>
                    <a:pt x="1553" y="355"/>
                  </a:lnTo>
                  <a:lnTo>
                    <a:pt x="1553" y="355"/>
                  </a:lnTo>
                  <a:lnTo>
                    <a:pt x="1551" y="353"/>
                  </a:lnTo>
                  <a:lnTo>
                    <a:pt x="1551" y="351"/>
                  </a:lnTo>
                  <a:lnTo>
                    <a:pt x="1549" y="349"/>
                  </a:lnTo>
                  <a:lnTo>
                    <a:pt x="1543" y="347"/>
                  </a:lnTo>
                  <a:lnTo>
                    <a:pt x="1539" y="347"/>
                  </a:lnTo>
                  <a:lnTo>
                    <a:pt x="1534" y="347"/>
                  </a:lnTo>
                  <a:lnTo>
                    <a:pt x="1530" y="349"/>
                  </a:lnTo>
                  <a:lnTo>
                    <a:pt x="1528" y="351"/>
                  </a:lnTo>
                  <a:lnTo>
                    <a:pt x="1528" y="351"/>
                  </a:lnTo>
                  <a:lnTo>
                    <a:pt x="1526" y="349"/>
                  </a:lnTo>
                  <a:lnTo>
                    <a:pt x="1524" y="347"/>
                  </a:lnTo>
                  <a:lnTo>
                    <a:pt x="1522" y="345"/>
                  </a:lnTo>
                  <a:lnTo>
                    <a:pt x="1528" y="342"/>
                  </a:lnTo>
                  <a:lnTo>
                    <a:pt x="1526" y="342"/>
                  </a:lnTo>
                  <a:lnTo>
                    <a:pt x="1526" y="340"/>
                  </a:lnTo>
                  <a:lnTo>
                    <a:pt x="1526" y="340"/>
                  </a:lnTo>
                  <a:lnTo>
                    <a:pt x="1524" y="340"/>
                  </a:lnTo>
                  <a:lnTo>
                    <a:pt x="1524" y="340"/>
                  </a:lnTo>
                  <a:lnTo>
                    <a:pt x="1526" y="340"/>
                  </a:lnTo>
                  <a:lnTo>
                    <a:pt x="1526" y="340"/>
                  </a:lnTo>
                  <a:lnTo>
                    <a:pt x="1528" y="340"/>
                  </a:lnTo>
                  <a:lnTo>
                    <a:pt x="1530" y="338"/>
                  </a:lnTo>
                  <a:lnTo>
                    <a:pt x="1532" y="340"/>
                  </a:lnTo>
                  <a:lnTo>
                    <a:pt x="1532" y="342"/>
                  </a:lnTo>
                  <a:lnTo>
                    <a:pt x="1532" y="345"/>
                  </a:lnTo>
                  <a:lnTo>
                    <a:pt x="1536" y="345"/>
                  </a:lnTo>
                  <a:lnTo>
                    <a:pt x="1539" y="342"/>
                  </a:lnTo>
                  <a:lnTo>
                    <a:pt x="1541" y="340"/>
                  </a:lnTo>
                  <a:lnTo>
                    <a:pt x="1543" y="338"/>
                  </a:lnTo>
                  <a:lnTo>
                    <a:pt x="1543" y="336"/>
                  </a:lnTo>
                  <a:lnTo>
                    <a:pt x="1543" y="334"/>
                  </a:lnTo>
                  <a:lnTo>
                    <a:pt x="1543" y="334"/>
                  </a:lnTo>
                  <a:lnTo>
                    <a:pt x="1543" y="332"/>
                  </a:lnTo>
                  <a:lnTo>
                    <a:pt x="1545" y="330"/>
                  </a:lnTo>
                  <a:lnTo>
                    <a:pt x="1545" y="330"/>
                  </a:lnTo>
                  <a:lnTo>
                    <a:pt x="1549" y="322"/>
                  </a:lnTo>
                  <a:lnTo>
                    <a:pt x="1541" y="314"/>
                  </a:lnTo>
                  <a:lnTo>
                    <a:pt x="1536" y="311"/>
                  </a:lnTo>
                  <a:lnTo>
                    <a:pt x="1530" y="314"/>
                  </a:lnTo>
                  <a:lnTo>
                    <a:pt x="1528" y="307"/>
                  </a:lnTo>
                  <a:lnTo>
                    <a:pt x="1526" y="305"/>
                  </a:lnTo>
                  <a:lnTo>
                    <a:pt x="1520" y="305"/>
                  </a:lnTo>
                  <a:lnTo>
                    <a:pt x="1516" y="305"/>
                  </a:lnTo>
                  <a:lnTo>
                    <a:pt x="1512" y="307"/>
                  </a:lnTo>
                  <a:lnTo>
                    <a:pt x="1512" y="307"/>
                  </a:lnTo>
                  <a:lnTo>
                    <a:pt x="1510" y="305"/>
                  </a:lnTo>
                  <a:lnTo>
                    <a:pt x="1510" y="305"/>
                  </a:lnTo>
                  <a:lnTo>
                    <a:pt x="1508" y="305"/>
                  </a:lnTo>
                  <a:lnTo>
                    <a:pt x="1506" y="303"/>
                  </a:lnTo>
                  <a:lnTo>
                    <a:pt x="1497" y="311"/>
                  </a:lnTo>
                  <a:lnTo>
                    <a:pt x="1499" y="314"/>
                  </a:lnTo>
                  <a:lnTo>
                    <a:pt x="1499" y="314"/>
                  </a:lnTo>
                  <a:lnTo>
                    <a:pt x="1497" y="314"/>
                  </a:lnTo>
                  <a:lnTo>
                    <a:pt x="1495" y="309"/>
                  </a:lnTo>
                  <a:lnTo>
                    <a:pt x="1493" y="309"/>
                  </a:lnTo>
                  <a:lnTo>
                    <a:pt x="1491" y="309"/>
                  </a:lnTo>
                  <a:lnTo>
                    <a:pt x="1489" y="309"/>
                  </a:lnTo>
                  <a:lnTo>
                    <a:pt x="1489" y="309"/>
                  </a:lnTo>
                  <a:lnTo>
                    <a:pt x="1485" y="314"/>
                  </a:lnTo>
                  <a:lnTo>
                    <a:pt x="1485" y="314"/>
                  </a:lnTo>
                  <a:lnTo>
                    <a:pt x="1483" y="314"/>
                  </a:lnTo>
                  <a:lnTo>
                    <a:pt x="1479" y="314"/>
                  </a:lnTo>
                  <a:lnTo>
                    <a:pt x="1477" y="314"/>
                  </a:lnTo>
                  <a:lnTo>
                    <a:pt x="1477" y="318"/>
                  </a:lnTo>
                  <a:lnTo>
                    <a:pt x="1477" y="320"/>
                  </a:lnTo>
                  <a:lnTo>
                    <a:pt x="1475" y="318"/>
                  </a:lnTo>
                  <a:lnTo>
                    <a:pt x="1475" y="316"/>
                  </a:lnTo>
                  <a:lnTo>
                    <a:pt x="1473" y="316"/>
                  </a:lnTo>
                  <a:lnTo>
                    <a:pt x="1473" y="318"/>
                  </a:lnTo>
                  <a:lnTo>
                    <a:pt x="1473" y="318"/>
                  </a:lnTo>
                  <a:lnTo>
                    <a:pt x="1473" y="318"/>
                  </a:lnTo>
                  <a:lnTo>
                    <a:pt x="1473" y="316"/>
                  </a:lnTo>
                  <a:lnTo>
                    <a:pt x="1470" y="316"/>
                  </a:lnTo>
                  <a:lnTo>
                    <a:pt x="1470" y="314"/>
                  </a:lnTo>
                  <a:lnTo>
                    <a:pt x="1468" y="314"/>
                  </a:lnTo>
                  <a:lnTo>
                    <a:pt x="1466" y="311"/>
                  </a:lnTo>
                  <a:lnTo>
                    <a:pt x="1464" y="314"/>
                  </a:lnTo>
                  <a:lnTo>
                    <a:pt x="1460" y="316"/>
                  </a:lnTo>
                  <a:lnTo>
                    <a:pt x="1460" y="318"/>
                  </a:lnTo>
                  <a:lnTo>
                    <a:pt x="1458" y="318"/>
                  </a:lnTo>
                  <a:lnTo>
                    <a:pt x="1456" y="316"/>
                  </a:lnTo>
                  <a:lnTo>
                    <a:pt x="1456" y="314"/>
                  </a:lnTo>
                  <a:lnTo>
                    <a:pt x="1456" y="309"/>
                  </a:lnTo>
                  <a:lnTo>
                    <a:pt x="1454" y="307"/>
                  </a:lnTo>
                  <a:lnTo>
                    <a:pt x="1454" y="303"/>
                  </a:lnTo>
                  <a:lnTo>
                    <a:pt x="1448" y="301"/>
                  </a:lnTo>
                  <a:lnTo>
                    <a:pt x="1429" y="297"/>
                  </a:lnTo>
                  <a:lnTo>
                    <a:pt x="1427" y="295"/>
                  </a:lnTo>
                  <a:lnTo>
                    <a:pt x="1423" y="291"/>
                  </a:lnTo>
                  <a:lnTo>
                    <a:pt x="1417" y="291"/>
                  </a:lnTo>
                  <a:lnTo>
                    <a:pt x="1415" y="289"/>
                  </a:lnTo>
                  <a:lnTo>
                    <a:pt x="1411" y="287"/>
                  </a:lnTo>
                  <a:lnTo>
                    <a:pt x="1392" y="289"/>
                  </a:lnTo>
                  <a:lnTo>
                    <a:pt x="1388" y="291"/>
                  </a:lnTo>
                  <a:lnTo>
                    <a:pt x="1388" y="293"/>
                  </a:lnTo>
                  <a:lnTo>
                    <a:pt x="1388" y="295"/>
                  </a:lnTo>
                  <a:lnTo>
                    <a:pt x="1390" y="297"/>
                  </a:lnTo>
                  <a:lnTo>
                    <a:pt x="1392" y="297"/>
                  </a:lnTo>
                  <a:lnTo>
                    <a:pt x="1398" y="299"/>
                  </a:lnTo>
                  <a:lnTo>
                    <a:pt x="1400" y="299"/>
                  </a:lnTo>
                  <a:lnTo>
                    <a:pt x="1398" y="299"/>
                  </a:lnTo>
                  <a:lnTo>
                    <a:pt x="1394" y="303"/>
                  </a:lnTo>
                  <a:lnTo>
                    <a:pt x="1394" y="303"/>
                  </a:lnTo>
                  <a:lnTo>
                    <a:pt x="1392" y="303"/>
                  </a:lnTo>
                  <a:lnTo>
                    <a:pt x="1392" y="303"/>
                  </a:lnTo>
                  <a:lnTo>
                    <a:pt x="1392" y="303"/>
                  </a:lnTo>
                  <a:lnTo>
                    <a:pt x="1390" y="305"/>
                  </a:lnTo>
                  <a:lnTo>
                    <a:pt x="1390" y="305"/>
                  </a:lnTo>
                  <a:lnTo>
                    <a:pt x="1388" y="307"/>
                  </a:lnTo>
                  <a:lnTo>
                    <a:pt x="1388" y="307"/>
                  </a:lnTo>
                  <a:lnTo>
                    <a:pt x="1386" y="307"/>
                  </a:lnTo>
                  <a:lnTo>
                    <a:pt x="1384" y="303"/>
                  </a:lnTo>
                  <a:lnTo>
                    <a:pt x="1384" y="303"/>
                  </a:lnTo>
                  <a:lnTo>
                    <a:pt x="1382" y="303"/>
                  </a:lnTo>
                  <a:lnTo>
                    <a:pt x="1380" y="305"/>
                  </a:lnTo>
                  <a:lnTo>
                    <a:pt x="1378" y="305"/>
                  </a:lnTo>
                  <a:lnTo>
                    <a:pt x="1376" y="303"/>
                  </a:lnTo>
                  <a:lnTo>
                    <a:pt x="1378" y="301"/>
                  </a:lnTo>
                  <a:lnTo>
                    <a:pt x="1378" y="301"/>
                  </a:lnTo>
                  <a:lnTo>
                    <a:pt x="1376" y="301"/>
                  </a:lnTo>
                  <a:lnTo>
                    <a:pt x="1376" y="301"/>
                  </a:lnTo>
                  <a:lnTo>
                    <a:pt x="1384" y="299"/>
                  </a:lnTo>
                  <a:lnTo>
                    <a:pt x="1386" y="297"/>
                  </a:lnTo>
                  <a:lnTo>
                    <a:pt x="1386" y="289"/>
                  </a:lnTo>
                  <a:lnTo>
                    <a:pt x="1384" y="289"/>
                  </a:lnTo>
                  <a:lnTo>
                    <a:pt x="1384" y="293"/>
                  </a:lnTo>
                  <a:lnTo>
                    <a:pt x="1384" y="293"/>
                  </a:lnTo>
                  <a:lnTo>
                    <a:pt x="1382" y="291"/>
                  </a:lnTo>
                  <a:lnTo>
                    <a:pt x="1378" y="289"/>
                  </a:lnTo>
                  <a:lnTo>
                    <a:pt x="1374" y="289"/>
                  </a:lnTo>
                  <a:lnTo>
                    <a:pt x="1369" y="289"/>
                  </a:lnTo>
                  <a:lnTo>
                    <a:pt x="1367" y="291"/>
                  </a:lnTo>
                  <a:lnTo>
                    <a:pt x="1367" y="291"/>
                  </a:lnTo>
                  <a:lnTo>
                    <a:pt x="1369" y="293"/>
                  </a:lnTo>
                  <a:lnTo>
                    <a:pt x="1369" y="295"/>
                  </a:lnTo>
                  <a:lnTo>
                    <a:pt x="1371" y="295"/>
                  </a:lnTo>
                  <a:lnTo>
                    <a:pt x="1374" y="297"/>
                  </a:lnTo>
                  <a:lnTo>
                    <a:pt x="1376" y="297"/>
                  </a:lnTo>
                  <a:lnTo>
                    <a:pt x="1371" y="297"/>
                  </a:lnTo>
                  <a:lnTo>
                    <a:pt x="1367" y="297"/>
                  </a:lnTo>
                  <a:lnTo>
                    <a:pt x="1365" y="297"/>
                  </a:lnTo>
                  <a:lnTo>
                    <a:pt x="1363" y="295"/>
                  </a:lnTo>
                  <a:lnTo>
                    <a:pt x="1359" y="295"/>
                  </a:lnTo>
                  <a:lnTo>
                    <a:pt x="1357" y="293"/>
                  </a:lnTo>
                  <a:lnTo>
                    <a:pt x="1355" y="293"/>
                  </a:lnTo>
                  <a:lnTo>
                    <a:pt x="1355" y="291"/>
                  </a:lnTo>
                  <a:lnTo>
                    <a:pt x="1355" y="289"/>
                  </a:lnTo>
                  <a:lnTo>
                    <a:pt x="1355" y="289"/>
                  </a:lnTo>
                  <a:lnTo>
                    <a:pt x="1357" y="289"/>
                  </a:lnTo>
                  <a:lnTo>
                    <a:pt x="1357" y="293"/>
                  </a:lnTo>
                  <a:lnTo>
                    <a:pt x="1365" y="287"/>
                  </a:lnTo>
                  <a:lnTo>
                    <a:pt x="1369" y="287"/>
                  </a:lnTo>
                  <a:lnTo>
                    <a:pt x="1369" y="285"/>
                  </a:lnTo>
                  <a:lnTo>
                    <a:pt x="1367" y="283"/>
                  </a:lnTo>
                  <a:lnTo>
                    <a:pt x="1365" y="281"/>
                  </a:lnTo>
                  <a:lnTo>
                    <a:pt x="1363" y="281"/>
                  </a:lnTo>
                  <a:lnTo>
                    <a:pt x="1361" y="281"/>
                  </a:lnTo>
                  <a:lnTo>
                    <a:pt x="1357" y="278"/>
                  </a:lnTo>
                  <a:lnTo>
                    <a:pt x="1355" y="276"/>
                  </a:lnTo>
                  <a:lnTo>
                    <a:pt x="1353" y="276"/>
                  </a:lnTo>
                  <a:lnTo>
                    <a:pt x="1353" y="278"/>
                  </a:lnTo>
                  <a:lnTo>
                    <a:pt x="1351" y="278"/>
                  </a:lnTo>
                  <a:lnTo>
                    <a:pt x="1341" y="276"/>
                  </a:lnTo>
                  <a:lnTo>
                    <a:pt x="1341" y="278"/>
                  </a:lnTo>
                  <a:lnTo>
                    <a:pt x="1341" y="281"/>
                  </a:lnTo>
                  <a:lnTo>
                    <a:pt x="1338" y="283"/>
                  </a:lnTo>
                  <a:lnTo>
                    <a:pt x="1338" y="283"/>
                  </a:lnTo>
                  <a:lnTo>
                    <a:pt x="1338" y="285"/>
                  </a:lnTo>
                  <a:lnTo>
                    <a:pt x="1338" y="287"/>
                  </a:lnTo>
                  <a:lnTo>
                    <a:pt x="1338" y="289"/>
                  </a:lnTo>
                  <a:lnTo>
                    <a:pt x="1336" y="291"/>
                  </a:lnTo>
                  <a:lnTo>
                    <a:pt x="1336" y="287"/>
                  </a:lnTo>
                  <a:lnTo>
                    <a:pt x="1328" y="291"/>
                  </a:lnTo>
                  <a:lnTo>
                    <a:pt x="1326" y="287"/>
                  </a:lnTo>
                  <a:lnTo>
                    <a:pt x="1326" y="285"/>
                  </a:lnTo>
                  <a:lnTo>
                    <a:pt x="1328" y="283"/>
                  </a:lnTo>
                  <a:lnTo>
                    <a:pt x="1330" y="283"/>
                  </a:lnTo>
                  <a:lnTo>
                    <a:pt x="1336" y="281"/>
                  </a:lnTo>
                  <a:lnTo>
                    <a:pt x="1338" y="281"/>
                  </a:lnTo>
                  <a:lnTo>
                    <a:pt x="1338" y="278"/>
                  </a:lnTo>
                  <a:lnTo>
                    <a:pt x="1341" y="274"/>
                  </a:lnTo>
                  <a:lnTo>
                    <a:pt x="1336" y="274"/>
                  </a:lnTo>
                  <a:lnTo>
                    <a:pt x="1336" y="272"/>
                  </a:lnTo>
                  <a:lnTo>
                    <a:pt x="1334" y="270"/>
                  </a:lnTo>
                  <a:lnTo>
                    <a:pt x="1326" y="270"/>
                  </a:lnTo>
                  <a:lnTo>
                    <a:pt x="1320" y="268"/>
                  </a:lnTo>
                  <a:lnTo>
                    <a:pt x="1316" y="266"/>
                  </a:lnTo>
                  <a:lnTo>
                    <a:pt x="1314" y="264"/>
                  </a:lnTo>
                  <a:lnTo>
                    <a:pt x="1295" y="243"/>
                  </a:lnTo>
                  <a:lnTo>
                    <a:pt x="1291" y="241"/>
                  </a:lnTo>
                  <a:lnTo>
                    <a:pt x="1289" y="243"/>
                  </a:lnTo>
                  <a:lnTo>
                    <a:pt x="1287" y="245"/>
                  </a:lnTo>
                  <a:lnTo>
                    <a:pt x="1283" y="254"/>
                  </a:lnTo>
                  <a:lnTo>
                    <a:pt x="1283" y="262"/>
                  </a:lnTo>
                  <a:lnTo>
                    <a:pt x="1281" y="266"/>
                  </a:lnTo>
                  <a:lnTo>
                    <a:pt x="1279" y="266"/>
                  </a:lnTo>
                  <a:lnTo>
                    <a:pt x="1279" y="266"/>
                  </a:lnTo>
                  <a:lnTo>
                    <a:pt x="1279" y="266"/>
                  </a:lnTo>
                  <a:lnTo>
                    <a:pt x="1275" y="270"/>
                  </a:lnTo>
                  <a:lnTo>
                    <a:pt x="1272" y="270"/>
                  </a:lnTo>
                  <a:lnTo>
                    <a:pt x="1275" y="266"/>
                  </a:lnTo>
                  <a:lnTo>
                    <a:pt x="1270" y="266"/>
                  </a:lnTo>
                  <a:lnTo>
                    <a:pt x="1268" y="268"/>
                  </a:lnTo>
                  <a:lnTo>
                    <a:pt x="1266" y="268"/>
                  </a:lnTo>
                  <a:lnTo>
                    <a:pt x="1264" y="266"/>
                  </a:lnTo>
                  <a:lnTo>
                    <a:pt x="1262" y="264"/>
                  </a:lnTo>
                  <a:lnTo>
                    <a:pt x="1262" y="260"/>
                  </a:lnTo>
                  <a:lnTo>
                    <a:pt x="1262" y="260"/>
                  </a:lnTo>
                  <a:lnTo>
                    <a:pt x="1264" y="258"/>
                  </a:lnTo>
                  <a:lnTo>
                    <a:pt x="1266" y="254"/>
                  </a:lnTo>
                  <a:lnTo>
                    <a:pt x="1264" y="252"/>
                  </a:lnTo>
                  <a:lnTo>
                    <a:pt x="1262" y="250"/>
                  </a:lnTo>
                  <a:lnTo>
                    <a:pt x="1256" y="252"/>
                  </a:lnTo>
                  <a:lnTo>
                    <a:pt x="1256" y="252"/>
                  </a:lnTo>
                  <a:lnTo>
                    <a:pt x="1254" y="250"/>
                  </a:lnTo>
                  <a:lnTo>
                    <a:pt x="1252" y="250"/>
                  </a:lnTo>
                  <a:lnTo>
                    <a:pt x="1250" y="247"/>
                  </a:lnTo>
                  <a:lnTo>
                    <a:pt x="1248" y="247"/>
                  </a:lnTo>
                  <a:lnTo>
                    <a:pt x="1246" y="247"/>
                  </a:lnTo>
                  <a:lnTo>
                    <a:pt x="1246" y="245"/>
                  </a:lnTo>
                  <a:lnTo>
                    <a:pt x="1248" y="243"/>
                  </a:lnTo>
                  <a:lnTo>
                    <a:pt x="1252" y="243"/>
                  </a:lnTo>
                  <a:lnTo>
                    <a:pt x="1252" y="243"/>
                  </a:lnTo>
                  <a:lnTo>
                    <a:pt x="1254" y="245"/>
                  </a:lnTo>
                  <a:lnTo>
                    <a:pt x="1256" y="245"/>
                  </a:lnTo>
                  <a:lnTo>
                    <a:pt x="1256" y="245"/>
                  </a:lnTo>
                  <a:lnTo>
                    <a:pt x="1258" y="245"/>
                  </a:lnTo>
                  <a:lnTo>
                    <a:pt x="1258" y="245"/>
                  </a:lnTo>
                  <a:lnTo>
                    <a:pt x="1258" y="245"/>
                  </a:lnTo>
                  <a:lnTo>
                    <a:pt x="1258" y="243"/>
                  </a:lnTo>
                  <a:lnTo>
                    <a:pt x="1258" y="243"/>
                  </a:lnTo>
                  <a:lnTo>
                    <a:pt x="1258" y="243"/>
                  </a:lnTo>
                  <a:lnTo>
                    <a:pt x="1262" y="243"/>
                  </a:lnTo>
                  <a:lnTo>
                    <a:pt x="1264" y="243"/>
                  </a:lnTo>
                  <a:lnTo>
                    <a:pt x="1277" y="247"/>
                  </a:lnTo>
                  <a:lnTo>
                    <a:pt x="1277" y="247"/>
                  </a:lnTo>
                  <a:lnTo>
                    <a:pt x="1279" y="252"/>
                  </a:lnTo>
                  <a:lnTo>
                    <a:pt x="1281" y="252"/>
                  </a:lnTo>
                  <a:lnTo>
                    <a:pt x="1283" y="250"/>
                  </a:lnTo>
                  <a:lnTo>
                    <a:pt x="1285" y="245"/>
                  </a:lnTo>
                  <a:lnTo>
                    <a:pt x="1285" y="241"/>
                  </a:lnTo>
                  <a:lnTo>
                    <a:pt x="1285" y="239"/>
                  </a:lnTo>
                  <a:lnTo>
                    <a:pt x="1283" y="237"/>
                  </a:lnTo>
                  <a:lnTo>
                    <a:pt x="1283" y="235"/>
                  </a:lnTo>
                  <a:lnTo>
                    <a:pt x="1283" y="233"/>
                  </a:lnTo>
                  <a:lnTo>
                    <a:pt x="1281" y="233"/>
                  </a:lnTo>
                  <a:lnTo>
                    <a:pt x="1277" y="233"/>
                  </a:lnTo>
                  <a:lnTo>
                    <a:pt x="1275" y="233"/>
                  </a:lnTo>
                  <a:lnTo>
                    <a:pt x="1272" y="233"/>
                  </a:lnTo>
                  <a:lnTo>
                    <a:pt x="1262" y="227"/>
                  </a:lnTo>
                  <a:lnTo>
                    <a:pt x="1260" y="225"/>
                  </a:lnTo>
                  <a:lnTo>
                    <a:pt x="1254" y="221"/>
                  </a:lnTo>
                  <a:lnTo>
                    <a:pt x="1252" y="219"/>
                  </a:lnTo>
                  <a:lnTo>
                    <a:pt x="1250" y="219"/>
                  </a:lnTo>
                  <a:lnTo>
                    <a:pt x="1242" y="217"/>
                  </a:lnTo>
                  <a:lnTo>
                    <a:pt x="1237" y="214"/>
                  </a:lnTo>
                  <a:lnTo>
                    <a:pt x="1219" y="204"/>
                  </a:lnTo>
                  <a:lnTo>
                    <a:pt x="1219" y="202"/>
                  </a:lnTo>
                  <a:lnTo>
                    <a:pt x="1217" y="198"/>
                  </a:lnTo>
                  <a:lnTo>
                    <a:pt x="1217" y="198"/>
                  </a:lnTo>
                  <a:lnTo>
                    <a:pt x="1211" y="192"/>
                  </a:lnTo>
                  <a:lnTo>
                    <a:pt x="1206" y="192"/>
                  </a:lnTo>
                  <a:lnTo>
                    <a:pt x="1204" y="196"/>
                  </a:lnTo>
                  <a:lnTo>
                    <a:pt x="1202" y="198"/>
                  </a:lnTo>
                  <a:lnTo>
                    <a:pt x="1200" y="202"/>
                  </a:lnTo>
                  <a:lnTo>
                    <a:pt x="1202" y="200"/>
                  </a:lnTo>
                  <a:lnTo>
                    <a:pt x="1204" y="200"/>
                  </a:lnTo>
                  <a:lnTo>
                    <a:pt x="1206" y="202"/>
                  </a:lnTo>
                  <a:lnTo>
                    <a:pt x="1213" y="208"/>
                  </a:lnTo>
                  <a:lnTo>
                    <a:pt x="1217" y="212"/>
                  </a:lnTo>
                  <a:lnTo>
                    <a:pt x="1221" y="214"/>
                  </a:lnTo>
                  <a:lnTo>
                    <a:pt x="1223" y="212"/>
                  </a:lnTo>
                  <a:lnTo>
                    <a:pt x="1225" y="214"/>
                  </a:lnTo>
                  <a:lnTo>
                    <a:pt x="1227" y="212"/>
                  </a:lnTo>
                  <a:lnTo>
                    <a:pt x="1229" y="212"/>
                  </a:lnTo>
                  <a:lnTo>
                    <a:pt x="1231" y="217"/>
                  </a:lnTo>
                  <a:lnTo>
                    <a:pt x="1231" y="217"/>
                  </a:lnTo>
                  <a:lnTo>
                    <a:pt x="1231" y="219"/>
                  </a:lnTo>
                  <a:lnTo>
                    <a:pt x="1235" y="219"/>
                  </a:lnTo>
                  <a:lnTo>
                    <a:pt x="1235" y="219"/>
                  </a:lnTo>
                  <a:lnTo>
                    <a:pt x="1237" y="221"/>
                  </a:lnTo>
                  <a:lnTo>
                    <a:pt x="1237" y="225"/>
                  </a:lnTo>
                  <a:lnTo>
                    <a:pt x="1239" y="229"/>
                  </a:lnTo>
                  <a:lnTo>
                    <a:pt x="1242" y="231"/>
                  </a:lnTo>
                  <a:lnTo>
                    <a:pt x="1248" y="233"/>
                  </a:lnTo>
                  <a:lnTo>
                    <a:pt x="1248" y="235"/>
                  </a:lnTo>
                  <a:lnTo>
                    <a:pt x="1250" y="237"/>
                  </a:lnTo>
                  <a:lnTo>
                    <a:pt x="1250" y="237"/>
                  </a:lnTo>
                  <a:lnTo>
                    <a:pt x="1250" y="239"/>
                  </a:lnTo>
                  <a:lnTo>
                    <a:pt x="1250" y="239"/>
                  </a:lnTo>
                  <a:lnTo>
                    <a:pt x="1248" y="241"/>
                  </a:lnTo>
                  <a:lnTo>
                    <a:pt x="1248" y="241"/>
                  </a:lnTo>
                  <a:lnTo>
                    <a:pt x="1246" y="241"/>
                  </a:lnTo>
                  <a:lnTo>
                    <a:pt x="1242" y="239"/>
                  </a:lnTo>
                  <a:lnTo>
                    <a:pt x="1237" y="239"/>
                  </a:lnTo>
                  <a:lnTo>
                    <a:pt x="1235" y="239"/>
                  </a:lnTo>
                  <a:lnTo>
                    <a:pt x="1233" y="237"/>
                  </a:lnTo>
                  <a:lnTo>
                    <a:pt x="1233" y="233"/>
                  </a:lnTo>
                  <a:lnTo>
                    <a:pt x="1229" y="229"/>
                  </a:lnTo>
                  <a:lnTo>
                    <a:pt x="1229" y="225"/>
                  </a:lnTo>
                  <a:lnTo>
                    <a:pt x="1229" y="223"/>
                  </a:lnTo>
                  <a:lnTo>
                    <a:pt x="1231" y="223"/>
                  </a:lnTo>
                  <a:lnTo>
                    <a:pt x="1231" y="223"/>
                  </a:lnTo>
                  <a:lnTo>
                    <a:pt x="1235" y="223"/>
                  </a:lnTo>
                  <a:lnTo>
                    <a:pt x="1231" y="219"/>
                  </a:lnTo>
                  <a:lnTo>
                    <a:pt x="1229" y="219"/>
                  </a:lnTo>
                  <a:lnTo>
                    <a:pt x="1227" y="217"/>
                  </a:lnTo>
                  <a:lnTo>
                    <a:pt x="1227" y="219"/>
                  </a:lnTo>
                  <a:lnTo>
                    <a:pt x="1227" y="219"/>
                  </a:lnTo>
                  <a:lnTo>
                    <a:pt x="1227" y="221"/>
                  </a:lnTo>
                  <a:lnTo>
                    <a:pt x="1225" y="221"/>
                  </a:lnTo>
                  <a:lnTo>
                    <a:pt x="1225" y="221"/>
                  </a:lnTo>
                  <a:lnTo>
                    <a:pt x="1223" y="219"/>
                  </a:lnTo>
                  <a:lnTo>
                    <a:pt x="1223" y="219"/>
                  </a:lnTo>
                  <a:lnTo>
                    <a:pt x="1219" y="219"/>
                  </a:lnTo>
                  <a:lnTo>
                    <a:pt x="1217" y="221"/>
                  </a:lnTo>
                  <a:lnTo>
                    <a:pt x="1217" y="223"/>
                  </a:lnTo>
                  <a:lnTo>
                    <a:pt x="1211" y="219"/>
                  </a:lnTo>
                  <a:lnTo>
                    <a:pt x="1206" y="219"/>
                  </a:lnTo>
                  <a:lnTo>
                    <a:pt x="1204" y="219"/>
                  </a:lnTo>
                  <a:lnTo>
                    <a:pt x="1194" y="221"/>
                  </a:lnTo>
                  <a:lnTo>
                    <a:pt x="1192" y="219"/>
                  </a:lnTo>
                  <a:lnTo>
                    <a:pt x="1192" y="219"/>
                  </a:lnTo>
                  <a:lnTo>
                    <a:pt x="1190" y="219"/>
                  </a:lnTo>
                  <a:lnTo>
                    <a:pt x="1188" y="219"/>
                  </a:lnTo>
                  <a:lnTo>
                    <a:pt x="1186" y="219"/>
                  </a:lnTo>
                  <a:lnTo>
                    <a:pt x="1182" y="219"/>
                  </a:lnTo>
                  <a:lnTo>
                    <a:pt x="1180" y="217"/>
                  </a:lnTo>
                  <a:lnTo>
                    <a:pt x="1178" y="217"/>
                  </a:lnTo>
                  <a:lnTo>
                    <a:pt x="1178" y="214"/>
                  </a:lnTo>
                  <a:lnTo>
                    <a:pt x="1178" y="212"/>
                  </a:lnTo>
                  <a:lnTo>
                    <a:pt x="1176" y="208"/>
                  </a:lnTo>
                  <a:lnTo>
                    <a:pt x="1173" y="206"/>
                  </a:lnTo>
                  <a:lnTo>
                    <a:pt x="1173" y="206"/>
                  </a:lnTo>
                  <a:lnTo>
                    <a:pt x="1169" y="206"/>
                  </a:lnTo>
                  <a:lnTo>
                    <a:pt x="1167" y="204"/>
                  </a:lnTo>
                  <a:lnTo>
                    <a:pt x="1165" y="204"/>
                  </a:lnTo>
                  <a:lnTo>
                    <a:pt x="1163" y="202"/>
                  </a:lnTo>
                  <a:lnTo>
                    <a:pt x="1163" y="200"/>
                  </a:lnTo>
                  <a:lnTo>
                    <a:pt x="1161" y="198"/>
                  </a:lnTo>
                  <a:lnTo>
                    <a:pt x="1161" y="194"/>
                  </a:lnTo>
                  <a:lnTo>
                    <a:pt x="1161" y="194"/>
                  </a:lnTo>
                  <a:lnTo>
                    <a:pt x="1167" y="192"/>
                  </a:lnTo>
                  <a:lnTo>
                    <a:pt x="1169" y="190"/>
                  </a:lnTo>
                  <a:lnTo>
                    <a:pt x="1165" y="190"/>
                  </a:lnTo>
                  <a:lnTo>
                    <a:pt x="1161" y="190"/>
                  </a:lnTo>
                  <a:lnTo>
                    <a:pt x="1159" y="190"/>
                  </a:lnTo>
                  <a:lnTo>
                    <a:pt x="1159" y="192"/>
                  </a:lnTo>
                  <a:lnTo>
                    <a:pt x="1159" y="206"/>
                  </a:lnTo>
                  <a:lnTo>
                    <a:pt x="1159" y="208"/>
                  </a:lnTo>
                  <a:lnTo>
                    <a:pt x="1157" y="208"/>
                  </a:lnTo>
                  <a:lnTo>
                    <a:pt x="1155" y="206"/>
                  </a:lnTo>
                  <a:lnTo>
                    <a:pt x="1153" y="202"/>
                  </a:lnTo>
                  <a:lnTo>
                    <a:pt x="1151" y="200"/>
                  </a:lnTo>
                  <a:lnTo>
                    <a:pt x="1143" y="194"/>
                  </a:lnTo>
                  <a:lnTo>
                    <a:pt x="1140" y="192"/>
                  </a:lnTo>
                  <a:lnTo>
                    <a:pt x="1138" y="192"/>
                  </a:lnTo>
                  <a:lnTo>
                    <a:pt x="1138" y="190"/>
                  </a:lnTo>
                  <a:lnTo>
                    <a:pt x="1134" y="186"/>
                  </a:lnTo>
                  <a:lnTo>
                    <a:pt x="1132" y="181"/>
                  </a:lnTo>
                  <a:lnTo>
                    <a:pt x="1132" y="181"/>
                  </a:lnTo>
                  <a:lnTo>
                    <a:pt x="1128" y="177"/>
                  </a:lnTo>
                  <a:lnTo>
                    <a:pt x="1126" y="173"/>
                  </a:lnTo>
                  <a:lnTo>
                    <a:pt x="1124" y="173"/>
                  </a:lnTo>
                  <a:lnTo>
                    <a:pt x="1122" y="173"/>
                  </a:lnTo>
                  <a:lnTo>
                    <a:pt x="1120" y="173"/>
                  </a:lnTo>
                  <a:lnTo>
                    <a:pt x="1118" y="173"/>
                  </a:lnTo>
                  <a:lnTo>
                    <a:pt x="1116" y="171"/>
                  </a:lnTo>
                  <a:lnTo>
                    <a:pt x="1114" y="171"/>
                  </a:lnTo>
                  <a:lnTo>
                    <a:pt x="1114" y="169"/>
                  </a:lnTo>
                  <a:lnTo>
                    <a:pt x="1116" y="169"/>
                  </a:lnTo>
                  <a:lnTo>
                    <a:pt x="1112" y="169"/>
                  </a:lnTo>
                  <a:lnTo>
                    <a:pt x="1110" y="169"/>
                  </a:lnTo>
                  <a:lnTo>
                    <a:pt x="1107" y="169"/>
                  </a:lnTo>
                  <a:lnTo>
                    <a:pt x="1107" y="167"/>
                  </a:lnTo>
                  <a:lnTo>
                    <a:pt x="1107" y="165"/>
                  </a:lnTo>
                  <a:lnTo>
                    <a:pt x="1105" y="163"/>
                  </a:lnTo>
                  <a:lnTo>
                    <a:pt x="1097" y="165"/>
                  </a:lnTo>
                  <a:lnTo>
                    <a:pt x="1095" y="163"/>
                  </a:lnTo>
                  <a:lnTo>
                    <a:pt x="1089" y="161"/>
                  </a:lnTo>
                  <a:lnTo>
                    <a:pt x="1089" y="161"/>
                  </a:lnTo>
                  <a:lnTo>
                    <a:pt x="1087" y="163"/>
                  </a:lnTo>
                  <a:lnTo>
                    <a:pt x="1085" y="163"/>
                  </a:lnTo>
                  <a:lnTo>
                    <a:pt x="1083" y="161"/>
                  </a:lnTo>
                  <a:lnTo>
                    <a:pt x="1083" y="161"/>
                  </a:lnTo>
                  <a:lnTo>
                    <a:pt x="1079" y="159"/>
                  </a:lnTo>
                  <a:lnTo>
                    <a:pt x="1077" y="159"/>
                  </a:lnTo>
                  <a:lnTo>
                    <a:pt x="1077" y="157"/>
                  </a:lnTo>
                  <a:lnTo>
                    <a:pt x="1074" y="155"/>
                  </a:lnTo>
                  <a:lnTo>
                    <a:pt x="1072" y="153"/>
                  </a:lnTo>
                  <a:lnTo>
                    <a:pt x="1072" y="153"/>
                  </a:lnTo>
                  <a:lnTo>
                    <a:pt x="1070" y="153"/>
                  </a:lnTo>
                  <a:lnTo>
                    <a:pt x="1070" y="153"/>
                  </a:lnTo>
                  <a:lnTo>
                    <a:pt x="1070" y="150"/>
                  </a:lnTo>
                  <a:lnTo>
                    <a:pt x="1070" y="148"/>
                  </a:lnTo>
                  <a:lnTo>
                    <a:pt x="1068" y="148"/>
                  </a:lnTo>
                  <a:lnTo>
                    <a:pt x="1058" y="148"/>
                  </a:lnTo>
                  <a:lnTo>
                    <a:pt x="1054" y="148"/>
                  </a:lnTo>
                  <a:lnTo>
                    <a:pt x="1050" y="146"/>
                  </a:lnTo>
                  <a:lnTo>
                    <a:pt x="1048" y="144"/>
                  </a:lnTo>
                  <a:lnTo>
                    <a:pt x="1044" y="142"/>
                  </a:lnTo>
                  <a:lnTo>
                    <a:pt x="1041" y="140"/>
                  </a:lnTo>
                  <a:lnTo>
                    <a:pt x="1039" y="138"/>
                  </a:lnTo>
                  <a:lnTo>
                    <a:pt x="1021" y="134"/>
                  </a:lnTo>
                  <a:lnTo>
                    <a:pt x="1015" y="128"/>
                  </a:lnTo>
                  <a:lnTo>
                    <a:pt x="1011" y="128"/>
                  </a:lnTo>
                  <a:lnTo>
                    <a:pt x="1011" y="130"/>
                  </a:lnTo>
                  <a:lnTo>
                    <a:pt x="1013" y="130"/>
                  </a:lnTo>
                  <a:lnTo>
                    <a:pt x="1013" y="132"/>
                  </a:lnTo>
                  <a:lnTo>
                    <a:pt x="1015" y="134"/>
                  </a:lnTo>
                  <a:lnTo>
                    <a:pt x="1013" y="140"/>
                  </a:lnTo>
                  <a:lnTo>
                    <a:pt x="1013" y="142"/>
                  </a:lnTo>
                  <a:lnTo>
                    <a:pt x="1011" y="140"/>
                  </a:lnTo>
                  <a:lnTo>
                    <a:pt x="1008" y="140"/>
                  </a:lnTo>
                  <a:lnTo>
                    <a:pt x="1008" y="140"/>
                  </a:lnTo>
                  <a:lnTo>
                    <a:pt x="1004" y="130"/>
                  </a:lnTo>
                  <a:lnTo>
                    <a:pt x="1004" y="130"/>
                  </a:lnTo>
                  <a:lnTo>
                    <a:pt x="996" y="130"/>
                  </a:lnTo>
                  <a:lnTo>
                    <a:pt x="971" y="130"/>
                  </a:lnTo>
                  <a:lnTo>
                    <a:pt x="967" y="130"/>
                  </a:lnTo>
                  <a:lnTo>
                    <a:pt x="963" y="130"/>
                  </a:lnTo>
                  <a:lnTo>
                    <a:pt x="957" y="134"/>
                  </a:lnTo>
                  <a:lnTo>
                    <a:pt x="955" y="134"/>
                  </a:lnTo>
                  <a:lnTo>
                    <a:pt x="953" y="134"/>
                  </a:lnTo>
                  <a:lnTo>
                    <a:pt x="951" y="132"/>
                  </a:lnTo>
                  <a:lnTo>
                    <a:pt x="949" y="132"/>
                  </a:lnTo>
                  <a:lnTo>
                    <a:pt x="947" y="132"/>
                  </a:lnTo>
                  <a:lnTo>
                    <a:pt x="947" y="134"/>
                  </a:lnTo>
                  <a:lnTo>
                    <a:pt x="945" y="134"/>
                  </a:lnTo>
                  <a:lnTo>
                    <a:pt x="945" y="136"/>
                  </a:lnTo>
                  <a:lnTo>
                    <a:pt x="940" y="136"/>
                  </a:lnTo>
                  <a:lnTo>
                    <a:pt x="932" y="134"/>
                  </a:lnTo>
                  <a:lnTo>
                    <a:pt x="930" y="136"/>
                  </a:lnTo>
                  <a:lnTo>
                    <a:pt x="930" y="138"/>
                  </a:lnTo>
                  <a:lnTo>
                    <a:pt x="926" y="136"/>
                  </a:lnTo>
                  <a:lnTo>
                    <a:pt x="924" y="134"/>
                  </a:lnTo>
                  <a:lnTo>
                    <a:pt x="922" y="132"/>
                  </a:lnTo>
                  <a:lnTo>
                    <a:pt x="918" y="134"/>
                  </a:lnTo>
                  <a:lnTo>
                    <a:pt x="912" y="132"/>
                  </a:lnTo>
                  <a:lnTo>
                    <a:pt x="897" y="122"/>
                  </a:lnTo>
                  <a:lnTo>
                    <a:pt x="897" y="120"/>
                  </a:lnTo>
                  <a:lnTo>
                    <a:pt x="891" y="113"/>
                  </a:lnTo>
                  <a:lnTo>
                    <a:pt x="891" y="113"/>
                  </a:lnTo>
                  <a:lnTo>
                    <a:pt x="885" y="113"/>
                  </a:lnTo>
                  <a:lnTo>
                    <a:pt x="883" y="113"/>
                  </a:lnTo>
                  <a:lnTo>
                    <a:pt x="883" y="111"/>
                  </a:lnTo>
                  <a:lnTo>
                    <a:pt x="876" y="107"/>
                  </a:lnTo>
                  <a:lnTo>
                    <a:pt x="876" y="105"/>
                  </a:lnTo>
                  <a:lnTo>
                    <a:pt x="872" y="101"/>
                  </a:lnTo>
                  <a:lnTo>
                    <a:pt x="870" y="97"/>
                  </a:lnTo>
                  <a:lnTo>
                    <a:pt x="868" y="95"/>
                  </a:lnTo>
                  <a:lnTo>
                    <a:pt x="866" y="95"/>
                  </a:lnTo>
                  <a:lnTo>
                    <a:pt x="864" y="93"/>
                  </a:lnTo>
                  <a:lnTo>
                    <a:pt x="862" y="93"/>
                  </a:lnTo>
                  <a:lnTo>
                    <a:pt x="858" y="76"/>
                  </a:lnTo>
                  <a:lnTo>
                    <a:pt x="856" y="74"/>
                  </a:lnTo>
                  <a:lnTo>
                    <a:pt x="852" y="76"/>
                  </a:lnTo>
                  <a:lnTo>
                    <a:pt x="852" y="76"/>
                  </a:lnTo>
                  <a:lnTo>
                    <a:pt x="852" y="76"/>
                  </a:lnTo>
                  <a:lnTo>
                    <a:pt x="850" y="78"/>
                  </a:lnTo>
                  <a:lnTo>
                    <a:pt x="850" y="78"/>
                  </a:lnTo>
                  <a:lnTo>
                    <a:pt x="848" y="78"/>
                  </a:lnTo>
                  <a:lnTo>
                    <a:pt x="848" y="76"/>
                  </a:lnTo>
                  <a:lnTo>
                    <a:pt x="848" y="76"/>
                  </a:lnTo>
                  <a:lnTo>
                    <a:pt x="837" y="70"/>
                  </a:lnTo>
                  <a:lnTo>
                    <a:pt x="833" y="70"/>
                  </a:lnTo>
                  <a:lnTo>
                    <a:pt x="827" y="70"/>
                  </a:lnTo>
                  <a:lnTo>
                    <a:pt x="825" y="68"/>
                  </a:lnTo>
                  <a:lnTo>
                    <a:pt x="825" y="68"/>
                  </a:lnTo>
                  <a:lnTo>
                    <a:pt x="823" y="68"/>
                  </a:lnTo>
                  <a:lnTo>
                    <a:pt x="821" y="64"/>
                  </a:lnTo>
                  <a:lnTo>
                    <a:pt x="823" y="58"/>
                  </a:lnTo>
                  <a:lnTo>
                    <a:pt x="825" y="56"/>
                  </a:lnTo>
                  <a:lnTo>
                    <a:pt x="829" y="58"/>
                  </a:lnTo>
                  <a:lnTo>
                    <a:pt x="831" y="56"/>
                  </a:lnTo>
                  <a:lnTo>
                    <a:pt x="833" y="53"/>
                  </a:lnTo>
                  <a:lnTo>
                    <a:pt x="833" y="53"/>
                  </a:lnTo>
                  <a:lnTo>
                    <a:pt x="831" y="53"/>
                  </a:lnTo>
                  <a:lnTo>
                    <a:pt x="821" y="56"/>
                  </a:lnTo>
                  <a:lnTo>
                    <a:pt x="817" y="62"/>
                  </a:lnTo>
                  <a:lnTo>
                    <a:pt x="813" y="62"/>
                  </a:lnTo>
                  <a:lnTo>
                    <a:pt x="813" y="62"/>
                  </a:lnTo>
                  <a:lnTo>
                    <a:pt x="813" y="62"/>
                  </a:lnTo>
                  <a:lnTo>
                    <a:pt x="813" y="60"/>
                  </a:lnTo>
                  <a:lnTo>
                    <a:pt x="810" y="60"/>
                  </a:lnTo>
                  <a:lnTo>
                    <a:pt x="808" y="60"/>
                  </a:lnTo>
                  <a:lnTo>
                    <a:pt x="806" y="60"/>
                  </a:lnTo>
                  <a:lnTo>
                    <a:pt x="800" y="58"/>
                  </a:lnTo>
                  <a:lnTo>
                    <a:pt x="800" y="56"/>
                  </a:lnTo>
                  <a:lnTo>
                    <a:pt x="796" y="49"/>
                  </a:lnTo>
                  <a:lnTo>
                    <a:pt x="796" y="47"/>
                  </a:lnTo>
                  <a:lnTo>
                    <a:pt x="794" y="47"/>
                  </a:lnTo>
                  <a:lnTo>
                    <a:pt x="792" y="45"/>
                  </a:lnTo>
                  <a:lnTo>
                    <a:pt x="790" y="45"/>
                  </a:lnTo>
                  <a:lnTo>
                    <a:pt x="790" y="49"/>
                  </a:lnTo>
                  <a:lnTo>
                    <a:pt x="788" y="49"/>
                  </a:lnTo>
                  <a:lnTo>
                    <a:pt x="784" y="49"/>
                  </a:lnTo>
                  <a:lnTo>
                    <a:pt x="773" y="45"/>
                  </a:lnTo>
                  <a:lnTo>
                    <a:pt x="771" y="45"/>
                  </a:lnTo>
                  <a:lnTo>
                    <a:pt x="773" y="49"/>
                  </a:lnTo>
                  <a:lnTo>
                    <a:pt x="763" y="53"/>
                  </a:lnTo>
                  <a:lnTo>
                    <a:pt x="759" y="56"/>
                  </a:lnTo>
                  <a:lnTo>
                    <a:pt x="753" y="56"/>
                  </a:lnTo>
                  <a:lnTo>
                    <a:pt x="751" y="56"/>
                  </a:lnTo>
                  <a:lnTo>
                    <a:pt x="749" y="56"/>
                  </a:lnTo>
                  <a:lnTo>
                    <a:pt x="744" y="53"/>
                  </a:lnTo>
                  <a:lnTo>
                    <a:pt x="742" y="51"/>
                  </a:lnTo>
                  <a:lnTo>
                    <a:pt x="740" y="51"/>
                  </a:lnTo>
                  <a:lnTo>
                    <a:pt x="732" y="51"/>
                  </a:lnTo>
                  <a:lnTo>
                    <a:pt x="728" y="51"/>
                  </a:lnTo>
                  <a:lnTo>
                    <a:pt x="726" y="49"/>
                  </a:lnTo>
                  <a:lnTo>
                    <a:pt x="724" y="47"/>
                  </a:lnTo>
                  <a:lnTo>
                    <a:pt x="722" y="45"/>
                  </a:lnTo>
                  <a:lnTo>
                    <a:pt x="720" y="45"/>
                  </a:lnTo>
                  <a:lnTo>
                    <a:pt x="714" y="45"/>
                  </a:lnTo>
                  <a:lnTo>
                    <a:pt x="711" y="45"/>
                  </a:lnTo>
                  <a:lnTo>
                    <a:pt x="707" y="43"/>
                  </a:lnTo>
                  <a:lnTo>
                    <a:pt x="701" y="31"/>
                  </a:lnTo>
                  <a:lnTo>
                    <a:pt x="695" y="29"/>
                  </a:lnTo>
                  <a:lnTo>
                    <a:pt x="699" y="20"/>
                  </a:lnTo>
                  <a:lnTo>
                    <a:pt x="701" y="18"/>
                  </a:lnTo>
                  <a:lnTo>
                    <a:pt x="701" y="16"/>
                  </a:lnTo>
                  <a:lnTo>
                    <a:pt x="699" y="16"/>
                  </a:lnTo>
                  <a:lnTo>
                    <a:pt x="697" y="16"/>
                  </a:lnTo>
                  <a:lnTo>
                    <a:pt x="695" y="16"/>
                  </a:lnTo>
                  <a:lnTo>
                    <a:pt x="693" y="18"/>
                  </a:lnTo>
                  <a:lnTo>
                    <a:pt x="695" y="20"/>
                  </a:lnTo>
                  <a:lnTo>
                    <a:pt x="695" y="25"/>
                  </a:lnTo>
                  <a:lnTo>
                    <a:pt x="693" y="27"/>
                  </a:lnTo>
                  <a:lnTo>
                    <a:pt x="689" y="29"/>
                  </a:lnTo>
                  <a:lnTo>
                    <a:pt x="685" y="29"/>
                  </a:lnTo>
                  <a:lnTo>
                    <a:pt x="676" y="29"/>
                  </a:lnTo>
                  <a:lnTo>
                    <a:pt x="672" y="29"/>
                  </a:lnTo>
                  <a:lnTo>
                    <a:pt x="648" y="35"/>
                  </a:lnTo>
                  <a:lnTo>
                    <a:pt x="645" y="37"/>
                  </a:lnTo>
                  <a:lnTo>
                    <a:pt x="641" y="37"/>
                  </a:lnTo>
                  <a:lnTo>
                    <a:pt x="637" y="37"/>
                  </a:lnTo>
                  <a:lnTo>
                    <a:pt x="637" y="33"/>
                  </a:lnTo>
                  <a:lnTo>
                    <a:pt x="637" y="31"/>
                  </a:lnTo>
                  <a:lnTo>
                    <a:pt x="635" y="29"/>
                  </a:lnTo>
                  <a:lnTo>
                    <a:pt x="635" y="31"/>
                  </a:lnTo>
                  <a:lnTo>
                    <a:pt x="635" y="31"/>
                  </a:lnTo>
                  <a:lnTo>
                    <a:pt x="627" y="29"/>
                  </a:lnTo>
                  <a:lnTo>
                    <a:pt x="627" y="29"/>
                  </a:lnTo>
                  <a:lnTo>
                    <a:pt x="623" y="31"/>
                  </a:lnTo>
                  <a:lnTo>
                    <a:pt x="621" y="31"/>
                  </a:lnTo>
                  <a:lnTo>
                    <a:pt x="621" y="31"/>
                  </a:lnTo>
                  <a:lnTo>
                    <a:pt x="619" y="37"/>
                  </a:lnTo>
                  <a:lnTo>
                    <a:pt x="619" y="37"/>
                  </a:lnTo>
                  <a:lnTo>
                    <a:pt x="617" y="41"/>
                  </a:lnTo>
                  <a:lnTo>
                    <a:pt x="615" y="43"/>
                  </a:lnTo>
                  <a:lnTo>
                    <a:pt x="615" y="43"/>
                  </a:lnTo>
                  <a:lnTo>
                    <a:pt x="610" y="43"/>
                  </a:lnTo>
                  <a:lnTo>
                    <a:pt x="604" y="41"/>
                  </a:lnTo>
                  <a:lnTo>
                    <a:pt x="594" y="31"/>
                  </a:lnTo>
                  <a:lnTo>
                    <a:pt x="588" y="29"/>
                  </a:lnTo>
                  <a:lnTo>
                    <a:pt x="588" y="29"/>
                  </a:lnTo>
                  <a:lnTo>
                    <a:pt x="590" y="27"/>
                  </a:lnTo>
                  <a:lnTo>
                    <a:pt x="598" y="20"/>
                  </a:lnTo>
                  <a:lnTo>
                    <a:pt x="606" y="18"/>
                  </a:lnTo>
                  <a:lnTo>
                    <a:pt x="610" y="16"/>
                  </a:lnTo>
                  <a:lnTo>
                    <a:pt x="612" y="14"/>
                  </a:lnTo>
                  <a:lnTo>
                    <a:pt x="608" y="12"/>
                  </a:lnTo>
                  <a:lnTo>
                    <a:pt x="606" y="14"/>
                  </a:lnTo>
                  <a:lnTo>
                    <a:pt x="600" y="18"/>
                  </a:lnTo>
                  <a:lnTo>
                    <a:pt x="596" y="20"/>
                  </a:lnTo>
                  <a:lnTo>
                    <a:pt x="590" y="25"/>
                  </a:lnTo>
                  <a:lnTo>
                    <a:pt x="588" y="27"/>
                  </a:lnTo>
                  <a:lnTo>
                    <a:pt x="579" y="27"/>
                  </a:lnTo>
                  <a:lnTo>
                    <a:pt x="575" y="29"/>
                  </a:lnTo>
                  <a:lnTo>
                    <a:pt x="573" y="31"/>
                  </a:lnTo>
                  <a:lnTo>
                    <a:pt x="573" y="31"/>
                  </a:lnTo>
                  <a:lnTo>
                    <a:pt x="559" y="35"/>
                  </a:lnTo>
                  <a:lnTo>
                    <a:pt x="557" y="35"/>
                  </a:lnTo>
                  <a:lnTo>
                    <a:pt x="557" y="35"/>
                  </a:lnTo>
                  <a:lnTo>
                    <a:pt x="555" y="37"/>
                  </a:lnTo>
                  <a:lnTo>
                    <a:pt x="555" y="39"/>
                  </a:lnTo>
                  <a:lnTo>
                    <a:pt x="553" y="43"/>
                  </a:lnTo>
                  <a:lnTo>
                    <a:pt x="553" y="43"/>
                  </a:lnTo>
                  <a:lnTo>
                    <a:pt x="551" y="45"/>
                  </a:lnTo>
                  <a:lnTo>
                    <a:pt x="549" y="45"/>
                  </a:lnTo>
                  <a:lnTo>
                    <a:pt x="546" y="45"/>
                  </a:lnTo>
                  <a:lnTo>
                    <a:pt x="544" y="45"/>
                  </a:lnTo>
                  <a:lnTo>
                    <a:pt x="544" y="43"/>
                  </a:lnTo>
                  <a:lnTo>
                    <a:pt x="546" y="43"/>
                  </a:lnTo>
                  <a:lnTo>
                    <a:pt x="546" y="41"/>
                  </a:lnTo>
                  <a:lnTo>
                    <a:pt x="546" y="39"/>
                  </a:lnTo>
                  <a:lnTo>
                    <a:pt x="549" y="35"/>
                  </a:lnTo>
                  <a:lnTo>
                    <a:pt x="546" y="31"/>
                  </a:lnTo>
                  <a:lnTo>
                    <a:pt x="542" y="29"/>
                  </a:lnTo>
                  <a:lnTo>
                    <a:pt x="540" y="27"/>
                  </a:lnTo>
                  <a:lnTo>
                    <a:pt x="538" y="27"/>
                  </a:lnTo>
                  <a:lnTo>
                    <a:pt x="536" y="27"/>
                  </a:lnTo>
                  <a:lnTo>
                    <a:pt x="534" y="27"/>
                  </a:lnTo>
                  <a:lnTo>
                    <a:pt x="534" y="27"/>
                  </a:lnTo>
                  <a:lnTo>
                    <a:pt x="532" y="25"/>
                  </a:lnTo>
                  <a:lnTo>
                    <a:pt x="530" y="27"/>
                  </a:lnTo>
                  <a:lnTo>
                    <a:pt x="526" y="27"/>
                  </a:lnTo>
                  <a:lnTo>
                    <a:pt x="497" y="29"/>
                  </a:lnTo>
                  <a:lnTo>
                    <a:pt x="493" y="31"/>
                  </a:lnTo>
                  <a:lnTo>
                    <a:pt x="489" y="29"/>
                  </a:lnTo>
                  <a:lnTo>
                    <a:pt x="478" y="29"/>
                  </a:lnTo>
                  <a:lnTo>
                    <a:pt x="474" y="29"/>
                  </a:lnTo>
                  <a:lnTo>
                    <a:pt x="466" y="25"/>
                  </a:lnTo>
                  <a:lnTo>
                    <a:pt x="466" y="22"/>
                  </a:lnTo>
                  <a:lnTo>
                    <a:pt x="464" y="22"/>
                  </a:lnTo>
                  <a:lnTo>
                    <a:pt x="462" y="25"/>
                  </a:lnTo>
                  <a:lnTo>
                    <a:pt x="460" y="25"/>
                  </a:lnTo>
                  <a:lnTo>
                    <a:pt x="456" y="25"/>
                  </a:lnTo>
                  <a:lnTo>
                    <a:pt x="450" y="27"/>
                  </a:lnTo>
                  <a:lnTo>
                    <a:pt x="447" y="29"/>
                  </a:lnTo>
                  <a:lnTo>
                    <a:pt x="435" y="27"/>
                  </a:lnTo>
                  <a:lnTo>
                    <a:pt x="431" y="29"/>
                  </a:lnTo>
                  <a:lnTo>
                    <a:pt x="419" y="31"/>
                  </a:lnTo>
                  <a:lnTo>
                    <a:pt x="412" y="35"/>
                  </a:lnTo>
                  <a:lnTo>
                    <a:pt x="406" y="35"/>
                  </a:lnTo>
                  <a:lnTo>
                    <a:pt x="402" y="37"/>
                  </a:lnTo>
                  <a:lnTo>
                    <a:pt x="398" y="41"/>
                  </a:lnTo>
                  <a:lnTo>
                    <a:pt x="396" y="43"/>
                  </a:lnTo>
                  <a:lnTo>
                    <a:pt x="394" y="43"/>
                  </a:lnTo>
                  <a:lnTo>
                    <a:pt x="392" y="43"/>
                  </a:lnTo>
                  <a:lnTo>
                    <a:pt x="392" y="45"/>
                  </a:lnTo>
                  <a:lnTo>
                    <a:pt x="390" y="47"/>
                  </a:lnTo>
                  <a:lnTo>
                    <a:pt x="390" y="47"/>
                  </a:lnTo>
                  <a:lnTo>
                    <a:pt x="386" y="49"/>
                  </a:lnTo>
                  <a:lnTo>
                    <a:pt x="379" y="53"/>
                  </a:lnTo>
                  <a:lnTo>
                    <a:pt x="375" y="53"/>
                  </a:lnTo>
                  <a:lnTo>
                    <a:pt x="371" y="56"/>
                  </a:lnTo>
                  <a:lnTo>
                    <a:pt x="357" y="58"/>
                  </a:lnTo>
                  <a:lnTo>
                    <a:pt x="342" y="58"/>
                  </a:lnTo>
                  <a:lnTo>
                    <a:pt x="338" y="60"/>
                  </a:lnTo>
                  <a:lnTo>
                    <a:pt x="334" y="60"/>
                  </a:lnTo>
                  <a:lnTo>
                    <a:pt x="328" y="60"/>
                  </a:lnTo>
                  <a:lnTo>
                    <a:pt x="324" y="60"/>
                  </a:lnTo>
                  <a:lnTo>
                    <a:pt x="322" y="64"/>
                  </a:lnTo>
                  <a:lnTo>
                    <a:pt x="320" y="68"/>
                  </a:lnTo>
                  <a:lnTo>
                    <a:pt x="315" y="72"/>
                  </a:lnTo>
                  <a:lnTo>
                    <a:pt x="313" y="72"/>
                  </a:lnTo>
                  <a:lnTo>
                    <a:pt x="313" y="68"/>
                  </a:lnTo>
                  <a:lnTo>
                    <a:pt x="311" y="70"/>
                  </a:lnTo>
                  <a:lnTo>
                    <a:pt x="311" y="70"/>
                  </a:lnTo>
                  <a:lnTo>
                    <a:pt x="309" y="70"/>
                  </a:lnTo>
                  <a:lnTo>
                    <a:pt x="309" y="68"/>
                  </a:lnTo>
                  <a:lnTo>
                    <a:pt x="309" y="66"/>
                  </a:lnTo>
                  <a:lnTo>
                    <a:pt x="311" y="66"/>
                  </a:lnTo>
                  <a:lnTo>
                    <a:pt x="311" y="66"/>
                  </a:lnTo>
                  <a:lnTo>
                    <a:pt x="311" y="64"/>
                  </a:lnTo>
                  <a:lnTo>
                    <a:pt x="309" y="64"/>
                  </a:lnTo>
                  <a:lnTo>
                    <a:pt x="309" y="64"/>
                  </a:lnTo>
                  <a:lnTo>
                    <a:pt x="307" y="66"/>
                  </a:lnTo>
                  <a:lnTo>
                    <a:pt x="307" y="66"/>
                  </a:lnTo>
                  <a:lnTo>
                    <a:pt x="305" y="66"/>
                  </a:lnTo>
                  <a:lnTo>
                    <a:pt x="303" y="64"/>
                  </a:lnTo>
                  <a:lnTo>
                    <a:pt x="301" y="64"/>
                  </a:lnTo>
                  <a:lnTo>
                    <a:pt x="299" y="64"/>
                  </a:lnTo>
                  <a:lnTo>
                    <a:pt x="297" y="66"/>
                  </a:lnTo>
                  <a:lnTo>
                    <a:pt x="297" y="66"/>
                  </a:lnTo>
                  <a:lnTo>
                    <a:pt x="291" y="68"/>
                  </a:lnTo>
                  <a:lnTo>
                    <a:pt x="287" y="70"/>
                  </a:lnTo>
                  <a:lnTo>
                    <a:pt x="285" y="72"/>
                  </a:lnTo>
                  <a:lnTo>
                    <a:pt x="285" y="74"/>
                  </a:lnTo>
                  <a:lnTo>
                    <a:pt x="287" y="76"/>
                  </a:lnTo>
                  <a:lnTo>
                    <a:pt x="287" y="78"/>
                  </a:lnTo>
                  <a:lnTo>
                    <a:pt x="285" y="78"/>
                  </a:lnTo>
                  <a:lnTo>
                    <a:pt x="282" y="80"/>
                  </a:lnTo>
                  <a:lnTo>
                    <a:pt x="280" y="80"/>
                  </a:lnTo>
                  <a:lnTo>
                    <a:pt x="280" y="78"/>
                  </a:lnTo>
                  <a:lnTo>
                    <a:pt x="278" y="74"/>
                  </a:lnTo>
                  <a:lnTo>
                    <a:pt x="280" y="72"/>
                  </a:lnTo>
                  <a:lnTo>
                    <a:pt x="280" y="72"/>
                  </a:lnTo>
                  <a:lnTo>
                    <a:pt x="280" y="70"/>
                  </a:lnTo>
                  <a:lnTo>
                    <a:pt x="278" y="68"/>
                  </a:lnTo>
                  <a:lnTo>
                    <a:pt x="276" y="68"/>
                  </a:lnTo>
                  <a:lnTo>
                    <a:pt x="272" y="68"/>
                  </a:lnTo>
                  <a:lnTo>
                    <a:pt x="270" y="70"/>
                  </a:lnTo>
                  <a:lnTo>
                    <a:pt x="262" y="76"/>
                  </a:lnTo>
                  <a:lnTo>
                    <a:pt x="260" y="76"/>
                  </a:lnTo>
                  <a:lnTo>
                    <a:pt x="258" y="78"/>
                  </a:lnTo>
                  <a:lnTo>
                    <a:pt x="254" y="82"/>
                  </a:lnTo>
                  <a:lnTo>
                    <a:pt x="252" y="84"/>
                  </a:lnTo>
                  <a:lnTo>
                    <a:pt x="252" y="89"/>
                  </a:lnTo>
                  <a:lnTo>
                    <a:pt x="249" y="91"/>
                  </a:lnTo>
                  <a:lnTo>
                    <a:pt x="247" y="91"/>
                  </a:lnTo>
                  <a:lnTo>
                    <a:pt x="245" y="93"/>
                  </a:lnTo>
                  <a:lnTo>
                    <a:pt x="245" y="91"/>
                  </a:lnTo>
                  <a:lnTo>
                    <a:pt x="243" y="89"/>
                  </a:lnTo>
                  <a:lnTo>
                    <a:pt x="241" y="89"/>
                  </a:lnTo>
                  <a:lnTo>
                    <a:pt x="239" y="86"/>
                  </a:lnTo>
                  <a:lnTo>
                    <a:pt x="237" y="89"/>
                  </a:lnTo>
                  <a:lnTo>
                    <a:pt x="235" y="91"/>
                  </a:lnTo>
                  <a:lnTo>
                    <a:pt x="235" y="93"/>
                  </a:lnTo>
                  <a:lnTo>
                    <a:pt x="233" y="95"/>
                  </a:lnTo>
                  <a:lnTo>
                    <a:pt x="229" y="95"/>
                  </a:lnTo>
                  <a:lnTo>
                    <a:pt x="231" y="95"/>
                  </a:lnTo>
                  <a:lnTo>
                    <a:pt x="231" y="93"/>
                  </a:lnTo>
                  <a:lnTo>
                    <a:pt x="231" y="93"/>
                  </a:lnTo>
                  <a:lnTo>
                    <a:pt x="225" y="93"/>
                  </a:lnTo>
                  <a:lnTo>
                    <a:pt x="223" y="93"/>
                  </a:lnTo>
                  <a:lnTo>
                    <a:pt x="221" y="99"/>
                  </a:lnTo>
                  <a:lnTo>
                    <a:pt x="221" y="99"/>
                  </a:lnTo>
                  <a:lnTo>
                    <a:pt x="212" y="101"/>
                  </a:lnTo>
                  <a:lnTo>
                    <a:pt x="208" y="101"/>
                  </a:lnTo>
                  <a:lnTo>
                    <a:pt x="206" y="105"/>
                  </a:lnTo>
                  <a:lnTo>
                    <a:pt x="206" y="105"/>
                  </a:lnTo>
                  <a:lnTo>
                    <a:pt x="206" y="105"/>
                  </a:lnTo>
                  <a:lnTo>
                    <a:pt x="206" y="105"/>
                  </a:lnTo>
                  <a:lnTo>
                    <a:pt x="206" y="105"/>
                  </a:lnTo>
                  <a:lnTo>
                    <a:pt x="208" y="105"/>
                  </a:lnTo>
                  <a:lnTo>
                    <a:pt x="208" y="103"/>
                  </a:lnTo>
                  <a:lnTo>
                    <a:pt x="208" y="105"/>
                  </a:lnTo>
                  <a:lnTo>
                    <a:pt x="208" y="105"/>
                  </a:lnTo>
                  <a:lnTo>
                    <a:pt x="206" y="107"/>
                  </a:lnTo>
                  <a:lnTo>
                    <a:pt x="204" y="107"/>
                  </a:lnTo>
                  <a:lnTo>
                    <a:pt x="202" y="107"/>
                  </a:lnTo>
                  <a:lnTo>
                    <a:pt x="200" y="107"/>
                  </a:lnTo>
                  <a:lnTo>
                    <a:pt x="198" y="107"/>
                  </a:lnTo>
                  <a:lnTo>
                    <a:pt x="196" y="107"/>
                  </a:lnTo>
                  <a:lnTo>
                    <a:pt x="190" y="109"/>
                  </a:lnTo>
                  <a:lnTo>
                    <a:pt x="179" y="115"/>
                  </a:lnTo>
                  <a:lnTo>
                    <a:pt x="177" y="115"/>
                  </a:lnTo>
                  <a:lnTo>
                    <a:pt x="169" y="117"/>
                  </a:lnTo>
                  <a:lnTo>
                    <a:pt x="167" y="120"/>
                  </a:lnTo>
                  <a:lnTo>
                    <a:pt x="165" y="124"/>
                  </a:lnTo>
                  <a:lnTo>
                    <a:pt x="163" y="122"/>
                  </a:lnTo>
                  <a:lnTo>
                    <a:pt x="155" y="128"/>
                  </a:lnTo>
                  <a:lnTo>
                    <a:pt x="153" y="130"/>
                  </a:lnTo>
                  <a:lnTo>
                    <a:pt x="150" y="130"/>
                  </a:lnTo>
                  <a:lnTo>
                    <a:pt x="148" y="130"/>
                  </a:lnTo>
                  <a:lnTo>
                    <a:pt x="146" y="126"/>
                  </a:lnTo>
                  <a:lnTo>
                    <a:pt x="146" y="124"/>
                  </a:lnTo>
                  <a:lnTo>
                    <a:pt x="142" y="124"/>
                  </a:lnTo>
                  <a:lnTo>
                    <a:pt x="142" y="124"/>
                  </a:lnTo>
                  <a:lnTo>
                    <a:pt x="140" y="126"/>
                  </a:lnTo>
                  <a:lnTo>
                    <a:pt x="138" y="126"/>
                  </a:lnTo>
                  <a:lnTo>
                    <a:pt x="138" y="128"/>
                  </a:lnTo>
                  <a:lnTo>
                    <a:pt x="140" y="128"/>
                  </a:lnTo>
                  <a:lnTo>
                    <a:pt x="142" y="128"/>
                  </a:lnTo>
                  <a:lnTo>
                    <a:pt x="144" y="130"/>
                  </a:lnTo>
                  <a:lnTo>
                    <a:pt x="146" y="132"/>
                  </a:lnTo>
                  <a:lnTo>
                    <a:pt x="144" y="132"/>
                  </a:lnTo>
                  <a:lnTo>
                    <a:pt x="142" y="134"/>
                  </a:lnTo>
                  <a:lnTo>
                    <a:pt x="140" y="136"/>
                  </a:lnTo>
                  <a:lnTo>
                    <a:pt x="138" y="134"/>
                  </a:lnTo>
                  <a:lnTo>
                    <a:pt x="136" y="134"/>
                  </a:lnTo>
                  <a:lnTo>
                    <a:pt x="136" y="136"/>
                  </a:lnTo>
                  <a:lnTo>
                    <a:pt x="136" y="138"/>
                  </a:lnTo>
                  <a:lnTo>
                    <a:pt x="136" y="140"/>
                  </a:lnTo>
                  <a:lnTo>
                    <a:pt x="134" y="142"/>
                  </a:lnTo>
                  <a:lnTo>
                    <a:pt x="130" y="142"/>
                  </a:lnTo>
                  <a:lnTo>
                    <a:pt x="128" y="142"/>
                  </a:lnTo>
                  <a:lnTo>
                    <a:pt x="128" y="144"/>
                  </a:lnTo>
                  <a:lnTo>
                    <a:pt x="126" y="150"/>
                  </a:lnTo>
                  <a:lnTo>
                    <a:pt x="126" y="148"/>
                  </a:lnTo>
                  <a:lnTo>
                    <a:pt x="124" y="148"/>
                  </a:lnTo>
                  <a:lnTo>
                    <a:pt x="122" y="148"/>
                  </a:lnTo>
                  <a:lnTo>
                    <a:pt x="120" y="150"/>
                  </a:lnTo>
                  <a:lnTo>
                    <a:pt x="117" y="150"/>
                  </a:lnTo>
                  <a:lnTo>
                    <a:pt x="115" y="148"/>
                  </a:lnTo>
                  <a:lnTo>
                    <a:pt x="115" y="150"/>
                  </a:lnTo>
                  <a:lnTo>
                    <a:pt x="117" y="153"/>
                  </a:lnTo>
                  <a:lnTo>
                    <a:pt x="117" y="157"/>
                  </a:lnTo>
                  <a:lnTo>
                    <a:pt x="115" y="161"/>
                  </a:lnTo>
                  <a:lnTo>
                    <a:pt x="113" y="163"/>
                  </a:lnTo>
                  <a:lnTo>
                    <a:pt x="109" y="165"/>
                  </a:lnTo>
                  <a:lnTo>
                    <a:pt x="103" y="167"/>
                  </a:lnTo>
                  <a:lnTo>
                    <a:pt x="101" y="169"/>
                  </a:lnTo>
                  <a:lnTo>
                    <a:pt x="103" y="169"/>
                  </a:lnTo>
                  <a:lnTo>
                    <a:pt x="103" y="171"/>
                  </a:lnTo>
                  <a:lnTo>
                    <a:pt x="101" y="173"/>
                  </a:lnTo>
                  <a:lnTo>
                    <a:pt x="99" y="175"/>
                  </a:lnTo>
                  <a:lnTo>
                    <a:pt x="95" y="181"/>
                  </a:lnTo>
                  <a:lnTo>
                    <a:pt x="95" y="181"/>
                  </a:lnTo>
                  <a:lnTo>
                    <a:pt x="95" y="183"/>
                  </a:lnTo>
                  <a:lnTo>
                    <a:pt x="93" y="186"/>
                  </a:lnTo>
                  <a:lnTo>
                    <a:pt x="93" y="186"/>
                  </a:lnTo>
                  <a:lnTo>
                    <a:pt x="91" y="186"/>
                  </a:lnTo>
                  <a:lnTo>
                    <a:pt x="91" y="186"/>
                  </a:lnTo>
                  <a:lnTo>
                    <a:pt x="89" y="190"/>
                  </a:lnTo>
                  <a:lnTo>
                    <a:pt x="89" y="192"/>
                  </a:lnTo>
                  <a:lnTo>
                    <a:pt x="87" y="198"/>
                  </a:lnTo>
                  <a:lnTo>
                    <a:pt x="84" y="202"/>
                  </a:lnTo>
                  <a:lnTo>
                    <a:pt x="84" y="206"/>
                  </a:lnTo>
                  <a:lnTo>
                    <a:pt x="84" y="210"/>
                  </a:lnTo>
                  <a:lnTo>
                    <a:pt x="82" y="212"/>
                  </a:lnTo>
                  <a:lnTo>
                    <a:pt x="80" y="217"/>
                  </a:lnTo>
                  <a:lnTo>
                    <a:pt x="80" y="217"/>
                  </a:lnTo>
                  <a:lnTo>
                    <a:pt x="82" y="219"/>
                  </a:lnTo>
                  <a:lnTo>
                    <a:pt x="84" y="221"/>
                  </a:lnTo>
                  <a:lnTo>
                    <a:pt x="84" y="223"/>
                  </a:lnTo>
                  <a:lnTo>
                    <a:pt x="87" y="225"/>
                  </a:lnTo>
                  <a:lnTo>
                    <a:pt x="89" y="227"/>
                  </a:lnTo>
                  <a:lnTo>
                    <a:pt x="93" y="229"/>
                  </a:lnTo>
                  <a:lnTo>
                    <a:pt x="95" y="229"/>
                  </a:lnTo>
                  <a:lnTo>
                    <a:pt x="99" y="229"/>
                  </a:lnTo>
                  <a:lnTo>
                    <a:pt x="97" y="231"/>
                  </a:lnTo>
                  <a:lnTo>
                    <a:pt x="97" y="235"/>
                  </a:lnTo>
                  <a:lnTo>
                    <a:pt x="99" y="237"/>
                  </a:lnTo>
                  <a:lnTo>
                    <a:pt x="101" y="239"/>
                  </a:lnTo>
                  <a:lnTo>
                    <a:pt x="101" y="241"/>
                  </a:lnTo>
                  <a:lnTo>
                    <a:pt x="101" y="245"/>
                  </a:lnTo>
                  <a:lnTo>
                    <a:pt x="103" y="245"/>
                  </a:lnTo>
                  <a:lnTo>
                    <a:pt x="105" y="245"/>
                  </a:lnTo>
                  <a:lnTo>
                    <a:pt x="107" y="241"/>
                  </a:lnTo>
                  <a:lnTo>
                    <a:pt x="109" y="239"/>
                  </a:lnTo>
                  <a:lnTo>
                    <a:pt x="107" y="250"/>
                  </a:lnTo>
                  <a:lnTo>
                    <a:pt x="105" y="250"/>
                  </a:lnTo>
                  <a:lnTo>
                    <a:pt x="101" y="252"/>
                  </a:lnTo>
                  <a:lnTo>
                    <a:pt x="99" y="252"/>
                  </a:lnTo>
                  <a:lnTo>
                    <a:pt x="99" y="250"/>
                  </a:lnTo>
                  <a:lnTo>
                    <a:pt x="95" y="247"/>
                  </a:lnTo>
                  <a:lnTo>
                    <a:pt x="93" y="245"/>
                  </a:lnTo>
                  <a:lnTo>
                    <a:pt x="91" y="245"/>
                  </a:lnTo>
                  <a:lnTo>
                    <a:pt x="87" y="245"/>
                  </a:lnTo>
                  <a:lnTo>
                    <a:pt x="82" y="250"/>
                  </a:lnTo>
                  <a:lnTo>
                    <a:pt x="78" y="250"/>
                  </a:lnTo>
                  <a:lnTo>
                    <a:pt x="72" y="247"/>
                  </a:lnTo>
                  <a:lnTo>
                    <a:pt x="74" y="247"/>
                  </a:lnTo>
                  <a:lnTo>
                    <a:pt x="72" y="245"/>
                  </a:lnTo>
                  <a:lnTo>
                    <a:pt x="70" y="245"/>
                  </a:lnTo>
                  <a:lnTo>
                    <a:pt x="68" y="245"/>
                  </a:lnTo>
                  <a:lnTo>
                    <a:pt x="68" y="247"/>
                  </a:lnTo>
                  <a:lnTo>
                    <a:pt x="58" y="254"/>
                  </a:lnTo>
                  <a:lnTo>
                    <a:pt x="45" y="260"/>
                  </a:lnTo>
                  <a:lnTo>
                    <a:pt x="33" y="264"/>
                  </a:lnTo>
                  <a:lnTo>
                    <a:pt x="21" y="272"/>
                  </a:lnTo>
                  <a:lnTo>
                    <a:pt x="18" y="268"/>
                  </a:lnTo>
                  <a:lnTo>
                    <a:pt x="18" y="266"/>
                  </a:lnTo>
                  <a:lnTo>
                    <a:pt x="14" y="266"/>
                  </a:lnTo>
                  <a:lnTo>
                    <a:pt x="12" y="268"/>
                  </a:lnTo>
                  <a:lnTo>
                    <a:pt x="16" y="270"/>
                  </a:lnTo>
                  <a:lnTo>
                    <a:pt x="14" y="272"/>
                  </a:lnTo>
                  <a:lnTo>
                    <a:pt x="14" y="274"/>
                  </a:lnTo>
                  <a:lnTo>
                    <a:pt x="10" y="276"/>
                  </a:lnTo>
                  <a:lnTo>
                    <a:pt x="10" y="276"/>
                  </a:lnTo>
                  <a:lnTo>
                    <a:pt x="8" y="276"/>
                  </a:lnTo>
                  <a:lnTo>
                    <a:pt x="6" y="276"/>
                  </a:lnTo>
                  <a:lnTo>
                    <a:pt x="6" y="274"/>
                  </a:lnTo>
                  <a:lnTo>
                    <a:pt x="4" y="274"/>
                  </a:lnTo>
                  <a:lnTo>
                    <a:pt x="4" y="272"/>
                  </a:lnTo>
                  <a:lnTo>
                    <a:pt x="4" y="272"/>
                  </a:lnTo>
                  <a:lnTo>
                    <a:pt x="2" y="272"/>
                  </a:lnTo>
                  <a:lnTo>
                    <a:pt x="2" y="272"/>
                  </a:lnTo>
                  <a:lnTo>
                    <a:pt x="0" y="272"/>
                  </a:lnTo>
                  <a:lnTo>
                    <a:pt x="0" y="274"/>
                  </a:lnTo>
                  <a:lnTo>
                    <a:pt x="0" y="276"/>
                  </a:lnTo>
                  <a:lnTo>
                    <a:pt x="0" y="278"/>
                  </a:lnTo>
                  <a:lnTo>
                    <a:pt x="0" y="283"/>
                  </a:lnTo>
                  <a:lnTo>
                    <a:pt x="0" y="285"/>
                  </a:lnTo>
                  <a:lnTo>
                    <a:pt x="4" y="287"/>
                  </a:lnTo>
                  <a:lnTo>
                    <a:pt x="10" y="289"/>
                  </a:lnTo>
                  <a:lnTo>
                    <a:pt x="16" y="287"/>
                  </a:lnTo>
                  <a:lnTo>
                    <a:pt x="25" y="287"/>
                  </a:lnTo>
                  <a:lnTo>
                    <a:pt x="41" y="274"/>
                  </a:lnTo>
                  <a:lnTo>
                    <a:pt x="47" y="270"/>
                  </a:lnTo>
                  <a:lnTo>
                    <a:pt x="60" y="266"/>
                  </a:lnTo>
                  <a:lnTo>
                    <a:pt x="66" y="264"/>
                  </a:lnTo>
                  <a:lnTo>
                    <a:pt x="74" y="266"/>
                  </a:lnTo>
                  <a:lnTo>
                    <a:pt x="78" y="270"/>
                  </a:lnTo>
                  <a:lnTo>
                    <a:pt x="76" y="278"/>
                  </a:lnTo>
                  <a:lnTo>
                    <a:pt x="70" y="293"/>
                  </a:lnTo>
                  <a:lnTo>
                    <a:pt x="72" y="295"/>
                  </a:lnTo>
                  <a:lnTo>
                    <a:pt x="80" y="295"/>
                  </a:lnTo>
                  <a:lnTo>
                    <a:pt x="87" y="291"/>
                  </a:lnTo>
                  <a:lnTo>
                    <a:pt x="105" y="272"/>
                  </a:lnTo>
                  <a:lnTo>
                    <a:pt x="111" y="272"/>
                  </a:lnTo>
                  <a:lnTo>
                    <a:pt x="113" y="268"/>
                  </a:lnTo>
                  <a:lnTo>
                    <a:pt x="115" y="268"/>
                  </a:lnTo>
                  <a:lnTo>
                    <a:pt x="117" y="268"/>
                  </a:lnTo>
                  <a:lnTo>
                    <a:pt x="122" y="268"/>
                  </a:lnTo>
                  <a:lnTo>
                    <a:pt x="122" y="268"/>
                  </a:lnTo>
                  <a:lnTo>
                    <a:pt x="126" y="266"/>
                  </a:lnTo>
                  <a:lnTo>
                    <a:pt x="132" y="262"/>
                  </a:lnTo>
                  <a:lnTo>
                    <a:pt x="136" y="262"/>
                  </a:lnTo>
                  <a:lnTo>
                    <a:pt x="138" y="262"/>
                  </a:lnTo>
                  <a:lnTo>
                    <a:pt x="144" y="264"/>
                  </a:lnTo>
                  <a:lnTo>
                    <a:pt x="148" y="266"/>
                  </a:lnTo>
                  <a:lnTo>
                    <a:pt x="150" y="264"/>
                  </a:lnTo>
                  <a:lnTo>
                    <a:pt x="153" y="264"/>
                  </a:lnTo>
                  <a:lnTo>
                    <a:pt x="155" y="262"/>
                  </a:lnTo>
                  <a:lnTo>
                    <a:pt x="155" y="260"/>
                  </a:lnTo>
                  <a:lnTo>
                    <a:pt x="157" y="260"/>
                  </a:lnTo>
                  <a:lnTo>
                    <a:pt x="155" y="258"/>
                  </a:lnTo>
                  <a:lnTo>
                    <a:pt x="155" y="258"/>
                  </a:lnTo>
                  <a:lnTo>
                    <a:pt x="153" y="256"/>
                  </a:lnTo>
                  <a:lnTo>
                    <a:pt x="155" y="252"/>
                  </a:lnTo>
                  <a:lnTo>
                    <a:pt x="161" y="247"/>
                  </a:lnTo>
                  <a:lnTo>
                    <a:pt x="161" y="243"/>
                  </a:lnTo>
                  <a:lnTo>
                    <a:pt x="159" y="245"/>
                  </a:lnTo>
                  <a:lnTo>
                    <a:pt x="157" y="245"/>
                  </a:lnTo>
                  <a:lnTo>
                    <a:pt x="155" y="245"/>
                  </a:lnTo>
                  <a:lnTo>
                    <a:pt x="155" y="243"/>
                  </a:lnTo>
                  <a:lnTo>
                    <a:pt x="155" y="241"/>
                  </a:lnTo>
                  <a:lnTo>
                    <a:pt x="155" y="239"/>
                  </a:lnTo>
                  <a:lnTo>
                    <a:pt x="157" y="237"/>
                  </a:lnTo>
                  <a:lnTo>
                    <a:pt x="159" y="239"/>
                  </a:lnTo>
                  <a:lnTo>
                    <a:pt x="159" y="237"/>
                  </a:lnTo>
                  <a:lnTo>
                    <a:pt x="159" y="235"/>
                  </a:lnTo>
                  <a:lnTo>
                    <a:pt x="157" y="235"/>
                  </a:lnTo>
                  <a:lnTo>
                    <a:pt x="159" y="233"/>
                  </a:lnTo>
                  <a:lnTo>
                    <a:pt x="159" y="229"/>
                  </a:lnTo>
                  <a:lnTo>
                    <a:pt x="159" y="227"/>
                  </a:lnTo>
                  <a:lnTo>
                    <a:pt x="165" y="221"/>
                  </a:lnTo>
                  <a:lnTo>
                    <a:pt x="169" y="219"/>
                  </a:lnTo>
                  <a:lnTo>
                    <a:pt x="181" y="219"/>
                  </a:lnTo>
                  <a:lnTo>
                    <a:pt x="183" y="219"/>
                  </a:lnTo>
                  <a:lnTo>
                    <a:pt x="186" y="217"/>
                  </a:lnTo>
                  <a:lnTo>
                    <a:pt x="188" y="214"/>
                  </a:lnTo>
                  <a:lnTo>
                    <a:pt x="188" y="217"/>
                  </a:lnTo>
                  <a:lnTo>
                    <a:pt x="188" y="217"/>
                  </a:lnTo>
                  <a:lnTo>
                    <a:pt x="188" y="219"/>
                  </a:lnTo>
                  <a:lnTo>
                    <a:pt x="190" y="219"/>
                  </a:lnTo>
                  <a:lnTo>
                    <a:pt x="190" y="219"/>
                  </a:lnTo>
                  <a:lnTo>
                    <a:pt x="208" y="214"/>
                  </a:lnTo>
                  <a:lnTo>
                    <a:pt x="208" y="217"/>
                  </a:lnTo>
                  <a:lnTo>
                    <a:pt x="208" y="217"/>
                  </a:lnTo>
                  <a:lnTo>
                    <a:pt x="208" y="219"/>
                  </a:lnTo>
                  <a:lnTo>
                    <a:pt x="212" y="217"/>
                  </a:lnTo>
                  <a:lnTo>
                    <a:pt x="216" y="212"/>
                  </a:lnTo>
                  <a:lnTo>
                    <a:pt x="221" y="208"/>
                  </a:lnTo>
                  <a:lnTo>
                    <a:pt x="223" y="204"/>
                  </a:lnTo>
                  <a:lnTo>
                    <a:pt x="223" y="204"/>
                  </a:lnTo>
                  <a:lnTo>
                    <a:pt x="225" y="206"/>
                  </a:lnTo>
                  <a:lnTo>
                    <a:pt x="227" y="208"/>
                  </a:lnTo>
                  <a:lnTo>
                    <a:pt x="227" y="210"/>
                  </a:lnTo>
                  <a:lnTo>
                    <a:pt x="225" y="210"/>
                  </a:lnTo>
                  <a:lnTo>
                    <a:pt x="233" y="214"/>
                  </a:lnTo>
                  <a:lnTo>
                    <a:pt x="241" y="214"/>
                  </a:lnTo>
                  <a:lnTo>
                    <a:pt x="247" y="212"/>
                  </a:lnTo>
                  <a:lnTo>
                    <a:pt x="252" y="206"/>
                  </a:lnTo>
                  <a:lnTo>
                    <a:pt x="254" y="208"/>
                  </a:lnTo>
                  <a:lnTo>
                    <a:pt x="256" y="210"/>
                  </a:lnTo>
                  <a:lnTo>
                    <a:pt x="256" y="208"/>
                  </a:lnTo>
                  <a:lnTo>
                    <a:pt x="256" y="206"/>
                  </a:lnTo>
                  <a:lnTo>
                    <a:pt x="258" y="206"/>
                  </a:lnTo>
                  <a:lnTo>
                    <a:pt x="258" y="206"/>
                  </a:lnTo>
                  <a:lnTo>
                    <a:pt x="260" y="206"/>
                  </a:lnTo>
                  <a:lnTo>
                    <a:pt x="260" y="204"/>
                  </a:lnTo>
                  <a:lnTo>
                    <a:pt x="260" y="202"/>
                  </a:lnTo>
                  <a:lnTo>
                    <a:pt x="260" y="202"/>
                  </a:lnTo>
                  <a:lnTo>
                    <a:pt x="260" y="200"/>
                  </a:lnTo>
                  <a:lnTo>
                    <a:pt x="260" y="200"/>
                  </a:lnTo>
                  <a:lnTo>
                    <a:pt x="262" y="198"/>
                  </a:lnTo>
                  <a:lnTo>
                    <a:pt x="264" y="196"/>
                  </a:lnTo>
                  <a:lnTo>
                    <a:pt x="270" y="192"/>
                  </a:lnTo>
                  <a:lnTo>
                    <a:pt x="270" y="192"/>
                  </a:lnTo>
                  <a:lnTo>
                    <a:pt x="268" y="190"/>
                  </a:lnTo>
                  <a:lnTo>
                    <a:pt x="270" y="188"/>
                  </a:lnTo>
                  <a:lnTo>
                    <a:pt x="270" y="188"/>
                  </a:lnTo>
                  <a:lnTo>
                    <a:pt x="270" y="188"/>
                  </a:lnTo>
                  <a:lnTo>
                    <a:pt x="272" y="188"/>
                  </a:lnTo>
                  <a:lnTo>
                    <a:pt x="272" y="188"/>
                  </a:lnTo>
                  <a:lnTo>
                    <a:pt x="272" y="188"/>
                  </a:lnTo>
                  <a:lnTo>
                    <a:pt x="274" y="188"/>
                  </a:lnTo>
                  <a:lnTo>
                    <a:pt x="272" y="186"/>
                  </a:lnTo>
                  <a:lnTo>
                    <a:pt x="274" y="186"/>
                  </a:lnTo>
                  <a:lnTo>
                    <a:pt x="276" y="183"/>
                  </a:lnTo>
                  <a:lnTo>
                    <a:pt x="278" y="183"/>
                  </a:lnTo>
                  <a:lnTo>
                    <a:pt x="282" y="186"/>
                  </a:lnTo>
                  <a:lnTo>
                    <a:pt x="289" y="183"/>
                  </a:lnTo>
                  <a:lnTo>
                    <a:pt x="293" y="179"/>
                  </a:lnTo>
                  <a:lnTo>
                    <a:pt x="301" y="163"/>
                  </a:lnTo>
                  <a:lnTo>
                    <a:pt x="305" y="157"/>
                  </a:lnTo>
                  <a:lnTo>
                    <a:pt x="309" y="153"/>
                  </a:lnTo>
                  <a:lnTo>
                    <a:pt x="322" y="146"/>
                  </a:lnTo>
                  <a:lnTo>
                    <a:pt x="324" y="146"/>
                  </a:lnTo>
                  <a:lnTo>
                    <a:pt x="328" y="146"/>
                  </a:lnTo>
                  <a:lnTo>
                    <a:pt x="328" y="144"/>
                  </a:lnTo>
                  <a:lnTo>
                    <a:pt x="338" y="136"/>
                  </a:lnTo>
                  <a:lnTo>
                    <a:pt x="344" y="134"/>
                  </a:lnTo>
                  <a:lnTo>
                    <a:pt x="346" y="132"/>
                  </a:lnTo>
                  <a:lnTo>
                    <a:pt x="346" y="128"/>
                  </a:lnTo>
                  <a:lnTo>
                    <a:pt x="346" y="126"/>
                  </a:lnTo>
                  <a:lnTo>
                    <a:pt x="346" y="122"/>
                  </a:lnTo>
                  <a:lnTo>
                    <a:pt x="348" y="117"/>
                  </a:lnTo>
                  <a:lnTo>
                    <a:pt x="353" y="117"/>
                  </a:lnTo>
                  <a:lnTo>
                    <a:pt x="355" y="115"/>
                  </a:lnTo>
                  <a:lnTo>
                    <a:pt x="363" y="117"/>
                  </a:lnTo>
                  <a:lnTo>
                    <a:pt x="386" y="120"/>
                  </a:lnTo>
                  <a:lnTo>
                    <a:pt x="388" y="120"/>
                  </a:lnTo>
                  <a:lnTo>
                    <a:pt x="392" y="117"/>
                  </a:lnTo>
                  <a:lnTo>
                    <a:pt x="392" y="117"/>
                  </a:lnTo>
                  <a:lnTo>
                    <a:pt x="410" y="115"/>
                  </a:lnTo>
                  <a:lnTo>
                    <a:pt x="417" y="117"/>
                  </a:lnTo>
                  <a:lnTo>
                    <a:pt x="421" y="117"/>
                  </a:lnTo>
                  <a:lnTo>
                    <a:pt x="425" y="117"/>
                  </a:lnTo>
                  <a:lnTo>
                    <a:pt x="431" y="115"/>
                  </a:lnTo>
                  <a:lnTo>
                    <a:pt x="435" y="115"/>
                  </a:lnTo>
                  <a:lnTo>
                    <a:pt x="456" y="117"/>
                  </a:lnTo>
                  <a:lnTo>
                    <a:pt x="462" y="117"/>
                  </a:lnTo>
                  <a:lnTo>
                    <a:pt x="476" y="115"/>
                  </a:lnTo>
                  <a:lnTo>
                    <a:pt x="491" y="113"/>
                  </a:lnTo>
                  <a:lnTo>
                    <a:pt x="505" y="113"/>
                  </a:lnTo>
                  <a:lnTo>
                    <a:pt x="511" y="115"/>
                  </a:lnTo>
                  <a:lnTo>
                    <a:pt x="518" y="117"/>
                  </a:lnTo>
                  <a:lnTo>
                    <a:pt x="524" y="124"/>
                  </a:lnTo>
                  <a:lnTo>
                    <a:pt x="526" y="126"/>
                  </a:lnTo>
                  <a:lnTo>
                    <a:pt x="534" y="128"/>
                  </a:lnTo>
                  <a:lnTo>
                    <a:pt x="534" y="128"/>
                  </a:lnTo>
                  <a:lnTo>
                    <a:pt x="534" y="130"/>
                  </a:lnTo>
                  <a:lnTo>
                    <a:pt x="536" y="132"/>
                  </a:lnTo>
                  <a:lnTo>
                    <a:pt x="536" y="134"/>
                  </a:lnTo>
                  <a:lnTo>
                    <a:pt x="534" y="140"/>
                  </a:lnTo>
                  <a:lnTo>
                    <a:pt x="534" y="144"/>
                  </a:lnTo>
                  <a:lnTo>
                    <a:pt x="532" y="144"/>
                  </a:lnTo>
                  <a:lnTo>
                    <a:pt x="530" y="146"/>
                  </a:lnTo>
                  <a:lnTo>
                    <a:pt x="530" y="146"/>
                  </a:lnTo>
                  <a:lnTo>
                    <a:pt x="528" y="148"/>
                  </a:lnTo>
                  <a:lnTo>
                    <a:pt x="528" y="150"/>
                  </a:lnTo>
                  <a:lnTo>
                    <a:pt x="526" y="150"/>
                  </a:lnTo>
                  <a:lnTo>
                    <a:pt x="522" y="150"/>
                  </a:lnTo>
                  <a:lnTo>
                    <a:pt x="522" y="153"/>
                  </a:lnTo>
                  <a:lnTo>
                    <a:pt x="520" y="153"/>
                  </a:lnTo>
                  <a:lnTo>
                    <a:pt x="507" y="155"/>
                  </a:lnTo>
                  <a:lnTo>
                    <a:pt x="503" y="157"/>
                  </a:lnTo>
                  <a:lnTo>
                    <a:pt x="501" y="155"/>
                  </a:lnTo>
                  <a:lnTo>
                    <a:pt x="497" y="155"/>
                  </a:lnTo>
                  <a:lnTo>
                    <a:pt x="493" y="157"/>
                  </a:lnTo>
                  <a:lnTo>
                    <a:pt x="462" y="159"/>
                  </a:lnTo>
                  <a:lnTo>
                    <a:pt x="458" y="159"/>
                  </a:lnTo>
                  <a:lnTo>
                    <a:pt x="458" y="161"/>
                  </a:lnTo>
                  <a:lnTo>
                    <a:pt x="456" y="161"/>
                  </a:lnTo>
                  <a:lnTo>
                    <a:pt x="452" y="163"/>
                  </a:lnTo>
                  <a:lnTo>
                    <a:pt x="452" y="165"/>
                  </a:lnTo>
                  <a:lnTo>
                    <a:pt x="454" y="169"/>
                  </a:lnTo>
                  <a:lnTo>
                    <a:pt x="456" y="169"/>
                  </a:lnTo>
                  <a:lnTo>
                    <a:pt x="460" y="169"/>
                  </a:lnTo>
                  <a:lnTo>
                    <a:pt x="462" y="169"/>
                  </a:lnTo>
                  <a:lnTo>
                    <a:pt x="462" y="171"/>
                  </a:lnTo>
                  <a:lnTo>
                    <a:pt x="464" y="173"/>
                  </a:lnTo>
                  <a:lnTo>
                    <a:pt x="464" y="175"/>
                  </a:lnTo>
                  <a:lnTo>
                    <a:pt x="466" y="175"/>
                  </a:lnTo>
                  <a:lnTo>
                    <a:pt x="470" y="175"/>
                  </a:lnTo>
                  <a:lnTo>
                    <a:pt x="470" y="175"/>
                  </a:lnTo>
                  <a:lnTo>
                    <a:pt x="474" y="177"/>
                  </a:lnTo>
                  <a:lnTo>
                    <a:pt x="476" y="179"/>
                  </a:lnTo>
                  <a:lnTo>
                    <a:pt x="499" y="188"/>
                  </a:lnTo>
                  <a:lnTo>
                    <a:pt x="503" y="190"/>
                  </a:lnTo>
                  <a:lnTo>
                    <a:pt x="503" y="192"/>
                  </a:lnTo>
                  <a:lnTo>
                    <a:pt x="505" y="194"/>
                  </a:lnTo>
                  <a:lnTo>
                    <a:pt x="509" y="198"/>
                  </a:lnTo>
                  <a:lnTo>
                    <a:pt x="511" y="200"/>
                  </a:lnTo>
                  <a:lnTo>
                    <a:pt x="520" y="200"/>
                  </a:lnTo>
                  <a:lnTo>
                    <a:pt x="522" y="200"/>
                  </a:lnTo>
                  <a:lnTo>
                    <a:pt x="522" y="198"/>
                  </a:lnTo>
                  <a:lnTo>
                    <a:pt x="522" y="198"/>
                  </a:lnTo>
                  <a:lnTo>
                    <a:pt x="520" y="198"/>
                  </a:lnTo>
                  <a:lnTo>
                    <a:pt x="524" y="198"/>
                  </a:lnTo>
                  <a:lnTo>
                    <a:pt x="524" y="198"/>
                  </a:lnTo>
                  <a:lnTo>
                    <a:pt x="524" y="196"/>
                  </a:lnTo>
                  <a:lnTo>
                    <a:pt x="526" y="196"/>
                  </a:lnTo>
                  <a:lnTo>
                    <a:pt x="528" y="196"/>
                  </a:lnTo>
                  <a:lnTo>
                    <a:pt x="532" y="196"/>
                  </a:lnTo>
                  <a:lnTo>
                    <a:pt x="536" y="196"/>
                  </a:lnTo>
                  <a:lnTo>
                    <a:pt x="536" y="196"/>
                  </a:lnTo>
                  <a:lnTo>
                    <a:pt x="538" y="194"/>
                  </a:lnTo>
                  <a:lnTo>
                    <a:pt x="540" y="194"/>
                  </a:lnTo>
                  <a:lnTo>
                    <a:pt x="542" y="194"/>
                  </a:lnTo>
                  <a:lnTo>
                    <a:pt x="542" y="194"/>
                  </a:lnTo>
                  <a:lnTo>
                    <a:pt x="549" y="196"/>
                  </a:lnTo>
                  <a:lnTo>
                    <a:pt x="551" y="196"/>
                  </a:lnTo>
                  <a:lnTo>
                    <a:pt x="551" y="198"/>
                  </a:lnTo>
                  <a:lnTo>
                    <a:pt x="551" y="198"/>
                  </a:lnTo>
                  <a:lnTo>
                    <a:pt x="553" y="198"/>
                  </a:lnTo>
                  <a:lnTo>
                    <a:pt x="553" y="198"/>
                  </a:lnTo>
                  <a:lnTo>
                    <a:pt x="553" y="198"/>
                  </a:lnTo>
                  <a:lnTo>
                    <a:pt x="553" y="196"/>
                  </a:lnTo>
                  <a:lnTo>
                    <a:pt x="555" y="196"/>
                  </a:lnTo>
                  <a:lnTo>
                    <a:pt x="557" y="194"/>
                  </a:lnTo>
                  <a:lnTo>
                    <a:pt x="559" y="194"/>
                  </a:lnTo>
                  <a:lnTo>
                    <a:pt x="561" y="194"/>
                  </a:lnTo>
                  <a:lnTo>
                    <a:pt x="563" y="196"/>
                  </a:lnTo>
                  <a:lnTo>
                    <a:pt x="565" y="196"/>
                  </a:lnTo>
                  <a:lnTo>
                    <a:pt x="573" y="196"/>
                  </a:lnTo>
                  <a:lnTo>
                    <a:pt x="579" y="198"/>
                  </a:lnTo>
                  <a:lnTo>
                    <a:pt x="584" y="210"/>
                  </a:lnTo>
                  <a:lnTo>
                    <a:pt x="590" y="212"/>
                  </a:lnTo>
                  <a:lnTo>
                    <a:pt x="592" y="210"/>
                  </a:lnTo>
                  <a:lnTo>
                    <a:pt x="592" y="210"/>
                  </a:lnTo>
                  <a:lnTo>
                    <a:pt x="592" y="208"/>
                  </a:lnTo>
                  <a:lnTo>
                    <a:pt x="594" y="208"/>
                  </a:lnTo>
                  <a:lnTo>
                    <a:pt x="596" y="208"/>
                  </a:lnTo>
                  <a:lnTo>
                    <a:pt x="596" y="208"/>
                  </a:lnTo>
                  <a:lnTo>
                    <a:pt x="598" y="210"/>
                  </a:lnTo>
                  <a:lnTo>
                    <a:pt x="600" y="208"/>
                  </a:lnTo>
                  <a:lnTo>
                    <a:pt x="600" y="206"/>
                  </a:lnTo>
                  <a:lnTo>
                    <a:pt x="600" y="204"/>
                  </a:lnTo>
                  <a:lnTo>
                    <a:pt x="600" y="202"/>
                  </a:lnTo>
                  <a:lnTo>
                    <a:pt x="602" y="202"/>
                  </a:lnTo>
                  <a:lnTo>
                    <a:pt x="606" y="200"/>
                  </a:lnTo>
                  <a:lnTo>
                    <a:pt x="608" y="200"/>
                  </a:lnTo>
                  <a:lnTo>
                    <a:pt x="610" y="206"/>
                  </a:lnTo>
                  <a:lnTo>
                    <a:pt x="610" y="210"/>
                  </a:lnTo>
                  <a:lnTo>
                    <a:pt x="608" y="214"/>
                  </a:lnTo>
                  <a:lnTo>
                    <a:pt x="612" y="214"/>
                  </a:lnTo>
                  <a:lnTo>
                    <a:pt x="612" y="210"/>
                  </a:lnTo>
                  <a:lnTo>
                    <a:pt x="612" y="188"/>
                  </a:lnTo>
                  <a:lnTo>
                    <a:pt x="608" y="181"/>
                  </a:lnTo>
                  <a:lnTo>
                    <a:pt x="608" y="179"/>
                  </a:lnTo>
                  <a:lnTo>
                    <a:pt x="610" y="177"/>
                  </a:lnTo>
                  <a:lnTo>
                    <a:pt x="612" y="177"/>
                  </a:lnTo>
                  <a:lnTo>
                    <a:pt x="615" y="177"/>
                  </a:lnTo>
                  <a:lnTo>
                    <a:pt x="617" y="177"/>
                  </a:lnTo>
                  <a:lnTo>
                    <a:pt x="621" y="183"/>
                  </a:lnTo>
                  <a:lnTo>
                    <a:pt x="623" y="186"/>
                  </a:lnTo>
                  <a:lnTo>
                    <a:pt x="621" y="192"/>
                  </a:lnTo>
                  <a:lnTo>
                    <a:pt x="621" y="196"/>
                  </a:lnTo>
                  <a:lnTo>
                    <a:pt x="623" y="196"/>
                  </a:lnTo>
                  <a:lnTo>
                    <a:pt x="627" y="206"/>
                  </a:lnTo>
                  <a:lnTo>
                    <a:pt x="629" y="208"/>
                  </a:lnTo>
                  <a:lnTo>
                    <a:pt x="631" y="210"/>
                  </a:lnTo>
                  <a:lnTo>
                    <a:pt x="637" y="210"/>
                  </a:lnTo>
                  <a:lnTo>
                    <a:pt x="643" y="212"/>
                  </a:lnTo>
                  <a:lnTo>
                    <a:pt x="648" y="214"/>
                  </a:lnTo>
                  <a:lnTo>
                    <a:pt x="662" y="214"/>
                  </a:lnTo>
                  <a:lnTo>
                    <a:pt x="685" y="210"/>
                  </a:lnTo>
                  <a:lnTo>
                    <a:pt x="705" y="210"/>
                  </a:lnTo>
                  <a:lnTo>
                    <a:pt x="726" y="208"/>
                  </a:lnTo>
                  <a:lnTo>
                    <a:pt x="732" y="210"/>
                  </a:lnTo>
                  <a:lnTo>
                    <a:pt x="734" y="206"/>
                  </a:lnTo>
                  <a:lnTo>
                    <a:pt x="732" y="202"/>
                  </a:lnTo>
                  <a:lnTo>
                    <a:pt x="730" y="198"/>
                  </a:lnTo>
                  <a:lnTo>
                    <a:pt x="728" y="196"/>
                  </a:lnTo>
                  <a:lnTo>
                    <a:pt x="722" y="192"/>
                  </a:lnTo>
                  <a:lnTo>
                    <a:pt x="720" y="190"/>
                  </a:lnTo>
                  <a:lnTo>
                    <a:pt x="722" y="186"/>
                  </a:lnTo>
                  <a:lnTo>
                    <a:pt x="724" y="188"/>
                  </a:lnTo>
                  <a:lnTo>
                    <a:pt x="726" y="188"/>
                  </a:lnTo>
                  <a:lnTo>
                    <a:pt x="728" y="186"/>
                  </a:lnTo>
                  <a:lnTo>
                    <a:pt x="728" y="183"/>
                  </a:lnTo>
                  <a:lnTo>
                    <a:pt x="730" y="186"/>
                  </a:lnTo>
                  <a:lnTo>
                    <a:pt x="732" y="188"/>
                  </a:lnTo>
                  <a:lnTo>
                    <a:pt x="736" y="190"/>
                  </a:lnTo>
                  <a:lnTo>
                    <a:pt x="734" y="192"/>
                  </a:lnTo>
                  <a:lnTo>
                    <a:pt x="734" y="194"/>
                  </a:lnTo>
                  <a:lnTo>
                    <a:pt x="736" y="196"/>
                  </a:lnTo>
                  <a:lnTo>
                    <a:pt x="738" y="196"/>
                  </a:lnTo>
                  <a:lnTo>
                    <a:pt x="738" y="198"/>
                  </a:lnTo>
                  <a:lnTo>
                    <a:pt x="740" y="198"/>
                  </a:lnTo>
                  <a:lnTo>
                    <a:pt x="742" y="198"/>
                  </a:lnTo>
                  <a:lnTo>
                    <a:pt x="744" y="198"/>
                  </a:lnTo>
                  <a:lnTo>
                    <a:pt x="744" y="200"/>
                  </a:lnTo>
                  <a:lnTo>
                    <a:pt x="744" y="200"/>
                  </a:lnTo>
                  <a:lnTo>
                    <a:pt x="742" y="202"/>
                  </a:lnTo>
                  <a:lnTo>
                    <a:pt x="742" y="204"/>
                  </a:lnTo>
                  <a:lnTo>
                    <a:pt x="742" y="204"/>
                  </a:lnTo>
                  <a:lnTo>
                    <a:pt x="747" y="202"/>
                  </a:lnTo>
                  <a:lnTo>
                    <a:pt x="744" y="204"/>
                  </a:lnTo>
                  <a:lnTo>
                    <a:pt x="740" y="206"/>
                  </a:lnTo>
                  <a:lnTo>
                    <a:pt x="738" y="206"/>
                  </a:lnTo>
                  <a:lnTo>
                    <a:pt x="736" y="206"/>
                  </a:lnTo>
                  <a:lnTo>
                    <a:pt x="736" y="208"/>
                  </a:lnTo>
                  <a:lnTo>
                    <a:pt x="736" y="208"/>
                  </a:lnTo>
                  <a:lnTo>
                    <a:pt x="738" y="210"/>
                  </a:lnTo>
                  <a:lnTo>
                    <a:pt x="738" y="210"/>
                  </a:lnTo>
                  <a:lnTo>
                    <a:pt x="740" y="210"/>
                  </a:lnTo>
                  <a:lnTo>
                    <a:pt x="742" y="210"/>
                  </a:lnTo>
                  <a:lnTo>
                    <a:pt x="742" y="210"/>
                  </a:lnTo>
                  <a:lnTo>
                    <a:pt x="742" y="212"/>
                  </a:lnTo>
                  <a:lnTo>
                    <a:pt x="742" y="212"/>
                  </a:lnTo>
                  <a:lnTo>
                    <a:pt x="742" y="214"/>
                  </a:lnTo>
                  <a:lnTo>
                    <a:pt x="763" y="231"/>
                  </a:lnTo>
                  <a:lnTo>
                    <a:pt x="767" y="235"/>
                  </a:lnTo>
                  <a:lnTo>
                    <a:pt x="775" y="237"/>
                  </a:lnTo>
                  <a:lnTo>
                    <a:pt x="782" y="241"/>
                  </a:lnTo>
                  <a:lnTo>
                    <a:pt x="788" y="241"/>
                  </a:lnTo>
                  <a:lnTo>
                    <a:pt x="796" y="243"/>
                  </a:lnTo>
                  <a:lnTo>
                    <a:pt x="798" y="245"/>
                  </a:lnTo>
                  <a:lnTo>
                    <a:pt x="802" y="245"/>
                  </a:lnTo>
                  <a:lnTo>
                    <a:pt x="804" y="247"/>
                  </a:lnTo>
                  <a:lnTo>
                    <a:pt x="804" y="252"/>
                  </a:lnTo>
                  <a:lnTo>
                    <a:pt x="806" y="254"/>
                  </a:lnTo>
                  <a:lnTo>
                    <a:pt x="806" y="258"/>
                  </a:lnTo>
                  <a:lnTo>
                    <a:pt x="810" y="260"/>
                  </a:lnTo>
                  <a:lnTo>
                    <a:pt x="813" y="262"/>
                  </a:lnTo>
                  <a:lnTo>
                    <a:pt x="815" y="260"/>
                  </a:lnTo>
                  <a:lnTo>
                    <a:pt x="815" y="260"/>
                  </a:lnTo>
                  <a:lnTo>
                    <a:pt x="813" y="258"/>
                  </a:lnTo>
                  <a:lnTo>
                    <a:pt x="810" y="258"/>
                  </a:lnTo>
                  <a:lnTo>
                    <a:pt x="810" y="256"/>
                  </a:lnTo>
                  <a:lnTo>
                    <a:pt x="813" y="256"/>
                  </a:lnTo>
                  <a:lnTo>
                    <a:pt x="815" y="256"/>
                  </a:lnTo>
                  <a:lnTo>
                    <a:pt x="819" y="256"/>
                  </a:lnTo>
                  <a:lnTo>
                    <a:pt x="821" y="258"/>
                  </a:lnTo>
                  <a:lnTo>
                    <a:pt x="825" y="256"/>
                  </a:lnTo>
                  <a:lnTo>
                    <a:pt x="827" y="256"/>
                  </a:lnTo>
                  <a:lnTo>
                    <a:pt x="831" y="254"/>
                  </a:lnTo>
                  <a:lnTo>
                    <a:pt x="831" y="256"/>
                  </a:lnTo>
                  <a:lnTo>
                    <a:pt x="831" y="258"/>
                  </a:lnTo>
                  <a:lnTo>
                    <a:pt x="831" y="260"/>
                  </a:lnTo>
                  <a:lnTo>
                    <a:pt x="833" y="260"/>
                  </a:lnTo>
                  <a:lnTo>
                    <a:pt x="835" y="262"/>
                  </a:lnTo>
                  <a:lnTo>
                    <a:pt x="831" y="262"/>
                  </a:lnTo>
                  <a:lnTo>
                    <a:pt x="831" y="264"/>
                  </a:lnTo>
                  <a:lnTo>
                    <a:pt x="835" y="266"/>
                  </a:lnTo>
                  <a:lnTo>
                    <a:pt x="839" y="266"/>
                  </a:lnTo>
                  <a:lnTo>
                    <a:pt x="841" y="266"/>
                  </a:lnTo>
                  <a:lnTo>
                    <a:pt x="841" y="264"/>
                  </a:lnTo>
                  <a:lnTo>
                    <a:pt x="843" y="260"/>
                  </a:lnTo>
                  <a:lnTo>
                    <a:pt x="848" y="260"/>
                  </a:lnTo>
                  <a:lnTo>
                    <a:pt x="860" y="262"/>
                  </a:lnTo>
                  <a:lnTo>
                    <a:pt x="870" y="262"/>
                  </a:lnTo>
                  <a:lnTo>
                    <a:pt x="872" y="262"/>
                  </a:lnTo>
                  <a:lnTo>
                    <a:pt x="874" y="264"/>
                  </a:lnTo>
                  <a:lnTo>
                    <a:pt x="874" y="266"/>
                  </a:lnTo>
                  <a:lnTo>
                    <a:pt x="876" y="268"/>
                  </a:lnTo>
                  <a:lnTo>
                    <a:pt x="879" y="268"/>
                  </a:lnTo>
                  <a:lnTo>
                    <a:pt x="879" y="270"/>
                  </a:lnTo>
                  <a:lnTo>
                    <a:pt x="887" y="270"/>
                  </a:lnTo>
                  <a:lnTo>
                    <a:pt x="887" y="270"/>
                  </a:lnTo>
                  <a:lnTo>
                    <a:pt x="889" y="272"/>
                  </a:lnTo>
                  <a:lnTo>
                    <a:pt x="891" y="272"/>
                  </a:lnTo>
                  <a:lnTo>
                    <a:pt x="891" y="272"/>
                  </a:lnTo>
                  <a:lnTo>
                    <a:pt x="893" y="272"/>
                  </a:lnTo>
                  <a:lnTo>
                    <a:pt x="893" y="270"/>
                  </a:lnTo>
                  <a:lnTo>
                    <a:pt x="893" y="268"/>
                  </a:lnTo>
                  <a:lnTo>
                    <a:pt x="895" y="270"/>
                  </a:lnTo>
                  <a:lnTo>
                    <a:pt x="899" y="274"/>
                  </a:lnTo>
                  <a:lnTo>
                    <a:pt x="899" y="274"/>
                  </a:lnTo>
                  <a:lnTo>
                    <a:pt x="901" y="276"/>
                  </a:lnTo>
                  <a:lnTo>
                    <a:pt x="905" y="276"/>
                  </a:lnTo>
                  <a:lnTo>
                    <a:pt x="907" y="276"/>
                  </a:lnTo>
                  <a:lnTo>
                    <a:pt x="918" y="274"/>
                  </a:lnTo>
                  <a:lnTo>
                    <a:pt x="920" y="274"/>
                  </a:lnTo>
                  <a:lnTo>
                    <a:pt x="922" y="278"/>
                  </a:lnTo>
                  <a:lnTo>
                    <a:pt x="926" y="278"/>
                  </a:lnTo>
                  <a:lnTo>
                    <a:pt x="938" y="283"/>
                  </a:lnTo>
                  <a:lnTo>
                    <a:pt x="945" y="283"/>
                  </a:lnTo>
                  <a:lnTo>
                    <a:pt x="953" y="281"/>
                  </a:lnTo>
                  <a:lnTo>
                    <a:pt x="959" y="278"/>
                  </a:lnTo>
                  <a:lnTo>
                    <a:pt x="967" y="274"/>
                  </a:lnTo>
                  <a:lnTo>
                    <a:pt x="969" y="272"/>
                  </a:lnTo>
                  <a:lnTo>
                    <a:pt x="978" y="272"/>
                  </a:lnTo>
                  <a:lnTo>
                    <a:pt x="980" y="270"/>
                  </a:lnTo>
                  <a:lnTo>
                    <a:pt x="982" y="270"/>
                  </a:lnTo>
                  <a:lnTo>
                    <a:pt x="984" y="270"/>
                  </a:lnTo>
                  <a:lnTo>
                    <a:pt x="986" y="270"/>
                  </a:lnTo>
                  <a:lnTo>
                    <a:pt x="988" y="270"/>
                  </a:lnTo>
                  <a:lnTo>
                    <a:pt x="990" y="270"/>
                  </a:lnTo>
                  <a:lnTo>
                    <a:pt x="994" y="270"/>
                  </a:lnTo>
                  <a:lnTo>
                    <a:pt x="996" y="270"/>
                  </a:lnTo>
                  <a:lnTo>
                    <a:pt x="996" y="268"/>
                  </a:lnTo>
                  <a:lnTo>
                    <a:pt x="996" y="268"/>
                  </a:lnTo>
                  <a:lnTo>
                    <a:pt x="996" y="266"/>
                  </a:lnTo>
                  <a:lnTo>
                    <a:pt x="998" y="266"/>
                  </a:lnTo>
                  <a:lnTo>
                    <a:pt x="998" y="266"/>
                  </a:lnTo>
                  <a:lnTo>
                    <a:pt x="1006" y="264"/>
                  </a:lnTo>
                  <a:lnTo>
                    <a:pt x="1013" y="262"/>
                  </a:lnTo>
                  <a:lnTo>
                    <a:pt x="1015" y="260"/>
                  </a:lnTo>
                  <a:lnTo>
                    <a:pt x="1017" y="260"/>
                  </a:lnTo>
                  <a:lnTo>
                    <a:pt x="1017" y="260"/>
                  </a:lnTo>
                  <a:lnTo>
                    <a:pt x="1021" y="260"/>
                  </a:lnTo>
                  <a:lnTo>
                    <a:pt x="1023" y="262"/>
                  </a:lnTo>
                  <a:lnTo>
                    <a:pt x="1025" y="264"/>
                  </a:lnTo>
                  <a:lnTo>
                    <a:pt x="1027" y="264"/>
                  </a:lnTo>
                  <a:lnTo>
                    <a:pt x="1029" y="266"/>
                  </a:lnTo>
                  <a:lnTo>
                    <a:pt x="1029" y="268"/>
                  </a:lnTo>
                  <a:lnTo>
                    <a:pt x="1029" y="270"/>
                  </a:lnTo>
                  <a:lnTo>
                    <a:pt x="1025" y="270"/>
                  </a:lnTo>
                  <a:lnTo>
                    <a:pt x="1023" y="270"/>
                  </a:lnTo>
                  <a:lnTo>
                    <a:pt x="1021" y="268"/>
                  </a:lnTo>
                  <a:lnTo>
                    <a:pt x="1021" y="270"/>
                  </a:lnTo>
                  <a:lnTo>
                    <a:pt x="1021" y="272"/>
                  </a:lnTo>
                  <a:lnTo>
                    <a:pt x="1023" y="272"/>
                  </a:lnTo>
                  <a:lnTo>
                    <a:pt x="1031" y="274"/>
                  </a:lnTo>
                  <a:lnTo>
                    <a:pt x="1035" y="274"/>
                  </a:lnTo>
                  <a:lnTo>
                    <a:pt x="1037" y="276"/>
                  </a:lnTo>
                  <a:lnTo>
                    <a:pt x="1041" y="278"/>
                  </a:lnTo>
                  <a:lnTo>
                    <a:pt x="1044" y="283"/>
                  </a:lnTo>
                  <a:lnTo>
                    <a:pt x="1048" y="289"/>
                  </a:lnTo>
                  <a:lnTo>
                    <a:pt x="1050" y="295"/>
                  </a:lnTo>
                  <a:lnTo>
                    <a:pt x="1050" y="297"/>
                  </a:lnTo>
                  <a:lnTo>
                    <a:pt x="1054" y="303"/>
                  </a:lnTo>
                  <a:lnTo>
                    <a:pt x="1054" y="305"/>
                  </a:lnTo>
                  <a:lnTo>
                    <a:pt x="1056" y="309"/>
                  </a:lnTo>
                  <a:lnTo>
                    <a:pt x="1058" y="314"/>
                  </a:lnTo>
                  <a:lnTo>
                    <a:pt x="1058" y="318"/>
                  </a:lnTo>
                  <a:lnTo>
                    <a:pt x="1058" y="318"/>
                  </a:lnTo>
                  <a:lnTo>
                    <a:pt x="1064" y="320"/>
                  </a:lnTo>
                  <a:lnTo>
                    <a:pt x="1066" y="322"/>
                  </a:lnTo>
                  <a:lnTo>
                    <a:pt x="1066" y="324"/>
                  </a:lnTo>
                  <a:lnTo>
                    <a:pt x="1064" y="326"/>
                  </a:lnTo>
                  <a:lnTo>
                    <a:pt x="1062" y="326"/>
                  </a:lnTo>
                  <a:lnTo>
                    <a:pt x="1060" y="324"/>
                  </a:lnTo>
                  <a:lnTo>
                    <a:pt x="1060" y="328"/>
                  </a:lnTo>
                  <a:lnTo>
                    <a:pt x="1062" y="334"/>
                  </a:lnTo>
                  <a:lnTo>
                    <a:pt x="1064" y="338"/>
                  </a:lnTo>
                  <a:lnTo>
                    <a:pt x="1066" y="342"/>
                  </a:lnTo>
                  <a:lnTo>
                    <a:pt x="1068" y="355"/>
                  </a:lnTo>
                  <a:lnTo>
                    <a:pt x="1070" y="359"/>
                  </a:lnTo>
                  <a:lnTo>
                    <a:pt x="1070" y="361"/>
                  </a:lnTo>
                  <a:lnTo>
                    <a:pt x="1072" y="361"/>
                  </a:lnTo>
                  <a:lnTo>
                    <a:pt x="1079" y="365"/>
                  </a:lnTo>
                  <a:lnTo>
                    <a:pt x="1081" y="367"/>
                  </a:lnTo>
                  <a:lnTo>
                    <a:pt x="1083" y="371"/>
                  </a:lnTo>
                  <a:lnTo>
                    <a:pt x="1085" y="375"/>
                  </a:lnTo>
                  <a:lnTo>
                    <a:pt x="1087" y="375"/>
                  </a:lnTo>
                  <a:lnTo>
                    <a:pt x="1093" y="375"/>
                  </a:lnTo>
                  <a:lnTo>
                    <a:pt x="1095" y="375"/>
                  </a:lnTo>
                  <a:lnTo>
                    <a:pt x="1107" y="382"/>
                  </a:lnTo>
                  <a:lnTo>
                    <a:pt x="1110" y="386"/>
                  </a:lnTo>
                  <a:lnTo>
                    <a:pt x="1110" y="386"/>
                  </a:lnTo>
                  <a:lnTo>
                    <a:pt x="1112" y="388"/>
                  </a:lnTo>
                  <a:lnTo>
                    <a:pt x="1114" y="390"/>
                  </a:lnTo>
                  <a:lnTo>
                    <a:pt x="1114" y="392"/>
                  </a:lnTo>
                  <a:lnTo>
                    <a:pt x="1114" y="394"/>
                  </a:lnTo>
                  <a:lnTo>
                    <a:pt x="1116" y="394"/>
                  </a:lnTo>
                  <a:lnTo>
                    <a:pt x="1116" y="392"/>
                  </a:lnTo>
                  <a:lnTo>
                    <a:pt x="1120" y="392"/>
                  </a:lnTo>
                  <a:lnTo>
                    <a:pt x="1122" y="394"/>
                  </a:lnTo>
                  <a:lnTo>
                    <a:pt x="1126" y="396"/>
                  </a:lnTo>
                  <a:lnTo>
                    <a:pt x="1128" y="398"/>
                  </a:lnTo>
                  <a:lnTo>
                    <a:pt x="1130" y="404"/>
                  </a:lnTo>
                  <a:lnTo>
                    <a:pt x="1134" y="406"/>
                  </a:lnTo>
                  <a:lnTo>
                    <a:pt x="1136" y="406"/>
                  </a:lnTo>
                  <a:lnTo>
                    <a:pt x="1138" y="406"/>
                  </a:lnTo>
                  <a:lnTo>
                    <a:pt x="1145" y="413"/>
                  </a:lnTo>
                  <a:lnTo>
                    <a:pt x="1147" y="411"/>
                  </a:lnTo>
                  <a:lnTo>
                    <a:pt x="1147" y="411"/>
                  </a:lnTo>
                  <a:lnTo>
                    <a:pt x="1149" y="415"/>
                  </a:lnTo>
                  <a:lnTo>
                    <a:pt x="1155" y="415"/>
                  </a:lnTo>
                  <a:lnTo>
                    <a:pt x="1165" y="413"/>
                  </a:lnTo>
                  <a:lnTo>
                    <a:pt x="1167" y="413"/>
                  </a:lnTo>
                  <a:lnTo>
                    <a:pt x="1169" y="411"/>
                  </a:lnTo>
                  <a:lnTo>
                    <a:pt x="1171" y="408"/>
                  </a:lnTo>
                  <a:lnTo>
                    <a:pt x="1176" y="406"/>
                  </a:lnTo>
                  <a:lnTo>
                    <a:pt x="1182" y="406"/>
                  </a:lnTo>
                  <a:lnTo>
                    <a:pt x="1184" y="406"/>
                  </a:lnTo>
                  <a:lnTo>
                    <a:pt x="1190" y="411"/>
                  </a:lnTo>
                  <a:lnTo>
                    <a:pt x="1192" y="411"/>
                  </a:lnTo>
                  <a:lnTo>
                    <a:pt x="1200" y="411"/>
                  </a:lnTo>
                  <a:lnTo>
                    <a:pt x="1202" y="411"/>
                  </a:lnTo>
                  <a:lnTo>
                    <a:pt x="1202" y="411"/>
                  </a:lnTo>
                  <a:lnTo>
                    <a:pt x="1204" y="411"/>
                  </a:lnTo>
                  <a:lnTo>
                    <a:pt x="1209" y="411"/>
                  </a:lnTo>
                  <a:lnTo>
                    <a:pt x="1209" y="411"/>
                  </a:lnTo>
                  <a:lnTo>
                    <a:pt x="1213" y="411"/>
                  </a:lnTo>
                  <a:lnTo>
                    <a:pt x="1215" y="411"/>
                  </a:lnTo>
                  <a:lnTo>
                    <a:pt x="1217" y="411"/>
                  </a:lnTo>
                  <a:lnTo>
                    <a:pt x="1219" y="413"/>
                  </a:lnTo>
                  <a:lnTo>
                    <a:pt x="1221" y="413"/>
                  </a:lnTo>
                  <a:lnTo>
                    <a:pt x="1227" y="408"/>
                  </a:lnTo>
                  <a:lnTo>
                    <a:pt x="1235" y="411"/>
                  </a:lnTo>
                  <a:lnTo>
                    <a:pt x="1237" y="411"/>
                  </a:lnTo>
                  <a:lnTo>
                    <a:pt x="1239" y="411"/>
                  </a:lnTo>
                  <a:lnTo>
                    <a:pt x="1242" y="411"/>
                  </a:lnTo>
                  <a:lnTo>
                    <a:pt x="1242" y="411"/>
                  </a:lnTo>
                  <a:lnTo>
                    <a:pt x="1244" y="408"/>
                  </a:lnTo>
                  <a:lnTo>
                    <a:pt x="1244" y="408"/>
                  </a:lnTo>
                  <a:lnTo>
                    <a:pt x="1246" y="408"/>
                  </a:lnTo>
                  <a:lnTo>
                    <a:pt x="1246" y="408"/>
                  </a:lnTo>
                  <a:lnTo>
                    <a:pt x="1248" y="408"/>
                  </a:lnTo>
                  <a:lnTo>
                    <a:pt x="1250" y="406"/>
                  </a:lnTo>
                  <a:lnTo>
                    <a:pt x="1254" y="404"/>
                  </a:lnTo>
                  <a:lnTo>
                    <a:pt x="1258" y="402"/>
                  </a:lnTo>
                  <a:lnTo>
                    <a:pt x="1264" y="400"/>
                  </a:lnTo>
                  <a:lnTo>
                    <a:pt x="1268" y="402"/>
                  </a:lnTo>
                  <a:lnTo>
                    <a:pt x="1272" y="406"/>
                  </a:lnTo>
                  <a:lnTo>
                    <a:pt x="1275" y="411"/>
                  </a:lnTo>
                  <a:lnTo>
                    <a:pt x="1279" y="413"/>
                  </a:lnTo>
                  <a:lnTo>
                    <a:pt x="1279" y="411"/>
                  </a:lnTo>
                  <a:lnTo>
                    <a:pt x="1283" y="411"/>
                  </a:lnTo>
                  <a:lnTo>
                    <a:pt x="1289" y="413"/>
                  </a:lnTo>
                  <a:lnTo>
                    <a:pt x="1289" y="415"/>
                  </a:lnTo>
                  <a:lnTo>
                    <a:pt x="1287" y="419"/>
                  </a:lnTo>
                  <a:lnTo>
                    <a:pt x="1285" y="421"/>
                  </a:lnTo>
                  <a:lnTo>
                    <a:pt x="1283" y="421"/>
                  </a:lnTo>
                  <a:lnTo>
                    <a:pt x="1283" y="421"/>
                  </a:lnTo>
                  <a:lnTo>
                    <a:pt x="1283" y="423"/>
                  </a:lnTo>
                  <a:lnTo>
                    <a:pt x="1283" y="427"/>
                  </a:lnTo>
                  <a:lnTo>
                    <a:pt x="1285" y="429"/>
                  </a:lnTo>
                  <a:lnTo>
                    <a:pt x="1287" y="429"/>
                  </a:lnTo>
                  <a:lnTo>
                    <a:pt x="1291" y="431"/>
                  </a:lnTo>
                  <a:lnTo>
                    <a:pt x="1291" y="429"/>
                  </a:lnTo>
                  <a:lnTo>
                    <a:pt x="1291" y="427"/>
                  </a:lnTo>
                  <a:lnTo>
                    <a:pt x="1293" y="427"/>
                  </a:lnTo>
                  <a:lnTo>
                    <a:pt x="1297" y="429"/>
                  </a:lnTo>
                  <a:lnTo>
                    <a:pt x="1303" y="433"/>
                  </a:lnTo>
                  <a:lnTo>
                    <a:pt x="1305" y="433"/>
                  </a:lnTo>
                  <a:lnTo>
                    <a:pt x="1310" y="442"/>
                  </a:lnTo>
                  <a:lnTo>
                    <a:pt x="1310" y="448"/>
                  </a:lnTo>
                  <a:lnTo>
                    <a:pt x="1308" y="450"/>
                  </a:lnTo>
                  <a:lnTo>
                    <a:pt x="1308" y="450"/>
                  </a:lnTo>
                  <a:lnTo>
                    <a:pt x="1308" y="458"/>
                  </a:lnTo>
                  <a:lnTo>
                    <a:pt x="1301" y="464"/>
                  </a:lnTo>
                  <a:lnTo>
                    <a:pt x="1299" y="464"/>
                  </a:lnTo>
                  <a:lnTo>
                    <a:pt x="1299" y="468"/>
                  </a:lnTo>
                  <a:lnTo>
                    <a:pt x="1299" y="470"/>
                  </a:lnTo>
                  <a:lnTo>
                    <a:pt x="1297" y="472"/>
                  </a:lnTo>
                  <a:lnTo>
                    <a:pt x="1295" y="475"/>
                  </a:lnTo>
                  <a:lnTo>
                    <a:pt x="1293" y="475"/>
                  </a:lnTo>
                  <a:lnTo>
                    <a:pt x="1291" y="475"/>
                  </a:lnTo>
                  <a:lnTo>
                    <a:pt x="1289" y="475"/>
                  </a:lnTo>
                  <a:lnTo>
                    <a:pt x="1289" y="472"/>
                  </a:lnTo>
                  <a:lnTo>
                    <a:pt x="1289" y="472"/>
                  </a:lnTo>
                  <a:lnTo>
                    <a:pt x="1289" y="472"/>
                  </a:lnTo>
                  <a:lnTo>
                    <a:pt x="1287" y="472"/>
                  </a:lnTo>
                  <a:lnTo>
                    <a:pt x="1285" y="475"/>
                  </a:lnTo>
                  <a:lnTo>
                    <a:pt x="1283" y="481"/>
                  </a:lnTo>
                  <a:lnTo>
                    <a:pt x="1281" y="483"/>
                  </a:lnTo>
                  <a:lnTo>
                    <a:pt x="1279" y="483"/>
                  </a:lnTo>
                  <a:lnTo>
                    <a:pt x="1262" y="493"/>
                  </a:lnTo>
                  <a:lnTo>
                    <a:pt x="1260" y="495"/>
                  </a:lnTo>
                  <a:lnTo>
                    <a:pt x="1256" y="499"/>
                  </a:lnTo>
                  <a:lnTo>
                    <a:pt x="1250" y="503"/>
                  </a:lnTo>
                  <a:lnTo>
                    <a:pt x="1248" y="506"/>
                  </a:lnTo>
                  <a:lnTo>
                    <a:pt x="1246" y="512"/>
                  </a:lnTo>
                  <a:lnTo>
                    <a:pt x="1246" y="512"/>
                  </a:lnTo>
                  <a:lnTo>
                    <a:pt x="1244" y="514"/>
                  </a:lnTo>
                  <a:lnTo>
                    <a:pt x="1242" y="514"/>
                  </a:lnTo>
                  <a:lnTo>
                    <a:pt x="1239" y="516"/>
                  </a:lnTo>
                  <a:lnTo>
                    <a:pt x="1235" y="514"/>
                  </a:lnTo>
                  <a:lnTo>
                    <a:pt x="1233" y="514"/>
                  </a:lnTo>
                  <a:lnTo>
                    <a:pt x="1233" y="516"/>
                  </a:lnTo>
                  <a:lnTo>
                    <a:pt x="1235" y="518"/>
                  </a:lnTo>
                  <a:lnTo>
                    <a:pt x="1235" y="520"/>
                  </a:lnTo>
                  <a:lnTo>
                    <a:pt x="1229" y="528"/>
                  </a:lnTo>
                  <a:lnTo>
                    <a:pt x="1229" y="528"/>
                  </a:lnTo>
                  <a:lnTo>
                    <a:pt x="1229" y="530"/>
                  </a:lnTo>
                  <a:lnTo>
                    <a:pt x="1225" y="534"/>
                  </a:lnTo>
                  <a:lnTo>
                    <a:pt x="1223" y="539"/>
                  </a:lnTo>
                  <a:lnTo>
                    <a:pt x="1221" y="539"/>
                  </a:lnTo>
                  <a:lnTo>
                    <a:pt x="1223" y="541"/>
                  </a:lnTo>
                  <a:lnTo>
                    <a:pt x="1221" y="543"/>
                  </a:lnTo>
                  <a:lnTo>
                    <a:pt x="1221" y="545"/>
                  </a:lnTo>
                  <a:lnTo>
                    <a:pt x="1219" y="545"/>
                  </a:lnTo>
                  <a:lnTo>
                    <a:pt x="1219" y="547"/>
                  </a:lnTo>
                  <a:lnTo>
                    <a:pt x="1217" y="547"/>
                  </a:lnTo>
                  <a:lnTo>
                    <a:pt x="1215" y="547"/>
                  </a:lnTo>
                  <a:lnTo>
                    <a:pt x="1215" y="549"/>
                  </a:lnTo>
                  <a:lnTo>
                    <a:pt x="1213" y="555"/>
                  </a:lnTo>
                  <a:lnTo>
                    <a:pt x="1213" y="557"/>
                  </a:lnTo>
                  <a:lnTo>
                    <a:pt x="1213" y="559"/>
                  </a:lnTo>
                  <a:lnTo>
                    <a:pt x="1215" y="561"/>
                  </a:lnTo>
                  <a:lnTo>
                    <a:pt x="1217" y="561"/>
                  </a:lnTo>
                  <a:lnTo>
                    <a:pt x="1221" y="561"/>
                  </a:lnTo>
                  <a:lnTo>
                    <a:pt x="1223" y="561"/>
                  </a:lnTo>
                  <a:lnTo>
                    <a:pt x="1233" y="557"/>
                  </a:lnTo>
                  <a:lnTo>
                    <a:pt x="1239" y="557"/>
                  </a:lnTo>
                  <a:lnTo>
                    <a:pt x="1246" y="557"/>
                  </a:lnTo>
                  <a:lnTo>
                    <a:pt x="1256" y="553"/>
                  </a:lnTo>
                  <a:lnTo>
                    <a:pt x="1272" y="551"/>
                  </a:lnTo>
                  <a:lnTo>
                    <a:pt x="1275" y="551"/>
                  </a:lnTo>
                  <a:lnTo>
                    <a:pt x="1279" y="549"/>
                  </a:lnTo>
                  <a:lnTo>
                    <a:pt x="1283" y="549"/>
                  </a:lnTo>
                  <a:lnTo>
                    <a:pt x="1283" y="547"/>
                  </a:lnTo>
                  <a:lnTo>
                    <a:pt x="1277" y="547"/>
                  </a:lnTo>
                  <a:lnTo>
                    <a:pt x="1281" y="545"/>
                  </a:lnTo>
                  <a:lnTo>
                    <a:pt x="1285" y="543"/>
                  </a:lnTo>
                  <a:lnTo>
                    <a:pt x="1289" y="543"/>
                  </a:lnTo>
                  <a:lnTo>
                    <a:pt x="1293" y="543"/>
                  </a:lnTo>
                  <a:lnTo>
                    <a:pt x="1293" y="541"/>
                  </a:lnTo>
                  <a:lnTo>
                    <a:pt x="1295" y="541"/>
                  </a:lnTo>
                  <a:lnTo>
                    <a:pt x="1297" y="541"/>
                  </a:lnTo>
                  <a:lnTo>
                    <a:pt x="1299" y="541"/>
                  </a:lnTo>
                  <a:lnTo>
                    <a:pt x="1299" y="541"/>
                  </a:lnTo>
                  <a:lnTo>
                    <a:pt x="1301" y="539"/>
                  </a:lnTo>
                  <a:lnTo>
                    <a:pt x="1305" y="541"/>
                  </a:lnTo>
                  <a:lnTo>
                    <a:pt x="1314" y="543"/>
                  </a:lnTo>
                  <a:lnTo>
                    <a:pt x="1320" y="543"/>
                  </a:lnTo>
                  <a:lnTo>
                    <a:pt x="1341" y="541"/>
                  </a:lnTo>
                  <a:lnTo>
                    <a:pt x="1345" y="539"/>
                  </a:lnTo>
                  <a:lnTo>
                    <a:pt x="1347" y="536"/>
                  </a:lnTo>
                  <a:lnTo>
                    <a:pt x="1353" y="532"/>
                  </a:lnTo>
                  <a:lnTo>
                    <a:pt x="1355" y="530"/>
                  </a:lnTo>
                  <a:lnTo>
                    <a:pt x="1359" y="530"/>
                  </a:lnTo>
                  <a:lnTo>
                    <a:pt x="1361" y="530"/>
                  </a:lnTo>
                  <a:lnTo>
                    <a:pt x="1365" y="530"/>
                  </a:lnTo>
                  <a:lnTo>
                    <a:pt x="1369" y="528"/>
                  </a:lnTo>
                  <a:lnTo>
                    <a:pt x="1390" y="524"/>
                  </a:lnTo>
                  <a:lnTo>
                    <a:pt x="1411" y="524"/>
                  </a:lnTo>
                  <a:lnTo>
                    <a:pt x="1415" y="522"/>
                  </a:lnTo>
                  <a:lnTo>
                    <a:pt x="1421" y="520"/>
                  </a:lnTo>
                  <a:lnTo>
                    <a:pt x="1425" y="518"/>
                  </a:lnTo>
                  <a:lnTo>
                    <a:pt x="1437" y="518"/>
                  </a:lnTo>
                  <a:lnTo>
                    <a:pt x="1444" y="516"/>
                  </a:lnTo>
                  <a:lnTo>
                    <a:pt x="1456" y="512"/>
                  </a:lnTo>
                  <a:lnTo>
                    <a:pt x="1464" y="510"/>
                  </a:lnTo>
                  <a:lnTo>
                    <a:pt x="1479" y="510"/>
                  </a:lnTo>
                  <a:lnTo>
                    <a:pt x="1501" y="514"/>
                  </a:lnTo>
                  <a:lnTo>
                    <a:pt x="1503" y="514"/>
                  </a:lnTo>
                  <a:lnTo>
                    <a:pt x="1506" y="512"/>
                  </a:lnTo>
                  <a:lnTo>
                    <a:pt x="1508" y="510"/>
                  </a:lnTo>
                  <a:lnTo>
                    <a:pt x="1514" y="510"/>
                  </a:lnTo>
                  <a:lnTo>
                    <a:pt x="1518" y="510"/>
                  </a:lnTo>
                  <a:lnTo>
                    <a:pt x="1524" y="510"/>
                  </a:lnTo>
                  <a:lnTo>
                    <a:pt x="1528" y="510"/>
                  </a:lnTo>
                  <a:lnTo>
                    <a:pt x="1539" y="508"/>
                  </a:lnTo>
                  <a:lnTo>
                    <a:pt x="1543" y="508"/>
                  </a:lnTo>
                  <a:lnTo>
                    <a:pt x="1549" y="512"/>
                  </a:lnTo>
                  <a:lnTo>
                    <a:pt x="1557" y="516"/>
                  </a:lnTo>
                  <a:lnTo>
                    <a:pt x="1563" y="518"/>
                  </a:lnTo>
                  <a:lnTo>
                    <a:pt x="1569" y="516"/>
                  </a:lnTo>
                  <a:lnTo>
                    <a:pt x="1574" y="518"/>
                  </a:lnTo>
                  <a:lnTo>
                    <a:pt x="1578" y="518"/>
                  </a:lnTo>
                  <a:lnTo>
                    <a:pt x="1584" y="518"/>
                  </a:lnTo>
                  <a:lnTo>
                    <a:pt x="1588" y="518"/>
                  </a:lnTo>
                  <a:lnTo>
                    <a:pt x="1588" y="516"/>
                  </a:lnTo>
                  <a:lnTo>
                    <a:pt x="1590" y="514"/>
                  </a:lnTo>
                  <a:lnTo>
                    <a:pt x="1590" y="514"/>
                  </a:lnTo>
                  <a:lnTo>
                    <a:pt x="1590" y="514"/>
                  </a:lnTo>
                  <a:lnTo>
                    <a:pt x="1592" y="516"/>
                  </a:lnTo>
                  <a:lnTo>
                    <a:pt x="1598" y="516"/>
                  </a:lnTo>
                  <a:lnTo>
                    <a:pt x="1600" y="516"/>
                  </a:lnTo>
                  <a:lnTo>
                    <a:pt x="1617" y="514"/>
                  </a:lnTo>
                  <a:lnTo>
                    <a:pt x="1625" y="510"/>
                  </a:lnTo>
                  <a:lnTo>
                    <a:pt x="1625" y="503"/>
                  </a:lnTo>
                  <a:lnTo>
                    <a:pt x="1631" y="499"/>
                  </a:lnTo>
                  <a:lnTo>
                    <a:pt x="1635" y="499"/>
                  </a:lnTo>
                  <a:lnTo>
                    <a:pt x="1635" y="497"/>
                  </a:lnTo>
                  <a:lnTo>
                    <a:pt x="1635" y="495"/>
                  </a:lnTo>
                  <a:lnTo>
                    <a:pt x="1638" y="495"/>
                  </a:lnTo>
                  <a:lnTo>
                    <a:pt x="1635" y="493"/>
                  </a:lnTo>
                  <a:lnTo>
                    <a:pt x="1635" y="491"/>
                  </a:lnTo>
                  <a:lnTo>
                    <a:pt x="1635" y="493"/>
                  </a:lnTo>
                  <a:lnTo>
                    <a:pt x="1635" y="493"/>
                  </a:lnTo>
                  <a:lnTo>
                    <a:pt x="1635" y="493"/>
                  </a:lnTo>
                  <a:lnTo>
                    <a:pt x="1633" y="493"/>
                  </a:lnTo>
                  <a:lnTo>
                    <a:pt x="1633" y="493"/>
                  </a:lnTo>
                  <a:lnTo>
                    <a:pt x="1631" y="491"/>
                  </a:lnTo>
                  <a:lnTo>
                    <a:pt x="1631" y="489"/>
                  </a:lnTo>
                  <a:lnTo>
                    <a:pt x="1633" y="487"/>
                  </a:lnTo>
                  <a:lnTo>
                    <a:pt x="1635" y="487"/>
                  </a:lnTo>
                  <a:lnTo>
                    <a:pt x="1638" y="489"/>
                  </a:lnTo>
                  <a:lnTo>
                    <a:pt x="1640" y="491"/>
                  </a:lnTo>
                  <a:lnTo>
                    <a:pt x="1640" y="487"/>
                  </a:lnTo>
                  <a:lnTo>
                    <a:pt x="1642" y="485"/>
                  </a:lnTo>
                  <a:lnTo>
                    <a:pt x="1642" y="481"/>
                  </a:lnTo>
                  <a:lnTo>
                    <a:pt x="1646" y="479"/>
                  </a:lnTo>
                  <a:lnTo>
                    <a:pt x="1646" y="485"/>
                  </a:lnTo>
                  <a:lnTo>
                    <a:pt x="1648" y="487"/>
                  </a:lnTo>
                  <a:lnTo>
                    <a:pt x="1648" y="491"/>
                  </a:lnTo>
                  <a:lnTo>
                    <a:pt x="1644" y="493"/>
                  </a:lnTo>
                  <a:lnTo>
                    <a:pt x="1642" y="493"/>
                  </a:lnTo>
                  <a:lnTo>
                    <a:pt x="1640" y="493"/>
                  </a:lnTo>
                  <a:lnTo>
                    <a:pt x="1640" y="495"/>
                  </a:lnTo>
                  <a:lnTo>
                    <a:pt x="1640" y="497"/>
                  </a:lnTo>
                  <a:lnTo>
                    <a:pt x="1640" y="497"/>
                  </a:lnTo>
                  <a:lnTo>
                    <a:pt x="1646" y="497"/>
                  </a:lnTo>
                  <a:lnTo>
                    <a:pt x="1648" y="510"/>
                  </a:lnTo>
                  <a:lnTo>
                    <a:pt x="1652" y="506"/>
                  </a:lnTo>
                  <a:lnTo>
                    <a:pt x="1654" y="503"/>
                  </a:lnTo>
                  <a:lnTo>
                    <a:pt x="1654" y="503"/>
                  </a:lnTo>
                  <a:lnTo>
                    <a:pt x="1658" y="506"/>
                  </a:lnTo>
                  <a:lnTo>
                    <a:pt x="1662" y="503"/>
                  </a:lnTo>
                  <a:lnTo>
                    <a:pt x="1666" y="499"/>
                  </a:lnTo>
                  <a:lnTo>
                    <a:pt x="1668" y="497"/>
                  </a:lnTo>
                  <a:lnTo>
                    <a:pt x="1668" y="493"/>
                  </a:lnTo>
                  <a:lnTo>
                    <a:pt x="1668" y="491"/>
                  </a:lnTo>
                  <a:lnTo>
                    <a:pt x="1668" y="491"/>
                  </a:lnTo>
                  <a:lnTo>
                    <a:pt x="1677" y="491"/>
                  </a:lnTo>
                  <a:lnTo>
                    <a:pt x="1681" y="489"/>
                  </a:lnTo>
                  <a:lnTo>
                    <a:pt x="1683" y="487"/>
                  </a:lnTo>
                  <a:lnTo>
                    <a:pt x="1685" y="483"/>
                  </a:lnTo>
                  <a:lnTo>
                    <a:pt x="1687" y="481"/>
                  </a:lnTo>
                  <a:lnTo>
                    <a:pt x="1691" y="479"/>
                  </a:lnTo>
                  <a:lnTo>
                    <a:pt x="1695" y="477"/>
                  </a:lnTo>
                  <a:lnTo>
                    <a:pt x="1716" y="475"/>
                  </a:lnTo>
                  <a:lnTo>
                    <a:pt x="1732" y="470"/>
                  </a:lnTo>
                  <a:lnTo>
                    <a:pt x="1743" y="468"/>
                  </a:lnTo>
                  <a:lnTo>
                    <a:pt x="1749" y="466"/>
                  </a:lnTo>
                  <a:lnTo>
                    <a:pt x="1759" y="464"/>
                  </a:lnTo>
                  <a:lnTo>
                    <a:pt x="1767" y="462"/>
                  </a:lnTo>
                  <a:lnTo>
                    <a:pt x="1774" y="464"/>
                  </a:lnTo>
                  <a:lnTo>
                    <a:pt x="1780" y="464"/>
                  </a:lnTo>
                  <a:lnTo>
                    <a:pt x="1786" y="458"/>
                  </a:lnTo>
                  <a:lnTo>
                    <a:pt x="1786" y="452"/>
                  </a:lnTo>
                  <a:lnTo>
                    <a:pt x="1786" y="452"/>
                  </a:lnTo>
                  <a:lnTo>
                    <a:pt x="1788" y="450"/>
                  </a:lnTo>
                  <a:lnTo>
                    <a:pt x="1790" y="448"/>
                  </a:lnTo>
                  <a:lnTo>
                    <a:pt x="1792" y="446"/>
                  </a:lnTo>
                  <a:lnTo>
                    <a:pt x="1796" y="444"/>
                  </a:lnTo>
                  <a:lnTo>
                    <a:pt x="1798" y="442"/>
                  </a:lnTo>
                  <a:lnTo>
                    <a:pt x="1800" y="437"/>
                  </a:lnTo>
                  <a:lnTo>
                    <a:pt x="1798" y="433"/>
                  </a:lnTo>
                  <a:close/>
                  <a:moveTo>
                    <a:pt x="862" y="93"/>
                  </a:moveTo>
                  <a:lnTo>
                    <a:pt x="862" y="93"/>
                  </a:lnTo>
                  <a:lnTo>
                    <a:pt x="862" y="93"/>
                  </a:lnTo>
                  <a:lnTo>
                    <a:pt x="862" y="93"/>
                  </a:lnTo>
                  <a:close/>
                  <a:moveTo>
                    <a:pt x="862" y="95"/>
                  </a:moveTo>
                  <a:lnTo>
                    <a:pt x="864" y="95"/>
                  </a:lnTo>
                  <a:lnTo>
                    <a:pt x="864" y="93"/>
                  </a:lnTo>
                  <a:lnTo>
                    <a:pt x="864" y="95"/>
                  </a:lnTo>
                  <a:lnTo>
                    <a:pt x="862" y="95"/>
                  </a:lnTo>
                  <a:close/>
                  <a:moveTo>
                    <a:pt x="1138" y="419"/>
                  </a:moveTo>
                  <a:lnTo>
                    <a:pt x="1138" y="419"/>
                  </a:lnTo>
                  <a:lnTo>
                    <a:pt x="1138" y="421"/>
                  </a:lnTo>
                  <a:lnTo>
                    <a:pt x="1140" y="421"/>
                  </a:lnTo>
                  <a:lnTo>
                    <a:pt x="1140" y="419"/>
                  </a:lnTo>
                  <a:lnTo>
                    <a:pt x="1140" y="419"/>
                  </a:lnTo>
                  <a:lnTo>
                    <a:pt x="1138" y="419"/>
                  </a:lnTo>
                  <a:close/>
                  <a:moveTo>
                    <a:pt x="1091" y="429"/>
                  </a:moveTo>
                  <a:lnTo>
                    <a:pt x="1093" y="429"/>
                  </a:lnTo>
                  <a:lnTo>
                    <a:pt x="1095" y="429"/>
                  </a:lnTo>
                  <a:lnTo>
                    <a:pt x="1095" y="427"/>
                  </a:lnTo>
                  <a:lnTo>
                    <a:pt x="1095" y="427"/>
                  </a:lnTo>
                  <a:lnTo>
                    <a:pt x="1093" y="427"/>
                  </a:lnTo>
                  <a:lnTo>
                    <a:pt x="1093" y="425"/>
                  </a:lnTo>
                  <a:lnTo>
                    <a:pt x="1093" y="425"/>
                  </a:lnTo>
                  <a:lnTo>
                    <a:pt x="1093" y="427"/>
                  </a:lnTo>
                  <a:lnTo>
                    <a:pt x="1091" y="427"/>
                  </a:lnTo>
                  <a:lnTo>
                    <a:pt x="1093" y="429"/>
                  </a:lnTo>
                  <a:lnTo>
                    <a:pt x="1093" y="429"/>
                  </a:lnTo>
                  <a:lnTo>
                    <a:pt x="1091" y="429"/>
                  </a:lnTo>
                  <a:close/>
                  <a:moveTo>
                    <a:pt x="1050" y="417"/>
                  </a:moveTo>
                  <a:lnTo>
                    <a:pt x="1050" y="417"/>
                  </a:lnTo>
                  <a:lnTo>
                    <a:pt x="1050" y="417"/>
                  </a:lnTo>
                  <a:lnTo>
                    <a:pt x="1050" y="417"/>
                  </a:lnTo>
                  <a:lnTo>
                    <a:pt x="1050" y="415"/>
                  </a:lnTo>
                  <a:lnTo>
                    <a:pt x="1050" y="413"/>
                  </a:lnTo>
                  <a:lnTo>
                    <a:pt x="1050" y="411"/>
                  </a:lnTo>
                  <a:lnTo>
                    <a:pt x="1050" y="411"/>
                  </a:lnTo>
                  <a:lnTo>
                    <a:pt x="1050" y="413"/>
                  </a:lnTo>
                  <a:lnTo>
                    <a:pt x="1050" y="413"/>
                  </a:lnTo>
                  <a:lnTo>
                    <a:pt x="1050" y="411"/>
                  </a:lnTo>
                  <a:lnTo>
                    <a:pt x="1050" y="411"/>
                  </a:lnTo>
                  <a:lnTo>
                    <a:pt x="1048" y="411"/>
                  </a:lnTo>
                  <a:lnTo>
                    <a:pt x="1048" y="411"/>
                  </a:lnTo>
                  <a:lnTo>
                    <a:pt x="1048" y="413"/>
                  </a:lnTo>
                  <a:lnTo>
                    <a:pt x="1046" y="413"/>
                  </a:lnTo>
                  <a:lnTo>
                    <a:pt x="1046" y="413"/>
                  </a:lnTo>
                  <a:lnTo>
                    <a:pt x="1046" y="413"/>
                  </a:lnTo>
                  <a:lnTo>
                    <a:pt x="1050" y="417"/>
                  </a:lnTo>
                  <a:lnTo>
                    <a:pt x="1050" y="417"/>
                  </a:lnTo>
                  <a:close/>
                  <a:moveTo>
                    <a:pt x="1052" y="402"/>
                  </a:moveTo>
                  <a:lnTo>
                    <a:pt x="1052" y="400"/>
                  </a:lnTo>
                  <a:lnTo>
                    <a:pt x="1052" y="400"/>
                  </a:lnTo>
                  <a:lnTo>
                    <a:pt x="1052" y="400"/>
                  </a:lnTo>
                  <a:lnTo>
                    <a:pt x="1050" y="398"/>
                  </a:lnTo>
                  <a:lnTo>
                    <a:pt x="1050" y="398"/>
                  </a:lnTo>
                  <a:lnTo>
                    <a:pt x="1050" y="398"/>
                  </a:lnTo>
                  <a:lnTo>
                    <a:pt x="1050" y="398"/>
                  </a:lnTo>
                  <a:lnTo>
                    <a:pt x="1050" y="400"/>
                  </a:lnTo>
                  <a:lnTo>
                    <a:pt x="1052" y="402"/>
                  </a:lnTo>
                  <a:close/>
                  <a:moveTo>
                    <a:pt x="594" y="221"/>
                  </a:moveTo>
                  <a:lnTo>
                    <a:pt x="594" y="221"/>
                  </a:lnTo>
                  <a:lnTo>
                    <a:pt x="592" y="223"/>
                  </a:lnTo>
                  <a:lnTo>
                    <a:pt x="592" y="223"/>
                  </a:lnTo>
                  <a:lnTo>
                    <a:pt x="592" y="221"/>
                  </a:lnTo>
                  <a:lnTo>
                    <a:pt x="590" y="221"/>
                  </a:lnTo>
                  <a:lnTo>
                    <a:pt x="590" y="221"/>
                  </a:lnTo>
                  <a:lnTo>
                    <a:pt x="590" y="219"/>
                  </a:lnTo>
                  <a:lnTo>
                    <a:pt x="590" y="219"/>
                  </a:lnTo>
                  <a:lnTo>
                    <a:pt x="588" y="217"/>
                  </a:lnTo>
                  <a:lnTo>
                    <a:pt x="588" y="217"/>
                  </a:lnTo>
                  <a:lnTo>
                    <a:pt x="588" y="217"/>
                  </a:lnTo>
                  <a:lnTo>
                    <a:pt x="588" y="219"/>
                  </a:lnTo>
                  <a:lnTo>
                    <a:pt x="588" y="219"/>
                  </a:lnTo>
                  <a:lnTo>
                    <a:pt x="586" y="217"/>
                  </a:lnTo>
                  <a:lnTo>
                    <a:pt x="586" y="217"/>
                  </a:lnTo>
                  <a:lnTo>
                    <a:pt x="586" y="219"/>
                  </a:lnTo>
                  <a:lnTo>
                    <a:pt x="588" y="221"/>
                  </a:lnTo>
                  <a:lnTo>
                    <a:pt x="586" y="221"/>
                  </a:lnTo>
                  <a:lnTo>
                    <a:pt x="586" y="223"/>
                  </a:lnTo>
                  <a:lnTo>
                    <a:pt x="584" y="223"/>
                  </a:lnTo>
                  <a:lnTo>
                    <a:pt x="582" y="223"/>
                  </a:lnTo>
                  <a:lnTo>
                    <a:pt x="582" y="221"/>
                  </a:lnTo>
                  <a:lnTo>
                    <a:pt x="582" y="221"/>
                  </a:lnTo>
                  <a:lnTo>
                    <a:pt x="579" y="221"/>
                  </a:lnTo>
                  <a:lnTo>
                    <a:pt x="577" y="219"/>
                  </a:lnTo>
                  <a:lnTo>
                    <a:pt x="575" y="217"/>
                  </a:lnTo>
                  <a:lnTo>
                    <a:pt x="575" y="217"/>
                  </a:lnTo>
                  <a:lnTo>
                    <a:pt x="575" y="217"/>
                  </a:lnTo>
                  <a:lnTo>
                    <a:pt x="573" y="217"/>
                  </a:lnTo>
                  <a:lnTo>
                    <a:pt x="573" y="217"/>
                  </a:lnTo>
                  <a:lnTo>
                    <a:pt x="571" y="214"/>
                  </a:lnTo>
                  <a:lnTo>
                    <a:pt x="571" y="217"/>
                  </a:lnTo>
                  <a:lnTo>
                    <a:pt x="571" y="217"/>
                  </a:lnTo>
                  <a:lnTo>
                    <a:pt x="573" y="217"/>
                  </a:lnTo>
                  <a:lnTo>
                    <a:pt x="584" y="223"/>
                  </a:lnTo>
                  <a:lnTo>
                    <a:pt x="584" y="223"/>
                  </a:lnTo>
                  <a:lnTo>
                    <a:pt x="586" y="223"/>
                  </a:lnTo>
                  <a:lnTo>
                    <a:pt x="588" y="223"/>
                  </a:lnTo>
                  <a:lnTo>
                    <a:pt x="588" y="223"/>
                  </a:lnTo>
                  <a:lnTo>
                    <a:pt x="590" y="223"/>
                  </a:lnTo>
                  <a:lnTo>
                    <a:pt x="590" y="225"/>
                  </a:lnTo>
                  <a:lnTo>
                    <a:pt x="596" y="221"/>
                  </a:lnTo>
                  <a:lnTo>
                    <a:pt x="596" y="221"/>
                  </a:lnTo>
                  <a:lnTo>
                    <a:pt x="594" y="221"/>
                  </a:lnTo>
                  <a:close/>
                  <a:moveTo>
                    <a:pt x="1023" y="415"/>
                  </a:moveTo>
                  <a:lnTo>
                    <a:pt x="1019" y="417"/>
                  </a:lnTo>
                  <a:lnTo>
                    <a:pt x="1021" y="419"/>
                  </a:lnTo>
                  <a:lnTo>
                    <a:pt x="1025" y="421"/>
                  </a:lnTo>
                  <a:lnTo>
                    <a:pt x="1029" y="423"/>
                  </a:lnTo>
                  <a:lnTo>
                    <a:pt x="1031" y="419"/>
                  </a:lnTo>
                  <a:lnTo>
                    <a:pt x="1025" y="417"/>
                  </a:lnTo>
                  <a:lnTo>
                    <a:pt x="1023" y="415"/>
                  </a:lnTo>
                  <a:close/>
                  <a:moveTo>
                    <a:pt x="78" y="183"/>
                  </a:moveTo>
                  <a:lnTo>
                    <a:pt x="80" y="183"/>
                  </a:lnTo>
                  <a:lnTo>
                    <a:pt x="82" y="183"/>
                  </a:lnTo>
                  <a:lnTo>
                    <a:pt x="84" y="186"/>
                  </a:lnTo>
                  <a:lnTo>
                    <a:pt x="87" y="183"/>
                  </a:lnTo>
                  <a:lnTo>
                    <a:pt x="89" y="183"/>
                  </a:lnTo>
                  <a:lnTo>
                    <a:pt x="89" y="183"/>
                  </a:lnTo>
                  <a:lnTo>
                    <a:pt x="89" y="183"/>
                  </a:lnTo>
                  <a:lnTo>
                    <a:pt x="89" y="181"/>
                  </a:lnTo>
                  <a:lnTo>
                    <a:pt x="89" y="181"/>
                  </a:lnTo>
                  <a:lnTo>
                    <a:pt x="87" y="181"/>
                  </a:lnTo>
                  <a:lnTo>
                    <a:pt x="87" y="181"/>
                  </a:lnTo>
                  <a:lnTo>
                    <a:pt x="80" y="179"/>
                  </a:lnTo>
                  <a:lnTo>
                    <a:pt x="80" y="179"/>
                  </a:lnTo>
                  <a:lnTo>
                    <a:pt x="80" y="179"/>
                  </a:lnTo>
                  <a:lnTo>
                    <a:pt x="80" y="179"/>
                  </a:lnTo>
                  <a:lnTo>
                    <a:pt x="78" y="181"/>
                  </a:lnTo>
                  <a:lnTo>
                    <a:pt x="78" y="181"/>
                  </a:lnTo>
                  <a:lnTo>
                    <a:pt x="78" y="181"/>
                  </a:lnTo>
                  <a:lnTo>
                    <a:pt x="78" y="183"/>
                  </a:lnTo>
                  <a:lnTo>
                    <a:pt x="78" y="183"/>
                  </a:lnTo>
                  <a:close/>
                  <a:moveTo>
                    <a:pt x="260" y="254"/>
                  </a:moveTo>
                  <a:lnTo>
                    <a:pt x="256" y="254"/>
                  </a:lnTo>
                  <a:lnTo>
                    <a:pt x="256" y="254"/>
                  </a:lnTo>
                  <a:lnTo>
                    <a:pt x="247" y="256"/>
                  </a:lnTo>
                  <a:lnTo>
                    <a:pt x="247" y="258"/>
                  </a:lnTo>
                  <a:lnTo>
                    <a:pt x="262" y="256"/>
                  </a:lnTo>
                  <a:lnTo>
                    <a:pt x="262" y="256"/>
                  </a:lnTo>
                  <a:lnTo>
                    <a:pt x="260" y="254"/>
                  </a:lnTo>
                  <a:lnTo>
                    <a:pt x="260" y="254"/>
                  </a:lnTo>
                  <a:close/>
                  <a:moveTo>
                    <a:pt x="179" y="111"/>
                  </a:moveTo>
                  <a:lnTo>
                    <a:pt x="179" y="109"/>
                  </a:lnTo>
                  <a:lnTo>
                    <a:pt x="179" y="109"/>
                  </a:lnTo>
                  <a:lnTo>
                    <a:pt x="181" y="107"/>
                  </a:lnTo>
                  <a:lnTo>
                    <a:pt x="183" y="107"/>
                  </a:lnTo>
                  <a:lnTo>
                    <a:pt x="183" y="105"/>
                  </a:lnTo>
                  <a:lnTo>
                    <a:pt x="186" y="105"/>
                  </a:lnTo>
                  <a:lnTo>
                    <a:pt x="186" y="105"/>
                  </a:lnTo>
                  <a:lnTo>
                    <a:pt x="186" y="107"/>
                  </a:lnTo>
                  <a:lnTo>
                    <a:pt x="186" y="107"/>
                  </a:lnTo>
                  <a:lnTo>
                    <a:pt x="186" y="107"/>
                  </a:lnTo>
                  <a:lnTo>
                    <a:pt x="186" y="107"/>
                  </a:lnTo>
                  <a:lnTo>
                    <a:pt x="188" y="107"/>
                  </a:lnTo>
                  <a:lnTo>
                    <a:pt x="188" y="105"/>
                  </a:lnTo>
                  <a:lnTo>
                    <a:pt x="186" y="105"/>
                  </a:lnTo>
                  <a:lnTo>
                    <a:pt x="183" y="105"/>
                  </a:lnTo>
                  <a:lnTo>
                    <a:pt x="179" y="107"/>
                  </a:lnTo>
                  <a:lnTo>
                    <a:pt x="179" y="109"/>
                  </a:lnTo>
                  <a:lnTo>
                    <a:pt x="177" y="111"/>
                  </a:lnTo>
                  <a:lnTo>
                    <a:pt x="179" y="111"/>
                  </a:lnTo>
                  <a:lnTo>
                    <a:pt x="179" y="111"/>
                  </a:lnTo>
                  <a:close/>
                  <a:moveTo>
                    <a:pt x="631" y="8"/>
                  </a:moveTo>
                  <a:lnTo>
                    <a:pt x="633" y="6"/>
                  </a:lnTo>
                  <a:lnTo>
                    <a:pt x="633" y="4"/>
                  </a:lnTo>
                  <a:lnTo>
                    <a:pt x="633" y="4"/>
                  </a:lnTo>
                  <a:lnTo>
                    <a:pt x="631" y="4"/>
                  </a:lnTo>
                  <a:lnTo>
                    <a:pt x="631" y="6"/>
                  </a:lnTo>
                  <a:lnTo>
                    <a:pt x="631" y="8"/>
                  </a:lnTo>
                  <a:lnTo>
                    <a:pt x="631" y="8"/>
                  </a:lnTo>
                  <a:close/>
                  <a:moveTo>
                    <a:pt x="703" y="10"/>
                  </a:moveTo>
                  <a:lnTo>
                    <a:pt x="705" y="12"/>
                  </a:lnTo>
                  <a:lnTo>
                    <a:pt x="707" y="12"/>
                  </a:lnTo>
                  <a:lnTo>
                    <a:pt x="711" y="12"/>
                  </a:lnTo>
                  <a:lnTo>
                    <a:pt x="714" y="12"/>
                  </a:lnTo>
                  <a:lnTo>
                    <a:pt x="716" y="14"/>
                  </a:lnTo>
                  <a:lnTo>
                    <a:pt x="716" y="12"/>
                  </a:lnTo>
                  <a:lnTo>
                    <a:pt x="718" y="12"/>
                  </a:lnTo>
                  <a:lnTo>
                    <a:pt x="718" y="10"/>
                  </a:lnTo>
                  <a:lnTo>
                    <a:pt x="720" y="10"/>
                  </a:lnTo>
                  <a:lnTo>
                    <a:pt x="718" y="8"/>
                  </a:lnTo>
                  <a:lnTo>
                    <a:pt x="718" y="8"/>
                  </a:lnTo>
                  <a:lnTo>
                    <a:pt x="716" y="8"/>
                  </a:lnTo>
                  <a:lnTo>
                    <a:pt x="716" y="8"/>
                  </a:lnTo>
                  <a:lnTo>
                    <a:pt x="711" y="10"/>
                  </a:lnTo>
                  <a:lnTo>
                    <a:pt x="709" y="10"/>
                  </a:lnTo>
                  <a:lnTo>
                    <a:pt x="709" y="8"/>
                  </a:lnTo>
                  <a:lnTo>
                    <a:pt x="707" y="8"/>
                  </a:lnTo>
                  <a:lnTo>
                    <a:pt x="707" y="8"/>
                  </a:lnTo>
                  <a:lnTo>
                    <a:pt x="705" y="8"/>
                  </a:lnTo>
                  <a:lnTo>
                    <a:pt x="703" y="8"/>
                  </a:lnTo>
                  <a:lnTo>
                    <a:pt x="701" y="10"/>
                  </a:lnTo>
                  <a:lnTo>
                    <a:pt x="701" y="12"/>
                  </a:lnTo>
                  <a:lnTo>
                    <a:pt x="703" y="10"/>
                  </a:lnTo>
                  <a:lnTo>
                    <a:pt x="703" y="10"/>
                  </a:lnTo>
                  <a:close/>
                  <a:moveTo>
                    <a:pt x="289" y="281"/>
                  </a:moveTo>
                  <a:lnTo>
                    <a:pt x="289" y="278"/>
                  </a:lnTo>
                  <a:lnTo>
                    <a:pt x="289" y="278"/>
                  </a:lnTo>
                  <a:lnTo>
                    <a:pt x="287" y="276"/>
                  </a:lnTo>
                  <a:lnTo>
                    <a:pt x="287" y="274"/>
                  </a:lnTo>
                  <a:lnTo>
                    <a:pt x="287" y="276"/>
                  </a:lnTo>
                  <a:lnTo>
                    <a:pt x="287" y="278"/>
                  </a:lnTo>
                  <a:lnTo>
                    <a:pt x="289" y="283"/>
                  </a:lnTo>
                  <a:lnTo>
                    <a:pt x="291" y="285"/>
                  </a:lnTo>
                  <a:lnTo>
                    <a:pt x="291" y="283"/>
                  </a:lnTo>
                  <a:lnTo>
                    <a:pt x="289" y="281"/>
                  </a:lnTo>
                  <a:close/>
                  <a:moveTo>
                    <a:pt x="511" y="254"/>
                  </a:moveTo>
                  <a:lnTo>
                    <a:pt x="511" y="254"/>
                  </a:lnTo>
                  <a:lnTo>
                    <a:pt x="511" y="256"/>
                  </a:lnTo>
                  <a:lnTo>
                    <a:pt x="511" y="256"/>
                  </a:lnTo>
                  <a:lnTo>
                    <a:pt x="511" y="256"/>
                  </a:lnTo>
                  <a:lnTo>
                    <a:pt x="513" y="254"/>
                  </a:lnTo>
                  <a:lnTo>
                    <a:pt x="513" y="254"/>
                  </a:lnTo>
                  <a:lnTo>
                    <a:pt x="513" y="254"/>
                  </a:lnTo>
                  <a:lnTo>
                    <a:pt x="511" y="254"/>
                  </a:lnTo>
                  <a:close/>
                  <a:moveTo>
                    <a:pt x="650" y="22"/>
                  </a:moveTo>
                  <a:lnTo>
                    <a:pt x="656" y="20"/>
                  </a:lnTo>
                  <a:lnTo>
                    <a:pt x="658" y="22"/>
                  </a:lnTo>
                  <a:lnTo>
                    <a:pt x="660" y="22"/>
                  </a:lnTo>
                  <a:lnTo>
                    <a:pt x="662" y="22"/>
                  </a:lnTo>
                  <a:lnTo>
                    <a:pt x="664" y="20"/>
                  </a:lnTo>
                  <a:lnTo>
                    <a:pt x="666" y="18"/>
                  </a:lnTo>
                  <a:lnTo>
                    <a:pt x="666" y="18"/>
                  </a:lnTo>
                  <a:lnTo>
                    <a:pt x="664" y="18"/>
                  </a:lnTo>
                  <a:lnTo>
                    <a:pt x="662" y="14"/>
                  </a:lnTo>
                  <a:lnTo>
                    <a:pt x="662" y="14"/>
                  </a:lnTo>
                  <a:lnTo>
                    <a:pt x="662" y="18"/>
                  </a:lnTo>
                  <a:lnTo>
                    <a:pt x="658" y="14"/>
                  </a:lnTo>
                  <a:lnTo>
                    <a:pt x="658" y="14"/>
                  </a:lnTo>
                  <a:lnTo>
                    <a:pt x="656" y="14"/>
                  </a:lnTo>
                  <a:lnTo>
                    <a:pt x="658" y="16"/>
                  </a:lnTo>
                  <a:lnTo>
                    <a:pt x="658" y="18"/>
                  </a:lnTo>
                  <a:lnTo>
                    <a:pt x="660" y="18"/>
                  </a:lnTo>
                  <a:lnTo>
                    <a:pt x="656" y="18"/>
                  </a:lnTo>
                  <a:lnTo>
                    <a:pt x="652" y="18"/>
                  </a:lnTo>
                  <a:lnTo>
                    <a:pt x="650" y="18"/>
                  </a:lnTo>
                  <a:lnTo>
                    <a:pt x="641" y="27"/>
                  </a:lnTo>
                  <a:lnTo>
                    <a:pt x="639" y="29"/>
                  </a:lnTo>
                  <a:lnTo>
                    <a:pt x="645" y="25"/>
                  </a:lnTo>
                  <a:lnTo>
                    <a:pt x="650" y="22"/>
                  </a:lnTo>
                  <a:close/>
                  <a:moveTo>
                    <a:pt x="367" y="136"/>
                  </a:moveTo>
                  <a:lnTo>
                    <a:pt x="365" y="136"/>
                  </a:lnTo>
                  <a:lnTo>
                    <a:pt x="365" y="136"/>
                  </a:lnTo>
                  <a:lnTo>
                    <a:pt x="363" y="138"/>
                  </a:lnTo>
                  <a:lnTo>
                    <a:pt x="365" y="140"/>
                  </a:lnTo>
                  <a:lnTo>
                    <a:pt x="367" y="138"/>
                  </a:lnTo>
                  <a:lnTo>
                    <a:pt x="367" y="136"/>
                  </a:lnTo>
                  <a:close/>
                  <a:moveTo>
                    <a:pt x="417" y="314"/>
                  </a:moveTo>
                  <a:lnTo>
                    <a:pt x="417" y="314"/>
                  </a:lnTo>
                  <a:lnTo>
                    <a:pt x="417" y="314"/>
                  </a:lnTo>
                  <a:lnTo>
                    <a:pt x="412" y="311"/>
                  </a:lnTo>
                  <a:lnTo>
                    <a:pt x="412" y="314"/>
                  </a:lnTo>
                  <a:lnTo>
                    <a:pt x="410" y="314"/>
                  </a:lnTo>
                  <a:lnTo>
                    <a:pt x="412" y="314"/>
                  </a:lnTo>
                  <a:lnTo>
                    <a:pt x="414" y="316"/>
                  </a:lnTo>
                  <a:lnTo>
                    <a:pt x="417" y="316"/>
                  </a:lnTo>
                  <a:lnTo>
                    <a:pt x="419" y="316"/>
                  </a:lnTo>
                  <a:lnTo>
                    <a:pt x="419" y="314"/>
                  </a:lnTo>
                  <a:lnTo>
                    <a:pt x="419" y="314"/>
                  </a:lnTo>
                  <a:lnTo>
                    <a:pt x="417" y="314"/>
                  </a:lnTo>
                  <a:close/>
                  <a:moveTo>
                    <a:pt x="441" y="309"/>
                  </a:moveTo>
                  <a:lnTo>
                    <a:pt x="439" y="309"/>
                  </a:lnTo>
                  <a:lnTo>
                    <a:pt x="439" y="309"/>
                  </a:lnTo>
                  <a:lnTo>
                    <a:pt x="441" y="309"/>
                  </a:lnTo>
                  <a:lnTo>
                    <a:pt x="441" y="307"/>
                  </a:lnTo>
                  <a:lnTo>
                    <a:pt x="439" y="307"/>
                  </a:lnTo>
                  <a:lnTo>
                    <a:pt x="437" y="309"/>
                  </a:lnTo>
                  <a:lnTo>
                    <a:pt x="437" y="309"/>
                  </a:lnTo>
                  <a:lnTo>
                    <a:pt x="437" y="309"/>
                  </a:lnTo>
                  <a:lnTo>
                    <a:pt x="437" y="309"/>
                  </a:lnTo>
                  <a:lnTo>
                    <a:pt x="435" y="311"/>
                  </a:lnTo>
                  <a:lnTo>
                    <a:pt x="433" y="309"/>
                  </a:lnTo>
                  <a:lnTo>
                    <a:pt x="433" y="311"/>
                  </a:lnTo>
                  <a:lnTo>
                    <a:pt x="431" y="314"/>
                  </a:lnTo>
                  <a:lnTo>
                    <a:pt x="433" y="314"/>
                  </a:lnTo>
                  <a:lnTo>
                    <a:pt x="433" y="311"/>
                  </a:lnTo>
                  <a:lnTo>
                    <a:pt x="437" y="311"/>
                  </a:lnTo>
                  <a:lnTo>
                    <a:pt x="439" y="311"/>
                  </a:lnTo>
                  <a:lnTo>
                    <a:pt x="441" y="309"/>
                  </a:lnTo>
                  <a:lnTo>
                    <a:pt x="441" y="309"/>
                  </a:lnTo>
                  <a:lnTo>
                    <a:pt x="441" y="309"/>
                  </a:lnTo>
                  <a:close/>
                  <a:moveTo>
                    <a:pt x="417" y="153"/>
                  </a:moveTo>
                  <a:lnTo>
                    <a:pt x="417" y="153"/>
                  </a:lnTo>
                  <a:lnTo>
                    <a:pt x="417" y="155"/>
                  </a:lnTo>
                  <a:lnTo>
                    <a:pt x="417" y="155"/>
                  </a:lnTo>
                  <a:lnTo>
                    <a:pt x="417" y="153"/>
                  </a:lnTo>
                  <a:lnTo>
                    <a:pt x="417" y="153"/>
                  </a:lnTo>
                  <a:lnTo>
                    <a:pt x="417" y="150"/>
                  </a:lnTo>
                  <a:lnTo>
                    <a:pt x="417" y="148"/>
                  </a:lnTo>
                  <a:lnTo>
                    <a:pt x="417" y="148"/>
                  </a:lnTo>
                  <a:lnTo>
                    <a:pt x="417" y="150"/>
                  </a:lnTo>
                  <a:lnTo>
                    <a:pt x="417" y="153"/>
                  </a:lnTo>
                  <a:lnTo>
                    <a:pt x="417" y="153"/>
                  </a:lnTo>
                  <a:close/>
                  <a:moveTo>
                    <a:pt x="398" y="285"/>
                  </a:moveTo>
                  <a:lnTo>
                    <a:pt x="398" y="287"/>
                  </a:lnTo>
                  <a:lnTo>
                    <a:pt x="396" y="285"/>
                  </a:lnTo>
                  <a:lnTo>
                    <a:pt x="396" y="285"/>
                  </a:lnTo>
                  <a:lnTo>
                    <a:pt x="396" y="285"/>
                  </a:lnTo>
                  <a:lnTo>
                    <a:pt x="394" y="285"/>
                  </a:lnTo>
                  <a:lnTo>
                    <a:pt x="394" y="285"/>
                  </a:lnTo>
                  <a:lnTo>
                    <a:pt x="394" y="285"/>
                  </a:lnTo>
                  <a:lnTo>
                    <a:pt x="394" y="285"/>
                  </a:lnTo>
                  <a:lnTo>
                    <a:pt x="394" y="285"/>
                  </a:lnTo>
                  <a:lnTo>
                    <a:pt x="394" y="283"/>
                  </a:lnTo>
                  <a:lnTo>
                    <a:pt x="394" y="283"/>
                  </a:lnTo>
                  <a:lnTo>
                    <a:pt x="394" y="283"/>
                  </a:lnTo>
                  <a:lnTo>
                    <a:pt x="392" y="281"/>
                  </a:lnTo>
                  <a:lnTo>
                    <a:pt x="390" y="281"/>
                  </a:lnTo>
                  <a:lnTo>
                    <a:pt x="390" y="281"/>
                  </a:lnTo>
                  <a:lnTo>
                    <a:pt x="392" y="283"/>
                  </a:lnTo>
                  <a:lnTo>
                    <a:pt x="392" y="285"/>
                  </a:lnTo>
                  <a:lnTo>
                    <a:pt x="392" y="285"/>
                  </a:lnTo>
                  <a:lnTo>
                    <a:pt x="392" y="287"/>
                  </a:lnTo>
                  <a:lnTo>
                    <a:pt x="392" y="287"/>
                  </a:lnTo>
                  <a:lnTo>
                    <a:pt x="394" y="287"/>
                  </a:lnTo>
                  <a:lnTo>
                    <a:pt x="394" y="287"/>
                  </a:lnTo>
                  <a:lnTo>
                    <a:pt x="394" y="289"/>
                  </a:lnTo>
                  <a:lnTo>
                    <a:pt x="392" y="289"/>
                  </a:lnTo>
                  <a:lnTo>
                    <a:pt x="394" y="289"/>
                  </a:lnTo>
                  <a:lnTo>
                    <a:pt x="396" y="289"/>
                  </a:lnTo>
                  <a:lnTo>
                    <a:pt x="398" y="289"/>
                  </a:lnTo>
                  <a:lnTo>
                    <a:pt x="398" y="289"/>
                  </a:lnTo>
                  <a:lnTo>
                    <a:pt x="398" y="289"/>
                  </a:lnTo>
                  <a:lnTo>
                    <a:pt x="398" y="289"/>
                  </a:lnTo>
                  <a:lnTo>
                    <a:pt x="400" y="289"/>
                  </a:lnTo>
                  <a:lnTo>
                    <a:pt x="400" y="289"/>
                  </a:lnTo>
                  <a:lnTo>
                    <a:pt x="398" y="285"/>
                  </a:lnTo>
                  <a:close/>
                  <a:moveTo>
                    <a:pt x="386" y="262"/>
                  </a:moveTo>
                  <a:lnTo>
                    <a:pt x="386" y="262"/>
                  </a:lnTo>
                  <a:lnTo>
                    <a:pt x="388" y="260"/>
                  </a:lnTo>
                  <a:lnTo>
                    <a:pt x="388" y="260"/>
                  </a:lnTo>
                  <a:lnTo>
                    <a:pt x="386" y="258"/>
                  </a:lnTo>
                  <a:lnTo>
                    <a:pt x="384" y="258"/>
                  </a:lnTo>
                  <a:lnTo>
                    <a:pt x="384" y="258"/>
                  </a:lnTo>
                  <a:lnTo>
                    <a:pt x="384" y="258"/>
                  </a:lnTo>
                  <a:lnTo>
                    <a:pt x="384" y="258"/>
                  </a:lnTo>
                  <a:lnTo>
                    <a:pt x="386" y="260"/>
                  </a:lnTo>
                  <a:lnTo>
                    <a:pt x="386" y="260"/>
                  </a:lnTo>
                  <a:lnTo>
                    <a:pt x="386" y="260"/>
                  </a:lnTo>
                  <a:lnTo>
                    <a:pt x="386" y="260"/>
                  </a:lnTo>
                  <a:lnTo>
                    <a:pt x="386" y="262"/>
                  </a:lnTo>
                  <a:close/>
                  <a:moveTo>
                    <a:pt x="379" y="256"/>
                  </a:moveTo>
                  <a:lnTo>
                    <a:pt x="379" y="258"/>
                  </a:lnTo>
                  <a:lnTo>
                    <a:pt x="381" y="258"/>
                  </a:lnTo>
                  <a:lnTo>
                    <a:pt x="381" y="258"/>
                  </a:lnTo>
                  <a:lnTo>
                    <a:pt x="379" y="258"/>
                  </a:lnTo>
                  <a:lnTo>
                    <a:pt x="379" y="25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6" name="Freeform 30"/>
            <p:cNvSpPr>
              <a:spLocks/>
            </p:cNvSpPr>
            <p:nvPr/>
          </p:nvSpPr>
          <p:spPr bwMode="auto">
            <a:xfrm>
              <a:off x="5853113" y="1196975"/>
              <a:ext cx="0" cy="3175"/>
            </a:xfrm>
            <a:custGeom>
              <a:avLst/>
              <a:gdLst>
                <a:gd name="T0" fmla="*/ 2 h 2"/>
                <a:gd name="T1" fmla="*/ 2 h 2"/>
                <a:gd name="T2" fmla="*/ 2 h 2"/>
                <a:gd name="T3" fmla="*/ 0 h 2"/>
                <a:gd name="T4" fmla="*/ 2 h 2"/>
                <a:gd name="T5" fmla="*/ 2 h 2"/>
              </a:gdLst>
              <a:ahLst/>
              <a:cxnLst>
                <a:cxn ang="0">
                  <a:pos x="0" y="T0"/>
                </a:cxn>
                <a:cxn ang="0">
                  <a:pos x="0" y="T1"/>
                </a:cxn>
                <a:cxn ang="0">
                  <a:pos x="0" y="T2"/>
                </a:cxn>
                <a:cxn ang="0">
                  <a:pos x="0" y="T3"/>
                </a:cxn>
                <a:cxn ang="0">
                  <a:pos x="0" y="T4"/>
                </a:cxn>
                <a:cxn ang="0">
                  <a:pos x="0" y="T5"/>
                </a:cxn>
              </a:cxnLst>
              <a:rect l="0" t="0" r="r" b="b"/>
              <a:pathLst>
                <a:path h="2">
                  <a:moveTo>
                    <a:pt x="0" y="2"/>
                  </a:moveTo>
                  <a:lnTo>
                    <a:pt x="0" y="2"/>
                  </a:lnTo>
                  <a:lnTo>
                    <a:pt x="0" y="2"/>
                  </a:lnTo>
                  <a:lnTo>
                    <a:pt x="0" y="0"/>
                  </a:lnTo>
                  <a:lnTo>
                    <a:pt x="0" y="2"/>
                  </a:lnTo>
                  <a:lnTo>
                    <a:pt x="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7" name="Freeform 31"/>
            <p:cNvSpPr>
              <a:spLocks/>
            </p:cNvSpPr>
            <p:nvPr/>
          </p:nvSpPr>
          <p:spPr bwMode="auto">
            <a:xfrm>
              <a:off x="5846763" y="1203325"/>
              <a:ext cx="3175" cy="0"/>
            </a:xfrm>
            <a:custGeom>
              <a:avLst/>
              <a:gdLst>
                <a:gd name="T0" fmla="*/ 2 w 2"/>
                <a:gd name="T1" fmla="*/ 0 w 2"/>
                <a:gd name="T2" fmla="*/ 0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0" y="0"/>
                  </a:lnTo>
                  <a:lnTo>
                    <a:pt x="0" y="0"/>
                  </a:lnTo>
                  <a:lnTo>
                    <a:pt x="2"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8" name="Freeform 32"/>
            <p:cNvSpPr>
              <a:spLocks/>
            </p:cNvSpPr>
            <p:nvPr/>
          </p:nvSpPr>
          <p:spPr bwMode="auto">
            <a:xfrm>
              <a:off x="5867400" y="1200150"/>
              <a:ext cx="3175" cy="3175"/>
            </a:xfrm>
            <a:custGeom>
              <a:avLst/>
              <a:gdLst>
                <a:gd name="T0" fmla="*/ 2 w 2"/>
                <a:gd name="T1" fmla="*/ 0 h 2"/>
                <a:gd name="T2" fmla="*/ 2 w 2"/>
                <a:gd name="T3" fmla="*/ 2 h 2"/>
                <a:gd name="T4" fmla="*/ 0 w 2"/>
                <a:gd name="T5" fmla="*/ 0 h 2"/>
                <a:gd name="T6" fmla="*/ 2 w 2"/>
                <a:gd name="T7" fmla="*/ 0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lnTo>
                    <a:pt x="2" y="2"/>
                  </a:lnTo>
                  <a:lnTo>
                    <a:pt x="0"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39" name="Rectangle 33"/>
            <p:cNvSpPr>
              <a:spLocks noChangeArrowheads="1"/>
            </p:cNvSpPr>
            <p:nvPr/>
          </p:nvSpPr>
          <p:spPr bwMode="auto">
            <a:xfrm>
              <a:off x="5840413" y="1216025"/>
              <a:ext cx="1588" cy="1587"/>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0" name="Rectangle 34"/>
            <p:cNvSpPr>
              <a:spLocks noChangeArrowheads="1"/>
            </p:cNvSpPr>
            <p:nvPr/>
          </p:nvSpPr>
          <p:spPr bwMode="auto">
            <a:xfrm>
              <a:off x="5908675" y="1216025"/>
              <a:ext cx="1588" cy="3175"/>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1" name="Freeform 35"/>
            <p:cNvSpPr>
              <a:spLocks/>
            </p:cNvSpPr>
            <p:nvPr/>
          </p:nvSpPr>
          <p:spPr bwMode="auto">
            <a:xfrm>
              <a:off x="5913438" y="12192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2" name="Freeform 36"/>
            <p:cNvSpPr>
              <a:spLocks/>
            </p:cNvSpPr>
            <p:nvPr/>
          </p:nvSpPr>
          <p:spPr bwMode="auto">
            <a:xfrm>
              <a:off x="5803900" y="1331913"/>
              <a:ext cx="0" cy="3175"/>
            </a:xfrm>
            <a:custGeom>
              <a:avLst/>
              <a:gdLst>
                <a:gd name="T0" fmla="*/ 0 h 2"/>
                <a:gd name="T1" fmla="*/ 2 h 2"/>
                <a:gd name="T2" fmla="*/ 0 h 2"/>
                <a:gd name="T3" fmla="*/ 0 h 2"/>
                <a:gd name="T4" fmla="*/ 0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lnTo>
                    <a:pt x="0" y="2"/>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3" name="Freeform 37"/>
            <p:cNvSpPr>
              <a:spLocks/>
            </p:cNvSpPr>
            <p:nvPr/>
          </p:nvSpPr>
          <p:spPr bwMode="auto">
            <a:xfrm>
              <a:off x="5815013" y="1347788"/>
              <a:ext cx="3175"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4" name="Freeform 38"/>
            <p:cNvSpPr>
              <a:spLocks/>
            </p:cNvSpPr>
            <p:nvPr/>
          </p:nvSpPr>
          <p:spPr bwMode="auto">
            <a:xfrm>
              <a:off x="5830888" y="1373188"/>
              <a:ext cx="0" cy="3175"/>
            </a:xfrm>
            <a:custGeom>
              <a:avLst/>
              <a:gdLst>
                <a:gd name="T0" fmla="*/ 0 h 2"/>
                <a:gd name="T1" fmla="*/ 2 h 2"/>
                <a:gd name="T2" fmla="*/ 0 h 2"/>
                <a:gd name="T3" fmla="*/ 0 h 2"/>
                <a:gd name="T4" fmla="*/ 0 h 2"/>
                <a:gd name="T5" fmla="*/ 0 h 2"/>
              </a:gdLst>
              <a:ahLst/>
              <a:cxnLst>
                <a:cxn ang="0">
                  <a:pos x="0" y="T0"/>
                </a:cxn>
                <a:cxn ang="0">
                  <a:pos x="0" y="T1"/>
                </a:cxn>
                <a:cxn ang="0">
                  <a:pos x="0" y="T2"/>
                </a:cxn>
                <a:cxn ang="0">
                  <a:pos x="0" y="T3"/>
                </a:cxn>
                <a:cxn ang="0">
                  <a:pos x="0" y="T4"/>
                </a:cxn>
                <a:cxn ang="0">
                  <a:pos x="0" y="T5"/>
                </a:cxn>
              </a:cxnLst>
              <a:rect l="0" t="0" r="r" b="b"/>
              <a:pathLst>
                <a:path h="2">
                  <a:moveTo>
                    <a:pt x="0" y="0"/>
                  </a:moveTo>
                  <a:lnTo>
                    <a:pt x="0" y="2"/>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5" name="Freeform 39"/>
            <p:cNvSpPr>
              <a:spLocks/>
            </p:cNvSpPr>
            <p:nvPr/>
          </p:nvSpPr>
          <p:spPr bwMode="auto">
            <a:xfrm>
              <a:off x="5834063" y="138112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6" name="Rectangle 40"/>
            <p:cNvSpPr>
              <a:spLocks noChangeArrowheads="1"/>
            </p:cNvSpPr>
            <p:nvPr/>
          </p:nvSpPr>
          <p:spPr bwMode="auto">
            <a:xfrm>
              <a:off x="5837238" y="1387475"/>
              <a:ext cx="1588" cy="1587"/>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7" name="Freeform 41"/>
            <p:cNvSpPr>
              <a:spLocks/>
            </p:cNvSpPr>
            <p:nvPr/>
          </p:nvSpPr>
          <p:spPr bwMode="auto">
            <a:xfrm>
              <a:off x="5843588" y="1400175"/>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8" name="Rectangle 42"/>
            <p:cNvSpPr>
              <a:spLocks noChangeArrowheads="1"/>
            </p:cNvSpPr>
            <p:nvPr/>
          </p:nvSpPr>
          <p:spPr bwMode="auto">
            <a:xfrm>
              <a:off x="5843588" y="1403350"/>
              <a:ext cx="1588" cy="1587"/>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49" name="Rectangle 43"/>
            <p:cNvSpPr>
              <a:spLocks noChangeArrowheads="1"/>
            </p:cNvSpPr>
            <p:nvPr/>
          </p:nvSpPr>
          <p:spPr bwMode="auto">
            <a:xfrm>
              <a:off x="5846763" y="1412875"/>
              <a:ext cx="1588" cy="1587"/>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0" name="Freeform 44"/>
            <p:cNvSpPr>
              <a:spLocks/>
            </p:cNvSpPr>
            <p:nvPr/>
          </p:nvSpPr>
          <p:spPr bwMode="auto">
            <a:xfrm>
              <a:off x="5846763" y="1416050"/>
              <a:ext cx="3175" cy="0"/>
            </a:xfrm>
            <a:custGeom>
              <a:avLst/>
              <a:gdLst>
                <a:gd name="T0" fmla="*/ 2 w 2"/>
                <a:gd name="T1" fmla="*/ 2 w 2"/>
                <a:gd name="T2" fmla="*/ 0 w 2"/>
                <a:gd name="T3" fmla="*/ 2 w 2"/>
                <a:gd name="T4" fmla="*/ 2 w 2"/>
              </a:gdLst>
              <a:ahLst/>
              <a:cxnLst>
                <a:cxn ang="0">
                  <a:pos x="T0" y="0"/>
                </a:cxn>
                <a:cxn ang="0">
                  <a:pos x="T1" y="0"/>
                </a:cxn>
                <a:cxn ang="0">
                  <a:pos x="T2" y="0"/>
                </a:cxn>
                <a:cxn ang="0">
                  <a:pos x="T3" y="0"/>
                </a:cxn>
                <a:cxn ang="0">
                  <a:pos x="T4" y="0"/>
                </a:cxn>
              </a:cxnLst>
              <a:rect l="0" t="0" r="r" b="b"/>
              <a:pathLst>
                <a:path w="2">
                  <a:moveTo>
                    <a:pt x="2" y="0"/>
                  </a:moveTo>
                  <a:lnTo>
                    <a:pt x="2" y="0"/>
                  </a:lnTo>
                  <a:lnTo>
                    <a:pt x="0"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1" name="Freeform 45"/>
            <p:cNvSpPr>
              <a:spLocks/>
            </p:cNvSpPr>
            <p:nvPr/>
          </p:nvSpPr>
          <p:spPr bwMode="auto">
            <a:xfrm>
              <a:off x="5849938" y="1422400"/>
              <a:ext cx="0" cy="3175"/>
            </a:xfrm>
            <a:custGeom>
              <a:avLst/>
              <a:gdLst>
                <a:gd name="T0" fmla="*/ 0 h 2"/>
                <a:gd name="T1" fmla="*/ 2 h 2"/>
                <a:gd name="T2" fmla="*/ 0 h 2"/>
                <a:gd name="T3" fmla="*/ 0 h 2"/>
                <a:gd name="T4" fmla="*/ 0 h 2"/>
              </a:gdLst>
              <a:ahLst/>
              <a:cxnLst>
                <a:cxn ang="0">
                  <a:pos x="0" y="T0"/>
                </a:cxn>
                <a:cxn ang="0">
                  <a:pos x="0" y="T1"/>
                </a:cxn>
                <a:cxn ang="0">
                  <a:pos x="0" y="T2"/>
                </a:cxn>
                <a:cxn ang="0">
                  <a:pos x="0" y="T3"/>
                </a:cxn>
                <a:cxn ang="0">
                  <a:pos x="0" y="T4"/>
                </a:cxn>
              </a:cxnLst>
              <a:rect l="0" t="0" r="r" b="b"/>
              <a:pathLst>
                <a:path h="2">
                  <a:moveTo>
                    <a:pt x="0" y="0"/>
                  </a:moveTo>
                  <a:lnTo>
                    <a:pt x="0" y="2"/>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2" name="Freeform 46"/>
            <p:cNvSpPr>
              <a:spLocks/>
            </p:cNvSpPr>
            <p:nvPr/>
          </p:nvSpPr>
          <p:spPr bwMode="auto">
            <a:xfrm>
              <a:off x="6373813" y="1714500"/>
              <a:ext cx="6350" cy="3175"/>
            </a:xfrm>
            <a:custGeom>
              <a:avLst/>
              <a:gdLst>
                <a:gd name="T0" fmla="*/ 4 w 4"/>
                <a:gd name="T1" fmla="*/ 0 h 2"/>
                <a:gd name="T2" fmla="*/ 4 w 4"/>
                <a:gd name="T3" fmla="*/ 2 h 2"/>
                <a:gd name="T4" fmla="*/ 2 w 4"/>
                <a:gd name="T5" fmla="*/ 2 h 2"/>
                <a:gd name="T6" fmla="*/ 2 w 4"/>
                <a:gd name="T7" fmla="*/ 0 h 2"/>
                <a:gd name="T8" fmla="*/ 0 w 4"/>
                <a:gd name="T9" fmla="*/ 0 h 2"/>
                <a:gd name="T10" fmla="*/ 2 w 4"/>
                <a:gd name="T11" fmla="*/ 0 h 2"/>
                <a:gd name="T12" fmla="*/ 4 w 4"/>
                <a:gd name="T13" fmla="*/ 0 h 2"/>
                <a:gd name="T14" fmla="*/ 4 w 4"/>
                <a:gd name="T15" fmla="*/ 0 h 2"/>
                <a:gd name="T16" fmla="*/ 4 w 4"/>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2">
                  <a:moveTo>
                    <a:pt x="4" y="0"/>
                  </a:moveTo>
                  <a:lnTo>
                    <a:pt x="4" y="2"/>
                  </a:lnTo>
                  <a:lnTo>
                    <a:pt x="2" y="2"/>
                  </a:lnTo>
                  <a:lnTo>
                    <a:pt x="2" y="0"/>
                  </a:lnTo>
                  <a:lnTo>
                    <a:pt x="0" y="0"/>
                  </a:lnTo>
                  <a:lnTo>
                    <a:pt x="2" y="0"/>
                  </a:lnTo>
                  <a:lnTo>
                    <a:pt x="4" y="0"/>
                  </a:lnTo>
                  <a:lnTo>
                    <a:pt x="4" y="0"/>
                  </a:lnTo>
                  <a:lnTo>
                    <a:pt x="4"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3" name="Freeform 47"/>
            <p:cNvSpPr>
              <a:spLocks/>
            </p:cNvSpPr>
            <p:nvPr/>
          </p:nvSpPr>
          <p:spPr bwMode="auto">
            <a:xfrm>
              <a:off x="5594350" y="1782763"/>
              <a:ext cx="0" cy="4762"/>
            </a:xfrm>
            <a:custGeom>
              <a:avLst/>
              <a:gdLst>
                <a:gd name="T0" fmla="*/ 3 h 3"/>
                <a:gd name="T1" fmla="*/ 3 h 3"/>
                <a:gd name="T2" fmla="*/ 0 h 3"/>
                <a:gd name="T3" fmla="*/ 3 h 3"/>
                <a:gd name="T4" fmla="*/ 3 h 3"/>
              </a:gdLst>
              <a:ahLst/>
              <a:cxnLst>
                <a:cxn ang="0">
                  <a:pos x="0" y="T0"/>
                </a:cxn>
                <a:cxn ang="0">
                  <a:pos x="0" y="T1"/>
                </a:cxn>
                <a:cxn ang="0">
                  <a:pos x="0" y="T2"/>
                </a:cxn>
                <a:cxn ang="0">
                  <a:pos x="0" y="T3"/>
                </a:cxn>
                <a:cxn ang="0">
                  <a:pos x="0" y="T4"/>
                </a:cxn>
              </a:cxnLst>
              <a:rect l="0" t="0" r="r" b="b"/>
              <a:pathLst>
                <a:path h="3">
                  <a:moveTo>
                    <a:pt x="0" y="3"/>
                  </a:moveTo>
                  <a:lnTo>
                    <a:pt x="0" y="3"/>
                  </a:lnTo>
                  <a:lnTo>
                    <a:pt x="0" y="0"/>
                  </a:lnTo>
                  <a:lnTo>
                    <a:pt x="0" y="3"/>
                  </a:lnTo>
                  <a:lnTo>
                    <a:pt x="0"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4" name="Rectangle 48"/>
            <p:cNvSpPr>
              <a:spLocks noChangeArrowheads="1"/>
            </p:cNvSpPr>
            <p:nvPr/>
          </p:nvSpPr>
          <p:spPr bwMode="auto">
            <a:xfrm>
              <a:off x="5584825" y="1787525"/>
              <a:ext cx="1588" cy="1587"/>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5" name="Rectangle 49"/>
            <p:cNvSpPr>
              <a:spLocks noChangeArrowheads="1"/>
            </p:cNvSpPr>
            <p:nvPr/>
          </p:nvSpPr>
          <p:spPr bwMode="auto">
            <a:xfrm>
              <a:off x="5568950" y="1793875"/>
              <a:ext cx="3175" cy="1587"/>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6" name="Freeform 50"/>
            <p:cNvSpPr>
              <a:spLocks/>
            </p:cNvSpPr>
            <p:nvPr/>
          </p:nvSpPr>
          <p:spPr bwMode="auto">
            <a:xfrm>
              <a:off x="5565775" y="1793875"/>
              <a:ext cx="0" cy="3175"/>
            </a:xfrm>
            <a:custGeom>
              <a:avLst/>
              <a:gdLst>
                <a:gd name="T0" fmla="*/ 2 h 2"/>
                <a:gd name="T1" fmla="*/ 2 h 2"/>
                <a:gd name="T2" fmla="*/ 0 h 2"/>
                <a:gd name="T3" fmla="*/ 2 h 2"/>
                <a:gd name="T4" fmla="*/ 2 h 2"/>
              </a:gdLst>
              <a:ahLst/>
              <a:cxnLst>
                <a:cxn ang="0">
                  <a:pos x="0" y="T0"/>
                </a:cxn>
                <a:cxn ang="0">
                  <a:pos x="0" y="T1"/>
                </a:cxn>
                <a:cxn ang="0">
                  <a:pos x="0" y="T2"/>
                </a:cxn>
                <a:cxn ang="0">
                  <a:pos x="0" y="T3"/>
                </a:cxn>
                <a:cxn ang="0">
                  <a:pos x="0" y="T4"/>
                </a:cxn>
              </a:cxnLst>
              <a:rect l="0" t="0" r="r" b="b"/>
              <a:pathLst>
                <a:path h="2">
                  <a:moveTo>
                    <a:pt x="0" y="2"/>
                  </a:moveTo>
                  <a:lnTo>
                    <a:pt x="0" y="2"/>
                  </a:lnTo>
                  <a:lnTo>
                    <a:pt x="0" y="0"/>
                  </a:lnTo>
                  <a:lnTo>
                    <a:pt x="0" y="2"/>
                  </a:lnTo>
                  <a:lnTo>
                    <a:pt x="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7" name="Freeform 51"/>
            <p:cNvSpPr>
              <a:spLocks/>
            </p:cNvSpPr>
            <p:nvPr/>
          </p:nvSpPr>
          <p:spPr bwMode="auto">
            <a:xfrm>
              <a:off x="5538788" y="1806575"/>
              <a:ext cx="3175" cy="0"/>
            </a:xfrm>
            <a:custGeom>
              <a:avLst/>
              <a:gdLst>
                <a:gd name="T0" fmla="*/ 2 w 2"/>
                <a:gd name="T1" fmla="*/ 0 w 2"/>
                <a:gd name="T2" fmla="*/ 2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0" y="0"/>
                  </a:lnTo>
                  <a:lnTo>
                    <a:pt x="2" y="0"/>
                  </a:lnTo>
                  <a:lnTo>
                    <a:pt x="2"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8" name="Rectangle 52"/>
            <p:cNvSpPr>
              <a:spLocks noChangeArrowheads="1"/>
            </p:cNvSpPr>
            <p:nvPr/>
          </p:nvSpPr>
          <p:spPr bwMode="auto">
            <a:xfrm>
              <a:off x="5726113" y="1828800"/>
              <a:ext cx="3175" cy="1587"/>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59" name="Freeform 53"/>
            <p:cNvSpPr>
              <a:spLocks/>
            </p:cNvSpPr>
            <p:nvPr/>
          </p:nvSpPr>
          <p:spPr bwMode="auto">
            <a:xfrm>
              <a:off x="6216650" y="1806575"/>
              <a:ext cx="6350" cy="3175"/>
            </a:xfrm>
            <a:custGeom>
              <a:avLst/>
              <a:gdLst>
                <a:gd name="T0" fmla="*/ 4 w 4"/>
                <a:gd name="T1" fmla="*/ 0 h 2"/>
                <a:gd name="T2" fmla="*/ 2 w 4"/>
                <a:gd name="T3" fmla="*/ 2 h 2"/>
                <a:gd name="T4" fmla="*/ 2 w 4"/>
                <a:gd name="T5" fmla="*/ 2 h 2"/>
                <a:gd name="T6" fmla="*/ 0 w 4"/>
                <a:gd name="T7" fmla="*/ 0 h 2"/>
                <a:gd name="T8" fmla="*/ 0 w 4"/>
                <a:gd name="T9" fmla="*/ 0 h 2"/>
                <a:gd name="T10" fmla="*/ 4 w 4"/>
                <a:gd name="T11" fmla="*/ 0 h 2"/>
                <a:gd name="T12" fmla="*/ 4 w 4"/>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0"/>
                  </a:moveTo>
                  <a:lnTo>
                    <a:pt x="2" y="2"/>
                  </a:lnTo>
                  <a:lnTo>
                    <a:pt x="2" y="2"/>
                  </a:lnTo>
                  <a:lnTo>
                    <a:pt x="0" y="0"/>
                  </a:lnTo>
                  <a:lnTo>
                    <a:pt x="0" y="0"/>
                  </a:lnTo>
                  <a:lnTo>
                    <a:pt x="4" y="0"/>
                  </a:lnTo>
                  <a:lnTo>
                    <a:pt x="4"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0" name="Freeform 54"/>
            <p:cNvSpPr>
              <a:spLocks/>
            </p:cNvSpPr>
            <p:nvPr/>
          </p:nvSpPr>
          <p:spPr bwMode="auto">
            <a:xfrm>
              <a:off x="5559425" y="1874838"/>
              <a:ext cx="3175" cy="0"/>
            </a:xfrm>
            <a:custGeom>
              <a:avLst/>
              <a:gdLst>
                <a:gd name="T0" fmla="*/ 2 w 2"/>
                <a:gd name="T1" fmla="*/ 2 w 2"/>
                <a:gd name="T2" fmla="*/ 0 w 2"/>
                <a:gd name="T3" fmla="*/ 2 w 2"/>
                <a:gd name="T4" fmla="*/ 2 w 2"/>
                <a:gd name="T5" fmla="*/ 2 w 2"/>
              </a:gdLst>
              <a:ahLst/>
              <a:cxnLst>
                <a:cxn ang="0">
                  <a:pos x="T0" y="0"/>
                </a:cxn>
                <a:cxn ang="0">
                  <a:pos x="T1" y="0"/>
                </a:cxn>
                <a:cxn ang="0">
                  <a:pos x="T2" y="0"/>
                </a:cxn>
                <a:cxn ang="0">
                  <a:pos x="T3" y="0"/>
                </a:cxn>
                <a:cxn ang="0">
                  <a:pos x="T4" y="0"/>
                </a:cxn>
                <a:cxn ang="0">
                  <a:pos x="T5" y="0"/>
                </a:cxn>
              </a:cxnLst>
              <a:rect l="0" t="0" r="r" b="b"/>
              <a:pathLst>
                <a:path w="2">
                  <a:moveTo>
                    <a:pt x="2" y="0"/>
                  </a:moveTo>
                  <a:lnTo>
                    <a:pt x="2" y="0"/>
                  </a:lnTo>
                  <a:lnTo>
                    <a:pt x="0" y="0"/>
                  </a:lnTo>
                  <a:lnTo>
                    <a:pt x="2"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1" name="Rectangle 55"/>
            <p:cNvSpPr>
              <a:spLocks noChangeArrowheads="1"/>
            </p:cNvSpPr>
            <p:nvPr/>
          </p:nvSpPr>
          <p:spPr bwMode="auto">
            <a:xfrm>
              <a:off x="5562600" y="1874838"/>
              <a:ext cx="1588" cy="1587"/>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2" name="Rectangle 56"/>
            <p:cNvSpPr>
              <a:spLocks noChangeArrowheads="1"/>
            </p:cNvSpPr>
            <p:nvPr/>
          </p:nvSpPr>
          <p:spPr bwMode="auto">
            <a:xfrm>
              <a:off x="5562600" y="1874838"/>
              <a:ext cx="1588" cy="1587"/>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3" name="Freeform 57"/>
            <p:cNvSpPr>
              <a:spLocks/>
            </p:cNvSpPr>
            <p:nvPr/>
          </p:nvSpPr>
          <p:spPr bwMode="auto">
            <a:xfrm>
              <a:off x="5559425" y="1871663"/>
              <a:ext cx="3175" cy="3175"/>
            </a:xfrm>
            <a:custGeom>
              <a:avLst/>
              <a:gdLst>
                <a:gd name="T0" fmla="*/ 2 w 2"/>
                <a:gd name="T1" fmla="*/ 2 h 2"/>
                <a:gd name="T2" fmla="*/ 0 w 2"/>
                <a:gd name="T3" fmla="*/ 0 h 2"/>
                <a:gd name="T4" fmla="*/ 0 w 2"/>
                <a:gd name="T5" fmla="*/ 0 h 2"/>
                <a:gd name="T6" fmla="*/ 2 w 2"/>
                <a:gd name="T7" fmla="*/ 0 h 2"/>
                <a:gd name="T8" fmla="*/ 2 w 2"/>
                <a:gd name="T9" fmla="*/ 2 h 2"/>
                <a:gd name="T10" fmla="*/ 2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2" y="2"/>
                  </a:moveTo>
                  <a:lnTo>
                    <a:pt x="0" y="0"/>
                  </a:lnTo>
                  <a:lnTo>
                    <a:pt x="0" y="0"/>
                  </a:lnTo>
                  <a:lnTo>
                    <a:pt x="2" y="0"/>
                  </a:lnTo>
                  <a:lnTo>
                    <a:pt x="2" y="2"/>
                  </a:lnTo>
                  <a:lnTo>
                    <a:pt x="2"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4" name="Rectangle 58"/>
            <p:cNvSpPr>
              <a:spLocks noChangeArrowheads="1"/>
            </p:cNvSpPr>
            <p:nvPr/>
          </p:nvSpPr>
          <p:spPr bwMode="auto">
            <a:xfrm>
              <a:off x="5745163" y="1862138"/>
              <a:ext cx="1588" cy="3175"/>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5" name="Freeform 59"/>
            <p:cNvSpPr>
              <a:spLocks/>
            </p:cNvSpPr>
            <p:nvPr/>
          </p:nvSpPr>
          <p:spPr bwMode="auto">
            <a:xfrm>
              <a:off x="6243638" y="1822450"/>
              <a:ext cx="6350" cy="6350"/>
            </a:xfrm>
            <a:custGeom>
              <a:avLst/>
              <a:gdLst>
                <a:gd name="T0" fmla="*/ 4 w 4"/>
                <a:gd name="T1" fmla="*/ 4 h 4"/>
                <a:gd name="T2" fmla="*/ 2 w 4"/>
                <a:gd name="T3" fmla="*/ 4 h 4"/>
                <a:gd name="T4" fmla="*/ 2 w 4"/>
                <a:gd name="T5" fmla="*/ 4 h 4"/>
                <a:gd name="T6" fmla="*/ 0 w 4"/>
                <a:gd name="T7" fmla="*/ 4 h 4"/>
                <a:gd name="T8" fmla="*/ 2 w 4"/>
                <a:gd name="T9" fmla="*/ 2 h 4"/>
                <a:gd name="T10" fmla="*/ 2 w 4"/>
                <a:gd name="T11" fmla="*/ 2 h 4"/>
                <a:gd name="T12" fmla="*/ 2 w 4"/>
                <a:gd name="T13" fmla="*/ 2 h 4"/>
                <a:gd name="T14" fmla="*/ 4 w 4"/>
                <a:gd name="T15" fmla="*/ 0 h 4"/>
                <a:gd name="T16" fmla="*/ 4 w 4"/>
                <a:gd name="T17" fmla="*/ 2 h 4"/>
                <a:gd name="T18" fmla="*/ 4 w 4"/>
                <a:gd name="T19" fmla="*/ 2 h 4"/>
                <a:gd name="T20" fmla="*/ 4 w 4"/>
                <a:gd name="T21" fmla="*/ 4 h 4"/>
                <a:gd name="T22" fmla="*/ 4 w 4"/>
                <a:gd name="T2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4">
                  <a:moveTo>
                    <a:pt x="4" y="4"/>
                  </a:moveTo>
                  <a:lnTo>
                    <a:pt x="2" y="4"/>
                  </a:lnTo>
                  <a:lnTo>
                    <a:pt x="2" y="4"/>
                  </a:lnTo>
                  <a:lnTo>
                    <a:pt x="0" y="4"/>
                  </a:lnTo>
                  <a:lnTo>
                    <a:pt x="2" y="2"/>
                  </a:lnTo>
                  <a:lnTo>
                    <a:pt x="2" y="2"/>
                  </a:lnTo>
                  <a:lnTo>
                    <a:pt x="2" y="2"/>
                  </a:lnTo>
                  <a:lnTo>
                    <a:pt x="4" y="0"/>
                  </a:lnTo>
                  <a:lnTo>
                    <a:pt x="4" y="2"/>
                  </a:lnTo>
                  <a:lnTo>
                    <a:pt x="4" y="2"/>
                  </a:lnTo>
                  <a:lnTo>
                    <a:pt x="4" y="4"/>
                  </a:lnTo>
                  <a:lnTo>
                    <a:pt x="4"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6" name="Freeform 60"/>
            <p:cNvSpPr>
              <a:spLocks/>
            </p:cNvSpPr>
            <p:nvPr/>
          </p:nvSpPr>
          <p:spPr bwMode="auto">
            <a:xfrm>
              <a:off x="5899150" y="1212850"/>
              <a:ext cx="3175" cy="3175"/>
            </a:xfrm>
            <a:custGeom>
              <a:avLst/>
              <a:gdLst>
                <a:gd name="T0" fmla="*/ 0 w 2"/>
                <a:gd name="T1" fmla="*/ 0 h 2"/>
                <a:gd name="T2" fmla="*/ 0 w 2"/>
                <a:gd name="T3" fmla="*/ 0 h 2"/>
                <a:gd name="T4" fmla="*/ 2 w 2"/>
                <a:gd name="T5" fmla="*/ 0 h 2"/>
                <a:gd name="T6" fmla="*/ 2 w 2"/>
                <a:gd name="T7" fmla="*/ 2 h 2"/>
                <a:gd name="T8" fmla="*/ 0 w 2"/>
                <a:gd name="T9" fmla="*/ 2 h 2"/>
                <a:gd name="T10" fmla="*/ 0 w 2"/>
                <a:gd name="T11" fmla="*/ 2 h 2"/>
                <a:gd name="T12" fmla="*/ 0 w 2"/>
                <a:gd name="T13" fmla="*/ 2 h 2"/>
                <a:gd name="T14" fmla="*/ 0 w 2"/>
                <a:gd name="T15" fmla="*/ 0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lnTo>
                    <a:pt x="0" y="0"/>
                  </a:lnTo>
                  <a:lnTo>
                    <a:pt x="2" y="0"/>
                  </a:lnTo>
                  <a:lnTo>
                    <a:pt x="2" y="2"/>
                  </a:lnTo>
                  <a:lnTo>
                    <a:pt x="0" y="2"/>
                  </a:lnTo>
                  <a:lnTo>
                    <a:pt x="0" y="2"/>
                  </a:lnTo>
                  <a:lnTo>
                    <a:pt x="0" y="2"/>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7" name="Freeform 61"/>
            <p:cNvSpPr>
              <a:spLocks/>
            </p:cNvSpPr>
            <p:nvPr/>
          </p:nvSpPr>
          <p:spPr bwMode="auto">
            <a:xfrm>
              <a:off x="5830888" y="137318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8" name="Freeform 62"/>
            <p:cNvSpPr>
              <a:spLocks/>
            </p:cNvSpPr>
            <p:nvPr/>
          </p:nvSpPr>
          <p:spPr bwMode="auto">
            <a:xfrm>
              <a:off x="5611813" y="1779588"/>
              <a:ext cx="3175" cy="0"/>
            </a:xfrm>
            <a:custGeom>
              <a:avLst/>
              <a:gdLst>
                <a:gd name="T0" fmla="*/ 0 w 2"/>
                <a:gd name="T1" fmla="*/ 0 w 2"/>
                <a:gd name="T2" fmla="*/ 0 w 2"/>
                <a:gd name="T3" fmla="*/ 2 w 2"/>
                <a:gd name="T4" fmla="*/ 0 w 2"/>
                <a:gd name="T5" fmla="*/ 0 w 2"/>
                <a:gd name="T6" fmla="*/ 0 w 2"/>
                <a:gd name="T7" fmla="*/ 0 w 2"/>
                <a:gd name="T8" fmla="*/ 0 w 2"/>
                <a:gd name="T9" fmla="*/ 0 w 2"/>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2">
                  <a:moveTo>
                    <a:pt x="0" y="0"/>
                  </a:moveTo>
                  <a:lnTo>
                    <a:pt x="0" y="0"/>
                  </a:lnTo>
                  <a:lnTo>
                    <a:pt x="0" y="0"/>
                  </a:lnTo>
                  <a:lnTo>
                    <a:pt x="2"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69" name="Freeform 63"/>
            <p:cNvSpPr>
              <a:spLocks/>
            </p:cNvSpPr>
            <p:nvPr/>
          </p:nvSpPr>
          <p:spPr bwMode="auto">
            <a:xfrm>
              <a:off x="5899150" y="1212850"/>
              <a:ext cx="3175" cy="3175"/>
            </a:xfrm>
            <a:custGeom>
              <a:avLst/>
              <a:gdLst>
                <a:gd name="T0" fmla="*/ 0 w 2"/>
                <a:gd name="T1" fmla="*/ 0 h 2"/>
                <a:gd name="T2" fmla="*/ 0 w 2"/>
                <a:gd name="T3" fmla="*/ 0 h 2"/>
                <a:gd name="T4" fmla="*/ 2 w 2"/>
                <a:gd name="T5" fmla="*/ 0 h 2"/>
                <a:gd name="T6" fmla="*/ 2 w 2"/>
                <a:gd name="T7" fmla="*/ 2 h 2"/>
                <a:gd name="T8" fmla="*/ 0 w 2"/>
                <a:gd name="T9" fmla="*/ 2 h 2"/>
                <a:gd name="T10" fmla="*/ 0 w 2"/>
                <a:gd name="T11" fmla="*/ 2 h 2"/>
                <a:gd name="T12" fmla="*/ 0 w 2"/>
                <a:gd name="T13" fmla="*/ 2 h 2"/>
                <a:gd name="T14" fmla="*/ 0 w 2"/>
                <a:gd name="T15" fmla="*/ 0 h 2"/>
                <a:gd name="T16" fmla="*/ 0 w 2"/>
                <a:gd name="T17" fmla="*/ 0 h 2"/>
                <a:gd name="T18" fmla="*/ 0 w 2"/>
                <a:gd name="T19"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2">
                  <a:moveTo>
                    <a:pt x="0" y="0"/>
                  </a:moveTo>
                  <a:lnTo>
                    <a:pt x="0" y="0"/>
                  </a:lnTo>
                  <a:lnTo>
                    <a:pt x="2" y="0"/>
                  </a:lnTo>
                  <a:lnTo>
                    <a:pt x="2" y="2"/>
                  </a:lnTo>
                  <a:lnTo>
                    <a:pt x="0" y="2"/>
                  </a:lnTo>
                  <a:lnTo>
                    <a:pt x="0" y="2"/>
                  </a:lnTo>
                  <a:lnTo>
                    <a:pt x="0" y="2"/>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0" name="Freeform 64"/>
            <p:cNvSpPr>
              <a:spLocks/>
            </p:cNvSpPr>
            <p:nvPr/>
          </p:nvSpPr>
          <p:spPr bwMode="auto">
            <a:xfrm>
              <a:off x="5830888" y="1373188"/>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1" name="Freeform 65"/>
            <p:cNvSpPr>
              <a:spLocks/>
            </p:cNvSpPr>
            <p:nvPr/>
          </p:nvSpPr>
          <p:spPr bwMode="auto">
            <a:xfrm>
              <a:off x="5611813" y="1779588"/>
              <a:ext cx="3175" cy="0"/>
            </a:xfrm>
            <a:custGeom>
              <a:avLst/>
              <a:gdLst>
                <a:gd name="T0" fmla="*/ 0 w 2"/>
                <a:gd name="T1" fmla="*/ 0 w 2"/>
                <a:gd name="T2" fmla="*/ 0 w 2"/>
                <a:gd name="T3" fmla="*/ 2 w 2"/>
                <a:gd name="T4" fmla="*/ 0 w 2"/>
                <a:gd name="T5" fmla="*/ 0 w 2"/>
                <a:gd name="T6" fmla="*/ 0 w 2"/>
                <a:gd name="T7" fmla="*/ 0 w 2"/>
                <a:gd name="T8" fmla="*/ 0 w 2"/>
                <a:gd name="T9" fmla="*/ 0 w 2"/>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2">
                  <a:moveTo>
                    <a:pt x="0" y="0"/>
                  </a:moveTo>
                  <a:lnTo>
                    <a:pt x="0" y="0"/>
                  </a:lnTo>
                  <a:lnTo>
                    <a:pt x="0" y="0"/>
                  </a:lnTo>
                  <a:lnTo>
                    <a:pt x="2"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2" name="Freeform 66"/>
            <p:cNvSpPr>
              <a:spLocks/>
            </p:cNvSpPr>
            <p:nvPr/>
          </p:nvSpPr>
          <p:spPr bwMode="auto">
            <a:xfrm>
              <a:off x="6007100" y="852488"/>
              <a:ext cx="6350" cy="3175"/>
            </a:xfrm>
            <a:custGeom>
              <a:avLst/>
              <a:gdLst>
                <a:gd name="T0" fmla="*/ 4 w 4"/>
                <a:gd name="T1" fmla="*/ 0 h 2"/>
                <a:gd name="T2" fmla="*/ 2 w 4"/>
                <a:gd name="T3" fmla="*/ 2 h 2"/>
                <a:gd name="T4" fmla="*/ 0 w 4"/>
                <a:gd name="T5" fmla="*/ 0 h 2"/>
                <a:gd name="T6" fmla="*/ 2 w 4"/>
                <a:gd name="T7" fmla="*/ 0 h 2"/>
                <a:gd name="T8" fmla="*/ 4 w 4"/>
                <a:gd name="T9" fmla="*/ 0 h 2"/>
                <a:gd name="T10" fmla="*/ 4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4" y="0"/>
                  </a:moveTo>
                  <a:lnTo>
                    <a:pt x="2" y="2"/>
                  </a:lnTo>
                  <a:lnTo>
                    <a:pt x="0" y="0"/>
                  </a:lnTo>
                  <a:lnTo>
                    <a:pt x="2" y="0"/>
                  </a:lnTo>
                  <a:lnTo>
                    <a:pt x="4" y="0"/>
                  </a:lnTo>
                  <a:lnTo>
                    <a:pt x="4"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3" name="Freeform 67"/>
            <p:cNvSpPr>
              <a:spLocks/>
            </p:cNvSpPr>
            <p:nvPr/>
          </p:nvSpPr>
          <p:spPr bwMode="auto">
            <a:xfrm>
              <a:off x="5800725" y="130175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4" name="Freeform 68"/>
            <p:cNvSpPr>
              <a:spLocks/>
            </p:cNvSpPr>
            <p:nvPr/>
          </p:nvSpPr>
          <p:spPr bwMode="auto">
            <a:xfrm>
              <a:off x="5800725" y="1323975"/>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5" name="Freeform 69"/>
            <p:cNvSpPr>
              <a:spLocks/>
            </p:cNvSpPr>
            <p:nvPr/>
          </p:nvSpPr>
          <p:spPr bwMode="auto">
            <a:xfrm>
              <a:off x="6783388" y="2157413"/>
              <a:ext cx="3175" cy="3175"/>
            </a:xfrm>
            <a:custGeom>
              <a:avLst/>
              <a:gdLst>
                <a:gd name="T0" fmla="*/ 2 w 2"/>
                <a:gd name="T1" fmla="*/ 2 h 2"/>
                <a:gd name="T2" fmla="*/ 2 w 2"/>
                <a:gd name="T3" fmla="*/ 2 h 2"/>
                <a:gd name="T4" fmla="*/ 2 w 2"/>
                <a:gd name="T5" fmla="*/ 2 h 2"/>
                <a:gd name="T6" fmla="*/ 2 w 2"/>
                <a:gd name="T7" fmla="*/ 0 h 2"/>
                <a:gd name="T8" fmla="*/ 0 w 2"/>
                <a:gd name="T9" fmla="*/ 0 h 2"/>
                <a:gd name="T10" fmla="*/ 2 w 2"/>
                <a:gd name="T11" fmla="*/ 2 h 2"/>
                <a:gd name="T12" fmla="*/ 2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2"/>
                  </a:moveTo>
                  <a:lnTo>
                    <a:pt x="2" y="2"/>
                  </a:lnTo>
                  <a:lnTo>
                    <a:pt x="2" y="2"/>
                  </a:lnTo>
                  <a:lnTo>
                    <a:pt x="2" y="0"/>
                  </a:lnTo>
                  <a:lnTo>
                    <a:pt x="0" y="0"/>
                  </a:lnTo>
                  <a:lnTo>
                    <a:pt x="2" y="2"/>
                  </a:lnTo>
                  <a:lnTo>
                    <a:pt x="2"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6" name="Freeform 70"/>
            <p:cNvSpPr>
              <a:spLocks/>
            </p:cNvSpPr>
            <p:nvPr/>
          </p:nvSpPr>
          <p:spPr bwMode="auto">
            <a:xfrm>
              <a:off x="5981700" y="984250"/>
              <a:ext cx="6350" cy="6350"/>
            </a:xfrm>
            <a:custGeom>
              <a:avLst/>
              <a:gdLst>
                <a:gd name="T0" fmla="*/ 4 w 4"/>
                <a:gd name="T1" fmla="*/ 2 h 4"/>
                <a:gd name="T2" fmla="*/ 4 w 4"/>
                <a:gd name="T3" fmla="*/ 2 h 4"/>
                <a:gd name="T4" fmla="*/ 4 w 4"/>
                <a:gd name="T5" fmla="*/ 2 h 4"/>
                <a:gd name="T6" fmla="*/ 4 w 4"/>
                <a:gd name="T7" fmla="*/ 2 h 4"/>
                <a:gd name="T8" fmla="*/ 4 w 4"/>
                <a:gd name="T9" fmla="*/ 2 h 4"/>
                <a:gd name="T10" fmla="*/ 2 w 4"/>
                <a:gd name="T11" fmla="*/ 4 h 4"/>
                <a:gd name="T12" fmla="*/ 2 w 4"/>
                <a:gd name="T13" fmla="*/ 4 h 4"/>
                <a:gd name="T14" fmla="*/ 0 w 4"/>
                <a:gd name="T15" fmla="*/ 2 h 4"/>
                <a:gd name="T16" fmla="*/ 0 w 4"/>
                <a:gd name="T17" fmla="*/ 0 h 4"/>
                <a:gd name="T18" fmla="*/ 0 w 4"/>
                <a:gd name="T19" fmla="*/ 0 h 4"/>
                <a:gd name="T20" fmla="*/ 2 w 4"/>
                <a:gd name="T21" fmla="*/ 2 h 4"/>
                <a:gd name="T22" fmla="*/ 2 w 4"/>
                <a:gd name="T23" fmla="*/ 2 h 4"/>
                <a:gd name="T24" fmla="*/ 2 w 4"/>
                <a:gd name="T25" fmla="*/ 0 h 4"/>
                <a:gd name="T26" fmla="*/ 2 w 4"/>
                <a:gd name="T27" fmla="*/ 0 h 4"/>
                <a:gd name="T28" fmla="*/ 2 w 4"/>
                <a:gd name="T29" fmla="*/ 0 h 4"/>
                <a:gd name="T30" fmla="*/ 4 w 4"/>
                <a:gd name="T31" fmla="*/ 0 h 4"/>
                <a:gd name="T32" fmla="*/ 4 w 4"/>
                <a:gd name="T33" fmla="*/ 2 h 4"/>
                <a:gd name="T34" fmla="*/ 4 w 4"/>
                <a:gd name="T35"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 h="4">
                  <a:moveTo>
                    <a:pt x="4" y="2"/>
                  </a:moveTo>
                  <a:lnTo>
                    <a:pt x="4" y="2"/>
                  </a:lnTo>
                  <a:lnTo>
                    <a:pt x="4" y="2"/>
                  </a:lnTo>
                  <a:lnTo>
                    <a:pt x="4" y="2"/>
                  </a:lnTo>
                  <a:lnTo>
                    <a:pt x="4" y="2"/>
                  </a:lnTo>
                  <a:lnTo>
                    <a:pt x="2" y="4"/>
                  </a:lnTo>
                  <a:lnTo>
                    <a:pt x="2" y="4"/>
                  </a:lnTo>
                  <a:lnTo>
                    <a:pt x="0" y="2"/>
                  </a:lnTo>
                  <a:lnTo>
                    <a:pt x="0" y="0"/>
                  </a:lnTo>
                  <a:lnTo>
                    <a:pt x="0" y="0"/>
                  </a:lnTo>
                  <a:lnTo>
                    <a:pt x="2" y="2"/>
                  </a:lnTo>
                  <a:lnTo>
                    <a:pt x="2" y="2"/>
                  </a:lnTo>
                  <a:lnTo>
                    <a:pt x="2" y="0"/>
                  </a:lnTo>
                  <a:lnTo>
                    <a:pt x="2" y="0"/>
                  </a:lnTo>
                  <a:lnTo>
                    <a:pt x="2" y="0"/>
                  </a:lnTo>
                  <a:lnTo>
                    <a:pt x="4" y="0"/>
                  </a:lnTo>
                  <a:lnTo>
                    <a:pt x="4" y="2"/>
                  </a:lnTo>
                  <a:lnTo>
                    <a:pt x="4"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7" name="Freeform 71"/>
            <p:cNvSpPr>
              <a:spLocks/>
            </p:cNvSpPr>
            <p:nvPr/>
          </p:nvSpPr>
          <p:spPr bwMode="auto">
            <a:xfrm>
              <a:off x="6249988" y="1003300"/>
              <a:ext cx="3175" cy="6350"/>
            </a:xfrm>
            <a:custGeom>
              <a:avLst/>
              <a:gdLst>
                <a:gd name="T0" fmla="*/ 0 w 2"/>
                <a:gd name="T1" fmla="*/ 0 h 4"/>
                <a:gd name="T2" fmla="*/ 0 w 2"/>
                <a:gd name="T3" fmla="*/ 0 h 4"/>
                <a:gd name="T4" fmla="*/ 0 w 2"/>
                <a:gd name="T5" fmla="*/ 0 h 4"/>
                <a:gd name="T6" fmla="*/ 2 w 2"/>
                <a:gd name="T7" fmla="*/ 2 h 4"/>
                <a:gd name="T8" fmla="*/ 2 w 2"/>
                <a:gd name="T9" fmla="*/ 2 h 4"/>
                <a:gd name="T10" fmla="*/ 2 w 2"/>
                <a:gd name="T11" fmla="*/ 4 h 4"/>
                <a:gd name="T12" fmla="*/ 2 w 2"/>
                <a:gd name="T13" fmla="*/ 4 h 4"/>
                <a:gd name="T14" fmla="*/ 2 w 2"/>
                <a:gd name="T15" fmla="*/ 4 h 4"/>
                <a:gd name="T16" fmla="*/ 0 w 2"/>
                <a:gd name="T17" fmla="*/ 4 h 4"/>
                <a:gd name="T18" fmla="*/ 0 w 2"/>
                <a:gd name="T19" fmla="*/ 2 h 4"/>
                <a:gd name="T20" fmla="*/ 0 w 2"/>
                <a:gd name="T21" fmla="*/ 2 h 4"/>
                <a:gd name="T22" fmla="*/ 0 w 2"/>
                <a:gd name="T23" fmla="*/ 0 h 4"/>
                <a:gd name="T24" fmla="*/ 0 w 2"/>
                <a:gd name="T25" fmla="*/ 0 h 4"/>
                <a:gd name="T26" fmla="*/ 0 w 2"/>
                <a:gd name="T2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4">
                  <a:moveTo>
                    <a:pt x="0" y="0"/>
                  </a:moveTo>
                  <a:lnTo>
                    <a:pt x="0" y="0"/>
                  </a:lnTo>
                  <a:lnTo>
                    <a:pt x="0" y="0"/>
                  </a:lnTo>
                  <a:lnTo>
                    <a:pt x="2" y="2"/>
                  </a:lnTo>
                  <a:lnTo>
                    <a:pt x="2" y="2"/>
                  </a:lnTo>
                  <a:lnTo>
                    <a:pt x="2" y="4"/>
                  </a:lnTo>
                  <a:lnTo>
                    <a:pt x="2" y="4"/>
                  </a:lnTo>
                  <a:lnTo>
                    <a:pt x="2" y="4"/>
                  </a:lnTo>
                  <a:lnTo>
                    <a:pt x="0" y="4"/>
                  </a:lnTo>
                  <a:lnTo>
                    <a:pt x="0" y="2"/>
                  </a:lnTo>
                  <a:lnTo>
                    <a:pt x="0" y="2"/>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8" name="Freeform 72"/>
            <p:cNvSpPr>
              <a:spLocks/>
            </p:cNvSpPr>
            <p:nvPr/>
          </p:nvSpPr>
          <p:spPr bwMode="auto">
            <a:xfrm>
              <a:off x="6364288" y="1012825"/>
              <a:ext cx="3175" cy="14287"/>
            </a:xfrm>
            <a:custGeom>
              <a:avLst/>
              <a:gdLst>
                <a:gd name="T0" fmla="*/ 2 w 2"/>
                <a:gd name="T1" fmla="*/ 2 h 9"/>
                <a:gd name="T2" fmla="*/ 0 w 2"/>
                <a:gd name="T3" fmla="*/ 9 h 9"/>
                <a:gd name="T4" fmla="*/ 0 w 2"/>
                <a:gd name="T5" fmla="*/ 9 h 9"/>
                <a:gd name="T6" fmla="*/ 0 w 2"/>
                <a:gd name="T7" fmla="*/ 9 h 9"/>
                <a:gd name="T8" fmla="*/ 0 w 2"/>
                <a:gd name="T9" fmla="*/ 9 h 9"/>
                <a:gd name="T10" fmla="*/ 0 w 2"/>
                <a:gd name="T11" fmla="*/ 7 h 9"/>
                <a:gd name="T12" fmla="*/ 0 w 2"/>
                <a:gd name="T13" fmla="*/ 7 h 9"/>
                <a:gd name="T14" fmla="*/ 0 w 2"/>
                <a:gd name="T15" fmla="*/ 7 h 9"/>
                <a:gd name="T16" fmla="*/ 0 w 2"/>
                <a:gd name="T17" fmla="*/ 7 h 9"/>
                <a:gd name="T18" fmla="*/ 0 w 2"/>
                <a:gd name="T19" fmla="*/ 4 h 9"/>
                <a:gd name="T20" fmla="*/ 2 w 2"/>
                <a:gd name="T21" fmla="*/ 0 h 9"/>
                <a:gd name="T22" fmla="*/ 2 w 2"/>
                <a:gd name="T23" fmla="*/ 0 h 9"/>
                <a:gd name="T24" fmla="*/ 2 w 2"/>
                <a:gd name="T25" fmla="*/ 0 h 9"/>
                <a:gd name="T26" fmla="*/ 2 w 2"/>
                <a:gd name="T27" fmla="*/ 2 h 9"/>
                <a:gd name="T28" fmla="*/ 2 w 2"/>
                <a:gd name="T2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 h="9">
                  <a:moveTo>
                    <a:pt x="2" y="2"/>
                  </a:moveTo>
                  <a:lnTo>
                    <a:pt x="0" y="9"/>
                  </a:lnTo>
                  <a:lnTo>
                    <a:pt x="0" y="9"/>
                  </a:lnTo>
                  <a:lnTo>
                    <a:pt x="0" y="9"/>
                  </a:lnTo>
                  <a:lnTo>
                    <a:pt x="0" y="9"/>
                  </a:lnTo>
                  <a:lnTo>
                    <a:pt x="0" y="7"/>
                  </a:lnTo>
                  <a:lnTo>
                    <a:pt x="0" y="7"/>
                  </a:lnTo>
                  <a:lnTo>
                    <a:pt x="0" y="7"/>
                  </a:lnTo>
                  <a:lnTo>
                    <a:pt x="0" y="7"/>
                  </a:lnTo>
                  <a:lnTo>
                    <a:pt x="0" y="4"/>
                  </a:lnTo>
                  <a:lnTo>
                    <a:pt x="2" y="0"/>
                  </a:lnTo>
                  <a:lnTo>
                    <a:pt x="2" y="0"/>
                  </a:lnTo>
                  <a:lnTo>
                    <a:pt x="2" y="0"/>
                  </a:lnTo>
                  <a:lnTo>
                    <a:pt x="2" y="2"/>
                  </a:lnTo>
                  <a:lnTo>
                    <a:pt x="2"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79" name="Freeform 73"/>
            <p:cNvSpPr>
              <a:spLocks/>
            </p:cNvSpPr>
            <p:nvPr/>
          </p:nvSpPr>
          <p:spPr bwMode="auto">
            <a:xfrm>
              <a:off x="6289675" y="1052513"/>
              <a:ext cx="6350" cy="6350"/>
            </a:xfrm>
            <a:custGeom>
              <a:avLst/>
              <a:gdLst>
                <a:gd name="T0" fmla="*/ 0 w 4"/>
                <a:gd name="T1" fmla="*/ 4 h 4"/>
                <a:gd name="T2" fmla="*/ 0 w 4"/>
                <a:gd name="T3" fmla="*/ 4 h 4"/>
                <a:gd name="T4" fmla="*/ 0 w 4"/>
                <a:gd name="T5" fmla="*/ 4 h 4"/>
                <a:gd name="T6" fmla="*/ 2 w 4"/>
                <a:gd name="T7" fmla="*/ 2 h 4"/>
                <a:gd name="T8" fmla="*/ 4 w 4"/>
                <a:gd name="T9" fmla="*/ 0 h 4"/>
                <a:gd name="T10" fmla="*/ 4 w 4"/>
                <a:gd name="T11" fmla="*/ 0 h 4"/>
                <a:gd name="T12" fmla="*/ 4 w 4"/>
                <a:gd name="T13" fmla="*/ 2 h 4"/>
                <a:gd name="T14" fmla="*/ 2 w 4"/>
                <a:gd name="T15" fmla="*/ 4 h 4"/>
                <a:gd name="T16" fmla="*/ 0 w 4"/>
                <a:gd name="T17" fmla="*/ 4 h 4"/>
                <a:gd name="T18" fmla="*/ 0 w 4"/>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4">
                  <a:moveTo>
                    <a:pt x="0" y="4"/>
                  </a:moveTo>
                  <a:lnTo>
                    <a:pt x="0" y="4"/>
                  </a:lnTo>
                  <a:lnTo>
                    <a:pt x="0" y="4"/>
                  </a:lnTo>
                  <a:lnTo>
                    <a:pt x="2" y="2"/>
                  </a:lnTo>
                  <a:lnTo>
                    <a:pt x="4" y="0"/>
                  </a:lnTo>
                  <a:lnTo>
                    <a:pt x="4" y="0"/>
                  </a:lnTo>
                  <a:lnTo>
                    <a:pt x="4" y="2"/>
                  </a:lnTo>
                  <a:lnTo>
                    <a:pt x="2" y="4"/>
                  </a:lnTo>
                  <a:lnTo>
                    <a:pt x="0" y="4"/>
                  </a:lnTo>
                  <a:lnTo>
                    <a:pt x="0"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0" name="Freeform 74"/>
            <p:cNvSpPr>
              <a:spLocks/>
            </p:cNvSpPr>
            <p:nvPr/>
          </p:nvSpPr>
          <p:spPr bwMode="auto">
            <a:xfrm>
              <a:off x="6286500" y="1076325"/>
              <a:ext cx="6350" cy="12700"/>
            </a:xfrm>
            <a:custGeom>
              <a:avLst/>
              <a:gdLst>
                <a:gd name="T0" fmla="*/ 2 w 4"/>
                <a:gd name="T1" fmla="*/ 0 h 8"/>
                <a:gd name="T2" fmla="*/ 2 w 4"/>
                <a:gd name="T3" fmla="*/ 0 h 8"/>
                <a:gd name="T4" fmla="*/ 4 w 4"/>
                <a:gd name="T5" fmla="*/ 0 h 8"/>
                <a:gd name="T6" fmla="*/ 4 w 4"/>
                <a:gd name="T7" fmla="*/ 0 h 8"/>
                <a:gd name="T8" fmla="*/ 4 w 4"/>
                <a:gd name="T9" fmla="*/ 2 h 8"/>
                <a:gd name="T10" fmla="*/ 4 w 4"/>
                <a:gd name="T11" fmla="*/ 2 h 8"/>
                <a:gd name="T12" fmla="*/ 4 w 4"/>
                <a:gd name="T13" fmla="*/ 2 h 8"/>
                <a:gd name="T14" fmla="*/ 4 w 4"/>
                <a:gd name="T15" fmla="*/ 4 h 8"/>
                <a:gd name="T16" fmla="*/ 4 w 4"/>
                <a:gd name="T17" fmla="*/ 8 h 8"/>
                <a:gd name="T18" fmla="*/ 4 w 4"/>
                <a:gd name="T19" fmla="*/ 8 h 8"/>
                <a:gd name="T20" fmla="*/ 4 w 4"/>
                <a:gd name="T21" fmla="*/ 8 h 8"/>
                <a:gd name="T22" fmla="*/ 4 w 4"/>
                <a:gd name="T23" fmla="*/ 4 h 8"/>
                <a:gd name="T24" fmla="*/ 2 w 4"/>
                <a:gd name="T25" fmla="*/ 2 h 8"/>
                <a:gd name="T26" fmla="*/ 2 w 4"/>
                <a:gd name="T27" fmla="*/ 0 h 8"/>
                <a:gd name="T28" fmla="*/ 2 w 4"/>
                <a:gd name="T29" fmla="*/ 0 h 8"/>
                <a:gd name="T30" fmla="*/ 0 w 4"/>
                <a:gd name="T31" fmla="*/ 2 h 8"/>
                <a:gd name="T32" fmla="*/ 0 w 4"/>
                <a:gd name="T33" fmla="*/ 2 h 8"/>
                <a:gd name="T34" fmla="*/ 0 w 4"/>
                <a:gd name="T35" fmla="*/ 0 h 8"/>
                <a:gd name="T36" fmla="*/ 2 w 4"/>
                <a:gd name="T37" fmla="*/ 0 h 8"/>
                <a:gd name="T38" fmla="*/ 2 w 4"/>
                <a:gd name="T3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 h="8">
                  <a:moveTo>
                    <a:pt x="2" y="0"/>
                  </a:moveTo>
                  <a:lnTo>
                    <a:pt x="2" y="0"/>
                  </a:lnTo>
                  <a:lnTo>
                    <a:pt x="4" y="0"/>
                  </a:lnTo>
                  <a:lnTo>
                    <a:pt x="4" y="0"/>
                  </a:lnTo>
                  <a:lnTo>
                    <a:pt x="4" y="2"/>
                  </a:lnTo>
                  <a:lnTo>
                    <a:pt x="4" y="2"/>
                  </a:lnTo>
                  <a:lnTo>
                    <a:pt x="4" y="2"/>
                  </a:lnTo>
                  <a:lnTo>
                    <a:pt x="4" y="4"/>
                  </a:lnTo>
                  <a:lnTo>
                    <a:pt x="4" y="8"/>
                  </a:lnTo>
                  <a:lnTo>
                    <a:pt x="4" y="8"/>
                  </a:lnTo>
                  <a:lnTo>
                    <a:pt x="4" y="8"/>
                  </a:lnTo>
                  <a:lnTo>
                    <a:pt x="4" y="4"/>
                  </a:lnTo>
                  <a:lnTo>
                    <a:pt x="2" y="2"/>
                  </a:lnTo>
                  <a:lnTo>
                    <a:pt x="2" y="0"/>
                  </a:lnTo>
                  <a:lnTo>
                    <a:pt x="2" y="0"/>
                  </a:lnTo>
                  <a:lnTo>
                    <a:pt x="0" y="2"/>
                  </a:lnTo>
                  <a:lnTo>
                    <a:pt x="0" y="2"/>
                  </a:lnTo>
                  <a:lnTo>
                    <a:pt x="0"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1" name="Freeform 75"/>
            <p:cNvSpPr>
              <a:spLocks/>
            </p:cNvSpPr>
            <p:nvPr/>
          </p:nvSpPr>
          <p:spPr bwMode="auto">
            <a:xfrm>
              <a:off x="6234113" y="1147763"/>
              <a:ext cx="6350" cy="9525"/>
            </a:xfrm>
            <a:custGeom>
              <a:avLst/>
              <a:gdLst>
                <a:gd name="T0" fmla="*/ 4 w 4"/>
                <a:gd name="T1" fmla="*/ 4 h 6"/>
                <a:gd name="T2" fmla="*/ 2 w 4"/>
                <a:gd name="T3" fmla="*/ 6 h 6"/>
                <a:gd name="T4" fmla="*/ 2 w 4"/>
                <a:gd name="T5" fmla="*/ 6 h 6"/>
                <a:gd name="T6" fmla="*/ 2 w 4"/>
                <a:gd name="T7" fmla="*/ 4 h 6"/>
                <a:gd name="T8" fmla="*/ 0 w 4"/>
                <a:gd name="T9" fmla="*/ 4 h 6"/>
                <a:gd name="T10" fmla="*/ 0 w 4"/>
                <a:gd name="T11" fmla="*/ 4 h 6"/>
                <a:gd name="T12" fmla="*/ 0 w 4"/>
                <a:gd name="T13" fmla="*/ 4 h 6"/>
                <a:gd name="T14" fmla="*/ 2 w 4"/>
                <a:gd name="T15" fmla="*/ 2 h 6"/>
                <a:gd name="T16" fmla="*/ 2 w 4"/>
                <a:gd name="T17" fmla="*/ 2 h 6"/>
                <a:gd name="T18" fmla="*/ 2 w 4"/>
                <a:gd name="T19" fmla="*/ 0 h 6"/>
                <a:gd name="T20" fmla="*/ 4 w 4"/>
                <a:gd name="T21" fmla="*/ 4 h 6"/>
                <a:gd name="T22" fmla="*/ 4 w 4"/>
                <a:gd name="T23"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6">
                  <a:moveTo>
                    <a:pt x="4" y="4"/>
                  </a:moveTo>
                  <a:lnTo>
                    <a:pt x="2" y="6"/>
                  </a:lnTo>
                  <a:lnTo>
                    <a:pt x="2" y="6"/>
                  </a:lnTo>
                  <a:lnTo>
                    <a:pt x="2" y="4"/>
                  </a:lnTo>
                  <a:lnTo>
                    <a:pt x="0" y="4"/>
                  </a:lnTo>
                  <a:lnTo>
                    <a:pt x="0" y="4"/>
                  </a:lnTo>
                  <a:lnTo>
                    <a:pt x="0" y="4"/>
                  </a:lnTo>
                  <a:lnTo>
                    <a:pt x="2" y="2"/>
                  </a:lnTo>
                  <a:lnTo>
                    <a:pt x="2" y="2"/>
                  </a:lnTo>
                  <a:lnTo>
                    <a:pt x="2" y="0"/>
                  </a:lnTo>
                  <a:lnTo>
                    <a:pt x="4" y="4"/>
                  </a:lnTo>
                  <a:lnTo>
                    <a:pt x="4"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2" name="Freeform 76"/>
            <p:cNvSpPr>
              <a:spLocks/>
            </p:cNvSpPr>
            <p:nvPr/>
          </p:nvSpPr>
          <p:spPr bwMode="auto">
            <a:xfrm>
              <a:off x="6761163" y="2114550"/>
              <a:ext cx="3175" cy="6350"/>
            </a:xfrm>
            <a:custGeom>
              <a:avLst/>
              <a:gdLst>
                <a:gd name="T0" fmla="*/ 2 w 2"/>
                <a:gd name="T1" fmla="*/ 4 h 4"/>
                <a:gd name="T2" fmla="*/ 0 w 2"/>
                <a:gd name="T3" fmla="*/ 4 h 4"/>
                <a:gd name="T4" fmla="*/ 0 w 2"/>
                <a:gd name="T5" fmla="*/ 2 h 4"/>
                <a:gd name="T6" fmla="*/ 0 w 2"/>
                <a:gd name="T7" fmla="*/ 2 h 4"/>
                <a:gd name="T8" fmla="*/ 0 w 2"/>
                <a:gd name="T9" fmla="*/ 0 h 4"/>
                <a:gd name="T10" fmla="*/ 0 w 2"/>
                <a:gd name="T11" fmla="*/ 0 h 4"/>
                <a:gd name="T12" fmla="*/ 2 w 2"/>
                <a:gd name="T13" fmla="*/ 2 h 4"/>
                <a:gd name="T14" fmla="*/ 2 w 2"/>
                <a:gd name="T15" fmla="*/ 4 h 4"/>
                <a:gd name="T16" fmla="*/ 2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4"/>
                  </a:moveTo>
                  <a:lnTo>
                    <a:pt x="0" y="4"/>
                  </a:lnTo>
                  <a:lnTo>
                    <a:pt x="0" y="2"/>
                  </a:lnTo>
                  <a:lnTo>
                    <a:pt x="0" y="2"/>
                  </a:lnTo>
                  <a:lnTo>
                    <a:pt x="0" y="0"/>
                  </a:lnTo>
                  <a:lnTo>
                    <a:pt x="0" y="0"/>
                  </a:lnTo>
                  <a:lnTo>
                    <a:pt x="2" y="2"/>
                  </a:lnTo>
                  <a:lnTo>
                    <a:pt x="2" y="4"/>
                  </a:lnTo>
                  <a:lnTo>
                    <a:pt x="2"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3" name="Freeform 77"/>
            <p:cNvSpPr>
              <a:spLocks/>
            </p:cNvSpPr>
            <p:nvPr/>
          </p:nvSpPr>
          <p:spPr bwMode="auto">
            <a:xfrm>
              <a:off x="5772150" y="1895475"/>
              <a:ext cx="9525" cy="9525"/>
            </a:xfrm>
            <a:custGeom>
              <a:avLst/>
              <a:gdLst>
                <a:gd name="T0" fmla="*/ 6 w 6"/>
                <a:gd name="T1" fmla="*/ 6 h 6"/>
                <a:gd name="T2" fmla="*/ 6 w 6"/>
                <a:gd name="T3" fmla="*/ 6 h 6"/>
                <a:gd name="T4" fmla="*/ 0 w 6"/>
                <a:gd name="T5" fmla="*/ 0 h 6"/>
                <a:gd name="T6" fmla="*/ 0 w 6"/>
                <a:gd name="T7" fmla="*/ 0 h 6"/>
                <a:gd name="T8" fmla="*/ 6 w 6"/>
                <a:gd name="T9" fmla="*/ 4 h 6"/>
                <a:gd name="T10" fmla="*/ 6 w 6"/>
                <a:gd name="T11" fmla="*/ 6 h 6"/>
                <a:gd name="T12" fmla="*/ 6 w 6"/>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6" h="6">
                  <a:moveTo>
                    <a:pt x="6" y="6"/>
                  </a:moveTo>
                  <a:lnTo>
                    <a:pt x="6" y="6"/>
                  </a:lnTo>
                  <a:lnTo>
                    <a:pt x="0" y="0"/>
                  </a:lnTo>
                  <a:lnTo>
                    <a:pt x="0" y="0"/>
                  </a:lnTo>
                  <a:lnTo>
                    <a:pt x="6" y="4"/>
                  </a:lnTo>
                  <a:lnTo>
                    <a:pt x="6" y="6"/>
                  </a:lnTo>
                  <a:lnTo>
                    <a:pt x="6" y="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4" name="Freeform 78"/>
            <p:cNvSpPr>
              <a:spLocks/>
            </p:cNvSpPr>
            <p:nvPr/>
          </p:nvSpPr>
          <p:spPr bwMode="auto">
            <a:xfrm>
              <a:off x="5808663" y="1338263"/>
              <a:ext cx="3175" cy="3175"/>
            </a:xfrm>
            <a:custGeom>
              <a:avLst/>
              <a:gdLst>
                <a:gd name="T0" fmla="*/ 2 w 2"/>
                <a:gd name="T1" fmla="*/ 0 h 2"/>
                <a:gd name="T2" fmla="*/ 2 w 2"/>
                <a:gd name="T3" fmla="*/ 2 h 2"/>
                <a:gd name="T4" fmla="*/ 0 w 2"/>
                <a:gd name="T5" fmla="*/ 0 h 2"/>
                <a:gd name="T6" fmla="*/ 0 w 2"/>
                <a:gd name="T7" fmla="*/ 0 h 2"/>
                <a:gd name="T8" fmla="*/ 2 w 2"/>
                <a:gd name="T9" fmla="*/ 0 h 2"/>
                <a:gd name="T10" fmla="*/ 2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2" y="0"/>
                  </a:moveTo>
                  <a:lnTo>
                    <a:pt x="2" y="2"/>
                  </a:lnTo>
                  <a:lnTo>
                    <a:pt x="0" y="0"/>
                  </a:lnTo>
                  <a:lnTo>
                    <a:pt x="0"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5" name="Freeform 79"/>
            <p:cNvSpPr>
              <a:spLocks/>
            </p:cNvSpPr>
            <p:nvPr/>
          </p:nvSpPr>
          <p:spPr bwMode="auto">
            <a:xfrm>
              <a:off x="5815013" y="134461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6" name="Freeform 80"/>
            <p:cNvSpPr>
              <a:spLocks/>
            </p:cNvSpPr>
            <p:nvPr/>
          </p:nvSpPr>
          <p:spPr bwMode="auto">
            <a:xfrm>
              <a:off x="5788025" y="1911350"/>
              <a:ext cx="6350" cy="3175"/>
            </a:xfrm>
            <a:custGeom>
              <a:avLst/>
              <a:gdLst>
                <a:gd name="T0" fmla="*/ 4 w 4"/>
                <a:gd name="T1" fmla="*/ 2 h 2"/>
                <a:gd name="T2" fmla="*/ 2 w 4"/>
                <a:gd name="T3" fmla="*/ 2 h 2"/>
                <a:gd name="T4" fmla="*/ 0 w 4"/>
                <a:gd name="T5" fmla="*/ 0 h 2"/>
                <a:gd name="T6" fmla="*/ 0 w 4"/>
                <a:gd name="T7" fmla="*/ 0 h 2"/>
                <a:gd name="T8" fmla="*/ 4 w 4"/>
                <a:gd name="T9" fmla="*/ 2 h 2"/>
                <a:gd name="T10" fmla="*/ 4 w 4"/>
                <a:gd name="T11" fmla="*/ 2 h 2"/>
              </a:gdLst>
              <a:ahLst/>
              <a:cxnLst>
                <a:cxn ang="0">
                  <a:pos x="T0" y="T1"/>
                </a:cxn>
                <a:cxn ang="0">
                  <a:pos x="T2" y="T3"/>
                </a:cxn>
                <a:cxn ang="0">
                  <a:pos x="T4" y="T5"/>
                </a:cxn>
                <a:cxn ang="0">
                  <a:pos x="T6" y="T7"/>
                </a:cxn>
                <a:cxn ang="0">
                  <a:pos x="T8" y="T9"/>
                </a:cxn>
                <a:cxn ang="0">
                  <a:pos x="T10" y="T11"/>
                </a:cxn>
              </a:cxnLst>
              <a:rect l="0" t="0" r="r" b="b"/>
              <a:pathLst>
                <a:path w="4" h="2">
                  <a:moveTo>
                    <a:pt x="4" y="2"/>
                  </a:moveTo>
                  <a:lnTo>
                    <a:pt x="2" y="2"/>
                  </a:lnTo>
                  <a:lnTo>
                    <a:pt x="0" y="0"/>
                  </a:lnTo>
                  <a:lnTo>
                    <a:pt x="0" y="0"/>
                  </a:lnTo>
                  <a:lnTo>
                    <a:pt x="4" y="2"/>
                  </a:lnTo>
                  <a:lnTo>
                    <a:pt x="4"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7" name="Freeform 81"/>
            <p:cNvSpPr>
              <a:spLocks/>
            </p:cNvSpPr>
            <p:nvPr/>
          </p:nvSpPr>
          <p:spPr bwMode="auto">
            <a:xfrm>
              <a:off x="6135688" y="1016000"/>
              <a:ext cx="12700" cy="14287"/>
            </a:xfrm>
            <a:custGeom>
              <a:avLst/>
              <a:gdLst>
                <a:gd name="T0" fmla="*/ 6 w 8"/>
                <a:gd name="T1" fmla="*/ 2 h 9"/>
                <a:gd name="T2" fmla="*/ 6 w 8"/>
                <a:gd name="T3" fmla="*/ 5 h 9"/>
                <a:gd name="T4" fmla="*/ 6 w 8"/>
                <a:gd name="T5" fmla="*/ 5 h 9"/>
                <a:gd name="T6" fmla="*/ 6 w 8"/>
                <a:gd name="T7" fmla="*/ 7 h 9"/>
                <a:gd name="T8" fmla="*/ 6 w 8"/>
                <a:gd name="T9" fmla="*/ 9 h 9"/>
                <a:gd name="T10" fmla="*/ 4 w 8"/>
                <a:gd name="T11" fmla="*/ 9 h 9"/>
                <a:gd name="T12" fmla="*/ 4 w 8"/>
                <a:gd name="T13" fmla="*/ 9 h 9"/>
                <a:gd name="T14" fmla="*/ 4 w 8"/>
                <a:gd name="T15" fmla="*/ 7 h 9"/>
                <a:gd name="T16" fmla="*/ 2 w 8"/>
                <a:gd name="T17" fmla="*/ 5 h 9"/>
                <a:gd name="T18" fmla="*/ 0 w 8"/>
                <a:gd name="T19" fmla="*/ 5 h 9"/>
                <a:gd name="T20" fmla="*/ 0 w 8"/>
                <a:gd name="T21" fmla="*/ 2 h 9"/>
                <a:gd name="T22" fmla="*/ 0 w 8"/>
                <a:gd name="T23" fmla="*/ 2 h 9"/>
                <a:gd name="T24" fmla="*/ 6 w 8"/>
                <a:gd name="T25" fmla="*/ 0 h 9"/>
                <a:gd name="T26" fmla="*/ 6 w 8"/>
                <a:gd name="T27" fmla="*/ 0 h 9"/>
                <a:gd name="T28" fmla="*/ 4 w 8"/>
                <a:gd name="T29" fmla="*/ 2 h 9"/>
                <a:gd name="T30" fmla="*/ 4 w 8"/>
                <a:gd name="T31" fmla="*/ 2 h 9"/>
                <a:gd name="T32" fmla="*/ 6 w 8"/>
                <a:gd name="T33" fmla="*/ 2 h 9"/>
                <a:gd name="T34" fmla="*/ 6 w 8"/>
                <a:gd name="T35" fmla="*/ 2 h 9"/>
                <a:gd name="T36" fmla="*/ 6 w 8"/>
                <a:gd name="T37" fmla="*/ 0 h 9"/>
                <a:gd name="T38" fmla="*/ 8 w 8"/>
                <a:gd name="T39" fmla="*/ 0 h 9"/>
                <a:gd name="T40" fmla="*/ 8 w 8"/>
                <a:gd name="T41" fmla="*/ 0 h 9"/>
                <a:gd name="T42" fmla="*/ 8 w 8"/>
                <a:gd name="T43" fmla="*/ 2 h 9"/>
                <a:gd name="T44" fmla="*/ 6 w 8"/>
                <a:gd name="T45" fmla="*/ 2 h 9"/>
                <a:gd name="T46" fmla="*/ 6 w 8"/>
                <a:gd name="T4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 h="9">
                  <a:moveTo>
                    <a:pt x="6" y="2"/>
                  </a:moveTo>
                  <a:lnTo>
                    <a:pt x="6" y="5"/>
                  </a:lnTo>
                  <a:lnTo>
                    <a:pt x="6" y="5"/>
                  </a:lnTo>
                  <a:lnTo>
                    <a:pt x="6" y="7"/>
                  </a:lnTo>
                  <a:lnTo>
                    <a:pt x="6" y="9"/>
                  </a:lnTo>
                  <a:lnTo>
                    <a:pt x="4" y="9"/>
                  </a:lnTo>
                  <a:lnTo>
                    <a:pt x="4" y="9"/>
                  </a:lnTo>
                  <a:lnTo>
                    <a:pt x="4" y="7"/>
                  </a:lnTo>
                  <a:lnTo>
                    <a:pt x="2" y="5"/>
                  </a:lnTo>
                  <a:lnTo>
                    <a:pt x="0" y="5"/>
                  </a:lnTo>
                  <a:lnTo>
                    <a:pt x="0" y="2"/>
                  </a:lnTo>
                  <a:lnTo>
                    <a:pt x="0" y="2"/>
                  </a:lnTo>
                  <a:lnTo>
                    <a:pt x="6" y="0"/>
                  </a:lnTo>
                  <a:lnTo>
                    <a:pt x="6" y="0"/>
                  </a:lnTo>
                  <a:lnTo>
                    <a:pt x="4" y="2"/>
                  </a:lnTo>
                  <a:lnTo>
                    <a:pt x="4" y="2"/>
                  </a:lnTo>
                  <a:lnTo>
                    <a:pt x="6" y="2"/>
                  </a:lnTo>
                  <a:lnTo>
                    <a:pt x="6" y="2"/>
                  </a:lnTo>
                  <a:lnTo>
                    <a:pt x="6" y="0"/>
                  </a:lnTo>
                  <a:lnTo>
                    <a:pt x="8" y="0"/>
                  </a:lnTo>
                  <a:lnTo>
                    <a:pt x="8" y="0"/>
                  </a:lnTo>
                  <a:lnTo>
                    <a:pt x="8" y="2"/>
                  </a:lnTo>
                  <a:lnTo>
                    <a:pt x="6" y="2"/>
                  </a:lnTo>
                  <a:lnTo>
                    <a:pt x="6"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8" name="Freeform 82"/>
            <p:cNvSpPr>
              <a:spLocks/>
            </p:cNvSpPr>
            <p:nvPr/>
          </p:nvSpPr>
          <p:spPr bwMode="auto">
            <a:xfrm>
              <a:off x="6292850" y="1039813"/>
              <a:ext cx="9525" cy="12700"/>
            </a:xfrm>
            <a:custGeom>
              <a:avLst/>
              <a:gdLst>
                <a:gd name="T0" fmla="*/ 6 w 6"/>
                <a:gd name="T1" fmla="*/ 0 h 8"/>
                <a:gd name="T2" fmla="*/ 6 w 6"/>
                <a:gd name="T3" fmla="*/ 2 h 8"/>
                <a:gd name="T4" fmla="*/ 6 w 6"/>
                <a:gd name="T5" fmla="*/ 2 h 8"/>
                <a:gd name="T6" fmla="*/ 6 w 6"/>
                <a:gd name="T7" fmla="*/ 2 h 8"/>
                <a:gd name="T8" fmla="*/ 4 w 6"/>
                <a:gd name="T9" fmla="*/ 2 h 8"/>
                <a:gd name="T10" fmla="*/ 4 w 6"/>
                <a:gd name="T11" fmla="*/ 2 h 8"/>
                <a:gd name="T12" fmla="*/ 6 w 6"/>
                <a:gd name="T13" fmla="*/ 2 h 8"/>
                <a:gd name="T14" fmla="*/ 6 w 6"/>
                <a:gd name="T15" fmla="*/ 2 h 8"/>
                <a:gd name="T16" fmla="*/ 4 w 6"/>
                <a:gd name="T17" fmla="*/ 2 h 8"/>
                <a:gd name="T18" fmla="*/ 4 w 6"/>
                <a:gd name="T19" fmla="*/ 4 h 8"/>
                <a:gd name="T20" fmla="*/ 6 w 6"/>
                <a:gd name="T21" fmla="*/ 6 h 8"/>
                <a:gd name="T22" fmla="*/ 4 w 6"/>
                <a:gd name="T23" fmla="*/ 6 h 8"/>
                <a:gd name="T24" fmla="*/ 4 w 6"/>
                <a:gd name="T25" fmla="*/ 8 h 8"/>
                <a:gd name="T26" fmla="*/ 4 w 6"/>
                <a:gd name="T27" fmla="*/ 8 h 8"/>
                <a:gd name="T28" fmla="*/ 2 w 6"/>
                <a:gd name="T29" fmla="*/ 6 h 8"/>
                <a:gd name="T30" fmla="*/ 2 w 6"/>
                <a:gd name="T31" fmla="*/ 4 h 8"/>
                <a:gd name="T32" fmla="*/ 0 w 6"/>
                <a:gd name="T33" fmla="*/ 4 h 8"/>
                <a:gd name="T34" fmla="*/ 0 w 6"/>
                <a:gd name="T35" fmla="*/ 2 h 8"/>
                <a:gd name="T36" fmla="*/ 0 w 6"/>
                <a:gd name="T37" fmla="*/ 2 h 8"/>
                <a:gd name="T38" fmla="*/ 0 w 6"/>
                <a:gd name="T39" fmla="*/ 2 h 8"/>
                <a:gd name="T40" fmla="*/ 2 w 6"/>
                <a:gd name="T41" fmla="*/ 2 h 8"/>
                <a:gd name="T42" fmla="*/ 2 w 6"/>
                <a:gd name="T43" fmla="*/ 0 h 8"/>
                <a:gd name="T44" fmla="*/ 4 w 6"/>
                <a:gd name="T45" fmla="*/ 0 h 8"/>
                <a:gd name="T46" fmla="*/ 4 w 6"/>
                <a:gd name="T47" fmla="*/ 0 h 8"/>
                <a:gd name="T48" fmla="*/ 6 w 6"/>
                <a:gd name="T49" fmla="*/ 0 h 8"/>
                <a:gd name="T50" fmla="*/ 6 w 6"/>
                <a:gd name="T5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 h="8">
                  <a:moveTo>
                    <a:pt x="6" y="0"/>
                  </a:moveTo>
                  <a:lnTo>
                    <a:pt x="6" y="2"/>
                  </a:lnTo>
                  <a:lnTo>
                    <a:pt x="6" y="2"/>
                  </a:lnTo>
                  <a:lnTo>
                    <a:pt x="6" y="2"/>
                  </a:lnTo>
                  <a:lnTo>
                    <a:pt x="4" y="2"/>
                  </a:lnTo>
                  <a:lnTo>
                    <a:pt x="4" y="2"/>
                  </a:lnTo>
                  <a:lnTo>
                    <a:pt x="6" y="2"/>
                  </a:lnTo>
                  <a:lnTo>
                    <a:pt x="6" y="2"/>
                  </a:lnTo>
                  <a:lnTo>
                    <a:pt x="4" y="2"/>
                  </a:lnTo>
                  <a:lnTo>
                    <a:pt x="4" y="4"/>
                  </a:lnTo>
                  <a:lnTo>
                    <a:pt x="6" y="6"/>
                  </a:lnTo>
                  <a:lnTo>
                    <a:pt x="4" y="6"/>
                  </a:lnTo>
                  <a:lnTo>
                    <a:pt x="4" y="8"/>
                  </a:lnTo>
                  <a:lnTo>
                    <a:pt x="4" y="8"/>
                  </a:lnTo>
                  <a:lnTo>
                    <a:pt x="2" y="6"/>
                  </a:lnTo>
                  <a:lnTo>
                    <a:pt x="2" y="4"/>
                  </a:lnTo>
                  <a:lnTo>
                    <a:pt x="0" y="4"/>
                  </a:lnTo>
                  <a:lnTo>
                    <a:pt x="0" y="2"/>
                  </a:lnTo>
                  <a:lnTo>
                    <a:pt x="0" y="2"/>
                  </a:lnTo>
                  <a:lnTo>
                    <a:pt x="0" y="2"/>
                  </a:lnTo>
                  <a:lnTo>
                    <a:pt x="2" y="2"/>
                  </a:lnTo>
                  <a:lnTo>
                    <a:pt x="2" y="0"/>
                  </a:lnTo>
                  <a:lnTo>
                    <a:pt x="4" y="0"/>
                  </a:lnTo>
                  <a:lnTo>
                    <a:pt x="4" y="0"/>
                  </a:lnTo>
                  <a:lnTo>
                    <a:pt x="6" y="0"/>
                  </a:lnTo>
                  <a:lnTo>
                    <a:pt x="6"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89" name="Freeform 83"/>
            <p:cNvSpPr>
              <a:spLocks/>
            </p:cNvSpPr>
            <p:nvPr/>
          </p:nvSpPr>
          <p:spPr bwMode="auto">
            <a:xfrm>
              <a:off x="5800725" y="1276350"/>
              <a:ext cx="14288" cy="22225"/>
            </a:xfrm>
            <a:custGeom>
              <a:avLst/>
              <a:gdLst>
                <a:gd name="T0" fmla="*/ 9 w 9"/>
                <a:gd name="T1" fmla="*/ 2 h 14"/>
                <a:gd name="T2" fmla="*/ 9 w 9"/>
                <a:gd name="T3" fmla="*/ 6 h 14"/>
                <a:gd name="T4" fmla="*/ 9 w 9"/>
                <a:gd name="T5" fmla="*/ 8 h 14"/>
                <a:gd name="T6" fmla="*/ 9 w 9"/>
                <a:gd name="T7" fmla="*/ 6 h 14"/>
                <a:gd name="T8" fmla="*/ 9 w 9"/>
                <a:gd name="T9" fmla="*/ 8 h 14"/>
                <a:gd name="T10" fmla="*/ 7 w 9"/>
                <a:gd name="T11" fmla="*/ 8 h 14"/>
                <a:gd name="T12" fmla="*/ 7 w 9"/>
                <a:gd name="T13" fmla="*/ 6 h 14"/>
                <a:gd name="T14" fmla="*/ 7 w 9"/>
                <a:gd name="T15" fmla="*/ 4 h 14"/>
                <a:gd name="T16" fmla="*/ 7 w 9"/>
                <a:gd name="T17" fmla="*/ 4 h 14"/>
                <a:gd name="T18" fmla="*/ 5 w 9"/>
                <a:gd name="T19" fmla="*/ 6 h 14"/>
                <a:gd name="T20" fmla="*/ 2 w 9"/>
                <a:gd name="T21" fmla="*/ 6 h 14"/>
                <a:gd name="T22" fmla="*/ 2 w 9"/>
                <a:gd name="T23" fmla="*/ 8 h 14"/>
                <a:gd name="T24" fmla="*/ 2 w 9"/>
                <a:gd name="T25" fmla="*/ 10 h 14"/>
                <a:gd name="T26" fmla="*/ 5 w 9"/>
                <a:gd name="T27" fmla="*/ 12 h 14"/>
                <a:gd name="T28" fmla="*/ 7 w 9"/>
                <a:gd name="T29" fmla="*/ 12 h 14"/>
                <a:gd name="T30" fmla="*/ 9 w 9"/>
                <a:gd name="T31" fmla="*/ 14 h 14"/>
                <a:gd name="T32" fmla="*/ 7 w 9"/>
                <a:gd name="T33" fmla="*/ 14 h 14"/>
                <a:gd name="T34" fmla="*/ 2 w 9"/>
                <a:gd name="T35" fmla="*/ 14 h 14"/>
                <a:gd name="T36" fmla="*/ 0 w 9"/>
                <a:gd name="T37" fmla="*/ 14 h 14"/>
                <a:gd name="T38" fmla="*/ 0 w 9"/>
                <a:gd name="T39" fmla="*/ 14 h 14"/>
                <a:gd name="T40" fmla="*/ 0 w 9"/>
                <a:gd name="T41" fmla="*/ 12 h 14"/>
                <a:gd name="T42" fmla="*/ 2 w 9"/>
                <a:gd name="T43" fmla="*/ 8 h 14"/>
                <a:gd name="T44" fmla="*/ 5 w 9"/>
                <a:gd name="T45" fmla="*/ 4 h 14"/>
                <a:gd name="T46" fmla="*/ 7 w 9"/>
                <a:gd name="T47" fmla="*/ 2 h 14"/>
                <a:gd name="T48" fmla="*/ 9 w 9"/>
                <a:gd name="T49" fmla="*/ 0 h 14"/>
                <a:gd name="T50" fmla="*/ 9 w 9"/>
                <a:gd name="T51" fmla="*/ 2 h 14"/>
                <a:gd name="T52" fmla="*/ 9 w 9"/>
                <a:gd name="T53"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 h="14">
                  <a:moveTo>
                    <a:pt x="9" y="2"/>
                  </a:moveTo>
                  <a:lnTo>
                    <a:pt x="9" y="6"/>
                  </a:lnTo>
                  <a:lnTo>
                    <a:pt x="9" y="8"/>
                  </a:lnTo>
                  <a:lnTo>
                    <a:pt x="9" y="6"/>
                  </a:lnTo>
                  <a:lnTo>
                    <a:pt x="9" y="8"/>
                  </a:lnTo>
                  <a:lnTo>
                    <a:pt x="7" y="8"/>
                  </a:lnTo>
                  <a:lnTo>
                    <a:pt x="7" y="6"/>
                  </a:lnTo>
                  <a:lnTo>
                    <a:pt x="7" y="4"/>
                  </a:lnTo>
                  <a:lnTo>
                    <a:pt x="7" y="4"/>
                  </a:lnTo>
                  <a:lnTo>
                    <a:pt x="5" y="6"/>
                  </a:lnTo>
                  <a:lnTo>
                    <a:pt x="2" y="6"/>
                  </a:lnTo>
                  <a:lnTo>
                    <a:pt x="2" y="8"/>
                  </a:lnTo>
                  <a:lnTo>
                    <a:pt x="2" y="10"/>
                  </a:lnTo>
                  <a:lnTo>
                    <a:pt x="5" y="12"/>
                  </a:lnTo>
                  <a:lnTo>
                    <a:pt x="7" y="12"/>
                  </a:lnTo>
                  <a:lnTo>
                    <a:pt x="9" y="14"/>
                  </a:lnTo>
                  <a:lnTo>
                    <a:pt x="7" y="14"/>
                  </a:lnTo>
                  <a:lnTo>
                    <a:pt x="2" y="14"/>
                  </a:lnTo>
                  <a:lnTo>
                    <a:pt x="0" y="14"/>
                  </a:lnTo>
                  <a:lnTo>
                    <a:pt x="0" y="14"/>
                  </a:lnTo>
                  <a:lnTo>
                    <a:pt x="0" y="12"/>
                  </a:lnTo>
                  <a:lnTo>
                    <a:pt x="2" y="8"/>
                  </a:lnTo>
                  <a:lnTo>
                    <a:pt x="5" y="4"/>
                  </a:lnTo>
                  <a:lnTo>
                    <a:pt x="7" y="2"/>
                  </a:lnTo>
                  <a:lnTo>
                    <a:pt x="9" y="0"/>
                  </a:lnTo>
                  <a:lnTo>
                    <a:pt x="9" y="2"/>
                  </a:lnTo>
                  <a:lnTo>
                    <a:pt x="9"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0" name="Freeform 84"/>
            <p:cNvSpPr>
              <a:spLocks/>
            </p:cNvSpPr>
            <p:nvPr/>
          </p:nvSpPr>
          <p:spPr bwMode="auto">
            <a:xfrm>
              <a:off x="6157913" y="1341438"/>
              <a:ext cx="20638" cy="9525"/>
            </a:xfrm>
            <a:custGeom>
              <a:avLst/>
              <a:gdLst>
                <a:gd name="T0" fmla="*/ 11 w 13"/>
                <a:gd name="T1" fmla="*/ 2 h 6"/>
                <a:gd name="T2" fmla="*/ 11 w 13"/>
                <a:gd name="T3" fmla="*/ 4 h 6"/>
                <a:gd name="T4" fmla="*/ 8 w 13"/>
                <a:gd name="T5" fmla="*/ 6 h 6"/>
                <a:gd name="T6" fmla="*/ 6 w 13"/>
                <a:gd name="T7" fmla="*/ 6 h 6"/>
                <a:gd name="T8" fmla="*/ 4 w 13"/>
                <a:gd name="T9" fmla="*/ 6 h 6"/>
                <a:gd name="T10" fmla="*/ 0 w 13"/>
                <a:gd name="T11" fmla="*/ 6 h 6"/>
                <a:gd name="T12" fmla="*/ 2 w 13"/>
                <a:gd name="T13" fmla="*/ 6 h 6"/>
                <a:gd name="T14" fmla="*/ 2 w 13"/>
                <a:gd name="T15" fmla="*/ 6 h 6"/>
                <a:gd name="T16" fmla="*/ 4 w 13"/>
                <a:gd name="T17" fmla="*/ 4 h 6"/>
                <a:gd name="T18" fmla="*/ 4 w 13"/>
                <a:gd name="T19" fmla="*/ 4 h 6"/>
                <a:gd name="T20" fmla="*/ 6 w 13"/>
                <a:gd name="T21" fmla="*/ 4 h 6"/>
                <a:gd name="T22" fmla="*/ 8 w 13"/>
                <a:gd name="T23" fmla="*/ 4 h 6"/>
                <a:gd name="T24" fmla="*/ 11 w 13"/>
                <a:gd name="T25" fmla="*/ 2 h 6"/>
                <a:gd name="T26" fmla="*/ 11 w 13"/>
                <a:gd name="T27" fmla="*/ 0 h 6"/>
                <a:gd name="T28" fmla="*/ 13 w 13"/>
                <a:gd name="T29" fmla="*/ 0 h 6"/>
                <a:gd name="T30" fmla="*/ 11 w 13"/>
                <a:gd name="T31" fmla="*/ 2 h 6"/>
                <a:gd name="T32" fmla="*/ 11 w 13"/>
                <a:gd name="T33"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3" h="6">
                  <a:moveTo>
                    <a:pt x="11" y="2"/>
                  </a:moveTo>
                  <a:lnTo>
                    <a:pt x="11" y="4"/>
                  </a:lnTo>
                  <a:lnTo>
                    <a:pt x="8" y="6"/>
                  </a:lnTo>
                  <a:lnTo>
                    <a:pt x="6" y="6"/>
                  </a:lnTo>
                  <a:lnTo>
                    <a:pt x="4" y="6"/>
                  </a:lnTo>
                  <a:lnTo>
                    <a:pt x="0" y="6"/>
                  </a:lnTo>
                  <a:lnTo>
                    <a:pt x="2" y="6"/>
                  </a:lnTo>
                  <a:lnTo>
                    <a:pt x="2" y="6"/>
                  </a:lnTo>
                  <a:lnTo>
                    <a:pt x="4" y="4"/>
                  </a:lnTo>
                  <a:lnTo>
                    <a:pt x="4" y="4"/>
                  </a:lnTo>
                  <a:lnTo>
                    <a:pt x="6" y="4"/>
                  </a:lnTo>
                  <a:lnTo>
                    <a:pt x="8" y="4"/>
                  </a:lnTo>
                  <a:lnTo>
                    <a:pt x="11" y="2"/>
                  </a:lnTo>
                  <a:lnTo>
                    <a:pt x="11" y="0"/>
                  </a:lnTo>
                  <a:lnTo>
                    <a:pt x="13" y="0"/>
                  </a:lnTo>
                  <a:lnTo>
                    <a:pt x="11" y="2"/>
                  </a:lnTo>
                  <a:lnTo>
                    <a:pt x="11"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1" name="Freeform 85"/>
            <p:cNvSpPr>
              <a:spLocks/>
            </p:cNvSpPr>
            <p:nvPr/>
          </p:nvSpPr>
          <p:spPr bwMode="auto">
            <a:xfrm>
              <a:off x="6462713" y="1563688"/>
              <a:ext cx="6350" cy="9525"/>
            </a:xfrm>
            <a:custGeom>
              <a:avLst/>
              <a:gdLst>
                <a:gd name="T0" fmla="*/ 4 w 4"/>
                <a:gd name="T1" fmla="*/ 6 h 6"/>
                <a:gd name="T2" fmla="*/ 2 w 4"/>
                <a:gd name="T3" fmla="*/ 6 h 6"/>
                <a:gd name="T4" fmla="*/ 0 w 4"/>
                <a:gd name="T5" fmla="*/ 6 h 6"/>
                <a:gd name="T6" fmla="*/ 0 w 4"/>
                <a:gd name="T7" fmla="*/ 4 h 6"/>
                <a:gd name="T8" fmla="*/ 0 w 4"/>
                <a:gd name="T9" fmla="*/ 0 h 6"/>
                <a:gd name="T10" fmla="*/ 2 w 4"/>
                <a:gd name="T11" fmla="*/ 0 h 6"/>
                <a:gd name="T12" fmla="*/ 2 w 4"/>
                <a:gd name="T13" fmla="*/ 2 h 6"/>
                <a:gd name="T14" fmla="*/ 2 w 4"/>
                <a:gd name="T15" fmla="*/ 2 h 6"/>
                <a:gd name="T16" fmla="*/ 4 w 4"/>
                <a:gd name="T17" fmla="*/ 4 h 6"/>
                <a:gd name="T18" fmla="*/ 4 w 4"/>
                <a:gd name="T19" fmla="*/ 6 h 6"/>
                <a:gd name="T20" fmla="*/ 4 w 4"/>
                <a:gd name="T21"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4" y="6"/>
                  </a:moveTo>
                  <a:lnTo>
                    <a:pt x="2" y="6"/>
                  </a:lnTo>
                  <a:lnTo>
                    <a:pt x="0" y="6"/>
                  </a:lnTo>
                  <a:lnTo>
                    <a:pt x="0" y="4"/>
                  </a:lnTo>
                  <a:lnTo>
                    <a:pt x="0" y="0"/>
                  </a:lnTo>
                  <a:lnTo>
                    <a:pt x="2" y="0"/>
                  </a:lnTo>
                  <a:lnTo>
                    <a:pt x="2" y="2"/>
                  </a:lnTo>
                  <a:lnTo>
                    <a:pt x="2" y="2"/>
                  </a:lnTo>
                  <a:lnTo>
                    <a:pt x="4" y="4"/>
                  </a:lnTo>
                  <a:lnTo>
                    <a:pt x="4" y="6"/>
                  </a:lnTo>
                  <a:lnTo>
                    <a:pt x="4" y="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2" name="Freeform 86"/>
            <p:cNvSpPr>
              <a:spLocks/>
            </p:cNvSpPr>
            <p:nvPr/>
          </p:nvSpPr>
          <p:spPr bwMode="auto">
            <a:xfrm>
              <a:off x="6191250" y="1643063"/>
              <a:ext cx="12700" cy="9525"/>
            </a:xfrm>
            <a:custGeom>
              <a:avLst/>
              <a:gdLst>
                <a:gd name="T0" fmla="*/ 6 w 8"/>
                <a:gd name="T1" fmla="*/ 4 h 6"/>
                <a:gd name="T2" fmla="*/ 2 w 8"/>
                <a:gd name="T3" fmla="*/ 6 h 6"/>
                <a:gd name="T4" fmla="*/ 0 w 8"/>
                <a:gd name="T5" fmla="*/ 6 h 6"/>
                <a:gd name="T6" fmla="*/ 0 w 8"/>
                <a:gd name="T7" fmla="*/ 2 h 6"/>
                <a:gd name="T8" fmla="*/ 2 w 8"/>
                <a:gd name="T9" fmla="*/ 2 h 6"/>
                <a:gd name="T10" fmla="*/ 6 w 8"/>
                <a:gd name="T11" fmla="*/ 0 h 6"/>
                <a:gd name="T12" fmla="*/ 8 w 8"/>
                <a:gd name="T13" fmla="*/ 0 h 6"/>
                <a:gd name="T14" fmla="*/ 8 w 8"/>
                <a:gd name="T15" fmla="*/ 2 h 6"/>
                <a:gd name="T16" fmla="*/ 6 w 8"/>
                <a:gd name="T17" fmla="*/ 4 h 6"/>
                <a:gd name="T18" fmla="*/ 6 w 8"/>
                <a:gd name="T1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6">
                  <a:moveTo>
                    <a:pt x="6" y="4"/>
                  </a:moveTo>
                  <a:lnTo>
                    <a:pt x="2" y="6"/>
                  </a:lnTo>
                  <a:lnTo>
                    <a:pt x="0" y="6"/>
                  </a:lnTo>
                  <a:lnTo>
                    <a:pt x="0" y="2"/>
                  </a:lnTo>
                  <a:lnTo>
                    <a:pt x="2" y="2"/>
                  </a:lnTo>
                  <a:lnTo>
                    <a:pt x="6" y="0"/>
                  </a:lnTo>
                  <a:lnTo>
                    <a:pt x="8" y="0"/>
                  </a:lnTo>
                  <a:lnTo>
                    <a:pt x="8" y="2"/>
                  </a:lnTo>
                  <a:lnTo>
                    <a:pt x="6" y="4"/>
                  </a:lnTo>
                  <a:lnTo>
                    <a:pt x="6"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3" name="Freeform 87"/>
            <p:cNvSpPr>
              <a:spLocks/>
            </p:cNvSpPr>
            <p:nvPr/>
          </p:nvSpPr>
          <p:spPr bwMode="auto">
            <a:xfrm>
              <a:off x="6908800" y="1717675"/>
              <a:ext cx="3175" cy="6350"/>
            </a:xfrm>
            <a:custGeom>
              <a:avLst/>
              <a:gdLst>
                <a:gd name="T0" fmla="*/ 2 w 2"/>
                <a:gd name="T1" fmla="*/ 4 h 4"/>
                <a:gd name="T2" fmla="*/ 0 w 2"/>
                <a:gd name="T3" fmla="*/ 4 h 4"/>
                <a:gd name="T4" fmla="*/ 0 w 2"/>
                <a:gd name="T5" fmla="*/ 2 h 4"/>
                <a:gd name="T6" fmla="*/ 0 w 2"/>
                <a:gd name="T7" fmla="*/ 0 h 4"/>
                <a:gd name="T8" fmla="*/ 2 w 2"/>
                <a:gd name="T9" fmla="*/ 0 h 4"/>
                <a:gd name="T10" fmla="*/ 2 w 2"/>
                <a:gd name="T11" fmla="*/ 0 h 4"/>
                <a:gd name="T12" fmla="*/ 2 w 2"/>
                <a:gd name="T13" fmla="*/ 2 h 4"/>
                <a:gd name="T14" fmla="*/ 2 w 2"/>
                <a:gd name="T15" fmla="*/ 4 h 4"/>
                <a:gd name="T16" fmla="*/ 2 w 2"/>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2" y="4"/>
                  </a:moveTo>
                  <a:lnTo>
                    <a:pt x="0" y="4"/>
                  </a:lnTo>
                  <a:lnTo>
                    <a:pt x="0" y="2"/>
                  </a:lnTo>
                  <a:lnTo>
                    <a:pt x="0" y="0"/>
                  </a:lnTo>
                  <a:lnTo>
                    <a:pt x="2" y="0"/>
                  </a:lnTo>
                  <a:lnTo>
                    <a:pt x="2" y="0"/>
                  </a:lnTo>
                  <a:lnTo>
                    <a:pt x="2" y="2"/>
                  </a:lnTo>
                  <a:lnTo>
                    <a:pt x="2" y="4"/>
                  </a:lnTo>
                  <a:lnTo>
                    <a:pt x="2"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4" name="Freeform 88"/>
            <p:cNvSpPr>
              <a:spLocks/>
            </p:cNvSpPr>
            <p:nvPr/>
          </p:nvSpPr>
          <p:spPr bwMode="auto">
            <a:xfrm>
              <a:off x="7327900" y="2019300"/>
              <a:ext cx="6350" cy="3175"/>
            </a:xfrm>
            <a:custGeom>
              <a:avLst/>
              <a:gdLst>
                <a:gd name="T0" fmla="*/ 4 w 4"/>
                <a:gd name="T1" fmla="*/ 0 h 2"/>
                <a:gd name="T2" fmla="*/ 2 w 4"/>
                <a:gd name="T3" fmla="*/ 2 h 2"/>
                <a:gd name="T4" fmla="*/ 0 w 4"/>
                <a:gd name="T5" fmla="*/ 2 h 2"/>
                <a:gd name="T6" fmla="*/ 0 w 4"/>
                <a:gd name="T7" fmla="*/ 0 h 2"/>
                <a:gd name="T8" fmla="*/ 2 w 4"/>
                <a:gd name="T9" fmla="*/ 0 h 2"/>
                <a:gd name="T10" fmla="*/ 4 w 4"/>
                <a:gd name="T11" fmla="*/ 0 h 2"/>
                <a:gd name="T12" fmla="*/ 4 w 4"/>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4" h="2">
                  <a:moveTo>
                    <a:pt x="4" y="0"/>
                  </a:moveTo>
                  <a:lnTo>
                    <a:pt x="2" y="2"/>
                  </a:lnTo>
                  <a:lnTo>
                    <a:pt x="0" y="2"/>
                  </a:lnTo>
                  <a:lnTo>
                    <a:pt x="0" y="0"/>
                  </a:lnTo>
                  <a:lnTo>
                    <a:pt x="2" y="0"/>
                  </a:lnTo>
                  <a:lnTo>
                    <a:pt x="4" y="0"/>
                  </a:lnTo>
                  <a:lnTo>
                    <a:pt x="4"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5" name="Freeform 89"/>
            <p:cNvSpPr>
              <a:spLocks/>
            </p:cNvSpPr>
            <p:nvPr/>
          </p:nvSpPr>
          <p:spPr bwMode="auto">
            <a:xfrm>
              <a:off x="6767513" y="2139950"/>
              <a:ext cx="6350" cy="11112"/>
            </a:xfrm>
            <a:custGeom>
              <a:avLst/>
              <a:gdLst>
                <a:gd name="T0" fmla="*/ 4 w 4"/>
                <a:gd name="T1" fmla="*/ 5 h 7"/>
                <a:gd name="T2" fmla="*/ 4 w 4"/>
                <a:gd name="T3" fmla="*/ 7 h 7"/>
                <a:gd name="T4" fmla="*/ 2 w 4"/>
                <a:gd name="T5" fmla="*/ 5 h 7"/>
                <a:gd name="T6" fmla="*/ 2 w 4"/>
                <a:gd name="T7" fmla="*/ 3 h 7"/>
                <a:gd name="T8" fmla="*/ 0 w 4"/>
                <a:gd name="T9" fmla="*/ 0 h 7"/>
                <a:gd name="T10" fmla="*/ 2 w 4"/>
                <a:gd name="T11" fmla="*/ 0 h 7"/>
                <a:gd name="T12" fmla="*/ 2 w 4"/>
                <a:gd name="T13" fmla="*/ 0 h 7"/>
                <a:gd name="T14" fmla="*/ 2 w 4"/>
                <a:gd name="T15" fmla="*/ 3 h 7"/>
                <a:gd name="T16" fmla="*/ 4 w 4"/>
                <a:gd name="T17" fmla="*/ 3 h 7"/>
                <a:gd name="T18" fmla="*/ 4 w 4"/>
                <a:gd name="T19" fmla="*/ 5 h 7"/>
                <a:gd name="T20" fmla="*/ 4 w 4"/>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7">
                  <a:moveTo>
                    <a:pt x="4" y="5"/>
                  </a:moveTo>
                  <a:lnTo>
                    <a:pt x="4" y="7"/>
                  </a:lnTo>
                  <a:lnTo>
                    <a:pt x="2" y="5"/>
                  </a:lnTo>
                  <a:lnTo>
                    <a:pt x="2" y="3"/>
                  </a:lnTo>
                  <a:lnTo>
                    <a:pt x="0" y="0"/>
                  </a:lnTo>
                  <a:lnTo>
                    <a:pt x="2" y="0"/>
                  </a:lnTo>
                  <a:lnTo>
                    <a:pt x="2" y="0"/>
                  </a:lnTo>
                  <a:lnTo>
                    <a:pt x="2" y="3"/>
                  </a:lnTo>
                  <a:lnTo>
                    <a:pt x="4" y="3"/>
                  </a:lnTo>
                  <a:lnTo>
                    <a:pt x="4" y="5"/>
                  </a:lnTo>
                  <a:lnTo>
                    <a:pt x="4"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6" name="Freeform 90"/>
            <p:cNvSpPr>
              <a:spLocks/>
            </p:cNvSpPr>
            <p:nvPr/>
          </p:nvSpPr>
          <p:spPr bwMode="auto">
            <a:xfrm>
              <a:off x="6789738" y="2173288"/>
              <a:ext cx="3175" cy="6350"/>
            </a:xfrm>
            <a:custGeom>
              <a:avLst/>
              <a:gdLst>
                <a:gd name="T0" fmla="*/ 2 w 2"/>
                <a:gd name="T1" fmla="*/ 4 h 4"/>
                <a:gd name="T2" fmla="*/ 0 w 2"/>
                <a:gd name="T3" fmla="*/ 4 h 4"/>
                <a:gd name="T4" fmla="*/ 0 w 2"/>
                <a:gd name="T5" fmla="*/ 4 h 4"/>
                <a:gd name="T6" fmla="*/ 0 w 2"/>
                <a:gd name="T7" fmla="*/ 0 h 4"/>
                <a:gd name="T8" fmla="*/ 0 w 2"/>
                <a:gd name="T9" fmla="*/ 0 h 4"/>
                <a:gd name="T10" fmla="*/ 2 w 2"/>
                <a:gd name="T11" fmla="*/ 2 h 4"/>
                <a:gd name="T12" fmla="*/ 2 w 2"/>
                <a:gd name="T13" fmla="*/ 4 h 4"/>
                <a:gd name="T14" fmla="*/ 2 w 2"/>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4"/>
                  </a:moveTo>
                  <a:lnTo>
                    <a:pt x="0" y="4"/>
                  </a:lnTo>
                  <a:lnTo>
                    <a:pt x="0" y="4"/>
                  </a:lnTo>
                  <a:lnTo>
                    <a:pt x="0" y="0"/>
                  </a:lnTo>
                  <a:lnTo>
                    <a:pt x="0" y="0"/>
                  </a:lnTo>
                  <a:lnTo>
                    <a:pt x="2" y="2"/>
                  </a:lnTo>
                  <a:lnTo>
                    <a:pt x="2" y="4"/>
                  </a:lnTo>
                  <a:lnTo>
                    <a:pt x="2"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7" name="Freeform 91"/>
            <p:cNvSpPr>
              <a:spLocks/>
            </p:cNvSpPr>
            <p:nvPr/>
          </p:nvSpPr>
          <p:spPr bwMode="auto">
            <a:xfrm>
              <a:off x="6792913" y="2182813"/>
              <a:ext cx="11113" cy="14287"/>
            </a:xfrm>
            <a:custGeom>
              <a:avLst/>
              <a:gdLst>
                <a:gd name="T0" fmla="*/ 4 w 7"/>
                <a:gd name="T1" fmla="*/ 4 h 9"/>
                <a:gd name="T2" fmla="*/ 4 w 7"/>
                <a:gd name="T3" fmla="*/ 4 h 9"/>
                <a:gd name="T4" fmla="*/ 7 w 7"/>
                <a:gd name="T5" fmla="*/ 7 h 9"/>
                <a:gd name="T6" fmla="*/ 4 w 7"/>
                <a:gd name="T7" fmla="*/ 9 h 9"/>
                <a:gd name="T8" fmla="*/ 2 w 7"/>
                <a:gd name="T9" fmla="*/ 9 h 9"/>
                <a:gd name="T10" fmla="*/ 0 w 7"/>
                <a:gd name="T11" fmla="*/ 7 h 9"/>
                <a:gd name="T12" fmla="*/ 0 w 7"/>
                <a:gd name="T13" fmla="*/ 4 h 9"/>
                <a:gd name="T14" fmla="*/ 0 w 7"/>
                <a:gd name="T15" fmla="*/ 4 h 9"/>
                <a:gd name="T16" fmla="*/ 0 w 7"/>
                <a:gd name="T17" fmla="*/ 2 h 9"/>
                <a:gd name="T18" fmla="*/ 2 w 7"/>
                <a:gd name="T19" fmla="*/ 4 h 9"/>
                <a:gd name="T20" fmla="*/ 2 w 7"/>
                <a:gd name="T21" fmla="*/ 4 h 9"/>
                <a:gd name="T22" fmla="*/ 2 w 7"/>
                <a:gd name="T23" fmla="*/ 2 h 9"/>
                <a:gd name="T24" fmla="*/ 0 w 7"/>
                <a:gd name="T25" fmla="*/ 0 h 9"/>
                <a:gd name="T26" fmla="*/ 2 w 7"/>
                <a:gd name="T27" fmla="*/ 0 h 9"/>
                <a:gd name="T28" fmla="*/ 2 w 7"/>
                <a:gd name="T29" fmla="*/ 0 h 9"/>
                <a:gd name="T30" fmla="*/ 4 w 7"/>
                <a:gd name="T31" fmla="*/ 4 h 9"/>
                <a:gd name="T32" fmla="*/ 4 w 7"/>
                <a:gd name="T33"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7" h="9">
                  <a:moveTo>
                    <a:pt x="4" y="4"/>
                  </a:moveTo>
                  <a:lnTo>
                    <a:pt x="4" y="4"/>
                  </a:lnTo>
                  <a:lnTo>
                    <a:pt x="7" y="7"/>
                  </a:lnTo>
                  <a:lnTo>
                    <a:pt x="4" y="9"/>
                  </a:lnTo>
                  <a:lnTo>
                    <a:pt x="2" y="9"/>
                  </a:lnTo>
                  <a:lnTo>
                    <a:pt x="0" y="7"/>
                  </a:lnTo>
                  <a:lnTo>
                    <a:pt x="0" y="4"/>
                  </a:lnTo>
                  <a:lnTo>
                    <a:pt x="0" y="4"/>
                  </a:lnTo>
                  <a:lnTo>
                    <a:pt x="0" y="2"/>
                  </a:lnTo>
                  <a:lnTo>
                    <a:pt x="2" y="4"/>
                  </a:lnTo>
                  <a:lnTo>
                    <a:pt x="2" y="4"/>
                  </a:lnTo>
                  <a:lnTo>
                    <a:pt x="2" y="2"/>
                  </a:lnTo>
                  <a:lnTo>
                    <a:pt x="0" y="0"/>
                  </a:lnTo>
                  <a:lnTo>
                    <a:pt x="2" y="0"/>
                  </a:lnTo>
                  <a:lnTo>
                    <a:pt x="2" y="0"/>
                  </a:lnTo>
                  <a:lnTo>
                    <a:pt x="4" y="4"/>
                  </a:lnTo>
                  <a:lnTo>
                    <a:pt x="4"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8" name="Freeform 92"/>
            <p:cNvSpPr>
              <a:spLocks/>
            </p:cNvSpPr>
            <p:nvPr/>
          </p:nvSpPr>
          <p:spPr bwMode="auto">
            <a:xfrm>
              <a:off x="7346950" y="2009775"/>
              <a:ext cx="22225" cy="3175"/>
            </a:xfrm>
            <a:custGeom>
              <a:avLst/>
              <a:gdLst>
                <a:gd name="T0" fmla="*/ 12 w 14"/>
                <a:gd name="T1" fmla="*/ 0 h 2"/>
                <a:gd name="T2" fmla="*/ 14 w 14"/>
                <a:gd name="T3" fmla="*/ 2 h 2"/>
                <a:gd name="T4" fmla="*/ 10 w 14"/>
                <a:gd name="T5" fmla="*/ 2 h 2"/>
                <a:gd name="T6" fmla="*/ 4 w 14"/>
                <a:gd name="T7" fmla="*/ 2 h 2"/>
                <a:gd name="T8" fmla="*/ 2 w 14"/>
                <a:gd name="T9" fmla="*/ 2 h 2"/>
                <a:gd name="T10" fmla="*/ 2 w 14"/>
                <a:gd name="T11" fmla="*/ 2 h 2"/>
                <a:gd name="T12" fmla="*/ 0 w 14"/>
                <a:gd name="T13" fmla="*/ 2 h 2"/>
                <a:gd name="T14" fmla="*/ 0 w 14"/>
                <a:gd name="T15" fmla="*/ 2 h 2"/>
                <a:gd name="T16" fmla="*/ 4 w 14"/>
                <a:gd name="T17" fmla="*/ 0 h 2"/>
                <a:gd name="T18" fmla="*/ 8 w 14"/>
                <a:gd name="T19" fmla="*/ 0 h 2"/>
                <a:gd name="T20" fmla="*/ 12 w 14"/>
                <a:gd name="T21" fmla="*/ 0 h 2"/>
                <a:gd name="T22" fmla="*/ 12 w 14"/>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 h="2">
                  <a:moveTo>
                    <a:pt x="12" y="0"/>
                  </a:moveTo>
                  <a:lnTo>
                    <a:pt x="14" y="2"/>
                  </a:lnTo>
                  <a:lnTo>
                    <a:pt x="10" y="2"/>
                  </a:lnTo>
                  <a:lnTo>
                    <a:pt x="4" y="2"/>
                  </a:lnTo>
                  <a:lnTo>
                    <a:pt x="2" y="2"/>
                  </a:lnTo>
                  <a:lnTo>
                    <a:pt x="2" y="2"/>
                  </a:lnTo>
                  <a:lnTo>
                    <a:pt x="0" y="2"/>
                  </a:lnTo>
                  <a:lnTo>
                    <a:pt x="0" y="2"/>
                  </a:lnTo>
                  <a:lnTo>
                    <a:pt x="4" y="0"/>
                  </a:lnTo>
                  <a:lnTo>
                    <a:pt x="8" y="0"/>
                  </a:lnTo>
                  <a:lnTo>
                    <a:pt x="12" y="0"/>
                  </a:lnTo>
                  <a:lnTo>
                    <a:pt x="1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299" name="Freeform 93"/>
            <p:cNvSpPr>
              <a:spLocks/>
            </p:cNvSpPr>
            <p:nvPr/>
          </p:nvSpPr>
          <p:spPr bwMode="auto">
            <a:xfrm>
              <a:off x="6783388" y="1839913"/>
              <a:ext cx="33338" cy="9525"/>
            </a:xfrm>
            <a:custGeom>
              <a:avLst/>
              <a:gdLst>
                <a:gd name="T0" fmla="*/ 19 w 21"/>
                <a:gd name="T1" fmla="*/ 4 h 6"/>
                <a:gd name="T2" fmla="*/ 21 w 21"/>
                <a:gd name="T3" fmla="*/ 6 h 6"/>
                <a:gd name="T4" fmla="*/ 15 w 21"/>
                <a:gd name="T5" fmla="*/ 6 h 6"/>
                <a:gd name="T6" fmla="*/ 8 w 21"/>
                <a:gd name="T7" fmla="*/ 4 h 6"/>
                <a:gd name="T8" fmla="*/ 2 w 21"/>
                <a:gd name="T9" fmla="*/ 4 h 6"/>
                <a:gd name="T10" fmla="*/ 0 w 21"/>
                <a:gd name="T11" fmla="*/ 0 h 6"/>
                <a:gd name="T12" fmla="*/ 4 w 21"/>
                <a:gd name="T13" fmla="*/ 0 h 6"/>
                <a:gd name="T14" fmla="*/ 13 w 21"/>
                <a:gd name="T15" fmla="*/ 0 h 6"/>
                <a:gd name="T16" fmla="*/ 19 w 21"/>
                <a:gd name="T17" fmla="*/ 4 h 6"/>
                <a:gd name="T18" fmla="*/ 19 w 21"/>
                <a:gd name="T1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6">
                  <a:moveTo>
                    <a:pt x="19" y="4"/>
                  </a:moveTo>
                  <a:lnTo>
                    <a:pt x="21" y="6"/>
                  </a:lnTo>
                  <a:lnTo>
                    <a:pt x="15" y="6"/>
                  </a:lnTo>
                  <a:lnTo>
                    <a:pt x="8" y="4"/>
                  </a:lnTo>
                  <a:lnTo>
                    <a:pt x="2" y="4"/>
                  </a:lnTo>
                  <a:lnTo>
                    <a:pt x="0" y="0"/>
                  </a:lnTo>
                  <a:lnTo>
                    <a:pt x="4" y="0"/>
                  </a:lnTo>
                  <a:lnTo>
                    <a:pt x="13" y="0"/>
                  </a:lnTo>
                  <a:lnTo>
                    <a:pt x="19" y="4"/>
                  </a:lnTo>
                  <a:lnTo>
                    <a:pt x="19"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0" name="Freeform 94"/>
            <p:cNvSpPr>
              <a:spLocks/>
            </p:cNvSpPr>
            <p:nvPr/>
          </p:nvSpPr>
          <p:spPr bwMode="auto">
            <a:xfrm>
              <a:off x="6154738" y="1246188"/>
              <a:ext cx="20638" cy="19050"/>
            </a:xfrm>
            <a:custGeom>
              <a:avLst/>
              <a:gdLst>
                <a:gd name="T0" fmla="*/ 13 w 13"/>
                <a:gd name="T1" fmla="*/ 12 h 12"/>
                <a:gd name="T2" fmla="*/ 13 w 13"/>
                <a:gd name="T3" fmla="*/ 12 h 12"/>
                <a:gd name="T4" fmla="*/ 10 w 13"/>
                <a:gd name="T5" fmla="*/ 12 h 12"/>
                <a:gd name="T6" fmla="*/ 8 w 13"/>
                <a:gd name="T7" fmla="*/ 10 h 12"/>
                <a:gd name="T8" fmla="*/ 6 w 13"/>
                <a:gd name="T9" fmla="*/ 6 h 12"/>
                <a:gd name="T10" fmla="*/ 2 w 13"/>
                <a:gd name="T11" fmla="*/ 2 h 12"/>
                <a:gd name="T12" fmla="*/ 0 w 13"/>
                <a:gd name="T13" fmla="*/ 0 h 12"/>
                <a:gd name="T14" fmla="*/ 2 w 13"/>
                <a:gd name="T15" fmla="*/ 0 h 12"/>
                <a:gd name="T16" fmla="*/ 4 w 13"/>
                <a:gd name="T17" fmla="*/ 0 h 12"/>
                <a:gd name="T18" fmla="*/ 6 w 13"/>
                <a:gd name="T19" fmla="*/ 2 h 12"/>
                <a:gd name="T20" fmla="*/ 13 w 13"/>
                <a:gd name="T21" fmla="*/ 12 h 12"/>
                <a:gd name="T22" fmla="*/ 13 w 13"/>
                <a:gd name="T2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 h="12">
                  <a:moveTo>
                    <a:pt x="13" y="12"/>
                  </a:moveTo>
                  <a:lnTo>
                    <a:pt x="13" y="12"/>
                  </a:lnTo>
                  <a:lnTo>
                    <a:pt x="10" y="12"/>
                  </a:lnTo>
                  <a:lnTo>
                    <a:pt x="8" y="10"/>
                  </a:lnTo>
                  <a:lnTo>
                    <a:pt x="6" y="6"/>
                  </a:lnTo>
                  <a:lnTo>
                    <a:pt x="2" y="2"/>
                  </a:lnTo>
                  <a:lnTo>
                    <a:pt x="0" y="0"/>
                  </a:lnTo>
                  <a:lnTo>
                    <a:pt x="2" y="0"/>
                  </a:lnTo>
                  <a:lnTo>
                    <a:pt x="4" y="0"/>
                  </a:lnTo>
                  <a:lnTo>
                    <a:pt x="6" y="2"/>
                  </a:lnTo>
                  <a:lnTo>
                    <a:pt x="13" y="12"/>
                  </a:lnTo>
                  <a:lnTo>
                    <a:pt x="13"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1" name="Freeform 95"/>
            <p:cNvSpPr>
              <a:spLocks/>
            </p:cNvSpPr>
            <p:nvPr/>
          </p:nvSpPr>
          <p:spPr bwMode="auto">
            <a:xfrm>
              <a:off x="6573838" y="1674813"/>
              <a:ext cx="23813" cy="36512"/>
            </a:xfrm>
            <a:custGeom>
              <a:avLst/>
              <a:gdLst>
                <a:gd name="T0" fmla="*/ 15 w 15"/>
                <a:gd name="T1" fmla="*/ 23 h 23"/>
                <a:gd name="T2" fmla="*/ 15 w 15"/>
                <a:gd name="T3" fmla="*/ 23 h 23"/>
                <a:gd name="T4" fmla="*/ 13 w 15"/>
                <a:gd name="T5" fmla="*/ 21 h 23"/>
                <a:gd name="T6" fmla="*/ 8 w 15"/>
                <a:gd name="T7" fmla="*/ 15 h 23"/>
                <a:gd name="T8" fmla="*/ 4 w 15"/>
                <a:gd name="T9" fmla="*/ 13 h 23"/>
                <a:gd name="T10" fmla="*/ 2 w 15"/>
                <a:gd name="T11" fmla="*/ 7 h 23"/>
                <a:gd name="T12" fmla="*/ 0 w 15"/>
                <a:gd name="T13" fmla="*/ 4 h 23"/>
                <a:gd name="T14" fmla="*/ 0 w 15"/>
                <a:gd name="T15" fmla="*/ 2 h 23"/>
                <a:gd name="T16" fmla="*/ 0 w 15"/>
                <a:gd name="T17" fmla="*/ 0 h 23"/>
                <a:gd name="T18" fmla="*/ 4 w 15"/>
                <a:gd name="T19" fmla="*/ 2 h 23"/>
                <a:gd name="T20" fmla="*/ 15 w 15"/>
                <a:gd name="T21" fmla="*/ 23 h 23"/>
                <a:gd name="T22" fmla="*/ 15 w 15"/>
                <a:gd name="T23"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23">
                  <a:moveTo>
                    <a:pt x="15" y="23"/>
                  </a:moveTo>
                  <a:lnTo>
                    <a:pt x="15" y="23"/>
                  </a:lnTo>
                  <a:lnTo>
                    <a:pt x="13" y="21"/>
                  </a:lnTo>
                  <a:lnTo>
                    <a:pt x="8" y="15"/>
                  </a:lnTo>
                  <a:lnTo>
                    <a:pt x="4" y="13"/>
                  </a:lnTo>
                  <a:lnTo>
                    <a:pt x="2" y="7"/>
                  </a:lnTo>
                  <a:lnTo>
                    <a:pt x="0" y="4"/>
                  </a:lnTo>
                  <a:lnTo>
                    <a:pt x="0" y="2"/>
                  </a:lnTo>
                  <a:lnTo>
                    <a:pt x="0" y="0"/>
                  </a:lnTo>
                  <a:lnTo>
                    <a:pt x="4" y="2"/>
                  </a:lnTo>
                  <a:lnTo>
                    <a:pt x="15" y="23"/>
                  </a:lnTo>
                  <a:lnTo>
                    <a:pt x="15" y="2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2" name="Freeform 96"/>
            <p:cNvSpPr>
              <a:spLocks/>
            </p:cNvSpPr>
            <p:nvPr/>
          </p:nvSpPr>
          <p:spPr bwMode="auto">
            <a:xfrm>
              <a:off x="7261225" y="1881188"/>
              <a:ext cx="39688" cy="14287"/>
            </a:xfrm>
            <a:custGeom>
              <a:avLst/>
              <a:gdLst>
                <a:gd name="T0" fmla="*/ 0 w 25"/>
                <a:gd name="T1" fmla="*/ 2 h 9"/>
                <a:gd name="T2" fmla="*/ 13 w 25"/>
                <a:gd name="T3" fmla="*/ 2 h 9"/>
                <a:gd name="T4" fmla="*/ 23 w 25"/>
                <a:gd name="T5" fmla="*/ 0 h 9"/>
                <a:gd name="T6" fmla="*/ 25 w 25"/>
                <a:gd name="T7" fmla="*/ 2 h 9"/>
                <a:gd name="T8" fmla="*/ 25 w 25"/>
                <a:gd name="T9" fmla="*/ 2 h 9"/>
                <a:gd name="T10" fmla="*/ 11 w 25"/>
                <a:gd name="T11" fmla="*/ 7 h 9"/>
                <a:gd name="T12" fmla="*/ 4 w 25"/>
                <a:gd name="T13" fmla="*/ 9 h 9"/>
                <a:gd name="T14" fmla="*/ 0 w 25"/>
                <a:gd name="T15" fmla="*/ 2 h 9"/>
                <a:gd name="T16" fmla="*/ 0 w 25"/>
                <a:gd name="T17"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9">
                  <a:moveTo>
                    <a:pt x="0" y="2"/>
                  </a:moveTo>
                  <a:lnTo>
                    <a:pt x="13" y="2"/>
                  </a:lnTo>
                  <a:lnTo>
                    <a:pt x="23" y="0"/>
                  </a:lnTo>
                  <a:lnTo>
                    <a:pt x="25" y="2"/>
                  </a:lnTo>
                  <a:lnTo>
                    <a:pt x="25" y="2"/>
                  </a:lnTo>
                  <a:lnTo>
                    <a:pt x="11" y="7"/>
                  </a:lnTo>
                  <a:lnTo>
                    <a:pt x="4" y="9"/>
                  </a:lnTo>
                  <a:lnTo>
                    <a:pt x="0" y="2"/>
                  </a:lnTo>
                  <a:lnTo>
                    <a:pt x="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3" name="Freeform 97"/>
            <p:cNvSpPr>
              <a:spLocks/>
            </p:cNvSpPr>
            <p:nvPr/>
          </p:nvSpPr>
          <p:spPr bwMode="auto">
            <a:xfrm>
              <a:off x="6530975" y="1628775"/>
              <a:ext cx="23813" cy="20637"/>
            </a:xfrm>
            <a:custGeom>
              <a:avLst/>
              <a:gdLst>
                <a:gd name="T0" fmla="*/ 15 w 15"/>
                <a:gd name="T1" fmla="*/ 11 h 13"/>
                <a:gd name="T2" fmla="*/ 15 w 15"/>
                <a:gd name="T3" fmla="*/ 13 h 13"/>
                <a:gd name="T4" fmla="*/ 13 w 15"/>
                <a:gd name="T5" fmla="*/ 13 h 13"/>
                <a:gd name="T6" fmla="*/ 11 w 15"/>
                <a:gd name="T7" fmla="*/ 13 h 13"/>
                <a:gd name="T8" fmla="*/ 2 w 15"/>
                <a:gd name="T9" fmla="*/ 5 h 13"/>
                <a:gd name="T10" fmla="*/ 0 w 15"/>
                <a:gd name="T11" fmla="*/ 3 h 13"/>
                <a:gd name="T12" fmla="*/ 0 w 15"/>
                <a:gd name="T13" fmla="*/ 0 h 13"/>
                <a:gd name="T14" fmla="*/ 4 w 15"/>
                <a:gd name="T15" fmla="*/ 0 h 13"/>
                <a:gd name="T16" fmla="*/ 4 w 15"/>
                <a:gd name="T17" fmla="*/ 3 h 13"/>
                <a:gd name="T18" fmla="*/ 7 w 15"/>
                <a:gd name="T19" fmla="*/ 7 h 13"/>
                <a:gd name="T20" fmla="*/ 9 w 15"/>
                <a:gd name="T21" fmla="*/ 9 h 13"/>
                <a:gd name="T22" fmla="*/ 11 w 15"/>
                <a:gd name="T23" fmla="*/ 9 h 13"/>
                <a:gd name="T24" fmla="*/ 13 w 15"/>
                <a:gd name="T25" fmla="*/ 11 h 13"/>
                <a:gd name="T26" fmla="*/ 15 w 15"/>
                <a:gd name="T27" fmla="*/ 11 h 13"/>
                <a:gd name="T28" fmla="*/ 15 w 15"/>
                <a:gd name="T29" fmla="*/ 11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13">
                  <a:moveTo>
                    <a:pt x="15" y="11"/>
                  </a:moveTo>
                  <a:lnTo>
                    <a:pt x="15" y="13"/>
                  </a:lnTo>
                  <a:lnTo>
                    <a:pt x="13" y="13"/>
                  </a:lnTo>
                  <a:lnTo>
                    <a:pt x="11" y="13"/>
                  </a:lnTo>
                  <a:lnTo>
                    <a:pt x="2" y="5"/>
                  </a:lnTo>
                  <a:lnTo>
                    <a:pt x="0" y="3"/>
                  </a:lnTo>
                  <a:lnTo>
                    <a:pt x="0" y="0"/>
                  </a:lnTo>
                  <a:lnTo>
                    <a:pt x="4" y="0"/>
                  </a:lnTo>
                  <a:lnTo>
                    <a:pt x="4" y="3"/>
                  </a:lnTo>
                  <a:lnTo>
                    <a:pt x="7" y="7"/>
                  </a:lnTo>
                  <a:lnTo>
                    <a:pt x="9" y="9"/>
                  </a:lnTo>
                  <a:lnTo>
                    <a:pt x="11" y="9"/>
                  </a:lnTo>
                  <a:lnTo>
                    <a:pt x="13" y="11"/>
                  </a:lnTo>
                  <a:lnTo>
                    <a:pt x="15" y="11"/>
                  </a:lnTo>
                  <a:lnTo>
                    <a:pt x="15" y="1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4" name="Freeform 98"/>
            <p:cNvSpPr>
              <a:spLocks/>
            </p:cNvSpPr>
            <p:nvPr/>
          </p:nvSpPr>
          <p:spPr bwMode="auto">
            <a:xfrm>
              <a:off x="6210300" y="1636713"/>
              <a:ext cx="33338" cy="15875"/>
            </a:xfrm>
            <a:custGeom>
              <a:avLst/>
              <a:gdLst>
                <a:gd name="T0" fmla="*/ 21 w 21"/>
                <a:gd name="T1" fmla="*/ 2 h 10"/>
                <a:gd name="T2" fmla="*/ 21 w 21"/>
                <a:gd name="T3" fmla="*/ 4 h 10"/>
                <a:gd name="T4" fmla="*/ 19 w 21"/>
                <a:gd name="T5" fmla="*/ 4 h 10"/>
                <a:gd name="T6" fmla="*/ 17 w 21"/>
                <a:gd name="T7" fmla="*/ 4 h 10"/>
                <a:gd name="T8" fmla="*/ 15 w 21"/>
                <a:gd name="T9" fmla="*/ 4 h 10"/>
                <a:gd name="T10" fmla="*/ 15 w 21"/>
                <a:gd name="T11" fmla="*/ 4 h 10"/>
                <a:gd name="T12" fmla="*/ 11 w 21"/>
                <a:gd name="T13" fmla="*/ 4 h 10"/>
                <a:gd name="T14" fmla="*/ 11 w 21"/>
                <a:gd name="T15" fmla="*/ 4 h 10"/>
                <a:gd name="T16" fmla="*/ 6 w 21"/>
                <a:gd name="T17" fmla="*/ 8 h 10"/>
                <a:gd name="T18" fmla="*/ 4 w 21"/>
                <a:gd name="T19" fmla="*/ 10 h 10"/>
                <a:gd name="T20" fmla="*/ 2 w 21"/>
                <a:gd name="T21" fmla="*/ 10 h 10"/>
                <a:gd name="T22" fmla="*/ 0 w 21"/>
                <a:gd name="T23" fmla="*/ 8 h 10"/>
                <a:gd name="T24" fmla="*/ 2 w 21"/>
                <a:gd name="T25" fmla="*/ 6 h 10"/>
                <a:gd name="T26" fmla="*/ 4 w 21"/>
                <a:gd name="T27" fmla="*/ 4 h 10"/>
                <a:gd name="T28" fmla="*/ 8 w 21"/>
                <a:gd name="T29" fmla="*/ 2 h 10"/>
                <a:gd name="T30" fmla="*/ 11 w 21"/>
                <a:gd name="T31" fmla="*/ 0 h 10"/>
                <a:gd name="T32" fmla="*/ 15 w 21"/>
                <a:gd name="T33" fmla="*/ 0 h 10"/>
                <a:gd name="T34" fmla="*/ 17 w 21"/>
                <a:gd name="T35" fmla="*/ 0 h 10"/>
                <a:gd name="T36" fmla="*/ 17 w 21"/>
                <a:gd name="T37" fmla="*/ 0 h 10"/>
                <a:gd name="T38" fmla="*/ 19 w 21"/>
                <a:gd name="T39" fmla="*/ 0 h 10"/>
                <a:gd name="T40" fmla="*/ 21 w 21"/>
                <a:gd name="T41" fmla="*/ 2 h 10"/>
                <a:gd name="T42" fmla="*/ 21 w 21"/>
                <a:gd name="T43"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1" h="10">
                  <a:moveTo>
                    <a:pt x="21" y="2"/>
                  </a:moveTo>
                  <a:lnTo>
                    <a:pt x="21" y="4"/>
                  </a:lnTo>
                  <a:lnTo>
                    <a:pt x="19" y="4"/>
                  </a:lnTo>
                  <a:lnTo>
                    <a:pt x="17" y="4"/>
                  </a:lnTo>
                  <a:lnTo>
                    <a:pt x="15" y="4"/>
                  </a:lnTo>
                  <a:lnTo>
                    <a:pt x="15" y="4"/>
                  </a:lnTo>
                  <a:lnTo>
                    <a:pt x="11" y="4"/>
                  </a:lnTo>
                  <a:lnTo>
                    <a:pt x="11" y="4"/>
                  </a:lnTo>
                  <a:lnTo>
                    <a:pt x="6" y="8"/>
                  </a:lnTo>
                  <a:lnTo>
                    <a:pt x="4" y="10"/>
                  </a:lnTo>
                  <a:lnTo>
                    <a:pt x="2" y="10"/>
                  </a:lnTo>
                  <a:lnTo>
                    <a:pt x="0" y="8"/>
                  </a:lnTo>
                  <a:lnTo>
                    <a:pt x="2" y="6"/>
                  </a:lnTo>
                  <a:lnTo>
                    <a:pt x="4" y="4"/>
                  </a:lnTo>
                  <a:lnTo>
                    <a:pt x="8" y="2"/>
                  </a:lnTo>
                  <a:lnTo>
                    <a:pt x="11" y="0"/>
                  </a:lnTo>
                  <a:lnTo>
                    <a:pt x="15" y="0"/>
                  </a:lnTo>
                  <a:lnTo>
                    <a:pt x="17" y="0"/>
                  </a:lnTo>
                  <a:lnTo>
                    <a:pt x="17" y="0"/>
                  </a:lnTo>
                  <a:lnTo>
                    <a:pt x="19" y="0"/>
                  </a:lnTo>
                  <a:lnTo>
                    <a:pt x="21" y="2"/>
                  </a:lnTo>
                  <a:lnTo>
                    <a:pt x="21"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5" name="Freeform 99"/>
            <p:cNvSpPr>
              <a:spLocks/>
            </p:cNvSpPr>
            <p:nvPr/>
          </p:nvSpPr>
          <p:spPr bwMode="auto">
            <a:xfrm>
              <a:off x="6157913" y="1665288"/>
              <a:ext cx="26988" cy="15875"/>
            </a:xfrm>
            <a:custGeom>
              <a:avLst/>
              <a:gdLst>
                <a:gd name="T0" fmla="*/ 13 w 17"/>
                <a:gd name="T1" fmla="*/ 6 h 10"/>
                <a:gd name="T2" fmla="*/ 15 w 17"/>
                <a:gd name="T3" fmla="*/ 8 h 10"/>
                <a:gd name="T4" fmla="*/ 13 w 17"/>
                <a:gd name="T5" fmla="*/ 8 h 10"/>
                <a:gd name="T6" fmla="*/ 8 w 17"/>
                <a:gd name="T7" fmla="*/ 10 h 10"/>
                <a:gd name="T8" fmla="*/ 6 w 17"/>
                <a:gd name="T9" fmla="*/ 10 h 10"/>
                <a:gd name="T10" fmla="*/ 4 w 17"/>
                <a:gd name="T11" fmla="*/ 8 h 10"/>
                <a:gd name="T12" fmla="*/ 2 w 17"/>
                <a:gd name="T13" fmla="*/ 8 h 10"/>
                <a:gd name="T14" fmla="*/ 0 w 17"/>
                <a:gd name="T15" fmla="*/ 6 h 10"/>
                <a:gd name="T16" fmla="*/ 2 w 17"/>
                <a:gd name="T17" fmla="*/ 6 h 10"/>
                <a:gd name="T18" fmla="*/ 6 w 17"/>
                <a:gd name="T19" fmla="*/ 4 h 10"/>
                <a:gd name="T20" fmla="*/ 11 w 17"/>
                <a:gd name="T21" fmla="*/ 2 h 10"/>
                <a:gd name="T22" fmla="*/ 15 w 17"/>
                <a:gd name="T23" fmla="*/ 0 h 10"/>
                <a:gd name="T24" fmla="*/ 17 w 17"/>
                <a:gd name="T25" fmla="*/ 2 h 10"/>
                <a:gd name="T26" fmla="*/ 15 w 17"/>
                <a:gd name="T27" fmla="*/ 4 h 10"/>
                <a:gd name="T28" fmla="*/ 13 w 17"/>
                <a:gd name="T29" fmla="*/ 4 h 10"/>
                <a:gd name="T30" fmla="*/ 13 w 17"/>
                <a:gd name="T31" fmla="*/ 6 h 10"/>
                <a:gd name="T32" fmla="*/ 13 w 17"/>
                <a:gd name="T33"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0">
                  <a:moveTo>
                    <a:pt x="13" y="6"/>
                  </a:moveTo>
                  <a:lnTo>
                    <a:pt x="15" y="8"/>
                  </a:lnTo>
                  <a:lnTo>
                    <a:pt x="13" y="8"/>
                  </a:lnTo>
                  <a:lnTo>
                    <a:pt x="8" y="10"/>
                  </a:lnTo>
                  <a:lnTo>
                    <a:pt x="6" y="10"/>
                  </a:lnTo>
                  <a:lnTo>
                    <a:pt x="4" y="8"/>
                  </a:lnTo>
                  <a:lnTo>
                    <a:pt x="2" y="8"/>
                  </a:lnTo>
                  <a:lnTo>
                    <a:pt x="0" y="6"/>
                  </a:lnTo>
                  <a:lnTo>
                    <a:pt x="2" y="6"/>
                  </a:lnTo>
                  <a:lnTo>
                    <a:pt x="6" y="4"/>
                  </a:lnTo>
                  <a:lnTo>
                    <a:pt x="11" y="2"/>
                  </a:lnTo>
                  <a:lnTo>
                    <a:pt x="15" y="0"/>
                  </a:lnTo>
                  <a:lnTo>
                    <a:pt x="17" y="2"/>
                  </a:lnTo>
                  <a:lnTo>
                    <a:pt x="15" y="4"/>
                  </a:lnTo>
                  <a:lnTo>
                    <a:pt x="13" y="4"/>
                  </a:lnTo>
                  <a:lnTo>
                    <a:pt x="13" y="6"/>
                  </a:lnTo>
                  <a:lnTo>
                    <a:pt x="13" y="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6" name="Freeform 100"/>
            <p:cNvSpPr>
              <a:spLocks/>
            </p:cNvSpPr>
            <p:nvPr/>
          </p:nvSpPr>
          <p:spPr bwMode="auto">
            <a:xfrm>
              <a:off x="6170613" y="1668463"/>
              <a:ext cx="42863" cy="33337"/>
            </a:xfrm>
            <a:custGeom>
              <a:avLst/>
              <a:gdLst>
                <a:gd name="T0" fmla="*/ 27 w 27"/>
                <a:gd name="T1" fmla="*/ 2 h 21"/>
                <a:gd name="T2" fmla="*/ 27 w 27"/>
                <a:gd name="T3" fmla="*/ 4 h 21"/>
                <a:gd name="T4" fmla="*/ 23 w 27"/>
                <a:gd name="T5" fmla="*/ 4 h 21"/>
                <a:gd name="T6" fmla="*/ 23 w 27"/>
                <a:gd name="T7" fmla="*/ 4 h 21"/>
                <a:gd name="T8" fmla="*/ 21 w 27"/>
                <a:gd name="T9" fmla="*/ 4 h 21"/>
                <a:gd name="T10" fmla="*/ 21 w 27"/>
                <a:gd name="T11" fmla="*/ 4 h 21"/>
                <a:gd name="T12" fmla="*/ 19 w 27"/>
                <a:gd name="T13" fmla="*/ 4 h 21"/>
                <a:gd name="T14" fmla="*/ 19 w 27"/>
                <a:gd name="T15" fmla="*/ 6 h 21"/>
                <a:gd name="T16" fmla="*/ 17 w 27"/>
                <a:gd name="T17" fmla="*/ 11 h 21"/>
                <a:gd name="T18" fmla="*/ 15 w 27"/>
                <a:gd name="T19" fmla="*/ 15 h 21"/>
                <a:gd name="T20" fmla="*/ 13 w 27"/>
                <a:gd name="T21" fmla="*/ 15 h 21"/>
                <a:gd name="T22" fmla="*/ 7 w 27"/>
                <a:gd name="T23" fmla="*/ 21 h 21"/>
                <a:gd name="T24" fmla="*/ 3 w 27"/>
                <a:gd name="T25" fmla="*/ 21 h 21"/>
                <a:gd name="T26" fmla="*/ 3 w 27"/>
                <a:gd name="T27" fmla="*/ 19 h 21"/>
                <a:gd name="T28" fmla="*/ 0 w 27"/>
                <a:gd name="T29" fmla="*/ 17 h 21"/>
                <a:gd name="T30" fmla="*/ 0 w 27"/>
                <a:gd name="T31" fmla="*/ 15 h 21"/>
                <a:gd name="T32" fmla="*/ 0 w 27"/>
                <a:gd name="T33" fmla="*/ 13 h 21"/>
                <a:gd name="T34" fmla="*/ 3 w 27"/>
                <a:gd name="T35" fmla="*/ 13 h 21"/>
                <a:gd name="T36" fmla="*/ 5 w 27"/>
                <a:gd name="T37" fmla="*/ 13 h 21"/>
                <a:gd name="T38" fmla="*/ 7 w 27"/>
                <a:gd name="T39" fmla="*/ 13 h 21"/>
                <a:gd name="T40" fmla="*/ 7 w 27"/>
                <a:gd name="T41" fmla="*/ 11 h 21"/>
                <a:gd name="T42" fmla="*/ 9 w 27"/>
                <a:gd name="T43" fmla="*/ 11 h 21"/>
                <a:gd name="T44" fmla="*/ 17 w 27"/>
                <a:gd name="T45" fmla="*/ 4 h 21"/>
                <a:gd name="T46" fmla="*/ 17 w 27"/>
                <a:gd name="T47" fmla="*/ 4 h 21"/>
                <a:gd name="T48" fmla="*/ 19 w 27"/>
                <a:gd name="T49" fmla="*/ 2 h 21"/>
                <a:gd name="T50" fmla="*/ 21 w 27"/>
                <a:gd name="T51" fmla="*/ 0 h 21"/>
                <a:gd name="T52" fmla="*/ 27 w 27"/>
                <a:gd name="T53" fmla="*/ 0 h 21"/>
                <a:gd name="T54" fmla="*/ 27 w 27"/>
                <a:gd name="T55" fmla="*/ 2 h 21"/>
                <a:gd name="T56" fmla="*/ 27 w 27"/>
                <a:gd name="T5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7" h="21">
                  <a:moveTo>
                    <a:pt x="27" y="2"/>
                  </a:moveTo>
                  <a:lnTo>
                    <a:pt x="27" y="4"/>
                  </a:lnTo>
                  <a:lnTo>
                    <a:pt x="23" y="4"/>
                  </a:lnTo>
                  <a:lnTo>
                    <a:pt x="23" y="4"/>
                  </a:lnTo>
                  <a:lnTo>
                    <a:pt x="21" y="4"/>
                  </a:lnTo>
                  <a:lnTo>
                    <a:pt x="21" y="4"/>
                  </a:lnTo>
                  <a:lnTo>
                    <a:pt x="19" y="4"/>
                  </a:lnTo>
                  <a:lnTo>
                    <a:pt x="19" y="6"/>
                  </a:lnTo>
                  <a:lnTo>
                    <a:pt x="17" y="11"/>
                  </a:lnTo>
                  <a:lnTo>
                    <a:pt x="15" y="15"/>
                  </a:lnTo>
                  <a:lnTo>
                    <a:pt x="13" y="15"/>
                  </a:lnTo>
                  <a:lnTo>
                    <a:pt x="7" y="21"/>
                  </a:lnTo>
                  <a:lnTo>
                    <a:pt x="3" y="21"/>
                  </a:lnTo>
                  <a:lnTo>
                    <a:pt x="3" y="19"/>
                  </a:lnTo>
                  <a:lnTo>
                    <a:pt x="0" y="17"/>
                  </a:lnTo>
                  <a:lnTo>
                    <a:pt x="0" y="15"/>
                  </a:lnTo>
                  <a:lnTo>
                    <a:pt x="0" y="13"/>
                  </a:lnTo>
                  <a:lnTo>
                    <a:pt x="3" y="13"/>
                  </a:lnTo>
                  <a:lnTo>
                    <a:pt x="5" y="13"/>
                  </a:lnTo>
                  <a:lnTo>
                    <a:pt x="7" y="13"/>
                  </a:lnTo>
                  <a:lnTo>
                    <a:pt x="7" y="11"/>
                  </a:lnTo>
                  <a:lnTo>
                    <a:pt x="9" y="11"/>
                  </a:lnTo>
                  <a:lnTo>
                    <a:pt x="17" y="4"/>
                  </a:lnTo>
                  <a:lnTo>
                    <a:pt x="17" y="4"/>
                  </a:lnTo>
                  <a:lnTo>
                    <a:pt x="19" y="2"/>
                  </a:lnTo>
                  <a:lnTo>
                    <a:pt x="21" y="0"/>
                  </a:lnTo>
                  <a:lnTo>
                    <a:pt x="27" y="0"/>
                  </a:lnTo>
                  <a:lnTo>
                    <a:pt x="27" y="2"/>
                  </a:lnTo>
                  <a:lnTo>
                    <a:pt x="27"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7" name="Freeform 101"/>
            <p:cNvSpPr>
              <a:spLocks/>
            </p:cNvSpPr>
            <p:nvPr/>
          </p:nvSpPr>
          <p:spPr bwMode="auto">
            <a:xfrm>
              <a:off x="6219825" y="1085850"/>
              <a:ext cx="11113" cy="19050"/>
            </a:xfrm>
            <a:custGeom>
              <a:avLst/>
              <a:gdLst>
                <a:gd name="T0" fmla="*/ 7 w 7"/>
                <a:gd name="T1" fmla="*/ 6 h 12"/>
                <a:gd name="T2" fmla="*/ 2 w 7"/>
                <a:gd name="T3" fmla="*/ 12 h 12"/>
                <a:gd name="T4" fmla="*/ 2 w 7"/>
                <a:gd name="T5" fmla="*/ 8 h 12"/>
                <a:gd name="T6" fmla="*/ 2 w 7"/>
                <a:gd name="T7" fmla="*/ 6 h 12"/>
                <a:gd name="T8" fmla="*/ 0 w 7"/>
                <a:gd name="T9" fmla="*/ 4 h 12"/>
                <a:gd name="T10" fmla="*/ 0 w 7"/>
                <a:gd name="T11" fmla="*/ 0 h 12"/>
                <a:gd name="T12" fmla="*/ 2 w 7"/>
                <a:gd name="T13" fmla="*/ 2 h 12"/>
                <a:gd name="T14" fmla="*/ 7 w 7"/>
                <a:gd name="T15" fmla="*/ 4 h 12"/>
                <a:gd name="T16" fmla="*/ 7 w 7"/>
                <a:gd name="T17" fmla="*/ 6 h 12"/>
                <a:gd name="T18" fmla="*/ 7 w 7"/>
                <a:gd name="T19" fmla="*/ 6 h 12"/>
                <a:gd name="T20" fmla="*/ 7 w 7"/>
                <a:gd name="T2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12">
                  <a:moveTo>
                    <a:pt x="7" y="6"/>
                  </a:moveTo>
                  <a:lnTo>
                    <a:pt x="2" y="12"/>
                  </a:lnTo>
                  <a:lnTo>
                    <a:pt x="2" y="8"/>
                  </a:lnTo>
                  <a:lnTo>
                    <a:pt x="2" y="6"/>
                  </a:lnTo>
                  <a:lnTo>
                    <a:pt x="0" y="4"/>
                  </a:lnTo>
                  <a:lnTo>
                    <a:pt x="0" y="0"/>
                  </a:lnTo>
                  <a:lnTo>
                    <a:pt x="2" y="2"/>
                  </a:lnTo>
                  <a:lnTo>
                    <a:pt x="7" y="4"/>
                  </a:lnTo>
                  <a:lnTo>
                    <a:pt x="7" y="6"/>
                  </a:lnTo>
                  <a:lnTo>
                    <a:pt x="7" y="6"/>
                  </a:lnTo>
                  <a:lnTo>
                    <a:pt x="7" y="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8" name="Freeform 102"/>
            <p:cNvSpPr>
              <a:spLocks/>
            </p:cNvSpPr>
            <p:nvPr/>
          </p:nvSpPr>
          <p:spPr bwMode="auto">
            <a:xfrm>
              <a:off x="7451725" y="2043113"/>
              <a:ext cx="111125" cy="38100"/>
            </a:xfrm>
            <a:custGeom>
              <a:avLst/>
              <a:gdLst>
                <a:gd name="T0" fmla="*/ 12 w 70"/>
                <a:gd name="T1" fmla="*/ 4 h 24"/>
                <a:gd name="T2" fmla="*/ 12 w 70"/>
                <a:gd name="T3" fmla="*/ 4 h 24"/>
                <a:gd name="T4" fmla="*/ 14 w 70"/>
                <a:gd name="T5" fmla="*/ 2 h 24"/>
                <a:gd name="T6" fmla="*/ 18 w 70"/>
                <a:gd name="T7" fmla="*/ 2 h 24"/>
                <a:gd name="T8" fmla="*/ 25 w 70"/>
                <a:gd name="T9" fmla="*/ 4 h 24"/>
                <a:gd name="T10" fmla="*/ 37 w 70"/>
                <a:gd name="T11" fmla="*/ 8 h 24"/>
                <a:gd name="T12" fmla="*/ 35 w 70"/>
                <a:gd name="T13" fmla="*/ 4 h 24"/>
                <a:gd name="T14" fmla="*/ 43 w 70"/>
                <a:gd name="T15" fmla="*/ 6 h 24"/>
                <a:gd name="T16" fmla="*/ 47 w 70"/>
                <a:gd name="T17" fmla="*/ 8 h 24"/>
                <a:gd name="T18" fmla="*/ 54 w 70"/>
                <a:gd name="T19" fmla="*/ 8 h 24"/>
                <a:gd name="T20" fmla="*/ 58 w 70"/>
                <a:gd name="T21" fmla="*/ 8 h 24"/>
                <a:gd name="T22" fmla="*/ 62 w 70"/>
                <a:gd name="T23" fmla="*/ 12 h 24"/>
                <a:gd name="T24" fmla="*/ 66 w 70"/>
                <a:gd name="T25" fmla="*/ 12 h 24"/>
                <a:gd name="T26" fmla="*/ 70 w 70"/>
                <a:gd name="T27" fmla="*/ 16 h 24"/>
                <a:gd name="T28" fmla="*/ 68 w 70"/>
                <a:gd name="T29" fmla="*/ 22 h 24"/>
                <a:gd name="T30" fmla="*/ 62 w 70"/>
                <a:gd name="T31" fmla="*/ 22 h 24"/>
                <a:gd name="T32" fmla="*/ 49 w 70"/>
                <a:gd name="T33" fmla="*/ 14 h 24"/>
                <a:gd name="T34" fmla="*/ 45 w 70"/>
                <a:gd name="T35" fmla="*/ 14 h 24"/>
                <a:gd name="T36" fmla="*/ 39 w 70"/>
                <a:gd name="T37" fmla="*/ 14 h 24"/>
                <a:gd name="T38" fmla="*/ 35 w 70"/>
                <a:gd name="T39" fmla="*/ 16 h 24"/>
                <a:gd name="T40" fmla="*/ 33 w 70"/>
                <a:gd name="T41" fmla="*/ 14 h 24"/>
                <a:gd name="T42" fmla="*/ 29 w 70"/>
                <a:gd name="T43" fmla="*/ 14 h 24"/>
                <a:gd name="T44" fmla="*/ 21 w 70"/>
                <a:gd name="T45" fmla="*/ 18 h 24"/>
                <a:gd name="T46" fmla="*/ 14 w 70"/>
                <a:gd name="T47" fmla="*/ 20 h 24"/>
                <a:gd name="T48" fmla="*/ 12 w 70"/>
                <a:gd name="T49" fmla="*/ 18 h 24"/>
                <a:gd name="T50" fmla="*/ 6 w 70"/>
                <a:gd name="T51" fmla="*/ 18 h 24"/>
                <a:gd name="T52" fmla="*/ 0 w 70"/>
                <a:gd name="T53" fmla="*/ 16 h 24"/>
                <a:gd name="T54" fmla="*/ 4 w 70"/>
                <a:gd name="T55" fmla="*/ 12 h 24"/>
                <a:gd name="T56" fmla="*/ 2 w 70"/>
                <a:gd name="T57" fmla="*/ 10 h 24"/>
                <a:gd name="T58" fmla="*/ 4 w 70"/>
                <a:gd name="T59" fmla="*/ 6 h 24"/>
                <a:gd name="T60" fmla="*/ 4 w 70"/>
                <a:gd name="T61" fmla="*/ 2 h 24"/>
                <a:gd name="T62" fmla="*/ 8 w 70"/>
                <a:gd name="T63" fmla="*/ 4 h 24"/>
                <a:gd name="T64" fmla="*/ 10 w 70"/>
                <a:gd name="T65" fmla="*/ 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0" h="24">
                  <a:moveTo>
                    <a:pt x="10" y="4"/>
                  </a:moveTo>
                  <a:lnTo>
                    <a:pt x="12" y="4"/>
                  </a:lnTo>
                  <a:lnTo>
                    <a:pt x="12" y="4"/>
                  </a:lnTo>
                  <a:lnTo>
                    <a:pt x="12" y="4"/>
                  </a:lnTo>
                  <a:lnTo>
                    <a:pt x="14" y="2"/>
                  </a:lnTo>
                  <a:lnTo>
                    <a:pt x="14" y="2"/>
                  </a:lnTo>
                  <a:lnTo>
                    <a:pt x="16" y="2"/>
                  </a:lnTo>
                  <a:lnTo>
                    <a:pt x="18" y="2"/>
                  </a:lnTo>
                  <a:lnTo>
                    <a:pt x="21" y="2"/>
                  </a:lnTo>
                  <a:lnTo>
                    <a:pt x="25" y="4"/>
                  </a:lnTo>
                  <a:lnTo>
                    <a:pt x="33" y="8"/>
                  </a:lnTo>
                  <a:lnTo>
                    <a:pt x="37" y="8"/>
                  </a:lnTo>
                  <a:lnTo>
                    <a:pt x="37" y="8"/>
                  </a:lnTo>
                  <a:lnTo>
                    <a:pt x="35" y="4"/>
                  </a:lnTo>
                  <a:lnTo>
                    <a:pt x="39" y="6"/>
                  </a:lnTo>
                  <a:lnTo>
                    <a:pt x="43" y="6"/>
                  </a:lnTo>
                  <a:lnTo>
                    <a:pt x="45" y="6"/>
                  </a:lnTo>
                  <a:lnTo>
                    <a:pt x="47" y="8"/>
                  </a:lnTo>
                  <a:lnTo>
                    <a:pt x="49" y="8"/>
                  </a:lnTo>
                  <a:lnTo>
                    <a:pt x="54" y="8"/>
                  </a:lnTo>
                  <a:lnTo>
                    <a:pt x="56" y="8"/>
                  </a:lnTo>
                  <a:lnTo>
                    <a:pt x="58" y="8"/>
                  </a:lnTo>
                  <a:lnTo>
                    <a:pt x="60" y="10"/>
                  </a:lnTo>
                  <a:lnTo>
                    <a:pt x="62" y="12"/>
                  </a:lnTo>
                  <a:lnTo>
                    <a:pt x="64" y="12"/>
                  </a:lnTo>
                  <a:lnTo>
                    <a:pt x="66" y="12"/>
                  </a:lnTo>
                  <a:lnTo>
                    <a:pt x="68" y="12"/>
                  </a:lnTo>
                  <a:lnTo>
                    <a:pt x="70" y="16"/>
                  </a:lnTo>
                  <a:lnTo>
                    <a:pt x="70" y="18"/>
                  </a:lnTo>
                  <a:lnTo>
                    <a:pt x="68" y="22"/>
                  </a:lnTo>
                  <a:lnTo>
                    <a:pt x="66" y="24"/>
                  </a:lnTo>
                  <a:lnTo>
                    <a:pt x="62" y="22"/>
                  </a:lnTo>
                  <a:lnTo>
                    <a:pt x="54" y="16"/>
                  </a:lnTo>
                  <a:lnTo>
                    <a:pt x="49" y="14"/>
                  </a:lnTo>
                  <a:lnTo>
                    <a:pt x="47" y="14"/>
                  </a:lnTo>
                  <a:lnTo>
                    <a:pt x="45" y="14"/>
                  </a:lnTo>
                  <a:lnTo>
                    <a:pt x="41" y="14"/>
                  </a:lnTo>
                  <a:lnTo>
                    <a:pt x="39" y="14"/>
                  </a:lnTo>
                  <a:lnTo>
                    <a:pt x="37" y="14"/>
                  </a:lnTo>
                  <a:lnTo>
                    <a:pt x="35" y="16"/>
                  </a:lnTo>
                  <a:lnTo>
                    <a:pt x="33" y="16"/>
                  </a:lnTo>
                  <a:lnTo>
                    <a:pt x="33" y="14"/>
                  </a:lnTo>
                  <a:lnTo>
                    <a:pt x="31" y="14"/>
                  </a:lnTo>
                  <a:lnTo>
                    <a:pt x="29" y="14"/>
                  </a:lnTo>
                  <a:lnTo>
                    <a:pt x="27" y="14"/>
                  </a:lnTo>
                  <a:lnTo>
                    <a:pt x="21" y="18"/>
                  </a:lnTo>
                  <a:lnTo>
                    <a:pt x="16" y="20"/>
                  </a:lnTo>
                  <a:lnTo>
                    <a:pt x="14" y="20"/>
                  </a:lnTo>
                  <a:lnTo>
                    <a:pt x="14" y="18"/>
                  </a:lnTo>
                  <a:lnTo>
                    <a:pt x="12" y="18"/>
                  </a:lnTo>
                  <a:lnTo>
                    <a:pt x="12" y="18"/>
                  </a:lnTo>
                  <a:lnTo>
                    <a:pt x="6" y="18"/>
                  </a:lnTo>
                  <a:lnTo>
                    <a:pt x="2" y="16"/>
                  </a:lnTo>
                  <a:lnTo>
                    <a:pt x="0" y="16"/>
                  </a:lnTo>
                  <a:lnTo>
                    <a:pt x="2" y="14"/>
                  </a:lnTo>
                  <a:lnTo>
                    <a:pt x="4" y="12"/>
                  </a:lnTo>
                  <a:lnTo>
                    <a:pt x="2" y="10"/>
                  </a:lnTo>
                  <a:lnTo>
                    <a:pt x="2" y="10"/>
                  </a:lnTo>
                  <a:lnTo>
                    <a:pt x="4" y="8"/>
                  </a:lnTo>
                  <a:lnTo>
                    <a:pt x="4" y="6"/>
                  </a:lnTo>
                  <a:lnTo>
                    <a:pt x="4" y="4"/>
                  </a:lnTo>
                  <a:lnTo>
                    <a:pt x="4" y="2"/>
                  </a:lnTo>
                  <a:lnTo>
                    <a:pt x="4" y="0"/>
                  </a:lnTo>
                  <a:lnTo>
                    <a:pt x="8" y="4"/>
                  </a:lnTo>
                  <a:lnTo>
                    <a:pt x="10" y="4"/>
                  </a:lnTo>
                  <a:lnTo>
                    <a:pt x="10"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09" name="Freeform 103"/>
            <p:cNvSpPr>
              <a:spLocks/>
            </p:cNvSpPr>
            <p:nvPr/>
          </p:nvSpPr>
          <p:spPr bwMode="auto">
            <a:xfrm>
              <a:off x="6721475" y="1495425"/>
              <a:ext cx="134938" cy="153987"/>
            </a:xfrm>
            <a:custGeom>
              <a:avLst/>
              <a:gdLst>
                <a:gd name="T0" fmla="*/ 80 w 85"/>
                <a:gd name="T1" fmla="*/ 80 h 97"/>
                <a:gd name="T2" fmla="*/ 76 w 85"/>
                <a:gd name="T3" fmla="*/ 89 h 97"/>
                <a:gd name="T4" fmla="*/ 70 w 85"/>
                <a:gd name="T5" fmla="*/ 89 h 97"/>
                <a:gd name="T6" fmla="*/ 60 w 85"/>
                <a:gd name="T7" fmla="*/ 93 h 97"/>
                <a:gd name="T8" fmla="*/ 54 w 85"/>
                <a:gd name="T9" fmla="*/ 97 h 97"/>
                <a:gd name="T10" fmla="*/ 47 w 85"/>
                <a:gd name="T11" fmla="*/ 91 h 97"/>
                <a:gd name="T12" fmla="*/ 54 w 85"/>
                <a:gd name="T13" fmla="*/ 89 h 97"/>
                <a:gd name="T14" fmla="*/ 58 w 85"/>
                <a:gd name="T15" fmla="*/ 84 h 97"/>
                <a:gd name="T16" fmla="*/ 64 w 85"/>
                <a:gd name="T17" fmla="*/ 80 h 97"/>
                <a:gd name="T18" fmla="*/ 62 w 85"/>
                <a:gd name="T19" fmla="*/ 70 h 97"/>
                <a:gd name="T20" fmla="*/ 54 w 85"/>
                <a:gd name="T21" fmla="*/ 68 h 97"/>
                <a:gd name="T22" fmla="*/ 41 w 85"/>
                <a:gd name="T23" fmla="*/ 51 h 97"/>
                <a:gd name="T24" fmla="*/ 35 w 85"/>
                <a:gd name="T25" fmla="*/ 43 h 97"/>
                <a:gd name="T26" fmla="*/ 33 w 85"/>
                <a:gd name="T27" fmla="*/ 35 h 97"/>
                <a:gd name="T28" fmla="*/ 25 w 85"/>
                <a:gd name="T29" fmla="*/ 29 h 97"/>
                <a:gd name="T30" fmla="*/ 21 w 85"/>
                <a:gd name="T31" fmla="*/ 27 h 97"/>
                <a:gd name="T32" fmla="*/ 21 w 85"/>
                <a:gd name="T33" fmla="*/ 23 h 97"/>
                <a:gd name="T34" fmla="*/ 19 w 85"/>
                <a:gd name="T35" fmla="*/ 18 h 97"/>
                <a:gd name="T36" fmla="*/ 16 w 85"/>
                <a:gd name="T37" fmla="*/ 18 h 97"/>
                <a:gd name="T38" fmla="*/ 4 w 85"/>
                <a:gd name="T39" fmla="*/ 10 h 97"/>
                <a:gd name="T40" fmla="*/ 0 w 85"/>
                <a:gd name="T41" fmla="*/ 8 h 97"/>
                <a:gd name="T42" fmla="*/ 0 w 85"/>
                <a:gd name="T43" fmla="*/ 6 h 97"/>
                <a:gd name="T44" fmla="*/ 4 w 85"/>
                <a:gd name="T45" fmla="*/ 0 h 97"/>
                <a:gd name="T46" fmla="*/ 8 w 85"/>
                <a:gd name="T47" fmla="*/ 2 h 97"/>
                <a:gd name="T48" fmla="*/ 19 w 85"/>
                <a:gd name="T49" fmla="*/ 6 h 97"/>
                <a:gd name="T50" fmla="*/ 21 w 85"/>
                <a:gd name="T51" fmla="*/ 8 h 97"/>
                <a:gd name="T52" fmla="*/ 25 w 85"/>
                <a:gd name="T53" fmla="*/ 23 h 97"/>
                <a:gd name="T54" fmla="*/ 29 w 85"/>
                <a:gd name="T55" fmla="*/ 27 h 97"/>
                <a:gd name="T56" fmla="*/ 35 w 85"/>
                <a:gd name="T57" fmla="*/ 35 h 97"/>
                <a:gd name="T58" fmla="*/ 49 w 85"/>
                <a:gd name="T59" fmla="*/ 53 h 97"/>
                <a:gd name="T60" fmla="*/ 60 w 85"/>
                <a:gd name="T61" fmla="*/ 60 h 97"/>
                <a:gd name="T62" fmla="*/ 68 w 85"/>
                <a:gd name="T63" fmla="*/ 68 h 97"/>
                <a:gd name="T64" fmla="*/ 72 w 85"/>
                <a:gd name="T65" fmla="*/ 72 h 97"/>
                <a:gd name="T66" fmla="*/ 78 w 85"/>
                <a:gd name="T67" fmla="*/ 78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5" h="97">
                  <a:moveTo>
                    <a:pt x="78" y="78"/>
                  </a:moveTo>
                  <a:lnTo>
                    <a:pt x="80" y="80"/>
                  </a:lnTo>
                  <a:lnTo>
                    <a:pt x="85" y="91"/>
                  </a:lnTo>
                  <a:lnTo>
                    <a:pt x="76" y="89"/>
                  </a:lnTo>
                  <a:lnTo>
                    <a:pt x="74" y="89"/>
                  </a:lnTo>
                  <a:lnTo>
                    <a:pt x="70" y="89"/>
                  </a:lnTo>
                  <a:lnTo>
                    <a:pt x="62" y="93"/>
                  </a:lnTo>
                  <a:lnTo>
                    <a:pt x="60" y="93"/>
                  </a:lnTo>
                  <a:lnTo>
                    <a:pt x="58" y="97"/>
                  </a:lnTo>
                  <a:lnTo>
                    <a:pt x="54" y="97"/>
                  </a:lnTo>
                  <a:lnTo>
                    <a:pt x="49" y="95"/>
                  </a:lnTo>
                  <a:lnTo>
                    <a:pt x="47" y="91"/>
                  </a:lnTo>
                  <a:lnTo>
                    <a:pt x="49" y="89"/>
                  </a:lnTo>
                  <a:lnTo>
                    <a:pt x="54" y="89"/>
                  </a:lnTo>
                  <a:lnTo>
                    <a:pt x="56" y="87"/>
                  </a:lnTo>
                  <a:lnTo>
                    <a:pt x="58" y="84"/>
                  </a:lnTo>
                  <a:lnTo>
                    <a:pt x="60" y="80"/>
                  </a:lnTo>
                  <a:lnTo>
                    <a:pt x="64" y="80"/>
                  </a:lnTo>
                  <a:lnTo>
                    <a:pt x="64" y="76"/>
                  </a:lnTo>
                  <a:lnTo>
                    <a:pt x="62" y="70"/>
                  </a:lnTo>
                  <a:lnTo>
                    <a:pt x="60" y="68"/>
                  </a:lnTo>
                  <a:lnTo>
                    <a:pt x="54" y="68"/>
                  </a:lnTo>
                  <a:lnTo>
                    <a:pt x="52" y="64"/>
                  </a:lnTo>
                  <a:lnTo>
                    <a:pt x="41" y="51"/>
                  </a:lnTo>
                  <a:lnTo>
                    <a:pt x="39" y="47"/>
                  </a:lnTo>
                  <a:lnTo>
                    <a:pt x="35" y="43"/>
                  </a:lnTo>
                  <a:lnTo>
                    <a:pt x="35" y="41"/>
                  </a:lnTo>
                  <a:lnTo>
                    <a:pt x="33" y="35"/>
                  </a:lnTo>
                  <a:lnTo>
                    <a:pt x="31" y="31"/>
                  </a:lnTo>
                  <a:lnTo>
                    <a:pt x="25" y="29"/>
                  </a:lnTo>
                  <a:lnTo>
                    <a:pt x="21" y="29"/>
                  </a:lnTo>
                  <a:lnTo>
                    <a:pt x="21" y="27"/>
                  </a:lnTo>
                  <a:lnTo>
                    <a:pt x="21" y="25"/>
                  </a:lnTo>
                  <a:lnTo>
                    <a:pt x="21" y="23"/>
                  </a:lnTo>
                  <a:lnTo>
                    <a:pt x="19" y="20"/>
                  </a:lnTo>
                  <a:lnTo>
                    <a:pt x="19" y="18"/>
                  </a:lnTo>
                  <a:lnTo>
                    <a:pt x="16" y="18"/>
                  </a:lnTo>
                  <a:lnTo>
                    <a:pt x="16" y="18"/>
                  </a:lnTo>
                  <a:lnTo>
                    <a:pt x="8" y="12"/>
                  </a:lnTo>
                  <a:lnTo>
                    <a:pt x="4" y="10"/>
                  </a:lnTo>
                  <a:lnTo>
                    <a:pt x="2" y="10"/>
                  </a:lnTo>
                  <a:lnTo>
                    <a:pt x="0" y="8"/>
                  </a:lnTo>
                  <a:lnTo>
                    <a:pt x="0" y="6"/>
                  </a:lnTo>
                  <a:lnTo>
                    <a:pt x="0" y="6"/>
                  </a:lnTo>
                  <a:lnTo>
                    <a:pt x="4" y="2"/>
                  </a:lnTo>
                  <a:lnTo>
                    <a:pt x="4" y="0"/>
                  </a:lnTo>
                  <a:lnTo>
                    <a:pt x="8" y="0"/>
                  </a:lnTo>
                  <a:lnTo>
                    <a:pt x="8" y="2"/>
                  </a:lnTo>
                  <a:lnTo>
                    <a:pt x="12" y="4"/>
                  </a:lnTo>
                  <a:lnTo>
                    <a:pt x="19" y="6"/>
                  </a:lnTo>
                  <a:lnTo>
                    <a:pt x="21" y="6"/>
                  </a:lnTo>
                  <a:lnTo>
                    <a:pt x="21" y="8"/>
                  </a:lnTo>
                  <a:lnTo>
                    <a:pt x="25" y="20"/>
                  </a:lnTo>
                  <a:lnTo>
                    <a:pt x="25" y="23"/>
                  </a:lnTo>
                  <a:lnTo>
                    <a:pt x="27" y="25"/>
                  </a:lnTo>
                  <a:lnTo>
                    <a:pt x="29" y="27"/>
                  </a:lnTo>
                  <a:lnTo>
                    <a:pt x="33" y="29"/>
                  </a:lnTo>
                  <a:lnTo>
                    <a:pt x="35" y="35"/>
                  </a:lnTo>
                  <a:lnTo>
                    <a:pt x="39" y="41"/>
                  </a:lnTo>
                  <a:lnTo>
                    <a:pt x="49" y="53"/>
                  </a:lnTo>
                  <a:lnTo>
                    <a:pt x="54" y="56"/>
                  </a:lnTo>
                  <a:lnTo>
                    <a:pt x="60" y="60"/>
                  </a:lnTo>
                  <a:lnTo>
                    <a:pt x="64" y="62"/>
                  </a:lnTo>
                  <a:lnTo>
                    <a:pt x="68" y="68"/>
                  </a:lnTo>
                  <a:lnTo>
                    <a:pt x="70" y="70"/>
                  </a:lnTo>
                  <a:lnTo>
                    <a:pt x="72" y="72"/>
                  </a:lnTo>
                  <a:lnTo>
                    <a:pt x="78" y="78"/>
                  </a:lnTo>
                  <a:lnTo>
                    <a:pt x="78" y="7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0" name="Freeform 104"/>
            <p:cNvSpPr>
              <a:spLocks/>
            </p:cNvSpPr>
            <p:nvPr/>
          </p:nvSpPr>
          <p:spPr bwMode="auto">
            <a:xfrm>
              <a:off x="6856413" y="1766888"/>
              <a:ext cx="152400" cy="215900"/>
            </a:xfrm>
            <a:custGeom>
              <a:avLst/>
              <a:gdLst>
                <a:gd name="T0" fmla="*/ 16 w 96"/>
                <a:gd name="T1" fmla="*/ 17 h 136"/>
                <a:gd name="T2" fmla="*/ 20 w 96"/>
                <a:gd name="T3" fmla="*/ 21 h 136"/>
                <a:gd name="T4" fmla="*/ 26 w 96"/>
                <a:gd name="T5" fmla="*/ 27 h 136"/>
                <a:gd name="T6" fmla="*/ 33 w 96"/>
                <a:gd name="T7" fmla="*/ 41 h 136"/>
                <a:gd name="T8" fmla="*/ 47 w 96"/>
                <a:gd name="T9" fmla="*/ 62 h 136"/>
                <a:gd name="T10" fmla="*/ 47 w 96"/>
                <a:gd name="T11" fmla="*/ 66 h 136"/>
                <a:gd name="T12" fmla="*/ 49 w 96"/>
                <a:gd name="T13" fmla="*/ 77 h 136"/>
                <a:gd name="T14" fmla="*/ 55 w 96"/>
                <a:gd name="T15" fmla="*/ 91 h 136"/>
                <a:gd name="T16" fmla="*/ 74 w 96"/>
                <a:gd name="T17" fmla="*/ 97 h 136"/>
                <a:gd name="T18" fmla="*/ 92 w 96"/>
                <a:gd name="T19" fmla="*/ 112 h 136"/>
                <a:gd name="T20" fmla="*/ 90 w 96"/>
                <a:gd name="T21" fmla="*/ 114 h 136"/>
                <a:gd name="T22" fmla="*/ 92 w 96"/>
                <a:gd name="T23" fmla="*/ 118 h 136"/>
                <a:gd name="T24" fmla="*/ 96 w 96"/>
                <a:gd name="T25" fmla="*/ 126 h 136"/>
                <a:gd name="T26" fmla="*/ 96 w 96"/>
                <a:gd name="T27" fmla="*/ 134 h 136"/>
                <a:gd name="T28" fmla="*/ 92 w 96"/>
                <a:gd name="T29" fmla="*/ 136 h 136"/>
                <a:gd name="T30" fmla="*/ 90 w 96"/>
                <a:gd name="T31" fmla="*/ 128 h 136"/>
                <a:gd name="T32" fmla="*/ 88 w 96"/>
                <a:gd name="T33" fmla="*/ 130 h 136"/>
                <a:gd name="T34" fmla="*/ 82 w 96"/>
                <a:gd name="T35" fmla="*/ 118 h 136"/>
                <a:gd name="T36" fmla="*/ 78 w 96"/>
                <a:gd name="T37" fmla="*/ 110 h 136"/>
                <a:gd name="T38" fmla="*/ 70 w 96"/>
                <a:gd name="T39" fmla="*/ 101 h 136"/>
                <a:gd name="T40" fmla="*/ 49 w 96"/>
                <a:gd name="T41" fmla="*/ 99 h 136"/>
                <a:gd name="T42" fmla="*/ 41 w 96"/>
                <a:gd name="T43" fmla="*/ 95 h 136"/>
                <a:gd name="T44" fmla="*/ 26 w 96"/>
                <a:gd name="T45" fmla="*/ 89 h 136"/>
                <a:gd name="T46" fmla="*/ 28 w 96"/>
                <a:gd name="T47" fmla="*/ 85 h 136"/>
                <a:gd name="T48" fmla="*/ 30 w 96"/>
                <a:gd name="T49" fmla="*/ 83 h 136"/>
                <a:gd name="T50" fmla="*/ 30 w 96"/>
                <a:gd name="T51" fmla="*/ 83 h 136"/>
                <a:gd name="T52" fmla="*/ 30 w 96"/>
                <a:gd name="T53" fmla="*/ 83 h 136"/>
                <a:gd name="T54" fmla="*/ 33 w 96"/>
                <a:gd name="T55" fmla="*/ 85 h 136"/>
                <a:gd name="T56" fmla="*/ 39 w 96"/>
                <a:gd name="T57" fmla="*/ 89 h 136"/>
                <a:gd name="T58" fmla="*/ 35 w 96"/>
                <a:gd name="T59" fmla="*/ 87 h 136"/>
                <a:gd name="T60" fmla="*/ 37 w 96"/>
                <a:gd name="T61" fmla="*/ 91 h 136"/>
                <a:gd name="T62" fmla="*/ 41 w 96"/>
                <a:gd name="T63" fmla="*/ 91 h 136"/>
                <a:gd name="T64" fmla="*/ 47 w 96"/>
                <a:gd name="T65" fmla="*/ 95 h 136"/>
                <a:gd name="T66" fmla="*/ 49 w 96"/>
                <a:gd name="T67" fmla="*/ 95 h 136"/>
                <a:gd name="T68" fmla="*/ 53 w 96"/>
                <a:gd name="T69" fmla="*/ 95 h 136"/>
                <a:gd name="T70" fmla="*/ 43 w 96"/>
                <a:gd name="T71" fmla="*/ 85 h 136"/>
                <a:gd name="T72" fmla="*/ 41 w 96"/>
                <a:gd name="T73" fmla="*/ 77 h 136"/>
                <a:gd name="T74" fmla="*/ 43 w 96"/>
                <a:gd name="T75" fmla="*/ 70 h 136"/>
                <a:gd name="T76" fmla="*/ 43 w 96"/>
                <a:gd name="T77" fmla="*/ 62 h 136"/>
                <a:gd name="T78" fmla="*/ 39 w 96"/>
                <a:gd name="T79" fmla="*/ 54 h 136"/>
                <a:gd name="T80" fmla="*/ 37 w 96"/>
                <a:gd name="T81" fmla="*/ 54 h 136"/>
                <a:gd name="T82" fmla="*/ 35 w 96"/>
                <a:gd name="T83" fmla="*/ 50 h 136"/>
                <a:gd name="T84" fmla="*/ 28 w 96"/>
                <a:gd name="T85" fmla="*/ 41 h 136"/>
                <a:gd name="T86" fmla="*/ 24 w 96"/>
                <a:gd name="T87" fmla="*/ 41 h 136"/>
                <a:gd name="T88" fmla="*/ 22 w 96"/>
                <a:gd name="T89" fmla="*/ 37 h 136"/>
                <a:gd name="T90" fmla="*/ 18 w 96"/>
                <a:gd name="T91" fmla="*/ 33 h 136"/>
                <a:gd name="T92" fmla="*/ 12 w 96"/>
                <a:gd name="T93" fmla="*/ 17 h 136"/>
                <a:gd name="T94" fmla="*/ 10 w 96"/>
                <a:gd name="T95" fmla="*/ 17 h 136"/>
                <a:gd name="T96" fmla="*/ 6 w 96"/>
                <a:gd name="T97" fmla="*/ 19 h 136"/>
                <a:gd name="T98" fmla="*/ 6 w 96"/>
                <a:gd name="T99" fmla="*/ 8 h 136"/>
                <a:gd name="T100" fmla="*/ 4 w 96"/>
                <a:gd name="T101" fmla="*/ 8 h 136"/>
                <a:gd name="T102" fmla="*/ 6 w 96"/>
                <a:gd name="T103" fmla="*/ 6 h 136"/>
                <a:gd name="T104" fmla="*/ 2 w 96"/>
                <a:gd name="T105" fmla="*/ 8 h 136"/>
                <a:gd name="T106" fmla="*/ 0 w 96"/>
                <a:gd name="T107" fmla="*/ 10 h 136"/>
                <a:gd name="T108" fmla="*/ 0 w 96"/>
                <a:gd name="T109" fmla="*/ 8 h 136"/>
                <a:gd name="T110" fmla="*/ 2 w 96"/>
                <a:gd name="T111" fmla="*/ 4 h 136"/>
                <a:gd name="T112" fmla="*/ 2 w 96"/>
                <a:gd name="T113" fmla="*/ 0 h 136"/>
                <a:gd name="T114" fmla="*/ 4 w 96"/>
                <a:gd name="T115" fmla="*/ 2 h 136"/>
                <a:gd name="T116" fmla="*/ 4 w 96"/>
                <a:gd name="T117" fmla="*/ 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6" h="136">
                  <a:moveTo>
                    <a:pt x="4" y="2"/>
                  </a:moveTo>
                  <a:lnTo>
                    <a:pt x="16" y="17"/>
                  </a:lnTo>
                  <a:lnTo>
                    <a:pt x="18" y="19"/>
                  </a:lnTo>
                  <a:lnTo>
                    <a:pt x="20" y="21"/>
                  </a:lnTo>
                  <a:lnTo>
                    <a:pt x="24" y="25"/>
                  </a:lnTo>
                  <a:lnTo>
                    <a:pt x="26" y="27"/>
                  </a:lnTo>
                  <a:lnTo>
                    <a:pt x="28" y="39"/>
                  </a:lnTo>
                  <a:lnTo>
                    <a:pt x="33" y="41"/>
                  </a:lnTo>
                  <a:lnTo>
                    <a:pt x="35" y="46"/>
                  </a:lnTo>
                  <a:lnTo>
                    <a:pt x="47" y="62"/>
                  </a:lnTo>
                  <a:lnTo>
                    <a:pt x="47" y="64"/>
                  </a:lnTo>
                  <a:lnTo>
                    <a:pt x="47" y="66"/>
                  </a:lnTo>
                  <a:lnTo>
                    <a:pt x="49" y="70"/>
                  </a:lnTo>
                  <a:lnTo>
                    <a:pt x="49" y="77"/>
                  </a:lnTo>
                  <a:lnTo>
                    <a:pt x="51" y="85"/>
                  </a:lnTo>
                  <a:lnTo>
                    <a:pt x="55" y="91"/>
                  </a:lnTo>
                  <a:lnTo>
                    <a:pt x="59" y="93"/>
                  </a:lnTo>
                  <a:lnTo>
                    <a:pt x="74" y="97"/>
                  </a:lnTo>
                  <a:lnTo>
                    <a:pt x="80" y="101"/>
                  </a:lnTo>
                  <a:lnTo>
                    <a:pt x="92" y="112"/>
                  </a:lnTo>
                  <a:lnTo>
                    <a:pt x="92" y="112"/>
                  </a:lnTo>
                  <a:lnTo>
                    <a:pt x="90" y="114"/>
                  </a:lnTo>
                  <a:lnTo>
                    <a:pt x="90" y="116"/>
                  </a:lnTo>
                  <a:lnTo>
                    <a:pt x="92" y="118"/>
                  </a:lnTo>
                  <a:lnTo>
                    <a:pt x="94" y="122"/>
                  </a:lnTo>
                  <a:lnTo>
                    <a:pt x="96" y="126"/>
                  </a:lnTo>
                  <a:lnTo>
                    <a:pt x="96" y="132"/>
                  </a:lnTo>
                  <a:lnTo>
                    <a:pt x="96" y="134"/>
                  </a:lnTo>
                  <a:lnTo>
                    <a:pt x="94" y="136"/>
                  </a:lnTo>
                  <a:lnTo>
                    <a:pt x="92" y="136"/>
                  </a:lnTo>
                  <a:lnTo>
                    <a:pt x="92" y="134"/>
                  </a:lnTo>
                  <a:lnTo>
                    <a:pt x="90" y="128"/>
                  </a:lnTo>
                  <a:lnTo>
                    <a:pt x="90" y="128"/>
                  </a:lnTo>
                  <a:lnTo>
                    <a:pt x="88" y="130"/>
                  </a:lnTo>
                  <a:lnTo>
                    <a:pt x="86" y="126"/>
                  </a:lnTo>
                  <a:lnTo>
                    <a:pt x="82" y="118"/>
                  </a:lnTo>
                  <a:lnTo>
                    <a:pt x="78" y="112"/>
                  </a:lnTo>
                  <a:lnTo>
                    <a:pt x="78" y="110"/>
                  </a:lnTo>
                  <a:lnTo>
                    <a:pt x="72" y="103"/>
                  </a:lnTo>
                  <a:lnTo>
                    <a:pt x="70" y="101"/>
                  </a:lnTo>
                  <a:lnTo>
                    <a:pt x="68" y="101"/>
                  </a:lnTo>
                  <a:lnTo>
                    <a:pt x="49" y="99"/>
                  </a:lnTo>
                  <a:lnTo>
                    <a:pt x="45" y="97"/>
                  </a:lnTo>
                  <a:lnTo>
                    <a:pt x="41" y="95"/>
                  </a:lnTo>
                  <a:lnTo>
                    <a:pt x="28" y="89"/>
                  </a:lnTo>
                  <a:lnTo>
                    <a:pt x="26" y="89"/>
                  </a:lnTo>
                  <a:lnTo>
                    <a:pt x="26" y="87"/>
                  </a:lnTo>
                  <a:lnTo>
                    <a:pt x="28" y="85"/>
                  </a:lnTo>
                  <a:lnTo>
                    <a:pt x="28" y="83"/>
                  </a:lnTo>
                  <a:lnTo>
                    <a:pt x="30" y="83"/>
                  </a:lnTo>
                  <a:lnTo>
                    <a:pt x="30" y="83"/>
                  </a:lnTo>
                  <a:lnTo>
                    <a:pt x="30" y="83"/>
                  </a:lnTo>
                  <a:lnTo>
                    <a:pt x="30" y="83"/>
                  </a:lnTo>
                  <a:lnTo>
                    <a:pt x="30" y="83"/>
                  </a:lnTo>
                  <a:lnTo>
                    <a:pt x="30" y="81"/>
                  </a:lnTo>
                  <a:lnTo>
                    <a:pt x="33" y="85"/>
                  </a:lnTo>
                  <a:lnTo>
                    <a:pt x="37" y="85"/>
                  </a:lnTo>
                  <a:lnTo>
                    <a:pt x="39" y="89"/>
                  </a:lnTo>
                  <a:lnTo>
                    <a:pt x="35" y="87"/>
                  </a:lnTo>
                  <a:lnTo>
                    <a:pt x="35" y="87"/>
                  </a:lnTo>
                  <a:lnTo>
                    <a:pt x="35" y="89"/>
                  </a:lnTo>
                  <a:lnTo>
                    <a:pt x="37" y="91"/>
                  </a:lnTo>
                  <a:lnTo>
                    <a:pt x="39" y="91"/>
                  </a:lnTo>
                  <a:lnTo>
                    <a:pt x="41" y="91"/>
                  </a:lnTo>
                  <a:lnTo>
                    <a:pt x="43" y="93"/>
                  </a:lnTo>
                  <a:lnTo>
                    <a:pt x="47" y="95"/>
                  </a:lnTo>
                  <a:lnTo>
                    <a:pt x="47" y="95"/>
                  </a:lnTo>
                  <a:lnTo>
                    <a:pt x="49" y="95"/>
                  </a:lnTo>
                  <a:lnTo>
                    <a:pt x="53" y="95"/>
                  </a:lnTo>
                  <a:lnTo>
                    <a:pt x="53" y="95"/>
                  </a:lnTo>
                  <a:lnTo>
                    <a:pt x="53" y="93"/>
                  </a:lnTo>
                  <a:lnTo>
                    <a:pt x="43" y="85"/>
                  </a:lnTo>
                  <a:lnTo>
                    <a:pt x="41" y="81"/>
                  </a:lnTo>
                  <a:lnTo>
                    <a:pt x="41" y="77"/>
                  </a:lnTo>
                  <a:lnTo>
                    <a:pt x="43" y="72"/>
                  </a:lnTo>
                  <a:lnTo>
                    <a:pt x="43" y="70"/>
                  </a:lnTo>
                  <a:lnTo>
                    <a:pt x="43" y="66"/>
                  </a:lnTo>
                  <a:lnTo>
                    <a:pt x="43" y="62"/>
                  </a:lnTo>
                  <a:lnTo>
                    <a:pt x="41" y="58"/>
                  </a:lnTo>
                  <a:lnTo>
                    <a:pt x="39" y="54"/>
                  </a:lnTo>
                  <a:lnTo>
                    <a:pt x="37" y="52"/>
                  </a:lnTo>
                  <a:lnTo>
                    <a:pt x="37" y="54"/>
                  </a:lnTo>
                  <a:lnTo>
                    <a:pt x="35" y="54"/>
                  </a:lnTo>
                  <a:lnTo>
                    <a:pt x="35" y="50"/>
                  </a:lnTo>
                  <a:lnTo>
                    <a:pt x="28" y="46"/>
                  </a:lnTo>
                  <a:lnTo>
                    <a:pt x="28" y="41"/>
                  </a:lnTo>
                  <a:lnTo>
                    <a:pt x="26" y="41"/>
                  </a:lnTo>
                  <a:lnTo>
                    <a:pt x="24" y="41"/>
                  </a:lnTo>
                  <a:lnTo>
                    <a:pt x="22" y="39"/>
                  </a:lnTo>
                  <a:lnTo>
                    <a:pt x="22" y="37"/>
                  </a:lnTo>
                  <a:lnTo>
                    <a:pt x="20" y="35"/>
                  </a:lnTo>
                  <a:lnTo>
                    <a:pt x="18" y="33"/>
                  </a:lnTo>
                  <a:lnTo>
                    <a:pt x="16" y="25"/>
                  </a:lnTo>
                  <a:lnTo>
                    <a:pt x="12" y="17"/>
                  </a:lnTo>
                  <a:lnTo>
                    <a:pt x="10" y="17"/>
                  </a:lnTo>
                  <a:lnTo>
                    <a:pt x="10" y="17"/>
                  </a:lnTo>
                  <a:lnTo>
                    <a:pt x="8" y="19"/>
                  </a:lnTo>
                  <a:lnTo>
                    <a:pt x="6" y="19"/>
                  </a:lnTo>
                  <a:lnTo>
                    <a:pt x="6" y="10"/>
                  </a:lnTo>
                  <a:lnTo>
                    <a:pt x="6" y="8"/>
                  </a:lnTo>
                  <a:lnTo>
                    <a:pt x="2" y="10"/>
                  </a:lnTo>
                  <a:lnTo>
                    <a:pt x="4" y="8"/>
                  </a:lnTo>
                  <a:lnTo>
                    <a:pt x="4" y="8"/>
                  </a:lnTo>
                  <a:lnTo>
                    <a:pt x="6" y="6"/>
                  </a:lnTo>
                  <a:lnTo>
                    <a:pt x="4" y="6"/>
                  </a:lnTo>
                  <a:lnTo>
                    <a:pt x="2" y="8"/>
                  </a:lnTo>
                  <a:lnTo>
                    <a:pt x="2" y="10"/>
                  </a:lnTo>
                  <a:lnTo>
                    <a:pt x="0" y="10"/>
                  </a:lnTo>
                  <a:lnTo>
                    <a:pt x="0" y="10"/>
                  </a:lnTo>
                  <a:lnTo>
                    <a:pt x="0" y="8"/>
                  </a:lnTo>
                  <a:lnTo>
                    <a:pt x="2" y="6"/>
                  </a:lnTo>
                  <a:lnTo>
                    <a:pt x="2" y="4"/>
                  </a:lnTo>
                  <a:lnTo>
                    <a:pt x="2" y="0"/>
                  </a:lnTo>
                  <a:lnTo>
                    <a:pt x="2" y="0"/>
                  </a:lnTo>
                  <a:lnTo>
                    <a:pt x="4" y="0"/>
                  </a:lnTo>
                  <a:lnTo>
                    <a:pt x="4" y="2"/>
                  </a:lnTo>
                  <a:lnTo>
                    <a:pt x="4" y="2"/>
                  </a:lnTo>
                  <a:lnTo>
                    <a:pt x="4"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1" name="Freeform 105"/>
            <p:cNvSpPr>
              <a:spLocks/>
            </p:cNvSpPr>
            <p:nvPr/>
          </p:nvSpPr>
          <p:spPr bwMode="auto">
            <a:xfrm>
              <a:off x="6678613" y="1782763"/>
              <a:ext cx="101600" cy="63500"/>
            </a:xfrm>
            <a:custGeom>
              <a:avLst/>
              <a:gdLst>
                <a:gd name="T0" fmla="*/ 10 w 64"/>
                <a:gd name="T1" fmla="*/ 3 h 40"/>
                <a:gd name="T2" fmla="*/ 10 w 64"/>
                <a:gd name="T3" fmla="*/ 5 h 40"/>
                <a:gd name="T4" fmla="*/ 13 w 64"/>
                <a:gd name="T5" fmla="*/ 7 h 40"/>
                <a:gd name="T6" fmla="*/ 15 w 64"/>
                <a:gd name="T7" fmla="*/ 7 h 40"/>
                <a:gd name="T8" fmla="*/ 19 w 64"/>
                <a:gd name="T9" fmla="*/ 7 h 40"/>
                <a:gd name="T10" fmla="*/ 21 w 64"/>
                <a:gd name="T11" fmla="*/ 7 h 40"/>
                <a:gd name="T12" fmla="*/ 21 w 64"/>
                <a:gd name="T13" fmla="*/ 7 h 40"/>
                <a:gd name="T14" fmla="*/ 21 w 64"/>
                <a:gd name="T15" fmla="*/ 9 h 40"/>
                <a:gd name="T16" fmla="*/ 21 w 64"/>
                <a:gd name="T17" fmla="*/ 9 h 40"/>
                <a:gd name="T18" fmla="*/ 19 w 64"/>
                <a:gd name="T19" fmla="*/ 9 h 40"/>
                <a:gd name="T20" fmla="*/ 31 w 64"/>
                <a:gd name="T21" fmla="*/ 19 h 40"/>
                <a:gd name="T22" fmla="*/ 39 w 64"/>
                <a:gd name="T23" fmla="*/ 23 h 40"/>
                <a:gd name="T24" fmla="*/ 41 w 64"/>
                <a:gd name="T25" fmla="*/ 23 h 40"/>
                <a:gd name="T26" fmla="*/ 43 w 64"/>
                <a:gd name="T27" fmla="*/ 29 h 40"/>
                <a:gd name="T28" fmla="*/ 50 w 64"/>
                <a:gd name="T29" fmla="*/ 31 h 40"/>
                <a:gd name="T30" fmla="*/ 64 w 64"/>
                <a:gd name="T31" fmla="*/ 36 h 40"/>
                <a:gd name="T32" fmla="*/ 62 w 64"/>
                <a:gd name="T33" fmla="*/ 40 h 40"/>
                <a:gd name="T34" fmla="*/ 58 w 64"/>
                <a:gd name="T35" fmla="*/ 38 h 40"/>
                <a:gd name="T36" fmla="*/ 52 w 64"/>
                <a:gd name="T37" fmla="*/ 36 h 40"/>
                <a:gd name="T38" fmla="*/ 43 w 64"/>
                <a:gd name="T39" fmla="*/ 36 h 40"/>
                <a:gd name="T40" fmla="*/ 39 w 64"/>
                <a:gd name="T41" fmla="*/ 33 h 40"/>
                <a:gd name="T42" fmla="*/ 39 w 64"/>
                <a:gd name="T43" fmla="*/ 29 h 40"/>
                <a:gd name="T44" fmla="*/ 37 w 64"/>
                <a:gd name="T45" fmla="*/ 29 h 40"/>
                <a:gd name="T46" fmla="*/ 33 w 64"/>
                <a:gd name="T47" fmla="*/ 25 h 40"/>
                <a:gd name="T48" fmla="*/ 31 w 64"/>
                <a:gd name="T49" fmla="*/ 25 h 40"/>
                <a:gd name="T50" fmla="*/ 29 w 64"/>
                <a:gd name="T51" fmla="*/ 27 h 40"/>
                <a:gd name="T52" fmla="*/ 23 w 64"/>
                <a:gd name="T53" fmla="*/ 21 h 40"/>
                <a:gd name="T54" fmla="*/ 17 w 64"/>
                <a:gd name="T55" fmla="*/ 17 h 40"/>
                <a:gd name="T56" fmla="*/ 8 w 64"/>
                <a:gd name="T57" fmla="*/ 15 h 40"/>
                <a:gd name="T58" fmla="*/ 2 w 64"/>
                <a:gd name="T59" fmla="*/ 17 h 40"/>
                <a:gd name="T60" fmla="*/ 0 w 64"/>
                <a:gd name="T61" fmla="*/ 17 h 40"/>
                <a:gd name="T62" fmla="*/ 6 w 64"/>
                <a:gd name="T63" fmla="*/ 15 h 40"/>
                <a:gd name="T64" fmla="*/ 6 w 64"/>
                <a:gd name="T65" fmla="*/ 13 h 40"/>
                <a:gd name="T66" fmla="*/ 6 w 64"/>
                <a:gd name="T67" fmla="*/ 13 h 40"/>
                <a:gd name="T68" fmla="*/ 4 w 64"/>
                <a:gd name="T69" fmla="*/ 11 h 40"/>
                <a:gd name="T70" fmla="*/ 4 w 64"/>
                <a:gd name="T71" fmla="*/ 9 h 40"/>
                <a:gd name="T72" fmla="*/ 2 w 64"/>
                <a:gd name="T73" fmla="*/ 9 h 40"/>
                <a:gd name="T74" fmla="*/ 2 w 64"/>
                <a:gd name="T75" fmla="*/ 7 h 40"/>
                <a:gd name="T76" fmla="*/ 0 w 64"/>
                <a:gd name="T77" fmla="*/ 5 h 40"/>
                <a:gd name="T78" fmla="*/ 2 w 64"/>
                <a:gd name="T79" fmla="*/ 3 h 40"/>
                <a:gd name="T80" fmla="*/ 4 w 64"/>
                <a:gd name="T81" fmla="*/ 3 h 40"/>
                <a:gd name="T82" fmla="*/ 6 w 64"/>
                <a:gd name="T83" fmla="*/ 3 h 40"/>
                <a:gd name="T84" fmla="*/ 6 w 64"/>
                <a:gd name="T85" fmla="*/ 0 h 40"/>
                <a:gd name="T86" fmla="*/ 6 w 64"/>
                <a:gd name="T87" fmla="*/ 0 h 40"/>
                <a:gd name="T88" fmla="*/ 8 w 64"/>
                <a:gd name="T89" fmla="*/ 0 h 40"/>
                <a:gd name="T90" fmla="*/ 10 w 64"/>
                <a:gd name="T91" fmla="*/ 3 h 40"/>
                <a:gd name="T92" fmla="*/ 10 w 64"/>
                <a:gd name="T93" fmla="*/ 3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4" h="40">
                  <a:moveTo>
                    <a:pt x="10" y="3"/>
                  </a:moveTo>
                  <a:lnTo>
                    <a:pt x="10" y="5"/>
                  </a:lnTo>
                  <a:lnTo>
                    <a:pt x="13" y="7"/>
                  </a:lnTo>
                  <a:lnTo>
                    <a:pt x="15" y="7"/>
                  </a:lnTo>
                  <a:lnTo>
                    <a:pt x="19" y="7"/>
                  </a:lnTo>
                  <a:lnTo>
                    <a:pt x="21" y="7"/>
                  </a:lnTo>
                  <a:lnTo>
                    <a:pt x="21" y="7"/>
                  </a:lnTo>
                  <a:lnTo>
                    <a:pt x="21" y="9"/>
                  </a:lnTo>
                  <a:lnTo>
                    <a:pt x="21" y="9"/>
                  </a:lnTo>
                  <a:lnTo>
                    <a:pt x="19" y="9"/>
                  </a:lnTo>
                  <a:lnTo>
                    <a:pt x="31" y="19"/>
                  </a:lnTo>
                  <a:lnTo>
                    <a:pt x="39" y="23"/>
                  </a:lnTo>
                  <a:lnTo>
                    <a:pt x="41" y="23"/>
                  </a:lnTo>
                  <a:lnTo>
                    <a:pt x="43" y="29"/>
                  </a:lnTo>
                  <a:lnTo>
                    <a:pt x="50" y="31"/>
                  </a:lnTo>
                  <a:lnTo>
                    <a:pt x="64" y="36"/>
                  </a:lnTo>
                  <a:lnTo>
                    <a:pt x="62" y="40"/>
                  </a:lnTo>
                  <a:lnTo>
                    <a:pt x="58" y="38"/>
                  </a:lnTo>
                  <a:lnTo>
                    <a:pt x="52" y="36"/>
                  </a:lnTo>
                  <a:lnTo>
                    <a:pt x="43" y="36"/>
                  </a:lnTo>
                  <a:lnTo>
                    <a:pt x="39" y="33"/>
                  </a:lnTo>
                  <a:lnTo>
                    <a:pt x="39" y="29"/>
                  </a:lnTo>
                  <a:lnTo>
                    <a:pt x="37" y="29"/>
                  </a:lnTo>
                  <a:lnTo>
                    <a:pt x="33" y="25"/>
                  </a:lnTo>
                  <a:lnTo>
                    <a:pt x="31" y="25"/>
                  </a:lnTo>
                  <a:lnTo>
                    <a:pt x="29" y="27"/>
                  </a:lnTo>
                  <a:lnTo>
                    <a:pt x="23" y="21"/>
                  </a:lnTo>
                  <a:lnTo>
                    <a:pt x="17" y="17"/>
                  </a:lnTo>
                  <a:lnTo>
                    <a:pt x="8" y="15"/>
                  </a:lnTo>
                  <a:lnTo>
                    <a:pt x="2" y="17"/>
                  </a:lnTo>
                  <a:lnTo>
                    <a:pt x="0" y="17"/>
                  </a:lnTo>
                  <a:lnTo>
                    <a:pt x="6" y="15"/>
                  </a:lnTo>
                  <a:lnTo>
                    <a:pt x="6" y="13"/>
                  </a:lnTo>
                  <a:lnTo>
                    <a:pt x="6" y="13"/>
                  </a:lnTo>
                  <a:lnTo>
                    <a:pt x="4" y="11"/>
                  </a:lnTo>
                  <a:lnTo>
                    <a:pt x="4" y="9"/>
                  </a:lnTo>
                  <a:lnTo>
                    <a:pt x="2" y="9"/>
                  </a:lnTo>
                  <a:lnTo>
                    <a:pt x="2" y="7"/>
                  </a:lnTo>
                  <a:lnTo>
                    <a:pt x="0" y="5"/>
                  </a:lnTo>
                  <a:lnTo>
                    <a:pt x="2" y="3"/>
                  </a:lnTo>
                  <a:lnTo>
                    <a:pt x="4" y="3"/>
                  </a:lnTo>
                  <a:lnTo>
                    <a:pt x="6" y="3"/>
                  </a:lnTo>
                  <a:lnTo>
                    <a:pt x="6" y="0"/>
                  </a:lnTo>
                  <a:lnTo>
                    <a:pt x="6" y="0"/>
                  </a:lnTo>
                  <a:lnTo>
                    <a:pt x="8" y="0"/>
                  </a:lnTo>
                  <a:lnTo>
                    <a:pt x="10" y="3"/>
                  </a:lnTo>
                  <a:lnTo>
                    <a:pt x="10"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2" name="Freeform 106"/>
            <p:cNvSpPr>
              <a:spLocks/>
            </p:cNvSpPr>
            <p:nvPr/>
          </p:nvSpPr>
          <p:spPr bwMode="auto">
            <a:xfrm>
              <a:off x="6443663" y="1282700"/>
              <a:ext cx="176213" cy="238125"/>
            </a:xfrm>
            <a:custGeom>
              <a:avLst/>
              <a:gdLst>
                <a:gd name="T0" fmla="*/ 12 w 111"/>
                <a:gd name="T1" fmla="*/ 0 h 150"/>
                <a:gd name="T2" fmla="*/ 12 w 111"/>
                <a:gd name="T3" fmla="*/ 2 h 150"/>
                <a:gd name="T4" fmla="*/ 12 w 111"/>
                <a:gd name="T5" fmla="*/ 8 h 150"/>
                <a:gd name="T6" fmla="*/ 16 w 111"/>
                <a:gd name="T7" fmla="*/ 8 h 150"/>
                <a:gd name="T8" fmla="*/ 18 w 111"/>
                <a:gd name="T9" fmla="*/ 14 h 150"/>
                <a:gd name="T10" fmla="*/ 24 w 111"/>
                <a:gd name="T11" fmla="*/ 16 h 150"/>
                <a:gd name="T12" fmla="*/ 51 w 111"/>
                <a:gd name="T13" fmla="*/ 33 h 150"/>
                <a:gd name="T14" fmla="*/ 66 w 111"/>
                <a:gd name="T15" fmla="*/ 33 h 150"/>
                <a:gd name="T16" fmla="*/ 72 w 111"/>
                <a:gd name="T17" fmla="*/ 35 h 150"/>
                <a:gd name="T18" fmla="*/ 92 w 111"/>
                <a:gd name="T19" fmla="*/ 53 h 150"/>
                <a:gd name="T20" fmla="*/ 107 w 111"/>
                <a:gd name="T21" fmla="*/ 64 h 150"/>
                <a:gd name="T22" fmla="*/ 111 w 111"/>
                <a:gd name="T23" fmla="*/ 68 h 150"/>
                <a:gd name="T24" fmla="*/ 111 w 111"/>
                <a:gd name="T25" fmla="*/ 86 h 150"/>
                <a:gd name="T26" fmla="*/ 111 w 111"/>
                <a:gd name="T27" fmla="*/ 90 h 150"/>
                <a:gd name="T28" fmla="*/ 107 w 111"/>
                <a:gd name="T29" fmla="*/ 93 h 150"/>
                <a:gd name="T30" fmla="*/ 107 w 111"/>
                <a:gd name="T31" fmla="*/ 97 h 150"/>
                <a:gd name="T32" fmla="*/ 109 w 111"/>
                <a:gd name="T33" fmla="*/ 103 h 150"/>
                <a:gd name="T34" fmla="*/ 111 w 111"/>
                <a:gd name="T35" fmla="*/ 115 h 150"/>
                <a:gd name="T36" fmla="*/ 107 w 111"/>
                <a:gd name="T37" fmla="*/ 123 h 150"/>
                <a:gd name="T38" fmla="*/ 107 w 111"/>
                <a:gd name="T39" fmla="*/ 140 h 150"/>
                <a:gd name="T40" fmla="*/ 111 w 111"/>
                <a:gd name="T41" fmla="*/ 150 h 150"/>
                <a:gd name="T42" fmla="*/ 103 w 111"/>
                <a:gd name="T43" fmla="*/ 144 h 150"/>
                <a:gd name="T44" fmla="*/ 97 w 111"/>
                <a:gd name="T45" fmla="*/ 134 h 150"/>
                <a:gd name="T46" fmla="*/ 88 w 111"/>
                <a:gd name="T47" fmla="*/ 130 h 150"/>
                <a:gd name="T48" fmla="*/ 80 w 111"/>
                <a:gd name="T49" fmla="*/ 123 h 150"/>
                <a:gd name="T50" fmla="*/ 84 w 111"/>
                <a:gd name="T51" fmla="*/ 121 h 150"/>
                <a:gd name="T52" fmla="*/ 101 w 111"/>
                <a:gd name="T53" fmla="*/ 123 h 150"/>
                <a:gd name="T54" fmla="*/ 101 w 111"/>
                <a:gd name="T55" fmla="*/ 119 h 150"/>
                <a:gd name="T56" fmla="*/ 105 w 111"/>
                <a:gd name="T57" fmla="*/ 115 h 150"/>
                <a:gd name="T58" fmla="*/ 105 w 111"/>
                <a:gd name="T59" fmla="*/ 111 h 150"/>
                <a:gd name="T60" fmla="*/ 103 w 111"/>
                <a:gd name="T61" fmla="*/ 109 h 150"/>
                <a:gd name="T62" fmla="*/ 101 w 111"/>
                <a:gd name="T63" fmla="*/ 113 h 150"/>
                <a:gd name="T64" fmla="*/ 99 w 111"/>
                <a:gd name="T65" fmla="*/ 107 h 150"/>
                <a:gd name="T66" fmla="*/ 101 w 111"/>
                <a:gd name="T67" fmla="*/ 97 h 150"/>
                <a:gd name="T68" fmla="*/ 101 w 111"/>
                <a:gd name="T69" fmla="*/ 95 h 150"/>
                <a:gd name="T70" fmla="*/ 107 w 111"/>
                <a:gd name="T71" fmla="*/ 88 h 150"/>
                <a:gd name="T72" fmla="*/ 107 w 111"/>
                <a:gd name="T73" fmla="*/ 74 h 150"/>
                <a:gd name="T74" fmla="*/ 97 w 111"/>
                <a:gd name="T75" fmla="*/ 64 h 150"/>
                <a:gd name="T76" fmla="*/ 86 w 111"/>
                <a:gd name="T77" fmla="*/ 57 h 150"/>
                <a:gd name="T78" fmla="*/ 66 w 111"/>
                <a:gd name="T79" fmla="*/ 37 h 150"/>
                <a:gd name="T80" fmla="*/ 47 w 111"/>
                <a:gd name="T81" fmla="*/ 33 h 150"/>
                <a:gd name="T82" fmla="*/ 31 w 111"/>
                <a:gd name="T83" fmla="*/ 22 h 150"/>
                <a:gd name="T84" fmla="*/ 20 w 111"/>
                <a:gd name="T85" fmla="*/ 20 h 150"/>
                <a:gd name="T86" fmla="*/ 10 w 111"/>
                <a:gd name="T87" fmla="*/ 20 h 150"/>
                <a:gd name="T88" fmla="*/ 2 w 111"/>
                <a:gd name="T89" fmla="*/ 24 h 150"/>
                <a:gd name="T90" fmla="*/ 2 w 111"/>
                <a:gd name="T91" fmla="*/ 20 h 150"/>
                <a:gd name="T92" fmla="*/ 6 w 111"/>
                <a:gd name="T93" fmla="*/ 0 h 150"/>
                <a:gd name="T94" fmla="*/ 10 w 111"/>
                <a:gd name="T95" fmla="*/ 0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11" h="150">
                  <a:moveTo>
                    <a:pt x="10" y="0"/>
                  </a:moveTo>
                  <a:lnTo>
                    <a:pt x="12" y="0"/>
                  </a:lnTo>
                  <a:lnTo>
                    <a:pt x="14" y="0"/>
                  </a:lnTo>
                  <a:lnTo>
                    <a:pt x="12" y="2"/>
                  </a:lnTo>
                  <a:lnTo>
                    <a:pt x="12" y="6"/>
                  </a:lnTo>
                  <a:lnTo>
                    <a:pt x="12" y="8"/>
                  </a:lnTo>
                  <a:lnTo>
                    <a:pt x="14" y="12"/>
                  </a:lnTo>
                  <a:lnTo>
                    <a:pt x="16" y="8"/>
                  </a:lnTo>
                  <a:lnTo>
                    <a:pt x="18" y="10"/>
                  </a:lnTo>
                  <a:lnTo>
                    <a:pt x="18" y="14"/>
                  </a:lnTo>
                  <a:lnTo>
                    <a:pt x="20" y="14"/>
                  </a:lnTo>
                  <a:lnTo>
                    <a:pt x="24" y="16"/>
                  </a:lnTo>
                  <a:lnTo>
                    <a:pt x="45" y="29"/>
                  </a:lnTo>
                  <a:lnTo>
                    <a:pt x="51" y="33"/>
                  </a:lnTo>
                  <a:lnTo>
                    <a:pt x="59" y="33"/>
                  </a:lnTo>
                  <a:lnTo>
                    <a:pt x="66" y="33"/>
                  </a:lnTo>
                  <a:lnTo>
                    <a:pt x="70" y="33"/>
                  </a:lnTo>
                  <a:lnTo>
                    <a:pt x="72" y="35"/>
                  </a:lnTo>
                  <a:lnTo>
                    <a:pt x="82" y="45"/>
                  </a:lnTo>
                  <a:lnTo>
                    <a:pt x="92" y="53"/>
                  </a:lnTo>
                  <a:lnTo>
                    <a:pt x="103" y="59"/>
                  </a:lnTo>
                  <a:lnTo>
                    <a:pt x="107" y="64"/>
                  </a:lnTo>
                  <a:lnTo>
                    <a:pt x="109" y="66"/>
                  </a:lnTo>
                  <a:lnTo>
                    <a:pt x="111" y="68"/>
                  </a:lnTo>
                  <a:lnTo>
                    <a:pt x="111" y="84"/>
                  </a:lnTo>
                  <a:lnTo>
                    <a:pt x="111" y="86"/>
                  </a:lnTo>
                  <a:lnTo>
                    <a:pt x="111" y="88"/>
                  </a:lnTo>
                  <a:lnTo>
                    <a:pt x="111" y="90"/>
                  </a:lnTo>
                  <a:lnTo>
                    <a:pt x="109" y="90"/>
                  </a:lnTo>
                  <a:lnTo>
                    <a:pt x="107" y="93"/>
                  </a:lnTo>
                  <a:lnTo>
                    <a:pt x="107" y="93"/>
                  </a:lnTo>
                  <a:lnTo>
                    <a:pt x="107" y="97"/>
                  </a:lnTo>
                  <a:lnTo>
                    <a:pt x="107" y="99"/>
                  </a:lnTo>
                  <a:lnTo>
                    <a:pt x="109" y="103"/>
                  </a:lnTo>
                  <a:lnTo>
                    <a:pt x="111" y="105"/>
                  </a:lnTo>
                  <a:lnTo>
                    <a:pt x="111" y="115"/>
                  </a:lnTo>
                  <a:lnTo>
                    <a:pt x="111" y="117"/>
                  </a:lnTo>
                  <a:lnTo>
                    <a:pt x="107" y="123"/>
                  </a:lnTo>
                  <a:lnTo>
                    <a:pt x="107" y="128"/>
                  </a:lnTo>
                  <a:lnTo>
                    <a:pt x="107" y="140"/>
                  </a:lnTo>
                  <a:lnTo>
                    <a:pt x="109" y="146"/>
                  </a:lnTo>
                  <a:lnTo>
                    <a:pt x="111" y="150"/>
                  </a:lnTo>
                  <a:lnTo>
                    <a:pt x="105" y="150"/>
                  </a:lnTo>
                  <a:lnTo>
                    <a:pt x="103" y="144"/>
                  </a:lnTo>
                  <a:lnTo>
                    <a:pt x="101" y="138"/>
                  </a:lnTo>
                  <a:lnTo>
                    <a:pt x="97" y="134"/>
                  </a:lnTo>
                  <a:lnTo>
                    <a:pt x="95" y="132"/>
                  </a:lnTo>
                  <a:lnTo>
                    <a:pt x="88" y="130"/>
                  </a:lnTo>
                  <a:lnTo>
                    <a:pt x="84" y="128"/>
                  </a:lnTo>
                  <a:lnTo>
                    <a:pt x="80" y="123"/>
                  </a:lnTo>
                  <a:lnTo>
                    <a:pt x="80" y="123"/>
                  </a:lnTo>
                  <a:lnTo>
                    <a:pt x="84" y="121"/>
                  </a:lnTo>
                  <a:lnTo>
                    <a:pt x="99" y="123"/>
                  </a:lnTo>
                  <a:lnTo>
                    <a:pt x="101" y="123"/>
                  </a:lnTo>
                  <a:lnTo>
                    <a:pt x="101" y="121"/>
                  </a:lnTo>
                  <a:lnTo>
                    <a:pt x="101" y="119"/>
                  </a:lnTo>
                  <a:lnTo>
                    <a:pt x="103" y="119"/>
                  </a:lnTo>
                  <a:lnTo>
                    <a:pt x="105" y="115"/>
                  </a:lnTo>
                  <a:lnTo>
                    <a:pt x="105" y="115"/>
                  </a:lnTo>
                  <a:lnTo>
                    <a:pt x="105" y="111"/>
                  </a:lnTo>
                  <a:lnTo>
                    <a:pt x="105" y="107"/>
                  </a:lnTo>
                  <a:lnTo>
                    <a:pt x="103" y="109"/>
                  </a:lnTo>
                  <a:lnTo>
                    <a:pt x="103" y="111"/>
                  </a:lnTo>
                  <a:lnTo>
                    <a:pt x="101" y="113"/>
                  </a:lnTo>
                  <a:lnTo>
                    <a:pt x="99" y="111"/>
                  </a:lnTo>
                  <a:lnTo>
                    <a:pt x="99" y="107"/>
                  </a:lnTo>
                  <a:lnTo>
                    <a:pt x="99" y="99"/>
                  </a:lnTo>
                  <a:lnTo>
                    <a:pt x="101" y="97"/>
                  </a:lnTo>
                  <a:lnTo>
                    <a:pt x="101" y="95"/>
                  </a:lnTo>
                  <a:lnTo>
                    <a:pt x="101" y="95"/>
                  </a:lnTo>
                  <a:lnTo>
                    <a:pt x="105" y="90"/>
                  </a:lnTo>
                  <a:lnTo>
                    <a:pt x="107" y="88"/>
                  </a:lnTo>
                  <a:lnTo>
                    <a:pt x="107" y="78"/>
                  </a:lnTo>
                  <a:lnTo>
                    <a:pt x="107" y="74"/>
                  </a:lnTo>
                  <a:lnTo>
                    <a:pt x="103" y="66"/>
                  </a:lnTo>
                  <a:lnTo>
                    <a:pt x="97" y="64"/>
                  </a:lnTo>
                  <a:lnTo>
                    <a:pt x="90" y="59"/>
                  </a:lnTo>
                  <a:lnTo>
                    <a:pt x="86" y="57"/>
                  </a:lnTo>
                  <a:lnTo>
                    <a:pt x="70" y="39"/>
                  </a:lnTo>
                  <a:lnTo>
                    <a:pt x="66" y="37"/>
                  </a:lnTo>
                  <a:lnTo>
                    <a:pt x="59" y="35"/>
                  </a:lnTo>
                  <a:lnTo>
                    <a:pt x="47" y="33"/>
                  </a:lnTo>
                  <a:lnTo>
                    <a:pt x="41" y="31"/>
                  </a:lnTo>
                  <a:lnTo>
                    <a:pt x="31" y="22"/>
                  </a:lnTo>
                  <a:lnTo>
                    <a:pt x="22" y="20"/>
                  </a:lnTo>
                  <a:lnTo>
                    <a:pt x="20" y="20"/>
                  </a:lnTo>
                  <a:lnTo>
                    <a:pt x="14" y="20"/>
                  </a:lnTo>
                  <a:lnTo>
                    <a:pt x="10" y="20"/>
                  </a:lnTo>
                  <a:lnTo>
                    <a:pt x="6" y="20"/>
                  </a:lnTo>
                  <a:lnTo>
                    <a:pt x="2" y="24"/>
                  </a:lnTo>
                  <a:lnTo>
                    <a:pt x="0" y="24"/>
                  </a:lnTo>
                  <a:lnTo>
                    <a:pt x="2" y="20"/>
                  </a:lnTo>
                  <a:lnTo>
                    <a:pt x="4" y="12"/>
                  </a:lnTo>
                  <a:lnTo>
                    <a:pt x="6" y="0"/>
                  </a:lnTo>
                  <a:lnTo>
                    <a:pt x="4" y="0"/>
                  </a:lnTo>
                  <a:lnTo>
                    <a:pt x="10" y="0"/>
                  </a:lnTo>
                  <a:lnTo>
                    <a:pt x="1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3" name="Freeform 107"/>
            <p:cNvSpPr>
              <a:spLocks/>
            </p:cNvSpPr>
            <p:nvPr/>
          </p:nvSpPr>
          <p:spPr bwMode="auto">
            <a:xfrm>
              <a:off x="7173913" y="1990725"/>
              <a:ext cx="104775" cy="166687"/>
            </a:xfrm>
            <a:custGeom>
              <a:avLst/>
              <a:gdLst>
                <a:gd name="T0" fmla="*/ 55 w 66"/>
                <a:gd name="T1" fmla="*/ 8 h 105"/>
                <a:gd name="T2" fmla="*/ 53 w 66"/>
                <a:gd name="T3" fmla="*/ 10 h 105"/>
                <a:gd name="T4" fmla="*/ 51 w 66"/>
                <a:gd name="T5" fmla="*/ 6 h 105"/>
                <a:gd name="T6" fmla="*/ 51 w 66"/>
                <a:gd name="T7" fmla="*/ 8 h 105"/>
                <a:gd name="T8" fmla="*/ 55 w 66"/>
                <a:gd name="T9" fmla="*/ 12 h 105"/>
                <a:gd name="T10" fmla="*/ 57 w 66"/>
                <a:gd name="T11" fmla="*/ 12 h 105"/>
                <a:gd name="T12" fmla="*/ 61 w 66"/>
                <a:gd name="T13" fmla="*/ 28 h 105"/>
                <a:gd name="T14" fmla="*/ 61 w 66"/>
                <a:gd name="T15" fmla="*/ 33 h 105"/>
                <a:gd name="T16" fmla="*/ 61 w 66"/>
                <a:gd name="T17" fmla="*/ 41 h 105"/>
                <a:gd name="T18" fmla="*/ 59 w 66"/>
                <a:gd name="T19" fmla="*/ 45 h 105"/>
                <a:gd name="T20" fmla="*/ 55 w 66"/>
                <a:gd name="T21" fmla="*/ 51 h 105"/>
                <a:gd name="T22" fmla="*/ 51 w 66"/>
                <a:gd name="T23" fmla="*/ 53 h 105"/>
                <a:gd name="T24" fmla="*/ 39 w 66"/>
                <a:gd name="T25" fmla="*/ 72 h 105"/>
                <a:gd name="T26" fmla="*/ 37 w 66"/>
                <a:gd name="T27" fmla="*/ 74 h 105"/>
                <a:gd name="T28" fmla="*/ 22 w 66"/>
                <a:gd name="T29" fmla="*/ 80 h 105"/>
                <a:gd name="T30" fmla="*/ 18 w 66"/>
                <a:gd name="T31" fmla="*/ 90 h 105"/>
                <a:gd name="T32" fmla="*/ 12 w 66"/>
                <a:gd name="T33" fmla="*/ 97 h 105"/>
                <a:gd name="T34" fmla="*/ 8 w 66"/>
                <a:gd name="T35" fmla="*/ 99 h 105"/>
                <a:gd name="T36" fmla="*/ 0 w 66"/>
                <a:gd name="T37" fmla="*/ 105 h 105"/>
                <a:gd name="T38" fmla="*/ 0 w 66"/>
                <a:gd name="T39" fmla="*/ 97 h 105"/>
                <a:gd name="T40" fmla="*/ 2 w 66"/>
                <a:gd name="T41" fmla="*/ 94 h 105"/>
                <a:gd name="T42" fmla="*/ 8 w 66"/>
                <a:gd name="T43" fmla="*/ 94 h 105"/>
                <a:gd name="T44" fmla="*/ 14 w 66"/>
                <a:gd name="T45" fmla="*/ 88 h 105"/>
                <a:gd name="T46" fmla="*/ 12 w 66"/>
                <a:gd name="T47" fmla="*/ 86 h 105"/>
                <a:gd name="T48" fmla="*/ 16 w 66"/>
                <a:gd name="T49" fmla="*/ 82 h 105"/>
                <a:gd name="T50" fmla="*/ 14 w 66"/>
                <a:gd name="T51" fmla="*/ 82 h 105"/>
                <a:gd name="T52" fmla="*/ 12 w 66"/>
                <a:gd name="T53" fmla="*/ 80 h 105"/>
                <a:gd name="T54" fmla="*/ 20 w 66"/>
                <a:gd name="T55" fmla="*/ 76 h 105"/>
                <a:gd name="T56" fmla="*/ 24 w 66"/>
                <a:gd name="T57" fmla="*/ 74 h 105"/>
                <a:gd name="T58" fmla="*/ 28 w 66"/>
                <a:gd name="T59" fmla="*/ 70 h 105"/>
                <a:gd name="T60" fmla="*/ 26 w 66"/>
                <a:gd name="T61" fmla="*/ 66 h 105"/>
                <a:gd name="T62" fmla="*/ 31 w 66"/>
                <a:gd name="T63" fmla="*/ 61 h 105"/>
                <a:gd name="T64" fmla="*/ 39 w 66"/>
                <a:gd name="T65" fmla="*/ 59 h 105"/>
                <a:gd name="T66" fmla="*/ 39 w 66"/>
                <a:gd name="T67" fmla="*/ 51 h 105"/>
                <a:gd name="T68" fmla="*/ 43 w 66"/>
                <a:gd name="T69" fmla="*/ 49 h 105"/>
                <a:gd name="T70" fmla="*/ 53 w 66"/>
                <a:gd name="T71" fmla="*/ 45 h 105"/>
                <a:gd name="T72" fmla="*/ 59 w 66"/>
                <a:gd name="T73" fmla="*/ 35 h 105"/>
                <a:gd name="T74" fmla="*/ 51 w 66"/>
                <a:gd name="T75" fmla="*/ 24 h 105"/>
                <a:gd name="T76" fmla="*/ 33 w 66"/>
                <a:gd name="T77" fmla="*/ 24 h 105"/>
                <a:gd name="T78" fmla="*/ 31 w 66"/>
                <a:gd name="T79" fmla="*/ 20 h 105"/>
                <a:gd name="T80" fmla="*/ 33 w 66"/>
                <a:gd name="T81" fmla="*/ 16 h 105"/>
                <a:gd name="T82" fmla="*/ 37 w 66"/>
                <a:gd name="T83" fmla="*/ 16 h 105"/>
                <a:gd name="T84" fmla="*/ 33 w 66"/>
                <a:gd name="T85" fmla="*/ 10 h 105"/>
                <a:gd name="T86" fmla="*/ 39 w 66"/>
                <a:gd name="T87" fmla="*/ 12 h 105"/>
                <a:gd name="T88" fmla="*/ 41 w 66"/>
                <a:gd name="T89" fmla="*/ 8 h 105"/>
                <a:gd name="T90" fmla="*/ 43 w 66"/>
                <a:gd name="T91" fmla="*/ 8 h 105"/>
                <a:gd name="T92" fmla="*/ 45 w 66"/>
                <a:gd name="T93" fmla="*/ 8 h 105"/>
                <a:gd name="T94" fmla="*/ 45 w 66"/>
                <a:gd name="T95" fmla="*/ 6 h 105"/>
                <a:gd name="T96" fmla="*/ 43 w 66"/>
                <a:gd name="T97" fmla="*/ 6 h 105"/>
                <a:gd name="T98" fmla="*/ 41 w 66"/>
                <a:gd name="T99" fmla="*/ 4 h 105"/>
                <a:gd name="T100" fmla="*/ 53 w 66"/>
                <a:gd name="T101" fmla="*/ 2 h 105"/>
                <a:gd name="T102" fmla="*/ 57 w 66"/>
                <a:gd name="T103" fmla="*/ 0 h 105"/>
                <a:gd name="T104" fmla="*/ 57 w 66"/>
                <a:gd name="T105" fmla="*/ 2 h 105"/>
                <a:gd name="T106" fmla="*/ 59 w 66"/>
                <a:gd name="T107" fmla="*/ 2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105">
                  <a:moveTo>
                    <a:pt x="59" y="2"/>
                  </a:moveTo>
                  <a:lnTo>
                    <a:pt x="55" y="8"/>
                  </a:lnTo>
                  <a:lnTo>
                    <a:pt x="55" y="10"/>
                  </a:lnTo>
                  <a:lnTo>
                    <a:pt x="53" y="10"/>
                  </a:lnTo>
                  <a:lnTo>
                    <a:pt x="53" y="8"/>
                  </a:lnTo>
                  <a:lnTo>
                    <a:pt x="51" y="6"/>
                  </a:lnTo>
                  <a:lnTo>
                    <a:pt x="51" y="6"/>
                  </a:lnTo>
                  <a:lnTo>
                    <a:pt x="51" y="8"/>
                  </a:lnTo>
                  <a:lnTo>
                    <a:pt x="53" y="10"/>
                  </a:lnTo>
                  <a:lnTo>
                    <a:pt x="55" y="12"/>
                  </a:lnTo>
                  <a:lnTo>
                    <a:pt x="57" y="10"/>
                  </a:lnTo>
                  <a:lnTo>
                    <a:pt x="57" y="12"/>
                  </a:lnTo>
                  <a:lnTo>
                    <a:pt x="61" y="26"/>
                  </a:lnTo>
                  <a:lnTo>
                    <a:pt x="61" y="28"/>
                  </a:lnTo>
                  <a:lnTo>
                    <a:pt x="66" y="33"/>
                  </a:lnTo>
                  <a:lnTo>
                    <a:pt x="61" y="33"/>
                  </a:lnTo>
                  <a:lnTo>
                    <a:pt x="61" y="37"/>
                  </a:lnTo>
                  <a:lnTo>
                    <a:pt x="61" y="41"/>
                  </a:lnTo>
                  <a:lnTo>
                    <a:pt x="59" y="43"/>
                  </a:lnTo>
                  <a:lnTo>
                    <a:pt x="59" y="45"/>
                  </a:lnTo>
                  <a:lnTo>
                    <a:pt x="57" y="49"/>
                  </a:lnTo>
                  <a:lnTo>
                    <a:pt x="55" y="51"/>
                  </a:lnTo>
                  <a:lnTo>
                    <a:pt x="53" y="51"/>
                  </a:lnTo>
                  <a:lnTo>
                    <a:pt x="51" y="53"/>
                  </a:lnTo>
                  <a:lnTo>
                    <a:pt x="47" y="66"/>
                  </a:lnTo>
                  <a:lnTo>
                    <a:pt x="39" y="72"/>
                  </a:lnTo>
                  <a:lnTo>
                    <a:pt x="39" y="74"/>
                  </a:lnTo>
                  <a:lnTo>
                    <a:pt x="37" y="74"/>
                  </a:lnTo>
                  <a:lnTo>
                    <a:pt x="26" y="80"/>
                  </a:lnTo>
                  <a:lnTo>
                    <a:pt x="22" y="80"/>
                  </a:lnTo>
                  <a:lnTo>
                    <a:pt x="20" y="82"/>
                  </a:lnTo>
                  <a:lnTo>
                    <a:pt x="18" y="90"/>
                  </a:lnTo>
                  <a:lnTo>
                    <a:pt x="16" y="92"/>
                  </a:lnTo>
                  <a:lnTo>
                    <a:pt x="12" y="97"/>
                  </a:lnTo>
                  <a:lnTo>
                    <a:pt x="10" y="97"/>
                  </a:lnTo>
                  <a:lnTo>
                    <a:pt x="8" y="99"/>
                  </a:lnTo>
                  <a:lnTo>
                    <a:pt x="4" y="99"/>
                  </a:lnTo>
                  <a:lnTo>
                    <a:pt x="0" y="105"/>
                  </a:lnTo>
                  <a:lnTo>
                    <a:pt x="0" y="103"/>
                  </a:lnTo>
                  <a:lnTo>
                    <a:pt x="0" y="97"/>
                  </a:lnTo>
                  <a:lnTo>
                    <a:pt x="0" y="97"/>
                  </a:lnTo>
                  <a:lnTo>
                    <a:pt x="2" y="94"/>
                  </a:lnTo>
                  <a:lnTo>
                    <a:pt x="8" y="94"/>
                  </a:lnTo>
                  <a:lnTo>
                    <a:pt x="8" y="94"/>
                  </a:lnTo>
                  <a:lnTo>
                    <a:pt x="14" y="88"/>
                  </a:lnTo>
                  <a:lnTo>
                    <a:pt x="14" y="88"/>
                  </a:lnTo>
                  <a:lnTo>
                    <a:pt x="12" y="86"/>
                  </a:lnTo>
                  <a:lnTo>
                    <a:pt x="12" y="86"/>
                  </a:lnTo>
                  <a:lnTo>
                    <a:pt x="14" y="84"/>
                  </a:lnTo>
                  <a:lnTo>
                    <a:pt x="16" y="82"/>
                  </a:lnTo>
                  <a:lnTo>
                    <a:pt x="14" y="82"/>
                  </a:lnTo>
                  <a:lnTo>
                    <a:pt x="14" y="82"/>
                  </a:lnTo>
                  <a:lnTo>
                    <a:pt x="12" y="82"/>
                  </a:lnTo>
                  <a:lnTo>
                    <a:pt x="12" y="80"/>
                  </a:lnTo>
                  <a:lnTo>
                    <a:pt x="16" y="78"/>
                  </a:lnTo>
                  <a:lnTo>
                    <a:pt x="20" y="76"/>
                  </a:lnTo>
                  <a:lnTo>
                    <a:pt x="24" y="74"/>
                  </a:lnTo>
                  <a:lnTo>
                    <a:pt x="24" y="74"/>
                  </a:lnTo>
                  <a:lnTo>
                    <a:pt x="26" y="72"/>
                  </a:lnTo>
                  <a:lnTo>
                    <a:pt x="28" y="70"/>
                  </a:lnTo>
                  <a:lnTo>
                    <a:pt x="28" y="68"/>
                  </a:lnTo>
                  <a:lnTo>
                    <a:pt x="26" y="66"/>
                  </a:lnTo>
                  <a:lnTo>
                    <a:pt x="26" y="64"/>
                  </a:lnTo>
                  <a:lnTo>
                    <a:pt x="31" y="61"/>
                  </a:lnTo>
                  <a:lnTo>
                    <a:pt x="35" y="61"/>
                  </a:lnTo>
                  <a:lnTo>
                    <a:pt x="39" y="59"/>
                  </a:lnTo>
                  <a:lnTo>
                    <a:pt x="39" y="57"/>
                  </a:lnTo>
                  <a:lnTo>
                    <a:pt x="39" y="51"/>
                  </a:lnTo>
                  <a:lnTo>
                    <a:pt x="41" y="49"/>
                  </a:lnTo>
                  <a:lnTo>
                    <a:pt x="43" y="49"/>
                  </a:lnTo>
                  <a:lnTo>
                    <a:pt x="47" y="47"/>
                  </a:lnTo>
                  <a:lnTo>
                    <a:pt x="53" y="45"/>
                  </a:lnTo>
                  <a:lnTo>
                    <a:pt x="57" y="41"/>
                  </a:lnTo>
                  <a:lnTo>
                    <a:pt x="59" y="35"/>
                  </a:lnTo>
                  <a:lnTo>
                    <a:pt x="55" y="28"/>
                  </a:lnTo>
                  <a:lnTo>
                    <a:pt x="51" y="24"/>
                  </a:lnTo>
                  <a:lnTo>
                    <a:pt x="39" y="26"/>
                  </a:lnTo>
                  <a:lnTo>
                    <a:pt x="33" y="24"/>
                  </a:lnTo>
                  <a:lnTo>
                    <a:pt x="31" y="22"/>
                  </a:lnTo>
                  <a:lnTo>
                    <a:pt x="31" y="20"/>
                  </a:lnTo>
                  <a:lnTo>
                    <a:pt x="33" y="18"/>
                  </a:lnTo>
                  <a:lnTo>
                    <a:pt x="33" y="16"/>
                  </a:lnTo>
                  <a:lnTo>
                    <a:pt x="35" y="16"/>
                  </a:lnTo>
                  <a:lnTo>
                    <a:pt x="37" y="16"/>
                  </a:lnTo>
                  <a:lnTo>
                    <a:pt x="35" y="14"/>
                  </a:lnTo>
                  <a:lnTo>
                    <a:pt x="33" y="10"/>
                  </a:lnTo>
                  <a:lnTo>
                    <a:pt x="37" y="12"/>
                  </a:lnTo>
                  <a:lnTo>
                    <a:pt x="39" y="12"/>
                  </a:lnTo>
                  <a:lnTo>
                    <a:pt x="39" y="10"/>
                  </a:lnTo>
                  <a:lnTo>
                    <a:pt x="41" y="8"/>
                  </a:lnTo>
                  <a:lnTo>
                    <a:pt x="41" y="8"/>
                  </a:lnTo>
                  <a:lnTo>
                    <a:pt x="43" y="8"/>
                  </a:lnTo>
                  <a:lnTo>
                    <a:pt x="43" y="8"/>
                  </a:lnTo>
                  <a:lnTo>
                    <a:pt x="45" y="8"/>
                  </a:lnTo>
                  <a:lnTo>
                    <a:pt x="45" y="8"/>
                  </a:lnTo>
                  <a:lnTo>
                    <a:pt x="45" y="6"/>
                  </a:lnTo>
                  <a:lnTo>
                    <a:pt x="43" y="6"/>
                  </a:lnTo>
                  <a:lnTo>
                    <a:pt x="43" y="6"/>
                  </a:lnTo>
                  <a:lnTo>
                    <a:pt x="43" y="4"/>
                  </a:lnTo>
                  <a:lnTo>
                    <a:pt x="41" y="4"/>
                  </a:lnTo>
                  <a:lnTo>
                    <a:pt x="49" y="4"/>
                  </a:lnTo>
                  <a:lnTo>
                    <a:pt x="53" y="2"/>
                  </a:lnTo>
                  <a:lnTo>
                    <a:pt x="57" y="0"/>
                  </a:lnTo>
                  <a:lnTo>
                    <a:pt x="57" y="0"/>
                  </a:lnTo>
                  <a:lnTo>
                    <a:pt x="57" y="0"/>
                  </a:lnTo>
                  <a:lnTo>
                    <a:pt x="57" y="2"/>
                  </a:lnTo>
                  <a:lnTo>
                    <a:pt x="59" y="2"/>
                  </a:lnTo>
                  <a:lnTo>
                    <a:pt x="59"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4" name="Freeform 108"/>
            <p:cNvSpPr>
              <a:spLocks/>
            </p:cNvSpPr>
            <p:nvPr/>
          </p:nvSpPr>
          <p:spPr bwMode="auto">
            <a:xfrm>
              <a:off x="6956425" y="1744663"/>
              <a:ext cx="42863" cy="19050"/>
            </a:xfrm>
            <a:custGeom>
              <a:avLst/>
              <a:gdLst>
                <a:gd name="T0" fmla="*/ 25 w 27"/>
                <a:gd name="T1" fmla="*/ 6 h 12"/>
                <a:gd name="T2" fmla="*/ 25 w 27"/>
                <a:gd name="T3" fmla="*/ 8 h 12"/>
                <a:gd name="T4" fmla="*/ 23 w 27"/>
                <a:gd name="T5" fmla="*/ 8 h 12"/>
                <a:gd name="T6" fmla="*/ 19 w 27"/>
                <a:gd name="T7" fmla="*/ 10 h 12"/>
                <a:gd name="T8" fmla="*/ 19 w 27"/>
                <a:gd name="T9" fmla="*/ 10 h 12"/>
                <a:gd name="T10" fmla="*/ 21 w 27"/>
                <a:gd name="T11" fmla="*/ 12 h 12"/>
                <a:gd name="T12" fmla="*/ 19 w 27"/>
                <a:gd name="T13" fmla="*/ 12 h 12"/>
                <a:gd name="T14" fmla="*/ 15 w 27"/>
                <a:gd name="T15" fmla="*/ 10 h 12"/>
                <a:gd name="T16" fmla="*/ 13 w 27"/>
                <a:gd name="T17" fmla="*/ 8 h 12"/>
                <a:gd name="T18" fmla="*/ 9 w 27"/>
                <a:gd name="T19" fmla="*/ 10 h 12"/>
                <a:gd name="T20" fmla="*/ 5 w 27"/>
                <a:gd name="T21" fmla="*/ 10 h 12"/>
                <a:gd name="T22" fmla="*/ 0 w 27"/>
                <a:gd name="T23" fmla="*/ 12 h 12"/>
                <a:gd name="T24" fmla="*/ 0 w 27"/>
                <a:gd name="T25" fmla="*/ 8 h 12"/>
                <a:gd name="T26" fmla="*/ 0 w 27"/>
                <a:gd name="T27" fmla="*/ 6 h 12"/>
                <a:gd name="T28" fmla="*/ 3 w 27"/>
                <a:gd name="T29" fmla="*/ 4 h 12"/>
                <a:gd name="T30" fmla="*/ 7 w 27"/>
                <a:gd name="T31" fmla="*/ 4 h 12"/>
                <a:gd name="T32" fmla="*/ 15 w 27"/>
                <a:gd name="T33" fmla="*/ 0 h 12"/>
                <a:gd name="T34" fmla="*/ 21 w 27"/>
                <a:gd name="T35" fmla="*/ 0 h 12"/>
                <a:gd name="T36" fmla="*/ 23 w 27"/>
                <a:gd name="T37" fmla="*/ 0 h 12"/>
                <a:gd name="T38" fmla="*/ 27 w 27"/>
                <a:gd name="T39" fmla="*/ 2 h 12"/>
                <a:gd name="T40" fmla="*/ 25 w 27"/>
                <a:gd name="T41" fmla="*/ 6 h 12"/>
                <a:gd name="T42" fmla="*/ 25 w 27"/>
                <a:gd name="T43"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7" h="12">
                  <a:moveTo>
                    <a:pt x="25" y="6"/>
                  </a:moveTo>
                  <a:lnTo>
                    <a:pt x="25" y="8"/>
                  </a:lnTo>
                  <a:lnTo>
                    <a:pt x="23" y="8"/>
                  </a:lnTo>
                  <a:lnTo>
                    <a:pt x="19" y="10"/>
                  </a:lnTo>
                  <a:lnTo>
                    <a:pt x="19" y="10"/>
                  </a:lnTo>
                  <a:lnTo>
                    <a:pt x="21" y="12"/>
                  </a:lnTo>
                  <a:lnTo>
                    <a:pt x="19" y="12"/>
                  </a:lnTo>
                  <a:lnTo>
                    <a:pt x="15" y="10"/>
                  </a:lnTo>
                  <a:lnTo>
                    <a:pt x="13" y="8"/>
                  </a:lnTo>
                  <a:lnTo>
                    <a:pt x="9" y="10"/>
                  </a:lnTo>
                  <a:lnTo>
                    <a:pt x="5" y="10"/>
                  </a:lnTo>
                  <a:lnTo>
                    <a:pt x="0" y="12"/>
                  </a:lnTo>
                  <a:lnTo>
                    <a:pt x="0" y="8"/>
                  </a:lnTo>
                  <a:lnTo>
                    <a:pt x="0" y="6"/>
                  </a:lnTo>
                  <a:lnTo>
                    <a:pt x="3" y="4"/>
                  </a:lnTo>
                  <a:lnTo>
                    <a:pt x="7" y="4"/>
                  </a:lnTo>
                  <a:lnTo>
                    <a:pt x="15" y="0"/>
                  </a:lnTo>
                  <a:lnTo>
                    <a:pt x="21" y="0"/>
                  </a:lnTo>
                  <a:lnTo>
                    <a:pt x="23" y="0"/>
                  </a:lnTo>
                  <a:lnTo>
                    <a:pt x="27" y="2"/>
                  </a:lnTo>
                  <a:lnTo>
                    <a:pt x="25" y="6"/>
                  </a:lnTo>
                  <a:lnTo>
                    <a:pt x="25" y="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5" name="Freeform 109"/>
            <p:cNvSpPr>
              <a:spLocks/>
            </p:cNvSpPr>
            <p:nvPr/>
          </p:nvSpPr>
          <p:spPr bwMode="auto">
            <a:xfrm>
              <a:off x="7045325" y="1616075"/>
              <a:ext cx="30163" cy="55562"/>
            </a:xfrm>
            <a:custGeom>
              <a:avLst/>
              <a:gdLst>
                <a:gd name="T0" fmla="*/ 19 w 19"/>
                <a:gd name="T1" fmla="*/ 17 h 35"/>
                <a:gd name="T2" fmla="*/ 15 w 19"/>
                <a:gd name="T3" fmla="*/ 29 h 35"/>
                <a:gd name="T4" fmla="*/ 13 w 19"/>
                <a:gd name="T5" fmla="*/ 27 h 35"/>
                <a:gd name="T6" fmla="*/ 13 w 19"/>
                <a:gd name="T7" fmla="*/ 25 h 35"/>
                <a:gd name="T8" fmla="*/ 15 w 19"/>
                <a:gd name="T9" fmla="*/ 21 h 35"/>
                <a:gd name="T10" fmla="*/ 13 w 19"/>
                <a:gd name="T11" fmla="*/ 23 h 35"/>
                <a:gd name="T12" fmla="*/ 10 w 19"/>
                <a:gd name="T13" fmla="*/ 31 h 35"/>
                <a:gd name="T14" fmla="*/ 10 w 19"/>
                <a:gd name="T15" fmla="*/ 33 h 35"/>
                <a:gd name="T16" fmla="*/ 0 w 19"/>
                <a:gd name="T17" fmla="*/ 35 h 35"/>
                <a:gd name="T18" fmla="*/ 0 w 19"/>
                <a:gd name="T19" fmla="*/ 33 h 35"/>
                <a:gd name="T20" fmla="*/ 4 w 19"/>
                <a:gd name="T21" fmla="*/ 31 h 35"/>
                <a:gd name="T22" fmla="*/ 4 w 19"/>
                <a:gd name="T23" fmla="*/ 25 h 35"/>
                <a:gd name="T24" fmla="*/ 4 w 19"/>
                <a:gd name="T25" fmla="*/ 19 h 35"/>
                <a:gd name="T26" fmla="*/ 2 w 19"/>
                <a:gd name="T27" fmla="*/ 13 h 35"/>
                <a:gd name="T28" fmla="*/ 2 w 19"/>
                <a:gd name="T29" fmla="*/ 8 h 35"/>
                <a:gd name="T30" fmla="*/ 4 w 19"/>
                <a:gd name="T31" fmla="*/ 6 h 35"/>
                <a:gd name="T32" fmla="*/ 6 w 19"/>
                <a:gd name="T33" fmla="*/ 4 h 35"/>
                <a:gd name="T34" fmla="*/ 10 w 19"/>
                <a:gd name="T35" fmla="*/ 2 h 35"/>
                <a:gd name="T36" fmla="*/ 10 w 19"/>
                <a:gd name="T37" fmla="*/ 2 h 35"/>
                <a:gd name="T38" fmla="*/ 10 w 19"/>
                <a:gd name="T39" fmla="*/ 0 h 35"/>
                <a:gd name="T40" fmla="*/ 13 w 19"/>
                <a:gd name="T41" fmla="*/ 0 h 35"/>
                <a:gd name="T42" fmla="*/ 13 w 19"/>
                <a:gd name="T43" fmla="*/ 0 h 35"/>
                <a:gd name="T44" fmla="*/ 17 w 19"/>
                <a:gd name="T45" fmla="*/ 4 h 35"/>
                <a:gd name="T46" fmla="*/ 17 w 19"/>
                <a:gd name="T47" fmla="*/ 4 h 35"/>
                <a:gd name="T48" fmla="*/ 17 w 19"/>
                <a:gd name="T49" fmla="*/ 6 h 35"/>
                <a:gd name="T50" fmla="*/ 19 w 19"/>
                <a:gd name="T51" fmla="*/ 8 h 35"/>
                <a:gd name="T52" fmla="*/ 19 w 19"/>
                <a:gd name="T53" fmla="*/ 11 h 35"/>
                <a:gd name="T54" fmla="*/ 19 w 19"/>
                <a:gd name="T55" fmla="*/ 13 h 35"/>
                <a:gd name="T56" fmla="*/ 19 w 19"/>
                <a:gd name="T57" fmla="*/ 15 h 35"/>
                <a:gd name="T58" fmla="*/ 19 w 19"/>
                <a:gd name="T59" fmla="*/ 17 h 35"/>
                <a:gd name="T60" fmla="*/ 19 w 19"/>
                <a:gd name="T61" fmla="*/ 17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 h="35">
                  <a:moveTo>
                    <a:pt x="19" y="17"/>
                  </a:moveTo>
                  <a:lnTo>
                    <a:pt x="15" y="29"/>
                  </a:lnTo>
                  <a:lnTo>
                    <a:pt x="13" y="27"/>
                  </a:lnTo>
                  <a:lnTo>
                    <a:pt x="13" y="25"/>
                  </a:lnTo>
                  <a:lnTo>
                    <a:pt x="15" y="21"/>
                  </a:lnTo>
                  <a:lnTo>
                    <a:pt x="13" y="23"/>
                  </a:lnTo>
                  <a:lnTo>
                    <a:pt x="10" y="31"/>
                  </a:lnTo>
                  <a:lnTo>
                    <a:pt x="10" y="33"/>
                  </a:lnTo>
                  <a:lnTo>
                    <a:pt x="0" y="35"/>
                  </a:lnTo>
                  <a:lnTo>
                    <a:pt x="0" y="33"/>
                  </a:lnTo>
                  <a:lnTo>
                    <a:pt x="4" y="31"/>
                  </a:lnTo>
                  <a:lnTo>
                    <a:pt x="4" y="25"/>
                  </a:lnTo>
                  <a:lnTo>
                    <a:pt x="4" y="19"/>
                  </a:lnTo>
                  <a:lnTo>
                    <a:pt x="2" y="13"/>
                  </a:lnTo>
                  <a:lnTo>
                    <a:pt x="2" y="8"/>
                  </a:lnTo>
                  <a:lnTo>
                    <a:pt x="4" y="6"/>
                  </a:lnTo>
                  <a:lnTo>
                    <a:pt x="6" y="4"/>
                  </a:lnTo>
                  <a:lnTo>
                    <a:pt x="10" y="2"/>
                  </a:lnTo>
                  <a:lnTo>
                    <a:pt x="10" y="2"/>
                  </a:lnTo>
                  <a:lnTo>
                    <a:pt x="10" y="0"/>
                  </a:lnTo>
                  <a:lnTo>
                    <a:pt x="13" y="0"/>
                  </a:lnTo>
                  <a:lnTo>
                    <a:pt x="13" y="0"/>
                  </a:lnTo>
                  <a:lnTo>
                    <a:pt x="17" y="4"/>
                  </a:lnTo>
                  <a:lnTo>
                    <a:pt x="17" y="4"/>
                  </a:lnTo>
                  <a:lnTo>
                    <a:pt x="17" y="6"/>
                  </a:lnTo>
                  <a:lnTo>
                    <a:pt x="19" y="8"/>
                  </a:lnTo>
                  <a:lnTo>
                    <a:pt x="19" y="11"/>
                  </a:lnTo>
                  <a:lnTo>
                    <a:pt x="19" y="13"/>
                  </a:lnTo>
                  <a:lnTo>
                    <a:pt x="19" y="15"/>
                  </a:lnTo>
                  <a:lnTo>
                    <a:pt x="19" y="17"/>
                  </a:lnTo>
                  <a:lnTo>
                    <a:pt x="19" y="1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6" name="Freeform 110"/>
            <p:cNvSpPr>
              <a:spLocks/>
            </p:cNvSpPr>
            <p:nvPr/>
          </p:nvSpPr>
          <p:spPr bwMode="auto">
            <a:xfrm>
              <a:off x="7134225" y="2019300"/>
              <a:ext cx="22225" cy="39687"/>
            </a:xfrm>
            <a:custGeom>
              <a:avLst/>
              <a:gdLst>
                <a:gd name="T0" fmla="*/ 4 w 14"/>
                <a:gd name="T1" fmla="*/ 21 h 25"/>
                <a:gd name="T2" fmla="*/ 0 w 14"/>
                <a:gd name="T3" fmla="*/ 25 h 25"/>
                <a:gd name="T4" fmla="*/ 0 w 14"/>
                <a:gd name="T5" fmla="*/ 17 h 25"/>
                <a:gd name="T6" fmla="*/ 4 w 14"/>
                <a:gd name="T7" fmla="*/ 10 h 25"/>
                <a:gd name="T8" fmla="*/ 10 w 14"/>
                <a:gd name="T9" fmla="*/ 6 h 25"/>
                <a:gd name="T10" fmla="*/ 14 w 14"/>
                <a:gd name="T11" fmla="*/ 0 h 25"/>
                <a:gd name="T12" fmla="*/ 14 w 14"/>
                <a:gd name="T13" fmla="*/ 4 h 25"/>
                <a:gd name="T14" fmla="*/ 10 w 14"/>
                <a:gd name="T15" fmla="*/ 12 h 25"/>
                <a:gd name="T16" fmla="*/ 4 w 14"/>
                <a:gd name="T17" fmla="*/ 21 h 25"/>
                <a:gd name="T18" fmla="*/ 4 w 14"/>
                <a:gd name="T19" fmla="*/ 2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25">
                  <a:moveTo>
                    <a:pt x="4" y="21"/>
                  </a:moveTo>
                  <a:lnTo>
                    <a:pt x="0" y="25"/>
                  </a:lnTo>
                  <a:lnTo>
                    <a:pt x="0" y="17"/>
                  </a:lnTo>
                  <a:lnTo>
                    <a:pt x="4" y="10"/>
                  </a:lnTo>
                  <a:lnTo>
                    <a:pt x="10" y="6"/>
                  </a:lnTo>
                  <a:lnTo>
                    <a:pt x="14" y="0"/>
                  </a:lnTo>
                  <a:lnTo>
                    <a:pt x="14" y="4"/>
                  </a:lnTo>
                  <a:lnTo>
                    <a:pt x="10" y="12"/>
                  </a:lnTo>
                  <a:lnTo>
                    <a:pt x="4" y="21"/>
                  </a:lnTo>
                  <a:lnTo>
                    <a:pt x="4" y="2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7" name="Freeform 111"/>
            <p:cNvSpPr>
              <a:spLocks/>
            </p:cNvSpPr>
            <p:nvPr/>
          </p:nvSpPr>
          <p:spPr bwMode="auto">
            <a:xfrm>
              <a:off x="7134225" y="1973263"/>
              <a:ext cx="88900" cy="42862"/>
            </a:xfrm>
            <a:custGeom>
              <a:avLst/>
              <a:gdLst>
                <a:gd name="T0" fmla="*/ 27 w 56"/>
                <a:gd name="T1" fmla="*/ 13 h 27"/>
                <a:gd name="T2" fmla="*/ 27 w 56"/>
                <a:gd name="T3" fmla="*/ 13 h 27"/>
                <a:gd name="T4" fmla="*/ 29 w 56"/>
                <a:gd name="T5" fmla="*/ 11 h 27"/>
                <a:gd name="T6" fmla="*/ 31 w 56"/>
                <a:gd name="T7" fmla="*/ 11 h 27"/>
                <a:gd name="T8" fmla="*/ 31 w 56"/>
                <a:gd name="T9" fmla="*/ 13 h 27"/>
                <a:gd name="T10" fmla="*/ 31 w 56"/>
                <a:gd name="T11" fmla="*/ 15 h 27"/>
                <a:gd name="T12" fmla="*/ 35 w 56"/>
                <a:gd name="T13" fmla="*/ 15 h 27"/>
                <a:gd name="T14" fmla="*/ 41 w 56"/>
                <a:gd name="T15" fmla="*/ 15 h 27"/>
                <a:gd name="T16" fmla="*/ 43 w 56"/>
                <a:gd name="T17" fmla="*/ 15 h 27"/>
                <a:gd name="T18" fmla="*/ 43 w 56"/>
                <a:gd name="T19" fmla="*/ 13 h 27"/>
                <a:gd name="T20" fmla="*/ 45 w 56"/>
                <a:gd name="T21" fmla="*/ 13 h 27"/>
                <a:gd name="T22" fmla="*/ 56 w 56"/>
                <a:gd name="T23" fmla="*/ 15 h 27"/>
                <a:gd name="T24" fmla="*/ 45 w 56"/>
                <a:gd name="T25" fmla="*/ 27 h 27"/>
                <a:gd name="T26" fmla="*/ 45 w 56"/>
                <a:gd name="T27" fmla="*/ 27 h 27"/>
                <a:gd name="T28" fmla="*/ 45 w 56"/>
                <a:gd name="T29" fmla="*/ 27 h 27"/>
                <a:gd name="T30" fmla="*/ 43 w 56"/>
                <a:gd name="T31" fmla="*/ 25 h 27"/>
                <a:gd name="T32" fmla="*/ 43 w 56"/>
                <a:gd name="T33" fmla="*/ 23 h 27"/>
                <a:gd name="T34" fmla="*/ 39 w 56"/>
                <a:gd name="T35" fmla="*/ 23 h 27"/>
                <a:gd name="T36" fmla="*/ 35 w 56"/>
                <a:gd name="T37" fmla="*/ 25 h 27"/>
                <a:gd name="T38" fmla="*/ 23 w 56"/>
                <a:gd name="T39" fmla="*/ 23 h 27"/>
                <a:gd name="T40" fmla="*/ 23 w 56"/>
                <a:gd name="T41" fmla="*/ 23 h 27"/>
                <a:gd name="T42" fmla="*/ 18 w 56"/>
                <a:gd name="T43" fmla="*/ 21 h 27"/>
                <a:gd name="T44" fmla="*/ 18 w 56"/>
                <a:gd name="T45" fmla="*/ 23 h 27"/>
                <a:gd name="T46" fmla="*/ 16 w 56"/>
                <a:gd name="T47" fmla="*/ 25 h 27"/>
                <a:gd name="T48" fmla="*/ 14 w 56"/>
                <a:gd name="T49" fmla="*/ 25 h 27"/>
                <a:gd name="T50" fmla="*/ 14 w 56"/>
                <a:gd name="T51" fmla="*/ 25 h 27"/>
                <a:gd name="T52" fmla="*/ 14 w 56"/>
                <a:gd name="T53" fmla="*/ 21 h 27"/>
                <a:gd name="T54" fmla="*/ 14 w 56"/>
                <a:gd name="T55" fmla="*/ 19 h 27"/>
                <a:gd name="T56" fmla="*/ 12 w 56"/>
                <a:gd name="T57" fmla="*/ 19 h 27"/>
                <a:gd name="T58" fmla="*/ 0 w 56"/>
                <a:gd name="T59" fmla="*/ 4 h 27"/>
                <a:gd name="T60" fmla="*/ 0 w 56"/>
                <a:gd name="T61" fmla="*/ 2 h 27"/>
                <a:gd name="T62" fmla="*/ 0 w 56"/>
                <a:gd name="T63" fmla="*/ 2 h 27"/>
                <a:gd name="T64" fmla="*/ 0 w 56"/>
                <a:gd name="T65" fmla="*/ 2 h 27"/>
                <a:gd name="T66" fmla="*/ 2 w 56"/>
                <a:gd name="T67" fmla="*/ 2 h 27"/>
                <a:gd name="T68" fmla="*/ 2 w 56"/>
                <a:gd name="T69" fmla="*/ 0 h 27"/>
                <a:gd name="T70" fmla="*/ 6 w 56"/>
                <a:gd name="T71" fmla="*/ 0 h 27"/>
                <a:gd name="T72" fmla="*/ 6 w 56"/>
                <a:gd name="T73" fmla="*/ 0 h 27"/>
                <a:gd name="T74" fmla="*/ 8 w 56"/>
                <a:gd name="T75" fmla="*/ 0 h 27"/>
                <a:gd name="T76" fmla="*/ 12 w 56"/>
                <a:gd name="T77" fmla="*/ 2 h 27"/>
                <a:gd name="T78" fmla="*/ 14 w 56"/>
                <a:gd name="T79" fmla="*/ 2 h 27"/>
                <a:gd name="T80" fmla="*/ 18 w 56"/>
                <a:gd name="T81" fmla="*/ 2 h 27"/>
                <a:gd name="T82" fmla="*/ 20 w 56"/>
                <a:gd name="T83" fmla="*/ 2 h 27"/>
                <a:gd name="T84" fmla="*/ 25 w 56"/>
                <a:gd name="T85" fmla="*/ 6 h 27"/>
                <a:gd name="T86" fmla="*/ 27 w 56"/>
                <a:gd name="T87" fmla="*/ 8 h 27"/>
                <a:gd name="T88" fmla="*/ 27 w 56"/>
                <a:gd name="T89" fmla="*/ 11 h 27"/>
                <a:gd name="T90" fmla="*/ 27 w 56"/>
                <a:gd name="T91" fmla="*/ 13 h 27"/>
                <a:gd name="T92" fmla="*/ 27 w 56"/>
                <a:gd name="T93" fmla="*/ 1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 h="27">
                  <a:moveTo>
                    <a:pt x="27" y="13"/>
                  </a:moveTo>
                  <a:lnTo>
                    <a:pt x="27" y="13"/>
                  </a:lnTo>
                  <a:lnTo>
                    <a:pt x="29" y="11"/>
                  </a:lnTo>
                  <a:lnTo>
                    <a:pt x="31" y="11"/>
                  </a:lnTo>
                  <a:lnTo>
                    <a:pt x="31" y="13"/>
                  </a:lnTo>
                  <a:lnTo>
                    <a:pt x="31" y="15"/>
                  </a:lnTo>
                  <a:lnTo>
                    <a:pt x="35" y="15"/>
                  </a:lnTo>
                  <a:lnTo>
                    <a:pt x="41" y="15"/>
                  </a:lnTo>
                  <a:lnTo>
                    <a:pt x="43" y="15"/>
                  </a:lnTo>
                  <a:lnTo>
                    <a:pt x="43" y="13"/>
                  </a:lnTo>
                  <a:lnTo>
                    <a:pt x="45" y="13"/>
                  </a:lnTo>
                  <a:lnTo>
                    <a:pt x="56" y="15"/>
                  </a:lnTo>
                  <a:lnTo>
                    <a:pt x="45" y="27"/>
                  </a:lnTo>
                  <a:lnTo>
                    <a:pt x="45" y="27"/>
                  </a:lnTo>
                  <a:lnTo>
                    <a:pt x="45" y="27"/>
                  </a:lnTo>
                  <a:lnTo>
                    <a:pt x="43" y="25"/>
                  </a:lnTo>
                  <a:lnTo>
                    <a:pt x="43" y="23"/>
                  </a:lnTo>
                  <a:lnTo>
                    <a:pt x="39" y="23"/>
                  </a:lnTo>
                  <a:lnTo>
                    <a:pt x="35" y="25"/>
                  </a:lnTo>
                  <a:lnTo>
                    <a:pt x="23" y="23"/>
                  </a:lnTo>
                  <a:lnTo>
                    <a:pt x="23" y="23"/>
                  </a:lnTo>
                  <a:lnTo>
                    <a:pt x="18" y="21"/>
                  </a:lnTo>
                  <a:lnTo>
                    <a:pt x="18" y="23"/>
                  </a:lnTo>
                  <a:lnTo>
                    <a:pt x="16" y="25"/>
                  </a:lnTo>
                  <a:lnTo>
                    <a:pt x="14" y="25"/>
                  </a:lnTo>
                  <a:lnTo>
                    <a:pt x="14" y="25"/>
                  </a:lnTo>
                  <a:lnTo>
                    <a:pt x="14" y="21"/>
                  </a:lnTo>
                  <a:lnTo>
                    <a:pt x="14" y="19"/>
                  </a:lnTo>
                  <a:lnTo>
                    <a:pt x="12" y="19"/>
                  </a:lnTo>
                  <a:lnTo>
                    <a:pt x="0" y="4"/>
                  </a:lnTo>
                  <a:lnTo>
                    <a:pt x="0" y="2"/>
                  </a:lnTo>
                  <a:lnTo>
                    <a:pt x="0" y="2"/>
                  </a:lnTo>
                  <a:lnTo>
                    <a:pt x="0" y="2"/>
                  </a:lnTo>
                  <a:lnTo>
                    <a:pt x="2" y="2"/>
                  </a:lnTo>
                  <a:lnTo>
                    <a:pt x="2" y="0"/>
                  </a:lnTo>
                  <a:lnTo>
                    <a:pt x="6" y="0"/>
                  </a:lnTo>
                  <a:lnTo>
                    <a:pt x="6" y="0"/>
                  </a:lnTo>
                  <a:lnTo>
                    <a:pt x="8" y="0"/>
                  </a:lnTo>
                  <a:lnTo>
                    <a:pt x="12" y="2"/>
                  </a:lnTo>
                  <a:lnTo>
                    <a:pt x="14" y="2"/>
                  </a:lnTo>
                  <a:lnTo>
                    <a:pt x="18" y="2"/>
                  </a:lnTo>
                  <a:lnTo>
                    <a:pt x="20" y="2"/>
                  </a:lnTo>
                  <a:lnTo>
                    <a:pt x="25" y="6"/>
                  </a:lnTo>
                  <a:lnTo>
                    <a:pt x="27" y="8"/>
                  </a:lnTo>
                  <a:lnTo>
                    <a:pt x="27" y="11"/>
                  </a:lnTo>
                  <a:lnTo>
                    <a:pt x="27" y="13"/>
                  </a:lnTo>
                  <a:lnTo>
                    <a:pt x="27" y="1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8" name="Freeform 112"/>
            <p:cNvSpPr>
              <a:spLocks/>
            </p:cNvSpPr>
            <p:nvPr/>
          </p:nvSpPr>
          <p:spPr bwMode="auto">
            <a:xfrm>
              <a:off x="6256338" y="1430338"/>
              <a:ext cx="76200" cy="28575"/>
            </a:xfrm>
            <a:custGeom>
              <a:avLst/>
              <a:gdLst>
                <a:gd name="T0" fmla="*/ 37 w 48"/>
                <a:gd name="T1" fmla="*/ 0 h 18"/>
                <a:gd name="T2" fmla="*/ 41 w 48"/>
                <a:gd name="T3" fmla="*/ 2 h 18"/>
                <a:gd name="T4" fmla="*/ 48 w 48"/>
                <a:gd name="T5" fmla="*/ 2 h 18"/>
                <a:gd name="T6" fmla="*/ 45 w 48"/>
                <a:gd name="T7" fmla="*/ 6 h 18"/>
                <a:gd name="T8" fmla="*/ 29 w 48"/>
                <a:gd name="T9" fmla="*/ 14 h 18"/>
                <a:gd name="T10" fmla="*/ 25 w 48"/>
                <a:gd name="T11" fmla="*/ 14 h 18"/>
                <a:gd name="T12" fmla="*/ 21 w 48"/>
                <a:gd name="T13" fmla="*/ 12 h 18"/>
                <a:gd name="T14" fmla="*/ 19 w 48"/>
                <a:gd name="T15" fmla="*/ 14 h 18"/>
                <a:gd name="T16" fmla="*/ 19 w 48"/>
                <a:gd name="T17" fmla="*/ 16 h 18"/>
                <a:gd name="T18" fmla="*/ 17 w 48"/>
                <a:gd name="T19" fmla="*/ 18 h 18"/>
                <a:gd name="T20" fmla="*/ 15 w 48"/>
                <a:gd name="T21" fmla="*/ 18 h 18"/>
                <a:gd name="T22" fmla="*/ 10 w 48"/>
                <a:gd name="T23" fmla="*/ 16 h 18"/>
                <a:gd name="T24" fmla="*/ 8 w 48"/>
                <a:gd name="T25" fmla="*/ 16 h 18"/>
                <a:gd name="T26" fmla="*/ 4 w 48"/>
                <a:gd name="T27" fmla="*/ 16 h 18"/>
                <a:gd name="T28" fmla="*/ 2 w 48"/>
                <a:gd name="T29" fmla="*/ 16 h 18"/>
                <a:gd name="T30" fmla="*/ 0 w 48"/>
                <a:gd name="T31" fmla="*/ 14 h 18"/>
                <a:gd name="T32" fmla="*/ 2 w 48"/>
                <a:gd name="T33" fmla="*/ 10 h 18"/>
                <a:gd name="T34" fmla="*/ 4 w 48"/>
                <a:gd name="T35" fmla="*/ 8 h 18"/>
                <a:gd name="T36" fmla="*/ 8 w 48"/>
                <a:gd name="T37" fmla="*/ 6 h 18"/>
                <a:gd name="T38" fmla="*/ 10 w 48"/>
                <a:gd name="T39" fmla="*/ 4 h 18"/>
                <a:gd name="T40" fmla="*/ 17 w 48"/>
                <a:gd name="T41" fmla="*/ 2 h 18"/>
                <a:gd name="T42" fmla="*/ 19 w 48"/>
                <a:gd name="T43" fmla="*/ 2 h 18"/>
                <a:gd name="T44" fmla="*/ 25 w 48"/>
                <a:gd name="T45" fmla="*/ 2 h 18"/>
                <a:gd name="T46" fmla="*/ 31 w 48"/>
                <a:gd name="T47" fmla="*/ 0 h 18"/>
                <a:gd name="T48" fmla="*/ 35 w 48"/>
                <a:gd name="T49" fmla="*/ 0 h 18"/>
                <a:gd name="T50" fmla="*/ 37 w 48"/>
                <a:gd name="T51" fmla="*/ 0 h 18"/>
                <a:gd name="T52" fmla="*/ 37 w 48"/>
                <a:gd name="T53"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18">
                  <a:moveTo>
                    <a:pt x="37" y="0"/>
                  </a:moveTo>
                  <a:lnTo>
                    <a:pt x="41" y="2"/>
                  </a:lnTo>
                  <a:lnTo>
                    <a:pt x="48" y="2"/>
                  </a:lnTo>
                  <a:lnTo>
                    <a:pt x="45" y="6"/>
                  </a:lnTo>
                  <a:lnTo>
                    <a:pt x="29" y="14"/>
                  </a:lnTo>
                  <a:lnTo>
                    <a:pt x="25" y="14"/>
                  </a:lnTo>
                  <a:lnTo>
                    <a:pt x="21" y="12"/>
                  </a:lnTo>
                  <a:lnTo>
                    <a:pt x="19" y="14"/>
                  </a:lnTo>
                  <a:lnTo>
                    <a:pt x="19" y="16"/>
                  </a:lnTo>
                  <a:lnTo>
                    <a:pt x="17" y="18"/>
                  </a:lnTo>
                  <a:lnTo>
                    <a:pt x="15" y="18"/>
                  </a:lnTo>
                  <a:lnTo>
                    <a:pt x="10" y="16"/>
                  </a:lnTo>
                  <a:lnTo>
                    <a:pt x="8" y="16"/>
                  </a:lnTo>
                  <a:lnTo>
                    <a:pt x="4" y="16"/>
                  </a:lnTo>
                  <a:lnTo>
                    <a:pt x="2" y="16"/>
                  </a:lnTo>
                  <a:lnTo>
                    <a:pt x="0" y="14"/>
                  </a:lnTo>
                  <a:lnTo>
                    <a:pt x="2" y="10"/>
                  </a:lnTo>
                  <a:lnTo>
                    <a:pt x="4" y="8"/>
                  </a:lnTo>
                  <a:lnTo>
                    <a:pt x="8" y="6"/>
                  </a:lnTo>
                  <a:lnTo>
                    <a:pt x="10" y="4"/>
                  </a:lnTo>
                  <a:lnTo>
                    <a:pt x="17" y="2"/>
                  </a:lnTo>
                  <a:lnTo>
                    <a:pt x="19" y="2"/>
                  </a:lnTo>
                  <a:lnTo>
                    <a:pt x="25" y="2"/>
                  </a:lnTo>
                  <a:lnTo>
                    <a:pt x="31" y="0"/>
                  </a:lnTo>
                  <a:lnTo>
                    <a:pt x="35" y="0"/>
                  </a:lnTo>
                  <a:lnTo>
                    <a:pt x="37" y="0"/>
                  </a:lnTo>
                  <a:lnTo>
                    <a:pt x="3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19" name="Freeform 113"/>
            <p:cNvSpPr>
              <a:spLocks/>
            </p:cNvSpPr>
            <p:nvPr/>
          </p:nvSpPr>
          <p:spPr bwMode="auto">
            <a:xfrm>
              <a:off x="7507288" y="2287588"/>
              <a:ext cx="39688" cy="36512"/>
            </a:xfrm>
            <a:custGeom>
              <a:avLst/>
              <a:gdLst>
                <a:gd name="T0" fmla="*/ 6 w 25"/>
                <a:gd name="T1" fmla="*/ 23 h 23"/>
                <a:gd name="T2" fmla="*/ 4 w 25"/>
                <a:gd name="T3" fmla="*/ 23 h 23"/>
                <a:gd name="T4" fmla="*/ 4 w 25"/>
                <a:gd name="T5" fmla="*/ 21 h 23"/>
                <a:gd name="T6" fmla="*/ 0 w 25"/>
                <a:gd name="T7" fmla="*/ 11 h 23"/>
                <a:gd name="T8" fmla="*/ 0 w 25"/>
                <a:gd name="T9" fmla="*/ 9 h 23"/>
                <a:gd name="T10" fmla="*/ 2 w 25"/>
                <a:gd name="T11" fmla="*/ 9 h 23"/>
                <a:gd name="T12" fmla="*/ 4 w 25"/>
                <a:gd name="T13" fmla="*/ 7 h 23"/>
                <a:gd name="T14" fmla="*/ 6 w 25"/>
                <a:gd name="T15" fmla="*/ 7 h 23"/>
                <a:gd name="T16" fmla="*/ 8 w 25"/>
                <a:gd name="T17" fmla="*/ 2 h 23"/>
                <a:gd name="T18" fmla="*/ 10 w 25"/>
                <a:gd name="T19" fmla="*/ 0 h 23"/>
                <a:gd name="T20" fmla="*/ 12 w 25"/>
                <a:gd name="T21" fmla="*/ 0 h 23"/>
                <a:gd name="T22" fmla="*/ 14 w 25"/>
                <a:gd name="T23" fmla="*/ 4 h 23"/>
                <a:gd name="T24" fmla="*/ 16 w 25"/>
                <a:gd name="T25" fmla="*/ 7 h 23"/>
                <a:gd name="T26" fmla="*/ 19 w 25"/>
                <a:gd name="T27" fmla="*/ 7 h 23"/>
                <a:gd name="T28" fmla="*/ 23 w 25"/>
                <a:gd name="T29" fmla="*/ 7 h 23"/>
                <a:gd name="T30" fmla="*/ 25 w 25"/>
                <a:gd name="T31" fmla="*/ 9 h 23"/>
                <a:gd name="T32" fmla="*/ 23 w 25"/>
                <a:gd name="T33" fmla="*/ 11 h 23"/>
                <a:gd name="T34" fmla="*/ 19 w 25"/>
                <a:gd name="T35" fmla="*/ 15 h 23"/>
                <a:gd name="T36" fmla="*/ 10 w 25"/>
                <a:gd name="T37" fmla="*/ 17 h 23"/>
                <a:gd name="T38" fmla="*/ 6 w 25"/>
                <a:gd name="T39" fmla="*/ 23 h 23"/>
                <a:gd name="T40" fmla="*/ 6 w 25"/>
                <a:gd name="T41"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5" h="23">
                  <a:moveTo>
                    <a:pt x="6" y="23"/>
                  </a:moveTo>
                  <a:lnTo>
                    <a:pt x="4" y="23"/>
                  </a:lnTo>
                  <a:lnTo>
                    <a:pt x="4" y="21"/>
                  </a:lnTo>
                  <a:lnTo>
                    <a:pt x="0" y="11"/>
                  </a:lnTo>
                  <a:lnTo>
                    <a:pt x="0" y="9"/>
                  </a:lnTo>
                  <a:lnTo>
                    <a:pt x="2" y="9"/>
                  </a:lnTo>
                  <a:lnTo>
                    <a:pt x="4" y="7"/>
                  </a:lnTo>
                  <a:lnTo>
                    <a:pt x="6" y="7"/>
                  </a:lnTo>
                  <a:lnTo>
                    <a:pt x="8" y="2"/>
                  </a:lnTo>
                  <a:lnTo>
                    <a:pt x="10" y="0"/>
                  </a:lnTo>
                  <a:lnTo>
                    <a:pt x="12" y="0"/>
                  </a:lnTo>
                  <a:lnTo>
                    <a:pt x="14" y="4"/>
                  </a:lnTo>
                  <a:lnTo>
                    <a:pt x="16" y="7"/>
                  </a:lnTo>
                  <a:lnTo>
                    <a:pt x="19" y="7"/>
                  </a:lnTo>
                  <a:lnTo>
                    <a:pt x="23" y="7"/>
                  </a:lnTo>
                  <a:lnTo>
                    <a:pt x="25" y="9"/>
                  </a:lnTo>
                  <a:lnTo>
                    <a:pt x="23" y="11"/>
                  </a:lnTo>
                  <a:lnTo>
                    <a:pt x="19" y="15"/>
                  </a:lnTo>
                  <a:lnTo>
                    <a:pt x="10" y="17"/>
                  </a:lnTo>
                  <a:lnTo>
                    <a:pt x="6" y="23"/>
                  </a:lnTo>
                  <a:lnTo>
                    <a:pt x="6" y="2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0" name="Freeform 114"/>
            <p:cNvSpPr>
              <a:spLocks/>
            </p:cNvSpPr>
            <p:nvPr/>
          </p:nvSpPr>
          <p:spPr bwMode="auto">
            <a:xfrm>
              <a:off x="5856288" y="971550"/>
              <a:ext cx="276225" cy="93662"/>
            </a:xfrm>
            <a:custGeom>
              <a:avLst/>
              <a:gdLst>
                <a:gd name="T0" fmla="*/ 99 w 174"/>
                <a:gd name="T1" fmla="*/ 20 h 59"/>
                <a:gd name="T2" fmla="*/ 110 w 174"/>
                <a:gd name="T3" fmla="*/ 18 h 59"/>
                <a:gd name="T4" fmla="*/ 114 w 174"/>
                <a:gd name="T5" fmla="*/ 14 h 59"/>
                <a:gd name="T6" fmla="*/ 135 w 174"/>
                <a:gd name="T7" fmla="*/ 16 h 59"/>
                <a:gd name="T8" fmla="*/ 143 w 174"/>
                <a:gd name="T9" fmla="*/ 14 h 59"/>
                <a:gd name="T10" fmla="*/ 151 w 174"/>
                <a:gd name="T11" fmla="*/ 10 h 59"/>
                <a:gd name="T12" fmla="*/ 163 w 174"/>
                <a:gd name="T13" fmla="*/ 8 h 59"/>
                <a:gd name="T14" fmla="*/ 165 w 174"/>
                <a:gd name="T15" fmla="*/ 4 h 59"/>
                <a:gd name="T16" fmla="*/ 170 w 174"/>
                <a:gd name="T17" fmla="*/ 0 h 59"/>
                <a:gd name="T18" fmla="*/ 170 w 174"/>
                <a:gd name="T19" fmla="*/ 8 h 59"/>
                <a:gd name="T20" fmla="*/ 174 w 174"/>
                <a:gd name="T21" fmla="*/ 16 h 59"/>
                <a:gd name="T22" fmla="*/ 172 w 174"/>
                <a:gd name="T23" fmla="*/ 22 h 59"/>
                <a:gd name="T24" fmla="*/ 168 w 174"/>
                <a:gd name="T25" fmla="*/ 24 h 59"/>
                <a:gd name="T26" fmla="*/ 163 w 174"/>
                <a:gd name="T27" fmla="*/ 22 h 59"/>
                <a:gd name="T28" fmla="*/ 151 w 174"/>
                <a:gd name="T29" fmla="*/ 22 h 59"/>
                <a:gd name="T30" fmla="*/ 114 w 174"/>
                <a:gd name="T31" fmla="*/ 30 h 59"/>
                <a:gd name="T32" fmla="*/ 77 w 174"/>
                <a:gd name="T33" fmla="*/ 45 h 59"/>
                <a:gd name="T34" fmla="*/ 71 w 174"/>
                <a:gd name="T35" fmla="*/ 49 h 59"/>
                <a:gd name="T36" fmla="*/ 64 w 174"/>
                <a:gd name="T37" fmla="*/ 51 h 59"/>
                <a:gd name="T38" fmla="*/ 58 w 174"/>
                <a:gd name="T39" fmla="*/ 55 h 59"/>
                <a:gd name="T40" fmla="*/ 54 w 174"/>
                <a:gd name="T41" fmla="*/ 59 h 59"/>
                <a:gd name="T42" fmla="*/ 44 w 174"/>
                <a:gd name="T43" fmla="*/ 59 h 59"/>
                <a:gd name="T44" fmla="*/ 31 w 174"/>
                <a:gd name="T45" fmla="*/ 53 h 59"/>
                <a:gd name="T46" fmla="*/ 3 w 174"/>
                <a:gd name="T47" fmla="*/ 30 h 59"/>
                <a:gd name="T48" fmla="*/ 3 w 174"/>
                <a:gd name="T49" fmla="*/ 26 h 59"/>
                <a:gd name="T50" fmla="*/ 5 w 174"/>
                <a:gd name="T51" fmla="*/ 28 h 59"/>
                <a:gd name="T52" fmla="*/ 27 w 174"/>
                <a:gd name="T53" fmla="*/ 41 h 59"/>
                <a:gd name="T54" fmla="*/ 33 w 174"/>
                <a:gd name="T55" fmla="*/ 43 h 59"/>
                <a:gd name="T56" fmla="*/ 44 w 174"/>
                <a:gd name="T57" fmla="*/ 45 h 59"/>
                <a:gd name="T58" fmla="*/ 50 w 174"/>
                <a:gd name="T59" fmla="*/ 43 h 59"/>
                <a:gd name="T60" fmla="*/ 56 w 174"/>
                <a:gd name="T61" fmla="*/ 39 h 59"/>
                <a:gd name="T62" fmla="*/ 56 w 174"/>
                <a:gd name="T63" fmla="*/ 35 h 59"/>
                <a:gd name="T64" fmla="*/ 58 w 174"/>
                <a:gd name="T65" fmla="*/ 33 h 59"/>
                <a:gd name="T66" fmla="*/ 60 w 174"/>
                <a:gd name="T67" fmla="*/ 28 h 59"/>
                <a:gd name="T68" fmla="*/ 62 w 174"/>
                <a:gd name="T69" fmla="*/ 24 h 59"/>
                <a:gd name="T70" fmla="*/ 62 w 174"/>
                <a:gd name="T71" fmla="*/ 20 h 59"/>
                <a:gd name="T72" fmla="*/ 58 w 174"/>
                <a:gd name="T73" fmla="*/ 18 h 59"/>
                <a:gd name="T74" fmla="*/ 62 w 174"/>
                <a:gd name="T75" fmla="*/ 10 h 59"/>
                <a:gd name="T76" fmla="*/ 66 w 174"/>
                <a:gd name="T77" fmla="*/ 6 h 59"/>
                <a:gd name="T78" fmla="*/ 71 w 174"/>
                <a:gd name="T79" fmla="*/ 12 h 59"/>
                <a:gd name="T80" fmla="*/ 75 w 174"/>
                <a:gd name="T81" fmla="*/ 14 h 59"/>
                <a:gd name="T82" fmla="*/ 95 w 174"/>
                <a:gd name="T83" fmla="*/ 2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74" h="59">
                  <a:moveTo>
                    <a:pt x="95" y="20"/>
                  </a:moveTo>
                  <a:lnTo>
                    <a:pt x="99" y="20"/>
                  </a:lnTo>
                  <a:lnTo>
                    <a:pt x="108" y="20"/>
                  </a:lnTo>
                  <a:lnTo>
                    <a:pt x="110" y="18"/>
                  </a:lnTo>
                  <a:lnTo>
                    <a:pt x="112" y="16"/>
                  </a:lnTo>
                  <a:lnTo>
                    <a:pt x="114" y="14"/>
                  </a:lnTo>
                  <a:lnTo>
                    <a:pt x="120" y="14"/>
                  </a:lnTo>
                  <a:lnTo>
                    <a:pt x="135" y="16"/>
                  </a:lnTo>
                  <a:lnTo>
                    <a:pt x="141" y="14"/>
                  </a:lnTo>
                  <a:lnTo>
                    <a:pt x="143" y="14"/>
                  </a:lnTo>
                  <a:lnTo>
                    <a:pt x="149" y="12"/>
                  </a:lnTo>
                  <a:lnTo>
                    <a:pt x="151" y="10"/>
                  </a:lnTo>
                  <a:lnTo>
                    <a:pt x="161" y="10"/>
                  </a:lnTo>
                  <a:lnTo>
                    <a:pt x="163" y="8"/>
                  </a:lnTo>
                  <a:lnTo>
                    <a:pt x="165" y="6"/>
                  </a:lnTo>
                  <a:lnTo>
                    <a:pt x="165" y="4"/>
                  </a:lnTo>
                  <a:lnTo>
                    <a:pt x="168" y="2"/>
                  </a:lnTo>
                  <a:lnTo>
                    <a:pt x="170" y="0"/>
                  </a:lnTo>
                  <a:lnTo>
                    <a:pt x="170" y="4"/>
                  </a:lnTo>
                  <a:lnTo>
                    <a:pt x="170" y="8"/>
                  </a:lnTo>
                  <a:lnTo>
                    <a:pt x="170" y="10"/>
                  </a:lnTo>
                  <a:lnTo>
                    <a:pt x="174" y="16"/>
                  </a:lnTo>
                  <a:lnTo>
                    <a:pt x="174" y="20"/>
                  </a:lnTo>
                  <a:lnTo>
                    <a:pt x="172" y="22"/>
                  </a:lnTo>
                  <a:lnTo>
                    <a:pt x="170" y="24"/>
                  </a:lnTo>
                  <a:lnTo>
                    <a:pt x="168" y="24"/>
                  </a:lnTo>
                  <a:lnTo>
                    <a:pt x="165" y="22"/>
                  </a:lnTo>
                  <a:lnTo>
                    <a:pt x="163" y="22"/>
                  </a:lnTo>
                  <a:lnTo>
                    <a:pt x="161" y="20"/>
                  </a:lnTo>
                  <a:lnTo>
                    <a:pt x="151" y="22"/>
                  </a:lnTo>
                  <a:lnTo>
                    <a:pt x="143" y="26"/>
                  </a:lnTo>
                  <a:lnTo>
                    <a:pt x="114" y="30"/>
                  </a:lnTo>
                  <a:lnTo>
                    <a:pt x="81" y="43"/>
                  </a:lnTo>
                  <a:lnTo>
                    <a:pt x="77" y="45"/>
                  </a:lnTo>
                  <a:lnTo>
                    <a:pt x="75" y="45"/>
                  </a:lnTo>
                  <a:lnTo>
                    <a:pt x="71" y="49"/>
                  </a:lnTo>
                  <a:lnTo>
                    <a:pt x="66" y="51"/>
                  </a:lnTo>
                  <a:lnTo>
                    <a:pt x="64" y="51"/>
                  </a:lnTo>
                  <a:lnTo>
                    <a:pt x="60" y="53"/>
                  </a:lnTo>
                  <a:lnTo>
                    <a:pt x="58" y="55"/>
                  </a:lnTo>
                  <a:lnTo>
                    <a:pt x="56" y="57"/>
                  </a:lnTo>
                  <a:lnTo>
                    <a:pt x="54" y="59"/>
                  </a:lnTo>
                  <a:lnTo>
                    <a:pt x="50" y="59"/>
                  </a:lnTo>
                  <a:lnTo>
                    <a:pt x="44" y="59"/>
                  </a:lnTo>
                  <a:lnTo>
                    <a:pt x="42" y="59"/>
                  </a:lnTo>
                  <a:lnTo>
                    <a:pt x="31" y="53"/>
                  </a:lnTo>
                  <a:lnTo>
                    <a:pt x="11" y="35"/>
                  </a:lnTo>
                  <a:lnTo>
                    <a:pt x="3" y="30"/>
                  </a:lnTo>
                  <a:lnTo>
                    <a:pt x="0" y="26"/>
                  </a:lnTo>
                  <a:lnTo>
                    <a:pt x="3" y="26"/>
                  </a:lnTo>
                  <a:lnTo>
                    <a:pt x="5" y="26"/>
                  </a:lnTo>
                  <a:lnTo>
                    <a:pt x="5" y="28"/>
                  </a:lnTo>
                  <a:lnTo>
                    <a:pt x="7" y="28"/>
                  </a:lnTo>
                  <a:lnTo>
                    <a:pt x="27" y="41"/>
                  </a:lnTo>
                  <a:lnTo>
                    <a:pt x="33" y="47"/>
                  </a:lnTo>
                  <a:lnTo>
                    <a:pt x="33" y="43"/>
                  </a:lnTo>
                  <a:lnTo>
                    <a:pt x="38" y="43"/>
                  </a:lnTo>
                  <a:lnTo>
                    <a:pt x="44" y="45"/>
                  </a:lnTo>
                  <a:lnTo>
                    <a:pt x="48" y="43"/>
                  </a:lnTo>
                  <a:lnTo>
                    <a:pt x="50" y="43"/>
                  </a:lnTo>
                  <a:lnTo>
                    <a:pt x="54" y="41"/>
                  </a:lnTo>
                  <a:lnTo>
                    <a:pt x="56" y="39"/>
                  </a:lnTo>
                  <a:lnTo>
                    <a:pt x="56" y="37"/>
                  </a:lnTo>
                  <a:lnTo>
                    <a:pt x="56" y="35"/>
                  </a:lnTo>
                  <a:lnTo>
                    <a:pt x="56" y="35"/>
                  </a:lnTo>
                  <a:lnTo>
                    <a:pt x="58" y="33"/>
                  </a:lnTo>
                  <a:lnTo>
                    <a:pt x="58" y="33"/>
                  </a:lnTo>
                  <a:lnTo>
                    <a:pt x="60" y="28"/>
                  </a:lnTo>
                  <a:lnTo>
                    <a:pt x="62" y="26"/>
                  </a:lnTo>
                  <a:lnTo>
                    <a:pt x="62" y="24"/>
                  </a:lnTo>
                  <a:lnTo>
                    <a:pt x="64" y="22"/>
                  </a:lnTo>
                  <a:lnTo>
                    <a:pt x="62" y="20"/>
                  </a:lnTo>
                  <a:lnTo>
                    <a:pt x="56" y="20"/>
                  </a:lnTo>
                  <a:lnTo>
                    <a:pt x="58" y="18"/>
                  </a:lnTo>
                  <a:lnTo>
                    <a:pt x="62" y="12"/>
                  </a:lnTo>
                  <a:lnTo>
                    <a:pt x="62" y="10"/>
                  </a:lnTo>
                  <a:lnTo>
                    <a:pt x="62" y="4"/>
                  </a:lnTo>
                  <a:lnTo>
                    <a:pt x="66" y="6"/>
                  </a:lnTo>
                  <a:lnTo>
                    <a:pt x="69" y="8"/>
                  </a:lnTo>
                  <a:lnTo>
                    <a:pt x="71" y="12"/>
                  </a:lnTo>
                  <a:lnTo>
                    <a:pt x="73" y="14"/>
                  </a:lnTo>
                  <a:lnTo>
                    <a:pt x="75" y="14"/>
                  </a:lnTo>
                  <a:lnTo>
                    <a:pt x="95" y="20"/>
                  </a:lnTo>
                  <a:lnTo>
                    <a:pt x="95" y="2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1" name="Freeform 115"/>
            <p:cNvSpPr>
              <a:spLocks/>
            </p:cNvSpPr>
            <p:nvPr/>
          </p:nvSpPr>
          <p:spPr bwMode="auto">
            <a:xfrm>
              <a:off x="6043613" y="1412875"/>
              <a:ext cx="187325" cy="255587"/>
            </a:xfrm>
            <a:custGeom>
              <a:avLst/>
              <a:gdLst>
                <a:gd name="T0" fmla="*/ 50 w 118"/>
                <a:gd name="T1" fmla="*/ 6 h 161"/>
                <a:gd name="T2" fmla="*/ 58 w 118"/>
                <a:gd name="T3" fmla="*/ 4 h 161"/>
                <a:gd name="T4" fmla="*/ 64 w 118"/>
                <a:gd name="T5" fmla="*/ 6 h 161"/>
                <a:gd name="T6" fmla="*/ 64 w 118"/>
                <a:gd name="T7" fmla="*/ 15 h 161"/>
                <a:gd name="T8" fmla="*/ 66 w 118"/>
                <a:gd name="T9" fmla="*/ 27 h 161"/>
                <a:gd name="T10" fmla="*/ 70 w 118"/>
                <a:gd name="T11" fmla="*/ 33 h 161"/>
                <a:gd name="T12" fmla="*/ 87 w 118"/>
                <a:gd name="T13" fmla="*/ 60 h 161"/>
                <a:gd name="T14" fmla="*/ 101 w 118"/>
                <a:gd name="T15" fmla="*/ 75 h 161"/>
                <a:gd name="T16" fmla="*/ 111 w 118"/>
                <a:gd name="T17" fmla="*/ 83 h 161"/>
                <a:gd name="T18" fmla="*/ 111 w 118"/>
                <a:gd name="T19" fmla="*/ 95 h 161"/>
                <a:gd name="T20" fmla="*/ 111 w 118"/>
                <a:gd name="T21" fmla="*/ 103 h 161"/>
                <a:gd name="T22" fmla="*/ 116 w 118"/>
                <a:gd name="T23" fmla="*/ 122 h 161"/>
                <a:gd name="T24" fmla="*/ 103 w 118"/>
                <a:gd name="T25" fmla="*/ 128 h 161"/>
                <a:gd name="T26" fmla="*/ 99 w 118"/>
                <a:gd name="T27" fmla="*/ 132 h 161"/>
                <a:gd name="T28" fmla="*/ 97 w 118"/>
                <a:gd name="T29" fmla="*/ 141 h 161"/>
                <a:gd name="T30" fmla="*/ 87 w 118"/>
                <a:gd name="T31" fmla="*/ 147 h 161"/>
                <a:gd name="T32" fmla="*/ 72 w 118"/>
                <a:gd name="T33" fmla="*/ 155 h 161"/>
                <a:gd name="T34" fmla="*/ 72 w 118"/>
                <a:gd name="T35" fmla="*/ 159 h 161"/>
                <a:gd name="T36" fmla="*/ 70 w 118"/>
                <a:gd name="T37" fmla="*/ 161 h 161"/>
                <a:gd name="T38" fmla="*/ 66 w 118"/>
                <a:gd name="T39" fmla="*/ 159 h 161"/>
                <a:gd name="T40" fmla="*/ 62 w 118"/>
                <a:gd name="T41" fmla="*/ 143 h 161"/>
                <a:gd name="T42" fmla="*/ 50 w 118"/>
                <a:gd name="T43" fmla="*/ 134 h 161"/>
                <a:gd name="T44" fmla="*/ 45 w 118"/>
                <a:gd name="T45" fmla="*/ 128 h 161"/>
                <a:gd name="T46" fmla="*/ 37 w 118"/>
                <a:gd name="T47" fmla="*/ 130 h 161"/>
                <a:gd name="T48" fmla="*/ 2 w 118"/>
                <a:gd name="T49" fmla="*/ 110 h 161"/>
                <a:gd name="T50" fmla="*/ 4 w 118"/>
                <a:gd name="T51" fmla="*/ 103 h 161"/>
                <a:gd name="T52" fmla="*/ 8 w 118"/>
                <a:gd name="T53" fmla="*/ 97 h 161"/>
                <a:gd name="T54" fmla="*/ 12 w 118"/>
                <a:gd name="T55" fmla="*/ 99 h 161"/>
                <a:gd name="T56" fmla="*/ 17 w 118"/>
                <a:gd name="T57" fmla="*/ 93 h 161"/>
                <a:gd name="T58" fmla="*/ 19 w 118"/>
                <a:gd name="T59" fmla="*/ 89 h 161"/>
                <a:gd name="T60" fmla="*/ 23 w 118"/>
                <a:gd name="T61" fmla="*/ 97 h 161"/>
                <a:gd name="T62" fmla="*/ 21 w 118"/>
                <a:gd name="T63" fmla="*/ 105 h 161"/>
                <a:gd name="T64" fmla="*/ 19 w 118"/>
                <a:gd name="T65" fmla="*/ 110 h 161"/>
                <a:gd name="T66" fmla="*/ 25 w 118"/>
                <a:gd name="T67" fmla="*/ 108 h 161"/>
                <a:gd name="T68" fmla="*/ 27 w 118"/>
                <a:gd name="T69" fmla="*/ 101 h 161"/>
                <a:gd name="T70" fmla="*/ 29 w 118"/>
                <a:gd name="T71" fmla="*/ 110 h 161"/>
                <a:gd name="T72" fmla="*/ 35 w 118"/>
                <a:gd name="T73" fmla="*/ 112 h 161"/>
                <a:gd name="T74" fmla="*/ 35 w 118"/>
                <a:gd name="T75" fmla="*/ 105 h 161"/>
                <a:gd name="T76" fmla="*/ 39 w 118"/>
                <a:gd name="T77" fmla="*/ 105 h 161"/>
                <a:gd name="T78" fmla="*/ 35 w 118"/>
                <a:gd name="T79" fmla="*/ 101 h 161"/>
                <a:gd name="T80" fmla="*/ 33 w 118"/>
                <a:gd name="T81" fmla="*/ 95 h 161"/>
                <a:gd name="T82" fmla="*/ 31 w 118"/>
                <a:gd name="T83" fmla="*/ 91 h 161"/>
                <a:gd name="T84" fmla="*/ 27 w 118"/>
                <a:gd name="T85" fmla="*/ 85 h 161"/>
                <a:gd name="T86" fmla="*/ 27 w 118"/>
                <a:gd name="T87" fmla="*/ 85 h 161"/>
                <a:gd name="T88" fmla="*/ 25 w 118"/>
                <a:gd name="T89" fmla="*/ 93 h 161"/>
                <a:gd name="T90" fmla="*/ 21 w 118"/>
                <a:gd name="T91" fmla="*/ 87 h 161"/>
                <a:gd name="T92" fmla="*/ 21 w 118"/>
                <a:gd name="T93" fmla="*/ 77 h 161"/>
                <a:gd name="T94" fmla="*/ 29 w 118"/>
                <a:gd name="T95" fmla="*/ 68 h 161"/>
                <a:gd name="T96" fmla="*/ 33 w 118"/>
                <a:gd name="T97" fmla="*/ 60 h 161"/>
                <a:gd name="T98" fmla="*/ 37 w 118"/>
                <a:gd name="T99" fmla="*/ 54 h 161"/>
                <a:gd name="T100" fmla="*/ 37 w 118"/>
                <a:gd name="T101" fmla="*/ 50 h 161"/>
                <a:gd name="T102" fmla="*/ 35 w 118"/>
                <a:gd name="T103" fmla="*/ 44 h 161"/>
                <a:gd name="T104" fmla="*/ 39 w 118"/>
                <a:gd name="T105" fmla="*/ 39 h 161"/>
                <a:gd name="T106" fmla="*/ 37 w 118"/>
                <a:gd name="T107" fmla="*/ 23 h 161"/>
                <a:gd name="T108" fmla="*/ 27 w 118"/>
                <a:gd name="T109" fmla="*/ 4 h 161"/>
                <a:gd name="T110" fmla="*/ 37 w 118"/>
                <a:gd name="T111" fmla="*/ 0 h 161"/>
                <a:gd name="T112" fmla="*/ 43 w 118"/>
                <a:gd name="T113" fmla="*/ 6 h 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8" h="161">
                  <a:moveTo>
                    <a:pt x="45" y="6"/>
                  </a:moveTo>
                  <a:lnTo>
                    <a:pt x="47" y="6"/>
                  </a:lnTo>
                  <a:lnTo>
                    <a:pt x="50" y="6"/>
                  </a:lnTo>
                  <a:lnTo>
                    <a:pt x="52" y="4"/>
                  </a:lnTo>
                  <a:lnTo>
                    <a:pt x="56" y="2"/>
                  </a:lnTo>
                  <a:lnTo>
                    <a:pt x="58" y="4"/>
                  </a:lnTo>
                  <a:lnTo>
                    <a:pt x="60" y="4"/>
                  </a:lnTo>
                  <a:lnTo>
                    <a:pt x="62" y="6"/>
                  </a:lnTo>
                  <a:lnTo>
                    <a:pt x="64" y="6"/>
                  </a:lnTo>
                  <a:lnTo>
                    <a:pt x="66" y="11"/>
                  </a:lnTo>
                  <a:lnTo>
                    <a:pt x="64" y="13"/>
                  </a:lnTo>
                  <a:lnTo>
                    <a:pt x="64" y="15"/>
                  </a:lnTo>
                  <a:lnTo>
                    <a:pt x="66" y="19"/>
                  </a:lnTo>
                  <a:lnTo>
                    <a:pt x="68" y="21"/>
                  </a:lnTo>
                  <a:lnTo>
                    <a:pt x="66" y="27"/>
                  </a:lnTo>
                  <a:lnTo>
                    <a:pt x="66" y="31"/>
                  </a:lnTo>
                  <a:lnTo>
                    <a:pt x="68" y="33"/>
                  </a:lnTo>
                  <a:lnTo>
                    <a:pt x="70" y="33"/>
                  </a:lnTo>
                  <a:lnTo>
                    <a:pt x="72" y="35"/>
                  </a:lnTo>
                  <a:lnTo>
                    <a:pt x="76" y="37"/>
                  </a:lnTo>
                  <a:lnTo>
                    <a:pt x="87" y="60"/>
                  </a:lnTo>
                  <a:lnTo>
                    <a:pt x="95" y="70"/>
                  </a:lnTo>
                  <a:lnTo>
                    <a:pt x="99" y="72"/>
                  </a:lnTo>
                  <a:lnTo>
                    <a:pt x="101" y="75"/>
                  </a:lnTo>
                  <a:lnTo>
                    <a:pt x="103" y="75"/>
                  </a:lnTo>
                  <a:lnTo>
                    <a:pt x="109" y="81"/>
                  </a:lnTo>
                  <a:lnTo>
                    <a:pt x="111" y="83"/>
                  </a:lnTo>
                  <a:lnTo>
                    <a:pt x="111" y="87"/>
                  </a:lnTo>
                  <a:lnTo>
                    <a:pt x="111" y="91"/>
                  </a:lnTo>
                  <a:lnTo>
                    <a:pt x="111" y="95"/>
                  </a:lnTo>
                  <a:lnTo>
                    <a:pt x="111" y="97"/>
                  </a:lnTo>
                  <a:lnTo>
                    <a:pt x="109" y="99"/>
                  </a:lnTo>
                  <a:lnTo>
                    <a:pt x="111" y="103"/>
                  </a:lnTo>
                  <a:lnTo>
                    <a:pt x="116" y="112"/>
                  </a:lnTo>
                  <a:lnTo>
                    <a:pt x="118" y="118"/>
                  </a:lnTo>
                  <a:lnTo>
                    <a:pt x="116" y="122"/>
                  </a:lnTo>
                  <a:lnTo>
                    <a:pt x="111" y="126"/>
                  </a:lnTo>
                  <a:lnTo>
                    <a:pt x="107" y="126"/>
                  </a:lnTo>
                  <a:lnTo>
                    <a:pt x="103" y="128"/>
                  </a:lnTo>
                  <a:lnTo>
                    <a:pt x="103" y="130"/>
                  </a:lnTo>
                  <a:lnTo>
                    <a:pt x="101" y="132"/>
                  </a:lnTo>
                  <a:lnTo>
                    <a:pt x="99" y="132"/>
                  </a:lnTo>
                  <a:lnTo>
                    <a:pt x="95" y="134"/>
                  </a:lnTo>
                  <a:lnTo>
                    <a:pt x="95" y="136"/>
                  </a:lnTo>
                  <a:lnTo>
                    <a:pt x="97" y="141"/>
                  </a:lnTo>
                  <a:lnTo>
                    <a:pt x="95" y="143"/>
                  </a:lnTo>
                  <a:lnTo>
                    <a:pt x="89" y="147"/>
                  </a:lnTo>
                  <a:lnTo>
                    <a:pt x="87" y="147"/>
                  </a:lnTo>
                  <a:lnTo>
                    <a:pt x="80" y="149"/>
                  </a:lnTo>
                  <a:lnTo>
                    <a:pt x="78" y="149"/>
                  </a:lnTo>
                  <a:lnTo>
                    <a:pt x="72" y="155"/>
                  </a:lnTo>
                  <a:lnTo>
                    <a:pt x="72" y="155"/>
                  </a:lnTo>
                  <a:lnTo>
                    <a:pt x="72" y="157"/>
                  </a:lnTo>
                  <a:lnTo>
                    <a:pt x="72" y="159"/>
                  </a:lnTo>
                  <a:lnTo>
                    <a:pt x="74" y="159"/>
                  </a:lnTo>
                  <a:lnTo>
                    <a:pt x="72" y="161"/>
                  </a:lnTo>
                  <a:lnTo>
                    <a:pt x="70" y="161"/>
                  </a:lnTo>
                  <a:lnTo>
                    <a:pt x="70" y="161"/>
                  </a:lnTo>
                  <a:lnTo>
                    <a:pt x="68" y="161"/>
                  </a:lnTo>
                  <a:lnTo>
                    <a:pt x="66" y="159"/>
                  </a:lnTo>
                  <a:lnTo>
                    <a:pt x="64" y="155"/>
                  </a:lnTo>
                  <a:lnTo>
                    <a:pt x="64" y="149"/>
                  </a:lnTo>
                  <a:lnTo>
                    <a:pt x="62" y="143"/>
                  </a:lnTo>
                  <a:lnTo>
                    <a:pt x="58" y="143"/>
                  </a:lnTo>
                  <a:lnTo>
                    <a:pt x="52" y="141"/>
                  </a:lnTo>
                  <a:lnTo>
                    <a:pt x="50" y="134"/>
                  </a:lnTo>
                  <a:lnTo>
                    <a:pt x="50" y="122"/>
                  </a:lnTo>
                  <a:lnTo>
                    <a:pt x="47" y="126"/>
                  </a:lnTo>
                  <a:lnTo>
                    <a:pt x="45" y="128"/>
                  </a:lnTo>
                  <a:lnTo>
                    <a:pt x="43" y="130"/>
                  </a:lnTo>
                  <a:lnTo>
                    <a:pt x="39" y="130"/>
                  </a:lnTo>
                  <a:lnTo>
                    <a:pt x="37" y="130"/>
                  </a:lnTo>
                  <a:lnTo>
                    <a:pt x="14" y="120"/>
                  </a:lnTo>
                  <a:lnTo>
                    <a:pt x="4" y="114"/>
                  </a:lnTo>
                  <a:lnTo>
                    <a:pt x="2" y="110"/>
                  </a:lnTo>
                  <a:lnTo>
                    <a:pt x="0" y="105"/>
                  </a:lnTo>
                  <a:lnTo>
                    <a:pt x="2" y="105"/>
                  </a:lnTo>
                  <a:lnTo>
                    <a:pt x="4" y="103"/>
                  </a:lnTo>
                  <a:lnTo>
                    <a:pt x="8" y="101"/>
                  </a:lnTo>
                  <a:lnTo>
                    <a:pt x="8" y="99"/>
                  </a:lnTo>
                  <a:lnTo>
                    <a:pt x="8" y="97"/>
                  </a:lnTo>
                  <a:lnTo>
                    <a:pt x="10" y="97"/>
                  </a:lnTo>
                  <a:lnTo>
                    <a:pt x="12" y="97"/>
                  </a:lnTo>
                  <a:lnTo>
                    <a:pt x="12" y="99"/>
                  </a:lnTo>
                  <a:lnTo>
                    <a:pt x="14" y="97"/>
                  </a:lnTo>
                  <a:lnTo>
                    <a:pt x="17" y="95"/>
                  </a:lnTo>
                  <a:lnTo>
                    <a:pt x="17" y="93"/>
                  </a:lnTo>
                  <a:lnTo>
                    <a:pt x="14" y="93"/>
                  </a:lnTo>
                  <a:lnTo>
                    <a:pt x="17" y="89"/>
                  </a:lnTo>
                  <a:lnTo>
                    <a:pt x="19" y="89"/>
                  </a:lnTo>
                  <a:lnTo>
                    <a:pt x="21" y="91"/>
                  </a:lnTo>
                  <a:lnTo>
                    <a:pt x="23" y="95"/>
                  </a:lnTo>
                  <a:lnTo>
                    <a:pt x="23" y="97"/>
                  </a:lnTo>
                  <a:lnTo>
                    <a:pt x="23" y="99"/>
                  </a:lnTo>
                  <a:lnTo>
                    <a:pt x="21" y="103"/>
                  </a:lnTo>
                  <a:lnTo>
                    <a:pt x="21" y="105"/>
                  </a:lnTo>
                  <a:lnTo>
                    <a:pt x="19" y="108"/>
                  </a:lnTo>
                  <a:lnTo>
                    <a:pt x="17" y="108"/>
                  </a:lnTo>
                  <a:lnTo>
                    <a:pt x="19" y="110"/>
                  </a:lnTo>
                  <a:lnTo>
                    <a:pt x="19" y="112"/>
                  </a:lnTo>
                  <a:lnTo>
                    <a:pt x="21" y="112"/>
                  </a:lnTo>
                  <a:lnTo>
                    <a:pt x="25" y="108"/>
                  </a:lnTo>
                  <a:lnTo>
                    <a:pt x="27" y="108"/>
                  </a:lnTo>
                  <a:lnTo>
                    <a:pt x="27" y="105"/>
                  </a:lnTo>
                  <a:lnTo>
                    <a:pt x="27" y="101"/>
                  </a:lnTo>
                  <a:lnTo>
                    <a:pt x="29" y="103"/>
                  </a:lnTo>
                  <a:lnTo>
                    <a:pt x="31" y="105"/>
                  </a:lnTo>
                  <a:lnTo>
                    <a:pt x="29" y="110"/>
                  </a:lnTo>
                  <a:lnTo>
                    <a:pt x="31" y="114"/>
                  </a:lnTo>
                  <a:lnTo>
                    <a:pt x="33" y="114"/>
                  </a:lnTo>
                  <a:lnTo>
                    <a:pt x="35" y="112"/>
                  </a:lnTo>
                  <a:lnTo>
                    <a:pt x="35" y="108"/>
                  </a:lnTo>
                  <a:lnTo>
                    <a:pt x="33" y="105"/>
                  </a:lnTo>
                  <a:lnTo>
                    <a:pt x="35" y="105"/>
                  </a:lnTo>
                  <a:lnTo>
                    <a:pt x="37" y="108"/>
                  </a:lnTo>
                  <a:lnTo>
                    <a:pt x="39" y="108"/>
                  </a:lnTo>
                  <a:lnTo>
                    <a:pt x="39" y="105"/>
                  </a:lnTo>
                  <a:lnTo>
                    <a:pt x="39" y="103"/>
                  </a:lnTo>
                  <a:lnTo>
                    <a:pt x="37" y="101"/>
                  </a:lnTo>
                  <a:lnTo>
                    <a:pt x="35" y="101"/>
                  </a:lnTo>
                  <a:lnTo>
                    <a:pt x="35" y="99"/>
                  </a:lnTo>
                  <a:lnTo>
                    <a:pt x="33" y="97"/>
                  </a:lnTo>
                  <a:lnTo>
                    <a:pt x="33" y="95"/>
                  </a:lnTo>
                  <a:lnTo>
                    <a:pt x="33" y="95"/>
                  </a:lnTo>
                  <a:lnTo>
                    <a:pt x="33" y="93"/>
                  </a:lnTo>
                  <a:lnTo>
                    <a:pt x="31" y="91"/>
                  </a:lnTo>
                  <a:lnTo>
                    <a:pt x="29" y="89"/>
                  </a:lnTo>
                  <a:lnTo>
                    <a:pt x="29" y="87"/>
                  </a:lnTo>
                  <a:lnTo>
                    <a:pt x="27" y="85"/>
                  </a:lnTo>
                  <a:lnTo>
                    <a:pt x="27" y="83"/>
                  </a:lnTo>
                  <a:lnTo>
                    <a:pt x="25" y="85"/>
                  </a:lnTo>
                  <a:lnTo>
                    <a:pt x="27" y="85"/>
                  </a:lnTo>
                  <a:lnTo>
                    <a:pt x="27" y="89"/>
                  </a:lnTo>
                  <a:lnTo>
                    <a:pt x="27" y="95"/>
                  </a:lnTo>
                  <a:lnTo>
                    <a:pt x="25" y="93"/>
                  </a:lnTo>
                  <a:lnTo>
                    <a:pt x="25" y="91"/>
                  </a:lnTo>
                  <a:lnTo>
                    <a:pt x="23" y="87"/>
                  </a:lnTo>
                  <a:lnTo>
                    <a:pt x="21" y="87"/>
                  </a:lnTo>
                  <a:lnTo>
                    <a:pt x="21" y="85"/>
                  </a:lnTo>
                  <a:lnTo>
                    <a:pt x="21" y="83"/>
                  </a:lnTo>
                  <a:lnTo>
                    <a:pt x="21" y="77"/>
                  </a:lnTo>
                  <a:lnTo>
                    <a:pt x="23" y="75"/>
                  </a:lnTo>
                  <a:lnTo>
                    <a:pt x="27" y="70"/>
                  </a:lnTo>
                  <a:lnTo>
                    <a:pt x="29" y="68"/>
                  </a:lnTo>
                  <a:lnTo>
                    <a:pt x="29" y="64"/>
                  </a:lnTo>
                  <a:lnTo>
                    <a:pt x="29" y="62"/>
                  </a:lnTo>
                  <a:lnTo>
                    <a:pt x="33" y="60"/>
                  </a:lnTo>
                  <a:lnTo>
                    <a:pt x="35" y="60"/>
                  </a:lnTo>
                  <a:lnTo>
                    <a:pt x="35" y="58"/>
                  </a:lnTo>
                  <a:lnTo>
                    <a:pt x="37" y="54"/>
                  </a:lnTo>
                  <a:lnTo>
                    <a:pt x="37" y="50"/>
                  </a:lnTo>
                  <a:lnTo>
                    <a:pt x="37" y="50"/>
                  </a:lnTo>
                  <a:lnTo>
                    <a:pt x="37" y="50"/>
                  </a:lnTo>
                  <a:lnTo>
                    <a:pt x="35" y="48"/>
                  </a:lnTo>
                  <a:lnTo>
                    <a:pt x="35" y="46"/>
                  </a:lnTo>
                  <a:lnTo>
                    <a:pt x="35" y="44"/>
                  </a:lnTo>
                  <a:lnTo>
                    <a:pt x="35" y="41"/>
                  </a:lnTo>
                  <a:lnTo>
                    <a:pt x="37" y="39"/>
                  </a:lnTo>
                  <a:lnTo>
                    <a:pt x="39" y="39"/>
                  </a:lnTo>
                  <a:lnTo>
                    <a:pt x="39" y="35"/>
                  </a:lnTo>
                  <a:lnTo>
                    <a:pt x="39" y="31"/>
                  </a:lnTo>
                  <a:lnTo>
                    <a:pt x="37" y="23"/>
                  </a:lnTo>
                  <a:lnTo>
                    <a:pt x="35" y="19"/>
                  </a:lnTo>
                  <a:lnTo>
                    <a:pt x="31" y="11"/>
                  </a:lnTo>
                  <a:lnTo>
                    <a:pt x="27" y="4"/>
                  </a:lnTo>
                  <a:lnTo>
                    <a:pt x="29" y="0"/>
                  </a:lnTo>
                  <a:lnTo>
                    <a:pt x="31" y="0"/>
                  </a:lnTo>
                  <a:lnTo>
                    <a:pt x="37" y="0"/>
                  </a:lnTo>
                  <a:lnTo>
                    <a:pt x="41" y="2"/>
                  </a:lnTo>
                  <a:lnTo>
                    <a:pt x="43" y="4"/>
                  </a:lnTo>
                  <a:lnTo>
                    <a:pt x="43" y="6"/>
                  </a:lnTo>
                  <a:lnTo>
                    <a:pt x="45" y="6"/>
                  </a:lnTo>
                  <a:lnTo>
                    <a:pt x="45" y="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2" name="Freeform 116"/>
            <p:cNvSpPr>
              <a:spLocks/>
            </p:cNvSpPr>
            <p:nvPr/>
          </p:nvSpPr>
          <p:spPr bwMode="auto">
            <a:xfrm>
              <a:off x="7353300" y="2351088"/>
              <a:ext cx="176213" cy="136525"/>
            </a:xfrm>
            <a:custGeom>
              <a:avLst/>
              <a:gdLst>
                <a:gd name="T0" fmla="*/ 97 w 111"/>
                <a:gd name="T1" fmla="*/ 62 h 86"/>
                <a:gd name="T2" fmla="*/ 91 w 111"/>
                <a:gd name="T3" fmla="*/ 68 h 86"/>
                <a:gd name="T4" fmla="*/ 72 w 111"/>
                <a:gd name="T5" fmla="*/ 72 h 86"/>
                <a:gd name="T6" fmla="*/ 68 w 111"/>
                <a:gd name="T7" fmla="*/ 76 h 86"/>
                <a:gd name="T8" fmla="*/ 68 w 111"/>
                <a:gd name="T9" fmla="*/ 74 h 86"/>
                <a:gd name="T10" fmla="*/ 70 w 111"/>
                <a:gd name="T11" fmla="*/ 72 h 86"/>
                <a:gd name="T12" fmla="*/ 47 w 111"/>
                <a:gd name="T13" fmla="*/ 78 h 86"/>
                <a:gd name="T14" fmla="*/ 21 w 111"/>
                <a:gd name="T15" fmla="*/ 80 h 86"/>
                <a:gd name="T16" fmla="*/ 17 w 111"/>
                <a:gd name="T17" fmla="*/ 82 h 86"/>
                <a:gd name="T18" fmla="*/ 14 w 111"/>
                <a:gd name="T19" fmla="*/ 84 h 86"/>
                <a:gd name="T20" fmla="*/ 10 w 111"/>
                <a:gd name="T21" fmla="*/ 86 h 86"/>
                <a:gd name="T22" fmla="*/ 8 w 111"/>
                <a:gd name="T23" fmla="*/ 84 h 86"/>
                <a:gd name="T24" fmla="*/ 6 w 111"/>
                <a:gd name="T25" fmla="*/ 80 h 86"/>
                <a:gd name="T26" fmla="*/ 2 w 111"/>
                <a:gd name="T27" fmla="*/ 68 h 86"/>
                <a:gd name="T28" fmla="*/ 8 w 111"/>
                <a:gd name="T29" fmla="*/ 64 h 86"/>
                <a:gd name="T30" fmla="*/ 10 w 111"/>
                <a:gd name="T31" fmla="*/ 57 h 86"/>
                <a:gd name="T32" fmla="*/ 4 w 111"/>
                <a:gd name="T33" fmla="*/ 53 h 86"/>
                <a:gd name="T34" fmla="*/ 12 w 111"/>
                <a:gd name="T35" fmla="*/ 51 h 86"/>
                <a:gd name="T36" fmla="*/ 17 w 111"/>
                <a:gd name="T37" fmla="*/ 47 h 86"/>
                <a:gd name="T38" fmla="*/ 23 w 111"/>
                <a:gd name="T39" fmla="*/ 47 h 86"/>
                <a:gd name="T40" fmla="*/ 27 w 111"/>
                <a:gd name="T41" fmla="*/ 37 h 86"/>
                <a:gd name="T42" fmla="*/ 37 w 111"/>
                <a:gd name="T43" fmla="*/ 35 h 86"/>
                <a:gd name="T44" fmla="*/ 41 w 111"/>
                <a:gd name="T45" fmla="*/ 33 h 86"/>
                <a:gd name="T46" fmla="*/ 45 w 111"/>
                <a:gd name="T47" fmla="*/ 33 h 86"/>
                <a:gd name="T48" fmla="*/ 47 w 111"/>
                <a:gd name="T49" fmla="*/ 26 h 86"/>
                <a:gd name="T50" fmla="*/ 50 w 111"/>
                <a:gd name="T51" fmla="*/ 26 h 86"/>
                <a:gd name="T52" fmla="*/ 56 w 111"/>
                <a:gd name="T53" fmla="*/ 33 h 86"/>
                <a:gd name="T54" fmla="*/ 72 w 111"/>
                <a:gd name="T55" fmla="*/ 39 h 86"/>
                <a:gd name="T56" fmla="*/ 74 w 111"/>
                <a:gd name="T57" fmla="*/ 37 h 86"/>
                <a:gd name="T58" fmla="*/ 87 w 111"/>
                <a:gd name="T59" fmla="*/ 31 h 86"/>
                <a:gd name="T60" fmla="*/ 95 w 111"/>
                <a:gd name="T61" fmla="*/ 22 h 86"/>
                <a:gd name="T62" fmla="*/ 103 w 111"/>
                <a:gd name="T63" fmla="*/ 2 h 86"/>
                <a:gd name="T64" fmla="*/ 109 w 111"/>
                <a:gd name="T65" fmla="*/ 2 h 86"/>
                <a:gd name="T66" fmla="*/ 111 w 111"/>
                <a:gd name="T67" fmla="*/ 8 h 86"/>
                <a:gd name="T68" fmla="*/ 109 w 111"/>
                <a:gd name="T69" fmla="*/ 33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1" h="86">
                  <a:moveTo>
                    <a:pt x="109" y="33"/>
                  </a:moveTo>
                  <a:lnTo>
                    <a:pt x="97" y="62"/>
                  </a:lnTo>
                  <a:lnTo>
                    <a:pt x="93" y="64"/>
                  </a:lnTo>
                  <a:lnTo>
                    <a:pt x="91" y="68"/>
                  </a:lnTo>
                  <a:lnTo>
                    <a:pt x="74" y="72"/>
                  </a:lnTo>
                  <a:lnTo>
                    <a:pt x="72" y="72"/>
                  </a:lnTo>
                  <a:lnTo>
                    <a:pt x="72" y="72"/>
                  </a:lnTo>
                  <a:lnTo>
                    <a:pt x="68" y="76"/>
                  </a:lnTo>
                  <a:lnTo>
                    <a:pt x="68" y="76"/>
                  </a:lnTo>
                  <a:lnTo>
                    <a:pt x="68" y="74"/>
                  </a:lnTo>
                  <a:lnTo>
                    <a:pt x="68" y="74"/>
                  </a:lnTo>
                  <a:lnTo>
                    <a:pt x="70" y="72"/>
                  </a:lnTo>
                  <a:lnTo>
                    <a:pt x="58" y="76"/>
                  </a:lnTo>
                  <a:lnTo>
                    <a:pt x="47" y="78"/>
                  </a:lnTo>
                  <a:lnTo>
                    <a:pt x="35" y="78"/>
                  </a:lnTo>
                  <a:lnTo>
                    <a:pt x="21" y="80"/>
                  </a:lnTo>
                  <a:lnTo>
                    <a:pt x="19" y="80"/>
                  </a:lnTo>
                  <a:lnTo>
                    <a:pt x="17" y="82"/>
                  </a:lnTo>
                  <a:lnTo>
                    <a:pt x="14" y="82"/>
                  </a:lnTo>
                  <a:lnTo>
                    <a:pt x="14" y="84"/>
                  </a:lnTo>
                  <a:lnTo>
                    <a:pt x="12" y="84"/>
                  </a:lnTo>
                  <a:lnTo>
                    <a:pt x="10" y="86"/>
                  </a:lnTo>
                  <a:lnTo>
                    <a:pt x="10" y="84"/>
                  </a:lnTo>
                  <a:lnTo>
                    <a:pt x="8" y="84"/>
                  </a:lnTo>
                  <a:lnTo>
                    <a:pt x="8" y="84"/>
                  </a:lnTo>
                  <a:lnTo>
                    <a:pt x="6" y="80"/>
                  </a:lnTo>
                  <a:lnTo>
                    <a:pt x="0" y="68"/>
                  </a:lnTo>
                  <a:lnTo>
                    <a:pt x="2" y="68"/>
                  </a:lnTo>
                  <a:lnTo>
                    <a:pt x="6" y="66"/>
                  </a:lnTo>
                  <a:lnTo>
                    <a:pt x="8" y="64"/>
                  </a:lnTo>
                  <a:lnTo>
                    <a:pt x="10" y="59"/>
                  </a:lnTo>
                  <a:lnTo>
                    <a:pt x="10" y="57"/>
                  </a:lnTo>
                  <a:lnTo>
                    <a:pt x="8" y="55"/>
                  </a:lnTo>
                  <a:lnTo>
                    <a:pt x="4" y="53"/>
                  </a:lnTo>
                  <a:lnTo>
                    <a:pt x="6" y="51"/>
                  </a:lnTo>
                  <a:lnTo>
                    <a:pt x="12" y="51"/>
                  </a:lnTo>
                  <a:lnTo>
                    <a:pt x="14" y="51"/>
                  </a:lnTo>
                  <a:lnTo>
                    <a:pt x="17" y="47"/>
                  </a:lnTo>
                  <a:lnTo>
                    <a:pt x="19" y="47"/>
                  </a:lnTo>
                  <a:lnTo>
                    <a:pt x="23" y="47"/>
                  </a:lnTo>
                  <a:lnTo>
                    <a:pt x="25" y="39"/>
                  </a:lnTo>
                  <a:lnTo>
                    <a:pt x="27" y="37"/>
                  </a:lnTo>
                  <a:lnTo>
                    <a:pt x="29" y="35"/>
                  </a:lnTo>
                  <a:lnTo>
                    <a:pt x="37" y="35"/>
                  </a:lnTo>
                  <a:lnTo>
                    <a:pt x="39" y="33"/>
                  </a:lnTo>
                  <a:lnTo>
                    <a:pt x="41" y="33"/>
                  </a:lnTo>
                  <a:lnTo>
                    <a:pt x="43" y="33"/>
                  </a:lnTo>
                  <a:lnTo>
                    <a:pt x="45" y="33"/>
                  </a:lnTo>
                  <a:lnTo>
                    <a:pt x="45" y="31"/>
                  </a:lnTo>
                  <a:lnTo>
                    <a:pt x="47" y="26"/>
                  </a:lnTo>
                  <a:lnTo>
                    <a:pt x="50" y="24"/>
                  </a:lnTo>
                  <a:lnTo>
                    <a:pt x="50" y="26"/>
                  </a:lnTo>
                  <a:lnTo>
                    <a:pt x="52" y="28"/>
                  </a:lnTo>
                  <a:lnTo>
                    <a:pt x="56" y="33"/>
                  </a:lnTo>
                  <a:lnTo>
                    <a:pt x="58" y="35"/>
                  </a:lnTo>
                  <a:lnTo>
                    <a:pt x="72" y="39"/>
                  </a:lnTo>
                  <a:lnTo>
                    <a:pt x="74" y="39"/>
                  </a:lnTo>
                  <a:lnTo>
                    <a:pt x="74" y="37"/>
                  </a:lnTo>
                  <a:lnTo>
                    <a:pt x="78" y="35"/>
                  </a:lnTo>
                  <a:lnTo>
                    <a:pt x="87" y="31"/>
                  </a:lnTo>
                  <a:lnTo>
                    <a:pt x="91" y="26"/>
                  </a:lnTo>
                  <a:lnTo>
                    <a:pt x="95" y="22"/>
                  </a:lnTo>
                  <a:lnTo>
                    <a:pt x="101" y="6"/>
                  </a:lnTo>
                  <a:lnTo>
                    <a:pt x="103" y="2"/>
                  </a:lnTo>
                  <a:lnTo>
                    <a:pt x="105" y="0"/>
                  </a:lnTo>
                  <a:lnTo>
                    <a:pt x="109" y="2"/>
                  </a:lnTo>
                  <a:lnTo>
                    <a:pt x="111" y="4"/>
                  </a:lnTo>
                  <a:lnTo>
                    <a:pt x="111" y="8"/>
                  </a:lnTo>
                  <a:lnTo>
                    <a:pt x="109" y="26"/>
                  </a:lnTo>
                  <a:lnTo>
                    <a:pt x="109" y="33"/>
                  </a:lnTo>
                  <a:lnTo>
                    <a:pt x="109" y="3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3" name="Freeform 117"/>
            <p:cNvSpPr>
              <a:spLocks/>
            </p:cNvSpPr>
            <p:nvPr/>
          </p:nvSpPr>
          <p:spPr bwMode="auto">
            <a:xfrm>
              <a:off x="6111875" y="925513"/>
              <a:ext cx="249238" cy="277812"/>
            </a:xfrm>
            <a:custGeom>
              <a:avLst/>
              <a:gdLst>
                <a:gd name="T0" fmla="*/ 52 w 157"/>
                <a:gd name="T1" fmla="*/ 4 h 175"/>
                <a:gd name="T2" fmla="*/ 70 w 157"/>
                <a:gd name="T3" fmla="*/ 8 h 175"/>
                <a:gd name="T4" fmla="*/ 110 w 157"/>
                <a:gd name="T5" fmla="*/ 35 h 175"/>
                <a:gd name="T6" fmla="*/ 112 w 157"/>
                <a:gd name="T7" fmla="*/ 39 h 175"/>
                <a:gd name="T8" fmla="*/ 112 w 157"/>
                <a:gd name="T9" fmla="*/ 47 h 175"/>
                <a:gd name="T10" fmla="*/ 130 w 157"/>
                <a:gd name="T11" fmla="*/ 51 h 175"/>
                <a:gd name="T12" fmla="*/ 147 w 157"/>
                <a:gd name="T13" fmla="*/ 59 h 175"/>
                <a:gd name="T14" fmla="*/ 151 w 157"/>
                <a:gd name="T15" fmla="*/ 68 h 175"/>
                <a:gd name="T16" fmla="*/ 149 w 157"/>
                <a:gd name="T17" fmla="*/ 78 h 175"/>
                <a:gd name="T18" fmla="*/ 153 w 157"/>
                <a:gd name="T19" fmla="*/ 84 h 175"/>
                <a:gd name="T20" fmla="*/ 153 w 157"/>
                <a:gd name="T21" fmla="*/ 90 h 175"/>
                <a:gd name="T22" fmla="*/ 157 w 157"/>
                <a:gd name="T23" fmla="*/ 95 h 175"/>
                <a:gd name="T24" fmla="*/ 157 w 157"/>
                <a:gd name="T25" fmla="*/ 97 h 175"/>
                <a:gd name="T26" fmla="*/ 155 w 157"/>
                <a:gd name="T27" fmla="*/ 101 h 175"/>
                <a:gd name="T28" fmla="*/ 151 w 157"/>
                <a:gd name="T29" fmla="*/ 101 h 175"/>
                <a:gd name="T30" fmla="*/ 143 w 157"/>
                <a:gd name="T31" fmla="*/ 103 h 175"/>
                <a:gd name="T32" fmla="*/ 134 w 157"/>
                <a:gd name="T33" fmla="*/ 115 h 175"/>
                <a:gd name="T34" fmla="*/ 132 w 157"/>
                <a:gd name="T35" fmla="*/ 142 h 175"/>
                <a:gd name="T36" fmla="*/ 130 w 157"/>
                <a:gd name="T37" fmla="*/ 175 h 175"/>
                <a:gd name="T38" fmla="*/ 120 w 157"/>
                <a:gd name="T39" fmla="*/ 165 h 175"/>
                <a:gd name="T40" fmla="*/ 103 w 157"/>
                <a:gd name="T41" fmla="*/ 157 h 175"/>
                <a:gd name="T42" fmla="*/ 106 w 157"/>
                <a:gd name="T43" fmla="*/ 150 h 175"/>
                <a:gd name="T44" fmla="*/ 110 w 157"/>
                <a:gd name="T45" fmla="*/ 144 h 175"/>
                <a:gd name="T46" fmla="*/ 120 w 157"/>
                <a:gd name="T47" fmla="*/ 136 h 175"/>
                <a:gd name="T48" fmla="*/ 126 w 157"/>
                <a:gd name="T49" fmla="*/ 128 h 175"/>
                <a:gd name="T50" fmla="*/ 124 w 157"/>
                <a:gd name="T51" fmla="*/ 123 h 175"/>
                <a:gd name="T52" fmla="*/ 120 w 157"/>
                <a:gd name="T53" fmla="*/ 119 h 175"/>
                <a:gd name="T54" fmla="*/ 122 w 157"/>
                <a:gd name="T55" fmla="*/ 115 h 175"/>
                <a:gd name="T56" fmla="*/ 124 w 157"/>
                <a:gd name="T57" fmla="*/ 105 h 175"/>
                <a:gd name="T58" fmla="*/ 124 w 157"/>
                <a:gd name="T59" fmla="*/ 93 h 175"/>
                <a:gd name="T60" fmla="*/ 122 w 157"/>
                <a:gd name="T61" fmla="*/ 78 h 175"/>
                <a:gd name="T62" fmla="*/ 126 w 157"/>
                <a:gd name="T63" fmla="*/ 74 h 175"/>
                <a:gd name="T64" fmla="*/ 126 w 157"/>
                <a:gd name="T65" fmla="*/ 68 h 175"/>
                <a:gd name="T66" fmla="*/ 128 w 157"/>
                <a:gd name="T67" fmla="*/ 66 h 175"/>
                <a:gd name="T68" fmla="*/ 132 w 157"/>
                <a:gd name="T69" fmla="*/ 57 h 175"/>
                <a:gd name="T70" fmla="*/ 120 w 157"/>
                <a:gd name="T71" fmla="*/ 53 h 175"/>
                <a:gd name="T72" fmla="*/ 101 w 157"/>
                <a:gd name="T73" fmla="*/ 49 h 175"/>
                <a:gd name="T74" fmla="*/ 99 w 157"/>
                <a:gd name="T75" fmla="*/ 41 h 175"/>
                <a:gd name="T76" fmla="*/ 95 w 157"/>
                <a:gd name="T77" fmla="*/ 37 h 175"/>
                <a:gd name="T78" fmla="*/ 93 w 157"/>
                <a:gd name="T79" fmla="*/ 37 h 175"/>
                <a:gd name="T80" fmla="*/ 89 w 157"/>
                <a:gd name="T81" fmla="*/ 37 h 175"/>
                <a:gd name="T82" fmla="*/ 85 w 157"/>
                <a:gd name="T83" fmla="*/ 33 h 175"/>
                <a:gd name="T84" fmla="*/ 70 w 157"/>
                <a:gd name="T85" fmla="*/ 10 h 175"/>
                <a:gd name="T86" fmla="*/ 60 w 157"/>
                <a:gd name="T87" fmla="*/ 8 h 175"/>
                <a:gd name="T88" fmla="*/ 50 w 157"/>
                <a:gd name="T89" fmla="*/ 10 h 175"/>
                <a:gd name="T90" fmla="*/ 31 w 157"/>
                <a:gd name="T91" fmla="*/ 10 h 175"/>
                <a:gd name="T92" fmla="*/ 23 w 157"/>
                <a:gd name="T93" fmla="*/ 6 h 175"/>
                <a:gd name="T94" fmla="*/ 2 w 157"/>
                <a:gd name="T95" fmla="*/ 10 h 175"/>
                <a:gd name="T96" fmla="*/ 0 w 157"/>
                <a:gd name="T97" fmla="*/ 8 h 175"/>
                <a:gd name="T98" fmla="*/ 13 w 157"/>
                <a:gd name="T99" fmla="*/ 2 h 1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7" h="175">
                  <a:moveTo>
                    <a:pt x="29" y="2"/>
                  </a:moveTo>
                  <a:lnTo>
                    <a:pt x="44" y="4"/>
                  </a:lnTo>
                  <a:lnTo>
                    <a:pt x="52" y="4"/>
                  </a:lnTo>
                  <a:lnTo>
                    <a:pt x="54" y="0"/>
                  </a:lnTo>
                  <a:lnTo>
                    <a:pt x="64" y="4"/>
                  </a:lnTo>
                  <a:lnTo>
                    <a:pt x="70" y="8"/>
                  </a:lnTo>
                  <a:lnTo>
                    <a:pt x="101" y="33"/>
                  </a:lnTo>
                  <a:lnTo>
                    <a:pt x="106" y="35"/>
                  </a:lnTo>
                  <a:lnTo>
                    <a:pt x="110" y="35"/>
                  </a:lnTo>
                  <a:lnTo>
                    <a:pt x="114" y="35"/>
                  </a:lnTo>
                  <a:lnTo>
                    <a:pt x="114" y="37"/>
                  </a:lnTo>
                  <a:lnTo>
                    <a:pt x="112" y="39"/>
                  </a:lnTo>
                  <a:lnTo>
                    <a:pt x="106" y="39"/>
                  </a:lnTo>
                  <a:lnTo>
                    <a:pt x="108" y="43"/>
                  </a:lnTo>
                  <a:lnTo>
                    <a:pt x="112" y="47"/>
                  </a:lnTo>
                  <a:lnTo>
                    <a:pt x="116" y="49"/>
                  </a:lnTo>
                  <a:lnTo>
                    <a:pt x="126" y="49"/>
                  </a:lnTo>
                  <a:lnTo>
                    <a:pt x="130" y="51"/>
                  </a:lnTo>
                  <a:lnTo>
                    <a:pt x="139" y="57"/>
                  </a:lnTo>
                  <a:lnTo>
                    <a:pt x="145" y="59"/>
                  </a:lnTo>
                  <a:lnTo>
                    <a:pt x="147" y="59"/>
                  </a:lnTo>
                  <a:lnTo>
                    <a:pt x="149" y="64"/>
                  </a:lnTo>
                  <a:lnTo>
                    <a:pt x="151" y="66"/>
                  </a:lnTo>
                  <a:lnTo>
                    <a:pt x="151" y="68"/>
                  </a:lnTo>
                  <a:lnTo>
                    <a:pt x="149" y="70"/>
                  </a:lnTo>
                  <a:lnTo>
                    <a:pt x="149" y="72"/>
                  </a:lnTo>
                  <a:lnTo>
                    <a:pt x="149" y="78"/>
                  </a:lnTo>
                  <a:lnTo>
                    <a:pt x="149" y="82"/>
                  </a:lnTo>
                  <a:lnTo>
                    <a:pt x="151" y="84"/>
                  </a:lnTo>
                  <a:lnTo>
                    <a:pt x="153" y="84"/>
                  </a:lnTo>
                  <a:lnTo>
                    <a:pt x="155" y="84"/>
                  </a:lnTo>
                  <a:lnTo>
                    <a:pt x="155" y="88"/>
                  </a:lnTo>
                  <a:lnTo>
                    <a:pt x="153" y="90"/>
                  </a:lnTo>
                  <a:lnTo>
                    <a:pt x="155" y="93"/>
                  </a:lnTo>
                  <a:lnTo>
                    <a:pt x="155" y="93"/>
                  </a:lnTo>
                  <a:lnTo>
                    <a:pt x="157" y="95"/>
                  </a:lnTo>
                  <a:lnTo>
                    <a:pt x="157" y="95"/>
                  </a:lnTo>
                  <a:lnTo>
                    <a:pt x="157" y="97"/>
                  </a:lnTo>
                  <a:lnTo>
                    <a:pt x="157" y="97"/>
                  </a:lnTo>
                  <a:lnTo>
                    <a:pt x="157" y="99"/>
                  </a:lnTo>
                  <a:lnTo>
                    <a:pt x="155" y="99"/>
                  </a:lnTo>
                  <a:lnTo>
                    <a:pt x="155" y="101"/>
                  </a:lnTo>
                  <a:lnTo>
                    <a:pt x="153" y="101"/>
                  </a:lnTo>
                  <a:lnTo>
                    <a:pt x="151" y="103"/>
                  </a:lnTo>
                  <a:lnTo>
                    <a:pt x="151" y="101"/>
                  </a:lnTo>
                  <a:lnTo>
                    <a:pt x="151" y="99"/>
                  </a:lnTo>
                  <a:lnTo>
                    <a:pt x="147" y="101"/>
                  </a:lnTo>
                  <a:lnTo>
                    <a:pt x="143" y="103"/>
                  </a:lnTo>
                  <a:lnTo>
                    <a:pt x="139" y="107"/>
                  </a:lnTo>
                  <a:lnTo>
                    <a:pt x="134" y="111"/>
                  </a:lnTo>
                  <a:lnTo>
                    <a:pt x="134" y="115"/>
                  </a:lnTo>
                  <a:lnTo>
                    <a:pt x="134" y="130"/>
                  </a:lnTo>
                  <a:lnTo>
                    <a:pt x="134" y="134"/>
                  </a:lnTo>
                  <a:lnTo>
                    <a:pt x="132" y="142"/>
                  </a:lnTo>
                  <a:lnTo>
                    <a:pt x="134" y="157"/>
                  </a:lnTo>
                  <a:lnTo>
                    <a:pt x="136" y="169"/>
                  </a:lnTo>
                  <a:lnTo>
                    <a:pt x="130" y="175"/>
                  </a:lnTo>
                  <a:lnTo>
                    <a:pt x="126" y="173"/>
                  </a:lnTo>
                  <a:lnTo>
                    <a:pt x="122" y="169"/>
                  </a:lnTo>
                  <a:lnTo>
                    <a:pt x="120" y="165"/>
                  </a:lnTo>
                  <a:lnTo>
                    <a:pt x="118" y="161"/>
                  </a:lnTo>
                  <a:lnTo>
                    <a:pt x="116" y="159"/>
                  </a:lnTo>
                  <a:lnTo>
                    <a:pt x="103" y="157"/>
                  </a:lnTo>
                  <a:lnTo>
                    <a:pt x="99" y="152"/>
                  </a:lnTo>
                  <a:lnTo>
                    <a:pt x="101" y="152"/>
                  </a:lnTo>
                  <a:lnTo>
                    <a:pt x="106" y="150"/>
                  </a:lnTo>
                  <a:lnTo>
                    <a:pt x="108" y="150"/>
                  </a:lnTo>
                  <a:lnTo>
                    <a:pt x="110" y="144"/>
                  </a:lnTo>
                  <a:lnTo>
                    <a:pt x="110" y="144"/>
                  </a:lnTo>
                  <a:lnTo>
                    <a:pt x="114" y="144"/>
                  </a:lnTo>
                  <a:lnTo>
                    <a:pt x="114" y="142"/>
                  </a:lnTo>
                  <a:lnTo>
                    <a:pt x="120" y="136"/>
                  </a:lnTo>
                  <a:lnTo>
                    <a:pt x="124" y="132"/>
                  </a:lnTo>
                  <a:lnTo>
                    <a:pt x="126" y="130"/>
                  </a:lnTo>
                  <a:lnTo>
                    <a:pt x="126" y="128"/>
                  </a:lnTo>
                  <a:lnTo>
                    <a:pt x="126" y="128"/>
                  </a:lnTo>
                  <a:lnTo>
                    <a:pt x="124" y="126"/>
                  </a:lnTo>
                  <a:lnTo>
                    <a:pt x="124" y="123"/>
                  </a:lnTo>
                  <a:lnTo>
                    <a:pt x="124" y="121"/>
                  </a:lnTo>
                  <a:lnTo>
                    <a:pt x="122" y="121"/>
                  </a:lnTo>
                  <a:lnTo>
                    <a:pt x="120" y="119"/>
                  </a:lnTo>
                  <a:lnTo>
                    <a:pt x="120" y="119"/>
                  </a:lnTo>
                  <a:lnTo>
                    <a:pt x="122" y="117"/>
                  </a:lnTo>
                  <a:lnTo>
                    <a:pt x="122" y="115"/>
                  </a:lnTo>
                  <a:lnTo>
                    <a:pt x="124" y="113"/>
                  </a:lnTo>
                  <a:lnTo>
                    <a:pt x="124" y="111"/>
                  </a:lnTo>
                  <a:lnTo>
                    <a:pt x="124" y="105"/>
                  </a:lnTo>
                  <a:lnTo>
                    <a:pt x="124" y="103"/>
                  </a:lnTo>
                  <a:lnTo>
                    <a:pt x="120" y="101"/>
                  </a:lnTo>
                  <a:lnTo>
                    <a:pt x="124" y="93"/>
                  </a:lnTo>
                  <a:lnTo>
                    <a:pt x="124" y="93"/>
                  </a:lnTo>
                  <a:lnTo>
                    <a:pt x="122" y="90"/>
                  </a:lnTo>
                  <a:lnTo>
                    <a:pt x="122" y="78"/>
                  </a:lnTo>
                  <a:lnTo>
                    <a:pt x="124" y="78"/>
                  </a:lnTo>
                  <a:lnTo>
                    <a:pt x="126" y="76"/>
                  </a:lnTo>
                  <a:lnTo>
                    <a:pt x="126" y="74"/>
                  </a:lnTo>
                  <a:lnTo>
                    <a:pt x="128" y="72"/>
                  </a:lnTo>
                  <a:lnTo>
                    <a:pt x="128" y="72"/>
                  </a:lnTo>
                  <a:lnTo>
                    <a:pt x="126" y="68"/>
                  </a:lnTo>
                  <a:lnTo>
                    <a:pt x="128" y="66"/>
                  </a:lnTo>
                  <a:lnTo>
                    <a:pt x="128" y="66"/>
                  </a:lnTo>
                  <a:lnTo>
                    <a:pt x="128" y="66"/>
                  </a:lnTo>
                  <a:lnTo>
                    <a:pt x="130" y="64"/>
                  </a:lnTo>
                  <a:lnTo>
                    <a:pt x="130" y="62"/>
                  </a:lnTo>
                  <a:lnTo>
                    <a:pt x="132" y="57"/>
                  </a:lnTo>
                  <a:lnTo>
                    <a:pt x="130" y="55"/>
                  </a:lnTo>
                  <a:lnTo>
                    <a:pt x="124" y="55"/>
                  </a:lnTo>
                  <a:lnTo>
                    <a:pt x="120" y="53"/>
                  </a:lnTo>
                  <a:lnTo>
                    <a:pt x="106" y="53"/>
                  </a:lnTo>
                  <a:lnTo>
                    <a:pt x="103" y="51"/>
                  </a:lnTo>
                  <a:lnTo>
                    <a:pt x="101" y="49"/>
                  </a:lnTo>
                  <a:lnTo>
                    <a:pt x="99" y="45"/>
                  </a:lnTo>
                  <a:lnTo>
                    <a:pt x="99" y="43"/>
                  </a:lnTo>
                  <a:lnTo>
                    <a:pt x="99" y="41"/>
                  </a:lnTo>
                  <a:lnTo>
                    <a:pt x="99" y="41"/>
                  </a:lnTo>
                  <a:lnTo>
                    <a:pt x="97" y="39"/>
                  </a:lnTo>
                  <a:lnTo>
                    <a:pt x="95" y="37"/>
                  </a:lnTo>
                  <a:lnTo>
                    <a:pt x="95" y="35"/>
                  </a:lnTo>
                  <a:lnTo>
                    <a:pt x="95" y="35"/>
                  </a:lnTo>
                  <a:lnTo>
                    <a:pt x="93" y="37"/>
                  </a:lnTo>
                  <a:lnTo>
                    <a:pt x="93" y="37"/>
                  </a:lnTo>
                  <a:lnTo>
                    <a:pt x="93" y="37"/>
                  </a:lnTo>
                  <a:lnTo>
                    <a:pt x="89" y="37"/>
                  </a:lnTo>
                  <a:lnTo>
                    <a:pt x="87" y="37"/>
                  </a:lnTo>
                  <a:lnTo>
                    <a:pt x="85" y="35"/>
                  </a:lnTo>
                  <a:lnTo>
                    <a:pt x="85" y="33"/>
                  </a:lnTo>
                  <a:lnTo>
                    <a:pt x="83" y="26"/>
                  </a:lnTo>
                  <a:lnTo>
                    <a:pt x="75" y="16"/>
                  </a:lnTo>
                  <a:lnTo>
                    <a:pt x="70" y="10"/>
                  </a:lnTo>
                  <a:lnTo>
                    <a:pt x="66" y="8"/>
                  </a:lnTo>
                  <a:lnTo>
                    <a:pt x="64" y="8"/>
                  </a:lnTo>
                  <a:lnTo>
                    <a:pt x="60" y="8"/>
                  </a:lnTo>
                  <a:lnTo>
                    <a:pt x="58" y="10"/>
                  </a:lnTo>
                  <a:lnTo>
                    <a:pt x="54" y="12"/>
                  </a:lnTo>
                  <a:lnTo>
                    <a:pt x="50" y="10"/>
                  </a:lnTo>
                  <a:lnTo>
                    <a:pt x="42" y="8"/>
                  </a:lnTo>
                  <a:lnTo>
                    <a:pt x="37" y="8"/>
                  </a:lnTo>
                  <a:lnTo>
                    <a:pt x="31" y="10"/>
                  </a:lnTo>
                  <a:lnTo>
                    <a:pt x="31" y="8"/>
                  </a:lnTo>
                  <a:lnTo>
                    <a:pt x="25" y="6"/>
                  </a:lnTo>
                  <a:lnTo>
                    <a:pt x="23" y="6"/>
                  </a:lnTo>
                  <a:lnTo>
                    <a:pt x="19" y="6"/>
                  </a:lnTo>
                  <a:lnTo>
                    <a:pt x="9" y="6"/>
                  </a:lnTo>
                  <a:lnTo>
                    <a:pt x="2" y="10"/>
                  </a:lnTo>
                  <a:lnTo>
                    <a:pt x="0" y="10"/>
                  </a:lnTo>
                  <a:lnTo>
                    <a:pt x="0" y="8"/>
                  </a:lnTo>
                  <a:lnTo>
                    <a:pt x="0" y="8"/>
                  </a:lnTo>
                  <a:lnTo>
                    <a:pt x="2" y="8"/>
                  </a:lnTo>
                  <a:lnTo>
                    <a:pt x="7" y="4"/>
                  </a:lnTo>
                  <a:lnTo>
                    <a:pt x="13" y="2"/>
                  </a:lnTo>
                  <a:lnTo>
                    <a:pt x="29" y="2"/>
                  </a:lnTo>
                  <a:lnTo>
                    <a:pt x="29"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4" name="Freeform 118"/>
            <p:cNvSpPr>
              <a:spLocks/>
            </p:cNvSpPr>
            <p:nvPr/>
          </p:nvSpPr>
          <p:spPr bwMode="auto">
            <a:xfrm>
              <a:off x="6181725" y="1652588"/>
              <a:ext cx="114300" cy="163512"/>
            </a:xfrm>
            <a:custGeom>
              <a:avLst/>
              <a:gdLst>
                <a:gd name="T0" fmla="*/ 37 w 72"/>
                <a:gd name="T1" fmla="*/ 33 h 103"/>
                <a:gd name="T2" fmla="*/ 37 w 72"/>
                <a:gd name="T3" fmla="*/ 43 h 103"/>
                <a:gd name="T4" fmla="*/ 33 w 72"/>
                <a:gd name="T5" fmla="*/ 47 h 103"/>
                <a:gd name="T6" fmla="*/ 43 w 72"/>
                <a:gd name="T7" fmla="*/ 35 h 103"/>
                <a:gd name="T8" fmla="*/ 47 w 72"/>
                <a:gd name="T9" fmla="*/ 25 h 103"/>
                <a:gd name="T10" fmla="*/ 49 w 72"/>
                <a:gd name="T11" fmla="*/ 14 h 103"/>
                <a:gd name="T12" fmla="*/ 57 w 72"/>
                <a:gd name="T13" fmla="*/ 23 h 103"/>
                <a:gd name="T14" fmla="*/ 64 w 72"/>
                <a:gd name="T15" fmla="*/ 29 h 103"/>
                <a:gd name="T16" fmla="*/ 66 w 72"/>
                <a:gd name="T17" fmla="*/ 41 h 103"/>
                <a:gd name="T18" fmla="*/ 66 w 72"/>
                <a:gd name="T19" fmla="*/ 49 h 103"/>
                <a:gd name="T20" fmla="*/ 68 w 72"/>
                <a:gd name="T21" fmla="*/ 56 h 103"/>
                <a:gd name="T22" fmla="*/ 68 w 72"/>
                <a:gd name="T23" fmla="*/ 60 h 103"/>
                <a:gd name="T24" fmla="*/ 66 w 72"/>
                <a:gd name="T25" fmla="*/ 62 h 103"/>
                <a:gd name="T26" fmla="*/ 57 w 72"/>
                <a:gd name="T27" fmla="*/ 68 h 103"/>
                <a:gd name="T28" fmla="*/ 70 w 72"/>
                <a:gd name="T29" fmla="*/ 64 h 103"/>
                <a:gd name="T30" fmla="*/ 72 w 72"/>
                <a:gd name="T31" fmla="*/ 74 h 103"/>
                <a:gd name="T32" fmla="*/ 64 w 72"/>
                <a:gd name="T33" fmla="*/ 82 h 103"/>
                <a:gd name="T34" fmla="*/ 68 w 72"/>
                <a:gd name="T35" fmla="*/ 89 h 103"/>
                <a:gd name="T36" fmla="*/ 68 w 72"/>
                <a:gd name="T37" fmla="*/ 95 h 103"/>
                <a:gd name="T38" fmla="*/ 57 w 72"/>
                <a:gd name="T39" fmla="*/ 99 h 103"/>
                <a:gd name="T40" fmla="*/ 53 w 72"/>
                <a:gd name="T41" fmla="*/ 99 h 103"/>
                <a:gd name="T42" fmla="*/ 49 w 72"/>
                <a:gd name="T43" fmla="*/ 103 h 103"/>
                <a:gd name="T44" fmla="*/ 33 w 72"/>
                <a:gd name="T45" fmla="*/ 99 h 103"/>
                <a:gd name="T46" fmla="*/ 39 w 72"/>
                <a:gd name="T47" fmla="*/ 93 h 103"/>
                <a:gd name="T48" fmla="*/ 51 w 72"/>
                <a:gd name="T49" fmla="*/ 89 h 103"/>
                <a:gd name="T50" fmla="*/ 64 w 72"/>
                <a:gd name="T51" fmla="*/ 80 h 103"/>
                <a:gd name="T52" fmla="*/ 57 w 72"/>
                <a:gd name="T53" fmla="*/ 80 h 103"/>
                <a:gd name="T54" fmla="*/ 43 w 72"/>
                <a:gd name="T55" fmla="*/ 91 h 103"/>
                <a:gd name="T56" fmla="*/ 41 w 72"/>
                <a:gd name="T57" fmla="*/ 91 h 103"/>
                <a:gd name="T58" fmla="*/ 43 w 72"/>
                <a:gd name="T59" fmla="*/ 80 h 103"/>
                <a:gd name="T60" fmla="*/ 47 w 72"/>
                <a:gd name="T61" fmla="*/ 76 h 103"/>
                <a:gd name="T62" fmla="*/ 33 w 72"/>
                <a:gd name="T63" fmla="*/ 78 h 103"/>
                <a:gd name="T64" fmla="*/ 26 w 72"/>
                <a:gd name="T65" fmla="*/ 80 h 103"/>
                <a:gd name="T66" fmla="*/ 20 w 72"/>
                <a:gd name="T67" fmla="*/ 66 h 103"/>
                <a:gd name="T68" fmla="*/ 18 w 72"/>
                <a:gd name="T69" fmla="*/ 58 h 103"/>
                <a:gd name="T70" fmla="*/ 18 w 72"/>
                <a:gd name="T71" fmla="*/ 52 h 103"/>
                <a:gd name="T72" fmla="*/ 14 w 72"/>
                <a:gd name="T73" fmla="*/ 47 h 103"/>
                <a:gd name="T74" fmla="*/ 10 w 72"/>
                <a:gd name="T75" fmla="*/ 43 h 103"/>
                <a:gd name="T76" fmla="*/ 2 w 72"/>
                <a:gd name="T77" fmla="*/ 37 h 103"/>
                <a:gd name="T78" fmla="*/ 6 w 72"/>
                <a:gd name="T79" fmla="*/ 37 h 103"/>
                <a:gd name="T80" fmla="*/ 4 w 72"/>
                <a:gd name="T81" fmla="*/ 33 h 103"/>
                <a:gd name="T82" fmla="*/ 8 w 72"/>
                <a:gd name="T83" fmla="*/ 31 h 103"/>
                <a:gd name="T84" fmla="*/ 14 w 72"/>
                <a:gd name="T85" fmla="*/ 25 h 103"/>
                <a:gd name="T86" fmla="*/ 20 w 72"/>
                <a:gd name="T87" fmla="*/ 18 h 103"/>
                <a:gd name="T88" fmla="*/ 24 w 72"/>
                <a:gd name="T89" fmla="*/ 14 h 103"/>
                <a:gd name="T90" fmla="*/ 29 w 72"/>
                <a:gd name="T91" fmla="*/ 10 h 103"/>
                <a:gd name="T92" fmla="*/ 41 w 72"/>
                <a:gd name="T93" fmla="*/ 0 h 103"/>
                <a:gd name="T94" fmla="*/ 45 w 72"/>
                <a:gd name="T95" fmla="*/ 8 h 103"/>
                <a:gd name="T96" fmla="*/ 47 w 72"/>
                <a:gd name="T97" fmla="*/ 12 h 103"/>
                <a:gd name="T98" fmla="*/ 29 w 72"/>
                <a:gd name="T99" fmla="*/ 25 h 103"/>
                <a:gd name="T100" fmla="*/ 33 w 72"/>
                <a:gd name="T101" fmla="*/ 27 h 103"/>
                <a:gd name="T102" fmla="*/ 29 w 72"/>
                <a:gd name="T103" fmla="*/ 31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2" h="103">
                  <a:moveTo>
                    <a:pt x="31" y="31"/>
                  </a:moveTo>
                  <a:lnTo>
                    <a:pt x="35" y="33"/>
                  </a:lnTo>
                  <a:lnTo>
                    <a:pt x="37" y="33"/>
                  </a:lnTo>
                  <a:lnTo>
                    <a:pt x="39" y="35"/>
                  </a:lnTo>
                  <a:lnTo>
                    <a:pt x="39" y="37"/>
                  </a:lnTo>
                  <a:lnTo>
                    <a:pt x="37" y="43"/>
                  </a:lnTo>
                  <a:lnTo>
                    <a:pt x="37" y="45"/>
                  </a:lnTo>
                  <a:lnTo>
                    <a:pt x="35" y="47"/>
                  </a:lnTo>
                  <a:lnTo>
                    <a:pt x="33" y="47"/>
                  </a:lnTo>
                  <a:lnTo>
                    <a:pt x="37" y="49"/>
                  </a:lnTo>
                  <a:lnTo>
                    <a:pt x="39" y="45"/>
                  </a:lnTo>
                  <a:lnTo>
                    <a:pt x="43" y="35"/>
                  </a:lnTo>
                  <a:lnTo>
                    <a:pt x="45" y="31"/>
                  </a:lnTo>
                  <a:lnTo>
                    <a:pt x="47" y="29"/>
                  </a:lnTo>
                  <a:lnTo>
                    <a:pt x="47" y="25"/>
                  </a:lnTo>
                  <a:lnTo>
                    <a:pt x="47" y="21"/>
                  </a:lnTo>
                  <a:lnTo>
                    <a:pt x="47" y="16"/>
                  </a:lnTo>
                  <a:lnTo>
                    <a:pt x="49" y="14"/>
                  </a:lnTo>
                  <a:lnTo>
                    <a:pt x="51" y="14"/>
                  </a:lnTo>
                  <a:lnTo>
                    <a:pt x="55" y="18"/>
                  </a:lnTo>
                  <a:lnTo>
                    <a:pt x="57" y="23"/>
                  </a:lnTo>
                  <a:lnTo>
                    <a:pt x="59" y="25"/>
                  </a:lnTo>
                  <a:lnTo>
                    <a:pt x="62" y="27"/>
                  </a:lnTo>
                  <a:lnTo>
                    <a:pt x="64" y="29"/>
                  </a:lnTo>
                  <a:lnTo>
                    <a:pt x="64" y="33"/>
                  </a:lnTo>
                  <a:lnTo>
                    <a:pt x="64" y="39"/>
                  </a:lnTo>
                  <a:lnTo>
                    <a:pt x="66" y="41"/>
                  </a:lnTo>
                  <a:lnTo>
                    <a:pt x="66" y="43"/>
                  </a:lnTo>
                  <a:lnTo>
                    <a:pt x="66" y="45"/>
                  </a:lnTo>
                  <a:lnTo>
                    <a:pt x="66" y="49"/>
                  </a:lnTo>
                  <a:lnTo>
                    <a:pt x="66" y="52"/>
                  </a:lnTo>
                  <a:lnTo>
                    <a:pt x="66" y="52"/>
                  </a:lnTo>
                  <a:lnTo>
                    <a:pt x="68" y="56"/>
                  </a:lnTo>
                  <a:lnTo>
                    <a:pt x="70" y="56"/>
                  </a:lnTo>
                  <a:lnTo>
                    <a:pt x="70" y="58"/>
                  </a:lnTo>
                  <a:lnTo>
                    <a:pt x="68" y="60"/>
                  </a:lnTo>
                  <a:lnTo>
                    <a:pt x="68" y="62"/>
                  </a:lnTo>
                  <a:lnTo>
                    <a:pt x="66" y="62"/>
                  </a:lnTo>
                  <a:lnTo>
                    <a:pt x="66" y="62"/>
                  </a:lnTo>
                  <a:lnTo>
                    <a:pt x="62" y="64"/>
                  </a:lnTo>
                  <a:lnTo>
                    <a:pt x="57" y="64"/>
                  </a:lnTo>
                  <a:lnTo>
                    <a:pt x="57" y="68"/>
                  </a:lnTo>
                  <a:lnTo>
                    <a:pt x="64" y="64"/>
                  </a:lnTo>
                  <a:lnTo>
                    <a:pt x="66" y="62"/>
                  </a:lnTo>
                  <a:lnTo>
                    <a:pt x="70" y="64"/>
                  </a:lnTo>
                  <a:lnTo>
                    <a:pt x="72" y="66"/>
                  </a:lnTo>
                  <a:lnTo>
                    <a:pt x="72" y="72"/>
                  </a:lnTo>
                  <a:lnTo>
                    <a:pt x="72" y="74"/>
                  </a:lnTo>
                  <a:lnTo>
                    <a:pt x="70" y="80"/>
                  </a:lnTo>
                  <a:lnTo>
                    <a:pt x="68" y="82"/>
                  </a:lnTo>
                  <a:lnTo>
                    <a:pt x="64" y="82"/>
                  </a:lnTo>
                  <a:lnTo>
                    <a:pt x="64" y="85"/>
                  </a:lnTo>
                  <a:lnTo>
                    <a:pt x="68" y="87"/>
                  </a:lnTo>
                  <a:lnTo>
                    <a:pt x="68" y="89"/>
                  </a:lnTo>
                  <a:lnTo>
                    <a:pt x="68" y="91"/>
                  </a:lnTo>
                  <a:lnTo>
                    <a:pt x="68" y="93"/>
                  </a:lnTo>
                  <a:lnTo>
                    <a:pt x="68" y="95"/>
                  </a:lnTo>
                  <a:lnTo>
                    <a:pt x="66" y="97"/>
                  </a:lnTo>
                  <a:lnTo>
                    <a:pt x="62" y="99"/>
                  </a:lnTo>
                  <a:lnTo>
                    <a:pt x="57" y="99"/>
                  </a:lnTo>
                  <a:lnTo>
                    <a:pt x="53" y="95"/>
                  </a:lnTo>
                  <a:lnTo>
                    <a:pt x="49" y="95"/>
                  </a:lnTo>
                  <a:lnTo>
                    <a:pt x="53" y="99"/>
                  </a:lnTo>
                  <a:lnTo>
                    <a:pt x="53" y="99"/>
                  </a:lnTo>
                  <a:lnTo>
                    <a:pt x="51" y="103"/>
                  </a:lnTo>
                  <a:lnTo>
                    <a:pt x="49" y="103"/>
                  </a:lnTo>
                  <a:lnTo>
                    <a:pt x="47" y="99"/>
                  </a:lnTo>
                  <a:lnTo>
                    <a:pt x="43" y="97"/>
                  </a:lnTo>
                  <a:lnTo>
                    <a:pt x="33" y="99"/>
                  </a:lnTo>
                  <a:lnTo>
                    <a:pt x="37" y="97"/>
                  </a:lnTo>
                  <a:lnTo>
                    <a:pt x="37" y="93"/>
                  </a:lnTo>
                  <a:lnTo>
                    <a:pt x="39" y="93"/>
                  </a:lnTo>
                  <a:lnTo>
                    <a:pt x="49" y="95"/>
                  </a:lnTo>
                  <a:lnTo>
                    <a:pt x="49" y="93"/>
                  </a:lnTo>
                  <a:lnTo>
                    <a:pt x="51" y="89"/>
                  </a:lnTo>
                  <a:lnTo>
                    <a:pt x="53" y="89"/>
                  </a:lnTo>
                  <a:lnTo>
                    <a:pt x="62" y="82"/>
                  </a:lnTo>
                  <a:lnTo>
                    <a:pt x="64" y="80"/>
                  </a:lnTo>
                  <a:lnTo>
                    <a:pt x="64" y="78"/>
                  </a:lnTo>
                  <a:lnTo>
                    <a:pt x="59" y="78"/>
                  </a:lnTo>
                  <a:lnTo>
                    <a:pt x="57" y="80"/>
                  </a:lnTo>
                  <a:lnTo>
                    <a:pt x="55" y="82"/>
                  </a:lnTo>
                  <a:lnTo>
                    <a:pt x="51" y="85"/>
                  </a:lnTo>
                  <a:lnTo>
                    <a:pt x="43" y="91"/>
                  </a:lnTo>
                  <a:lnTo>
                    <a:pt x="43" y="91"/>
                  </a:lnTo>
                  <a:lnTo>
                    <a:pt x="45" y="91"/>
                  </a:lnTo>
                  <a:lnTo>
                    <a:pt x="41" y="91"/>
                  </a:lnTo>
                  <a:lnTo>
                    <a:pt x="37" y="87"/>
                  </a:lnTo>
                  <a:lnTo>
                    <a:pt x="33" y="85"/>
                  </a:lnTo>
                  <a:lnTo>
                    <a:pt x="43" y="80"/>
                  </a:lnTo>
                  <a:lnTo>
                    <a:pt x="49" y="76"/>
                  </a:lnTo>
                  <a:lnTo>
                    <a:pt x="49" y="74"/>
                  </a:lnTo>
                  <a:lnTo>
                    <a:pt x="47" y="76"/>
                  </a:lnTo>
                  <a:lnTo>
                    <a:pt x="43" y="78"/>
                  </a:lnTo>
                  <a:lnTo>
                    <a:pt x="35" y="78"/>
                  </a:lnTo>
                  <a:lnTo>
                    <a:pt x="33" y="78"/>
                  </a:lnTo>
                  <a:lnTo>
                    <a:pt x="31" y="80"/>
                  </a:lnTo>
                  <a:lnTo>
                    <a:pt x="29" y="80"/>
                  </a:lnTo>
                  <a:lnTo>
                    <a:pt x="26" y="80"/>
                  </a:lnTo>
                  <a:lnTo>
                    <a:pt x="26" y="78"/>
                  </a:lnTo>
                  <a:lnTo>
                    <a:pt x="24" y="76"/>
                  </a:lnTo>
                  <a:lnTo>
                    <a:pt x="20" y="66"/>
                  </a:lnTo>
                  <a:lnTo>
                    <a:pt x="20" y="62"/>
                  </a:lnTo>
                  <a:lnTo>
                    <a:pt x="20" y="60"/>
                  </a:lnTo>
                  <a:lnTo>
                    <a:pt x="18" y="58"/>
                  </a:lnTo>
                  <a:lnTo>
                    <a:pt x="18" y="56"/>
                  </a:lnTo>
                  <a:lnTo>
                    <a:pt x="18" y="54"/>
                  </a:lnTo>
                  <a:lnTo>
                    <a:pt x="18" y="52"/>
                  </a:lnTo>
                  <a:lnTo>
                    <a:pt x="16" y="49"/>
                  </a:lnTo>
                  <a:lnTo>
                    <a:pt x="14" y="49"/>
                  </a:lnTo>
                  <a:lnTo>
                    <a:pt x="14" y="47"/>
                  </a:lnTo>
                  <a:lnTo>
                    <a:pt x="14" y="45"/>
                  </a:lnTo>
                  <a:lnTo>
                    <a:pt x="14" y="45"/>
                  </a:lnTo>
                  <a:lnTo>
                    <a:pt x="10" y="43"/>
                  </a:lnTo>
                  <a:lnTo>
                    <a:pt x="0" y="41"/>
                  </a:lnTo>
                  <a:lnTo>
                    <a:pt x="2" y="39"/>
                  </a:lnTo>
                  <a:lnTo>
                    <a:pt x="2" y="37"/>
                  </a:lnTo>
                  <a:lnTo>
                    <a:pt x="4" y="39"/>
                  </a:lnTo>
                  <a:lnTo>
                    <a:pt x="6" y="39"/>
                  </a:lnTo>
                  <a:lnTo>
                    <a:pt x="6" y="37"/>
                  </a:lnTo>
                  <a:lnTo>
                    <a:pt x="6" y="37"/>
                  </a:lnTo>
                  <a:lnTo>
                    <a:pt x="6" y="35"/>
                  </a:lnTo>
                  <a:lnTo>
                    <a:pt x="4" y="33"/>
                  </a:lnTo>
                  <a:lnTo>
                    <a:pt x="4" y="33"/>
                  </a:lnTo>
                  <a:lnTo>
                    <a:pt x="6" y="31"/>
                  </a:lnTo>
                  <a:lnTo>
                    <a:pt x="8" y="31"/>
                  </a:lnTo>
                  <a:lnTo>
                    <a:pt x="12" y="29"/>
                  </a:lnTo>
                  <a:lnTo>
                    <a:pt x="14" y="27"/>
                  </a:lnTo>
                  <a:lnTo>
                    <a:pt x="14" y="25"/>
                  </a:lnTo>
                  <a:lnTo>
                    <a:pt x="14" y="21"/>
                  </a:lnTo>
                  <a:lnTo>
                    <a:pt x="14" y="21"/>
                  </a:lnTo>
                  <a:lnTo>
                    <a:pt x="20" y="18"/>
                  </a:lnTo>
                  <a:lnTo>
                    <a:pt x="22" y="18"/>
                  </a:lnTo>
                  <a:lnTo>
                    <a:pt x="24" y="16"/>
                  </a:lnTo>
                  <a:lnTo>
                    <a:pt x="24" y="14"/>
                  </a:lnTo>
                  <a:lnTo>
                    <a:pt x="24" y="14"/>
                  </a:lnTo>
                  <a:lnTo>
                    <a:pt x="26" y="12"/>
                  </a:lnTo>
                  <a:lnTo>
                    <a:pt x="29" y="10"/>
                  </a:lnTo>
                  <a:lnTo>
                    <a:pt x="35" y="6"/>
                  </a:lnTo>
                  <a:lnTo>
                    <a:pt x="35" y="4"/>
                  </a:lnTo>
                  <a:lnTo>
                    <a:pt x="41" y="0"/>
                  </a:lnTo>
                  <a:lnTo>
                    <a:pt x="41" y="2"/>
                  </a:lnTo>
                  <a:lnTo>
                    <a:pt x="43" y="6"/>
                  </a:lnTo>
                  <a:lnTo>
                    <a:pt x="45" y="8"/>
                  </a:lnTo>
                  <a:lnTo>
                    <a:pt x="47" y="8"/>
                  </a:lnTo>
                  <a:lnTo>
                    <a:pt x="47" y="10"/>
                  </a:lnTo>
                  <a:lnTo>
                    <a:pt x="47" y="12"/>
                  </a:lnTo>
                  <a:lnTo>
                    <a:pt x="37" y="21"/>
                  </a:lnTo>
                  <a:lnTo>
                    <a:pt x="33" y="23"/>
                  </a:lnTo>
                  <a:lnTo>
                    <a:pt x="29" y="25"/>
                  </a:lnTo>
                  <a:lnTo>
                    <a:pt x="29" y="25"/>
                  </a:lnTo>
                  <a:lnTo>
                    <a:pt x="33" y="25"/>
                  </a:lnTo>
                  <a:lnTo>
                    <a:pt x="33" y="27"/>
                  </a:lnTo>
                  <a:lnTo>
                    <a:pt x="33" y="29"/>
                  </a:lnTo>
                  <a:lnTo>
                    <a:pt x="31" y="29"/>
                  </a:lnTo>
                  <a:lnTo>
                    <a:pt x="29" y="31"/>
                  </a:lnTo>
                  <a:lnTo>
                    <a:pt x="31" y="31"/>
                  </a:lnTo>
                  <a:lnTo>
                    <a:pt x="31" y="3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5" name="Freeform 119"/>
            <p:cNvSpPr>
              <a:spLocks/>
            </p:cNvSpPr>
            <p:nvPr/>
          </p:nvSpPr>
          <p:spPr bwMode="auto">
            <a:xfrm>
              <a:off x="9066213" y="4694238"/>
              <a:ext cx="65088" cy="71437"/>
            </a:xfrm>
            <a:custGeom>
              <a:avLst/>
              <a:gdLst>
                <a:gd name="T0" fmla="*/ 37 w 41"/>
                <a:gd name="T1" fmla="*/ 45 h 45"/>
                <a:gd name="T2" fmla="*/ 35 w 41"/>
                <a:gd name="T3" fmla="*/ 45 h 45"/>
                <a:gd name="T4" fmla="*/ 33 w 41"/>
                <a:gd name="T5" fmla="*/ 45 h 45"/>
                <a:gd name="T6" fmla="*/ 33 w 41"/>
                <a:gd name="T7" fmla="*/ 45 h 45"/>
                <a:gd name="T8" fmla="*/ 27 w 41"/>
                <a:gd name="T9" fmla="*/ 39 h 45"/>
                <a:gd name="T10" fmla="*/ 27 w 41"/>
                <a:gd name="T11" fmla="*/ 35 h 45"/>
                <a:gd name="T12" fmla="*/ 27 w 41"/>
                <a:gd name="T13" fmla="*/ 33 h 45"/>
                <a:gd name="T14" fmla="*/ 27 w 41"/>
                <a:gd name="T15" fmla="*/ 26 h 45"/>
                <a:gd name="T16" fmla="*/ 24 w 41"/>
                <a:gd name="T17" fmla="*/ 22 h 45"/>
                <a:gd name="T18" fmla="*/ 24 w 41"/>
                <a:gd name="T19" fmla="*/ 20 h 45"/>
                <a:gd name="T20" fmla="*/ 20 w 41"/>
                <a:gd name="T21" fmla="*/ 16 h 45"/>
                <a:gd name="T22" fmla="*/ 18 w 41"/>
                <a:gd name="T23" fmla="*/ 14 h 45"/>
                <a:gd name="T24" fmla="*/ 8 w 41"/>
                <a:gd name="T25" fmla="*/ 14 h 45"/>
                <a:gd name="T26" fmla="*/ 6 w 41"/>
                <a:gd name="T27" fmla="*/ 14 h 45"/>
                <a:gd name="T28" fmla="*/ 2 w 41"/>
                <a:gd name="T29" fmla="*/ 12 h 45"/>
                <a:gd name="T30" fmla="*/ 0 w 41"/>
                <a:gd name="T31" fmla="*/ 8 h 45"/>
                <a:gd name="T32" fmla="*/ 2 w 41"/>
                <a:gd name="T33" fmla="*/ 6 h 45"/>
                <a:gd name="T34" fmla="*/ 0 w 41"/>
                <a:gd name="T35" fmla="*/ 4 h 45"/>
                <a:gd name="T36" fmla="*/ 2 w 41"/>
                <a:gd name="T37" fmla="*/ 2 h 45"/>
                <a:gd name="T38" fmla="*/ 2 w 41"/>
                <a:gd name="T39" fmla="*/ 0 h 45"/>
                <a:gd name="T40" fmla="*/ 4 w 41"/>
                <a:gd name="T41" fmla="*/ 0 h 45"/>
                <a:gd name="T42" fmla="*/ 6 w 41"/>
                <a:gd name="T43" fmla="*/ 0 h 45"/>
                <a:gd name="T44" fmla="*/ 8 w 41"/>
                <a:gd name="T45" fmla="*/ 0 h 45"/>
                <a:gd name="T46" fmla="*/ 12 w 41"/>
                <a:gd name="T47" fmla="*/ 4 h 45"/>
                <a:gd name="T48" fmla="*/ 14 w 41"/>
                <a:gd name="T49" fmla="*/ 6 h 45"/>
                <a:gd name="T50" fmla="*/ 18 w 41"/>
                <a:gd name="T51" fmla="*/ 6 h 45"/>
                <a:gd name="T52" fmla="*/ 29 w 41"/>
                <a:gd name="T53" fmla="*/ 8 h 45"/>
                <a:gd name="T54" fmla="*/ 35 w 41"/>
                <a:gd name="T55" fmla="*/ 8 h 45"/>
                <a:gd name="T56" fmla="*/ 37 w 41"/>
                <a:gd name="T57" fmla="*/ 10 h 45"/>
                <a:gd name="T58" fmla="*/ 37 w 41"/>
                <a:gd name="T59" fmla="*/ 10 h 45"/>
                <a:gd name="T60" fmla="*/ 39 w 41"/>
                <a:gd name="T61" fmla="*/ 12 h 45"/>
                <a:gd name="T62" fmla="*/ 41 w 41"/>
                <a:gd name="T63" fmla="*/ 12 h 45"/>
                <a:gd name="T64" fmla="*/ 39 w 41"/>
                <a:gd name="T65" fmla="*/ 14 h 45"/>
                <a:gd name="T66" fmla="*/ 37 w 41"/>
                <a:gd name="T67" fmla="*/ 16 h 45"/>
                <a:gd name="T68" fmla="*/ 39 w 41"/>
                <a:gd name="T69" fmla="*/ 24 h 45"/>
                <a:gd name="T70" fmla="*/ 39 w 41"/>
                <a:gd name="T71" fmla="*/ 28 h 45"/>
                <a:gd name="T72" fmla="*/ 39 w 41"/>
                <a:gd name="T73" fmla="*/ 28 h 45"/>
                <a:gd name="T74" fmla="*/ 35 w 41"/>
                <a:gd name="T75" fmla="*/ 30 h 45"/>
                <a:gd name="T76" fmla="*/ 35 w 41"/>
                <a:gd name="T77" fmla="*/ 30 h 45"/>
                <a:gd name="T78" fmla="*/ 35 w 41"/>
                <a:gd name="T79" fmla="*/ 33 h 45"/>
                <a:gd name="T80" fmla="*/ 37 w 41"/>
                <a:gd name="T81" fmla="*/ 37 h 45"/>
                <a:gd name="T82" fmla="*/ 37 w 41"/>
                <a:gd name="T83" fmla="*/ 39 h 45"/>
                <a:gd name="T84" fmla="*/ 37 w 41"/>
                <a:gd name="T85" fmla="*/ 41 h 45"/>
                <a:gd name="T86" fmla="*/ 37 w 41"/>
                <a:gd name="T87" fmla="*/ 43 h 45"/>
                <a:gd name="T88" fmla="*/ 37 w 41"/>
                <a:gd name="T89" fmla="*/ 45 h 45"/>
                <a:gd name="T90" fmla="*/ 37 w 41"/>
                <a:gd name="T91" fmla="*/ 4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1" h="45">
                  <a:moveTo>
                    <a:pt x="37" y="45"/>
                  </a:moveTo>
                  <a:lnTo>
                    <a:pt x="35" y="45"/>
                  </a:lnTo>
                  <a:lnTo>
                    <a:pt x="33" y="45"/>
                  </a:lnTo>
                  <a:lnTo>
                    <a:pt x="33" y="45"/>
                  </a:lnTo>
                  <a:lnTo>
                    <a:pt x="27" y="39"/>
                  </a:lnTo>
                  <a:lnTo>
                    <a:pt x="27" y="35"/>
                  </a:lnTo>
                  <a:lnTo>
                    <a:pt x="27" y="33"/>
                  </a:lnTo>
                  <a:lnTo>
                    <a:pt x="27" y="26"/>
                  </a:lnTo>
                  <a:lnTo>
                    <a:pt x="24" y="22"/>
                  </a:lnTo>
                  <a:lnTo>
                    <a:pt x="24" y="20"/>
                  </a:lnTo>
                  <a:lnTo>
                    <a:pt x="20" y="16"/>
                  </a:lnTo>
                  <a:lnTo>
                    <a:pt x="18" y="14"/>
                  </a:lnTo>
                  <a:lnTo>
                    <a:pt x="8" y="14"/>
                  </a:lnTo>
                  <a:lnTo>
                    <a:pt x="6" y="14"/>
                  </a:lnTo>
                  <a:lnTo>
                    <a:pt x="2" y="12"/>
                  </a:lnTo>
                  <a:lnTo>
                    <a:pt x="0" y="8"/>
                  </a:lnTo>
                  <a:lnTo>
                    <a:pt x="2" y="6"/>
                  </a:lnTo>
                  <a:lnTo>
                    <a:pt x="0" y="4"/>
                  </a:lnTo>
                  <a:lnTo>
                    <a:pt x="2" y="2"/>
                  </a:lnTo>
                  <a:lnTo>
                    <a:pt x="2" y="0"/>
                  </a:lnTo>
                  <a:lnTo>
                    <a:pt x="4" y="0"/>
                  </a:lnTo>
                  <a:lnTo>
                    <a:pt x="6" y="0"/>
                  </a:lnTo>
                  <a:lnTo>
                    <a:pt x="8" y="0"/>
                  </a:lnTo>
                  <a:lnTo>
                    <a:pt x="12" y="4"/>
                  </a:lnTo>
                  <a:lnTo>
                    <a:pt x="14" y="6"/>
                  </a:lnTo>
                  <a:lnTo>
                    <a:pt x="18" y="6"/>
                  </a:lnTo>
                  <a:lnTo>
                    <a:pt x="29" y="8"/>
                  </a:lnTo>
                  <a:lnTo>
                    <a:pt x="35" y="8"/>
                  </a:lnTo>
                  <a:lnTo>
                    <a:pt x="37" y="10"/>
                  </a:lnTo>
                  <a:lnTo>
                    <a:pt x="37" y="10"/>
                  </a:lnTo>
                  <a:lnTo>
                    <a:pt x="39" y="12"/>
                  </a:lnTo>
                  <a:lnTo>
                    <a:pt x="41" y="12"/>
                  </a:lnTo>
                  <a:lnTo>
                    <a:pt x="39" y="14"/>
                  </a:lnTo>
                  <a:lnTo>
                    <a:pt x="37" y="16"/>
                  </a:lnTo>
                  <a:lnTo>
                    <a:pt x="39" y="24"/>
                  </a:lnTo>
                  <a:lnTo>
                    <a:pt x="39" y="28"/>
                  </a:lnTo>
                  <a:lnTo>
                    <a:pt x="39" y="28"/>
                  </a:lnTo>
                  <a:lnTo>
                    <a:pt x="35" y="30"/>
                  </a:lnTo>
                  <a:lnTo>
                    <a:pt x="35" y="30"/>
                  </a:lnTo>
                  <a:lnTo>
                    <a:pt x="35" y="33"/>
                  </a:lnTo>
                  <a:lnTo>
                    <a:pt x="37" y="37"/>
                  </a:lnTo>
                  <a:lnTo>
                    <a:pt x="37" y="39"/>
                  </a:lnTo>
                  <a:lnTo>
                    <a:pt x="37" y="41"/>
                  </a:lnTo>
                  <a:lnTo>
                    <a:pt x="37" y="43"/>
                  </a:lnTo>
                  <a:lnTo>
                    <a:pt x="37" y="45"/>
                  </a:lnTo>
                  <a:lnTo>
                    <a:pt x="37" y="4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6" name="Freeform 120"/>
            <p:cNvSpPr>
              <a:spLocks/>
            </p:cNvSpPr>
            <p:nvPr/>
          </p:nvSpPr>
          <p:spPr bwMode="auto">
            <a:xfrm>
              <a:off x="10329863" y="2911475"/>
              <a:ext cx="19050" cy="9525"/>
            </a:xfrm>
            <a:custGeom>
              <a:avLst/>
              <a:gdLst>
                <a:gd name="T0" fmla="*/ 8 w 12"/>
                <a:gd name="T1" fmla="*/ 6 h 6"/>
                <a:gd name="T2" fmla="*/ 6 w 12"/>
                <a:gd name="T3" fmla="*/ 6 h 6"/>
                <a:gd name="T4" fmla="*/ 4 w 12"/>
                <a:gd name="T5" fmla="*/ 6 h 6"/>
                <a:gd name="T6" fmla="*/ 2 w 12"/>
                <a:gd name="T7" fmla="*/ 4 h 6"/>
                <a:gd name="T8" fmla="*/ 0 w 12"/>
                <a:gd name="T9" fmla="*/ 2 h 6"/>
                <a:gd name="T10" fmla="*/ 0 w 12"/>
                <a:gd name="T11" fmla="*/ 0 h 6"/>
                <a:gd name="T12" fmla="*/ 2 w 12"/>
                <a:gd name="T13" fmla="*/ 0 h 6"/>
                <a:gd name="T14" fmla="*/ 12 w 12"/>
                <a:gd name="T15" fmla="*/ 0 h 6"/>
                <a:gd name="T16" fmla="*/ 12 w 12"/>
                <a:gd name="T17" fmla="*/ 2 h 6"/>
                <a:gd name="T18" fmla="*/ 10 w 12"/>
                <a:gd name="T19" fmla="*/ 4 h 6"/>
                <a:gd name="T20" fmla="*/ 8 w 12"/>
                <a:gd name="T21" fmla="*/ 6 h 6"/>
                <a:gd name="T22" fmla="*/ 8 w 12"/>
                <a:gd name="T2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6">
                  <a:moveTo>
                    <a:pt x="8" y="6"/>
                  </a:moveTo>
                  <a:lnTo>
                    <a:pt x="6" y="6"/>
                  </a:lnTo>
                  <a:lnTo>
                    <a:pt x="4" y="6"/>
                  </a:lnTo>
                  <a:lnTo>
                    <a:pt x="2" y="4"/>
                  </a:lnTo>
                  <a:lnTo>
                    <a:pt x="0" y="2"/>
                  </a:lnTo>
                  <a:lnTo>
                    <a:pt x="0" y="0"/>
                  </a:lnTo>
                  <a:lnTo>
                    <a:pt x="2" y="0"/>
                  </a:lnTo>
                  <a:lnTo>
                    <a:pt x="12" y="0"/>
                  </a:lnTo>
                  <a:lnTo>
                    <a:pt x="12" y="2"/>
                  </a:lnTo>
                  <a:lnTo>
                    <a:pt x="10" y="4"/>
                  </a:lnTo>
                  <a:lnTo>
                    <a:pt x="8" y="6"/>
                  </a:lnTo>
                  <a:lnTo>
                    <a:pt x="8" y="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7" name="Freeform 121"/>
            <p:cNvSpPr>
              <a:spLocks/>
            </p:cNvSpPr>
            <p:nvPr/>
          </p:nvSpPr>
          <p:spPr bwMode="auto">
            <a:xfrm>
              <a:off x="11417300" y="4048125"/>
              <a:ext cx="71438" cy="80962"/>
            </a:xfrm>
            <a:custGeom>
              <a:avLst/>
              <a:gdLst>
                <a:gd name="T0" fmla="*/ 33 w 45"/>
                <a:gd name="T1" fmla="*/ 49 h 51"/>
                <a:gd name="T2" fmla="*/ 31 w 45"/>
                <a:gd name="T3" fmla="*/ 49 h 51"/>
                <a:gd name="T4" fmla="*/ 31 w 45"/>
                <a:gd name="T5" fmla="*/ 49 h 51"/>
                <a:gd name="T6" fmla="*/ 28 w 45"/>
                <a:gd name="T7" fmla="*/ 49 h 51"/>
                <a:gd name="T8" fmla="*/ 28 w 45"/>
                <a:gd name="T9" fmla="*/ 51 h 51"/>
                <a:gd name="T10" fmla="*/ 26 w 45"/>
                <a:gd name="T11" fmla="*/ 47 h 51"/>
                <a:gd name="T12" fmla="*/ 22 w 45"/>
                <a:gd name="T13" fmla="*/ 47 h 51"/>
                <a:gd name="T14" fmla="*/ 18 w 45"/>
                <a:gd name="T15" fmla="*/ 47 h 51"/>
                <a:gd name="T16" fmla="*/ 14 w 45"/>
                <a:gd name="T17" fmla="*/ 47 h 51"/>
                <a:gd name="T18" fmla="*/ 12 w 45"/>
                <a:gd name="T19" fmla="*/ 45 h 51"/>
                <a:gd name="T20" fmla="*/ 10 w 45"/>
                <a:gd name="T21" fmla="*/ 41 h 51"/>
                <a:gd name="T22" fmla="*/ 6 w 45"/>
                <a:gd name="T23" fmla="*/ 35 h 51"/>
                <a:gd name="T24" fmla="*/ 0 w 45"/>
                <a:gd name="T25" fmla="*/ 10 h 51"/>
                <a:gd name="T26" fmla="*/ 0 w 45"/>
                <a:gd name="T27" fmla="*/ 8 h 51"/>
                <a:gd name="T28" fmla="*/ 2 w 45"/>
                <a:gd name="T29" fmla="*/ 6 h 51"/>
                <a:gd name="T30" fmla="*/ 4 w 45"/>
                <a:gd name="T31" fmla="*/ 2 h 51"/>
                <a:gd name="T32" fmla="*/ 6 w 45"/>
                <a:gd name="T33" fmla="*/ 0 h 51"/>
                <a:gd name="T34" fmla="*/ 10 w 45"/>
                <a:gd name="T35" fmla="*/ 2 h 51"/>
                <a:gd name="T36" fmla="*/ 12 w 45"/>
                <a:gd name="T37" fmla="*/ 6 h 51"/>
                <a:gd name="T38" fmla="*/ 20 w 45"/>
                <a:gd name="T39" fmla="*/ 16 h 51"/>
                <a:gd name="T40" fmla="*/ 22 w 45"/>
                <a:gd name="T41" fmla="*/ 18 h 51"/>
                <a:gd name="T42" fmla="*/ 31 w 45"/>
                <a:gd name="T43" fmla="*/ 23 h 51"/>
                <a:gd name="T44" fmla="*/ 35 w 45"/>
                <a:gd name="T45" fmla="*/ 25 h 51"/>
                <a:gd name="T46" fmla="*/ 39 w 45"/>
                <a:gd name="T47" fmla="*/ 25 h 51"/>
                <a:gd name="T48" fmla="*/ 41 w 45"/>
                <a:gd name="T49" fmla="*/ 27 h 51"/>
                <a:gd name="T50" fmla="*/ 43 w 45"/>
                <a:gd name="T51" fmla="*/ 29 h 51"/>
                <a:gd name="T52" fmla="*/ 45 w 45"/>
                <a:gd name="T53" fmla="*/ 35 h 51"/>
                <a:gd name="T54" fmla="*/ 41 w 45"/>
                <a:gd name="T55" fmla="*/ 39 h 51"/>
                <a:gd name="T56" fmla="*/ 35 w 45"/>
                <a:gd name="T57" fmla="*/ 45 h 51"/>
                <a:gd name="T58" fmla="*/ 33 w 45"/>
                <a:gd name="T59" fmla="*/ 49 h 51"/>
                <a:gd name="T60" fmla="*/ 33 w 45"/>
                <a:gd name="T61" fmla="*/ 4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51">
                  <a:moveTo>
                    <a:pt x="33" y="49"/>
                  </a:moveTo>
                  <a:lnTo>
                    <a:pt x="31" y="49"/>
                  </a:lnTo>
                  <a:lnTo>
                    <a:pt x="31" y="49"/>
                  </a:lnTo>
                  <a:lnTo>
                    <a:pt x="28" y="49"/>
                  </a:lnTo>
                  <a:lnTo>
                    <a:pt x="28" y="51"/>
                  </a:lnTo>
                  <a:lnTo>
                    <a:pt x="26" y="47"/>
                  </a:lnTo>
                  <a:lnTo>
                    <a:pt x="22" y="47"/>
                  </a:lnTo>
                  <a:lnTo>
                    <a:pt x="18" y="47"/>
                  </a:lnTo>
                  <a:lnTo>
                    <a:pt x="14" y="47"/>
                  </a:lnTo>
                  <a:lnTo>
                    <a:pt x="12" y="45"/>
                  </a:lnTo>
                  <a:lnTo>
                    <a:pt x="10" y="41"/>
                  </a:lnTo>
                  <a:lnTo>
                    <a:pt x="6" y="35"/>
                  </a:lnTo>
                  <a:lnTo>
                    <a:pt x="0" y="10"/>
                  </a:lnTo>
                  <a:lnTo>
                    <a:pt x="0" y="8"/>
                  </a:lnTo>
                  <a:lnTo>
                    <a:pt x="2" y="6"/>
                  </a:lnTo>
                  <a:lnTo>
                    <a:pt x="4" y="2"/>
                  </a:lnTo>
                  <a:lnTo>
                    <a:pt x="6" y="0"/>
                  </a:lnTo>
                  <a:lnTo>
                    <a:pt x="10" y="2"/>
                  </a:lnTo>
                  <a:lnTo>
                    <a:pt x="12" y="6"/>
                  </a:lnTo>
                  <a:lnTo>
                    <a:pt x="20" y="16"/>
                  </a:lnTo>
                  <a:lnTo>
                    <a:pt x="22" y="18"/>
                  </a:lnTo>
                  <a:lnTo>
                    <a:pt x="31" y="23"/>
                  </a:lnTo>
                  <a:lnTo>
                    <a:pt x="35" y="25"/>
                  </a:lnTo>
                  <a:lnTo>
                    <a:pt x="39" y="25"/>
                  </a:lnTo>
                  <a:lnTo>
                    <a:pt x="41" y="27"/>
                  </a:lnTo>
                  <a:lnTo>
                    <a:pt x="43" y="29"/>
                  </a:lnTo>
                  <a:lnTo>
                    <a:pt x="45" y="35"/>
                  </a:lnTo>
                  <a:lnTo>
                    <a:pt x="41" y="39"/>
                  </a:lnTo>
                  <a:lnTo>
                    <a:pt x="35" y="45"/>
                  </a:lnTo>
                  <a:lnTo>
                    <a:pt x="33" y="49"/>
                  </a:lnTo>
                  <a:lnTo>
                    <a:pt x="33" y="4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8" name="Freeform 122"/>
            <p:cNvSpPr>
              <a:spLocks/>
            </p:cNvSpPr>
            <p:nvPr/>
          </p:nvSpPr>
          <p:spPr bwMode="auto">
            <a:xfrm>
              <a:off x="8607425" y="4660900"/>
              <a:ext cx="55563" cy="55562"/>
            </a:xfrm>
            <a:custGeom>
              <a:avLst/>
              <a:gdLst>
                <a:gd name="T0" fmla="*/ 35 w 35"/>
                <a:gd name="T1" fmla="*/ 33 h 35"/>
                <a:gd name="T2" fmla="*/ 33 w 35"/>
                <a:gd name="T3" fmla="*/ 35 h 35"/>
                <a:gd name="T4" fmla="*/ 31 w 35"/>
                <a:gd name="T5" fmla="*/ 35 h 35"/>
                <a:gd name="T6" fmla="*/ 27 w 35"/>
                <a:gd name="T7" fmla="*/ 33 h 35"/>
                <a:gd name="T8" fmla="*/ 23 w 35"/>
                <a:gd name="T9" fmla="*/ 31 h 35"/>
                <a:gd name="T10" fmla="*/ 27 w 35"/>
                <a:gd name="T11" fmla="*/ 31 h 35"/>
                <a:gd name="T12" fmla="*/ 27 w 35"/>
                <a:gd name="T13" fmla="*/ 31 h 35"/>
                <a:gd name="T14" fmla="*/ 21 w 35"/>
                <a:gd name="T15" fmla="*/ 29 h 35"/>
                <a:gd name="T16" fmla="*/ 8 w 35"/>
                <a:gd name="T17" fmla="*/ 18 h 35"/>
                <a:gd name="T18" fmla="*/ 4 w 35"/>
                <a:gd name="T19" fmla="*/ 18 h 35"/>
                <a:gd name="T20" fmla="*/ 2 w 35"/>
                <a:gd name="T21" fmla="*/ 16 h 35"/>
                <a:gd name="T22" fmla="*/ 0 w 35"/>
                <a:gd name="T23" fmla="*/ 16 h 35"/>
                <a:gd name="T24" fmla="*/ 2 w 35"/>
                <a:gd name="T25" fmla="*/ 14 h 35"/>
                <a:gd name="T26" fmla="*/ 2 w 35"/>
                <a:gd name="T27" fmla="*/ 10 h 35"/>
                <a:gd name="T28" fmla="*/ 2 w 35"/>
                <a:gd name="T29" fmla="*/ 8 h 35"/>
                <a:gd name="T30" fmla="*/ 2 w 35"/>
                <a:gd name="T31" fmla="*/ 6 h 35"/>
                <a:gd name="T32" fmla="*/ 0 w 35"/>
                <a:gd name="T33" fmla="*/ 4 h 35"/>
                <a:gd name="T34" fmla="*/ 0 w 35"/>
                <a:gd name="T35" fmla="*/ 2 h 35"/>
                <a:gd name="T36" fmla="*/ 2 w 35"/>
                <a:gd name="T37" fmla="*/ 0 h 35"/>
                <a:gd name="T38" fmla="*/ 10 w 35"/>
                <a:gd name="T39" fmla="*/ 8 h 35"/>
                <a:gd name="T40" fmla="*/ 12 w 35"/>
                <a:gd name="T41" fmla="*/ 8 h 35"/>
                <a:gd name="T42" fmla="*/ 23 w 35"/>
                <a:gd name="T43" fmla="*/ 16 h 35"/>
                <a:gd name="T44" fmla="*/ 25 w 35"/>
                <a:gd name="T45" fmla="*/ 16 h 35"/>
                <a:gd name="T46" fmla="*/ 27 w 35"/>
                <a:gd name="T47" fmla="*/ 21 h 35"/>
                <a:gd name="T48" fmla="*/ 35 w 35"/>
                <a:gd name="T49" fmla="*/ 29 h 35"/>
                <a:gd name="T50" fmla="*/ 35 w 35"/>
                <a:gd name="T51" fmla="*/ 33 h 35"/>
                <a:gd name="T52" fmla="*/ 35 w 35"/>
                <a:gd name="T53" fmla="*/ 33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5" h="35">
                  <a:moveTo>
                    <a:pt x="35" y="33"/>
                  </a:moveTo>
                  <a:lnTo>
                    <a:pt x="33" y="35"/>
                  </a:lnTo>
                  <a:lnTo>
                    <a:pt x="31" y="35"/>
                  </a:lnTo>
                  <a:lnTo>
                    <a:pt x="27" y="33"/>
                  </a:lnTo>
                  <a:lnTo>
                    <a:pt x="23" y="31"/>
                  </a:lnTo>
                  <a:lnTo>
                    <a:pt x="27" y="31"/>
                  </a:lnTo>
                  <a:lnTo>
                    <a:pt x="27" y="31"/>
                  </a:lnTo>
                  <a:lnTo>
                    <a:pt x="21" y="29"/>
                  </a:lnTo>
                  <a:lnTo>
                    <a:pt x="8" y="18"/>
                  </a:lnTo>
                  <a:lnTo>
                    <a:pt x="4" y="18"/>
                  </a:lnTo>
                  <a:lnTo>
                    <a:pt x="2" y="16"/>
                  </a:lnTo>
                  <a:lnTo>
                    <a:pt x="0" y="16"/>
                  </a:lnTo>
                  <a:lnTo>
                    <a:pt x="2" y="14"/>
                  </a:lnTo>
                  <a:lnTo>
                    <a:pt x="2" y="10"/>
                  </a:lnTo>
                  <a:lnTo>
                    <a:pt x="2" y="8"/>
                  </a:lnTo>
                  <a:lnTo>
                    <a:pt x="2" y="6"/>
                  </a:lnTo>
                  <a:lnTo>
                    <a:pt x="0" y="4"/>
                  </a:lnTo>
                  <a:lnTo>
                    <a:pt x="0" y="2"/>
                  </a:lnTo>
                  <a:lnTo>
                    <a:pt x="2" y="0"/>
                  </a:lnTo>
                  <a:lnTo>
                    <a:pt x="10" y="8"/>
                  </a:lnTo>
                  <a:lnTo>
                    <a:pt x="12" y="8"/>
                  </a:lnTo>
                  <a:lnTo>
                    <a:pt x="23" y="16"/>
                  </a:lnTo>
                  <a:lnTo>
                    <a:pt x="25" y="16"/>
                  </a:lnTo>
                  <a:lnTo>
                    <a:pt x="27" y="21"/>
                  </a:lnTo>
                  <a:lnTo>
                    <a:pt x="35" y="29"/>
                  </a:lnTo>
                  <a:lnTo>
                    <a:pt x="35" y="33"/>
                  </a:lnTo>
                  <a:lnTo>
                    <a:pt x="35" y="3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29" name="Freeform 123"/>
            <p:cNvSpPr>
              <a:spLocks noEditPoints="1"/>
            </p:cNvSpPr>
            <p:nvPr/>
          </p:nvSpPr>
          <p:spPr bwMode="auto">
            <a:xfrm>
              <a:off x="10148888" y="2746375"/>
              <a:ext cx="134938" cy="107950"/>
            </a:xfrm>
            <a:custGeom>
              <a:avLst/>
              <a:gdLst>
                <a:gd name="T0" fmla="*/ 0 w 85"/>
                <a:gd name="T1" fmla="*/ 2 h 68"/>
                <a:gd name="T2" fmla="*/ 0 w 85"/>
                <a:gd name="T3" fmla="*/ 0 h 68"/>
                <a:gd name="T4" fmla="*/ 0 w 85"/>
                <a:gd name="T5" fmla="*/ 0 h 68"/>
                <a:gd name="T6" fmla="*/ 0 w 85"/>
                <a:gd name="T7" fmla="*/ 2 h 68"/>
                <a:gd name="T8" fmla="*/ 38 w 85"/>
                <a:gd name="T9" fmla="*/ 50 h 68"/>
                <a:gd name="T10" fmla="*/ 38 w 85"/>
                <a:gd name="T11" fmla="*/ 50 h 68"/>
                <a:gd name="T12" fmla="*/ 38 w 85"/>
                <a:gd name="T13" fmla="*/ 52 h 68"/>
                <a:gd name="T14" fmla="*/ 40 w 85"/>
                <a:gd name="T15" fmla="*/ 52 h 68"/>
                <a:gd name="T16" fmla="*/ 40 w 85"/>
                <a:gd name="T17" fmla="*/ 52 h 68"/>
                <a:gd name="T18" fmla="*/ 40 w 85"/>
                <a:gd name="T19" fmla="*/ 50 h 68"/>
                <a:gd name="T20" fmla="*/ 38 w 85"/>
                <a:gd name="T21" fmla="*/ 50 h 68"/>
                <a:gd name="T22" fmla="*/ 85 w 85"/>
                <a:gd name="T23" fmla="*/ 46 h 68"/>
                <a:gd name="T24" fmla="*/ 83 w 85"/>
                <a:gd name="T25" fmla="*/ 46 h 68"/>
                <a:gd name="T26" fmla="*/ 81 w 85"/>
                <a:gd name="T27" fmla="*/ 46 h 68"/>
                <a:gd name="T28" fmla="*/ 75 w 85"/>
                <a:gd name="T29" fmla="*/ 48 h 68"/>
                <a:gd name="T30" fmla="*/ 73 w 85"/>
                <a:gd name="T31" fmla="*/ 52 h 68"/>
                <a:gd name="T32" fmla="*/ 71 w 85"/>
                <a:gd name="T33" fmla="*/ 54 h 68"/>
                <a:gd name="T34" fmla="*/ 68 w 85"/>
                <a:gd name="T35" fmla="*/ 58 h 68"/>
                <a:gd name="T36" fmla="*/ 66 w 85"/>
                <a:gd name="T37" fmla="*/ 60 h 68"/>
                <a:gd name="T38" fmla="*/ 62 w 85"/>
                <a:gd name="T39" fmla="*/ 62 h 68"/>
                <a:gd name="T40" fmla="*/ 60 w 85"/>
                <a:gd name="T41" fmla="*/ 62 h 68"/>
                <a:gd name="T42" fmla="*/ 60 w 85"/>
                <a:gd name="T43" fmla="*/ 64 h 68"/>
                <a:gd name="T44" fmla="*/ 56 w 85"/>
                <a:gd name="T45" fmla="*/ 68 h 68"/>
                <a:gd name="T46" fmla="*/ 58 w 85"/>
                <a:gd name="T47" fmla="*/ 68 h 68"/>
                <a:gd name="T48" fmla="*/ 60 w 85"/>
                <a:gd name="T49" fmla="*/ 68 h 68"/>
                <a:gd name="T50" fmla="*/ 64 w 85"/>
                <a:gd name="T51" fmla="*/ 64 h 68"/>
                <a:gd name="T52" fmla="*/ 66 w 85"/>
                <a:gd name="T53" fmla="*/ 64 h 68"/>
                <a:gd name="T54" fmla="*/ 66 w 85"/>
                <a:gd name="T55" fmla="*/ 66 h 68"/>
                <a:gd name="T56" fmla="*/ 66 w 85"/>
                <a:gd name="T57" fmla="*/ 66 h 68"/>
                <a:gd name="T58" fmla="*/ 77 w 85"/>
                <a:gd name="T59" fmla="*/ 58 h 68"/>
                <a:gd name="T60" fmla="*/ 81 w 85"/>
                <a:gd name="T61" fmla="*/ 56 h 68"/>
                <a:gd name="T62" fmla="*/ 83 w 85"/>
                <a:gd name="T63" fmla="*/ 54 h 68"/>
                <a:gd name="T64" fmla="*/ 83 w 85"/>
                <a:gd name="T65" fmla="*/ 52 h 68"/>
                <a:gd name="T66" fmla="*/ 85 w 85"/>
                <a:gd name="T67" fmla="*/ 46 h 68"/>
                <a:gd name="T68" fmla="*/ 85 w 85"/>
                <a:gd name="T69" fmla="*/ 46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5" h="68">
                  <a:moveTo>
                    <a:pt x="0" y="2"/>
                  </a:moveTo>
                  <a:lnTo>
                    <a:pt x="0" y="0"/>
                  </a:lnTo>
                  <a:lnTo>
                    <a:pt x="0" y="0"/>
                  </a:lnTo>
                  <a:lnTo>
                    <a:pt x="0" y="2"/>
                  </a:lnTo>
                  <a:close/>
                  <a:moveTo>
                    <a:pt x="38" y="50"/>
                  </a:moveTo>
                  <a:lnTo>
                    <a:pt x="38" y="50"/>
                  </a:lnTo>
                  <a:lnTo>
                    <a:pt x="38" y="52"/>
                  </a:lnTo>
                  <a:lnTo>
                    <a:pt x="40" y="52"/>
                  </a:lnTo>
                  <a:lnTo>
                    <a:pt x="40" y="52"/>
                  </a:lnTo>
                  <a:lnTo>
                    <a:pt x="40" y="50"/>
                  </a:lnTo>
                  <a:lnTo>
                    <a:pt x="38" y="50"/>
                  </a:lnTo>
                  <a:close/>
                  <a:moveTo>
                    <a:pt x="85" y="46"/>
                  </a:moveTo>
                  <a:lnTo>
                    <a:pt x="83" y="46"/>
                  </a:lnTo>
                  <a:lnTo>
                    <a:pt x="81" y="46"/>
                  </a:lnTo>
                  <a:lnTo>
                    <a:pt x="75" y="48"/>
                  </a:lnTo>
                  <a:lnTo>
                    <a:pt x="73" y="52"/>
                  </a:lnTo>
                  <a:lnTo>
                    <a:pt x="71" y="54"/>
                  </a:lnTo>
                  <a:lnTo>
                    <a:pt x="68" y="58"/>
                  </a:lnTo>
                  <a:lnTo>
                    <a:pt x="66" y="60"/>
                  </a:lnTo>
                  <a:lnTo>
                    <a:pt x="62" y="62"/>
                  </a:lnTo>
                  <a:lnTo>
                    <a:pt x="60" y="62"/>
                  </a:lnTo>
                  <a:lnTo>
                    <a:pt x="60" y="64"/>
                  </a:lnTo>
                  <a:lnTo>
                    <a:pt x="56" y="68"/>
                  </a:lnTo>
                  <a:lnTo>
                    <a:pt x="58" y="68"/>
                  </a:lnTo>
                  <a:lnTo>
                    <a:pt x="60" y="68"/>
                  </a:lnTo>
                  <a:lnTo>
                    <a:pt x="64" y="64"/>
                  </a:lnTo>
                  <a:lnTo>
                    <a:pt x="66" y="64"/>
                  </a:lnTo>
                  <a:lnTo>
                    <a:pt x="66" y="66"/>
                  </a:lnTo>
                  <a:lnTo>
                    <a:pt x="66" y="66"/>
                  </a:lnTo>
                  <a:lnTo>
                    <a:pt x="77" y="58"/>
                  </a:lnTo>
                  <a:lnTo>
                    <a:pt x="81" y="56"/>
                  </a:lnTo>
                  <a:lnTo>
                    <a:pt x="83" y="54"/>
                  </a:lnTo>
                  <a:lnTo>
                    <a:pt x="83" y="52"/>
                  </a:lnTo>
                  <a:lnTo>
                    <a:pt x="85" y="46"/>
                  </a:lnTo>
                  <a:lnTo>
                    <a:pt x="85" y="4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30" name="Freeform 124"/>
            <p:cNvSpPr>
              <a:spLocks noEditPoints="1"/>
            </p:cNvSpPr>
            <p:nvPr/>
          </p:nvSpPr>
          <p:spPr bwMode="auto">
            <a:xfrm>
              <a:off x="10604500" y="2921000"/>
              <a:ext cx="88900" cy="203200"/>
            </a:xfrm>
            <a:custGeom>
              <a:avLst/>
              <a:gdLst>
                <a:gd name="T0" fmla="*/ 50 w 56"/>
                <a:gd name="T1" fmla="*/ 109 h 128"/>
                <a:gd name="T2" fmla="*/ 54 w 56"/>
                <a:gd name="T3" fmla="*/ 109 h 128"/>
                <a:gd name="T4" fmla="*/ 54 w 56"/>
                <a:gd name="T5" fmla="*/ 107 h 128"/>
                <a:gd name="T6" fmla="*/ 52 w 56"/>
                <a:gd name="T7" fmla="*/ 105 h 128"/>
                <a:gd name="T8" fmla="*/ 50 w 56"/>
                <a:gd name="T9" fmla="*/ 107 h 128"/>
                <a:gd name="T10" fmla="*/ 45 w 56"/>
                <a:gd name="T11" fmla="*/ 107 h 128"/>
                <a:gd name="T12" fmla="*/ 45 w 56"/>
                <a:gd name="T13" fmla="*/ 103 h 128"/>
                <a:gd name="T14" fmla="*/ 45 w 56"/>
                <a:gd name="T15" fmla="*/ 103 h 128"/>
                <a:gd name="T16" fmla="*/ 45 w 56"/>
                <a:gd name="T17" fmla="*/ 103 h 128"/>
                <a:gd name="T18" fmla="*/ 41 w 56"/>
                <a:gd name="T19" fmla="*/ 101 h 128"/>
                <a:gd name="T20" fmla="*/ 39 w 56"/>
                <a:gd name="T21" fmla="*/ 103 h 128"/>
                <a:gd name="T22" fmla="*/ 39 w 56"/>
                <a:gd name="T23" fmla="*/ 105 h 128"/>
                <a:gd name="T24" fmla="*/ 33 w 56"/>
                <a:gd name="T25" fmla="*/ 101 h 128"/>
                <a:gd name="T26" fmla="*/ 25 w 56"/>
                <a:gd name="T27" fmla="*/ 97 h 128"/>
                <a:gd name="T28" fmla="*/ 23 w 56"/>
                <a:gd name="T29" fmla="*/ 101 h 128"/>
                <a:gd name="T30" fmla="*/ 25 w 56"/>
                <a:gd name="T31" fmla="*/ 105 h 128"/>
                <a:gd name="T32" fmla="*/ 17 w 56"/>
                <a:gd name="T33" fmla="*/ 109 h 128"/>
                <a:gd name="T34" fmla="*/ 19 w 56"/>
                <a:gd name="T35" fmla="*/ 113 h 128"/>
                <a:gd name="T36" fmla="*/ 19 w 56"/>
                <a:gd name="T37" fmla="*/ 115 h 128"/>
                <a:gd name="T38" fmla="*/ 19 w 56"/>
                <a:gd name="T39" fmla="*/ 117 h 128"/>
                <a:gd name="T40" fmla="*/ 19 w 56"/>
                <a:gd name="T41" fmla="*/ 124 h 128"/>
                <a:gd name="T42" fmla="*/ 25 w 56"/>
                <a:gd name="T43" fmla="*/ 128 h 128"/>
                <a:gd name="T44" fmla="*/ 31 w 56"/>
                <a:gd name="T45" fmla="*/ 126 h 128"/>
                <a:gd name="T46" fmla="*/ 37 w 56"/>
                <a:gd name="T47" fmla="*/ 124 h 128"/>
                <a:gd name="T48" fmla="*/ 39 w 56"/>
                <a:gd name="T49" fmla="*/ 124 h 128"/>
                <a:gd name="T50" fmla="*/ 45 w 56"/>
                <a:gd name="T51" fmla="*/ 126 h 128"/>
                <a:gd name="T52" fmla="*/ 45 w 56"/>
                <a:gd name="T53" fmla="*/ 119 h 128"/>
                <a:gd name="T54" fmla="*/ 45 w 56"/>
                <a:gd name="T55" fmla="*/ 117 h 128"/>
                <a:gd name="T56" fmla="*/ 52 w 56"/>
                <a:gd name="T57" fmla="*/ 119 h 128"/>
                <a:gd name="T58" fmla="*/ 54 w 56"/>
                <a:gd name="T59" fmla="*/ 115 h 128"/>
                <a:gd name="T60" fmla="*/ 54 w 56"/>
                <a:gd name="T61" fmla="*/ 111 h 128"/>
                <a:gd name="T62" fmla="*/ 23 w 56"/>
                <a:gd name="T63" fmla="*/ 27 h 128"/>
                <a:gd name="T64" fmla="*/ 27 w 56"/>
                <a:gd name="T65" fmla="*/ 29 h 128"/>
                <a:gd name="T66" fmla="*/ 29 w 56"/>
                <a:gd name="T67" fmla="*/ 27 h 128"/>
                <a:gd name="T68" fmla="*/ 29 w 56"/>
                <a:gd name="T69" fmla="*/ 20 h 128"/>
                <a:gd name="T70" fmla="*/ 27 w 56"/>
                <a:gd name="T71" fmla="*/ 12 h 128"/>
                <a:gd name="T72" fmla="*/ 23 w 56"/>
                <a:gd name="T73" fmla="*/ 8 h 128"/>
                <a:gd name="T74" fmla="*/ 17 w 56"/>
                <a:gd name="T75" fmla="*/ 4 h 128"/>
                <a:gd name="T76" fmla="*/ 10 w 56"/>
                <a:gd name="T77" fmla="*/ 6 h 128"/>
                <a:gd name="T78" fmla="*/ 10 w 56"/>
                <a:gd name="T79" fmla="*/ 4 h 128"/>
                <a:gd name="T80" fmla="*/ 6 w 56"/>
                <a:gd name="T81" fmla="*/ 0 h 128"/>
                <a:gd name="T82" fmla="*/ 4 w 56"/>
                <a:gd name="T83" fmla="*/ 4 h 128"/>
                <a:gd name="T84" fmla="*/ 8 w 56"/>
                <a:gd name="T85" fmla="*/ 8 h 128"/>
                <a:gd name="T86" fmla="*/ 10 w 56"/>
                <a:gd name="T87" fmla="*/ 16 h 128"/>
                <a:gd name="T88" fmla="*/ 8 w 56"/>
                <a:gd name="T89" fmla="*/ 18 h 128"/>
                <a:gd name="T90" fmla="*/ 8 w 56"/>
                <a:gd name="T91" fmla="*/ 14 h 128"/>
                <a:gd name="T92" fmla="*/ 6 w 56"/>
                <a:gd name="T93" fmla="*/ 10 h 128"/>
                <a:gd name="T94" fmla="*/ 2 w 56"/>
                <a:gd name="T95" fmla="*/ 6 h 128"/>
                <a:gd name="T96" fmla="*/ 2 w 56"/>
                <a:gd name="T97" fmla="*/ 4 h 128"/>
                <a:gd name="T98" fmla="*/ 2 w 56"/>
                <a:gd name="T99" fmla="*/ 6 h 128"/>
                <a:gd name="T100" fmla="*/ 4 w 56"/>
                <a:gd name="T101" fmla="*/ 12 h 128"/>
                <a:gd name="T102" fmla="*/ 6 w 56"/>
                <a:gd name="T103" fmla="*/ 22 h 128"/>
                <a:gd name="T104" fmla="*/ 10 w 56"/>
                <a:gd name="T105" fmla="*/ 22 h 128"/>
                <a:gd name="T106" fmla="*/ 23 w 56"/>
                <a:gd name="T107" fmla="*/ 27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 h="128">
                  <a:moveTo>
                    <a:pt x="52" y="111"/>
                  </a:moveTo>
                  <a:lnTo>
                    <a:pt x="50" y="109"/>
                  </a:lnTo>
                  <a:lnTo>
                    <a:pt x="52" y="109"/>
                  </a:lnTo>
                  <a:lnTo>
                    <a:pt x="54" y="109"/>
                  </a:lnTo>
                  <a:lnTo>
                    <a:pt x="56" y="109"/>
                  </a:lnTo>
                  <a:lnTo>
                    <a:pt x="54" y="107"/>
                  </a:lnTo>
                  <a:lnTo>
                    <a:pt x="54" y="107"/>
                  </a:lnTo>
                  <a:lnTo>
                    <a:pt x="52" y="105"/>
                  </a:lnTo>
                  <a:lnTo>
                    <a:pt x="52" y="105"/>
                  </a:lnTo>
                  <a:lnTo>
                    <a:pt x="50" y="107"/>
                  </a:lnTo>
                  <a:lnTo>
                    <a:pt x="45" y="107"/>
                  </a:lnTo>
                  <a:lnTo>
                    <a:pt x="45" y="107"/>
                  </a:lnTo>
                  <a:lnTo>
                    <a:pt x="43" y="105"/>
                  </a:lnTo>
                  <a:lnTo>
                    <a:pt x="45" y="103"/>
                  </a:lnTo>
                  <a:lnTo>
                    <a:pt x="45" y="103"/>
                  </a:lnTo>
                  <a:lnTo>
                    <a:pt x="45" y="103"/>
                  </a:lnTo>
                  <a:lnTo>
                    <a:pt x="45" y="101"/>
                  </a:lnTo>
                  <a:lnTo>
                    <a:pt x="45" y="103"/>
                  </a:lnTo>
                  <a:lnTo>
                    <a:pt x="43" y="103"/>
                  </a:lnTo>
                  <a:lnTo>
                    <a:pt x="41" y="101"/>
                  </a:lnTo>
                  <a:lnTo>
                    <a:pt x="39" y="101"/>
                  </a:lnTo>
                  <a:lnTo>
                    <a:pt x="39" y="103"/>
                  </a:lnTo>
                  <a:lnTo>
                    <a:pt x="39" y="103"/>
                  </a:lnTo>
                  <a:lnTo>
                    <a:pt x="39" y="105"/>
                  </a:lnTo>
                  <a:lnTo>
                    <a:pt x="35" y="103"/>
                  </a:lnTo>
                  <a:lnTo>
                    <a:pt x="33" y="101"/>
                  </a:lnTo>
                  <a:lnTo>
                    <a:pt x="31" y="97"/>
                  </a:lnTo>
                  <a:lnTo>
                    <a:pt x="25" y="97"/>
                  </a:lnTo>
                  <a:lnTo>
                    <a:pt x="23" y="99"/>
                  </a:lnTo>
                  <a:lnTo>
                    <a:pt x="23" y="101"/>
                  </a:lnTo>
                  <a:lnTo>
                    <a:pt x="23" y="103"/>
                  </a:lnTo>
                  <a:lnTo>
                    <a:pt x="25" y="105"/>
                  </a:lnTo>
                  <a:lnTo>
                    <a:pt x="21" y="107"/>
                  </a:lnTo>
                  <a:lnTo>
                    <a:pt x="17" y="109"/>
                  </a:lnTo>
                  <a:lnTo>
                    <a:pt x="17" y="111"/>
                  </a:lnTo>
                  <a:lnTo>
                    <a:pt x="19" y="113"/>
                  </a:lnTo>
                  <a:lnTo>
                    <a:pt x="21" y="113"/>
                  </a:lnTo>
                  <a:lnTo>
                    <a:pt x="19" y="115"/>
                  </a:lnTo>
                  <a:lnTo>
                    <a:pt x="19" y="117"/>
                  </a:lnTo>
                  <a:lnTo>
                    <a:pt x="19" y="117"/>
                  </a:lnTo>
                  <a:lnTo>
                    <a:pt x="19" y="119"/>
                  </a:lnTo>
                  <a:lnTo>
                    <a:pt x="19" y="124"/>
                  </a:lnTo>
                  <a:lnTo>
                    <a:pt x="21" y="124"/>
                  </a:lnTo>
                  <a:lnTo>
                    <a:pt x="25" y="128"/>
                  </a:lnTo>
                  <a:lnTo>
                    <a:pt x="29" y="128"/>
                  </a:lnTo>
                  <a:lnTo>
                    <a:pt x="31" y="126"/>
                  </a:lnTo>
                  <a:lnTo>
                    <a:pt x="33" y="126"/>
                  </a:lnTo>
                  <a:lnTo>
                    <a:pt x="37" y="124"/>
                  </a:lnTo>
                  <a:lnTo>
                    <a:pt x="37" y="124"/>
                  </a:lnTo>
                  <a:lnTo>
                    <a:pt x="39" y="124"/>
                  </a:lnTo>
                  <a:lnTo>
                    <a:pt x="43" y="126"/>
                  </a:lnTo>
                  <a:lnTo>
                    <a:pt x="45" y="126"/>
                  </a:lnTo>
                  <a:lnTo>
                    <a:pt x="48" y="124"/>
                  </a:lnTo>
                  <a:lnTo>
                    <a:pt x="45" y="119"/>
                  </a:lnTo>
                  <a:lnTo>
                    <a:pt x="45" y="119"/>
                  </a:lnTo>
                  <a:lnTo>
                    <a:pt x="45" y="117"/>
                  </a:lnTo>
                  <a:lnTo>
                    <a:pt x="50" y="117"/>
                  </a:lnTo>
                  <a:lnTo>
                    <a:pt x="52" y="119"/>
                  </a:lnTo>
                  <a:lnTo>
                    <a:pt x="54" y="117"/>
                  </a:lnTo>
                  <a:lnTo>
                    <a:pt x="54" y="115"/>
                  </a:lnTo>
                  <a:lnTo>
                    <a:pt x="56" y="113"/>
                  </a:lnTo>
                  <a:lnTo>
                    <a:pt x="54" y="111"/>
                  </a:lnTo>
                  <a:lnTo>
                    <a:pt x="52" y="111"/>
                  </a:lnTo>
                  <a:close/>
                  <a:moveTo>
                    <a:pt x="23" y="27"/>
                  </a:moveTo>
                  <a:lnTo>
                    <a:pt x="23" y="29"/>
                  </a:lnTo>
                  <a:lnTo>
                    <a:pt x="27" y="29"/>
                  </a:lnTo>
                  <a:lnTo>
                    <a:pt x="27" y="29"/>
                  </a:lnTo>
                  <a:lnTo>
                    <a:pt x="29" y="27"/>
                  </a:lnTo>
                  <a:lnTo>
                    <a:pt x="29" y="22"/>
                  </a:lnTo>
                  <a:lnTo>
                    <a:pt x="29" y="20"/>
                  </a:lnTo>
                  <a:lnTo>
                    <a:pt x="29" y="18"/>
                  </a:lnTo>
                  <a:lnTo>
                    <a:pt x="27" y="12"/>
                  </a:lnTo>
                  <a:lnTo>
                    <a:pt x="25" y="10"/>
                  </a:lnTo>
                  <a:lnTo>
                    <a:pt x="23" y="8"/>
                  </a:lnTo>
                  <a:lnTo>
                    <a:pt x="19" y="4"/>
                  </a:lnTo>
                  <a:lnTo>
                    <a:pt x="17" y="4"/>
                  </a:lnTo>
                  <a:lnTo>
                    <a:pt x="15" y="4"/>
                  </a:lnTo>
                  <a:lnTo>
                    <a:pt x="10" y="6"/>
                  </a:lnTo>
                  <a:lnTo>
                    <a:pt x="8" y="4"/>
                  </a:lnTo>
                  <a:lnTo>
                    <a:pt x="10" y="4"/>
                  </a:lnTo>
                  <a:lnTo>
                    <a:pt x="10" y="4"/>
                  </a:lnTo>
                  <a:lnTo>
                    <a:pt x="6" y="0"/>
                  </a:lnTo>
                  <a:lnTo>
                    <a:pt x="4" y="2"/>
                  </a:lnTo>
                  <a:lnTo>
                    <a:pt x="4" y="4"/>
                  </a:lnTo>
                  <a:lnTo>
                    <a:pt x="6" y="6"/>
                  </a:lnTo>
                  <a:lnTo>
                    <a:pt x="8" y="8"/>
                  </a:lnTo>
                  <a:lnTo>
                    <a:pt x="10" y="12"/>
                  </a:lnTo>
                  <a:lnTo>
                    <a:pt x="10" y="16"/>
                  </a:lnTo>
                  <a:lnTo>
                    <a:pt x="10" y="18"/>
                  </a:lnTo>
                  <a:lnTo>
                    <a:pt x="8" y="18"/>
                  </a:lnTo>
                  <a:lnTo>
                    <a:pt x="8" y="16"/>
                  </a:lnTo>
                  <a:lnTo>
                    <a:pt x="8" y="14"/>
                  </a:lnTo>
                  <a:lnTo>
                    <a:pt x="8" y="12"/>
                  </a:lnTo>
                  <a:lnTo>
                    <a:pt x="6" y="10"/>
                  </a:lnTo>
                  <a:lnTo>
                    <a:pt x="4" y="8"/>
                  </a:lnTo>
                  <a:lnTo>
                    <a:pt x="2" y="6"/>
                  </a:lnTo>
                  <a:lnTo>
                    <a:pt x="2" y="4"/>
                  </a:lnTo>
                  <a:lnTo>
                    <a:pt x="2" y="4"/>
                  </a:lnTo>
                  <a:lnTo>
                    <a:pt x="0" y="4"/>
                  </a:lnTo>
                  <a:lnTo>
                    <a:pt x="2" y="6"/>
                  </a:lnTo>
                  <a:lnTo>
                    <a:pt x="2" y="10"/>
                  </a:lnTo>
                  <a:lnTo>
                    <a:pt x="4" y="12"/>
                  </a:lnTo>
                  <a:lnTo>
                    <a:pt x="6" y="14"/>
                  </a:lnTo>
                  <a:lnTo>
                    <a:pt x="6" y="22"/>
                  </a:lnTo>
                  <a:lnTo>
                    <a:pt x="8" y="25"/>
                  </a:lnTo>
                  <a:lnTo>
                    <a:pt x="10" y="22"/>
                  </a:lnTo>
                  <a:lnTo>
                    <a:pt x="19" y="25"/>
                  </a:lnTo>
                  <a:lnTo>
                    <a:pt x="23" y="2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497" name="Group 496"/>
          <p:cNvGrpSpPr/>
          <p:nvPr/>
        </p:nvGrpSpPr>
        <p:grpSpPr>
          <a:xfrm>
            <a:off x="10069768" y="3098170"/>
            <a:ext cx="921061" cy="1471873"/>
            <a:chOff x="7842252" y="4741333"/>
            <a:chExt cx="1096072" cy="1751544"/>
          </a:xfrm>
        </p:grpSpPr>
        <p:sp>
          <p:nvSpPr>
            <p:cNvPr id="333" name="Freeform 5"/>
            <p:cNvSpPr>
              <a:spLocks noEditPoints="1"/>
            </p:cNvSpPr>
            <p:nvPr/>
          </p:nvSpPr>
          <p:spPr bwMode="auto">
            <a:xfrm>
              <a:off x="8012792" y="4741333"/>
              <a:ext cx="281821" cy="314844"/>
            </a:xfrm>
            <a:custGeom>
              <a:avLst/>
              <a:gdLst>
                <a:gd name="T0" fmla="*/ 471 w 623"/>
                <a:gd name="T1" fmla="*/ 201 h 696"/>
                <a:gd name="T2" fmla="*/ 272 w 623"/>
                <a:gd name="T3" fmla="*/ 175 h 696"/>
                <a:gd name="T4" fmla="*/ 336 w 623"/>
                <a:gd name="T5" fmla="*/ 180 h 696"/>
                <a:gd name="T6" fmla="*/ 471 w 623"/>
                <a:gd name="T7" fmla="*/ 201 h 696"/>
                <a:gd name="T8" fmla="*/ 573 w 623"/>
                <a:gd name="T9" fmla="*/ 305 h 696"/>
                <a:gd name="T10" fmla="*/ 583 w 623"/>
                <a:gd name="T11" fmla="*/ 303 h 696"/>
                <a:gd name="T12" fmla="*/ 433 w 623"/>
                <a:gd name="T13" fmla="*/ 232 h 696"/>
                <a:gd name="T14" fmla="*/ 303 w 623"/>
                <a:gd name="T15" fmla="*/ 180 h 696"/>
                <a:gd name="T16" fmla="*/ 493 w 623"/>
                <a:gd name="T17" fmla="*/ 251 h 696"/>
                <a:gd name="T18" fmla="*/ 417 w 623"/>
                <a:gd name="T19" fmla="*/ 222 h 696"/>
                <a:gd name="T20" fmla="*/ 429 w 623"/>
                <a:gd name="T21" fmla="*/ 220 h 696"/>
                <a:gd name="T22" fmla="*/ 334 w 623"/>
                <a:gd name="T23" fmla="*/ 184 h 696"/>
                <a:gd name="T24" fmla="*/ 623 w 623"/>
                <a:gd name="T25" fmla="*/ 343 h 696"/>
                <a:gd name="T26" fmla="*/ 568 w 623"/>
                <a:gd name="T27" fmla="*/ 336 h 696"/>
                <a:gd name="T28" fmla="*/ 559 w 623"/>
                <a:gd name="T29" fmla="*/ 331 h 696"/>
                <a:gd name="T30" fmla="*/ 578 w 623"/>
                <a:gd name="T31" fmla="*/ 300 h 696"/>
                <a:gd name="T32" fmla="*/ 554 w 623"/>
                <a:gd name="T33" fmla="*/ 281 h 696"/>
                <a:gd name="T34" fmla="*/ 535 w 623"/>
                <a:gd name="T35" fmla="*/ 279 h 696"/>
                <a:gd name="T36" fmla="*/ 514 w 623"/>
                <a:gd name="T37" fmla="*/ 284 h 696"/>
                <a:gd name="T38" fmla="*/ 488 w 623"/>
                <a:gd name="T39" fmla="*/ 265 h 696"/>
                <a:gd name="T40" fmla="*/ 485 w 623"/>
                <a:gd name="T41" fmla="*/ 262 h 696"/>
                <a:gd name="T42" fmla="*/ 481 w 623"/>
                <a:gd name="T43" fmla="*/ 248 h 696"/>
                <a:gd name="T44" fmla="*/ 500 w 623"/>
                <a:gd name="T45" fmla="*/ 241 h 696"/>
                <a:gd name="T46" fmla="*/ 512 w 623"/>
                <a:gd name="T47" fmla="*/ 234 h 696"/>
                <a:gd name="T48" fmla="*/ 457 w 623"/>
                <a:gd name="T49" fmla="*/ 236 h 696"/>
                <a:gd name="T50" fmla="*/ 424 w 623"/>
                <a:gd name="T51" fmla="*/ 239 h 696"/>
                <a:gd name="T52" fmla="*/ 412 w 623"/>
                <a:gd name="T53" fmla="*/ 248 h 696"/>
                <a:gd name="T54" fmla="*/ 398 w 623"/>
                <a:gd name="T55" fmla="*/ 255 h 696"/>
                <a:gd name="T56" fmla="*/ 339 w 623"/>
                <a:gd name="T57" fmla="*/ 248 h 696"/>
                <a:gd name="T58" fmla="*/ 249 w 623"/>
                <a:gd name="T59" fmla="*/ 244 h 696"/>
                <a:gd name="T60" fmla="*/ 215 w 623"/>
                <a:gd name="T61" fmla="*/ 203 h 696"/>
                <a:gd name="T62" fmla="*/ 144 w 623"/>
                <a:gd name="T63" fmla="*/ 170 h 696"/>
                <a:gd name="T64" fmla="*/ 161 w 623"/>
                <a:gd name="T65" fmla="*/ 189 h 696"/>
                <a:gd name="T66" fmla="*/ 154 w 623"/>
                <a:gd name="T67" fmla="*/ 196 h 696"/>
                <a:gd name="T68" fmla="*/ 123 w 623"/>
                <a:gd name="T69" fmla="*/ 208 h 696"/>
                <a:gd name="T70" fmla="*/ 88 w 623"/>
                <a:gd name="T71" fmla="*/ 248 h 696"/>
                <a:gd name="T72" fmla="*/ 104 w 623"/>
                <a:gd name="T73" fmla="*/ 298 h 696"/>
                <a:gd name="T74" fmla="*/ 76 w 623"/>
                <a:gd name="T75" fmla="*/ 296 h 696"/>
                <a:gd name="T76" fmla="*/ 59 w 623"/>
                <a:gd name="T77" fmla="*/ 277 h 696"/>
                <a:gd name="T78" fmla="*/ 76 w 623"/>
                <a:gd name="T79" fmla="*/ 218 h 696"/>
                <a:gd name="T80" fmla="*/ 64 w 623"/>
                <a:gd name="T81" fmla="*/ 189 h 696"/>
                <a:gd name="T82" fmla="*/ 14 w 623"/>
                <a:gd name="T83" fmla="*/ 281 h 696"/>
                <a:gd name="T84" fmla="*/ 28 w 623"/>
                <a:gd name="T85" fmla="*/ 315 h 696"/>
                <a:gd name="T86" fmla="*/ 43 w 623"/>
                <a:gd name="T87" fmla="*/ 378 h 696"/>
                <a:gd name="T88" fmla="*/ 85 w 623"/>
                <a:gd name="T89" fmla="*/ 402 h 696"/>
                <a:gd name="T90" fmla="*/ 133 w 623"/>
                <a:gd name="T91" fmla="*/ 404 h 696"/>
                <a:gd name="T92" fmla="*/ 220 w 623"/>
                <a:gd name="T93" fmla="*/ 445 h 696"/>
                <a:gd name="T94" fmla="*/ 263 w 623"/>
                <a:gd name="T95" fmla="*/ 466 h 696"/>
                <a:gd name="T96" fmla="*/ 256 w 623"/>
                <a:gd name="T97" fmla="*/ 504 h 696"/>
                <a:gd name="T98" fmla="*/ 263 w 623"/>
                <a:gd name="T99" fmla="*/ 549 h 696"/>
                <a:gd name="T100" fmla="*/ 268 w 623"/>
                <a:gd name="T101" fmla="*/ 601 h 696"/>
                <a:gd name="T102" fmla="*/ 287 w 623"/>
                <a:gd name="T103" fmla="*/ 634 h 696"/>
                <a:gd name="T104" fmla="*/ 358 w 623"/>
                <a:gd name="T105" fmla="*/ 679 h 696"/>
                <a:gd name="T106" fmla="*/ 393 w 623"/>
                <a:gd name="T107" fmla="*/ 667 h 696"/>
                <a:gd name="T108" fmla="*/ 459 w 623"/>
                <a:gd name="T109" fmla="*/ 625 h 696"/>
                <a:gd name="T110" fmla="*/ 405 w 623"/>
                <a:gd name="T111" fmla="*/ 544 h 696"/>
                <a:gd name="T112" fmla="*/ 462 w 623"/>
                <a:gd name="T113" fmla="*/ 544 h 696"/>
                <a:gd name="T114" fmla="*/ 504 w 623"/>
                <a:gd name="T115" fmla="*/ 535 h 696"/>
                <a:gd name="T116" fmla="*/ 568 w 623"/>
                <a:gd name="T117" fmla="*/ 518 h 696"/>
                <a:gd name="T118" fmla="*/ 564 w 623"/>
                <a:gd name="T119" fmla="*/ 438 h 696"/>
                <a:gd name="T120" fmla="*/ 583 w 623"/>
                <a:gd name="T121" fmla="*/ 416 h 696"/>
                <a:gd name="T122" fmla="*/ 585 w 623"/>
                <a:gd name="T123" fmla="*/ 386 h 696"/>
                <a:gd name="T124" fmla="*/ 616 w 623"/>
                <a:gd name="T125" fmla="*/ 352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23" h="696">
                  <a:moveTo>
                    <a:pt x="476" y="201"/>
                  </a:moveTo>
                  <a:lnTo>
                    <a:pt x="476" y="201"/>
                  </a:lnTo>
                  <a:lnTo>
                    <a:pt x="476" y="201"/>
                  </a:lnTo>
                  <a:lnTo>
                    <a:pt x="476" y="201"/>
                  </a:lnTo>
                  <a:close/>
                  <a:moveTo>
                    <a:pt x="471" y="201"/>
                  </a:moveTo>
                  <a:lnTo>
                    <a:pt x="471" y="201"/>
                  </a:lnTo>
                  <a:lnTo>
                    <a:pt x="471" y="201"/>
                  </a:lnTo>
                  <a:lnTo>
                    <a:pt x="471" y="201"/>
                  </a:lnTo>
                  <a:lnTo>
                    <a:pt x="471" y="201"/>
                  </a:lnTo>
                  <a:lnTo>
                    <a:pt x="471" y="201"/>
                  </a:lnTo>
                  <a:close/>
                  <a:moveTo>
                    <a:pt x="474" y="201"/>
                  </a:moveTo>
                  <a:lnTo>
                    <a:pt x="474" y="201"/>
                  </a:lnTo>
                  <a:lnTo>
                    <a:pt x="474" y="201"/>
                  </a:lnTo>
                  <a:lnTo>
                    <a:pt x="474" y="201"/>
                  </a:lnTo>
                  <a:close/>
                  <a:moveTo>
                    <a:pt x="474" y="201"/>
                  </a:moveTo>
                  <a:lnTo>
                    <a:pt x="474" y="201"/>
                  </a:lnTo>
                  <a:lnTo>
                    <a:pt x="474" y="201"/>
                  </a:lnTo>
                  <a:lnTo>
                    <a:pt x="474" y="203"/>
                  </a:lnTo>
                  <a:lnTo>
                    <a:pt x="474" y="201"/>
                  </a:lnTo>
                  <a:close/>
                  <a:moveTo>
                    <a:pt x="474" y="203"/>
                  </a:moveTo>
                  <a:lnTo>
                    <a:pt x="474" y="203"/>
                  </a:lnTo>
                  <a:lnTo>
                    <a:pt x="474" y="203"/>
                  </a:lnTo>
                  <a:lnTo>
                    <a:pt x="474" y="203"/>
                  </a:lnTo>
                  <a:close/>
                  <a:moveTo>
                    <a:pt x="471" y="203"/>
                  </a:moveTo>
                  <a:lnTo>
                    <a:pt x="471" y="203"/>
                  </a:lnTo>
                  <a:lnTo>
                    <a:pt x="471" y="203"/>
                  </a:lnTo>
                  <a:lnTo>
                    <a:pt x="471" y="203"/>
                  </a:lnTo>
                  <a:lnTo>
                    <a:pt x="471" y="203"/>
                  </a:lnTo>
                  <a:lnTo>
                    <a:pt x="471" y="203"/>
                  </a:lnTo>
                  <a:close/>
                  <a:moveTo>
                    <a:pt x="471" y="203"/>
                  </a:moveTo>
                  <a:lnTo>
                    <a:pt x="471" y="203"/>
                  </a:lnTo>
                  <a:lnTo>
                    <a:pt x="471" y="203"/>
                  </a:lnTo>
                  <a:lnTo>
                    <a:pt x="471" y="203"/>
                  </a:lnTo>
                  <a:close/>
                  <a:moveTo>
                    <a:pt x="471" y="203"/>
                  </a:moveTo>
                  <a:lnTo>
                    <a:pt x="471" y="203"/>
                  </a:lnTo>
                  <a:lnTo>
                    <a:pt x="471" y="203"/>
                  </a:lnTo>
                  <a:lnTo>
                    <a:pt x="471" y="203"/>
                  </a:lnTo>
                  <a:close/>
                  <a:moveTo>
                    <a:pt x="471" y="203"/>
                  </a:moveTo>
                  <a:lnTo>
                    <a:pt x="471" y="203"/>
                  </a:lnTo>
                  <a:lnTo>
                    <a:pt x="471" y="203"/>
                  </a:lnTo>
                  <a:lnTo>
                    <a:pt x="471" y="203"/>
                  </a:lnTo>
                  <a:lnTo>
                    <a:pt x="471" y="203"/>
                  </a:lnTo>
                  <a:lnTo>
                    <a:pt x="471" y="203"/>
                  </a:lnTo>
                  <a:close/>
                  <a:moveTo>
                    <a:pt x="471" y="201"/>
                  </a:moveTo>
                  <a:lnTo>
                    <a:pt x="471" y="201"/>
                  </a:lnTo>
                  <a:lnTo>
                    <a:pt x="471" y="201"/>
                  </a:lnTo>
                  <a:lnTo>
                    <a:pt x="471" y="201"/>
                  </a:lnTo>
                  <a:lnTo>
                    <a:pt x="471" y="201"/>
                  </a:lnTo>
                  <a:lnTo>
                    <a:pt x="471" y="201"/>
                  </a:lnTo>
                  <a:lnTo>
                    <a:pt x="471" y="201"/>
                  </a:lnTo>
                  <a:lnTo>
                    <a:pt x="471" y="201"/>
                  </a:lnTo>
                  <a:lnTo>
                    <a:pt x="471" y="201"/>
                  </a:lnTo>
                  <a:close/>
                  <a:moveTo>
                    <a:pt x="474" y="201"/>
                  </a:moveTo>
                  <a:lnTo>
                    <a:pt x="474" y="201"/>
                  </a:lnTo>
                  <a:lnTo>
                    <a:pt x="474" y="201"/>
                  </a:lnTo>
                  <a:lnTo>
                    <a:pt x="474" y="201"/>
                  </a:lnTo>
                  <a:lnTo>
                    <a:pt x="474" y="201"/>
                  </a:lnTo>
                  <a:lnTo>
                    <a:pt x="474" y="201"/>
                  </a:lnTo>
                  <a:lnTo>
                    <a:pt x="474" y="201"/>
                  </a:lnTo>
                  <a:lnTo>
                    <a:pt x="474" y="201"/>
                  </a:lnTo>
                  <a:lnTo>
                    <a:pt x="474" y="201"/>
                  </a:lnTo>
                  <a:close/>
                  <a:moveTo>
                    <a:pt x="443" y="210"/>
                  </a:moveTo>
                  <a:lnTo>
                    <a:pt x="443" y="210"/>
                  </a:lnTo>
                  <a:lnTo>
                    <a:pt x="443" y="210"/>
                  </a:lnTo>
                  <a:lnTo>
                    <a:pt x="443" y="210"/>
                  </a:lnTo>
                  <a:lnTo>
                    <a:pt x="443" y="210"/>
                  </a:lnTo>
                  <a:lnTo>
                    <a:pt x="443" y="210"/>
                  </a:lnTo>
                  <a:close/>
                  <a:moveTo>
                    <a:pt x="407" y="253"/>
                  </a:moveTo>
                  <a:lnTo>
                    <a:pt x="405" y="253"/>
                  </a:lnTo>
                  <a:lnTo>
                    <a:pt x="405" y="253"/>
                  </a:lnTo>
                  <a:lnTo>
                    <a:pt x="407" y="253"/>
                  </a:lnTo>
                  <a:lnTo>
                    <a:pt x="407" y="253"/>
                  </a:lnTo>
                  <a:lnTo>
                    <a:pt x="407" y="253"/>
                  </a:lnTo>
                  <a:lnTo>
                    <a:pt x="407" y="253"/>
                  </a:lnTo>
                  <a:lnTo>
                    <a:pt x="407" y="253"/>
                  </a:lnTo>
                  <a:lnTo>
                    <a:pt x="405" y="253"/>
                  </a:lnTo>
                  <a:lnTo>
                    <a:pt x="407" y="253"/>
                  </a:lnTo>
                  <a:close/>
                  <a:moveTo>
                    <a:pt x="388" y="260"/>
                  </a:moveTo>
                  <a:lnTo>
                    <a:pt x="388" y="260"/>
                  </a:lnTo>
                  <a:lnTo>
                    <a:pt x="391" y="260"/>
                  </a:lnTo>
                  <a:lnTo>
                    <a:pt x="388" y="260"/>
                  </a:lnTo>
                  <a:lnTo>
                    <a:pt x="388" y="258"/>
                  </a:lnTo>
                  <a:lnTo>
                    <a:pt x="388" y="258"/>
                  </a:lnTo>
                  <a:lnTo>
                    <a:pt x="388" y="260"/>
                  </a:lnTo>
                  <a:lnTo>
                    <a:pt x="388" y="260"/>
                  </a:lnTo>
                  <a:close/>
                  <a:moveTo>
                    <a:pt x="272" y="175"/>
                  </a:moveTo>
                  <a:lnTo>
                    <a:pt x="272" y="175"/>
                  </a:lnTo>
                  <a:lnTo>
                    <a:pt x="272" y="175"/>
                  </a:lnTo>
                  <a:lnTo>
                    <a:pt x="272" y="175"/>
                  </a:lnTo>
                  <a:lnTo>
                    <a:pt x="272" y="175"/>
                  </a:lnTo>
                  <a:lnTo>
                    <a:pt x="272" y="175"/>
                  </a:lnTo>
                  <a:lnTo>
                    <a:pt x="272" y="175"/>
                  </a:lnTo>
                  <a:close/>
                  <a:moveTo>
                    <a:pt x="272" y="175"/>
                  </a:moveTo>
                  <a:lnTo>
                    <a:pt x="272" y="175"/>
                  </a:lnTo>
                  <a:lnTo>
                    <a:pt x="272" y="175"/>
                  </a:lnTo>
                  <a:lnTo>
                    <a:pt x="272" y="175"/>
                  </a:lnTo>
                  <a:close/>
                  <a:moveTo>
                    <a:pt x="308" y="175"/>
                  </a:moveTo>
                  <a:lnTo>
                    <a:pt x="308" y="175"/>
                  </a:lnTo>
                  <a:lnTo>
                    <a:pt x="308" y="175"/>
                  </a:lnTo>
                  <a:lnTo>
                    <a:pt x="308" y="175"/>
                  </a:lnTo>
                  <a:lnTo>
                    <a:pt x="308" y="175"/>
                  </a:lnTo>
                  <a:lnTo>
                    <a:pt x="308" y="175"/>
                  </a:lnTo>
                  <a:lnTo>
                    <a:pt x="308" y="175"/>
                  </a:lnTo>
                  <a:close/>
                  <a:moveTo>
                    <a:pt x="272" y="175"/>
                  </a:moveTo>
                  <a:lnTo>
                    <a:pt x="272" y="175"/>
                  </a:lnTo>
                  <a:lnTo>
                    <a:pt x="272" y="175"/>
                  </a:lnTo>
                  <a:lnTo>
                    <a:pt x="272" y="175"/>
                  </a:lnTo>
                  <a:lnTo>
                    <a:pt x="272" y="175"/>
                  </a:lnTo>
                  <a:close/>
                  <a:moveTo>
                    <a:pt x="275" y="175"/>
                  </a:moveTo>
                  <a:lnTo>
                    <a:pt x="275" y="175"/>
                  </a:lnTo>
                  <a:lnTo>
                    <a:pt x="275" y="175"/>
                  </a:lnTo>
                  <a:lnTo>
                    <a:pt x="275" y="175"/>
                  </a:lnTo>
                  <a:lnTo>
                    <a:pt x="275" y="175"/>
                  </a:lnTo>
                  <a:lnTo>
                    <a:pt x="275" y="175"/>
                  </a:lnTo>
                  <a:close/>
                  <a:moveTo>
                    <a:pt x="272" y="175"/>
                  </a:moveTo>
                  <a:lnTo>
                    <a:pt x="275" y="175"/>
                  </a:lnTo>
                  <a:lnTo>
                    <a:pt x="272" y="175"/>
                  </a:lnTo>
                  <a:lnTo>
                    <a:pt x="272" y="175"/>
                  </a:lnTo>
                  <a:close/>
                  <a:moveTo>
                    <a:pt x="301" y="177"/>
                  </a:moveTo>
                  <a:lnTo>
                    <a:pt x="301" y="177"/>
                  </a:lnTo>
                  <a:lnTo>
                    <a:pt x="301" y="177"/>
                  </a:lnTo>
                  <a:lnTo>
                    <a:pt x="301" y="177"/>
                  </a:lnTo>
                  <a:close/>
                  <a:moveTo>
                    <a:pt x="310" y="177"/>
                  </a:moveTo>
                  <a:lnTo>
                    <a:pt x="310" y="177"/>
                  </a:lnTo>
                  <a:lnTo>
                    <a:pt x="310" y="177"/>
                  </a:lnTo>
                  <a:lnTo>
                    <a:pt x="310" y="177"/>
                  </a:lnTo>
                  <a:lnTo>
                    <a:pt x="310" y="177"/>
                  </a:lnTo>
                  <a:lnTo>
                    <a:pt x="310" y="177"/>
                  </a:lnTo>
                  <a:lnTo>
                    <a:pt x="310" y="177"/>
                  </a:lnTo>
                  <a:lnTo>
                    <a:pt x="310" y="177"/>
                  </a:lnTo>
                  <a:lnTo>
                    <a:pt x="310" y="177"/>
                  </a:lnTo>
                  <a:lnTo>
                    <a:pt x="310" y="177"/>
                  </a:lnTo>
                  <a:lnTo>
                    <a:pt x="310" y="177"/>
                  </a:lnTo>
                  <a:lnTo>
                    <a:pt x="310" y="177"/>
                  </a:lnTo>
                  <a:close/>
                  <a:moveTo>
                    <a:pt x="303" y="177"/>
                  </a:moveTo>
                  <a:lnTo>
                    <a:pt x="303" y="177"/>
                  </a:lnTo>
                  <a:lnTo>
                    <a:pt x="303" y="177"/>
                  </a:lnTo>
                  <a:lnTo>
                    <a:pt x="303" y="177"/>
                  </a:lnTo>
                  <a:lnTo>
                    <a:pt x="303" y="177"/>
                  </a:lnTo>
                  <a:lnTo>
                    <a:pt x="303" y="177"/>
                  </a:lnTo>
                  <a:lnTo>
                    <a:pt x="303" y="177"/>
                  </a:lnTo>
                  <a:lnTo>
                    <a:pt x="303" y="177"/>
                  </a:lnTo>
                  <a:lnTo>
                    <a:pt x="303" y="177"/>
                  </a:lnTo>
                  <a:lnTo>
                    <a:pt x="303" y="177"/>
                  </a:lnTo>
                  <a:lnTo>
                    <a:pt x="303" y="177"/>
                  </a:lnTo>
                  <a:close/>
                  <a:moveTo>
                    <a:pt x="308" y="180"/>
                  </a:moveTo>
                  <a:lnTo>
                    <a:pt x="308" y="180"/>
                  </a:lnTo>
                  <a:lnTo>
                    <a:pt x="308" y="180"/>
                  </a:lnTo>
                  <a:lnTo>
                    <a:pt x="308" y="180"/>
                  </a:lnTo>
                  <a:lnTo>
                    <a:pt x="308" y="180"/>
                  </a:lnTo>
                  <a:lnTo>
                    <a:pt x="308" y="180"/>
                  </a:lnTo>
                  <a:lnTo>
                    <a:pt x="308" y="180"/>
                  </a:lnTo>
                  <a:lnTo>
                    <a:pt x="308" y="180"/>
                  </a:lnTo>
                  <a:close/>
                  <a:moveTo>
                    <a:pt x="336" y="180"/>
                  </a:moveTo>
                  <a:lnTo>
                    <a:pt x="336" y="180"/>
                  </a:lnTo>
                  <a:lnTo>
                    <a:pt x="336" y="180"/>
                  </a:lnTo>
                  <a:lnTo>
                    <a:pt x="334" y="180"/>
                  </a:lnTo>
                  <a:lnTo>
                    <a:pt x="334" y="180"/>
                  </a:lnTo>
                  <a:lnTo>
                    <a:pt x="336" y="180"/>
                  </a:lnTo>
                  <a:lnTo>
                    <a:pt x="334" y="180"/>
                  </a:lnTo>
                  <a:lnTo>
                    <a:pt x="334" y="180"/>
                  </a:lnTo>
                  <a:lnTo>
                    <a:pt x="334" y="180"/>
                  </a:lnTo>
                  <a:lnTo>
                    <a:pt x="334" y="182"/>
                  </a:lnTo>
                  <a:lnTo>
                    <a:pt x="334" y="182"/>
                  </a:lnTo>
                  <a:lnTo>
                    <a:pt x="334" y="182"/>
                  </a:lnTo>
                  <a:lnTo>
                    <a:pt x="336" y="180"/>
                  </a:lnTo>
                  <a:close/>
                  <a:moveTo>
                    <a:pt x="305" y="180"/>
                  </a:moveTo>
                  <a:lnTo>
                    <a:pt x="305" y="180"/>
                  </a:lnTo>
                  <a:lnTo>
                    <a:pt x="305" y="180"/>
                  </a:lnTo>
                  <a:lnTo>
                    <a:pt x="305" y="180"/>
                  </a:lnTo>
                  <a:close/>
                  <a:moveTo>
                    <a:pt x="305" y="180"/>
                  </a:moveTo>
                  <a:lnTo>
                    <a:pt x="308" y="180"/>
                  </a:lnTo>
                  <a:lnTo>
                    <a:pt x="308" y="180"/>
                  </a:lnTo>
                  <a:lnTo>
                    <a:pt x="305" y="180"/>
                  </a:lnTo>
                  <a:lnTo>
                    <a:pt x="305" y="180"/>
                  </a:lnTo>
                  <a:close/>
                  <a:moveTo>
                    <a:pt x="313" y="180"/>
                  </a:moveTo>
                  <a:lnTo>
                    <a:pt x="313" y="180"/>
                  </a:lnTo>
                  <a:lnTo>
                    <a:pt x="310" y="180"/>
                  </a:lnTo>
                  <a:lnTo>
                    <a:pt x="313" y="180"/>
                  </a:lnTo>
                  <a:lnTo>
                    <a:pt x="313" y="180"/>
                  </a:lnTo>
                  <a:close/>
                  <a:moveTo>
                    <a:pt x="296" y="182"/>
                  </a:moveTo>
                  <a:lnTo>
                    <a:pt x="296" y="182"/>
                  </a:lnTo>
                  <a:lnTo>
                    <a:pt x="296" y="182"/>
                  </a:lnTo>
                  <a:lnTo>
                    <a:pt x="296" y="182"/>
                  </a:lnTo>
                  <a:lnTo>
                    <a:pt x="296" y="182"/>
                  </a:lnTo>
                  <a:lnTo>
                    <a:pt x="296" y="182"/>
                  </a:lnTo>
                  <a:lnTo>
                    <a:pt x="296" y="182"/>
                  </a:lnTo>
                  <a:close/>
                  <a:moveTo>
                    <a:pt x="313" y="182"/>
                  </a:moveTo>
                  <a:lnTo>
                    <a:pt x="313" y="182"/>
                  </a:lnTo>
                  <a:lnTo>
                    <a:pt x="313" y="182"/>
                  </a:lnTo>
                  <a:lnTo>
                    <a:pt x="313" y="182"/>
                  </a:lnTo>
                  <a:lnTo>
                    <a:pt x="313" y="182"/>
                  </a:lnTo>
                  <a:lnTo>
                    <a:pt x="313" y="182"/>
                  </a:lnTo>
                  <a:close/>
                  <a:moveTo>
                    <a:pt x="448" y="0"/>
                  </a:moveTo>
                  <a:lnTo>
                    <a:pt x="448" y="0"/>
                  </a:lnTo>
                  <a:lnTo>
                    <a:pt x="448" y="0"/>
                  </a:lnTo>
                  <a:lnTo>
                    <a:pt x="448" y="0"/>
                  </a:lnTo>
                  <a:lnTo>
                    <a:pt x="448" y="0"/>
                  </a:lnTo>
                  <a:lnTo>
                    <a:pt x="448" y="0"/>
                  </a:lnTo>
                  <a:lnTo>
                    <a:pt x="448" y="0"/>
                  </a:lnTo>
                  <a:close/>
                  <a:moveTo>
                    <a:pt x="471" y="201"/>
                  </a:moveTo>
                  <a:lnTo>
                    <a:pt x="471" y="203"/>
                  </a:lnTo>
                  <a:lnTo>
                    <a:pt x="474" y="203"/>
                  </a:lnTo>
                  <a:lnTo>
                    <a:pt x="474" y="203"/>
                  </a:lnTo>
                  <a:lnTo>
                    <a:pt x="474" y="203"/>
                  </a:lnTo>
                  <a:lnTo>
                    <a:pt x="471" y="203"/>
                  </a:lnTo>
                  <a:lnTo>
                    <a:pt x="471" y="201"/>
                  </a:lnTo>
                  <a:lnTo>
                    <a:pt x="471" y="201"/>
                  </a:lnTo>
                  <a:lnTo>
                    <a:pt x="471" y="201"/>
                  </a:lnTo>
                  <a:lnTo>
                    <a:pt x="471" y="201"/>
                  </a:lnTo>
                  <a:lnTo>
                    <a:pt x="471" y="201"/>
                  </a:lnTo>
                  <a:lnTo>
                    <a:pt x="471" y="201"/>
                  </a:lnTo>
                  <a:lnTo>
                    <a:pt x="471" y="201"/>
                  </a:lnTo>
                  <a:lnTo>
                    <a:pt x="471" y="201"/>
                  </a:lnTo>
                  <a:close/>
                  <a:moveTo>
                    <a:pt x="412" y="248"/>
                  </a:moveTo>
                  <a:lnTo>
                    <a:pt x="412" y="248"/>
                  </a:lnTo>
                  <a:lnTo>
                    <a:pt x="412" y="248"/>
                  </a:lnTo>
                  <a:lnTo>
                    <a:pt x="412" y="248"/>
                  </a:lnTo>
                  <a:lnTo>
                    <a:pt x="412" y="248"/>
                  </a:lnTo>
                  <a:lnTo>
                    <a:pt x="412" y="248"/>
                  </a:lnTo>
                  <a:lnTo>
                    <a:pt x="412" y="248"/>
                  </a:lnTo>
                  <a:lnTo>
                    <a:pt x="412" y="248"/>
                  </a:lnTo>
                  <a:lnTo>
                    <a:pt x="412" y="248"/>
                  </a:lnTo>
                  <a:lnTo>
                    <a:pt x="412" y="248"/>
                  </a:lnTo>
                  <a:lnTo>
                    <a:pt x="412" y="248"/>
                  </a:lnTo>
                  <a:close/>
                  <a:moveTo>
                    <a:pt x="398" y="253"/>
                  </a:moveTo>
                  <a:lnTo>
                    <a:pt x="398" y="253"/>
                  </a:lnTo>
                  <a:lnTo>
                    <a:pt x="398" y="253"/>
                  </a:lnTo>
                  <a:lnTo>
                    <a:pt x="398" y="253"/>
                  </a:lnTo>
                  <a:lnTo>
                    <a:pt x="398" y="251"/>
                  </a:lnTo>
                  <a:lnTo>
                    <a:pt x="398" y="253"/>
                  </a:lnTo>
                  <a:lnTo>
                    <a:pt x="398" y="253"/>
                  </a:lnTo>
                  <a:lnTo>
                    <a:pt x="395" y="253"/>
                  </a:lnTo>
                  <a:lnTo>
                    <a:pt x="395" y="253"/>
                  </a:lnTo>
                  <a:lnTo>
                    <a:pt x="398" y="253"/>
                  </a:lnTo>
                  <a:lnTo>
                    <a:pt x="398" y="253"/>
                  </a:lnTo>
                  <a:close/>
                  <a:moveTo>
                    <a:pt x="348" y="255"/>
                  </a:moveTo>
                  <a:lnTo>
                    <a:pt x="348" y="255"/>
                  </a:lnTo>
                  <a:lnTo>
                    <a:pt x="350" y="255"/>
                  </a:lnTo>
                  <a:lnTo>
                    <a:pt x="350" y="255"/>
                  </a:lnTo>
                  <a:lnTo>
                    <a:pt x="350" y="255"/>
                  </a:lnTo>
                  <a:lnTo>
                    <a:pt x="350" y="255"/>
                  </a:lnTo>
                  <a:lnTo>
                    <a:pt x="350" y="255"/>
                  </a:lnTo>
                  <a:lnTo>
                    <a:pt x="350" y="255"/>
                  </a:lnTo>
                  <a:lnTo>
                    <a:pt x="350" y="255"/>
                  </a:lnTo>
                  <a:lnTo>
                    <a:pt x="350" y="255"/>
                  </a:lnTo>
                  <a:lnTo>
                    <a:pt x="348" y="253"/>
                  </a:lnTo>
                  <a:lnTo>
                    <a:pt x="346" y="253"/>
                  </a:lnTo>
                  <a:lnTo>
                    <a:pt x="346" y="253"/>
                  </a:lnTo>
                  <a:lnTo>
                    <a:pt x="346" y="253"/>
                  </a:lnTo>
                  <a:lnTo>
                    <a:pt x="348" y="255"/>
                  </a:lnTo>
                  <a:lnTo>
                    <a:pt x="348" y="255"/>
                  </a:lnTo>
                  <a:close/>
                  <a:moveTo>
                    <a:pt x="575" y="307"/>
                  </a:moveTo>
                  <a:lnTo>
                    <a:pt x="575" y="305"/>
                  </a:lnTo>
                  <a:lnTo>
                    <a:pt x="575" y="305"/>
                  </a:lnTo>
                  <a:lnTo>
                    <a:pt x="575" y="305"/>
                  </a:lnTo>
                  <a:lnTo>
                    <a:pt x="575" y="303"/>
                  </a:lnTo>
                  <a:lnTo>
                    <a:pt x="575" y="303"/>
                  </a:lnTo>
                  <a:lnTo>
                    <a:pt x="573" y="303"/>
                  </a:lnTo>
                  <a:lnTo>
                    <a:pt x="573" y="305"/>
                  </a:lnTo>
                  <a:lnTo>
                    <a:pt x="573" y="305"/>
                  </a:lnTo>
                  <a:lnTo>
                    <a:pt x="573" y="307"/>
                  </a:lnTo>
                  <a:lnTo>
                    <a:pt x="571" y="310"/>
                  </a:lnTo>
                  <a:lnTo>
                    <a:pt x="573" y="307"/>
                  </a:lnTo>
                  <a:lnTo>
                    <a:pt x="575" y="307"/>
                  </a:lnTo>
                  <a:lnTo>
                    <a:pt x="575" y="307"/>
                  </a:lnTo>
                  <a:lnTo>
                    <a:pt x="575" y="307"/>
                  </a:lnTo>
                  <a:lnTo>
                    <a:pt x="575" y="307"/>
                  </a:lnTo>
                  <a:close/>
                  <a:moveTo>
                    <a:pt x="568" y="312"/>
                  </a:moveTo>
                  <a:lnTo>
                    <a:pt x="568" y="312"/>
                  </a:lnTo>
                  <a:lnTo>
                    <a:pt x="568" y="312"/>
                  </a:lnTo>
                  <a:lnTo>
                    <a:pt x="566" y="315"/>
                  </a:lnTo>
                  <a:lnTo>
                    <a:pt x="566" y="315"/>
                  </a:lnTo>
                  <a:lnTo>
                    <a:pt x="566" y="315"/>
                  </a:lnTo>
                  <a:lnTo>
                    <a:pt x="566" y="317"/>
                  </a:lnTo>
                  <a:lnTo>
                    <a:pt x="566" y="317"/>
                  </a:lnTo>
                  <a:lnTo>
                    <a:pt x="566" y="317"/>
                  </a:lnTo>
                  <a:lnTo>
                    <a:pt x="566" y="317"/>
                  </a:lnTo>
                  <a:lnTo>
                    <a:pt x="568" y="317"/>
                  </a:lnTo>
                  <a:lnTo>
                    <a:pt x="568" y="317"/>
                  </a:lnTo>
                  <a:lnTo>
                    <a:pt x="568" y="315"/>
                  </a:lnTo>
                  <a:lnTo>
                    <a:pt x="568" y="315"/>
                  </a:lnTo>
                  <a:lnTo>
                    <a:pt x="573" y="312"/>
                  </a:lnTo>
                  <a:lnTo>
                    <a:pt x="573" y="310"/>
                  </a:lnTo>
                  <a:lnTo>
                    <a:pt x="573" y="310"/>
                  </a:lnTo>
                  <a:lnTo>
                    <a:pt x="575" y="310"/>
                  </a:lnTo>
                  <a:lnTo>
                    <a:pt x="575" y="310"/>
                  </a:lnTo>
                  <a:lnTo>
                    <a:pt x="575" y="310"/>
                  </a:lnTo>
                  <a:lnTo>
                    <a:pt x="575" y="310"/>
                  </a:lnTo>
                  <a:lnTo>
                    <a:pt x="575" y="310"/>
                  </a:lnTo>
                  <a:lnTo>
                    <a:pt x="575" y="310"/>
                  </a:lnTo>
                  <a:lnTo>
                    <a:pt x="575" y="310"/>
                  </a:lnTo>
                  <a:lnTo>
                    <a:pt x="575" y="307"/>
                  </a:lnTo>
                  <a:lnTo>
                    <a:pt x="575" y="307"/>
                  </a:lnTo>
                  <a:lnTo>
                    <a:pt x="573" y="310"/>
                  </a:lnTo>
                  <a:lnTo>
                    <a:pt x="573" y="310"/>
                  </a:lnTo>
                  <a:lnTo>
                    <a:pt x="573" y="310"/>
                  </a:lnTo>
                  <a:lnTo>
                    <a:pt x="571" y="312"/>
                  </a:lnTo>
                  <a:lnTo>
                    <a:pt x="568" y="312"/>
                  </a:lnTo>
                  <a:close/>
                  <a:moveTo>
                    <a:pt x="578" y="303"/>
                  </a:moveTo>
                  <a:lnTo>
                    <a:pt x="578" y="303"/>
                  </a:lnTo>
                  <a:lnTo>
                    <a:pt x="578" y="305"/>
                  </a:lnTo>
                  <a:lnTo>
                    <a:pt x="575" y="307"/>
                  </a:lnTo>
                  <a:lnTo>
                    <a:pt x="578" y="307"/>
                  </a:lnTo>
                  <a:lnTo>
                    <a:pt x="578" y="305"/>
                  </a:lnTo>
                  <a:lnTo>
                    <a:pt x="578" y="305"/>
                  </a:lnTo>
                  <a:lnTo>
                    <a:pt x="578" y="305"/>
                  </a:lnTo>
                  <a:lnTo>
                    <a:pt x="580" y="303"/>
                  </a:lnTo>
                  <a:lnTo>
                    <a:pt x="580" y="303"/>
                  </a:lnTo>
                  <a:lnTo>
                    <a:pt x="583" y="303"/>
                  </a:lnTo>
                  <a:lnTo>
                    <a:pt x="583" y="303"/>
                  </a:lnTo>
                  <a:lnTo>
                    <a:pt x="583" y="303"/>
                  </a:lnTo>
                  <a:lnTo>
                    <a:pt x="583" y="303"/>
                  </a:lnTo>
                  <a:lnTo>
                    <a:pt x="580" y="303"/>
                  </a:lnTo>
                  <a:lnTo>
                    <a:pt x="580" y="303"/>
                  </a:lnTo>
                  <a:lnTo>
                    <a:pt x="580" y="303"/>
                  </a:lnTo>
                  <a:lnTo>
                    <a:pt x="578" y="303"/>
                  </a:lnTo>
                  <a:lnTo>
                    <a:pt x="578" y="303"/>
                  </a:lnTo>
                  <a:close/>
                  <a:moveTo>
                    <a:pt x="568" y="333"/>
                  </a:moveTo>
                  <a:lnTo>
                    <a:pt x="568" y="333"/>
                  </a:lnTo>
                  <a:lnTo>
                    <a:pt x="571" y="331"/>
                  </a:lnTo>
                  <a:lnTo>
                    <a:pt x="571" y="331"/>
                  </a:lnTo>
                  <a:lnTo>
                    <a:pt x="568" y="331"/>
                  </a:lnTo>
                  <a:lnTo>
                    <a:pt x="568" y="331"/>
                  </a:lnTo>
                  <a:lnTo>
                    <a:pt x="568" y="331"/>
                  </a:lnTo>
                  <a:lnTo>
                    <a:pt x="568" y="331"/>
                  </a:lnTo>
                  <a:lnTo>
                    <a:pt x="568" y="331"/>
                  </a:lnTo>
                  <a:lnTo>
                    <a:pt x="566" y="331"/>
                  </a:lnTo>
                  <a:lnTo>
                    <a:pt x="566" y="331"/>
                  </a:lnTo>
                  <a:lnTo>
                    <a:pt x="564" y="331"/>
                  </a:lnTo>
                  <a:lnTo>
                    <a:pt x="564" y="331"/>
                  </a:lnTo>
                  <a:lnTo>
                    <a:pt x="564" y="333"/>
                  </a:lnTo>
                  <a:lnTo>
                    <a:pt x="564" y="333"/>
                  </a:lnTo>
                  <a:lnTo>
                    <a:pt x="564" y="333"/>
                  </a:lnTo>
                  <a:lnTo>
                    <a:pt x="564" y="333"/>
                  </a:lnTo>
                  <a:lnTo>
                    <a:pt x="564" y="333"/>
                  </a:lnTo>
                  <a:lnTo>
                    <a:pt x="564" y="333"/>
                  </a:lnTo>
                  <a:lnTo>
                    <a:pt x="561" y="331"/>
                  </a:lnTo>
                  <a:lnTo>
                    <a:pt x="561" y="331"/>
                  </a:lnTo>
                  <a:lnTo>
                    <a:pt x="559" y="331"/>
                  </a:lnTo>
                  <a:lnTo>
                    <a:pt x="559" y="333"/>
                  </a:lnTo>
                  <a:lnTo>
                    <a:pt x="557" y="333"/>
                  </a:lnTo>
                  <a:lnTo>
                    <a:pt x="557" y="336"/>
                  </a:lnTo>
                  <a:lnTo>
                    <a:pt x="559" y="336"/>
                  </a:lnTo>
                  <a:lnTo>
                    <a:pt x="564" y="336"/>
                  </a:lnTo>
                  <a:lnTo>
                    <a:pt x="568" y="333"/>
                  </a:lnTo>
                  <a:lnTo>
                    <a:pt x="568" y="333"/>
                  </a:lnTo>
                  <a:lnTo>
                    <a:pt x="566" y="333"/>
                  </a:lnTo>
                  <a:lnTo>
                    <a:pt x="566" y="333"/>
                  </a:lnTo>
                  <a:lnTo>
                    <a:pt x="568" y="333"/>
                  </a:lnTo>
                  <a:close/>
                  <a:moveTo>
                    <a:pt x="433" y="232"/>
                  </a:moveTo>
                  <a:lnTo>
                    <a:pt x="436" y="232"/>
                  </a:lnTo>
                  <a:lnTo>
                    <a:pt x="436" y="232"/>
                  </a:lnTo>
                  <a:lnTo>
                    <a:pt x="436" y="229"/>
                  </a:lnTo>
                  <a:lnTo>
                    <a:pt x="436" y="229"/>
                  </a:lnTo>
                  <a:lnTo>
                    <a:pt x="433" y="229"/>
                  </a:lnTo>
                  <a:lnTo>
                    <a:pt x="433" y="229"/>
                  </a:lnTo>
                  <a:lnTo>
                    <a:pt x="431" y="229"/>
                  </a:lnTo>
                  <a:lnTo>
                    <a:pt x="431" y="229"/>
                  </a:lnTo>
                  <a:lnTo>
                    <a:pt x="431" y="229"/>
                  </a:lnTo>
                  <a:lnTo>
                    <a:pt x="431" y="229"/>
                  </a:lnTo>
                  <a:lnTo>
                    <a:pt x="431" y="229"/>
                  </a:lnTo>
                  <a:lnTo>
                    <a:pt x="433" y="232"/>
                  </a:lnTo>
                  <a:lnTo>
                    <a:pt x="433" y="232"/>
                  </a:lnTo>
                  <a:lnTo>
                    <a:pt x="433" y="232"/>
                  </a:lnTo>
                  <a:lnTo>
                    <a:pt x="433" y="232"/>
                  </a:lnTo>
                  <a:close/>
                  <a:moveTo>
                    <a:pt x="310" y="184"/>
                  </a:moveTo>
                  <a:lnTo>
                    <a:pt x="313" y="184"/>
                  </a:lnTo>
                  <a:lnTo>
                    <a:pt x="313" y="184"/>
                  </a:lnTo>
                  <a:lnTo>
                    <a:pt x="313" y="184"/>
                  </a:lnTo>
                  <a:lnTo>
                    <a:pt x="313" y="184"/>
                  </a:lnTo>
                  <a:lnTo>
                    <a:pt x="313" y="182"/>
                  </a:lnTo>
                  <a:lnTo>
                    <a:pt x="313" y="182"/>
                  </a:lnTo>
                  <a:lnTo>
                    <a:pt x="313" y="182"/>
                  </a:lnTo>
                  <a:lnTo>
                    <a:pt x="310" y="182"/>
                  </a:lnTo>
                  <a:lnTo>
                    <a:pt x="310" y="182"/>
                  </a:lnTo>
                  <a:lnTo>
                    <a:pt x="310" y="184"/>
                  </a:lnTo>
                  <a:lnTo>
                    <a:pt x="308" y="184"/>
                  </a:lnTo>
                  <a:lnTo>
                    <a:pt x="308" y="184"/>
                  </a:lnTo>
                  <a:lnTo>
                    <a:pt x="308" y="184"/>
                  </a:lnTo>
                  <a:lnTo>
                    <a:pt x="310" y="184"/>
                  </a:lnTo>
                  <a:close/>
                  <a:moveTo>
                    <a:pt x="263" y="170"/>
                  </a:moveTo>
                  <a:lnTo>
                    <a:pt x="263" y="170"/>
                  </a:lnTo>
                  <a:lnTo>
                    <a:pt x="263" y="170"/>
                  </a:lnTo>
                  <a:lnTo>
                    <a:pt x="263" y="170"/>
                  </a:lnTo>
                  <a:close/>
                  <a:moveTo>
                    <a:pt x="263" y="170"/>
                  </a:moveTo>
                  <a:lnTo>
                    <a:pt x="263" y="170"/>
                  </a:lnTo>
                  <a:lnTo>
                    <a:pt x="263" y="170"/>
                  </a:lnTo>
                  <a:lnTo>
                    <a:pt x="263" y="170"/>
                  </a:lnTo>
                  <a:close/>
                  <a:moveTo>
                    <a:pt x="263" y="170"/>
                  </a:moveTo>
                  <a:lnTo>
                    <a:pt x="263" y="170"/>
                  </a:lnTo>
                  <a:lnTo>
                    <a:pt x="263" y="170"/>
                  </a:lnTo>
                  <a:lnTo>
                    <a:pt x="263" y="170"/>
                  </a:lnTo>
                  <a:lnTo>
                    <a:pt x="263" y="170"/>
                  </a:lnTo>
                  <a:close/>
                  <a:moveTo>
                    <a:pt x="263" y="173"/>
                  </a:moveTo>
                  <a:lnTo>
                    <a:pt x="263" y="173"/>
                  </a:lnTo>
                  <a:lnTo>
                    <a:pt x="263" y="173"/>
                  </a:lnTo>
                  <a:lnTo>
                    <a:pt x="263" y="173"/>
                  </a:lnTo>
                  <a:lnTo>
                    <a:pt x="263" y="173"/>
                  </a:lnTo>
                  <a:close/>
                  <a:moveTo>
                    <a:pt x="263" y="173"/>
                  </a:moveTo>
                  <a:lnTo>
                    <a:pt x="263" y="173"/>
                  </a:lnTo>
                  <a:lnTo>
                    <a:pt x="263" y="173"/>
                  </a:lnTo>
                  <a:lnTo>
                    <a:pt x="263" y="173"/>
                  </a:lnTo>
                  <a:close/>
                  <a:moveTo>
                    <a:pt x="263" y="175"/>
                  </a:moveTo>
                  <a:lnTo>
                    <a:pt x="263" y="175"/>
                  </a:lnTo>
                  <a:lnTo>
                    <a:pt x="263" y="175"/>
                  </a:lnTo>
                  <a:lnTo>
                    <a:pt x="265" y="175"/>
                  </a:lnTo>
                  <a:lnTo>
                    <a:pt x="263" y="175"/>
                  </a:lnTo>
                  <a:lnTo>
                    <a:pt x="263" y="175"/>
                  </a:lnTo>
                  <a:lnTo>
                    <a:pt x="263" y="173"/>
                  </a:lnTo>
                  <a:lnTo>
                    <a:pt x="263" y="173"/>
                  </a:lnTo>
                  <a:lnTo>
                    <a:pt x="263" y="173"/>
                  </a:lnTo>
                  <a:lnTo>
                    <a:pt x="263" y="173"/>
                  </a:lnTo>
                  <a:lnTo>
                    <a:pt x="263" y="175"/>
                  </a:lnTo>
                  <a:close/>
                  <a:moveTo>
                    <a:pt x="303" y="180"/>
                  </a:moveTo>
                  <a:lnTo>
                    <a:pt x="303" y="180"/>
                  </a:lnTo>
                  <a:lnTo>
                    <a:pt x="305" y="180"/>
                  </a:lnTo>
                  <a:lnTo>
                    <a:pt x="305" y="180"/>
                  </a:lnTo>
                  <a:lnTo>
                    <a:pt x="305" y="180"/>
                  </a:lnTo>
                  <a:lnTo>
                    <a:pt x="308" y="180"/>
                  </a:lnTo>
                  <a:lnTo>
                    <a:pt x="308" y="180"/>
                  </a:lnTo>
                  <a:lnTo>
                    <a:pt x="305" y="180"/>
                  </a:lnTo>
                  <a:lnTo>
                    <a:pt x="303" y="180"/>
                  </a:lnTo>
                  <a:lnTo>
                    <a:pt x="303" y="180"/>
                  </a:lnTo>
                  <a:lnTo>
                    <a:pt x="303" y="180"/>
                  </a:lnTo>
                  <a:lnTo>
                    <a:pt x="303" y="180"/>
                  </a:lnTo>
                  <a:close/>
                  <a:moveTo>
                    <a:pt x="303" y="184"/>
                  </a:moveTo>
                  <a:lnTo>
                    <a:pt x="303" y="184"/>
                  </a:lnTo>
                  <a:lnTo>
                    <a:pt x="303" y="184"/>
                  </a:lnTo>
                  <a:lnTo>
                    <a:pt x="303" y="184"/>
                  </a:lnTo>
                  <a:close/>
                  <a:moveTo>
                    <a:pt x="301" y="184"/>
                  </a:moveTo>
                  <a:lnTo>
                    <a:pt x="301" y="184"/>
                  </a:lnTo>
                  <a:lnTo>
                    <a:pt x="303" y="184"/>
                  </a:lnTo>
                  <a:lnTo>
                    <a:pt x="301" y="184"/>
                  </a:lnTo>
                  <a:lnTo>
                    <a:pt x="301" y="184"/>
                  </a:lnTo>
                  <a:lnTo>
                    <a:pt x="301" y="184"/>
                  </a:lnTo>
                  <a:close/>
                  <a:moveTo>
                    <a:pt x="303" y="184"/>
                  </a:moveTo>
                  <a:lnTo>
                    <a:pt x="305" y="184"/>
                  </a:lnTo>
                  <a:lnTo>
                    <a:pt x="305" y="184"/>
                  </a:lnTo>
                  <a:lnTo>
                    <a:pt x="305" y="184"/>
                  </a:lnTo>
                  <a:lnTo>
                    <a:pt x="305" y="184"/>
                  </a:lnTo>
                  <a:lnTo>
                    <a:pt x="303" y="184"/>
                  </a:lnTo>
                  <a:lnTo>
                    <a:pt x="303" y="184"/>
                  </a:lnTo>
                  <a:lnTo>
                    <a:pt x="303" y="184"/>
                  </a:lnTo>
                  <a:close/>
                  <a:moveTo>
                    <a:pt x="424" y="227"/>
                  </a:moveTo>
                  <a:lnTo>
                    <a:pt x="424" y="227"/>
                  </a:lnTo>
                  <a:lnTo>
                    <a:pt x="422" y="227"/>
                  </a:lnTo>
                  <a:lnTo>
                    <a:pt x="422" y="227"/>
                  </a:lnTo>
                  <a:lnTo>
                    <a:pt x="422" y="229"/>
                  </a:lnTo>
                  <a:lnTo>
                    <a:pt x="422" y="229"/>
                  </a:lnTo>
                  <a:lnTo>
                    <a:pt x="424" y="229"/>
                  </a:lnTo>
                  <a:lnTo>
                    <a:pt x="424" y="229"/>
                  </a:lnTo>
                  <a:lnTo>
                    <a:pt x="424" y="227"/>
                  </a:lnTo>
                  <a:lnTo>
                    <a:pt x="424" y="227"/>
                  </a:lnTo>
                  <a:lnTo>
                    <a:pt x="424" y="227"/>
                  </a:lnTo>
                  <a:close/>
                  <a:moveTo>
                    <a:pt x="490" y="246"/>
                  </a:moveTo>
                  <a:lnTo>
                    <a:pt x="490" y="246"/>
                  </a:lnTo>
                  <a:lnTo>
                    <a:pt x="488" y="244"/>
                  </a:lnTo>
                  <a:lnTo>
                    <a:pt x="488" y="244"/>
                  </a:lnTo>
                  <a:lnTo>
                    <a:pt x="488" y="244"/>
                  </a:lnTo>
                  <a:lnTo>
                    <a:pt x="488" y="244"/>
                  </a:lnTo>
                  <a:lnTo>
                    <a:pt x="488" y="244"/>
                  </a:lnTo>
                  <a:lnTo>
                    <a:pt x="488" y="246"/>
                  </a:lnTo>
                  <a:lnTo>
                    <a:pt x="488" y="246"/>
                  </a:lnTo>
                  <a:lnTo>
                    <a:pt x="488" y="246"/>
                  </a:lnTo>
                  <a:lnTo>
                    <a:pt x="490" y="248"/>
                  </a:lnTo>
                  <a:lnTo>
                    <a:pt x="490" y="248"/>
                  </a:lnTo>
                  <a:lnTo>
                    <a:pt x="493" y="251"/>
                  </a:lnTo>
                  <a:lnTo>
                    <a:pt x="493" y="251"/>
                  </a:lnTo>
                  <a:lnTo>
                    <a:pt x="493" y="251"/>
                  </a:lnTo>
                  <a:lnTo>
                    <a:pt x="493" y="251"/>
                  </a:lnTo>
                  <a:lnTo>
                    <a:pt x="493" y="251"/>
                  </a:lnTo>
                  <a:lnTo>
                    <a:pt x="493" y="251"/>
                  </a:lnTo>
                  <a:lnTo>
                    <a:pt x="493" y="251"/>
                  </a:lnTo>
                  <a:lnTo>
                    <a:pt x="493" y="251"/>
                  </a:lnTo>
                  <a:lnTo>
                    <a:pt x="493" y="248"/>
                  </a:lnTo>
                  <a:lnTo>
                    <a:pt x="493" y="248"/>
                  </a:lnTo>
                  <a:lnTo>
                    <a:pt x="490" y="246"/>
                  </a:lnTo>
                  <a:close/>
                  <a:moveTo>
                    <a:pt x="512" y="265"/>
                  </a:moveTo>
                  <a:lnTo>
                    <a:pt x="512" y="265"/>
                  </a:lnTo>
                  <a:lnTo>
                    <a:pt x="509" y="265"/>
                  </a:lnTo>
                  <a:lnTo>
                    <a:pt x="509" y="267"/>
                  </a:lnTo>
                  <a:lnTo>
                    <a:pt x="509" y="267"/>
                  </a:lnTo>
                  <a:lnTo>
                    <a:pt x="509" y="267"/>
                  </a:lnTo>
                  <a:lnTo>
                    <a:pt x="512" y="267"/>
                  </a:lnTo>
                  <a:lnTo>
                    <a:pt x="512" y="267"/>
                  </a:lnTo>
                  <a:lnTo>
                    <a:pt x="512" y="265"/>
                  </a:lnTo>
                  <a:lnTo>
                    <a:pt x="512" y="265"/>
                  </a:lnTo>
                  <a:lnTo>
                    <a:pt x="514" y="265"/>
                  </a:lnTo>
                  <a:lnTo>
                    <a:pt x="512" y="265"/>
                  </a:lnTo>
                  <a:lnTo>
                    <a:pt x="512" y="265"/>
                  </a:lnTo>
                  <a:lnTo>
                    <a:pt x="512" y="265"/>
                  </a:lnTo>
                  <a:close/>
                  <a:moveTo>
                    <a:pt x="504" y="265"/>
                  </a:moveTo>
                  <a:lnTo>
                    <a:pt x="504" y="265"/>
                  </a:lnTo>
                  <a:lnTo>
                    <a:pt x="504" y="265"/>
                  </a:lnTo>
                  <a:lnTo>
                    <a:pt x="504" y="265"/>
                  </a:lnTo>
                  <a:lnTo>
                    <a:pt x="504" y="265"/>
                  </a:lnTo>
                  <a:lnTo>
                    <a:pt x="504" y="267"/>
                  </a:lnTo>
                  <a:lnTo>
                    <a:pt x="504" y="267"/>
                  </a:lnTo>
                  <a:lnTo>
                    <a:pt x="504" y="267"/>
                  </a:lnTo>
                  <a:lnTo>
                    <a:pt x="504" y="267"/>
                  </a:lnTo>
                  <a:lnTo>
                    <a:pt x="504" y="267"/>
                  </a:lnTo>
                  <a:lnTo>
                    <a:pt x="504" y="265"/>
                  </a:lnTo>
                  <a:lnTo>
                    <a:pt x="504" y="265"/>
                  </a:lnTo>
                  <a:close/>
                  <a:moveTo>
                    <a:pt x="509" y="270"/>
                  </a:moveTo>
                  <a:lnTo>
                    <a:pt x="507" y="270"/>
                  </a:lnTo>
                  <a:lnTo>
                    <a:pt x="507" y="270"/>
                  </a:lnTo>
                  <a:lnTo>
                    <a:pt x="507" y="272"/>
                  </a:lnTo>
                  <a:lnTo>
                    <a:pt x="507" y="272"/>
                  </a:lnTo>
                  <a:lnTo>
                    <a:pt x="507" y="274"/>
                  </a:lnTo>
                  <a:lnTo>
                    <a:pt x="509" y="274"/>
                  </a:lnTo>
                  <a:lnTo>
                    <a:pt x="509" y="272"/>
                  </a:lnTo>
                  <a:lnTo>
                    <a:pt x="509" y="272"/>
                  </a:lnTo>
                  <a:lnTo>
                    <a:pt x="509" y="270"/>
                  </a:lnTo>
                  <a:lnTo>
                    <a:pt x="509" y="270"/>
                  </a:lnTo>
                  <a:lnTo>
                    <a:pt x="509" y="270"/>
                  </a:lnTo>
                  <a:close/>
                  <a:moveTo>
                    <a:pt x="417" y="222"/>
                  </a:moveTo>
                  <a:lnTo>
                    <a:pt x="417" y="222"/>
                  </a:lnTo>
                  <a:lnTo>
                    <a:pt x="417" y="222"/>
                  </a:lnTo>
                  <a:lnTo>
                    <a:pt x="417" y="222"/>
                  </a:lnTo>
                  <a:lnTo>
                    <a:pt x="417" y="222"/>
                  </a:lnTo>
                  <a:lnTo>
                    <a:pt x="417" y="222"/>
                  </a:lnTo>
                  <a:lnTo>
                    <a:pt x="422" y="222"/>
                  </a:lnTo>
                  <a:lnTo>
                    <a:pt x="422" y="222"/>
                  </a:lnTo>
                  <a:lnTo>
                    <a:pt x="424" y="222"/>
                  </a:lnTo>
                  <a:lnTo>
                    <a:pt x="424" y="222"/>
                  </a:lnTo>
                  <a:lnTo>
                    <a:pt x="426" y="222"/>
                  </a:lnTo>
                  <a:lnTo>
                    <a:pt x="426" y="222"/>
                  </a:lnTo>
                  <a:lnTo>
                    <a:pt x="426" y="225"/>
                  </a:lnTo>
                  <a:lnTo>
                    <a:pt x="429" y="225"/>
                  </a:lnTo>
                  <a:lnTo>
                    <a:pt x="429" y="225"/>
                  </a:lnTo>
                  <a:lnTo>
                    <a:pt x="429" y="227"/>
                  </a:lnTo>
                  <a:lnTo>
                    <a:pt x="429" y="227"/>
                  </a:lnTo>
                  <a:lnTo>
                    <a:pt x="433" y="225"/>
                  </a:lnTo>
                  <a:lnTo>
                    <a:pt x="433" y="225"/>
                  </a:lnTo>
                  <a:lnTo>
                    <a:pt x="436" y="225"/>
                  </a:lnTo>
                  <a:lnTo>
                    <a:pt x="438" y="222"/>
                  </a:lnTo>
                  <a:lnTo>
                    <a:pt x="438" y="222"/>
                  </a:lnTo>
                  <a:lnTo>
                    <a:pt x="438" y="222"/>
                  </a:lnTo>
                  <a:lnTo>
                    <a:pt x="438" y="222"/>
                  </a:lnTo>
                  <a:lnTo>
                    <a:pt x="438" y="222"/>
                  </a:lnTo>
                  <a:lnTo>
                    <a:pt x="440" y="222"/>
                  </a:lnTo>
                  <a:lnTo>
                    <a:pt x="440" y="222"/>
                  </a:lnTo>
                  <a:lnTo>
                    <a:pt x="440" y="220"/>
                  </a:lnTo>
                  <a:lnTo>
                    <a:pt x="440" y="220"/>
                  </a:lnTo>
                  <a:lnTo>
                    <a:pt x="440" y="220"/>
                  </a:lnTo>
                  <a:lnTo>
                    <a:pt x="440" y="220"/>
                  </a:lnTo>
                  <a:lnTo>
                    <a:pt x="440" y="218"/>
                  </a:lnTo>
                  <a:lnTo>
                    <a:pt x="440" y="215"/>
                  </a:lnTo>
                  <a:lnTo>
                    <a:pt x="438" y="215"/>
                  </a:lnTo>
                  <a:lnTo>
                    <a:pt x="438" y="213"/>
                  </a:lnTo>
                  <a:lnTo>
                    <a:pt x="438" y="213"/>
                  </a:lnTo>
                  <a:lnTo>
                    <a:pt x="438" y="213"/>
                  </a:lnTo>
                  <a:lnTo>
                    <a:pt x="438" y="213"/>
                  </a:lnTo>
                  <a:lnTo>
                    <a:pt x="438" y="210"/>
                  </a:lnTo>
                  <a:lnTo>
                    <a:pt x="436" y="213"/>
                  </a:lnTo>
                  <a:lnTo>
                    <a:pt x="436" y="213"/>
                  </a:lnTo>
                  <a:lnTo>
                    <a:pt x="433" y="213"/>
                  </a:lnTo>
                  <a:lnTo>
                    <a:pt x="433" y="215"/>
                  </a:lnTo>
                  <a:lnTo>
                    <a:pt x="433" y="215"/>
                  </a:lnTo>
                  <a:lnTo>
                    <a:pt x="433" y="215"/>
                  </a:lnTo>
                  <a:lnTo>
                    <a:pt x="433" y="215"/>
                  </a:lnTo>
                  <a:lnTo>
                    <a:pt x="431" y="215"/>
                  </a:lnTo>
                  <a:lnTo>
                    <a:pt x="431" y="215"/>
                  </a:lnTo>
                  <a:lnTo>
                    <a:pt x="431" y="215"/>
                  </a:lnTo>
                  <a:lnTo>
                    <a:pt x="431" y="215"/>
                  </a:lnTo>
                  <a:lnTo>
                    <a:pt x="431" y="218"/>
                  </a:lnTo>
                  <a:lnTo>
                    <a:pt x="431" y="218"/>
                  </a:lnTo>
                  <a:lnTo>
                    <a:pt x="431" y="218"/>
                  </a:lnTo>
                  <a:lnTo>
                    <a:pt x="431" y="220"/>
                  </a:lnTo>
                  <a:lnTo>
                    <a:pt x="431" y="220"/>
                  </a:lnTo>
                  <a:lnTo>
                    <a:pt x="429" y="220"/>
                  </a:lnTo>
                  <a:lnTo>
                    <a:pt x="429" y="220"/>
                  </a:lnTo>
                  <a:lnTo>
                    <a:pt x="426" y="220"/>
                  </a:lnTo>
                  <a:lnTo>
                    <a:pt x="424" y="218"/>
                  </a:lnTo>
                  <a:lnTo>
                    <a:pt x="424" y="218"/>
                  </a:lnTo>
                  <a:lnTo>
                    <a:pt x="424" y="218"/>
                  </a:lnTo>
                  <a:lnTo>
                    <a:pt x="424" y="218"/>
                  </a:lnTo>
                  <a:lnTo>
                    <a:pt x="424" y="215"/>
                  </a:lnTo>
                  <a:lnTo>
                    <a:pt x="422" y="215"/>
                  </a:lnTo>
                  <a:lnTo>
                    <a:pt x="422" y="215"/>
                  </a:lnTo>
                  <a:lnTo>
                    <a:pt x="422" y="215"/>
                  </a:lnTo>
                  <a:lnTo>
                    <a:pt x="419" y="215"/>
                  </a:lnTo>
                  <a:lnTo>
                    <a:pt x="419" y="215"/>
                  </a:lnTo>
                  <a:lnTo>
                    <a:pt x="417" y="215"/>
                  </a:lnTo>
                  <a:lnTo>
                    <a:pt x="417" y="218"/>
                  </a:lnTo>
                  <a:lnTo>
                    <a:pt x="417" y="218"/>
                  </a:lnTo>
                  <a:lnTo>
                    <a:pt x="417" y="218"/>
                  </a:lnTo>
                  <a:lnTo>
                    <a:pt x="414" y="218"/>
                  </a:lnTo>
                  <a:lnTo>
                    <a:pt x="414" y="218"/>
                  </a:lnTo>
                  <a:lnTo>
                    <a:pt x="414" y="218"/>
                  </a:lnTo>
                  <a:lnTo>
                    <a:pt x="414" y="218"/>
                  </a:lnTo>
                  <a:lnTo>
                    <a:pt x="414" y="220"/>
                  </a:lnTo>
                  <a:lnTo>
                    <a:pt x="412" y="222"/>
                  </a:lnTo>
                  <a:lnTo>
                    <a:pt x="414" y="222"/>
                  </a:lnTo>
                  <a:lnTo>
                    <a:pt x="417" y="222"/>
                  </a:lnTo>
                  <a:close/>
                  <a:moveTo>
                    <a:pt x="369" y="225"/>
                  </a:moveTo>
                  <a:lnTo>
                    <a:pt x="369" y="225"/>
                  </a:lnTo>
                  <a:lnTo>
                    <a:pt x="369" y="225"/>
                  </a:lnTo>
                  <a:lnTo>
                    <a:pt x="372" y="225"/>
                  </a:lnTo>
                  <a:lnTo>
                    <a:pt x="372" y="225"/>
                  </a:lnTo>
                  <a:lnTo>
                    <a:pt x="374" y="225"/>
                  </a:lnTo>
                  <a:lnTo>
                    <a:pt x="374" y="225"/>
                  </a:lnTo>
                  <a:lnTo>
                    <a:pt x="374" y="225"/>
                  </a:lnTo>
                  <a:lnTo>
                    <a:pt x="374" y="225"/>
                  </a:lnTo>
                  <a:lnTo>
                    <a:pt x="377" y="225"/>
                  </a:lnTo>
                  <a:lnTo>
                    <a:pt x="377" y="225"/>
                  </a:lnTo>
                  <a:lnTo>
                    <a:pt x="377" y="225"/>
                  </a:lnTo>
                  <a:lnTo>
                    <a:pt x="377" y="222"/>
                  </a:lnTo>
                  <a:lnTo>
                    <a:pt x="377" y="222"/>
                  </a:lnTo>
                  <a:lnTo>
                    <a:pt x="377" y="222"/>
                  </a:lnTo>
                  <a:lnTo>
                    <a:pt x="377" y="222"/>
                  </a:lnTo>
                  <a:lnTo>
                    <a:pt x="374" y="222"/>
                  </a:lnTo>
                  <a:lnTo>
                    <a:pt x="374" y="222"/>
                  </a:lnTo>
                  <a:lnTo>
                    <a:pt x="374" y="222"/>
                  </a:lnTo>
                  <a:lnTo>
                    <a:pt x="372" y="220"/>
                  </a:lnTo>
                  <a:lnTo>
                    <a:pt x="369" y="220"/>
                  </a:lnTo>
                  <a:lnTo>
                    <a:pt x="369" y="222"/>
                  </a:lnTo>
                  <a:lnTo>
                    <a:pt x="369" y="222"/>
                  </a:lnTo>
                  <a:lnTo>
                    <a:pt x="367" y="222"/>
                  </a:lnTo>
                  <a:lnTo>
                    <a:pt x="367" y="222"/>
                  </a:lnTo>
                  <a:lnTo>
                    <a:pt x="367" y="225"/>
                  </a:lnTo>
                  <a:lnTo>
                    <a:pt x="369" y="225"/>
                  </a:lnTo>
                  <a:close/>
                  <a:moveTo>
                    <a:pt x="334" y="184"/>
                  </a:moveTo>
                  <a:lnTo>
                    <a:pt x="334" y="184"/>
                  </a:lnTo>
                  <a:lnTo>
                    <a:pt x="334" y="182"/>
                  </a:lnTo>
                  <a:lnTo>
                    <a:pt x="334" y="182"/>
                  </a:lnTo>
                  <a:lnTo>
                    <a:pt x="334" y="182"/>
                  </a:lnTo>
                  <a:lnTo>
                    <a:pt x="334" y="182"/>
                  </a:lnTo>
                  <a:lnTo>
                    <a:pt x="332" y="182"/>
                  </a:lnTo>
                  <a:lnTo>
                    <a:pt x="332" y="182"/>
                  </a:lnTo>
                  <a:lnTo>
                    <a:pt x="332" y="182"/>
                  </a:lnTo>
                  <a:lnTo>
                    <a:pt x="332" y="182"/>
                  </a:lnTo>
                  <a:lnTo>
                    <a:pt x="334" y="184"/>
                  </a:lnTo>
                  <a:close/>
                  <a:moveTo>
                    <a:pt x="403" y="182"/>
                  </a:moveTo>
                  <a:lnTo>
                    <a:pt x="403" y="182"/>
                  </a:lnTo>
                  <a:lnTo>
                    <a:pt x="403" y="182"/>
                  </a:lnTo>
                  <a:lnTo>
                    <a:pt x="405" y="182"/>
                  </a:lnTo>
                  <a:lnTo>
                    <a:pt x="407" y="182"/>
                  </a:lnTo>
                  <a:lnTo>
                    <a:pt x="407" y="180"/>
                  </a:lnTo>
                  <a:lnTo>
                    <a:pt x="405" y="180"/>
                  </a:lnTo>
                  <a:lnTo>
                    <a:pt x="405" y="180"/>
                  </a:lnTo>
                  <a:lnTo>
                    <a:pt x="405" y="177"/>
                  </a:lnTo>
                  <a:lnTo>
                    <a:pt x="403" y="177"/>
                  </a:lnTo>
                  <a:lnTo>
                    <a:pt x="403" y="177"/>
                  </a:lnTo>
                  <a:lnTo>
                    <a:pt x="403" y="180"/>
                  </a:lnTo>
                  <a:lnTo>
                    <a:pt x="403" y="180"/>
                  </a:lnTo>
                  <a:lnTo>
                    <a:pt x="403" y="180"/>
                  </a:lnTo>
                  <a:lnTo>
                    <a:pt x="403" y="180"/>
                  </a:lnTo>
                  <a:lnTo>
                    <a:pt x="403" y="180"/>
                  </a:lnTo>
                  <a:lnTo>
                    <a:pt x="403" y="182"/>
                  </a:lnTo>
                  <a:close/>
                  <a:moveTo>
                    <a:pt x="578" y="312"/>
                  </a:moveTo>
                  <a:lnTo>
                    <a:pt x="575" y="312"/>
                  </a:lnTo>
                  <a:lnTo>
                    <a:pt x="575" y="312"/>
                  </a:lnTo>
                  <a:lnTo>
                    <a:pt x="573" y="310"/>
                  </a:lnTo>
                  <a:lnTo>
                    <a:pt x="573" y="312"/>
                  </a:lnTo>
                  <a:lnTo>
                    <a:pt x="573" y="312"/>
                  </a:lnTo>
                  <a:lnTo>
                    <a:pt x="573" y="312"/>
                  </a:lnTo>
                  <a:lnTo>
                    <a:pt x="573" y="312"/>
                  </a:lnTo>
                  <a:lnTo>
                    <a:pt x="573" y="312"/>
                  </a:lnTo>
                  <a:lnTo>
                    <a:pt x="571" y="312"/>
                  </a:lnTo>
                  <a:lnTo>
                    <a:pt x="571" y="315"/>
                  </a:lnTo>
                  <a:lnTo>
                    <a:pt x="571" y="315"/>
                  </a:lnTo>
                  <a:lnTo>
                    <a:pt x="571" y="315"/>
                  </a:lnTo>
                  <a:lnTo>
                    <a:pt x="568" y="317"/>
                  </a:lnTo>
                  <a:lnTo>
                    <a:pt x="568" y="319"/>
                  </a:lnTo>
                  <a:lnTo>
                    <a:pt x="566" y="322"/>
                  </a:lnTo>
                  <a:lnTo>
                    <a:pt x="566" y="319"/>
                  </a:lnTo>
                  <a:lnTo>
                    <a:pt x="573" y="317"/>
                  </a:lnTo>
                  <a:lnTo>
                    <a:pt x="575" y="317"/>
                  </a:lnTo>
                  <a:lnTo>
                    <a:pt x="575" y="315"/>
                  </a:lnTo>
                  <a:lnTo>
                    <a:pt x="575" y="315"/>
                  </a:lnTo>
                  <a:lnTo>
                    <a:pt x="575" y="312"/>
                  </a:lnTo>
                  <a:lnTo>
                    <a:pt x="575" y="312"/>
                  </a:lnTo>
                  <a:lnTo>
                    <a:pt x="578" y="312"/>
                  </a:lnTo>
                  <a:close/>
                  <a:moveTo>
                    <a:pt x="623" y="343"/>
                  </a:moveTo>
                  <a:lnTo>
                    <a:pt x="618" y="336"/>
                  </a:lnTo>
                  <a:lnTo>
                    <a:pt x="613" y="333"/>
                  </a:lnTo>
                  <a:lnTo>
                    <a:pt x="613" y="333"/>
                  </a:lnTo>
                  <a:lnTo>
                    <a:pt x="611" y="331"/>
                  </a:lnTo>
                  <a:lnTo>
                    <a:pt x="611" y="331"/>
                  </a:lnTo>
                  <a:lnTo>
                    <a:pt x="609" y="331"/>
                  </a:lnTo>
                  <a:lnTo>
                    <a:pt x="606" y="329"/>
                  </a:lnTo>
                  <a:lnTo>
                    <a:pt x="599" y="329"/>
                  </a:lnTo>
                  <a:lnTo>
                    <a:pt x="597" y="329"/>
                  </a:lnTo>
                  <a:lnTo>
                    <a:pt x="597" y="331"/>
                  </a:lnTo>
                  <a:lnTo>
                    <a:pt x="594" y="333"/>
                  </a:lnTo>
                  <a:lnTo>
                    <a:pt x="594" y="333"/>
                  </a:lnTo>
                  <a:lnTo>
                    <a:pt x="594" y="333"/>
                  </a:lnTo>
                  <a:lnTo>
                    <a:pt x="594" y="333"/>
                  </a:lnTo>
                  <a:lnTo>
                    <a:pt x="590" y="333"/>
                  </a:lnTo>
                  <a:lnTo>
                    <a:pt x="587" y="333"/>
                  </a:lnTo>
                  <a:lnTo>
                    <a:pt x="587" y="333"/>
                  </a:lnTo>
                  <a:lnTo>
                    <a:pt x="587" y="333"/>
                  </a:lnTo>
                  <a:lnTo>
                    <a:pt x="585" y="331"/>
                  </a:lnTo>
                  <a:lnTo>
                    <a:pt x="585" y="331"/>
                  </a:lnTo>
                  <a:lnTo>
                    <a:pt x="585" y="331"/>
                  </a:lnTo>
                  <a:lnTo>
                    <a:pt x="583" y="331"/>
                  </a:lnTo>
                  <a:lnTo>
                    <a:pt x="578" y="331"/>
                  </a:lnTo>
                  <a:lnTo>
                    <a:pt x="573" y="331"/>
                  </a:lnTo>
                  <a:lnTo>
                    <a:pt x="573" y="331"/>
                  </a:lnTo>
                  <a:lnTo>
                    <a:pt x="571" y="333"/>
                  </a:lnTo>
                  <a:lnTo>
                    <a:pt x="571" y="331"/>
                  </a:lnTo>
                  <a:lnTo>
                    <a:pt x="571" y="331"/>
                  </a:lnTo>
                  <a:lnTo>
                    <a:pt x="571" y="333"/>
                  </a:lnTo>
                  <a:lnTo>
                    <a:pt x="571" y="333"/>
                  </a:lnTo>
                  <a:lnTo>
                    <a:pt x="571" y="333"/>
                  </a:lnTo>
                  <a:lnTo>
                    <a:pt x="571" y="333"/>
                  </a:lnTo>
                  <a:lnTo>
                    <a:pt x="571" y="336"/>
                  </a:lnTo>
                  <a:lnTo>
                    <a:pt x="568" y="336"/>
                  </a:lnTo>
                  <a:lnTo>
                    <a:pt x="568" y="336"/>
                  </a:lnTo>
                  <a:lnTo>
                    <a:pt x="568" y="336"/>
                  </a:lnTo>
                  <a:lnTo>
                    <a:pt x="568" y="336"/>
                  </a:lnTo>
                  <a:lnTo>
                    <a:pt x="568" y="336"/>
                  </a:lnTo>
                  <a:lnTo>
                    <a:pt x="568" y="336"/>
                  </a:lnTo>
                  <a:lnTo>
                    <a:pt x="568" y="336"/>
                  </a:lnTo>
                  <a:lnTo>
                    <a:pt x="566" y="338"/>
                  </a:lnTo>
                  <a:lnTo>
                    <a:pt x="566" y="338"/>
                  </a:lnTo>
                  <a:lnTo>
                    <a:pt x="566" y="338"/>
                  </a:lnTo>
                  <a:lnTo>
                    <a:pt x="566" y="338"/>
                  </a:lnTo>
                  <a:lnTo>
                    <a:pt x="566" y="341"/>
                  </a:lnTo>
                  <a:lnTo>
                    <a:pt x="566" y="341"/>
                  </a:lnTo>
                  <a:lnTo>
                    <a:pt x="566" y="341"/>
                  </a:lnTo>
                  <a:lnTo>
                    <a:pt x="566" y="338"/>
                  </a:lnTo>
                  <a:lnTo>
                    <a:pt x="566" y="338"/>
                  </a:lnTo>
                  <a:lnTo>
                    <a:pt x="566" y="338"/>
                  </a:lnTo>
                  <a:lnTo>
                    <a:pt x="566" y="338"/>
                  </a:lnTo>
                  <a:lnTo>
                    <a:pt x="568" y="336"/>
                  </a:lnTo>
                  <a:lnTo>
                    <a:pt x="568" y="336"/>
                  </a:lnTo>
                  <a:lnTo>
                    <a:pt x="568" y="336"/>
                  </a:lnTo>
                  <a:lnTo>
                    <a:pt x="568" y="336"/>
                  </a:lnTo>
                  <a:lnTo>
                    <a:pt x="566" y="336"/>
                  </a:lnTo>
                  <a:lnTo>
                    <a:pt x="561" y="336"/>
                  </a:lnTo>
                  <a:lnTo>
                    <a:pt x="561" y="336"/>
                  </a:lnTo>
                  <a:lnTo>
                    <a:pt x="561" y="336"/>
                  </a:lnTo>
                  <a:lnTo>
                    <a:pt x="559" y="336"/>
                  </a:lnTo>
                  <a:lnTo>
                    <a:pt x="559" y="338"/>
                  </a:lnTo>
                  <a:lnTo>
                    <a:pt x="559" y="338"/>
                  </a:lnTo>
                  <a:lnTo>
                    <a:pt x="559" y="338"/>
                  </a:lnTo>
                  <a:lnTo>
                    <a:pt x="559" y="338"/>
                  </a:lnTo>
                  <a:lnTo>
                    <a:pt x="557" y="341"/>
                  </a:lnTo>
                  <a:lnTo>
                    <a:pt x="557" y="341"/>
                  </a:lnTo>
                  <a:lnTo>
                    <a:pt x="554" y="338"/>
                  </a:lnTo>
                  <a:lnTo>
                    <a:pt x="554" y="338"/>
                  </a:lnTo>
                  <a:lnTo>
                    <a:pt x="554" y="338"/>
                  </a:lnTo>
                  <a:lnTo>
                    <a:pt x="554" y="338"/>
                  </a:lnTo>
                  <a:lnTo>
                    <a:pt x="554" y="336"/>
                  </a:lnTo>
                  <a:lnTo>
                    <a:pt x="554" y="336"/>
                  </a:lnTo>
                  <a:lnTo>
                    <a:pt x="552" y="336"/>
                  </a:lnTo>
                  <a:lnTo>
                    <a:pt x="549" y="336"/>
                  </a:lnTo>
                  <a:lnTo>
                    <a:pt x="549" y="336"/>
                  </a:lnTo>
                  <a:lnTo>
                    <a:pt x="549" y="336"/>
                  </a:lnTo>
                  <a:lnTo>
                    <a:pt x="549" y="336"/>
                  </a:lnTo>
                  <a:lnTo>
                    <a:pt x="549" y="336"/>
                  </a:lnTo>
                  <a:lnTo>
                    <a:pt x="547" y="336"/>
                  </a:lnTo>
                  <a:lnTo>
                    <a:pt x="547" y="336"/>
                  </a:lnTo>
                  <a:lnTo>
                    <a:pt x="547" y="333"/>
                  </a:lnTo>
                  <a:lnTo>
                    <a:pt x="547" y="333"/>
                  </a:lnTo>
                  <a:lnTo>
                    <a:pt x="547" y="333"/>
                  </a:lnTo>
                  <a:lnTo>
                    <a:pt x="547" y="333"/>
                  </a:lnTo>
                  <a:lnTo>
                    <a:pt x="545" y="333"/>
                  </a:lnTo>
                  <a:lnTo>
                    <a:pt x="545" y="333"/>
                  </a:lnTo>
                  <a:lnTo>
                    <a:pt x="545" y="333"/>
                  </a:lnTo>
                  <a:lnTo>
                    <a:pt x="545" y="333"/>
                  </a:lnTo>
                  <a:lnTo>
                    <a:pt x="545" y="333"/>
                  </a:lnTo>
                  <a:lnTo>
                    <a:pt x="545" y="333"/>
                  </a:lnTo>
                  <a:lnTo>
                    <a:pt x="542" y="333"/>
                  </a:lnTo>
                  <a:lnTo>
                    <a:pt x="540" y="331"/>
                  </a:lnTo>
                  <a:lnTo>
                    <a:pt x="540" y="331"/>
                  </a:lnTo>
                  <a:lnTo>
                    <a:pt x="540" y="331"/>
                  </a:lnTo>
                  <a:lnTo>
                    <a:pt x="540" y="329"/>
                  </a:lnTo>
                  <a:lnTo>
                    <a:pt x="540" y="329"/>
                  </a:lnTo>
                  <a:lnTo>
                    <a:pt x="542" y="329"/>
                  </a:lnTo>
                  <a:lnTo>
                    <a:pt x="542" y="331"/>
                  </a:lnTo>
                  <a:lnTo>
                    <a:pt x="545" y="331"/>
                  </a:lnTo>
                  <a:lnTo>
                    <a:pt x="554" y="331"/>
                  </a:lnTo>
                  <a:lnTo>
                    <a:pt x="554" y="331"/>
                  </a:lnTo>
                  <a:lnTo>
                    <a:pt x="557" y="331"/>
                  </a:lnTo>
                  <a:lnTo>
                    <a:pt x="559" y="331"/>
                  </a:lnTo>
                  <a:lnTo>
                    <a:pt x="559" y="331"/>
                  </a:lnTo>
                  <a:lnTo>
                    <a:pt x="561" y="329"/>
                  </a:lnTo>
                  <a:lnTo>
                    <a:pt x="561" y="326"/>
                  </a:lnTo>
                  <a:lnTo>
                    <a:pt x="561" y="324"/>
                  </a:lnTo>
                  <a:lnTo>
                    <a:pt x="564" y="322"/>
                  </a:lnTo>
                  <a:lnTo>
                    <a:pt x="564" y="319"/>
                  </a:lnTo>
                  <a:lnTo>
                    <a:pt x="564" y="319"/>
                  </a:lnTo>
                  <a:lnTo>
                    <a:pt x="564" y="317"/>
                  </a:lnTo>
                  <a:lnTo>
                    <a:pt x="564" y="317"/>
                  </a:lnTo>
                  <a:lnTo>
                    <a:pt x="564" y="315"/>
                  </a:lnTo>
                  <a:lnTo>
                    <a:pt x="566" y="315"/>
                  </a:lnTo>
                  <a:lnTo>
                    <a:pt x="566" y="312"/>
                  </a:lnTo>
                  <a:lnTo>
                    <a:pt x="566" y="312"/>
                  </a:lnTo>
                  <a:lnTo>
                    <a:pt x="566" y="312"/>
                  </a:lnTo>
                  <a:lnTo>
                    <a:pt x="568" y="310"/>
                  </a:lnTo>
                  <a:lnTo>
                    <a:pt x="568" y="310"/>
                  </a:lnTo>
                  <a:lnTo>
                    <a:pt x="568" y="310"/>
                  </a:lnTo>
                  <a:lnTo>
                    <a:pt x="568" y="310"/>
                  </a:lnTo>
                  <a:lnTo>
                    <a:pt x="568" y="310"/>
                  </a:lnTo>
                  <a:lnTo>
                    <a:pt x="568" y="310"/>
                  </a:lnTo>
                  <a:lnTo>
                    <a:pt x="568" y="307"/>
                  </a:lnTo>
                  <a:lnTo>
                    <a:pt x="571" y="307"/>
                  </a:lnTo>
                  <a:lnTo>
                    <a:pt x="571" y="307"/>
                  </a:lnTo>
                  <a:lnTo>
                    <a:pt x="571" y="307"/>
                  </a:lnTo>
                  <a:lnTo>
                    <a:pt x="571" y="307"/>
                  </a:lnTo>
                  <a:lnTo>
                    <a:pt x="571" y="305"/>
                  </a:lnTo>
                  <a:lnTo>
                    <a:pt x="571" y="305"/>
                  </a:lnTo>
                  <a:lnTo>
                    <a:pt x="571" y="305"/>
                  </a:lnTo>
                  <a:lnTo>
                    <a:pt x="571" y="305"/>
                  </a:lnTo>
                  <a:lnTo>
                    <a:pt x="571" y="305"/>
                  </a:lnTo>
                  <a:lnTo>
                    <a:pt x="566" y="307"/>
                  </a:lnTo>
                  <a:lnTo>
                    <a:pt x="566" y="307"/>
                  </a:lnTo>
                  <a:lnTo>
                    <a:pt x="566" y="310"/>
                  </a:lnTo>
                  <a:lnTo>
                    <a:pt x="566" y="310"/>
                  </a:lnTo>
                  <a:lnTo>
                    <a:pt x="566" y="310"/>
                  </a:lnTo>
                  <a:lnTo>
                    <a:pt x="564" y="310"/>
                  </a:lnTo>
                  <a:lnTo>
                    <a:pt x="566" y="307"/>
                  </a:lnTo>
                  <a:lnTo>
                    <a:pt x="566" y="307"/>
                  </a:lnTo>
                  <a:lnTo>
                    <a:pt x="568" y="305"/>
                  </a:lnTo>
                  <a:lnTo>
                    <a:pt x="568" y="305"/>
                  </a:lnTo>
                  <a:lnTo>
                    <a:pt x="571" y="303"/>
                  </a:lnTo>
                  <a:lnTo>
                    <a:pt x="573" y="303"/>
                  </a:lnTo>
                  <a:lnTo>
                    <a:pt x="573" y="303"/>
                  </a:lnTo>
                  <a:lnTo>
                    <a:pt x="573" y="303"/>
                  </a:lnTo>
                  <a:lnTo>
                    <a:pt x="573" y="303"/>
                  </a:lnTo>
                  <a:lnTo>
                    <a:pt x="573" y="303"/>
                  </a:lnTo>
                  <a:lnTo>
                    <a:pt x="573" y="300"/>
                  </a:lnTo>
                  <a:lnTo>
                    <a:pt x="573" y="300"/>
                  </a:lnTo>
                  <a:lnTo>
                    <a:pt x="575" y="300"/>
                  </a:lnTo>
                  <a:lnTo>
                    <a:pt x="575" y="300"/>
                  </a:lnTo>
                  <a:lnTo>
                    <a:pt x="575" y="300"/>
                  </a:lnTo>
                  <a:lnTo>
                    <a:pt x="575" y="300"/>
                  </a:lnTo>
                  <a:lnTo>
                    <a:pt x="578" y="300"/>
                  </a:lnTo>
                  <a:lnTo>
                    <a:pt x="578" y="300"/>
                  </a:lnTo>
                  <a:lnTo>
                    <a:pt x="578" y="300"/>
                  </a:lnTo>
                  <a:lnTo>
                    <a:pt x="578" y="298"/>
                  </a:lnTo>
                  <a:lnTo>
                    <a:pt x="578" y="298"/>
                  </a:lnTo>
                  <a:lnTo>
                    <a:pt x="578" y="298"/>
                  </a:lnTo>
                  <a:lnTo>
                    <a:pt x="578" y="298"/>
                  </a:lnTo>
                  <a:lnTo>
                    <a:pt x="578" y="298"/>
                  </a:lnTo>
                  <a:lnTo>
                    <a:pt x="580" y="298"/>
                  </a:lnTo>
                  <a:lnTo>
                    <a:pt x="580" y="296"/>
                  </a:lnTo>
                  <a:lnTo>
                    <a:pt x="580" y="296"/>
                  </a:lnTo>
                  <a:lnTo>
                    <a:pt x="578" y="296"/>
                  </a:lnTo>
                  <a:lnTo>
                    <a:pt x="578" y="293"/>
                  </a:lnTo>
                  <a:lnTo>
                    <a:pt x="578" y="293"/>
                  </a:lnTo>
                  <a:lnTo>
                    <a:pt x="578" y="293"/>
                  </a:lnTo>
                  <a:lnTo>
                    <a:pt x="578" y="293"/>
                  </a:lnTo>
                  <a:lnTo>
                    <a:pt x="578" y="293"/>
                  </a:lnTo>
                  <a:lnTo>
                    <a:pt x="578" y="293"/>
                  </a:lnTo>
                  <a:lnTo>
                    <a:pt x="578" y="293"/>
                  </a:lnTo>
                  <a:lnTo>
                    <a:pt x="575" y="291"/>
                  </a:lnTo>
                  <a:lnTo>
                    <a:pt x="575" y="291"/>
                  </a:lnTo>
                  <a:lnTo>
                    <a:pt x="575" y="291"/>
                  </a:lnTo>
                  <a:lnTo>
                    <a:pt x="573" y="291"/>
                  </a:lnTo>
                  <a:lnTo>
                    <a:pt x="573" y="291"/>
                  </a:lnTo>
                  <a:lnTo>
                    <a:pt x="573" y="289"/>
                  </a:lnTo>
                  <a:lnTo>
                    <a:pt x="573" y="289"/>
                  </a:lnTo>
                  <a:lnTo>
                    <a:pt x="571" y="291"/>
                  </a:lnTo>
                  <a:lnTo>
                    <a:pt x="571" y="291"/>
                  </a:lnTo>
                  <a:lnTo>
                    <a:pt x="571" y="289"/>
                  </a:lnTo>
                  <a:lnTo>
                    <a:pt x="571" y="289"/>
                  </a:lnTo>
                  <a:lnTo>
                    <a:pt x="571" y="289"/>
                  </a:lnTo>
                  <a:lnTo>
                    <a:pt x="571" y="289"/>
                  </a:lnTo>
                  <a:lnTo>
                    <a:pt x="571" y="289"/>
                  </a:lnTo>
                  <a:lnTo>
                    <a:pt x="571" y="289"/>
                  </a:lnTo>
                  <a:lnTo>
                    <a:pt x="571" y="289"/>
                  </a:lnTo>
                  <a:lnTo>
                    <a:pt x="571" y="286"/>
                  </a:lnTo>
                  <a:lnTo>
                    <a:pt x="568" y="286"/>
                  </a:lnTo>
                  <a:lnTo>
                    <a:pt x="566" y="286"/>
                  </a:lnTo>
                  <a:lnTo>
                    <a:pt x="566" y="286"/>
                  </a:lnTo>
                  <a:lnTo>
                    <a:pt x="564" y="286"/>
                  </a:lnTo>
                  <a:lnTo>
                    <a:pt x="564" y="286"/>
                  </a:lnTo>
                  <a:lnTo>
                    <a:pt x="564" y="286"/>
                  </a:lnTo>
                  <a:lnTo>
                    <a:pt x="561" y="284"/>
                  </a:lnTo>
                  <a:lnTo>
                    <a:pt x="559" y="284"/>
                  </a:lnTo>
                  <a:lnTo>
                    <a:pt x="561" y="286"/>
                  </a:lnTo>
                  <a:lnTo>
                    <a:pt x="559" y="286"/>
                  </a:lnTo>
                  <a:lnTo>
                    <a:pt x="559" y="286"/>
                  </a:lnTo>
                  <a:lnTo>
                    <a:pt x="559" y="286"/>
                  </a:lnTo>
                  <a:lnTo>
                    <a:pt x="559" y="286"/>
                  </a:lnTo>
                  <a:lnTo>
                    <a:pt x="554" y="284"/>
                  </a:lnTo>
                  <a:lnTo>
                    <a:pt x="554" y="284"/>
                  </a:lnTo>
                  <a:lnTo>
                    <a:pt x="554" y="281"/>
                  </a:lnTo>
                  <a:lnTo>
                    <a:pt x="554" y="281"/>
                  </a:lnTo>
                  <a:lnTo>
                    <a:pt x="552" y="281"/>
                  </a:lnTo>
                  <a:lnTo>
                    <a:pt x="552" y="281"/>
                  </a:lnTo>
                  <a:lnTo>
                    <a:pt x="549" y="279"/>
                  </a:lnTo>
                  <a:lnTo>
                    <a:pt x="549" y="279"/>
                  </a:lnTo>
                  <a:lnTo>
                    <a:pt x="549" y="277"/>
                  </a:lnTo>
                  <a:lnTo>
                    <a:pt x="547" y="274"/>
                  </a:lnTo>
                  <a:lnTo>
                    <a:pt x="547" y="274"/>
                  </a:lnTo>
                  <a:lnTo>
                    <a:pt x="545" y="272"/>
                  </a:lnTo>
                  <a:lnTo>
                    <a:pt x="542" y="272"/>
                  </a:lnTo>
                  <a:lnTo>
                    <a:pt x="540" y="270"/>
                  </a:lnTo>
                  <a:lnTo>
                    <a:pt x="540" y="270"/>
                  </a:lnTo>
                  <a:lnTo>
                    <a:pt x="540" y="270"/>
                  </a:lnTo>
                  <a:lnTo>
                    <a:pt x="540" y="272"/>
                  </a:lnTo>
                  <a:lnTo>
                    <a:pt x="540" y="272"/>
                  </a:lnTo>
                  <a:lnTo>
                    <a:pt x="540" y="272"/>
                  </a:lnTo>
                  <a:lnTo>
                    <a:pt x="540" y="272"/>
                  </a:lnTo>
                  <a:lnTo>
                    <a:pt x="540" y="272"/>
                  </a:lnTo>
                  <a:lnTo>
                    <a:pt x="540" y="272"/>
                  </a:lnTo>
                  <a:lnTo>
                    <a:pt x="542" y="274"/>
                  </a:lnTo>
                  <a:lnTo>
                    <a:pt x="542" y="274"/>
                  </a:lnTo>
                  <a:lnTo>
                    <a:pt x="542" y="274"/>
                  </a:lnTo>
                  <a:lnTo>
                    <a:pt x="542" y="274"/>
                  </a:lnTo>
                  <a:lnTo>
                    <a:pt x="542" y="274"/>
                  </a:lnTo>
                  <a:lnTo>
                    <a:pt x="542" y="277"/>
                  </a:lnTo>
                  <a:lnTo>
                    <a:pt x="542" y="277"/>
                  </a:lnTo>
                  <a:lnTo>
                    <a:pt x="540" y="277"/>
                  </a:lnTo>
                  <a:lnTo>
                    <a:pt x="538" y="274"/>
                  </a:lnTo>
                  <a:lnTo>
                    <a:pt x="533" y="274"/>
                  </a:lnTo>
                  <a:lnTo>
                    <a:pt x="533" y="274"/>
                  </a:lnTo>
                  <a:lnTo>
                    <a:pt x="533" y="274"/>
                  </a:lnTo>
                  <a:lnTo>
                    <a:pt x="533" y="274"/>
                  </a:lnTo>
                  <a:lnTo>
                    <a:pt x="533" y="274"/>
                  </a:lnTo>
                  <a:lnTo>
                    <a:pt x="533" y="274"/>
                  </a:lnTo>
                  <a:lnTo>
                    <a:pt x="533" y="274"/>
                  </a:lnTo>
                  <a:lnTo>
                    <a:pt x="533" y="277"/>
                  </a:lnTo>
                  <a:lnTo>
                    <a:pt x="533" y="277"/>
                  </a:lnTo>
                  <a:lnTo>
                    <a:pt x="533" y="277"/>
                  </a:lnTo>
                  <a:lnTo>
                    <a:pt x="535" y="277"/>
                  </a:lnTo>
                  <a:lnTo>
                    <a:pt x="535" y="277"/>
                  </a:lnTo>
                  <a:lnTo>
                    <a:pt x="535" y="277"/>
                  </a:lnTo>
                  <a:lnTo>
                    <a:pt x="535" y="279"/>
                  </a:lnTo>
                  <a:lnTo>
                    <a:pt x="535" y="279"/>
                  </a:lnTo>
                  <a:lnTo>
                    <a:pt x="535" y="279"/>
                  </a:lnTo>
                  <a:lnTo>
                    <a:pt x="535" y="279"/>
                  </a:lnTo>
                  <a:lnTo>
                    <a:pt x="535" y="281"/>
                  </a:lnTo>
                  <a:lnTo>
                    <a:pt x="535" y="281"/>
                  </a:lnTo>
                  <a:lnTo>
                    <a:pt x="535" y="284"/>
                  </a:lnTo>
                  <a:lnTo>
                    <a:pt x="535" y="284"/>
                  </a:lnTo>
                  <a:lnTo>
                    <a:pt x="535" y="284"/>
                  </a:lnTo>
                  <a:lnTo>
                    <a:pt x="535" y="281"/>
                  </a:lnTo>
                  <a:lnTo>
                    <a:pt x="535" y="279"/>
                  </a:lnTo>
                  <a:lnTo>
                    <a:pt x="535" y="279"/>
                  </a:lnTo>
                  <a:lnTo>
                    <a:pt x="535" y="279"/>
                  </a:lnTo>
                  <a:lnTo>
                    <a:pt x="533" y="277"/>
                  </a:lnTo>
                  <a:lnTo>
                    <a:pt x="533" y="277"/>
                  </a:lnTo>
                  <a:lnTo>
                    <a:pt x="533" y="279"/>
                  </a:lnTo>
                  <a:lnTo>
                    <a:pt x="530" y="281"/>
                  </a:lnTo>
                  <a:lnTo>
                    <a:pt x="530" y="281"/>
                  </a:lnTo>
                  <a:lnTo>
                    <a:pt x="530" y="281"/>
                  </a:lnTo>
                  <a:lnTo>
                    <a:pt x="533" y="279"/>
                  </a:lnTo>
                  <a:lnTo>
                    <a:pt x="533" y="279"/>
                  </a:lnTo>
                  <a:lnTo>
                    <a:pt x="533" y="277"/>
                  </a:lnTo>
                  <a:lnTo>
                    <a:pt x="533" y="277"/>
                  </a:lnTo>
                  <a:lnTo>
                    <a:pt x="530" y="277"/>
                  </a:lnTo>
                  <a:lnTo>
                    <a:pt x="530" y="277"/>
                  </a:lnTo>
                  <a:lnTo>
                    <a:pt x="530" y="277"/>
                  </a:lnTo>
                  <a:lnTo>
                    <a:pt x="530" y="274"/>
                  </a:lnTo>
                  <a:lnTo>
                    <a:pt x="528" y="272"/>
                  </a:lnTo>
                  <a:lnTo>
                    <a:pt x="521" y="267"/>
                  </a:lnTo>
                  <a:lnTo>
                    <a:pt x="521" y="267"/>
                  </a:lnTo>
                  <a:lnTo>
                    <a:pt x="519" y="267"/>
                  </a:lnTo>
                  <a:lnTo>
                    <a:pt x="516" y="265"/>
                  </a:lnTo>
                  <a:lnTo>
                    <a:pt x="514" y="265"/>
                  </a:lnTo>
                  <a:lnTo>
                    <a:pt x="514" y="265"/>
                  </a:lnTo>
                  <a:lnTo>
                    <a:pt x="514" y="267"/>
                  </a:lnTo>
                  <a:lnTo>
                    <a:pt x="512" y="267"/>
                  </a:lnTo>
                  <a:lnTo>
                    <a:pt x="514" y="267"/>
                  </a:lnTo>
                  <a:lnTo>
                    <a:pt x="514" y="270"/>
                  </a:lnTo>
                  <a:lnTo>
                    <a:pt x="516" y="270"/>
                  </a:lnTo>
                  <a:lnTo>
                    <a:pt x="516" y="270"/>
                  </a:lnTo>
                  <a:lnTo>
                    <a:pt x="519" y="270"/>
                  </a:lnTo>
                  <a:lnTo>
                    <a:pt x="519" y="270"/>
                  </a:lnTo>
                  <a:lnTo>
                    <a:pt x="519" y="272"/>
                  </a:lnTo>
                  <a:lnTo>
                    <a:pt x="521" y="272"/>
                  </a:lnTo>
                  <a:lnTo>
                    <a:pt x="521" y="272"/>
                  </a:lnTo>
                  <a:lnTo>
                    <a:pt x="521" y="272"/>
                  </a:lnTo>
                  <a:lnTo>
                    <a:pt x="523" y="272"/>
                  </a:lnTo>
                  <a:lnTo>
                    <a:pt x="523" y="272"/>
                  </a:lnTo>
                  <a:lnTo>
                    <a:pt x="521" y="272"/>
                  </a:lnTo>
                  <a:lnTo>
                    <a:pt x="521" y="272"/>
                  </a:lnTo>
                  <a:lnTo>
                    <a:pt x="519" y="272"/>
                  </a:lnTo>
                  <a:lnTo>
                    <a:pt x="519" y="272"/>
                  </a:lnTo>
                  <a:lnTo>
                    <a:pt x="519" y="272"/>
                  </a:lnTo>
                  <a:lnTo>
                    <a:pt x="519" y="270"/>
                  </a:lnTo>
                  <a:lnTo>
                    <a:pt x="519" y="270"/>
                  </a:lnTo>
                  <a:lnTo>
                    <a:pt x="516" y="270"/>
                  </a:lnTo>
                  <a:lnTo>
                    <a:pt x="514" y="270"/>
                  </a:lnTo>
                  <a:lnTo>
                    <a:pt x="514" y="270"/>
                  </a:lnTo>
                  <a:lnTo>
                    <a:pt x="516" y="272"/>
                  </a:lnTo>
                  <a:lnTo>
                    <a:pt x="516" y="272"/>
                  </a:lnTo>
                  <a:lnTo>
                    <a:pt x="516" y="279"/>
                  </a:lnTo>
                  <a:lnTo>
                    <a:pt x="516" y="281"/>
                  </a:lnTo>
                  <a:lnTo>
                    <a:pt x="516" y="281"/>
                  </a:lnTo>
                  <a:lnTo>
                    <a:pt x="514" y="284"/>
                  </a:lnTo>
                  <a:lnTo>
                    <a:pt x="514" y="281"/>
                  </a:lnTo>
                  <a:lnTo>
                    <a:pt x="516" y="279"/>
                  </a:lnTo>
                  <a:lnTo>
                    <a:pt x="516" y="274"/>
                  </a:lnTo>
                  <a:lnTo>
                    <a:pt x="514" y="272"/>
                  </a:lnTo>
                  <a:lnTo>
                    <a:pt x="514" y="270"/>
                  </a:lnTo>
                  <a:lnTo>
                    <a:pt x="512" y="267"/>
                  </a:lnTo>
                  <a:lnTo>
                    <a:pt x="512" y="267"/>
                  </a:lnTo>
                  <a:lnTo>
                    <a:pt x="512" y="270"/>
                  </a:lnTo>
                  <a:lnTo>
                    <a:pt x="512" y="272"/>
                  </a:lnTo>
                  <a:lnTo>
                    <a:pt x="512" y="274"/>
                  </a:lnTo>
                  <a:lnTo>
                    <a:pt x="512" y="277"/>
                  </a:lnTo>
                  <a:lnTo>
                    <a:pt x="509" y="279"/>
                  </a:lnTo>
                  <a:lnTo>
                    <a:pt x="509" y="279"/>
                  </a:lnTo>
                  <a:lnTo>
                    <a:pt x="509" y="279"/>
                  </a:lnTo>
                  <a:lnTo>
                    <a:pt x="509" y="279"/>
                  </a:lnTo>
                  <a:lnTo>
                    <a:pt x="509" y="277"/>
                  </a:lnTo>
                  <a:lnTo>
                    <a:pt x="509" y="277"/>
                  </a:lnTo>
                  <a:lnTo>
                    <a:pt x="509" y="277"/>
                  </a:lnTo>
                  <a:lnTo>
                    <a:pt x="507" y="272"/>
                  </a:lnTo>
                  <a:lnTo>
                    <a:pt x="504" y="270"/>
                  </a:lnTo>
                  <a:lnTo>
                    <a:pt x="504" y="270"/>
                  </a:lnTo>
                  <a:lnTo>
                    <a:pt x="504" y="270"/>
                  </a:lnTo>
                  <a:lnTo>
                    <a:pt x="502" y="270"/>
                  </a:lnTo>
                  <a:lnTo>
                    <a:pt x="504" y="267"/>
                  </a:lnTo>
                  <a:lnTo>
                    <a:pt x="504" y="267"/>
                  </a:lnTo>
                  <a:lnTo>
                    <a:pt x="504" y="267"/>
                  </a:lnTo>
                  <a:lnTo>
                    <a:pt x="502" y="267"/>
                  </a:lnTo>
                  <a:lnTo>
                    <a:pt x="502" y="265"/>
                  </a:lnTo>
                  <a:lnTo>
                    <a:pt x="502" y="265"/>
                  </a:lnTo>
                  <a:lnTo>
                    <a:pt x="502" y="265"/>
                  </a:lnTo>
                  <a:lnTo>
                    <a:pt x="502" y="262"/>
                  </a:lnTo>
                  <a:lnTo>
                    <a:pt x="500" y="260"/>
                  </a:lnTo>
                  <a:lnTo>
                    <a:pt x="500" y="258"/>
                  </a:lnTo>
                  <a:lnTo>
                    <a:pt x="497" y="255"/>
                  </a:lnTo>
                  <a:lnTo>
                    <a:pt x="497" y="255"/>
                  </a:lnTo>
                  <a:lnTo>
                    <a:pt x="495" y="255"/>
                  </a:lnTo>
                  <a:lnTo>
                    <a:pt x="495" y="255"/>
                  </a:lnTo>
                  <a:lnTo>
                    <a:pt x="495" y="258"/>
                  </a:lnTo>
                  <a:lnTo>
                    <a:pt x="495" y="258"/>
                  </a:lnTo>
                  <a:lnTo>
                    <a:pt x="495" y="260"/>
                  </a:lnTo>
                  <a:lnTo>
                    <a:pt x="495" y="260"/>
                  </a:lnTo>
                  <a:lnTo>
                    <a:pt x="495" y="262"/>
                  </a:lnTo>
                  <a:lnTo>
                    <a:pt x="495" y="262"/>
                  </a:lnTo>
                  <a:lnTo>
                    <a:pt x="493" y="262"/>
                  </a:lnTo>
                  <a:lnTo>
                    <a:pt x="490" y="265"/>
                  </a:lnTo>
                  <a:lnTo>
                    <a:pt x="490" y="265"/>
                  </a:lnTo>
                  <a:lnTo>
                    <a:pt x="490" y="262"/>
                  </a:lnTo>
                  <a:lnTo>
                    <a:pt x="488" y="262"/>
                  </a:lnTo>
                  <a:lnTo>
                    <a:pt x="488" y="262"/>
                  </a:lnTo>
                  <a:lnTo>
                    <a:pt x="488" y="262"/>
                  </a:lnTo>
                  <a:lnTo>
                    <a:pt x="488" y="265"/>
                  </a:lnTo>
                  <a:lnTo>
                    <a:pt x="488" y="265"/>
                  </a:lnTo>
                  <a:lnTo>
                    <a:pt x="488" y="267"/>
                  </a:lnTo>
                  <a:lnTo>
                    <a:pt x="488" y="267"/>
                  </a:lnTo>
                  <a:lnTo>
                    <a:pt x="485" y="265"/>
                  </a:lnTo>
                  <a:lnTo>
                    <a:pt x="488" y="265"/>
                  </a:lnTo>
                  <a:lnTo>
                    <a:pt x="485" y="265"/>
                  </a:lnTo>
                  <a:lnTo>
                    <a:pt x="485" y="265"/>
                  </a:lnTo>
                  <a:lnTo>
                    <a:pt x="485" y="265"/>
                  </a:lnTo>
                  <a:lnTo>
                    <a:pt x="485" y="262"/>
                  </a:lnTo>
                  <a:lnTo>
                    <a:pt x="483" y="262"/>
                  </a:lnTo>
                  <a:lnTo>
                    <a:pt x="483" y="265"/>
                  </a:lnTo>
                  <a:lnTo>
                    <a:pt x="483" y="265"/>
                  </a:lnTo>
                  <a:lnTo>
                    <a:pt x="481" y="265"/>
                  </a:lnTo>
                  <a:lnTo>
                    <a:pt x="481" y="262"/>
                  </a:lnTo>
                  <a:lnTo>
                    <a:pt x="481" y="262"/>
                  </a:lnTo>
                  <a:lnTo>
                    <a:pt x="481" y="262"/>
                  </a:lnTo>
                  <a:lnTo>
                    <a:pt x="481" y="262"/>
                  </a:lnTo>
                  <a:lnTo>
                    <a:pt x="481" y="262"/>
                  </a:lnTo>
                  <a:lnTo>
                    <a:pt x="481" y="262"/>
                  </a:lnTo>
                  <a:lnTo>
                    <a:pt x="481" y="262"/>
                  </a:lnTo>
                  <a:lnTo>
                    <a:pt x="481" y="265"/>
                  </a:lnTo>
                  <a:lnTo>
                    <a:pt x="481" y="265"/>
                  </a:lnTo>
                  <a:lnTo>
                    <a:pt x="481" y="265"/>
                  </a:lnTo>
                  <a:lnTo>
                    <a:pt x="481" y="265"/>
                  </a:lnTo>
                  <a:lnTo>
                    <a:pt x="481" y="265"/>
                  </a:lnTo>
                  <a:lnTo>
                    <a:pt x="481" y="265"/>
                  </a:lnTo>
                  <a:lnTo>
                    <a:pt x="481" y="262"/>
                  </a:lnTo>
                  <a:lnTo>
                    <a:pt x="481" y="262"/>
                  </a:lnTo>
                  <a:lnTo>
                    <a:pt x="478" y="262"/>
                  </a:lnTo>
                  <a:lnTo>
                    <a:pt x="478" y="262"/>
                  </a:lnTo>
                  <a:lnTo>
                    <a:pt x="478" y="262"/>
                  </a:lnTo>
                  <a:lnTo>
                    <a:pt x="478" y="262"/>
                  </a:lnTo>
                  <a:lnTo>
                    <a:pt x="478" y="262"/>
                  </a:lnTo>
                  <a:lnTo>
                    <a:pt x="476" y="262"/>
                  </a:lnTo>
                  <a:lnTo>
                    <a:pt x="476" y="262"/>
                  </a:lnTo>
                  <a:lnTo>
                    <a:pt x="478" y="262"/>
                  </a:lnTo>
                  <a:lnTo>
                    <a:pt x="478" y="262"/>
                  </a:lnTo>
                  <a:lnTo>
                    <a:pt x="478" y="260"/>
                  </a:lnTo>
                  <a:lnTo>
                    <a:pt x="481" y="260"/>
                  </a:lnTo>
                  <a:lnTo>
                    <a:pt x="481" y="262"/>
                  </a:lnTo>
                  <a:lnTo>
                    <a:pt x="481" y="262"/>
                  </a:lnTo>
                  <a:lnTo>
                    <a:pt x="481" y="262"/>
                  </a:lnTo>
                  <a:lnTo>
                    <a:pt x="481" y="262"/>
                  </a:lnTo>
                  <a:lnTo>
                    <a:pt x="481" y="262"/>
                  </a:lnTo>
                  <a:lnTo>
                    <a:pt x="481" y="262"/>
                  </a:lnTo>
                  <a:lnTo>
                    <a:pt x="483" y="262"/>
                  </a:lnTo>
                  <a:lnTo>
                    <a:pt x="483" y="262"/>
                  </a:lnTo>
                  <a:lnTo>
                    <a:pt x="483" y="262"/>
                  </a:lnTo>
                  <a:lnTo>
                    <a:pt x="483" y="262"/>
                  </a:lnTo>
                  <a:lnTo>
                    <a:pt x="483" y="262"/>
                  </a:lnTo>
                  <a:lnTo>
                    <a:pt x="483" y="262"/>
                  </a:lnTo>
                  <a:lnTo>
                    <a:pt x="485" y="262"/>
                  </a:lnTo>
                  <a:lnTo>
                    <a:pt x="485" y="262"/>
                  </a:lnTo>
                  <a:lnTo>
                    <a:pt x="485" y="262"/>
                  </a:lnTo>
                  <a:lnTo>
                    <a:pt x="485" y="265"/>
                  </a:lnTo>
                  <a:lnTo>
                    <a:pt x="485" y="265"/>
                  </a:lnTo>
                  <a:lnTo>
                    <a:pt x="485" y="265"/>
                  </a:lnTo>
                  <a:lnTo>
                    <a:pt x="485" y="265"/>
                  </a:lnTo>
                  <a:lnTo>
                    <a:pt x="488" y="262"/>
                  </a:lnTo>
                  <a:lnTo>
                    <a:pt x="488" y="262"/>
                  </a:lnTo>
                  <a:lnTo>
                    <a:pt x="488" y="262"/>
                  </a:lnTo>
                  <a:lnTo>
                    <a:pt x="488" y="262"/>
                  </a:lnTo>
                  <a:lnTo>
                    <a:pt x="488" y="262"/>
                  </a:lnTo>
                  <a:lnTo>
                    <a:pt x="490" y="262"/>
                  </a:lnTo>
                  <a:lnTo>
                    <a:pt x="490" y="262"/>
                  </a:lnTo>
                  <a:lnTo>
                    <a:pt x="490" y="262"/>
                  </a:lnTo>
                  <a:lnTo>
                    <a:pt x="490" y="262"/>
                  </a:lnTo>
                  <a:lnTo>
                    <a:pt x="490" y="262"/>
                  </a:lnTo>
                  <a:lnTo>
                    <a:pt x="490" y="262"/>
                  </a:lnTo>
                  <a:lnTo>
                    <a:pt x="493" y="262"/>
                  </a:lnTo>
                  <a:lnTo>
                    <a:pt x="493" y="262"/>
                  </a:lnTo>
                  <a:lnTo>
                    <a:pt x="493" y="262"/>
                  </a:lnTo>
                  <a:lnTo>
                    <a:pt x="495" y="262"/>
                  </a:lnTo>
                  <a:lnTo>
                    <a:pt x="495" y="260"/>
                  </a:lnTo>
                  <a:lnTo>
                    <a:pt x="495" y="260"/>
                  </a:lnTo>
                  <a:lnTo>
                    <a:pt x="495" y="260"/>
                  </a:lnTo>
                  <a:lnTo>
                    <a:pt x="495" y="260"/>
                  </a:lnTo>
                  <a:lnTo>
                    <a:pt x="495" y="258"/>
                  </a:lnTo>
                  <a:lnTo>
                    <a:pt x="493" y="258"/>
                  </a:lnTo>
                  <a:lnTo>
                    <a:pt x="493" y="258"/>
                  </a:lnTo>
                  <a:lnTo>
                    <a:pt x="493" y="258"/>
                  </a:lnTo>
                  <a:lnTo>
                    <a:pt x="493" y="258"/>
                  </a:lnTo>
                  <a:lnTo>
                    <a:pt x="493" y="255"/>
                  </a:lnTo>
                  <a:lnTo>
                    <a:pt x="493" y="255"/>
                  </a:lnTo>
                  <a:lnTo>
                    <a:pt x="493" y="255"/>
                  </a:lnTo>
                  <a:lnTo>
                    <a:pt x="493" y="253"/>
                  </a:lnTo>
                  <a:lnTo>
                    <a:pt x="493" y="253"/>
                  </a:lnTo>
                  <a:lnTo>
                    <a:pt x="493" y="253"/>
                  </a:lnTo>
                  <a:lnTo>
                    <a:pt x="493" y="251"/>
                  </a:lnTo>
                  <a:lnTo>
                    <a:pt x="490" y="251"/>
                  </a:lnTo>
                  <a:lnTo>
                    <a:pt x="490" y="251"/>
                  </a:lnTo>
                  <a:lnTo>
                    <a:pt x="490" y="251"/>
                  </a:lnTo>
                  <a:lnTo>
                    <a:pt x="490" y="248"/>
                  </a:lnTo>
                  <a:lnTo>
                    <a:pt x="490" y="248"/>
                  </a:lnTo>
                  <a:lnTo>
                    <a:pt x="490" y="248"/>
                  </a:lnTo>
                  <a:lnTo>
                    <a:pt x="488" y="248"/>
                  </a:lnTo>
                  <a:lnTo>
                    <a:pt x="488" y="248"/>
                  </a:lnTo>
                  <a:lnTo>
                    <a:pt x="488" y="248"/>
                  </a:lnTo>
                  <a:lnTo>
                    <a:pt x="485" y="248"/>
                  </a:lnTo>
                  <a:lnTo>
                    <a:pt x="485" y="248"/>
                  </a:lnTo>
                  <a:lnTo>
                    <a:pt x="485" y="248"/>
                  </a:lnTo>
                  <a:lnTo>
                    <a:pt x="483" y="248"/>
                  </a:lnTo>
                  <a:lnTo>
                    <a:pt x="483" y="248"/>
                  </a:lnTo>
                  <a:lnTo>
                    <a:pt x="483" y="248"/>
                  </a:lnTo>
                  <a:lnTo>
                    <a:pt x="481" y="248"/>
                  </a:lnTo>
                  <a:lnTo>
                    <a:pt x="481" y="248"/>
                  </a:lnTo>
                  <a:lnTo>
                    <a:pt x="481" y="248"/>
                  </a:lnTo>
                  <a:lnTo>
                    <a:pt x="481" y="248"/>
                  </a:lnTo>
                  <a:lnTo>
                    <a:pt x="478" y="248"/>
                  </a:lnTo>
                  <a:lnTo>
                    <a:pt x="481" y="248"/>
                  </a:lnTo>
                  <a:lnTo>
                    <a:pt x="481" y="248"/>
                  </a:lnTo>
                  <a:lnTo>
                    <a:pt x="481" y="251"/>
                  </a:lnTo>
                  <a:lnTo>
                    <a:pt x="481" y="253"/>
                  </a:lnTo>
                  <a:lnTo>
                    <a:pt x="481" y="253"/>
                  </a:lnTo>
                  <a:lnTo>
                    <a:pt x="481" y="253"/>
                  </a:lnTo>
                  <a:lnTo>
                    <a:pt x="478" y="253"/>
                  </a:lnTo>
                  <a:lnTo>
                    <a:pt x="478" y="253"/>
                  </a:lnTo>
                  <a:lnTo>
                    <a:pt x="478" y="253"/>
                  </a:lnTo>
                  <a:lnTo>
                    <a:pt x="478" y="251"/>
                  </a:lnTo>
                  <a:lnTo>
                    <a:pt x="478" y="251"/>
                  </a:lnTo>
                  <a:lnTo>
                    <a:pt x="478" y="251"/>
                  </a:lnTo>
                  <a:lnTo>
                    <a:pt x="478" y="251"/>
                  </a:lnTo>
                  <a:lnTo>
                    <a:pt x="481" y="251"/>
                  </a:lnTo>
                  <a:lnTo>
                    <a:pt x="478" y="248"/>
                  </a:lnTo>
                  <a:lnTo>
                    <a:pt x="478" y="248"/>
                  </a:lnTo>
                  <a:lnTo>
                    <a:pt x="478" y="248"/>
                  </a:lnTo>
                  <a:lnTo>
                    <a:pt x="478" y="248"/>
                  </a:lnTo>
                  <a:lnTo>
                    <a:pt x="478" y="248"/>
                  </a:lnTo>
                  <a:lnTo>
                    <a:pt x="478" y="248"/>
                  </a:lnTo>
                  <a:lnTo>
                    <a:pt x="478" y="246"/>
                  </a:lnTo>
                  <a:lnTo>
                    <a:pt x="483" y="246"/>
                  </a:lnTo>
                  <a:lnTo>
                    <a:pt x="483" y="248"/>
                  </a:lnTo>
                  <a:lnTo>
                    <a:pt x="483" y="248"/>
                  </a:lnTo>
                  <a:lnTo>
                    <a:pt x="483" y="248"/>
                  </a:lnTo>
                  <a:lnTo>
                    <a:pt x="483" y="248"/>
                  </a:lnTo>
                  <a:lnTo>
                    <a:pt x="485" y="248"/>
                  </a:lnTo>
                  <a:lnTo>
                    <a:pt x="485" y="248"/>
                  </a:lnTo>
                  <a:lnTo>
                    <a:pt x="485" y="248"/>
                  </a:lnTo>
                  <a:lnTo>
                    <a:pt x="485" y="246"/>
                  </a:lnTo>
                  <a:lnTo>
                    <a:pt x="485" y="246"/>
                  </a:lnTo>
                  <a:lnTo>
                    <a:pt x="485" y="244"/>
                  </a:lnTo>
                  <a:lnTo>
                    <a:pt x="485" y="244"/>
                  </a:lnTo>
                  <a:lnTo>
                    <a:pt x="483" y="241"/>
                  </a:lnTo>
                  <a:lnTo>
                    <a:pt x="483" y="241"/>
                  </a:lnTo>
                  <a:lnTo>
                    <a:pt x="481" y="244"/>
                  </a:lnTo>
                  <a:lnTo>
                    <a:pt x="478" y="244"/>
                  </a:lnTo>
                  <a:lnTo>
                    <a:pt x="476" y="246"/>
                  </a:lnTo>
                  <a:lnTo>
                    <a:pt x="476" y="246"/>
                  </a:lnTo>
                  <a:lnTo>
                    <a:pt x="478" y="244"/>
                  </a:lnTo>
                  <a:lnTo>
                    <a:pt x="478" y="244"/>
                  </a:lnTo>
                  <a:lnTo>
                    <a:pt x="481" y="244"/>
                  </a:lnTo>
                  <a:lnTo>
                    <a:pt x="481" y="241"/>
                  </a:lnTo>
                  <a:lnTo>
                    <a:pt x="481" y="241"/>
                  </a:lnTo>
                  <a:lnTo>
                    <a:pt x="483" y="241"/>
                  </a:lnTo>
                  <a:lnTo>
                    <a:pt x="493" y="239"/>
                  </a:lnTo>
                  <a:lnTo>
                    <a:pt x="495" y="241"/>
                  </a:lnTo>
                  <a:lnTo>
                    <a:pt x="500" y="241"/>
                  </a:lnTo>
                  <a:lnTo>
                    <a:pt x="500" y="241"/>
                  </a:lnTo>
                  <a:lnTo>
                    <a:pt x="500" y="241"/>
                  </a:lnTo>
                  <a:lnTo>
                    <a:pt x="502" y="241"/>
                  </a:lnTo>
                  <a:lnTo>
                    <a:pt x="502" y="241"/>
                  </a:lnTo>
                  <a:lnTo>
                    <a:pt x="502" y="241"/>
                  </a:lnTo>
                  <a:lnTo>
                    <a:pt x="502" y="241"/>
                  </a:lnTo>
                  <a:lnTo>
                    <a:pt x="502" y="241"/>
                  </a:lnTo>
                  <a:lnTo>
                    <a:pt x="504" y="241"/>
                  </a:lnTo>
                  <a:lnTo>
                    <a:pt x="504" y="241"/>
                  </a:lnTo>
                  <a:lnTo>
                    <a:pt x="507" y="241"/>
                  </a:lnTo>
                  <a:lnTo>
                    <a:pt x="507" y="241"/>
                  </a:lnTo>
                  <a:lnTo>
                    <a:pt x="509" y="241"/>
                  </a:lnTo>
                  <a:lnTo>
                    <a:pt x="509" y="241"/>
                  </a:lnTo>
                  <a:lnTo>
                    <a:pt x="512" y="236"/>
                  </a:lnTo>
                  <a:lnTo>
                    <a:pt x="512" y="236"/>
                  </a:lnTo>
                  <a:lnTo>
                    <a:pt x="512" y="236"/>
                  </a:lnTo>
                  <a:lnTo>
                    <a:pt x="516" y="236"/>
                  </a:lnTo>
                  <a:lnTo>
                    <a:pt x="519" y="236"/>
                  </a:lnTo>
                  <a:lnTo>
                    <a:pt x="521" y="236"/>
                  </a:lnTo>
                  <a:lnTo>
                    <a:pt x="523" y="236"/>
                  </a:lnTo>
                  <a:lnTo>
                    <a:pt x="523" y="236"/>
                  </a:lnTo>
                  <a:lnTo>
                    <a:pt x="523" y="236"/>
                  </a:lnTo>
                  <a:lnTo>
                    <a:pt x="526" y="236"/>
                  </a:lnTo>
                  <a:lnTo>
                    <a:pt x="526" y="236"/>
                  </a:lnTo>
                  <a:lnTo>
                    <a:pt x="526" y="236"/>
                  </a:lnTo>
                  <a:lnTo>
                    <a:pt x="526" y="236"/>
                  </a:lnTo>
                  <a:lnTo>
                    <a:pt x="526" y="234"/>
                  </a:lnTo>
                  <a:lnTo>
                    <a:pt x="528" y="234"/>
                  </a:lnTo>
                  <a:lnTo>
                    <a:pt x="528" y="234"/>
                  </a:lnTo>
                  <a:lnTo>
                    <a:pt x="528" y="234"/>
                  </a:lnTo>
                  <a:lnTo>
                    <a:pt x="528" y="234"/>
                  </a:lnTo>
                  <a:lnTo>
                    <a:pt x="528" y="234"/>
                  </a:lnTo>
                  <a:lnTo>
                    <a:pt x="528" y="234"/>
                  </a:lnTo>
                  <a:lnTo>
                    <a:pt x="528" y="232"/>
                  </a:lnTo>
                  <a:lnTo>
                    <a:pt x="530" y="232"/>
                  </a:lnTo>
                  <a:lnTo>
                    <a:pt x="530" y="232"/>
                  </a:lnTo>
                  <a:lnTo>
                    <a:pt x="530" y="232"/>
                  </a:lnTo>
                  <a:lnTo>
                    <a:pt x="528" y="232"/>
                  </a:lnTo>
                  <a:lnTo>
                    <a:pt x="528" y="232"/>
                  </a:lnTo>
                  <a:lnTo>
                    <a:pt x="526" y="232"/>
                  </a:lnTo>
                  <a:lnTo>
                    <a:pt x="526" y="232"/>
                  </a:lnTo>
                  <a:lnTo>
                    <a:pt x="526" y="232"/>
                  </a:lnTo>
                  <a:lnTo>
                    <a:pt x="523" y="232"/>
                  </a:lnTo>
                  <a:lnTo>
                    <a:pt x="523" y="232"/>
                  </a:lnTo>
                  <a:lnTo>
                    <a:pt x="521" y="234"/>
                  </a:lnTo>
                  <a:lnTo>
                    <a:pt x="519" y="234"/>
                  </a:lnTo>
                  <a:lnTo>
                    <a:pt x="519" y="234"/>
                  </a:lnTo>
                  <a:lnTo>
                    <a:pt x="516" y="234"/>
                  </a:lnTo>
                  <a:lnTo>
                    <a:pt x="516" y="234"/>
                  </a:lnTo>
                  <a:lnTo>
                    <a:pt x="516" y="234"/>
                  </a:lnTo>
                  <a:lnTo>
                    <a:pt x="514" y="234"/>
                  </a:lnTo>
                  <a:lnTo>
                    <a:pt x="512" y="234"/>
                  </a:lnTo>
                  <a:lnTo>
                    <a:pt x="509" y="234"/>
                  </a:lnTo>
                  <a:lnTo>
                    <a:pt x="504" y="234"/>
                  </a:lnTo>
                  <a:lnTo>
                    <a:pt x="500" y="232"/>
                  </a:lnTo>
                  <a:lnTo>
                    <a:pt x="495" y="232"/>
                  </a:lnTo>
                  <a:lnTo>
                    <a:pt x="493" y="232"/>
                  </a:lnTo>
                  <a:lnTo>
                    <a:pt x="493" y="232"/>
                  </a:lnTo>
                  <a:lnTo>
                    <a:pt x="493" y="232"/>
                  </a:lnTo>
                  <a:lnTo>
                    <a:pt x="490" y="232"/>
                  </a:lnTo>
                  <a:lnTo>
                    <a:pt x="490" y="232"/>
                  </a:lnTo>
                  <a:lnTo>
                    <a:pt x="485" y="232"/>
                  </a:lnTo>
                  <a:lnTo>
                    <a:pt x="483" y="232"/>
                  </a:lnTo>
                  <a:lnTo>
                    <a:pt x="483" y="234"/>
                  </a:lnTo>
                  <a:lnTo>
                    <a:pt x="481" y="234"/>
                  </a:lnTo>
                  <a:lnTo>
                    <a:pt x="481" y="234"/>
                  </a:lnTo>
                  <a:lnTo>
                    <a:pt x="478" y="232"/>
                  </a:lnTo>
                  <a:lnTo>
                    <a:pt x="476" y="232"/>
                  </a:lnTo>
                  <a:lnTo>
                    <a:pt x="474" y="234"/>
                  </a:lnTo>
                  <a:lnTo>
                    <a:pt x="474" y="232"/>
                  </a:lnTo>
                  <a:lnTo>
                    <a:pt x="474" y="234"/>
                  </a:lnTo>
                  <a:lnTo>
                    <a:pt x="471" y="234"/>
                  </a:lnTo>
                  <a:lnTo>
                    <a:pt x="471" y="234"/>
                  </a:lnTo>
                  <a:lnTo>
                    <a:pt x="471" y="234"/>
                  </a:lnTo>
                  <a:lnTo>
                    <a:pt x="471" y="234"/>
                  </a:lnTo>
                  <a:lnTo>
                    <a:pt x="471" y="232"/>
                  </a:lnTo>
                  <a:lnTo>
                    <a:pt x="471" y="232"/>
                  </a:lnTo>
                  <a:lnTo>
                    <a:pt x="471" y="232"/>
                  </a:lnTo>
                  <a:lnTo>
                    <a:pt x="469" y="232"/>
                  </a:lnTo>
                  <a:lnTo>
                    <a:pt x="467" y="234"/>
                  </a:lnTo>
                  <a:lnTo>
                    <a:pt x="467" y="234"/>
                  </a:lnTo>
                  <a:lnTo>
                    <a:pt x="467" y="234"/>
                  </a:lnTo>
                  <a:lnTo>
                    <a:pt x="464" y="234"/>
                  </a:lnTo>
                  <a:lnTo>
                    <a:pt x="464" y="234"/>
                  </a:lnTo>
                  <a:lnTo>
                    <a:pt x="464" y="234"/>
                  </a:lnTo>
                  <a:lnTo>
                    <a:pt x="464" y="234"/>
                  </a:lnTo>
                  <a:lnTo>
                    <a:pt x="464" y="234"/>
                  </a:lnTo>
                  <a:lnTo>
                    <a:pt x="462" y="234"/>
                  </a:lnTo>
                  <a:lnTo>
                    <a:pt x="462" y="234"/>
                  </a:lnTo>
                  <a:lnTo>
                    <a:pt x="462" y="234"/>
                  </a:lnTo>
                  <a:lnTo>
                    <a:pt x="462" y="234"/>
                  </a:lnTo>
                  <a:lnTo>
                    <a:pt x="462" y="234"/>
                  </a:lnTo>
                  <a:lnTo>
                    <a:pt x="462" y="234"/>
                  </a:lnTo>
                  <a:lnTo>
                    <a:pt x="462" y="234"/>
                  </a:lnTo>
                  <a:lnTo>
                    <a:pt x="459" y="234"/>
                  </a:lnTo>
                  <a:lnTo>
                    <a:pt x="459" y="234"/>
                  </a:lnTo>
                  <a:lnTo>
                    <a:pt x="459" y="234"/>
                  </a:lnTo>
                  <a:lnTo>
                    <a:pt x="459" y="234"/>
                  </a:lnTo>
                  <a:lnTo>
                    <a:pt x="459" y="234"/>
                  </a:lnTo>
                  <a:lnTo>
                    <a:pt x="459" y="234"/>
                  </a:lnTo>
                  <a:lnTo>
                    <a:pt x="459" y="234"/>
                  </a:lnTo>
                  <a:lnTo>
                    <a:pt x="457" y="234"/>
                  </a:lnTo>
                  <a:lnTo>
                    <a:pt x="457" y="234"/>
                  </a:lnTo>
                  <a:lnTo>
                    <a:pt x="457" y="236"/>
                  </a:lnTo>
                  <a:lnTo>
                    <a:pt x="457" y="236"/>
                  </a:lnTo>
                  <a:lnTo>
                    <a:pt x="457" y="234"/>
                  </a:lnTo>
                  <a:lnTo>
                    <a:pt x="455" y="236"/>
                  </a:lnTo>
                  <a:lnTo>
                    <a:pt x="452" y="236"/>
                  </a:lnTo>
                  <a:lnTo>
                    <a:pt x="452" y="236"/>
                  </a:lnTo>
                  <a:lnTo>
                    <a:pt x="448" y="236"/>
                  </a:lnTo>
                  <a:lnTo>
                    <a:pt x="443" y="234"/>
                  </a:lnTo>
                  <a:lnTo>
                    <a:pt x="440" y="234"/>
                  </a:lnTo>
                  <a:lnTo>
                    <a:pt x="440" y="234"/>
                  </a:lnTo>
                  <a:lnTo>
                    <a:pt x="440" y="234"/>
                  </a:lnTo>
                  <a:lnTo>
                    <a:pt x="440" y="234"/>
                  </a:lnTo>
                  <a:lnTo>
                    <a:pt x="440" y="234"/>
                  </a:lnTo>
                  <a:lnTo>
                    <a:pt x="440" y="234"/>
                  </a:lnTo>
                  <a:lnTo>
                    <a:pt x="438" y="236"/>
                  </a:lnTo>
                  <a:lnTo>
                    <a:pt x="438" y="236"/>
                  </a:lnTo>
                  <a:lnTo>
                    <a:pt x="438" y="236"/>
                  </a:lnTo>
                  <a:lnTo>
                    <a:pt x="436" y="236"/>
                  </a:lnTo>
                  <a:lnTo>
                    <a:pt x="436" y="236"/>
                  </a:lnTo>
                  <a:lnTo>
                    <a:pt x="433" y="236"/>
                  </a:lnTo>
                  <a:lnTo>
                    <a:pt x="431" y="236"/>
                  </a:lnTo>
                  <a:lnTo>
                    <a:pt x="431" y="236"/>
                  </a:lnTo>
                  <a:lnTo>
                    <a:pt x="429" y="236"/>
                  </a:lnTo>
                  <a:lnTo>
                    <a:pt x="429" y="236"/>
                  </a:lnTo>
                  <a:lnTo>
                    <a:pt x="429" y="236"/>
                  </a:lnTo>
                  <a:lnTo>
                    <a:pt x="429" y="236"/>
                  </a:lnTo>
                  <a:lnTo>
                    <a:pt x="429" y="236"/>
                  </a:lnTo>
                  <a:lnTo>
                    <a:pt x="426" y="236"/>
                  </a:lnTo>
                  <a:lnTo>
                    <a:pt x="424" y="236"/>
                  </a:lnTo>
                  <a:lnTo>
                    <a:pt x="424" y="236"/>
                  </a:lnTo>
                  <a:lnTo>
                    <a:pt x="424" y="236"/>
                  </a:lnTo>
                  <a:lnTo>
                    <a:pt x="422" y="236"/>
                  </a:lnTo>
                  <a:lnTo>
                    <a:pt x="422" y="236"/>
                  </a:lnTo>
                  <a:lnTo>
                    <a:pt x="419" y="236"/>
                  </a:lnTo>
                  <a:lnTo>
                    <a:pt x="419" y="234"/>
                  </a:lnTo>
                  <a:lnTo>
                    <a:pt x="419" y="234"/>
                  </a:lnTo>
                  <a:lnTo>
                    <a:pt x="419" y="236"/>
                  </a:lnTo>
                  <a:lnTo>
                    <a:pt x="419" y="236"/>
                  </a:lnTo>
                  <a:lnTo>
                    <a:pt x="419" y="236"/>
                  </a:lnTo>
                  <a:lnTo>
                    <a:pt x="419" y="236"/>
                  </a:lnTo>
                  <a:lnTo>
                    <a:pt x="417" y="236"/>
                  </a:lnTo>
                  <a:lnTo>
                    <a:pt x="419" y="239"/>
                  </a:lnTo>
                  <a:lnTo>
                    <a:pt x="419" y="239"/>
                  </a:lnTo>
                  <a:lnTo>
                    <a:pt x="419" y="241"/>
                  </a:lnTo>
                  <a:lnTo>
                    <a:pt x="419" y="241"/>
                  </a:lnTo>
                  <a:lnTo>
                    <a:pt x="419" y="241"/>
                  </a:lnTo>
                  <a:lnTo>
                    <a:pt x="419" y="241"/>
                  </a:lnTo>
                  <a:lnTo>
                    <a:pt x="422" y="241"/>
                  </a:lnTo>
                  <a:lnTo>
                    <a:pt x="422" y="241"/>
                  </a:lnTo>
                  <a:lnTo>
                    <a:pt x="422" y="241"/>
                  </a:lnTo>
                  <a:lnTo>
                    <a:pt x="422" y="241"/>
                  </a:lnTo>
                  <a:lnTo>
                    <a:pt x="422" y="241"/>
                  </a:lnTo>
                  <a:lnTo>
                    <a:pt x="424" y="239"/>
                  </a:lnTo>
                  <a:lnTo>
                    <a:pt x="424" y="239"/>
                  </a:lnTo>
                  <a:lnTo>
                    <a:pt x="429" y="239"/>
                  </a:lnTo>
                  <a:lnTo>
                    <a:pt x="429" y="239"/>
                  </a:lnTo>
                  <a:lnTo>
                    <a:pt x="429" y="239"/>
                  </a:lnTo>
                  <a:lnTo>
                    <a:pt x="429" y="239"/>
                  </a:lnTo>
                  <a:lnTo>
                    <a:pt x="429" y="239"/>
                  </a:lnTo>
                  <a:lnTo>
                    <a:pt x="431" y="239"/>
                  </a:lnTo>
                  <a:lnTo>
                    <a:pt x="429" y="239"/>
                  </a:lnTo>
                  <a:lnTo>
                    <a:pt x="429" y="239"/>
                  </a:lnTo>
                  <a:lnTo>
                    <a:pt x="431" y="239"/>
                  </a:lnTo>
                  <a:lnTo>
                    <a:pt x="433" y="239"/>
                  </a:lnTo>
                  <a:lnTo>
                    <a:pt x="433" y="239"/>
                  </a:lnTo>
                  <a:lnTo>
                    <a:pt x="436" y="241"/>
                  </a:lnTo>
                  <a:lnTo>
                    <a:pt x="436" y="241"/>
                  </a:lnTo>
                  <a:lnTo>
                    <a:pt x="438" y="241"/>
                  </a:lnTo>
                  <a:lnTo>
                    <a:pt x="440" y="241"/>
                  </a:lnTo>
                  <a:lnTo>
                    <a:pt x="443" y="241"/>
                  </a:lnTo>
                  <a:lnTo>
                    <a:pt x="443" y="244"/>
                  </a:lnTo>
                  <a:lnTo>
                    <a:pt x="443" y="244"/>
                  </a:lnTo>
                  <a:lnTo>
                    <a:pt x="445" y="244"/>
                  </a:lnTo>
                  <a:lnTo>
                    <a:pt x="445" y="244"/>
                  </a:lnTo>
                  <a:lnTo>
                    <a:pt x="448" y="244"/>
                  </a:lnTo>
                  <a:lnTo>
                    <a:pt x="445" y="244"/>
                  </a:lnTo>
                  <a:lnTo>
                    <a:pt x="440" y="246"/>
                  </a:lnTo>
                  <a:lnTo>
                    <a:pt x="438" y="246"/>
                  </a:lnTo>
                  <a:lnTo>
                    <a:pt x="436" y="246"/>
                  </a:lnTo>
                  <a:lnTo>
                    <a:pt x="436" y="246"/>
                  </a:lnTo>
                  <a:lnTo>
                    <a:pt x="433" y="246"/>
                  </a:lnTo>
                  <a:lnTo>
                    <a:pt x="431" y="246"/>
                  </a:lnTo>
                  <a:lnTo>
                    <a:pt x="431" y="246"/>
                  </a:lnTo>
                  <a:lnTo>
                    <a:pt x="429" y="246"/>
                  </a:lnTo>
                  <a:lnTo>
                    <a:pt x="429" y="246"/>
                  </a:lnTo>
                  <a:lnTo>
                    <a:pt x="426" y="244"/>
                  </a:lnTo>
                  <a:lnTo>
                    <a:pt x="426" y="244"/>
                  </a:lnTo>
                  <a:lnTo>
                    <a:pt x="424" y="244"/>
                  </a:lnTo>
                  <a:lnTo>
                    <a:pt x="424" y="244"/>
                  </a:lnTo>
                  <a:lnTo>
                    <a:pt x="424" y="244"/>
                  </a:lnTo>
                  <a:lnTo>
                    <a:pt x="422" y="244"/>
                  </a:lnTo>
                  <a:lnTo>
                    <a:pt x="422" y="246"/>
                  </a:lnTo>
                  <a:lnTo>
                    <a:pt x="422" y="246"/>
                  </a:lnTo>
                  <a:lnTo>
                    <a:pt x="419" y="246"/>
                  </a:lnTo>
                  <a:lnTo>
                    <a:pt x="417" y="248"/>
                  </a:lnTo>
                  <a:lnTo>
                    <a:pt x="417" y="248"/>
                  </a:lnTo>
                  <a:lnTo>
                    <a:pt x="417" y="248"/>
                  </a:lnTo>
                  <a:lnTo>
                    <a:pt x="414" y="251"/>
                  </a:lnTo>
                  <a:lnTo>
                    <a:pt x="414" y="251"/>
                  </a:lnTo>
                  <a:lnTo>
                    <a:pt x="414" y="251"/>
                  </a:lnTo>
                  <a:lnTo>
                    <a:pt x="414" y="251"/>
                  </a:lnTo>
                  <a:lnTo>
                    <a:pt x="414" y="248"/>
                  </a:lnTo>
                  <a:lnTo>
                    <a:pt x="414" y="248"/>
                  </a:lnTo>
                  <a:lnTo>
                    <a:pt x="414" y="248"/>
                  </a:lnTo>
                  <a:lnTo>
                    <a:pt x="412" y="248"/>
                  </a:lnTo>
                  <a:lnTo>
                    <a:pt x="412" y="248"/>
                  </a:lnTo>
                  <a:lnTo>
                    <a:pt x="414" y="248"/>
                  </a:lnTo>
                  <a:lnTo>
                    <a:pt x="414" y="248"/>
                  </a:lnTo>
                  <a:lnTo>
                    <a:pt x="414" y="251"/>
                  </a:lnTo>
                  <a:lnTo>
                    <a:pt x="414" y="251"/>
                  </a:lnTo>
                  <a:lnTo>
                    <a:pt x="414" y="251"/>
                  </a:lnTo>
                  <a:lnTo>
                    <a:pt x="412" y="251"/>
                  </a:lnTo>
                  <a:lnTo>
                    <a:pt x="412" y="251"/>
                  </a:lnTo>
                  <a:lnTo>
                    <a:pt x="412" y="251"/>
                  </a:lnTo>
                  <a:lnTo>
                    <a:pt x="410" y="251"/>
                  </a:lnTo>
                  <a:lnTo>
                    <a:pt x="410" y="251"/>
                  </a:lnTo>
                  <a:lnTo>
                    <a:pt x="410" y="251"/>
                  </a:lnTo>
                  <a:lnTo>
                    <a:pt x="410" y="251"/>
                  </a:lnTo>
                  <a:lnTo>
                    <a:pt x="412" y="253"/>
                  </a:lnTo>
                  <a:lnTo>
                    <a:pt x="412" y="253"/>
                  </a:lnTo>
                  <a:lnTo>
                    <a:pt x="414" y="251"/>
                  </a:lnTo>
                  <a:lnTo>
                    <a:pt x="414" y="251"/>
                  </a:lnTo>
                  <a:lnTo>
                    <a:pt x="414" y="253"/>
                  </a:lnTo>
                  <a:lnTo>
                    <a:pt x="414" y="253"/>
                  </a:lnTo>
                  <a:lnTo>
                    <a:pt x="414" y="253"/>
                  </a:lnTo>
                  <a:lnTo>
                    <a:pt x="412" y="253"/>
                  </a:lnTo>
                  <a:lnTo>
                    <a:pt x="412" y="253"/>
                  </a:lnTo>
                  <a:lnTo>
                    <a:pt x="410" y="255"/>
                  </a:lnTo>
                  <a:lnTo>
                    <a:pt x="410" y="255"/>
                  </a:lnTo>
                  <a:lnTo>
                    <a:pt x="410" y="255"/>
                  </a:lnTo>
                  <a:lnTo>
                    <a:pt x="407" y="255"/>
                  </a:lnTo>
                  <a:lnTo>
                    <a:pt x="407" y="255"/>
                  </a:lnTo>
                  <a:lnTo>
                    <a:pt x="407" y="255"/>
                  </a:lnTo>
                  <a:lnTo>
                    <a:pt x="407" y="255"/>
                  </a:lnTo>
                  <a:lnTo>
                    <a:pt x="407" y="255"/>
                  </a:lnTo>
                  <a:lnTo>
                    <a:pt x="405" y="255"/>
                  </a:lnTo>
                  <a:lnTo>
                    <a:pt x="405" y="255"/>
                  </a:lnTo>
                  <a:lnTo>
                    <a:pt x="405" y="255"/>
                  </a:lnTo>
                  <a:lnTo>
                    <a:pt x="405" y="255"/>
                  </a:lnTo>
                  <a:lnTo>
                    <a:pt x="405" y="255"/>
                  </a:lnTo>
                  <a:lnTo>
                    <a:pt x="405" y="255"/>
                  </a:lnTo>
                  <a:lnTo>
                    <a:pt x="405" y="253"/>
                  </a:lnTo>
                  <a:lnTo>
                    <a:pt x="405" y="253"/>
                  </a:lnTo>
                  <a:lnTo>
                    <a:pt x="403" y="255"/>
                  </a:lnTo>
                  <a:lnTo>
                    <a:pt x="403" y="255"/>
                  </a:lnTo>
                  <a:lnTo>
                    <a:pt x="400" y="255"/>
                  </a:lnTo>
                  <a:lnTo>
                    <a:pt x="400" y="255"/>
                  </a:lnTo>
                  <a:lnTo>
                    <a:pt x="400" y="258"/>
                  </a:lnTo>
                  <a:lnTo>
                    <a:pt x="400" y="258"/>
                  </a:lnTo>
                  <a:lnTo>
                    <a:pt x="400" y="258"/>
                  </a:lnTo>
                  <a:lnTo>
                    <a:pt x="400" y="258"/>
                  </a:lnTo>
                  <a:lnTo>
                    <a:pt x="400" y="258"/>
                  </a:lnTo>
                  <a:lnTo>
                    <a:pt x="400" y="258"/>
                  </a:lnTo>
                  <a:lnTo>
                    <a:pt x="400" y="255"/>
                  </a:lnTo>
                  <a:lnTo>
                    <a:pt x="400" y="255"/>
                  </a:lnTo>
                  <a:lnTo>
                    <a:pt x="400" y="255"/>
                  </a:lnTo>
                  <a:lnTo>
                    <a:pt x="398" y="255"/>
                  </a:lnTo>
                  <a:lnTo>
                    <a:pt x="398" y="255"/>
                  </a:lnTo>
                  <a:lnTo>
                    <a:pt x="398" y="255"/>
                  </a:lnTo>
                  <a:lnTo>
                    <a:pt x="398" y="258"/>
                  </a:lnTo>
                  <a:lnTo>
                    <a:pt x="398" y="258"/>
                  </a:lnTo>
                  <a:lnTo>
                    <a:pt x="398" y="260"/>
                  </a:lnTo>
                  <a:lnTo>
                    <a:pt x="398" y="260"/>
                  </a:lnTo>
                  <a:lnTo>
                    <a:pt x="398" y="260"/>
                  </a:lnTo>
                  <a:lnTo>
                    <a:pt x="395" y="262"/>
                  </a:lnTo>
                  <a:lnTo>
                    <a:pt x="393" y="262"/>
                  </a:lnTo>
                  <a:lnTo>
                    <a:pt x="391" y="262"/>
                  </a:lnTo>
                  <a:lnTo>
                    <a:pt x="388" y="262"/>
                  </a:lnTo>
                  <a:lnTo>
                    <a:pt x="388" y="262"/>
                  </a:lnTo>
                  <a:lnTo>
                    <a:pt x="386" y="262"/>
                  </a:lnTo>
                  <a:lnTo>
                    <a:pt x="386" y="262"/>
                  </a:lnTo>
                  <a:lnTo>
                    <a:pt x="384" y="262"/>
                  </a:lnTo>
                  <a:lnTo>
                    <a:pt x="384" y="265"/>
                  </a:lnTo>
                  <a:lnTo>
                    <a:pt x="381" y="265"/>
                  </a:lnTo>
                  <a:lnTo>
                    <a:pt x="381" y="265"/>
                  </a:lnTo>
                  <a:lnTo>
                    <a:pt x="379" y="265"/>
                  </a:lnTo>
                  <a:lnTo>
                    <a:pt x="379" y="262"/>
                  </a:lnTo>
                  <a:lnTo>
                    <a:pt x="379" y="262"/>
                  </a:lnTo>
                  <a:lnTo>
                    <a:pt x="377" y="262"/>
                  </a:lnTo>
                  <a:lnTo>
                    <a:pt x="379" y="262"/>
                  </a:lnTo>
                  <a:lnTo>
                    <a:pt x="381" y="262"/>
                  </a:lnTo>
                  <a:lnTo>
                    <a:pt x="381" y="262"/>
                  </a:lnTo>
                  <a:lnTo>
                    <a:pt x="381" y="262"/>
                  </a:lnTo>
                  <a:lnTo>
                    <a:pt x="379" y="262"/>
                  </a:lnTo>
                  <a:lnTo>
                    <a:pt x="379" y="262"/>
                  </a:lnTo>
                  <a:lnTo>
                    <a:pt x="372" y="260"/>
                  </a:lnTo>
                  <a:lnTo>
                    <a:pt x="365" y="260"/>
                  </a:lnTo>
                  <a:lnTo>
                    <a:pt x="360" y="258"/>
                  </a:lnTo>
                  <a:lnTo>
                    <a:pt x="346" y="251"/>
                  </a:lnTo>
                  <a:lnTo>
                    <a:pt x="346" y="253"/>
                  </a:lnTo>
                  <a:lnTo>
                    <a:pt x="350" y="255"/>
                  </a:lnTo>
                  <a:lnTo>
                    <a:pt x="353" y="255"/>
                  </a:lnTo>
                  <a:lnTo>
                    <a:pt x="350" y="255"/>
                  </a:lnTo>
                  <a:lnTo>
                    <a:pt x="348" y="255"/>
                  </a:lnTo>
                  <a:lnTo>
                    <a:pt x="348" y="255"/>
                  </a:lnTo>
                  <a:lnTo>
                    <a:pt x="346" y="253"/>
                  </a:lnTo>
                  <a:lnTo>
                    <a:pt x="343" y="253"/>
                  </a:lnTo>
                  <a:lnTo>
                    <a:pt x="343" y="253"/>
                  </a:lnTo>
                  <a:lnTo>
                    <a:pt x="343" y="251"/>
                  </a:lnTo>
                  <a:lnTo>
                    <a:pt x="343" y="251"/>
                  </a:lnTo>
                  <a:lnTo>
                    <a:pt x="343" y="251"/>
                  </a:lnTo>
                  <a:lnTo>
                    <a:pt x="343" y="251"/>
                  </a:lnTo>
                  <a:lnTo>
                    <a:pt x="343" y="251"/>
                  </a:lnTo>
                  <a:lnTo>
                    <a:pt x="343" y="251"/>
                  </a:lnTo>
                  <a:lnTo>
                    <a:pt x="346" y="251"/>
                  </a:lnTo>
                  <a:lnTo>
                    <a:pt x="341" y="251"/>
                  </a:lnTo>
                  <a:lnTo>
                    <a:pt x="341" y="248"/>
                  </a:lnTo>
                  <a:lnTo>
                    <a:pt x="339" y="248"/>
                  </a:lnTo>
                  <a:lnTo>
                    <a:pt x="339" y="248"/>
                  </a:lnTo>
                  <a:lnTo>
                    <a:pt x="336" y="244"/>
                  </a:lnTo>
                  <a:lnTo>
                    <a:pt x="334" y="244"/>
                  </a:lnTo>
                  <a:lnTo>
                    <a:pt x="334" y="244"/>
                  </a:lnTo>
                  <a:lnTo>
                    <a:pt x="334" y="241"/>
                  </a:lnTo>
                  <a:lnTo>
                    <a:pt x="334" y="241"/>
                  </a:lnTo>
                  <a:lnTo>
                    <a:pt x="334" y="241"/>
                  </a:lnTo>
                  <a:lnTo>
                    <a:pt x="336" y="241"/>
                  </a:lnTo>
                  <a:lnTo>
                    <a:pt x="336" y="241"/>
                  </a:lnTo>
                  <a:lnTo>
                    <a:pt x="339" y="239"/>
                  </a:lnTo>
                  <a:lnTo>
                    <a:pt x="336" y="239"/>
                  </a:lnTo>
                  <a:lnTo>
                    <a:pt x="334" y="239"/>
                  </a:lnTo>
                  <a:lnTo>
                    <a:pt x="334" y="239"/>
                  </a:lnTo>
                  <a:lnTo>
                    <a:pt x="332" y="236"/>
                  </a:lnTo>
                  <a:lnTo>
                    <a:pt x="329" y="236"/>
                  </a:lnTo>
                  <a:lnTo>
                    <a:pt x="327" y="236"/>
                  </a:lnTo>
                  <a:lnTo>
                    <a:pt x="327" y="236"/>
                  </a:lnTo>
                  <a:lnTo>
                    <a:pt x="324" y="236"/>
                  </a:lnTo>
                  <a:lnTo>
                    <a:pt x="324" y="236"/>
                  </a:lnTo>
                  <a:lnTo>
                    <a:pt x="324" y="239"/>
                  </a:lnTo>
                  <a:lnTo>
                    <a:pt x="324" y="239"/>
                  </a:lnTo>
                  <a:lnTo>
                    <a:pt x="322" y="236"/>
                  </a:lnTo>
                  <a:lnTo>
                    <a:pt x="320" y="236"/>
                  </a:lnTo>
                  <a:lnTo>
                    <a:pt x="320" y="236"/>
                  </a:lnTo>
                  <a:lnTo>
                    <a:pt x="315" y="236"/>
                  </a:lnTo>
                  <a:lnTo>
                    <a:pt x="303" y="236"/>
                  </a:lnTo>
                  <a:lnTo>
                    <a:pt x="298" y="239"/>
                  </a:lnTo>
                  <a:lnTo>
                    <a:pt x="294" y="239"/>
                  </a:lnTo>
                  <a:lnTo>
                    <a:pt x="291" y="239"/>
                  </a:lnTo>
                  <a:lnTo>
                    <a:pt x="291" y="239"/>
                  </a:lnTo>
                  <a:lnTo>
                    <a:pt x="289" y="239"/>
                  </a:lnTo>
                  <a:lnTo>
                    <a:pt x="287" y="241"/>
                  </a:lnTo>
                  <a:lnTo>
                    <a:pt x="282" y="241"/>
                  </a:lnTo>
                  <a:lnTo>
                    <a:pt x="279" y="241"/>
                  </a:lnTo>
                  <a:lnTo>
                    <a:pt x="272" y="241"/>
                  </a:lnTo>
                  <a:lnTo>
                    <a:pt x="268" y="241"/>
                  </a:lnTo>
                  <a:lnTo>
                    <a:pt x="263" y="244"/>
                  </a:lnTo>
                  <a:lnTo>
                    <a:pt x="258" y="244"/>
                  </a:lnTo>
                  <a:lnTo>
                    <a:pt x="256" y="244"/>
                  </a:lnTo>
                  <a:lnTo>
                    <a:pt x="256" y="244"/>
                  </a:lnTo>
                  <a:lnTo>
                    <a:pt x="253" y="244"/>
                  </a:lnTo>
                  <a:lnTo>
                    <a:pt x="253" y="246"/>
                  </a:lnTo>
                  <a:lnTo>
                    <a:pt x="253" y="246"/>
                  </a:lnTo>
                  <a:lnTo>
                    <a:pt x="253" y="246"/>
                  </a:lnTo>
                  <a:lnTo>
                    <a:pt x="253" y="244"/>
                  </a:lnTo>
                  <a:lnTo>
                    <a:pt x="253" y="244"/>
                  </a:lnTo>
                  <a:lnTo>
                    <a:pt x="253" y="244"/>
                  </a:lnTo>
                  <a:lnTo>
                    <a:pt x="253" y="244"/>
                  </a:lnTo>
                  <a:lnTo>
                    <a:pt x="251" y="244"/>
                  </a:lnTo>
                  <a:lnTo>
                    <a:pt x="251" y="244"/>
                  </a:lnTo>
                  <a:lnTo>
                    <a:pt x="251" y="244"/>
                  </a:lnTo>
                  <a:lnTo>
                    <a:pt x="249" y="244"/>
                  </a:lnTo>
                  <a:lnTo>
                    <a:pt x="249" y="244"/>
                  </a:lnTo>
                  <a:lnTo>
                    <a:pt x="246" y="244"/>
                  </a:lnTo>
                  <a:lnTo>
                    <a:pt x="242" y="244"/>
                  </a:lnTo>
                  <a:lnTo>
                    <a:pt x="239" y="244"/>
                  </a:lnTo>
                  <a:lnTo>
                    <a:pt x="239" y="241"/>
                  </a:lnTo>
                  <a:lnTo>
                    <a:pt x="237" y="239"/>
                  </a:lnTo>
                  <a:lnTo>
                    <a:pt x="234" y="236"/>
                  </a:lnTo>
                  <a:lnTo>
                    <a:pt x="232" y="232"/>
                  </a:lnTo>
                  <a:lnTo>
                    <a:pt x="232" y="229"/>
                  </a:lnTo>
                  <a:lnTo>
                    <a:pt x="232" y="227"/>
                  </a:lnTo>
                  <a:lnTo>
                    <a:pt x="232" y="227"/>
                  </a:lnTo>
                  <a:lnTo>
                    <a:pt x="234" y="227"/>
                  </a:lnTo>
                  <a:lnTo>
                    <a:pt x="234" y="227"/>
                  </a:lnTo>
                  <a:lnTo>
                    <a:pt x="237" y="227"/>
                  </a:lnTo>
                  <a:lnTo>
                    <a:pt x="237" y="225"/>
                  </a:lnTo>
                  <a:lnTo>
                    <a:pt x="237" y="225"/>
                  </a:lnTo>
                  <a:lnTo>
                    <a:pt x="232" y="225"/>
                  </a:lnTo>
                  <a:lnTo>
                    <a:pt x="230" y="225"/>
                  </a:lnTo>
                  <a:lnTo>
                    <a:pt x="230" y="222"/>
                  </a:lnTo>
                  <a:lnTo>
                    <a:pt x="232" y="222"/>
                  </a:lnTo>
                  <a:lnTo>
                    <a:pt x="232" y="222"/>
                  </a:lnTo>
                  <a:lnTo>
                    <a:pt x="232" y="222"/>
                  </a:lnTo>
                  <a:lnTo>
                    <a:pt x="232" y="222"/>
                  </a:lnTo>
                  <a:lnTo>
                    <a:pt x="234" y="222"/>
                  </a:lnTo>
                  <a:lnTo>
                    <a:pt x="234" y="225"/>
                  </a:lnTo>
                  <a:lnTo>
                    <a:pt x="234" y="225"/>
                  </a:lnTo>
                  <a:lnTo>
                    <a:pt x="234" y="222"/>
                  </a:lnTo>
                  <a:lnTo>
                    <a:pt x="234" y="222"/>
                  </a:lnTo>
                  <a:lnTo>
                    <a:pt x="232" y="218"/>
                  </a:lnTo>
                  <a:lnTo>
                    <a:pt x="230" y="213"/>
                  </a:lnTo>
                  <a:lnTo>
                    <a:pt x="230" y="213"/>
                  </a:lnTo>
                  <a:lnTo>
                    <a:pt x="230" y="213"/>
                  </a:lnTo>
                  <a:lnTo>
                    <a:pt x="230" y="210"/>
                  </a:lnTo>
                  <a:lnTo>
                    <a:pt x="230" y="210"/>
                  </a:lnTo>
                  <a:lnTo>
                    <a:pt x="230" y="210"/>
                  </a:lnTo>
                  <a:lnTo>
                    <a:pt x="230" y="210"/>
                  </a:lnTo>
                  <a:lnTo>
                    <a:pt x="230" y="210"/>
                  </a:lnTo>
                  <a:lnTo>
                    <a:pt x="230" y="210"/>
                  </a:lnTo>
                  <a:lnTo>
                    <a:pt x="227" y="210"/>
                  </a:lnTo>
                  <a:lnTo>
                    <a:pt x="225" y="210"/>
                  </a:lnTo>
                  <a:lnTo>
                    <a:pt x="225" y="210"/>
                  </a:lnTo>
                  <a:lnTo>
                    <a:pt x="225" y="208"/>
                  </a:lnTo>
                  <a:lnTo>
                    <a:pt x="225" y="208"/>
                  </a:lnTo>
                  <a:lnTo>
                    <a:pt x="223" y="208"/>
                  </a:lnTo>
                  <a:lnTo>
                    <a:pt x="220" y="206"/>
                  </a:lnTo>
                  <a:lnTo>
                    <a:pt x="218" y="206"/>
                  </a:lnTo>
                  <a:lnTo>
                    <a:pt x="218" y="203"/>
                  </a:lnTo>
                  <a:lnTo>
                    <a:pt x="218" y="203"/>
                  </a:lnTo>
                  <a:lnTo>
                    <a:pt x="215" y="203"/>
                  </a:lnTo>
                  <a:lnTo>
                    <a:pt x="215" y="203"/>
                  </a:lnTo>
                  <a:lnTo>
                    <a:pt x="215" y="203"/>
                  </a:lnTo>
                  <a:lnTo>
                    <a:pt x="215" y="203"/>
                  </a:lnTo>
                  <a:lnTo>
                    <a:pt x="215" y="203"/>
                  </a:lnTo>
                  <a:lnTo>
                    <a:pt x="213" y="203"/>
                  </a:lnTo>
                  <a:lnTo>
                    <a:pt x="213" y="201"/>
                  </a:lnTo>
                  <a:lnTo>
                    <a:pt x="211" y="201"/>
                  </a:lnTo>
                  <a:lnTo>
                    <a:pt x="211" y="199"/>
                  </a:lnTo>
                  <a:lnTo>
                    <a:pt x="208" y="199"/>
                  </a:lnTo>
                  <a:lnTo>
                    <a:pt x="208" y="199"/>
                  </a:lnTo>
                  <a:lnTo>
                    <a:pt x="201" y="199"/>
                  </a:lnTo>
                  <a:lnTo>
                    <a:pt x="199" y="199"/>
                  </a:lnTo>
                  <a:lnTo>
                    <a:pt x="199" y="199"/>
                  </a:lnTo>
                  <a:lnTo>
                    <a:pt x="197" y="199"/>
                  </a:lnTo>
                  <a:lnTo>
                    <a:pt x="197" y="196"/>
                  </a:lnTo>
                  <a:lnTo>
                    <a:pt x="197" y="196"/>
                  </a:lnTo>
                  <a:lnTo>
                    <a:pt x="197" y="196"/>
                  </a:lnTo>
                  <a:lnTo>
                    <a:pt x="194" y="196"/>
                  </a:lnTo>
                  <a:lnTo>
                    <a:pt x="192" y="196"/>
                  </a:lnTo>
                  <a:lnTo>
                    <a:pt x="192" y="196"/>
                  </a:lnTo>
                  <a:lnTo>
                    <a:pt x="192" y="196"/>
                  </a:lnTo>
                  <a:lnTo>
                    <a:pt x="189" y="194"/>
                  </a:lnTo>
                  <a:lnTo>
                    <a:pt x="189" y="194"/>
                  </a:lnTo>
                  <a:lnTo>
                    <a:pt x="189" y="194"/>
                  </a:lnTo>
                  <a:lnTo>
                    <a:pt x="187" y="196"/>
                  </a:lnTo>
                  <a:lnTo>
                    <a:pt x="187" y="196"/>
                  </a:lnTo>
                  <a:lnTo>
                    <a:pt x="185" y="196"/>
                  </a:lnTo>
                  <a:lnTo>
                    <a:pt x="182" y="196"/>
                  </a:lnTo>
                  <a:lnTo>
                    <a:pt x="178" y="196"/>
                  </a:lnTo>
                  <a:lnTo>
                    <a:pt x="178" y="196"/>
                  </a:lnTo>
                  <a:lnTo>
                    <a:pt x="175" y="199"/>
                  </a:lnTo>
                  <a:lnTo>
                    <a:pt x="175" y="199"/>
                  </a:lnTo>
                  <a:lnTo>
                    <a:pt x="173" y="199"/>
                  </a:lnTo>
                  <a:lnTo>
                    <a:pt x="170" y="196"/>
                  </a:lnTo>
                  <a:lnTo>
                    <a:pt x="170" y="194"/>
                  </a:lnTo>
                  <a:lnTo>
                    <a:pt x="168" y="189"/>
                  </a:lnTo>
                  <a:lnTo>
                    <a:pt x="163" y="182"/>
                  </a:lnTo>
                  <a:lnTo>
                    <a:pt x="163" y="180"/>
                  </a:lnTo>
                  <a:lnTo>
                    <a:pt x="163" y="177"/>
                  </a:lnTo>
                  <a:lnTo>
                    <a:pt x="163" y="175"/>
                  </a:lnTo>
                  <a:lnTo>
                    <a:pt x="163" y="173"/>
                  </a:lnTo>
                  <a:lnTo>
                    <a:pt x="159" y="165"/>
                  </a:lnTo>
                  <a:lnTo>
                    <a:pt x="159" y="165"/>
                  </a:lnTo>
                  <a:lnTo>
                    <a:pt x="156" y="165"/>
                  </a:lnTo>
                  <a:lnTo>
                    <a:pt x="156" y="163"/>
                  </a:lnTo>
                  <a:lnTo>
                    <a:pt x="154" y="163"/>
                  </a:lnTo>
                  <a:lnTo>
                    <a:pt x="154" y="163"/>
                  </a:lnTo>
                  <a:lnTo>
                    <a:pt x="154" y="165"/>
                  </a:lnTo>
                  <a:lnTo>
                    <a:pt x="149" y="168"/>
                  </a:lnTo>
                  <a:lnTo>
                    <a:pt x="149" y="168"/>
                  </a:lnTo>
                  <a:lnTo>
                    <a:pt x="149" y="168"/>
                  </a:lnTo>
                  <a:lnTo>
                    <a:pt x="147" y="168"/>
                  </a:lnTo>
                  <a:lnTo>
                    <a:pt x="147" y="168"/>
                  </a:lnTo>
                  <a:lnTo>
                    <a:pt x="147" y="170"/>
                  </a:lnTo>
                  <a:lnTo>
                    <a:pt x="147" y="170"/>
                  </a:lnTo>
                  <a:lnTo>
                    <a:pt x="144" y="170"/>
                  </a:lnTo>
                  <a:lnTo>
                    <a:pt x="144" y="173"/>
                  </a:lnTo>
                  <a:lnTo>
                    <a:pt x="144" y="173"/>
                  </a:lnTo>
                  <a:lnTo>
                    <a:pt x="144" y="175"/>
                  </a:lnTo>
                  <a:lnTo>
                    <a:pt x="142" y="175"/>
                  </a:lnTo>
                  <a:lnTo>
                    <a:pt x="142" y="177"/>
                  </a:lnTo>
                  <a:lnTo>
                    <a:pt x="142" y="177"/>
                  </a:lnTo>
                  <a:lnTo>
                    <a:pt x="142" y="180"/>
                  </a:lnTo>
                  <a:lnTo>
                    <a:pt x="142" y="180"/>
                  </a:lnTo>
                  <a:lnTo>
                    <a:pt x="142" y="180"/>
                  </a:lnTo>
                  <a:lnTo>
                    <a:pt x="142" y="180"/>
                  </a:lnTo>
                  <a:lnTo>
                    <a:pt x="142" y="180"/>
                  </a:lnTo>
                  <a:lnTo>
                    <a:pt x="142" y="182"/>
                  </a:lnTo>
                  <a:lnTo>
                    <a:pt x="142" y="182"/>
                  </a:lnTo>
                  <a:lnTo>
                    <a:pt x="142" y="182"/>
                  </a:lnTo>
                  <a:lnTo>
                    <a:pt x="144" y="182"/>
                  </a:lnTo>
                  <a:lnTo>
                    <a:pt x="144" y="184"/>
                  </a:lnTo>
                  <a:lnTo>
                    <a:pt x="144" y="184"/>
                  </a:lnTo>
                  <a:lnTo>
                    <a:pt x="144" y="184"/>
                  </a:lnTo>
                  <a:lnTo>
                    <a:pt x="144" y="184"/>
                  </a:lnTo>
                  <a:lnTo>
                    <a:pt x="144" y="182"/>
                  </a:lnTo>
                  <a:lnTo>
                    <a:pt x="147" y="184"/>
                  </a:lnTo>
                  <a:lnTo>
                    <a:pt x="147" y="184"/>
                  </a:lnTo>
                  <a:lnTo>
                    <a:pt x="147" y="184"/>
                  </a:lnTo>
                  <a:lnTo>
                    <a:pt x="147" y="184"/>
                  </a:lnTo>
                  <a:lnTo>
                    <a:pt x="147" y="184"/>
                  </a:lnTo>
                  <a:lnTo>
                    <a:pt x="144" y="184"/>
                  </a:lnTo>
                  <a:lnTo>
                    <a:pt x="144" y="184"/>
                  </a:lnTo>
                  <a:lnTo>
                    <a:pt x="144" y="184"/>
                  </a:lnTo>
                  <a:lnTo>
                    <a:pt x="144" y="187"/>
                  </a:lnTo>
                  <a:lnTo>
                    <a:pt x="147" y="187"/>
                  </a:lnTo>
                  <a:lnTo>
                    <a:pt x="147" y="187"/>
                  </a:lnTo>
                  <a:lnTo>
                    <a:pt x="147" y="187"/>
                  </a:lnTo>
                  <a:lnTo>
                    <a:pt x="147" y="187"/>
                  </a:lnTo>
                  <a:lnTo>
                    <a:pt x="147" y="187"/>
                  </a:lnTo>
                  <a:lnTo>
                    <a:pt x="147" y="189"/>
                  </a:lnTo>
                  <a:lnTo>
                    <a:pt x="147" y="189"/>
                  </a:lnTo>
                  <a:lnTo>
                    <a:pt x="144" y="189"/>
                  </a:lnTo>
                  <a:lnTo>
                    <a:pt x="144" y="189"/>
                  </a:lnTo>
                  <a:lnTo>
                    <a:pt x="144" y="192"/>
                  </a:lnTo>
                  <a:lnTo>
                    <a:pt x="147" y="192"/>
                  </a:lnTo>
                  <a:lnTo>
                    <a:pt x="147" y="192"/>
                  </a:lnTo>
                  <a:lnTo>
                    <a:pt x="149" y="192"/>
                  </a:lnTo>
                  <a:lnTo>
                    <a:pt x="151" y="189"/>
                  </a:lnTo>
                  <a:lnTo>
                    <a:pt x="154" y="189"/>
                  </a:lnTo>
                  <a:lnTo>
                    <a:pt x="154" y="189"/>
                  </a:lnTo>
                  <a:lnTo>
                    <a:pt x="154" y="189"/>
                  </a:lnTo>
                  <a:lnTo>
                    <a:pt x="156" y="189"/>
                  </a:lnTo>
                  <a:lnTo>
                    <a:pt x="156" y="189"/>
                  </a:lnTo>
                  <a:lnTo>
                    <a:pt x="159" y="189"/>
                  </a:lnTo>
                  <a:lnTo>
                    <a:pt x="159" y="189"/>
                  </a:lnTo>
                  <a:lnTo>
                    <a:pt x="159" y="189"/>
                  </a:lnTo>
                  <a:lnTo>
                    <a:pt x="161" y="189"/>
                  </a:lnTo>
                  <a:lnTo>
                    <a:pt x="161" y="189"/>
                  </a:lnTo>
                  <a:lnTo>
                    <a:pt x="161" y="187"/>
                  </a:lnTo>
                  <a:lnTo>
                    <a:pt x="161" y="187"/>
                  </a:lnTo>
                  <a:lnTo>
                    <a:pt x="163" y="187"/>
                  </a:lnTo>
                  <a:lnTo>
                    <a:pt x="163" y="187"/>
                  </a:lnTo>
                  <a:lnTo>
                    <a:pt x="163" y="189"/>
                  </a:lnTo>
                  <a:lnTo>
                    <a:pt x="163" y="189"/>
                  </a:lnTo>
                  <a:lnTo>
                    <a:pt x="163" y="187"/>
                  </a:lnTo>
                  <a:lnTo>
                    <a:pt x="163" y="187"/>
                  </a:lnTo>
                  <a:lnTo>
                    <a:pt x="166" y="189"/>
                  </a:lnTo>
                  <a:lnTo>
                    <a:pt x="166" y="192"/>
                  </a:lnTo>
                  <a:lnTo>
                    <a:pt x="166" y="194"/>
                  </a:lnTo>
                  <a:lnTo>
                    <a:pt x="166" y="194"/>
                  </a:lnTo>
                  <a:lnTo>
                    <a:pt x="166" y="194"/>
                  </a:lnTo>
                  <a:lnTo>
                    <a:pt x="168" y="196"/>
                  </a:lnTo>
                  <a:lnTo>
                    <a:pt x="168" y="196"/>
                  </a:lnTo>
                  <a:lnTo>
                    <a:pt x="166" y="199"/>
                  </a:lnTo>
                  <a:lnTo>
                    <a:pt x="166" y="199"/>
                  </a:lnTo>
                  <a:lnTo>
                    <a:pt x="166" y="199"/>
                  </a:lnTo>
                  <a:lnTo>
                    <a:pt x="163" y="201"/>
                  </a:lnTo>
                  <a:lnTo>
                    <a:pt x="163" y="201"/>
                  </a:lnTo>
                  <a:lnTo>
                    <a:pt x="161" y="199"/>
                  </a:lnTo>
                  <a:lnTo>
                    <a:pt x="159" y="199"/>
                  </a:lnTo>
                  <a:lnTo>
                    <a:pt x="159" y="199"/>
                  </a:lnTo>
                  <a:lnTo>
                    <a:pt x="159" y="196"/>
                  </a:lnTo>
                  <a:lnTo>
                    <a:pt x="156" y="196"/>
                  </a:lnTo>
                  <a:lnTo>
                    <a:pt x="156" y="196"/>
                  </a:lnTo>
                  <a:lnTo>
                    <a:pt x="156" y="196"/>
                  </a:lnTo>
                  <a:lnTo>
                    <a:pt x="156" y="196"/>
                  </a:lnTo>
                  <a:lnTo>
                    <a:pt x="156" y="196"/>
                  </a:lnTo>
                  <a:lnTo>
                    <a:pt x="156" y="196"/>
                  </a:lnTo>
                  <a:lnTo>
                    <a:pt x="156" y="196"/>
                  </a:lnTo>
                  <a:lnTo>
                    <a:pt x="156" y="196"/>
                  </a:lnTo>
                  <a:lnTo>
                    <a:pt x="154" y="196"/>
                  </a:lnTo>
                  <a:lnTo>
                    <a:pt x="154" y="196"/>
                  </a:lnTo>
                  <a:lnTo>
                    <a:pt x="154" y="196"/>
                  </a:lnTo>
                  <a:lnTo>
                    <a:pt x="154" y="194"/>
                  </a:lnTo>
                  <a:lnTo>
                    <a:pt x="151" y="194"/>
                  </a:lnTo>
                  <a:lnTo>
                    <a:pt x="149" y="194"/>
                  </a:lnTo>
                  <a:lnTo>
                    <a:pt x="149" y="194"/>
                  </a:lnTo>
                  <a:lnTo>
                    <a:pt x="149" y="194"/>
                  </a:lnTo>
                  <a:lnTo>
                    <a:pt x="149" y="194"/>
                  </a:lnTo>
                  <a:lnTo>
                    <a:pt x="151" y="194"/>
                  </a:lnTo>
                  <a:lnTo>
                    <a:pt x="151" y="194"/>
                  </a:lnTo>
                  <a:lnTo>
                    <a:pt x="151" y="194"/>
                  </a:lnTo>
                  <a:lnTo>
                    <a:pt x="151" y="194"/>
                  </a:lnTo>
                  <a:lnTo>
                    <a:pt x="149" y="194"/>
                  </a:lnTo>
                  <a:lnTo>
                    <a:pt x="149" y="196"/>
                  </a:lnTo>
                  <a:lnTo>
                    <a:pt x="149" y="196"/>
                  </a:lnTo>
                  <a:lnTo>
                    <a:pt x="151" y="196"/>
                  </a:lnTo>
                  <a:lnTo>
                    <a:pt x="154" y="196"/>
                  </a:lnTo>
                  <a:lnTo>
                    <a:pt x="154" y="196"/>
                  </a:lnTo>
                  <a:lnTo>
                    <a:pt x="156" y="196"/>
                  </a:lnTo>
                  <a:lnTo>
                    <a:pt x="154" y="196"/>
                  </a:lnTo>
                  <a:lnTo>
                    <a:pt x="154" y="196"/>
                  </a:lnTo>
                  <a:lnTo>
                    <a:pt x="154" y="196"/>
                  </a:lnTo>
                  <a:lnTo>
                    <a:pt x="154" y="196"/>
                  </a:lnTo>
                  <a:lnTo>
                    <a:pt x="154" y="199"/>
                  </a:lnTo>
                  <a:lnTo>
                    <a:pt x="154" y="199"/>
                  </a:lnTo>
                  <a:lnTo>
                    <a:pt x="154" y="199"/>
                  </a:lnTo>
                  <a:lnTo>
                    <a:pt x="154" y="199"/>
                  </a:lnTo>
                  <a:lnTo>
                    <a:pt x="154" y="199"/>
                  </a:lnTo>
                  <a:lnTo>
                    <a:pt x="154" y="199"/>
                  </a:lnTo>
                  <a:lnTo>
                    <a:pt x="154" y="199"/>
                  </a:lnTo>
                  <a:lnTo>
                    <a:pt x="154" y="199"/>
                  </a:lnTo>
                  <a:lnTo>
                    <a:pt x="154" y="199"/>
                  </a:lnTo>
                  <a:lnTo>
                    <a:pt x="154" y="199"/>
                  </a:lnTo>
                  <a:lnTo>
                    <a:pt x="151" y="199"/>
                  </a:lnTo>
                  <a:lnTo>
                    <a:pt x="151" y="199"/>
                  </a:lnTo>
                  <a:lnTo>
                    <a:pt x="151" y="199"/>
                  </a:lnTo>
                  <a:lnTo>
                    <a:pt x="151" y="199"/>
                  </a:lnTo>
                  <a:lnTo>
                    <a:pt x="151" y="199"/>
                  </a:lnTo>
                  <a:lnTo>
                    <a:pt x="151" y="199"/>
                  </a:lnTo>
                  <a:lnTo>
                    <a:pt x="151" y="199"/>
                  </a:lnTo>
                  <a:lnTo>
                    <a:pt x="149" y="199"/>
                  </a:lnTo>
                  <a:lnTo>
                    <a:pt x="149" y="199"/>
                  </a:lnTo>
                  <a:lnTo>
                    <a:pt x="149" y="199"/>
                  </a:lnTo>
                  <a:lnTo>
                    <a:pt x="149" y="199"/>
                  </a:lnTo>
                  <a:lnTo>
                    <a:pt x="149" y="199"/>
                  </a:lnTo>
                  <a:lnTo>
                    <a:pt x="149" y="199"/>
                  </a:lnTo>
                  <a:lnTo>
                    <a:pt x="149" y="199"/>
                  </a:lnTo>
                  <a:lnTo>
                    <a:pt x="149" y="199"/>
                  </a:lnTo>
                  <a:lnTo>
                    <a:pt x="149" y="199"/>
                  </a:lnTo>
                  <a:lnTo>
                    <a:pt x="149" y="201"/>
                  </a:lnTo>
                  <a:lnTo>
                    <a:pt x="147" y="203"/>
                  </a:lnTo>
                  <a:lnTo>
                    <a:pt x="147" y="203"/>
                  </a:lnTo>
                  <a:lnTo>
                    <a:pt x="144" y="203"/>
                  </a:lnTo>
                  <a:lnTo>
                    <a:pt x="142" y="203"/>
                  </a:lnTo>
                  <a:lnTo>
                    <a:pt x="140" y="203"/>
                  </a:lnTo>
                  <a:lnTo>
                    <a:pt x="137" y="206"/>
                  </a:lnTo>
                  <a:lnTo>
                    <a:pt x="137" y="206"/>
                  </a:lnTo>
                  <a:lnTo>
                    <a:pt x="133" y="206"/>
                  </a:lnTo>
                  <a:lnTo>
                    <a:pt x="133" y="206"/>
                  </a:lnTo>
                  <a:lnTo>
                    <a:pt x="133" y="208"/>
                  </a:lnTo>
                  <a:lnTo>
                    <a:pt x="133" y="208"/>
                  </a:lnTo>
                  <a:lnTo>
                    <a:pt x="133" y="206"/>
                  </a:lnTo>
                  <a:lnTo>
                    <a:pt x="133" y="206"/>
                  </a:lnTo>
                  <a:lnTo>
                    <a:pt x="133" y="206"/>
                  </a:lnTo>
                  <a:lnTo>
                    <a:pt x="133" y="208"/>
                  </a:lnTo>
                  <a:lnTo>
                    <a:pt x="133" y="208"/>
                  </a:lnTo>
                  <a:lnTo>
                    <a:pt x="128" y="208"/>
                  </a:lnTo>
                  <a:lnTo>
                    <a:pt x="125" y="208"/>
                  </a:lnTo>
                  <a:lnTo>
                    <a:pt x="123" y="208"/>
                  </a:lnTo>
                  <a:lnTo>
                    <a:pt x="123" y="208"/>
                  </a:lnTo>
                  <a:lnTo>
                    <a:pt x="116" y="210"/>
                  </a:lnTo>
                  <a:lnTo>
                    <a:pt x="106" y="215"/>
                  </a:lnTo>
                  <a:lnTo>
                    <a:pt x="104" y="218"/>
                  </a:lnTo>
                  <a:lnTo>
                    <a:pt x="104" y="218"/>
                  </a:lnTo>
                  <a:lnTo>
                    <a:pt x="102" y="218"/>
                  </a:lnTo>
                  <a:lnTo>
                    <a:pt x="97" y="220"/>
                  </a:lnTo>
                  <a:lnTo>
                    <a:pt x="95" y="220"/>
                  </a:lnTo>
                  <a:lnTo>
                    <a:pt x="90" y="220"/>
                  </a:lnTo>
                  <a:lnTo>
                    <a:pt x="88" y="220"/>
                  </a:lnTo>
                  <a:lnTo>
                    <a:pt x="88" y="222"/>
                  </a:lnTo>
                  <a:lnTo>
                    <a:pt x="88" y="222"/>
                  </a:lnTo>
                  <a:lnTo>
                    <a:pt x="88" y="222"/>
                  </a:lnTo>
                  <a:lnTo>
                    <a:pt x="88" y="222"/>
                  </a:lnTo>
                  <a:lnTo>
                    <a:pt x="90" y="222"/>
                  </a:lnTo>
                  <a:lnTo>
                    <a:pt x="90" y="225"/>
                  </a:lnTo>
                  <a:lnTo>
                    <a:pt x="90" y="225"/>
                  </a:lnTo>
                  <a:lnTo>
                    <a:pt x="90" y="225"/>
                  </a:lnTo>
                  <a:lnTo>
                    <a:pt x="90" y="225"/>
                  </a:lnTo>
                  <a:lnTo>
                    <a:pt x="90" y="225"/>
                  </a:lnTo>
                  <a:lnTo>
                    <a:pt x="90" y="227"/>
                  </a:lnTo>
                  <a:lnTo>
                    <a:pt x="90" y="227"/>
                  </a:lnTo>
                  <a:lnTo>
                    <a:pt x="90" y="227"/>
                  </a:lnTo>
                  <a:lnTo>
                    <a:pt x="90" y="229"/>
                  </a:lnTo>
                  <a:lnTo>
                    <a:pt x="88" y="229"/>
                  </a:lnTo>
                  <a:lnTo>
                    <a:pt x="85" y="229"/>
                  </a:lnTo>
                  <a:lnTo>
                    <a:pt x="83" y="229"/>
                  </a:lnTo>
                  <a:lnTo>
                    <a:pt x="83" y="229"/>
                  </a:lnTo>
                  <a:lnTo>
                    <a:pt x="83" y="229"/>
                  </a:lnTo>
                  <a:lnTo>
                    <a:pt x="83" y="229"/>
                  </a:lnTo>
                  <a:lnTo>
                    <a:pt x="85" y="229"/>
                  </a:lnTo>
                  <a:lnTo>
                    <a:pt x="85" y="232"/>
                  </a:lnTo>
                  <a:lnTo>
                    <a:pt x="85" y="232"/>
                  </a:lnTo>
                  <a:lnTo>
                    <a:pt x="85" y="232"/>
                  </a:lnTo>
                  <a:lnTo>
                    <a:pt x="85" y="232"/>
                  </a:lnTo>
                  <a:lnTo>
                    <a:pt x="85" y="234"/>
                  </a:lnTo>
                  <a:lnTo>
                    <a:pt x="85" y="234"/>
                  </a:lnTo>
                  <a:lnTo>
                    <a:pt x="85" y="234"/>
                  </a:lnTo>
                  <a:lnTo>
                    <a:pt x="88" y="236"/>
                  </a:lnTo>
                  <a:lnTo>
                    <a:pt x="88" y="236"/>
                  </a:lnTo>
                  <a:lnTo>
                    <a:pt x="88" y="236"/>
                  </a:lnTo>
                  <a:lnTo>
                    <a:pt x="85" y="239"/>
                  </a:lnTo>
                  <a:lnTo>
                    <a:pt x="85" y="239"/>
                  </a:lnTo>
                  <a:lnTo>
                    <a:pt x="85" y="239"/>
                  </a:lnTo>
                  <a:lnTo>
                    <a:pt x="85" y="241"/>
                  </a:lnTo>
                  <a:lnTo>
                    <a:pt x="88" y="241"/>
                  </a:lnTo>
                  <a:lnTo>
                    <a:pt x="88" y="244"/>
                  </a:lnTo>
                  <a:lnTo>
                    <a:pt x="88" y="244"/>
                  </a:lnTo>
                  <a:lnTo>
                    <a:pt x="88" y="246"/>
                  </a:lnTo>
                  <a:lnTo>
                    <a:pt x="88" y="246"/>
                  </a:lnTo>
                  <a:lnTo>
                    <a:pt x="88" y="246"/>
                  </a:lnTo>
                  <a:lnTo>
                    <a:pt x="88" y="248"/>
                  </a:lnTo>
                  <a:lnTo>
                    <a:pt x="88" y="248"/>
                  </a:lnTo>
                  <a:lnTo>
                    <a:pt x="90" y="248"/>
                  </a:lnTo>
                  <a:lnTo>
                    <a:pt x="90" y="248"/>
                  </a:lnTo>
                  <a:lnTo>
                    <a:pt x="90" y="251"/>
                  </a:lnTo>
                  <a:lnTo>
                    <a:pt x="90" y="251"/>
                  </a:lnTo>
                  <a:lnTo>
                    <a:pt x="92" y="253"/>
                  </a:lnTo>
                  <a:lnTo>
                    <a:pt x="92" y="253"/>
                  </a:lnTo>
                  <a:lnTo>
                    <a:pt x="92" y="255"/>
                  </a:lnTo>
                  <a:lnTo>
                    <a:pt x="92" y="255"/>
                  </a:lnTo>
                  <a:lnTo>
                    <a:pt x="95" y="255"/>
                  </a:lnTo>
                  <a:lnTo>
                    <a:pt x="95" y="258"/>
                  </a:lnTo>
                  <a:lnTo>
                    <a:pt x="97" y="260"/>
                  </a:lnTo>
                  <a:lnTo>
                    <a:pt x="99" y="260"/>
                  </a:lnTo>
                  <a:lnTo>
                    <a:pt x="99" y="262"/>
                  </a:lnTo>
                  <a:lnTo>
                    <a:pt x="99" y="267"/>
                  </a:lnTo>
                  <a:lnTo>
                    <a:pt x="102" y="267"/>
                  </a:lnTo>
                  <a:lnTo>
                    <a:pt x="102" y="267"/>
                  </a:lnTo>
                  <a:lnTo>
                    <a:pt x="104" y="270"/>
                  </a:lnTo>
                  <a:lnTo>
                    <a:pt x="106" y="272"/>
                  </a:lnTo>
                  <a:lnTo>
                    <a:pt x="106" y="272"/>
                  </a:lnTo>
                  <a:lnTo>
                    <a:pt x="106" y="272"/>
                  </a:lnTo>
                  <a:lnTo>
                    <a:pt x="106" y="274"/>
                  </a:lnTo>
                  <a:lnTo>
                    <a:pt x="106" y="274"/>
                  </a:lnTo>
                  <a:lnTo>
                    <a:pt x="106" y="274"/>
                  </a:lnTo>
                  <a:lnTo>
                    <a:pt x="106" y="274"/>
                  </a:lnTo>
                  <a:lnTo>
                    <a:pt x="106" y="277"/>
                  </a:lnTo>
                  <a:lnTo>
                    <a:pt x="106" y="277"/>
                  </a:lnTo>
                  <a:lnTo>
                    <a:pt x="109" y="277"/>
                  </a:lnTo>
                  <a:lnTo>
                    <a:pt x="109" y="279"/>
                  </a:lnTo>
                  <a:lnTo>
                    <a:pt x="109" y="279"/>
                  </a:lnTo>
                  <a:lnTo>
                    <a:pt x="109" y="279"/>
                  </a:lnTo>
                  <a:lnTo>
                    <a:pt x="109" y="279"/>
                  </a:lnTo>
                  <a:lnTo>
                    <a:pt x="106" y="279"/>
                  </a:lnTo>
                  <a:lnTo>
                    <a:pt x="106" y="281"/>
                  </a:lnTo>
                  <a:lnTo>
                    <a:pt x="106" y="284"/>
                  </a:lnTo>
                  <a:lnTo>
                    <a:pt x="106" y="286"/>
                  </a:lnTo>
                  <a:lnTo>
                    <a:pt x="106" y="286"/>
                  </a:lnTo>
                  <a:lnTo>
                    <a:pt x="106" y="286"/>
                  </a:lnTo>
                  <a:lnTo>
                    <a:pt x="106" y="286"/>
                  </a:lnTo>
                  <a:lnTo>
                    <a:pt x="106" y="289"/>
                  </a:lnTo>
                  <a:lnTo>
                    <a:pt x="106" y="289"/>
                  </a:lnTo>
                  <a:lnTo>
                    <a:pt x="106" y="289"/>
                  </a:lnTo>
                  <a:lnTo>
                    <a:pt x="106" y="293"/>
                  </a:lnTo>
                  <a:lnTo>
                    <a:pt x="106" y="296"/>
                  </a:lnTo>
                  <a:lnTo>
                    <a:pt x="106" y="296"/>
                  </a:lnTo>
                  <a:lnTo>
                    <a:pt x="106" y="298"/>
                  </a:lnTo>
                  <a:lnTo>
                    <a:pt x="106" y="298"/>
                  </a:lnTo>
                  <a:lnTo>
                    <a:pt x="106" y="298"/>
                  </a:lnTo>
                  <a:lnTo>
                    <a:pt x="106" y="298"/>
                  </a:lnTo>
                  <a:lnTo>
                    <a:pt x="104" y="298"/>
                  </a:lnTo>
                  <a:lnTo>
                    <a:pt x="104" y="298"/>
                  </a:lnTo>
                  <a:lnTo>
                    <a:pt x="104" y="298"/>
                  </a:lnTo>
                  <a:lnTo>
                    <a:pt x="104" y="298"/>
                  </a:lnTo>
                  <a:lnTo>
                    <a:pt x="102" y="298"/>
                  </a:lnTo>
                  <a:lnTo>
                    <a:pt x="102" y="300"/>
                  </a:lnTo>
                  <a:lnTo>
                    <a:pt x="102" y="300"/>
                  </a:lnTo>
                  <a:lnTo>
                    <a:pt x="99" y="303"/>
                  </a:lnTo>
                  <a:lnTo>
                    <a:pt x="99" y="305"/>
                  </a:lnTo>
                  <a:lnTo>
                    <a:pt x="99" y="305"/>
                  </a:lnTo>
                  <a:lnTo>
                    <a:pt x="97" y="305"/>
                  </a:lnTo>
                  <a:lnTo>
                    <a:pt x="92" y="307"/>
                  </a:lnTo>
                  <a:lnTo>
                    <a:pt x="85" y="310"/>
                  </a:lnTo>
                  <a:lnTo>
                    <a:pt x="85" y="310"/>
                  </a:lnTo>
                  <a:lnTo>
                    <a:pt x="83" y="310"/>
                  </a:lnTo>
                  <a:lnTo>
                    <a:pt x="80" y="310"/>
                  </a:lnTo>
                  <a:lnTo>
                    <a:pt x="78" y="310"/>
                  </a:lnTo>
                  <a:lnTo>
                    <a:pt x="78" y="310"/>
                  </a:lnTo>
                  <a:lnTo>
                    <a:pt x="76" y="307"/>
                  </a:lnTo>
                  <a:lnTo>
                    <a:pt x="76" y="307"/>
                  </a:lnTo>
                  <a:lnTo>
                    <a:pt x="78" y="307"/>
                  </a:lnTo>
                  <a:lnTo>
                    <a:pt x="76" y="307"/>
                  </a:lnTo>
                  <a:lnTo>
                    <a:pt x="76" y="307"/>
                  </a:lnTo>
                  <a:lnTo>
                    <a:pt x="76" y="307"/>
                  </a:lnTo>
                  <a:lnTo>
                    <a:pt x="76" y="307"/>
                  </a:lnTo>
                  <a:lnTo>
                    <a:pt x="76" y="307"/>
                  </a:lnTo>
                  <a:lnTo>
                    <a:pt x="76" y="307"/>
                  </a:lnTo>
                  <a:lnTo>
                    <a:pt x="76" y="307"/>
                  </a:lnTo>
                  <a:lnTo>
                    <a:pt x="76" y="305"/>
                  </a:lnTo>
                  <a:lnTo>
                    <a:pt x="76" y="305"/>
                  </a:lnTo>
                  <a:lnTo>
                    <a:pt x="76" y="303"/>
                  </a:lnTo>
                  <a:lnTo>
                    <a:pt x="76" y="303"/>
                  </a:lnTo>
                  <a:lnTo>
                    <a:pt x="76" y="303"/>
                  </a:lnTo>
                  <a:lnTo>
                    <a:pt x="76" y="303"/>
                  </a:lnTo>
                  <a:lnTo>
                    <a:pt x="76" y="303"/>
                  </a:lnTo>
                  <a:lnTo>
                    <a:pt x="76" y="300"/>
                  </a:lnTo>
                  <a:lnTo>
                    <a:pt x="76" y="300"/>
                  </a:lnTo>
                  <a:lnTo>
                    <a:pt x="76" y="300"/>
                  </a:lnTo>
                  <a:lnTo>
                    <a:pt x="76" y="303"/>
                  </a:lnTo>
                  <a:lnTo>
                    <a:pt x="73" y="303"/>
                  </a:lnTo>
                  <a:lnTo>
                    <a:pt x="73" y="303"/>
                  </a:lnTo>
                  <a:lnTo>
                    <a:pt x="73" y="300"/>
                  </a:lnTo>
                  <a:lnTo>
                    <a:pt x="73" y="303"/>
                  </a:lnTo>
                  <a:lnTo>
                    <a:pt x="73" y="303"/>
                  </a:lnTo>
                  <a:lnTo>
                    <a:pt x="73" y="303"/>
                  </a:lnTo>
                  <a:lnTo>
                    <a:pt x="73" y="300"/>
                  </a:lnTo>
                  <a:lnTo>
                    <a:pt x="76" y="300"/>
                  </a:lnTo>
                  <a:lnTo>
                    <a:pt x="76" y="300"/>
                  </a:lnTo>
                  <a:lnTo>
                    <a:pt x="76" y="298"/>
                  </a:lnTo>
                  <a:lnTo>
                    <a:pt x="76" y="298"/>
                  </a:lnTo>
                  <a:lnTo>
                    <a:pt x="76" y="298"/>
                  </a:lnTo>
                  <a:lnTo>
                    <a:pt x="76" y="298"/>
                  </a:lnTo>
                  <a:lnTo>
                    <a:pt x="76" y="296"/>
                  </a:lnTo>
                  <a:lnTo>
                    <a:pt x="76" y="296"/>
                  </a:lnTo>
                  <a:lnTo>
                    <a:pt x="76" y="296"/>
                  </a:lnTo>
                  <a:lnTo>
                    <a:pt x="76" y="296"/>
                  </a:lnTo>
                  <a:lnTo>
                    <a:pt x="76" y="296"/>
                  </a:lnTo>
                  <a:lnTo>
                    <a:pt x="76" y="296"/>
                  </a:lnTo>
                  <a:lnTo>
                    <a:pt x="76" y="296"/>
                  </a:lnTo>
                  <a:lnTo>
                    <a:pt x="76" y="296"/>
                  </a:lnTo>
                  <a:lnTo>
                    <a:pt x="73" y="296"/>
                  </a:lnTo>
                  <a:lnTo>
                    <a:pt x="73" y="293"/>
                  </a:lnTo>
                  <a:lnTo>
                    <a:pt x="71" y="293"/>
                  </a:lnTo>
                  <a:lnTo>
                    <a:pt x="69" y="293"/>
                  </a:lnTo>
                  <a:lnTo>
                    <a:pt x="69" y="293"/>
                  </a:lnTo>
                  <a:lnTo>
                    <a:pt x="69" y="296"/>
                  </a:lnTo>
                  <a:lnTo>
                    <a:pt x="69" y="293"/>
                  </a:lnTo>
                  <a:lnTo>
                    <a:pt x="69" y="293"/>
                  </a:lnTo>
                  <a:lnTo>
                    <a:pt x="69" y="291"/>
                  </a:lnTo>
                  <a:lnTo>
                    <a:pt x="71" y="293"/>
                  </a:lnTo>
                  <a:lnTo>
                    <a:pt x="71" y="291"/>
                  </a:lnTo>
                  <a:lnTo>
                    <a:pt x="71" y="291"/>
                  </a:lnTo>
                  <a:lnTo>
                    <a:pt x="69" y="291"/>
                  </a:lnTo>
                  <a:lnTo>
                    <a:pt x="69" y="291"/>
                  </a:lnTo>
                  <a:lnTo>
                    <a:pt x="69" y="289"/>
                  </a:lnTo>
                  <a:lnTo>
                    <a:pt x="69" y="289"/>
                  </a:lnTo>
                  <a:lnTo>
                    <a:pt x="69" y="291"/>
                  </a:lnTo>
                  <a:lnTo>
                    <a:pt x="66" y="291"/>
                  </a:lnTo>
                  <a:lnTo>
                    <a:pt x="66" y="289"/>
                  </a:lnTo>
                  <a:lnTo>
                    <a:pt x="66" y="291"/>
                  </a:lnTo>
                  <a:lnTo>
                    <a:pt x="64" y="291"/>
                  </a:lnTo>
                  <a:lnTo>
                    <a:pt x="64" y="291"/>
                  </a:lnTo>
                  <a:lnTo>
                    <a:pt x="64" y="291"/>
                  </a:lnTo>
                  <a:lnTo>
                    <a:pt x="64" y="289"/>
                  </a:lnTo>
                  <a:lnTo>
                    <a:pt x="64" y="289"/>
                  </a:lnTo>
                  <a:lnTo>
                    <a:pt x="64" y="289"/>
                  </a:lnTo>
                  <a:lnTo>
                    <a:pt x="64" y="289"/>
                  </a:lnTo>
                  <a:lnTo>
                    <a:pt x="66" y="289"/>
                  </a:lnTo>
                  <a:lnTo>
                    <a:pt x="66" y="289"/>
                  </a:lnTo>
                  <a:lnTo>
                    <a:pt x="66" y="289"/>
                  </a:lnTo>
                  <a:lnTo>
                    <a:pt x="64" y="286"/>
                  </a:lnTo>
                  <a:lnTo>
                    <a:pt x="64" y="286"/>
                  </a:lnTo>
                  <a:lnTo>
                    <a:pt x="64" y="286"/>
                  </a:lnTo>
                  <a:lnTo>
                    <a:pt x="64" y="286"/>
                  </a:lnTo>
                  <a:lnTo>
                    <a:pt x="64" y="286"/>
                  </a:lnTo>
                  <a:lnTo>
                    <a:pt x="64" y="286"/>
                  </a:lnTo>
                  <a:lnTo>
                    <a:pt x="64" y="286"/>
                  </a:lnTo>
                  <a:lnTo>
                    <a:pt x="64" y="284"/>
                  </a:lnTo>
                  <a:lnTo>
                    <a:pt x="64" y="284"/>
                  </a:lnTo>
                  <a:lnTo>
                    <a:pt x="64" y="284"/>
                  </a:lnTo>
                  <a:lnTo>
                    <a:pt x="64" y="284"/>
                  </a:lnTo>
                  <a:lnTo>
                    <a:pt x="64" y="286"/>
                  </a:lnTo>
                  <a:lnTo>
                    <a:pt x="64" y="286"/>
                  </a:lnTo>
                  <a:lnTo>
                    <a:pt x="66" y="286"/>
                  </a:lnTo>
                  <a:lnTo>
                    <a:pt x="66" y="289"/>
                  </a:lnTo>
                  <a:lnTo>
                    <a:pt x="64" y="281"/>
                  </a:lnTo>
                  <a:lnTo>
                    <a:pt x="64" y="281"/>
                  </a:lnTo>
                  <a:lnTo>
                    <a:pt x="59" y="277"/>
                  </a:lnTo>
                  <a:lnTo>
                    <a:pt x="59" y="277"/>
                  </a:lnTo>
                  <a:lnTo>
                    <a:pt x="59" y="274"/>
                  </a:lnTo>
                  <a:lnTo>
                    <a:pt x="59" y="274"/>
                  </a:lnTo>
                  <a:lnTo>
                    <a:pt x="59" y="272"/>
                  </a:lnTo>
                  <a:lnTo>
                    <a:pt x="61" y="270"/>
                  </a:lnTo>
                  <a:lnTo>
                    <a:pt x="64" y="267"/>
                  </a:lnTo>
                  <a:lnTo>
                    <a:pt x="64" y="265"/>
                  </a:lnTo>
                  <a:lnTo>
                    <a:pt x="64" y="262"/>
                  </a:lnTo>
                  <a:lnTo>
                    <a:pt x="64" y="262"/>
                  </a:lnTo>
                  <a:lnTo>
                    <a:pt x="66" y="260"/>
                  </a:lnTo>
                  <a:lnTo>
                    <a:pt x="66" y="260"/>
                  </a:lnTo>
                  <a:lnTo>
                    <a:pt x="69" y="260"/>
                  </a:lnTo>
                  <a:lnTo>
                    <a:pt x="69" y="260"/>
                  </a:lnTo>
                  <a:lnTo>
                    <a:pt x="69" y="258"/>
                  </a:lnTo>
                  <a:lnTo>
                    <a:pt x="71" y="255"/>
                  </a:lnTo>
                  <a:lnTo>
                    <a:pt x="73" y="251"/>
                  </a:lnTo>
                  <a:lnTo>
                    <a:pt x="76" y="248"/>
                  </a:lnTo>
                  <a:lnTo>
                    <a:pt x="76" y="248"/>
                  </a:lnTo>
                  <a:lnTo>
                    <a:pt x="78" y="248"/>
                  </a:lnTo>
                  <a:lnTo>
                    <a:pt x="78" y="248"/>
                  </a:lnTo>
                  <a:lnTo>
                    <a:pt x="78" y="248"/>
                  </a:lnTo>
                  <a:lnTo>
                    <a:pt x="78" y="246"/>
                  </a:lnTo>
                  <a:lnTo>
                    <a:pt x="80" y="246"/>
                  </a:lnTo>
                  <a:lnTo>
                    <a:pt x="80" y="246"/>
                  </a:lnTo>
                  <a:lnTo>
                    <a:pt x="80" y="246"/>
                  </a:lnTo>
                  <a:lnTo>
                    <a:pt x="80" y="246"/>
                  </a:lnTo>
                  <a:lnTo>
                    <a:pt x="80" y="244"/>
                  </a:lnTo>
                  <a:lnTo>
                    <a:pt x="80" y="241"/>
                  </a:lnTo>
                  <a:lnTo>
                    <a:pt x="80" y="241"/>
                  </a:lnTo>
                  <a:lnTo>
                    <a:pt x="80" y="241"/>
                  </a:lnTo>
                  <a:lnTo>
                    <a:pt x="83" y="239"/>
                  </a:lnTo>
                  <a:lnTo>
                    <a:pt x="83" y="239"/>
                  </a:lnTo>
                  <a:lnTo>
                    <a:pt x="83" y="239"/>
                  </a:lnTo>
                  <a:lnTo>
                    <a:pt x="83" y="236"/>
                  </a:lnTo>
                  <a:lnTo>
                    <a:pt x="83" y="236"/>
                  </a:lnTo>
                  <a:lnTo>
                    <a:pt x="83" y="236"/>
                  </a:lnTo>
                  <a:lnTo>
                    <a:pt x="83" y="236"/>
                  </a:lnTo>
                  <a:lnTo>
                    <a:pt x="83" y="234"/>
                  </a:lnTo>
                  <a:lnTo>
                    <a:pt x="83" y="232"/>
                  </a:lnTo>
                  <a:lnTo>
                    <a:pt x="80" y="232"/>
                  </a:lnTo>
                  <a:lnTo>
                    <a:pt x="80" y="229"/>
                  </a:lnTo>
                  <a:lnTo>
                    <a:pt x="78" y="229"/>
                  </a:lnTo>
                  <a:lnTo>
                    <a:pt x="78" y="227"/>
                  </a:lnTo>
                  <a:lnTo>
                    <a:pt x="78" y="225"/>
                  </a:lnTo>
                  <a:lnTo>
                    <a:pt x="76" y="225"/>
                  </a:lnTo>
                  <a:lnTo>
                    <a:pt x="76" y="222"/>
                  </a:lnTo>
                  <a:lnTo>
                    <a:pt x="76" y="222"/>
                  </a:lnTo>
                  <a:lnTo>
                    <a:pt x="76" y="222"/>
                  </a:lnTo>
                  <a:lnTo>
                    <a:pt x="76" y="220"/>
                  </a:lnTo>
                  <a:lnTo>
                    <a:pt x="76" y="220"/>
                  </a:lnTo>
                  <a:lnTo>
                    <a:pt x="73" y="220"/>
                  </a:lnTo>
                  <a:lnTo>
                    <a:pt x="76" y="218"/>
                  </a:lnTo>
                  <a:lnTo>
                    <a:pt x="76" y="218"/>
                  </a:lnTo>
                  <a:lnTo>
                    <a:pt x="76" y="218"/>
                  </a:lnTo>
                  <a:lnTo>
                    <a:pt x="76" y="218"/>
                  </a:lnTo>
                  <a:lnTo>
                    <a:pt x="76" y="218"/>
                  </a:lnTo>
                  <a:lnTo>
                    <a:pt x="76" y="218"/>
                  </a:lnTo>
                  <a:lnTo>
                    <a:pt x="78" y="218"/>
                  </a:lnTo>
                  <a:lnTo>
                    <a:pt x="78" y="220"/>
                  </a:lnTo>
                  <a:lnTo>
                    <a:pt x="78" y="220"/>
                  </a:lnTo>
                  <a:lnTo>
                    <a:pt x="78" y="220"/>
                  </a:lnTo>
                  <a:lnTo>
                    <a:pt x="80" y="220"/>
                  </a:lnTo>
                  <a:lnTo>
                    <a:pt x="80" y="220"/>
                  </a:lnTo>
                  <a:lnTo>
                    <a:pt x="80" y="220"/>
                  </a:lnTo>
                  <a:lnTo>
                    <a:pt x="80" y="218"/>
                  </a:lnTo>
                  <a:lnTo>
                    <a:pt x="80" y="218"/>
                  </a:lnTo>
                  <a:lnTo>
                    <a:pt x="73" y="215"/>
                  </a:lnTo>
                  <a:lnTo>
                    <a:pt x="73" y="213"/>
                  </a:lnTo>
                  <a:lnTo>
                    <a:pt x="71" y="210"/>
                  </a:lnTo>
                  <a:lnTo>
                    <a:pt x="66" y="201"/>
                  </a:lnTo>
                  <a:lnTo>
                    <a:pt x="66" y="196"/>
                  </a:lnTo>
                  <a:lnTo>
                    <a:pt x="66" y="194"/>
                  </a:lnTo>
                  <a:lnTo>
                    <a:pt x="66" y="192"/>
                  </a:lnTo>
                  <a:lnTo>
                    <a:pt x="66" y="192"/>
                  </a:lnTo>
                  <a:lnTo>
                    <a:pt x="66" y="192"/>
                  </a:lnTo>
                  <a:lnTo>
                    <a:pt x="69" y="192"/>
                  </a:lnTo>
                  <a:lnTo>
                    <a:pt x="71" y="192"/>
                  </a:lnTo>
                  <a:lnTo>
                    <a:pt x="78" y="187"/>
                  </a:lnTo>
                  <a:lnTo>
                    <a:pt x="88" y="187"/>
                  </a:lnTo>
                  <a:lnTo>
                    <a:pt x="88" y="187"/>
                  </a:lnTo>
                  <a:lnTo>
                    <a:pt x="90" y="184"/>
                  </a:lnTo>
                  <a:lnTo>
                    <a:pt x="92" y="184"/>
                  </a:lnTo>
                  <a:lnTo>
                    <a:pt x="92" y="184"/>
                  </a:lnTo>
                  <a:lnTo>
                    <a:pt x="92" y="184"/>
                  </a:lnTo>
                  <a:lnTo>
                    <a:pt x="92" y="184"/>
                  </a:lnTo>
                  <a:lnTo>
                    <a:pt x="92" y="184"/>
                  </a:lnTo>
                  <a:lnTo>
                    <a:pt x="92" y="182"/>
                  </a:lnTo>
                  <a:lnTo>
                    <a:pt x="95" y="182"/>
                  </a:lnTo>
                  <a:lnTo>
                    <a:pt x="95" y="182"/>
                  </a:lnTo>
                  <a:lnTo>
                    <a:pt x="95" y="182"/>
                  </a:lnTo>
                  <a:lnTo>
                    <a:pt x="95" y="180"/>
                  </a:lnTo>
                  <a:lnTo>
                    <a:pt x="92" y="180"/>
                  </a:lnTo>
                  <a:lnTo>
                    <a:pt x="92" y="180"/>
                  </a:lnTo>
                  <a:lnTo>
                    <a:pt x="90" y="182"/>
                  </a:lnTo>
                  <a:lnTo>
                    <a:pt x="90" y="182"/>
                  </a:lnTo>
                  <a:lnTo>
                    <a:pt x="88" y="182"/>
                  </a:lnTo>
                  <a:lnTo>
                    <a:pt x="83" y="184"/>
                  </a:lnTo>
                  <a:lnTo>
                    <a:pt x="80" y="184"/>
                  </a:lnTo>
                  <a:lnTo>
                    <a:pt x="78" y="187"/>
                  </a:lnTo>
                  <a:lnTo>
                    <a:pt x="73" y="187"/>
                  </a:lnTo>
                  <a:lnTo>
                    <a:pt x="71" y="187"/>
                  </a:lnTo>
                  <a:lnTo>
                    <a:pt x="66" y="189"/>
                  </a:lnTo>
                  <a:lnTo>
                    <a:pt x="66" y="189"/>
                  </a:lnTo>
                  <a:lnTo>
                    <a:pt x="64" y="189"/>
                  </a:lnTo>
                  <a:lnTo>
                    <a:pt x="64" y="192"/>
                  </a:lnTo>
                  <a:lnTo>
                    <a:pt x="64" y="192"/>
                  </a:lnTo>
                  <a:lnTo>
                    <a:pt x="61" y="194"/>
                  </a:lnTo>
                  <a:lnTo>
                    <a:pt x="59" y="196"/>
                  </a:lnTo>
                  <a:lnTo>
                    <a:pt x="59" y="199"/>
                  </a:lnTo>
                  <a:lnTo>
                    <a:pt x="57" y="201"/>
                  </a:lnTo>
                  <a:lnTo>
                    <a:pt x="57" y="203"/>
                  </a:lnTo>
                  <a:lnTo>
                    <a:pt x="54" y="206"/>
                  </a:lnTo>
                  <a:lnTo>
                    <a:pt x="54" y="210"/>
                  </a:lnTo>
                  <a:lnTo>
                    <a:pt x="52" y="213"/>
                  </a:lnTo>
                  <a:lnTo>
                    <a:pt x="52" y="213"/>
                  </a:lnTo>
                  <a:lnTo>
                    <a:pt x="50" y="213"/>
                  </a:lnTo>
                  <a:lnTo>
                    <a:pt x="50" y="213"/>
                  </a:lnTo>
                  <a:lnTo>
                    <a:pt x="47" y="213"/>
                  </a:lnTo>
                  <a:lnTo>
                    <a:pt x="47" y="213"/>
                  </a:lnTo>
                  <a:lnTo>
                    <a:pt x="45" y="213"/>
                  </a:lnTo>
                  <a:lnTo>
                    <a:pt x="43" y="213"/>
                  </a:lnTo>
                  <a:lnTo>
                    <a:pt x="43" y="213"/>
                  </a:lnTo>
                  <a:lnTo>
                    <a:pt x="40" y="215"/>
                  </a:lnTo>
                  <a:lnTo>
                    <a:pt x="40" y="215"/>
                  </a:lnTo>
                  <a:lnTo>
                    <a:pt x="40" y="215"/>
                  </a:lnTo>
                  <a:lnTo>
                    <a:pt x="40" y="215"/>
                  </a:lnTo>
                  <a:lnTo>
                    <a:pt x="40" y="215"/>
                  </a:lnTo>
                  <a:lnTo>
                    <a:pt x="40" y="218"/>
                  </a:lnTo>
                  <a:lnTo>
                    <a:pt x="38" y="218"/>
                  </a:lnTo>
                  <a:lnTo>
                    <a:pt x="38" y="222"/>
                  </a:lnTo>
                  <a:lnTo>
                    <a:pt x="35" y="222"/>
                  </a:lnTo>
                  <a:lnTo>
                    <a:pt x="35" y="225"/>
                  </a:lnTo>
                  <a:lnTo>
                    <a:pt x="33" y="225"/>
                  </a:lnTo>
                  <a:lnTo>
                    <a:pt x="33" y="227"/>
                  </a:lnTo>
                  <a:lnTo>
                    <a:pt x="31" y="229"/>
                  </a:lnTo>
                  <a:lnTo>
                    <a:pt x="28" y="234"/>
                  </a:lnTo>
                  <a:lnTo>
                    <a:pt x="28" y="236"/>
                  </a:lnTo>
                  <a:lnTo>
                    <a:pt x="26" y="241"/>
                  </a:lnTo>
                  <a:lnTo>
                    <a:pt x="24" y="244"/>
                  </a:lnTo>
                  <a:lnTo>
                    <a:pt x="24" y="244"/>
                  </a:lnTo>
                  <a:lnTo>
                    <a:pt x="24" y="244"/>
                  </a:lnTo>
                  <a:lnTo>
                    <a:pt x="21" y="246"/>
                  </a:lnTo>
                  <a:lnTo>
                    <a:pt x="21" y="246"/>
                  </a:lnTo>
                  <a:lnTo>
                    <a:pt x="21" y="246"/>
                  </a:lnTo>
                  <a:lnTo>
                    <a:pt x="21" y="248"/>
                  </a:lnTo>
                  <a:lnTo>
                    <a:pt x="21" y="258"/>
                  </a:lnTo>
                  <a:lnTo>
                    <a:pt x="19" y="267"/>
                  </a:lnTo>
                  <a:lnTo>
                    <a:pt x="19" y="267"/>
                  </a:lnTo>
                  <a:lnTo>
                    <a:pt x="19" y="270"/>
                  </a:lnTo>
                  <a:lnTo>
                    <a:pt x="19" y="270"/>
                  </a:lnTo>
                  <a:lnTo>
                    <a:pt x="19" y="272"/>
                  </a:lnTo>
                  <a:lnTo>
                    <a:pt x="19" y="272"/>
                  </a:lnTo>
                  <a:lnTo>
                    <a:pt x="19" y="274"/>
                  </a:lnTo>
                  <a:lnTo>
                    <a:pt x="19" y="274"/>
                  </a:lnTo>
                  <a:lnTo>
                    <a:pt x="16" y="277"/>
                  </a:lnTo>
                  <a:lnTo>
                    <a:pt x="14" y="281"/>
                  </a:lnTo>
                  <a:lnTo>
                    <a:pt x="14" y="284"/>
                  </a:lnTo>
                  <a:lnTo>
                    <a:pt x="12" y="286"/>
                  </a:lnTo>
                  <a:lnTo>
                    <a:pt x="12" y="286"/>
                  </a:lnTo>
                  <a:lnTo>
                    <a:pt x="9" y="289"/>
                  </a:lnTo>
                  <a:lnTo>
                    <a:pt x="9" y="289"/>
                  </a:lnTo>
                  <a:lnTo>
                    <a:pt x="9" y="291"/>
                  </a:lnTo>
                  <a:lnTo>
                    <a:pt x="5" y="296"/>
                  </a:lnTo>
                  <a:lnTo>
                    <a:pt x="2" y="300"/>
                  </a:lnTo>
                  <a:lnTo>
                    <a:pt x="2" y="300"/>
                  </a:lnTo>
                  <a:lnTo>
                    <a:pt x="2" y="300"/>
                  </a:lnTo>
                  <a:lnTo>
                    <a:pt x="0" y="303"/>
                  </a:lnTo>
                  <a:lnTo>
                    <a:pt x="0" y="303"/>
                  </a:lnTo>
                  <a:lnTo>
                    <a:pt x="0" y="305"/>
                  </a:lnTo>
                  <a:lnTo>
                    <a:pt x="0" y="305"/>
                  </a:lnTo>
                  <a:lnTo>
                    <a:pt x="7" y="305"/>
                  </a:lnTo>
                  <a:lnTo>
                    <a:pt x="7" y="305"/>
                  </a:lnTo>
                  <a:lnTo>
                    <a:pt x="9" y="303"/>
                  </a:lnTo>
                  <a:lnTo>
                    <a:pt x="12" y="303"/>
                  </a:lnTo>
                  <a:lnTo>
                    <a:pt x="12" y="303"/>
                  </a:lnTo>
                  <a:lnTo>
                    <a:pt x="14" y="300"/>
                  </a:lnTo>
                  <a:lnTo>
                    <a:pt x="14" y="300"/>
                  </a:lnTo>
                  <a:lnTo>
                    <a:pt x="16" y="298"/>
                  </a:lnTo>
                  <a:lnTo>
                    <a:pt x="16" y="298"/>
                  </a:lnTo>
                  <a:lnTo>
                    <a:pt x="16" y="298"/>
                  </a:lnTo>
                  <a:lnTo>
                    <a:pt x="19" y="300"/>
                  </a:lnTo>
                  <a:lnTo>
                    <a:pt x="19" y="300"/>
                  </a:lnTo>
                  <a:lnTo>
                    <a:pt x="19" y="300"/>
                  </a:lnTo>
                  <a:lnTo>
                    <a:pt x="19" y="300"/>
                  </a:lnTo>
                  <a:lnTo>
                    <a:pt x="19" y="303"/>
                  </a:lnTo>
                  <a:lnTo>
                    <a:pt x="19" y="303"/>
                  </a:lnTo>
                  <a:lnTo>
                    <a:pt x="19" y="303"/>
                  </a:lnTo>
                  <a:lnTo>
                    <a:pt x="19" y="303"/>
                  </a:lnTo>
                  <a:lnTo>
                    <a:pt x="19" y="305"/>
                  </a:lnTo>
                  <a:lnTo>
                    <a:pt x="19" y="307"/>
                  </a:lnTo>
                  <a:lnTo>
                    <a:pt x="19" y="307"/>
                  </a:lnTo>
                  <a:lnTo>
                    <a:pt x="21" y="307"/>
                  </a:lnTo>
                  <a:lnTo>
                    <a:pt x="21" y="307"/>
                  </a:lnTo>
                  <a:lnTo>
                    <a:pt x="24" y="307"/>
                  </a:lnTo>
                  <a:lnTo>
                    <a:pt x="24" y="305"/>
                  </a:lnTo>
                  <a:lnTo>
                    <a:pt x="24" y="305"/>
                  </a:lnTo>
                  <a:lnTo>
                    <a:pt x="24" y="305"/>
                  </a:lnTo>
                  <a:lnTo>
                    <a:pt x="26" y="305"/>
                  </a:lnTo>
                  <a:lnTo>
                    <a:pt x="26" y="305"/>
                  </a:lnTo>
                  <a:lnTo>
                    <a:pt x="26" y="305"/>
                  </a:lnTo>
                  <a:lnTo>
                    <a:pt x="26" y="307"/>
                  </a:lnTo>
                  <a:lnTo>
                    <a:pt x="28" y="307"/>
                  </a:lnTo>
                  <a:lnTo>
                    <a:pt x="28" y="307"/>
                  </a:lnTo>
                  <a:lnTo>
                    <a:pt x="26" y="310"/>
                  </a:lnTo>
                  <a:lnTo>
                    <a:pt x="28" y="310"/>
                  </a:lnTo>
                  <a:lnTo>
                    <a:pt x="28" y="310"/>
                  </a:lnTo>
                  <a:lnTo>
                    <a:pt x="28" y="312"/>
                  </a:lnTo>
                  <a:lnTo>
                    <a:pt x="28" y="315"/>
                  </a:lnTo>
                  <a:lnTo>
                    <a:pt x="31" y="317"/>
                  </a:lnTo>
                  <a:lnTo>
                    <a:pt x="31" y="322"/>
                  </a:lnTo>
                  <a:lnTo>
                    <a:pt x="31" y="324"/>
                  </a:lnTo>
                  <a:lnTo>
                    <a:pt x="33" y="326"/>
                  </a:lnTo>
                  <a:lnTo>
                    <a:pt x="33" y="329"/>
                  </a:lnTo>
                  <a:lnTo>
                    <a:pt x="33" y="331"/>
                  </a:lnTo>
                  <a:lnTo>
                    <a:pt x="35" y="331"/>
                  </a:lnTo>
                  <a:lnTo>
                    <a:pt x="35" y="333"/>
                  </a:lnTo>
                  <a:lnTo>
                    <a:pt x="38" y="336"/>
                  </a:lnTo>
                  <a:lnTo>
                    <a:pt x="38" y="336"/>
                  </a:lnTo>
                  <a:lnTo>
                    <a:pt x="40" y="336"/>
                  </a:lnTo>
                  <a:lnTo>
                    <a:pt x="40" y="338"/>
                  </a:lnTo>
                  <a:lnTo>
                    <a:pt x="43" y="338"/>
                  </a:lnTo>
                  <a:lnTo>
                    <a:pt x="43" y="341"/>
                  </a:lnTo>
                  <a:lnTo>
                    <a:pt x="43" y="341"/>
                  </a:lnTo>
                  <a:lnTo>
                    <a:pt x="45" y="341"/>
                  </a:lnTo>
                  <a:lnTo>
                    <a:pt x="45" y="341"/>
                  </a:lnTo>
                  <a:lnTo>
                    <a:pt x="45" y="341"/>
                  </a:lnTo>
                  <a:lnTo>
                    <a:pt x="45" y="341"/>
                  </a:lnTo>
                  <a:lnTo>
                    <a:pt x="45" y="343"/>
                  </a:lnTo>
                  <a:lnTo>
                    <a:pt x="45" y="343"/>
                  </a:lnTo>
                  <a:lnTo>
                    <a:pt x="45" y="343"/>
                  </a:lnTo>
                  <a:lnTo>
                    <a:pt x="45" y="345"/>
                  </a:lnTo>
                  <a:lnTo>
                    <a:pt x="45" y="345"/>
                  </a:lnTo>
                  <a:lnTo>
                    <a:pt x="45" y="348"/>
                  </a:lnTo>
                  <a:lnTo>
                    <a:pt x="45" y="348"/>
                  </a:lnTo>
                  <a:lnTo>
                    <a:pt x="47" y="350"/>
                  </a:lnTo>
                  <a:lnTo>
                    <a:pt x="47" y="355"/>
                  </a:lnTo>
                  <a:lnTo>
                    <a:pt x="47" y="355"/>
                  </a:lnTo>
                  <a:lnTo>
                    <a:pt x="47" y="357"/>
                  </a:lnTo>
                  <a:lnTo>
                    <a:pt x="47" y="357"/>
                  </a:lnTo>
                  <a:lnTo>
                    <a:pt x="45" y="357"/>
                  </a:lnTo>
                  <a:lnTo>
                    <a:pt x="45" y="357"/>
                  </a:lnTo>
                  <a:lnTo>
                    <a:pt x="45" y="357"/>
                  </a:lnTo>
                  <a:lnTo>
                    <a:pt x="45" y="357"/>
                  </a:lnTo>
                  <a:lnTo>
                    <a:pt x="45" y="360"/>
                  </a:lnTo>
                  <a:lnTo>
                    <a:pt x="43" y="360"/>
                  </a:lnTo>
                  <a:lnTo>
                    <a:pt x="43" y="360"/>
                  </a:lnTo>
                  <a:lnTo>
                    <a:pt x="43" y="360"/>
                  </a:lnTo>
                  <a:lnTo>
                    <a:pt x="43" y="360"/>
                  </a:lnTo>
                  <a:lnTo>
                    <a:pt x="40" y="362"/>
                  </a:lnTo>
                  <a:lnTo>
                    <a:pt x="40" y="362"/>
                  </a:lnTo>
                  <a:lnTo>
                    <a:pt x="40" y="362"/>
                  </a:lnTo>
                  <a:lnTo>
                    <a:pt x="43" y="362"/>
                  </a:lnTo>
                  <a:lnTo>
                    <a:pt x="43" y="364"/>
                  </a:lnTo>
                  <a:lnTo>
                    <a:pt x="43" y="364"/>
                  </a:lnTo>
                  <a:lnTo>
                    <a:pt x="43" y="367"/>
                  </a:lnTo>
                  <a:lnTo>
                    <a:pt x="43" y="367"/>
                  </a:lnTo>
                  <a:lnTo>
                    <a:pt x="43" y="369"/>
                  </a:lnTo>
                  <a:lnTo>
                    <a:pt x="43" y="374"/>
                  </a:lnTo>
                  <a:lnTo>
                    <a:pt x="43" y="376"/>
                  </a:lnTo>
                  <a:lnTo>
                    <a:pt x="43" y="378"/>
                  </a:lnTo>
                  <a:lnTo>
                    <a:pt x="43" y="378"/>
                  </a:lnTo>
                  <a:lnTo>
                    <a:pt x="43" y="378"/>
                  </a:lnTo>
                  <a:lnTo>
                    <a:pt x="43" y="381"/>
                  </a:lnTo>
                  <a:lnTo>
                    <a:pt x="43" y="381"/>
                  </a:lnTo>
                  <a:lnTo>
                    <a:pt x="43" y="383"/>
                  </a:lnTo>
                  <a:lnTo>
                    <a:pt x="43" y="383"/>
                  </a:lnTo>
                  <a:lnTo>
                    <a:pt x="45" y="386"/>
                  </a:lnTo>
                  <a:lnTo>
                    <a:pt x="47" y="386"/>
                  </a:lnTo>
                  <a:lnTo>
                    <a:pt x="50" y="386"/>
                  </a:lnTo>
                  <a:lnTo>
                    <a:pt x="52" y="386"/>
                  </a:lnTo>
                  <a:lnTo>
                    <a:pt x="54" y="388"/>
                  </a:lnTo>
                  <a:lnTo>
                    <a:pt x="57" y="388"/>
                  </a:lnTo>
                  <a:lnTo>
                    <a:pt x="57" y="390"/>
                  </a:lnTo>
                  <a:lnTo>
                    <a:pt x="57" y="390"/>
                  </a:lnTo>
                  <a:lnTo>
                    <a:pt x="57" y="390"/>
                  </a:lnTo>
                  <a:lnTo>
                    <a:pt x="57" y="393"/>
                  </a:lnTo>
                  <a:lnTo>
                    <a:pt x="57" y="393"/>
                  </a:lnTo>
                  <a:lnTo>
                    <a:pt x="57" y="395"/>
                  </a:lnTo>
                  <a:lnTo>
                    <a:pt x="57" y="395"/>
                  </a:lnTo>
                  <a:lnTo>
                    <a:pt x="59" y="400"/>
                  </a:lnTo>
                  <a:lnTo>
                    <a:pt x="59" y="402"/>
                  </a:lnTo>
                  <a:lnTo>
                    <a:pt x="61" y="402"/>
                  </a:lnTo>
                  <a:lnTo>
                    <a:pt x="61" y="402"/>
                  </a:lnTo>
                  <a:lnTo>
                    <a:pt x="61" y="402"/>
                  </a:lnTo>
                  <a:lnTo>
                    <a:pt x="64" y="404"/>
                  </a:lnTo>
                  <a:lnTo>
                    <a:pt x="64" y="404"/>
                  </a:lnTo>
                  <a:lnTo>
                    <a:pt x="69" y="404"/>
                  </a:lnTo>
                  <a:lnTo>
                    <a:pt x="71" y="404"/>
                  </a:lnTo>
                  <a:lnTo>
                    <a:pt x="71" y="404"/>
                  </a:lnTo>
                  <a:lnTo>
                    <a:pt x="71" y="404"/>
                  </a:lnTo>
                  <a:lnTo>
                    <a:pt x="73" y="404"/>
                  </a:lnTo>
                  <a:lnTo>
                    <a:pt x="73" y="404"/>
                  </a:lnTo>
                  <a:lnTo>
                    <a:pt x="73" y="404"/>
                  </a:lnTo>
                  <a:lnTo>
                    <a:pt x="73" y="404"/>
                  </a:lnTo>
                  <a:lnTo>
                    <a:pt x="73" y="404"/>
                  </a:lnTo>
                  <a:lnTo>
                    <a:pt x="73" y="402"/>
                  </a:lnTo>
                  <a:lnTo>
                    <a:pt x="76" y="402"/>
                  </a:lnTo>
                  <a:lnTo>
                    <a:pt x="76" y="402"/>
                  </a:lnTo>
                  <a:lnTo>
                    <a:pt x="78" y="402"/>
                  </a:lnTo>
                  <a:lnTo>
                    <a:pt x="78" y="402"/>
                  </a:lnTo>
                  <a:lnTo>
                    <a:pt x="78" y="402"/>
                  </a:lnTo>
                  <a:lnTo>
                    <a:pt x="78" y="402"/>
                  </a:lnTo>
                  <a:lnTo>
                    <a:pt x="80" y="402"/>
                  </a:lnTo>
                  <a:lnTo>
                    <a:pt x="80" y="402"/>
                  </a:lnTo>
                  <a:lnTo>
                    <a:pt x="80" y="402"/>
                  </a:lnTo>
                  <a:lnTo>
                    <a:pt x="83" y="402"/>
                  </a:lnTo>
                  <a:lnTo>
                    <a:pt x="83" y="402"/>
                  </a:lnTo>
                  <a:lnTo>
                    <a:pt x="83" y="402"/>
                  </a:lnTo>
                  <a:lnTo>
                    <a:pt x="83" y="402"/>
                  </a:lnTo>
                  <a:lnTo>
                    <a:pt x="83" y="402"/>
                  </a:lnTo>
                  <a:lnTo>
                    <a:pt x="85" y="402"/>
                  </a:lnTo>
                  <a:lnTo>
                    <a:pt x="85" y="402"/>
                  </a:lnTo>
                  <a:lnTo>
                    <a:pt x="85" y="402"/>
                  </a:lnTo>
                  <a:lnTo>
                    <a:pt x="85" y="402"/>
                  </a:lnTo>
                  <a:lnTo>
                    <a:pt x="85" y="402"/>
                  </a:lnTo>
                  <a:lnTo>
                    <a:pt x="85" y="404"/>
                  </a:lnTo>
                  <a:lnTo>
                    <a:pt x="85" y="402"/>
                  </a:lnTo>
                  <a:lnTo>
                    <a:pt x="85" y="402"/>
                  </a:lnTo>
                  <a:lnTo>
                    <a:pt x="85" y="402"/>
                  </a:lnTo>
                  <a:lnTo>
                    <a:pt x="88" y="402"/>
                  </a:lnTo>
                  <a:lnTo>
                    <a:pt x="88" y="404"/>
                  </a:lnTo>
                  <a:lnTo>
                    <a:pt x="90" y="404"/>
                  </a:lnTo>
                  <a:lnTo>
                    <a:pt x="90" y="402"/>
                  </a:lnTo>
                  <a:lnTo>
                    <a:pt x="90" y="402"/>
                  </a:lnTo>
                  <a:lnTo>
                    <a:pt x="92" y="402"/>
                  </a:lnTo>
                  <a:lnTo>
                    <a:pt x="92" y="404"/>
                  </a:lnTo>
                  <a:lnTo>
                    <a:pt x="95" y="404"/>
                  </a:lnTo>
                  <a:lnTo>
                    <a:pt x="95" y="404"/>
                  </a:lnTo>
                  <a:lnTo>
                    <a:pt x="97" y="404"/>
                  </a:lnTo>
                  <a:lnTo>
                    <a:pt x="97" y="404"/>
                  </a:lnTo>
                  <a:lnTo>
                    <a:pt x="97" y="404"/>
                  </a:lnTo>
                  <a:lnTo>
                    <a:pt x="97" y="404"/>
                  </a:lnTo>
                  <a:lnTo>
                    <a:pt x="97" y="404"/>
                  </a:lnTo>
                  <a:lnTo>
                    <a:pt x="97" y="404"/>
                  </a:lnTo>
                  <a:lnTo>
                    <a:pt x="99" y="404"/>
                  </a:lnTo>
                  <a:lnTo>
                    <a:pt x="99" y="407"/>
                  </a:lnTo>
                  <a:lnTo>
                    <a:pt x="102" y="407"/>
                  </a:lnTo>
                  <a:lnTo>
                    <a:pt x="102" y="407"/>
                  </a:lnTo>
                  <a:lnTo>
                    <a:pt x="102" y="407"/>
                  </a:lnTo>
                  <a:lnTo>
                    <a:pt x="102" y="404"/>
                  </a:lnTo>
                  <a:lnTo>
                    <a:pt x="104" y="404"/>
                  </a:lnTo>
                  <a:lnTo>
                    <a:pt x="104" y="404"/>
                  </a:lnTo>
                  <a:lnTo>
                    <a:pt x="106" y="404"/>
                  </a:lnTo>
                  <a:lnTo>
                    <a:pt x="109" y="404"/>
                  </a:lnTo>
                  <a:lnTo>
                    <a:pt x="111" y="404"/>
                  </a:lnTo>
                  <a:lnTo>
                    <a:pt x="114" y="402"/>
                  </a:lnTo>
                  <a:lnTo>
                    <a:pt x="114" y="402"/>
                  </a:lnTo>
                  <a:lnTo>
                    <a:pt x="114" y="402"/>
                  </a:lnTo>
                  <a:lnTo>
                    <a:pt x="114" y="402"/>
                  </a:lnTo>
                  <a:lnTo>
                    <a:pt x="116" y="402"/>
                  </a:lnTo>
                  <a:lnTo>
                    <a:pt x="118" y="400"/>
                  </a:lnTo>
                  <a:lnTo>
                    <a:pt x="118" y="400"/>
                  </a:lnTo>
                  <a:lnTo>
                    <a:pt x="123" y="400"/>
                  </a:lnTo>
                  <a:lnTo>
                    <a:pt x="123" y="400"/>
                  </a:lnTo>
                  <a:lnTo>
                    <a:pt x="123" y="400"/>
                  </a:lnTo>
                  <a:lnTo>
                    <a:pt x="125" y="400"/>
                  </a:lnTo>
                  <a:lnTo>
                    <a:pt x="125" y="400"/>
                  </a:lnTo>
                  <a:lnTo>
                    <a:pt x="125" y="402"/>
                  </a:lnTo>
                  <a:lnTo>
                    <a:pt x="128" y="402"/>
                  </a:lnTo>
                  <a:lnTo>
                    <a:pt x="128" y="400"/>
                  </a:lnTo>
                  <a:lnTo>
                    <a:pt x="130" y="400"/>
                  </a:lnTo>
                  <a:lnTo>
                    <a:pt x="130" y="400"/>
                  </a:lnTo>
                  <a:lnTo>
                    <a:pt x="133" y="404"/>
                  </a:lnTo>
                  <a:lnTo>
                    <a:pt x="133" y="404"/>
                  </a:lnTo>
                  <a:lnTo>
                    <a:pt x="133" y="404"/>
                  </a:lnTo>
                  <a:lnTo>
                    <a:pt x="133" y="404"/>
                  </a:lnTo>
                  <a:lnTo>
                    <a:pt x="135" y="404"/>
                  </a:lnTo>
                  <a:lnTo>
                    <a:pt x="135" y="404"/>
                  </a:lnTo>
                  <a:lnTo>
                    <a:pt x="135" y="404"/>
                  </a:lnTo>
                  <a:lnTo>
                    <a:pt x="135" y="404"/>
                  </a:lnTo>
                  <a:lnTo>
                    <a:pt x="135" y="404"/>
                  </a:lnTo>
                  <a:lnTo>
                    <a:pt x="137" y="404"/>
                  </a:lnTo>
                  <a:lnTo>
                    <a:pt x="142" y="407"/>
                  </a:lnTo>
                  <a:lnTo>
                    <a:pt x="142" y="407"/>
                  </a:lnTo>
                  <a:lnTo>
                    <a:pt x="144" y="407"/>
                  </a:lnTo>
                  <a:lnTo>
                    <a:pt x="147" y="404"/>
                  </a:lnTo>
                  <a:lnTo>
                    <a:pt x="149" y="404"/>
                  </a:lnTo>
                  <a:lnTo>
                    <a:pt x="149" y="407"/>
                  </a:lnTo>
                  <a:lnTo>
                    <a:pt x="151" y="407"/>
                  </a:lnTo>
                  <a:lnTo>
                    <a:pt x="151" y="409"/>
                  </a:lnTo>
                  <a:lnTo>
                    <a:pt x="156" y="412"/>
                  </a:lnTo>
                  <a:lnTo>
                    <a:pt x="159" y="416"/>
                  </a:lnTo>
                  <a:lnTo>
                    <a:pt x="163" y="421"/>
                  </a:lnTo>
                  <a:lnTo>
                    <a:pt x="166" y="426"/>
                  </a:lnTo>
                  <a:lnTo>
                    <a:pt x="170" y="431"/>
                  </a:lnTo>
                  <a:lnTo>
                    <a:pt x="173" y="435"/>
                  </a:lnTo>
                  <a:lnTo>
                    <a:pt x="178" y="440"/>
                  </a:lnTo>
                  <a:lnTo>
                    <a:pt x="180" y="442"/>
                  </a:lnTo>
                  <a:lnTo>
                    <a:pt x="182" y="445"/>
                  </a:lnTo>
                  <a:lnTo>
                    <a:pt x="182" y="445"/>
                  </a:lnTo>
                  <a:lnTo>
                    <a:pt x="182" y="445"/>
                  </a:lnTo>
                  <a:lnTo>
                    <a:pt x="185" y="445"/>
                  </a:lnTo>
                  <a:lnTo>
                    <a:pt x="187" y="442"/>
                  </a:lnTo>
                  <a:lnTo>
                    <a:pt x="187" y="445"/>
                  </a:lnTo>
                  <a:lnTo>
                    <a:pt x="189" y="447"/>
                  </a:lnTo>
                  <a:lnTo>
                    <a:pt x="189" y="447"/>
                  </a:lnTo>
                  <a:lnTo>
                    <a:pt x="194" y="445"/>
                  </a:lnTo>
                  <a:lnTo>
                    <a:pt x="197" y="442"/>
                  </a:lnTo>
                  <a:lnTo>
                    <a:pt x="197" y="442"/>
                  </a:lnTo>
                  <a:lnTo>
                    <a:pt x="199" y="440"/>
                  </a:lnTo>
                  <a:lnTo>
                    <a:pt x="199" y="440"/>
                  </a:lnTo>
                  <a:lnTo>
                    <a:pt x="199" y="440"/>
                  </a:lnTo>
                  <a:lnTo>
                    <a:pt x="201" y="440"/>
                  </a:lnTo>
                  <a:lnTo>
                    <a:pt x="204" y="442"/>
                  </a:lnTo>
                  <a:lnTo>
                    <a:pt x="204" y="442"/>
                  </a:lnTo>
                  <a:lnTo>
                    <a:pt x="204" y="442"/>
                  </a:lnTo>
                  <a:lnTo>
                    <a:pt x="206" y="442"/>
                  </a:lnTo>
                  <a:lnTo>
                    <a:pt x="206" y="442"/>
                  </a:lnTo>
                  <a:lnTo>
                    <a:pt x="208" y="442"/>
                  </a:lnTo>
                  <a:lnTo>
                    <a:pt x="211" y="442"/>
                  </a:lnTo>
                  <a:lnTo>
                    <a:pt x="213" y="442"/>
                  </a:lnTo>
                  <a:lnTo>
                    <a:pt x="215" y="442"/>
                  </a:lnTo>
                  <a:lnTo>
                    <a:pt x="215" y="442"/>
                  </a:lnTo>
                  <a:lnTo>
                    <a:pt x="218" y="445"/>
                  </a:lnTo>
                  <a:lnTo>
                    <a:pt x="218" y="445"/>
                  </a:lnTo>
                  <a:lnTo>
                    <a:pt x="220" y="445"/>
                  </a:lnTo>
                  <a:lnTo>
                    <a:pt x="220" y="442"/>
                  </a:lnTo>
                  <a:lnTo>
                    <a:pt x="220" y="442"/>
                  </a:lnTo>
                  <a:lnTo>
                    <a:pt x="223" y="442"/>
                  </a:lnTo>
                  <a:lnTo>
                    <a:pt x="227" y="442"/>
                  </a:lnTo>
                  <a:lnTo>
                    <a:pt x="227" y="442"/>
                  </a:lnTo>
                  <a:lnTo>
                    <a:pt x="230" y="442"/>
                  </a:lnTo>
                  <a:lnTo>
                    <a:pt x="232" y="442"/>
                  </a:lnTo>
                  <a:lnTo>
                    <a:pt x="234" y="442"/>
                  </a:lnTo>
                  <a:lnTo>
                    <a:pt x="239" y="440"/>
                  </a:lnTo>
                  <a:lnTo>
                    <a:pt x="242" y="440"/>
                  </a:lnTo>
                  <a:lnTo>
                    <a:pt x="246" y="440"/>
                  </a:lnTo>
                  <a:lnTo>
                    <a:pt x="249" y="440"/>
                  </a:lnTo>
                  <a:lnTo>
                    <a:pt x="251" y="440"/>
                  </a:lnTo>
                  <a:lnTo>
                    <a:pt x="251" y="440"/>
                  </a:lnTo>
                  <a:lnTo>
                    <a:pt x="251" y="440"/>
                  </a:lnTo>
                  <a:lnTo>
                    <a:pt x="251" y="440"/>
                  </a:lnTo>
                  <a:lnTo>
                    <a:pt x="251" y="440"/>
                  </a:lnTo>
                  <a:lnTo>
                    <a:pt x="251" y="438"/>
                  </a:lnTo>
                  <a:lnTo>
                    <a:pt x="251" y="438"/>
                  </a:lnTo>
                  <a:lnTo>
                    <a:pt x="253" y="438"/>
                  </a:lnTo>
                  <a:lnTo>
                    <a:pt x="253" y="438"/>
                  </a:lnTo>
                  <a:lnTo>
                    <a:pt x="253" y="438"/>
                  </a:lnTo>
                  <a:lnTo>
                    <a:pt x="253" y="438"/>
                  </a:lnTo>
                  <a:lnTo>
                    <a:pt x="256" y="435"/>
                  </a:lnTo>
                  <a:lnTo>
                    <a:pt x="256" y="435"/>
                  </a:lnTo>
                  <a:lnTo>
                    <a:pt x="256" y="435"/>
                  </a:lnTo>
                  <a:lnTo>
                    <a:pt x="256" y="435"/>
                  </a:lnTo>
                  <a:lnTo>
                    <a:pt x="260" y="438"/>
                  </a:lnTo>
                  <a:lnTo>
                    <a:pt x="268" y="438"/>
                  </a:lnTo>
                  <a:lnTo>
                    <a:pt x="268" y="440"/>
                  </a:lnTo>
                  <a:lnTo>
                    <a:pt x="270" y="440"/>
                  </a:lnTo>
                  <a:lnTo>
                    <a:pt x="270" y="442"/>
                  </a:lnTo>
                  <a:lnTo>
                    <a:pt x="272" y="442"/>
                  </a:lnTo>
                  <a:lnTo>
                    <a:pt x="272" y="442"/>
                  </a:lnTo>
                  <a:lnTo>
                    <a:pt x="272" y="442"/>
                  </a:lnTo>
                  <a:lnTo>
                    <a:pt x="270" y="442"/>
                  </a:lnTo>
                  <a:lnTo>
                    <a:pt x="270" y="445"/>
                  </a:lnTo>
                  <a:lnTo>
                    <a:pt x="272" y="447"/>
                  </a:lnTo>
                  <a:lnTo>
                    <a:pt x="275" y="449"/>
                  </a:lnTo>
                  <a:lnTo>
                    <a:pt x="275" y="449"/>
                  </a:lnTo>
                  <a:lnTo>
                    <a:pt x="275" y="452"/>
                  </a:lnTo>
                  <a:lnTo>
                    <a:pt x="275" y="452"/>
                  </a:lnTo>
                  <a:lnTo>
                    <a:pt x="275" y="452"/>
                  </a:lnTo>
                  <a:lnTo>
                    <a:pt x="272" y="452"/>
                  </a:lnTo>
                  <a:lnTo>
                    <a:pt x="272" y="454"/>
                  </a:lnTo>
                  <a:lnTo>
                    <a:pt x="270" y="457"/>
                  </a:lnTo>
                  <a:lnTo>
                    <a:pt x="268" y="457"/>
                  </a:lnTo>
                  <a:lnTo>
                    <a:pt x="265" y="459"/>
                  </a:lnTo>
                  <a:lnTo>
                    <a:pt x="265" y="461"/>
                  </a:lnTo>
                  <a:lnTo>
                    <a:pt x="265" y="461"/>
                  </a:lnTo>
                  <a:lnTo>
                    <a:pt x="263" y="464"/>
                  </a:lnTo>
                  <a:lnTo>
                    <a:pt x="263" y="466"/>
                  </a:lnTo>
                  <a:lnTo>
                    <a:pt x="265" y="468"/>
                  </a:lnTo>
                  <a:lnTo>
                    <a:pt x="265" y="471"/>
                  </a:lnTo>
                  <a:lnTo>
                    <a:pt x="265" y="471"/>
                  </a:lnTo>
                  <a:lnTo>
                    <a:pt x="265" y="471"/>
                  </a:lnTo>
                  <a:lnTo>
                    <a:pt x="265" y="471"/>
                  </a:lnTo>
                  <a:lnTo>
                    <a:pt x="265" y="471"/>
                  </a:lnTo>
                  <a:lnTo>
                    <a:pt x="265" y="471"/>
                  </a:lnTo>
                  <a:lnTo>
                    <a:pt x="265" y="473"/>
                  </a:lnTo>
                  <a:lnTo>
                    <a:pt x="265" y="473"/>
                  </a:lnTo>
                  <a:lnTo>
                    <a:pt x="263" y="473"/>
                  </a:lnTo>
                  <a:lnTo>
                    <a:pt x="263" y="475"/>
                  </a:lnTo>
                  <a:lnTo>
                    <a:pt x="263" y="475"/>
                  </a:lnTo>
                  <a:lnTo>
                    <a:pt x="263" y="475"/>
                  </a:lnTo>
                  <a:lnTo>
                    <a:pt x="263" y="475"/>
                  </a:lnTo>
                  <a:lnTo>
                    <a:pt x="260" y="475"/>
                  </a:lnTo>
                  <a:lnTo>
                    <a:pt x="260" y="475"/>
                  </a:lnTo>
                  <a:lnTo>
                    <a:pt x="260" y="478"/>
                  </a:lnTo>
                  <a:lnTo>
                    <a:pt x="260" y="478"/>
                  </a:lnTo>
                  <a:lnTo>
                    <a:pt x="258" y="478"/>
                  </a:lnTo>
                  <a:lnTo>
                    <a:pt x="258" y="478"/>
                  </a:lnTo>
                  <a:lnTo>
                    <a:pt x="258" y="478"/>
                  </a:lnTo>
                  <a:lnTo>
                    <a:pt x="258" y="478"/>
                  </a:lnTo>
                  <a:lnTo>
                    <a:pt x="256" y="478"/>
                  </a:lnTo>
                  <a:lnTo>
                    <a:pt x="256" y="480"/>
                  </a:lnTo>
                  <a:lnTo>
                    <a:pt x="256" y="483"/>
                  </a:lnTo>
                  <a:lnTo>
                    <a:pt x="256" y="485"/>
                  </a:lnTo>
                  <a:lnTo>
                    <a:pt x="256" y="485"/>
                  </a:lnTo>
                  <a:lnTo>
                    <a:pt x="256" y="485"/>
                  </a:lnTo>
                  <a:lnTo>
                    <a:pt x="256" y="487"/>
                  </a:lnTo>
                  <a:lnTo>
                    <a:pt x="256" y="487"/>
                  </a:lnTo>
                  <a:lnTo>
                    <a:pt x="256" y="487"/>
                  </a:lnTo>
                  <a:lnTo>
                    <a:pt x="256" y="490"/>
                  </a:lnTo>
                  <a:lnTo>
                    <a:pt x="256" y="490"/>
                  </a:lnTo>
                  <a:lnTo>
                    <a:pt x="256" y="490"/>
                  </a:lnTo>
                  <a:lnTo>
                    <a:pt x="256" y="490"/>
                  </a:lnTo>
                  <a:lnTo>
                    <a:pt x="256" y="492"/>
                  </a:lnTo>
                  <a:lnTo>
                    <a:pt x="256" y="492"/>
                  </a:lnTo>
                  <a:lnTo>
                    <a:pt x="256" y="492"/>
                  </a:lnTo>
                  <a:lnTo>
                    <a:pt x="258" y="492"/>
                  </a:lnTo>
                  <a:lnTo>
                    <a:pt x="258" y="494"/>
                  </a:lnTo>
                  <a:lnTo>
                    <a:pt x="258" y="494"/>
                  </a:lnTo>
                  <a:lnTo>
                    <a:pt x="256" y="494"/>
                  </a:lnTo>
                  <a:lnTo>
                    <a:pt x="256" y="494"/>
                  </a:lnTo>
                  <a:lnTo>
                    <a:pt x="256" y="494"/>
                  </a:lnTo>
                  <a:lnTo>
                    <a:pt x="256" y="497"/>
                  </a:lnTo>
                  <a:lnTo>
                    <a:pt x="256" y="497"/>
                  </a:lnTo>
                  <a:lnTo>
                    <a:pt x="256" y="499"/>
                  </a:lnTo>
                  <a:lnTo>
                    <a:pt x="256" y="501"/>
                  </a:lnTo>
                  <a:lnTo>
                    <a:pt x="256" y="501"/>
                  </a:lnTo>
                  <a:lnTo>
                    <a:pt x="256" y="501"/>
                  </a:lnTo>
                  <a:lnTo>
                    <a:pt x="256" y="504"/>
                  </a:lnTo>
                  <a:lnTo>
                    <a:pt x="256" y="504"/>
                  </a:lnTo>
                  <a:lnTo>
                    <a:pt x="256" y="504"/>
                  </a:lnTo>
                  <a:lnTo>
                    <a:pt x="256" y="504"/>
                  </a:lnTo>
                  <a:lnTo>
                    <a:pt x="256" y="504"/>
                  </a:lnTo>
                  <a:lnTo>
                    <a:pt x="256" y="506"/>
                  </a:lnTo>
                  <a:lnTo>
                    <a:pt x="256" y="506"/>
                  </a:lnTo>
                  <a:lnTo>
                    <a:pt x="256" y="509"/>
                  </a:lnTo>
                  <a:lnTo>
                    <a:pt x="256" y="509"/>
                  </a:lnTo>
                  <a:lnTo>
                    <a:pt x="256" y="509"/>
                  </a:lnTo>
                  <a:lnTo>
                    <a:pt x="256" y="511"/>
                  </a:lnTo>
                  <a:lnTo>
                    <a:pt x="256" y="513"/>
                  </a:lnTo>
                  <a:lnTo>
                    <a:pt x="253" y="513"/>
                  </a:lnTo>
                  <a:lnTo>
                    <a:pt x="253" y="516"/>
                  </a:lnTo>
                  <a:lnTo>
                    <a:pt x="253" y="516"/>
                  </a:lnTo>
                  <a:lnTo>
                    <a:pt x="253" y="516"/>
                  </a:lnTo>
                  <a:lnTo>
                    <a:pt x="253" y="516"/>
                  </a:lnTo>
                  <a:lnTo>
                    <a:pt x="253" y="518"/>
                  </a:lnTo>
                  <a:lnTo>
                    <a:pt x="253" y="518"/>
                  </a:lnTo>
                  <a:lnTo>
                    <a:pt x="253" y="518"/>
                  </a:lnTo>
                  <a:lnTo>
                    <a:pt x="253" y="518"/>
                  </a:lnTo>
                  <a:lnTo>
                    <a:pt x="253" y="518"/>
                  </a:lnTo>
                  <a:lnTo>
                    <a:pt x="256" y="520"/>
                  </a:lnTo>
                  <a:lnTo>
                    <a:pt x="256" y="518"/>
                  </a:lnTo>
                  <a:lnTo>
                    <a:pt x="256" y="520"/>
                  </a:lnTo>
                  <a:lnTo>
                    <a:pt x="256" y="520"/>
                  </a:lnTo>
                  <a:lnTo>
                    <a:pt x="256" y="523"/>
                  </a:lnTo>
                  <a:lnTo>
                    <a:pt x="256" y="523"/>
                  </a:lnTo>
                  <a:lnTo>
                    <a:pt x="258" y="523"/>
                  </a:lnTo>
                  <a:lnTo>
                    <a:pt x="258" y="523"/>
                  </a:lnTo>
                  <a:lnTo>
                    <a:pt x="258" y="523"/>
                  </a:lnTo>
                  <a:lnTo>
                    <a:pt x="258" y="523"/>
                  </a:lnTo>
                  <a:lnTo>
                    <a:pt x="256" y="523"/>
                  </a:lnTo>
                  <a:lnTo>
                    <a:pt x="258" y="525"/>
                  </a:lnTo>
                  <a:lnTo>
                    <a:pt x="258" y="525"/>
                  </a:lnTo>
                  <a:lnTo>
                    <a:pt x="258" y="525"/>
                  </a:lnTo>
                  <a:lnTo>
                    <a:pt x="258" y="528"/>
                  </a:lnTo>
                  <a:lnTo>
                    <a:pt x="256" y="528"/>
                  </a:lnTo>
                  <a:lnTo>
                    <a:pt x="256" y="530"/>
                  </a:lnTo>
                  <a:lnTo>
                    <a:pt x="256" y="532"/>
                  </a:lnTo>
                  <a:lnTo>
                    <a:pt x="258" y="532"/>
                  </a:lnTo>
                  <a:lnTo>
                    <a:pt x="258" y="535"/>
                  </a:lnTo>
                  <a:lnTo>
                    <a:pt x="258" y="535"/>
                  </a:lnTo>
                  <a:lnTo>
                    <a:pt x="258" y="535"/>
                  </a:lnTo>
                  <a:lnTo>
                    <a:pt x="260" y="537"/>
                  </a:lnTo>
                  <a:lnTo>
                    <a:pt x="260" y="537"/>
                  </a:lnTo>
                  <a:lnTo>
                    <a:pt x="260" y="539"/>
                  </a:lnTo>
                  <a:lnTo>
                    <a:pt x="260" y="539"/>
                  </a:lnTo>
                  <a:lnTo>
                    <a:pt x="260" y="539"/>
                  </a:lnTo>
                  <a:lnTo>
                    <a:pt x="260" y="539"/>
                  </a:lnTo>
                  <a:lnTo>
                    <a:pt x="260" y="542"/>
                  </a:lnTo>
                  <a:lnTo>
                    <a:pt x="260" y="544"/>
                  </a:lnTo>
                  <a:lnTo>
                    <a:pt x="263" y="546"/>
                  </a:lnTo>
                  <a:lnTo>
                    <a:pt x="263" y="549"/>
                  </a:lnTo>
                  <a:lnTo>
                    <a:pt x="263" y="549"/>
                  </a:lnTo>
                  <a:lnTo>
                    <a:pt x="265" y="551"/>
                  </a:lnTo>
                  <a:lnTo>
                    <a:pt x="265" y="554"/>
                  </a:lnTo>
                  <a:lnTo>
                    <a:pt x="265" y="554"/>
                  </a:lnTo>
                  <a:lnTo>
                    <a:pt x="265" y="554"/>
                  </a:lnTo>
                  <a:lnTo>
                    <a:pt x="268" y="554"/>
                  </a:lnTo>
                  <a:lnTo>
                    <a:pt x="268" y="554"/>
                  </a:lnTo>
                  <a:lnTo>
                    <a:pt x="270" y="554"/>
                  </a:lnTo>
                  <a:lnTo>
                    <a:pt x="270" y="556"/>
                  </a:lnTo>
                  <a:lnTo>
                    <a:pt x="272" y="556"/>
                  </a:lnTo>
                  <a:lnTo>
                    <a:pt x="275" y="565"/>
                  </a:lnTo>
                  <a:lnTo>
                    <a:pt x="275" y="565"/>
                  </a:lnTo>
                  <a:lnTo>
                    <a:pt x="277" y="565"/>
                  </a:lnTo>
                  <a:lnTo>
                    <a:pt x="277" y="568"/>
                  </a:lnTo>
                  <a:lnTo>
                    <a:pt x="279" y="568"/>
                  </a:lnTo>
                  <a:lnTo>
                    <a:pt x="279" y="570"/>
                  </a:lnTo>
                  <a:lnTo>
                    <a:pt x="277" y="572"/>
                  </a:lnTo>
                  <a:lnTo>
                    <a:pt x="275" y="575"/>
                  </a:lnTo>
                  <a:lnTo>
                    <a:pt x="275" y="577"/>
                  </a:lnTo>
                  <a:lnTo>
                    <a:pt x="275" y="577"/>
                  </a:lnTo>
                  <a:lnTo>
                    <a:pt x="272" y="577"/>
                  </a:lnTo>
                  <a:lnTo>
                    <a:pt x="272" y="577"/>
                  </a:lnTo>
                  <a:lnTo>
                    <a:pt x="272" y="577"/>
                  </a:lnTo>
                  <a:lnTo>
                    <a:pt x="270" y="580"/>
                  </a:lnTo>
                  <a:lnTo>
                    <a:pt x="268" y="582"/>
                  </a:lnTo>
                  <a:lnTo>
                    <a:pt x="265" y="582"/>
                  </a:lnTo>
                  <a:lnTo>
                    <a:pt x="265" y="584"/>
                  </a:lnTo>
                  <a:lnTo>
                    <a:pt x="263" y="587"/>
                  </a:lnTo>
                  <a:lnTo>
                    <a:pt x="260" y="589"/>
                  </a:lnTo>
                  <a:lnTo>
                    <a:pt x="258" y="589"/>
                  </a:lnTo>
                  <a:lnTo>
                    <a:pt x="256" y="591"/>
                  </a:lnTo>
                  <a:lnTo>
                    <a:pt x="256" y="594"/>
                  </a:lnTo>
                  <a:lnTo>
                    <a:pt x="253" y="594"/>
                  </a:lnTo>
                  <a:lnTo>
                    <a:pt x="253" y="599"/>
                  </a:lnTo>
                  <a:lnTo>
                    <a:pt x="256" y="596"/>
                  </a:lnTo>
                  <a:lnTo>
                    <a:pt x="256" y="596"/>
                  </a:lnTo>
                  <a:lnTo>
                    <a:pt x="256" y="596"/>
                  </a:lnTo>
                  <a:lnTo>
                    <a:pt x="256" y="596"/>
                  </a:lnTo>
                  <a:lnTo>
                    <a:pt x="258" y="596"/>
                  </a:lnTo>
                  <a:lnTo>
                    <a:pt x="258" y="596"/>
                  </a:lnTo>
                  <a:lnTo>
                    <a:pt x="258" y="596"/>
                  </a:lnTo>
                  <a:lnTo>
                    <a:pt x="260" y="596"/>
                  </a:lnTo>
                  <a:lnTo>
                    <a:pt x="260" y="596"/>
                  </a:lnTo>
                  <a:lnTo>
                    <a:pt x="263" y="596"/>
                  </a:lnTo>
                  <a:lnTo>
                    <a:pt x="263" y="596"/>
                  </a:lnTo>
                  <a:lnTo>
                    <a:pt x="263" y="596"/>
                  </a:lnTo>
                  <a:lnTo>
                    <a:pt x="265" y="596"/>
                  </a:lnTo>
                  <a:lnTo>
                    <a:pt x="265" y="596"/>
                  </a:lnTo>
                  <a:lnTo>
                    <a:pt x="265" y="599"/>
                  </a:lnTo>
                  <a:lnTo>
                    <a:pt x="268" y="599"/>
                  </a:lnTo>
                  <a:lnTo>
                    <a:pt x="268" y="601"/>
                  </a:lnTo>
                  <a:lnTo>
                    <a:pt x="268" y="601"/>
                  </a:lnTo>
                  <a:lnTo>
                    <a:pt x="268" y="603"/>
                  </a:lnTo>
                  <a:lnTo>
                    <a:pt x="270" y="603"/>
                  </a:lnTo>
                  <a:lnTo>
                    <a:pt x="270" y="603"/>
                  </a:lnTo>
                  <a:lnTo>
                    <a:pt x="272" y="603"/>
                  </a:lnTo>
                  <a:lnTo>
                    <a:pt x="272" y="603"/>
                  </a:lnTo>
                  <a:lnTo>
                    <a:pt x="272" y="606"/>
                  </a:lnTo>
                  <a:lnTo>
                    <a:pt x="272" y="606"/>
                  </a:lnTo>
                  <a:lnTo>
                    <a:pt x="272" y="606"/>
                  </a:lnTo>
                  <a:lnTo>
                    <a:pt x="272" y="606"/>
                  </a:lnTo>
                  <a:lnTo>
                    <a:pt x="275" y="606"/>
                  </a:lnTo>
                  <a:lnTo>
                    <a:pt x="275" y="606"/>
                  </a:lnTo>
                  <a:lnTo>
                    <a:pt x="275" y="608"/>
                  </a:lnTo>
                  <a:lnTo>
                    <a:pt x="275" y="608"/>
                  </a:lnTo>
                  <a:lnTo>
                    <a:pt x="275" y="608"/>
                  </a:lnTo>
                  <a:lnTo>
                    <a:pt x="275" y="608"/>
                  </a:lnTo>
                  <a:lnTo>
                    <a:pt x="275" y="608"/>
                  </a:lnTo>
                  <a:lnTo>
                    <a:pt x="277" y="608"/>
                  </a:lnTo>
                  <a:lnTo>
                    <a:pt x="277" y="610"/>
                  </a:lnTo>
                  <a:lnTo>
                    <a:pt x="277" y="610"/>
                  </a:lnTo>
                  <a:lnTo>
                    <a:pt x="277" y="610"/>
                  </a:lnTo>
                  <a:lnTo>
                    <a:pt x="277" y="610"/>
                  </a:lnTo>
                  <a:lnTo>
                    <a:pt x="279" y="610"/>
                  </a:lnTo>
                  <a:lnTo>
                    <a:pt x="279" y="613"/>
                  </a:lnTo>
                  <a:lnTo>
                    <a:pt x="279" y="613"/>
                  </a:lnTo>
                  <a:lnTo>
                    <a:pt x="279" y="613"/>
                  </a:lnTo>
                  <a:lnTo>
                    <a:pt x="279" y="613"/>
                  </a:lnTo>
                  <a:lnTo>
                    <a:pt x="282" y="613"/>
                  </a:lnTo>
                  <a:lnTo>
                    <a:pt x="282" y="613"/>
                  </a:lnTo>
                  <a:lnTo>
                    <a:pt x="284" y="615"/>
                  </a:lnTo>
                  <a:lnTo>
                    <a:pt x="284" y="615"/>
                  </a:lnTo>
                  <a:lnTo>
                    <a:pt x="284" y="615"/>
                  </a:lnTo>
                  <a:lnTo>
                    <a:pt x="284" y="615"/>
                  </a:lnTo>
                  <a:lnTo>
                    <a:pt x="284" y="617"/>
                  </a:lnTo>
                  <a:lnTo>
                    <a:pt x="284" y="617"/>
                  </a:lnTo>
                  <a:lnTo>
                    <a:pt x="287" y="617"/>
                  </a:lnTo>
                  <a:lnTo>
                    <a:pt x="284" y="620"/>
                  </a:lnTo>
                  <a:lnTo>
                    <a:pt x="284" y="620"/>
                  </a:lnTo>
                  <a:lnTo>
                    <a:pt x="284" y="620"/>
                  </a:lnTo>
                  <a:lnTo>
                    <a:pt x="284" y="622"/>
                  </a:lnTo>
                  <a:lnTo>
                    <a:pt x="284" y="622"/>
                  </a:lnTo>
                  <a:lnTo>
                    <a:pt x="284" y="625"/>
                  </a:lnTo>
                  <a:lnTo>
                    <a:pt x="287" y="627"/>
                  </a:lnTo>
                  <a:lnTo>
                    <a:pt x="287" y="627"/>
                  </a:lnTo>
                  <a:lnTo>
                    <a:pt x="287" y="627"/>
                  </a:lnTo>
                  <a:lnTo>
                    <a:pt x="287" y="627"/>
                  </a:lnTo>
                  <a:lnTo>
                    <a:pt x="289" y="627"/>
                  </a:lnTo>
                  <a:lnTo>
                    <a:pt x="289" y="629"/>
                  </a:lnTo>
                  <a:lnTo>
                    <a:pt x="289" y="632"/>
                  </a:lnTo>
                  <a:lnTo>
                    <a:pt x="289" y="632"/>
                  </a:lnTo>
                  <a:lnTo>
                    <a:pt x="289" y="632"/>
                  </a:lnTo>
                  <a:lnTo>
                    <a:pt x="287" y="634"/>
                  </a:lnTo>
                  <a:lnTo>
                    <a:pt x="287" y="634"/>
                  </a:lnTo>
                  <a:lnTo>
                    <a:pt x="289" y="634"/>
                  </a:lnTo>
                  <a:lnTo>
                    <a:pt x="289" y="634"/>
                  </a:lnTo>
                  <a:lnTo>
                    <a:pt x="289" y="636"/>
                  </a:lnTo>
                  <a:lnTo>
                    <a:pt x="289" y="636"/>
                  </a:lnTo>
                  <a:lnTo>
                    <a:pt x="289" y="636"/>
                  </a:lnTo>
                  <a:lnTo>
                    <a:pt x="289" y="636"/>
                  </a:lnTo>
                  <a:lnTo>
                    <a:pt x="291" y="639"/>
                  </a:lnTo>
                  <a:lnTo>
                    <a:pt x="294" y="648"/>
                  </a:lnTo>
                  <a:lnTo>
                    <a:pt x="294" y="651"/>
                  </a:lnTo>
                  <a:lnTo>
                    <a:pt x="294" y="651"/>
                  </a:lnTo>
                  <a:lnTo>
                    <a:pt x="294" y="653"/>
                  </a:lnTo>
                  <a:lnTo>
                    <a:pt x="296" y="653"/>
                  </a:lnTo>
                  <a:lnTo>
                    <a:pt x="296" y="655"/>
                  </a:lnTo>
                  <a:lnTo>
                    <a:pt x="296" y="655"/>
                  </a:lnTo>
                  <a:lnTo>
                    <a:pt x="296" y="658"/>
                  </a:lnTo>
                  <a:lnTo>
                    <a:pt x="296" y="660"/>
                  </a:lnTo>
                  <a:lnTo>
                    <a:pt x="296" y="660"/>
                  </a:lnTo>
                  <a:lnTo>
                    <a:pt x="296" y="660"/>
                  </a:lnTo>
                  <a:lnTo>
                    <a:pt x="298" y="660"/>
                  </a:lnTo>
                  <a:lnTo>
                    <a:pt x="298" y="660"/>
                  </a:lnTo>
                  <a:lnTo>
                    <a:pt x="298" y="662"/>
                  </a:lnTo>
                  <a:lnTo>
                    <a:pt x="298" y="662"/>
                  </a:lnTo>
                  <a:lnTo>
                    <a:pt x="298" y="665"/>
                  </a:lnTo>
                  <a:lnTo>
                    <a:pt x="298" y="665"/>
                  </a:lnTo>
                  <a:lnTo>
                    <a:pt x="298" y="667"/>
                  </a:lnTo>
                  <a:lnTo>
                    <a:pt x="298" y="669"/>
                  </a:lnTo>
                  <a:lnTo>
                    <a:pt x="322" y="688"/>
                  </a:lnTo>
                  <a:lnTo>
                    <a:pt x="324" y="691"/>
                  </a:lnTo>
                  <a:lnTo>
                    <a:pt x="327" y="691"/>
                  </a:lnTo>
                  <a:lnTo>
                    <a:pt x="329" y="691"/>
                  </a:lnTo>
                  <a:lnTo>
                    <a:pt x="329" y="691"/>
                  </a:lnTo>
                  <a:lnTo>
                    <a:pt x="332" y="691"/>
                  </a:lnTo>
                  <a:lnTo>
                    <a:pt x="332" y="691"/>
                  </a:lnTo>
                  <a:lnTo>
                    <a:pt x="332" y="691"/>
                  </a:lnTo>
                  <a:lnTo>
                    <a:pt x="334" y="691"/>
                  </a:lnTo>
                  <a:lnTo>
                    <a:pt x="334" y="691"/>
                  </a:lnTo>
                  <a:lnTo>
                    <a:pt x="336" y="688"/>
                  </a:lnTo>
                  <a:lnTo>
                    <a:pt x="336" y="688"/>
                  </a:lnTo>
                  <a:lnTo>
                    <a:pt x="339" y="688"/>
                  </a:lnTo>
                  <a:lnTo>
                    <a:pt x="341" y="688"/>
                  </a:lnTo>
                  <a:lnTo>
                    <a:pt x="341" y="688"/>
                  </a:lnTo>
                  <a:lnTo>
                    <a:pt x="341" y="686"/>
                  </a:lnTo>
                  <a:lnTo>
                    <a:pt x="343" y="684"/>
                  </a:lnTo>
                  <a:lnTo>
                    <a:pt x="346" y="684"/>
                  </a:lnTo>
                  <a:lnTo>
                    <a:pt x="346" y="684"/>
                  </a:lnTo>
                  <a:lnTo>
                    <a:pt x="350" y="681"/>
                  </a:lnTo>
                  <a:lnTo>
                    <a:pt x="350" y="681"/>
                  </a:lnTo>
                  <a:lnTo>
                    <a:pt x="353" y="679"/>
                  </a:lnTo>
                  <a:lnTo>
                    <a:pt x="353" y="679"/>
                  </a:lnTo>
                  <a:lnTo>
                    <a:pt x="358" y="679"/>
                  </a:lnTo>
                  <a:lnTo>
                    <a:pt x="358" y="679"/>
                  </a:lnTo>
                  <a:lnTo>
                    <a:pt x="358" y="679"/>
                  </a:lnTo>
                  <a:lnTo>
                    <a:pt x="360" y="679"/>
                  </a:lnTo>
                  <a:lnTo>
                    <a:pt x="360" y="681"/>
                  </a:lnTo>
                  <a:lnTo>
                    <a:pt x="360" y="681"/>
                  </a:lnTo>
                  <a:lnTo>
                    <a:pt x="360" y="681"/>
                  </a:lnTo>
                  <a:lnTo>
                    <a:pt x="362" y="684"/>
                  </a:lnTo>
                  <a:lnTo>
                    <a:pt x="362" y="684"/>
                  </a:lnTo>
                  <a:lnTo>
                    <a:pt x="362" y="686"/>
                  </a:lnTo>
                  <a:lnTo>
                    <a:pt x="360" y="688"/>
                  </a:lnTo>
                  <a:lnTo>
                    <a:pt x="360" y="688"/>
                  </a:lnTo>
                  <a:lnTo>
                    <a:pt x="358" y="691"/>
                  </a:lnTo>
                  <a:lnTo>
                    <a:pt x="358" y="693"/>
                  </a:lnTo>
                  <a:lnTo>
                    <a:pt x="360" y="693"/>
                  </a:lnTo>
                  <a:lnTo>
                    <a:pt x="360" y="696"/>
                  </a:lnTo>
                  <a:lnTo>
                    <a:pt x="360" y="696"/>
                  </a:lnTo>
                  <a:lnTo>
                    <a:pt x="362" y="696"/>
                  </a:lnTo>
                  <a:lnTo>
                    <a:pt x="362" y="696"/>
                  </a:lnTo>
                  <a:lnTo>
                    <a:pt x="365" y="693"/>
                  </a:lnTo>
                  <a:lnTo>
                    <a:pt x="365" y="693"/>
                  </a:lnTo>
                  <a:lnTo>
                    <a:pt x="365" y="691"/>
                  </a:lnTo>
                  <a:lnTo>
                    <a:pt x="367" y="691"/>
                  </a:lnTo>
                  <a:lnTo>
                    <a:pt x="367" y="691"/>
                  </a:lnTo>
                  <a:lnTo>
                    <a:pt x="367" y="688"/>
                  </a:lnTo>
                  <a:lnTo>
                    <a:pt x="367" y="688"/>
                  </a:lnTo>
                  <a:lnTo>
                    <a:pt x="367" y="688"/>
                  </a:lnTo>
                  <a:lnTo>
                    <a:pt x="367" y="686"/>
                  </a:lnTo>
                  <a:lnTo>
                    <a:pt x="369" y="684"/>
                  </a:lnTo>
                  <a:lnTo>
                    <a:pt x="372" y="684"/>
                  </a:lnTo>
                  <a:lnTo>
                    <a:pt x="372" y="684"/>
                  </a:lnTo>
                  <a:lnTo>
                    <a:pt x="374" y="684"/>
                  </a:lnTo>
                  <a:lnTo>
                    <a:pt x="374" y="684"/>
                  </a:lnTo>
                  <a:lnTo>
                    <a:pt x="377" y="684"/>
                  </a:lnTo>
                  <a:lnTo>
                    <a:pt x="377" y="681"/>
                  </a:lnTo>
                  <a:lnTo>
                    <a:pt x="379" y="679"/>
                  </a:lnTo>
                  <a:lnTo>
                    <a:pt x="379" y="677"/>
                  </a:lnTo>
                  <a:lnTo>
                    <a:pt x="379" y="674"/>
                  </a:lnTo>
                  <a:lnTo>
                    <a:pt x="381" y="672"/>
                  </a:lnTo>
                  <a:lnTo>
                    <a:pt x="384" y="674"/>
                  </a:lnTo>
                  <a:lnTo>
                    <a:pt x="384" y="672"/>
                  </a:lnTo>
                  <a:lnTo>
                    <a:pt x="384" y="672"/>
                  </a:lnTo>
                  <a:lnTo>
                    <a:pt x="384" y="672"/>
                  </a:lnTo>
                  <a:lnTo>
                    <a:pt x="384" y="672"/>
                  </a:lnTo>
                  <a:lnTo>
                    <a:pt x="386" y="672"/>
                  </a:lnTo>
                  <a:lnTo>
                    <a:pt x="386" y="672"/>
                  </a:lnTo>
                  <a:lnTo>
                    <a:pt x="386" y="672"/>
                  </a:lnTo>
                  <a:lnTo>
                    <a:pt x="386" y="669"/>
                  </a:lnTo>
                  <a:lnTo>
                    <a:pt x="388" y="669"/>
                  </a:lnTo>
                  <a:lnTo>
                    <a:pt x="388" y="669"/>
                  </a:lnTo>
                  <a:lnTo>
                    <a:pt x="388" y="669"/>
                  </a:lnTo>
                  <a:lnTo>
                    <a:pt x="391" y="669"/>
                  </a:lnTo>
                  <a:lnTo>
                    <a:pt x="391" y="669"/>
                  </a:lnTo>
                  <a:lnTo>
                    <a:pt x="393" y="667"/>
                  </a:lnTo>
                  <a:lnTo>
                    <a:pt x="393" y="667"/>
                  </a:lnTo>
                  <a:lnTo>
                    <a:pt x="393" y="667"/>
                  </a:lnTo>
                  <a:lnTo>
                    <a:pt x="395" y="667"/>
                  </a:lnTo>
                  <a:lnTo>
                    <a:pt x="398" y="667"/>
                  </a:lnTo>
                  <a:lnTo>
                    <a:pt x="398" y="667"/>
                  </a:lnTo>
                  <a:lnTo>
                    <a:pt x="405" y="665"/>
                  </a:lnTo>
                  <a:lnTo>
                    <a:pt x="405" y="662"/>
                  </a:lnTo>
                  <a:lnTo>
                    <a:pt x="405" y="660"/>
                  </a:lnTo>
                  <a:lnTo>
                    <a:pt x="407" y="660"/>
                  </a:lnTo>
                  <a:lnTo>
                    <a:pt x="407" y="660"/>
                  </a:lnTo>
                  <a:lnTo>
                    <a:pt x="410" y="658"/>
                  </a:lnTo>
                  <a:lnTo>
                    <a:pt x="412" y="658"/>
                  </a:lnTo>
                  <a:lnTo>
                    <a:pt x="412" y="655"/>
                  </a:lnTo>
                  <a:lnTo>
                    <a:pt x="414" y="655"/>
                  </a:lnTo>
                  <a:lnTo>
                    <a:pt x="414" y="655"/>
                  </a:lnTo>
                  <a:lnTo>
                    <a:pt x="414" y="658"/>
                  </a:lnTo>
                  <a:lnTo>
                    <a:pt x="414" y="660"/>
                  </a:lnTo>
                  <a:lnTo>
                    <a:pt x="414" y="660"/>
                  </a:lnTo>
                  <a:lnTo>
                    <a:pt x="414" y="660"/>
                  </a:lnTo>
                  <a:lnTo>
                    <a:pt x="414" y="662"/>
                  </a:lnTo>
                  <a:lnTo>
                    <a:pt x="414" y="662"/>
                  </a:lnTo>
                  <a:lnTo>
                    <a:pt x="414" y="662"/>
                  </a:lnTo>
                  <a:lnTo>
                    <a:pt x="417" y="662"/>
                  </a:lnTo>
                  <a:lnTo>
                    <a:pt x="417" y="660"/>
                  </a:lnTo>
                  <a:lnTo>
                    <a:pt x="417" y="658"/>
                  </a:lnTo>
                  <a:lnTo>
                    <a:pt x="422" y="655"/>
                  </a:lnTo>
                  <a:lnTo>
                    <a:pt x="424" y="653"/>
                  </a:lnTo>
                  <a:lnTo>
                    <a:pt x="426" y="653"/>
                  </a:lnTo>
                  <a:lnTo>
                    <a:pt x="426" y="653"/>
                  </a:lnTo>
                  <a:lnTo>
                    <a:pt x="426" y="651"/>
                  </a:lnTo>
                  <a:lnTo>
                    <a:pt x="429" y="651"/>
                  </a:lnTo>
                  <a:lnTo>
                    <a:pt x="429" y="648"/>
                  </a:lnTo>
                  <a:lnTo>
                    <a:pt x="429" y="648"/>
                  </a:lnTo>
                  <a:lnTo>
                    <a:pt x="429" y="646"/>
                  </a:lnTo>
                  <a:lnTo>
                    <a:pt x="429" y="641"/>
                  </a:lnTo>
                  <a:lnTo>
                    <a:pt x="429" y="639"/>
                  </a:lnTo>
                  <a:lnTo>
                    <a:pt x="431" y="636"/>
                  </a:lnTo>
                  <a:lnTo>
                    <a:pt x="431" y="636"/>
                  </a:lnTo>
                  <a:lnTo>
                    <a:pt x="433" y="634"/>
                  </a:lnTo>
                  <a:lnTo>
                    <a:pt x="436" y="634"/>
                  </a:lnTo>
                  <a:lnTo>
                    <a:pt x="440" y="634"/>
                  </a:lnTo>
                  <a:lnTo>
                    <a:pt x="440" y="634"/>
                  </a:lnTo>
                  <a:lnTo>
                    <a:pt x="443" y="634"/>
                  </a:lnTo>
                  <a:lnTo>
                    <a:pt x="450" y="629"/>
                  </a:lnTo>
                  <a:lnTo>
                    <a:pt x="452" y="627"/>
                  </a:lnTo>
                  <a:lnTo>
                    <a:pt x="452" y="627"/>
                  </a:lnTo>
                  <a:lnTo>
                    <a:pt x="455" y="627"/>
                  </a:lnTo>
                  <a:lnTo>
                    <a:pt x="455" y="627"/>
                  </a:lnTo>
                  <a:lnTo>
                    <a:pt x="457" y="627"/>
                  </a:lnTo>
                  <a:lnTo>
                    <a:pt x="459" y="627"/>
                  </a:lnTo>
                  <a:lnTo>
                    <a:pt x="459" y="625"/>
                  </a:lnTo>
                  <a:lnTo>
                    <a:pt x="459" y="625"/>
                  </a:lnTo>
                  <a:lnTo>
                    <a:pt x="459" y="625"/>
                  </a:lnTo>
                  <a:lnTo>
                    <a:pt x="459" y="622"/>
                  </a:lnTo>
                  <a:lnTo>
                    <a:pt x="459" y="620"/>
                  </a:lnTo>
                  <a:lnTo>
                    <a:pt x="459" y="617"/>
                  </a:lnTo>
                  <a:lnTo>
                    <a:pt x="459" y="617"/>
                  </a:lnTo>
                  <a:lnTo>
                    <a:pt x="462" y="615"/>
                  </a:lnTo>
                  <a:lnTo>
                    <a:pt x="462" y="615"/>
                  </a:lnTo>
                  <a:lnTo>
                    <a:pt x="459" y="615"/>
                  </a:lnTo>
                  <a:lnTo>
                    <a:pt x="455" y="615"/>
                  </a:lnTo>
                  <a:lnTo>
                    <a:pt x="452" y="613"/>
                  </a:lnTo>
                  <a:lnTo>
                    <a:pt x="445" y="613"/>
                  </a:lnTo>
                  <a:lnTo>
                    <a:pt x="443" y="613"/>
                  </a:lnTo>
                  <a:lnTo>
                    <a:pt x="440" y="615"/>
                  </a:lnTo>
                  <a:lnTo>
                    <a:pt x="433" y="613"/>
                  </a:lnTo>
                  <a:lnTo>
                    <a:pt x="431" y="613"/>
                  </a:lnTo>
                  <a:lnTo>
                    <a:pt x="431" y="613"/>
                  </a:lnTo>
                  <a:lnTo>
                    <a:pt x="429" y="613"/>
                  </a:lnTo>
                  <a:lnTo>
                    <a:pt x="429" y="610"/>
                  </a:lnTo>
                  <a:lnTo>
                    <a:pt x="429" y="610"/>
                  </a:lnTo>
                  <a:lnTo>
                    <a:pt x="429" y="608"/>
                  </a:lnTo>
                  <a:lnTo>
                    <a:pt x="431" y="606"/>
                  </a:lnTo>
                  <a:lnTo>
                    <a:pt x="431" y="606"/>
                  </a:lnTo>
                  <a:lnTo>
                    <a:pt x="431" y="603"/>
                  </a:lnTo>
                  <a:lnTo>
                    <a:pt x="431" y="601"/>
                  </a:lnTo>
                  <a:lnTo>
                    <a:pt x="431" y="601"/>
                  </a:lnTo>
                  <a:lnTo>
                    <a:pt x="431" y="601"/>
                  </a:lnTo>
                  <a:lnTo>
                    <a:pt x="431" y="599"/>
                  </a:lnTo>
                  <a:lnTo>
                    <a:pt x="431" y="596"/>
                  </a:lnTo>
                  <a:lnTo>
                    <a:pt x="426" y="589"/>
                  </a:lnTo>
                  <a:lnTo>
                    <a:pt x="426" y="589"/>
                  </a:lnTo>
                  <a:lnTo>
                    <a:pt x="424" y="584"/>
                  </a:lnTo>
                  <a:lnTo>
                    <a:pt x="422" y="584"/>
                  </a:lnTo>
                  <a:lnTo>
                    <a:pt x="422" y="582"/>
                  </a:lnTo>
                  <a:lnTo>
                    <a:pt x="422" y="580"/>
                  </a:lnTo>
                  <a:lnTo>
                    <a:pt x="422" y="577"/>
                  </a:lnTo>
                  <a:lnTo>
                    <a:pt x="422" y="575"/>
                  </a:lnTo>
                  <a:lnTo>
                    <a:pt x="419" y="568"/>
                  </a:lnTo>
                  <a:lnTo>
                    <a:pt x="422" y="568"/>
                  </a:lnTo>
                  <a:lnTo>
                    <a:pt x="422" y="568"/>
                  </a:lnTo>
                  <a:lnTo>
                    <a:pt x="422" y="565"/>
                  </a:lnTo>
                  <a:lnTo>
                    <a:pt x="422" y="565"/>
                  </a:lnTo>
                  <a:lnTo>
                    <a:pt x="422" y="563"/>
                  </a:lnTo>
                  <a:lnTo>
                    <a:pt x="422" y="561"/>
                  </a:lnTo>
                  <a:lnTo>
                    <a:pt x="422" y="561"/>
                  </a:lnTo>
                  <a:lnTo>
                    <a:pt x="422" y="561"/>
                  </a:lnTo>
                  <a:lnTo>
                    <a:pt x="419" y="558"/>
                  </a:lnTo>
                  <a:lnTo>
                    <a:pt x="417" y="554"/>
                  </a:lnTo>
                  <a:lnTo>
                    <a:pt x="414" y="554"/>
                  </a:lnTo>
                  <a:lnTo>
                    <a:pt x="414" y="554"/>
                  </a:lnTo>
                  <a:lnTo>
                    <a:pt x="412" y="551"/>
                  </a:lnTo>
                  <a:lnTo>
                    <a:pt x="407" y="549"/>
                  </a:lnTo>
                  <a:lnTo>
                    <a:pt x="405" y="546"/>
                  </a:lnTo>
                  <a:lnTo>
                    <a:pt x="405" y="544"/>
                  </a:lnTo>
                  <a:lnTo>
                    <a:pt x="403" y="544"/>
                  </a:lnTo>
                  <a:lnTo>
                    <a:pt x="400" y="542"/>
                  </a:lnTo>
                  <a:lnTo>
                    <a:pt x="400" y="542"/>
                  </a:lnTo>
                  <a:lnTo>
                    <a:pt x="400" y="542"/>
                  </a:lnTo>
                  <a:lnTo>
                    <a:pt x="398" y="539"/>
                  </a:lnTo>
                  <a:lnTo>
                    <a:pt x="398" y="537"/>
                  </a:lnTo>
                  <a:lnTo>
                    <a:pt x="398" y="535"/>
                  </a:lnTo>
                  <a:lnTo>
                    <a:pt x="398" y="535"/>
                  </a:lnTo>
                  <a:lnTo>
                    <a:pt x="395" y="535"/>
                  </a:lnTo>
                  <a:lnTo>
                    <a:pt x="395" y="535"/>
                  </a:lnTo>
                  <a:lnTo>
                    <a:pt x="395" y="535"/>
                  </a:lnTo>
                  <a:lnTo>
                    <a:pt x="393" y="532"/>
                  </a:lnTo>
                  <a:lnTo>
                    <a:pt x="393" y="532"/>
                  </a:lnTo>
                  <a:lnTo>
                    <a:pt x="393" y="530"/>
                  </a:lnTo>
                  <a:lnTo>
                    <a:pt x="395" y="530"/>
                  </a:lnTo>
                  <a:lnTo>
                    <a:pt x="395" y="530"/>
                  </a:lnTo>
                  <a:lnTo>
                    <a:pt x="398" y="530"/>
                  </a:lnTo>
                  <a:lnTo>
                    <a:pt x="400" y="530"/>
                  </a:lnTo>
                  <a:lnTo>
                    <a:pt x="400" y="532"/>
                  </a:lnTo>
                  <a:lnTo>
                    <a:pt x="403" y="532"/>
                  </a:lnTo>
                  <a:lnTo>
                    <a:pt x="403" y="535"/>
                  </a:lnTo>
                  <a:lnTo>
                    <a:pt x="403" y="537"/>
                  </a:lnTo>
                  <a:lnTo>
                    <a:pt x="405" y="537"/>
                  </a:lnTo>
                  <a:lnTo>
                    <a:pt x="414" y="535"/>
                  </a:lnTo>
                  <a:lnTo>
                    <a:pt x="422" y="535"/>
                  </a:lnTo>
                  <a:lnTo>
                    <a:pt x="424" y="537"/>
                  </a:lnTo>
                  <a:lnTo>
                    <a:pt x="424" y="537"/>
                  </a:lnTo>
                  <a:lnTo>
                    <a:pt x="426" y="537"/>
                  </a:lnTo>
                  <a:lnTo>
                    <a:pt x="426" y="539"/>
                  </a:lnTo>
                  <a:lnTo>
                    <a:pt x="426" y="542"/>
                  </a:lnTo>
                  <a:lnTo>
                    <a:pt x="429" y="544"/>
                  </a:lnTo>
                  <a:lnTo>
                    <a:pt x="429" y="546"/>
                  </a:lnTo>
                  <a:lnTo>
                    <a:pt x="429" y="546"/>
                  </a:lnTo>
                  <a:lnTo>
                    <a:pt x="431" y="546"/>
                  </a:lnTo>
                  <a:lnTo>
                    <a:pt x="433" y="546"/>
                  </a:lnTo>
                  <a:lnTo>
                    <a:pt x="436" y="546"/>
                  </a:lnTo>
                  <a:lnTo>
                    <a:pt x="438" y="544"/>
                  </a:lnTo>
                  <a:lnTo>
                    <a:pt x="440" y="544"/>
                  </a:lnTo>
                  <a:lnTo>
                    <a:pt x="440" y="544"/>
                  </a:lnTo>
                  <a:lnTo>
                    <a:pt x="443" y="546"/>
                  </a:lnTo>
                  <a:lnTo>
                    <a:pt x="443" y="546"/>
                  </a:lnTo>
                  <a:lnTo>
                    <a:pt x="445" y="544"/>
                  </a:lnTo>
                  <a:lnTo>
                    <a:pt x="448" y="544"/>
                  </a:lnTo>
                  <a:lnTo>
                    <a:pt x="450" y="544"/>
                  </a:lnTo>
                  <a:lnTo>
                    <a:pt x="452" y="549"/>
                  </a:lnTo>
                  <a:lnTo>
                    <a:pt x="455" y="549"/>
                  </a:lnTo>
                  <a:lnTo>
                    <a:pt x="457" y="549"/>
                  </a:lnTo>
                  <a:lnTo>
                    <a:pt x="457" y="546"/>
                  </a:lnTo>
                  <a:lnTo>
                    <a:pt x="457" y="544"/>
                  </a:lnTo>
                  <a:lnTo>
                    <a:pt x="457" y="544"/>
                  </a:lnTo>
                  <a:lnTo>
                    <a:pt x="459" y="544"/>
                  </a:lnTo>
                  <a:lnTo>
                    <a:pt x="462" y="544"/>
                  </a:lnTo>
                  <a:lnTo>
                    <a:pt x="464" y="546"/>
                  </a:lnTo>
                  <a:lnTo>
                    <a:pt x="467" y="546"/>
                  </a:lnTo>
                  <a:lnTo>
                    <a:pt x="469" y="551"/>
                  </a:lnTo>
                  <a:lnTo>
                    <a:pt x="471" y="554"/>
                  </a:lnTo>
                  <a:lnTo>
                    <a:pt x="476" y="558"/>
                  </a:lnTo>
                  <a:lnTo>
                    <a:pt x="476" y="561"/>
                  </a:lnTo>
                  <a:lnTo>
                    <a:pt x="478" y="561"/>
                  </a:lnTo>
                  <a:lnTo>
                    <a:pt x="478" y="561"/>
                  </a:lnTo>
                  <a:lnTo>
                    <a:pt x="481" y="561"/>
                  </a:lnTo>
                  <a:lnTo>
                    <a:pt x="481" y="563"/>
                  </a:lnTo>
                  <a:lnTo>
                    <a:pt x="481" y="563"/>
                  </a:lnTo>
                  <a:lnTo>
                    <a:pt x="483" y="563"/>
                  </a:lnTo>
                  <a:lnTo>
                    <a:pt x="483" y="563"/>
                  </a:lnTo>
                  <a:lnTo>
                    <a:pt x="485" y="561"/>
                  </a:lnTo>
                  <a:lnTo>
                    <a:pt x="485" y="561"/>
                  </a:lnTo>
                  <a:lnTo>
                    <a:pt x="485" y="561"/>
                  </a:lnTo>
                  <a:lnTo>
                    <a:pt x="485" y="561"/>
                  </a:lnTo>
                  <a:lnTo>
                    <a:pt x="488" y="561"/>
                  </a:lnTo>
                  <a:lnTo>
                    <a:pt x="488" y="561"/>
                  </a:lnTo>
                  <a:lnTo>
                    <a:pt x="488" y="558"/>
                  </a:lnTo>
                  <a:lnTo>
                    <a:pt x="490" y="558"/>
                  </a:lnTo>
                  <a:lnTo>
                    <a:pt x="490" y="556"/>
                  </a:lnTo>
                  <a:lnTo>
                    <a:pt x="490" y="554"/>
                  </a:lnTo>
                  <a:lnTo>
                    <a:pt x="490" y="551"/>
                  </a:lnTo>
                  <a:lnTo>
                    <a:pt x="488" y="551"/>
                  </a:lnTo>
                  <a:lnTo>
                    <a:pt x="488" y="549"/>
                  </a:lnTo>
                  <a:lnTo>
                    <a:pt x="488" y="549"/>
                  </a:lnTo>
                  <a:lnTo>
                    <a:pt x="488" y="549"/>
                  </a:lnTo>
                  <a:lnTo>
                    <a:pt x="488" y="549"/>
                  </a:lnTo>
                  <a:lnTo>
                    <a:pt x="488" y="546"/>
                  </a:lnTo>
                  <a:lnTo>
                    <a:pt x="488" y="546"/>
                  </a:lnTo>
                  <a:lnTo>
                    <a:pt x="488" y="544"/>
                  </a:lnTo>
                  <a:lnTo>
                    <a:pt x="488" y="544"/>
                  </a:lnTo>
                  <a:lnTo>
                    <a:pt x="488" y="542"/>
                  </a:lnTo>
                  <a:lnTo>
                    <a:pt x="488" y="542"/>
                  </a:lnTo>
                  <a:lnTo>
                    <a:pt x="488" y="542"/>
                  </a:lnTo>
                  <a:lnTo>
                    <a:pt x="490" y="542"/>
                  </a:lnTo>
                  <a:lnTo>
                    <a:pt x="490" y="539"/>
                  </a:lnTo>
                  <a:lnTo>
                    <a:pt x="493" y="539"/>
                  </a:lnTo>
                  <a:lnTo>
                    <a:pt x="497" y="542"/>
                  </a:lnTo>
                  <a:lnTo>
                    <a:pt x="497" y="539"/>
                  </a:lnTo>
                  <a:lnTo>
                    <a:pt x="497" y="539"/>
                  </a:lnTo>
                  <a:lnTo>
                    <a:pt x="497" y="537"/>
                  </a:lnTo>
                  <a:lnTo>
                    <a:pt x="497" y="537"/>
                  </a:lnTo>
                  <a:lnTo>
                    <a:pt x="500" y="537"/>
                  </a:lnTo>
                  <a:lnTo>
                    <a:pt x="500" y="537"/>
                  </a:lnTo>
                  <a:lnTo>
                    <a:pt x="502" y="535"/>
                  </a:lnTo>
                  <a:lnTo>
                    <a:pt x="502" y="535"/>
                  </a:lnTo>
                  <a:lnTo>
                    <a:pt x="502" y="535"/>
                  </a:lnTo>
                  <a:lnTo>
                    <a:pt x="502" y="535"/>
                  </a:lnTo>
                  <a:lnTo>
                    <a:pt x="502" y="535"/>
                  </a:lnTo>
                  <a:lnTo>
                    <a:pt x="504" y="535"/>
                  </a:lnTo>
                  <a:lnTo>
                    <a:pt x="507" y="535"/>
                  </a:lnTo>
                  <a:lnTo>
                    <a:pt x="514" y="537"/>
                  </a:lnTo>
                  <a:lnTo>
                    <a:pt x="516" y="537"/>
                  </a:lnTo>
                  <a:lnTo>
                    <a:pt x="519" y="537"/>
                  </a:lnTo>
                  <a:lnTo>
                    <a:pt x="521" y="535"/>
                  </a:lnTo>
                  <a:lnTo>
                    <a:pt x="523" y="535"/>
                  </a:lnTo>
                  <a:lnTo>
                    <a:pt x="526" y="535"/>
                  </a:lnTo>
                  <a:lnTo>
                    <a:pt x="526" y="535"/>
                  </a:lnTo>
                  <a:lnTo>
                    <a:pt x="526" y="535"/>
                  </a:lnTo>
                  <a:lnTo>
                    <a:pt x="528" y="535"/>
                  </a:lnTo>
                  <a:lnTo>
                    <a:pt x="528" y="535"/>
                  </a:lnTo>
                  <a:lnTo>
                    <a:pt x="530" y="535"/>
                  </a:lnTo>
                  <a:lnTo>
                    <a:pt x="530" y="535"/>
                  </a:lnTo>
                  <a:lnTo>
                    <a:pt x="530" y="535"/>
                  </a:lnTo>
                  <a:lnTo>
                    <a:pt x="533" y="532"/>
                  </a:lnTo>
                  <a:lnTo>
                    <a:pt x="535" y="530"/>
                  </a:lnTo>
                  <a:lnTo>
                    <a:pt x="535" y="530"/>
                  </a:lnTo>
                  <a:lnTo>
                    <a:pt x="538" y="530"/>
                  </a:lnTo>
                  <a:lnTo>
                    <a:pt x="538" y="530"/>
                  </a:lnTo>
                  <a:lnTo>
                    <a:pt x="540" y="530"/>
                  </a:lnTo>
                  <a:lnTo>
                    <a:pt x="540" y="530"/>
                  </a:lnTo>
                  <a:lnTo>
                    <a:pt x="540" y="530"/>
                  </a:lnTo>
                  <a:lnTo>
                    <a:pt x="542" y="530"/>
                  </a:lnTo>
                  <a:lnTo>
                    <a:pt x="542" y="530"/>
                  </a:lnTo>
                  <a:lnTo>
                    <a:pt x="542" y="530"/>
                  </a:lnTo>
                  <a:lnTo>
                    <a:pt x="542" y="530"/>
                  </a:lnTo>
                  <a:lnTo>
                    <a:pt x="542" y="530"/>
                  </a:lnTo>
                  <a:lnTo>
                    <a:pt x="545" y="530"/>
                  </a:lnTo>
                  <a:lnTo>
                    <a:pt x="545" y="530"/>
                  </a:lnTo>
                  <a:lnTo>
                    <a:pt x="545" y="530"/>
                  </a:lnTo>
                  <a:lnTo>
                    <a:pt x="545" y="530"/>
                  </a:lnTo>
                  <a:lnTo>
                    <a:pt x="545" y="528"/>
                  </a:lnTo>
                  <a:lnTo>
                    <a:pt x="545" y="525"/>
                  </a:lnTo>
                  <a:lnTo>
                    <a:pt x="547" y="523"/>
                  </a:lnTo>
                  <a:lnTo>
                    <a:pt x="549" y="523"/>
                  </a:lnTo>
                  <a:lnTo>
                    <a:pt x="549" y="523"/>
                  </a:lnTo>
                  <a:lnTo>
                    <a:pt x="552" y="523"/>
                  </a:lnTo>
                  <a:lnTo>
                    <a:pt x="552" y="523"/>
                  </a:lnTo>
                  <a:lnTo>
                    <a:pt x="554" y="523"/>
                  </a:lnTo>
                  <a:lnTo>
                    <a:pt x="554" y="523"/>
                  </a:lnTo>
                  <a:lnTo>
                    <a:pt x="557" y="520"/>
                  </a:lnTo>
                  <a:lnTo>
                    <a:pt x="557" y="520"/>
                  </a:lnTo>
                  <a:lnTo>
                    <a:pt x="554" y="518"/>
                  </a:lnTo>
                  <a:lnTo>
                    <a:pt x="554" y="518"/>
                  </a:lnTo>
                  <a:lnTo>
                    <a:pt x="557" y="518"/>
                  </a:lnTo>
                  <a:lnTo>
                    <a:pt x="559" y="518"/>
                  </a:lnTo>
                  <a:lnTo>
                    <a:pt x="559" y="518"/>
                  </a:lnTo>
                  <a:lnTo>
                    <a:pt x="561" y="520"/>
                  </a:lnTo>
                  <a:lnTo>
                    <a:pt x="561" y="520"/>
                  </a:lnTo>
                  <a:lnTo>
                    <a:pt x="564" y="520"/>
                  </a:lnTo>
                  <a:lnTo>
                    <a:pt x="566" y="518"/>
                  </a:lnTo>
                  <a:lnTo>
                    <a:pt x="568" y="518"/>
                  </a:lnTo>
                  <a:lnTo>
                    <a:pt x="571" y="518"/>
                  </a:lnTo>
                  <a:lnTo>
                    <a:pt x="571" y="516"/>
                  </a:lnTo>
                  <a:lnTo>
                    <a:pt x="573" y="516"/>
                  </a:lnTo>
                  <a:lnTo>
                    <a:pt x="573" y="513"/>
                  </a:lnTo>
                  <a:lnTo>
                    <a:pt x="573" y="511"/>
                  </a:lnTo>
                  <a:lnTo>
                    <a:pt x="573" y="509"/>
                  </a:lnTo>
                  <a:lnTo>
                    <a:pt x="575" y="509"/>
                  </a:lnTo>
                  <a:lnTo>
                    <a:pt x="575" y="509"/>
                  </a:lnTo>
                  <a:lnTo>
                    <a:pt x="575" y="509"/>
                  </a:lnTo>
                  <a:lnTo>
                    <a:pt x="580" y="509"/>
                  </a:lnTo>
                  <a:lnTo>
                    <a:pt x="583" y="506"/>
                  </a:lnTo>
                  <a:lnTo>
                    <a:pt x="585" y="504"/>
                  </a:lnTo>
                  <a:lnTo>
                    <a:pt x="587" y="501"/>
                  </a:lnTo>
                  <a:lnTo>
                    <a:pt x="587" y="499"/>
                  </a:lnTo>
                  <a:lnTo>
                    <a:pt x="587" y="497"/>
                  </a:lnTo>
                  <a:lnTo>
                    <a:pt x="585" y="490"/>
                  </a:lnTo>
                  <a:lnTo>
                    <a:pt x="585" y="487"/>
                  </a:lnTo>
                  <a:lnTo>
                    <a:pt x="583" y="487"/>
                  </a:lnTo>
                  <a:lnTo>
                    <a:pt x="580" y="487"/>
                  </a:lnTo>
                  <a:lnTo>
                    <a:pt x="578" y="483"/>
                  </a:lnTo>
                  <a:lnTo>
                    <a:pt x="575" y="480"/>
                  </a:lnTo>
                  <a:lnTo>
                    <a:pt x="571" y="475"/>
                  </a:lnTo>
                  <a:lnTo>
                    <a:pt x="568" y="471"/>
                  </a:lnTo>
                  <a:lnTo>
                    <a:pt x="564" y="468"/>
                  </a:lnTo>
                  <a:lnTo>
                    <a:pt x="561" y="464"/>
                  </a:lnTo>
                  <a:lnTo>
                    <a:pt x="557" y="461"/>
                  </a:lnTo>
                  <a:lnTo>
                    <a:pt x="554" y="457"/>
                  </a:lnTo>
                  <a:lnTo>
                    <a:pt x="552" y="454"/>
                  </a:lnTo>
                  <a:lnTo>
                    <a:pt x="552" y="452"/>
                  </a:lnTo>
                  <a:lnTo>
                    <a:pt x="552" y="452"/>
                  </a:lnTo>
                  <a:lnTo>
                    <a:pt x="554" y="452"/>
                  </a:lnTo>
                  <a:lnTo>
                    <a:pt x="554" y="452"/>
                  </a:lnTo>
                  <a:lnTo>
                    <a:pt x="557" y="447"/>
                  </a:lnTo>
                  <a:lnTo>
                    <a:pt x="557" y="447"/>
                  </a:lnTo>
                  <a:lnTo>
                    <a:pt x="557" y="445"/>
                  </a:lnTo>
                  <a:lnTo>
                    <a:pt x="557" y="445"/>
                  </a:lnTo>
                  <a:lnTo>
                    <a:pt x="559" y="445"/>
                  </a:lnTo>
                  <a:lnTo>
                    <a:pt x="559" y="445"/>
                  </a:lnTo>
                  <a:lnTo>
                    <a:pt x="561" y="445"/>
                  </a:lnTo>
                  <a:lnTo>
                    <a:pt x="561" y="445"/>
                  </a:lnTo>
                  <a:lnTo>
                    <a:pt x="561" y="442"/>
                  </a:lnTo>
                  <a:lnTo>
                    <a:pt x="561" y="442"/>
                  </a:lnTo>
                  <a:lnTo>
                    <a:pt x="564" y="442"/>
                  </a:lnTo>
                  <a:lnTo>
                    <a:pt x="564" y="442"/>
                  </a:lnTo>
                  <a:lnTo>
                    <a:pt x="564" y="442"/>
                  </a:lnTo>
                  <a:lnTo>
                    <a:pt x="564" y="442"/>
                  </a:lnTo>
                  <a:lnTo>
                    <a:pt x="564" y="440"/>
                  </a:lnTo>
                  <a:lnTo>
                    <a:pt x="564" y="440"/>
                  </a:lnTo>
                  <a:lnTo>
                    <a:pt x="564" y="438"/>
                  </a:lnTo>
                  <a:lnTo>
                    <a:pt x="564" y="438"/>
                  </a:lnTo>
                  <a:lnTo>
                    <a:pt x="564" y="438"/>
                  </a:lnTo>
                  <a:lnTo>
                    <a:pt x="564" y="438"/>
                  </a:lnTo>
                  <a:lnTo>
                    <a:pt x="564" y="438"/>
                  </a:lnTo>
                  <a:lnTo>
                    <a:pt x="564" y="438"/>
                  </a:lnTo>
                  <a:lnTo>
                    <a:pt x="564" y="438"/>
                  </a:lnTo>
                  <a:lnTo>
                    <a:pt x="561" y="435"/>
                  </a:lnTo>
                  <a:lnTo>
                    <a:pt x="561" y="435"/>
                  </a:lnTo>
                  <a:lnTo>
                    <a:pt x="561" y="433"/>
                  </a:lnTo>
                  <a:lnTo>
                    <a:pt x="564" y="433"/>
                  </a:lnTo>
                  <a:lnTo>
                    <a:pt x="564" y="431"/>
                  </a:lnTo>
                  <a:lnTo>
                    <a:pt x="564" y="431"/>
                  </a:lnTo>
                  <a:lnTo>
                    <a:pt x="564" y="431"/>
                  </a:lnTo>
                  <a:lnTo>
                    <a:pt x="564" y="431"/>
                  </a:lnTo>
                  <a:lnTo>
                    <a:pt x="564" y="431"/>
                  </a:lnTo>
                  <a:lnTo>
                    <a:pt x="561" y="428"/>
                  </a:lnTo>
                  <a:lnTo>
                    <a:pt x="561" y="428"/>
                  </a:lnTo>
                  <a:lnTo>
                    <a:pt x="561" y="428"/>
                  </a:lnTo>
                  <a:lnTo>
                    <a:pt x="561" y="426"/>
                  </a:lnTo>
                  <a:lnTo>
                    <a:pt x="561" y="426"/>
                  </a:lnTo>
                  <a:lnTo>
                    <a:pt x="559" y="426"/>
                  </a:lnTo>
                  <a:lnTo>
                    <a:pt x="559" y="426"/>
                  </a:lnTo>
                  <a:lnTo>
                    <a:pt x="559" y="423"/>
                  </a:lnTo>
                  <a:lnTo>
                    <a:pt x="561" y="421"/>
                  </a:lnTo>
                  <a:lnTo>
                    <a:pt x="561" y="419"/>
                  </a:lnTo>
                  <a:lnTo>
                    <a:pt x="564" y="419"/>
                  </a:lnTo>
                  <a:lnTo>
                    <a:pt x="564" y="419"/>
                  </a:lnTo>
                  <a:lnTo>
                    <a:pt x="564" y="416"/>
                  </a:lnTo>
                  <a:lnTo>
                    <a:pt x="566" y="419"/>
                  </a:lnTo>
                  <a:lnTo>
                    <a:pt x="566" y="419"/>
                  </a:lnTo>
                  <a:lnTo>
                    <a:pt x="566" y="416"/>
                  </a:lnTo>
                  <a:lnTo>
                    <a:pt x="568" y="416"/>
                  </a:lnTo>
                  <a:lnTo>
                    <a:pt x="568" y="416"/>
                  </a:lnTo>
                  <a:lnTo>
                    <a:pt x="568" y="416"/>
                  </a:lnTo>
                  <a:lnTo>
                    <a:pt x="571" y="416"/>
                  </a:lnTo>
                  <a:lnTo>
                    <a:pt x="573" y="416"/>
                  </a:lnTo>
                  <a:lnTo>
                    <a:pt x="573" y="416"/>
                  </a:lnTo>
                  <a:lnTo>
                    <a:pt x="573" y="416"/>
                  </a:lnTo>
                  <a:lnTo>
                    <a:pt x="573" y="416"/>
                  </a:lnTo>
                  <a:lnTo>
                    <a:pt x="573" y="414"/>
                  </a:lnTo>
                  <a:lnTo>
                    <a:pt x="573" y="414"/>
                  </a:lnTo>
                  <a:lnTo>
                    <a:pt x="573" y="414"/>
                  </a:lnTo>
                  <a:lnTo>
                    <a:pt x="573" y="414"/>
                  </a:lnTo>
                  <a:lnTo>
                    <a:pt x="573" y="414"/>
                  </a:lnTo>
                  <a:lnTo>
                    <a:pt x="575" y="414"/>
                  </a:lnTo>
                  <a:lnTo>
                    <a:pt x="575" y="414"/>
                  </a:lnTo>
                  <a:lnTo>
                    <a:pt x="575" y="414"/>
                  </a:lnTo>
                  <a:lnTo>
                    <a:pt x="575" y="414"/>
                  </a:lnTo>
                  <a:lnTo>
                    <a:pt x="575" y="414"/>
                  </a:lnTo>
                  <a:lnTo>
                    <a:pt x="578" y="414"/>
                  </a:lnTo>
                  <a:lnTo>
                    <a:pt x="578" y="414"/>
                  </a:lnTo>
                  <a:lnTo>
                    <a:pt x="578" y="414"/>
                  </a:lnTo>
                  <a:lnTo>
                    <a:pt x="578" y="414"/>
                  </a:lnTo>
                  <a:lnTo>
                    <a:pt x="580" y="414"/>
                  </a:lnTo>
                  <a:lnTo>
                    <a:pt x="583" y="416"/>
                  </a:lnTo>
                  <a:lnTo>
                    <a:pt x="583" y="416"/>
                  </a:lnTo>
                  <a:lnTo>
                    <a:pt x="583" y="416"/>
                  </a:lnTo>
                  <a:lnTo>
                    <a:pt x="585" y="414"/>
                  </a:lnTo>
                  <a:lnTo>
                    <a:pt x="585" y="412"/>
                  </a:lnTo>
                  <a:lnTo>
                    <a:pt x="585" y="412"/>
                  </a:lnTo>
                  <a:lnTo>
                    <a:pt x="587" y="412"/>
                  </a:lnTo>
                  <a:lnTo>
                    <a:pt x="590" y="412"/>
                  </a:lnTo>
                  <a:lnTo>
                    <a:pt x="597" y="407"/>
                  </a:lnTo>
                  <a:lnTo>
                    <a:pt x="597" y="407"/>
                  </a:lnTo>
                  <a:lnTo>
                    <a:pt x="599" y="407"/>
                  </a:lnTo>
                  <a:lnTo>
                    <a:pt x="599" y="404"/>
                  </a:lnTo>
                  <a:lnTo>
                    <a:pt x="599" y="404"/>
                  </a:lnTo>
                  <a:lnTo>
                    <a:pt x="599" y="404"/>
                  </a:lnTo>
                  <a:lnTo>
                    <a:pt x="602" y="402"/>
                  </a:lnTo>
                  <a:lnTo>
                    <a:pt x="602" y="402"/>
                  </a:lnTo>
                  <a:lnTo>
                    <a:pt x="602" y="402"/>
                  </a:lnTo>
                  <a:lnTo>
                    <a:pt x="602" y="402"/>
                  </a:lnTo>
                  <a:lnTo>
                    <a:pt x="602" y="400"/>
                  </a:lnTo>
                  <a:lnTo>
                    <a:pt x="602" y="400"/>
                  </a:lnTo>
                  <a:lnTo>
                    <a:pt x="602" y="400"/>
                  </a:lnTo>
                  <a:lnTo>
                    <a:pt x="602" y="397"/>
                  </a:lnTo>
                  <a:lnTo>
                    <a:pt x="599" y="397"/>
                  </a:lnTo>
                  <a:lnTo>
                    <a:pt x="599" y="397"/>
                  </a:lnTo>
                  <a:lnTo>
                    <a:pt x="599" y="397"/>
                  </a:lnTo>
                  <a:lnTo>
                    <a:pt x="597" y="397"/>
                  </a:lnTo>
                  <a:lnTo>
                    <a:pt x="597" y="397"/>
                  </a:lnTo>
                  <a:lnTo>
                    <a:pt x="597" y="397"/>
                  </a:lnTo>
                  <a:lnTo>
                    <a:pt x="597" y="397"/>
                  </a:lnTo>
                  <a:lnTo>
                    <a:pt x="594" y="395"/>
                  </a:lnTo>
                  <a:lnTo>
                    <a:pt x="594" y="395"/>
                  </a:lnTo>
                  <a:lnTo>
                    <a:pt x="594" y="395"/>
                  </a:lnTo>
                  <a:lnTo>
                    <a:pt x="592" y="397"/>
                  </a:lnTo>
                  <a:lnTo>
                    <a:pt x="592" y="397"/>
                  </a:lnTo>
                  <a:lnTo>
                    <a:pt x="590" y="400"/>
                  </a:lnTo>
                  <a:lnTo>
                    <a:pt x="590" y="400"/>
                  </a:lnTo>
                  <a:lnTo>
                    <a:pt x="587" y="397"/>
                  </a:lnTo>
                  <a:lnTo>
                    <a:pt x="587" y="395"/>
                  </a:lnTo>
                  <a:lnTo>
                    <a:pt x="585" y="395"/>
                  </a:lnTo>
                  <a:lnTo>
                    <a:pt x="585" y="393"/>
                  </a:lnTo>
                  <a:lnTo>
                    <a:pt x="587" y="393"/>
                  </a:lnTo>
                  <a:lnTo>
                    <a:pt x="587" y="390"/>
                  </a:lnTo>
                  <a:lnTo>
                    <a:pt x="587" y="390"/>
                  </a:lnTo>
                  <a:lnTo>
                    <a:pt x="587" y="390"/>
                  </a:lnTo>
                  <a:lnTo>
                    <a:pt x="587" y="390"/>
                  </a:lnTo>
                  <a:lnTo>
                    <a:pt x="587" y="390"/>
                  </a:lnTo>
                  <a:lnTo>
                    <a:pt x="587" y="388"/>
                  </a:lnTo>
                  <a:lnTo>
                    <a:pt x="587" y="388"/>
                  </a:lnTo>
                  <a:lnTo>
                    <a:pt x="587" y="388"/>
                  </a:lnTo>
                  <a:lnTo>
                    <a:pt x="587" y="386"/>
                  </a:lnTo>
                  <a:lnTo>
                    <a:pt x="585" y="386"/>
                  </a:lnTo>
                  <a:lnTo>
                    <a:pt x="585" y="386"/>
                  </a:lnTo>
                  <a:lnTo>
                    <a:pt x="585" y="386"/>
                  </a:lnTo>
                  <a:lnTo>
                    <a:pt x="585" y="386"/>
                  </a:lnTo>
                  <a:lnTo>
                    <a:pt x="585" y="386"/>
                  </a:lnTo>
                  <a:lnTo>
                    <a:pt x="585" y="386"/>
                  </a:lnTo>
                  <a:lnTo>
                    <a:pt x="585" y="386"/>
                  </a:lnTo>
                  <a:lnTo>
                    <a:pt x="585" y="383"/>
                  </a:lnTo>
                  <a:lnTo>
                    <a:pt x="585" y="383"/>
                  </a:lnTo>
                  <a:lnTo>
                    <a:pt x="583" y="383"/>
                  </a:lnTo>
                  <a:lnTo>
                    <a:pt x="583" y="381"/>
                  </a:lnTo>
                  <a:lnTo>
                    <a:pt x="583" y="381"/>
                  </a:lnTo>
                  <a:lnTo>
                    <a:pt x="583" y="381"/>
                  </a:lnTo>
                  <a:lnTo>
                    <a:pt x="583" y="378"/>
                  </a:lnTo>
                  <a:lnTo>
                    <a:pt x="585" y="378"/>
                  </a:lnTo>
                  <a:lnTo>
                    <a:pt x="585" y="378"/>
                  </a:lnTo>
                  <a:lnTo>
                    <a:pt x="585" y="376"/>
                  </a:lnTo>
                  <a:lnTo>
                    <a:pt x="587" y="376"/>
                  </a:lnTo>
                  <a:lnTo>
                    <a:pt x="587" y="376"/>
                  </a:lnTo>
                  <a:lnTo>
                    <a:pt x="587" y="376"/>
                  </a:lnTo>
                  <a:lnTo>
                    <a:pt x="587" y="376"/>
                  </a:lnTo>
                  <a:lnTo>
                    <a:pt x="587" y="374"/>
                  </a:lnTo>
                  <a:lnTo>
                    <a:pt x="587" y="374"/>
                  </a:lnTo>
                  <a:lnTo>
                    <a:pt x="590" y="374"/>
                  </a:lnTo>
                  <a:lnTo>
                    <a:pt x="590" y="371"/>
                  </a:lnTo>
                  <a:lnTo>
                    <a:pt x="587" y="371"/>
                  </a:lnTo>
                  <a:lnTo>
                    <a:pt x="587" y="371"/>
                  </a:lnTo>
                  <a:lnTo>
                    <a:pt x="590" y="371"/>
                  </a:lnTo>
                  <a:lnTo>
                    <a:pt x="590" y="369"/>
                  </a:lnTo>
                  <a:lnTo>
                    <a:pt x="590" y="367"/>
                  </a:lnTo>
                  <a:lnTo>
                    <a:pt x="592" y="367"/>
                  </a:lnTo>
                  <a:lnTo>
                    <a:pt x="592" y="367"/>
                  </a:lnTo>
                  <a:lnTo>
                    <a:pt x="597" y="367"/>
                  </a:lnTo>
                  <a:lnTo>
                    <a:pt x="599" y="367"/>
                  </a:lnTo>
                  <a:lnTo>
                    <a:pt x="599" y="367"/>
                  </a:lnTo>
                  <a:lnTo>
                    <a:pt x="599" y="364"/>
                  </a:lnTo>
                  <a:lnTo>
                    <a:pt x="602" y="364"/>
                  </a:lnTo>
                  <a:lnTo>
                    <a:pt x="604" y="362"/>
                  </a:lnTo>
                  <a:lnTo>
                    <a:pt x="604" y="362"/>
                  </a:lnTo>
                  <a:lnTo>
                    <a:pt x="604" y="362"/>
                  </a:lnTo>
                  <a:lnTo>
                    <a:pt x="604" y="360"/>
                  </a:lnTo>
                  <a:lnTo>
                    <a:pt x="606" y="360"/>
                  </a:lnTo>
                  <a:lnTo>
                    <a:pt x="609" y="360"/>
                  </a:lnTo>
                  <a:lnTo>
                    <a:pt x="609" y="357"/>
                  </a:lnTo>
                  <a:lnTo>
                    <a:pt x="609" y="357"/>
                  </a:lnTo>
                  <a:lnTo>
                    <a:pt x="611" y="357"/>
                  </a:lnTo>
                  <a:lnTo>
                    <a:pt x="613" y="357"/>
                  </a:lnTo>
                  <a:lnTo>
                    <a:pt x="613" y="357"/>
                  </a:lnTo>
                  <a:lnTo>
                    <a:pt x="613" y="357"/>
                  </a:lnTo>
                  <a:lnTo>
                    <a:pt x="613" y="355"/>
                  </a:lnTo>
                  <a:lnTo>
                    <a:pt x="616" y="355"/>
                  </a:lnTo>
                  <a:lnTo>
                    <a:pt x="616" y="352"/>
                  </a:lnTo>
                  <a:lnTo>
                    <a:pt x="616" y="352"/>
                  </a:lnTo>
                  <a:lnTo>
                    <a:pt x="616" y="352"/>
                  </a:lnTo>
                  <a:lnTo>
                    <a:pt x="616" y="352"/>
                  </a:lnTo>
                  <a:lnTo>
                    <a:pt x="616" y="350"/>
                  </a:lnTo>
                  <a:lnTo>
                    <a:pt x="618" y="350"/>
                  </a:lnTo>
                  <a:lnTo>
                    <a:pt x="618" y="350"/>
                  </a:lnTo>
                  <a:lnTo>
                    <a:pt x="618" y="350"/>
                  </a:lnTo>
                  <a:lnTo>
                    <a:pt x="620" y="348"/>
                  </a:lnTo>
                  <a:lnTo>
                    <a:pt x="620" y="348"/>
                  </a:lnTo>
                  <a:lnTo>
                    <a:pt x="623" y="348"/>
                  </a:lnTo>
                  <a:lnTo>
                    <a:pt x="623" y="348"/>
                  </a:lnTo>
                  <a:lnTo>
                    <a:pt x="623" y="345"/>
                  </a:lnTo>
                  <a:lnTo>
                    <a:pt x="623" y="345"/>
                  </a:lnTo>
                  <a:lnTo>
                    <a:pt x="623" y="34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34" name="Freeform 6"/>
            <p:cNvSpPr>
              <a:spLocks/>
            </p:cNvSpPr>
            <p:nvPr/>
          </p:nvSpPr>
          <p:spPr bwMode="auto">
            <a:xfrm>
              <a:off x="8323565" y="5721601"/>
              <a:ext cx="111281" cy="119876"/>
            </a:xfrm>
            <a:custGeom>
              <a:avLst/>
              <a:gdLst>
                <a:gd name="T0" fmla="*/ 232 w 246"/>
                <a:gd name="T1" fmla="*/ 133 h 265"/>
                <a:gd name="T2" fmla="*/ 220 w 246"/>
                <a:gd name="T3" fmla="*/ 119 h 265"/>
                <a:gd name="T4" fmla="*/ 213 w 246"/>
                <a:gd name="T5" fmla="*/ 102 h 265"/>
                <a:gd name="T6" fmla="*/ 206 w 246"/>
                <a:gd name="T7" fmla="*/ 97 h 265"/>
                <a:gd name="T8" fmla="*/ 201 w 246"/>
                <a:gd name="T9" fmla="*/ 95 h 265"/>
                <a:gd name="T10" fmla="*/ 187 w 246"/>
                <a:gd name="T11" fmla="*/ 88 h 265"/>
                <a:gd name="T12" fmla="*/ 177 w 246"/>
                <a:gd name="T13" fmla="*/ 76 h 265"/>
                <a:gd name="T14" fmla="*/ 163 w 246"/>
                <a:gd name="T15" fmla="*/ 69 h 265"/>
                <a:gd name="T16" fmla="*/ 156 w 246"/>
                <a:gd name="T17" fmla="*/ 64 h 265"/>
                <a:gd name="T18" fmla="*/ 147 w 246"/>
                <a:gd name="T19" fmla="*/ 59 h 265"/>
                <a:gd name="T20" fmla="*/ 142 w 246"/>
                <a:gd name="T21" fmla="*/ 50 h 265"/>
                <a:gd name="T22" fmla="*/ 128 w 246"/>
                <a:gd name="T23" fmla="*/ 41 h 265"/>
                <a:gd name="T24" fmla="*/ 123 w 246"/>
                <a:gd name="T25" fmla="*/ 48 h 265"/>
                <a:gd name="T26" fmla="*/ 118 w 246"/>
                <a:gd name="T27" fmla="*/ 52 h 265"/>
                <a:gd name="T28" fmla="*/ 113 w 246"/>
                <a:gd name="T29" fmla="*/ 41 h 265"/>
                <a:gd name="T30" fmla="*/ 104 w 246"/>
                <a:gd name="T31" fmla="*/ 29 h 265"/>
                <a:gd name="T32" fmla="*/ 95 w 246"/>
                <a:gd name="T33" fmla="*/ 19 h 265"/>
                <a:gd name="T34" fmla="*/ 85 w 246"/>
                <a:gd name="T35" fmla="*/ 10 h 265"/>
                <a:gd name="T36" fmla="*/ 83 w 246"/>
                <a:gd name="T37" fmla="*/ 7 h 265"/>
                <a:gd name="T38" fmla="*/ 73 w 246"/>
                <a:gd name="T39" fmla="*/ 0 h 265"/>
                <a:gd name="T40" fmla="*/ 64 w 246"/>
                <a:gd name="T41" fmla="*/ 0 h 265"/>
                <a:gd name="T42" fmla="*/ 54 w 246"/>
                <a:gd name="T43" fmla="*/ 10 h 265"/>
                <a:gd name="T44" fmla="*/ 50 w 246"/>
                <a:gd name="T45" fmla="*/ 10 h 265"/>
                <a:gd name="T46" fmla="*/ 42 w 246"/>
                <a:gd name="T47" fmla="*/ 10 h 265"/>
                <a:gd name="T48" fmla="*/ 35 w 246"/>
                <a:gd name="T49" fmla="*/ 12 h 265"/>
                <a:gd name="T50" fmla="*/ 31 w 246"/>
                <a:gd name="T51" fmla="*/ 36 h 265"/>
                <a:gd name="T52" fmla="*/ 26 w 246"/>
                <a:gd name="T53" fmla="*/ 43 h 265"/>
                <a:gd name="T54" fmla="*/ 26 w 246"/>
                <a:gd name="T55" fmla="*/ 59 h 265"/>
                <a:gd name="T56" fmla="*/ 21 w 246"/>
                <a:gd name="T57" fmla="*/ 69 h 265"/>
                <a:gd name="T58" fmla="*/ 19 w 246"/>
                <a:gd name="T59" fmla="*/ 90 h 265"/>
                <a:gd name="T60" fmla="*/ 14 w 246"/>
                <a:gd name="T61" fmla="*/ 97 h 265"/>
                <a:gd name="T62" fmla="*/ 16 w 246"/>
                <a:gd name="T63" fmla="*/ 116 h 265"/>
                <a:gd name="T64" fmla="*/ 14 w 246"/>
                <a:gd name="T65" fmla="*/ 135 h 265"/>
                <a:gd name="T66" fmla="*/ 16 w 246"/>
                <a:gd name="T67" fmla="*/ 147 h 265"/>
                <a:gd name="T68" fmla="*/ 14 w 246"/>
                <a:gd name="T69" fmla="*/ 161 h 265"/>
                <a:gd name="T70" fmla="*/ 5 w 246"/>
                <a:gd name="T71" fmla="*/ 173 h 265"/>
                <a:gd name="T72" fmla="*/ 0 w 246"/>
                <a:gd name="T73" fmla="*/ 185 h 265"/>
                <a:gd name="T74" fmla="*/ 2 w 246"/>
                <a:gd name="T75" fmla="*/ 206 h 265"/>
                <a:gd name="T76" fmla="*/ 14 w 246"/>
                <a:gd name="T77" fmla="*/ 220 h 265"/>
                <a:gd name="T78" fmla="*/ 26 w 246"/>
                <a:gd name="T79" fmla="*/ 235 h 265"/>
                <a:gd name="T80" fmla="*/ 42 w 246"/>
                <a:gd name="T81" fmla="*/ 235 h 265"/>
                <a:gd name="T82" fmla="*/ 61 w 246"/>
                <a:gd name="T83" fmla="*/ 237 h 265"/>
                <a:gd name="T84" fmla="*/ 66 w 246"/>
                <a:gd name="T85" fmla="*/ 242 h 265"/>
                <a:gd name="T86" fmla="*/ 80 w 246"/>
                <a:gd name="T87" fmla="*/ 251 h 265"/>
                <a:gd name="T88" fmla="*/ 92 w 246"/>
                <a:gd name="T89" fmla="*/ 254 h 265"/>
                <a:gd name="T90" fmla="*/ 99 w 246"/>
                <a:gd name="T91" fmla="*/ 261 h 265"/>
                <a:gd name="T92" fmla="*/ 104 w 246"/>
                <a:gd name="T93" fmla="*/ 261 h 265"/>
                <a:gd name="T94" fmla="*/ 116 w 246"/>
                <a:gd name="T95" fmla="*/ 256 h 265"/>
                <a:gd name="T96" fmla="*/ 142 w 246"/>
                <a:gd name="T97" fmla="*/ 256 h 265"/>
                <a:gd name="T98" fmla="*/ 156 w 246"/>
                <a:gd name="T99" fmla="*/ 261 h 265"/>
                <a:gd name="T100" fmla="*/ 161 w 246"/>
                <a:gd name="T101" fmla="*/ 265 h 265"/>
                <a:gd name="T102" fmla="*/ 180 w 246"/>
                <a:gd name="T103" fmla="*/ 256 h 265"/>
                <a:gd name="T104" fmla="*/ 189 w 246"/>
                <a:gd name="T105" fmla="*/ 246 h 265"/>
                <a:gd name="T106" fmla="*/ 189 w 246"/>
                <a:gd name="T107" fmla="*/ 242 h 265"/>
                <a:gd name="T108" fmla="*/ 194 w 246"/>
                <a:gd name="T109" fmla="*/ 246 h 265"/>
                <a:gd name="T110" fmla="*/ 199 w 246"/>
                <a:gd name="T111" fmla="*/ 244 h 265"/>
                <a:gd name="T112" fmla="*/ 215 w 246"/>
                <a:gd name="T113" fmla="*/ 225 h 265"/>
                <a:gd name="T114" fmla="*/ 227 w 246"/>
                <a:gd name="T115" fmla="*/ 211 h 265"/>
                <a:gd name="T116" fmla="*/ 232 w 246"/>
                <a:gd name="T117" fmla="*/ 194 h 265"/>
                <a:gd name="T118" fmla="*/ 227 w 246"/>
                <a:gd name="T119" fmla="*/ 178 h 265"/>
                <a:gd name="T120" fmla="*/ 237 w 246"/>
                <a:gd name="T121" fmla="*/ 154 h 265"/>
                <a:gd name="T122" fmla="*/ 246 w 246"/>
                <a:gd name="T123" fmla="*/ 14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6" h="265">
                  <a:moveTo>
                    <a:pt x="244" y="140"/>
                  </a:moveTo>
                  <a:lnTo>
                    <a:pt x="241" y="135"/>
                  </a:lnTo>
                  <a:lnTo>
                    <a:pt x="241" y="135"/>
                  </a:lnTo>
                  <a:lnTo>
                    <a:pt x="239" y="135"/>
                  </a:lnTo>
                  <a:lnTo>
                    <a:pt x="239" y="133"/>
                  </a:lnTo>
                  <a:lnTo>
                    <a:pt x="237" y="133"/>
                  </a:lnTo>
                  <a:lnTo>
                    <a:pt x="237" y="133"/>
                  </a:lnTo>
                  <a:lnTo>
                    <a:pt x="234" y="133"/>
                  </a:lnTo>
                  <a:lnTo>
                    <a:pt x="232" y="133"/>
                  </a:lnTo>
                  <a:lnTo>
                    <a:pt x="230" y="128"/>
                  </a:lnTo>
                  <a:lnTo>
                    <a:pt x="225" y="126"/>
                  </a:lnTo>
                  <a:lnTo>
                    <a:pt x="225" y="126"/>
                  </a:lnTo>
                  <a:lnTo>
                    <a:pt x="222" y="123"/>
                  </a:lnTo>
                  <a:lnTo>
                    <a:pt x="222" y="123"/>
                  </a:lnTo>
                  <a:lnTo>
                    <a:pt x="222" y="121"/>
                  </a:lnTo>
                  <a:lnTo>
                    <a:pt x="220" y="121"/>
                  </a:lnTo>
                  <a:lnTo>
                    <a:pt x="220" y="121"/>
                  </a:lnTo>
                  <a:lnTo>
                    <a:pt x="220" y="119"/>
                  </a:lnTo>
                  <a:lnTo>
                    <a:pt x="220" y="116"/>
                  </a:lnTo>
                  <a:lnTo>
                    <a:pt x="220" y="114"/>
                  </a:lnTo>
                  <a:lnTo>
                    <a:pt x="220" y="114"/>
                  </a:lnTo>
                  <a:lnTo>
                    <a:pt x="218" y="109"/>
                  </a:lnTo>
                  <a:lnTo>
                    <a:pt x="215" y="107"/>
                  </a:lnTo>
                  <a:lnTo>
                    <a:pt x="215" y="104"/>
                  </a:lnTo>
                  <a:lnTo>
                    <a:pt x="215" y="104"/>
                  </a:lnTo>
                  <a:lnTo>
                    <a:pt x="215" y="104"/>
                  </a:lnTo>
                  <a:lnTo>
                    <a:pt x="213" y="102"/>
                  </a:lnTo>
                  <a:lnTo>
                    <a:pt x="211" y="102"/>
                  </a:lnTo>
                  <a:lnTo>
                    <a:pt x="211" y="102"/>
                  </a:lnTo>
                  <a:lnTo>
                    <a:pt x="211" y="102"/>
                  </a:lnTo>
                  <a:lnTo>
                    <a:pt x="211" y="100"/>
                  </a:lnTo>
                  <a:lnTo>
                    <a:pt x="208" y="100"/>
                  </a:lnTo>
                  <a:lnTo>
                    <a:pt x="208" y="100"/>
                  </a:lnTo>
                  <a:lnTo>
                    <a:pt x="208" y="100"/>
                  </a:lnTo>
                  <a:lnTo>
                    <a:pt x="208" y="97"/>
                  </a:lnTo>
                  <a:lnTo>
                    <a:pt x="206" y="97"/>
                  </a:lnTo>
                  <a:lnTo>
                    <a:pt x="206" y="97"/>
                  </a:lnTo>
                  <a:lnTo>
                    <a:pt x="203" y="97"/>
                  </a:lnTo>
                  <a:lnTo>
                    <a:pt x="203" y="97"/>
                  </a:lnTo>
                  <a:lnTo>
                    <a:pt x="203" y="97"/>
                  </a:lnTo>
                  <a:lnTo>
                    <a:pt x="203" y="95"/>
                  </a:lnTo>
                  <a:lnTo>
                    <a:pt x="203" y="95"/>
                  </a:lnTo>
                  <a:lnTo>
                    <a:pt x="201" y="95"/>
                  </a:lnTo>
                  <a:lnTo>
                    <a:pt x="201" y="95"/>
                  </a:lnTo>
                  <a:lnTo>
                    <a:pt x="201" y="95"/>
                  </a:lnTo>
                  <a:lnTo>
                    <a:pt x="199" y="95"/>
                  </a:lnTo>
                  <a:lnTo>
                    <a:pt x="199" y="95"/>
                  </a:lnTo>
                  <a:lnTo>
                    <a:pt x="199" y="97"/>
                  </a:lnTo>
                  <a:lnTo>
                    <a:pt x="199" y="97"/>
                  </a:lnTo>
                  <a:lnTo>
                    <a:pt x="196" y="95"/>
                  </a:lnTo>
                  <a:lnTo>
                    <a:pt x="194" y="93"/>
                  </a:lnTo>
                  <a:lnTo>
                    <a:pt x="192" y="93"/>
                  </a:lnTo>
                  <a:lnTo>
                    <a:pt x="189" y="88"/>
                  </a:lnTo>
                  <a:lnTo>
                    <a:pt x="187" y="88"/>
                  </a:lnTo>
                  <a:lnTo>
                    <a:pt x="187" y="85"/>
                  </a:lnTo>
                  <a:lnTo>
                    <a:pt x="185" y="85"/>
                  </a:lnTo>
                  <a:lnTo>
                    <a:pt x="182" y="83"/>
                  </a:lnTo>
                  <a:lnTo>
                    <a:pt x="182" y="81"/>
                  </a:lnTo>
                  <a:lnTo>
                    <a:pt x="182" y="81"/>
                  </a:lnTo>
                  <a:lnTo>
                    <a:pt x="182" y="78"/>
                  </a:lnTo>
                  <a:lnTo>
                    <a:pt x="182" y="78"/>
                  </a:lnTo>
                  <a:lnTo>
                    <a:pt x="180" y="76"/>
                  </a:lnTo>
                  <a:lnTo>
                    <a:pt x="177" y="76"/>
                  </a:lnTo>
                  <a:lnTo>
                    <a:pt x="177" y="74"/>
                  </a:lnTo>
                  <a:lnTo>
                    <a:pt x="177" y="74"/>
                  </a:lnTo>
                  <a:lnTo>
                    <a:pt x="177" y="71"/>
                  </a:lnTo>
                  <a:lnTo>
                    <a:pt x="175" y="71"/>
                  </a:lnTo>
                  <a:lnTo>
                    <a:pt x="175" y="71"/>
                  </a:lnTo>
                  <a:lnTo>
                    <a:pt x="166" y="71"/>
                  </a:lnTo>
                  <a:lnTo>
                    <a:pt x="166" y="71"/>
                  </a:lnTo>
                  <a:lnTo>
                    <a:pt x="166" y="69"/>
                  </a:lnTo>
                  <a:lnTo>
                    <a:pt x="163" y="69"/>
                  </a:lnTo>
                  <a:lnTo>
                    <a:pt x="163" y="69"/>
                  </a:lnTo>
                  <a:lnTo>
                    <a:pt x="163" y="69"/>
                  </a:lnTo>
                  <a:lnTo>
                    <a:pt x="161" y="67"/>
                  </a:lnTo>
                  <a:lnTo>
                    <a:pt x="161" y="67"/>
                  </a:lnTo>
                  <a:lnTo>
                    <a:pt x="158" y="64"/>
                  </a:lnTo>
                  <a:lnTo>
                    <a:pt x="158" y="62"/>
                  </a:lnTo>
                  <a:lnTo>
                    <a:pt x="156" y="62"/>
                  </a:lnTo>
                  <a:lnTo>
                    <a:pt x="156" y="62"/>
                  </a:lnTo>
                  <a:lnTo>
                    <a:pt x="156" y="64"/>
                  </a:lnTo>
                  <a:lnTo>
                    <a:pt x="154" y="64"/>
                  </a:lnTo>
                  <a:lnTo>
                    <a:pt x="154" y="64"/>
                  </a:lnTo>
                  <a:lnTo>
                    <a:pt x="154" y="64"/>
                  </a:lnTo>
                  <a:lnTo>
                    <a:pt x="154" y="64"/>
                  </a:lnTo>
                  <a:lnTo>
                    <a:pt x="151" y="62"/>
                  </a:lnTo>
                  <a:lnTo>
                    <a:pt x="149" y="62"/>
                  </a:lnTo>
                  <a:lnTo>
                    <a:pt x="149" y="62"/>
                  </a:lnTo>
                  <a:lnTo>
                    <a:pt x="147" y="59"/>
                  </a:lnTo>
                  <a:lnTo>
                    <a:pt x="147" y="59"/>
                  </a:lnTo>
                  <a:lnTo>
                    <a:pt x="147" y="59"/>
                  </a:lnTo>
                  <a:lnTo>
                    <a:pt x="144" y="57"/>
                  </a:lnTo>
                  <a:lnTo>
                    <a:pt x="144" y="55"/>
                  </a:lnTo>
                  <a:lnTo>
                    <a:pt x="144" y="55"/>
                  </a:lnTo>
                  <a:lnTo>
                    <a:pt x="142" y="55"/>
                  </a:lnTo>
                  <a:lnTo>
                    <a:pt x="142" y="52"/>
                  </a:lnTo>
                  <a:lnTo>
                    <a:pt x="142" y="52"/>
                  </a:lnTo>
                  <a:lnTo>
                    <a:pt x="142" y="50"/>
                  </a:lnTo>
                  <a:lnTo>
                    <a:pt x="142" y="50"/>
                  </a:lnTo>
                  <a:lnTo>
                    <a:pt x="137" y="45"/>
                  </a:lnTo>
                  <a:lnTo>
                    <a:pt x="135" y="43"/>
                  </a:lnTo>
                  <a:lnTo>
                    <a:pt x="135" y="43"/>
                  </a:lnTo>
                  <a:lnTo>
                    <a:pt x="135" y="43"/>
                  </a:lnTo>
                  <a:lnTo>
                    <a:pt x="132" y="41"/>
                  </a:lnTo>
                  <a:lnTo>
                    <a:pt x="130" y="41"/>
                  </a:lnTo>
                  <a:lnTo>
                    <a:pt x="130" y="38"/>
                  </a:lnTo>
                  <a:lnTo>
                    <a:pt x="130" y="41"/>
                  </a:lnTo>
                  <a:lnTo>
                    <a:pt x="128" y="41"/>
                  </a:lnTo>
                  <a:lnTo>
                    <a:pt x="128" y="41"/>
                  </a:lnTo>
                  <a:lnTo>
                    <a:pt x="128" y="43"/>
                  </a:lnTo>
                  <a:lnTo>
                    <a:pt x="128" y="45"/>
                  </a:lnTo>
                  <a:lnTo>
                    <a:pt x="128" y="45"/>
                  </a:lnTo>
                  <a:lnTo>
                    <a:pt x="128" y="45"/>
                  </a:lnTo>
                  <a:lnTo>
                    <a:pt x="125" y="45"/>
                  </a:lnTo>
                  <a:lnTo>
                    <a:pt x="125" y="45"/>
                  </a:lnTo>
                  <a:lnTo>
                    <a:pt x="123" y="45"/>
                  </a:lnTo>
                  <a:lnTo>
                    <a:pt x="123" y="48"/>
                  </a:lnTo>
                  <a:lnTo>
                    <a:pt x="123" y="48"/>
                  </a:lnTo>
                  <a:lnTo>
                    <a:pt x="123" y="48"/>
                  </a:lnTo>
                  <a:lnTo>
                    <a:pt x="121" y="50"/>
                  </a:lnTo>
                  <a:lnTo>
                    <a:pt x="121" y="50"/>
                  </a:lnTo>
                  <a:lnTo>
                    <a:pt x="121" y="50"/>
                  </a:lnTo>
                  <a:lnTo>
                    <a:pt x="118" y="52"/>
                  </a:lnTo>
                  <a:lnTo>
                    <a:pt x="118" y="52"/>
                  </a:lnTo>
                  <a:lnTo>
                    <a:pt x="118" y="52"/>
                  </a:lnTo>
                  <a:lnTo>
                    <a:pt x="118" y="52"/>
                  </a:lnTo>
                  <a:lnTo>
                    <a:pt x="116" y="52"/>
                  </a:lnTo>
                  <a:lnTo>
                    <a:pt x="113" y="52"/>
                  </a:lnTo>
                  <a:lnTo>
                    <a:pt x="111" y="52"/>
                  </a:lnTo>
                  <a:lnTo>
                    <a:pt x="111" y="50"/>
                  </a:lnTo>
                  <a:lnTo>
                    <a:pt x="111" y="50"/>
                  </a:lnTo>
                  <a:lnTo>
                    <a:pt x="111" y="48"/>
                  </a:lnTo>
                  <a:lnTo>
                    <a:pt x="111" y="43"/>
                  </a:lnTo>
                  <a:lnTo>
                    <a:pt x="111" y="43"/>
                  </a:lnTo>
                  <a:lnTo>
                    <a:pt x="113" y="41"/>
                  </a:lnTo>
                  <a:lnTo>
                    <a:pt x="113" y="41"/>
                  </a:lnTo>
                  <a:lnTo>
                    <a:pt x="113" y="38"/>
                  </a:lnTo>
                  <a:lnTo>
                    <a:pt x="111" y="36"/>
                  </a:lnTo>
                  <a:lnTo>
                    <a:pt x="109" y="33"/>
                  </a:lnTo>
                  <a:lnTo>
                    <a:pt x="109" y="33"/>
                  </a:lnTo>
                  <a:lnTo>
                    <a:pt x="106" y="31"/>
                  </a:lnTo>
                  <a:lnTo>
                    <a:pt x="106" y="31"/>
                  </a:lnTo>
                  <a:lnTo>
                    <a:pt x="106" y="29"/>
                  </a:lnTo>
                  <a:lnTo>
                    <a:pt x="104" y="29"/>
                  </a:lnTo>
                  <a:lnTo>
                    <a:pt x="104" y="29"/>
                  </a:lnTo>
                  <a:lnTo>
                    <a:pt x="104" y="29"/>
                  </a:lnTo>
                  <a:lnTo>
                    <a:pt x="104" y="29"/>
                  </a:lnTo>
                  <a:lnTo>
                    <a:pt x="104" y="26"/>
                  </a:lnTo>
                  <a:lnTo>
                    <a:pt x="102" y="26"/>
                  </a:lnTo>
                  <a:lnTo>
                    <a:pt x="102" y="24"/>
                  </a:lnTo>
                  <a:lnTo>
                    <a:pt x="99" y="24"/>
                  </a:lnTo>
                  <a:lnTo>
                    <a:pt x="97" y="22"/>
                  </a:lnTo>
                  <a:lnTo>
                    <a:pt x="95" y="19"/>
                  </a:lnTo>
                  <a:lnTo>
                    <a:pt x="95" y="19"/>
                  </a:lnTo>
                  <a:lnTo>
                    <a:pt x="95" y="19"/>
                  </a:lnTo>
                  <a:lnTo>
                    <a:pt x="92" y="17"/>
                  </a:lnTo>
                  <a:lnTo>
                    <a:pt x="92" y="17"/>
                  </a:lnTo>
                  <a:lnTo>
                    <a:pt x="90" y="15"/>
                  </a:lnTo>
                  <a:lnTo>
                    <a:pt x="90" y="15"/>
                  </a:lnTo>
                  <a:lnTo>
                    <a:pt x="87" y="15"/>
                  </a:lnTo>
                  <a:lnTo>
                    <a:pt x="87" y="12"/>
                  </a:lnTo>
                  <a:lnTo>
                    <a:pt x="85" y="10"/>
                  </a:lnTo>
                  <a:lnTo>
                    <a:pt x="85" y="10"/>
                  </a:lnTo>
                  <a:lnTo>
                    <a:pt x="85" y="10"/>
                  </a:lnTo>
                  <a:lnTo>
                    <a:pt x="85" y="10"/>
                  </a:lnTo>
                  <a:lnTo>
                    <a:pt x="85" y="10"/>
                  </a:lnTo>
                  <a:lnTo>
                    <a:pt x="85" y="10"/>
                  </a:lnTo>
                  <a:lnTo>
                    <a:pt x="83" y="10"/>
                  </a:lnTo>
                  <a:lnTo>
                    <a:pt x="83" y="10"/>
                  </a:lnTo>
                  <a:lnTo>
                    <a:pt x="83" y="10"/>
                  </a:lnTo>
                  <a:lnTo>
                    <a:pt x="83" y="7"/>
                  </a:lnTo>
                  <a:lnTo>
                    <a:pt x="83" y="7"/>
                  </a:lnTo>
                  <a:lnTo>
                    <a:pt x="83" y="5"/>
                  </a:lnTo>
                  <a:lnTo>
                    <a:pt x="80" y="5"/>
                  </a:lnTo>
                  <a:lnTo>
                    <a:pt x="80" y="5"/>
                  </a:lnTo>
                  <a:lnTo>
                    <a:pt x="78" y="3"/>
                  </a:lnTo>
                  <a:lnTo>
                    <a:pt x="76" y="3"/>
                  </a:lnTo>
                  <a:lnTo>
                    <a:pt x="76" y="0"/>
                  </a:lnTo>
                  <a:lnTo>
                    <a:pt x="73" y="0"/>
                  </a:lnTo>
                  <a:lnTo>
                    <a:pt x="73" y="0"/>
                  </a:lnTo>
                  <a:lnTo>
                    <a:pt x="71" y="0"/>
                  </a:lnTo>
                  <a:lnTo>
                    <a:pt x="68" y="0"/>
                  </a:lnTo>
                  <a:lnTo>
                    <a:pt x="68" y="0"/>
                  </a:lnTo>
                  <a:lnTo>
                    <a:pt x="66" y="0"/>
                  </a:lnTo>
                  <a:lnTo>
                    <a:pt x="66" y="0"/>
                  </a:lnTo>
                  <a:lnTo>
                    <a:pt x="64" y="0"/>
                  </a:lnTo>
                  <a:lnTo>
                    <a:pt x="64" y="0"/>
                  </a:lnTo>
                  <a:lnTo>
                    <a:pt x="64" y="0"/>
                  </a:lnTo>
                  <a:lnTo>
                    <a:pt x="64" y="0"/>
                  </a:lnTo>
                  <a:lnTo>
                    <a:pt x="61" y="0"/>
                  </a:lnTo>
                  <a:lnTo>
                    <a:pt x="61" y="3"/>
                  </a:lnTo>
                  <a:lnTo>
                    <a:pt x="59" y="5"/>
                  </a:lnTo>
                  <a:lnTo>
                    <a:pt x="59" y="5"/>
                  </a:lnTo>
                  <a:lnTo>
                    <a:pt x="59" y="7"/>
                  </a:lnTo>
                  <a:lnTo>
                    <a:pt x="59" y="10"/>
                  </a:lnTo>
                  <a:lnTo>
                    <a:pt x="57" y="10"/>
                  </a:lnTo>
                  <a:lnTo>
                    <a:pt x="54" y="10"/>
                  </a:lnTo>
                  <a:lnTo>
                    <a:pt x="54" y="10"/>
                  </a:lnTo>
                  <a:lnTo>
                    <a:pt x="54" y="10"/>
                  </a:lnTo>
                  <a:lnTo>
                    <a:pt x="54" y="10"/>
                  </a:lnTo>
                  <a:lnTo>
                    <a:pt x="54" y="10"/>
                  </a:lnTo>
                  <a:lnTo>
                    <a:pt x="54" y="10"/>
                  </a:lnTo>
                  <a:lnTo>
                    <a:pt x="52" y="10"/>
                  </a:lnTo>
                  <a:lnTo>
                    <a:pt x="52" y="10"/>
                  </a:lnTo>
                  <a:lnTo>
                    <a:pt x="52" y="10"/>
                  </a:lnTo>
                  <a:lnTo>
                    <a:pt x="52" y="10"/>
                  </a:lnTo>
                  <a:lnTo>
                    <a:pt x="50" y="10"/>
                  </a:lnTo>
                  <a:lnTo>
                    <a:pt x="50" y="10"/>
                  </a:lnTo>
                  <a:lnTo>
                    <a:pt x="50" y="10"/>
                  </a:lnTo>
                  <a:lnTo>
                    <a:pt x="47" y="10"/>
                  </a:lnTo>
                  <a:lnTo>
                    <a:pt x="47" y="10"/>
                  </a:lnTo>
                  <a:lnTo>
                    <a:pt x="47" y="10"/>
                  </a:lnTo>
                  <a:lnTo>
                    <a:pt x="47" y="10"/>
                  </a:lnTo>
                  <a:lnTo>
                    <a:pt x="45" y="10"/>
                  </a:lnTo>
                  <a:lnTo>
                    <a:pt x="42" y="10"/>
                  </a:lnTo>
                  <a:lnTo>
                    <a:pt x="42" y="10"/>
                  </a:lnTo>
                  <a:lnTo>
                    <a:pt x="40" y="7"/>
                  </a:lnTo>
                  <a:lnTo>
                    <a:pt x="40" y="5"/>
                  </a:lnTo>
                  <a:lnTo>
                    <a:pt x="38" y="5"/>
                  </a:lnTo>
                  <a:lnTo>
                    <a:pt x="38" y="5"/>
                  </a:lnTo>
                  <a:lnTo>
                    <a:pt x="38" y="5"/>
                  </a:lnTo>
                  <a:lnTo>
                    <a:pt x="38" y="5"/>
                  </a:lnTo>
                  <a:lnTo>
                    <a:pt x="38" y="7"/>
                  </a:lnTo>
                  <a:lnTo>
                    <a:pt x="38" y="10"/>
                  </a:lnTo>
                  <a:lnTo>
                    <a:pt x="35" y="12"/>
                  </a:lnTo>
                  <a:lnTo>
                    <a:pt x="28" y="19"/>
                  </a:lnTo>
                  <a:lnTo>
                    <a:pt x="26" y="22"/>
                  </a:lnTo>
                  <a:lnTo>
                    <a:pt x="26" y="24"/>
                  </a:lnTo>
                  <a:lnTo>
                    <a:pt x="26" y="26"/>
                  </a:lnTo>
                  <a:lnTo>
                    <a:pt x="26" y="29"/>
                  </a:lnTo>
                  <a:lnTo>
                    <a:pt x="28" y="29"/>
                  </a:lnTo>
                  <a:lnTo>
                    <a:pt x="28" y="31"/>
                  </a:lnTo>
                  <a:lnTo>
                    <a:pt x="28" y="31"/>
                  </a:lnTo>
                  <a:lnTo>
                    <a:pt x="31" y="36"/>
                  </a:lnTo>
                  <a:lnTo>
                    <a:pt x="31" y="38"/>
                  </a:lnTo>
                  <a:lnTo>
                    <a:pt x="31" y="41"/>
                  </a:lnTo>
                  <a:lnTo>
                    <a:pt x="31" y="41"/>
                  </a:lnTo>
                  <a:lnTo>
                    <a:pt x="31" y="43"/>
                  </a:lnTo>
                  <a:lnTo>
                    <a:pt x="28" y="43"/>
                  </a:lnTo>
                  <a:lnTo>
                    <a:pt x="28" y="43"/>
                  </a:lnTo>
                  <a:lnTo>
                    <a:pt x="28" y="43"/>
                  </a:lnTo>
                  <a:lnTo>
                    <a:pt x="26" y="43"/>
                  </a:lnTo>
                  <a:lnTo>
                    <a:pt x="26" y="43"/>
                  </a:lnTo>
                  <a:lnTo>
                    <a:pt x="23" y="45"/>
                  </a:lnTo>
                  <a:lnTo>
                    <a:pt x="26" y="45"/>
                  </a:lnTo>
                  <a:lnTo>
                    <a:pt x="26" y="48"/>
                  </a:lnTo>
                  <a:lnTo>
                    <a:pt x="28" y="50"/>
                  </a:lnTo>
                  <a:lnTo>
                    <a:pt x="26" y="52"/>
                  </a:lnTo>
                  <a:lnTo>
                    <a:pt x="26" y="55"/>
                  </a:lnTo>
                  <a:lnTo>
                    <a:pt x="23" y="57"/>
                  </a:lnTo>
                  <a:lnTo>
                    <a:pt x="26" y="59"/>
                  </a:lnTo>
                  <a:lnTo>
                    <a:pt x="26" y="59"/>
                  </a:lnTo>
                  <a:lnTo>
                    <a:pt x="23" y="62"/>
                  </a:lnTo>
                  <a:lnTo>
                    <a:pt x="23" y="64"/>
                  </a:lnTo>
                  <a:lnTo>
                    <a:pt x="23" y="64"/>
                  </a:lnTo>
                  <a:lnTo>
                    <a:pt x="21" y="64"/>
                  </a:lnTo>
                  <a:lnTo>
                    <a:pt x="21" y="64"/>
                  </a:lnTo>
                  <a:lnTo>
                    <a:pt x="21" y="67"/>
                  </a:lnTo>
                  <a:lnTo>
                    <a:pt x="21" y="69"/>
                  </a:lnTo>
                  <a:lnTo>
                    <a:pt x="21" y="69"/>
                  </a:lnTo>
                  <a:lnTo>
                    <a:pt x="21" y="69"/>
                  </a:lnTo>
                  <a:lnTo>
                    <a:pt x="19" y="71"/>
                  </a:lnTo>
                  <a:lnTo>
                    <a:pt x="16" y="71"/>
                  </a:lnTo>
                  <a:lnTo>
                    <a:pt x="16" y="74"/>
                  </a:lnTo>
                  <a:lnTo>
                    <a:pt x="19" y="74"/>
                  </a:lnTo>
                  <a:lnTo>
                    <a:pt x="19" y="76"/>
                  </a:lnTo>
                  <a:lnTo>
                    <a:pt x="21" y="76"/>
                  </a:lnTo>
                  <a:lnTo>
                    <a:pt x="21" y="78"/>
                  </a:lnTo>
                  <a:lnTo>
                    <a:pt x="21" y="81"/>
                  </a:lnTo>
                  <a:lnTo>
                    <a:pt x="19" y="90"/>
                  </a:lnTo>
                  <a:lnTo>
                    <a:pt x="19" y="90"/>
                  </a:lnTo>
                  <a:lnTo>
                    <a:pt x="16" y="93"/>
                  </a:lnTo>
                  <a:lnTo>
                    <a:pt x="14" y="93"/>
                  </a:lnTo>
                  <a:lnTo>
                    <a:pt x="14" y="93"/>
                  </a:lnTo>
                  <a:lnTo>
                    <a:pt x="12" y="93"/>
                  </a:lnTo>
                  <a:lnTo>
                    <a:pt x="12" y="95"/>
                  </a:lnTo>
                  <a:lnTo>
                    <a:pt x="12" y="95"/>
                  </a:lnTo>
                  <a:lnTo>
                    <a:pt x="12" y="97"/>
                  </a:lnTo>
                  <a:lnTo>
                    <a:pt x="14" y="97"/>
                  </a:lnTo>
                  <a:lnTo>
                    <a:pt x="14" y="100"/>
                  </a:lnTo>
                  <a:lnTo>
                    <a:pt x="14" y="102"/>
                  </a:lnTo>
                  <a:lnTo>
                    <a:pt x="14" y="104"/>
                  </a:lnTo>
                  <a:lnTo>
                    <a:pt x="14" y="107"/>
                  </a:lnTo>
                  <a:lnTo>
                    <a:pt x="12" y="109"/>
                  </a:lnTo>
                  <a:lnTo>
                    <a:pt x="12" y="109"/>
                  </a:lnTo>
                  <a:lnTo>
                    <a:pt x="12" y="112"/>
                  </a:lnTo>
                  <a:lnTo>
                    <a:pt x="16" y="114"/>
                  </a:lnTo>
                  <a:lnTo>
                    <a:pt x="16" y="116"/>
                  </a:lnTo>
                  <a:lnTo>
                    <a:pt x="16" y="119"/>
                  </a:lnTo>
                  <a:lnTo>
                    <a:pt x="12" y="121"/>
                  </a:lnTo>
                  <a:lnTo>
                    <a:pt x="12" y="126"/>
                  </a:lnTo>
                  <a:lnTo>
                    <a:pt x="12" y="126"/>
                  </a:lnTo>
                  <a:lnTo>
                    <a:pt x="12" y="126"/>
                  </a:lnTo>
                  <a:lnTo>
                    <a:pt x="12" y="130"/>
                  </a:lnTo>
                  <a:lnTo>
                    <a:pt x="12" y="130"/>
                  </a:lnTo>
                  <a:lnTo>
                    <a:pt x="14" y="133"/>
                  </a:lnTo>
                  <a:lnTo>
                    <a:pt x="14" y="135"/>
                  </a:lnTo>
                  <a:lnTo>
                    <a:pt x="14" y="138"/>
                  </a:lnTo>
                  <a:lnTo>
                    <a:pt x="14" y="138"/>
                  </a:lnTo>
                  <a:lnTo>
                    <a:pt x="14" y="140"/>
                  </a:lnTo>
                  <a:lnTo>
                    <a:pt x="14" y="140"/>
                  </a:lnTo>
                  <a:lnTo>
                    <a:pt x="14" y="142"/>
                  </a:lnTo>
                  <a:lnTo>
                    <a:pt x="14" y="145"/>
                  </a:lnTo>
                  <a:lnTo>
                    <a:pt x="14" y="145"/>
                  </a:lnTo>
                  <a:lnTo>
                    <a:pt x="14" y="145"/>
                  </a:lnTo>
                  <a:lnTo>
                    <a:pt x="16" y="147"/>
                  </a:lnTo>
                  <a:lnTo>
                    <a:pt x="19" y="149"/>
                  </a:lnTo>
                  <a:lnTo>
                    <a:pt x="19" y="149"/>
                  </a:lnTo>
                  <a:lnTo>
                    <a:pt x="19" y="152"/>
                  </a:lnTo>
                  <a:lnTo>
                    <a:pt x="16" y="154"/>
                  </a:lnTo>
                  <a:lnTo>
                    <a:pt x="16" y="156"/>
                  </a:lnTo>
                  <a:lnTo>
                    <a:pt x="16" y="156"/>
                  </a:lnTo>
                  <a:lnTo>
                    <a:pt x="16" y="159"/>
                  </a:lnTo>
                  <a:lnTo>
                    <a:pt x="16" y="159"/>
                  </a:lnTo>
                  <a:lnTo>
                    <a:pt x="14" y="161"/>
                  </a:lnTo>
                  <a:lnTo>
                    <a:pt x="12" y="161"/>
                  </a:lnTo>
                  <a:lnTo>
                    <a:pt x="9" y="161"/>
                  </a:lnTo>
                  <a:lnTo>
                    <a:pt x="7" y="161"/>
                  </a:lnTo>
                  <a:lnTo>
                    <a:pt x="5" y="161"/>
                  </a:lnTo>
                  <a:lnTo>
                    <a:pt x="5" y="164"/>
                  </a:lnTo>
                  <a:lnTo>
                    <a:pt x="5" y="166"/>
                  </a:lnTo>
                  <a:lnTo>
                    <a:pt x="5" y="171"/>
                  </a:lnTo>
                  <a:lnTo>
                    <a:pt x="5" y="173"/>
                  </a:lnTo>
                  <a:lnTo>
                    <a:pt x="5" y="173"/>
                  </a:lnTo>
                  <a:lnTo>
                    <a:pt x="2" y="175"/>
                  </a:lnTo>
                  <a:lnTo>
                    <a:pt x="2" y="175"/>
                  </a:lnTo>
                  <a:lnTo>
                    <a:pt x="2" y="178"/>
                  </a:lnTo>
                  <a:lnTo>
                    <a:pt x="2" y="178"/>
                  </a:lnTo>
                  <a:lnTo>
                    <a:pt x="2" y="178"/>
                  </a:lnTo>
                  <a:lnTo>
                    <a:pt x="2" y="180"/>
                  </a:lnTo>
                  <a:lnTo>
                    <a:pt x="2" y="180"/>
                  </a:lnTo>
                  <a:lnTo>
                    <a:pt x="2" y="183"/>
                  </a:lnTo>
                  <a:lnTo>
                    <a:pt x="0" y="185"/>
                  </a:lnTo>
                  <a:lnTo>
                    <a:pt x="0" y="185"/>
                  </a:lnTo>
                  <a:lnTo>
                    <a:pt x="0" y="187"/>
                  </a:lnTo>
                  <a:lnTo>
                    <a:pt x="0" y="187"/>
                  </a:lnTo>
                  <a:lnTo>
                    <a:pt x="0" y="190"/>
                  </a:lnTo>
                  <a:lnTo>
                    <a:pt x="0" y="194"/>
                  </a:lnTo>
                  <a:lnTo>
                    <a:pt x="0" y="199"/>
                  </a:lnTo>
                  <a:lnTo>
                    <a:pt x="2" y="204"/>
                  </a:lnTo>
                  <a:lnTo>
                    <a:pt x="2" y="206"/>
                  </a:lnTo>
                  <a:lnTo>
                    <a:pt x="2" y="206"/>
                  </a:lnTo>
                  <a:lnTo>
                    <a:pt x="2" y="209"/>
                  </a:lnTo>
                  <a:lnTo>
                    <a:pt x="5" y="209"/>
                  </a:lnTo>
                  <a:lnTo>
                    <a:pt x="7" y="209"/>
                  </a:lnTo>
                  <a:lnTo>
                    <a:pt x="9" y="216"/>
                  </a:lnTo>
                  <a:lnTo>
                    <a:pt x="9" y="216"/>
                  </a:lnTo>
                  <a:lnTo>
                    <a:pt x="12" y="218"/>
                  </a:lnTo>
                  <a:lnTo>
                    <a:pt x="12" y="218"/>
                  </a:lnTo>
                  <a:lnTo>
                    <a:pt x="12" y="220"/>
                  </a:lnTo>
                  <a:lnTo>
                    <a:pt x="14" y="220"/>
                  </a:lnTo>
                  <a:lnTo>
                    <a:pt x="14" y="220"/>
                  </a:lnTo>
                  <a:lnTo>
                    <a:pt x="16" y="220"/>
                  </a:lnTo>
                  <a:lnTo>
                    <a:pt x="16" y="220"/>
                  </a:lnTo>
                  <a:lnTo>
                    <a:pt x="19" y="223"/>
                  </a:lnTo>
                  <a:lnTo>
                    <a:pt x="19" y="223"/>
                  </a:lnTo>
                  <a:lnTo>
                    <a:pt x="19" y="225"/>
                  </a:lnTo>
                  <a:lnTo>
                    <a:pt x="23" y="227"/>
                  </a:lnTo>
                  <a:lnTo>
                    <a:pt x="23" y="230"/>
                  </a:lnTo>
                  <a:lnTo>
                    <a:pt x="26" y="235"/>
                  </a:lnTo>
                  <a:lnTo>
                    <a:pt x="28" y="237"/>
                  </a:lnTo>
                  <a:lnTo>
                    <a:pt x="28" y="237"/>
                  </a:lnTo>
                  <a:lnTo>
                    <a:pt x="28" y="237"/>
                  </a:lnTo>
                  <a:lnTo>
                    <a:pt x="33" y="237"/>
                  </a:lnTo>
                  <a:lnTo>
                    <a:pt x="38" y="235"/>
                  </a:lnTo>
                  <a:lnTo>
                    <a:pt x="38" y="235"/>
                  </a:lnTo>
                  <a:lnTo>
                    <a:pt x="40" y="235"/>
                  </a:lnTo>
                  <a:lnTo>
                    <a:pt x="40" y="235"/>
                  </a:lnTo>
                  <a:lnTo>
                    <a:pt x="42" y="235"/>
                  </a:lnTo>
                  <a:lnTo>
                    <a:pt x="42" y="235"/>
                  </a:lnTo>
                  <a:lnTo>
                    <a:pt x="42" y="235"/>
                  </a:lnTo>
                  <a:lnTo>
                    <a:pt x="45" y="235"/>
                  </a:lnTo>
                  <a:lnTo>
                    <a:pt x="45" y="235"/>
                  </a:lnTo>
                  <a:lnTo>
                    <a:pt x="50" y="235"/>
                  </a:lnTo>
                  <a:lnTo>
                    <a:pt x="54" y="235"/>
                  </a:lnTo>
                  <a:lnTo>
                    <a:pt x="57" y="235"/>
                  </a:lnTo>
                  <a:lnTo>
                    <a:pt x="59" y="235"/>
                  </a:lnTo>
                  <a:lnTo>
                    <a:pt x="61" y="237"/>
                  </a:lnTo>
                  <a:lnTo>
                    <a:pt x="61" y="237"/>
                  </a:lnTo>
                  <a:lnTo>
                    <a:pt x="64" y="237"/>
                  </a:lnTo>
                  <a:lnTo>
                    <a:pt x="64" y="237"/>
                  </a:lnTo>
                  <a:lnTo>
                    <a:pt x="64" y="239"/>
                  </a:lnTo>
                  <a:lnTo>
                    <a:pt x="64" y="239"/>
                  </a:lnTo>
                  <a:lnTo>
                    <a:pt x="64" y="239"/>
                  </a:lnTo>
                  <a:lnTo>
                    <a:pt x="64" y="242"/>
                  </a:lnTo>
                  <a:lnTo>
                    <a:pt x="66" y="242"/>
                  </a:lnTo>
                  <a:lnTo>
                    <a:pt x="66" y="242"/>
                  </a:lnTo>
                  <a:lnTo>
                    <a:pt x="66" y="242"/>
                  </a:lnTo>
                  <a:lnTo>
                    <a:pt x="68" y="242"/>
                  </a:lnTo>
                  <a:lnTo>
                    <a:pt x="68" y="244"/>
                  </a:lnTo>
                  <a:lnTo>
                    <a:pt x="71" y="244"/>
                  </a:lnTo>
                  <a:lnTo>
                    <a:pt x="71" y="246"/>
                  </a:lnTo>
                  <a:lnTo>
                    <a:pt x="71" y="246"/>
                  </a:lnTo>
                  <a:lnTo>
                    <a:pt x="73" y="246"/>
                  </a:lnTo>
                  <a:lnTo>
                    <a:pt x="76" y="249"/>
                  </a:lnTo>
                  <a:lnTo>
                    <a:pt x="80" y="251"/>
                  </a:lnTo>
                  <a:lnTo>
                    <a:pt x="83" y="251"/>
                  </a:lnTo>
                  <a:lnTo>
                    <a:pt x="83" y="251"/>
                  </a:lnTo>
                  <a:lnTo>
                    <a:pt x="85" y="251"/>
                  </a:lnTo>
                  <a:lnTo>
                    <a:pt x="85" y="251"/>
                  </a:lnTo>
                  <a:lnTo>
                    <a:pt x="87" y="254"/>
                  </a:lnTo>
                  <a:lnTo>
                    <a:pt x="87" y="254"/>
                  </a:lnTo>
                  <a:lnTo>
                    <a:pt x="90" y="254"/>
                  </a:lnTo>
                  <a:lnTo>
                    <a:pt x="92" y="254"/>
                  </a:lnTo>
                  <a:lnTo>
                    <a:pt x="92" y="254"/>
                  </a:lnTo>
                  <a:lnTo>
                    <a:pt x="95" y="254"/>
                  </a:lnTo>
                  <a:lnTo>
                    <a:pt x="95" y="254"/>
                  </a:lnTo>
                  <a:lnTo>
                    <a:pt x="95" y="256"/>
                  </a:lnTo>
                  <a:lnTo>
                    <a:pt x="92" y="256"/>
                  </a:lnTo>
                  <a:lnTo>
                    <a:pt x="92" y="256"/>
                  </a:lnTo>
                  <a:lnTo>
                    <a:pt x="95" y="258"/>
                  </a:lnTo>
                  <a:lnTo>
                    <a:pt x="97" y="258"/>
                  </a:lnTo>
                  <a:lnTo>
                    <a:pt x="97" y="261"/>
                  </a:lnTo>
                  <a:lnTo>
                    <a:pt x="99" y="261"/>
                  </a:lnTo>
                  <a:lnTo>
                    <a:pt x="99" y="261"/>
                  </a:lnTo>
                  <a:lnTo>
                    <a:pt x="102" y="261"/>
                  </a:lnTo>
                  <a:lnTo>
                    <a:pt x="102" y="261"/>
                  </a:lnTo>
                  <a:lnTo>
                    <a:pt x="102" y="261"/>
                  </a:lnTo>
                  <a:lnTo>
                    <a:pt x="102" y="261"/>
                  </a:lnTo>
                  <a:lnTo>
                    <a:pt x="102" y="261"/>
                  </a:lnTo>
                  <a:lnTo>
                    <a:pt x="104" y="261"/>
                  </a:lnTo>
                  <a:lnTo>
                    <a:pt x="102" y="261"/>
                  </a:lnTo>
                  <a:lnTo>
                    <a:pt x="104" y="261"/>
                  </a:lnTo>
                  <a:lnTo>
                    <a:pt x="104" y="263"/>
                  </a:lnTo>
                  <a:lnTo>
                    <a:pt x="104" y="261"/>
                  </a:lnTo>
                  <a:lnTo>
                    <a:pt x="106" y="261"/>
                  </a:lnTo>
                  <a:lnTo>
                    <a:pt x="106" y="261"/>
                  </a:lnTo>
                  <a:lnTo>
                    <a:pt x="106" y="261"/>
                  </a:lnTo>
                  <a:lnTo>
                    <a:pt x="113" y="258"/>
                  </a:lnTo>
                  <a:lnTo>
                    <a:pt x="113" y="258"/>
                  </a:lnTo>
                  <a:lnTo>
                    <a:pt x="113" y="258"/>
                  </a:lnTo>
                  <a:lnTo>
                    <a:pt x="116" y="256"/>
                  </a:lnTo>
                  <a:lnTo>
                    <a:pt x="116" y="256"/>
                  </a:lnTo>
                  <a:lnTo>
                    <a:pt x="125" y="254"/>
                  </a:lnTo>
                  <a:lnTo>
                    <a:pt x="128" y="254"/>
                  </a:lnTo>
                  <a:lnTo>
                    <a:pt x="132" y="254"/>
                  </a:lnTo>
                  <a:lnTo>
                    <a:pt x="135" y="256"/>
                  </a:lnTo>
                  <a:lnTo>
                    <a:pt x="137" y="256"/>
                  </a:lnTo>
                  <a:lnTo>
                    <a:pt x="140" y="254"/>
                  </a:lnTo>
                  <a:lnTo>
                    <a:pt x="142" y="254"/>
                  </a:lnTo>
                  <a:lnTo>
                    <a:pt x="142" y="256"/>
                  </a:lnTo>
                  <a:lnTo>
                    <a:pt x="144" y="258"/>
                  </a:lnTo>
                  <a:lnTo>
                    <a:pt x="147" y="261"/>
                  </a:lnTo>
                  <a:lnTo>
                    <a:pt x="149" y="261"/>
                  </a:lnTo>
                  <a:lnTo>
                    <a:pt x="151" y="258"/>
                  </a:lnTo>
                  <a:lnTo>
                    <a:pt x="154" y="258"/>
                  </a:lnTo>
                  <a:lnTo>
                    <a:pt x="156" y="258"/>
                  </a:lnTo>
                  <a:lnTo>
                    <a:pt x="156" y="261"/>
                  </a:lnTo>
                  <a:lnTo>
                    <a:pt x="156" y="261"/>
                  </a:lnTo>
                  <a:lnTo>
                    <a:pt x="156" y="261"/>
                  </a:lnTo>
                  <a:lnTo>
                    <a:pt x="156" y="261"/>
                  </a:lnTo>
                  <a:lnTo>
                    <a:pt x="156" y="261"/>
                  </a:lnTo>
                  <a:lnTo>
                    <a:pt x="158" y="261"/>
                  </a:lnTo>
                  <a:lnTo>
                    <a:pt x="158" y="261"/>
                  </a:lnTo>
                  <a:lnTo>
                    <a:pt x="161" y="263"/>
                  </a:lnTo>
                  <a:lnTo>
                    <a:pt x="161" y="263"/>
                  </a:lnTo>
                  <a:lnTo>
                    <a:pt x="161" y="263"/>
                  </a:lnTo>
                  <a:lnTo>
                    <a:pt x="161" y="263"/>
                  </a:lnTo>
                  <a:lnTo>
                    <a:pt x="161" y="265"/>
                  </a:lnTo>
                  <a:lnTo>
                    <a:pt x="161" y="263"/>
                  </a:lnTo>
                  <a:lnTo>
                    <a:pt x="163" y="263"/>
                  </a:lnTo>
                  <a:lnTo>
                    <a:pt x="163" y="263"/>
                  </a:lnTo>
                  <a:lnTo>
                    <a:pt x="163" y="263"/>
                  </a:lnTo>
                  <a:lnTo>
                    <a:pt x="173" y="258"/>
                  </a:lnTo>
                  <a:lnTo>
                    <a:pt x="175" y="258"/>
                  </a:lnTo>
                  <a:lnTo>
                    <a:pt x="175" y="258"/>
                  </a:lnTo>
                  <a:lnTo>
                    <a:pt x="177" y="256"/>
                  </a:lnTo>
                  <a:lnTo>
                    <a:pt x="180" y="256"/>
                  </a:lnTo>
                  <a:lnTo>
                    <a:pt x="189" y="249"/>
                  </a:lnTo>
                  <a:lnTo>
                    <a:pt x="192" y="249"/>
                  </a:lnTo>
                  <a:lnTo>
                    <a:pt x="192" y="249"/>
                  </a:lnTo>
                  <a:lnTo>
                    <a:pt x="192" y="246"/>
                  </a:lnTo>
                  <a:lnTo>
                    <a:pt x="189" y="246"/>
                  </a:lnTo>
                  <a:lnTo>
                    <a:pt x="189" y="246"/>
                  </a:lnTo>
                  <a:lnTo>
                    <a:pt x="189" y="246"/>
                  </a:lnTo>
                  <a:lnTo>
                    <a:pt x="189" y="246"/>
                  </a:lnTo>
                  <a:lnTo>
                    <a:pt x="189" y="246"/>
                  </a:lnTo>
                  <a:lnTo>
                    <a:pt x="189" y="244"/>
                  </a:lnTo>
                  <a:lnTo>
                    <a:pt x="189" y="244"/>
                  </a:lnTo>
                  <a:lnTo>
                    <a:pt x="189" y="244"/>
                  </a:lnTo>
                  <a:lnTo>
                    <a:pt x="189" y="244"/>
                  </a:lnTo>
                  <a:lnTo>
                    <a:pt x="192" y="244"/>
                  </a:lnTo>
                  <a:lnTo>
                    <a:pt x="192" y="242"/>
                  </a:lnTo>
                  <a:lnTo>
                    <a:pt x="189" y="242"/>
                  </a:lnTo>
                  <a:lnTo>
                    <a:pt x="189" y="242"/>
                  </a:lnTo>
                  <a:lnTo>
                    <a:pt x="189" y="242"/>
                  </a:lnTo>
                  <a:lnTo>
                    <a:pt x="192" y="242"/>
                  </a:lnTo>
                  <a:lnTo>
                    <a:pt x="192" y="242"/>
                  </a:lnTo>
                  <a:lnTo>
                    <a:pt x="194" y="242"/>
                  </a:lnTo>
                  <a:lnTo>
                    <a:pt x="194" y="244"/>
                  </a:lnTo>
                  <a:lnTo>
                    <a:pt x="192" y="244"/>
                  </a:lnTo>
                  <a:lnTo>
                    <a:pt x="192" y="244"/>
                  </a:lnTo>
                  <a:lnTo>
                    <a:pt x="192" y="246"/>
                  </a:lnTo>
                  <a:lnTo>
                    <a:pt x="194" y="246"/>
                  </a:lnTo>
                  <a:lnTo>
                    <a:pt x="194" y="246"/>
                  </a:lnTo>
                  <a:lnTo>
                    <a:pt x="194" y="246"/>
                  </a:lnTo>
                  <a:lnTo>
                    <a:pt x="194" y="246"/>
                  </a:lnTo>
                  <a:lnTo>
                    <a:pt x="192" y="249"/>
                  </a:lnTo>
                  <a:lnTo>
                    <a:pt x="192" y="249"/>
                  </a:lnTo>
                  <a:lnTo>
                    <a:pt x="194" y="249"/>
                  </a:lnTo>
                  <a:lnTo>
                    <a:pt x="199" y="246"/>
                  </a:lnTo>
                  <a:lnTo>
                    <a:pt x="199" y="246"/>
                  </a:lnTo>
                  <a:lnTo>
                    <a:pt x="199" y="246"/>
                  </a:lnTo>
                  <a:lnTo>
                    <a:pt x="199" y="244"/>
                  </a:lnTo>
                  <a:lnTo>
                    <a:pt x="199" y="244"/>
                  </a:lnTo>
                  <a:lnTo>
                    <a:pt x="206" y="237"/>
                  </a:lnTo>
                  <a:lnTo>
                    <a:pt x="208" y="235"/>
                  </a:lnTo>
                  <a:lnTo>
                    <a:pt x="213" y="232"/>
                  </a:lnTo>
                  <a:lnTo>
                    <a:pt x="215" y="232"/>
                  </a:lnTo>
                  <a:lnTo>
                    <a:pt x="215" y="230"/>
                  </a:lnTo>
                  <a:lnTo>
                    <a:pt x="215" y="230"/>
                  </a:lnTo>
                  <a:lnTo>
                    <a:pt x="215" y="225"/>
                  </a:lnTo>
                  <a:lnTo>
                    <a:pt x="215" y="225"/>
                  </a:lnTo>
                  <a:lnTo>
                    <a:pt x="215" y="225"/>
                  </a:lnTo>
                  <a:lnTo>
                    <a:pt x="218" y="220"/>
                  </a:lnTo>
                  <a:lnTo>
                    <a:pt x="218" y="220"/>
                  </a:lnTo>
                  <a:lnTo>
                    <a:pt x="220" y="218"/>
                  </a:lnTo>
                  <a:lnTo>
                    <a:pt x="222" y="216"/>
                  </a:lnTo>
                  <a:lnTo>
                    <a:pt x="225" y="216"/>
                  </a:lnTo>
                  <a:lnTo>
                    <a:pt x="225" y="213"/>
                  </a:lnTo>
                  <a:lnTo>
                    <a:pt x="225" y="213"/>
                  </a:lnTo>
                  <a:lnTo>
                    <a:pt x="227" y="211"/>
                  </a:lnTo>
                  <a:lnTo>
                    <a:pt x="227" y="209"/>
                  </a:lnTo>
                  <a:lnTo>
                    <a:pt x="227" y="204"/>
                  </a:lnTo>
                  <a:lnTo>
                    <a:pt x="230" y="201"/>
                  </a:lnTo>
                  <a:lnTo>
                    <a:pt x="230" y="199"/>
                  </a:lnTo>
                  <a:lnTo>
                    <a:pt x="232" y="197"/>
                  </a:lnTo>
                  <a:lnTo>
                    <a:pt x="232" y="197"/>
                  </a:lnTo>
                  <a:lnTo>
                    <a:pt x="232" y="197"/>
                  </a:lnTo>
                  <a:lnTo>
                    <a:pt x="232" y="197"/>
                  </a:lnTo>
                  <a:lnTo>
                    <a:pt x="232" y="194"/>
                  </a:lnTo>
                  <a:lnTo>
                    <a:pt x="230" y="194"/>
                  </a:lnTo>
                  <a:lnTo>
                    <a:pt x="230" y="194"/>
                  </a:lnTo>
                  <a:lnTo>
                    <a:pt x="230" y="192"/>
                  </a:lnTo>
                  <a:lnTo>
                    <a:pt x="230" y="192"/>
                  </a:lnTo>
                  <a:lnTo>
                    <a:pt x="227" y="192"/>
                  </a:lnTo>
                  <a:lnTo>
                    <a:pt x="227" y="192"/>
                  </a:lnTo>
                  <a:lnTo>
                    <a:pt x="225" y="192"/>
                  </a:lnTo>
                  <a:lnTo>
                    <a:pt x="225" y="185"/>
                  </a:lnTo>
                  <a:lnTo>
                    <a:pt x="227" y="178"/>
                  </a:lnTo>
                  <a:lnTo>
                    <a:pt x="225" y="168"/>
                  </a:lnTo>
                  <a:lnTo>
                    <a:pt x="225" y="164"/>
                  </a:lnTo>
                  <a:lnTo>
                    <a:pt x="227" y="161"/>
                  </a:lnTo>
                  <a:lnTo>
                    <a:pt x="227" y="161"/>
                  </a:lnTo>
                  <a:lnTo>
                    <a:pt x="227" y="161"/>
                  </a:lnTo>
                  <a:lnTo>
                    <a:pt x="227" y="159"/>
                  </a:lnTo>
                  <a:lnTo>
                    <a:pt x="230" y="156"/>
                  </a:lnTo>
                  <a:lnTo>
                    <a:pt x="234" y="154"/>
                  </a:lnTo>
                  <a:lnTo>
                    <a:pt x="237" y="154"/>
                  </a:lnTo>
                  <a:lnTo>
                    <a:pt x="237" y="152"/>
                  </a:lnTo>
                  <a:lnTo>
                    <a:pt x="237" y="149"/>
                  </a:lnTo>
                  <a:lnTo>
                    <a:pt x="237" y="149"/>
                  </a:lnTo>
                  <a:lnTo>
                    <a:pt x="237" y="147"/>
                  </a:lnTo>
                  <a:lnTo>
                    <a:pt x="241" y="145"/>
                  </a:lnTo>
                  <a:lnTo>
                    <a:pt x="244" y="142"/>
                  </a:lnTo>
                  <a:lnTo>
                    <a:pt x="244" y="142"/>
                  </a:lnTo>
                  <a:lnTo>
                    <a:pt x="246" y="142"/>
                  </a:lnTo>
                  <a:lnTo>
                    <a:pt x="246" y="140"/>
                  </a:lnTo>
                  <a:lnTo>
                    <a:pt x="244" y="14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35" name="Freeform 7"/>
            <p:cNvSpPr>
              <a:spLocks/>
            </p:cNvSpPr>
            <p:nvPr/>
          </p:nvSpPr>
          <p:spPr bwMode="auto">
            <a:xfrm>
              <a:off x="8330802" y="4944443"/>
              <a:ext cx="85949" cy="86853"/>
            </a:xfrm>
            <a:custGeom>
              <a:avLst/>
              <a:gdLst>
                <a:gd name="T0" fmla="*/ 183 w 190"/>
                <a:gd name="T1" fmla="*/ 102 h 192"/>
                <a:gd name="T2" fmla="*/ 176 w 190"/>
                <a:gd name="T3" fmla="*/ 95 h 192"/>
                <a:gd name="T4" fmla="*/ 171 w 190"/>
                <a:gd name="T5" fmla="*/ 86 h 192"/>
                <a:gd name="T6" fmla="*/ 169 w 190"/>
                <a:gd name="T7" fmla="*/ 67 h 192"/>
                <a:gd name="T8" fmla="*/ 166 w 190"/>
                <a:gd name="T9" fmla="*/ 52 h 192"/>
                <a:gd name="T10" fmla="*/ 171 w 190"/>
                <a:gd name="T11" fmla="*/ 41 h 192"/>
                <a:gd name="T12" fmla="*/ 183 w 190"/>
                <a:gd name="T13" fmla="*/ 29 h 192"/>
                <a:gd name="T14" fmla="*/ 190 w 190"/>
                <a:gd name="T15" fmla="*/ 12 h 192"/>
                <a:gd name="T16" fmla="*/ 176 w 190"/>
                <a:gd name="T17" fmla="*/ 8 h 192"/>
                <a:gd name="T18" fmla="*/ 135 w 190"/>
                <a:gd name="T19" fmla="*/ 3 h 192"/>
                <a:gd name="T20" fmla="*/ 147 w 190"/>
                <a:gd name="T21" fmla="*/ 8 h 192"/>
                <a:gd name="T22" fmla="*/ 147 w 190"/>
                <a:gd name="T23" fmla="*/ 8 h 192"/>
                <a:gd name="T24" fmla="*/ 138 w 190"/>
                <a:gd name="T25" fmla="*/ 8 h 192"/>
                <a:gd name="T26" fmla="*/ 133 w 190"/>
                <a:gd name="T27" fmla="*/ 5 h 192"/>
                <a:gd name="T28" fmla="*/ 112 w 190"/>
                <a:gd name="T29" fmla="*/ 3 h 192"/>
                <a:gd name="T30" fmla="*/ 100 w 190"/>
                <a:gd name="T31" fmla="*/ 8 h 192"/>
                <a:gd name="T32" fmla="*/ 102 w 190"/>
                <a:gd name="T33" fmla="*/ 12 h 192"/>
                <a:gd name="T34" fmla="*/ 79 w 190"/>
                <a:gd name="T35" fmla="*/ 5 h 192"/>
                <a:gd name="T36" fmla="*/ 50 w 190"/>
                <a:gd name="T37" fmla="*/ 3 h 192"/>
                <a:gd name="T38" fmla="*/ 43 w 190"/>
                <a:gd name="T39" fmla="*/ 17 h 192"/>
                <a:gd name="T40" fmla="*/ 38 w 190"/>
                <a:gd name="T41" fmla="*/ 29 h 192"/>
                <a:gd name="T42" fmla="*/ 38 w 190"/>
                <a:gd name="T43" fmla="*/ 36 h 192"/>
                <a:gd name="T44" fmla="*/ 41 w 190"/>
                <a:gd name="T45" fmla="*/ 36 h 192"/>
                <a:gd name="T46" fmla="*/ 36 w 190"/>
                <a:gd name="T47" fmla="*/ 41 h 192"/>
                <a:gd name="T48" fmla="*/ 36 w 190"/>
                <a:gd name="T49" fmla="*/ 45 h 192"/>
                <a:gd name="T50" fmla="*/ 22 w 190"/>
                <a:gd name="T51" fmla="*/ 48 h 192"/>
                <a:gd name="T52" fmla="*/ 12 w 190"/>
                <a:gd name="T53" fmla="*/ 50 h 192"/>
                <a:gd name="T54" fmla="*/ 12 w 190"/>
                <a:gd name="T55" fmla="*/ 64 h 192"/>
                <a:gd name="T56" fmla="*/ 7 w 190"/>
                <a:gd name="T57" fmla="*/ 76 h 192"/>
                <a:gd name="T58" fmla="*/ 7 w 190"/>
                <a:gd name="T59" fmla="*/ 97 h 192"/>
                <a:gd name="T60" fmla="*/ 17 w 190"/>
                <a:gd name="T61" fmla="*/ 112 h 192"/>
                <a:gd name="T62" fmla="*/ 19 w 190"/>
                <a:gd name="T63" fmla="*/ 116 h 192"/>
                <a:gd name="T64" fmla="*/ 24 w 190"/>
                <a:gd name="T65" fmla="*/ 123 h 192"/>
                <a:gd name="T66" fmla="*/ 29 w 190"/>
                <a:gd name="T67" fmla="*/ 123 h 192"/>
                <a:gd name="T68" fmla="*/ 38 w 190"/>
                <a:gd name="T69" fmla="*/ 126 h 192"/>
                <a:gd name="T70" fmla="*/ 38 w 190"/>
                <a:gd name="T71" fmla="*/ 133 h 192"/>
                <a:gd name="T72" fmla="*/ 38 w 190"/>
                <a:gd name="T73" fmla="*/ 135 h 192"/>
                <a:gd name="T74" fmla="*/ 41 w 190"/>
                <a:gd name="T75" fmla="*/ 140 h 192"/>
                <a:gd name="T76" fmla="*/ 41 w 190"/>
                <a:gd name="T77" fmla="*/ 147 h 192"/>
                <a:gd name="T78" fmla="*/ 45 w 190"/>
                <a:gd name="T79" fmla="*/ 150 h 192"/>
                <a:gd name="T80" fmla="*/ 50 w 190"/>
                <a:gd name="T81" fmla="*/ 157 h 192"/>
                <a:gd name="T82" fmla="*/ 52 w 190"/>
                <a:gd name="T83" fmla="*/ 164 h 192"/>
                <a:gd name="T84" fmla="*/ 57 w 190"/>
                <a:gd name="T85" fmla="*/ 171 h 192"/>
                <a:gd name="T86" fmla="*/ 74 w 190"/>
                <a:gd name="T87" fmla="*/ 185 h 192"/>
                <a:gd name="T88" fmla="*/ 86 w 190"/>
                <a:gd name="T89" fmla="*/ 190 h 192"/>
                <a:gd name="T90" fmla="*/ 100 w 190"/>
                <a:gd name="T91" fmla="*/ 183 h 192"/>
                <a:gd name="T92" fmla="*/ 90 w 190"/>
                <a:gd name="T93" fmla="*/ 173 h 192"/>
                <a:gd name="T94" fmla="*/ 95 w 190"/>
                <a:gd name="T95" fmla="*/ 166 h 192"/>
                <a:gd name="T96" fmla="*/ 107 w 190"/>
                <a:gd name="T97" fmla="*/ 164 h 192"/>
                <a:gd name="T98" fmla="*/ 126 w 190"/>
                <a:gd name="T99" fmla="*/ 164 h 192"/>
                <a:gd name="T100" fmla="*/ 135 w 190"/>
                <a:gd name="T101" fmla="*/ 159 h 192"/>
                <a:gd name="T102" fmla="*/ 142 w 190"/>
                <a:gd name="T103" fmla="*/ 159 h 192"/>
                <a:gd name="T104" fmla="*/ 157 w 190"/>
                <a:gd name="T105" fmla="*/ 166 h 192"/>
                <a:gd name="T106" fmla="*/ 157 w 190"/>
                <a:gd name="T107" fmla="*/ 171 h 192"/>
                <a:gd name="T108" fmla="*/ 166 w 190"/>
                <a:gd name="T109" fmla="*/ 166 h 192"/>
                <a:gd name="T110" fmla="*/ 180 w 190"/>
                <a:gd name="T111" fmla="*/ 145 h 192"/>
                <a:gd name="T112" fmla="*/ 180 w 190"/>
                <a:gd name="T113" fmla="*/ 140 h 192"/>
                <a:gd name="T114" fmla="*/ 180 w 190"/>
                <a:gd name="T115" fmla="*/ 135 h 192"/>
                <a:gd name="T116" fmla="*/ 185 w 190"/>
                <a:gd name="T117" fmla="*/ 121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0" h="192">
                  <a:moveTo>
                    <a:pt x="187" y="109"/>
                  </a:moveTo>
                  <a:lnTo>
                    <a:pt x="187" y="109"/>
                  </a:lnTo>
                  <a:lnTo>
                    <a:pt x="187" y="109"/>
                  </a:lnTo>
                  <a:lnTo>
                    <a:pt x="187" y="109"/>
                  </a:lnTo>
                  <a:lnTo>
                    <a:pt x="187" y="109"/>
                  </a:lnTo>
                  <a:lnTo>
                    <a:pt x="185" y="109"/>
                  </a:lnTo>
                  <a:lnTo>
                    <a:pt x="185" y="109"/>
                  </a:lnTo>
                  <a:lnTo>
                    <a:pt x="185" y="107"/>
                  </a:lnTo>
                  <a:lnTo>
                    <a:pt x="185" y="105"/>
                  </a:lnTo>
                  <a:lnTo>
                    <a:pt x="183" y="105"/>
                  </a:lnTo>
                  <a:lnTo>
                    <a:pt x="183" y="102"/>
                  </a:lnTo>
                  <a:lnTo>
                    <a:pt x="183" y="102"/>
                  </a:lnTo>
                  <a:lnTo>
                    <a:pt x="180" y="102"/>
                  </a:lnTo>
                  <a:lnTo>
                    <a:pt x="180" y="102"/>
                  </a:lnTo>
                  <a:lnTo>
                    <a:pt x="180" y="102"/>
                  </a:lnTo>
                  <a:lnTo>
                    <a:pt x="180" y="102"/>
                  </a:lnTo>
                  <a:lnTo>
                    <a:pt x="178" y="100"/>
                  </a:lnTo>
                  <a:lnTo>
                    <a:pt x="178" y="100"/>
                  </a:lnTo>
                  <a:lnTo>
                    <a:pt x="178" y="100"/>
                  </a:lnTo>
                  <a:lnTo>
                    <a:pt x="178" y="100"/>
                  </a:lnTo>
                  <a:lnTo>
                    <a:pt x="178" y="100"/>
                  </a:lnTo>
                  <a:lnTo>
                    <a:pt x="176" y="97"/>
                  </a:lnTo>
                  <a:lnTo>
                    <a:pt x="176" y="97"/>
                  </a:lnTo>
                  <a:lnTo>
                    <a:pt x="176" y="95"/>
                  </a:lnTo>
                  <a:lnTo>
                    <a:pt x="176" y="95"/>
                  </a:lnTo>
                  <a:lnTo>
                    <a:pt x="173" y="93"/>
                  </a:lnTo>
                  <a:lnTo>
                    <a:pt x="173" y="93"/>
                  </a:lnTo>
                  <a:lnTo>
                    <a:pt x="173" y="93"/>
                  </a:lnTo>
                  <a:lnTo>
                    <a:pt x="171" y="90"/>
                  </a:lnTo>
                  <a:lnTo>
                    <a:pt x="171" y="90"/>
                  </a:lnTo>
                  <a:lnTo>
                    <a:pt x="173" y="90"/>
                  </a:lnTo>
                  <a:lnTo>
                    <a:pt x="173" y="88"/>
                  </a:lnTo>
                  <a:lnTo>
                    <a:pt x="173" y="88"/>
                  </a:lnTo>
                  <a:lnTo>
                    <a:pt x="173" y="86"/>
                  </a:lnTo>
                  <a:lnTo>
                    <a:pt x="173" y="86"/>
                  </a:lnTo>
                  <a:lnTo>
                    <a:pt x="171" y="86"/>
                  </a:lnTo>
                  <a:lnTo>
                    <a:pt x="171" y="86"/>
                  </a:lnTo>
                  <a:lnTo>
                    <a:pt x="169" y="83"/>
                  </a:lnTo>
                  <a:lnTo>
                    <a:pt x="169" y="83"/>
                  </a:lnTo>
                  <a:lnTo>
                    <a:pt x="171" y="83"/>
                  </a:lnTo>
                  <a:lnTo>
                    <a:pt x="171" y="81"/>
                  </a:lnTo>
                  <a:lnTo>
                    <a:pt x="171" y="81"/>
                  </a:lnTo>
                  <a:lnTo>
                    <a:pt x="171" y="79"/>
                  </a:lnTo>
                  <a:lnTo>
                    <a:pt x="169" y="76"/>
                  </a:lnTo>
                  <a:lnTo>
                    <a:pt x="169" y="71"/>
                  </a:lnTo>
                  <a:lnTo>
                    <a:pt x="169" y="69"/>
                  </a:lnTo>
                  <a:lnTo>
                    <a:pt x="169" y="69"/>
                  </a:lnTo>
                  <a:lnTo>
                    <a:pt x="169" y="67"/>
                  </a:lnTo>
                  <a:lnTo>
                    <a:pt x="169" y="64"/>
                  </a:lnTo>
                  <a:lnTo>
                    <a:pt x="169" y="64"/>
                  </a:lnTo>
                  <a:lnTo>
                    <a:pt x="169" y="64"/>
                  </a:lnTo>
                  <a:lnTo>
                    <a:pt x="169" y="62"/>
                  </a:lnTo>
                  <a:lnTo>
                    <a:pt x="169" y="62"/>
                  </a:lnTo>
                  <a:lnTo>
                    <a:pt x="169" y="60"/>
                  </a:lnTo>
                  <a:lnTo>
                    <a:pt x="169" y="60"/>
                  </a:lnTo>
                  <a:lnTo>
                    <a:pt x="166" y="60"/>
                  </a:lnTo>
                  <a:lnTo>
                    <a:pt x="166" y="60"/>
                  </a:lnTo>
                  <a:lnTo>
                    <a:pt x="166" y="60"/>
                  </a:lnTo>
                  <a:lnTo>
                    <a:pt x="166" y="60"/>
                  </a:lnTo>
                  <a:lnTo>
                    <a:pt x="166" y="52"/>
                  </a:lnTo>
                  <a:lnTo>
                    <a:pt x="166" y="52"/>
                  </a:lnTo>
                  <a:lnTo>
                    <a:pt x="166" y="52"/>
                  </a:lnTo>
                  <a:lnTo>
                    <a:pt x="166" y="52"/>
                  </a:lnTo>
                  <a:lnTo>
                    <a:pt x="166" y="50"/>
                  </a:lnTo>
                  <a:lnTo>
                    <a:pt x="169" y="50"/>
                  </a:lnTo>
                  <a:lnTo>
                    <a:pt x="169" y="50"/>
                  </a:lnTo>
                  <a:lnTo>
                    <a:pt x="166" y="48"/>
                  </a:lnTo>
                  <a:lnTo>
                    <a:pt x="169" y="48"/>
                  </a:lnTo>
                  <a:lnTo>
                    <a:pt x="169" y="45"/>
                  </a:lnTo>
                  <a:lnTo>
                    <a:pt x="169" y="45"/>
                  </a:lnTo>
                  <a:lnTo>
                    <a:pt x="171" y="43"/>
                  </a:lnTo>
                  <a:lnTo>
                    <a:pt x="171" y="41"/>
                  </a:lnTo>
                  <a:lnTo>
                    <a:pt x="171" y="41"/>
                  </a:lnTo>
                  <a:lnTo>
                    <a:pt x="171" y="41"/>
                  </a:lnTo>
                  <a:lnTo>
                    <a:pt x="173" y="41"/>
                  </a:lnTo>
                  <a:lnTo>
                    <a:pt x="173" y="41"/>
                  </a:lnTo>
                  <a:lnTo>
                    <a:pt x="173" y="38"/>
                  </a:lnTo>
                  <a:lnTo>
                    <a:pt x="173" y="36"/>
                  </a:lnTo>
                  <a:lnTo>
                    <a:pt x="176" y="36"/>
                  </a:lnTo>
                  <a:lnTo>
                    <a:pt x="180" y="34"/>
                  </a:lnTo>
                  <a:lnTo>
                    <a:pt x="180" y="31"/>
                  </a:lnTo>
                  <a:lnTo>
                    <a:pt x="180" y="31"/>
                  </a:lnTo>
                  <a:lnTo>
                    <a:pt x="180" y="31"/>
                  </a:lnTo>
                  <a:lnTo>
                    <a:pt x="183" y="29"/>
                  </a:lnTo>
                  <a:lnTo>
                    <a:pt x="183" y="26"/>
                  </a:lnTo>
                  <a:lnTo>
                    <a:pt x="183" y="26"/>
                  </a:lnTo>
                  <a:lnTo>
                    <a:pt x="183" y="26"/>
                  </a:lnTo>
                  <a:lnTo>
                    <a:pt x="185" y="26"/>
                  </a:lnTo>
                  <a:lnTo>
                    <a:pt x="185" y="24"/>
                  </a:lnTo>
                  <a:lnTo>
                    <a:pt x="185" y="24"/>
                  </a:lnTo>
                  <a:lnTo>
                    <a:pt x="185" y="22"/>
                  </a:lnTo>
                  <a:lnTo>
                    <a:pt x="185" y="19"/>
                  </a:lnTo>
                  <a:lnTo>
                    <a:pt x="187" y="17"/>
                  </a:lnTo>
                  <a:lnTo>
                    <a:pt x="187" y="15"/>
                  </a:lnTo>
                  <a:lnTo>
                    <a:pt x="187" y="15"/>
                  </a:lnTo>
                  <a:lnTo>
                    <a:pt x="190" y="12"/>
                  </a:lnTo>
                  <a:lnTo>
                    <a:pt x="187" y="12"/>
                  </a:lnTo>
                  <a:lnTo>
                    <a:pt x="187" y="10"/>
                  </a:lnTo>
                  <a:lnTo>
                    <a:pt x="187" y="10"/>
                  </a:lnTo>
                  <a:lnTo>
                    <a:pt x="187" y="10"/>
                  </a:lnTo>
                  <a:lnTo>
                    <a:pt x="187" y="10"/>
                  </a:lnTo>
                  <a:lnTo>
                    <a:pt x="187" y="10"/>
                  </a:lnTo>
                  <a:lnTo>
                    <a:pt x="187" y="10"/>
                  </a:lnTo>
                  <a:lnTo>
                    <a:pt x="185" y="10"/>
                  </a:lnTo>
                  <a:lnTo>
                    <a:pt x="185" y="10"/>
                  </a:lnTo>
                  <a:lnTo>
                    <a:pt x="185" y="10"/>
                  </a:lnTo>
                  <a:lnTo>
                    <a:pt x="180" y="8"/>
                  </a:lnTo>
                  <a:lnTo>
                    <a:pt x="176" y="8"/>
                  </a:lnTo>
                  <a:lnTo>
                    <a:pt x="171" y="5"/>
                  </a:lnTo>
                  <a:lnTo>
                    <a:pt x="166" y="5"/>
                  </a:lnTo>
                  <a:lnTo>
                    <a:pt x="154" y="3"/>
                  </a:lnTo>
                  <a:lnTo>
                    <a:pt x="154" y="3"/>
                  </a:lnTo>
                  <a:lnTo>
                    <a:pt x="152" y="3"/>
                  </a:lnTo>
                  <a:lnTo>
                    <a:pt x="142" y="3"/>
                  </a:lnTo>
                  <a:lnTo>
                    <a:pt x="140" y="0"/>
                  </a:lnTo>
                  <a:lnTo>
                    <a:pt x="140" y="0"/>
                  </a:lnTo>
                  <a:lnTo>
                    <a:pt x="140" y="0"/>
                  </a:lnTo>
                  <a:lnTo>
                    <a:pt x="138" y="3"/>
                  </a:lnTo>
                  <a:lnTo>
                    <a:pt x="135" y="3"/>
                  </a:lnTo>
                  <a:lnTo>
                    <a:pt x="135" y="3"/>
                  </a:lnTo>
                  <a:lnTo>
                    <a:pt x="135" y="3"/>
                  </a:lnTo>
                  <a:lnTo>
                    <a:pt x="135" y="3"/>
                  </a:lnTo>
                  <a:lnTo>
                    <a:pt x="135" y="3"/>
                  </a:lnTo>
                  <a:lnTo>
                    <a:pt x="135" y="5"/>
                  </a:lnTo>
                  <a:lnTo>
                    <a:pt x="135" y="5"/>
                  </a:lnTo>
                  <a:lnTo>
                    <a:pt x="138" y="5"/>
                  </a:lnTo>
                  <a:lnTo>
                    <a:pt x="138" y="5"/>
                  </a:lnTo>
                  <a:lnTo>
                    <a:pt x="140" y="8"/>
                  </a:lnTo>
                  <a:lnTo>
                    <a:pt x="140" y="8"/>
                  </a:lnTo>
                  <a:lnTo>
                    <a:pt x="142" y="8"/>
                  </a:lnTo>
                  <a:lnTo>
                    <a:pt x="145" y="8"/>
                  </a:lnTo>
                  <a:lnTo>
                    <a:pt x="147" y="8"/>
                  </a:lnTo>
                  <a:lnTo>
                    <a:pt x="147" y="8"/>
                  </a:lnTo>
                  <a:lnTo>
                    <a:pt x="147" y="8"/>
                  </a:lnTo>
                  <a:lnTo>
                    <a:pt x="147" y="8"/>
                  </a:lnTo>
                  <a:lnTo>
                    <a:pt x="147" y="8"/>
                  </a:lnTo>
                  <a:lnTo>
                    <a:pt x="147" y="8"/>
                  </a:lnTo>
                  <a:lnTo>
                    <a:pt x="150" y="8"/>
                  </a:lnTo>
                  <a:lnTo>
                    <a:pt x="150" y="8"/>
                  </a:lnTo>
                  <a:lnTo>
                    <a:pt x="147" y="8"/>
                  </a:lnTo>
                  <a:lnTo>
                    <a:pt x="147" y="8"/>
                  </a:lnTo>
                  <a:lnTo>
                    <a:pt x="147" y="8"/>
                  </a:lnTo>
                  <a:lnTo>
                    <a:pt x="147" y="8"/>
                  </a:lnTo>
                  <a:lnTo>
                    <a:pt x="147" y="8"/>
                  </a:lnTo>
                  <a:lnTo>
                    <a:pt x="145" y="8"/>
                  </a:lnTo>
                  <a:lnTo>
                    <a:pt x="145" y="8"/>
                  </a:lnTo>
                  <a:lnTo>
                    <a:pt x="145" y="8"/>
                  </a:lnTo>
                  <a:lnTo>
                    <a:pt x="145" y="8"/>
                  </a:lnTo>
                  <a:lnTo>
                    <a:pt x="145" y="8"/>
                  </a:lnTo>
                  <a:lnTo>
                    <a:pt x="142" y="8"/>
                  </a:lnTo>
                  <a:lnTo>
                    <a:pt x="142" y="8"/>
                  </a:lnTo>
                  <a:lnTo>
                    <a:pt x="142" y="8"/>
                  </a:lnTo>
                  <a:lnTo>
                    <a:pt x="142" y="8"/>
                  </a:lnTo>
                  <a:lnTo>
                    <a:pt x="140" y="8"/>
                  </a:lnTo>
                  <a:lnTo>
                    <a:pt x="140" y="8"/>
                  </a:lnTo>
                  <a:lnTo>
                    <a:pt x="138" y="8"/>
                  </a:lnTo>
                  <a:lnTo>
                    <a:pt x="138" y="8"/>
                  </a:lnTo>
                  <a:lnTo>
                    <a:pt x="138" y="8"/>
                  </a:lnTo>
                  <a:lnTo>
                    <a:pt x="138" y="10"/>
                  </a:lnTo>
                  <a:lnTo>
                    <a:pt x="135" y="10"/>
                  </a:lnTo>
                  <a:lnTo>
                    <a:pt x="138" y="8"/>
                  </a:lnTo>
                  <a:lnTo>
                    <a:pt x="138" y="8"/>
                  </a:lnTo>
                  <a:lnTo>
                    <a:pt x="135" y="8"/>
                  </a:lnTo>
                  <a:lnTo>
                    <a:pt x="135" y="5"/>
                  </a:lnTo>
                  <a:lnTo>
                    <a:pt x="135" y="5"/>
                  </a:lnTo>
                  <a:lnTo>
                    <a:pt x="135" y="5"/>
                  </a:lnTo>
                  <a:lnTo>
                    <a:pt x="133" y="5"/>
                  </a:lnTo>
                  <a:lnTo>
                    <a:pt x="133" y="5"/>
                  </a:lnTo>
                  <a:lnTo>
                    <a:pt x="133" y="5"/>
                  </a:lnTo>
                  <a:lnTo>
                    <a:pt x="133" y="5"/>
                  </a:lnTo>
                  <a:lnTo>
                    <a:pt x="131" y="5"/>
                  </a:lnTo>
                  <a:lnTo>
                    <a:pt x="131" y="5"/>
                  </a:lnTo>
                  <a:lnTo>
                    <a:pt x="131" y="5"/>
                  </a:lnTo>
                  <a:lnTo>
                    <a:pt x="131" y="5"/>
                  </a:lnTo>
                  <a:lnTo>
                    <a:pt x="128" y="5"/>
                  </a:lnTo>
                  <a:lnTo>
                    <a:pt x="128" y="5"/>
                  </a:lnTo>
                  <a:lnTo>
                    <a:pt x="126" y="3"/>
                  </a:lnTo>
                  <a:lnTo>
                    <a:pt x="126" y="3"/>
                  </a:lnTo>
                  <a:lnTo>
                    <a:pt x="114" y="3"/>
                  </a:lnTo>
                  <a:lnTo>
                    <a:pt x="112" y="3"/>
                  </a:lnTo>
                  <a:lnTo>
                    <a:pt x="109" y="3"/>
                  </a:lnTo>
                  <a:lnTo>
                    <a:pt x="105" y="3"/>
                  </a:lnTo>
                  <a:lnTo>
                    <a:pt x="105" y="3"/>
                  </a:lnTo>
                  <a:lnTo>
                    <a:pt x="105" y="3"/>
                  </a:lnTo>
                  <a:lnTo>
                    <a:pt x="102" y="3"/>
                  </a:lnTo>
                  <a:lnTo>
                    <a:pt x="102" y="3"/>
                  </a:lnTo>
                  <a:lnTo>
                    <a:pt x="102" y="5"/>
                  </a:lnTo>
                  <a:lnTo>
                    <a:pt x="102" y="5"/>
                  </a:lnTo>
                  <a:lnTo>
                    <a:pt x="100" y="5"/>
                  </a:lnTo>
                  <a:lnTo>
                    <a:pt x="100" y="8"/>
                  </a:lnTo>
                  <a:lnTo>
                    <a:pt x="100" y="8"/>
                  </a:lnTo>
                  <a:lnTo>
                    <a:pt x="100" y="8"/>
                  </a:lnTo>
                  <a:lnTo>
                    <a:pt x="100" y="8"/>
                  </a:lnTo>
                  <a:lnTo>
                    <a:pt x="100" y="8"/>
                  </a:lnTo>
                  <a:lnTo>
                    <a:pt x="100" y="8"/>
                  </a:lnTo>
                  <a:lnTo>
                    <a:pt x="100" y="8"/>
                  </a:lnTo>
                  <a:lnTo>
                    <a:pt x="100" y="10"/>
                  </a:lnTo>
                  <a:lnTo>
                    <a:pt x="102" y="12"/>
                  </a:lnTo>
                  <a:lnTo>
                    <a:pt x="102" y="12"/>
                  </a:lnTo>
                  <a:lnTo>
                    <a:pt x="102" y="15"/>
                  </a:lnTo>
                  <a:lnTo>
                    <a:pt x="102" y="15"/>
                  </a:lnTo>
                  <a:lnTo>
                    <a:pt x="102" y="17"/>
                  </a:lnTo>
                  <a:lnTo>
                    <a:pt x="102" y="17"/>
                  </a:lnTo>
                  <a:lnTo>
                    <a:pt x="102" y="12"/>
                  </a:lnTo>
                  <a:lnTo>
                    <a:pt x="100" y="12"/>
                  </a:lnTo>
                  <a:lnTo>
                    <a:pt x="100" y="12"/>
                  </a:lnTo>
                  <a:lnTo>
                    <a:pt x="97" y="10"/>
                  </a:lnTo>
                  <a:lnTo>
                    <a:pt x="95" y="10"/>
                  </a:lnTo>
                  <a:lnTo>
                    <a:pt x="95" y="10"/>
                  </a:lnTo>
                  <a:lnTo>
                    <a:pt x="93" y="10"/>
                  </a:lnTo>
                  <a:lnTo>
                    <a:pt x="93" y="10"/>
                  </a:lnTo>
                  <a:lnTo>
                    <a:pt x="90" y="8"/>
                  </a:lnTo>
                  <a:lnTo>
                    <a:pt x="88" y="8"/>
                  </a:lnTo>
                  <a:lnTo>
                    <a:pt x="86" y="8"/>
                  </a:lnTo>
                  <a:lnTo>
                    <a:pt x="86" y="8"/>
                  </a:lnTo>
                  <a:lnTo>
                    <a:pt x="79" y="5"/>
                  </a:lnTo>
                  <a:lnTo>
                    <a:pt x="71" y="3"/>
                  </a:lnTo>
                  <a:lnTo>
                    <a:pt x="69" y="5"/>
                  </a:lnTo>
                  <a:lnTo>
                    <a:pt x="69" y="5"/>
                  </a:lnTo>
                  <a:lnTo>
                    <a:pt x="64" y="3"/>
                  </a:lnTo>
                  <a:lnTo>
                    <a:pt x="52" y="0"/>
                  </a:lnTo>
                  <a:lnTo>
                    <a:pt x="52" y="0"/>
                  </a:lnTo>
                  <a:lnTo>
                    <a:pt x="50" y="3"/>
                  </a:lnTo>
                  <a:lnTo>
                    <a:pt x="50" y="3"/>
                  </a:lnTo>
                  <a:lnTo>
                    <a:pt x="50" y="3"/>
                  </a:lnTo>
                  <a:lnTo>
                    <a:pt x="50" y="3"/>
                  </a:lnTo>
                  <a:lnTo>
                    <a:pt x="50" y="3"/>
                  </a:lnTo>
                  <a:lnTo>
                    <a:pt x="50" y="3"/>
                  </a:lnTo>
                  <a:lnTo>
                    <a:pt x="50" y="3"/>
                  </a:lnTo>
                  <a:lnTo>
                    <a:pt x="48" y="3"/>
                  </a:lnTo>
                  <a:lnTo>
                    <a:pt x="48" y="3"/>
                  </a:lnTo>
                  <a:lnTo>
                    <a:pt x="48" y="3"/>
                  </a:lnTo>
                  <a:lnTo>
                    <a:pt x="48" y="5"/>
                  </a:lnTo>
                  <a:lnTo>
                    <a:pt x="48" y="5"/>
                  </a:lnTo>
                  <a:lnTo>
                    <a:pt x="45" y="8"/>
                  </a:lnTo>
                  <a:lnTo>
                    <a:pt x="45" y="8"/>
                  </a:lnTo>
                  <a:lnTo>
                    <a:pt x="45" y="10"/>
                  </a:lnTo>
                  <a:lnTo>
                    <a:pt x="45" y="10"/>
                  </a:lnTo>
                  <a:lnTo>
                    <a:pt x="45" y="12"/>
                  </a:lnTo>
                  <a:lnTo>
                    <a:pt x="43" y="17"/>
                  </a:lnTo>
                  <a:lnTo>
                    <a:pt x="43" y="22"/>
                  </a:lnTo>
                  <a:lnTo>
                    <a:pt x="43" y="22"/>
                  </a:lnTo>
                  <a:lnTo>
                    <a:pt x="43" y="24"/>
                  </a:lnTo>
                  <a:lnTo>
                    <a:pt x="41" y="24"/>
                  </a:lnTo>
                  <a:lnTo>
                    <a:pt x="41" y="24"/>
                  </a:lnTo>
                  <a:lnTo>
                    <a:pt x="41" y="24"/>
                  </a:lnTo>
                  <a:lnTo>
                    <a:pt x="38" y="24"/>
                  </a:lnTo>
                  <a:lnTo>
                    <a:pt x="38" y="26"/>
                  </a:lnTo>
                  <a:lnTo>
                    <a:pt x="38" y="26"/>
                  </a:lnTo>
                  <a:lnTo>
                    <a:pt x="38" y="29"/>
                  </a:lnTo>
                  <a:lnTo>
                    <a:pt x="38" y="29"/>
                  </a:lnTo>
                  <a:lnTo>
                    <a:pt x="38" y="29"/>
                  </a:lnTo>
                  <a:lnTo>
                    <a:pt x="36" y="31"/>
                  </a:lnTo>
                  <a:lnTo>
                    <a:pt x="36" y="31"/>
                  </a:lnTo>
                  <a:lnTo>
                    <a:pt x="36" y="34"/>
                  </a:lnTo>
                  <a:lnTo>
                    <a:pt x="36" y="34"/>
                  </a:lnTo>
                  <a:lnTo>
                    <a:pt x="36" y="34"/>
                  </a:lnTo>
                  <a:lnTo>
                    <a:pt x="36" y="34"/>
                  </a:lnTo>
                  <a:lnTo>
                    <a:pt x="36" y="34"/>
                  </a:lnTo>
                  <a:lnTo>
                    <a:pt x="36" y="34"/>
                  </a:lnTo>
                  <a:lnTo>
                    <a:pt x="38" y="34"/>
                  </a:lnTo>
                  <a:lnTo>
                    <a:pt x="38" y="36"/>
                  </a:lnTo>
                  <a:lnTo>
                    <a:pt x="38" y="36"/>
                  </a:lnTo>
                  <a:lnTo>
                    <a:pt x="38" y="36"/>
                  </a:lnTo>
                  <a:lnTo>
                    <a:pt x="38" y="38"/>
                  </a:lnTo>
                  <a:lnTo>
                    <a:pt x="38" y="36"/>
                  </a:lnTo>
                  <a:lnTo>
                    <a:pt x="38" y="36"/>
                  </a:lnTo>
                  <a:lnTo>
                    <a:pt x="38" y="36"/>
                  </a:lnTo>
                  <a:lnTo>
                    <a:pt x="38" y="36"/>
                  </a:lnTo>
                  <a:lnTo>
                    <a:pt x="38" y="36"/>
                  </a:lnTo>
                  <a:lnTo>
                    <a:pt x="38" y="36"/>
                  </a:lnTo>
                  <a:lnTo>
                    <a:pt x="38" y="36"/>
                  </a:lnTo>
                  <a:lnTo>
                    <a:pt x="38" y="36"/>
                  </a:lnTo>
                  <a:lnTo>
                    <a:pt x="38" y="36"/>
                  </a:lnTo>
                  <a:lnTo>
                    <a:pt x="41" y="36"/>
                  </a:lnTo>
                  <a:lnTo>
                    <a:pt x="41" y="36"/>
                  </a:lnTo>
                  <a:lnTo>
                    <a:pt x="41" y="38"/>
                  </a:lnTo>
                  <a:lnTo>
                    <a:pt x="43" y="38"/>
                  </a:lnTo>
                  <a:lnTo>
                    <a:pt x="41" y="41"/>
                  </a:lnTo>
                  <a:lnTo>
                    <a:pt x="41" y="41"/>
                  </a:lnTo>
                  <a:lnTo>
                    <a:pt x="41" y="41"/>
                  </a:lnTo>
                  <a:lnTo>
                    <a:pt x="41" y="41"/>
                  </a:lnTo>
                  <a:lnTo>
                    <a:pt x="38" y="41"/>
                  </a:lnTo>
                  <a:lnTo>
                    <a:pt x="38" y="38"/>
                  </a:lnTo>
                  <a:lnTo>
                    <a:pt x="38" y="38"/>
                  </a:lnTo>
                  <a:lnTo>
                    <a:pt x="38" y="38"/>
                  </a:lnTo>
                  <a:lnTo>
                    <a:pt x="38" y="41"/>
                  </a:lnTo>
                  <a:lnTo>
                    <a:pt x="36" y="41"/>
                  </a:lnTo>
                  <a:lnTo>
                    <a:pt x="36" y="41"/>
                  </a:lnTo>
                  <a:lnTo>
                    <a:pt x="36" y="43"/>
                  </a:lnTo>
                  <a:lnTo>
                    <a:pt x="36" y="43"/>
                  </a:lnTo>
                  <a:lnTo>
                    <a:pt x="36" y="43"/>
                  </a:lnTo>
                  <a:lnTo>
                    <a:pt x="36" y="45"/>
                  </a:lnTo>
                  <a:lnTo>
                    <a:pt x="38" y="45"/>
                  </a:lnTo>
                  <a:lnTo>
                    <a:pt x="36" y="45"/>
                  </a:lnTo>
                  <a:lnTo>
                    <a:pt x="36" y="45"/>
                  </a:lnTo>
                  <a:lnTo>
                    <a:pt x="36" y="45"/>
                  </a:lnTo>
                  <a:lnTo>
                    <a:pt x="36" y="45"/>
                  </a:lnTo>
                  <a:lnTo>
                    <a:pt x="36" y="45"/>
                  </a:lnTo>
                  <a:lnTo>
                    <a:pt x="36" y="45"/>
                  </a:lnTo>
                  <a:lnTo>
                    <a:pt x="34" y="45"/>
                  </a:lnTo>
                  <a:lnTo>
                    <a:pt x="34" y="48"/>
                  </a:lnTo>
                  <a:lnTo>
                    <a:pt x="34" y="48"/>
                  </a:lnTo>
                  <a:lnTo>
                    <a:pt x="29" y="48"/>
                  </a:lnTo>
                  <a:lnTo>
                    <a:pt x="29" y="48"/>
                  </a:lnTo>
                  <a:lnTo>
                    <a:pt x="29" y="48"/>
                  </a:lnTo>
                  <a:lnTo>
                    <a:pt x="26" y="48"/>
                  </a:lnTo>
                  <a:lnTo>
                    <a:pt x="26" y="48"/>
                  </a:lnTo>
                  <a:lnTo>
                    <a:pt x="26" y="48"/>
                  </a:lnTo>
                  <a:lnTo>
                    <a:pt x="26" y="48"/>
                  </a:lnTo>
                  <a:lnTo>
                    <a:pt x="24" y="48"/>
                  </a:lnTo>
                  <a:lnTo>
                    <a:pt x="22" y="48"/>
                  </a:lnTo>
                  <a:lnTo>
                    <a:pt x="22" y="48"/>
                  </a:lnTo>
                  <a:lnTo>
                    <a:pt x="19" y="48"/>
                  </a:lnTo>
                  <a:lnTo>
                    <a:pt x="17" y="48"/>
                  </a:lnTo>
                  <a:lnTo>
                    <a:pt x="17" y="50"/>
                  </a:lnTo>
                  <a:lnTo>
                    <a:pt x="15" y="50"/>
                  </a:lnTo>
                  <a:lnTo>
                    <a:pt x="15" y="50"/>
                  </a:lnTo>
                  <a:lnTo>
                    <a:pt x="15" y="50"/>
                  </a:lnTo>
                  <a:lnTo>
                    <a:pt x="12" y="50"/>
                  </a:lnTo>
                  <a:lnTo>
                    <a:pt x="12" y="50"/>
                  </a:lnTo>
                  <a:lnTo>
                    <a:pt x="12" y="50"/>
                  </a:lnTo>
                  <a:lnTo>
                    <a:pt x="12" y="50"/>
                  </a:lnTo>
                  <a:lnTo>
                    <a:pt x="12" y="50"/>
                  </a:lnTo>
                  <a:lnTo>
                    <a:pt x="10" y="52"/>
                  </a:lnTo>
                  <a:lnTo>
                    <a:pt x="10" y="52"/>
                  </a:lnTo>
                  <a:lnTo>
                    <a:pt x="10" y="55"/>
                  </a:lnTo>
                  <a:lnTo>
                    <a:pt x="7" y="55"/>
                  </a:lnTo>
                  <a:lnTo>
                    <a:pt x="7" y="57"/>
                  </a:lnTo>
                  <a:lnTo>
                    <a:pt x="7" y="57"/>
                  </a:lnTo>
                  <a:lnTo>
                    <a:pt x="10" y="57"/>
                  </a:lnTo>
                  <a:lnTo>
                    <a:pt x="10" y="57"/>
                  </a:lnTo>
                  <a:lnTo>
                    <a:pt x="10" y="60"/>
                  </a:lnTo>
                  <a:lnTo>
                    <a:pt x="12" y="62"/>
                  </a:lnTo>
                  <a:lnTo>
                    <a:pt x="12" y="62"/>
                  </a:lnTo>
                  <a:lnTo>
                    <a:pt x="12" y="64"/>
                  </a:lnTo>
                  <a:lnTo>
                    <a:pt x="12" y="64"/>
                  </a:lnTo>
                  <a:lnTo>
                    <a:pt x="10" y="64"/>
                  </a:lnTo>
                  <a:lnTo>
                    <a:pt x="10" y="67"/>
                  </a:lnTo>
                  <a:lnTo>
                    <a:pt x="10" y="69"/>
                  </a:lnTo>
                  <a:lnTo>
                    <a:pt x="7" y="71"/>
                  </a:lnTo>
                  <a:lnTo>
                    <a:pt x="7" y="71"/>
                  </a:lnTo>
                  <a:lnTo>
                    <a:pt x="7" y="74"/>
                  </a:lnTo>
                  <a:lnTo>
                    <a:pt x="7" y="74"/>
                  </a:lnTo>
                  <a:lnTo>
                    <a:pt x="7" y="74"/>
                  </a:lnTo>
                  <a:lnTo>
                    <a:pt x="7" y="76"/>
                  </a:lnTo>
                  <a:lnTo>
                    <a:pt x="7" y="76"/>
                  </a:lnTo>
                  <a:lnTo>
                    <a:pt x="7" y="76"/>
                  </a:lnTo>
                  <a:lnTo>
                    <a:pt x="7" y="79"/>
                  </a:lnTo>
                  <a:lnTo>
                    <a:pt x="7" y="79"/>
                  </a:lnTo>
                  <a:lnTo>
                    <a:pt x="7" y="79"/>
                  </a:lnTo>
                  <a:lnTo>
                    <a:pt x="5" y="81"/>
                  </a:lnTo>
                  <a:lnTo>
                    <a:pt x="3" y="83"/>
                  </a:lnTo>
                  <a:lnTo>
                    <a:pt x="0" y="86"/>
                  </a:lnTo>
                  <a:lnTo>
                    <a:pt x="0" y="86"/>
                  </a:lnTo>
                  <a:lnTo>
                    <a:pt x="3" y="88"/>
                  </a:lnTo>
                  <a:lnTo>
                    <a:pt x="3" y="93"/>
                  </a:lnTo>
                  <a:lnTo>
                    <a:pt x="3" y="93"/>
                  </a:lnTo>
                  <a:lnTo>
                    <a:pt x="5" y="95"/>
                  </a:lnTo>
                  <a:lnTo>
                    <a:pt x="7" y="97"/>
                  </a:lnTo>
                  <a:lnTo>
                    <a:pt x="7" y="97"/>
                  </a:lnTo>
                  <a:lnTo>
                    <a:pt x="10" y="102"/>
                  </a:lnTo>
                  <a:lnTo>
                    <a:pt x="12" y="105"/>
                  </a:lnTo>
                  <a:lnTo>
                    <a:pt x="12" y="105"/>
                  </a:lnTo>
                  <a:lnTo>
                    <a:pt x="12" y="107"/>
                  </a:lnTo>
                  <a:lnTo>
                    <a:pt x="12" y="107"/>
                  </a:lnTo>
                  <a:lnTo>
                    <a:pt x="12" y="109"/>
                  </a:lnTo>
                  <a:lnTo>
                    <a:pt x="12" y="109"/>
                  </a:lnTo>
                  <a:lnTo>
                    <a:pt x="15" y="109"/>
                  </a:lnTo>
                  <a:lnTo>
                    <a:pt x="17" y="112"/>
                  </a:lnTo>
                  <a:lnTo>
                    <a:pt x="17" y="112"/>
                  </a:lnTo>
                  <a:lnTo>
                    <a:pt x="17" y="112"/>
                  </a:lnTo>
                  <a:lnTo>
                    <a:pt x="17" y="114"/>
                  </a:lnTo>
                  <a:lnTo>
                    <a:pt x="17" y="114"/>
                  </a:lnTo>
                  <a:lnTo>
                    <a:pt x="17" y="114"/>
                  </a:lnTo>
                  <a:lnTo>
                    <a:pt x="17" y="114"/>
                  </a:lnTo>
                  <a:lnTo>
                    <a:pt x="19" y="114"/>
                  </a:lnTo>
                  <a:lnTo>
                    <a:pt x="19" y="114"/>
                  </a:lnTo>
                  <a:lnTo>
                    <a:pt x="19" y="114"/>
                  </a:lnTo>
                  <a:lnTo>
                    <a:pt x="19" y="114"/>
                  </a:lnTo>
                  <a:lnTo>
                    <a:pt x="19" y="114"/>
                  </a:lnTo>
                  <a:lnTo>
                    <a:pt x="22" y="114"/>
                  </a:lnTo>
                  <a:lnTo>
                    <a:pt x="22" y="116"/>
                  </a:lnTo>
                  <a:lnTo>
                    <a:pt x="19" y="116"/>
                  </a:lnTo>
                  <a:lnTo>
                    <a:pt x="19" y="119"/>
                  </a:lnTo>
                  <a:lnTo>
                    <a:pt x="19" y="119"/>
                  </a:lnTo>
                  <a:lnTo>
                    <a:pt x="19" y="119"/>
                  </a:lnTo>
                  <a:lnTo>
                    <a:pt x="19" y="119"/>
                  </a:lnTo>
                  <a:lnTo>
                    <a:pt x="19" y="119"/>
                  </a:lnTo>
                  <a:lnTo>
                    <a:pt x="19" y="121"/>
                  </a:lnTo>
                  <a:lnTo>
                    <a:pt x="19" y="121"/>
                  </a:lnTo>
                  <a:lnTo>
                    <a:pt x="19" y="121"/>
                  </a:lnTo>
                  <a:lnTo>
                    <a:pt x="19" y="121"/>
                  </a:lnTo>
                  <a:lnTo>
                    <a:pt x="22" y="121"/>
                  </a:lnTo>
                  <a:lnTo>
                    <a:pt x="22" y="121"/>
                  </a:lnTo>
                  <a:lnTo>
                    <a:pt x="24" y="123"/>
                  </a:lnTo>
                  <a:lnTo>
                    <a:pt x="24" y="123"/>
                  </a:lnTo>
                  <a:lnTo>
                    <a:pt x="26" y="123"/>
                  </a:lnTo>
                  <a:lnTo>
                    <a:pt x="26" y="121"/>
                  </a:lnTo>
                  <a:lnTo>
                    <a:pt x="26" y="121"/>
                  </a:lnTo>
                  <a:lnTo>
                    <a:pt x="26" y="123"/>
                  </a:lnTo>
                  <a:lnTo>
                    <a:pt x="26" y="123"/>
                  </a:lnTo>
                  <a:lnTo>
                    <a:pt x="26" y="123"/>
                  </a:lnTo>
                  <a:lnTo>
                    <a:pt x="29" y="123"/>
                  </a:lnTo>
                  <a:lnTo>
                    <a:pt x="29" y="123"/>
                  </a:lnTo>
                  <a:lnTo>
                    <a:pt x="29" y="123"/>
                  </a:lnTo>
                  <a:lnTo>
                    <a:pt x="29" y="123"/>
                  </a:lnTo>
                  <a:lnTo>
                    <a:pt x="29" y="123"/>
                  </a:lnTo>
                  <a:lnTo>
                    <a:pt x="29" y="123"/>
                  </a:lnTo>
                  <a:lnTo>
                    <a:pt x="29" y="123"/>
                  </a:lnTo>
                  <a:lnTo>
                    <a:pt x="31" y="123"/>
                  </a:lnTo>
                  <a:lnTo>
                    <a:pt x="31" y="121"/>
                  </a:lnTo>
                  <a:lnTo>
                    <a:pt x="31" y="121"/>
                  </a:lnTo>
                  <a:lnTo>
                    <a:pt x="31" y="121"/>
                  </a:lnTo>
                  <a:lnTo>
                    <a:pt x="34" y="121"/>
                  </a:lnTo>
                  <a:lnTo>
                    <a:pt x="36" y="121"/>
                  </a:lnTo>
                  <a:lnTo>
                    <a:pt x="36" y="121"/>
                  </a:lnTo>
                  <a:lnTo>
                    <a:pt x="38" y="123"/>
                  </a:lnTo>
                  <a:lnTo>
                    <a:pt x="38" y="123"/>
                  </a:lnTo>
                  <a:lnTo>
                    <a:pt x="38" y="126"/>
                  </a:lnTo>
                  <a:lnTo>
                    <a:pt x="38" y="126"/>
                  </a:lnTo>
                  <a:lnTo>
                    <a:pt x="36" y="126"/>
                  </a:lnTo>
                  <a:lnTo>
                    <a:pt x="36" y="126"/>
                  </a:lnTo>
                  <a:lnTo>
                    <a:pt x="38" y="126"/>
                  </a:lnTo>
                  <a:lnTo>
                    <a:pt x="38" y="128"/>
                  </a:lnTo>
                  <a:lnTo>
                    <a:pt x="38" y="128"/>
                  </a:lnTo>
                  <a:lnTo>
                    <a:pt x="38" y="128"/>
                  </a:lnTo>
                  <a:lnTo>
                    <a:pt x="38" y="131"/>
                  </a:lnTo>
                  <a:lnTo>
                    <a:pt x="38" y="131"/>
                  </a:lnTo>
                  <a:lnTo>
                    <a:pt x="38" y="131"/>
                  </a:lnTo>
                  <a:lnTo>
                    <a:pt x="38" y="131"/>
                  </a:lnTo>
                  <a:lnTo>
                    <a:pt x="38" y="133"/>
                  </a:lnTo>
                  <a:lnTo>
                    <a:pt x="38" y="133"/>
                  </a:lnTo>
                  <a:lnTo>
                    <a:pt x="38" y="133"/>
                  </a:lnTo>
                  <a:lnTo>
                    <a:pt x="38" y="133"/>
                  </a:lnTo>
                  <a:lnTo>
                    <a:pt x="38" y="133"/>
                  </a:lnTo>
                  <a:lnTo>
                    <a:pt x="38" y="133"/>
                  </a:lnTo>
                  <a:lnTo>
                    <a:pt x="38" y="133"/>
                  </a:lnTo>
                  <a:lnTo>
                    <a:pt x="38" y="133"/>
                  </a:lnTo>
                  <a:lnTo>
                    <a:pt x="41" y="133"/>
                  </a:lnTo>
                  <a:lnTo>
                    <a:pt x="41" y="133"/>
                  </a:lnTo>
                  <a:lnTo>
                    <a:pt x="41" y="133"/>
                  </a:lnTo>
                  <a:lnTo>
                    <a:pt x="38" y="133"/>
                  </a:lnTo>
                  <a:lnTo>
                    <a:pt x="38" y="135"/>
                  </a:lnTo>
                  <a:lnTo>
                    <a:pt x="41" y="135"/>
                  </a:lnTo>
                  <a:lnTo>
                    <a:pt x="41" y="135"/>
                  </a:lnTo>
                  <a:lnTo>
                    <a:pt x="41" y="138"/>
                  </a:lnTo>
                  <a:lnTo>
                    <a:pt x="41" y="138"/>
                  </a:lnTo>
                  <a:lnTo>
                    <a:pt x="41" y="138"/>
                  </a:lnTo>
                  <a:lnTo>
                    <a:pt x="41" y="138"/>
                  </a:lnTo>
                  <a:lnTo>
                    <a:pt x="41" y="138"/>
                  </a:lnTo>
                  <a:lnTo>
                    <a:pt x="41" y="138"/>
                  </a:lnTo>
                  <a:lnTo>
                    <a:pt x="41" y="138"/>
                  </a:lnTo>
                  <a:lnTo>
                    <a:pt x="41" y="138"/>
                  </a:lnTo>
                  <a:lnTo>
                    <a:pt x="41" y="140"/>
                  </a:lnTo>
                  <a:lnTo>
                    <a:pt x="41" y="140"/>
                  </a:lnTo>
                  <a:lnTo>
                    <a:pt x="41" y="140"/>
                  </a:lnTo>
                  <a:lnTo>
                    <a:pt x="41" y="140"/>
                  </a:lnTo>
                  <a:lnTo>
                    <a:pt x="41" y="140"/>
                  </a:lnTo>
                  <a:lnTo>
                    <a:pt x="43" y="142"/>
                  </a:lnTo>
                  <a:lnTo>
                    <a:pt x="41" y="142"/>
                  </a:lnTo>
                  <a:lnTo>
                    <a:pt x="41" y="142"/>
                  </a:lnTo>
                  <a:lnTo>
                    <a:pt x="41" y="142"/>
                  </a:lnTo>
                  <a:lnTo>
                    <a:pt x="41" y="145"/>
                  </a:lnTo>
                  <a:lnTo>
                    <a:pt x="41" y="145"/>
                  </a:lnTo>
                  <a:lnTo>
                    <a:pt x="41" y="147"/>
                  </a:lnTo>
                  <a:lnTo>
                    <a:pt x="41" y="147"/>
                  </a:lnTo>
                  <a:lnTo>
                    <a:pt x="41" y="147"/>
                  </a:lnTo>
                  <a:lnTo>
                    <a:pt x="43" y="147"/>
                  </a:lnTo>
                  <a:lnTo>
                    <a:pt x="43" y="147"/>
                  </a:lnTo>
                  <a:lnTo>
                    <a:pt x="43" y="147"/>
                  </a:lnTo>
                  <a:lnTo>
                    <a:pt x="45" y="147"/>
                  </a:lnTo>
                  <a:lnTo>
                    <a:pt x="45" y="147"/>
                  </a:lnTo>
                  <a:lnTo>
                    <a:pt x="43" y="150"/>
                  </a:lnTo>
                  <a:lnTo>
                    <a:pt x="43" y="150"/>
                  </a:lnTo>
                  <a:lnTo>
                    <a:pt x="45" y="150"/>
                  </a:lnTo>
                  <a:lnTo>
                    <a:pt x="45" y="150"/>
                  </a:lnTo>
                  <a:lnTo>
                    <a:pt x="45" y="150"/>
                  </a:lnTo>
                  <a:lnTo>
                    <a:pt x="45" y="150"/>
                  </a:lnTo>
                  <a:lnTo>
                    <a:pt x="45" y="150"/>
                  </a:lnTo>
                  <a:lnTo>
                    <a:pt x="45" y="150"/>
                  </a:lnTo>
                  <a:lnTo>
                    <a:pt x="45" y="152"/>
                  </a:lnTo>
                  <a:lnTo>
                    <a:pt x="48" y="152"/>
                  </a:lnTo>
                  <a:lnTo>
                    <a:pt x="48" y="154"/>
                  </a:lnTo>
                  <a:lnTo>
                    <a:pt x="48" y="154"/>
                  </a:lnTo>
                  <a:lnTo>
                    <a:pt x="48" y="154"/>
                  </a:lnTo>
                  <a:lnTo>
                    <a:pt x="50" y="154"/>
                  </a:lnTo>
                  <a:lnTo>
                    <a:pt x="50" y="157"/>
                  </a:lnTo>
                  <a:lnTo>
                    <a:pt x="50" y="157"/>
                  </a:lnTo>
                  <a:lnTo>
                    <a:pt x="50" y="157"/>
                  </a:lnTo>
                  <a:lnTo>
                    <a:pt x="50" y="157"/>
                  </a:lnTo>
                  <a:lnTo>
                    <a:pt x="50" y="157"/>
                  </a:lnTo>
                  <a:lnTo>
                    <a:pt x="50" y="159"/>
                  </a:lnTo>
                  <a:lnTo>
                    <a:pt x="50" y="159"/>
                  </a:lnTo>
                  <a:lnTo>
                    <a:pt x="50" y="161"/>
                  </a:lnTo>
                  <a:lnTo>
                    <a:pt x="50" y="161"/>
                  </a:lnTo>
                  <a:lnTo>
                    <a:pt x="50" y="161"/>
                  </a:lnTo>
                  <a:lnTo>
                    <a:pt x="52" y="161"/>
                  </a:lnTo>
                  <a:lnTo>
                    <a:pt x="52" y="161"/>
                  </a:lnTo>
                  <a:lnTo>
                    <a:pt x="52" y="161"/>
                  </a:lnTo>
                  <a:lnTo>
                    <a:pt x="52" y="161"/>
                  </a:lnTo>
                  <a:lnTo>
                    <a:pt x="52" y="161"/>
                  </a:lnTo>
                  <a:lnTo>
                    <a:pt x="52" y="164"/>
                  </a:lnTo>
                  <a:lnTo>
                    <a:pt x="52" y="164"/>
                  </a:lnTo>
                  <a:lnTo>
                    <a:pt x="52" y="164"/>
                  </a:lnTo>
                  <a:lnTo>
                    <a:pt x="52" y="164"/>
                  </a:lnTo>
                  <a:lnTo>
                    <a:pt x="52" y="166"/>
                  </a:lnTo>
                  <a:lnTo>
                    <a:pt x="52" y="166"/>
                  </a:lnTo>
                  <a:lnTo>
                    <a:pt x="52" y="166"/>
                  </a:lnTo>
                  <a:lnTo>
                    <a:pt x="55" y="168"/>
                  </a:lnTo>
                  <a:lnTo>
                    <a:pt x="55" y="168"/>
                  </a:lnTo>
                  <a:lnTo>
                    <a:pt x="55" y="171"/>
                  </a:lnTo>
                  <a:lnTo>
                    <a:pt x="55" y="171"/>
                  </a:lnTo>
                  <a:lnTo>
                    <a:pt x="57" y="171"/>
                  </a:lnTo>
                  <a:lnTo>
                    <a:pt x="57" y="171"/>
                  </a:lnTo>
                  <a:lnTo>
                    <a:pt x="57" y="171"/>
                  </a:lnTo>
                  <a:lnTo>
                    <a:pt x="57" y="173"/>
                  </a:lnTo>
                  <a:lnTo>
                    <a:pt x="60" y="176"/>
                  </a:lnTo>
                  <a:lnTo>
                    <a:pt x="60" y="176"/>
                  </a:lnTo>
                  <a:lnTo>
                    <a:pt x="60" y="178"/>
                  </a:lnTo>
                  <a:lnTo>
                    <a:pt x="64" y="183"/>
                  </a:lnTo>
                  <a:lnTo>
                    <a:pt x="64" y="183"/>
                  </a:lnTo>
                  <a:lnTo>
                    <a:pt x="69" y="183"/>
                  </a:lnTo>
                  <a:lnTo>
                    <a:pt x="71" y="185"/>
                  </a:lnTo>
                  <a:lnTo>
                    <a:pt x="71" y="185"/>
                  </a:lnTo>
                  <a:lnTo>
                    <a:pt x="71" y="185"/>
                  </a:lnTo>
                  <a:lnTo>
                    <a:pt x="71" y="185"/>
                  </a:lnTo>
                  <a:lnTo>
                    <a:pt x="74" y="185"/>
                  </a:lnTo>
                  <a:lnTo>
                    <a:pt x="74" y="185"/>
                  </a:lnTo>
                  <a:lnTo>
                    <a:pt x="74" y="187"/>
                  </a:lnTo>
                  <a:lnTo>
                    <a:pt x="74" y="187"/>
                  </a:lnTo>
                  <a:lnTo>
                    <a:pt x="76" y="187"/>
                  </a:lnTo>
                  <a:lnTo>
                    <a:pt x="76" y="187"/>
                  </a:lnTo>
                  <a:lnTo>
                    <a:pt x="79" y="187"/>
                  </a:lnTo>
                  <a:lnTo>
                    <a:pt x="79" y="187"/>
                  </a:lnTo>
                  <a:lnTo>
                    <a:pt x="81" y="187"/>
                  </a:lnTo>
                  <a:lnTo>
                    <a:pt x="81" y="187"/>
                  </a:lnTo>
                  <a:lnTo>
                    <a:pt x="83" y="190"/>
                  </a:lnTo>
                  <a:lnTo>
                    <a:pt x="83" y="190"/>
                  </a:lnTo>
                  <a:lnTo>
                    <a:pt x="86" y="190"/>
                  </a:lnTo>
                  <a:lnTo>
                    <a:pt x="86" y="190"/>
                  </a:lnTo>
                  <a:lnTo>
                    <a:pt x="90" y="190"/>
                  </a:lnTo>
                  <a:lnTo>
                    <a:pt x="93" y="192"/>
                  </a:lnTo>
                  <a:lnTo>
                    <a:pt x="95" y="192"/>
                  </a:lnTo>
                  <a:lnTo>
                    <a:pt x="97" y="192"/>
                  </a:lnTo>
                  <a:lnTo>
                    <a:pt x="100" y="190"/>
                  </a:lnTo>
                  <a:lnTo>
                    <a:pt x="100" y="187"/>
                  </a:lnTo>
                  <a:lnTo>
                    <a:pt x="100" y="187"/>
                  </a:lnTo>
                  <a:lnTo>
                    <a:pt x="100" y="185"/>
                  </a:lnTo>
                  <a:lnTo>
                    <a:pt x="100" y="183"/>
                  </a:lnTo>
                  <a:lnTo>
                    <a:pt x="100" y="183"/>
                  </a:lnTo>
                  <a:lnTo>
                    <a:pt x="100" y="183"/>
                  </a:lnTo>
                  <a:lnTo>
                    <a:pt x="100" y="183"/>
                  </a:lnTo>
                  <a:lnTo>
                    <a:pt x="100" y="183"/>
                  </a:lnTo>
                  <a:lnTo>
                    <a:pt x="97" y="180"/>
                  </a:lnTo>
                  <a:lnTo>
                    <a:pt x="97" y="178"/>
                  </a:lnTo>
                  <a:lnTo>
                    <a:pt x="95" y="178"/>
                  </a:lnTo>
                  <a:lnTo>
                    <a:pt x="95" y="178"/>
                  </a:lnTo>
                  <a:lnTo>
                    <a:pt x="95" y="176"/>
                  </a:lnTo>
                  <a:lnTo>
                    <a:pt x="93" y="173"/>
                  </a:lnTo>
                  <a:lnTo>
                    <a:pt x="93" y="173"/>
                  </a:lnTo>
                  <a:lnTo>
                    <a:pt x="93" y="173"/>
                  </a:lnTo>
                  <a:lnTo>
                    <a:pt x="90" y="173"/>
                  </a:lnTo>
                  <a:lnTo>
                    <a:pt x="90" y="173"/>
                  </a:lnTo>
                  <a:lnTo>
                    <a:pt x="90" y="171"/>
                  </a:lnTo>
                  <a:lnTo>
                    <a:pt x="90" y="171"/>
                  </a:lnTo>
                  <a:lnTo>
                    <a:pt x="90" y="168"/>
                  </a:lnTo>
                  <a:lnTo>
                    <a:pt x="93" y="168"/>
                  </a:lnTo>
                  <a:lnTo>
                    <a:pt x="93" y="168"/>
                  </a:lnTo>
                  <a:lnTo>
                    <a:pt x="93" y="168"/>
                  </a:lnTo>
                  <a:lnTo>
                    <a:pt x="93" y="168"/>
                  </a:lnTo>
                  <a:lnTo>
                    <a:pt x="93" y="168"/>
                  </a:lnTo>
                  <a:lnTo>
                    <a:pt x="95" y="168"/>
                  </a:lnTo>
                  <a:lnTo>
                    <a:pt x="95" y="168"/>
                  </a:lnTo>
                  <a:lnTo>
                    <a:pt x="95" y="166"/>
                  </a:lnTo>
                  <a:lnTo>
                    <a:pt x="95" y="166"/>
                  </a:lnTo>
                  <a:lnTo>
                    <a:pt x="95" y="164"/>
                  </a:lnTo>
                  <a:lnTo>
                    <a:pt x="97" y="161"/>
                  </a:lnTo>
                  <a:lnTo>
                    <a:pt x="97" y="161"/>
                  </a:lnTo>
                  <a:lnTo>
                    <a:pt x="97" y="161"/>
                  </a:lnTo>
                  <a:lnTo>
                    <a:pt x="97" y="161"/>
                  </a:lnTo>
                  <a:lnTo>
                    <a:pt x="100" y="161"/>
                  </a:lnTo>
                  <a:lnTo>
                    <a:pt x="100" y="161"/>
                  </a:lnTo>
                  <a:lnTo>
                    <a:pt x="102" y="164"/>
                  </a:lnTo>
                  <a:lnTo>
                    <a:pt x="102" y="164"/>
                  </a:lnTo>
                  <a:lnTo>
                    <a:pt x="107" y="164"/>
                  </a:lnTo>
                  <a:lnTo>
                    <a:pt x="107" y="164"/>
                  </a:lnTo>
                  <a:lnTo>
                    <a:pt x="107" y="164"/>
                  </a:lnTo>
                  <a:lnTo>
                    <a:pt x="107" y="166"/>
                  </a:lnTo>
                  <a:lnTo>
                    <a:pt x="107" y="166"/>
                  </a:lnTo>
                  <a:lnTo>
                    <a:pt x="109" y="166"/>
                  </a:lnTo>
                  <a:lnTo>
                    <a:pt x="112" y="166"/>
                  </a:lnTo>
                  <a:lnTo>
                    <a:pt x="114" y="164"/>
                  </a:lnTo>
                  <a:lnTo>
                    <a:pt x="116" y="164"/>
                  </a:lnTo>
                  <a:lnTo>
                    <a:pt x="116" y="164"/>
                  </a:lnTo>
                  <a:lnTo>
                    <a:pt x="119" y="164"/>
                  </a:lnTo>
                  <a:lnTo>
                    <a:pt x="121" y="164"/>
                  </a:lnTo>
                  <a:lnTo>
                    <a:pt x="121" y="164"/>
                  </a:lnTo>
                  <a:lnTo>
                    <a:pt x="124" y="164"/>
                  </a:lnTo>
                  <a:lnTo>
                    <a:pt x="126" y="164"/>
                  </a:lnTo>
                  <a:lnTo>
                    <a:pt x="126" y="164"/>
                  </a:lnTo>
                  <a:lnTo>
                    <a:pt x="126" y="164"/>
                  </a:lnTo>
                  <a:lnTo>
                    <a:pt x="126" y="161"/>
                  </a:lnTo>
                  <a:lnTo>
                    <a:pt x="126" y="161"/>
                  </a:lnTo>
                  <a:lnTo>
                    <a:pt x="128" y="161"/>
                  </a:lnTo>
                  <a:lnTo>
                    <a:pt x="128" y="161"/>
                  </a:lnTo>
                  <a:lnTo>
                    <a:pt x="128" y="161"/>
                  </a:lnTo>
                  <a:lnTo>
                    <a:pt x="131" y="161"/>
                  </a:lnTo>
                  <a:lnTo>
                    <a:pt x="131" y="161"/>
                  </a:lnTo>
                  <a:lnTo>
                    <a:pt x="135" y="159"/>
                  </a:lnTo>
                  <a:lnTo>
                    <a:pt x="135" y="159"/>
                  </a:lnTo>
                  <a:lnTo>
                    <a:pt x="135" y="159"/>
                  </a:lnTo>
                  <a:lnTo>
                    <a:pt x="135" y="159"/>
                  </a:lnTo>
                  <a:lnTo>
                    <a:pt x="135" y="161"/>
                  </a:lnTo>
                  <a:lnTo>
                    <a:pt x="138" y="161"/>
                  </a:lnTo>
                  <a:lnTo>
                    <a:pt x="138" y="161"/>
                  </a:lnTo>
                  <a:lnTo>
                    <a:pt x="138" y="159"/>
                  </a:lnTo>
                  <a:lnTo>
                    <a:pt x="140" y="159"/>
                  </a:lnTo>
                  <a:lnTo>
                    <a:pt x="142" y="157"/>
                  </a:lnTo>
                  <a:lnTo>
                    <a:pt x="142" y="157"/>
                  </a:lnTo>
                  <a:lnTo>
                    <a:pt x="145" y="157"/>
                  </a:lnTo>
                  <a:lnTo>
                    <a:pt x="145" y="157"/>
                  </a:lnTo>
                  <a:lnTo>
                    <a:pt x="145" y="157"/>
                  </a:lnTo>
                  <a:lnTo>
                    <a:pt x="142" y="159"/>
                  </a:lnTo>
                  <a:lnTo>
                    <a:pt x="142" y="159"/>
                  </a:lnTo>
                  <a:lnTo>
                    <a:pt x="142" y="159"/>
                  </a:lnTo>
                  <a:lnTo>
                    <a:pt x="147" y="164"/>
                  </a:lnTo>
                  <a:lnTo>
                    <a:pt x="150" y="164"/>
                  </a:lnTo>
                  <a:lnTo>
                    <a:pt x="152" y="164"/>
                  </a:lnTo>
                  <a:lnTo>
                    <a:pt x="154" y="164"/>
                  </a:lnTo>
                  <a:lnTo>
                    <a:pt x="154" y="164"/>
                  </a:lnTo>
                  <a:lnTo>
                    <a:pt x="154" y="164"/>
                  </a:lnTo>
                  <a:lnTo>
                    <a:pt x="157" y="164"/>
                  </a:lnTo>
                  <a:lnTo>
                    <a:pt x="157" y="164"/>
                  </a:lnTo>
                  <a:lnTo>
                    <a:pt x="157" y="166"/>
                  </a:lnTo>
                  <a:lnTo>
                    <a:pt x="157" y="166"/>
                  </a:lnTo>
                  <a:lnTo>
                    <a:pt x="157" y="166"/>
                  </a:lnTo>
                  <a:lnTo>
                    <a:pt x="157" y="166"/>
                  </a:lnTo>
                  <a:lnTo>
                    <a:pt x="157" y="166"/>
                  </a:lnTo>
                  <a:lnTo>
                    <a:pt x="157" y="166"/>
                  </a:lnTo>
                  <a:lnTo>
                    <a:pt x="157" y="166"/>
                  </a:lnTo>
                  <a:lnTo>
                    <a:pt x="157" y="166"/>
                  </a:lnTo>
                  <a:lnTo>
                    <a:pt x="154" y="168"/>
                  </a:lnTo>
                  <a:lnTo>
                    <a:pt x="157" y="168"/>
                  </a:lnTo>
                  <a:lnTo>
                    <a:pt x="157" y="168"/>
                  </a:lnTo>
                  <a:lnTo>
                    <a:pt x="157" y="168"/>
                  </a:lnTo>
                  <a:lnTo>
                    <a:pt x="157" y="171"/>
                  </a:lnTo>
                  <a:lnTo>
                    <a:pt x="157" y="171"/>
                  </a:lnTo>
                  <a:lnTo>
                    <a:pt x="157" y="171"/>
                  </a:lnTo>
                  <a:lnTo>
                    <a:pt x="159" y="171"/>
                  </a:lnTo>
                  <a:lnTo>
                    <a:pt x="159" y="171"/>
                  </a:lnTo>
                  <a:lnTo>
                    <a:pt x="159" y="168"/>
                  </a:lnTo>
                  <a:lnTo>
                    <a:pt x="161" y="168"/>
                  </a:lnTo>
                  <a:lnTo>
                    <a:pt x="161" y="168"/>
                  </a:lnTo>
                  <a:lnTo>
                    <a:pt x="164" y="168"/>
                  </a:lnTo>
                  <a:lnTo>
                    <a:pt x="164" y="168"/>
                  </a:lnTo>
                  <a:lnTo>
                    <a:pt x="164" y="168"/>
                  </a:lnTo>
                  <a:lnTo>
                    <a:pt x="166" y="166"/>
                  </a:lnTo>
                  <a:lnTo>
                    <a:pt x="166" y="166"/>
                  </a:lnTo>
                  <a:lnTo>
                    <a:pt x="166" y="166"/>
                  </a:lnTo>
                  <a:lnTo>
                    <a:pt x="169" y="164"/>
                  </a:lnTo>
                  <a:lnTo>
                    <a:pt x="169" y="164"/>
                  </a:lnTo>
                  <a:lnTo>
                    <a:pt x="169" y="164"/>
                  </a:lnTo>
                  <a:lnTo>
                    <a:pt x="171" y="161"/>
                  </a:lnTo>
                  <a:lnTo>
                    <a:pt x="171" y="161"/>
                  </a:lnTo>
                  <a:lnTo>
                    <a:pt x="173" y="157"/>
                  </a:lnTo>
                  <a:lnTo>
                    <a:pt x="176" y="154"/>
                  </a:lnTo>
                  <a:lnTo>
                    <a:pt x="178" y="150"/>
                  </a:lnTo>
                  <a:lnTo>
                    <a:pt x="178" y="147"/>
                  </a:lnTo>
                  <a:lnTo>
                    <a:pt x="180" y="147"/>
                  </a:lnTo>
                  <a:lnTo>
                    <a:pt x="180" y="145"/>
                  </a:lnTo>
                  <a:lnTo>
                    <a:pt x="180" y="145"/>
                  </a:lnTo>
                  <a:lnTo>
                    <a:pt x="180" y="145"/>
                  </a:lnTo>
                  <a:lnTo>
                    <a:pt x="180" y="145"/>
                  </a:lnTo>
                  <a:lnTo>
                    <a:pt x="180" y="145"/>
                  </a:lnTo>
                  <a:lnTo>
                    <a:pt x="180" y="145"/>
                  </a:lnTo>
                  <a:lnTo>
                    <a:pt x="180" y="142"/>
                  </a:lnTo>
                  <a:lnTo>
                    <a:pt x="180" y="142"/>
                  </a:lnTo>
                  <a:lnTo>
                    <a:pt x="180" y="142"/>
                  </a:lnTo>
                  <a:lnTo>
                    <a:pt x="180" y="140"/>
                  </a:lnTo>
                  <a:lnTo>
                    <a:pt x="180" y="140"/>
                  </a:lnTo>
                  <a:lnTo>
                    <a:pt x="180" y="140"/>
                  </a:lnTo>
                  <a:lnTo>
                    <a:pt x="180" y="140"/>
                  </a:lnTo>
                  <a:lnTo>
                    <a:pt x="180" y="140"/>
                  </a:lnTo>
                  <a:lnTo>
                    <a:pt x="180" y="138"/>
                  </a:lnTo>
                  <a:lnTo>
                    <a:pt x="180" y="138"/>
                  </a:lnTo>
                  <a:lnTo>
                    <a:pt x="180" y="138"/>
                  </a:lnTo>
                  <a:lnTo>
                    <a:pt x="180" y="138"/>
                  </a:lnTo>
                  <a:lnTo>
                    <a:pt x="180" y="135"/>
                  </a:lnTo>
                  <a:lnTo>
                    <a:pt x="180" y="135"/>
                  </a:lnTo>
                  <a:lnTo>
                    <a:pt x="180" y="135"/>
                  </a:lnTo>
                  <a:lnTo>
                    <a:pt x="180" y="135"/>
                  </a:lnTo>
                  <a:lnTo>
                    <a:pt x="180" y="135"/>
                  </a:lnTo>
                  <a:lnTo>
                    <a:pt x="180" y="135"/>
                  </a:lnTo>
                  <a:lnTo>
                    <a:pt x="180" y="135"/>
                  </a:lnTo>
                  <a:lnTo>
                    <a:pt x="180" y="135"/>
                  </a:lnTo>
                  <a:lnTo>
                    <a:pt x="180" y="133"/>
                  </a:lnTo>
                  <a:lnTo>
                    <a:pt x="180" y="133"/>
                  </a:lnTo>
                  <a:lnTo>
                    <a:pt x="178" y="133"/>
                  </a:lnTo>
                  <a:lnTo>
                    <a:pt x="180" y="131"/>
                  </a:lnTo>
                  <a:lnTo>
                    <a:pt x="180" y="131"/>
                  </a:lnTo>
                  <a:lnTo>
                    <a:pt x="183" y="128"/>
                  </a:lnTo>
                  <a:lnTo>
                    <a:pt x="183" y="126"/>
                  </a:lnTo>
                  <a:lnTo>
                    <a:pt x="185" y="123"/>
                  </a:lnTo>
                  <a:lnTo>
                    <a:pt x="185" y="123"/>
                  </a:lnTo>
                  <a:lnTo>
                    <a:pt x="185" y="123"/>
                  </a:lnTo>
                  <a:lnTo>
                    <a:pt x="185" y="121"/>
                  </a:lnTo>
                  <a:lnTo>
                    <a:pt x="185" y="121"/>
                  </a:lnTo>
                  <a:lnTo>
                    <a:pt x="187" y="119"/>
                  </a:lnTo>
                  <a:lnTo>
                    <a:pt x="187" y="119"/>
                  </a:lnTo>
                  <a:lnTo>
                    <a:pt x="187" y="114"/>
                  </a:lnTo>
                  <a:lnTo>
                    <a:pt x="187" y="112"/>
                  </a:lnTo>
                  <a:lnTo>
                    <a:pt x="190" y="112"/>
                  </a:lnTo>
                  <a:lnTo>
                    <a:pt x="190" y="112"/>
                  </a:lnTo>
                  <a:lnTo>
                    <a:pt x="187" y="10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36" name="Freeform 8"/>
            <p:cNvSpPr>
              <a:spLocks/>
            </p:cNvSpPr>
            <p:nvPr/>
          </p:nvSpPr>
          <p:spPr bwMode="auto">
            <a:xfrm>
              <a:off x="7846776" y="5069747"/>
              <a:ext cx="263274" cy="384507"/>
            </a:xfrm>
            <a:custGeom>
              <a:avLst/>
              <a:gdLst>
                <a:gd name="T0" fmla="*/ 492 w 582"/>
                <a:gd name="T1" fmla="*/ 471 h 850"/>
                <a:gd name="T2" fmla="*/ 497 w 582"/>
                <a:gd name="T3" fmla="*/ 433 h 850"/>
                <a:gd name="T4" fmla="*/ 462 w 582"/>
                <a:gd name="T5" fmla="*/ 457 h 850"/>
                <a:gd name="T6" fmla="*/ 414 w 582"/>
                <a:gd name="T7" fmla="*/ 436 h 850"/>
                <a:gd name="T8" fmla="*/ 383 w 582"/>
                <a:gd name="T9" fmla="*/ 410 h 850"/>
                <a:gd name="T10" fmla="*/ 355 w 582"/>
                <a:gd name="T11" fmla="*/ 367 h 850"/>
                <a:gd name="T12" fmla="*/ 350 w 582"/>
                <a:gd name="T13" fmla="*/ 334 h 850"/>
                <a:gd name="T14" fmla="*/ 374 w 582"/>
                <a:gd name="T15" fmla="*/ 279 h 850"/>
                <a:gd name="T16" fmla="*/ 395 w 582"/>
                <a:gd name="T17" fmla="*/ 232 h 850"/>
                <a:gd name="T18" fmla="*/ 417 w 582"/>
                <a:gd name="T19" fmla="*/ 216 h 850"/>
                <a:gd name="T20" fmla="*/ 447 w 582"/>
                <a:gd name="T21" fmla="*/ 204 h 850"/>
                <a:gd name="T22" fmla="*/ 469 w 582"/>
                <a:gd name="T23" fmla="*/ 199 h 850"/>
                <a:gd name="T24" fmla="*/ 492 w 582"/>
                <a:gd name="T25" fmla="*/ 190 h 850"/>
                <a:gd name="T26" fmla="*/ 518 w 582"/>
                <a:gd name="T27" fmla="*/ 194 h 850"/>
                <a:gd name="T28" fmla="*/ 497 w 582"/>
                <a:gd name="T29" fmla="*/ 159 h 850"/>
                <a:gd name="T30" fmla="*/ 504 w 582"/>
                <a:gd name="T31" fmla="*/ 114 h 850"/>
                <a:gd name="T32" fmla="*/ 490 w 582"/>
                <a:gd name="T33" fmla="*/ 104 h 850"/>
                <a:gd name="T34" fmla="*/ 457 w 582"/>
                <a:gd name="T35" fmla="*/ 104 h 850"/>
                <a:gd name="T36" fmla="*/ 426 w 582"/>
                <a:gd name="T37" fmla="*/ 107 h 850"/>
                <a:gd name="T38" fmla="*/ 393 w 582"/>
                <a:gd name="T39" fmla="*/ 107 h 850"/>
                <a:gd name="T40" fmla="*/ 379 w 582"/>
                <a:gd name="T41" fmla="*/ 90 h 850"/>
                <a:gd name="T42" fmla="*/ 360 w 582"/>
                <a:gd name="T43" fmla="*/ 71 h 850"/>
                <a:gd name="T44" fmla="*/ 350 w 582"/>
                <a:gd name="T45" fmla="*/ 52 h 850"/>
                <a:gd name="T46" fmla="*/ 324 w 582"/>
                <a:gd name="T47" fmla="*/ 38 h 850"/>
                <a:gd name="T48" fmla="*/ 308 w 582"/>
                <a:gd name="T49" fmla="*/ 14 h 850"/>
                <a:gd name="T50" fmla="*/ 284 w 582"/>
                <a:gd name="T51" fmla="*/ 0 h 850"/>
                <a:gd name="T52" fmla="*/ 270 w 582"/>
                <a:gd name="T53" fmla="*/ 10 h 850"/>
                <a:gd name="T54" fmla="*/ 282 w 582"/>
                <a:gd name="T55" fmla="*/ 41 h 850"/>
                <a:gd name="T56" fmla="*/ 227 w 582"/>
                <a:gd name="T57" fmla="*/ 109 h 850"/>
                <a:gd name="T58" fmla="*/ 142 w 582"/>
                <a:gd name="T59" fmla="*/ 154 h 850"/>
                <a:gd name="T60" fmla="*/ 128 w 582"/>
                <a:gd name="T61" fmla="*/ 180 h 850"/>
                <a:gd name="T62" fmla="*/ 104 w 582"/>
                <a:gd name="T63" fmla="*/ 227 h 850"/>
                <a:gd name="T64" fmla="*/ 80 w 582"/>
                <a:gd name="T65" fmla="*/ 201 h 850"/>
                <a:gd name="T66" fmla="*/ 40 w 582"/>
                <a:gd name="T67" fmla="*/ 201 h 850"/>
                <a:gd name="T68" fmla="*/ 54 w 582"/>
                <a:gd name="T69" fmla="*/ 173 h 850"/>
                <a:gd name="T70" fmla="*/ 47 w 582"/>
                <a:gd name="T71" fmla="*/ 154 h 850"/>
                <a:gd name="T72" fmla="*/ 5 w 582"/>
                <a:gd name="T73" fmla="*/ 194 h 850"/>
                <a:gd name="T74" fmla="*/ 9 w 582"/>
                <a:gd name="T75" fmla="*/ 232 h 850"/>
                <a:gd name="T76" fmla="*/ 12 w 582"/>
                <a:gd name="T77" fmla="*/ 277 h 850"/>
                <a:gd name="T78" fmla="*/ 78 w 582"/>
                <a:gd name="T79" fmla="*/ 329 h 850"/>
                <a:gd name="T80" fmla="*/ 113 w 582"/>
                <a:gd name="T81" fmla="*/ 386 h 850"/>
                <a:gd name="T82" fmla="*/ 128 w 582"/>
                <a:gd name="T83" fmla="*/ 419 h 850"/>
                <a:gd name="T84" fmla="*/ 137 w 582"/>
                <a:gd name="T85" fmla="*/ 433 h 850"/>
                <a:gd name="T86" fmla="*/ 149 w 582"/>
                <a:gd name="T87" fmla="*/ 469 h 850"/>
                <a:gd name="T88" fmla="*/ 170 w 582"/>
                <a:gd name="T89" fmla="*/ 504 h 850"/>
                <a:gd name="T90" fmla="*/ 192 w 582"/>
                <a:gd name="T91" fmla="*/ 533 h 850"/>
                <a:gd name="T92" fmla="*/ 211 w 582"/>
                <a:gd name="T93" fmla="*/ 573 h 850"/>
                <a:gd name="T94" fmla="*/ 234 w 582"/>
                <a:gd name="T95" fmla="*/ 637 h 850"/>
                <a:gd name="T96" fmla="*/ 234 w 582"/>
                <a:gd name="T97" fmla="*/ 646 h 850"/>
                <a:gd name="T98" fmla="*/ 246 w 582"/>
                <a:gd name="T99" fmla="*/ 668 h 850"/>
                <a:gd name="T100" fmla="*/ 275 w 582"/>
                <a:gd name="T101" fmla="*/ 696 h 850"/>
                <a:gd name="T102" fmla="*/ 305 w 582"/>
                <a:gd name="T103" fmla="*/ 720 h 850"/>
                <a:gd name="T104" fmla="*/ 353 w 582"/>
                <a:gd name="T105" fmla="*/ 748 h 850"/>
                <a:gd name="T106" fmla="*/ 414 w 582"/>
                <a:gd name="T107" fmla="*/ 774 h 850"/>
                <a:gd name="T108" fmla="*/ 457 w 582"/>
                <a:gd name="T109" fmla="*/ 805 h 850"/>
                <a:gd name="T110" fmla="*/ 488 w 582"/>
                <a:gd name="T111" fmla="*/ 838 h 850"/>
                <a:gd name="T112" fmla="*/ 530 w 582"/>
                <a:gd name="T113" fmla="*/ 819 h 850"/>
                <a:gd name="T114" fmla="*/ 559 w 582"/>
                <a:gd name="T115" fmla="*/ 776 h 850"/>
                <a:gd name="T116" fmla="*/ 556 w 582"/>
                <a:gd name="T117" fmla="*/ 743 h 850"/>
                <a:gd name="T118" fmla="*/ 552 w 582"/>
                <a:gd name="T119" fmla="*/ 686 h 850"/>
                <a:gd name="T120" fmla="*/ 573 w 582"/>
                <a:gd name="T121" fmla="*/ 646 h 850"/>
                <a:gd name="T122" fmla="*/ 571 w 582"/>
                <a:gd name="T123" fmla="*/ 589 h 8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82" h="850">
                  <a:moveTo>
                    <a:pt x="582" y="571"/>
                  </a:moveTo>
                  <a:lnTo>
                    <a:pt x="578" y="563"/>
                  </a:lnTo>
                  <a:lnTo>
                    <a:pt x="573" y="554"/>
                  </a:lnTo>
                  <a:lnTo>
                    <a:pt x="568" y="547"/>
                  </a:lnTo>
                  <a:lnTo>
                    <a:pt x="564" y="537"/>
                  </a:lnTo>
                  <a:lnTo>
                    <a:pt x="559" y="528"/>
                  </a:lnTo>
                  <a:lnTo>
                    <a:pt x="554" y="521"/>
                  </a:lnTo>
                  <a:lnTo>
                    <a:pt x="549" y="511"/>
                  </a:lnTo>
                  <a:lnTo>
                    <a:pt x="545" y="504"/>
                  </a:lnTo>
                  <a:lnTo>
                    <a:pt x="542" y="502"/>
                  </a:lnTo>
                  <a:lnTo>
                    <a:pt x="542" y="502"/>
                  </a:lnTo>
                  <a:lnTo>
                    <a:pt x="535" y="502"/>
                  </a:lnTo>
                  <a:lnTo>
                    <a:pt x="535" y="502"/>
                  </a:lnTo>
                  <a:lnTo>
                    <a:pt x="533" y="500"/>
                  </a:lnTo>
                  <a:lnTo>
                    <a:pt x="530" y="500"/>
                  </a:lnTo>
                  <a:lnTo>
                    <a:pt x="530" y="500"/>
                  </a:lnTo>
                  <a:lnTo>
                    <a:pt x="528" y="500"/>
                  </a:lnTo>
                  <a:lnTo>
                    <a:pt x="528" y="500"/>
                  </a:lnTo>
                  <a:lnTo>
                    <a:pt x="526" y="500"/>
                  </a:lnTo>
                  <a:lnTo>
                    <a:pt x="526" y="500"/>
                  </a:lnTo>
                  <a:lnTo>
                    <a:pt x="514" y="507"/>
                  </a:lnTo>
                  <a:lnTo>
                    <a:pt x="511" y="507"/>
                  </a:lnTo>
                  <a:lnTo>
                    <a:pt x="509" y="507"/>
                  </a:lnTo>
                  <a:lnTo>
                    <a:pt x="507" y="507"/>
                  </a:lnTo>
                  <a:lnTo>
                    <a:pt x="504" y="507"/>
                  </a:lnTo>
                  <a:lnTo>
                    <a:pt x="502" y="504"/>
                  </a:lnTo>
                  <a:lnTo>
                    <a:pt x="502" y="504"/>
                  </a:lnTo>
                  <a:lnTo>
                    <a:pt x="500" y="502"/>
                  </a:lnTo>
                  <a:lnTo>
                    <a:pt x="497" y="502"/>
                  </a:lnTo>
                  <a:lnTo>
                    <a:pt x="497" y="502"/>
                  </a:lnTo>
                  <a:lnTo>
                    <a:pt x="492" y="504"/>
                  </a:lnTo>
                  <a:lnTo>
                    <a:pt x="492" y="500"/>
                  </a:lnTo>
                  <a:lnTo>
                    <a:pt x="492" y="495"/>
                  </a:lnTo>
                  <a:lnTo>
                    <a:pt x="492" y="488"/>
                  </a:lnTo>
                  <a:lnTo>
                    <a:pt x="492" y="483"/>
                  </a:lnTo>
                  <a:lnTo>
                    <a:pt x="492" y="476"/>
                  </a:lnTo>
                  <a:lnTo>
                    <a:pt x="492" y="471"/>
                  </a:lnTo>
                  <a:lnTo>
                    <a:pt x="492" y="464"/>
                  </a:lnTo>
                  <a:lnTo>
                    <a:pt x="492" y="459"/>
                  </a:lnTo>
                  <a:lnTo>
                    <a:pt x="492" y="452"/>
                  </a:lnTo>
                  <a:lnTo>
                    <a:pt x="492" y="450"/>
                  </a:lnTo>
                  <a:lnTo>
                    <a:pt x="495" y="447"/>
                  </a:lnTo>
                  <a:lnTo>
                    <a:pt x="495" y="447"/>
                  </a:lnTo>
                  <a:lnTo>
                    <a:pt x="495" y="447"/>
                  </a:lnTo>
                  <a:lnTo>
                    <a:pt x="495" y="447"/>
                  </a:lnTo>
                  <a:lnTo>
                    <a:pt x="495" y="447"/>
                  </a:lnTo>
                  <a:lnTo>
                    <a:pt x="495" y="447"/>
                  </a:lnTo>
                  <a:lnTo>
                    <a:pt x="497" y="447"/>
                  </a:lnTo>
                  <a:lnTo>
                    <a:pt x="497" y="447"/>
                  </a:lnTo>
                  <a:lnTo>
                    <a:pt x="497" y="447"/>
                  </a:lnTo>
                  <a:lnTo>
                    <a:pt x="497" y="447"/>
                  </a:lnTo>
                  <a:lnTo>
                    <a:pt x="497" y="445"/>
                  </a:lnTo>
                  <a:lnTo>
                    <a:pt x="497" y="445"/>
                  </a:lnTo>
                  <a:lnTo>
                    <a:pt x="497" y="445"/>
                  </a:lnTo>
                  <a:lnTo>
                    <a:pt x="497" y="443"/>
                  </a:lnTo>
                  <a:lnTo>
                    <a:pt x="497" y="443"/>
                  </a:lnTo>
                  <a:lnTo>
                    <a:pt x="497" y="443"/>
                  </a:lnTo>
                  <a:lnTo>
                    <a:pt x="495" y="440"/>
                  </a:lnTo>
                  <a:lnTo>
                    <a:pt x="495" y="440"/>
                  </a:lnTo>
                  <a:lnTo>
                    <a:pt x="495" y="440"/>
                  </a:lnTo>
                  <a:lnTo>
                    <a:pt x="495" y="438"/>
                  </a:lnTo>
                  <a:lnTo>
                    <a:pt x="495" y="438"/>
                  </a:lnTo>
                  <a:lnTo>
                    <a:pt x="495" y="438"/>
                  </a:lnTo>
                  <a:lnTo>
                    <a:pt x="495" y="438"/>
                  </a:lnTo>
                  <a:lnTo>
                    <a:pt x="495" y="438"/>
                  </a:lnTo>
                  <a:lnTo>
                    <a:pt x="497" y="438"/>
                  </a:lnTo>
                  <a:lnTo>
                    <a:pt x="497" y="438"/>
                  </a:lnTo>
                  <a:lnTo>
                    <a:pt x="497" y="436"/>
                  </a:lnTo>
                  <a:lnTo>
                    <a:pt x="497" y="436"/>
                  </a:lnTo>
                  <a:lnTo>
                    <a:pt x="497" y="436"/>
                  </a:lnTo>
                  <a:lnTo>
                    <a:pt x="497" y="436"/>
                  </a:lnTo>
                  <a:lnTo>
                    <a:pt x="497" y="436"/>
                  </a:lnTo>
                  <a:lnTo>
                    <a:pt x="497" y="433"/>
                  </a:lnTo>
                  <a:lnTo>
                    <a:pt x="497" y="433"/>
                  </a:lnTo>
                  <a:lnTo>
                    <a:pt x="497" y="433"/>
                  </a:lnTo>
                  <a:lnTo>
                    <a:pt x="497" y="433"/>
                  </a:lnTo>
                  <a:lnTo>
                    <a:pt x="497" y="433"/>
                  </a:lnTo>
                  <a:lnTo>
                    <a:pt x="500" y="431"/>
                  </a:lnTo>
                  <a:lnTo>
                    <a:pt x="500" y="431"/>
                  </a:lnTo>
                  <a:lnTo>
                    <a:pt x="500" y="431"/>
                  </a:lnTo>
                  <a:lnTo>
                    <a:pt x="497" y="431"/>
                  </a:lnTo>
                  <a:lnTo>
                    <a:pt x="495" y="431"/>
                  </a:lnTo>
                  <a:lnTo>
                    <a:pt x="495" y="431"/>
                  </a:lnTo>
                  <a:lnTo>
                    <a:pt x="495" y="433"/>
                  </a:lnTo>
                  <a:lnTo>
                    <a:pt x="492" y="436"/>
                  </a:lnTo>
                  <a:lnTo>
                    <a:pt x="492" y="436"/>
                  </a:lnTo>
                  <a:lnTo>
                    <a:pt x="488" y="438"/>
                  </a:lnTo>
                  <a:lnTo>
                    <a:pt x="488" y="438"/>
                  </a:lnTo>
                  <a:lnTo>
                    <a:pt x="485" y="440"/>
                  </a:lnTo>
                  <a:lnTo>
                    <a:pt x="485" y="440"/>
                  </a:lnTo>
                  <a:lnTo>
                    <a:pt x="483" y="443"/>
                  </a:lnTo>
                  <a:lnTo>
                    <a:pt x="481" y="443"/>
                  </a:lnTo>
                  <a:lnTo>
                    <a:pt x="481" y="445"/>
                  </a:lnTo>
                  <a:lnTo>
                    <a:pt x="481" y="445"/>
                  </a:lnTo>
                  <a:lnTo>
                    <a:pt x="478" y="445"/>
                  </a:lnTo>
                  <a:lnTo>
                    <a:pt x="478" y="445"/>
                  </a:lnTo>
                  <a:lnTo>
                    <a:pt x="478" y="447"/>
                  </a:lnTo>
                  <a:lnTo>
                    <a:pt x="478" y="447"/>
                  </a:lnTo>
                  <a:lnTo>
                    <a:pt x="476" y="447"/>
                  </a:lnTo>
                  <a:lnTo>
                    <a:pt x="476" y="450"/>
                  </a:lnTo>
                  <a:lnTo>
                    <a:pt x="473" y="450"/>
                  </a:lnTo>
                  <a:lnTo>
                    <a:pt x="471" y="450"/>
                  </a:lnTo>
                  <a:lnTo>
                    <a:pt x="469" y="452"/>
                  </a:lnTo>
                  <a:lnTo>
                    <a:pt x="469" y="452"/>
                  </a:lnTo>
                  <a:lnTo>
                    <a:pt x="469" y="455"/>
                  </a:lnTo>
                  <a:lnTo>
                    <a:pt x="469" y="455"/>
                  </a:lnTo>
                  <a:lnTo>
                    <a:pt x="466" y="455"/>
                  </a:lnTo>
                  <a:lnTo>
                    <a:pt x="464" y="457"/>
                  </a:lnTo>
                  <a:lnTo>
                    <a:pt x="464" y="457"/>
                  </a:lnTo>
                  <a:lnTo>
                    <a:pt x="462" y="457"/>
                  </a:lnTo>
                  <a:lnTo>
                    <a:pt x="462" y="457"/>
                  </a:lnTo>
                  <a:lnTo>
                    <a:pt x="462" y="457"/>
                  </a:lnTo>
                  <a:lnTo>
                    <a:pt x="462" y="457"/>
                  </a:lnTo>
                  <a:lnTo>
                    <a:pt x="459" y="457"/>
                  </a:lnTo>
                  <a:lnTo>
                    <a:pt x="459" y="457"/>
                  </a:lnTo>
                  <a:lnTo>
                    <a:pt x="459" y="457"/>
                  </a:lnTo>
                  <a:lnTo>
                    <a:pt x="459" y="457"/>
                  </a:lnTo>
                  <a:lnTo>
                    <a:pt x="459" y="457"/>
                  </a:lnTo>
                  <a:lnTo>
                    <a:pt x="457" y="457"/>
                  </a:lnTo>
                  <a:lnTo>
                    <a:pt x="450" y="457"/>
                  </a:lnTo>
                  <a:lnTo>
                    <a:pt x="440" y="457"/>
                  </a:lnTo>
                  <a:lnTo>
                    <a:pt x="433" y="457"/>
                  </a:lnTo>
                  <a:lnTo>
                    <a:pt x="424" y="457"/>
                  </a:lnTo>
                  <a:lnTo>
                    <a:pt x="421" y="457"/>
                  </a:lnTo>
                  <a:lnTo>
                    <a:pt x="421" y="457"/>
                  </a:lnTo>
                  <a:lnTo>
                    <a:pt x="421" y="457"/>
                  </a:lnTo>
                  <a:lnTo>
                    <a:pt x="421" y="455"/>
                  </a:lnTo>
                  <a:lnTo>
                    <a:pt x="421" y="455"/>
                  </a:lnTo>
                  <a:lnTo>
                    <a:pt x="421" y="455"/>
                  </a:lnTo>
                  <a:lnTo>
                    <a:pt x="424" y="452"/>
                  </a:lnTo>
                  <a:lnTo>
                    <a:pt x="424" y="452"/>
                  </a:lnTo>
                  <a:lnTo>
                    <a:pt x="424" y="452"/>
                  </a:lnTo>
                  <a:lnTo>
                    <a:pt x="424" y="450"/>
                  </a:lnTo>
                  <a:lnTo>
                    <a:pt x="424" y="450"/>
                  </a:lnTo>
                  <a:lnTo>
                    <a:pt x="421" y="447"/>
                  </a:lnTo>
                  <a:lnTo>
                    <a:pt x="419" y="445"/>
                  </a:lnTo>
                  <a:lnTo>
                    <a:pt x="419" y="445"/>
                  </a:lnTo>
                  <a:lnTo>
                    <a:pt x="419" y="443"/>
                  </a:lnTo>
                  <a:lnTo>
                    <a:pt x="419" y="443"/>
                  </a:lnTo>
                  <a:lnTo>
                    <a:pt x="419" y="440"/>
                  </a:lnTo>
                  <a:lnTo>
                    <a:pt x="417" y="440"/>
                  </a:lnTo>
                  <a:lnTo>
                    <a:pt x="417" y="438"/>
                  </a:lnTo>
                  <a:lnTo>
                    <a:pt x="417" y="438"/>
                  </a:lnTo>
                  <a:lnTo>
                    <a:pt x="417" y="436"/>
                  </a:lnTo>
                  <a:lnTo>
                    <a:pt x="417" y="436"/>
                  </a:lnTo>
                  <a:lnTo>
                    <a:pt x="417" y="436"/>
                  </a:lnTo>
                  <a:lnTo>
                    <a:pt x="417" y="436"/>
                  </a:lnTo>
                  <a:lnTo>
                    <a:pt x="414" y="436"/>
                  </a:lnTo>
                  <a:lnTo>
                    <a:pt x="414" y="436"/>
                  </a:lnTo>
                  <a:lnTo>
                    <a:pt x="414" y="436"/>
                  </a:lnTo>
                  <a:lnTo>
                    <a:pt x="412" y="433"/>
                  </a:lnTo>
                  <a:lnTo>
                    <a:pt x="412" y="433"/>
                  </a:lnTo>
                  <a:lnTo>
                    <a:pt x="412" y="433"/>
                  </a:lnTo>
                  <a:lnTo>
                    <a:pt x="407" y="433"/>
                  </a:lnTo>
                  <a:lnTo>
                    <a:pt x="407" y="433"/>
                  </a:lnTo>
                  <a:lnTo>
                    <a:pt x="405" y="433"/>
                  </a:lnTo>
                  <a:lnTo>
                    <a:pt x="402" y="433"/>
                  </a:lnTo>
                  <a:lnTo>
                    <a:pt x="402" y="431"/>
                  </a:lnTo>
                  <a:lnTo>
                    <a:pt x="400" y="431"/>
                  </a:lnTo>
                  <a:lnTo>
                    <a:pt x="400" y="431"/>
                  </a:lnTo>
                  <a:lnTo>
                    <a:pt x="400" y="431"/>
                  </a:lnTo>
                  <a:lnTo>
                    <a:pt x="400" y="431"/>
                  </a:lnTo>
                  <a:lnTo>
                    <a:pt x="400" y="431"/>
                  </a:lnTo>
                  <a:lnTo>
                    <a:pt x="400" y="431"/>
                  </a:lnTo>
                  <a:lnTo>
                    <a:pt x="400" y="431"/>
                  </a:lnTo>
                  <a:lnTo>
                    <a:pt x="393" y="431"/>
                  </a:lnTo>
                  <a:lnTo>
                    <a:pt x="374" y="431"/>
                  </a:lnTo>
                  <a:lnTo>
                    <a:pt x="376" y="429"/>
                  </a:lnTo>
                  <a:lnTo>
                    <a:pt x="379" y="426"/>
                  </a:lnTo>
                  <a:lnTo>
                    <a:pt x="379" y="424"/>
                  </a:lnTo>
                  <a:lnTo>
                    <a:pt x="381" y="424"/>
                  </a:lnTo>
                  <a:lnTo>
                    <a:pt x="381" y="421"/>
                  </a:lnTo>
                  <a:lnTo>
                    <a:pt x="381" y="421"/>
                  </a:lnTo>
                  <a:lnTo>
                    <a:pt x="381" y="421"/>
                  </a:lnTo>
                  <a:lnTo>
                    <a:pt x="383" y="421"/>
                  </a:lnTo>
                  <a:lnTo>
                    <a:pt x="383" y="421"/>
                  </a:lnTo>
                  <a:lnTo>
                    <a:pt x="383" y="421"/>
                  </a:lnTo>
                  <a:lnTo>
                    <a:pt x="383" y="419"/>
                  </a:lnTo>
                  <a:lnTo>
                    <a:pt x="386" y="417"/>
                  </a:lnTo>
                  <a:lnTo>
                    <a:pt x="386" y="417"/>
                  </a:lnTo>
                  <a:lnTo>
                    <a:pt x="386" y="417"/>
                  </a:lnTo>
                  <a:lnTo>
                    <a:pt x="386" y="414"/>
                  </a:lnTo>
                  <a:lnTo>
                    <a:pt x="386" y="412"/>
                  </a:lnTo>
                  <a:lnTo>
                    <a:pt x="386" y="410"/>
                  </a:lnTo>
                  <a:lnTo>
                    <a:pt x="383" y="410"/>
                  </a:lnTo>
                  <a:lnTo>
                    <a:pt x="383" y="407"/>
                  </a:lnTo>
                  <a:lnTo>
                    <a:pt x="381" y="407"/>
                  </a:lnTo>
                  <a:lnTo>
                    <a:pt x="381" y="407"/>
                  </a:lnTo>
                  <a:lnTo>
                    <a:pt x="379" y="400"/>
                  </a:lnTo>
                  <a:lnTo>
                    <a:pt x="376" y="400"/>
                  </a:lnTo>
                  <a:lnTo>
                    <a:pt x="376" y="398"/>
                  </a:lnTo>
                  <a:lnTo>
                    <a:pt x="376" y="398"/>
                  </a:lnTo>
                  <a:lnTo>
                    <a:pt x="374" y="398"/>
                  </a:lnTo>
                  <a:lnTo>
                    <a:pt x="372" y="395"/>
                  </a:lnTo>
                  <a:lnTo>
                    <a:pt x="372" y="395"/>
                  </a:lnTo>
                  <a:lnTo>
                    <a:pt x="372" y="395"/>
                  </a:lnTo>
                  <a:lnTo>
                    <a:pt x="369" y="393"/>
                  </a:lnTo>
                  <a:lnTo>
                    <a:pt x="369" y="391"/>
                  </a:lnTo>
                  <a:lnTo>
                    <a:pt x="369" y="391"/>
                  </a:lnTo>
                  <a:lnTo>
                    <a:pt x="369" y="388"/>
                  </a:lnTo>
                  <a:lnTo>
                    <a:pt x="369" y="388"/>
                  </a:lnTo>
                  <a:lnTo>
                    <a:pt x="369" y="386"/>
                  </a:lnTo>
                  <a:lnTo>
                    <a:pt x="367" y="386"/>
                  </a:lnTo>
                  <a:lnTo>
                    <a:pt x="367" y="386"/>
                  </a:lnTo>
                  <a:lnTo>
                    <a:pt x="367" y="386"/>
                  </a:lnTo>
                  <a:lnTo>
                    <a:pt x="367" y="386"/>
                  </a:lnTo>
                  <a:lnTo>
                    <a:pt x="365" y="386"/>
                  </a:lnTo>
                  <a:lnTo>
                    <a:pt x="365" y="384"/>
                  </a:lnTo>
                  <a:lnTo>
                    <a:pt x="365" y="384"/>
                  </a:lnTo>
                  <a:lnTo>
                    <a:pt x="360" y="381"/>
                  </a:lnTo>
                  <a:lnTo>
                    <a:pt x="360" y="381"/>
                  </a:lnTo>
                  <a:lnTo>
                    <a:pt x="360" y="381"/>
                  </a:lnTo>
                  <a:lnTo>
                    <a:pt x="360" y="379"/>
                  </a:lnTo>
                  <a:lnTo>
                    <a:pt x="360" y="377"/>
                  </a:lnTo>
                  <a:lnTo>
                    <a:pt x="357" y="377"/>
                  </a:lnTo>
                  <a:lnTo>
                    <a:pt x="357" y="374"/>
                  </a:lnTo>
                  <a:lnTo>
                    <a:pt x="357" y="374"/>
                  </a:lnTo>
                  <a:lnTo>
                    <a:pt x="357" y="372"/>
                  </a:lnTo>
                  <a:lnTo>
                    <a:pt x="357" y="372"/>
                  </a:lnTo>
                  <a:lnTo>
                    <a:pt x="357" y="369"/>
                  </a:lnTo>
                  <a:lnTo>
                    <a:pt x="355" y="367"/>
                  </a:lnTo>
                  <a:lnTo>
                    <a:pt x="355" y="367"/>
                  </a:lnTo>
                  <a:lnTo>
                    <a:pt x="355" y="365"/>
                  </a:lnTo>
                  <a:lnTo>
                    <a:pt x="353" y="365"/>
                  </a:lnTo>
                  <a:lnTo>
                    <a:pt x="350" y="365"/>
                  </a:lnTo>
                  <a:lnTo>
                    <a:pt x="348" y="362"/>
                  </a:lnTo>
                  <a:lnTo>
                    <a:pt x="348" y="362"/>
                  </a:lnTo>
                  <a:lnTo>
                    <a:pt x="348" y="360"/>
                  </a:lnTo>
                  <a:lnTo>
                    <a:pt x="348" y="360"/>
                  </a:lnTo>
                  <a:lnTo>
                    <a:pt x="348" y="360"/>
                  </a:lnTo>
                  <a:lnTo>
                    <a:pt x="350" y="360"/>
                  </a:lnTo>
                  <a:lnTo>
                    <a:pt x="353" y="360"/>
                  </a:lnTo>
                  <a:lnTo>
                    <a:pt x="353" y="358"/>
                  </a:lnTo>
                  <a:lnTo>
                    <a:pt x="353" y="355"/>
                  </a:lnTo>
                  <a:lnTo>
                    <a:pt x="350" y="355"/>
                  </a:lnTo>
                  <a:lnTo>
                    <a:pt x="348" y="353"/>
                  </a:lnTo>
                  <a:lnTo>
                    <a:pt x="348" y="353"/>
                  </a:lnTo>
                  <a:lnTo>
                    <a:pt x="346" y="353"/>
                  </a:lnTo>
                  <a:lnTo>
                    <a:pt x="341" y="346"/>
                  </a:lnTo>
                  <a:lnTo>
                    <a:pt x="338" y="346"/>
                  </a:lnTo>
                  <a:lnTo>
                    <a:pt x="338" y="343"/>
                  </a:lnTo>
                  <a:lnTo>
                    <a:pt x="341" y="343"/>
                  </a:lnTo>
                  <a:lnTo>
                    <a:pt x="341" y="341"/>
                  </a:lnTo>
                  <a:lnTo>
                    <a:pt x="341" y="341"/>
                  </a:lnTo>
                  <a:lnTo>
                    <a:pt x="341" y="341"/>
                  </a:lnTo>
                  <a:lnTo>
                    <a:pt x="341" y="339"/>
                  </a:lnTo>
                  <a:lnTo>
                    <a:pt x="341" y="339"/>
                  </a:lnTo>
                  <a:lnTo>
                    <a:pt x="341" y="336"/>
                  </a:lnTo>
                  <a:lnTo>
                    <a:pt x="338" y="336"/>
                  </a:lnTo>
                  <a:lnTo>
                    <a:pt x="341" y="336"/>
                  </a:lnTo>
                  <a:lnTo>
                    <a:pt x="343" y="336"/>
                  </a:lnTo>
                  <a:lnTo>
                    <a:pt x="343" y="336"/>
                  </a:lnTo>
                  <a:lnTo>
                    <a:pt x="343" y="336"/>
                  </a:lnTo>
                  <a:lnTo>
                    <a:pt x="346" y="334"/>
                  </a:lnTo>
                  <a:lnTo>
                    <a:pt x="346" y="334"/>
                  </a:lnTo>
                  <a:lnTo>
                    <a:pt x="348" y="334"/>
                  </a:lnTo>
                  <a:lnTo>
                    <a:pt x="350" y="334"/>
                  </a:lnTo>
                  <a:lnTo>
                    <a:pt x="350" y="334"/>
                  </a:lnTo>
                  <a:lnTo>
                    <a:pt x="350" y="334"/>
                  </a:lnTo>
                  <a:lnTo>
                    <a:pt x="353" y="334"/>
                  </a:lnTo>
                  <a:lnTo>
                    <a:pt x="353" y="332"/>
                  </a:lnTo>
                  <a:lnTo>
                    <a:pt x="350" y="332"/>
                  </a:lnTo>
                  <a:lnTo>
                    <a:pt x="350" y="329"/>
                  </a:lnTo>
                  <a:lnTo>
                    <a:pt x="348" y="324"/>
                  </a:lnTo>
                  <a:lnTo>
                    <a:pt x="348" y="324"/>
                  </a:lnTo>
                  <a:lnTo>
                    <a:pt x="348" y="322"/>
                  </a:lnTo>
                  <a:lnTo>
                    <a:pt x="348" y="322"/>
                  </a:lnTo>
                  <a:lnTo>
                    <a:pt x="350" y="317"/>
                  </a:lnTo>
                  <a:lnTo>
                    <a:pt x="350" y="315"/>
                  </a:lnTo>
                  <a:lnTo>
                    <a:pt x="350" y="313"/>
                  </a:lnTo>
                  <a:lnTo>
                    <a:pt x="350" y="313"/>
                  </a:lnTo>
                  <a:lnTo>
                    <a:pt x="353" y="313"/>
                  </a:lnTo>
                  <a:lnTo>
                    <a:pt x="353" y="310"/>
                  </a:lnTo>
                  <a:lnTo>
                    <a:pt x="353" y="310"/>
                  </a:lnTo>
                  <a:lnTo>
                    <a:pt x="353" y="310"/>
                  </a:lnTo>
                  <a:lnTo>
                    <a:pt x="355" y="308"/>
                  </a:lnTo>
                  <a:lnTo>
                    <a:pt x="357" y="308"/>
                  </a:lnTo>
                  <a:lnTo>
                    <a:pt x="362" y="306"/>
                  </a:lnTo>
                  <a:lnTo>
                    <a:pt x="365" y="303"/>
                  </a:lnTo>
                  <a:lnTo>
                    <a:pt x="367" y="301"/>
                  </a:lnTo>
                  <a:lnTo>
                    <a:pt x="367" y="301"/>
                  </a:lnTo>
                  <a:lnTo>
                    <a:pt x="369" y="298"/>
                  </a:lnTo>
                  <a:lnTo>
                    <a:pt x="372" y="298"/>
                  </a:lnTo>
                  <a:lnTo>
                    <a:pt x="374" y="298"/>
                  </a:lnTo>
                  <a:lnTo>
                    <a:pt x="376" y="298"/>
                  </a:lnTo>
                  <a:lnTo>
                    <a:pt x="376" y="296"/>
                  </a:lnTo>
                  <a:lnTo>
                    <a:pt x="379" y="294"/>
                  </a:lnTo>
                  <a:lnTo>
                    <a:pt x="379" y="294"/>
                  </a:lnTo>
                  <a:lnTo>
                    <a:pt x="379" y="291"/>
                  </a:lnTo>
                  <a:lnTo>
                    <a:pt x="379" y="291"/>
                  </a:lnTo>
                  <a:lnTo>
                    <a:pt x="379" y="289"/>
                  </a:lnTo>
                  <a:lnTo>
                    <a:pt x="379" y="289"/>
                  </a:lnTo>
                  <a:lnTo>
                    <a:pt x="376" y="287"/>
                  </a:lnTo>
                  <a:lnTo>
                    <a:pt x="376" y="284"/>
                  </a:lnTo>
                  <a:lnTo>
                    <a:pt x="376" y="282"/>
                  </a:lnTo>
                  <a:lnTo>
                    <a:pt x="374" y="279"/>
                  </a:lnTo>
                  <a:lnTo>
                    <a:pt x="374" y="279"/>
                  </a:lnTo>
                  <a:lnTo>
                    <a:pt x="374" y="277"/>
                  </a:lnTo>
                  <a:lnTo>
                    <a:pt x="374" y="275"/>
                  </a:lnTo>
                  <a:lnTo>
                    <a:pt x="376" y="272"/>
                  </a:lnTo>
                  <a:lnTo>
                    <a:pt x="379" y="268"/>
                  </a:lnTo>
                  <a:lnTo>
                    <a:pt x="379" y="265"/>
                  </a:lnTo>
                  <a:lnTo>
                    <a:pt x="386" y="261"/>
                  </a:lnTo>
                  <a:lnTo>
                    <a:pt x="386" y="258"/>
                  </a:lnTo>
                  <a:lnTo>
                    <a:pt x="386" y="256"/>
                  </a:lnTo>
                  <a:lnTo>
                    <a:pt x="386" y="253"/>
                  </a:lnTo>
                  <a:lnTo>
                    <a:pt x="386" y="251"/>
                  </a:lnTo>
                  <a:lnTo>
                    <a:pt x="386" y="251"/>
                  </a:lnTo>
                  <a:lnTo>
                    <a:pt x="386" y="249"/>
                  </a:lnTo>
                  <a:lnTo>
                    <a:pt x="386" y="246"/>
                  </a:lnTo>
                  <a:lnTo>
                    <a:pt x="388" y="244"/>
                  </a:lnTo>
                  <a:lnTo>
                    <a:pt x="388" y="244"/>
                  </a:lnTo>
                  <a:lnTo>
                    <a:pt x="388" y="242"/>
                  </a:lnTo>
                  <a:lnTo>
                    <a:pt x="388" y="242"/>
                  </a:lnTo>
                  <a:lnTo>
                    <a:pt x="388" y="239"/>
                  </a:lnTo>
                  <a:lnTo>
                    <a:pt x="391" y="239"/>
                  </a:lnTo>
                  <a:lnTo>
                    <a:pt x="391" y="239"/>
                  </a:lnTo>
                  <a:lnTo>
                    <a:pt x="388" y="237"/>
                  </a:lnTo>
                  <a:lnTo>
                    <a:pt x="388" y="235"/>
                  </a:lnTo>
                  <a:lnTo>
                    <a:pt x="388" y="235"/>
                  </a:lnTo>
                  <a:lnTo>
                    <a:pt x="388" y="235"/>
                  </a:lnTo>
                  <a:lnTo>
                    <a:pt x="388" y="232"/>
                  </a:lnTo>
                  <a:lnTo>
                    <a:pt x="391" y="232"/>
                  </a:lnTo>
                  <a:lnTo>
                    <a:pt x="391" y="232"/>
                  </a:lnTo>
                  <a:lnTo>
                    <a:pt x="391" y="232"/>
                  </a:lnTo>
                  <a:lnTo>
                    <a:pt x="391" y="232"/>
                  </a:lnTo>
                  <a:lnTo>
                    <a:pt x="391" y="232"/>
                  </a:lnTo>
                  <a:lnTo>
                    <a:pt x="391" y="232"/>
                  </a:lnTo>
                  <a:lnTo>
                    <a:pt x="391" y="232"/>
                  </a:lnTo>
                  <a:lnTo>
                    <a:pt x="391" y="232"/>
                  </a:lnTo>
                  <a:lnTo>
                    <a:pt x="393" y="232"/>
                  </a:lnTo>
                  <a:lnTo>
                    <a:pt x="393" y="232"/>
                  </a:lnTo>
                  <a:lnTo>
                    <a:pt x="395" y="232"/>
                  </a:lnTo>
                  <a:lnTo>
                    <a:pt x="395" y="230"/>
                  </a:lnTo>
                  <a:lnTo>
                    <a:pt x="395" y="230"/>
                  </a:lnTo>
                  <a:lnTo>
                    <a:pt x="395" y="230"/>
                  </a:lnTo>
                  <a:lnTo>
                    <a:pt x="398" y="230"/>
                  </a:lnTo>
                  <a:lnTo>
                    <a:pt x="398" y="230"/>
                  </a:lnTo>
                  <a:lnTo>
                    <a:pt x="400" y="230"/>
                  </a:lnTo>
                  <a:lnTo>
                    <a:pt x="400" y="230"/>
                  </a:lnTo>
                  <a:lnTo>
                    <a:pt x="402" y="230"/>
                  </a:lnTo>
                  <a:lnTo>
                    <a:pt x="402" y="230"/>
                  </a:lnTo>
                  <a:lnTo>
                    <a:pt x="402" y="230"/>
                  </a:lnTo>
                  <a:lnTo>
                    <a:pt x="402" y="227"/>
                  </a:lnTo>
                  <a:lnTo>
                    <a:pt x="402" y="227"/>
                  </a:lnTo>
                  <a:lnTo>
                    <a:pt x="405" y="227"/>
                  </a:lnTo>
                  <a:lnTo>
                    <a:pt x="405" y="225"/>
                  </a:lnTo>
                  <a:lnTo>
                    <a:pt x="405" y="225"/>
                  </a:lnTo>
                  <a:lnTo>
                    <a:pt x="407" y="225"/>
                  </a:lnTo>
                  <a:lnTo>
                    <a:pt x="407" y="225"/>
                  </a:lnTo>
                  <a:lnTo>
                    <a:pt x="407" y="225"/>
                  </a:lnTo>
                  <a:lnTo>
                    <a:pt x="407" y="225"/>
                  </a:lnTo>
                  <a:lnTo>
                    <a:pt x="410" y="225"/>
                  </a:lnTo>
                  <a:lnTo>
                    <a:pt x="410" y="223"/>
                  </a:lnTo>
                  <a:lnTo>
                    <a:pt x="410" y="223"/>
                  </a:lnTo>
                  <a:lnTo>
                    <a:pt x="410" y="223"/>
                  </a:lnTo>
                  <a:lnTo>
                    <a:pt x="410" y="223"/>
                  </a:lnTo>
                  <a:lnTo>
                    <a:pt x="410" y="223"/>
                  </a:lnTo>
                  <a:lnTo>
                    <a:pt x="410" y="223"/>
                  </a:lnTo>
                  <a:lnTo>
                    <a:pt x="410" y="223"/>
                  </a:lnTo>
                  <a:lnTo>
                    <a:pt x="410" y="223"/>
                  </a:lnTo>
                  <a:lnTo>
                    <a:pt x="412" y="223"/>
                  </a:lnTo>
                  <a:lnTo>
                    <a:pt x="412" y="220"/>
                  </a:lnTo>
                  <a:lnTo>
                    <a:pt x="412" y="220"/>
                  </a:lnTo>
                  <a:lnTo>
                    <a:pt x="412" y="218"/>
                  </a:lnTo>
                  <a:lnTo>
                    <a:pt x="412" y="218"/>
                  </a:lnTo>
                  <a:lnTo>
                    <a:pt x="414" y="218"/>
                  </a:lnTo>
                  <a:lnTo>
                    <a:pt x="414" y="218"/>
                  </a:lnTo>
                  <a:lnTo>
                    <a:pt x="414" y="216"/>
                  </a:lnTo>
                  <a:lnTo>
                    <a:pt x="417" y="216"/>
                  </a:lnTo>
                  <a:lnTo>
                    <a:pt x="417" y="216"/>
                  </a:lnTo>
                  <a:lnTo>
                    <a:pt x="417" y="216"/>
                  </a:lnTo>
                  <a:lnTo>
                    <a:pt x="419" y="216"/>
                  </a:lnTo>
                  <a:lnTo>
                    <a:pt x="419" y="216"/>
                  </a:lnTo>
                  <a:lnTo>
                    <a:pt x="419" y="216"/>
                  </a:lnTo>
                  <a:lnTo>
                    <a:pt x="421" y="213"/>
                  </a:lnTo>
                  <a:lnTo>
                    <a:pt x="424" y="213"/>
                  </a:lnTo>
                  <a:lnTo>
                    <a:pt x="426" y="211"/>
                  </a:lnTo>
                  <a:lnTo>
                    <a:pt x="426" y="211"/>
                  </a:lnTo>
                  <a:lnTo>
                    <a:pt x="426" y="209"/>
                  </a:lnTo>
                  <a:lnTo>
                    <a:pt x="428" y="209"/>
                  </a:lnTo>
                  <a:lnTo>
                    <a:pt x="428" y="209"/>
                  </a:lnTo>
                  <a:lnTo>
                    <a:pt x="428" y="209"/>
                  </a:lnTo>
                  <a:lnTo>
                    <a:pt x="428" y="209"/>
                  </a:lnTo>
                  <a:lnTo>
                    <a:pt x="428" y="209"/>
                  </a:lnTo>
                  <a:lnTo>
                    <a:pt x="428" y="209"/>
                  </a:lnTo>
                  <a:lnTo>
                    <a:pt x="431" y="209"/>
                  </a:lnTo>
                  <a:lnTo>
                    <a:pt x="431" y="209"/>
                  </a:lnTo>
                  <a:lnTo>
                    <a:pt x="433" y="206"/>
                  </a:lnTo>
                  <a:lnTo>
                    <a:pt x="436" y="206"/>
                  </a:lnTo>
                  <a:lnTo>
                    <a:pt x="436" y="204"/>
                  </a:lnTo>
                  <a:lnTo>
                    <a:pt x="440" y="204"/>
                  </a:lnTo>
                  <a:lnTo>
                    <a:pt x="440" y="204"/>
                  </a:lnTo>
                  <a:lnTo>
                    <a:pt x="440" y="204"/>
                  </a:lnTo>
                  <a:lnTo>
                    <a:pt x="440" y="204"/>
                  </a:lnTo>
                  <a:lnTo>
                    <a:pt x="440" y="204"/>
                  </a:lnTo>
                  <a:lnTo>
                    <a:pt x="440" y="204"/>
                  </a:lnTo>
                  <a:lnTo>
                    <a:pt x="440" y="204"/>
                  </a:lnTo>
                  <a:lnTo>
                    <a:pt x="443" y="204"/>
                  </a:lnTo>
                  <a:lnTo>
                    <a:pt x="443" y="204"/>
                  </a:lnTo>
                  <a:lnTo>
                    <a:pt x="443" y="204"/>
                  </a:lnTo>
                  <a:lnTo>
                    <a:pt x="445" y="204"/>
                  </a:lnTo>
                  <a:lnTo>
                    <a:pt x="445" y="204"/>
                  </a:lnTo>
                  <a:lnTo>
                    <a:pt x="445" y="204"/>
                  </a:lnTo>
                  <a:lnTo>
                    <a:pt x="445" y="204"/>
                  </a:lnTo>
                  <a:lnTo>
                    <a:pt x="445" y="204"/>
                  </a:lnTo>
                  <a:lnTo>
                    <a:pt x="447" y="204"/>
                  </a:lnTo>
                  <a:lnTo>
                    <a:pt x="447" y="204"/>
                  </a:lnTo>
                  <a:lnTo>
                    <a:pt x="447" y="204"/>
                  </a:lnTo>
                  <a:lnTo>
                    <a:pt x="447" y="204"/>
                  </a:lnTo>
                  <a:lnTo>
                    <a:pt x="447" y="204"/>
                  </a:lnTo>
                  <a:lnTo>
                    <a:pt x="450" y="204"/>
                  </a:lnTo>
                  <a:lnTo>
                    <a:pt x="452" y="204"/>
                  </a:lnTo>
                  <a:lnTo>
                    <a:pt x="452" y="204"/>
                  </a:lnTo>
                  <a:lnTo>
                    <a:pt x="452" y="204"/>
                  </a:lnTo>
                  <a:lnTo>
                    <a:pt x="452" y="204"/>
                  </a:lnTo>
                  <a:lnTo>
                    <a:pt x="452" y="201"/>
                  </a:lnTo>
                  <a:lnTo>
                    <a:pt x="455" y="201"/>
                  </a:lnTo>
                  <a:lnTo>
                    <a:pt x="455" y="201"/>
                  </a:lnTo>
                  <a:lnTo>
                    <a:pt x="455" y="201"/>
                  </a:lnTo>
                  <a:lnTo>
                    <a:pt x="457" y="201"/>
                  </a:lnTo>
                  <a:lnTo>
                    <a:pt x="459" y="201"/>
                  </a:lnTo>
                  <a:lnTo>
                    <a:pt x="459" y="201"/>
                  </a:lnTo>
                  <a:lnTo>
                    <a:pt x="459" y="201"/>
                  </a:lnTo>
                  <a:lnTo>
                    <a:pt x="459" y="201"/>
                  </a:lnTo>
                  <a:lnTo>
                    <a:pt x="459" y="201"/>
                  </a:lnTo>
                  <a:lnTo>
                    <a:pt x="462" y="201"/>
                  </a:lnTo>
                  <a:lnTo>
                    <a:pt x="462" y="201"/>
                  </a:lnTo>
                  <a:lnTo>
                    <a:pt x="462" y="201"/>
                  </a:lnTo>
                  <a:lnTo>
                    <a:pt x="462" y="201"/>
                  </a:lnTo>
                  <a:lnTo>
                    <a:pt x="462" y="201"/>
                  </a:lnTo>
                  <a:lnTo>
                    <a:pt x="462" y="201"/>
                  </a:lnTo>
                  <a:lnTo>
                    <a:pt x="462" y="201"/>
                  </a:lnTo>
                  <a:lnTo>
                    <a:pt x="462" y="201"/>
                  </a:lnTo>
                  <a:lnTo>
                    <a:pt x="462" y="201"/>
                  </a:lnTo>
                  <a:lnTo>
                    <a:pt x="462" y="199"/>
                  </a:lnTo>
                  <a:lnTo>
                    <a:pt x="462" y="199"/>
                  </a:lnTo>
                  <a:lnTo>
                    <a:pt x="464" y="199"/>
                  </a:lnTo>
                  <a:lnTo>
                    <a:pt x="464" y="199"/>
                  </a:lnTo>
                  <a:lnTo>
                    <a:pt x="466" y="199"/>
                  </a:lnTo>
                  <a:lnTo>
                    <a:pt x="466" y="199"/>
                  </a:lnTo>
                  <a:lnTo>
                    <a:pt x="466" y="199"/>
                  </a:lnTo>
                  <a:lnTo>
                    <a:pt x="469" y="199"/>
                  </a:lnTo>
                  <a:lnTo>
                    <a:pt x="469" y="199"/>
                  </a:lnTo>
                  <a:lnTo>
                    <a:pt x="469" y="199"/>
                  </a:lnTo>
                  <a:lnTo>
                    <a:pt x="469" y="199"/>
                  </a:lnTo>
                  <a:lnTo>
                    <a:pt x="471" y="199"/>
                  </a:lnTo>
                  <a:lnTo>
                    <a:pt x="471" y="199"/>
                  </a:lnTo>
                  <a:lnTo>
                    <a:pt x="471" y="199"/>
                  </a:lnTo>
                  <a:lnTo>
                    <a:pt x="471" y="199"/>
                  </a:lnTo>
                  <a:lnTo>
                    <a:pt x="473" y="199"/>
                  </a:lnTo>
                  <a:lnTo>
                    <a:pt x="476" y="199"/>
                  </a:lnTo>
                  <a:lnTo>
                    <a:pt x="476" y="199"/>
                  </a:lnTo>
                  <a:lnTo>
                    <a:pt x="476" y="197"/>
                  </a:lnTo>
                  <a:lnTo>
                    <a:pt x="478" y="199"/>
                  </a:lnTo>
                  <a:lnTo>
                    <a:pt x="478" y="199"/>
                  </a:lnTo>
                  <a:lnTo>
                    <a:pt x="478" y="199"/>
                  </a:lnTo>
                  <a:lnTo>
                    <a:pt x="481" y="197"/>
                  </a:lnTo>
                  <a:lnTo>
                    <a:pt x="481" y="197"/>
                  </a:lnTo>
                  <a:lnTo>
                    <a:pt x="481" y="194"/>
                  </a:lnTo>
                  <a:lnTo>
                    <a:pt x="483" y="194"/>
                  </a:lnTo>
                  <a:lnTo>
                    <a:pt x="483" y="194"/>
                  </a:lnTo>
                  <a:lnTo>
                    <a:pt x="483" y="192"/>
                  </a:lnTo>
                  <a:lnTo>
                    <a:pt x="483" y="192"/>
                  </a:lnTo>
                  <a:lnTo>
                    <a:pt x="483" y="192"/>
                  </a:lnTo>
                  <a:lnTo>
                    <a:pt x="483" y="192"/>
                  </a:lnTo>
                  <a:lnTo>
                    <a:pt x="483" y="190"/>
                  </a:lnTo>
                  <a:lnTo>
                    <a:pt x="483" y="190"/>
                  </a:lnTo>
                  <a:lnTo>
                    <a:pt x="485" y="190"/>
                  </a:lnTo>
                  <a:lnTo>
                    <a:pt x="488" y="190"/>
                  </a:lnTo>
                  <a:lnTo>
                    <a:pt x="488" y="190"/>
                  </a:lnTo>
                  <a:lnTo>
                    <a:pt x="490" y="190"/>
                  </a:lnTo>
                  <a:lnTo>
                    <a:pt x="490" y="190"/>
                  </a:lnTo>
                  <a:lnTo>
                    <a:pt x="492" y="190"/>
                  </a:lnTo>
                  <a:lnTo>
                    <a:pt x="492" y="187"/>
                  </a:lnTo>
                  <a:lnTo>
                    <a:pt x="492" y="187"/>
                  </a:lnTo>
                  <a:lnTo>
                    <a:pt x="492" y="187"/>
                  </a:lnTo>
                  <a:lnTo>
                    <a:pt x="495" y="187"/>
                  </a:lnTo>
                  <a:lnTo>
                    <a:pt x="495" y="187"/>
                  </a:lnTo>
                  <a:lnTo>
                    <a:pt x="492" y="187"/>
                  </a:lnTo>
                  <a:lnTo>
                    <a:pt x="492" y="190"/>
                  </a:lnTo>
                  <a:lnTo>
                    <a:pt x="495" y="190"/>
                  </a:lnTo>
                  <a:lnTo>
                    <a:pt x="497" y="190"/>
                  </a:lnTo>
                  <a:lnTo>
                    <a:pt x="497" y="190"/>
                  </a:lnTo>
                  <a:lnTo>
                    <a:pt x="497" y="187"/>
                  </a:lnTo>
                  <a:lnTo>
                    <a:pt x="497" y="187"/>
                  </a:lnTo>
                  <a:lnTo>
                    <a:pt x="497" y="187"/>
                  </a:lnTo>
                  <a:lnTo>
                    <a:pt x="497" y="190"/>
                  </a:lnTo>
                  <a:lnTo>
                    <a:pt x="500" y="190"/>
                  </a:lnTo>
                  <a:lnTo>
                    <a:pt x="500" y="190"/>
                  </a:lnTo>
                  <a:lnTo>
                    <a:pt x="500" y="190"/>
                  </a:lnTo>
                  <a:lnTo>
                    <a:pt x="502" y="187"/>
                  </a:lnTo>
                  <a:lnTo>
                    <a:pt x="502" y="187"/>
                  </a:lnTo>
                  <a:lnTo>
                    <a:pt x="502" y="187"/>
                  </a:lnTo>
                  <a:lnTo>
                    <a:pt x="504" y="187"/>
                  </a:lnTo>
                  <a:lnTo>
                    <a:pt x="504" y="187"/>
                  </a:lnTo>
                  <a:lnTo>
                    <a:pt x="507" y="190"/>
                  </a:lnTo>
                  <a:lnTo>
                    <a:pt x="507" y="190"/>
                  </a:lnTo>
                  <a:lnTo>
                    <a:pt x="507" y="187"/>
                  </a:lnTo>
                  <a:lnTo>
                    <a:pt x="507" y="187"/>
                  </a:lnTo>
                  <a:lnTo>
                    <a:pt x="509" y="190"/>
                  </a:lnTo>
                  <a:lnTo>
                    <a:pt x="509" y="190"/>
                  </a:lnTo>
                  <a:lnTo>
                    <a:pt x="509" y="190"/>
                  </a:lnTo>
                  <a:lnTo>
                    <a:pt x="509" y="192"/>
                  </a:lnTo>
                  <a:lnTo>
                    <a:pt x="509" y="192"/>
                  </a:lnTo>
                  <a:lnTo>
                    <a:pt x="509" y="194"/>
                  </a:lnTo>
                  <a:lnTo>
                    <a:pt x="511" y="194"/>
                  </a:lnTo>
                  <a:lnTo>
                    <a:pt x="511" y="194"/>
                  </a:lnTo>
                  <a:lnTo>
                    <a:pt x="511" y="194"/>
                  </a:lnTo>
                  <a:lnTo>
                    <a:pt x="511" y="194"/>
                  </a:lnTo>
                  <a:lnTo>
                    <a:pt x="511" y="197"/>
                  </a:lnTo>
                  <a:lnTo>
                    <a:pt x="514" y="197"/>
                  </a:lnTo>
                  <a:lnTo>
                    <a:pt x="514" y="197"/>
                  </a:lnTo>
                  <a:lnTo>
                    <a:pt x="514" y="197"/>
                  </a:lnTo>
                  <a:lnTo>
                    <a:pt x="514" y="194"/>
                  </a:lnTo>
                  <a:lnTo>
                    <a:pt x="516" y="194"/>
                  </a:lnTo>
                  <a:lnTo>
                    <a:pt x="516" y="194"/>
                  </a:lnTo>
                  <a:lnTo>
                    <a:pt x="518" y="194"/>
                  </a:lnTo>
                  <a:lnTo>
                    <a:pt x="518" y="194"/>
                  </a:lnTo>
                  <a:lnTo>
                    <a:pt x="518" y="194"/>
                  </a:lnTo>
                  <a:lnTo>
                    <a:pt x="518" y="197"/>
                  </a:lnTo>
                  <a:lnTo>
                    <a:pt x="518" y="197"/>
                  </a:lnTo>
                  <a:lnTo>
                    <a:pt x="521" y="197"/>
                  </a:lnTo>
                  <a:lnTo>
                    <a:pt x="521" y="197"/>
                  </a:lnTo>
                  <a:lnTo>
                    <a:pt x="521" y="197"/>
                  </a:lnTo>
                  <a:lnTo>
                    <a:pt x="521" y="197"/>
                  </a:lnTo>
                  <a:lnTo>
                    <a:pt x="523" y="197"/>
                  </a:lnTo>
                  <a:lnTo>
                    <a:pt x="523" y="194"/>
                  </a:lnTo>
                  <a:lnTo>
                    <a:pt x="523" y="194"/>
                  </a:lnTo>
                  <a:lnTo>
                    <a:pt x="523" y="192"/>
                  </a:lnTo>
                  <a:lnTo>
                    <a:pt x="523" y="190"/>
                  </a:lnTo>
                  <a:lnTo>
                    <a:pt x="523" y="190"/>
                  </a:lnTo>
                  <a:lnTo>
                    <a:pt x="521" y="187"/>
                  </a:lnTo>
                  <a:lnTo>
                    <a:pt x="521" y="187"/>
                  </a:lnTo>
                  <a:lnTo>
                    <a:pt x="516" y="185"/>
                  </a:lnTo>
                  <a:lnTo>
                    <a:pt x="514" y="182"/>
                  </a:lnTo>
                  <a:lnTo>
                    <a:pt x="514" y="180"/>
                  </a:lnTo>
                  <a:lnTo>
                    <a:pt x="514" y="180"/>
                  </a:lnTo>
                  <a:lnTo>
                    <a:pt x="514" y="178"/>
                  </a:lnTo>
                  <a:lnTo>
                    <a:pt x="511" y="175"/>
                  </a:lnTo>
                  <a:lnTo>
                    <a:pt x="509" y="175"/>
                  </a:lnTo>
                  <a:lnTo>
                    <a:pt x="509" y="173"/>
                  </a:lnTo>
                  <a:lnTo>
                    <a:pt x="507" y="173"/>
                  </a:lnTo>
                  <a:lnTo>
                    <a:pt x="504" y="173"/>
                  </a:lnTo>
                  <a:lnTo>
                    <a:pt x="504" y="173"/>
                  </a:lnTo>
                  <a:lnTo>
                    <a:pt x="502" y="175"/>
                  </a:lnTo>
                  <a:lnTo>
                    <a:pt x="502" y="175"/>
                  </a:lnTo>
                  <a:lnTo>
                    <a:pt x="500" y="175"/>
                  </a:lnTo>
                  <a:lnTo>
                    <a:pt x="497" y="175"/>
                  </a:lnTo>
                  <a:lnTo>
                    <a:pt x="497" y="175"/>
                  </a:lnTo>
                  <a:lnTo>
                    <a:pt x="490" y="171"/>
                  </a:lnTo>
                  <a:lnTo>
                    <a:pt x="490" y="171"/>
                  </a:lnTo>
                  <a:lnTo>
                    <a:pt x="490" y="168"/>
                  </a:lnTo>
                  <a:lnTo>
                    <a:pt x="495" y="164"/>
                  </a:lnTo>
                  <a:lnTo>
                    <a:pt x="497" y="159"/>
                  </a:lnTo>
                  <a:lnTo>
                    <a:pt x="502" y="152"/>
                  </a:lnTo>
                  <a:lnTo>
                    <a:pt x="504" y="147"/>
                  </a:lnTo>
                  <a:lnTo>
                    <a:pt x="509" y="140"/>
                  </a:lnTo>
                  <a:lnTo>
                    <a:pt x="511" y="135"/>
                  </a:lnTo>
                  <a:lnTo>
                    <a:pt x="516" y="130"/>
                  </a:lnTo>
                  <a:lnTo>
                    <a:pt x="518" y="123"/>
                  </a:lnTo>
                  <a:lnTo>
                    <a:pt x="521" y="123"/>
                  </a:lnTo>
                  <a:lnTo>
                    <a:pt x="521" y="123"/>
                  </a:lnTo>
                  <a:lnTo>
                    <a:pt x="521" y="123"/>
                  </a:lnTo>
                  <a:lnTo>
                    <a:pt x="518" y="121"/>
                  </a:lnTo>
                  <a:lnTo>
                    <a:pt x="518" y="121"/>
                  </a:lnTo>
                  <a:lnTo>
                    <a:pt x="518" y="121"/>
                  </a:lnTo>
                  <a:lnTo>
                    <a:pt x="518" y="119"/>
                  </a:lnTo>
                  <a:lnTo>
                    <a:pt x="518" y="119"/>
                  </a:lnTo>
                  <a:lnTo>
                    <a:pt x="516" y="119"/>
                  </a:lnTo>
                  <a:lnTo>
                    <a:pt x="516" y="119"/>
                  </a:lnTo>
                  <a:lnTo>
                    <a:pt x="516" y="121"/>
                  </a:lnTo>
                  <a:lnTo>
                    <a:pt x="516" y="121"/>
                  </a:lnTo>
                  <a:lnTo>
                    <a:pt x="516" y="121"/>
                  </a:lnTo>
                  <a:lnTo>
                    <a:pt x="516" y="121"/>
                  </a:lnTo>
                  <a:lnTo>
                    <a:pt x="516" y="121"/>
                  </a:lnTo>
                  <a:lnTo>
                    <a:pt x="516" y="119"/>
                  </a:lnTo>
                  <a:lnTo>
                    <a:pt x="516" y="119"/>
                  </a:lnTo>
                  <a:lnTo>
                    <a:pt x="514" y="119"/>
                  </a:lnTo>
                  <a:lnTo>
                    <a:pt x="514" y="119"/>
                  </a:lnTo>
                  <a:lnTo>
                    <a:pt x="514" y="119"/>
                  </a:lnTo>
                  <a:lnTo>
                    <a:pt x="511" y="119"/>
                  </a:lnTo>
                  <a:lnTo>
                    <a:pt x="511" y="119"/>
                  </a:lnTo>
                  <a:lnTo>
                    <a:pt x="511" y="116"/>
                  </a:lnTo>
                  <a:lnTo>
                    <a:pt x="509" y="114"/>
                  </a:lnTo>
                  <a:lnTo>
                    <a:pt x="509" y="114"/>
                  </a:lnTo>
                  <a:lnTo>
                    <a:pt x="509" y="114"/>
                  </a:lnTo>
                  <a:lnTo>
                    <a:pt x="507" y="116"/>
                  </a:lnTo>
                  <a:lnTo>
                    <a:pt x="507" y="116"/>
                  </a:lnTo>
                  <a:lnTo>
                    <a:pt x="507" y="116"/>
                  </a:lnTo>
                  <a:lnTo>
                    <a:pt x="507" y="116"/>
                  </a:lnTo>
                  <a:lnTo>
                    <a:pt x="504" y="114"/>
                  </a:lnTo>
                  <a:lnTo>
                    <a:pt x="504" y="114"/>
                  </a:lnTo>
                  <a:lnTo>
                    <a:pt x="507" y="114"/>
                  </a:lnTo>
                  <a:lnTo>
                    <a:pt x="507" y="114"/>
                  </a:lnTo>
                  <a:lnTo>
                    <a:pt x="507" y="114"/>
                  </a:lnTo>
                  <a:lnTo>
                    <a:pt x="507" y="111"/>
                  </a:lnTo>
                  <a:lnTo>
                    <a:pt x="507" y="111"/>
                  </a:lnTo>
                  <a:lnTo>
                    <a:pt x="504" y="111"/>
                  </a:lnTo>
                  <a:lnTo>
                    <a:pt x="504" y="111"/>
                  </a:lnTo>
                  <a:lnTo>
                    <a:pt x="504" y="111"/>
                  </a:lnTo>
                  <a:lnTo>
                    <a:pt x="502" y="114"/>
                  </a:lnTo>
                  <a:lnTo>
                    <a:pt x="502" y="114"/>
                  </a:lnTo>
                  <a:lnTo>
                    <a:pt x="502" y="111"/>
                  </a:lnTo>
                  <a:lnTo>
                    <a:pt x="502" y="111"/>
                  </a:lnTo>
                  <a:lnTo>
                    <a:pt x="502" y="111"/>
                  </a:lnTo>
                  <a:lnTo>
                    <a:pt x="502" y="111"/>
                  </a:lnTo>
                  <a:lnTo>
                    <a:pt x="500" y="111"/>
                  </a:lnTo>
                  <a:lnTo>
                    <a:pt x="500" y="109"/>
                  </a:lnTo>
                  <a:lnTo>
                    <a:pt x="500" y="109"/>
                  </a:lnTo>
                  <a:lnTo>
                    <a:pt x="497" y="109"/>
                  </a:lnTo>
                  <a:lnTo>
                    <a:pt x="497" y="109"/>
                  </a:lnTo>
                  <a:lnTo>
                    <a:pt x="497" y="109"/>
                  </a:lnTo>
                  <a:lnTo>
                    <a:pt x="497" y="109"/>
                  </a:lnTo>
                  <a:lnTo>
                    <a:pt x="495" y="109"/>
                  </a:lnTo>
                  <a:lnTo>
                    <a:pt x="495" y="109"/>
                  </a:lnTo>
                  <a:lnTo>
                    <a:pt x="495" y="109"/>
                  </a:lnTo>
                  <a:lnTo>
                    <a:pt x="495" y="111"/>
                  </a:lnTo>
                  <a:lnTo>
                    <a:pt x="495" y="111"/>
                  </a:lnTo>
                  <a:lnTo>
                    <a:pt x="492" y="111"/>
                  </a:lnTo>
                  <a:lnTo>
                    <a:pt x="492" y="111"/>
                  </a:lnTo>
                  <a:lnTo>
                    <a:pt x="492" y="109"/>
                  </a:lnTo>
                  <a:lnTo>
                    <a:pt x="492" y="109"/>
                  </a:lnTo>
                  <a:lnTo>
                    <a:pt x="492" y="109"/>
                  </a:lnTo>
                  <a:lnTo>
                    <a:pt x="492" y="109"/>
                  </a:lnTo>
                  <a:lnTo>
                    <a:pt x="490" y="107"/>
                  </a:lnTo>
                  <a:lnTo>
                    <a:pt x="490" y="107"/>
                  </a:lnTo>
                  <a:lnTo>
                    <a:pt x="490" y="104"/>
                  </a:lnTo>
                  <a:lnTo>
                    <a:pt x="490" y="104"/>
                  </a:lnTo>
                  <a:lnTo>
                    <a:pt x="490" y="104"/>
                  </a:lnTo>
                  <a:lnTo>
                    <a:pt x="490" y="104"/>
                  </a:lnTo>
                  <a:lnTo>
                    <a:pt x="488" y="104"/>
                  </a:lnTo>
                  <a:lnTo>
                    <a:pt x="485" y="104"/>
                  </a:lnTo>
                  <a:lnTo>
                    <a:pt x="485" y="102"/>
                  </a:lnTo>
                  <a:lnTo>
                    <a:pt x="483" y="100"/>
                  </a:lnTo>
                  <a:lnTo>
                    <a:pt x="481" y="100"/>
                  </a:lnTo>
                  <a:lnTo>
                    <a:pt x="481" y="100"/>
                  </a:lnTo>
                  <a:lnTo>
                    <a:pt x="478" y="100"/>
                  </a:lnTo>
                  <a:lnTo>
                    <a:pt x="476" y="100"/>
                  </a:lnTo>
                  <a:lnTo>
                    <a:pt x="476" y="100"/>
                  </a:lnTo>
                  <a:lnTo>
                    <a:pt x="476" y="100"/>
                  </a:lnTo>
                  <a:lnTo>
                    <a:pt x="476" y="100"/>
                  </a:lnTo>
                  <a:lnTo>
                    <a:pt x="476" y="102"/>
                  </a:lnTo>
                  <a:lnTo>
                    <a:pt x="476" y="102"/>
                  </a:lnTo>
                  <a:lnTo>
                    <a:pt x="476" y="102"/>
                  </a:lnTo>
                  <a:lnTo>
                    <a:pt x="473" y="102"/>
                  </a:lnTo>
                  <a:lnTo>
                    <a:pt x="473" y="102"/>
                  </a:lnTo>
                  <a:lnTo>
                    <a:pt x="473" y="102"/>
                  </a:lnTo>
                  <a:lnTo>
                    <a:pt x="471" y="102"/>
                  </a:lnTo>
                  <a:lnTo>
                    <a:pt x="471" y="102"/>
                  </a:lnTo>
                  <a:lnTo>
                    <a:pt x="469" y="104"/>
                  </a:lnTo>
                  <a:lnTo>
                    <a:pt x="469" y="104"/>
                  </a:lnTo>
                  <a:lnTo>
                    <a:pt x="466" y="104"/>
                  </a:lnTo>
                  <a:lnTo>
                    <a:pt x="466" y="107"/>
                  </a:lnTo>
                  <a:lnTo>
                    <a:pt x="466" y="104"/>
                  </a:lnTo>
                  <a:lnTo>
                    <a:pt x="466" y="104"/>
                  </a:lnTo>
                  <a:lnTo>
                    <a:pt x="464" y="104"/>
                  </a:lnTo>
                  <a:lnTo>
                    <a:pt x="464" y="104"/>
                  </a:lnTo>
                  <a:lnTo>
                    <a:pt x="464" y="107"/>
                  </a:lnTo>
                  <a:lnTo>
                    <a:pt x="462" y="107"/>
                  </a:lnTo>
                  <a:lnTo>
                    <a:pt x="462" y="104"/>
                  </a:lnTo>
                  <a:lnTo>
                    <a:pt x="459" y="107"/>
                  </a:lnTo>
                  <a:lnTo>
                    <a:pt x="457" y="107"/>
                  </a:lnTo>
                  <a:lnTo>
                    <a:pt x="457" y="107"/>
                  </a:lnTo>
                  <a:lnTo>
                    <a:pt x="457" y="107"/>
                  </a:lnTo>
                  <a:lnTo>
                    <a:pt x="457" y="104"/>
                  </a:lnTo>
                  <a:lnTo>
                    <a:pt x="457" y="104"/>
                  </a:lnTo>
                  <a:lnTo>
                    <a:pt x="457" y="104"/>
                  </a:lnTo>
                  <a:lnTo>
                    <a:pt x="457" y="102"/>
                  </a:lnTo>
                  <a:lnTo>
                    <a:pt x="455" y="102"/>
                  </a:lnTo>
                  <a:lnTo>
                    <a:pt x="455" y="102"/>
                  </a:lnTo>
                  <a:lnTo>
                    <a:pt x="455" y="102"/>
                  </a:lnTo>
                  <a:lnTo>
                    <a:pt x="455" y="104"/>
                  </a:lnTo>
                  <a:lnTo>
                    <a:pt x="455" y="104"/>
                  </a:lnTo>
                  <a:lnTo>
                    <a:pt x="452" y="104"/>
                  </a:lnTo>
                  <a:lnTo>
                    <a:pt x="452" y="104"/>
                  </a:lnTo>
                  <a:lnTo>
                    <a:pt x="452" y="102"/>
                  </a:lnTo>
                  <a:lnTo>
                    <a:pt x="452" y="100"/>
                  </a:lnTo>
                  <a:lnTo>
                    <a:pt x="452" y="100"/>
                  </a:lnTo>
                  <a:lnTo>
                    <a:pt x="450" y="100"/>
                  </a:lnTo>
                  <a:lnTo>
                    <a:pt x="447" y="100"/>
                  </a:lnTo>
                  <a:lnTo>
                    <a:pt x="447" y="97"/>
                  </a:lnTo>
                  <a:lnTo>
                    <a:pt x="447" y="97"/>
                  </a:lnTo>
                  <a:lnTo>
                    <a:pt x="445" y="97"/>
                  </a:lnTo>
                  <a:lnTo>
                    <a:pt x="445" y="100"/>
                  </a:lnTo>
                  <a:lnTo>
                    <a:pt x="443" y="100"/>
                  </a:lnTo>
                  <a:lnTo>
                    <a:pt x="443" y="97"/>
                  </a:lnTo>
                  <a:lnTo>
                    <a:pt x="443" y="97"/>
                  </a:lnTo>
                  <a:lnTo>
                    <a:pt x="443" y="95"/>
                  </a:lnTo>
                  <a:lnTo>
                    <a:pt x="440" y="97"/>
                  </a:lnTo>
                  <a:lnTo>
                    <a:pt x="438" y="97"/>
                  </a:lnTo>
                  <a:lnTo>
                    <a:pt x="438" y="97"/>
                  </a:lnTo>
                  <a:lnTo>
                    <a:pt x="438" y="100"/>
                  </a:lnTo>
                  <a:lnTo>
                    <a:pt x="436" y="102"/>
                  </a:lnTo>
                  <a:lnTo>
                    <a:pt x="433" y="102"/>
                  </a:lnTo>
                  <a:lnTo>
                    <a:pt x="433" y="104"/>
                  </a:lnTo>
                  <a:lnTo>
                    <a:pt x="433" y="104"/>
                  </a:lnTo>
                  <a:lnTo>
                    <a:pt x="433" y="104"/>
                  </a:lnTo>
                  <a:lnTo>
                    <a:pt x="433" y="104"/>
                  </a:lnTo>
                  <a:lnTo>
                    <a:pt x="428" y="104"/>
                  </a:lnTo>
                  <a:lnTo>
                    <a:pt x="428" y="104"/>
                  </a:lnTo>
                  <a:lnTo>
                    <a:pt x="426" y="104"/>
                  </a:lnTo>
                  <a:lnTo>
                    <a:pt x="426" y="107"/>
                  </a:lnTo>
                  <a:lnTo>
                    <a:pt x="424" y="109"/>
                  </a:lnTo>
                  <a:lnTo>
                    <a:pt x="424" y="109"/>
                  </a:lnTo>
                  <a:lnTo>
                    <a:pt x="419" y="109"/>
                  </a:lnTo>
                  <a:lnTo>
                    <a:pt x="419" y="109"/>
                  </a:lnTo>
                  <a:lnTo>
                    <a:pt x="419" y="109"/>
                  </a:lnTo>
                  <a:lnTo>
                    <a:pt x="417" y="109"/>
                  </a:lnTo>
                  <a:lnTo>
                    <a:pt x="417" y="109"/>
                  </a:lnTo>
                  <a:lnTo>
                    <a:pt x="417" y="109"/>
                  </a:lnTo>
                  <a:lnTo>
                    <a:pt x="417" y="109"/>
                  </a:lnTo>
                  <a:lnTo>
                    <a:pt x="417" y="109"/>
                  </a:lnTo>
                  <a:lnTo>
                    <a:pt x="414" y="111"/>
                  </a:lnTo>
                  <a:lnTo>
                    <a:pt x="414" y="111"/>
                  </a:lnTo>
                  <a:lnTo>
                    <a:pt x="412" y="111"/>
                  </a:lnTo>
                  <a:lnTo>
                    <a:pt x="412" y="109"/>
                  </a:lnTo>
                  <a:lnTo>
                    <a:pt x="412" y="109"/>
                  </a:lnTo>
                  <a:lnTo>
                    <a:pt x="412" y="109"/>
                  </a:lnTo>
                  <a:lnTo>
                    <a:pt x="410" y="109"/>
                  </a:lnTo>
                  <a:lnTo>
                    <a:pt x="405" y="107"/>
                  </a:lnTo>
                  <a:lnTo>
                    <a:pt x="405" y="107"/>
                  </a:lnTo>
                  <a:lnTo>
                    <a:pt x="402" y="107"/>
                  </a:lnTo>
                  <a:lnTo>
                    <a:pt x="402" y="104"/>
                  </a:lnTo>
                  <a:lnTo>
                    <a:pt x="400" y="104"/>
                  </a:lnTo>
                  <a:lnTo>
                    <a:pt x="400" y="107"/>
                  </a:lnTo>
                  <a:lnTo>
                    <a:pt x="400" y="109"/>
                  </a:lnTo>
                  <a:lnTo>
                    <a:pt x="398" y="109"/>
                  </a:lnTo>
                  <a:lnTo>
                    <a:pt x="398" y="109"/>
                  </a:lnTo>
                  <a:lnTo>
                    <a:pt x="398" y="109"/>
                  </a:lnTo>
                  <a:lnTo>
                    <a:pt x="398" y="109"/>
                  </a:lnTo>
                  <a:lnTo>
                    <a:pt x="398" y="107"/>
                  </a:lnTo>
                  <a:lnTo>
                    <a:pt x="398" y="107"/>
                  </a:lnTo>
                  <a:lnTo>
                    <a:pt x="398" y="107"/>
                  </a:lnTo>
                  <a:lnTo>
                    <a:pt x="395" y="107"/>
                  </a:lnTo>
                  <a:lnTo>
                    <a:pt x="395" y="107"/>
                  </a:lnTo>
                  <a:lnTo>
                    <a:pt x="395" y="107"/>
                  </a:lnTo>
                  <a:lnTo>
                    <a:pt x="395" y="109"/>
                  </a:lnTo>
                  <a:lnTo>
                    <a:pt x="395" y="107"/>
                  </a:lnTo>
                  <a:lnTo>
                    <a:pt x="393" y="107"/>
                  </a:lnTo>
                  <a:lnTo>
                    <a:pt x="393" y="107"/>
                  </a:lnTo>
                  <a:lnTo>
                    <a:pt x="391" y="109"/>
                  </a:lnTo>
                  <a:lnTo>
                    <a:pt x="391" y="109"/>
                  </a:lnTo>
                  <a:lnTo>
                    <a:pt x="391" y="109"/>
                  </a:lnTo>
                  <a:lnTo>
                    <a:pt x="388" y="109"/>
                  </a:lnTo>
                  <a:lnTo>
                    <a:pt x="388" y="109"/>
                  </a:lnTo>
                  <a:lnTo>
                    <a:pt x="388" y="109"/>
                  </a:lnTo>
                  <a:lnTo>
                    <a:pt x="386" y="109"/>
                  </a:lnTo>
                  <a:lnTo>
                    <a:pt x="386" y="107"/>
                  </a:lnTo>
                  <a:lnTo>
                    <a:pt x="386" y="107"/>
                  </a:lnTo>
                  <a:lnTo>
                    <a:pt x="386" y="104"/>
                  </a:lnTo>
                  <a:lnTo>
                    <a:pt x="381" y="104"/>
                  </a:lnTo>
                  <a:lnTo>
                    <a:pt x="381" y="104"/>
                  </a:lnTo>
                  <a:lnTo>
                    <a:pt x="381" y="104"/>
                  </a:lnTo>
                  <a:lnTo>
                    <a:pt x="381" y="107"/>
                  </a:lnTo>
                  <a:lnTo>
                    <a:pt x="381" y="104"/>
                  </a:lnTo>
                  <a:lnTo>
                    <a:pt x="381" y="104"/>
                  </a:lnTo>
                  <a:lnTo>
                    <a:pt x="379" y="104"/>
                  </a:lnTo>
                  <a:lnTo>
                    <a:pt x="376" y="104"/>
                  </a:lnTo>
                  <a:lnTo>
                    <a:pt x="376" y="102"/>
                  </a:lnTo>
                  <a:lnTo>
                    <a:pt x="376" y="102"/>
                  </a:lnTo>
                  <a:lnTo>
                    <a:pt x="376" y="102"/>
                  </a:lnTo>
                  <a:lnTo>
                    <a:pt x="376" y="102"/>
                  </a:lnTo>
                  <a:lnTo>
                    <a:pt x="376" y="100"/>
                  </a:lnTo>
                  <a:lnTo>
                    <a:pt x="376" y="100"/>
                  </a:lnTo>
                  <a:lnTo>
                    <a:pt x="376" y="100"/>
                  </a:lnTo>
                  <a:lnTo>
                    <a:pt x="376" y="100"/>
                  </a:lnTo>
                  <a:lnTo>
                    <a:pt x="376" y="100"/>
                  </a:lnTo>
                  <a:lnTo>
                    <a:pt x="376" y="100"/>
                  </a:lnTo>
                  <a:lnTo>
                    <a:pt x="376" y="97"/>
                  </a:lnTo>
                  <a:lnTo>
                    <a:pt x="379" y="97"/>
                  </a:lnTo>
                  <a:lnTo>
                    <a:pt x="379" y="95"/>
                  </a:lnTo>
                  <a:lnTo>
                    <a:pt x="379" y="93"/>
                  </a:lnTo>
                  <a:lnTo>
                    <a:pt x="379" y="93"/>
                  </a:lnTo>
                  <a:lnTo>
                    <a:pt x="379" y="93"/>
                  </a:lnTo>
                  <a:lnTo>
                    <a:pt x="379" y="90"/>
                  </a:lnTo>
                  <a:lnTo>
                    <a:pt x="379" y="90"/>
                  </a:lnTo>
                  <a:lnTo>
                    <a:pt x="376" y="88"/>
                  </a:lnTo>
                  <a:lnTo>
                    <a:pt x="376" y="88"/>
                  </a:lnTo>
                  <a:lnTo>
                    <a:pt x="376" y="88"/>
                  </a:lnTo>
                  <a:lnTo>
                    <a:pt x="376" y="88"/>
                  </a:lnTo>
                  <a:lnTo>
                    <a:pt x="376" y="85"/>
                  </a:lnTo>
                  <a:lnTo>
                    <a:pt x="376" y="85"/>
                  </a:lnTo>
                  <a:lnTo>
                    <a:pt x="376" y="85"/>
                  </a:lnTo>
                  <a:lnTo>
                    <a:pt x="376" y="83"/>
                  </a:lnTo>
                  <a:lnTo>
                    <a:pt x="376" y="83"/>
                  </a:lnTo>
                  <a:lnTo>
                    <a:pt x="376" y="81"/>
                  </a:lnTo>
                  <a:lnTo>
                    <a:pt x="376" y="81"/>
                  </a:lnTo>
                  <a:lnTo>
                    <a:pt x="376" y="81"/>
                  </a:lnTo>
                  <a:lnTo>
                    <a:pt x="374" y="81"/>
                  </a:lnTo>
                  <a:lnTo>
                    <a:pt x="374" y="81"/>
                  </a:lnTo>
                  <a:lnTo>
                    <a:pt x="374" y="78"/>
                  </a:lnTo>
                  <a:lnTo>
                    <a:pt x="374" y="78"/>
                  </a:lnTo>
                  <a:lnTo>
                    <a:pt x="372" y="78"/>
                  </a:lnTo>
                  <a:lnTo>
                    <a:pt x="372" y="81"/>
                  </a:lnTo>
                  <a:lnTo>
                    <a:pt x="372" y="78"/>
                  </a:lnTo>
                  <a:lnTo>
                    <a:pt x="369" y="78"/>
                  </a:lnTo>
                  <a:lnTo>
                    <a:pt x="369" y="81"/>
                  </a:lnTo>
                  <a:lnTo>
                    <a:pt x="369" y="81"/>
                  </a:lnTo>
                  <a:lnTo>
                    <a:pt x="369" y="81"/>
                  </a:lnTo>
                  <a:lnTo>
                    <a:pt x="367" y="78"/>
                  </a:lnTo>
                  <a:lnTo>
                    <a:pt x="367" y="78"/>
                  </a:lnTo>
                  <a:lnTo>
                    <a:pt x="367" y="78"/>
                  </a:lnTo>
                  <a:lnTo>
                    <a:pt x="367" y="78"/>
                  </a:lnTo>
                  <a:lnTo>
                    <a:pt x="365" y="78"/>
                  </a:lnTo>
                  <a:lnTo>
                    <a:pt x="365" y="78"/>
                  </a:lnTo>
                  <a:lnTo>
                    <a:pt x="365" y="78"/>
                  </a:lnTo>
                  <a:lnTo>
                    <a:pt x="365" y="78"/>
                  </a:lnTo>
                  <a:lnTo>
                    <a:pt x="365" y="78"/>
                  </a:lnTo>
                  <a:lnTo>
                    <a:pt x="365" y="78"/>
                  </a:lnTo>
                  <a:lnTo>
                    <a:pt x="362" y="76"/>
                  </a:lnTo>
                  <a:lnTo>
                    <a:pt x="360" y="76"/>
                  </a:lnTo>
                  <a:lnTo>
                    <a:pt x="360" y="74"/>
                  </a:lnTo>
                  <a:lnTo>
                    <a:pt x="360" y="71"/>
                  </a:lnTo>
                  <a:lnTo>
                    <a:pt x="362" y="71"/>
                  </a:lnTo>
                  <a:lnTo>
                    <a:pt x="362" y="71"/>
                  </a:lnTo>
                  <a:lnTo>
                    <a:pt x="362" y="69"/>
                  </a:lnTo>
                  <a:lnTo>
                    <a:pt x="362" y="67"/>
                  </a:lnTo>
                  <a:lnTo>
                    <a:pt x="362" y="67"/>
                  </a:lnTo>
                  <a:lnTo>
                    <a:pt x="362" y="67"/>
                  </a:lnTo>
                  <a:lnTo>
                    <a:pt x="362" y="67"/>
                  </a:lnTo>
                  <a:lnTo>
                    <a:pt x="362" y="67"/>
                  </a:lnTo>
                  <a:lnTo>
                    <a:pt x="360" y="64"/>
                  </a:lnTo>
                  <a:lnTo>
                    <a:pt x="360" y="64"/>
                  </a:lnTo>
                  <a:lnTo>
                    <a:pt x="357" y="64"/>
                  </a:lnTo>
                  <a:lnTo>
                    <a:pt x="357" y="62"/>
                  </a:lnTo>
                  <a:lnTo>
                    <a:pt x="360" y="62"/>
                  </a:lnTo>
                  <a:lnTo>
                    <a:pt x="360" y="62"/>
                  </a:lnTo>
                  <a:lnTo>
                    <a:pt x="357" y="62"/>
                  </a:lnTo>
                  <a:lnTo>
                    <a:pt x="357" y="62"/>
                  </a:lnTo>
                  <a:lnTo>
                    <a:pt x="357" y="59"/>
                  </a:lnTo>
                  <a:lnTo>
                    <a:pt x="357" y="59"/>
                  </a:lnTo>
                  <a:lnTo>
                    <a:pt x="357" y="59"/>
                  </a:lnTo>
                  <a:lnTo>
                    <a:pt x="357" y="59"/>
                  </a:lnTo>
                  <a:lnTo>
                    <a:pt x="357" y="59"/>
                  </a:lnTo>
                  <a:lnTo>
                    <a:pt x="357" y="59"/>
                  </a:lnTo>
                  <a:lnTo>
                    <a:pt x="357" y="59"/>
                  </a:lnTo>
                  <a:lnTo>
                    <a:pt x="357" y="59"/>
                  </a:lnTo>
                  <a:lnTo>
                    <a:pt x="355" y="57"/>
                  </a:lnTo>
                  <a:lnTo>
                    <a:pt x="355" y="57"/>
                  </a:lnTo>
                  <a:lnTo>
                    <a:pt x="355" y="57"/>
                  </a:lnTo>
                  <a:lnTo>
                    <a:pt x="355" y="57"/>
                  </a:lnTo>
                  <a:lnTo>
                    <a:pt x="355" y="57"/>
                  </a:lnTo>
                  <a:lnTo>
                    <a:pt x="355" y="55"/>
                  </a:lnTo>
                  <a:lnTo>
                    <a:pt x="353" y="55"/>
                  </a:lnTo>
                  <a:lnTo>
                    <a:pt x="353" y="55"/>
                  </a:lnTo>
                  <a:lnTo>
                    <a:pt x="353" y="55"/>
                  </a:lnTo>
                  <a:lnTo>
                    <a:pt x="350" y="55"/>
                  </a:lnTo>
                  <a:lnTo>
                    <a:pt x="350" y="55"/>
                  </a:lnTo>
                  <a:lnTo>
                    <a:pt x="350" y="52"/>
                  </a:lnTo>
                  <a:lnTo>
                    <a:pt x="350" y="52"/>
                  </a:lnTo>
                  <a:lnTo>
                    <a:pt x="348" y="55"/>
                  </a:lnTo>
                  <a:lnTo>
                    <a:pt x="348" y="55"/>
                  </a:lnTo>
                  <a:lnTo>
                    <a:pt x="348" y="55"/>
                  </a:lnTo>
                  <a:lnTo>
                    <a:pt x="346" y="55"/>
                  </a:lnTo>
                  <a:lnTo>
                    <a:pt x="346" y="55"/>
                  </a:lnTo>
                  <a:lnTo>
                    <a:pt x="346" y="55"/>
                  </a:lnTo>
                  <a:lnTo>
                    <a:pt x="343" y="52"/>
                  </a:lnTo>
                  <a:lnTo>
                    <a:pt x="343" y="52"/>
                  </a:lnTo>
                  <a:lnTo>
                    <a:pt x="343" y="50"/>
                  </a:lnTo>
                  <a:lnTo>
                    <a:pt x="343" y="50"/>
                  </a:lnTo>
                  <a:lnTo>
                    <a:pt x="341" y="50"/>
                  </a:lnTo>
                  <a:lnTo>
                    <a:pt x="341" y="50"/>
                  </a:lnTo>
                  <a:lnTo>
                    <a:pt x="338" y="50"/>
                  </a:lnTo>
                  <a:lnTo>
                    <a:pt x="338" y="50"/>
                  </a:lnTo>
                  <a:lnTo>
                    <a:pt x="341" y="48"/>
                  </a:lnTo>
                  <a:lnTo>
                    <a:pt x="341" y="48"/>
                  </a:lnTo>
                  <a:lnTo>
                    <a:pt x="338" y="48"/>
                  </a:lnTo>
                  <a:lnTo>
                    <a:pt x="338" y="48"/>
                  </a:lnTo>
                  <a:lnTo>
                    <a:pt x="338" y="48"/>
                  </a:lnTo>
                  <a:lnTo>
                    <a:pt x="338" y="48"/>
                  </a:lnTo>
                  <a:lnTo>
                    <a:pt x="338" y="48"/>
                  </a:lnTo>
                  <a:lnTo>
                    <a:pt x="338" y="48"/>
                  </a:lnTo>
                  <a:lnTo>
                    <a:pt x="338" y="48"/>
                  </a:lnTo>
                  <a:lnTo>
                    <a:pt x="338" y="48"/>
                  </a:lnTo>
                  <a:lnTo>
                    <a:pt x="336" y="48"/>
                  </a:lnTo>
                  <a:lnTo>
                    <a:pt x="336" y="48"/>
                  </a:lnTo>
                  <a:lnTo>
                    <a:pt x="336" y="45"/>
                  </a:lnTo>
                  <a:lnTo>
                    <a:pt x="336" y="43"/>
                  </a:lnTo>
                  <a:lnTo>
                    <a:pt x="334" y="45"/>
                  </a:lnTo>
                  <a:lnTo>
                    <a:pt x="334" y="45"/>
                  </a:lnTo>
                  <a:lnTo>
                    <a:pt x="331" y="45"/>
                  </a:lnTo>
                  <a:lnTo>
                    <a:pt x="327" y="43"/>
                  </a:lnTo>
                  <a:lnTo>
                    <a:pt x="327" y="43"/>
                  </a:lnTo>
                  <a:lnTo>
                    <a:pt x="327" y="43"/>
                  </a:lnTo>
                  <a:lnTo>
                    <a:pt x="324" y="41"/>
                  </a:lnTo>
                  <a:lnTo>
                    <a:pt x="324" y="38"/>
                  </a:lnTo>
                  <a:lnTo>
                    <a:pt x="324" y="38"/>
                  </a:lnTo>
                  <a:lnTo>
                    <a:pt x="322" y="38"/>
                  </a:lnTo>
                  <a:lnTo>
                    <a:pt x="324" y="38"/>
                  </a:lnTo>
                  <a:lnTo>
                    <a:pt x="324" y="38"/>
                  </a:lnTo>
                  <a:lnTo>
                    <a:pt x="324" y="38"/>
                  </a:lnTo>
                  <a:lnTo>
                    <a:pt x="324" y="38"/>
                  </a:lnTo>
                  <a:lnTo>
                    <a:pt x="327" y="36"/>
                  </a:lnTo>
                  <a:lnTo>
                    <a:pt x="324" y="36"/>
                  </a:lnTo>
                  <a:lnTo>
                    <a:pt x="324" y="36"/>
                  </a:lnTo>
                  <a:lnTo>
                    <a:pt x="324" y="36"/>
                  </a:lnTo>
                  <a:lnTo>
                    <a:pt x="324" y="33"/>
                  </a:lnTo>
                  <a:lnTo>
                    <a:pt x="324" y="33"/>
                  </a:lnTo>
                  <a:lnTo>
                    <a:pt x="324" y="33"/>
                  </a:lnTo>
                  <a:lnTo>
                    <a:pt x="324" y="33"/>
                  </a:lnTo>
                  <a:lnTo>
                    <a:pt x="322" y="33"/>
                  </a:lnTo>
                  <a:lnTo>
                    <a:pt x="322" y="33"/>
                  </a:lnTo>
                  <a:lnTo>
                    <a:pt x="322" y="31"/>
                  </a:lnTo>
                  <a:lnTo>
                    <a:pt x="322" y="31"/>
                  </a:lnTo>
                  <a:lnTo>
                    <a:pt x="322" y="31"/>
                  </a:lnTo>
                  <a:lnTo>
                    <a:pt x="322" y="31"/>
                  </a:lnTo>
                  <a:lnTo>
                    <a:pt x="322" y="29"/>
                  </a:lnTo>
                  <a:lnTo>
                    <a:pt x="320" y="24"/>
                  </a:lnTo>
                  <a:lnTo>
                    <a:pt x="320" y="24"/>
                  </a:lnTo>
                  <a:lnTo>
                    <a:pt x="320" y="24"/>
                  </a:lnTo>
                  <a:lnTo>
                    <a:pt x="320" y="24"/>
                  </a:lnTo>
                  <a:lnTo>
                    <a:pt x="320" y="24"/>
                  </a:lnTo>
                  <a:lnTo>
                    <a:pt x="320" y="24"/>
                  </a:lnTo>
                  <a:lnTo>
                    <a:pt x="320" y="24"/>
                  </a:lnTo>
                  <a:lnTo>
                    <a:pt x="317" y="22"/>
                  </a:lnTo>
                  <a:lnTo>
                    <a:pt x="317" y="22"/>
                  </a:lnTo>
                  <a:lnTo>
                    <a:pt x="317" y="22"/>
                  </a:lnTo>
                  <a:lnTo>
                    <a:pt x="315" y="19"/>
                  </a:lnTo>
                  <a:lnTo>
                    <a:pt x="312" y="19"/>
                  </a:lnTo>
                  <a:lnTo>
                    <a:pt x="310" y="17"/>
                  </a:lnTo>
                  <a:lnTo>
                    <a:pt x="310" y="14"/>
                  </a:lnTo>
                  <a:lnTo>
                    <a:pt x="310" y="14"/>
                  </a:lnTo>
                  <a:lnTo>
                    <a:pt x="308" y="14"/>
                  </a:lnTo>
                  <a:lnTo>
                    <a:pt x="308" y="14"/>
                  </a:lnTo>
                  <a:lnTo>
                    <a:pt x="308" y="14"/>
                  </a:lnTo>
                  <a:lnTo>
                    <a:pt x="308" y="14"/>
                  </a:lnTo>
                  <a:lnTo>
                    <a:pt x="308" y="14"/>
                  </a:lnTo>
                  <a:lnTo>
                    <a:pt x="308" y="14"/>
                  </a:lnTo>
                  <a:lnTo>
                    <a:pt x="308" y="14"/>
                  </a:lnTo>
                  <a:lnTo>
                    <a:pt x="308" y="14"/>
                  </a:lnTo>
                  <a:lnTo>
                    <a:pt x="305" y="14"/>
                  </a:lnTo>
                  <a:lnTo>
                    <a:pt x="305" y="14"/>
                  </a:lnTo>
                  <a:lnTo>
                    <a:pt x="305" y="14"/>
                  </a:lnTo>
                  <a:lnTo>
                    <a:pt x="305" y="14"/>
                  </a:lnTo>
                  <a:lnTo>
                    <a:pt x="303" y="14"/>
                  </a:lnTo>
                  <a:lnTo>
                    <a:pt x="303" y="12"/>
                  </a:lnTo>
                  <a:lnTo>
                    <a:pt x="303" y="12"/>
                  </a:lnTo>
                  <a:lnTo>
                    <a:pt x="303" y="12"/>
                  </a:lnTo>
                  <a:lnTo>
                    <a:pt x="303" y="12"/>
                  </a:lnTo>
                  <a:lnTo>
                    <a:pt x="303" y="7"/>
                  </a:lnTo>
                  <a:lnTo>
                    <a:pt x="303" y="7"/>
                  </a:lnTo>
                  <a:lnTo>
                    <a:pt x="301" y="7"/>
                  </a:lnTo>
                  <a:lnTo>
                    <a:pt x="301" y="7"/>
                  </a:lnTo>
                  <a:lnTo>
                    <a:pt x="298" y="7"/>
                  </a:lnTo>
                  <a:lnTo>
                    <a:pt x="298" y="10"/>
                  </a:lnTo>
                  <a:lnTo>
                    <a:pt x="298" y="10"/>
                  </a:lnTo>
                  <a:lnTo>
                    <a:pt x="298" y="10"/>
                  </a:lnTo>
                  <a:lnTo>
                    <a:pt x="296" y="7"/>
                  </a:lnTo>
                  <a:lnTo>
                    <a:pt x="296" y="7"/>
                  </a:lnTo>
                  <a:lnTo>
                    <a:pt x="293" y="7"/>
                  </a:lnTo>
                  <a:lnTo>
                    <a:pt x="293" y="5"/>
                  </a:lnTo>
                  <a:lnTo>
                    <a:pt x="291" y="5"/>
                  </a:lnTo>
                  <a:lnTo>
                    <a:pt x="291" y="5"/>
                  </a:lnTo>
                  <a:lnTo>
                    <a:pt x="291" y="5"/>
                  </a:lnTo>
                  <a:lnTo>
                    <a:pt x="291" y="5"/>
                  </a:lnTo>
                  <a:lnTo>
                    <a:pt x="291" y="5"/>
                  </a:lnTo>
                  <a:lnTo>
                    <a:pt x="289" y="3"/>
                  </a:lnTo>
                  <a:lnTo>
                    <a:pt x="286" y="0"/>
                  </a:lnTo>
                  <a:lnTo>
                    <a:pt x="286" y="0"/>
                  </a:lnTo>
                  <a:lnTo>
                    <a:pt x="284" y="0"/>
                  </a:lnTo>
                  <a:lnTo>
                    <a:pt x="284" y="0"/>
                  </a:lnTo>
                  <a:lnTo>
                    <a:pt x="282" y="0"/>
                  </a:lnTo>
                  <a:lnTo>
                    <a:pt x="282" y="0"/>
                  </a:lnTo>
                  <a:lnTo>
                    <a:pt x="282" y="3"/>
                  </a:lnTo>
                  <a:lnTo>
                    <a:pt x="282" y="3"/>
                  </a:lnTo>
                  <a:lnTo>
                    <a:pt x="282" y="3"/>
                  </a:lnTo>
                  <a:lnTo>
                    <a:pt x="282" y="3"/>
                  </a:lnTo>
                  <a:lnTo>
                    <a:pt x="279" y="3"/>
                  </a:lnTo>
                  <a:lnTo>
                    <a:pt x="279" y="5"/>
                  </a:lnTo>
                  <a:lnTo>
                    <a:pt x="279" y="5"/>
                  </a:lnTo>
                  <a:lnTo>
                    <a:pt x="277" y="5"/>
                  </a:lnTo>
                  <a:lnTo>
                    <a:pt x="277" y="5"/>
                  </a:lnTo>
                  <a:lnTo>
                    <a:pt x="277" y="5"/>
                  </a:lnTo>
                  <a:lnTo>
                    <a:pt x="275" y="5"/>
                  </a:lnTo>
                  <a:lnTo>
                    <a:pt x="275" y="5"/>
                  </a:lnTo>
                  <a:lnTo>
                    <a:pt x="272" y="7"/>
                  </a:lnTo>
                  <a:lnTo>
                    <a:pt x="272" y="5"/>
                  </a:lnTo>
                  <a:lnTo>
                    <a:pt x="270" y="5"/>
                  </a:lnTo>
                  <a:lnTo>
                    <a:pt x="267" y="5"/>
                  </a:lnTo>
                  <a:lnTo>
                    <a:pt x="267" y="5"/>
                  </a:lnTo>
                  <a:lnTo>
                    <a:pt x="267" y="5"/>
                  </a:lnTo>
                  <a:lnTo>
                    <a:pt x="265" y="5"/>
                  </a:lnTo>
                  <a:lnTo>
                    <a:pt x="265" y="3"/>
                  </a:lnTo>
                  <a:lnTo>
                    <a:pt x="265" y="3"/>
                  </a:lnTo>
                  <a:lnTo>
                    <a:pt x="263" y="3"/>
                  </a:lnTo>
                  <a:lnTo>
                    <a:pt x="263" y="5"/>
                  </a:lnTo>
                  <a:lnTo>
                    <a:pt x="263" y="5"/>
                  </a:lnTo>
                  <a:lnTo>
                    <a:pt x="265" y="7"/>
                  </a:lnTo>
                  <a:lnTo>
                    <a:pt x="265" y="7"/>
                  </a:lnTo>
                  <a:lnTo>
                    <a:pt x="265" y="7"/>
                  </a:lnTo>
                  <a:lnTo>
                    <a:pt x="265" y="7"/>
                  </a:lnTo>
                  <a:lnTo>
                    <a:pt x="265" y="7"/>
                  </a:lnTo>
                  <a:lnTo>
                    <a:pt x="267" y="7"/>
                  </a:lnTo>
                  <a:lnTo>
                    <a:pt x="267" y="7"/>
                  </a:lnTo>
                  <a:lnTo>
                    <a:pt x="267" y="10"/>
                  </a:lnTo>
                  <a:lnTo>
                    <a:pt x="270" y="10"/>
                  </a:lnTo>
                  <a:lnTo>
                    <a:pt x="270" y="10"/>
                  </a:lnTo>
                  <a:lnTo>
                    <a:pt x="270" y="10"/>
                  </a:lnTo>
                  <a:lnTo>
                    <a:pt x="272" y="14"/>
                  </a:lnTo>
                  <a:lnTo>
                    <a:pt x="272" y="17"/>
                  </a:lnTo>
                  <a:lnTo>
                    <a:pt x="275" y="19"/>
                  </a:lnTo>
                  <a:lnTo>
                    <a:pt x="275" y="19"/>
                  </a:lnTo>
                  <a:lnTo>
                    <a:pt x="275" y="19"/>
                  </a:lnTo>
                  <a:lnTo>
                    <a:pt x="277" y="19"/>
                  </a:lnTo>
                  <a:lnTo>
                    <a:pt x="277" y="19"/>
                  </a:lnTo>
                  <a:lnTo>
                    <a:pt x="277" y="19"/>
                  </a:lnTo>
                  <a:lnTo>
                    <a:pt x="277" y="22"/>
                  </a:lnTo>
                  <a:lnTo>
                    <a:pt x="279" y="22"/>
                  </a:lnTo>
                  <a:lnTo>
                    <a:pt x="279" y="22"/>
                  </a:lnTo>
                  <a:lnTo>
                    <a:pt x="279" y="22"/>
                  </a:lnTo>
                  <a:lnTo>
                    <a:pt x="279" y="24"/>
                  </a:lnTo>
                  <a:lnTo>
                    <a:pt x="279" y="24"/>
                  </a:lnTo>
                  <a:lnTo>
                    <a:pt x="279" y="22"/>
                  </a:lnTo>
                  <a:lnTo>
                    <a:pt x="279" y="22"/>
                  </a:lnTo>
                  <a:lnTo>
                    <a:pt x="282" y="24"/>
                  </a:lnTo>
                  <a:lnTo>
                    <a:pt x="282" y="24"/>
                  </a:lnTo>
                  <a:lnTo>
                    <a:pt x="282" y="26"/>
                  </a:lnTo>
                  <a:lnTo>
                    <a:pt x="282" y="26"/>
                  </a:lnTo>
                  <a:lnTo>
                    <a:pt x="282" y="26"/>
                  </a:lnTo>
                  <a:lnTo>
                    <a:pt x="282" y="26"/>
                  </a:lnTo>
                  <a:lnTo>
                    <a:pt x="282" y="29"/>
                  </a:lnTo>
                  <a:lnTo>
                    <a:pt x="282" y="29"/>
                  </a:lnTo>
                  <a:lnTo>
                    <a:pt x="279" y="29"/>
                  </a:lnTo>
                  <a:lnTo>
                    <a:pt x="279" y="29"/>
                  </a:lnTo>
                  <a:lnTo>
                    <a:pt x="279" y="29"/>
                  </a:lnTo>
                  <a:lnTo>
                    <a:pt x="279" y="29"/>
                  </a:lnTo>
                  <a:lnTo>
                    <a:pt x="279" y="31"/>
                  </a:lnTo>
                  <a:lnTo>
                    <a:pt x="279" y="31"/>
                  </a:lnTo>
                  <a:lnTo>
                    <a:pt x="279" y="31"/>
                  </a:lnTo>
                  <a:lnTo>
                    <a:pt x="279" y="33"/>
                  </a:lnTo>
                  <a:lnTo>
                    <a:pt x="279" y="33"/>
                  </a:lnTo>
                  <a:lnTo>
                    <a:pt x="282" y="41"/>
                  </a:lnTo>
                  <a:lnTo>
                    <a:pt x="282" y="41"/>
                  </a:lnTo>
                  <a:lnTo>
                    <a:pt x="282" y="41"/>
                  </a:lnTo>
                  <a:lnTo>
                    <a:pt x="282" y="41"/>
                  </a:lnTo>
                  <a:lnTo>
                    <a:pt x="282" y="43"/>
                  </a:lnTo>
                  <a:lnTo>
                    <a:pt x="282" y="43"/>
                  </a:lnTo>
                  <a:lnTo>
                    <a:pt x="282" y="43"/>
                  </a:lnTo>
                  <a:lnTo>
                    <a:pt x="282" y="43"/>
                  </a:lnTo>
                  <a:lnTo>
                    <a:pt x="282" y="43"/>
                  </a:lnTo>
                  <a:lnTo>
                    <a:pt x="279" y="43"/>
                  </a:lnTo>
                  <a:lnTo>
                    <a:pt x="277" y="43"/>
                  </a:lnTo>
                  <a:lnTo>
                    <a:pt x="277" y="43"/>
                  </a:lnTo>
                  <a:lnTo>
                    <a:pt x="277" y="43"/>
                  </a:lnTo>
                  <a:lnTo>
                    <a:pt x="277" y="43"/>
                  </a:lnTo>
                  <a:lnTo>
                    <a:pt x="275" y="41"/>
                  </a:lnTo>
                  <a:lnTo>
                    <a:pt x="275" y="41"/>
                  </a:lnTo>
                  <a:lnTo>
                    <a:pt x="275" y="41"/>
                  </a:lnTo>
                  <a:lnTo>
                    <a:pt x="272" y="43"/>
                  </a:lnTo>
                  <a:lnTo>
                    <a:pt x="272" y="48"/>
                  </a:lnTo>
                  <a:lnTo>
                    <a:pt x="270" y="55"/>
                  </a:lnTo>
                  <a:lnTo>
                    <a:pt x="270" y="59"/>
                  </a:lnTo>
                  <a:lnTo>
                    <a:pt x="267" y="64"/>
                  </a:lnTo>
                  <a:lnTo>
                    <a:pt x="267" y="67"/>
                  </a:lnTo>
                  <a:lnTo>
                    <a:pt x="267" y="69"/>
                  </a:lnTo>
                  <a:lnTo>
                    <a:pt x="265" y="71"/>
                  </a:lnTo>
                  <a:lnTo>
                    <a:pt x="263" y="74"/>
                  </a:lnTo>
                  <a:lnTo>
                    <a:pt x="260" y="74"/>
                  </a:lnTo>
                  <a:lnTo>
                    <a:pt x="258" y="78"/>
                  </a:lnTo>
                  <a:lnTo>
                    <a:pt x="256" y="81"/>
                  </a:lnTo>
                  <a:lnTo>
                    <a:pt x="253" y="83"/>
                  </a:lnTo>
                  <a:lnTo>
                    <a:pt x="251" y="85"/>
                  </a:lnTo>
                  <a:lnTo>
                    <a:pt x="248" y="88"/>
                  </a:lnTo>
                  <a:lnTo>
                    <a:pt x="246" y="90"/>
                  </a:lnTo>
                  <a:lnTo>
                    <a:pt x="244" y="93"/>
                  </a:lnTo>
                  <a:lnTo>
                    <a:pt x="244" y="95"/>
                  </a:lnTo>
                  <a:lnTo>
                    <a:pt x="239" y="97"/>
                  </a:lnTo>
                  <a:lnTo>
                    <a:pt x="237" y="100"/>
                  </a:lnTo>
                  <a:lnTo>
                    <a:pt x="234" y="102"/>
                  </a:lnTo>
                  <a:lnTo>
                    <a:pt x="232" y="104"/>
                  </a:lnTo>
                  <a:lnTo>
                    <a:pt x="230" y="107"/>
                  </a:lnTo>
                  <a:lnTo>
                    <a:pt x="227" y="109"/>
                  </a:lnTo>
                  <a:lnTo>
                    <a:pt x="222" y="111"/>
                  </a:lnTo>
                  <a:lnTo>
                    <a:pt x="220" y="111"/>
                  </a:lnTo>
                  <a:lnTo>
                    <a:pt x="218" y="114"/>
                  </a:lnTo>
                  <a:lnTo>
                    <a:pt x="215" y="116"/>
                  </a:lnTo>
                  <a:lnTo>
                    <a:pt x="211" y="119"/>
                  </a:lnTo>
                  <a:lnTo>
                    <a:pt x="206" y="119"/>
                  </a:lnTo>
                  <a:lnTo>
                    <a:pt x="199" y="121"/>
                  </a:lnTo>
                  <a:lnTo>
                    <a:pt x="194" y="123"/>
                  </a:lnTo>
                  <a:lnTo>
                    <a:pt x="187" y="126"/>
                  </a:lnTo>
                  <a:lnTo>
                    <a:pt x="182" y="128"/>
                  </a:lnTo>
                  <a:lnTo>
                    <a:pt x="177" y="130"/>
                  </a:lnTo>
                  <a:lnTo>
                    <a:pt x="170" y="133"/>
                  </a:lnTo>
                  <a:lnTo>
                    <a:pt x="166" y="133"/>
                  </a:lnTo>
                  <a:lnTo>
                    <a:pt x="161" y="135"/>
                  </a:lnTo>
                  <a:lnTo>
                    <a:pt x="161" y="135"/>
                  </a:lnTo>
                  <a:lnTo>
                    <a:pt x="158" y="138"/>
                  </a:lnTo>
                  <a:lnTo>
                    <a:pt x="154" y="145"/>
                  </a:lnTo>
                  <a:lnTo>
                    <a:pt x="151" y="147"/>
                  </a:lnTo>
                  <a:lnTo>
                    <a:pt x="149" y="147"/>
                  </a:lnTo>
                  <a:lnTo>
                    <a:pt x="149" y="149"/>
                  </a:lnTo>
                  <a:lnTo>
                    <a:pt x="149" y="149"/>
                  </a:lnTo>
                  <a:lnTo>
                    <a:pt x="147" y="152"/>
                  </a:lnTo>
                  <a:lnTo>
                    <a:pt x="147" y="152"/>
                  </a:lnTo>
                  <a:lnTo>
                    <a:pt x="147" y="154"/>
                  </a:lnTo>
                  <a:lnTo>
                    <a:pt x="147" y="154"/>
                  </a:lnTo>
                  <a:lnTo>
                    <a:pt x="147" y="154"/>
                  </a:lnTo>
                  <a:lnTo>
                    <a:pt x="147" y="156"/>
                  </a:lnTo>
                  <a:lnTo>
                    <a:pt x="147" y="156"/>
                  </a:lnTo>
                  <a:lnTo>
                    <a:pt x="147" y="156"/>
                  </a:lnTo>
                  <a:lnTo>
                    <a:pt x="147" y="159"/>
                  </a:lnTo>
                  <a:lnTo>
                    <a:pt x="147" y="159"/>
                  </a:lnTo>
                  <a:lnTo>
                    <a:pt x="144" y="159"/>
                  </a:lnTo>
                  <a:lnTo>
                    <a:pt x="144" y="159"/>
                  </a:lnTo>
                  <a:lnTo>
                    <a:pt x="144" y="159"/>
                  </a:lnTo>
                  <a:lnTo>
                    <a:pt x="144" y="154"/>
                  </a:lnTo>
                  <a:lnTo>
                    <a:pt x="142" y="154"/>
                  </a:lnTo>
                  <a:lnTo>
                    <a:pt x="142" y="154"/>
                  </a:lnTo>
                  <a:lnTo>
                    <a:pt x="140" y="154"/>
                  </a:lnTo>
                  <a:lnTo>
                    <a:pt x="140" y="154"/>
                  </a:lnTo>
                  <a:lnTo>
                    <a:pt x="140" y="154"/>
                  </a:lnTo>
                  <a:lnTo>
                    <a:pt x="137" y="154"/>
                  </a:lnTo>
                  <a:lnTo>
                    <a:pt x="137" y="154"/>
                  </a:lnTo>
                  <a:lnTo>
                    <a:pt x="140" y="156"/>
                  </a:lnTo>
                  <a:lnTo>
                    <a:pt x="140" y="156"/>
                  </a:lnTo>
                  <a:lnTo>
                    <a:pt x="137" y="159"/>
                  </a:lnTo>
                  <a:lnTo>
                    <a:pt x="137" y="161"/>
                  </a:lnTo>
                  <a:lnTo>
                    <a:pt x="137" y="161"/>
                  </a:lnTo>
                  <a:lnTo>
                    <a:pt x="137" y="164"/>
                  </a:lnTo>
                  <a:lnTo>
                    <a:pt x="137" y="164"/>
                  </a:lnTo>
                  <a:lnTo>
                    <a:pt x="137" y="166"/>
                  </a:lnTo>
                  <a:lnTo>
                    <a:pt x="137" y="166"/>
                  </a:lnTo>
                  <a:lnTo>
                    <a:pt x="137" y="166"/>
                  </a:lnTo>
                  <a:lnTo>
                    <a:pt x="137" y="166"/>
                  </a:lnTo>
                  <a:lnTo>
                    <a:pt x="135" y="166"/>
                  </a:lnTo>
                  <a:lnTo>
                    <a:pt x="135" y="168"/>
                  </a:lnTo>
                  <a:lnTo>
                    <a:pt x="135" y="168"/>
                  </a:lnTo>
                  <a:lnTo>
                    <a:pt x="135" y="168"/>
                  </a:lnTo>
                  <a:lnTo>
                    <a:pt x="135" y="171"/>
                  </a:lnTo>
                  <a:lnTo>
                    <a:pt x="135" y="171"/>
                  </a:lnTo>
                  <a:lnTo>
                    <a:pt x="135" y="173"/>
                  </a:lnTo>
                  <a:lnTo>
                    <a:pt x="135" y="173"/>
                  </a:lnTo>
                  <a:lnTo>
                    <a:pt x="132" y="173"/>
                  </a:lnTo>
                  <a:lnTo>
                    <a:pt x="132" y="173"/>
                  </a:lnTo>
                  <a:lnTo>
                    <a:pt x="132" y="175"/>
                  </a:lnTo>
                  <a:lnTo>
                    <a:pt x="132" y="175"/>
                  </a:lnTo>
                  <a:lnTo>
                    <a:pt x="132" y="178"/>
                  </a:lnTo>
                  <a:lnTo>
                    <a:pt x="132" y="180"/>
                  </a:lnTo>
                  <a:lnTo>
                    <a:pt x="132" y="180"/>
                  </a:lnTo>
                  <a:lnTo>
                    <a:pt x="130" y="180"/>
                  </a:lnTo>
                  <a:lnTo>
                    <a:pt x="130" y="180"/>
                  </a:lnTo>
                  <a:lnTo>
                    <a:pt x="130" y="180"/>
                  </a:lnTo>
                  <a:lnTo>
                    <a:pt x="130" y="180"/>
                  </a:lnTo>
                  <a:lnTo>
                    <a:pt x="130" y="180"/>
                  </a:lnTo>
                  <a:lnTo>
                    <a:pt x="128" y="180"/>
                  </a:lnTo>
                  <a:lnTo>
                    <a:pt x="128" y="185"/>
                  </a:lnTo>
                  <a:lnTo>
                    <a:pt x="128" y="185"/>
                  </a:lnTo>
                  <a:lnTo>
                    <a:pt x="125" y="192"/>
                  </a:lnTo>
                  <a:lnTo>
                    <a:pt x="125" y="194"/>
                  </a:lnTo>
                  <a:lnTo>
                    <a:pt x="125" y="194"/>
                  </a:lnTo>
                  <a:lnTo>
                    <a:pt x="123" y="194"/>
                  </a:lnTo>
                  <a:lnTo>
                    <a:pt x="123" y="197"/>
                  </a:lnTo>
                  <a:lnTo>
                    <a:pt x="123" y="199"/>
                  </a:lnTo>
                  <a:lnTo>
                    <a:pt x="123" y="199"/>
                  </a:lnTo>
                  <a:lnTo>
                    <a:pt x="125" y="201"/>
                  </a:lnTo>
                  <a:lnTo>
                    <a:pt x="125" y="201"/>
                  </a:lnTo>
                  <a:lnTo>
                    <a:pt x="125" y="201"/>
                  </a:lnTo>
                  <a:lnTo>
                    <a:pt x="125" y="204"/>
                  </a:lnTo>
                  <a:lnTo>
                    <a:pt x="123" y="204"/>
                  </a:lnTo>
                  <a:lnTo>
                    <a:pt x="123" y="204"/>
                  </a:lnTo>
                  <a:lnTo>
                    <a:pt x="123" y="206"/>
                  </a:lnTo>
                  <a:lnTo>
                    <a:pt x="123" y="206"/>
                  </a:lnTo>
                  <a:lnTo>
                    <a:pt x="123" y="206"/>
                  </a:lnTo>
                  <a:lnTo>
                    <a:pt x="123" y="209"/>
                  </a:lnTo>
                  <a:lnTo>
                    <a:pt x="118" y="211"/>
                  </a:lnTo>
                  <a:lnTo>
                    <a:pt x="116" y="211"/>
                  </a:lnTo>
                  <a:lnTo>
                    <a:pt x="113" y="213"/>
                  </a:lnTo>
                  <a:lnTo>
                    <a:pt x="113" y="213"/>
                  </a:lnTo>
                  <a:lnTo>
                    <a:pt x="111" y="216"/>
                  </a:lnTo>
                  <a:lnTo>
                    <a:pt x="111" y="218"/>
                  </a:lnTo>
                  <a:lnTo>
                    <a:pt x="113" y="218"/>
                  </a:lnTo>
                  <a:lnTo>
                    <a:pt x="113" y="220"/>
                  </a:lnTo>
                  <a:lnTo>
                    <a:pt x="113" y="220"/>
                  </a:lnTo>
                  <a:lnTo>
                    <a:pt x="111" y="220"/>
                  </a:lnTo>
                  <a:lnTo>
                    <a:pt x="111" y="220"/>
                  </a:lnTo>
                  <a:lnTo>
                    <a:pt x="109" y="220"/>
                  </a:lnTo>
                  <a:lnTo>
                    <a:pt x="109" y="223"/>
                  </a:lnTo>
                  <a:lnTo>
                    <a:pt x="109" y="225"/>
                  </a:lnTo>
                  <a:lnTo>
                    <a:pt x="109" y="225"/>
                  </a:lnTo>
                  <a:lnTo>
                    <a:pt x="106" y="227"/>
                  </a:lnTo>
                  <a:lnTo>
                    <a:pt x="106" y="227"/>
                  </a:lnTo>
                  <a:lnTo>
                    <a:pt x="104" y="227"/>
                  </a:lnTo>
                  <a:lnTo>
                    <a:pt x="104" y="227"/>
                  </a:lnTo>
                  <a:lnTo>
                    <a:pt x="104" y="225"/>
                  </a:lnTo>
                  <a:lnTo>
                    <a:pt x="104" y="225"/>
                  </a:lnTo>
                  <a:lnTo>
                    <a:pt x="104" y="227"/>
                  </a:lnTo>
                  <a:lnTo>
                    <a:pt x="102" y="227"/>
                  </a:lnTo>
                  <a:lnTo>
                    <a:pt x="102" y="225"/>
                  </a:lnTo>
                  <a:lnTo>
                    <a:pt x="99" y="225"/>
                  </a:lnTo>
                  <a:lnTo>
                    <a:pt x="99" y="225"/>
                  </a:lnTo>
                  <a:lnTo>
                    <a:pt x="97" y="225"/>
                  </a:lnTo>
                  <a:lnTo>
                    <a:pt x="95" y="225"/>
                  </a:lnTo>
                  <a:lnTo>
                    <a:pt x="95" y="225"/>
                  </a:lnTo>
                  <a:lnTo>
                    <a:pt x="95" y="223"/>
                  </a:lnTo>
                  <a:lnTo>
                    <a:pt x="92" y="223"/>
                  </a:lnTo>
                  <a:lnTo>
                    <a:pt x="92" y="223"/>
                  </a:lnTo>
                  <a:lnTo>
                    <a:pt x="92" y="223"/>
                  </a:lnTo>
                  <a:lnTo>
                    <a:pt x="92" y="223"/>
                  </a:lnTo>
                  <a:lnTo>
                    <a:pt x="92" y="220"/>
                  </a:lnTo>
                  <a:lnTo>
                    <a:pt x="90" y="220"/>
                  </a:lnTo>
                  <a:lnTo>
                    <a:pt x="90" y="220"/>
                  </a:lnTo>
                  <a:lnTo>
                    <a:pt x="90" y="220"/>
                  </a:lnTo>
                  <a:lnTo>
                    <a:pt x="90" y="218"/>
                  </a:lnTo>
                  <a:lnTo>
                    <a:pt x="87" y="218"/>
                  </a:lnTo>
                  <a:lnTo>
                    <a:pt x="87" y="218"/>
                  </a:lnTo>
                  <a:lnTo>
                    <a:pt x="87" y="216"/>
                  </a:lnTo>
                  <a:lnTo>
                    <a:pt x="87" y="213"/>
                  </a:lnTo>
                  <a:lnTo>
                    <a:pt x="85" y="211"/>
                  </a:lnTo>
                  <a:lnTo>
                    <a:pt x="85" y="209"/>
                  </a:lnTo>
                  <a:lnTo>
                    <a:pt x="85" y="209"/>
                  </a:lnTo>
                  <a:lnTo>
                    <a:pt x="85" y="206"/>
                  </a:lnTo>
                  <a:lnTo>
                    <a:pt x="85" y="206"/>
                  </a:lnTo>
                  <a:lnTo>
                    <a:pt x="85" y="206"/>
                  </a:lnTo>
                  <a:lnTo>
                    <a:pt x="85" y="206"/>
                  </a:lnTo>
                  <a:lnTo>
                    <a:pt x="83" y="206"/>
                  </a:lnTo>
                  <a:lnTo>
                    <a:pt x="83" y="206"/>
                  </a:lnTo>
                  <a:lnTo>
                    <a:pt x="83" y="204"/>
                  </a:lnTo>
                  <a:lnTo>
                    <a:pt x="83" y="204"/>
                  </a:lnTo>
                  <a:lnTo>
                    <a:pt x="80" y="201"/>
                  </a:lnTo>
                  <a:lnTo>
                    <a:pt x="78" y="201"/>
                  </a:lnTo>
                  <a:lnTo>
                    <a:pt x="78" y="201"/>
                  </a:lnTo>
                  <a:lnTo>
                    <a:pt x="76" y="204"/>
                  </a:lnTo>
                  <a:lnTo>
                    <a:pt x="73" y="204"/>
                  </a:lnTo>
                  <a:lnTo>
                    <a:pt x="71" y="204"/>
                  </a:lnTo>
                  <a:lnTo>
                    <a:pt x="68" y="201"/>
                  </a:lnTo>
                  <a:lnTo>
                    <a:pt x="68" y="201"/>
                  </a:lnTo>
                  <a:lnTo>
                    <a:pt x="68" y="199"/>
                  </a:lnTo>
                  <a:lnTo>
                    <a:pt x="66" y="199"/>
                  </a:lnTo>
                  <a:lnTo>
                    <a:pt x="66" y="199"/>
                  </a:lnTo>
                  <a:lnTo>
                    <a:pt x="64" y="199"/>
                  </a:lnTo>
                  <a:lnTo>
                    <a:pt x="61" y="199"/>
                  </a:lnTo>
                  <a:lnTo>
                    <a:pt x="61" y="197"/>
                  </a:lnTo>
                  <a:lnTo>
                    <a:pt x="59" y="197"/>
                  </a:lnTo>
                  <a:lnTo>
                    <a:pt x="59" y="197"/>
                  </a:lnTo>
                  <a:lnTo>
                    <a:pt x="59" y="194"/>
                  </a:lnTo>
                  <a:lnTo>
                    <a:pt x="57" y="194"/>
                  </a:lnTo>
                  <a:lnTo>
                    <a:pt x="57" y="194"/>
                  </a:lnTo>
                  <a:lnTo>
                    <a:pt x="57" y="194"/>
                  </a:lnTo>
                  <a:lnTo>
                    <a:pt x="57" y="194"/>
                  </a:lnTo>
                  <a:lnTo>
                    <a:pt x="54" y="194"/>
                  </a:lnTo>
                  <a:lnTo>
                    <a:pt x="54" y="194"/>
                  </a:lnTo>
                  <a:lnTo>
                    <a:pt x="54" y="194"/>
                  </a:lnTo>
                  <a:lnTo>
                    <a:pt x="54" y="194"/>
                  </a:lnTo>
                  <a:lnTo>
                    <a:pt x="52" y="197"/>
                  </a:lnTo>
                  <a:lnTo>
                    <a:pt x="52" y="197"/>
                  </a:lnTo>
                  <a:lnTo>
                    <a:pt x="52" y="199"/>
                  </a:lnTo>
                  <a:lnTo>
                    <a:pt x="52" y="199"/>
                  </a:lnTo>
                  <a:lnTo>
                    <a:pt x="47" y="201"/>
                  </a:lnTo>
                  <a:lnTo>
                    <a:pt x="45" y="204"/>
                  </a:lnTo>
                  <a:lnTo>
                    <a:pt x="45" y="204"/>
                  </a:lnTo>
                  <a:lnTo>
                    <a:pt x="45" y="204"/>
                  </a:lnTo>
                  <a:lnTo>
                    <a:pt x="45" y="204"/>
                  </a:lnTo>
                  <a:lnTo>
                    <a:pt x="42" y="204"/>
                  </a:lnTo>
                  <a:lnTo>
                    <a:pt x="42" y="201"/>
                  </a:lnTo>
                  <a:lnTo>
                    <a:pt x="40" y="201"/>
                  </a:lnTo>
                  <a:lnTo>
                    <a:pt x="40" y="201"/>
                  </a:lnTo>
                  <a:lnTo>
                    <a:pt x="40" y="199"/>
                  </a:lnTo>
                  <a:lnTo>
                    <a:pt x="47" y="192"/>
                  </a:lnTo>
                  <a:lnTo>
                    <a:pt x="47" y="190"/>
                  </a:lnTo>
                  <a:lnTo>
                    <a:pt x="45" y="190"/>
                  </a:lnTo>
                  <a:lnTo>
                    <a:pt x="42" y="192"/>
                  </a:lnTo>
                  <a:lnTo>
                    <a:pt x="42" y="192"/>
                  </a:lnTo>
                  <a:lnTo>
                    <a:pt x="40" y="190"/>
                  </a:lnTo>
                  <a:lnTo>
                    <a:pt x="40" y="190"/>
                  </a:lnTo>
                  <a:lnTo>
                    <a:pt x="40" y="187"/>
                  </a:lnTo>
                  <a:lnTo>
                    <a:pt x="40" y="187"/>
                  </a:lnTo>
                  <a:lnTo>
                    <a:pt x="40" y="187"/>
                  </a:lnTo>
                  <a:lnTo>
                    <a:pt x="40" y="185"/>
                  </a:lnTo>
                  <a:lnTo>
                    <a:pt x="40" y="185"/>
                  </a:lnTo>
                  <a:lnTo>
                    <a:pt x="40" y="185"/>
                  </a:lnTo>
                  <a:lnTo>
                    <a:pt x="40" y="182"/>
                  </a:lnTo>
                  <a:lnTo>
                    <a:pt x="40" y="182"/>
                  </a:lnTo>
                  <a:lnTo>
                    <a:pt x="40" y="182"/>
                  </a:lnTo>
                  <a:lnTo>
                    <a:pt x="42" y="180"/>
                  </a:lnTo>
                  <a:lnTo>
                    <a:pt x="42" y="180"/>
                  </a:lnTo>
                  <a:lnTo>
                    <a:pt x="42" y="180"/>
                  </a:lnTo>
                  <a:lnTo>
                    <a:pt x="45" y="180"/>
                  </a:lnTo>
                  <a:lnTo>
                    <a:pt x="45" y="180"/>
                  </a:lnTo>
                  <a:lnTo>
                    <a:pt x="47" y="182"/>
                  </a:lnTo>
                  <a:lnTo>
                    <a:pt x="47" y="182"/>
                  </a:lnTo>
                  <a:lnTo>
                    <a:pt x="50" y="182"/>
                  </a:lnTo>
                  <a:lnTo>
                    <a:pt x="50" y="180"/>
                  </a:lnTo>
                  <a:lnTo>
                    <a:pt x="50" y="180"/>
                  </a:lnTo>
                  <a:lnTo>
                    <a:pt x="52" y="178"/>
                  </a:lnTo>
                  <a:lnTo>
                    <a:pt x="54" y="178"/>
                  </a:lnTo>
                  <a:lnTo>
                    <a:pt x="54" y="175"/>
                  </a:lnTo>
                  <a:lnTo>
                    <a:pt x="54" y="175"/>
                  </a:lnTo>
                  <a:lnTo>
                    <a:pt x="54" y="175"/>
                  </a:lnTo>
                  <a:lnTo>
                    <a:pt x="54" y="175"/>
                  </a:lnTo>
                  <a:lnTo>
                    <a:pt x="54" y="175"/>
                  </a:lnTo>
                  <a:lnTo>
                    <a:pt x="54" y="175"/>
                  </a:lnTo>
                  <a:lnTo>
                    <a:pt x="54" y="173"/>
                  </a:lnTo>
                  <a:lnTo>
                    <a:pt x="54" y="173"/>
                  </a:lnTo>
                  <a:lnTo>
                    <a:pt x="54" y="173"/>
                  </a:lnTo>
                  <a:lnTo>
                    <a:pt x="52" y="171"/>
                  </a:lnTo>
                  <a:lnTo>
                    <a:pt x="52" y="171"/>
                  </a:lnTo>
                  <a:lnTo>
                    <a:pt x="52" y="171"/>
                  </a:lnTo>
                  <a:lnTo>
                    <a:pt x="52" y="168"/>
                  </a:lnTo>
                  <a:lnTo>
                    <a:pt x="52" y="168"/>
                  </a:lnTo>
                  <a:lnTo>
                    <a:pt x="52" y="168"/>
                  </a:lnTo>
                  <a:lnTo>
                    <a:pt x="52" y="168"/>
                  </a:lnTo>
                  <a:lnTo>
                    <a:pt x="52" y="168"/>
                  </a:lnTo>
                  <a:lnTo>
                    <a:pt x="52" y="166"/>
                  </a:lnTo>
                  <a:lnTo>
                    <a:pt x="52" y="166"/>
                  </a:lnTo>
                  <a:lnTo>
                    <a:pt x="52" y="166"/>
                  </a:lnTo>
                  <a:lnTo>
                    <a:pt x="52" y="166"/>
                  </a:lnTo>
                  <a:lnTo>
                    <a:pt x="52" y="164"/>
                  </a:lnTo>
                  <a:lnTo>
                    <a:pt x="52" y="164"/>
                  </a:lnTo>
                  <a:lnTo>
                    <a:pt x="52" y="164"/>
                  </a:lnTo>
                  <a:lnTo>
                    <a:pt x="52" y="164"/>
                  </a:lnTo>
                  <a:lnTo>
                    <a:pt x="52" y="164"/>
                  </a:lnTo>
                  <a:lnTo>
                    <a:pt x="52" y="164"/>
                  </a:lnTo>
                  <a:lnTo>
                    <a:pt x="52" y="161"/>
                  </a:lnTo>
                  <a:lnTo>
                    <a:pt x="52" y="161"/>
                  </a:lnTo>
                  <a:lnTo>
                    <a:pt x="52" y="161"/>
                  </a:lnTo>
                  <a:lnTo>
                    <a:pt x="52" y="159"/>
                  </a:lnTo>
                  <a:lnTo>
                    <a:pt x="52" y="159"/>
                  </a:lnTo>
                  <a:lnTo>
                    <a:pt x="52" y="159"/>
                  </a:lnTo>
                  <a:lnTo>
                    <a:pt x="52" y="159"/>
                  </a:lnTo>
                  <a:lnTo>
                    <a:pt x="50" y="159"/>
                  </a:lnTo>
                  <a:lnTo>
                    <a:pt x="50" y="159"/>
                  </a:lnTo>
                  <a:lnTo>
                    <a:pt x="50" y="156"/>
                  </a:lnTo>
                  <a:lnTo>
                    <a:pt x="50" y="156"/>
                  </a:lnTo>
                  <a:lnTo>
                    <a:pt x="50" y="154"/>
                  </a:lnTo>
                  <a:lnTo>
                    <a:pt x="50" y="154"/>
                  </a:lnTo>
                  <a:lnTo>
                    <a:pt x="47" y="154"/>
                  </a:lnTo>
                  <a:lnTo>
                    <a:pt x="47" y="154"/>
                  </a:lnTo>
                  <a:lnTo>
                    <a:pt x="47" y="154"/>
                  </a:lnTo>
                  <a:lnTo>
                    <a:pt x="47" y="154"/>
                  </a:lnTo>
                  <a:lnTo>
                    <a:pt x="47" y="154"/>
                  </a:lnTo>
                  <a:lnTo>
                    <a:pt x="47" y="156"/>
                  </a:lnTo>
                  <a:lnTo>
                    <a:pt x="47" y="156"/>
                  </a:lnTo>
                  <a:lnTo>
                    <a:pt x="47" y="156"/>
                  </a:lnTo>
                  <a:lnTo>
                    <a:pt x="45" y="156"/>
                  </a:lnTo>
                  <a:lnTo>
                    <a:pt x="45" y="159"/>
                  </a:lnTo>
                  <a:lnTo>
                    <a:pt x="42" y="159"/>
                  </a:lnTo>
                  <a:lnTo>
                    <a:pt x="40" y="159"/>
                  </a:lnTo>
                  <a:lnTo>
                    <a:pt x="40" y="159"/>
                  </a:lnTo>
                  <a:lnTo>
                    <a:pt x="40" y="159"/>
                  </a:lnTo>
                  <a:lnTo>
                    <a:pt x="38" y="159"/>
                  </a:lnTo>
                  <a:lnTo>
                    <a:pt x="38" y="159"/>
                  </a:lnTo>
                  <a:lnTo>
                    <a:pt x="38" y="159"/>
                  </a:lnTo>
                  <a:lnTo>
                    <a:pt x="35" y="164"/>
                  </a:lnTo>
                  <a:lnTo>
                    <a:pt x="35" y="164"/>
                  </a:lnTo>
                  <a:lnTo>
                    <a:pt x="28" y="168"/>
                  </a:lnTo>
                  <a:lnTo>
                    <a:pt x="26" y="168"/>
                  </a:lnTo>
                  <a:lnTo>
                    <a:pt x="23" y="171"/>
                  </a:lnTo>
                  <a:lnTo>
                    <a:pt x="23" y="173"/>
                  </a:lnTo>
                  <a:lnTo>
                    <a:pt x="23" y="173"/>
                  </a:lnTo>
                  <a:lnTo>
                    <a:pt x="23" y="175"/>
                  </a:lnTo>
                  <a:lnTo>
                    <a:pt x="23" y="175"/>
                  </a:lnTo>
                  <a:lnTo>
                    <a:pt x="23" y="175"/>
                  </a:lnTo>
                  <a:lnTo>
                    <a:pt x="21" y="178"/>
                  </a:lnTo>
                  <a:lnTo>
                    <a:pt x="19" y="178"/>
                  </a:lnTo>
                  <a:lnTo>
                    <a:pt x="16" y="180"/>
                  </a:lnTo>
                  <a:lnTo>
                    <a:pt x="14" y="185"/>
                  </a:lnTo>
                  <a:lnTo>
                    <a:pt x="14" y="185"/>
                  </a:lnTo>
                  <a:lnTo>
                    <a:pt x="14" y="185"/>
                  </a:lnTo>
                  <a:lnTo>
                    <a:pt x="12" y="185"/>
                  </a:lnTo>
                  <a:lnTo>
                    <a:pt x="12" y="187"/>
                  </a:lnTo>
                  <a:lnTo>
                    <a:pt x="12" y="187"/>
                  </a:lnTo>
                  <a:lnTo>
                    <a:pt x="9" y="190"/>
                  </a:lnTo>
                  <a:lnTo>
                    <a:pt x="9" y="190"/>
                  </a:lnTo>
                  <a:lnTo>
                    <a:pt x="5" y="192"/>
                  </a:lnTo>
                  <a:lnTo>
                    <a:pt x="5" y="192"/>
                  </a:lnTo>
                  <a:lnTo>
                    <a:pt x="5" y="194"/>
                  </a:lnTo>
                  <a:lnTo>
                    <a:pt x="5" y="194"/>
                  </a:lnTo>
                  <a:lnTo>
                    <a:pt x="5" y="197"/>
                  </a:lnTo>
                  <a:lnTo>
                    <a:pt x="5" y="199"/>
                  </a:lnTo>
                  <a:lnTo>
                    <a:pt x="5" y="199"/>
                  </a:lnTo>
                  <a:lnTo>
                    <a:pt x="5" y="201"/>
                  </a:lnTo>
                  <a:lnTo>
                    <a:pt x="2" y="201"/>
                  </a:lnTo>
                  <a:lnTo>
                    <a:pt x="2" y="201"/>
                  </a:lnTo>
                  <a:lnTo>
                    <a:pt x="2" y="201"/>
                  </a:lnTo>
                  <a:lnTo>
                    <a:pt x="2" y="201"/>
                  </a:lnTo>
                  <a:lnTo>
                    <a:pt x="2" y="204"/>
                  </a:lnTo>
                  <a:lnTo>
                    <a:pt x="2" y="204"/>
                  </a:lnTo>
                  <a:lnTo>
                    <a:pt x="2" y="206"/>
                  </a:lnTo>
                  <a:lnTo>
                    <a:pt x="2" y="206"/>
                  </a:lnTo>
                  <a:lnTo>
                    <a:pt x="2" y="206"/>
                  </a:lnTo>
                  <a:lnTo>
                    <a:pt x="2" y="209"/>
                  </a:lnTo>
                  <a:lnTo>
                    <a:pt x="2" y="211"/>
                  </a:lnTo>
                  <a:lnTo>
                    <a:pt x="2" y="211"/>
                  </a:lnTo>
                  <a:lnTo>
                    <a:pt x="2" y="211"/>
                  </a:lnTo>
                  <a:lnTo>
                    <a:pt x="2" y="211"/>
                  </a:lnTo>
                  <a:lnTo>
                    <a:pt x="2" y="211"/>
                  </a:lnTo>
                  <a:lnTo>
                    <a:pt x="0" y="211"/>
                  </a:lnTo>
                  <a:lnTo>
                    <a:pt x="0" y="213"/>
                  </a:lnTo>
                  <a:lnTo>
                    <a:pt x="0" y="213"/>
                  </a:lnTo>
                  <a:lnTo>
                    <a:pt x="2" y="213"/>
                  </a:lnTo>
                  <a:lnTo>
                    <a:pt x="2" y="216"/>
                  </a:lnTo>
                  <a:lnTo>
                    <a:pt x="2" y="216"/>
                  </a:lnTo>
                  <a:lnTo>
                    <a:pt x="7" y="220"/>
                  </a:lnTo>
                  <a:lnTo>
                    <a:pt x="7" y="220"/>
                  </a:lnTo>
                  <a:lnTo>
                    <a:pt x="7" y="220"/>
                  </a:lnTo>
                  <a:lnTo>
                    <a:pt x="9" y="223"/>
                  </a:lnTo>
                  <a:lnTo>
                    <a:pt x="9" y="223"/>
                  </a:lnTo>
                  <a:lnTo>
                    <a:pt x="12" y="225"/>
                  </a:lnTo>
                  <a:lnTo>
                    <a:pt x="12" y="227"/>
                  </a:lnTo>
                  <a:lnTo>
                    <a:pt x="14" y="230"/>
                  </a:lnTo>
                  <a:lnTo>
                    <a:pt x="12" y="230"/>
                  </a:lnTo>
                  <a:lnTo>
                    <a:pt x="9" y="230"/>
                  </a:lnTo>
                  <a:lnTo>
                    <a:pt x="9" y="230"/>
                  </a:lnTo>
                  <a:lnTo>
                    <a:pt x="9" y="232"/>
                  </a:lnTo>
                  <a:lnTo>
                    <a:pt x="9" y="232"/>
                  </a:lnTo>
                  <a:lnTo>
                    <a:pt x="9" y="232"/>
                  </a:lnTo>
                  <a:lnTo>
                    <a:pt x="9" y="235"/>
                  </a:lnTo>
                  <a:lnTo>
                    <a:pt x="9" y="235"/>
                  </a:lnTo>
                  <a:lnTo>
                    <a:pt x="9" y="235"/>
                  </a:lnTo>
                  <a:lnTo>
                    <a:pt x="9" y="235"/>
                  </a:lnTo>
                  <a:lnTo>
                    <a:pt x="9" y="235"/>
                  </a:lnTo>
                  <a:lnTo>
                    <a:pt x="7" y="235"/>
                  </a:lnTo>
                  <a:lnTo>
                    <a:pt x="7" y="235"/>
                  </a:lnTo>
                  <a:lnTo>
                    <a:pt x="7" y="237"/>
                  </a:lnTo>
                  <a:lnTo>
                    <a:pt x="9" y="237"/>
                  </a:lnTo>
                  <a:lnTo>
                    <a:pt x="9" y="239"/>
                  </a:lnTo>
                  <a:lnTo>
                    <a:pt x="12" y="239"/>
                  </a:lnTo>
                  <a:lnTo>
                    <a:pt x="14" y="242"/>
                  </a:lnTo>
                  <a:lnTo>
                    <a:pt x="14" y="242"/>
                  </a:lnTo>
                  <a:lnTo>
                    <a:pt x="19" y="246"/>
                  </a:lnTo>
                  <a:lnTo>
                    <a:pt x="19" y="249"/>
                  </a:lnTo>
                  <a:lnTo>
                    <a:pt x="21" y="253"/>
                  </a:lnTo>
                  <a:lnTo>
                    <a:pt x="23" y="258"/>
                  </a:lnTo>
                  <a:lnTo>
                    <a:pt x="23" y="261"/>
                  </a:lnTo>
                  <a:lnTo>
                    <a:pt x="21" y="265"/>
                  </a:lnTo>
                  <a:lnTo>
                    <a:pt x="19" y="265"/>
                  </a:lnTo>
                  <a:lnTo>
                    <a:pt x="19" y="268"/>
                  </a:lnTo>
                  <a:lnTo>
                    <a:pt x="16" y="265"/>
                  </a:lnTo>
                  <a:lnTo>
                    <a:pt x="14" y="265"/>
                  </a:lnTo>
                  <a:lnTo>
                    <a:pt x="14" y="265"/>
                  </a:lnTo>
                  <a:lnTo>
                    <a:pt x="14" y="263"/>
                  </a:lnTo>
                  <a:lnTo>
                    <a:pt x="12" y="263"/>
                  </a:lnTo>
                  <a:lnTo>
                    <a:pt x="12" y="265"/>
                  </a:lnTo>
                  <a:lnTo>
                    <a:pt x="12" y="265"/>
                  </a:lnTo>
                  <a:lnTo>
                    <a:pt x="9" y="265"/>
                  </a:lnTo>
                  <a:lnTo>
                    <a:pt x="9" y="268"/>
                  </a:lnTo>
                  <a:lnTo>
                    <a:pt x="9" y="270"/>
                  </a:lnTo>
                  <a:lnTo>
                    <a:pt x="9" y="270"/>
                  </a:lnTo>
                  <a:lnTo>
                    <a:pt x="9" y="272"/>
                  </a:lnTo>
                  <a:lnTo>
                    <a:pt x="9" y="275"/>
                  </a:lnTo>
                  <a:lnTo>
                    <a:pt x="12" y="277"/>
                  </a:lnTo>
                  <a:lnTo>
                    <a:pt x="12" y="277"/>
                  </a:lnTo>
                  <a:lnTo>
                    <a:pt x="14" y="279"/>
                  </a:lnTo>
                  <a:lnTo>
                    <a:pt x="16" y="279"/>
                  </a:lnTo>
                  <a:lnTo>
                    <a:pt x="16" y="279"/>
                  </a:lnTo>
                  <a:lnTo>
                    <a:pt x="19" y="279"/>
                  </a:lnTo>
                  <a:lnTo>
                    <a:pt x="19" y="282"/>
                  </a:lnTo>
                  <a:lnTo>
                    <a:pt x="21" y="282"/>
                  </a:lnTo>
                  <a:lnTo>
                    <a:pt x="23" y="284"/>
                  </a:lnTo>
                  <a:lnTo>
                    <a:pt x="23" y="284"/>
                  </a:lnTo>
                  <a:lnTo>
                    <a:pt x="26" y="284"/>
                  </a:lnTo>
                  <a:lnTo>
                    <a:pt x="26" y="287"/>
                  </a:lnTo>
                  <a:lnTo>
                    <a:pt x="26" y="287"/>
                  </a:lnTo>
                  <a:lnTo>
                    <a:pt x="28" y="289"/>
                  </a:lnTo>
                  <a:lnTo>
                    <a:pt x="33" y="291"/>
                  </a:lnTo>
                  <a:lnTo>
                    <a:pt x="42" y="294"/>
                  </a:lnTo>
                  <a:lnTo>
                    <a:pt x="50" y="298"/>
                  </a:lnTo>
                  <a:lnTo>
                    <a:pt x="57" y="301"/>
                  </a:lnTo>
                  <a:lnTo>
                    <a:pt x="57" y="303"/>
                  </a:lnTo>
                  <a:lnTo>
                    <a:pt x="64" y="308"/>
                  </a:lnTo>
                  <a:lnTo>
                    <a:pt x="64" y="308"/>
                  </a:lnTo>
                  <a:lnTo>
                    <a:pt x="64" y="308"/>
                  </a:lnTo>
                  <a:lnTo>
                    <a:pt x="64" y="308"/>
                  </a:lnTo>
                  <a:lnTo>
                    <a:pt x="64" y="308"/>
                  </a:lnTo>
                  <a:lnTo>
                    <a:pt x="64" y="310"/>
                  </a:lnTo>
                  <a:lnTo>
                    <a:pt x="64" y="310"/>
                  </a:lnTo>
                  <a:lnTo>
                    <a:pt x="66" y="313"/>
                  </a:lnTo>
                  <a:lnTo>
                    <a:pt x="66" y="313"/>
                  </a:lnTo>
                  <a:lnTo>
                    <a:pt x="68" y="315"/>
                  </a:lnTo>
                  <a:lnTo>
                    <a:pt x="71" y="317"/>
                  </a:lnTo>
                  <a:lnTo>
                    <a:pt x="71" y="320"/>
                  </a:lnTo>
                  <a:lnTo>
                    <a:pt x="73" y="320"/>
                  </a:lnTo>
                  <a:lnTo>
                    <a:pt x="76" y="324"/>
                  </a:lnTo>
                  <a:lnTo>
                    <a:pt x="76" y="324"/>
                  </a:lnTo>
                  <a:lnTo>
                    <a:pt x="76" y="324"/>
                  </a:lnTo>
                  <a:lnTo>
                    <a:pt x="76" y="327"/>
                  </a:lnTo>
                  <a:lnTo>
                    <a:pt x="76" y="327"/>
                  </a:lnTo>
                  <a:lnTo>
                    <a:pt x="78" y="329"/>
                  </a:lnTo>
                  <a:lnTo>
                    <a:pt x="78" y="329"/>
                  </a:lnTo>
                  <a:lnTo>
                    <a:pt x="80" y="332"/>
                  </a:lnTo>
                  <a:lnTo>
                    <a:pt x="80" y="334"/>
                  </a:lnTo>
                  <a:lnTo>
                    <a:pt x="83" y="336"/>
                  </a:lnTo>
                  <a:lnTo>
                    <a:pt x="83" y="339"/>
                  </a:lnTo>
                  <a:lnTo>
                    <a:pt x="83" y="339"/>
                  </a:lnTo>
                  <a:lnTo>
                    <a:pt x="83" y="339"/>
                  </a:lnTo>
                  <a:lnTo>
                    <a:pt x="83" y="339"/>
                  </a:lnTo>
                  <a:lnTo>
                    <a:pt x="83" y="339"/>
                  </a:lnTo>
                  <a:lnTo>
                    <a:pt x="83" y="341"/>
                  </a:lnTo>
                  <a:lnTo>
                    <a:pt x="83" y="341"/>
                  </a:lnTo>
                  <a:lnTo>
                    <a:pt x="87" y="348"/>
                  </a:lnTo>
                  <a:lnTo>
                    <a:pt x="87" y="350"/>
                  </a:lnTo>
                  <a:lnTo>
                    <a:pt x="87" y="350"/>
                  </a:lnTo>
                  <a:lnTo>
                    <a:pt x="87" y="350"/>
                  </a:lnTo>
                  <a:lnTo>
                    <a:pt x="87" y="350"/>
                  </a:lnTo>
                  <a:lnTo>
                    <a:pt x="87" y="350"/>
                  </a:lnTo>
                  <a:lnTo>
                    <a:pt x="87" y="353"/>
                  </a:lnTo>
                  <a:lnTo>
                    <a:pt x="87" y="353"/>
                  </a:lnTo>
                  <a:lnTo>
                    <a:pt x="87" y="353"/>
                  </a:lnTo>
                  <a:lnTo>
                    <a:pt x="92" y="360"/>
                  </a:lnTo>
                  <a:lnTo>
                    <a:pt x="95" y="362"/>
                  </a:lnTo>
                  <a:lnTo>
                    <a:pt x="102" y="367"/>
                  </a:lnTo>
                  <a:lnTo>
                    <a:pt x="102" y="367"/>
                  </a:lnTo>
                  <a:lnTo>
                    <a:pt x="102" y="369"/>
                  </a:lnTo>
                  <a:lnTo>
                    <a:pt x="104" y="369"/>
                  </a:lnTo>
                  <a:lnTo>
                    <a:pt x="109" y="374"/>
                  </a:lnTo>
                  <a:lnTo>
                    <a:pt x="109" y="374"/>
                  </a:lnTo>
                  <a:lnTo>
                    <a:pt x="109" y="377"/>
                  </a:lnTo>
                  <a:lnTo>
                    <a:pt x="111" y="377"/>
                  </a:lnTo>
                  <a:lnTo>
                    <a:pt x="113" y="381"/>
                  </a:lnTo>
                  <a:lnTo>
                    <a:pt x="113" y="384"/>
                  </a:lnTo>
                  <a:lnTo>
                    <a:pt x="113" y="384"/>
                  </a:lnTo>
                  <a:lnTo>
                    <a:pt x="111" y="384"/>
                  </a:lnTo>
                  <a:lnTo>
                    <a:pt x="111" y="384"/>
                  </a:lnTo>
                  <a:lnTo>
                    <a:pt x="111" y="386"/>
                  </a:lnTo>
                  <a:lnTo>
                    <a:pt x="113" y="386"/>
                  </a:lnTo>
                  <a:lnTo>
                    <a:pt x="113" y="386"/>
                  </a:lnTo>
                  <a:lnTo>
                    <a:pt x="116" y="388"/>
                  </a:lnTo>
                  <a:lnTo>
                    <a:pt x="118" y="388"/>
                  </a:lnTo>
                  <a:lnTo>
                    <a:pt x="118" y="391"/>
                  </a:lnTo>
                  <a:lnTo>
                    <a:pt x="121" y="393"/>
                  </a:lnTo>
                  <a:lnTo>
                    <a:pt x="121" y="395"/>
                  </a:lnTo>
                  <a:lnTo>
                    <a:pt x="121" y="398"/>
                  </a:lnTo>
                  <a:lnTo>
                    <a:pt x="121" y="398"/>
                  </a:lnTo>
                  <a:lnTo>
                    <a:pt x="118" y="400"/>
                  </a:lnTo>
                  <a:lnTo>
                    <a:pt x="121" y="400"/>
                  </a:lnTo>
                  <a:lnTo>
                    <a:pt x="123" y="403"/>
                  </a:lnTo>
                  <a:lnTo>
                    <a:pt x="123" y="405"/>
                  </a:lnTo>
                  <a:lnTo>
                    <a:pt x="123" y="405"/>
                  </a:lnTo>
                  <a:lnTo>
                    <a:pt x="123" y="405"/>
                  </a:lnTo>
                  <a:lnTo>
                    <a:pt x="123" y="407"/>
                  </a:lnTo>
                  <a:lnTo>
                    <a:pt x="125" y="407"/>
                  </a:lnTo>
                  <a:lnTo>
                    <a:pt x="125" y="407"/>
                  </a:lnTo>
                  <a:lnTo>
                    <a:pt x="125" y="410"/>
                  </a:lnTo>
                  <a:lnTo>
                    <a:pt x="125" y="410"/>
                  </a:lnTo>
                  <a:lnTo>
                    <a:pt x="123" y="410"/>
                  </a:lnTo>
                  <a:lnTo>
                    <a:pt x="123" y="410"/>
                  </a:lnTo>
                  <a:lnTo>
                    <a:pt x="123" y="410"/>
                  </a:lnTo>
                  <a:lnTo>
                    <a:pt x="125" y="410"/>
                  </a:lnTo>
                  <a:lnTo>
                    <a:pt x="125" y="412"/>
                  </a:lnTo>
                  <a:lnTo>
                    <a:pt x="125" y="412"/>
                  </a:lnTo>
                  <a:lnTo>
                    <a:pt x="125" y="414"/>
                  </a:lnTo>
                  <a:lnTo>
                    <a:pt x="125" y="414"/>
                  </a:lnTo>
                  <a:lnTo>
                    <a:pt x="128" y="414"/>
                  </a:lnTo>
                  <a:lnTo>
                    <a:pt x="128" y="414"/>
                  </a:lnTo>
                  <a:lnTo>
                    <a:pt x="128" y="414"/>
                  </a:lnTo>
                  <a:lnTo>
                    <a:pt x="128" y="417"/>
                  </a:lnTo>
                  <a:lnTo>
                    <a:pt x="128" y="417"/>
                  </a:lnTo>
                  <a:lnTo>
                    <a:pt x="128" y="417"/>
                  </a:lnTo>
                  <a:lnTo>
                    <a:pt x="128" y="417"/>
                  </a:lnTo>
                  <a:lnTo>
                    <a:pt x="128" y="419"/>
                  </a:lnTo>
                  <a:lnTo>
                    <a:pt x="128" y="419"/>
                  </a:lnTo>
                  <a:lnTo>
                    <a:pt x="128" y="419"/>
                  </a:lnTo>
                  <a:lnTo>
                    <a:pt x="125" y="419"/>
                  </a:lnTo>
                  <a:lnTo>
                    <a:pt x="125" y="419"/>
                  </a:lnTo>
                  <a:lnTo>
                    <a:pt x="125" y="419"/>
                  </a:lnTo>
                  <a:lnTo>
                    <a:pt x="128" y="419"/>
                  </a:lnTo>
                  <a:lnTo>
                    <a:pt x="128" y="419"/>
                  </a:lnTo>
                  <a:lnTo>
                    <a:pt x="128" y="421"/>
                  </a:lnTo>
                  <a:lnTo>
                    <a:pt x="128" y="421"/>
                  </a:lnTo>
                  <a:lnTo>
                    <a:pt x="128" y="421"/>
                  </a:lnTo>
                  <a:lnTo>
                    <a:pt x="128" y="421"/>
                  </a:lnTo>
                  <a:lnTo>
                    <a:pt x="128" y="421"/>
                  </a:lnTo>
                  <a:lnTo>
                    <a:pt x="128" y="419"/>
                  </a:lnTo>
                  <a:lnTo>
                    <a:pt x="130" y="419"/>
                  </a:lnTo>
                  <a:lnTo>
                    <a:pt x="130" y="419"/>
                  </a:lnTo>
                  <a:lnTo>
                    <a:pt x="130" y="419"/>
                  </a:lnTo>
                  <a:lnTo>
                    <a:pt x="132" y="419"/>
                  </a:lnTo>
                  <a:lnTo>
                    <a:pt x="132" y="421"/>
                  </a:lnTo>
                  <a:lnTo>
                    <a:pt x="132" y="421"/>
                  </a:lnTo>
                  <a:lnTo>
                    <a:pt x="130" y="421"/>
                  </a:lnTo>
                  <a:lnTo>
                    <a:pt x="130" y="424"/>
                  </a:lnTo>
                  <a:lnTo>
                    <a:pt x="130" y="424"/>
                  </a:lnTo>
                  <a:lnTo>
                    <a:pt x="130" y="424"/>
                  </a:lnTo>
                  <a:lnTo>
                    <a:pt x="130" y="424"/>
                  </a:lnTo>
                  <a:lnTo>
                    <a:pt x="130" y="424"/>
                  </a:lnTo>
                  <a:lnTo>
                    <a:pt x="130" y="426"/>
                  </a:lnTo>
                  <a:lnTo>
                    <a:pt x="132" y="426"/>
                  </a:lnTo>
                  <a:lnTo>
                    <a:pt x="132" y="426"/>
                  </a:lnTo>
                  <a:lnTo>
                    <a:pt x="132" y="426"/>
                  </a:lnTo>
                  <a:lnTo>
                    <a:pt x="135" y="426"/>
                  </a:lnTo>
                  <a:lnTo>
                    <a:pt x="135" y="426"/>
                  </a:lnTo>
                  <a:lnTo>
                    <a:pt x="135" y="426"/>
                  </a:lnTo>
                  <a:lnTo>
                    <a:pt x="135" y="429"/>
                  </a:lnTo>
                  <a:lnTo>
                    <a:pt x="135" y="429"/>
                  </a:lnTo>
                  <a:lnTo>
                    <a:pt x="135" y="431"/>
                  </a:lnTo>
                  <a:lnTo>
                    <a:pt x="137" y="431"/>
                  </a:lnTo>
                  <a:lnTo>
                    <a:pt x="137" y="431"/>
                  </a:lnTo>
                  <a:lnTo>
                    <a:pt x="135" y="433"/>
                  </a:lnTo>
                  <a:lnTo>
                    <a:pt x="137" y="433"/>
                  </a:lnTo>
                  <a:lnTo>
                    <a:pt x="137" y="433"/>
                  </a:lnTo>
                  <a:lnTo>
                    <a:pt x="137" y="438"/>
                  </a:lnTo>
                  <a:lnTo>
                    <a:pt x="137" y="440"/>
                  </a:lnTo>
                  <a:lnTo>
                    <a:pt x="140" y="443"/>
                  </a:lnTo>
                  <a:lnTo>
                    <a:pt x="142" y="447"/>
                  </a:lnTo>
                  <a:lnTo>
                    <a:pt x="144" y="447"/>
                  </a:lnTo>
                  <a:lnTo>
                    <a:pt x="144" y="450"/>
                  </a:lnTo>
                  <a:lnTo>
                    <a:pt x="142" y="450"/>
                  </a:lnTo>
                  <a:lnTo>
                    <a:pt x="142" y="450"/>
                  </a:lnTo>
                  <a:lnTo>
                    <a:pt x="142" y="452"/>
                  </a:lnTo>
                  <a:lnTo>
                    <a:pt x="144" y="452"/>
                  </a:lnTo>
                  <a:lnTo>
                    <a:pt x="144" y="455"/>
                  </a:lnTo>
                  <a:lnTo>
                    <a:pt x="144" y="455"/>
                  </a:lnTo>
                  <a:lnTo>
                    <a:pt x="144" y="455"/>
                  </a:lnTo>
                  <a:lnTo>
                    <a:pt x="144" y="455"/>
                  </a:lnTo>
                  <a:lnTo>
                    <a:pt x="144" y="455"/>
                  </a:lnTo>
                  <a:lnTo>
                    <a:pt x="144" y="455"/>
                  </a:lnTo>
                  <a:lnTo>
                    <a:pt x="144" y="455"/>
                  </a:lnTo>
                  <a:lnTo>
                    <a:pt x="144" y="455"/>
                  </a:lnTo>
                  <a:lnTo>
                    <a:pt x="144" y="455"/>
                  </a:lnTo>
                  <a:lnTo>
                    <a:pt x="144" y="457"/>
                  </a:lnTo>
                  <a:lnTo>
                    <a:pt x="144" y="457"/>
                  </a:lnTo>
                  <a:lnTo>
                    <a:pt x="144" y="457"/>
                  </a:lnTo>
                  <a:lnTo>
                    <a:pt x="144" y="457"/>
                  </a:lnTo>
                  <a:lnTo>
                    <a:pt x="147" y="459"/>
                  </a:lnTo>
                  <a:lnTo>
                    <a:pt x="147" y="459"/>
                  </a:lnTo>
                  <a:lnTo>
                    <a:pt x="147" y="462"/>
                  </a:lnTo>
                  <a:lnTo>
                    <a:pt x="147" y="462"/>
                  </a:lnTo>
                  <a:lnTo>
                    <a:pt x="147" y="462"/>
                  </a:lnTo>
                  <a:lnTo>
                    <a:pt x="147" y="462"/>
                  </a:lnTo>
                  <a:lnTo>
                    <a:pt x="147" y="462"/>
                  </a:lnTo>
                  <a:lnTo>
                    <a:pt x="147" y="464"/>
                  </a:lnTo>
                  <a:lnTo>
                    <a:pt x="147" y="464"/>
                  </a:lnTo>
                  <a:lnTo>
                    <a:pt x="147" y="464"/>
                  </a:lnTo>
                  <a:lnTo>
                    <a:pt x="149" y="466"/>
                  </a:lnTo>
                  <a:lnTo>
                    <a:pt x="149" y="466"/>
                  </a:lnTo>
                  <a:lnTo>
                    <a:pt x="149" y="469"/>
                  </a:lnTo>
                  <a:lnTo>
                    <a:pt x="151" y="469"/>
                  </a:lnTo>
                  <a:lnTo>
                    <a:pt x="151" y="471"/>
                  </a:lnTo>
                  <a:lnTo>
                    <a:pt x="151" y="471"/>
                  </a:lnTo>
                  <a:lnTo>
                    <a:pt x="151" y="471"/>
                  </a:lnTo>
                  <a:lnTo>
                    <a:pt x="151" y="471"/>
                  </a:lnTo>
                  <a:lnTo>
                    <a:pt x="154" y="474"/>
                  </a:lnTo>
                  <a:lnTo>
                    <a:pt x="154" y="474"/>
                  </a:lnTo>
                  <a:lnTo>
                    <a:pt x="154" y="476"/>
                  </a:lnTo>
                  <a:lnTo>
                    <a:pt x="154" y="476"/>
                  </a:lnTo>
                  <a:lnTo>
                    <a:pt x="154" y="476"/>
                  </a:lnTo>
                  <a:lnTo>
                    <a:pt x="156" y="478"/>
                  </a:lnTo>
                  <a:lnTo>
                    <a:pt x="156" y="478"/>
                  </a:lnTo>
                  <a:lnTo>
                    <a:pt x="156" y="481"/>
                  </a:lnTo>
                  <a:lnTo>
                    <a:pt x="156" y="481"/>
                  </a:lnTo>
                  <a:lnTo>
                    <a:pt x="158" y="481"/>
                  </a:lnTo>
                  <a:lnTo>
                    <a:pt x="161" y="488"/>
                  </a:lnTo>
                  <a:lnTo>
                    <a:pt x="161" y="488"/>
                  </a:lnTo>
                  <a:lnTo>
                    <a:pt x="163" y="490"/>
                  </a:lnTo>
                  <a:lnTo>
                    <a:pt x="163" y="490"/>
                  </a:lnTo>
                  <a:lnTo>
                    <a:pt x="163" y="490"/>
                  </a:lnTo>
                  <a:lnTo>
                    <a:pt x="163" y="492"/>
                  </a:lnTo>
                  <a:lnTo>
                    <a:pt x="163" y="492"/>
                  </a:lnTo>
                  <a:lnTo>
                    <a:pt x="166" y="492"/>
                  </a:lnTo>
                  <a:lnTo>
                    <a:pt x="166" y="492"/>
                  </a:lnTo>
                  <a:lnTo>
                    <a:pt x="166" y="495"/>
                  </a:lnTo>
                  <a:lnTo>
                    <a:pt x="168" y="495"/>
                  </a:lnTo>
                  <a:lnTo>
                    <a:pt x="168" y="497"/>
                  </a:lnTo>
                  <a:lnTo>
                    <a:pt x="168" y="497"/>
                  </a:lnTo>
                  <a:lnTo>
                    <a:pt x="168" y="500"/>
                  </a:lnTo>
                  <a:lnTo>
                    <a:pt x="170" y="500"/>
                  </a:lnTo>
                  <a:lnTo>
                    <a:pt x="170" y="502"/>
                  </a:lnTo>
                  <a:lnTo>
                    <a:pt x="170" y="502"/>
                  </a:lnTo>
                  <a:lnTo>
                    <a:pt x="170" y="502"/>
                  </a:lnTo>
                  <a:lnTo>
                    <a:pt x="170" y="502"/>
                  </a:lnTo>
                  <a:lnTo>
                    <a:pt x="170" y="504"/>
                  </a:lnTo>
                  <a:lnTo>
                    <a:pt x="170" y="504"/>
                  </a:lnTo>
                  <a:lnTo>
                    <a:pt x="170" y="504"/>
                  </a:lnTo>
                  <a:lnTo>
                    <a:pt x="170" y="504"/>
                  </a:lnTo>
                  <a:lnTo>
                    <a:pt x="170" y="507"/>
                  </a:lnTo>
                  <a:lnTo>
                    <a:pt x="170" y="507"/>
                  </a:lnTo>
                  <a:lnTo>
                    <a:pt x="170" y="507"/>
                  </a:lnTo>
                  <a:lnTo>
                    <a:pt x="170" y="509"/>
                  </a:lnTo>
                  <a:lnTo>
                    <a:pt x="173" y="511"/>
                  </a:lnTo>
                  <a:lnTo>
                    <a:pt x="173" y="511"/>
                  </a:lnTo>
                  <a:lnTo>
                    <a:pt x="173" y="514"/>
                  </a:lnTo>
                  <a:lnTo>
                    <a:pt x="173" y="514"/>
                  </a:lnTo>
                  <a:lnTo>
                    <a:pt x="173" y="514"/>
                  </a:lnTo>
                  <a:lnTo>
                    <a:pt x="170" y="514"/>
                  </a:lnTo>
                  <a:lnTo>
                    <a:pt x="170" y="514"/>
                  </a:lnTo>
                  <a:lnTo>
                    <a:pt x="170" y="516"/>
                  </a:lnTo>
                  <a:lnTo>
                    <a:pt x="170" y="516"/>
                  </a:lnTo>
                  <a:lnTo>
                    <a:pt x="170" y="516"/>
                  </a:lnTo>
                  <a:lnTo>
                    <a:pt x="173" y="518"/>
                  </a:lnTo>
                  <a:lnTo>
                    <a:pt x="173" y="518"/>
                  </a:lnTo>
                  <a:lnTo>
                    <a:pt x="180" y="523"/>
                  </a:lnTo>
                  <a:lnTo>
                    <a:pt x="182" y="523"/>
                  </a:lnTo>
                  <a:lnTo>
                    <a:pt x="185" y="526"/>
                  </a:lnTo>
                  <a:lnTo>
                    <a:pt x="185" y="526"/>
                  </a:lnTo>
                  <a:lnTo>
                    <a:pt x="185" y="526"/>
                  </a:lnTo>
                  <a:lnTo>
                    <a:pt x="185" y="526"/>
                  </a:lnTo>
                  <a:lnTo>
                    <a:pt x="187" y="526"/>
                  </a:lnTo>
                  <a:lnTo>
                    <a:pt x="187" y="526"/>
                  </a:lnTo>
                  <a:lnTo>
                    <a:pt x="187" y="528"/>
                  </a:lnTo>
                  <a:lnTo>
                    <a:pt x="187" y="528"/>
                  </a:lnTo>
                  <a:lnTo>
                    <a:pt x="187" y="530"/>
                  </a:lnTo>
                  <a:lnTo>
                    <a:pt x="189" y="530"/>
                  </a:lnTo>
                  <a:lnTo>
                    <a:pt x="189" y="530"/>
                  </a:lnTo>
                  <a:lnTo>
                    <a:pt x="187" y="530"/>
                  </a:lnTo>
                  <a:lnTo>
                    <a:pt x="187" y="530"/>
                  </a:lnTo>
                  <a:lnTo>
                    <a:pt x="189" y="533"/>
                  </a:lnTo>
                  <a:lnTo>
                    <a:pt x="189" y="533"/>
                  </a:lnTo>
                  <a:lnTo>
                    <a:pt x="189" y="533"/>
                  </a:lnTo>
                  <a:lnTo>
                    <a:pt x="192" y="533"/>
                  </a:lnTo>
                  <a:lnTo>
                    <a:pt x="192" y="533"/>
                  </a:lnTo>
                  <a:lnTo>
                    <a:pt x="192" y="535"/>
                  </a:lnTo>
                  <a:lnTo>
                    <a:pt x="192" y="535"/>
                  </a:lnTo>
                  <a:lnTo>
                    <a:pt x="192" y="537"/>
                  </a:lnTo>
                  <a:lnTo>
                    <a:pt x="192" y="540"/>
                  </a:lnTo>
                  <a:lnTo>
                    <a:pt x="192" y="540"/>
                  </a:lnTo>
                  <a:lnTo>
                    <a:pt x="192" y="540"/>
                  </a:lnTo>
                  <a:lnTo>
                    <a:pt x="192" y="542"/>
                  </a:lnTo>
                  <a:lnTo>
                    <a:pt x="192" y="542"/>
                  </a:lnTo>
                  <a:lnTo>
                    <a:pt x="194" y="545"/>
                  </a:lnTo>
                  <a:lnTo>
                    <a:pt x="194" y="545"/>
                  </a:lnTo>
                  <a:lnTo>
                    <a:pt x="194" y="547"/>
                  </a:lnTo>
                  <a:lnTo>
                    <a:pt x="194" y="547"/>
                  </a:lnTo>
                  <a:lnTo>
                    <a:pt x="194" y="549"/>
                  </a:lnTo>
                  <a:lnTo>
                    <a:pt x="194" y="552"/>
                  </a:lnTo>
                  <a:lnTo>
                    <a:pt x="194" y="552"/>
                  </a:lnTo>
                  <a:lnTo>
                    <a:pt x="194" y="554"/>
                  </a:lnTo>
                  <a:lnTo>
                    <a:pt x="194" y="554"/>
                  </a:lnTo>
                  <a:lnTo>
                    <a:pt x="194" y="554"/>
                  </a:lnTo>
                  <a:lnTo>
                    <a:pt x="196" y="554"/>
                  </a:lnTo>
                  <a:lnTo>
                    <a:pt x="199" y="556"/>
                  </a:lnTo>
                  <a:lnTo>
                    <a:pt x="199" y="556"/>
                  </a:lnTo>
                  <a:lnTo>
                    <a:pt x="199" y="559"/>
                  </a:lnTo>
                  <a:lnTo>
                    <a:pt x="199" y="559"/>
                  </a:lnTo>
                  <a:lnTo>
                    <a:pt x="199" y="559"/>
                  </a:lnTo>
                  <a:lnTo>
                    <a:pt x="199" y="559"/>
                  </a:lnTo>
                  <a:lnTo>
                    <a:pt x="199" y="559"/>
                  </a:lnTo>
                  <a:lnTo>
                    <a:pt x="199" y="561"/>
                  </a:lnTo>
                  <a:lnTo>
                    <a:pt x="201" y="561"/>
                  </a:lnTo>
                  <a:lnTo>
                    <a:pt x="201" y="561"/>
                  </a:lnTo>
                  <a:lnTo>
                    <a:pt x="203" y="561"/>
                  </a:lnTo>
                  <a:lnTo>
                    <a:pt x="206" y="563"/>
                  </a:lnTo>
                  <a:lnTo>
                    <a:pt x="208" y="566"/>
                  </a:lnTo>
                  <a:lnTo>
                    <a:pt x="211" y="568"/>
                  </a:lnTo>
                  <a:lnTo>
                    <a:pt x="211" y="571"/>
                  </a:lnTo>
                  <a:lnTo>
                    <a:pt x="211" y="571"/>
                  </a:lnTo>
                  <a:lnTo>
                    <a:pt x="211" y="573"/>
                  </a:lnTo>
                  <a:lnTo>
                    <a:pt x="211" y="573"/>
                  </a:lnTo>
                  <a:lnTo>
                    <a:pt x="211" y="575"/>
                  </a:lnTo>
                  <a:lnTo>
                    <a:pt x="211" y="575"/>
                  </a:lnTo>
                  <a:lnTo>
                    <a:pt x="213" y="575"/>
                  </a:lnTo>
                  <a:lnTo>
                    <a:pt x="213" y="575"/>
                  </a:lnTo>
                  <a:lnTo>
                    <a:pt x="213" y="578"/>
                  </a:lnTo>
                  <a:lnTo>
                    <a:pt x="215" y="578"/>
                  </a:lnTo>
                  <a:lnTo>
                    <a:pt x="215" y="580"/>
                  </a:lnTo>
                  <a:lnTo>
                    <a:pt x="215" y="580"/>
                  </a:lnTo>
                  <a:lnTo>
                    <a:pt x="215" y="580"/>
                  </a:lnTo>
                  <a:lnTo>
                    <a:pt x="215" y="582"/>
                  </a:lnTo>
                  <a:lnTo>
                    <a:pt x="218" y="585"/>
                  </a:lnTo>
                  <a:lnTo>
                    <a:pt x="218" y="587"/>
                  </a:lnTo>
                  <a:lnTo>
                    <a:pt x="222" y="589"/>
                  </a:lnTo>
                  <a:lnTo>
                    <a:pt x="222" y="589"/>
                  </a:lnTo>
                  <a:lnTo>
                    <a:pt x="222" y="589"/>
                  </a:lnTo>
                  <a:lnTo>
                    <a:pt x="222" y="592"/>
                  </a:lnTo>
                  <a:lnTo>
                    <a:pt x="225" y="597"/>
                  </a:lnTo>
                  <a:lnTo>
                    <a:pt x="225" y="599"/>
                  </a:lnTo>
                  <a:lnTo>
                    <a:pt x="225" y="599"/>
                  </a:lnTo>
                  <a:lnTo>
                    <a:pt x="225" y="601"/>
                  </a:lnTo>
                  <a:lnTo>
                    <a:pt x="230" y="606"/>
                  </a:lnTo>
                  <a:lnTo>
                    <a:pt x="232" y="608"/>
                  </a:lnTo>
                  <a:lnTo>
                    <a:pt x="232" y="611"/>
                  </a:lnTo>
                  <a:lnTo>
                    <a:pt x="234" y="611"/>
                  </a:lnTo>
                  <a:lnTo>
                    <a:pt x="234" y="611"/>
                  </a:lnTo>
                  <a:lnTo>
                    <a:pt x="237" y="613"/>
                  </a:lnTo>
                  <a:lnTo>
                    <a:pt x="239" y="618"/>
                  </a:lnTo>
                  <a:lnTo>
                    <a:pt x="239" y="618"/>
                  </a:lnTo>
                  <a:lnTo>
                    <a:pt x="239" y="623"/>
                  </a:lnTo>
                  <a:lnTo>
                    <a:pt x="237" y="627"/>
                  </a:lnTo>
                  <a:lnTo>
                    <a:pt x="237" y="627"/>
                  </a:lnTo>
                  <a:lnTo>
                    <a:pt x="237" y="630"/>
                  </a:lnTo>
                  <a:lnTo>
                    <a:pt x="237" y="630"/>
                  </a:lnTo>
                  <a:lnTo>
                    <a:pt x="237" y="632"/>
                  </a:lnTo>
                  <a:lnTo>
                    <a:pt x="237" y="632"/>
                  </a:lnTo>
                  <a:lnTo>
                    <a:pt x="234" y="634"/>
                  </a:lnTo>
                  <a:lnTo>
                    <a:pt x="234" y="637"/>
                  </a:lnTo>
                  <a:lnTo>
                    <a:pt x="234" y="637"/>
                  </a:lnTo>
                  <a:lnTo>
                    <a:pt x="234" y="637"/>
                  </a:lnTo>
                  <a:lnTo>
                    <a:pt x="234" y="637"/>
                  </a:lnTo>
                  <a:lnTo>
                    <a:pt x="232" y="637"/>
                  </a:lnTo>
                  <a:lnTo>
                    <a:pt x="232" y="634"/>
                  </a:lnTo>
                  <a:lnTo>
                    <a:pt x="232" y="634"/>
                  </a:lnTo>
                  <a:lnTo>
                    <a:pt x="232" y="634"/>
                  </a:lnTo>
                  <a:lnTo>
                    <a:pt x="232" y="634"/>
                  </a:lnTo>
                  <a:lnTo>
                    <a:pt x="232" y="634"/>
                  </a:lnTo>
                  <a:lnTo>
                    <a:pt x="232" y="634"/>
                  </a:lnTo>
                  <a:lnTo>
                    <a:pt x="232" y="634"/>
                  </a:lnTo>
                  <a:lnTo>
                    <a:pt x="230" y="634"/>
                  </a:lnTo>
                  <a:lnTo>
                    <a:pt x="230" y="634"/>
                  </a:lnTo>
                  <a:lnTo>
                    <a:pt x="230" y="637"/>
                  </a:lnTo>
                  <a:lnTo>
                    <a:pt x="230" y="637"/>
                  </a:lnTo>
                  <a:lnTo>
                    <a:pt x="230" y="639"/>
                  </a:lnTo>
                  <a:lnTo>
                    <a:pt x="230" y="639"/>
                  </a:lnTo>
                  <a:lnTo>
                    <a:pt x="230" y="639"/>
                  </a:lnTo>
                  <a:lnTo>
                    <a:pt x="230" y="639"/>
                  </a:lnTo>
                  <a:lnTo>
                    <a:pt x="232" y="639"/>
                  </a:lnTo>
                  <a:lnTo>
                    <a:pt x="232" y="639"/>
                  </a:lnTo>
                  <a:lnTo>
                    <a:pt x="232" y="639"/>
                  </a:lnTo>
                  <a:lnTo>
                    <a:pt x="232" y="639"/>
                  </a:lnTo>
                  <a:lnTo>
                    <a:pt x="232" y="639"/>
                  </a:lnTo>
                  <a:lnTo>
                    <a:pt x="234" y="639"/>
                  </a:lnTo>
                  <a:lnTo>
                    <a:pt x="234" y="639"/>
                  </a:lnTo>
                  <a:lnTo>
                    <a:pt x="234" y="639"/>
                  </a:lnTo>
                  <a:lnTo>
                    <a:pt x="234" y="639"/>
                  </a:lnTo>
                  <a:lnTo>
                    <a:pt x="234" y="639"/>
                  </a:lnTo>
                  <a:lnTo>
                    <a:pt x="234" y="644"/>
                  </a:lnTo>
                  <a:lnTo>
                    <a:pt x="234" y="644"/>
                  </a:lnTo>
                  <a:lnTo>
                    <a:pt x="234" y="644"/>
                  </a:lnTo>
                  <a:lnTo>
                    <a:pt x="234" y="646"/>
                  </a:lnTo>
                  <a:lnTo>
                    <a:pt x="234" y="646"/>
                  </a:lnTo>
                  <a:lnTo>
                    <a:pt x="234" y="646"/>
                  </a:lnTo>
                  <a:lnTo>
                    <a:pt x="234" y="646"/>
                  </a:lnTo>
                  <a:lnTo>
                    <a:pt x="234" y="646"/>
                  </a:lnTo>
                  <a:lnTo>
                    <a:pt x="234" y="646"/>
                  </a:lnTo>
                  <a:lnTo>
                    <a:pt x="234" y="649"/>
                  </a:lnTo>
                  <a:lnTo>
                    <a:pt x="232" y="649"/>
                  </a:lnTo>
                  <a:lnTo>
                    <a:pt x="232" y="649"/>
                  </a:lnTo>
                  <a:lnTo>
                    <a:pt x="234" y="651"/>
                  </a:lnTo>
                  <a:lnTo>
                    <a:pt x="234" y="653"/>
                  </a:lnTo>
                  <a:lnTo>
                    <a:pt x="234" y="651"/>
                  </a:lnTo>
                  <a:lnTo>
                    <a:pt x="234" y="651"/>
                  </a:lnTo>
                  <a:lnTo>
                    <a:pt x="237" y="651"/>
                  </a:lnTo>
                  <a:lnTo>
                    <a:pt x="237" y="651"/>
                  </a:lnTo>
                  <a:lnTo>
                    <a:pt x="239" y="653"/>
                  </a:lnTo>
                  <a:lnTo>
                    <a:pt x="239" y="653"/>
                  </a:lnTo>
                  <a:lnTo>
                    <a:pt x="239" y="653"/>
                  </a:lnTo>
                  <a:lnTo>
                    <a:pt x="239" y="653"/>
                  </a:lnTo>
                  <a:lnTo>
                    <a:pt x="239" y="653"/>
                  </a:lnTo>
                  <a:lnTo>
                    <a:pt x="241" y="656"/>
                  </a:lnTo>
                  <a:lnTo>
                    <a:pt x="241" y="656"/>
                  </a:lnTo>
                  <a:lnTo>
                    <a:pt x="241" y="658"/>
                  </a:lnTo>
                  <a:lnTo>
                    <a:pt x="241" y="658"/>
                  </a:lnTo>
                  <a:lnTo>
                    <a:pt x="241" y="658"/>
                  </a:lnTo>
                  <a:lnTo>
                    <a:pt x="241" y="658"/>
                  </a:lnTo>
                  <a:lnTo>
                    <a:pt x="241" y="658"/>
                  </a:lnTo>
                  <a:lnTo>
                    <a:pt x="239" y="660"/>
                  </a:lnTo>
                  <a:lnTo>
                    <a:pt x="241" y="660"/>
                  </a:lnTo>
                  <a:lnTo>
                    <a:pt x="241" y="660"/>
                  </a:lnTo>
                  <a:lnTo>
                    <a:pt x="241" y="660"/>
                  </a:lnTo>
                  <a:lnTo>
                    <a:pt x="244" y="660"/>
                  </a:lnTo>
                  <a:lnTo>
                    <a:pt x="244" y="663"/>
                  </a:lnTo>
                  <a:lnTo>
                    <a:pt x="244" y="663"/>
                  </a:lnTo>
                  <a:lnTo>
                    <a:pt x="244" y="663"/>
                  </a:lnTo>
                  <a:lnTo>
                    <a:pt x="246" y="665"/>
                  </a:lnTo>
                  <a:lnTo>
                    <a:pt x="246" y="665"/>
                  </a:lnTo>
                  <a:lnTo>
                    <a:pt x="248" y="665"/>
                  </a:lnTo>
                  <a:lnTo>
                    <a:pt x="248" y="668"/>
                  </a:lnTo>
                  <a:lnTo>
                    <a:pt x="246" y="668"/>
                  </a:lnTo>
                  <a:lnTo>
                    <a:pt x="246" y="668"/>
                  </a:lnTo>
                  <a:lnTo>
                    <a:pt x="246" y="668"/>
                  </a:lnTo>
                  <a:lnTo>
                    <a:pt x="248" y="670"/>
                  </a:lnTo>
                  <a:lnTo>
                    <a:pt x="248" y="670"/>
                  </a:lnTo>
                  <a:lnTo>
                    <a:pt x="248" y="670"/>
                  </a:lnTo>
                  <a:lnTo>
                    <a:pt x="248" y="670"/>
                  </a:lnTo>
                  <a:lnTo>
                    <a:pt x="248" y="672"/>
                  </a:lnTo>
                  <a:lnTo>
                    <a:pt x="248" y="675"/>
                  </a:lnTo>
                  <a:lnTo>
                    <a:pt x="251" y="675"/>
                  </a:lnTo>
                  <a:lnTo>
                    <a:pt x="251" y="675"/>
                  </a:lnTo>
                  <a:lnTo>
                    <a:pt x="253" y="677"/>
                  </a:lnTo>
                  <a:lnTo>
                    <a:pt x="253" y="677"/>
                  </a:lnTo>
                  <a:lnTo>
                    <a:pt x="253" y="677"/>
                  </a:lnTo>
                  <a:lnTo>
                    <a:pt x="253" y="677"/>
                  </a:lnTo>
                  <a:lnTo>
                    <a:pt x="253" y="677"/>
                  </a:lnTo>
                  <a:lnTo>
                    <a:pt x="253" y="679"/>
                  </a:lnTo>
                  <a:lnTo>
                    <a:pt x="256" y="679"/>
                  </a:lnTo>
                  <a:lnTo>
                    <a:pt x="256" y="679"/>
                  </a:lnTo>
                  <a:lnTo>
                    <a:pt x="256" y="679"/>
                  </a:lnTo>
                  <a:lnTo>
                    <a:pt x="256" y="679"/>
                  </a:lnTo>
                  <a:lnTo>
                    <a:pt x="256" y="679"/>
                  </a:lnTo>
                  <a:lnTo>
                    <a:pt x="256" y="679"/>
                  </a:lnTo>
                  <a:lnTo>
                    <a:pt x="256" y="679"/>
                  </a:lnTo>
                  <a:lnTo>
                    <a:pt x="258" y="679"/>
                  </a:lnTo>
                  <a:lnTo>
                    <a:pt x="260" y="682"/>
                  </a:lnTo>
                  <a:lnTo>
                    <a:pt x="260" y="682"/>
                  </a:lnTo>
                  <a:lnTo>
                    <a:pt x="263" y="684"/>
                  </a:lnTo>
                  <a:lnTo>
                    <a:pt x="263" y="684"/>
                  </a:lnTo>
                  <a:lnTo>
                    <a:pt x="267" y="686"/>
                  </a:lnTo>
                  <a:lnTo>
                    <a:pt x="270" y="686"/>
                  </a:lnTo>
                  <a:lnTo>
                    <a:pt x="270" y="686"/>
                  </a:lnTo>
                  <a:lnTo>
                    <a:pt x="270" y="689"/>
                  </a:lnTo>
                  <a:lnTo>
                    <a:pt x="270" y="689"/>
                  </a:lnTo>
                  <a:lnTo>
                    <a:pt x="270" y="689"/>
                  </a:lnTo>
                  <a:lnTo>
                    <a:pt x="272" y="691"/>
                  </a:lnTo>
                  <a:lnTo>
                    <a:pt x="272" y="691"/>
                  </a:lnTo>
                  <a:lnTo>
                    <a:pt x="272" y="694"/>
                  </a:lnTo>
                  <a:lnTo>
                    <a:pt x="275" y="696"/>
                  </a:lnTo>
                  <a:lnTo>
                    <a:pt x="275" y="696"/>
                  </a:lnTo>
                  <a:lnTo>
                    <a:pt x="275" y="698"/>
                  </a:lnTo>
                  <a:lnTo>
                    <a:pt x="277" y="698"/>
                  </a:lnTo>
                  <a:lnTo>
                    <a:pt x="279" y="698"/>
                  </a:lnTo>
                  <a:lnTo>
                    <a:pt x="279" y="698"/>
                  </a:lnTo>
                  <a:lnTo>
                    <a:pt x="282" y="701"/>
                  </a:lnTo>
                  <a:lnTo>
                    <a:pt x="282" y="701"/>
                  </a:lnTo>
                  <a:lnTo>
                    <a:pt x="282" y="701"/>
                  </a:lnTo>
                  <a:lnTo>
                    <a:pt x="282" y="703"/>
                  </a:lnTo>
                  <a:lnTo>
                    <a:pt x="282" y="703"/>
                  </a:lnTo>
                  <a:lnTo>
                    <a:pt x="282" y="703"/>
                  </a:lnTo>
                  <a:lnTo>
                    <a:pt x="282" y="703"/>
                  </a:lnTo>
                  <a:lnTo>
                    <a:pt x="282" y="703"/>
                  </a:lnTo>
                  <a:lnTo>
                    <a:pt x="284" y="705"/>
                  </a:lnTo>
                  <a:lnTo>
                    <a:pt x="284" y="705"/>
                  </a:lnTo>
                  <a:lnTo>
                    <a:pt x="284" y="708"/>
                  </a:lnTo>
                  <a:lnTo>
                    <a:pt x="284" y="708"/>
                  </a:lnTo>
                  <a:lnTo>
                    <a:pt x="284" y="708"/>
                  </a:lnTo>
                  <a:lnTo>
                    <a:pt x="284" y="708"/>
                  </a:lnTo>
                  <a:lnTo>
                    <a:pt x="284" y="708"/>
                  </a:lnTo>
                  <a:lnTo>
                    <a:pt x="284" y="708"/>
                  </a:lnTo>
                  <a:lnTo>
                    <a:pt x="284" y="708"/>
                  </a:lnTo>
                  <a:lnTo>
                    <a:pt x="284" y="710"/>
                  </a:lnTo>
                  <a:lnTo>
                    <a:pt x="286" y="710"/>
                  </a:lnTo>
                  <a:lnTo>
                    <a:pt x="286" y="710"/>
                  </a:lnTo>
                  <a:lnTo>
                    <a:pt x="286" y="710"/>
                  </a:lnTo>
                  <a:lnTo>
                    <a:pt x="289" y="710"/>
                  </a:lnTo>
                  <a:lnTo>
                    <a:pt x="289" y="710"/>
                  </a:lnTo>
                  <a:lnTo>
                    <a:pt x="289" y="713"/>
                  </a:lnTo>
                  <a:lnTo>
                    <a:pt x="291" y="713"/>
                  </a:lnTo>
                  <a:lnTo>
                    <a:pt x="291" y="713"/>
                  </a:lnTo>
                  <a:lnTo>
                    <a:pt x="291" y="713"/>
                  </a:lnTo>
                  <a:lnTo>
                    <a:pt x="291" y="713"/>
                  </a:lnTo>
                  <a:lnTo>
                    <a:pt x="293" y="713"/>
                  </a:lnTo>
                  <a:lnTo>
                    <a:pt x="293" y="715"/>
                  </a:lnTo>
                  <a:lnTo>
                    <a:pt x="301" y="717"/>
                  </a:lnTo>
                  <a:lnTo>
                    <a:pt x="305" y="720"/>
                  </a:lnTo>
                  <a:lnTo>
                    <a:pt x="305" y="720"/>
                  </a:lnTo>
                  <a:lnTo>
                    <a:pt x="308" y="722"/>
                  </a:lnTo>
                  <a:lnTo>
                    <a:pt x="315" y="724"/>
                  </a:lnTo>
                  <a:lnTo>
                    <a:pt x="317" y="724"/>
                  </a:lnTo>
                  <a:lnTo>
                    <a:pt x="317" y="724"/>
                  </a:lnTo>
                  <a:lnTo>
                    <a:pt x="317" y="727"/>
                  </a:lnTo>
                  <a:lnTo>
                    <a:pt x="317" y="727"/>
                  </a:lnTo>
                  <a:lnTo>
                    <a:pt x="317" y="727"/>
                  </a:lnTo>
                  <a:lnTo>
                    <a:pt x="317" y="727"/>
                  </a:lnTo>
                  <a:lnTo>
                    <a:pt x="317" y="727"/>
                  </a:lnTo>
                  <a:lnTo>
                    <a:pt x="317" y="729"/>
                  </a:lnTo>
                  <a:lnTo>
                    <a:pt x="320" y="729"/>
                  </a:lnTo>
                  <a:lnTo>
                    <a:pt x="322" y="731"/>
                  </a:lnTo>
                  <a:lnTo>
                    <a:pt x="322" y="731"/>
                  </a:lnTo>
                  <a:lnTo>
                    <a:pt x="322" y="731"/>
                  </a:lnTo>
                  <a:lnTo>
                    <a:pt x="324" y="731"/>
                  </a:lnTo>
                  <a:lnTo>
                    <a:pt x="327" y="731"/>
                  </a:lnTo>
                  <a:lnTo>
                    <a:pt x="327" y="731"/>
                  </a:lnTo>
                  <a:lnTo>
                    <a:pt x="329" y="734"/>
                  </a:lnTo>
                  <a:lnTo>
                    <a:pt x="329" y="734"/>
                  </a:lnTo>
                  <a:lnTo>
                    <a:pt x="331" y="734"/>
                  </a:lnTo>
                  <a:lnTo>
                    <a:pt x="331" y="734"/>
                  </a:lnTo>
                  <a:lnTo>
                    <a:pt x="336" y="736"/>
                  </a:lnTo>
                  <a:lnTo>
                    <a:pt x="336" y="736"/>
                  </a:lnTo>
                  <a:lnTo>
                    <a:pt x="336" y="736"/>
                  </a:lnTo>
                  <a:lnTo>
                    <a:pt x="336" y="739"/>
                  </a:lnTo>
                  <a:lnTo>
                    <a:pt x="336" y="739"/>
                  </a:lnTo>
                  <a:lnTo>
                    <a:pt x="336" y="739"/>
                  </a:lnTo>
                  <a:lnTo>
                    <a:pt x="338" y="739"/>
                  </a:lnTo>
                  <a:lnTo>
                    <a:pt x="338" y="739"/>
                  </a:lnTo>
                  <a:lnTo>
                    <a:pt x="341" y="741"/>
                  </a:lnTo>
                  <a:lnTo>
                    <a:pt x="346" y="746"/>
                  </a:lnTo>
                  <a:lnTo>
                    <a:pt x="346" y="746"/>
                  </a:lnTo>
                  <a:lnTo>
                    <a:pt x="350" y="746"/>
                  </a:lnTo>
                  <a:lnTo>
                    <a:pt x="350" y="748"/>
                  </a:lnTo>
                  <a:lnTo>
                    <a:pt x="350" y="748"/>
                  </a:lnTo>
                  <a:lnTo>
                    <a:pt x="353" y="748"/>
                  </a:lnTo>
                  <a:lnTo>
                    <a:pt x="353" y="748"/>
                  </a:lnTo>
                  <a:lnTo>
                    <a:pt x="353" y="750"/>
                  </a:lnTo>
                  <a:lnTo>
                    <a:pt x="355" y="748"/>
                  </a:lnTo>
                  <a:lnTo>
                    <a:pt x="357" y="750"/>
                  </a:lnTo>
                  <a:lnTo>
                    <a:pt x="362" y="753"/>
                  </a:lnTo>
                  <a:lnTo>
                    <a:pt x="365" y="753"/>
                  </a:lnTo>
                  <a:lnTo>
                    <a:pt x="367" y="753"/>
                  </a:lnTo>
                  <a:lnTo>
                    <a:pt x="369" y="755"/>
                  </a:lnTo>
                  <a:lnTo>
                    <a:pt x="369" y="755"/>
                  </a:lnTo>
                  <a:lnTo>
                    <a:pt x="369" y="755"/>
                  </a:lnTo>
                  <a:lnTo>
                    <a:pt x="372" y="757"/>
                  </a:lnTo>
                  <a:lnTo>
                    <a:pt x="372" y="757"/>
                  </a:lnTo>
                  <a:lnTo>
                    <a:pt x="372" y="757"/>
                  </a:lnTo>
                  <a:lnTo>
                    <a:pt x="372" y="757"/>
                  </a:lnTo>
                  <a:lnTo>
                    <a:pt x="374" y="757"/>
                  </a:lnTo>
                  <a:lnTo>
                    <a:pt x="374" y="757"/>
                  </a:lnTo>
                  <a:lnTo>
                    <a:pt x="376" y="757"/>
                  </a:lnTo>
                  <a:lnTo>
                    <a:pt x="376" y="757"/>
                  </a:lnTo>
                  <a:lnTo>
                    <a:pt x="379" y="760"/>
                  </a:lnTo>
                  <a:lnTo>
                    <a:pt x="381" y="760"/>
                  </a:lnTo>
                  <a:lnTo>
                    <a:pt x="381" y="762"/>
                  </a:lnTo>
                  <a:lnTo>
                    <a:pt x="391" y="765"/>
                  </a:lnTo>
                  <a:lnTo>
                    <a:pt x="395" y="769"/>
                  </a:lnTo>
                  <a:lnTo>
                    <a:pt x="398" y="769"/>
                  </a:lnTo>
                  <a:lnTo>
                    <a:pt x="405" y="769"/>
                  </a:lnTo>
                  <a:lnTo>
                    <a:pt x="407" y="772"/>
                  </a:lnTo>
                  <a:lnTo>
                    <a:pt x="407" y="772"/>
                  </a:lnTo>
                  <a:lnTo>
                    <a:pt x="410" y="772"/>
                  </a:lnTo>
                  <a:lnTo>
                    <a:pt x="410" y="772"/>
                  </a:lnTo>
                  <a:lnTo>
                    <a:pt x="410" y="772"/>
                  </a:lnTo>
                  <a:lnTo>
                    <a:pt x="410" y="772"/>
                  </a:lnTo>
                  <a:lnTo>
                    <a:pt x="412" y="772"/>
                  </a:lnTo>
                  <a:lnTo>
                    <a:pt x="412" y="774"/>
                  </a:lnTo>
                  <a:lnTo>
                    <a:pt x="412" y="774"/>
                  </a:lnTo>
                  <a:lnTo>
                    <a:pt x="412" y="774"/>
                  </a:lnTo>
                  <a:lnTo>
                    <a:pt x="412" y="774"/>
                  </a:lnTo>
                  <a:lnTo>
                    <a:pt x="412" y="774"/>
                  </a:lnTo>
                  <a:lnTo>
                    <a:pt x="414" y="774"/>
                  </a:lnTo>
                  <a:lnTo>
                    <a:pt x="417" y="779"/>
                  </a:lnTo>
                  <a:lnTo>
                    <a:pt x="417" y="779"/>
                  </a:lnTo>
                  <a:lnTo>
                    <a:pt x="417" y="779"/>
                  </a:lnTo>
                  <a:lnTo>
                    <a:pt x="417" y="781"/>
                  </a:lnTo>
                  <a:lnTo>
                    <a:pt x="419" y="781"/>
                  </a:lnTo>
                  <a:lnTo>
                    <a:pt x="421" y="781"/>
                  </a:lnTo>
                  <a:lnTo>
                    <a:pt x="421" y="781"/>
                  </a:lnTo>
                  <a:lnTo>
                    <a:pt x="421" y="784"/>
                  </a:lnTo>
                  <a:lnTo>
                    <a:pt x="421" y="784"/>
                  </a:lnTo>
                  <a:lnTo>
                    <a:pt x="424" y="784"/>
                  </a:lnTo>
                  <a:lnTo>
                    <a:pt x="426" y="786"/>
                  </a:lnTo>
                  <a:lnTo>
                    <a:pt x="426" y="786"/>
                  </a:lnTo>
                  <a:lnTo>
                    <a:pt x="426" y="786"/>
                  </a:lnTo>
                  <a:lnTo>
                    <a:pt x="426" y="786"/>
                  </a:lnTo>
                  <a:lnTo>
                    <a:pt x="426" y="788"/>
                  </a:lnTo>
                  <a:lnTo>
                    <a:pt x="428" y="788"/>
                  </a:lnTo>
                  <a:lnTo>
                    <a:pt x="428" y="788"/>
                  </a:lnTo>
                  <a:lnTo>
                    <a:pt x="431" y="788"/>
                  </a:lnTo>
                  <a:lnTo>
                    <a:pt x="433" y="791"/>
                  </a:lnTo>
                  <a:lnTo>
                    <a:pt x="433" y="791"/>
                  </a:lnTo>
                  <a:lnTo>
                    <a:pt x="436" y="793"/>
                  </a:lnTo>
                  <a:lnTo>
                    <a:pt x="438" y="795"/>
                  </a:lnTo>
                  <a:lnTo>
                    <a:pt x="440" y="795"/>
                  </a:lnTo>
                  <a:lnTo>
                    <a:pt x="447" y="798"/>
                  </a:lnTo>
                  <a:lnTo>
                    <a:pt x="447" y="798"/>
                  </a:lnTo>
                  <a:lnTo>
                    <a:pt x="447" y="798"/>
                  </a:lnTo>
                  <a:lnTo>
                    <a:pt x="450" y="798"/>
                  </a:lnTo>
                  <a:lnTo>
                    <a:pt x="450" y="798"/>
                  </a:lnTo>
                  <a:lnTo>
                    <a:pt x="450" y="800"/>
                  </a:lnTo>
                  <a:lnTo>
                    <a:pt x="452" y="800"/>
                  </a:lnTo>
                  <a:lnTo>
                    <a:pt x="452" y="800"/>
                  </a:lnTo>
                  <a:lnTo>
                    <a:pt x="455" y="800"/>
                  </a:lnTo>
                  <a:lnTo>
                    <a:pt x="455" y="802"/>
                  </a:lnTo>
                  <a:lnTo>
                    <a:pt x="455" y="802"/>
                  </a:lnTo>
                  <a:lnTo>
                    <a:pt x="457" y="802"/>
                  </a:lnTo>
                  <a:lnTo>
                    <a:pt x="457" y="805"/>
                  </a:lnTo>
                  <a:lnTo>
                    <a:pt x="457" y="805"/>
                  </a:lnTo>
                  <a:lnTo>
                    <a:pt x="459" y="805"/>
                  </a:lnTo>
                  <a:lnTo>
                    <a:pt x="459" y="805"/>
                  </a:lnTo>
                  <a:lnTo>
                    <a:pt x="459" y="807"/>
                  </a:lnTo>
                  <a:lnTo>
                    <a:pt x="459" y="810"/>
                  </a:lnTo>
                  <a:lnTo>
                    <a:pt x="459" y="810"/>
                  </a:lnTo>
                  <a:lnTo>
                    <a:pt x="459" y="814"/>
                  </a:lnTo>
                  <a:lnTo>
                    <a:pt x="459" y="814"/>
                  </a:lnTo>
                  <a:lnTo>
                    <a:pt x="459" y="817"/>
                  </a:lnTo>
                  <a:lnTo>
                    <a:pt x="459" y="817"/>
                  </a:lnTo>
                  <a:lnTo>
                    <a:pt x="459" y="819"/>
                  </a:lnTo>
                  <a:lnTo>
                    <a:pt x="459" y="819"/>
                  </a:lnTo>
                  <a:lnTo>
                    <a:pt x="459" y="819"/>
                  </a:lnTo>
                  <a:lnTo>
                    <a:pt x="459" y="819"/>
                  </a:lnTo>
                  <a:lnTo>
                    <a:pt x="462" y="819"/>
                  </a:lnTo>
                  <a:lnTo>
                    <a:pt x="462" y="819"/>
                  </a:lnTo>
                  <a:lnTo>
                    <a:pt x="462" y="819"/>
                  </a:lnTo>
                  <a:lnTo>
                    <a:pt x="464" y="821"/>
                  </a:lnTo>
                  <a:lnTo>
                    <a:pt x="466" y="821"/>
                  </a:lnTo>
                  <a:lnTo>
                    <a:pt x="466" y="824"/>
                  </a:lnTo>
                  <a:lnTo>
                    <a:pt x="469" y="824"/>
                  </a:lnTo>
                  <a:lnTo>
                    <a:pt x="469" y="824"/>
                  </a:lnTo>
                  <a:lnTo>
                    <a:pt x="471" y="826"/>
                  </a:lnTo>
                  <a:lnTo>
                    <a:pt x="473" y="828"/>
                  </a:lnTo>
                  <a:lnTo>
                    <a:pt x="473" y="828"/>
                  </a:lnTo>
                  <a:lnTo>
                    <a:pt x="476" y="828"/>
                  </a:lnTo>
                  <a:lnTo>
                    <a:pt x="478" y="828"/>
                  </a:lnTo>
                  <a:lnTo>
                    <a:pt x="478" y="831"/>
                  </a:lnTo>
                  <a:lnTo>
                    <a:pt x="481" y="831"/>
                  </a:lnTo>
                  <a:lnTo>
                    <a:pt x="481" y="831"/>
                  </a:lnTo>
                  <a:lnTo>
                    <a:pt x="481" y="833"/>
                  </a:lnTo>
                  <a:lnTo>
                    <a:pt x="481" y="833"/>
                  </a:lnTo>
                  <a:lnTo>
                    <a:pt x="483" y="836"/>
                  </a:lnTo>
                  <a:lnTo>
                    <a:pt x="483" y="836"/>
                  </a:lnTo>
                  <a:lnTo>
                    <a:pt x="485" y="836"/>
                  </a:lnTo>
                  <a:lnTo>
                    <a:pt x="488" y="838"/>
                  </a:lnTo>
                  <a:lnTo>
                    <a:pt x="488" y="838"/>
                  </a:lnTo>
                  <a:lnTo>
                    <a:pt x="488" y="838"/>
                  </a:lnTo>
                  <a:lnTo>
                    <a:pt x="488" y="838"/>
                  </a:lnTo>
                  <a:lnTo>
                    <a:pt x="488" y="838"/>
                  </a:lnTo>
                  <a:lnTo>
                    <a:pt x="488" y="840"/>
                  </a:lnTo>
                  <a:lnTo>
                    <a:pt x="490" y="840"/>
                  </a:lnTo>
                  <a:lnTo>
                    <a:pt x="492" y="843"/>
                  </a:lnTo>
                  <a:lnTo>
                    <a:pt x="495" y="843"/>
                  </a:lnTo>
                  <a:lnTo>
                    <a:pt x="495" y="845"/>
                  </a:lnTo>
                  <a:lnTo>
                    <a:pt x="497" y="845"/>
                  </a:lnTo>
                  <a:lnTo>
                    <a:pt x="497" y="845"/>
                  </a:lnTo>
                  <a:lnTo>
                    <a:pt x="500" y="847"/>
                  </a:lnTo>
                  <a:lnTo>
                    <a:pt x="502" y="850"/>
                  </a:lnTo>
                  <a:lnTo>
                    <a:pt x="504" y="850"/>
                  </a:lnTo>
                  <a:lnTo>
                    <a:pt x="507" y="850"/>
                  </a:lnTo>
                  <a:lnTo>
                    <a:pt x="509" y="850"/>
                  </a:lnTo>
                  <a:lnTo>
                    <a:pt x="514" y="850"/>
                  </a:lnTo>
                  <a:lnTo>
                    <a:pt x="516" y="850"/>
                  </a:lnTo>
                  <a:lnTo>
                    <a:pt x="516" y="850"/>
                  </a:lnTo>
                  <a:lnTo>
                    <a:pt x="521" y="847"/>
                  </a:lnTo>
                  <a:lnTo>
                    <a:pt x="521" y="847"/>
                  </a:lnTo>
                  <a:lnTo>
                    <a:pt x="523" y="847"/>
                  </a:lnTo>
                  <a:lnTo>
                    <a:pt x="523" y="847"/>
                  </a:lnTo>
                  <a:lnTo>
                    <a:pt x="523" y="845"/>
                  </a:lnTo>
                  <a:lnTo>
                    <a:pt x="526" y="843"/>
                  </a:lnTo>
                  <a:lnTo>
                    <a:pt x="528" y="843"/>
                  </a:lnTo>
                  <a:lnTo>
                    <a:pt x="528" y="840"/>
                  </a:lnTo>
                  <a:lnTo>
                    <a:pt x="530" y="840"/>
                  </a:lnTo>
                  <a:lnTo>
                    <a:pt x="533" y="833"/>
                  </a:lnTo>
                  <a:lnTo>
                    <a:pt x="533" y="833"/>
                  </a:lnTo>
                  <a:lnTo>
                    <a:pt x="533" y="831"/>
                  </a:lnTo>
                  <a:lnTo>
                    <a:pt x="533" y="831"/>
                  </a:lnTo>
                  <a:lnTo>
                    <a:pt x="530" y="828"/>
                  </a:lnTo>
                  <a:lnTo>
                    <a:pt x="530" y="828"/>
                  </a:lnTo>
                  <a:lnTo>
                    <a:pt x="530" y="826"/>
                  </a:lnTo>
                  <a:lnTo>
                    <a:pt x="530" y="824"/>
                  </a:lnTo>
                  <a:lnTo>
                    <a:pt x="530" y="824"/>
                  </a:lnTo>
                  <a:lnTo>
                    <a:pt x="530" y="821"/>
                  </a:lnTo>
                  <a:lnTo>
                    <a:pt x="530" y="819"/>
                  </a:lnTo>
                  <a:lnTo>
                    <a:pt x="530" y="817"/>
                  </a:lnTo>
                  <a:lnTo>
                    <a:pt x="533" y="817"/>
                  </a:lnTo>
                  <a:lnTo>
                    <a:pt x="535" y="819"/>
                  </a:lnTo>
                  <a:lnTo>
                    <a:pt x="537" y="817"/>
                  </a:lnTo>
                  <a:lnTo>
                    <a:pt x="540" y="817"/>
                  </a:lnTo>
                  <a:lnTo>
                    <a:pt x="545" y="810"/>
                  </a:lnTo>
                  <a:lnTo>
                    <a:pt x="545" y="810"/>
                  </a:lnTo>
                  <a:lnTo>
                    <a:pt x="545" y="807"/>
                  </a:lnTo>
                  <a:lnTo>
                    <a:pt x="545" y="805"/>
                  </a:lnTo>
                  <a:lnTo>
                    <a:pt x="545" y="805"/>
                  </a:lnTo>
                  <a:lnTo>
                    <a:pt x="545" y="802"/>
                  </a:lnTo>
                  <a:lnTo>
                    <a:pt x="542" y="802"/>
                  </a:lnTo>
                  <a:lnTo>
                    <a:pt x="542" y="800"/>
                  </a:lnTo>
                  <a:lnTo>
                    <a:pt x="540" y="800"/>
                  </a:lnTo>
                  <a:lnTo>
                    <a:pt x="537" y="800"/>
                  </a:lnTo>
                  <a:lnTo>
                    <a:pt x="540" y="798"/>
                  </a:lnTo>
                  <a:lnTo>
                    <a:pt x="540" y="795"/>
                  </a:lnTo>
                  <a:lnTo>
                    <a:pt x="540" y="795"/>
                  </a:lnTo>
                  <a:lnTo>
                    <a:pt x="540" y="795"/>
                  </a:lnTo>
                  <a:lnTo>
                    <a:pt x="542" y="795"/>
                  </a:lnTo>
                  <a:lnTo>
                    <a:pt x="542" y="795"/>
                  </a:lnTo>
                  <a:lnTo>
                    <a:pt x="545" y="793"/>
                  </a:lnTo>
                  <a:lnTo>
                    <a:pt x="545" y="791"/>
                  </a:lnTo>
                  <a:lnTo>
                    <a:pt x="547" y="791"/>
                  </a:lnTo>
                  <a:lnTo>
                    <a:pt x="547" y="791"/>
                  </a:lnTo>
                  <a:lnTo>
                    <a:pt x="549" y="791"/>
                  </a:lnTo>
                  <a:lnTo>
                    <a:pt x="549" y="788"/>
                  </a:lnTo>
                  <a:lnTo>
                    <a:pt x="549" y="788"/>
                  </a:lnTo>
                  <a:lnTo>
                    <a:pt x="549" y="788"/>
                  </a:lnTo>
                  <a:lnTo>
                    <a:pt x="549" y="788"/>
                  </a:lnTo>
                  <a:lnTo>
                    <a:pt x="549" y="788"/>
                  </a:lnTo>
                  <a:lnTo>
                    <a:pt x="549" y="788"/>
                  </a:lnTo>
                  <a:lnTo>
                    <a:pt x="549" y="786"/>
                  </a:lnTo>
                  <a:lnTo>
                    <a:pt x="552" y="786"/>
                  </a:lnTo>
                  <a:lnTo>
                    <a:pt x="552" y="786"/>
                  </a:lnTo>
                  <a:lnTo>
                    <a:pt x="554" y="784"/>
                  </a:lnTo>
                  <a:lnTo>
                    <a:pt x="559" y="776"/>
                  </a:lnTo>
                  <a:lnTo>
                    <a:pt x="559" y="776"/>
                  </a:lnTo>
                  <a:lnTo>
                    <a:pt x="559" y="774"/>
                  </a:lnTo>
                  <a:lnTo>
                    <a:pt x="561" y="774"/>
                  </a:lnTo>
                  <a:lnTo>
                    <a:pt x="561" y="772"/>
                  </a:lnTo>
                  <a:lnTo>
                    <a:pt x="564" y="772"/>
                  </a:lnTo>
                  <a:lnTo>
                    <a:pt x="564" y="772"/>
                  </a:lnTo>
                  <a:lnTo>
                    <a:pt x="566" y="772"/>
                  </a:lnTo>
                  <a:lnTo>
                    <a:pt x="566" y="769"/>
                  </a:lnTo>
                  <a:lnTo>
                    <a:pt x="568" y="769"/>
                  </a:lnTo>
                  <a:lnTo>
                    <a:pt x="568" y="769"/>
                  </a:lnTo>
                  <a:lnTo>
                    <a:pt x="566" y="767"/>
                  </a:lnTo>
                  <a:lnTo>
                    <a:pt x="566" y="767"/>
                  </a:lnTo>
                  <a:lnTo>
                    <a:pt x="566" y="765"/>
                  </a:lnTo>
                  <a:lnTo>
                    <a:pt x="566" y="762"/>
                  </a:lnTo>
                  <a:lnTo>
                    <a:pt x="566" y="760"/>
                  </a:lnTo>
                  <a:lnTo>
                    <a:pt x="568" y="760"/>
                  </a:lnTo>
                  <a:lnTo>
                    <a:pt x="568" y="757"/>
                  </a:lnTo>
                  <a:lnTo>
                    <a:pt x="571" y="757"/>
                  </a:lnTo>
                  <a:lnTo>
                    <a:pt x="575" y="755"/>
                  </a:lnTo>
                  <a:lnTo>
                    <a:pt x="575" y="755"/>
                  </a:lnTo>
                  <a:lnTo>
                    <a:pt x="575" y="753"/>
                  </a:lnTo>
                  <a:lnTo>
                    <a:pt x="575" y="753"/>
                  </a:lnTo>
                  <a:lnTo>
                    <a:pt x="573" y="750"/>
                  </a:lnTo>
                  <a:lnTo>
                    <a:pt x="571" y="748"/>
                  </a:lnTo>
                  <a:lnTo>
                    <a:pt x="571" y="748"/>
                  </a:lnTo>
                  <a:lnTo>
                    <a:pt x="568" y="748"/>
                  </a:lnTo>
                  <a:lnTo>
                    <a:pt x="566" y="748"/>
                  </a:lnTo>
                  <a:lnTo>
                    <a:pt x="566" y="748"/>
                  </a:lnTo>
                  <a:lnTo>
                    <a:pt x="566" y="748"/>
                  </a:lnTo>
                  <a:lnTo>
                    <a:pt x="566" y="750"/>
                  </a:lnTo>
                  <a:lnTo>
                    <a:pt x="564" y="750"/>
                  </a:lnTo>
                  <a:lnTo>
                    <a:pt x="564" y="750"/>
                  </a:lnTo>
                  <a:lnTo>
                    <a:pt x="561" y="748"/>
                  </a:lnTo>
                  <a:lnTo>
                    <a:pt x="561" y="748"/>
                  </a:lnTo>
                  <a:lnTo>
                    <a:pt x="561" y="748"/>
                  </a:lnTo>
                  <a:lnTo>
                    <a:pt x="559" y="746"/>
                  </a:lnTo>
                  <a:lnTo>
                    <a:pt x="556" y="743"/>
                  </a:lnTo>
                  <a:lnTo>
                    <a:pt x="556" y="739"/>
                  </a:lnTo>
                  <a:lnTo>
                    <a:pt x="552" y="729"/>
                  </a:lnTo>
                  <a:lnTo>
                    <a:pt x="549" y="724"/>
                  </a:lnTo>
                  <a:lnTo>
                    <a:pt x="549" y="722"/>
                  </a:lnTo>
                  <a:lnTo>
                    <a:pt x="549" y="720"/>
                  </a:lnTo>
                  <a:lnTo>
                    <a:pt x="549" y="720"/>
                  </a:lnTo>
                  <a:lnTo>
                    <a:pt x="552" y="715"/>
                  </a:lnTo>
                  <a:lnTo>
                    <a:pt x="552" y="715"/>
                  </a:lnTo>
                  <a:lnTo>
                    <a:pt x="552" y="713"/>
                  </a:lnTo>
                  <a:lnTo>
                    <a:pt x="554" y="713"/>
                  </a:lnTo>
                  <a:lnTo>
                    <a:pt x="554" y="710"/>
                  </a:lnTo>
                  <a:lnTo>
                    <a:pt x="554" y="710"/>
                  </a:lnTo>
                  <a:lnTo>
                    <a:pt x="554" y="710"/>
                  </a:lnTo>
                  <a:lnTo>
                    <a:pt x="556" y="710"/>
                  </a:lnTo>
                  <a:lnTo>
                    <a:pt x="556" y="710"/>
                  </a:lnTo>
                  <a:lnTo>
                    <a:pt x="554" y="708"/>
                  </a:lnTo>
                  <a:lnTo>
                    <a:pt x="556" y="708"/>
                  </a:lnTo>
                  <a:lnTo>
                    <a:pt x="556" y="708"/>
                  </a:lnTo>
                  <a:lnTo>
                    <a:pt x="556" y="705"/>
                  </a:lnTo>
                  <a:lnTo>
                    <a:pt x="559" y="705"/>
                  </a:lnTo>
                  <a:lnTo>
                    <a:pt x="559" y="703"/>
                  </a:lnTo>
                  <a:lnTo>
                    <a:pt x="559" y="703"/>
                  </a:lnTo>
                  <a:lnTo>
                    <a:pt x="561" y="703"/>
                  </a:lnTo>
                  <a:lnTo>
                    <a:pt x="561" y="703"/>
                  </a:lnTo>
                  <a:lnTo>
                    <a:pt x="561" y="703"/>
                  </a:lnTo>
                  <a:lnTo>
                    <a:pt x="561" y="701"/>
                  </a:lnTo>
                  <a:lnTo>
                    <a:pt x="559" y="698"/>
                  </a:lnTo>
                  <a:lnTo>
                    <a:pt x="559" y="698"/>
                  </a:lnTo>
                  <a:lnTo>
                    <a:pt x="556" y="696"/>
                  </a:lnTo>
                  <a:lnTo>
                    <a:pt x="556" y="696"/>
                  </a:lnTo>
                  <a:lnTo>
                    <a:pt x="552" y="691"/>
                  </a:lnTo>
                  <a:lnTo>
                    <a:pt x="552" y="691"/>
                  </a:lnTo>
                  <a:lnTo>
                    <a:pt x="552" y="691"/>
                  </a:lnTo>
                  <a:lnTo>
                    <a:pt x="552" y="689"/>
                  </a:lnTo>
                  <a:lnTo>
                    <a:pt x="552" y="689"/>
                  </a:lnTo>
                  <a:lnTo>
                    <a:pt x="552" y="686"/>
                  </a:lnTo>
                  <a:lnTo>
                    <a:pt x="552" y="686"/>
                  </a:lnTo>
                  <a:lnTo>
                    <a:pt x="552" y="682"/>
                  </a:lnTo>
                  <a:lnTo>
                    <a:pt x="552" y="682"/>
                  </a:lnTo>
                  <a:lnTo>
                    <a:pt x="552" y="682"/>
                  </a:lnTo>
                  <a:lnTo>
                    <a:pt x="554" y="679"/>
                  </a:lnTo>
                  <a:lnTo>
                    <a:pt x="556" y="679"/>
                  </a:lnTo>
                  <a:lnTo>
                    <a:pt x="556" y="679"/>
                  </a:lnTo>
                  <a:lnTo>
                    <a:pt x="556" y="677"/>
                  </a:lnTo>
                  <a:lnTo>
                    <a:pt x="556" y="672"/>
                  </a:lnTo>
                  <a:lnTo>
                    <a:pt x="559" y="670"/>
                  </a:lnTo>
                  <a:lnTo>
                    <a:pt x="559" y="670"/>
                  </a:lnTo>
                  <a:lnTo>
                    <a:pt x="559" y="672"/>
                  </a:lnTo>
                  <a:lnTo>
                    <a:pt x="561" y="672"/>
                  </a:lnTo>
                  <a:lnTo>
                    <a:pt x="561" y="670"/>
                  </a:lnTo>
                  <a:lnTo>
                    <a:pt x="561" y="668"/>
                  </a:lnTo>
                  <a:lnTo>
                    <a:pt x="561" y="668"/>
                  </a:lnTo>
                  <a:lnTo>
                    <a:pt x="561" y="668"/>
                  </a:lnTo>
                  <a:lnTo>
                    <a:pt x="561" y="668"/>
                  </a:lnTo>
                  <a:lnTo>
                    <a:pt x="564" y="668"/>
                  </a:lnTo>
                  <a:lnTo>
                    <a:pt x="564" y="665"/>
                  </a:lnTo>
                  <a:lnTo>
                    <a:pt x="566" y="665"/>
                  </a:lnTo>
                  <a:lnTo>
                    <a:pt x="568" y="663"/>
                  </a:lnTo>
                  <a:lnTo>
                    <a:pt x="568" y="663"/>
                  </a:lnTo>
                  <a:lnTo>
                    <a:pt x="568" y="660"/>
                  </a:lnTo>
                  <a:lnTo>
                    <a:pt x="568" y="660"/>
                  </a:lnTo>
                  <a:lnTo>
                    <a:pt x="568" y="658"/>
                  </a:lnTo>
                  <a:lnTo>
                    <a:pt x="568" y="658"/>
                  </a:lnTo>
                  <a:lnTo>
                    <a:pt x="568" y="656"/>
                  </a:lnTo>
                  <a:lnTo>
                    <a:pt x="568" y="656"/>
                  </a:lnTo>
                  <a:lnTo>
                    <a:pt x="568" y="656"/>
                  </a:lnTo>
                  <a:lnTo>
                    <a:pt x="571" y="653"/>
                  </a:lnTo>
                  <a:lnTo>
                    <a:pt x="573" y="653"/>
                  </a:lnTo>
                  <a:lnTo>
                    <a:pt x="575" y="653"/>
                  </a:lnTo>
                  <a:lnTo>
                    <a:pt x="575" y="651"/>
                  </a:lnTo>
                  <a:lnTo>
                    <a:pt x="573" y="649"/>
                  </a:lnTo>
                  <a:lnTo>
                    <a:pt x="573" y="646"/>
                  </a:lnTo>
                  <a:lnTo>
                    <a:pt x="573" y="646"/>
                  </a:lnTo>
                  <a:lnTo>
                    <a:pt x="573" y="646"/>
                  </a:lnTo>
                  <a:lnTo>
                    <a:pt x="571" y="644"/>
                  </a:lnTo>
                  <a:lnTo>
                    <a:pt x="571" y="642"/>
                  </a:lnTo>
                  <a:lnTo>
                    <a:pt x="568" y="642"/>
                  </a:lnTo>
                  <a:lnTo>
                    <a:pt x="568" y="639"/>
                  </a:lnTo>
                  <a:lnTo>
                    <a:pt x="568" y="637"/>
                  </a:lnTo>
                  <a:lnTo>
                    <a:pt x="568" y="637"/>
                  </a:lnTo>
                  <a:lnTo>
                    <a:pt x="568" y="634"/>
                  </a:lnTo>
                  <a:lnTo>
                    <a:pt x="568" y="634"/>
                  </a:lnTo>
                  <a:lnTo>
                    <a:pt x="568" y="634"/>
                  </a:lnTo>
                  <a:lnTo>
                    <a:pt x="568" y="632"/>
                  </a:lnTo>
                  <a:lnTo>
                    <a:pt x="568" y="632"/>
                  </a:lnTo>
                  <a:lnTo>
                    <a:pt x="568" y="632"/>
                  </a:lnTo>
                  <a:lnTo>
                    <a:pt x="566" y="630"/>
                  </a:lnTo>
                  <a:lnTo>
                    <a:pt x="564" y="627"/>
                  </a:lnTo>
                  <a:lnTo>
                    <a:pt x="564" y="627"/>
                  </a:lnTo>
                  <a:lnTo>
                    <a:pt x="566" y="627"/>
                  </a:lnTo>
                  <a:lnTo>
                    <a:pt x="566" y="627"/>
                  </a:lnTo>
                  <a:lnTo>
                    <a:pt x="568" y="627"/>
                  </a:lnTo>
                  <a:lnTo>
                    <a:pt x="568" y="627"/>
                  </a:lnTo>
                  <a:lnTo>
                    <a:pt x="568" y="627"/>
                  </a:lnTo>
                  <a:lnTo>
                    <a:pt x="568" y="625"/>
                  </a:lnTo>
                  <a:lnTo>
                    <a:pt x="568" y="625"/>
                  </a:lnTo>
                  <a:lnTo>
                    <a:pt x="568" y="625"/>
                  </a:lnTo>
                  <a:lnTo>
                    <a:pt x="568" y="623"/>
                  </a:lnTo>
                  <a:lnTo>
                    <a:pt x="568" y="623"/>
                  </a:lnTo>
                  <a:lnTo>
                    <a:pt x="571" y="623"/>
                  </a:lnTo>
                  <a:lnTo>
                    <a:pt x="571" y="620"/>
                  </a:lnTo>
                  <a:lnTo>
                    <a:pt x="571" y="620"/>
                  </a:lnTo>
                  <a:lnTo>
                    <a:pt x="571" y="611"/>
                  </a:lnTo>
                  <a:lnTo>
                    <a:pt x="571" y="606"/>
                  </a:lnTo>
                  <a:lnTo>
                    <a:pt x="571" y="604"/>
                  </a:lnTo>
                  <a:lnTo>
                    <a:pt x="571" y="599"/>
                  </a:lnTo>
                  <a:lnTo>
                    <a:pt x="568" y="594"/>
                  </a:lnTo>
                  <a:lnTo>
                    <a:pt x="568" y="592"/>
                  </a:lnTo>
                  <a:lnTo>
                    <a:pt x="571" y="592"/>
                  </a:lnTo>
                  <a:lnTo>
                    <a:pt x="571" y="589"/>
                  </a:lnTo>
                  <a:lnTo>
                    <a:pt x="571" y="589"/>
                  </a:lnTo>
                  <a:lnTo>
                    <a:pt x="573" y="587"/>
                  </a:lnTo>
                  <a:lnTo>
                    <a:pt x="573" y="587"/>
                  </a:lnTo>
                  <a:lnTo>
                    <a:pt x="573" y="587"/>
                  </a:lnTo>
                  <a:lnTo>
                    <a:pt x="575" y="585"/>
                  </a:lnTo>
                  <a:lnTo>
                    <a:pt x="575" y="585"/>
                  </a:lnTo>
                  <a:lnTo>
                    <a:pt x="580" y="585"/>
                  </a:lnTo>
                  <a:lnTo>
                    <a:pt x="580" y="582"/>
                  </a:lnTo>
                  <a:lnTo>
                    <a:pt x="580" y="582"/>
                  </a:lnTo>
                  <a:lnTo>
                    <a:pt x="580" y="580"/>
                  </a:lnTo>
                  <a:lnTo>
                    <a:pt x="578" y="580"/>
                  </a:lnTo>
                  <a:lnTo>
                    <a:pt x="578" y="580"/>
                  </a:lnTo>
                  <a:lnTo>
                    <a:pt x="578" y="580"/>
                  </a:lnTo>
                  <a:lnTo>
                    <a:pt x="578" y="578"/>
                  </a:lnTo>
                  <a:lnTo>
                    <a:pt x="580" y="578"/>
                  </a:lnTo>
                  <a:lnTo>
                    <a:pt x="580" y="578"/>
                  </a:lnTo>
                  <a:lnTo>
                    <a:pt x="580" y="578"/>
                  </a:lnTo>
                  <a:lnTo>
                    <a:pt x="582" y="575"/>
                  </a:lnTo>
                  <a:lnTo>
                    <a:pt x="582" y="575"/>
                  </a:lnTo>
                  <a:lnTo>
                    <a:pt x="582" y="575"/>
                  </a:lnTo>
                  <a:lnTo>
                    <a:pt x="582" y="573"/>
                  </a:lnTo>
                  <a:lnTo>
                    <a:pt x="582" y="573"/>
                  </a:lnTo>
                  <a:lnTo>
                    <a:pt x="582" y="57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37" name="Freeform 9"/>
            <p:cNvSpPr>
              <a:spLocks/>
            </p:cNvSpPr>
            <p:nvPr/>
          </p:nvSpPr>
          <p:spPr bwMode="auto">
            <a:xfrm>
              <a:off x="8235806" y="5475516"/>
              <a:ext cx="175516" cy="186373"/>
            </a:xfrm>
            <a:custGeom>
              <a:avLst/>
              <a:gdLst>
                <a:gd name="T0" fmla="*/ 367 w 388"/>
                <a:gd name="T1" fmla="*/ 223 h 412"/>
                <a:gd name="T2" fmla="*/ 341 w 388"/>
                <a:gd name="T3" fmla="*/ 230 h 412"/>
                <a:gd name="T4" fmla="*/ 329 w 388"/>
                <a:gd name="T5" fmla="*/ 199 h 412"/>
                <a:gd name="T6" fmla="*/ 322 w 388"/>
                <a:gd name="T7" fmla="*/ 173 h 412"/>
                <a:gd name="T8" fmla="*/ 317 w 388"/>
                <a:gd name="T9" fmla="*/ 156 h 412"/>
                <a:gd name="T10" fmla="*/ 293 w 388"/>
                <a:gd name="T11" fmla="*/ 142 h 412"/>
                <a:gd name="T12" fmla="*/ 279 w 388"/>
                <a:gd name="T13" fmla="*/ 142 h 412"/>
                <a:gd name="T14" fmla="*/ 270 w 388"/>
                <a:gd name="T15" fmla="*/ 144 h 412"/>
                <a:gd name="T16" fmla="*/ 262 w 388"/>
                <a:gd name="T17" fmla="*/ 144 h 412"/>
                <a:gd name="T18" fmla="*/ 251 w 388"/>
                <a:gd name="T19" fmla="*/ 142 h 412"/>
                <a:gd name="T20" fmla="*/ 241 w 388"/>
                <a:gd name="T21" fmla="*/ 142 h 412"/>
                <a:gd name="T22" fmla="*/ 229 w 388"/>
                <a:gd name="T23" fmla="*/ 137 h 412"/>
                <a:gd name="T24" fmla="*/ 222 w 388"/>
                <a:gd name="T25" fmla="*/ 137 h 412"/>
                <a:gd name="T26" fmla="*/ 217 w 388"/>
                <a:gd name="T27" fmla="*/ 130 h 412"/>
                <a:gd name="T28" fmla="*/ 217 w 388"/>
                <a:gd name="T29" fmla="*/ 111 h 412"/>
                <a:gd name="T30" fmla="*/ 220 w 388"/>
                <a:gd name="T31" fmla="*/ 95 h 412"/>
                <a:gd name="T32" fmla="*/ 217 w 388"/>
                <a:gd name="T33" fmla="*/ 78 h 412"/>
                <a:gd name="T34" fmla="*/ 220 w 388"/>
                <a:gd name="T35" fmla="*/ 69 h 412"/>
                <a:gd name="T36" fmla="*/ 215 w 388"/>
                <a:gd name="T37" fmla="*/ 64 h 412"/>
                <a:gd name="T38" fmla="*/ 210 w 388"/>
                <a:gd name="T39" fmla="*/ 47 h 412"/>
                <a:gd name="T40" fmla="*/ 208 w 388"/>
                <a:gd name="T41" fmla="*/ 43 h 412"/>
                <a:gd name="T42" fmla="*/ 180 w 388"/>
                <a:gd name="T43" fmla="*/ 7 h 412"/>
                <a:gd name="T44" fmla="*/ 52 w 388"/>
                <a:gd name="T45" fmla="*/ 14 h 412"/>
                <a:gd name="T46" fmla="*/ 30 w 388"/>
                <a:gd name="T47" fmla="*/ 43 h 412"/>
                <a:gd name="T48" fmla="*/ 9 w 388"/>
                <a:gd name="T49" fmla="*/ 111 h 412"/>
                <a:gd name="T50" fmla="*/ 2 w 388"/>
                <a:gd name="T51" fmla="*/ 147 h 412"/>
                <a:gd name="T52" fmla="*/ 19 w 388"/>
                <a:gd name="T53" fmla="*/ 156 h 412"/>
                <a:gd name="T54" fmla="*/ 21 w 388"/>
                <a:gd name="T55" fmla="*/ 166 h 412"/>
                <a:gd name="T56" fmla="*/ 28 w 388"/>
                <a:gd name="T57" fmla="*/ 175 h 412"/>
                <a:gd name="T58" fmla="*/ 42 w 388"/>
                <a:gd name="T59" fmla="*/ 192 h 412"/>
                <a:gd name="T60" fmla="*/ 54 w 388"/>
                <a:gd name="T61" fmla="*/ 201 h 412"/>
                <a:gd name="T62" fmla="*/ 66 w 388"/>
                <a:gd name="T63" fmla="*/ 208 h 412"/>
                <a:gd name="T64" fmla="*/ 75 w 388"/>
                <a:gd name="T65" fmla="*/ 220 h 412"/>
                <a:gd name="T66" fmla="*/ 97 w 388"/>
                <a:gd name="T67" fmla="*/ 227 h 412"/>
                <a:gd name="T68" fmla="*/ 120 w 388"/>
                <a:gd name="T69" fmla="*/ 232 h 412"/>
                <a:gd name="T70" fmla="*/ 149 w 388"/>
                <a:gd name="T71" fmla="*/ 251 h 412"/>
                <a:gd name="T72" fmla="*/ 165 w 388"/>
                <a:gd name="T73" fmla="*/ 260 h 412"/>
                <a:gd name="T74" fmla="*/ 199 w 388"/>
                <a:gd name="T75" fmla="*/ 279 h 412"/>
                <a:gd name="T76" fmla="*/ 215 w 388"/>
                <a:gd name="T77" fmla="*/ 284 h 412"/>
                <a:gd name="T78" fmla="*/ 234 w 388"/>
                <a:gd name="T79" fmla="*/ 303 h 412"/>
                <a:gd name="T80" fmla="*/ 227 w 388"/>
                <a:gd name="T81" fmla="*/ 315 h 412"/>
                <a:gd name="T82" fmla="*/ 220 w 388"/>
                <a:gd name="T83" fmla="*/ 327 h 412"/>
                <a:gd name="T84" fmla="*/ 208 w 388"/>
                <a:gd name="T85" fmla="*/ 341 h 412"/>
                <a:gd name="T86" fmla="*/ 206 w 388"/>
                <a:gd name="T87" fmla="*/ 353 h 412"/>
                <a:gd name="T88" fmla="*/ 206 w 388"/>
                <a:gd name="T89" fmla="*/ 362 h 412"/>
                <a:gd name="T90" fmla="*/ 201 w 388"/>
                <a:gd name="T91" fmla="*/ 372 h 412"/>
                <a:gd name="T92" fmla="*/ 194 w 388"/>
                <a:gd name="T93" fmla="*/ 381 h 412"/>
                <a:gd name="T94" fmla="*/ 189 w 388"/>
                <a:gd name="T95" fmla="*/ 386 h 412"/>
                <a:gd name="T96" fmla="*/ 208 w 388"/>
                <a:gd name="T97" fmla="*/ 395 h 412"/>
                <a:gd name="T98" fmla="*/ 251 w 388"/>
                <a:gd name="T99" fmla="*/ 405 h 412"/>
                <a:gd name="T100" fmla="*/ 281 w 388"/>
                <a:gd name="T101" fmla="*/ 405 h 412"/>
                <a:gd name="T102" fmla="*/ 298 w 388"/>
                <a:gd name="T103" fmla="*/ 400 h 412"/>
                <a:gd name="T104" fmla="*/ 322 w 388"/>
                <a:gd name="T105" fmla="*/ 402 h 412"/>
                <a:gd name="T106" fmla="*/ 326 w 388"/>
                <a:gd name="T107" fmla="*/ 388 h 412"/>
                <a:gd name="T108" fmla="*/ 345 w 388"/>
                <a:gd name="T109" fmla="*/ 381 h 412"/>
                <a:gd name="T110" fmla="*/ 360 w 388"/>
                <a:gd name="T111" fmla="*/ 364 h 412"/>
                <a:gd name="T112" fmla="*/ 367 w 388"/>
                <a:gd name="T113" fmla="*/ 348 h 412"/>
                <a:gd name="T114" fmla="*/ 369 w 388"/>
                <a:gd name="T115" fmla="*/ 329 h 412"/>
                <a:gd name="T116" fmla="*/ 371 w 388"/>
                <a:gd name="T117" fmla="*/ 315 h 412"/>
                <a:gd name="T118" fmla="*/ 376 w 388"/>
                <a:gd name="T119" fmla="*/ 291 h 412"/>
                <a:gd name="T120" fmla="*/ 386 w 388"/>
                <a:gd name="T121" fmla="*/ 251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8" h="412">
                  <a:moveTo>
                    <a:pt x="386" y="244"/>
                  </a:moveTo>
                  <a:lnTo>
                    <a:pt x="383" y="244"/>
                  </a:lnTo>
                  <a:lnTo>
                    <a:pt x="383" y="241"/>
                  </a:lnTo>
                  <a:lnTo>
                    <a:pt x="383" y="241"/>
                  </a:lnTo>
                  <a:lnTo>
                    <a:pt x="383" y="239"/>
                  </a:lnTo>
                  <a:lnTo>
                    <a:pt x="383" y="239"/>
                  </a:lnTo>
                  <a:lnTo>
                    <a:pt x="383" y="237"/>
                  </a:lnTo>
                  <a:lnTo>
                    <a:pt x="383" y="234"/>
                  </a:lnTo>
                  <a:lnTo>
                    <a:pt x="386" y="234"/>
                  </a:lnTo>
                  <a:lnTo>
                    <a:pt x="388" y="232"/>
                  </a:lnTo>
                  <a:lnTo>
                    <a:pt x="386" y="232"/>
                  </a:lnTo>
                  <a:lnTo>
                    <a:pt x="381" y="230"/>
                  </a:lnTo>
                  <a:lnTo>
                    <a:pt x="379" y="227"/>
                  </a:lnTo>
                  <a:lnTo>
                    <a:pt x="379" y="225"/>
                  </a:lnTo>
                  <a:lnTo>
                    <a:pt x="369" y="220"/>
                  </a:lnTo>
                  <a:lnTo>
                    <a:pt x="369" y="220"/>
                  </a:lnTo>
                  <a:lnTo>
                    <a:pt x="369" y="220"/>
                  </a:lnTo>
                  <a:lnTo>
                    <a:pt x="367" y="223"/>
                  </a:lnTo>
                  <a:lnTo>
                    <a:pt x="367" y="223"/>
                  </a:lnTo>
                  <a:lnTo>
                    <a:pt x="360" y="225"/>
                  </a:lnTo>
                  <a:lnTo>
                    <a:pt x="357" y="227"/>
                  </a:lnTo>
                  <a:lnTo>
                    <a:pt x="357" y="227"/>
                  </a:lnTo>
                  <a:lnTo>
                    <a:pt x="355" y="230"/>
                  </a:lnTo>
                  <a:lnTo>
                    <a:pt x="355" y="230"/>
                  </a:lnTo>
                  <a:lnTo>
                    <a:pt x="355" y="230"/>
                  </a:lnTo>
                  <a:lnTo>
                    <a:pt x="352" y="230"/>
                  </a:lnTo>
                  <a:lnTo>
                    <a:pt x="352" y="230"/>
                  </a:lnTo>
                  <a:lnTo>
                    <a:pt x="350" y="230"/>
                  </a:lnTo>
                  <a:lnTo>
                    <a:pt x="348" y="230"/>
                  </a:lnTo>
                  <a:lnTo>
                    <a:pt x="345" y="230"/>
                  </a:lnTo>
                  <a:lnTo>
                    <a:pt x="345" y="230"/>
                  </a:lnTo>
                  <a:lnTo>
                    <a:pt x="345" y="232"/>
                  </a:lnTo>
                  <a:lnTo>
                    <a:pt x="343" y="232"/>
                  </a:lnTo>
                  <a:lnTo>
                    <a:pt x="341" y="232"/>
                  </a:lnTo>
                  <a:lnTo>
                    <a:pt x="341" y="230"/>
                  </a:lnTo>
                  <a:lnTo>
                    <a:pt x="341" y="230"/>
                  </a:lnTo>
                  <a:lnTo>
                    <a:pt x="341" y="230"/>
                  </a:lnTo>
                  <a:lnTo>
                    <a:pt x="341" y="230"/>
                  </a:lnTo>
                  <a:lnTo>
                    <a:pt x="338" y="230"/>
                  </a:lnTo>
                  <a:lnTo>
                    <a:pt x="336" y="230"/>
                  </a:lnTo>
                  <a:lnTo>
                    <a:pt x="334" y="230"/>
                  </a:lnTo>
                  <a:lnTo>
                    <a:pt x="334" y="227"/>
                  </a:lnTo>
                  <a:lnTo>
                    <a:pt x="334" y="227"/>
                  </a:lnTo>
                  <a:lnTo>
                    <a:pt x="331" y="218"/>
                  </a:lnTo>
                  <a:lnTo>
                    <a:pt x="331" y="215"/>
                  </a:lnTo>
                  <a:lnTo>
                    <a:pt x="329" y="213"/>
                  </a:lnTo>
                  <a:lnTo>
                    <a:pt x="329" y="211"/>
                  </a:lnTo>
                  <a:lnTo>
                    <a:pt x="329" y="208"/>
                  </a:lnTo>
                  <a:lnTo>
                    <a:pt x="329" y="208"/>
                  </a:lnTo>
                  <a:lnTo>
                    <a:pt x="326" y="206"/>
                  </a:lnTo>
                  <a:lnTo>
                    <a:pt x="326" y="204"/>
                  </a:lnTo>
                  <a:lnTo>
                    <a:pt x="329" y="201"/>
                  </a:lnTo>
                  <a:lnTo>
                    <a:pt x="329" y="199"/>
                  </a:lnTo>
                  <a:lnTo>
                    <a:pt x="329" y="199"/>
                  </a:lnTo>
                  <a:lnTo>
                    <a:pt x="326" y="196"/>
                  </a:lnTo>
                  <a:lnTo>
                    <a:pt x="326" y="196"/>
                  </a:lnTo>
                  <a:lnTo>
                    <a:pt x="326" y="194"/>
                  </a:lnTo>
                  <a:lnTo>
                    <a:pt x="329" y="194"/>
                  </a:lnTo>
                  <a:lnTo>
                    <a:pt x="329" y="192"/>
                  </a:lnTo>
                  <a:lnTo>
                    <a:pt x="326" y="189"/>
                  </a:lnTo>
                  <a:lnTo>
                    <a:pt x="326" y="187"/>
                  </a:lnTo>
                  <a:lnTo>
                    <a:pt x="326" y="187"/>
                  </a:lnTo>
                  <a:lnTo>
                    <a:pt x="324" y="187"/>
                  </a:lnTo>
                  <a:lnTo>
                    <a:pt x="324" y="185"/>
                  </a:lnTo>
                  <a:lnTo>
                    <a:pt x="324" y="185"/>
                  </a:lnTo>
                  <a:lnTo>
                    <a:pt x="324" y="182"/>
                  </a:lnTo>
                  <a:lnTo>
                    <a:pt x="324" y="182"/>
                  </a:lnTo>
                  <a:lnTo>
                    <a:pt x="324" y="180"/>
                  </a:lnTo>
                  <a:lnTo>
                    <a:pt x="324" y="180"/>
                  </a:lnTo>
                  <a:lnTo>
                    <a:pt x="324" y="178"/>
                  </a:lnTo>
                  <a:lnTo>
                    <a:pt x="324" y="178"/>
                  </a:lnTo>
                  <a:lnTo>
                    <a:pt x="322" y="173"/>
                  </a:lnTo>
                  <a:lnTo>
                    <a:pt x="322" y="173"/>
                  </a:lnTo>
                  <a:lnTo>
                    <a:pt x="322" y="170"/>
                  </a:lnTo>
                  <a:lnTo>
                    <a:pt x="324" y="168"/>
                  </a:lnTo>
                  <a:lnTo>
                    <a:pt x="324" y="168"/>
                  </a:lnTo>
                  <a:lnTo>
                    <a:pt x="324" y="166"/>
                  </a:lnTo>
                  <a:lnTo>
                    <a:pt x="324" y="166"/>
                  </a:lnTo>
                  <a:lnTo>
                    <a:pt x="324" y="166"/>
                  </a:lnTo>
                  <a:lnTo>
                    <a:pt x="324" y="166"/>
                  </a:lnTo>
                  <a:lnTo>
                    <a:pt x="324" y="163"/>
                  </a:lnTo>
                  <a:lnTo>
                    <a:pt x="324" y="163"/>
                  </a:lnTo>
                  <a:lnTo>
                    <a:pt x="324" y="163"/>
                  </a:lnTo>
                  <a:lnTo>
                    <a:pt x="324" y="163"/>
                  </a:lnTo>
                  <a:lnTo>
                    <a:pt x="322" y="161"/>
                  </a:lnTo>
                  <a:lnTo>
                    <a:pt x="322" y="161"/>
                  </a:lnTo>
                  <a:lnTo>
                    <a:pt x="319" y="161"/>
                  </a:lnTo>
                  <a:lnTo>
                    <a:pt x="319" y="159"/>
                  </a:lnTo>
                  <a:lnTo>
                    <a:pt x="319" y="159"/>
                  </a:lnTo>
                  <a:lnTo>
                    <a:pt x="317" y="156"/>
                  </a:lnTo>
                  <a:lnTo>
                    <a:pt x="317" y="152"/>
                  </a:lnTo>
                  <a:lnTo>
                    <a:pt x="317" y="152"/>
                  </a:lnTo>
                  <a:lnTo>
                    <a:pt x="317" y="149"/>
                  </a:lnTo>
                  <a:lnTo>
                    <a:pt x="315" y="149"/>
                  </a:lnTo>
                  <a:lnTo>
                    <a:pt x="312" y="147"/>
                  </a:lnTo>
                  <a:lnTo>
                    <a:pt x="312" y="147"/>
                  </a:lnTo>
                  <a:lnTo>
                    <a:pt x="312" y="147"/>
                  </a:lnTo>
                  <a:lnTo>
                    <a:pt x="312" y="147"/>
                  </a:lnTo>
                  <a:lnTo>
                    <a:pt x="307" y="147"/>
                  </a:lnTo>
                  <a:lnTo>
                    <a:pt x="307" y="147"/>
                  </a:lnTo>
                  <a:lnTo>
                    <a:pt x="307" y="144"/>
                  </a:lnTo>
                  <a:lnTo>
                    <a:pt x="307" y="144"/>
                  </a:lnTo>
                  <a:lnTo>
                    <a:pt x="305" y="144"/>
                  </a:lnTo>
                  <a:lnTo>
                    <a:pt x="305" y="144"/>
                  </a:lnTo>
                  <a:lnTo>
                    <a:pt x="298" y="144"/>
                  </a:lnTo>
                  <a:lnTo>
                    <a:pt x="296" y="144"/>
                  </a:lnTo>
                  <a:lnTo>
                    <a:pt x="296" y="144"/>
                  </a:lnTo>
                  <a:lnTo>
                    <a:pt x="293" y="142"/>
                  </a:lnTo>
                  <a:lnTo>
                    <a:pt x="291" y="142"/>
                  </a:lnTo>
                  <a:lnTo>
                    <a:pt x="291" y="140"/>
                  </a:lnTo>
                  <a:lnTo>
                    <a:pt x="289" y="140"/>
                  </a:lnTo>
                  <a:lnTo>
                    <a:pt x="289" y="135"/>
                  </a:lnTo>
                  <a:lnTo>
                    <a:pt x="289" y="135"/>
                  </a:lnTo>
                  <a:lnTo>
                    <a:pt x="286" y="135"/>
                  </a:lnTo>
                  <a:lnTo>
                    <a:pt x="284" y="135"/>
                  </a:lnTo>
                  <a:lnTo>
                    <a:pt x="284" y="135"/>
                  </a:lnTo>
                  <a:lnTo>
                    <a:pt x="281" y="137"/>
                  </a:lnTo>
                  <a:lnTo>
                    <a:pt x="281" y="137"/>
                  </a:lnTo>
                  <a:lnTo>
                    <a:pt x="281" y="137"/>
                  </a:lnTo>
                  <a:lnTo>
                    <a:pt x="281" y="137"/>
                  </a:lnTo>
                  <a:lnTo>
                    <a:pt x="281" y="140"/>
                  </a:lnTo>
                  <a:lnTo>
                    <a:pt x="281" y="140"/>
                  </a:lnTo>
                  <a:lnTo>
                    <a:pt x="281" y="140"/>
                  </a:lnTo>
                  <a:lnTo>
                    <a:pt x="279" y="140"/>
                  </a:lnTo>
                  <a:lnTo>
                    <a:pt x="279" y="140"/>
                  </a:lnTo>
                  <a:lnTo>
                    <a:pt x="279" y="142"/>
                  </a:lnTo>
                  <a:lnTo>
                    <a:pt x="277" y="142"/>
                  </a:lnTo>
                  <a:lnTo>
                    <a:pt x="277" y="142"/>
                  </a:lnTo>
                  <a:lnTo>
                    <a:pt x="277" y="142"/>
                  </a:lnTo>
                  <a:lnTo>
                    <a:pt x="277" y="142"/>
                  </a:lnTo>
                  <a:lnTo>
                    <a:pt x="277" y="144"/>
                  </a:lnTo>
                  <a:lnTo>
                    <a:pt x="277" y="144"/>
                  </a:lnTo>
                  <a:lnTo>
                    <a:pt x="277" y="144"/>
                  </a:lnTo>
                  <a:lnTo>
                    <a:pt x="274" y="142"/>
                  </a:lnTo>
                  <a:lnTo>
                    <a:pt x="274" y="142"/>
                  </a:lnTo>
                  <a:lnTo>
                    <a:pt x="274" y="142"/>
                  </a:lnTo>
                  <a:lnTo>
                    <a:pt x="272" y="142"/>
                  </a:lnTo>
                  <a:lnTo>
                    <a:pt x="272" y="144"/>
                  </a:lnTo>
                  <a:lnTo>
                    <a:pt x="272" y="144"/>
                  </a:lnTo>
                  <a:lnTo>
                    <a:pt x="272" y="144"/>
                  </a:lnTo>
                  <a:lnTo>
                    <a:pt x="272" y="144"/>
                  </a:lnTo>
                  <a:lnTo>
                    <a:pt x="272" y="144"/>
                  </a:lnTo>
                  <a:lnTo>
                    <a:pt x="270" y="144"/>
                  </a:lnTo>
                  <a:lnTo>
                    <a:pt x="270" y="144"/>
                  </a:lnTo>
                  <a:lnTo>
                    <a:pt x="270" y="144"/>
                  </a:lnTo>
                  <a:lnTo>
                    <a:pt x="270" y="144"/>
                  </a:lnTo>
                  <a:lnTo>
                    <a:pt x="270" y="144"/>
                  </a:lnTo>
                  <a:lnTo>
                    <a:pt x="270" y="144"/>
                  </a:lnTo>
                  <a:lnTo>
                    <a:pt x="267" y="147"/>
                  </a:lnTo>
                  <a:lnTo>
                    <a:pt x="267" y="147"/>
                  </a:lnTo>
                  <a:lnTo>
                    <a:pt x="265" y="147"/>
                  </a:lnTo>
                  <a:lnTo>
                    <a:pt x="265" y="144"/>
                  </a:lnTo>
                  <a:lnTo>
                    <a:pt x="265" y="144"/>
                  </a:lnTo>
                  <a:lnTo>
                    <a:pt x="265" y="142"/>
                  </a:lnTo>
                  <a:lnTo>
                    <a:pt x="265" y="144"/>
                  </a:lnTo>
                  <a:lnTo>
                    <a:pt x="265" y="144"/>
                  </a:lnTo>
                  <a:lnTo>
                    <a:pt x="262" y="144"/>
                  </a:lnTo>
                  <a:lnTo>
                    <a:pt x="262" y="144"/>
                  </a:lnTo>
                  <a:lnTo>
                    <a:pt x="262" y="144"/>
                  </a:lnTo>
                  <a:lnTo>
                    <a:pt x="262" y="144"/>
                  </a:lnTo>
                  <a:lnTo>
                    <a:pt x="262" y="142"/>
                  </a:lnTo>
                  <a:lnTo>
                    <a:pt x="262" y="144"/>
                  </a:lnTo>
                  <a:lnTo>
                    <a:pt x="260" y="144"/>
                  </a:lnTo>
                  <a:lnTo>
                    <a:pt x="260" y="142"/>
                  </a:lnTo>
                  <a:lnTo>
                    <a:pt x="260" y="142"/>
                  </a:lnTo>
                  <a:lnTo>
                    <a:pt x="258" y="142"/>
                  </a:lnTo>
                  <a:lnTo>
                    <a:pt x="258" y="142"/>
                  </a:lnTo>
                  <a:lnTo>
                    <a:pt x="258" y="142"/>
                  </a:lnTo>
                  <a:lnTo>
                    <a:pt x="255" y="142"/>
                  </a:lnTo>
                  <a:lnTo>
                    <a:pt x="255" y="142"/>
                  </a:lnTo>
                  <a:lnTo>
                    <a:pt x="255" y="142"/>
                  </a:lnTo>
                  <a:lnTo>
                    <a:pt x="255" y="142"/>
                  </a:lnTo>
                  <a:lnTo>
                    <a:pt x="255" y="142"/>
                  </a:lnTo>
                  <a:lnTo>
                    <a:pt x="255" y="142"/>
                  </a:lnTo>
                  <a:lnTo>
                    <a:pt x="255" y="142"/>
                  </a:lnTo>
                  <a:lnTo>
                    <a:pt x="253" y="142"/>
                  </a:lnTo>
                  <a:lnTo>
                    <a:pt x="253" y="142"/>
                  </a:lnTo>
                  <a:lnTo>
                    <a:pt x="253" y="142"/>
                  </a:lnTo>
                  <a:lnTo>
                    <a:pt x="253" y="142"/>
                  </a:lnTo>
                  <a:lnTo>
                    <a:pt x="251" y="142"/>
                  </a:lnTo>
                  <a:lnTo>
                    <a:pt x="251" y="142"/>
                  </a:lnTo>
                  <a:lnTo>
                    <a:pt x="251" y="142"/>
                  </a:lnTo>
                  <a:lnTo>
                    <a:pt x="251" y="140"/>
                  </a:lnTo>
                  <a:lnTo>
                    <a:pt x="251" y="140"/>
                  </a:lnTo>
                  <a:lnTo>
                    <a:pt x="251" y="140"/>
                  </a:lnTo>
                  <a:lnTo>
                    <a:pt x="248" y="142"/>
                  </a:lnTo>
                  <a:lnTo>
                    <a:pt x="248" y="142"/>
                  </a:lnTo>
                  <a:lnTo>
                    <a:pt x="246" y="142"/>
                  </a:lnTo>
                  <a:lnTo>
                    <a:pt x="246" y="142"/>
                  </a:lnTo>
                  <a:lnTo>
                    <a:pt x="246" y="142"/>
                  </a:lnTo>
                  <a:lnTo>
                    <a:pt x="246" y="142"/>
                  </a:lnTo>
                  <a:lnTo>
                    <a:pt x="246" y="142"/>
                  </a:lnTo>
                  <a:lnTo>
                    <a:pt x="244" y="142"/>
                  </a:lnTo>
                  <a:lnTo>
                    <a:pt x="244" y="142"/>
                  </a:lnTo>
                  <a:lnTo>
                    <a:pt x="244" y="142"/>
                  </a:lnTo>
                  <a:lnTo>
                    <a:pt x="244" y="142"/>
                  </a:lnTo>
                  <a:lnTo>
                    <a:pt x="244" y="142"/>
                  </a:lnTo>
                  <a:lnTo>
                    <a:pt x="241" y="142"/>
                  </a:lnTo>
                  <a:lnTo>
                    <a:pt x="241" y="140"/>
                  </a:lnTo>
                  <a:lnTo>
                    <a:pt x="241" y="140"/>
                  </a:lnTo>
                  <a:lnTo>
                    <a:pt x="239" y="140"/>
                  </a:lnTo>
                  <a:lnTo>
                    <a:pt x="239" y="140"/>
                  </a:lnTo>
                  <a:lnTo>
                    <a:pt x="236" y="140"/>
                  </a:lnTo>
                  <a:lnTo>
                    <a:pt x="236" y="140"/>
                  </a:lnTo>
                  <a:lnTo>
                    <a:pt x="236" y="140"/>
                  </a:lnTo>
                  <a:lnTo>
                    <a:pt x="234" y="140"/>
                  </a:lnTo>
                  <a:lnTo>
                    <a:pt x="234" y="140"/>
                  </a:lnTo>
                  <a:lnTo>
                    <a:pt x="234" y="140"/>
                  </a:lnTo>
                  <a:lnTo>
                    <a:pt x="234" y="140"/>
                  </a:lnTo>
                  <a:lnTo>
                    <a:pt x="234" y="140"/>
                  </a:lnTo>
                  <a:lnTo>
                    <a:pt x="232" y="140"/>
                  </a:lnTo>
                  <a:lnTo>
                    <a:pt x="232" y="140"/>
                  </a:lnTo>
                  <a:lnTo>
                    <a:pt x="232" y="140"/>
                  </a:lnTo>
                  <a:lnTo>
                    <a:pt x="229" y="137"/>
                  </a:lnTo>
                  <a:lnTo>
                    <a:pt x="229" y="137"/>
                  </a:lnTo>
                  <a:lnTo>
                    <a:pt x="229" y="137"/>
                  </a:lnTo>
                  <a:lnTo>
                    <a:pt x="229" y="137"/>
                  </a:lnTo>
                  <a:lnTo>
                    <a:pt x="229" y="137"/>
                  </a:lnTo>
                  <a:lnTo>
                    <a:pt x="227" y="137"/>
                  </a:lnTo>
                  <a:lnTo>
                    <a:pt x="227" y="137"/>
                  </a:lnTo>
                  <a:lnTo>
                    <a:pt x="227" y="137"/>
                  </a:lnTo>
                  <a:lnTo>
                    <a:pt x="225" y="137"/>
                  </a:lnTo>
                  <a:lnTo>
                    <a:pt x="225" y="137"/>
                  </a:lnTo>
                  <a:lnTo>
                    <a:pt x="225" y="137"/>
                  </a:lnTo>
                  <a:lnTo>
                    <a:pt x="225" y="137"/>
                  </a:lnTo>
                  <a:lnTo>
                    <a:pt x="225" y="137"/>
                  </a:lnTo>
                  <a:lnTo>
                    <a:pt x="225" y="137"/>
                  </a:lnTo>
                  <a:lnTo>
                    <a:pt x="225" y="137"/>
                  </a:lnTo>
                  <a:lnTo>
                    <a:pt x="225" y="137"/>
                  </a:lnTo>
                  <a:lnTo>
                    <a:pt x="225" y="137"/>
                  </a:lnTo>
                  <a:lnTo>
                    <a:pt x="225" y="137"/>
                  </a:lnTo>
                  <a:lnTo>
                    <a:pt x="222" y="137"/>
                  </a:lnTo>
                  <a:lnTo>
                    <a:pt x="222" y="137"/>
                  </a:lnTo>
                  <a:lnTo>
                    <a:pt x="222" y="137"/>
                  </a:lnTo>
                  <a:lnTo>
                    <a:pt x="222" y="137"/>
                  </a:lnTo>
                  <a:lnTo>
                    <a:pt x="222" y="137"/>
                  </a:lnTo>
                  <a:lnTo>
                    <a:pt x="220" y="137"/>
                  </a:lnTo>
                  <a:lnTo>
                    <a:pt x="220" y="137"/>
                  </a:lnTo>
                  <a:lnTo>
                    <a:pt x="220" y="137"/>
                  </a:lnTo>
                  <a:lnTo>
                    <a:pt x="220" y="137"/>
                  </a:lnTo>
                  <a:lnTo>
                    <a:pt x="220" y="137"/>
                  </a:lnTo>
                  <a:lnTo>
                    <a:pt x="217" y="137"/>
                  </a:lnTo>
                  <a:lnTo>
                    <a:pt x="217" y="137"/>
                  </a:lnTo>
                  <a:lnTo>
                    <a:pt x="215" y="135"/>
                  </a:lnTo>
                  <a:lnTo>
                    <a:pt x="215" y="135"/>
                  </a:lnTo>
                  <a:lnTo>
                    <a:pt x="215" y="135"/>
                  </a:lnTo>
                  <a:lnTo>
                    <a:pt x="215" y="135"/>
                  </a:lnTo>
                  <a:lnTo>
                    <a:pt x="215" y="135"/>
                  </a:lnTo>
                  <a:lnTo>
                    <a:pt x="215" y="133"/>
                  </a:lnTo>
                  <a:lnTo>
                    <a:pt x="215" y="130"/>
                  </a:lnTo>
                  <a:lnTo>
                    <a:pt x="215" y="130"/>
                  </a:lnTo>
                  <a:lnTo>
                    <a:pt x="217" y="130"/>
                  </a:lnTo>
                  <a:lnTo>
                    <a:pt x="217" y="128"/>
                  </a:lnTo>
                  <a:lnTo>
                    <a:pt x="217" y="128"/>
                  </a:lnTo>
                  <a:lnTo>
                    <a:pt x="217" y="125"/>
                  </a:lnTo>
                  <a:lnTo>
                    <a:pt x="217" y="125"/>
                  </a:lnTo>
                  <a:lnTo>
                    <a:pt x="217" y="123"/>
                  </a:lnTo>
                  <a:lnTo>
                    <a:pt x="217" y="123"/>
                  </a:lnTo>
                  <a:lnTo>
                    <a:pt x="217" y="123"/>
                  </a:lnTo>
                  <a:lnTo>
                    <a:pt x="217" y="121"/>
                  </a:lnTo>
                  <a:lnTo>
                    <a:pt x="217" y="121"/>
                  </a:lnTo>
                  <a:lnTo>
                    <a:pt x="217" y="118"/>
                  </a:lnTo>
                  <a:lnTo>
                    <a:pt x="220" y="116"/>
                  </a:lnTo>
                  <a:lnTo>
                    <a:pt x="220" y="116"/>
                  </a:lnTo>
                  <a:lnTo>
                    <a:pt x="217" y="116"/>
                  </a:lnTo>
                  <a:lnTo>
                    <a:pt x="217" y="114"/>
                  </a:lnTo>
                  <a:lnTo>
                    <a:pt x="217" y="114"/>
                  </a:lnTo>
                  <a:lnTo>
                    <a:pt x="217" y="114"/>
                  </a:lnTo>
                  <a:lnTo>
                    <a:pt x="217" y="111"/>
                  </a:lnTo>
                  <a:lnTo>
                    <a:pt x="217" y="111"/>
                  </a:lnTo>
                  <a:lnTo>
                    <a:pt x="217" y="109"/>
                  </a:lnTo>
                  <a:lnTo>
                    <a:pt x="217" y="109"/>
                  </a:lnTo>
                  <a:lnTo>
                    <a:pt x="217" y="109"/>
                  </a:lnTo>
                  <a:lnTo>
                    <a:pt x="217" y="109"/>
                  </a:lnTo>
                  <a:lnTo>
                    <a:pt x="217" y="107"/>
                  </a:lnTo>
                  <a:lnTo>
                    <a:pt x="217" y="107"/>
                  </a:lnTo>
                  <a:lnTo>
                    <a:pt x="217" y="104"/>
                  </a:lnTo>
                  <a:lnTo>
                    <a:pt x="220" y="99"/>
                  </a:lnTo>
                  <a:lnTo>
                    <a:pt x="222" y="99"/>
                  </a:lnTo>
                  <a:lnTo>
                    <a:pt x="220" y="97"/>
                  </a:lnTo>
                  <a:lnTo>
                    <a:pt x="220" y="97"/>
                  </a:lnTo>
                  <a:lnTo>
                    <a:pt x="220" y="97"/>
                  </a:lnTo>
                  <a:lnTo>
                    <a:pt x="220" y="97"/>
                  </a:lnTo>
                  <a:lnTo>
                    <a:pt x="220" y="97"/>
                  </a:lnTo>
                  <a:lnTo>
                    <a:pt x="220" y="97"/>
                  </a:lnTo>
                  <a:lnTo>
                    <a:pt x="220" y="95"/>
                  </a:lnTo>
                  <a:lnTo>
                    <a:pt x="220" y="95"/>
                  </a:lnTo>
                  <a:lnTo>
                    <a:pt x="220" y="95"/>
                  </a:lnTo>
                  <a:lnTo>
                    <a:pt x="222" y="92"/>
                  </a:lnTo>
                  <a:lnTo>
                    <a:pt x="222" y="90"/>
                  </a:lnTo>
                  <a:lnTo>
                    <a:pt x="222" y="88"/>
                  </a:lnTo>
                  <a:lnTo>
                    <a:pt x="222" y="85"/>
                  </a:lnTo>
                  <a:lnTo>
                    <a:pt x="222" y="85"/>
                  </a:lnTo>
                  <a:lnTo>
                    <a:pt x="222" y="85"/>
                  </a:lnTo>
                  <a:lnTo>
                    <a:pt x="222" y="83"/>
                  </a:lnTo>
                  <a:lnTo>
                    <a:pt x="222" y="81"/>
                  </a:lnTo>
                  <a:lnTo>
                    <a:pt x="222" y="81"/>
                  </a:lnTo>
                  <a:lnTo>
                    <a:pt x="222" y="78"/>
                  </a:lnTo>
                  <a:lnTo>
                    <a:pt x="222" y="81"/>
                  </a:lnTo>
                  <a:lnTo>
                    <a:pt x="222" y="81"/>
                  </a:lnTo>
                  <a:lnTo>
                    <a:pt x="220" y="78"/>
                  </a:lnTo>
                  <a:lnTo>
                    <a:pt x="220" y="78"/>
                  </a:lnTo>
                  <a:lnTo>
                    <a:pt x="220" y="78"/>
                  </a:lnTo>
                  <a:lnTo>
                    <a:pt x="220" y="78"/>
                  </a:lnTo>
                  <a:lnTo>
                    <a:pt x="217" y="78"/>
                  </a:lnTo>
                  <a:lnTo>
                    <a:pt x="217" y="78"/>
                  </a:lnTo>
                  <a:lnTo>
                    <a:pt x="217" y="78"/>
                  </a:lnTo>
                  <a:lnTo>
                    <a:pt x="217" y="76"/>
                  </a:lnTo>
                  <a:lnTo>
                    <a:pt x="220" y="76"/>
                  </a:lnTo>
                  <a:lnTo>
                    <a:pt x="220" y="76"/>
                  </a:lnTo>
                  <a:lnTo>
                    <a:pt x="220" y="73"/>
                  </a:lnTo>
                  <a:lnTo>
                    <a:pt x="220" y="73"/>
                  </a:lnTo>
                  <a:lnTo>
                    <a:pt x="220" y="73"/>
                  </a:lnTo>
                  <a:lnTo>
                    <a:pt x="217" y="73"/>
                  </a:lnTo>
                  <a:lnTo>
                    <a:pt x="217" y="73"/>
                  </a:lnTo>
                  <a:lnTo>
                    <a:pt x="217" y="71"/>
                  </a:lnTo>
                  <a:lnTo>
                    <a:pt x="217" y="71"/>
                  </a:lnTo>
                  <a:lnTo>
                    <a:pt x="217" y="71"/>
                  </a:lnTo>
                  <a:lnTo>
                    <a:pt x="220" y="71"/>
                  </a:lnTo>
                  <a:lnTo>
                    <a:pt x="220" y="71"/>
                  </a:lnTo>
                  <a:lnTo>
                    <a:pt x="220" y="71"/>
                  </a:lnTo>
                  <a:lnTo>
                    <a:pt x="220" y="71"/>
                  </a:lnTo>
                  <a:lnTo>
                    <a:pt x="220" y="69"/>
                  </a:lnTo>
                  <a:lnTo>
                    <a:pt x="220" y="69"/>
                  </a:lnTo>
                  <a:lnTo>
                    <a:pt x="220" y="69"/>
                  </a:lnTo>
                  <a:lnTo>
                    <a:pt x="220" y="69"/>
                  </a:lnTo>
                  <a:lnTo>
                    <a:pt x="220" y="69"/>
                  </a:lnTo>
                  <a:lnTo>
                    <a:pt x="220" y="69"/>
                  </a:lnTo>
                  <a:lnTo>
                    <a:pt x="220" y="66"/>
                  </a:lnTo>
                  <a:lnTo>
                    <a:pt x="220" y="66"/>
                  </a:lnTo>
                  <a:lnTo>
                    <a:pt x="217" y="66"/>
                  </a:lnTo>
                  <a:lnTo>
                    <a:pt x="217" y="66"/>
                  </a:lnTo>
                  <a:lnTo>
                    <a:pt x="217" y="66"/>
                  </a:lnTo>
                  <a:lnTo>
                    <a:pt x="217" y="69"/>
                  </a:lnTo>
                  <a:lnTo>
                    <a:pt x="215" y="69"/>
                  </a:lnTo>
                  <a:lnTo>
                    <a:pt x="215" y="69"/>
                  </a:lnTo>
                  <a:lnTo>
                    <a:pt x="215" y="66"/>
                  </a:lnTo>
                  <a:lnTo>
                    <a:pt x="215" y="66"/>
                  </a:lnTo>
                  <a:lnTo>
                    <a:pt x="215" y="66"/>
                  </a:lnTo>
                  <a:lnTo>
                    <a:pt x="215" y="66"/>
                  </a:lnTo>
                  <a:lnTo>
                    <a:pt x="215" y="64"/>
                  </a:lnTo>
                  <a:lnTo>
                    <a:pt x="215" y="64"/>
                  </a:lnTo>
                  <a:lnTo>
                    <a:pt x="215" y="64"/>
                  </a:lnTo>
                  <a:lnTo>
                    <a:pt x="215" y="62"/>
                  </a:lnTo>
                  <a:lnTo>
                    <a:pt x="215" y="62"/>
                  </a:lnTo>
                  <a:lnTo>
                    <a:pt x="215" y="59"/>
                  </a:lnTo>
                  <a:lnTo>
                    <a:pt x="215" y="59"/>
                  </a:lnTo>
                  <a:lnTo>
                    <a:pt x="215" y="57"/>
                  </a:lnTo>
                  <a:lnTo>
                    <a:pt x="215" y="57"/>
                  </a:lnTo>
                  <a:lnTo>
                    <a:pt x="215" y="55"/>
                  </a:lnTo>
                  <a:lnTo>
                    <a:pt x="215" y="55"/>
                  </a:lnTo>
                  <a:lnTo>
                    <a:pt x="215" y="55"/>
                  </a:lnTo>
                  <a:lnTo>
                    <a:pt x="213" y="55"/>
                  </a:lnTo>
                  <a:lnTo>
                    <a:pt x="213" y="55"/>
                  </a:lnTo>
                  <a:lnTo>
                    <a:pt x="210" y="52"/>
                  </a:lnTo>
                  <a:lnTo>
                    <a:pt x="210" y="52"/>
                  </a:lnTo>
                  <a:lnTo>
                    <a:pt x="210" y="52"/>
                  </a:lnTo>
                  <a:lnTo>
                    <a:pt x="210" y="50"/>
                  </a:lnTo>
                  <a:lnTo>
                    <a:pt x="210" y="50"/>
                  </a:lnTo>
                  <a:lnTo>
                    <a:pt x="210" y="47"/>
                  </a:lnTo>
                  <a:lnTo>
                    <a:pt x="210" y="47"/>
                  </a:lnTo>
                  <a:lnTo>
                    <a:pt x="210" y="47"/>
                  </a:lnTo>
                  <a:lnTo>
                    <a:pt x="210" y="47"/>
                  </a:lnTo>
                  <a:lnTo>
                    <a:pt x="208" y="47"/>
                  </a:lnTo>
                  <a:lnTo>
                    <a:pt x="208" y="47"/>
                  </a:lnTo>
                  <a:lnTo>
                    <a:pt x="208" y="47"/>
                  </a:lnTo>
                  <a:lnTo>
                    <a:pt x="208" y="47"/>
                  </a:lnTo>
                  <a:lnTo>
                    <a:pt x="208" y="47"/>
                  </a:lnTo>
                  <a:lnTo>
                    <a:pt x="208" y="45"/>
                  </a:lnTo>
                  <a:lnTo>
                    <a:pt x="208" y="45"/>
                  </a:lnTo>
                  <a:lnTo>
                    <a:pt x="208" y="45"/>
                  </a:lnTo>
                  <a:lnTo>
                    <a:pt x="208" y="43"/>
                  </a:lnTo>
                  <a:lnTo>
                    <a:pt x="208" y="43"/>
                  </a:lnTo>
                  <a:lnTo>
                    <a:pt x="208" y="43"/>
                  </a:lnTo>
                  <a:lnTo>
                    <a:pt x="208" y="43"/>
                  </a:lnTo>
                  <a:lnTo>
                    <a:pt x="208" y="43"/>
                  </a:lnTo>
                  <a:lnTo>
                    <a:pt x="208" y="43"/>
                  </a:lnTo>
                  <a:lnTo>
                    <a:pt x="208" y="43"/>
                  </a:lnTo>
                  <a:lnTo>
                    <a:pt x="208" y="40"/>
                  </a:lnTo>
                  <a:lnTo>
                    <a:pt x="208" y="38"/>
                  </a:lnTo>
                  <a:lnTo>
                    <a:pt x="208" y="36"/>
                  </a:lnTo>
                  <a:lnTo>
                    <a:pt x="208" y="36"/>
                  </a:lnTo>
                  <a:lnTo>
                    <a:pt x="208" y="33"/>
                  </a:lnTo>
                  <a:lnTo>
                    <a:pt x="208" y="33"/>
                  </a:lnTo>
                  <a:lnTo>
                    <a:pt x="208" y="28"/>
                  </a:lnTo>
                  <a:lnTo>
                    <a:pt x="208" y="28"/>
                  </a:lnTo>
                  <a:lnTo>
                    <a:pt x="208" y="26"/>
                  </a:lnTo>
                  <a:lnTo>
                    <a:pt x="208" y="26"/>
                  </a:lnTo>
                  <a:lnTo>
                    <a:pt x="206" y="24"/>
                  </a:lnTo>
                  <a:lnTo>
                    <a:pt x="206" y="24"/>
                  </a:lnTo>
                  <a:lnTo>
                    <a:pt x="201" y="21"/>
                  </a:lnTo>
                  <a:lnTo>
                    <a:pt x="196" y="19"/>
                  </a:lnTo>
                  <a:lnTo>
                    <a:pt x="191" y="17"/>
                  </a:lnTo>
                  <a:lnTo>
                    <a:pt x="187" y="14"/>
                  </a:lnTo>
                  <a:lnTo>
                    <a:pt x="182" y="10"/>
                  </a:lnTo>
                  <a:lnTo>
                    <a:pt x="180" y="7"/>
                  </a:lnTo>
                  <a:lnTo>
                    <a:pt x="175" y="5"/>
                  </a:lnTo>
                  <a:lnTo>
                    <a:pt x="170" y="2"/>
                  </a:lnTo>
                  <a:lnTo>
                    <a:pt x="168" y="0"/>
                  </a:lnTo>
                  <a:lnTo>
                    <a:pt x="168" y="0"/>
                  </a:lnTo>
                  <a:lnTo>
                    <a:pt x="165" y="0"/>
                  </a:lnTo>
                  <a:lnTo>
                    <a:pt x="165" y="0"/>
                  </a:lnTo>
                  <a:lnTo>
                    <a:pt x="161" y="0"/>
                  </a:lnTo>
                  <a:lnTo>
                    <a:pt x="151" y="0"/>
                  </a:lnTo>
                  <a:lnTo>
                    <a:pt x="144" y="0"/>
                  </a:lnTo>
                  <a:lnTo>
                    <a:pt x="135" y="0"/>
                  </a:lnTo>
                  <a:lnTo>
                    <a:pt x="125" y="0"/>
                  </a:lnTo>
                  <a:lnTo>
                    <a:pt x="123" y="0"/>
                  </a:lnTo>
                  <a:lnTo>
                    <a:pt x="116" y="0"/>
                  </a:lnTo>
                  <a:lnTo>
                    <a:pt x="99" y="5"/>
                  </a:lnTo>
                  <a:lnTo>
                    <a:pt x="85" y="7"/>
                  </a:lnTo>
                  <a:lnTo>
                    <a:pt x="68" y="12"/>
                  </a:lnTo>
                  <a:lnTo>
                    <a:pt x="54" y="14"/>
                  </a:lnTo>
                  <a:lnTo>
                    <a:pt x="52" y="14"/>
                  </a:lnTo>
                  <a:lnTo>
                    <a:pt x="49" y="14"/>
                  </a:lnTo>
                  <a:lnTo>
                    <a:pt x="47" y="14"/>
                  </a:lnTo>
                  <a:lnTo>
                    <a:pt x="47" y="14"/>
                  </a:lnTo>
                  <a:lnTo>
                    <a:pt x="42" y="17"/>
                  </a:lnTo>
                  <a:lnTo>
                    <a:pt x="42" y="17"/>
                  </a:lnTo>
                  <a:lnTo>
                    <a:pt x="42" y="17"/>
                  </a:lnTo>
                  <a:lnTo>
                    <a:pt x="40" y="19"/>
                  </a:lnTo>
                  <a:lnTo>
                    <a:pt x="40" y="24"/>
                  </a:lnTo>
                  <a:lnTo>
                    <a:pt x="37" y="26"/>
                  </a:lnTo>
                  <a:lnTo>
                    <a:pt x="37" y="31"/>
                  </a:lnTo>
                  <a:lnTo>
                    <a:pt x="35" y="33"/>
                  </a:lnTo>
                  <a:lnTo>
                    <a:pt x="35" y="36"/>
                  </a:lnTo>
                  <a:lnTo>
                    <a:pt x="35" y="36"/>
                  </a:lnTo>
                  <a:lnTo>
                    <a:pt x="33" y="38"/>
                  </a:lnTo>
                  <a:lnTo>
                    <a:pt x="33" y="38"/>
                  </a:lnTo>
                  <a:lnTo>
                    <a:pt x="33" y="40"/>
                  </a:lnTo>
                  <a:lnTo>
                    <a:pt x="30" y="40"/>
                  </a:lnTo>
                  <a:lnTo>
                    <a:pt x="30" y="43"/>
                  </a:lnTo>
                  <a:lnTo>
                    <a:pt x="30" y="43"/>
                  </a:lnTo>
                  <a:lnTo>
                    <a:pt x="28" y="47"/>
                  </a:lnTo>
                  <a:lnTo>
                    <a:pt x="26" y="50"/>
                  </a:lnTo>
                  <a:lnTo>
                    <a:pt x="23" y="52"/>
                  </a:lnTo>
                  <a:lnTo>
                    <a:pt x="21" y="55"/>
                  </a:lnTo>
                  <a:lnTo>
                    <a:pt x="21" y="57"/>
                  </a:lnTo>
                  <a:lnTo>
                    <a:pt x="19" y="62"/>
                  </a:lnTo>
                  <a:lnTo>
                    <a:pt x="19" y="62"/>
                  </a:lnTo>
                  <a:lnTo>
                    <a:pt x="19" y="66"/>
                  </a:lnTo>
                  <a:lnTo>
                    <a:pt x="19" y="71"/>
                  </a:lnTo>
                  <a:lnTo>
                    <a:pt x="19" y="76"/>
                  </a:lnTo>
                  <a:lnTo>
                    <a:pt x="19" y="83"/>
                  </a:lnTo>
                  <a:lnTo>
                    <a:pt x="19" y="85"/>
                  </a:lnTo>
                  <a:lnTo>
                    <a:pt x="16" y="90"/>
                  </a:lnTo>
                  <a:lnTo>
                    <a:pt x="14" y="95"/>
                  </a:lnTo>
                  <a:lnTo>
                    <a:pt x="14" y="102"/>
                  </a:lnTo>
                  <a:lnTo>
                    <a:pt x="11" y="107"/>
                  </a:lnTo>
                  <a:lnTo>
                    <a:pt x="9" y="111"/>
                  </a:lnTo>
                  <a:lnTo>
                    <a:pt x="7" y="118"/>
                  </a:lnTo>
                  <a:lnTo>
                    <a:pt x="7" y="125"/>
                  </a:lnTo>
                  <a:lnTo>
                    <a:pt x="4" y="133"/>
                  </a:lnTo>
                  <a:lnTo>
                    <a:pt x="2" y="135"/>
                  </a:lnTo>
                  <a:lnTo>
                    <a:pt x="2" y="140"/>
                  </a:lnTo>
                  <a:lnTo>
                    <a:pt x="0" y="142"/>
                  </a:lnTo>
                  <a:lnTo>
                    <a:pt x="2" y="142"/>
                  </a:lnTo>
                  <a:lnTo>
                    <a:pt x="2" y="144"/>
                  </a:lnTo>
                  <a:lnTo>
                    <a:pt x="2" y="144"/>
                  </a:lnTo>
                  <a:lnTo>
                    <a:pt x="2" y="144"/>
                  </a:lnTo>
                  <a:lnTo>
                    <a:pt x="2" y="144"/>
                  </a:lnTo>
                  <a:lnTo>
                    <a:pt x="2" y="144"/>
                  </a:lnTo>
                  <a:lnTo>
                    <a:pt x="2" y="144"/>
                  </a:lnTo>
                  <a:lnTo>
                    <a:pt x="2" y="144"/>
                  </a:lnTo>
                  <a:lnTo>
                    <a:pt x="2" y="147"/>
                  </a:lnTo>
                  <a:lnTo>
                    <a:pt x="2" y="147"/>
                  </a:lnTo>
                  <a:lnTo>
                    <a:pt x="2" y="147"/>
                  </a:lnTo>
                  <a:lnTo>
                    <a:pt x="2" y="147"/>
                  </a:lnTo>
                  <a:lnTo>
                    <a:pt x="4" y="147"/>
                  </a:lnTo>
                  <a:lnTo>
                    <a:pt x="4" y="147"/>
                  </a:lnTo>
                  <a:lnTo>
                    <a:pt x="4" y="147"/>
                  </a:lnTo>
                  <a:lnTo>
                    <a:pt x="7" y="149"/>
                  </a:lnTo>
                  <a:lnTo>
                    <a:pt x="7" y="149"/>
                  </a:lnTo>
                  <a:lnTo>
                    <a:pt x="9" y="149"/>
                  </a:lnTo>
                  <a:lnTo>
                    <a:pt x="9" y="152"/>
                  </a:lnTo>
                  <a:lnTo>
                    <a:pt x="9" y="152"/>
                  </a:lnTo>
                  <a:lnTo>
                    <a:pt x="11" y="152"/>
                  </a:lnTo>
                  <a:lnTo>
                    <a:pt x="14" y="154"/>
                  </a:lnTo>
                  <a:lnTo>
                    <a:pt x="14" y="154"/>
                  </a:lnTo>
                  <a:lnTo>
                    <a:pt x="16" y="154"/>
                  </a:lnTo>
                  <a:lnTo>
                    <a:pt x="16" y="154"/>
                  </a:lnTo>
                  <a:lnTo>
                    <a:pt x="16" y="156"/>
                  </a:lnTo>
                  <a:lnTo>
                    <a:pt x="19" y="156"/>
                  </a:lnTo>
                  <a:lnTo>
                    <a:pt x="19" y="156"/>
                  </a:lnTo>
                  <a:lnTo>
                    <a:pt x="19" y="156"/>
                  </a:lnTo>
                  <a:lnTo>
                    <a:pt x="19" y="156"/>
                  </a:lnTo>
                  <a:lnTo>
                    <a:pt x="19" y="156"/>
                  </a:lnTo>
                  <a:lnTo>
                    <a:pt x="19" y="156"/>
                  </a:lnTo>
                  <a:lnTo>
                    <a:pt x="19" y="156"/>
                  </a:lnTo>
                  <a:lnTo>
                    <a:pt x="19" y="159"/>
                  </a:lnTo>
                  <a:lnTo>
                    <a:pt x="21" y="159"/>
                  </a:lnTo>
                  <a:lnTo>
                    <a:pt x="19" y="159"/>
                  </a:lnTo>
                  <a:lnTo>
                    <a:pt x="19" y="161"/>
                  </a:lnTo>
                  <a:lnTo>
                    <a:pt x="19" y="161"/>
                  </a:lnTo>
                  <a:lnTo>
                    <a:pt x="19" y="161"/>
                  </a:lnTo>
                  <a:lnTo>
                    <a:pt x="21" y="163"/>
                  </a:lnTo>
                  <a:lnTo>
                    <a:pt x="21" y="163"/>
                  </a:lnTo>
                  <a:lnTo>
                    <a:pt x="21" y="163"/>
                  </a:lnTo>
                  <a:lnTo>
                    <a:pt x="21" y="163"/>
                  </a:lnTo>
                  <a:lnTo>
                    <a:pt x="21" y="163"/>
                  </a:lnTo>
                  <a:lnTo>
                    <a:pt x="21" y="163"/>
                  </a:lnTo>
                  <a:lnTo>
                    <a:pt x="21" y="166"/>
                  </a:lnTo>
                  <a:lnTo>
                    <a:pt x="23" y="166"/>
                  </a:lnTo>
                  <a:lnTo>
                    <a:pt x="21" y="166"/>
                  </a:lnTo>
                  <a:lnTo>
                    <a:pt x="21" y="166"/>
                  </a:lnTo>
                  <a:lnTo>
                    <a:pt x="23" y="166"/>
                  </a:lnTo>
                  <a:lnTo>
                    <a:pt x="23" y="168"/>
                  </a:lnTo>
                  <a:lnTo>
                    <a:pt x="23" y="168"/>
                  </a:lnTo>
                  <a:lnTo>
                    <a:pt x="23" y="168"/>
                  </a:lnTo>
                  <a:lnTo>
                    <a:pt x="26" y="170"/>
                  </a:lnTo>
                  <a:lnTo>
                    <a:pt x="26" y="170"/>
                  </a:lnTo>
                  <a:lnTo>
                    <a:pt x="26" y="170"/>
                  </a:lnTo>
                  <a:lnTo>
                    <a:pt x="26" y="170"/>
                  </a:lnTo>
                  <a:lnTo>
                    <a:pt x="26" y="170"/>
                  </a:lnTo>
                  <a:lnTo>
                    <a:pt x="26" y="170"/>
                  </a:lnTo>
                  <a:lnTo>
                    <a:pt x="26" y="170"/>
                  </a:lnTo>
                  <a:lnTo>
                    <a:pt x="26" y="173"/>
                  </a:lnTo>
                  <a:lnTo>
                    <a:pt x="26" y="173"/>
                  </a:lnTo>
                  <a:lnTo>
                    <a:pt x="26" y="173"/>
                  </a:lnTo>
                  <a:lnTo>
                    <a:pt x="28" y="173"/>
                  </a:lnTo>
                  <a:lnTo>
                    <a:pt x="28" y="175"/>
                  </a:lnTo>
                  <a:lnTo>
                    <a:pt x="28" y="175"/>
                  </a:lnTo>
                  <a:lnTo>
                    <a:pt x="30" y="178"/>
                  </a:lnTo>
                  <a:lnTo>
                    <a:pt x="30" y="178"/>
                  </a:lnTo>
                  <a:lnTo>
                    <a:pt x="30" y="178"/>
                  </a:lnTo>
                  <a:lnTo>
                    <a:pt x="30" y="180"/>
                  </a:lnTo>
                  <a:lnTo>
                    <a:pt x="30" y="180"/>
                  </a:lnTo>
                  <a:lnTo>
                    <a:pt x="30" y="180"/>
                  </a:lnTo>
                  <a:lnTo>
                    <a:pt x="30" y="180"/>
                  </a:lnTo>
                  <a:lnTo>
                    <a:pt x="33" y="182"/>
                  </a:lnTo>
                  <a:lnTo>
                    <a:pt x="37" y="185"/>
                  </a:lnTo>
                  <a:lnTo>
                    <a:pt x="37" y="187"/>
                  </a:lnTo>
                  <a:lnTo>
                    <a:pt x="40" y="187"/>
                  </a:lnTo>
                  <a:lnTo>
                    <a:pt x="40" y="187"/>
                  </a:lnTo>
                  <a:lnTo>
                    <a:pt x="40" y="189"/>
                  </a:lnTo>
                  <a:lnTo>
                    <a:pt x="42" y="189"/>
                  </a:lnTo>
                  <a:lnTo>
                    <a:pt x="42" y="189"/>
                  </a:lnTo>
                  <a:lnTo>
                    <a:pt x="42" y="189"/>
                  </a:lnTo>
                  <a:lnTo>
                    <a:pt x="42" y="192"/>
                  </a:lnTo>
                  <a:lnTo>
                    <a:pt x="42" y="192"/>
                  </a:lnTo>
                  <a:lnTo>
                    <a:pt x="42" y="192"/>
                  </a:lnTo>
                  <a:lnTo>
                    <a:pt x="42" y="192"/>
                  </a:lnTo>
                  <a:lnTo>
                    <a:pt x="45" y="194"/>
                  </a:lnTo>
                  <a:lnTo>
                    <a:pt x="45" y="194"/>
                  </a:lnTo>
                  <a:lnTo>
                    <a:pt x="45" y="194"/>
                  </a:lnTo>
                  <a:lnTo>
                    <a:pt x="45" y="194"/>
                  </a:lnTo>
                  <a:lnTo>
                    <a:pt x="47" y="194"/>
                  </a:lnTo>
                  <a:lnTo>
                    <a:pt x="47" y="194"/>
                  </a:lnTo>
                  <a:lnTo>
                    <a:pt x="49" y="194"/>
                  </a:lnTo>
                  <a:lnTo>
                    <a:pt x="52" y="196"/>
                  </a:lnTo>
                  <a:lnTo>
                    <a:pt x="52" y="199"/>
                  </a:lnTo>
                  <a:lnTo>
                    <a:pt x="52" y="199"/>
                  </a:lnTo>
                  <a:lnTo>
                    <a:pt x="52" y="199"/>
                  </a:lnTo>
                  <a:lnTo>
                    <a:pt x="52" y="199"/>
                  </a:lnTo>
                  <a:lnTo>
                    <a:pt x="52" y="199"/>
                  </a:lnTo>
                  <a:lnTo>
                    <a:pt x="52" y="199"/>
                  </a:lnTo>
                  <a:lnTo>
                    <a:pt x="54" y="199"/>
                  </a:lnTo>
                  <a:lnTo>
                    <a:pt x="54" y="201"/>
                  </a:lnTo>
                  <a:lnTo>
                    <a:pt x="54" y="201"/>
                  </a:lnTo>
                  <a:lnTo>
                    <a:pt x="54" y="201"/>
                  </a:lnTo>
                  <a:lnTo>
                    <a:pt x="56" y="201"/>
                  </a:lnTo>
                  <a:lnTo>
                    <a:pt x="56" y="201"/>
                  </a:lnTo>
                  <a:lnTo>
                    <a:pt x="56" y="201"/>
                  </a:lnTo>
                  <a:lnTo>
                    <a:pt x="59" y="204"/>
                  </a:lnTo>
                  <a:lnTo>
                    <a:pt x="59" y="204"/>
                  </a:lnTo>
                  <a:lnTo>
                    <a:pt x="59" y="204"/>
                  </a:lnTo>
                  <a:lnTo>
                    <a:pt x="59" y="204"/>
                  </a:lnTo>
                  <a:lnTo>
                    <a:pt x="64" y="204"/>
                  </a:lnTo>
                  <a:lnTo>
                    <a:pt x="64" y="206"/>
                  </a:lnTo>
                  <a:lnTo>
                    <a:pt x="64" y="206"/>
                  </a:lnTo>
                  <a:lnTo>
                    <a:pt x="64" y="206"/>
                  </a:lnTo>
                  <a:lnTo>
                    <a:pt x="66" y="208"/>
                  </a:lnTo>
                  <a:lnTo>
                    <a:pt x="66" y="208"/>
                  </a:lnTo>
                  <a:lnTo>
                    <a:pt x="66" y="208"/>
                  </a:lnTo>
                  <a:lnTo>
                    <a:pt x="66" y="208"/>
                  </a:lnTo>
                  <a:lnTo>
                    <a:pt x="66" y="208"/>
                  </a:lnTo>
                  <a:lnTo>
                    <a:pt x="68" y="208"/>
                  </a:lnTo>
                  <a:lnTo>
                    <a:pt x="68" y="208"/>
                  </a:lnTo>
                  <a:lnTo>
                    <a:pt x="68" y="208"/>
                  </a:lnTo>
                  <a:lnTo>
                    <a:pt x="68" y="211"/>
                  </a:lnTo>
                  <a:lnTo>
                    <a:pt x="71" y="211"/>
                  </a:lnTo>
                  <a:lnTo>
                    <a:pt x="71" y="211"/>
                  </a:lnTo>
                  <a:lnTo>
                    <a:pt x="71" y="211"/>
                  </a:lnTo>
                  <a:lnTo>
                    <a:pt x="71" y="213"/>
                  </a:lnTo>
                  <a:lnTo>
                    <a:pt x="71" y="213"/>
                  </a:lnTo>
                  <a:lnTo>
                    <a:pt x="71" y="213"/>
                  </a:lnTo>
                  <a:lnTo>
                    <a:pt x="71" y="215"/>
                  </a:lnTo>
                  <a:lnTo>
                    <a:pt x="73" y="215"/>
                  </a:lnTo>
                  <a:lnTo>
                    <a:pt x="73" y="215"/>
                  </a:lnTo>
                  <a:lnTo>
                    <a:pt x="73" y="218"/>
                  </a:lnTo>
                  <a:lnTo>
                    <a:pt x="75" y="218"/>
                  </a:lnTo>
                  <a:lnTo>
                    <a:pt x="75" y="220"/>
                  </a:lnTo>
                  <a:lnTo>
                    <a:pt x="75" y="220"/>
                  </a:lnTo>
                  <a:lnTo>
                    <a:pt x="75" y="220"/>
                  </a:lnTo>
                  <a:lnTo>
                    <a:pt x="75" y="220"/>
                  </a:lnTo>
                  <a:lnTo>
                    <a:pt x="78" y="223"/>
                  </a:lnTo>
                  <a:lnTo>
                    <a:pt x="80" y="220"/>
                  </a:lnTo>
                  <a:lnTo>
                    <a:pt x="80" y="223"/>
                  </a:lnTo>
                  <a:lnTo>
                    <a:pt x="82" y="223"/>
                  </a:lnTo>
                  <a:lnTo>
                    <a:pt x="85" y="225"/>
                  </a:lnTo>
                  <a:lnTo>
                    <a:pt x="85" y="225"/>
                  </a:lnTo>
                  <a:lnTo>
                    <a:pt x="90" y="225"/>
                  </a:lnTo>
                  <a:lnTo>
                    <a:pt x="90" y="225"/>
                  </a:lnTo>
                  <a:lnTo>
                    <a:pt x="90" y="225"/>
                  </a:lnTo>
                  <a:lnTo>
                    <a:pt x="90" y="225"/>
                  </a:lnTo>
                  <a:lnTo>
                    <a:pt x="92" y="225"/>
                  </a:lnTo>
                  <a:lnTo>
                    <a:pt x="94" y="225"/>
                  </a:lnTo>
                  <a:lnTo>
                    <a:pt x="94" y="225"/>
                  </a:lnTo>
                  <a:lnTo>
                    <a:pt x="94" y="225"/>
                  </a:lnTo>
                  <a:lnTo>
                    <a:pt x="94" y="225"/>
                  </a:lnTo>
                  <a:lnTo>
                    <a:pt x="94" y="227"/>
                  </a:lnTo>
                  <a:lnTo>
                    <a:pt x="97" y="227"/>
                  </a:lnTo>
                  <a:lnTo>
                    <a:pt x="97" y="227"/>
                  </a:lnTo>
                  <a:lnTo>
                    <a:pt x="97" y="227"/>
                  </a:lnTo>
                  <a:lnTo>
                    <a:pt x="99" y="227"/>
                  </a:lnTo>
                  <a:lnTo>
                    <a:pt x="99" y="230"/>
                  </a:lnTo>
                  <a:lnTo>
                    <a:pt x="104" y="230"/>
                  </a:lnTo>
                  <a:lnTo>
                    <a:pt x="104" y="230"/>
                  </a:lnTo>
                  <a:lnTo>
                    <a:pt x="106" y="230"/>
                  </a:lnTo>
                  <a:lnTo>
                    <a:pt x="106" y="230"/>
                  </a:lnTo>
                  <a:lnTo>
                    <a:pt x="106" y="232"/>
                  </a:lnTo>
                  <a:lnTo>
                    <a:pt x="106" y="232"/>
                  </a:lnTo>
                  <a:lnTo>
                    <a:pt x="109" y="232"/>
                  </a:lnTo>
                  <a:lnTo>
                    <a:pt x="109" y="232"/>
                  </a:lnTo>
                  <a:lnTo>
                    <a:pt x="113" y="232"/>
                  </a:lnTo>
                  <a:lnTo>
                    <a:pt x="116" y="232"/>
                  </a:lnTo>
                  <a:lnTo>
                    <a:pt x="118" y="232"/>
                  </a:lnTo>
                  <a:lnTo>
                    <a:pt x="118" y="232"/>
                  </a:lnTo>
                  <a:lnTo>
                    <a:pt x="120" y="230"/>
                  </a:lnTo>
                  <a:lnTo>
                    <a:pt x="120" y="232"/>
                  </a:lnTo>
                  <a:lnTo>
                    <a:pt x="137" y="241"/>
                  </a:lnTo>
                  <a:lnTo>
                    <a:pt x="139" y="244"/>
                  </a:lnTo>
                  <a:lnTo>
                    <a:pt x="139" y="244"/>
                  </a:lnTo>
                  <a:lnTo>
                    <a:pt x="139" y="246"/>
                  </a:lnTo>
                  <a:lnTo>
                    <a:pt x="142" y="246"/>
                  </a:lnTo>
                  <a:lnTo>
                    <a:pt x="142" y="246"/>
                  </a:lnTo>
                  <a:lnTo>
                    <a:pt x="142" y="246"/>
                  </a:lnTo>
                  <a:lnTo>
                    <a:pt x="144" y="246"/>
                  </a:lnTo>
                  <a:lnTo>
                    <a:pt x="144" y="246"/>
                  </a:lnTo>
                  <a:lnTo>
                    <a:pt x="144" y="246"/>
                  </a:lnTo>
                  <a:lnTo>
                    <a:pt x="144" y="246"/>
                  </a:lnTo>
                  <a:lnTo>
                    <a:pt x="146" y="249"/>
                  </a:lnTo>
                  <a:lnTo>
                    <a:pt x="146" y="249"/>
                  </a:lnTo>
                  <a:lnTo>
                    <a:pt x="146" y="249"/>
                  </a:lnTo>
                  <a:lnTo>
                    <a:pt x="146" y="249"/>
                  </a:lnTo>
                  <a:lnTo>
                    <a:pt x="146" y="249"/>
                  </a:lnTo>
                  <a:lnTo>
                    <a:pt x="149" y="251"/>
                  </a:lnTo>
                  <a:lnTo>
                    <a:pt x="149" y="251"/>
                  </a:lnTo>
                  <a:lnTo>
                    <a:pt x="151" y="251"/>
                  </a:lnTo>
                  <a:lnTo>
                    <a:pt x="151" y="253"/>
                  </a:lnTo>
                  <a:lnTo>
                    <a:pt x="151" y="253"/>
                  </a:lnTo>
                  <a:lnTo>
                    <a:pt x="154" y="256"/>
                  </a:lnTo>
                  <a:lnTo>
                    <a:pt x="154" y="256"/>
                  </a:lnTo>
                  <a:lnTo>
                    <a:pt x="156" y="256"/>
                  </a:lnTo>
                  <a:lnTo>
                    <a:pt x="156" y="256"/>
                  </a:lnTo>
                  <a:lnTo>
                    <a:pt x="156" y="256"/>
                  </a:lnTo>
                  <a:lnTo>
                    <a:pt x="156" y="258"/>
                  </a:lnTo>
                  <a:lnTo>
                    <a:pt x="156" y="258"/>
                  </a:lnTo>
                  <a:lnTo>
                    <a:pt x="156" y="258"/>
                  </a:lnTo>
                  <a:lnTo>
                    <a:pt x="158" y="258"/>
                  </a:lnTo>
                  <a:lnTo>
                    <a:pt x="161" y="258"/>
                  </a:lnTo>
                  <a:lnTo>
                    <a:pt x="161" y="260"/>
                  </a:lnTo>
                  <a:lnTo>
                    <a:pt x="163" y="260"/>
                  </a:lnTo>
                  <a:lnTo>
                    <a:pt x="163" y="260"/>
                  </a:lnTo>
                  <a:lnTo>
                    <a:pt x="165" y="260"/>
                  </a:lnTo>
                  <a:lnTo>
                    <a:pt x="165" y="260"/>
                  </a:lnTo>
                  <a:lnTo>
                    <a:pt x="165" y="260"/>
                  </a:lnTo>
                  <a:lnTo>
                    <a:pt x="165" y="263"/>
                  </a:lnTo>
                  <a:lnTo>
                    <a:pt x="168" y="263"/>
                  </a:lnTo>
                  <a:lnTo>
                    <a:pt x="168" y="263"/>
                  </a:lnTo>
                  <a:lnTo>
                    <a:pt x="177" y="270"/>
                  </a:lnTo>
                  <a:lnTo>
                    <a:pt x="177" y="270"/>
                  </a:lnTo>
                  <a:lnTo>
                    <a:pt x="180" y="270"/>
                  </a:lnTo>
                  <a:lnTo>
                    <a:pt x="182" y="270"/>
                  </a:lnTo>
                  <a:lnTo>
                    <a:pt x="182" y="270"/>
                  </a:lnTo>
                  <a:lnTo>
                    <a:pt x="182" y="270"/>
                  </a:lnTo>
                  <a:lnTo>
                    <a:pt x="182" y="270"/>
                  </a:lnTo>
                  <a:lnTo>
                    <a:pt x="182" y="272"/>
                  </a:lnTo>
                  <a:lnTo>
                    <a:pt x="182" y="272"/>
                  </a:lnTo>
                  <a:lnTo>
                    <a:pt x="194" y="272"/>
                  </a:lnTo>
                  <a:lnTo>
                    <a:pt x="194" y="275"/>
                  </a:lnTo>
                  <a:lnTo>
                    <a:pt x="194" y="275"/>
                  </a:lnTo>
                  <a:lnTo>
                    <a:pt x="196" y="277"/>
                  </a:lnTo>
                  <a:lnTo>
                    <a:pt x="199" y="279"/>
                  </a:lnTo>
                  <a:lnTo>
                    <a:pt x="199" y="279"/>
                  </a:lnTo>
                  <a:lnTo>
                    <a:pt x="199" y="279"/>
                  </a:lnTo>
                  <a:lnTo>
                    <a:pt x="199" y="279"/>
                  </a:lnTo>
                  <a:lnTo>
                    <a:pt x="199" y="282"/>
                  </a:lnTo>
                  <a:lnTo>
                    <a:pt x="201" y="282"/>
                  </a:lnTo>
                  <a:lnTo>
                    <a:pt x="201" y="279"/>
                  </a:lnTo>
                  <a:lnTo>
                    <a:pt x="201" y="279"/>
                  </a:lnTo>
                  <a:lnTo>
                    <a:pt x="203" y="279"/>
                  </a:lnTo>
                  <a:lnTo>
                    <a:pt x="203" y="277"/>
                  </a:lnTo>
                  <a:lnTo>
                    <a:pt x="203" y="277"/>
                  </a:lnTo>
                  <a:lnTo>
                    <a:pt x="208" y="282"/>
                  </a:lnTo>
                  <a:lnTo>
                    <a:pt x="208" y="282"/>
                  </a:lnTo>
                  <a:lnTo>
                    <a:pt x="210" y="282"/>
                  </a:lnTo>
                  <a:lnTo>
                    <a:pt x="213" y="284"/>
                  </a:lnTo>
                  <a:lnTo>
                    <a:pt x="213" y="284"/>
                  </a:lnTo>
                  <a:lnTo>
                    <a:pt x="215" y="284"/>
                  </a:lnTo>
                  <a:lnTo>
                    <a:pt x="215" y="284"/>
                  </a:lnTo>
                  <a:lnTo>
                    <a:pt x="215" y="284"/>
                  </a:lnTo>
                  <a:lnTo>
                    <a:pt x="215" y="284"/>
                  </a:lnTo>
                  <a:lnTo>
                    <a:pt x="215" y="284"/>
                  </a:lnTo>
                  <a:lnTo>
                    <a:pt x="215" y="284"/>
                  </a:lnTo>
                  <a:lnTo>
                    <a:pt x="220" y="284"/>
                  </a:lnTo>
                  <a:lnTo>
                    <a:pt x="220" y="284"/>
                  </a:lnTo>
                  <a:lnTo>
                    <a:pt x="220" y="286"/>
                  </a:lnTo>
                  <a:lnTo>
                    <a:pt x="222" y="289"/>
                  </a:lnTo>
                  <a:lnTo>
                    <a:pt x="225" y="289"/>
                  </a:lnTo>
                  <a:lnTo>
                    <a:pt x="225" y="289"/>
                  </a:lnTo>
                  <a:lnTo>
                    <a:pt x="225" y="291"/>
                  </a:lnTo>
                  <a:lnTo>
                    <a:pt x="227" y="293"/>
                  </a:lnTo>
                  <a:lnTo>
                    <a:pt x="227" y="293"/>
                  </a:lnTo>
                  <a:lnTo>
                    <a:pt x="229" y="296"/>
                  </a:lnTo>
                  <a:lnTo>
                    <a:pt x="232" y="298"/>
                  </a:lnTo>
                  <a:lnTo>
                    <a:pt x="232" y="301"/>
                  </a:lnTo>
                  <a:lnTo>
                    <a:pt x="234" y="303"/>
                  </a:lnTo>
                  <a:lnTo>
                    <a:pt x="234" y="303"/>
                  </a:lnTo>
                  <a:lnTo>
                    <a:pt x="234" y="303"/>
                  </a:lnTo>
                  <a:lnTo>
                    <a:pt x="234" y="303"/>
                  </a:lnTo>
                  <a:lnTo>
                    <a:pt x="234" y="308"/>
                  </a:lnTo>
                  <a:lnTo>
                    <a:pt x="234" y="310"/>
                  </a:lnTo>
                  <a:lnTo>
                    <a:pt x="234" y="310"/>
                  </a:lnTo>
                  <a:lnTo>
                    <a:pt x="232" y="310"/>
                  </a:lnTo>
                  <a:lnTo>
                    <a:pt x="232" y="310"/>
                  </a:lnTo>
                  <a:lnTo>
                    <a:pt x="232" y="312"/>
                  </a:lnTo>
                  <a:lnTo>
                    <a:pt x="232" y="312"/>
                  </a:lnTo>
                  <a:lnTo>
                    <a:pt x="232" y="312"/>
                  </a:lnTo>
                  <a:lnTo>
                    <a:pt x="229" y="312"/>
                  </a:lnTo>
                  <a:lnTo>
                    <a:pt x="229" y="312"/>
                  </a:lnTo>
                  <a:lnTo>
                    <a:pt x="229" y="312"/>
                  </a:lnTo>
                  <a:lnTo>
                    <a:pt x="229" y="312"/>
                  </a:lnTo>
                  <a:lnTo>
                    <a:pt x="229" y="315"/>
                  </a:lnTo>
                  <a:lnTo>
                    <a:pt x="229" y="315"/>
                  </a:lnTo>
                  <a:lnTo>
                    <a:pt x="227" y="315"/>
                  </a:lnTo>
                  <a:lnTo>
                    <a:pt x="227" y="315"/>
                  </a:lnTo>
                  <a:lnTo>
                    <a:pt x="227" y="315"/>
                  </a:lnTo>
                  <a:lnTo>
                    <a:pt x="225" y="315"/>
                  </a:lnTo>
                  <a:lnTo>
                    <a:pt x="225" y="317"/>
                  </a:lnTo>
                  <a:lnTo>
                    <a:pt x="225" y="317"/>
                  </a:lnTo>
                  <a:lnTo>
                    <a:pt x="225" y="317"/>
                  </a:lnTo>
                  <a:lnTo>
                    <a:pt x="227" y="317"/>
                  </a:lnTo>
                  <a:lnTo>
                    <a:pt x="227" y="317"/>
                  </a:lnTo>
                  <a:lnTo>
                    <a:pt x="227" y="317"/>
                  </a:lnTo>
                  <a:lnTo>
                    <a:pt x="225" y="320"/>
                  </a:lnTo>
                  <a:lnTo>
                    <a:pt x="225" y="320"/>
                  </a:lnTo>
                  <a:lnTo>
                    <a:pt x="222" y="320"/>
                  </a:lnTo>
                  <a:lnTo>
                    <a:pt x="222" y="320"/>
                  </a:lnTo>
                  <a:lnTo>
                    <a:pt x="222" y="322"/>
                  </a:lnTo>
                  <a:lnTo>
                    <a:pt x="225" y="322"/>
                  </a:lnTo>
                  <a:lnTo>
                    <a:pt x="222" y="324"/>
                  </a:lnTo>
                  <a:lnTo>
                    <a:pt x="222" y="324"/>
                  </a:lnTo>
                  <a:lnTo>
                    <a:pt x="222" y="324"/>
                  </a:lnTo>
                  <a:lnTo>
                    <a:pt x="220" y="324"/>
                  </a:lnTo>
                  <a:lnTo>
                    <a:pt x="220" y="327"/>
                  </a:lnTo>
                  <a:lnTo>
                    <a:pt x="220" y="327"/>
                  </a:lnTo>
                  <a:lnTo>
                    <a:pt x="222" y="327"/>
                  </a:lnTo>
                  <a:lnTo>
                    <a:pt x="222" y="327"/>
                  </a:lnTo>
                  <a:lnTo>
                    <a:pt x="220" y="327"/>
                  </a:lnTo>
                  <a:lnTo>
                    <a:pt x="220" y="327"/>
                  </a:lnTo>
                  <a:lnTo>
                    <a:pt x="220" y="329"/>
                  </a:lnTo>
                  <a:lnTo>
                    <a:pt x="220" y="329"/>
                  </a:lnTo>
                  <a:lnTo>
                    <a:pt x="220" y="331"/>
                  </a:lnTo>
                  <a:lnTo>
                    <a:pt x="220" y="331"/>
                  </a:lnTo>
                  <a:lnTo>
                    <a:pt x="220" y="331"/>
                  </a:lnTo>
                  <a:lnTo>
                    <a:pt x="215" y="336"/>
                  </a:lnTo>
                  <a:lnTo>
                    <a:pt x="213" y="336"/>
                  </a:lnTo>
                  <a:lnTo>
                    <a:pt x="210" y="338"/>
                  </a:lnTo>
                  <a:lnTo>
                    <a:pt x="210" y="338"/>
                  </a:lnTo>
                  <a:lnTo>
                    <a:pt x="210" y="341"/>
                  </a:lnTo>
                  <a:lnTo>
                    <a:pt x="208" y="341"/>
                  </a:lnTo>
                  <a:lnTo>
                    <a:pt x="208" y="341"/>
                  </a:lnTo>
                  <a:lnTo>
                    <a:pt x="208" y="341"/>
                  </a:lnTo>
                  <a:lnTo>
                    <a:pt x="208" y="341"/>
                  </a:lnTo>
                  <a:lnTo>
                    <a:pt x="208" y="341"/>
                  </a:lnTo>
                  <a:lnTo>
                    <a:pt x="208" y="341"/>
                  </a:lnTo>
                  <a:lnTo>
                    <a:pt x="208" y="341"/>
                  </a:lnTo>
                  <a:lnTo>
                    <a:pt x="208" y="343"/>
                  </a:lnTo>
                  <a:lnTo>
                    <a:pt x="208" y="343"/>
                  </a:lnTo>
                  <a:lnTo>
                    <a:pt x="210" y="343"/>
                  </a:lnTo>
                  <a:lnTo>
                    <a:pt x="210" y="343"/>
                  </a:lnTo>
                  <a:lnTo>
                    <a:pt x="208" y="343"/>
                  </a:lnTo>
                  <a:lnTo>
                    <a:pt x="208" y="346"/>
                  </a:lnTo>
                  <a:lnTo>
                    <a:pt x="208" y="346"/>
                  </a:lnTo>
                  <a:lnTo>
                    <a:pt x="206" y="346"/>
                  </a:lnTo>
                  <a:lnTo>
                    <a:pt x="206" y="346"/>
                  </a:lnTo>
                  <a:lnTo>
                    <a:pt x="206" y="348"/>
                  </a:lnTo>
                  <a:lnTo>
                    <a:pt x="206" y="348"/>
                  </a:lnTo>
                  <a:lnTo>
                    <a:pt x="206" y="350"/>
                  </a:lnTo>
                  <a:lnTo>
                    <a:pt x="206" y="353"/>
                  </a:lnTo>
                  <a:lnTo>
                    <a:pt x="206" y="353"/>
                  </a:lnTo>
                  <a:lnTo>
                    <a:pt x="206" y="353"/>
                  </a:lnTo>
                  <a:lnTo>
                    <a:pt x="206" y="355"/>
                  </a:lnTo>
                  <a:lnTo>
                    <a:pt x="206" y="355"/>
                  </a:lnTo>
                  <a:lnTo>
                    <a:pt x="206" y="355"/>
                  </a:lnTo>
                  <a:lnTo>
                    <a:pt x="206" y="355"/>
                  </a:lnTo>
                  <a:lnTo>
                    <a:pt x="206" y="357"/>
                  </a:lnTo>
                  <a:lnTo>
                    <a:pt x="206" y="357"/>
                  </a:lnTo>
                  <a:lnTo>
                    <a:pt x="203" y="357"/>
                  </a:lnTo>
                  <a:lnTo>
                    <a:pt x="206" y="360"/>
                  </a:lnTo>
                  <a:lnTo>
                    <a:pt x="206" y="360"/>
                  </a:lnTo>
                  <a:lnTo>
                    <a:pt x="206" y="360"/>
                  </a:lnTo>
                  <a:lnTo>
                    <a:pt x="206" y="360"/>
                  </a:lnTo>
                  <a:lnTo>
                    <a:pt x="206" y="362"/>
                  </a:lnTo>
                  <a:lnTo>
                    <a:pt x="206" y="362"/>
                  </a:lnTo>
                  <a:lnTo>
                    <a:pt x="206" y="362"/>
                  </a:lnTo>
                  <a:lnTo>
                    <a:pt x="206" y="362"/>
                  </a:lnTo>
                  <a:lnTo>
                    <a:pt x="206" y="362"/>
                  </a:lnTo>
                  <a:lnTo>
                    <a:pt x="206" y="362"/>
                  </a:lnTo>
                  <a:lnTo>
                    <a:pt x="206" y="364"/>
                  </a:lnTo>
                  <a:lnTo>
                    <a:pt x="206" y="364"/>
                  </a:lnTo>
                  <a:lnTo>
                    <a:pt x="206" y="364"/>
                  </a:lnTo>
                  <a:lnTo>
                    <a:pt x="206" y="364"/>
                  </a:lnTo>
                  <a:lnTo>
                    <a:pt x="206" y="364"/>
                  </a:lnTo>
                  <a:lnTo>
                    <a:pt x="203" y="364"/>
                  </a:lnTo>
                  <a:lnTo>
                    <a:pt x="203" y="364"/>
                  </a:lnTo>
                  <a:lnTo>
                    <a:pt x="203" y="364"/>
                  </a:lnTo>
                  <a:lnTo>
                    <a:pt x="203" y="364"/>
                  </a:lnTo>
                  <a:lnTo>
                    <a:pt x="203" y="367"/>
                  </a:lnTo>
                  <a:lnTo>
                    <a:pt x="203" y="369"/>
                  </a:lnTo>
                  <a:lnTo>
                    <a:pt x="203" y="369"/>
                  </a:lnTo>
                  <a:lnTo>
                    <a:pt x="203" y="372"/>
                  </a:lnTo>
                  <a:lnTo>
                    <a:pt x="201" y="372"/>
                  </a:lnTo>
                  <a:lnTo>
                    <a:pt x="201" y="372"/>
                  </a:lnTo>
                  <a:lnTo>
                    <a:pt x="201" y="372"/>
                  </a:lnTo>
                  <a:lnTo>
                    <a:pt x="201" y="372"/>
                  </a:lnTo>
                  <a:lnTo>
                    <a:pt x="201" y="372"/>
                  </a:lnTo>
                  <a:lnTo>
                    <a:pt x="201" y="374"/>
                  </a:lnTo>
                  <a:lnTo>
                    <a:pt x="201" y="372"/>
                  </a:lnTo>
                  <a:lnTo>
                    <a:pt x="199" y="372"/>
                  </a:lnTo>
                  <a:lnTo>
                    <a:pt x="199" y="372"/>
                  </a:lnTo>
                  <a:lnTo>
                    <a:pt x="199" y="374"/>
                  </a:lnTo>
                  <a:lnTo>
                    <a:pt x="199" y="374"/>
                  </a:lnTo>
                  <a:lnTo>
                    <a:pt x="199" y="376"/>
                  </a:lnTo>
                  <a:lnTo>
                    <a:pt x="201" y="376"/>
                  </a:lnTo>
                  <a:lnTo>
                    <a:pt x="199" y="376"/>
                  </a:lnTo>
                  <a:lnTo>
                    <a:pt x="196" y="376"/>
                  </a:lnTo>
                  <a:lnTo>
                    <a:pt x="196" y="376"/>
                  </a:lnTo>
                  <a:lnTo>
                    <a:pt x="196" y="379"/>
                  </a:lnTo>
                  <a:lnTo>
                    <a:pt x="196" y="379"/>
                  </a:lnTo>
                  <a:lnTo>
                    <a:pt x="194" y="379"/>
                  </a:lnTo>
                  <a:lnTo>
                    <a:pt x="191" y="379"/>
                  </a:lnTo>
                  <a:lnTo>
                    <a:pt x="191" y="381"/>
                  </a:lnTo>
                  <a:lnTo>
                    <a:pt x="191" y="381"/>
                  </a:lnTo>
                  <a:lnTo>
                    <a:pt x="194" y="381"/>
                  </a:lnTo>
                  <a:lnTo>
                    <a:pt x="191" y="381"/>
                  </a:lnTo>
                  <a:lnTo>
                    <a:pt x="191" y="383"/>
                  </a:lnTo>
                  <a:lnTo>
                    <a:pt x="191" y="383"/>
                  </a:lnTo>
                  <a:lnTo>
                    <a:pt x="191" y="383"/>
                  </a:lnTo>
                  <a:lnTo>
                    <a:pt x="191" y="383"/>
                  </a:lnTo>
                  <a:lnTo>
                    <a:pt x="191" y="386"/>
                  </a:lnTo>
                  <a:lnTo>
                    <a:pt x="191" y="386"/>
                  </a:lnTo>
                  <a:lnTo>
                    <a:pt x="191" y="386"/>
                  </a:lnTo>
                  <a:lnTo>
                    <a:pt x="189" y="386"/>
                  </a:lnTo>
                  <a:lnTo>
                    <a:pt x="189" y="386"/>
                  </a:lnTo>
                  <a:lnTo>
                    <a:pt x="189" y="386"/>
                  </a:lnTo>
                  <a:lnTo>
                    <a:pt x="189" y="383"/>
                  </a:lnTo>
                  <a:lnTo>
                    <a:pt x="189" y="383"/>
                  </a:lnTo>
                  <a:lnTo>
                    <a:pt x="189" y="383"/>
                  </a:lnTo>
                  <a:lnTo>
                    <a:pt x="189" y="386"/>
                  </a:lnTo>
                  <a:lnTo>
                    <a:pt x="189" y="386"/>
                  </a:lnTo>
                  <a:lnTo>
                    <a:pt x="189" y="386"/>
                  </a:lnTo>
                  <a:lnTo>
                    <a:pt x="189" y="386"/>
                  </a:lnTo>
                  <a:lnTo>
                    <a:pt x="189" y="388"/>
                  </a:lnTo>
                  <a:lnTo>
                    <a:pt x="189" y="388"/>
                  </a:lnTo>
                  <a:lnTo>
                    <a:pt x="189" y="388"/>
                  </a:lnTo>
                  <a:lnTo>
                    <a:pt x="187" y="388"/>
                  </a:lnTo>
                  <a:lnTo>
                    <a:pt x="184" y="391"/>
                  </a:lnTo>
                  <a:lnTo>
                    <a:pt x="184" y="391"/>
                  </a:lnTo>
                  <a:lnTo>
                    <a:pt x="184" y="393"/>
                  </a:lnTo>
                  <a:lnTo>
                    <a:pt x="184" y="393"/>
                  </a:lnTo>
                  <a:lnTo>
                    <a:pt x="184" y="393"/>
                  </a:lnTo>
                  <a:lnTo>
                    <a:pt x="187" y="395"/>
                  </a:lnTo>
                  <a:lnTo>
                    <a:pt x="187" y="395"/>
                  </a:lnTo>
                  <a:lnTo>
                    <a:pt x="187" y="395"/>
                  </a:lnTo>
                  <a:lnTo>
                    <a:pt x="187" y="398"/>
                  </a:lnTo>
                  <a:lnTo>
                    <a:pt x="187" y="398"/>
                  </a:lnTo>
                  <a:lnTo>
                    <a:pt x="191" y="398"/>
                  </a:lnTo>
                  <a:lnTo>
                    <a:pt x="203" y="395"/>
                  </a:lnTo>
                  <a:lnTo>
                    <a:pt x="208" y="395"/>
                  </a:lnTo>
                  <a:lnTo>
                    <a:pt x="208" y="395"/>
                  </a:lnTo>
                  <a:lnTo>
                    <a:pt x="213" y="395"/>
                  </a:lnTo>
                  <a:lnTo>
                    <a:pt x="213" y="395"/>
                  </a:lnTo>
                  <a:lnTo>
                    <a:pt x="217" y="398"/>
                  </a:lnTo>
                  <a:lnTo>
                    <a:pt x="217" y="398"/>
                  </a:lnTo>
                  <a:lnTo>
                    <a:pt x="222" y="398"/>
                  </a:lnTo>
                  <a:lnTo>
                    <a:pt x="222" y="398"/>
                  </a:lnTo>
                  <a:lnTo>
                    <a:pt x="227" y="400"/>
                  </a:lnTo>
                  <a:lnTo>
                    <a:pt x="229" y="400"/>
                  </a:lnTo>
                  <a:lnTo>
                    <a:pt x="236" y="402"/>
                  </a:lnTo>
                  <a:lnTo>
                    <a:pt x="236" y="405"/>
                  </a:lnTo>
                  <a:lnTo>
                    <a:pt x="239" y="405"/>
                  </a:lnTo>
                  <a:lnTo>
                    <a:pt x="244" y="402"/>
                  </a:lnTo>
                  <a:lnTo>
                    <a:pt x="244" y="402"/>
                  </a:lnTo>
                  <a:lnTo>
                    <a:pt x="246" y="402"/>
                  </a:lnTo>
                  <a:lnTo>
                    <a:pt x="246" y="405"/>
                  </a:lnTo>
                  <a:lnTo>
                    <a:pt x="246" y="405"/>
                  </a:lnTo>
                  <a:lnTo>
                    <a:pt x="246" y="405"/>
                  </a:lnTo>
                  <a:lnTo>
                    <a:pt x="251" y="405"/>
                  </a:lnTo>
                  <a:lnTo>
                    <a:pt x="251" y="407"/>
                  </a:lnTo>
                  <a:lnTo>
                    <a:pt x="251" y="407"/>
                  </a:lnTo>
                  <a:lnTo>
                    <a:pt x="251" y="407"/>
                  </a:lnTo>
                  <a:lnTo>
                    <a:pt x="253" y="407"/>
                  </a:lnTo>
                  <a:lnTo>
                    <a:pt x="253" y="407"/>
                  </a:lnTo>
                  <a:lnTo>
                    <a:pt x="253" y="407"/>
                  </a:lnTo>
                  <a:lnTo>
                    <a:pt x="255" y="407"/>
                  </a:lnTo>
                  <a:lnTo>
                    <a:pt x="258" y="407"/>
                  </a:lnTo>
                  <a:lnTo>
                    <a:pt x="262" y="405"/>
                  </a:lnTo>
                  <a:lnTo>
                    <a:pt x="262" y="405"/>
                  </a:lnTo>
                  <a:lnTo>
                    <a:pt x="265" y="405"/>
                  </a:lnTo>
                  <a:lnTo>
                    <a:pt x="267" y="405"/>
                  </a:lnTo>
                  <a:lnTo>
                    <a:pt x="270" y="407"/>
                  </a:lnTo>
                  <a:lnTo>
                    <a:pt x="272" y="409"/>
                  </a:lnTo>
                  <a:lnTo>
                    <a:pt x="272" y="407"/>
                  </a:lnTo>
                  <a:lnTo>
                    <a:pt x="274" y="407"/>
                  </a:lnTo>
                  <a:lnTo>
                    <a:pt x="279" y="405"/>
                  </a:lnTo>
                  <a:lnTo>
                    <a:pt x="281" y="405"/>
                  </a:lnTo>
                  <a:lnTo>
                    <a:pt x="284" y="407"/>
                  </a:lnTo>
                  <a:lnTo>
                    <a:pt x="284" y="409"/>
                  </a:lnTo>
                  <a:lnTo>
                    <a:pt x="286" y="412"/>
                  </a:lnTo>
                  <a:lnTo>
                    <a:pt x="286" y="412"/>
                  </a:lnTo>
                  <a:lnTo>
                    <a:pt x="289" y="412"/>
                  </a:lnTo>
                  <a:lnTo>
                    <a:pt x="289" y="412"/>
                  </a:lnTo>
                  <a:lnTo>
                    <a:pt x="291" y="412"/>
                  </a:lnTo>
                  <a:lnTo>
                    <a:pt x="291" y="409"/>
                  </a:lnTo>
                  <a:lnTo>
                    <a:pt x="291" y="407"/>
                  </a:lnTo>
                  <a:lnTo>
                    <a:pt x="293" y="407"/>
                  </a:lnTo>
                  <a:lnTo>
                    <a:pt x="293" y="407"/>
                  </a:lnTo>
                  <a:lnTo>
                    <a:pt x="293" y="405"/>
                  </a:lnTo>
                  <a:lnTo>
                    <a:pt x="293" y="405"/>
                  </a:lnTo>
                  <a:lnTo>
                    <a:pt x="293" y="402"/>
                  </a:lnTo>
                  <a:lnTo>
                    <a:pt x="296" y="402"/>
                  </a:lnTo>
                  <a:lnTo>
                    <a:pt x="296" y="402"/>
                  </a:lnTo>
                  <a:lnTo>
                    <a:pt x="298" y="400"/>
                  </a:lnTo>
                  <a:lnTo>
                    <a:pt x="298" y="400"/>
                  </a:lnTo>
                  <a:lnTo>
                    <a:pt x="300" y="398"/>
                  </a:lnTo>
                  <a:lnTo>
                    <a:pt x="300" y="398"/>
                  </a:lnTo>
                  <a:lnTo>
                    <a:pt x="303" y="398"/>
                  </a:lnTo>
                  <a:lnTo>
                    <a:pt x="303" y="398"/>
                  </a:lnTo>
                  <a:lnTo>
                    <a:pt x="305" y="400"/>
                  </a:lnTo>
                  <a:lnTo>
                    <a:pt x="307" y="400"/>
                  </a:lnTo>
                  <a:lnTo>
                    <a:pt x="307" y="400"/>
                  </a:lnTo>
                  <a:lnTo>
                    <a:pt x="310" y="400"/>
                  </a:lnTo>
                  <a:lnTo>
                    <a:pt x="310" y="400"/>
                  </a:lnTo>
                  <a:lnTo>
                    <a:pt x="312" y="400"/>
                  </a:lnTo>
                  <a:lnTo>
                    <a:pt x="312" y="400"/>
                  </a:lnTo>
                  <a:lnTo>
                    <a:pt x="312" y="402"/>
                  </a:lnTo>
                  <a:lnTo>
                    <a:pt x="312" y="402"/>
                  </a:lnTo>
                  <a:lnTo>
                    <a:pt x="315" y="402"/>
                  </a:lnTo>
                  <a:lnTo>
                    <a:pt x="315" y="405"/>
                  </a:lnTo>
                  <a:lnTo>
                    <a:pt x="317" y="405"/>
                  </a:lnTo>
                  <a:lnTo>
                    <a:pt x="319" y="405"/>
                  </a:lnTo>
                  <a:lnTo>
                    <a:pt x="322" y="402"/>
                  </a:lnTo>
                  <a:lnTo>
                    <a:pt x="322" y="400"/>
                  </a:lnTo>
                  <a:lnTo>
                    <a:pt x="324" y="400"/>
                  </a:lnTo>
                  <a:lnTo>
                    <a:pt x="324" y="400"/>
                  </a:lnTo>
                  <a:lnTo>
                    <a:pt x="324" y="400"/>
                  </a:lnTo>
                  <a:lnTo>
                    <a:pt x="326" y="398"/>
                  </a:lnTo>
                  <a:lnTo>
                    <a:pt x="326" y="398"/>
                  </a:lnTo>
                  <a:lnTo>
                    <a:pt x="326" y="398"/>
                  </a:lnTo>
                  <a:lnTo>
                    <a:pt x="326" y="398"/>
                  </a:lnTo>
                  <a:lnTo>
                    <a:pt x="326" y="395"/>
                  </a:lnTo>
                  <a:lnTo>
                    <a:pt x="326" y="395"/>
                  </a:lnTo>
                  <a:lnTo>
                    <a:pt x="326" y="395"/>
                  </a:lnTo>
                  <a:lnTo>
                    <a:pt x="326" y="393"/>
                  </a:lnTo>
                  <a:lnTo>
                    <a:pt x="324" y="393"/>
                  </a:lnTo>
                  <a:lnTo>
                    <a:pt x="324" y="391"/>
                  </a:lnTo>
                  <a:lnTo>
                    <a:pt x="326" y="391"/>
                  </a:lnTo>
                  <a:lnTo>
                    <a:pt x="326" y="391"/>
                  </a:lnTo>
                  <a:lnTo>
                    <a:pt x="326" y="391"/>
                  </a:lnTo>
                  <a:lnTo>
                    <a:pt x="326" y="388"/>
                  </a:lnTo>
                  <a:lnTo>
                    <a:pt x="329" y="388"/>
                  </a:lnTo>
                  <a:lnTo>
                    <a:pt x="329" y="388"/>
                  </a:lnTo>
                  <a:lnTo>
                    <a:pt x="329" y="388"/>
                  </a:lnTo>
                  <a:lnTo>
                    <a:pt x="331" y="388"/>
                  </a:lnTo>
                  <a:lnTo>
                    <a:pt x="331" y="386"/>
                  </a:lnTo>
                  <a:lnTo>
                    <a:pt x="331" y="383"/>
                  </a:lnTo>
                  <a:lnTo>
                    <a:pt x="331" y="383"/>
                  </a:lnTo>
                  <a:lnTo>
                    <a:pt x="334" y="383"/>
                  </a:lnTo>
                  <a:lnTo>
                    <a:pt x="334" y="381"/>
                  </a:lnTo>
                  <a:lnTo>
                    <a:pt x="334" y="381"/>
                  </a:lnTo>
                  <a:lnTo>
                    <a:pt x="336" y="381"/>
                  </a:lnTo>
                  <a:lnTo>
                    <a:pt x="338" y="381"/>
                  </a:lnTo>
                  <a:lnTo>
                    <a:pt x="338" y="379"/>
                  </a:lnTo>
                  <a:lnTo>
                    <a:pt x="341" y="379"/>
                  </a:lnTo>
                  <a:lnTo>
                    <a:pt x="341" y="379"/>
                  </a:lnTo>
                  <a:lnTo>
                    <a:pt x="343" y="381"/>
                  </a:lnTo>
                  <a:lnTo>
                    <a:pt x="343" y="381"/>
                  </a:lnTo>
                  <a:lnTo>
                    <a:pt x="345" y="381"/>
                  </a:lnTo>
                  <a:lnTo>
                    <a:pt x="345" y="381"/>
                  </a:lnTo>
                  <a:lnTo>
                    <a:pt x="348" y="379"/>
                  </a:lnTo>
                  <a:lnTo>
                    <a:pt x="348" y="379"/>
                  </a:lnTo>
                  <a:lnTo>
                    <a:pt x="345" y="376"/>
                  </a:lnTo>
                  <a:lnTo>
                    <a:pt x="345" y="376"/>
                  </a:lnTo>
                  <a:lnTo>
                    <a:pt x="350" y="372"/>
                  </a:lnTo>
                  <a:lnTo>
                    <a:pt x="350" y="372"/>
                  </a:lnTo>
                  <a:lnTo>
                    <a:pt x="352" y="372"/>
                  </a:lnTo>
                  <a:lnTo>
                    <a:pt x="352" y="372"/>
                  </a:lnTo>
                  <a:lnTo>
                    <a:pt x="355" y="372"/>
                  </a:lnTo>
                  <a:lnTo>
                    <a:pt x="355" y="369"/>
                  </a:lnTo>
                  <a:lnTo>
                    <a:pt x="355" y="369"/>
                  </a:lnTo>
                  <a:lnTo>
                    <a:pt x="355" y="367"/>
                  </a:lnTo>
                  <a:lnTo>
                    <a:pt x="355" y="367"/>
                  </a:lnTo>
                  <a:lnTo>
                    <a:pt x="357" y="364"/>
                  </a:lnTo>
                  <a:lnTo>
                    <a:pt x="357" y="364"/>
                  </a:lnTo>
                  <a:lnTo>
                    <a:pt x="360" y="364"/>
                  </a:lnTo>
                  <a:lnTo>
                    <a:pt x="360" y="364"/>
                  </a:lnTo>
                  <a:lnTo>
                    <a:pt x="360" y="364"/>
                  </a:lnTo>
                  <a:lnTo>
                    <a:pt x="360" y="364"/>
                  </a:lnTo>
                  <a:lnTo>
                    <a:pt x="362" y="364"/>
                  </a:lnTo>
                  <a:lnTo>
                    <a:pt x="362" y="364"/>
                  </a:lnTo>
                  <a:lnTo>
                    <a:pt x="362" y="362"/>
                  </a:lnTo>
                  <a:lnTo>
                    <a:pt x="362" y="362"/>
                  </a:lnTo>
                  <a:lnTo>
                    <a:pt x="362" y="360"/>
                  </a:lnTo>
                  <a:lnTo>
                    <a:pt x="362" y="360"/>
                  </a:lnTo>
                  <a:lnTo>
                    <a:pt x="362" y="360"/>
                  </a:lnTo>
                  <a:lnTo>
                    <a:pt x="362" y="357"/>
                  </a:lnTo>
                  <a:lnTo>
                    <a:pt x="362" y="357"/>
                  </a:lnTo>
                  <a:lnTo>
                    <a:pt x="362" y="357"/>
                  </a:lnTo>
                  <a:lnTo>
                    <a:pt x="364" y="355"/>
                  </a:lnTo>
                  <a:lnTo>
                    <a:pt x="367" y="355"/>
                  </a:lnTo>
                  <a:lnTo>
                    <a:pt x="367" y="353"/>
                  </a:lnTo>
                  <a:lnTo>
                    <a:pt x="367" y="353"/>
                  </a:lnTo>
                  <a:lnTo>
                    <a:pt x="367" y="350"/>
                  </a:lnTo>
                  <a:lnTo>
                    <a:pt x="367" y="348"/>
                  </a:lnTo>
                  <a:lnTo>
                    <a:pt x="367" y="348"/>
                  </a:lnTo>
                  <a:lnTo>
                    <a:pt x="367" y="348"/>
                  </a:lnTo>
                  <a:lnTo>
                    <a:pt x="367" y="346"/>
                  </a:lnTo>
                  <a:lnTo>
                    <a:pt x="367" y="343"/>
                  </a:lnTo>
                  <a:lnTo>
                    <a:pt x="367" y="343"/>
                  </a:lnTo>
                  <a:lnTo>
                    <a:pt x="369" y="343"/>
                  </a:lnTo>
                  <a:lnTo>
                    <a:pt x="369" y="343"/>
                  </a:lnTo>
                  <a:lnTo>
                    <a:pt x="369" y="341"/>
                  </a:lnTo>
                  <a:lnTo>
                    <a:pt x="369" y="341"/>
                  </a:lnTo>
                  <a:lnTo>
                    <a:pt x="369" y="341"/>
                  </a:lnTo>
                  <a:lnTo>
                    <a:pt x="367" y="338"/>
                  </a:lnTo>
                  <a:lnTo>
                    <a:pt x="369" y="336"/>
                  </a:lnTo>
                  <a:lnTo>
                    <a:pt x="369" y="334"/>
                  </a:lnTo>
                  <a:lnTo>
                    <a:pt x="369" y="334"/>
                  </a:lnTo>
                  <a:lnTo>
                    <a:pt x="369" y="331"/>
                  </a:lnTo>
                  <a:lnTo>
                    <a:pt x="367" y="331"/>
                  </a:lnTo>
                  <a:lnTo>
                    <a:pt x="367" y="331"/>
                  </a:lnTo>
                  <a:lnTo>
                    <a:pt x="369" y="329"/>
                  </a:lnTo>
                  <a:lnTo>
                    <a:pt x="369" y="329"/>
                  </a:lnTo>
                  <a:lnTo>
                    <a:pt x="369" y="329"/>
                  </a:lnTo>
                  <a:lnTo>
                    <a:pt x="369" y="329"/>
                  </a:lnTo>
                  <a:lnTo>
                    <a:pt x="371" y="329"/>
                  </a:lnTo>
                  <a:lnTo>
                    <a:pt x="371" y="327"/>
                  </a:lnTo>
                  <a:lnTo>
                    <a:pt x="369" y="327"/>
                  </a:lnTo>
                  <a:lnTo>
                    <a:pt x="371" y="324"/>
                  </a:lnTo>
                  <a:lnTo>
                    <a:pt x="371" y="324"/>
                  </a:lnTo>
                  <a:lnTo>
                    <a:pt x="371" y="322"/>
                  </a:lnTo>
                  <a:lnTo>
                    <a:pt x="371" y="322"/>
                  </a:lnTo>
                  <a:lnTo>
                    <a:pt x="371" y="322"/>
                  </a:lnTo>
                  <a:lnTo>
                    <a:pt x="369" y="320"/>
                  </a:lnTo>
                  <a:lnTo>
                    <a:pt x="369" y="320"/>
                  </a:lnTo>
                  <a:lnTo>
                    <a:pt x="369" y="317"/>
                  </a:lnTo>
                  <a:lnTo>
                    <a:pt x="369" y="315"/>
                  </a:lnTo>
                  <a:lnTo>
                    <a:pt x="369" y="315"/>
                  </a:lnTo>
                  <a:lnTo>
                    <a:pt x="369" y="315"/>
                  </a:lnTo>
                  <a:lnTo>
                    <a:pt x="371" y="315"/>
                  </a:lnTo>
                  <a:lnTo>
                    <a:pt x="371" y="312"/>
                  </a:lnTo>
                  <a:lnTo>
                    <a:pt x="371" y="312"/>
                  </a:lnTo>
                  <a:lnTo>
                    <a:pt x="371" y="310"/>
                  </a:lnTo>
                  <a:lnTo>
                    <a:pt x="371" y="310"/>
                  </a:lnTo>
                  <a:lnTo>
                    <a:pt x="371" y="310"/>
                  </a:lnTo>
                  <a:lnTo>
                    <a:pt x="371" y="308"/>
                  </a:lnTo>
                  <a:lnTo>
                    <a:pt x="371" y="308"/>
                  </a:lnTo>
                  <a:lnTo>
                    <a:pt x="371" y="305"/>
                  </a:lnTo>
                  <a:lnTo>
                    <a:pt x="371" y="305"/>
                  </a:lnTo>
                  <a:lnTo>
                    <a:pt x="369" y="305"/>
                  </a:lnTo>
                  <a:lnTo>
                    <a:pt x="369" y="303"/>
                  </a:lnTo>
                  <a:lnTo>
                    <a:pt x="371" y="303"/>
                  </a:lnTo>
                  <a:lnTo>
                    <a:pt x="371" y="301"/>
                  </a:lnTo>
                  <a:lnTo>
                    <a:pt x="371" y="298"/>
                  </a:lnTo>
                  <a:lnTo>
                    <a:pt x="374" y="298"/>
                  </a:lnTo>
                  <a:lnTo>
                    <a:pt x="374" y="296"/>
                  </a:lnTo>
                  <a:lnTo>
                    <a:pt x="376" y="296"/>
                  </a:lnTo>
                  <a:lnTo>
                    <a:pt x="376" y="291"/>
                  </a:lnTo>
                  <a:lnTo>
                    <a:pt x="376" y="291"/>
                  </a:lnTo>
                  <a:lnTo>
                    <a:pt x="379" y="289"/>
                  </a:lnTo>
                  <a:lnTo>
                    <a:pt x="379" y="289"/>
                  </a:lnTo>
                  <a:lnTo>
                    <a:pt x="379" y="286"/>
                  </a:lnTo>
                  <a:lnTo>
                    <a:pt x="379" y="286"/>
                  </a:lnTo>
                  <a:lnTo>
                    <a:pt x="376" y="284"/>
                  </a:lnTo>
                  <a:lnTo>
                    <a:pt x="376" y="284"/>
                  </a:lnTo>
                  <a:lnTo>
                    <a:pt x="376" y="282"/>
                  </a:lnTo>
                  <a:lnTo>
                    <a:pt x="379" y="282"/>
                  </a:lnTo>
                  <a:lnTo>
                    <a:pt x="379" y="272"/>
                  </a:lnTo>
                  <a:lnTo>
                    <a:pt x="381" y="270"/>
                  </a:lnTo>
                  <a:lnTo>
                    <a:pt x="381" y="270"/>
                  </a:lnTo>
                  <a:lnTo>
                    <a:pt x="383" y="263"/>
                  </a:lnTo>
                  <a:lnTo>
                    <a:pt x="383" y="260"/>
                  </a:lnTo>
                  <a:lnTo>
                    <a:pt x="383" y="258"/>
                  </a:lnTo>
                  <a:lnTo>
                    <a:pt x="383" y="256"/>
                  </a:lnTo>
                  <a:lnTo>
                    <a:pt x="383" y="253"/>
                  </a:lnTo>
                  <a:lnTo>
                    <a:pt x="386" y="251"/>
                  </a:lnTo>
                  <a:lnTo>
                    <a:pt x="386" y="251"/>
                  </a:lnTo>
                  <a:lnTo>
                    <a:pt x="386" y="249"/>
                  </a:lnTo>
                  <a:lnTo>
                    <a:pt x="386" y="246"/>
                  </a:lnTo>
                  <a:lnTo>
                    <a:pt x="386" y="246"/>
                  </a:lnTo>
                  <a:lnTo>
                    <a:pt x="386" y="24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38" name="Freeform 10"/>
            <p:cNvSpPr>
              <a:spLocks noEditPoints="1"/>
            </p:cNvSpPr>
            <p:nvPr/>
          </p:nvSpPr>
          <p:spPr bwMode="auto">
            <a:xfrm>
              <a:off x="8262496" y="4891970"/>
              <a:ext cx="101781" cy="151993"/>
            </a:xfrm>
            <a:custGeom>
              <a:avLst/>
              <a:gdLst>
                <a:gd name="T0" fmla="*/ 222 w 225"/>
                <a:gd name="T1" fmla="*/ 301 h 336"/>
                <a:gd name="T2" fmla="*/ 203 w 225"/>
                <a:gd name="T3" fmla="*/ 282 h 336"/>
                <a:gd name="T4" fmla="*/ 201 w 225"/>
                <a:gd name="T5" fmla="*/ 273 h 336"/>
                <a:gd name="T6" fmla="*/ 196 w 225"/>
                <a:gd name="T7" fmla="*/ 263 h 336"/>
                <a:gd name="T8" fmla="*/ 192 w 225"/>
                <a:gd name="T9" fmla="*/ 256 h 336"/>
                <a:gd name="T10" fmla="*/ 189 w 225"/>
                <a:gd name="T11" fmla="*/ 249 h 336"/>
                <a:gd name="T12" fmla="*/ 189 w 225"/>
                <a:gd name="T13" fmla="*/ 239 h 336"/>
                <a:gd name="T14" fmla="*/ 177 w 225"/>
                <a:gd name="T15" fmla="*/ 239 h 336"/>
                <a:gd name="T16" fmla="*/ 173 w 225"/>
                <a:gd name="T17" fmla="*/ 232 h 336"/>
                <a:gd name="T18" fmla="*/ 163 w 225"/>
                <a:gd name="T19" fmla="*/ 223 h 336"/>
                <a:gd name="T20" fmla="*/ 158 w 225"/>
                <a:gd name="T21" fmla="*/ 192 h 336"/>
                <a:gd name="T22" fmla="*/ 158 w 225"/>
                <a:gd name="T23" fmla="*/ 173 h 336"/>
                <a:gd name="T24" fmla="*/ 175 w 225"/>
                <a:gd name="T25" fmla="*/ 164 h 336"/>
                <a:gd name="T26" fmla="*/ 187 w 225"/>
                <a:gd name="T27" fmla="*/ 161 h 336"/>
                <a:gd name="T28" fmla="*/ 192 w 225"/>
                <a:gd name="T29" fmla="*/ 152 h 336"/>
                <a:gd name="T30" fmla="*/ 187 w 225"/>
                <a:gd name="T31" fmla="*/ 150 h 336"/>
                <a:gd name="T32" fmla="*/ 194 w 225"/>
                <a:gd name="T33" fmla="*/ 126 h 336"/>
                <a:gd name="T34" fmla="*/ 187 w 225"/>
                <a:gd name="T35" fmla="*/ 105 h 336"/>
                <a:gd name="T36" fmla="*/ 175 w 225"/>
                <a:gd name="T37" fmla="*/ 98 h 336"/>
                <a:gd name="T38" fmla="*/ 147 w 225"/>
                <a:gd name="T39" fmla="*/ 79 h 336"/>
                <a:gd name="T40" fmla="*/ 125 w 225"/>
                <a:gd name="T41" fmla="*/ 98 h 336"/>
                <a:gd name="T42" fmla="*/ 130 w 225"/>
                <a:gd name="T43" fmla="*/ 74 h 336"/>
                <a:gd name="T44" fmla="*/ 123 w 225"/>
                <a:gd name="T45" fmla="*/ 43 h 336"/>
                <a:gd name="T46" fmla="*/ 85 w 225"/>
                <a:gd name="T47" fmla="*/ 12 h 336"/>
                <a:gd name="T48" fmla="*/ 85 w 225"/>
                <a:gd name="T49" fmla="*/ 15 h 336"/>
                <a:gd name="T50" fmla="*/ 61 w 225"/>
                <a:gd name="T51" fmla="*/ 0 h 336"/>
                <a:gd name="T52" fmla="*/ 61 w 225"/>
                <a:gd name="T53" fmla="*/ 22 h 336"/>
                <a:gd name="T54" fmla="*/ 40 w 225"/>
                <a:gd name="T55" fmla="*/ 34 h 336"/>
                <a:gd name="T56" fmla="*/ 31 w 225"/>
                <a:gd name="T57" fmla="*/ 45 h 336"/>
                <a:gd name="T58" fmla="*/ 35 w 225"/>
                <a:gd name="T59" fmla="*/ 57 h 336"/>
                <a:gd name="T60" fmla="*/ 45 w 225"/>
                <a:gd name="T61" fmla="*/ 64 h 336"/>
                <a:gd name="T62" fmla="*/ 45 w 225"/>
                <a:gd name="T63" fmla="*/ 74 h 336"/>
                <a:gd name="T64" fmla="*/ 23 w 225"/>
                <a:gd name="T65" fmla="*/ 81 h 336"/>
                <a:gd name="T66" fmla="*/ 12 w 225"/>
                <a:gd name="T67" fmla="*/ 83 h 336"/>
                <a:gd name="T68" fmla="*/ 12 w 225"/>
                <a:gd name="T69" fmla="*/ 100 h 336"/>
                <a:gd name="T70" fmla="*/ 9 w 225"/>
                <a:gd name="T71" fmla="*/ 109 h 336"/>
                <a:gd name="T72" fmla="*/ 16 w 225"/>
                <a:gd name="T73" fmla="*/ 138 h 336"/>
                <a:gd name="T74" fmla="*/ 42 w 225"/>
                <a:gd name="T75" fmla="*/ 154 h 336"/>
                <a:gd name="T76" fmla="*/ 59 w 225"/>
                <a:gd name="T77" fmla="*/ 157 h 336"/>
                <a:gd name="T78" fmla="*/ 59 w 225"/>
                <a:gd name="T79" fmla="*/ 180 h 336"/>
                <a:gd name="T80" fmla="*/ 59 w 225"/>
                <a:gd name="T81" fmla="*/ 185 h 336"/>
                <a:gd name="T82" fmla="*/ 68 w 225"/>
                <a:gd name="T83" fmla="*/ 187 h 336"/>
                <a:gd name="T84" fmla="*/ 78 w 225"/>
                <a:gd name="T85" fmla="*/ 192 h 336"/>
                <a:gd name="T86" fmla="*/ 78 w 225"/>
                <a:gd name="T87" fmla="*/ 204 h 336"/>
                <a:gd name="T88" fmla="*/ 83 w 225"/>
                <a:gd name="T89" fmla="*/ 213 h 336"/>
                <a:gd name="T90" fmla="*/ 71 w 225"/>
                <a:gd name="T91" fmla="*/ 228 h 336"/>
                <a:gd name="T92" fmla="*/ 68 w 225"/>
                <a:gd name="T93" fmla="*/ 242 h 336"/>
                <a:gd name="T94" fmla="*/ 66 w 225"/>
                <a:gd name="T95" fmla="*/ 249 h 336"/>
                <a:gd name="T96" fmla="*/ 66 w 225"/>
                <a:gd name="T97" fmla="*/ 275 h 336"/>
                <a:gd name="T98" fmla="*/ 76 w 225"/>
                <a:gd name="T99" fmla="*/ 289 h 336"/>
                <a:gd name="T100" fmla="*/ 73 w 225"/>
                <a:gd name="T101" fmla="*/ 303 h 336"/>
                <a:gd name="T102" fmla="*/ 80 w 225"/>
                <a:gd name="T103" fmla="*/ 313 h 336"/>
                <a:gd name="T104" fmla="*/ 92 w 225"/>
                <a:gd name="T105" fmla="*/ 322 h 336"/>
                <a:gd name="T106" fmla="*/ 113 w 225"/>
                <a:gd name="T107" fmla="*/ 334 h 336"/>
                <a:gd name="T108" fmla="*/ 130 w 225"/>
                <a:gd name="T109" fmla="*/ 334 h 336"/>
                <a:gd name="T110" fmla="*/ 137 w 225"/>
                <a:gd name="T111" fmla="*/ 322 h 336"/>
                <a:gd name="T112" fmla="*/ 149 w 225"/>
                <a:gd name="T113" fmla="*/ 320 h 336"/>
                <a:gd name="T114" fmla="*/ 166 w 225"/>
                <a:gd name="T115" fmla="*/ 313 h 336"/>
                <a:gd name="T116" fmla="*/ 189 w 225"/>
                <a:gd name="T117" fmla="*/ 303 h 336"/>
                <a:gd name="T118" fmla="*/ 211 w 225"/>
                <a:gd name="T119" fmla="*/ 306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336">
                  <a:moveTo>
                    <a:pt x="135" y="76"/>
                  </a:moveTo>
                  <a:lnTo>
                    <a:pt x="137" y="76"/>
                  </a:lnTo>
                  <a:lnTo>
                    <a:pt x="140" y="74"/>
                  </a:lnTo>
                  <a:lnTo>
                    <a:pt x="140" y="74"/>
                  </a:lnTo>
                  <a:lnTo>
                    <a:pt x="137" y="74"/>
                  </a:lnTo>
                  <a:lnTo>
                    <a:pt x="137" y="74"/>
                  </a:lnTo>
                  <a:lnTo>
                    <a:pt x="137" y="74"/>
                  </a:lnTo>
                  <a:lnTo>
                    <a:pt x="137" y="74"/>
                  </a:lnTo>
                  <a:lnTo>
                    <a:pt x="135" y="74"/>
                  </a:lnTo>
                  <a:lnTo>
                    <a:pt x="135" y="74"/>
                  </a:lnTo>
                  <a:lnTo>
                    <a:pt x="135" y="76"/>
                  </a:lnTo>
                  <a:lnTo>
                    <a:pt x="135" y="76"/>
                  </a:lnTo>
                  <a:lnTo>
                    <a:pt x="135" y="76"/>
                  </a:lnTo>
                  <a:lnTo>
                    <a:pt x="135" y="76"/>
                  </a:lnTo>
                  <a:close/>
                  <a:moveTo>
                    <a:pt x="225" y="303"/>
                  </a:moveTo>
                  <a:lnTo>
                    <a:pt x="225" y="301"/>
                  </a:lnTo>
                  <a:lnTo>
                    <a:pt x="225" y="301"/>
                  </a:lnTo>
                  <a:lnTo>
                    <a:pt x="222" y="301"/>
                  </a:lnTo>
                  <a:lnTo>
                    <a:pt x="222" y="301"/>
                  </a:lnTo>
                  <a:lnTo>
                    <a:pt x="222" y="301"/>
                  </a:lnTo>
                  <a:lnTo>
                    <a:pt x="222" y="301"/>
                  </a:lnTo>
                  <a:lnTo>
                    <a:pt x="220" y="299"/>
                  </a:lnTo>
                  <a:lnTo>
                    <a:pt x="215" y="299"/>
                  </a:lnTo>
                  <a:lnTo>
                    <a:pt x="215" y="299"/>
                  </a:lnTo>
                  <a:lnTo>
                    <a:pt x="211" y="294"/>
                  </a:lnTo>
                  <a:lnTo>
                    <a:pt x="211" y="292"/>
                  </a:lnTo>
                  <a:lnTo>
                    <a:pt x="211" y="292"/>
                  </a:lnTo>
                  <a:lnTo>
                    <a:pt x="208" y="289"/>
                  </a:lnTo>
                  <a:lnTo>
                    <a:pt x="208" y="287"/>
                  </a:lnTo>
                  <a:lnTo>
                    <a:pt x="208" y="287"/>
                  </a:lnTo>
                  <a:lnTo>
                    <a:pt x="208" y="287"/>
                  </a:lnTo>
                  <a:lnTo>
                    <a:pt x="206" y="287"/>
                  </a:lnTo>
                  <a:lnTo>
                    <a:pt x="206" y="287"/>
                  </a:lnTo>
                  <a:lnTo>
                    <a:pt x="206" y="284"/>
                  </a:lnTo>
                  <a:lnTo>
                    <a:pt x="206" y="284"/>
                  </a:lnTo>
                  <a:lnTo>
                    <a:pt x="203" y="282"/>
                  </a:lnTo>
                  <a:lnTo>
                    <a:pt x="203" y="282"/>
                  </a:lnTo>
                  <a:lnTo>
                    <a:pt x="203" y="282"/>
                  </a:lnTo>
                  <a:lnTo>
                    <a:pt x="203" y="280"/>
                  </a:lnTo>
                  <a:lnTo>
                    <a:pt x="203" y="280"/>
                  </a:lnTo>
                  <a:lnTo>
                    <a:pt x="203" y="280"/>
                  </a:lnTo>
                  <a:lnTo>
                    <a:pt x="203" y="280"/>
                  </a:lnTo>
                  <a:lnTo>
                    <a:pt x="203" y="277"/>
                  </a:lnTo>
                  <a:lnTo>
                    <a:pt x="203" y="277"/>
                  </a:lnTo>
                  <a:lnTo>
                    <a:pt x="203" y="277"/>
                  </a:lnTo>
                  <a:lnTo>
                    <a:pt x="203" y="277"/>
                  </a:lnTo>
                  <a:lnTo>
                    <a:pt x="203" y="277"/>
                  </a:lnTo>
                  <a:lnTo>
                    <a:pt x="201" y="277"/>
                  </a:lnTo>
                  <a:lnTo>
                    <a:pt x="201" y="277"/>
                  </a:lnTo>
                  <a:lnTo>
                    <a:pt x="201" y="277"/>
                  </a:lnTo>
                  <a:lnTo>
                    <a:pt x="201" y="275"/>
                  </a:lnTo>
                  <a:lnTo>
                    <a:pt x="201" y="275"/>
                  </a:lnTo>
                  <a:lnTo>
                    <a:pt x="201" y="273"/>
                  </a:lnTo>
                  <a:lnTo>
                    <a:pt x="201" y="273"/>
                  </a:lnTo>
                  <a:lnTo>
                    <a:pt x="201" y="273"/>
                  </a:lnTo>
                  <a:lnTo>
                    <a:pt x="201" y="273"/>
                  </a:lnTo>
                  <a:lnTo>
                    <a:pt x="201" y="273"/>
                  </a:lnTo>
                  <a:lnTo>
                    <a:pt x="201" y="270"/>
                  </a:lnTo>
                  <a:lnTo>
                    <a:pt x="199" y="270"/>
                  </a:lnTo>
                  <a:lnTo>
                    <a:pt x="199" y="270"/>
                  </a:lnTo>
                  <a:lnTo>
                    <a:pt x="199" y="270"/>
                  </a:lnTo>
                  <a:lnTo>
                    <a:pt x="199" y="268"/>
                  </a:lnTo>
                  <a:lnTo>
                    <a:pt x="196" y="268"/>
                  </a:lnTo>
                  <a:lnTo>
                    <a:pt x="196" y="266"/>
                  </a:lnTo>
                  <a:lnTo>
                    <a:pt x="196" y="266"/>
                  </a:lnTo>
                  <a:lnTo>
                    <a:pt x="196" y="266"/>
                  </a:lnTo>
                  <a:lnTo>
                    <a:pt x="196" y="266"/>
                  </a:lnTo>
                  <a:lnTo>
                    <a:pt x="196" y="266"/>
                  </a:lnTo>
                  <a:lnTo>
                    <a:pt x="196" y="266"/>
                  </a:lnTo>
                  <a:lnTo>
                    <a:pt x="194" y="266"/>
                  </a:lnTo>
                  <a:lnTo>
                    <a:pt x="194" y="266"/>
                  </a:lnTo>
                  <a:lnTo>
                    <a:pt x="196" y="263"/>
                  </a:lnTo>
                  <a:lnTo>
                    <a:pt x="196" y="263"/>
                  </a:lnTo>
                  <a:lnTo>
                    <a:pt x="194" y="263"/>
                  </a:lnTo>
                  <a:lnTo>
                    <a:pt x="194" y="263"/>
                  </a:lnTo>
                  <a:lnTo>
                    <a:pt x="194" y="263"/>
                  </a:lnTo>
                  <a:lnTo>
                    <a:pt x="192" y="263"/>
                  </a:lnTo>
                  <a:lnTo>
                    <a:pt x="192" y="263"/>
                  </a:lnTo>
                  <a:lnTo>
                    <a:pt x="192" y="263"/>
                  </a:lnTo>
                  <a:lnTo>
                    <a:pt x="192" y="261"/>
                  </a:lnTo>
                  <a:lnTo>
                    <a:pt x="192" y="261"/>
                  </a:lnTo>
                  <a:lnTo>
                    <a:pt x="192" y="258"/>
                  </a:lnTo>
                  <a:lnTo>
                    <a:pt x="192" y="258"/>
                  </a:lnTo>
                  <a:lnTo>
                    <a:pt x="192" y="258"/>
                  </a:lnTo>
                  <a:lnTo>
                    <a:pt x="194" y="258"/>
                  </a:lnTo>
                  <a:lnTo>
                    <a:pt x="192" y="256"/>
                  </a:lnTo>
                  <a:lnTo>
                    <a:pt x="192" y="256"/>
                  </a:lnTo>
                  <a:lnTo>
                    <a:pt x="192" y="256"/>
                  </a:lnTo>
                  <a:lnTo>
                    <a:pt x="192" y="256"/>
                  </a:lnTo>
                  <a:lnTo>
                    <a:pt x="192" y="256"/>
                  </a:lnTo>
                  <a:lnTo>
                    <a:pt x="192" y="254"/>
                  </a:lnTo>
                  <a:lnTo>
                    <a:pt x="192" y="254"/>
                  </a:lnTo>
                  <a:lnTo>
                    <a:pt x="192" y="254"/>
                  </a:lnTo>
                  <a:lnTo>
                    <a:pt x="192" y="254"/>
                  </a:lnTo>
                  <a:lnTo>
                    <a:pt x="192" y="254"/>
                  </a:lnTo>
                  <a:lnTo>
                    <a:pt x="192" y="254"/>
                  </a:lnTo>
                  <a:lnTo>
                    <a:pt x="192" y="254"/>
                  </a:lnTo>
                  <a:lnTo>
                    <a:pt x="192" y="254"/>
                  </a:lnTo>
                  <a:lnTo>
                    <a:pt x="192" y="251"/>
                  </a:lnTo>
                  <a:lnTo>
                    <a:pt x="192" y="251"/>
                  </a:lnTo>
                  <a:lnTo>
                    <a:pt x="189" y="251"/>
                  </a:lnTo>
                  <a:lnTo>
                    <a:pt x="189" y="249"/>
                  </a:lnTo>
                  <a:lnTo>
                    <a:pt x="192" y="249"/>
                  </a:lnTo>
                  <a:lnTo>
                    <a:pt x="192" y="249"/>
                  </a:lnTo>
                  <a:lnTo>
                    <a:pt x="192" y="249"/>
                  </a:lnTo>
                  <a:lnTo>
                    <a:pt x="189" y="249"/>
                  </a:lnTo>
                  <a:lnTo>
                    <a:pt x="189" y="249"/>
                  </a:lnTo>
                  <a:lnTo>
                    <a:pt x="189" y="249"/>
                  </a:lnTo>
                  <a:lnTo>
                    <a:pt x="189" y="249"/>
                  </a:lnTo>
                  <a:lnTo>
                    <a:pt x="189" y="249"/>
                  </a:lnTo>
                  <a:lnTo>
                    <a:pt x="189" y="249"/>
                  </a:lnTo>
                  <a:lnTo>
                    <a:pt x="189" y="249"/>
                  </a:lnTo>
                  <a:lnTo>
                    <a:pt x="189" y="249"/>
                  </a:lnTo>
                  <a:lnTo>
                    <a:pt x="189" y="247"/>
                  </a:lnTo>
                  <a:lnTo>
                    <a:pt x="189" y="247"/>
                  </a:lnTo>
                  <a:lnTo>
                    <a:pt x="189" y="247"/>
                  </a:lnTo>
                  <a:lnTo>
                    <a:pt x="189" y="247"/>
                  </a:lnTo>
                  <a:lnTo>
                    <a:pt x="189" y="244"/>
                  </a:lnTo>
                  <a:lnTo>
                    <a:pt x="189" y="244"/>
                  </a:lnTo>
                  <a:lnTo>
                    <a:pt x="189" y="244"/>
                  </a:lnTo>
                  <a:lnTo>
                    <a:pt x="189" y="242"/>
                  </a:lnTo>
                  <a:lnTo>
                    <a:pt x="187" y="242"/>
                  </a:lnTo>
                  <a:lnTo>
                    <a:pt x="187" y="242"/>
                  </a:lnTo>
                  <a:lnTo>
                    <a:pt x="189" y="242"/>
                  </a:lnTo>
                  <a:lnTo>
                    <a:pt x="189" y="242"/>
                  </a:lnTo>
                  <a:lnTo>
                    <a:pt x="189" y="239"/>
                  </a:lnTo>
                  <a:lnTo>
                    <a:pt x="189" y="239"/>
                  </a:lnTo>
                  <a:lnTo>
                    <a:pt x="187" y="237"/>
                  </a:lnTo>
                  <a:lnTo>
                    <a:pt x="187" y="237"/>
                  </a:lnTo>
                  <a:lnTo>
                    <a:pt x="185" y="237"/>
                  </a:lnTo>
                  <a:lnTo>
                    <a:pt x="182" y="237"/>
                  </a:lnTo>
                  <a:lnTo>
                    <a:pt x="182" y="237"/>
                  </a:lnTo>
                  <a:lnTo>
                    <a:pt x="182" y="237"/>
                  </a:lnTo>
                  <a:lnTo>
                    <a:pt x="182" y="239"/>
                  </a:lnTo>
                  <a:lnTo>
                    <a:pt x="180" y="239"/>
                  </a:lnTo>
                  <a:lnTo>
                    <a:pt x="180" y="239"/>
                  </a:lnTo>
                  <a:lnTo>
                    <a:pt x="180" y="239"/>
                  </a:lnTo>
                  <a:lnTo>
                    <a:pt x="180" y="239"/>
                  </a:lnTo>
                  <a:lnTo>
                    <a:pt x="180" y="239"/>
                  </a:lnTo>
                  <a:lnTo>
                    <a:pt x="180" y="239"/>
                  </a:lnTo>
                  <a:lnTo>
                    <a:pt x="180" y="239"/>
                  </a:lnTo>
                  <a:lnTo>
                    <a:pt x="177" y="239"/>
                  </a:lnTo>
                  <a:lnTo>
                    <a:pt x="177" y="239"/>
                  </a:lnTo>
                  <a:lnTo>
                    <a:pt x="177" y="239"/>
                  </a:lnTo>
                  <a:lnTo>
                    <a:pt x="177" y="237"/>
                  </a:lnTo>
                  <a:lnTo>
                    <a:pt x="177" y="237"/>
                  </a:lnTo>
                  <a:lnTo>
                    <a:pt x="177" y="239"/>
                  </a:lnTo>
                  <a:lnTo>
                    <a:pt x="175" y="239"/>
                  </a:lnTo>
                  <a:lnTo>
                    <a:pt x="175" y="239"/>
                  </a:lnTo>
                  <a:lnTo>
                    <a:pt x="173" y="237"/>
                  </a:lnTo>
                  <a:lnTo>
                    <a:pt x="173" y="237"/>
                  </a:lnTo>
                  <a:lnTo>
                    <a:pt x="170" y="237"/>
                  </a:lnTo>
                  <a:lnTo>
                    <a:pt x="170" y="237"/>
                  </a:lnTo>
                  <a:lnTo>
                    <a:pt x="170" y="237"/>
                  </a:lnTo>
                  <a:lnTo>
                    <a:pt x="170" y="237"/>
                  </a:lnTo>
                  <a:lnTo>
                    <a:pt x="170" y="235"/>
                  </a:lnTo>
                  <a:lnTo>
                    <a:pt x="170" y="235"/>
                  </a:lnTo>
                  <a:lnTo>
                    <a:pt x="170" y="235"/>
                  </a:lnTo>
                  <a:lnTo>
                    <a:pt x="170" y="235"/>
                  </a:lnTo>
                  <a:lnTo>
                    <a:pt x="170" y="235"/>
                  </a:lnTo>
                  <a:lnTo>
                    <a:pt x="170" y="232"/>
                  </a:lnTo>
                  <a:lnTo>
                    <a:pt x="173" y="232"/>
                  </a:lnTo>
                  <a:lnTo>
                    <a:pt x="173" y="230"/>
                  </a:lnTo>
                  <a:lnTo>
                    <a:pt x="170" y="230"/>
                  </a:lnTo>
                  <a:lnTo>
                    <a:pt x="170" y="230"/>
                  </a:lnTo>
                  <a:lnTo>
                    <a:pt x="170" y="230"/>
                  </a:lnTo>
                  <a:lnTo>
                    <a:pt x="170" y="230"/>
                  </a:lnTo>
                  <a:lnTo>
                    <a:pt x="170" y="230"/>
                  </a:lnTo>
                  <a:lnTo>
                    <a:pt x="168" y="230"/>
                  </a:lnTo>
                  <a:lnTo>
                    <a:pt x="168" y="230"/>
                  </a:lnTo>
                  <a:lnTo>
                    <a:pt x="168" y="230"/>
                  </a:lnTo>
                  <a:lnTo>
                    <a:pt x="168" y="230"/>
                  </a:lnTo>
                  <a:lnTo>
                    <a:pt x="168" y="228"/>
                  </a:lnTo>
                  <a:lnTo>
                    <a:pt x="168" y="228"/>
                  </a:lnTo>
                  <a:lnTo>
                    <a:pt x="168" y="228"/>
                  </a:lnTo>
                  <a:lnTo>
                    <a:pt x="166" y="225"/>
                  </a:lnTo>
                  <a:lnTo>
                    <a:pt x="163" y="225"/>
                  </a:lnTo>
                  <a:lnTo>
                    <a:pt x="163" y="225"/>
                  </a:lnTo>
                  <a:lnTo>
                    <a:pt x="163" y="223"/>
                  </a:lnTo>
                  <a:lnTo>
                    <a:pt x="163" y="223"/>
                  </a:lnTo>
                  <a:lnTo>
                    <a:pt x="163" y="221"/>
                  </a:lnTo>
                  <a:lnTo>
                    <a:pt x="163" y="221"/>
                  </a:lnTo>
                  <a:lnTo>
                    <a:pt x="161" y="218"/>
                  </a:lnTo>
                  <a:lnTo>
                    <a:pt x="158" y="213"/>
                  </a:lnTo>
                  <a:lnTo>
                    <a:pt x="158" y="213"/>
                  </a:lnTo>
                  <a:lnTo>
                    <a:pt x="156" y="211"/>
                  </a:lnTo>
                  <a:lnTo>
                    <a:pt x="154" y="209"/>
                  </a:lnTo>
                  <a:lnTo>
                    <a:pt x="154" y="209"/>
                  </a:lnTo>
                  <a:lnTo>
                    <a:pt x="154" y="204"/>
                  </a:lnTo>
                  <a:lnTo>
                    <a:pt x="151" y="202"/>
                  </a:lnTo>
                  <a:lnTo>
                    <a:pt x="151" y="202"/>
                  </a:lnTo>
                  <a:lnTo>
                    <a:pt x="154" y="199"/>
                  </a:lnTo>
                  <a:lnTo>
                    <a:pt x="156" y="197"/>
                  </a:lnTo>
                  <a:lnTo>
                    <a:pt x="158" y="195"/>
                  </a:lnTo>
                  <a:lnTo>
                    <a:pt x="158" y="195"/>
                  </a:lnTo>
                  <a:lnTo>
                    <a:pt x="158" y="195"/>
                  </a:lnTo>
                  <a:lnTo>
                    <a:pt x="158" y="192"/>
                  </a:lnTo>
                  <a:lnTo>
                    <a:pt x="158" y="192"/>
                  </a:lnTo>
                  <a:lnTo>
                    <a:pt x="158" y="192"/>
                  </a:lnTo>
                  <a:lnTo>
                    <a:pt x="158" y="190"/>
                  </a:lnTo>
                  <a:lnTo>
                    <a:pt x="158" y="190"/>
                  </a:lnTo>
                  <a:lnTo>
                    <a:pt x="158" y="190"/>
                  </a:lnTo>
                  <a:lnTo>
                    <a:pt x="158" y="187"/>
                  </a:lnTo>
                  <a:lnTo>
                    <a:pt x="158" y="187"/>
                  </a:lnTo>
                  <a:lnTo>
                    <a:pt x="161" y="185"/>
                  </a:lnTo>
                  <a:lnTo>
                    <a:pt x="161" y="183"/>
                  </a:lnTo>
                  <a:lnTo>
                    <a:pt x="161" y="180"/>
                  </a:lnTo>
                  <a:lnTo>
                    <a:pt x="163" y="180"/>
                  </a:lnTo>
                  <a:lnTo>
                    <a:pt x="163" y="180"/>
                  </a:lnTo>
                  <a:lnTo>
                    <a:pt x="163" y="178"/>
                  </a:lnTo>
                  <a:lnTo>
                    <a:pt x="163" y="178"/>
                  </a:lnTo>
                  <a:lnTo>
                    <a:pt x="161" y="176"/>
                  </a:lnTo>
                  <a:lnTo>
                    <a:pt x="161" y="173"/>
                  </a:lnTo>
                  <a:lnTo>
                    <a:pt x="161" y="173"/>
                  </a:lnTo>
                  <a:lnTo>
                    <a:pt x="158" y="173"/>
                  </a:lnTo>
                  <a:lnTo>
                    <a:pt x="158" y="173"/>
                  </a:lnTo>
                  <a:lnTo>
                    <a:pt x="158" y="171"/>
                  </a:lnTo>
                  <a:lnTo>
                    <a:pt x="161" y="171"/>
                  </a:lnTo>
                  <a:lnTo>
                    <a:pt x="161" y="168"/>
                  </a:lnTo>
                  <a:lnTo>
                    <a:pt x="161" y="168"/>
                  </a:lnTo>
                  <a:lnTo>
                    <a:pt x="163" y="166"/>
                  </a:lnTo>
                  <a:lnTo>
                    <a:pt x="163" y="166"/>
                  </a:lnTo>
                  <a:lnTo>
                    <a:pt x="163" y="166"/>
                  </a:lnTo>
                  <a:lnTo>
                    <a:pt x="163" y="166"/>
                  </a:lnTo>
                  <a:lnTo>
                    <a:pt x="163" y="166"/>
                  </a:lnTo>
                  <a:lnTo>
                    <a:pt x="166" y="166"/>
                  </a:lnTo>
                  <a:lnTo>
                    <a:pt x="166" y="166"/>
                  </a:lnTo>
                  <a:lnTo>
                    <a:pt x="166" y="166"/>
                  </a:lnTo>
                  <a:lnTo>
                    <a:pt x="168" y="166"/>
                  </a:lnTo>
                  <a:lnTo>
                    <a:pt x="168" y="164"/>
                  </a:lnTo>
                  <a:lnTo>
                    <a:pt x="170" y="164"/>
                  </a:lnTo>
                  <a:lnTo>
                    <a:pt x="173" y="164"/>
                  </a:lnTo>
                  <a:lnTo>
                    <a:pt x="173" y="164"/>
                  </a:lnTo>
                  <a:lnTo>
                    <a:pt x="175" y="164"/>
                  </a:lnTo>
                  <a:lnTo>
                    <a:pt x="177" y="164"/>
                  </a:lnTo>
                  <a:lnTo>
                    <a:pt x="177" y="164"/>
                  </a:lnTo>
                  <a:lnTo>
                    <a:pt x="177" y="164"/>
                  </a:lnTo>
                  <a:lnTo>
                    <a:pt x="177" y="164"/>
                  </a:lnTo>
                  <a:lnTo>
                    <a:pt x="180" y="164"/>
                  </a:lnTo>
                  <a:lnTo>
                    <a:pt x="180" y="164"/>
                  </a:lnTo>
                  <a:lnTo>
                    <a:pt x="180" y="164"/>
                  </a:lnTo>
                  <a:lnTo>
                    <a:pt x="185" y="164"/>
                  </a:lnTo>
                  <a:lnTo>
                    <a:pt x="185" y="164"/>
                  </a:lnTo>
                  <a:lnTo>
                    <a:pt x="185" y="161"/>
                  </a:lnTo>
                  <a:lnTo>
                    <a:pt x="187" y="161"/>
                  </a:lnTo>
                  <a:lnTo>
                    <a:pt x="187" y="161"/>
                  </a:lnTo>
                  <a:lnTo>
                    <a:pt x="187" y="161"/>
                  </a:lnTo>
                  <a:lnTo>
                    <a:pt x="187" y="161"/>
                  </a:lnTo>
                  <a:lnTo>
                    <a:pt x="187" y="161"/>
                  </a:lnTo>
                  <a:lnTo>
                    <a:pt x="187" y="161"/>
                  </a:lnTo>
                  <a:lnTo>
                    <a:pt x="189" y="161"/>
                  </a:lnTo>
                  <a:lnTo>
                    <a:pt x="187" y="161"/>
                  </a:lnTo>
                  <a:lnTo>
                    <a:pt x="187" y="159"/>
                  </a:lnTo>
                  <a:lnTo>
                    <a:pt x="187" y="159"/>
                  </a:lnTo>
                  <a:lnTo>
                    <a:pt x="187" y="159"/>
                  </a:lnTo>
                  <a:lnTo>
                    <a:pt x="187" y="157"/>
                  </a:lnTo>
                  <a:lnTo>
                    <a:pt x="187" y="157"/>
                  </a:lnTo>
                  <a:lnTo>
                    <a:pt x="189" y="157"/>
                  </a:lnTo>
                  <a:lnTo>
                    <a:pt x="189" y="154"/>
                  </a:lnTo>
                  <a:lnTo>
                    <a:pt x="189" y="154"/>
                  </a:lnTo>
                  <a:lnTo>
                    <a:pt x="189" y="154"/>
                  </a:lnTo>
                  <a:lnTo>
                    <a:pt x="189" y="157"/>
                  </a:lnTo>
                  <a:lnTo>
                    <a:pt x="192" y="157"/>
                  </a:lnTo>
                  <a:lnTo>
                    <a:pt x="192" y="157"/>
                  </a:lnTo>
                  <a:lnTo>
                    <a:pt x="192" y="157"/>
                  </a:lnTo>
                  <a:lnTo>
                    <a:pt x="192" y="157"/>
                  </a:lnTo>
                  <a:lnTo>
                    <a:pt x="194" y="154"/>
                  </a:lnTo>
                  <a:lnTo>
                    <a:pt x="192" y="154"/>
                  </a:lnTo>
                  <a:lnTo>
                    <a:pt x="192" y="152"/>
                  </a:lnTo>
                  <a:lnTo>
                    <a:pt x="192" y="152"/>
                  </a:lnTo>
                  <a:lnTo>
                    <a:pt x="189" y="152"/>
                  </a:lnTo>
                  <a:lnTo>
                    <a:pt x="189" y="152"/>
                  </a:lnTo>
                  <a:lnTo>
                    <a:pt x="189" y="152"/>
                  </a:lnTo>
                  <a:lnTo>
                    <a:pt x="189" y="152"/>
                  </a:lnTo>
                  <a:lnTo>
                    <a:pt x="189" y="152"/>
                  </a:lnTo>
                  <a:lnTo>
                    <a:pt x="189" y="152"/>
                  </a:lnTo>
                  <a:lnTo>
                    <a:pt x="189" y="152"/>
                  </a:lnTo>
                  <a:lnTo>
                    <a:pt x="189" y="152"/>
                  </a:lnTo>
                  <a:lnTo>
                    <a:pt x="189" y="152"/>
                  </a:lnTo>
                  <a:lnTo>
                    <a:pt x="189" y="154"/>
                  </a:lnTo>
                  <a:lnTo>
                    <a:pt x="189" y="152"/>
                  </a:lnTo>
                  <a:lnTo>
                    <a:pt x="189" y="152"/>
                  </a:lnTo>
                  <a:lnTo>
                    <a:pt x="189" y="152"/>
                  </a:lnTo>
                  <a:lnTo>
                    <a:pt x="189" y="150"/>
                  </a:lnTo>
                  <a:lnTo>
                    <a:pt x="187" y="150"/>
                  </a:lnTo>
                  <a:lnTo>
                    <a:pt x="187" y="150"/>
                  </a:lnTo>
                  <a:lnTo>
                    <a:pt x="187" y="150"/>
                  </a:lnTo>
                  <a:lnTo>
                    <a:pt x="187" y="150"/>
                  </a:lnTo>
                  <a:lnTo>
                    <a:pt x="187" y="150"/>
                  </a:lnTo>
                  <a:lnTo>
                    <a:pt x="187" y="150"/>
                  </a:lnTo>
                  <a:lnTo>
                    <a:pt x="187" y="147"/>
                  </a:lnTo>
                  <a:lnTo>
                    <a:pt x="187" y="147"/>
                  </a:lnTo>
                  <a:lnTo>
                    <a:pt x="189" y="145"/>
                  </a:lnTo>
                  <a:lnTo>
                    <a:pt x="189" y="145"/>
                  </a:lnTo>
                  <a:lnTo>
                    <a:pt x="189" y="145"/>
                  </a:lnTo>
                  <a:lnTo>
                    <a:pt x="189" y="142"/>
                  </a:lnTo>
                  <a:lnTo>
                    <a:pt x="189" y="142"/>
                  </a:lnTo>
                  <a:lnTo>
                    <a:pt x="189" y="140"/>
                  </a:lnTo>
                  <a:lnTo>
                    <a:pt x="189" y="140"/>
                  </a:lnTo>
                  <a:lnTo>
                    <a:pt x="192" y="138"/>
                  </a:lnTo>
                  <a:lnTo>
                    <a:pt x="194" y="135"/>
                  </a:lnTo>
                  <a:lnTo>
                    <a:pt x="194" y="135"/>
                  </a:lnTo>
                  <a:lnTo>
                    <a:pt x="194" y="131"/>
                  </a:lnTo>
                  <a:lnTo>
                    <a:pt x="194" y="128"/>
                  </a:lnTo>
                  <a:lnTo>
                    <a:pt x="194" y="128"/>
                  </a:lnTo>
                  <a:lnTo>
                    <a:pt x="194" y="126"/>
                  </a:lnTo>
                  <a:lnTo>
                    <a:pt x="194" y="126"/>
                  </a:lnTo>
                  <a:lnTo>
                    <a:pt x="194" y="126"/>
                  </a:lnTo>
                  <a:lnTo>
                    <a:pt x="194" y="124"/>
                  </a:lnTo>
                  <a:lnTo>
                    <a:pt x="194" y="124"/>
                  </a:lnTo>
                  <a:lnTo>
                    <a:pt x="194" y="121"/>
                  </a:lnTo>
                  <a:lnTo>
                    <a:pt x="194" y="121"/>
                  </a:lnTo>
                  <a:lnTo>
                    <a:pt x="194" y="119"/>
                  </a:lnTo>
                  <a:lnTo>
                    <a:pt x="194" y="119"/>
                  </a:lnTo>
                  <a:lnTo>
                    <a:pt x="194" y="116"/>
                  </a:lnTo>
                  <a:lnTo>
                    <a:pt x="194" y="116"/>
                  </a:lnTo>
                  <a:lnTo>
                    <a:pt x="194" y="116"/>
                  </a:lnTo>
                  <a:lnTo>
                    <a:pt x="194" y="116"/>
                  </a:lnTo>
                  <a:lnTo>
                    <a:pt x="194" y="116"/>
                  </a:lnTo>
                  <a:lnTo>
                    <a:pt x="194" y="116"/>
                  </a:lnTo>
                  <a:lnTo>
                    <a:pt x="194" y="114"/>
                  </a:lnTo>
                  <a:lnTo>
                    <a:pt x="194" y="112"/>
                  </a:lnTo>
                  <a:lnTo>
                    <a:pt x="192" y="112"/>
                  </a:lnTo>
                  <a:lnTo>
                    <a:pt x="187" y="105"/>
                  </a:lnTo>
                  <a:lnTo>
                    <a:pt x="187" y="105"/>
                  </a:lnTo>
                  <a:lnTo>
                    <a:pt x="185" y="105"/>
                  </a:lnTo>
                  <a:lnTo>
                    <a:pt x="185" y="105"/>
                  </a:lnTo>
                  <a:lnTo>
                    <a:pt x="185" y="105"/>
                  </a:lnTo>
                  <a:lnTo>
                    <a:pt x="185" y="105"/>
                  </a:lnTo>
                  <a:lnTo>
                    <a:pt x="182" y="102"/>
                  </a:lnTo>
                  <a:lnTo>
                    <a:pt x="182" y="102"/>
                  </a:lnTo>
                  <a:lnTo>
                    <a:pt x="180" y="102"/>
                  </a:lnTo>
                  <a:lnTo>
                    <a:pt x="180" y="102"/>
                  </a:lnTo>
                  <a:lnTo>
                    <a:pt x="180" y="102"/>
                  </a:lnTo>
                  <a:lnTo>
                    <a:pt x="177" y="102"/>
                  </a:lnTo>
                  <a:lnTo>
                    <a:pt x="177" y="102"/>
                  </a:lnTo>
                  <a:lnTo>
                    <a:pt x="177" y="105"/>
                  </a:lnTo>
                  <a:lnTo>
                    <a:pt x="177" y="105"/>
                  </a:lnTo>
                  <a:lnTo>
                    <a:pt x="177" y="105"/>
                  </a:lnTo>
                  <a:lnTo>
                    <a:pt x="177" y="102"/>
                  </a:lnTo>
                  <a:lnTo>
                    <a:pt x="175" y="100"/>
                  </a:lnTo>
                  <a:lnTo>
                    <a:pt x="175" y="98"/>
                  </a:lnTo>
                  <a:lnTo>
                    <a:pt x="173" y="95"/>
                  </a:lnTo>
                  <a:lnTo>
                    <a:pt x="173" y="95"/>
                  </a:lnTo>
                  <a:lnTo>
                    <a:pt x="173" y="95"/>
                  </a:lnTo>
                  <a:lnTo>
                    <a:pt x="170" y="95"/>
                  </a:lnTo>
                  <a:lnTo>
                    <a:pt x="170" y="93"/>
                  </a:lnTo>
                  <a:lnTo>
                    <a:pt x="166" y="93"/>
                  </a:lnTo>
                  <a:lnTo>
                    <a:pt x="161" y="86"/>
                  </a:lnTo>
                  <a:lnTo>
                    <a:pt x="158" y="83"/>
                  </a:lnTo>
                  <a:lnTo>
                    <a:pt x="156" y="81"/>
                  </a:lnTo>
                  <a:lnTo>
                    <a:pt x="156" y="81"/>
                  </a:lnTo>
                  <a:lnTo>
                    <a:pt x="154" y="81"/>
                  </a:lnTo>
                  <a:lnTo>
                    <a:pt x="149" y="79"/>
                  </a:lnTo>
                  <a:lnTo>
                    <a:pt x="149" y="79"/>
                  </a:lnTo>
                  <a:lnTo>
                    <a:pt x="147" y="81"/>
                  </a:lnTo>
                  <a:lnTo>
                    <a:pt x="147" y="81"/>
                  </a:lnTo>
                  <a:lnTo>
                    <a:pt x="147" y="81"/>
                  </a:lnTo>
                  <a:lnTo>
                    <a:pt x="147" y="79"/>
                  </a:lnTo>
                  <a:lnTo>
                    <a:pt x="147" y="79"/>
                  </a:lnTo>
                  <a:lnTo>
                    <a:pt x="147" y="79"/>
                  </a:lnTo>
                  <a:lnTo>
                    <a:pt x="147" y="79"/>
                  </a:lnTo>
                  <a:lnTo>
                    <a:pt x="142" y="76"/>
                  </a:lnTo>
                  <a:lnTo>
                    <a:pt x="142" y="76"/>
                  </a:lnTo>
                  <a:lnTo>
                    <a:pt x="140" y="76"/>
                  </a:lnTo>
                  <a:lnTo>
                    <a:pt x="137" y="76"/>
                  </a:lnTo>
                  <a:lnTo>
                    <a:pt x="135" y="79"/>
                  </a:lnTo>
                  <a:lnTo>
                    <a:pt x="135" y="81"/>
                  </a:lnTo>
                  <a:lnTo>
                    <a:pt x="130" y="88"/>
                  </a:lnTo>
                  <a:lnTo>
                    <a:pt x="130" y="90"/>
                  </a:lnTo>
                  <a:lnTo>
                    <a:pt x="128" y="95"/>
                  </a:lnTo>
                  <a:lnTo>
                    <a:pt x="128" y="98"/>
                  </a:lnTo>
                  <a:lnTo>
                    <a:pt x="128" y="98"/>
                  </a:lnTo>
                  <a:lnTo>
                    <a:pt x="128" y="98"/>
                  </a:lnTo>
                  <a:lnTo>
                    <a:pt x="128" y="98"/>
                  </a:lnTo>
                  <a:lnTo>
                    <a:pt x="128" y="98"/>
                  </a:lnTo>
                  <a:lnTo>
                    <a:pt x="125" y="98"/>
                  </a:lnTo>
                  <a:lnTo>
                    <a:pt x="125" y="98"/>
                  </a:lnTo>
                  <a:lnTo>
                    <a:pt x="125" y="98"/>
                  </a:lnTo>
                  <a:lnTo>
                    <a:pt x="125" y="100"/>
                  </a:lnTo>
                  <a:lnTo>
                    <a:pt x="125" y="100"/>
                  </a:lnTo>
                  <a:lnTo>
                    <a:pt x="123" y="100"/>
                  </a:lnTo>
                  <a:lnTo>
                    <a:pt x="123" y="100"/>
                  </a:lnTo>
                  <a:lnTo>
                    <a:pt x="128" y="95"/>
                  </a:lnTo>
                  <a:lnTo>
                    <a:pt x="128" y="95"/>
                  </a:lnTo>
                  <a:lnTo>
                    <a:pt x="128" y="86"/>
                  </a:lnTo>
                  <a:lnTo>
                    <a:pt x="128" y="86"/>
                  </a:lnTo>
                  <a:lnTo>
                    <a:pt x="128" y="86"/>
                  </a:lnTo>
                  <a:lnTo>
                    <a:pt x="128" y="83"/>
                  </a:lnTo>
                  <a:lnTo>
                    <a:pt x="128" y="81"/>
                  </a:lnTo>
                  <a:lnTo>
                    <a:pt x="128" y="81"/>
                  </a:lnTo>
                  <a:lnTo>
                    <a:pt x="130" y="79"/>
                  </a:lnTo>
                  <a:lnTo>
                    <a:pt x="130" y="76"/>
                  </a:lnTo>
                  <a:lnTo>
                    <a:pt x="130" y="74"/>
                  </a:lnTo>
                  <a:lnTo>
                    <a:pt x="130" y="74"/>
                  </a:lnTo>
                  <a:lnTo>
                    <a:pt x="130" y="74"/>
                  </a:lnTo>
                  <a:lnTo>
                    <a:pt x="132" y="71"/>
                  </a:lnTo>
                  <a:lnTo>
                    <a:pt x="132" y="71"/>
                  </a:lnTo>
                  <a:lnTo>
                    <a:pt x="135" y="67"/>
                  </a:lnTo>
                  <a:lnTo>
                    <a:pt x="135" y="60"/>
                  </a:lnTo>
                  <a:lnTo>
                    <a:pt x="135" y="57"/>
                  </a:lnTo>
                  <a:lnTo>
                    <a:pt x="135" y="60"/>
                  </a:lnTo>
                  <a:lnTo>
                    <a:pt x="135" y="57"/>
                  </a:lnTo>
                  <a:lnTo>
                    <a:pt x="135" y="55"/>
                  </a:lnTo>
                  <a:lnTo>
                    <a:pt x="132" y="55"/>
                  </a:lnTo>
                  <a:lnTo>
                    <a:pt x="130" y="50"/>
                  </a:lnTo>
                  <a:lnTo>
                    <a:pt x="128" y="50"/>
                  </a:lnTo>
                  <a:lnTo>
                    <a:pt x="128" y="48"/>
                  </a:lnTo>
                  <a:lnTo>
                    <a:pt x="125" y="45"/>
                  </a:lnTo>
                  <a:lnTo>
                    <a:pt x="125" y="43"/>
                  </a:lnTo>
                  <a:lnTo>
                    <a:pt x="125" y="43"/>
                  </a:lnTo>
                  <a:lnTo>
                    <a:pt x="125" y="43"/>
                  </a:lnTo>
                  <a:lnTo>
                    <a:pt x="123" y="43"/>
                  </a:lnTo>
                  <a:lnTo>
                    <a:pt x="123" y="43"/>
                  </a:lnTo>
                  <a:lnTo>
                    <a:pt x="123" y="43"/>
                  </a:lnTo>
                  <a:lnTo>
                    <a:pt x="123" y="43"/>
                  </a:lnTo>
                  <a:lnTo>
                    <a:pt x="123" y="43"/>
                  </a:lnTo>
                  <a:lnTo>
                    <a:pt x="123" y="43"/>
                  </a:lnTo>
                  <a:lnTo>
                    <a:pt x="123" y="43"/>
                  </a:lnTo>
                  <a:lnTo>
                    <a:pt x="118" y="38"/>
                  </a:lnTo>
                  <a:lnTo>
                    <a:pt x="116" y="34"/>
                  </a:lnTo>
                  <a:lnTo>
                    <a:pt x="109" y="31"/>
                  </a:lnTo>
                  <a:lnTo>
                    <a:pt x="106" y="27"/>
                  </a:lnTo>
                  <a:lnTo>
                    <a:pt x="104" y="27"/>
                  </a:lnTo>
                  <a:lnTo>
                    <a:pt x="104" y="27"/>
                  </a:lnTo>
                  <a:lnTo>
                    <a:pt x="104" y="24"/>
                  </a:lnTo>
                  <a:lnTo>
                    <a:pt x="104" y="24"/>
                  </a:lnTo>
                  <a:lnTo>
                    <a:pt x="104" y="24"/>
                  </a:lnTo>
                  <a:lnTo>
                    <a:pt x="102" y="22"/>
                  </a:lnTo>
                  <a:lnTo>
                    <a:pt x="95" y="17"/>
                  </a:lnTo>
                  <a:lnTo>
                    <a:pt x="87" y="15"/>
                  </a:lnTo>
                  <a:lnTo>
                    <a:pt x="85" y="12"/>
                  </a:lnTo>
                  <a:lnTo>
                    <a:pt x="80" y="10"/>
                  </a:lnTo>
                  <a:lnTo>
                    <a:pt x="80" y="10"/>
                  </a:lnTo>
                  <a:lnTo>
                    <a:pt x="78" y="10"/>
                  </a:lnTo>
                  <a:lnTo>
                    <a:pt x="78" y="8"/>
                  </a:lnTo>
                  <a:lnTo>
                    <a:pt x="76" y="8"/>
                  </a:lnTo>
                  <a:lnTo>
                    <a:pt x="76" y="8"/>
                  </a:lnTo>
                  <a:lnTo>
                    <a:pt x="73" y="8"/>
                  </a:lnTo>
                  <a:lnTo>
                    <a:pt x="73" y="8"/>
                  </a:lnTo>
                  <a:lnTo>
                    <a:pt x="73" y="8"/>
                  </a:lnTo>
                  <a:lnTo>
                    <a:pt x="76" y="10"/>
                  </a:lnTo>
                  <a:lnTo>
                    <a:pt x="78" y="10"/>
                  </a:lnTo>
                  <a:lnTo>
                    <a:pt x="80" y="15"/>
                  </a:lnTo>
                  <a:lnTo>
                    <a:pt x="85" y="15"/>
                  </a:lnTo>
                  <a:lnTo>
                    <a:pt x="87" y="17"/>
                  </a:lnTo>
                  <a:lnTo>
                    <a:pt x="87" y="17"/>
                  </a:lnTo>
                  <a:lnTo>
                    <a:pt x="90" y="19"/>
                  </a:lnTo>
                  <a:lnTo>
                    <a:pt x="85" y="17"/>
                  </a:lnTo>
                  <a:lnTo>
                    <a:pt x="85" y="15"/>
                  </a:lnTo>
                  <a:lnTo>
                    <a:pt x="85" y="15"/>
                  </a:lnTo>
                  <a:lnTo>
                    <a:pt x="83" y="15"/>
                  </a:lnTo>
                  <a:lnTo>
                    <a:pt x="83" y="15"/>
                  </a:lnTo>
                  <a:lnTo>
                    <a:pt x="80" y="15"/>
                  </a:lnTo>
                  <a:lnTo>
                    <a:pt x="80" y="15"/>
                  </a:lnTo>
                  <a:lnTo>
                    <a:pt x="80" y="15"/>
                  </a:lnTo>
                  <a:lnTo>
                    <a:pt x="80" y="12"/>
                  </a:lnTo>
                  <a:lnTo>
                    <a:pt x="80" y="12"/>
                  </a:lnTo>
                  <a:lnTo>
                    <a:pt x="78" y="12"/>
                  </a:lnTo>
                  <a:lnTo>
                    <a:pt x="76" y="10"/>
                  </a:lnTo>
                  <a:lnTo>
                    <a:pt x="76" y="10"/>
                  </a:lnTo>
                  <a:lnTo>
                    <a:pt x="73" y="10"/>
                  </a:lnTo>
                  <a:lnTo>
                    <a:pt x="71" y="8"/>
                  </a:lnTo>
                  <a:lnTo>
                    <a:pt x="68" y="8"/>
                  </a:lnTo>
                  <a:lnTo>
                    <a:pt x="66" y="3"/>
                  </a:lnTo>
                  <a:lnTo>
                    <a:pt x="66" y="0"/>
                  </a:lnTo>
                  <a:lnTo>
                    <a:pt x="64" y="0"/>
                  </a:lnTo>
                  <a:lnTo>
                    <a:pt x="61" y="0"/>
                  </a:lnTo>
                  <a:lnTo>
                    <a:pt x="66" y="3"/>
                  </a:lnTo>
                  <a:lnTo>
                    <a:pt x="71" y="10"/>
                  </a:lnTo>
                  <a:lnTo>
                    <a:pt x="71" y="12"/>
                  </a:lnTo>
                  <a:lnTo>
                    <a:pt x="71" y="12"/>
                  </a:lnTo>
                  <a:lnTo>
                    <a:pt x="71" y="15"/>
                  </a:lnTo>
                  <a:lnTo>
                    <a:pt x="71" y="15"/>
                  </a:lnTo>
                  <a:lnTo>
                    <a:pt x="68" y="15"/>
                  </a:lnTo>
                  <a:lnTo>
                    <a:pt x="68" y="15"/>
                  </a:lnTo>
                  <a:lnTo>
                    <a:pt x="66" y="17"/>
                  </a:lnTo>
                  <a:lnTo>
                    <a:pt x="66" y="17"/>
                  </a:lnTo>
                  <a:lnTo>
                    <a:pt x="66" y="17"/>
                  </a:lnTo>
                  <a:lnTo>
                    <a:pt x="64" y="17"/>
                  </a:lnTo>
                  <a:lnTo>
                    <a:pt x="64" y="19"/>
                  </a:lnTo>
                  <a:lnTo>
                    <a:pt x="64" y="19"/>
                  </a:lnTo>
                  <a:lnTo>
                    <a:pt x="64" y="19"/>
                  </a:lnTo>
                  <a:lnTo>
                    <a:pt x="64" y="19"/>
                  </a:lnTo>
                  <a:lnTo>
                    <a:pt x="64" y="22"/>
                  </a:lnTo>
                  <a:lnTo>
                    <a:pt x="61" y="22"/>
                  </a:lnTo>
                  <a:lnTo>
                    <a:pt x="61" y="24"/>
                  </a:lnTo>
                  <a:lnTo>
                    <a:pt x="61" y="24"/>
                  </a:lnTo>
                  <a:lnTo>
                    <a:pt x="61" y="24"/>
                  </a:lnTo>
                  <a:lnTo>
                    <a:pt x="59" y="24"/>
                  </a:lnTo>
                  <a:lnTo>
                    <a:pt x="57" y="24"/>
                  </a:lnTo>
                  <a:lnTo>
                    <a:pt x="57" y="24"/>
                  </a:lnTo>
                  <a:lnTo>
                    <a:pt x="57" y="27"/>
                  </a:lnTo>
                  <a:lnTo>
                    <a:pt x="54" y="27"/>
                  </a:lnTo>
                  <a:lnTo>
                    <a:pt x="52" y="27"/>
                  </a:lnTo>
                  <a:lnTo>
                    <a:pt x="52" y="29"/>
                  </a:lnTo>
                  <a:lnTo>
                    <a:pt x="52" y="29"/>
                  </a:lnTo>
                  <a:lnTo>
                    <a:pt x="52" y="29"/>
                  </a:lnTo>
                  <a:lnTo>
                    <a:pt x="50" y="31"/>
                  </a:lnTo>
                  <a:lnTo>
                    <a:pt x="47" y="31"/>
                  </a:lnTo>
                  <a:lnTo>
                    <a:pt x="47" y="34"/>
                  </a:lnTo>
                  <a:lnTo>
                    <a:pt x="47" y="34"/>
                  </a:lnTo>
                  <a:lnTo>
                    <a:pt x="45" y="34"/>
                  </a:lnTo>
                  <a:lnTo>
                    <a:pt x="40" y="34"/>
                  </a:lnTo>
                  <a:lnTo>
                    <a:pt x="40" y="34"/>
                  </a:lnTo>
                  <a:lnTo>
                    <a:pt x="38" y="34"/>
                  </a:lnTo>
                  <a:lnTo>
                    <a:pt x="38" y="36"/>
                  </a:lnTo>
                  <a:lnTo>
                    <a:pt x="38" y="38"/>
                  </a:lnTo>
                  <a:lnTo>
                    <a:pt x="35" y="38"/>
                  </a:lnTo>
                  <a:lnTo>
                    <a:pt x="35" y="38"/>
                  </a:lnTo>
                  <a:lnTo>
                    <a:pt x="38" y="38"/>
                  </a:lnTo>
                  <a:lnTo>
                    <a:pt x="38" y="41"/>
                  </a:lnTo>
                  <a:lnTo>
                    <a:pt x="35" y="41"/>
                  </a:lnTo>
                  <a:lnTo>
                    <a:pt x="35" y="41"/>
                  </a:lnTo>
                  <a:lnTo>
                    <a:pt x="35" y="43"/>
                  </a:lnTo>
                  <a:lnTo>
                    <a:pt x="35" y="43"/>
                  </a:lnTo>
                  <a:lnTo>
                    <a:pt x="35" y="43"/>
                  </a:lnTo>
                  <a:lnTo>
                    <a:pt x="35" y="43"/>
                  </a:lnTo>
                  <a:lnTo>
                    <a:pt x="33" y="43"/>
                  </a:lnTo>
                  <a:lnTo>
                    <a:pt x="33" y="45"/>
                  </a:lnTo>
                  <a:lnTo>
                    <a:pt x="33" y="45"/>
                  </a:lnTo>
                  <a:lnTo>
                    <a:pt x="31" y="45"/>
                  </a:lnTo>
                  <a:lnTo>
                    <a:pt x="31" y="48"/>
                  </a:lnTo>
                  <a:lnTo>
                    <a:pt x="31" y="48"/>
                  </a:lnTo>
                  <a:lnTo>
                    <a:pt x="31" y="48"/>
                  </a:lnTo>
                  <a:lnTo>
                    <a:pt x="31" y="50"/>
                  </a:lnTo>
                  <a:lnTo>
                    <a:pt x="33" y="50"/>
                  </a:lnTo>
                  <a:lnTo>
                    <a:pt x="33" y="50"/>
                  </a:lnTo>
                  <a:lnTo>
                    <a:pt x="33" y="53"/>
                  </a:lnTo>
                  <a:lnTo>
                    <a:pt x="33" y="53"/>
                  </a:lnTo>
                  <a:lnTo>
                    <a:pt x="33" y="53"/>
                  </a:lnTo>
                  <a:lnTo>
                    <a:pt x="33" y="53"/>
                  </a:lnTo>
                  <a:lnTo>
                    <a:pt x="33" y="53"/>
                  </a:lnTo>
                  <a:lnTo>
                    <a:pt x="33" y="53"/>
                  </a:lnTo>
                  <a:lnTo>
                    <a:pt x="33" y="53"/>
                  </a:lnTo>
                  <a:lnTo>
                    <a:pt x="35" y="53"/>
                  </a:lnTo>
                  <a:lnTo>
                    <a:pt x="35" y="55"/>
                  </a:lnTo>
                  <a:lnTo>
                    <a:pt x="35" y="55"/>
                  </a:lnTo>
                  <a:lnTo>
                    <a:pt x="35" y="55"/>
                  </a:lnTo>
                  <a:lnTo>
                    <a:pt x="35" y="57"/>
                  </a:lnTo>
                  <a:lnTo>
                    <a:pt x="35" y="57"/>
                  </a:lnTo>
                  <a:lnTo>
                    <a:pt x="35" y="57"/>
                  </a:lnTo>
                  <a:lnTo>
                    <a:pt x="35" y="57"/>
                  </a:lnTo>
                  <a:lnTo>
                    <a:pt x="35" y="57"/>
                  </a:lnTo>
                  <a:lnTo>
                    <a:pt x="35" y="60"/>
                  </a:lnTo>
                  <a:lnTo>
                    <a:pt x="33" y="60"/>
                  </a:lnTo>
                  <a:lnTo>
                    <a:pt x="33" y="62"/>
                  </a:lnTo>
                  <a:lnTo>
                    <a:pt x="35" y="62"/>
                  </a:lnTo>
                  <a:lnTo>
                    <a:pt x="35" y="64"/>
                  </a:lnTo>
                  <a:lnTo>
                    <a:pt x="38" y="67"/>
                  </a:lnTo>
                  <a:lnTo>
                    <a:pt x="38" y="67"/>
                  </a:lnTo>
                  <a:lnTo>
                    <a:pt x="40" y="64"/>
                  </a:lnTo>
                  <a:lnTo>
                    <a:pt x="40" y="64"/>
                  </a:lnTo>
                  <a:lnTo>
                    <a:pt x="42" y="62"/>
                  </a:lnTo>
                  <a:lnTo>
                    <a:pt x="42" y="62"/>
                  </a:lnTo>
                  <a:lnTo>
                    <a:pt x="42" y="62"/>
                  </a:lnTo>
                  <a:lnTo>
                    <a:pt x="45" y="64"/>
                  </a:lnTo>
                  <a:lnTo>
                    <a:pt x="45" y="64"/>
                  </a:lnTo>
                  <a:lnTo>
                    <a:pt x="45" y="64"/>
                  </a:lnTo>
                  <a:lnTo>
                    <a:pt x="45" y="64"/>
                  </a:lnTo>
                  <a:lnTo>
                    <a:pt x="47" y="64"/>
                  </a:lnTo>
                  <a:lnTo>
                    <a:pt x="47" y="64"/>
                  </a:lnTo>
                  <a:lnTo>
                    <a:pt x="47" y="64"/>
                  </a:lnTo>
                  <a:lnTo>
                    <a:pt x="50" y="64"/>
                  </a:lnTo>
                  <a:lnTo>
                    <a:pt x="50" y="67"/>
                  </a:lnTo>
                  <a:lnTo>
                    <a:pt x="50" y="67"/>
                  </a:lnTo>
                  <a:lnTo>
                    <a:pt x="50" y="67"/>
                  </a:lnTo>
                  <a:lnTo>
                    <a:pt x="50" y="69"/>
                  </a:lnTo>
                  <a:lnTo>
                    <a:pt x="50" y="69"/>
                  </a:lnTo>
                  <a:lnTo>
                    <a:pt x="50" y="69"/>
                  </a:lnTo>
                  <a:lnTo>
                    <a:pt x="50" y="69"/>
                  </a:lnTo>
                  <a:lnTo>
                    <a:pt x="47" y="71"/>
                  </a:lnTo>
                  <a:lnTo>
                    <a:pt x="47" y="71"/>
                  </a:lnTo>
                  <a:lnTo>
                    <a:pt x="47" y="71"/>
                  </a:lnTo>
                  <a:lnTo>
                    <a:pt x="47" y="74"/>
                  </a:lnTo>
                  <a:lnTo>
                    <a:pt x="45" y="74"/>
                  </a:lnTo>
                  <a:lnTo>
                    <a:pt x="45" y="74"/>
                  </a:lnTo>
                  <a:lnTo>
                    <a:pt x="38" y="79"/>
                  </a:lnTo>
                  <a:lnTo>
                    <a:pt x="35" y="79"/>
                  </a:lnTo>
                  <a:lnTo>
                    <a:pt x="33" y="79"/>
                  </a:lnTo>
                  <a:lnTo>
                    <a:pt x="33" y="79"/>
                  </a:lnTo>
                  <a:lnTo>
                    <a:pt x="33" y="81"/>
                  </a:lnTo>
                  <a:lnTo>
                    <a:pt x="31" y="83"/>
                  </a:lnTo>
                  <a:lnTo>
                    <a:pt x="31" y="83"/>
                  </a:lnTo>
                  <a:lnTo>
                    <a:pt x="31" y="83"/>
                  </a:lnTo>
                  <a:lnTo>
                    <a:pt x="28" y="81"/>
                  </a:lnTo>
                  <a:lnTo>
                    <a:pt x="26" y="81"/>
                  </a:lnTo>
                  <a:lnTo>
                    <a:pt x="26" y="81"/>
                  </a:lnTo>
                  <a:lnTo>
                    <a:pt x="26" y="81"/>
                  </a:lnTo>
                  <a:lnTo>
                    <a:pt x="26" y="81"/>
                  </a:lnTo>
                  <a:lnTo>
                    <a:pt x="23" y="81"/>
                  </a:lnTo>
                  <a:lnTo>
                    <a:pt x="23" y="81"/>
                  </a:lnTo>
                  <a:lnTo>
                    <a:pt x="23" y="81"/>
                  </a:lnTo>
                  <a:lnTo>
                    <a:pt x="23" y="81"/>
                  </a:lnTo>
                  <a:lnTo>
                    <a:pt x="23" y="81"/>
                  </a:lnTo>
                  <a:lnTo>
                    <a:pt x="21" y="81"/>
                  </a:lnTo>
                  <a:lnTo>
                    <a:pt x="21" y="81"/>
                  </a:lnTo>
                  <a:lnTo>
                    <a:pt x="21" y="81"/>
                  </a:lnTo>
                  <a:lnTo>
                    <a:pt x="21" y="81"/>
                  </a:lnTo>
                  <a:lnTo>
                    <a:pt x="21" y="81"/>
                  </a:lnTo>
                  <a:lnTo>
                    <a:pt x="21" y="83"/>
                  </a:lnTo>
                  <a:lnTo>
                    <a:pt x="21" y="83"/>
                  </a:lnTo>
                  <a:lnTo>
                    <a:pt x="21" y="83"/>
                  </a:lnTo>
                  <a:lnTo>
                    <a:pt x="21" y="83"/>
                  </a:lnTo>
                  <a:lnTo>
                    <a:pt x="19" y="83"/>
                  </a:lnTo>
                  <a:lnTo>
                    <a:pt x="16" y="83"/>
                  </a:lnTo>
                  <a:lnTo>
                    <a:pt x="16" y="83"/>
                  </a:lnTo>
                  <a:lnTo>
                    <a:pt x="16" y="83"/>
                  </a:lnTo>
                  <a:lnTo>
                    <a:pt x="14" y="83"/>
                  </a:lnTo>
                  <a:lnTo>
                    <a:pt x="14" y="86"/>
                  </a:lnTo>
                  <a:lnTo>
                    <a:pt x="14" y="86"/>
                  </a:lnTo>
                  <a:lnTo>
                    <a:pt x="12" y="83"/>
                  </a:lnTo>
                  <a:lnTo>
                    <a:pt x="12" y="86"/>
                  </a:lnTo>
                  <a:lnTo>
                    <a:pt x="12" y="86"/>
                  </a:lnTo>
                  <a:lnTo>
                    <a:pt x="9" y="86"/>
                  </a:lnTo>
                  <a:lnTo>
                    <a:pt x="9" y="88"/>
                  </a:lnTo>
                  <a:lnTo>
                    <a:pt x="7" y="90"/>
                  </a:lnTo>
                  <a:lnTo>
                    <a:pt x="7" y="93"/>
                  </a:lnTo>
                  <a:lnTo>
                    <a:pt x="7" y="93"/>
                  </a:lnTo>
                  <a:lnTo>
                    <a:pt x="9" y="93"/>
                  </a:lnTo>
                  <a:lnTo>
                    <a:pt x="9" y="93"/>
                  </a:lnTo>
                  <a:lnTo>
                    <a:pt x="9" y="95"/>
                  </a:lnTo>
                  <a:lnTo>
                    <a:pt x="9" y="95"/>
                  </a:lnTo>
                  <a:lnTo>
                    <a:pt x="9" y="95"/>
                  </a:lnTo>
                  <a:lnTo>
                    <a:pt x="12" y="98"/>
                  </a:lnTo>
                  <a:lnTo>
                    <a:pt x="12" y="98"/>
                  </a:lnTo>
                  <a:lnTo>
                    <a:pt x="12" y="98"/>
                  </a:lnTo>
                  <a:lnTo>
                    <a:pt x="12" y="98"/>
                  </a:lnTo>
                  <a:lnTo>
                    <a:pt x="12" y="98"/>
                  </a:lnTo>
                  <a:lnTo>
                    <a:pt x="12" y="100"/>
                  </a:lnTo>
                  <a:lnTo>
                    <a:pt x="9" y="100"/>
                  </a:lnTo>
                  <a:lnTo>
                    <a:pt x="9" y="102"/>
                  </a:lnTo>
                  <a:lnTo>
                    <a:pt x="9" y="102"/>
                  </a:lnTo>
                  <a:lnTo>
                    <a:pt x="12" y="105"/>
                  </a:lnTo>
                  <a:lnTo>
                    <a:pt x="12" y="105"/>
                  </a:lnTo>
                  <a:lnTo>
                    <a:pt x="12" y="105"/>
                  </a:lnTo>
                  <a:lnTo>
                    <a:pt x="12" y="105"/>
                  </a:lnTo>
                  <a:lnTo>
                    <a:pt x="12" y="105"/>
                  </a:lnTo>
                  <a:lnTo>
                    <a:pt x="12" y="105"/>
                  </a:lnTo>
                  <a:lnTo>
                    <a:pt x="12" y="105"/>
                  </a:lnTo>
                  <a:lnTo>
                    <a:pt x="12" y="107"/>
                  </a:lnTo>
                  <a:lnTo>
                    <a:pt x="12" y="107"/>
                  </a:lnTo>
                  <a:lnTo>
                    <a:pt x="12" y="109"/>
                  </a:lnTo>
                  <a:lnTo>
                    <a:pt x="12" y="109"/>
                  </a:lnTo>
                  <a:lnTo>
                    <a:pt x="12" y="109"/>
                  </a:lnTo>
                  <a:lnTo>
                    <a:pt x="12" y="109"/>
                  </a:lnTo>
                  <a:lnTo>
                    <a:pt x="9" y="109"/>
                  </a:lnTo>
                  <a:lnTo>
                    <a:pt x="9" y="109"/>
                  </a:lnTo>
                  <a:lnTo>
                    <a:pt x="9" y="112"/>
                  </a:lnTo>
                  <a:lnTo>
                    <a:pt x="9" y="112"/>
                  </a:lnTo>
                  <a:lnTo>
                    <a:pt x="7" y="112"/>
                  </a:lnTo>
                  <a:lnTo>
                    <a:pt x="7" y="112"/>
                  </a:lnTo>
                  <a:lnTo>
                    <a:pt x="5" y="112"/>
                  </a:lnTo>
                  <a:lnTo>
                    <a:pt x="5" y="112"/>
                  </a:lnTo>
                  <a:lnTo>
                    <a:pt x="5" y="114"/>
                  </a:lnTo>
                  <a:lnTo>
                    <a:pt x="5" y="114"/>
                  </a:lnTo>
                  <a:lnTo>
                    <a:pt x="2" y="119"/>
                  </a:lnTo>
                  <a:lnTo>
                    <a:pt x="2" y="119"/>
                  </a:lnTo>
                  <a:lnTo>
                    <a:pt x="0" y="119"/>
                  </a:lnTo>
                  <a:lnTo>
                    <a:pt x="0" y="119"/>
                  </a:lnTo>
                  <a:lnTo>
                    <a:pt x="0" y="121"/>
                  </a:lnTo>
                  <a:lnTo>
                    <a:pt x="2" y="124"/>
                  </a:lnTo>
                  <a:lnTo>
                    <a:pt x="5" y="128"/>
                  </a:lnTo>
                  <a:lnTo>
                    <a:pt x="9" y="131"/>
                  </a:lnTo>
                  <a:lnTo>
                    <a:pt x="12" y="135"/>
                  </a:lnTo>
                  <a:lnTo>
                    <a:pt x="16" y="138"/>
                  </a:lnTo>
                  <a:lnTo>
                    <a:pt x="19" y="142"/>
                  </a:lnTo>
                  <a:lnTo>
                    <a:pt x="23" y="147"/>
                  </a:lnTo>
                  <a:lnTo>
                    <a:pt x="26" y="150"/>
                  </a:lnTo>
                  <a:lnTo>
                    <a:pt x="28" y="154"/>
                  </a:lnTo>
                  <a:lnTo>
                    <a:pt x="31" y="154"/>
                  </a:lnTo>
                  <a:lnTo>
                    <a:pt x="31" y="154"/>
                  </a:lnTo>
                  <a:lnTo>
                    <a:pt x="33" y="154"/>
                  </a:lnTo>
                  <a:lnTo>
                    <a:pt x="35" y="154"/>
                  </a:lnTo>
                  <a:lnTo>
                    <a:pt x="35" y="154"/>
                  </a:lnTo>
                  <a:lnTo>
                    <a:pt x="35" y="154"/>
                  </a:lnTo>
                  <a:lnTo>
                    <a:pt x="38" y="154"/>
                  </a:lnTo>
                  <a:lnTo>
                    <a:pt x="38" y="154"/>
                  </a:lnTo>
                  <a:lnTo>
                    <a:pt x="38" y="154"/>
                  </a:lnTo>
                  <a:lnTo>
                    <a:pt x="40" y="154"/>
                  </a:lnTo>
                  <a:lnTo>
                    <a:pt x="42" y="154"/>
                  </a:lnTo>
                  <a:lnTo>
                    <a:pt x="42" y="154"/>
                  </a:lnTo>
                  <a:lnTo>
                    <a:pt x="42" y="154"/>
                  </a:lnTo>
                  <a:lnTo>
                    <a:pt x="42" y="154"/>
                  </a:lnTo>
                  <a:lnTo>
                    <a:pt x="42" y="154"/>
                  </a:lnTo>
                  <a:lnTo>
                    <a:pt x="42" y="154"/>
                  </a:lnTo>
                  <a:lnTo>
                    <a:pt x="45" y="154"/>
                  </a:lnTo>
                  <a:lnTo>
                    <a:pt x="45" y="154"/>
                  </a:lnTo>
                  <a:lnTo>
                    <a:pt x="45" y="154"/>
                  </a:lnTo>
                  <a:lnTo>
                    <a:pt x="47" y="154"/>
                  </a:lnTo>
                  <a:lnTo>
                    <a:pt x="47" y="154"/>
                  </a:lnTo>
                  <a:lnTo>
                    <a:pt x="50" y="154"/>
                  </a:lnTo>
                  <a:lnTo>
                    <a:pt x="52" y="152"/>
                  </a:lnTo>
                  <a:lnTo>
                    <a:pt x="52" y="152"/>
                  </a:lnTo>
                  <a:lnTo>
                    <a:pt x="54" y="152"/>
                  </a:lnTo>
                  <a:lnTo>
                    <a:pt x="54" y="152"/>
                  </a:lnTo>
                  <a:lnTo>
                    <a:pt x="54" y="152"/>
                  </a:lnTo>
                  <a:lnTo>
                    <a:pt x="54" y="152"/>
                  </a:lnTo>
                  <a:lnTo>
                    <a:pt x="57" y="152"/>
                  </a:lnTo>
                  <a:lnTo>
                    <a:pt x="57" y="152"/>
                  </a:lnTo>
                  <a:lnTo>
                    <a:pt x="59" y="157"/>
                  </a:lnTo>
                  <a:lnTo>
                    <a:pt x="59" y="157"/>
                  </a:lnTo>
                  <a:lnTo>
                    <a:pt x="61" y="157"/>
                  </a:lnTo>
                  <a:lnTo>
                    <a:pt x="64" y="159"/>
                  </a:lnTo>
                  <a:lnTo>
                    <a:pt x="64" y="159"/>
                  </a:lnTo>
                  <a:lnTo>
                    <a:pt x="64" y="161"/>
                  </a:lnTo>
                  <a:lnTo>
                    <a:pt x="64" y="164"/>
                  </a:lnTo>
                  <a:lnTo>
                    <a:pt x="64" y="166"/>
                  </a:lnTo>
                  <a:lnTo>
                    <a:pt x="64" y="166"/>
                  </a:lnTo>
                  <a:lnTo>
                    <a:pt x="64" y="166"/>
                  </a:lnTo>
                  <a:lnTo>
                    <a:pt x="64" y="168"/>
                  </a:lnTo>
                  <a:lnTo>
                    <a:pt x="61" y="171"/>
                  </a:lnTo>
                  <a:lnTo>
                    <a:pt x="61" y="173"/>
                  </a:lnTo>
                  <a:lnTo>
                    <a:pt x="61" y="176"/>
                  </a:lnTo>
                  <a:lnTo>
                    <a:pt x="61" y="176"/>
                  </a:lnTo>
                  <a:lnTo>
                    <a:pt x="61" y="176"/>
                  </a:lnTo>
                  <a:lnTo>
                    <a:pt x="61" y="178"/>
                  </a:lnTo>
                  <a:lnTo>
                    <a:pt x="59" y="180"/>
                  </a:lnTo>
                  <a:lnTo>
                    <a:pt x="59" y="180"/>
                  </a:lnTo>
                  <a:lnTo>
                    <a:pt x="59" y="180"/>
                  </a:lnTo>
                  <a:lnTo>
                    <a:pt x="59" y="180"/>
                  </a:lnTo>
                  <a:lnTo>
                    <a:pt x="59" y="180"/>
                  </a:lnTo>
                  <a:lnTo>
                    <a:pt x="59" y="183"/>
                  </a:lnTo>
                  <a:lnTo>
                    <a:pt x="59" y="183"/>
                  </a:lnTo>
                  <a:lnTo>
                    <a:pt x="57" y="183"/>
                  </a:lnTo>
                  <a:lnTo>
                    <a:pt x="57" y="183"/>
                  </a:lnTo>
                  <a:lnTo>
                    <a:pt x="57" y="183"/>
                  </a:lnTo>
                  <a:lnTo>
                    <a:pt x="57" y="185"/>
                  </a:lnTo>
                  <a:lnTo>
                    <a:pt x="57" y="185"/>
                  </a:lnTo>
                  <a:lnTo>
                    <a:pt x="57" y="185"/>
                  </a:lnTo>
                  <a:lnTo>
                    <a:pt x="57" y="185"/>
                  </a:lnTo>
                  <a:lnTo>
                    <a:pt x="59" y="185"/>
                  </a:lnTo>
                  <a:lnTo>
                    <a:pt x="59" y="185"/>
                  </a:lnTo>
                  <a:lnTo>
                    <a:pt x="59" y="185"/>
                  </a:lnTo>
                  <a:lnTo>
                    <a:pt x="59" y="185"/>
                  </a:lnTo>
                  <a:lnTo>
                    <a:pt x="59" y="185"/>
                  </a:lnTo>
                  <a:lnTo>
                    <a:pt x="59" y="185"/>
                  </a:lnTo>
                  <a:lnTo>
                    <a:pt x="59" y="185"/>
                  </a:lnTo>
                  <a:lnTo>
                    <a:pt x="59" y="185"/>
                  </a:lnTo>
                  <a:lnTo>
                    <a:pt x="61" y="187"/>
                  </a:lnTo>
                  <a:lnTo>
                    <a:pt x="61" y="187"/>
                  </a:lnTo>
                  <a:lnTo>
                    <a:pt x="61" y="187"/>
                  </a:lnTo>
                  <a:lnTo>
                    <a:pt x="61" y="187"/>
                  </a:lnTo>
                  <a:lnTo>
                    <a:pt x="64" y="187"/>
                  </a:lnTo>
                  <a:lnTo>
                    <a:pt x="64" y="187"/>
                  </a:lnTo>
                  <a:lnTo>
                    <a:pt x="64" y="187"/>
                  </a:lnTo>
                  <a:lnTo>
                    <a:pt x="64" y="185"/>
                  </a:lnTo>
                  <a:lnTo>
                    <a:pt x="66" y="185"/>
                  </a:lnTo>
                  <a:lnTo>
                    <a:pt x="66" y="185"/>
                  </a:lnTo>
                  <a:lnTo>
                    <a:pt x="66" y="185"/>
                  </a:lnTo>
                  <a:lnTo>
                    <a:pt x="66" y="187"/>
                  </a:lnTo>
                  <a:lnTo>
                    <a:pt x="66" y="187"/>
                  </a:lnTo>
                  <a:lnTo>
                    <a:pt x="68" y="187"/>
                  </a:lnTo>
                  <a:lnTo>
                    <a:pt x="68" y="187"/>
                  </a:lnTo>
                  <a:lnTo>
                    <a:pt x="68" y="187"/>
                  </a:lnTo>
                  <a:lnTo>
                    <a:pt x="68" y="187"/>
                  </a:lnTo>
                  <a:lnTo>
                    <a:pt x="68" y="187"/>
                  </a:lnTo>
                  <a:lnTo>
                    <a:pt x="68" y="187"/>
                  </a:lnTo>
                  <a:lnTo>
                    <a:pt x="68" y="187"/>
                  </a:lnTo>
                  <a:lnTo>
                    <a:pt x="71" y="187"/>
                  </a:lnTo>
                  <a:lnTo>
                    <a:pt x="71" y="187"/>
                  </a:lnTo>
                  <a:lnTo>
                    <a:pt x="71" y="187"/>
                  </a:lnTo>
                  <a:lnTo>
                    <a:pt x="71" y="187"/>
                  </a:lnTo>
                  <a:lnTo>
                    <a:pt x="71" y="187"/>
                  </a:lnTo>
                  <a:lnTo>
                    <a:pt x="73" y="187"/>
                  </a:lnTo>
                  <a:lnTo>
                    <a:pt x="73" y="187"/>
                  </a:lnTo>
                  <a:lnTo>
                    <a:pt x="76" y="190"/>
                  </a:lnTo>
                  <a:lnTo>
                    <a:pt x="76" y="190"/>
                  </a:lnTo>
                  <a:lnTo>
                    <a:pt x="76" y="190"/>
                  </a:lnTo>
                  <a:lnTo>
                    <a:pt x="76" y="192"/>
                  </a:lnTo>
                  <a:lnTo>
                    <a:pt x="78" y="192"/>
                  </a:lnTo>
                  <a:lnTo>
                    <a:pt x="78" y="192"/>
                  </a:lnTo>
                  <a:lnTo>
                    <a:pt x="78" y="192"/>
                  </a:lnTo>
                  <a:lnTo>
                    <a:pt x="78" y="192"/>
                  </a:lnTo>
                  <a:lnTo>
                    <a:pt x="78" y="195"/>
                  </a:lnTo>
                  <a:lnTo>
                    <a:pt x="76" y="195"/>
                  </a:lnTo>
                  <a:lnTo>
                    <a:pt x="76" y="197"/>
                  </a:lnTo>
                  <a:lnTo>
                    <a:pt x="76" y="197"/>
                  </a:lnTo>
                  <a:lnTo>
                    <a:pt x="76" y="197"/>
                  </a:lnTo>
                  <a:lnTo>
                    <a:pt x="76" y="197"/>
                  </a:lnTo>
                  <a:lnTo>
                    <a:pt x="76" y="197"/>
                  </a:lnTo>
                  <a:lnTo>
                    <a:pt x="76" y="197"/>
                  </a:lnTo>
                  <a:lnTo>
                    <a:pt x="76" y="199"/>
                  </a:lnTo>
                  <a:lnTo>
                    <a:pt x="76" y="199"/>
                  </a:lnTo>
                  <a:lnTo>
                    <a:pt x="76" y="199"/>
                  </a:lnTo>
                  <a:lnTo>
                    <a:pt x="76" y="199"/>
                  </a:lnTo>
                  <a:lnTo>
                    <a:pt x="76" y="202"/>
                  </a:lnTo>
                  <a:lnTo>
                    <a:pt x="78" y="202"/>
                  </a:lnTo>
                  <a:lnTo>
                    <a:pt x="78" y="202"/>
                  </a:lnTo>
                  <a:lnTo>
                    <a:pt x="80" y="204"/>
                  </a:lnTo>
                  <a:lnTo>
                    <a:pt x="80" y="204"/>
                  </a:lnTo>
                  <a:lnTo>
                    <a:pt x="78" y="204"/>
                  </a:lnTo>
                  <a:lnTo>
                    <a:pt x="78" y="206"/>
                  </a:lnTo>
                  <a:lnTo>
                    <a:pt x="80" y="206"/>
                  </a:lnTo>
                  <a:lnTo>
                    <a:pt x="80" y="209"/>
                  </a:lnTo>
                  <a:lnTo>
                    <a:pt x="83" y="209"/>
                  </a:lnTo>
                  <a:lnTo>
                    <a:pt x="83" y="209"/>
                  </a:lnTo>
                  <a:lnTo>
                    <a:pt x="83" y="209"/>
                  </a:lnTo>
                  <a:lnTo>
                    <a:pt x="83" y="211"/>
                  </a:lnTo>
                  <a:lnTo>
                    <a:pt x="83" y="211"/>
                  </a:lnTo>
                  <a:lnTo>
                    <a:pt x="83" y="211"/>
                  </a:lnTo>
                  <a:lnTo>
                    <a:pt x="85" y="211"/>
                  </a:lnTo>
                  <a:lnTo>
                    <a:pt x="85" y="211"/>
                  </a:lnTo>
                  <a:lnTo>
                    <a:pt x="85" y="211"/>
                  </a:lnTo>
                  <a:lnTo>
                    <a:pt x="85" y="211"/>
                  </a:lnTo>
                  <a:lnTo>
                    <a:pt x="85" y="211"/>
                  </a:lnTo>
                  <a:lnTo>
                    <a:pt x="85" y="213"/>
                  </a:lnTo>
                  <a:lnTo>
                    <a:pt x="85" y="213"/>
                  </a:lnTo>
                  <a:lnTo>
                    <a:pt x="83" y="213"/>
                  </a:lnTo>
                  <a:lnTo>
                    <a:pt x="83" y="213"/>
                  </a:lnTo>
                  <a:lnTo>
                    <a:pt x="83" y="216"/>
                  </a:lnTo>
                  <a:lnTo>
                    <a:pt x="83" y="216"/>
                  </a:lnTo>
                  <a:lnTo>
                    <a:pt x="83" y="216"/>
                  </a:lnTo>
                  <a:lnTo>
                    <a:pt x="83" y="218"/>
                  </a:lnTo>
                  <a:lnTo>
                    <a:pt x="83" y="218"/>
                  </a:lnTo>
                  <a:lnTo>
                    <a:pt x="80" y="218"/>
                  </a:lnTo>
                  <a:lnTo>
                    <a:pt x="78" y="221"/>
                  </a:lnTo>
                  <a:lnTo>
                    <a:pt x="78" y="221"/>
                  </a:lnTo>
                  <a:lnTo>
                    <a:pt x="78" y="221"/>
                  </a:lnTo>
                  <a:lnTo>
                    <a:pt x="78" y="223"/>
                  </a:lnTo>
                  <a:lnTo>
                    <a:pt x="78" y="223"/>
                  </a:lnTo>
                  <a:lnTo>
                    <a:pt x="78" y="223"/>
                  </a:lnTo>
                  <a:lnTo>
                    <a:pt x="78" y="223"/>
                  </a:lnTo>
                  <a:lnTo>
                    <a:pt x="78" y="223"/>
                  </a:lnTo>
                  <a:lnTo>
                    <a:pt x="76" y="223"/>
                  </a:lnTo>
                  <a:lnTo>
                    <a:pt x="76" y="225"/>
                  </a:lnTo>
                  <a:lnTo>
                    <a:pt x="71" y="228"/>
                  </a:lnTo>
                  <a:lnTo>
                    <a:pt x="71" y="228"/>
                  </a:lnTo>
                  <a:lnTo>
                    <a:pt x="71" y="230"/>
                  </a:lnTo>
                  <a:lnTo>
                    <a:pt x="71" y="230"/>
                  </a:lnTo>
                  <a:lnTo>
                    <a:pt x="71" y="232"/>
                  </a:lnTo>
                  <a:lnTo>
                    <a:pt x="71" y="232"/>
                  </a:lnTo>
                  <a:lnTo>
                    <a:pt x="71" y="235"/>
                  </a:lnTo>
                  <a:lnTo>
                    <a:pt x="71" y="235"/>
                  </a:lnTo>
                  <a:lnTo>
                    <a:pt x="71" y="235"/>
                  </a:lnTo>
                  <a:lnTo>
                    <a:pt x="71" y="237"/>
                  </a:lnTo>
                  <a:lnTo>
                    <a:pt x="71" y="237"/>
                  </a:lnTo>
                  <a:lnTo>
                    <a:pt x="71" y="237"/>
                  </a:lnTo>
                  <a:lnTo>
                    <a:pt x="71" y="239"/>
                  </a:lnTo>
                  <a:lnTo>
                    <a:pt x="71" y="239"/>
                  </a:lnTo>
                  <a:lnTo>
                    <a:pt x="71" y="239"/>
                  </a:lnTo>
                  <a:lnTo>
                    <a:pt x="71" y="239"/>
                  </a:lnTo>
                  <a:lnTo>
                    <a:pt x="71" y="239"/>
                  </a:lnTo>
                  <a:lnTo>
                    <a:pt x="71" y="239"/>
                  </a:lnTo>
                  <a:lnTo>
                    <a:pt x="68" y="242"/>
                  </a:lnTo>
                  <a:lnTo>
                    <a:pt x="68" y="242"/>
                  </a:lnTo>
                  <a:lnTo>
                    <a:pt x="68" y="244"/>
                  </a:lnTo>
                  <a:lnTo>
                    <a:pt x="68" y="244"/>
                  </a:lnTo>
                  <a:lnTo>
                    <a:pt x="68" y="247"/>
                  </a:lnTo>
                  <a:lnTo>
                    <a:pt x="66" y="247"/>
                  </a:lnTo>
                  <a:lnTo>
                    <a:pt x="66" y="247"/>
                  </a:lnTo>
                  <a:lnTo>
                    <a:pt x="68" y="247"/>
                  </a:lnTo>
                  <a:lnTo>
                    <a:pt x="68" y="247"/>
                  </a:lnTo>
                  <a:lnTo>
                    <a:pt x="68" y="247"/>
                  </a:lnTo>
                  <a:lnTo>
                    <a:pt x="68" y="247"/>
                  </a:lnTo>
                  <a:lnTo>
                    <a:pt x="66" y="249"/>
                  </a:lnTo>
                  <a:lnTo>
                    <a:pt x="66" y="249"/>
                  </a:lnTo>
                  <a:lnTo>
                    <a:pt x="66" y="249"/>
                  </a:lnTo>
                  <a:lnTo>
                    <a:pt x="68" y="249"/>
                  </a:lnTo>
                  <a:lnTo>
                    <a:pt x="68" y="249"/>
                  </a:lnTo>
                  <a:lnTo>
                    <a:pt x="68" y="249"/>
                  </a:lnTo>
                  <a:lnTo>
                    <a:pt x="66" y="249"/>
                  </a:lnTo>
                  <a:lnTo>
                    <a:pt x="66" y="249"/>
                  </a:lnTo>
                  <a:lnTo>
                    <a:pt x="66" y="249"/>
                  </a:lnTo>
                  <a:lnTo>
                    <a:pt x="66" y="251"/>
                  </a:lnTo>
                  <a:lnTo>
                    <a:pt x="64" y="254"/>
                  </a:lnTo>
                  <a:lnTo>
                    <a:pt x="64" y="254"/>
                  </a:lnTo>
                  <a:lnTo>
                    <a:pt x="64" y="256"/>
                  </a:lnTo>
                  <a:lnTo>
                    <a:pt x="64" y="258"/>
                  </a:lnTo>
                  <a:lnTo>
                    <a:pt x="64" y="261"/>
                  </a:lnTo>
                  <a:lnTo>
                    <a:pt x="64" y="268"/>
                  </a:lnTo>
                  <a:lnTo>
                    <a:pt x="64" y="270"/>
                  </a:lnTo>
                  <a:lnTo>
                    <a:pt x="66" y="273"/>
                  </a:lnTo>
                  <a:lnTo>
                    <a:pt x="66" y="273"/>
                  </a:lnTo>
                  <a:lnTo>
                    <a:pt x="64" y="273"/>
                  </a:lnTo>
                  <a:lnTo>
                    <a:pt x="64" y="273"/>
                  </a:lnTo>
                  <a:lnTo>
                    <a:pt x="66" y="273"/>
                  </a:lnTo>
                  <a:lnTo>
                    <a:pt x="66" y="275"/>
                  </a:lnTo>
                  <a:lnTo>
                    <a:pt x="66" y="275"/>
                  </a:lnTo>
                  <a:lnTo>
                    <a:pt x="66" y="275"/>
                  </a:lnTo>
                  <a:lnTo>
                    <a:pt x="66" y="275"/>
                  </a:lnTo>
                  <a:lnTo>
                    <a:pt x="66" y="275"/>
                  </a:lnTo>
                  <a:lnTo>
                    <a:pt x="66" y="277"/>
                  </a:lnTo>
                  <a:lnTo>
                    <a:pt x="68" y="280"/>
                  </a:lnTo>
                  <a:lnTo>
                    <a:pt x="68" y="280"/>
                  </a:lnTo>
                  <a:lnTo>
                    <a:pt x="68" y="282"/>
                  </a:lnTo>
                  <a:lnTo>
                    <a:pt x="68" y="282"/>
                  </a:lnTo>
                  <a:lnTo>
                    <a:pt x="68" y="282"/>
                  </a:lnTo>
                  <a:lnTo>
                    <a:pt x="68" y="282"/>
                  </a:lnTo>
                  <a:lnTo>
                    <a:pt x="68" y="282"/>
                  </a:lnTo>
                  <a:lnTo>
                    <a:pt x="68" y="284"/>
                  </a:lnTo>
                  <a:lnTo>
                    <a:pt x="68" y="284"/>
                  </a:lnTo>
                  <a:lnTo>
                    <a:pt x="71" y="284"/>
                  </a:lnTo>
                  <a:lnTo>
                    <a:pt x="71" y="287"/>
                  </a:lnTo>
                  <a:lnTo>
                    <a:pt x="73" y="287"/>
                  </a:lnTo>
                  <a:lnTo>
                    <a:pt x="73" y="287"/>
                  </a:lnTo>
                  <a:lnTo>
                    <a:pt x="73" y="287"/>
                  </a:lnTo>
                  <a:lnTo>
                    <a:pt x="73" y="287"/>
                  </a:lnTo>
                  <a:lnTo>
                    <a:pt x="76" y="289"/>
                  </a:lnTo>
                  <a:lnTo>
                    <a:pt x="76" y="289"/>
                  </a:lnTo>
                  <a:lnTo>
                    <a:pt x="76" y="292"/>
                  </a:lnTo>
                  <a:lnTo>
                    <a:pt x="76" y="294"/>
                  </a:lnTo>
                  <a:lnTo>
                    <a:pt x="76" y="294"/>
                  </a:lnTo>
                  <a:lnTo>
                    <a:pt x="76" y="296"/>
                  </a:lnTo>
                  <a:lnTo>
                    <a:pt x="76" y="296"/>
                  </a:lnTo>
                  <a:lnTo>
                    <a:pt x="76" y="296"/>
                  </a:lnTo>
                  <a:lnTo>
                    <a:pt x="76" y="296"/>
                  </a:lnTo>
                  <a:lnTo>
                    <a:pt x="76" y="299"/>
                  </a:lnTo>
                  <a:lnTo>
                    <a:pt x="76" y="299"/>
                  </a:lnTo>
                  <a:lnTo>
                    <a:pt x="76" y="299"/>
                  </a:lnTo>
                  <a:lnTo>
                    <a:pt x="76" y="299"/>
                  </a:lnTo>
                  <a:lnTo>
                    <a:pt x="76" y="301"/>
                  </a:lnTo>
                  <a:lnTo>
                    <a:pt x="76" y="301"/>
                  </a:lnTo>
                  <a:lnTo>
                    <a:pt x="76" y="301"/>
                  </a:lnTo>
                  <a:lnTo>
                    <a:pt x="76" y="303"/>
                  </a:lnTo>
                  <a:lnTo>
                    <a:pt x="76" y="303"/>
                  </a:lnTo>
                  <a:lnTo>
                    <a:pt x="76" y="303"/>
                  </a:lnTo>
                  <a:lnTo>
                    <a:pt x="73" y="303"/>
                  </a:lnTo>
                  <a:lnTo>
                    <a:pt x="73" y="306"/>
                  </a:lnTo>
                  <a:lnTo>
                    <a:pt x="73" y="306"/>
                  </a:lnTo>
                  <a:lnTo>
                    <a:pt x="76" y="306"/>
                  </a:lnTo>
                  <a:lnTo>
                    <a:pt x="76" y="308"/>
                  </a:lnTo>
                  <a:lnTo>
                    <a:pt x="76" y="308"/>
                  </a:lnTo>
                  <a:lnTo>
                    <a:pt x="76" y="308"/>
                  </a:lnTo>
                  <a:lnTo>
                    <a:pt x="78" y="308"/>
                  </a:lnTo>
                  <a:lnTo>
                    <a:pt x="78" y="308"/>
                  </a:lnTo>
                  <a:lnTo>
                    <a:pt x="80" y="308"/>
                  </a:lnTo>
                  <a:lnTo>
                    <a:pt x="80" y="308"/>
                  </a:lnTo>
                  <a:lnTo>
                    <a:pt x="80" y="308"/>
                  </a:lnTo>
                  <a:lnTo>
                    <a:pt x="80" y="308"/>
                  </a:lnTo>
                  <a:lnTo>
                    <a:pt x="78" y="310"/>
                  </a:lnTo>
                  <a:lnTo>
                    <a:pt x="78" y="310"/>
                  </a:lnTo>
                  <a:lnTo>
                    <a:pt x="78" y="310"/>
                  </a:lnTo>
                  <a:lnTo>
                    <a:pt x="78" y="313"/>
                  </a:lnTo>
                  <a:lnTo>
                    <a:pt x="80" y="313"/>
                  </a:lnTo>
                  <a:lnTo>
                    <a:pt x="80" y="313"/>
                  </a:lnTo>
                  <a:lnTo>
                    <a:pt x="80" y="313"/>
                  </a:lnTo>
                  <a:lnTo>
                    <a:pt x="80" y="313"/>
                  </a:lnTo>
                  <a:lnTo>
                    <a:pt x="83" y="313"/>
                  </a:lnTo>
                  <a:lnTo>
                    <a:pt x="83" y="313"/>
                  </a:lnTo>
                  <a:lnTo>
                    <a:pt x="85" y="313"/>
                  </a:lnTo>
                  <a:lnTo>
                    <a:pt x="85" y="315"/>
                  </a:lnTo>
                  <a:lnTo>
                    <a:pt x="87" y="315"/>
                  </a:lnTo>
                  <a:lnTo>
                    <a:pt x="87" y="318"/>
                  </a:lnTo>
                  <a:lnTo>
                    <a:pt x="87" y="318"/>
                  </a:lnTo>
                  <a:lnTo>
                    <a:pt x="90" y="318"/>
                  </a:lnTo>
                  <a:lnTo>
                    <a:pt x="90" y="320"/>
                  </a:lnTo>
                  <a:lnTo>
                    <a:pt x="90" y="320"/>
                  </a:lnTo>
                  <a:lnTo>
                    <a:pt x="90" y="320"/>
                  </a:lnTo>
                  <a:lnTo>
                    <a:pt x="92" y="320"/>
                  </a:lnTo>
                  <a:lnTo>
                    <a:pt x="92" y="320"/>
                  </a:lnTo>
                  <a:lnTo>
                    <a:pt x="92" y="322"/>
                  </a:lnTo>
                  <a:lnTo>
                    <a:pt x="92" y="322"/>
                  </a:lnTo>
                  <a:lnTo>
                    <a:pt x="92" y="322"/>
                  </a:lnTo>
                  <a:lnTo>
                    <a:pt x="92" y="322"/>
                  </a:lnTo>
                  <a:lnTo>
                    <a:pt x="95" y="322"/>
                  </a:lnTo>
                  <a:lnTo>
                    <a:pt x="95" y="322"/>
                  </a:lnTo>
                  <a:lnTo>
                    <a:pt x="95" y="322"/>
                  </a:lnTo>
                  <a:lnTo>
                    <a:pt x="95" y="325"/>
                  </a:lnTo>
                  <a:lnTo>
                    <a:pt x="95" y="325"/>
                  </a:lnTo>
                  <a:lnTo>
                    <a:pt x="95" y="325"/>
                  </a:lnTo>
                  <a:lnTo>
                    <a:pt x="97" y="325"/>
                  </a:lnTo>
                  <a:lnTo>
                    <a:pt x="97" y="327"/>
                  </a:lnTo>
                  <a:lnTo>
                    <a:pt x="97" y="329"/>
                  </a:lnTo>
                  <a:lnTo>
                    <a:pt x="99" y="329"/>
                  </a:lnTo>
                  <a:lnTo>
                    <a:pt x="102" y="329"/>
                  </a:lnTo>
                  <a:lnTo>
                    <a:pt x="109" y="332"/>
                  </a:lnTo>
                  <a:lnTo>
                    <a:pt x="111" y="332"/>
                  </a:lnTo>
                  <a:lnTo>
                    <a:pt x="111" y="332"/>
                  </a:lnTo>
                  <a:lnTo>
                    <a:pt x="113" y="334"/>
                  </a:lnTo>
                  <a:lnTo>
                    <a:pt x="113" y="334"/>
                  </a:lnTo>
                  <a:lnTo>
                    <a:pt x="113" y="334"/>
                  </a:lnTo>
                  <a:lnTo>
                    <a:pt x="113" y="336"/>
                  </a:lnTo>
                  <a:lnTo>
                    <a:pt x="116" y="336"/>
                  </a:lnTo>
                  <a:lnTo>
                    <a:pt x="116" y="336"/>
                  </a:lnTo>
                  <a:lnTo>
                    <a:pt x="118" y="336"/>
                  </a:lnTo>
                  <a:lnTo>
                    <a:pt x="118" y="336"/>
                  </a:lnTo>
                  <a:lnTo>
                    <a:pt x="118" y="336"/>
                  </a:lnTo>
                  <a:lnTo>
                    <a:pt x="121" y="336"/>
                  </a:lnTo>
                  <a:lnTo>
                    <a:pt x="121" y="336"/>
                  </a:lnTo>
                  <a:lnTo>
                    <a:pt x="121" y="336"/>
                  </a:lnTo>
                  <a:lnTo>
                    <a:pt x="123" y="334"/>
                  </a:lnTo>
                  <a:lnTo>
                    <a:pt x="123" y="334"/>
                  </a:lnTo>
                  <a:lnTo>
                    <a:pt x="123" y="334"/>
                  </a:lnTo>
                  <a:lnTo>
                    <a:pt x="128" y="334"/>
                  </a:lnTo>
                  <a:lnTo>
                    <a:pt x="130" y="334"/>
                  </a:lnTo>
                  <a:lnTo>
                    <a:pt x="130" y="334"/>
                  </a:lnTo>
                  <a:lnTo>
                    <a:pt x="130" y="334"/>
                  </a:lnTo>
                  <a:lnTo>
                    <a:pt x="130" y="334"/>
                  </a:lnTo>
                  <a:lnTo>
                    <a:pt x="130" y="334"/>
                  </a:lnTo>
                  <a:lnTo>
                    <a:pt x="130" y="334"/>
                  </a:lnTo>
                  <a:lnTo>
                    <a:pt x="130" y="334"/>
                  </a:lnTo>
                  <a:lnTo>
                    <a:pt x="130" y="334"/>
                  </a:lnTo>
                  <a:lnTo>
                    <a:pt x="130" y="334"/>
                  </a:lnTo>
                  <a:lnTo>
                    <a:pt x="132" y="334"/>
                  </a:lnTo>
                  <a:lnTo>
                    <a:pt x="132" y="332"/>
                  </a:lnTo>
                  <a:lnTo>
                    <a:pt x="132" y="332"/>
                  </a:lnTo>
                  <a:lnTo>
                    <a:pt x="132" y="329"/>
                  </a:lnTo>
                  <a:lnTo>
                    <a:pt x="132" y="329"/>
                  </a:lnTo>
                  <a:lnTo>
                    <a:pt x="132" y="327"/>
                  </a:lnTo>
                  <a:lnTo>
                    <a:pt x="132" y="327"/>
                  </a:lnTo>
                  <a:lnTo>
                    <a:pt x="132" y="325"/>
                  </a:lnTo>
                  <a:lnTo>
                    <a:pt x="137" y="325"/>
                  </a:lnTo>
                  <a:lnTo>
                    <a:pt x="137" y="325"/>
                  </a:lnTo>
                  <a:lnTo>
                    <a:pt x="137" y="322"/>
                  </a:lnTo>
                  <a:lnTo>
                    <a:pt x="137" y="322"/>
                  </a:lnTo>
                  <a:lnTo>
                    <a:pt x="137" y="322"/>
                  </a:lnTo>
                  <a:lnTo>
                    <a:pt x="137" y="322"/>
                  </a:lnTo>
                  <a:lnTo>
                    <a:pt x="140" y="322"/>
                  </a:lnTo>
                  <a:lnTo>
                    <a:pt x="140" y="320"/>
                  </a:lnTo>
                  <a:lnTo>
                    <a:pt x="140" y="320"/>
                  </a:lnTo>
                  <a:lnTo>
                    <a:pt x="140" y="320"/>
                  </a:lnTo>
                  <a:lnTo>
                    <a:pt x="140" y="320"/>
                  </a:lnTo>
                  <a:lnTo>
                    <a:pt x="140" y="318"/>
                  </a:lnTo>
                  <a:lnTo>
                    <a:pt x="142" y="320"/>
                  </a:lnTo>
                  <a:lnTo>
                    <a:pt x="142" y="320"/>
                  </a:lnTo>
                  <a:lnTo>
                    <a:pt x="142" y="320"/>
                  </a:lnTo>
                  <a:lnTo>
                    <a:pt x="142" y="320"/>
                  </a:lnTo>
                  <a:lnTo>
                    <a:pt x="144" y="320"/>
                  </a:lnTo>
                  <a:lnTo>
                    <a:pt x="144" y="320"/>
                  </a:lnTo>
                  <a:lnTo>
                    <a:pt x="144" y="320"/>
                  </a:lnTo>
                  <a:lnTo>
                    <a:pt x="147" y="320"/>
                  </a:lnTo>
                  <a:lnTo>
                    <a:pt x="147" y="320"/>
                  </a:lnTo>
                  <a:lnTo>
                    <a:pt x="147" y="320"/>
                  </a:lnTo>
                  <a:lnTo>
                    <a:pt x="147" y="320"/>
                  </a:lnTo>
                  <a:lnTo>
                    <a:pt x="149" y="320"/>
                  </a:lnTo>
                  <a:lnTo>
                    <a:pt x="149" y="322"/>
                  </a:lnTo>
                  <a:lnTo>
                    <a:pt x="149" y="322"/>
                  </a:lnTo>
                  <a:lnTo>
                    <a:pt x="149" y="322"/>
                  </a:lnTo>
                  <a:lnTo>
                    <a:pt x="151" y="322"/>
                  </a:lnTo>
                  <a:lnTo>
                    <a:pt x="154" y="322"/>
                  </a:lnTo>
                  <a:lnTo>
                    <a:pt x="154" y="322"/>
                  </a:lnTo>
                  <a:lnTo>
                    <a:pt x="156" y="320"/>
                  </a:lnTo>
                  <a:lnTo>
                    <a:pt x="156" y="320"/>
                  </a:lnTo>
                  <a:lnTo>
                    <a:pt x="156" y="318"/>
                  </a:lnTo>
                  <a:lnTo>
                    <a:pt x="156" y="318"/>
                  </a:lnTo>
                  <a:lnTo>
                    <a:pt x="156" y="318"/>
                  </a:lnTo>
                  <a:lnTo>
                    <a:pt x="156" y="315"/>
                  </a:lnTo>
                  <a:lnTo>
                    <a:pt x="156" y="315"/>
                  </a:lnTo>
                  <a:lnTo>
                    <a:pt x="158" y="318"/>
                  </a:lnTo>
                  <a:lnTo>
                    <a:pt x="158" y="318"/>
                  </a:lnTo>
                  <a:lnTo>
                    <a:pt x="161" y="318"/>
                  </a:lnTo>
                  <a:lnTo>
                    <a:pt x="161" y="315"/>
                  </a:lnTo>
                  <a:lnTo>
                    <a:pt x="166" y="313"/>
                  </a:lnTo>
                  <a:lnTo>
                    <a:pt x="166" y="313"/>
                  </a:lnTo>
                  <a:lnTo>
                    <a:pt x="168" y="313"/>
                  </a:lnTo>
                  <a:lnTo>
                    <a:pt x="173" y="315"/>
                  </a:lnTo>
                  <a:lnTo>
                    <a:pt x="173" y="315"/>
                  </a:lnTo>
                  <a:lnTo>
                    <a:pt x="175" y="313"/>
                  </a:lnTo>
                  <a:lnTo>
                    <a:pt x="177" y="313"/>
                  </a:lnTo>
                  <a:lnTo>
                    <a:pt x="180" y="308"/>
                  </a:lnTo>
                  <a:lnTo>
                    <a:pt x="180" y="308"/>
                  </a:lnTo>
                  <a:lnTo>
                    <a:pt x="182" y="306"/>
                  </a:lnTo>
                  <a:lnTo>
                    <a:pt x="182" y="306"/>
                  </a:lnTo>
                  <a:lnTo>
                    <a:pt x="182" y="303"/>
                  </a:lnTo>
                  <a:lnTo>
                    <a:pt x="185" y="303"/>
                  </a:lnTo>
                  <a:lnTo>
                    <a:pt x="185" y="303"/>
                  </a:lnTo>
                  <a:lnTo>
                    <a:pt x="185" y="303"/>
                  </a:lnTo>
                  <a:lnTo>
                    <a:pt x="185" y="301"/>
                  </a:lnTo>
                  <a:lnTo>
                    <a:pt x="187" y="301"/>
                  </a:lnTo>
                  <a:lnTo>
                    <a:pt x="187" y="301"/>
                  </a:lnTo>
                  <a:lnTo>
                    <a:pt x="189" y="303"/>
                  </a:lnTo>
                  <a:lnTo>
                    <a:pt x="189" y="303"/>
                  </a:lnTo>
                  <a:lnTo>
                    <a:pt x="194" y="301"/>
                  </a:lnTo>
                  <a:lnTo>
                    <a:pt x="196" y="299"/>
                  </a:lnTo>
                  <a:lnTo>
                    <a:pt x="199" y="301"/>
                  </a:lnTo>
                  <a:lnTo>
                    <a:pt x="199" y="301"/>
                  </a:lnTo>
                  <a:lnTo>
                    <a:pt x="199" y="303"/>
                  </a:lnTo>
                  <a:lnTo>
                    <a:pt x="199" y="303"/>
                  </a:lnTo>
                  <a:lnTo>
                    <a:pt x="201" y="303"/>
                  </a:lnTo>
                  <a:lnTo>
                    <a:pt x="201" y="303"/>
                  </a:lnTo>
                  <a:lnTo>
                    <a:pt x="203" y="303"/>
                  </a:lnTo>
                  <a:lnTo>
                    <a:pt x="203" y="303"/>
                  </a:lnTo>
                  <a:lnTo>
                    <a:pt x="206" y="303"/>
                  </a:lnTo>
                  <a:lnTo>
                    <a:pt x="206" y="303"/>
                  </a:lnTo>
                  <a:lnTo>
                    <a:pt x="206" y="306"/>
                  </a:lnTo>
                  <a:lnTo>
                    <a:pt x="206" y="306"/>
                  </a:lnTo>
                  <a:lnTo>
                    <a:pt x="206" y="306"/>
                  </a:lnTo>
                  <a:lnTo>
                    <a:pt x="211" y="306"/>
                  </a:lnTo>
                  <a:lnTo>
                    <a:pt x="211" y="306"/>
                  </a:lnTo>
                  <a:lnTo>
                    <a:pt x="211" y="306"/>
                  </a:lnTo>
                  <a:lnTo>
                    <a:pt x="213" y="303"/>
                  </a:lnTo>
                  <a:lnTo>
                    <a:pt x="213" y="303"/>
                  </a:lnTo>
                  <a:lnTo>
                    <a:pt x="215" y="303"/>
                  </a:lnTo>
                  <a:lnTo>
                    <a:pt x="215" y="303"/>
                  </a:lnTo>
                  <a:lnTo>
                    <a:pt x="218" y="303"/>
                  </a:lnTo>
                  <a:lnTo>
                    <a:pt x="218" y="303"/>
                  </a:lnTo>
                  <a:lnTo>
                    <a:pt x="218" y="303"/>
                  </a:lnTo>
                  <a:lnTo>
                    <a:pt x="218" y="303"/>
                  </a:lnTo>
                  <a:lnTo>
                    <a:pt x="220" y="303"/>
                  </a:lnTo>
                  <a:lnTo>
                    <a:pt x="220" y="303"/>
                  </a:lnTo>
                  <a:lnTo>
                    <a:pt x="220" y="306"/>
                  </a:lnTo>
                  <a:lnTo>
                    <a:pt x="222" y="306"/>
                  </a:lnTo>
                  <a:lnTo>
                    <a:pt x="222" y="303"/>
                  </a:lnTo>
                  <a:lnTo>
                    <a:pt x="225" y="303"/>
                  </a:lnTo>
                  <a:lnTo>
                    <a:pt x="225" y="30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39" name="Freeform 11"/>
            <p:cNvSpPr>
              <a:spLocks/>
            </p:cNvSpPr>
            <p:nvPr/>
          </p:nvSpPr>
          <p:spPr bwMode="auto">
            <a:xfrm>
              <a:off x="8402728" y="4949872"/>
              <a:ext cx="61974" cy="75997"/>
            </a:xfrm>
            <a:custGeom>
              <a:avLst/>
              <a:gdLst>
                <a:gd name="T0" fmla="*/ 135 w 137"/>
                <a:gd name="T1" fmla="*/ 64 h 168"/>
                <a:gd name="T2" fmla="*/ 133 w 137"/>
                <a:gd name="T3" fmla="*/ 62 h 168"/>
                <a:gd name="T4" fmla="*/ 133 w 137"/>
                <a:gd name="T5" fmla="*/ 57 h 168"/>
                <a:gd name="T6" fmla="*/ 126 w 137"/>
                <a:gd name="T7" fmla="*/ 50 h 168"/>
                <a:gd name="T8" fmla="*/ 123 w 137"/>
                <a:gd name="T9" fmla="*/ 64 h 168"/>
                <a:gd name="T10" fmla="*/ 123 w 137"/>
                <a:gd name="T11" fmla="*/ 55 h 168"/>
                <a:gd name="T12" fmla="*/ 114 w 137"/>
                <a:gd name="T13" fmla="*/ 43 h 168"/>
                <a:gd name="T14" fmla="*/ 107 w 137"/>
                <a:gd name="T15" fmla="*/ 45 h 168"/>
                <a:gd name="T16" fmla="*/ 109 w 137"/>
                <a:gd name="T17" fmla="*/ 43 h 168"/>
                <a:gd name="T18" fmla="*/ 104 w 137"/>
                <a:gd name="T19" fmla="*/ 40 h 168"/>
                <a:gd name="T20" fmla="*/ 97 w 137"/>
                <a:gd name="T21" fmla="*/ 33 h 168"/>
                <a:gd name="T22" fmla="*/ 78 w 137"/>
                <a:gd name="T23" fmla="*/ 14 h 168"/>
                <a:gd name="T24" fmla="*/ 69 w 137"/>
                <a:gd name="T25" fmla="*/ 12 h 168"/>
                <a:gd name="T26" fmla="*/ 64 w 137"/>
                <a:gd name="T27" fmla="*/ 12 h 168"/>
                <a:gd name="T28" fmla="*/ 52 w 137"/>
                <a:gd name="T29" fmla="*/ 7 h 168"/>
                <a:gd name="T30" fmla="*/ 38 w 137"/>
                <a:gd name="T31" fmla="*/ 0 h 168"/>
                <a:gd name="T32" fmla="*/ 31 w 137"/>
                <a:gd name="T33" fmla="*/ 3 h 168"/>
                <a:gd name="T34" fmla="*/ 24 w 137"/>
                <a:gd name="T35" fmla="*/ 17 h 168"/>
                <a:gd name="T36" fmla="*/ 14 w 137"/>
                <a:gd name="T37" fmla="*/ 29 h 168"/>
                <a:gd name="T38" fmla="*/ 10 w 137"/>
                <a:gd name="T39" fmla="*/ 36 h 168"/>
                <a:gd name="T40" fmla="*/ 7 w 137"/>
                <a:gd name="T41" fmla="*/ 40 h 168"/>
                <a:gd name="T42" fmla="*/ 10 w 137"/>
                <a:gd name="T43" fmla="*/ 50 h 168"/>
                <a:gd name="T44" fmla="*/ 10 w 137"/>
                <a:gd name="T45" fmla="*/ 64 h 168"/>
                <a:gd name="T46" fmla="*/ 12 w 137"/>
                <a:gd name="T47" fmla="*/ 74 h 168"/>
                <a:gd name="T48" fmla="*/ 14 w 137"/>
                <a:gd name="T49" fmla="*/ 81 h 168"/>
                <a:gd name="T50" fmla="*/ 19 w 137"/>
                <a:gd name="T51" fmla="*/ 88 h 168"/>
                <a:gd name="T52" fmla="*/ 24 w 137"/>
                <a:gd name="T53" fmla="*/ 90 h 168"/>
                <a:gd name="T54" fmla="*/ 28 w 137"/>
                <a:gd name="T55" fmla="*/ 97 h 168"/>
                <a:gd name="T56" fmla="*/ 28 w 137"/>
                <a:gd name="T57" fmla="*/ 107 h 168"/>
                <a:gd name="T58" fmla="*/ 24 w 137"/>
                <a:gd name="T59" fmla="*/ 116 h 168"/>
                <a:gd name="T60" fmla="*/ 21 w 137"/>
                <a:gd name="T61" fmla="*/ 123 h 168"/>
                <a:gd name="T62" fmla="*/ 21 w 137"/>
                <a:gd name="T63" fmla="*/ 126 h 168"/>
                <a:gd name="T64" fmla="*/ 21 w 137"/>
                <a:gd name="T65" fmla="*/ 130 h 168"/>
                <a:gd name="T66" fmla="*/ 21 w 137"/>
                <a:gd name="T67" fmla="*/ 135 h 168"/>
                <a:gd name="T68" fmla="*/ 10 w 137"/>
                <a:gd name="T69" fmla="*/ 152 h 168"/>
                <a:gd name="T70" fmla="*/ 2 w 137"/>
                <a:gd name="T71" fmla="*/ 156 h 168"/>
                <a:gd name="T72" fmla="*/ 5 w 137"/>
                <a:gd name="T73" fmla="*/ 161 h 168"/>
                <a:gd name="T74" fmla="*/ 12 w 137"/>
                <a:gd name="T75" fmla="*/ 164 h 168"/>
                <a:gd name="T76" fmla="*/ 19 w 137"/>
                <a:gd name="T77" fmla="*/ 166 h 168"/>
                <a:gd name="T78" fmla="*/ 24 w 137"/>
                <a:gd name="T79" fmla="*/ 168 h 168"/>
                <a:gd name="T80" fmla="*/ 28 w 137"/>
                <a:gd name="T81" fmla="*/ 164 h 168"/>
                <a:gd name="T82" fmla="*/ 33 w 137"/>
                <a:gd name="T83" fmla="*/ 161 h 168"/>
                <a:gd name="T84" fmla="*/ 38 w 137"/>
                <a:gd name="T85" fmla="*/ 159 h 168"/>
                <a:gd name="T86" fmla="*/ 40 w 137"/>
                <a:gd name="T87" fmla="*/ 159 h 168"/>
                <a:gd name="T88" fmla="*/ 50 w 137"/>
                <a:gd name="T89" fmla="*/ 161 h 168"/>
                <a:gd name="T90" fmla="*/ 59 w 137"/>
                <a:gd name="T91" fmla="*/ 156 h 168"/>
                <a:gd name="T92" fmla="*/ 64 w 137"/>
                <a:gd name="T93" fmla="*/ 161 h 168"/>
                <a:gd name="T94" fmla="*/ 73 w 137"/>
                <a:gd name="T95" fmla="*/ 164 h 168"/>
                <a:gd name="T96" fmla="*/ 78 w 137"/>
                <a:gd name="T97" fmla="*/ 164 h 168"/>
                <a:gd name="T98" fmla="*/ 88 w 137"/>
                <a:gd name="T99" fmla="*/ 156 h 168"/>
                <a:gd name="T100" fmla="*/ 95 w 137"/>
                <a:gd name="T101" fmla="*/ 147 h 168"/>
                <a:gd name="T102" fmla="*/ 97 w 137"/>
                <a:gd name="T103" fmla="*/ 142 h 168"/>
                <a:gd name="T104" fmla="*/ 102 w 137"/>
                <a:gd name="T105" fmla="*/ 130 h 168"/>
                <a:gd name="T106" fmla="*/ 104 w 137"/>
                <a:gd name="T107" fmla="*/ 121 h 168"/>
                <a:gd name="T108" fmla="*/ 111 w 137"/>
                <a:gd name="T109" fmla="*/ 116 h 168"/>
                <a:gd name="T110" fmla="*/ 118 w 137"/>
                <a:gd name="T111" fmla="*/ 102 h 168"/>
                <a:gd name="T112" fmla="*/ 123 w 137"/>
                <a:gd name="T113" fmla="*/ 93 h 168"/>
                <a:gd name="T114" fmla="*/ 130 w 137"/>
                <a:gd name="T115" fmla="*/ 85 h 168"/>
                <a:gd name="T116" fmla="*/ 137 w 137"/>
                <a:gd name="T117" fmla="*/ 7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7" h="168">
                  <a:moveTo>
                    <a:pt x="137" y="71"/>
                  </a:moveTo>
                  <a:lnTo>
                    <a:pt x="137" y="71"/>
                  </a:lnTo>
                  <a:lnTo>
                    <a:pt x="137" y="69"/>
                  </a:lnTo>
                  <a:lnTo>
                    <a:pt x="135" y="67"/>
                  </a:lnTo>
                  <a:lnTo>
                    <a:pt x="135" y="67"/>
                  </a:lnTo>
                  <a:lnTo>
                    <a:pt x="135" y="67"/>
                  </a:lnTo>
                  <a:lnTo>
                    <a:pt x="135" y="64"/>
                  </a:lnTo>
                  <a:lnTo>
                    <a:pt x="135" y="64"/>
                  </a:lnTo>
                  <a:lnTo>
                    <a:pt x="135" y="64"/>
                  </a:lnTo>
                  <a:lnTo>
                    <a:pt x="135" y="64"/>
                  </a:lnTo>
                  <a:lnTo>
                    <a:pt x="135" y="64"/>
                  </a:lnTo>
                  <a:lnTo>
                    <a:pt x="135" y="64"/>
                  </a:lnTo>
                  <a:lnTo>
                    <a:pt x="133" y="62"/>
                  </a:lnTo>
                  <a:lnTo>
                    <a:pt x="133" y="62"/>
                  </a:lnTo>
                  <a:lnTo>
                    <a:pt x="133" y="62"/>
                  </a:lnTo>
                  <a:lnTo>
                    <a:pt x="133" y="62"/>
                  </a:lnTo>
                  <a:lnTo>
                    <a:pt x="133" y="62"/>
                  </a:lnTo>
                  <a:lnTo>
                    <a:pt x="133" y="62"/>
                  </a:lnTo>
                  <a:lnTo>
                    <a:pt x="133" y="59"/>
                  </a:lnTo>
                  <a:lnTo>
                    <a:pt x="133" y="59"/>
                  </a:lnTo>
                  <a:lnTo>
                    <a:pt x="133" y="59"/>
                  </a:lnTo>
                  <a:lnTo>
                    <a:pt x="133" y="59"/>
                  </a:lnTo>
                  <a:lnTo>
                    <a:pt x="133" y="57"/>
                  </a:lnTo>
                  <a:lnTo>
                    <a:pt x="133" y="57"/>
                  </a:lnTo>
                  <a:lnTo>
                    <a:pt x="133" y="55"/>
                  </a:lnTo>
                  <a:lnTo>
                    <a:pt x="130" y="55"/>
                  </a:lnTo>
                  <a:lnTo>
                    <a:pt x="130" y="55"/>
                  </a:lnTo>
                  <a:lnTo>
                    <a:pt x="130" y="52"/>
                  </a:lnTo>
                  <a:lnTo>
                    <a:pt x="128" y="50"/>
                  </a:lnTo>
                  <a:lnTo>
                    <a:pt x="128" y="50"/>
                  </a:lnTo>
                  <a:lnTo>
                    <a:pt x="126" y="50"/>
                  </a:lnTo>
                  <a:lnTo>
                    <a:pt x="126" y="50"/>
                  </a:lnTo>
                  <a:lnTo>
                    <a:pt x="126" y="50"/>
                  </a:lnTo>
                  <a:lnTo>
                    <a:pt x="126" y="52"/>
                  </a:lnTo>
                  <a:lnTo>
                    <a:pt x="126" y="55"/>
                  </a:lnTo>
                  <a:lnTo>
                    <a:pt x="126" y="62"/>
                  </a:lnTo>
                  <a:lnTo>
                    <a:pt x="126" y="62"/>
                  </a:lnTo>
                  <a:lnTo>
                    <a:pt x="123" y="62"/>
                  </a:lnTo>
                  <a:lnTo>
                    <a:pt x="123" y="64"/>
                  </a:lnTo>
                  <a:lnTo>
                    <a:pt x="123" y="64"/>
                  </a:lnTo>
                  <a:lnTo>
                    <a:pt x="121" y="64"/>
                  </a:lnTo>
                  <a:lnTo>
                    <a:pt x="118" y="67"/>
                  </a:lnTo>
                  <a:lnTo>
                    <a:pt x="121" y="64"/>
                  </a:lnTo>
                  <a:lnTo>
                    <a:pt x="121" y="64"/>
                  </a:lnTo>
                  <a:lnTo>
                    <a:pt x="123" y="62"/>
                  </a:lnTo>
                  <a:lnTo>
                    <a:pt x="123" y="59"/>
                  </a:lnTo>
                  <a:lnTo>
                    <a:pt x="123" y="59"/>
                  </a:lnTo>
                  <a:lnTo>
                    <a:pt x="123" y="55"/>
                  </a:lnTo>
                  <a:lnTo>
                    <a:pt x="121" y="52"/>
                  </a:lnTo>
                  <a:lnTo>
                    <a:pt x="121" y="52"/>
                  </a:lnTo>
                  <a:lnTo>
                    <a:pt x="121" y="50"/>
                  </a:lnTo>
                  <a:lnTo>
                    <a:pt x="118" y="48"/>
                  </a:lnTo>
                  <a:lnTo>
                    <a:pt x="116" y="45"/>
                  </a:lnTo>
                  <a:lnTo>
                    <a:pt x="114" y="45"/>
                  </a:lnTo>
                  <a:lnTo>
                    <a:pt x="114" y="43"/>
                  </a:lnTo>
                  <a:lnTo>
                    <a:pt x="114" y="43"/>
                  </a:lnTo>
                  <a:lnTo>
                    <a:pt x="111" y="43"/>
                  </a:lnTo>
                  <a:lnTo>
                    <a:pt x="111" y="40"/>
                  </a:lnTo>
                  <a:lnTo>
                    <a:pt x="111" y="40"/>
                  </a:lnTo>
                  <a:lnTo>
                    <a:pt x="109" y="43"/>
                  </a:lnTo>
                  <a:lnTo>
                    <a:pt x="109" y="43"/>
                  </a:lnTo>
                  <a:lnTo>
                    <a:pt x="107" y="43"/>
                  </a:lnTo>
                  <a:lnTo>
                    <a:pt x="107" y="45"/>
                  </a:lnTo>
                  <a:lnTo>
                    <a:pt x="107" y="45"/>
                  </a:lnTo>
                  <a:lnTo>
                    <a:pt x="107" y="48"/>
                  </a:lnTo>
                  <a:lnTo>
                    <a:pt x="107" y="48"/>
                  </a:lnTo>
                  <a:lnTo>
                    <a:pt x="107" y="48"/>
                  </a:lnTo>
                  <a:lnTo>
                    <a:pt x="107" y="48"/>
                  </a:lnTo>
                  <a:lnTo>
                    <a:pt x="107" y="48"/>
                  </a:lnTo>
                  <a:lnTo>
                    <a:pt x="107" y="45"/>
                  </a:lnTo>
                  <a:lnTo>
                    <a:pt x="107" y="43"/>
                  </a:lnTo>
                  <a:lnTo>
                    <a:pt x="109" y="43"/>
                  </a:lnTo>
                  <a:lnTo>
                    <a:pt x="109" y="40"/>
                  </a:lnTo>
                  <a:lnTo>
                    <a:pt x="109" y="40"/>
                  </a:lnTo>
                  <a:lnTo>
                    <a:pt x="109" y="38"/>
                  </a:lnTo>
                  <a:lnTo>
                    <a:pt x="107" y="38"/>
                  </a:lnTo>
                  <a:lnTo>
                    <a:pt x="107" y="38"/>
                  </a:lnTo>
                  <a:lnTo>
                    <a:pt x="104" y="38"/>
                  </a:lnTo>
                  <a:lnTo>
                    <a:pt x="104" y="40"/>
                  </a:lnTo>
                  <a:lnTo>
                    <a:pt x="104" y="40"/>
                  </a:lnTo>
                  <a:lnTo>
                    <a:pt x="104" y="38"/>
                  </a:lnTo>
                  <a:lnTo>
                    <a:pt x="102" y="36"/>
                  </a:lnTo>
                  <a:lnTo>
                    <a:pt x="100" y="33"/>
                  </a:lnTo>
                  <a:lnTo>
                    <a:pt x="97" y="33"/>
                  </a:lnTo>
                  <a:lnTo>
                    <a:pt x="97" y="33"/>
                  </a:lnTo>
                  <a:lnTo>
                    <a:pt x="97" y="33"/>
                  </a:lnTo>
                  <a:lnTo>
                    <a:pt x="97" y="33"/>
                  </a:lnTo>
                  <a:lnTo>
                    <a:pt x="97" y="33"/>
                  </a:lnTo>
                  <a:lnTo>
                    <a:pt x="97" y="33"/>
                  </a:lnTo>
                  <a:lnTo>
                    <a:pt x="97" y="31"/>
                  </a:lnTo>
                  <a:lnTo>
                    <a:pt x="97" y="31"/>
                  </a:lnTo>
                  <a:lnTo>
                    <a:pt x="97" y="31"/>
                  </a:lnTo>
                  <a:lnTo>
                    <a:pt x="90" y="26"/>
                  </a:lnTo>
                  <a:lnTo>
                    <a:pt x="85" y="22"/>
                  </a:lnTo>
                  <a:lnTo>
                    <a:pt x="81" y="17"/>
                  </a:lnTo>
                  <a:lnTo>
                    <a:pt x="78" y="14"/>
                  </a:lnTo>
                  <a:lnTo>
                    <a:pt x="78" y="14"/>
                  </a:lnTo>
                  <a:lnTo>
                    <a:pt x="76" y="14"/>
                  </a:lnTo>
                  <a:lnTo>
                    <a:pt x="76" y="14"/>
                  </a:lnTo>
                  <a:lnTo>
                    <a:pt x="73" y="14"/>
                  </a:lnTo>
                  <a:lnTo>
                    <a:pt x="76" y="14"/>
                  </a:lnTo>
                  <a:lnTo>
                    <a:pt x="73" y="14"/>
                  </a:lnTo>
                  <a:lnTo>
                    <a:pt x="71" y="14"/>
                  </a:lnTo>
                  <a:lnTo>
                    <a:pt x="69" y="12"/>
                  </a:lnTo>
                  <a:lnTo>
                    <a:pt x="69" y="12"/>
                  </a:lnTo>
                  <a:lnTo>
                    <a:pt x="69" y="12"/>
                  </a:lnTo>
                  <a:lnTo>
                    <a:pt x="66" y="12"/>
                  </a:lnTo>
                  <a:lnTo>
                    <a:pt x="66" y="12"/>
                  </a:lnTo>
                  <a:lnTo>
                    <a:pt x="66" y="12"/>
                  </a:lnTo>
                  <a:lnTo>
                    <a:pt x="66" y="12"/>
                  </a:lnTo>
                  <a:lnTo>
                    <a:pt x="66" y="12"/>
                  </a:lnTo>
                  <a:lnTo>
                    <a:pt x="64" y="12"/>
                  </a:lnTo>
                  <a:lnTo>
                    <a:pt x="64" y="12"/>
                  </a:lnTo>
                  <a:lnTo>
                    <a:pt x="62" y="10"/>
                  </a:lnTo>
                  <a:lnTo>
                    <a:pt x="62" y="10"/>
                  </a:lnTo>
                  <a:lnTo>
                    <a:pt x="59" y="10"/>
                  </a:lnTo>
                  <a:lnTo>
                    <a:pt x="59" y="10"/>
                  </a:lnTo>
                  <a:lnTo>
                    <a:pt x="52" y="10"/>
                  </a:lnTo>
                  <a:lnTo>
                    <a:pt x="52" y="10"/>
                  </a:lnTo>
                  <a:lnTo>
                    <a:pt x="52" y="7"/>
                  </a:lnTo>
                  <a:lnTo>
                    <a:pt x="50" y="7"/>
                  </a:lnTo>
                  <a:lnTo>
                    <a:pt x="47" y="5"/>
                  </a:lnTo>
                  <a:lnTo>
                    <a:pt x="43" y="5"/>
                  </a:lnTo>
                  <a:lnTo>
                    <a:pt x="43" y="3"/>
                  </a:lnTo>
                  <a:lnTo>
                    <a:pt x="40" y="3"/>
                  </a:lnTo>
                  <a:lnTo>
                    <a:pt x="40" y="3"/>
                  </a:lnTo>
                  <a:lnTo>
                    <a:pt x="40" y="3"/>
                  </a:lnTo>
                  <a:lnTo>
                    <a:pt x="38" y="0"/>
                  </a:lnTo>
                  <a:lnTo>
                    <a:pt x="38" y="0"/>
                  </a:lnTo>
                  <a:lnTo>
                    <a:pt x="38" y="0"/>
                  </a:lnTo>
                  <a:lnTo>
                    <a:pt x="38" y="0"/>
                  </a:lnTo>
                  <a:lnTo>
                    <a:pt x="36" y="0"/>
                  </a:lnTo>
                  <a:lnTo>
                    <a:pt x="33" y="0"/>
                  </a:lnTo>
                  <a:lnTo>
                    <a:pt x="33" y="0"/>
                  </a:lnTo>
                  <a:lnTo>
                    <a:pt x="31" y="0"/>
                  </a:lnTo>
                  <a:lnTo>
                    <a:pt x="31" y="3"/>
                  </a:lnTo>
                  <a:lnTo>
                    <a:pt x="31" y="3"/>
                  </a:lnTo>
                  <a:lnTo>
                    <a:pt x="28" y="5"/>
                  </a:lnTo>
                  <a:lnTo>
                    <a:pt x="28" y="10"/>
                  </a:lnTo>
                  <a:lnTo>
                    <a:pt x="28" y="10"/>
                  </a:lnTo>
                  <a:lnTo>
                    <a:pt x="28" y="12"/>
                  </a:lnTo>
                  <a:lnTo>
                    <a:pt x="26" y="14"/>
                  </a:lnTo>
                  <a:lnTo>
                    <a:pt x="26" y="17"/>
                  </a:lnTo>
                  <a:lnTo>
                    <a:pt x="24" y="17"/>
                  </a:lnTo>
                  <a:lnTo>
                    <a:pt x="24" y="19"/>
                  </a:lnTo>
                  <a:lnTo>
                    <a:pt x="21" y="19"/>
                  </a:lnTo>
                  <a:lnTo>
                    <a:pt x="21" y="19"/>
                  </a:lnTo>
                  <a:lnTo>
                    <a:pt x="21" y="22"/>
                  </a:lnTo>
                  <a:lnTo>
                    <a:pt x="17" y="24"/>
                  </a:lnTo>
                  <a:lnTo>
                    <a:pt x="14" y="24"/>
                  </a:lnTo>
                  <a:lnTo>
                    <a:pt x="14" y="26"/>
                  </a:lnTo>
                  <a:lnTo>
                    <a:pt x="14" y="29"/>
                  </a:lnTo>
                  <a:lnTo>
                    <a:pt x="14" y="29"/>
                  </a:lnTo>
                  <a:lnTo>
                    <a:pt x="12" y="29"/>
                  </a:lnTo>
                  <a:lnTo>
                    <a:pt x="12" y="29"/>
                  </a:lnTo>
                  <a:lnTo>
                    <a:pt x="12" y="29"/>
                  </a:lnTo>
                  <a:lnTo>
                    <a:pt x="12" y="31"/>
                  </a:lnTo>
                  <a:lnTo>
                    <a:pt x="10" y="33"/>
                  </a:lnTo>
                  <a:lnTo>
                    <a:pt x="10" y="33"/>
                  </a:lnTo>
                  <a:lnTo>
                    <a:pt x="10" y="36"/>
                  </a:lnTo>
                  <a:lnTo>
                    <a:pt x="7" y="36"/>
                  </a:lnTo>
                  <a:lnTo>
                    <a:pt x="10" y="38"/>
                  </a:lnTo>
                  <a:lnTo>
                    <a:pt x="10" y="38"/>
                  </a:lnTo>
                  <a:lnTo>
                    <a:pt x="7" y="38"/>
                  </a:lnTo>
                  <a:lnTo>
                    <a:pt x="7" y="40"/>
                  </a:lnTo>
                  <a:lnTo>
                    <a:pt x="7" y="40"/>
                  </a:lnTo>
                  <a:lnTo>
                    <a:pt x="7" y="40"/>
                  </a:lnTo>
                  <a:lnTo>
                    <a:pt x="7" y="40"/>
                  </a:lnTo>
                  <a:lnTo>
                    <a:pt x="7" y="48"/>
                  </a:lnTo>
                  <a:lnTo>
                    <a:pt x="7" y="48"/>
                  </a:lnTo>
                  <a:lnTo>
                    <a:pt x="7" y="48"/>
                  </a:lnTo>
                  <a:lnTo>
                    <a:pt x="7" y="48"/>
                  </a:lnTo>
                  <a:lnTo>
                    <a:pt x="10" y="48"/>
                  </a:lnTo>
                  <a:lnTo>
                    <a:pt x="10" y="48"/>
                  </a:lnTo>
                  <a:lnTo>
                    <a:pt x="10" y="50"/>
                  </a:lnTo>
                  <a:lnTo>
                    <a:pt x="10" y="50"/>
                  </a:lnTo>
                  <a:lnTo>
                    <a:pt x="10" y="52"/>
                  </a:lnTo>
                  <a:lnTo>
                    <a:pt x="10" y="52"/>
                  </a:lnTo>
                  <a:lnTo>
                    <a:pt x="10" y="52"/>
                  </a:lnTo>
                  <a:lnTo>
                    <a:pt x="10" y="55"/>
                  </a:lnTo>
                  <a:lnTo>
                    <a:pt x="10" y="57"/>
                  </a:lnTo>
                  <a:lnTo>
                    <a:pt x="10" y="57"/>
                  </a:lnTo>
                  <a:lnTo>
                    <a:pt x="10" y="59"/>
                  </a:lnTo>
                  <a:lnTo>
                    <a:pt x="10" y="64"/>
                  </a:lnTo>
                  <a:lnTo>
                    <a:pt x="12" y="67"/>
                  </a:lnTo>
                  <a:lnTo>
                    <a:pt x="12" y="69"/>
                  </a:lnTo>
                  <a:lnTo>
                    <a:pt x="12" y="69"/>
                  </a:lnTo>
                  <a:lnTo>
                    <a:pt x="12" y="71"/>
                  </a:lnTo>
                  <a:lnTo>
                    <a:pt x="10" y="71"/>
                  </a:lnTo>
                  <a:lnTo>
                    <a:pt x="10" y="71"/>
                  </a:lnTo>
                  <a:lnTo>
                    <a:pt x="12" y="74"/>
                  </a:lnTo>
                  <a:lnTo>
                    <a:pt x="12" y="74"/>
                  </a:lnTo>
                  <a:lnTo>
                    <a:pt x="14" y="74"/>
                  </a:lnTo>
                  <a:lnTo>
                    <a:pt x="14" y="74"/>
                  </a:lnTo>
                  <a:lnTo>
                    <a:pt x="14" y="76"/>
                  </a:lnTo>
                  <a:lnTo>
                    <a:pt x="14" y="76"/>
                  </a:lnTo>
                  <a:lnTo>
                    <a:pt x="14" y="78"/>
                  </a:lnTo>
                  <a:lnTo>
                    <a:pt x="12" y="78"/>
                  </a:lnTo>
                  <a:lnTo>
                    <a:pt x="12" y="78"/>
                  </a:lnTo>
                  <a:lnTo>
                    <a:pt x="14" y="81"/>
                  </a:lnTo>
                  <a:lnTo>
                    <a:pt x="14" y="81"/>
                  </a:lnTo>
                  <a:lnTo>
                    <a:pt x="14" y="81"/>
                  </a:lnTo>
                  <a:lnTo>
                    <a:pt x="17" y="83"/>
                  </a:lnTo>
                  <a:lnTo>
                    <a:pt x="17" y="83"/>
                  </a:lnTo>
                  <a:lnTo>
                    <a:pt x="17" y="85"/>
                  </a:lnTo>
                  <a:lnTo>
                    <a:pt x="17" y="85"/>
                  </a:lnTo>
                  <a:lnTo>
                    <a:pt x="19" y="88"/>
                  </a:lnTo>
                  <a:lnTo>
                    <a:pt x="19" y="88"/>
                  </a:lnTo>
                  <a:lnTo>
                    <a:pt x="19" y="88"/>
                  </a:lnTo>
                  <a:lnTo>
                    <a:pt x="19" y="88"/>
                  </a:lnTo>
                  <a:lnTo>
                    <a:pt x="19" y="88"/>
                  </a:lnTo>
                  <a:lnTo>
                    <a:pt x="21" y="90"/>
                  </a:lnTo>
                  <a:lnTo>
                    <a:pt x="21" y="90"/>
                  </a:lnTo>
                  <a:lnTo>
                    <a:pt x="21" y="90"/>
                  </a:lnTo>
                  <a:lnTo>
                    <a:pt x="21" y="90"/>
                  </a:lnTo>
                  <a:lnTo>
                    <a:pt x="24" y="90"/>
                  </a:lnTo>
                  <a:lnTo>
                    <a:pt x="24" y="90"/>
                  </a:lnTo>
                  <a:lnTo>
                    <a:pt x="24" y="93"/>
                  </a:lnTo>
                  <a:lnTo>
                    <a:pt x="26" y="93"/>
                  </a:lnTo>
                  <a:lnTo>
                    <a:pt x="26" y="95"/>
                  </a:lnTo>
                  <a:lnTo>
                    <a:pt x="26" y="97"/>
                  </a:lnTo>
                  <a:lnTo>
                    <a:pt x="26" y="97"/>
                  </a:lnTo>
                  <a:lnTo>
                    <a:pt x="28" y="97"/>
                  </a:lnTo>
                  <a:lnTo>
                    <a:pt x="28" y="97"/>
                  </a:lnTo>
                  <a:lnTo>
                    <a:pt x="28" y="97"/>
                  </a:lnTo>
                  <a:lnTo>
                    <a:pt x="28" y="97"/>
                  </a:lnTo>
                  <a:lnTo>
                    <a:pt x="28" y="97"/>
                  </a:lnTo>
                  <a:lnTo>
                    <a:pt x="31" y="100"/>
                  </a:lnTo>
                  <a:lnTo>
                    <a:pt x="31" y="100"/>
                  </a:lnTo>
                  <a:lnTo>
                    <a:pt x="28" y="100"/>
                  </a:lnTo>
                  <a:lnTo>
                    <a:pt x="28" y="102"/>
                  </a:lnTo>
                  <a:lnTo>
                    <a:pt x="28" y="107"/>
                  </a:lnTo>
                  <a:lnTo>
                    <a:pt x="28" y="107"/>
                  </a:lnTo>
                  <a:lnTo>
                    <a:pt x="26" y="109"/>
                  </a:lnTo>
                  <a:lnTo>
                    <a:pt x="26" y="109"/>
                  </a:lnTo>
                  <a:lnTo>
                    <a:pt x="26" y="111"/>
                  </a:lnTo>
                  <a:lnTo>
                    <a:pt x="26" y="111"/>
                  </a:lnTo>
                  <a:lnTo>
                    <a:pt x="26" y="111"/>
                  </a:lnTo>
                  <a:lnTo>
                    <a:pt x="24" y="114"/>
                  </a:lnTo>
                  <a:lnTo>
                    <a:pt x="24" y="116"/>
                  </a:lnTo>
                  <a:lnTo>
                    <a:pt x="21" y="119"/>
                  </a:lnTo>
                  <a:lnTo>
                    <a:pt x="21" y="119"/>
                  </a:lnTo>
                  <a:lnTo>
                    <a:pt x="19" y="121"/>
                  </a:lnTo>
                  <a:lnTo>
                    <a:pt x="21" y="121"/>
                  </a:lnTo>
                  <a:lnTo>
                    <a:pt x="21" y="121"/>
                  </a:lnTo>
                  <a:lnTo>
                    <a:pt x="21" y="123"/>
                  </a:lnTo>
                  <a:lnTo>
                    <a:pt x="21" y="123"/>
                  </a:lnTo>
                  <a:lnTo>
                    <a:pt x="21" y="123"/>
                  </a:lnTo>
                  <a:lnTo>
                    <a:pt x="21" y="123"/>
                  </a:lnTo>
                  <a:lnTo>
                    <a:pt x="21" y="123"/>
                  </a:lnTo>
                  <a:lnTo>
                    <a:pt x="21" y="123"/>
                  </a:lnTo>
                  <a:lnTo>
                    <a:pt x="21" y="123"/>
                  </a:lnTo>
                  <a:lnTo>
                    <a:pt x="21" y="123"/>
                  </a:lnTo>
                  <a:lnTo>
                    <a:pt x="21" y="126"/>
                  </a:lnTo>
                  <a:lnTo>
                    <a:pt x="21" y="126"/>
                  </a:lnTo>
                  <a:lnTo>
                    <a:pt x="21" y="126"/>
                  </a:lnTo>
                  <a:lnTo>
                    <a:pt x="21" y="126"/>
                  </a:lnTo>
                  <a:lnTo>
                    <a:pt x="21" y="128"/>
                  </a:lnTo>
                  <a:lnTo>
                    <a:pt x="21" y="128"/>
                  </a:lnTo>
                  <a:lnTo>
                    <a:pt x="21" y="128"/>
                  </a:lnTo>
                  <a:lnTo>
                    <a:pt x="21" y="128"/>
                  </a:lnTo>
                  <a:lnTo>
                    <a:pt x="21" y="128"/>
                  </a:lnTo>
                  <a:lnTo>
                    <a:pt x="21" y="130"/>
                  </a:lnTo>
                  <a:lnTo>
                    <a:pt x="21" y="130"/>
                  </a:lnTo>
                  <a:lnTo>
                    <a:pt x="21" y="130"/>
                  </a:lnTo>
                  <a:lnTo>
                    <a:pt x="21" y="133"/>
                  </a:lnTo>
                  <a:lnTo>
                    <a:pt x="21" y="133"/>
                  </a:lnTo>
                  <a:lnTo>
                    <a:pt x="21" y="133"/>
                  </a:lnTo>
                  <a:lnTo>
                    <a:pt x="21" y="133"/>
                  </a:lnTo>
                  <a:lnTo>
                    <a:pt x="21" y="133"/>
                  </a:lnTo>
                  <a:lnTo>
                    <a:pt x="21" y="133"/>
                  </a:lnTo>
                  <a:lnTo>
                    <a:pt x="21" y="135"/>
                  </a:lnTo>
                  <a:lnTo>
                    <a:pt x="19" y="135"/>
                  </a:lnTo>
                  <a:lnTo>
                    <a:pt x="19" y="138"/>
                  </a:lnTo>
                  <a:lnTo>
                    <a:pt x="17" y="142"/>
                  </a:lnTo>
                  <a:lnTo>
                    <a:pt x="14" y="145"/>
                  </a:lnTo>
                  <a:lnTo>
                    <a:pt x="12" y="149"/>
                  </a:lnTo>
                  <a:lnTo>
                    <a:pt x="12" y="149"/>
                  </a:lnTo>
                  <a:lnTo>
                    <a:pt x="10" y="152"/>
                  </a:lnTo>
                  <a:lnTo>
                    <a:pt x="10" y="152"/>
                  </a:lnTo>
                  <a:lnTo>
                    <a:pt x="10" y="152"/>
                  </a:lnTo>
                  <a:lnTo>
                    <a:pt x="7" y="154"/>
                  </a:lnTo>
                  <a:lnTo>
                    <a:pt x="7" y="154"/>
                  </a:lnTo>
                  <a:lnTo>
                    <a:pt x="7" y="154"/>
                  </a:lnTo>
                  <a:lnTo>
                    <a:pt x="5" y="156"/>
                  </a:lnTo>
                  <a:lnTo>
                    <a:pt x="5" y="156"/>
                  </a:lnTo>
                  <a:lnTo>
                    <a:pt x="5" y="156"/>
                  </a:lnTo>
                  <a:lnTo>
                    <a:pt x="2" y="156"/>
                  </a:lnTo>
                  <a:lnTo>
                    <a:pt x="2" y="156"/>
                  </a:lnTo>
                  <a:lnTo>
                    <a:pt x="0" y="156"/>
                  </a:lnTo>
                  <a:lnTo>
                    <a:pt x="2" y="159"/>
                  </a:lnTo>
                  <a:lnTo>
                    <a:pt x="2" y="159"/>
                  </a:lnTo>
                  <a:lnTo>
                    <a:pt x="5" y="159"/>
                  </a:lnTo>
                  <a:lnTo>
                    <a:pt x="5" y="159"/>
                  </a:lnTo>
                  <a:lnTo>
                    <a:pt x="5" y="159"/>
                  </a:lnTo>
                  <a:lnTo>
                    <a:pt x="5" y="161"/>
                  </a:lnTo>
                  <a:lnTo>
                    <a:pt x="5" y="161"/>
                  </a:lnTo>
                  <a:lnTo>
                    <a:pt x="7" y="161"/>
                  </a:lnTo>
                  <a:lnTo>
                    <a:pt x="7" y="164"/>
                  </a:lnTo>
                  <a:lnTo>
                    <a:pt x="10" y="164"/>
                  </a:lnTo>
                  <a:lnTo>
                    <a:pt x="10" y="164"/>
                  </a:lnTo>
                  <a:lnTo>
                    <a:pt x="10" y="164"/>
                  </a:lnTo>
                  <a:lnTo>
                    <a:pt x="12" y="164"/>
                  </a:lnTo>
                  <a:lnTo>
                    <a:pt x="12" y="164"/>
                  </a:lnTo>
                  <a:lnTo>
                    <a:pt x="12" y="164"/>
                  </a:lnTo>
                  <a:lnTo>
                    <a:pt x="12" y="164"/>
                  </a:lnTo>
                  <a:lnTo>
                    <a:pt x="12" y="164"/>
                  </a:lnTo>
                  <a:lnTo>
                    <a:pt x="14" y="166"/>
                  </a:lnTo>
                  <a:lnTo>
                    <a:pt x="14" y="166"/>
                  </a:lnTo>
                  <a:lnTo>
                    <a:pt x="14" y="166"/>
                  </a:lnTo>
                  <a:lnTo>
                    <a:pt x="17" y="166"/>
                  </a:lnTo>
                  <a:lnTo>
                    <a:pt x="19" y="166"/>
                  </a:lnTo>
                  <a:lnTo>
                    <a:pt x="19" y="166"/>
                  </a:lnTo>
                  <a:lnTo>
                    <a:pt x="19" y="166"/>
                  </a:lnTo>
                  <a:lnTo>
                    <a:pt x="21" y="166"/>
                  </a:lnTo>
                  <a:lnTo>
                    <a:pt x="21" y="166"/>
                  </a:lnTo>
                  <a:lnTo>
                    <a:pt x="21" y="166"/>
                  </a:lnTo>
                  <a:lnTo>
                    <a:pt x="21" y="168"/>
                  </a:lnTo>
                  <a:lnTo>
                    <a:pt x="24" y="168"/>
                  </a:lnTo>
                  <a:lnTo>
                    <a:pt x="24" y="168"/>
                  </a:lnTo>
                  <a:lnTo>
                    <a:pt x="24" y="166"/>
                  </a:lnTo>
                  <a:lnTo>
                    <a:pt x="26" y="166"/>
                  </a:lnTo>
                  <a:lnTo>
                    <a:pt x="26" y="164"/>
                  </a:lnTo>
                  <a:lnTo>
                    <a:pt x="26" y="164"/>
                  </a:lnTo>
                  <a:lnTo>
                    <a:pt x="26" y="164"/>
                  </a:lnTo>
                  <a:lnTo>
                    <a:pt x="28" y="164"/>
                  </a:lnTo>
                  <a:lnTo>
                    <a:pt x="28" y="164"/>
                  </a:lnTo>
                  <a:lnTo>
                    <a:pt x="28" y="164"/>
                  </a:lnTo>
                  <a:lnTo>
                    <a:pt x="28" y="164"/>
                  </a:lnTo>
                  <a:lnTo>
                    <a:pt x="28" y="164"/>
                  </a:lnTo>
                  <a:lnTo>
                    <a:pt x="28" y="164"/>
                  </a:lnTo>
                  <a:lnTo>
                    <a:pt x="31" y="164"/>
                  </a:lnTo>
                  <a:lnTo>
                    <a:pt x="31" y="161"/>
                  </a:lnTo>
                  <a:lnTo>
                    <a:pt x="33" y="161"/>
                  </a:lnTo>
                  <a:lnTo>
                    <a:pt x="33" y="161"/>
                  </a:lnTo>
                  <a:lnTo>
                    <a:pt x="33" y="161"/>
                  </a:lnTo>
                  <a:lnTo>
                    <a:pt x="33" y="161"/>
                  </a:lnTo>
                  <a:lnTo>
                    <a:pt x="33" y="161"/>
                  </a:lnTo>
                  <a:lnTo>
                    <a:pt x="36" y="159"/>
                  </a:lnTo>
                  <a:lnTo>
                    <a:pt x="36" y="159"/>
                  </a:lnTo>
                  <a:lnTo>
                    <a:pt x="36" y="159"/>
                  </a:lnTo>
                  <a:lnTo>
                    <a:pt x="36" y="159"/>
                  </a:lnTo>
                  <a:lnTo>
                    <a:pt x="38" y="159"/>
                  </a:lnTo>
                  <a:lnTo>
                    <a:pt x="38" y="159"/>
                  </a:lnTo>
                  <a:lnTo>
                    <a:pt x="38" y="156"/>
                  </a:lnTo>
                  <a:lnTo>
                    <a:pt x="38" y="156"/>
                  </a:lnTo>
                  <a:lnTo>
                    <a:pt x="40" y="156"/>
                  </a:lnTo>
                  <a:lnTo>
                    <a:pt x="40" y="156"/>
                  </a:lnTo>
                  <a:lnTo>
                    <a:pt x="40" y="156"/>
                  </a:lnTo>
                  <a:lnTo>
                    <a:pt x="40" y="156"/>
                  </a:lnTo>
                  <a:lnTo>
                    <a:pt x="40" y="156"/>
                  </a:lnTo>
                  <a:lnTo>
                    <a:pt x="40" y="159"/>
                  </a:lnTo>
                  <a:lnTo>
                    <a:pt x="40" y="159"/>
                  </a:lnTo>
                  <a:lnTo>
                    <a:pt x="40" y="159"/>
                  </a:lnTo>
                  <a:lnTo>
                    <a:pt x="43" y="159"/>
                  </a:lnTo>
                  <a:lnTo>
                    <a:pt x="45" y="159"/>
                  </a:lnTo>
                  <a:lnTo>
                    <a:pt x="47" y="159"/>
                  </a:lnTo>
                  <a:lnTo>
                    <a:pt x="47" y="159"/>
                  </a:lnTo>
                  <a:lnTo>
                    <a:pt x="50" y="161"/>
                  </a:lnTo>
                  <a:lnTo>
                    <a:pt x="50" y="161"/>
                  </a:lnTo>
                  <a:lnTo>
                    <a:pt x="50" y="161"/>
                  </a:lnTo>
                  <a:lnTo>
                    <a:pt x="52" y="161"/>
                  </a:lnTo>
                  <a:lnTo>
                    <a:pt x="55" y="161"/>
                  </a:lnTo>
                  <a:lnTo>
                    <a:pt x="55" y="161"/>
                  </a:lnTo>
                  <a:lnTo>
                    <a:pt x="55" y="159"/>
                  </a:lnTo>
                  <a:lnTo>
                    <a:pt x="57" y="159"/>
                  </a:lnTo>
                  <a:lnTo>
                    <a:pt x="57" y="159"/>
                  </a:lnTo>
                  <a:lnTo>
                    <a:pt x="59" y="156"/>
                  </a:lnTo>
                  <a:lnTo>
                    <a:pt x="59" y="156"/>
                  </a:lnTo>
                  <a:lnTo>
                    <a:pt x="59" y="156"/>
                  </a:lnTo>
                  <a:lnTo>
                    <a:pt x="59" y="156"/>
                  </a:lnTo>
                  <a:lnTo>
                    <a:pt x="59" y="156"/>
                  </a:lnTo>
                  <a:lnTo>
                    <a:pt x="62" y="159"/>
                  </a:lnTo>
                  <a:lnTo>
                    <a:pt x="64" y="161"/>
                  </a:lnTo>
                  <a:lnTo>
                    <a:pt x="64" y="161"/>
                  </a:lnTo>
                  <a:lnTo>
                    <a:pt x="64" y="161"/>
                  </a:lnTo>
                  <a:lnTo>
                    <a:pt x="62" y="164"/>
                  </a:lnTo>
                  <a:lnTo>
                    <a:pt x="62" y="164"/>
                  </a:lnTo>
                  <a:lnTo>
                    <a:pt x="64" y="164"/>
                  </a:lnTo>
                  <a:lnTo>
                    <a:pt x="64" y="164"/>
                  </a:lnTo>
                  <a:lnTo>
                    <a:pt x="69" y="164"/>
                  </a:lnTo>
                  <a:lnTo>
                    <a:pt x="71" y="164"/>
                  </a:lnTo>
                  <a:lnTo>
                    <a:pt x="71" y="164"/>
                  </a:lnTo>
                  <a:lnTo>
                    <a:pt x="73" y="164"/>
                  </a:lnTo>
                  <a:lnTo>
                    <a:pt x="73" y="164"/>
                  </a:lnTo>
                  <a:lnTo>
                    <a:pt x="76" y="164"/>
                  </a:lnTo>
                  <a:lnTo>
                    <a:pt x="78" y="164"/>
                  </a:lnTo>
                  <a:lnTo>
                    <a:pt x="78" y="164"/>
                  </a:lnTo>
                  <a:lnTo>
                    <a:pt x="78" y="164"/>
                  </a:lnTo>
                  <a:lnTo>
                    <a:pt x="78" y="164"/>
                  </a:lnTo>
                  <a:lnTo>
                    <a:pt x="78" y="164"/>
                  </a:lnTo>
                  <a:lnTo>
                    <a:pt x="78" y="164"/>
                  </a:lnTo>
                  <a:lnTo>
                    <a:pt x="78" y="164"/>
                  </a:lnTo>
                  <a:lnTo>
                    <a:pt x="81" y="164"/>
                  </a:lnTo>
                  <a:lnTo>
                    <a:pt x="81" y="164"/>
                  </a:lnTo>
                  <a:lnTo>
                    <a:pt x="81" y="161"/>
                  </a:lnTo>
                  <a:lnTo>
                    <a:pt x="81" y="161"/>
                  </a:lnTo>
                  <a:lnTo>
                    <a:pt x="81" y="159"/>
                  </a:lnTo>
                  <a:lnTo>
                    <a:pt x="83" y="159"/>
                  </a:lnTo>
                  <a:lnTo>
                    <a:pt x="88" y="156"/>
                  </a:lnTo>
                  <a:lnTo>
                    <a:pt x="90" y="156"/>
                  </a:lnTo>
                  <a:lnTo>
                    <a:pt x="90" y="154"/>
                  </a:lnTo>
                  <a:lnTo>
                    <a:pt x="90" y="152"/>
                  </a:lnTo>
                  <a:lnTo>
                    <a:pt x="92" y="152"/>
                  </a:lnTo>
                  <a:lnTo>
                    <a:pt x="95" y="149"/>
                  </a:lnTo>
                  <a:lnTo>
                    <a:pt x="95" y="147"/>
                  </a:lnTo>
                  <a:lnTo>
                    <a:pt x="95" y="147"/>
                  </a:lnTo>
                  <a:lnTo>
                    <a:pt x="95" y="147"/>
                  </a:lnTo>
                  <a:lnTo>
                    <a:pt x="95" y="147"/>
                  </a:lnTo>
                  <a:lnTo>
                    <a:pt x="95" y="145"/>
                  </a:lnTo>
                  <a:lnTo>
                    <a:pt x="95" y="145"/>
                  </a:lnTo>
                  <a:lnTo>
                    <a:pt x="95" y="145"/>
                  </a:lnTo>
                  <a:lnTo>
                    <a:pt x="95" y="145"/>
                  </a:lnTo>
                  <a:lnTo>
                    <a:pt x="95" y="142"/>
                  </a:lnTo>
                  <a:lnTo>
                    <a:pt x="95" y="142"/>
                  </a:lnTo>
                  <a:lnTo>
                    <a:pt x="97" y="142"/>
                  </a:lnTo>
                  <a:lnTo>
                    <a:pt x="97" y="142"/>
                  </a:lnTo>
                  <a:lnTo>
                    <a:pt x="97" y="140"/>
                  </a:lnTo>
                  <a:lnTo>
                    <a:pt x="100" y="133"/>
                  </a:lnTo>
                  <a:lnTo>
                    <a:pt x="100" y="133"/>
                  </a:lnTo>
                  <a:lnTo>
                    <a:pt x="102" y="133"/>
                  </a:lnTo>
                  <a:lnTo>
                    <a:pt x="102" y="133"/>
                  </a:lnTo>
                  <a:lnTo>
                    <a:pt x="102" y="133"/>
                  </a:lnTo>
                  <a:lnTo>
                    <a:pt x="102" y="130"/>
                  </a:lnTo>
                  <a:lnTo>
                    <a:pt x="102" y="130"/>
                  </a:lnTo>
                  <a:lnTo>
                    <a:pt x="102" y="130"/>
                  </a:lnTo>
                  <a:lnTo>
                    <a:pt x="102" y="130"/>
                  </a:lnTo>
                  <a:lnTo>
                    <a:pt x="102" y="130"/>
                  </a:lnTo>
                  <a:lnTo>
                    <a:pt x="104" y="123"/>
                  </a:lnTo>
                  <a:lnTo>
                    <a:pt x="104" y="123"/>
                  </a:lnTo>
                  <a:lnTo>
                    <a:pt x="104" y="121"/>
                  </a:lnTo>
                  <a:lnTo>
                    <a:pt x="104" y="121"/>
                  </a:lnTo>
                  <a:lnTo>
                    <a:pt x="104" y="121"/>
                  </a:lnTo>
                  <a:lnTo>
                    <a:pt x="107" y="119"/>
                  </a:lnTo>
                  <a:lnTo>
                    <a:pt x="107" y="116"/>
                  </a:lnTo>
                  <a:lnTo>
                    <a:pt x="109" y="116"/>
                  </a:lnTo>
                  <a:lnTo>
                    <a:pt x="109" y="116"/>
                  </a:lnTo>
                  <a:lnTo>
                    <a:pt x="109" y="116"/>
                  </a:lnTo>
                  <a:lnTo>
                    <a:pt x="109" y="116"/>
                  </a:lnTo>
                  <a:lnTo>
                    <a:pt x="111" y="116"/>
                  </a:lnTo>
                  <a:lnTo>
                    <a:pt x="111" y="114"/>
                  </a:lnTo>
                  <a:lnTo>
                    <a:pt x="116" y="104"/>
                  </a:lnTo>
                  <a:lnTo>
                    <a:pt x="116" y="104"/>
                  </a:lnTo>
                  <a:lnTo>
                    <a:pt x="116" y="104"/>
                  </a:lnTo>
                  <a:lnTo>
                    <a:pt x="116" y="104"/>
                  </a:lnTo>
                  <a:lnTo>
                    <a:pt x="118" y="102"/>
                  </a:lnTo>
                  <a:lnTo>
                    <a:pt x="118" y="102"/>
                  </a:lnTo>
                  <a:lnTo>
                    <a:pt x="118" y="102"/>
                  </a:lnTo>
                  <a:lnTo>
                    <a:pt x="121" y="100"/>
                  </a:lnTo>
                  <a:lnTo>
                    <a:pt x="121" y="97"/>
                  </a:lnTo>
                  <a:lnTo>
                    <a:pt x="121" y="95"/>
                  </a:lnTo>
                  <a:lnTo>
                    <a:pt x="121" y="95"/>
                  </a:lnTo>
                  <a:lnTo>
                    <a:pt x="123" y="95"/>
                  </a:lnTo>
                  <a:lnTo>
                    <a:pt x="123" y="93"/>
                  </a:lnTo>
                  <a:lnTo>
                    <a:pt x="123" y="93"/>
                  </a:lnTo>
                  <a:lnTo>
                    <a:pt x="123" y="93"/>
                  </a:lnTo>
                  <a:lnTo>
                    <a:pt x="123" y="93"/>
                  </a:lnTo>
                  <a:lnTo>
                    <a:pt x="123" y="93"/>
                  </a:lnTo>
                  <a:lnTo>
                    <a:pt x="123" y="93"/>
                  </a:lnTo>
                  <a:lnTo>
                    <a:pt x="123" y="93"/>
                  </a:lnTo>
                  <a:lnTo>
                    <a:pt x="126" y="90"/>
                  </a:lnTo>
                  <a:lnTo>
                    <a:pt x="126" y="90"/>
                  </a:lnTo>
                  <a:lnTo>
                    <a:pt x="128" y="88"/>
                  </a:lnTo>
                  <a:lnTo>
                    <a:pt x="130" y="85"/>
                  </a:lnTo>
                  <a:lnTo>
                    <a:pt x="130" y="85"/>
                  </a:lnTo>
                  <a:lnTo>
                    <a:pt x="130" y="83"/>
                  </a:lnTo>
                  <a:lnTo>
                    <a:pt x="130" y="83"/>
                  </a:lnTo>
                  <a:lnTo>
                    <a:pt x="133" y="81"/>
                  </a:lnTo>
                  <a:lnTo>
                    <a:pt x="135" y="78"/>
                  </a:lnTo>
                  <a:lnTo>
                    <a:pt x="137" y="78"/>
                  </a:lnTo>
                  <a:lnTo>
                    <a:pt x="137" y="76"/>
                  </a:lnTo>
                  <a:lnTo>
                    <a:pt x="137" y="74"/>
                  </a:lnTo>
                  <a:lnTo>
                    <a:pt x="137" y="7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0" name="Freeform 12"/>
            <p:cNvSpPr>
              <a:spLocks/>
            </p:cNvSpPr>
            <p:nvPr/>
          </p:nvSpPr>
          <p:spPr bwMode="auto">
            <a:xfrm>
              <a:off x="7896083" y="5040796"/>
              <a:ext cx="1809" cy="3167"/>
            </a:xfrm>
            <a:custGeom>
              <a:avLst/>
              <a:gdLst>
                <a:gd name="T0" fmla="*/ 2 w 4"/>
                <a:gd name="T1" fmla="*/ 5 h 7"/>
                <a:gd name="T2" fmla="*/ 2 w 4"/>
                <a:gd name="T3" fmla="*/ 7 h 7"/>
                <a:gd name="T4" fmla="*/ 2 w 4"/>
                <a:gd name="T5" fmla="*/ 5 h 7"/>
                <a:gd name="T6" fmla="*/ 2 w 4"/>
                <a:gd name="T7" fmla="*/ 5 h 7"/>
                <a:gd name="T8" fmla="*/ 4 w 4"/>
                <a:gd name="T9" fmla="*/ 5 h 7"/>
                <a:gd name="T10" fmla="*/ 4 w 4"/>
                <a:gd name="T11" fmla="*/ 5 h 7"/>
                <a:gd name="T12" fmla="*/ 4 w 4"/>
                <a:gd name="T13" fmla="*/ 3 h 7"/>
                <a:gd name="T14" fmla="*/ 4 w 4"/>
                <a:gd name="T15" fmla="*/ 0 h 7"/>
                <a:gd name="T16" fmla="*/ 4 w 4"/>
                <a:gd name="T17" fmla="*/ 0 h 7"/>
                <a:gd name="T18" fmla="*/ 4 w 4"/>
                <a:gd name="T19" fmla="*/ 0 h 7"/>
                <a:gd name="T20" fmla="*/ 4 w 4"/>
                <a:gd name="T21" fmla="*/ 0 h 7"/>
                <a:gd name="T22" fmla="*/ 0 w 4"/>
                <a:gd name="T23" fmla="*/ 3 h 7"/>
                <a:gd name="T24" fmla="*/ 0 w 4"/>
                <a:gd name="T25" fmla="*/ 5 h 7"/>
                <a:gd name="T26" fmla="*/ 0 w 4"/>
                <a:gd name="T27" fmla="*/ 5 h 7"/>
                <a:gd name="T28" fmla="*/ 2 w 4"/>
                <a:gd name="T2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 h="7">
                  <a:moveTo>
                    <a:pt x="2" y="5"/>
                  </a:moveTo>
                  <a:lnTo>
                    <a:pt x="2" y="7"/>
                  </a:lnTo>
                  <a:lnTo>
                    <a:pt x="2" y="5"/>
                  </a:lnTo>
                  <a:lnTo>
                    <a:pt x="2" y="5"/>
                  </a:lnTo>
                  <a:lnTo>
                    <a:pt x="4" y="5"/>
                  </a:lnTo>
                  <a:lnTo>
                    <a:pt x="4" y="5"/>
                  </a:lnTo>
                  <a:lnTo>
                    <a:pt x="4" y="3"/>
                  </a:lnTo>
                  <a:lnTo>
                    <a:pt x="4" y="0"/>
                  </a:lnTo>
                  <a:lnTo>
                    <a:pt x="4" y="0"/>
                  </a:lnTo>
                  <a:lnTo>
                    <a:pt x="4" y="0"/>
                  </a:lnTo>
                  <a:lnTo>
                    <a:pt x="4" y="0"/>
                  </a:lnTo>
                  <a:lnTo>
                    <a:pt x="0" y="3"/>
                  </a:lnTo>
                  <a:lnTo>
                    <a:pt x="0" y="5"/>
                  </a:lnTo>
                  <a:lnTo>
                    <a:pt x="0" y="5"/>
                  </a:lnTo>
                  <a:lnTo>
                    <a:pt x="2"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1" name="Freeform 13"/>
            <p:cNvSpPr>
              <a:spLocks/>
            </p:cNvSpPr>
            <p:nvPr/>
          </p:nvSpPr>
          <p:spPr bwMode="auto">
            <a:xfrm>
              <a:off x="7869394" y="5124483"/>
              <a:ext cx="8143" cy="7690"/>
            </a:xfrm>
            <a:custGeom>
              <a:avLst/>
              <a:gdLst>
                <a:gd name="T0" fmla="*/ 7 w 18"/>
                <a:gd name="T1" fmla="*/ 7 h 17"/>
                <a:gd name="T2" fmla="*/ 9 w 18"/>
                <a:gd name="T3" fmla="*/ 7 h 17"/>
                <a:gd name="T4" fmla="*/ 9 w 18"/>
                <a:gd name="T5" fmla="*/ 7 h 17"/>
                <a:gd name="T6" fmla="*/ 11 w 18"/>
                <a:gd name="T7" fmla="*/ 7 h 17"/>
                <a:gd name="T8" fmla="*/ 11 w 18"/>
                <a:gd name="T9" fmla="*/ 7 h 17"/>
                <a:gd name="T10" fmla="*/ 11 w 18"/>
                <a:gd name="T11" fmla="*/ 7 h 17"/>
                <a:gd name="T12" fmla="*/ 11 w 18"/>
                <a:gd name="T13" fmla="*/ 7 h 17"/>
                <a:gd name="T14" fmla="*/ 11 w 18"/>
                <a:gd name="T15" fmla="*/ 7 h 17"/>
                <a:gd name="T16" fmla="*/ 14 w 18"/>
                <a:gd name="T17" fmla="*/ 7 h 17"/>
                <a:gd name="T18" fmla="*/ 14 w 18"/>
                <a:gd name="T19" fmla="*/ 5 h 17"/>
                <a:gd name="T20" fmla="*/ 14 w 18"/>
                <a:gd name="T21" fmla="*/ 5 h 17"/>
                <a:gd name="T22" fmla="*/ 14 w 18"/>
                <a:gd name="T23" fmla="*/ 5 h 17"/>
                <a:gd name="T24" fmla="*/ 14 w 18"/>
                <a:gd name="T25" fmla="*/ 5 h 17"/>
                <a:gd name="T26" fmla="*/ 16 w 18"/>
                <a:gd name="T27" fmla="*/ 2 h 17"/>
                <a:gd name="T28" fmla="*/ 16 w 18"/>
                <a:gd name="T29" fmla="*/ 2 h 17"/>
                <a:gd name="T30" fmla="*/ 16 w 18"/>
                <a:gd name="T31" fmla="*/ 2 h 17"/>
                <a:gd name="T32" fmla="*/ 16 w 18"/>
                <a:gd name="T33" fmla="*/ 2 h 17"/>
                <a:gd name="T34" fmla="*/ 18 w 18"/>
                <a:gd name="T35" fmla="*/ 2 h 17"/>
                <a:gd name="T36" fmla="*/ 18 w 18"/>
                <a:gd name="T37" fmla="*/ 2 h 17"/>
                <a:gd name="T38" fmla="*/ 16 w 18"/>
                <a:gd name="T39" fmla="*/ 2 h 17"/>
                <a:gd name="T40" fmla="*/ 11 w 18"/>
                <a:gd name="T41" fmla="*/ 0 h 17"/>
                <a:gd name="T42" fmla="*/ 11 w 18"/>
                <a:gd name="T43" fmla="*/ 0 h 17"/>
                <a:gd name="T44" fmla="*/ 9 w 18"/>
                <a:gd name="T45" fmla="*/ 0 h 17"/>
                <a:gd name="T46" fmla="*/ 7 w 18"/>
                <a:gd name="T47" fmla="*/ 0 h 17"/>
                <a:gd name="T48" fmla="*/ 4 w 18"/>
                <a:gd name="T49" fmla="*/ 2 h 17"/>
                <a:gd name="T50" fmla="*/ 4 w 18"/>
                <a:gd name="T51" fmla="*/ 2 h 17"/>
                <a:gd name="T52" fmla="*/ 2 w 18"/>
                <a:gd name="T53" fmla="*/ 5 h 17"/>
                <a:gd name="T54" fmla="*/ 2 w 18"/>
                <a:gd name="T55" fmla="*/ 7 h 17"/>
                <a:gd name="T56" fmla="*/ 2 w 18"/>
                <a:gd name="T57" fmla="*/ 7 h 17"/>
                <a:gd name="T58" fmla="*/ 0 w 18"/>
                <a:gd name="T59" fmla="*/ 14 h 17"/>
                <a:gd name="T60" fmla="*/ 2 w 18"/>
                <a:gd name="T61" fmla="*/ 17 h 17"/>
                <a:gd name="T62" fmla="*/ 2 w 18"/>
                <a:gd name="T63" fmla="*/ 17 h 17"/>
                <a:gd name="T64" fmla="*/ 2 w 18"/>
                <a:gd name="T65" fmla="*/ 17 h 17"/>
                <a:gd name="T66" fmla="*/ 4 w 18"/>
                <a:gd name="T67" fmla="*/ 17 h 17"/>
                <a:gd name="T68" fmla="*/ 4 w 18"/>
                <a:gd name="T69" fmla="*/ 17 h 17"/>
                <a:gd name="T70" fmla="*/ 4 w 18"/>
                <a:gd name="T71" fmla="*/ 17 h 17"/>
                <a:gd name="T72" fmla="*/ 7 w 18"/>
                <a:gd name="T73" fmla="*/ 14 h 17"/>
                <a:gd name="T74" fmla="*/ 7 w 18"/>
                <a:gd name="T75" fmla="*/ 14 h 17"/>
                <a:gd name="T76" fmla="*/ 9 w 18"/>
                <a:gd name="T77" fmla="*/ 14 h 17"/>
                <a:gd name="T78" fmla="*/ 9 w 18"/>
                <a:gd name="T79" fmla="*/ 12 h 17"/>
                <a:gd name="T80" fmla="*/ 9 w 18"/>
                <a:gd name="T81" fmla="*/ 12 h 17"/>
                <a:gd name="T82" fmla="*/ 9 w 18"/>
                <a:gd name="T83" fmla="*/ 12 h 17"/>
                <a:gd name="T84" fmla="*/ 7 w 18"/>
                <a:gd name="T85" fmla="*/ 12 h 17"/>
                <a:gd name="T86" fmla="*/ 7 w 18"/>
                <a:gd name="T87" fmla="*/ 12 h 17"/>
                <a:gd name="T88" fmla="*/ 7 w 18"/>
                <a:gd name="T89" fmla="*/ 9 h 17"/>
                <a:gd name="T90" fmla="*/ 7 w 18"/>
                <a:gd name="T91" fmla="*/ 9 h 17"/>
                <a:gd name="T92" fmla="*/ 7 w 18"/>
                <a:gd name="T93" fmla="*/ 9 h 17"/>
                <a:gd name="T94" fmla="*/ 7 w 18"/>
                <a:gd name="T95" fmla="*/ 9 h 17"/>
                <a:gd name="T96" fmla="*/ 7 w 18"/>
                <a:gd name="T97" fmla="*/ 9 h 17"/>
                <a:gd name="T98" fmla="*/ 7 w 18"/>
                <a:gd name="T99" fmla="*/ 7 h 17"/>
                <a:gd name="T100" fmla="*/ 7 w 18"/>
                <a:gd name="T101"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 h="17">
                  <a:moveTo>
                    <a:pt x="7" y="7"/>
                  </a:moveTo>
                  <a:lnTo>
                    <a:pt x="9" y="7"/>
                  </a:lnTo>
                  <a:lnTo>
                    <a:pt x="9" y="7"/>
                  </a:lnTo>
                  <a:lnTo>
                    <a:pt x="11" y="7"/>
                  </a:lnTo>
                  <a:lnTo>
                    <a:pt x="11" y="7"/>
                  </a:lnTo>
                  <a:lnTo>
                    <a:pt x="11" y="7"/>
                  </a:lnTo>
                  <a:lnTo>
                    <a:pt x="11" y="7"/>
                  </a:lnTo>
                  <a:lnTo>
                    <a:pt x="11" y="7"/>
                  </a:lnTo>
                  <a:lnTo>
                    <a:pt x="14" y="7"/>
                  </a:lnTo>
                  <a:lnTo>
                    <a:pt x="14" y="5"/>
                  </a:lnTo>
                  <a:lnTo>
                    <a:pt x="14" y="5"/>
                  </a:lnTo>
                  <a:lnTo>
                    <a:pt x="14" y="5"/>
                  </a:lnTo>
                  <a:lnTo>
                    <a:pt x="14" y="5"/>
                  </a:lnTo>
                  <a:lnTo>
                    <a:pt x="16" y="2"/>
                  </a:lnTo>
                  <a:lnTo>
                    <a:pt x="16" y="2"/>
                  </a:lnTo>
                  <a:lnTo>
                    <a:pt x="16" y="2"/>
                  </a:lnTo>
                  <a:lnTo>
                    <a:pt x="16" y="2"/>
                  </a:lnTo>
                  <a:lnTo>
                    <a:pt x="18" y="2"/>
                  </a:lnTo>
                  <a:lnTo>
                    <a:pt x="18" y="2"/>
                  </a:lnTo>
                  <a:lnTo>
                    <a:pt x="16" y="2"/>
                  </a:lnTo>
                  <a:lnTo>
                    <a:pt x="11" y="0"/>
                  </a:lnTo>
                  <a:lnTo>
                    <a:pt x="11" y="0"/>
                  </a:lnTo>
                  <a:lnTo>
                    <a:pt x="9" y="0"/>
                  </a:lnTo>
                  <a:lnTo>
                    <a:pt x="7" y="0"/>
                  </a:lnTo>
                  <a:lnTo>
                    <a:pt x="4" y="2"/>
                  </a:lnTo>
                  <a:lnTo>
                    <a:pt x="4" y="2"/>
                  </a:lnTo>
                  <a:lnTo>
                    <a:pt x="2" y="5"/>
                  </a:lnTo>
                  <a:lnTo>
                    <a:pt x="2" y="7"/>
                  </a:lnTo>
                  <a:lnTo>
                    <a:pt x="2" y="7"/>
                  </a:lnTo>
                  <a:lnTo>
                    <a:pt x="0" y="14"/>
                  </a:lnTo>
                  <a:lnTo>
                    <a:pt x="2" y="17"/>
                  </a:lnTo>
                  <a:lnTo>
                    <a:pt x="2" y="17"/>
                  </a:lnTo>
                  <a:lnTo>
                    <a:pt x="2" y="17"/>
                  </a:lnTo>
                  <a:lnTo>
                    <a:pt x="4" y="17"/>
                  </a:lnTo>
                  <a:lnTo>
                    <a:pt x="4" y="17"/>
                  </a:lnTo>
                  <a:lnTo>
                    <a:pt x="4" y="17"/>
                  </a:lnTo>
                  <a:lnTo>
                    <a:pt x="7" y="14"/>
                  </a:lnTo>
                  <a:lnTo>
                    <a:pt x="7" y="14"/>
                  </a:lnTo>
                  <a:lnTo>
                    <a:pt x="9" y="14"/>
                  </a:lnTo>
                  <a:lnTo>
                    <a:pt x="9" y="12"/>
                  </a:lnTo>
                  <a:lnTo>
                    <a:pt x="9" y="12"/>
                  </a:lnTo>
                  <a:lnTo>
                    <a:pt x="9" y="12"/>
                  </a:lnTo>
                  <a:lnTo>
                    <a:pt x="7" y="12"/>
                  </a:lnTo>
                  <a:lnTo>
                    <a:pt x="7" y="12"/>
                  </a:lnTo>
                  <a:lnTo>
                    <a:pt x="7" y="9"/>
                  </a:lnTo>
                  <a:lnTo>
                    <a:pt x="7" y="9"/>
                  </a:lnTo>
                  <a:lnTo>
                    <a:pt x="7" y="9"/>
                  </a:lnTo>
                  <a:lnTo>
                    <a:pt x="7" y="9"/>
                  </a:lnTo>
                  <a:lnTo>
                    <a:pt x="7" y="9"/>
                  </a:lnTo>
                  <a:lnTo>
                    <a:pt x="7" y="7"/>
                  </a:lnTo>
                  <a:lnTo>
                    <a:pt x="7"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2" name="Freeform 14"/>
            <p:cNvSpPr>
              <a:spLocks/>
            </p:cNvSpPr>
            <p:nvPr/>
          </p:nvSpPr>
          <p:spPr bwMode="auto">
            <a:xfrm>
              <a:off x="7854013" y="5039892"/>
              <a:ext cx="120328" cy="132542"/>
            </a:xfrm>
            <a:custGeom>
              <a:avLst/>
              <a:gdLst>
                <a:gd name="T0" fmla="*/ 263 w 266"/>
                <a:gd name="T1" fmla="*/ 95 h 293"/>
                <a:gd name="T2" fmla="*/ 261 w 266"/>
                <a:gd name="T3" fmla="*/ 88 h 293"/>
                <a:gd name="T4" fmla="*/ 249 w 266"/>
                <a:gd name="T5" fmla="*/ 73 h 293"/>
                <a:gd name="T6" fmla="*/ 259 w 266"/>
                <a:gd name="T7" fmla="*/ 71 h 293"/>
                <a:gd name="T8" fmla="*/ 249 w 266"/>
                <a:gd name="T9" fmla="*/ 62 h 293"/>
                <a:gd name="T10" fmla="*/ 232 w 266"/>
                <a:gd name="T11" fmla="*/ 54 h 293"/>
                <a:gd name="T12" fmla="*/ 221 w 266"/>
                <a:gd name="T13" fmla="*/ 45 h 293"/>
                <a:gd name="T14" fmla="*/ 211 w 266"/>
                <a:gd name="T15" fmla="*/ 54 h 293"/>
                <a:gd name="T16" fmla="*/ 190 w 266"/>
                <a:gd name="T17" fmla="*/ 54 h 293"/>
                <a:gd name="T18" fmla="*/ 173 w 266"/>
                <a:gd name="T19" fmla="*/ 50 h 293"/>
                <a:gd name="T20" fmla="*/ 152 w 266"/>
                <a:gd name="T21" fmla="*/ 26 h 293"/>
                <a:gd name="T22" fmla="*/ 133 w 266"/>
                <a:gd name="T23" fmla="*/ 24 h 293"/>
                <a:gd name="T24" fmla="*/ 109 w 266"/>
                <a:gd name="T25" fmla="*/ 7 h 293"/>
                <a:gd name="T26" fmla="*/ 97 w 266"/>
                <a:gd name="T27" fmla="*/ 5 h 293"/>
                <a:gd name="T28" fmla="*/ 95 w 266"/>
                <a:gd name="T29" fmla="*/ 7 h 293"/>
                <a:gd name="T30" fmla="*/ 83 w 266"/>
                <a:gd name="T31" fmla="*/ 14 h 293"/>
                <a:gd name="T32" fmla="*/ 64 w 266"/>
                <a:gd name="T33" fmla="*/ 21 h 293"/>
                <a:gd name="T34" fmla="*/ 62 w 266"/>
                <a:gd name="T35" fmla="*/ 19 h 293"/>
                <a:gd name="T36" fmla="*/ 48 w 266"/>
                <a:gd name="T37" fmla="*/ 26 h 293"/>
                <a:gd name="T38" fmla="*/ 45 w 266"/>
                <a:gd name="T39" fmla="*/ 38 h 293"/>
                <a:gd name="T40" fmla="*/ 48 w 266"/>
                <a:gd name="T41" fmla="*/ 50 h 293"/>
                <a:gd name="T42" fmla="*/ 43 w 266"/>
                <a:gd name="T43" fmla="*/ 62 h 293"/>
                <a:gd name="T44" fmla="*/ 29 w 266"/>
                <a:gd name="T45" fmla="*/ 76 h 293"/>
                <a:gd name="T46" fmla="*/ 26 w 266"/>
                <a:gd name="T47" fmla="*/ 90 h 293"/>
                <a:gd name="T48" fmla="*/ 29 w 266"/>
                <a:gd name="T49" fmla="*/ 90 h 293"/>
                <a:gd name="T50" fmla="*/ 19 w 266"/>
                <a:gd name="T51" fmla="*/ 107 h 293"/>
                <a:gd name="T52" fmla="*/ 7 w 266"/>
                <a:gd name="T53" fmla="*/ 107 h 293"/>
                <a:gd name="T54" fmla="*/ 12 w 266"/>
                <a:gd name="T55" fmla="*/ 125 h 293"/>
                <a:gd name="T56" fmla="*/ 7 w 266"/>
                <a:gd name="T57" fmla="*/ 137 h 293"/>
                <a:gd name="T58" fmla="*/ 12 w 266"/>
                <a:gd name="T59" fmla="*/ 156 h 293"/>
                <a:gd name="T60" fmla="*/ 0 w 266"/>
                <a:gd name="T61" fmla="*/ 163 h 293"/>
                <a:gd name="T62" fmla="*/ 15 w 266"/>
                <a:gd name="T63" fmla="*/ 175 h 293"/>
                <a:gd name="T64" fmla="*/ 36 w 266"/>
                <a:gd name="T65" fmla="*/ 187 h 293"/>
                <a:gd name="T66" fmla="*/ 38 w 266"/>
                <a:gd name="T67" fmla="*/ 182 h 293"/>
                <a:gd name="T68" fmla="*/ 45 w 266"/>
                <a:gd name="T69" fmla="*/ 173 h 293"/>
                <a:gd name="T70" fmla="*/ 50 w 266"/>
                <a:gd name="T71" fmla="*/ 180 h 293"/>
                <a:gd name="T72" fmla="*/ 48 w 266"/>
                <a:gd name="T73" fmla="*/ 185 h 293"/>
                <a:gd name="T74" fmla="*/ 52 w 266"/>
                <a:gd name="T75" fmla="*/ 159 h 293"/>
                <a:gd name="T76" fmla="*/ 52 w 266"/>
                <a:gd name="T77" fmla="*/ 161 h 293"/>
                <a:gd name="T78" fmla="*/ 55 w 266"/>
                <a:gd name="T79" fmla="*/ 173 h 293"/>
                <a:gd name="T80" fmla="*/ 57 w 266"/>
                <a:gd name="T81" fmla="*/ 189 h 293"/>
                <a:gd name="T82" fmla="*/ 48 w 266"/>
                <a:gd name="T83" fmla="*/ 213 h 293"/>
                <a:gd name="T84" fmla="*/ 38 w 266"/>
                <a:gd name="T85" fmla="*/ 218 h 293"/>
                <a:gd name="T86" fmla="*/ 31 w 266"/>
                <a:gd name="T87" fmla="*/ 220 h 293"/>
                <a:gd name="T88" fmla="*/ 36 w 266"/>
                <a:gd name="T89" fmla="*/ 230 h 293"/>
                <a:gd name="T90" fmla="*/ 36 w 266"/>
                <a:gd name="T91" fmla="*/ 237 h 293"/>
                <a:gd name="T92" fmla="*/ 31 w 266"/>
                <a:gd name="T93" fmla="*/ 248 h 293"/>
                <a:gd name="T94" fmla="*/ 24 w 266"/>
                <a:gd name="T95" fmla="*/ 256 h 293"/>
                <a:gd name="T96" fmla="*/ 31 w 266"/>
                <a:gd name="T97" fmla="*/ 267 h 293"/>
                <a:gd name="T98" fmla="*/ 45 w 266"/>
                <a:gd name="T99" fmla="*/ 263 h 293"/>
                <a:gd name="T100" fmla="*/ 67 w 266"/>
                <a:gd name="T101" fmla="*/ 272 h 293"/>
                <a:gd name="T102" fmla="*/ 74 w 266"/>
                <a:gd name="T103" fmla="*/ 286 h 293"/>
                <a:gd name="T104" fmla="*/ 88 w 266"/>
                <a:gd name="T105" fmla="*/ 291 h 293"/>
                <a:gd name="T106" fmla="*/ 97 w 266"/>
                <a:gd name="T107" fmla="*/ 279 h 293"/>
                <a:gd name="T108" fmla="*/ 107 w 266"/>
                <a:gd name="T109" fmla="*/ 263 h 293"/>
                <a:gd name="T110" fmla="*/ 116 w 266"/>
                <a:gd name="T111" fmla="*/ 241 h 293"/>
                <a:gd name="T112" fmla="*/ 121 w 266"/>
                <a:gd name="T113" fmla="*/ 230 h 293"/>
                <a:gd name="T114" fmla="*/ 128 w 266"/>
                <a:gd name="T115" fmla="*/ 225 h 293"/>
                <a:gd name="T116" fmla="*/ 138 w 266"/>
                <a:gd name="T117" fmla="*/ 211 h 293"/>
                <a:gd name="T118" fmla="*/ 206 w 266"/>
                <a:gd name="T119" fmla="*/ 177 h 293"/>
                <a:gd name="T120" fmla="*/ 247 w 266"/>
                <a:gd name="T121" fmla="*/ 140 h 293"/>
                <a:gd name="T122" fmla="*/ 263 w 266"/>
                <a:gd name="T123" fmla="*/ 109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66" h="293">
                  <a:moveTo>
                    <a:pt x="266" y="109"/>
                  </a:moveTo>
                  <a:lnTo>
                    <a:pt x="266" y="109"/>
                  </a:lnTo>
                  <a:lnTo>
                    <a:pt x="266" y="109"/>
                  </a:lnTo>
                  <a:lnTo>
                    <a:pt x="266" y="107"/>
                  </a:lnTo>
                  <a:lnTo>
                    <a:pt x="266" y="107"/>
                  </a:lnTo>
                  <a:lnTo>
                    <a:pt x="266" y="107"/>
                  </a:lnTo>
                  <a:lnTo>
                    <a:pt x="266" y="107"/>
                  </a:lnTo>
                  <a:lnTo>
                    <a:pt x="263" y="99"/>
                  </a:lnTo>
                  <a:lnTo>
                    <a:pt x="263" y="99"/>
                  </a:lnTo>
                  <a:lnTo>
                    <a:pt x="263" y="97"/>
                  </a:lnTo>
                  <a:lnTo>
                    <a:pt x="263" y="97"/>
                  </a:lnTo>
                  <a:lnTo>
                    <a:pt x="263" y="97"/>
                  </a:lnTo>
                  <a:lnTo>
                    <a:pt x="263" y="95"/>
                  </a:lnTo>
                  <a:lnTo>
                    <a:pt x="263" y="95"/>
                  </a:lnTo>
                  <a:lnTo>
                    <a:pt x="263" y="95"/>
                  </a:lnTo>
                  <a:lnTo>
                    <a:pt x="263" y="95"/>
                  </a:lnTo>
                  <a:lnTo>
                    <a:pt x="266" y="95"/>
                  </a:lnTo>
                  <a:lnTo>
                    <a:pt x="266" y="95"/>
                  </a:lnTo>
                  <a:lnTo>
                    <a:pt x="266" y="92"/>
                  </a:lnTo>
                  <a:lnTo>
                    <a:pt x="266" y="92"/>
                  </a:lnTo>
                  <a:lnTo>
                    <a:pt x="266" y="92"/>
                  </a:lnTo>
                  <a:lnTo>
                    <a:pt x="266" y="92"/>
                  </a:lnTo>
                  <a:lnTo>
                    <a:pt x="266" y="90"/>
                  </a:lnTo>
                  <a:lnTo>
                    <a:pt x="266" y="90"/>
                  </a:lnTo>
                  <a:lnTo>
                    <a:pt x="263" y="88"/>
                  </a:lnTo>
                  <a:lnTo>
                    <a:pt x="263" y="88"/>
                  </a:lnTo>
                  <a:lnTo>
                    <a:pt x="263" y="90"/>
                  </a:lnTo>
                  <a:lnTo>
                    <a:pt x="263" y="90"/>
                  </a:lnTo>
                  <a:lnTo>
                    <a:pt x="263" y="88"/>
                  </a:lnTo>
                  <a:lnTo>
                    <a:pt x="263" y="88"/>
                  </a:lnTo>
                  <a:lnTo>
                    <a:pt x="263" y="88"/>
                  </a:lnTo>
                  <a:lnTo>
                    <a:pt x="261" y="88"/>
                  </a:lnTo>
                  <a:lnTo>
                    <a:pt x="261" y="85"/>
                  </a:lnTo>
                  <a:lnTo>
                    <a:pt x="261" y="85"/>
                  </a:lnTo>
                  <a:lnTo>
                    <a:pt x="261" y="85"/>
                  </a:lnTo>
                  <a:lnTo>
                    <a:pt x="259" y="85"/>
                  </a:lnTo>
                  <a:lnTo>
                    <a:pt x="259" y="85"/>
                  </a:lnTo>
                  <a:lnTo>
                    <a:pt x="259" y="85"/>
                  </a:lnTo>
                  <a:lnTo>
                    <a:pt x="256" y="83"/>
                  </a:lnTo>
                  <a:lnTo>
                    <a:pt x="256" y="80"/>
                  </a:lnTo>
                  <a:lnTo>
                    <a:pt x="254" y="76"/>
                  </a:lnTo>
                  <a:lnTo>
                    <a:pt x="254" y="76"/>
                  </a:lnTo>
                  <a:lnTo>
                    <a:pt x="254" y="76"/>
                  </a:lnTo>
                  <a:lnTo>
                    <a:pt x="251" y="76"/>
                  </a:lnTo>
                  <a:lnTo>
                    <a:pt x="251" y="73"/>
                  </a:lnTo>
                  <a:lnTo>
                    <a:pt x="251" y="73"/>
                  </a:lnTo>
                  <a:lnTo>
                    <a:pt x="249" y="73"/>
                  </a:lnTo>
                  <a:lnTo>
                    <a:pt x="249" y="73"/>
                  </a:lnTo>
                  <a:lnTo>
                    <a:pt x="249" y="73"/>
                  </a:lnTo>
                  <a:lnTo>
                    <a:pt x="249" y="73"/>
                  </a:lnTo>
                  <a:lnTo>
                    <a:pt x="249" y="73"/>
                  </a:lnTo>
                  <a:lnTo>
                    <a:pt x="247" y="71"/>
                  </a:lnTo>
                  <a:lnTo>
                    <a:pt x="247" y="71"/>
                  </a:lnTo>
                  <a:lnTo>
                    <a:pt x="247" y="69"/>
                  </a:lnTo>
                  <a:lnTo>
                    <a:pt x="249" y="69"/>
                  </a:lnTo>
                  <a:lnTo>
                    <a:pt x="249" y="69"/>
                  </a:lnTo>
                  <a:lnTo>
                    <a:pt x="249" y="71"/>
                  </a:lnTo>
                  <a:lnTo>
                    <a:pt x="251" y="71"/>
                  </a:lnTo>
                  <a:lnTo>
                    <a:pt x="251" y="71"/>
                  </a:lnTo>
                  <a:lnTo>
                    <a:pt x="251" y="71"/>
                  </a:lnTo>
                  <a:lnTo>
                    <a:pt x="254" y="71"/>
                  </a:lnTo>
                  <a:lnTo>
                    <a:pt x="256" y="71"/>
                  </a:lnTo>
                  <a:lnTo>
                    <a:pt x="256" y="73"/>
                  </a:lnTo>
                  <a:lnTo>
                    <a:pt x="259" y="71"/>
                  </a:lnTo>
                  <a:lnTo>
                    <a:pt x="259" y="71"/>
                  </a:lnTo>
                  <a:lnTo>
                    <a:pt x="261" y="71"/>
                  </a:lnTo>
                  <a:lnTo>
                    <a:pt x="261" y="71"/>
                  </a:lnTo>
                  <a:lnTo>
                    <a:pt x="261" y="71"/>
                  </a:lnTo>
                  <a:lnTo>
                    <a:pt x="263" y="71"/>
                  </a:lnTo>
                  <a:lnTo>
                    <a:pt x="263" y="71"/>
                  </a:lnTo>
                  <a:lnTo>
                    <a:pt x="263" y="69"/>
                  </a:lnTo>
                  <a:lnTo>
                    <a:pt x="263" y="69"/>
                  </a:lnTo>
                  <a:lnTo>
                    <a:pt x="261" y="69"/>
                  </a:lnTo>
                  <a:lnTo>
                    <a:pt x="259" y="69"/>
                  </a:lnTo>
                  <a:lnTo>
                    <a:pt x="256" y="66"/>
                  </a:lnTo>
                  <a:lnTo>
                    <a:pt x="256" y="66"/>
                  </a:lnTo>
                  <a:lnTo>
                    <a:pt x="254" y="64"/>
                  </a:lnTo>
                  <a:lnTo>
                    <a:pt x="251" y="64"/>
                  </a:lnTo>
                  <a:lnTo>
                    <a:pt x="249" y="62"/>
                  </a:lnTo>
                  <a:lnTo>
                    <a:pt x="249" y="62"/>
                  </a:lnTo>
                  <a:lnTo>
                    <a:pt x="249" y="62"/>
                  </a:lnTo>
                  <a:lnTo>
                    <a:pt x="249" y="62"/>
                  </a:lnTo>
                  <a:lnTo>
                    <a:pt x="247" y="62"/>
                  </a:lnTo>
                  <a:lnTo>
                    <a:pt x="247" y="62"/>
                  </a:lnTo>
                  <a:lnTo>
                    <a:pt x="244" y="62"/>
                  </a:lnTo>
                  <a:lnTo>
                    <a:pt x="244" y="62"/>
                  </a:lnTo>
                  <a:lnTo>
                    <a:pt x="242" y="62"/>
                  </a:lnTo>
                  <a:lnTo>
                    <a:pt x="242" y="62"/>
                  </a:lnTo>
                  <a:lnTo>
                    <a:pt x="240" y="62"/>
                  </a:lnTo>
                  <a:lnTo>
                    <a:pt x="240" y="59"/>
                  </a:lnTo>
                  <a:lnTo>
                    <a:pt x="237" y="59"/>
                  </a:lnTo>
                  <a:lnTo>
                    <a:pt x="237" y="59"/>
                  </a:lnTo>
                  <a:lnTo>
                    <a:pt x="235" y="57"/>
                  </a:lnTo>
                  <a:lnTo>
                    <a:pt x="232" y="54"/>
                  </a:lnTo>
                  <a:lnTo>
                    <a:pt x="232" y="54"/>
                  </a:lnTo>
                  <a:lnTo>
                    <a:pt x="232" y="54"/>
                  </a:lnTo>
                  <a:lnTo>
                    <a:pt x="232" y="52"/>
                  </a:lnTo>
                  <a:lnTo>
                    <a:pt x="230" y="50"/>
                  </a:lnTo>
                  <a:lnTo>
                    <a:pt x="228" y="50"/>
                  </a:lnTo>
                  <a:lnTo>
                    <a:pt x="228" y="47"/>
                  </a:lnTo>
                  <a:lnTo>
                    <a:pt x="228" y="47"/>
                  </a:lnTo>
                  <a:lnTo>
                    <a:pt x="225" y="50"/>
                  </a:lnTo>
                  <a:lnTo>
                    <a:pt x="225" y="50"/>
                  </a:lnTo>
                  <a:lnTo>
                    <a:pt x="225" y="47"/>
                  </a:lnTo>
                  <a:lnTo>
                    <a:pt x="225" y="47"/>
                  </a:lnTo>
                  <a:lnTo>
                    <a:pt x="225" y="47"/>
                  </a:lnTo>
                  <a:lnTo>
                    <a:pt x="223" y="47"/>
                  </a:lnTo>
                  <a:lnTo>
                    <a:pt x="223" y="47"/>
                  </a:lnTo>
                  <a:lnTo>
                    <a:pt x="223" y="47"/>
                  </a:lnTo>
                  <a:lnTo>
                    <a:pt x="221" y="47"/>
                  </a:lnTo>
                  <a:lnTo>
                    <a:pt x="221" y="47"/>
                  </a:lnTo>
                  <a:lnTo>
                    <a:pt x="221" y="45"/>
                  </a:lnTo>
                  <a:lnTo>
                    <a:pt x="218" y="45"/>
                  </a:lnTo>
                  <a:lnTo>
                    <a:pt x="218" y="45"/>
                  </a:lnTo>
                  <a:lnTo>
                    <a:pt x="216" y="43"/>
                  </a:lnTo>
                  <a:lnTo>
                    <a:pt x="216" y="45"/>
                  </a:lnTo>
                  <a:lnTo>
                    <a:pt x="216" y="45"/>
                  </a:lnTo>
                  <a:lnTo>
                    <a:pt x="216" y="45"/>
                  </a:lnTo>
                  <a:lnTo>
                    <a:pt x="216" y="45"/>
                  </a:lnTo>
                  <a:lnTo>
                    <a:pt x="214" y="45"/>
                  </a:lnTo>
                  <a:lnTo>
                    <a:pt x="214" y="47"/>
                  </a:lnTo>
                  <a:lnTo>
                    <a:pt x="214" y="47"/>
                  </a:lnTo>
                  <a:lnTo>
                    <a:pt x="211" y="47"/>
                  </a:lnTo>
                  <a:lnTo>
                    <a:pt x="211" y="47"/>
                  </a:lnTo>
                  <a:lnTo>
                    <a:pt x="211" y="47"/>
                  </a:lnTo>
                  <a:lnTo>
                    <a:pt x="211" y="50"/>
                  </a:lnTo>
                  <a:lnTo>
                    <a:pt x="211" y="52"/>
                  </a:lnTo>
                  <a:lnTo>
                    <a:pt x="211" y="54"/>
                  </a:lnTo>
                  <a:lnTo>
                    <a:pt x="206" y="54"/>
                  </a:lnTo>
                  <a:lnTo>
                    <a:pt x="206" y="54"/>
                  </a:lnTo>
                  <a:lnTo>
                    <a:pt x="204" y="54"/>
                  </a:lnTo>
                  <a:lnTo>
                    <a:pt x="204" y="54"/>
                  </a:lnTo>
                  <a:lnTo>
                    <a:pt x="202" y="54"/>
                  </a:lnTo>
                  <a:lnTo>
                    <a:pt x="202" y="52"/>
                  </a:lnTo>
                  <a:lnTo>
                    <a:pt x="202" y="52"/>
                  </a:lnTo>
                  <a:lnTo>
                    <a:pt x="199" y="52"/>
                  </a:lnTo>
                  <a:lnTo>
                    <a:pt x="197" y="52"/>
                  </a:lnTo>
                  <a:lnTo>
                    <a:pt x="197" y="52"/>
                  </a:lnTo>
                  <a:lnTo>
                    <a:pt x="197" y="54"/>
                  </a:lnTo>
                  <a:lnTo>
                    <a:pt x="197" y="54"/>
                  </a:lnTo>
                  <a:lnTo>
                    <a:pt x="195" y="54"/>
                  </a:lnTo>
                  <a:lnTo>
                    <a:pt x="195" y="54"/>
                  </a:lnTo>
                  <a:lnTo>
                    <a:pt x="190" y="54"/>
                  </a:lnTo>
                  <a:lnTo>
                    <a:pt x="190" y="54"/>
                  </a:lnTo>
                  <a:lnTo>
                    <a:pt x="190" y="54"/>
                  </a:lnTo>
                  <a:lnTo>
                    <a:pt x="190" y="52"/>
                  </a:lnTo>
                  <a:lnTo>
                    <a:pt x="187" y="52"/>
                  </a:lnTo>
                  <a:lnTo>
                    <a:pt x="187" y="52"/>
                  </a:lnTo>
                  <a:lnTo>
                    <a:pt x="187" y="52"/>
                  </a:lnTo>
                  <a:lnTo>
                    <a:pt x="185" y="52"/>
                  </a:lnTo>
                  <a:lnTo>
                    <a:pt x="185" y="52"/>
                  </a:lnTo>
                  <a:lnTo>
                    <a:pt x="183" y="50"/>
                  </a:lnTo>
                  <a:lnTo>
                    <a:pt x="180" y="50"/>
                  </a:lnTo>
                  <a:lnTo>
                    <a:pt x="180" y="47"/>
                  </a:lnTo>
                  <a:lnTo>
                    <a:pt x="178" y="50"/>
                  </a:lnTo>
                  <a:lnTo>
                    <a:pt x="176" y="50"/>
                  </a:lnTo>
                  <a:lnTo>
                    <a:pt x="176" y="50"/>
                  </a:lnTo>
                  <a:lnTo>
                    <a:pt x="176" y="50"/>
                  </a:lnTo>
                  <a:lnTo>
                    <a:pt x="173" y="50"/>
                  </a:lnTo>
                  <a:lnTo>
                    <a:pt x="173" y="50"/>
                  </a:lnTo>
                  <a:lnTo>
                    <a:pt x="169" y="47"/>
                  </a:lnTo>
                  <a:lnTo>
                    <a:pt x="166" y="47"/>
                  </a:lnTo>
                  <a:lnTo>
                    <a:pt x="166" y="45"/>
                  </a:lnTo>
                  <a:lnTo>
                    <a:pt x="164" y="45"/>
                  </a:lnTo>
                  <a:lnTo>
                    <a:pt x="164" y="43"/>
                  </a:lnTo>
                  <a:lnTo>
                    <a:pt x="164" y="43"/>
                  </a:lnTo>
                  <a:lnTo>
                    <a:pt x="164" y="38"/>
                  </a:lnTo>
                  <a:lnTo>
                    <a:pt x="164" y="36"/>
                  </a:lnTo>
                  <a:lnTo>
                    <a:pt x="161" y="36"/>
                  </a:lnTo>
                  <a:lnTo>
                    <a:pt x="159" y="36"/>
                  </a:lnTo>
                  <a:lnTo>
                    <a:pt x="159" y="33"/>
                  </a:lnTo>
                  <a:lnTo>
                    <a:pt x="154" y="33"/>
                  </a:lnTo>
                  <a:lnTo>
                    <a:pt x="154" y="31"/>
                  </a:lnTo>
                  <a:lnTo>
                    <a:pt x="154" y="28"/>
                  </a:lnTo>
                  <a:lnTo>
                    <a:pt x="152" y="26"/>
                  </a:lnTo>
                  <a:lnTo>
                    <a:pt x="152" y="26"/>
                  </a:lnTo>
                  <a:lnTo>
                    <a:pt x="147" y="28"/>
                  </a:lnTo>
                  <a:lnTo>
                    <a:pt x="147" y="28"/>
                  </a:lnTo>
                  <a:lnTo>
                    <a:pt x="145" y="28"/>
                  </a:lnTo>
                  <a:lnTo>
                    <a:pt x="145" y="28"/>
                  </a:lnTo>
                  <a:lnTo>
                    <a:pt x="145" y="26"/>
                  </a:lnTo>
                  <a:lnTo>
                    <a:pt x="142" y="26"/>
                  </a:lnTo>
                  <a:lnTo>
                    <a:pt x="142" y="26"/>
                  </a:lnTo>
                  <a:lnTo>
                    <a:pt x="142" y="26"/>
                  </a:lnTo>
                  <a:lnTo>
                    <a:pt x="142" y="26"/>
                  </a:lnTo>
                  <a:lnTo>
                    <a:pt x="142" y="24"/>
                  </a:lnTo>
                  <a:lnTo>
                    <a:pt x="142" y="24"/>
                  </a:lnTo>
                  <a:lnTo>
                    <a:pt x="142" y="26"/>
                  </a:lnTo>
                  <a:lnTo>
                    <a:pt x="142" y="26"/>
                  </a:lnTo>
                  <a:lnTo>
                    <a:pt x="138" y="24"/>
                  </a:lnTo>
                  <a:lnTo>
                    <a:pt x="135" y="24"/>
                  </a:lnTo>
                  <a:lnTo>
                    <a:pt x="133" y="24"/>
                  </a:lnTo>
                  <a:lnTo>
                    <a:pt x="128" y="19"/>
                  </a:lnTo>
                  <a:lnTo>
                    <a:pt x="126" y="17"/>
                  </a:lnTo>
                  <a:lnTo>
                    <a:pt x="124" y="17"/>
                  </a:lnTo>
                  <a:lnTo>
                    <a:pt x="124" y="17"/>
                  </a:lnTo>
                  <a:lnTo>
                    <a:pt x="121" y="17"/>
                  </a:lnTo>
                  <a:lnTo>
                    <a:pt x="116" y="12"/>
                  </a:lnTo>
                  <a:lnTo>
                    <a:pt x="116" y="9"/>
                  </a:lnTo>
                  <a:lnTo>
                    <a:pt x="114" y="9"/>
                  </a:lnTo>
                  <a:lnTo>
                    <a:pt x="114" y="9"/>
                  </a:lnTo>
                  <a:lnTo>
                    <a:pt x="112" y="9"/>
                  </a:lnTo>
                  <a:lnTo>
                    <a:pt x="112" y="9"/>
                  </a:lnTo>
                  <a:lnTo>
                    <a:pt x="112" y="9"/>
                  </a:lnTo>
                  <a:lnTo>
                    <a:pt x="112" y="7"/>
                  </a:lnTo>
                  <a:lnTo>
                    <a:pt x="112" y="7"/>
                  </a:lnTo>
                  <a:lnTo>
                    <a:pt x="112" y="7"/>
                  </a:lnTo>
                  <a:lnTo>
                    <a:pt x="109" y="7"/>
                  </a:lnTo>
                  <a:lnTo>
                    <a:pt x="109" y="7"/>
                  </a:lnTo>
                  <a:lnTo>
                    <a:pt x="109" y="7"/>
                  </a:lnTo>
                  <a:lnTo>
                    <a:pt x="107" y="7"/>
                  </a:lnTo>
                  <a:lnTo>
                    <a:pt x="107" y="5"/>
                  </a:lnTo>
                  <a:lnTo>
                    <a:pt x="107" y="5"/>
                  </a:lnTo>
                  <a:lnTo>
                    <a:pt x="107" y="2"/>
                  </a:lnTo>
                  <a:lnTo>
                    <a:pt x="105" y="2"/>
                  </a:lnTo>
                  <a:lnTo>
                    <a:pt x="105" y="0"/>
                  </a:lnTo>
                  <a:lnTo>
                    <a:pt x="100" y="0"/>
                  </a:lnTo>
                  <a:lnTo>
                    <a:pt x="100" y="0"/>
                  </a:lnTo>
                  <a:lnTo>
                    <a:pt x="100" y="0"/>
                  </a:lnTo>
                  <a:lnTo>
                    <a:pt x="100" y="0"/>
                  </a:lnTo>
                  <a:lnTo>
                    <a:pt x="100" y="2"/>
                  </a:lnTo>
                  <a:lnTo>
                    <a:pt x="100" y="2"/>
                  </a:lnTo>
                  <a:lnTo>
                    <a:pt x="97" y="5"/>
                  </a:lnTo>
                  <a:lnTo>
                    <a:pt x="97" y="5"/>
                  </a:lnTo>
                  <a:lnTo>
                    <a:pt x="100" y="5"/>
                  </a:lnTo>
                  <a:lnTo>
                    <a:pt x="100" y="5"/>
                  </a:lnTo>
                  <a:lnTo>
                    <a:pt x="100" y="5"/>
                  </a:lnTo>
                  <a:lnTo>
                    <a:pt x="102" y="5"/>
                  </a:lnTo>
                  <a:lnTo>
                    <a:pt x="102" y="7"/>
                  </a:lnTo>
                  <a:lnTo>
                    <a:pt x="100" y="5"/>
                  </a:lnTo>
                  <a:lnTo>
                    <a:pt x="100" y="5"/>
                  </a:lnTo>
                  <a:lnTo>
                    <a:pt x="97" y="7"/>
                  </a:lnTo>
                  <a:lnTo>
                    <a:pt x="97" y="7"/>
                  </a:lnTo>
                  <a:lnTo>
                    <a:pt x="97" y="7"/>
                  </a:lnTo>
                  <a:lnTo>
                    <a:pt x="97" y="7"/>
                  </a:lnTo>
                  <a:lnTo>
                    <a:pt x="97" y="9"/>
                  </a:lnTo>
                  <a:lnTo>
                    <a:pt x="97" y="9"/>
                  </a:lnTo>
                  <a:lnTo>
                    <a:pt x="97" y="9"/>
                  </a:lnTo>
                  <a:lnTo>
                    <a:pt x="97" y="9"/>
                  </a:lnTo>
                  <a:lnTo>
                    <a:pt x="95" y="7"/>
                  </a:lnTo>
                  <a:lnTo>
                    <a:pt x="95" y="9"/>
                  </a:lnTo>
                  <a:lnTo>
                    <a:pt x="95" y="9"/>
                  </a:lnTo>
                  <a:lnTo>
                    <a:pt x="95" y="9"/>
                  </a:lnTo>
                  <a:lnTo>
                    <a:pt x="95" y="12"/>
                  </a:lnTo>
                  <a:lnTo>
                    <a:pt x="95" y="12"/>
                  </a:lnTo>
                  <a:lnTo>
                    <a:pt x="95" y="14"/>
                  </a:lnTo>
                  <a:lnTo>
                    <a:pt x="93" y="14"/>
                  </a:lnTo>
                  <a:lnTo>
                    <a:pt x="93" y="12"/>
                  </a:lnTo>
                  <a:lnTo>
                    <a:pt x="93" y="12"/>
                  </a:lnTo>
                  <a:lnTo>
                    <a:pt x="93" y="9"/>
                  </a:lnTo>
                  <a:lnTo>
                    <a:pt x="90" y="9"/>
                  </a:lnTo>
                  <a:lnTo>
                    <a:pt x="90" y="9"/>
                  </a:lnTo>
                  <a:lnTo>
                    <a:pt x="90" y="9"/>
                  </a:lnTo>
                  <a:lnTo>
                    <a:pt x="86" y="14"/>
                  </a:lnTo>
                  <a:lnTo>
                    <a:pt x="86" y="14"/>
                  </a:lnTo>
                  <a:lnTo>
                    <a:pt x="83" y="14"/>
                  </a:lnTo>
                  <a:lnTo>
                    <a:pt x="83" y="14"/>
                  </a:lnTo>
                  <a:lnTo>
                    <a:pt x="81" y="17"/>
                  </a:lnTo>
                  <a:lnTo>
                    <a:pt x="81" y="14"/>
                  </a:lnTo>
                  <a:lnTo>
                    <a:pt x="81" y="14"/>
                  </a:lnTo>
                  <a:lnTo>
                    <a:pt x="79" y="14"/>
                  </a:lnTo>
                  <a:lnTo>
                    <a:pt x="79" y="14"/>
                  </a:lnTo>
                  <a:lnTo>
                    <a:pt x="79" y="14"/>
                  </a:lnTo>
                  <a:lnTo>
                    <a:pt x="76" y="17"/>
                  </a:lnTo>
                  <a:lnTo>
                    <a:pt x="76" y="17"/>
                  </a:lnTo>
                  <a:lnTo>
                    <a:pt x="74" y="17"/>
                  </a:lnTo>
                  <a:lnTo>
                    <a:pt x="71" y="17"/>
                  </a:lnTo>
                  <a:lnTo>
                    <a:pt x="69" y="19"/>
                  </a:lnTo>
                  <a:lnTo>
                    <a:pt x="67" y="19"/>
                  </a:lnTo>
                  <a:lnTo>
                    <a:pt x="64" y="19"/>
                  </a:lnTo>
                  <a:lnTo>
                    <a:pt x="64" y="19"/>
                  </a:lnTo>
                  <a:lnTo>
                    <a:pt x="64" y="21"/>
                  </a:lnTo>
                  <a:lnTo>
                    <a:pt x="64" y="21"/>
                  </a:lnTo>
                  <a:lnTo>
                    <a:pt x="64" y="21"/>
                  </a:lnTo>
                  <a:lnTo>
                    <a:pt x="64" y="24"/>
                  </a:lnTo>
                  <a:lnTo>
                    <a:pt x="62" y="24"/>
                  </a:lnTo>
                  <a:lnTo>
                    <a:pt x="62" y="24"/>
                  </a:lnTo>
                  <a:lnTo>
                    <a:pt x="64" y="24"/>
                  </a:lnTo>
                  <a:lnTo>
                    <a:pt x="64" y="24"/>
                  </a:lnTo>
                  <a:lnTo>
                    <a:pt x="64" y="26"/>
                  </a:lnTo>
                  <a:lnTo>
                    <a:pt x="64" y="26"/>
                  </a:lnTo>
                  <a:lnTo>
                    <a:pt x="64" y="24"/>
                  </a:lnTo>
                  <a:lnTo>
                    <a:pt x="64" y="24"/>
                  </a:lnTo>
                  <a:lnTo>
                    <a:pt x="62" y="24"/>
                  </a:lnTo>
                  <a:lnTo>
                    <a:pt x="62" y="24"/>
                  </a:lnTo>
                  <a:lnTo>
                    <a:pt x="62" y="24"/>
                  </a:lnTo>
                  <a:lnTo>
                    <a:pt x="62" y="19"/>
                  </a:lnTo>
                  <a:lnTo>
                    <a:pt x="62" y="19"/>
                  </a:lnTo>
                  <a:lnTo>
                    <a:pt x="62" y="19"/>
                  </a:lnTo>
                  <a:lnTo>
                    <a:pt x="62" y="19"/>
                  </a:lnTo>
                  <a:lnTo>
                    <a:pt x="60" y="21"/>
                  </a:lnTo>
                  <a:lnTo>
                    <a:pt x="57" y="21"/>
                  </a:lnTo>
                  <a:lnTo>
                    <a:pt x="57" y="21"/>
                  </a:lnTo>
                  <a:lnTo>
                    <a:pt x="57" y="21"/>
                  </a:lnTo>
                  <a:lnTo>
                    <a:pt x="57" y="24"/>
                  </a:lnTo>
                  <a:lnTo>
                    <a:pt x="55" y="24"/>
                  </a:lnTo>
                  <a:lnTo>
                    <a:pt x="55" y="24"/>
                  </a:lnTo>
                  <a:lnTo>
                    <a:pt x="55" y="24"/>
                  </a:lnTo>
                  <a:lnTo>
                    <a:pt x="52" y="24"/>
                  </a:lnTo>
                  <a:lnTo>
                    <a:pt x="52" y="26"/>
                  </a:lnTo>
                  <a:lnTo>
                    <a:pt x="50" y="26"/>
                  </a:lnTo>
                  <a:lnTo>
                    <a:pt x="50" y="26"/>
                  </a:lnTo>
                  <a:lnTo>
                    <a:pt x="50" y="26"/>
                  </a:lnTo>
                  <a:lnTo>
                    <a:pt x="48" y="26"/>
                  </a:lnTo>
                  <a:lnTo>
                    <a:pt x="48" y="26"/>
                  </a:lnTo>
                  <a:lnTo>
                    <a:pt x="45" y="26"/>
                  </a:lnTo>
                  <a:lnTo>
                    <a:pt x="45" y="26"/>
                  </a:lnTo>
                  <a:lnTo>
                    <a:pt x="45" y="26"/>
                  </a:lnTo>
                  <a:lnTo>
                    <a:pt x="43" y="28"/>
                  </a:lnTo>
                  <a:lnTo>
                    <a:pt x="43" y="28"/>
                  </a:lnTo>
                  <a:lnTo>
                    <a:pt x="43" y="31"/>
                  </a:lnTo>
                  <a:lnTo>
                    <a:pt x="43" y="33"/>
                  </a:lnTo>
                  <a:lnTo>
                    <a:pt x="43" y="33"/>
                  </a:lnTo>
                  <a:lnTo>
                    <a:pt x="43" y="36"/>
                  </a:lnTo>
                  <a:lnTo>
                    <a:pt x="43" y="36"/>
                  </a:lnTo>
                  <a:lnTo>
                    <a:pt x="43" y="36"/>
                  </a:lnTo>
                  <a:lnTo>
                    <a:pt x="45" y="36"/>
                  </a:lnTo>
                  <a:lnTo>
                    <a:pt x="45" y="36"/>
                  </a:lnTo>
                  <a:lnTo>
                    <a:pt x="45" y="36"/>
                  </a:lnTo>
                  <a:lnTo>
                    <a:pt x="45" y="38"/>
                  </a:lnTo>
                  <a:lnTo>
                    <a:pt x="45" y="38"/>
                  </a:lnTo>
                  <a:lnTo>
                    <a:pt x="45" y="40"/>
                  </a:lnTo>
                  <a:lnTo>
                    <a:pt x="45" y="40"/>
                  </a:lnTo>
                  <a:lnTo>
                    <a:pt x="45" y="40"/>
                  </a:lnTo>
                  <a:lnTo>
                    <a:pt x="45" y="40"/>
                  </a:lnTo>
                  <a:lnTo>
                    <a:pt x="45" y="43"/>
                  </a:lnTo>
                  <a:lnTo>
                    <a:pt x="45" y="43"/>
                  </a:lnTo>
                  <a:lnTo>
                    <a:pt x="45" y="43"/>
                  </a:lnTo>
                  <a:lnTo>
                    <a:pt x="45" y="45"/>
                  </a:lnTo>
                  <a:lnTo>
                    <a:pt x="45" y="47"/>
                  </a:lnTo>
                  <a:lnTo>
                    <a:pt x="48" y="47"/>
                  </a:lnTo>
                  <a:lnTo>
                    <a:pt x="48" y="47"/>
                  </a:lnTo>
                  <a:lnTo>
                    <a:pt x="48" y="47"/>
                  </a:lnTo>
                  <a:lnTo>
                    <a:pt x="48" y="47"/>
                  </a:lnTo>
                  <a:lnTo>
                    <a:pt x="48" y="50"/>
                  </a:lnTo>
                  <a:lnTo>
                    <a:pt x="48" y="50"/>
                  </a:lnTo>
                  <a:lnTo>
                    <a:pt x="45" y="50"/>
                  </a:lnTo>
                  <a:lnTo>
                    <a:pt x="45" y="50"/>
                  </a:lnTo>
                  <a:lnTo>
                    <a:pt x="45" y="50"/>
                  </a:lnTo>
                  <a:lnTo>
                    <a:pt x="45" y="50"/>
                  </a:lnTo>
                  <a:lnTo>
                    <a:pt x="45" y="47"/>
                  </a:lnTo>
                  <a:lnTo>
                    <a:pt x="45" y="50"/>
                  </a:lnTo>
                  <a:lnTo>
                    <a:pt x="45" y="50"/>
                  </a:lnTo>
                  <a:lnTo>
                    <a:pt x="45" y="50"/>
                  </a:lnTo>
                  <a:lnTo>
                    <a:pt x="45" y="54"/>
                  </a:lnTo>
                  <a:lnTo>
                    <a:pt x="45" y="54"/>
                  </a:lnTo>
                  <a:lnTo>
                    <a:pt x="45" y="57"/>
                  </a:lnTo>
                  <a:lnTo>
                    <a:pt x="45" y="59"/>
                  </a:lnTo>
                  <a:lnTo>
                    <a:pt x="45" y="59"/>
                  </a:lnTo>
                  <a:lnTo>
                    <a:pt x="45" y="59"/>
                  </a:lnTo>
                  <a:lnTo>
                    <a:pt x="43" y="59"/>
                  </a:lnTo>
                  <a:lnTo>
                    <a:pt x="43" y="62"/>
                  </a:lnTo>
                  <a:lnTo>
                    <a:pt x="43" y="62"/>
                  </a:lnTo>
                  <a:lnTo>
                    <a:pt x="43" y="62"/>
                  </a:lnTo>
                  <a:lnTo>
                    <a:pt x="43" y="62"/>
                  </a:lnTo>
                  <a:lnTo>
                    <a:pt x="43" y="64"/>
                  </a:lnTo>
                  <a:lnTo>
                    <a:pt x="43" y="64"/>
                  </a:lnTo>
                  <a:lnTo>
                    <a:pt x="43" y="64"/>
                  </a:lnTo>
                  <a:lnTo>
                    <a:pt x="43" y="64"/>
                  </a:lnTo>
                  <a:lnTo>
                    <a:pt x="41" y="66"/>
                  </a:lnTo>
                  <a:lnTo>
                    <a:pt x="38" y="69"/>
                  </a:lnTo>
                  <a:lnTo>
                    <a:pt x="36" y="71"/>
                  </a:lnTo>
                  <a:lnTo>
                    <a:pt x="36" y="71"/>
                  </a:lnTo>
                  <a:lnTo>
                    <a:pt x="34" y="71"/>
                  </a:lnTo>
                  <a:lnTo>
                    <a:pt x="34" y="73"/>
                  </a:lnTo>
                  <a:lnTo>
                    <a:pt x="31" y="71"/>
                  </a:lnTo>
                  <a:lnTo>
                    <a:pt x="31" y="73"/>
                  </a:lnTo>
                  <a:lnTo>
                    <a:pt x="29" y="76"/>
                  </a:lnTo>
                  <a:lnTo>
                    <a:pt x="29" y="76"/>
                  </a:lnTo>
                  <a:lnTo>
                    <a:pt x="29" y="76"/>
                  </a:lnTo>
                  <a:lnTo>
                    <a:pt x="29" y="76"/>
                  </a:lnTo>
                  <a:lnTo>
                    <a:pt x="29" y="78"/>
                  </a:lnTo>
                  <a:lnTo>
                    <a:pt x="29" y="78"/>
                  </a:lnTo>
                  <a:lnTo>
                    <a:pt x="29" y="78"/>
                  </a:lnTo>
                  <a:lnTo>
                    <a:pt x="26" y="80"/>
                  </a:lnTo>
                  <a:lnTo>
                    <a:pt x="26" y="80"/>
                  </a:lnTo>
                  <a:lnTo>
                    <a:pt x="24" y="80"/>
                  </a:lnTo>
                  <a:lnTo>
                    <a:pt x="24" y="80"/>
                  </a:lnTo>
                  <a:lnTo>
                    <a:pt x="24" y="83"/>
                  </a:lnTo>
                  <a:lnTo>
                    <a:pt x="26" y="85"/>
                  </a:lnTo>
                  <a:lnTo>
                    <a:pt x="26" y="88"/>
                  </a:lnTo>
                  <a:lnTo>
                    <a:pt x="26" y="88"/>
                  </a:lnTo>
                  <a:lnTo>
                    <a:pt x="26" y="88"/>
                  </a:lnTo>
                  <a:lnTo>
                    <a:pt x="26" y="90"/>
                  </a:lnTo>
                  <a:lnTo>
                    <a:pt x="26" y="90"/>
                  </a:lnTo>
                  <a:lnTo>
                    <a:pt x="29" y="90"/>
                  </a:lnTo>
                  <a:lnTo>
                    <a:pt x="29" y="92"/>
                  </a:lnTo>
                  <a:lnTo>
                    <a:pt x="29" y="92"/>
                  </a:lnTo>
                  <a:lnTo>
                    <a:pt x="31" y="92"/>
                  </a:lnTo>
                  <a:lnTo>
                    <a:pt x="34" y="92"/>
                  </a:lnTo>
                  <a:lnTo>
                    <a:pt x="36" y="92"/>
                  </a:lnTo>
                  <a:lnTo>
                    <a:pt x="36" y="92"/>
                  </a:lnTo>
                  <a:lnTo>
                    <a:pt x="31" y="95"/>
                  </a:lnTo>
                  <a:lnTo>
                    <a:pt x="29" y="95"/>
                  </a:lnTo>
                  <a:lnTo>
                    <a:pt x="29" y="92"/>
                  </a:lnTo>
                  <a:lnTo>
                    <a:pt x="29" y="92"/>
                  </a:lnTo>
                  <a:lnTo>
                    <a:pt x="29" y="92"/>
                  </a:lnTo>
                  <a:lnTo>
                    <a:pt x="29" y="92"/>
                  </a:lnTo>
                  <a:lnTo>
                    <a:pt x="29" y="90"/>
                  </a:lnTo>
                  <a:lnTo>
                    <a:pt x="29" y="90"/>
                  </a:lnTo>
                  <a:lnTo>
                    <a:pt x="26" y="90"/>
                  </a:lnTo>
                  <a:lnTo>
                    <a:pt x="26" y="90"/>
                  </a:lnTo>
                  <a:lnTo>
                    <a:pt x="26" y="92"/>
                  </a:lnTo>
                  <a:lnTo>
                    <a:pt x="26" y="92"/>
                  </a:lnTo>
                  <a:lnTo>
                    <a:pt x="26" y="92"/>
                  </a:lnTo>
                  <a:lnTo>
                    <a:pt x="26" y="92"/>
                  </a:lnTo>
                  <a:lnTo>
                    <a:pt x="24" y="95"/>
                  </a:lnTo>
                  <a:lnTo>
                    <a:pt x="24" y="97"/>
                  </a:lnTo>
                  <a:lnTo>
                    <a:pt x="22" y="99"/>
                  </a:lnTo>
                  <a:lnTo>
                    <a:pt x="22" y="102"/>
                  </a:lnTo>
                  <a:lnTo>
                    <a:pt x="22" y="102"/>
                  </a:lnTo>
                  <a:lnTo>
                    <a:pt x="22" y="107"/>
                  </a:lnTo>
                  <a:lnTo>
                    <a:pt x="19" y="107"/>
                  </a:lnTo>
                  <a:lnTo>
                    <a:pt x="19" y="107"/>
                  </a:lnTo>
                  <a:lnTo>
                    <a:pt x="19" y="107"/>
                  </a:lnTo>
                  <a:lnTo>
                    <a:pt x="19" y="107"/>
                  </a:lnTo>
                  <a:lnTo>
                    <a:pt x="17" y="107"/>
                  </a:lnTo>
                  <a:lnTo>
                    <a:pt x="17" y="107"/>
                  </a:lnTo>
                  <a:lnTo>
                    <a:pt x="17" y="107"/>
                  </a:lnTo>
                  <a:lnTo>
                    <a:pt x="17" y="107"/>
                  </a:lnTo>
                  <a:lnTo>
                    <a:pt x="15" y="107"/>
                  </a:lnTo>
                  <a:lnTo>
                    <a:pt x="15" y="107"/>
                  </a:lnTo>
                  <a:lnTo>
                    <a:pt x="15" y="107"/>
                  </a:lnTo>
                  <a:lnTo>
                    <a:pt x="15" y="107"/>
                  </a:lnTo>
                  <a:lnTo>
                    <a:pt x="12" y="107"/>
                  </a:lnTo>
                  <a:lnTo>
                    <a:pt x="12" y="107"/>
                  </a:lnTo>
                  <a:lnTo>
                    <a:pt x="10" y="107"/>
                  </a:lnTo>
                  <a:lnTo>
                    <a:pt x="10" y="107"/>
                  </a:lnTo>
                  <a:lnTo>
                    <a:pt x="10" y="107"/>
                  </a:lnTo>
                  <a:lnTo>
                    <a:pt x="10" y="107"/>
                  </a:lnTo>
                  <a:lnTo>
                    <a:pt x="10" y="107"/>
                  </a:lnTo>
                  <a:lnTo>
                    <a:pt x="7" y="107"/>
                  </a:lnTo>
                  <a:lnTo>
                    <a:pt x="7" y="107"/>
                  </a:lnTo>
                  <a:lnTo>
                    <a:pt x="7" y="109"/>
                  </a:lnTo>
                  <a:lnTo>
                    <a:pt x="7" y="109"/>
                  </a:lnTo>
                  <a:lnTo>
                    <a:pt x="7" y="109"/>
                  </a:lnTo>
                  <a:lnTo>
                    <a:pt x="7" y="109"/>
                  </a:lnTo>
                  <a:lnTo>
                    <a:pt x="7" y="111"/>
                  </a:lnTo>
                  <a:lnTo>
                    <a:pt x="7" y="111"/>
                  </a:lnTo>
                  <a:lnTo>
                    <a:pt x="5" y="111"/>
                  </a:lnTo>
                  <a:lnTo>
                    <a:pt x="5" y="111"/>
                  </a:lnTo>
                  <a:lnTo>
                    <a:pt x="5" y="111"/>
                  </a:lnTo>
                  <a:lnTo>
                    <a:pt x="5" y="114"/>
                  </a:lnTo>
                  <a:lnTo>
                    <a:pt x="5" y="116"/>
                  </a:lnTo>
                  <a:lnTo>
                    <a:pt x="7" y="116"/>
                  </a:lnTo>
                  <a:lnTo>
                    <a:pt x="12" y="123"/>
                  </a:lnTo>
                  <a:lnTo>
                    <a:pt x="12" y="125"/>
                  </a:lnTo>
                  <a:lnTo>
                    <a:pt x="12" y="125"/>
                  </a:lnTo>
                  <a:lnTo>
                    <a:pt x="12" y="128"/>
                  </a:lnTo>
                  <a:lnTo>
                    <a:pt x="12" y="128"/>
                  </a:lnTo>
                  <a:lnTo>
                    <a:pt x="12" y="128"/>
                  </a:lnTo>
                  <a:lnTo>
                    <a:pt x="12" y="130"/>
                  </a:lnTo>
                  <a:lnTo>
                    <a:pt x="12" y="130"/>
                  </a:lnTo>
                  <a:lnTo>
                    <a:pt x="10" y="130"/>
                  </a:lnTo>
                  <a:lnTo>
                    <a:pt x="10" y="133"/>
                  </a:lnTo>
                  <a:lnTo>
                    <a:pt x="10" y="133"/>
                  </a:lnTo>
                  <a:lnTo>
                    <a:pt x="10" y="133"/>
                  </a:lnTo>
                  <a:lnTo>
                    <a:pt x="10" y="133"/>
                  </a:lnTo>
                  <a:lnTo>
                    <a:pt x="10" y="133"/>
                  </a:lnTo>
                  <a:lnTo>
                    <a:pt x="10" y="135"/>
                  </a:lnTo>
                  <a:lnTo>
                    <a:pt x="10" y="135"/>
                  </a:lnTo>
                  <a:lnTo>
                    <a:pt x="7" y="137"/>
                  </a:lnTo>
                  <a:lnTo>
                    <a:pt x="7" y="137"/>
                  </a:lnTo>
                  <a:lnTo>
                    <a:pt x="7" y="137"/>
                  </a:lnTo>
                  <a:lnTo>
                    <a:pt x="7" y="140"/>
                  </a:lnTo>
                  <a:lnTo>
                    <a:pt x="7" y="140"/>
                  </a:lnTo>
                  <a:lnTo>
                    <a:pt x="10" y="142"/>
                  </a:lnTo>
                  <a:lnTo>
                    <a:pt x="10" y="142"/>
                  </a:lnTo>
                  <a:lnTo>
                    <a:pt x="10" y="144"/>
                  </a:lnTo>
                  <a:lnTo>
                    <a:pt x="10" y="144"/>
                  </a:lnTo>
                  <a:lnTo>
                    <a:pt x="12" y="144"/>
                  </a:lnTo>
                  <a:lnTo>
                    <a:pt x="12" y="147"/>
                  </a:lnTo>
                  <a:lnTo>
                    <a:pt x="12" y="151"/>
                  </a:lnTo>
                  <a:lnTo>
                    <a:pt x="12" y="154"/>
                  </a:lnTo>
                  <a:lnTo>
                    <a:pt x="12" y="154"/>
                  </a:lnTo>
                  <a:lnTo>
                    <a:pt x="12" y="154"/>
                  </a:lnTo>
                  <a:lnTo>
                    <a:pt x="12" y="154"/>
                  </a:lnTo>
                  <a:lnTo>
                    <a:pt x="12" y="154"/>
                  </a:lnTo>
                  <a:lnTo>
                    <a:pt x="12" y="156"/>
                  </a:lnTo>
                  <a:lnTo>
                    <a:pt x="12" y="156"/>
                  </a:lnTo>
                  <a:lnTo>
                    <a:pt x="12" y="159"/>
                  </a:lnTo>
                  <a:lnTo>
                    <a:pt x="12" y="161"/>
                  </a:lnTo>
                  <a:lnTo>
                    <a:pt x="5" y="166"/>
                  </a:lnTo>
                  <a:lnTo>
                    <a:pt x="5" y="166"/>
                  </a:lnTo>
                  <a:lnTo>
                    <a:pt x="5" y="166"/>
                  </a:lnTo>
                  <a:lnTo>
                    <a:pt x="3" y="166"/>
                  </a:lnTo>
                  <a:lnTo>
                    <a:pt x="3" y="166"/>
                  </a:lnTo>
                  <a:lnTo>
                    <a:pt x="3" y="163"/>
                  </a:lnTo>
                  <a:lnTo>
                    <a:pt x="3" y="163"/>
                  </a:lnTo>
                  <a:lnTo>
                    <a:pt x="0" y="163"/>
                  </a:lnTo>
                  <a:lnTo>
                    <a:pt x="0" y="163"/>
                  </a:lnTo>
                  <a:lnTo>
                    <a:pt x="0" y="163"/>
                  </a:lnTo>
                  <a:lnTo>
                    <a:pt x="0" y="163"/>
                  </a:lnTo>
                  <a:lnTo>
                    <a:pt x="0" y="163"/>
                  </a:lnTo>
                  <a:lnTo>
                    <a:pt x="0" y="163"/>
                  </a:lnTo>
                  <a:lnTo>
                    <a:pt x="0" y="163"/>
                  </a:lnTo>
                  <a:lnTo>
                    <a:pt x="0" y="166"/>
                  </a:lnTo>
                  <a:lnTo>
                    <a:pt x="0" y="166"/>
                  </a:lnTo>
                  <a:lnTo>
                    <a:pt x="3" y="166"/>
                  </a:lnTo>
                  <a:lnTo>
                    <a:pt x="3" y="168"/>
                  </a:lnTo>
                  <a:lnTo>
                    <a:pt x="5" y="168"/>
                  </a:lnTo>
                  <a:lnTo>
                    <a:pt x="5" y="168"/>
                  </a:lnTo>
                  <a:lnTo>
                    <a:pt x="5" y="170"/>
                  </a:lnTo>
                  <a:lnTo>
                    <a:pt x="5" y="170"/>
                  </a:lnTo>
                  <a:lnTo>
                    <a:pt x="5" y="170"/>
                  </a:lnTo>
                  <a:lnTo>
                    <a:pt x="5" y="170"/>
                  </a:lnTo>
                  <a:lnTo>
                    <a:pt x="7" y="170"/>
                  </a:lnTo>
                  <a:lnTo>
                    <a:pt x="10" y="173"/>
                  </a:lnTo>
                  <a:lnTo>
                    <a:pt x="10" y="173"/>
                  </a:lnTo>
                  <a:lnTo>
                    <a:pt x="12" y="173"/>
                  </a:lnTo>
                  <a:lnTo>
                    <a:pt x="15" y="173"/>
                  </a:lnTo>
                  <a:lnTo>
                    <a:pt x="15" y="175"/>
                  </a:lnTo>
                  <a:lnTo>
                    <a:pt x="15" y="173"/>
                  </a:lnTo>
                  <a:lnTo>
                    <a:pt x="17" y="175"/>
                  </a:lnTo>
                  <a:lnTo>
                    <a:pt x="22" y="177"/>
                  </a:lnTo>
                  <a:lnTo>
                    <a:pt x="26" y="185"/>
                  </a:lnTo>
                  <a:lnTo>
                    <a:pt x="26" y="185"/>
                  </a:lnTo>
                  <a:lnTo>
                    <a:pt x="29" y="185"/>
                  </a:lnTo>
                  <a:lnTo>
                    <a:pt x="29" y="185"/>
                  </a:lnTo>
                  <a:lnTo>
                    <a:pt x="29" y="185"/>
                  </a:lnTo>
                  <a:lnTo>
                    <a:pt x="29" y="187"/>
                  </a:lnTo>
                  <a:lnTo>
                    <a:pt x="29" y="187"/>
                  </a:lnTo>
                  <a:lnTo>
                    <a:pt x="31" y="187"/>
                  </a:lnTo>
                  <a:lnTo>
                    <a:pt x="31" y="189"/>
                  </a:lnTo>
                  <a:lnTo>
                    <a:pt x="34" y="189"/>
                  </a:lnTo>
                  <a:lnTo>
                    <a:pt x="36" y="189"/>
                  </a:lnTo>
                  <a:lnTo>
                    <a:pt x="36" y="189"/>
                  </a:lnTo>
                  <a:lnTo>
                    <a:pt x="36" y="187"/>
                  </a:lnTo>
                  <a:lnTo>
                    <a:pt x="36" y="187"/>
                  </a:lnTo>
                  <a:lnTo>
                    <a:pt x="36" y="187"/>
                  </a:lnTo>
                  <a:lnTo>
                    <a:pt x="34" y="187"/>
                  </a:lnTo>
                  <a:lnTo>
                    <a:pt x="34" y="185"/>
                  </a:lnTo>
                  <a:lnTo>
                    <a:pt x="34" y="185"/>
                  </a:lnTo>
                  <a:lnTo>
                    <a:pt x="34" y="185"/>
                  </a:lnTo>
                  <a:lnTo>
                    <a:pt x="34" y="185"/>
                  </a:lnTo>
                  <a:lnTo>
                    <a:pt x="36" y="185"/>
                  </a:lnTo>
                  <a:lnTo>
                    <a:pt x="36" y="185"/>
                  </a:lnTo>
                  <a:lnTo>
                    <a:pt x="36" y="185"/>
                  </a:lnTo>
                  <a:lnTo>
                    <a:pt x="36" y="185"/>
                  </a:lnTo>
                  <a:lnTo>
                    <a:pt x="36" y="185"/>
                  </a:lnTo>
                  <a:lnTo>
                    <a:pt x="36" y="185"/>
                  </a:lnTo>
                  <a:lnTo>
                    <a:pt x="36" y="185"/>
                  </a:lnTo>
                  <a:lnTo>
                    <a:pt x="38" y="185"/>
                  </a:lnTo>
                  <a:lnTo>
                    <a:pt x="38" y="182"/>
                  </a:lnTo>
                  <a:lnTo>
                    <a:pt x="41" y="182"/>
                  </a:lnTo>
                  <a:lnTo>
                    <a:pt x="43" y="177"/>
                  </a:lnTo>
                  <a:lnTo>
                    <a:pt x="45" y="173"/>
                  </a:lnTo>
                  <a:lnTo>
                    <a:pt x="45" y="170"/>
                  </a:lnTo>
                  <a:lnTo>
                    <a:pt x="45" y="170"/>
                  </a:lnTo>
                  <a:lnTo>
                    <a:pt x="48" y="170"/>
                  </a:lnTo>
                  <a:lnTo>
                    <a:pt x="48" y="170"/>
                  </a:lnTo>
                  <a:lnTo>
                    <a:pt x="48" y="170"/>
                  </a:lnTo>
                  <a:lnTo>
                    <a:pt x="48" y="170"/>
                  </a:lnTo>
                  <a:lnTo>
                    <a:pt x="48" y="170"/>
                  </a:lnTo>
                  <a:lnTo>
                    <a:pt x="50" y="170"/>
                  </a:lnTo>
                  <a:lnTo>
                    <a:pt x="48" y="170"/>
                  </a:lnTo>
                  <a:lnTo>
                    <a:pt x="48" y="173"/>
                  </a:lnTo>
                  <a:lnTo>
                    <a:pt x="48" y="173"/>
                  </a:lnTo>
                  <a:lnTo>
                    <a:pt x="48" y="173"/>
                  </a:lnTo>
                  <a:lnTo>
                    <a:pt x="45" y="173"/>
                  </a:lnTo>
                  <a:lnTo>
                    <a:pt x="45" y="173"/>
                  </a:lnTo>
                  <a:lnTo>
                    <a:pt x="45" y="175"/>
                  </a:lnTo>
                  <a:lnTo>
                    <a:pt x="45" y="175"/>
                  </a:lnTo>
                  <a:lnTo>
                    <a:pt x="45" y="177"/>
                  </a:lnTo>
                  <a:lnTo>
                    <a:pt x="45" y="177"/>
                  </a:lnTo>
                  <a:lnTo>
                    <a:pt x="45" y="177"/>
                  </a:lnTo>
                  <a:lnTo>
                    <a:pt x="48" y="177"/>
                  </a:lnTo>
                  <a:lnTo>
                    <a:pt x="48" y="177"/>
                  </a:lnTo>
                  <a:lnTo>
                    <a:pt x="50" y="177"/>
                  </a:lnTo>
                  <a:lnTo>
                    <a:pt x="50" y="177"/>
                  </a:lnTo>
                  <a:lnTo>
                    <a:pt x="50" y="177"/>
                  </a:lnTo>
                  <a:lnTo>
                    <a:pt x="50" y="177"/>
                  </a:lnTo>
                  <a:lnTo>
                    <a:pt x="50" y="177"/>
                  </a:lnTo>
                  <a:lnTo>
                    <a:pt x="50" y="177"/>
                  </a:lnTo>
                  <a:lnTo>
                    <a:pt x="50" y="180"/>
                  </a:lnTo>
                  <a:lnTo>
                    <a:pt x="50" y="180"/>
                  </a:lnTo>
                  <a:lnTo>
                    <a:pt x="48" y="177"/>
                  </a:lnTo>
                  <a:lnTo>
                    <a:pt x="48" y="177"/>
                  </a:lnTo>
                  <a:lnTo>
                    <a:pt x="48" y="177"/>
                  </a:lnTo>
                  <a:lnTo>
                    <a:pt x="48" y="177"/>
                  </a:lnTo>
                  <a:lnTo>
                    <a:pt x="45" y="177"/>
                  </a:lnTo>
                  <a:lnTo>
                    <a:pt x="45" y="180"/>
                  </a:lnTo>
                  <a:lnTo>
                    <a:pt x="45" y="180"/>
                  </a:lnTo>
                  <a:lnTo>
                    <a:pt x="45" y="180"/>
                  </a:lnTo>
                  <a:lnTo>
                    <a:pt x="43" y="182"/>
                  </a:lnTo>
                  <a:lnTo>
                    <a:pt x="43" y="182"/>
                  </a:lnTo>
                  <a:lnTo>
                    <a:pt x="45" y="182"/>
                  </a:lnTo>
                  <a:lnTo>
                    <a:pt x="45" y="182"/>
                  </a:lnTo>
                  <a:lnTo>
                    <a:pt x="45" y="182"/>
                  </a:lnTo>
                  <a:lnTo>
                    <a:pt x="45" y="182"/>
                  </a:lnTo>
                  <a:lnTo>
                    <a:pt x="48" y="185"/>
                  </a:lnTo>
                  <a:lnTo>
                    <a:pt x="48" y="185"/>
                  </a:lnTo>
                  <a:lnTo>
                    <a:pt x="48" y="185"/>
                  </a:lnTo>
                  <a:lnTo>
                    <a:pt x="50" y="182"/>
                  </a:lnTo>
                  <a:lnTo>
                    <a:pt x="50" y="182"/>
                  </a:lnTo>
                  <a:lnTo>
                    <a:pt x="50" y="182"/>
                  </a:lnTo>
                  <a:lnTo>
                    <a:pt x="52" y="180"/>
                  </a:lnTo>
                  <a:lnTo>
                    <a:pt x="52" y="180"/>
                  </a:lnTo>
                  <a:lnTo>
                    <a:pt x="52" y="177"/>
                  </a:lnTo>
                  <a:lnTo>
                    <a:pt x="52" y="170"/>
                  </a:lnTo>
                  <a:lnTo>
                    <a:pt x="52" y="168"/>
                  </a:lnTo>
                  <a:lnTo>
                    <a:pt x="52" y="166"/>
                  </a:lnTo>
                  <a:lnTo>
                    <a:pt x="52" y="163"/>
                  </a:lnTo>
                  <a:lnTo>
                    <a:pt x="52" y="163"/>
                  </a:lnTo>
                  <a:lnTo>
                    <a:pt x="52" y="161"/>
                  </a:lnTo>
                  <a:lnTo>
                    <a:pt x="52" y="161"/>
                  </a:lnTo>
                  <a:lnTo>
                    <a:pt x="52" y="161"/>
                  </a:lnTo>
                  <a:lnTo>
                    <a:pt x="52" y="159"/>
                  </a:lnTo>
                  <a:lnTo>
                    <a:pt x="55" y="159"/>
                  </a:lnTo>
                  <a:lnTo>
                    <a:pt x="55" y="159"/>
                  </a:lnTo>
                  <a:lnTo>
                    <a:pt x="55" y="159"/>
                  </a:lnTo>
                  <a:lnTo>
                    <a:pt x="55" y="159"/>
                  </a:lnTo>
                  <a:lnTo>
                    <a:pt x="55" y="159"/>
                  </a:lnTo>
                  <a:lnTo>
                    <a:pt x="57" y="156"/>
                  </a:lnTo>
                  <a:lnTo>
                    <a:pt x="57" y="156"/>
                  </a:lnTo>
                  <a:lnTo>
                    <a:pt x="57" y="159"/>
                  </a:lnTo>
                  <a:lnTo>
                    <a:pt x="55" y="159"/>
                  </a:lnTo>
                  <a:lnTo>
                    <a:pt x="55" y="159"/>
                  </a:lnTo>
                  <a:lnTo>
                    <a:pt x="55" y="159"/>
                  </a:lnTo>
                  <a:lnTo>
                    <a:pt x="55" y="161"/>
                  </a:lnTo>
                  <a:lnTo>
                    <a:pt x="55" y="161"/>
                  </a:lnTo>
                  <a:lnTo>
                    <a:pt x="52" y="161"/>
                  </a:lnTo>
                  <a:lnTo>
                    <a:pt x="55" y="161"/>
                  </a:lnTo>
                  <a:lnTo>
                    <a:pt x="52" y="161"/>
                  </a:lnTo>
                  <a:lnTo>
                    <a:pt x="52" y="163"/>
                  </a:lnTo>
                  <a:lnTo>
                    <a:pt x="52" y="163"/>
                  </a:lnTo>
                  <a:lnTo>
                    <a:pt x="52" y="163"/>
                  </a:lnTo>
                  <a:lnTo>
                    <a:pt x="52" y="163"/>
                  </a:lnTo>
                  <a:lnTo>
                    <a:pt x="52" y="163"/>
                  </a:lnTo>
                  <a:lnTo>
                    <a:pt x="52" y="163"/>
                  </a:lnTo>
                  <a:lnTo>
                    <a:pt x="52" y="163"/>
                  </a:lnTo>
                  <a:lnTo>
                    <a:pt x="55" y="166"/>
                  </a:lnTo>
                  <a:lnTo>
                    <a:pt x="55" y="166"/>
                  </a:lnTo>
                  <a:lnTo>
                    <a:pt x="55" y="166"/>
                  </a:lnTo>
                  <a:lnTo>
                    <a:pt x="55" y="166"/>
                  </a:lnTo>
                  <a:lnTo>
                    <a:pt x="55" y="168"/>
                  </a:lnTo>
                  <a:lnTo>
                    <a:pt x="55" y="168"/>
                  </a:lnTo>
                  <a:lnTo>
                    <a:pt x="55" y="170"/>
                  </a:lnTo>
                  <a:lnTo>
                    <a:pt x="55" y="173"/>
                  </a:lnTo>
                  <a:lnTo>
                    <a:pt x="55" y="173"/>
                  </a:lnTo>
                  <a:lnTo>
                    <a:pt x="55" y="173"/>
                  </a:lnTo>
                  <a:lnTo>
                    <a:pt x="55" y="175"/>
                  </a:lnTo>
                  <a:lnTo>
                    <a:pt x="57" y="177"/>
                  </a:lnTo>
                  <a:lnTo>
                    <a:pt x="57" y="177"/>
                  </a:lnTo>
                  <a:lnTo>
                    <a:pt x="57" y="177"/>
                  </a:lnTo>
                  <a:lnTo>
                    <a:pt x="57" y="177"/>
                  </a:lnTo>
                  <a:lnTo>
                    <a:pt x="60" y="177"/>
                  </a:lnTo>
                  <a:lnTo>
                    <a:pt x="60" y="177"/>
                  </a:lnTo>
                  <a:lnTo>
                    <a:pt x="60" y="180"/>
                  </a:lnTo>
                  <a:lnTo>
                    <a:pt x="60" y="182"/>
                  </a:lnTo>
                  <a:lnTo>
                    <a:pt x="60" y="182"/>
                  </a:lnTo>
                  <a:lnTo>
                    <a:pt x="60" y="185"/>
                  </a:lnTo>
                  <a:lnTo>
                    <a:pt x="57" y="185"/>
                  </a:lnTo>
                  <a:lnTo>
                    <a:pt x="57" y="187"/>
                  </a:lnTo>
                  <a:lnTo>
                    <a:pt x="57" y="189"/>
                  </a:lnTo>
                  <a:lnTo>
                    <a:pt x="57" y="189"/>
                  </a:lnTo>
                  <a:lnTo>
                    <a:pt x="55" y="192"/>
                  </a:lnTo>
                  <a:lnTo>
                    <a:pt x="55" y="192"/>
                  </a:lnTo>
                  <a:lnTo>
                    <a:pt x="55" y="192"/>
                  </a:lnTo>
                  <a:lnTo>
                    <a:pt x="52" y="196"/>
                  </a:lnTo>
                  <a:lnTo>
                    <a:pt x="52" y="199"/>
                  </a:lnTo>
                  <a:lnTo>
                    <a:pt x="52" y="201"/>
                  </a:lnTo>
                  <a:lnTo>
                    <a:pt x="52" y="201"/>
                  </a:lnTo>
                  <a:lnTo>
                    <a:pt x="52" y="201"/>
                  </a:lnTo>
                  <a:lnTo>
                    <a:pt x="52" y="204"/>
                  </a:lnTo>
                  <a:lnTo>
                    <a:pt x="50" y="206"/>
                  </a:lnTo>
                  <a:lnTo>
                    <a:pt x="50" y="206"/>
                  </a:lnTo>
                  <a:lnTo>
                    <a:pt x="50" y="208"/>
                  </a:lnTo>
                  <a:lnTo>
                    <a:pt x="50" y="211"/>
                  </a:lnTo>
                  <a:lnTo>
                    <a:pt x="50" y="211"/>
                  </a:lnTo>
                  <a:lnTo>
                    <a:pt x="48" y="211"/>
                  </a:lnTo>
                  <a:lnTo>
                    <a:pt x="48" y="213"/>
                  </a:lnTo>
                  <a:lnTo>
                    <a:pt x="45" y="213"/>
                  </a:lnTo>
                  <a:lnTo>
                    <a:pt x="45" y="213"/>
                  </a:lnTo>
                  <a:lnTo>
                    <a:pt x="45" y="213"/>
                  </a:lnTo>
                  <a:lnTo>
                    <a:pt x="45" y="213"/>
                  </a:lnTo>
                  <a:lnTo>
                    <a:pt x="45" y="215"/>
                  </a:lnTo>
                  <a:lnTo>
                    <a:pt x="45" y="213"/>
                  </a:lnTo>
                  <a:lnTo>
                    <a:pt x="45" y="211"/>
                  </a:lnTo>
                  <a:lnTo>
                    <a:pt x="45" y="211"/>
                  </a:lnTo>
                  <a:lnTo>
                    <a:pt x="43" y="211"/>
                  </a:lnTo>
                  <a:lnTo>
                    <a:pt x="43" y="215"/>
                  </a:lnTo>
                  <a:lnTo>
                    <a:pt x="41" y="215"/>
                  </a:lnTo>
                  <a:lnTo>
                    <a:pt x="41" y="218"/>
                  </a:lnTo>
                  <a:lnTo>
                    <a:pt x="41" y="218"/>
                  </a:lnTo>
                  <a:lnTo>
                    <a:pt x="41" y="218"/>
                  </a:lnTo>
                  <a:lnTo>
                    <a:pt x="41" y="218"/>
                  </a:lnTo>
                  <a:lnTo>
                    <a:pt x="38" y="218"/>
                  </a:lnTo>
                  <a:lnTo>
                    <a:pt x="36" y="218"/>
                  </a:lnTo>
                  <a:lnTo>
                    <a:pt x="36" y="218"/>
                  </a:lnTo>
                  <a:lnTo>
                    <a:pt x="34" y="215"/>
                  </a:lnTo>
                  <a:lnTo>
                    <a:pt x="34" y="218"/>
                  </a:lnTo>
                  <a:lnTo>
                    <a:pt x="34" y="218"/>
                  </a:lnTo>
                  <a:lnTo>
                    <a:pt x="34" y="218"/>
                  </a:lnTo>
                  <a:lnTo>
                    <a:pt x="31" y="218"/>
                  </a:lnTo>
                  <a:lnTo>
                    <a:pt x="34" y="218"/>
                  </a:lnTo>
                  <a:lnTo>
                    <a:pt x="34" y="215"/>
                  </a:lnTo>
                  <a:lnTo>
                    <a:pt x="34" y="218"/>
                  </a:lnTo>
                  <a:lnTo>
                    <a:pt x="31" y="218"/>
                  </a:lnTo>
                  <a:lnTo>
                    <a:pt x="31" y="218"/>
                  </a:lnTo>
                  <a:lnTo>
                    <a:pt x="31" y="218"/>
                  </a:lnTo>
                  <a:lnTo>
                    <a:pt x="31" y="220"/>
                  </a:lnTo>
                  <a:lnTo>
                    <a:pt x="31" y="220"/>
                  </a:lnTo>
                  <a:lnTo>
                    <a:pt x="31" y="220"/>
                  </a:lnTo>
                  <a:lnTo>
                    <a:pt x="31" y="220"/>
                  </a:lnTo>
                  <a:lnTo>
                    <a:pt x="31" y="220"/>
                  </a:lnTo>
                  <a:lnTo>
                    <a:pt x="34" y="220"/>
                  </a:lnTo>
                  <a:lnTo>
                    <a:pt x="34" y="220"/>
                  </a:lnTo>
                  <a:lnTo>
                    <a:pt x="34" y="222"/>
                  </a:lnTo>
                  <a:lnTo>
                    <a:pt x="34" y="222"/>
                  </a:lnTo>
                  <a:lnTo>
                    <a:pt x="34" y="225"/>
                  </a:lnTo>
                  <a:lnTo>
                    <a:pt x="34" y="225"/>
                  </a:lnTo>
                  <a:lnTo>
                    <a:pt x="36" y="225"/>
                  </a:lnTo>
                  <a:lnTo>
                    <a:pt x="36" y="225"/>
                  </a:lnTo>
                  <a:lnTo>
                    <a:pt x="36" y="225"/>
                  </a:lnTo>
                  <a:lnTo>
                    <a:pt x="36" y="225"/>
                  </a:lnTo>
                  <a:lnTo>
                    <a:pt x="36" y="227"/>
                  </a:lnTo>
                  <a:lnTo>
                    <a:pt x="36" y="227"/>
                  </a:lnTo>
                  <a:lnTo>
                    <a:pt x="36" y="227"/>
                  </a:lnTo>
                  <a:lnTo>
                    <a:pt x="36" y="230"/>
                  </a:lnTo>
                  <a:lnTo>
                    <a:pt x="36" y="230"/>
                  </a:lnTo>
                  <a:lnTo>
                    <a:pt x="36" y="230"/>
                  </a:lnTo>
                  <a:lnTo>
                    <a:pt x="36" y="230"/>
                  </a:lnTo>
                  <a:lnTo>
                    <a:pt x="36" y="230"/>
                  </a:lnTo>
                  <a:lnTo>
                    <a:pt x="36" y="230"/>
                  </a:lnTo>
                  <a:lnTo>
                    <a:pt x="36" y="232"/>
                  </a:lnTo>
                  <a:lnTo>
                    <a:pt x="36" y="232"/>
                  </a:lnTo>
                  <a:lnTo>
                    <a:pt x="36" y="232"/>
                  </a:lnTo>
                  <a:lnTo>
                    <a:pt x="36" y="232"/>
                  </a:lnTo>
                  <a:lnTo>
                    <a:pt x="36" y="234"/>
                  </a:lnTo>
                  <a:lnTo>
                    <a:pt x="36" y="234"/>
                  </a:lnTo>
                  <a:lnTo>
                    <a:pt x="36" y="234"/>
                  </a:lnTo>
                  <a:lnTo>
                    <a:pt x="36" y="234"/>
                  </a:lnTo>
                  <a:lnTo>
                    <a:pt x="36" y="234"/>
                  </a:lnTo>
                  <a:lnTo>
                    <a:pt x="36" y="237"/>
                  </a:lnTo>
                  <a:lnTo>
                    <a:pt x="36" y="237"/>
                  </a:lnTo>
                  <a:lnTo>
                    <a:pt x="36" y="237"/>
                  </a:lnTo>
                  <a:lnTo>
                    <a:pt x="38" y="239"/>
                  </a:lnTo>
                  <a:lnTo>
                    <a:pt x="38" y="239"/>
                  </a:lnTo>
                  <a:lnTo>
                    <a:pt x="38" y="239"/>
                  </a:lnTo>
                  <a:lnTo>
                    <a:pt x="38" y="241"/>
                  </a:lnTo>
                  <a:lnTo>
                    <a:pt x="38" y="241"/>
                  </a:lnTo>
                  <a:lnTo>
                    <a:pt x="38" y="241"/>
                  </a:lnTo>
                  <a:lnTo>
                    <a:pt x="38" y="241"/>
                  </a:lnTo>
                  <a:lnTo>
                    <a:pt x="38" y="241"/>
                  </a:lnTo>
                  <a:lnTo>
                    <a:pt x="38" y="241"/>
                  </a:lnTo>
                  <a:lnTo>
                    <a:pt x="38" y="244"/>
                  </a:lnTo>
                  <a:lnTo>
                    <a:pt x="36" y="244"/>
                  </a:lnTo>
                  <a:lnTo>
                    <a:pt x="34" y="246"/>
                  </a:lnTo>
                  <a:lnTo>
                    <a:pt x="34" y="246"/>
                  </a:lnTo>
                  <a:lnTo>
                    <a:pt x="34" y="248"/>
                  </a:lnTo>
                  <a:lnTo>
                    <a:pt x="31" y="248"/>
                  </a:lnTo>
                  <a:lnTo>
                    <a:pt x="31" y="248"/>
                  </a:lnTo>
                  <a:lnTo>
                    <a:pt x="29" y="246"/>
                  </a:lnTo>
                  <a:lnTo>
                    <a:pt x="29" y="246"/>
                  </a:lnTo>
                  <a:lnTo>
                    <a:pt x="26" y="246"/>
                  </a:lnTo>
                  <a:lnTo>
                    <a:pt x="26" y="246"/>
                  </a:lnTo>
                  <a:lnTo>
                    <a:pt x="26" y="246"/>
                  </a:lnTo>
                  <a:lnTo>
                    <a:pt x="24" y="248"/>
                  </a:lnTo>
                  <a:lnTo>
                    <a:pt x="24" y="248"/>
                  </a:lnTo>
                  <a:lnTo>
                    <a:pt x="24" y="248"/>
                  </a:lnTo>
                  <a:lnTo>
                    <a:pt x="24" y="251"/>
                  </a:lnTo>
                  <a:lnTo>
                    <a:pt x="24" y="251"/>
                  </a:lnTo>
                  <a:lnTo>
                    <a:pt x="24" y="251"/>
                  </a:lnTo>
                  <a:lnTo>
                    <a:pt x="24" y="253"/>
                  </a:lnTo>
                  <a:lnTo>
                    <a:pt x="24" y="253"/>
                  </a:lnTo>
                  <a:lnTo>
                    <a:pt x="24" y="253"/>
                  </a:lnTo>
                  <a:lnTo>
                    <a:pt x="24" y="256"/>
                  </a:lnTo>
                  <a:lnTo>
                    <a:pt x="24" y="256"/>
                  </a:lnTo>
                  <a:lnTo>
                    <a:pt x="26" y="258"/>
                  </a:lnTo>
                  <a:lnTo>
                    <a:pt x="26" y="258"/>
                  </a:lnTo>
                  <a:lnTo>
                    <a:pt x="29" y="256"/>
                  </a:lnTo>
                  <a:lnTo>
                    <a:pt x="31" y="256"/>
                  </a:lnTo>
                  <a:lnTo>
                    <a:pt x="31" y="258"/>
                  </a:lnTo>
                  <a:lnTo>
                    <a:pt x="24" y="265"/>
                  </a:lnTo>
                  <a:lnTo>
                    <a:pt x="24" y="267"/>
                  </a:lnTo>
                  <a:lnTo>
                    <a:pt x="24" y="267"/>
                  </a:lnTo>
                  <a:lnTo>
                    <a:pt x="26" y="267"/>
                  </a:lnTo>
                  <a:lnTo>
                    <a:pt x="26" y="270"/>
                  </a:lnTo>
                  <a:lnTo>
                    <a:pt x="29" y="270"/>
                  </a:lnTo>
                  <a:lnTo>
                    <a:pt x="29" y="270"/>
                  </a:lnTo>
                  <a:lnTo>
                    <a:pt x="29" y="270"/>
                  </a:lnTo>
                  <a:lnTo>
                    <a:pt x="29" y="270"/>
                  </a:lnTo>
                  <a:lnTo>
                    <a:pt x="31" y="267"/>
                  </a:lnTo>
                  <a:lnTo>
                    <a:pt x="36" y="265"/>
                  </a:lnTo>
                  <a:lnTo>
                    <a:pt x="36" y="265"/>
                  </a:lnTo>
                  <a:lnTo>
                    <a:pt x="36" y="263"/>
                  </a:lnTo>
                  <a:lnTo>
                    <a:pt x="36" y="263"/>
                  </a:lnTo>
                  <a:lnTo>
                    <a:pt x="38" y="260"/>
                  </a:lnTo>
                  <a:lnTo>
                    <a:pt x="38" y="260"/>
                  </a:lnTo>
                  <a:lnTo>
                    <a:pt x="38" y="260"/>
                  </a:lnTo>
                  <a:lnTo>
                    <a:pt x="38" y="260"/>
                  </a:lnTo>
                  <a:lnTo>
                    <a:pt x="41" y="260"/>
                  </a:lnTo>
                  <a:lnTo>
                    <a:pt x="41" y="260"/>
                  </a:lnTo>
                  <a:lnTo>
                    <a:pt x="41" y="260"/>
                  </a:lnTo>
                  <a:lnTo>
                    <a:pt x="41" y="260"/>
                  </a:lnTo>
                  <a:lnTo>
                    <a:pt x="43" y="260"/>
                  </a:lnTo>
                  <a:lnTo>
                    <a:pt x="43" y="263"/>
                  </a:lnTo>
                  <a:lnTo>
                    <a:pt x="43" y="263"/>
                  </a:lnTo>
                  <a:lnTo>
                    <a:pt x="45" y="263"/>
                  </a:lnTo>
                  <a:lnTo>
                    <a:pt x="45" y="265"/>
                  </a:lnTo>
                  <a:lnTo>
                    <a:pt x="48" y="265"/>
                  </a:lnTo>
                  <a:lnTo>
                    <a:pt x="50" y="265"/>
                  </a:lnTo>
                  <a:lnTo>
                    <a:pt x="50" y="265"/>
                  </a:lnTo>
                  <a:lnTo>
                    <a:pt x="52" y="265"/>
                  </a:lnTo>
                  <a:lnTo>
                    <a:pt x="52" y="267"/>
                  </a:lnTo>
                  <a:lnTo>
                    <a:pt x="52" y="267"/>
                  </a:lnTo>
                  <a:lnTo>
                    <a:pt x="55" y="270"/>
                  </a:lnTo>
                  <a:lnTo>
                    <a:pt x="57" y="270"/>
                  </a:lnTo>
                  <a:lnTo>
                    <a:pt x="60" y="270"/>
                  </a:lnTo>
                  <a:lnTo>
                    <a:pt x="62" y="267"/>
                  </a:lnTo>
                  <a:lnTo>
                    <a:pt x="62" y="267"/>
                  </a:lnTo>
                  <a:lnTo>
                    <a:pt x="64" y="267"/>
                  </a:lnTo>
                  <a:lnTo>
                    <a:pt x="67" y="270"/>
                  </a:lnTo>
                  <a:lnTo>
                    <a:pt x="67" y="270"/>
                  </a:lnTo>
                  <a:lnTo>
                    <a:pt x="67" y="272"/>
                  </a:lnTo>
                  <a:lnTo>
                    <a:pt x="67" y="272"/>
                  </a:lnTo>
                  <a:lnTo>
                    <a:pt x="69" y="272"/>
                  </a:lnTo>
                  <a:lnTo>
                    <a:pt x="69" y="272"/>
                  </a:lnTo>
                  <a:lnTo>
                    <a:pt x="69" y="272"/>
                  </a:lnTo>
                  <a:lnTo>
                    <a:pt x="69" y="272"/>
                  </a:lnTo>
                  <a:lnTo>
                    <a:pt x="69" y="275"/>
                  </a:lnTo>
                  <a:lnTo>
                    <a:pt x="69" y="275"/>
                  </a:lnTo>
                  <a:lnTo>
                    <a:pt x="69" y="277"/>
                  </a:lnTo>
                  <a:lnTo>
                    <a:pt x="71" y="279"/>
                  </a:lnTo>
                  <a:lnTo>
                    <a:pt x="71" y="282"/>
                  </a:lnTo>
                  <a:lnTo>
                    <a:pt x="71" y="284"/>
                  </a:lnTo>
                  <a:lnTo>
                    <a:pt x="71" y="284"/>
                  </a:lnTo>
                  <a:lnTo>
                    <a:pt x="74" y="284"/>
                  </a:lnTo>
                  <a:lnTo>
                    <a:pt x="74" y="286"/>
                  </a:lnTo>
                  <a:lnTo>
                    <a:pt x="74" y="286"/>
                  </a:lnTo>
                  <a:lnTo>
                    <a:pt x="74" y="286"/>
                  </a:lnTo>
                  <a:lnTo>
                    <a:pt x="76" y="286"/>
                  </a:lnTo>
                  <a:lnTo>
                    <a:pt x="76" y="289"/>
                  </a:lnTo>
                  <a:lnTo>
                    <a:pt x="76" y="289"/>
                  </a:lnTo>
                  <a:lnTo>
                    <a:pt x="76" y="289"/>
                  </a:lnTo>
                  <a:lnTo>
                    <a:pt x="76" y="289"/>
                  </a:lnTo>
                  <a:lnTo>
                    <a:pt x="79" y="289"/>
                  </a:lnTo>
                  <a:lnTo>
                    <a:pt x="79" y="291"/>
                  </a:lnTo>
                  <a:lnTo>
                    <a:pt x="79" y="291"/>
                  </a:lnTo>
                  <a:lnTo>
                    <a:pt x="81" y="291"/>
                  </a:lnTo>
                  <a:lnTo>
                    <a:pt x="83" y="291"/>
                  </a:lnTo>
                  <a:lnTo>
                    <a:pt x="83" y="291"/>
                  </a:lnTo>
                  <a:lnTo>
                    <a:pt x="86" y="291"/>
                  </a:lnTo>
                  <a:lnTo>
                    <a:pt x="86" y="293"/>
                  </a:lnTo>
                  <a:lnTo>
                    <a:pt x="88" y="293"/>
                  </a:lnTo>
                  <a:lnTo>
                    <a:pt x="88" y="291"/>
                  </a:lnTo>
                  <a:lnTo>
                    <a:pt x="88" y="291"/>
                  </a:lnTo>
                  <a:lnTo>
                    <a:pt x="88" y="293"/>
                  </a:lnTo>
                  <a:lnTo>
                    <a:pt x="88" y="293"/>
                  </a:lnTo>
                  <a:lnTo>
                    <a:pt x="90" y="293"/>
                  </a:lnTo>
                  <a:lnTo>
                    <a:pt x="90" y="293"/>
                  </a:lnTo>
                  <a:lnTo>
                    <a:pt x="93" y="291"/>
                  </a:lnTo>
                  <a:lnTo>
                    <a:pt x="93" y="291"/>
                  </a:lnTo>
                  <a:lnTo>
                    <a:pt x="93" y="289"/>
                  </a:lnTo>
                  <a:lnTo>
                    <a:pt x="93" y="286"/>
                  </a:lnTo>
                  <a:lnTo>
                    <a:pt x="95" y="286"/>
                  </a:lnTo>
                  <a:lnTo>
                    <a:pt x="95" y="286"/>
                  </a:lnTo>
                  <a:lnTo>
                    <a:pt x="97" y="286"/>
                  </a:lnTo>
                  <a:lnTo>
                    <a:pt x="97" y="286"/>
                  </a:lnTo>
                  <a:lnTo>
                    <a:pt x="97" y="284"/>
                  </a:lnTo>
                  <a:lnTo>
                    <a:pt x="95" y="284"/>
                  </a:lnTo>
                  <a:lnTo>
                    <a:pt x="95" y="282"/>
                  </a:lnTo>
                  <a:lnTo>
                    <a:pt x="97" y="279"/>
                  </a:lnTo>
                  <a:lnTo>
                    <a:pt x="97" y="279"/>
                  </a:lnTo>
                  <a:lnTo>
                    <a:pt x="100" y="277"/>
                  </a:lnTo>
                  <a:lnTo>
                    <a:pt x="102" y="277"/>
                  </a:lnTo>
                  <a:lnTo>
                    <a:pt x="107" y="275"/>
                  </a:lnTo>
                  <a:lnTo>
                    <a:pt x="107" y="272"/>
                  </a:lnTo>
                  <a:lnTo>
                    <a:pt x="107" y="272"/>
                  </a:lnTo>
                  <a:lnTo>
                    <a:pt x="107" y="272"/>
                  </a:lnTo>
                  <a:lnTo>
                    <a:pt x="107" y="270"/>
                  </a:lnTo>
                  <a:lnTo>
                    <a:pt x="107" y="270"/>
                  </a:lnTo>
                  <a:lnTo>
                    <a:pt x="109" y="270"/>
                  </a:lnTo>
                  <a:lnTo>
                    <a:pt x="109" y="267"/>
                  </a:lnTo>
                  <a:lnTo>
                    <a:pt x="109" y="267"/>
                  </a:lnTo>
                  <a:lnTo>
                    <a:pt x="109" y="267"/>
                  </a:lnTo>
                  <a:lnTo>
                    <a:pt x="107" y="265"/>
                  </a:lnTo>
                  <a:lnTo>
                    <a:pt x="107" y="265"/>
                  </a:lnTo>
                  <a:lnTo>
                    <a:pt x="107" y="263"/>
                  </a:lnTo>
                  <a:lnTo>
                    <a:pt x="107" y="260"/>
                  </a:lnTo>
                  <a:lnTo>
                    <a:pt x="109" y="260"/>
                  </a:lnTo>
                  <a:lnTo>
                    <a:pt x="109" y="260"/>
                  </a:lnTo>
                  <a:lnTo>
                    <a:pt x="109" y="258"/>
                  </a:lnTo>
                  <a:lnTo>
                    <a:pt x="112" y="251"/>
                  </a:lnTo>
                  <a:lnTo>
                    <a:pt x="112" y="251"/>
                  </a:lnTo>
                  <a:lnTo>
                    <a:pt x="112" y="246"/>
                  </a:lnTo>
                  <a:lnTo>
                    <a:pt x="114" y="246"/>
                  </a:lnTo>
                  <a:lnTo>
                    <a:pt x="114" y="246"/>
                  </a:lnTo>
                  <a:lnTo>
                    <a:pt x="114" y="246"/>
                  </a:lnTo>
                  <a:lnTo>
                    <a:pt x="114" y="246"/>
                  </a:lnTo>
                  <a:lnTo>
                    <a:pt x="114" y="246"/>
                  </a:lnTo>
                  <a:lnTo>
                    <a:pt x="116" y="246"/>
                  </a:lnTo>
                  <a:lnTo>
                    <a:pt x="116" y="246"/>
                  </a:lnTo>
                  <a:lnTo>
                    <a:pt x="116" y="244"/>
                  </a:lnTo>
                  <a:lnTo>
                    <a:pt x="116" y="241"/>
                  </a:lnTo>
                  <a:lnTo>
                    <a:pt x="116" y="241"/>
                  </a:lnTo>
                  <a:lnTo>
                    <a:pt x="116" y="239"/>
                  </a:lnTo>
                  <a:lnTo>
                    <a:pt x="116" y="239"/>
                  </a:lnTo>
                  <a:lnTo>
                    <a:pt x="119" y="239"/>
                  </a:lnTo>
                  <a:lnTo>
                    <a:pt x="119" y="239"/>
                  </a:lnTo>
                  <a:lnTo>
                    <a:pt x="119" y="237"/>
                  </a:lnTo>
                  <a:lnTo>
                    <a:pt x="119" y="237"/>
                  </a:lnTo>
                  <a:lnTo>
                    <a:pt x="119" y="234"/>
                  </a:lnTo>
                  <a:lnTo>
                    <a:pt x="119" y="234"/>
                  </a:lnTo>
                  <a:lnTo>
                    <a:pt x="119" y="234"/>
                  </a:lnTo>
                  <a:lnTo>
                    <a:pt x="119" y="232"/>
                  </a:lnTo>
                  <a:lnTo>
                    <a:pt x="121" y="232"/>
                  </a:lnTo>
                  <a:lnTo>
                    <a:pt x="121" y="232"/>
                  </a:lnTo>
                  <a:lnTo>
                    <a:pt x="121" y="232"/>
                  </a:lnTo>
                  <a:lnTo>
                    <a:pt x="121" y="232"/>
                  </a:lnTo>
                  <a:lnTo>
                    <a:pt x="121" y="230"/>
                  </a:lnTo>
                  <a:lnTo>
                    <a:pt x="121" y="230"/>
                  </a:lnTo>
                  <a:lnTo>
                    <a:pt x="121" y="227"/>
                  </a:lnTo>
                  <a:lnTo>
                    <a:pt x="121" y="227"/>
                  </a:lnTo>
                  <a:lnTo>
                    <a:pt x="121" y="225"/>
                  </a:lnTo>
                  <a:lnTo>
                    <a:pt x="124" y="222"/>
                  </a:lnTo>
                  <a:lnTo>
                    <a:pt x="124" y="222"/>
                  </a:lnTo>
                  <a:lnTo>
                    <a:pt x="121" y="220"/>
                  </a:lnTo>
                  <a:lnTo>
                    <a:pt x="121" y="220"/>
                  </a:lnTo>
                  <a:lnTo>
                    <a:pt x="124" y="220"/>
                  </a:lnTo>
                  <a:lnTo>
                    <a:pt x="124" y="220"/>
                  </a:lnTo>
                  <a:lnTo>
                    <a:pt x="124" y="220"/>
                  </a:lnTo>
                  <a:lnTo>
                    <a:pt x="126" y="220"/>
                  </a:lnTo>
                  <a:lnTo>
                    <a:pt x="126" y="220"/>
                  </a:lnTo>
                  <a:lnTo>
                    <a:pt x="128" y="220"/>
                  </a:lnTo>
                  <a:lnTo>
                    <a:pt x="128" y="225"/>
                  </a:lnTo>
                  <a:lnTo>
                    <a:pt x="128" y="225"/>
                  </a:lnTo>
                  <a:lnTo>
                    <a:pt x="128" y="225"/>
                  </a:lnTo>
                  <a:lnTo>
                    <a:pt x="131" y="225"/>
                  </a:lnTo>
                  <a:lnTo>
                    <a:pt x="131" y="225"/>
                  </a:lnTo>
                  <a:lnTo>
                    <a:pt x="131" y="222"/>
                  </a:lnTo>
                  <a:lnTo>
                    <a:pt x="131" y="222"/>
                  </a:lnTo>
                  <a:lnTo>
                    <a:pt x="131" y="222"/>
                  </a:lnTo>
                  <a:lnTo>
                    <a:pt x="131" y="220"/>
                  </a:lnTo>
                  <a:lnTo>
                    <a:pt x="131" y="220"/>
                  </a:lnTo>
                  <a:lnTo>
                    <a:pt x="131" y="220"/>
                  </a:lnTo>
                  <a:lnTo>
                    <a:pt x="131" y="218"/>
                  </a:lnTo>
                  <a:lnTo>
                    <a:pt x="131" y="218"/>
                  </a:lnTo>
                  <a:lnTo>
                    <a:pt x="133" y="215"/>
                  </a:lnTo>
                  <a:lnTo>
                    <a:pt x="133" y="215"/>
                  </a:lnTo>
                  <a:lnTo>
                    <a:pt x="133" y="213"/>
                  </a:lnTo>
                  <a:lnTo>
                    <a:pt x="135" y="213"/>
                  </a:lnTo>
                  <a:lnTo>
                    <a:pt x="138" y="211"/>
                  </a:lnTo>
                  <a:lnTo>
                    <a:pt x="142" y="204"/>
                  </a:lnTo>
                  <a:lnTo>
                    <a:pt x="145" y="201"/>
                  </a:lnTo>
                  <a:lnTo>
                    <a:pt x="145" y="201"/>
                  </a:lnTo>
                  <a:lnTo>
                    <a:pt x="150" y="199"/>
                  </a:lnTo>
                  <a:lnTo>
                    <a:pt x="154" y="199"/>
                  </a:lnTo>
                  <a:lnTo>
                    <a:pt x="161" y="196"/>
                  </a:lnTo>
                  <a:lnTo>
                    <a:pt x="166" y="194"/>
                  </a:lnTo>
                  <a:lnTo>
                    <a:pt x="171" y="192"/>
                  </a:lnTo>
                  <a:lnTo>
                    <a:pt x="178" y="189"/>
                  </a:lnTo>
                  <a:lnTo>
                    <a:pt x="183" y="187"/>
                  </a:lnTo>
                  <a:lnTo>
                    <a:pt x="190" y="185"/>
                  </a:lnTo>
                  <a:lnTo>
                    <a:pt x="195" y="185"/>
                  </a:lnTo>
                  <a:lnTo>
                    <a:pt x="199" y="182"/>
                  </a:lnTo>
                  <a:lnTo>
                    <a:pt x="202" y="180"/>
                  </a:lnTo>
                  <a:lnTo>
                    <a:pt x="204" y="177"/>
                  </a:lnTo>
                  <a:lnTo>
                    <a:pt x="206" y="177"/>
                  </a:lnTo>
                  <a:lnTo>
                    <a:pt x="211" y="175"/>
                  </a:lnTo>
                  <a:lnTo>
                    <a:pt x="214" y="173"/>
                  </a:lnTo>
                  <a:lnTo>
                    <a:pt x="216" y="170"/>
                  </a:lnTo>
                  <a:lnTo>
                    <a:pt x="218" y="168"/>
                  </a:lnTo>
                  <a:lnTo>
                    <a:pt x="221" y="166"/>
                  </a:lnTo>
                  <a:lnTo>
                    <a:pt x="223" y="163"/>
                  </a:lnTo>
                  <a:lnTo>
                    <a:pt x="228" y="161"/>
                  </a:lnTo>
                  <a:lnTo>
                    <a:pt x="228" y="159"/>
                  </a:lnTo>
                  <a:lnTo>
                    <a:pt x="230" y="156"/>
                  </a:lnTo>
                  <a:lnTo>
                    <a:pt x="232" y="154"/>
                  </a:lnTo>
                  <a:lnTo>
                    <a:pt x="235" y="151"/>
                  </a:lnTo>
                  <a:lnTo>
                    <a:pt x="237" y="149"/>
                  </a:lnTo>
                  <a:lnTo>
                    <a:pt x="240" y="147"/>
                  </a:lnTo>
                  <a:lnTo>
                    <a:pt x="242" y="144"/>
                  </a:lnTo>
                  <a:lnTo>
                    <a:pt x="244" y="140"/>
                  </a:lnTo>
                  <a:lnTo>
                    <a:pt x="247" y="140"/>
                  </a:lnTo>
                  <a:lnTo>
                    <a:pt x="249" y="137"/>
                  </a:lnTo>
                  <a:lnTo>
                    <a:pt x="251" y="135"/>
                  </a:lnTo>
                  <a:lnTo>
                    <a:pt x="251" y="133"/>
                  </a:lnTo>
                  <a:lnTo>
                    <a:pt x="251" y="130"/>
                  </a:lnTo>
                  <a:lnTo>
                    <a:pt x="254" y="125"/>
                  </a:lnTo>
                  <a:lnTo>
                    <a:pt x="254" y="121"/>
                  </a:lnTo>
                  <a:lnTo>
                    <a:pt x="256" y="114"/>
                  </a:lnTo>
                  <a:lnTo>
                    <a:pt x="256" y="109"/>
                  </a:lnTo>
                  <a:lnTo>
                    <a:pt x="259" y="107"/>
                  </a:lnTo>
                  <a:lnTo>
                    <a:pt x="259" y="107"/>
                  </a:lnTo>
                  <a:lnTo>
                    <a:pt x="259" y="107"/>
                  </a:lnTo>
                  <a:lnTo>
                    <a:pt x="261" y="109"/>
                  </a:lnTo>
                  <a:lnTo>
                    <a:pt x="261" y="109"/>
                  </a:lnTo>
                  <a:lnTo>
                    <a:pt x="261" y="109"/>
                  </a:lnTo>
                  <a:lnTo>
                    <a:pt x="261" y="109"/>
                  </a:lnTo>
                  <a:lnTo>
                    <a:pt x="263" y="109"/>
                  </a:lnTo>
                  <a:lnTo>
                    <a:pt x="266" y="109"/>
                  </a:lnTo>
                  <a:lnTo>
                    <a:pt x="266" y="109"/>
                  </a:lnTo>
                  <a:lnTo>
                    <a:pt x="266" y="10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3" name="Freeform 15"/>
            <p:cNvSpPr>
              <a:spLocks noEditPoints="1"/>
            </p:cNvSpPr>
            <p:nvPr/>
          </p:nvSpPr>
          <p:spPr bwMode="auto">
            <a:xfrm>
              <a:off x="7842252" y="4809640"/>
              <a:ext cx="305344" cy="346961"/>
            </a:xfrm>
            <a:custGeom>
              <a:avLst/>
              <a:gdLst>
                <a:gd name="T0" fmla="*/ 171 w 675"/>
                <a:gd name="T1" fmla="*/ 450 h 767"/>
                <a:gd name="T2" fmla="*/ 190 w 675"/>
                <a:gd name="T3" fmla="*/ 379 h 767"/>
                <a:gd name="T4" fmla="*/ 666 w 675"/>
                <a:gd name="T5" fmla="*/ 481 h 767"/>
                <a:gd name="T6" fmla="*/ 645 w 675"/>
                <a:gd name="T7" fmla="*/ 450 h 767"/>
                <a:gd name="T8" fmla="*/ 640 w 675"/>
                <a:gd name="T9" fmla="*/ 398 h 767"/>
                <a:gd name="T10" fmla="*/ 633 w 675"/>
                <a:gd name="T11" fmla="*/ 353 h 767"/>
                <a:gd name="T12" fmla="*/ 642 w 675"/>
                <a:gd name="T13" fmla="*/ 320 h 767"/>
                <a:gd name="T14" fmla="*/ 609 w 675"/>
                <a:gd name="T15" fmla="*/ 291 h 767"/>
                <a:gd name="T16" fmla="*/ 519 w 675"/>
                <a:gd name="T17" fmla="*/ 256 h 767"/>
                <a:gd name="T18" fmla="*/ 467 w 675"/>
                <a:gd name="T19" fmla="*/ 251 h 767"/>
                <a:gd name="T20" fmla="*/ 434 w 675"/>
                <a:gd name="T21" fmla="*/ 239 h 767"/>
                <a:gd name="T22" fmla="*/ 420 w 675"/>
                <a:gd name="T23" fmla="*/ 190 h 767"/>
                <a:gd name="T24" fmla="*/ 386 w 675"/>
                <a:gd name="T25" fmla="*/ 152 h 767"/>
                <a:gd name="T26" fmla="*/ 417 w 675"/>
                <a:gd name="T27" fmla="*/ 64 h 767"/>
                <a:gd name="T28" fmla="*/ 476 w 675"/>
                <a:gd name="T29" fmla="*/ 7 h 767"/>
                <a:gd name="T30" fmla="*/ 455 w 675"/>
                <a:gd name="T31" fmla="*/ 5 h 767"/>
                <a:gd name="T32" fmla="*/ 446 w 675"/>
                <a:gd name="T33" fmla="*/ 10 h 767"/>
                <a:gd name="T34" fmla="*/ 422 w 675"/>
                <a:gd name="T35" fmla="*/ 31 h 767"/>
                <a:gd name="T36" fmla="*/ 344 w 675"/>
                <a:gd name="T37" fmla="*/ 52 h 767"/>
                <a:gd name="T38" fmla="*/ 334 w 675"/>
                <a:gd name="T39" fmla="*/ 74 h 767"/>
                <a:gd name="T40" fmla="*/ 325 w 675"/>
                <a:gd name="T41" fmla="*/ 76 h 767"/>
                <a:gd name="T42" fmla="*/ 294 w 675"/>
                <a:gd name="T43" fmla="*/ 76 h 767"/>
                <a:gd name="T44" fmla="*/ 280 w 675"/>
                <a:gd name="T45" fmla="*/ 88 h 767"/>
                <a:gd name="T46" fmla="*/ 275 w 675"/>
                <a:gd name="T47" fmla="*/ 102 h 767"/>
                <a:gd name="T48" fmla="*/ 275 w 675"/>
                <a:gd name="T49" fmla="*/ 133 h 767"/>
                <a:gd name="T50" fmla="*/ 249 w 675"/>
                <a:gd name="T51" fmla="*/ 149 h 767"/>
                <a:gd name="T52" fmla="*/ 221 w 675"/>
                <a:gd name="T53" fmla="*/ 187 h 767"/>
                <a:gd name="T54" fmla="*/ 218 w 675"/>
                <a:gd name="T55" fmla="*/ 204 h 767"/>
                <a:gd name="T56" fmla="*/ 197 w 675"/>
                <a:gd name="T57" fmla="*/ 182 h 767"/>
                <a:gd name="T58" fmla="*/ 199 w 675"/>
                <a:gd name="T59" fmla="*/ 211 h 767"/>
                <a:gd name="T60" fmla="*/ 176 w 675"/>
                <a:gd name="T61" fmla="*/ 246 h 767"/>
                <a:gd name="T62" fmla="*/ 195 w 675"/>
                <a:gd name="T63" fmla="*/ 272 h 767"/>
                <a:gd name="T64" fmla="*/ 199 w 675"/>
                <a:gd name="T65" fmla="*/ 313 h 767"/>
                <a:gd name="T66" fmla="*/ 192 w 675"/>
                <a:gd name="T67" fmla="*/ 324 h 767"/>
                <a:gd name="T68" fmla="*/ 197 w 675"/>
                <a:gd name="T69" fmla="*/ 360 h 767"/>
                <a:gd name="T70" fmla="*/ 197 w 675"/>
                <a:gd name="T71" fmla="*/ 393 h 767"/>
                <a:gd name="T72" fmla="*/ 197 w 675"/>
                <a:gd name="T73" fmla="*/ 395 h 767"/>
                <a:gd name="T74" fmla="*/ 202 w 675"/>
                <a:gd name="T75" fmla="*/ 405 h 767"/>
                <a:gd name="T76" fmla="*/ 197 w 675"/>
                <a:gd name="T77" fmla="*/ 412 h 767"/>
                <a:gd name="T78" fmla="*/ 190 w 675"/>
                <a:gd name="T79" fmla="*/ 421 h 767"/>
                <a:gd name="T80" fmla="*/ 183 w 675"/>
                <a:gd name="T81" fmla="*/ 438 h 767"/>
                <a:gd name="T82" fmla="*/ 176 w 675"/>
                <a:gd name="T83" fmla="*/ 448 h 767"/>
                <a:gd name="T84" fmla="*/ 168 w 675"/>
                <a:gd name="T85" fmla="*/ 455 h 767"/>
                <a:gd name="T86" fmla="*/ 145 w 675"/>
                <a:gd name="T87" fmla="*/ 462 h 767"/>
                <a:gd name="T88" fmla="*/ 138 w 675"/>
                <a:gd name="T89" fmla="*/ 485 h 767"/>
                <a:gd name="T90" fmla="*/ 119 w 675"/>
                <a:gd name="T91" fmla="*/ 502 h 767"/>
                <a:gd name="T92" fmla="*/ 168 w 675"/>
                <a:gd name="T93" fmla="*/ 535 h 767"/>
                <a:gd name="T94" fmla="*/ 228 w 675"/>
                <a:gd name="T95" fmla="*/ 561 h 767"/>
                <a:gd name="T96" fmla="*/ 270 w 675"/>
                <a:gd name="T97" fmla="*/ 571 h 767"/>
                <a:gd name="T98" fmla="*/ 315 w 675"/>
                <a:gd name="T99" fmla="*/ 589 h 767"/>
                <a:gd name="T100" fmla="*/ 337 w 675"/>
                <a:gd name="T101" fmla="*/ 618 h 767"/>
                <a:gd name="T102" fmla="*/ 367 w 675"/>
                <a:gd name="T103" fmla="*/ 634 h 767"/>
                <a:gd name="T104" fmla="*/ 386 w 675"/>
                <a:gd name="T105" fmla="*/ 660 h 767"/>
                <a:gd name="T106" fmla="*/ 408 w 675"/>
                <a:gd name="T107" fmla="*/ 682 h 767"/>
                <a:gd name="T108" fmla="*/ 457 w 675"/>
                <a:gd name="T109" fmla="*/ 672 h 767"/>
                <a:gd name="T110" fmla="*/ 495 w 675"/>
                <a:gd name="T111" fmla="*/ 679 h 767"/>
                <a:gd name="T112" fmla="*/ 521 w 675"/>
                <a:gd name="T113" fmla="*/ 694 h 767"/>
                <a:gd name="T114" fmla="*/ 531 w 675"/>
                <a:gd name="T115" fmla="*/ 762 h 767"/>
                <a:gd name="T116" fmla="*/ 552 w 675"/>
                <a:gd name="T117" fmla="*/ 613 h 767"/>
                <a:gd name="T118" fmla="*/ 531 w 675"/>
                <a:gd name="T119" fmla="*/ 547 h 767"/>
                <a:gd name="T120" fmla="*/ 571 w 675"/>
                <a:gd name="T121" fmla="*/ 540 h 767"/>
                <a:gd name="T122" fmla="*/ 540 w 675"/>
                <a:gd name="T123" fmla="*/ 509 h 767"/>
                <a:gd name="T124" fmla="*/ 621 w 675"/>
                <a:gd name="T125" fmla="*/ 485 h 7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75" h="767">
                  <a:moveTo>
                    <a:pt x="0" y="393"/>
                  </a:moveTo>
                  <a:lnTo>
                    <a:pt x="0" y="393"/>
                  </a:lnTo>
                  <a:lnTo>
                    <a:pt x="0" y="393"/>
                  </a:lnTo>
                  <a:lnTo>
                    <a:pt x="0" y="393"/>
                  </a:lnTo>
                  <a:lnTo>
                    <a:pt x="0" y="393"/>
                  </a:lnTo>
                  <a:lnTo>
                    <a:pt x="0" y="393"/>
                  </a:lnTo>
                  <a:close/>
                  <a:moveTo>
                    <a:pt x="157" y="457"/>
                  </a:moveTo>
                  <a:lnTo>
                    <a:pt x="157" y="459"/>
                  </a:lnTo>
                  <a:lnTo>
                    <a:pt x="159" y="459"/>
                  </a:lnTo>
                  <a:lnTo>
                    <a:pt x="159" y="459"/>
                  </a:lnTo>
                  <a:lnTo>
                    <a:pt x="161" y="457"/>
                  </a:lnTo>
                  <a:lnTo>
                    <a:pt x="161" y="457"/>
                  </a:lnTo>
                  <a:lnTo>
                    <a:pt x="159" y="455"/>
                  </a:lnTo>
                  <a:lnTo>
                    <a:pt x="159" y="455"/>
                  </a:lnTo>
                  <a:lnTo>
                    <a:pt x="159" y="455"/>
                  </a:lnTo>
                  <a:lnTo>
                    <a:pt x="159" y="455"/>
                  </a:lnTo>
                  <a:lnTo>
                    <a:pt x="159" y="452"/>
                  </a:lnTo>
                  <a:lnTo>
                    <a:pt x="159" y="452"/>
                  </a:lnTo>
                  <a:lnTo>
                    <a:pt x="157" y="452"/>
                  </a:lnTo>
                  <a:lnTo>
                    <a:pt x="157" y="452"/>
                  </a:lnTo>
                  <a:lnTo>
                    <a:pt x="157" y="452"/>
                  </a:lnTo>
                  <a:lnTo>
                    <a:pt x="157" y="455"/>
                  </a:lnTo>
                  <a:lnTo>
                    <a:pt x="157" y="455"/>
                  </a:lnTo>
                  <a:lnTo>
                    <a:pt x="154" y="455"/>
                  </a:lnTo>
                  <a:lnTo>
                    <a:pt x="154" y="455"/>
                  </a:lnTo>
                  <a:lnTo>
                    <a:pt x="154" y="455"/>
                  </a:lnTo>
                  <a:lnTo>
                    <a:pt x="154" y="457"/>
                  </a:lnTo>
                  <a:lnTo>
                    <a:pt x="157" y="457"/>
                  </a:lnTo>
                  <a:close/>
                  <a:moveTo>
                    <a:pt x="171" y="452"/>
                  </a:moveTo>
                  <a:lnTo>
                    <a:pt x="171" y="452"/>
                  </a:lnTo>
                  <a:lnTo>
                    <a:pt x="173" y="455"/>
                  </a:lnTo>
                  <a:lnTo>
                    <a:pt x="176" y="455"/>
                  </a:lnTo>
                  <a:lnTo>
                    <a:pt x="176" y="455"/>
                  </a:lnTo>
                  <a:lnTo>
                    <a:pt x="176" y="455"/>
                  </a:lnTo>
                  <a:lnTo>
                    <a:pt x="176" y="455"/>
                  </a:lnTo>
                  <a:lnTo>
                    <a:pt x="173" y="452"/>
                  </a:lnTo>
                  <a:lnTo>
                    <a:pt x="173" y="452"/>
                  </a:lnTo>
                  <a:lnTo>
                    <a:pt x="173" y="450"/>
                  </a:lnTo>
                  <a:lnTo>
                    <a:pt x="173" y="450"/>
                  </a:lnTo>
                  <a:lnTo>
                    <a:pt x="171" y="450"/>
                  </a:lnTo>
                  <a:lnTo>
                    <a:pt x="171" y="450"/>
                  </a:lnTo>
                  <a:lnTo>
                    <a:pt x="171" y="450"/>
                  </a:lnTo>
                  <a:lnTo>
                    <a:pt x="171" y="450"/>
                  </a:lnTo>
                  <a:lnTo>
                    <a:pt x="171" y="450"/>
                  </a:lnTo>
                  <a:lnTo>
                    <a:pt x="171" y="450"/>
                  </a:lnTo>
                  <a:lnTo>
                    <a:pt x="171" y="450"/>
                  </a:lnTo>
                  <a:lnTo>
                    <a:pt x="171" y="450"/>
                  </a:lnTo>
                  <a:lnTo>
                    <a:pt x="171" y="450"/>
                  </a:lnTo>
                  <a:lnTo>
                    <a:pt x="171" y="450"/>
                  </a:lnTo>
                  <a:lnTo>
                    <a:pt x="171" y="450"/>
                  </a:lnTo>
                  <a:lnTo>
                    <a:pt x="171" y="452"/>
                  </a:lnTo>
                  <a:close/>
                  <a:moveTo>
                    <a:pt x="190" y="379"/>
                  </a:moveTo>
                  <a:lnTo>
                    <a:pt x="187" y="379"/>
                  </a:lnTo>
                  <a:lnTo>
                    <a:pt x="187" y="379"/>
                  </a:lnTo>
                  <a:lnTo>
                    <a:pt x="187" y="379"/>
                  </a:lnTo>
                  <a:lnTo>
                    <a:pt x="187" y="381"/>
                  </a:lnTo>
                  <a:lnTo>
                    <a:pt x="185" y="381"/>
                  </a:lnTo>
                  <a:lnTo>
                    <a:pt x="185" y="381"/>
                  </a:lnTo>
                  <a:lnTo>
                    <a:pt x="185" y="381"/>
                  </a:lnTo>
                  <a:lnTo>
                    <a:pt x="185" y="381"/>
                  </a:lnTo>
                  <a:lnTo>
                    <a:pt x="185" y="381"/>
                  </a:lnTo>
                  <a:lnTo>
                    <a:pt x="187" y="381"/>
                  </a:lnTo>
                  <a:lnTo>
                    <a:pt x="187" y="381"/>
                  </a:lnTo>
                  <a:lnTo>
                    <a:pt x="187" y="381"/>
                  </a:lnTo>
                  <a:lnTo>
                    <a:pt x="190" y="381"/>
                  </a:lnTo>
                  <a:lnTo>
                    <a:pt x="190" y="381"/>
                  </a:lnTo>
                  <a:lnTo>
                    <a:pt x="190" y="381"/>
                  </a:lnTo>
                  <a:lnTo>
                    <a:pt x="190" y="381"/>
                  </a:lnTo>
                  <a:lnTo>
                    <a:pt x="192" y="381"/>
                  </a:lnTo>
                  <a:lnTo>
                    <a:pt x="195" y="381"/>
                  </a:lnTo>
                  <a:lnTo>
                    <a:pt x="195" y="379"/>
                  </a:lnTo>
                  <a:lnTo>
                    <a:pt x="197" y="381"/>
                  </a:lnTo>
                  <a:lnTo>
                    <a:pt x="197" y="381"/>
                  </a:lnTo>
                  <a:lnTo>
                    <a:pt x="197" y="381"/>
                  </a:lnTo>
                  <a:lnTo>
                    <a:pt x="199" y="379"/>
                  </a:lnTo>
                  <a:lnTo>
                    <a:pt x="197" y="379"/>
                  </a:lnTo>
                  <a:lnTo>
                    <a:pt x="197" y="379"/>
                  </a:lnTo>
                  <a:lnTo>
                    <a:pt x="195" y="379"/>
                  </a:lnTo>
                  <a:lnTo>
                    <a:pt x="195" y="379"/>
                  </a:lnTo>
                  <a:lnTo>
                    <a:pt x="195" y="379"/>
                  </a:lnTo>
                  <a:lnTo>
                    <a:pt x="195" y="377"/>
                  </a:lnTo>
                  <a:lnTo>
                    <a:pt x="192" y="377"/>
                  </a:lnTo>
                  <a:lnTo>
                    <a:pt x="192" y="377"/>
                  </a:lnTo>
                  <a:lnTo>
                    <a:pt x="192" y="377"/>
                  </a:lnTo>
                  <a:lnTo>
                    <a:pt x="190" y="377"/>
                  </a:lnTo>
                  <a:lnTo>
                    <a:pt x="190" y="377"/>
                  </a:lnTo>
                  <a:lnTo>
                    <a:pt x="190" y="377"/>
                  </a:lnTo>
                  <a:lnTo>
                    <a:pt x="192" y="377"/>
                  </a:lnTo>
                  <a:lnTo>
                    <a:pt x="192" y="377"/>
                  </a:lnTo>
                  <a:lnTo>
                    <a:pt x="192" y="377"/>
                  </a:lnTo>
                  <a:lnTo>
                    <a:pt x="192" y="377"/>
                  </a:lnTo>
                  <a:lnTo>
                    <a:pt x="190" y="377"/>
                  </a:lnTo>
                  <a:lnTo>
                    <a:pt x="190" y="377"/>
                  </a:lnTo>
                  <a:lnTo>
                    <a:pt x="190" y="379"/>
                  </a:lnTo>
                  <a:lnTo>
                    <a:pt x="192" y="379"/>
                  </a:lnTo>
                  <a:lnTo>
                    <a:pt x="190" y="379"/>
                  </a:lnTo>
                  <a:lnTo>
                    <a:pt x="190" y="379"/>
                  </a:lnTo>
                  <a:lnTo>
                    <a:pt x="190" y="379"/>
                  </a:lnTo>
                  <a:lnTo>
                    <a:pt x="190" y="379"/>
                  </a:lnTo>
                  <a:lnTo>
                    <a:pt x="190" y="379"/>
                  </a:lnTo>
                  <a:lnTo>
                    <a:pt x="190" y="379"/>
                  </a:lnTo>
                  <a:close/>
                  <a:moveTo>
                    <a:pt x="168" y="452"/>
                  </a:moveTo>
                  <a:lnTo>
                    <a:pt x="171" y="452"/>
                  </a:lnTo>
                  <a:lnTo>
                    <a:pt x="171" y="452"/>
                  </a:lnTo>
                  <a:lnTo>
                    <a:pt x="171" y="455"/>
                  </a:lnTo>
                  <a:lnTo>
                    <a:pt x="171" y="455"/>
                  </a:lnTo>
                  <a:lnTo>
                    <a:pt x="171" y="455"/>
                  </a:lnTo>
                  <a:lnTo>
                    <a:pt x="171" y="455"/>
                  </a:lnTo>
                  <a:lnTo>
                    <a:pt x="171" y="457"/>
                  </a:lnTo>
                  <a:lnTo>
                    <a:pt x="173" y="457"/>
                  </a:lnTo>
                  <a:lnTo>
                    <a:pt x="173" y="457"/>
                  </a:lnTo>
                  <a:lnTo>
                    <a:pt x="176" y="455"/>
                  </a:lnTo>
                  <a:lnTo>
                    <a:pt x="173" y="455"/>
                  </a:lnTo>
                  <a:lnTo>
                    <a:pt x="173" y="455"/>
                  </a:lnTo>
                  <a:lnTo>
                    <a:pt x="171" y="452"/>
                  </a:lnTo>
                  <a:lnTo>
                    <a:pt x="171" y="452"/>
                  </a:lnTo>
                  <a:lnTo>
                    <a:pt x="168" y="450"/>
                  </a:lnTo>
                  <a:lnTo>
                    <a:pt x="168" y="450"/>
                  </a:lnTo>
                  <a:lnTo>
                    <a:pt x="168" y="452"/>
                  </a:lnTo>
                  <a:lnTo>
                    <a:pt x="168" y="452"/>
                  </a:lnTo>
                  <a:lnTo>
                    <a:pt x="168" y="452"/>
                  </a:lnTo>
                  <a:close/>
                  <a:moveTo>
                    <a:pt x="675" y="516"/>
                  </a:moveTo>
                  <a:lnTo>
                    <a:pt x="675" y="514"/>
                  </a:lnTo>
                  <a:lnTo>
                    <a:pt x="675" y="514"/>
                  </a:lnTo>
                  <a:lnTo>
                    <a:pt x="675" y="511"/>
                  </a:lnTo>
                  <a:lnTo>
                    <a:pt x="675" y="511"/>
                  </a:lnTo>
                  <a:lnTo>
                    <a:pt x="675" y="509"/>
                  </a:lnTo>
                  <a:lnTo>
                    <a:pt x="675" y="509"/>
                  </a:lnTo>
                  <a:lnTo>
                    <a:pt x="673" y="509"/>
                  </a:lnTo>
                  <a:lnTo>
                    <a:pt x="673" y="509"/>
                  </a:lnTo>
                  <a:lnTo>
                    <a:pt x="673" y="509"/>
                  </a:lnTo>
                  <a:lnTo>
                    <a:pt x="673" y="507"/>
                  </a:lnTo>
                  <a:lnTo>
                    <a:pt x="673" y="504"/>
                  </a:lnTo>
                  <a:lnTo>
                    <a:pt x="673" y="504"/>
                  </a:lnTo>
                  <a:lnTo>
                    <a:pt x="673" y="502"/>
                  </a:lnTo>
                  <a:lnTo>
                    <a:pt x="671" y="502"/>
                  </a:lnTo>
                  <a:lnTo>
                    <a:pt x="671" y="500"/>
                  </a:lnTo>
                  <a:lnTo>
                    <a:pt x="671" y="500"/>
                  </a:lnTo>
                  <a:lnTo>
                    <a:pt x="671" y="497"/>
                  </a:lnTo>
                  <a:lnTo>
                    <a:pt x="668" y="488"/>
                  </a:lnTo>
                  <a:lnTo>
                    <a:pt x="666" y="485"/>
                  </a:lnTo>
                  <a:lnTo>
                    <a:pt x="666" y="485"/>
                  </a:lnTo>
                  <a:lnTo>
                    <a:pt x="666" y="485"/>
                  </a:lnTo>
                  <a:lnTo>
                    <a:pt x="666" y="485"/>
                  </a:lnTo>
                  <a:lnTo>
                    <a:pt x="666" y="483"/>
                  </a:lnTo>
                  <a:lnTo>
                    <a:pt x="666" y="483"/>
                  </a:lnTo>
                  <a:lnTo>
                    <a:pt x="664" y="483"/>
                  </a:lnTo>
                  <a:lnTo>
                    <a:pt x="664" y="483"/>
                  </a:lnTo>
                  <a:lnTo>
                    <a:pt x="666" y="481"/>
                  </a:lnTo>
                  <a:lnTo>
                    <a:pt x="666" y="481"/>
                  </a:lnTo>
                  <a:lnTo>
                    <a:pt x="666" y="481"/>
                  </a:lnTo>
                  <a:lnTo>
                    <a:pt x="666" y="478"/>
                  </a:lnTo>
                  <a:lnTo>
                    <a:pt x="666" y="476"/>
                  </a:lnTo>
                  <a:lnTo>
                    <a:pt x="664" y="476"/>
                  </a:lnTo>
                  <a:lnTo>
                    <a:pt x="664" y="476"/>
                  </a:lnTo>
                  <a:lnTo>
                    <a:pt x="664" y="476"/>
                  </a:lnTo>
                  <a:lnTo>
                    <a:pt x="664" y="476"/>
                  </a:lnTo>
                  <a:lnTo>
                    <a:pt x="661" y="474"/>
                  </a:lnTo>
                  <a:lnTo>
                    <a:pt x="661" y="471"/>
                  </a:lnTo>
                  <a:lnTo>
                    <a:pt x="661" y="471"/>
                  </a:lnTo>
                  <a:lnTo>
                    <a:pt x="661" y="469"/>
                  </a:lnTo>
                  <a:lnTo>
                    <a:pt x="661" y="469"/>
                  </a:lnTo>
                  <a:lnTo>
                    <a:pt x="661" y="469"/>
                  </a:lnTo>
                  <a:lnTo>
                    <a:pt x="664" y="466"/>
                  </a:lnTo>
                  <a:lnTo>
                    <a:pt x="661" y="466"/>
                  </a:lnTo>
                  <a:lnTo>
                    <a:pt x="661" y="466"/>
                  </a:lnTo>
                  <a:lnTo>
                    <a:pt x="661" y="464"/>
                  </a:lnTo>
                  <a:lnTo>
                    <a:pt x="661" y="464"/>
                  </a:lnTo>
                  <a:lnTo>
                    <a:pt x="661" y="464"/>
                  </a:lnTo>
                  <a:lnTo>
                    <a:pt x="661" y="464"/>
                  </a:lnTo>
                  <a:lnTo>
                    <a:pt x="659" y="462"/>
                  </a:lnTo>
                  <a:lnTo>
                    <a:pt x="659" y="462"/>
                  </a:lnTo>
                  <a:lnTo>
                    <a:pt x="656" y="462"/>
                  </a:lnTo>
                  <a:lnTo>
                    <a:pt x="656" y="462"/>
                  </a:lnTo>
                  <a:lnTo>
                    <a:pt x="656" y="462"/>
                  </a:lnTo>
                  <a:lnTo>
                    <a:pt x="656" y="462"/>
                  </a:lnTo>
                  <a:lnTo>
                    <a:pt x="656" y="459"/>
                  </a:lnTo>
                  <a:lnTo>
                    <a:pt x="654" y="459"/>
                  </a:lnTo>
                  <a:lnTo>
                    <a:pt x="654" y="459"/>
                  </a:lnTo>
                  <a:lnTo>
                    <a:pt x="654" y="459"/>
                  </a:lnTo>
                  <a:lnTo>
                    <a:pt x="654" y="459"/>
                  </a:lnTo>
                  <a:lnTo>
                    <a:pt x="654" y="457"/>
                  </a:lnTo>
                  <a:lnTo>
                    <a:pt x="652" y="457"/>
                  </a:lnTo>
                  <a:lnTo>
                    <a:pt x="652" y="457"/>
                  </a:lnTo>
                  <a:lnTo>
                    <a:pt x="652" y="457"/>
                  </a:lnTo>
                  <a:lnTo>
                    <a:pt x="652" y="457"/>
                  </a:lnTo>
                  <a:lnTo>
                    <a:pt x="652" y="457"/>
                  </a:lnTo>
                  <a:lnTo>
                    <a:pt x="652" y="455"/>
                  </a:lnTo>
                  <a:lnTo>
                    <a:pt x="652" y="455"/>
                  </a:lnTo>
                  <a:lnTo>
                    <a:pt x="649" y="455"/>
                  </a:lnTo>
                  <a:lnTo>
                    <a:pt x="649" y="455"/>
                  </a:lnTo>
                  <a:lnTo>
                    <a:pt x="649" y="455"/>
                  </a:lnTo>
                  <a:lnTo>
                    <a:pt x="649" y="455"/>
                  </a:lnTo>
                  <a:lnTo>
                    <a:pt x="649" y="452"/>
                  </a:lnTo>
                  <a:lnTo>
                    <a:pt x="649" y="452"/>
                  </a:lnTo>
                  <a:lnTo>
                    <a:pt x="647" y="452"/>
                  </a:lnTo>
                  <a:lnTo>
                    <a:pt x="647" y="452"/>
                  </a:lnTo>
                  <a:lnTo>
                    <a:pt x="645" y="452"/>
                  </a:lnTo>
                  <a:lnTo>
                    <a:pt x="645" y="450"/>
                  </a:lnTo>
                  <a:lnTo>
                    <a:pt x="645" y="450"/>
                  </a:lnTo>
                  <a:lnTo>
                    <a:pt x="645" y="448"/>
                  </a:lnTo>
                  <a:lnTo>
                    <a:pt x="642" y="448"/>
                  </a:lnTo>
                  <a:lnTo>
                    <a:pt x="642" y="445"/>
                  </a:lnTo>
                  <a:lnTo>
                    <a:pt x="642" y="445"/>
                  </a:lnTo>
                  <a:lnTo>
                    <a:pt x="640" y="445"/>
                  </a:lnTo>
                  <a:lnTo>
                    <a:pt x="640" y="445"/>
                  </a:lnTo>
                  <a:lnTo>
                    <a:pt x="640" y="445"/>
                  </a:lnTo>
                  <a:lnTo>
                    <a:pt x="637" y="445"/>
                  </a:lnTo>
                  <a:lnTo>
                    <a:pt x="637" y="445"/>
                  </a:lnTo>
                  <a:lnTo>
                    <a:pt x="635" y="445"/>
                  </a:lnTo>
                  <a:lnTo>
                    <a:pt x="635" y="445"/>
                  </a:lnTo>
                  <a:lnTo>
                    <a:pt x="635" y="445"/>
                  </a:lnTo>
                  <a:lnTo>
                    <a:pt x="633" y="445"/>
                  </a:lnTo>
                  <a:lnTo>
                    <a:pt x="633" y="445"/>
                  </a:lnTo>
                  <a:lnTo>
                    <a:pt x="633" y="445"/>
                  </a:lnTo>
                  <a:lnTo>
                    <a:pt x="633" y="445"/>
                  </a:lnTo>
                  <a:lnTo>
                    <a:pt x="630" y="448"/>
                  </a:lnTo>
                  <a:lnTo>
                    <a:pt x="630" y="443"/>
                  </a:lnTo>
                  <a:lnTo>
                    <a:pt x="633" y="443"/>
                  </a:lnTo>
                  <a:lnTo>
                    <a:pt x="633" y="440"/>
                  </a:lnTo>
                  <a:lnTo>
                    <a:pt x="635" y="438"/>
                  </a:lnTo>
                  <a:lnTo>
                    <a:pt x="637" y="438"/>
                  </a:lnTo>
                  <a:lnTo>
                    <a:pt x="640" y="436"/>
                  </a:lnTo>
                  <a:lnTo>
                    <a:pt x="642" y="433"/>
                  </a:lnTo>
                  <a:lnTo>
                    <a:pt x="642" y="431"/>
                  </a:lnTo>
                  <a:lnTo>
                    <a:pt x="645" y="431"/>
                  </a:lnTo>
                  <a:lnTo>
                    <a:pt x="647" y="429"/>
                  </a:lnTo>
                  <a:lnTo>
                    <a:pt x="649" y="426"/>
                  </a:lnTo>
                  <a:lnTo>
                    <a:pt x="649" y="426"/>
                  </a:lnTo>
                  <a:lnTo>
                    <a:pt x="649" y="426"/>
                  </a:lnTo>
                  <a:lnTo>
                    <a:pt x="652" y="426"/>
                  </a:lnTo>
                  <a:lnTo>
                    <a:pt x="652" y="426"/>
                  </a:lnTo>
                  <a:lnTo>
                    <a:pt x="652" y="424"/>
                  </a:lnTo>
                  <a:lnTo>
                    <a:pt x="654" y="421"/>
                  </a:lnTo>
                  <a:lnTo>
                    <a:pt x="656" y="419"/>
                  </a:lnTo>
                  <a:lnTo>
                    <a:pt x="656" y="417"/>
                  </a:lnTo>
                  <a:lnTo>
                    <a:pt x="654" y="417"/>
                  </a:lnTo>
                  <a:lnTo>
                    <a:pt x="654" y="414"/>
                  </a:lnTo>
                  <a:lnTo>
                    <a:pt x="652" y="414"/>
                  </a:lnTo>
                  <a:lnTo>
                    <a:pt x="652" y="414"/>
                  </a:lnTo>
                  <a:lnTo>
                    <a:pt x="649" y="405"/>
                  </a:lnTo>
                  <a:lnTo>
                    <a:pt x="647" y="405"/>
                  </a:lnTo>
                  <a:lnTo>
                    <a:pt x="647" y="403"/>
                  </a:lnTo>
                  <a:lnTo>
                    <a:pt x="645" y="403"/>
                  </a:lnTo>
                  <a:lnTo>
                    <a:pt x="645" y="403"/>
                  </a:lnTo>
                  <a:lnTo>
                    <a:pt x="642" y="403"/>
                  </a:lnTo>
                  <a:lnTo>
                    <a:pt x="642" y="403"/>
                  </a:lnTo>
                  <a:lnTo>
                    <a:pt x="642" y="403"/>
                  </a:lnTo>
                  <a:lnTo>
                    <a:pt x="642" y="400"/>
                  </a:lnTo>
                  <a:lnTo>
                    <a:pt x="640" y="398"/>
                  </a:lnTo>
                  <a:lnTo>
                    <a:pt x="640" y="398"/>
                  </a:lnTo>
                  <a:lnTo>
                    <a:pt x="640" y="395"/>
                  </a:lnTo>
                  <a:lnTo>
                    <a:pt x="637" y="393"/>
                  </a:lnTo>
                  <a:lnTo>
                    <a:pt x="637" y="391"/>
                  </a:lnTo>
                  <a:lnTo>
                    <a:pt x="637" y="388"/>
                  </a:lnTo>
                  <a:lnTo>
                    <a:pt x="637" y="388"/>
                  </a:lnTo>
                  <a:lnTo>
                    <a:pt x="637" y="388"/>
                  </a:lnTo>
                  <a:lnTo>
                    <a:pt x="637" y="388"/>
                  </a:lnTo>
                  <a:lnTo>
                    <a:pt x="637" y="386"/>
                  </a:lnTo>
                  <a:lnTo>
                    <a:pt x="637" y="386"/>
                  </a:lnTo>
                  <a:lnTo>
                    <a:pt x="635" y="384"/>
                  </a:lnTo>
                  <a:lnTo>
                    <a:pt x="635" y="384"/>
                  </a:lnTo>
                  <a:lnTo>
                    <a:pt x="635" y="384"/>
                  </a:lnTo>
                  <a:lnTo>
                    <a:pt x="635" y="381"/>
                  </a:lnTo>
                  <a:lnTo>
                    <a:pt x="633" y="381"/>
                  </a:lnTo>
                  <a:lnTo>
                    <a:pt x="633" y="379"/>
                  </a:lnTo>
                  <a:lnTo>
                    <a:pt x="633" y="377"/>
                  </a:lnTo>
                  <a:lnTo>
                    <a:pt x="635" y="377"/>
                  </a:lnTo>
                  <a:lnTo>
                    <a:pt x="635" y="374"/>
                  </a:lnTo>
                  <a:lnTo>
                    <a:pt x="635" y="374"/>
                  </a:lnTo>
                  <a:lnTo>
                    <a:pt x="635" y="374"/>
                  </a:lnTo>
                  <a:lnTo>
                    <a:pt x="633" y="372"/>
                  </a:lnTo>
                  <a:lnTo>
                    <a:pt x="635" y="372"/>
                  </a:lnTo>
                  <a:lnTo>
                    <a:pt x="635" y="372"/>
                  </a:lnTo>
                  <a:lnTo>
                    <a:pt x="635" y="372"/>
                  </a:lnTo>
                  <a:lnTo>
                    <a:pt x="635" y="372"/>
                  </a:lnTo>
                  <a:lnTo>
                    <a:pt x="633" y="372"/>
                  </a:lnTo>
                  <a:lnTo>
                    <a:pt x="633" y="372"/>
                  </a:lnTo>
                  <a:lnTo>
                    <a:pt x="633" y="369"/>
                  </a:lnTo>
                  <a:lnTo>
                    <a:pt x="633" y="369"/>
                  </a:lnTo>
                  <a:lnTo>
                    <a:pt x="633" y="367"/>
                  </a:lnTo>
                  <a:lnTo>
                    <a:pt x="633" y="369"/>
                  </a:lnTo>
                  <a:lnTo>
                    <a:pt x="630" y="367"/>
                  </a:lnTo>
                  <a:lnTo>
                    <a:pt x="630" y="367"/>
                  </a:lnTo>
                  <a:lnTo>
                    <a:pt x="630" y="367"/>
                  </a:lnTo>
                  <a:lnTo>
                    <a:pt x="630" y="367"/>
                  </a:lnTo>
                  <a:lnTo>
                    <a:pt x="630" y="367"/>
                  </a:lnTo>
                  <a:lnTo>
                    <a:pt x="630" y="365"/>
                  </a:lnTo>
                  <a:lnTo>
                    <a:pt x="630" y="365"/>
                  </a:lnTo>
                  <a:lnTo>
                    <a:pt x="630" y="365"/>
                  </a:lnTo>
                  <a:lnTo>
                    <a:pt x="630" y="365"/>
                  </a:lnTo>
                  <a:lnTo>
                    <a:pt x="630" y="362"/>
                  </a:lnTo>
                  <a:lnTo>
                    <a:pt x="633" y="362"/>
                  </a:lnTo>
                  <a:lnTo>
                    <a:pt x="633" y="360"/>
                  </a:lnTo>
                  <a:lnTo>
                    <a:pt x="633" y="358"/>
                  </a:lnTo>
                  <a:lnTo>
                    <a:pt x="633" y="358"/>
                  </a:lnTo>
                  <a:lnTo>
                    <a:pt x="633" y="358"/>
                  </a:lnTo>
                  <a:lnTo>
                    <a:pt x="633" y="355"/>
                  </a:lnTo>
                  <a:lnTo>
                    <a:pt x="633" y="355"/>
                  </a:lnTo>
                  <a:lnTo>
                    <a:pt x="633" y="353"/>
                  </a:lnTo>
                  <a:lnTo>
                    <a:pt x="633" y="353"/>
                  </a:lnTo>
                  <a:lnTo>
                    <a:pt x="633" y="353"/>
                  </a:lnTo>
                  <a:lnTo>
                    <a:pt x="633" y="353"/>
                  </a:lnTo>
                  <a:lnTo>
                    <a:pt x="633" y="353"/>
                  </a:lnTo>
                  <a:lnTo>
                    <a:pt x="633" y="350"/>
                  </a:lnTo>
                  <a:lnTo>
                    <a:pt x="633" y="350"/>
                  </a:lnTo>
                  <a:lnTo>
                    <a:pt x="633" y="350"/>
                  </a:lnTo>
                  <a:lnTo>
                    <a:pt x="633" y="348"/>
                  </a:lnTo>
                  <a:lnTo>
                    <a:pt x="633" y="346"/>
                  </a:lnTo>
                  <a:lnTo>
                    <a:pt x="633" y="346"/>
                  </a:lnTo>
                  <a:lnTo>
                    <a:pt x="633" y="343"/>
                  </a:lnTo>
                  <a:lnTo>
                    <a:pt x="633" y="343"/>
                  </a:lnTo>
                  <a:lnTo>
                    <a:pt x="633" y="343"/>
                  </a:lnTo>
                  <a:lnTo>
                    <a:pt x="635" y="343"/>
                  </a:lnTo>
                  <a:lnTo>
                    <a:pt x="635" y="343"/>
                  </a:lnTo>
                  <a:lnTo>
                    <a:pt x="635" y="341"/>
                  </a:lnTo>
                  <a:lnTo>
                    <a:pt x="633" y="341"/>
                  </a:lnTo>
                  <a:lnTo>
                    <a:pt x="633" y="341"/>
                  </a:lnTo>
                  <a:lnTo>
                    <a:pt x="633" y="341"/>
                  </a:lnTo>
                  <a:lnTo>
                    <a:pt x="633" y="339"/>
                  </a:lnTo>
                  <a:lnTo>
                    <a:pt x="633" y="339"/>
                  </a:lnTo>
                  <a:lnTo>
                    <a:pt x="633" y="339"/>
                  </a:lnTo>
                  <a:lnTo>
                    <a:pt x="633" y="339"/>
                  </a:lnTo>
                  <a:lnTo>
                    <a:pt x="633" y="336"/>
                  </a:lnTo>
                  <a:lnTo>
                    <a:pt x="633" y="336"/>
                  </a:lnTo>
                  <a:lnTo>
                    <a:pt x="633" y="336"/>
                  </a:lnTo>
                  <a:lnTo>
                    <a:pt x="633" y="334"/>
                  </a:lnTo>
                  <a:lnTo>
                    <a:pt x="633" y="334"/>
                  </a:lnTo>
                  <a:lnTo>
                    <a:pt x="633" y="334"/>
                  </a:lnTo>
                  <a:lnTo>
                    <a:pt x="633" y="332"/>
                  </a:lnTo>
                  <a:lnTo>
                    <a:pt x="633" y="329"/>
                  </a:lnTo>
                  <a:lnTo>
                    <a:pt x="633" y="327"/>
                  </a:lnTo>
                  <a:lnTo>
                    <a:pt x="635" y="327"/>
                  </a:lnTo>
                  <a:lnTo>
                    <a:pt x="635" y="327"/>
                  </a:lnTo>
                  <a:lnTo>
                    <a:pt x="635" y="327"/>
                  </a:lnTo>
                  <a:lnTo>
                    <a:pt x="635" y="327"/>
                  </a:lnTo>
                  <a:lnTo>
                    <a:pt x="637" y="327"/>
                  </a:lnTo>
                  <a:lnTo>
                    <a:pt x="637" y="327"/>
                  </a:lnTo>
                  <a:lnTo>
                    <a:pt x="637" y="324"/>
                  </a:lnTo>
                  <a:lnTo>
                    <a:pt x="637" y="324"/>
                  </a:lnTo>
                  <a:lnTo>
                    <a:pt x="640" y="324"/>
                  </a:lnTo>
                  <a:lnTo>
                    <a:pt x="640" y="324"/>
                  </a:lnTo>
                  <a:lnTo>
                    <a:pt x="640" y="324"/>
                  </a:lnTo>
                  <a:lnTo>
                    <a:pt x="640" y="324"/>
                  </a:lnTo>
                  <a:lnTo>
                    <a:pt x="640" y="322"/>
                  </a:lnTo>
                  <a:lnTo>
                    <a:pt x="642" y="322"/>
                  </a:lnTo>
                  <a:lnTo>
                    <a:pt x="642" y="322"/>
                  </a:lnTo>
                  <a:lnTo>
                    <a:pt x="642" y="320"/>
                  </a:lnTo>
                  <a:lnTo>
                    <a:pt x="642" y="320"/>
                  </a:lnTo>
                  <a:lnTo>
                    <a:pt x="642" y="320"/>
                  </a:lnTo>
                  <a:lnTo>
                    <a:pt x="642" y="320"/>
                  </a:lnTo>
                  <a:lnTo>
                    <a:pt x="642" y="320"/>
                  </a:lnTo>
                  <a:lnTo>
                    <a:pt x="642" y="320"/>
                  </a:lnTo>
                  <a:lnTo>
                    <a:pt x="642" y="317"/>
                  </a:lnTo>
                  <a:lnTo>
                    <a:pt x="640" y="315"/>
                  </a:lnTo>
                  <a:lnTo>
                    <a:pt x="640" y="313"/>
                  </a:lnTo>
                  <a:lnTo>
                    <a:pt x="642" y="310"/>
                  </a:lnTo>
                  <a:lnTo>
                    <a:pt x="642" y="310"/>
                  </a:lnTo>
                  <a:lnTo>
                    <a:pt x="642" y="308"/>
                  </a:lnTo>
                  <a:lnTo>
                    <a:pt x="645" y="306"/>
                  </a:lnTo>
                  <a:lnTo>
                    <a:pt x="647" y="306"/>
                  </a:lnTo>
                  <a:lnTo>
                    <a:pt x="649" y="303"/>
                  </a:lnTo>
                  <a:lnTo>
                    <a:pt x="649" y="301"/>
                  </a:lnTo>
                  <a:lnTo>
                    <a:pt x="652" y="301"/>
                  </a:lnTo>
                  <a:lnTo>
                    <a:pt x="652" y="301"/>
                  </a:lnTo>
                  <a:lnTo>
                    <a:pt x="652" y="301"/>
                  </a:lnTo>
                  <a:lnTo>
                    <a:pt x="652" y="298"/>
                  </a:lnTo>
                  <a:lnTo>
                    <a:pt x="652" y="298"/>
                  </a:lnTo>
                  <a:lnTo>
                    <a:pt x="649" y="296"/>
                  </a:lnTo>
                  <a:lnTo>
                    <a:pt x="647" y="294"/>
                  </a:lnTo>
                  <a:lnTo>
                    <a:pt x="647" y="291"/>
                  </a:lnTo>
                  <a:lnTo>
                    <a:pt x="649" y="291"/>
                  </a:lnTo>
                  <a:lnTo>
                    <a:pt x="649" y="291"/>
                  </a:lnTo>
                  <a:lnTo>
                    <a:pt x="649" y="291"/>
                  </a:lnTo>
                  <a:lnTo>
                    <a:pt x="647" y="291"/>
                  </a:lnTo>
                  <a:lnTo>
                    <a:pt x="647" y="289"/>
                  </a:lnTo>
                  <a:lnTo>
                    <a:pt x="645" y="289"/>
                  </a:lnTo>
                  <a:lnTo>
                    <a:pt x="645" y="287"/>
                  </a:lnTo>
                  <a:lnTo>
                    <a:pt x="637" y="287"/>
                  </a:lnTo>
                  <a:lnTo>
                    <a:pt x="633" y="284"/>
                  </a:lnTo>
                  <a:lnTo>
                    <a:pt x="633" y="284"/>
                  </a:lnTo>
                  <a:lnTo>
                    <a:pt x="633" y="284"/>
                  </a:lnTo>
                  <a:lnTo>
                    <a:pt x="633" y="284"/>
                  </a:lnTo>
                  <a:lnTo>
                    <a:pt x="630" y="287"/>
                  </a:lnTo>
                  <a:lnTo>
                    <a:pt x="630" y="287"/>
                  </a:lnTo>
                  <a:lnTo>
                    <a:pt x="630" y="287"/>
                  </a:lnTo>
                  <a:lnTo>
                    <a:pt x="630" y="287"/>
                  </a:lnTo>
                  <a:lnTo>
                    <a:pt x="628" y="287"/>
                  </a:lnTo>
                  <a:lnTo>
                    <a:pt x="628" y="287"/>
                  </a:lnTo>
                  <a:lnTo>
                    <a:pt x="628" y="289"/>
                  </a:lnTo>
                  <a:lnTo>
                    <a:pt x="628" y="289"/>
                  </a:lnTo>
                  <a:lnTo>
                    <a:pt x="628" y="289"/>
                  </a:lnTo>
                  <a:lnTo>
                    <a:pt x="628" y="289"/>
                  </a:lnTo>
                  <a:lnTo>
                    <a:pt x="628" y="289"/>
                  </a:lnTo>
                  <a:lnTo>
                    <a:pt x="626" y="289"/>
                  </a:lnTo>
                  <a:lnTo>
                    <a:pt x="623" y="289"/>
                  </a:lnTo>
                  <a:lnTo>
                    <a:pt x="619" y="289"/>
                  </a:lnTo>
                  <a:lnTo>
                    <a:pt x="616" y="289"/>
                  </a:lnTo>
                  <a:lnTo>
                    <a:pt x="611" y="291"/>
                  </a:lnTo>
                  <a:lnTo>
                    <a:pt x="609" y="291"/>
                  </a:lnTo>
                  <a:lnTo>
                    <a:pt x="607" y="291"/>
                  </a:lnTo>
                  <a:lnTo>
                    <a:pt x="604" y="291"/>
                  </a:lnTo>
                  <a:lnTo>
                    <a:pt x="604" y="291"/>
                  </a:lnTo>
                  <a:lnTo>
                    <a:pt x="600" y="291"/>
                  </a:lnTo>
                  <a:lnTo>
                    <a:pt x="597" y="291"/>
                  </a:lnTo>
                  <a:lnTo>
                    <a:pt x="597" y="291"/>
                  </a:lnTo>
                  <a:lnTo>
                    <a:pt x="597" y="294"/>
                  </a:lnTo>
                  <a:lnTo>
                    <a:pt x="595" y="294"/>
                  </a:lnTo>
                  <a:lnTo>
                    <a:pt x="595" y="294"/>
                  </a:lnTo>
                  <a:lnTo>
                    <a:pt x="592" y="291"/>
                  </a:lnTo>
                  <a:lnTo>
                    <a:pt x="592" y="291"/>
                  </a:lnTo>
                  <a:lnTo>
                    <a:pt x="590" y="291"/>
                  </a:lnTo>
                  <a:lnTo>
                    <a:pt x="588" y="291"/>
                  </a:lnTo>
                  <a:lnTo>
                    <a:pt x="585" y="291"/>
                  </a:lnTo>
                  <a:lnTo>
                    <a:pt x="583" y="291"/>
                  </a:lnTo>
                  <a:lnTo>
                    <a:pt x="583" y="291"/>
                  </a:lnTo>
                  <a:lnTo>
                    <a:pt x="581" y="291"/>
                  </a:lnTo>
                  <a:lnTo>
                    <a:pt x="581" y="291"/>
                  </a:lnTo>
                  <a:lnTo>
                    <a:pt x="581" y="291"/>
                  </a:lnTo>
                  <a:lnTo>
                    <a:pt x="578" y="289"/>
                  </a:lnTo>
                  <a:lnTo>
                    <a:pt x="576" y="289"/>
                  </a:lnTo>
                  <a:lnTo>
                    <a:pt x="576" y="289"/>
                  </a:lnTo>
                  <a:lnTo>
                    <a:pt x="576" y="289"/>
                  </a:lnTo>
                  <a:lnTo>
                    <a:pt x="574" y="291"/>
                  </a:lnTo>
                  <a:lnTo>
                    <a:pt x="574" y="291"/>
                  </a:lnTo>
                  <a:lnTo>
                    <a:pt x="571" y="294"/>
                  </a:lnTo>
                  <a:lnTo>
                    <a:pt x="566" y="296"/>
                  </a:lnTo>
                  <a:lnTo>
                    <a:pt x="566" y="296"/>
                  </a:lnTo>
                  <a:lnTo>
                    <a:pt x="564" y="294"/>
                  </a:lnTo>
                  <a:lnTo>
                    <a:pt x="564" y="291"/>
                  </a:lnTo>
                  <a:lnTo>
                    <a:pt x="562" y="294"/>
                  </a:lnTo>
                  <a:lnTo>
                    <a:pt x="559" y="294"/>
                  </a:lnTo>
                  <a:lnTo>
                    <a:pt x="559" y="294"/>
                  </a:lnTo>
                  <a:lnTo>
                    <a:pt x="559" y="294"/>
                  </a:lnTo>
                  <a:lnTo>
                    <a:pt x="557" y="291"/>
                  </a:lnTo>
                  <a:lnTo>
                    <a:pt x="555" y="289"/>
                  </a:lnTo>
                  <a:lnTo>
                    <a:pt x="550" y="284"/>
                  </a:lnTo>
                  <a:lnTo>
                    <a:pt x="547" y="280"/>
                  </a:lnTo>
                  <a:lnTo>
                    <a:pt x="543" y="275"/>
                  </a:lnTo>
                  <a:lnTo>
                    <a:pt x="540" y="270"/>
                  </a:lnTo>
                  <a:lnTo>
                    <a:pt x="536" y="265"/>
                  </a:lnTo>
                  <a:lnTo>
                    <a:pt x="533" y="261"/>
                  </a:lnTo>
                  <a:lnTo>
                    <a:pt x="528" y="258"/>
                  </a:lnTo>
                  <a:lnTo>
                    <a:pt x="528" y="256"/>
                  </a:lnTo>
                  <a:lnTo>
                    <a:pt x="526" y="256"/>
                  </a:lnTo>
                  <a:lnTo>
                    <a:pt x="526" y="253"/>
                  </a:lnTo>
                  <a:lnTo>
                    <a:pt x="524" y="253"/>
                  </a:lnTo>
                  <a:lnTo>
                    <a:pt x="521" y="256"/>
                  </a:lnTo>
                  <a:lnTo>
                    <a:pt x="519" y="256"/>
                  </a:lnTo>
                  <a:lnTo>
                    <a:pt x="519" y="256"/>
                  </a:lnTo>
                  <a:lnTo>
                    <a:pt x="514" y="253"/>
                  </a:lnTo>
                  <a:lnTo>
                    <a:pt x="512" y="253"/>
                  </a:lnTo>
                  <a:lnTo>
                    <a:pt x="512" y="253"/>
                  </a:lnTo>
                  <a:lnTo>
                    <a:pt x="512" y="253"/>
                  </a:lnTo>
                  <a:lnTo>
                    <a:pt x="512" y="253"/>
                  </a:lnTo>
                  <a:lnTo>
                    <a:pt x="512" y="253"/>
                  </a:lnTo>
                  <a:lnTo>
                    <a:pt x="510" y="253"/>
                  </a:lnTo>
                  <a:lnTo>
                    <a:pt x="510" y="253"/>
                  </a:lnTo>
                  <a:lnTo>
                    <a:pt x="510" y="253"/>
                  </a:lnTo>
                  <a:lnTo>
                    <a:pt x="510" y="253"/>
                  </a:lnTo>
                  <a:lnTo>
                    <a:pt x="507" y="249"/>
                  </a:lnTo>
                  <a:lnTo>
                    <a:pt x="507" y="249"/>
                  </a:lnTo>
                  <a:lnTo>
                    <a:pt x="505" y="249"/>
                  </a:lnTo>
                  <a:lnTo>
                    <a:pt x="505" y="251"/>
                  </a:lnTo>
                  <a:lnTo>
                    <a:pt x="502" y="251"/>
                  </a:lnTo>
                  <a:lnTo>
                    <a:pt x="502" y="249"/>
                  </a:lnTo>
                  <a:lnTo>
                    <a:pt x="502" y="249"/>
                  </a:lnTo>
                  <a:lnTo>
                    <a:pt x="500" y="249"/>
                  </a:lnTo>
                  <a:lnTo>
                    <a:pt x="500" y="249"/>
                  </a:lnTo>
                  <a:lnTo>
                    <a:pt x="500" y="249"/>
                  </a:lnTo>
                  <a:lnTo>
                    <a:pt x="495" y="249"/>
                  </a:lnTo>
                  <a:lnTo>
                    <a:pt x="495" y="249"/>
                  </a:lnTo>
                  <a:lnTo>
                    <a:pt x="493" y="251"/>
                  </a:lnTo>
                  <a:lnTo>
                    <a:pt x="491" y="251"/>
                  </a:lnTo>
                  <a:lnTo>
                    <a:pt x="491" y="251"/>
                  </a:lnTo>
                  <a:lnTo>
                    <a:pt x="491" y="251"/>
                  </a:lnTo>
                  <a:lnTo>
                    <a:pt x="491" y="251"/>
                  </a:lnTo>
                  <a:lnTo>
                    <a:pt x="488" y="253"/>
                  </a:lnTo>
                  <a:lnTo>
                    <a:pt x="486" y="253"/>
                  </a:lnTo>
                  <a:lnTo>
                    <a:pt x="483" y="253"/>
                  </a:lnTo>
                  <a:lnTo>
                    <a:pt x="481" y="253"/>
                  </a:lnTo>
                  <a:lnTo>
                    <a:pt x="481" y="253"/>
                  </a:lnTo>
                  <a:lnTo>
                    <a:pt x="479" y="253"/>
                  </a:lnTo>
                  <a:lnTo>
                    <a:pt x="479" y="256"/>
                  </a:lnTo>
                  <a:lnTo>
                    <a:pt x="479" y="256"/>
                  </a:lnTo>
                  <a:lnTo>
                    <a:pt x="479" y="256"/>
                  </a:lnTo>
                  <a:lnTo>
                    <a:pt x="476" y="256"/>
                  </a:lnTo>
                  <a:lnTo>
                    <a:pt x="476" y="253"/>
                  </a:lnTo>
                  <a:lnTo>
                    <a:pt x="474" y="253"/>
                  </a:lnTo>
                  <a:lnTo>
                    <a:pt x="474" y="253"/>
                  </a:lnTo>
                  <a:lnTo>
                    <a:pt x="474" y="253"/>
                  </a:lnTo>
                  <a:lnTo>
                    <a:pt x="474" y="253"/>
                  </a:lnTo>
                  <a:lnTo>
                    <a:pt x="474" y="253"/>
                  </a:lnTo>
                  <a:lnTo>
                    <a:pt x="474" y="253"/>
                  </a:lnTo>
                  <a:lnTo>
                    <a:pt x="472" y="253"/>
                  </a:lnTo>
                  <a:lnTo>
                    <a:pt x="472" y="253"/>
                  </a:lnTo>
                  <a:lnTo>
                    <a:pt x="469" y="253"/>
                  </a:lnTo>
                  <a:lnTo>
                    <a:pt x="469" y="251"/>
                  </a:lnTo>
                  <a:lnTo>
                    <a:pt x="467" y="251"/>
                  </a:lnTo>
                  <a:lnTo>
                    <a:pt x="467" y="251"/>
                  </a:lnTo>
                  <a:lnTo>
                    <a:pt x="467" y="253"/>
                  </a:lnTo>
                  <a:lnTo>
                    <a:pt x="465" y="253"/>
                  </a:lnTo>
                  <a:lnTo>
                    <a:pt x="465" y="251"/>
                  </a:lnTo>
                  <a:lnTo>
                    <a:pt x="462" y="251"/>
                  </a:lnTo>
                  <a:lnTo>
                    <a:pt x="462" y="251"/>
                  </a:lnTo>
                  <a:lnTo>
                    <a:pt x="462" y="251"/>
                  </a:lnTo>
                  <a:lnTo>
                    <a:pt x="462" y="253"/>
                  </a:lnTo>
                  <a:lnTo>
                    <a:pt x="462" y="251"/>
                  </a:lnTo>
                  <a:lnTo>
                    <a:pt x="462" y="251"/>
                  </a:lnTo>
                  <a:lnTo>
                    <a:pt x="462" y="251"/>
                  </a:lnTo>
                  <a:lnTo>
                    <a:pt x="462" y="251"/>
                  </a:lnTo>
                  <a:lnTo>
                    <a:pt x="462" y="251"/>
                  </a:lnTo>
                  <a:lnTo>
                    <a:pt x="460" y="251"/>
                  </a:lnTo>
                  <a:lnTo>
                    <a:pt x="460" y="251"/>
                  </a:lnTo>
                  <a:lnTo>
                    <a:pt x="460" y="251"/>
                  </a:lnTo>
                  <a:lnTo>
                    <a:pt x="460" y="251"/>
                  </a:lnTo>
                  <a:lnTo>
                    <a:pt x="460" y="251"/>
                  </a:lnTo>
                  <a:lnTo>
                    <a:pt x="457" y="251"/>
                  </a:lnTo>
                  <a:lnTo>
                    <a:pt x="457" y="251"/>
                  </a:lnTo>
                  <a:lnTo>
                    <a:pt x="457" y="251"/>
                  </a:lnTo>
                  <a:lnTo>
                    <a:pt x="455" y="251"/>
                  </a:lnTo>
                  <a:lnTo>
                    <a:pt x="455" y="251"/>
                  </a:lnTo>
                  <a:lnTo>
                    <a:pt x="455" y="251"/>
                  </a:lnTo>
                  <a:lnTo>
                    <a:pt x="455" y="251"/>
                  </a:lnTo>
                  <a:lnTo>
                    <a:pt x="453" y="251"/>
                  </a:lnTo>
                  <a:lnTo>
                    <a:pt x="453" y="251"/>
                  </a:lnTo>
                  <a:lnTo>
                    <a:pt x="450" y="251"/>
                  </a:lnTo>
                  <a:lnTo>
                    <a:pt x="450" y="253"/>
                  </a:lnTo>
                  <a:lnTo>
                    <a:pt x="450" y="253"/>
                  </a:lnTo>
                  <a:lnTo>
                    <a:pt x="450" y="253"/>
                  </a:lnTo>
                  <a:lnTo>
                    <a:pt x="450" y="253"/>
                  </a:lnTo>
                  <a:lnTo>
                    <a:pt x="450" y="253"/>
                  </a:lnTo>
                  <a:lnTo>
                    <a:pt x="448" y="253"/>
                  </a:lnTo>
                  <a:lnTo>
                    <a:pt x="448" y="253"/>
                  </a:lnTo>
                  <a:lnTo>
                    <a:pt x="448" y="253"/>
                  </a:lnTo>
                  <a:lnTo>
                    <a:pt x="446" y="253"/>
                  </a:lnTo>
                  <a:lnTo>
                    <a:pt x="441" y="253"/>
                  </a:lnTo>
                  <a:lnTo>
                    <a:pt x="441" y="253"/>
                  </a:lnTo>
                  <a:lnTo>
                    <a:pt x="438" y="251"/>
                  </a:lnTo>
                  <a:lnTo>
                    <a:pt x="438" y="251"/>
                  </a:lnTo>
                  <a:lnTo>
                    <a:pt x="438" y="251"/>
                  </a:lnTo>
                  <a:lnTo>
                    <a:pt x="436" y="251"/>
                  </a:lnTo>
                  <a:lnTo>
                    <a:pt x="436" y="249"/>
                  </a:lnTo>
                  <a:lnTo>
                    <a:pt x="434" y="244"/>
                  </a:lnTo>
                  <a:lnTo>
                    <a:pt x="434" y="244"/>
                  </a:lnTo>
                  <a:lnTo>
                    <a:pt x="434" y="242"/>
                  </a:lnTo>
                  <a:lnTo>
                    <a:pt x="434" y="242"/>
                  </a:lnTo>
                  <a:lnTo>
                    <a:pt x="434" y="239"/>
                  </a:lnTo>
                  <a:lnTo>
                    <a:pt x="434" y="239"/>
                  </a:lnTo>
                  <a:lnTo>
                    <a:pt x="434" y="239"/>
                  </a:lnTo>
                  <a:lnTo>
                    <a:pt x="434" y="237"/>
                  </a:lnTo>
                  <a:lnTo>
                    <a:pt x="431" y="237"/>
                  </a:lnTo>
                  <a:lnTo>
                    <a:pt x="429" y="235"/>
                  </a:lnTo>
                  <a:lnTo>
                    <a:pt x="427" y="235"/>
                  </a:lnTo>
                  <a:lnTo>
                    <a:pt x="424" y="235"/>
                  </a:lnTo>
                  <a:lnTo>
                    <a:pt x="422" y="235"/>
                  </a:lnTo>
                  <a:lnTo>
                    <a:pt x="420" y="232"/>
                  </a:lnTo>
                  <a:lnTo>
                    <a:pt x="420" y="232"/>
                  </a:lnTo>
                  <a:lnTo>
                    <a:pt x="420" y="230"/>
                  </a:lnTo>
                  <a:lnTo>
                    <a:pt x="420" y="230"/>
                  </a:lnTo>
                  <a:lnTo>
                    <a:pt x="420" y="227"/>
                  </a:lnTo>
                  <a:lnTo>
                    <a:pt x="420" y="227"/>
                  </a:lnTo>
                  <a:lnTo>
                    <a:pt x="420" y="227"/>
                  </a:lnTo>
                  <a:lnTo>
                    <a:pt x="420" y="225"/>
                  </a:lnTo>
                  <a:lnTo>
                    <a:pt x="420" y="223"/>
                  </a:lnTo>
                  <a:lnTo>
                    <a:pt x="420" y="218"/>
                  </a:lnTo>
                  <a:lnTo>
                    <a:pt x="420" y="216"/>
                  </a:lnTo>
                  <a:lnTo>
                    <a:pt x="420" y="216"/>
                  </a:lnTo>
                  <a:lnTo>
                    <a:pt x="420" y="213"/>
                  </a:lnTo>
                  <a:lnTo>
                    <a:pt x="420" y="213"/>
                  </a:lnTo>
                  <a:lnTo>
                    <a:pt x="420" y="211"/>
                  </a:lnTo>
                  <a:lnTo>
                    <a:pt x="417" y="211"/>
                  </a:lnTo>
                  <a:lnTo>
                    <a:pt x="417" y="211"/>
                  </a:lnTo>
                  <a:lnTo>
                    <a:pt x="417" y="211"/>
                  </a:lnTo>
                  <a:lnTo>
                    <a:pt x="420" y="209"/>
                  </a:lnTo>
                  <a:lnTo>
                    <a:pt x="420" y="209"/>
                  </a:lnTo>
                  <a:lnTo>
                    <a:pt x="420" y="209"/>
                  </a:lnTo>
                  <a:lnTo>
                    <a:pt x="420" y="209"/>
                  </a:lnTo>
                  <a:lnTo>
                    <a:pt x="422" y="209"/>
                  </a:lnTo>
                  <a:lnTo>
                    <a:pt x="422" y="206"/>
                  </a:lnTo>
                  <a:lnTo>
                    <a:pt x="422" y="206"/>
                  </a:lnTo>
                  <a:lnTo>
                    <a:pt x="422" y="206"/>
                  </a:lnTo>
                  <a:lnTo>
                    <a:pt x="422" y="206"/>
                  </a:lnTo>
                  <a:lnTo>
                    <a:pt x="424" y="206"/>
                  </a:lnTo>
                  <a:lnTo>
                    <a:pt x="424" y="206"/>
                  </a:lnTo>
                  <a:lnTo>
                    <a:pt x="424" y="204"/>
                  </a:lnTo>
                  <a:lnTo>
                    <a:pt x="424" y="204"/>
                  </a:lnTo>
                  <a:lnTo>
                    <a:pt x="424" y="199"/>
                  </a:lnTo>
                  <a:lnTo>
                    <a:pt x="422" y="197"/>
                  </a:lnTo>
                  <a:lnTo>
                    <a:pt x="422" y="197"/>
                  </a:lnTo>
                  <a:lnTo>
                    <a:pt x="422" y="194"/>
                  </a:lnTo>
                  <a:lnTo>
                    <a:pt x="422" y="194"/>
                  </a:lnTo>
                  <a:lnTo>
                    <a:pt x="422" y="192"/>
                  </a:lnTo>
                  <a:lnTo>
                    <a:pt x="422" y="192"/>
                  </a:lnTo>
                  <a:lnTo>
                    <a:pt x="422" y="192"/>
                  </a:lnTo>
                  <a:lnTo>
                    <a:pt x="422" y="190"/>
                  </a:lnTo>
                  <a:lnTo>
                    <a:pt x="422" y="190"/>
                  </a:lnTo>
                  <a:lnTo>
                    <a:pt x="422" y="190"/>
                  </a:lnTo>
                  <a:lnTo>
                    <a:pt x="422" y="190"/>
                  </a:lnTo>
                  <a:lnTo>
                    <a:pt x="420" y="190"/>
                  </a:lnTo>
                  <a:lnTo>
                    <a:pt x="420" y="190"/>
                  </a:lnTo>
                  <a:lnTo>
                    <a:pt x="420" y="187"/>
                  </a:lnTo>
                  <a:lnTo>
                    <a:pt x="417" y="187"/>
                  </a:lnTo>
                  <a:lnTo>
                    <a:pt x="417" y="185"/>
                  </a:lnTo>
                  <a:lnTo>
                    <a:pt x="415" y="185"/>
                  </a:lnTo>
                  <a:lnTo>
                    <a:pt x="415" y="185"/>
                  </a:lnTo>
                  <a:lnTo>
                    <a:pt x="412" y="182"/>
                  </a:lnTo>
                  <a:lnTo>
                    <a:pt x="412" y="180"/>
                  </a:lnTo>
                  <a:lnTo>
                    <a:pt x="410" y="180"/>
                  </a:lnTo>
                  <a:lnTo>
                    <a:pt x="410" y="178"/>
                  </a:lnTo>
                  <a:lnTo>
                    <a:pt x="410" y="175"/>
                  </a:lnTo>
                  <a:lnTo>
                    <a:pt x="408" y="173"/>
                  </a:lnTo>
                  <a:lnTo>
                    <a:pt x="408" y="171"/>
                  </a:lnTo>
                  <a:lnTo>
                    <a:pt x="408" y="166"/>
                  </a:lnTo>
                  <a:lnTo>
                    <a:pt x="405" y="164"/>
                  </a:lnTo>
                  <a:lnTo>
                    <a:pt x="405" y="161"/>
                  </a:lnTo>
                  <a:lnTo>
                    <a:pt x="405" y="159"/>
                  </a:lnTo>
                  <a:lnTo>
                    <a:pt x="405" y="159"/>
                  </a:lnTo>
                  <a:lnTo>
                    <a:pt x="403" y="159"/>
                  </a:lnTo>
                  <a:lnTo>
                    <a:pt x="405" y="156"/>
                  </a:lnTo>
                  <a:lnTo>
                    <a:pt x="405" y="156"/>
                  </a:lnTo>
                  <a:lnTo>
                    <a:pt x="403" y="156"/>
                  </a:lnTo>
                  <a:lnTo>
                    <a:pt x="403" y="154"/>
                  </a:lnTo>
                  <a:lnTo>
                    <a:pt x="403" y="154"/>
                  </a:lnTo>
                  <a:lnTo>
                    <a:pt x="403" y="154"/>
                  </a:lnTo>
                  <a:lnTo>
                    <a:pt x="401" y="154"/>
                  </a:lnTo>
                  <a:lnTo>
                    <a:pt x="401" y="154"/>
                  </a:lnTo>
                  <a:lnTo>
                    <a:pt x="401" y="154"/>
                  </a:lnTo>
                  <a:lnTo>
                    <a:pt x="401" y="156"/>
                  </a:lnTo>
                  <a:lnTo>
                    <a:pt x="398" y="156"/>
                  </a:lnTo>
                  <a:lnTo>
                    <a:pt x="398" y="156"/>
                  </a:lnTo>
                  <a:lnTo>
                    <a:pt x="396" y="156"/>
                  </a:lnTo>
                  <a:lnTo>
                    <a:pt x="396" y="156"/>
                  </a:lnTo>
                  <a:lnTo>
                    <a:pt x="396" y="154"/>
                  </a:lnTo>
                  <a:lnTo>
                    <a:pt x="396" y="152"/>
                  </a:lnTo>
                  <a:lnTo>
                    <a:pt x="396" y="152"/>
                  </a:lnTo>
                  <a:lnTo>
                    <a:pt x="396" y="152"/>
                  </a:lnTo>
                  <a:lnTo>
                    <a:pt x="396" y="152"/>
                  </a:lnTo>
                  <a:lnTo>
                    <a:pt x="396" y="149"/>
                  </a:lnTo>
                  <a:lnTo>
                    <a:pt x="396" y="149"/>
                  </a:lnTo>
                  <a:lnTo>
                    <a:pt x="396" y="149"/>
                  </a:lnTo>
                  <a:lnTo>
                    <a:pt x="396" y="149"/>
                  </a:lnTo>
                  <a:lnTo>
                    <a:pt x="393" y="147"/>
                  </a:lnTo>
                  <a:lnTo>
                    <a:pt x="393" y="147"/>
                  </a:lnTo>
                  <a:lnTo>
                    <a:pt x="393" y="147"/>
                  </a:lnTo>
                  <a:lnTo>
                    <a:pt x="391" y="149"/>
                  </a:lnTo>
                  <a:lnTo>
                    <a:pt x="391" y="149"/>
                  </a:lnTo>
                  <a:lnTo>
                    <a:pt x="389" y="152"/>
                  </a:lnTo>
                  <a:lnTo>
                    <a:pt x="389" y="152"/>
                  </a:lnTo>
                  <a:lnTo>
                    <a:pt x="386" y="152"/>
                  </a:lnTo>
                  <a:lnTo>
                    <a:pt x="384" y="154"/>
                  </a:lnTo>
                  <a:lnTo>
                    <a:pt x="384" y="154"/>
                  </a:lnTo>
                  <a:lnTo>
                    <a:pt x="377" y="154"/>
                  </a:lnTo>
                  <a:lnTo>
                    <a:pt x="377" y="154"/>
                  </a:lnTo>
                  <a:lnTo>
                    <a:pt x="377" y="152"/>
                  </a:lnTo>
                  <a:lnTo>
                    <a:pt x="377" y="152"/>
                  </a:lnTo>
                  <a:lnTo>
                    <a:pt x="379" y="149"/>
                  </a:lnTo>
                  <a:lnTo>
                    <a:pt x="379" y="149"/>
                  </a:lnTo>
                  <a:lnTo>
                    <a:pt x="379" y="149"/>
                  </a:lnTo>
                  <a:lnTo>
                    <a:pt x="382" y="145"/>
                  </a:lnTo>
                  <a:lnTo>
                    <a:pt x="386" y="140"/>
                  </a:lnTo>
                  <a:lnTo>
                    <a:pt x="386" y="138"/>
                  </a:lnTo>
                  <a:lnTo>
                    <a:pt x="386" y="138"/>
                  </a:lnTo>
                  <a:lnTo>
                    <a:pt x="389" y="135"/>
                  </a:lnTo>
                  <a:lnTo>
                    <a:pt x="389" y="135"/>
                  </a:lnTo>
                  <a:lnTo>
                    <a:pt x="391" y="133"/>
                  </a:lnTo>
                  <a:lnTo>
                    <a:pt x="391" y="130"/>
                  </a:lnTo>
                  <a:lnTo>
                    <a:pt x="393" y="126"/>
                  </a:lnTo>
                  <a:lnTo>
                    <a:pt x="396" y="123"/>
                  </a:lnTo>
                  <a:lnTo>
                    <a:pt x="396" y="123"/>
                  </a:lnTo>
                  <a:lnTo>
                    <a:pt x="396" y="121"/>
                  </a:lnTo>
                  <a:lnTo>
                    <a:pt x="396" y="121"/>
                  </a:lnTo>
                  <a:lnTo>
                    <a:pt x="396" y="119"/>
                  </a:lnTo>
                  <a:lnTo>
                    <a:pt x="396" y="119"/>
                  </a:lnTo>
                  <a:lnTo>
                    <a:pt x="396" y="116"/>
                  </a:lnTo>
                  <a:lnTo>
                    <a:pt x="396" y="116"/>
                  </a:lnTo>
                  <a:lnTo>
                    <a:pt x="398" y="107"/>
                  </a:lnTo>
                  <a:lnTo>
                    <a:pt x="398" y="97"/>
                  </a:lnTo>
                  <a:lnTo>
                    <a:pt x="398" y="95"/>
                  </a:lnTo>
                  <a:lnTo>
                    <a:pt x="398" y="95"/>
                  </a:lnTo>
                  <a:lnTo>
                    <a:pt x="398" y="95"/>
                  </a:lnTo>
                  <a:lnTo>
                    <a:pt x="401" y="93"/>
                  </a:lnTo>
                  <a:lnTo>
                    <a:pt x="401" y="93"/>
                  </a:lnTo>
                  <a:lnTo>
                    <a:pt x="401" y="93"/>
                  </a:lnTo>
                  <a:lnTo>
                    <a:pt x="403" y="90"/>
                  </a:lnTo>
                  <a:lnTo>
                    <a:pt x="405" y="85"/>
                  </a:lnTo>
                  <a:lnTo>
                    <a:pt x="405" y="83"/>
                  </a:lnTo>
                  <a:lnTo>
                    <a:pt x="408" y="78"/>
                  </a:lnTo>
                  <a:lnTo>
                    <a:pt x="410" y="76"/>
                  </a:lnTo>
                  <a:lnTo>
                    <a:pt x="410" y="74"/>
                  </a:lnTo>
                  <a:lnTo>
                    <a:pt x="412" y="74"/>
                  </a:lnTo>
                  <a:lnTo>
                    <a:pt x="412" y="71"/>
                  </a:lnTo>
                  <a:lnTo>
                    <a:pt x="415" y="71"/>
                  </a:lnTo>
                  <a:lnTo>
                    <a:pt x="415" y="67"/>
                  </a:lnTo>
                  <a:lnTo>
                    <a:pt x="417" y="67"/>
                  </a:lnTo>
                  <a:lnTo>
                    <a:pt x="417" y="64"/>
                  </a:lnTo>
                  <a:lnTo>
                    <a:pt x="417" y="64"/>
                  </a:lnTo>
                  <a:lnTo>
                    <a:pt x="417" y="64"/>
                  </a:lnTo>
                  <a:lnTo>
                    <a:pt x="417" y="64"/>
                  </a:lnTo>
                  <a:lnTo>
                    <a:pt x="417" y="64"/>
                  </a:lnTo>
                  <a:lnTo>
                    <a:pt x="420" y="62"/>
                  </a:lnTo>
                  <a:lnTo>
                    <a:pt x="420" y="62"/>
                  </a:lnTo>
                  <a:lnTo>
                    <a:pt x="422" y="62"/>
                  </a:lnTo>
                  <a:lnTo>
                    <a:pt x="424" y="62"/>
                  </a:lnTo>
                  <a:lnTo>
                    <a:pt x="424" y="62"/>
                  </a:lnTo>
                  <a:lnTo>
                    <a:pt x="427" y="62"/>
                  </a:lnTo>
                  <a:lnTo>
                    <a:pt x="427" y="62"/>
                  </a:lnTo>
                  <a:lnTo>
                    <a:pt x="429" y="62"/>
                  </a:lnTo>
                  <a:lnTo>
                    <a:pt x="429" y="62"/>
                  </a:lnTo>
                  <a:lnTo>
                    <a:pt x="431" y="59"/>
                  </a:lnTo>
                  <a:lnTo>
                    <a:pt x="431" y="55"/>
                  </a:lnTo>
                  <a:lnTo>
                    <a:pt x="434" y="52"/>
                  </a:lnTo>
                  <a:lnTo>
                    <a:pt x="434" y="50"/>
                  </a:lnTo>
                  <a:lnTo>
                    <a:pt x="436" y="48"/>
                  </a:lnTo>
                  <a:lnTo>
                    <a:pt x="436" y="45"/>
                  </a:lnTo>
                  <a:lnTo>
                    <a:pt x="438" y="43"/>
                  </a:lnTo>
                  <a:lnTo>
                    <a:pt x="441" y="41"/>
                  </a:lnTo>
                  <a:lnTo>
                    <a:pt x="441" y="41"/>
                  </a:lnTo>
                  <a:lnTo>
                    <a:pt x="441" y="38"/>
                  </a:lnTo>
                  <a:lnTo>
                    <a:pt x="443" y="38"/>
                  </a:lnTo>
                  <a:lnTo>
                    <a:pt x="443" y="38"/>
                  </a:lnTo>
                  <a:lnTo>
                    <a:pt x="448" y="36"/>
                  </a:lnTo>
                  <a:lnTo>
                    <a:pt x="450" y="36"/>
                  </a:lnTo>
                  <a:lnTo>
                    <a:pt x="455" y="36"/>
                  </a:lnTo>
                  <a:lnTo>
                    <a:pt x="457" y="33"/>
                  </a:lnTo>
                  <a:lnTo>
                    <a:pt x="460" y="33"/>
                  </a:lnTo>
                  <a:lnTo>
                    <a:pt x="465" y="31"/>
                  </a:lnTo>
                  <a:lnTo>
                    <a:pt x="467" y="31"/>
                  </a:lnTo>
                  <a:lnTo>
                    <a:pt x="467" y="31"/>
                  </a:lnTo>
                  <a:lnTo>
                    <a:pt x="469" y="29"/>
                  </a:lnTo>
                  <a:lnTo>
                    <a:pt x="469" y="29"/>
                  </a:lnTo>
                  <a:lnTo>
                    <a:pt x="472" y="29"/>
                  </a:lnTo>
                  <a:lnTo>
                    <a:pt x="472" y="29"/>
                  </a:lnTo>
                  <a:lnTo>
                    <a:pt x="472" y="26"/>
                  </a:lnTo>
                  <a:lnTo>
                    <a:pt x="474" y="26"/>
                  </a:lnTo>
                  <a:lnTo>
                    <a:pt x="474" y="26"/>
                  </a:lnTo>
                  <a:lnTo>
                    <a:pt x="474" y="26"/>
                  </a:lnTo>
                  <a:lnTo>
                    <a:pt x="474" y="24"/>
                  </a:lnTo>
                  <a:lnTo>
                    <a:pt x="476" y="24"/>
                  </a:lnTo>
                  <a:lnTo>
                    <a:pt x="479" y="22"/>
                  </a:lnTo>
                  <a:lnTo>
                    <a:pt x="481" y="22"/>
                  </a:lnTo>
                  <a:lnTo>
                    <a:pt x="481" y="22"/>
                  </a:lnTo>
                  <a:lnTo>
                    <a:pt x="481" y="19"/>
                  </a:lnTo>
                  <a:lnTo>
                    <a:pt x="481" y="19"/>
                  </a:lnTo>
                  <a:lnTo>
                    <a:pt x="481" y="17"/>
                  </a:lnTo>
                  <a:lnTo>
                    <a:pt x="479" y="14"/>
                  </a:lnTo>
                  <a:lnTo>
                    <a:pt x="479" y="14"/>
                  </a:lnTo>
                  <a:lnTo>
                    <a:pt x="476" y="10"/>
                  </a:lnTo>
                  <a:lnTo>
                    <a:pt x="476" y="7"/>
                  </a:lnTo>
                  <a:lnTo>
                    <a:pt x="476" y="7"/>
                  </a:lnTo>
                  <a:lnTo>
                    <a:pt x="476" y="7"/>
                  </a:lnTo>
                  <a:lnTo>
                    <a:pt x="476" y="7"/>
                  </a:lnTo>
                  <a:lnTo>
                    <a:pt x="474" y="5"/>
                  </a:lnTo>
                  <a:lnTo>
                    <a:pt x="474" y="5"/>
                  </a:lnTo>
                  <a:lnTo>
                    <a:pt x="472" y="5"/>
                  </a:lnTo>
                  <a:lnTo>
                    <a:pt x="469" y="5"/>
                  </a:lnTo>
                  <a:lnTo>
                    <a:pt x="469" y="5"/>
                  </a:lnTo>
                  <a:lnTo>
                    <a:pt x="469" y="3"/>
                  </a:lnTo>
                  <a:lnTo>
                    <a:pt x="467" y="3"/>
                  </a:lnTo>
                  <a:lnTo>
                    <a:pt x="467" y="3"/>
                  </a:lnTo>
                  <a:lnTo>
                    <a:pt x="467" y="3"/>
                  </a:lnTo>
                  <a:lnTo>
                    <a:pt x="465" y="3"/>
                  </a:lnTo>
                  <a:lnTo>
                    <a:pt x="465" y="3"/>
                  </a:lnTo>
                  <a:lnTo>
                    <a:pt x="462" y="0"/>
                  </a:lnTo>
                  <a:lnTo>
                    <a:pt x="462" y="0"/>
                  </a:lnTo>
                  <a:lnTo>
                    <a:pt x="460" y="0"/>
                  </a:lnTo>
                  <a:lnTo>
                    <a:pt x="457" y="0"/>
                  </a:lnTo>
                  <a:lnTo>
                    <a:pt x="457" y="0"/>
                  </a:lnTo>
                  <a:lnTo>
                    <a:pt x="455" y="0"/>
                  </a:lnTo>
                  <a:lnTo>
                    <a:pt x="455" y="0"/>
                  </a:lnTo>
                  <a:lnTo>
                    <a:pt x="453" y="0"/>
                  </a:lnTo>
                  <a:lnTo>
                    <a:pt x="453" y="3"/>
                  </a:lnTo>
                  <a:lnTo>
                    <a:pt x="453" y="3"/>
                  </a:lnTo>
                  <a:lnTo>
                    <a:pt x="453" y="3"/>
                  </a:lnTo>
                  <a:lnTo>
                    <a:pt x="453" y="3"/>
                  </a:lnTo>
                  <a:lnTo>
                    <a:pt x="455" y="0"/>
                  </a:lnTo>
                  <a:lnTo>
                    <a:pt x="455" y="0"/>
                  </a:lnTo>
                  <a:lnTo>
                    <a:pt x="455" y="0"/>
                  </a:lnTo>
                  <a:lnTo>
                    <a:pt x="455" y="0"/>
                  </a:lnTo>
                  <a:lnTo>
                    <a:pt x="455" y="3"/>
                  </a:lnTo>
                  <a:lnTo>
                    <a:pt x="455" y="3"/>
                  </a:lnTo>
                  <a:lnTo>
                    <a:pt x="455" y="3"/>
                  </a:lnTo>
                  <a:lnTo>
                    <a:pt x="455" y="3"/>
                  </a:lnTo>
                  <a:lnTo>
                    <a:pt x="457" y="3"/>
                  </a:lnTo>
                  <a:lnTo>
                    <a:pt x="455" y="3"/>
                  </a:lnTo>
                  <a:lnTo>
                    <a:pt x="455" y="3"/>
                  </a:lnTo>
                  <a:lnTo>
                    <a:pt x="455" y="3"/>
                  </a:lnTo>
                  <a:lnTo>
                    <a:pt x="455" y="3"/>
                  </a:lnTo>
                  <a:lnTo>
                    <a:pt x="457" y="3"/>
                  </a:lnTo>
                  <a:lnTo>
                    <a:pt x="457" y="3"/>
                  </a:lnTo>
                  <a:lnTo>
                    <a:pt x="457" y="3"/>
                  </a:lnTo>
                  <a:lnTo>
                    <a:pt x="457" y="3"/>
                  </a:lnTo>
                  <a:lnTo>
                    <a:pt x="457" y="3"/>
                  </a:lnTo>
                  <a:lnTo>
                    <a:pt x="457" y="3"/>
                  </a:lnTo>
                  <a:lnTo>
                    <a:pt x="455" y="3"/>
                  </a:lnTo>
                  <a:lnTo>
                    <a:pt x="455" y="3"/>
                  </a:lnTo>
                  <a:lnTo>
                    <a:pt x="455" y="3"/>
                  </a:lnTo>
                  <a:lnTo>
                    <a:pt x="455" y="3"/>
                  </a:lnTo>
                  <a:lnTo>
                    <a:pt x="455" y="5"/>
                  </a:lnTo>
                  <a:lnTo>
                    <a:pt x="455" y="5"/>
                  </a:lnTo>
                  <a:lnTo>
                    <a:pt x="455" y="5"/>
                  </a:lnTo>
                  <a:lnTo>
                    <a:pt x="455" y="5"/>
                  </a:lnTo>
                  <a:lnTo>
                    <a:pt x="455" y="5"/>
                  </a:lnTo>
                  <a:lnTo>
                    <a:pt x="455" y="5"/>
                  </a:lnTo>
                  <a:lnTo>
                    <a:pt x="455" y="5"/>
                  </a:lnTo>
                  <a:lnTo>
                    <a:pt x="455" y="5"/>
                  </a:lnTo>
                  <a:lnTo>
                    <a:pt x="455" y="5"/>
                  </a:lnTo>
                  <a:lnTo>
                    <a:pt x="453" y="3"/>
                  </a:lnTo>
                  <a:lnTo>
                    <a:pt x="455" y="3"/>
                  </a:lnTo>
                  <a:lnTo>
                    <a:pt x="453" y="3"/>
                  </a:lnTo>
                  <a:lnTo>
                    <a:pt x="453" y="3"/>
                  </a:lnTo>
                  <a:lnTo>
                    <a:pt x="453" y="3"/>
                  </a:lnTo>
                  <a:lnTo>
                    <a:pt x="453" y="3"/>
                  </a:lnTo>
                  <a:lnTo>
                    <a:pt x="453" y="5"/>
                  </a:lnTo>
                  <a:lnTo>
                    <a:pt x="453" y="5"/>
                  </a:lnTo>
                  <a:lnTo>
                    <a:pt x="453" y="5"/>
                  </a:lnTo>
                  <a:lnTo>
                    <a:pt x="453" y="5"/>
                  </a:lnTo>
                  <a:lnTo>
                    <a:pt x="453" y="5"/>
                  </a:lnTo>
                  <a:lnTo>
                    <a:pt x="453" y="5"/>
                  </a:lnTo>
                  <a:lnTo>
                    <a:pt x="453" y="5"/>
                  </a:lnTo>
                  <a:lnTo>
                    <a:pt x="450" y="7"/>
                  </a:lnTo>
                  <a:lnTo>
                    <a:pt x="450" y="7"/>
                  </a:lnTo>
                  <a:lnTo>
                    <a:pt x="450" y="7"/>
                  </a:lnTo>
                  <a:lnTo>
                    <a:pt x="450" y="7"/>
                  </a:lnTo>
                  <a:lnTo>
                    <a:pt x="450" y="7"/>
                  </a:lnTo>
                  <a:lnTo>
                    <a:pt x="450" y="7"/>
                  </a:lnTo>
                  <a:lnTo>
                    <a:pt x="450" y="7"/>
                  </a:lnTo>
                  <a:lnTo>
                    <a:pt x="448" y="7"/>
                  </a:lnTo>
                  <a:lnTo>
                    <a:pt x="448" y="7"/>
                  </a:lnTo>
                  <a:lnTo>
                    <a:pt x="448" y="7"/>
                  </a:lnTo>
                  <a:lnTo>
                    <a:pt x="448" y="7"/>
                  </a:lnTo>
                  <a:lnTo>
                    <a:pt x="448" y="5"/>
                  </a:lnTo>
                  <a:lnTo>
                    <a:pt x="448" y="5"/>
                  </a:lnTo>
                  <a:lnTo>
                    <a:pt x="450" y="5"/>
                  </a:lnTo>
                  <a:lnTo>
                    <a:pt x="448" y="5"/>
                  </a:lnTo>
                  <a:lnTo>
                    <a:pt x="448" y="5"/>
                  </a:lnTo>
                  <a:lnTo>
                    <a:pt x="448" y="5"/>
                  </a:lnTo>
                  <a:lnTo>
                    <a:pt x="448" y="5"/>
                  </a:lnTo>
                  <a:lnTo>
                    <a:pt x="448" y="5"/>
                  </a:lnTo>
                  <a:lnTo>
                    <a:pt x="446" y="5"/>
                  </a:lnTo>
                  <a:lnTo>
                    <a:pt x="446" y="5"/>
                  </a:lnTo>
                  <a:lnTo>
                    <a:pt x="446" y="5"/>
                  </a:lnTo>
                  <a:lnTo>
                    <a:pt x="446" y="7"/>
                  </a:lnTo>
                  <a:lnTo>
                    <a:pt x="443" y="10"/>
                  </a:lnTo>
                  <a:lnTo>
                    <a:pt x="443" y="10"/>
                  </a:lnTo>
                  <a:lnTo>
                    <a:pt x="443" y="10"/>
                  </a:lnTo>
                  <a:lnTo>
                    <a:pt x="443" y="10"/>
                  </a:lnTo>
                  <a:lnTo>
                    <a:pt x="443" y="10"/>
                  </a:lnTo>
                  <a:lnTo>
                    <a:pt x="446" y="10"/>
                  </a:lnTo>
                  <a:lnTo>
                    <a:pt x="446" y="10"/>
                  </a:lnTo>
                  <a:lnTo>
                    <a:pt x="446" y="10"/>
                  </a:lnTo>
                  <a:lnTo>
                    <a:pt x="446" y="10"/>
                  </a:lnTo>
                  <a:lnTo>
                    <a:pt x="446" y="10"/>
                  </a:lnTo>
                  <a:lnTo>
                    <a:pt x="446" y="10"/>
                  </a:lnTo>
                  <a:lnTo>
                    <a:pt x="446" y="10"/>
                  </a:lnTo>
                  <a:lnTo>
                    <a:pt x="446" y="12"/>
                  </a:lnTo>
                  <a:lnTo>
                    <a:pt x="448" y="12"/>
                  </a:lnTo>
                  <a:lnTo>
                    <a:pt x="448" y="12"/>
                  </a:lnTo>
                  <a:lnTo>
                    <a:pt x="448" y="12"/>
                  </a:lnTo>
                  <a:lnTo>
                    <a:pt x="446" y="12"/>
                  </a:lnTo>
                  <a:lnTo>
                    <a:pt x="446" y="12"/>
                  </a:lnTo>
                  <a:lnTo>
                    <a:pt x="446" y="12"/>
                  </a:lnTo>
                  <a:lnTo>
                    <a:pt x="446" y="12"/>
                  </a:lnTo>
                  <a:lnTo>
                    <a:pt x="443" y="12"/>
                  </a:lnTo>
                  <a:lnTo>
                    <a:pt x="443" y="14"/>
                  </a:lnTo>
                  <a:lnTo>
                    <a:pt x="443" y="14"/>
                  </a:lnTo>
                  <a:lnTo>
                    <a:pt x="443" y="14"/>
                  </a:lnTo>
                  <a:lnTo>
                    <a:pt x="443" y="14"/>
                  </a:lnTo>
                  <a:lnTo>
                    <a:pt x="441" y="14"/>
                  </a:lnTo>
                  <a:lnTo>
                    <a:pt x="441" y="14"/>
                  </a:lnTo>
                  <a:lnTo>
                    <a:pt x="441" y="12"/>
                  </a:lnTo>
                  <a:lnTo>
                    <a:pt x="441" y="12"/>
                  </a:lnTo>
                  <a:lnTo>
                    <a:pt x="443" y="10"/>
                  </a:lnTo>
                  <a:lnTo>
                    <a:pt x="441" y="10"/>
                  </a:lnTo>
                  <a:lnTo>
                    <a:pt x="436" y="10"/>
                  </a:lnTo>
                  <a:lnTo>
                    <a:pt x="434" y="10"/>
                  </a:lnTo>
                  <a:lnTo>
                    <a:pt x="434" y="10"/>
                  </a:lnTo>
                  <a:lnTo>
                    <a:pt x="434" y="12"/>
                  </a:lnTo>
                  <a:lnTo>
                    <a:pt x="434" y="12"/>
                  </a:lnTo>
                  <a:lnTo>
                    <a:pt x="434" y="12"/>
                  </a:lnTo>
                  <a:lnTo>
                    <a:pt x="434" y="12"/>
                  </a:lnTo>
                  <a:lnTo>
                    <a:pt x="434" y="12"/>
                  </a:lnTo>
                  <a:lnTo>
                    <a:pt x="434" y="12"/>
                  </a:lnTo>
                  <a:lnTo>
                    <a:pt x="434" y="14"/>
                  </a:lnTo>
                  <a:lnTo>
                    <a:pt x="434" y="17"/>
                  </a:lnTo>
                  <a:lnTo>
                    <a:pt x="434" y="17"/>
                  </a:lnTo>
                  <a:lnTo>
                    <a:pt x="434" y="17"/>
                  </a:lnTo>
                  <a:lnTo>
                    <a:pt x="434" y="19"/>
                  </a:lnTo>
                  <a:lnTo>
                    <a:pt x="434" y="22"/>
                  </a:lnTo>
                  <a:lnTo>
                    <a:pt x="431" y="24"/>
                  </a:lnTo>
                  <a:lnTo>
                    <a:pt x="431" y="24"/>
                  </a:lnTo>
                  <a:lnTo>
                    <a:pt x="431" y="26"/>
                  </a:lnTo>
                  <a:lnTo>
                    <a:pt x="429" y="26"/>
                  </a:lnTo>
                  <a:lnTo>
                    <a:pt x="429" y="26"/>
                  </a:lnTo>
                  <a:lnTo>
                    <a:pt x="429" y="26"/>
                  </a:lnTo>
                  <a:lnTo>
                    <a:pt x="427" y="29"/>
                  </a:lnTo>
                  <a:lnTo>
                    <a:pt x="424" y="31"/>
                  </a:lnTo>
                  <a:lnTo>
                    <a:pt x="422" y="31"/>
                  </a:lnTo>
                  <a:lnTo>
                    <a:pt x="422" y="31"/>
                  </a:lnTo>
                  <a:lnTo>
                    <a:pt x="422" y="31"/>
                  </a:lnTo>
                  <a:lnTo>
                    <a:pt x="420" y="31"/>
                  </a:lnTo>
                  <a:lnTo>
                    <a:pt x="417" y="31"/>
                  </a:lnTo>
                  <a:lnTo>
                    <a:pt x="417" y="33"/>
                  </a:lnTo>
                  <a:lnTo>
                    <a:pt x="415" y="33"/>
                  </a:lnTo>
                  <a:lnTo>
                    <a:pt x="415" y="33"/>
                  </a:lnTo>
                  <a:lnTo>
                    <a:pt x="412" y="33"/>
                  </a:lnTo>
                  <a:lnTo>
                    <a:pt x="412" y="33"/>
                  </a:lnTo>
                  <a:lnTo>
                    <a:pt x="410" y="36"/>
                  </a:lnTo>
                  <a:lnTo>
                    <a:pt x="408" y="36"/>
                  </a:lnTo>
                  <a:lnTo>
                    <a:pt x="408" y="36"/>
                  </a:lnTo>
                  <a:lnTo>
                    <a:pt x="405" y="36"/>
                  </a:lnTo>
                  <a:lnTo>
                    <a:pt x="398" y="43"/>
                  </a:lnTo>
                  <a:lnTo>
                    <a:pt x="391" y="45"/>
                  </a:lnTo>
                  <a:lnTo>
                    <a:pt x="389" y="48"/>
                  </a:lnTo>
                  <a:lnTo>
                    <a:pt x="389" y="50"/>
                  </a:lnTo>
                  <a:lnTo>
                    <a:pt x="389" y="50"/>
                  </a:lnTo>
                  <a:lnTo>
                    <a:pt x="386" y="50"/>
                  </a:lnTo>
                  <a:lnTo>
                    <a:pt x="386" y="50"/>
                  </a:lnTo>
                  <a:lnTo>
                    <a:pt x="386" y="50"/>
                  </a:lnTo>
                  <a:lnTo>
                    <a:pt x="386" y="50"/>
                  </a:lnTo>
                  <a:lnTo>
                    <a:pt x="386" y="52"/>
                  </a:lnTo>
                  <a:lnTo>
                    <a:pt x="384" y="52"/>
                  </a:lnTo>
                  <a:lnTo>
                    <a:pt x="384" y="52"/>
                  </a:lnTo>
                  <a:lnTo>
                    <a:pt x="384" y="52"/>
                  </a:lnTo>
                  <a:lnTo>
                    <a:pt x="382" y="55"/>
                  </a:lnTo>
                  <a:lnTo>
                    <a:pt x="382" y="55"/>
                  </a:lnTo>
                  <a:lnTo>
                    <a:pt x="382" y="55"/>
                  </a:lnTo>
                  <a:lnTo>
                    <a:pt x="377" y="55"/>
                  </a:lnTo>
                  <a:lnTo>
                    <a:pt x="367" y="55"/>
                  </a:lnTo>
                  <a:lnTo>
                    <a:pt x="363" y="57"/>
                  </a:lnTo>
                  <a:lnTo>
                    <a:pt x="358" y="55"/>
                  </a:lnTo>
                  <a:lnTo>
                    <a:pt x="356" y="55"/>
                  </a:lnTo>
                  <a:lnTo>
                    <a:pt x="353" y="55"/>
                  </a:lnTo>
                  <a:lnTo>
                    <a:pt x="351" y="55"/>
                  </a:lnTo>
                  <a:lnTo>
                    <a:pt x="351" y="55"/>
                  </a:lnTo>
                  <a:lnTo>
                    <a:pt x="351" y="52"/>
                  </a:lnTo>
                  <a:lnTo>
                    <a:pt x="348" y="52"/>
                  </a:lnTo>
                  <a:lnTo>
                    <a:pt x="348" y="52"/>
                  </a:lnTo>
                  <a:lnTo>
                    <a:pt x="348" y="52"/>
                  </a:lnTo>
                  <a:lnTo>
                    <a:pt x="346" y="52"/>
                  </a:lnTo>
                  <a:lnTo>
                    <a:pt x="346" y="52"/>
                  </a:lnTo>
                  <a:lnTo>
                    <a:pt x="346" y="52"/>
                  </a:lnTo>
                  <a:lnTo>
                    <a:pt x="346" y="52"/>
                  </a:lnTo>
                  <a:lnTo>
                    <a:pt x="346" y="52"/>
                  </a:lnTo>
                  <a:lnTo>
                    <a:pt x="346" y="52"/>
                  </a:lnTo>
                  <a:lnTo>
                    <a:pt x="346" y="52"/>
                  </a:lnTo>
                  <a:lnTo>
                    <a:pt x="346" y="52"/>
                  </a:lnTo>
                  <a:lnTo>
                    <a:pt x="346" y="52"/>
                  </a:lnTo>
                  <a:lnTo>
                    <a:pt x="344" y="52"/>
                  </a:lnTo>
                  <a:lnTo>
                    <a:pt x="344" y="52"/>
                  </a:lnTo>
                  <a:lnTo>
                    <a:pt x="344" y="52"/>
                  </a:lnTo>
                  <a:lnTo>
                    <a:pt x="344" y="52"/>
                  </a:lnTo>
                  <a:lnTo>
                    <a:pt x="344" y="52"/>
                  </a:lnTo>
                  <a:lnTo>
                    <a:pt x="344" y="52"/>
                  </a:lnTo>
                  <a:lnTo>
                    <a:pt x="344" y="52"/>
                  </a:lnTo>
                  <a:lnTo>
                    <a:pt x="344" y="52"/>
                  </a:lnTo>
                  <a:lnTo>
                    <a:pt x="344" y="52"/>
                  </a:lnTo>
                  <a:lnTo>
                    <a:pt x="344" y="52"/>
                  </a:lnTo>
                  <a:lnTo>
                    <a:pt x="341" y="55"/>
                  </a:lnTo>
                  <a:lnTo>
                    <a:pt x="341" y="52"/>
                  </a:lnTo>
                  <a:lnTo>
                    <a:pt x="341" y="52"/>
                  </a:lnTo>
                  <a:lnTo>
                    <a:pt x="341" y="52"/>
                  </a:lnTo>
                  <a:lnTo>
                    <a:pt x="341" y="52"/>
                  </a:lnTo>
                  <a:lnTo>
                    <a:pt x="341" y="55"/>
                  </a:lnTo>
                  <a:lnTo>
                    <a:pt x="341" y="55"/>
                  </a:lnTo>
                  <a:lnTo>
                    <a:pt x="341" y="55"/>
                  </a:lnTo>
                  <a:lnTo>
                    <a:pt x="339" y="55"/>
                  </a:lnTo>
                  <a:lnTo>
                    <a:pt x="339" y="55"/>
                  </a:lnTo>
                  <a:lnTo>
                    <a:pt x="339" y="55"/>
                  </a:lnTo>
                  <a:lnTo>
                    <a:pt x="339" y="55"/>
                  </a:lnTo>
                  <a:lnTo>
                    <a:pt x="339" y="57"/>
                  </a:lnTo>
                  <a:lnTo>
                    <a:pt x="339" y="57"/>
                  </a:lnTo>
                  <a:lnTo>
                    <a:pt x="339" y="57"/>
                  </a:lnTo>
                  <a:lnTo>
                    <a:pt x="339" y="57"/>
                  </a:lnTo>
                  <a:lnTo>
                    <a:pt x="339" y="57"/>
                  </a:lnTo>
                  <a:lnTo>
                    <a:pt x="339" y="57"/>
                  </a:lnTo>
                  <a:lnTo>
                    <a:pt x="339" y="57"/>
                  </a:lnTo>
                  <a:lnTo>
                    <a:pt x="339" y="59"/>
                  </a:lnTo>
                  <a:lnTo>
                    <a:pt x="339" y="59"/>
                  </a:lnTo>
                  <a:lnTo>
                    <a:pt x="339" y="59"/>
                  </a:lnTo>
                  <a:lnTo>
                    <a:pt x="337" y="59"/>
                  </a:lnTo>
                  <a:lnTo>
                    <a:pt x="337" y="59"/>
                  </a:lnTo>
                  <a:lnTo>
                    <a:pt x="337" y="59"/>
                  </a:lnTo>
                  <a:lnTo>
                    <a:pt x="339" y="62"/>
                  </a:lnTo>
                  <a:lnTo>
                    <a:pt x="339" y="62"/>
                  </a:lnTo>
                  <a:lnTo>
                    <a:pt x="339" y="62"/>
                  </a:lnTo>
                  <a:lnTo>
                    <a:pt x="339" y="62"/>
                  </a:lnTo>
                  <a:lnTo>
                    <a:pt x="339" y="62"/>
                  </a:lnTo>
                  <a:lnTo>
                    <a:pt x="339" y="64"/>
                  </a:lnTo>
                  <a:lnTo>
                    <a:pt x="339" y="64"/>
                  </a:lnTo>
                  <a:lnTo>
                    <a:pt x="339" y="64"/>
                  </a:lnTo>
                  <a:lnTo>
                    <a:pt x="339" y="64"/>
                  </a:lnTo>
                  <a:lnTo>
                    <a:pt x="337" y="69"/>
                  </a:lnTo>
                  <a:lnTo>
                    <a:pt x="337" y="71"/>
                  </a:lnTo>
                  <a:lnTo>
                    <a:pt x="334" y="71"/>
                  </a:lnTo>
                  <a:lnTo>
                    <a:pt x="334" y="71"/>
                  </a:lnTo>
                  <a:lnTo>
                    <a:pt x="334" y="74"/>
                  </a:lnTo>
                  <a:lnTo>
                    <a:pt x="334" y="74"/>
                  </a:lnTo>
                  <a:lnTo>
                    <a:pt x="334" y="74"/>
                  </a:lnTo>
                  <a:lnTo>
                    <a:pt x="334" y="74"/>
                  </a:lnTo>
                  <a:lnTo>
                    <a:pt x="334" y="76"/>
                  </a:lnTo>
                  <a:lnTo>
                    <a:pt x="334" y="76"/>
                  </a:lnTo>
                  <a:lnTo>
                    <a:pt x="332" y="78"/>
                  </a:lnTo>
                  <a:lnTo>
                    <a:pt x="332" y="78"/>
                  </a:lnTo>
                  <a:lnTo>
                    <a:pt x="332" y="78"/>
                  </a:lnTo>
                  <a:lnTo>
                    <a:pt x="332" y="81"/>
                  </a:lnTo>
                  <a:lnTo>
                    <a:pt x="330" y="81"/>
                  </a:lnTo>
                  <a:lnTo>
                    <a:pt x="330" y="81"/>
                  </a:lnTo>
                  <a:lnTo>
                    <a:pt x="330" y="81"/>
                  </a:lnTo>
                  <a:lnTo>
                    <a:pt x="327" y="81"/>
                  </a:lnTo>
                  <a:lnTo>
                    <a:pt x="327" y="81"/>
                  </a:lnTo>
                  <a:lnTo>
                    <a:pt x="327" y="78"/>
                  </a:lnTo>
                  <a:lnTo>
                    <a:pt x="327" y="76"/>
                  </a:lnTo>
                  <a:lnTo>
                    <a:pt x="327" y="76"/>
                  </a:lnTo>
                  <a:lnTo>
                    <a:pt x="325" y="76"/>
                  </a:lnTo>
                  <a:lnTo>
                    <a:pt x="325" y="76"/>
                  </a:lnTo>
                  <a:lnTo>
                    <a:pt x="325" y="76"/>
                  </a:lnTo>
                  <a:lnTo>
                    <a:pt x="325" y="78"/>
                  </a:lnTo>
                  <a:lnTo>
                    <a:pt x="325" y="78"/>
                  </a:lnTo>
                  <a:lnTo>
                    <a:pt x="325" y="78"/>
                  </a:lnTo>
                  <a:lnTo>
                    <a:pt x="325" y="78"/>
                  </a:lnTo>
                  <a:lnTo>
                    <a:pt x="325" y="78"/>
                  </a:lnTo>
                  <a:lnTo>
                    <a:pt x="327" y="78"/>
                  </a:lnTo>
                  <a:lnTo>
                    <a:pt x="325" y="81"/>
                  </a:lnTo>
                  <a:lnTo>
                    <a:pt x="325" y="81"/>
                  </a:lnTo>
                  <a:lnTo>
                    <a:pt x="325" y="81"/>
                  </a:lnTo>
                  <a:lnTo>
                    <a:pt x="325" y="81"/>
                  </a:lnTo>
                  <a:lnTo>
                    <a:pt x="325" y="78"/>
                  </a:lnTo>
                  <a:lnTo>
                    <a:pt x="325" y="78"/>
                  </a:lnTo>
                  <a:lnTo>
                    <a:pt x="322" y="78"/>
                  </a:lnTo>
                  <a:lnTo>
                    <a:pt x="322" y="78"/>
                  </a:lnTo>
                  <a:lnTo>
                    <a:pt x="322" y="76"/>
                  </a:lnTo>
                  <a:lnTo>
                    <a:pt x="322" y="76"/>
                  </a:lnTo>
                  <a:lnTo>
                    <a:pt x="322" y="76"/>
                  </a:lnTo>
                  <a:lnTo>
                    <a:pt x="322" y="78"/>
                  </a:lnTo>
                  <a:lnTo>
                    <a:pt x="322" y="78"/>
                  </a:lnTo>
                  <a:lnTo>
                    <a:pt x="322" y="78"/>
                  </a:lnTo>
                  <a:lnTo>
                    <a:pt x="320" y="78"/>
                  </a:lnTo>
                  <a:lnTo>
                    <a:pt x="320" y="78"/>
                  </a:lnTo>
                  <a:lnTo>
                    <a:pt x="320" y="76"/>
                  </a:lnTo>
                  <a:lnTo>
                    <a:pt x="320" y="76"/>
                  </a:lnTo>
                  <a:lnTo>
                    <a:pt x="322" y="76"/>
                  </a:lnTo>
                  <a:lnTo>
                    <a:pt x="322" y="74"/>
                  </a:lnTo>
                  <a:lnTo>
                    <a:pt x="322" y="74"/>
                  </a:lnTo>
                  <a:lnTo>
                    <a:pt x="322" y="74"/>
                  </a:lnTo>
                  <a:lnTo>
                    <a:pt x="325" y="74"/>
                  </a:lnTo>
                  <a:lnTo>
                    <a:pt x="325" y="74"/>
                  </a:lnTo>
                  <a:lnTo>
                    <a:pt x="325" y="74"/>
                  </a:lnTo>
                  <a:lnTo>
                    <a:pt x="325" y="74"/>
                  </a:lnTo>
                  <a:lnTo>
                    <a:pt x="325" y="76"/>
                  </a:lnTo>
                  <a:lnTo>
                    <a:pt x="327" y="76"/>
                  </a:lnTo>
                  <a:lnTo>
                    <a:pt x="325" y="74"/>
                  </a:lnTo>
                  <a:lnTo>
                    <a:pt x="325" y="71"/>
                  </a:lnTo>
                  <a:lnTo>
                    <a:pt x="325" y="71"/>
                  </a:lnTo>
                  <a:lnTo>
                    <a:pt x="325" y="71"/>
                  </a:lnTo>
                  <a:lnTo>
                    <a:pt x="325" y="71"/>
                  </a:lnTo>
                  <a:lnTo>
                    <a:pt x="325" y="71"/>
                  </a:lnTo>
                  <a:lnTo>
                    <a:pt x="325" y="69"/>
                  </a:lnTo>
                  <a:lnTo>
                    <a:pt x="327" y="69"/>
                  </a:lnTo>
                  <a:lnTo>
                    <a:pt x="327" y="69"/>
                  </a:lnTo>
                  <a:lnTo>
                    <a:pt x="327" y="69"/>
                  </a:lnTo>
                  <a:lnTo>
                    <a:pt x="327" y="69"/>
                  </a:lnTo>
                  <a:lnTo>
                    <a:pt x="332" y="69"/>
                  </a:lnTo>
                  <a:lnTo>
                    <a:pt x="334" y="69"/>
                  </a:lnTo>
                  <a:lnTo>
                    <a:pt x="337" y="69"/>
                  </a:lnTo>
                  <a:lnTo>
                    <a:pt x="334" y="69"/>
                  </a:lnTo>
                  <a:lnTo>
                    <a:pt x="330" y="69"/>
                  </a:lnTo>
                  <a:lnTo>
                    <a:pt x="327" y="69"/>
                  </a:lnTo>
                  <a:lnTo>
                    <a:pt x="325" y="69"/>
                  </a:lnTo>
                  <a:lnTo>
                    <a:pt x="322" y="67"/>
                  </a:lnTo>
                  <a:lnTo>
                    <a:pt x="320" y="67"/>
                  </a:lnTo>
                  <a:lnTo>
                    <a:pt x="315" y="64"/>
                  </a:lnTo>
                  <a:lnTo>
                    <a:pt x="313" y="64"/>
                  </a:lnTo>
                  <a:lnTo>
                    <a:pt x="311" y="64"/>
                  </a:lnTo>
                  <a:lnTo>
                    <a:pt x="311" y="64"/>
                  </a:lnTo>
                  <a:lnTo>
                    <a:pt x="311" y="62"/>
                  </a:lnTo>
                  <a:lnTo>
                    <a:pt x="311" y="62"/>
                  </a:lnTo>
                  <a:lnTo>
                    <a:pt x="308" y="64"/>
                  </a:lnTo>
                  <a:lnTo>
                    <a:pt x="308" y="64"/>
                  </a:lnTo>
                  <a:lnTo>
                    <a:pt x="308" y="64"/>
                  </a:lnTo>
                  <a:lnTo>
                    <a:pt x="308" y="64"/>
                  </a:lnTo>
                  <a:lnTo>
                    <a:pt x="306" y="67"/>
                  </a:lnTo>
                  <a:lnTo>
                    <a:pt x="303" y="69"/>
                  </a:lnTo>
                  <a:lnTo>
                    <a:pt x="303" y="69"/>
                  </a:lnTo>
                  <a:lnTo>
                    <a:pt x="303" y="69"/>
                  </a:lnTo>
                  <a:lnTo>
                    <a:pt x="303" y="69"/>
                  </a:lnTo>
                  <a:lnTo>
                    <a:pt x="301" y="69"/>
                  </a:lnTo>
                  <a:lnTo>
                    <a:pt x="301" y="69"/>
                  </a:lnTo>
                  <a:lnTo>
                    <a:pt x="301" y="71"/>
                  </a:lnTo>
                  <a:lnTo>
                    <a:pt x="301" y="71"/>
                  </a:lnTo>
                  <a:lnTo>
                    <a:pt x="301" y="71"/>
                  </a:lnTo>
                  <a:lnTo>
                    <a:pt x="301" y="74"/>
                  </a:lnTo>
                  <a:lnTo>
                    <a:pt x="301" y="74"/>
                  </a:lnTo>
                  <a:lnTo>
                    <a:pt x="299" y="74"/>
                  </a:lnTo>
                  <a:lnTo>
                    <a:pt x="299" y="74"/>
                  </a:lnTo>
                  <a:lnTo>
                    <a:pt x="294" y="76"/>
                  </a:lnTo>
                  <a:lnTo>
                    <a:pt x="294" y="76"/>
                  </a:lnTo>
                  <a:lnTo>
                    <a:pt x="294" y="76"/>
                  </a:lnTo>
                  <a:lnTo>
                    <a:pt x="294" y="76"/>
                  </a:lnTo>
                  <a:lnTo>
                    <a:pt x="294" y="76"/>
                  </a:lnTo>
                  <a:lnTo>
                    <a:pt x="292" y="78"/>
                  </a:lnTo>
                  <a:lnTo>
                    <a:pt x="292" y="78"/>
                  </a:lnTo>
                  <a:lnTo>
                    <a:pt x="289" y="78"/>
                  </a:lnTo>
                  <a:lnTo>
                    <a:pt x="289" y="81"/>
                  </a:lnTo>
                  <a:lnTo>
                    <a:pt x="292" y="81"/>
                  </a:lnTo>
                  <a:lnTo>
                    <a:pt x="292" y="81"/>
                  </a:lnTo>
                  <a:lnTo>
                    <a:pt x="292" y="78"/>
                  </a:lnTo>
                  <a:lnTo>
                    <a:pt x="292" y="81"/>
                  </a:lnTo>
                  <a:lnTo>
                    <a:pt x="292" y="81"/>
                  </a:lnTo>
                  <a:lnTo>
                    <a:pt x="292" y="81"/>
                  </a:lnTo>
                  <a:lnTo>
                    <a:pt x="292" y="81"/>
                  </a:lnTo>
                  <a:lnTo>
                    <a:pt x="292" y="83"/>
                  </a:lnTo>
                  <a:lnTo>
                    <a:pt x="292" y="83"/>
                  </a:lnTo>
                  <a:lnTo>
                    <a:pt x="292" y="83"/>
                  </a:lnTo>
                  <a:lnTo>
                    <a:pt x="292" y="83"/>
                  </a:lnTo>
                  <a:lnTo>
                    <a:pt x="292" y="81"/>
                  </a:lnTo>
                  <a:lnTo>
                    <a:pt x="292" y="81"/>
                  </a:lnTo>
                  <a:lnTo>
                    <a:pt x="292" y="81"/>
                  </a:lnTo>
                  <a:lnTo>
                    <a:pt x="292" y="81"/>
                  </a:lnTo>
                  <a:lnTo>
                    <a:pt x="292" y="81"/>
                  </a:lnTo>
                  <a:lnTo>
                    <a:pt x="292" y="81"/>
                  </a:lnTo>
                  <a:lnTo>
                    <a:pt x="292" y="81"/>
                  </a:lnTo>
                  <a:lnTo>
                    <a:pt x="289" y="81"/>
                  </a:lnTo>
                  <a:lnTo>
                    <a:pt x="289" y="81"/>
                  </a:lnTo>
                  <a:lnTo>
                    <a:pt x="289" y="81"/>
                  </a:lnTo>
                  <a:lnTo>
                    <a:pt x="289" y="81"/>
                  </a:lnTo>
                  <a:lnTo>
                    <a:pt x="289" y="83"/>
                  </a:lnTo>
                  <a:lnTo>
                    <a:pt x="285" y="83"/>
                  </a:lnTo>
                  <a:lnTo>
                    <a:pt x="285" y="83"/>
                  </a:lnTo>
                  <a:lnTo>
                    <a:pt x="285" y="83"/>
                  </a:lnTo>
                  <a:lnTo>
                    <a:pt x="285" y="83"/>
                  </a:lnTo>
                  <a:lnTo>
                    <a:pt x="285" y="85"/>
                  </a:lnTo>
                  <a:lnTo>
                    <a:pt x="285" y="85"/>
                  </a:lnTo>
                  <a:lnTo>
                    <a:pt x="285" y="85"/>
                  </a:lnTo>
                  <a:lnTo>
                    <a:pt x="282" y="85"/>
                  </a:lnTo>
                  <a:lnTo>
                    <a:pt x="282" y="85"/>
                  </a:lnTo>
                  <a:lnTo>
                    <a:pt x="282" y="85"/>
                  </a:lnTo>
                  <a:lnTo>
                    <a:pt x="282" y="85"/>
                  </a:lnTo>
                  <a:lnTo>
                    <a:pt x="282" y="85"/>
                  </a:lnTo>
                  <a:lnTo>
                    <a:pt x="282" y="85"/>
                  </a:lnTo>
                  <a:lnTo>
                    <a:pt x="282" y="85"/>
                  </a:lnTo>
                  <a:lnTo>
                    <a:pt x="282" y="85"/>
                  </a:lnTo>
                  <a:lnTo>
                    <a:pt x="282" y="85"/>
                  </a:lnTo>
                  <a:lnTo>
                    <a:pt x="282" y="88"/>
                  </a:lnTo>
                  <a:lnTo>
                    <a:pt x="282" y="88"/>
                  </a:lnTo>
                  <a:lnTo>
                    <a:pt x="280" y="88"/>
                  </a:lnTo>
                  <a:lnTo>
                    <a:pt x="280" y="88"/>
                  </a:lnTo>
                  <a:lnTo>
                    <a:pt x="280" y="88"/>
                  </a:lnTo>
                  <a:lnTo>
                    <a:pt x="280" y="88"/>
                  </a:lnTo>
                  <a:lnTo>
                    <a:pt x="280" y="88"/>
                  </a:lnTo>
                  <a:lnTo>
                    <a:pt x="280" y="88"/>
                  </a:lnTo>
                  <a:lnTo>
                    <a:pt x="280" y="90"/>
                  </a:lnTo>
                  <a:lnTo>
                    <a:pt x="280" y="90"/>
                  </a:lnTo>
                  <a:lnTo>
                    <a:pt x="280" y="90"/>
                  </a:lnTo>
                  <a:lnTo>
                    <a:pt x="280" y="90"/>
                  </a:lnTo>
                  <a:lnTo>
                    <a:pt x="280" y="90"/>
                  </a:lnTo>
                  <a:lnTo>
                    <a:pt x="280" y="90"/>
                  </a:lnTo>
                  <a:lnTo>
                    <a:pt x="280" y="90"/>
                  </a:lnTo>
                  <a:lnTo>
                    <a:pt x="280" y="93"/>
                  </a:lnTo>
                  <a:lnTo>
                    <a:pt x="280" y="93"/>
                  </a:lnTo>
                  <a:lnTo>
                    <a:pt x="280" y="93"/>
                  </a:lnTo>
                  <a:lnTo>
                    <a:pt x="280" y="93"/>
                  </a:lnTo>
                  <a:lnTo>
                    <a:pt x="280" y="93"/>
                  </a:lnTo>
                  <a:lnTo>
                    <a:pt x="280" y="95"/>
                  </a:lnTo>
                  <a:lnTo>
                    <a:pt x="280" y="95"/>
                  </a:lnTo>
                  <a:lnTo>
                    <a:pt x="280" y="95"/>
                  </a:lnTo>
                  <a:lnTo>
                    <a:pt x="280" y="95"/>
                  </a:lnTo>
                  <a:lnTo>
                    <a:pt x="280" y="95"/>
                  </a:lnTo>
                  <a:lnTo>
                    <a:pt x="280" y="93"/>
                  </a:lnTo>
                  <a:lnTo>
                    <a:pt x="280" y="93"/>
                  </a:lnTo>
                  <a:lnTo>
                    <a:pt x="280" y="93"/>
                  </a:lnTo>
                  <a:lnTo>
                    <a:pt x="277" y="95"/>
                  </a:lnTo>
                  <a:lnTo>
                    <a:pt x="277" y="95"/>
                  </a:lnTo>
                  <a:lnTo>
                    <a:pt x="277" y="95"/>
                  </a:lnTo>
                  <a:lnTo>
                    <a:pt x="277" y="95"/>
                  </a:lnTo>
                  <a:lnTo>
                    <a:pt x="277" y="95"/>
                  </a:lnTo>
                  <a:lnTo>
                    <a:pt x="277" y="97"/>
                  </a:lnTo>
                  <a:lnTo>
                    <a:pt x="275" y="97"/>
                  </a:lnTo>
                  <a:lnTo>
                    <a:pt x="277" y="97"/>
                  </a:lnTo>
                  <a:lnTo>
                    <a:pt x="277" y="97"/>
                  </a:lnTo>
                  <a:lnTo>
                    <a:pt x="277" y="97"/>
                  </a:lnTo>
                  <a:lnTo>
                    <a:pt x="277" y="95"/>
                  </a:lnTo>
                  <a:lnTo>
                    <a:pt x="277" y="95"/>
                  </a:lnTo>
                  <a:lnTo>
                    <a:pt x="277" y="97"/>
                  </a:lnTo>
                  <a:lnTo>
                    <a:pt x="277" y="97"/>
                  </a:lnTo>
                  <a:lnTo>
                    <a:pt x="277" y="97"/>
                  </a:lnTo>
                  <a:lnTo>
                    <a:pt x="280" y="97"/>
                  </a:lnTo>
                  <a:lnTo>
                    <a:pt x="280" y="97"/>
                  </a:lnTo>
                  <a:lnTo>
                    <a:pt x="280" y="100"/>
                  </a:lnTo>
                  <a:lnTo>
                    <a:pt x="280" y="100"/>
                  </a:lnTo>
                  <a:lnTo>
                    <a:pt x="277" y="100"/>
                  </a:lnTo>
                  <a:lnTo>
                    <a:pt x="277" y="102"/>
                  </a:lnTo>
                  <a:lnTo>
                    <a:pt x="275" y="102"/>
                  </a:lnTo>
                  <a:lnTo>
                    <a:pt x="275" y="102"/>
                  </a:lnTo>
                  <a:lnTo>
                    <a:pt x="275" y="102"/>
                  </a:lnTo>
                  <a:lnTo>
                    <a:pt x="275" y="102"/>
                  </a:lnTo>
                  <a:lnTo>
                    <a:pt x="275" y="102"/>
                  </a:lnTo>
                  <a:lnTo>
                    <a:pt x="275" y="102"/>
                  </a:lnTo>
                  <a:lnTo>
                    <a:pt x="275" y="102"/>
                  </a:lnTo>
                  <a:lnTo>
                    <a:pt x="275" y="102"/>
                  </a:lnTo>
                  <a:lnTo>
                    <a:pt x="275" y="104"/>
                  </a:lnTo>
                  <a:lnTo>
                    <a:pt x="275" y="104"/>
                  </a:lnTo>
                  <a:lnTo>
                    <a:pt x="275" y="104"/>
                  </a:lnTo>
                  <a:lnTo>
                    <a:pt x="273" y="104"/>
                  </a:lnTo>
                  <a:lnTo>
                    <a:pt x="273" y="107"/>
                  </a:lnTo>
                  <a:lnTo>
                    <a:pt x="273" y="107"/>
                  </a:lnTo>
                  <a:lnTo>
                    <a:pt x="273" y="107"/>
                  </a:lnTo>
                  <a:lnTo>
                    <a:pt x="270" y="107"/>
                  </a:lnTo>
                  <a:lnTo>
                    <a:pt x="270" y="109"/>
                  </a:lnTo>
                  <a:lnTo>
                    <a:pt x="270" y="109"/>
                  </a:lnTo>
                  <a:lnTo>
                    <a:pt x="273" y="107"/>
                  </a:lnTo>
                  <a:lnTo>
                    <a:pt x="275" y="104"/>
                  </a:lnTo>
                  <a:lnTo>
                    <a:pt x="277" y="104"/>
                  </a:lnTo>
                  <a:lnTo>
                    <a:pt x="277" y="104"/>
                  </a:lnTo>
                  <a:lnTo>
                    <a:pt x="277" y="104"/>
                  </a:lnTo>
                  <a:lnTo>
                    <a:pt x="277" y="104"/>
                  </a:lnTo>
                  <a:lnTo>
                    <a:pt x="277" y="104"/>
                  </a:lnTo>
                  <a:lnTo>
                    <a:pt x="277" y="107"/>
                  </a:lnTo>
                  <a:lnTo>
                    <a:pt x="277" y="107"/>
                  </a:lnTo>
                  <a:lnTo>
                    <a:pt x="277" y="107"/>
                  </a:lnTo>
                  <a:lnTo>
                    <a:pt x="277" y="107"/>
                  </a:lnTo>
                  <a:lnTo>
                    <a:pt x="277" y="109"/>
                  </a:lnTo>
                  <a:lnTo>
                    <a:pt x="277" y="109"/>
                  </a:lnTo>
                  <a:lnTo>
                    <a:pt x="277" y="109"/>
                  </a:lnTo>
                  <a:lnTo>
                    <a:pt x="275" y="109"/>
                  </a:lnTo>
                  <a:lnTo>
                    <a:pt x="275" y="109"/>
                  </a:lnTo>
                  <a:lnTo>
                    <a:pt x="275" y="109"/>
                  </a:lnTo>
                  <a:lnTo>
                    <a:pt x="275" y="109"/>
                  </a:lnTo>
                  <a:lnTo>
                    <a:pt x="275" y="111"/>
                  </a:lnTo>
                  <a:lnTo>
                    <a:pt x="275" y="114"/>
                  </a:lnTo>
                  <a:lnTo>
                    <a:pt x="275" y="116"/>
                  </a:lnTo>
                  <a:lnTo>
                    <a:pt x="275" y="116"/>
                  </a:lnTo>
                  <a:lnTo>
                    <a:pt x="275" y="116"/>
                  </a:lnTo>
                  <a:lnTo>
                    <a:pt x="275" y="119"/>
                  </a:lnTo>
                  <a:lnTo>
                    <a:pt x="275" y="121"/>
                  </a:lnTo>
                  <a:lnTo>
                    <a:pt x="273" y="121"/>
                  </a:lnTo>
                  <a:lnTo>
                    <a:pt x="273" y="123"/>
                  </a:lnTo>
                  <a:lnTo>
                    <a:pt x="273" y="123"/>
                  </a:lnTo>
                  <a:lnTo>
                    <a:pt x="270" y="128"/>
                  </a:lnTo>
                  <a:lnTo>
                    <a:pt x="270" y="128"/>
                  </a:lnTo>
                  <a:lnTo>
                    <a:pt x="270" y="128"/>
                  </a:lnTo>
                  <a:lnTo>
                    <a:pt x="270" y="128"/>
                  </a:lnTo>
                  <a:lnTo>
                    <a:pt x="273" y="128"/>
                  </a:lnTo>
                  <a:lnTo>
                    <a:pt x="273" y="128"/>
                  </a:lnTo>
                  <a:lnTo>
                    <a:pt x="273" y="128"/>
                  </a:lnTo>
                  <a:lnTo>
                    <a:pt x="273" y="128"/>
                  </a:lnTo>
                  <a:lnTo>
                    <a:pt x="275" y="130"/>
                  </a:lnTo>
                  <a:lnTo>
                    <a:pt x="275" y="130"/>
                  </a:lnTo>
                  <a:lnTo>
                    <a:pt x="275" y="130"/>
                  </a:lnTo>
                  <a:lnTo>
                    <a:pt x="275" y="133"/>
                  </a:lnTo>
                  <a:lnTo>
                    <a:pt x="275" y="133"/>
                  </a:lnTo>
                  <a:lnTo>
                    <a:pt x="275" y="138"/>
                  </a:lnTo>
                  <a:lnTo>
                    <a:pt x="275" y="140"/>
                  </a:lnTo>
                  <a:lnTo>
                    <a:pt x="273" y="140"/>
                  </a:lnTo>
                  <a:lnTo>
                    <a:pt x="273" y="142"/>
                  </a:lnTo>
                  <a:lnTo>
                    <a:pt x="273" y="142"/>
                  </a:lnTo>
                  <a:lnTo>
                    <a:pt x="273" y="142"/>
                  </a:lnTo>
                  <a:lnTo>
                    <a:pt x="270" y="142"/>
                  </a:lnTo>
                  <a:lnTo>
                    <a:pt x="270" y="142"/>
                  </a:lnTo>
                  <a:lnTo>
                    <a:pt x="268" y="142"/>
                  </a:lnTo>
                  <a:lnTo>
                    <a:pt x="268" y="142"/>
                  </a:lnTo>
                  <a:lnTo>
                    <a:pt x="268" y="142"/>
                  </a:lnTo>
                  <a:lnTo>
                    <a:pt x="266" y="142"/>
                  </a:lnTo>
                  <a:lnTo>
                    <a:pt x="266" y="142"/>
                  </a:lnTo>
                  <a:lnTo>
                    <a:pt x="266" y="142"/>
                  </a:lnTo>
                  <a:lnTo>
                    <a:pt x="266" y="142"/>
                  </a:lnTo>
                  <a:lnTo>
                    <a:pt x="266" y="142"/>
                  </a:lnTo>
                  <a:lnTo>
                    <a:pt x="266" y="142"/>
                  </a:lnTo>
                  <a:lnTo>
                    <a:pt x="263" y="142"/>
                  </a:lnTo>
                  <a:lnTo>
                    <a:pt x="263" y="142"/>
                  </a:lnTo>
                  <a:lnTo>
                    <a:pt x="263" y="142"/>
                  </a:lnTo>
                  <a:lnTo>
                    <a:pt x="263" y="142"/>
                  </a:lnTo>
                  <a:lnTo>
                    <a:pt x="266" y="142"/>
                  </a:lnTo>
                  <a:lnTo>
                    <a:pt x="266" y="142"/>
                  </a:lnTo>
                  <a:lnTo>
                    <a:pt x="266" y="142"/>
                  </a:lnTo>
                  <a:lnTo>
                    <a:pt x="266" y="142"/>
                  </a:lnTo>
                  <a:lnTo>
                    <a:pt x="266" y="142"/>
                  </a:lnTo>
                  <a:lnTo>
                    <a:pt x="266" y="140"/>
                  </a:lnTo>
                  <a:lnTo>
                    <a:pt x="266" y="140"/>
                  </a:lnTo>
                  <a:lnTo>
                    <a:pt x="263" y="142"/>
                  </a:lnTo>
                  <a:lnTo>
                    <a:pt x="263" y="142"/>
                  </a:lnTo>
                  <a:lnTo>
                    <a:pt x="261" y="142"/>
                  </a:lnTo>
                  <a:lnTo>
                    <a:pt x="261" y="142"/>
                  </a:lnTo>
                  <a:lnTo>
                    <a:pt x="261" y="142"/>
                  </a:lnTo>
                  <a:lnTo>
                    <a:pt x="258" y="142"/>
                  </a:lnTo>
                  <a:lnTo>
                    <a:pt x="258" y="142"/>
                  </a:lnTo>
                  <a:lnTo>
                    <a:pt x="256" y="145"/>
                  </a:lnTo>
                  <a:lnTo>
                    <a:pt x="256" y="145"/>
                  </a:lnTo>
                  <a:lnTo>
                    <a:pt x="254" y="145"/>
                  </a:lnTo>
                  <a:lnTo>
                    <a:pt x="254" y="145"/>
                  </a:lnTo>
                  <a:lnTo>
                    <a:pt x="251" y="147"/>
                  </a:lnTo>
                  <a:lnTo>
                    <a:pt x="251" y="147"/>
                  </a:lnTo>
                  <a:lnTo>
                    <a:pt x="251" y="147"/>
                  </a:lnTo>
                  <a:lnTo>
                    <a:pt x="251" y="147"/>
                  </a:lnTo>
                  <a:lnTo>
                    <a:pt x="251" y="149"/>
                  </a:lnTo>
                  <a:lnTo>
                    <a:pt x="251" y="149"/>
                  </a:lnTo>
                  <a:lnTo>
                    <a:pt x="251" y="149"/>
                  </a:lnTo>
                  <a:lnTo>
                    <a:pt x="251" y="149"/>
                  </a:lnTo>
                  <a:lnTo>
                    <a:pt x="249" y="149"/>
                  </a:lnTo>
                  <a:lnTo>
                    <a:pt x="249" y="149"/>
                  </a:lnTo>
                  <a:lnTo>
                    <a:pt x="249" y="152"/>
                  </a:lnTo>
                  <a:lnTo>
                    <a:pt x="249" y="154"/>
                  </a:lnTo>
                  <a:lnTo>
                    <a:pt x="249" y="154"/>
                  </a:lnTo>
                  <a:lnTo>
                    <a:pt x="247" y="156"/>
                  </a:lnTo>
                  <a:lnTo>
                    <a:pt x="247" y="156"/>
                  </a:lnTo>
                  <a:lnTo>
                    <a:pt x="244" y="159"/>
                  </a:lnTo>
                  <a:lnTo>
                    <a:pt x="244" y="159"/>
                  </a:lnTo>
                  <a:lnTo>
                    <a:pt x="244" y="161"/>
                  </a:lnTo>
                  <a:lnTo>
                    <a:pt x="244" y="161"/>
                  </a:lnTo>
                  <a:lnTo>
                    <a:pt x="242" y="164"/>
                  </a:lnTo>
                  <a:lnTo>
                    <a:pt x="242" y="164"/>
                  </a:lnTo>
                  <a:lnTo>
                    <a:pt x="242" y="164"/>
                  </a:lnTo>
                  <a:lnTo>
                    <a:pt x="242" y="164"/>
                  </a:lnTo>
                  <a:lnTo>
                    <a:pt x="242" y="164"/>
                  </a:lnTo>
                  <a:lnTo>
                    <a:pt x="240" y="166"/>
                  </a:lnTo>
                  <a:lnTo>
                    <a:pt x="237" y="166"/>
                  </a:lnTo>
                  <a:lnTo>
                    <a:pt x="237" y="166"/>
                  </a:lnTo>
                  <a:lnTo>
                    <a:pt x="237" y="166"/>
                  </a:lnTo>
                  <a:lnTo>
                    <a:pt x="237" y="166"/>
                  </a:lnTo>
                  <a:lnTo>
                    <a:pt x="237" y="168"/>
                  </a:lnTo>
                  <a:lnTo>
                    <a:pt x="235" y="168"/>
                  </a:lnTo>
                  <a:lnTo>
                    <a:pt x="232" y="171"/>
                  </a:lnTo>
                  <a:lnTo>
                    <a:pt x="230" y="171"/>
                  </a:lnTo>
                  <a:lnTo>
                    <a:pt x="228" y="173"/>
                  </a:lnTo>
                  <a:lnTo>
                    <a:pt x="228" y="173"/>
                  </a:lnTo>
                  <a:lnTo>
                    <a:pt x="228" y="173"/>
                  </a:lnTo>
                  <a:lnTo>
                    <a:pt x="228" y="173"/>
                  </a:lnTo>
                  <a:lnTo>
                    <a:pt x="228" y="173"/>
                  </a:lnTo>
                  <a:lnTo>
                    <a:pt x="228" y="173"/>
                  </a:lnTo>
                  <a:lnTo>
                    <a:pt x="228" y="175"/>
                  </a:lnTo>
                  <a:lnTo>
                    <a:pt x="228" y="175"/>
                  </a:lnTo>
                  <a:lnTo>
                    <a:pt x="228" y="175"/>
                  </a:lnTo>
                  <a:lnTo>
                    <a:pt x="225" y="175"/>
                  </a:lnTo>
                  <a:lnTo>
                    <a:pt x="225" y="175"/>
                  </a:lnTo>
                  <a:lnTo>
                    <a:pt x="221" y="178"/>
                  </a:lnTo>
                  <a:lnTo>
                    <a:pt x="221" y="178"/>
                  </a:lnTo>
                  <a:lnTo>
                    <a:pt x="216" y="180"/>
                  </a:lnTo>
                  <a:lnTo>
                    <a:pt x="216" y="180"/>
                  </a:lnTo>
                  <a:lnTo>
                    <a:pt x="213" y="180"/>
                  </a:lnTo>
                  <a:lnTo>
                    <a:pt x="213" y="182"/>
                  </a:lnTo>
                  <a:lnTo>
                    <a:pt x="213" y="182"/>
                  </a:lnTo>
                  <a:lnTo>
                    <a:pt x="213" y="182"/>
                  </a:lnTo>
                  <a:lnTo>
                    <a:pt x="216" y="182"/>
                  </a:lnTo>
                  <a:lnTo>
                    <a:pt x="216" y="182"/>
                  </a:lnTo>
                  <a:lnTo>
                    <a:pt x="218" y="185"/>
                  </a:lnTo>
                  <a:lnTo>
                    <a:pt x="218" y="185"/>
                  </a:lnTo>
                  <a:lnTo>
                    <a:pt x="221" y="187"/>
                  </a:lnTo>
                  <a:lnTo>
                    <a:pt x="221" y="187"/>
                  </a:lnTo>
                  <a:lnTo>
                    <a:pt x="221" y="187"/>
                  </a:lnTo>
                  <a:lnTo>
                    <a:pt x="221" y="187"/>
                  </a:lnTo>
                  <a:lnTo>
                    <a:pt x="221" y="187"/>
                  </a:lnTo>
                  <a:lnTo>
                    <a:pt x="221" y="190"/>
                  </a:lnTo>
                  <a:lnTo>
                    <a:pt x="221" y="197"/>
                  </a:lnTo>
                  <a:lnTo>
                    <a:pt x="221" y="197"/>
                  </a:lnTo>
                  <a:lnTo>
                    <a:pt x="223" y="199"/>
                  </a:lnTo>
                  <a:lnTo>
                    <a:pt x="223" y="199"/>
                  </a:lnTo>
                  <a:lnTo>
                    <a:pt x="223" y="201"/>
                  </a:lnTo>
                  <a:lnTo>
                    <a:pt x="223" y="201"/>
                  </a:lnTo>
                  <a:lnTo>
                    <a:pt x="223" y="204"/>
                  </a:lnTo>
                  <a:lnTo>
                    <a:pt x="223" y="204"/>
                  </a:lnTo>
                  <a:lnTo>
                    <a:pt x="223" y="204"/>
                  </a:lnTo>
                  <a:lnTo>
                    <a:pt x="223" y="204"/>
                  </a:lnTo>
                  <a:lnTo>
                    <a:pt x="223" y="204"/>
                  </a:lnTo>
                  <a:lnTo>
                    <a:pt x="223" y="204"/>
                  </a:lnTo>
                  <a:lnTo>
                    <a:pt x="223" y="204"/>
                  </a:lnTo>
                  <a:lnTo>
                    <a:pt x="223" y="204"/>
                  </a:lnTo>
                  <a:lnTo>
                    <a:pt x="223" y="206"/>
                  </a:lnTo>
                  <a:lnTo>
                    <a:pt x="223" y="209"/>
                  </a:lnTo>
                  <a:lnTo>
                    <a:pt x="223" y="209"/>
                  </a:lnTo>
                  <a:lnTo>
                    <a:pt x="223" y="209"/>
                  </a:lnTo>
                  <a:lnTo>
                    <a:pt x="223" y="209"/>
                  </a:lnTo>
                  <a:lnTo>
                    <a:pt x="223" y="211"/>
                  </a:lnTo>
                  <a:lnTo>
                    <a:pt x="223" y="211"/>
                  </a:lnTo>
                  <a:lnTo>
                    <a:pt x="223" y="211"/>
                  </a:lnTo>
                  <a:lnTo>
                    <a:pt x="223" y="211"/>
                  </a:lnTo>
                  <a:lnTo>
                    <a:pt x="223" y="211"/>
                  </a:lnTo>
                  <a:lnTo>
                    <a:pt x="221" y="211"/>
                  </a:lnTo>
                  <a:lnTo>
                    <a:pt x="221" y="211"/>
                  </a:lnTo>
                  <a:lnTo>
                    <a:pt x="221" y="211"/>
                  </a:lnTo>
                  <a:lnTo>
                    <a:pt x="218" y="211"/>
                  </a:lnTo>
                  <a:lnTo>
                    <a:pt x="216" y="211"/>
                  </a:lnTo>
                  <a:lnTo>
                    <a:pt x="213" y="209"/>
                  </a:lnTo>
                  <a:lnTo>
                    <a:pt x="216" y="206"/>
                  </a:lnTo>
                  <a:lnTo>
                    <a:pt x="213" y="206"/>
                  </a:lnTo>
                  <a:lnTo>
                    <a:pt x="213" y="206"/>
                  </a:lnTo>
                  <a:lnTo>
                    <a:pt x="213" y="206"/>
                  </a:lnTo>
                  <a:lnTo>
                    <a:pt x="213" y="206"/>
                  </a:lnTo>
                  <a:lnTo>
                    <a:pt x="216" y="206"/>
                  </a:lnTo>
                  <a:lnTo>
                    <a:pt x="216" y="206"/>
                  </a:lnTo>
                  <a:lnTo>
                    <a:pt x="218" y="206"/>
                  </a:lnTo>
                  <a:lnTo>
                    <a:pt x="218" y="206"/>
                  </a:lnTo>
                  <a:lnTo>
                    <a:pt x="218" y="206"/>
                  </a:lnTo>
                  <a:lnTo>
                    <a:pt x="218" y="206"/>
                  </a:lnTo>
                  <a:lnTo>
                    <a:pt x="218" y="206"/>
                  </a:lnTo>
                  <a:lnTo>
                    <a:pt x="216" y="204"/>
                  </a:lnTo>
                  <a:lnTo>
                    <a:pt x="218" y="204"/>
                  </a:lnTo>
                  <a:lnTo>
                    <a:pt x="218" y="204"/>
                  </a:lnTo>
                  <a:lnTo>
                    <a:pt x="218" y="204"/>
                  </a:lnTo>
                  <a:lnTo>
                    <a:pt x="218" y="206"/>
                  </a:lnTo>
                  <a:lnTo>
                    <a:pt x="218" y="204"/>
                  </a:lnTo>
                  <a:lnTo>
                    <a:pt x="218" y="204"/>
                  </a:lnTo>
                  <a:lnTo>
                    <a:pt x="218" y="204"/>
                  </a:lnTo>
                  <a:lnTo>
                    <a:pt x="218" y="204"/>
                  </a:lnTo>
                  <a:lnTo>
                    <a:pt x="218" y="204"/>
                  </a:lnTo>
                  <a:lnTo>
                    <a:pt x="218" y="204"/>
                  </a:lnTo>
                  <a:lnTo>
                    <a:pt x="218" y="204"/>
                  </a:lnTo>
                  <a:lnTo>
                    <a:pt x="218" y="204"/>
                  </a:lnTo>
                  <a:lnTo>
                    <a:pt x="218" y="204"/>
                  </a:lnTo>
                  <a:lnTo>
                    <a:pt x="218" y="204"/>
                  </a:lnTo>
                  <a:lnTo>
                    <a:pt x="218" y="204"/>
                  </a:lnTo>
                  <a:lnTo>
                    <a:pt x="218" y="204"/>
                  </a:lnTo>
                  <a:lnTo>
                    <a:pt x="218" y="204"/>
                  </a:lnTo>
                  <a:lnTo>
                    <a:pt x="218" y="201"/>
                  </a:lnTo>
                  <a:lnTo>
                    <a:pt x="218" y="201"/>
                  </a:lnTo>
                  <a:lnTo>
                    <a:pt x="218" y="201"/>
                  </a:lnTo>
                  <a:lnTo>
                    <a:pt x="216" y="201"/>
                  </a:lnTo>
                  <a:lnTo>
                    <a:pt x="216" y="201"/>
                  </a:lnTo>
                  <a:lnTo>
                    <a:pt x="213" y="201"/>
                  </a:lnTo>
                  <a:lnTo>
                    <a:pt x="213" y="201"/>
                  </a:lnTo>
                  <a:lnTo>
                    <a:pt x="213" y="199"/>
                  </a:lnTo>
                  <a:lnTo>
                    <a:pt x="213" y="199"/>
                  </a:lnTo>
                  <a:lnTo>
                    <a:pt x="213" y="199"/>
                  </a:lnTo>
                  <a:lnTo>
                    <a:pt x="213" y="201"/>
                  </a:lnTo>
                  <a:lnTo>
                    <a:pt x="213" y="199"/>
                  </a:lnTo>
                  <a:lnTo>
                    <a:pt x="216" y="199"/>
                  </a:lnTo>
                  <a:lnTo>
                    <a:pt x="213" y="199"/>
                  </a:lnTo>
                  <a:lnTo>
                    <a:pt x="213" y="199"/>
                  </a:lnTo>
                  <a:lnTo>
                    <a:pt x="213" y="199"/>
                  </a:lnTo>
                  <a:lnTo>
                    <a:pt x="213" y="199"/>
                  </a:lnTo>
                  <a:lnTo>
                    <a:pt x="213" y="199"/>
                  </a:lnTo>
                  <a:lnTo>
                    <a:pt x="211" y="197"/>
                  </a:lnTo>
                  <a:lnTo>
                    <a:pt x="211" y="197"/>
                  </a:lnTo>
                  <a:lnTo>
                    <a:pt x="213" y="197"/>
                  </a:lnTo>
                  <a:lnTo>
                    <a:pt x="213" y="197"/>
                  </a:lnTo>
                  <a:lnTo>
                    <a:pt x="213" y="197"/>
                  </a:lnTo>
                  <a:lnTo>
                    <a:pt x="213" y="197"/>
                  </a:lnTo>
                  <a:lnTo>
                    <a:pt x="213" y="194"/>
                  </a:lnTo>
                  <a:lnTo>
                    <a:pt x="211" y="194"/>
                  </a:lnTo>
                  <a:lnTo>
                    <a:pt x="211" y="197"/>
                  </a:lnTo>
                  <a:lnTo>
                    <a:pt x="211" y="197"/>
                  </a:lnTo>
                  <a:lnTo>
                    <a:pt x="211" y="197"/>
                  </a:lnTo>
                  <a:lnTo>
                    <a:pt x="209" y="197"/>
                  </a:lnTo>
                  <a:lnTo>
                    <a:pt x="209" y="194"/>
                  </a:lnTo>
                  <a:lnTo>
                    <a:pt x="204" y="190"/>
                  </a:lnTo>
                  <a:lnTo>
                    <a:pt x="204" y="187"/>
                  </a:lnTo>
                  <a:lnTo>
                    <a:pt x="204" y="187"/>
                  </a:lnTo>
                  <a:lnTo>
                    <a:pt x="202" y="187"/>
                  </a:lnTo>
                  <a:lnTo>
                    <a:pt x="199" y="185"/>
                  </a:lnTo>
                  <a:lnTo>
                    <a:pt x="197" y="185"/>
                  </a:lnTo>
                  <a:lnTo>
                    <a:pt x="197" y="182"/>
                  </a:lnTo>
                  <a:lnTo>
                    <a:pt x="197" y="180"/>
                  </a:lnTo>
                  <a:lnTo>
                    <a:pt x="197" y="180"/>
                  </a:lnTo>
                  <a:lnTo>
                    <a:pt x="197" y="180"/>
                  </a:lnTo>
                  <a:lnTo>
                    <a:pt x="197" y="180"/>
                  </a:lnTo>
                  <a:lnTo>
                    <a:pt x="195" y="178"/>
                  </a:lnTo>
                  <a:lnTo>
                    <a:pt x="195" y="178"/>
                  </a:lnTo>
                  <a:lnTo>
                    <a:pt x="195" y="175"/>
                  </a:lnTo>
                  <a:lnTo>
                    <a:pt x="195" y="175"/>
                  </a:lnTo>
                  <a:lnTo>
                    <a:pt x="195" y="175"/>
                  </a:lnTo>
                  <a:lnTo>
                    <a:pt x="195" y="178"/>
                  </a:lnTo>
                  <a:lnTo>
                    <a:pt x="195" y="178"/>
                  </a:lnTo>
                  <a:lnTo>
                    <a:pt x="195" y="178"/>
                  </a:lnTo>
                  <a:lnTo>
                    <a:pt x="192" y="178"/>
                  </a:lnTo>
                  <a:lnTo>
                    <a:pt x="192" y="178"/>
                  </a:lnTo>
                  <a:lnTo>
                    <a:pt x="192" y="178"/>
                  </a:lnTo>
                  <a:lnTo>
                    <a:pt x="190" y="178"/>
                  </a:lnTo>
                  <a:lnTo>
                    <a:pt x="190" y="178"/>
                  </a:lnTo>
                  <a:lnTo>
                    <a:pt x="192" y="180"/>
                  </a:lnTo>
                  <a:lnTo>
                    <a:pt x="192" y="180"/>
                  </a:lnTo>
                  <a:lnTo>
                    <a:pt x="190" y="182"/>
                  </a:lnTo>
                  <a:lnTo>
                    <a:pt x="190" y="182"/>
                  </a:lnTo>
                  <a:lnTo>
                    <a:pt x="187" y="185"/>
                  </a:lnTo>
                  <a:lnTo>
                    <a:pt x="187" y="185"/>
                  </a:lnTo>
                  <a:lnTo>
                    <a:pt x="190" y="185"/>
                  </a:lnTo>
                  <a:lnTo>
                    <a:pt x="190" y="185"/>
                  </a:lnTo>
                  <a:lnTo>
                    <a:pt x="190" y="187"/>
                  </a:lnTo>
                  <a:lnTo>
                    <a:pt x="192" y="187"/>
                  </a:lnTo>
                  <a:lnTo>
                    <a:pt x="192" y="187"/>
                  </a:lnTo>
                  <a:lnTo>
                    <a:pt x="192" y="190"/>
                  </a:lnTo>
                  <a:lnTo>
                    <a:pt x="192" y="192"/>
                  </a:lnTo>
                  <a:lnTo>
                    <a:pt x="195" y="194"/>
                  </a:lnTo>
                  <a:lnTo>
                    <a:pt x="195" y="194"/>
                  </a:lnTo>
                  <a:lnTo>
                    <a:pt x="195" y="194"/>
                  </a:lnTo>
                  <a:lnTo>
                    <a:pt x="195" y="194"/>
                  </a:lnTo>
                  <a:lnTo>
                    <a:pt x="197" y="194"/>
                  </a:lnTo>
                  <a:lnTo>
                    <a:pt x="197" y="197"/>
                  </a:lnTo>
                  <a:lnTo>
                    <a:pt x="197" y="199"/>
                  </a:lnTo>
                  <a:lnTo>
                    <a:pt x="199" y="201"/>
                  </a:lnTo>
                  <a:lnTo>
                    <a:pt x="199" y="204"/>
                  </a:lnTo>
                  <a:lnTo>
                    <a:pt x="202" y="206"/>
                  </a:lnTo>
                  <a:lnTo>
                    <a:pt x="202" y="209"/>
                  </a:lnTo>
                  <a:lnTo>
                    <a:pt x="202" y="209"/>
                  </a:lnTo>
                  <a:lnTo>
                    <a:pt x="202" y="209"/>
                  </a:lnTo>
                  <a:lnTo>
                    <a:pt x="202" y="209"/>
                  </a:lnTo>
                  <a:lnTo>
                    <a:pt x="204" y="209"/>
                  </a:lnTo>
                  <a:lnTo>
                    <a:pt x="204" y="211"/>
                  </a:lnTo>
                  <a:lnTo>
                    <a:pt x="204" y="211"/>
                  </a:lnTo>
                  <a:lnTo>
                    <a:pt x="202" y="211"/>
                  </a:lnTo>
                  <a:lnTo>
                    <a:pt x="199" y="211"/>
                  </a:lnTo>
                  <a:lnTo>
                    <a:pt x="199" y="211"/>
                  </a:lnTo>
                  <a:lnTo>
                    <a:pt x="197" y="211"/>
                  </a:lnTo>
                  <a:lnTo>
                    <a:pt x="197" y="213"/>
                  </a:lnTo>
                  <a:lnTo>
                    <a:pt x="195" y="216"/>
                  </a:lnTo>
                  <a:lnTo>
                    <a:pt x="195" y="218"/>
                  </a:lnTo>
                  <a:lnTo>
                    <a:pt x="195" y="218"/>
                  </a:lnTo>
                  <a:lnTo>
                    <a:pt x="195" y="220"/>
                  </a:lnTo>
                  <a:lnTo>
                    <a:pt x="195" y="220"/>
                  </a:lnTo>
                  <a:lnTo>
                    <a:pt x="195" y="220"/>
                  </a:lnTo>
                  <a:lnTo>
                    <a:pt x="195" y="223"/>
                  </a:lnTo>
                  <a:lnTo>
                    <a:pt x="187" y="225"/>
                  </a:lnTo>
                  <a:lnTo>
                    <a:pt x="185" y="227"/>
                  </a:lnTo>
                  <a:lnTo>
                    <a:pt x="185" y="230"/>
                  </a:lnTo>
                  <a:lnTo>
                    <a:pt x="183" y="230"/>
                  </a:lnTo>
                  <a:lnTo>
                    <a:pt x="183" y="230"/>
                  </a:lnTo>
                  <a:lnTo>
                    <a:pt x="183" y="227"/>
                  </a:lnTo>
                  <a:lnTo>
                    <a:pt x="183" y="225"/>
                  </a:lnTo>
                  <a:lnTo>
                    <a:pt x="180" y="225"/>
                  </a:lnTo>
                  <a:lnTo>
                    <a:pt x="180" y="225"/>
                  </a:lnTo>
                  <a:lnTo>
                    <a:pt x="180" y="225"/>
                  </a:lnTo>
                  <a:lnTo>
                    <a:pt x="180" y="225"/>
                  </a:lnTo>
                  <a:lnTo>
                    <a:pt x="180" y="223"/>
                  </a:lnTo>
                  <a:lnTo>
                    <a:pt x="180" y="223"/>
                  </a:lnTo>
                  <a:lnTo>
                    <a:pt x="180" y="223"/>
                  </a:lnTo>
                  <a:lnTo>
                    <a:pt x="180" y="223"/>
                  </a:lnTo>
                  <a:lnTo>
                    <a:pt x="178" y="220"/>
                  </a:lnTo>
                  <a:lnTo>
                    <a:pt x="178" y="220"/>
                  </a:lnTo>
                  <a:lnTo>
                    <a:pt x="176" y="220"/>
                  </a:lnTo>
                  <a:lnTo>
                    <a:pt x="176" y="223"/>
                  </a:lnTo>
                  <a:lnTo>
                    <a:pt x="176" y="225"/>
                  </a:lnTo>
                  <a:lnTo>
                    <a:pt x="176" y="225"/>
                  </a:lnTo>
                  <a:lnTo>
                    <a:pt x="178" y="227"/>
                  </a:lnTo>
                  <a:lnTo>
                    <a:pt x="178" y="230"/>
                  </a:lnTo>
                  <a:lnTo>
                    <a:pt x="178" y="230"/>
                  </a:lnTo>
                  <a:lnTo>
                    <a:pt x="176" y="232"/>
                  </a:lnTo>
                  <a:lnTo>
                    <a:pt x="176" y="232"/>
                  </a:lnTo>
                  <a:lnTo>
                    <a:pt x="173" y="232"/>
                  </a:lnTo>
                  <a:lnTo>
                    <a:pt x="173" y="232"/>
                  </a:lnTo>
                  <a:lnTo>
                    <a:pt x="171" y="237"/>
                  </a:lnTo>
                  <a:lnTo>
                    <a:pt x="168" y="242"/>
                  </a:lnTo>
                  <a:lnTo>
                    <a:pt x="171" y="244"/>
                  </a:lnTo>
                  <a:lnTo>
                    <a:pt x="171" y="244"/>
                  </a:lnTo>
                  <a:lnTo>
                    <a:pt x="171" y="244"/>
                  </a:lnTo>
                  <a:lnTo>
                    <a:pt x="171" y="244"/>
                  </a:lnTo>
                  <a:lnTo>
                    <a:pt x="171" y="244"/>
                  </a:lnTo>
                  <a:lnTo>
                    <a:pt x="173" y="244"/>
                  </a:lnTo>
                  <a:lnTo>
                    <a:pt x="173" y="246"/>
                  </a:lnTo>
                  <a:lnTo>
                    <a:pt x="173" y="246"/>
                  </a:lnTo>
                  <a:lnTo>
                    <a:pt x="173" y="246"/>
                  </a:lnTo>
                  <a:lnTo>
                    <a:pt x="173" y="246"/>
                  </a:lnTo>
                  <a:lnTo>
                    <a:pt x="176" y="246"/>
                  </a:lnTo>
                  <a:lnTo>
                    <a:pt x="178" y="251"/>
                  </a:lnTo>
                  <a:lnTo>
                    <a:pt x="178" y="251"/>
                  </a:lnTo>
                  <a:lnTo>
                    <a:pt x="180" y="251"/>
                  </a:lnTo>
                  <a:lnTo>
                    <a:pt x="180" y="251"/>
                  </a:lnTo>
                  <a:lnTo>
                    <a:pt x="178" y="251"/>
                  </a:lnTo>
                  <a:lnTo>
                    <a:pt x="178" y="251"/>
                  </a:lnTo>
                  <a:lnTo>
                    <a:pt x="178" y="251"/>
                  </a:lnTo>
                  <a:lnTo>
                    <a:pt x="178" y="251"/>
                  </a:lnTo>
                  <a:lnTo>
                    <a:pt x="180" y="253"/>
                  </a:lnTo>
                  <a:lnTo>
                    <a:pt x="180" y="253"/>
                  </a:lnTo>
                  <a:lnTo>
                    <a:pt x="180" y="256"/>
                  </a:lnTo>
                  <a:lnTo>
                    <a:pt x="178" y="256"/>
                  </a:lnTo>
                  <a:lnTo>
                    <a:pt x="178" y="258"/>
                  </a:lnTo>
                  <a:lnTo>
                    <a:pt x="178" y="261"/>
                  </a:lnTo>
                  <a:lnTo>
                    <a:pt x="180" y="261"/>
                  </a:lnTo>
                  <a:lnTo>
                    <a:pt x="180" y="261"/>
                  </a:lnTo>
                  <a:lnTo>
                    <a:pt x="180" y="261"/>
                  </a:lnTo>
                  <a:lnTo>
                    <a:pt x="180" y="258"/>
                  </a:lnTo>
                  <a:lnTo>
                    <a:pt x="180" y="258"/>
                  </a:lnTo>
                  <a:lnTo>
                    <a:pt x="180" y="258"/>
                  </a:lnTo>
                  <a:lnTo>
                    <a:pt x="180" y="261"/>
                  </a:lnTo>
                  <a:lnTo>
                    <a:pt x="183" y="261"/>
                  </a:lnTo>
                  <a:lnTo>
                    <a:pt x="183" y="261"/>
                  </a:lnTo>
                  <a:lnTo>
                    <a:pt x="183" y="261"/>
                  </a:lnTo>
                  <a:lnTo>
                    <a:pt x="185" y="263"/>
                  </a:lnTo>
                  <a:lnTo>
                    <a:pt x="187" y="268"/>
                  </a:lnTo>
                  <a:lnTo>
                    <a:pt x="185" y="268"/>
                  </a:lnTo>
                  <a:lnTo>
                    <a:pt x="185" y="268"/>
                  </a:lnTo>
                  <a:lnTo>
                    <a:pt x="185" y="270"/>
                  </a:lnTo>
                  <a:lnTo>
                    <a:pt x="187" y="270"/>
                  </a:lnTo>
                  <a:lnTo>
                    <a:pt x="187" y="268"/>
                  </a:lnTo>
                  <a:lnTo>
                    <a:pt x="187" y="268"/>
                  </a:lnTo>
                  <a:lnTo>
                    <a:pt x="187" y="268"/>
                  </a:lnTo>
                  <a:lnTo>
                    <a:pt x="187" y="268"/>
                  </a:lnTo>
                  <a:lnTo>
                    <a:pt x="187" y="268"/>
                  </a:lnTo>
                  <a:lnTo>
                    <a:pt x="187" y="268"/>
                  </a:lnTo>
                  <a:lnTo>
                    <a:pt x="187" y="268"/>
                  </a:lnTo>
                  <a:lnTo>
                    <a:pt x="190" y="265"/>
                  </a:lnTo>
                  <a:lnTo>
                    <a:pt x="192" y="268"/>
                  </a:lnTo>
                  <a:lnTo>
                    <a:pt x="192" y="268"/>
                  </a:lnTo>
                  <a:lnTo>
                    <a:pt x="192" y="268"/>
                  </a:lnTo>
                  <a:lnTo>
                    <a:pt x="192" y="268"/>
                  </a:lnTo>
                  <a:lnTo>
                    <a:pt x="192" y="268"/>
                  </a:lnTo>
                  <a:lnTo>
                    <a:pt x="192" y="270"/>
                  </a:lnTo>
                  <a:lnTo>
                    <a:pt x="192" y="270"/>
                  </a:lnTo>
                  <a:lnTo>
                    <a:pt x="192" y="270"/>
                  </a:lnTo>
                  <a:lnTo>
                    <a:pt x="192" y="270"/>
                  </a:lnTo>
                  <a:lnTo>
                    <a:pt x="192" y="270"/>
                  </a:lnTo>
                  <a:lnTo>
                    <a:pt x="192" y="272"/>
                  </a:lnTo>
                  <a:lnTo>
                    <a:pt x="195" y="272"/>
                  </a:lnTo>
                  <a:lnTo>
                    <a:pt x="195" y="272"/>
                  </a:lnTo>
                  <a:lnTo>
                    <a:pt x="195" y="275"/>
                  </a:lnTo>
                  <a:lnTo>
                    <a:pt x="195" y="275"/>
                  </a:lnTo>
                  <a:lnTo>
                    <a:pt x="195" y="277"/>
                  </a:lnTo>
                  <a:lnTo>
                    <a:pt x="195" y="277"/>
                  </a:lnTo>
                  <a:lnTo>
                    <a:pt x="195" y="277"/>
                  </a:lnTo>
                  <a:lnTo>
                    <a:pt x="195" y="280"/>
                  </a:lnTo>
                  <a:lnTo>
                    <a:pt x="195" y="280"/>
                  </a:lnTo>
                  <a:lnTo>
                    <a:pt x="195" y="280"/>
                  </a:lnTo>
                  <a:lnTo>
                    <a:pt x="195" y="280"/>
                  </a:lnTo>
                  <a:lnTo>
                    <a:pt x="195" y="282"/>
                  </a:lnTo>
                  <a:lnTo>
                    <a:pt x="195" y="282"/>
                  </a:lnTo>
                  <a:lnTo>
                    <a:pt x="195" y="282"/>
                  </a:lnTo>
                  <a:lnTo>
                    <a:pt x="195" y="282"/>
                  </a:lnTo>
                  <a:lnTo>
                    <a:pt x="195" y="282"/>
                  </a:lnTo>
                  <a:lnTo>
                    <a:pt x="195" y="282"/>
                  </a:lnTo>
                  <a:lnTo>
                    <a:pt x="192" y="282"/>
                  </a:lnTo>
                  <a:lnTo>
                    <a:pt x="192" y="282"/>
                  </a:lnTo>
                  <a:lnTo>
                    <a:pt x="195" y="282"/>
                  </a:lnTo>
                  <a:lnTo>
                    <a:pt x="195" y="284"/>
                  </a:lnTo>
                  <a:lnTo>
                    <a:pt x="195" y="284"/>
                  </a:lnTo>
                  <a:lnTo>
                    <a:pt x="195" y="284"/>
                  </a:lnTo>
                  <a:lnTo>
                    <a:pt x="195" y="287"/>
                  </a:lnTo>
                  <a:lnTo>
                    <a:pt x="192" y="287"/>
                  </a:lnTo>
                  <a:lnTo>
                    <a:pt x="192" y="289"/>
                  </a:lnTo>
                  <a:lnTo>
                    <a:pt x="192" y="289"/>
                  </a:lnTo>
                  <a:lnTo>
                    <a:pt x="190" y="287"/>
                  </a:lnTo>
                  <a:lnTo>
                    <a:pt x="190" y="287"/>
                  </a:lnTo>
                  <a:lnTo>
                    <a:pt x="190" y="287"/>
                  </a:lnTo>
                  <a:lnTo>
                    <a:pt x="190" y="287"/>
                  </a:lnTo>
                  <a:lnTo>
                    <a:pt x="190" y="287"/>
                  </a:lnTo>
                  <a:lnTo>
                    <a:pt x="190" y="289"/>
                  </a:lnTo>
                  <a:lnTo>
                    <a:pt x="190" y="291"/>
                  </a:lnTo>
                  <a:lnTo>
                    <a:pt x="190" y="291"/>
                  </a:lnTo>
                  <a:lnTo>
                    <a:pt x="190" y="291"/>
                  </a:lnTo>
                  <a:lnTo>
                    <a:pt x="192" y="296"/>
                  </a:lnTo>
                  <a:lnTo>
                    <a:pt x="192" y="298"/>
                  </a:lnTo>
                  <a:lnTo>
                    <a:pt x="195" y="298"/>
                  </a:lnTo>
                  <a:lnTo>
                    <a:pt x="195" y="298"/>
                  </a:lnTo>
                  <a:lnTo>
                    <a:pt x="195" y="298"/>
                  </a:lnTo>
                  <a:lnTo>
                    <a:pt x="195" y="298"/>
                  </a:lnTo>
                  <a:lnTo>
                    <a:pt x="197" y="303"/>
                  </a:lnTo>
                  <a:lnTo>
                    <a:pt x="197" y="303"/>
                  </a:lnTo>
                  <a:lnTo>
                    <a:pt x="197" y="306"/>
                  </a:lnTo>
                  <a:lnTo>
                    <a:pt x="197" y="306"/>
                  </a:lnTo>
                  <a:lnTo>
                    <a:pt x="199" y="308"/>
                  </a:lnTo>
                  <a:lnTo>
                    <a:pt x="199" y="310"/>
                  </a:lnTo>
                  <a:lnTo>
                    <a:pt x="199" y="310"/>
                  </a:lnTo>
                  <a:lnTo>
                    <a:pt x="199" y="313"/>
                  </a:lnTo>
                  <a:lnTo>
                    <a:pt x="199" y="313"/>
                  </a:lnTo>
                  <a:lnTo>
                    <a:pt x="199" y="313"/>
                  </a:lnTo>
                  <a:lnTo>
                    <a:pt x="199" y="313"/>
                  </a:lnTo>
                  <a:lnTo>
                    <a:pt x="199" y="313"/>
                  </a:lnTo>
                  <a:lnTo>
                    <a:pt x="197" y="315"/>
                  </a:lnTo>
                  <a:lnTo>
                    <a:pt x="197" y="315"/>
                  </a:lnTo>
                  <a:lnTo>
                    <a:pt x="197" y="315"/>
                  </a:lnTo>
                  <a:lnTo>
                    <a:pt x="197" y="315"/>
                  </a:lnTo>
                  <a:lnTo>
                    <a:pt x="197" y="315"/>
                  </a:lnTo>
                  <a:lnTo>
                    <a:pt x="197" y="315"/>
                  </a:lnTo>
                  <a:lnTo>
                    <a:pt x="197" y="315"/>
                  </a:lnTo>
                  <a:lnTo>
                    <a:pt x="197" y="315"/>
                  </a:lnTo>
                  <a:lnTo>
                    <a:pt x="197" y="315"/>
                  </a:lnTo>
                  <a:lnTo>
                    <a:pt x="197" y="315"/>
                  </a:lnTo>
                  <a:lnTo>
                    <a:pt x="197" y="317"/>
                  </a:lnTo>
                  <a:lnTo>
                    <a:pt x="197" y="317"/>
                  </a:lnTo>
                  <a:lnTo>
                    <a:pt x="197" y="317"/>
                  </a:lnTo>
                  <a:lnTo>
                    <a:pt x="195" y="317"/>
                  </a:lnTo>
                  <a:lnTo>
                    <a:pt x="195" y="317"/>
                  </a:lnTo>
                  <a:lnTo>
                    <a:pt x="195" y="317"/>
                  </a:lnTo>
                  <a:lnTo>
                    <a:pt x="192" y="317"/>
                  </a:lnTo>
                  <a:lnTo>
                    <a:pt x="192" y="317"/>
                  </a:lnTo>
                  <a:lnTo>
                    <a:pt x="192" y="317"/>
                  </a:lnTo>
                  <a:lnTo>
                    <a:pt x="192" y="317"/>
                  </a:lnTo>
                  <a:lnTo>
                    <a:pt x="190" y="317"/>
                  </a:lnTo>
                  <a:lnTo>
                    <a:pt x="190" y="317"/>
                  </a:lnTo>
                  <a:lnTo>
                    <a:pt x="190" y="317"/>
                  </a:lnTo>
                  <a:lnTo>
                    <a:pt x="190" y="317"/>
                  </a:lnTo>
                  <a:lnTo>
                    <a:pt x="187" y="317"/>
                  </a:lnTo>
                  <a:lnTo>
                    <a:pt x="187" y="320"/>
                  </a:lnTo>
                  <a:lnTo>
                    <a:pt x="187" y="322"/>
                  </a:lnTo>
                  <a:lnTo>
                    <a:pt x="187" y="322"/>
                  </a:lnTo>
                  <a:lnTo>
                    <a:pt x="185" y="322"/>
                  </a:lnTo>
                  <a:lnTo>
                    <a:pt x="185" y="322"/>
                  </a:lnTo>
                  <a:lnTo>
                    <a:pt x="185" y="322"/>
                  </a:lnTo>
                  <a:lnTo>
                    <a:pt x="185" y="322"/>
                  </a:lnTo>
                  <a:lnTo>
                    <a:pt x="185" y="322"/>
                  </a:lnTo>
                  <a:lnTo>
                    <a:pt x="187" y="322"/>
                  </a:lnTo>
                  <a:lnTo>
                    <a:pt x="187" y="322"/>
                  </a:lnTo>
                  <a:lnTo>
                    <a:pt x="187" y="322"/>
                  </a:lnTo>
                  <a:lnTo>
                    <a:pt x="187" y="322"/>
                  </a:lnTo>
                  <a:lnTo>
                    <a:pt x="187" y="322"/>
                  </a:lnTo>
                  <a:lnTo>
                    <a:pt x="187" y="322"/>
                  </a:lnTo>
                  <a:lnTo>
                    <a:pt x="190" y="322"/>
                  </a:lnTo>
                  <a:lnTo>
                    <a:pt x="190" y="322"/>
                  </a:lnTo>
                  <a:lnTo>
                    <a:pt x="190" y="322"/>
                  </a:lnTo>
                  <a:lnTo>
                    <a:pt x="190" y="322"/>
                  </a:lnTo>
                  <a:lnTo>
                    <a:pt x="190" y="324"/>
                  </a:lnTo>
                  <a:lnTo>
                    <a:pt x="192" y="324"/>
                  </a:lnTo>
                  <a:lnTo>
                    <a:pt x="192" y="324"/>
                  </a:lnTo>
                  <a:lnTo>
                    <a:pt x="192" y="324"/>
                  </a:lnTo>
                  <a:lnTo>
                    <a:pt x="192" y="324"/>
                  </a:lnTo>
                  <a:lnTo>
                    <a:pt x="192" y="324"/>
                  </a:lnTo>
                  <a:lnTo>
                    <a:pt x="192" y="324"/>
                  </a:lnTo>
                  <a:lnTo>
                    <a:pt x="192" y="327"/>
                  </a:lnTo>
                  <a:lnTo>
                    <a:pt x="192" y="327"/>
                  </a:lnTo>
                  <a:lnTo>
                    <a:pt x="195" y="327"/>
                  </a:lnTo>
                  <a:lnTo>
                    <a:pt x="192" y="327"/>
                  </a:lnTo>
                  <a:lnTo>
                    <a:pt x="192" y="327"/>
                  </a:lnTo>
                  <a:lnTo>
                    <a:pt x="192" y="327"/>
                  </a:lnTo>
                  <a:lnTo>
                    <a:pt x="192" y="327"/>
                  </a:lnTo>
                  <a:lnTo>
                    <a:pt x="192" y="327"/>
                  </a:lnTo>
                  <a:lnTo>
                    <a:pt x="192" y="327"/>
                  </a:lnTo>
                  <a:lnTo>
                    <a:pt x="192" y="329"/>
                  </a:lnTo>
                  <a:lnTo>
                    <a:pt x="192" y="329"/>
                  </a:lnTo>
                  <a:lnTo>
                    <a:pt x="195" y="329"/>
                  </a:lnTo>
                  <a:lnTo>
                    <a:pt x="195" y="329"/>
                  </a:lnTo>
                  <a:lnTo>
                    <a:pt x="195" y="332"/>
                  </a:lnTo>
                  <a:lnTo>
                    <a:pt x="195" y="332"/>
                  </a:lnTo>
                  <a:lnTo>
                    <a:pt x="195" y="332"/>
                  </a:lnTo>
                  <a:lnTo>
                    <a:pt x="195" y="332"/>
                  </a:lnTo>
                  <a:lnTo>
                    <a:pt x="195" y="334"/>
                  </a:lnTo>
                  <a:lnTo>
                    <a:pt x="195" y="334"/>
                  </a:lnTo>
                  <a:lnTo>
                    <a:pt x="195" y="336"/>
                  </a:lnTo>
                  <a:lnTo>
                    <a:pt x="195" y="336"/>
                  </a:lnTo>
                  <a:lnTo>
                    <a:pt x="195" y="339"/>
                  </a:lnTo>
                  <a:lnTo>
                    <a:pt x="195" y="346"/>
                  </a:lnTo>
                  <a:lnTo>
                    <a:pt x="195" y="346"/>
                  </a:lnTo>
                  <a:lnTo>
                    <a:pt x="195" y="353"/>
                  </a:lnTo>
                  <a:lnTo>
                    <a:pt x="195" y="353"/>
                  </a:lnTo>
                  <a:lnTo>
                    <a:pt x="195" y="353"/>
                  </a:lnTo>
                  <a:lnTo>
                    <a:pt x="197" y="353"/>
                  </a:lnTo>
                  <a:lnTo>
                    <a:pt x="197" y="353"/>
                  </a:lnTo>
                  <a:lnTo>
                    <a:pt x="197" y="355"/>
                  </a:lnTo>
                  <a:lnTo>
                    <a:pt x="199" y="358"/>
                  </a:lnTo>
                  <a:lnTo>
                    <a:pt x="199" y="360"/>
                  </a:lnTo>
                  <a:lnTo>
                    <a:pt x="199" y="360"/>
                  </a:lnTo>
                  <a:lnTo>
                    <a:pt x="199" y="358"/>
                  </a:lnTo>
                  <a:lnTo>
                    <a:pt x="197" y="358"/>
                  </a:lnTo>
                  <a:lnTo>
                    <a:pt x="197" y="358"/>
                  </a:lnTo>
                  <a:lnTo>
                    <a:pt x="197" y="358"/>
                  </a:lnTo>
                  <a:lnTo>
                    <a:pt x="197" y="358"/>
                  </a:lnTo>
                  <a:lnTo>
                    <a:pt x="197" y="358"/>
                  </a:lnTo>
                  <a:lnTo>
                    <a:pt x="197" y="358"/>
                  </a:lnTo>
                  <a:lnTo>
                    <a:pt x="197" y="360"/>
                  </a:lnTo>
                  <a:lnTo>
                    <a:pt x="197" y="360"/>
                  </a:lnTo>
                  <a:lnTo>
                    <a:pt x="197" y="360"/>
                  </a:lnTo>
                  <a:lnTo>
                    <a:pt x="197" y="360"/>
                  </a:lnTo>
                  <a:lnTo>
                    <a:pt x="197" y="360"/>
                  </a:lnTo>
                  <a:lnTo>
                    <a:pt x="197" y="360"/>
                  </a:lnTo>
                  <a:lnTo>
                    <a:pt x="197" y="360"/>
                  </a:lnTo>
                  <a:lnTo>
                    <a:pt x="197" y="360"/>
                  </a:lnTo>
                  <a:lnTo>
                    <a:pt x="197" y="367"/>
                  </a:lnTo>
                  <a:lnTo>
                    <a:pt x="195" y="369"/>
                  </a:lnTo>
                  <a:lnTo>
                    <a:pt x="195" y="369"/>
                  </a:lnTo>
                  <a:lnTo>
                    <a:pt x="197" y="369"/>
                  </a:lnTo>
                  <a:lnTo>
                    <a:pt x="197" y="369"/>
                  </a:lnTo>
                  <a:lnTo>
                    <a:pt x="195" y="369"/>
                  </a:lnTo>
                  <a:lnTo>
                    <a:pt x="195" y="372"/>
                  </a:lnTo>
                  <a:lnTo>
                    <a:pt x="195" y="372"/>
                  </a:lnTo>
                  <a:lnTo>
                    <a:pt x="195" y="374"/>
                  </a:lnTo>
                  <a:lnTo>
                    <a:pt x="192" y="374"/>
                  </a:lnTo>
                  <a:lnTo>
                    <a:pt x="195" y="379"/>
                  </a:lnTo>
                  <a:lnTo>
                    <a:pt x="195" y="379"/>
                  </a:lnTo>
                  <a:lnTo>
                    <a:pt x="197" y="379"/>
                  </a:lnTo>
                  <a:lnTo>
                    <a:pt x="199" y="379"/>
                  </a:lnTo>
                  <a:lnTo>
                    <a:pt x="199" y="381"/>
                  </a:lnTo>
                  <a:lnTo>
                    <a:pt x="197" y="381"/>
                  </a:lnTo>
                  <a:lnTo>
                    <a:pt x="197" y="381"/>
                  </a:lnTo>
                  <a:lnTo>
                    <a:pt x="197" y="381"/>
                  </a:lnTo>
                  <a:lnTo>
                    <a:pt x="197" y="381"/>
                  </a:lnTo>
                  <a:lnTo>
                    <a:pt x="195" y="381"/>
                  </a:lnTo>
                  <a:lnTo>
                    <a:pt x="195" y="381"/>
                  </a:lnTo>
                  <a:lnTo>
                    <a:pt x="195" y="381"/>
                  </a:lnTo>
                  <a:lnTo>
                    <a:pt x="195" y="381"/>
                  </a:lnTo>
                  <a:lnTo>
                    <a:pt x="195" y="381"/>
                  </a:lnTo>
                  <a:lnTo>
                    <a:pt x="195" y="381"/>
                  </a:lnTo>
                  <a:lnTo>
                    <a:pt x="192" y="381"/>
                  </a:lnTo>
                  <a:lnTo>
                    <a:pt x="192" y="381"/>
                  </a:lnTo>
                  <a:lnTo>
                    <a:pt x="192" y="381"/>
                  </a:lnTo>
                  <a:lnTo>
                    <a:pt x="192" y="384"/>
                  </a:lnTo>
                  <a:lnTo>
                    <a:pt x="190" y="384"/>
                  </a:lnTo>
                  <a:lnTo>
                    <a:pt x="190" y="384"/>
                  </a:lnTo>
                  <a:lnTo>
                    <a:pt x="190" y="386"/>
                  </a:lnTo>
                  <a:lnTo>
                    <a:pt x="192" y="386"/>
                  </a:lnTo>
                  <a:lnTo>
                    <a:pt x="192" y="388"/>
                  </a:lnTo>
                  <a:lnTo>
                    <a:pt x="192" y="388"/>
                  </a:lnTo>
                  <a:lnTo>
                    <a:pt x="192" y="388"/>
                  </a:lnTo>
                  <a:lnTo>
                    <a:pt x="192" y="388"/>
                  </a:lnTo>
                  <a:lnTo>
                    <a:pt x="190" y="391"/>
                  </a:lnTo>
                  <a:lnTo>
                    <a:pt x="192" y="391"/>
                  </a:lnTo>
                  <a:lnTo>
                    <a:pt x="192" y="391"/>
                  </a:lnTo>
                  <a:lnTo>
                    <a:pt x="195" y="393"/>
                  </a:lnTo>
                  <a:lnTo>
                    <a:pt x="195" y="393"/>
                  </a:lnTo>
                  <a:lnTo>
                    <a:pt x="195" y="393"/>
                  </a:lnTo>
                  <a:lnTo>
                    <a:pt x="195" y="395"/>
                  </a:lnTo>
                  <a:lnTo>
                    <a:pt x="195" y="395"/>
                  </a:lnTo>
                  <a:lnTo>
                    <a:pt x="195" y="393"/>
                  </a:lnTo>
                  <a:lnTo>
                    <a:pt x="195" y="393"/>
                  </a:lnTo>
                  <a:lnTo>
                    <a:pt x="195" y="393"/>
                  </a:lnTo>
                  <a:lnTo>
                    <a:pt x="197" y="393"/>
                  </a:lnTo>
                  <a:lnTo>
                    <a:pt x="197" y="391"/>
                  </a:lnTo>
                  <a:lnTo>
                    <a:pt x="197" y="388"/>
                  </a:lnTo>
                  <a:lnTo>
                    <a:pt x="197" y="388"/>
                  </a:lnTo>
                  <a:lnTo>
                    <a:pt x="197" y="388"/>
                  </a:lnTo>
                  <a:lnTo>
                    <a:pt x="197" y="388"/>
                  </a:lnTo>
                  <a:lnTo>
                    <a:pt x="197" y="388"/>
                  </a:lnTo>
                  <a:lnTo>
                    <a:pt x="197" y="388"/>
                  </a:lnTo>
                  <a:lnTo>
                    <a:pt x="197" y="388"/>
                  </a:lnTo>
                  <a:lnTo>
                    <a:pt x="197" y="388"/>
                  </a:lnTo>
                  <a:lnTo>
                    <a:pt x="197" y="388"/>
                  </a:lnTo>
                  <a:lnTo>
                    <a:pt x="197" y="388"/>
                  </a:lnTo>
                  <a:lnTo>
                    <a:pt x="197" y="388"/>
                  </a:lnTo>
                  <a:lnTo>
                    <a:pt x="197" y="388"/>
                  </a:lnTo>
                  <a:lnTo>
                    <a:pt x="197" y="388"/>
                  </a:lnTo>
                  <a:lnTo>
                    <a:pt x="199" y="388"/>
                  </a:lnTo>
                  <a:lnTo>
                    <a:pt x="199" y="388"/>
                  </a:lnTo>
                  <a:lnTo>
                    <a:pt x="199" y="388"/>
                  </a:lnTo>
                  <a:lnTo>
                    <a:pt x="199" y="386"/>
                  </a:lnTo>
                  <a:lnTo>
                    <a:pt x="199" y="386"/>
                  </a:lnTo>
                  <a:lnTo>
                    <a:pt x="199" y="386"/>
                  </a:lnTo>
                  <a:lnTo>
                    <a:pt x="199" y="386"/>
                  </a:lnTo>
                  <a:lnTo>
                    <a:pt x="199" y="388"/>
                  </a:lnTo>
                  <a:lnTo>
                    <a:pt x="202" y="388"/>
                  </a:lnTo>
                  <a:lnTo>
                    <a:pt x="202" y="388"/>
                  </a:lnTo>
                  <a:lnTo>
                    <a:pt x="202" y="388"/>
                  </a:lnTo>
                  <a:lnTo>
                    <a:pt x="202" y="388"/>
                  </a:lnTo>
                  <a:lnTo>
                    <a:pt x="202" y="388"/>
                  </a:lnTo>
                  <a:lnTo>
                    <a:pt x="202" y="388"/>
                  </a:lnTo>
                  <a:lnTo>
                    <a:pt x="202" y="391"/>
                  </a:lnTo>
                  <a:lnTo>
                    <a:pt x="199" y="391"/>
                  </a:lnTo>
                  <a:lnTo>
                    <a:pt x="199" y="391"/>
                  </a:lnTo>
                  <a:lnTo>
                    <a:pt x="199" y="393"/>
                  </a:lnTo>
                  <a:lnTo>
                    <a:pt x="202" y="391"/>
                  </a:lnTo>
                  <a:lnTo>
                    <a:pt x="202" y="393"/>
                  </a:lnTo>
                  <a:lnTo>
                    <a:pt x="202" y="393"/>
                  </a:lnTo>
                  <a:lnTo>
                    <a:pt x="199" y="393"/>
                  </a:lnTo>
                  <a:lnTo>
                    <a:pt x="199" y="393"/>
                  </a:lnTo>
                  <a:lnTo>
                    <a:pt x="199" y="391"/>
                  </a:lnTo>
                  <a:lnTo>
                    <a:pt x="199" y="391"/>
                  </a:lnTo>
                  <a:lnTo>
                    <a:pt x="197" y="391"/>
                  </a:lnTo>
                  <a:lnTo>
                    <a:pt x="197" y="393"/>
                  </a:lnTo>
                  <a:lnTo>
                    <a:pt x="197" y="393"/>
                  </a:lnTo>
                  <a:lnTo>
                    <a:pt x="197" y="393"/>
                  </a:lnTo>
                  <a:lnTo>
                    <a:pt x="197" y="393"/>
                  </a:lnTo>
                  <a:lnTo>
                    <a:pt x="197" y="395"/>
                  </a:lnTo>
                  <a:lnTo>
                    <a:pt x="197" y="395"/>
                  </a:lnTo>
                  <a:lnTo>
                    <a:pt x="197" y="395"/>
                  </a:lnTo>
                  <a:lnTo>
                    <a:pt x="197" y="395"/>
                  </a:lnTo>
                  <a:lnTo>
                    <a:pt x="197" y="395"/>
                  </a:lnTo>
                  <a:lnTo>
                    <a:pt x="197" y="395"/>
                  </a:lnTo>
                  <a:lnTo>
                    <a:pt x="199" y="395"/>
                  </a:lnTo>
                  <a:lnTo>
                    <a:pt x="199" y="395"/>
                  </a:lnTo>
                  <a:lnTo>
                    <a:pt x="199" y="398"/>
                  </a:lnTo>
                  <a:lnTo>
                    <a:pt x="197" y="398"/>
                  </a:lnTo>
                  <a:lnTo>
                    <a:pt x="197" y="398"/>
                  </a:lnTo>
                  <a:lnTo>
                    <a:pt x="199" y="398"/>
                  </a:lnTo>
                  <a:lnTo>
                    <a:pt x="202" y="398"/>
                  </a:lnTo>
                  <a:lnTo>
                    <a:pt x="206" y="395"/>
                  </a:lnTo>
                  <a:lnTo>
                    <a:pt x="204" y="395"/>
                  </a:lnTo>
                  <a:lnTo>
                    <a:pt x="206" y="395"/>
                  </a:lnTo>
                  <a:lnTo>
                    <a:pt x="206" y="395"/>
                  </a:lnTo>
                  <a:lnTo>
                    <a:pt x="206" y="395"/>
                  </a:lnTo>
                  <a:lnTo>
                    <a:pt x="206" y="395"/>
                  </a:lnTo>
                  <a:lnTo>
                    <a:pt x="206" y="395"/>
                  </a:lnTo>
                  <a:lnTo>
                    <a:pt x="206" y="395"/>
                  </a:lnTo>
                  <a:lnTo>
                    <a:pt x="209" y="395"/>
                  </a:lnTo>
                  <a:lnTo>
                    <a:pt x="209" y="395"/>
                  </a:lnTo>
                  <a:lnTo>
                    <a:pt x="209" y="395"/>
                  </a:lnTo>
                  <a:lnTo>
                    <a:pt x="209" y="395"/>
                  </a:lnTo>
                  <a:lnTo>
                    <a:pt x="209" y="398"/>
                  </a:lnTo>
                  <a:lnTo>
                    <a:pt x="206" y="398"/>
                  </a:lnTo>
                  <a:lnTo>
                    <a:pt x="206" y="398"/>
                  </a:lnTo>
                  <a:lnTo>
                    <a:pt x="206" y="400"/>
                  </a:lnTo>
                  <a:lnTo>
                    <a:pt x="206" y="400"/>
                  </a:lnTo>
                  <a:lnTo>
                    <a:pt x="206" y="400"/>
                  </a:lnTo>
                  <a:lnTo>
                    <a:pt x="206" y="400"/>
                  </a:lnTo>
                  <a:lnTo>
                    <a:pt x="204" y="400"/>
                  </a:lnTo>
                  <a:lnTo>
                    <a:pt x="204" y="400"/>
                  </a:lnTo>
                  <a:lnTo>
                    <a:pt x="204" y="400"/>
                  </a:lnTo>
                  <a:lnTo>
                    <a:pt x="204" y="400"/>
                  </a:lnTo>
                  <a:lnTo>
                    <a:pt x="204" y="400"/>
                  </a:lnTo>
                  <a:lnTo>
                    <a:pt x="204" y="400"/>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4" y="403"/>
                  </a:lnTo>
                  <a:lnTo>
                    <a:pt x="202" y="403"/>
                  </a:lnTo>
                  <a:lnTo>
                    <a:pt x="202" y="403"/>
                  </a:lnTo>
                  <a:lnTo>
                    <a:pt x="202" y="403"/>
                  </a:lnTo>
                  <a:lnTo>
                    <a:pt x="202" y="405"/>
                  </a:lnTo>
                  <a:lnTo>
                    <a:pt x="202" y="405"/>
                  </a:lnTo>
                  <a:lnTo>
                    <a:pt x="204" y="405"/>
                  </a:lnTo>
                  <a:lnTo>
                    <a:pt x="204" y="405"/>
                  </a:lnTo>
                  <a:lnTo>
                    <a:pt x="204" y="405"/>
                  </a:lnTo>
                  <a:lnTo>
                    <a:pt x="204" y="405"/>
                  </a:lnTo>
                  <a:lnTo>
                    <a:pt x="204" y="405"/>
                  </a:lnTo>
                  <a:lnTo>
                    <a:pt x="204" y="405"/>
                  </a:lnTo>
                  <a:lnTo>
                    <a:pt x="204" y="405"/>
                  </a:lnTo>
                  <a:lnTo>
                    <a:pt x="204" y="405"/>
                  </a:lnTo>
                  <a:lnTo>
                    <a:pt x="204" y="405"/>
                  </a:lnTo>
                  <a:lnTo>
                    <a:pt x="204" y="405"/>
                  </a:lnTo>
                  <a:lnTo>
                    <a:pt x="206" y="405"/>
                  </a:lnTo>
                  <a:lnTo>
                    <a:pt x="204" y="405"/>
                  </a:lnTo>
                  <a:lnTo>
                    <a:pt x="204" y="407"/>
                  </a:lnTo>
                  <a:lnTo>
                    <a:pt x="204" y="407"/>
                  </a:lnTo>
                  <a:lnTo>
                    <a:pt x="204" y="407"/>
                  </a:lnTo>
                  <a:lnTo>
                    <a:pt x="204" y="407"/>
                  </a:lnTo>
                  <a:lnTo>
                    <a:pt x="202" y="407"/>
                  </a:lnTo>
                  <a:lnTo>
                    <a:pt x="202" y="407"/>
                  </a:lnTo>
                  <a:lnTo>
                    <a:pt x="202" y="407"/>
                  </a:lnTo>
                  <a:lnTo>
                    <a:pt x="202" y="407"/>
                  </a:lnTo>
                  <a:lnTo>
                    <a:pt x="202" y="410"/>
                  </a:lnTo>
                  <a:lnTo>
                    <a:pt x="199" y="410"/>
                  </a:lnTo>
                  <a:lnTo>
                    <a:pt x="202" y="410"/>
                  </a:lnTo>
                  <a:lnTo>
                    <a:pt x="202" y="410"/>
                  </a:lnTo>
                  <a:lnTo>
                    <a:pt x="199" y="410"/>
                  </a:lnTo>
                  <a:lnTo>
                    <a:pt x="199" y="410"/>
                  </a:lnTo>
                  <a:lnTo>
                    <a:pt x="199" y="410"/>
                  </a:lnTo>
                  <a:lnTo>
                    <a:pt x="199" y="410"/>
                  </a:lnTo>
                  <a:lnTo>
                    <a:pt x="199" y="410"/>
                  </a:lnTo>
                  <a:lnTo>
                    <a:pt x="197" y="410"/>
                  </a:lnTo>
                  <a:lnTo>
                    <a:pt x="197" y="410"/>
                  </a:lnTo>
                  <a:lnTo>
                    <a:pt x="199" y="412"/>
                  </a:lnTo>
                  <a:lnTo>
                    <a:pt x="197" y="412"/>
                  </a:lnTo>
                  <a:lnTo>
                    <a:pt x="197" y="412"/>
                  </a:lnTo>
                  <a:lnTo>
                    <a:pt x="197" y="412"/>
                  </a:lnTo>
                  <a:lnTo>
                    <a:pt x="197" y="412"/>
                  </a:lnTo>
                  <a:lnTo>
                    <a:pt x="197" y="412"/>
                  </a:lnTo>
                  <a:lnTo>
                    <a:pt x="197" y="412"/>
                  </a:lnTo>
                  <a:lnTo>
                    <a:pt x="199" y="412"/>
                  </a:lnTo>
                  <a:lnTo>
                    <a:pt x="197" y="412"/>
                  </a:lnTo>
                  <a:lnTo>
                    <a:pt x="197" y="412"/>
                  </a:lnTo>
                  <a:lnTo>
                    <a:pt x="197" y="412"/>
                  </a:lnTo>
                  <a:lnTo>
                    <a:pt x="197" y="412"/>
                  </a:lnTo>
                  <a:lnTo>
                    <a:pt x="197" y="412"/>
                  </a:lnTo>
                  <a:lnTo>
                    <a:pt x="197" y="412"/>
                  </a:lnTo>
                  <a:lnTo>
                    <a:pt x="199" y="412"/>
                  </a:lnTo>
                  <a:lnTo>
                    <a:pt x="199" y="412"/>
                  </a:lnTo>
                  <a:lnTo>
                    <a:pt x="197" y="412"/>
                  </a:lnTo>
                  <a:lnTo>
                    <a:pt x="197" y="412"/>
                  </a:lnTo>
                  <a:lnTo>
                    <a:pt x="197" y="412"/>
                  </a:lnTo>
                  <a:lnTo>
                    <a:pt x="197" y="414"/>
                  </a:lnTo>
                  <a:lnTo>
                    <a:pt x="197" y="414"/>
                  </a:lnTo>
                  <a:lnTo>
                    <a:pt x="199" y="414"/>
                  </a:lnTo>
                  <a:lnTo>
                    <a:pt x="199" y="414"/>
                  </a:lnTo>
                  <a:lnTo>
                    <a:pt x="197" y="414"/>
                  </a:lnTo>
                  <a:lnTo>
                    <a:pt x="197" y="414"/>
                  </a:lnTo>
                  <a:lnTo>
                    <a:pt x="199" y="414"/>
                  </a:lnTo>
                  <a:lnTo>
                    <a:pt x="199" y="414"/>
                  </a:lnTo>
                  <a:lnTo>
                    <a:pt x="199" y="414"/>
                  </a:lnTo>
                  <a:lnTo>
                    <a:pt x="199" y="414"/>
                  </a:lnTo>
                  <a:lnTo>
                    <a:pt x="199" y="414"/>
                  </a:lnTo>
                  <a:lnTo>
                    <a:pt x="199" y="414"/>
                  </a:lnTo>
                  <a:lnTo>
                    <a:pt x="197" y="414"/>
                  </a:lnTo>
                  <a:lnTo>
                    <a:pt x="197" y="414"/>
                  </a:lnTo>
                  <a:lnTo>
                    <a:pt x="197" y="414"/>
                  </a:lnTo>
                  <a:lnTo>
                    <a:pt x="197" y="414"/>
                  </a:lnTo>
                  <a:lnTo>
                    <a:pt x="197" y="414"/>
                  </a:lnTo>
                  <a:lnTo>
                    <a:pt x="197" y="414"/>
                  </a:lnTo>
                  <a:lnTo>
                    <a:pt x="197" y="414"/>
                  </a:lnTo>
                  <a:lnTo>
                    <a:pt x="197" y="414"/>
                  </a:lnTo>
                  <a:lnTo>
                    <a:pt x="197" y="414"/>
                  </a:lnTo>
                  <a:lnTo>
                    <a:pt x="197" y="414"/>
                  </a:lnTo>
                  <a:lnTo>
                    <a:pt x="195" y="414"/>
                  </a:lnTo>
                  <a:lnTo>
                    <a:pt x="197" y="414"/>
                  </a:lnTo>
                  <a:lnTo>
                    <a:pt x="195" y="414"/>
                  </a:lnTo>
                  <a:lnTo>
                    <a:pt x="195" y="417"/>
                  </a:lnTo>
                  <a:lnTo>
                    <a:pt x="195" y="417"/>
                  </a:lnTo>
                  <a:lnTo>
                    <a:pt x="195" y="417"/>
                  </a:lnTo>
                  <a:lnTo>
                    <a:pt x="195" y="417"/>
                  </a:lnTo>
                  <a:lnTo>
                    <a:pt x="195" y="419"/>
                  </a:lnTo>
                  <a:lnTo>
                    <a:pt x="195" y="419"/>
                  </a:lnTo>
                  <a:lnTo>
                    <a:pt x="195" y="419"/>
                  </a:lnTo>
                  <a:lnTo>
                    <a:pt x="195" y="417"/>
                  </a:lnTo>
                  <a:lnTo>
                    <a:pt x="195" y="417"/>
                  </a:lnTo>
                  <a:lnTo>
                    <a:pt x="195" y="417"/>
                  </a:lnTo>
                  <a:lnTo>
                    <a:pt x="195" y="419"/>
                  </a:lnTo>
                  <a:lnTo>
                    <a:pt x="195" y="419"/>
                  </a:lnTo>
                  <a:lnTo>
                    <a:pt x="195" y="419"/>
                  </a:lnTo>
                  <a:lnTo>
                    <a:pt x="197" y="421"/>
                  </a:lnTo>
                  <a:lnTo>
                    <a:pt x="197" y="421"/>
                  </a:lnTo>
                  <a:lnTo>
                    <a:pt x="195" y="421"/>
                  </a:lnTo>
                  <a:lnTo>
                    <a:pt x="195" y="421"/>
                  </a:lnTo>
                  <a:lnTo>
                    <a:pt x="195" y="419"/>
                  </a:lnTo>
                  <a:lnTo>
                    <a:pt x="192" y="419"/>
                  </a:lnTo>
                  <a:lnTo>
                    <a:pt x="192" y="419"/>
                  </a:lnTo>
                  <a:lnTo>
                    <a:pt x="192" y="419"/>
                  </a:lnTo>
                  <a:lnTo>
                    <a:pt x="190" y="421"/>
                  </a:lnTo>
                  <a:lnTo>
                    <a:pt x="190" y="419"/>
                  </a:lnTo>
                  <a:lnTo>
                    <a:pt x="190" y="421"/>
                  </a:lnTo>
                  <a:lnTo>
                    <a:pt x="190" y="421"/>
                  </a:lnTo>
                  <a:lnTo>
                    <a:pt x="190" y="421"/>
                  </a:lnTo>
                  <a:lnTo>
                    <a:pt x="190" y="421"/>
                  </a:lnTo>
                  <a:lnTo>
                    <a:pt x="192" y="421"/>
                  </a:lnTo>
                  <a:lnTo>
                    <a:pt x="192" y="421"/>
                  </a:lnTo>
                  <a:lnTo>
                    <a:pt x="192" y="424"/>
                  </a:lnTo>
                  <a:lnTo>
                    <a:pt x="192" y="424"/>
                  </a:lnTo>
                  <a:lnTo>
                    <a:pt x="192" y="424"/>
                  </a:lnTo>
                  <a:lnTo>
                    <a:pt x="192" y="424"/>
                  </a:lnTo>
                  <a:lnTo>
                    <a:pt x="190" y="426"/>
                  </a:lnTo>
                  <a:lnTo>
                    <a:pt x="190" y="426"/>
                  </a:lnTo>
                  <a:lnTo>
                    <a:pt x="190" y="426"/>
                  </a:lnTo>
                  <a:lnTo>
                    <a:pt x="190" y="426"/>
                  </a:lnTo>
                  <a:lnTo>
                    <a:pt x="187" y="426"/>
                  </a:lnTo>
                  <a:lnTo>
                    <a:pt x="187" y="426"/>
                  </a:lnTo>
                  <a:lnTo>
                    <a:pt x="187" y="426"/>
                  </a:lnTo>
                  <a:lnTo>
                    <a:pt x="187" y="426"/>
                  </a:lnTo>
                  <a:lnTo>
                    <a:pt x="187" y="429"/>
                  </a:lnTo>
                  <a:lnTo>
                    <a:pt x="187" y="429"/>
                  </a:lnTo>
                  <a:lnTo>
                    <a:pt x="187" y="429"/>
                  </a:lnTo>
                  <a:lnTo>
                    <a:pt x="187" y="429"/>
                  </a:lnTo>
                  <a:lnTo>
                    <a:pt x="187" y="429"/>
                  </a:lnTo>
                  <a:lnTo>
                    <a:pt x="187" y="431"/>
                  </a:lnTo>
                  <a:lnTo>
                    <a:pt x="187" y="431"/>
                  </a:lnTo>
                  <a:lnTo>
                    <a:pt x="185" y="433"/>
                  </a:lnTo>
                  <a:lnTo>
                    <a:pt x="183" y="436"/>
                  </a:lnTo>
                  <a:lnTo>
                    <a:pt x="180" y="436"/>
                  </a:lnTo>
                  <a:lnTo>
                    <a:pt x="178" y="433"/>
                  </a:lnTo>
                  <a:lnTo>
                    <a:pt x="178" y="436"/>
                  </a:lnTo>
                  <a:lnTo>
                    <a:pt x="178" y="436"/>
                  </a:lnTo>
                  <a:lnTo>
                    <a:pt x="178" y="436"/>
                  </a:lnTo>
                  <a:lnTo>
                    <a:pt x="178" y="436"/>
                  </a:lnTo>
                  <a:lnTo>
                    <a:pt x="178" y="438"/>
                  </a:lnTo>
                  <a:lnTo>
                    <a:pt x="178" y="438"/>
                  </a:lnTo>
                  <a:lnTo>
                    <a:pt x="178" y="438"/>
                  </a:lnTo>
                  <a:lnTo>
                    <a:pt x="180" y="438"/>
                  </a:lnTo>
                  <a:lnTo>
                    <a:pt x="180" y="438"/>
                  </a:lnTo>
                  <a:lnTo>
                    <a:pt x="180" y="438"/>
                  </a:lnTo>
                  <a:lnTo>
                    <a:pt x="180" y="438"/>
                  </a:lnTo>
                  <a:lnTo>
                    <a:pt x="180" y="438"/>
                  </a:lnTo>
                  <a:lnTo>
                    <a:pt x="180" y="438"/>
                  </a:lnTo>
                  <a:lnTo>
                    <a:pt x="180" y="438"/>
                  </a:lnTo>
                  <a:lnTo>
                    <a:pt x="180" y="438"/>
                  </a:lnTo>
                  <a:lnTo>
                    <a:pt x="180" y="436"/>
                  </a:lnTo>
                  <a:lnTo>
                    <a:pt x="180" y="438"/>
                  </a:lnTo>
                  <a:lnTo>
                    <a:pt x="180" y="438"/>
                  </a:lnTo>
                  <a:lnTo>
                    <a:pt x="183" y="438"/>
                  </a:lnTo>
                  <a:lnTo>
                    <a:pt x="183" y="438"/>
                  </a:lnTo>
                  <a:lnTo>
                    <a:pt x="183" y="438"/>
                  </a:lnTo>
                  <a:lnTo>
                    <a:pt x="183" y="438"/>
                  </a:lnTo>
                  <a:lnTo>
                    <a:pt x="183" y="438"/>
                  </a:lnTo>
                  <a:lnTo>
                    <a:pt x="183" y="438"/>
                  </a:lnTo>
                  <a:lnTo>
                    <a:pt x="180" y="438"/>
                  </a:lnTo>
                  <a:lnTo>
                    <a:pt x="180" y="438"/>
                  </a:lnTo>
                  <a:lnTo>
                    <a:pt x="183" y="438"/>
                  </a:lnTo>
                  <a:lnTo>
                    <a:pt x="183" y="438"/>
                  </a:lnTo>
                  <a:lnTo>
                    <a:pt x="183" y="440"/>
                  </a:lnTo>
                  <a:lnTo>
                    <a:pt x="183" y="440"/>
                  </a:lnTo>
                  <a:lnTo>
                    <a:pt x="183" y="440"/>
                  </a:lnTo>
                  <a:lnTo>
                    <a:pt x="183" y="440"/>
                  </a:lnTo>
                  <a:lnTo>
                    <a:pt x="183" y="440"/>
                  </a:lnTo>
                  <a:lnTo>
                    <a:pt x="180" y="440"/>
                  </a:lnTo>
                  <a:lnTo>
                    <a:pt x="180" y="440"/>
                  </a:lnTo>
                  <a:lnTo>
                    <a:pt x="180" y="440"/>
                  </a:lnTo>
                  <a:lnTo>
                    <a:pt x="180" y="440"/>
                  </a:lnTo>
                  <a:lnTo>
                    <a:pt x="180" y="440"/>
                  </a:lnTo>
                  <a:lnTo>
                    <a:pt x="180" y="440"/>
                  </a:lnTo>
                  <a:lnTo>
                    <a:pt x="180" y="440"/>
                  </a:lnTo>
                  <a:lnTo>
                    <a:pt x="178" y="440"/>
                  </a:lnTo>
                  <a:lnTo>
                    <a:pt x="178" y="440"/>
                  </a:lnTo>
                  <a:lnTo>
                    <a:pt x="178" y="440"/>
                  </a:lnTo>
                  <a:lnTo>
                    <a:pt x="178" y="443"/>
                  </a:lnTo>
                  <a:lnTo>
                    <a:pt x="178" y="443"/>
                  </a:lnTo>
                  <a:lnTo>
                    <a:pt x="180" y="443"/>
                  </a:lnTo>
                  <a:lnTo>
                    <a:pt x="180" y="443"/>
                  </a:lnTo>
                  <a:lnTo>
                    <a:pt x="183" y="443"/>
                  </a:lnTo>
                  <a:lnTo>
                    <a:pt x="180" y="443"/>
                  </a:lnTo>
                  <a:lnTo>
                    <a:pt x="180" y="443"/>
                  </a:lnTo>
                  <a:lnTo>
                    <a:pt x="180" y="443"/>
                  </a:lnTo>
                  <a:lnTo>
                    <a:pt x="180" y="443"/>
                  </a:lnTo>
                  <a:lnTo>
                    <a:pt x="180" y="443"/>
                  </a:lnTo>
                  <a:lnTo>
                    <a:pt x="180" y="443"/>
                  </a:lnTo>
                  <a:lnTo>
                    <a:pt x="178" y="443"/>
                  </a:lnTo>
                  <a:lnTo>
                    <a:pt x="178" y="443"/>
                  </a:lnTo>
                  <a:lnTo>
                    <a:pt x="178" y="445"/>
                  </a:lnTo>
                  <a:lnTo>
                    <a:pt x="178" y="445"/>
                  </a:lnTo>
                  <a:lnTo>
                    <a:pt x="178" y="445"/>
                  </a:lnTo>
                  <a:lnTo>
                    <a:pt x="180" y="445"/>
                  </a:lnTo>
                  <a:lnTo>
                    <a:pt x="178" y="445"/>
                  </a:lnTo>
                  <a:lnTo>
                    <a:pt x="178" y="445"/>
                  </a:lnTo>
                  <a:lnTo>
                    <a:pt x="178" y="445"/>
                  </a:lnTo>
                  <a:lnTo>
                    <a:pt x="178" y="445"/>
                  </a:lnTo>
                  <a:lnTo>
                    <a:pt x="178" y="445"/>
                  </a:lnTo>
                  <a:lnTo>
                    <a:pt x="178" y="445"/>
                  </a:lnTo>
                  <a:lnTo>
                    <a:pt x="176" y="445"/>
                  </a:lnTo>
                  <a:lnTo>
                    <a:pt x="176" y="445"/>
                  </a:lnTo>
                  <a:lnTo>
                    <a:pt x="176" y="445"/>
                  </a:lnTo>
                  <a:lnTo>
                    <a:pt x="176" y="445"/>
                  </a:lnTo>
                  <a:lnTo>
                    <a:pt x="176" y="445"/>
                  </a:lnTo>
                  <a:lnTo>
                    <a:pt x="176" y="448"/>
                  </a:lnTo>
                  <a:lnTo>
                    <a:pt x="176" y="448"/>
                  </a:lnTo>
                  <a:lnTo>
                    <a:pt x="176" y="445"/>
                  </a:lnTo>
                  <a:lnTo>
                    <a:pt x="178" y="445"/>
                  </a:lnTo>
                  <a:lnTo>
                    <a:pt x="178" y="448"/>
                  </a:lnTo>
                  <a:lnTo>
                    <a:pt x="178" y="448"/>
                  </a:lnTo>
                  <a:lnTo>
                    <a:pt x="176" y="448"/>
                  </a:lnTo>
                  <a:lnTo>
                    <a:pt x="176" y="448"/>
                  </a:lnTo>
                  <a:lnTo>
                    <a:pt x="176" y="448"/>
                  </a:lnTo>
                  <a:lnTo>
                    <a:pt x="176" y="448"/>
                  </a:lnTo>
                  <a:lnTo>
                    <a:pt x="173" y="448"/>
                  </a:lnTo>
                  <a:lnTo>
                    <a:pt x="173" y="448"/>
                  </a:lnTo>
                  <a:lnTo>
                    <a:pt x="173" y="448"/>
                  </a:lnTo>
                  <a:lnTo>
                    <a:pt x="173" y="448"/>
                  </a:lnTo>
                  <a:lnTo>
                    <a:pt x="173" y="448"/>
                  </a:lnTo>
                  <a:lnTo>
                    <a:pt x="173" y="448"/>
                  </a:lnTo>
                  <a:lnTo>
                    <a:pt x="173" y="450"/>
                  </a:lnTo>
                  <a:lnTo>
                    <a:pt x="173" y="450"/>
                  </a:lnTo>
                  <a:lnTo>
                    <a:pt x="173" y="450"/>
                  </a:lnTo>
                  <a:lnTo>
                    <a:pt x="176" y="450"/>
                  </a:lnTo>
                  <a:lnTo>
                    <a:pt x="173" y="450"/>
                  </a:lnTo>
                  <a:lnTo>
                    <a:pt x="173" y="450"/>
                  </a:lnTo>
                  <a:lnTo>
                    <a:pt x="176" y="450"/>
                  </a:lnTo>
                  <a:lnTo>
                    <a:pt x="176" y="450"/>
                  </a:lnTo>
                  <a:lnTo>
                    <a:pt x="176" y="452"/>
                  </a:lnTo>
                  <a:lnTo>
                    <a:pt x="173" y="452"/>
                  </a:lnTo>
                  <a:lnTo>
                    <a:pt x="173" y="452"/>
                  </a:lnTo>
                  <a:lnTo>
                    <a:pt x="176" y="452"/>
                  </a:lnTo>
                  <a:lnTo>
                    <a:pt x="176" y="452"/>
                  </a:lnTo>
                  <a:lnTo>
                    <a:pt x="176" y="452"/>
                  </a:lnTo>
                  <a:lnTo>
                    <a:pt x="176" y="455"/>
                  </a:lnTo>
                  <a:lnTo>
                    <a:pt x="176" y="455"/>
                  </a:lnTo>
                  <a:lnTo>
                    <a:pt x="176" y="455"/>
                  </a:lnTo>
                  <a:lnTo>
                    <a:pt x="176" y="457"/>
                  </a:lnTo>
                  <a:lnTo>
                    <a:pt x="173" y="457"/>
                  </a:lnTo>
                  <a:lnTo>
                    <a:pt x="173" y="457"/>
                  </a:lnTo>
                  <a:lnTo>
                    <a:pt x="173" y="457"/>
                  </a:lnTo>
                  <a:lnTo>
                    <a:pt x="171" y="457"/>
                  </a:lnTo>
                  <a:lnTo>
                    <a:pt x="171" y="457"/>
                  </a:lnTo>
                  <a:lnTo>
                    <a:pt x="171" y="457"/>
                  </a:lnTo>
                  <a:lnTo>
                    <a:pt x="168" y="457"/>
                  </a:lnTo>
                  <a:lnTo>
                    <a:pt x="168" y="455"/>
                  </a:lnTo>
                  <a:lnTo>
                    <a:pt x="168" y="455"/>
                  </a:lnTo>
                  <a:lnTo>
                    <a:pt x="171" y="455"/>
                  </a:lnTo>
                  <a:lnTo>
                    <a:pt x="168" y="455"/>
                  </a:lnTo>
                  <a:lnTo>
                    <a:pt x="168" y="455"/>
                  </a:lnTo>
                  <a:lnTo>
                    <a:pt x="168" y="452"/>
                  </a:lnTo>
                  <a:lnTo>
                    <a:pt x="168" y="452"/>
                  </a:lnTo>
                  <a:lnTo>
                    <a:pt x="168" y="452"/>
                  </a:lnTo>
                  <a:lnTo>
                    <a:pt x="168" y="452"/>
                  </a:lnTo>
                  <a:lnTo>
                    <a:pt x="168" y="455"/>
                  </a:lnTo>
                  <a:lnTo>
                    <a:pt x="168" y="455"/>
                  </a:lnTo>
                  <a:lnTo>
                    <a:pt x="168" y="455"/>
                  </a:lnTo>
                  <a:lnTo>
                    <a:pt x="166" y="455"/>
                  </a:lnTo>
                  <a:lnTo>
                    <a:pt x="166" y="455"/>
                  </a:lnTo>
                  <a:lnTo>
                    <a:pt x="166" y="455"/>
                  </a:lnTo>
                  <a:lnTo>
                    <a:pt x="166" y="457"/>
                  </a:lnTo>
                  <a:lnTo>
                    <a:pt x="166" y="457"/>
                  </a:lnTo>
                  <a:lnTo>
                    <a:pt x="166" y="457"/>
                  </a:lnTo>
                  <a:lnTo>
                    <a:pt x="166" y="459"/>
                  </a:lnTo>
                  <a:lnTo>
                    <a:pt x="164" y="459"/>
                  </a:lnTo>
                  <a:lnTo>
                    <a:pt x="164" y="457"/>
                  </a:lnTo>
                  <a:lnTo>
                    <a:pt x="164" y="457"/>
                  </a:lnTo>
                  <a:lnTo>
                    <a:pt x="164" y="457"/>
                  </a:lnTo>
                  <a:lnTo>
                    <a:pt x="161" y="457"/>
                  </a:lnTo>
                  <a:lnTo>
                    <a:pt x="161" y="457"/>
                  </a:lnTo>
                  <a:lnTo>
                    <a:pt x="161" y="457"/>
                  </a:lnTo>
                  <a:lnTo>
                    <a:pt x="161" y="457"/>
                  </a:lnTo>
                  <a:lnTo>
                    <a:pt x="161" y="457"/>
                  </a:lnTo>
                  <a:lnTo>
                    <a:pt x="161" y="457"/>
                  </a:lnTo>
                  <a:lnTo>
                    <a:pt x="161" y="459"/>
                  </a:lnTo>
                  <a:lnTo>
                    <a:pt x="161" y="459"/>
                  </a:lnTo>
                  <a:lnTo>
                    <a:pt x="161" y="459"/>
                  </a:lnTo>
                  <a:lnTo>
                    <a:pt x="161" y="459"/>
                  </a:lnTo>
                  <a:lnTo>
                    <a:pt x="161" y="459"/>
                  </a:lnTo>
                  <a:lnTo>
                    <a:pt x="159" y="459"/>
                  </a:lnTo>
                  <a:lnTo>
                    <a:pt x="159" y="459"/>
                  </a:lnTo>
                  <a:lnTo>
                    <a:pt x="159" y="459"/>
                  </a:lnTo>
                  <a:lnTo>
                    <a:pt x="159" y="459"/>
                  </a:lnTo>
                  <a:lnTo>
                    <a:pt x="157" y="459"/>
                  </a:lnTo>
                  <a:lnTo>
                    <a:pt x="157" y="459"/>
                  </a:lnTo>
                  <a:lnTo>
                    <a:pt x="154" y="457"/>
                  </a:lnTo>
                  <a:lnTo>
                    <a:pt x="154" y="457"/>
                  </a:lnTo>
                  <a:lnTo>
                    <a:pt x="154" y="459"/>
                  </a:lnTo>
                  <a:lnTo>
                    <a:pt x="154" y="459"/>
                  </a:lnTo>
                  <a:lnTo>
                    <a:pt x="154" y="459"/>
                  </a:lnTo>
                  <a:lnTo>
                    <a:pt x="154" y="457"/>
                  </a:lnTo>
                  <a:lnTo>
                    <a:pt x="154" y="457"/>
                  </a:lnTo>
                  <a:lnTo>
                    <a:pt x="154" y="457"/>
                  </a:lnTo>
                  <a:lnTo>
                    <a:pt x="152" y="459"/>
                  </a:lnTo>
                  <a:lnTo>
                    <a:pt x="152" y="459"/>
                  </a:lnTo>
                  <a:lnTo>
                    <a:pt x="150" y="459"/>
                  </a:lnTo>
                  <a:lnTo>
                    <a:pt x="150" y="462"/>
                  </a:lnTo>
                  <a:lnTo>
                    <a:pt x="150" y="462"/>
                  </a:lnTo>
                  <a:lnTo>
                    <a:pt x="150" y="462"/>
                  </a:lnTo>
                  <a:lnTo>
                    <a:pt x="147" y="462"/>
                  </a:lnTo>
                  <a:lnTo>
                    <a:pt x="147" y="462"/>
                  </a:lnTo>
                  <a:lnTo>
                    <a:pt x="145" y="459"/>
                  </a:lnTo>
                  <a:lnTo>
                    <a:pt x="145" y="459"/>
                  </a:lnTo>
                  <a:lnTo>
                    <a:pt x="145" y="459"/>
                  </a:lnTo>
                  <a:lnTo>
                    <a:pt x="145" y="462"/>
                  </a:lnTo>
                  <a:lnTo>
                    <a:pt x="142" y="462"/>
                  </a:lnTo>
                  <a:lnTo>
                    <a:pt x="140" y="462"/>
                  </a:lnTo>
                  <a:lnTo>
                    <a:pt x="140" y="462"/>
                  </a:lnTo>
                  <a:lnTo>
                    <a:pt x="140" y="464"/>
                  </a:lnTo>
                  <a:lnTo>
                    <a:pt x="140" y="464"/>
                  </a:lnTo>
                  <a:lnTo>
                    <a:pt x="140" y="464"/>
                  </a:lnTo>
                  <a:lnTo>
                    <a:pt x="138" y="464"/>
                  </a:lnTo>
                  <a:lnTo>
                    <a:pt x="140" y="462"/>
                  </a:lnTo>
                  <a:lnTo>
                    <a:pt x="140" y="462"/>
                  </a:lnTo>
                  <a:lnTo>
                    <a:pt x="138" y="462"/>
                  </a:lnTo>
                  <a:lnTo>
                    <a:pt x="138" y="464"/>
                  </a:lnTo>
                  <a:lnTo>
                    <a:pt x="138" y="466"/>
                  </a:lnTo>
                  <a:lnTo>
                    <a:pt x="138" y="466"/>
                  </a:lnTo>
                  <a:lnTo>
                    <a:pt x="138" y="466"/>
                  </a:lnTo>
                  <a:lnTo>
                    <a:pt x="135" y="469"/>
                  </a:lnTo>
                  <a:lnTo>
                    <a:pt x="135" y="469"/>
                  </a:lnTo>
                  <a:lnTo>
                    <a:pt x="135" y="471"/>
                  </a:lnTo>
                  <a:lnTo>
                    <a:pt x="135" y="471"/>
                  </a:lnTo>
                  <a:lnTo>
                    <a:pt x="135" y="471"/>
                  </a:lnTo>
                  <a:lnTo>
                    <a:pt x="133" y="474"/>
                  </a:lnTo>
                  <a:lnTo>
                    <a:pt x="133" y="474"/>
                  </a:lnTo>
                  <a:lnTo>
                    <a:pt x="133" y="474"/>
                  </a:lnTo>
                  <a:lnTo>
                    <a:pt x="135" y="476"/>
                  </a:lnTo>
                  <a:lnTo>
                    <a:pt x="133" y="476"/>
                  </a:lnTo>
                  <a:lnTo>
                    <a:pt x="133" y="476"/>
                  </a:lnTo>
                  <a:lnTo>
                    <a:pt x="135" y="476"/>
                  </a:lnTo>
                  <a:lnTo>
                    <a:pt x="135" y="476"/>
                  </a:lnTo>
                  <a:lnTo>
                    <a:pt x="135" y="476"/>
                  </a:lnTo>
                  <a:lnTo>
                    <a:pt x="135" y="476"/>
                  </a:lnTo>
                  <a:lnTo>
                    <a:pt x="135" y="476"/>
                  </a:lnTo>
                  <a:lnTo>
                    <a:pt x="135" y="478"/>
                  </a:lnTo>
                  <a:lnTo>
                    <a:pt x="135" y="478"/>
                  </a:lnTo>
                  <a:lnTo>
                    <a:pt x="135" y="478"/>
                  </a:lnTo>
                  <a:lnTo>
                    <a:pt x="135" y="481"/>
                  </a:lnTo>
                  <a:lnTo>
                    <a:pt x="135" y="481"/>
                  </a:lnTo>
                  <a:lnTo>
                    <a:pt x="135" y="481"/>
                  </a:lnTo>
                  <a:lnTo>
                    <a:pt x="135" y="483"/>
                  </a:lnTo>
                  <a:lnTo>
                    <a:pt x="135" y="483"/>
                  </a:lnTo>
                  <a:lnTo>
                    <a:pt x="135" y="483"/>
                  </a:lnTo>
                  <a:lnTo>
                    <a:pt x="135" y="483"/>
                  </a:lnTo>
                  <a:lnTo>
                    <a:pt x="135" y="481"/>
                  </a:lnTo>
                  <a:lnTo>
                    <a:pt x="135" y="481"/>
                  </a:lnTo>
                  <a:lnTo>
                    <a:pt x="138" y="481"/>
                  </a:lnTo>
                  <a:lnTo>
                    <a:pt x="138" y="481"/>
                  </a:lnTo>
                  <a:lnTo>
                    <a:pt x="138" y="483"/>
                  </a:lnTo>
                  <a:lnTo>
                    <a:pt x="138" y="483"/>
                  </a:lnTo>
                  <a:lnTo>
                    <a:pt x="138" y="483"/>
                  </a:lnTo>
                  <a:lnTo>
                    <a:pt x="138" y="483"/>
                  </a:lnTo>
                  <a:lnTo>
                    <a:pt x="138" y="485"/>
                  </a:lnTo>
                  <a:lnTo>
                    <a:pt x="138" y="485"/>
                  </a:lnTo>
                  <a:lnTo>
                    <a:pt x="138" y="485"/>
                  </a:lnTo>
                  <a:lnTo>
                    <a:pt x="138" y="485"/>
                  </a:lnTo>
                  <a:lnTo>
                    <a:pt x="140" y="485"/>
                  </a:lnTo>
                  <a:lnTo>
                    <a:pt x="140" y="485"/>
                  </a:lnTo>
                  <a:lnTo>
                    <a:pt x="140" y="485"/>
                  </a:lnTo>
                  <a:lnTo>
                    <a:pt x="140" y="485"/>
                  </a:lnTo>
                  <a:lnTo>
                    <a:pt x="140" y="488"/>
                  </a:lnTo>
                  <a:lnTo>
                    <a:pt x="140" y="488"/>
                  </a:lnTo>
                  <a:lnTo>
                    <a:pt x="140" y="488"/>
                  </a:lnTo>
                  <a:lnTo>
                    <a:pt x="140" y="488"/>
                  </a:lnTo>
                  <a:lnTo>
                    <a:pt x="140" y="488"/>
                  </a:lnTo>
                  <a:lnTo>
                    <a:pt x="140" y="488"/>
                  </a:lnTo>
                  <a:lnTo>
                    <a:pt x="138" y="490"/>
                  </a:lnTo>
                  <a:lnTo>
                    <a:pt x="138" y="492"/>
                  </a:lnTo>
                  <a:lnTo>
                    <a:pt x="138" y="492"/>
                  </a:lnTo>
                  <a:lnTo>
                    <a:pt x="138" y="492"/>
                  </a:lnTo>
                  <a:lnTo>
                    <a:pt x="138" y="492"/>
                  </a:lnTo>
                  <a:lnTo>
                    <a:pt x="138" y="492"/>
                  </a:lnTo>
                  <a:lnTo>
                    <a:pt x="135" y="492"/>
                  </a:lnTo>
                  <a:lnTo>
                    <a:pt x="135" y="492"/>
                  </a:lnTo>
                  <a:lnTo>
                    <a:pt x="135" y="492"/>
                  </a:lnTo>
                  <a:lnTo>
                    <a:pt x="135" y="492"/>
                  </a:lnTo>
                  <a:lnTo>
                    <a:pt x="135" y="490"/>
                  </a:lnTo>
                  <a:lnTo>
                    <a:pt x="135" y="492"/>
                  </a:lnTo>
                  <a:lnTo>
                    <a:pt x="135" y="492"/>
                  </a:lnTo>
                  <a:lnTo>
                    <a:pt x="135" y="490"/>
                  </a:lnTo>
                  <a:lnTo>
                    <a:pt x="133" y="490"/>
                  </a:lnTo>
                  <a:lnTo>
                    <a:pt x="131" y="490"/>
                  </a:lnTo>
                  <a:lnTo>
                    <a:pt x="131" y="492"/>
                  </a:lnTo>
                  <a:lnTo>
                    <a:pt x="131" y="490"/>
                  </a:lnTo>
                  <a:lnTo>
                    <a:pt x="128" y="490"/>
                  </a:lnTo>
                  <a:lnTo>
                    <a:pt x="128" y="490"/>
                  </a:lnTo>
                  <a:lnTo>
                    <a:pt x="126" y="490"/>
                  </a:lnTo>
                  <a:lnTo>
                    <a:pt x="126" y="490"/>
                  </a:lnTo>
                  <a:lnTo>
                    <a:pt x="123" y="490"/>
                  </a:lnTo>
                  <a:lnTo>
                    <a:pt x="123" y="492"/>
                  </a:lnTo>
                  <a:lnTo>
                    <a:pt x="121" y="492"/>
                  </a:lnTo>
                  <a:lnTo>
                    <a:pt x="121" y="492"/>
                  </a:lnTo>
                  <a:lnTo>
                    <a:pt x="121" y="492"/>
                  </a:lnTo>
                  <a:lnTo>
                    <a:pt x="121" y="492"/>
                  </a:lnTo>
                  <a:lnTo>
                    <a:pt x="121" y="495"/>
                  </a:lnTo>
                  <a:lnTo>
                    <a:pt x="119" y="495"/>
                  </a:lnTo>
                  <a:lnTo>
                    <a:pt x="119" y="495"/>
                  </a:lnTo>
                  <a:lnTo>
                    <a:pt x="119" y="495"/>
                  </a:lnTo>
                  <a:lnTo>
                    <a:pt x="116" y="497"/>
                  </a:lnTo>
                  <a:lnTo>
                    <a:pt x="116" y="500"/>
                  </a:lnTo>
                  <a:lnTo>
                    <a:pt x="116" y="500"/>
                  </a:lnTo>
                  <a:lnTo>
                    <a:pt x="116" y="500"/>
                  </a:lnTo>
                  <a:lnTo>
                    <a:pt x="119" y="502"/>
                  </a:lnTo>
                  <a:lnTo>
                    <a:pt x="119" y="502"/>
                  </a:lnTo>
                  <a:lnTo>
                    <a:pt x="121" y="502"/>
                  </a:lnTo>
                  <a:lnTo>
                    <a:pt x="123" y="502"/>
                  </a:lnTo>
                  <a:lnTo>
                    <a:pt x="123" y="502"/>
                  </a:lnTo>
                  <a:lnTo>
                    <a:pt x="123" y="502"/>
                  </a:lnTo>
                  <a:lnTo>
                    <a:pt x="123" y="502"/>
                  </a:lnTo>
                  <a:lnTo>
                    <a:pt x="123" y="502"/>
                  </a:lnTo>
                  <a:lnTo>
                    <a:pt x="123" y="502"/>
                  </a:lnTo>
                  <a:lnTo>
                    <a:pt x="126" y="502"/>
                  </a:lnTo>
                  <a:lnTo>
                    <a:pt x="126" y="502"/>
                  </a:lnTo>
                  <a:lnTo>
                    <a:pt x="126" y="504"/>
                  </a:lnTo>
                  <a:lnTo>
                    <a:pt x="126" y="504"/>
                  </a:lnTo>
                  <a:lnTo>
                    <a:pt x="126" y="504"/>
                  </a:lnTo>
                  <a:lnTo>
                    <a:pt x="126" y="507"/>
                  </a:lnTo>
                  <a:lnTo>
                    <a:pt x="126" y="507"/>
                  </a:lnTo>
                  <a:lnTo>
                    <a:pt x="126" y="507"/>
                  </a:lnTo>
                  <a:lnTo>
                    <a:pt x="128" y="507"/>
                  </a:lnTo>
                  <a:lnTo>
                    <a:pt x="128" y="509"/>
                  </a:lnTo>
                  <a:lnTo>
                    <a:pt x="126" y="509"/>
                  </a:lnTo>
                  <a:lnTo>
                    <a:pt x="131" y="509"/>
                  </a:lnTo>
                  <a:lnTo>
                    <a:pt x="131" y="511"/>
                  </a:lnTo>
                  <a:lnTo>
                    <a:pt x="133" y="511"/>
                  </a:lnTo>
                  <a:lnTo>
                    <a:pt x="133" y="514"/>
                  </a:lnTo>
                  <a:lnTo>
                    <a:pt x="133" y="514"/>
                  </a:lnTo>
                  <a:lnTo>
                    <a:pt x="133" y="516"/>
                  </a:lnTo>
                  <a:lnTo>
                    <a:pt x="135" y="516"/>
                  </a:lnTo>
                  <a:lnTo>
                    <a:pt x="135" y="516"/>
                  </a:lnTo>
                  <a:lnTo>
                    <a:pt x="135" y="516"/>
                  </a:lnTo>
                  <a:lnTo>
                    <a:pt x="138" y="516"/>
                  </a:lnTo>
                  <a:lnTo>
                    <a:pt x="138" y="516"/>
                  </a:lnTo>
                  <a:lnTo>
                    <a:pt x="138" y="516"/>
                  </a:lnTo>
                  <a:lnTo>
                    <a:pt x="138" y="518"/>
                  </a:lnTo>
                  <a:lnTo>
                    <a:pt x="138" y="518"/>
                  </a:lnTo>
                  <a:lnTo>
                    <a:pt x="138" y="518"/>
                  </a:lnTo>
                  <a:lnTo>
                    <a:pt x="140" y="518"/>
                  </a:lnTo>
                  <a:lnTo>
                    <a:pt x="140" y="518"/>
                  </a:lnTo>
                  <a:lnTo>
                    <a:pt x="142" y="518"/>
                  </a:lnTo>
                  <a:lnTo>
                    <a:pt x="142" y="521"/>
                  </a:lnTo>
                  <a:lnTo>
                    <a:pt x="147" y="526"/>
                  </a:lnTo>
                  <a:lnTo>
                    <a:pt x="150" y="526"/>
                  </a:lnTo>
                  <a:lnTo>
                    <a:pt x="150" y="526"/>
                  </a:lnTo>
                  <a:lnTo>
                    <a:pt x="152" y="526"/>
                  </a:lnTo>
                  <a:lnTo>
                    <a:pt x="154" y="528"/>
                  </a:lnTo>
                  <a:lnTo>
                    <a:pt x="159" y="533"/>
                  </a:lnTo>
                  <a:lnTo>
                    <a:pt x="161" y="533"/>
                  </a:lnTo>
                  <a:lnTo>
                    <a:pt x="164" y="533"/>
                  </a:lnTo>
                  <a:lnTo>
                    <a:pt x="168" y="535"/>
                  </a:lnTo>
                  <a:lnTo>
                    <a:pt x="168" y="535"/>
                  </a:lnTo>
                  <a:lnTo>
                    <a:pt x="168" y="533"/>
                  </a:lnTo>
                  <a:lnTo>
                    <a:pt x="168" y="533"/>
                  </a:lnTo>
                  <a:lnTo>
                    <a:pt x="168" y="535"/>
                  </a:lnTo>
                  <a:lnTo>
                    <a:pt x="168" y="535"/>
                  </a:lnTo>
                  <a:lnTo>
                    <a:pt x="168" y="535"/>
                  </a:lnTo>
                  <a:lnTo>
                    <a:pt x="168" y="535"/>
                  </a:lnTo>
                  <a:lnTo>
                    <a:pt x="171" y="535"/>
                  </a:lnTo>
                  <a:lnTo>
                    <a:pt x="171" y="537"/>
                  </a:lnTo>
                  <a:lnTo>
                    <a:pt x="171" y="537"/>
                  </a:lnTo>
                  <a:lnTo>
                    <a:pt x="173" y="537"/>
                  </a:lnTo>
                  <a:lnTo>
                    <a:pt x="173" y="537"/>
                  </a:lnTo>
                  <a:lnTo>
                    <a:pt x="178" y="535"/>
                  </a:lnTo>
                  <a:lnTo>
                    <a:pt x="178" y="535"/>
                  </a:lnTo>
                  <a:lnTo>
                    <a:pt x="180" y="537"/>
                  </a:lnTo>
                  <a:lnTo>
                    <a:pt x="180" y="540"/>
                  </a:lnTo>
                  <a:lnTo>
                    <a:pt x="180" y="542"/>
                  </a:lnTo>
                  <a:lnTo>
                    <a:pt x="185" y="542"/>
                  </a:lnTo>
                  <a:lnTo>
                    <a:pt x="185" y="545"/>
                  </a:lnTo>
                  <a:lnTo>
                    <a:pt x="187" y="545"/>
                  </a:lnTo>
                  <a:lnTo>
                    <a:pt x="190" y="545"/>
                  </a:lnTo>
                  <a:lnTo>
                    <a:pt x="190" y="547"/>
                  </a:lnTo>
                  <a:lnTo>
                    <a:pt x="190" y="552"/>
                  </a:lnTo>
                  <a:lnTo>
                    <a:pt x="190" y="552"/>
                  </a:lnTo>
                  <a:lnTo>
                    <a:pt x="190" y="554"/>
                  </a:lnTo>
                  <a:lnTo>
                    <a:pt x="192" y="554"/>
                  </a:lnTo>
                  <a:lnTo>
                    <a:pt x="192" y="556"/>
                  </a:lnTo>
                  <a:lnTo>
                    <a:pt x="195" y="556"/>
                  </a:lnTo>
                  <a:lnTo>
                    <a:pt x="199" y="559"/>
                  </a:lnTo>
                  <a:lnTo>
                    <a:pt x="199" y="559"/>
                  </a:lnTo>
                  <a:lnTo>
                    <a:pt x="202" y="559"/>
                  </a:lnTo>
                  <a:lnTo>
                    <a:pt x="202" y="559"/>
                  </a:lnTo>
                  <a:lnTo>
                    <a:pt x="202" y="559"/>
                  </a:lnTo>
                  <a:lnTo>
                    <a:pt x="204" y="559"/>
                  </a:lnTo>
                  <a:lnTo>
                    <a:pt x="206" y="556"/>
                  </a:lnTo>
                  <a:lnTo>
                    <a:pt x="206" y="559"/>
                  </a:lnTo>
                  <a:lnTo>
                    <a:pt x="209" y="559"/>
                  </a:lnTo>
                  <a:lnTo>
                    <a:pt x="211" y="561"/>
                  </a:lnTo>
                  <a:lnTo>
                    <a:pt x="211" y="561"/>
                  </a:lnTo>
                  <a:lnTo>
                    <a:pt x="213" y="561"/>
                  </a:lnTo>
                  <a:lnTo>
                    <a:pt x="213" y="561"/>
                  </a:lnTo>
                  <a:lnTo>
                    <a:pt x="213" y="561"/>
                  </a:lnTo>
                  <a:lnTo>
                    <a:pt x="216" y="561"/>
                  </a:lnTo>
                  <a:lnTo>
                    <a:pt x="216" y="563"/>
                  </a:lnTo>
                  <a:lnTo>
                    <a:pt x="216" y="563"/>
                  </a:lnTo>
                  <a:lnTo>
                    <a:pt x="216" y="563"/>
                  </a:lnTo>
                  <a:lnTo>
                    <a:pt x="221" y="563"/>
                  </a:lnTo>
                  <a:lnTo>
                    <a:pt x="221" y="563"/>
                  </a:lnTo>
                  <a:lnTo>
                    <a:pt x="223" y="563"/>
                  </a:lnTo>
                  <a:lnTo>
                    <a:pt x="223" y="563"/>
                  </a:lnTo>
                  <a:lnTo>
                    <a:pt x="223" y="561"/>
                  </a:lnTo>
                  <a:lnTo>
                    <a:pt x="223" y="561"/>
                  </a:lnTo>
                  <a:lnTo>
                    <a:pt x="225" y="561"/>
                  </a:lnTo>
                  <a:lnTo>
                    <a:pt x="228" y="561"/>
                  </a:lnTo>
                  <a:lnTo>
                    <a:pt x="228" y="561"/>
                  </a:lnTo>
                  <a:lnTo>
                    <a:pt x="228" y="563"/>
                  </a:lnTo>
                  <a:lnTo>
                    <a:pt x="230" y="563"/>
                  </a:lnTo>
                  <a:lnTo>
                    <a:pt x="230" y="563"/>
                  </a:lnTo>
                  <a:lnTo>
                    <a:pt x="232" y="563"/>
                  </a:lnTo>
                  <a:lnTo>
                    <a:pt x="232" y="563"/>
                  </a:lnTo>
                  <a:lnTo>
                    <a:pt x="237" y="563"/>
                  </a:lnTo>
                  <a:lnTo>
                    <a:pt x="237" y="561"/>
                  </a:lnTo>
                  <a:lnTo>
                    <a:pt x="237" y="559"/>
                  </a:lnTo>
                  <a:lnTo>
                    <a:pt x="237" y="556"/>
                  </a:lnTo>
                  <a:lnTo>
                    <a:pt x="237" y="556"/>
                  </a:lnTo>
                  <a:lnTo>
                    <a:pt x="237" y="556"/>
                  </a:lnTo>
                  <a:lnTo>
                    <a:pt x="240" y="556"/>
                  </a:lnTo>
                  <a:lnTo>
                    <a:pt x="240" y="556"/>
                  </a:lnTo>
                  <a:lnTo>
                    <a:pt x="240" y="554"/>
                  </a:lnTo>
                  <a:lnTo>
                    <a:pt x="242" y="554"/>
                  </a:lnTo>
                  <a:lnTo>
                    <a:pt x="242" y="554"/>
                  </a:lnTo>
                  <a:lnTo>
                    <a:pt x="242" y="554"/>
                  </a:lnTo>
                  <a:lnTo>
                    <a:pt x="242" y="554"/>
                  </a:lnTo>
                  <a:lnTo>
                    <a:pt x="242" y="552"/>
                  </a:lnTo>
                  <a:lnTo>
                    <a:pt x="244" y="554"/>
                  </a:lnTo>
                  <a:lnTo>
                    <a:pt x="244" y="554"/>
                  </a:lnTo>
                  <a:lnTo>
                    <a:pt x="247" y="554"/>
                  </a:lnTo>
                  <a:lnTo>
                    <a:pt x="247" y="556"/>
                  </a:lnTo>
                  <a:lnTo>
                    <a:pt x="247" y="556"/>
                  </a:lnTo>
                  <a:lnTo>
                    <a:pt x="249" y="556"/>
                  </a:lnTo>
                  <a:lnTo>
                    <a:pt x="249" y="556"/>
                  </a:lnTo>
                  <a:lnTo>
                    <a:pt x="249" y="556"/>
                  </a:lnTo>
                  <a:lnTo>
                    <a:pt x="251" y="556"/>
                  </a:lnTo>
                  <a:lnTo>
                    <a:pt x="251" y="556"/>
                  </a:lnTo>
                  <a:lnTo>
                    <a:pt x="251" y="556"/>
                  </a:lnTo>
                  <a:lnTo>
                    <a:pt x="251" y="559"/>
                  </a:lnTo>
                  <a:lnTo>
                    <a:pt x="251" y="559"/>
                  </a:lnTo>
                  <a:lnTo>
                    <a:pt x="254" y="556"/>
                  </a:lnTo>
                  <a:lnTo>
                    <a:pt x="254" y="556"/>
                  </a:lnTo>
                  <a:lnTo>
                    <a:pt x="254" y="559"/>
                  </a:lnTo>
                  <a:lnTo>
                    <a:pt x="256" y="559"/>
                  </a:lnTo>
                  <a:lnTo>
                    <a:pt x="258" y="561"/>
                  </a:lnTo>
                  <a:lnTo>
                    <a:pt x="258" y="563"/>
                  </a:lnTo>
                  <a:lnTo>
                    <a:pt x="258" y="563"/>
                  </a:lnTo>
                  <a:lnTo>
                    <a:pt x="258" y="563"/>
                  </a:lnTo>
                  <a:lnTo>
                    <a:pt x="261" y="566"/>
                  </a:lnTo>
                  <a:lnTo>
                    <a:pt x="263" y="568"/>
                  </a:lnTo>
                  <a:lnTo>
                    <a:pt x="263" y="568"/>
                  </a:lnTo>
                  <a:lnTo>
                    <a:pt x="266" y="568"/>
                  </a:lnTo>
                  <a:lnTo>
                    <a:pt x="266" y="571"/>
                  </a:lnTo>
                  <a:lnTo>
                    <a:pt x="268" y="571"/>
                  </a:lnTo>
                  <a:lnTo>
                    <a:pt x="268" y="571"/>
                  </a:lnTo>
                  <a:lnTo>
                    <a:pt x="270" y="571"/>
                  </a:lnTo>
                  <a:lnTo>
                    <a:pt x="270" y="571"/>
                  </a:lnTo>
                  <a:lnTo>
                    <a:pt x="273" y="571"/>
                  </a:lnTo>
                  <a:lnTo>
                    <a:pt x="273" y="571"/>
                  </a:lnTo>
                  <a:lnTo>
                    <a:pt x="275" y="571"/>
                  </a:lnTo>
                  <a:lnTo>
                    <a:pt x="275" y="571"/>
                  </a:lnTo>
                  <a:lnTo>
                    <a:pt x="275" y="571"/>
                  </a:lnTo>
                  <a:lnTo>
                    <a:pt x="275" y="571"/>
                  </a:lnTo>
                  <a:lnTo>
                    <a:pt x="277" y="573"/>
                  </a:lnTo>
                  <a:lnTo>
                    <a:pt x="280" y="573"/>
                  </a:lnTo>
                  <a:lnTo>
                    <a:pt x="282" y="575"/>
                  </a:lnTo>
                  <a:lnTo>
                    <a:pt x="282" y="575"/>
                  </a:lnTo>
                  <a:lnTo>
                    <a:pt x="285" y="578"/>
                  </a:lnTo>
                  <a:lnTo>
                    <a:pt x="287" y="578"/>
                  </a:lnTo>
                  <a:lnTo>
                    <a:pt x="289" y="578"/>
                  </a:lnTo>
                  <a:lnTo>
                    <a:pt x="289" y="578"/>
                  </a:lnTo>
                  <a:lnTo>
                    <a:pt x="292" y="578"/>
                  </a:lnTo>
                  <a:lnTo>
                    <a:pt x="292" y="578"/>
                  </a:lnTo>
                  <a:lnTo>
                    <a:pt x="292" y="578"/>
                  </a:lnTo>
                  <a:lnTo>
                    <a:pt x="292" y="578"/>
                  </a:lnTo>
                  <a:lnTo>
                    <a:pt x="292" y="575"/>
                  </a:lnTo>
                  <a:lnTo>
                    <a:pt x="292" y="575"/>
                  </a:lnTo>
                  <a:lnTo>
                    <a:pt x="294" y="575"/>
                  </a:lnTo>
                  <a:lnTo>
                    <a:pt x="294" y="575"/>
                  </a:lnTo>
                  <a:lnTo>
                    <a:pt x="296" y="575"/>
                  </a:lnTo>
                  <a:lnTo>
                    <a:pt x="296" y="575"/>
                  </a:lnTo>
                  <a:lnTo>
                    <a:pt x="299" y="578"/>
                  </a:lnTo>
                  <a:lnTo>
                    <a:pt x="301" y="580"/>
                  </a:lnTo>
                  <a:lnTo>
                    <a:pt x="301" y="580"/>
                  </a:lnTo>
                  <a:lnTo>
                    <a:pt x="301" y="580"/>
                  </a:lnTo>
                  <a:lnTo>
                    <a:pt x="301" y="580"/>
                  </a:lnTo>
                  <a:lnTo>
                    <a:pt x="301" y="580"/>
                  </a:lnTo>
                  <a:lnTo>
                    <a:pt x="303" y="580"/>
                  </a:lnTo>
                  <a:lnTo>
                    <a:pt x="303" y="582"/>
                  </a:lnTo>
                  <a:lnTo>
                    <a:pt x="306" y="582"/>
                  </a:lnTo>
                  <a:lnTo>
                    <a:pt x="306" y="582"/>
                  </a:lnTo>
                  <a:lnTo>
                    <a:pt x="308" y="585"/>
                  </a:lnTo>
                  <a:lnTo>
                    <a:pt x="308" y="585"/>
                  </a:lnTo>
                  <a:lnTo>
                    <a:pt x="308" y="585"/>
                  </a:lnTo>
                  <a:lnTo>
                    <a:pt x="308" y="582"/>
                  </a:lnTo>
                  <a:lnTo>
                    <a:pt x="311" y="582"/>
                  </a:lnTo>
                  <a:lnTo>
                    <a:pt x="311" y="582"/>
                  </a:lnTo>
                  <a:lnTo>
                    <a:pt x="313" y="582"/>
                  </a:lnTo>
                  <a:lnTo>
                    <a:pt x="313" y="582"/>
                  </a:lnTo>
                  <a:lnTo>
                    <a:pt x="313" y="587"/>
                  </a:lnTo>
                  <a:lnTo>
                    <a:pt x="313" y="587"/>
                  </a:lnTo>
                  <a:lnTo>
                    <a:pt x="313" y="587"/>
                  </a:lnTo>
                  <a:lnTo>
                    <a:pt x="313" y="587"/>
                  </a:lnTo>
                  <a:lnTo>
                    <a:pt x="313" y="589"/>
                  </a:lnTo>
                  <a:lnTo>
                    <a:pt x="315" y="589"/>
                  </a:lnTo>
                  <a:lnTo>
                    <a:pt x="315" y="589"/>
                  </a:lnTo>
                  <a:lnTo>
                    <a:pt x="315" y="589"/>
                  </a:lnTo>
                  <a:lnTo>
                    <a:pt x="315" y="589"/>
                  </a:lnTo>
                  <a:lnTo>
                    <a:pt x="318" y="589"/>
                  </a:lnTo>
                  <a:lnTo>
                    <a:pt x="318" y="589"/>
                  </a:lnTo>
                  <a:lnTo>
                    <a:pt x="318" y="589"/>
                  </a:lnTo>
                  <a:lnTo>
                    <a:pt x="318" y="589"/>
                  </a:lnTo>
                  <a:lnTo>
                    <a:pt x="318" y="589"/>
                  </a:lnTo>
                  <a:lnTo>
                    <a:pt x="318" y="589"/>
                  </a:lnTo>
                  <a:lnTo>
                    <a:pt x="318" y="589"/>
                  </a:lnTo>
                  <a:lnTo>
                    <a:pt x="318" y="589"/>
                  </a:lnTo>
                  <a:lnTo>
                    <a:pt x="320" y="589"/>
                  </a:lnTo>
                  <a:lnTo>
                    <a:pt x="320" y="589"/>
                  </a:lnTo>
                  <a:lnTo>
                    <a:pt x="320" y="592"/>
                  </a:lnTo>
                  <a:lnTo>
                    <a:pt x="322" y="594"/>
                  </a:lnTo>
                  <a:lnTo>
                    <a:pt x="325" y="594"/>
                  </a:lnTo>
                  <a:lnTo>
                    <a:pt x="327" y="597"/>
                  </a:lnTo>
                  <a:lnTo>
                    <a:pt x="327" y="597"/>
                  </a:lnTo>
                  <a:lnTo>
                    <a:pt x="327" y="597"/>
                  </a:lnTo>
                  <a:lnTo>
                    <a:pt x="330" y="599"/>
                  </a:lnTo>
                  <a:lnTo>
                    <a:pt x="330" y="599"/>
                  </a:lnTo>
                  <a:lnTo>
                    <a:pt x="330" y="599"/>
                  </a:lnTo>
                  <a:lnTo>
                    <a:pt x="330" y="599"/>
                  </a:lnTo>
                  <a:lnTo>
                    <a:pt x="330" y="599"/>
                  </a:lnTo>
                  <a:lnTo>
                    <a:pt x="330" y="599"/>
                  </a:lnTo>
                  <a:lnTo>
                    <a:pt x="330" y="599"/>
                  </a:lnTo>
                  <a:lnTo>
                    <a:pt x="332" y="604"/>
                  </a:lnTo>
                  <a:lnTo>
                    <a:pt x="332" y="606"/>
                  </a:lnTo>
                  <a:lnTo>
                    <a:pt x="332" y="606"/>
                  </a:lnTo>
                  <a:lnTo>
                    <a:pt x="332" y="606"/>
                  </a:lnTo>
                  <a:lnTo>
                    <a:pt x="332" y="606"/>
                  </a:lnTo>
                  <a:lnTo>
                    <a:pt x="332" y="608"/>
                  </a:lnTo>
                  <a:lnTo>
                    <a:pt x="332" y="608"/>
                  </a:lnTo>
                  <a:lnTo>
                    <a:pt x="334" y="608"/>
                  </a:lnTo>
                  <a:lnTo>
                    <a:pt x="334" y="608"/>
                  </a:lnTo>
                  <a:lnTo>
                    <a:pt x="334" y="608"/>
                  </a:lnTo>
                  <a:lnTo>
                    <a:pt x="334" y="608"/>
                  </a:lnTo>
                  <a:lnTo>
                    <a:pt x="334" y="611"/>
                  </a:lnTo>
                  <a:lnTo>
                    <a:pt x="334" y="611"/>
                  </a:lnTo>
                  <a:lnTo>
                    <a:pt x="334" y="611"/>
                  </a:lnTo>
                  <a:lnTo>
                    <a:pt x="337" y="611"/>
                  </a:lnTo>
                  <a:lnTo>
                    <a:pt x="334" y="613"/>
                  </a:lnTo>
                  <a:lnTo>
                    <a:pt x="334" y="613"/>
                  </a:lnTo>
                  <a:lnTo>
                    <a:pt x="334" y="613"/>
                  </a:lnTo>
                  <a:lnTo>
                    <a:pt x="334" y="613"/>
                  </a:lnTo>
                  <a:lnTo>
                    <a:pt x="332" y="613"/>
                  </a:lnTo>
                  <a:lnTo>
                    <a:pt x="334" y="613"/>
                  </a:lnTo>
                  <a:lnTo>
                    <a:pt x="334" y="613"/>
                  </a:lnTo>
                  <a:lnTo>
                    <a:pt x="334" y="616"/>
                  </a:lnTo>
                  <a:lnTo>
                    <a:pt x="337" y="618"/>
                  </a:lnTo>
                  <a:lnTo>
                    <a:pt x="337" y="618"/>
                  </a:lnTo>
                  <a:lnTo>
                    <a:pt x="337" y="618"/>
                  </a:lnTo>
                  <a:lnTo>
                    <a:pt x="341" y="620"/>
                  </a:lnTo>
                  <a:lnTo>
                    <a:pt x="344" y="620"/>
                  </a:lnTo>
                  <a:lnTo>
                    <a:pt x="344" y="620"/>
                  </a:lnTo>
                  <a:lnTo>
                    <a:pt x="346" y="618"/>
                  </a:lnTo>
                  <a:lnTo>
                    <a:pt x="346" y="620"/>
                  </a:lnTo>
                  <a:lnTo>
                    <a:pt x="346" y="623"/>
                  </a:lnTo>
                  <a:lnTo>
                    <a:pt x="346" y="623"/>
                  </a:lnTo>
                  <a:lnTo>
                    <a:pt x="348" y="623"/>
                  </a:lnTo>
                  <a:lnTo>
                    <a:pt x="348" y="623"/>
                  </a:lnTo>
                  <a:lnTo>
                    <a:pt x="348" y="623"/>
                  </a:lnTo>
                  <a:lnTo>
                    <a:pt x="348" y="623"/>
                  </a:lnTo>
                  <a:lnTo>
                    <a:pt x="348" y="623"/>
                  </a:lnTo>
                  <a:lnTo>
                    <a:pt x="348" y="623"/>
                  </a:lnTo>
                  <a:lnTo>
                    <a:pt x="348" y="623"/>
                  </a:lnTo>
                  <a:lnTo>
                    <a:pt x="348" y="623"/>
                  </a:lnTo>
                  <a:lnTo>
                    <a:pt x="351" y="623"/>
                  </a:lnTo>
                  <a:lnTo>
                    <a:pt x="351" y="623"/>
                  </a:lnTo>
                  <a:lnTo>
                    <a:pt x="348" y="625"/>
                  </a:lnTo>
                  <a:lnTo>
                    <a:pt x="348" y="625"/>
                  </a:lnTo>
                  <a:lnTo>
                    <a:pt x="351" y="625"/>
                  </a:lnTo>
                  <a:lnTo>
                    <a:pt x="351" y="625"/>
                  </a:lnTo>
                  <a:lnTo>
                    <a:pt x="353" y="625"/>
                  </a:lnTo>
                  <a:lnTo>
                    <a:pt x="353" y="625"/>
                  </a:lnTo>
                  <a:lnTo>
                    <a:pt x="353" y="627"/>
                  </a:lnTo>
                  <a:lnTo>
                    <a:pt x="353" y="627"/>
                  </a:lnTo>
                  <a:lnTo>
                    <a:pt x="356" y="630"/>
                  </a:lnTo>
                  <a:lnTo>
                    <a:pt x="356" y="630"/>
                  </a:lnTo>
                  <a:lnTo>
                    <a:pt x="356" y="630"/>
                  </a:lnTo>
                  <a:lnTo>
                    <a:pt x="358" y="630"/>
                  </a:lnTo>
                  <a:lnTo>
                    <a:pt x="358" y="630"/>
                  </a:lnTo>
                  <a:lnTo>
                    <a:pt x="358" y="630"/>
                  </a:lnTo>
                  <a:lnTo>
                    <a:pt x="360" y="627"/>
                  </a:lnTo>
                  <a:lnTo>
                    <a:pt x="360" y="627"/>
                  </a:lnTo>
                  <a:lnTo>
                    <a:pt x="360" y="630"/>
                  </a:lnTo>
                  <a:lnTo>
                    <a:pt x="360" y="630"/>
                  </a:lnTo>
                  <a:lnTo>
                    <a:pt x="363" y="630"/>
                  </a:lnTo>
                  <a:lnTo>
                    <a:pt x="363" y="630"/>
                  </a:lnTo>
                  <a:lnTo>
                    <a:pt x="363" y="630"/>
                  </a:lnTo>
                  <a:lnTo>
                    <a:pt x="365" y="630"/>
                  </a:lnTo>
                  <a:lnTo>
                    <a:pt x="365" y="632"/>
                  </a:lnTo>
                  <a:lnTo>
                    <a:pt x="365" y="632"/>
                  </a:lnTo>
                  <a:lnTo>
                    <a:pt x="365" y="632"/>
                  </a:lnTo>
                  <a:lnTo>
                    <a:pt x="365" y="632"/>
                  </a:lnTo>
                  <a:lnTo>
                    <a:pt x="365" y="632"/>
                  </a:lnTo>
                  <a:lnTo>
                    <a:pt x="367" y="634"/>
                  </a:lnTo>
                  <a:lnTo>
                    <a:pt x="367" y="634"/>
                  </a:lnTo>
                  <a:lnTo>
                    <a:pt x="367" y="634"/>
                  </a:lnTo>
                  <a:lnTo>
                    <a:pt x="367" y="634"/>
                  </a:lnTo>
                  <a:lnTo>
                    <a:pt x="367" y="634"/>
                  </a:lnTo>
                  <a:lnTo>
                    <a:pt x="367" y="634"/>
                  </a:lnTo>
                  <a:lnTo>
                    <a:pt x="367" y="634"/>
                  </a:lnTo>
                  <a:lnTo>
                    <a:pt x="367" y="634"/>
                  </a:lnTo>
                  <a:lnTo>
                    <a:pt x="367" y="637"/>
                  </a:lnTo>
                  <a:lnTo>
                    <a:pt x="367" y="637"/>
                  </a:lnTo>
                  <a:lnTo>
                    <a:pt x="370" y="637"/>
                  </a:lnTo>
                  <a:lnTo>
                    <a:pt x="370" y="637"/>
                  </a:lnTo>
                  <a:lnTo>
                    <a:pt x="367" y="637"/>
                  </a:lnTo>
                  <a:lnTo>
                    <a:pt x="367" y="639"/>
                  </a:lnTo>
                  <a:lnTo>
                    <a:pt x="370" y="639"/>
                  </a:lnTo>
                  <a:lnTo>
                    <a:pt x="370" y="639"/>
                  </a:lnTo>
                  <a:lnTo>
                    <a:pt x="372" y="642"/>
                  </a:lnTo>
                  <a:lnTo>
                    <a:pt x="372" y="642"/>
                  </a:lnTo>
                  <a:lnTo>
                    <a:pt x="372" y="642"/>
                  </a:lnTo>
                  <a:lnTo>
                    <a:pt x="372" y="642"/>
                  </a:lnTo>
                  <a:lnTo>
                    <a:pt x="372" y="642"/>
                  </a:lnTo>
                  <a:lnTo>
                    <a:pt x="372" y="644"/>
                  </a:lnTo>
                  <a:lnTo>
                    <a:pt x="372" y="646"/>
                  </a:lnTo>
                  <a:lnTo>
                    <a:pt x="372" y="646"/>
                  </a:lnTo>
                  <a:lnTo>
                    <a:pt x="370" y="646"/>
                  </a:lnTo>
                  <a:lnTo>
                    <a:pt x="370" y="649"/>
                  </a:lnTo>
                  <a:lnTo>
                    <a:pt x="370" y="651"/>
                  </a:lnTo>
                  <a:lnTo>
                    <a:pt x="372" y="651"/>
                  </a:lnTo>
                  <a:lnTo>
                    <a:pt x="375" y="653"/>
                  </a:lnTo>
                  <a:lnTo>
                    <a:pt x="375" y="653"/>
                  </a:lnTo>
                  <a:lnTo>
                    <a:pt x="375" y="653"/>
                  </a:lnTo>
                  <a:lnTo>
                    <a:pt x="375" y="653"/>
                  </a:lnTo>
                  <a:lnTo>
                    <a:pt x="375" y="653"/>
                  </a:lnTo>
                  <a:lnTo>
                    <a:pt x="375" y="653"/>
                  </a:lnTo>
                  <a:lnTo>
                    <a:pt x="377" y="653"/>
                  </a:lnTo>
                  <a:lnTo>
                    <a:pt x="377" y="653"/>
                  </a:lnTo>
                  <a:lnTo>
                    <a:pt x="377" y="653"/>
                  </a:lnTo>
                  <a:lnTo>
                    <a:pt x="377" y="653"/>
                  </a:lnTo>
                  <a:lnTo>
                    <a:pt x="379" y="656"/>
                  </a:lnTo>
                  <a:lnTo>
                    <a:pt x="379" y="656"/>
                  </a:lnTo>
                  <a:lnTo>
                    <a:pt x="379" y="656"/>
                  </a:lnTo>
                  <a:lnTo>
                    <a:pt x="379" y="653"/>
                  </a:lnTo>
                  <a:lnTo>
                    <a:pt x="382" y="653"/>
                  </a:lnTo>
                  <a:lnTo>
                    <a:pt x="382" y="656"/>
                  </a:lnTo>
                  <a:lnTo>
                    <a:pt x="382" y="653"/>
                  </a:lnTo>
                  <a:lnTo>
                    <a:pt x="384" y="653"/>
                  </a:lnTo>
                  <a:lnTo>
                    <a:pt x="384" y="653"/>
                  </a:lnTo>
                  <a:lnTo>
                    <a:pt x="384" y="656"/>
                  </a:lnTo>
                  <a:lnTo>
                    <a:pt x="384" y="656"/>
                  </a:lnTo>
                  <a:lnTo>
                    <a:pt x="386" y="656"/>
                  </a:lnTo>
                  <a:lnTo>
                    <a:pt x="386" y="656"/>
                  </a:lnTo>
                  <a:lnTo>
                    <a:pt x="386" y="656"/>
                  </a:lnTo>
                  <a:lnTo>
                    <a:pt x="386" y="658"/>
                  </a:lnTo>
                  <a:lnTo>
                    <a:pt x="386" y="658"/>
                  </a:lnTo>
                  <a:lnTo>
                    <a:pt x="386" y="660"/>
                  </a:lnTo>
                  <a:lnTo>
                    <a:pt x="386" y="660"/>
                  </a:lnTo>
                  <a:lnTo>
                    <a:pt x="386" y="660"/>
                  </a:lnTo>
                  <a:lnTo>
                    <a:pt x="386" y="663"/>
                  </a:lnTo>
                  <a:lnTo>
                    <a:pt x="386" y="663"/>
                  </a:lnTo>
                  <a:lnTo>
                    <a:pt x="386" y="663"/>
                  </a:lnTo>
                  <a:lnTo>
                    <a:pt x="386" y="663"/>
                  </a:lnTo>
                  <a:lnTo>
                    <a:pt x="389" y="665"/>
                  </a:lnTo>
                  <a:lnTo>
                    <a:pt x="389" y="665"/>
                  </a:lnTo>
                  <a:lnTo>
                    <a:pt x="389" y="668"/>
                  </a:lnTo>
                  <a:lnTo>
                    <a:pt x="389" y="668"/>
                  </a:lnTo>
                  <a:lnTo>
                    <a:pt x="389" y="668"/>
                  </a:lnTo>
                  <a:lnTo>
                    <a:pt x="389" y="670"/>
                  </a:lnTo>
                  <a:lnTo>
                    <a:pt x="389" y="672"/>
                  </a:lnTo>
                  <a:lnTo>
                    <a:pt x="386" y="672"/>
                  </a:lnTo>
                  <a:lnTo>
                    <a:pt x="386" y="675"/>
                  </a:lnTo>
                  <a:lnTo>
                    <a:pt x="386" y="675"/>
                  </a:lnTo>
                  <a:lnTo>
                    <a:pt x="386" y="675"/>
                  </a:lnTo>
                  <a:lnTo>
                    <a:pt x="386" y="675"/>
                  </a:lnTo>
                  <a:lnTo>
                    <a:pt x="386" y="675"/>
                  </a:lnTo>
                  <a:lnTo>
                    <a:pt x="386" y="675"/>
                  </a:lnTo>
                  <a:lnTo>
                    <a:pt x="386" y="677"/>
                  </a:lnTo>
                  <a:lnTo>
                    <a:pt x="386" y="677"/>
                  </a:lnTo>
                  <a:lnTo>
                    <a:pt x="386" y="677"/>
                  </a:lnTo>
                  <a:lnTo>
                    <a:pt x="386" y="677"/>
                  </a:lnTo>
                  <a:lnTo>
                    <a:pt x="386" y="679"/>
                  </a:lnTo>
                  <a:lnTo>
                    <a:pt x="389" y="679"/>
                  </a:lnTo>
                  <a:lnTo>
                    <a:pt x="391" y="679"/>
                  </a:lnTo>
                  <a:lnTo>
                    <a:pt x="391" y="679"/>
                  </a:lnTo>
                  <a:lnTo>
                    <a:pt x="391" y="682"/>
                  </a:lnTo>
                  <a:lnTo>
                    <a:pt x="391" y="679"/>
                  </a:lnTo>
                  <a:lnTo>
                    <a:pt x="391" y="679"/>
                  </a:lnTo>
                  <a:lnTo>
                    <a:pt x="391" y="679"/>
                  </a:lnTo>
                  <a:lnTo>
                    <a:pt x="396" y="679"/>
                  </a:lnTo>
                  <a:lnTo>
                    <a:pt x="396" y="682"/>
                  </a:lnTo>
                  <a:lnTo>
                    <a:pt x="396" y="682"/>
                  </a:lnTo>
                  <a:lnTo>
                    <a:pt x="396" y="684"/>
                  </a:lnTo>
                  <a:lnTo>
                    <a:pt x="398" y="684"/>
                  </a:lnTo>
                  <a:lnTo>
                    <a:pt x="398" y="684"/>
                  </a:lnTo>
                  <a:lnTo>
                    <a:pt x="398" y="684"/>
                  </a:lnTo>
                  <a:lnTo>
                    <a:pt x="401" y="684"/>
                  </a:lnTo>
                  <a:lnTo>
                    <a:pt x="401" y="684"/>
                  </a:lnTo>
                  <a:lnTo>
                    <a:pt x="401" y="684"/>
                  </a:lnTo>
                  <a:lnTo>
                    <a:pt x="403" y="682"/>
                  </a:lnTo>
                  <a:lnTo>
                    <a:pt x="403" y="682"/>
                  </a:lnTo>
                  <a:lnTo>
                    <a:pt x="405" y="682"/>
                  </a:lnTo>
                  <a:lnTo>
                    <a:pt x="405" y="684"/>
                  </a:lnTo>
                  <a:lnTo>
                    <a:pt x="405" y="682"/>
                  </a:lnTo>
                  <a:lnTo>
                    <a:pt x="405" y="682"/>
                  </a:lnTo>
                  <a:lnTo>
                    <a:pt x="405" y="682"/>
                  </a:lnTo>
                  <a:lnTo>
                    <a:pt x="408" y="682"/>
                  </a:lnTo>
                  <a:lnTo>
                    <a:pt x="408" y="682"/>
                  </a:lnTo>
                  <a:lnTo>
                    <a:pt x="408" y="682"/>
                  </a:lnTo>
                  <a:lnTo>
                    <a:pt x="408" y="684"/>
                  </a:lnTo>
                  <a:lnTo>
                    <a:pt x="408" y="684"/>
                  </a:lnTo>
                  <a:lnTo>
                    <a:pt x="408" y="684"/>
                  </a:lnTo>
                  <a:lnTo>
                    <a:pt x="408" y="684"/>
                  </a:lnTo>
                  <a:lnTo>
                    <a:pt x="410" y="684"/>
                  </a:lnTo>
                  <a:lnTo>
                    <a:pt x="410" y="682"/>
                  </a:lnTo>
                  <a:lnTo>
                    <a:pt x="410" y="679"/>
                  </a:lnTo>
                  <a:lnTo>
                    <a:pt x="412" y="679"/>
                  </a:lnTo>
                  <a:lnTo>
                    <a:pt x="412" y="682"/>
                  </a:lnTo>
                  <a:lnTo>
                    <a:pt x="415" y="682"/>
                  </a:lnTo>
                  <a:lnTo>
                    <a:pt x="415" y="682"/>
                  </a:lnTo>
                  <a:lnTo>
                    <a:pt x="420" y="684"/>
                  </a:lnTo>
                  <a:lnTo>
                    <a:pt x="422" y="684"/>
                  </a:lnTo>
                  <a:lnTo>
                    <a:pt x="422" y="684"/>
                  </a:lnTo>
                  <a:lnTo>
                    <a:pt x="422" y="684"/>
                  </a:lnTo>
                  <a:lnTo>
                    <a:pt x="422" y="686"/>
                  </a:lnTo>
                  <a:lnTo>
                    <a:pt x="424" y="686"/>
                  </a:lnTo>
                  <a:lnTo>
                    <a:pt x="424" y="686"/>
                  </a:lnTo>
                  <a:lnTo>
                    <a:pt x="427" y="684"/>
                  </a:lnTo>
                  <a:lnTo>
                    <a:pt x="427" y="684"/>
                  </a:lnTo>
                  <a:lnTo>
                    <a:pt x="427" y="684"/>
                  </a:lnTo>
                  <a:lnTo>
                    <a:pt x="427" y="684"/>
                  </a:lnTo>
                  <a:lnTo>
                    <a:pt x="427" y="684"/>
                  </a:lnTo>
                  <a:lnTo>
                    <a:pt x="429" y="684"/>
                  </a:lnTo>
                  <a:lnTo>
                    <a:pt x="429" y="684"/>
                  </a:lnTo>
                  <a:lnTo>
                    <a:pt x="429" y="684"/>
                  </a:lnTo>
                  <a:lnTo>
                    <a:pt x="434" y="684"/>
                  </a:lnTo>
                  <a:lnTo>
                    <a:pt x="434" y="684"/>
                  </a:lnTo>
                  <a:lnTo>
                    <a:pt x="436" y="682"/>
                  </a:lnTo>
                  <a:lnTo>
                    <a:pt x="436" y="679"/>
                  </a:lnTo>
                  <a:lnTo>
                    <a:pt x="438" y="679"/>
                  </a:lnTo>
                  <a:lnTo>
                    <a:pt x="438" y="679"/>
                  </a:lnTo>
                  <a:lnTo>
                    <a:pt x="443" y="679"/>
                  </a:lnTo>
                  <a:lnTo>
                    <a:pt x="443" y="679"/>
                  </a:lnTo>
                  <a:lnTo>
                    <a:pt x="443" y="679"/>
                  </a:lnTo>
                  <a:lnTo>
                    <a:pt x="443" y="679"/>
                  </a:lnTo>
                  <a:lnTo>
                    <a:pt x="443" y="677"/>
                  </a:lnTo>
                  <a:lnTo>
                    <a:pt x="446" y="677"/>
                  </a:lnTo>
                  <a:lnTo>
                    <a:pt x="448" y="675"/>
                  </a:lnTo>
                  <a:lnTo>
                    <a:pt x="448" y="672"/>
                  </a:lnTo>
                  <a:lnTo>
                    <a:pt x="448" y="672"/>
                  </a:lnTo>
                  <a:lnTo>
                    <a:pt x="450" y="672"/>
                  </a:lnTo>
                  <a:lnTo>
                    <a:pt x="453" y="670"/>
                  </a:lnTo>
                  <a:lnTo>
                    <a:pt x="453" y="672"/>
                  </a:lnTo>
                  <a:lnTo>
                    <a:pt x="453" y="672"/>
                  </a:lnTo>
                  <a:lnTo>
                    <a:pt x="453" y="675"/>
                  </a:lnTo>
                  <a:lnTo>
                    <a:pt x="455" y="675"/>
                  </a:lnTo>
                  <a:lnTo>
                    <a:pt x="455" y="672"/>
                  </a:lnTo>
                  <a:lnTo>
                    <a:pt x="457" y="672"/>
                  </a:lnTo>
                  <a:lnTo>
                    <a:pt x="457" y="672"/>
                  </a:lnTo>
                  <a:lnTo>
                    <a:pt x="457" y="675"/>
                  </a:lnTo>
                  <a:lnTo>
                    <a:pt x="460" y="675"/>
                  </a:lnTo>
                  <a:lnTo>
                    <a:pt x="462" y="675"/>
                  </a:lnTo>
                  <a:lnTo>
                    <a:pt x="462" y="675"/>
                  </a:lnTo>
                  <a:lnTo>
                    <a:pt x="462" y="677"/>
                  </a:lnTo>
                  <a:lnTo>
                    <a:pt x="462" y="679"/>
                  </a:lnTo>
                  <a:lnTo>
                    <a:pt x="462" y="679"/>
                  </a:lnTo>
                  <a:lnTo>
                    <a:pt x="465" y="679"/>
                  </a:lnTo>
                  <a:lnTo>
                    <a:pt x="465" y="679"/>
                  </a:lnTo>
                  <a:lnTo>
                    <a:pt x="465" y="677"/>
                  </a:lnTo>
                  <a:lnTo>
                    <a:pt x="465" y="677"/>
                  </a:lnTo>
                  <a:lnTo>
                    <a:pt x="465" y="677"/>
                  </a:lnTo>
                  <a:lnTo>
                    <a:pt x="467" y="677"/>
                  </a:lnTo>
                  <a:lnTo>
                    <a:pt x="467" y="679"/>
                  </a:lnTo>
                  <a:lnTo>
                    <a:pt x="467" y="679"/>
                  </a:lnTo>
                  <a:lnTo>
                    <a:pt x="467" y="679"/>
                  </a:lnTo>
                  <a:lnTo>
                    <a:pt x="467" y="682"/>
                  </a:lnTo>
                  <a:lnTo>
                    <a:pt x="467" y="682"/>
                  </a:lnTo>
                  <a:lnTo>
                    <a:pt x="467" y="682"/>
                  </a:lnTo>
                  <a:lnTo>
                    <a:pt x="469" y="682"/>
                  </a:lnTo>
                  <a:lnTo>
                    <a:pt x="472" y="679"/>
                  </a:lnTo>
                  <a:lnTo>
                    <a:pt x="472" y="682"/>
                  </a:lnTo>
                  <a:lnTo>
                    <a:pt x="474" y="682"/>
                  </a:lnTo>
                  <a:lnTo>
                    <a:pt x="474" y="679"/>
                  </a:lnTo>
                  <a:lnTo>
                    <a:pt x="474" y="679"/>
                  </a:lnTo>
                  <a:lnTo>
                    <a:pt x="476" y="679"/>
                  </a:lnTo>
                  <a:lnTo>
                    <a:pt x="476" y="679"/>
                  </a:lnTo>
                  <a:lnTo>
                    <a:pt x="476" y="682"/>
                  </a:lnTo>
                  <a:lnTo>
                    <a:pt x="476" y="679"/>
                  </a:lnTo>
                  <a:lnTo>
                    <a:pt x="479" y="679"/>
                  </a:lnTo>
                  <a:lnTo>
                    <a:pt x="479" y="679"/>
                  </a:lnTo>
                  <a:lnTo>
                    <a:pt x="481" y="677"/>
                  </a:lnTo>
                  <a:lnTo>
                    <a:pt x="481" y="677"/>
                  </a:lnTo>
                  <a:lnTo>
                    <a:pt x="483" y="677"/>
                  </a:lnTo>
                  <a:lnTo>
                    <a:pt x="483" y="677"/>
                  </a:lnTo>
                  <a:lnTo>
                    <a:pt x="483" y="677"/>
                  </a:lnTo>
                  <a:lnTo>
                    <a:pt x="486" y="677"/>
                  </a:lnTo>
                  <a:lnTo>
                    <a:pt x="486" y="677"/>
                  </a:lnTo>
                  <a:lnTo>
                    <a:pt x="486" y="677"/>
                  </a:lnTo>
                  <a:lnTo>
                    <a:pt x="486" y="675"/>
                  </a:lnTo>
                  <a:lnTo>
                    <a:pt x="486" y="675"/>
                  </a:lnTo>
                  <a:lnTo>
                    <a:pt x="486" y="675"/>
                  </a:lnTo>
                  <a:lnTo>
                    <a:pt x="486" y="675"/>
                  </a:lnTo>
                  <a:lnTo>
                    <a:pt x="488" y="675"/>
                  </a:lnTo>
                  <a:lnTo>
                    <a:pt x="491" y="675"/>
                  </a:lnTo>
                  <a:lnTo>
                    <a:pt x="491" y="675"/>
                  </a:lnTo>
                  <a:lnTo>
                    <a:pt x="493" y="675"/>
                  </a:lnTo>
                  <a:lnTo>
                    <a:pt x="495" y="677"/>
                  </a:lnTo>
                  <a:lnTo>
                    <a:pt x="495" y="679"/>
                  </a:lnTo>
                  <a:lnTo>
                    <a:pt x="498" y="679"/>
                  </a:lnTo>
                  <a:lnTo>
                    <a:pt x="500" y="679"/>
                  </a:lnTo>
                  <a:lnTo>
                    <a:pt x="500" y="679"/>
                  </a:lnTo>
                  <a:lnTo>
                    <a:pt x="500" y="679"/>
                  </a:lnTo>
                  <a:lnTo>
                    <a:pt x="500" y="679"/>
                  </a:lnTo>
                  <a:lnTo>
                    <a:pt x="500" y="682"/>
                  </a:lnTo>
                  <a:lnTo>
                    <a:pt x="500" y="682"/>
                  </a:lnTo>
                  <a:lnTo>
                    <a:pt x="502" y="684"/>
                  </a:lnTo>
                  <a:lnTo>
                    <a:pt x="502" y="684"/>
                  </a:lnTo>
                  <a:lnTo>
                    <a:pt x="502" y="684"/>
                  </a:lnTo>
                  <a:lnTo>
                    <a:pt x="502" y="684"/>
                  </a:lnTo>
                  <a:lnTo>
                    <a:pt x="502" y="686"/>
                  </a:lnTo>
                  <a:lnTo>
                    <a:pt x="502" y="686"/>
                  </a:lnTo>
                  <a:lnTo>
                    <a:pt x="505" y="686"/>
                  </a:lnTo>
                  <a:lnTo>
                    <a:pt x="505" y="686"/>
                  </a:lnTo>
                  <a:lnTo>
                    <a:pt x="505" y="684"/>
                  </a:lnTo>
                  <a:lnTo>
                    <a:pt x="505" y="684"/>
                  </a:lnTo>
                  <a:lnTo>
                    <a:pt x="505" y="684"/>
                  </a:lnTo>
                  <a:lnTo>
                    <a:pt x="507" y="684"/>
                  </a:lnTo>
                  <a:lnTo>
                    <a:pt x="507" y="684"/>
                  </a:lnTo>
                  <a:lnTo>
                    <a:pt x="507" y="684"/>
                  </a:lnTo>
                  <a:lnTo>
                    <a:pt x="507" y="684"/>
                  </a:lnTo>
                  <a:lnTo>
                    <a:pt x="510" y="684"/>
                  </a:lnTo>
                  <a:lnTo>
                    <a:pt x="510" y="684"/>
                  </a:lnTo>
                  <a:lnTo>
                    <a:pt x="510" y="686"/>
                  </a:lnTo>
                  <a:lnTo>
                    <a:pt x="512" y="686"/>
                  </a:lnTo>
                  <a:lnTo>
                    <a:pt x="512" y="686"/>
                  </a:lnTo>
                  <a:lnTo>
                    <a:pt x="512" y="686"/>
                  </a:lnTo>
                  <a:lnTo>
                    <a:pt x="512" y="686"/>
                  </a:lnTo>
                  <a:lnTo>
                    <a:pt x="512" y="689"/>
                  </a:lnTo>
                  <a:lnTo>
                    <a:pt x="512" y="689"/>
                  </a:lnTo>
                  <a:lnTo>
                    <a:pt x="514" y="686"/>
                  </a:lnTo>
                  <a:lnTo>
                    <a:pt x="514" y="686"/>
                  </a:lnTo>
                  <a:lnTo>
                    <a:pt x="514" y="686"/>
                  </a:lnTo>
                  <a:lnTo>
                    <a:pt x="517" y="686"/>
                  </a:lnTo>
                  <a:lnTo>
                    <a:pt x="517" y="686"/>
                  </a:lnTo>
                  <a:lnTo>
                    <a:pt x="517" y="689"/>
                  </a:lnTo>
                  <a:lnTo>
                    <a:pt x="517" y="689"/>
                  </a:lnTo>
                  <a:lnTo>
                    <a:pt x="517" y="689"/>
                  </a:lnTo>
                  <a:lnTo>
                    <a:pt x="514" y="689"/>
                  </a:lnTo>
                  <a:lnTo>
                    <a:pt x="514" y="689"/>
                  </a:lnTo>
                  <a:lnTo>
                    <a:pt x="517" y="691"/>
                  </a:lnTo>
                  <a:lnTo>
                    <a:pt x="517" y="691"/>
                  </a:lnTo>
                  <a:lnTo>
                    <a:pt x="517" y="691"/>
                  </a:lnTo>
                  <a:lnTo>
                    <a:pt x="517" y="691"/>
                  </a:lnTo>
                  <a:lnTo>
                    <a:pt x="519" y="689"/>
                  </a:lnTo>
                  <a:lnTo>
                    <a:pt x="519" y="689"/>
                  </a:lnTo>
                  <a:lnTo>
                    <a:pt x="519" y="689"/>
                  </a:lnTo>
                  <a:lnTo>
                    <a:pt x="521" y="691"/>
                  </a:lnTo>
                  <a:lnTo>
                    <a:pt x="521" y="694"/>
                  </a:lnTo>
                  <a:lnTo>
                    <a:pt x="521" y="694"/>
                  </a:lnTo>
                  <a:lnTo>
                    <a:pt x="524" y="694"/>
                  </a:lnTo>
                  <a:lnTo>
                    <a:pt x="524" y="694"/>
                  </a:lnTo>
                  <a:lnTo>
                    <a:pt x="524" y="694"/>
                  </a:lnTo>
                  <a:lnTo>
                    <a:pt x="526" y="694"/>
                  </a:lnTo>
                  <a:lnTo>
                    <a:pt x="526" y="694"/>
                  </a:lnTo>
                  <a:lnTo>
                    <a:pt x="526" y="696"/>
                  </a:lnTo>
                  <a:lnTo>
                    <a:pt x="526" y="696"/>
                  </a:lnTo>
                  <a:lnTo>
                    <a:pt x="526" y="696"/>
                  </a:lnTo>
                  <a:lnTo>
                    <a:pt x="526" y="696"/>
                  </a:lnTo>
                  <a:lnTo>
                    <a:pt x="526" y="696"/>
                  </a:lnTo>
                  <a:lnTo>
                    <a:pt x="526" y="694"/>
                  </a:lnTo>
                  <a:lnTo>
                    <a:pt x="526" y="694"/>
                  </a:lnTo>
                  <a:lnTo>
                    <a:pt x="528" y="694"/>
                  </a:lnTo>
                  <a:lnTo>
                    <a:pt x="528" y="694"/>
                  </a:lnTo>
                  <a:lnTo>
                    <a:pt x="528" y="696"/>
                  </a:lnTo>
                  <a:lnTo>
                    <a:pt x="528" y="696"/>
                  </a:lnTo>
                  <a:lnTo>
                    <a:pt x="528" y="696"/>
                  </a:lnTo>
                  <a:lnTo>
                    <a:pt x="531" y="698"/>
                  </a:lnTo>
                  <a:lnTo>
                    <a:pt x="531" y="698"/>
                  </a:lnTo>
                  <a:lnTo>
                    <a:pt x="531" y="698"/>
                  </a:lnTo>
                  <a:lnTo>
                    <a:pt x="528" y="698"/>
                  </a:lnTo>
                  <a:lnTo>
                    <a:pt x="526" y="705"/>
                  </a:lnTo>
                  <a:lnTo>
                    <a:pt x="521" y="710"/>
                  </a:lnTo>
                  <a:lnTo>
                    <a:pt x="519" y="715"/>
                  </a:lnTo>
                  <a:lnTo>
                    <a:pt x="514" y="722"/>
                  </a:lnTo>
                  <a:lnTo>
                    <a:pt x="512" y="727"/>
                  </a:lnTo>
                  <a:lnTo>
                    <a:pt x="507" y="734"/>
                  </a:lnTo>
                  <a:lnTo>
                    <a:pt x="505" y="739"/>
                  </a:lnTo>
                  <a:lnTo>
                    <a:pt x="500" y="743"/>
                  </a:lnTo>
                  <a:lnTo>
                    <a:pt x="500" y="746"/>
                  </a:lnTo>
                  <a:lnTo>
                    <a:pt x="500" y="746"/>
                  </a:lnTo>
                  <a:lnTo>
                    <a:pt x="507" y="750"/>
                  </a:lnTo>
                  <a:lnTo>
                    <a:pt x="507" y="750"/>
                  </a:lnTo>
                  <a:lnTo>
                    <a:pt x="510" y="750"/>
                  </a:lnTo>
                  <a:lnTo>
                    <a:pt x="512" y="750"/>
                  </a:lnTo>
                  <a:lnTo>
                    <a:pt x="512" y="750"/>
                  </a:lnTo>
                  <a:lnTo>
                    <a:pt x="514" y="748"/>
                  </a:lnTo>
                  <a:lnTo>
                    <a:pt x="514" y="748"/>
                  </a:lnTo>
                  <a:lnTo>
                    <a:pt x="517" y="748"/>
                  </a:lnTo>
                  <a:lnTo>
                    <a:pt x="519" y="748"/>
                  </a:lnTo>
                  <a:lnTo>
                    <a:pt x="519" y="750"/>
                  </a:lnTo>
                  <a:lnTo>
                    <a:pt x="521" y="750"/>
                  </a:lnTo>
                  <a:lnTo>
                    <a:pt x="524" y="753"/>
                  </a:lnTo>
                  <a:lnTo>
                    <a:pt x="524" y="755"/>
                  </a:lnTo>
                  <a:lnTo>
                    <a:pt x="524" y="755"/>
                  </a:lnTo>
                  <a:lnTo>
                    <a:pt x="524" y="757"/>
                  </a:lnTo>
                  <a:lnTo>
                    <a:pt x="526" y="760"/>
                  </a:lnTo>
                  <a:lnTo>
                    <a:pt x="531" y="762"/>
                  </a:lnTo>
                  <a:lnTo>
                    <a:pt x="531" y="762"/>
                  </a:lnTo>
                  <a:lnTo>
                    <a:pt x="533" y="765"/>
                  </a:lnTo>
                  <a:lnTo>
                    <a:pt x="533" y="765"/>
                  </a:lnTo>
                  <a:lnTo>
                    <a:pt x="533" y="767"/>
                  </a:lnTo>
                  <a:lnTo>
                    <a:pt x="536" y="765"/>
                  </a:lnTo>
                  <a:lnTo>
                    <a:pt x="538" y="750"/>
                  </a:lnTo>
                  <a:lnTo>
                    <a:pt x="540" y="743"/>
                  </a:lnTo>
                  <a:lnTo>
                    <a:pt x="540" y="736"/>
                  </a:lnTo>
                  <a:lnTo>
                    <a:pt x="543" y="729"/>
                  </a:lnTo>
                  <a:lnTo>
                    <a:pt x="543" y="722"/>
                  </a:lnTo>
                  <a:lnTo>
                    <a:pt x="545" y="715"/>
                  </a:lnTo>
                  <a:lnTo>
                    <a:pt x="545" y="708"/>
                  </a:lnTo>
                  <a:lnTo>
                    <a:pt x="547" y="698"/>
                  </a:lnTo>
                  <a:lnTo>
                    <a:pt x="547" y="691"/>
                  </a:lnTo>
                  <a:lnTo>
                    <a:pt x="550" y="684"/>
                  </a:lnTo>
                  <a:lnTo>
                    <a:pt x="552" y="677"/>
                  </a:lnTo>
                  <a:lnTo>
                    <a:pt x="552" y="670"/>
                  </a:lnTo>
                  <a:lnTo>
                    <a:pt x="555" y="663"/>
                  </a:lnTo>
                  <a:lnTo>
                    <a:pt x="555" y="656"/>
                  </a:lnTo>
                  <a:lnTo>
                    <a:pt x="557" y="649"/>
                  </a:lnTo>
                  <a:lnTo>
                    <a:pt x="557" y="644"/>
                  </a:lnTo>
                  <a:lnTo>
                    <a:pt x="557" y="642"/>
                  </a:lnTo>
                  <a:lnTo>
                    <a:pt x="557" y="642"/>
                  </a:lnTo>
                  <a:lnTo>
                    <a:pt x="559" y="639"/>
                  </a:lnTo>
                  <a:lnTo>
                    <a:pt x="559" y="637"/>
                  </a:lnTo>
                  <a:lnTo>
                    <a:pt x="559" y="632"/>
                  </a:lnTo>
                  <a:lnTo>
                    <a:pt x="559" y="630"/>
                  </a:lnTo>
                  <a:lnTo>
                    <a:pt x="559" y="627"/>
                  </a:lnTo>
                  <a:lnTo>
                    <a:pt x="559" y="627"/>
                  </a:lnTo>
                  <a:lnTo>
                    <a:pt x="557" y="623"/>
                  </a:lnTo>
                  <a:lnTo>
                    <a:pt x="557" y="623"/>
                  </a:lnTo>
                  <a:lnTo>
                    <a:pt x="559" y="623"/>
                  </a:lnTo>
                  <a:lnTo>
                    <a:pt x="559" y="623"/>
                  </a:lnTo>
                  <a:lnTo>
                    <a:pt x="559" y="620"/>
                  </a:lnTo>
                  <a:lnTo>
                    <a:pt x="559" y="620"/>
                  </a:lnTo>
                  <a:lnTo>
                    <a:pt x="557" y="620"/>
                  </a:lnTo>
                  <a:lnTo>
                    <a:pt x="557" y="620"/>
                  </a:lnTo>
                  <a:lnTo>
                    <a:pt x="557" y="620"/>
                  </a:lnTo>
                  <a:lnTo>
                    <a:pt x="557" y="618"/>
                  </a:lnTo>
                  <a:lnTo>
                    <a:pt x="557" y="618"/>
                  </a:lnTo>
                  <a:lnTo>
                    <a:pt x="557" y="618"/>
                  </a:lnTo>
                  <a:lnTo>
                    <a:pt x="555" y="618"/>
                  </a:lnTo>
                  <a:lnTo>
                    <a:pt x="555" y="616"/>
                  </a:lnTo>
                  <a:lnTo>
                    <a:pt x="555" y="616"/>
                  </a:lnTo>
                  <a:lnTo>
                    <a:pt x="555" y="616"/>
                  </a:lnTo>
                  <a:lnTo>
                    <a:pt x="555" y="616"/>
                  </a:lnTo>
                  <a:lnTo>
                    <a:pt x="555" y="616"/>
                  </a:lnTo>
                  <a:lnTo>
                    <a:pt x="555" y="613"/>
                  </a:lnTo>
                  <a:lnTo>
                    <a:pt x="555" y="613"/>
                  </a:lnTo>
                  <a:lnTo>
                    <a:pt x="552" y="613"/>
                  </a:lnTo>
                  <a:lnTo>
                    <a:pt x="552" y="613"/>
                  </a:lnTo>
                  <a:lnTo>
                    <a:pt x="552" y="613"/>
                  </a:lnTo>
                  <a:lnTo>
                    <a:pt x="552" y="613"/>
                  </a:lnTo>
                  <a:lnTo>
                    <a:pt x="552" y="613"/>
                  </a:lnTo>
                  <a:lnTo>
                    <a:pt x="552" y="611"/>
                  </a:lnTo>
                  <a:lnTo>
                    <a:pt x="552" y="611"/>
                  </a:lnTo>
                  <a:lnTo>
                    <a:pt x="550" y="608"/>
                  </a:lnTo>
                  <a:lnTo>
                    <a:pt x="550" y="606"/>
                  </a:lnTo>
                  <a:lnTo>
                    <a:pt x="550" y="606"/>
                  </a:lnTo>
                  <a:lnTo>
                    <a:pt x="552" y="604"/>
                  </a:lnTo>
                  <a:lnTo>
                    <a:pt x="552" y="604"/>
                  </a:lnTo>
                  <a:lnTo>
                    <a:pt x="552" y="604"/>
                  </a:lnTo>
                  <a:lnTo>
                    <a:pt x="552" y="601"/>
                  </a:lnTo>
                  <a:lnTo>
                    <a:pt x="552" y="601"/>
                  </a:lnTo>
                  <a:lnTo>
                    <a:pt x="550" y="601"/>
                  </a:lnTo>
                  <a:lnTo>
                    <a:pt x="550" y="601"/>
                  </a:lnTo>
                  <a:lnTo>
                    <a:pt x="550" y="599"/>
                  </a:lnTo>
                  <a:lnTo>
                    <a:pt x="550" y="599"/>
                  </a:lnTo>
                  <a:lnTo>
                    <a:pt x="550" y="597"/>
                  </a:lnTo>
                  <a:lnTo>
                    <a:pt x="550" y="597"/>
                  </a:lnTo>
                  <a:lnTo>
                    <a:pt x="550" y="597"/>
                  </a:lnTo>
                  <a:lnTo>
                    <a:pt x="547" y="597"/>
                  </a:lnTo>
                  <a:lnTo>
                    <a:pt x="545" y="594"/>
                  </a:lnTo>
                  <a:lnTo>
                    <a:pt x="543" y="594"/>
                  </a:lnTo>
                  <a:lnTo>
                    <a:pt x="543" y="592"/>
                  </a:lnTo>
                  <a:lnTo>
                    <a:pt x="543" y="592"/>
                  </a:lnTo>
                  <a:lnTo>
                    <a:pt x="540" y="592"/>
                  </a:lnTo>
                  <a:lnTo>
                    <a:pt x="540" y="592"/>
                  </a:lnTo>
                  <a:lnTo>
                    <a:pt x="540" y="592"/>
                  </a:lnTo>
                  <a:lnTo>
                    <a:pt x="540" y="589"/>
                  </a:lnTo>
                  <a:lnTo>
                    <a:pt x="540" y="589"/>
                  </a:lnTo>
                  <a:lnTo>
                    <a:pt x="538" y="589"/>
                  </a:lnTo>
                  <a:lnTo>
                    <a:pt x="536" y="589"/>
                  </a:lnTo>
                  <a:lnTo>
                    <a:pt x="536" y="587"/>
                  </a:lnTo>
                  <a:lnTo>
                    <a:pt x="536" y="587"/>
                  </a:lnTo>
                  <a:lnTo>
                    <a:pt x="533" y="587"/>
                  </a:lnTo>
                  <a:lnTo>
                    <a:pt x="531" y="585"/>
                  </a:lnTo>
                  <a:lnTo>
                    <a:pt x="531" y="582"/>
                  </a:lnTo>
                  <a:lnTo>
                    <a:pt x="528" y="580"/>
                  </a:lnTo>
                  <a:lnTo>
                    <a:pt x="528" y="580"/>
                  </a:lnTo>
                  <a:lnTo>
                    <a:pt x="528" y="578"/>
                  </a:lnTo>
                  <a:lnTo>
                    <a:pt x="528" y="575"/>
                  </a:lnTo>
                  <a:lnTo>
                    <a:pt x="528" y="573"/>
                  </a:lnTo>
                  <a:lnTo>
                    <a:pt x="528" y="568"/>
                  </a:lnTo>
                  <a:lnTo>
                    <a:pt x="531" y="563"/>
                  </a:lnTo>
                  <a:lnTo>
                    <a:pt x="531" y="559"/>
                  </a:lnTo>
                  <a:lnTo>
                    <a:pt x="531" y="554"/>
                  </a:lnTo>
                  <a:lnTo>
                    <a:pt x="531" y="552"/>
                  </a:lnTo>
                  <a:lnTo>
                    <a:pt x="531" y="549"/>
                  </a:lnTo>
                  <a:lnTo>
                    <a:pt x="531" y="547"/>
                  </a:lnTo>
                  <a:lnTo>
                    <a:pt x="531" y="547"/>
                  </a:lnTo>
                  <a:lnTo>
                    <a:pt x="531" y="547"/>
                  </a:lnTo>
                  <a:lnTo>
                    <a:pt x="533" y="547"/>
                  </a:lnTo>
                  <a:lnTo>
                    <a:pt x="533" y="547"/>
                  </a:lnTo>
                  <a:lnTo>
                    <a:pt x="536" y="547"/>
                  </a:lnTo>
                  <a:lnTo>
                    <a:pt x="536" y="547"/>
                  </a:lnTo>
                  <a:lnTo>
                    <a:pt x="536" y="547"/>
                  </a:lnTo>
                  <a:lnTo>
                    <a:pt x="540" y="547"/>
                  </a:lnTo>
                  <a:lnTo>
                    <a:pt x="543" y="547"/>
                  </a:lnTo>
                  <a:lnTo>
                    <a:pt x="543" y="545"/>
                  </a:lnTo>
                  <a:lnTo>
                    <a:pt x="545" y="545"/>
                  </a:lnTo>
                  <a:lnTo>
                    <a:pt x="547" y="542"/>
                  </a:lnTo>
                  <a:lnTo>
                    <a:pt x="547" y="542"/>
                  </a:lnTo>
                  <a:lnTo>
                    <a:pt x="550" y="545"/>
                  </a:lnTo>
                  <a:lnTo>
                    <a:pt x="550" y="545"/>
                  </a:lnTo>
                  <a:lnTo>
                    <a:pt x="550" y="542"/>
                  </a:lnTo>
                  <a:lnTo>
                    <a:pt x="552" y="542"/>
                  </a:lnTo>
                  <a:lnTo>
                    <a:pt x="552" y="542"/>
                  </a:lnTo>
                  <a:lnTo>
                    <a:pt x="552" y="542"/>
                  </a:lnTo>
                  <a:lnTo>
                    <a:pt x="555" y="540"/>
                  </a:lnTo>
                  <a:lnTo>
                    <a:pt x="555" y="540"/>
                  </a:lnTo>
                  <a:lnTo>
                    <a:pt x="557" y="540"/>
                  </a:lnTo>
                  <a:lnTo>
                    <a:pt x="557" y="540"/>
                  </a:lnTo>
                  <a:lnTo>
                    <a:pt x="559" y="542"/>
                  </a:lnTo>
                  <a:lnTo>
                    <a:pt x="562" y="545"/>
                  </a:lnTo>
                  <a:lnTo>
                    <a:pt x="562" y="545"/>
                  </a:lnTo>
                  <a:lnTo>
                    <a:pt x="564" y="545"/>
                  </a:lnTo>
                  <a:lnTo>
                    <a:pt x="564" y="545"/>
                  </a:lnTo>
                  <a:lnTo>
                    <a:pt x="564" y="545"/>
                  </a:lnTo>
                  <a:lnTo>
                    <a:pt x="564" y="545"/>
                  </a:lnTo>
                  <a:lnTo>
                    <a:pt x="564" y="545"/>
                  </a:lnTo>
                  <a:lnTo>
                    <a:pt x="566" y="545"/>
                  </a:lnTo>
                  <a:lnTo>
                    <a:pt x="566" y="547"/>
                  </a:lnTo>
                  <a:lnTo>
                    <a:pt x="569" y="545"/>
                  </a:lnTo>
                  <a:lnTo>
                    <a:pt x="569" y="545"/>
                  </a:lnTo>
                  <a:lnTo>
                    <a:pt x="569" y="545"/>
                  </a:lnTo>
                  <a:lnTo>
                    <a:pt x="569" y="545"/>
                  </a:lnTo>
                  <a:lnTo>
                    <a:pt x="569" y="545"/>
                  </a:lnTo>
                  <a:lnTo>
                    <a:pt x="571" y="545"/>
                  </a:lnTo>
                  <a:lnTo>
                    <a:pt x="571" y="545"/>
                  </a:lnTo>
                  <a:lnTo>
                    <a:pt x="571" y="545"/>
                  </a:lnTo>
                  <a:lnTo>
                    <a:pt x="574" y="545"/>
                  </a:lnTo>
                  <a:lnTo>
                    <a:pt x="571" y="542"/>
                  </a:lnTo>
                  <a:lnTo>
                    <a:pt x="571" y="542"/>
                  </a:lnTo>
                  <a:lnTo>
                    <a:pt x="571" y="542"/>
                  </a:lnTo>
                  <a:lnTo>
                    <a:pt x="571" y="542"/>
                  </a:lnTo>
                  <a:lnTo>
                    <a:pt x="571" y="542"/>
                  </a:lnTo>
                  <a:lnTo>
                    <a:pt x="569" y="540"/>
                  </a:lnTo>
                  <a:lnTo>
                    <a:pt x="571" y="540"/>
                  </a:lnTo>
                  <a:lnTo>
                    <a:pt x="571" y="540"/>
                  </a:lnTo>
                  <a:lnTo>
                    <a:pt x="571" y="540"/>
                  </a:lnTo>
                  <a:lnTo>
                    <a:pt x="571" y="537"/>
                  </a:lnTo>
                  <a:lnTo>
                    <a:pt x="571" y="535"/>
                  </a:lnTo>
                  <a:lnTo>
                    <a:pt x="571" y="535"/>
                  </a:lnTo>
                  <a:lnTo>
                    <a:pt x="571" y="535"/>
                  </a:lnTo>
                  <a:lnTo>
                    <a:pt x="571" y="535"/>
                  </a:lnTo>
                  <a:lnTo>
                    <a:pt x="571" y="535"/>
                  </a:lnTo>
                  <a:lnTo>
                    <a:pt x="571" y="535"/>
                  </a:lnTo>
                  <a:lnTo>
                    <a:pt x="571" y="533"/>
                  </a:lnTo>
                  <a:lnTo>
                    <a:pt x="571" y="533"/>
                  </a:lnTo>
                  <a:lnTo>
                    <a:pt x="569" y="533"/>
                  </a:lnTo>
                  <a:lnTo>
                    <a:pt x="569" y="533"/>
                  </a:lnTo>
                  <a:lnTo>
                    <a:pt x="569" y="530"/>
                  </a:lnTo>
                  <a:lnTo>
                    <a:pt x="569" y="530"/>
                  </a:lnTo>
                  <a:lnTo>
                    <a:pt x="569" y="530"/>
                  </a:lnTo>
                  <a:lnTo>
                    <a:pt x="569" y="528"/>
                  </a:lnTo>
                  <a:lnTo>
                    <a:pt x="569" y="528"/>
                  </a:lnTo>
                  <a:lnTo>
                    <a:pt x="569" y="528"/>
                  </a:lnTo>
                  <a:lnTo>
                    <a:pt x="566" y="528"/>
                  </a:lnTo>
                  <a:lnTo>
                    <a:pt x="566" y="528"/>
                  </a:lnTo>
                  <a:lnTo>
                    <a:pt x="566" y="526"/>
                  </a:lnTo>
                  <a:lnTo>
                    <a:pt x="564" y="526"/>
                  </a:lnTo>
                  <a:lnTo>
                    <a:pt x="562" y="526"/>
                  </a:lnTo>
                  <a:lnTo>
                    <a:pt x="562" y="526"/>
                  </a:lnTo>
                  <a:lnTo>
                    <a:pt x="559" y="528"/>
                  </a:lnTo>
                  <a:lnTo>
                    <a:pt x="559" y="526"/>
                  </a:lnTo>
                  <a:lnTo>
                    <a:pt x="557" y="526"/>
                  </a:lnTo>
                  <a:lnTo>
                    <a:pt x="557" y="526"/>
                  </a:lnTo>
                  <a:lnTo>
                    <a:pt x="557" y="526"/>
                  </a:lnTo>
                  <a:lnTo>
                    <a:pt x="557" y="526"/>
                  </a:lnTo>
                  <a:lnTo>
                    <a:pt x="557" y="526"/>
                  </a:lnTo>
                  <a:lnTo>
                    <a:pt x="557" y="526"/>
                  </a:lnTo>
                  <a:lnTo>
                    <a:pt x="555" y="526"/>
                  </a:lnTo>
                  <a:lnTo>
                    <a:pt x="555" y="526"/>
                  </a:lnTo>
                  <a:lnTo>
                    <a:pt x="552" y="526"/>
                  </a:lnTo>
                  <a:lnTo>
                    <a:pt x="552" y="526"/>
                  </a:lnTo>
                  <a:lnTo>
                    <a:pt x="550" y="526"/>
                  </a:lnTo>
                  <a:lnTo>
                    <a:pt x="545" y="526"/>
                  </a:lnTo>
                  <a:lnTo>
                    <a:pt x="545" y="526"/>
                  </a:lnTo>
                  <a:lnTo>
                    <a:pt x="545" y="523"/>
                  </a:lnTo>
                  <a:lnTo>
                    <a:pt x="545" y="523"/>
                  </a:lnTo>
                  <a:lnTo>
                    <a:pt x="545" y="523"/>
                  </a:lnTo>
                  <a:lnTo>
                    <a:pt x="543" y="523"/>
                  </a:lnTo>
                  <a:lnTo>
                    <a:pt x="543" y="523"/>
                  </a:lnTo>
                  <a:lnTo>
                    <a:pt x="540" y="526"/>
                  </a:lnTo>
                  <a:lnTo>
                    <a:pt x="540" y="526"/>
                  </a:lnTo>
                  <a:lnTo>
                    <a:pt x="540" y="523"/>
                  </a:lnTo>
                  <a:lnTo>
                    <a:pt x="540" y="518"/>
                  </a:lnTo>
                  <a:lnTo>
                    <a:pt x="540" y="516"/>
                  </a:lnTo>
                  <a:lnTo>
                    <a:pt x="540" y="514"/>
                  </a:lnTo>
                  <a:lnTo>
                    <a:pt x="540" y="509"/>
                  </a:lnTo>
                  <a:lnTo>
                    <a:pt x="540" y="507"/>
                  </a:lnTo>
                  <a:lnTo>
                    <a:pt x="540" y="504"/>
                  </a:lnTo>
                  <a:lnTo>
                    <a:pt x="540" y="500"/>
                  </a:lnTo>
                  <a:lnTo>
                    <a:pt x="540" y="497"/>
                  </a:lnTo>
                  <a:lnTo>
                    <a:pt x="540" y="495"/>
                  </a:lnTo>
                  <a:lnTo>
                    <a:pt x="540" y="495"/>
                  </a:lnTo>
                  <a:lnTo>
                    <a:pt x="543" y="495"/>
                  </a:lnTo>
                  <a:lnTo>
                    <a:pt x="545" y="495"/>
                  </a:lnTo>
                  <a:lnTo>
                    <a:pt x="545" y="495"/>
                  </a:lnTo>
                  <a:lnTo>
                    <a:pt x="545" y="495"/>
                  </a:lnTo>
                  <a:lnTo>
                    <a:pt x="547" y="495"/>
                  </a:lnTo>
                  <a:lnTo>
                    <a:pt x="550" y="495"/>
                  </a:lnTo>
                  <a:lnTo>
                    <a:pt x="552" y="492"/>
                  </a:lnTo>
                  <a:lnTo>
                    <a:pt x="555" y="492"/>
                  </a:lnTo>
                  <a:lnTo>
                    <a:pt x="557" y="492"/>
                  </a:lnTo>
                  <a:lnTo>
                    <a:pt x="562" y="495"/>
                  </a:lnTo>
                  <a:lnTo>
                    <a:pt x="562" y="495"/>
                  </a:lnTo>
                  <a:lnTo>
                    <a:pt x="564" y="495"/>
                  </a:lnTo>
                  <a:lnTo>
                    <a:pt x="571" y="495"/>
                  </a:lnTo>
                  <a:lnTo>
                    <a:pt x="578" y="495"/>
                  </a:lnTo>
                  <a:lnTo>
                    <a:pt x="588" y="495"/>
                  </a:lnTo>
                  <a:lnTo>
                    <a:pt x="597" y="495"/>
                  </a:lnTo>
                  <a:lnTo>
                    <a:pt x="607" y="495"/>
                  </a:lnTo>
                  <a:lnTo>
                    <a:pt x="611" y="495"/>
                  </a:lnTo>
                  <a:lnTo>
                    <a:pt x="614" y="495"/>
                  </a:lnTo>
                  <a:lnTo>
                    <a:pt x="616" y="495"/>
                  </a:lnTo>
                  <a:lnTo>
                    <a:pt x="616" y="495"/>
                  </a:lnTo>
                  <a:lnTo>
                    <a:pt x="616" y="495"/>
                  </a:lnTo>
                  <a:lnTo>
                    <a:pt x="616" y="495"/>
                  </a:lnTo>
                  <a:lnTo>
                    <a:pt x="616" y="495"/>
                  </a:lnTo>
                  <a:lnTo>
                    <a:pt x="616" y="492"/>
                  </a:lnTo>
                  <a:lnTo>
                    <a:pt x="616" y="492"/>
                  </a:lnTo>
                  <a:lnTo>
                    <a:pt x="614" y="492"/>
                  </a:lnTo>
                  <a:lnTo>
                    <a:pt x="614" y="492"/>
                  </a:lnTo>
                  <a:lnTo>
                    <a:pt x="614" y="490"/>
                  </a:lnTo>
                  <a:lnTo>
                    <a:pt x="614" y="490"/>
                  </a:lnTo>
                  <a:lnTo>
                    <a:pt x="611" y="490"/>
                  </a:lnTo>
                  <a:lnTo>
                    <a:pt x="611" y="490"/>
                  </a:lnTo>
                  <a:lnTo>
                    <a:pt x="614" y="490"/>
                  </a:lnTo>
                  <a:lnTo>
                    <a:pt x="616" y="483"/>
                  </a:lnTo>
                  <a:lnTo>
                    <a:pt x="616" y="481"/>
                  </a:lnTo>
                  <a:lnTo>
                    <a:pt x="616" y="483"/>
                  </a:lnTo>
                  <a:lnTo>
                    <a:pt x="616" y="483"/>
                  </a:lnTo>
                  <a:lnTo>
                    <a:pt x="616" y="483"/>
                  </a:lnTo>
                  <a:lnTo>
                    <a:pt x="616" y="483"/>
                  </a:lnTo>
                  <a:lnTo>
                    <a:pt x="616" y="483"/>
                  </a:lnTo>
                  <a:lnTo>
                    <a:pt x="619" y="483"/>
                  </a:lnTo>
                  <a:lnTo>
                    <a:pt x="619" y="485"/>
                  </a:lnTo>
                  <a:lnTo>
                    <a:pt x="619" y="485"/>
                  </a:lnTo>
                  <a:lnTo>
                    <a:pt x="621" y="485"/>
                  </a:lnTo>
                  <a:lnTo>
                    <a:pt x="621" y="488"/>
                  </a:lnTo>
                  <a:lnTo>
                    <a:pt x="621" y="490"/>
                  </a:lnTo>
                  <a:lnTo>
                    <a:pt x="623" y="492"/>
                  </a:lnTo>
                  <a:lnTo>
                    <a:pt x="626" y="495"/>
                  </a:lnTo>
                  <a:lnTo>
                    <a:pt x="626" y="495"/>
                  </a:lnTo>
                  <a:lnTo>
                    <a:pt x="628" y="495"/>
                  </a:lnTo>
                  <a:lnTo>
                    <a:pt x="630" y="495"/>
                  </a:lnTo>
                  <a:lnTo>
                    <a:pt x="630" y="492"/>
                  </a:lnTo>
                  <a:lnTo>
                    <a:pt x="633" y="492"/>
                  </a:lnTo>
                  <a:lnTo>
                    <a:pt x="635" y="490"/>
                  </a:lnTo>
                  <a:lnTo>
                    <a:pt x="640" y="483"/>
                  </a:lnTo>
                  <a:lnTo>
                    <a:pt x="642" y="481"/>
                  </a:lnTo>
                  <a:lnTo>
                    <a:pt x="645" y="478"/>
                  </a:lnTo>
                  <a:lnTo>
                    <a:pt x="647" y="478"/>
                  </a:lnTo>
                  <a:lnTo>
                    <a:pt x="647" y="478"/>
                  </a:lnTo>
                  <a:lnTo>
                    <a:pt x="649" y="478"/>
                  </a:lnTo>
                  <a:lnTo>
                    <a:pt x="649" y="478"/>
                  </a:lnTo>
                  <a:lnTo>
                    <a:pt x="649" y="476"/>
                  </a:lnTo>
                  <a:lnTo>
                    <a:pt x="649" y="476"/>
                  </a:lnTo>
                  <a:lnTo>
                    <a:pt x="652" y="476"/>
                  </a:lnTo>
                  <a:lnTo>
                    <a:pt x="654" y="476"/>
                  </a:lnTo>
                  <a:lnTo>
                    <a:pt x="654" y="478"/>
                  </a:lnTo>
                  <a:lnTo>
                    <a:pt x="654" y="478"/>
                  </a:lnTo>
                  <a:lnTo>
                    <a:pt x="656" y="481"/>
                  </a:lnTo>
                  <a:lnTo>
                    <a:pt x="656" y="483"/>
                  </a:lnTo>
                  <a:lnTo>
                    <a:pt x="659" y="485"/>
                  </a:lnTo>
                  <a:lnTo>
                    <a:pt x="664" y="492"/>
                  </a:lnTo>
                  <a:lnTo>
                    <a:pt x="666" y="495"/>
                  </a:lnTo>
                  <a:lnTo>
                    <a:pt x="666" y="500"/>
                  </a:lnTo>
                  <a:lnTo>
                    <a:pt x="668" y="504"/>
                  </a:lnTo>
                  <a:lnTo>
                    <a:pt x="666" y="516"/>
                  </a:lnTo>
                  <a:lnTo>
                    <a:pt x="666" y="518"/>
                  </a:lnTo>
                  <a:lnTo>
                    <a:pt x="666" y="521"/>
                  </a:lnTo>
                  <a:lnTo>
                    <a:pt x="668" y="521"/>
                  </a:lnTo>
                  <a:lnTo>
                    <a:pt x="671" y="518"/>
                  </a:lnTo>
                  <a:lnTo>
                    <a:pt x="675" y="518"/>
                  </a:lnTo>
                  <a:lnTo>
                    <a:pt x="675" y="518"/>
                  </a:lnTo>
                  <a:lnTo>
                    <a:pt x="675" y="51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4" name="Rectangle 16"/>
            <p:cNvSpPr>
              <a:spLocks noChangeArrowheads="1"/>
            </p:cNvSpPr>
            <p:nvPr/>
          </p:nvSpPr>
          <p:spPr bwMode="auto">
            <a:xfrm>
              <a:off x="8001031" y="5927425"/>
              <a:ext cx="453" cy="453"/>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5" name="Rectangle 17"/>
            <p:cNvSpPr>
              <a:spLocks noChangeArrowheads="1"/>
            </p:cNvSpPr>
            <p:nvPr/>
          </p:nvSpPr>
          <p:spPr bwMode="auto">
            <a:xfrm>
              <a:off x="8001031" y="5929234"/>
              <a:ext cx="453" cy="453"/>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6" name="Freeform 18"/>
            <p:cNvSpPr>
              <a:spLocks/>
            </p:cNvSpPr>
            <p:nvPr/>
          </p:nvSpPr>
          <p:spPr bwMode="auto">
            <a:xfrm>
              <a:off x="8001031" y="5929234"/>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7" name="Freeform 19"/>
            <p:cNvSpPr>
              <a:spLocks/>
            </p:cNvSpPr>
            <p:nvPr/>
          </p:nvSpPr>
          <p:spPr bwMode="auto">
            <a:xfrm>
              <a:off x="8001936" y="5930592"/>
              <a:ext cx="0" cy="0"/>
            </a:xfrm>
            <a:custGeom>
              <a:avLst/>
              <a:gdLst/>
              <a:ahLst/>
              <a:cxnLst>
                <a:cxn ang="0">
                  <a:pos x="0" y="0"/>
                </a:cxn>
                <a:cxn ang="0">
                  <a:pos x="0" y="0"/>
                </a:cxn>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8" name="Freeform 20"/>
            <p:cNvSpPr>
              <a:spLocks/>
            </p:cNvSpPr>
            <p:nvPr/>
          </p:nvSpPr>
          <p:spPr bwMode="auto">
            <a:xfrm>
              <a:off x="8001936" y="5930592"/>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49" name="Freeform 21"/>
            <p:cNvSpPr>
              <a:spLocks/>
            </p:cNvSpPr>
            <p:nvPr/>
          </p:nvSpPr>
          <p:spPr bwMode="auto">
            <a:xfrm>
              <a:off x="8110050" y="6492424"/>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0" name="Rectangle 22"/>
            <p:cNvSpPr>
              <a:spLocks noChangeArrowheads="1"/>
            </p:cNvSpPr>
            <p:nvPr/>
          </p:nvSpPr>
          <p:spPr bwMode="auto">
            <a:xfrm>
              <a:off x="8110050" y="6492424"/>
              <a:ext cx="453" cy="453"/>
            </a:xfrm>
            <a:prstGeom prst="rect">
              <a:avLst/>
            </a:pr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1" name="Freeform 23"/>
            <p:cNvSpPr>
              <a:spLocks/>
            </p:cNvSpPr>
            <p:nvPr/>
          </p:nvSpPr>
          <p:spPr bwMode="auto">
            <a:xfrm>
              <a:off x="7986103" y="6282529"/>
              <a:ext cx="1809" cy="2262"/>
            </a:xfrm>
            <a:custGeom>
              <a:avLst/>
              <a:gdLst>
                <a:gd name="T0" fmla="*/ 2 w 4"/>
                <a:gd name="T1" fmla="*/ 5 h 5"/>
                <a:gd name="T2" fmla="*/ 2 w 4"/>
                <a:gd name="T3" fmla="*/ 5 h 5"/>
                <a:gd name="T4" fmla="*/ 4 w 4"/>
                <a:gd name="T5" fmla="*/ 3 h 5"/>
                <a:gd name="T6" fmla="*/ 2 w 4"/>
                <a:gd name="T7" fmla="*/ 0 h 5"/>
                <a:gd name="T8" fmla="*/ 2 w 4"/>
                <a:gd name="T9" fmla="*/ 0 h 5"/>
                <a:gd name="T10" fmla="*/ 2 w 4"/>
                <a:gd name="T11" fmla="*/ 0 h 5"/>
                <a:gd name="T12" fmla="*/ 0 w 4"/>
                <a:gd name="T13" fmla="*/ 0 h 5"/>
                <a:gd name="T14" fmla="*/ 0 w 4"/>
                <a:gd name="T15" fmla="*/ 0 h 5"/>
                <a:gd name="T16" fmla="*/ 0 w 4"/>
                <a:gd name="T17" fmla="*/ 3 h 5"/>
                <a:gd name="T18" fmla="*/ 0 w 4"/>
                <a:gd name="T19" fmla="*/ 5 h 5"/>
                <a:gd name="T20" fmla="*/ 0 w 4"/>
                <a:gd name="T21" fmla="*/ 5 h 5"/>
                <a:gd name="T22" fmla="*/ 2 w 4"/>
                <a:gd name="T23"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5">
                  <a:moveTo>
                    <a:pt x="2" y="5"/>
                  </a:moveTo>
                  <a:lnTo>
                    <a:pt x="2" y="5"/>
                  </a:lnTo>
                  <a:lnTo>
                    <a:pt x="4" y="3"/>
                  </a:lnTo>
                  <a:lnTo>
                    <a:pt x="2" y="0"/>
                  </a:lnTo>
                  <a:lnTo>
                    <a:pt x="2" y="0"/>
                  </a:lnTo>
                  <a:lnTo>
                    <a:pt x="2" y="0"/>
                  </a:lnTo>
                  <a:lnTo>
                    <a:pt x="0" y="0"/>
                  </a:lnTo>
                  <a:lnTo>
                    <a:pt x="0" y="0"/>
                  </a:lnTo>
                  <a:lnTo>
                    <a:pt x="0" y="3"/>
                  </a:lnTo>
                  <a:lnTo>
                    <a:pt x="0" y="5"/>
                  </a:lnTo>
                  <a:lnTo>
                    <a:pt x="0" y="5"/>
                  </a:lnTo>
                  <a:lnTo>
                    <a:pt x="2"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2" name="Freeform 24"/>
            <p:cNvSpPr>
              <a:spLocks/>
            </p:cNvSpPr>
            <p:nvPr/>
          </p:nvSpPr>
          <p:spPr bwMode="auto">
            <a:xfrm>
              <a:off x="7990174" y="6248149"/>
              <a:ext cx="4524" cy="5428"/>
            </a:xfrm>
            <a:custGeom>
              <a:avLst/>
              <a:gdLst>
                <a:gd name="T0" fmla="*/ 3 w 10"/>
                <a:gd name="T1" fmla="*/ 12 h 12"/>
                <a:gd name="T2" fmla="*/ 3 w 10"/>
                <a:gd name="T3" fmla="*/ 12 h 12"/>
                <a:gd name="T4" fmla="*/ 3 w 10"/>
                <a:gd name="T5" fmla="*/ 12 h 12"/>
                <a:gd name="T6" fmla="*/ 5 w 10"/>
                <a:gd name="T7" fmla="*/ 12 h 12"/>
                <a:gd name="T8" fmla="*/ 5 w 10"/>
                <a:gd name="T9" fmla="*/ 10 h 12"/>
                <a:gd name="T10" fmla="*/ 7 w 10"/>
                <a:gd name="T11" fmla="*/ 8 h 12"/>
                <a:gd name="T12" fmla="*/ 10 w 10"/>
                <a:gd name="T13" fmla="*/ 8 h 12"/>
                <a:gd name="T14" fmla="*/ 7 w 10"/>
                <a:gd name="T15" fmla="*/ 8 h 12"/>
                <a:gd name="T16" fmla="*/ 7 w 10"/>
                <a:gd name="T17" fmla="*/ 8 h 12"/>
                <a:gd name="T18" fmla="*/ 7 w 10"/>
                <a:gd name="T19" fmla="*/ 5 h 12"/>
                <a:gd name="T20" fmla="*/ 5 w 10"/>
                <a:gd name="T21" fmla="*/ 3 h 12"/>
                <a:gd name="T22" fmla="*/ 5 w 10"/>
                <a:gd name="T23" fmla="*/ 0 h 12"/>
                <a:gd name="T24" fmla="*/ 5 w 10"/>
                <a:gd name="T25" fmla="*/ 0 h 12"/>
                <a:gd name="T26" fmla="*/ 3 w 10"/>
                <a:gd name="T27" fmla="*/ 0 h 12"/>
                <a:gd name="T28" fmla="*/ 3 w 10"/>
                <a:gd name="T29" fmla="*/ 0 h 12"/>
                <a:gd name="T30" fmla="*/ 3 w 10"/>
                <a:gd name="T31" fmla="*/ 0 h 12"/>
                <a:gd name="T32" fmla="*/ 3 w 10"/>
                <a:gd name="T33" fmla="*/ 0 h 12"/>
                <a:gd name="T34" fmla="*/ 3 w 10"/>
                <a:gd name="T35" fmla="*/ 0 h 12"/>
                <a:gd name="T36" fmla="*/ 3 w 10"/>
                <a:gd name="T37" fmla="*/ 0 h 12"/>
                <a:gd name="T38" fmla="*/ 3 w 10"/>
                <a:gd name="T39" fmla="*/ 0 h 12"/>
                <a:gd name="T40" fmla="*/ 3 w 10"/>
                <a:gd name="T41" fmla="*/ 0 h 12"/>
                <a:gd name="T42" fmla="*/ 0 w 10"/>
                <a:gd name="T43" fmla="*/ 3 h 12"/>
                <a:gd name="T44" fmla="*/ 0 w 10"/>
                <a:gd name="T45" fmla="*/ 3 h 12"/>
                <a:gd name="T46" fmla="*/ 0 w 10"/>
                <a:gd name="T47" fmla="*/ 3 h 12"/>
                <a:gd name="T48" fmla="*/ 0 w 10"/>
                <a:gd name="T49" fmla="*/ 3 h 12"/>
                <a:gd name="T50" fmla="*/ 0 w 10"/>
                <a:gd name="T51" fmla="*/ 5 h 12"/>
                <a:gd name="T52" fmla="*/ 0 w 10"/>
                <a:gd name="T53" fmla="*/ 5 h 12"/>
                <a:gd name="T54" fmla="*/ 0 w 10"/>
                <a:gd name="T55" fmla="*/ 5 h 12"/>
                <a:gd name="T56" fmla="*/ 3 w 10"/>
                <a:gd name="T57" fmla="*/ 5 h 12"/>
                <a:gd name="T58" fmla="*/ 3 w 10"/>
                <a:gd name="T59" fmla="*/ 8 h 12"/>
                <a:gd name="T60" fmla="*/ 3 w 10"/>
                <a:gd name="T61" fmla="*/ 8 h 12"/>
                <a:gd name="T62" fmla="*/ 3 w 10"/>
                <a:gd name="T63" fmla="*/ 10 h 12"/>
                <a:gd name="T64" fmla="*/ 3 w 10"/>
                <a:gd name="T65" fmla="*/ 12 h 12"/>
                <a:gd name="T66" fmla="*/ 3 w 10"/>
                <a:gd name="T67"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 h="12">
                  <a:moveTo>
                    <a:pt x="3" y="12"/>
                  </a:moveTo>
                  <a:lnTo>
                    <a:pt x="3" y="12"/>
                  </a:lnTo>
                  <a:lnTo>
                    <a:pt x="3" y="12"/>
                  </a:lnTo>
                  <a:lnTo>
                    <a:pt x="5" y="12"/>
                  </a:lnTo>
                  <a:lnTo>
                    <a:pt x="5" y="10"/>
                  </a:lnTo>
                  <a:lnTo>
                    <a:pt x="7" y="8"/>
                  </a:lnTo>
                  <a:lnTo>
                    <a:pt x="10" y="8"/>
                  </a:lnTo>
                  <a:lnTo>
                    <a:pt x="7" y="8"/>
                  </a:lnTo>
                  <a:lnTo>
                    <a:pt x="7" y="8"/>
                  </a:lnTo>
                  <a:lnTo>
                    <a:pt x="7" y="5"/>
                  </a:lnTo>
                  <a:lnTo>
                    <a:pt x="5" y="3"/>
                  </a:lnTo>
                  <a:lnTo>
                    <a:pt x="5" y="0"/>
                  </a:lnTo>
                  <a:lnTo>
                    <a:pt x="5" y="0"/>
                  </a:lnTo>
                  <a:lnTo>
                    <a:pt x="3" y="0"/>
                  </a:lnTo>
                  <a:lnTo>
                    <a:pt x="3" y="0"/>
                  </a:lnTo>
                  <a:lnTo>
                    <a:pt x="3" y="0"/>
                  </a:lnTo>
                  <a:lnTo>
                    <a:pt x="3" y="0"/>
                  </a:lnTo>
                  <a:lnTo>
                    <a:pt x="3" y="0"/>
                  </a:lnTo>
                  <a:lnTo>
                    <a:pt x="3" y="0"/>
                  </a:lnTo>
                  <a:lnTo>
                    <a:pt x="3" y="0"/>
                  </a:lnTo>
                  <a:lnTo>
                    <a:pt x="3" y="0"/>
                  </a:lnTo>
                  <a:lnTo>
                    <a:pt x="0" y="3"/>
                  </a:lnTo>
                  <a:lnTo>
                    <a:pt x="0" y="3"/>
                  </a:lnTo>
                  <a:lnTo>
                    <a:pt x="0" y="3"/>
                  </a:lnTo>
                  <a:lnTo>
                    <a:pt x="0" y="3"/>
                  </a:lnTo>
                  <a:lnTo>
                    <a:pt x="0" y="5"/>
                  </a:lnTo>
                  <a:lnTo>
                    <a:pt x="0" y="5"/>
                  </a:lnTo>
                  <a:lnTo>
                    <a:pt x="0" y="5"/>
                  </a:lnTo>
                  <a:lnTo>
                    <a:pt x="3" y="5"/>
                  </a:lnTo>
                  <a:lnTo>
                    <a:pt x="3" y="8"/>
                  </a:lnTo>
                  <a:lnTo>
                    <a:pt x="3" y="8"/>
                  </a:lnTo>
                  <a:lnTo>
                    <a:pt x="3" y="10"/>
                  </a:lnTo>
                  <a:lnTo>
                    <a:pt x="3" y="12"/>
                  </a:lnTo>
                  <a:lnTo>
                    <a:pt x="3"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3" name="Freeform 25"/>
            <p:cNvSpPr>
              <a:spLocks/>
            </p:cNvSpPr>
            <p:nvPr/>
          </p:nvSpPr>
          <p:spPr bwMode="auto">
            <a:xfrm>
              <a:off x="7986103" y="6280267"/>
              <a:ext cx="10404" cy="13119"/>
            </a:xfrm>
            <a:custGeom>
              <a:avLst/>
              <a:gdLst>
                <a:gd name="T0" fmla="*/ 14 w 23"/>
                <a:gd name="T1" fmla="*/ 17 h 29"/>
                <a:gd name="T2" fmla="*/ 19 w 23"/>
                <a:gd name="T3" fmla="*/ 17 h 29"/>
                <a:gd name="T4" fmla="*/ 19 w 23"/>
                <a:gd name="T5" fmla="*/ 12 h 29"/>
                <a:gd name="T6" fmla="*/ 16 w 23"/>
                <a:gd name="T7" fmla="*/ 10 h 29"/>
                <a:gd name="T8" fmla="*/ 14 w 23"/>
                <a:gd name="T9" fmla="*/ 5 h 29"/>
                <a:gd name="T10" fmla="*/ 14 w 23"/>
                <a:gd name="T11" fmla="*/ 0 h 29"/>
                <a:gd name="T12" fmla="*/ 12 w 23"/>
                <a:gd name="T13" fmla="*/ 3 h 29"/>
                <a:gd name="T14" fmla="*/ 9 w 23"/>
                <a:gd name="T15" fmla="*/ 3 h 29"/>
                <a:gd name="T16" fmla="*/ 7 w 23"/>
                <a:gd name="T17" fmla="*/ 3 h 29"/>
                <a:gd name="T18" fmla="*/ 7 w 23"/>
                <a:gd name="T19" fmla="*/ 0 h 29"/>
                <a:gd name="T20" fmla="*/ 7 w 23"/>
                <a:gd name="T21" fmla="*/ 0 h 29"/>
                <a:gd name="T22" fmla="*/ 4 w 23"/>
                <a:gd name="T23" fmla="*/ 0 h 29"/>
                <a:gd name="T24" fmla="*/ 2 w 23"/>
                <a:gd name="T25" fmla="*/ 0 h 29"/>
                <a:gd name="T26" fmla="*/ 0 w 23"/>
                <a:gd name="T27" fmla="*/ 3 h 29"/>
                <a:gd name="T28" fmla="*/ 2 w 23"/>
                <a:gd name="T29" fmla="*/ 3 h 29"/>
                <a:gd name="T30" fmla="*/ 2 w 23"/>
                <a:gd name="T31" fmla="*/ 3 h 29"/>
                <a:gd name="T32" fmla="*/ 4 w 23"/>
                <a:gd name="T33" fmla="*/ 5 h 29"/>
                <a:gd name="T34" fmla="*/ 7 w 23"/>
                <a:gd name="T35" fmla="*/ 5 h 29"/>
                <a:gd name="T36" fmla="*/ 9 w 23"/>
                <a:gd name="T37" fmla="*/ 5 h 29"/>
                <a:gd name="T38" fmla="*/ 12 w 23"/>
                <a:gd name="T39" fmla="*/ 5 h 29"/>
                <a:gd name="T40" fmla="*/ 12 w 23"/>
                <a:gd name="T41" fmla="*/ 8 h 29"/>
                <a:gd name="T42" fmla="*/ 9 w 23"/>
                <a:gd name="T43" fmla="*/ 8 h 29"/>
                <a:gd name="T44" fmla="*/ 9 w 23"/>
                <a:gd name="T45" fmla="*/ 8 h 29"/>
                <a:gd name="T46" fmla="*/ 9 w 23"/>
                <a:gd name="T47" fmla="*/ 10 h 29"/>
                <a:gd name="T48" fmla="*/ 7 w 23"/>
                <a:gd name="T49" fmla="*/ 10 h 29"/>
                <a:gd name="T50" fmla="*/ 7 w 23"/>
                <a:gd name="T51" fmla="*/ 12 h 29"/>
                <a:gd name="T52" fmla="*/ 7 w 23"/>
                <a:gd name="T53" fmla="*/ 12 h 29"/>
                <a:gd name="T54" fmla="*/ 4 w 23"/>
                <a:gd name="T55" fmla="*/ 15 h 29"/>
                <a:gd name="T56" fmla="*/ 7 w 23"/>
                <a:gd name="T57" fmla="*/ 17 h 29"/>
                <a:gd name="T58" fmla="*/ 7 w 23"/>
                <a:gd name="T59" fmla="*/ 19 h 29"/>
                <a:gd name="T60" fmla="*/ 7 w 23"/>
                <a:gd name="T61" fmla="*/ 22 h 29"/>
                <a:gd name="T62" fmla="*/ 12 w 23"/>
                <a:gd name="T63" fmla="*/ 22 h 29"/>
                <a:gd name="T64" fmla="*/ 12 w 23"/>
                <a:gd name="T65" fmla="*/ 24 h 29"/>
                <a:gd name="T66" fmla="*/ 12 w 23"/>
                <a:gd name="T67" fmla="*/ 27 h 29"/>
                <a:gd name="T68" fmla="*/ 14 w 23"/>
                <a:gd name="T69" fmla="*/ 29 h 29"/>
                <a:gd name="T70" fmla="*/ 16 w 23"/>
                <a:gd name="T71" fmla="*/ 29 h 29"/>
                <a:gd name="T72" fmla="*/ 16 w 23"/>
                <a:gd name="T73" fmla="*/ 27 h 29"/>
                <a:gd name="T74" fmla="*/ 19 w 23"/>
                <a:gd name="T75" fmla="*/ 27 h 29"/>
                <a:gd name="T76" fmla="*/ 19 w 23"/>
                <a:gd name="T77" fmla="*/ 27 h 29"/>
                <a:gd name="T78" fmla="*/ 19 w 23"/>
                <a:gd name="T79" fmla="*/ 27 h 29"/>
                <a:gd name="T80" fmla="*/ 21 w 23"/>
                <a:gd name="T81" fmla="*/ 29 h 29"/>
                <a:gd name="T82" fmla="*/ 23 w 23"/>
                <a:gd name="T83" fmla="*/ 27 h 29"/>
                <a:gd name="T84" fmla="*/ 21 w 23"/>
                <a:gd name="T85" fmla="*/ 24 h 29"/>
                <a:gd name="T86" fmla="*/ 21 w 23"/>
                <a:gd name="T87" fmla="*/ 22 h 29"/>
                <a:gd name="T88" fmla="*/ 19 w 23"/>
                <a:gd name="T89" fmla="*/ 22 h 29"/>
                <a:gd name="T90" fmla="*/ 19 w 23"/>
                <a:gd name="T91" fmla="*/ 19 h 29"/>
                <a:gd name="T92" fmla="*/ 16 w 23"/>
                <a:gd name="T93" fmla="*/ 19 h 29"/>
                <a:gd name="T94" fmla="*/ 14 w 23"/>
                <a:gd name="T95" fmla="*/ 17 h 29"/>
                <a:gd name="T96" fmla="*/ 12 w 23"/>
                <a:gd name="T97" fmla="*/ 15 h 29"/>
                <a:gd name="T98" fmla="*/ 14 w 23"/>
                <a:gd name="T99" fmla="*/ 15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 h="29">
                  <a:moveTo>
                    <a:pt x="14" y="15"/>
                  </a:moveTo>
                  <a:lnTo>
                    <a:pt x="14" y="17"/>
                  </a:lnTo>
                  <a:lnTo>
                    <a:pt x="19" y="17"/>
                  </a:lnTo>
                  <a:lnTo>
                    <a:pt x="19" y="17"/>
                  </a:lnTo>
                  <a:lnTo>
                    <a:pt x="19" y="15"/>
                  </a:lnTo>
                  <a:lnTo>
                    <a:pt x="19" y="12"/>
                  </a:lnTo>
                  <a:lnTo>
                    <a:pt x="16" y="12"/>
                  </a:lnTo>
                  <a:lnTo>
                    <a:pt x="16" y="10"/>
                  </a:lnTo>
                  <a:lnTo>
                    <a:pt x="14" y="5"/>
                  </a:lnTo>
                  <a:lnTo>
                    <a:pt x="14" y="5"/>
                  </a:lnTo>
                  <a:lnTo>
                    <a:pt x="14" y="3"/>
                  </a:lnTo>
                  <a:lnTo>
                    <a:pt x="14" y="0"/>
                  </a:lnTo>
                  <a:lnTo>
                    <a:pt x="12" y="3"/>
                  </a:lnTo>
                  <a:lnTo>
                    <a:pt x="12" y="3"/>
                  </a:lnTo>
                  <a:lnTo>
                    <a:pt x="12" y="3"/>
                  </a:lnTo>
                  <a:lnTo>
                    <a:pt x="9" y="3"/>
                  </a:lnTo>
                  <a:lnTo>
                    <a:pt x="9" y="3"/>
                  </a:lnTo>
                  <a:lnTo>
                    <a:pt x="7" y="3"/>
                  </a:lnTo>
                  <a:lnTo>
                    <a:pt x="7" y="3"/>
                  </a:lnTo>
                  <a:lnTo>
                    <a:pt x="7" y="0"/>
                  </a:lnTo>
                  <a:lnTo>
                    <a:pt x="7" y="0"/>
                  </a:lnTo>
                  <a:lnTo>
                    <a:pt x="7" y="0"/>
                  </a:lnTo>
                  <a:lnTo>
                    <a:pt x="4" y="0"/>
                  </a:lnTo>
                  <a:lnTo>
                    <a:pt x="4" y="0"/>
                  </a:lnTo>
                  <a:lnTo>
                    <a:pt x="4" y="0"/>
                  </a:lnTo>
                  <a:lnTo>
                    <a:pt x="2" y="0"/>
                  </a:lnTo>
                  <a:lnTo>
                    <a:pt x="0" y="3"/>
                  </a:lnTo>
                  <a:lnTo>
                    <a:pt x="0" y="3"/>
                  </a:lnTo>
                  <a:lnTo>
                    <a:pt x="0" y="3"/>
                  </a:lnTo>
                  <a:lnTo>
                    <a:pt x="2" y="3"/>
                  </a:lnTo>
                  <a:lnTo>
                    <a:pt x="2" y="3"/>
                  </a:lnTo>
                  <a:lnTo>
                    <a:pt x="2" y="3"/>
                  </a:lnTo>
                  <a:lnTo>
                    <a:pt x="4" y="5"/>
                  </a:lnTo>
                  <a:lnTo>
                    <a:pt x="4" y="5"/>
                  </a:lnTo>
                  <a:lnTo>
                    <a:pt x="4" y="5"/>
                  </a:lnTo>
                  <a:lnTo>
                    <a:pt x="7" y="5"/>
                  </a:lnTo>
                  <a:lnTo>
                    <a:pt x="9" y="5"/>
                  </a:lnTo>
                  <a:lnTo>
                    <a:pt x="9" y="5"/>
                  </a:lnTo>
                  <a:lnTo>
                    <a:pt x="9" y="5"/>
                  </a:lnTo>
                  <a:lnTo>
                    <a:pt x="12" y="5"/>
                  </a:lnTo>
                  <a:lnTo>
                    <a:pt x="12" y="5"/>
                  </a:lnTo>
                  <a:lnTo>
                    <a:pt x="12" y="8"/>
                  </a:lnTo>
                  <a:lnTo>
                    <a:pt x="12" y="8"/>
                  </a:lnTo>
                  <a:lnTo>
                    <a:pt x="9" y="8"/>
                  </a:lnTo>
                  <a:lnTo>
                    <a:pt x="9" y="8"/>
                  </a:lnTo>
                  <a:lnTo>
                    <a:pt x="9" y="8"/>
                  </a:lnTo>
                  <a:lnTo>
                    <a:pt x="9" y="8"/>
                  </a:lnTo>
                  <a:lnTo>
                    <a:pt x="9" y="10"/>
                  </a:lnTo>
                  <a:lnTo>
                    <a:pt x="9" y="10"/>
                  </a:lnTo>
                  <a:lnTo>
                    <a:pt x="7" y="10"/>
                  </a:lnTo>
                  <a:lnTo>
                    <a:pt x="7" y="10"/>
                  </a:lnTo>
                  <a:lnTo>
                    <a:pt x="7" y="12"/>
                  </a:lnTo>
                  <a:lnTo>
                    <a:pt x="7" y="12"/>
                  </a:lnTo>
                  <a:lnTo>
                    <a:pt x="7" y="12"/>
                  </a:lnTo>
                  <a:lnTo>
                    <a:pt x="4" y="12"/>
                  </a:lnTo>
                  <a:lnTo>
                    <a:pt x="4" y="15"/>
                  </a:lnTo>
                  <a:lnTo>
                    <a:pt x="4" y="17"/>
                  </a:lnTo>
                  <a:lnTo>
                    <a:pt x="7" y="17"/>
                  </a:lnTo>
                  <a:lnTo>
                    <a:pt x="7" y="19"/>
                  </a:lnTo>
                  <a:lnTo>
                    <a:pt x="7" y="19"/>
                  </a:lnTo>
                  <a:lnTo>
                    <a:pt x="7" y="19"/>
                  </a:lnTo>
                  <a:lnTo>
                    <a:pt x="7" y="22"/>
                  </a:lnTo>
                  <a:lnTo>
                    <a:pt x="9" y="22"/>
                  </a:lnTo>
                  <a:lnTo>
                    <a:pt x="12" y="22"/>
                  </a:lnTo>
                  <a:lnTo>
                    <a:pt x="12" y="22"/>
                  </a:lnTo>
                  <a:lnTo>
                    <a:pt x="12" y="24"/>
                  </a:lnTo>
                  <a:lnTo>
                    <a:pt x="12" y="24"/>
                  </a:lnTo>
                  <a:lnTo>
                    <a:pt x="12" y="27"/>
                  </a:lnTo>
                  <a:lnTo>
                    <a:pt x="14" y="27"/>
                  </a:lnTo>
                  <a:lnTo>
                    <a:pt x="14" y="29"/>
                  </a:lnTo>
                  <a:lnTo>
                    <a:pt x="14" y="29"/>
                  </a:lnTo>
                  <a:lnTo>
                    <a:pt x="16" y="29"/>
                  </a:lnTo>
                  <a:lnTo>
                    <a:pt x="16" y="29"/>
                  </a:lnTo>
                  <a:lnTo>
                    <a:pt x="16" y="27"/>
                  </a:lnTo>
                  <a:lnTo>
                    <a:pt x="16" y="27"/>
                  </a:lnTo>
                  <a:lnTo>
                    <a:pt x="19" y="27"/>
                  </a:lnTo>
                  <a:lnTo>
                    <a:pt x="19" y="27"/>
                  </a:lnTo>
                  <a:lnTo>
                    <a:pt x="19" y="27"/>
                  </a:lnTo>
                  <a:lnTo>
                    <a:pt x="19" y="27"/>
                  </a:lnTo>
                  <a:lnTo>
                    <a:pt x="19" y="27"/>
                  </a:lnTo>
                  <a:lnTo>
                    <a:pt x="21" y="29"/>
                  </a:lnTo>
                  <a:lnTo>
                    <a:pt x="21" y="29"/>
                  </a:lnTo>
                  <a:lnTo>
                    <a:pt x="23" y="29"/>
                  </a:lnTo>
                  <a:lnTo>
                    <a:pt x="23" y="27"/>
                  </a:lnTo>
                  <a:lnTo>
                    <a:pt x="23" y="24"/>
                  </a:lnTo>
                  <a:lnTo>
                    <a:pt x="21" y="24"/>
                  </a:lnTo>
                  <a:lnTo>
                    <a:pt x="21" y="22"/>
                  </a:lnTo>
                  <a:lnTo>
                    <a:pt x="21" y="22"/>
                  </a:lnTo>
                  <a:lnTo>
                    <a:pt x="19" y="19"/>
                  </a:lnTo>
                  <a:lnTo>
                    <a:pt x="19" y="22"/>
                  </a:lnTo>
                  <a:lnTo>
                    <a:pt x="19" y="22"/>
                  </a:lnTo>
                  <a:lnTo>
                    <a:pt x="19" y="19"/>
                  </a:lnTo>
                  <a:lnTo>
                    <a:pt x="19" y="19"/>
                  </a:lnTo>
                  <a:lnTo>
                    <a:pt x="16" y="19"/>
                  </a:lnTo>
                  <a:lnTo>
                    <a:pt x="16" y="19"/>
                  </a:lnTo>
                  <a:lnTo>
                    <a:pt x="14" y="17"/>
                  </a:lnTo>
                  <a:lnTo>
                    <a:pt x="12" y="17"/>
                  </a:lnTo>
                  <a:lnTo>
                    <a:pt x="12" y="15"/>
                  </a:lnTo>
                  <a:lnTo>
                    <a:pt x="12" y="15"/>
                  </a:lnTo>
                  <a:lnTo>
                    <a:pt x="14" y="1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4" name="Freeform 26"/>
            <p:cNvSpPr>
              <a:spLocks/>
            </p:cNvSpPr>
            <p:nvPr/>
          </p:nvSpPr>
          <p:spPr bwMode="auto">
            <a:xfrm>
              <a:off x="7989270" y="6126464"/>
              <a:ext cx="6333" cy="9500"/>
            </a:xfrm>
            <a:custGeom>
              <a:avLst/>
              <a:gdLst>
                <a:gd name="T0" fmla="*/ 12 w 14"/>
                <a:gd name="T1" fmla="*/ 14 h 21"/>
                <a:gd name="T2" fmla="*/ 12 w 14"/>
                <a:gd name="T3" fmla="*/ 14 h 21"/>
                <a:gd name="T4" fmla="*/ 14 w 14"/>
                <a:gd name="T5" fmla="*/ 14 h 21"/>
                <a:gd name="T6" fmla="*/ 14 w 14"/>
                <a:gd name="T7" fmla="*/ 12 h 21"/>
                <a:gd name="T8" fmla="*/ 14 w 14"/>
                <a:gd name="T9" fmla="*/ 12 h 21"/>
                <a:gd name="T10" fmla="*/ 14 w 14"/>
                <a:gd name="T11" fmla="*/ 12 h 21"/>
                <a:gd name="T12" fmla="*/ 12 w 14"/>
                <a:gd name="T13" fmla="*/ 12 h 21"/>
                <a:gd name="T14" fmla="*/ 12 w 14"/>
                <a:gd name="T15" fmla="*/ 12 h 21"/>
                <a:gd name="T16" fmla="*/ 12 w 14"/>
                <a:gd name="T17" fmla="*/ 9 h 21"/>
                <a:gd name="T18" fmla="*/ 12 w 14"/>
                <a:gd name="T19" fmla="*/ 9 h 21"/>
                <a:gd name="T20" fmla="*/ 14 w 14"/>
                <a:gd name="T21" fmla="*/ 9 h 21"/>
                <a:gd name="T22" fmla="*/ 14 w 14"/>
                <a:gd name="T23" fmla="*/ 9 h 21"/>
                <a:gd name="T24" fmla="*/ 14 w 14"/>
                <a:gd name="T25" fmla="*/ 7 h 21"/>
                <a:gd name="T26" fmla="*/ 12 w 14"/>
                <a:gd name="T27" fmla="*/ 7 h 21"/>
                <a:gd name="T28" fmla="*/ 12 w 14"/>
                <a:gd name="T29" fmla="*/ 7 h 21"/>
                <a:gd name="T30" fmla="*/ 12 w 14"/>
                <a:gd name="T31" fmla="*/ 7 h 21"/>
                <a:gd name="T32" fmla="*/ 12 w 14"/>
                <a:gd name="T33" fmla="*/ 7 h 21"/>
                <a:gd name="T34" fmla="*/ 12 w 14"/>
                <a:gd name="T35" fmla="*/ 4 h 21"/>
                <a:gd name="T36" fmla="*/ 12 w 14"/>
                <a:gd name="T37" fmla="*/ 2 h 21"/>
                <a:gd name="T38" fmla="*/ 12 w 14"/>
                <a:gd name="T39" fmla="*/ 2 h 21"/>
                <a:gd name="T40" fmla="*/ 9 w 14"/>
                <a:gd name="T41" fmla="*/ 0 h 21"/>
                <a:gd name="T42" fmla="*/ 9 w 14"/>
                <a:gd name="T43" fmla="*/ 0 h 21"/>
                <a:gd name="T44" fmla="*/ 7 w 14"/>
                <a:gd name="T45" fmla="*/ 0 h 21"/>
                <a:gd name="T46" fmla="*/ 5 w 14"/>
                <a:gd name="T47" fmla="*/ 0 h 21"/>
                <a:gd name="T48" fmla="*/ 5 w 14"/>
                <a:gd name="T49" fmla="*/ 0 h 21"/>
                <a:gd name="T50" fmla="*/ 2 w 14"/>
                <a:gd name="T51" fmla="*/ 2 h 21"/>
                <a:gd name="T52" fmla="*/ 2 w 14"/>
                <a:gd name="T53" fmla="*/ 4 h 21"/>
                <a:gd name="T54" fmla="*/ 2 w 14"/>
                <a:gd name="T55" fmla="*/ 4 h 21"/>
                <a:gd name="T56" fmla="*/ 2 w 14"/>
                <a:gd name="T57" fmla="*/ 7 h 21"/>
                <a:gd name="T58" fmla="*/ 2 w 14"/>
                <a:gd name="T59" fmla="*/ 7 h 21"/>
                <a:gd name="T60" fmla="*/ 2 w 14"/>
                <a:gd name="T61" fmla="*/ 9 h 21"/>
                <a:gd name="T62" fmla="*/ 2 w 14"/>
                <a:gd name="T63" fmla="*/ 9 h 21"/>
                <a:gd name="T64" fmla="*/ 2 w 14"/>
                <a:gd name="T65" fmla="*/ 9 h 21"/>
                <a:gd name="T66" fmla="*/ 2 w 14"/>
                <a:gd name="T67" fmla="*/ 9 h 21"/>
                <a:gd name="T68" fmla="*/ 2 w 14"/>
                <a:gd name="T69" fmla="*/ 12 h 21"/>
                <a:gd name="T70" fmla="*/ 2 w 14"/>
                <a:gd name="T71" fmla="*/ 12 h 21"/>
                <a:gd name="T72" fmla="*/ 2 w 14"/>
                <a:gd name="T73" fmla="*/ 12 h 21"/>
                <a:gd name="T74" fmla="*/ 2 w 14"/>
                <a:gd name="T75" fmla="*/ 14 h 21"/>
                <a:gd name="T76" fmla="*/ 2 w 14"/>
                <a:gd name="T77" fmla="*/ 14 h 21"/>
                <a:gd name="T78" fmla="*/ 0 w 14"/>
                <a:gd name="T79" fmla="*/ 16 h 21"/>
                <a:gd name="T80" fmla="*/ 2 w 14"/>
                <a:gd name="T81" fmla="*/ 19 h 21"/>
                <a:gd name="T82" fmla="*/ 2 w 14"/>
                <a:gd name="T83" fmla="*/ 21 h 21"/>
                <a:gd name="T84" fmla="*/ 5 w 14"/>
                <a:gd name="T85" fmla="*/ 21 h 21"/>
                <a:gd name="T86" fmla="*/ 5 w 14"/>
                <a:gd name="T87" fmla="*/ 19 h 21"/>
                <a:gd name="T88" fmla="*/ 9 w 14"/>
                <a:gd name="T89" fmla="*/ 16 h 21"/>
                <a:gd name="T90" fmla="*/ 9 w 14"/>
                <a:gd name="T91" fmla="*/ 16 h 21"/>
                <a:gd name="T92" fmla="*/ 9 w 14"/>
                <a:gd name="T93" fmla="*/ 16 h 21"/>
                <a:gd name="T94" fmla="*/ 9 w 14"/>
                <a:gd name="T95" fmla="*/ 16 h 21"/>
                <a:gd name="T96" fmla="*/ 9 w 14"/>
                <a:gd name="T97" fmla="*/ 14 h 21"/>
                <a:gd name="T98" fmla="*/ 7 w 14"/>
                <a:gd name="T99" fmla="*/ 16 h 21"/>
                <a:gd name="T100" fmla="*/ 9 w 14"/>
                <a:gd name="T101" fmla="*/ 14 h 21"/>
                <a:gd name="T102" fmla="*/ 12 w 14"/>
                <a:gd name="T103" fmla="*/ 14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 h="21">
                  <a:moveTo>
                    <a:pt x="12" y="14"/>
                  </a:moveTo>
                  <a:lnTo>
                    <a:pt x="12" y="14"/>
                  </a:lnTo>
                  <a:lnTo>
                    <a:pt x="14" y="14"/>
                  </a:lnTo>
                  <a:lnTo>
                    <a:pt x="14" y="12"/>
                  </a:lnTo>
                  <a:lnTo>
                    <a:pt x="14" y="12"/>
                  </a:lnTo>
                  <a:lnTo>
                    <a:pt x="14" y="12"/>
                  </a:lnTo>
                  <a:lnTo>
                    <a:pt x="12" y="12"/>
                  </a:lnTo>
                  <a:lnTo>
                    <a:pt x="12" y="12"/>
                  </a:lnTo>
                  <a:lnTo>
                    <a:pt x="12" y="9"/>
                  </a:lnTo>
                  <a:lnTo>
                    <a:pt x="12" y="9"/>
                  </a:lnTo>
                  <a:lnTo>
                    <a:pt x="14" y="9"/>
                  </a:lnTo>
                  <a:lnTo>
                    <a:pt x="14" y="9"/>
                  </a:lnTo>
                  <a:lnTo>
                    <a:pt x="14" y="7"/>
                  </a:lnTo>
                  <a:lnTo>
                    <a:pt x="12" y="7"/>
                  </a:lnTo>
                  <a:lnTo>
                    <a:pt x="12" y="7"/>
                  </a:lnTo>
                  <a:lnTo>
                    <a:pt x="12" y="7"/>
                  </a:lnTo>
                  <a:lnTo>
                    <a:pt x="12" y="7"/>
                  </a:lnTo>
                  <a:lnTo>
                    <a:pt x="12" y="4"/>
                  </a:lnTo>
                  <a:lnTo>
                    <a:pt x="12" y="2"/>
                  </a:lnTo>
                  <a:lnTo>
                    <a:pt x="12" y="2"/>
                  </a:lnTo>
                  <a:lnTo>
                    <a:pt x="9" y="0"/>
                  </a:lnTo>
                  <a:lnTo>
                    <a:pt x="9" y="0"/>
                  </a:lnTo>
                  <a:lnTo>
                    <a:pt x="7" y="0"/>
                  </a:lnTo>
                  <a:lnTo>
                    <a:pt x="5" y="0"/>
                  </a:lnTo>
                  <a:lnTo>
                    <a:pt x="5" y="0"/>
                  </a:lnTo>
                  <a:lnTo>
                    <a:pt x="2" y="2"/>
                  </a:lnTo>
                  <a:lnTo>
                    <a:pt x="2" y="4"/>
                  </a:lnTo>
                  <a:lnTo>
                    <a:pt x="2" y="4"/>
                  </a:lnTo>
                  <a:lnTo>
                    <a:pt x="2" y="7"/>
                  </a:lnTo>
                  <a:lnTo>
                    <a:pt x="2" y="7"/>
                  </a:lnTo>
                  <a:lnTo>
                    <a:pt x="2" y="9"/>
                  </a:lnTo>
                  <a:lnTo>
                    <a:pt x="2" y="9"/>
                  </a:lnTo>
                  <a:lnTo>
                    <a:pt x="2" y="9"/>
                  </a:lnTo>
                  <a:lnTo>
                    <a:pt x="2" y="9"/>
                  </a:lnTo>
                  <a:lnTo>
                    <a:pt x="2" y="12"/>
                  </a:lnTo>
                  <a:lnTo>
                    <a:pt x="2" y="12"/>
                  </a:lnTo>
                  <a:lnTo>
                    <a:pt x="2" y="12"/>
                  </a:lnTo>
                  <a:lnTo>
                    <a:pt x="2" y="14"/>
                  </a:lnTo>
                  <a:lnTo>
                    <a:pt x="2" y="14"/>
                  </a:lnTo>
                  <a:lnTo>
                    <a:pt x="0" y="16"/>
                  </a:lnTo>
                  <a:lnTo>
                    <a:pt x="2" y="19"/>
                  </a:lnTo>
                  <a:lnTo>
                    <a:pt x="2" y="21"/>
                  </a:lnTo>
                  <a:lnTo>
                    <a:pt x="5" y="21"/>
                  </a:lnTo>
                  <a:lnTo>
                    <a:pt x="5" y="19"/>
                  </a:lnTo>
                  <a:lnTo>
                    <a:pt x="9" y="16"/>
                  </a:lnTo>
                  <a:lnTo>
                    <a:pt x="9" y="16"/>
                  </a:lnTo>
                  <a:lnTo>
                    <a:pt x="9" y="16"/>
                  </a:lnTo>
                  <a:lnTo>
                    <a:pt x="9" y="16"/>
                  </a:lnTo>
                  <a:lnTo>
                    <a:pt x="9" y="14"/>
                  </a:lnTo>
                  <a:lnTo>
                    <a:pt x="7" y="16"/>
                  </a:lnTo>
                  <a:lnTo>
                    <a:pt x="9" y="14"/>
                  </a:lnTo>
                  <a:lnTo>
                    <a:pt x="12" y="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5" name="Freeform 27"/>
            <p:cNvSpPr>
              <a:spLocks/>
            </p:cNvSpPr>
            <p:nvPr/>
          </p:nvSpPr>
          <p:spPr bwMode="auto">
            <a:xfrm>
              <a:off x="7987008" y="6206532"/>
              <a:ext cx="5428" cy="6333"/>
            </a:xfrm>
            <a:custGeom>
              <a:avLst/>
              <a:gdLst>
                <a:gd name="T0" fmla="*/ 12 w 12"/>
                <a:gd name="T1" fmla="*/ 7 h 14"/>
                <a:gd name="T2" fmla="*/ 10 w 12"/>
                <a:gd name="T3" fmla="*/ 7 h 14"/>
                <a:gd name="T4" fmla="*/ 7 w 12"/>
                <a:gd name="T5" fmla="*/ 5 h 14"/>
                <a:gd name="T6" fmla="*/ 7 w 12"/>
                <a:gd name="T7" fmla="*/ 5 h 14"/>
                <a:gd name="T8" fmla="*/ 7 w 12"/>
                <a:gd name="T9" fmla="*/ 5 h 14"/>
                <a:gd name="T10" fmla="*/ 5 w 12"/>
                <a:gd name="T11" fmla="*/ 3 h 14"/>
                <a:gd name="T12" fmla="*/ 5 w 12"/>
                <a:gd name="T13" fmla="*/ 0 h 14"/>
                <a:gd name="T14" fmla="*/ 2 w 12"/>
                <a:gd name="T15" fmla="*/ 0 h 14"/>
                <a:gd name="T16" fmla="*/ 2 w 12"/>
                <a:gd name="T17" fmla="*/ 3 h 14"/>
                <a:gd name="T18" fmla="*/ 0 w 12"/>
                <a:gd name="T19" fmla="*/ 3 h 14"/>
                <a:gd name="T20" fmla="*/ 0 w 12"/>
                <a:gd name="T21" fmla="*/ 3 h 14"/>
                <a:gd name="T22" fmla="*/ 2 w 12"/>
                <a:gd name="T23" fmla="*/ 3 h 14"/>
                <a:gd name="T24" fmla="*/ 2 w 12"/>
                <a:gd name="T25" fmla="*/ 3 h 14"/>
                <a:gd name="T26" fmla="*/ 2 w 12"/>
                <a:gd name="T27" fmla="*/ 5 h 14"/>
                <a:gd name="T28" fmla="*/ 0 w 12"/>
                <a:gd name="T29" fmla="*/ 7 h 14"/>
                <a:gd name="T30" fmla="*/ 0 w 12"/>
                <a:gd name="T31" fmla="*/ 7 h 14"/>
                <a:gd name="T32" fmla="*/ 2 w 12"/>
                <a:gd name="T33" fmla="*/ 10 h 14"/>
                <a:gd name="T34" fmla="*/ 2 w 12"/>
                <a:gd name="T35" fmla="*/ 10 h 14"/>
                <a:gd name="T36" fmla="*/ 2 w 12"/>
                <a:gd name="T37" fmla="*/ 7 h 14"/>
                <a:gd name="T38" fmla="*/ 2 w 12"/>
                <a:gd name="T39" fmla="*/ 7 h 14"/>
                <a:gd name="T40" fmla="*/ 5 w 12"/>
                <a:gd name="T41" fmla="*/ 5 h 14"/>
                <a:gd name="T42" fmla="*/ 5 w 12"/>
                <a:gd name="T43" fmla="*/ 5 h 14"/>
                <a:gd name="T44" fmla="*/ 5 w 12"/>
                <a:gd name="T45" fmla="*/ 7 h 14"/>
                <a:gd name="T46" fmla="*/ 2 w 12"/>
                <a:gd name="T47" fmla="*/ 10 h 14"/>
                <a:gd name="T48" fmla="*/ 2 w 12"/>
                <a:gd name="T49" fmla="*/ 12 h 14"/>
                <a:gd name="T50" fmla="*/ 2 w 12"/>
                <a:gd name="T51" fmla="*/ 12 h 14"/>
                <a:gd name="T52" fmla="*/ 5 w 12"/>
                <a:gd name="T53" fmla="*/ 14 h 14"/>
                <a:gd name="T54" fmla="*/ 5 w 12"/>
                <a:gd name="T55" fmla="*/ 14 h 14"/>
                <a:gd name="T56" fmla="*/ 5 w 12"/>
                <a:gd name="T57" fmla="*/ 14 h 14"/>
                <a:gd name="T58" fmla="*/ 7 w 12"/>
                <a:gd name="T59" fmla="*/ 14 h 14"/>
                <a:gd name="T60" fmla="*/ 7 w 12"/>
                <a:gd name="T61" fmla="*/ 14 h 14"/>
                <a:gd name="T62" fmla="*/ 7 w 12"/>
                <a:gd name="T63" fmla="*/ 14 h 14"/>
                <a:gd name="T64" fmla="*/ 7 w 12"/>
                <a:gd name="T65" fmla="*/ 12 h 14"/>
                <a:gd name="T66" fmla="*/ 10 w 12"/>
                <a:gd name="T67" fmla="*/ 12 h 14"/>
                <a:gd name="T68" fmla="*/ 10 w 12"/>
                <a:gd name="T69" fmla="*/ 12 h 14"/>
                <a:gd name="T70" fmla="*/ 10 w 12"/>
                <a:gd name="T71" fmla="*/ 12 h 14"/>
                <a:gd name="T72" fmla="*/ 12 w 12"/>
                <a:gd name="T73" fmla="*/ 12 h 14"/>
                <a:gd name="T74" fmla="*/ 12 w 12"/>
                <a:gd name="T75" fmla="*/ 10 h 14"/>
                <a:gd name="T76" fmla="*/ 12 w 12"/>
                <a:gd name="T77" fmla="*/ 10 h 14"/>
                <a:gd name="T78" fmla="*/ 12 w 12"/>
                <a:gd name="T79" fmla="*/ 10 h 14"/>
                <a:gd name="T80" fmla="*/ 12 w 12"/>
                <a:gd name="T81"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 h="14">
                  <a:moveTo>
                    <a:pt x="12" y="7"/>
                  </a:moveTo>
                  <a:lnTo>
                    <a:pt x="10" y="7"/>
                  </a:lnTo>
                  <a:lnTo>
                    <a:pt x="7" y="5"/>
                  </a:lnTo>
                  <a:lnTo>
                    <a:pt x="7" y="5"/>
                  </a:lnTo>
                  <a:lnTo>
                    <a:pt x="7" y="5"/>
                  </a:lnTo>
                  <a:lnTo>
                    <a:pt x="5" y="3"/>
                  </a:lnTo>
                  <a:lnTo>
                    <a:pt x="5" y="0"/>
                  </a:lnTo>
                  <a:lnTo>
                    <a:pt x="2" y="0"/>
                  </a:lnTo>
                  <a:lnTo>
                    <a:pt x="2" y="3"/>
                  </a:lnTo>
                  <a:lnTo>
                    <a:pt x="0" y="3"/>
                  </a:lnTo>
                  <a:lnTo>
                    <a:pt x="0" y="3"/>
                  </a:lnTo>
                  <a:lnTo>
                    <a:pt x="2" y="3"/>
                  </a:lnTo>
                  <a:lnTo>
                    <a:pt x="2" y="3"/>
                  </a:lnTo>
                  <a:lnTo>
                    <a:pt x="2" y="5"/>
                  </a:lnTo>
                  <a:lnTo>
                    <a:pt x="0" y="7"/>
                  </a:lnTo>
                  <a:lnTo>
                    <a:pt x="0" y="7"/>
                  </a:lnTo>
                  <a:lnTo>
                    <a:pt x="2" y="10"/>
                  </a:lnTo>
                  <a:lnTo>
                    <a:pt x="2" y="10"/>
                  </a:lnTo>
                  <a:lnTo>
                    <a:pt x="2" y="7"/>
                  </a:lnTo>
                  <a:lnTo>
                    <a:pt x="2" y="7"/>
                  </a:lnTo>
                  <a:lnTo>
                    <a:pt x="5" y="5"/>
                  </a:lnTo>
                  <a:lnTo>
                    <a:pt x="5" y="5"/>
                  </a:lnTo>
                  <a:lnTo>
                    <a:pt x="5" y="7"/>
                  </a:lnTo>
                  <a:lnTo>
                    <a:pt x="2" y="10"/>
                  </a:lnTo>
                  <a:lnTo>
                    <a:pt x="2" y="12"/>
                  </a:lnTo>
                  <a:lnTo>
                    <a:pt x="2" y="12"/>
                  </a:lnTo>
                  <a:lnTo>
                    <a:pt x="5" y="14"/>
                  </a:lnTo>
                  <a:lnTo>
                    <a:pt x="5" y="14"/>
                  </a:lnTo>
                  <a:lnTo>
                    <a:pt x="5" y="14"/>
                  </a:lnTo>
                  <a:lnTo>
                    <a:pt x="7" y="14"/>
                  </a:lnTo>
                  <a:lnTo>
                    <a:pt x="7" y="14"/>
                  </a:lnTo>
                  <a:lnTo>
                    <a:pt x="7" y="14"/>
                  </a:lnTo>
                  <a:lnTo>
                    <a:pt x="7" y="12"/>
                  </a:lnTo>
                  <a:lnTo>
                    <a:pt x="10" y="12"/>
                  </a:lnTo>
                  <a:lnTo>
                    <a:pt x="10" y="12"/>
                  </a:lnTo>
                  <a:lnTo>
                    <a:pt x="10" y="12"/>
                  </a:lnTo>
                  <a:lnTo>
                    <a:pt x="12" y="12"/>
                  </a:lnTo>
                  <a:lnTo>
                    <a:pt x="12" y="10"/>
                  </a:lnTo>
                  <a:lnTo>
                    <a:pt x="12" y="10"/>
                  </a:lnTo>
                  <a:lnTo>
                    <a:pt x="12" y="10"/>
                  </a:lnTo>
                  <a:lnTo>
                    <a:pt x="12"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6" name="Freeform 28"/>
            <p:cNvSpPr>
              <a:spLocks/>
            </p:cNvSpPr>
            <p:nvPr/>
          </p:nvSpPr>
          <p:spPr bwMode="auto">
            <a:xfrm>
              <a:off x="7992436" y="6296552"/>
              <a:ext cx="3167" cy="10857"/>
            </a:xfrm>
            <a:custGeom>
              <a:avLst/>
              <a:gdLst>
                <a:gd name="T0" fmla="*/ 5 w 7"/>
                <a:gd name="T1" fmla="*/ 9 h 24"/>
                <a:gd name="T2" fmla="*/ 5 w 7"/>
                <a:gd name="T3" fmla="*/ 7 h 24"/>
                <a:gd name="T4" fmla="*/ 5 w 7"/>
                <a:gd name="T5" fmla="*/ 5 h 24"/>
                <a:gd name="T6" fmla="*/ 5 w 7"/>
                <a:gd name="T7" fmla="*/ 2 h 24"/>
                <a:gd name="T8" fmla="*/ 2 w 7"/>
                <a:gd name="T9" fmla="*/ 0 h 24"/>
                <a:gd name="T10" fmla="*/ 2 w 7"/>
                <a:gd name="T11" fmla="*/ 0 h 24"/>
                <a:gd name="T12" fmla="*/ 0 w 7"/>
                <a:gd name="T13" fmla="*/ 0 h 24"/>
                <a:gd name="T14" fmla="*/ 0 w 7"/>
                <a:gd name="T15" fmla="*/ 0 h 24"/>
                <a:gd name="T16" fmla="*/ 2 w 7"/>
                <a:gd name="T17" fmla="*/ 0 h 24"/>
                <a:gd name="T18" fmla="*/ 2 w 7"/>
                <a:gd name="T19" fmla="*/ 0 h 24"/>
                <a:gd name="T20" fmla="*/ 2 w 7"/>
                <a:gd name="T21" fmla="*/ 2 h 24"/>
                <a:gd name="T22" fmla="*/ 2 w 7"/>
                <a:gd name="T23" fmla="*/ 2 h 24"/>
                <a:gd name="T24" fmla="*/ 2 w 7"/>
                <a:gd name="T25" fmla="*/ 2 h 24"/>
                <a:gd name="T26" fmla="*/ 2 w 7"/>
                <a:gd name="T27" fmla="*/ 5 h 24"/>
                <a:gd name="T28" fmla="*/ 2 w 7"/>
                <a:gd name="T29" fmla="*/ 7 h 24"/>
                <a:gd name="T30" fmla="*/ 2 w 7"/>
                <a:gd name="T31" fmla="*/ 7 h 24"/>
                <a:gd name="T32" fmla="*/ 2 w 7"/>
                <a:gd name="T33" fmla="*/ 14 h 24"/>
                <a:gd name="T34" fmla="*/ 5 w 7"/>
                <a:gd name="T35" fmla="*/ 19 h 24"/>
                <a:gd name="T36" fmla="*/ 5 w 7"/>
                <a:gd name="T37" fmla="*/ 19 h 24"/>
                <a:gd name="T38" fmla="*/ 5 w 7"/>
                <a:gd name="T39" fmla="*/ 21 h 24"/>
                <a:gd name="T40" fmla="*/ 5 w 7"/>
                <a:gd name="T41" fmla="*/ 21 h 24"/>
                <a:gd name="T42" fmla="*/ 5 w 7"/>
                <a:gd name="T43" fmla="*/ 24 h 24"/>
                <a:gd name="T44" fmla="*/ 5 w 7"/>
                <a:gd name="T45" fmla="*/ 24 h 24"/>
                <a:gd name="T46" fmla="*/ 5 w 7"/>
                <a:gd name="T47" fmla="*/ 21 h 24"/>
                <a:gd name="T48" fmla="*/ 7 w 7"/>
                <a:gd name="T49" fmla="*/ 21 h 24"/>
                <a:gd name="T50" fmla="*/ 7 w 7"/>
                <a:gd name="T51" fmla="*/ 19 h 24"/>
                <a:gd name="T52" fmla="*/ 7 w 7"/>
                <a:gd name="T53" fmla="*/ 19 h 24"/>
                <a:gd name="T54" fmla="*/ 7 w 7"/>
                <a:gd name="T55" fmla="*/ 14 h 24"/>
                <a:gd name="T56" fmla="*/ 5 w 7"/>
                <a:gd name="T57" fmla="*/ 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 h="24">
                  <a:moveTo>
                    <a:pt x="5" y="9"/>
                  </a:moveTo>
                  <a:lnTo>
                    <a:pt x="5" y="7"/>
                  </a:lnTo>
                  <a:lnTo>
                    <a:pt x="5" y="5"/>
                  </a:lnTo>
                  <a:lnTo>
                    <a:pt x="5" y="2"/>
                  </a:lnTo>
                  <a:lnTo>
                    <a:pt x="2" y="0"/>
                  </a:lnTo>
                  <a:lnTo>
                    <a:pt x="2" y="0"/>
                  </a:lnTo>
                  <a:lnTo>
                    <a:pt x="0" y="0"/>
                  </a:lnTo>
                  <a:lnTo>
                    <a:pt x="0" y="0"/>
                  </a:lnTo>
                  <a:lnTo>
                    <a:pt x="2" y="0"/>
                  </a:lnTo>
                  <a:lnTo>
                    <a:pt x="2" y="0"/>
                  </a:lnTo>
                  <a:lnTo>
                    <a:pt x="2" y="2"/>
                  </a:lnTo>
                  <a:lnTo>
                    <a:pt x="2" y="2"/>
                  </a:lnTo>
                  <a:lnTo>
                    <a:pt x="2" y="2"/>
                  </a:lnTo>
                  <a:lnTo>
                    <a:pt x="2" y="5"/>
                  </a:lnTo>
                  <a:lnTo>
                    <a:pt x="2" y="7"/>
                  </a:lnTo>
                  <a:lnTo>
                    <a:pt x="2" y="7"/>
                  </a:lnTo>
                  <a:lnTo>
                    <a:pt x="2" y="14"/>
                  </a:lnTo>
                  <a:lnTo>
                    <a:pt x="5" y="19"/>
                  </a:lnTo>
                  <a:lnTo>
                    <a:pt x="5" y="19"/>
                  </a:lnTo>
                  <a:lnTo>
                    <a:pt x="5" y="21"/>
                  </a:lnTo>
                  <a:lnTo>
                    <a:pt x="5" y="21"/>
                  </a:lnTo>
                  <a:lnTo>
                    <a:pt x="5" y="24"/>
                  </a:lnTo>
                  <a:lnTo>
                    <a:pt x="5" y="24"/>
                  </a:lnTo>
                  <a:lnTo>
                    <a:pt x="5" y="21"/>
                  </a:lnTo>
                  <a:lnTo>
                    <a:pt x="7" y="21"/>
                  </a:lnTo>
                  <a:lnTo>
                    <a:pt x="7" y="19"/>
                  </a:lnTo>
                  <a:lnTo>
                    <a:pt x="7" y="19"/>
                  </a:lnTo>
                  <a:lnTo>
                    <a:pt x="7" y="14"/>
                  </a:lnTo>
                  <a:lnTo>
                    <a:pt x="5"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7" name="Freeform 29"/>
            <p:cNvSpPr>
              <a:spLocks/>
            </p:cNvSpPr>
            <p:nvPr/>
          </p:nvSpPr>
          <p:spPr bwMode="auto">
            <a:xfrm>
              <a:off x="7983841" y="6278457"/>
              <a:ext cx="5428" cy="4071"/>
            </a:xfrm>
            <a:custGeom>
              <a:avLst/>
              <a:gdLst>
                <a:gd name="T0" fmla="*/ 9 w 12"/>
                <a:gd name="T1" fmla="*/ 0 h 9"/>
                <a:gd name="T2" fmla="*/ 9 w 12"/>
                <a:gd name="T3" fmla="*/ 0 h 9"/>
                <a:gd name="T4" fmla="*/ 9 w 12"/>
                <a:gd name="T5" fmla="*/ 0 h 9"/>
                <a:gd name="T6" fmla="*/ 7 w 12"/>
                <a:gd name="T7" fmla="*/ 0 h 9"/>
                <a:gd name="T8" fmla="*/ 7 w 12"/>
                <a:gd name="T9" fmla="*/ 0 h 9"/>
                <a:gd name="T10" fmla="*/ 5 w 12"/>
                <a:gd name="T11" fmla="*/ 0 h 9"/>
                <a:gd name="T12" fmla="*/ 2 w 12"/>
                <a:gd name="T13" fmla="*/ 0 h 9"/>
                <a:gd name="T14" fmla="*/ 0 w 12"/>
                <a:gd name="T15" fmla="*/ 2 h 9"/>
                <a:gd name="T16" fmla="*/ 2 w 12"/>
                <a:gd name="T17" fmla="*/ 2 h 9"/>
                <a:gd name="T18" fmla="*/ 2 w 12"/>
                <a:gd name="T19" fmla="*/ 2 h 9"/>
                <a:gd name="T20" fmla="*/ 0 w 12"/>
                <a:gd name="T21" fmla="*/ 4 h 9"/>
                <a:gd name="T22" fmla="*/ 0 w 12"/>
                <a:gd name="T23" fmla="*/ 7 h 9"/>
                <a:gd name="T24" fmla="*/ 0 w 12"/>
                <a:gd name="T25" fmla="*/ 7 h 9"/>
                <a:gd name="T26" fmla="*/ 0 w 12"/>
                <a:gd name="T27" fmla="*/ 7 h 9"/>
                <a:gd name="T28" fmla="*/ 0 w 12"/>
                <a:gd name="T29" fmla="*/ 9 h 9"/>
                <a:gd name="T30" fmla="*/ 2 w 12"/>
                <a:gd name="T31" fmla="*/ 9 h 9"/>
                <a:gd name="T32" fmla="*/ 2 w 12"/>
                <a:gd name="T33" fmla="*/ 9 h 9"/>
                <a:gd name="T34" fmla="*/ 2 w 12"/>
                <a:gd name="T35" fmla="*/ 7 h 9"/>
                <a:gd name="T36" fmla="*/ 5 w 12"/>
                <a:gd name="T37" fmla="*/ 7 h 9"/>
                <a:gd name="T38" fmla="*/ 5 w 12"/>
                <a:gd name="T39" fmla="*/ 4 h 9"/>
                <a:gd name="T40" fmla="*/ 5 w 12"/>
                <a:gd name="T41" fmla="*/ 4 h 9"/>
                <a:gd name="T42" fmla="*/ 7 w 12"/>
                <a:gd name="T43" fmla="*/ 4 h 9"/>
                <a:gd name="T44" fmla="*/ 7 w 12"/>
                <a:gd name="T45" fmla="*/ 4 h 9"/>
                <a:gd name="T46" fmla="*/ 7 w 12"/>
                <a:gd name="T47" fmla="*/ 4 h 9"/>
                <a:gd name="T48" fmla="*/ 7 w 12"/>
                <a:gd name="T49" fmla="*/ 2 h 9"/>
                <a:gd name="T50" fmla="*/ 7 w 12"/>
                <a:gd name="T51" fmla="*/ 2 h 9"/>
                <a:gd name="T52" fmla="*/ 9 w 12"/>
                <a:gd name="T53" fmla="*/ 2 h 9"/>
                <a:gd name="T54" fmla="*/ 9 w 12"/>
                <a:gd name="T55" fmla="*/ 2 h 9"/>
                <a:gd name="T56" fmla="*/ 12 w 12"/>
                <a:gd name="T57" fmla="*/ 2 h 9"/>
                <a:gd name="T58" fmla="*/ 12 w 12"/>
                <a:gd name="T59" fmla="*/ 0 h 9"/>
                <a:gd name="T60" fmla="*/ 9 w 12"/>
                <a:gd name="T6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 h="9">
                  <a:moveTo>
                    <a:pt x="9" y="0"/>
                  </a:moveTo>
                  <a:lnTo>
                    <a:pt x="9" y="0"/>
                  </a:lnTo>
                  <a:lnTo>
                    <a:pt x="9" y="0"/>
                  </a:lnTo>
                  <a:lnTo>
                    <a:pt x="7" y="0"/>
                  </a:lnTo>
                  <a:lnTo>
                    <a:pt x="7" y="0"/>
                  </a:lnTo>
                  <a:lnTo>
                    <a:pt x="5" y="0"/>
                  </a:lnTo>
                  <a:lnTo>
                    <a:pt x="2" y="0"/>
                  </a:lnTo>
                  <a:lnTo>
                    <a:pt x="0" y="2"/>
                  </a:lnTo>
                  <a:lnTo>
                    <a:pt x="2" y="2"/>
                  </a:lnTo>
                  <a:lnTo>
                    <a:pt x="2" y="2"/>
                  </a:lnTo>
                  <a:lnTo>
                    <a:pt x="0" y="4"/>
                  </a:lnTo>
                  <a:lnTo>
                    <a:pt x="0" y="7"/>
                  </a:lnTo>
                  <a:lnTo>
                    <a:pt x="0" y="7"/>
                  </a:lnTo>
                  <a:lnTo>
                    <a:pt x="0" y="7"/>
                  </a:lnTo>
                  <a:lnTo>
                    <a:pt x="0" y="9"/>
                  </a:lnTo>
                  <a:lnTo>
                    <a:pt x="2" y="9"/>
                  </a:lnTo>
                  <a:lnTo>
                    <a:pt x="2" y="9"/>
                  </a:lnTo>
                  <a:lnTo>
                    <a:pt x="2" y="7"/>
                  </a:lnTo>
                  <a:lnTo>
                    <a:pt x="5" y="7"/>
                  </a:lnTo>
                  <a:lnTo>
                    <a:pt x="5" y="4"/>
                  </a:lnTo>
                  <a:lnTo>
                    <a:pt x="5" y="4"/>
                  </a:lnTo>
                  <a:lnTo>
                    <a:pt x="7" y="4"/>
                  </a:lnTo>
                  <a:lnTo>
                    <a:pt x="7" y="4"/>
                  </a:lnTo>
                  <a:lnTo>
                    <a:pt x="7" y="4"/>
                  </a:lnTo>
                  <a:lnTo>
                    <a:pt x="7" y="2"/>
                  </a:lnTo>
                  <a:lnTo>
                    <a:pt x="7" y="2"/>
                  </a:lnTo>
                  <a:lnTo>
                    <a:pt x="9" y="2"/>
                  </a:lnTo>
                  <a:lnTo>
                    <a:pt x="9" y="2"/>
                  </a:lnTo>
                  <a:lnTo>
                    <a:pt x="12" y="2"/>
                  </a:lnTo>
                  <a:lnTo>
                    <a:pt x="12" y="0"/>
                  </a:lnTo>
                  <a:lnTo>
                    <a:pt x="9"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8" name="Freeform 30"/>
            <p:cNvSpPr>
              <a:spLocks/>
            </p:cNvSpPr>
            <p:nvPr/>
          </p:nvSpPr>
          <p:spPr bwMode="auto">
            <a:xfrm>
              <a:off x="7992436" y="6109274"/>
              <a:ext cx="9500" cy="4071"/>
            </a:xfrm>
            <a:custGeom>
              <a:avLst/>
              <a:gdLst>
                <a:gd name="T0" fmla="*/ 14 w 21"/>
                <a:gd name="T1" fmla="*/ 5 h 9"/>
                <a:gd name="T2" fmla="*/ 16 w 21"/>
                <a:gd name="T3" fmla="*/ 7 h 9"/>
                <a:gd name="T4" fmla="*/ 16 w 21"/>
                <a:gd name="T5" fmla="*/ 7 h 9"/>
                <a:gd name="T6" fmla="*/ 16 w 21"/>
                <a:gd name="T7" fmla="*/ 7 h 9"/>
                <a:gd name="T8" fmla="*/ 19 w 21"/>
                <a:gd name="T9" fmla="*/ 7 h 9"/>
                <a:gd name="T10" fmla="*/ 19 w 21"/>
                <a:gd name="T11" fmla="*/ 7 h 9"/>
                <a:gd name="T12" fmla="*/ 19 w 21"/>
                <a:gd name="T13" fmla="*/ 7 h 9"/>
                <a:gd name="T14" fmla="*/ 19 w 21"/>
                <a:gd name="T15" fmla="*/ 5 h 9"/>
                <a:gd name="T16" fmla="*/ 21 w 21"/>
                <a:gd name="T17" fmla="*/ 5 h 9"/>
                <a:gd name="T18" fmla="*/ 21 w 21"/>
                <a:gd name="T19" fmla="*/ 5 h 9"/>
                <a:gd name="T20" fmla="*/ 21 w 21"/>
                <a:gd name="T21" fmla="*/ 5 h 9"/>
                <a:gd name="T22" fmla="*/ 19 w 21"/>
                <a:gd name="T23" fmla="*/ 2 h 9"/>
                <a:gd name="T24" fmla="*/ 19 w 21"/>
                <a:gd name="T25" fmla="*/ 2 h 9"/>
                <a:gd name="T26" fmla="*/ 16 w 21"/>
                <a:gd name="T27" fmla="*/ 2 h 9"/>
                <a:gd name="T28" fmla="*/ 14 w 21"/>
                <a:gd name="T29" fmla="*/ 0 h 9"/>
                <a:gd name="T30" fmla="*/ 9 w 21"/>
                <a:gd name="T31" fmla="*/ 0 h 9"/>
                <a:gd name="T32" fmla="*/ 9 w 21"/>
                <a:gd name="T33" fmla="*/ 0 h 9"/>
                <a:gd name="T34" fmla="*/ 7 w 21"/>
                <a:gd name="T35" fmla="*/ 0 h 9"/>
                <a:gd name="T36" fmla="*/ 7 w 21"/>
                <a:gd name="T37" fmla="*/ 0 h 9"/>
                <a:gd name="T38" fmla="*/ 5 w 21"/>
                <a:gd name="T39" fmla="*/ 2 h 9"/>
                <a:gd name="T40" fmla="*/ 5 w 21"/>
                <a:gd name="T41" fmla="*/ 5 h 9"/>
                <a:gd name="T42" fmla="*/ 2 w 21"/>
                <a:gd name="T43" fmla="*/ 5 h 9"/>
                <a:gd name="T44" fmla="*/ 0 w 21"/>
                <a:gd name="T45" fmla="*/ 7 h 9"/>
                <a:gd name="T46" fmla="*/ 0 w 21"/>
                <a:gd name="T47" fmla="*/ 7 h 9"/>
                <a:gd name="T48" fmla="*/ 0 w 21"/>
                <a:gd name="T49" fmla="*/ 9 h 9"/>
                <a:gd name="T50" fmla="*/ 2 w 21"/>
                <a:gd name="T51" fmla="*/ 9 h 9"/>
                <a:gd name="T52" fmla="*/ 2 w 21"/>
                <a:gd name="T53" fmla="*/ 9 h 9"/>
                <a:gd name="T54" fmla="*/ 5 w 21"/>
                <a:gd name="T55" fmla="*/ 9 h 9"/>
                <a:gd name="T56" fmla="*/ 5 w 21"/>
                <a:gd name="T57" fmla="*/ 9 h 9"/>
                <a:gd name="T58" fmla="*/ 7 w 21"/>
                <a:gd name="T59" fmla="*/ 7 h 9"/>
                <a:gd name="T60" fmla="*/ 7 w 21"/>
                <a:gd name="T61" fmla="*/ 7 h 9"/>
                <a:gd name="T62" fmla="*/ 14 w 21"/>
                <a:gd name="T63" fmla="*/ 7 h 9"/>
                <a:gd name="T64" fmla="*/ 14 w 21"/>
                <a:gd name="T65" fmla="*/ 7 h 9"/>
                <a:gd name="T66" fmla="*/ 14 w 21"/>
                <a:gd name="T67" fmla="*/ 7 h 9"/>
                <a:gd name="T68" fmla="*/ 14 w 21"/>
                <a:gd name="T69" fmla="*/ 7 h 9"/>
                <a:gd name="T70" fmla="*/ 14 w 21"/>
                <a:gd name="T71" fmla="*/ 5 h 9"/>
                <a:gd name="T72" fmla="*/ 14 w 21"/>
                <a:gd name="T73" fmla="*/ 5 h 9"/>
                <a:gd name="T74" fmla="*/ 14 w 21"/>
                <a:gd name="T75"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1" h="9">
                  <a:moveTo>
                    <a:pt x="14" y="5"/>
                  </a:moveTo>
                  <a:lnTo>
                    <a:pt x="16" y="7"/>
                  </a:lnTo>
                  <a:lnTo>
                    <a:pt x="16" y="7"/>
                  </a:lnTo>
                  <a:lnTo>
                    <a:pt x="16" y="7"/>
                  </a:lnTo>
                  <a:lnTo>
                    <a:pt x="19" y="7"/>
                  </a:lnTo>
                  <a:lnTo>
                    <a:pt x="19" y="7"/>
                  </a:lnTo>
                  <a:lnTo>
                    <a:pt x="19" y="7"/>
                  </a:lnTo>
                  <a:lnTo>
                    <a:pt x="19" y="5"/>
                  </a:lnTo>
                  <a:lnTo>
                    <a:pt x="21" y="5"/>
                  </a:lnTo>
                  <a:lnTo>
                    <a:pt x="21" y="5"/>
                  </a:lnTo>
                  <a:lnTo>
                    <a:pt x="21" y="5"/>
                  </a:lnTo>
                  <a:lnTo>
                    <a:pt x="19" y="2"/>
                  </a:lnTo>
                  <a:lnTo>
                    <a:pt x="19" y="2"/>
                  </a:lnTo>
                  <a:lnTo>
                    <a:pt x="16" y="2"/>
                  </a:lnTo>
                  <a:lnTo>
                    <a:pt x="14" y="0"/>
                  </a:lnTo>
                  <a:lnTo>
                    <a:pt x="9" y="0"/>
                  </a:lnTo>
                  <a:lnTo>
                    <a:pt x="9" y="0"/>
                  </a:lnTo>
                  <a:lnTo>
                    <a:pt x="7" y="0"/>
                  </a:lnTo>
                  <a:lnTo>
                    <a:pt x="7" y="0"/>
                  </a:lnTo>
                  <a:lnTo>
                    <a:pt x="5" y="2"/>
                  </a:lnTo>
                  <a:lnTo>
                    <a:pt x="5" y="5"/>
                  </a:lnTo>
                  <a:lnTo>
                    <a:pt x="2" y="5"/>
                  </a:lnTo>
                  <a:lnTo>
                    <a:pt x="0" y="7"/>
                  </a:lnTo>
                  <a:lnTo>
                    <a:pt x="0" y="7"/>
                  </a:lnTo>
                  <a:lnTo>
                    <a:pt x="0" y="9"/>
                  </a:lnTo>
                  <a:lnTo>
                    <a:pt x="2" y="9"/>
                  </a:lnTo>
                  <a:lnTo>
                    <a:pt x="2" y="9"/>
                  </a:lnTo>
                  <a:lnTo>
                    <a:pt x="5" y="9"/>
                  </a:lnTo>
                  <a:lnTo>
                    <a:pt x="5" y="9"/>
                  </a:lnTo>
                  <a:lnTo>
                    <a:pt x="7" y="7"/>
                  </a:lnTo>
                  <a:lnTo>
                    <a:pt x="7" y="7"/>
                  </a:lnTo>
                  <a:lnTo>
                    <a:pt x="14" y="7"/>
                  </a:lnTo>
                  <a:lnTo>
                    <a:pt x="14" y="7"/>
                  </a:lnTo>
                  <a:lnTo>
                    <a:pt x="14" y="7"/>
                  </a:lnTo>
                  <a:lnTo>
                    <a:pt x="14" y="7"/>
                  </a:lnTo>
                  <a:lnTo>
                    <a:pt x="14" y="5"/>
                  </a:lnTo>
                  <a:lnTo>
                    <a:pt x="14" y="5"/>
                  </a:lnTo>
                  <a:lnTo>
                    <a:pt x="14"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59" name="Freeform 31"/>
            <p:cNvSpPr>
              <a:spLocks/>
            </p:cNvSpPr>
            <p:nvPr/>
          </p:nvSpPr>
          <p:spPr bwMode="auto">
            <a:xfrm>
              <a:off x="7979318" y="6287957"/>
              <a:ext cx="6786" cy="7690"/>
            </a:xfrm>
            <a:custGeom>
              <a:avLst/>
              <a:gdLst>
                <a:gd name="T0" fmla="*/ 3 w 15"/>
                <a:gd name="T1" fmla="*/ 7 h 17"/>
                <a:gd name="T2" fmla="*/ 5 w 15"/>
                <a:gd name="T3" fmla="*/ 10 h 17"/>
                <a:gd name="T4" fmla="*/ 3 w 15"/>
                <a:gd name="T5" fmla="*/ 10 h 17"/>
                <a:gd name="T6" fmla="*/ 3 w 15"/>
                <a:gd name="T7" fmla="*/ 10 h 17"/>
                <a:gd name="T8" fmla="*/ 5 w 15"/>
                <a:gd name="T9" fmla="*/ 10 h 17"/>
                <a:gd name="T10" fmla="*/ 5 w 15"/>
                <a:gd name="T11" fmla="*/ 10 h 17"/>
                <a:gd name="T12" fmla="*/ 5 w 15"/>
                <a:gd name="T13" fmla="*/ 12 h 17"/>
                <a:gd name="T14" fmla="*/ 3 w 15"/>
                <a:gd name="T15" fmla="*/ 12 h 17"/>
                <a:gd name="T16" fmla="*/ 3 w 15"/>
                <a:gd name="T17" fmla="*/ 12 h 17"/>
                <a:gd name="T18" fmla="*/ 3 w 15"/>
                <a:gd name="T19" fmla="*/ 14 h 17"/>
                <a:gd name="T20" fmla="*/ 3 w 15"/>
                <a:gd name="T21" fmla="*/ 14 h 17"/>
                <a:gd name="T22" fmla="*/ 3 w 15"/>
                <a:gd name="T23" fmla="*/ 14 h 17"/>
                <a:gd name="T24" fmla="*/ 5 w 15"/>
                <a:gd name="T25" fmla="*/ 14 h 17"/>
                <a:gd name="T26" fmla="*/ 5 w 15"/>
                <a:gd name="T27" fmla="*/ 14 h 17"/>
                <a:gd name="T28" fmla="*/ 5 w 15"/>
                <a:gd name="T29" fmla="*/ 14 h 17"/>
                <a:gd name="T30" fmla="*/ 8 w 15"/>
                <a:gd name="T31" fmla="*/ 14 h 17"/>
                <a:gd name="T32" fmla="*/ 10 w 15"/>
                <a:gd name="T33" fmla="*/ 14 h 17"/>
                <a:gd name="T34" fmla="*/ 12 w 15"/>
                <a:gd name="T35" fmla="*/ 17 h 17"/>
                <a:gd name="T36" fmla="*/ 15 w 15"/>
                <a:gd name="T37" fmla="*/ 17 h 17"/>
                <a:gd name="T38" fmla="*/ 15 w 15"/>
                <a:gd name="T39" fmla="*/ 14 h 17"/>
                <a:gd name="T40" fmla="*/ 15 w 15"/>
                <a:gd name="T41" fmla="*/ 12 h 17"/>
                <a:gd name="T42" fmla="*/ 15 w 15"/>
                <a:gd name="T43" fmla="*/ 10 h 17"/>
                <a:gd name="T44" fmla="*/ 15 w 15"/>
                <a:gd name="T45" fmla="*/ 12 h 17"/>
                <a:gd name="T46" fmla="*/ 12 w 15"/>
                <a:gd name="T47" fmla="*/ 12 h 17"/>
                <a:gd name="T48" fmla="*/ 12 w 15"/>
                <a:gd name="T49" fmla="*/ 14 h 17"/>
                <a:gd name="T50" fmla="*/ 12 w 15"/>
                <a:gd name="T51" fmla="*/ 14 h 17"/>
                <a:gd name="T52" fmla="*/ 12 w 15"/>
                <a:gd name="T53" fmla="*/ 14 h 17"/>
                <a:gd name="T54" fmla="*/ 12 w 15"/>
                <a:gd name="T55" fmla="*/ 12 h 17"/>
                <a:gd name="T56" fmla="*/ 12 w 15"/>
                <a:gd name="T57" fmla="*/ 12 h 17"/>
                <a:gd name="T58" fmla="*/ 10 w 15"/>
                <a:gd name="T59" fmla="*/ 10 h 17"/>
                <a:gd name="T60" fmla="*/ 10 w 15"/>
                <a:gd name="T61" fmla="*/ 10 h 17"/>
                <a:gd name="T62" fmla="*/ 12 w 15"/>
                <a:gd name="T63" fmla="*/ 10 h 17"/>
                <a:gd name="T64" fmla="*/ 12 w 15"/>
                <a:gd name="T65" fmla="*/ 10 h 17"/>
                <a:gd name="T66" fmla="*/ 12 w 15"/>
                <a:gd name="T67" fmla="*/ 7 h 17"/>
                <a:gd name="T68" fmla="*/ 10 w 15"/>
                <a:gd name="T69" fmla="*/ 7 h 17"/>
                <a:gd name="T70" fmla="*/ 12 w 15"/>
                <a:gd name="T71" fmla="*/ 5 h 17"/>
                <a:gd name="T72" fmla="*/ 12 w 15"/>
                <a:gd name="T73" fmla="*/ 5 h 17"/>
                <a:gd name="T74" fmla="*/ 12 w 15"/>
                <a:gd name="T75" fmla="*/ 5 h 17"/>
                <a:gd name="T76" fmla="*/ 12 w 15"/>
                <a:gd name="T77" fmla="*/ 2 h 17"/>
                <a:gd name="T78" fmla="*/ 10 w 15"/>
                <a:gd name="T79" fmla="*/ 0 h 17"/>
                <a:gd name="T80" fmla="*/ 8 w 15"/>
                <a:gd name="T81" fmla="*/ 0 h 17"/>
                <a:gd name="T82" fmla="*/ 8 w 15"/>
                <a:gd name="T83" fmla="*/ 0 h 17"/>
                <a:gd name="T84" fmla="*/ 8 w 15"/>
                <a:gd name="T85" fmla="*/ 2 h 17"/>
                <a:gd name="T86" fmla="*/ 8 w 15"/>
                <a:gd name="T87" fmla="*/ 2 h 17"/>
                <a:gd name="T88" fmla="*/ 5 w 15"/>
                <a:gd name="T89" fmla="*/ 0 h 17"/>
                <a:gd name="T90" fmla="*/ 5 w 15"/>
                <a:gd name="T91" fmla="*/ 0 h 17"/>
                <a:gd name="T92" fmla="*/ 5 w 15"/>
                <a:gd name="T93" fmla="*/ 2 h 17"/>
                <a:gd name="T94" fmla="*/ 5 w 15"/>
                <a:gd name="T95" fmla="*/ 2 h 17"/>
                <a:gd name="T96" fmla="*/ 8 w 15"/>
                <a:gd name="T97" fmla="*/ 5 h 17"/>
                <a:gd name="T98" fmla="*/ 8 w 15"/>
                <a:gd name="T99" fmla="*/ 5 h 17"/>
                <a:gd name="T100" fmla="*/ 3 w 15"/>
                <a:gd name="T101" fmla="*/ 5 h 17"/>
                <a:gd name="T102" fmla="*/ 3 w 15"/>
                <a:gd name="T103" fmla="*/ 5 h 17"/>
                <a:gd name="T104" fmla="*/ 3 w 15"/>
                <a:gd name="T105" fmla="*/ 7 h 17"/>
                <a:gd name="T106" fmla="*/ 0 w 15"/>
                <a:gd name="T107" fmla="*/ 7 h 17"/>
                <a:gd name="T108" fmla="*/ 3 w 15"/>
                <a:gd name="T109" fmla="*/ 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5" h="17">
                  <a:moveTo>
                    <a:pt x="3" y="7"/>
                  </a:moveTo>
                  <a:lnTo>
                    <a:pt x="5" y="10"/>
                  </a:lnTo>
                  <a:lnTo>
                    <a:pt x="3" y="10"/>
                  </a:lnTo>
                  <a:lnTo>
                    <a:pt x="3" y="10"/>
                  </a:lnTo>
                  <a:lnTo>
                    <a:pt x="5" y="10"/>
                  </a:lnTo>
                  <a:lnTo>
                    <a:pt x="5" y="10"/>
                  </a:lnTo>
                  <a:lnTo>
                    <a:pt x="5" y="12"/>
                  </a:lnTo>
                  <a:lnTo>
                    <a:pt x="3" y="12"/>
                  </a:lnTo>
                  <a:lnTo>
                    <a:pt x="3" y="12"/>
                  </a:lnTo>
                  <a:lnTo>
                    <a:pt x="3" y="14"/>
                  </a:lnTo>
                  <a:lnTo>
                    <a:pt x="3" y="14"/>
                  </a:lnTo>
                  <a:lnTo>
                    <a:pt x="3" y="14"/>
                  </a:lnTo>
                  <a:lnTo>
                    <a:pt x="5" y="14"/>
                  </a:lnTo>
                  <a:lnTo>
                    <a:pt x="5" y="14"/>
                  </a:lnTo>
                  <a:lnTo>
                    <a:pt x="5" y="14"/>
                  </a:lnTo>
                  <a:lnTo>
                    <a:pt x="8" y="14"/>
                  </a:lnTo>
                  <a:lnTo>
                    <a:pt x="10" y="14"/>
                  </a:lnTo>
                  <a:lnTo>
                    <a:pt x="12" y="17"/>
                  </a:lnTo>
                  <a:lnTo>
                    <a:pt x="15" y="17"/>
                  </a:lnTo>
                  <a:lnTo>
                    <a:pt x="15" y="14"/>
                  </a:lnTo>
                  <a:lnTo>
                    <a:pt x="15" y="12"/>
                  </a:lnTo>
                  <a:lnTo>
                    <a:pt x="15" y="10"/>
                  </a:lnTo>
                  <a:lnTo>
                    <a:pt x="15" y="12"/>
                  </a:lnTo>
                  <a:lnTo>
                    <a:pt x="12" y="12"/>
                  </a:lnTo>
                  <a:lnTo>
                    <a:pt x="12" y="14"/>
                  </a:lnTo>
                  <a:lnTo>
                    <a:pt x="12" y="14"/>
                  </a:lnTo>
                  <a:lnTo>
                    <a:pt x="12" y="14"/>
                  </a:lnTo>
                  <a:lnTo>
                    <a:pt x="12" y="12"/>
                  </a:lnTo>
                  <a:lnTo>
                    <a:pt x="12" y="12"/>
                  </a:lnTo>
                  <a:lnTo>
                    <a:pt x="10" y="10"/>
                  </a:lnTo>
                  <a:lnTo>
                    <a:pt x="10" y="10"/>
                  </a:lnTo>
                  <a:lnTo>
                    <a:pt x="12" y="10"/>
                  </a:lnTo>
                  <a:lnTo>
                    <a:pt x="12" y="10"/>
                  </a:lnTo>
                  <a:lnTo>
                    <a:pt x="12" y="7"/>
                  </a:lnTo>
                  <a:lnTo>
                    <a:pt x="10" y="7"/>
                  </a:lnTo>
                  <a:lnTo>
                    <a:pt x="12" y="5"/>
                  </a:lnTo>
                  <a:lnTo>
                    <a:pt x="12" y="5"/>
                  </a:lnTo>
                  <a:lnTo>
                    <a:pt x="12" y="5"/>
                  </a:lnTo>
                  <a:lnTo>
                    <a:pt x="12" y="2"/>
                  </a:lnTo>
                  <a:lnTo>
                    <a:pt x="10" y="0"/>
                  </a:lnTo>
                  <a:lnTo>
                    <a:pt x="8" y="0"/>
                  </a:lnTo>
                  <a:lnTo>
                    <a:pt x="8" y="0"/>
                  </a:lnTo>
                  <a:lnTo>
                    <a:pt x="8" y="2"/>
                  </a:lnTo>
                  <a:lnTo>
                    <a:pt x="8" y="2"/>
                  </a:lnTo>
                  <a:lnTo>
                    <a:pt x="5" y="0"/>
                  </a:lnTo>
                  <a:lnTo>
                    <a:pt x="5" y="0"/>
                  </a:lnTo>
                  <a:lnTo>
                    <a:pt x="5" y="2"/>
                  </a:lnTo>
                  <a:lnTo>
                    <a:pt x="5" y="2"/>
                  </a:lnTo>
                  <a:lnTo>
                    <a:pt x="8" y="5"/>
                  </a:lnTo>
                  <a:lnTo>
                    <a:pt x="8" y="5"/>
                  </a:lnTo>
                  <a:lnTo>
                    <a:pt x="3" y="5"/>
                  </a:lnTo>
                  <a:lnTo>
                    <a:pt x="3" y="5"/>
                  </a:lnTo>
                  <a:lnTo>
                    <a:pt x="3" y="7"/>
                  </a:lnTo>
                  <a:lnTo>
                    <a:pt x="0" y="7"/>
                  </a:lnTo>
                  <a:lnTo>
                    <a:pt x="3"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0" name="Freeform 32"/>
            <p:cNvSpPr>
              <a:spLocks/>
            </p:cNvSpPr>
            <p:nvPr/>
          </p:nvSpPr>
          <p:spPr bwMode="auto">
            <a:xfrm>
              <a:off x="7997864" y="6088013"/>
              <a:ext cx="4071" cy="4976"/>
            </a:xfrm>
            <a:custGeom>
              <a:avLst/>
              <a:gdLst>
                <a:gd name="T0" fmla="*/ 2 w 9"/>
                <a:gd name="T1" fmla="*/ 2 h 11"/>
                <a:gd name="T2" fmla="*/ 0 w 9"/>
                <a:gd name="T3" fmla="*/ 2 h 11"/>
                <a:gd name="T4" fmla="*/ 0 w 9"/>
                <a:gd name="T5" fmla="*/ 4 h 11"/>
                <a:gd name="T6" fmla="*/ 0 w 9"/>
                <a:gd name="T7" fmla="*/ 4 h 11"/>
                <a:gd name="T8" fmla="*/ 0 w 9"/>
                <a:gd name="T9" fmla="*/ 7 h 11"/>
                <a:gd name="T10" fmla="*/ 0 w 9"/>
                <a:gd name="T11" fmla="*/ 7 h 11"/>
                <a:gd name="T12" fmla="*/ 0 w 9"/>
                <a:gd name="T13" fmla="*/ 9 h 11"/>
                <a:gd name="T14" fmla="*/ 2 w 9"/>
                <a:gd name="T15" fmla="*/ 11 h 11"/>
                <a:gd name="T16" fmla="*/ 4 w 9"/>
                <a:gd name="T17" fmla="*/ 11 h 11"/>
                <a:gd name="T18" fmla="*/ 4 w 9"/>
                <a:gd name="T19" fmla="*/ 11 h 11"/>
                <a:gd name="T20" fmla="*/ 4 w 9"/>
                <a:gd name="T21" fmla="*/ 11 h 11"/>
                <a:gd name="T22" fmla="*/ 4 w 9"/>
                <a:gd name="T23" fmla="*/ 9 h 11"/>
                <a:gd name="T24" fmla="*/ 4 w 9"/>
                <a:gd name="T25" fmla="*/ 9 h 11"/>
                <a:gd name="T26" fmla="*/ 4 w 9"/>
                <a:gd name="T27" fmla="*/ 7 h 11"/>
                <a:gd name="T28" fmla="*/ 4 w 9"/>
                <a:gd name="T29" fmla="*/ 7 h 11"/>
                <a:gd name="T30" fmla="*/ 4 w 9"/>
                <a:gd name="T31" fmla="*/ 7 h 11"/>
                <a:gd name="T32" fmla="*/ 7 w 9"/>
                <a:gd name="T33" fmla="*/ 7 h 11"/>
                <a:gd name="T34" fmla="*/ 7 w 9"/>
                <a:gd name="T35" fmla="*/ 7 h 11"/>
                <a:gd name="T36" fmla="*/ 9 w 9"/>
                <a:gd name="T37" fmla="*/ 7 h 11"/>
                <a:gd name="T38" fmla="*/ 9 w 9"/>
                <a:gd name="T39" fmla="*/ 7 h 11"/>
                <a:gd name="T40" fmla="*/ 9 w 9"/>
                <a:gd name="T41" fmla="*/ 4 h 11"/>
                <a:gd name="T42" fmla="*/ 9 w 9"/>
                <a:gd name="T43" fmla="*/ 4 h 11"/>
                <a:gd name="T44" fmla="*/ 4 w 9"/>
                <a:gd name="T45" fmla="*/ 4 h 11"/>
                <a:gd name="T46" fmla="*/ 4 w 9"/>
                <a:gd name="T47" fmla="*/ 4 h 11"/>
                <a:gd name="T48" fmla="*/ 2 w 9"/>
                <a:gd name="T49" fmla="*/ 2 h 11"/>
                <a:gd name="T50" fmla="*/ 2 w 9"/>
                <a:gd name="T51" fmla="*/ 0 h 11"/>
                <a:gd name="T52" fmla="*/ 2 w 9"/>
                <a:gd name="T53" fmla="*/ 0 h 11"/>
                <a:gd name="T54" fmla="*/ 2 w 9"/>
                <a:gd name="T55" fmla="*/ 0 h 11"/>
                <a:gd name="T56" fmla="*/ 2 w 9"/>
                <a:gd name="T57" fmla="*/ 2 h 11"/>
                <a:gd name="T58" fmla="*/ 2 w 9"/>
                <a:gd name="T59" fmla="*/ 2 h 11"/>
                <a:gd name="T60" fmla="*/ 2 w 9"/>
                <a:gd name="T61" fmla="*/ 2 h 11"/>
                <a:gd name="T62" fmla="*/ 2 w 9"/>
                <a:gd name="T63" fmla="*/ 2 h 11"/>
                <a:gd name="T64" fmla="*/ 2 w 9"/>
                <a:gd name="T65"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 h="11">
                  <a:moveTo>
                    <a:pt x="2" y="2"/>
                  </a:moveTo>
                  <a:lnTo>
                    <a:pt x="0" y="2"/>
                  </a:lnTo>
                  <a:lnTo>
                    <a:pt x="0" y="4"/>
                  </a:lnTo>
                  <a:lnTo>
                    <a:pt x="0" y="4"/>
                  </a:lnTo>
                  <a:lnTo>
                    <a:pt x="0" y="7"/>
                  </a:lnTo>
                  <a:lnTo>
                    <a:pt x="0" y="7"/>
                  </a:lnTo>
                  <a:lnTo>
                    <a:pt x="0" y="9"/>
                  </a:lnTo>
                  <a:lnTo>
                    <a:pt x="2" y="11"/>
                  </a:lnTo>
                  <a:lnTo>
                    <a:pt x="4" y="11"/>
                  </a:lnTo>
                  <a:lnTo>
                    <a:pt x="4" y="11"/>
                  </a:lnTo>
                  <a:lnTo>
                    <a:pt x="4" y="11"/>
                  </a:lnTo>
                  <a:lnTo>
                    <a:pt x="4" y="9"/>
                  </a:lnTo>
                  <a:lnTo>
                    <a:pt x="4" y="9"/>
                  </a:lnTo>
                  <a:lnTo>
                    <a:pt x="4" y="7"/>
                  </a:lnTo>
                  <a:lnTo>
                    <a:pt x="4" y="7"/>
                  </a:lnTo>
                  <a:lnTo>
                    <a:pt x="4" y="7"/>
                  </a:lnTo>
                  <a:lnTo>
                    <a:pt x="7" y="7"/>
                  </a:lnTo>
                  <a:lnTo>
                    <a:pt x="7" y="7"/>
                  </a:lnTo>
                  <a:lnTo>
                    <a:pt x="9" y="7"/>
                  </a:lnTo>
                  <a:lnTo>
                    <a:pt x="9" y="7"/>
                  </a:lnTo>
                  <a:lnTo>
                    <a:pt x="9" y="4"/>
                  </a:lnTo>
                  <a:lnTo>
                    <a:pt x="9" y="4"/>
                  </a:lnTo>
                  <a:lnTo>
                    <a:pt x="4" y="4"/>
                  </a:lnTo>
                  <a:lnTo>
                    <a:pt x="4" y="4"/>
                  </a:lnTo>
                  <a:lnTo>
                    <a:pt x="2" y="2"/>
                  </a:lnTo>
                  <a:lnTo>
                    <a:pt x="2" y="0"/>
                  </a:lnTo>
                  <a:lnTo>
                    <a:pt x="2" y="0"/>
                  </a:lnTo>
                  <a:lnTo>
                    <a:pt x="2" y="0"/>
                  </a:lnTo>
                  <a:lnTo>
                    <a:pt x="2" y="2"/>
                  </a:lnTo>
                  <a:lnTo>
                    <a:pt x="2" y="2"/>
                  </a:lnTo>
                  <a:lnTo>
                    <a:pt x="2" y="2"/>
                  </a:lnTo>
                  <a:lnTo>
                    <a:pt x="2" y="2"/>
                  </a:lnTo>
                  <a:lnTo>
                    <a:pt x="2"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1" name="Freeform 33"/>
            <p:cNvSpPr>
              <a:spLocks/>
            </p:cNvSpPr>
            <p:nvPr/>
          </p:nvSpPr>
          <p:spPr bwMode="auto">
            <a:xfrm>
              <a:off x="7997864" y="6128273"/>
              <a:ext cx="4071" cy="5428"/>
            </a:xfrm>
            <a:custGeom>
              <a:avLst/>
              <a:gdLst>
                <a:gd name="T0" fmla="*/ 0 w 9"/>
                <a:gd name="T1" fmla="*/ 5 h 12"/>
                <a:gd name="T2" fmla="*/ 0 w 9"/>
                <a:gd name="T3" fmla="*/ 8 h 12"/>
                <a:gd name="T4" fmla="*/ 2 w 9"/>
                <a:gd name="T5" fmla="*/ 10 h 12"/>
                <a:gd name="T6" fmla="*/ 2 w 9"/>
                <a:gd name="T7" fmla="*/ 12 h 12"/>
                <a:gd name="T8" fmla="*/ 4 w 9"/>
                <a:gd name="T9" fmla="*/ 12 h 12"/>
                <a:gd name="T10" fmla="*/ 7 w 9"/>
                <a:gd name="T11" fmla="*/ 12 h 12"/>
                <a:gd name="T12" fmla="*/ 9 w 9"/>
                <a:gd name="T13" fmla="*/ 12 h 12"/>
                <a:gd name="T14" fmla="*/ 9 w 9"/>
                <a:gd name="T15" fmla="*/ 10 h 12"/>
                <a:gd name="T16" fmla="*/ 9 w 9"/>
                <a:gd name="T17" fmla="*/ 8 h 12"/>
                <a:gd name="T18" fmla="*/ 9 w 9"/>
                <a:gd name="T19" fmla="*/ 5 h 12"/>
                <a:gd name="T20" fmla="*/ 7 w 9"/>
                <a:gd name="T21" fmla="*/ 3 h 12"/>
                <a:gd name="T22" fmla="*/ 7 w 9"/>
                <a:gd name="T23" fmla="*/ 3 h 12"/>
                <a:gd name="T24" fmla="*/ 7 w 9"/>
                <a:gd name="T25" fmla="*/ 3 h 12"/>
                <a:gd name="T26" fmla="*/ 7 w 9"/>
                <a:gd name="T27" fmla="*/ 0 h 12"/>
                <a:gd name="T28" fmla="*/ 4 w 9"/>
                <a:gd name="T29" fmla="*/ 0 h 12"/>
                <a:gd name="T30" fmla="*/ 4 w 9"/>
                <a:gd name="T31" fmla="*/ 0 h 12"/>
                <a:gd name="T32" fmla="*/ 4 w 9"/>
                <a:gd name="T33" fmla="*/ 0 h 12"/>
                <a:gd name="T34" fmla="*/ 2 w 9"/>
                <a:gd name="T35" fmla="*/ 0 h 12"/>
                <a:gd name="T36" fmla="*/ 2 w 9"/>
                <a:gd name="T37" fmla="*/ 3 h 12"/>
                <a:gd name="T38" fmla="*/ 2 w 9"/>
                <a:gd name="T39" fmla="*/ 3 h 12"/>
                <a:gd name="T40" fmla="*/ 2 w 9"/>
                <a:gd name="T41" fmla="*/ 3 h 12"/>
                <a:gd name="T42" fmla="*/ 0 w 9"/>
                <a:gd name="T43" fmla="*/ 3 h 12"/>
                <a:gd name="T44" fmla="*/ 0 w 9"/>
                <a:gd name="T45" fmla="*/ 5 h 12"/>
                <a:gd name="T46" fmla="*/ 0 w 9"/>
                <a:gd name="T47" fmla="*/ 5 h 12"/>
                <a:gd name="T48" fmla="*/ 0 w 9"/>
                <a:gd name="T49"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 h="12">
                  <a:moveTo>
                    <a:pt x="0" y="5"/>
                  </a:moveTo>
                  <a:lnTo>
                    <a:pt x="0" y="8"/>
                  </a:lnTo>
                  <a:lnTo>
                    <a:pt x="2" y="10"/>
                  </a:lnTo>
                  <a:lnTo>
                    <a:pt x="2" y="12"/>
                  </a:lnTo>
                  <a:lnTo>
                    <a:pt x="4" y="12"/>
                  </a:lnTo>
                  <a:lnTo>
                    <a:pt x="7" y="12"/>
                  </a:lnTo>
                  <a:lnTo>
                    <a:pt x="9" y="12"/>
                  </a:lnTo>
                  <a:lnTo>
                    <a:pt x="9" y="10"/>
                  </a:lnTo>
                  <a:lnTo>
                    <a:pt x="9" y="8"/>
                  </a:lnTo>
                  <a:lnTo>
                    <a:pt x="9" y="5"/>
                  </a:lnTo>
                  <a:lnTo>
                    <a:pt x="7" y="3"/>
                  </a:lnTo>
                  <a:lnTo>
                    <a:pt x="7" y="3"/>
                  </a:lnTo>
                  <a:lnTo>
                    <a:pt x="7" y="3"/>
                  </a:lnTo>
                  <a:lnTo>
                    <a:pt x="7" y="0"/>
                  </a:lnTo>
                  <a:lnTo>
                    <a:pt x="4" y="0"/>
                  </a:lnTo>
                  <a:lnTo>
                    <a:pt x="4" y="0"/>
                  </a:lnTo>
                  <a:lnTo>
                    <a:pt x="4" y="0"/>
                  </a:lnTo>
                  <a:lnTo>
                    <a:pt x="2" y="0"/>
                  </a:lnTo>
                  <a:lnTo>
                    <a:pt x="2" y="3"/>
                  </a:lnTo>
                  <a:lnTo>
                    <a:pt x="2" y="3"/>
                  </a:lnTo>
                  <a:lnTo>
                    <a:pt x="2" y="3"/>
                  </a:lnTo>
                  <a:lnTo>
                    <a:pt x="0" y="3"/>
                  </a:lnTo>
                  <a:lnTo>
                    <a:pt x="0" y="5"/>
                  </a:lnTo>
                  <a:lnTo>
                    <a:pt x="0" y="5"/>
                  </a:lnTo>
                  <a:lnTo>
                    <a:pt x="0"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2" name="Freeform 34"/>
            <p:cNvSpPr>
              <a:spLocks/>
            </p:cNvSpPr>
            <p:nvPr/>
          </p:nvSpPr>
          <p:spPr bwMode="auto">
            <a:xfrm>
              <a:off x="7997864" y="6135059"/>
              <a:ext cx="4071" cy="5428"/>
            </a:xfrm>
            <a:custGeom>
              <a:avLst/>
              <a:gdLst>
                <a:gd name="T0" fmla="*/ 9 w 9"/>
                <a:gd name="T1" fmla="*/ 0 h 12"/>
                <a:gd name="T2" fmla="*/ 7 w 9"/>
                <a:gd name="T3" fmla="*/ 0 h 12"/>
                <a:gd name="T4" fmla="*/ 4 w 9"/>
                <a:gd name="T5" fmla="*/ 0 h 12"/>
                <a:gd name="T6" fmla="*/ 4 w 9"/>
                <a:gd name="T7" fmla="*/ 0 h 12"/>
                <a:gd name="T8" fmla="*/ 4 w 9"/>
                <a:gd name="T9" fmla="*/ 0 h 12"/>
                <a:gd name="T10" fmla="*/ 2 w 9"/>
                <a:gd name="T11" fmla="*/ 0 h 12"/>
                <a:gd name="T12" fmla="*/ 2 w 9"/>
                <a:gd name="T13" fmla="*/ 0 h 12"/>
                <a:gd name="T14" fmla="*/ 2 w 9"/>
                <a:gd name="T15" fmla="*/ 0 h 12"/>
                <a:gd name="T16" fmla="*/ 0 w 9"/>
                <a:gd name="T17" fmla="*/ 0 h 12"/>
                <a:gd name="T18" fmla="*/ 0 w 9"/>
                <a:gd name="T19" fmla="*/ 2 h 12"/>
                <a:gd name="T20" fmla="*/ 0 w 9"/>
                <a:gd name="T21" fmla="*/ 4 h 12"/>
                <a:gd name="T22" fmla="*/ 2 w 9"/>
                <a:gd name="T23" fmla="*/ 4 h 12"/>
                <a:gd name="T24" fmla="*/ 2 w 9"/>
                <a:gd name="T25" fmla="*/ 4 h 12"/>
                <a:gd name="T26" fmla="*/ 2 w 9"/>
                <a:gd name="T27" fmla="*/ 4 h 12"/>
                <a:gd name="T28" fmla="*/ 2 w 9"/>
                <a:gd name="T29" fmla="*/ 7 h 12"/>
                <a:gd name="T30" fmla="*/ 2 w 9"/>
                <a:gd name="T31" fmla="*/ 7 h 12"/>
                <a:gd name="T32" fmla="*/ 2 w 9"/>
                <a:gd name="T33" fmla="*/ 7 h 12"/>
                <a:gd name="T34" fmla="*/ 4 w 9"/>
                <a:gd name="T35" fmla="*/ 9 h 12"/>
                <a:gd name="T36" fmla="*/ 4 w 9"/>
                <a:gd name="T37" fmla="*/ 12 h 12"/>
                <a:gd name="T38" fmla="*/ 4 w 9"/>
                <a:gd name="T39" fmla="*/ 9 h 12"/>
                <a:gd name="T40" fmla="*/ 7 w 9"/>
                <a:gd name="T41" fmla="*/ 9 h 12"/>
                <a:gd name="T42" fmla="*/ 7 w 9"/>
                <a:gd name="T43" fmla="*/ 7 h 12"/>
                <a:gd name="T44" fmla="*/ 7 w 9"/>
                <a:gd name="T45" fmla="*/ 7 h 12"/>
                <a:gd name="T46" fmla="*/ 7 w 9"/>
                <a:gd name="T47" fmla="*/ 4 h 12"/>
                <a:gd name="T48" fmla="*/ 4 w 9"/>
                <a:gd name="T49" fmla="*/ 4 h 12"/>
                <a:gd name="T50" fmla="*/ 7 w 9"/>
                <a:gd name="T51" fmla="*/ 4 h 12"/>
                <a:gd name="T52" fmla="*/ 7 w 9"/>
                <a:gd name="T53" fmla="*/ 4 h 12"/>
                <a:gd name="T54" fmla="*/ 7 w 9"/>
                <a:gd name="T55" fmla="*/ 4 h 12"/>
                <a:gd name="T56" fmla="*/ 7 w 9"/>
                <a:gd name="T57" fmla="*/ 4 h 12"/>
                <a:gd name="T58" fmla="*/ 7 w 9"/>
                <a:gd name="T59" fmla="*/ 4 h 12"/>
                <a:gd name="T60" fmla="*/ 7 w 9"/>
                <a:gd name="T61" fmla="*/ 2 h 12"/>
                <a:gd name="T62" fmla="*/ 7 w 9"/>
                <a:gd name="T63" fmla="*/ 2 h 12"/>
                <a:gd name="T64" fmla="*/ 7 w 9"/>
                <a:gd name="T65" fmla="*/ 2 h 12"/>
                <a:gd name="T66" fmla="*/ 7 w 9"/>
                <a:gd name="T67" fmla="*/ 2 h 12"/>
                <a:gd name="T68" fmla="*/ 9 w 9"/>
                <a:gd name="T6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 h="12">
                  <a:moveTo>
                    <a:pt x="9" y="0"/>
                  </a:moveTo>
                  <a:lnTo>
                    <a:pt x="7" y="0"/>
                  </a:lnTo>
                  <a:lnTo>
                    <a:pt x="4" y="0"/>
                  </a:lnTo>
                  <a:lnTo>
                    <a:pt x="4" y="0"/>
                  </a:lnTo>
                  <a:lnTo>
                    <a:pt x="4" y="0"/>
                  </a:lnTo>
                  <a:lnTo>
                    <a:pt x="2" y="0"/>
                  </a:lnTo>
                  <a:lnTo>
                    <a:pt x="2" y="0"/>
                  </a:lnTo>
                  <a:lnTo>
                    <a:pt x="2" y="0"/>
                  </a:lnTo>
                  <a:lnTo>
                    <a:pt x="0" y="0"/>
                  </a:lnTo>
                  <a:lnTo>
                    <a:pt x="0" y="2"/>
                  </a:lnTo>
                  <a:lnTo>
                    <a:pt x="0" y="4"/>
                  </a:lnTo>
                  <a:lnTo>
                    <a:pt x="2" y="4"/>
                  </a:lnTo>
                  <a:lnTo>
                    <a:pt x="2" y="4"/>
                  </a:lnTo>
                  <a:lnTo>
                    <a:pt x="2" y="4"/>
                  </a:lnTo>
                  <a:lnTo>
                    <a:pt x="2" y="7"/>
                  </a:lnTo>
                  <a:lnTo>
                    <a:pt x="2" y="7"/>
                  </a:lnTo>
                  <a:lnTo>
                    <a:pt x="2" y="7"/>
                  </a:lnTo>
                  <a:lnTo>
                    <a:pt x="4" y="9"/>
                  </a:lnTo>
                  <a:lnTo>
                    <a:pt x="4" y="12"/>
                  </a:lnTo>
                  <a:lnTo>
                    <a:pt x="4" y="9"/>
                  </a:lnTo>
                  <a:lnTo>
                    <a:pt x="7" y="9"/>
                  </a:lnTo>
                  <a:lnTo>
                    <a:pt x="7" y="7"/>
                  </a:lnTo>
                  <a:lnTo>
                    <a:pt x="7" y="7"/>
                  </a:lnTo>
                  <a:lnTo>
                    <a:pt x="7" y="4"/>
                  </a:lnTo>
                  <a:lnTo>
                    <a:pt x="4" y="4"/>
                  </a:lnTo>
                  <a:lnTo>
                    <a:pt x="7" y="4"/>
                  </a:lnTo>
                  <a:lnTo>
                    <a:pt x="7" y="4"/>
                  </a:lnTo>
                  <a:lnTo>
                    <a:pt x="7" y="4"/>
                  </a:lnTo>
                  <a:lnTo>
                    <a:pt x="7" y="4"/>
                  </a:lnTo>
                  <a:lnTo>
                    <a:pt x="7" y="4"/>
                  </a:lnTo>
                  <a:lnTo>
                    <a:pt x="7" y="2"/>
                  </a:lnTo>
                  <a:lnTo>
                    <a:pt x="7" y="2"/>
                  </a:lnTo>
                  <a:lnTo>
                    <a:pt x="7" y="2"/>
                  </a:lnTo>
                  <a:lnTo>
                    <a:pt x="7" y="2"/>
                  </a:lnTo>
                  <a:lnTo>
                    <a:pt x="9"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3" name="Freeform 35"/>
            <p:cNvSpPr>
              <a:spLocks/>
            </p:cNvSpPr>
            <p:nvPr/>
          </p:nvSpPr>
          <p:spPr bwMode="auto">
            <a:xfrm>
              <a:off x="7999674" y="6123298"/>
              <a:ext cx="4524" cy="1809"/>
            </a:xfrm>
            <a:custGeom>
              <a:avLst/>
              <a:gdLst>
                <a:gd name="T0" fmla="*/ 8 w 10"/>
                <a:gd name="T1" fmla="*/ 0 h 4"/>
                <a:gd name="T2" fmla="*/ 5 w 10"/>
                <a:gd name="T3" fmla="*/ 2 h 4"/>
                <a:gd name="T4" fmla="*/ 3 w 10"/>
                <a:gd name="T5" fmla="*/ 0 h 4"/>
                <a:gd name="T6" fmla="*/ 3 w 10"/>
                <a:gd name="T7" fmla="*/ 0 h 4"/>
                <a:gd name="T8" fmla="*/ 0 w 10"/>
                <a:gd name="T9" fmla="*/ 2 h 4"/>
                <a:gd name="T10" fmla="*/ 0 w 10"/>
                <a:gd name="T11" fmla="*/ 2 h 4"/>
                <a:gd name="T12" fmla="*/ 0 w 10"/>
                <a:gd name="T13" fmla="*/ 4 h 4"/>
                <a:gd name="T14" fmla="*/ 0 w 10"/>
                <a:gd name="T15" fmla="*/ 4 h 4"/>
                <a:gd name="T16" fmla="*/ 5 w 10"/>
                <a:gd name="T17" fmla="*/ 4 h 4"/>
                <a:gd name="T18" fmla="*/ 5 w 10"/>
                <a:gd name="T19" fmla="*/ 4 h 4"/>
                <a:gd name="T20" fmla="*/ 8 w 10"/>
                <a:gd name="T21" fmla="*/ 4 h 4"/>
                <a:gd name="T22" fmla="*/ 8 w 10"/>
                <a:gd name="T23" fmla="*/ 4 h 4"/>
                <a:gd name="T24" fmla="*/ 10 w 10"/>
                <a:gd name="T25" fmla="*/ 2 h 4"/>
                <a:gd name="T26" fmla="*/ 8 w 10"/>
                <a:gd name="T27" fmla="*/ 2 h 4"/>
                <a:gd name="T28" fmla="*/ 8 w 10"/>
                <a:gd name="T2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 h="4">
                  <a:moveTo>
                    <a:pt x="8" y="0"/>
                  </a:moveTo>
                  <a:lnTo>
                    <a:pt x="5" y="2"/>
                  </a:lnTo>
                  <a:lnTo>
                    <a:pt x="3" y="0"/>
                  </a:lnTo>
                  <a:lnTo>
                    <a:pt x="3" y="0"/>
                  </a:lnTo>
                  <a:lnTo>
                    <a:pt x="0" y="2"/>
                  </a:lnTo>
                  <a:lnTo>
                    <a:pt x="0" y="2"/>
                  </a:lnTo>
                  <a:lnTo>
                    <a:pt x="0" y="4"/>
                  </a:lnTo>
                  <a:lnTo>
                    <a:pt x="0" y="4"/>
                  </a:lnTo>
                  <a:lnTo>
                    <a:pt x="5" y="4"/>
                  </a:lnTo>
                  <a:lnTo>
                    <a:pt x="5" y="4"/>
                  </a:lnTo>
                  <a:lnTo>
                    <a:pt x="8" y="4"/>
                  </a:lnTo>
                  <a:lnTo>
                    <a:pt x="8" y="4"/>
                  </a:lnTo>
                  <a:lnTo>
                    <a:pt x="10" y="2"/>
                  </a:lnTo>
                  <a:lnTo>
                    <a:pt x="8" y="2"/>
                  </a:lnTo>
                  <a:lnTo>
                    <a:pt x="8"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4" name="Freeform 36"/>
            <p:cNvSpPr>
              <a:spLocks/>
            </p:cNvSpPr>
            <p:nvPr/>
          </p:nvSpPr>
          <p:spPr bwMode="auto">
            <a:xfrm>
              <a:off x="7995603" y="6106108"/>
              <a:ext cx="5428" cy="2262"/>
            </a:xfrm>
            <a:custGeom>
              <a:avLst/>
              <a:gdLst>
                <a:gd name="T0" fmla="*/ 7 w 12"/>
                <a:gd name="T1" fmla="*/ 5 h 5"/>
                <a:gd name="T2" fmla="*/ 7 w 12"/>
                <a:gd name="T3" fmla="*/ 5 h 5"/>
                <a:gd name="T4" fmla="*/ 9 w 12"/>
                <a:gd name="T5" fmla="*/ 5 h 5"/>
                <a:gd name="T6" fmla="*/ 12 w 12"/>
                <a:gd name="T7" fmla="*/ 5 h 5"/>
                <a:gd name="T8" fmla="*/ 12 w 12"/>
                <a:gd name="T9" fmla="*/ 2 h 5"/>
                <a:gd name="T10" fmla="*/ 12 w 12"/>
                <a:gd name="T11" fmla="*/ 2 h 5"/>
                <a:gd name="T12" fmla="*/ 12 w 12"/>
                <a:gd name="T13" fmla="*/ 0 h 5"/>
                <a:gd name="T14" fmla="*/ 12 w 12"/>
                <a:gd name="T15" fmla="*/ 0 h 5"/>
                <a:gd name="T16" fmla="*/ 9 w 12"/>
                <a:gd name="T17" fmla="*/ 0 h 5"/>
                <a:gd name="T18" fmla="*/ 9 w 12"/>
                <a:gd name="T19" fmla="*/ 0 h 5"/>
                <a:gd name="T20" fmla="*/ 7 w 12"/>
                <a:gd name="T21" fmla="*/ 0 h 5"/>
                <a:gd name="T22" fmla="*/ 2 w 12"/>
                <a:gd name="T23" fmla="*/ 2 h 5"/>
                <a:gd name="T24" fmla="*/ 0 w 12"/>
                <a:gd name="T25" fmla="*/ 2 h 5"/>
                <a:gd name="T26" fmla="*/ 2 w 12"/>
                <a:gd name="T27" fmla="*/ 2 h 5"/>
                <a:gd name="T28" fmla="*/ 5 w 12"/>
                <a:gd name="T29" fmla="*/ 5 h 5"/>
                <a:gd name="T30" fmla="*/ 7 w 12"/>
                <a:gd name="T31"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2" h="5">
                  <a:moveTo>
                    <a:pt x="7" y="5"/>
                  </a:moveTo>
                  <a:lnTo>
                    <a:pt x="7" y="5"/>
                  </a:lnTo>
                  <a:lnTo>
                    <a:pt x="9" y="5"/>
                  </a:lnTo>
                  <a:lnTo>
                    <a:pt x="12" y="5"/>
                  </a:lnTo>
                  <a:lnTo>
                    <a:pt x="12" y="2"/>
                  </a:lnTo>
                  <a:lnTo>
                    <a:pt x="12" y="2"/>
                  </a:lnTo>
                  <a:lnTo>
                    <a:pt x="12" y="0"/>
                  </a:lnTo>
                  <a:lnTo>
                    <a:pt x="12" y="0"/>
                  </a:lnTo>
                  <a:lnTo>
                    <a:pt x="9" y="0"/>
                  </a:lnTo>
                  <a:lnTo>
                    <a:pt x="9" y="0"/>
                  </a:lnTo>
                  <a:lnTo>
                    <a:pt x="7" y="0"/>
                  </a:lnTo>
                  <a:lnTo>
                    <a:pt x="2" y="2"/>
                  </a:lnTo>
                  <a:lnTo>
                    <a:pt x="0" y="2"/>
                  </a:lnTo>
                  <a:lnTo>
                    <a:pt x="2" y="2"/>
                  </a:lnTo>
                  <a:lnTo>
                    <a:pt x="5" y="5"/>
                  </a:lnTo>
                  <a:lnTo>
                    <a:pt x="7"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5" name="Freeform 37"/>
            <p:cNvSpPr>
              <a:spLocks/>
            </p:cNvSpPr>
            <p:nvPr/>
          </p:nvSpPr>
          <p:spPr bwMode="auto">
            <a:xfrm>
              <a:off x="8001031" y="6135964"/>
              <a:ext cx="5428" cy="5428"/>
            </a:xfrm>
            <a:custGeom>
              <a:avLst/>
              <a:gdLst>
                <a:gd name="T0" fmla="*/ 0 w 12"/>
                <a:gd name="T1" fmla="*/ 12 h 12"/>
                <a:gd name="T2" fmla="*/ 2 w 12"/>
                <a:gd name="T3" fmla="*/ 12 h 12"/>
                <a:gd name="T4" fmla="*/ 2 w 12"/>
                <a:gd name="T5" fmla="*/ 12 h 12"/>
                <a:gd name="T6" fmla="*/ 5 w 12"/>
                <a:gd name="T7" fmla="*/ 12 h 12"/>
                <a:gd name="T8" fmla="*/ 5 w 12"/>
                <a:gd name="T9" fmla="*/ 10 h 12"/>
                <a:gd name="T10" fmla="*/ 5 w 12"/>
                <a:gd name="T11" fmla="*/ 10 h 12"/>
                <a:gd name="T12" fmla="*/ 5 w 12"/>
                <a:gd name="T13" fmla="*/ 10 h 12"/>
                <a:gd name="T14" fmla="*/ 5 w 12"/>
                <a:gd name="T15" fmla="*/ 10 h 12"/>
                <a:gd name="T16" fmla="*/ 7 w 12"/>
                <a:gd name="T17" fmla="*/ 10 h 12"/>
                <a:gd name="T18" fmla="*/ 7 w 12"/>
                <a:gd name="T19" fmla="*/ 10 h 12"/>
                <a:gd name="T20" fmla="*/ 7 w 12"/>
                <a:gd name="T21" fmla="*/ 7 h 12"/>
                <a:gd name="T22" fmla="*/ 7 w 12"/>
                <a:gd name="T23" fmla="*/ 5 h 12"/>
                <a:gd name="T24" fmla="*/ 9 w 12"/>
                <a:gd name="T25" fmla="*/ 5 h 12"/>
                <a:gd name="T26" fmla="*/ 9 w 12"/>
                <a:gd name="T27" fmla="*/ 5 h 12"/>
                <a:gd name="T28" fmla="*/ 12 w 12"/>
                <a:gd name="T29" fmla="*/ 7 h 12"/>
                <a:gd name="T30" fmla="*/ 12 w 12"/>
                <a:gd name="T31" fmla="*/ 7 h 12"/>
                <a:gd name="T32" fmla="*/ 12 w 12"/>
                <a:gd name="T33" fmla="*/ 5 h 12"/>
                <a:gd name="T34" fmla="*/ 12 w 12"/>
                <a:gd name="T35" fmla="*/ 2 h 12"/>
                <a:gd name="T36" fmla="*/ 12 w 12"/>
                <a:gd name="T37" fmla="*/ 2 h 12"/>
                <a:gd name="T38" fmla="*/ 9 w 12"/>
                <a:gd name="T39" fmla="*/ 0 h 12"/>
                <a:gd name="T40" fmla="*/ 7 w 12"/>
                <a:gd name="T41" fmla="*/ 2 h 12"/>
                <a:gd name="T42" fmla="*/ 5 w 12"/>
                <a:gd name="T43" fmla="*/ 5 h 12"/>
                <a:gd name="T44" fmla="*/ 5 w 12"/>
                <a:gd name="T45" fmla="*/ 5 h 12"/>
                <a:gd name="T46" fmla="*/ 2 w 12"/>
                <a:gd name="T47" fmla="*/ 5 h 12"/>
                <a:gd name="T48" fmla="*/ 2 w 12"/>
                <a:gd name="T49" fmla="*/ 5 h 12"/>
                <a:gd name="T50" fmla="*/ 2 w 12"/>
                <a:gd name="T51" fmla="*/ 7 h 12"/>
                <a:gd name="T52" fmla="*/ 0 w 12"/>
                <a:gd name="T53" fmla="*/ 7 h 12"/>
                <a:gd name="T54" fmla="*/ 0 w 12"/>
                <a:gd name="T55" fmla="*/ 10 h 12"/>
                <a:gd name="T56" fmla="*/ 0 w 12"/>
                <a:gd name="T57" fmla="*/ 10 h 12"/>
                <a:gd name="T58" fmla="*/ 0 w 12"/>
                <a:gd name="T5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 h="12">
                  <a:moveTo>
                    <a:pt x="0" y="12"/>
                  </a:moveTo>
                  <a:lnTo>
                    <a:pt x="2" y="12"/>
                  </a:lnTo>
                  <a:lnTo>
                    <a:pt x="2" y="12"/>
                  </a:lnTo>
                  <a:lnTo>
                    <a:pt x="5" y="12"/>
                  </a:lnTo>
                  <a:lnTo>
                    <a:pt x="5" y="10"/>
                  </a:lnTo>
                  <a:lnTo>
                    <a:pt x="5" y="10"/>
                  </a:lnTo>
                  <a:lnTo>
                    <a:pt x="5" y="10"/>
                  </a:lnTo>
                  <a:lnTo>
                    <a:pt x="5" y="10"/>
                  </a:lnTo>
                  <a:lnTo>
                    <a:pt x="7" y="10"/>
                  </a:lnTo>
                  <a:lnTo>
                    <a:pt x="7" y="10"/>
                  </a:lnTo>
                  <a:lnTo>
                    <a:pt x="7" y="7"/>
                  </a:lnTo>
                  <a:lnTo>
                    <a:pt x="7" y="5"/>
                  </a:lnTo>
                  <a:lnTo>
                    <a:pt x="9" y="5"/>
                  </a:lnTo>
                  <a:lnTo>
                    <a:pt x="9" y="5"/>
                  </a:lnTo>
                  <a:lnTo>
                    <a:pt x="12" y="7"/>
                  </a:lnTo>
                  <a:lnTo>
                    <a:pt x="12" y="7"/>
                  </a:lnTo>
                  <a:lnTo>
                    <a:pt x="12" y="5"/>
                  </a:lnTo>
                  <a:lnTo>
                    <a:pt x="12" y="2"/>
                  </a:lnTo>
                  <a:lnTo>
                    <a:pt x="12" y="2"/>
                  </a:lnTo>
                  <a:lnTo>
                    <a:pt x="9" y="0"/>
                  </a:lnTo>
                  <a:lnTo>
                    <a:pt x="7" y="2"/>
                  </a:lnTo>
                  <a:lnTo>
                    <a:pt x="5" y="5"/>
                  </a:lnTo>
                  <a:lnTo>
                    <a:pt x="5" y="5"/>
                  </a:lnTo>
                  <a:lnTo>
                    <a:pt x="2" y="5"/>
                  </a:lnTo>
                  <a:lnTo>
                    <a:pt x="2" y="5"/>
                  </a:lnTo>
                  <a:lnTo>
                    <a:pt x="2" y="7"/>
                  </a:lnTo>
                  <a:lnTo>
                    <a:pt x="0" y="7"/>
                  </a:lnTo>
                  <a:lnTo>
                    <a:pt x="0" y="10"/>
                  </a:lnTo>
                  <a:lnTo>
                    <a:pt x="0" y="10"/>
                  </a:lnTo>
                  <a:lnTo>
                    <a:pt x="0"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6" name="Freeform 38"/>
            <p:cNvSpPr>
              <a:spLocks/>
            </p:cNvSpPr>
            <p:nvPr/>
          </p:nvSpPr>
          <p:spPr bwMode="auto">
            <a:xfrm>
              <a:off x="7989270" y="6197032"/>
              <a:ext cx="14928" cy="5428"/>
            </a:xfrm>
            <a:custGeom>
              <a:avLst/>
              <a:gdLst>
                <a:gd name="T0" fmla="*/ 9 w 33"/>
                <a:gd name="T1" fmla="*/ 2 h 12"/>
                <a:gd name="T2" fmla="*/ 7 w 33"/>
                <a:gd name="T3" fmla="*/ 2 h 12"/>
                <a:gd name="T4" fmla="*/ 5 w 33"/>
                <a:gd name="T5" fmla="*/ 2 h 12"/>
                <a:gd name="T6" fmla="*/ 5 w 33"/>
                <a:gd name="T7" fmla="*/ 5 h 12"/>
                <a:gd name="T8" fmla="*/ 2 w 33"/>
                <a:gd name="T9" fmla="*/ 7 h 12"/>
                <a:gd name="T10" fmla="*/ 0 w 33"/>
                <a:gd name="T11" fmla="*/ 7 h 12"/>
                <a:gd name="T12" fmla="*/ 2 w 33"/>
                <a:gd name="T13" fmla="*/ 9 h 12"/>
                <a:gd name="T14" fmla="*/ 2 w 33"/>
                <a:gd name="T15" fmla="*/ 9 h 12"/>
                <a:gd name="T16" fmla="*/ 5 w 33"/>
                <a:gd name="T17" fmla="*/ 9 h 12"/>
                <a:gd name="T18" fmla="*/ 7 w 33"/>
                <a:gd name="T19" fmla="*/ 9 h 12"/>
                <a:gd name="T20" fmla="*/ 7 w 33"/>
                <a:gd name="T21" fmla="*/ 9 h 12"/>
                <a:gd name="T22" fmla="*/ 7 w 33"/>
                <a:gd name="T23" fmla="*/ 12 h 12"/>
                <a:gd name="T24" fmla="*/ 7 w 33"/>
                <a:gd name="T25" fmla="*/ 12 h 12"/>
                <a:gd name="T26" fmla="*/ 9 w 33"/>
                <a:gd name="T27" fmla="*/ 12 h 12"/>
                <a:gd name="T28" fmla="*/ 16 w 33"/>
                <a:gd name="T29" fmla="*/ 9 h 12"/>
                <a:gd name="T30" fmla="*/ 19 w 33"/>
                <a:gd name="T31" fmla="*/ 9 h 12"/>
                <a:gd name="T32" fmla="*/ 19 w 33"/>
                <a:gd name="T33" fmla="*/ 9 h 12"/>
                <a:gd name="T34" fmla="*/ 23 w 33"/>
                <a:gd name="T35" fmla="*/ 9 h 12"/>
                <a:gd name="T36" fmla="*/ 23 w 33"/>
                <a:gd name="T37" fmla="*/ 9 h 12"/>
                <a:gd name="T38" fmla="*/ 26 w 33"/>
                <a:gd name="T39" fmla="*/ 9 h 12"/>
                <a:gd name="T40" fmla="*/ 26 w 33"/>
                <a:gd name="T41" fmla="*/ 7 h 12"/>
                <a:gd name="T42" fmla="*/ 26 w 33"/>
                <a:gd name="T43" fmla="*/ 7 h 12"/>
                <a:gd name="T44" fmla="*/ 28 w 33"/>
                <a:gd name="T45" fmla="*/ 7 h 12"/>
                <a:gd name="T46" fmla="*/ 28 w 33"/>
                <a:gd name="T47" fmla="*/ 7 h 12"/>
                <a:gd name="T48" fmla="*/ 28 w 33"/>
                <a:gd name="T49" fmla="*/ 9 h 12"/>
                <a:gd name="T50" fmla="*/ 28 w 33"/>
                <a:gd name="T51" fmla="*/ 9 h 12"/>
                <a:gd name="T52" fmla="*/ 26 w 33"/>
                <a:gd name="T53" fmla="*/ 9 h 12"/>
                <a:gd name="T54" fmla="*/ 26 w 33"/>
                <a:gd name="T55" fmla="*/ 9 h 12"/>
                <a:gd name="T56" fmla="*/ 26 w 33"/>
                <a:gd name="T57" fmla="*/ 9 h 12"/>
                <a:gd name="T58" fmla="*/ 28 w 33"/>
                <a:gd name="T59" fmla="*/ 12 h 12"/>
                <a:gd name="T60" fmla="*/ 28 w 33"/>
                <a:gd name="T61" fmla="*/ 9 h 12"/>
                <a:gd name="T62" fmla="*/ 31 w 33"/>
                <a:gd name="T63" fmla="*/ 9 h 12"/>
                <a:gd name="T64" fmla="*/ 31 w 33"/>
                <a:gd name="T65" fmla="*/ 9 h 12"/>
                <a:gd name="T66" fmla="*/ 31 w 33"/>
                <a:gd name="T67" fmla="*/ 9 h 12"/>
                <a:gd name="T68" fmla="*/ 31 w 33"/>
                <a:gd name="T69" fmla="*/ 9 h 12"/>
                <a:gd name="T70" fmla="*/ 33 w 33"/>
                <a:gd name="T71" fmla="*/ 9 h 12"/>
                <a:gd name="T72" fmla="*/ 31 w 33"/>
                <a:gd name="T73" fmla="*/ 9 h 12"/>
                <a:gd name="T74" fmla="*/ 31 w 33"/>
                <a:gd name="T75" fmla="*/ 9 h 12"/>
                <a:gd name="T76" fmla="*/ 33 w 33"/>
                <a:gd name="T77" fmla="*/ 7 h 12"/>
                <a:gd name="T78" fmla="*/ 33 w 33"/>
                <a:gd name="T79" fmla="*/ 5 h 12"/>
                <a:gd name="T80" fmla="*/ 33 w 33"/>
                <a:gd name="T81" fmla="*/ 5 h 12"/>
                <a:gd name="T82" fmla="*/ 31 w 33"/>
                <a:gd name="T83" fmla="*/ 5 h 12"/>
                <a:gd name="T84" fmla="*/ 31 w 33"/>
                <a:gd name="T85" fmla="*/ 5 h 12"/>
                <a:gd name="T86" fmla="*/ 28 w 33"/>
                <a:gd name="T87" fmla="*/ 5 h 12"/>
                <a:gd name="T88" fmla="*/ 28 w 33"/>
                <a:gd name="T89" fmla="*/ 5 h 12"/>
                <a:gd name="T90" fmla="*/ 26 w 33"/>
                <a:gd name="T91" fmla="*/ 5 h 12"/>
                <a:gd name="T92" fmla="*/ 26 w 33"/>
                <a:gd name="T93" fmla="*/ 5 h 12"/>
                <a:gd name="T94" fmla="*/ 23 w 33"/>
                <a:gd name="T95" fmla="*/ 2 h 12"/>
                <a:gd name="T96" fmla="*/ 21 w 33"/>
                <a:gd name="T97" fmla="*/ 2 h 12"/>
                <a:gd name="T98" fmla="*/ 12 w 33"/>
                <a:gd name="T99" fmla="*/ 0 h 12"/>
                <a:gd name="T100" fmla="*/ 12 w 33"/>
                <a:gd name="T101" fmla="*/ 0 h 12"/>
                <a:gd name="T102" fmla="*/ 9 w 33"/>
                <a:gd name="T103" fmla="*/ 2 h 12"/>
                <a:gd name="T104" fmla="*/ 12 w 33"/>
                <a:gd name="T105" fmla="*/ 2 h 12"/>
                <a:gd name="T106" fmla="*/ 12 w 33"/>
                <a:gd name="T107" fmla="*/ 5 h 12"/>
                <a:gd name="T108" fmla="*/ 12 w 33"/>
                <a:gd name="T109" fmla="*/ 5 h 12"/>
                <a:gd name="T110" fmla="*/ 12 w 33"/>
                <a:gd name="T111" fmla="*/ 5 h 12"/>
                <a:gd name="T112" fmla="*/ 9 w 33"/>
                <a:gd name="T113"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3" h="12">
                  <a:moveTo>
                    <a:pt x="9" y="2"/>
                  </a:moveTo>
                  <a:lnTo>
                    <a:pt x="7" y="2"/>
                  </a:lnTo>
                  <a:lnTo>
                    <a:pt x="5" y="2"/>
                  </a:lnTo>
                  <a:lnTo>
                    <a:pt x="5" y="5"/>
                  </a:lnTo>
                  <a:lnTo>
                    <a:pt x="2" y="7"/>
                  </a:lnTo>
                  <a:lnTo>
                    <a:pt x="0" y="7"/>
                  </a:lnTo>
                  <a:lnTo>
                    <a:pt x="2" y="9"/>
                  </a:lnTo>
                  <a:lnTo>
                    <a:pt x="2" y="9"/>
                  </a:lnTo>
                  <a:lnTo>
                    <a:pt x="5" y="9"/>
                  </a:lnTo>
                  <a:lnTo>
                    <a:pt x="7" y="9"/>
                  </a:lnTo>
                  <a:lnTo>
                    <a:pt x="7" y="9"/>
                  </a:lnTo>
                  <a:lnTo>
                    <a:pt x="7" y="12"/>
                  </a:lnTo>
                  <a:lnTo>
                    <a:pt x="7" y="12"/>
                  </a:lnTo>
                  <a:lnTo>
                    <a:pt x="9" y="12"/>
                  </a:lnTo>
                  <a:lnTo>
                    <a:pt x="16" y="9"/>
                  </a:lnTo>
                  <a:lnTo>
                    <a:pt x="19" y="9"/>
                  </a:lnTo>
                  <a:lnTo>
                    <a:pt x="19" y="9"/>
                  </a:lnTo>
                  <a:lnTo>
                    <a:pt x="23" y="9"/>
                  </a:lnTo>
                  <a:lnTo>
                    <a:pt x="23" y="9"/>
                  </a:lnTo>
                  <a:lnTo>
                    <a:pt x="26" y="9"/>
                  </a:lnTo>
                  <a:lnTo>
                    <a:pt x="26" y="7"/>
                  </a:lnTo>
                  <a:lnTo>
                    <a:pt x="26" y="7"/>
                  </a:lnTo>
                  <a:lnTo>
                    <a:pt x="28" y="7"/>
                  </a:lnTo>
                  <a:lnTo>
                    <a:pt x="28" y="7"/>
                  </a:lnTo>
                  <a:lnTo>
                    <a:pt x="28" y="9"/>
                  </a:lnTo>
                  <a:lnTo>
                    <a:pt x="28" y="9"/>
                  </a:lnTo>
                  <a:lnTo>
                    <a:pt x="26" y="9"/>
                  </a:lnTo>
                  <a:lnTo>
                    <a:pt x="26" y="9"/>
                  </a:lnTo>
                  <a:lnTo>
                    <a:pt x="26" y="9"/>
                  </a:lnTo>
                  <a:lnTo>
                    <a:pt x="28" y="12"/>
                  </a:lnTo>
                  <a:lnTo>
                    <a:pt x="28" y="9"/>
                  </a:lnTo>
                  <a:lnTo>
                    <a:pt x="31" y="9"/>
                  </a:lnTo>
                  <a:lnTo>
                    <a:pt x="31" y="9"/>
                  </a:lnTo>
                  <a:lnTo>
                    <a:pt x="31" y="9"/>
                  </a:lnTo>
                  <a:lnTo>
                    <a:pt x="31" y="9"/>
                  </a:lnTo>
                  <a:lnTo>
                    <a:pt x="33" y="9"/>
                  </a:lnTo>
                  <a:lnTo>
                    <a:pt x="31" y="9"/>
                  </a:lnTo>
                  <a:lnTo>
                    <a:pt x="31" y="9"/>
                  </a:lnTo>
                  <a:lnTo>
                    <a:pt x="33" y="7"/>
                  </a:lnTo>
                  <a:lnTo>
                    <a:pt x="33" y="5"/>
                  </a:lnTo>
                  <a:lnTo>
                    <a:pt x="33" y="5"/>
                  </a:lnTo>
                  <a:lnTo>
                    <a:pt x="31" y="5"/>
                  </a:lnTo>
                  <a:lnTo>
                    <a:pt x="31" y="5"/>
                  </a:lnTo>
                  <a:lnTo>
                    <a:pt x="28" y="5"/>
                  </a:lnTo>
                  <a:lnTo>
                    <a:pt x="28" y="5"/>
                  </a:lnTo>
                  <a:lnTo>
                    <a:pt x="26" y="5"/>
                  </a:lnTo>
                  <a:lnTo>
                    <a:pt x="26" y="5"/>
                  </a:lnTo>
                  <a:lnTo>
                    <a:pt x="23" y="2"/>
                  </a:lnTo>
                  <a:lnTo>
                    <a:pt x="21" y="2"/>
                  </a:lnTo>
                  <a:lnTo>
                    <a:pt x="12" y="0"/>
                  </a:lnTo>
                  <a:lnTo>
                    <a:pt x="12" y="0"/>
                  </a:lnTo>
                  <a:lnTo>
                    <a:pt x="9" y="2"/>
                  </a:lnTo>
                  <a:lnTo>
                    <a:pt x="12" y="2"/>
                  </a:lnTo>
                  <a:lnTo>
                    <a:pt x="12" y="5"/>
                  </a:lnTo>
                  <a:lnTo>
                    <a:pt x="12" y="5"/>
                  </a:lnTo>
                  <a:lnTo>
                    <a:pt x="12" y="5"/>
                  </a:lnTo>
                  <a:lnTo>
                    <a:pt x="9"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7" name="Freeform 39"/>
            <p:cNvSpPr>
              <a:spLocks/>
            </p:cNvSpPr>
            <p:nvPr/>
          </p:nvSpPr>
          <p:spPr bwMode="auto">
            <a:xfrm>
              <a:off x="7996507" y="6118774"/>
              <a:ext cx="7690" cy="4524"/>
            </a:xfrm>
            <a:custGeom>
              <a:avLst/>
              <a:gdLst>
                <a:gd name="T0" fmla="*/ 0 w 17"/>
                <a:gd name="T1" fmla="*/ 5 h 10"/>
                <a:gd name="T2" fmla="*/ 0 w 17"/>
                <a:gd name="T3" fmla="*/ 7 h 10"/>
                <a:gd name="T4" fmla="*/ 3 w 17"/>
                <a:gd name="T5" fmla="*/ 7 h 10"/>
                <a:gd name="T6" fmla="*/ 3 w 17"/>
                <a:gd name="T7" fmla="*/ 7 h 10"/>
                <a:gd name="T8" fmla="*/ 5 w 17"/>
                <a:gd name="T9" fmla="*/ 7 h 10"/>
                <a:gd name="T10" fmla="*/ 7 w 17"/>
                <a:gd name="T11" fmla="*/ 10 h 10"/>
                <a:gd name="T12" fmla="*/ 7 w 17"/>
                <a:gd name="T13" fmla="*/ 10 h 10"/>
                <a:gd name="T14" fmla="*/ 10 w 17"/>
                <a:gd name="T15" fmla="*/ 10 h 10"/>
                <a:gd name="T16" fmla="*/ 15 w 17"/>
                <a:gd name="T17" fmla="*/ 10 h 10"/>
                <a:gd name="T18" fmla="*/ 17 w 17"/>
                <a:gd name="T19" fmla="*/ 10 h 10"/>
                <a:gd name="T20" fmla="*/ 17 w 17"/>
                <a:gd name="T21" fmla="*/ 7 h 10"/>
                <a:gd name="T22" fmla="*/ 17 w 17"/>
                <a:gd name="T23" fmla="*/ 7 h 10"/>
                <a:gd name="T24" fmla="*/ 17 w 17"/>
                <a:gd name="T25" fmla="*/ 7 h 10"/>
                <a:gd name="T26" fmla="*/ 17 w 17"/>
                <a:gd name="T27" fmla="*/ 5 h 10"/>
                <a:gd name="T28" fmla="*/ 17 w 17"/>
                <a:gd name="T29" fmla="*/ 5 h 10"/>
                <a:gd name="T30" fmla="*/ 15 w 17"/>
                <a:gd name="T31" fmla="*/ 3 h 10"/>
                <a:gd name="T32" fmla="*/ 7 w 17"/>
                <a:gd name="T33" fmla="*/ 5 h 10"/>
                <a:gd name="T34" fmla="*/ 7 w 17"/>
                <a:gd name="T35" fmla="*/ 3 h 10"/>
                <a:gd name="T36" fmla="*/ 5 w 17"/>
                <a:gd name="T37" fmla="*/ 0 h 10"/>
                <a:gd name="T38" fmla="*/ 5 w 17"/>
                <a:gd name="T39" fmla="*/ 0 h 10"/>
                <a:gd name="T40" fmla="*/ 3 w 17"/>
                <a:gd name="T41" fmla="*/ 0 h 10"/>
                <a:gd name="T42" fmla="*/ 0 w 17"/>
                <a:gd name="T43" fmla="*/ 3 h 10"/>
                <a:gd name="T44" fmla="*/ 0 w 17"/>
                <a:gd name="T45" fmla="*/ 3 h 10"/>
                <a:gd name="T46" fmla="*/ 0 w 17"/>
                <a:gd name="T47" fmla="*/ 3 h 10"/>
                <a:gd name="T48" fmla="*/ 0 w 17"/>
                <a:gd name="T49" fmla="*/ 5 h 10"/>
                <a:gd name="T50" fmla="*/ 0 w 17"/>
                <a:gd name="T51"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7" h="10">
                  <a:moveTo>
                    <a:pt x="0" y="5"/>
                  </a:moveTo>
                  <a:lnTo>
                    <a:pt x="0" y="7"/>
                  </a:lnTo>
                  <a:lnTo>
                    <a:pt x="3" y="7"/>
                  </a:lnTo>
                  <a:lnTo>
                    <a:pt x="3" y="7"/>
                  </a:lnTo>
                  <a:lnTo>
                    <a:pt x="5" y="7"/>
                  </a:lnTo>
                  <a:lnTo>
                    <a:pt x="7" y="10"/>
                  </a:lnTo>
                  <a:lnTo>
                    <a:pt x="7" y="10"/>
                  </a:lnTo>
                  <a:lnTo>
                    <a:pt x="10" y="10"/>
                  </a:lnTo>
                  <a:lnTo>
                    <a:pt x="15" y="10"/>
                  </a:lnTo>
                  <a:lnTo>
                    <a:pt x="17" y="10"/>
                  </a:lnTo>
                  <a:lnTo>
                    <a:pt x="17" y="7"/>
                  </a:lnTo>
                  <a:lnTo>
                    <a:pt x="17" y="7"/>
                  </a:lnTo>
                  <a:lnTo>
                    <a:pt x="17" y="7"/>
                  </a:lnTo>
                  <a:lnTo>
                    <a:pt x="17" y="5"/>
                  </a:lnTo>
                  <a:lnTo>
                    <a:pt x="17" y="5"/>
                  </a:lnTo>
                  <a:lnTo>
                    <a:pt x="15" y="3"/>
                  </a:lnTo>
                  <a:lnTo>
                    <a:pt x="7" y="5"/>
                  </a:lnTo>
                  <a:lnTo>
                    <a:pt x="7" y="3"/>
                  </a:lnTo>
                  <a:lnTo>
                    <a:pt x="5" y="0"/>
                  </a:lnTo>
                  <a:lnTo>
                    <a:pt x="5" y="0"/>
                  </a:lnTo>
                  <a:lnTo>
                    <a:pt x="3" y="0"/>
                  </a:lnTo>
                  <a:lnTo>
                    <a:pt x="0" y="3"/>
                  </a:lnTo>
                  <a:lnTo>
                    <a:pt x="0" y="3"/>
                  </a:lnTo>
                  <a:lnTo>
                    <a:pt x="0" y="3"/>
                  </a:lnTo>
                  <a:lnTo>
                    <a:pt x="0" y="5"/>
                  </a:lnTo>
                  <a:lnTo>
                    <a:pt x="0"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8" name="Freeform 40"/>
            <p:cNvSpPr>
              <a:spLocks/>
            </p:cNvSpPr>
            <p:nvPr/>
          </p:nvSpPr>
          <p:spPr bwMode="auto">
            <a:xfrm>
              <a:off x="7999674" y="6086656"/>
              <a:ext cx="3619" cy="2262"/>
            </a:xfrm>
            <a:custGeom>
              <a:avLst/>
              <a:gdLst>
                <a:gd name="T0" fmla="*/ 5 w 8"/>
                <a:gd name="T1" fmla="*/ 3 h 5"/>
                <a:gd name="T2" fmla="*/ 8 w 8"/>
                <a:gd name="T3" fmla="*/ 3 h 5"/>
                <a:gd name="T4" fmla="*/ 8 w 8"/>
                <a:gd name="T5" fmla="*/ 3 h 5"/>
                <a:gd name="T6" fmla="*/ 8 w 8"/>
                <a:gd name="T7" fmla="*/ 3 h 5"/>
                <a:gd name="T8" fmla="*/ 5 w 8"/>
                <a:gd name="T9" fmla="*/ 0 h 5"/>
                <a:gd name="T10" fmla="*/ 5 w 8"/>
                <a:gd name="T11" fmla="*/ 0 h 5"/>
                <a:gd name="T12" fmla="*/ 3 w 8"/>
                <a:gd name="T13" fmla="*/ 0 h 5"/>
                <a:gd name="T14" fmla="*/ 0 w 8"/>
                <a:gd name="T15" fmla="*/ 3 h 5"/>
                <a:gd name="T16" fmla="*/ 0 w 8"/>
                <a:gd name="T17" fmla="*/ 5 h 5"/>
                <a:gd name="T18" fmla="*/ 3 w 8"/>
                <a:gd name="T19" fmla="*/ 5 h 5"/>
                <a:gd name="T20" fmla="*/ 5 w 8"/>
                <a:gd name="T21" fmla="*/ 5 h 5"/>
                <a:gd name="T22" fmla="*/ 8 w 8"/>
                <a:gd name="T23" fmla="*/ 5 h 5"/>
                <a:gd name="T24" fmla="*/ 8 w 8"/>
                <a:gd name="T25" fmla="*/ 5 h 5"/>
                <a:gd name="T26" fmla="*/ 8 w 8"/>
                <a:gd name="T27" fmla="*/ 5 h 5"/>
                <a:gd name="T28" fmla="*/ 8 w 8"/>
                <a:gd name="T29" fmla="*/ 5 h 5"/>
                <a:gd name="T30" fmla="*/ 8 w 8"/>
                <a:gd name="T31" fmla="*/ 5 h 5"/>
                <a:gd name="T32" fmla="*/ 8 w 8"/>
                <a:gd name="T33" fmla="*/ 5 h 5"/>
                <a:gd name="T34" fmla="*/ 8 w 8"/>
                <a:gd name="T35" fmla="*/ 3 h 5"/>
                <a:gd name="T36" fmla="*/ 8 w 8"/>
                <a:gd name="T37" fmla="*/ 3 h 5"/>
                <a:gd name="T38" fmla="*/ 8 w 8"/>
                <a:gd name="T39" fmla="*/ 3 h 5"/>
                <a:gd name="T40" fmla="*/ 8 w 8"/>
                <a:gd name="T41" fmla="*/ 3 h 5"/>
                <a:gd name="T42" fmla="*/ 8 w 8"/>
                <a:gd name="T43" fmla="*/ 3 h 5"/>
                <a:gd name="T44" fmla="*/ 8 w 8"/>
                <a:gd name="T45" fmla="*/ 5 h 5"/>
                <a:gd name="T46" fmla="*/ 5 w 8"/>
                <a:gd name="T47" fmla="*/ 3 h 5"/>
                <a:gd name="T48" fmla="*/ 5 w 8"/>
                <a:gd name="T49" fmla="*/ 3 h 5"/>
                <a:gd name="T50" fmla="*/ 5 w 8"/>
                <a:gd name="T51" fmla="*/ 3 h 5"/>
                <a:gd name="T52" fmla="*/ 5 w 8"/>
                <a:gd name="T5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5">
                  <a:moveTo>
                    <a:pt x="5" y="3"/>
                  </a:moveTo>
                  <a:lnTo>
                    <a:pt x="8" y="3"/>
                  </a:lnTo>
                  <a:lnTo>
                    <a:pt x="8" y="3"/>
                  </a:lnTo>
                  <a:lnTo>
                    <a:pt x="8" y="3"/>
                  </a:lnTo>
                  <a:lnTo>
                    <a:pt x="5" y="0"/>
                  </a:lnTo>
                  <a:lnTo>
                    <a:pt x="5" y="0"/>
                  </a:lnTo>
                  <a:lnTo>
                    <a:pt x="3" y="0"/>
                  </a:lnTo>
                  <a:lnTo>
                    <a:pt x="0" y="3"/>
                  </a:lnTo>
                  <a:lnTo>
                    <a:pt x="0" y="5"/>
                  </a:lnTo>
                  <a:lnTo>
                    <a:pt x="3" y="5"/>
                  </a:lnTo>
                  <a:lnTo>
                    <a:pt x="5" y="5"/>
                  </a:lnTo>
                  <a:lnTo>
                    <a:pt x="8" y="5"/>
                  </a:lnTo>
                  <a:lnTo>
                    <a:pt x="8" y="5"/>
                  </a:lnTo>
                  <a:lnTo>
                    <a:pt x="8" y="5"/>
                  </a:lnTo>
                  <a:lnTo>
                    <a:pt x="8" y="5"/>
                  </a:lnTo>
                  <a:lnTo>
                    <a:pt x="8" y="5"/>
                  </a:lnTo>
                  <a:lnTo>
                    <a:pt x="8" y="5"/>
                  </a:lnTo>
                  <a:lnTo>
                    <a:pt x="8" y="3"/>
                  </a:lnTo>
                  <a:lnTo>
                    <a:pt x="8" y="3"/>
                  </a:lnTo>
                  <a:lnTo>
                    <a:pt x="8" y="3"/>
                  </a:lnTo>
                  <a:lnTo>
                    <a:pt x="8" y="3"/>
                  </a:lnTo>
                  <a:lnTo>
                    <a:pt x="8" y="3"/>
                  </a:lnTo>
                  <a:lnTo>
                    <a:pt x="8" y="5"/>
                  </a:lnTo>
                  <a:lnTo>
                    <a:pt x="5" y="3"/>
                  </a:lnTo>
                  <a:lnTo>
                    <a:pt x="5" y="3"/>
                  </a:lnTo>
                  <a:lnTo>
                    <a:pt x="5" y="3"/>
                  </a:lnTo>
                  <a:lnTo>
                    <a:pt x="5"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69" name="Freeform 41"/>
            <p:cNvSpPr>
              <a:spLocks/>
            </p:cNvSpPr>
            <p:nvPr/>
          </p:nvSpPr>
          <p:spPr bwMode="auto">
            <a:xfrm>
              <a:off x="8004197" y="6139130"/>
              <a:ext cx="2262" cy="4524"/>
            </a:xfrm>
            <a:custGeom>
              <a:avLst/>
              <a:gdLst>
                <a:gd name="T0" fmla="*/ 5 w 5"/>
                <a:gd name="T1" fmla="*/ 3 h 10"/>
                <a:gd name="T2" fmla="*/ 5 w 5"/>
                <a:gd name="T3" fmla="*/ 3 h 10"/>
                <a:gd name="T4" fmla="*/ 2 w 5"/>
                <a:gd name="T5" fmla="*/ 3 h 10"/>
                <a:gd name="T6" fmla="*/ 2 w 5"/>
                <a:gd name="T7" fmla="*/ 3 h 10"/>
                <a:gd name="T8" fmla="*/ 2 w 5"/>
                <a:gd name="T9" fmla="*/ 3 h 10"/>
                <a:gd name="T10" fmla="*/ 2 w 5"/>
                <a:gd name="T11" fmla="*/ 0 h 10"/>
                <a:gd name="T12" fmla="*/ 2 w 5"/>
                <a:gd name="T13" fmla="*/ 0 h 10"/>
                <a:gd name="T14" fmla="*/ 0 w 5"/>
                <a:gd name="T15" fmla="*/ 3 h 10"/>
                <a:gd name="T16" fmla="*/ 0 w 5"/>
                <a:gd name="T17" fmla="*/ 5 h 10"/>
                <a:gd name="T18" fmla="*/ 0 w 5"/>
                <a:gd name="T19" fmla="*/ 7 h 10"/>
                <a:gd name="T20" fmla="*/ 0 w 5"/>
                <a:gd name="T21" fmla="*/ 7 h 10"/>
                <a:gd name="T22" fmla="*/ 5 w 5"/>
                <a:gd name="T23" fmla="*/ 10 h 10"/>
                <a:gd name="T24" fmla="*/ 5 w 5"/>
                <a:gd name="T25" fmla="*/ 7 h 10"/>
                <a:gd name="T26" fmla="*/ 5 w 5"/>
                <a:gd name="T27" fmla="*/ 5 h 10"/>
                <a:gd name="T28" fmla="*/ 5 w 5"/>
                <a:gd name="T29" fmla="*/ 3 h 10"/>
                <a:gd name="T30" fmla="*/ 5 w 5"/>
                <a:gd name="T31"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10">
                  <a:moveTo>
                    <a:pt x="5" y="3"/>
                  </a:moveTo>
                  <a:lnTo>
                    <a:pt x="5" y="3"/>
                  </a:lnTo>
                  <a:lnTo>
                    <a:pt x="2" y="3"/>
                  </a:lnTo>
                  <a:lnTo>
                    <a:pt x="2" y="3"/>
                  </a:lnTo>
                  <a:lnTo>
                    <a:pt x="2" y="3"/>
                  </a:lnTo>
                  <a:lnTo>
                    <a:pt x="2" y="0"/>
                  </a:lnTo>
                  <a:lnTo>
                    <a:pt x="2" y="0"/>
                  </a:lnTo>
                  <a:lnTo>
                    <a:pt x="0" y="3"/>
                  </a:lnTo>
                  <a:lnTo>
                    <a:pt x="0" y="5"/>
                  </a:lnTo>
                  <a:lnTo>
                    <a:pt x="0" y="7"/>
                  </a:lnTo>
                  <a:lnTo>
                    <a:pt x="0" y="7"/>
                  </a:lnTo>
                  <a:lnTo>
                    <a:pt x="5" y="10"/>
                  </a:lnTo>
                  <a:lnTo>
                    <a:pt x="5" y="7"/>
                  </a:lnTo>
                  <a:lnTo>
                    <a:pt x="5" y="5"/>
                  </a:lnTo>
                  <a:lnTo>
                    <a:pt x="5" y="3"/>
                  </a:lnTo>
                  <a:lnTo>
                    <a:pt x="5"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0" name="Freeform 42"/>
            <p:cNvSpPr>
              <a:spLocks/>
            </p:cNvSpPr>
            <p:nvPr/>
          </p:nvSpPr>
          <p:spPr bwMode="auto">
            <a:xfrm>
              <a:off x="7994698" y="6308313"/>
              <a:ext cx="3167" cy="5428"/>
            </a:xfrm>
            <a:custGeom>
              <a:avLst/>
              <a:gdLst>
                <a:gd name="T0" fmla="*/ 7 w 7"/>
                <a:gd name="T1" fmla="*/ 7 h 12"/>
                <a:gd name="T2" fmla="*/ 4 w 7"/>
                <a:gd name="T3" fmla="*/ 5 h 12"/>
                <a:gd name="T4" fmla="*/ 4 w 7"/>
                <a:gd name="T5" fmla="*/ 5 h 12"/>
                <a:gd name="T6" fmla="*/ 4 w 7"/>
                <a:gd name="T7" fmla="*/ 2 h 12"/>
                <a:gd name="T8" fmla="*/ 4 w 7"/>
                <a:gd name="T9" fmla="*/ 2 h 12"/>
                <a:gd name="T10" fmla="*/ 4 w 7"/>
                <a:gd name="T11" fmla="*/ 0 h 12"/>
                <a:gd name="T12" fmla="*/ 4 w 7"/>
                <a:gd name="T13" fmla="*/ 0 h 12"/>
                <a:gd name="T14" fmla="*/ 4 w 7"/>
                <a:gd name="T15" fmla="*/ 0 h 12"/>
                <a:gd name="T16" fmla="*/ 2 w 7"/>
                <a:gd name="T17" fmla="*/ 0 h 12"/>
                <a:gd name="T18" fmla="*/ 2 w 7"/>
                <a:gd name="T19" fmla="*/ 0 h 12"/>
                <a:gd name="T20" fmla="*/ 2 w 7"/>
                <a:gd name="T21" fmla="*/ 0 h 12"/>
                <a:gd name="T22" fmla="*/ 2 w 7"/>
                <a:gd name="T23" fmla="*/ 0 h 12"/>
                <a:gd name="T24" fmla="*/ 0 w 7"/>
                <a:gd name="T25" fmla="*/ 0 h 12"/>
                <a:gd name="T26" fmla="*/ 0 w 7"/>
                <a:gd name="T27" fmla="*/ 0 h 12"/>
                <a:gd name="T28" fmla="*/ 0 w 7"/>
                <a:gd name="T29" fmla="*/ 2 h 12"/>
                <a:gd name="T30" fmla="*/ 0 w 7"/>
                <a:gd name="T31" fmla="*/ 5 h 12"/>
                <a:gd name="T32" fmla="*/ 0 w 7"/>
                <a:gd name="T33" fmla="*/ 7 h 12"/>
                <a:gd name="T34" fmla="*/ 2 w 7"/>
                <a:gd name="T35" fmla="*/ 7 h 12"/>
                <a:gd name="T36" fmla="*/ 0 w 7"/>
                <a:gd name="T37" fmla="*/ 7 h 12"/>
                <a:gd name="T38" fmla="*/ 2 w 7"/>
                <a:gd name="T39" fmla="*/ 9 h 12"/>
                <a:gd name="T40" fmla="*/ 2 w 7"/>
                <a:gd name="T41" fmla="*/ 9 h 12"/>
                <a:gd name="T42" fmla="*/ 2 w 7"/>
                <a:gd name="T43" fmla="*/ 9 h 12"/>
                <a:gd name="T44" fmla="*/ 4 w 7"/>
                <a:gd name="T45" fmla="*/ 9 h 12"/>
                <a:gd name="T46" fmla="*/ 4 w 7"/>
                <a:gd name="T47" fmla="*/ 9 h 12"/>
                <a:gd name="T48" fmla="*/ 4 w 7"/>
                <a:gd name="T49" fmla="*/ 9 h 12"/>
                <a:gd name="T50" fmla="*/ 4 w 7"/>
                <a:gd name="T51" fmla="*/ 9 h 12"/>
                <a:gd name="T52" fmla="*/ 4 w 7"/>
                <a:gd name="T53" fmla="*/ 12 h 12"/>
                <a:gd name="T54" fmla="*/ 7 w 7"/>
                <a:gd name="T55" fmla="*/ 12 h 12"/>
                <a:gd name="T56" fmla="*/ 7 w 7"/>
                <a:gd name="T57" fmla="*/ 9 h 12"/>
                <a:gd name="T58" fmla="*/ 7 w 7"/>
                <a:gd name="T59" fmla="*/ 9 h 12"/>
                <a:gd name="T60" fmla="*/ 7 w 7"/>
                <a:gd name="T61" fmla="*/ 7 h 12"/>
                <a:gd name="T62" fmla="*/ 7 w 7"/>
                <a:gd name="T63"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 h="12">
                  <a:moveTo>
                    <a:pt x="7" y="7"/>
                  </a:moveTo>
                  <a:lnTo>
                    <a:pt x="4" y="5"/>
                  </a:lnTo>
                  <a:lnTo>
                    <a:pt x="4" y="5"/>
                  </a:lnTo>
                  <a:lnTo>
                    <a:pt x="4" y="2"/>
                  </a:lnTo>
                  <a:lnTo>
                    <a:pt x="4" y="2"/>
                  </a:lnTo>
                  <a:lnTo>
                    <a:pt x="4" y="0"/>
                  </a:lnTo>
                  <a:lnTo>
                    <a:pt x="4" y="0"/>
                  </a:lnTo>
                  <a:lnTo>
                    <a:pt x="4" y="0"/>
                  </a:lnTo>
                  <a:lnTo>
                    <a:pt x="2" y="0"/>
                  </a:lnTo>
                  <a:lnTo>
                    <a:pt x="2" y="0"/>
                  </a:lnTo>
                  <a:lnTo>
                    <a:pt x="2" y="0"/>
                  </a:lnTo>
                  <a:lnTo>
                    <a:pt x="2" y="0"/>
                  </a:lnTo>
                  <a:lnTo>
                    <a:pt x="0" y="0"/>
                  </a:lnTo>
                  <a:lnTo>
                    <a:pt x="0" y="0"/>
                  </a:lnTo>
                  <a:lnTo>
                    <a:pt x="0" y="2"/>
                  </a:lnTo>
                  <a:lnTo>
                    <a:pt x="0" y="5"/>
                  </a:lnTo>
                  <a:lnTo>
                    <a:pt x="0" y="7"/>
                  </a:lnTo>
                  <a:lnTo>
                    <a:pt x="2" y="7"/>
                  </a:lnTo>
                  <a:lnTo>
                    <a:pt x="0" y="7"/>
                  </a:lnTo>
                  <a:lnTo>
                    <a:pt x="2" y="9"/>
                  </a:lnTo>
                  <a:lnTo>
                    <a:pt x="2" y="9"/>
                  </a:lnTo>
                  <a:lnTo>
                    <a:pt x="2" y="9"/>
                  </a:lnTo>
                  <a:lnTo>
                    <a:pt x="4" y="9"/>
                  </a:lnTo>
                  <a:lnTo>
                    <a:pt x="4" y="9"/>
                  </a:lnTo>
                  <a:lnTo>
                    <a:pt x="4" y="9"/>
                  </a:lnTo>
                  <a:lnTo>
                    <a:pt x="4" y="9"/>
                  </a:lnTo>
                  <a:lnTo>
                    <a:pt x="4" y="12"/>
                  </a:lnTo>
                  <a:lnTo>
                    <a:pt x="7" y="12"/>
                  </a:lnTo>
                  <a:lnTo>
                    <a:pt x="7" y="9"/>
                  </a:lnTo>
                  <a:lnTo>
                    <a:pt x="7" y="9"/>
                  </a:lnTo>
                  <a:lnTo>
                    <a:pt x="7" y="7"/>
                  </a:lnTo>
                  <a:lnTo>
                    <a:pt x="7"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1" name="Freeform 43"/>
            <p:cNvSpPr>
              <a:spLocks/>
            </p:cNvSpPr>
            <p:nvPr/>
          </p:nvSpPr>
          <p:spPr bwMode="auto">
            <a:xfrm>
              <a:off x="8001031" y="6320075"/>
              <a:ext cx="4071" cy="5428"/>
            </a:xfrm>
            <a:custGeom>
              <a:avLst/>
              <a:gdLst>
                <a:gd name="T0" fmla="*/ 5 w 9"/>
                <a:gd name="T1" fmla="*/ 5 h 12"/>
                <a:gd name="T2" fmla="*/ 5 w 9"/>
                <a:gd name="T3" fmla="*/ 2 h 12"/>
                <a:gd name="T4" fmla="*/ 5 w 9"/>
                <a:gd name="T5" fmla="*/ 2 h 12"/>
                <a:gd name="T6" fmla="*/ 5 w 9"/>
                <a:gd name="T7" fmla="*/ 2 h 12"/>
                <a:gd name="T8" fmla="*/ 5 w 9"/>
                <a:gd name="T9" fmla="*/ 2 h 12"/>
                <a:gd name="T10" fmla="*/ 2 w 9"/>
                <a:gd name="T11" fmla="*/ 2 h 12"/>
                <a:gd name="T12" fmla="*/ 0 w 9"/>
                <a:gd name="T13" fmla="*/ 0 h 12"/>
                <a:gd name="T14" fmla="*/ 0 w 9"/>
                <a:gd name="T15" fmla="*/ 2 h 12"/>
                <a:gd name="T16" fmla="*/ 0 w 9"/>
                <a:gd name="T17" fmla="*/ 2 h 12"/>
                <a:gd name="T18" fmla="*/ 0 w 9"/>
                <a:gd name="T19" fmla="*/ 5 h 12"/>
                <a:gd name="T20" fmla="*/ 0 w 9"/>
                <a:gd name="T21" fmla="*/ 5 h 12"/>
                <a:gd name="T22" fmla="*/ 2 w 9"/>
                <a:gd name="T23" fmla="*/ 5 h 12"/>
                <a:gd name="T24" fmla="*/ 2 w 9"/>
                <a:gd name="T25" fmla="*/ 7 h 12"/>
                <a:gd name="T26" fmla="*/ 2 w 9"/>
                <a:gd name="T27" fmla="*/ 7 h 12"/>
                <a:gd name="T28" fmla="*/ 5 w 9"/>
                <a:gd name="T29" fmla="*/ 10 h 12"/>
                <a:gd name="T30" fmla="*/ 5 w 9"/>
                <a:gd name="T31" fmla="*/ 12 h 12"/>
                <a:gd name="T32" fmla="*/ 5 w 9"/>
                <a:gd name="T33" fmla="*/ 12 h 12"/>
                <a:gd name="T34" fmla="*/ 5 w 9"/>
                <a:gd name="T35" fmla="*/ 12 h 12"/>
                <a:gd name="T36" fmla="*/ 7 w 9"/>
                <a:gd name="T37" fmla="*/ 12 h 12"/>
                <a:gd name="T38" fmla="*/ 7 w 9"/>
                <a:gd name="T39" fmla="*/ 12 h 12"/>
                <a:gd name="T40" fmla="*/ 7 w 9"/>
                <a:gd name="T41" fmla="*/ 12 h 12"/>
                <a:gd name="T42" fmla="*/ 7 w 9"/>
                <a:gd name="T43" fmla="*/ 12 h 12"/>
                <a:gd name="T44" fmla="*/ 7 w 9"/>
                <a:gd name="T45" fmla="*/ 10 h 12"/>
                <a:gd name="T46" fmla="*/ 7 w 9"/>
                <a:gd name="T47" fmla="*/ 10 h 12"/>
                <a:gd name="T48" fmla="*/ 7 w 9"/>
                <a:gd name="T49" fmla="*/ 10 h 12"/>
                <a:gd name="T50" fmla="*/ 7 w 9"/>
                <a:gd name="T51" fmla="*/ 10 h 12"/>
                <a:gd name="T52" fmla="*/ 7 w 9"/>
                <a:gd name="T53" fmla="*/ 12 h 12"/>
                <a:gd name="T54" fmla="*/ 9 w 9"/>
                <a:gd name="T55" fmla="*/ 10 h 12"/>
                <a:gd name="T56" fmla="*/ 9 w 9"/>
                <a:gd name="T57" fmla="*/ 10 h 12"/>
                <a:gd name="T58" fmla="*/ 7 w 9"/>
                <a:gd name="T59" fmla="*/ 7 h 12"/>
                <a:gd name="T60" fmla="*/ 7 w 9"/>
                <a:gd name="T61" fmla="*/ 7 h 12"/>
                <a:gd name="T62" fmla="*/ 7 w 9"/>
                <a:gd name="T63" fmla="*/ 7 h 12"/>
                <a:gd name="T64" fmla="*/ 5 w 9"/>
                <a:gd name="T65" fmla="*/ 7 h 12"/>
                <a:gd name="T66" fmla="*/ 5 w 9"/>
                <a:gd name="T67" fmla="*/ 7 h 12"/>
                <a:gd name="T68" fmla="*/ 5 w 9"/>
                <a:gd name="T69" fmla="*/ 5 h 12"/>
                <a:gd name="T70" fmla="*/ 5 w 9"/>
                <a:gd name="T71" fmla="*/ 5 h 12"/>
                <a:gd name="T72" fmla="*/ 5 w 9"/>
                <a:gd name="T73"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 h="12">
                  <a:moveTo>
                    <a:pt x="5" y="5"/>
                  </a:moveTo>
                  <a:lnTo>
                    <a:pt x="5" y="2"/>
                  </a:lnTo>
                  <a:lnTo>
                    <a:pt x="5" y="2"/>
                  </a:lnTo>
                  <a:lnTo>
                    <a:pt x="5" y="2"/>
                  </a:lnTo>
                  <a:lnTo>
                    <a:pt x="5" y="2"/>
                  </a:lnTo>
                  <a:lnTo>
                    <a:pt x="2" y="2"/>
                  </a:lnTo>
                  <a:lnTo>
                    <a:pt x="0" y="0"/>
                  </a:lnTo>
                  <a:lnTo>
                    <a:pt x="0" y="2"/>
                  </a:lnTo>
                  <a:lnTo>
                    <a:pt x="0" y="2"/>
                  </a:lnTo>
                  <a:lnTo>
                    <a:pt x="0" y="5"/>
                  </a:lnTo>
                  <a:lnTo>
                    <a:pt x="0" y="5"/>
                  </a:lnTo>
                  <a:lnTo>
                    <a:pt x="2" y="5"/>
                  </a:lnTo>
                  <a:lnTo>
                    <a:pt x="2" y="7"/>
                  </a:lnTo>
                  <a:lnTo>
                    <a:pt x="2" y="7"/>
                  </a:lnTo>
                  <a:lnTo>
                    <a:pt x="5" y="10"/>
                  </a:lnTo>
                  <a:lnTo>
                    <a:pt x="5" y="12"/>
                  </a:lnTo>
                  <a:lnTo>
                    <a:pt x="5" y="12"/>
                  </a:lnTo>
                  <a:lnTo>
                    <a:pt x="5" y="12"/>
                  </a:lnTo>
                  <a:lnTo>
                    <a:pt x="7" y="12"/>
                  </a:lnTo>
                  <a:lnTo>
                    <a:pt x="7" y="12"/>
                  </a:lnTo>
                  <a:lnTo>
                    <a:pt x="7" y="12"/>
                  </a:lnTo>
                  <a:lnTo>
                    <a:pt x="7" y="12"/>
                  </a:lnTo>
                  <a:lnTo>
                    <a:pt x="7" y="10"/>
                  </a:lnTo>
                  <a:lnTo>
                    <a:pt x="7" y="10"/>
                  </a:lnTo>
                  <a:lnTo>
                    <a:pt x="7" y="10"/>
                  </a:lnTo>
                  <a:lnTo>
                    <a:pt x="7" y="10"/>
                  </a:lnTo>
                  <a:lnTo>
                    <a:pt x="7" y="12"/>
                  </a:lnTo>
                  <a:lnTo>
                    <a:pt x="9" y="10"/>
                  </a:lnTo>
                  <a:lnTo>
                    <a:pt x="9" y="10"/>
                  </a:lnTo>
                  <a:lnTo>
                    <a:pt x="7" y="7"/>
                  </a:lnTo>
                  <a:lnTo>
                    <a:pt x="7" y="7"/>
                  </a:lnTo>
                  <a:lnTo>
                    <a:pt x="7" y="7"/>
                  </a:lnTo>
                  <a:lnTo>
                    <a:pt x="5" y="7"/>
                  </a:lnTo>
                  <a:lnTo>
                    <a:pt x="5" y="7"/>
                  </a:lnTo>
                  <a:lnTo>
                    <a:pt x="5" y="5"/>
                  </a:lnTo>
                  <a:lnTo>
                    <a:pt x="5" y="5"/>
                  </a:lnTo>
                  <a:lnTo>
                    <a:pt x="5"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2" name="Freeform 44"/>
            <p:cNvSpPr>
              <a:spLocks/>
            </p:cNvSpPr>
            <p:nvPr/>
          </p:nvSpPr>
          <p:spPr bwMode="auto">
            <a:xfrm>
              <a:off x="8001031" y="6091180"/>
              <a:ext cx="3167" cy="1809"/>
            </a:xfrm>
            <a:custGeom>
              <a:avLst/>
              <a:gdLst>
                <a:gd name="T0" fmla="*/ 5 w 7"/>
                <a:gd name="T1" fmla="*/ 4 h 4"/>
                <a:gd name="T2" fmla="*/ 5 w 7"/>
                <a:gd name="T3" fmla="*/ 4 h 4"/>
                <a:gd name="T4" fmla="*/ 7 w 7"/>
                <a:gd name="T5" fmla="*/ 4 h 4"/>
                <a:gd name="T6" fmla="*/ 7 w 7"/>
                <a:gd name="T7" fmla="*/ 4 h 4"/>
                <a:gd name="T8" fmla="*/ 7 w 7"/>
                <a:gd name="T9" fmla="*/ 2 h 4"/>
                <a:gd name="T10" fmla="*/ 7 w 7"/>
                <a:gd name="T11" fmla="*/ 0 h 4"/>
                <a:gd name="T12" fmla="*/ 7 w 7"/>
                <a:gd name="T13" fmla="*/ 0 h 4"/>
                <a:gd name="T14" fmla="*/ 7 w 7"/>
                <a:gd name="T15" fmla="*/ 0 h 4"/>
                <a:gd name="T16" fmla="*/ 7 w 7"/>
                <a:gd name="T17" fmla="*/ 0 h 4"/>
                <a:gd name="T18" fmla="*/ 5 w 7"/>
                <a:gd name="T19" fmla="*/ 0 h 4"/>
                <a:gd name="T20" fmla="*/ 5 w 7"/>
                <a:gd name="T21" fmla="*/ 2 h 4"/>
                <a:gd name="T22" fmla="*/ 5 w 7"/>
                <a:gd name="T23" fmla="*/ 2 h 4"/>
                <a:gd name="T24" fmla="*/ 5 w 7"/>
                <a:gd name="T25" fmla="*/ 2 h 4"/>
                <a:gd name="T26" fmla="*/ 5 w 7"/>
                <a:gd name="T27" fmla="*/ 2 h 4"/>
                <a:gd name="T28" fmla="*/ 2 w 7"/>
                <a:gd name="T29" fmla="*/ 2 h 4"/>
                <a:gd name="T30" fmla="*/ 0 w 7"/>
                <a:gd name="T31" fmla="*/ 2 h 4"/>
                <a:gd name="T32" fmla="*/ 0 w 7"/>
                <a:gd name="T33" fmla="*/ 2 h 4"/>
                <a:gd name="T34" fmla="*/ 0 w 7"/>
                <a:gd name="T35" fmla="*/ 4 h 4"/>
                <a:gd name="T36" fmla="*/ 0 w 7"/>
                <a:gd name="T37" fmla="*/ 4 h 4"/>
                <a:gd name="T38" fmla="*/ 2 w 7"/>
                <a:gd name="T39" fmla="*/ 4 h 4"/>
                <a:gd name="T40" fmla="*/ 5 w 7"/>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4">
                  <a:moveTo>
                    <a:pt x="5" y="4"/>
                  </a:moveTo>
                  <a:lnTo>
                    <a:pt x="5" y="4"/>
                  </a:lnTo>
                  <a:lnTo>
                    <a:pt x="7" y="4"/>
                  </a:lnTo>
                  <a:lnTo>
                    <a:pt x="7" y="4"/>
                  </a:lnTo>
                  <a:lnTo>
                    <a:pt x="7" y="2"/>
                  </a:lnTo>
                  <a:lnTo>
                    <a:pt x="7" y="0"/>
                  </a:lnTo>
                  <a:lnTo>
                    <a:pt x="7" y="0"/>
                  </a:lnTo>
                  <a:lnTo>
                    <a:pt x="7" y="0"/>
                  </a:lnTo>
                  <a:lnTo>
                    <a:pt x="7" y="0"/>
                  </a:lnTo>
                  <a:lnTo>
                    <a:pt x="5" y="0"/>
                  </a:lnTo>
                  <a:lnTo>
                    <a:pt x="5" y="2"/>
                  </a:lnTo>
                  <a:lnTo>
                    <a:pt x="5" y="2"/>
                  </a:lnTo>
                  <a:lnTo>
                    <a:pt x="5" y="2"/>
                  </a:lnTo>
                  <a:lnTo>
                    <a:pt x="5" y="2"/>
                  </a:lnTo>
                  <a:lnTo>
                    <a:pt x="2" y="2"/>
                  </a:lnTo>
                  <a:lnTo>
                    <a:pt x="0" y="2"/>
                  </a:lnTo>
                  <a:lnTo>
                    <a:pt x="0" y="2"/>
                  </a:lnTo>
                  <a:lnTo>
                    <a:pt x="0" y="4"/>
                  </a:lnTo>
                  <a:lnTo>
                    <a:pt x="0" y="4"/>
                  </a:lnTo>
                  <a:lnTo>
                    <a:pt x="2" y="4"/>
                  </a:lnTo>
                  <a:lnTo>
                    <a:pt x="5"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3" name="Freeform 45"/>
            <p:cNvSpPr>
              <a:spLocks/>
            </p:cNvSpPr>
            <p:nvPr/>
          </p:nvSpPr>
          <p:spPr bwMode="auto">
            <a:xfrm>
              <a:off x="8001031" y="6106108"/>
              <a:ext cx="4071" cy="5428"/>
            </a:xfrm>
            <a:custGeom>
              <a:avLst/>
              <a:gdLst>
                <a:gd name="T0" fmla="*/ 5 w 9"/>
                <a:gd name="T1" fmla="*/ 12 h 12"/>
                <a:gd name="T2" fmla="*/ 7 w 9"/>
                <a:gd name="T3" fmla="*/ 12 h 12"/>
                <a:gd name="T4" fmla="*/ 7 w 9"/>
                <a:gd name="T5" fmla="*/ 12 h 12"/>
                <a:gd name="T6" fmla="*/ 7 w 9"/>
                <a:gd name="T7" fmla="*/ 12 h 12"/>
                <a:gd name="T8" fmla="*/ 9 w 9"/>
                <a:gd name="T9" fmla="*/ 9 h 12"/>
                <a:gd name="T10" fmla="*/ 7 w 9"/>
                <a:gd name="T11" fmla="*/ 5 h 12"/>
                <a:gd name="T12" fmla="*/ 5 w 9"/>
                <a:gd name="T13" fmla="*/ 0 h 12"/>
                <a:gd name="T14" fmla="*/ 5 w 9"/>
                <a:gd name="T15" fmla="*/ 0 h 12"/>
                <a:gd name="T16" fmla="*/ 2 w 9"/>
                <a:gd name="T17" fmla="*/ 0 h 12"/>
                <a:gd name="T18" fmla="*/ 2 w 9"/>
                <a:gd name="T19" fmla="*/ 0 h 12"/>
                <a:gd name="T20" fmla="*/ 2 w 9"/>
                <a:gd name="T21" fmla="*/ 0 h 12"/>
                <a:gd name="T22" fmla="*/ 0 w 9"/>
                <a:gd name="T23" fmla="*/ 2 h 12"/>
                <a:gd name="T24" fmla="*/ 0 w 9"/>
                <a:gd name="T25" fmla="*/ 2 h 12"/>
                <a:gd name="T26" fmla="*/ 0 w 9"/>
                <a:gd name="T27" fmla="*/ 2 h 12"/>
                <a:gd name="T28" fmla="*/ 0 w 9"/>
                <a:gd name="T29" fmla="*/ 2 h 12"/>
                <a:gd name="T30" fmla="*/ 2 w 9"/>
                <a:gd name="T31" fmla="*/ 5 h 12"/>
                <a:gd name="T32" fmla="*/ 2 w 9"/>
                <a:gd name="T33" fmla="*/ 5 h 12"/>
                <a:gd name="T34" fmla="*/ 2 w 9"/>
                <a:gd name="T35" fmla="*/ 5 h 12"/>
                <a:gd name="T36" fmla="*/ 2 w 9"/>
                <a:gd name="T37" fmla="*/ 5 h 12"/>
                <a:gd name="T38" fmla="*/ 2 w 9"/>
                <a:gd name="T39" fmla="*/ 7 h 12"/>
                <a:gd name="T40" fmla="*/ 5 w 9"/>
                <a:gd name="T41" fmla="*/ 7 h 12"/>
                <a:gd name="T42" fmla="*/ 5 w 9"/>
                <a:gd name="T43" fmla="*/ 7 h 12"/>
                <a:gd name="T44" fmla="*/ 5 w 9"/>
                <a:gd name="T45" fmla="*/ 7 h 12"/>
                <a:gd name="T46" fmla="*/ 5 w 9"/>
                <a:gd name="T47" fmla="*/ 7 h 12"/>
                <a:gd name="T48" fmla="*/ 2 w 9"/>
                <a:gd name="T49" fmla="*/ 7 h 12"/>
                <a:gd name="T50" fmla="*/ 2 w 9"/>
                <a:gd name="T51" fmla="*/ 5 h 12"/>
                <a:gd name="T52" fmla="*/ 2 w 9"/>
                <a:gd name="T53" fmla="*/ 5 h 12"/>
                <a:gd name="T54" fmla="*/ 0 w 9"/>
                <a:gd name="T55" fmla="*/ 7 h 12"/>
                <a:gd name="T56" fmla="*/ 2 w 9"/>
                <a:gd name="T57" fmla="*/ 7 h 12"/>
                <a:gd name="T58" fmla="*/ 2 w 9"/>
                <a:gd name="T59" fmla="*/ 7 h 12"/>
                <a:gd name="T60" fmla="*/ 2 w 9"/>
                <a:gd name="T61" fmla="*/ 9 h 12"/>
                <a:gd name="T62" fmla="*/ 5 w 9"/>
                <a:gd name="T63"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 h="12">
                  <a:moveTo>
                    <a:pt x="5" y="12"/>
                  </a:moveTo>
                  <a:lnTo>
                    <a:pt x="7" y="12"/>
                  </a:lnTo>
                  <a:lnTo>
                    <a:pt x="7" y="12"/>
                  </a:lnTo>
                  <a:lnTo>
                    <a:pt x="7" y="12"/>
                  </a:lnTo>
                  <a:lnTo>
                    <a:pt x="9" y="9"/>
                  </a:lnTo>
                  <a:lnTo>
                    <a:pt x="7" y="5"/>
                  </a:lnTo>
                  <a:lnTo>
                    <a:pt x="5" y="0"/>
                  </a:lnTo>
                  <a:lnTo>
                    <a:pt x="5" y="0"/>
                  </a:lnTo>
                  <a:lnTo>
                    <a:pt x="2" y="0"/>
                  </a:lnTo>
                  <a:lnTo>
                    <a:pt x="2" y="0"/>
                  </a:lnTo>
                  <a:lnTo>
                    <a:pt x="2" y="0"/>
                  </a:lnTo>
                  <a:lnTo>
                    <a:pt x="0" y="2"/>
                  </a:lnTo>
                  <a:lnTo>
                    <a:pt x="0" y="2"/>
                  </a:lnTo>
                  <a:lnTo>
                    <a:pt x="0" y="2"/>
                  </a:lnTo>
                  <a:lnTo>
                    <a:pt x="0" y="2"/>
                  </a:lnTo>
                  <a:lnTo>
                    <a:pt x="2" y="5"/>
                  </a:lnTo>
                  <a:lnTo>
                    <a:pt x="2" y="5"/>
                  </a:lnTo>
                  <a:lnTo>
                    <a:pt x="2" y="5"/>
                  </a:lnTo>
                  <a:lnTo>
                    <a:pt x="2" y="5"/>
                  </a:lnTo>
                  <a:lnTo>
                    <a:pt x="2" y="7"/>
                  </a:lnTo>
                  <a:lnTo>
                    <a:pt x="5" y="7"/>
                  </a:lnTo>
                  <a:lnTo>
                    <a:pt x="5" y="7"/>
                  </a:lnTo>
                  <a:lnTo>
                    <a:pt x="5" y="7"/>
                  </a:lnTo>
                  <a:lnTo>
                    <a:pt x="5" y="7"/>
                  </a:lnTo>
                  <a:lnTo>
                    <a:pt x="2" y="7"/>
                  </a:lnTo>
                  <a:lnTo>
                    <a:pt x="2" y="5"/>
                  </a:lnTo>
                  <a:lnTo>
                    <a:pt x="2" y="5"/>
                  </a:lnTo>
                  <a:lnTo>
                    <a:pt x="0" y="7"/>
                  </a:lnTo>
                  <a:lnTo>
                    <a:pt x="2" y="7"/>
                  </a:lnTo>
                  <a:lnTo>
                    <a:pt x="2" y="7"/>
                  </a:lnTo>
                  <a:lnTo>
                    <a:pt x="2" y="9"/>
                  </a:lnTo>
                  <a:lnTo>
                    <a:pt x="5"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4" name="Freeform 46"/>
            <p:cNvSpPr>
              <a:spLocks/>
            </p:cNvSpPr>
            <p:nvPr/>
          </p:nvSpPr>
          <p:spPr bwMode="auto">
            <a:xfrm>
              <a:off x="8015054" y="6092084"/>
              <a:ext cx="1809" cy="3167"/>
            </a:xfrm>
            <a:custGeom>
              <a:avLst/>
              <a:gdLst>
                <a:gd name="T0" fmla="*/ 0 w 4"/>
                <a:gd name="T1" fmla="*/ 7 h 7"/>
                <a:gd name="T2" fmla="*/ 4 w 4"/>
                <a:gd name="T3" fmla="*/ 5 h 7"/>
                <a:gd name="T4" fmla="*/ 4 w 4"/>
                <a:gd name="T5" fmla="*/ 5 h 7"/>
                <a:gd name="T6" fmla="*/ 2 w 4"/>
                <a:gd name="T7" fmla="*/ 2 h 7"/>
                <a:gd name="T8" fmla="*/ 2 w 4"/>
                <a:gd name="T9" fmla="*/ 2 h 7"/>
                <a:gd name="T10" fmla="*/ 2 w 4"/>
                <a:gd name="T11" fmla="*/ 2 h 7"/>
                <a:gd name="T12" fmla="*/ 2 w 4"/>
                <a:gd name="T13" fmla="*/ 0 h 7"/>
                <a:gd name="T14" fmla="*/ 2 w 4"/>
                <a:gd name="T15" fmla="*/ 2 h 7"/>
                <a:gd name="T16" fmla="*/ 0 w 4"/>
                <a:gd name="T17" fmla="*/ 2 h 7"/>
                <a:gd name="T18" fmla="*/ 0 w 4"/>
                <a:gd name="T19" fmla="*/ 2 h 7"/>
                <a:gd name="T20" fmla="*/ 0 w 4"/>
                <a:gd name="T21" fmla="*/ 5 h 7"/>
                <a:gd name="T22" fmla="*/ 0 w 4"/>
                <a:gd name="T23" fmla="*/ 5 h 7"/>
                <a:gd name="T24" fmla="*/ 0 w 4"/>
                <a:gd name="T25" fmla="*/ 5 h 7"/>
                <a:gd name="T26" fmla="*/ 0 w 4"/>
                <a:gd name="T27"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 h="7">
                  <a:moveTo>
                    <a:pt x="0" y="7"/>
                  </a:moveTo>
                  <a:lnTo>
                    <a:pt x="4" y="5"/>
                  </a:lnTo>
                  <a:lnTo>
                    <a:pt x="4" y="5"/>
                  </a:lnTo>
                  <a:lnTo>
                    <a:pt x="2" y="2"/>
                  </a:lnTo>
                  <a:lnTo>
                    <a:pt x="2" y="2"/>
                  </a:lnTo>
                  <a:lnTo>
                    <a:pt x="2" y="2"/>
                  </a:lnTo>
                  <a:lnTo>
                    <a:pt x="2" y="0"/>
                  </a:lnTo>
                  <a:lnTo>
                    <a:pt x="2" y="2"/>
                  </a:lnTo>
                  <a:lnTo>
                    <a:pt x="0" y="2"/>
                  </a:lnTo>
                  <a:lnTo>
                    <a:pt x="0" y="2"/>
                  </a:lnTo>
                  <a:lnTo>
                    <a:pt x="0" y="5"/>
                  </a:lnTo>
                  <a:lnTo>
                    <a:pt x="0" y="5"/>
                  </a:lnTo>
                  <a:lnTo>
                    <a:pt x="0" y="5"/>
                  </a:lnTo>
                  <a:lnTo>
                    <a:pt x="0"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5" name="Freeform 47"/>
            <p:cNvSpPr>
              <a:spLocks/>
            </p:cNvSpPr>
            <p:nvPr/>
          </p:nvSpPr>
          <p:spPr bwMode="auto">
            <a:xfrm>
              <a:off x="8015054" y="6080323"/>
              <a:ext cx="3167" cy="4071"/>
            </a:xfrm>
            <a:custGeom>
              <a:avLst/>
              <a:gdLst>
                <a:gd name="T0" fmla="*/ 2 w 7"/>
                <a:gd name="T1" fmla="*/ 2 h 9"/>
                <a:gd name="T2" fmla="*/ 0 w 7"/>
                <a:gd name="T3" fmla="*/ 2 h 9"/>
                <a:gd name="T4" fmla="*/ 0 w 7"/>
                <a:gd name="T5" fmla="*/ 2 h 9"/>
                <a:gd name="T6" fmla="*/ 0 w 7"/>
                <a:gd name="T7" fmla="*/ 5 h 9"/>
                <a:gd name="T8" fmla="*/ 0 w 7"/>
                <a:gd name="T9" fmla="*/ 7 h 9"/>
                <a:gd name="T10" fmla="*/ 0 w 7"/>
                <a:gd name="T11" fmla="*/ 7 h 9"/>
                <a:gd name="T12" fmla="*/ 2 w 7"/>
                <a:gd name="T13" fmla="*/ 7 h 9"/>
                <a:gd name="T14" fmla="*/ 2 w 7"/>
                <a:gd name="T15" fmla="*/ 9 h 9"/>
                <a:gd name="T16" fmla="*/ 2 w 7"/>
                <a:gd name="T17" fmla="*/ 9 h 9"/>
                <a:gd name="T18" fmla="*/ 4 w 7"/>
                <a:gd name="T19" fmla="*/ 9 h 9"/>
                <a:gd name="T20" fmla="*/ 4 w 7"/>
                <a:gd name="T21" fmla="*/ 9 h 9"/>
                <a:gd name="T22" fmla="*/ 4 w 7"/>
                <a:gd name="T23" fmla="*/ 9 h 9"/>
                <a:gd name="T24" fmla="*/ 7 w 7"/>
                <a:gd name="T25" fmla="*/ 9 h 9"/>
                <a:gd name="T26" fmla="*/ 7 w 7"/>
                <a:gd name="T27" fmla="*/ 7 h 9"/>
                <a:gd name="T28" fmla="*/ 4 w 7"/>
                <a:gd name="T29" fmla="*/ 7 h 9"/>
                <a:gd name="T30" fmla="*/ 4 w 7"/>
                <a:gd name="T31" fmla="*/ 7 h 9"/>
                <a:gd name="T32" fmla="*/ 4 w 7"/>
                <a:gd name="T33" fmla="*/ 5 h 9"/>
                <a:gd name="T34" fmla="*/ 7 w 7"/>
                <a:gd name="T35" fmla="*/ 5 h 9"/>
                <a:gd name="T36" fmla="*/ 7 w 7"/>
                <a:gd name="T37" fmla="*/ 2 h 9"/>
                <a:gd name="T38" fmla="*/ 7 w 7"/>
                <a:gd name="T39" fmla="*/ 2 h 9"/>
                <a:gd name="T40" fmla="*/ 7 w 7"/>
                <a:gd name="T41" fmla="*/ 0 h 9"/>
                <a:gd name="T42" fmla="*/ 4 w 7"/>
                <a:gd name="T43" fmla="*/ 0 h 9"/>
                <a:gd name="T44" fmla="*/ 4 w 7"/>
                <a:gd name="T45" fmla="*/ 0 h 9"/>
                <a:gd name="T46" fmla="*/ 2 w 7"/>
                <a:gd name="T47" fmla="*/ 0 h 9"/>
                <a:gd name="T48" fmla="*/ 2 w 7"/>
                <a:gd name="T49"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7" h="9">
                  <a:moveTo>
                    <a:pt x="2" y="2"/>
                  </a:moveTo>
                  <a:lnTo>
                    <a:pt x="0" y="2"/>
                  </a:lnTo>
                  <a:lnTo>
                    <a:pt x="0" y="2"/>
                  </a:lnTo>
                  <a:lnTo>
                    <a:pt x="0" y="5"/>
                  </a:lnTo>
                  <a:lnTo>
                    <a:pt x="0" y="7"/>
                  </a:lnTo>
                  <a:lnTo>
                    <a:pt x="0" y="7"/>
                  </a:lnTo>
                  <a:lnTo>
                    <a:pt x="2" y="7"/>
                  </a:lnTo>
                  <a:lnTo>
                    <a:pt x="2" y="9"/>
                  </a:lnTo>
                  <a:lnTo>
                    <a:pt x="2" y="9"/>
                  </a:lnTo>
                  <a:lnTo>
                    <a:pt x="4" y="9"/>
                  </a:lnTo>
                  <a:lnTo>
                    <a:pt x="4" y="9"/>
                  </a:lnTo>
                  <a:lnTo>
                    <a:pt x="4" y="9"/>
                  </a:lnTo>
                  <a:lnTo>
                    <a:pt x="7" y="9"/>
                  </a:lnTo>
                  <a:lnTo>
                    <a:pt x="7" y="7"/>
                  </a:lnTo>
                  <a:lnTo>
                    <a:pt x="4" y="7"/>
                  </a:lnTo>
                  <a:lnTo>
                    <a:pt x="4" y="7"/>
                  </a:lnTo>
                  <a:lnTo>
                    <a:pt x="4" y="5"/>
                  </a:lnTo>
                  <a:lnTo>
                    <a:pt x="7" y="5"/>
                  </a:lnTo>
                  <a:lnTo>
                    <a:pt x="7" y="2"/>
                  </a:lnTo>
                  <a:lnTo>
                    <a:pt x="7" y="2"/>
                  </a:lnTo>
                  <a:lnTo>
                    <a:pt x="7" y="0"/>
                  </a:lnTo>
                  <a:lnTo>
                    <a:pt x="4" y="0"/>
                  </a:lnTo>
                  <a:lnTo>
                    <a:pt x="4" y="0"/>
                  </a:lnTo>
                  <a:lnTo>
                    <a:pt x="2" y="0"/>
                  </a:lnTo>
                  <a:lnTo>
                    <a:pt x="2"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6" name="Freeform 48"/>
            <p:cNvSpPr>
              <a:spLocks/>
            </p:cNvSpPr>
            <p:nvPr/>
          </p:nvSpPr>
          <p:spPr bwMode="auto">
            <a:xfrm>
              <a:off x="8019125" y="6019254"/>
              <a:ext cx="905" cy="4524"/>
            </a:xfrm>
            <a:custGeom>
              <a:avLst/>
              <a:gdLst>
                <a:gd name="T0" fmla="*/ 0 w 2"/>
                <a:gd name="T1" fmla="*/ 7 h 10"/>
                <a:gd name="T2" fmla="*/ 0 w 2"/>
                <a:gd name="T3" fmla="*/ 7 h 10"/>
                <a:gd name="T4" fmla="*/ 0 w 2"/>
                <a:gd name="T5" fmla="*/ 7 h 10"/>
                <a:gd name="T6" fmla="*/ 0 w 2"/>
                <a:gd name="T7" fmla="*/ 7 h 10"/>
                <a:gd name="T8" fmla="*/ 0 w 2"/>
                <a:gd name="T9" fmla="*/ 10 h 10"/>
                <a:gd name="T10" fmla="*/ 2 w 2"/>
                <a:gd name="T11" fmla="*/ 10 h 10"/>
                <a:gd name="T12" fmla="*/ 2 w 2"/>
                <a:gd name="T13" fmla="*/ 10 h 10"/>
                <a:gd name="T14" fmla="*/ 2 w 2"/>
                <a:gd name="T15" fmla="*/ 7 h 10"/>
                <a:gd name="T16" fmla="*/ 2 w 2"/>
                <a:gd name="T17" fmla="*/ 7 h 10"/>
                <a:gd name="T18" fmla="*/ 2 w 2"/>
                <a:gd name="T19" fmla="*/ 5 h 10"/>
                <a:gd name="T20" fmla="*/ 2 w 2"/>
                <a:gd name="T21" fmla="*/ 2 h 10"/>
                <a:gd name="T22" fmla="*/ 0 w 2"/>
                <a:gd name="T23" fmla="*/ 0 h 10"/>
                <a:gd name="T24" fmla="*/ 0 w 2"/>
                <a:gd name="T25" fmla="*/ 2 h 10"/>
                <a:gd name="T26" fmla="*/ 0 w 2"/>
                <a:gd name="T27" fmla="*/ 2 h 10"/>
                <a:gd name="T28" fmla="*/ 0 w 2"/>
                <a:gd name="T29" fmla="*/ 5 h 10"/>
                <a:gd name="T30" fmla="*/ 0 w 2"/>
                <a:gd name="T31" fmla="*/ 7 h 10"/>
                <a:gd name="T32" fmla="*/ 0 w 2"/>
                <a:gd name="T33"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 h="10">
                  <a:moveTo>
                    <a:pt x="0" y="7"/>
                  </a:moveTo>
                  <a:lnTo>
                    <a:pt x="0" y="7"/>
                  </a:lnTo>
                  <a:lnTo>
                    <a:pt x="0" y="7"/>
                  </a:lnTo>
                  <a:lnTo>
                    <a:pt x="0" y="7"/>
                  </a:lnTo>
                  <a:lnTo>
                    <a:pt x="0" y="10"/>
                  </a:lnTo>
                  <a:lnTo>
                    <a:pt x="2" y="10"/>
                  </a:lnTo>
                  <a:lnTo>
                    <a:pt x="2" y="10"/>
                  </a:lnTo>
                  <a:lnTo>
                    <a:pt x="2" y="7"/>
                  </a:lnTo>
                  <a:lnTo>
                    <a:pt x="2" y="7"/>
                  </a:lnTo>
                  <a:lnTo>
                    <a:pt x="2" y="5"/>
                  </a:lnTo>
                  <a:lnTo>
                    <a:pt x="2" y="2"/>
                  </a:lnTo>
                  <a:lnTo>
                    <a:pt x="0" y="0"/>
                  </a:lnTo>
                  <a:lnTo>
                    <a:pt x="0" y="2"/>
                  </a:lnTo>
                  <a:lnTo>
                    <a:pt x="0" y="2"/>
                  </a:lnTo>
                  <a:lnTo>
                    <a:pt x="0" y="5"/>
                  </a:lnTo>
                  <a:lnTo>
                    <a:pt x="0" y="7"/>
                  </a:lnTo>
                  <a:lnTo>
                    <a:pt x="0"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7" name="Freeform 49"/>
            <p:cNvSpPr>
              <a:spLocks/>
            </p:cNvSpPr>
            <p:nvPr/>
          </p:nvSpPr>
          <p:spPr bwMode="auto">
            <a:xfrm>
              <a:off x="7998769" y="6345859"/>
              <a:ext cx="7690" cy="10404"/>
            </a:xfrm>
            <a:custGeom>
              <a:avLst/>
              <a:gdLst>
                <a:gd name="T0" fmla="*/ 12 w 17"/>
                <a:gd name="T1" fmla="*/ 21 h 23"/>
                <a:gd name="T2" fmla="*/ 14 w 17"/>
                <a:gd name="T3" fmla="*/ 16 h 23"/>
                <a:gd name="T4" fmla="*/ 14 w 17"/>
                <a:gd name="T5" fmla="*/ 12 h 23"/>
                <a:gd name="T6" fmla="*/ 12 w 17"/>
                <a:gd name="T7" fmla="*/ 12 h 23"/>
                <a:gd name="T8" fmla="*/ 12 w 17"/>
                <a:gd name="T9" fmla="*/ 12 h 23"/>
                <a:gd name="T10" fmla="*/ 14 w 17"/>
                <a:gd name="T11" fmla="*/ 9 h 23"/>
                <a:gd name="T12" fmla="*/ 14 w 17"/>
                <a:gd name="T13" fmla="*/ 9 h 23"/>
                <a:gd name="T14" fmla="*/ 17 w 17"/>
                <a:gd name="T15" fmla="*/ 7 h 23"/>
                <a:gd name="T16" fmla="*/ 17 w 17"/>
                <a:gd name="T17" fmla="*/ 7 h 23"/>
                <a:gd name="T18" fmla="*/ 17 w 17"/>
                <a:gd name="T19" fmla="*/ 2 h 23"/>
                <a:gd name="T20" fmla="*/ 14 w 17"/>
                <a:gd name="T21" fmla="*/ 0 h 23"/>
                <a:gd name="T22" fmla="*/ 12 w 17"/>
                <a:gd name="T23" fmla="*/ 2 h 23"/>
                <a:gd name="T24" fmla="*/ 10 w 17"/>
                <a:gd name="T25" fmla="*/ 2 h 23"/>
                <a:gd name="T26" fmla="*/ 5 w 17"/>
                <a:gd name="T27" fmla="*/ 7 h 23"/>
                <a:gd name="T28" fmla="*/ 0 w 17"/>
                <a:gd name="T29" fmla="*/ 12 h 23"/>
                <a:gd name="T30" fmla="*/ 0 w 17"/>
                <a:gd name="T31" fmla="*/ 14 h 23"/>
                <a:gd name="T32" fmla="*/ 0 w 17"/>
                <a:gd name="T33" fmla="*/ 16 h 23"/>
                <a:gd name="T34" fmla="*/ 2 w 17"/>
                <a:gd name="T35" fmla="*/ 16 h 23"/>
                <a:gd name="T36" fmla="*/ 7 w 17"/>
                <a:gd name="T37" fmla="*/ 12 h 23"/>
                <a:gd name="T38" fmla="*/ 7 w 17"/>
                <a:gd name="T39" fmla="*/ 12 h 23"/>
                <a:gd name="T40" fmla="*/ 2 w 17"/>
                <a:gd name="T41" fmla="*/ 16 h 23"/>
                <a:gd name="T42" fmla="*/ 5 w 17"/>
                <a:gd name="T43" fmla="*/ 19 h 23"/>
                <a:gd name="T44" fmla="*/ 10 w 17"/>
                <a:gd name="T45" fmla="*/ 14 h 23"/>
                <a:gd name="T46" fmla="*/ 7 w 17"/>
                <a:gd name="T47" fmla="*/ 19 h 23"/>
                <a:gd name="T48" fmla="*/ 5 w 17"/>
                <a:gd name="T49" fmla="*/ 21 h 23"/>
                <a:gd name="T50" fmla="*/ 5 w 17"/>
                <a:gd name="T51" fmla="*/ 23 h 23"/>
                <a:gd name="T52" fmla="*/ 7 w 17"/>
                <a:gd name="T53" fmla="*/ 23 h 23"/>
                <a:gd name="T54" fmla="*/ 7 w 17"/>
                <a:gd name="T55" fmla="*/ 23 h 23"/>
                <a:gd name="T56" fmla="*/ 7 w 17"/>
                <a:gd name="T57" fmla="*/ 23 h 23"/>
                <a:gd name="T58" fmla="*/ 10 w 17"/>
                <a:gd name="T59" fmla="*/ 23 h 23"/>
                <a:gd name="T60" fmla="*/ 10 w 17"/>
                <a:gd name="T61" fmla="*/ 23 h 23"/>
                <a:gd name="T62" fmla="*/ 10 w 17"/>
                <a:gd name="T63" fmla="*/ 21 h 23"/>
                <a:gd name="T64" fmla="*/ 12 w 17"/>
                <a:gd name="T65"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7" h="23">
                  <a:moveTo>
                    <a:pt x="12" y="21"/>
                  </a:moveTo>
                  <a:lnTo>
                    <a:pt x="12" y="21"/>
                  </a:lnTo>
                  <a:lnTo>
                    <a:pt x="14" y="19"/>
                  </a:lnTo>
                  <a:lnTo>
                    <a:pt x="14" y="16"/>
                  </a:lnTo>
                  <a:lnTo>
                    <a:pt x="14" y="14"/>
                  </a:lnTo>
                  <a:lnTo>
                    <a:pt x="14" y="12"/>
                  </a:lnTo>
                  <a:lnTo>
                    <a:pt x="14" y="12"/>
                  </a:lnTo>
                  <a:lnTo>
                    <a:pt x="12" y="12"/>
                  </a:lnTo>
                  <a:lnTo>
                    <a:pt x="12" y="12"/>
                  </a:lnTo>
                  <a:lnTo>
                    <a:pt x="12" y="12"/>
                  </a:lnTo>
                  <a:lnTo>
                    <a:pt x="14" y="12"/>
                  </a:lnTo>
                  <a:lnTo>
                    <a:pt x="14" y="9"/>
                  </a:lnTo>
                  <a:lnTo>
                    <a:pt x="14" y="9"/>
                  </a:lnTo>
                  <a:lnTo>
                    <a:pt x="14" y="9"/>
                  </a:lnTo>
                  <a:lnTo>
                    <a:pt x="17" y="7"/>
                  </a:lnTo>
                  <a:lnTo>
                    <a:pt x="17" y="7"/>
                  </a:lnTo>
                  <a:lnTo>
                    <a:pt x="17" y="7"/>
                  </a:lnTo>
                  <a:lnTo>
                    <a:pt x="17" y="7"/>
                  </a:lnTo>
                  <a:lnTo>
                    <a:pt x="17" y="5"/>
                  </a:lnTo>
                  <a:lnTo>
                    <a:pt x="17" y="2"/>
                  </a:lnTo>
                  <a:lnTo>
                    <a:pt x="14" y="0"/>
                  </a:lnTo>
                  <a:lnTo>
                    <a:pt x="14" y="0"/>
                  </a:lnTo>
                  <a:lnTo>
                    <a:pt x="14" y="0"/>
                  </a:lnTo>
                  <a:lnTo>
                    <a:pt x="12" y="2"/>
                  </a:lnTo>
                  <a:lnTo>
                    <a:pt x="12" y="2"/>
                  </a:lnTo>
                  <a:lnTo>
                    <a:pt x="10" y="2"/>
                  </a:lnTo>
                  <a:lnTo>
                    <a:pt x="7" y="7"/>
                  </a:lnTo>
                  <a:lnTo>
                    <a:pt x="5" y="7"/>
                  </a:lnTo>
                  <a:lnTo>
                    <a:pt x="2" y="9"/>
                  </a:lnTo>
                  <a:lnTo>
                    <a:pt x="0" y="12"/>
                  </a:lnTo>
                  <a:lnTo>
                    <a:pt x="0" y="14"/>
                  </a:lnTo>
                  <a:lnTo>
                    <a:pt x="0" y="14"/>
                  </a:lnTo>
                  <a:lnTo>
                    <a:pt x="0" y="16"/>
                  </a:lnTo>
                  <a:lnTo>
                    <a:pt x="0" y="16"/>
                  </a:lnTo>
                  <a:lnTo>
                    <a:pt x="0" y="16"/>
                  </a:lnTo>
                  <a:lnTo>
                    <a:pt x="2" y="16"/>
                  </a:lnTo>
                  <a:lnTo>
                    <a:pt x="2" y="16"/>
                  </a:lnTo>
                  <a:lnTo>
                    <a:pt x="7" y="12"/>
                  </a:lnTo>
                  <a:lnTo>
                    <a:pt x="10" y="12"/>
                  </a:lnTo>
                  <a:lnTo>
                    <a:pt x="7" y="12"/>
                  </a:lnTo>
                  <a:lnTo>
                    <a:pt x="5" y="16"/>
                  </a:lnTo>
                  <a:lnTo>
                    <a:pt x="2" y="16"/>
                  </a:lnTo>
                  <a:lnTo>
                    <a:pt x="2" y="19"/>
                  </a:lnTo>
                  <a:lnTo>
                    <a:pt x="5" y="19"/>
                  </a:lnTo>
                  <a:lnTo>
                    <a:pt x="10" y="16"/>
                  </a:lnTo>
                  <a:lnTo>
                    <a:pt x="10" y="14"/>
                  </a:lnTo>
                  <a:lnTo>
                    <a:pt x="10" y="16"/>
                  </a:lnTo>
                  <a:lnTo>
                    <a:pt x="7" y="19"/>
                  </a:lnTo>
                  <a:lnTo>
                    <a:pt x="5" y="21"/>
                  </a:lnTo>
                  <a:lnTo>
                    <a:pt x="5" y="21"/>
                  </a:lnTo>
                  <a:lnTo>
                    <a:pt x="5" y="23"/>
                  </a:lnTo>
                  <a:lnTo>
                    <a:pt x="5" y="23"/>
                  </a:lnTo>
                  <a:lnTo>
                    <a:pt x="5" y="23"/>
                  </a:lnTo>
                  <a:lnTo>
                    <a:pt x="7" y="23"/>
                  </a:lnTo>
                  <a:lnTo>
                    <a:pt x="7" y="23"/>
                  </a:lnTo>
                  <a:lnTo>
                    <a:pt x="7" y="23"/>
                  </a:lnTo>
                  <a:lnTo>
                    <a:pt x="7" y="23"/>
                  </a:lnTo>
                  <a:lnTo>
                    <a:pt x="7" y="23"/>
                  </a:lnTo>
                  <a:lnTo>
                    <a:pt x="7" y="23"/>
                  </a:lnTo>
                  <a:lnTo>
                    <a:pt x="10" y="23"/>
                  </a:lnTo>
                  <a:lnTo>
                    <a:pt x="10" y="23"/>
                  </a:lnTo>
                  <a:lnTo>
                    <a:pt x="10" y="23"/>
                  </a:lnTo>
                  <a:lnTo>
                    <a:pt x="10" y="21"/>
                  </a:lnTo>
                  <a:lnTo>
                    <a:pt x="10" y="21"/>
                  </a:lnTo>
                  <a:lnTo>
                    <a:pt x="10" y="21"/>
                  </a:lnTo>
                  <a:lnTo>
                    <a:pt x="12" y="2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8" name="Freeform 50"/>
            <p:cNvSpPr>
              <a:spLocks/>
            </p:cNvSpPr>
            <p:nvPr/>
          </p:nvSpPr>
          <p:spPr bwMode="auto">
            <a:xfrm>
              <a:off x="8072956" y="6405571"/>
              <a:ext cx="6333" cy="5428"/>
            </a:xfrm>
            <a:custGeom>
              <a:avLst/>
              <a:gdLst>
                <a:gd name="T0" fmla="*/ 2 w 14"/>
                <a:gd name="T1" fmla="*/ 3 h 12"/>
                <a:gd name="T2" fmla="*/ 0 w 14"/>
                <a:gd name="T3" fmla="*/ 0 h 12"/>
                <a:gd name="T4" fmla="*/ 0 w 14"/>
                <a:gd name="T5" fmla="*/ 3 h 12"/>
                <a:gd name="T6" fmla="*/ 0 w 14"/>
                <a:gd name="T7" fmla="*/ 5 h 12"/>
                <a:gd name="T8" fmla="*/ 0 w 14"/>
                <a:gd name="T9" fmla="*/ 7 h 12"/>
                <a:gd name="T10" fmla="*/ 0 w 14"/>
                <a:gd name="T11" fmla="*/ 7 h 12"/>
                <a:gd name="T12" fmla="*/ 2 w 14"/>
                <a:gd name="T13" fmla="*/ 7 h 12"/>
                <a:gd name="T14" fmla="*/ 2 w 14"/>
                <a:gd name="T15" fmla="*/ 10 h 12"/>
                <a:gd name="T16" fmla="*/ 4 w 14"/>
                <a:gd name="T17" fmla="*/ 10 h 12"/>
                <a:gd name="T18" fmla="*/ 7 w 14"/>
                <a:gd name="T19" fmla="*/ 10 h 12"/>
                <a:gd name="T20" fmla="*/ 7 w 14"/>
                <a:gd name="T21" fmla="*/ 10 h 12"/>
                <a:gd name="T22" fmla="*/ 11 w 14"/>
                <a:gd name="T23" fmla="*/ 12 h 12"/>
                <a:gd name="T24" fmla="*/ 11 w 14"/>
                <a:gd name="T25" fmla="*/ 10 h 12"/>
                <a:gd name="T26" fmla="*/ 11 w 14"/>
                <a:gd name="T27" fmla="*/ 10 h 12"/>
                <a:gd name="T28" fmla="*/ 11 w 14"/>
                <a:gd name="T29" fmla="*/ 10 h 12"/>
                <a:gd name="T30" fmla="*/ 14 w 14"/>
                <a:gd name="T31" fmla="*/ 7 h 12"/>
                <a:gd name="T32" fmla="*/ 11 w 14"/>
                <a:gd name="T33" fmla="*/ 7 h 12"/>
                <a:gd name="T34" fmla="*/ 11 w 14"/>
                <a:gd name="T35" fmla="*/ 7 h 12"/>
                <a:gd name="T36" fmla="*/ 11 w 14"/>
                <a:gd name="T37" fmla="*/ 7 h 12"/>
                <a:gd name="T38" fmla="*/ 11 w 14"/>
                <a:gd name="T39" fmla="*/ 5 h 12"/>
                <a:gd name="T40" fmla="*/ 9 w 14"/>
                <a:gd name="T41" fmla="*/ 5 h 12"/>
                <a:gd name="T42" fmla="*/ 9 w 14"/>
                <a:gd name="T43" fmla="*/ 5 h 12"/>
                <a:gd name="T44" fmla="*/ 9 w 14"/>
                <a:gd name="T45" fmla="*/ 5 h 12"/>
                <a:gd name="T46" fmla="*/ 9 w 14"/>
                <a:gd name="T47" fmla="*/ 5 h 12"/>
                <a:gd name="T48" fmla="*/ 7 w 14"/>
                <a:gd name="T49" fmla="*/ 5 h 12"/>
                <a:gd name="T50" fmla="*/ 4 w 14"/>
                <a:gd name="T51" fmla="*/ 5 h 12"/>
                <a:gd name="T52" fmla="*/ 2 w 14"/>
                <a:gd name="T53"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4" h="12">
                  <a:moveTo>
                    <a:pt x="2" y="3"/>
                  </a:moveTo>
                  <a:lnTo>
                    <a:pt x="0" y="0"/>
                  </a:lnTo>
                  <a:lnTo>
                    <a:pt x="0" y="3"/>
                  </a:lnTo>
                  <a:lnTo>
                    <a:pt x="0" y="5"/>
                  </a:lnTo>
                  <a:lnTo>
                    <a:pt x="0" y="7"/>
                  </a:lnTo>
                  <a:lnTo>
                    <a:pt x="0" y="7"/>
                  </a:lnTo>
                  <a:lnTo>
                    <a:pt x="2" y="7"/>
                  </a:lnTo>
                  <a:lnTo>
                    <a:pt x="2" y="10"/>
                  </a:lnTo>
                  <a:lnTo>
                    <a:pt x="4" y="10"/>
                  </a:lnTo>
                  <a:lnTo>
                    <a:pt x="7" y="10"/>
                  </a:lnTo>
                  <a:lnTo>
                    <a:pt x="7" y="10"/>
                  </a:lnTo>
                  <a:lnTo>
                    <a:pt x="11" y="12"/>
                  </a:lnTo>
                  <a:lnTo>
                    <a:pt x="11" y="10"/>
                  </a:lnTo>
                  <a:lnTo>
                    <a:pt x="11" y="10"/>
                  </a:lnTo>
                  <a:lnTo>
                    <a:pt x="11" y="10"/>
                  </a:lnTo>
                  <a:lnTo>
                    <a:pt x="14" y="7"/>
                  </a:lnTo>
                  <a:lnTo>
                    <a:pt x="11" y="7"/>
                  </a:lnTo>
                  <a:lnTo>
                    <a:pt x="11" y="7"/>
                  </a:lnTo>
                  <a:lnTo>
                    <a:pt x="11" y="7"/>
                  </a:lnTo>
                  <a:lnTo>
                    <a:pt x="11" y="5"/>
                  </a:lnTo>
                  <a:lnTo>
                    <a:pt x="9" y="5"/>
                  </a:lnTo>
                  <a:lnTo>
                    <a:pt x="9" y="5"/>
                  </a:lnTo>
                  <a:lnTo>
                    <a:pt x="9" y="5"/>
                  </a:lnTo>
                  <a:lnTo>
                    <a:pt x="9" y="5"/>
                  </a:lnTo>
                  <a:lnTo>
                    <a:pt x="7" y="5"/>
                  </a:lnTo>
                  <a:lnTo>
                    <a:pt x="4" y="5"/>
                  </a:lnTo>
                  <a:lnTo>
                    <a:pt x="2"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79" name="Freeform 51"/>
            <p:cNvSpPr>
              <a:spLocks/>
            </p:cNvSpPr>
            <p:nvPr/>
          </p:nvSpPr>
          <p:spPr bwMode="auto">
            <a:xfrm>
              <a:off x="8028625" y="6028754"/>
              <a:ext cx="2262" cy="2262"/>
            </a:xfrm>
            <a:custGeom>
              <a:avLst/>
              <a:gdLst>
                <a:gd name="T0" fmla="*/ 5 w 5"/>
                <a:gd name="T1" fmla="*/ 5 h 5"/>
                <a:gd name="T2" fmla="*/ 5 w 5"/>
                <a:gd name="T3" fmla="*/ 5 h 5"/>
                <a:gd name="T4" fmla="*/ 5 w 5"/>
                <a:gd name="T5" fmla="*/ 3 h 5"/>
                <a:gd name="T6" fmla="*/ 5 w 5"/>
                <a:gd name="T7" fmla="*/ 0 h 5"/>
                <a:gd name="T8" fmla="*/ 5 w 5"/>
                <a:gd name="T9" fmla="*/ 0 h 5"/>
                <a:gd name="T10" fmla="*/ 5 w 5"/>
                <a:gd name="T11" fmla="*/ 0 h 5"/>
                <a:gd name="T12" fmla="*/ 3 w 5"/>
                <a:gd name="T13" fmla="*/ 0 h 5"/>
                <a:gd name="T14" fmla="*/ 3 w 5"/>
                <a:gd name="T15" fmla="*/ 0 h 5"/>
                <a:gd name="T16" fmla="*/ 0 w 5"/>
                <a:gd name="T17" fmla="*/ 0 h 5"/>
                <a:gd name="T18" fmla="*/ 0 w 5"/>
                <a:gd name="T19" fmla="*/ 3 h 5"/>
                <a:gd name="T20" fmla="*/ 0 w 5"/>
                <a:gd name="T21" fmla="*/ 3 h 5"/>
                <a:gd name="T22" fmla="*/ 0 w 5"/>
                <a:gd name="T23" fmla="*/ 3 h 5"/>
                <a:gd name="T24" fmla="*/ 3 w 5"/>
                <a:gd name="T25" fmla="*/ 5 h 5"/>
                <a:gd name="T26" fmla="*/ 5 w 5"/>
                <a:gd name="T27" fmla="*/ 5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 h="5">
                  <a:moveTo>
                    <a:pt x="5" y="5"/>
                  </a:moveTo>
                  <a:lnTo>
                    <a:pt x="5" y="5"/>
                  </a:lnTo>
                  <a:lnTo>
                    <a:pt x="5" y="3"/>
                  </a:lnTo>
                  <a:lnTo>
                    <a:pt x="5" y="0"/>
                  </a:lnTo>
                  <a:lnTo>
                    <a:pt x="5" y="0"/>
                  </a:lnTo>
                  <a:lnTo>
                    <a:pt x="5" y="0"/>
                  </a:lnTo>
                  <a:lnTo>
                    <a:pt x="3" y="0"/>
                  </a:lnTo>
                  <a:lnTo>
                    <a:pt x="3" y="0"/>
                  </a:lnTo>
                  <a:lnTo>
                    <a:pt x="0" y="0"/>
                  </a:lnTo>
                  <a:lnTo>
                    <a:pt x="0" y="3"/>
                  </a:lnTo>
                  <a:lnTo>
                    <a:pt x="0" y="3"/>
                  </a:lnTo>
                  <a:lnTo>
                    <a:pt x="0" y="3"/>
                  </a:lnTo>
                  <a:lnTo>
                    <a:pt x="3" y="5"/>
                  </a:lnTo>
                  <a:lnTo>
                    <a:pt x="5"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0" name="Freeform 52"/>
            <p:cNvSpPr>
              <a:spLocks/>
            </p:cNvSpPr>
            <p:nvPr/>
          </p:nvSpPr>
          <p:spPr bwMode="auto">
            <a:xfrm>
              <a:off x="7997864" y="6337264"/>
              <a:ext cx="7238" cy="8595"/>
            </a:xfrm>
            <a:custGeom>
              <a:avLst/>
              <a:gdLst>
                <a:gd name="T0" fmla="*/ 12 w 16"/>
                <a:gd name="T1" fmla="*/ 14 h 19"/>
                <a:gd name="T2" fmla="*/ 9 w 16"/>
                <a:gd name="T3" fmla="*/ 16 h 19"/>
                <a:gd name="T4" fmla="*/ 9 w 16"/>
                <a:gd name="T5" fmla="*/ 16 h 19"/>
                <a:gd name="T6" fmla="*/ 12 w 16"/>
                <a:gd name="T7" fmla="*/ 16 h 19"/>
                <a:gd name="T8" fmla="*/ 12 w 16"/>
                <a:gd name="T9" fmla="*/ 16 h 19"/>
                <a:gd name="T10" fmla="*/ 12 w 16"/>
                <a:gd name="T11" fmla="*/ 19 h 19"/>
                <a:gd name="T12" fmla="*/ 14 w 16"/>
                <a:gd name="T13" fmla="*/ 19 h 19"/>
                <a:gd name="T14" fmla="*/ 14 w 16"/>
                <a:gd name="T15" fmla="*/ 16 h 19"/>
                <a:gd name="T16" fmla="*/ 16 w 16"/>
                <a:gd name="T17" fmla="*/ 16 h 19"/>
                <a:gd name="T18" fmla="*/ 16 w 16"/>
                <a:gd name="T19" fmla="*/ 16 h 19"/>
                <a:gd name="T20" fmla="*/ 16 w 16"/>
                <a:gd name="T21" fmla="*/ 14 h 19"/>
                <a:gd name="T22" fmla="*/ 14 w 16"/>
                <a:gd name="T23" fmla="*/ 14 h 19"/>
                <a:gd name="T24" fmla="*/ 14 w 16"/>
                <a:gd name="T25" fmla="*/ 14 h 19"/>
                <a:gd name="T26" fmla="*/ 14 w 16"/>
                <a:gd name="T27" fmla="*/ 12 h 19"/>
                <a:gd name="T28" fmla="*/ 14 w 16"/>
                <a:gd name="T29" fmla="*/ 12 h 19"/>
                <a:gd name="T30" fmla="*/ 14 w 16"/>
                <a:gd name="T31" fmla="*/ 9 h 19"/>
                <a:gd name="T32" fmla="*/ 14 w 16"/>
                <a:gd name="T33" fmla="*/ 9 h 19"/>
                <a:gd name="T34" fmla="*/ 14 w 16"/>
                <a:gd name="T35" fmla="*/ 9 h 19"/>
                <a:gd name="T36" fmla="*/ 14 w 16"/>
                <a:gd name="T37" fmla="*/ 7 h 19"/>
                <a:gd name="T38" fmla="*/ 14 w 16"/>
                <a:gd name="T39" fmla="*/ 7 h 19"/>
                <a:gd name="T40" fmla="*/ 14 w 16"/>
                <a:gd name="T41" fmla="*/ 7 h 19"/>
                <a:gd name="T42" fmla="*/ 9 w 16"/>
                <a:gd name="T43" fmla="*/ 5 h 19"/>
                <a:gd name="T44" fmla="*/ 9 w 16"/>
                <a:gd name="T45" fmla="*/ 5 h 19"/>
                <a:gd name="T46" fmla="*/ 7 w 16"/>
                <a:gd name="T47" fmla="*/ 2 h 19"/>
                <a:gd name="T48" fmla="*/ 7 w 16"/>
                <a:gd name="T49" fmla="*/ 2 h 19"/>
                <a:gd name="T50" fmla="*/ 7 w 16"/>
                <a:gd name="T51" fmla="*/ 2 h 19"/>
                <a:gd name="T52" fmla="*/ 7 w 16"/>
                <a:gd name="T53" fmla="*/ 2 h 19"/>
                <a:gd name="T54" fmla="*/ 7 w 16"/>
                <a:gd name="T55" fmla="*/ 2 h 19"/>
                <a:gd name="T56" fmla="*/ 4 w 16"/>
                <a:gd name="T57" fmla="*/ 0 h 19"/>
                <a:gd name="T58" fmla="*/ 4 w 16"/>
                <a:gd name="T59" fmla="*/ 0 h 19"/>
                <a:gd name="T60" fmla="*/ 4 w 16"/>
                <a:gd name="T61" fmla="*/ 0 h 19"/>
                <a:gd name="T62" fmla="*/ 4 w 16"/>
                <a:gd name="T63" fmla="*/ 0 h 19"/>
                <a:gd name="T64" fmla="*/ 4 w 16"/>
                <a:gd name="T65" fmla="*/ 0 h 19"/>
                <a:gd name="T66" fmla="*/ 4 w 16"/>
                <a:gd name="T67" fmla="*/ 0 h 19"/>
                <a:gd name="T68" fmla="*/ 4 w 16"/>
                <a:gd name="T69" fmla="*/ 0 h 19"/>
                <a:gd name="T70" fmla="*/ 2 w 16"/>
                <a:gd name="T71" fmla="*/ 0 h 19"/>
                <a:gd name="T72" fmla="*/ 2 w 16"/>
                <a:gd name="T73" fmla="*/ 0 h 19"/>
                <a:gd name="T74" fmla="*/ 2 w 16"/>
                <a:gd name="T75" fmla="*/ 0 h 19"/>
                <a:gd name="T76" fmla="*/ 0 w 16"/>
                <a:gd name="T77" fmla="*/ 0 h 19"/>
                <a:gd name="T78" fmla="*/ 0 w 16"/>
                <a:gd name="T79" fmla="*/ 2 h 19"/>
                <a:gd name="T80" fmla="*/ 2 w 16"/>
                <a:gd name="T81" fmla="*/ 5 h 19"/>
                <a:gd name="T82" fmla="*/ 4 w 16"/>
                <a:gd name="T83" fmla="*/ 7 h 19"/>
                <a:gd name="T84" fmla="*/ 4 w 16"/>
                <a:gd name="T85" fmla="*/ 7 h 19"/>
                <a:gd name="T86" fmla="*/ 4 w 16"/>
                <a:gd name="T87" fmla="*/ 7 h 19"/>
                <a:gd name="T88" fmla="*/ 7 w 16"/>
                <a:gd name="T89" fmla="*/ 9 h 19"/>
                <a:gd name="T90" fmla="*/ 7 w 16"/>
                <a:gd name="T91" fmla="*/ 9 h 19"/>
                <a:gd name="T92" fmla="*/ 7 w 16"/>
                <a:gd name="T93" fmla="*/ 9 h 19"/>
                <a:gd name="T94" fmla="*/ 9 w 16"/>
                <a:gd name="T95" fmla="*/ 12 h 19"/>
                <a:gd name="T96" fmla="*/ 9 w 16"/>
                <a:gd name="T97" fmla="*/ 12 h 19"/>
                <a:gd name="T98" fmla="*/ 12 w 16"/>
                <a:gd name="T99" fmla="*/ 12 h 19"/>
                <a:gd name="T100" fmla="*/ 12 w 16"/>
                <a:gd name="T101" fmla="*/ 12 h 19"/>
                <a:gd name="T102" fmla="*/ 12 w 16"/>
                <a:gd name="T103" fmla="*/ 14 h 19"/>
                <a:gd name="T104" fmla="*/ 12 w 16"/>
                <a:gd name="T105" fmla="*/ 14 h 19"/>
                <a:gd name="T106" fmla="*/ 14 w 16"/>
                <a:gd name="T107" fmla="*/ 14 h 19"/>
                <a:gd name="T108" fmla="*/ 14 w 16"/>
                <a:gd name="T109" fmla="*/ 14 h 19"/>
                <a:gd name="T110" fmla="*/ 12 w 16"/>
                <a:gd name="T111"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 h="19">
                  <a:moveTo>
                    <a:pt x="12" y="14"/>
                  </a:moveTo>
                  <a:lnTo>
                    <a:pt x="9" y="16"/>
                  </a:lnTo>
                  <a:lnTo>
                    <a:pt x="9" y="16"/>
                  </a:lnTo>
                  <a:lnTo>
                    <a:pt x="12" y="16"/>
                  </a:lnTo>
                  <a:lnTo>
                    <a:pt x="12" y="16"/>
                  </a:lnTo>
                  <a:lnTo>
                    <a:pt x="12" y="19"/>
                  </a:lnTo>
                  <a:lnTo>
                    <a:pt x="14" y="19"/>
                  </a:lnTo>
                  <a:lnTo>
                    <a:pt x="14" y="16"/>
                  </a:lnTo>
                  <a:lnTo>
                    <a:pt x="16" y="16"/>
                  </a:lnTo>
                  <a:lnTo>
                    <a:pt x="16" y="16"/>
                  </a:lnTo>
                  <a:lnTo>
                    <a:pt x="16" y="14"/>
                  </a:lnTo>
                  <a:lnTo>
                    <a:pt x="14" y="14"/>
                  </a:lnTo>
                  <a:lnTo>
                    <a:pt x="14" y="14"/>
                  </a:lnTo>
                  <a:lnTo>
                    <a:pt x="14" y="12"/>
                  </a:lnTo>
                  <a:lnTo>
                    <a:pt x="14" y="12"/>
                  </a:lnTo>
                  <a:lnTo>
                    <a:pt x="14" y="9"/>
                  </a:lnTo>
                  <a:lnTo>
                    <a:pt x="14" y="9"/>
                  </a:lnTo>
                  <a:lnTo>
                    <a:pt x="14" y="9"/>
                  </a:lnTo>
                  <a:lnTo>
                    <a:pt x="14" y="7"/>
                  </a:lnTo>
                  <a:lnTo>
                    <a:pt x="14" y="7"/>
                  </a:lnTo>
                  <a:lnTo>
                    <a:pt x="14" y="7"/>
                  </a:lnTo>
                  <a:lnTo>
                    <a:pt x="9" y="5"/>
                  </a:lnTo>
                  <a:lnTo>
                    <a:pt x="9" y="5"/>
                  </a:lnTo>
                  <a:lnTo>
                    <a:pt x="7" y="2"/>
                  </a:lnTo>
                  <a:lnTo>
                    <a:pt x="7" y="2"/>
                  </a:lnTo>
                  <a:lnTo>
                    <a:pt x="7" y="2"/>
                  </a:lnTo>
                  <a:lnTo>
                    <a:pt x="7" y="2"/>
                  </a:lnTo>
                  <a:lnTo>
                    <a:pt x="7" y="2"/>
                  </a:lnTo>
                  <a:lnTo>
                    <a:pt x="4" y="0"/>
                  </a:lnTo>
                  <a:lnTo>
                    <a:pt x="4" y="0"/>
                  </a:lnTo>
                  <a:lnTo>
                    <a:pt x="4" y="0"/>
                  </a:lnTo>
                  <a:lnTo>
                    <a:pt x="4" y="0"/>
                  </a:lnTo>
                  <a:lnTo>
                    <a:pt x="4" y="0"/>
                  </a:lnTo>
                  <a:lnTo>
                    <a:pt x="4" y="0"/>
                  </a:lnTo>
                  <a:lnTo>
                    <a:pt x="4" y="0"/>
                  </a:lnTo>
                  <a:lnTo>
                    <a:pt x="2" y="0"/>
                  </a:lnTo>
                  <a:lnTo>
                    <a:pt x="2" y="0"/>
                  </a:lnTo>
                  <a:lnTo>
                    <a:pt x="2" y="0"/>
                  </a:lnTo>
                  <a:lnTo>
                    <a:pt x="0" y="0"/>
                  </a:lnTo>
                  <a:lnTo>
                    <a:pt x="0" y="2"/>
                  </a:lnTo>
                  <a:lnTo>
                    <a:pt x="2" y="5"/>
                  </a:lnTo>
                  <a:lnTo>
                    <a:pt x="4" y="7"/>
                  </a:lnTo>
                  <a:lnTo>
                    <a:pt x="4" y="7"/>
                  </a:lnTo>
                  <a:lnTo>
                    <a:pt x="4" y="7"/>
                  </a:lnTo>
                  <a:lnTo>
                    <a:pt x="7" y="9"/>
                  </a:lnTo>
                  <a:lnTo>
                    <a:pt x="7" y="9"/>
                  </a:lnTo>
                  <a:lnTo>
                    <a:pt x="7" y="9"/>
                  </a:lnTo>
                  <a:lnTo>
                    <a:pt x="9" y="12"/>
                  </a:lnTo>
                  <a:lnTo>
                    <a:pt x="9" y="12"/>
                  </a:lnTo>
                  <a:lnTo>
                    <a:pt x="12" y="12"/>
                  </a:lnTo>
                  <a:lnTo>
                    <a:pt x="12" y="12"/>
                  </a:lnTo>
                  <a:lnTo>
                    <a:pt x="12" y="14"/>
                  </a:lnTo>
                  <a:lnTo>
                    <a:pt x="12" y="14"/>
                  </a:lnTo>
                  <a:lnTo>
                    <a:pt x="14" y="14"/>
                  </a:lnTo>
                  <a:lnTo>
                    <a:pt x="14" y="14"/>
                  </a:lnTo>
                  <a:lnTo>
                    <a:pt x="12" y="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1" name="Freeform 53"/>
            <p:cNvSpPr>
              <a:spLocks/>
            </p:cNvSpPr>
            <p:nvPr/>
          </p:nvSpPr>
          <p:spPr bwMode="auto">
            <a:xfrm>
              <a:off x="7989270" y="6322337"/>
              <a:ext cx="8595" cy="8595"/>
            </a:xfrm>
            <a:custGeom>
              <a:avLst/>
              <a:gdLst>
                <a:gd name="T0" fmla="*/ 5 w 19"/>
                <a:gd name="T1" fmla="*/ 9 h 19"/>
                <a:gd name="T2" fmla="*/ 7 w 19"/>
                <a:gd name="T3" fmla="*/ 12 h 19"/>
                <a:gd name="T4" fmla="*/ 7 w 19"/>
                <a:gd name="T5" fmla="*/ 14 h 19"/>
                <a:gd name="T6" fmla="*/ 9 w 19"/>
                <a:gd name="T7" fmla="*/ 14 h 19"/>
                <a:gd name="T8" fmla="*/ 9 w 19"/>
                <a:gd name="T9" fmla="*/ 14 h 19"/>
                <a:gd name="T10" fmla="*/ 9 w 19"/>
                <a:gd name="T11" fmla="*/ 16 h 19"/>
                <a:gd name="T12" fmla="*/ 12 w 19"/>
                <a:gd name="T13" fmla="*/ 16 h 19"/>
                <a:gd name="T14" fmla="*/ 12 w 19"/>
                <a:gd name="T15" fmla="*/ 16 h 19"/>
                <a:gd name="T16" fmla="*/ 14 w 19"/>
                <a:gd name="T17" fmla="*/ 19 h 19"/>
                <a:gd name="T18" fmla="*/ 16 w 19"/>
                <a:gd name="T19" fmla="*/ 19 h 19"/>
                <a:gd name="T20" fmla="*/ 19 w 19"/>
                <a:gd name="T21" fmla="*/ 14 h 19"/>
                <a:gd name="T22" fmla="*/ 19 w 19"/>
                <a:gd name="T23" fmla="*/ 12 h 19"/>
                <a:gd name="T24" fmla="*/ 16 w 19"/>
                <a:gd name="T25" fmla="*/ 14 h 19"/>
                <a:gd name="T26" fmla="*/ 16 w 19"/>
                <a:gd name="T27" fmla="*/ 14 h 19"/>
                <a:gd name="T28" fmla="*/ 14 w 19"/>
                <a:gd name="T29" fmla="*/ 12 h 19"/>
                <a:gd name="T30" fmla="*/ 16 w 19"/>
                <a:gd name="T31" fmla="*/ 12 h 19"/>
                <a:gd name="T32" fmla="*/ 16 w 19"/>
                <a:gd name="T33" fmla="*/ 9 h 19"/>
                <a:gd name="T34" fmla="*/ 14 w 19"/>
                <a:gd name="T35" fmla="*/ 9 h 19"/>
                <a:gd name="T36" fmla="*/ 14 w 19"/>
                <a:gd name="T37" fmla="*/ 9 h 19"/>
                <a:gd name="T38" fmla="*/ 12 w 19"/>
                <a:gd name="T39" fmla="*/ 7 h 19"/>
                <a:gd name="T40" fmla="*/ 9 w 19"/>
                <a:gd name="T41" fmla="*/ 9 h 19"/>
                <a:gd name="T42" fmla="*/ 9 w 19"/>
                <a:gd name="T43" fmla="*/ 7 h 19"/>
                <a:gd name="T44" fmla="*/ 9 w 19"/>
                <a:gd name="T45" fmla="*/ 7 h 19"/>
                <a:gd name="T46" fmla="*/ 9 w 19"/>
                <a:gd name="T47" fmla="*/ 5 h 19"/>
                <a:gd name="T48" fmla="*/ 9 w 19"/>
                <a:gd name="T49" fmla="*/ 5 h 19"/>
                <a:gd name="T50" fmla="*/ 7 w 19"/>
                <a:gd name="T51" fmla="*/ 5 h 19"/>
                <a:gd name="T52" fmla="*/ 5 w 19"/>
                <a:gd name="T53" fmla="*/ 2 h 19"/>
                <a:gd name="T54" fmla="*/ 0 w 19"/>
                <a:gd name="T55" fmla="*/ 0 h 19"/>
                <a:gd name="T56" fmla="*/ 2 w 19"/>
                <a:gd name="T57" fmla="*/ 2 h 19"/>
                <a:gd name="T58" fmla="*/ 2 w 19"/>
                <a:gd name="T59" fmla="*/ 5 h 19"/>
                <a:gd name="T60" fmla="*/ 2 w 19"/>
                <a:gd name="T61" fmla="*/ 7 h 19"/>
                <a:gd name="T62" fmla="*/ 5 w 19"/>
                <a:gd name="T63" fmla="*/ 7 h 19"/>
                <a:gd name="T64" fmla="*/ 5 w 19"/>
                <a:gd name="T65"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9" h="19">
                  <a:moveTo>
                    <a:pt x="5" y="9"/>
                  </a:moveTo>
                  <a:lnTo>
                    <a:pt x="5" y="9"/>
                  </a:lnTo>
                  <a:lnTo>
                    <a:pt x="7" y="12"/>
                  </a:lnTo>
                  <a:lnTo>
                    <a:pt x="7" y="12"/>
                  </a:lnTo>
                  <a:lnTo>
                    <a:pt x="7" y="14"/>
                  </a:lnTo>
                  <a:lnTo>
                    <a:pt x="7" y="14"/>
                  </a:lnTo>
                  <a:lnTo>
                    <a:pt x="9" y="14"/>
                  </a:lnTo>
                  <a:lnTo>
                    <a:pt x="9" y="14"/>
                  </a:lnTo>
                  <a:lnTo>
                    <a:pt x="9" y="14"/>
                  </a:lnTo>
                  <a:lnTo>
                    <a:pt x="9" y="14"/>
                  </a:lnTo>
                  <a:lnTo>
                    <a:pt x="9" y="14"/>
                  </a:lnTo>
                  <a:lnTo>
                    <a:pt x="9" y="16"/>
                  </a:lnTo>
                  <a:lnTo>
                    <a:pt x="12" y="14"/>
                  </a:lnTo>
                  <a:lnTo>
                    <a:pt x="12" y="16"/>
                  </a:lnTo>
                  <a:lnTo>
                    <a:pt x="12" y="16"/>
                  </a:lnTo>
                  <a:lnTo>
                    <a:pt x="12" y="16"/>
                  </a:lnTo>
                  <a:lnTo>
                    <a:pt x="14" y="19"/>
                  </a:lnTo>
                  <a:lnTo>
                    <a:pt x="14" y="19"/>
                  </a:lnTo>
                  <a:lnTo>
                    <a:pt x="16" y="19"/>
                  </a:lnTo>
                  <a:lnTo>
                    <a:pt x="16" y="19"/>
                  </a:lnTo>
                  <a:lnTo>
                    <a:pt x="16" y="16"/>
                  </a:lnTo>
                  <a:lnTo>
                    <a:pt x="19" y="14"/>
                  </a:lnTo>
                  <a:lnTo>
                    <a:pt x="19" y="14"/>
                  </a:lnTo>
                  <a:lnTo>
                    <a:pt x="19" y="12"/>
                  </a:lnTo>
                  <a:lnTo>
                    <a:pt x="19" y="12"/>
                  </a:lnTo>
                  <a:lnTo>
                    <a:pt x="16" y="14"/>
                  </a:lnTo>
                  <a:lnTo>
                    <a:pt x="16" y="14"/>
                  </a:lnTo>
                  <a:lnTo>
                    <a:pt x="16" y="14"/>
                  </a:lnTo>
                  <a:lnTo>
                    <a:pt x="14" y="12"/>
                  </a:lnTo>
                  <a:lnTo>
                    <a:pt x="14" y="12"/>
                  </a:lnTo>
                  <a:lnTo>
                    <a:pt x="16" y="12"/>
                  </a:lnTo>
                  <a:lnTo>
                    <a:pt x="16" y="12"/>
                  </a:lnTo>
                  <a:lnTo>
                    <a:pt x="16" y="9"/>
                  </a:lnTo>
                  <a:lnTo>
                    <a:pt x="16" y="9"/>
                  </a:lnTo>
                  <a:lnTo>
                    <a:pt x="14" y="9"/>
                  </a:lnTo>
                  <a:lnTo>
                    <a:pt x="14" y="9"/>
                  </a:lnTo>
                  <a:lnTo>
                    <a:pt x="14" y="9"/>
                  </a:lnTo>
                  <a:lnTo>
                    <a:pt x="14" y="9"/>
                  </a:lnTo>
                  <a:lnTo>
                    <a:pt x="14" y="9"/>
                  </a:lnTo>
                  <a:lnTo>
                    <a:pt x="12" y="7"/>
                  </a:lnTo>
                  <a:lnTo>
                    <a:pt x="12" y="9"/>
                  </a:lnTo>
                  <a:lnTo>
                    <a:pt x="9" y="9"/>
                  </a:lnTo>
                  <a:lnTo>
                    <a:pt x="9" y="7"/>
                  </a:lnTo>
                  <a:lnTo>
                    <a:pt x="9" y="7"/>
                  </a:lnTo>
                  <a:lnTo>
                    <a:pt x="9" y="7"/>
                  </a:lnTo>
                  <a:lnTo>
                    <a:pt x="9" y="7"/>
                  </a:lnTo>
                  <a:lnTo>
                    <a:pt x="9" y="5"/>
                  </a:lnTo>
                  <a:lnTo>
                    <a:pt x="9" y="5"/>
                  </a:lnTo>
                  <a:lnTo>
                    <a:pt x="9" y="5"/>
                  </a:lnTo>
                  <a:lnTo>
                    <a:pt x="9" y="5"/>
                  </a:lnTo>
                  <a:lnTo>
                    <a:pt x="7" y="5"/>
                  </a:lnTo>
                  <a:lnTo>
                    <a:pt x="7" y="5"/>
                  </a:lnTo>
                  <a:lnTo>
                    <a:pt x="7" y="2"/>
                  </a:lnTo>
                  <a:lnTo>
                    <a:pt x="5" y="2"/>
                  </a:lnTo>
                  <a:lnTo>
                    <a:pt x="0" y="0"/>
                  </a:lnTo>
                  <a:lnTo>
                    <a:pt x="0" y="0"/>
                  </a:lnTo>
                  <a:lnTo>
                    <a:pt x="2" y="2"/>
                  </a:lnTo>
                  <a:lnTo>
                    <a:pt x="2" y="2"/>
                  </a:lnTo>
                  <a:lnTo>
                    <a:pt x="2" y="5"/>
                  </a:lnTo>
                  <a:lnTo>
                    <a:pt x="2" y="5"/>
                  </a:lnTo>
                  <a:lnTo>
                    <a:pt x="2" y="5"/>
                  </a:lnTo>
                  <a:lnTo>
                    <a:pt x="2" y="7"/>
                  </a:lnTo>
                  <a:lnTo>
                    <a:pt x="5" y="7"/>
                  </a:lnTo>
                  <a:lnTo>
                    <a:pt x="5" y="7"/>
                  </a:lnTo>
                  <a:lnTo>
                    <a:pt x="5" y="9"/>
                  </a:lnTo>
                  <a:lnTo>
                    <a:pt x="5"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2" name="Freeform 54"/>
            <p:cNvSpPr>
              <a:spLocks/>
            </p:cNvSpPr>
            <p:nvPr/>
          </p:nvSpPr>
          <p:spPr bwMode="auto">
            <a:xfrm>
              <a:off x="7972985" y="6197032"/>
              <a:ext cx="10857" cy="8595"/>
            </a:xfrm>
            <a:custGeom>
              <a:avLst/>
              <a:gdLst>
                <a:gd name="T0" fmla="*/ 17 w 24"/>
                <a:gd name="T1" fmla="*/ 7 h 19"/>
                <a:gd name="T2" fmla="*/ 14 w 24"/>
                <a:gd name="T3" fmla="*/ 7 h 19"/>
                <a:gd name="T4" fmla="*/ 14 w 24"/>
                <a:gd name="T5" fmla="*/ 9 h 19"/>
                <a:gd name="T6" fmla="*/ 14 w 24"/>
                <a:gd name="T7" fmla="*/ 9 h 19"/>
                <a:gd name="T8" fmla="*/ 14 w 24"/>
                <a:gd name="T9" fmla="*/ 9 h 19"/>
                <a:gd name="T10" fmla="*/ 14 w 24"/>
                <a:gd name="T11" fmla="*/ 12 h 19"/>
                <a:gd name="T12" fmla="*/ 17 w 24"/>
                <a:gd name="T13" fmla="*/ 12 h 19"/>
                <a:gd name="T14" fmla="*/ 17 w 24"/>
                <a:gd name="T15" fmla="*/ 14 h 19"/>
                <a:gd name="T16" fmla="*/ 12 w 24"/>
                <a:gd name="T17" fmla="*/ 9 h 19"/>
                <a:gd name="T18" fmla="*/ 10 w 24"/>
                <a:gd name="T19" fmla="*/ 9 h 19"/>
                <a:gd name="T20" fmla="*/ 5 w 24"/>
                <a:gd name="T21" fmla="*/ 12 h 19"/>
                <a:gd name="T22" fmla="*/ 3 w 24"/>
                <a:gd name="T23" fmla="*/ 12 h 19"/>
                <a:gd name="T24" fmla="*/ 0 w 24"/>
                <a:gd name="T25" fmla="*/ 14 h 19"/>
                <a:gd name="T26" fmla="*/ 3 w 24"/>
                <a:gd name="T27" fmla="*/ 16 h 19"/>
                <a:gd name="T28" fmla="*/ 5 w 24"/>
                <a:gd name="T29" fmla="*/ 16 h 19"/>
                <a:gd name="T30" fmla="*/ 7 w 24"/>
                <a:gd name="T31" fmla="*/ 14 h 19"/>
                <a:gd name="T32" fmla="*/ 7 w 24"/>
                <a:gd name="T33" fmla="*/ 14 h 19"/>
                <a:gd name="T34" fmla="*/ 10 w 24"/>
                <a:gd name="T35" fmla="*/ 12 h 19"/>
                <a:gd name="T36" fmla="*/ 12 w 24"/>
                <a:gd name="T37" fmla="*/ 12 h 19"/>
                <a:gd name="T38" fmla="*/ 12 w 24"/>
                <a:gd name="T39" fmla="*/ 14 h 19"/>
                <a:gd name="T40" fmla="*/ 12 w 24"/>
                <a:gd name="T41" fmla="*/ 16 h 19"/>
                <a:gd name="T42" fmla="*/ 14 w 24"/>
                <a:gd name="T43" fmla="*/ 16 h 19"/>
                <a:gd name="T44" fmla="*/ 17 w 24"/>
                <a:gd name="T45" fmla="*/ 19 h 19"/>
                <a:gd name="T46" fmla="*/ 19 w 24"/>
                <a:gd name="T47" fmla="*/ 16 h 19"/>
                <a:gd name="T48" fmla="*/ 22 w 24"/>
                <a:gd name="T49" fmla="*/ 16 h 19"/>
                <a:gd name="T50" fmla="*/ 22 w 24"/>
                <a:gd name="T51" fmla="*/ 14 h 19"/>
                <a:gd name="T52" fmla="*/ 22 w 24"/>
                <a:gd name="T53" fmla="*/ 14 h 19"/>
                <a:gd name="T54" fmla="*/ 22 w 24"/>
                <a:gd name="T55" fmla="*/ 12 h 19"/>
                <a:gd name="T56" fmla="*/ 22 w 24"/>
                <a:gd name="T57" fmla="*/ 9 h 19"/>
                <a:gd name="T58" fmla="*/ 22 w 24"/>
                <a:gd name="T59" fmla="*/ 7 h 19"/>
                <a:gd name="T60" fmla="*/ 22 w 24"/>
                <a:gd name="T61" fmla="*/ 7 h 19"/>
                <a:gd name="T62" fmla="*/ 24 w 24"/>
                <a:gd name="T63" fmla="*/ 5 h 19"/>
                <a:gd name="T64" fmla="*/ 22 w 24"/>
                <a:gd name="T65" fmla="*/ 2 h 19"/>
                <a:gd name="T66" fmla="*/ 22 w 24"/>
                <a:gd name="T67" fmla="*/ 0 h 19"/>
                <a:gd name="T68" fmla="*/ 22 w 24"/>
                <a:gd name="T69" fmla="*/ 2 h 19"/>
                <a:gd name="T70" fmla="*/ 19 w 24"/>
                <a:gd name="T71" fmla="*/ 2 h 19"/>
                <a:gd name="T72" fmla="*/ 19 w 24"/>
                <a:gd name="T73" fmla="*/ 5 h 19"/>
                <a:gd name="T74" fmla="*/ 17 w 24"/>
                <a:gd name="T75"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 h="19">
                  <a:moveTo>
                    <a:pt x="17" y="7"/>
                  </a:moveTo>
                  <a:lnTo>
                    <a:pt x="17" y="7"/>
                  </a:lnTo>
                  <a:lnTo>
                    <a:pt x="17" y="7"/>
                  </a:lnTo>
                  <a:lnTo>
                    <a:pt x="14" y="7"/>
                  </a:lnTo>
                  <a:lnTo>
                    <a:pt x="14" y="9"/>
                  </a:lnTo>
                  <a:lnTo>
                    <a:pt x="14" y="9"/>
                  </a:lnTo>
                  <a:lnTo>
                    <a:pt x="17" y="9"/>
                  </a:lnTo>
                  <a:lnTo>
                    <a:pt x="14" y="9"/>
                  </a:lnTo>
                  <a:lnTo>
                    <a:pt x="14" y="9"/>
                  </a:lnTo>
                  <a:lnTo>
                    <a:pt x="14" y="9"/>
                  </a:lnTo>
                  <a:lnTo>
                    <a:pt x="14" y="12"/>
                  </a:lnTo>
                  <a:lnTo>
                    <a:pt x="14" y="12"/>
                  </a:lnTo>
                  <a:lnTo>
                    <a:pt x="17" y="12"/>
                  </a:lnTo>
                  <a:lnTo>
                    <a:pt x="17" y="12"/>
                  </a:lnTo>
                  <a:lnTo>
                    <a:pt x="17" y="12"/>
                  </a:lnTo>
                  <a:lnTo>
                    <a:pt x="17" y="14"/>
                  </a:lnTo>
                  <a:lnTo>
                    <a:pt x="14" y="12"/>
                  </a:lnTo>
                  <a:lnTo>
                    <a:pt x="12" y="9"/>
                  </a:lnTo>
                  <a:lnTo>
                    <a:pt x="12" y="9"/>
                  </a:lnTo>
                  <a:lnTo>
                    <a:pt x="10" y="9"/>
                  </a:lnTo>
                  <a:lnTo>
                    <a:pt x="7" y="9"/>
                  </a:lnTo>
                  <a:lnTo>
                    <a:pt x="5" y="12"/>
                  </a:lnTo>
                  <a:lnTo>
                    <a:pt x="3" y="12"/>
                  </a:lnTo>
                  <a:lnTo>
                    <a:pt x="3" y="12"/>
                  </a:lnTo>
                  <a:lnTo>
                    <a:pt x="3" y="14"/>
                  </a:lnTo>
                  <a:lnTo>
                    <a:pt x="0" y="14"/>
                  </a:lnTo>
                  <a:lnTo>
                    <a:pt x="3" y="16"/>
                  </a:lnTo>
                  <a:lnTo>
                    <a:pt x="3" y="16"/>
                  </a:lnTo>
                  <a:lnTo>
                    <a:pt x="3" y="16"/>
                  </a:lnTo>
                  <a:lnTo>
                    <a:pt x="5" y="16"/>
                  </a:lnTo>
                  <a:lnTo>
                    <a:pt x="5" y="16"/>
                  </a:lnTo>
                  <a:lnTo>
                    <a:pt x="7" y="14"/>
                  </a:lnTo>
                  <a:lnTo>
                    <a:pt x="7" y="14"/>
                  </a:lnTo>
                  <a:lnTo>
                    <a:pt x="7" y="14"/>
                  </a:lnTo>
                  <a:lnTo>
                    <a:pt x="10" y="12"/>
                  </a:lnTo>
                  <a:lnTo>
                    <a:pt x="10" y="12"/>
                  </a:lnTo>
                  <a:lnTo>
                    <a:pt x="12" y="12"/>
                  </a:lnTo>
                  <a:lnTo>
                    <a:pt x="12" y="12"/>
                  </a:lnTo>
                  <a:lnTo>
                    <a:pt x="12" y="12"/>
                  </a:lnTo>
                  <a:lnTo>
                    <a:pt x="12" y="14"/>
                  </a:lnTo>
                  <a:lnTo>
                    <a:pt x="12" y="14"/>
                  </a:lnTo>
                  <a:lnTo>
                    <a:pt x="12" y="16"/>
                  </a:lnTo>
                  <a:lnTo>
                    <a:pt x="12" y="16"/>
                  </a:lnTo>
                  <a:lnTo>
                    <a:pt x="14" y="16"/>
                  </a:lnTo>
                  <a:lnTo>
                    <a:pt x="17" y="16"/>
                  </a:lnTo>
                  <a:lnTo>
                    <a:pt x="17" y="19"/>
                  </a:lnTo>
                  <a:lnTo>
                    <a:pt x="19" y="19"/>
                  </a:lnTo>
                  <a:lnTo>
                    <a:pt x="19" y="16"/>
                  </a:lnTo>
                  <a:lnTo>
                    <a:pt x="22" y="16"/>
                  </a:lnTo>
                  <a:lnTo>
                    <a:pt x="22" y="16"/>
                  </a:lnTo>
                  <a:lnTo>
                    <a:pt x="22" y="14"/>
                  </a:lnTo>
                  <a:lnTo>
                    <a:pt x="22" y="14"/>
                  </a:lnTo>
                  <a:lnTo>
                    <a:pt x="22" y="14"/>
                  </a:lnTo>
                  <a:lnTo>
                    <a:pt x="22" y="14"/>
                  </a:lnTo>
                  <a:lnTo>
                    <a:pt x="22" y="12"/>
                  </a:lnTo>
                  <a:lnTo>
                    <a:pt x="22" y="12"/>
                  </a:lnTo>
                  <a:lnTo>
                    <a:pt x="22" y="12"/>
                  </a:lnTo>
                  <a:lnTo>
                    <a:pt x="22" y="9"/>
                  </a:lnTo>
                  <a:lnTo>
                    <a:pt x="22" y="9"/>
                  </a:lnTo>
                  <a:lnTo>
                    <a:pt x="22" y="7"/>
                  </a:lnTo>
                  <a:lnTo>
                    <a:pt x="22" y="7"/>
                  </a:lnTo>
                  <a:lnTo>
                    <a:pt x="22" y="7"/>
                  </a:lnTo>
                  <a:lnTo>
                    <a:pt x="22" y="7"/>
                  </a:lnTo>
                  <a:lnTo>
                    <a:pt x="24" y="5"/>
                  </a:lnTo>
                  <a:lnTo>
                    <a:pt x="22" y="2"/>
                  </a:lnTo>
                  <a:lnTo>
                    <a:pt x="22" y="2"/>
                  </a:lnTo>
                  <a:lnTo>
                    <a:pt x="22" y="0"/>
                  </a:lnTo>
                  <a:lnTo>
                    <a:pt x="22" y="0"/>
                  </a:lnTo>
                  <a:lnTo>
                    <a:pt x="22" y="0"/>
                  </a:lnTo>
                  <a:lnTo>
                    <a:pt x="22" y="2"/>
                  </a:lnTo>
                  <a:lnTo>
                    <a:pt x="19" y="0"/>
                  </a:lnTo>
                  <a:lnTo>
                    <a:pt x="19" y="2"/>
                  </a:lnTo>
                  <a:lnTo>
                    <a:pt x="19" y="2"/>
                  </a:lnTo>
                  <a:lnTo>
                    <a:pt x="19" y="5"/>
                  </a:lnTo>
                  <a:lnTo>
                    <a:pt x="19" y="5"/>
                  </a:lnTo>
                  <a:lnTo>
                    <a:pt x="17" y="5"/>
                  </a:lnTo>
                  <a:lnTo>
                    <a:pt x="17"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3" name="Freeform 55"/>
            <p:cNvSpPr>
              <a:spLocks/>
            </p:cNvSpPr>
            <p:nvPr/>
          </p:nvSpPr>
          <p:spPr bwMode="auto">
            <a:xfrm>
              <a:off x="7996507" y="6077157"/>
              <a:ext cx="8595" cy="4071"/>
            </a:xfrm>
            <a:custGeom>
              <a:avLst/>
              <a:gdLst>
                <a:gd name="T0" fmla="*/ 3 w 19"/>
                <a:gd name="T1" fmla="*/ 2 h 9"/>
                <a:gd name="T2" fmla="*/ 0 w 19"/>
                <a:gd name="T3" fmla="*/ 5 h 9"/>
                <a:gd name="T4" fmla="*/ 0 w 19"/>
                <a:gd name="T5" fmla="*/ 5 h 9"/>
                <a:gd name="T6" fmla="*/ 0 w 19"/>
                <a:gd name="T7" fmla="*/ 5 h 9"/>
                <a:gd name="T8" fmla="*/ 0 w 19"/>
                <a:gd name="T9" fmla="*/ 5 h 9"/>
                <a:gd name="T10" fmla="*/ 0 w 19"/>
                <a:gd name="T11" fmla="*/ 7 h 9"/>
                <a:gd name="T12" fmla="*/ 0 w 19"/>
                <a:gd name="T13" fmla="*/ 7 h 9"/>
                <a:gd name="T14" fmla="*/ 0 w 19"/>
                <a:gd name="T15" fmla="*/ 7 h 9"/>
                <a:gd name="T16" fmla="*/ 0 w 19"/>
                <a:gd name="T17" fmla="*/ 7 h 9"/>
                <a:gd name="T18" fmla="*/ 0 w 19"/>
                <a:gd name="T19" fmla="*/ 7 h 9"/>
                <a:gd name="T20" fmla="*/ 5 w 19"/>
                <a:gd name="T21" fmla="*/ 9 h 9"/>
                <a:gd name="T22" fmla="*/ 5 w 19"/>
                <a:gd name="T23" fmla="*/ 7 h 9"/>
                <a:gd name="T24" fmla="*/ 7 w 19"/>
                <a:gd name="T25" fmla="*/ 7 h 9"/>
                <a:gd name="T26" fmla="*/ 7 w 19"/>
                <a:gd name="T27" fmla="*/ 7 h 9"/>
                <a:gd name="T28" fmla="*/ 7 w 19"/>
                <a:gd name="T29" fmla="*/ 9 h 9"/>
                <a:gd name="T30" fmla="*/ 7 w 19"/>
                <a:gd name="T31" fmla="*/ 9 h 9"/>
                <a:gd name="T32" fmla="*/ 7 w 19"/>
                <a:gd name="T33" fmla="*/ 9 h 9"/>
                <a:gd name="T34" fmla="*/ 7 w 19"/>
                <a:gd name="T35" fmla="*/ 9 h 9"/>
                <a:gd name="T36" fmla="*/ 10 w 19"/>
                <a:gd name="T37" fmla="*/ 9 h 9"/>
                <a:gd name="T38" fmla="*/ 10 w 19"/>
                <a:gd name="T39" fmla="*/ 9 h 9"/>
                <a:gd name="T40" fmla="*/ 12 w 19"/>
                <a:gd name="T41" fmla="*/ 9 h 9"/>
                <a:gd name="T42" fmla="*/ 12 w 19"/>
                <a:gd name="T43" fmla="*/ 7 h 9"/>
                <a:gd name="T44" fmla="*/ 10 w 19"/>
                <a:gd name="T45" fmla="*/ 7 h 9"/>
                <a:gd name="T46" fmla="*/ 10 w 19"/>
                <a:gd name="T47" fmla="*/ 7 h 9"/>
                <a:gd name="T48" fmla="*/ 10 w 19"/>
                <a:gd name="T49" fmla="*/ 5 h 9"/>
                <a:gd name="T50" fmla="*/ 12 w 19"/>
                <a:gd name="T51" fmla="*/ 5 h 9"/>
                <a:gd name="T52" fmla="*/ 12 w 19"/>
                <a:gd name="T53" fmla="*/ 5 h 9"/>
                <a:gd name="T54" fmla="*/ 15 w 19"/>
                <a:gd name="T55" fmla="*/ 5 h 9"/>
                <a:gd name="T56" fmla="*/ 15 w 19"/>
                <a:gd name="T57" fmla="*/ 5 h 9"/>
                <a:gd name="T58" fmla="*/ 12 w 19"/>
                <a:gd name="T59" fmla="*/ 5 h 9"/>
                <a:gd name="T60" fmla="*/ 12 w 19"/>
                <a:gd name="T61" fmla="*/ 7 h 9"/>
                <a:gd name="T62" fmla="*/ 12 w 19"/>
                <a:gd name="T63" fmla="*/ 7 h 9"/>
                <a:gd name="T64" fmla="*/ 15 w 19"/>
                <a:gd name="T65" fmla="*/ 7 h 9"/>
                <a:gd name="T66" fmla="*/ 15 w 19"/>
                <a:gd name="T67" fmla="*/ 7 h 9"/>
                <a:gd name="T68" fmla="*/ 19 w 19"/>
                <a:gd name="T69" fmla="*/ 7 h 9"/>
                <a:gd name="T70" fmla="*/ 17 w 19"/>
                <a:gd name="T71" fmla="*/ 5 h 9"/>
                <a:gd name="T72" fmla="*/ 17 w 19"/>
                <a:gd name="T73" fmla="*/ 5 h 9"/>
                <a:gd name="T74" fmla="*/ 15 w 19"/>
                <a:gd name="T75" fmla="*/ 0 h 9"/>
                <a:gd name="T76" fmla="*/ 15 w 19"/>
                <a:gd name="T77" fmla="*/ 0 h 9"/>
                <a:gd name="T78" fmla="*/ 15 w 19"/>
                <a:gd name="T79" fmla="*/ 0 h 9"/>
                <a:gd name="T80" fmla="*/ 15 w 19"/>
                <a:gd name="T81" fmla="*/ 2 h 9"/>
                <a:gd name="T82" fmla="*/ 15 w 19"/>
                <a:gd name="T83" fmla="*/ 2 h 9"/>
                <a:gd name="T84" fmla="*/ 12 w 19"/>
                <a:gd name="T85" fmla="*/ 2 h 9"/>
                <a:gd name="T86" fmla="*/ 12 w 19"/>
                <a:gd name="T87" fmla="*/ 2 h 9"/>
                <a:gd name="T88" fmla="*/ 12 w 19"/>
                <a:gd name="T89" fmla="*/ 2 h 9"/>
                <a:gd name="T90" fmla="*/ 10 w 19"/>
                <a:gd name="T91" fmla="*/ 5 h 9"/>
                <a:gd name="T92" fmla="*/ 3 w 19"/>
                <a:gd name="T9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9" h="9">
                  <a:moveTo>
                    <a:pt x="3" y="2"/>
                  </a:moveTo>
                  <a:lnTo>
                    <a:pt x="0" y="5"/>
                  </a:lnTo>
                  <a:lnTo>
                    <a:pt x="0" y="5"/>
                  </a:lnTo>
                  <a:lnTo>
                    <a:pt x="0" y="5"/>
                  </a:lnTo>
                  <a:lnTo>
                    <a:pt x="0" y="5"/>
                  </a:lnTo>
                  <a:lnTo>
                    <a:pt x="0" y="7"/>
                  </a:lnTo>
                  <a:lnTo>
                    <a:pt x="0" y="7"/>
                  </a:lnTo>
                  <a:lnTo>
                    <a:pt x="0" y="7"/>
                  </a:lnTo>
                  <a:lnTo>
                    <a:pt x="0" y="7"/>
                  </a:lnTo>
                  <a:lnTo>
                    <a:pt x="0" y="7"/>
                  </a:lnTo>
                  <a:lnTo>
                    <a:pt x="5" y="9"/>
                  </a:lnTo>
                  <a:lnTo>
                    <a:pt x="5" y="7"/>
                  </a:lnTo>
                  <a:lnTo>
                    <a:pt x="7" y="7"/>
                  </a:lnTo>
                  <a:lnTo>
                    <a:pt x="7" y="7"/>
                  </a:lnTo>
                  <a:lnTo>
                    <a:pt x="7" y="9"/>
                  </a:lnTo>
                  <a:lnTo>
                    <a:pt x="7" y="9"/>
                  </a:lnTo>
                  <a:lnTo>
                    <a:pt x="7" y="9"/>
                  </a:lnTo>
                  <a:lnTo>
                    <a:pt x="7" y="9"/>
                  </a:lnTo>
                  <a:lnTo>
                    <a:pt x="10" y="9"/>
                  </a:lnTo>
                  <a:lnTo>
                    <a:pt x="10" y="9"/>
                  </a:lnTo>
                  <a:lnTo>
                    <a:pt x="12" y="9"/>
                  </a:lnTo>
                  <a:lnTo>
                    <a:pt x="12" y="7"/>
                  </a:lnTo>
                  <a:lnTo>
                    <a:pt x="10" y="7"/>
                  </a:lnTo>
                  <a:lnTo>
                    <a:pt x="10" y="7"/>
                  </a:lnTo>
                  <a:lnTo>
                    <a:pt x="10" y="5"/>
                  </a:lnTo>
                  <a:lnTo>
                    <a:pt x="12" y="5"/>
                  </a:lnTo>
                  <a:lnTo>
                    <a:pt x="12" y="5"/>
                  </a:lnTo>
                  <a:lnTo>
                    <a:pt x="15" y="5"/>
                  </a:lnTo>
                  <a:lnTo>
                    <a:pt x="15" y="5"/>
                  </a:lnTo>
                  <a:lnTo>
                    <a:pt x="12" y="5"/>
                  </a:lnTo>
                  <a:lnTo>
                    <a:pt x="12" y="7"/>
                  </a:lnTo>
                  <a:lnTo>
                    <a:pt x="12" y="7"/>
                  </a:lnTo>
                  <a:lnTo>
                    <a:pt x="15" y="7"/>
                  </a:lnTo>
                  <a:lnTo>
                    <a:pt x="15" y="7"/>
                  </a:lnTo>
                  <a:lnTo>
                    <a:pt x="19" y="7"/>
                  </a:lnTo>
                  <a:lnTo>
                    <a:pt x="17" y="5"/>
                  </a:lnTo>
                  <a:lnTo>
                    <a:pt x="17" y="5"/>
                  </a:lnTo>
                  <a:lnTo>
                    <a:pt x="15" y="0"/>
                  </a:lnTo>
                  <a:lnTo>
                    <a:pt x="15" y="0"/>
                  </a:lnTo>
                  <a:lnTo>
                    <a:pt x="15" y="0"/>
                  </a:lnTo>
                  <a:lnTo>
                    <a:pt x="15" y="2"/>
                  </a:lnTo>
                  <a:lnTo>
                    <a:pt x="15" y="2"/>
                  </a:lnTo>
                  <a:lnTo>
                    <a:pt x="12" y="2"/>
                  </a:lnTo>
                  <a:lnTo>
                    <a:pt x="12" y="2"/>
                  </a:lnTo>
                  <a:lnTo>
                    <a:pt x="12" y="2"/>
                  </a:lnTo>
                  <a:lnTo>
                    <a:pt x="10" y="5"/>
                  </a:lnTo>
                  <a:lnTo>
                    <a:pt x="3"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4" name="Freeform 56"/>
            <p:cNvSpPr>
              <a:spLocks/>
            </p:cNvSpPr>
            <p:nvPr/>
          </p:nvSpPr>
          <p:spPr bwMode="auto">
            <a:xfrm>
              <a:off x="7977508" y="6193866"/>
              <a:ext cx="3167" cy="2262"/>
            </a:xfrm>
            <a:custGeom>
              <a:avLst/>
              <a:gdLst>
                <a:gd name="T0" fmla="*/ 7 w 7"/>
                <a:gd name="T1" fmla="*/ 0 h 5"/>
                <a:gd name="T2" fmla="*/ 7 w 7"/>
                <a:gd name="T3" fmla="*/ 0 h 5"/>
                <a:gd name="T4" fmla="*/ 2 w 7"/>
                <a:gd name="T5" fmla="*/ 0 h 5"/>
                <a:gd name="T6" fmla="*/ 0 w 7"/>
                <a:gd name="T7" fmla="*/ 0 h 5"/>
                <a:gd name="T8" fmla="*/ 0 w 7"/>
                <a:gd name="T9" fmla="*/ 0 h 5"/>
                <a:gd name="T10" fmla="*/ 0 w 7"/>
                <a:gd name="T11" fmla="*/ 0 h 5"/>
                <a:gd name="T12" fmla="*/ 2 w 7"/>
                <a:gd name="T13" fmla="*/ 2 h 5"/>
                <a:gd name="T14" fmla="*/ 2 w 7"/>
                <a:gd name="T15" fmla="*/ 5 h 5"/>
                <a:gd name="T16" fmla="*/ 2 w 7"/>
                <a:gd name="T17" fmla="*/ 5 h 5"/>
                <a:gd name="T18" fmla="*/ 4 w 7"/>
                <a:gd name="T19" fmla="*/ 5 h 5"/>
                <a:gd name="T20" fmla="*/ 4 w 7"/>
                <a:gd name="T21" fmla="*/ 5 h 5"/>
                <a:gd name="T22" fmla="*/ 7 w 7"/>
                <a:gd name="T23" fmla="*/ 5 h 5"/>
                <a:gd name="T24" fmla="*/ 7 w 7"/>
                <a:gd name="T25" fmla="*/ 5 h 5"/>
                <a:gd name="T26" fmla="*/ 7 w 7"/>
                <a:gd name="T27" fmla="*/ 5 h 5"/>
                <a:gd name="T28" fmla="*/ 7 w 7"/>
                <a:gd name="T29" fmla="*/ 2 h 5"/>
                <a:gd name="T30" fmla="*/ 7 w 7"/>
                <a:gd name="T3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5">
                  <a:moveTo>
                    <a:pt x="7" y="0"/>
                  </a:moveTo>
                  <a:lnTo>
                    <a:pt x="7" y="0"/>
                  </a:lnTo>
                  <a:lnTo>
                    <a:pt x="2" y="0"/>
                  </a:lnTo>
                  <a:lnTo>
                    <a:pt x="0" y="0"/>
                  </a:lnTo>
                  <a:lnTo>
                    <a:pt x="0" y="0"/>
                  </a:lnTo>
                  <a:lnTo>
                    <a:pt x="0" y="0"/>
                  </a:lnTo>
                  <a:lnTo>
                    <a:pt x="2" y="2"/>
                  </a:lnTo>
                  <a:lnTo>
                    <a:pt x="2" y="5"/>
                  </a:lnTo>
                  <a:lnTo>
                    <a:pt x="2" y="5"/>
                  </a:lnTo>
                  <a:lnTo>
                    <a:pt x="4" y="5"/>
                  </a:lnTo>
                  <a:lnTo>
                    <a:pt x="4" y="5"/>
                  </a:lnTo>
                  <a:lnTo>
                    <a:pt x="7" y="5"/>
                  </a:lnTo>
                  <a:lnTo>
                    <a:pt x="7" y="5"/>
                  </a:lnTo>
                  <a:lnTo>
                    <a:pt x="7" y="5"/>
                  </a:lnTo>
                  <a:lnTo>
                    <a:pt x="7" y="2"/>
                  </a:lnTo>
                  <a:lnTo>
                    <a:pt x="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5" name="Freeform 57"/>
            <p:cNvSpPr>
              <a:spLocks/>
            </p:cNvSpPr>
            <p:nvPr/>
          </p:nvSpPr>
          <p:spPr bwMode="auto">
            <a:xfrm>
              <a:off x="7992436" y="6088013"/>
              <a:ext cx="2262" cy="905"/>
            </a:xfrm>
            <a:custGeom>
              <a:avLst/>
              <a:gdLst>
                <a:gd name="T0" fmla="*/ 5 w 5"/>
                <a:gd name="T1" fmla="*/ 0 h 2"/>
                <a:gd name="T2" fmla="*/ 5 w 5"/>
                <a:gd name="T3" fmla="*/ 0 h 2"/>
                <a:gd name="T4" fmla="*/ 2 w 5"/>
                <a:gd name="T5" fmla="*/ 0 h 2"/>
                <a:gd name="T6" fmla="*/ 0 w 5"/>
                <a:gd name="T7" fmla="*/ 0 h 2"/>
                <a:gd name="T8" fmla="*/ 0 w 5"/>
                <a:gd name="T9" fmla="*/ 0 h 2"/>
                <a:gd name="T10" fmla="*/ 0 w 5"/>
                <a:gd name="T11" fmla="*/ 0 h 2"/>
                <a:gd name="T12" fmla="*/ 2 w 5"/>
                <a:gd name="T13" fmla="*/ 2 h 2"/>
                <a:gd name="T14" fmla="*/ 5 w 5"/>
                <a:gd name="T15" fmla="*/ 2 h 2"/>
                <a:gd name="T16" fmla="*/ 5 w 5"/>
                <a:gd name="T17" fmla="*/ 2 h 2"/>
                <a:gd name="T18" fmla="*/ 5 w 5"/>
                <a:gd name="T19" fmla="*/ 2 h 2"/>
                <a:gd name="T20" fmla="*/ 5 w 5"/>
                <a:gd name="T21" fmla="*/ 0 h 2"/>
                <a:gd name="T22" fmla="*/ 5 w 5"/>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2">
                  <a:moveTo>
                    <a:pt x="5" y="0"/>
                  </a:moveTo>
                  <a:lnTo>
                    <a:pt x="5" y="0"/>
                  </a:lnTo>
                  <a:lnTo>
                    <a:pt x="2" y="0"/>
                  </a:lnTo>
                  <a:lnTo>
                    <a:pt x="0" y="0"/>
                  </a:lnTo>
                  <a:lnTo>
                    <a:pt x="0" y="0"/>
                  </a:lnTo>
                  <a:lnTo>
                    <a:pt x="0" y="0"/>
                  </a:lnTo>
                  <a:lnTo>
                    <a:pt x="2" y="2"/>
                  </a:lnTo>
                  <a:lnTo>
                    <a:pt x="5" y="2"/>
                  </a:lnTo>
                  <a:lnTo>
                    <a:pt x="5" y="2"/>
                  </a:lnTo>
                  <a:lnTo>
                    <a:pt x="5" y="2"/>
                  </a:lnTo>
                  <a:lnTo>
                    <a:pt x="5" y="0"/>
                  </a:lnTo>
                  <a:lnTo>
                    <a:pt x="5"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6" name="Freeform 58"/>
            <p:cNvSpPr>
              <a:spLocks/>
            </p:cNvSpPr>
            <p:nvPr/>
          </p:nvSpPr>
          <p:spPr bwMode="auto">
            <a:xfrm>
              <a:off x="7981579" y="6326408"/>
              <a:ext cx="6333" cy="10857"/>
            </a:xfrm>
            <a:custGeom>
              <a:avLst/>
              <a:gdLst>
                <a:gd name="T0" fmla="*/ 5 w 14"/>
                <a:gd name="T1" fmla="*/ 19 h 24"/>
                <a:gd name="T2" fmla="*/ 5 w 14"/>
                <a:gd name="T3" fmla="*/ 17 h 24"/>
                <a:gd name="T4" fmla="*/ 7 w 14"/>
                <a:gd name="T5" fmla="*/ 17 h 24"/>
                <a:gd name="T6" fmla="*/ 7 w 14"/>
                <a:gd name="T7" fmla="*/ 12 h 24"/>
                <a:gd name="T8" fmla="*/ 7 w 14"/>
                <a:gd name="T9" fmla="*/ 12 h 24"/>
                <a:gd name="T10" fmla="*/ 7 w 14"/>
                <a:gd name="T11" fmla="*/ 12 h 24"/>
                <a:gd name="T12" fmla="*/ 10 w 14"/>
                <a:gd name="T13" fmla="*/ 12 h 24"/>
                <a:gd name="T14" fmla="*/ 10 w 14"/>
                <a:gd name="T15" fmla="*/ 10 h 24"/>
                <a:gd name="T16" fmla="*/ 10 w 14"/>
                <a:gd name="T17" fmla="*/ 10 h 24"/>
                <a:gd name="T18" fmla="*/ 10 w 14"/>
                <a:gd name="T19" fmla="*/ 10 h 24"/>
                <a:gd name="T20" fmla="*/ 7 w 14"/>
                <a:gd name="T21" fmla="*/ 12 h 24"/>
                <a:gd name="T22" fmla="*/ 7 w 14"/>
                <a:gd name="T23" fmla="*/ 12 h 24"/>
                <a:gd name="T24" fmla="*/ 7 w 14"/>
                <a:gd name="T25" fmla="*/ 10 h 24"/>
                <a:gd name="T26" fmla="*/ 7 w 14"/>
                <a:gd name="T27" fmla="*/ 10 h 24"/>
                <a:gd name="T28" fmla="*/ 7 w 14"/>
                <a:gd name="T29" fmla="*/ 10 h 24"/>
                <a:gd name="T30" fmla="*/ 10 w 14"/>
                <a:gd name="T31" fmla="*/ 7 h 24"/>
                <a:gd name="T32" fmla="*/ 10 w 14"/>
                <a:gd name="T33" fmla="*/ 5 h 24"/>
                <a:gd name="T34" fmla="*/ 12 w 14"/>
                <a:gd name="T35" fmla="*/ 5 h 24"/>
                <a:gd name="T36" fmla="*/ 12 w 14"/>
                <a:gd name="T37" fmla="*/ 3 h 24"/>
                <a:gd name="T38" fmla="*/ 12 w 14"/>
                <a:gd name="T39" fmla="*/ 3 h 24"/>
                <a:gd name="T40" fmla="*/ 14 w 14"/>
                <a:gd name="T41" fmla="*/ 0 h 24"/>
                <a:gd name="T42" fmla="*/ 12 w 14"/>
                <a:gd name="T43" fmla="*/ 0 h 24"/>
                <a:gd name="T44" fmla="*/ 12 w 14"/>
                <a:gd name="T45" fmla="*/ 0 h 24"/>
                <a:gd name="T46" fmla="*/ 10 w 14"/>
                <a:gd name="T47" fmla="*/ 3 h 24"/>
                <a:gd name="T48" fmla="*/ 10 w 14"/>
                <a:gd name="T49" fmla="*/ 3 h 24"/>
                <a:gd name="T50" fmla="*/ 10 w 14"/>
                <a:gd name="T51" fmla="*/ 3 h 24"/>
                <a:gd name="T52" fmla="*/ 7 w 14"/>
                <a:gd name="T53" fmla="*/ 3 h 24"/>
                <a:gd name="T54" fmla="*/ 7 w 14"/>
                <a:gd name="T55" fmla="*/ 3 h 24"/>
                <a:gd name="T56" fmla="*/ 7 w 14"/>
                <a:gd name="T57" fmla="*/ 3 h 24"/>
                <a:gd name="T58" fmla="*/ 7 w 14"/>
                <a:gd name="T59" fmla="*/ 3 h 24"/>
                <a:gd name="T60" fmla="*/ 7 w 14"/>
                <a:gd name="T61" fmla="*/ 0 h 24"/>
                <a:gd name="T62" fmla="*/ 7 w 14"/>
                <a:gd name="T63" fmla="*/ 0 h 24"/>
                <a:gd name="T64" fmla="*/ 7 w 14"/>
                <a:gd name="T65" fmla="*/ 0 h 24"/>
                <a:gd name="T66" fmla="*/ 7 w 14"/>
                <a:gd name="T67" fmla="*/ 0 h 24"/>
                <a:gd name="T68" fmla="*/ 7 w 14"/>
                <a:gd name="T69" fmla="*/ 0 h 24"/>
                <a:gd name="T70" fmla="*/ 5 w 14"/>
                <a:gd name="T71" fmla="*/ 3 h 24"/>
                <a:gd name="T72" fmla="*/ 3 w 14"/>
                <a:gd name="T73" fmla="*/ 12 h 24"/>
                <a:gd name="T74" fmla="*/ 3 w 14"/>
                <a:gd name="T75" fmla="*/ 12 h 24"/>
                <a:gd name="T76" fmla="*/ 3 w 14"/>
                <a:gd name="T77" fmla="*/ 12 h 24"/>
                <a:gd name="T78" fmla="*/ 3 w 14"/>
                <a:gd name="T79" fmla="*/ 12 h 24"/>
                <a:gd name="T80" fmla="*/ 3 w 14"/>
                <a:gd name="T81" fmla="*/ 12 h 24"/>
                <a:gd name="T82" fmla="*/ 3 w 14"/>
                <a:gd name="T83" fmla="*/ 14 h 24"/>
                <a:gd name="T84" fmla="*/ 3 w 14"/>
                <a:gd name="T85" fmla="*/ 14 h 24"/>
                <a:gd name="T86" fmla="*/ 3 w 14"/>
                <a:gd name="T87" fmla="*/ 14 h 24"/>
                <a:gd name="T88" fmla="*/ 3 w 14"/>
                <a:gd name="T89" fmla="*/ 14 h 24"/>
                <a:gd name="T90" fmla="*/ 3 w 14"/>
                <a:gd name="T91" fmla="*/ 12 h 24"/>
                <a:gd name="T92" fmla="*/ 3 w 14"/>
                <a:gd name="T93" fmla="*/ 14 h 24"/>
                <a:gd name="T94" fmla="*/ 5 w 14"/>
                <a:gd name="T95" fmla="*/ 12 h 24"/>
                <a:gd name="T96" fmla="*/ 5 w 14"/>
                <a:gd name="T97" fmla="*/ 14 h 24"/>
                <a:gd name="T98" fmla="*/ 0 w 14"/>
                <a:gd name="T99" fmla="*/ 17 h 24"/>
                <a:gd name="T100" fmla="*/ 0 w 14"/>
                <a:gd name="T101" fmla="*/ 17 h 24"/>
                <a:gd name="T102" fmla="*/ 0 w 14"/>
                <a:gd name="T103" fmla="*/ 19 h 24"/>
                <a:gd name="T104" fmla="*/ 0 w 14"/>
                <a:gd name="T105" fmla="*/ 22 h 24"/>
                <a:gd name="T106" fmla="*/ 0 w 14"/>
                <a:gd name="T107" fmla="*/ 22 h 24"/>
                <a:gd name="T108" fmla="*/ 0 w 14"/>
                <a:gd name="T109" fmla="*/ 24 h 24"/>
                <a:gd name="T110" fmla="*/ 3 w 14"/>
                <a:gd name="T111" fmla="*/ 22 h 24"/>
                <a:gd name="T112" fmla="*/ 3 w 14"/>
                <a:gd name="T113" fmla="*/ 22 h 24"/>
                <a:gd name="T114" fmla="*/ 3 w 14"/>
                <a:gd name="T115" fmla="*/ 19 h 24"/>
                <a:gd name="T116" fmla="*/ 5 w 14"/>
                <a:gd name="T117" fmla="*/ 19 h 24"/>
                <a:gd name="T118" fmla="*/ 5 w 14"/>
                <a:gd name="T119"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 h="24">
                  <a:moveTo>
                    <a:pt x="5" y="19"/>
                  </a:moveTo>
                  <a:lnTo>
                    <a:pt x="5" y="17"/>
                  </a:lnTo>
                  <a:lnTo>
                    <a:pt x="7" y="17"/>
                  </a:lnTo>
                  <a:lnTo>
                    <a:pt x="7" y="12"/>
                  </a:lnTo>
                  <a:lnTo>
                    <a:pt x="7" y="12"/>
                  </a:lnTo>
                  <a:lnTo>
                    <a:pt x="7" y="12"/>
                  </a:lnTo>
                  <a:lnTo>
                    <a:pt x="10" y="12"/>
                  </a:lnTo>
                  <a:lnTo>
                    <a:pt x="10" y="10"/>
                  </a:lnTo>
                  <a:lnTo>
                    <a:pt x="10" y="10"/>
                  </a:lnTo>
                  <a:lnTo>
                    <a:pt x="10" y="10"/>
                  </a:lnTo>
                  <a:lnTo>
                    <a:pt x="7" y="12"/>
                  </a:lnTo>
                  <a:lnTo>
                    <a:pt x="7" y="12"/>
                  </a:lnTo>
                  <a:lnTo>
                    <a:pt x="7" y="10"/>
                  </a:lnTo>
                  <a:lnTo>
                    <a:pt x="7" y="10"/>
                  </a:lnTo>
                  <a:lnTo>
                    <a:pt x="7" y="10"/>
                  </a:lnTo>
                  <a:lnTo>
                    <a:pt x="10" y="7"/>
                  </a:lnTo>
                  <a:lnTo>
                    <a:pt x="10" y="5"/>
                  </a:lnTo>
                  <a:lnTo>
                    <a:pt x="12" y="5"/>
                  </a:lnTo>
                  <a:lnTo>
                    <a:pt x="12" y="3"/>
                  </a:lnTo>
                  <a:lnTo>
                    <a:pt x="12" y="3"/>
                  </a:lnTo>
                  <a:lnTo>
                    <a:pt x="14" y="0"/>
                  </a:lnTo>
                  <a:lnTo>
                    <a:pt x="12" y="0"/>
                  </a:lnTo>
                  <a:lnTo>
                    <a:pt x="12" y="0"/>
                  </a:lnTo>
                  <a:lnTo>
                    <a:pt x="10" y="3"/>
                  </a:lnTo>
                  <a:lnTo>
                    <a:pt x="10" y="3"/>
                  </a:lnTo>
                  <a:lnTo>
                    <a:pt x="10" y="3"/>
                  </a:lnTo>
                  <a:lnTo>
                    <a:pt x="7" y="3"/>
                  </a:lnTo>
                  <a:lnTo>
                    <a:pt x="7" y="3"/>
                  </a:lnTo>
                  <a:lnTo>
                    <a:pt x="7" y="3"/>
                  </a:lnTo>
                  <a:lnTo>
                    <a:pt x="7" y="3"/>
                  </a:lnTo>
                  <a:lnTo>
                    <a:pt x="7" y="0"/>
                  </a:lnTo>
                  <a:lnTo>
                    <a:pt x="7" y="0"/>
                  </a:lnTo>
                  <a:lnTo>
                    <a:pt x="7" y="0"/>
                  </a:lnTo>
                  <a:lnTo>
                    <a:pt x="7" y="0"/>
                  </a:lnTo>
                  <a:lnTo>
                    <a:pt x="7" y="0"/>
                  </a:lnTo>
                  <a:lnTo>
                    <a:pt x="5" y="3"/>
                  </a:lnTo>
                  <a:lnTo>
                    <a:pt x="3" y="12"/>
                  </a:lnTo>
                  <a:lnTo>
                    <a:pt x="3" y="12"/>
                  </a:lnTo>
                  <a:lnTo>
                    <a:pt x="3" y="12"/>
                  </a:lnTo>
                  <a:lnTo>
                    <a:pt x="3" y="12"/>
                  </a:lnTo>
                  <a:lnTo>
                    <a:pt x="3" y="12"/>
                  </a:lnTo>
                  <a:lnTo>
                    <a:pt x="3" y="14"/>
                  </a:lnTo>
                  <a:lnTo>
                    <a:pt x="3" y="14"/>
                  </a:lnTo>
                  <a:lnTo>
                    <a:pt x="3" y="14"/>
                  </a:lnTo>
                  <a:lnTo>
                    <a:pt x="3" y="14"/>
                  </a:lnTo>
                  <a:lnTo>
                    <a:pt x="3" y="12"/>
                  </a:lnTo>
                  <a:lnTo>
                    <a:pt x="3" y="14"/>
                  </a:lnTo>
                  <a:lnTo>
                    <a:pt x="5" y="12"/>
                  </a:lnTo>
                  <a:lnTo>
                    <a:pt x="5" y="14"/>
                  </a:lnTo>
                  <a:lnTo>
                    <a:pt x="0" y="17"/>
                  </a:lnTo>
                  <a:lnTo>
                    <a:pt x="0" y="17"/>
                  </a:lnTo>
                  <a:lnTo>
                    <a:pt x="0" y="19"/>
                  </a:lnTo>
                  <a:lnTo>
                    <a:pt x="0" y="22"/>
                  </a:lnTo>
                  <a:lnTo>
                    <a:pt x="0" y="22"/>
                  </a:lnTo>
                  <a:lnTo>
                    <a:pt x="0" y="24"/>
                  </a:lnTo>
                  <a:lnTo>
                    <a:pt x="3" y="22"/>
                  </a:lnTo>
                  <a:lnTo>
                    <a:pt x="3" y="22"/>
                  </a:lnTo>
                  <a:lnTo>
                    <a:pt x="3" y="19"/>
                  </a:lnTo>
                  <a:lnTo>
                    <a:pt x="5" y="19"/>
                  </a:lnTo>
                  <a:lnTo>
                    <a:pt x="5" y="1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7" name="Freeform 59"/>
            <p:cNvSpPr>
              <a:spLocks/>
            </p:cNvSpPr>
            <p:nvPr/>
          </p:nvSpPr>
          <p:spPr bwMode="auto">
            <a:xfrm>
              <a:off x="8004197" y="6125107"/>
              <a:ext cx="4071" cy="9952"/>
            </a:xfrm>
            <a:custGeom>
              <a:avLst/>
              <a:gdLst>
                <a:gd name="T0" fmla="*/ 9 w 9"/>
                <a:gd name="T1" fmla="*/ 7 h 22"/>
                <a:gd name="T2" fmla="*/ 9 w 9"/>
                <a:gd name="T3" fmla="*/ 7 h 22"/>
                <a:gd name="T4" fmla="*/ 9 w 9"/>
                <a:gd name="T5" fmla="*/ 5 h 22"/>
                <a:gd name="T6" fmla="*/ 9 w 9"/>
                <a:gd name="T7" fmla="*/ 3 h 22"/>
                <a:gd name="T8" fmla="*/ 9 w 9"/>
                <a:gd name="T9" fmla="*/ 3 h 22"/>
                <a:gd name="T10" fmla="*/ 7 w 9"/>
                <a:gd name="T11" fmla="*/ 0 h 22"/>
                <a:gd name="T12" fmla="*/ 7 w 9"/>
                <a:gd name="T13" fmla="*/ 0 h 22"/>
                <a:gd name="T14" fmla="*/ 5 w 9"/>
                <a:gd name="T15" fmla="*/ 3 h 22"/>
                <a:gd name="T16" fmla="*/ 2 w 9"/>
                <a:gd name="T17" fmla="*/ 5 h 22"/>
                <a:gd name="T18" fmla="*/ 0 w 9"/>
                <a:gd name="T19" fmla="*/ 10 h 22"/>
                <a:gd name="T20" fmla="*/ 2 w 9"/>
                <a:gd name="T21" fmla="*/ 12 h 22"/>
                <a:gd name="T22" fmla="*/ 2 w 9"/>
                <a:gd name="T23" fmla="*/ 12 h 22"/>
                <a:gd name="T24" fmla="*/ 0 w 9"/>
                <a:gd name="T25" fmla="*/ 15 h 22"/>
                <a:gd name="T26" fmla="*/ 0 w 9"/>
                <a:gd name="T27" fmla="*/ 15 h 22"/>
                <a:gd name="T28" fmla="*/ 0 w 9"/>
                <a:gd name="T29" fmla="*/ 15 h 22"/>
                <a:gd name="T30" fmla="*/ 0 w 9"/>
                <a:gd name="T31" fmla="*/ 17 h 22"/>
                <a:gd name="T32" fmla="*/ 0 w 9"/>
                <a:gd name="T33" fmla="*/ 17 h 22"/>
                <a:gd name="T34" fmla="*/ 2 w 9"/>
                <a:gd name="T35" fmla="*/ 17 h 22"/>
                <a:gd name="T36" fmla="*/ 5 w 9"/>
                <a:gd name="T37" fmla="*/ 19 h 22"/>
                <a:gd name="T38" fmla="*/ 5 w 9"/>
                <a:gd name="T39" fmla="*/ 19 h 22"/>
                <a:gd name="T40" fmla="*/ 5 w 9"/>
                <a:gd name="T41" fmla="*/ 22 h 22"/>
                <a:gd name="T42" fmla="*/ 7 w 9"/>
                <a:gd name="T43" fmla="*/ 22 h 22"/>
                <a:gd name="T44" fmla="*/ 7 w 9"/>
                <a:gd name="T45" fmla="*/ 22 h 22"/>
                <a:gd name="T46" fmla="*/ 9 w 9"/>
                <a:gd name="T47" fmla="*/ 19 h 22"/>
                <a:gd name="T48" fmla="*/ 9 w 9"/>
                <a:gd name="T49" fmla="*/ 17 h 22"/>
                <a:gd name="T50" fmla="*/ 9 w 9"/>
                <a:gd name="T51" fmla="*/ 17 h 22"/>
                <a:gd name="T52" fmla="*/ 7 w 9"/>
                <a:gd name="T53" fmla="*/ 17 h 22"/>
                <a:gd name="T54" fmla="*/ 7 w 9"/>
                <a:gd name="T55" fmla="*/ 17 h 22"/>
                <a:gd name="T56" fmla="*/ 7 w 9"/>
                <a:gd name="T57" fmla="*/ 15 h 22"/>
                <a:gd name="T58" fmla="*/ 7 w 9"/>
                <a:gd name="T59" fmla="*/ 15 h 22"/>
                <a:gd name="T60" fmla="*/ 5 w 9"/>
                <a:gd name="T61" fmla="*/ 12 h 22"/>
                <a:gd name="T62" fmla="*/ 7 w 9"/>
                <a:gd name="T63" fmla="*/ 15 h 22"/>
                <a:gd name="T64" fmla="*/ 7 w 9"/>
                <a:gd name="T65" fmla="*/ 15 h 22"/>
                <a:gd name="T66" fmla="*/ 9 w 9"/>
                <a:gd name="T67" fmla="*/ 15 h 22"/>
                <a:gd name="T68" fmla="*/ 7 w 9"/>
                <a:gd name="T69" fmla="*/ 12 h 22"/>
                <a:gd name="T70" fmla="*/ 9 w 9"/>
                <a:gd name="T71" fmla="*/ 12 h 22"/>
                <a:gd name="T72" fmla="*/ 9 w 9"/>
                <a:gd name="T73" fmla="*/ 12 h 22"/>
                <a:gd name="T74" fmla="*/ 9 w 9"/>
                <a:gd name="T75" fmla="*/ 10 h 22"/>
                <a:gd name="T76" fmla="*/ 9 w 9"/>
                <a:gd name="T77" fmla="*/ 10 h 22"/>
                <a:gd name="T78" fmla="*/ 9 w 9"/>
                <a:gd name="T79" fmla="*/ 7 h 22"/>
                <a:gd name="T80" fmla="*/ 9 w 9"/>
                <a:gd name="T81" fmla="*/ 7 h 22"/>
                <a:gd name="T82" fmla="*/ 9 w 9"/>
                <a:gd name="T83" fmla="*/ 7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 h="22">
                  <a:moveTo>
                    <a:pt x="9" y="7"/>
                  </a:moveTo>
                  <a:lnTo>
                    <a:pt x="9" y="7"/>
                  </a:lnTo>
                  <a:lnTo>
                    <a:pt x="9" y="5"/>
                  </a:lnTo>
                  <a:lnTo>
                    <a:pt x="9" y="3"/>
                  </a:lnTo>
                  <a:lnTo>
                    <a:pt x="9" y="3"/>
                  </a:lnTo>
                  <a:lnTo>
                    <a:pt x="7" y="0"/>
                  </a:lnTo>
                  <a:lnTo>
                    <a:pt x="7" y="0"/>
                  </a:lnTo>
                  <a:lnTo>
                    <a:pt x="5" y="3"/>
                  </a:lnTo>
                  <a:lnTo>
                    <a:pt x="2" y="5"/>
                  </a:lnTo>
                  <a:lnTo>
                    <a:pt x="0" y="10"/>
                  </a:lnTo>
                  <a:lnTo>
                    <a:pt x="2" y="12"/>
                  </a:lnTo>
                  <a:lnTo>
                    <a:pt x="2" y="12"/>
                  </a:lnTo>
                  <a:lnTo>
                    <a:pt x="0" y="15"/>
                  </a:lnTo>
                  <a:lnTo>
                    <a:pt x="0" y="15"/>
                  </a:lnTo>
                  <a:lnTo>
                    <a:pt x="0" y="15"/>
                  </a:lnTo>
                  <a:lnTo>
                    <a:pt x="0" y="17"/>
                  </a:lnTo>
                  <a:lnTo>
                    <a:pt x="0" y="17"/>
                  </a:lnTo>
                  <a:lnTo>
                    <a:pt x="2" y="17"/>
                  </a:lnTo>
                  <a:lnTo>
                    <a:pt x="5" y="19"/>
                  </a:lnTo>
                  <a:lnTo>
                    <a:pt x="5" y="19"/>
                  </a:lnTo>
                  <a:lnTo>
                    <a:pt x="5" y="22"/>
                  </a:lnTo>
                  <a:lnTo>
                    <a:pt x="7" y="22"/>
                  </a:lnTo>
                  <a:lnTo>
                    <a:pt x="7" y="22"/>
                  </a:lnTo>
                  <a:lnTo>
                    <a:pt x="9" y="19"/>
                  </a:lnTo>
                  <a:lnTo>
                    <a:pt x="9" y="17"/>
                  </a:lnTo>
                  <a:lnTo>
                    <a:pt x="9" y="17"/>
                  </a:lnTo>
                  <a:lnTo>
                    <a:pt x="7" y="17"/>
                  </a:lnTo>
                  <a:lnTo>
                    <a:pt x="7" y="17"/>
                  </a:lnTo>
                  <a:lnTo>
                    <a:pt x="7" y="15"/>
                  </a:lnTo>
                  <a:lnTo>
                    <a:pt x="7" y="15"/>
                  </a:lnTo>
                  <a:lnTo>
                    <a:pt x="5" y="12"/>
                  </a:lnTo>
                  <a:lnTo>
                    <a:pt x="7" y="15"/>
                  </a:lnTo>
                  <a:lnTo>
                    <a:pt x="7" y="15"/>
                  </a:lnTo>
                  <a:lnTo>
                    <a:pt x="9" y="15"/>
                  </a:lnTo>
                  <a:lnTo>
                    <a:pt x="7" y="12"/>
                  </a:lnTo>
                  <a:lnTo>
                    <a:pt x="9" y="12"/>
                  </a:lnTo>
                  <a:lnTo>
                    <a:pt x="9" y="12"/>
                  </a:lnTo>
                  <a:lnTo>
                    <a:pt x="9" y="10"/>
                  </a:lnTo>
                  <a:lnTo>
                    <a:pt x="9" y="10"/>
                  </a:lnTo>
                  <a:lnTo>
                    <a:pt x="9" y="7"/>
                  </a:lnTo>
                  <a:lnTo>
                    <a:pt x="9" y="7"/>
                  </a:lnTo>
                  <a:lnTo>
                    <a:pt x="9"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8" name="Freeform 60"/>
            <p:cNvSpPr>
              <a:spLocks/>
            </p:cNvSpPr>
            <p:nvPr/>
          </p:nvSpPr>
          <p:spPr bwMode="auto">
            <a:xfrm>
              <a:off x="8005102" y="6081228"/>
              <a:ext cx="3167" cy="6786"/>
            </a:xfrm>
            <a:custGeom>
              <a:avLst/>
              <a:gdLst>
                <a:gd name="T0" fmla="*/ 3 w 7"/>
                <a:gd name="T1" fmla="*/ 0 h 15"/>
                <a:gd name="T2" fmla="*/ 0 w 7"/>
                <a:gd name="T3" fmla="*/ 3 h 15"/>
                <a:gd name="T4" fmla="*/ 0 w 7"/>
                <a:gd name="T5" fmla="*/ 3 h 15"/>
                <a:gd name="T6" fmla="*/ 0 w 7"/>
                <a:gd name="T7" fmla="*/ 3 h 15"/>
                <a:gd name="T8" fmla="*/ 0 w 7"/>
                <a:gd name="T9" fmla="*/ 5 h 15"/>
                <a:gd name="T10" fmla="*/ 0 w 7"/>
                <a:gd name="T11" fmla="*/ 5 h 15"/>
                <a:gd name="T12" fmla="*/ 0 w 7"/>
                <a:gd name="T13" fmla="*/ 5 h 15"/>
                <a:gd name="T14" fmla="*/ 0 w 7"/>
                <a:gd name="T15" fmla="*/ 7 h 15"/>
                <a:gd name="T16" fmla="*/ 0 w 7"/>
                <a:gd name="T17" fmla="*/ 7 h 15"/>
                <a:gd name="T18" fmla="*/ 0 w 7"/>
                <a:gd name="T19" fmla="*/ 7 h 15"/>
                <a:gd name="T20" fmla="*/ 0 w 7"/>
                <a:gd name="T21" fmla="*/ 10 h 15"/>
                <a:gd name="T22" fmla="*/ 3 w 7"/>
                <a:gd name="T23" fmla="*/ 10 h 15"/>
                <a:gd name="T24" fmla="*/ 3 w 7"/>
                <a:gd name="T25" fmla="*/ 10 h 15"/>
                <a:gd name="T26" fmla="*/ 5 w 7"/>
                <a:gd name="T27" fmla="*/ 10 h 15"/>
                <a:gd name="T28" fmla="*/ 5 w 7"/>
                <a:gd name="T29" fmla="*/ 12 h 15"/>
                <a:gd name="T30" fmla="*/ 3 w 7"/>
                <a:gd name="T31" fmla="*/ 12 h 15"/>
                <a:gd name="T32" fmla="*/ 5 w 7"/>
                <a:gd name="T33" fmla="*/ 15 h 15"/>
                <a:gd name="T34" fmla="*/ 5 w 7"/>
                <a:gd name="T35" fmla="*/ 15 h 15"/>
                <a:gd name="T36" fmla="*/ 5 w 7"/>
                <a:gd name="T37" fmla="*/ 15 h 15"/>
                <a:gd name="T38" fmla="*/ 7 w 7"/>
                <a:gd name="T39" fmla="*/ 12 h 15"/>
                <a:gd name="T40" fmla="*/ 7 w 7"/>
                <a:gd name="T41" fmla="*/ 10 h 15"/>
                <a:gd name="T42" fmla="*/ 7 w 7"/>
                <a:gd name="T43" fmla="*/ 10 h 15"/>
                <a:gd name="T44" fmla="*/ 5 w 7"/>
                <a:gd name="T45" fmla="*/ 10 h 15"/>
                <a:gd name="T46" fmla="*/ 5 w 7"/>
                <a:gd name="T47" fmla="*/ 7 h 15"/>
                <a:gd name="T48" fmla="*/ 5 w 7"/>
                <a:gd name="T49" fmla="*/ 7 h 15"/>
                <a:gd name="T50" fmla="*/ 5 w 7"/>
                <a:gd name="T51" fmla="*/ 7 h 15"/>
                <a:gd name="T52" fmla="*/ 5 w 7"/>
                <a:gd name="T53" fmla="*/ 5 h 15"/>
                <a:gd name="T54" fmla="*/ 5 w 7"/>
                <a:gd name="T55" fmla="*/ 5 h 15"/>
                <a:gd name="T56" fmla="*/ 5 w 7"/>
                <a:gd name="T57" fmla="*/ 5 h 15"/>
                <a:gd name="T58" fmla="*/ 3 w 7"/>
                <a:gd name="T59" fmla="*/ 3 h 15"/>
                <a:gd name="T60" fmla="*/ 3 w 7"/>
                <a:gd name="T61" fmla="*/ 3 h 15"/>
                <a:gd name="T62" fmla="*/ 3 w 7"/>
                <a:gd name="T63" fmla="*/ 3 h 15"/>
                <a:gd name="T64" fmla="*/ 3 w 7"/>
                <a:gd name="T65"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 h="15">
                  <a:moveTo>
                    <a:pt x="3" y="0"/>
                  </a:moveTo>
                  <a:lnTo>
                    <a:pt x="0" y="3"/>
                  </a:lnTo>
                  <a:lnTo>
                    <a:pt x="0" y="3"/>
                  </a:lnTo>
                  <a:lnTo>
                    <a:pt x="0" y="3"/>
                  </a:lnTo>
                  <a:lnTo>
                    <a:pt x="0" y="5"/>
                  </a:lnTo>
                  <a:lnTo>
                    <a:pt x="0" y="5"/>
                  </a:lnTo>
                  <a:lnTo>
                    <a:pt x="0" y="5"/>
                  </a:lnTo>
                  <a:lnTo>
                    <a:pt x="0" y="7"/>
                  </a:lnTo>
                  <a:lnTo>
                    <a:pt x="0" y="7"/>
                  </a:lnTo>
                  <a:lnTo>
                    <a:pt x="0" y="7"/>
                  </a:lnTo>
                  <a:lnTo>
                    <a:pt x="0" y="10"/>
                  </a:lnTo>
                  <a:lnTo>
                    <a:pt x="3" y="10"/>
                  </a:lnTo>
                  <a:lnTo>
                    <a:pt x="3" y="10"/>
                  </a:lnTo>
                  <a:lnTo>
                    <a:pt x="5" y="10"/>
                  </a:lnTo>
                  <a:lnTo>
                    <a:pt x="5" y="12"/>
                  </a:lnTo>
                  <a:lnTo>
                    <a:pt x="3" y="12"/>
                  </a:lnTo>
                  <a:lnTo>
                    <a:pt x="5" y="15"/>
                  </a:lnTo>
                  <a:lnTo>
                    <a:pt x="5" y="15"/>
                  </a:lnTo>
                  <a:lnTo>
                    <a:pt x="5" y="15"/>
                  </a:lnTo>
                  <a:lnTo>
                    <a:pt x="7" y="12"/>
                  </a:lnTo>
                  <a:lnTo>
                    <a:pt x="7" y="10"/>
                  </a:lnTo>
                  <a:lnTo>
                    <a:pt x="7" y="10"/>
                  </a:lnTo>
                  <a:lnTo>
                    <a:pt x="5" y="10"/>
                  </a:lnTo>
                  <a:lnTo>
                    <a:pt x="5" y="7"/>
                  </a:lnTo>
                  <a:lnTo>
                    <a:pt x="5" y="7"/>
                  </a:lnTo>
                  <a:lnTo>
                    <a:pt x="5" y="7"/>
                  </a:lnTo>
                  <a:lnTo>
                    <a:pt x="5" y="5"/>
                  </a:lnTo>
                  <a:lnTo>
                    <a:pt x="5" y="5"/>
                  </a:lnTo>
                  <a:lnTo>
                    <a:pt x="5" y="5"/>
                  </a:lnTo>
                  <a:lnTo>
                    <a:pt x="3" y="3"/>
                  </a:lnTo>
                  <a:lnTo>
                    <a:pt x="3" y="3"/>
                  </a:lnTo>
                  <a:lnTo>
                    <a:pt x="3" y="3"/>
                  </a:lnTo>
                  <a:lnTo>
                    <a:pt x="3"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89" name="Freeform 61"/>
            <p:cNvSpPr>
              <a:spLocks/>
            </p:cNvSpPr>
            <p:nvPr/>
          </p:nvSpPr>
          <p:spPr bwMode="auto">
            <a:xfrm>
              <a:off x="7965747" y="6222817"/>
              <a:ext cx="7238" cy="5428"/>
            </a:xfrm>
            <a:custGeom>
              <a:avLst/>
              <a:gdLst>
                <a:gd name="T0" fmla="*/ 14 w 16"/>
                <a:gd name="T1" fmla="*/ 0 h 12"/>
                <a:gd name="T2" fmla="*/ 14 w 16"/>
                <a:gd name="T3" fmla="*/ 0 h 12"/>
                <a:gd name="T4" fmla="*/ 14 w 16"/>
                <a:gd name="T5" fmla="*/ 0 h 12"/>
                <a:gd name="T6" fmla="*/ 14 w 16"/>
                <a:gd name="T7" fmla="*/ 0 h 12"/>
                <a:gd name="T8" fmla="*/ 14 w 16"/>
                <a:gd name="T9" fmla="*/ 0 h 12"/>
                <a:gd name="T10" fmla="*/ 14 w 16"/>
                <a:gd name="T11" fmla="*/ 0 h 12"/>
                <a:gd name="T12" fmla="*/ 14 w 16"/>
                <a:gd name="T13" fmla="*/ 0 h 12"/>
                <a:gd name="T14" fmla="*/ 9 w 16"/>
                <a:gd name="T15" fmla="*/ 4 h 12"/>
                <a:gd name="T16" fmla="*/ 7 w 16"/>
                <a:gd name="T17" fmla="*/ 7 h 12"/>
                <a:gd name="T18" fmla="*/ 4 w 16"/>
                <a:gd name="T19" fmla="*/ 7 h 12"/>
                <a:gd name="T20" fmla="*/ 2 w 16"/>
                <a:gd name="T21" fmla="*/ 4 h 12"/>
                <a:gd name="T22" fmla="*/ 0 w 16"/>
                <a:gd name="T23" fmla="*/ 4 h 12"/>
                <a:gd name="T24" fmla="*/ 0 w 16"/>
                <a:gd name="T25" fmla="*/ 7 h 12"/>
                <a:gd name="T26" fmla="*/ 0 w 16"/>
                <a:gd name="T27" fmla="*/ 9 h 12"/>
                <a:gd name="T28" fmla="*/ 0 w 16"/>
                <a:gd name="T29" fmla="*/ 9 h 12"/>
                <a:gd name="T30" fmla="*/ 0 w 16"/>
                <a:gd name="T31" fmla="*/ 12 h 12"/>
                <a:gd name="T32" fmla="*/ 2 w 16"/>
                <a:gd name="T33" fmla="*/ 12 h 12"/>
                <a:gd name="T34" fmla="*/ 2 w 16"/>
                <a:gd name="T35" fmla="*/ 12 h 12"/>
                <a:gd name="T36" fmla="*/ 4 w 16"/>
                <a:gd name="T37" fmla="*/ 9 h 12"/>
                <a:gd name="T38" fmla="*/ 7 w 16"/>
                <a:gd name="T39" fmla="*/ 9 h 12"/>
                <a:gd name="T40" fmla="*/ 7 w 16"/>
                <a:gd name="T41" fmla="*/ 9 h 12"/>
                <a:gd name="T42" fmla="*/ 7 w 16"/>
                <a:gd name="T43" fmla="*/ 9 h 12"/>
                <a:gd name="T44" fmla="*/ 9 w 16"/>
                <a:gd name="T45" fmla="*/ 9 h 12"/>
                <a:gd name="T46" fmla="*/ 9 w 16"/>
                <a:gd name="T47" fmla="*/ 9 h 12"/>
                <a:gd name="T48" fmla="*/ 9 w 16"/>
                <a:gd name="T49" fmla="*/ 7 h 12"/>
                <a:gd name="T50" fmla="*/ 9 w 16"/>
                <a:gd name="T51" fmla="*/ 7 h 12"/>
                <a:gd name="T52" fmla="*/ 9 w 16"/>
                <a:gd name="T53" fmla="*/ 7 h 12"/>
                <a:gd name="T54" fmla="*/ 12 w 16"/>
                <a:gd name="T55" fmla="*/ 7 h 12"/>
                <a:gd name="T56" fmla="*/ 12 w 16"/>
                <a:gd name="T57" fmla="*/ 4 h 12"/>
                <a:gd name="T58" fmla="*/ 12 w 16"/>
                <a:gd name="T59" fmla="*/ 4 h 12"/>
                <a:gd name="T60" fmla="*/ 14 w 16"/>
                <a:gd name="T61" fmla="*/ 4 h 12"/>
                <a:gd name="T62" fmla="*/ 12 w 16"/>
                <a:gd name="T63" fmla="*/ 4 h 12"/>
                <a:gd name="T64" fmla="*/ 12 w 16"/>
                <a:gd name="T65" fmla="*/ 4 h 12"/>
                <a:gd name="T66" fmla="*/ 12 w 16"/>
                <a:gd name="T67" fmla="*/ 7 h 12"/>
                <a:gd name="T68" fmla="*/ 12 w 16"/>
                <a:gd name="T69" fmla="*/ 7 h 12"/>
                <a:gd name="T70" fmla="*/ 12 w 16"/>
                <a:gd name="T71" fmla="*/ 7 h 12"/>
                <a:gd name="T72" fmla="*/ 14 w 16"/>
                <a:gd name="T73" fmla="*/ 7 h 12"/>
                <a:gd name="T74" fmla="*/ 14 w 16"/>
                <a:gd name="T75" fmla="*/ 7 h 12"/>
                <a:gd name="T76" fmla="*/ 14 w 16"/>
                <a:gd name="T77" fmla="*/ 7 h 12"/>
                <a:gd name="T78" fmla="*/ 14 w 16"/>
                <a:gd name="T79" fmla="*/ 7 h 12"/>
                <a:gd name="T80" fmla="*/ 14 w 16"/>
                <a:gd name="T81" fmla="*/ 7 h 12"/>
                <a:gd name="T82" fmla="*/ 16 w 16"/>
                <a:gd name="T83" fmla="*/ 7 h 12"/>
                <a:gd name="T84" fmla="*/ 16 w 16"/>
                <a:gd name="T85" fmla="*/ 7 h 12"/>
                <a:gd name="T86" fmla="*/ 16 w 16"/>
                <a:gd name="T87" fmla="*/ 4 h 12"/>
                <a:gd name="T88" fmla="*/ 16 w 16"/>
                <a:gd name="T89" fmla="*/ 4 h 12"/>
                <a:gd name="T90" fmla="*/ 16 w 16"/>
                <a:gd name="T91" fmla="*/ 2 h 12"/>
                <a:gd name="T92" fmla="*/ 16 w 16"/>
                <a:gd name="T93" fmla="*/ 2 h 12"/>
                <a:gd name="T94" fmla="*/ 16 w 16"/>
                <a:gd name="T95" fmla="*/ 2 h 12"/>
                <a:gd name="T96" fmla="*/ 16 w 16"/>
                <a:gd name="T97" fmla="*/ 2 h 12"/>
                <a:gd name="T98" fmla="*/ 14 w 16"/>
                <a:gd name="T99" fmla="*/ 2 h 12"/>
                <a:gd name="T100" fmla="*/ 14 w 16"/>
                <a:gd name="T101" fmla="*/ 2 h 12"/>
                <a:gd name="T102" fmla="*/ 14 w 16"/>
                <a:gd name="T103" fmla="*/ 2 h 12"/>
                <a:gd name="T104" fmla="*/ 14 w 16"/>
                <a:gd name="T105" fmla="*/ 2 h 12"/>
                <a:gd name="T106" fmla="*/ 14 w 16"/>
                <a:gd name="T107" fmla="*/ 2 h 12"/>
                <a:gd name="T108" fmla="*/ 14 w 16"/>
                <a:gd name="T109" fmla="*/ 2 h 12"/>
                <a:gd name="T110" fmla="*/ 14 w 16"/>
                <a:gd name="T11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6" h="12">
                  <a:moveTo>
                    <a:pt x="14" y="0"/>
                  </a:moveTo>
                  <a:lnTo>
                    <a:pt x="14" y="0"/>
                  </a:lnTo>
                  <a:lnTo>
                    <a:pt x="14" y="0"/>
                  </a:lnTo>
                  <a:lnTo>
                    <a:pt x="14" y="0"/>
                  </a:lnTo>
                  <a:lnTo>
                    <a:pt x="14" y="0"/>
                  </a:lnTo>
                  <a:lnTo>
                    <a:pt x="14" y="0"/>
                  </a:lnTo>
                  <a:lnTo>
                    <a:pt x="14" y="0"/>
                  </a:lnTo>
                  <a:lnTo>
                    <a:pt x="9" y="4"/>
                  </a:lnTo>
                  <a:lnTo>
                    <a:pt x="7" y="7"/>
                  </a:lnTo>
                  <a:lnTo>
                    <a:pt x="4" y="7"/>
                  </a:lnTo>
                  <a:lnTo>
                    <a:pt x="2" y="4"/>
                  </a:lnTo>
                  <a:lnTo>
                    <a:pt x="0" y="4"/>
                  </a:lnTo>
                  <a:lnTo>
                    <a:pt x="0" y="7"/>
                  </a:lnTo>
                  <a:lnTo>
                    <a:pt x="0" y="9"/>
                  </a:lnTo>
                  <a:lnTo>
                    <a:pt x="0" y="9"/>
                  </a:lnTo>
                  <a:lnTo>
                    <a:pt x="0" y="12"/>
                  </a:lnTo>
                  <a:lnTo>
                    <a:pt x="2" y="12"/>
                  </a:lnTo>
                  <a:lnTo>
                    <a:pt x="2" y="12"/>
                  </a:lnTo>
                  <a:lnTo>
                    <a:pt x="4" y="9"/>
                  </a:lnTo>
                  <a:lnTo>
                    <a:pt x="7" y="9"/>
                  </a:lnTo>
                  <a:lnTo>
                    <a:pt x="7" y="9"/>
                  </a:lnTo>
                  <a:lnTo>
                    <a:pt x="7" y="9"/>
                  </a:lnTo>
                  <a:lnTo>
                    <a:pt x="9" y="9"/>
                  </a:lnTo>
                  <a:lnTo>
                    <a:pt x="9" y="9"/>
                  </a:lnTo>
                  <a:lnTo>
                    <a:pt x="9" y="7"/>
                  </a:lnTo>
                  <a:lnTo>
                    <a:pt x="9" y="7"/>
                  </a:lnTo>
                  <a:lnTo>
                    <a:pt x="9" y="7"/>
                  </a:lnTo>
                  <a:lnTo>
                    <a:pt x="12" y="7"/>
                  </a:lnTo>
                  <a:lnTo>
                    <a:pt x="12" y="4"/>
                  </a:lnTo>
                  <a:lnTo>
                    <a:pt x="12" y="4"/>
                  </a:lnTo>
                  <a:lnTo>
                    <a:pt x="14" y="4"/>
                  </a:lnTo>
                  <a:lnTo>
                    <a:pt x="12" y="4"/>
                  </a:lnTo>
                  <a:lnTo>
                    <a:pt x="12" y="4"/>
                  </a:lnTo>
                  <a:lnTo>
                    <a:pt x="12" y="7"/>
                  </a:lnTo>
                  <a:lnTo>
                    <a:pt x="12" y="7"/>
                  </a:lnTo>
                  <a:lnTo>
                    <a:pt x="12" y="7"/>
                  </a:lnTo>
                  <a:lnTo>
                    <a:pt x="14" y="7"/>
                  </a:lnTo>
                  <a:lnTo>
                    <a:pt x="14" y="7"/>
                  </a:lnTo>
                  <a:lnTo>
                    <a:pt x="14" y="7"/>
                  </a:lnTo>
                  <a:lnTo>
                    <a:pt x="14" y="7"/>
                  </a:lnTo>
                  <a:lnTo>
                    <a:pt x="14" y="7"/>
                  </a:lnTo>
                  <a:lnTo>
                    <a:pt x="16" y="7"/>
                  </a:lnTo>
                  <a:lnTo>
                    <a:pt x="16" y="7"/>
                  </a:lnTo>
                  <a:lnTo>
                    <a:pt x="16" y="4"/>
                  </a:lnTo>
                  <a:lnTo>
                    <a:pt x="16" y="4"/>
                  </a:lnTo>
                  <a:lnTo>
                    <a:pt x="16" y="2"/>
                  </a:lnTo>
                  <a:lnTo>
                    <a:pt x="16" y="2"/>
                  </a:lnTo>
                  <a:lnTo>
                    <a:pt x="16" y="2"/>
                  </a:lnTo>
                  <a:lnTo>
                    <a:pt x="16" y="2"/>
                  </a:lnTo>
                  <a:lnTo>
                    <a:pt x="14" y="2"/>
                  </a:lnTo>
                  <a:lnTo>
                    <a:pt x="14" y="2"/>
                  </a:lnTo>
                  <a:lnTo>
                    <a:pt x="14" y="2"/>
                  </a:lnTo>
                  <a:lnTo>
                    <a:pt x="14" y="2"/>
                  </a:lnTo>
                  <a:lnTo>
                    <a:pt x="14" y="2"/>
                  </a:lnTo>
                  <a:lnTo>
                    <a:pt x="14" y="2"/>
                  </a:lnTo>
                  <a:lnTo>
                    <a:pt x="14"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0" name="Freeform 62"/>
            <p:cNvSpPr>
              <a:spLocks/>
            </p:cNvSpPr>
            <p:nvPr/>
          </p:nvSpPr>
          <p:spPr bwMode="auto">
            <a:xfrm>
              <a:off x="7969818" y="6266696"/>
              <a:ext cx="14023" cy="13571"/>
            </a:xfrm>
            <a:custGeom>
              <a:avLst/>
              <a:gdLst>
                <a:gd name="T0" fmla="*/ 19 w 31"/>
                <a:gd name="T1" fmla="*/ 19 h 30"/>
                <a:gd name="T2" fmla="*/ 24 w 31"/>
                <a:gd name="T3" fmla="*/ 16 h 30"/>
                <a:gd name="T4" fmla="*/ 29 w 31"/>
                <a:gd name="T5" fmla="*/ 14 h 30"/>
                <a:gd name="T6" fmla="*/ 31 w 31"/>
                <a:gd name="T7" fmla="*/ 7 h 30"/>
                <a:gd name="T8" fmla="*/ 29 w 31"/>
                <a:gd name="T9" fmla="*/ 9 h 30"/>
                <a:gd name="T10" fmla="*/ 26 w 31"/>
                <a:gd name="T11" fmla="*/ 9 h 30"/>
                <a:gd name="T12" fmla="*/ 24 w 31"/>
                <a:gd name="T13" fmla="*/ 9 h 30"/>
                <a:gd name="T14" fmla="*/ 24 w 31"/>
                <a:gd name="T15" fmla="*/ 12 h 30"/>
                <a:gd name="T16" fmla="*/ 21 w 31"/>
                <a:gd name="T17" fmla="*/ 12 h 30"/>
                <a:gd name="T18" fmla="*/ 17 w 31"/>
                <a:gd name="T19" fmla="*/ 12 h 30"/>
                <a:gd name="T20" fmla="*/ 24 w 31"/>
                <a:gd name="T21" fmla="*/ 7 h 30"/>
                <a:gd name="T22" fmla="*/ 21 w 31"/>
                <a:gd name="T23" fmla="*/ 4 h 30"/>
                <a:gd name="T24" fmla="*/ 19 w 31"/>
                <a:gd name="T25" fmla="*/ 7 h 30"/>
                <a:gd name="T26" fmla="*/ 19 w 31"/>
                <a:gd name="T27" fmla="*/ 7 h 30"/>
                <a:gd name="T28" fmla="*/ 17 w 31"/>
                <a:gd name="T29" fmla="*/ 4 h 30"/>
                <a:gd name="T30" fmla="*/ 14 w 31"/>
                <a:gd name="T31" fmla="*/ 4 h 30"/>
                <a:gd name="T32" fmla="*/ 14 w 31"/>
                <a:gd name="T33" fmla="*/ 0 h 30"/>
                <a:gd name="T34" fmla="*/ 10 w 31"/>
                <a:gd name="T35" fmla="*/ 2 h 30"/>
                <a:gd name="T36" fmla="*/ 7 w 31"/>
                <a:gd name="T37" fmla="*/ 2 h 30"/>
                <a:gd name="T38" fmla="*/ 7 w 31"/>
                <a:gd name="T39" fmla="*/ 0 h 30"/>
                <a:gd name="T40" fmla="*/ 5 w 31"/>
                <a:gd name="T41" fmla="*/ 0 h 30"/>
                <a:gd name="T42" fmla="*/ 5 w 31"/>
                <a:gd name="T43" fmla="*/ 2 h 30"/>
                <a:gd name="T44" fmla="*/ 3 w 31"/>
                <a:gd name="T45" fmla="*/ 2 h 30"/>
                <a:gd name="T46" fmla="*/ 5 w 31"/>
                <a:gd name="T47" fmla="*/ 7 h 30"/>
                <a:gd name="T48" fmla="*/ 10 w 31"/>
                <a:gd name="T49" fmla="*/ 7 h 30"/>
                <a:gd name="T50" fmla="*/ 12 w 31"/>
                <a:gd name="T51" fmla="*/ 12 h 30"/>
                <a:gd name="T52" fmla="*/ 14 w 31"/>
                <a:gd name="T53" fmla="*/ 14 h 30"/>
                <a:gd name="T54" fmla="*/ 12 w 31"/>
                <a:gd name="T55" fmla="*/ 16 h 30"/>
                <a:gd name="T56" fmla="*/ 10 w 31"/>
                <a:gd name="T57" fmla="*/ 16 h 30"/>
                <a:gd name="T58" fmla="*/ 7 w 31"/>
                <a:gd name="T59" fmla="*/ 14 h 30"/>
                <a:gd name="T60" fmla="*/ 5 w 31"/>
                <a:gd name="T61" fmla="*/ 14 h 30"/>
                <a:gd name="T62" fmla="*/ 10 w 31"/>
                <a:gd name="T63" fmla="*/ 12 h 30"/>
                <a:gd name="T64" fmla="*/ 10 w 31"/>
                <a:gd name="T65" fmla="*/ 9 h 30"/>
                <a:gd name="T66" fmla="*/ 3 w 31"/>
                <a:gd name="T67" fmla="*/ 12 h 30"/>
                <a:gd name="T68" fmla="*/ 3 w 31"/>
                <a:gd name="T69" fmla="*/ 14 h 30"/>
                <a:gd name="T70" fmla="*/ 3 w 31"/>
                <a:gd name="T71" fmla="*/ 16 h 30"/>
                <a:gd name="T72" fmla="*/ 0 w 31"/>
                <a:gd name="T73" fmla="*/ 23 h 30"/>
                <a:gd name="T74" fmla="*/ 3 w 31"/>
                <a:gd name="T75" fmla="*/ 23 h 30"/>
                <a:gd name="T76" fmla="*/ 5 w 31"/>
                <a:gd name="T77" fmla="*/ 23 h 30"/>
                <a:gd name="T78" fmla="*/ 7 w 31"/>
                <a:gd name="T79" fmla="*/ 21 h 30"/>
                <a:gd name="T80" fmla="*/ 7 w 31"/>
                <a:gd name="T81" fmla="*/ 23 h 30"/>
                <a:gd name="T82" fmla="*/ 7 w 31"/>
                <a:gd name="T83" fmla="*/ 23 h 30"/>
                <a:gd name="T84" fmla="*/ 10 w 31"/>
                <a:gd name="T85" fmla="*/ 23 h 30"/>
                <a:gd name="T86" fmla="*/ 7 w 31"/>
                <a:gd name="T87" fmla="*/ 28 h 30"/>
                <a:gd name="T88" fmla="*/ 5 w 31"/>
                <a:gd name="T89" fmla="*/ 30 h 30"/>
                <a:gd name="T90" fmla="*/ 12 w 31"/>
                <a:gd name="T91" fmla="*/ 30 h 30"/>
                <a:gd name="T92" fmla="*/ 12 w 31"/>
                <a:gd name="T93" fmla="*/ 26 h 30"/>
                <a:gd name="T94" fmla="*/ 14 w 31"/>
                <a:gd name="T95" fmla="*/ 26 h 30"/>
                <a:gd name="T96" fmla="*/ 14 w 31"/>
                <a:gd name="T97" fmla="*/ 23 h 30"/>
                <a:gd name="T98" fmla="*/ 17 w 31"/>
                <a:gd name="T99" fmla="*/ 2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1" h="30">
                  <a:moveTo>
                    <a:pt x="17" y="21"/>
                  </a:moveTo>
                  <a:lnTo>
                    <a:pt x="19" y="21"/>
                  </a:lnTo>
                  <a:lnTo>
                    <a:pt x="19" y="19"/>
                  </a:lnTo>
                  <a:lnTo>
                    <a:pt x="19" y="19"/>
                  </a:lnTo>
                  <a:lnTo>
                    <a:pt x="21" y="19"/>
                  </a:lnTo>
                  <a:lnTo>
                    <a:pt x="24" y="16"/>
                  </a:lnTo>
                  <a:lnTo>
                    <a:pt x="24" y="16"/>
                  </a:lnTo>
                  <a:lnTo>
                    <a:pt x="24" y="16"/>
                  </a:lnTo>
                  <a:lnTo>
                    <a:pt x="24" y="14"/>
                  </a:lnTo>
                  <a:lnTo>
                    <a:pt x="24" y="14"/>
                  </a:lnTo>
                  <a:lnTo>
                    <a:pt x="29" y="14"/>
                  </a:lnTo>
                  <a:lnTo>
                    <a:pt x="29" y="14"/>
                  </a:lnTo>
                  <a:lnTo>
                    <a:pt x="29" y="14"/>
                  </a:lnTo>
                  <a:lnTo>
                    <a:pt x="31" y="12"/>
                  </a:lnTo>
                  <a:lnTo>
                    <a:pt x="31" y="9"/>
                  </a:lnTo>
                  <a:lnTo>
                    <a:pt x="31" y="7"/>
                  </a:lnTo>
                  <a:lnTo>
                    <a:pt x="29" y="7"/>
                  </a:lnTo>
                  <a:lnTo>
                    <a:pt x="26" y="7"/>
                  </a:lnTo>
                  <a:lnTo>
                    <a:pt x="29" y="7"/>
                  </a:lnTo>
                  <a:lnTo>
                    <a:pt x="29" y="9"/>
                  </a:lnTo>
                  <a:lnTo>
                    <a:pt x="29" y="9"/>
                  </a:lnTo>
                  <a:lnTo>
                    <a:pt x="29" y="9"/>
                  </a:lnTo>
                  <a:lnTo>
                    <a:pt x="26" y="9"/>
                  </a:lnTo>
                  <a:lnTo>
                    <a:pt x="26" y="9"/>
                  </a:lnTo>
                  <a:lnTo>
                    <a:pt x="26" y="9"/>
                  </a:lnTo>
                  <a:lnTo>
                    <a:pt x="26" y="9"/>
                  </a:lnTo>
                  <a:lnTo>
                    <a:pt x="26" y="9"/>
                  </a:lnTo>
                  <a:lnTo>
                    <a:pt x="24" y="9"/>
                  </a:lnTo>
                  <a:lnTo>
                    <a:pt x="24" y="12"/>
                  </a:lnTo>
                  <a:lnTo>
                    <a:pt x="24" y="12"/>
                  </a:lnTo>
                  <a:lnTo>
                    <a:pt x="24" y="12"/>
                  </a:lnTo>
                  <a:lnTo>
                    <a:pt x="24" y="12"/>
                  </a:lnTo>
                  <a:lnTo>
                    <a:pt x="24" y="12"/>
                  </a:lnTo>
                  <a:lnTo>
                    <a:pt x="24" y="12"/>
                  </a:lnTo>
                  <a:lnTo>
                    <a:pt x="21" y="12"/>
                  </a:lnTo>
                  <a:lnTo>
                    <a:pt x="21" y="12"/>
                  </a:lnTo>
                  <a:lnTo>
                    <a:pt x="19" y="12"/>
                  </a:lnTo>
                  <a:lnTo>
                    <a:pt x="19" y="12"/>
                  </a:lnTo>
                  <a:lnTo>
                    <a:pt x="17" y="12"/>
                  </a:lnTo>
                  <a:lnTo>
                    <a:pt x="17" y="12"/>
                  </a:lnTo>
                  <a:lnTo>
                    <a:pt x="21" y="7"/>
                  </a:lnTo>
                  <a:lnTo>
                    <a:pt x="21" y="7"/>
                  </a:lnTo>
                  <a:lnTo>
                    <a:pt x="24" y="7"/>
                  </a:lnTo>
                  <a:lnTo>
                    <a:pt x="24" y="7"/>
                  </a:lnTo>
                  <a:lnTo>
                    <a:pt x="24" y="4"/>
                  </a:lnTo>
                  <a:lnTo>
                    <a:pt x="21" y="4"/>
                  </a:lnTo>
                  <a:lnTo>
                    <a:pt x="21" y="4"/>
                  </a:lnTo>
                  <a:lnTo>
                    <a:pt x="21" y="4"/>
                  </a:lnTo>
                  <a:lnTo>
                    <a:pt x="21" y="4"/>
                  </a:lnTo>
                  <a:lnTo>
                    <a:pt x="21" y="7"/>
                  </a:lnTo>
                  <a:lnTo>
                    <a:pt x="19" y="7"/>
                  </a:lnTo>
                  <a:lnTo>
                    <a:pt x="19" y="7"/>
                  </a:lnTo>
                  <a:lnTo>
                    <a:pt x="19" y="7"/>
                  </a:lnTo>
                  <a:lnTo>
                    <a:pt x="19" y="7"/>
                  </a:lnTo>
                  <a:lnTo>
                    <a:pt x="19" y="7"/>
                  </a:lnTo>
                  <a:lnTo>
                    <a:pt x="19" y="7"/>
                  </a:lnTo>
                  <a:lnTo>
                    <a:pt x="19" y="7"/>
                  </a:lnTo>
                  <a:lnTo>
                    <a:pt x="19" y="7"/>
                  </a:lnTo>
                  <a:lnTo>
                    <a:pt x="17" y="4"/>
                  </a:lnTo>
                  <a:lnTo>
                    <a:pt x="17" y="4"/>
                  </a:lnTo>
                  <a:lnTo>
                    <a:pt x="17" y="4"/>
                  </a:lnTo>
                  <a:lnTo>
                    <a:pt x="17" y="4"/>
                  </a:lnTo>
                  <a:lnTo>
                    <a:pt x="14" y="4"/>
                  </a:lnTo>
                  <a:lnTo>
                    <a:pt x="14" y="4"/>
                  </a:lnTo>
                  <a:lnTo>
                    <a:pt x="14" y="4"/>
                  </a:lnTo>
                  <a:lnTo>
                    <a:pt x="14" y="2"/>
                  </a:lnTo>
                  <a:lnTo>
                    <a:pt x="14" y="2"/>
                  </a:lnTo>
                  <a:lnTo>
                    <a:pt x="14" y="0"/>
                  </a:lnTo>
                  <a:lnTo>
                    <a:pt x="12" y="0"/>
                  </a:lnTo>
                  <a:lnTo>
                    <a:pt x="12" y="2"/>
                  </a:lnTo>
                  <a:lnTo>
                    <a:pt x="10" y="2"/>
                  </a:lnTo>
                  <a:lnTo>
                    <a:pt x="10" y="2"/>
                  </a:lnTo>
                  <a:lnTo>
                    <a:pt x="10" y="2"/>
                  </a:lnTo>
                  <a:lnTo>
                    <a:pt x="10" y="2"/>
                  </a:lnTo>
                  <a:lnTo>
                    <a:pt x="7" y="4"/>
                  </a:lnTo>
                  <a:lnTo>
                    <a:pt x="7" y="2"/>
                  </a:lnTo>
                  <a:lnTo>
                    <a:pt x="7" y="2"/>
                  </a:lnTo>
                  <a:lnTo>
                    <a:pt x="7" y="2"/>
                  </a:lnTo>
                  <a:lnTo>
                    <a:pt x="7" y="2"/>
                  </a:lnTo>
                  <a:lnTo>
                    <a:pt x="7" y="0"/>
                  </a:lnTo>
                  <a:lnTo>
                    <a:pt x="7" y="0"/>
                  </a:lnTo>
                  <a:lnTo>
                    <a:pt x="7" y="0"/>
                  </a:lnTo>
                  <a:lnTo>
                    <a:pt x="7" y="0"/>
                  </a:lnTo>
                  <a:lnTo>
                    <a:pt x="5" y="0"/>
                  </a:lnTo>
                  <a:lnTo>
                    <a:pt x="5" y="0"/>
                  </a:lnTo>
                  <a:lnTo>
                    <a:pt x="5" y="2"/>
                  </a:lnTo>
                  <a:lnTo>
                    <a:pt x="5" y="2"/>
                  </a:lnTo>
                  <a:lnTo>
                    <a:pt x="5" y="2"/>
                  </a:lnTo>
                  <a:lnTo>
                    <a:pt x="3" y="2"/>
                  </a:lnTo>
                  <a:lnTo>
                    <a:pt x="3" y="2"/>
                  </a:lnTo>
                  <a:lnTo>
                    <a:pt x="3" y="2"/>
                  </a:lnTo>
                  <a:lnTo>
                    <a:pt x="3" y="2"/>
                  </a:lnTo>
                  <a:lnTo>
                    <a:pt x="3" y="4"/>
                  </a:lnTo>
                  <a:lnTo>
                    <a:pt x="3" y="4"/>
                  </a:lnTo>
                  <a:lnTo>
                    <a:pt x="5" y="4"/>
                  </a:lnTo>
                  <a:lnTo>
                    <a:pt x="5" y="7"/>
                  </a:lnTo>
                  <a:lnTo>
                    <a:pt x="5" y="7"/>
                  </a:lnTo>
                  <a:lnTo>
                    <a:pt x="7" y="7"/>
                  </a:lnTo>
                  <a:lnTo>
                    <a:pt x="7" y="9"/>
                  </a:lnTo>
                  <a:lnTo>
                    <a:pt x="10" y="7"/>
                  </a:lnTo>
                  <a:lnTo>
                    <a:pt x="10" y="9"/>
                  </a:lnTo>
                  <a:lnTo>
                    <a:pt x="10" y="9"/>
                  </a:lnTo>
                  <a:lnTo>
                    <a:pt x="12" y="9"/>
                  </a:lnTo>
                  <a:lnTo>
                    <a:pt x="12" y="12"/>
                  </a:lnTo>
                  <a:lnTo>
                    <a:pt x="14" y="12"/>
                  </a:lnTo>
                  <a:lnTo>
                    <a:pt x="14" y="9"/>
                  </a:lnTo>
                  <a:lnTo>
                    <a:pt x="14" y="12"/>
                  </a:lnTo>
                  <a:lnTo>
                    <a:pt x="14" y="14"/>
                  </a:lnTo>
                  <a:lnTo>
                    <a:pt x="14" y="14"/>
                  </a:lnTo>
                  <a:lnTo>
                    <a:pt x="14" y="16"/>
                  </a:lnTo>
                  <a:lnTo>
                    <a:pt x="12" y="16"/>
                  </a:lnTo>
                  <a:lnTo>
                    <a:pt x="12" y="16"/>
                  </a:lnTo>
                  <a:lnTo>
                    <a:pt x="12" y="16"/>
                  </a:lnTo>
                  <a:lnTo>
                    <a:pt x="10" y="16"/>
                  </a:lnTo>
                  <a:lnTo>
                    <a:pt x="10" y="16"/>
                  </a:lnTo>
                  <a:lnTo>
                    <a:pt x="10" y="16"/>
                  </a:lnTo>
                  <a:lnTo>
                    <a:pt x="7" y="16"/>
                  </a:lnTo>
                  <a:lnTo>
                    <a:pt x="7" y="16"/>
                  </a:lnTo>
                  <a:lnTo>
                    <a:pt x="7" y="14"/>
                  </a:lnTo>
                  <a:lnTo>
                    <a:pt x="7" y="14"/>
                  </a:lnTo>
                  <a:lnTo>
                    <a:pt x="7" y="14"/>
                  </a:lnTo>
                  <a:lnTo>
                    <a:pt x="7" y="16"/>
                  </a:lnTo>
                  <a:lnTo>
                    <a:pt x="5" y="14"/>
                  </a:lnTo>
                  <a:lnTo>
                    <a:pt x="5" y="14"/>
                  </a:lnTo>
                  <a:lnTo>
                    <a:pt x="5" y="12"/>
                  </a:lnTo>
                  <a:lnTo>
                    <a:pt x="7" y="12"/>
                  </a:lnTo>
                  <a:lnTo>
                    <a:pt x="7" y="12"/>
                  </a:lnTo>
                  <a:lnTo>
                    <a:pt x="10" y="12"/>
                  </a:lnTo>
                  <a:lnTo>
                    <a:pt x="10" y="12"/>
                  </a:lnTo>
                  <a:lnTo>
                    <a:pt x="10" y="12"/>
                  </a:lnTo>
                  <a:lnTo>
                    <a:pt x="10" y="12"/>
                  </a:lnTo>
                  <a:lnTo>
                    <a:pt x="10" y="9"/>
                  </a:lnTo>
                  <a:lnTo>
                    <a:pt x="7" y="9"/>
                  </a:lnTo>
                  <a:lnTo>
                    <a:pt x="5" y="9"/>
                  </a:lnTo>
                  <a:lnTo>
                    <a:pt x="5" y="9"/>
                  </a:lnTo>
                  <a:lnTo>
                    <a:pt x="3" y="12"/>
                  </a:lnTo>
                  <a:lnTo>
                    <a:pt x="3" y="12"/>
                  </a:lnTo>
                  <a:lnTo>
                    <a:pt x="3" y="14"/>
                  </a:lnTo>
                  <a:lnTo>
                    <a:pt x="3" y="14"/>
                  </a:lnTo>
                  <a:lnTo>
                    <a:pt x="3" y="14"/>
                  </a:lnTo>
                  <a:lnTo>
                    <a:pt x="3" y="14"/>
                  </a:lnTo>
                  <a:lnTo>
                    <a:pt x="3" y="16"/>
                  </a:lnTo>
                  <a:lnTo>
                    <a:pt x="3" y="16"/>
                  </a:lnTo>
                  <a:lnTo>
                    <a:pt x="3" y="16"/>
                  </a:lnTo>
                  <a:lnTo>
                    <a:pt x="0" y="19"/>
                  </a:lnTo>
                  <a:lnTo>
                    <a:pt x="0" y="19"/>
                  </a:lnTo>
                  <a:lnTo>
                    <a:pt x="0" y="19"/>
                  </a:lnTo>
                  <a:lnTo>
                    <a:pt x="0" y="23"/>
                  </a:lnTo>
                  <a:lnTo>
                    <a:pt x="0" y="26"/>
                  </a:lnTo>
                  <a:lnTo>
                    <a:pt x="0" y="26"/>
                  </a:lnTo>
                  <a:lnTo>
                    <a:pt x="3" y="23"/>
                  </a:lnTo>
                  <a:lnTo>
                    <a:pt x="3" y="23"/>
                  </a:lnTo>
                  <a:lnTo>
                    <a:pt x="5" y="23"/>
                  </a:lnTo>
                  <a:lnTo>
                    <a:pt x="5" y="23"/>
                  </a:lnTo>
                  <a:lnTo>
                    <a:pt x="5" y="23"/>
                  </a:lnTo>
                  <a:lnTo>
                    <a:pt x="5" y="23"/>
                  </a:lnTo>
                  <a:lnTo>
                    <a:pt x="5" y="23"/>
                  </a:lnTo>
                  <a:lnTo>
                    <a:pt x="7" y="21"/>
                  </a:lnTo>
                  <a:lnTo>
                    <a:pt x="7" y="21"/>
                  </a:lnTo>
                  <a:lnTo>
                    <a:pt x="7" y="21"/>
                  </a:lnTo>
                  <a:lnTo>
                    <a:pt x="7" y="21"/>
                  </a:lnTo>
                  <a:lnTo>
                    <a:pt x="7" y="21"/>
                  </a:lnTo>
                  <a:lnTo>
                    <a:pt x="7" y="21"/>
                  </a:lnTo>
                  <a:lnTo>
                    <a:pt x="7" y="23"/>
                  </a:lnTo>
                  <a:lnTo>
                    <a:pt x="7" y="23"/>
                  </a:lnTo>
                  <a:lnTo>
                    <a:pt x="7" y="23"/>
                  </a:lnTo>
                  <a:lnTo>
                    <a:pt x="7" y="23"/>
                  </a:lnTo>
                  <a:lnTo>
                    <a:pt x="7" y="23"/>
                  </a:lnTo>
                  <a:lnTo>
                    <a:pt x="10" y="21"/>
                  </a:lnTo>
                  <a:lnTo>
                    <a:pt x="12" y="21"/>
                  </a:lnTo>
                  <a:lnTo>
                    <a:pt x="12" y="21"/>
                  </a:lnTo>
                  <a:lnTo>
                    <a:pt x="10" y="23"/>
                  </a:lnTo>
                  <a:lnTo>
                    <a:pt x="10" y="26"/>
                  </a:lnTo>
                  <a:lnTo>
                    <a:pt x="7" y="26"/>
                  </a:lnTo>
                  <a:lnTo>
                    <a:pt x="7" y="26"/>
                  </a:lnTo>
                  <a:lnTo>
                    <a:pt x="7" y="28"/>
                  </a:lnTo>
                  <a:lnTo>
                    <a:pt x="5" y="28"/>
                  </a:lnTo>
                  <a:lnTo>
                    <a:pt x="5" y="28"/>
                  </a:lnTo>
                  <a:lnTo>
                    <a:pt x="5" y="28"/>
                  </a:lnTo>
                  <a:lnTo>
                    <a:pt x="5" y="30"/>
                  </a:lnTo>
                  <a:lnTo>
                    <a:pt x="7" y="30"/>
                  </a:lnTo>
                  <a:lnTo>
                    <a:pt x="10" y="30"/>
                  </a:lnTo>
                  <a:lnTo>
                    <a:pt x="10" y="30"/>
                  </a:lnTo>
                  <a:lnTo>
                    <a:pt x="12" y="30"/>
                  </a:lnTo>
                  <a:lnTo>
                    <a:pt x="12" y="28"/>
                  </a:lnTo>
                  <a:lnTo>
                    <a:pt x="12" y="28"/>
                  </a:lnTo>
                  <a:lnTo>
                    <a:pt x="12" y="28"/>
                  </a:lnTo>
                  <a:lnTo>
                    <a:pt x="12" y="26"/>
                  </a:lnTo>
                  <a:lnTo>
                    <a:pt x="12" y="26"/>
                  </a:lnTo>
                  <a:lnTo>
                    <a:pt x="12" y="26"/>
                  </a:lnTo>
                  <a:lnTo>
                    <a:pt x="14" y="26"/>
                  </a:lnTo>
                  <a:lnTo>
                    <a:pt x="14" y="26"/>
                  </a:lnTo>
                  <a:lnTo>
                    <a:pt x="14" y="23"/>
                  </a:lnTo>
                  <a:lnTo>
                    <a:pt x="14" y="23"/>
                  </a:lnTo>
                  <a:lnTo>
                    <a:pt x="14" y="23"/>
                  </a:lnTo>
                  <a:lnTo>
                    <a:pt x="14" y="23"/>
                  </a:lnTo>
                  <a:lnTo>
                    <a:pt x="17" y="23"/>
                  </a:lnTo>
                  <a:lnTo>
                    <a:pt x="14" y="21"/>
                  </a:lnTo>
                  <a:lnTo>
                    <a:pt x="14" y="21"/>
                  </a:lnTo>
                  <a:lnTo>
                    <a:pt x="17" y="21"/>
                  </a:lnTo>
                  <a:lnTo>
                    <a:pt x="17" y="2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1" name="Freeform 63"/>
            <p:cNvSpPr>
              <a:spLocks/>
            </p:cNvSpPr>
            <p:nvPr/>
          </p:nvSpPr>
          <p:spPr bwMode="auto">
            <a:xfrm>
              <a:off x="7978413" y="6305147"/>
              <a:ext cx="10857" cy="9500"/>
            </a:xfrm>
            <a:custGeom>
              <a:avLst/>
              <a:gdLst>
                <a:gd name="T0" fmla="*/ 14 w 24"/>
                <a:gd name="T1" fmla="*/ 12 h 21"/>
                <a:gd name="T2" fmla="*/ 14 w 24"/>
                <a:gd name="T3" fmla="*/ 9 h 21"/>
                <a:gd name="T4" fmla="*/ 14 w 24"/>
                <a:gd name="T5" fmla="*/ 9 h 21"/>
                <a:gd name="T6" fmla="*/ 14 w 24"/>
                <a:gd name="T7" fmla="*/ 7 h 21"/>
                <a:gd name="T8" fmla="*/ 14 w 24"/>
                <a:gd name="T9" fmla="*/ 9 h 21"/>
                <a:gd name="T10" fmla="*/ 17 w 24"/>
                <a:gd name="T11" fmla="*/ 7 h 21"/>
                <a:gd name="T12" fmla="*/ 17 w 24"/>
                <a:gd name="T13" fmla="*/ 9 h 21"/>
                <a:gd name="T14" fmla="*/ 17 w 24"/>
                <a:gd name="T15" fmla="*/ 12 h 21"/>
                <a:gd name="T16" fmla="*/ 19 w 24"/>
                <a:gd name="T17" fmla="*/ 12 h 21"/>
                <a:gd name="T18" fmla="*/ 19 w 24"/>
                <a:gd name="T19" fmla="*/ 14 h 21"/>
                <a:gd name="T20" fmla="*/ 19 w 24"/>
                <a:gd name="T21" fmla="*/ 14 h 21"/>
                <a:gd name="T22" fmla="*/ 19 w 24"/>
                <a:gd name="T23" fmla="*/ 16 h 21"/>
                <a:gd name="T24" fmla="*/ 24 w 24"/>
                <a:gd name="T25" fmla="*/ 12 h 21"/>
                <a:gd name="T26" fmla="*/ 21 w 24"/>
                <a:gd name="T27" fmla="*/ 12 h 21"/>
                <a:gd name="T28" fmla="*/ 21 w 24"/>
                <a:gd name="T29" fmla="*/ 12 h 21"/>
                <a:gd name="T30" fmla="*/ 19 w 24"/>
                <a:gd name="T31" fmla="*/ 7 h 21"/>
                <a:gd name="T32" fmla="*/ 21 w 24"/>
                <a:gd name="T33" fmla="*/ 7 h 21"/>
                <a:gd name="T34" fmla="*/ 19 w 24"/>
                <a:gd name="T35" fmla="*/ 0 h 21"/>
                <a:gd name="T36" fmla="*/ 17 w 24"/>
                <a:gd name="T37" fmla="*/ 0 h 21"/>
                <a:gd name="T38" fmla="*/ 17 w 24"/>
                <a:gd name="T39" fmla="*/ 0 h 21"/>
                <a:gd name="T40" fmla="*/ 14 w 24"/>
                <a:gd name="T41" fmla="*/ 0 h 21"/>
                <a:gd name="T42" fmla="*/ 12 w 24"/>
                <a:gd name="T43" fmla="*/ 2 h 21"/>
                <a:gd name="T44" fmla="*/ 12 w 24"/>
                <a:gd name="T45" fmla="*/ 2 h 21"/>
                <a:gd name="T46" fmla="*/ 10 w 24"/>
                <a:gd name="T47" fmla="*/ 5 h 21"/>
                <a:gd name="T48" fmla="*/ 7 w 24"/>
                <a:gd name="T49" fmla="*/ 7 h 21"/>
                <a:gd name="T50" fmla="*/ 5 w 24"/>
                <a:gd name="T51" fmla="*/ 7 h 21"/>
                <a:gd name="T52" fmla="*/ 2 w 24"/>
                <a:gd name="T53" fmla="*/ 9 h 21"/>
                <a:gd name="T54" fmla="*/ 5 w 24"/>
                <a:gd name="T55" fmla="*/ 12 h 21"/>
                <a:gd name="T56" fmla="*/ 12 w 24"/>
                <a:gd name="T57" fmla="*/ 9 h 21"/>
                <a:gd name="T58" fmla="*/ 10 w 24"/>
                <a:gd name="T59" fmla="*/ 12 h 21"/>
                <a:gd name="T60" fmla="*/ 10 w 24"/>
                <a:gd name="T61" fmla="*/ 12 h 21"/>
                <a:gd name="T62" fmla="*/ 7 w 24"/>
                <a:gd name="T63" fmla="*/ 14 h 21"/>
                <a:gd name="T64" fmla="*/ 2 w 24"/>
                <a:gd name="T65" fmla="*/ 16 h 21"/>
                <a:gd name="T66" fmla="*/ 0 w 24"/>
                <a:gd name="T67" fmla="*/ 19 h 21"/>
                <a:gd name="T68" fmla="*/ 2 w 24"/>
                <a:gd name="T69" fmla="*/ 21 h 21"/>
                <a:gd name="T70" fmla="*/ 2 w 24"/>
                <a:gd name="T71" fmla="*/ 21 h 21"/>
                <a:gd name="T72" fmla="*/ 5 w 24"/>
                <a:gd name="T73" fmla="*/ 19 h 21"/>
                <a:gd name="T74" fmla="*/ 5 w 24"/>
                <a:gd name="T75" fmla="*/ 19 h 21"/>
                <a:gd name="T76" fmla="*/ 7 w 24"/>
                <a:gd name="T77" fmla="*/ 19 h 21"/>
                <a:gd name="T78" fmla="*/ 12 w 24"/>
                <a:gd name="T79" fmla="*/ 16 h 21"/>
                <a:gd name="T80" fmla="*/ 12 w 24"/>
                <a:gd name="T81" fmla="*/ 16 h 21"/>
                <a:gd name="T82" fmla="*/ 14 w 24"/>
                <a:gd name="T83" fmla="*/ 1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4" h="21">
                  <a:moveTo>
                    <a:pt x="14" y="12"/>
                  </a:moveTo>
                  <a:lnTo>
                    <a:pt x="14" y="12"/>
                  </a:lnTo>
                  <a:lnTo>
                    <a:pt x="14" y="12"/>
                  </a:lnTo>
                  <a:lnTo>
                    <a:pt x="14" y="9"/>
                  </a:lnTo>
                  <a:lnTo>
                    <a:pt x="14" y="9"/>
                  </a:lnTo>
                  <a:lnTo>
                    <a:pt x="14" y="9"/>
                  </a:lnTo>
                  <a:lnTo>
                    <a:pt x="14" y="9"/>
                  </a:lnTo>
                  <a:lnTo>
                    <a:pt x="14" y="7"/>
                  </a:lnTo>
                  <a:lnTo>
                    <a:pt x="14" y="9"/>
                  </a:lnTo>
                  <a:lnTo>
                    <a:pt x="14" y="9"/>
                  </a:lnTo>
                  <a:lnTo>
                    <a:pt x="17" y="7"/>
                  </a:lnTo>
                  <a:lnTo>
                    <a:pt x="17" y="7"/>
                  </a:lnTo>
                  <a:lnTo>
                    <a:pt x="17" y="7"/>
                  </a:lnTo>
                  <a:lnTo>
                    <a:pt x="17" y="9"/>
                  </a:lnTo>
                  <a:lnTo>
                    <a:pt x="17" y="9"/>
                  </a:lnTo>
                  <a:lnTo>
                    <a:pt x="17" y="12"/>
                  </a:lnTo>
                  <a:lnTo>
                    <a:pt x="17" y="12"/>
                  </a:lnTo>
                  <a:lnTo>
                    <a:pt x="19" y="12"/>
                  </a:lnTo>
                  <a:lnTo>
                    <a:pt x="19" y="12"/>
                  </a:lnTo>
                  <a:lnTo>
                    <a:pt x="19" y="14"/>
                  </a:lnTo>
                  <a:lnTo>
                    <a:pt x="19" y="14"/>
                  </a:lnTo>
                  <a:lnTo>
                    <a:pt x="19" y="14"/>
                  </a:lnTo>
                  <a:lnTo>
                    <a:pt x="19" y="14"/>
                  </a:lnTo>
                  <a:lnTo>
                    <a:pt x="19" y="16"/>
                  </a:lnTo>
                  <a:lnTo>
                    <a:pt x="21" y="14"/>
                  </a:lnTo>
                  <a:lnTo>
                    <a:pt x="24" y="12"/>
                  </a:lnTo>
                  <a:lnTo>
                    <a:pt x="21" y="12"/>
                  </a:lnTo>
                  <a:lnTo>
                    <a:pt x="21" y="12"/>
                  </a:lnTo>
                  <a:lnTo>
                    <a:pt x="21" y="12"/>
                  </a:lnTo>
                  <a:lnTo>
                    <a:pt x="21" y="12"/>
                  </a:lnTo>
                  <a:lnTo>
                    <a:pt x="21" y="9"/>
                  </a:lnTo>
                  <a:lnTo>
                    <a:pt x="19" y="7"/>
                  </a:lnTo>
                  <a:lnTo>
                    <a:pt x="19" y="5"/>
                  </a:lnTo>
                  <a:lnTo>
                    <a:pt x="21" y="7"/>
                  </a:lnTo>
                  <a:lnTo>
                    <a:pt x="21" y="5"/>
                  </a:lnTo>
                  <a:lnTo>
                    <a:pt x="19" y="0"/>
                  </a:lnTo>
                  <a:lnTo>
                    <a:pt x="19" y="0"/>
                  </a:lnTo>
                  <a:lnTo>
                    <a:pt x="17" y="0"/>
                  </a:lnTo>
                  <a:lnTo>
                    <a:pt x="17" y="0"/>
                  </a:lnTo>
                  <a:lnTo>
                    <a:pt x="17" y="0"/>
                  </a:lnTo>
                  <a:lnTo>
                    <a:pt x="14" y="0"/>
                  </a:lnTo>
                  <a:lnTo>
                    <a:pt x="14" y="0"/>
                  </a:lnTo>
                  <a:lnTo>
                    <a:pt x="14" y="2"/>
                  </a:lnTo>
                  <a:lnTo>
                    <a:pt x="12" y="2"/>
                  </a:lnTo>
                  <a:lnTo>
                    <a:pt x="12" y="2"/>
                  </a:lnTo>
                  <a:lnTo>
                    <a:pt x="12" y="2"/>
                  </a:lnTo>
                  <a:lnTo>
                    <a:pt x="10" y="2"/>
                  </a:lnTo>
                  <a:lnTo>
                    <a:pt x="10" y="5"/>
                  </a:lnTo>
                  <a:lnTo>
                    <a:pt x="10" y="7"/>
                  </a:lnTo>
                  <a:lnTo>
                    <a:pt x="7" y="7"/>
                  </a:lnTo>
                  <a:lnTo>
                    <a:pt x="5" y="7"/>
                  </a:lnTo>
                  <a:lnTo>
                    <a:pt x="5" y="7"/>
                  </a:lnTo>
                  <a:lnTo>
                    <a:pt x="5" y="9"/>
                  </a:lnTo>
                  <a:lnTo>
                    <a:pt x="2" y="9"/>
                  </a:lnTo>
                  <a:lnTo>
                    <a:pt x="2" y="12"/>
                  </a:lnTo>
                  <a:lnTo>
                    <a:pt x="5" y="12"/>
                  </a:lnTo>
                  <a:lnTo>
                    <a:pt x="5" y="12"/>
                  </a:lnTo>
                  <a:lnTo>
                    <a:pt x="12" y="9"/>
                  </a:lnTo>
                  <a:lnTo>
                    <a:pt x="12" y="9"/>
                  </a:lnTo>
                  <a:lnTo>
                    <a:pt x="10" y="12"/>
                  </a:lnTo>
                  <a:lnTo>
                    <a:pt x="10" y="12"/>
                  </a:lnTo>
                  <a:lnTo>
                    <a:pt x="10" y="12"/>
                  </a:lnTo>
                  <a:lnTo>
                    <a:pt x="10" y="12"/>
                  </a:lnTo>
                  <a:lnTo>
                    <a:pt x="7" y="14"/>
                  </a:lnTo>
                  <a:lnTo>
                    <a:pt x="2" y="16"/>
                  </a:lnTo>
                  <a:lnTo>
                    <a:pt x="2" y="16"/>
                  </a:lnTo>
                  <a:lnTo>
                    <a:pt x="0" y="19"/>
                  </a:lnTo>
                  <a:lnTo>
                    <a:pt x="0" y="19"/>
                  </a:lnTo>
                  <a:lnTo>
                    <a:pt x="0" y="21"/>
                  </a:lnTo>
                  <a:lnTo>
                    <a:pt x="2" y="21"/>
                  </a:lnTo>
                  <a:lnTo>
                    <a:pt x="2" y="21"/>
                  </a:lnTo>
                  <a:lnTo>
                    <a:pt x="2" y="21"/>
                  </a:lnTo>
                  <a:lnTo>
                    <a:pt x="5" y="19"/>
                  </a:lnTo>
                  <a:lnTo>
                    <a:pt x="5" y="19"/>
                  </a:lnTo>
                  <a:lnTo>
                    <a:pt x="5" y="19"/>
                  </a:lnTo>
                  <a:lnTo>
                    <a:pt x="5" y="19"/>
                  </a:lnTo>
                  <a:lnTo>
                    <a:pt x="7" y="19"/>
                  </a:lnTo>
                  <a:lnTo>
                    <a:pt x="7" y="19"/>
                  </a:lnTo>
                  <a:lnTo>
                    <a:pt x="10" y="19"/>
                  </a:lnTo>
                  <a:lnTo>
                    <a:pt x="12" y="16"/>
                  </a:lnTo>
                  <a:lnTo>
                    <a:pt x="12" y="16"/>
                  </a:lnTo>
                  <a:lnTo>
                    <a:pt x="12" y="16"/>
                  </a:lnTo>
                  <a:lnTo>
                    <a:pt x="14" y="12"/>
                  </a:lnTo>
                  <a:lnTo>
                    <a:pt x="14"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2" name="Freeform 64"/>
            <p:cNvSpPr>
              <a:spLocks/>
            </p:cNvSpPr>
            <p:nvPr/>
          </p:nvSpPr>
          <p:spPr bwMode="auto">
            <a:xfrm>
              <a:off x="8081099" y="6447641"/>
              <a:ext cx="3619" cy="3167"/>
            </a:xfrm>
            <a:custGeom>
              <a:avLst/>
              <a:gdLst>
                <a:gd name="T0" fmla="*/ 5 w 8"/>
                <a:gd name="T1" fmla="*/ 0 h 7"/>
                <a:gd name="T2" fmla="*/ 5 w 8"/>
                <a:gd name="T3" fmla="*/ 0 h 7"/>
                <a:gd name="T4" fmla="*/ 3 w 8"/>
                <a:gd name="T5" fmla="*/ 0 h 7"/>
                <a:gd name="T6" fmla="*/ 3 w 8"/>
                <a:gd name="T7" fmla="*/ 0 h 7"/>
                <a:gd name="T8" fmla="*/ 3 w 8"/>
                <a:gd name="T9" fmla="*/ 0 h 7"/>
                <a:gd name="T10" fmla="*/ 0 w 8"/>
                <a:gd name="T11" fmla="*/ 0 h 7"/>
                <a:gd name="T12" fmla="*/ 0 w 8"/>
                <a:gd name="T13" fmla="*/ 0 h 7"/>
                <a:gd name="T14" fmla="*/ 0 w 8"/>
                <a:gd name="T15" fmla="*/ 0 h 7"/>
                <a:gd name="T16" fmla="*/ 0 w 8"/>
                <a:gd name="T17" fmla="*/ 0 h 7"/>
                <a:gd name="T18" fmla="*/ 0 w 8"/>
                <a:gd name="T19" fmla="*/ 0 h 7"/>
                <a:gd name="T20" fmla="*/ 3 w 8"/>
                <a:gd name="T21" fmla="*/ 0 h 7"/>
                <a:gd name="T22" fmla="*/ 3 w 8"/>
                <a:gd name="T23" fmla="*/ 2 h 7"/>
                <a:gd name="T24" fmla="*/ 3 w 8"/>
                <a:gd name="T25" fmla="*/ 2 h 7"/>
                <a:gd name="T26" fmla="*/ 3 w 8"/>
                <a:gd name="T27" fmla="*/ 2 h 7"/>
                <a:gd name="T28" fmla="*/ 3 w 8"/>
                <a:gd name="T29" fmla="*/ 2 h 7"/>
                <a:gd name="T30" fmla="*/ 3 w 8"/>
                <a:gd name="T31" fmla="*/ 2 h 7"/>
                <a:gd name="T32" fmla="*/ 3 w 8"/>
                <a:gd name="T33" fmla="*/ 2 h 7"/>
                <a:gd name="T34" fmla="*/ 3 w 8"/>
                <a:gd name="T35" fmla="*/ 4 h 7"/>
                <a:gd name="T36" fmla="*/ 3 w 8"/>
                <a:gd name="T37" fmla="*/ 4 h 7"/>
                <a:gd name="T38" fmla="*/ 5 w 8"/>
                <a:gd name="T39" fmla="*/ 7 h 7"/>
                <a:gd name="T40" fmla="*/ 5 w 8"/>
                <a:gd name="T41" fmla="*/ 4 h 7"/>
                <a:gd name="T42" fmla="*/ 5 w 8"/>
                <a:gd name="T43" fmla="*/ 4 h 7"/>
                <a:gd name="T44" fmla="*/ 5 w 8"/>
                <a:gd name="T45" fmla="*/ 2 h 7"/>
                <a:gd name="T46" fmla="*/ 5 w 8"/>
                <a:gd name="T47" fmla="*/ 2 h 7"/>
                <a:gd name="T48" fmla="*/ 8 w 8"/>
                <a:gd name="T49" fmla="*/ 0 h 7"/>
                <a:gd name="T50" fmla="*/ 8 w 8"/>
                <a:gd name="T51" fmla="*/ 0 h 7"/>
                <a:gd name="T52" fmla="*/ 5 w 8"/>
                <a:gd name="T53"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8" h="7">
                  <a:moveTo>
                    <a:pt x="5" y="0"/>
                  </a:moveTo>
                  <a:lnTo>
                    <a:pt x="5" y="0"/>
                  </a:lnTo>
                  <a:lnTo>
                    <a:pt x="3" y="0"/>
                  </a:lnTo>
                  <a:lnTo>
                    <a:pt x="3" y="0"/>
                  </a:lnTo>
                  <a:lnTo>
                    <a:pt x="3" y="0"/>
                  </a:lnTo>
                  <a:lnTo>
                    <a:pt x="0" y="0"/>
                  </a:lnTo>
                  <a:lnTo>
                    <a:pt x="0" y="0"/>
                  </a:lnTo>
                  <a:lnTo>
                    <a:pt x="0" y="0"/>
                  </a:lnTo>
                  <a:lnTo>
                    <a:pt x="0" y="0"/>
                  </a:lnTo>
                  <a:lnTo>
                    <a:pt x="0" y="0"/>
                  </a:lnTo>
                  <a:lnTo>
                    <a:pt x="3" y="0"/>
                  </a:lnTo>
                  <a:lnTo>
                    <a:pt x="3" y="2"/>
                  </a:lnTo>
                  <a:lnTo>
                    <a:pt x="3" y="2"/>
                  </a:lnTo>
                  <a:lnTo>
                    <a:pt x="3" y="2"/>
                  </a:lnTo>
                  <a:lnTo>
                    <a:pt x="3" y="2"/>
                  </a:lnTo>
                  <a:lnTo>
                    <a:pt x="3" y="2"/>
                  </a:lnTo>
                  <a:lnTo>
                    <a:pt x="3" y="2"/>
                  </a:lnTo>
                  <a:lnTo>
                    <a:pt x="3" y="4"/>
                  </a:lnTo>
                  <a:lnTo>
                    <a:pt x="3" y="4"/>
                  </a:lnTo>
                  <a:lnTo>
                    <a:pt x="5" y="7"/>
                  </a:lnTo>
                  <a:lnTo>
                    <a:pt x="5" y="4"/>
                  </a:lnTo>
                  <a:lnTo>
                    <a:pt x="5" y="4"/>
                  </a:lnTo>
                  <a:lnTo>
                    <a:pt x="5" y="2"/>
                  </a:lnTo>
                  <a:lnTo>
                    <a:pt x="5" y="2"/>
                  </a:lnTo>
                  <a:lnTo>
                    <a:pt x="8" y="0"/>
                  </a:lnTo>
                  <a:lnTo>
                    <a:pt x="8" y="0"/>
                  </a:lnTo>
                  <a:lnTo>
                    <a:pt x="5"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3" name="Freeform 65"/>
            <p:cNvSpPr>
              <a:spLocks/>
            </p:cNvSpPr>
            <p:nvPr/>
          </p:nvSpPr>
          <p:spPr bwMode="auto">
            <a:xfrm>
              <a:off x="8134025" y="6457140"/>
              <a:ext cx="6333" cy="8595"/>
            </a:xfrm>
            <a:custGeom>
              <a:avLst/>
              <a:gdLst>
                <a:gd name="T0" fmla="*/ 7 w 14"/>
                <a:gd name="T1" fmla="*/ 14 h 19"/>
                <a:gd name="T2" fmla="*/ 9 w 14"/>
                <a:gd name="T3" fmla="*/ 16 h 19"/>
                <a:gd name="T4" fmla="*/ 9 w 14"/>
                <a:gd name="T5" fmla="*/ 16 h 19"/>
                <a:gd name="T6" fmla="*/ 9 w 14"/>
                <a:gd name="T7" fmla="*/ 19 h 19"/>
                <a:gd name="T8" fmla="*/ 11 w 14"/>
                <a:gd name="T9" fmla="*/ 19 h 19"/>
                <a:gd name="T10" fmla="*/ 14 w 14"/>
                <a:gd name="T11" fmla="*/ 16 h 19"/>
                <a:gd name="T12" fmla="*/ 14 w 14"/>
                <a:gd name="T13" fmla="*/ 14 h 19"/>
                <a:gd name="T14" fmla="*/ 14 w 14"/>
                <a:gd name="T15" fmla="*/ 14 h 19"/>
                <a:gd name="T16" fmla="*/ 14 w 14"/>
                <a:gd name="T17" fmla="*/ 12 h 19"/>
                <a:gd name="T18" fmla="*/ 9 w 14"/>
                <a:gd name="T19" fmla="*/ 12 h 19"/>
                <a:gd name="T20" fmla="*/ 9 w 14"/>
                <a:gd name="T21" fmla="*/ 9 h 19"/>
                <a:gd name="T22" fmla="*/ 9 w 14"/>
                <a:gd name="T23" fmla="*/ 7 h 19"/>
                <a:gd name="T24" fmla="*/ 11 w 14"/>
                <a:gd name="T25" fmla="*/ 7 h 19"/>
                <a:gd name="T26" fmla="*/ 9 w 14"/>
                <a:gd name="T27" fmla="*/ 5 h 19"/>
                <a:gd name="T28" fmla="*/ 9 w 14"/>
                <a:gd name="T29" fmla="*/ 2 h 19"/>
                <a:gd name="T30" fmla="*/ 9 w 14"/>
                <a:gd name="T31" fmla="*/ 2 h 19"/>
                <a:gd name="T32" fmla="*/ 9 w 14"/>
                <a:gd name="T33" fmla="*/ 2 h 19"/>
                <a:gd name="T34" fmla="*/ 9 w 14"/>
                <a:gd name="T35" fmla="*/ 2 h 19"/>
                <a:gd name="T36" fmla="*/ 7 w 14"/>
                <a:gd name="T37" fmla="*/ 2 h 19"/>
                <a:gd name="T38" fmla="*/ 7 w 14"/>
                <a:gd name="T39" fmla="*/ 5 h 19"/>
                <a:gd name="T40" fmla="*/ 7 w 14"/>
                <a:gd name="T41" fmla="*/ 5 h 19"/>
                <a:gd name="T42" fmla="*/ 7 w 14"/>
                <a:gd name="T43" fmla="*/ 7 h 19"/>
                <a:gd name="T44" fmla="*/ 7 w 14"/>
                <a:gd name="T45" fmla="*/ 12 h 19"/>
                <a:gd name="T46" fmla="*/ 7 w 14"/>
                <a:gd name="T47" fmla="*/ 12 h 19"/>
                <a:gd name="T48" fmla="*/ 4 w 14"/>
                <a:gd name="T49" fmla="*/ 9 h 19"/>
                <a:gd name="T50" fmla="*/ 2 w 14"/>
                <a:gd name="T51" fmla="*/ 7 h 19"/>
                <a:gd name="T52" fmla="*/ 2 w 14"/>
                <a:gd name="T53" fmla="*/ 7 h 19"/>
                <a:gd name="T54" fmla="*/ 0 w 14"/>
                <a:gd name="T55" fmla="*/ 12 h 19"/>
                <a:gd name="T56" fmla="*/ 0 w 14"/>
                <a:gd name="T57" fmla="*/ 14 h 19"/>
                <a:gd name="T58" fmla="*/ 2 w 14"/>
                <a:gd name="T59" fmla="*/ 14 h 19"/>
                <a:gd name="T60" fmla="*/ 4 w 14"/>
                <a:gd name="T61" fmla="*/ 14 h 19"/>
                <a:gd name="T62" fmla="*/ 4 w 14"/>
                <a:gd name="T63" fmla="*/ 14 h 19"/>
                <a:gd name="T64" fmla="*/ 4 w 14"/>
                <a:gd name="T65" fmla="*/ 16 h 19"/>
                <a:gd name="T66" fmla="*/ 7 w 14"/>
                <a:gd name="T67" fmla="*/ 16 h 19"/>
                <a:gd name="T68" fmla="*/ 7 w 14"/>
                <a:gd name="T69" fmla="*/ 1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19">
                  <a:moveTo>
                    <a:pt x="7" y="14"/>
                  </a:moveTo>
                  <a:lnTo>
                    <a:pt x="7" y="14"/>
                  </a:lnTo>
                  <a:lnTo>
                    <a:pt x="9" y="14"/>
                  </a:lnTo>
                  <a:lnTo>
                    <a:pt x="9" y="16"/>
                  </a:lnTo>
                  <a:lnTo>
                    <a:pt x="9" y="16"/>
                  </a:lnTo>
                  <a:lnTo>
                    <a:pt x="9" y="16"/>
                  </a:lnTo>
                  <a:lnTo>
                    <a:pt x="9" y="16"/>
                  </a:lnTo>
                  <a:lnTo>
                    <a:pt x="9" y="19"/>
                  </a:lnTo>
                  <a:lnTo>
                    <a:pt x="11" y="19"/>
                  </a:lnTo>
                  <a:lnTo>
                    <a:pt x="11" y="19"/>
                  </a:lnTo>
                  <a:lnTo>
                    <a:pt x="14" y="16"/>
                  </a:lnTo>
                  <a:lnTo>
                    <a:pt x="14" y="16"/>
                  </a:lnTo>
                  <a:lnTo>
                    <a:pt x="14" y="16"/>
                  </a:lnTo>
                  <a:lnTo>
                    <a:pt x="14" y="14"/>
                  </a:lnTo>
                  <a:lnTo>
                    <a:pt x="14" y="14"/>
                  </a:lnTo>
                  <a:lnTo>
                    <a:pt x="14" y="14"/>
                  </a:lnTo>
                  <a:lnTo>
                    <a:pt x="14" y="14"/>
                  </a:lnTo>
                  <a:lnTo>
                    <a:pt x="14" y="12"/>
                  </a:lnTo>
                  <a:lnTo>
                    <a:pt x="14" y="12"/>
                  </a:lnTo>
                  <a:lnTo>
                    <a:pt x="9" y="12"/>
                  </a:lnTo>
                  <a:lnTo>
                    <a:pt x="9" y="12"/>
                  </a:lnTo>
                  <a:lnTo>
                    <a:pt x="9" y="9"/>
                  </a:lnTo>
                  <a:lnTo>
                    <a:pt x="9" y="9"/>
                  </a:lnTo>
                  <a:lnTo>
                    <a:pt x="9" y="7"/>
                  </a:lnTo>
                  <a:lnTo>
                    <a:pt x="11" y="7"/>
                  </a:lnTo>
                  <a:lnTo>
                    <a:pt x="11" y="7"/>
                  </a:lnTo>
                  <a:lnTo>
                    <a:pt x="9" y="5"/>
                  </a:lnTo>
                  <a:lnTo>
                    <a:pt x="9" y="5"/>
                  </a:lnTo>
                  <a:lnTo>
                    <a:pt x="9" y="5"/>
                  </a:lnTo>
                  <a:lnTo>
                    <a:pt x="9" y="2"/>
                  </a:lnTo>
                  <a:lnTo>
                    <a:pt x="9" y="2"/>
                  </a:lnTo>
                  <a:lnTo>
                    <a:pt x="9" y="2"/>
                  </a:lnTo>
                  <a:lnTo>
                    <a:pt x="9" y="2"/>
                  </a:lnTo>
                  <a:lnTo>
                    <a:pt x="9" y="2"/>
                  </a:lnTo>
                  <a:lnTo>
                    <a:pt x="9" y="2"/>
                  </a:lnTo>
                  <a:lnTo>
                    <a:pt x="9" y="2"/>
                  </a:lnTo>
                  <a:lnTo>
                    <a:pt x="9" y="0"/>
                  </a:lnTo>
                  <a:lnTo>
                    <a:pt x="7" y="2"/>
                  </a:lnTo>
                  <a:lnTo>
                    <a:pt x="7" y="2"/>
                  </a:lnTo>
                  <a:lnTo>
                    <a:pt x="7" y="5"/>
                  </a:lnTo>
                  <a:lnTo>
                    <a:pt x="7" y="5"/>
                  </a:lnTo>
                  <a:lnTo>
                    <a:pt x="7" y="5"/>
                  </a:lnTo>
                  <a:lnTo>
                    <a:pt x="7" y="7"/>
                  </a:lnTo>
                  <a:lnTo>
                    <a:pt x="7" y="7"/>
                  </a:lnTo>
                  <a:lnTo>
                    <a:pt x="7" y="9"/>
                  </a:lnTo>
                  <a:lnTo>
                    <a:pt x="7" y="12"/>
                  </a:lnTo>
                  <a:lnTo>
                    <a:pt x="7" y="12"/>
                  </a:lnTo>
                  <a:lnTo>
                    <a:pt x="7" y="12"/>
                  </a:lnTo>
                  <a:lnTo>
                    <a:pt x="7" y="9"/>
                  </a:lnTo>
                  <a:lnTo>
                    <a:pt x="4" y="9"/>
                  </a:lnTo>
                  <a:lnTo>
                    <a:pt x="4" y="9"/>
                  </a:lnTo>
                  <a:lnTo>
                    <a:pt x="2" y="7"/>
                  </a:lnTo>
                  <a:lnTo>
                    <a:pt x="2" y="7"/>
                  </a:lnTo>
                  <a:lnTo>
                    <a:pt x="2" y="7"/>
                  </a:lnTo>
                  <a:lnTo>
                    <a:pt x="0" y="12"/>
                  </a:lnTo>
                  <a:lnTo>
                    <a:pt x="0" y="12"/>
                  </a:lnTo>
                  <a:lnTo>
                    <a:pt x="0" y="12"/>
                  </a:lnTo>
                  <a:lnTo>
                    <a:pt x="0" y="14"/>
                  </a:lnTo>
                  <a:lnTo>
                    <a:pt x="0" y="14"/>
                  </a:lnTo>
                  <a:lnTo>
                    <a:pt x="2" y="14"/>
                  </a:lnTo>
                  <a:lnTo>
                    <a:pt x="2" y="14"/>
                  </a:lnTo>
                  <a:lnTo>
                    <a:pt x="4" y="14"/>
                  </a:lnTo>
                  <a:lnTo>
                    <a:pt x="4" y="14"/>
                  </a:lnTo>
                  <a:lnTo>
                    <a:pt x="4" y="14"/>
                  </a:lnTo>
                  <a:lnTo>
                    <a:pt x="4" y="16"/>
                  </a:lnTo>
                  <a:lnTo>
                    <a:pt x="4" y="16"/>
                  </a:lnTo>
                  <a:lnTo>
                    <a:pt x="7" y="16"/>
                  </a:lnTo>
                  <a:lnTo>
                    <a:pt x="7" y="16"/>
                  </a:lnTo>
                  <a:lnTo>
                    <a:pt x="7" y="14"/>
                  </a:lnTo>
                  <a:lnTo>
                    <a:pt x="7" y="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4" name="Freeform 66"/>
            <p:cNvSpPr>
              <a:spLocks/>
            </p:cNvSpPr>
            <p:nvPr/>
          </p:nvSpPr>
          <p:spPr bwMode="auto">
            <a:xfrm>
              <a:off x="8062100" y="6432260"/>
              <a:ext cx="15833" cy="12214"/>
            </a:xfrm>
            <a:custGeom>
              <a:avLst/>
              <a:gdLst>
                <a:gd name="T0" fmla="*/ 33 w 35"/>
                <a:gd name="T1" fmla="*/ 17 h 27"/>
                <a:gd name="T2" fmla="*/ 33 w 35"/>
                <a:gd name="T3" fmla="*/ 15 h 27"/>
                <a:gd name="T4" fmla="*/ 31 w 35"/>
                <a:gd name="T5" fmla="*/ 12 h 27"/>
                <a:gd name="T6" fmla="*/ 26 w 35"/>
                <a:gd name="T7" fmla="*/ 15 h 27"/>
                <a:gd name="T8" fmla="*/ 24 w 35"/>
                <a:gd name="T9" fmla="*/ 12 h 27"/>
                <a:gd name="T10" fmla="*/ 21 w 35"/>
                <a:gd name="T11" fmla="*/ 10 h 27"/>
                <a:gd name="T12" fmla="*/ 16 w 35"/>
                <a:gd name="T13" fmla="*/ 12 h 27"/>
                <a:gd name="T14" fmla="*/ 14 w 35"/>
                <a:gd name="T15" fmla="*/ 10 h 27"/>
                <a:gd name="T16" fmla="*/ 19 w 35"/>
                <a:gd name="T17" fmla="*/ 10 h 27"/>
                <a:gd name="T18" fmla="*/ 24 w 35"/>
                <a:gd name="T19" fmla="*/ 10 h 27"/>
                <a:gd name="T20" fmla="*/ 33 w 35"/>
                <a:gd name="T21" fmla="*/ 3 h 27"/>
                <a:gd name="T22" fmla="*/ 24 w 35"/>
                <a:gd name="T23" fmla="*/ 3 h 27"/>
                <a:gd name="T24" fmla="*/ 19 w 35"/>
                <a:gd name="T25" fmla="*/ 5 h 27"/>
                <a:gd name="T26" fmla="*/ 16 w 35"/>
                <a:gd name="T27" fmla="*/ 8 h 27"/>
                <a:gd name="T28" fmla="*/ 14 w 35"/>
                <a:gd name="T29" fmla="*/ 8 h 27"/>
                <a:gd name="T30" fmla="*/ 12 w 35"/>
                <a:gd name="T31" fmla="*/ 5 h 27"/>
                <a:gd name="T32" fmla="*/ 12 w 35"/>
                <a:gd name="T33" fmla="*/ 5 h 27"/>
                <a:gd name="T34" fmla="*/ 9 w 35"/>
                <a:gd name="T35" fmla="*/ 5 h 27"/>
                <a:gd name="T36" fmla="*/ 9 w 35"/>
                <a:gd name="T37" fmla="*/ 8 h 27"/>
                <a:gd name="T38" fmla="*/ 7 w 35"/>
                <a:gd name="T39" fmla="*/ 5 h 27"/>
                <a:gd name="T40" fmla="*/ 5 w 35"/>
                <a:gd name="T41" fmla="*/ 5 h 27"/>
                <a:gd name="T42" fmla="*/ 0 w 35"/>
                <a:gd name="T43" fmla="*/ 8 h 27"/>
                <a:gd name="T44" fmla="*/ 5 w 35"/>
                <a:gd name="T45" fmla="*/ 10 h 27"/>
                <a:gd name="T46" fmla="*/ 2 w 35"/>
                <a:gd name="T47" fmla="*/ 12 h 27"/>
                <a:gd name="T48" fmla="*/ 2 w 35"/>
                <a:gd name="T49" fmla="*/ 12 h 27"/>
                <a:gd name="T50" fmla="*/ 5 w 35"/>
                <a:gd name="T51" fmla="*/ 17 h 27"/>
                <a:gd name="T52" fmla="*/ 7 w 35"/>
                <a:gd name="T53" fmla="*/ 15 h 27"/>
                <a:gd name="T54" fmla="*/ 9 w 35"/>
                <a:gd name="T55" fmla="*/ 15 h 27"/>
                <a:gd name="T56" fmla="*/ 9 w 35"/>
                <a:gd name="T57" fmla="*/ 17 h 27"/>
                <a:gd name="T58" fmla="*/ 9 w 35"/>
                <a:gd name="T59" fmla="*/ 15 h 27"/>
                <a:gd name="T60" fmla="*/ 12 w 35"/>
                <a:gd name="T61" fmla="*/ 15 h 27"/>
                <a:gd name="T62" fmla="*/ 12 w 35"/>
                <a:gd name="T63" fmla="*/ 17 h 27"/>
                <a:gd name="T64" fmla="*/ 14 w 35"/>
                <a:gd name="T65" fmla="*/ 19 h 27"/>
                <a:gd name="T66" fmla="*/ 16 w 35"/>
                <a:gd name="T67" fmla="*/ 17 h 27"/>
                <a:gd name="T68" fmla="*/ 16 w 35"/>
                <a:gd name="T69" fmla="*/ 15 h 27"/>
                <a:gd name="T70" fmla="*/ 19 w 35"/>
                <a:gd name="T71" fmla="*/ 15 h 27"/>
                <a:gd name="T72" fmla="*/ 19 w 35"/>
                <a:gd name="T73" fmla="*/ 15 h 27"/>
                <a:gd name="T74" fmla="*/ 21 w 35"/>
                <a:gd name="T75" fmla="*/ 17 h 27"/>
                <a:gd name="T76" fmla="*/ 21 w 35"/>
                <a:gd name="T77" fmla="*/ 19 h 27"/>
                <a:gd name="T78" fmla="*/ 21 w 35"/>
                <a:gd name="T79" fmla="*/ 27 h 27"/>
                <a:gd name="T80" fmla="*/ 21 w 35"/>
                <a:gd name="T81" fmla="*/ 22 h 27"/>
                <a:gd name="T82" fmla="*/ 24 w 35"/>
                <a:gd name="T83" fmla="*/ 24 h 27"/>
                <a:gd name="T84" fmla="*/ 26 w 35"/>
                <a:gd name="T85" fmla="*/ 24 h 27"/>
                <a:gd name="T86" fmla="*/ 28 w 35"/>
                <a:gd name="T87" fmla="*/ 22 h 27"/>
                <a:gd name="T88" fmla="*/ 26 w 35"/>
                <a:gd name="T89" fmla="*/ 17 h 27"/>
                <a:gd name="T90" fmla="*/ 28 w 35"/>
                <a:gd name="T91" fmla="*/ 17 h 27"/>
                <a:gd name="T92" fmla="*/ 31 w 35"/>
                <a:gd name="T93" fmla="*/ 19 h 27"/>
                <a:gd name="T94" fmla="*/ 33 w 35"/>
                <a:gd name="T95" fmla="*/ 1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27">
                  <a:moveTo>
                    <a:pt x="33" y="17"/>
                  </a:moveTo>
                  <a:lnTo>
                    <a:pt x="33" y="17"/>
                  </a:lnTo>
                  <a:lnTo>
                    <a:pt x="33" y="17"/>
                  </a:lnTo>
                  <a:lnTo>
                    <a:pt x="33" y="17"/>
                  </a:lnTo>
                  <a:lnTo>
                    <a:pt x="31" y="17"/>
                  </a:lnTo>
                  <a:lnTo>
                    <a:pt x="31" y="15"/>
                  </a:lnTo>
                  <a:lnTo>
                    <a:pt x="31" y="15"/>
                  </a:lnTo>
                  <a:lnTo>
                    <a:pt x="33" y="15"/>
                  </a:lnTo>
                  <a:lnTo>
                    <a:pt x="33" y="15"/>
                  </a:lnTo>
                  <a:lnTo>
                    <a:pt x="33" y="12"/>
                  </a:lnTo>
                  <a:lnTo>
                    <a:pt x="33" y="12"/>
                  </a:lnTo>
                  <a:lnTo>
                    <a:pt x="31" y="12"/>
                  </a:lnTo>
                  <a:lnTo>
                    <a:pt x="28" y="12"/>
                  </a:lnTo>
                  <a:lnTo>
                    <a:pt x="28" y="15"/>
                  </a:lnTo>
                  <a:lnTo>
                    <a:pt x="28" y="15"/>
                  </a:lnTo>
                  <a:lnTo>
                    <a:pt x="26" y="15"/>
                  </a:lnTo>
                  <a:lnTo>
                    <a:pt x="24" y="12"/>
                  </a:lnTo>
                  <a:lnTo>
                    <a:pt x="24" y="12"/>
                  </a:lnTo>
                  <a:lnTo>
                    <a:pt x="24" y="12"/>
                  </a:lnTo>
                  <a:lnTo>
                    <a:pt x="24" y="12"/>
                  </a:lnTo>
                  <a:lnTo>
                    <a:pt x="24" y="12"/>
                  </a:lnTo>
                  <a:lnTo>
                    <a:pt x="24" y="12"/>
                  </a:lnTo>
                  <a:lnTo>
                    <a:pt x="24" y="10"/>
                  </a:lnTo>
                  <a:lnTo>
                    <a:pt x="21" y="10"/>
                  </a:lnTo>
                  <a:lnTo>
                    <a:pt x="21" y="12"/>
                  </a:lnTo>
                  <a:lnTo>
                    <a:pt x="21" y="12"/>
                  </a:lnTo>
                  <a:lnTo>
                    <a:pt x="21" y="12"/>
                  </a:lnTo>
                  <a:lnTo>
                    <a:pt x="16" y="12"/>
                  </a:lnTo>
                  <a:lnTo>
                    <a:pt x="14" y="12"/>
                  </a:lnTo>
                  <a:lnTo>
                    <a:pt x="14" y="10"/>
                  </a:lnTo>
                  <a:lnTo>
                    <a:pt x="14" y="10"/>
                  </a:lnTo>
                  <a:lnTo>
                    <a:pt x="14" y="10"/>
                  </a:lnTo>
                  <a:lnTo>
                    <a:pt x="14" y="8"/>
                  </a:lnTo>
                  <a:lnTo>
                    <a:pt x="14" y="10"/>
                  </a:lnTo>
                  <a:lnTo>
                    <a:pt x="16" y="10"/>
                  </a:lnTo>
                  <a:lnTo>
                    <a:pt x="19" y="10"/>
                  </a:lnTo>
                  <a:lnTo>
                    <a:pt x="19" y="8"/>
                  </a:lnTo>
                  <a:lnTo>
                    <a:pt x="21" y="8"/>
                  </a:lnTo>
                  <a:lnTo>
                    <a:pt x="24" y="10"/>
                  </a:lnTo>
                  <a:lnTo>
                    <a:pt x="24" y="10"/>
                  </a:lnTo>
                  <a:lnTo>
                    <a:pt x="24" y="5"/>
                  </a:lnTo>
                  <a:lnTo>
                    <a:pt x="24" y="5"/>
                  </a:lnTo>
                  <a:lnTo>
                    <a:pt x="26" y="5"/>
                  </a:lnTo>
                  <a:lnTo>
                    <a:pt x="33" y="3"/>
                  </a:lnTo>
                  <a:lnTo>
                    <a:pt x="33" y="3"/>
                  </a:lnTo>
                  <a:lnTo>
                    <a:pt x="31" y="0"/>
                  </a:lnTo>
                  <a:lnTo>
                    <a:pt x="28" y="3"/>
                  </a:lnTo>
                  <a:lnTo>
                    <a:pt x="24" y="3"/>
                  </a:lnTo>
                  <a:lnTo>
                    <a:pt x="21" y="3"/>
                  </a:lnTo>
                  <a:lnTo>
                    <a:pt x="19" y="5"/>
                  </a:lnTo>
                  <a:lnTo>
                    <a:pt x="19" y="5"/>
                  </a:lnTo>
                  <a:lnTo>
                    <a:pt x="19" y="5"/>
                  </a:lnTo>
                  <a:lnTo>
                    <a:pt x="19" y="8"/>
                  </a:lnTo>
                  <a:lnTo>
                    <a:pt x="21" y="8"/>
                  </a:lnTo>
                  <a:lnTo>
                    <a:pt x="21" y="8"/>
                  </a:lnTo>
                  <a:lnTo>
                    <a:pt x="16" y="8"/>
                  </a:lnTo>
                  <a:lnTo>
                    <a:pt x="16" y="8"/>
                  </a:lnTo>
                  <a:lnTo>
                    <a:pt x="14" y="8"/>
                  </a:lnTo>
                  <a:lnTo>
                    <a:pt x="14" y="8"/>
                  </a:lnTo>
                  <a:lnTo>
                    <a:pt x="14" y="8"/>
                  </a:lnTo>
                  <a:lnTo>
                    <a:pt x="14" y="8"/>
                  </a:lnTo>
                  <a:lnTo>
                    <a:pt x="14" y="5"/>
                  </a:lnTo>
                  <a:lnTo>
                    <a:pt x="12" y="5"/>
                  </a:lnTo>
                  <a:lnTo>
                    <a:pt x="12" y="5"/>
                  </a:lnTo>
                  <a:lnTo>
                    <a:pt x="12" y="5"/>
                  </a:lnTo>
                  <a:lnTo>
                    <a:pt x="12" y="5"/>
                  </a:lnTo>
                  <a:lnTo>
                    <a:pt x="12" y="5"/>
                  </a:lnTo>
                  <a:lnTo>
                    <a:pt x="12" y="5"/>
                  </a:lnTo>
                  <a:lnTo>
                    <a:pt x="9" y="5"/>
                  </a:lnTo>
                  <a:lnTo>
                    <a:pt x="9" y="5"/>
                  </a:lnTo>
                  <a:lnTo>
                    <a:pt x="9" y="5"/>
                  </a:lnTo>
                  <a:lnTo>
                    <a:pt x="9" y="5"/>
                  </a:lnTo>
                  <a:lnTo>
                    <a:pt x="9" y="5"/>
                  </a:lnTo>
                  <a:lnTo>
                    <a:pt x="9" y="8"/>
                  </a:lnTo>
                  <a:lnTo>
                    <a:pt x="9" y="8"/>
                  </a:lnTo>
                  <a:lnTo>
                    <a:pt x="9" y="8"/>
                  </a:lnTo>
                  <a:lnTo>
                    <a:pt x="7" y="8"/>
                  </a:lnTo>
                  <a:lnTo>
                    <a:pt x="7" y="8"/>
                  </a:lnTo>
                  <a:lnTo>
                    <a:pt x="7" y="5"/>
                  </a:lnTo>
                  <a:lnTo>
                    <a:pt x="7" y="5"/>
                  </a:lnTo>
                  <a:lnTo>
                    <a:pt x="7" y="5"/>
                  </a:lnTo>
                  <a:lnTo>
                    <a:pt x="7" y="5"/>
                  </a:lnTo>
                  <a:lnTo>
                    <a:pt x="5" y="5"/>
                  </a:lnTo>
                  <a:lnTo>
                    <a:pt x="5" y="5"/>
                  </a:lnTo>
                  <a:lnTo>
                    <a:pt x="5" y="5"/>
                  </a:lnTo>
                  <a:lnTo>
                    <a:pt x="2" y="5"/>
                  </a:lnTo>
                  <a:lnTo>
                    <a:pt x="2" y="5"/>
                  </a:lnTo>
                  <a:lnTo>
                    <a:pt x="0" y="8"/>
                  </a:lnTo>
                  <a:lnTo>
                    <a:pt x="2" y="8"/>
                  </a:lnTo>
                  <a:lnTo>
                    <a:pt x="2" y="10"/>
                  </a:lnTo>
                  <a:lnTo>
                    <a:pt x="5" y="10"/>
                  </a:lnTo>
                  <a:lnTo>
                    <a:pt x="5" y="10"/>
                  </a:lnTo>
                  <a:lnTo>
                    <a:pt x="2" y="10"/>
                  </a:lnTo>
                  <a:lnTo>
                    <a:pt x="0" y="10"/>
                  </a:lnTo>
                  <a:lnTo>
                    <a:pt x="0" y="10"/>
                  </a:lnTo>
                  <a:lnTo>
                    <a:pt x="2" y="12"/>
                  </a:lnTo>
                  <a:lnTo>
                    <a:pt x="2" y="12"/>
                  </a:lnTo>
                  <a:lnTo>
                    <a:pt x="0" y="12"/>
                  </a:lnTo>
                  <a:lnTo>
                    <a:pt x="0" y="12"/>
                  </a:lnTo>
                  <a:lnTo>
                    <a:pt x="2" y="12"/>
                  </a:lnTo>
                  <a:lnTo>
                    <a:pt x="2" y="15"/>
                  </a:lnTo>
                  <a:lnTo>
                    <a:pt x="2" y="15"/>
                  </a:lnTo>
                  <a:lnTo>
                    <a:pt x="5" y="15"/>
                  </a:lnTo>
                  <a:lnTo>
                    <a:pt x="5" y="17"/>
                  </a:lnTo>
                  <a:lnTo>
                    <a:pt x="5" y="17"/>
                  </a:lnTo>
                  <a:lnTo>
                    <a:pt x="5" y="17"/>
                  </a:lnTo>
                  <a:lnTo>
                    <a:pt x="7" y="15"/>
                  </a:lnTo>
                  <a:lnTo>
                    <a:pt x="7" y="15"/>
                  </a:lnTo>
                  <a:lnTo>
                    <a:pt x="7" y="15"/>
                  </a:lnTo>
                  <a:lnTo>
                    <a:pt x="7" y="15"/>
                  </a:lnTo>
                  <a:lnTo>
                    <a:pt x="7" y="15"/>
                  </a:lnTo>
                  <a:lnTo>
                    <a:pt x="9" y="15"/>
                  </a:lnTo>
                  <a:lnTo>
                    <a:pt x="9" y="15"/>
                  </a:lnTo>
                  <a:lnTo>
                    <a:pt x="9" y="17"/>
                  </a:lnTo>
                  <a:lnTo>
                    <a:pt x="9" y="17"/>
                  </a:lnTo>
                  <a:lnTo>
                    <a:pt x="9" y="17"/>
                  </a:lnTo>
                  <a:lnTo>
                    <a:pt x="9" y="17"/>
                  </a:lnTo>
                  <a:lnTo>
                    <a:pt x="9" y="17"/>
                  </a:lnTo>
                  <a:lnTo>
                    <a:pt x="9" y="15"/>
                  </a:lnTo>
                  <a:lnTo>
                    <a:pt x="9" y="15"/>
                  </a:lnTo>
                  <a:lnTo>
                    <a:pt x="12" y="15"/>
                  </a:lnTo>
                  <a:lnTo>
                    <a:pt x="12" y="15"/>
                  </a:lnTo>
                  <a:lnTo>
                    <a:pt x="12" y="15"/>
                  </a:lnTo>
                  <a:lnTo>
                    <a:pt x="12" y="15"/>
                  </a:lnTo>
                  <a:lnTo>
                    <a:pt x="14" y="15"/>
                  </a:lnTo>
                  <a:lnTo>
                    <a:pt x="14" y="15"/>
                  </a:lnTo>
                  <a:lnTo>
                    <a:pt x="14" y="17"/>
                  </a:lnTo>
                  <a:lnTo>
                    <a:pt x="12" y="17"/>
                  </a:lnTo>
                  <a:lnTo>
                    <a:pt x="14" y="19"/>
                  </a:lnTo>
                  <a:lnTo>
                    <a:pt x="14" y="19"/>
                  </a:lnTo>
                  <a:lnTo>
                    <a:pt x="14" y="19"/>
                  </a:lnTo>
                  <a:lnTo>
                    <a:pt x="14" y="19"/>
                  </a:lnTo>
                  <a:lnTo>
                    <a:pt x="16" y="19"/>
                  </a:lnTo>
                  <a:lnTo>
                    <a:pt x="16" y="19"/>
                  </a:lnTo>
                  <a:lnTo>
                    <a:pt x="16" y="17"/>
                  </a:lnTo>
                  <a:lnTo>
                    <a:pt x="16" y="17"/>
                  </a:lnTo>
                  <a:lnTo>
                    <a:pt x="16" y="15"/>
                  </a:lnTo>
                  <a:lnTo>
                    <a:pt x="16" y="15"/>
                  </a:lnTo>
                  <a:lnTo>
                    <a:pt x="16" y="15"/>
                  </a:lnTo>
                  <a:lnTo>
                    <a:pt x="16" y="15"/>
                  </a:lnTo>
                  <a:lnTo>
                    <a:pt x="19" y="17"/>
                  </a:lnTo>
                  <a:lnTo>
                    <a:pt x="19" y="17"/>
                  </a:lnTo>
                  <a:lnTo>
                    <a:pt x="19" y="17"/>
                  </a:lnTo>
                  <a:lnTo>
                    <a:pt x="19" y="15"/>
                  </a:lnTo>
                  <a:lnTo>
                    <a:pt x="19" y="15"/>
                  </a:lnTo>
                  <a:lnTo>
                    <a:pt x="19" y="15"/>
                  </a:lnTo>
                  <a:lnTo>
                    <a:pt x="19" y="15"/>
                  </a:lnTo>
                  <a:lnTo>
                    <a:pt x="19" y="15"/>
                  </a:lnTo>
                  <a:lnTo>
                    <a:pt x="19" y="15"/>
                  </a:lnTo>
                  <a:lnTo>
                    <a:pt x="21" y="15"/>
                  </a:lnTo>
                  <a:lnTo>
                    <a:pt x="21" y="17"/>
                  </a:lnTo>
                  <a:lnTo>
                    <a:pt x="21" y="17"/>
                  </a:lnTo>
                  <a:lnTo>
                    <a:pt x="24" y="19"/>
                  </a:lnTo>
                  <a:lnTo>
                    <a:pt x="24" y="19"/>
                  </a:lnTo>
                  <a:lnTo>
                    <a:pt x="21" y="19"/>
                  </a:lnTo>
                  <a:lnTo>
                    <a:pt x="21" y="19"/>
                  </a:lnTo>
                  <a:lnTo>
                    <a:pt x="21" y="22"/>
                  </a:lnTo>
                  <a:lnTo>
                    <a:pt x="21" y="22"/>
                  </a:lnTo>
                  <a:lnTo>
                    <a:pt x="21" y="24"/>
                  </a:lnTo>
                  <a:lnTo>
                    <a:pt x="21" y="27"/>
                  </a:lnTo>
                  <a:lnTo>
                    <a:pt x="21" y="27"/>
                  </a:lnTo>
                  <a:lnTo>
                    <a:pt x="24" y="27"/>
                  </a:lnTo>
                  <a:lnTo>
                    <a:pt x="24" y="24"/>
                  </a:lnTo>
                  <a:lnTo>
                    <a:pt x="21" y="22"/>
                  </a:lnTo>
                  <a:lnTo>
                    <a:pt x="21" y="22"/>
                  </a:lnTo>
                  <a:lnTo>
                    <a:pt x="24" y="22"/>
                  </a:lnTo>
                  <a:lnTo>
                    <a:pt x="24" y="24"/>
                  </a:lnTo>
                  <a:lnTo>
                    <a:pt x="24" y="24"/>
                  </a:lnTo>
                  <a:lnTo>
                    <a:pt x="24" y="27"/>
                  </a:lnTo>
                  <a:lnTo>
                    <a:pt x="24" y="27"/>
                  </a:lnTo>
                  <a:lnTo>
                    <a:pt x="26" y="24"/>
                  </a:lnTo>
                  <a:lnTo>
                    <a:pt x="26" y="24"/>
                  </a:lnTo>
                  <a:lnTo>
                    <a:pt x="26" y="24"/>
                  </a:lnTo>
                  <a:lnTo>
                    <a:pt x="28" y="24"/>
                  </a:lnTo>
                  <a:lnTo>
                    <a:pt x="31" y="22"/>
                  </a:lnTo>
                  <a:lnTo>
                    <a:pt x="28" y="22"/>
                  </a:lnTo>
                  <a:lnTo>
                    <a:pt x="26" y="22"/>
                  </a:lnTo>
                  <a:lnTo>
                    <a:pt x="26" y="19"/>
                  </a:lnTo>
                  <a:lnTo>
                    <a:pt x="26" y="17"/>
                  </a:lnTo>
                  <a:lnTo>
                    <a:pt x="26" y="17"/>
                  </a:lnTo>
                  <a:lnTo>
                    <a:pt x="28" y="19"/>
                  </a:lnTo>
                  <a:lnTo>
                    <a:pt x="28" y="19"/>
                  </a:lnTo>
                  <a:lnTo>
                    <a:pt x="28" y="17"/>
                  </a:lnTo>
                  <a:lnTo>
                    <a:pt x="28" y="17"/>
                  </a:lnTo>
                  <a:lnTo>
                    <a:pt x="28" y="17"/>
                  </a:lnTo>
                  <a:lnTo>
                    <a:pt x="31" y="17"/>
                  </a:lnTo>
                  <a:lnTo>
                    <a:pt x="31" y="19"/>
                  </a:lnTo>
                  <a:lnTo>
                    <a:pt x="31" y="19"/>
                  </a:lnTo>
                  <a:lnTo>
                    <a:pt x="33" y="19"/>
                  </a:lnTo>
                  <a:lnTo>
                    <a:pt x="35" y="19"/>
                  </a:lnTo>
                  <a:lnTo>
                    <a:pt x="33" y="17"/>
                  </a:lnTo>
                  <a:lnTo>
                    <a:pt x="33" y="1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5" name="Freeform 67"/>
            <p:cNvSpPr>
              <a:spLocks/>
            </p:cNvSpPr>
            <p:nvPr/>
          </p:nvSpPr>
          <p:spPr bwMode="auto">
            <a:xfrm>
              <a:off x="8130406" y="6454878"/>
              <a:ext cx="3619" cy="4524"/>
            </a:xfrm>
            <a:custGeom>
              <a:avLst/>
              <a:gdLst>
                <a:gd name="T0" fmla="*/ 5 w 8"/>
                <a:gd name="T1" fmla="*/ 3 h 10"/>
                <a:gd name="T2" fmla="*/ 5 w 8"/>
                <a:gd name="T3" fmla="*/ 0 h 10"/>
                <a:gd name="T4" fmla="*/ 5 w 8"/>
                <a:gd name="T5" fmla="*/ 0 h 10"/>
                <a:gd name="T6" fmla="*/ 3 w 8"/>
                <a:gd name="T7" fmla="*/ 0 h 10"/>
                <a:gd name="T8" fmla="*/ 3 w 8"/>
                <a:gd name="T9" fmla="*/ 0 h 10"/>
                <a:gd name="T10" fmla="*/ 3 w 8"/>
                <a:gd name="T11" fmla="*/ 0 h 10"/>
                <a:gd name="T12" fmla="*/ 3 w 8"/>
                <a:gd name="T13" fmla="*/ 0 h 10"/>
                <a:gd name="T14" fmla="*/ 3 w 8"/>
                <a:gd name="T15" fmla="*/ 0 h 10"/>
                <a:gd name="T16" fmla="*/ 3 w 8"/>
                <a:gd name="T17" fmla="*/ 0 h 10"/>
                <a:gd name="T18" fmla="*/ 3 w 8"/>
                <a:gd name="T19" fmla="*/ 0 h 10"/>
                <a:gd name="T20" fmla="*/ 0 w 8"/>
                <a:gd name="T21" fmla="*/ 0 h 10"/>
                <a:gd name="T22" fmla="*/ 0 w 8"/>
                <a:gd name="T23" fmla="*/ 0 h 10"/>
                <a:gd name="T24" fmla="*/ 0 w 8"/>
                <a:gd name="T25" fmla="*/ 3 h 10"/>
                <a:gd name="T26" fmla="*/ 3 w 8"/>
                <a:gd name="T27" fmla="*/ 3 h 10"/>
                <a:gd name="T28" fmla="*/ 3 w 8"/>
                <a:gd name="T29" fmla="*/ 3 h 10"/>
                <a:gd name="T30" fmla="*/ 3 w 8"/>
                <a:gd name="T31" fmla="*/ 5 h 10"/>
                <a:gd name="T32" fmla="*/ 3 w 8"/>
                <a:gd name="T33" fmla="*/ 5 h 10"/>
                <a:gd name="T34" fmla="*/ 3 w 8"/>
                <a:gd name="T35" fmla="*/ 5 h 10"/>
                <a:gd name="T36" fmla="*/ 3 w 8"/>
                <a:gd name="T37" fmla="*/ 7 h 10"/>
                <a:gd name="T38" fmla="*/ 0 w 8"/>
                <a:gd name="T39" fmla="*/ 7 h 10"/>
                <a:gd name="T40" fmla="*/ 0 w 8"/>
                <a:gd name="T41" fmla="*/ 7 h 10"/>
                <a:gd name="T42" fmla="*/ 0 w 8"/>
                <a:gd name="T43" fmla="*/ 7 h 10"/>
                <a:gd name="T44" fmla="*/ 0 w 8"/>
                <a:gd name="T45" fmla="*/ 7 h 10"/>
                <a:gd name="T46" fmla="*/ 0 w 8"/>
                <a:gd name="T47" fmla="*/ 10 h 10"/>
                <a:gd name="T48" fmla="*/ 0 w 8"/>
                <a:gd name="T49" fmla="*/ 10 h 10"/>
                <a:gd name="T50" fmla="*/ 0 w 8"/>
                <a:gd name="T51" fmla="*/ 10 h 10"/>
                <a:gd name="T52" fmla="*/ 0 w 8"/>
                <a:gd name="T53" fmla="*/ 10 h 10"/>
                <a:gd name="T54" fmla="*/ 3 w 8"/>
                <a:gd name="T55" fmla="*/ 10 h 10"/>
                <a:gd name="T56" fmla="*/ 5 w 8"/>
                <a:gd name="T57" fmla="*/ 7 h 10"/>
                <a:gd name="T58" fmla="*/ 8 w 8"/>
                <a:gd name="T59" fmla="*/ 7 h 10"/>
                <a:gd name="T60" fmla="*/ 8 w 8"/>
                <a:gd name="T61" fmla="*/ 7 h 10"/>
                <a:gd name="T62" fmla="*/ 5 w 8"/>
                <a:gd name="T63" fmla="*/ 5 h 10"/>
                <a:gd name="T64" fmla="*/ 8 w 8"/>
                <a:gd name="T65" fmla="*/ 5 h 10"/>
                <a:gd name="T66" fmla="*/ 5 w 8"/>
                <a:gd name="T6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 h="10">
                  <a:moveTo>
                    <a:pt x="5" y="3"/>
                  </a:moveTo>
                  <a:lnTo>
                    <a:pt x="5" y="0"/>
                  </a:lnTo>
                  <a:lnTo>
                    <a:pt x="5" y="0"/>
                  </a:lnTo>
                  <a:lnTo>
                    <a:pt x="3" y="0"/>
                  </a:lnTo>
                  <a:lnTo>
                    <a:pt x="3" y="0"/>
                  </a:lnTo>
                  <a:lnTo>
                    <a:pt x="3" y="0"/>
                  </a:lnTo>
                  <a:lnTo>
                    <a:pt x="3" y="0"/>
                  </a:lnTo>
                  <a:lnTo>
                    <a:pt x="3" y="0"/>
                  </a:lnTo>
                  <a:lnTo>
                    <a:pt x="3" y="0"/>
                  </a:lnTo>
                  <a:lnTo>
                    <a:pt x="3" y="0"/>
                  </a:lnTo>
                  <a:lnTo>
                    <a:pt x="0" y="0"/>
                  </a:lnTo>
                  <a:lnTo>
                    <a:pt x="0" y="0"/>
                  </a:lnTo>
                  <a:lnTo>
                    <a:pt x="0" y="3"/>
                  </a:lnTo>
                  <a:lnTo>
                    <a:pt x="3" y="3"/>
                  </a:lnTo>
                  <a:lnTo>
                    <a:pt x="3" y="3"/>
                  </a:lnTo>
                  <a:lnTo>
                    <a:pt x="3" y="5"/>
                  </a:lnTo>
                  <a:lnTo>
                    <a:pt x="3" y="5"/>
                  </a:lnTo>
                  <a:lnTo>
                    <a:pt x="3" y="5"/>
                  </a:lnTo>
                  <a:lnTo>
                    <a:pt x="3" y="7"/>
                  </a:lnTo>
                  <a:lnTo>
                    <a:pt x="0" y="7"/>
                  </a:lnTo>
                  <a:lnTo>
                    <a:pt x="0" y="7"/>
                  </a:lnTo>
                  <a:lnTo>
                    <a:pt x="0" y="7"/>
                  </a:lnTo>
                  <a:lnTo>
                    <a:pt x="0" y="7"/>
                  </a:lnTo>
                  <a:lnTo>
                    <a:pt x="0" y="10"/>
                  </a:lnTo>
                  <a:lnTo>
                    <a:pt x="0" y="10"/>
                  </a:lnTo>
                  <a:lnTo>
                    <a:pt x="0" y="10"/>
                  </a:lnTo>
                  <a:lnTo>
                    <a:pt x="0" y="10"/>
                  </a:lnTo>
                  <a:lnTo>
                    <a:pt x="3" y="10"/>
                  </a:lnTo>
                  <a:lnTo>
                    <a:pt x="5" y="7"/>
                  </a:lnTo>
                  <a:lnTo>
                    <a:pt x="8" y="7"/>
                  </a:lnTo>
                  <a:lnTo>
                    <a:pt x="8" y="7"/>
                  </a:lnTo>
                  <a:lnTo>
                    <a:pt x="5" y="5"/>
                  </a:lnTo>
                  <a:lnTo>
                    <a:pt x="8" y="5"/>
                  </a:lnTo>
                  <a:lnTo>
                    <a:pt x="5"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6" name="Freeform 68"/>
            <p:cNvSpPr>
              <a:spLocks/>
            </p:cNvSpPr>
            <p:nvPr/>
          </p:nvSpPr>
          <p:spPr bwMode="auto">
            <a:xfrm>
              <a:off x="8052600" y="6430451"/>
              <a:ext cx="11761" cy="4071"/>
            </a:xfrm>
            <a:custGeom>
              <a:avLst/>
              <a:gdLst>
                <a:gd name="T0" fmla="*/ 23 w 26"/>
                <a:gd name="T1" fmla="*/ 7 h 9"/>
                <a:gd name="T2" fmla="*/ 23 w 26"/>
                <a:gd name="T3" fmla="*/ 9 h 9"/>
                <a:gd name="T4" fmla="*/ 26 w 26"/>
                <a:gd name="T5" fmla="*/ 7 h 9"/>
                <a:gd name="T6" fmla="*/ 23 w 26"/>
                <a:gd name="T7" fmla="*/ 7 h 9"/>
                <a:gd name="T8" fmla="*/ 23 w 26"/>
                <a:gd name="T9" fmla="*/ 7 h 9"/>
                <a:gd name="T10" fmla="*/ 23 w 26"/>
                <a:gd name="T11" fmla="*/ 4 h 9"/>
                <a:gd name="T12" fmla="*/ 23 w 26"/>
                <a:gd name="T13" fmla="*/ 4 h 9"/>
                <a:gd name="T14" fmla="*/ 23 w 26"/>
                <a:gd name="T15" fmla="*/ 4 h 9"/>
                <a:gd name="T16" fmla="*/ 21 w 26"/>
                <a:gd name="T17" fmla="*/ 2 h 9"/>
                <a:gd name="T18" fmla="*/ 18 w 26"/>
                <a:gd name="T19" fmla="*/ 4 h 9"/>
                <a:gd name="T20" fmla="*/ 18 w 26"/>
                <a:gd name="T21" fmla="*/ 4 h 9"/>
                <a:gd name="T22" fmla="*/ 16 w 26"/>
                <a:gd name="T23" fmla="*/ 2 h 9"/>
                <a:gd name="T24" fmla="*/ 14 w 26"/>
                <a:gd name="T25" fmla="*/ 2 h 9"/>
                <a:gd name="T26" fmla="*/ 14 w 26"/>
                <a:gd name="T27" fmla="*/ 0 h 9"/>
                <a:gd name="T28" fmla="*/ 14 w 26"/>
                <a:gd name="T29" fmla="*/ 0 h 9"/>
                <a:gd name="T30" fmla="*/ 9 w 26"/>
                <a:gd name="T31" fmla="*/ 0 h 9"/>
                <a:gd name="T32" fmla="*/ 7 w 26"/>
                <a:gd name="T33" fmla="*/ 0 h 9"/>
                <a:gd name="T34" fmla="*/ 4 w 26"/>
                <a:gd name="T35" fmla="*/ 0 h 9"/>
                <a:gd name="T36" fmla="*/ 4 w 26"/>
                <a:gd name="T37" fmla="*/ 0 h 9"/>
                <a:gd name="T38" fmla="*/ 2 w 26"/>
                <a:gd name="T39" fmla="*/ 0 h 9"/>
                <a:gd name="T40" fmla="*/ 0 w 26"/>
                <a:gd name="T41" fmla="*/ 4 h 9"/>
                <a:gd name="T42" fmla="*/ 2 w 26"/>
                <a:gd name="T43" fmla="*/ 7 h 9"/>
                <a:gd name="T44" fmla="*/ 2 w 26"/>
                <a:gd name="T45" fmla="*/ 9 h 9"/>
                <a:gd name="T46" fmla="*/ 4 w 26"/>
                <a:gd name="T47" fmla="*/ 9 h 9"/>
                <a:gd name="T48" fmla="*/ 7 w 26"/>
                <a:gd name="T49" fmla="*/ 7 h 9"/>
                <a:gd name="T50" fmla="*/ 7 w 26"/>
                <a:gd name="T51" fmla="*/ 9 h 9"/>
                <a:gd name="T52" fmla="*/ 4 w 26"/>
                <a:gd name="T53" fmla="*/ 9 h 9"/>
                <a:gd name="T54" fmla="*/ 4 w 26"/>
                <a:gd name="T55" fmla="*/ 9 h 9"/>
                <a:gd name="T56" fmla="*/ 7 w 26"/>
                <a:gd name="T57" fmla="*/ 9 h 9"/>
                <a:gd name="T58" fmla="*/ 7 w 26"/>
                <a:gd name="T59" fmla="*/ 9 h 9"/>
                <a:gd name="T60" fmla="*/ 7 w 26"/>
                <a:gd name="T61" fmla="*/ 7 h 9"/>
                <a:gd name="T62" fmla="*/ 7 w 26"/>
                <a:gd name="T63" fmla="*/ 4 h 9"/>
                <a:gd name="T64" fmla="*/ 9 w 26"/>
                <a:gd name="T65" fmla="*/ 4 h 9"/>
                <a:gd name="T66" fmla="*/ 9 w 26"/>
                <a:gd name="T67" fmla="*/ 4 h 9"/>
                <a:gd name="T68" fmla="*/ 9 w 26"/>
                <a:gd name="T69" fmla="*/ 2 h 9"/>
                <a:gd name="T70" fmla="*/ 11 w 26"/>
                <a:gd name="T71" fmla="*/ 2 h 9"/>
                <a:gd name="T72" fmla="*/ 11 w 26"/>
                <a:gd name="T73" fmla="*/ 4 h 9"/>
                <a:gd name="T74" fmla="*/ 11 w 26"/>
                <a:gd name="T75" fmla="*/ 4 h 9"/>
                <a:gd name="T76" fmla="*/ 11 w 26"/>
                <a:gd name="T77" fmla="*/ 7 h 9"/>
                <a:gd name="T78" fmla="*/ 14 w 26"/>
                <a:gd name="T79" fmla="*/ 7 h 9"/>
                <a:gd name="T80" fmla="*/ 16 w 26"/>
                <a:gd name="T81" fmla="*/ 4 h 9"/>
                <a:gd name="T82" fmla="*/ 16 w 26"/>
                <a:gd name="T83" fmla="*/ 7 h 9"/>
                <a:gd name="T84" fmla="*/ 16 w 26"/>
                <a:gd name="T85" fmla="*/ 7 h 9"/>
                <a:gd name="T86" fmla="*/ 16 w 26"/>
                <a:gd name="T87" fmla="*/ 9 h 9"/>
                <a:gd name="T88" fmla="*/ 21 w 26"/>
                <a:gd name="T89" fmla="*/ 9 h 9"/>
                <a:gd name="T90" fmla="*/ 21 w 26"/>
                <a:gd name="T91" fmla="*/ 7 h 9"/>
                <a:gd name="T92" fmla="*/ 21 w 26"/>
                <a:gd name="T9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6" h="9">
                  <a:moveTo>
                    <a:pt x="21" y="7"/>
                  </a:moveTo>
                  <a:lnTo>
                    <a:pt x="23" y="7"/>
                  </a:lnTo>
                  <a:lnTo>
                    <a:pt x="23" y="9"/>
                  </a:lnTo>
                  <a:lnTo>
                    <a:pt x="23" y="9"/>
                  </a:lnTo>
                  <a:lnTo>
                    <a:pt x="26" y="9"/>
                  </a:lnTo>
                  <a:lnTo>
                    <a:pt x="26" y="7"/>
                  </a:lnTo>
                  <a:lnTo>
                    <a:pt x="26" y="7"/>
                  </a:lnTo>
                  <a:lnTo>
                    <a:pt x="23" y="7"/>
                  </a:lnTo>
                  <a:lnTo>
                    <a:pt x="23" y="7"/>
                  </a:lnTo>
                  <a:lnTo>
                    <a:pt x="23" y="7"/>
                  </a:lnTo>
                  <a:lnTo>
                    <a:pt x="23" y="4"/>
                  </a:lnTo>
                  <a:lnTo>
                    <a:pt x="23" y="4"/>
                  </a:lnTo>
                  <a:lnTo>
                    <a:pt x="23" y="4"/>
                  </a:lnTo>
                  <a:lnTo>
                    <a:pt x="23" y="4"/>
                  </a:lnTo>
                  <a:lnTo>
                    <a:pt x="23" y="4"/>
                  </a:lnTo>
                  <a:lnTo>
                    <a:pt x="23" y="4"/>
                  </a:lnTo>
                  <a:lnTo>
                    <a:pt x="21" y="2"/>
                  </a:lnTo>
                  <a:lnTo>
                    <a:pt x="21" y="2"/>
                  </a:lnTo>
                  <a:lnTo>
                    <a:pt x="21" y="2"/>
                  </a:lnTo>
                  <a:lnTo>
                    <a:pt x="18" y="4"/>
                  </a:lnTo>
                  <a:lnTo>
                    <a:pt x="18" y="4"/>
                  </a:lnTo>
                  <a:lnTo>
                    <a:pt x="18" y="4"/>
                  </a:lnTo>
                  <a:lnTo>
                    <a:pt x="16" y="2"/>
                  </a:lnTo>
                  <a:lnTo>
                    <a:pt x="16" y="2"/>
                  </a:lnTo>
                  <a:lnTo>
                    <a:pt x="16" y="2"/>
                  </a:lnTo>
                  <a:lnTo>
                    <a:pt x="14" y="2"/>
                  </a:lnTo>
                  <a:lnTo>
                    <a:pt x="14" y="0"/>
                  </a:lnTo>
                  <a:lnTo>
                    <a:pt x="14" y="0"/>
                  </a:lnTo>
                  <a:lnTo>
                    <a:pt x="14" y="0"/>
                  </a:lnTo>
                  <a:lnTo>
                    <a:pt x="14" y="0"/>
                  </a:lnTo>
                  <a:lnTo>
                    <a:pt x="11" y="2"/>
                  </a:lnTo>
                  <a:lnTo>
                    <a:pt x="9" y="0"/>
                  </a:lnTo>
                  <a:lnTo>
                    <a:pt x="7" y="2"/>
                  </a:lnTo>
                  <a:lnTo>
                    <a:pt x="7" y="0"/>
                  </a:lnTo>
                  <a:lnTo>
                    <a:pt x="7" y="0"/>
                  </a:lnTo>
                  <a:lnTo>
                    <a:pt x="4" y="0"/>
                  </a:lnTo>
                  <a:lnTo>
                    <a:pt x="4" y="0"/>
                  </a:lnTo>
                  <a:lnTo>
                    <a:pt x="4" y="0"/>
                  </a:lnTo>
                  <a:lnTo>
                    <a:pt x="4" y="0"/>
                  </a:lnTo>
                  <a:lnTo>
                    <a:pt x="2" y="0"/>
                  </a:lnTo>
                  <a:lnTo>
                    <a:pt x="4" y="2"/>
                  </a:lnTo>
                  <a:lnTo>
                    <a:pt x="0" y="4"/>
                  </a:lnTo>
                  <a:lnTo>
                    <a:pt x="2" y="4"/>
                  </a:lnTo>
                  <a:lnTo>
                    <a:pt x="2" y="7"/>
                  </a:lnTo>
                  <a:lnTo>
                    <a:pt x="2" y="7"/>
                  </a:lnTo>
                  <a:lnTo>
                    <a:pt x="2" y="9"/>
                  </a:lnTo>
                  <a:lnTo>
                    <a:pt x="4" y="9"/>
                  </a:lnTo>
                  <a:lnTo>
                    <a:pt x="4" y="9"/>
                  </a:lnTo>
                  <a:lnTo>
                    <a:pt x="7" y="7"/>
                  </a:lnTo>
                  <a:lnTo>
                    <a:pt x="7" y="7"/>
                  </a:lnTo>
                  <a:lnTo>
                    <a:pt x="7" y="7"/>
                  </a:lnTo>
                  <a:lnTo>
                    <a:pt x="7" y="9"/>
                  </a:lnTo>
                  <a:lnTo>
                    <a:pt x="7" y="9"/>
                  </a:lnTo>
                  <a:lnTo>
                    <a:pt x="4" y="9"/>
                  </a:lnTo>
                  <a:lnTo>
                    <a:pt x="4" y="9"/>
                  </a:lnTo>
                  <a:lnTo>
                    <a:pt x="4" y="9"/>
                  </a:lnTo>
                  <a:lnTo>
                    <a:pt x="7" y="9"/>
                  </a:lnTo>
                  <a:lnTo>
                    <a:pt x="7" y="9"/>
                  </a:lnTo>
                  <a:lnTo>
                    <a:pt x="7" y="9"/>
                  </a:lnTo>
                  <a:lnTo>
                    <a:pt x="7" y="9"/>
                  </a:lnTo>
                  <a:lnTo>
                    <a:pt x="7" y="9"/>
                  </a:lnTo>
                  <a:lnTo>
                    <a:pt x="7" y="7"/>
                  </a:lnTo>
                  <a:lnTo>
                    <a:pt x="7" y="7"/>
                  </a:lnTo>
                  <a:lnTo>
                    <a:pt x="7" y="4"/>
                  </a:lnTo>
                  <a:lnTo>
                    <a:pt x="9" y="4"/>
                  </a:lnTo>
                  <a:lnTo>
                    <a:pt x="9" y="4"/>
                  </a:lnTo>
                  <a:lnTo>
                    <a:pt x="9" y="4"/>
                  </a:lnTo>
                  <a:lnTo>
                    <a:pt x="9" y="4"/>
                  </a:lnTo>
                  <a:lnTo>
                    <a:pt x="9" y="2"/>
                  </a:lnTo>
                  <a:lnTo>
                    <a:pt x="9" y="2"/>
                  </a:lnTo>
                  <a:lnTo>
                    <a:pt x="9" y="4"/>
                  </a:lnTo>
                  <a:lnTo>
                    <a:pt x="11" y="2"/>
                  </a:lnTo>
                  <a:lnTo>
                    <a:pt x="11" y="2"/>
                  </a:lnTo>
                  <a:lnTo>
                    <a:pt x="11" y="4"/>
                  </a:lnTo>
                  <a:lnTo>
                    <a:pt x="11" y="4"/>
                  </a:lnTo>
                  <a:lnTo>
                    <a:pt x="11" y="4"/>
                  </a:lnTo>
                  <a:lnTo>
                    <a:pt x="11" y="7"/>
                  </a:lnTo>
                  <a:lnTo>
                    <a:pt x="11" y="7"/>
                  </a:lnTo>
                  <a:lnTo>
                    <a:pt x="14" y="7"/>
                  </a:lnTo>
                  <a:lnTo>
                    <a:pt x="14" y="7"/>
                  </a:lnTo>
                  <a:lnTo>
                    <a:pt x="16" y="4"/>
                  </a:lnTo>
                  <a:lnTo>
                    <a:pt x="16" y="4"/>
                  </a:lnTo>
                  <a:lnTo>
                    <a:pt x="18" y="7"/>
                  </a:lnTo>
                  <a:lnTo>
                    <a:pt x="16" y="7"/>
                  </a:lnTo>
                  <a:lnTo>
                    <a:pt x="16" y="7"/>
                  </a:lnTo>
                  <a:lnTo>
                    <a:pt x="16" y="7"/>
                  </a:lnTo>
                  <a:lnTo>
                    <a:pt x="14" y="9"/>
                  </a:lnTo>
                  <a:lnTo>
                    <a:pt x="16" y="9"/>
                  </a:lnTo>
                  <a:lnTo>
                    <a:pt x="18" y="9"/>
                  </a:lnTo>
                  <a:lnTo>
                    <a:pt x="21" y="9"/>
                  </a:lnTo>
                  <a:lnTo>
                    <a:pt x="21" y="9"/>
                  </a:lnTo>
                  <a:lnTo>
                    <a:pt x="21" y="7"/>
                  </a:lnTo>
                  <a:lnTo>
                    <a:pt x="21" y="7"/>
                  </a:lnTo>
                  <a:lnTo>
                    <a:pt x="21" y="7"/>
                  </a:lnTo>
                  <a:lnTo>
                    <a:pt x="21"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7" name="Freeform 69"/>
            <p:cNvSpPr>
              <a:spLocks/>
            </p:cNvSpPr>
            <p:nvPr/>
          </p:nvSpPr>
          <p:spPr bwMode="auto">
            <a:xfrm>
              <a:off x="8127240" y="6466640"/>
              <a:ext cx="7690" cy="3167"/>
            </a:xfrm>
            <a:custGeom>
              <a:avLst/>
              <a:gdLst>
                <a:gd name="T0" fmla="*/ 17 w 17"/>
                <a:gd name="T1" fmla="*/ 0 h 7"/>
                <a:gd name="T2" fmla="*/ 17 w 17"/>
                <a:gd name="T3" fmla="*/ 0 h 7"/>
                <a:gd name="T4" fmla="*/ 17 w 17"/>
                <a:gd name="T5" fmla="*/ 0 h 7"/>
                <a:gd name="T6" fmla="*/ 17 w 17"/>
                <a:gd name="T7" fmla="*/ 0 h 7"/>
                <a:gd name="T8" fmla="*/ 17 w 17"/>
                <a:gd name="T9" fmla="*/ 0 h 7"/>
                <a:gd name="T10" fmla="*/ 17 w 17"/>
                <a:gd name="T11" fmla="*/ 0 h 7"/>
                <a:gd name="T12" fmla="*/ 15 w 17"/>
                <a:gd name="T13" fmla="*/ 0 h 7"/>
                <a:gd name="T14" fmla="*/ 15 w 17"/>
                <a:gd name="T15" fmla="*/ 0 h 7"/>
                <a:gd name="T16" fmla="*/ 15 w 17"/>
                <a:gd name="T17" fmla="*/ 0 h 7"/>
                <a:gd name="T18" fmla="*/ 15 w 17"/>
                <a:gd name="T19" fmla="*/ 0 h 7"/>
                <a:gd name="T20" fmla="*/ 15 w 17"/>
                <a:gd name="T21" fmla="*/ 3 h 7"/>
                <a:gd name="T22" fmla="*/ 15 w 17"/>
                <a:gd name="T23" fmla="*/ 3 h 7"/>
                <a:gd name="T24" fmla="*/ 15 w 17"/>
                <a:gd name="T25" fmla="*/ 3 h 7"/>
                <a:gd name="T26" fmla="*/ 12 w 17"/>
                <a:gd name="T27" fmla="*/ 0 h 7"/>
                <a:gd name="T28" fmla="*/ 10 w 17"/>
                <a:gd name="T29" fmla="*/ 0 h 7"/>
                <a:gd name="T30" fmla="*/ 3 w 17"/>
                <a:gd name="T31" fmla="*/ 0 h 7"/>
                <a:gd name="T32" fmla="*/ 3 w 17"/>
                <a:gd name="T33" fmla="*/ 0 h 7"/>
                <a:gd name="T34" fmla="*/ 3 w 17"/>
                <a:gd name="T35" fmla="*/ 0 h 7"/>
                <a:gd name="T36" fmla="*/ 0 w 17"/>
                <a:gd name="T37" fmla="*/ 0 h 7"/>
                <a:gd name="T38" fmla="*/ 0 w 17"/>
                <a:gd name="T39" fmla="*/ 3 h 7"/>
                <a:gd name="T40" fmla="*/ 0 w 17"/>
                <a:gd name="T41" fmla="*/ 3 h 7"/>
                <a:gd name="T42" fmla="*/ 0 w 17"/>
                <a:gd name="T43" fmla="*/ 3 h 7"/>
                <a:gd name="T44" fmla="*/ 3 w 17"/>
                <a:gd name="T45" fmla="*/ 3 h 7"/>
                <a:gd name="T46" fmla="*/ 3 w 17"/>
                <a:gd name="T47" fmla="*/ 5 h 7"/>
                <a:gd name="T48" fmla="*/ 3 w 17"/>
                <a:gd name="T49" fmla="*/ 5 h 7"/>
                <a:gd name="T50" fmla="*/ 3 w 17"/>
                <a:gd name="T51" fmla="*/ 3 h 7"/>
                <a:gd name="T52" fmla="*/ 3 w 17"/>
                <a:gd name="T53" fmla="*/ 3 h 7"/>
                <a:gd name="T54" fmla="*/ 3 w 17"/>
                <a:gd name="T55" fmla="*/ 3 h 7"/>
                <a:gd name="T56" fmla="*/ 5 w 17"/>
                <a:gd name="T57" fmla="*/ 3 h 7"/>
                <a:gd name="T58" fmla="*/ 5 w 17"/>
                <a:gd name="T59" fmla="*/ 3 h 7"/>
                <a:gd name="T60" fmla="*/ 5 w 17"/>
                <a:gd name="T61" fmla="*/ 5 h 7"/>
                <a:gd name="T62" fmla="*/ 5 w 17"/>
                <a:gd name="T63" fmla="*/ 3 h 7"/>
                <a:gd name="T64" fmla="*/ 7 w 17"/>
                <a:gd name="T65" fmla="*/ 3 h 7"/>
                <a:gd name="T66" fmla="*/ 7 w 17"/>
                <a:gd name="T67" fmla="*/ 3 h 7"/>
                <a:gd name="T68" fmla="*/ 7 w 17"/>
                <a:gd name="T69" fmla="*/ 3 h 7"/>
                <a:gd name="T70" fmla="*/ 7 w 17"/>
                <a:gd name="T71" fmla="*/ 3 h 7"/>
                <a:gd name="T72" fmla="*/ 7 w 17"/>
                <a:gd name="T73" fmla="*/ 3 h 7"/>
                <a:gd name="T74" fmla="*/ 7 w 17"/>
                <a:gd name="T75" fmla="*/ 5 h 7"/>
                <a:gd name="T76" fmla="*/ 10 w 17"/>
                <a:gd name="T77" fmla="*/ 5 h 7"/>
                <a:gd name="T78" fmla="*/ 10 w 17"/>
                <a:gd name="T79" fmla="*/ 5 h 7"/>
                <a:gd name="T80" fmla="*/ 10 w 17"/>
                <a:gd name="T81" fmla="*/ 3 h 7"/>
                <a:gd name="T82" fmla="*/ 10 w 17"/>
                <a:gd name="T83" fmla="*/ 3 h 7"/>
                <a:gd name="T84" fmla="*/ 10 w 17"/>
                <a:gd name="T85" fmla="*/ 3 h 7"/>
                <a:gd name="T86" fmla="*/ 10 w 17"/>
                <a:gd name="T87" fmla="*/ 3 h 7"/>
                <a:gd name="T88" fmla="*/ 10 w 17"/>
                <a:gd name="T89" fmla="*/ 3 h 7"/>
                <a:gd name="T90" fmla="*/ 12 w 17"/>
                <a:gd name="T91" fmla="*/ 5 h 7"/>
                <a:gd name="T92" fmla="*/ 12 w 17"/>
                <a:gd name="T93" fmla="*/ 5 h 7"/>
                <a:gd name="T94" fmla="*/ 12 w 17"/>
                <a:gd name="T95" fmla="*/ 5 h 7"/>
                <a:gd name="T96" fmla="*/ 12 w 17"/>
                <a:gd name="T97" fmla="*/ 7 h 7"/>
                <a:gd name="T98" fmla="*/ 12 w 17"/>
                <a:gd name="T99" fmla="*/ 7 h 7"/>
                <a:gd name="T100" fmla="*/ 12 w 17"/>
                <a:gd name="T101" fmla="*/ 7 h 7"/>
                <a:gd name="T102" fmla="*/ 12 w 17"/>
                <a:gd name="T103" fmla="*/ 5 h 7"/>
                <a:gd name="T104" fmla="*/ 12 w 17"/>
                <a:gd name="T105" fmla="*/ 5 h 7"/>
                <a:gd name="T106" fmla="*/ 15 w 17"/>
                <a:gd name="T107" fmla="*/ 5 h 7"/>
                <a:gd name="T108" fmla="*/ 17 w 17"/>
                <a:gd name="T109" fmla="*/ 5 h 7"/>
                <a:gd name="T110" fmla="*/ 17 w 17"/>
                <a:gd name="T111" fmla="*/ 5 h 7"/>
                <a:gd name="T112" fmla="*/ 17 w 17"/>
                <a:gd name="T113" fmla="*/ 3 h 7"/>
                <a:gd name="T114" fmla="*/ 17 w 17"/>
                <a:gd name="T115" fmla="*/ 3 h 7"/>
                <a:gd name="T116" fmla="*/ 17 w 17"/>
                <a:gd name="T117"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7" h="7">
                  <a:moveTo>
                    <a:pt x="17" y="0"/>
                  </a:moveTo>
                  <a:lnTo>
                    <a:pt x="17" y="0"/>
                  </a:lnTo>
                  <a:lnTo>
                    <a:pt x="17" y="0"/>
                  </a:lnTo>
                  <a:lnTo>
                    <a:pt x="17" y="0"/>
                  </a:lnTo>
                  <a:lnTo>
                    <a:pt x="17" y="0"/>
                  </a:lnTo>
                  <a:lnTo>
                    <a:pt x="17" y="0"/>
                  </a:lnTo>
                  <a:lnTo>
                    <a:pt x="15" y="0"/>
                  </a:lnTo>
                  <a:lnTo>
                    <a:pt x="15" y="0"/>
                  </a:lnTo>
                  <a:lnTo>
                    <a:pt x="15" y="0"/>
                  </a:lnTo>
                  <a:lnTo>
                    <a:pt x="15" y="0"/>
                  </a:lnTo>
                  <a:lnTo>
                    <a:pt x="15" y="3"/>
                  </a:lnTo>
                  <a:lnTo>
                    <a:pt x="15" y="3"/>
                  </a:lnTo>
                  <a:lnTo>
                    <a:pt x="15" y="3"/>
                  </a:lnTo>
                  <a:lnTo>
                    <a:pt x="12" y="0"/>
                  </a:lnTo>
                  <a:lnTo>
                    <a:pt x="10" y="0"/>
                  </a:lnTo>
                  <a:lnTo>
                    <a:pt x="3" y="0"/>
                  </a:lnTo>
                  <a:lnTo>
                    <a:pt x="3" y="0"/>
                  </a:lnTo>
                  <a:lnTo>
                    <a:pt x="3" y="0"/>
                  </a:lnTo>
                  <a:lnTo>
                    <a:pt x="0" y="0"/>
                  </a:lnTo>
                  <a:lnTo>
                    <a:pt x="0" y="3"/>
                  </a:lnTo>
                  <a:lnTo>
                    <a:pt x="0" y="3"/>
                  </a:lnTo>
                  <a:lnTo>
                    <a:pt x="0" y="3"/>
                  </a:lnTo>
                  <a:lnTo>
                    <a:pt x="3" y="3"/>
                  </a:lnTo>
                  <a:lnTo>
                    <a:pt x="3" y="5"/>
                  </a:lnTo>
                  <a:lnTo>
                    <a:pt x="3" y="5"/>
                  </a:lnTo>
                  <a:lnTo>
                    <a:pt x="3" y="3"/>
                  </a:lnTo>
                  <a:lnTo>
                    <a:pt x="3" y="3"/>
                  </a:lnTo>
                  <a:lnTo>
                    <a:pt x="3" y="3"/>
                  </a:lnTo>
                  <a:lnTo>
                    <a:pt x="5" y="3"/>
                  </a:lnTo>
                  <a:lnTo>
                    <a:pt x="5" y="3"/>
                  </a:lnTo>
                  <a:lnTo>
                    <a:pt x="5" y="5"/>
                  </a:lnTo>
                  <a:lnTo>
                    <a:pt x="5" y="3"/>
                  </a:lnTo>
                  <a:lnTo>
                    <a:pt x="7" y="3"/>
                  </a:lnTo>
                  <a:lnTo>
                    <a:pt x="7" y="3"/>
                  </a:lnTo>
                  <a:lnTo>
                    <a:pt x="7" y="3"/>
                  </a:lnTo>
                  <a:lnTo>
                    <a:pt x="7" y="3"/>
                  </a:lnTo>
                  <a:lnTo>
                    <a:pt x="7" y="3"/>
                  </a:lnTo>
                  <a:lnTo>
                    <a:pt x="7" y="5"/>
                  </a:lnTo>
                  <a:lnTo>
                    <a:pt x="10" y="5"/>
                  </a:lnTo>
                  <a:lnTo>
                    <a:pt x="10" y="5"/>
                  </a:lnTo>
                  <a:lnTo>
                    <a:pt x="10" y="3"/>
                  </a:lnTo>
                  <a:lnTo>
                    <a:pt x="10" y="3"/>
                  </a:lnTo>
                  <a:lnTo>
                    <a:pt x="10" y="3"/>
                  </a:lnTo>
                  <a:lnTo>
                    <a:pt x="10" y="3"/>
                  </a:lnTo>
                  <a:lnTo>
                    <a:pt x="10" y="3"/>
                  </a:lnTo>
                  <a:lnTo>
                    <a:pt x="12" y="5"/>
                  </a:lnTo>
                  <a:lnTo>
                    <a:pt x="12" y="5"/>
                  </a:lnTo>
                  <a:lnTo>
                    <a:pt x="12" y="5"/>
                  </a:lnTo>
                  <a:lnTo>
                    <a:pt x="12" y="7"/>
                  </a:lnTo>
                  <a:lnTo>
                    <a:pt x="12" y="7"/>
                  </a:lnTo>
                  <a:lnTo>
                    <a:pt x="12" y="7"/>
                  </a:lnTo>
                  <a:lnTo>
                    <a:pt x="12" y="5"/>
                  </a:lnTo>
                  <a:lnTo>
                    <a:pt x="12" y="5"/>
                  </a:lnTo>
                  <a:lnTo>
                    <a:pt x="15" y="5"/>
                  </a:lnTo>
                  <a:lnTo>
                    <a:pt x="17" y="5"/>
                  </a:lnTo>
                  <a:lnTo>
                    <a:pt x="17" y="5"/>
                  </a:lnTo>
                  <a:lnTo>
                    <a:pt x="17" y="3"/>
                  </a:lnTo>
                  <a:lnTo>
                    <a:pt x="17" y="3"/>
                  </a:lnTo>
                  <a:lnTo>
                    <a:pt x="1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8" name="Freeform 70"/>
            <p:cNvSpPr>
              <a:spLocks/>
            </p:cNvSpPr>
            <p:nvPr/>
          </p:nvSpPr>
          <p:spPr bwMode="auto">
            <a:xfrm>
              <a:off x="8001936" y="6382048"/>
              <a:ext cx="4524" cy="4524"/>
            </a:xfrm>
            <a:custGeom>
              <a:avLst/>
              <a:gdLst>
                <a:gd name="T0" fmla="*/ 7 w 10"/>
                <a:gd name="T1" fmla="*/ 3 h 10"/>
                <a:gd name="T2" fmla="*/ 5 w 10"/>
                <a:gd name="T3" fmla="*/ 3 h 10"/>
                <a:gd name="T4" fmla="*/ 5 w 10"/>
                <a:gd name="T5" fmla="*/ 3 h 10"/>
                <a:gd name="T6" fmla="*/ 5 w 10"/>
                <a:gd name="T7" fmla="*/ 0 h 10"/>
                <a:gd name="T8" fmla="*/ 3 w 10"/>
                <a:gd name="T9" fmla="*/ 0 h 10"/>
                <a:gd name="T10" fmla="*/ 3 w 10"/>
                <a:gd name="T11" fmla="*/ 0 h 10"/>
                <a:gd name="T12" fmla="*/ 3 w 10"/>
                <a:gd name="T13" fmla="*/ 0 h 10"/>
                <a:gd name="T14" fmla="*/ 3 w 10"/>
                <a:gd name="T15" fmla="*/ 0 h 10"/>
                <a:gd name="T16" fmla="*/ 3 w 10"/>
                <a:gd name="T17" fmla="*/ 0 h 10"/>
                <a:gd name="T18" fmla="*/ 3 w 10"/>
                <a:gd name="T19" fmla="*/ 3 h 10"/>
                <a:gd name="T20" fmla="*/ 3 w 10"/>
                <a:gd name="T21" fmla="*/ 3 h 10"/>
                <a:gd name="T22" fmla="*/ 3 w 10"/>
                <a:gd name="T23" fmla="*/ 5 h 10"/>
                <a:gd name="T24" fmla="*/ 3 w 10"/>
                <a:gd name="T25" fmla="*/ 5 h 10"/>
                <a:gd name="T26" fmla="*/ 0 w 10"/>
                <a:gd name="T27" fmla="*/ 5 h 10"/>
                <a:gd name="T28" fmla="*/ 0 w 10"/>
                <a:gd name="T29" fmla="*/ 5 h 10"/>
                <a:gd name="T30" fmla="*/ 0 w 10"/>
                <a:gd name="T31" fmla="*/ 5 h 10"/>
                <a:gd name="T32" fmla="*/ 3 w 10"/>
                <a:gd name="T33" fmla="*/ 5 h 10"/>
                <a:gd name="T34" fmla="*/ 5 w 10"/>
                <a:gd name="T35" fmla="*/ 5 h 10"/>
                <a:gd name="T36" fmla="*/ 3 w 10"/>
                <a:gd name="T37" fmla="*/ 7 h 10"/>
                <a:gd name="T38" fmla="*/ 3 w 10"/>
                <a:gd name="T39" fmla="*/ 7 h 10"/>
                <a:gd name="T40" fmla="*/ 3 w 10"/>
                <a:gd name="T41" fmla="*/ 7 h 10"/>
                <a:gd name="T42" fmla="*/ 3 w 10"/>
                <a:gd name="T43" fmla="*/ 10 h 10"/>
                <a:gd name="T44" fmla="*/ 3 w 10"/>
                <a:gd name="T45" fmla="*/ 10 h 10"/>
                <a:gd name="T46" fmla="*/ 3 w 10"/>
                <a:gd name="T47" fmla="*/ 10 h 10"/>
                <a:gd name="T48" fmla="*/ 5 w 10"/>
                <a:gd name="T49" fmla="*/ 10 h 10"/>
                <a:gd name="T50" fmla="*/ 5 w 10"/>
                <a:gd name="T51" fmla="*/ 10 h 10"/>
                <a:gd name="T52" fmla="*/ 5 w 10"/>
                <a:gd name="T53" fmla="*/ 7 h 10"/>
                <a:gd name="T54" fmla="*/ 5 w 10"/>
                <a:gd name="T55" fmla="*/ 7 h 10"/>
                <a:gd name="T56" fmla="*/ 5 w 10"/>
                <a:gd name="T57" fmla="*/ 5 h 10"/>
                <a:gd name="T58" fmla="*/ 7 w 10"/>
                <a:gd name="T59" fmla="*/ 5 h 10"/>
                <a:gd name="T60" fmla="*/ 10 w 10"/>
                <a:gd name="T61" fmla="*/ 7 h 10"/>
                <a:gd name="T62" fmla="*/ 10 w 10"/>
                <a:gd name="T63" fmla="*/ 5 h 10"/>
                <a:gd name="T64" fmla="*/ 10 w 10"/>
                <a:gd name="T65" fmla="*/ 5 h 10"/>
                <a:gd name="T66" fmla="*/ 10 w 10"/>
                <a:gd name="T67" fmla="*/ 3 h 10"/>
                <a:gd name="T68" fmla="*/ 7 w 10"/>
                <a:gd name="T6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 h="10">
                  <a:moveTo>
                    <a:pt x="7" y="3"/>
                  </a:moveTo>
                  <a:lnTo>
                    <a:pt x="5" y="3"/>
                  </a:lnTo>
                  <a:lnTo>
                    <a:pt x="5" y="3"/>
                  </a:lnTo>
                  <a:lnTo>
                    <a:pt x="5" y="0"/>
                  </a:lnTo>
                  <a:lnTo>
                    <a:pt x="3" y="0"/>
                  </a:lnTo>
                  <a:lnTo>
                    <a:pt x="3" y="0"/>
                  </a:lnTo>
                  <a:lnTo>
                    <a:pt x="3" y="0"/>
                  </a:lnTo>
                  <a:lnTo>
                    <a:pt x="3" y="0"/>
                  </a:lnTo>
                  <a:lnTo>
                    <a:pt x="3" y="0"/>
                  </a:lnTo>
                  <a:lnTo>
                    <a:pt x="3" y="3"/>
                  </a:lnTo>
                  <a:lnTo>
                    <a:pt x="3" y="3"/>
                  </a:lnTo>
                  <a:lnTo>
                    <a:pt x="3" y="5"/>
                  </a:lnTo>
                  <a:lnTo>
                    <a:pt x="3" y="5"/>
                  </a:lnTo>
                  <a:lnTo>
                    <a:pt x="0" y="5"/>
                  </a:lnTo>
                  <a:lnTo>
                    <a:pt x="0" y="5"/>
                  </a:lnTo>
                  <a:lnTo>
                    <a:pt x="0" y="5"/>
                  </a:lnTo>
                  <a:lnTo>
                    <a:pt x="3" y="5"/>
                  </a:lnTo>
                  <a:lnTo>
                    <a:pt x="5" y="5"/>
                  </a:lnTo>
                  <a:lnTo>
                    <a:pt x="3" y="7"/>
                  </a:lnTo>
                  <a:lnTo>
                    <a:pt x="3" y="7"/>
                  </a:lnTo>
                  <a:lnTo>
                    <a:pt x="3" y="7"/>
                  </a:lnTo>
                  <a:lnTo>
                    <a:pt x="3" y="10"/>
                  </a:lnTo>
                  <a:lnTo>
                    <a:pt x="3" y="10"/>
                  </a:lnTo>
                  <a:lnTo>
                    <a:pt x="3" y="10"/>
                  </a:lnTo>
                  <a:lnTo>
                    <a:pt x="5" y="10"/>
                  </a:lnTo>
                  <a:lnTo>
                    <a:pt x="5" y="10"/>
                  </a:lnTo>
                  <a:lnTo>
                    <a:pt x="5" y="7"/>
                  </a:lnTo>
                  <a:lnTo>
                    <a:pt x="5" y="7"/>
                  </a:lnTo>
                  <a:lnTo>
                    <a:pt x="5" y="5"/>
                  </a:lnTo>
                  <a:lnTo>
                    <a:pt x="7" y="5"/>
                  </a:lnTo>
                  <a:lnTo>
                    <a:pt x="10" y="7"/>
                  </a:lnTo>
                  <a:lnTo>
                    <a:pt x="10" y="5"/>
                  </a:lnTo>
                  <a:lnTo>
                    <a:pt x="10" y="5"/>
                  </a:lnTo>
                  <a:lnTo>
                    <a:pt x="10" y="3"/>
                  </a:lnTo>
                  <a:lnTo>
                    <a:pt x="7"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399" name="Freeform 71"/>
            <p:cNvSpPr>
              <a:spLocks/>
            </p:cNvSpPr>
            <p:nvPr/>
          </p:nvSpPr>
          <p:spPr bwMode="auto">
            <a:xfrm>
              <a:off x="8030887" y="6403762"/>
              <a:ext cx="6333" cy="6333"/>
            </a:xfrm>
            <a:custGeom>
              <a:avLst/>
              <a:gdLst>
                <a:gd name="T0" fmla="*/ 12 w 14"/>
                <a:gd name="T1" fmla="*/ 4 h 14"/>
                <a:gd name="T2" fmla="*/ 12 w 14"/>
                <a:gd name="T3" fmla="*/ 4 h 14"/>
                <a:gd name="T4" fmla="*/ 12 w 14"/>
                <a:gd name="T5" fmla="*/ 2 h 14"/>
                <a:gd name="T6" fmla="*/ 12 w 14"/>
                <a:gd name="T7" fmla="*/ 2 h 14"/>
                <a:gd name="T8" fmla="*/ 12 w 14"/>
                <a:gd name="T9" fmla="*/ 2 h 14"/>
                <a:gd name="T10" fmla="*/ 10 w 14"/>
                <a:gd name="T11" fmla="*/ 0 h 14"/>
                <a:gd name="T12" fmla="*/ 10 w 14"/>
                <a:gd name="T13" fmla="*/ 0 h 14"/>
                <a:gd name="T14" fmla="*/ 7 w 14"/>
                <a:gd name="T15" fmla="*/ 0 h 14"/>
                <a:gd name="T16" fmla="*/ 7 w 14"/>
                <a:gd name="T17" fmla="*/ 0 h 14"/>
                <a:gd name="T18" fmla="*/ 5 w 14"/>
                <a:gd name="T19" fmla="*/ 2 h 14"/>
                <a:gd name="T20" fmla="*/ 5 w 14"/>
                <a:gd name="T21" fmla="*/ 2 h 14"/>
                <a:gd name="T22" fmla="*/ 7 w 14"/>
                <a:gd name="T23" fmla="*/ 2 h 14"/>
                <a:gd name="T24" fmla="*/ 7 w 14"/>
                <a:gd name="T25" fmla="*/ 2 h 14"/>
                <a:gd name="T26" fmla="*/ 7 w 14"/>
                <a:gd name="T27" fmla="*/ 2 h 14"/>
                <a:gd name="T28" fmla="*/ 10 w 14"/>
                <a:gd name="T29" fmla="*/ 2 h 14"/>
                <a:gd name="T30" fmla="*/ 10 w 14"/>
                <a:gd name="T31" fmla="*/ 2 h 14"/>
                <a:gd name="T32" fmla="*/ 7 w 14"/>
                <a:gd name="T33" fmla="*/ 4 h 14"/>
                <a:gd name="T34" fmla="*/ 5 w 14"/>
                <a:gd name="T35" fmla="*/ 4 h 14"/>
                <a:gd name="T36" fmla="*/ 5 w 14"/>
                <a:gd name="T37" fmla="*/ 4 h 14"/>
                <a:gd name="T38" fmla="*/ 7 w 14"/>
                <a:gd name="T39" fmla="*/ 4 h 14"/>
                <a:gd name="T40" fmla="*/ 7 w 14"/>
                <a:gd name="T41" fmla="*/ 4 h 14"/>
                <a:gd name="T42" fmla="*/ 10 w 14"/>
                <a:gd name="T43" fmla="*/ 4 h 14"/>
                <a:gd name="T44" fmla="*/ 7 w 14"/>
                <a:gd name="T45" fmla="*/ 7 h 14"/>
                <a:gd name="T46" fmla="*/ 7 w 14"/>
                <a:gd name="T47" fmla="*/ 7 h 14"/>
                <a:gd name="T48" fmla="*/ 5 w 14"/>
                <a:gd name="T49" fmla="*/ 7 h 14"/>
                <a:gd name="T50" fmla="*/ 3 w 14"/>
                <a:gd name="T51" fmla="*/ 7 h 14"/>
                <a:gd name="T52" fmla="*/ 0 w 14"/>
                <a:gd name="T53" fmla="*/ 9 h 14"/>
                <a:gd name="T54" fmla="*/ 0 w 14"/>
                <a:gd name="T55" fmla="*/ 9 h 14"/>
                <a:gd name="T56" fmla="*/ 3 w 14"/>
                <a:gd name="T57" fmla="*/ 11 h 14"/>
                <a:gd name="T58" fmla="*/ 0 w 14"/>
                <a:gd name="T59" fmla="*/ 11 h 14"/>
                <a:gd name="T60" fmla="*/ 0 w 14"/>
                <a:gd name="T61" fmla="*/ 11 h 14"/>
                <a:gd name="T62" fmla="*/ 0 w 14"/>
                <a:gd name="T63" fmla="*/ 11 h 14"/>
                <a:gd name="T64" fmla="*/ 0 w 14"/>
                <a:gd name="T65" fmla="*/ 14 h 14"/>
                <a:gd name="T66" fmla="*/ 3 w 14"/>
                <a:gd name="T67" fmla="*/ 14 h 14"/>
                <a:gd name="T68" fmla="*/ 3 w 14"/>
                <a:gd name="T69" fmla="*/ 14 h 14"/>
                <a:gd name="T70" fmla="*/ 3 w 14"/>
                <a:gd name="T71" fmla="*/ 14 h 14"/>
                <a:gd name="T72" fmla="*/ 5 w 14"/>
                <a:gd name="T73" fmla="*/ 14 h 14"/>
                <a:gd name="T74" fmla="*/ 5 w 14"/>
                <a:gd name="T75" fmla="*/ 14 h 14"/>
                <a:gd name="T76" fmla="*/ 5 w 14"/>
                <a:gd name="T77" fmla="*/ 11 h 14"/>
                <a:gd name="T78" fmla="*/ 5 w 14"/>
                <a:gd name="T79" fmla="*/ 11 h 14"/>
                <a:gd name="T80" fmla="*/ 7 w 14"/>
                <a:gd name="T81" fmla="*/ 11 h 14"/>
                <a:gd name="T82" fmla="*/ 7 w 14"/>
                <a:gd name="T83" fmla="*/ 14 h 14"/>
                <a:gd name="T84" fmla="*/ 10 w 14"/>
                <a:gd name="T85" fmla="*/ 14 h 14"/>
                <a:gd name="T86" fmla="*/ 10 w 14"/>
                <a:gd name="T87" fmla="*/ 14 h 14"/>
                <a:gd name="T88" fmla="*/ 10 w 14"/>
                <a:gd name="T89" fmla="*/ 11 h 14"/>
                <a:gd name="T90" fmla="*/ 10 w 14"/>
                <a:gd name="T91" fmla="*/ 11 h 14"/>
                <a:gd name="T92" fmla="*/ 10 w 14"/>
                <a:gd name="T93" fmla="*/ 9 h 14"/>
                <a:gd name="T94" fmla="*/ 10 w 14"/>
                <a:gd name="T95" fmla="*/ 9 h 14"/>
                <a:gd name="T96" fmla="*/ 10 w 14"/>
                <a:gd name="T97" fmla="*/ 9 h 14"/>
                <a:gd name="T98" fmla="*/ 12 w 14"/>
                <a:gd name="T99" fmla="*/ 9 h 14"/>
                <a:gd name="T100" fmla="*/ 12 w 14"/>
                <a:gd name="T101" fmla="*/ 9 h 14"/>
                <a:gd name="T102" fmla="*/ 12 w 14"/>
                <a:gd name="T103" fmla="*/ 9 h 14"/>
                <a:gd name="T104" fmla="*/ 12 w 14"/>
                <a:gd name="T105" fmla="*/ 7 h 14"/>
                <a:gd name="T106" fmla="*/ 12 w 14"/>
                <a:gd name="T107" fmla="*/ 7 h 14"/>
                <a:gd name="T108" fmla="*/ 12 w 14"/>
                <a:gd name="T109" fmla="*/ 4 h 14"/>
                <a:gd name="T110" fmla="*/ 12 w 14"/>
                <a:gd name="T111" fmla="*/ 4 h 14"/>
                <a:gd name="T112" fmla="*/ 14 w 14"/>
                <a:gd name="T113" fmla="*/ 4 h 14"/>
                <a:gd name="T114" fmla="*/ 14 w 14"/>
                <a:gd name="T115" fmla="*/ 4 h 14"/>
                <a:gd name="T116" fmla="*/ 14 w 14"/>
                <a:gd name="T117" fmla="*/ 4 h 14"/>
                <a:gd name="T118" fmla="*/ 12 w 14"/>
                <a:gd name="T119" fmla="*/ 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4" h="14">
                  <a:moveTo>
                    <a:pt x="12" y="4"/>
                  </a:moveTo>
                  <a:lnTo>
                    <a:pt x="12" y="4"/>
                  </a:lnTo>
                  <a:lnTo>
                    <a:pt x="12" y="2"/>
                  </a:lnTo>
                  <a:lnTo>
                    <a:pt x="12" y="2"/>
                  </a:lnTo>
                  <a:lnTo>
                    <a:pt x="12" y="2"/>
                  </a:lnTo>
                  <a:lnTo>
                    <a:pt x="10" y="0"/>
                  </a:lnTo>
                  <a:lnTo>
                    <a:pt x="10" y="0"/>
                  </a:lnTo>
                  <a:lnTo>
                    <a:pt x="7" y="0"/>
                  </a:lnTo>
                  <a:lnTo>
                    <a:pt x="7" y="0"/>
                  </a:lnTo>
                  <a:lnTo>
                    <a:pt x="5" y="2"/>
                  </a:lnTo>
                  <a:lnTo>
                    <a:pt x="5" y="2"/>
                  </a:lnTo>
                  <a:lnTo>
                    <a:pt x="7" y="2"/>
                  </a:lnTo>
                  <a:lnTo>
                    <a:pt x="7" y="2"/>
                  </a:lnTo>
                  <a:lnTo>
                    <a:pt x="7" y="2"/>
                  </a:lnTo>
                  <a:lnTo>
                    <a:pt x="10" y="2"/>
                  </a:lnTo>
                  <a:lnTo>
                    <a:pt x="10" y="2"/>
                  </a:lnTo>
                  <a:lnTo>
                    <a:pt x="7" y="4"/>
                  </a:lnTo>
                  <a:lnTo>
                    <a:pt x="5" y="4"/>
                  </a:lnTo>
                  <a:lnTo>
                    <a:pt x="5" y="4"/>
                  </a:lnTo>
                  <a:lnTo>
                    <a:pt x="7" y="4"/>
                  </a:lnTo>
                  <a:lnTo>
                    <a:pt x="7" y="4"/>
                  </a:lnTo>
                  <a:lnTo>
                    <a:pt x="10" y="4"/>
                  </a:lnTo>
                  <a:lnTo>
                    <a:pt x="7" y="7"/>
                  </a:lnTo>
                  <a:lnTo>
                    <a:pt x="7" y="7"/>
                  </a:lnTo>
                  <a:lnTo>
                    <a:pt x="5" y="7"/>
                  </a:lnTo>
                  <a:lnTo>
                    <a:pt x="3" y="7"/>
                  </a:lnTo>
                  <a:lnTo>
                    <a:pt x="0" y="9"/>
                  </a:lnTo>
                  <a:lnTo>
                    <a:pt x="0" y="9"/>
                  </a:lnTo>
                  <a:lnTo>
                    <a:pt x="3" y="11"/>
                  </a:lnTo>
                  <a:lnTo>
                    <a:pt x="0" y="11"/>
                  </a:lnTo>
                  <a:lnTo>
                    <a:pt x="0" y="11"/>
                  </a:lnTo>
                  <a:lnTo>
                    <a:pt x="0" y="11"/>
                  </a:lnTo>
                  <a:lnTo>
                    <a:pt x="0" y="14"/>
                  </a:lnTo>
                  <a:lnTo>
                    <a:pt x="3" y="14"/>
                  </a:lnTo>
                  <a:lnTo>
                    <a:pt x="3" y="14"/>
                  </a:lnTo>
                  <a:lnTo>
                    <a:pt x="3" y="14"/>
                  </a:lnTo>
                  <a:lnTo>
                    <a:pt x="5" y="14"/>
                  </a:lnTo>
                  <a:lnTo>
                    <a:pt x="5" y="14"/>
                  </a:lnTo>
                  <a:lnTo>
                    <a:pt x="5" y="11"/>
                  </a:lnTo>
                  <a:lnTo>
                    <a:pt x="5" y="11"/>
                  </a:lnTo>
                  <a:lnTo>
                    <a:pt x="7" y="11"/>
                  </a:lnTo>
                  <a:lnTo>
                    <a:pt x="7" y="14"/>
                  </a:lnTo>
                  <a:lnTo>
                    <a:pt x="10" y="14"/>
                  </a:lnTo>
                  <a:lnTo>
                    <a:pt x="10" y="14"/>
                  </a:lnTo>
                  <a:lnTo>
                    <a:pt x="10" y="11"/>
                  </a:lnTo>
                  <a:lnTo>
                    <a:pt x="10" y="11"/>
                  </a:lnTo>
                  <a:lnTo>
                    <a:pt x="10" y="9"/>
                  </a:lnTo>
                  <a:lnTo>
                    <a:pt x="10" y="9"/>
                  </a:lnTo>
                  <a:lnTo>
                    <a:pt x="10" y="9"/>
                  </a:lnTo>
                  <a:lnTo>
                    <a:pt x="12" y="9"/>
                  </a:lnTo>
                  <a:lnTo>
                    <a:pt x="12" y="9"/>
                  </a:lnTo>
                  <a:lnTo>
                    <a:pt x="12" y="9"/>
                  </a:lnTo>
                  <a:lnTo>
                    <a:pt x="12" y="7"/>
                  </a:lnTo>
                  <a:lnTo>
                    <a:pt x="12" y="7"/>
                  </a:lnTo>
                  <a:lnTo>
                    <a:pt x="12" y="4"/>
                  </a:lnTo>
                  <a:lnTo>
                    <a:pt x="12" y="4"/>
                  </a:lnTo>
                  <a:lnTo>
                    <a:pt x="14" y="4"/>
                  </a:lnTo>
                  <a:lnTo>
                    <a:pt x="14" y="4"/>
                  </a:lnTo>
                  <a:lnTo>
                    <a:pt x="14" y="4"/>
                  </a:lnTo>
                  <a:lnTo>
                    <a:pt x="12"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0" name="Freeform 72"/>
            <p:cNvSpPr>
              <a:spLocks/>
            </p:cNvSpPr>
            <p:nvPr/>
          </p:nvSpPr>
          <p:spPr bwMode="auto">
            <a:xfrm>
              <a:off x="8029982" y="6412356"/>
              <a:ext cx="5428" cy="4071"/>
            </a:xfrm>
            <a:custGeom>
              <a:avLst/>
              <a:gdLst>
                <a:gd name="T0" fmla="*/ 12 w 12"/>
                <a:gd name="T1" fmla="*/ 0 h 9"/>
                <a:gd name="T2" fmla="*/ 9 w 12"/>
                <a:gd name="T3" fmla="*/ 2 h 9"/>
                <a:gd name="T4" fmla="*/ 9 w 12"/>
                <a:gd name="T5" fmla="*/ 0 h 9"/>
                <a:gd name="T6" fmla="*/ 9 w 12"/>
                <a:gd name="T7" fmla="*/ 0 h 9"/>
                <a:gd name="T8" fmla="*/ 7 w 12"/>
                <a:gd name="T9" fmla="*/ 0 h 9"/>
                <a:gd name="T10" fmla="*/ 7 w 12"/>
                <a:gd name="T11" fmla="*/ 0 h 9"/>
                <a:gd name="T12" fmla="*/ 7 w 12"/>
                <a:gd name="T13" fmla="*/ 0 h 9"/>
                <a:gd name="T14" fmla="*/ 7 w 12"/>
                <a:gd name="T15" fmla="*/ 0 h 9"/>
                <a:gd name="T16" fmla="*/ 7 w 12"/>
                <a:gd name="T17" fmla="*/ 0 h 9"/>
                <a:gd name="T18" fmla="*/ 7 w 12"/>
                <a:gd name="T19" fmla="*/ 0 h 9"/>
                <a:gd name="T20" fmla="*/ 5 w 12"/>
                <a:gd name="T21" fmla="*/ 2 h 9"/>
                <a:gd name="T22" fmla="*/ 2 w 12"/>
                <a:gd name="T23" fmla="*/ 2 h 9"/>
                <a:gd name="T24" fmla="*/ 2 w 12"/>
                <a:gd name="T25" fmla="*/ 2 h 9"/>
                <a:gd name="T26" fmla="*/ 0 w 12"/>
                <a:gd name="T27" fmla="*/ 2 h 9"/>
                <a:gd name="T28" fmla="*/ 2 w 12"/>
                <a:gd name="T29" fmla="*/ 4 h 9"/>
                <a:gd name="T30" fmla="*/ 2 w 12"/>
                <a:gd name="T31" fmla="*/ 7 h 9"/>
                <a:gd name="T32" fmla="*/ 5 w 12"/>
                <a:gd name="T33" fmla="*/ 9 h 9"/>
                <a:gd name="T34" fmla="*/ 5 w 12"/>
                <a:gd name="T35" fmla="*/ 9 h 9"/>
                <a:gd name="T36" fmla="*/ 5 w 12"/>
                <a:gd name="T37" fmla="*/ 7 h 9"/>
                <a:gd name="T38" fmla="*/ 7 w 12"/>
                <a:gd name="T39" fmla="*/ 4 h 9"/>
                <a:gd name="T40" fmla="*/ 7 w 12"/>
                <a:gd name="T41" fmla="*/ 4 h 9"/>
                <a:gd name="T42" fmla="*/ 7 w 12"/>
                <a:gd name="T43" fmla="*/ 4 h 9"/>
                <a:gd name="T44" fmla="*/ 7 w 12"/>
                <a:gd name="T45" fmla="*/ 4 h 9"/>
                <a:gd name="T46" fmla="*/ 7 w 12"/>
                <a:gd name="T47" fmla="*/ 4 h 9"/>
                <a:gd name="T48" fmla="*/ 7 w 12"/>
                <a:gd name="T49" fmla="*/ 4 h 9"/>
                <a:gd name="T50" fmla="*/ 9 w 12"/>
                <a:gd name="T51" fmla="*/ 4 h 9"/>
                <a:gd name="T52" fmla="*/ 9 w 12"/>
                <a:gd name="T53" fmla="*/ 4 h 9"/>
                <a:gd name="T54" fmla="*/ 9 w 12"/>
                <a:gd name="T55" fmla="*/ 4 h 9"/>
                <a:gd name="T56" fmla="*/ 9 w 12"/>
                <a:gd name="T57" fmla="*/ 2 h 9"/>
                <a:gd name="T58" fmla="*/ 9 w 12"/>
                <a:gd name="T59" fmla="*/ 2 h 9"/>
                <a:gd name="T60" fmla="*/ 9 w 12"/>
                <a:gd name="T61" fmla="*/ 2 h 9"/>
                <a:gd name="T62" fmla="*/ 12 w 12"/>
                <a:gd name="T63" fmla="*/ 2 h 9"/>
                <a:gd name="T64" fmla="*/ 12 w 12"/>
                <a:gd name="T65" fmla="*/ 4 h 9"/>
                <a:gd name="T66" fmla="*/ 12 w 12"/>
                <a:gd name="T67" fmla="*/ 2 h 9"/>
                <a:gd name="T68" fmla="*/ 12 w 12"/>
                <a:gd name="T69" fmla="*/ 2 h 9"/>
                <a:gd name="T70" fmla="*/ 12 w 12"/>
                <a:gd name="T7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 h="9">
                  <a:moveTo>
                    <a:pt x="12" y="0"/>
                  </a:moveTo>
                  <a:lnTo>
                    <a:pt x="9" y="2"/>
                  </a:lnTo>
                  <a:lnTo>
                    <a:pt x="9" y="0"/>
                  </a:lnTo>
                  <a:lnTo>
                    <a:pt x="9" y="0"/>
                  </a:lnTo>
                  <a:lnTo>
                    <a:pt x="7" y="0"/>
                  </a:lnTo>
                  <a:lnTo>
                    <a:pt x="7" y="0"/>
                  </a:lnTo>
                  <a:lnTo>
                    <a:pt x="7" y="0"/>
                  </a:lnTo>
                  <a:lnTo>
                    <a:pt x="7" y="0"/>
                  </a:lnTo>
                  <a:lnTo>
                    <a:pt x="7" y="0"/>
                  </a:lnTo>
                  <a:lnTo>
                    <a:pt x="7" y="0"/>
                  </a:lnTo>
                  <a:lnTo>
                    <a:pt x="5" y="2"/>
                  </a:lnTo>
                  <a:lnTo>
                    <a:pt x="2" y="2"/>
                  </a:lnTo>
                  <a:lnTo>
                    <a:pt x="2" y="2"/>
                  </a:lnTo>
                  <a:lnTo>
                    <a:pt x="0" y="2"/>
                  </a:lnTo>
                  <a:lnTo>
                    <a:pt x="2" y="4"/>
                  </a:lnTo>
                  <a:lnTo>
                    <a:pt x="2" y="7"/>
                  </a:lnTo>
                  <a:lnTo>
                    <a:pt x="5" y="9"/>
                  </a:lnTo>
                  <a:lnTo>
                    <a:pt x="5" y="9"/>
                  </a:lnTo>
                  <a:lnTo>
                    <a:pt x="5" y="7"/>
                  </a:lnTo>
                  <a:lnTo>
                    <a:pt x="7" y="4"/>
                  </a:lnTo>
                  <a:lnTo>
                    <a:pt x="7" y="4"/>
                  </a:lnTo>
                  <a:lnTo>
                    <a:pt x="7" y="4"/>
                  </a:lnTo>
                  <a:lnTo>
                    <a:pt x="7" y="4"/>
                  </a:lnTo>
                  <a:lnTo>
                    <a:pt x="7" y="4"/>
                  </a:lnTo>
                  <a:lnTo>
                    <a:pt x="7" y="4"/>
                  </a:lnTo>
                  <a:lnTo>
                    <a:pt x="9" y="4"/>
                  </a:lnTo>
                  <a:lnTo>
                    <a:pt x="9" y="4"/>
                  </a:lnTo>
                  <a:lnTo>
                    <a:pt x="9" y="4"/>
                  </a:lnTo>
                  <a:lnTo>
                    <a:pt x="9" y="2"/>
                  </a:lnTo>
                  <a:lnTo>
                    <a:pt x="9" y="2"/>
                  </a:lnTo>
                  <a:lnTo>
                    <a:pt x="9" y="2"/>
                  </a:lnTo>
                  <a:lnTo>
                    <a:pt x="12" y="2"/>
                  </a:lnTo>
                  <a:lnTo>
                    <a:pt x="12" y="4"/>
                  </a:lnTo>
                  <a:lnTo>
                    <a:pt x="12" y="2"/>
                  </a:lnTo>
                  <a:lnTo>
                    <a:pt x="12" y="2"/>
                  </a:lnTo>
                  <a:lnTo>
                    <a:pt x="1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1" name="Freeform 73"/>
            <p:cNvSpPr>
              <a:spLocks/>
            </p:cNvSpPr>
            <p:nvPr/>
          </p:nvSpPr>
          <p:spPr bwMode="auto">
            <a:xfrm>
              <a:off x="8010530" y="6401500"/>
              <a:ext cx="6333" cy="4071"/>
            </a:xfrm>
            <a:custGeom>
              <a:avLst/>
              <a:gdLst>
                <a:gd name="T0" fmla="*/ 14 w 14"/>
                <a:gd name="T1" fmla="*/ 7 h 9"/>
                <a:gd name="T2" fmla="*/ 14 w 14"/>
                <a:gd name="T3" fmla="*/ 7 h 9"/>
                <a:gd name="T4" fmla="*/ 14 w 14"/>
                <a:gd name="T5" fmla="*/ 7 h 9"/>
                <a:gd name="T6" fmla="*/ 14 w 14"/>
                <a:gd name="T7" fmla="*/ 5 h 9"/>
                <a:gd name="T8" fmla="*/ 14 w 14"/>
                <a:gd name="T9" fmla="*/ 5 h 9"/>
                <a:gd name="T10" fmla="*/ 14 w 14"/>
                <a:gd name="T11" fmla="*/ 2 h 9"/>
                <a:gd name="T12" fmla="*/ 14 w 14"/>
                <a:gd name="T13" fmla="*/ 5 h 9"/>
                <a:gd name="T14" fmla="*/ 12 w 14"/>
                <a:gd name="T15" fmla="*/ 5 h 9"/>
                <a:gd name="T16" fmla="*/ 12 w 14"/>
                <a:gd name="T17" fmla="*/ 5 h 9"/>
                <a:gd name="T18" fmla="*/ 12 w 14"/>
                <a:gd name="T19" fmla="*/ 2 h 9"/>
                <a:gd name="T20" fmla="*/ 10 w 14"/>
                <a:gd name="T21" fmla="*/ 2 h 9"/>
                <a:gd name="T22" fmla="*/ 7 w 14"/>
                <a:gd name="T23" fmla="*/ 0 h 9"/>
                <a:gd name="T24" fmla="*/ 5 w 14"/>
                <a:gd name="T25" fmla="*/ 0 h 9"/>
                <a:gd name="T26" fmla="*/ 5 w 14"/>
                <a:gd name="T27" fmla="*/ 2 h 9"/>
                <a:gd name="T28" fmla="*/ 5 w 14"/>
                <a:gd name="T29" fmla="*/ 2 h 9"/>
                <a:gd name="T30" fmla="*/ 3 w 14"/>
                <a:gd name="T31" fmla="*/ 2 h 9"/>
                <a:gd name="T32" fmla="*/ 3 w 14"/>
                <a:gd name="T33" fmla="*/ 5 h 9"/>
                <a:gd name="T34" fmla="*/ 0 w 14"/>
                <a:gd name="T35" fmla="*/ 5 h 9"/>
                <a:gd name="T36" fmla="*/ 3 w 14"/>
                <a:gd name="T37" fmla="*/ 5 h 9"/>
                <a:gd name="T38" fmla="*/ 3 w 14"/>
                <a:gd name="T39" fmla="*/ 5 h 9"/>
                <a:gd name="T40" fmla="*/ 5 w 14"/>
                <a:gd name="T41" fmla="*/ 5 h 9"/>
                <a:gd name="T42" fmla="*/ 5 w 14"/>
                <a:gd name="T43" fmla="*/ 5 h 9"/>
                <a:gd name="T44" fmla="*/ 5 w 14"/>
                <a:gd name="T45" fmla="*/ 5 h 9"/>
                <a:gd name="T46" fmla="*/ 7 w 14"/>
                <a:gd name="T47" fmla="*/ 5 h 9"/>
                <a:gd name="T48" fmla="*/ 7 w 14"/>
                <a:gd name="T49" fmla="*/ 5 h 9"/>
                <a:gd name="T50" fmla="*/ 7 w 14"/>
                <a:gd name="T51" fmla="*/ 5 h 9"/>
                <a:gd name="T52" fmla="*/ 7 w 14"/>
                <a:gd name="T53" fmla="*/ 7 h 9"/>
                <a:gd name="T54" fmla="*/ 7 w 14"/>
                <a:gd name="T55" fmla="*/ 7 h 9"/>
                <a:gd name="T56" fmla="*/ 7 w 14"/>
                <a:gd name="T57" fmla="*/ 7 h 9"/>
                <a:gd name="T58" fmla="*/ 7 w 14"/>
                <a:gd name="T59" fmla="*/ 9 h 9"/>
                <a:gd name="T60" fmla="*/ 10 w 14"/>
                <a:gd name="T61" fmla="*/ 9 h 9"/>
                <a:gd name="T62" fmla="*/ 12 w 14"/>
                <a:gd name="T63" fmla="*/ 9 h 9"/>
                <a:gd name="T64" fmla="*/ 12 w 14"/>
                <a:gd name="T65" fmla="*/ 7 h 9"/>
                <a:gd name="T66" fmla="*/ 12 w 14"/>
                <a:gd name="T67" fmla="*/ 7 h 9"/>
                <a:gd name="T68" fmla="*/ 14 w 14"/>
                <a:gd name="T69" fmla="*/ 9 h 9"/>
                <a:gd name="T70" fmla="*/ 14 w 14"/>
                <a:gd name="T71" fmla="*/ 9 h 9"/>
                <a:gd name="T72" fmla="*/ 14 w 14"/>
                <a:gd name="T73" fmla="*/ 7 h 9"/>
                <a:gd name="T74" fmla="*/ 14 w 14"/>
                <a:gd name="T75" fmla="*/ 7 h 9"/>
                <a:gd name="T76" fmla="*/ 14 w 14"/>
                <a:gd name="T77"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4" h="9">
                  <a:moveTo>
                    <a:pt x="14" y="7"/>
                  </a:moveTo>
                  <a:lnTo>
                    <a:pt x="14" y="7"/>
                  </a:lnTo>
                  <a:lnTo>
                    <a:pt x="14" y="7"/>
                  </a:lnTo>
                  <a:lnTo>
                    <a:pt x="14" y="5"/>
                  </a:lnTo>
                  <a:lnTo>
                    <a:pt x="14" y="5"/>
                  </a:lnTo>
                  <a:lnTo>
                    <a:pt x="14" y="2"/>
                  </a:lnTo>
                  <a:lnTo>
                    <a:pt x="14" y="5"/>
                  </a:lnTo>
                  <a:lnTo>
                    <a:pt x="12" y="5"/>
                  </a:lnTo>
                  <a:lnTo>
                    <a:pt x="12" y="5"/>
                  </a:lnTo>
                  <a:lnTo>
                    <a:pt x="12" y="2"/>
                  </a:lnTo>
                  <a:lnTo>
                    <a:pt x="10" y="2"/>
                  </a:lnTo>
                  <a:lnTo>
                    <a:pt x="7" y="0"/>
                  </a:lnTo>
                  <a:lnTo>
                    <a:pt x="5" y="0"/>
                  </a:lnTo>
                  <a:lnTo>
                    <a:pt x="5" y="2"/>
                  </a:lnTo>
                  <a:lnTo>
                    <a:pt x="5" y="2"/>
                  </a:lnTo>
                  <a:lnTo>
                    <a:pt x="3" y="2"/>
                  </a:lnTo>
                  <a:lnTo>
                    <a:pt x="3" y="5"/>
                  </a:lnTo>
                  <a:lnTo>
                    <a:pt x="0" y="5"/>
                  </a:lnTo>
                  <a:lnTo>
                    <a:pt x="3" y="5"/>
                  </a:lnTo>
                  <a:lnTo>
                    <a:pt x="3" y="5"/>
                  </a:lnTo>
                  <a:lnTo>
                    <a:pt x="5" y="5"/>
                  </a:lnTo>
                  <a:lnTo>
                    <a:pt x="5" y="5"/>
                  </a:lnTo>
                  <a:lnTo>
                    <a:pt x="5" y="5"/>
                  </a:lnTo>
                  <a:lnTo>
                    <a:pt x="7" y="5"/>
                  </a:lnTo>
                  <a:lnTo>
                    <a:pt x="7" y="5"/>
                  </a:lnTo>
                  <a:lnTo>
                    <a:pt x="7" y="5"/>
                  </a:lnTo>
                  <a:lnTo>
                    <a:pt x="7" y="7"/>
                  </a:lnTo>
                  <a:lnTo>
                    <a:pt x="7" y="7"/>
                  </a:lnTo>
                  <a:lnTo>
                    <a:pt x="7" y="7"/>
                  </a:lnTo>
                  <a:lnTo>
                    <a:pt x="7" y="9"/>
                  </a:lnTo>
                  <a:lnTo>
                    <a:pt x="10" y="9"/>
                  </a:lnTo>
                  <a:lnTo>
                    <a:pt x="12" y="9"/>
                  </a:lnTo>
                  <a:lnTo>
                    <a:pt x="12" y="7"/>
                  </a:lnTo>
                  <a:lnTo>
                    <a:pt x="12" y="7"/>
                  </a:lnTo>
                  <a:lnTo>
                    <a:pt x="14" y="9"/>
                  </a:lnTo>
                  <a:lnTo>
                    <a:pt x="14" y="9"/>
                  </a:lnTo>
                  <a:lnTo>
                    <a:pt x="14" y="7"/>
                  </a:lnTo>
                  <a:lnTo>
                    <a:pt x="14" y="7"/>
                  </a:lnTo>
                  <a:lnTo>
                    <a:pt x="14"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2" name="Freeform 74"/>
            <p:cNvSpPr>
              <a:spLocks/>
            </p:cNvSpPr>
            <p:nvPr/>
          </p:nvSpPr>
          <p:spPr bwMode="auto">
            <a:xfrm>
              <a:off x="8001936" y="6307409"/>
              <a:ext cx="3167" cy="4071"/>
            </a:xfrm>
            <a:custGeom>
              <a:avLst/>
              <a:gdLst>
                <a:gd name="T0" fmla="*/ 3 w 7"/>
                <a:gd name="T1" fmla="*/ 4 h 9"/>
                <a:gd name="T2" fmla="*/ 0 w 7"/>
                <a:gd name="T3" fmla="*/ 4 h 9"/>
                <a:gd name="T4" fmla="*/ 0 w 7"/>
                <a:gd name="T5" fmla="*/ 4 h 9"/>
                <a:gd name="T6" fmla="*/ 0 w 7"/>
                <a:gd name="T7" fmla="*/ 4 h 9"/>
                <a:gd name="T8" fmla="*/ 0 w 7"/>
                <a:gd name="T9" fmla="*/ 7 h 9"/>
                <a:gd name="T10" fmla="*/ 0 w 7"/>
                <a:gd name="T11" fmla="*/ 7 h 9"/>
                <a:gd name="T12" fmla="*/ 3 w 7"/>
                <a:gd name="T13" fmla="*/ 7 h 9"/>
                <a:gd name="T14" fmla="*/ 3 w 7"/>
                <a:gd name="T15" fmla="*/ 7 h 9"/>
                <a:gd name="T16" fmla="*/ 3 w 7"/>
                <a:gd name="T17" fmla="*/ 7 h 9"/>
                <a:gd name="T18" fmla="*/ 3 w 7"/>
                <a:gd name="T19" fmla="*/ 7 h 9"/>
                <a:gd name="T20" fmla="*/ 5 w 7"/>
                <a:gd name="T21" fmla="*/ 7 h 9"/>
                <a:gd name="T22" fmla="*/ 5 w 7"/>
                <a:gd name="T23" fmla="*/ 7 h 9"/>
                <a:gd name="T24" fmla="*/ 5 w 7"/>
                <a:gd name="T25" fmla="*/ 7 h 9"/>
                <a:gd name="T26" fmla="*/ 5 w 7"/>
                <a:gd name="T27" fmla="*/ 7 h 9"/>
                <a:gd name="T28" fmla="*/ 5 w 7"/>
                <a:gd name="T29" fmla="*/ 9 h 9"/>
                <a:gd name="T30" fmla="*/ 5 w 7"/>
                <a:gd name="T31" fmla="*/ 7 h 9"/>
                <a:gd name="T32" fmla="*/ 7 w 7"/>
                <a:gd name="T33" fmla="*/ 7 h 9"/>
                <a:gd name="T34" fmla="*/ 7 w 7"/>
                <a:gd name="T35" fmla="*/ 4 h 9"/>
                <a:gd name="T36" fmla="*/ 7 w 7"/>
                <a:gd name="T37" fmla="*/ 4 h 9"/>
                <a:gd name="T38" fmla="*/ 7 w 7"/>
                <a:gd name="T39" fmla="*/ 2 h 9"/>
                <a:gd name="T40" fmla="*/ 7 w 7"/>
                <a:gd name="T41" fmla="*/ 2 h 9"/>
                <a:gd name="T42" fmla="*/ 5 w 7"/>
                <a:gd name="T43" fmla="*/ 0 h 9"/>
                <a:gd name="T44" fmla="*/ 5 w 7"/>
                <a:gd name="T45" fmla="*/ 0 h 9"/>
                <a:gd name="T46" fmla="*/ 3 w 7"/>
                <a:gd name="T47" fmla="*/ 0 h 9"/>
                <a:gd name="T48" fmla="*/ 0 w 7"/>
                <a:gd name="T49" fmla="*/ 2 h 9"/>
                <a:gd name="T50" fmla="*/ 0 w 7"/>
                <a:gd name="T51" fmla="*/ 2 h 9"/>
                <a:gd name="T52" fmla="*/ 0 w 7"/>
                <a:gd name="T53" fmla="*/ 4 h 9"/>
                <a:gd name="T54" fmla="*/ 3 w 7"/>
                <a:gd name="T55" fmla="*/ 4 h 9"/>
                <a:gd name="T56" fmla="*/ 5 w 7"/>
                <a:gd name="T57" fmla="*/ 2 h 9"/>
                <a:gd name="T58" fmla="*/ 3 w 7"/>
                <a:gd name="T59" fmla="*/ 4 h 9"/>
                <a:gd name="T60" fmla="*/ 3 w 7"/>
                <a:gd name="T61" fmla="*/ 4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 h="9">
                  <a:moveTo>
                    <a:pt x="3" y="4"/>
                  </a:moveTo>
                  <a:lnTo>
                    <a:pt x="0" y="4"/>
                  </a:lnTo>
                  <a:lnTo>
                    <a:pt x="0" y="4"/>
                  </a:lnTo>
                  <a:lnTo>
                    <a:pt x="0" y="4"/>
                  </a:lnTo>
                  <a:lnTo>
                    <a:pt x="0" y="7"/>
                  </a:lnTo>
                  <a:lnTo>
                    <a:pt x="0" y="7"/>
                  </a:lnTo>
                  <a:lnTo>
                    <a:pt x="3" y="7"/>
                  </a:lnTo>
                  <a:lnTo>
                    <a:pt x="3" y="7"/>
                  </a:lnTo>
                  <a:lnTo>
                    <a:pt x="3" y="7"/>
                  </a:lnTo>
                  <a:lnTo>
                    <a:pt x="3" y="7"/>
                  </a:lnTo>
                  <a:lnTo>
                    <a:pt x="5" y="7"/>
                  </a:lnTo>
                  <a:lnTo>
                    <a:pt x="5" y="7"/>
                  </a:lnTo>
                  <a:lnTo>
                    <a:pt x="5" y="7"/>
                  </a:lnTo>
                  <a:lnTo>
                    <a:pt x="5" y="7"/>
                  </a:lnTo>
                  <a:lnTo>
                    <a:pt x="5" y="9"/>
                  </a:lnTo>
                  <a:lnTo>
                    <a:pt x="5" y="7"/>
                  </a:lnTo>
                  <a:lnTo>
                    <a:pt x="7" y="7"/>
                  </a:lnTo>
                  <a:lnTo>
                    <a:pt x="7" y="4"/>
                  </a:lnTo>
                  <a:lnTo>
                    <a:pt x="7" y="4"/>
                  </a:lnTo>
                  <a:lnTo>
                    <a:pt x="7" y="2"/>
                  </a:lnTo>
                  <a:lnTo>
                    <a:pt x="7" y="2"/>
                  </a:lnTo>
                  <a:lnTo>
                    <a:pt x="5" y="0"/>
                  </a:lnTo>
                  <a:lnTo>
                    <a:pt x="5" y="0"/>
                  </a:lnTo>
                  <a:lnTo>
                    <a:pt x="3" y="0"/>
                  </a:lnTo>
                  <a:lnTo>
                    <a:pt x="0" y="2"/>
                  </a:lnTo>
                  <a:lnTo>
                    <a:pt x="0" y="2"/>
                  </a:lnTo>
                  <a:lnTo>
                    <a:pt x="0" y="4"/>
                  </a:lnTo>
                  <a:lnTo>
                    <a:pt x="3" y="4"/>
                  </a:lnTo>
                  <a:lnTo>
                    <a:pt x="5" y="2"/>
                  </a:lnTo>
                  <a:lnTo>
                    <a:pt x="3" y="4"/>
                  </a:lnTo>
                  <a:lnTo>
                    <a:pt x="3"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3" name="Freeform 75"/>
            <p:cNvSpPr>
              <a:spLocks/>
            </p:cNvSpPr>
            <p:nvPr/>
          </p:nvSpPr>
          <p:spPr bwMode="auto">
            <a:xfrm>
              <a:off x="8137192" y="6466640"/>
              <a:ext cx="4071" cy="3167"/>
            </a:xfrm>
            <a:custGeom>
              <a:avLst/>
              <a:gdLst>
                <a:gd name="T0" fmla="*/ 9 w 9"/>
                <a:gd name="T1" fmla="*/ 5 h 7"/>
                <a:gd name="T2" fmla="*/ 9 w 9"/>
                <a:gd name="T3" fmla="*/ 5 h 7"/>
                <a:gd name="T4" fmla="*/ 9 w 9"/>
                <a:gd name="T5" fmla="*/ 3 h 7"/>
                <a:gd name="T6" fmla="*/ 9 w 9"/>
                <a:gd name="T7" fmla="*/ 3 h 7"/>
                <a:gd name="T8" fmla="*/ 9 w 9"/>
                <a:gd name="T9" fmla="*/ 3 h 7"/>
                <a:gd name="T10" fmla="*/ 7 w 9"/>
                <a:gd name="T11" fmla="*/ 3 h 7"/>
                <a:gd name="T12" fmla="*/ 7 w 9"/>
                <a:gd name="T13" fmla="*/ 0 h 7"/>
                <a:gd name="T14" fmla="*/ 7 w 9"/>
                <a:gd name="T15" fmla="*/ 0 h 7"/>
                <a:gd name="T16" fmla="*/ 2 w 9"/>
                <a:gd name="T17" fmla="*/ 0 h 7"/>
                <a:gd name="T18" fmla="*/ 2 w 9"/>
                <a:gd name="T19" fmla="*/ 0 h 7"/>
                <a:gd name="T20" fmla="*/ 0 w 9"/>
                <a:gd name="T21" fmla="*/ 0 h 7"/>
                <a:gd name="T22" fmla="*/ 0 w 9"/>
                <a:gd name="T23" fmla="*/ 0 h 7"/>
                <a:gd name="T24" fmla="*/ 0 w 9"/>
                <a:gd name="T25" fmla="*/ 0 h 7"/>
                <a:gd name="T26" fmla="*/ 2 w 9"/>
                <a:gd name="T27" fmla="*/ 0 h 7"/>
                <a:gd name="T28" fmla="*/ 2 w 9"/>
                <a:gd name="T29" fmla="*/ 0 h 7"/>
                <a:gd name="T30" fmla="*/ 2 w 9"/>
                <a:gd name="T31" fmla="*/ 3 h 7"/>
                <a:gd name="T32" fmla="*/ 2 w 9"/>
                <a:gd name="T33" fmla="*/ 3 h 7"/>
                <a:gd name="T34" fmla="*/ 2 w 9"/>
                <a:gd name="T35" fmla="*/ 3 h 7"/>
                <a:gd name="T36" fmla="*/ 4 w 9"/>
                <a:gd name="T37" fmla="*/ 5 h 7"/>
                <a:gd name="T38" fmla="*/ 7 w 9"/>
                <a:gd name="T39" fmla="*/ 5 h 7"/>
                <a:gd name="T40" fmla="*/ 9 w 9"/>
                <a:gd name="T41" fmla="*/ 7 h 7"/>
                <a:gd name="T42" fmla="*/ 9 w 9"/>
                <a:gd name="T43" fmla="*/ 5 h 7"/>
                <a:gd name="T44" fmla="*/ 9 w 9"/>
                <a:gd name="T45" fmla="*/ 5 h 7"/>
                <a:gd name="T46" fmla="*/ 9 w 9"/>
                <a:gd name="T4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 h="7">
                  <a:moveTo>
                    <a:pt x="9" y="5"/>
                  </a:moveTo>
                  <a:lnTo>
                    <a:pt x="9" y="5"/>
                  </a:lnTo>
                  <a:lnTo>
                    <a:pt x="9" y="3"/>
                  </a:lnTo>
                  <a:lnTo>
                    <a:pt x="9" y="3"/>
                  </a:lnTo>
                  <a:lnTo>
                    <a:pt x="9" y="3"/>
                  </a:lnTo>
                  <a:lnTo>
                    <a:pt x="7" y="3"/>
                  </a:lnTo>
                  <a:lnTo>
                    <a:pt x="7" y="0"/>
                  </a:lnTo>
                  <a:lnTo>
                    <a:pt x="7" y="0"/>
                  </a:lnTo>
                  <a:lnTo>
                    <a:pt x="2" y="0"/>
                  </a:lnTo>
                  <a:lnTo>
                    <a:pt x="2" y="0"/>
                  </a:lnTo>
                  <a:lnTo>
                    <a:pt x="0" y="0"/>
                  </a:lnTo>
                  <a:lnTo>
                    <a:pt x="0" y="0"/>
                  </a:lnTo>
                  <a:lnTo>
                    <a:pt x="0" y="0"/>
                  </a:lnTo>
                  <a:lnTo>
                    <a:pt x="2" y="0"/>
                  </a:lnTo>
                  <a:lnTo>
                    <a:pt x="2" y="0"/>
                  </a:lnTo>
                  <a:lnTo>
                    <a:pt x="2" y="3"/>
                  </a:lnTo>
                  <a:lnTo>
                    <a:pt x="2" y="3"/>
                  </a:lnTo>
                  <a:lnTo>
                    <a:pt x="2" y="3"/>
                  </a:lnTo>
                  <a:lnTo>
                    <a:pt x="4" y="5"/>
                  </a:lnTo>
                  <a:lnTo>
                    <a:pt x="7" y="5"/>
                  </a:lnTo>
                  <a:lnTo>
                    <a:pt x="9" y="7"/>
                  </a:lnTo>
                  <a:lnTo>
                    <a:pt x="9" y="5"/>
                  </a:lnTo>
                  <a:lnTo>
                    <a:pt x="9" y="5"/>
                  </a:lnTo>
                  <a:lnTo>
                    <a:pt x="9"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4" name="Freeform 76"/>
            <p:cNvSpPr>
              <a:spLocks/>
            </p:cNvSpPr>
            <p:nvPr/>
          </p:nvSpPr>
          <p:spPr bwMode="auto">
            <a:xfrm>
              <a:off x="8140358" y="6464378"/>
              <a:ext cx="2262" cy="1357"/>
            </a:xfrm>
            <a:custGeom>
              <a:avLst/>
              <a:gdLst>
                <a:gd name="T0" fmla="*/ 5 w 5"/>
                <a:gd name="T1" fmla="*/ 0 h 3"/>
                <a:gd name="T2" fmla="*/ 5 w 5"/>
                <a:gd name="T3" fmla="*/ 0 h 3"/>
                <a:gd name="T4" fmla="*/ 2 w 5"/>
                <a:gd name="T5" fmla="*/ 0 h 3"/>
                <a:gd name="T6" fmla="*/ 2 w 5"/>
                <a:gd name="T7" fmla="*/ 0 h 3"/>
                <a:gd name="T8" fmla="*/ 2 w 5"/>
                <a:gd name="T9" fmla="*/ 0 h 3"/>
                <a:gd name="T10" fmla="*/ 0 w 5"/>
                <a:gd name="T11" fmla="*/ 3 h 3"/>
                <a:gd name="T12" fmla="*/ 2 w 5"/>
                <a:gd name="T13" fmla="*/ 3 h 3"/>
                <a:gd name="T14" fmla="*/ 2 w 5"/>
                <a:gd name="T15" fmla="*/ 3 h 3"/>
                <a:gd name="T16" fmla="*/ 2 w 5"/>
                <a:gd name="T17" fmla="*/ 0 h 3"/>
                <a:gd name="T18" fmla="*/ 2 w 5"/>
                <a:gd name="T19" fmla="*/ 3 h 3"/>
                <a:gd name="T20" fmla="*/ 5 w 5"/>
                <a:gd name="T21" fmla="*/ 3 h 3"/>
                <a:gd name="T22" fmla="*/ 5 w 5"/>
                <a:gd name="T23" fmla="*/ 3 h 3"/>
                <a:gd name="T24" fmla="*/ 5 w 5"/>
                <a:gd name="T2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 h="3">
                  <a:moveTo>
                    <a:pt x="5" y="0"/>
                  </a:moveTo>
                  <a:lnTo>
                    <a:pt x="5" y="0"/>
                  </a:lnTo>
                  <a:lnTo>
                    <a:pt x="2" y="0"/>
                  </a:lnTo>
                  <a:lnTo>
                    <a:pt x="2" y="0"/>
                  </a:lnTo>
                  <a:lnTo>
                    <a:pt x="2" y="0"/>
                  </a:lnTo>
                  <a:lnTo>
                    <a:pt x="0" y="3"/>
                  </a:lnTo>
                  <a:lnTo>
                    <a:pt x="2" y="3"/>
                  </a:lnTo>
                  <a:lnTo>
                    <a:pt x="2" y="3"/>
                  </a:lnTo>
                  <a:lnTo>
                    <a:pt x="2" y="0"/>
                  </a:lnTo>
                  <a:lnTo>
                    <a:pt x="2" y="3"/>
                  </a:lnTo>
                  <a:lnTo>
                    <a:pt x="5" y="3"/>
                  </a:lnTo>
                  <a:lnTo>
                    <a:pt x="5" y="3"/>
                  </a:lnTo>
                  <a:lnTo>
                    <a:pt x="5"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5" name="Freeform 77"/>
            <p:cNvSpPr>
              <a:spLocks/>
            </p:cNvSpPr>
            <p:nvPr/>
          </p:nvSpPr>
          <p:spPr bwMode="auto">
            <a:xfrm>
              <a:off x="8142620" y="6465735"/>
              <a:ext cx="1809" cy="4071"/>
            </a:xfrm>
            <a:custGeom>
              <a:avLst/>
              <a:gdLst>
                <a:gd name="T0" fmla="*/ 2 w 4"/>
                <a:gd name="T1" fmla="*/ 7 h 9"/>
                <a:gd name="T2" fmla="*/ 2 w 4"/>
                <a:gd name="T3" fmla="*/ 5 h 9"/>
                <a:gd name="T4" fmla="*/ 2 w 4"/>
                <a:gd name="T5" fmla="*/ 5 h 9"/>
                <a:gd name="T6" fmla="*/ 2 w 4"/>
                <a:gd name="T7" fmla="*/ 2 h 9"/>
                <a:gd name="T8" fmla="*/ 2 w 4"/>
                <a:gd name="T9" fmla="*/ 2 h 9"/>
                <a:gd name="T10" fmla="*/ 2 w 4"/>
                <a:gd name="T11" fmla="*/ 2 h 9"/>
                <a:gd name="T12" fmla="*/ 2 w 4"/>
                <a:gd name="T13" fmla="*/ 2 h 9"/>
                <a:gd name="T14" fmla="*/ 2 w 4"/>
                <a:gd name="T15" fmla="*/ 2 h 9"/>
                <a:gd name="T16" fmla="*/ 2 w 4"/>
                <a:gd name="T17" fmla="*/ 0 h 9"/>
                <a:gd name="T18" fmla="*/ 2 w 4"/>
                <a:gd name="T19" fmla="*/ 0 h 9"/>
                <a:gd name="T20" fmla="*/ 0 w 4"/>
                <a:gd name="T21" fmla="*/ 2 h 9"/>
                <a:gd name="T22" fmla="*/ 0 w 4"/>
                <a:gd name="T23" fmla="*/ 2 h 9"/>
                <a:gd name="T24" fmla="*/ 0 w 4"/>
                <a:gd name="T25" fmla="*/ 5 h 9"/>
                <a:gd name="T26" fmla="*/ 0 w 4"/>
                <a:gd name="T27" fmla="*/ 5 h 9"/>
                <a:gd name="T28" fmla="*/ 0 w 4"/>
                <a:gd name="T29" fmla="*/ 5 h 9"/>
                <a:gd name="T30" fmla="*/ 0 w 4"/>
                <a:gd name="T31" fmla="*/ 7 h 9"/>
                <a:gd name="T32" fmla="*/ 0 w 4"/>
                <a:gd name="T33" fmla="*/ 7 h 9"/>
                <a:gd name="T34" fmla="*/ 0 w 4"/>
                <a:gd name="T35" fmla="*/ 7 h 9"/>
                <a:gd name="T36" fmla="*/ 0 w 4"/>
                <a:gd name="T37" fmla="*/ 7 h 9"/>
                <a:gd name="T38" fmla="*/ 2 w 4"/>
                <a:gd name="T39" fmla="*/ 9 h 9"/>
                <a:gd name="T40" fmla="*/ 2 w 4"/>
                <a:gd name="T41" fmla="*/ 9 h 9"/>
                <a:gd name="T42" fmla="*/ 2 w 4"/>
                <a:gd name="T43" fmla="*/ 9 h 9"/>
                <a:gd name="T44" fmla="*/ 2 w 4"/>
                <a:gd name="T45" fmla="*/ 9 h 9"/>
                <a:gd name="T46" fmla="*/ 2 w 4"/>
                <a:gd name="T47" fmla="*/ 9 h 9"/>
                <a:gd name="T48" fmla="*/ 4 w 4"/>
                <a:gd name="T49" fmla="*/ 9 h 9"/>
                <a:gd name="T50" fmla="*/ 4 w 4"/>
                <a:gd name="T51" fmla="*/ 7 h 9"/>
                <a:gd name="T52" fmla="*/ 2 w 4"/>
                <a:gd name="T5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 h="9">
                  <a:moveTo>
                    <a:pt x="2" y="7"/>
                  </a:moveTo>
                  <a:lnTo>
                    <a:pt x="2" y="5"/>
                  </a:lnTo>
                  <a:lnTo>
                    <a:pt x="2" y="5"/>
                  </a:lnTo>
                  <a:lnTo>
                    <a:pt x="2" y="2"/>
                  </a:lnTo>
                  <a:lnTo>
                    <a:pt x="2" y="2"/>
                  </a:lnTo>
                  <a:lnTo>
                    <a:pt x="2" y="2"/>
                  </a:lnTo>
                  <a:lnTo>
                    <a:pt x="2" y="2"/>
                  </a:lnTo>
                  <a:lnTo>
                    <a:pt x="2" y="2"/>
                  </a:lnTo>
                  <a:lnTo>
                    <a:pt x="2" y="0"/>
                  </a:lnTo>
                  <a:lnTo>
                    <a:pt x="2" y="0"/>
                  </a:lnTo>
                  <a:lnTo>
                    <a:pt x="0" y="2"/>
                  </a:lnTo>
                  <a:lnTo>
                    <a:pt x="0" y="2"/>
                  </a:lnTo>
                  <a:lnTo>
                    <a:pt x="0" y="5"/>
                  </a:lnTo>
                  <a:lnTo>
                    <a:pt x="0" y="5"/>
                  </a:lnTo>
                  <a:lnTo>
                    <a:pt x="0" y="5"/>
                  </a:lnTo>
                  <a:lnTo>
                    <a:pt x="0" y="7"/>
                  </a:lnTo>
                  <a:lnTo>
                    <a:pt x="0" y="7"/>
                  </a:lnTo>
                  <a:lnTo>
                    <a:pt x="0" y="7"/>
                  </a:lnTo>
                  <a:lnTo>
                    <a:pt x="0" y="7"/>
                  </a:lnTo>
                  <a:lnTo>
                    <a:pt x="2" y="9"/>
                  </a:lnTo>
                  <a:lnTo>
                    <a:pt x="2" y="9"/>
                  </a:lnTo>
                  <a:lnTo>
                    <a:pt x="2" y="9"/>
                  </a:lnTo>
                  <a:lnTo>
                    <a:pt x="2" y="9"/>
                  </a:lnTo>
                  <a:lnTo>
                    <a:pt x="2" y="9"/>
                  </a:lnTo>
                  <a:lnTo>
                    <a:pt x="4" y="9"/>
                  </a:lnTo>
                  <a:lnTo>
                    <a:pt x="4" y="7"/>
                  </a:lnTo>
                  <a:lnTo>
                    <a:pt x="2"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6" name="Freeform 78"/>
            <p:cNvSpPr>
              <a:spLocks/>
            </p:cNvSpPr>
            <p:nvPr/>
          </p:nvSpPr>
          <p:spPr bwMode="auto">
            <a:xfrm>
              <a:off x="7987912" y="6125107"/>
              <a:ext cx="2262" cy="4524"/>
            </a:xfrm>
            <a:custGeom>
              <a:avLst/>
              <a:gdLst>
                <a:gd name="T0" fmla="*/ 3 w 5"/>
                <a:gd name="T1" fmla="*/ 10 h 10"/>
                <a:gd name="T2" fmla="*/ 3 w 5"/>
                <a:gd name="T3" fmla="*/ 10 h 10"/>
                <a:gd name="T4" fmla="*/ 3 w 5"/>
                <a:gd name="T5" fmla="*/ 10 h 10"/>
                <a:gd name="T6" fmla="*/ 3 w 5"/>
                <a:gd name="T7" fmla="*/ 10 h 10"/>
                <a:gd name="T8" fmla="*/ 3 w 5"/>
                <a:gd name="T9" fmla="*/ 7 h 10"/>
                <a:gd name="T10" fmla="*/ 3 w 5"/>
                <a:gd name="T11" fmla="*/ 5 h 10"/>
                <a:gd name="T12" fmla="*/ 5 w 5"/>
                <a:gd name="T13" fmla="*/ 3 h 10"/>
                <a:gd name="T14" fmla="*/ 5 w 5"/>
                <a:gd name="T15" fmla="*/ 0 h 10"/>
                <a:gd name="T16" fmla="*/ 5 w 5"/>
                <a:gd name="T17" fmla="*/ 0 h 10"/>
                <a:gd name="T18" fmla="*/ 3 w 5"/>
                <a:gd name="T19" fmla="*/ 0 h 10"/>
                <a:gd name="T20" fmla="*/ 3 w 5"/>
                <a:gd name="T21" fmla="*/ 3 h 10"/>
                <a:gd name="T22" fmla="*/ 0 w 5"/>
                <a:gd name="T23" fmla="*/ 5 h 10"/>
                <a:gd name="T24" fmla="*/ 0 w 5"/>
                <a:gd name="T25" fmla="*/ 7 h 10"/>
                <a:gd name="T26" fmla="*/ 0 w 5"/>
                <a:gd name="T27" fmla="*/ 7 h 10"/>
                <a:gd name="T28" fmla="*/ 0 w 5"/>
                <a:gd name="T29" fmla="*/ 7 h 10"/>
                <a:gd name="T30" fmla="*/ 3 w 5"/>
                <a:gd name="T31" fmla="*/ 7 h 10"/>
                <a:gd name="T32" fmla="*/ 3 w 5"/>
                <a:gd name="T33" fmla="*/ 10 h 10"/>
                <a:gd name="T34" fmla="*/ 3 w 5"/>
                <a:gd name="T35"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10">
                  <a:moveTo>
                    <a:pt x="3" y="10"/>
                  </a:moveTo>
                  <a:lnTo>
                    <a:pt x="3" y="10"/>
                  </a:lnTo>
                  <a:lnTo>
                    <a:pt x="3" y="10"/>
                  </a:lnTo>
                  <a:lnTo>
                    <a:pt x="3" y="10"/>
                  </a:lnTo>
                  <a:lnTo>
                    <a:pt x="3" y="7"/>
                  </a:lnTo>
                  <a:lnTo>
                    <a:pt x="3" y="5"/>
                  </a:lnTo>
                  <a:lnTo>
                    <a:pt x="5" y="3"/>
                  </a:lnTo>
                  <a:lnTo>
                    <a:pt x="5" y="0"/>
                  </a:lnTo>
                  <a:lnTo>
                    <a:pt x="5" y="0"/>
                  </a:lnTo>
                  <a:lnTo>
                    <a:pt x="3" y="0"/>
                  </a:lnTo>
                  <a:lnTo>
                    <a:pt x="3" y="3"/>
                  </a:lnTo>
                  <a:lnTo>
                    <a:pt x="0" y="5"/>
                  </a:lnTo>
                  <a:lnTo>
                    <a:pt x="0" y="7"/>
                  </a:lnTo>
                  <a:lnTo>
                    <a:pt x="0" y="7"/>
                  </a:lnTo>
                  <a:lnTo>
                    <a:pt x="0" y="7"/>
                  </a:lnTo>
                  <a:lnTo>
                    <a:pt x="3" y="7"/>
                  </a:lnTo>
                  <a:lnTo>
                    <a:pt x="3" y="10"/>
                  </a:lnTo>
                  <a:lnTo>
                    <a:pt x="3" y="1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7" name="Freeform 79"/>
            <p:cNvSpPr>
              <a:spLocks/>
            </p:cNvSpPr>
            <p:nvPr/>
          </p:nvSpPr>
          <p:spPr bwMode="auto">
            <a:xfrm>
              <a:off x="7992436" y="6097513"/>
              <a:ext cx="5428" cy="3167"/>
            </a:xfrm>
            <a:custGeom>
              <a:avLst/>
              <a:gdLst>
                <a:gd name="T0" fmla="*/ 2 w 12"/>
                <a:gd name="T1" fmla="*/ 2 h 7"/>
                <a:gd name="T2" fmla="*/ 2 w 12"/>
                <a:gd name="T3" fmla="*/ 2 h 7"/>
                <a:gd name="T4" fmla="*/ 0 w 12"/>
                <a:gd name="T5" fmla="*/ 2 h 7"/>
                <a:gd name="T6" fmla="*/ 0 w 12"/>
                <a:gd name="T7" fmla="*/ 5 h 7"/>
                <a:gd name="T8" fmla="*/ 0 w 12"/>
                <a:gd name="T9" fmla="*/ 5 h 7"/>
                <a:gd name="T10" fmla="*/ 0 w 12"/>
                <a:gd name="T11" fmla="*/ 7 h 7"/>
                <a:gd name="T12" fmla="*/ 2 w 12"/>
                <a:gd name="T13" fmla="*/ 7 h 7"/>
                <a:gd name="T14" fmla="*/ 2 w 12"/>
                <a:gd name="T15" fmla="*/ 7 h 7"/>
                <a:gd name="T16" fmla="*/ 5 w 12"/>
                <a:gd name="T17" fmla="*/ 5 h 7"/>
                <a:gd name="T18" fmla="*/ 9 w 12"/>
                <a:gd name="T19" fmla="*/ 5 h 7"/>
                <a:gd name="T20" fmla="*/ 12 w 12"/>
                <a:gd name="T21" fmla="*/ 5 h 7"/>
                <a:gd name="T22" fmla="*/ 9 w 12"/>
                <a:gd name="T23" fmla="*/ 5 h 7"/>
                <a:gd name="T24" fmla="*/ 9 w 12"/>
                <a:gd name="T25" fmla="*/ 2 h 7"/>
                <a:gd name="T26" fmla="*/ 7 w 12"/>
                <a:gd name="T27" fmla="*/ 0 h 7"/>
                <a:gd name="T28" fmla="*/ 7 w 12"/>
                <a:gd name="T29" fmla="*/ 2 h 7"/>
                <a:gd name="T30" fmla="*/ 5 w 12"/>
                <a:gd name="T31" fmla="*/ 2 h 7"/>
                <a:gd name="T32" fmla="*/ 2 w 12"/>
                <a:gd name="T3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7">
                  <a:moveTo>
                    <a:pt x="2" y="2"/>
                  </a:moveTo>
                  <a:lnTo>
                    <a:pt x="2" y="2"/>
                  </a:lnTo>
                  <a:lnTo>
                    <a:pt x="0" y="2"/>
                  </a:lnTo>
                  <a:lnTo>
                    <a:pt x="0" y="5"/>
                  </a:lnTo>
                  <a:lnTo>
                    <a:pt x="0" y="5"/>
                  </a:lnTo>
                  <a:lnTo>
                    <a:pt x="0" y="7"/>
                  </a:lnTo>
                  <a:lnTo>
                    <a:pt x="2" y="7"/>
                  </a:lnTo>
                  <a:lnTo>
                    <a:pt x="2" y="7"/>
                  </a:lnTo>
                  <a:lnTo>
                    <a:pt x="5" y="5"/>
                  </a:lnTo>
                  <a:lnTo>
                    <a:pt x="9" y="5"/>
                  </a:lnTo>
                  <a:lnTo>
                    <a:pt x="12" y="5"/>
                  </a:lnTo>
                  <a:lnTo>
                    <a:pt x="9" y="5"/>
                  </a:lnTo>
                  <a:lnTo>
                    <a:pt x="9" y="2"/>
                  </a:lnTo>
                  <a:lnTo>
                    <a:pt x="7" y="0"/>
                  </a:lnTo>
                  <a:lnTo>
                    <a:pt x="7" y="2"/>
                  </a:lnTo>
                  <a:lnTo>
                    <a:pt x="5" y="2"/>
                  </a:lnTo>
                  <a:lnTo>
                    <a:pt x="2"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8" name="Freeform 80"/>
            <p:cNvSpPr>
              <a:spLocks/>
            </p:cNvSpPr>
            <p:nvPr/>
          </p:nvSpPr>
          <p:spPr bwMode="auto">
            <a:xfrm>
              <a:off x="7996507" y="6096156"/>
              <a:ext cx="4524" cy="3619"/>
            </a:xfrm>
            <a:custGeom>
              <a:avLst/>
              <a:gdLst>
                <a:gd name="T0" fmla="*/ 0 w 10"/>
                <a:gd name="T1" fmla="*/ 3 h 8"/>
                <a:gd name="T2" fmla="*/ 5 w 10"/>
                <a:gd name="T3" fmla="*/ 3 h 8"/>
                <a:gd name="T4" fmla="*/ 5 w 10"/>
                <a:gd name="T5" fmla="*/ 5 h 8"/>
                <a:gd name="T6" fmla="*/ 3 w 10"/>
                <a:gd name="T7" fmla="*/ 5 h 8"/>
                <a:gd name="T8" fmla="*/ 3 w 10"/>
                <a:gd name="T9" fmla="*/ 5 h 8"/>
                <a:gd name="T10" fmla="*/ 3 w 10"/>
                <a:gd name="T11" fmla="*/ 8 h 8"/>
                <a:gd name="T12" fmla="*/ 3 w 10"/>
                <a:gd name="T13" fmla="*/ 8 h 8"/>
                <a:gd name="T14" fmla="*/ 5 w 10"/>
                <a:gd name="T15" fmla="*/ 8 h 8"/>
                <a:gd name="T16" fmla="*/ 5 w 10"/>
                <a:gd name="T17" fmla="*/ 8 h 8"/>
                <a:gd name="T18" fmla="*/ 7 w 10"/>
                <a:gd name="T19" fmla="*/ 8 h 8"/>
                <a:gd name="T20" fmla="*/ 10 w 10"/>
                <a:gd name="T21" fmla="*/ 8 h 8"/>
                <a:gd name="T22" fmla="*/ 10 w 10"/>
                <a:gd name="T23" fmla="*/ 8 h 8"/>
                <a:gd name="T24" fmla="*/ 10 w 10"/>
                <a:gd name="T25" fmla="*/ 5 h 8"/>
                <a:gd name="T26" fmla="*/ 10 w 10"/>
                <a:gd name="T27" fmla="*/ 3 h 8"/>
                <a:gd name="T28" fmla="*/ 10 w 10"/>
                <a:gd name="T29" fmla="*/ 3 h 8"/>
                <a:gd name="T30" fmla="*/ 7 w 10"/>
                <a:gd name="T31" fmla="*/ 3 h 8"/>
                <a:gd name="T32" fmla="*/ 7 w 10"/>
                <a:gd name="T33" fmla="*/ 3 h 8"/>
                <a:gd name="T34" fmla="*/ 7 w 10"/>
                <a:gd name="T35" fmla="*/ 3 h 8"/>
                <a:gd name="T36" fmla="*/ 3 w 10"/>
                <a:gd name="T37" fmla="*/ 0 h 8"/>
                <a:gd name="T38" fmla="*/ 3 w 10"/>
                <a:gd name="T39" fmla="*/ 0 h 8"/>
                <a:gd name="T40" fmla="*/ 0 w 10"/>
                <a:gd name="T41" fmla="*/ 0 h 8"/>
                <a:gd name="T42" fmla="*/ 0 w 10"/>
                <a:gd name="T43" fmla="*/ 0 h 8"/>
                <a:gd name="T44" fmla="*/ 0 w 10"/>
                <a:gd name="T45" fmla="*/ 0 h 8"/>
                <a:gd name="T46" fmla="*/ 0 w 10"/>
                <a:gd name="T47" fmla="*/ 0 h 8"/>
                <a:gd name="T48" fmla="*/ 0 w 10"/>
                <a:gd name="T49" fmla="*/ 3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8">
                  <a:moveTo>
                    <a:pt x="0" y="3"/>
                  </a:moveTo>
                  <a:lnTo>
                    <a:pt x="5" y="3"/>
                  </a:lnTo>
                  <a:lnTo>
                    <a:pt x="5" y="5"/>
                  </a:lnTo>
                  <a:lnTo>
                    <a:pt x="3" y="5"/>
                  </a:lnTo>
                  <a:lnTo>
                    <a:pt x="3" y="5"/>
                  </a:lnTo>
                  <a:lnTo>
                    <a:pt x="3" y="8"/>
                  </a:lnTo>
                  <a:lnTo>
                    <a:pt x="3" y="8"/>
                  </a:lnTo>
                  <a:lnTo>
                    <a:pt x="5" y="8"/>
                  </a:lnTo>
                  <a:lnTo>
                    <a:pt x="5" y="8"/>
                  </a:lnTo>
                  <a:lnTo>
                    <a:pt x="7" y="8"/>
                  </a:lnTo>
                  <a:lnTo>
                    <a:pt x="10" y="8"/>
                  </a:lnTo>
                  <a:lnTo>
                    <a:pt x="10" y="8"/>
                  </a:lnTo>
                  <a:lnTo>
                    <a:pt x="10" y="5"/>
                  </a:lnTo>
                  <a:lnTo>
                    <a:pt x="10" y="3"/>
                  </a:lnTo>
                  <a:lnTo>
                    <a:pt x="10" y="3"/>
                  </a:lnTo>
                  <a:lnTo>
                    <a:pt x="7" y="3"/>
                  </a:lnTo>
                  <a:lnTo>
                    <a:pt x="7" y="3"/>
                  </a:lnTo>
                  <a:lnTo>
                    <a:pt x="7" y="3"/>
                  </a:lnTo>
                  <a:lnTo>
                    <a:pt x="3" y="0"/>
                  </a:lnTo>
                  <a:lnTo>
                    <a:pt x="3" y="0"/>
                  </a:lnTo>
                  <a:lnTo>
                    <a:pt x="0" y="0"/>
                  </a:lnTo>
                  <a:lnTo>
                    <a:pt x="0" y="0"/>
                  </a:lnTo>
                  <a:lnTo>
                    <a:pt x="0" y="0"/>
                  </a:lnTo>
                  <a:lnTo>
                    <a:pt x="0" y="0"/>
                  </a:lnTo>
                  <a:lnTo>
                    <a:pt x="0"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09" name="Freeform 81"/>
            <p:cNvSpPr>
              <a:spLocks/>
            </p:cNvSpPr>
            <p:nvPr/>
          </p:nvSpPr>
          <p:spPr bwMode="auto">
            <a:xfrm>
              <a:off x="8004197" y="6094346"/>
              <a:ext cx="3167" cy="1809"/>
            </a:xfrm>
            <a:custGeom>
              <a:avLst/>
              <a:gdLst>
                <a:gd name="T0" fmla="*/ 2 w 7"/>
                <a:gd name="T1" fmla="*/ 4 h 4"/>
                <a:gd name="T2" fmla="*/ 5 w 7"/>
                <a:gd name="T3" fmla="*/ 4 h 4"/>
                <a:gd name="T4" fmla="*/ 5 w 7"/>
                <a:gd name="T5" fmla="*/ 4 h 4"/>
                <a:gd name="T6" fmla="*/ 5 w 7"/>
                <a:gd name="T7" fmla="*/ 4 h 4"/>
                <a:gd name="T8" fmla="*/ 5 w 7"/>
                <a:gd name="T9" fmla="*/ 4 h 4"/>
                <a:gd name="T10" fmla="*/ 5 w 7"/>
                <a:gd name="T11" fmla="*/ 2 h 4"/>
                <a:gd name="T12" fmla="*/ 5 w 7"/>
                <a:gd name="T13" fmla="*/ 2 h 4"/>
                <a:gd name="T14" fmla="*/ 2 w 7"/>
                <a:gd name="T15" fmla="*/ 2 h 4"/>
                <a:gd name="T16" fmla="*/ 7 w 7"/>
                <a:gd name="T17" fmla="*/ 2 h 4"/>
                <a:gd name="T18" fmla="*/ 7 w 7"/>
                <a:gd name="T19" fmla="*/ 2 h 4"/>
                <a:gd name="T20" fmla="*/ 7 w 7"/>
                <a:gd name="T21" fmla="*/ 0 h 4"/>
                <a:gd name="T22" fmla="*/ 7 w 7"/>
                <a:gd name="T23" fmla="*/ 0 h 4"/>
                <a:gd name="T24" fmla="*/ 7 w 7"/>
                <a:gd name="T25" fmla="*/ 0 h 4"/>
                <a:gd name="T26" fmla="*/ 5 w 7"/>
                <a:gd name="T27" fmla="*/ 0 h 4"/>
                <a:gd name="T28" fmla="*/ 5 w 7"/>
                <a:gd name="T29" fmla="*/ 0 h 4"/>
                <a:gd name="T30" fmla="*/ 5 w 7"/>
                <a:gd name="T31" fmla="*/ 0 h 4"/>
                <a:gd name="T32" fmla="*/ 5 w 7"/>
                <a:gd name="T33" fmla="*/ 0 h 4"/>
                <a:gd name="T34" fmla="*/ 2 w 7"/>
                <a:gd name="T35" fmla="*/ 0 h 4"/>
                <a:gd name="T36" fmla="*/ 2 w 7"/>
                <a:gd name="T37" fmla="*/ 0 h 4"/>
                <a:gd name="T38" fmla="*/ 0 w 7"/>
                <a:gd name="T39" fmla="*/ 0 h 4"/>
                <a:gd name="T40" fmla="*/ 2 w 7"/>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4">
                  <a:moveTo>
                    <a:pt x="2" y="4"/>
                  </a:moveTo>
                  <a:lnTo>
                    <a:pt x="5" y="4"/>
                  </a:lnTo>
                  <a:lnTo>
                    <a:pt x="5" y="4"/>
                  </a:lnTo>
                  <a:lnTo>
                    <a:pt x="5" y="4"/>
                  </a:lnTo>
                  <a:lnTo>
                    <a:pt x="5" y="4"/>
                  </a:lnTo>
                  <a:lnTo>
                    <a:pt x="5" y="2"/>
                  </a:lnTo>
                  <a:lnTo>
                    <a:pt x="5" y="2"/>
                  </a:lnTo>
                  <a:lnTo>
                    <a:pt x="2" y="2"/>
                  </a:lnTo>
                  <a:lnTo>
                    <a:pt x="7" y="2"/>
                  </a:lnTo>
                  <a:lnTo>
                    <a:pt x="7" y="2"/>
                  </a:lnTo>
                  <a:lnTo>
                    <a:pt x="7" y="0"/>
                  </a:lnTo>
                  <a:lnTo>
                    <a:pt x="7" y="0"/>
                  </a:lnTo>
                  <a:lnTo>
                    <a:pt x="7" y="0"/>
                  </a:lnTo>
                  <a:lnTo>
                    <a:pt x="5" y="0"/>
                  </a:lnTo>
                  <a:lnTo>
                    <a:pt x="5" y="0"/>
                  </a:lnTo>
                  <a:lnTo>
                    <a:pt x="5" y="0"/>
                  </a:lnTo>
                  <a:lnTo>
                    <a:pt x="5" y="0"/>
                  </a:lnTo>
                  <a:lnTo>
                    <a:pt x="2" y="0"/>
                  </a:lnTo>
                  <a:lnTo>
                    <a:pt x="2" y="0"/>
                  </a:lnTo>
                  <a:lnTo>
                    <a:pt x="0" y="0"/>
                  </a:lnTo>
                  <a:lnTo>
                    <a:pt x="2"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0" name="Freeform 82"/>
            <p:cNvSpPr>
              <a:spLocks/>
            </p:cNvSpPr>
            <p:nvPr/>
          </p:nvSpPr>
          <p:spPr bwMode="auto">
            <a:xfrm>
              <a:off x="7978413" y="6222817"/>
              <a:ext cx="4524" cy="3167"/>
            </a:xfrm>
            <a:custGeom>
              <a:avLst/>
              <a:gdLst>
                <a:gd name="T0" fmla="*/ 2 w 10"/>
                <a:gd name="T1" fmla="*/ 7 h 7"/>
                <a:gd name="T2" fmla="*/ 5 w 10"/>
                <a:gd name="T3" fmla="*/ 7 h 7"/>
                <a:gd name="T4" fmla="*/ 10 w 10"/>
                <a:gd name="T5" fmla="*/ 2 h 7"/>
                <a:gd name="T6" fmla="*/ 10 w 10"/>
                <a:gd name="T7" fmla="*/ 2 h 7"/>
                <a:gd name="T8" fmla="*/ 10 w 10"/>
                <a:gd name="T9" fmla="*/ 2 h 7"/>
                <a:gd name="T10" fmla="*/ 7 w 10"/>
                <a:gd name="T11" fmla="*/ 0 h 7"/>
                <a:gd name="T12" fmla="*/ 7 w 10"/>
                <a:gd name="T13" fmla="*/ 0 h 7"/>
                <a:gd name="T14" fmla="*/ 5 w 10"/>
                <a:gd name="T15" fmla="*/ 2 h 7"/>
                <a:gd name="T16" fmla="*/ 2 w 10"/>
                <a:gd name="T17" fmla="*/ 2 h 7"/>
                <a:gd name="T18" fmla="*/ 2 w 10"/>
                <a:gd name="T19" fmla="*/ 0 h 7"/>
                <a:gd name="T20" fmla="*/ 2 w 10"/>
                <a:gd name="T21" fmla="*/ 2 h 7"/>
                <a:gd name="T22" fmla="*/ 2 w 10"/>
                <a:gd name="T23" fmla="*/ 2 h 7"/>
                <a:gd name="T24" fmla="*/ 2 w 10"/>
                <a:gd name="T25" fmla="*/ 2 h 7"/>
                <a:gd name="T26" fmla="*/ 2 w 10"/>
                <a:gd name="T27" fmla="*/ 4 h 7"/>
                <a:gd name="T28" fmla="*/ 2 w 10"/>
                <a:gd name="T29" fmla="*/ 2 h 7"/>
                <a:gd name="T30" fmla="*/ 0 w 10"/>
                <a:gd name="T31" fmla="*/ 2 h 7"/>
                <a:gd name="T32" fmla="*/ 0 w 10"/>
                <a:gd name="T33" fmla="*/ 4 h 7"/>
                <a:gd name="T34" fmla="*/ 0 w 10"/>
                <a:gd name="T35" fmla="*/ 4 h 7"/>
                <a:gd name="T36" fmla="*/ 0 w 10"/>
                <a:gd name="T37" fmla="*/ 7 h 7"/>
                <a:gd name="T38" fmla="*/ 0 w 10"/>
                <a:gd name="T39" fmla="*/ 7 h 7"/>
                <a:gd name="T40" fmla="*/ 0 w 10"/>
                <a:gd name="T41" fmla="*/ 7 h 7"/>
                <a:gd name="T42" fmla="*/ 2 w 10"/>
                <a:gd name="T4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7">
                  <a:moveTo>
                    <a:pt x="2" y="7"/>
                  </a:moveTo>
                  <a:lnTo>
                    <a:pt x="5" y="7"/>
                  </a:lnTo>
                  <a:lnTo>
                    <a:pt x="10" y="2"/>
                  </a:lnTo>
                  <a:lnTo>
                    <a:pt x="10" y="2"/>
                  </a:lnTo>
                  <a:lnTo>
                    <a:pt x="10" y="2"/>
                  </a:lnTo>
                  <a:lnTo>
                    <a:pt x="7" y="0"/>
                  </a:lnTo>
                  <a:lnTo>
                    <a:pt x="7" y="0"/>
                  </a:lnTo>
                  <a:lnTo>
                    <a:pt x="5" y="2"/>
                  </a:lnTo>
                  <a:lnTo>
                    <a:pt x="2" y="2"/>
                  </a:lnTo>
                  <a:lnTo>
                    <a:pt x="2" y="0"/>
                  </a:lnTo>
                  <a:lnTo>
                    <a:pt x="2" y="2"/>
                  </a:lnTo>
                  <a:lnTo>
                    <a:pt x="2" y="2"/>
                  </a:lnTo>
                  <a:lnTo>
                    <a:pt x="2" y="2"/>
                  </a:lnTo>
                  <a:lnTo>
                    <a:pt x="2" y="4"/>
                  </a:lnTo>
                  <a:lnTo>
                    <a:pt x="2" y="2"/>
                  </a:lnTo>
                  <a:lnTo>
                    <a:pt x="0" y="2"/>
                  </a:lnTo>
                  <a:lnTo>
                    <a:pt x="0" y="4"/>
                  </a:lnTo>
                  <a:lnTo>
                    <a:pt x="0" y="4"/>
                  </a:lnTo>
                  <a:lnTo>
                    <a:pt x="0" y="7"/>
                  </a:lnTo>
                  <a:lnTo>
                    <a:pt x="0" y="7"/>
                  </a:lnTo>
                  <a:lnTo>
                    <a:pt x="0" y="7"/>
                  </a:lnTo>
                  <a:lnTo>
                    <a:pt x="2"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1" name="Freeform 83"/>
            <p:cNvSpPr>
              <a:spLocks/>
            </p:cNvSpPr>
            <p:nvPr/>
          </p:nvSpPr>
          <p:spPr bwMode="auto">
            <a:xfrm>
              <a:off x="7991531" y="6334098"/>
              <a:ext cx="905" cy="905"/>
            </a:xfrm>
            <a:custGeom>
              <a:avLst/>
              <a:gdLst>
                <a:gd name="T0" fmla="*/ 0 w 2"/>
                <a:gd name="T1" fmla="*/ 0 h 2"/>
                <a:gd name="T2" fmla="*/ 0 w 2"/>
                <a:gd name="T3" fmla="*/ 0 h 2"/>
                <a:gd name="T4" fmla="*/ 0 w 2"/>
                <a:gd name="T5" fmla="*/ 0 h 2"/>
                <a:gd name="T6" fmla="*/ 0 w 2"/>
                <a:gd name="T7" fmla="*/ 0 h 2"/>
                <a:gd name="T8" fmla="*/ 2 w 2"/>
                <a:gd name="T9" fmla="*/ 2 h 2"/>
                <a:gd name="T10" fmla="*/ 2 w 2"/>
                <a:gd name="T11" fmla="*/ 2 h 2"/>
                <a:gd name="T12" fmla="*/ 2 w 2"/>
                <a:gd name="T13" fmla="*/ 2 h 2"/>
                <a:gd name="T14" fmla="*/ 2 w 2"/>
                <a:gd name="T15" fmla="*/ 0 h 2"/>
                <a:gd name="T16" fmla="*/ 2 w 2"/>
                <a:gd name="T17" fmla="*/ 0 h 2"/>
                <a:gd name="T18" fmla="*/ 0 w 2"/>
                <a:gd name="T19" fmla="*/ 0 h 2"/>
                <a:gd name="T20" fmla="*/ 0 w 2"/>
                <a:gd name="T21"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2">
                  <a:moveTo>
                    <a:pt x="0" y="0"/>
                  </a:moveTo>
                  <a:lnTo>
                    <a:pt x="0" y="0"/>
                  </a:lnTo>
                  <a:lnTo>
                    <a:pt x="0" y="0"/>
                  </a:lnTo>
                  <a:lnTo>
                    <a:pt x="0" y="0"/>
                  </a:lnTo>
                  <a:lnTo>
                    <a:pt x="2" y="2"/>
                  </a:lnTo>
                  <a:lnTo>
                    <a:pt x="2" y="2"/>
                  </a:lnTo>
                  <a:lnTo>
                    <a:pt x="2" y="2"/>
                  </a:lnTo>
                  <a:lnTo>
                    <a:pt x="2" y="0"/>
                  </a:lnTo>
                  <a:lnTo>
                    <a:pt x="2" y="0"/>
                  </a:lnTo>
                  <a:lnTo>
                    <a:pt x="0" y="0"/>
                  </a:lnTo>
                  <a:lnTo>
                    <a:pt x="0"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2" name="Freeform 84"/>
            <p:cNvSpPr>
              <a:spLocks/>
            </p:cNvSpPr>
            <p:nvPr/>
          </p:nvSpPr>
          <p:spPr bwMode="auto">
            <a:xfrm>
              <a:off x="7983841" y="6334098"/>
              <a:ext cx="4071" cy="4071"/>
            </a:xfrm>
            <a:custGeom>
              <a:avLst/>
              <a:gdLst>
                <a:gd name="T0" fmla="*/ 0 w 9"/>
                <a:gd name="T1" fmla="*/ 9 h 9"/>
                <a:gd name="T2" fmla="*/ 0 w 9"/>
                <a:gd name="T3" fmla="*/ 9 h 9"/>
                <a:gd name="T4" fmla="*/ 2 w 9"/>
                <a:gd name="T5" fmla="*/ 9 h 9"/>
                <a:gd name="T6" fmla="*/ 2 w 9"/>
                <a:gd name="T7" fmla="*/ 7 h 9"/>
                <a:gd name="T8" fmla="*/ 5 w 9"/>
                <a:gd name="T9" fmla="*/ 7 h 9"/>
                <a:gd name="T10" fmla="*/ 5 w 9"/>
                <a:gd name="T11" fmla="*/ 7 h 9"/>
                <a:gd name="T12" fmla="*/ 5 w 9"/>
                <a:gd name="T13" fmla="*/ 7 h 9"/>
                <a:gd name="T14" fmla="*/ 5 w 9"/>
                <a:gd name="T15" fmla="*/ 5 h 9"/>
                <a:gd name="T16" fmla="*/ 5 w 9"/>
                <a:gd name="T17" fmla="*/ 5 h 9"/>
                <a:gd name="T18" fmla="*/ 7 w 9"/>
                <a:gd name="T19" fmla="*/ 2 h 9"/>
                <a:gd name="T20" fmla="*/ 9 w 9"/>
                <a:gd name="T21" fmla="*/ 0 h 9"/>
                <a:gd name="T22" fmla="*/ 7 w 9"/>
                <a:gd name="T23" fmla="*/ 0 h 9"/>
                <a:gd name="T24" fmla="*/ 7 w 9"/>
                <a:gd name="T25" fmla="*/ 0 h 9"/>
                <a:gd name="T26" fmla="*/ 7 w 9"/>
                <a:gd name="T27" fmla="*/ 0 h 9"/>
                <a:gd name="T28" fmla="*/ 7 w 9"/>
                <a:gd name="T29" fmla="*/ 0 h 9"/>
                <a:gd name="T30" fmla="*/ 7 w 9"/>
                <a:gd name="T31" fmla="*/ 2 h 9"/>
                <a:gd name="T32" fmla="*/ 7 w 9"/>
                <a:gd name="T33" fmla="*/ 2 h 9"/>
                <a:gd name="T34" fmla="*/ 5 w 9"/>
                <a:gd name="T35" fmla="*/ 2 h 9"/>
                <a:gd name="T36" fmla="*/ 2 w 9"/>
                <a:gd name="T37" fmla="*/ 5 h 9"/>
                <a:gd name="T38" fmla="*/ 2 w 9"/>
                <a:gd name="T39" fmla="*/ 5 h 9"/>
                <a:gd name="T40" fmla="*/ 0 w 9"/>
                <a:gd name="T41" fmla="*/ 5 h 9"/>
                <a:gd name="T42" fmla="*/ 0 w 9"/>
                <a:gd name="T43" fmla="*/ 5 h 9"/>
                <a:gd name="T44" fmla="*/ 0 w 9"/>
                <a:gd name="T45" fmla="*/ 5 h 9"/>
                <a:gd name="T46" fmla="*/ 0 w 9"/>
                <a:gd name="T47" fmla="*/ 5 h 9"/>
                <a:gd name="T48" fmla="*/ 0 w 9"/>
                <a:gd name="T49" fmla="*/ 5 h 9"/>
                <a:gd name="T50" fmla="*/ 0 w 9"/>
                <a:gd name="T51" fmla="*/ 5 h 9"/>
                <a:gd name="T52" fmla="*/ 0 w 9"/>
                <a:gd name="T53" fmla="*/ 7 h 9"/>
                <a:gd name="T54" fmla="*/ 0 w 9"/>
                <a:gd name="T55" fmla="*/ 9 h 9"/>
                <a:gd name="T56" fmla="*/ 0 w 9"/>
                <a:gd name="T5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9" h="9">
                  <a:moveTo>
                    <a:pt x="0" y="9"/>
                  </a:moveTo>
                  <a:lnTo>
                    <a:pt x="0" y="9"/>
                  </a:lnTo>
                  <a:lnTo>
                    <a:pt x="2" y="9"/>
                  </a:lnTo>
                  <a:lnTo>
                    <a:pt x="2" y="7"/>
                  </a:lnTo>
                  <a:lnTo>
                    <a:pt x="5" y="7"/>
                  </a:lnTo>
                  <a:lnTo>
                    <a:pt x="5" y="7"/>
                  </a:lnTo>
                  <a:lnTo>
                    <a:pt x="5" y="7"/>
                  </a:lnTo>
                  <a:lnTo>
                    <a:pt x="5" y="5"/>
                  </a:lnTo>
                  <a:lnTo>
                    <a:pt x="5" y="5"/>
                  </a:lnTo>
                  <a:lnTo>
                    <a:pt x="7" y="2"/>
                  </a:lnTo>
                  <a:lnTo>
                    <a:pt x="9" y="0"/>
                  </a:lnTo>
                  <a:lnTo>
                    <a:pt x="7" y="0"/>
                  </a:lnTo>
                  <a:lnTo>
                    <a:pt x="7" y="0"/>
                  </a:lnTo>
                  <a:lnTo>
                    <a:pt x="7" y="0"/>
                  </a:lnTo>
                  <a:lnTo>
                    <a:pt x="7" y="0"/>
                  </a:lnTo>
                  <a:lnTo>
                    <a:pt x="7" y="2"/>
                  </a:lnTo>
                  <a:lnTo>
                    <a:pt x="7" y="2"/>
                  </a:lnTo>
                  <a:lnTo>
                    <a:pt x="5" y="2"/>
                  </a:lnTo>
                  <a:lnTo>
                    <a:pt x="2" y="5"/>
                  </a:lnTo>
                  <a:lnTo>
                    <a:pt x="2" y="5"/>
                  </a:lnTo>
                  <a:lnTo>
                    <a:pt x="0" y="5"/>
                  </a:lnTo>
                  <a:lnTo>
                    <a:pt x="0" y="5"/>
                  </a:lnTo>
                  <a:lnTo>
                    <a:pt x="0" y="5"/>
                  </a:lnTo>
                  <a:lnTo>
                    <a:pt x="0" y="5"/>
                  </a:lnTo>
                  <a:lnTo>
                    <a:pt x="0" y="5"/>
                  </a:lnTo>
                  <a:lnTo>
                    <a:pt x="0" y="5"/>
                  </a:lnTo>
                  <a:lnTo>
                    <a:pt x="0" y="7"/>
                  </a:lnTo>
                  <a:lnTo>
                    <a:pt x="0" y="9"/>
                  </a:lnTo>
                  <a:lnTo>
                    <a:pt x="0"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3" name="Freeform 85"/>
            <p:cNvSpPr>
              <a:spLocks/>
            </p:cNvSpPr>
            <p:nvPr/>
          </p:nvSpPr>
          <p:spPr bwMode="auto">
            <a:xfrm>
              <a:off x="7994698" y="6214222"/>
              <a:ext cx="4071" cy="4071"/>
            </a:xfrm>
            <a:custGeom>
              <a:avLst/>
              <a:gdLst>
                <a:gd name="T0" fmla="*/ 4 w 9"/>
                <a:gd name="T1" fmla="*/ 7 h 9"/>
                <a:gd name="T2" fmla="*/ 7 w 9"/>
                <a:gd name="T3" fmla="*/ 7 h 9"/>
                <a:gd name="T4" fmla="*/ 7 w 9"/>
                <a:gd name="T5" fmla="*/ 9 h 9"/>
                <a:gd name="T6" fmla="*/ 9 w 9"/>
                <a:gd name="T7" fmla="*/ 9 h 9"/>
                <a:gd name="T8" fmla="*/ 9 w 9"/>
                <a:gd name="T9" fmla="*/ 7 h 9"/>
                <a:gd name="T10" fmla="*/ 9 w 9"/>
                <a:gd name="T11" fmla="*/ 5 h 9"/>
                <a:gd name="T12" fmla="*/ 7 w 9"/>
                <a:gd name="T13" fmla="*/ 5 h 9"/>
                <a:gd name="T14" fmla="*/ 7 w 9"/>
                <a:gd name="T15" fmla="*/ 2 h 9"/>
                <a:gd name="T16" fmla="*/ 4 w 9"/>
                <a:gd name="T17" fmla="*/ 2 h 9"/>
                <a:gd name="T18" fmla="*/ 2 w 9"/>
                <a:gd name="T19" fmla="*/ 0 h 9"/>
                <a:gd name="T20" fmla="*/ 2 w 9"/>
                <a:gd name="T21" fmla="*/ 0 h 9"/>
                <a:gd name="T22" fmla="*/ 2 w 9"/>
                <a:gd name="T23" fmla="*/ 0 h 9"/>
                <a:gd name="T24" fmla="*/ 0 w 9"/>
                <a:gd name="T25" fmla="*/ 2 h 9"/>
                <a:gd name="T26" fmla="*/ 0 w 9"/>
                <a:gd name="T27" fmla="*/ 2 h 9"/>
                <a:gd name="T28" fmla="*/ 2 w 9"/>
                <a:gd name="T29" fmla="*/ 5 h 9"/>
                <a:gd name="T30" fmla="*/ 4 w 9"/>
                <a:gd name="T31"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9" h="9">
                  <a:moveTo>
                    <a:pt x="4" y="7"/>
                  </a:moveTo>
                  <a:lnTo>
                    <a:pt x="7" y="7"/>
                  </a:lnTo>
                  <a:lnTo>
                    <a:pt x="7" y="9"/>
                  </a:lnTo>
                  <a:lnTo>
                    <a:pt x="9" y="9"/>
                  </a:lnTo>
                  <a:lnTo>
                    <a:pt x="9" y="7"/>
                  </a:lnTo>
                  <a:lnTo>
                    <a:pt x="9" y="5"/>
                  </a:lnTo>
                  <a:lnTo>
                    <a:pt x="7" y="5"/>
                  </a:lnTo>
                  <a:lnTo>
                    <a:pt x="7" y="2"/>
                  </a:lnTo>
                  <a:lnTo>
                    <a:pt x="4" y="2"/>
                  </a:lnTo>
                  <a:lnTo>
                    <a:pt x="2" y="0"/>
                  </a:lnTo>
                  <a:lnTo>
                    <a:pt x="2" y="0"/>
                  </a:lnTo>
                  <a:lnTo>
                    <a:pt x="2" y="0"/>
                  </a:lnTo>
                  <a:lnTo>
                    <a:pt x="0" y="2"/>
                  </a:lnTo>
                  <a:lnTo>
                    <a:pt x="0" y="2"/>
                  </a:lnTo>
                  <a:lnTo>
                    <a:pt x="2" y="5"/>
                  </a:lnTo>
                  <a:lnTo>
                    <a:pt x="4"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4" name="Freeform 86"/>
            <p:cNvSpPr>
              <a:spLocks/>
            </p:cNvSpPr>
            <p:nvPr/>
          </p:nvSpPr>
          <p:spPr bwMode="auto">
            <a:xfrm>
              <a:off x="8005102" y="6091180"/>
              <a:ext cx="2262" cy="905"/>
            </a:xfrm>
            <a:custGeom>
              <a:avLst/>
              <a:gdLst>
                <a:gd name="T0" fmla="*/ 0 w 5"/>
                <a:gd name="T1" fmla="*/ 2 h 2"/>
                <a:gd name="T2" fmla="*/ 0 w 5"/>
                <a:gd name="T3" fmla="*/ 2 h 2"/>
                <a:gd name="T4" fmla="*/ 3 w 5"/>
                <a:gd name="T5" fmla="*/ 2 h 2"/>
                <a:gd name="T6" fmla="*/ 3 w 5"/>
                <a:gd name="T7" fmla="*/ 2 h 2"/>
                <a:gd name="T8" fmla="*/ 3 w 5"/>
                <a:gd name="T9" fmla="*/ 2 h 2"/>
                <a:gd name="T10" fmla="*/ 5 w 5"/>
                <a:gd name="T11" fmla="*/ 0 h 2"/>
                <a:gd name="T12" fmla="*/ 3 w 5"/>
                <a:gd name="T13" fmla="*/ 0 h 2"/>
                <a:gd name="T14" fmla="*/ 3 w 5"/>
                <a:gd name="T15" fmla="*/ 0 h 2"/>
                <a:gd name="T16" fmla="*/ 0 w 5"/>
                <a:gd name="T17" fmla="*/ 0 h 2"/>
                <a:gd name="T18" fmla="*/ 0 w 5"/>
                <a:gd name="T19" fmla="*/ 0 h 2"/>
                <a:gd name="T20" fmla="*/ 0 w 5"/>
                <a:gd name="T21" fmla="*/ 0 h 2"/>
                <a:gd name="T22" fmla="*/ 0 w 5"/>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2">
                  <a:moveTo>
                    <a:pt x="0" y="2"/>
                  </a:moveTo>
                  <a:lnTo>
                    <a:pt x="0" y="2"/>
                  </a:lnTo>
                  <a:lnTo>
                    <a:pt x="3" y="2"/>
                  </a:lnTo>
                  <a:lnTo>
                    <a:pt x="3" y="2"/>
                  </a:lnTo>
                  <a:lnTo>
                    <a:pt x="3" y="2"/>
                  </a:lnTo>
                  <a:lnTo>
                    <a:pt x="5" y="0"/>
                  </a:lnTo>
                  <a:lnTo>
                    <a:pt x="3" y="0"/>
                  </a:lnTo>
                  <a:lnTo>
                    <a:pt x="3" y="0"/>
                  </a:lnTo>
                  <a:lnTo>
                    <a:pt x="0" y="0"/>
                  </a:lnTo>
                  <a:lnTo>
                    <a:pt x="0" y="0"/>
                  </a:lnTo>
                  <a:lnTo>
                    <a:pt x="0" y="0"/>
                  </a:lnTo>
                  <a:lnTo>
                    <a:pt x="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5" name="Freeform 87"/>
            <p:cNvSpPr>
              <a:spLocks/>
            </p:cNvSpPr>
            <p:nvPr/>
          </p:nvSpPr>
          <p:spPr bwMode="auto">
            <a:xfrm>
              <a:off x="7990174" y="6211960"/>
              <a:ext cx="5428" cy="5428"/>
            </a:xfrm>
            <a:custGeom>
              <a:avLst/>
              <a:gdLst>
                <a:gd name="T0" fmla="*/ 7 w 12"/>
                <a:gd name="T1" fmla="*/ 0 h 12"/>
                <a:gd name="T2" fmla="*/ 7 w 12"/>
                <a:gd name="T3" fmla="*/ 0 h 12"/>
                <a:gd name="T4" fmla="*/ 7 w 12"/>
                <a:gd name="T5" fmla="*/ 0 h 12"/>
                <a:gd name="T6" fmla="*/ 5 w 12"/>
                <a:gd name="T7" fmla="*/ 0 h 12"/>
                <a:gd name="T8" fmla="*/ 5 w 12"/>
                <a:gd name="T9" fmla="*/ 0 h 12"/>
                <a:gd name="T10" fmla="*/ 5 w 12"/>
                <a:gd name="T11" fmla="*/ 0 h 12"/>
                <a:gd name="T12" fmla="*/ 5 w 12"/>
                <a:gd name="T13" fmla="*/ 2 h 12"/>
                <a:gd name="T14" fmla="*/ 3 w 12"/>
                <a:gd name="T15" fmla="*/ 2 h 12"/>
                <a:gd name="T16" fmla="*/ 5 w 12"/>
                <a:gd name="T17" fmla="*/ 5 h 12"/>
                <a:gd name="T18" fmla="*/ 5 w 12"/>
                <a:gd name="T19" fmla="*/ 5 h 12"/>
                <a:gd name="T20" fmla="*/ 3 w 12"/>
                <a:gd name="T21" fmla="*/ 5 h 12"/>
                <a:gd name="T22" fmla="*/ 0 w 12"/>
                <a:gd name="T23" fmla="*/ 5 h 12"/>
                <a:gd name="T24" fmla="*/ 0 w 12"/>
                <a:gd name="T25" fmla="*/ 5 h 12"/>
                <a:gd name="T26" fmla="*/ 0 w 12"/>
                <a:gd name="T27" fmla="*/ 7 h 12"/>
                <a:gd name="T28" fmla="*/ 7 w 12"/>
                <a:gd name="T29" fmla="*/ 10 h 12"/>
                <a:gd name="T30" fmla="*/ 10 w 12"/>
                <a:gd name="T31" fmla="*/ 12 h 12"/>
                <a:gd name="T32" fmla="*/ 10 w 12"/>
                <a:gd name="T33" fmla="*/ 12 h 12"/>
                <a:gd name="T34" fmla="*/ 12 w 12"/>
                <a:gd name="T35" fmla="*/ 12 h 12"/>
                <a:gd name="T36" fmla="*/ 12 w 12"/>
                <a:gd name="T37" fmla="*/ 10 h 12"/>
                <a:gd name="T38" fmla="*/ 10 w 12"/>
                <a:gd name="T39" fmla="*/ 7 h 12"/>
                <a:gd name="T40" fmla="*/ 7 w 12"/>
                <a:gd name="T41" fmla="*/ 5 h 12"/>
                <a:gd name="T42" fmla="*/ 7 w 12"/>
                <a:gd name="T43" fmla="*/ 2 h 12"/>
                <a:gd name="T44" fmla="*/ 7 w 12"/>
                <a:gd name="T45" fmla="*/ 0 h 12"/>
                <a:gd name="T46" fmla="*/ 7 w 12"/>
                <a:gd name="T4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 h="12">
                  <a:moveTo>
                    <a:pt x="7" y="0"/>
                  </a:moveTo>
                  <a:lnTo>
                    <a:pt x="7" y="0"/>
                  </a:lnTo>
                  <a:lnTo>
                    <a:pt x="7" y="0"/>
                  </a:lnTo>
                  <a:lnTo>
                    <a:pt x="5" y="0"/>
                  </a:lnTo>
                  <a:lnTo>
                    <a:pt x="5" y="0"/>
                  </a:lnTo>
                  <a:lnTo>
                    <a:pt x="5" y="0"/>
                  </a:lnTo>
                  <a:lnTo>
                    <a:pt x="5" y="2"/>
                  </a:lnTo>
                  <a:lnTo>
                    <a:pt x="3" y="2"/>
                  </a:lnTo>
                  <a:lnTo>
                    <a:pt x="5" y="5"/>
                  </a:lnTo>
                  <a:lnTo>
                    <a:pt x="5" y="5"/>
                  </a:lnTo>
                  <a:lnTo>
                    <a:pt x="3" y="5"/>
                  </a:lnTo>
                  <a:lnTo>
                    <a:pt x="0" y="5"/>
                  </a:lnTo>
                  <a:lnTo>
                    <a:pt x="0" y="5"/>
                  </a:lnTo>
                  <a:lnTo>
                    <a:pt x="0" y="7"/>
                  </a:lnTo>
                  <a:lnTo>
                    <a:pt x="7" y="10"/>
                  </a:lnTo>
                  <a:lnTo>
                    <a:pt x="10" y="12"/>
                  </a:lnTo>
                  <a:lnTo>
                    <a:pt x="10" y="12"/>
                  </a:lnTo>
                  <a:lnTo>
                    <a:pt x="12" y="12"/>
                  </a:lnTo>
                  <a:lnTo>
                    <a:pt x="12" y="10"/>
                  </a:lnTo>
                  <a:lnTo>
                    <a:pt x="10" y="7"/>
                  </a:lnTo>
                  <a:lnTo>
                    <a:pt x="7" y="5"/>
                  </a:lnTo>
                  <a:lnTo>
                    <a:pt x="7" y="2"/>
                  </a:lnTo>
                  <a:lnTo>
                    <a:pt x="7" y="0"/>
                  </a:lnTo>
                  <a:lnTo>
                    <a:pt x="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6" name="Freeform 88"/>
            <p:cNvSpPr>
              <a:spLocks/>
            </p:cNvSpPr>
            <p:nvPr/>
          </p:nvSpPr>
          <p:spPr bwMode="auto">
            <a:xfrm>
              <a:off x="8003293" y="6099775"/>
              <a:ext cx="4976" cy="4976"/>
            </a:xfrm>
            <a:custGeom>
              <a:avLst/>
              <a:gdLst>
                <a:gd name="T0" fmla="*/ 11 w 11"/>
                <a:gd name="T1" fmla="*/ 9 h 11"/>
                <a:gd name="T2" fmla="*/ 11 w 11"/>
                <a:gd name="T3" fmla="*/ 9 h 11"/>
                <a:gd name="T4" fmla="*/ 11 w 11"/>
                <a:gd name="T5" fmla="*/ 7 h 11"/>
                <a:gd name="T6" fmla="*/ 9 w 11"/>
                <a:gd name="T7" fmla="*/ 7 h 11"/>
                <a:gd name="T8" fmla="*/ 9 w 11"/>
                <a:gd name="T9" fmla="*/ 7 h 11"/>
                <a:gd name="T10" fmla="*/ 9 w 11"/>
                <a:gd name="T11" fmla="*/ 7 h 11"/>
                <a:gd name="T12" fmla="*/ 9 w 11"/>
                <a:gd name="T13" fmla="*/ 7 h 11"/>
                <a:gd name="T14" fmla="*/ 9 w 11"/>
                <a:gd name="T15" fmla="*/ 7 h 11"/>
                <a:gd name="T16" fmla="*/ 9 w 11"/>
                <a:gd name="T17" fmla="*/ 4 h 11"/>
                <a:gd name="T18" fmla="*/ 9 w 11"/>
                <a:gd name="T19" fmla="*/ 4 h 11"/>
                <a:gd name="T20" fmla="*/ 9 w 11"/>
                <a:gd name="T21" fmla="*/ 4 h 11"/>
                <a:gd name="T22" fmla="*/ 9 w 11"/>
                <a:gd name="T23" fmla="*/ 2 h 11"/>
                <a:gd name="T24" fmla="*/ 7 w 11"/>
                <a:gd name="T25" fmla="*/ 2 h 11"/>
                <a:gd name="T26" fmla="*/ 9 w 11"/>
                <a:gd name="T27" fmla="*/ 2 h 11"/>
                <a:gd name="T28" fmla="*/ 9 w 11"/>
                <a:gd name="T29" fmla="*/ 0 h 11"/>
                <a:gd name="T30" fmla="*/ 7 w 11"/>
                <a:gd name="T31" fmla="*/ 0 h 11"/>
                <a:gd name="T32" fmla="*/ 7 w 11"/>
                <a:gd name="T33" fmla="*/ 0 h 11"/>
                <a:gd name="T34" fmla="*/ 7 w 11"/>
                <a:gd name="T35" fmla="*/ 0 h 11"/>
                <a:gd name="T36" fmla="*/ 4 w 11"/>
                <a:gd name="T37" fmla="*/ 0 h 11"/>
                <a:gd name="T38" fmla="*/ 4 w 11"/>
                <a:gd name="T39" fmla="*/ 0 h 11"/>
                <a:gd name="T40" fmla="*/ 2 w 11"/>
                <a:gd name="T41" fmla="*/ 0 h 11"/>
                <a:gd name="T42" fmla="*/ 2 w 11"/>
                <a:gd name="T43" fmla="*/ 0 h 11"/>
                <a:gd name="T44" fmla="*/ 2 w 11"/>
                <a:gd name="T45" fmla="*/ 0 h 11"/>
                <a:gd name="T46" fmla="*/ 2 w 11"/>
                <a:gd name="T47" fmla="*/ 2 h 11"/>
                <a:gd name="T48" fmla="*/ 0 w 11"/>
                <a:gd name="T49" fmla="*/ 2 h 11"/>
                <a:gd name="T50" fmla="*/ 2 w 11"/>
                <a:gd name="T51" fmla="*/ 2 h 11"/>
                <a:gd name="T52" fmla="*/ 2 w 11"/>
                <a:gd name="T53" fmla="*/ 4 h 11"/>
                <a:gd name="T54" fmla="*/ 2 w 11"/>
                <a:gd name="T55" fmla="*/ 4 h 11"/>
                <a:gd name="T56" fmla="*/ 2 w 11"/>
                <a:gd name="T57" fmla="*/ 7 h 11"/>
                <a:gd name="T58" fmla="*/ 0 w 11"/>
                <a:gd name="T59" fmla="*/ 7 h 11"/>
                <a:gd name="T60" fmla="*/ 0 w 11"/>
                <a:gd name="T61" fmla="*/ 7 h 11"/>
                <a:gd name="T62" fmla="*/ 0 w 11"/>
                <a:gd name="T63" fmla="*/ 7 h 11"/>
                <a:gd name="T64" fmla="*/ 2 w 11"/>
                <a:gd name="T65" fmla="*/ 9 h 11"/>
                <a:gd name="T66" fmla="*/ 4 w 11"/>
                <a:gd name="T67" fmla="*/ 11 h 11"/>
                <a:gd name="T68" fmla="*/ 4 w 11"/>
                <a:gd name="T69" fmla="*/ 11 h 11"/>
                <a:gd name="T70" fmla="*/ 7 w 11"/>
                <a:gd name="T71" fmla="*/ 11 h 11"/>
                <a:gd name="T72" fmla="*/ 9 w 11"/>
                <a:gd name="T73" fmla="*/ 11 h 11"/>
                <a:gd name="T74" fmla="*/ 9 w 11"/>
                <a:gd name="T75" fmla="*/ 11 h 11"/>
                <a:gd name="T76" fmla="*/ 11 w 11"/>
                <a:gd name="T77" fmla="*/ 11 h 11"/>
                <a:gd name="T78" fmla="*/ 11 w 11"/>
                <a:gd name="T7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1" h="11">
                  <a:moveTo>
                    <a:pt x="11" y="9"/>
                  </a:moveTo>
                  <a:lnTo>
                    <a:pt x="11" y="9"/>
                  </a:lnTo>
                  <a:lnTo>
                    <a:pt x="11" y="7"/>
                  </a:lnTo>
                  <a:lnTo>
                    <a:pt x="9" y="7"/>
                  </a:lnTo>
                  <a:lnTo>
                    <a:pt x="9" y="7"/>
                  </a:lnTo>
                  <a:lnTo>
                    <a:pt x="9" y="7"/>
                  </a:lnTo>
                  <a:lnTo>
                    <a:pt x="9" y="7"/>
                  </a:lnTo>
                  <a:lnTo>
                    <a:pt x="9" y="7"/>
                  </a:lnTo>
                  <a:lnTo>
                    <a:pt x="9" y="4"/>
                  </a:lnTo>
                  <a:lnTo>
                    <a:pt x="9" y="4"/>
                  </a:lnTo>
                  <a:lnTo>
                    <a:pt x="9" y="4"/>
                  </a:lnTo>
                  <a:lnTo>
                    <a:pt x="9" y="2"/>
                  </a:lnTo>
                  <a:lnTo>
                    <a:pt x="7" y="2"/>
                  </a:lnTo>
                  <a:lnTo>
                    <a:pt x="9" y="2"/>
                  </a:lnTo>
                  <a:lnTo>
                    <a:pt x="9" y="0"/>
                  </a:lnTo>
                  <a:lnTo>
                    <a:pt x="7" y="0"/>
                  </a:lnTo>
                  <a:lnTo>
                    <a:pt x="7" y="0"/>
                  </a:lnTo>
                  <a:lnTo>
                    <a:pt x="7" y="0"/>
                  </a:lnTo>
                  <a:lnTo>
                    <a:pt x="4" y="0"/>
                  </a:lnTo>
                  <a:lnTo>
                    <a:pt x="4" y="0"/>
                  </a:lnTo>
                  <a:lnTo>
                    <a:pt x="2" y="0"/>
                  </a:lnTo>
                  <a:lnTo>
                    <a:pt x="2" y="0"/>
                  </a:lnTo>
                  <a:lnTo>
                    <a:pt x="2" y="0"/>
                  </a:lnTo>
                  <a:lnTo>
                    <a:pt x="2" y="2"/>
                  </a:lnTo>
                  <a:lnTo>
                    <a:pt x="0" y="2"/>
                  </a:lnTo>
                  <a:lnTo>
                    <a:pt x="2" y="2"/>
                  </a:lnTo>
                  <a:lnTo>
                    <a:pt x="2" y="4"/>
                  </a:lnTo>
                  <a:lnTo>
                    <a:pt x="2" y="4"/>
                  </a:lnTo>
                  <a:lnTo>
                    <a:pt x="2" y="7"/>
                  </a:lnTo>
                  <a:lnTo>
                    <a:pt x="0" y="7"/>
                  </a:lnTo>
                  <a:lnTo>
                    <a:pt x="0" y="7"/>
                  </a:lnTo>
                  <a:lnTo>
                    <a:pt x="0" y="7"/>
                  </a:lnTo>
                  <a:lnTo>
                    <a:pt x="2" y="9"/>
                  </a:lnTo>
                  <a:lnTo>
                    <a:pt x="4" y="11"/>
                  </a:lnTo>
                  <a:lnTo>
                    <a:pt x="4" y="11"/>
                  </a:lnTo>
                  <a:lnTo>
                    <a:pt x="7" y="11"/>
                  </a:lnTo>
                  <a:lnTo>
                    <a:pt x="9" y="11"/>
                  </a:lnTo>
                  <a:lnTo>
                    <a:pt x="9" y="11"/>
                  </a:lnTo>
                  <a:lnTo>
                    <a:pt x="11" y="11"/>
                  </a:lnTo>
                  <a:lnTo>
                    <a:pt x="11"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7" name="Freeform 89"/>
            <p:cNvSpPr>
              <a:spLocks/>
            </p:cNvSpPr>
            <p:nvPr/>
          </p:nvSpPr>
          <p:spPr bwMode="auto">
            <a:xfrm>
              <a:off x="7989270" y="6215127"/>
              <a:ext cx="4071" cy="4524"/>
            </a:xfrm>
            <a:custGeom>
              <a:avLst/>
              <a:gdLst>
                <a:gd name="T0" fmla="*/ 9 w 9"/>
                <a:gd name="T1" fmla="*/ 5 h 10"/>
                <a:gd name="T2" fmla="*/ 5 w 9"/>
                <a:gd name="T3" fmla="*/ 3 h 10"/>
                <a:gd name="T4" fmla="*/ 2 w 9"/>
                <a:gd name="T5" fmla="*/ 0 h 10"/>
                <a:gd name="T6" fmla="*/ 0 w 9"/>
                <a:gd name="T7" fmla="*/ 3 h 10"/>
                <a:gd name="T8" fmla="*/ 0 w 9"/>
                <a:gd name="T9" fmla="*/ 3 h 10"/>
                <a:gd name="T10" fmla="*/ 2 w 9"/>
                <a:gd name="T11" fmla="*/ 5 h 10"/>
                <a:gd name="T12" fmla="*/ 2 w 9"/>
                <a:gd name="T13" fmla="*/ 5 h 10"/>
                <a:gd name="T14" fmla="*/ 2 w 9"/>
                <a:gd name="T15" fmla="*/ 5 h 10"/>
                <a:gd name="T16" fmla="*/ 2 w 9"/>
                <a:gd name="T17" fmla="*/ 5 h 10"/>
                <a:gd name="T18" fmla="*/ 2 w 9"/>
                <a:gd name="T19" fmla="*/ 7 h 10"/>
                <a:gd name="T20" fmla="*/ 5 w 9"/>
                <a:gd name="T21" fmla="*/ 10 h 10"/>
                <a:gd name="T22" fmla="*/ 5 w 9"/>
                <a:gd name="T23" fmla="*/ 10 h 10"/>
                <a:gd name="T24" fmla="*/ 5 w 9"/>
                <a:gd name="T25" fmla="*/ 10 h 10"/>
                <a:gd name="T26" fmla="*/ 9 w 9"/>
                <a:gd name="T27" fmla="*/ 7 h 10"/>
                <a:gd name="T28" fmla="*/ 9 w 9"/>
                <a:gd name="T29" fmla="*/ 7 h 10"/>
                <a:gd name="T30" fmla="*/ 9 w 9"/>
                <a:gd name="T31" fmla="*/ 7 h 10"/>
                <a:gd name="T32" fmla="*/ 9 w 9"/>
                <a:gd name="T33" fmla="*/ 7 h 10"/>
                <a:gd name="T34" fmla="*/ 9 w 9"/>
                <a:gd name="T35" fmla="*/ 5 h 10"/>
                <a:gd name="T36" fmla="*/ 9 w 9"/>
                <a:gd name="T37" fmla="*/ 5 h 10"/>
                <a:gd name="T38" fmla="*/ 9 w 9"/>
                <a:gd name="T3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10">
                  <a:moveTo>
                    <a:pt x="9" y="5"/>
                  </a:moveTo>
                  <a:lnTo>
                    <a:pt x="5" y="3"/>
                  </a:lnTo>
                  <a:lnTo>
                    <a:pt x="2" y="0"/>
                  </a:lnTo>
                  <a:lnTo>
                    <a:pt x="0" y="3"/>
                  </a:lnTo>
                  <a:lnTo>
                    <a:pt x="0" y="3"/>
                  </a:lnTo>
                  <a:lnTo>
                    <a:pt x="2" y="5"/>
                  </a:lnTo>
                  <a:lnTo>
                    <a:pt x="2" y="5"/>
                  </a:lnTo>
                  <a:lnTo>
                    <a:pt x="2" y="5"/>
                  </a:lnTo>
                  <a:lnTo>
                    <a:pt x="2" y="5"/>
                  </a:lnTo>
                  <a:lnTo>
                    <a:pt x="2" y="7"/>
                  </a:lnTo>
                  <a:lnTo>
                    <a:pt x="5" y="10"/>
                  </a:lnTo>
                  <a:lnTo>
                    <a:pt x="5" y="10"/>
                  </a:lnTo>
                  <a:lnTo>
                    <a:pt x="5" y="10"/>
                  </a:lnTo>
                  <a:lnTo>
                    <a:pt x="9" y="7"/>
                  </a:lnTo>
                  <a:lnTo>
                    <a:pt x="9" y="7"/>
                  </a:lnTo>
                  <a:lnTo>
                    <a:pt x="9" y="7"/>
                  </a:lnTo>
                  <a:lnTo>
                    <a:pt x="9" y="7"/>
                  </a:lnTo>
                  <a:lnTo>
                    <a:pt x="9" y="5"/>
                  </a:lnTo>
                  <a:lnTo>
                    <a:pt x="9" y="5"/>
                  </a:lnTo>
                  <a:lnTo>
                    <a:pt x="9"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8" name="Freeform 90"/>
            <p:cNvSpPr>
              <a:spLocks/>
            </p:cNvSpPr>
            <p:nvPr/>
          </p:nvSpPr>
          <p:spPr bwMode="auto">
            <a:xfrm>
              <a:off x="8012792" y="6355359"/>
              <a:ext cx="905" cy="2262"/>
            </a:xfrm>
            <a:custGeom>
              <a:avLst/>
              <a:gdLst>
                <a:gd name="T0" fmla="*/ 0 w 2"/>
                <a:gd name="T1" fmla="*/ 2 h 5"/>
                <a:gd name="T2" fmla="*/ 2 w 2"/>
                <a:gd name="T3" fmla="*/ 0 h 5"/>
                <a:gd name="T4" fmla="*/ 2 w 2"/>
                <a:gd name="T5" fmla="*/ 0 h 5"/>
                <a:gd name="T6" fmla="*/ 2 w 2"/>
                <a:gd name="T7" fmla="*/ 2 h 5"/>
                <a:gd name="T8" fmla="*/ 0 w 2"/>
                <a:gd name="T9" fmla="*/ 2 h 5"/>
                <a:gd name="T10" fmla="*/ 0 w 2"/>
                <a:gd name="T11" fmla="*/ 2 h 5"/>
                <a:gd name="T12" fmla="*/ 0 w 2"/>
                <a:gd name="T13" fmla="*/ 5 h 5"/>
                <a:gd name="T14" fmla="*/ 0 w 2"/>
                <a:gd name="T15" fmla="*/ 2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5">
                  <a:moveTo>
                    <a:pt x="0" y="2"/>
                  </a:moveTo>
                  <a:lnTo>
                    <a:pt x="2" y="0"/>
                  </a:lnTo>
                  <a:lnTo>
                    <a:pt x="2" y="0"/>
                  </a:lnTo>
                  <a:lnTo>
                    <a:pt x="2" y="2"/>
                  </a:lnTo>
                  <a:lnTo>
                    <a:pt x="0" y="2"/>
                  </a:lnTo>
                  <a:lnTo>
                    <a:pt x="0" y="2"/>
                  </a:lnTo>
                  <a:lnTo>
                    <a:pt x="0" y="5"/>
                  </a:lnTo>
                  <a:lnTo>
                    <a:pt x="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19" name="Freeform 91"/>
            <p:cNvSpPr>
              <a:spLocks/>
            </p:cNvSpPr>
            <p:nvPr/>
          </p:nvSpPr>
          <p:spPr bwMode="auto">
            <a:xfrm>
              <a:off x="7966652" y="6253578"/>
              <a:ext cx="8595" cy="9952"/>
            </a:xfrm>
            <a:custGeom>
              <a:avLst/>
              <a:gdLst>
                <a:gd name="T0" fmla="*/ 7 w 19"/>
                <a:gd name="T1" fmla="*/ 12 h 22"/>
                <a:gd name="T2" fmla="*/ 10 w 19"/>
                <a:gd name="T3" fmla="*/ 10 h 22"/>
                <a:gd name="T4" fmla="*/ 10 w 19"/>
                <a:gd name="T5" fmla="*/ 7 h 22"/>
                <a:gd name="T6" fmla="*/ 12 w 19"/>
                <a:gd name="T7" fmla="*/ 12 h 22"/>
                <a:gd name="T8" fmla="*/ 12 w 19"/>
                <a:gd name="T9" fmla="*/ 17 h 22"/>
                <a:gd name="T10" fmla="*/ 14 w 19"/>
                <a:gd name="T11" fmla="*/ 19 h 22"/>
                <a:gd name="T12" fmla="*/ 14 w 19"/>
                <a:gd name="T13" fmla="*/ 22 h 22"/>
                <a:gd name="T14" fmla="*/ 17 w 19"/>
                <a:gd name="T15" fmla="*/ 19 h 22"/>
                <a:gd name="T16" fmla="*/ 14 w 19"/>
                <a:gd name="T17" fmla="*/ 17 h 22"/>
                <a:gd name="T18" fmla="*/ 14 w 19"/>
                <a:gd name="T19" fmla="*/ 17 h 22"/>
                <a:gd name="T20" fmla="*/ 17 w 19"/>
                <a:gd name="T21" fmla="*/ 17 h 22"/>
                <a:gd name="T22" fmla="*/ 17 w 19"/>
                <a:gd name="T23" fmla="*/ 19 h 22"/>
                <a:gd name="T24" fmla="*/ 19 w 19"/>
                <a:gd name="T25" fmla="*/ 19 h 22"/>
                <a:gd name="T26" fmla="*/ 19 w 19"/>
                <a:gd name="T27" fmla="*/ 22 h 22"/>
                <a:gd name="T28" fmla="*/ 19 w 19"/>
                <a:gd name="T29" fmla="*/ 15 h 22"/>
                <a:gd name="T30" fmla="*/ 17 w 19"/>
                <a:gd name="T31" fmla="*/ 10 h 22"/>
                <a:gd name="T32" fmla="*/ 17 w 19"/>
                <a:gd name="T33" fmla="*/ 10 h 22"/>
                <a:gd name="T34" fmla="*/ 14 w 19"/>
                <a:gd name="T35" fmla="*/ 7 h 22"/>
                <a:gd name="T36" fmla="*/ 14 w 19"/>
                <a:gd name="T37" fmla="*/ 7 h 22"/>
                <a:gd name="T38" fmla="*/ 14 w 19"/>
                <a:gd name="T39" fmla="*/ 7 h 22"/>
                <a:gd name="T40" fmla="*/ 14 w 19"/>
                <a:gd name="T41" fmla="*/ 5 h 22"/>
                <a:gd name="T42" fmla="*/ 12 w 19"/>
                <a:gd name="T43" fmla="*/ 3 h 22"/>
                <a:gd name="T44" fmla="*/ 12 w 19"/>
                <a:gd name="T45" fmla="*/ 0 h 22"/>
                <a:gd name="T46" fmla="*/ 10 w 19"/>
                <a:gd name="T47" fmla="*/ 3 h 22"/>
                <a:gd name="T48" fmla="*/ 10 w 19"/>
                <a:gd name="T49" fmla="*/ 3 h 22"/>
                <a:gd name="T50" fmla="*/ 7 w 19"/>
                <a:gd name="T51" fmla="*/ 3 h 22"/>
                <a:gd name="T52" fmla="*/ 7 w 19"/>
                <a:gd name="T53" fmla="*/ 3 h 22"/>
                <a:gd name="T54" fmla="*/ 5 w 19"/>
                <a:gd name="T55" fmla="*/ 3 h 22"/>
                <a:gd name="T56" fmla="*/ 5 w 19"/>
                <a:gd name="T57" fmla="*/ 0 h 22"/>
                <a:gd name="T58" fmla="*/ 5 w 19"/>
                <a:gd name="T59" fmla="*/ 0 h 22"/>
                <a:gd name="T60" fmla="*/ 0 w 19"/>
                <a:gd name="T61" fmla="*/ 3 h 22"/>
                <a:gd name="T62" fmla="*/ 2 w 19"/>
                <a:gd name="T63" fmla="*/ 7 h 22"/>
                <a:gd name="T64" fmla="*/ 5 w 19"/>
                <a:gd name="T65" fmla="*/ 10 h 22"/>
                <a:gd name="T66" fmla="*/ 5 w 19"/>
                <a:gd name="T67" fmla="*/ 10 h 22"/>
                <a:gd name="T68" fmla="*/ 5 w 19"/>
                <a:gd name="T69" fmla="*/ 10 h 22"/>
                <a:gd name="T70" fmla="*/ 0 w 19"/>
                <a:gd name="T71" fmla="*/ 10 h 22"/>
                <a:gd name="T72" fmla="*/ 0 w 19"/>
                <a:gd name="T73" fmla="*/ 12 h 22"/>
                <a:gd name="T74" fmla="*/ 2 w 19"/>
                <a:gd name="T75" fmla="*/ 17 h 22"/>
                <a:gd name="T76" fmla="*/ 2 w 19"/>
                <a:gd name="T77" fmla="*/ 15 h 22"/>
                <a:gd name="T78" fmla="*/ 5 w 19"/>
                <a:gd name="T79" fmla="*/ 15 h 22"/>
                <a:gd name="T80" fmla="*/ 5 w 19"/>
                <a:gd name="T81" fmla="*/ 1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9" h="22">
                  <a:moveTo>
                    <a:pt x="5" y="12"/>
                  </a:moveTo>
                  <a:lnTo>
                    <a:pt x="7" y="12"/>
                  </a:lnTo>
                  <a:lnTo>
                    <a:pt x="7" y="12"/>
                  </a:lnTo>
                  <a:lnTo>
                    <a:pt x="10" y="10"/>
                  </a:lnTo>
                  <a:lnTo>
                    <a:pt x="10" y="10"/>
                  </a:lnTo>
                  <a:lnTo>
                    <a:pt x="10" y="7"/>
                  </a:lnTo>
                  <a:lnTo>
                    <a:pt x="12" y="7"/>
                  </a:lnTo>
                  <a:lnTo>
                    <a:pt x="12" y="12"/>
                  </a:lnTo>
                  <a:lnTo>
                    <a:pt x="10" y="15"/>
                  </a:lnTo>
                  <a:lnTo>
                    <a:pt x="12" y="17"/>
                  </a:lnTo>
                  <a:lnTo>
                    <a:pt x="12" y="17"/>
                  </a:lnTo>
                  <a:lnTo>
                    <a:pt x="14" y="19"/>
                  </a:lnTo>
                  <a:lnTo>
                    <a:pt x="14" y="19"/>
                  </a:lnTo>
                  <a:lnTo>
                    <a:pt x="14" y="22"/>
                  </a:lnTo>
                  <a:lnTo>
                    <a:pt x="14" y="22"/>
                  </a:lnTo>
                  <a:lnTo>
                    <a:pt x="17" y="19"/>
                  </a:lnTo>
                  <a:lnTo>
                    <a:pt x="17" y="19"/>
                  </a:lnTo>
                  <a:lnTo>
                    <a:pt x="14" y="17"/>
                  </a:lnTo>
                  <a:lnTo>
                    <a:pt x="14" y="17"/>
                  </a:lnTo>
                  <a:lnTo>
                    <a:pt x="14" y="17"/>
                  </a:lnTo>
                  <a:lnTo>
                    <a:pt x="17" y="17"/>
                  </a:lnTo>
                  <a:lnTo>
                    <a:pt x="17" y="17"/>
                  </a:lnTo>
                  <a:lnTo>
                    <a:pt x="17" y="17"/>
                  </a:lnTo>
                  <a:lnTo>
                    <a:pt x="17" y="19"/>
                  </a:lnTo>
                  <a:lnTo>
                    <a:pt x="17" y="19"/>
                  </a:lnTo>
                  <a:lnTo>
                    <a:pt x="19" y="19"/>
                  </a:lnTo>
                  <a:lnTo>
                    <a:pt x="19" y="19"/>
                  </a:lnTo>
                  <a:lnTo>
                    <a:pt x="19" y="22"/>
                  </a:lnTo>
                  <a:lnTo>
                    <a:pt x="19" y="19"/>
                  </a:lnTo>
                  <a:lnTo>
                    <a:pt x="19" y="15"/>
                  </a:lnTo>
                  <a:lnTo>
                    <a:pt x="19" y="12"/>
                  </a:lnTo>
                  <a:lnTo>
                    <a:pt x="17" y="10"/>
                  </a:lnTo>
                  <a:lnTo>
                    <a:pt x="17" y="10"/>
                  </a:lnTo>
                  <a:lnTo>
                    <a:pt x="17" y="10"/>
                  </a:lnTo>
                  <a:lnTo>
                    <a:pt x="17" y="10"/>
                  </a:lnTo>
                  <a:lnTo>
                    <a:pt x="14" y="7"/>
                  </a:lnTo>
                  <a:lnTo>
                    <a:pt x="14" y="7"/>
                  </a:lnTo>
                  <a:lnTo>
                    <a:pt x="14" y="7"/>
                  </a:lnTo>
                  <a:lnTo>
                    <a:pt x="14" y="7"/>
                  </a:lnTo>
                  <a:lnTo>
                    <a:pt x="14" y="7"/>
                  </a:lnTo>
                  <a:lnTo>
                    <a:pt x="14" y="7"/>
                  </a:lnTo>
                  <a:lnTo>
                    <a:pt x="14" y="5"/>
                  </a:lnTo>
                  <a:lnTo>
                    <a:pt x="14" y="5"/>
                  </a:lnTo>
                  <a:lnTo>
                    <a:pt x="12" y="3"/>
                  </a:lnTo>
                  <a:lnTo>
                    <a:pt x="12" y="3"/>
                  </a:lnTo>
                  <a:lnTo>
                    <a:pt x="12" y="0"/>
                  </a:lnTo>
                  <a:lnTo>
                    <a:pt x="10" y="0"/>
                  </a:lnTo>
                  <a:lnTo>
                    <a:pt x="10" y="3"/>
                  </a:lnTo>
                  <a:lnTo>
                    <a:pt x="10" y="3"/>
                  </a:lnTo>
                  <a:lnTo>
                    <a:pt x="10" y="3"/>
                  </a:lnTo>
                  <a:lnTo>
                    <a:pt x="7" y="3"/>
                  </a:lnTo>
                  <a:lnTo>
                    <a:pt x="7" y="3"/>
                  </a:lnTo>
                  <a:lnTo>
                    <a:pt x="7" y="3"/>
                  </a:lnTo>
                  <a:lnTo>
                    <a:pt x="7" y="3"/>
                  </a:lnTo>
                  <a:lnTo>
                    <a:pt x="7" y="3"/>
                  </a:lnTo>
                  <a:lnTo>
                    <a:pt x="5" y="3"/>
                  </a:lnTo>
                  <a:lnTo>
                    <a:pt x="5" y="0"/>
                  </a:lnTo>
                  <a:lnTo>
                    <a:pt x="5" y="0"/>
                  </a:lnTo>
                  <a:lnTo>
                    <a:pt x="5" y="0"/>
                  </a:lnTo>
                  <a:lnTo>
                    <a:pt x="5" y="0"/>
                  </a:lnTo>
                  <a:lnTo>
                    <a:pt x="2" y="0"/>
                  </a:lnTo>
                  <a:lnTo>
                    <a:pt x="0" y="3"/>
                  </a:lnTo>
                  <a:lnTo>
                    <a:pt x="0" y="5"/>
                  </a:lnTo>
                  <a:lnTo>
                    <a:pt x="2" y="7"/>
                  </a:lnTo>
                  <a:lnTo>
                    <a:pt x="2" y="7"/>
                  </a:lnTo>
                  <a:lnTo>
                    <a:pt x="5" y="10"/>
                  </a:lnTo>
                  <a:lnTo>
                    <a:pt x="5" y="10"/>
                  </a:lnTo>
                  <a:lnTo>
                    <a:pt x="5" y="10"/>
                  </a:lnTo>
                  <a:lnTo>
                    <a:pt x="5" y="10"/>
                  </a:lnTo>
                  <a:lnTo>
                    <a:pt x="5" y="10"/>
                  </a:lnTo>
                  <a:lnTo>
                    <a:pt x="2" y="10"/>
                  </a:lnTo>
                  <a:lnTo>
                    <a:pt x="0" y="10"/>
                  </a:lnTo>
                  <a:lnTo>
                    <a:pt x="0" y="12"/>
                  </a:lnTo>
                  <a:lnTo>
                    <a:pt x="0" y="12"/>
                  </a:lnTo>
                  <a:lnTo>
                    <a:pt x="2" y="15"/>
                  </a:lnTo>
                  <a:lnTo>
                    <a:pt x="2" y="17"/>
                  </a:lnTo>
                  <a:lnTo>
                    <a:pt x="2" y="17"/>
                  </a:lnTo>
                  <a:lnTo>
                    <a:pt x="2" y="15"/>
                  </a:lnTo>
                  <a:lnTo>
                    <a:pt x="5" y="15"/>
                  </a:lnTo>
                  <a:lnTo>
                    <a:pt x="5" y="15"/>
                  </a:lnTo>
                  <a:lnTo>
                    <a:pt x="5" y="15"/>
                  </a:lnTo>
                  <a:lnTo>
                    <a:pt x="5"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0" name="Freeform 92"/>
            <p:cNvSpPr>
              <a:spLocks/>
            </p:cNvSpPr>
            <p:nvPr/>
          </p:nvSpPr>
          <p:spPr bwMode="auto">
            <a:xfrm>
              <a:off x="7966652" y="6249506"/>
              <a:ext cx="3167" cy="2262"/>
            </a:xfrm>
            <a:custGeom>
              <a:avLst/>
              <a:gdLst>
                <a:gd name="T0" fmla="*/ 2 w 7"/>
                <a:gd name="T1" fmla="*/ 0 h 5"/>
                <a:gd name="T2" fmla="*/ 2 w 7"/>
                <a:gd name="T3" fmla="*/ 0 h 5"/>
                <a:gd name="T4" fmla="*/ 0 w 7"/>
                <a:gd name="T5" fmla="*/ 0 h 5"/>
                <a:gd name="T6" fmla="*/ 2 w 7"/>
                <a:gd name="T7" fmla="*/ 2 h 5"/>
                <a:gd name="T8" fmla="*/ 2 w 7"/>
                <a:gd name="T9" fmla="*/ 2 h 5"/>
                <a:gd name="T10" fmla="*/ 5 w 7"/>
                <a:gd name="T11" fmla="*/ 5 h 5"/>
                <a:gd name="T12" fmla="*/ 5 w 7"/>
                <a:gd name="T13" fmla="*/ 5 h 5"/>
                <a:gd name="T14" fmla="*/ 5 w 7"/>
                <a:gd name="T15" fmla="*/ 5 h 5"/>
                <a:gd name="T16" fmla="*/ 5 w 7"/>
                <a:gd name="T17" fmla="*/ 5 h 5"/>
                <a:gd name="T18" fmla="*/ 5 w 7"/>
                <a:gd name="T19" fmla="*/ 5 h 5"/>
                <a:gd name="T20" fmla="*/ 7 w 7"/>
                <a:gd name="T21" fmla="*/ 5 h 5"/>
                <a:gd name="T22" fmla="*/ 5 w 7"/>
                <a:gd name="T23" fmla="*/ 2 h 5"/>
                <a:gd name="T24" fmla="*/ 5 w 7"/>
                <a:gd name="T25" fmla="*/ 2 h 5"/>
                <a:gd name="T26" fmla="*/ 5 w 7"/>
                <a:gd name="T27" fmla="*/ 2 h 5"/>
                <a:gd name="T28" fmla="*/ 5 w 7"/>
                <a:gd name="T29" fmla="*/ 0 h 5"/>
                <a:gd name="T30" fmla="*/ 5 w 7"/>
                <a:gd name="T31" fmla="*/ 0 h 5"/>
                <a:gd name="T32" fmla="*/ 5 w 7"/>
                <a:gd name="T33" fmla="*/ 0 h 5"/>
                <a:gd name="T34" fmla="*/ 5 w 7"/>
                <a:gd name="T35" fmla="*/ 0 h 5"/>
                <a:gd name="T36" fmla="*/ 5 w 7"/>
                <a:gd name="T37" fmla="*/ 0 h 5"/>
                <a:gd name="T38" fmla="*/ 5 w 7"/>
                <a:gd name="T39" fmla="*/ 0 h 5"/>
                <a:gd name="T40" fmla="*/ 5 w 7"/>
                <a:gd name="T41" fmla="*/ 0 h 5"/>
                <a:gd name="T42" fmla="*/ 2 w 7"/>
                <a:gd name="T4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5">
                  <a:moveTo>
                    <a:pt x="2" y="0"/>
                  </a:moveTo>
                  <a:lnTo>
                    <a:pt x="2" y="0"/>
                  </a:lnTo>
                  <a:lnTo>
                    <a:pt x="0" y="0"/>
                  </a:lnTo>
                  <a:lnTo>
                    <a:pt x="2" y="2"/>
                  </a:lnTo>
                  <a:lnTo>
                    <a:pt x="2" y="2"/>
                  </a:lnTo>
                  <a:lnTo>
                    <a:pt x="5" y="5"/>
                  </a:lnTo>
                  <a:lnTo>
                    <a:pt x="5" y="5"/>
                  </a:lnTo>
                  <a:lnTo>
                    <a:pt x="5" y="5"/>
                  </a:lnTo>
                  <a:lnTo>
                    <a:pt x="5" y="5"/>
                  </a:lnTo>
                  <a:lnTo>
                    <a:pt x="5" y="5"/>
                  </a:lnTo>
                  <a:lnTo>
                    <a:pt x="7" y="5"/>
                  </a:lnTo>
                  <a:lnTo>
                    <a:pt x="5" y="2"/>
                  </a:lnTo>
                  <a:lnTo>
                    <a:pt x="5" y="2"/>
                  </a:lnTo>
                  <a:lnTo>
                    <a:pt x="5" y="2"/>
                  </a:lnTo>
                  <a:lnTo>
                    <a:pt x="5" y="0"/>
                  </a:lnTo>
                  <a:lnTo>
                    <a:pt x="5" y="0"/>
                  </a:lnTo>
                  <a:lnTo>
                    <a:pt x="5" y="0"/>
                  </a:lnTo>
                  <a:lnTo>
                    <a:pt x="5" y="0"/>
                  </a:lnTo>
                  <a:lnTo>
                    <a:pt x="5" y="0"/>
                  </a:lnTo>
                  <a:lnTo>
                    <a:pt x="5" y="0"/>
                  </a:lnTo>
                  <a:lnTo>
                    <a:pt x="5"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1" name="Freeform 93"/>
            <p:cNvSpPr>
              <a:spLocks/>
            </p:cNvSpPr>
            <p:nvPr/>
          </p:nvSpPr>
          <p:spPr bwMode="auto">
            <a:xfrm>
              <a:off x="7976151" y="6322337"/>
              <a:ext cx="3167" cy="6333"/>
            </a:xfrm>
            <a:custGeom>
              <a:avLst/>
              <a:gdLst>
                <a:gd name="T0" fmla="*/ 5 w 7"/>
                <a:gd name="T1" fmla="*/ 12 h 14"/>
                <a:gd name="T2" fmla="*/ 5 w 7"/>
                <a:gd name="T3" fmla="*/ 12 h 14"/>
                <a:gd name="T4" fmla="*/ 5 w 7"/>
                <a:gd name="T5" fmla="*/ 12 h 14"/>
                <a:gd name="T6" fmla="*/ 7 w 7"/>
                <a:gd name="T7" fmla="*/ 9 h 14"/>
                <a:gd name="T8" fmla="*/ 7 w 7"/>
                <a:gd name="T9" fmla="*/ 5 h 14"/>
                <a:gd name="T10" fmla="*/ 7 w 7"/>
                <a:gd name="T11" fmla="*/ 5 h 14"/>
                <a:gd name="T12" fmla="*/ 7 w 7"/>
                <a:gd name="T13" fmla="*/ 5 h 14"/>
                <a:gd name="T14" fmla="*/ 7 w 7"/>
                <a:gd name="T15" fmla="*/ 2 h 14"/>
                <a:gd name="T16" fmla="*/ 7 w 7"/>
                <a:gd name="T17" fmla="*/ 2 h 14"/>
                <a:gd name="T18" fmla="*/ 7 w 7"/>
                <a:gd name="T19" fmla="*/ 0 h 14"/>
                <a:gd name="T20" fmla="*/ 7 w 7"/>
                <a:gd name="T21" fmla="*/ 0 h 14"/>
                <a:gd name="T22" fmla="*/ 5 w 7"/>
                <a:gd name="T23" fmla="*/ 0 h 14"/>
                <a:gd name="T24" fmla="*/ 5 w 7"/>
                <a:gd name="T25" fmla="*/ 0 h 14"/>
                <a:gd name="T26" fmla="*/ 5 w 7"/>
                <a:gd name="T27" fmla="*/ 2 h 14"/>
                <a:gd name="T28" fmla="*/ 3 w 7"/>
                <a:gd name="T29" fmla="*/ 5 h 14"/>
                <a:gd name="T30" fmla="*/ 3 w 7"/>
                <a:gd name="T31" fmla="*/ 7 h 14"/>
                <a:gd name="T32" fmla="*/ 3 w 7"/>
                <a:gd name="T33" fmla="*/ 9 h 14"/>
                <a:gd name="T34" fmla="*/ 3 w 7"/>
                <a:gd name="T35" fmla="*/ 9 h 14"/>
                <a:gd name="T36" fmla="*/ 3 w 7"/>
                <a:gd name="T37" fmla="*/ 12 h 14"/>
                <a:gd name="T38" fmla="*/ 0 w 7"/>
                <a:gd name="T39" fmla="*/ 12 h 14"/>
                <a:gd name="T40" fmla="*/ 0 w 7"/>
                <a:gd name="T41" fmla="*/ 14 h 14"/>
                <a:gd name="T42" fmla="*/ 3 w 7"/>
                <a:gd name="T43" fmla="*/ 14 h 14"/>
                <a:gd name="T44" fmla="*/ 3 w 7"/>
                <a:gd name="T45" fmla="*/ 14 h 14"/>
                <a:gd name="T46" fmla="*/ 3 w 7"/>
                <a:gd name="T47" fmla="*/ 14 h 14"/>
                <a:gd name="T48" fmla="*/ 5 w 7"/>
                <a:gd name="T49" fmla="*/ 14 h 14"/>
                <a:gd name="T50" fmla="*/ 5 w 7"/>
                <a:gd name="T51"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 h="14">
                  <a:moveTo>
                    <a:pt x="5" y="12"/>
                  </a:moveTo>
                  <a:lnTo>
                    <a:pt x="5" y="12"/>
                  </a:lnTo>
                  <a:lnTo>
                    <a:pt x="5" y="12"/>
                  </a:lnTo>
                  <a:lnTo>
                    <a:pt x="7" y="9"/>
                  </a:lnTo>
                  <a:lnTo>
                    <a:pt x="7" y="5"/>
                  </a:lnTo>
                  <a:lnTo>
                    <a:pt x="7" y="5"/>
                  </a:lnTo>
                  <a:lnTo>
                    <a:pt x="7" y="5"/>
                  </a:lnTo>
                  <a:lnTo>
                    <a:pt x="7" y="2"/>
                  </a:lnTo>
                  <a:lnTo>
                    <a:pt x="7" y="2"/>
                  </a:lnTo>
                  <a:lnTo>
                    <a:pt x="7" y="0"/>
                  </a:lnTo>
                  <a:lnTo>
                    <a:pt x="7" y="0"/>
                  </a:lnTo>
                  <a:lnTo>
                    <a:pt x="5" y="0"/>
                  </a:lnTo>
                  <a:lnTo>
                    <a:pt x="5" y="0"/>
                  </a:lnTo>
                  <a:lnTo>
                    <a:pt x="5" y="2"/>
                  </a:lnTo>
                  <a:lnTo>
                    <a:pt x="3" y="5"/>
                  </a:lnTo>
                  <a:lnTo>
                    <a:pt x="3" y="7"/>
                  </a:lnTo>
                  <a:lnTo>
                    <a:pt x="3" y="9"/>
                  </a:lnTo>
                  <a:lnTo>
                    <a:pt x="3" y="9"/>
                  </a:lnTo>
                  <a:lnTo>
                    <a:pt x="3" y="12"/>
                  </a:lnTo>
                  <a:lnTo>
                    <a:pt x="0" y="12"/>
                  </a:lnTo>
                  <a:lnTo>
                    <a:pt x="0" y="14"/>
                  </a:lnTo>
                  <a:lnTo>
                    <a:pt x="3" y="14"/>
                  </a:lnTo>
                  <a:lnTo>
                    <a:pt x="3" y="14"/>
                  </a:lnTo>
                  <a:lnTo>
                    <a:pt x="3" y="14"/>
                  </a:lnTo>
                  <a:lnTo>
                    <a:pt x="5" y="14"/>
                  </a:lnTo>
                  <a:lnTo>
                    <a:pt x="5"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2" name="Freeform 94"/>
            <p:cNvSpPr>
              <a:spLocks/>
            </p:cNvSpPr>
            <p:nvPr/>
          </p:nvSpPr>
          <p:spPr bwMode="auto">
            <a:xfrm>
              <a:off x="7980675" y="6338169"/>
              <a:ext cx="6333" cy="4524"/>
            </a:xfrm>
            <a:custGeom>
              <a:avLst/>
              <a:gdLst>
                <a:gd name="T0" fmla="*/ 9 w 14"/>
                <a:gd name="T1" fmla="*/ 10 h 10"/>
                <a:gd name="T2" fmla="*/ 9 w 14"/>
                <a:gd name="T3" fmla="*/ 10 h 10"/>
                <a:gd name="T4" fmla="*/ 9 w 14"/>
                <a:gd name="T5" fmla="*/ 10 h 10"/>
                <a:gd name="T6" fmla="*/ 12 w 14"/>
                <a:gd name="T7" fmla="*/ 10 h 10"/>
                <a:gd name="T8" fmla="*/ 12 w 14"/>
                <a:gd name="T9" fmla="*/ 10 h 10"/>
                <a:gd name="T10" fmla="*/ 12 w 14"/>
                <a:gd name="T11" fmla="*/ 7 h 10"/>
                <a:gd name="T12" fmla="*/ 12 w 14"/>
                <a:gd name="T13" fmla="*/ 7 h 10"/>
                <a:gd name="T14" fmla="*/ 12 w 14"/>
                <a:gd name="T15" fmla="*/ 7 h 10"/>
                <a:gd name="T16" fmla="*/ 12 w 14"/>
                <a:gd name="T17" fmla="*/ 7 h 10"/>
                <a:gd name="T18" fmla="*/ 12 w 14"/>
                <a:gd name="T19" fmla="*/ 5 h 10"/>
                <a:gd name="T20" fmla="*/ 12 w 14"/>
                <a:gd name="T21" fmla="*/ 7 h 10"/>
                <a:gd name="T22" fmla="*/ 12 w 14"/>
                <a:gd name="T23" fmla="*/ 7 h 10"/>
                <a:gd name="T24" fmla="*/ 12 w 14"/>
                <a:gd name="T25" fmla="*/ 5 h 10"/>
                <a:gd name="T26" fmla="*/ 14 w 14"/>
                <a:gd name="T27" fmla="*/ 5 h 10"/>
                <a:gd name="T28" fmla="*/ 14 w 14"/>
                <a:gd name="T29" fmla="*/ 3 h 10"/>
                <a:gd name="T30" fmla="*/ 14 w 14"/>
                <a:gd name="T31" fmla="*/ 3 h 10"/>
                <a:gd name="T32" fmla="*/ 14 w 14"/>
                <a:gd name="T33" fmla="*/ 3 h 10"/>
                <a:gd name="T34" fmla="*/ 12 w 14"/>
                <a:gd name="T35" fmla="*/ 3 h 10"/>
                <a:gd name="T36" fmla="*/ 12 w 14"/>
                <a:gd name="T37" fmla="*/ 3 h 10"/>
                <a:gd name="T38" fmla="*/ 7 w 14"/>
                <a:gd name="T39" fmla="*/ 3 h 10"/>
                <a:gd name="T40" fmla="*/ 7 w 14"/>
                <a:gd name="T41" fmla="*/ 5 h 10"/>
                <a:gd name="T42" fmla="*/ 5 w 14"/>
                <a:gd name="T43" fmla="*/ 5 h 10"/>
                <a:gd name="T44" fmla="*/ 5 w 14"/>
                <a:gd name="T45" fmla="*/ 3 h 10"/>
                <a:gd name="T46" fmla="*/ 2 w 14"/>
                <a:gd name="T47" fmla="*/ 0 h 10"/>
                <a:gd name="T48" fmla="*/ 2 w 14"/>
                <a:gd name="T49" fmla="*/ 0 h 10"/>
                <a:gd name="T50" fmla="*/ 2 w 14"/>
                <a:gd name="T51" fmla="*/ 0 h 10"/>
                <a:gd name="T52" fmla="*/ 0 w 14"/>
                <a:gd name="T53" fmla="*/ 3 h 10"/>
                <a:gd name="T54" fmla="*/ 0 w 14"/>
                <a:gd name="T55" fmla="*/ 3 h 10"/>
                <a:gd name="T56" fmla="*/ 2 w 14"/>
                <a:gd name="T57" fmla="*/ 5 h 10"/>
                <a:gd name="T58" fmla="*/ 2 w 14"/>
                <a:gd name="T59" fmla="*/ 5 h 10"/>
                <a:gd name="T60" fmla="*/ 5 w 14"/>
                <a:gd name="T61" fmla="*/ 7 h 10"/>
                <a:gd name="T62" fmla="*/ 7 w 14"/>
                <a:gd name="T63" fmla="*/ 10 h 10"/>
                <a:gd name="T64" fmla="*/ 7 w 14"/>
                <a:gd name="T65" fmla="*/ 10 h 10"/>
                <a:gd name="T66" fmla="*/ 9 w 14"/>
                <a:gd name="T67" fmla="*/ 10 h 10"/>
                <a:gd name="T68" fmla="*/ 9 w 14"/>
                <a:gd name="T6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 h="10">
                  <a:moveTo>
                    <a:pt x="9" y="10"/>
                  </a:moveTo>
                  <a:lnTo>
                    <a:pt x="9" y="10"/>
                  </a:lnTo>
                  <a:lnTo>
                    <a:pt x="9" y="10"/>
                  </a:lnTo>
                  <a:lnTo>
                    <a:pt x="12" y="10"/>
                  </a:lnTo>
                  <a:lnTo>
                    <a:pt x="12" y="10"/>
                  </a:lnTo>
                  <a:lnTo>
                    <a:pt x="12" y="7"/>
                  </a:lnTo>
                  <a:lnTo>
                    <a:pt x="12" y="7"/>
                  </a:lnTo>
                  <a:lnTo>
                    <a:pt x="12" y="7"/>
                  </a:lnTo>
                  <a:lnTo>
                    <a:pt x="12" y="7"/>
                  </a:lnTo>
                  <a:lnTo>
                    <a:pt x="12" y="5"/>
                  </a:lnTo>
                  <a:lnTo>
                    <a:pt x="12" y="7"/>
                  </a:lnTo>
                  <a:lnTo>
                    <a:pt x="12" y="7"/>
                  </a:lnTo>
                  <a:lnTo>
                    <a:pt x="12" y="5"/>
                  </a:lnTo>
                  <a:lnTo>
                    <a:pt x="14" y="5"/>
                  </a:lnTo>
                  <a:lnTo>
                    <a:pt x="14" y="3"/>
                  </a:lnTo>
                  <a:lnTo>
                    <a:pt x="14" y="3"/>
                  </a:lnTo>
                  <a:lnTo>
                    <a:pt x="14" y="3"/>
                  </a:lnTo>
                  <a:lnTo>
                    <a:pt x="12" y="3"/>
                  </a:lnTo>
                  <a:lnTo>
                    <a:pt x="12" y="3"/>
                  </a:lnTo>
                  <a:lnTo>
                    <a:pt x="7" y="3"/>
                  </a:lnTo>
                  <a:lnTo>
                    <a:pt x="7" y="5"/>
                  </a:lnTo>
                  <a:lnTo>
                    <a:pt x="5" y="5"/>
                  </a:lnTo>
                  <a:lnTo>
                    <a:pt x="5" y="3"/>
                  </a:lnTo>
                  <a:lnTo>
                    <a:pt x="2" y="0"/>
                  </a:lnTo>
                  <a:lnTo>
                    <a:pt x="2" y="0"/>
                  </a:lnTo>
                  <a:lnTo>
                    <a:pt x="2" y="0"/>
                  </a:lnTo>
                  <a:lnTo>
                    <a:pt x="0" y="3"/>
                  </a:lnTo>
                  <a:lnTo>
                    <a:pt x="0" y="3"/>
                  </a:lnTo>
                  <a:lnTo>
                    <a:pt x="2" y="5"/>
                  </a:lnTo>
                  <a:lnTo>
                    <a:pt x="2" y="5"/>
                  </a:lnTo>
                  <a:lnTo>
                    <a:pt x="5" y="7"/>
                  </a:lnTo>
                  <a:lnTo>
                    <a:pt x="7" y="10"/>
                  </a:lnTo>
                  <a:lnTo>
                    <a:pt x="7" y="10"/>
                  </a:lnTo>
                  <a:lnTo>
                    <a:pt x="9" y="10"/>
                  </a:lnTo>
                  <a:lnTo>
                    <a:pt x="9" y="1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3" name="Freeform 95"/>
            <p:cNvSpPr>
              <a:spLocks/>
            </p:cNvSpPr>
            <p:nvPr/>
          </p:nvSpPr>
          <p:spPr bwMode="auto">
            <a:xfrm>
              <a:off x="7965747" y="6233221"/>
              <a:ext cx="7238" cy="9952"/>
            </a:xfrm>
            <a:custGeom>
              <a:avLst/>
              <a:gdLst>
                <a:gd name="T0" fmla="*/ 4 w 16"/>
                <a:gd name="T1" fmla="*/ 19 h 22"/>
                <a:gd name="T2" fmla="*/ 4 w 16"/>
                <a:gd name="T3" fmla="*/ 22 h 22"/>
                <a:gd name="T4" fmla="*/ 7 w 16"/>
                <a:gd name="T5" fmla="*/ 22 h 22"/>
                <a:gd name="T6" fmla="*/ 7 w 16"/>
                <a:gd name="T7" fmla="*/ 19 h 22"/>
                <a:gd name="T8" fmla="*/ 7 w 16"/>
                <a:gd name="T9" fmla="*/ 19 h 22"/>
                <a:gd name="T10" fmla="*/ 7 w 16"/>
                <a:gd name="T11" fmla="*/ 19 h 22"/>
                <a:gd name="T12" fmla="*/ 7 w 16"/>
                <a:gd name="T13" fmla="*/ 17 h 22"/>
                <a:gd name="T14" fmla="*/ 9 w 16"/>
                <a:gd name="T15" fmla="*/ 17 h 22"/>
                <a:gd name="T16" fmla="*/ 9 w 16"/>
                <a:gd name="T17" fmla="*/ 15 h 22"/>
                <a:gd name="T18" fmla="*/ 9 w 16"/>
                <a:gd name="T19" fmla="*/ 15 h 22"/>
                <a:gd name="T20" fmla="*/ 9 w 16"/>
                <a:gd name="T21" fmla="*/ 15 h 22"/>
                <a:gd name="T22" fmla="*/ 12 w 16"/>
                <a:gd name="T23" fmla="*/ 12 h 22"/>
                <a:gd name="T24" fmla="*/ 12 w 16"/>
                <a:gd name="T25" fmla="*/ 12 h 22"/>
                <a:gd name="T26" fmla="*/ 12 w 16"/>
                <a:gd name="T27" fmla="*/ 15 h 22"/>
                <a:gd name="T28" fmla="*/ 12 w 16"/>
                <a:gd name="T29" fmla="*/ 15 h 22"/>
                <a:gd name="T30" fmla="*/ 14 w 16"/>
                <a:gd name="T31" fmla="*/ 12 h 22"/>
                <a:gd name="T32" fmla="*/ 16 w 16"/>
                <a:gd name="T33" fmla="*/ 10 h 22"/>
                <a:gd name="T34" fmla="*/ 16 w 16"/>
                <a:gd name="T35" fmla="*/ 7 h 22"/>
                <a:gd name="T36" fmla="*/ 14 w 16"/>
                <a:gd name="T37" fmla="*/ 5 h 22"/>
                <a:gd name="T38" fmla="*/ 14 w 16"/>
                <a:gd name="T39" fmla="*/ 5 h 22"/>
                <a:gd name="T40" fmla="*/ 14 w 16"/>
                <a:gd name="T41" fmla="*/ 5 h 22"/>
                <a:gd name="T42" fmla="*/ 14 w 16"/>
                <a:gd name="T43" fmla="*/ 3 h 22"/>
                <a:gd name="T44" fmla="*/ 14 w 16"/>
                <a:gd name="T45" fmla="*/ 0 h 22"/>
                <a:gd name="T46" fmla="*/ 12 w 16"/>
                <a:gd name="T47" fmla="*/ 3 h 22"/>
                <a:gd name="T48" fmla="*/ 9 w 16"/>
                <a:gd name="T49" fmla="*/ 5 h 22"/>
                <a:gd name="T50" fmla="*/ 9 w 16"/>
                <a:gd name="T51" fmla="*/ 7 h 22"/>
                <a:gd name="T52" fmla="*/ 12 w 16"/>
                <a:gd name="T53" fmla="*/ 7 h 22"/>
                <a:gd name="T54" fmla="*/ 9 w 16"/>
                <a:gd name="T55" fmla="*/ 10 h 22"/>
                <a:gd name="T56" fmla="*/ 7 w 16"/>
                <a:gd name="T57" fmla="*/ 10 h 22"/>
                <a:gd name="T58" fmla="*/ 7 w 16"/>
                <a:gd name="T59" fmla="*/ 12 h 22"/>
                <a:gd name="T60" fmla="*/ 7 w 16"/>
                <a:gd name="T61" fmla="*/ 12 h 22"/>
                <a:gd name="T62" fmla="*/ 4 w 16"/>
                <a:gd name="T63" fmla="*/ 12 h 22"/>
                <a:gd name="T64" fmla="*/ 4 w 16"/>
                <a:gd name="T65" fmla="*/ 10 h 22"/>
                <a:gd name="T66" fmla="*/ 2 w 16"/>
                <a:gd name="T67" fmla="*/ 12 h 22"/>
                <a:gd name="T68" fmla="*/ 2 w 16"/>
                <a:gd name="T69" fmla="*/ 17 h 22"/>
                <a:gd name="T70" fmla="*/ 0 w 16"/>
                <a:gd name="T71" fmla="*/ 17 h 22"/>
                <a:gd name="T72" fmla="*/ 0 w 16"/>
                <a:gd name="T73" fmla="*/ 17 h 22"/>
                <a:gd name="T74" fmla="*/ 0 w 16"/>
                <a:gd name="T75" fmla="*/ 19 h 22"/>
                <a:gd name="T76" fmla="*/ 4 w 16"/>
                <a:gd name="T77" fmla="*/ 19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6" h="22">
                  <a:moveTo>
                    <a:pt x="4" y="19"/>
                  </a:moveTo>
                  <a:lnTo>
                    <a:pt x="4" y="19"/>
                  </a:lnTo>
                  <a:lnTo>
                    <a:pt x="4" y="19"/>
                  </a:lnTo>
                  <a:lnTo>
                    <a:pt x="4" y="22"/>
                  </a:lnTo>
                  <a:lnTo>
                    <a:pt x="7" y="22"/>
                  </a:lnTo>
                  <a:lnTo>
                    <a:pt x="7" y="22"/>
                  </a:lnTo>
                  <a:lnTo>
                    <a:pt x="7" y="22"/>
                  </a:lnTo>
                  <a:lnTo>
                    <a:pt x="7" y="19"/>
                  </a:lnTo>
                  <a:lnTo>
                    <a:pt x="7" y="19"/>
                  </a:lnTo>
                  <a:lnTo>
                    <a:pt x="7" y="19"/>
                  </a:lnTo>
                  <a:lnTo>
                    <a:pt x="7" y="19"/>
                  </a:lnTo>
                  <a:lnTo>
                    <a:pt x="7" y="19"/>
                  </a:lnTo>
                  <a:lnTo>
                    <a:pt x="7" y="17"/>
                  </a:lnTo>
                  <a:lnTo>
                    <a:pt x="7" y="17"/>
                  </a:lnTo>
                  <a:lnTo>
                    <a:pt x="9" y="17"/>
                  </a:lnTo>
                  <a:lnTo>
                    <a:pt x="9" y="17"/>
                  </a:lnTo>
                  <a:lnTo>
                    <a:pt x="9" y="17"/>
                  </a:lnTo>
                  <a:lnTo>
                    <a:pt x="9" y="15"/>
                  </a:lnTo>
                  <a:lnTo>
                    <a:pt x="9" y="15"/>
                  </a:lnTo>
                  <a:lnTo>
                    <a:pt x="9" y="15"/>
                  </a:lnTo>
                  <a:lnTo>
                    <a:pt x="9" y="15"/>
                  </a:lnTo>
                  <a:lnTo>
                    <a:pt x="9" y="15"/>
                  </a:lnTo>
                  <a:lnTo>
                    <a:pt x="12" y="12"/>
                  </a:lnTo>
                  <a:lnTo>
                    <a:pt x="12" y="12"/>
                  </a:lnTo>
                  <a:lnTo>
                    <a:pt x="12" y="12"/>
                  </a:lnTo>
                  <a:lnTo>
                    <a:pt x="12" y="12"/>
                  </a:lnTo>
                  <a:lnTo>
                    <a:pt x="12" y="15"/>
                  </a:lnTo>
                  <a:lnTo>
                    <a:pt x="12" y="15"/>
                  </a:lnTo>
                  <a:lnTo>
                    <a:pt x="12" y="15"/>
                  </a:lnTo>
                  <a:lnTo>
                    <a:pt x="12" y="15"/>
                  </a:lnTo>
                  <a:lnTo>
                    <a:pt x="14" y="12"/>
                  </a:lnTo>
                  <a:lnTo>
                    <a:pt x="14" y="12"/>
                  </a:lnTo>
                  <a:lnTo>
                    <a:pt x="16" y="12"/>
                  </a:lnTo>
                  <a:lnTo>
                    <a:pt x="16" y="10"/>
                  </a:lnTo>
                  <a:lnTo>
                    <a:pt x="16" y="7"/>
                  </a:lnTo>
                  <a:lnTo>
                    <a:pt x="16" y="7"/>
                  </a:lnTo>
                  <a:lnTo>
                    <a:pt x="16" y="7"/>
                  </a:lnTo>
                  <a:lnTo>
                    <a:pt x="14" y="5"/>
                  </a:lnTo>
                  <a:lnTo>
                    <a:pt x="14" y="5"/>
                  </a:lnTo>
                  <a:lnTo>
                    <a:pt x="14" y="5"/>
                  </a:lnTo>
                  <a:lnTo>
                    <a:pt x="12" y="7"/>
                  </a:lnTo>
                  <a:lnTo>
                    <a:pt x="14" y="5"/>
                  </a:lnTo>
                  <a:lnTo>
                    <a:pt x="14" y="5"/>
                  </a:lnTo>
                  <a:lnTo>
                    <a:pt x="14" y="3"/>
                  </a:lnTo>
                  <a:lnTo>
                    <a:pt x="14" y="3"/>
                  </a:lnTo>
                  <a:lnTo>
                    <a:pt x="14" y="0"/>
                  </a:lnTo>
                  <a:lnTo>
                    <a:pt x="12" y="3"/>
                  </a:lnTo>
                  <a:lnTo>
                    <a:pt x="12" y="3"/>
                  </a:lnTo>
                  <a:lnTo>
                    <a:pt x="9" y="5"/>
                  </a:lnTo>
                  <a:lnTo>
                    <a:pt x="9" y="5"/>
                  </a:lnTo>
                  <a:lnTo>
                    <a:pt x="9" y="7"/>
                  </a:lnTo>
                  <a:lnTo>
                    <a:pt x="9" y="7"/>
                  </a:lnTo>
                  <a:lnTo>
                    <a:pt x="12" y="7"/>
                  </a:lnTo>
                  <a:lnTo>
                    <a:pt x="12" y="7"/>
                  </a:lnTo>
                  <a:lnTo>
                    <a:pt x="9" y="7"/>
                  </a:lnTo>
                  <a:lnTo>
                    <a:pt x="9" y="10"/>
                  </a:lnTo>
                  <a:lnTo>
                    <a:pt x="9" y="10"/>
                  </a:lnTo>
                  <a:lnTo>
                    <a:pt x="7" y="10"/>
                  </a:lnTo>
                  <a:lnTo>
                    <a:pt x="7" y="12"/>
                  </a:lnTo>
                  <a:lnTo>
                    <a:pt x="7" y="12"/>
                  </a:lnTo>
                  <a:lnTo>
                    <a:pt x="7" y="12"/>
                  </a:lnTo>
                  <a:lnTo>
                    <a:pt x="7" y="12"/>
                  </a:lnTo>
                  <a:lnTo>
                    <a:pt x="7" y="12"/>
                  </a:lnTo>
                  <a:lnTo>
                    <a:pt x="4" y="12"/>
                  </a:lnTo>
                  <a:lnTo>
                    <a:pt x="4" y="12"/>
                  </a:lnTo>
                  <a:lnTo>
                    <a:pt x="4" y="10"/>
                  </a:lnTo>
                  <a:lnTo>
                    <a:pt x="4" y="10"/>
                  </a:lnTo>
                  <a:lnTo>
                    <a:pt x="2" y="12"/>
                  </a:lnTo>
                  <a:lnTo>
                    <a:pt x="0" y="15"/>
                  </a:lnTo>
                  <a:lnTo>
                    <a:pt x="2" y="17"/>
                  </a:lnTo>
                  <a:lnTo>
                    <a:pt x="2" y="17"/>
                  </a:lnTo>
                  <a:lnTo>
                    <a:pt x="0" y="17"/>
                  </a:lnTo>
                  <a:lnTo>
                    <a:pt x="0" y="17"/>
                  </a:lnTo>
                  <a:lnTo>
                    <a:pt x="0" y="17"/>
                  </a:lnTo>
                  <a:lnTo>
                    <a:pt x="0" y="17"/>
                  </a:lnTo>
                  <a:lnTo>
                    <a:pt x="0" y="19"/>
                  </a:lnTo>
                  <a:lnTo>
                    <a:pt x="2" y="19"/>
                  </a:lnTo>
                  <a:lnTo>
                    <a:pt x="4" y="1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4" name="Freeform 96"/>
            <p:cNvSpPr>
              <a:spLocks/>
            </p:cNvSpPr>
            <p:nvPr/>
          </p:nvSpPr>
          <p:spPr bwMode="auto">
            <a:xfrm>
              <a:off x="7989270" y="6095251"/>
              <a:ext cx="6333" cy="4524"/>
            </a:xfrm>
            <a:custGeom>
              <a:avLst/>
              <a:gdLst>
                <a:gd name="T0" fmla="*/ 0 w 14"/>
                <a:gd name="T1" fmla="*/ 7 h 10"/>
                <a:gd name="T2" fmla="*/ 2 w 14"/>
                <a:gd name="T3" fmla="*/ 10 h 10"/>
                <a:gd name="T4" fmla="*/ 5 w 14"/>
                <a:gd name="T5" fmla="*/ 10 h 10"/>
                <a:gd name="T6" fmla="*/ 7 w 14"/>
                <a:gd name="T7" fmla="*/ 10 h 10"/>
                <a:gd name="T8" fmla="*/ 5 w 14"/>
                <a:gd name="T9" fmla="*/ 10 h 10"/>
                <a:gd name="T10" fmla="*/ 5 w 14"/>
                <a:gd name="T11" fmla="*/ 7 h 10"/>
                <a:gd name="T12" fmla="*/ 5 w 14"/>
                <a:gd name="T13" fmla="*/ 7 h 10"/>
                <a:gd name="T14" fmla="*/ 5 w 14"/>
                <a:gd name="T15" fmla="*/ 7 h 10"/>
                <a:gd name="T16" fmla="*/ 7 w 14"/>
                <a:gd name="T17" fmla="*/ 7 h 10"/>
                <a:gd name="T18" fmla="*/ 9 w 14"/>
                <a:gd name="T19" fmla="*/ 5 h 10"/>
                <a:gd name="T20" fmla="*/ 12 w 14"/>
                <a:gd name="T21" fmla="*/ 5 h 10"/>
                <a:gd name="T22" fmla="*/ 14 w 14"/>
                <a:gd name="T23" fmla="*/ 5 h 10"/>
                <a:gd name="T24" fmla="*/ 12 w 14"/>
                <a:gd name="T25" fmla="*/ 2 h 10"/>
                <a:gd name="T26" fmla="*/ 12 w 14"/>
                <a:gd name="T27" fmla="*/ 0 h 10"/>
                <a:gd name="T28" fmla="*/ 12 w 14"/>
                <a:gd name="T29" fmla="*/ 0 h 10"/>
                <a:gd name="T30" fmla="*/ 12 w 14"/>
                <a:gd name="T31" fmla="*/ 0 h 10"/>
                <a:gd name="T32" fmla="*/ 9 w 14"/>
                <a:gd name="T33" fmla="*/ 0 h 10"/>
                <a:gd name="T34" fmla="*/ 9 w 14"/>
                <a:gd name="T35" fmla="*/ 0 h 10"/>
                <a:gd name="T36" fmla="*/ 7 w 14"/>
                <a:gd name="T37" fmla="*/ 0 h 10"/>
                <a:gd name="T38" fmla="*/ 7 w 14"/>
                <a:gd name="T39" fmla="*/ 0 h 10"/>
                <a:gd name="T40" fmla="*/ 5 w 14"/>
                <a:gd name="T41" fmla="*/ 5 h 10"/>
                <a:gd name="T42" fmla="*/ 5 w 14"/>
                <a:gd name="T43" fmla="*/ 5 h 10"/>
                <a:gd name="T44" fmla="*/ 5 w 14"/>
                <a:gd name="T45" fmla="*/ 2 h 10"/>
                <a:gd name="T46" fmla="*/ 5 w 14"/>
                <a:gd name="T47" fmla="*/ 2 h 10"/>
                <a:gd name="T48" fmla="*/ 0 w 14"/>
                <a:gd name="T49" fmla="*/ 2 h 10"/>
                <a:gd name="T50" fmla="*/ 0 w 14"/>
                <a:gd name="T51" fmla="*/ 2 h 10"/>
                <a:gd name="T52" fmla="*/ 0 w 14"/>
                <a:gd name="T53" fmla="*/ 2 h 10"/>
                <a:gd name="T54" fmla="*/ 0 w 14"/>
                <a:gd name="T55" fmla="*/ 5 h 10"/>
                <a:gd name="T56" fmla="*/ 0 w 14"/>
                <a:gd name="T57" fmla="*/ 7 h 10"/>
                <a:gd name="T58" fmla="*/ 0 w 14"/>
                <a:gd name="T59" fmla="*/ 7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 h="10">
                  <a:moveTo>
                    <a:pt x="0" y="7"/>
                  </a:moveTo>
                  <a:lnTo>
                    <a:pt x="2" y="10"/>
                  </a:lnTo>
                  <a:lnTo>
                    <a:pt x="5" y="10"/>
                  </a:lnTo>
                  <a:lnTo>
                    <a:pt x="7" y="10"/>
                  </a:lnTo>
                  <a:lnTo>
                    <a:pt x="5" y="10"/>
                  </a:lnTo>
                  <a:lnTo>
                    <a:pt x="5" y="7"/>
                  </a:lnTo>
                  <a:lnTo>
                    <a:pt x="5" y="7"/>
                  </a:lnTo>
                  <a:lnTo>
                    <a:pt x="5" y="7"/>
                  </a:lnTo>
                  <a:lnTo>
                    <a:pt x="7" y="7"/>
                  </a:lnTo>
                  <a:lnTo>
                    <a:pt x="9" y="5"/>
                  </a:lnTo>
                  <a:lnTo>
                    <a:pt x="12" y="5"/>
                  </a:lnTo>
                  <a:lnTo>
                    <a:pt x="14" y="5"/>
                  </a:lnTo>
                  <a:lnTo>
                    <a:pt x="12" y="2"/>
                  </a:lnTo>
                  <a:lnTo>
                    <a:pt x="12" y="0"/>
                  </a:lnTo>
                  <a:lnTo>
                    <a:pt x="12" y="0"/>
                  </a:lnTo>
                  <a:lnTo>
                    <a:pt x="12" y="0"/>
                  </a:lnTo>
                  <a:lnTo>
                    <a:pt x="9" y="0"/>
                  </a:lnTo>
                  <a:lnTo>
                    <a:pt x="9" y="0"/>
                  </a:lnTo>
                  <a:lnTo>
                    <a:pt x="7" y="0"/>
                  </a:lnTo>
                  <a:lnTo>
                    <a:pt x="7" y="0"/>
                  </a:lnTo>
                  <a:lnTo>
                    <a:pt x="5" y="5"/>
                  </a:lnTo>
                  <a:lnTo>
                    <a:pt x="5" y="5"/>
                  </a:lnTo>
                  <a:lnTo>
                    <a:pt x="5" y="2"/>
                  </a:lnTo>
                  <a:lnTo>
                    <a:pt x="5" y="2"/>
                  </a:lnTo>
                  <a:lnTo>
                    <a:pt x="0" y="2"/>
                  </a:lnTo>
                  <a:lnTo>
                    <a:pt x="0" y="2"/>
                  </a:lnTo>
                  <a:lnTo>
                    <a:pt x="0" y="2"/>
                  </a:lnTo>
                  <a:lnTo>
                    <a:pt x="0" y="5"/>
                  </a:lnTo>
                  <a:lnTo>
                    <a:pt x="0" y="7"/>
                  </a:lnTo>
                  <a:lnTo>
                    <a:pt x="0"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5" name="Freeform 97"/>
            <p:cNvSpPr>
              <a:spLocks/>
            </p:cNvSpPr>
            <p:nvPr/>
          </p:nvSpPr>
          <p:spPr bwMode="auto">
            <a:xfrm>
              <a:off x="8008269" y="6052277"/>
              <a:ext cx="4524" cy="2262"/>
            </a:xfrm>
            <a:custGeom>
              <a:avLst/>
              <a:gdLst>
                <a:gd name="T0" fmla="*/ 8 w 10"/>
                <a:gd name="T1" fmla="*/ 3 h 5"/>
                <a:gd name="T2" fmla="*/ 8 w 10"/>
                <a:gd name="T3" fmla="*/ 3 h 5"/>
                <a:gd name="T4" fmla="*/ 5 w 10"/>
                <a:gd name="T5" fmla="*/ 3 h 5"/>
                <a:gd name="T6" fmla="*/ 3 w 10"/>
                <a:gd name="T7" fmla="*/ 0 h 5"/>
                <a:gd name="T8" fmla="*/ 0 w 10"/>
                <a:gd name="T9" fmla="*/ 0 h 5"/>
                <a:gd name="T10" fmla="*/ 0 w 10"/>
                <a:gd name="T11" fmla="*/ 3 h 5"/>
                <a:gd name="T12" fmla="*/ 0 w 10"/>
                <a:gd name="T13" fmla="*/ 3 h 5"/>
                <a:gd name="T14" fmla="*/ 3 w 10"/>
                <a:gd name="T15" fmla="*/ 3 h 5"/>
                <a:gd name="T16" fmla="*/ 3 w 10"/>
                <a:gd name="T17" fmla="*/ 3 h 5"/>
                <a:gd name="T18" fmla="*/ 3 w 10"/>
                <a:gd name="T19" fmla="*/ 3 h 5"/>
                <a:gd name="T20" fmla="*/ 5 w 10"/>
                <a:gd name="T21" fmla="*/ 3 h 5"/>
                <a:gd name="T22" fmla="*/ 5 w 10"/>
                <a:gd name="T23" fmla="*/ 5 h 5"/>
                <a:gd name="T24" fmla="*/ 5 w 10"/>
                <a:gd name="T25" fmla="*/ 5 h 5"/>
                <a:gd name="T26" fmla="*/ 8 w 10"/>
                <a:gd name="T27" fmla="*/ 5 h 5"/>
                <a:gd name="T28" fmla="*/ 8 w 10"/>
                <a:gd name="T29" fmla="*/ 5 h 5"/>
                <a:gd name="T30" fmla="*/ 10 w 10"/>
                <a:gd name="T31" fmla="*/ 5 h 5"/>
                <a:gd name="T32" fmla="*/ 10 w 10"/>
                <a:gd name="T33" fmla="*/ 5 h 5"/>
                <a:gd name="T34" fmla="*/ 10 w 10"/>
                <a:gd name="T35" fmla="*/ 5 h 5"/>
                <a:gd name="T36" fmla="*/ 10 w 10"/>
                <a:gd name="T37" fmla="*/ 5 h 5"/>
                <a:gd name="T38" fmla="*/ 10 w 10"/>
                <a:gd name="T39" fmla="*/ 5 h 5"/>
                <a:gd name="T40" fmla="*/ 10 w 10"/>
                <a:gd name="T41" fmla="*/ 5 h 5"/>
                <a:gd name="T42" fmla="*/ 8 w 10"/>
                <a:gd name="T43"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 h="5">
                  <a:moveTo>
                    <a:pt x="8" y="3"/>
                  </a:moveTo>
                  <a:lnTo>
                    <a:pt x="8" y="3"/>
                  </a:lnTo>
                  <a:lnTo>
                    <a:pt x="5" y="3"/>
                  </a:lnTo>
                  <a:lnTo>
                    <a:pt x="3" y="0"/>
                  </a:lnTo>
                  <a:lnTo>
                    <a:pt x="0" y="0"/>
                  </a:lnTo>
                  <a:lnTo>
                    <a:pt x="0" y="3"/>
                  </a:lnTo>
                  <a:lnTo>
                    <a:pt x="0" y="3"/>
                  </a:lnTo>
                  <a:lnTo>
                    <a:pt x="3" y="3"/>
                  </a:lnTo>
                  <a:lnTo>
                    <a:pt x="3" y="3"/>
                  </a:lnTo>
                  <a:lnTo>
                    <a:pt x="3" y="3"/>
                  </a:lnTo>
                  <a:lnTo>
                    <a:pt x="5" y="3"/>
                  </a:lnTo>
                  <a:lnTo>
                    <a:pt x="5" y="5"/>
                  </a:lnTo>
                  <a:lnTo>
                    <a:pt x="5" y="5"/>
                  </a:lnTo>
                  <a:lnTo>
                    <a:pt x="8" y="5"/>
                  </a:lnTo>
                  <a:lnTo>
                    <a:pt x="8" y="5"/>
                  </a:lnTo>
                  <a:lnTo>
                    <a:pt x="10" y="5"/>
                  </a:lnTo>
                  <a:lnTo>
                    <a:pt x="10" y="5"/>
                  </a:lnTo>
                  <a:lnTo>
                    <a:pt x="10" y="5"/>
                  </a:lnTo>
                  <a:lnTo>
                    <a:pt x="10" y="5"/>
                  </a:lnTo>
                  <a:lnTo>
                    <a:pt x="10" y="5"/>
                  </a:lnTo>
                  <a:lnTo>
                    <a:pt x="10" y="5"/>
                  </a:lnTo>
                  <a:lnTo>
                    <a:pt x="8"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6" name="Freeform 98"/>
            <p:cNvSpPr>
              <a:spLocks/>
            </p:cNvSpPr>
            <p:nvPr/>
          </p:nvSpPr>
          <p:spPr bwMode="auto">
            <a:xfrm>
              <a:off x="7981579" y="6069466"/>
              <a:ext cx="5428" cy="4524"/>
            </a:xfrm>
            <a:custGeom>
              <a:avLst/>
              <a:gdLst>
                <a:gd name="T0" fmla="*/ 3 w 12"/>
                <a:gd name="T1" fmla="*/ 5 h 10"/>
                <a:gd name="T2" fmla="*/ 3 w 12"/>
                <a:gd name="T3" fmla="*/ 7 h 10"/>
                <a:gd name="T4" fmla="*/ 3 w 12"/>
                <a:gd name="T5" fmla="*/ 7 h 10"/>
                <a:gd name="T6" fmla="*/ 5 w 12"/>
                <a:gd name="T7" fmla="*/ 10 h 10"/>
                <a:gd name="T8" fmla="*/ 5 w 12"/>
                <a:gd name="T9" fmla="*/ 10 h 10"/>
                <a:gd name="T10" fmla="*/ 5 w 12"/>
                <a:gd name="T11" fmla="*/ 7 h 10"/>
                <a:gd name="T12" fmla="*/ 7 w 12"/>
                <a:gd name="T13" fmla="*/ 7 h 10"/>
                <a:gd name="T14" fmla="*/ 10 w 12"/>
                <a:gd name="T15" fmla="*/ 7 h 10"/>
                <a:gd name="T16" fmla="*/ 12 w 12"/>
                <a:gd name="T17" fmla="*/ 7 h 10"/>
                <a:gd name="T18" fmla="*/ 12 w 12"/>
                <a:gd name="T19" fmla="*/ 5 h 10"/>
                <a:gd name="T20" fmla="*/ 10 w 12"/>
                <a:gd name="T21" fmla="*/ 3 h 10"/>
                <a:gd name="T22" fmla="*/ 10 w 12"/>
                <a:gd name="T23" fmla="*/ 3 h 10"/>
                <a:gd name="T24" fmla="*/ 7 w 12"/>
                <a:gd name="T25" fmla="*/ 3 h 10"/>
                <a:gd name="T26" fmla="*/ 7 w 12"/>
                <a:gd name="T27" fmla="*/ 3 h 10"/>
                <a:gd name="T28" fmla="*/ 7 w 12"/>
                <a:gd name="T29" fmla="*/ 3 h 10"/>
                <a:gd name="T30" fmla="*/ 5 w 12"/>
                <a:gd name="T31" fmla="*/ 0 h 10"/>
                <a:gd name="T32" fmla="*/ 5 w 12"/>
                <a:gd name="T33" fmla="*/ 0 h 10"/>
                <a:gd name="T34" fmla="*/ 5 w 12"/>
                <a:gd name="T35" fmla="*/ 3 h 10"/>
                <a:gd name="T36" fmla="*/ 5 w 12"/>
                <a:gd name="T37" fmla="*/ 3 h 10"/>
                <a:gd name="T38" fmla="*/ 5 w 12"/>
                <a:gd name="T39" fmla="*/ 3 h 10"/>
                <a:gd name="T40" fmla="*/ 3 w 12"/>
                <a:gd name="T41" fmla="*/ 3 h 10"/>
                <a:gd name="T42" fmla="*/ 3 w 12"/>
                <a:gd name="T43" fmla="*/ 3 h 10"/>
                <a:gd name="T44" fmla="*/ 0 w 12"/>
                <a:gd name="T45" fmla="*/ 3 h 10"/>
                <a:gd name="T46" fmla="*/ 0 w 12"/>
                <a:gd name="T47" fmla="*/ 5 h 10"/>
                <a:gd name="T48" fmla="*/ 3 w 12"/>
                <a:gd name="T4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2" h="10">
                  <a:moveTo>
                    <a:pt x="3" y="5"/>
                  </a:moveTo>
                  <a:lnTo>
                    <a:pt x="3" y="7"/>
                  </a:lnTo>
                  <a:lnTo>
                    <a:pt x="3" y="7"/>
                  </a:lnTo>
                  <a:lnTo>
                    <a:pt x="5" y="10"/>
                  </a:lnTo>
                  <a:lnTo>
                    <a:pt x="5" y="10"/>
                  </a:lnTo>
                  <a:lnTo>
                    <a:pt x="5" y="7"/>
                  </a:lnTo>
                  <a:lnTo>
                    <a:pt x="7" y="7"/>
                  </a:lnTo>
                  <a:lnTo>
                    <a:pt x="10" y="7"/>
                  </a:lnTo>
                  <a:lnTo>
                    <a:pt x="12" y="7"/>
                  </a:lnTo>
                  <a:lnTo>
                    <a:pt x="12" y="5"/>
                  </a:lnTo>
                  <a:lnTo>
                    <a:pt x="10" y="3"/>
                  </a:lnTo>
                  <a:lnTo>
                    <a:pt x="10" y="3"/>
                  </a:lnTo>
                  <a:lnTo>
                    <a:pt x="7" y="3"/>
                  </a:lnTo>
                  <a:lnTo>
                    <a:pt x="7" y="3"/>
                  </a:lnTo>
                  <a:lnTo>
                    <a:pt x="7" y="3"/>
                  </a:lnTo>
                  <a:lnTo>
                    <a:pt x="5" y="0"/>
                  </a:lnTo>
                  <a:lnTo>
                    <a:pt x="5" y="0"/>
                  </a:lnTo>
                  <a:lnTo>
                    <a:pt x="5" y="3"/>
                  </a:lnTo>
                  <a:lnTo>
                    <a:pt x="5" y="3"/>
                  </a:lnTo>
                  <a:lnTo>
                    <a:pt x="5" y="3"/>
                  </a:lnTo>
                  <a:lnTo>
                    <a:pt x="3" y="3"/>
                  </a:lnTo>
                  <a:lnTo>
                    <a:pt x="3" y="3"/>
                  </a:lnTo>
                  <a:lnTo>
                    <a:pt x="0" y="3"/>
                  </a:lnTo>
                  <a:lnTo>
                    <a:pt x="0" y="5"/>
                  </a:lnTo>
                  <a:lnTo>
                    <a:pt x="3"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7" name="Freeform 99"/>
            <p:cNvSpPr>
              <a:spLocks/>
            </p:cNvSpPr>
            <p:nvPr/>
          </p:nvSpPr>
          <p:spPr bwMode="auto">
            <a:xfrm>
              <a:off x="7994698" y="6373453"/>
              <a:ext cx="4071" cy="4524"/>
            </a:xfrm>
            <a:custGeom>
              <a:avLst/>
              <a:gdLst>
                <a:gd name="T0" fmla="*/ 7 w 9"/>
                <a:gd name="T1" fmla="*/ 0 h 10"/>
                <a:gd name="T2" fmla="*/ 7 w 9"/>
                <a:gd name="T3" fmla="*/ 3 h 10"/>
                <a:gd name="T4" fmla="*/ 4 w 9"/>
                <a:gd name="T5" fmla="*/ 3 h 10"/>
                <a:gd name="T6" fmla="*/ 2 w 9"/>
                <a:gd name="T7" fmla="*/ 5 h 10"/>
                <a:gd name="T8" fmla="*/ 2 w 9"/>
                <a:gd name="T9" fmla="*/ 7 h 10"/>
                <a:gd name="T10" fmla="*/ 2 w 9"/>
                <a:gd name="T11" fmla="*/ 7 h 10"/>
                <a:gd name="T12" fmla="*/ 0 w 9"/>
                <a:gd name="T13" fmla="*/ 7 h 10"/>
                <a:gd name="T14" fmla="*/ 0 w 9"/>
                <a:gd name="T15" fmla="*/ 7 h 10"/>
                <a:gd name="T16" fmla="*/ 0 w 9"/>
                <a:gd name="T17" fmla="*/ 7 h 10"/>
                <a:gd name="T18" fmla="*/ 2 w 9"/>
                <a:gd name="T19" fmla="*/ 7 h 10"/>
                <a:gd name="T20" fmla="*/ 2 w 9"/>
                <a:gd name="T21" fmla="*/ 10 h 10"/>
                <a:gd name="T22" fmla="*/ 2 w 9"/>
                <a:gd name="T23" fmla="*/ 10 h 10"/>
                <a:gd name="T24" fmla="*/ 2 w 9"/>
                <a:gd name="T25" fmla="*/ 10 h 10"/>
                <a:gd name="T26" fmla="*/ 2 w 9"/>
                <a:gd name="T27" fmla="*/ 10 h 10"/>
                <a:gd name="T28" fmla="*/ 2 w 9"/>
                <a:gd name="T29" fmla="*/ 10 h 10"/>
                <a:gd name="T30" fmla="*/ 4 w 9"/>
                <a:gd name="T31" fmla="*/ 7 h 10"/>
                <a:gd name="T32" fmla="*/ 4 w 9"/>
                <a:gd name="T33" fmla="*/ 7 h 10"/>
                <a:gd name="T34" fmla="*/ 4 w 9"/>
                <a:gd name="T35" fmla="*/ 7 h 10"/>
                <a:gd name="T36" fmla="*/ 7 w 9"/>
                <a:gd name="T37" fmla="*/ 7 h 10"/>
                <a:gd name="T38" fmla="*/ 7 w 9"/>
                <a:gd name="T39" fmla="*/ 5 h 10"/>
                <a:gd name="T40" fmla="*/ 7 w 9"/>
                <a:gd name="T41" fmla="*/ 5 h 10"/>
                <a:gd name="T42" fmla="*/ 7 w 9"/>
                <a:gd name="T43" fmla="*/ 5 h 10"/>
                <a:gd name="T44" fmla="*/ 9 w 9"/>
                <a:gd name="T45" fmla="*/ 5 h 10"/>
                <a:gd name="T46" fmla="*/ 9 w 9"/>
                <a:gd name="T47" fmla="*/ 3 h 10"/>
                <a:gd name="T48" fmla="*/ 9 w 9"/>
                <a:gd name="T49" fmla="*/ 3 h 10"/>
                <a:gd name="T50" fmla="*/ 9 w 9"/>
                <a:gd name="T51" fmla="*/ 0 h 10"/>
                <a:gd name="T52" fmla="*/ 7 w 9"/>
                <a:gd name="T53"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 h="10">
                  <a:moveTo>
                    <a:pt x="7" y="0"/>
                  </a:moveTo>
                  <a:lnTo>
                    <a:pt x="7" y="3"/>
                  </a:lnTo>
                  <a:lnTo>
                    <a:pt x="4" y="3"/>
                  </a:lnTo>
                  <a:lnTo>
                    <a:pt x="2" y="5"/>
                  </a:lnTo>
                  <a:lnTo>
                    <a:pt x="2" y="7"/>
                  </a:lnTo>
                  <a:lnTo>
                    <a:pt x="2" y="7"/>
                  </a:lnTo>
                  <a:lnTo>
                    <a:pt x="0" y="7"/>
                  </a:lnTo>
                  <a:lnTo>
                    <a:pt x="0" y="7"/>
                  </a:lnTo>
                  <a:lnTo>
                    <a:pt x="0" y="7"/>
                  </a:lnTo>
                  <a:lnTo>
                    <a:pt x="2" y="7"/>
                  </a:lnTo>
                  <a:lnTo>
                    <a:pt x="2" y="10"/>
                  </a:lnTo>
                  <a:lnTo>
                    <a:pt x="2" y="10"/>
                  </a:lnTo>
                  <a:lnTo>
                    <a:pt x="2" y="10"/>
                  </a:lnTo>
                  <a:lnTo>
                    <a:pt x="2" y="10"/>
                  </a:lnTo>
                  <a:lnTo>
                    <a:pt x="2" y="10"/>
                  </a:lnTo>
                  <a:lnTo>
                    <a:pt x="4" y="7"/>
                  </a:lnTo>
                  <a:lnTo>
                    <a:pt x="4" y="7"/>
                  </a:lnTo>
                  <a:lnTo>
                    <a:pt x="4" y="7"/>
                  </a:lnTo>
                  <a:lnTo>
                    <a:pt x="7" y="7"/>
                  </a:lnTo>
                  <a:lnTo>
                    <a:pt x="7" y="5"/>
                  </a:lnTo>
                  <a:lnTo>
                    <a:pt x="7" y="5"/>
                  </a:lnTo>
                  <a:lnTo>
                    <a:pt x="7" y="5"/>
                  </a:lnTo>
                  <a:lnTo>
                    <a:pt x="9" y="5"/>
                  </a:lnTo>
                  <a:lnTo>
                    <a:pt x="9" y="3"/>
                  </a:lnTo>
                  <a:lnTo>
                    <a:pt x="9" y="3"/>
                  </a:lnTo>
                  <a:lnTo>
                    <a:pt x="9" y="0"/>
                  </a:lnTo>
                  <a:lnTo>
                    <a:pt x="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8" name="Freeform 100"/>
            <p:cNvSpPr>
              <a:spLocks/>
            </p:cNvSpPr>
            <p:nvPr/>
          </p:nvSpPr>
          <p:spPr bwMode="auto">
            <a:xfrm>
              <a:off x="7972985" y="6193866"/>
              <a:ext cx="4524" cy="5428"/>
            </a:xfrm>
            <a:custGeom>
              <a:avLst/>
              <a:gdLst>
                <a:gd name="T0" fmla="*/ 3 w 10"/>
                <a:gd name="T1" fmla="*/ 2 h 12"/>
                <a:gd name="T2" fmla="*/ 3 w 10"/>
                <a:gd name="T3" fmla="*/ 2 h 12"/>
                <a:gd name="T4" fmla="*/ 3 w 10"/>
                <a:gd name="T5" fmla="*/ 2 h 12"/>
                <a:gd name="T6" fmla="*/ 3 w 10"/>
                <a:gd name="T7" fmla="*/ 2 h 12"/>
                <a:gd name="T8" fmla="*/ 0 w 10"/>
                <a:gd name="T9" fmla="*/ 2 h 12"/>
                <a:gd name="T10" fmla="*/ 0 w 10"/>
                <a:gd name="T11" fmla="*/ 2 h 12"/>
                <a:gd name="T12" fmla="*/ 0 w 10"/>
                <a:gd name="T13" fmla="*/ 5 h 12"/>
                <a:gd name="T14" fmla="*/ 0 w 10"/>
                <a:gd name="T15" fmla="*/ 5 h 12"/>
                <a:gd name="T16" fmla="*/ 0 w 10"/>
                <a:gd name="T17" fmla="*/ 5 h 12"/>
                <a:gd name="T18" fmla="*/ 0 w 10"/>
                <a:gd name="T19" fmla="*/ 5 h 12"/>
                <a:gd name="T20" fmla="*/ 3 w 10"/>
                <a:gd name="T21" fmla="*/ 7 h 12"/>
                <a:gd name="T22" fmla="*/ 5 w 10"/>
                <a:gd name="T23" fmla="*/ 7 h 12"/>
                <a:gd name="T24" fmla="*/ 5 w 10"/>
                <a:gd name="T25" fmla="*/ 9 h 12"/>
                <a:gd name="T26" fmla="*/ 5 w 10"/>
                <a:gd name="T27" fmla="*/ 9 h 12"/>
                <a:gd name="T28" fmla="*/ 5 w 10"/>
                <a:gd name="T29" fmla="*/ 9 h 12"/>
                <a:gd name="T30" fmla="*/ 5 w 10"/>
                <a:gd name="T31" fmla="*/ 9 h 12"/>
                <a:gd name="T32" fmla="*/ 5 w 10"/>
                <a:gd name="T33" fmla="*/ 12 h 12"/>
                <a:gd name="T34" fmla="*/ 10 w 10"/>
                <a:gd name="T35" fmla="*/ 9 h 12"/>
                <a:gd name="T36" fmla="*/ 10 w 10"/>
                <a:gd name="T37" fmla="*/ 9 h 12"/>
                <a:gd name="T38" fmla="*/ 10 w 10"/>
                <a:gd name="T39" fmla="*/ 9 h 12"/>
                <a:gd name="T40" fmla="*/ 10 w 10"/>
                <a:gd name="T41" fmla="*/ 7 h 12"/>
                <a:gd name="T42" fmla="*/ 10 w 10"/>
                <a:gd name="T43" fmla="*/ 7 h 12"/>
                <a:gd name="T44" fmla="*/ 10 w 10"/>
                <a:gd name="T45" fmla="*/ 7 h 12"/>
                <a:gd name="T46" fmla="*/ 10 w 10"/>
                <a:gd name="T47" fmla="*/ 5 h 12"/>
                <a:gd name="T48" fmla="*/ 10 w 10"/>
                <a:gd name="T49" fmla="*/ 5 h 12"/>
                <a:gd name="T50" fmla="*/ 10 w 10"/>
                <a:gd name="T51" fmla="*/ 5 h 12"/>
                <a:gd name="T52" fmla="*/ 10 w 10"/>
                <a:gd name="T53" fmla="*/ 5 h 12"/>
                <a:gd name="T54" fmla="*/ 7 w 10"/>
                <a:gd name="T55" fmla="*/ 5 h 12"/>
                <a:gd name="T56" fmla="*/ 7 w 10"/>
                <a:gd name="T57" fmla="*/ 5 h 12"/>
                <a:gd name="T58" fmla="*/ 7 w 10"/>
                <a:gd name="T59" fmla="*/ 5 h 12"/>
                <a:gd name="T60" fmla="*/ 10 w 10"/>
                <a:gd name="T61" fmla="*/ 5 h 12"/>
                <a:gd name="T62" fmla="*/ 10 w 10"/>
                <a:gd name="T63" fmla="*/ 5 h 12"/>
                <a:gd name="T64" fmla="*/ 10 w 10"/>
                <a:gd name="T65" fmla="*/ 5 h 12"/>
                <a:gd name="T66" fmla="*/ 10 w 10"/>
                <a:gd name="T67" fmla="*/ 5 h 12"/>
                <a:gd name="T68" fmla="*/ 10 w 10"/>
                <a:gd name="T69" fmla="*/ 2 h 12"/>
                <a:gd name="T70" fmla="*/ 10 w 10"/>
                <a:gd name="T71" fmla="*/ 0 h 12"/>
                <a:gd name="T72" fmla="*/ 7 w 10"/>
                <a:gd name="T73" fmla="*/ 0 h 12"/>
                <a:gd name="T74" fmla="*/ 7 w 10"/>
                <a:gd name="T75" fmla="*/ 0 h 12"/>
                <a:gd name="T76" fmla="*/ 7 w 10"/>
                <a:gd name="T77" fmla="*/ 0 h 12"/>
                <a:gd name="T78" fmla="*/ 7 w 10"/>
                <a:gd name="T79" fmla="*/ 0 h 12"/>
                <a:gd name="T80" fmla="*/ 7 w 10"/>
                <a:gd name="T81" fmla="*/ 2 h 12"/>
                <a:gd name="T82" fmla="*/ 5 w 10"/>
                <a:gd name="T83" fmla="*/ 2 h 12"/>
                <a:gd name="T84" fmla="*/ 3 w 10"/>
                <a:gd name="T85"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 h="12">
                  <a:moveTo>
                    <a:pt x="3" y="2"/>
                  </a:moveTo>
                  <a:lnTo>
                    <a:pt x="3" y="2"/>
                  </a:lnTo>
                  <a:lnTo>
                    <a:pt x="3" y="2"/>
                  </a:lnTo>
                  <a:lnTo>
                    <a:pt x="3" y="2"/>
                  </a:lnTo>
                  <a:lnTo>
                    <a:pt x="0" y="2"/>
                  </a:lnTo>
                  <a:lnTo>
                    <a:pt x="0" y="2"/>
                  </a:lnTo>
                  <a:lnTo>
                    <a:pt x="0" y="5"/>
                  </a:lnTo>
                  <a:lnTo>
                    <a:pt x="0" y="5"/>
                  </a:lnTo>
                  <a:lnTo>
                    <a:pt x="0" y="5"/>
                  </a:lnTo>
                  <a:lnTo>
                    <a:pt x="0" y="5"/>
                  </a:lnTo>
                  <a:lnTo>
                    <a:pt x="3" y="7"/>
                  </a:lnTo>
                  <a:lnTo>
                    <a:pt x="5" y="7"/>
                  </a:lnTo>
                  <a:lnTo>
                    <a:pt x="5" y="9"/>
                  </a:lnTo>
                  <a:lnTo>
                    <a:pt x="5" y="9"/>
                  </a:lnTo>
                  <a:lnTo>
                    <a:pt x="5" y="9"/>
                  </a:lnTo>
                  <a:lnTo>
                    <a:pt x="5" y="9"/>
                  </a:lnTo>
                  <a:lnTo>
                    <a:pt x="5" y="12"/>
                  </a:lnTo>
                  <a:lnTo>
                    <a:pt x="10" y="9"/>
                  </a:lnTo>
                  <a:lnTo>
                    <a:pt x="10" y="9"/>
                  </a:lnTo>
                  <a:lnTo>
                    <a:pt x="10" y="9"/>
                  </a:lnTo>
                  <a:lnTo>
                    <a:pt x="10" y="7"/>
                  </a:lnTo>
                  <a:lnTo>
                    <a:pt x="10" y="7"/>
                  </a:lnTo>
                  <a:lnTo>
                    <a:pt x="10" y="7"/>
                  </a:lnTo>
                  <a:lnTo>
                    <a:pt x="10" y="5"/>
                  </a:lnTo>
                  <a:lnTo>
                    <a:pt x="10" y="5"/>
                  </a:lnTo>
                  <a:lnTo>
                    <a:pt x="10" y="5"/>
                  </a:lnTo>
                  <a:lnTo>
                    <a:pt x="10" y="5"/>
                  </a:lnTo>
                  <a:lnTo>
                    <a:pt x="7" y="5"/>
                  </a:lnTo>
                  <a:lnTo>
                    <a:pt x="7" y="5"/>
                  </a:lnTo>
                  <a:lnTo>
                    <a:pt x="7" y="5"/>
                  </a:lnTo>
                  <a:lnTo>
                    <a:pt x="10" y="5"/>
                  </a:lnTo>
                  <a:lnTo>
                    <a:pt x="10" y="5"/>
                  </a:lnTo>
                  <a:lnTo>
                    <a:pt x="10" y="5"/>
                  </a:lnTo>
                  <a:lnTo>
                    <a:pt x="10" y="5"/>
                  </a:lnTo>
                  <a:lnTo>
                    <a:pt x="10" y="2"/>
                  </a:lnTo>
                  <a:lnTo>
                    <a:pt x="10" y="0"/>
                  </a:lnTo>
                  <a:lnTo>
                    <a:pt x="7" y="0"/>
                  </a:lnTo>
                  <a:lnTo>
                    <a:pt x="7" y="0"/>
                  </a:lnTo>
                  <a:lnTo>
                    <a:pt x="7" y="0"/>
                  </a:lnTo>
                  <a:lnTo>
                    <a:pt x="7" y="0"/>
                  </a:lnTo>
                  <a:lnTo>
                    <a:pt x="7" y="2"/>
                  </a:lnTo>
                  <a:lnTo>
                    <a:pt x="5" y="2"/>
                  </a:lnTo>
                  <a:lnTo>
                    <a:pt x="3"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29" name="Freeform 101"/>
            <p:cNvSpPr>
              <a:spLocks/>
            </p:cNvSpPr>
            <p:nvPr/>
          </p:nvSpPr>
          <p:spPr bwMode="auto">
            <a:xfrm>
              <a:off x="8067528" y="6430451"/>
              <a:ext cx="7238" cy="3167"/>
            </a:xfrm>
            <a:custGeom>
              <a:avLst/>
              <a:gdLst>
                <a:gd name="T0" fmla="*/ 4 w 16"/>
                <a:gd name="T1" fmla="*/ 7 h 7"/>
                <a:gd name="T2" fmla="*/ 4 w 16"/>
                <a:gd name="T3" fmla="*/ 7 h 7"/>
                <a:gd name="T4" fmla="*/ 9 w 16"/>
                <a:gd name="T5" fmla="*/ 4 h 7"/>
                <a:gd name="T6" fmla="*/ 12 w 16"/>
                <a:gd name="T7" fmla="*/ 4 h 7"/>
                <a:gd name="T8" fmla="*/ 14 w 16"/>
                <a:gd name="T9" fmla="*/ 4 h 7"/>
                <a:gd name="T10" fmla="*/ 16 w 16"/>
                <a:gd name="T11" fmla="*/ 4 h 7"/>
                <a:gd name="T12" fmla="*/ 16 w 16"/>
                <a:gd name="T13" fmla="*/ 4 h 7"/>
                <a:gd name="T14" fmla="*/ 16 w 16"/>
                <a:gd name="T15" fmla="*/ 2 h 7"/>
                <a:gd name="T16" fmla="*/ 16 w 16"/>
                <a:gd name="T17" fmla="*/ 2 h 7"/>
                <a:gd name="T18" fmla="*/ 16 w 16"/>
                <a:gd name="T19" fmla="*/ 2 h 7"/>
                <a:gd name="T20" fmla="*/ 9 w 16"/>
                <a:gd name="T21" fmla="*/ 0 h 7"/>
                <a:gd name="T22" fmla="*/ 7 w 16"/>
                <a:gd name="T23" fmla="*/ 0 h 7"/>
                <a:gd name="T24" fmla="*/ 7 w 16"/>
                <a:gd name="T25" fmla="*/ 0 h 7"/>
                <a:gd name="T26" fmla="*/ 4 w 16"/>
                <a:gd name="T27" fmla="*/ 2 h 7"/>
                <a:gd name="T28" fmla="*/ 4 w 16"/>
                <a:gd name="T29" fmla="*/ 2 h 7"/>
                <a:gd name="T30" fmla="*/ 4 w 16"/>
                <a:gd name="T31" fmla="*/ 2 h 7"/>
                <a:gd name="T32" fmla="*/ 2 w 16"/>
                <a:gd name="T33" fmla="*/ 2 h 7"/>
                <a:gd name="T34" fmla="*/ 2 w 16"/>
                <a:gd name="T35" fmla="*/ 2 h 7"/>
                <a:gd name="T36" fmla="*/ 0 w 16"/>
                <a:gd name="T37" fmla="*/ 2 h 7"/>
                <a:gd name="T38" fmla="*/ 0 w 16"/>
                <a:gd name="T39" fmla="*/ 4 h 7"/>
                <a:gd name="T40" fmla="*/ 2 w 16"/>
                <a:gd name="T41" fmla="*/ 4 h 7"/>
                <a:gd name="T42" fmla="*/ 2 w 16"/>
                <a:gd name="T43" fmla="*/ 4 h 7"/>
                <a:gd name="T44" fmla="*/ 2 w 16"/>
                <a:gd name="T45" fmla="*/ 4 h 7"/>
                <a:gd name="T46" fmla="*/ 2 w 16"/>
                <a:gd name="T47" fmla="*/ 4 h 7"/>
                <a:gd name="T48" fmla="*/ 2 w 16"/>
                <a:gd name="T49" fmla="*/ 4 h 7"/>
                <a:gd name="T50" fmla="*/ 2 w 16"/>
                <a:gd name="T51" fmla="*/ 4 h 7"/>
                <a:gd name="T52" fmla="*/ 2 w 16"/>
                <a:gd name="T53" fmla="*/ 4 h 7"/>
                <a:gd name="T54" fmla="*/ 2 w 16"/>
                <a:gd name="T55" fmla="*/ 4 h 7"/>
                <a:gd name="T56" fmla="*/ 2 w 16"/>
                <a:gd name="T57" fmla="*/ 4 h 7"/>
                <a:gd name="T58" fmla="*/ 4 w 16"/>
                <a:gd name="T59"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6" h="7">
                  <a:moveTo>
                    <a:pt x="4" y="7"/>
                  </a:moveTo>
                  <a:lnTo>
                    <a:pt x="4" y="7"/>
                  </a:lnTo>
                  <a:lnTo>
                    <a:pt x="9" y="4"/>
                  </a:lnTo>
                  <a:lnTo>
                    <a:pt x="12" y="4"/>
                  </a:lnTo>
                  <a:lnTo>
                    <a:pt x="14" y="4"/>
                  </a:lnTo>
                  <a:lnTo>
                    <a:pt x="16" y="4"/>
                  </a:lnTo>
                  <a:lnTo>
                    <a:pt x="16" y="4"/>
                  </a:lnTo>
                  <a:lnTo>
                    <a:pt x="16" y="2"/>
                  </a:lnTo>
                  <a:lnTo>
                    <a:pt x="16" y="2"/>
                  </a:lnTo>
                  <a:lnTo>
                    <a:pt x="16" y="2"/>
                  </a:lnTo>
                  <a:lnTo>
                    <a:pt x="9" y="0"/>
                  </a:lnTo>
                  <a:lnTo>
                    <a:pt x="7" y="0"/>
                  </a:lnTo>
                  <a:lnTo>
                    <a:pt x="7" y="0"/>
                  </a:lnTo>
                  <a:lnTo>
                    <a:pt x="4" y="2"/>
                  </a:lnTo>
                  <a:lnTo>
                    <a:pt x="4" y="2"/>
                  </a:lnTo>
                  <a:lnTo>
                    <a:pt x="4" y="2"/>
                  </a:lnTo>
                  <a:lnTo>
                    <a:pt x="2" y="2"/>
                  </a:lnTo>
                  <a:lnTo>
                    <a:pt x="2" y="2"/>
                  </a:lnTo>
                  <a:lnTo>
                    <a:pt x="0" y="2"/>
                  </a:lnTo>
                  <a:lnTo>
                    <a:pt x="0" y="4"/>
                  </a:lnTo>
                  <a:lnTo>
                    <a:pt x="2" y="4"/>
                  </a:lnTo>
                  <a:lnTo>
                    <a:pt x="2" y="4"/>
                  </a:lnTo>
                  <a:lnTo>
                    <a:pt x="2" y="4"/>
                  </a:lnTo>
                  <a:lnTo>
                    <a:pt x="2" y="4"/>
                  </a:lnTo>
                  <a:lnTo>
                    <a:pt x="2" y="4"/>
                  </a:lnTo>
                  <a:lnTo>
                    <a:pt x="2" y="4"/>
                  </a:lnTo>
                  <a:lnTo>
                    <a:pt x="2" y="4"/>
                  </a:lnTo>
                  <a:lnTo>
                    <a:pt x="2" y="4"/>
                  </a:lnTo>
                  <a:lnTo>
                    <a:pt x="2" y="4"/>
                  </a:lnTo>
                  <a:lnTo>
                    <a:pt x="4"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0" name="Freeform 102"/>
            <p:cNvSpPr>
              <a:spLocks/>
            </p:cNvSpPr>
            <p:nvPr/>
          </p:nvSpPr>
          <p:spPr bwMode="auto">
            <a:xfrm>
              <a:off x="8004197" y="6359882"/>
              <a:ext cx="8595" cy="4976"/>
            </a:xfrm>
            <a:custGeom>
              <a:avLst/>
              <a:gdLst>
                <a:gd name="T0" fmla="*/ 14 w 19"/>
                <a:gd name="T1" fmla="*/ 7 h 11"/>
                <a:gd name="T2" fmla="*/ 14 w 19"/>
                <a:gd name="T3" fmla="*/ 7 h 11"/>
                <a:gd name="T4" fmla="*/ 14 w 19"/>
                <a:gd name="T5" fmla="*/ 9 h 11"/>
                <a:gd name="T6" fmla="*/ 14 w 19"/>
                <a:gd name="T7" fmla="*/ 9 h 11"/>
                <a:gd name="T8" fmla="*/ 14 w 19"/>
                <a:gd name="T9" fmla="*/ 9 h 11"/>
                <a:gd name="T10" fmla="*/ 17 w 19"/>
                <a:gd name="T11" fmla="*/ 11 h 11"/>
                <a:gd name="T12" fmla="*/ 17 w 19"/>
                <a:gd name="T13" fmla="*/ 11 h 11"/>
                <a:gd name="T14" fmla="*/ 17 w 19"/>
                <a:gd name="T15" fmla="*/ 11 h 11"/>
                <a:gd name="T16" fmla="*/ 19 w 19"/>
                <a:gd name="T17" fmla="*/ 9 h 11"/>
                <a:gd name="T18" fmla="*/ 19 w 19"/>
                <a:gd name="T19" fmla="*/ 9 h 11"/>
                <a:gd name="T20" fmla="*/ 19 w 19"/>
                <a:gd name="T21" fmla="*/ 9 h 11"/>
                <a:gd name="T22" fmla="*/ 19 w 19"/>
                <a:gd name="T23" fmla="*/ 7 h 11"/>
                <a:gd name="T24" fmla="*/ 19 w 19"/>
                <a:gd name="T25" fmla="*/ 7 h 11"/>
                <a:gd name="T26" fmla="*/ 17 w 19"/>
                <a:gd name="T27" fmla="*/ 4 h 11"/>
                <a:gd name="T28" fmla="*/ 17 w 19"/>
                <a:gd name="T29" fmla="*/ 4 h 11"/>
                <a:gd name="T30" fmla="*/ 14 w 19"/>
                <a:gd name="T31" fmla="*/ 4 h 11"/>
                <a:gd name="T32" fmla="*/ 14 w 19"/>
                <a:gd name="T33" fmla="*/ 2 h 11"/>
                <a:gd name="T34" fmla="*/ 12 w 19"/>
                <a:gd name="T35" fmla="*/ 2 h 11"/>
                <a:gd name="T36" fmla="*/ 12 w 19"/>
                <a:gd name="T37" fmla="*/ 2 h 11"/>
                <a:gd name="T38" fmla="*/ 9 w 19"/>
                <a:gd name="T39" fmla="*/ 0 h 11"/>
                <a:gd name="T40" fmla="*/ 7 w 19"/>
                <a:gd name="T41" fmla="*/ 2 h 11"/>
                <a:gd name="T42" fmla="*/ 9 w 19"/>
                <a:gd name="T43" fmla="*/ 2 h 11"/>
                <a:gd name="T44" fmla="*/ 9 w 19"/>
                <a:gd name="T45" fmla="*/ 4 h 11"/>
                <a:gd name="T46" fmla="*/ 9 w 19"/>
                <a:gd name="T47" fmla="*/ 4 h 11"/>
                <a:gd name="T48" fmla="*/ 9 w 19"/>
                <a:gd name="T49" fmla="*/ 4 h 11"/>
                <a:gd name="T50" fmla="*/ 7 w 19"/>
                <a:gd name="T51" fmla="*/ 2 h 11"/>
                <a:gd name="T52" fmla="*/ 5 w 19"/>
                <a:gd name="T53" fmla="*/ 2 h 11"/>
                <a:gd name="T54" fmla="*/ 5 w 19"/>
                <a:gd name="T55" fmla="*/ 2 h 11"/>
                <a:gd name="T56" fmla="*/ 5 w 19"/>
                <a:gd name="T57" fmla="*/ 2 h 11"/>
                <a:gd name="T58" fmla="*/ 5 w 19"/>
                <a:gd name="T59" fmla="*/ 4 h 11"/>
                <a:gd name="T60" fmla="*/ 5 w 19"/>
                <a:gd name="T61" fmla="*/ 4 h 11"/>
                <a:gd name="T62" fmla="*/ 2 w 19"/>
                <a:gd name="T63" fmla="*/ 4 h 11"/>
                <a:gd name="T64" fmla="*/ 2 w 19"/>
                <a:gd name="T65" fmla="*/ 4 h 11"/>
                <a:gd name="T66" fmla="*/ 2 w 19"/>
                <a:gd name="T67" fmla="*/ 4 h 11"/>
                <a:gd name="T68" fmla="*/ 2 w 19"/>
                <a:gd name="T69" fmla="*/ 7 h 11"/>
                <a:gd name="T70" fmla="*/ 0 w 19"/>
                <a:gd name="T71" fmla="*/ 7 h 11"/>
                <a:gd name="T72" fmla="*/ 0 w 19"/>
                <a:gd name="T73" fmla="*/ 7 h 11"/>
                <a:gd name="T74" fmla="*/ 0 w 19"/>
                <a:gd name="T75" fmla="*/ 7 h 11"/>
                <a:gd name="T76" fmla="*/ 2 w 19"/>
                <a:gd name="T77" fmla="*/ 7 h 11"/>
                <a:gd name="T78" fmla="*/ 5 w 19"/>
                <a:gd name="T79" fmla="*/ 7 h 11"/>
                <a:gd name="T80" fmla="*/ 5 w 19"/>
                <a:gd name="T81" fmla="*/ 7 h 11"/>
                <a:gd name="T82" fmla="*/ 7 w 19"/>
                <a:gd name="T83" fmla="*/ 7 h 11"/>
                <a:gd name="T84" fmla="*/ 7 w 19"/>
                <a:gd name="T85" fmla="*/ 4 h 11"/>
                <a:gd name="T86" fmla="*/ 9 w 19"/>
                <a:gd name="T87" fmla="*/ 4 h 11"/>
                <a:gd name="T88" fmla="*/ 9 w 19"/>
                <a:gd name="T89" fmla="*/ 4 h 11"/>
                <a:gd name="T90" fmla="*/ 9 w 19"/>
                <a:gd name="T91" fmla="*/ 4 h 11"/>
                <a:gd name="T92" fmla="*/ 9 w 19"/>
                <a:gd name="T93" fmla="*/ 4 h 11"/>
                <a:gd name="T94" fmla="*/ 12 w 19"/>
                <a:gd name="T95" fmla="*/ 4 h 11"/>
                <a:gd name="T96" fmla="*/ 12 w 19"/>
                <a:gd name="T97" fmla="*/ 4 h 11"/>
                <a:gd name="T98" fmla="*/ 12 w 19"/>
                <a:gd name="T99" fmla="*/ 4 h 11"/>
                <a:gd name="T100" fmla="*/ 14 w 19"/>
                <a:gd name="T101" fmla="*/ 4 h 11"/>
                <a:gd name="T102" fmla="*/ 14 w 19"/>
                <a:gd name="T103" fmla="*/ 4 h 11"/>
                <a:gd name="T104" fmla="*/ 14 w 19"/>
                <a:gd name="T105" fmla="*/ 7 h 11"/>
                <a:gd name="T106" fmla="*/ 17 w 19"/>
                <a:gd name="T107" fmla="*/ 7 h 11"/>
                <a:gd name="T108" fmla="*/ 17 w 19"/>
                <a:gd name="T109" fmla="*/ 7 h 11"/>
                <a:gd name="T110" fmla="*/ 14 w 19"/>
                <a:gd name="T11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 h="11">
                  <a:moveTo>
                    <a:pt x="14" y="7"/>
                  </a:moveTo>
                  <a:lnTo>
                    <a:pt x="14" y="7"/>
                  </a:lnTo>
                  <a:lnTo>
                    <a:pt x="14" y="9"/>
                  </a:lnTo>
                  <a:lnTo>
                    <a:pt x="14" y="9"/>
                  </a:lnTo>
                  <a:lnTo>
                    <a:pt x="14" y="9"/>
                  </a:lnTo>
                  <a:lnTo>
                    <a:pt x="17" y="11"/>
                  </a:lnTo>
                  <a:lnTo>
                    <a:pt x="17" y="11"/>
                  </a:lnTo>
                  <a:lnTo>
                    <a:pt x="17" y="11"/>
                  </a:lnTo>
                  <a:lnTo>
                    <a:pt x="19" y="9"/>
                  </a:lnTo>
                  <a:lnTo>
                    <a:pt x="19" y="9"/>
                  </a:lnTo>
                  <a:lnTo>
                    <a:pt x="19" y="9"/>
                  </a:lnTo>
                  <a:lnTo>
                    <a:pt x="19" y="7"/>
                  </a:lnTo>
                  <a:lnTo>
                    <a:pt x="19" y="7"/>
                  </a:lnTo>
                  <a:lnTo>
                    <a:pt x="17" y="4"/>
                  </a:lnTo>
                  <a:lnTo>
                    <a:pt x="17" y="4"/>
                  </a:lnTo>
                  <a:lnTo>
                    <a:pt x="14" y="4"/>
                  </a:lnTo>
                  <a:lnTo>
                    <a:pt x="14" y="2"/>
                  </a:lnTo>
                  <a:lnTo>
                    <a:pt x="12" y="2"/>
                  </a:lnTo>
                  <a:lnTo>
                    <a:pt x="12" y="2"/>
                  </a:lnTo>
                  <a:lnTo>
                    <a:pt x="9" y="0"/>
                  </a:lnTo>
                  <a:lnTo>
                    <a:pt x="7" y="2"/>
                  </a:lnTo>
                  <a:lnTo>
                    <a:pt x="9" y="2"/>
                  </a:lnTo>
                  <a:lnTo>
                    <a:pt x="9" y="4"/>
                  </a:lnTo>
                  <a:lnTo>
                    <a:pt x="9" y="4"/>
                  </a:lnTo>
                  <a:lnTo>
                    <a:pt x="9" y="4"/>
                  </a:lnTo>
                  <a:lnTo>
                    <a:pt x="7" y="2"/>
                  </a:lnTo>
                  <a:lnTo>
                    <a:pt x="5" y="2"/>
                  </a:lnTo>
                  <a:lnTo>
                    <a:pt x="5" y="2"/>
                  </a:lnTo>
                  <a:lnTo>
                    <a:pt x="5" y="2"/>
                  </a:lnTo>
                  <a:lnTo>
                    <a:pt x="5" y="4"/>
                  </a:lnTo>
                  <a:lnTo>
                    <a:pt x="5" y="4"/>
                  </a:lnTo>
                  <a:lnTo>
                    <a:pt x="2" y="4"/>
                  </a:lnTo>
                  <a:lnTo>
                    <a:pt x="2" y="4"/>
                  </a:lnTo>
                  <a:lnTo>
                    <a:pt x="2" y="4"/>
                  </a:lnTo>
                  <a:lnTo>
                    <a:pt x="2" y="7"/>
                  </a:lnTo>
                  <a:lnTo>
                    <a:pt x="0" y="7"/>
                  </a:lnTo>
                  <a:lnTo>
                    <a:pt x="0" y="7"/>
                  </a:lnTo>
                  <a:lnTo>
                    <a:pt x="0" y="7"/>
                  </a:lnTo>
                  <a:lnTo>
                    <a:pt x="2" y="7"/>
                  </a:lnTo>
                  <a:lnTo>
                    <a:pt x="5" y="7"/>
                  </a:lnTo>
                  <a:lnTo>
                    <a:pt x="5" y="7"/>
                  </a:lnTo>
                  <a:lnTo>
                    <a:pt x="7" y="7"/>
                  </a:lnTo>
                  <a:lnTo>
                    <a:pt x="7" y="4"/>
                  </a:lnTo>
                  <a:lnTo>
                    <a:pt x="9" y="4"/>
                  </a:lnTo>
                  <a:lnTo>
                    <a:pt x="9" y="4"/>
                  </a:lnTo>
                  <a:lnTo>
                    <a:pt x="9" y="4"/>
                  </a:lnTo>
                  <a:lnTo>
                    <a:pt x="9" y="4"/>
                  </a:lnTo>
                  <a:lnTo>
                    <a:pt x="12" y="4"/>
                  </a:lnTo>
                  <a:lnTo>
                    <a:pt x="12" y="4"/>
                  </a:lnTo>
                  <a:lnTo>
                    <a:pt x="12" y="4"/>
                  </a:lnTo>
                  <a:lnTo>
                    <a:pt x="14" y="4"/>
                  </a:lnTo>
                  <a:lnTo>
                    <a:pt x="14" y="4"/>
                  </a:lnTo>
                  <a:lnTo>
                    <a:pt x="14" y="7"/>
                  </a:lnTo>
                  <a:lnTo>
                    <a:pt x="17" y="7"/>
                  </a:lnTo>
                  <a:lnTo>
                    <a:pt x="17" y="7"/>
                  </a:lnTo>
                  <a:lnTo>
                    <a:pt x="14"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1" name="Freeform 103"/>
            <p:cNvSpPr>
              <a:spLocks/>
            </p:cNvSpPr>
            <p:nvPr/>
          </p:nvSpPr>
          <p:spPr bwMode="auto">
            <a:xfrm>
              <a:off x="7984746" y="6329574"/>
              <a:ext cx="5428" cy="5428"/>
            </a:xfrm>
            <a:custGeom>
              <a:avLst/>
              <a:gdLst>
                <a:gd name="T0" fmla="*/ 12 w 12"/>
                <a:gd name="T1" fmla="*/ 5 h 12"/>
                <a:gd name="T2" fmla="*/ 12 w 12"/>
                <a:gd name="T3" fmla="*/ 5 h 12"/>
                <a:gd name="T4" fmla="*/ 10 w 12"/>
                <a:gd name="T5" fmla="*/ 3 h 12"/>
                <a:gd name="T6" fmla="*/ 10 w 12"/>
                <a:gd name="T7" fmla="*/ 3 h 12"/>
                <a:gd name="T8" fmla="*/ 10 w 12"/>
                <a:gd name="T9" fmla="*/ 3 h 12"/>
                <a:gd name="T10" fmla="*/ 10 w 12"/>
                <a:gd name="T11" fmla="*/ 0 h 12"/>
                <a:gd name="T12" fmla="*/ 10 w 12"/>
                <a:gd name="T13" fmla="*/ 0 h 12"/>
                <a:gd name="T14" fmla="*/ 10 w 12"/>
                <a:gd name="T15" fmla="*/ 0 h 12"/>
                <a:gd name="T16" fmla="*/ 10 w 12"/>
                <a:gd name="T17" fmla="*/ 0 h 12"/>
                <a:gd name="T18" fmla="*/ 5 w 12"/>
                <a:gd name="T19" fmla="*/ 5 h 12"/>
                <a:gd name="T20" fmla="*/ 5 w 12"/>
                <a:gd name="T21" fmla="*/ 5 h 12"/>
                <a:gd name="T22" fmla="*/ 5 w 12"/>
                <a:gd name="T23" fmla="*/ 5 h 12"/>
                <a:gd name="T24" fmla="*/ 3 w 12"/>
                <a:gd name="T25" fmla="*/ 7 h 12"/>
                <a:gd name="T26" fmla="*/ 3 w 12"/>
                <a:gd name="T27" fmla="*/ 7 h 12"/>
                <a:gd name="T28" fmla="*/ 0 w 12"/>
                <a:gd name="T29" fmla="*/ 7 h 12"/>
                <a:gd name="T30" fmla="*/ 0 w 12"/>
                <a:gd name="T31" fmla="*/ 10 h 12"/>
                <a:gd name="T32" fmla="*/ 0 w 12"/>
                <a:gd name="T33" fmla="*/ 12 h 12"/>
                <a:gd name="T34" fmla="*/ 0 w 12"/>
                <a:gd name="T35" fmla="*/ 12 h 12"/>
                <a:gd name="T36" fmla="*/ 0 w 12"/>
                <a:gd name="T37" fmla="*/ 12 h 12"/>
                <a:gd name="T38" fmla="*/ 3 w 12"/>
                <a:gd name="T39" fmla="*/ 12 h 12"/>
                <a:gd name="T40" fmla="*/ 3 w 12"/>
                <a:gd name="T41" fmla="*/ 10 h 12"/>
                <a:gd name="T42" fmla="*/ 3 w 12"/>
                <a:gd name="T43" fmla="*/ 10 h 12"/>
                <a:gd name="T44" fmla="*/ 5 w 12"/>
                <a:gd name="T45" fmla="*/ 10 h 12"/>
                <a:gd name="T46" fmla="*/ 5 w 12"/>
                <a:gd name="T47" fmla="*/ 10 h 12"/>
                <a:gd name="T48" fmla="*/ 5 w 12"/>
                <a:gd name="T49" fmla="*/ 10 h 12"/>
                <a:gd name="T50" fmla="*/ 10 w 12"/>
                <a:gd name="T51" fmla="*/ 5 h 12"/>
                <a:gd name="T52" fmla="*/ 12 w 12"/>
                <a:gd name="T53" fmla="*/ 5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2" h="12">
                  <a:moveTo>
                    <a:pt x="12" y="5"/>
                  </a:moveTo>
                  <a:lnTo>
                    <a:pt x="12" y="5"/>
                  </a:lnTo>
                  <a:lnTo>
                    <a:pt x="10" y="3"/>
                  </a:lnTo>
                  <a:lnTo>
                    <a:pt x="10" y="3"/>
                  </a:lnTo>
                  <a:lnTo>
                    <a:pt x="10" y="3"/>
                  </a:lnTo>
                  <a:lnTo>
                    <a:pt x="10" y="0"/>
                  </a:lnTo>
                  <a:lnTo>
                    <a:pt x="10" y="0"/>
                  </a:lnTo>
                  <a:lnTo>
                    <a:pt x="10" y="0"/>
                  </a:lnTo>
                  <a:lnTo>
                    <a:pt x="10" y="0"/>
                  </a:lnTo>
                  <a:lnTo>
                    <a:pt x="5" y="5"/>
                  </a:lnTo>
                  <a:lnTo>
                    <a:pt x="5" y="5"/>
                  </a:lnTo>
                  <a:lnTo>
                    <a:pt x="5" y="5"/>
                  </a:lnTo>
                  <a:lnTo>
                    <a:pt x="3" y="7"/>
                  </a:lnTo>
                  <a:lnTo>
                    <a:pt x="3" y="7"/>
                  </a:lnTo>
                  <a:lnTo>
                    <a:pt x="0" y="7"/>
                  </a:lnTo>
                  <a:lnTo>
                    <a:pt x="0" y="10"/>
                  </a:lnTo>
                  <a:lnTo>
                    <a:pt x="0" y="12"/>
                  </a:lnTo>
                  <a:lnTo>
                    <a:pt x="0" y="12"/>
                  </a:lnTo>
                  <a:lnTo>
                    <a:pt x="0" y="12"/>
                  </a:lnTo>
                  <a:lnTo>
                    <a:pt x="3" y="12"/>
                  </a:lnTo>
                  <a:lnTo>
                    <a:pt x="3" y="10"/>
                  </a:lnTo>
                  <a:lnTo>
                    <a:pt x="3" y="10"/>
                  </a:lnTo>
                  <a:lnTo>
                    <a:pt x="5" y="10"/>
                  </a:lnTo>
                  <a:lnTo>
                    <a:pt x="5" y="10"/>
                  </a:lnTo>
                  <a:lnTo>
                    <a:pt x="5" y="10"/>
                  </a:lnTo>
                  <a:lnTo>
                    <a:pt x="10" y="5"/>
                  </a:lnTo>
                  <a:lnTo>
                    <a:pt x="12"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2" name="Freeform 104"/>
            <p:cNvSpPr>
              <a:spLocks/>
            </p:cNvSpPr>
            <p:nvPr/>
          </p:nvSpPr>
          <p:spPr bwMode="auto">
            <a:xfrm>
              <a:off x="7978413" y="6301980"/>
              <a:ext cx="3167" cy="3167"/>
            </a:xfrm>
            <a:custGeom>
              <a:avLst/>
              <a:gdLst>
                <a:gd name="T0" fmla="*/ 2 w 7"/>
                <a:gd name="T1" fmla="*/ 7 h 7"/>
                <a:gd name="T2" fmla="*/ 5 w 7"/>
                <a:gd name="T3" fmla="*/ 5 h 7"/>
                <a:gd name="T4" fmla="*/ 5 w 7"/>
                <a:gd name="T5" fmla="*/ 5 h 7"/>
                <a:gd name="T6" fmla="*/ 7 w 7"/>
                <a:gd name="T7" fmla="*/ 5 h 7"/>
                <a:gd name="T8" fmla="*/ 7 w 7"/>
                <a:gd name="T9" fmla="*/ 5 h 7"/>
                <a:gd name="T10" fmla="*/ 7 w 7"/>
                <a:gd name="T11" fmla="*/ 5 h 7"/>
                <a:gd name="T12" fmla="*/ 7 w 7"/>
                <a:gd name="T13" fmla="*/ 5 h 7"/>
                <a:gd name="T14" fmla="*/ 7 w 7"/>
                <a:gd name="T15" fmla="*/ 2 h 7"/>
                <a:gd name="T16" fmla="*/ 7 w 7"/>
                <a:gd name="T17" fmla="*/ 2 h 7"/>
                <a:gd name="T18" fmla="*/ 7 w 7"/>
                <a:gd name="T19" fmla="*/ 2 h 7"/>
                <a:gd name="T20" fmla="*/ 7 w 7"/>
                <a:gd name="T21" fmla="*/ 0 h 7"/>
                <a:gd name="T22" fmla="*/ 5 w 7"/>
                <a:gd name="T23" fmla="*/ 0 h 7"/>
                <a:gd name="T24" fmla="*/ 5 w 7"/>
                <a:gd name="T25" fmla="*/ 0 h 7"/>
                <a:gd name="T26" fmla="*/ 2 w 7"/>
                <a:gd name="T27" fmla="*/ 0 h 7"/>
                <a:gd name="T28" fmla="*/ 2 w 7"/>
                <a:gd name="T29" fmla="*/ 0 h 7"/>
                <a:gd name="T30" fmla="*/ 2 w 7"/>
                <a:gd name="T31" fmla="*/ 2 h 7"/>
                <a:gd name="T32" fmla="*/ 2 w 7"/>
                <a:gd name="T33" fmla="*/ 2 h 7"/>
                <a:gd name="T34" fmla="*/ 2 w 7"/>
                <a:gd name="T35" fmla="*/ 2 h 7"/>
                <a:gd name="T36" fmla="*/ 0 w 7"/>
                <a:gd name="T37" fmla="*/ 5 h 7"/>
                <a:gd name="T38" fmla="*/ 0 w 7"/>
                <a:gd name="T39" fmla="*/ 5 h 7"/>
                <a:gd name="T40" fmla="*/ 0 w 7"/>
                <a:gd name="T41" fmla="*/ 5 h 7"/>
                <a:gd name="T42" fmla="*/ 2 w 7"/>
                <a:gd name="T43"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 h="7">
                  <a:moveTo>
                    <a:pt x="2" y="7"/>
                  </a:moveTo>
                  <a:lnTo>
                    <a:pt x="5" y="5"/>
                  </a:lnTo>
                  <a:lnTo>
                    <a:pt x="5" y="5"/>
                  </a:lnTo>
                  <a:lnTo>
                    <a:pt x="7" y="5"/>
                  </a:lnTo>
                  <a:lnTo>
                    <a:pt x="7" y="5"/>
                  </a:lnTo>
                  <a:lnTo>
                    <a:pt x="7" y="5"/>
                  </a:lnTo>
                  <a:lnTo>
                    <a:pt x="7" y="5"/>
                  </a:lnTo>
                  <a:lnTo>
                    <a:pt x="7" y="2"/>
                  </a:lnTo>
                  <a:lnTo>
                    <a:pt x="7" y="2"/>
                  </a:lnTo>
                  <a:lnTo>
                    <a:pt x="7" y="2"/>
                  </a:lnTo>
                  <a:lnTo>
                    <a:pt x="7" y="0"/>
                  </a:lnTo>
                  <a:lnTo>
                    <a:pt x="5" y="0"/>
                  </a:lnTo>
                  <a:lnTo>
                    <a:pt x="5" y="0"/>
                  </a:lnTo>
                  <a:lnTo>
                    <a:pt x="2" y="0"/>
                  </a:lnTo>
                  <a:lnTo>
                    <a:pt x="2" y="0"/>
                  </a:lnTo>
                  <a:lnTo>
                    <a:pt x="2" y="2"/>
                  </a:lnTo>
                  <a:lnTo>
                    <a:pt x="2" y="2"/>
                  </a:lnTo>
                  <a:lnTo>
                    <a:pt x="2" y="2"/>
                  </a:lnTo>
                  <a:lnTo>
                    <a:pt x="0" y="5"/>
                  </a:lnTo>
                  <a:lnTo>
                    <a:pt x="0" y="5"/>
                  </a:lnTo>
                  <a:lnTo>
                    <a:pt x="0" y="5"/>
                  </a:lnTo>
                  <a:lnTo>
                    <a:pt x="2"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3" name="Freeform 105"/>
            <p:cNvSpPr>
              <a:spLocks/>
            </p:cNvSpPr>
            <p:nvPr/>
          </p:nvSpPr>
          <p:spPr bwMode="auto">
            <a:xfrm>
              <a:off x="7972985" y="6228245"/>
              <a:ext cx="4524" cy="6333"/>
            </a:xfrm>
            <a:custGeom>
              <a:avLst/>
              <a:gdLst>
                <a:gd name="T0" fmla="*/ 10 w 10"/>
                <a:gd name="T1" fmla="*/ 9 h 14"/>
                <a:gd name="T2" fmla="*/ 7 w 10"/>
                <a:gd name="T3" fmla="*/ 9 h 14"/>
                <a:gd name="T4" fmla="*/ 7 w 10"/>
                <a:gd name="T5" fmla="*/ 9 h 14"/>
                <a:gd name="T6" fmla="*/ 7 w 10"/>
                <a:gd name="T7" fmla="*/ 9 h 14"/>
                <a:gd name="T8" fmla="*/ 7 w 10"/>
                <a:gd name="T9" fmla="*/ 9 h 14"/>
                <a:gd name="T10" fmla="*/ 7 w 10"/>
                <a:gd name="T11" fmla="*/ 7 h 14"/>
                <a:gd name="T12" fmla="*/ 7 w 10"/>
                <a:gd name="T13" fmla="*/ 7 h 14"/>
                <a:gd name="T14" fmla="*/ 10 w 10"/>
                <a:gd name="T15" fmla="*/ 9 h 14"/>
                <a:gd name="T16" fmla="*/ 10 w 10"/>
                <a:gd name="T17" fmla="*/ 9 h 14"/>
                <a:gd name="T18" fmla="*/ 10 w 10"/>
                <a:gd name="T19" fmla="*/ 7 h 14"/>
                <a:gd name="T20" fmla="*/ 10 w 10"/>
                <a:gd name="T21" fmla="*/ 7 h 14"/>
                <a:gd name="T22" fmla="*/ 10 w 10"/>
                <a:gd name="T23" fmla="*/ 7 h 14"/>
                <a:gd name="T24" fmla="*/ 10 w 10"/>
                <a:gd name="T25" fmla="*/ 4 h 14"/>
                <a:gd name="T26" fmla="*/ 7 w 10"/>
                <a:gd name="T27" fmla="*/ 2 h 14"/>
                <a:gd name="T28" fmla="*/ 5 w 10"/>
                <a:gd name="T29" fmla="*/ 0 h 14"/>
                <a:gd name="T30" fmla="*/ 0 w 10"/>
                <a:gd name="T31" fmla="*/ 0 h 14"/>
                <a:gd name="T32" fmla="*/ 0 w 10"/>
                <a:gd name="T33" fmla="*/ 0 h 14"/>
                <a:gd name="T34" fmla="*/ 0 w 10"/>
                <a:gd name="T35" fmla="*/ 0 h 14"/>
                <a:gd name="T36" fmla="*/ 0 w 10"/>
                <a:gd name="T37" fmla="*/ 0 h 14"/>
                <a:gd name="T38" fmla="*/ 0 w 10"/>
                <a:gd name="T39" fmla="*/ 2 h 14"/>
                <a:gd name="T40" fmla="*/ 0 w 10"/>
                <a:gd name="T41" fmla="*/ 4 h 14"/>
                <a:gd name="T42" fmla="*/ 3 w 10"/>
                <a:gd name="T43" fmla="*/ 4 h 14"/>
                <a:gd name="T44" fmla="*/ 3 w 10"/>
                <a:gd name="T45" fmla="*/ 4 h 14"/>
                <a:gd name="T46" fmla="*/ 3 w 10"/>
                <a:gd name="T47" fmla="*/ 4 h 14"/>
                <a:gd name="T48" fmla="*/ 3 w 10"/>
                <a:gd name="T49" fmla="*/ 7 h 14"/>
                <a:gd name="T50" fmla="*/ 3 w 10"/>
                <a:gd name="T51" fmla="*/ 9 h 14"/>
                <a:gd name="T52" fmla="*/ 3 w 10"/>
                <a:gd name="T53" fmla="*/ 11 h 14"/>
                <a:gd name="T54" fmla="*/ 3 w 10"/>
                <a:gd name="T55" fmla="*/ 11 h 14"/>
                <a:gd name="T56" fmla="*/ 5 w 10"/>
                <a:gd name="T57" fmla="*/ 14 h 14"/>
                <a:gd name="T58" fmla="*/ 7 w 10"/>
                <a:gd name="T59" fmla="*/ 11 h 14"/>
                <a:gd name="T60" fmla="*/ 7 w 10"/>
                <a:gd name="T61" fmla="*/ 11 h 14"/>
                <a:gd name="T62" fmla="*/ 10 w 10"/>
                <a:gd name="T63" fmla="*/ 11 h 14"/>
                <a:gd name="T64" fmla="*/ 10 w 10"/>
                <a:gd name="T65" fmla="*/ 11 h 14"/>
                <a:gd name="T66" fmla="*/ 10 w 10"/>
                <a:gd name="T67" fmla="*/ 9 h 14"/>
                <a:gd name="T68" fmla="*/ 10 w 10"/>
                <a:gd name="T69" fmla="*/ 9 h 14"/>
                <a:gd name="T70" fmla="*/ 10 w 10"/>
                <a:gd name="T7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 h="14">
                  <a:moveTo>
                    <a:pt x="10" y="9"/>
                  </a:moveTo>
                  <a:lnTo>
                    <a:pt x="7" y="9"/>
                  </a:lnTo>
                  <a:lnTo>
                    <a:pt x="7" y="9"/>
                  </a:lnTo>
                  <a:lnTo>
                    <a:pt x="7" y="9"/>
                  </a:lnTo>
                  <a:lnTo>
                    <a:pt x="7" y="9"/>
                  </a:lnTo>
                  <a:lnTo>
                    <a:pt x="7" y="7"/>
                  </a:lnTo>
                  <a:lnTo>
                    <a:pt x="7" y="7"/>
                  </a:lnTo>
                  <a:lnTo>
                    <a:pt x="10" y="9"/>
                  </a:lnTo>
                  <a:lnTo>
                    <a:pt x="10" y="9"/>
                  </a:lnTo>
                  <a:lnTo>
                    <a:pt x="10" y="7"/>
                  </a:lnTo>
                  <a:lnTo>
                    <a:pt x="10" y="7"/>
                  </a:lnTo>
                  <a:lnTo>
                    <a:pt x="10" y="7"/>
                  </a:lnTo>
                  <a:lnTo>
                    <a:pt x="10" y="4"/>
                  </a:lnTo>
                  <a:lnTo>
                    <a:pt x="7" y="2"/>
                  </a:lnTo>
                  <a:lnTo>
                    <a:pt x="5" y="0"/>
                  </a:lnTo>
                  <a:lnTo>
                    <a:pt x="0" y="0"/>
                  </a:lnTo>
                  <a:lnTo>
                    <a:pt x="0" y="0"/>
                  </a:lnTo>
                  <a:lnTo>
                    <a:pt x="0" y="0"/>
                  </a:lnTo>
                  <a:lnTo>
                    <a:pt x="0" y="0"/>
                  </a:lnTo>
                  <a:lnTo>
                    <a:pt x="0" y="2"/>
                  </a:lnTo>
                  <a:lnTo>
                    <a:pt x="0" y="4"/>
                  </a:lnTo>
                  <a:lnTo>
                    <a:pt x="3" y="4"/>
                  </a:lnTo>
                  <a:lnTo>
                    <a:pt x="3" y="4"/>
                  </a:lnTo>
                  <a:lnTo>
                    <a:pt x="3" y="4"/>
                  </a:lnTo>
                  <a:lnTo>
                    <a:pt x="3" y="7"/>
                  </a:lnTo>
                  <a:lnTo>
                    <a:pt x="3" y="9"/>
                  </a:lnTo>
                  <a:lnTo>
                    <a:pt x="3" y="11"/>
                  </a:lnTo>
                  <a:lnTo>
                    <a:pt x="3" y="11"/>
                  </a:lnTo>
                  <a:lnTo>
                    <a:pt x="5" y="14"/>
                  </a:lnTo>
                  <a:lnTo>
                    <a:pt x="7" y="11"/>
                  </a:lnTo>
                  <a:lnTo>
                    <a:pt x="7" y="11"/>
                  </a:lnTo>
                  <a:lnTo>
                    <a:pt x="10" y="11"/>
                  </a:lnTo>
                  <a:lnTo>
                    <a:pt x="10" y="11"/>
                  </a:lnTo>
                  <a:lnTo>
                    <a:pt x="10" y="9"/>
                  </a:lnTo>
                  <a:lnTo>
                    <a:pt x="10" y="9"/>
                  </a:lnTo>
                  <a:lnTo>
                    <a:pt x="10"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4" name="Freeform 106"/>
            <p:cNvSpPr>
              <a:spLocks/>
            </p:cNvSpPr>
            <p:nvPr/>
          </p:nvSpPr>
          <p:spPr bwMode="auto">
            <a:xfrm>
              <a:off x="7974342" y="6222817"/>
              <a:ext cx="4071" cy="6333"/>
            </a:xfrm>
            <a:custGeom>
              <a:avLst/>
              <a:gdLst>
                <a:gd name="T0" fmla="*/ 9 w 9"/>
                <a:gd name="T1" fmla="*/ 2 h 14"/>
                <a:gd name="T2" fmla="*/ 9 w 9"/>
                <a:gd name="T3" fmla="*/ 2 h 14"/>
                <a:gd name="T4" fmla="*/ 7 w 9"/>
                <a:gd name="T5" fmla="*/ 0 h 14"/>
                <a:gd name="T6" fmla="*/ 7 w 9"/>
                <a:gd name="T7" fmla="*/ 0 h 14"/>
                <a:gd name="T8" fmla="*/ 7 w 9"/>
                <a:gd name="T9" fmla="*/ 0 h 14"/>
                <a:gd name="T10" fmla="*/ 7 w 9"/>
                <a:gd name="T11" fmla="*/ 0 h 14"/>
                <a:gd name="T12" fmla="*/ 4 w 9"/>
                <a:gd name="T13" fmla="*/ 2 h 14"/>
                <a:gd name="T14" fmla="*/ 4 w 9"/>
                <a:gd name="T15" fmla="*/ 4 h 14"/>
                <a:gd name="T16" fmla="*/ 2 w 9"/>
                <a:gd name="T17" fmla="*/ 7 h 14"/>
                <a:gd name="T18" fmla="*/ 2 w 9"/>
                <a:gd name="T19" fmla="*/ 7 h 14"/>
                <a:gd name="T20" fmla="*/ 2 w 9"/>
                <a:gd name="T21" fmla="*/ 7 h 14"/>
                <a:gd name="T22" fmla="*/ 2 w 9"/>
                <a:gd name="T23" fmla="*/ 7 h 14"/>
                <a:gd name="T24" fmla="*/ 0 w 9"/>
                <a:gd name="T25" fmla="*/ 9 h 14"/>
                <a:gd name="T26" fmla="*/ 0 w 9"/>
                <a:gd name="T27" fmla="*/ 9 h 14"/>
                <a:gd name="T28" fmla="*/ 0 w 9"/>
                <a:gd name="T29" fmla="*/ 12 h 14"/>
                <a:gd name="T30" fmla="*/ 0 w 9"/>
                <a:gd name="T31" fmla="*/ 12 h 14"/>
                <a:gd name="T32" fmla="*/ 2 w 9"/>
                <a:gd name="T33" fmla="*/ 12 h 14"/>
                <a:gd name="T34" fmla="*/ 4 w 9"/>
                <a:gd name="T35" fmla="*/ 14 h 14"/>
                <a:gd name="T36" fmla="*/ 4 w 9"/>
                <a:gd name="T37" fmla="*/ 14 h 14"/>
                <a:gd name="T38" fmla="*/ 4 w 9"/>
                <a:gd name="T39" fmla="*/ 12 h 14"/>
                <a:gd name="T40" fmla="*/ 7 w 9"/>
                <a:gd name="T41" fmla="*/ 12 h 14"/>
                <a:gd name="T42" fmla="*/ 7 w 9"/>
                <a:gd name="T43" fmla="*/ 12 h 14"/>
                <a:gd name="T44" fmla="*/ 7 w 9"/>
                <a:gd name="T45" fmla="*/ 9 h 14"/>
                <a:gd name="T46" fmla="*/ 7 w 9"/>
                <a:gd name="T47" fmla="*/ 9 h 14"/>
                <a:gd name="T48" fmla="*/ 7 w 9"/>
                <a:gd name="T49" fmla="*/ 7 h 14"/>
                <a:gd name="T50" fmla="*/ 9 w 9"/>
                <a:gd name="T51" fmla="*/ 4 h 14"/>
                <a:gd name="T52" fmla="*/ 9 w 9"/>
                <a:gd name="T53"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9" h="14">
                  <a:moveTo>
                    <a:pt x="9" y="2"/>
                  </a:moveTo>
                  <a:lnTo>
                    <a:pt x="9" y="2"/>
                  </a:lnTo>
                  <a:lnTo>
                    <a:pt x="7" y="0"/>
                  </a:lnTo>
                  <a:lnTo>
                    <a:pt x="7" y="0"/>
                  </a:lnTo>
                  <a:lnTo>
                    <a:pt x="7" y="0"/>
                  </a:lnTo>
                  <a:lnTo>
                    <a:pt x="7" y="0"/>
                  </a:lnTo>
                  <a:lnTo>
                    <a:pt x="4" y="2"/>
                  </a:lnTo>
                  <a:lnTo>
                    <a:pt x="4" y="4"/>
                  </a:lnTo>
                  <a:lnTo>
                    <a:pt x="2" y="7"/>
                  </a:lnTo>
                  <a:lnTo>
                    <a:pt x="2" y="7"/>
                  </a:lnTo>
                  <a:lnTo>
                    <a:pt x="2" y="7"/>
                  </a:lnTo>
                  <a:lnTo>
                    <a:pt x="2" y="7"/>
                  </a:lnTo>
                  <a:lnTo>
                    <a:pt x="0" y="9"/>
                  </a:lnTo>
                  <a:lnTo>
                    <a:pt x="0" y="9"/>
                  </a:lnTo>
                  <a:lnTo>
                    <a:pt x="0" y="12"/>
                  </a:lnTo>
                  <a:lnTo>
                    <a:pt x="0" y="12"/>
                  </a:lnTo>
                  <a:lnTo>
                    <a:pt x="2" y="12"/>
                  </a:lnTo>
                  <a:lnTo>
                    <a:pt x="4" y="14"/>
                  </a:lnTo>
                  <a:lnTo>
                    <a:pt x="4" y="14"/>
                  </a:lnTo>
                  <a:lnTo>
                    <a:pt x="4" y="12"/>
                  </a:lnTo>
                  <a:lnTo>
                    <a:pt x="7" y="12"/>
                  </a:lnTo>
                  <a:lnTo>
                    <a:pt x="7" y="12"/>
                  </a:lnTo>
                  <a:lnTo>
                    <a:pt x="7" y="9"/>
                  </a:lnTo>
                  <a:lnTo>
                    <a:pt x="7" y="9"/>
                  </a:lnTo>
                  <a:lnTo>
                    <a:pt x="7" y="7"/>
                  </a:lnTo>
                  <a:lnTo>
                    <a:pt x="9" y="4"/>
                  </a:lnTo>
                  <a:lnTo>
                    <a:pt x="9"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5" name="Freeform 107"/>
            <p:cNvSpPr>
              <a:spLocks/>
            </p:cNvSpPr>
            <p:nvPr/>
          </p:nvSpPr>
          <p:spPr bwMode="auto">
            <a:xfrm>
              <a:off x="7981579" y="6130535"/>
              <a:ext cx="3167" cy="3167"/>
            </a:xfrm>
            <a:custGeom>
              <a:avLst/>
              <a:gdLst>
                <a:gd name="T0" fmla="*/ 0 w 7"/>
                <a:gd name="T1" fmla="*/ 3 h 7"/>
                <a:gd name="T2" fmla="*/ 0 w 7"/>
                <a:gd name="T3" fmla="*/ 3 h 7"/>
                <a:gd name="T4" fmla="*/ 0 w 7"/>
                <a:gd name="T5" fmla="*/ 3 h 7"/>
                <a:gd name="T6" fmla="*/ 3 w 7"/>
                <a:gd name="T7" fmla="*/ 3 h 7"/>
                <a:gd name="T8" fmla="*/ 5 w 7"/>
                <a:gd name="T9" fmla="*/ 7 h 7"/>
                <a:gd name="T10" fmla="*/ 5 w 7"/>
                <a:gd name="T11" fmla="*/ 7 h 7"/>
                <a:gd name="T12" fmla="*/ 5 w 7"/>
                <a:gd name="T13" fmla="*/ 7 h 7"/>
                <a:gd name="T14" fmla="*/ 7 w 7"/>
                <a:gd name="T15" fmla="*/ 7 h 7"/>
                <a:gd name="T16" fmla="*/ 7 w 7"/>
                <a:gd name="T17" fmla="*/ 7 h 7"/>
                <a:gd name="T18" fmla="*/ 5 w 7"/>
                <a:gd name="T19" fmla="*/ 3 h 7"/>
                <a:gd name="T20" fmla="*/ 5 w 7"/>
                <a:gd name="T21" fmla="*/ 0 h 7"/>
                <a:gd name="T22" fmla="*/ 3 w 7"/>
                <a:gd name="T23" fmla="*/ 0 h 7"/>
                <a:gd name="T24" fmla="*/ 3 w 7"/>
                <a:gd name="T25" fmla="*/ 0 h 7"/>
                <a:gd name="T26" fmla="*/ 0 w 7"/>
                <a:gd name="T27" fmla="*/ 0 h 7"/>
                <a:gd name="T28" fmla="*/ 0 w 7"/>
                <a:gd name="T29" fmla="*/ 0 h 7"/>
                <a:gd name="T30" fmla="*/ 0 w 7"/>
                <a:gd name="T31" fmla="*/ 0 h 7"/>
                <a:gd name="T32" fmla="*/ 0 w 7"/>
                <a:gd name="T33" fmla="*/ 0 h 7"/>
                <a:gd name="T34" fmla="*/ 0 w 7"/>
                <a:gd name="T35" fmla="*/ 3 h 7"/>
                <a:gd name="T36" fmla="*/ 0 w 7"/>
                <a:gd name="T37"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7">
                  <a:moveTo>
                    <a:pt x="0" y="3"/>
                  </a:moveTo>
                  <a:lnTo>
                    <a:pt x="0" y="3"/>
                  </a:lnTo>
                  <a:lnTo>
                    <a:pt x="0" y="3"/>
                  </a:lnTo>
                  <a:lnTo>
                    <a:pt x="3" y="3"/>
                  </a:lnTo>
                  <a:lnTo>
                    <a:pt x="5" y="7"/>
                  </a:lnTo>
                  <a:lnTo>
                    <a:pt x="5" y="7"/>
                  </a:lnTo>
                  <a:lnTo>
                    <a:pt x="5" y="7"/>
                  </a:lnTo>
                  <a:lnTo>
                    <a:pt x="7" y="7"/>
                  </a:lnTo>
                  <a:lnTo>
                    <a:pt x="7" y="7"/>
                  </a:lnTo>
                  <a:lnTo>
                    <a:pt x="5" y="3"/>
                  </a:lnTo>
                  <a:lnTo>
                    <a:pt x="5" y="0"/>
                  </a:lnTo>
                  <a:lnTo>
                    <a:pt x="3" y="0"/>
                  </a:lnTo>
                  <a:lnTo>
                    <a:pt x="3" y="0"/>
                  </a:lnTo>
                  <a:lnTo>
                    <a:pt x="0" y="0"/>
                  </a:lnTo>
                  <a:lnTo>
                    <a:pt x="0" y="0"/>
                  </a:lnTo>
                  <a:lnTo>
                    <a:pt x="0" y="0"/>
                  </a:lnTo>
                  <a:lnTo>
                    <a:pt x="0" y="0"/>
                  </a:lnTo>
                  <a:lnTo>
                    <a:pt x="0" y="3"/>
                  </a:lnTo>
                  <a:lnTo>
                    <a:pt x="0"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6" name="Freeform 108"/>
            <p:cNvSpPr>
              <a:spLocks/>
            </p:cNvSpPr>
            <p:nvPr/>
          </p:nvSpPr>
          <p:spPr bwMode="auto">
            <a:xfrm>
              <a:off x="8001031" y="6142297"/>
              <a:ext cx="5428" cy="5428"/>
            </a:xfrm>
            <a:custGeom>
              <a:avLst/>
              <a:gdLst>
                <a:gd name="T0" fmla="*/ 5 w 12"/>
                <a:gd name="T1" fmla="*/ 10 h 12"/>
                <a:gd name="T2" fmla="*/ 5 w 12"/>
                <a:gd name="T3" fmla="*/ 10 h 12"/>
                <a:gd name="T4" fmla="*/ 5 w 12"/>
                <a:gd name="T5" fmla="*/ 12 h 12"/>
                <a:gd name="T6" fmla="*/ 7 w 12"/>
                <a:gd name="T7" fmla="*/ 12 h 12"/>
                <a:gd name="T8" fmla="*/ 7 w 12"/>
                <a:gd name="T9" fmla="*/ 12 h 12"/>
                <a:gd name="T10" fmla="*/ 7 w 12"/>
                <a:gd name="T11" fmla="*/ 12 h 12"/>
                <a:gd name="T12" fmla="*/ 7 w 12"/>
                <a:gd name="T13" fmla="*/ 12 h 12"/>
                <a:gd name="T14" fmla="*/ 9 w 12"/>
                <a:gd name="T15" fmla="*/ 12 h 12"/>
                <a:gd name="T16" fmla="*/ 9 w 12"/>
                <a:gd name="T17" fmla="*/ 12 h 12"/>
                <a:gd name="T18" fmla="*/ 9 w 12"/>
                <a:gd name="T19" fmla="*/ 12 h 12"/>
                <a:gd name="T20" fmla="*/ 9 w 12"/>
                <a:gd name="T21" fmla="*/ 10 h 12"/>
                <a:gd name="T22" fmla="*/ 9 w 12"/>
                <a:gd name="T23" fmla="*/ 10 h 12"/>
                <a:gd name="T24" fmla="*/ 9 w 12"/>
                <a:gd name="T25" fmla="*/ 10 h 12"/>
                <a:gd name="T26" fmla="*/ 12 w 12"/>
                <a:gd name="T27" fmla="*/ 10 h 12"/>
                <a:gd name="T28" fmla="*/ 12 w 12"/>
                <a:gd name="T29" fmla="*/ 10 h 12"/>
                <a:gd name="T30" fmla="*/ 12 w 12"/>
                <a:gd name="T31" fmla="*/ 7 h 12"/>
                <a:gd name="T32" fmla="*/ 12 w 12"/>
                <a:gd name="T33" fmla="*/ 7 h 12"/>
                <a:gd name="T34" fmla="*/ 12 w 12"/>
                <a:gd name="T35" fmla="*/ 5 h 12"/>
                <a:gd name="T36" fmla="*/ 12 w 12"/>
                <a:gd name="T37" fmla="*/ 5 h 12"/>
                <a:gd name="T38" fmla="*/ 12 w 12"/>
                <a:gd name="T39" fmla="*/ 5 h 12"/>
                <a:gd name="T40" fmla="*/ 12 w 12"/>
                <a:gd name="T41" fmla="*/ 5 h 12"/>
                <a:gd name="T42" fmla="*/ 9 w 12"/>
                <a:gd name="T43" fmla="*/ 3 h 12"/>
                <a:gd name="T44" fmla="*/ 9 w 12"/>
                <a:gd name="T45" fmla="*/ 3 h 12"/>
                <a:gd name="T46" fmla="*/ 9 w 12"/>
                <a:gd name="T47" fmla="*/ 3 h 12"/>
                <a:gd name="T48" fmla="*/ 7 w 12"/>
                <a:gd name="T49" fmla="*/ 3 h 12"/>
                <a:gd name="T50" fmla="*/ 7 w 12"/>
                <a:gd name="T51" fmla="*/ 3 h 12"/>
                <a:gd name="T52" fmla="*/ 7 w 12"/>
                <a:gd name="T53" fmla="*/ 0 h 12"/>
                <a:gd name="T54" fmla="*/ 5 w 12"/>
                <a:gd name="T55" fmla="*/ 0 h 12"/>
                <a:gd name="T56" fmla="*/ 5 w 12"/>
                <a:gd name="T57" fmla="*/ 0 h 12"/>
                <a:gd name="T58" fmla="*/ 2 w 12"/>
                <a:gd name="T59" fmla="*/ 0 h 12"/>
                <a:gd name="T60" fmla="*/ 2 w 12"/>
                <a:gd name="T61" fmla="*/ 0 h 12"/>
                <a:gd name="T62" fmla="*/ 2 w 12"/>
                <a:gd name="T63" fmla="*/ 3 h 12"/>
                <a:gd name="T64" fmla="*/ 0 w 12"/>
                <a:gd name="T65" fmla="*/ 5 h 12"/>
                <a:gd name="T66" fmla="*/ 2 w 12"/>
                <a:gd name="T67" fmla="*/ 5 h 12"/>
                <a:gd name="T68" fmla="*/ 2 w 12"/>
                <a:gd name="T69" fmla="*/ 7 h 12"/>
                <a:gd name="T70" fmla="*/ 5 w 12"/>
                <a:gd name="T71" fmla="*/ 10 h 12"/>
                <a:gd name="T72" fmla="*/ 7 w 12"/>
                <a:gd name="T73" fmla="*/ 10 h 12"/>
                <a:gd name="T74" fmla="*/ 7 w 12"/>
                <a:gd name="T75" fmla="*/ 10 h 12"/>
                <a:gd name="T76" fmla="*/ 7 w 12"/>
                <a:gd name="T77" fmla="*/ 10 h 12"/>
                <a:gd name="T78" fmla="*/ 5 w 12"/>
                <a:gd name="T79"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 h="12">
                  <a:moveTo>
                    <a:pt x="5" y="10"/>
                  </a:moveTo>
                  <a:lnTo>
                    <a:pt x="5" y="10"/>
                  </a:lnTo>
                  <a:lnTo>
                    <a:pt x="5" y="12"/>
                  </a:lnTo>
                  <a:lnTo>
                    <a:pt x="7" y="12"/>
                  </a:lnTo>
                  <a:lnTo>
                    <a:pt x="7" y="12"/>
                  </a:lnTo>
                  <a:lnTo>
                    <a:pt x="7" y="12"/>
                  </a:lnTo>
                  <a:lnTo>
                    <a:pt x="7" y="12"/>
                  </a:lnTo>
                  <a:lnTo>
                    <a:pt x="9" y="12"/>
                  </a:lnTo>
                  <a:lnTo>
                    <a:pt x="9" y="12"/>
                  </a:lnTo>
                  <a:lnTo>
                    <a:pt x="9" y="12"/>
                  </a:lnTo>
                  <a:lnTo>
                    <a:pt x="9" y="10"/>
                  </a:lnTo>
                  <a:lnTo>
                    <a:pt x="9" y="10"/>
                  </a:lnTo>
                  <a:lnTo>
                    <a:pt x="9" y="10"/>
                  </a:lnTo>
                  <a:lnTo>
                    <a:pt x="12" y="10"/>
                  </a:lnTo>
                  <a:lnTo>
                    <a:pt x="12" y="10"/>
                  </a:lnTo>
                  <a:lnTo>
                    <a:pt x="12" y="7"/>
                  </a:lnTo>
                  <a:lnTo>
                    <a:pt x="12" y="7"/>
                  </a:lnTo>
                  <a:lnTo>
                    <a:pt x="12" y="5"/>
                  </a:lnTo>
                  <a:lnTo>
                    <a:pt x="12" y="5"/>
                  </a:lnTo>
                  <a:lnTo>
                    <a:pt x="12" y="5"/>
                  </a:lnTo>
                  <a:lnTo>
                    <a:pt x="12" y="5"/>
                  </a:lnTo>
                  <a:lnTo>
                    <a:pt x="9" y="3"/>
                  </a:lnTo>
                  <a:lnTo>
                    <a:pt x="9" y="3"/>
                  </a:lnTo>
                  <a:lnTo>
                    <a:pt x="9" y="3"/>
                  </a:lnTo>
                  <a:lnTo>
                    <a:pt x="7" y="3"/>
                  </a:lnTo>
                  <a:lnTo>
                    <a:pt x="7" y="3"/>
                  </a:lnTo>
                  <a:lnTo>
                    <a:pt x="7" y="0"/>
                  </a:lnTo>
                  <a:lnTo>
                    <a:pt x="5" y="0"/>
                  </a:lnTo>
                  <a:lnTo>
                    <a:pt x="5" y="0"/>
                  </a:lnTo>
                  <a:lnTo>
                    <a:pt x="2" y="0"/>
                  </a:lnTo>
                  <a:lnTo>
                    <a:pt x="2" y="0"/>
                  </a:lnTo>
                  <a:lnTo>
                    <a:pt x="2" y="3"/>
                  </a:lnTo>
                  <a:lnTo>
                    <a:pt x="0" y="5"/>
                  </a:lnTo>
                  <a:lnTo>
                    <a:pt x="2" y="5"/>
                  </a:lnTo>
                  <a:lnTo>
                    <a:pt x="2" y="7"/>
                  </a:lnTo>
                  <a:lnTo>
                    <a:pt x="5" y="10"/>
                  </a:lnTo>
                  <a:lnTo>
                    <a:pt x="7" y="10"/>
                  </a:lnTo>
                  <a:lnTo>
                    <a:pt x="7" y="10"/>
                  </a:lnTo>
                  <a:lnTo>
                    <a:pt x="7" y="10"/>
                  </a:lnTo>
                  <a:lnTo>
                    <a:pt x="5" y="1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7" name="Freeform 109"/>
            <p:cNvSpPr>
              <a:spLocks/>
            </p:cNvSpPr>
            <p:nvPr/>
          </p:nvSpPr>
          <p:spPr bwMode="auto">
            <a:xfrm>
              <a:off x="8005102" y="6104751"/>
              <a:ext cx="3167" cy="3619"/>
            </a:xfrm>
            <a:custGeom>
              <a:avLst/>
              <a:gdLst>
                <a:gd name="T0" fmla="*/ 7 w 7"/>
                <a:gd name="T1" fmla="*/ 0 h 8"/>
                <a:gd name="T2" fmla="*/ 7 w 7"/>
                <a:gd name="T3" fmla="*/ 0 h 8"/>
                <a:gd name="T4" fmla="*/ 5 w 7"/>
                <a:gd name="T5" fmla="*/ 0 h 8"/>
                <a:gd name="T6" fmla="*/ 5 w 7"/>
                <a:gd name="T7" fmla="*/ 0 h 8"/>
                <a:gd name="T8" fmla="*/ 5 w 7"/>
                <a:gd name="T9" fmla="*/ 0 h 8"/>
                <a:gd name="T10" fmla="*/ 3 w 7"/>
                <a:gd name="T11" fmla="*/ 3 h 8"/>
                <a:gd name="T12" fmla="*/ 3 w 7"/>
                <a:gd name="T13" fmla="*/ 3 h 8"/>
                <a:gd name="T14" fmla="*/ 0 w 7"/>
                <a:gd name="T15" fmla="*/ 3 h 8"/>
                <a:gd name="T16" fmla="*/ 0 w 7"/>
                <a:gd name="T17" fmla="*/ 3 h 8"/>
                <a:gd name="T18" fmla="*/ 0 w 7"/>
                <a:gd name="T19" fmla="*/ 5 h 8"/>
                <a:gd name="T20" fmla="*/ 0 w 7"/>
                <a:gd name="T21" fmla="*/ 5 h 8"/>
                <a:gd name="T22" fmla="*/ 3 w 7"/>
                <a:gd name="T23" fmla="*/ 8 h 8"/>
                <a:gd name="T24" fmla="*/ 3 w 7"/>
                <a:gd name="T25" fmla="*/ 8 h 8"/>
                <a:gd name="T26" fmla="*/ 5 w 7"/>
                <a:gd name="T27" fmla="*/ 8 h 8"/>
                <a:gd name="T28" fmla="*/ 5 w 7"/>
                <a:gd name="T29" fmla="*/ 8 h 8"/>
                <a:gd name="T30" fmla="*/ 7 w 7"/>
                <a:gd name="T31" fmla="*/ 5 h 8"/>
                <a:gd name="T32" fmla="*/ 5 w 7"/>
                <a:gd name="T33" fmla="*/ 5 h 8"/>
                <a:gd name="T34" fmla="*/ 5 w 7"/>
                <a:gd name="T35" fmla="*/ 3 h 8"/>
                <a:gd name="T36" fmla="*/ 7 w 7"/>
                <a:gd name="T37" fmla="*/ 3 h 8"/>
                <a:gd name="T38" fmla="*/ 7 w 7"/>
                <a:gd name="T39"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8">
                  <a:moveTo>
                    <a:pt x="7" y="0"/>
                  </a:moveTo>
                  <a:lnTo>
                    <a:pt x="7" y="0"/>
                  </a:lnTo>
                  <a:lnTo>
                    <a:pt x="5" y="0"/>
                  </a:lnTo>
                  <a:lnTo>
                    <a:pt x="5" y="0"/>
                  </a:lnTo>
                  <a:lnTo>
                    <a:pt x="5" y="0"/>
                  </a:lnTo>
                  <a:lnTo>
                    <a:pt x="3" y="3"/>
                  </a:lnTo>
                  <a:lnTo>
                    <a:pt x="3" y="3"/>
                  </a:lnTo>
                  <a:lnTo>
                    <a:pt x="0" y="3"/>
                  </a:lnTo>
                  <a:lnTo>
                    <a:pt x="0" y="3"/>
                  </a:lnTo>
                  <a:lnTo>
                    <a:pt x="0" y="5"/>
                  </a:lnTo>
                  <a:lnTo>
                    <a:pt x="0" y="5"/>
                  </a:lnTo>
                  <a:lnTo>
                    <a:pt x="3" y="8"/>
                  </a:lnTo>
                  <a:lnTo>
                    <a:pt x="3" y="8"/>
                  </a:lnTo>
                  <a:lnTo>
                    <a:pt x="5" y="8"/>
                  </a:lnTo>
                  <a:lnTo>
                    <a:pt x="5" y="8"/>
                  </a:lnTo>
                  <a:lnTo>
                    <a:pt x="7" y="5"/>
                  </a:lnTo>
                  <a:lnTo>
                    <a:pt x="5" y="5"/>
                  </a:lnTo>
                  <a:lnTo>
                    <a:pt x="5" y="3"/>
                  </a:lnTo>
                  <a:lnTo>
                    <a:pt x="7" y="3"/>
                  </a:lnTo>
                  <a:lnTo>
                    <a:pt x="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8" name="Freeform 110"/>
            <p:cNvSpPr>
              <a:spLocks/>
            </p:cNvSpPr>
            <p:nvPr/>
          </p:nvSpPr>
          <p:spPr bwMode="auto">
            <a:xfrm>
              <a:off x="7993341" y="6084394"/>
              <a:ext cx="2262" cy="0"/>
            </a:xfrm>
            <a:custGeom>
              <a:avLst/>
              <a:gdLst>
                <a:gd name="T0" fmla="*/ 3 w 5"/>
                <a:gd name="T1" fmla="*/ 0 w 5"/>
                <a:gd name="T2" fmla="*/ 0 w 5"/>
                <a:gd name="T3" fmla="*/ 0 w 5"/>
                <a:gd name="T4" fmla="*/ 0 w 5"/>
                <a:gd name="T5" fmla="*/ 0 w 5"/>
                <a:gd name="T6" fmla="*/ 0 w 5"/>
                <a:gd name="T7" fmla="*/ 5 w 5"/>
                <a:gd name="T8" fmla="*/ 3 w 5"/>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5">
                  <a:moveTo>
                    <a:pt x="3" y="0"/>
                  </a:moveTo>
                  <a:lnTo>
                    <a:pt x="0" y="0"/>
                  </a:lnTo>
                  <a:lnTo>
                    <a:pt x="0" y="0"/>
                  </a:lnTo>
                  <a:lnTo>
                    <a:pt x="0" y="0"/>
                  </a:lnTo>
                  <a:lnTo>
                    <a:pt x="0" y="0"/>
                  </a:lnTo>
                  <a:lnTo>
                    <a:pt x="0" y="0"/>
                  </a:lnTo>
                  <a:lnTo>
                    <a:pt x="0" y="0"/>
                  </a:lnTo>
                  <a:lnTo>
                    <a:pt x="5" y="0"/>
                  </a:lnTo>
                  <a:lnTo>
                    <a:pt x="3"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39" name="Freeform 111"/>
            <p:cNvSpPr>
              <a:spLocks/>
            </p:cNvSpPr>
            <p:nvPr/>
          </p:nvSpPr>
          <p:spPr bwMode="auto">
            <a:xfrm>
              <a:off x="8087884" y="6448545"/>
              <a:ext cx="3167" cy="3167"/>
            </a:xfrm>
            <a:custGeom>
              <a:avLst/>
              <a:gdLst>
                <a:gd name="T0" fmla="*/ 4 w 7"/>
                <a:gd name="T1" fmla="*/ 2 h 7"/>
                <a:gd name="T2" fmla="*/ 4 w 7"/>
                <a:gd name="T3" fmla="*/ 2 h 7"/>
                <a:gd name="T4" fmla="*/ 2 w 7"/>
                <a:gd name="T5" fmla="*/ 2 h 7"/>
                <a:gd name="T6" fmla="*/ 0 w 7"/>
                <a:gd name="T7" fmla="*/ 0 h 7"/>
                <a:gd name="T8" fmla="*/ 0 w 7"/>
                <a:gd name="T9" fmla="*/ 2 h 7"/>
                <a:gd name="T10" fmla="*/ 0 w 7"/>
                <a:gd name="T11" fmla="*/ 5 h 7"/>
                <a:gd name="T12" fmla="*/ 0 w 7"/>
                <a:gd name="T13" fmla="*/ 5 h 7"/>
                <a:gd name="T14" fmla="*/ 0 w 7"/>
                <a:gd name="T15" fmla="*/ 5 h 7"/>
                <a:gd name="T16" fmla="*/ 0 w 7"/>
                <a:gd name="T17" fmla="*/ 5 h 7"/>
                <a:gd name="T18" fmla="*/ 0 w 7"/>
                <a:gd name="T19" fmla="*/ 7 h 7"/>
                <a:gd name="T20" fmla="*/ 4 w 7"/>
                <a:gd name="T21" fmla="*/ 7 h 7"/>
                <a:gd name="T22" fmla="*/ 4 w 7"/>
                <a:gd name="T23" fmla="*/ 7 h 7"/>
                <a:gd name="T24" fmla="*/ 4 w 7"/>
                <a:gd name="T25" fmla="*/ 7 h 7"/>
                <a:gd name="T26" fmla="*/ 4 w 7"/>
                <a:gd name="T27" fmla="*/ 5 h 7"/>
                <a:gd name="T28" fmla="*/ 2 w 7"/>
                <a:gd name="T29" fmla="*/ 5 h 7"/>
                <a:gd name="T30" fmla="*/ 4 w 7"/>
                <a:gd name="T31" fmla="*/ 5 h 7"/>
                <a:gd name="T32" fmla="*/ 4 w 7"/>
                <a:gd name="T33" fmla="*/ 5 h 7"/>
                <a:gd name="T34" fmla="*/ 7 w 7"/>
                <a:gd name="T35" fmla="*/ 5 h 7"/>
                <a:gd name="T36" fmla="*/ 7 w 7"/>
                <a:gd name="T37" fmla="*/ 5 h 7"/>
                <a:gd name="T38" fmla="*/ 4 w 7"/>
                <a:gd name="T39"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 h="7">
                  <a:moveTo>
                    <a:pt x="4" y="2"/>
                  </a:moveTo>
                  <a:lnTo>
                    <a:pt x="4" y="2"/>
                  </a:lnTo>
                  <a:lnTo>
                    <a:pt x="2" y="2"/>
                  </a:lnTo>
                  <a:lnTo>
                    <a:pt x="0" y="0"/>
                  </a:lnTo>
                  <a:lnTo>
                    <a:pt x="0" y="2"/>
                  </a:lnTo>
                  <a:lnTo>
                    <a:pt x="0" y="5"/>
                  </a:lnTo>
                  <a:lnTo>
                    <a:pt x="0" y="5"/>
                  </a:lnTo>
                  <a:lnTo>
                    <a:pt x="0" y="5"/>
                  </a:lnTo>
                  <a:lnTo>
                    <a:pt x="0" y="5"/>
                  </a:lnTo>
                  <a:lnTo>
                    <a:pt x="0" y="7"/>
                  </a:lnTo>
                  <a:lnTo>
                    <a:pt x="4" y="7"/>
                  </a:lnTo>
                  <a:lnTo>
                    <a:pt x="4" y="7"/>
                  </a:lnTo>
                  <a:lnTo>
                    <a:pt x="4" y="7"/>
                  </a:lnTo>
                  <a:lnTo>
                    <a:pt x="4" y="5"/>
                  </a:lnTo>
                  <a:lnTo>
                    <a:pt x="2" y="5"/>
                  </a:lnTo>
                  <a:lnTo>
                    <a:pt x="4" y="5"/>
                  </a:lnTo>
                  <a:lnTo>
                    <a:pt x="4" y="5"/>
                  </a:lnTo>
                  <a:lnTo>
                    <a:pt x="7" y="5"/>
                  </a:lnTo>
                  <a:lnTo>
                    <a:pt x="7" y="5"/>
                  </a:lnTo>
                  <a:lnTo>
                    <a:pt x="4"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0" name="Freeform 112"/>
            <p:cNvSpPr>
              <a:spLocks/>
            </p:cNvSpPr>
            <p:nvPr/>
          </p:nvSpPr>
          <p:spPr bwMode="auto">
            <a:xfrm>
              <a:off x="8084718" y="6431356"/>
              <a:ext cx="15833" cy="6333"/>
            </a:xfrm>
            <a:custGeom>
              <a:avLst/>
              <a:gdLst>
                <a:gd name="T0" fmla="*/ 35 w 35"/>
                <a:gd name="T1" fmla="*/ 7 h 14"/>
                <a:gd name="T2" fmla="*/ 33 w 35"/>
                <a:gd name="T3" fmla="*/ 7 h 14"/>
                <a:gd name="T4" fmla="*/ 28 w 35"/>
                <a:gd name="T5" fmla="*/ 5 h 14"/>
                <a:gd name="T6" fmla="*/ 23 w 35"/>
                <a:gd name="T7" fmla="*/ 5 h 14"/>
                <a:gd name="T8" fmla="*/ 23 w 35"/>
                <a:gd name="T9" fmla="*/ 5 h 14"/>
                <a:gd name="T10" fmla="*/ 21 w 35"/>
                <a:gd name="T11" fmla="*/ 7 h 14"/>
                <a:gd name="T12" fmla="*/ 19 w 35"/>
                <a:gd name="T13" fmla="*/ 7 h 14"/>
                <a:gd name="T14" fmla="*/ 19 w 35"/>
                <a:gd name="T15" fmla="*/ 7 h 14"/>
                <a:gd name="T16" fmla="*/ 19 w 35"/>
                <a:gd name="T17" fmla="*/ 5 h 14"/>
                <a:gd name="T18" fmla="*/ 19 w 35"/>
                <a:gd name="T19" fmla="*/ 2 h 14"/>
                <a:gd name="T20" fmla="*/ 9 w 35"/>
                <a:gd name="T21" fmla="*/ 0 h 14"/>
                <a:gd name="T22" fmla="*/ 7 w 35"/>
                <a:gd name="T23" fmla="*/ 2 h 14"/>
                <a:gd name="T24" fmla="*/ 9 w 35"/>
                <a:gd name="T25" fmla="*/ 2 h 14"/>
                <a:gd name="T26" fmla="*/ 9 w 35"/>
                <a:gd name="T27" fmla="*/ 2 h 14"/>
                <a:gd name="T28" fmla="*/ 11 w 35"/>
                <a:gd name="T29" fmla="*/ 5 h 14"/>
                <a:gd name="T30" fmla="*/ 9 w 35"/>
                <a:gd name="T31" fmla="*/ 5 h 14"/>
                <a:gd name="T32" fmla="*/ 9 w 35"/>
                <a:gd name="T33" fmla="*/ 5 h 14"/>
                <a:gd name="T34" fmla="*/ 11 w 35"/>
                <a:gd name="T35" fmla="*/ 7 h 14"/>
                <a:gd name="T36" fmla="*/ 9 w 35"/>
                <a:gd name="T37" fmla="*/ 7 h 14"/>
                <a:gd name="T38" fmla="*/ 9 w 35"/>
                <a:gd name="T39" fmla="*/ 7 h 14"/>
                <a:gd name="T40" fmla="*/ 7 w 35"/>
                <a:gd name="T41" fmla="*/ 7 h 14"/>
                <a:gd name="T42" fmla="*/ 7 w 35"/>
                <a:gd name="T43" fmla="*/ 7 h 14"/>
                <a:gd name="T44" fmla="*/ 7 w 35"/>
                <a:gd name="T45" fmla="*/ 5 h 14"/>
                <a:gd name="T46" fmla="*/ 4 w 35"/>
                <a:gd name="T47" fmla="*/ 2 h 14"/>
                <a:gd name="T48" fmla="*/ 4 w 35"/>
                <a:gd name="T49" fmla="*/ 2 h 14"/>
                <a:gd name="T50" fmla="*/ 2 w 35"/>
                <a:gd name="T51" fmla="*/ 2 h 14"/>
                <a:gd name="T52" fmla="*/ 0 w 35"/>
                <a:gd name="T53" fmla="*/ 2 h 14"/>
                <a:gd name="T54" fmla="*/ 2 w 35"/>
                <a:gd name="T55" fmla="*/ 5 h 14"/>
                <a:gd name="T56" fmla="*/ 4 w 35"/>
                <a:gd name="T57" fmla="*/ 7 h 14"/>
                <a:gd name="T58" fmla="*/ 0 w 35"/>
                <a:gd name="T59" fmla="*/ 7 h 14"/>
                <a:gd name="T60" fmla="*/ 0 w 35"/>
                <a:gd name="T61" fmla="*/ 10 h 14"/>
                <a:gd name="T62" fmla="*/ 0 w 35"/>
                <a:gd name="T63" fmla="*/ 10 h 14"/>
                <a:gd name="T64" fmla="*/ 2 w 35"/>
                <a:gd name="T65" fmla="*/ 12 h 14"/>
                <a:gd name="T66" fmla="*/ 2 w 35"/>
                <a:gd name="T67" fmla="*/ 14 h 14"/>
                <a:gd name="T68" fmla="*/ 0 w 35"/>
                <a:gd name="T69" fmla="*/ 14 h 14"/>
                <a:gd name="T70" fmla="*/ 4 w 35"/>
                <a:gd name="T71" fmla="*/ 14 h 14"/>
                <a:gd name="T72" fmla="*/ 7 w 35"/>
                <a:gd name="T73" fmla="*/ 14 h 14"/>
                <a:gd name="T74" fmla="*/ 14 w 35"/>
                <a:gd name="T75" fmla="*/ 14 h 14"/>
                <a:gd name="T76" fmla="*/ 14 w 35"/>
                <a:gd name="T77" fmla="*/ 12 h 14"/>
                <a:gd name="T78" fmla="*/ 16 w 35"/>
                <a:gd name="T79" fmla="*/ 12 h 14"/>
                <a:gd name="T80" fmla="*/ 19 w 35"/>
                <a:gd name="T81" fmla="*/ 12 h 14"/>
                <a:gd name="T82" fmla="*/ 21 w 35"/>
                <a:gd name="T83" fmla="*/ 12 h 14"/>
                <a:gd name="T84" fmla="*/ 21 w 35"/>
                <a:gd name="T85" fmla="*/ 10 h 14"/>
                <a:gd name="T86" fmla="*/ 21 w 35"/>
                <a:gd name="T87" fmla="*/ 12 h 14"/>
                <a:gd name="T88" fmla="*/ 23 w 35"/>
                <a:gd name="T89" fmla="*/ 12 h 14"/>
                <a:gd name="T90" fmla="*/ 28 w 35"/>
                <a:gd name="T91" fmla="*/ 10 h 14"/>
                <a:gd name="T92" fmla="*/ 28 w 35"/>
                <a:gd name="T93" fmla="*/ 10 h 14"/>
                <a:gd name="T94" fmla="*/ 30 w 35"/>
                <a:gd name="T95"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35" h="14">
                  <a:moveTo>
                    <a:pt x="33" y="10"/>
                  </a:moveTo>
                  <a:lnTo>
                    <a:pt x="35" y="7"/>
                  </a:lnTo>
                  <a:lnTo>
                    <a:pt x="35" y="7"/>
                  </a:lnTo>
                  <a:lnTo>
                    <a:pt x="33" y="7"/>
                  </a:lnTo>
                  <a:lnTo>
                    <a:pt x="28" y="7"/>
                  </a:lnTo>
                  <a:lnTo>
                    <a:pt x="28" y="5"/>
                  </a:lnTo>
                  <a:lnTo>
                    <a:pt x="26" y="5"/>
                  </a:lnTo>
                  <a:lnTo>
                    <a:pt x="23" y="5"/>
                  </a:lnTo>
                  <a:lnTo>
                    <a:pt x="23" y="5"/>
                  </a:lnTo>
                  <a:lnTo>
                    <a:pt x="23" y="5"/>
                  </a:lnTo>
                  <a:lnTo>
                    <a:pt x="21" y="5"/>
                  </a:lnTo>
                  <a:lnTo>
                    <a:pt x="21" y="7"/>
                  </a:lnTo>
                  <a:lnTo>
                    <a:pt x="19" y="7"/>
                  </a:lnTo>
                  <a:lnTo>
                    <a:pt x="19" y="7"/>
                  </a:lnTo>
                  <a:lnTo>
                    <a:pt x="19" y="7"/>
                  </a:lnTo>
                  <a:lnTo>
                    <a:pt x="19" y="7"/>
                  </a:lnTo>
                  <a:lnTo>
                    <a:pt x="19" y="7"/>
                  </a:lnTo>
                  <a:lnTo>
                    <a:pt x="19" y="5"/>
                  </a:lnTo>
                  <a:lnTo>
                    <a:pt x="19" y="2"/>
                  </a:lnTo>
                  <a:lnTo>
                    <a:pt x="19" y="2"/>
                  </a:lnTo>
                  <a:lnTo>
                    <a:pt x="11" y="0"/>
                  </a:lnTo>
                  <a:lnTo>
                    <a:pt x="9" y="0"/>
                  </a:lnTo>
                  <a:lnTo>
                    <a:pt x="7" y="0"/>
                  </a:lnTo>
                  <a:lnTo>
                    <a:pt x="7" y="2"/>
                  </a:lnTo>
                  <a:lnTo>
                    <a:pt x="7" y="2"/>
                  </a:lnTo>
                  <a:lnTo>
                    <a:pt x="9" y="2"/>
                  </a:lnTo>
                  <a:lnTo>
                    <a:pt x="9" y="2"/>
                  </a:lnTo>
                  <a:lnTo>
                    <a:pt x="9" y="2"/>
                  </a:lnTo>
                  <a:lnTo>
                    <a:pt x="9" y="5"/>
                  </a:lnTo>
                  <a:lnTo>
                    <a:pt x="11" y="5"/>
                  </a:lnTo>
                  <a:lnTo>
                    <a:pt x="11" y="5"/>
                  </a:lnTo>
                  <a:lnTo>
                    <a:pt x="9" y="5"/>
                  </a:lnTo>
                  <a:lnTo>
                    <a:pt x="9" y="5"/>
                  </a:lnTo>
                  <a:lnTo>
                    <a:pt x="9" y="5"/>
                  </a:lnTo>
                  <a:lnTo>
                    <a:pt x="11" y="7"/>
                  </a:lnTo>
                  <a:lnTo>
                    <a:pt x="11" y="7"/>
                  </a:lnTo>
                  <a:lnTo>
                    <a:pt x="11" y="7"/>
                  </a:lnTo>
                  <a:lnTo>
                    <a:pt x="9" y="7"/>
                  </a:lnTo>
                  <a:lnTo>
                    <a:pt x="9" y="7"/>
                  </a:lnTo>
                  <a:lnTo>
                    <a:pt x="9" y="7"/>
                  </a:lnTo>
                  <a:lnTo>
                    <a:pt x="9" y="7"/>
                  </a:lnTo>
                  <a:lnTo>
                    <a:pt x="7" y="7"/>
                  </a:lnTo>
                  <a:lnTo>
                    <a:pt x="7" y="7"/>
                  </a:lnTo>
                  <a:lnTo>
                    <a:pt x="7" y="7"/>
                  </a:lnTo>
                  <a:lnTo>
                    <a:pt x="7" y="5"/>
                  </a:lnTo>
                  <a:lnTo>
                    <a:pt x="7" y="5"/>
                  </a:lnTo>
                  <a:lnTo>
                    <a:pt x="7" y="5"/>
                  </a:lnTo>
                  <a:lnTo>
                    <a:pt x="4" y="2"/>
                  </a:lnTo>
                  <a:lnTo>
                    <a:pt x="4" y="2"/>
                  </a:lnTo>
                  <a:lnTo>
                    <a:pt x="4" y="2"/>
                  </a:lnTo>
                  <a:lnTo>
                    <a:pt x="2" y="2"/>
                  </a:lnTo>
                  <a:lnTo>
                    <a:pt x="2" y="2"/>
                  </a:lnTo>
                  <a:lnTo>
                    <a:pt x="0" y="2"/>
                  </a:lnTo>
                  <a:lnTo>
                    <a:pt x="0" y="2"/>
                  </a:lnTo>
                  <a:lnTo>
                    <a:pt x="0" y="5"/>
                  </a:lnTo>
                  <a:lnTo>
                    <a:pt x="2" y="5"/>
                  </a:lnTo>
                  <a:lnTo>
                    <a:pt x="4" y="7"/>
                  </a:lnTo>
                  <a:lnTo>
                    <a:pt x="4" y="7"/>
                  </a:lnTo>
                  <a:lnTo>
                    <a:pt x="0" y="7"/>
                  </a:lnTo>
                  <a:lnTo>
                    <a:pt x="0" y="7"/>
                  </a:lnTo>
                  <a:lnTo>
                    <a:pt x="0" y="10"/>
                  </a:lnTo>
                  <a:lnTo>
                    <a:pt x="0" y="10"/>
                  </a:lnTo>
                  <a:lnTo>
                    <a:pt x="0" y="10"/>
                  </a:lnTo>
                  <a:lnTo>
                    <a:pt x="0" y="10"/>
                  </a:lnTo>
                  <a:lnTo>
                    <a:pt x="2" y="12"/>
                  </a:lnTo>
                  <a:lnTo>
                    <a:pt x="2" y="12"/>
                  </a:lnTo>
                  <a:lnTo>
                    <a:pt x="2" y="14"/>
                  </a:lnTo>
                  <a:lnTo>
                    <a:pt x="2" y="14"/>
                  </a:lnTo>
                  <a:lnTo>
                    <a:pt x="0" y="14"/>
                  </a:lnTo>
                  <a:lnTo>
                    <a:pt x="0" y="14"/>
                  </a:lnTo>
                  <a:lnTo>
                    <a:pt x="2" y="14"/>
                  </a:lnTo>
                  <a:lnTo>
                    <a:pt x="4" y="14"/>
                  </a:lnTo>
                  <a:lnTo>
                    <a:pt x="4" y="12"/>
                  </a:lnTo>
                  <a:lnTo>
                    <a:pt x="7" y="14"/>
                  </a:lnTo>
                  <a:lnTo>
                    <a:pt x="7" y="14"/>
                  </a:lnTo>
                  <a:lnTo>
                    <a:pt x="14" y="14"/>
                  </a:lnTo>
                  <a:lnTo>
                    <a:pt x="14" y="14"/>
                  </a:lnTo>
                  <a:lnTo>
                    <a:pt x="14" y="12"/>
                  </a:lnTo>
                  <a:lnTo>
                    <a:pt x="14" y="12"/>
                  </a:lnTo>
                  <a:lnTo>
                    <a:pt x="16" y="12"/>
                  </a:lnTo>
                  <a:lnTo>
                    <a:pt x="19" y="12"/>
                  </a:lnTo>
                  <a:lnTo>
                    <a:pt x="19" y="12"/>
                  </a:lnTo>
                  <a:lnTo>
                    <a:pt x="21" y="12"/>
                  </a:lnTo>
                  <a:lnTo>
                    <a:pt x="21" y="12"/>
                  </a:lnTo>
                  <a:lnTo>
                    <a:pt x="19" y="10"/>
                  </a:lnTo>
                  <a:lnTo>
                    <a:pt x="21" y="10"/>
                  </a:lnTo>
                  <a:lnTo>
                    <a:pt x="21" y="10"/>
                  </a:lnTo>
                  <a:lnTo>
                    <a:pt x="21" y="12"/>
                  </a:lnTo>
                  <a:lnTo>
                    <a:pt x="23" y="12"/>
                  </a:lnTo>
                  <a:lnTo>
                    <a:pt x="23" y="12"/>
                  </a:lnTo>
                  <a:lnTo>
                    <a:pt x="26" y="10"/>
                  </a:lnTo>
                  <a:lnTo>
                    <a:pt x="28" y="10"/>
                  </a:lnTo>
                  <a:lnTo>
                    <a:pt x="28" y="10"/>
                  </a:lnTo>
                  <a:lnTo>
                    <a:pt x="28" y="10"/>
                  </a:lnTo>
                  <a:lnTo>
                    <a:pt x="26" y="7"/>
                  </a:lnTo>
                  <a:lnTo>
                    <a:pt x="30" y="10"/>
                  </a:lnTo>
                  <a:lnTo>
                    <a:pt x="33" y="1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1" name="Freeform 113"/>
            <p:cNvSpPr>
              <a:spLocks/>
            </p:cNvSpPr>
            <p:nvPr/>
          </p:nvSpPr>
          <p:spPr bwMode="auto">
            <a:xfrm>
              <a:off x="8039482" y="6422761"/>
              <a:ext cx="3167" cy="5428"/>
            </a:xfrm>
            <a:custGeom>
              <a:avLst/>
              <a:gdLst>
                <a:gd name="T0" fmla="*/ 7 w 7"/>
                <a:gd name="T1" fmla="*/ 7 h 12"/>
                <a:gd name="T2" fmla="*/ 7 w 7"/>
                <a:gd name="T3" fmla="*/ 7 h 12"/>
                <a:gd name="T4" fmla="*/ 7 w 7"/>
                <a:gd name="T5" fmla="*/ 5 h 12"/>
                <a:gd name="T6" fmla="*/ 7 w 7"/>
                <a:gd name="T7" fmla="*/ 5 h 12"/>
                <a:gd name="T8" fmla="*/ 5 w 7"/>
                <a:gd name="T9" fmla="*/ 5 h 12"/>
                <a:gd name="T10" fmla="*/ 5 w 7"/>
                <a:gd name="T11" fmla="*/ 5 h 12"/>
                <a:gd name="T12" fmla="*/ 5 w 7"/>
                <a:gd name="T13" fmla="*/ 3 h 12"/>
                <a:gd name="T14" fmla="*/ 5 w 7"/>
                <a:gd name="T15" fmla="*/ 3 h 12"/>
                <a:gd name="T16" fmla="*/ 2 w 7"/>
                <a:gd name="T17" fmla="*/ 0 h 12"/>
                <a:gd name="T18" fmla="*/ 2 w 7"/>
                <a:gd name="T19" fmla="*/ 0 h 12"/>
                <a:gd name="T20" fmla="*/ 2 w 7"/>
                <a:gd name="T21" fmla="*/ 3 h 12"/>
                <a:gd name="T22" fmla="*/ 0 w 7"/>
                <a:gd name="T23" fmla="*/ 3 h 12"/>
                <a:gd name="T24" fmla="*/ 0 w 7"/>
                <a:gd name="T25" fmla="*/ 3 h 12"/>
                <a:gd name="T26" fmla="*/ 0 w 7"/>
                <a:gd name="T27" fmla="*/ 3 h 12"/>
                <a:gd name="T28" fmla="*/ 0 w 7"/>
                <a:gd name="T29" fmla="*/ 5 h 12"/>
                <a:gd name="T30" fmla="*/ 0 w 7"/>
                <a:gd name="T31" fmla="*/ 5 h 12"/>
                <a:gd name="T32" fmla="*/ 2 w 7"/>
                <a:gd name="T33" fmla="*/ 5 h 12"/>
                <a:gd name="T34" fmla="*/ 2 w 7"/>
                <a:gd name="T35" fmla="*/ 5 h 12"/>
                <a:gd name="T36" fmla="*/ 2 w 7"/>
                <a:gd name="T37" fmla="*/ 5 h 12"/>
                <a:gd name="T38" fmla="*/ 2 w 7"/>
                <a:gd name="T39" fmla="*/ 3 h 12"/>
                <a:gd name="T40" fmla="*/ 2 w 7"/>
                <a:gd name="T41" fmla="*/ 3 h 12"/>
                <a:gd name="T42" fmla="*/ 2 w 7"/>
                <a:gd name="T43" fmla="*/ 3 h 12"/>
                <a:gd name="T44" fmla="*/ 2 w 7"/>
                <a:gd name="T45" fmla="*/ 3 h 12"/>
                <a:gd name="T46" fmla="*/ 5 w 7"/>
                <a:gd name="T47" fmla="*/ 5 h 12"/>
                <a:gd name="T48" fmla="*/ 5 w 7"/>
                <a:gd name="T49" fmla="*/ 7 h 12"/>
                <a:gd name="T50" fmla="*/ 5 w 7"/>
                <a:gd name="T51" fmla="*/ 7 h 12"/>
                <a:gd name="T52" fmla="*/ 5 w 7"/>
                <a:gd name="T53" fmla="*/ 7 h 12"/>
                <a:gd name="T54" fmla="*/ 5 w 7"/>
                <a:gd name="T55" fmla="*/ 10 h 12"/>
                <a:gd name="T56" fmla="*/ 5 w 7"/>
                <a:gd name="T57" fmla="*/ 10 h 12"/>
                <a:gd name="T58" fmla="*/ 5 w 7"/>
                <a:gd name="T59" fmla="*/ 10 h 12"/>
                <a:gd name="T60" fmla="*/ 5 w 7"/>
                <a:gd name="T61" fmla="*/ 10 h 12"/>
                <a:gd name="T62" fmla="*/ 5 w 7"/>
                <a:gd name="T63" fmla="*/ 12 h 12"/>
                <a:gd name="T64" fmla="*/ 5 w 7"/>
                <a:gd name="T65" fmla="*/ 12 h 12"/>
                <a:gd name="T66" fmla="*/ 7 w 7"/>
                <a:gd name="T67" fmla="*/ 12 h 12"/>
                <a:gd name="T68" fmla="*/ 7 w 7"/>
                <a:gd name="T69" fmla="*/ 12 h 12"/>
                <a:gd name="T70" fmla="*/ 7 w 7"/>
                <a:gd name="T71" fmla="*/ 10 h 12"/>
                <a:gd name="T72" fmla="*/ 7 w 7"/>
                <a:gd name="T73" fmla="*/ 10 h 12"/>
                <a:gd name="T74" fmla="*/ 7 w 7"/>
                <a:gd name="T75" fmla="*/ 10 h 12"/>
                <a:gd name="T76" fmla="*/ 7 w 7"/>
                <a:gd name="T77" fmla="*/ 7 h 12"/>
                <a:gd name="T78" fmla="*/ 7 w 7"/>
                <a:gd name="T79"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 h="12">
                  <a:moveTo>
                    <a:pt x="7" y="7"/>
                  </a:moveTo>
                  <a:lnTo>
                    <a:pt x="7" y="7"/>
                  </a:lnTo>
                  <a:lnTo>
                    <a:pt x="7" y="5"/>
                  </a:lnTo>
                  <a:lnTo>
                    <a:pt x="7" y="5"/>
                  </a:lnTo>
                  <a:lnTo>
                    <a:pt x="5" y="5"/>
                  </a:lnTo>
                  <a:lnTo>
                    <a:pt x="5" y="5"/>
                  </a:lnTo>
                  <a:lnTo>
                    <a:pt x="5" y="3"/>
                  </a:lnTo>
                  <a:lnTo>
                    <a:pt x="5" y="3"/>
                  </a:lnTo>
                  <a:lnTo>
                    <a:pt x="2" y="0"/>
                  </a:lnTo>
                  <a:lnTo>
                    <a:pt x="2" y="0"/>
                  </a:lnTo>
                  <a:lnTo>
                    <a:pt x="2" y="3"/>
                  </a:lnTo>
                  <a:lnTo>
                    <a:pt x="0" y="3"/>
                  </a:lnTo>
                  <a:lnTo>
                    <a:pt x="0" y="3"/>
                  </a:lnTo>
                  <a:lnTo>
                    <a:pt x="0" y="3"/>
                  </a:lnTo>
                  <a:lnTo>
                    <a:pt x="0" y="5"/>
                  </a:lnTo>
                  <a:lnTo>
                    <a:pt x="0" y="5"/>
                  </a:lnTo>
                  <a:lnTo>
                    <a:pt x="2" y="5"/>
                  </a:lnTo>
                  <a:lnTo>
                    <a:pt x="2" y="5"/>
                  </a:lnTo>
                  <a:lnTo>
                    <a:pt x="2" y="5"/>
                  </a:lnTo>
                  <a:lnTo>
                    <a:pt x="2" y="3"/>
                  </a:lnTo>
                  <a:lnTo>
                    <a:pt x="2" y="3"/>
                  </a:lnTo>
                  <a:lnTo>
                    <a:pt x="2" y="3"/>
                  </a:lnTo>
                  <a:lnTo>
                    <a:pt x="2" y="3"/>
                  </a:lnTo>
                  <a:lnTo>
                    <a:pt x="5" y="5"/>
                  </a:lnTo>
                  <a:lnTo>
                    <a:pt x="5" y="7"/>
                  </a:lnTo>
                  <a:lnTo>
                    <a:pt x="5" y="7"/>
                  </a:lnTo>
                  <a:lnTo>
                    <a:pt x="5" y="7"/>
                  </a:lnTo>
                  <a:lnTo>
                    <a:pt x="5" y="10"/>
                  </a:lnTo>
                  <a:lnTo>
                    <a:pt x="5" y="10"/>
                  </a:lnTo>
                  <a:lnTo>
                    <a:pt x="5" y="10"/>
                  </a:lnTo>
                  <a:lnTo>
                    <a:pt x="5" y="10"/>
                  </a:lnTo>
                  <a:lnTo>
                    <a:pt x="5" y="12"/>
                  </a:lnTo>
                  <a:lnTo>
                    <a:pt x="5" y="12"/>
                  </a:lnTo>
                  <a:lnTo>
                    <a:pt x="7" y="12"/>
                  </a:lnTo>
                  <a:lnTo>
                    <a:pt x="7" y="12"/>
                  </a:lnTo>
                  <a:lnTo>
                    <a:pt x="7" y="10"/>
                  </a:lnTo>
                  <a:lnTo>
                    <a:pt x="7" y="10"/>
                  </a:lnTo>
                  <a:lnTo>
                    <a:pt x="7" y="10"/>
                  </a:lnTo>
                  <a:lnTo>
                    <a:pt x="7" y="7"/>
                  </a:lnTo>
                  <a:lnTo>
                    <a:pt x="7"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2" name="Freeform 114"/>
            <p:cNvSpPr>
              <a:spLocks/>
            </p:cNvSpPr>
            <p:nvPr/>
          </p:nvSpPr>
          <p:spPr bwMode="auto">
            <a:xfrm>
              <a:off x="8004197" y="6378882"/>
              <a:ext cx="8595" cy="7690"/>
            </a:xfrm>
            <a:custGeom>
              <a:avLst/>
              <a:gdLst>
                <a:gd name="T0" fmla="*/ 9 w 19"/>
                <a:gd name="T1" fmla="*/ 14 h 17"/>
                <a:gd name="T2" fmla="*/ 12 w 19"/>
                <a:gd name="T3" fmla="*/ 14 h 17"/>
                <a:gd name="T4" fmla="*/ 12 w 19"/>
                <a:gd name="T5" fmla="*/ 12 h 17"/>
                <a:gd name="T6" fmla="*/ 14 w 19"/>
                <a:gd name="T7" fmla="*/ 14 h 17"/>
                <a:gd name="T8" fmla="*/ 14 w 19"/>
                <a:gd name="T9" fmla="*/ 14 h 17"/>
                <a:gd name="T10" fmla="*/ 17 w 19"/>
                <a:gd name="T11" fmla="*/ 14 h 17"/>
                <a:gd name="T12" fmla="*/ 19 w 19"/>
                <a:gd name="T13" fmla="*/ 14 h 17"/>
                <a:gd name="T14" fmla="*/ 17 w 19"/>
                <a:gd name="T15" fmla="*/ 10 h 17"/>
                <a:gd name="T16" fmla="*/ 17 w 19"/>
                <a:gd name="T17" fmla="*/ 10 h 17"/>
                <a:gd name="T18" fmla="*/ 14 w 19"/>
                <a:gd name="T19" fmla="*/ 7 h 17"/>
                <a:gd name="T20" fmla="*/ 14 w 19"/>
                <a:gd name="T21" fmla="*/ 7 h 17"/>
                <a:gd name="T22" fmla="*/ 14 w 19"/>
                <a:gd name="T23" fmla="*/ 7 h 17"/>
                <a:gd name="T24" fmla="*/ 17 w 19"/>
                <a:gd name="T25" fmla="*/ 5 h 17"/>
                <a:gd name="T26" fmla="*/ 19 w 19"/>
                <a:gd name="T27" fmla="*/ 3 h 17"/>
                <a:gd name="T28" fmla="*/ 17 w 19"/>
                <a:gd name="T29" fmla="*/ 3 h 17"/>
                <a:gd name="T30" fmla="*/ 14 w 19"/>
                <a:gd name="T31" fmla="*/ 3 h 17"/>
                <a:gd name="T32" fmla="*/ 12 w 19"/>
                <a:gd name="T33" fmla="*/ 3 h 17"/>
                <a:gd name="T34" fmla="*/ 9 w 19"/>
                <a:gd name="T35" fmla="*/ 3 h 17"/>
                <a:gd name="T36" fmla="*/ 9 w 19"/>
                <a:gd name="T37" fmla="*/ 0 h 17"/>
                <a:gd name="T38" fmla="*/ 9 w 19"/>
                <a:gd name="T39" fmla="*/ 5 h 17"/>
                <a:gd name="T40" fmla="*/ 12 w 19"/>
                <a:gd name="T41" fmla="*/ 7 h 17"/>
                <a:gd name="T42" fmla="*/ 9 w 19"/>
                <a:gd name="T43" fmla="*/ 7 h 17"/>
                <a:gd name="T44" fmla="*/ 9 w 19"/>
                <a:gd name="T45" fmla="*/ 7 h 17"/>
                <a:gd name="T46" fmla="*/ 9 w 19"/>
                <a:gd name="T47" fmla="*/ 7 h 17"/>
                <a:gd name="T48" fmla="*/ 9 w 19"/>
                <a:gd name="T49" fmla="*/ 10 h 17"/>
                <a:gd name="T50" fmla="*/ 9 w 19"/>
                <a:gd name="T51" fmla="*/ 10 h 17"/>
                <a:gd name="T52" fmla="*/ 7 w 19"/>
                <a:gd name="T53" fmla="*/ 7 h 17"/>
                <a:gd name="T54" fmla="*/ 5 w 19"/>
                <a:gd name="T55" fmla="*/ 7 h 17"/>
                <a:gd name="T56" fmla="*/ 2 w 19"/>
                <a:gd name="T57" fmla="*/ 5 h 17"/>
                <a:gd name="T58" fmla="*/ 0 w 19"/>
                <a:gd name="T59" fmla="*/ 5 h 17"/>
                <a:gd name="T60" fmla="*/ 0 w 19"/>
                <a:gd name="T61" fmla="*/ 5 h 17"/>
                <a:gd name="T62" fmla="*/ 0 w 19"/>
                <a:gd name="T63" fmla="*/ 7 h 17"/>
                <a:gd name="T64" fmla="*/ 2 w 19"/>
                <a:gd name="T65" fmla="*/ 7 h 17"/>
                <a:gd name="T66" fmla="*/ 5 w 19"/>
                <a:gd name="T67" fmla="*/ 10 h 17"/>
                <a:gd name="T68" fmla="*/ 7 w 19"/>
                <a:gd name="T69" fmla="*/ 12 h 17"/>
                <a:gd name="T70" fmla="*/ 9 w 19"/>
                <a:gd name="T71"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 h="17">
                  <a:moveTo>
                    <a:pt x="9" y="12"/>
                  </a:moveTo>
                  <a:lnTo>
                    <a:pt x="9" y="14"/>
                  </a:lnTo>
                  <a:lnTo>
                    <a:pt x="12" y="14"/>
                  </a:lnTo>
                  <a:lnTo>
                    <a:pt x="12" y="14"/>
                  </a:lnTo>
                  <a:lnTo>
                    <a:pt x="12" y="12"/>
                  </a:lnTo>
                  <a:lnTo>
                    <a:pt x="12" y="12"/>
                  </a:lnTo>
                  <a:lnTo>
                    <a:pt x="12" y="14"/>
                  </a:lnTo>
                  <a:lnTo>
                    <a:pt x="14" y="14"/>
                  </a:lnTo>
                  <a:lnTo>
                    <a:pt x="14" y="17"/>
                  </a:lnTo>
                  <a:lnTo>
                    <a:pt x="14" y="14"/>
                  </a:lnTo>
                  <a:lnTo>
                    <a:pt x="17" y="14"/>
                  </a:lnTo>
                  <a:lnTo>
                    <a:pt x="17" y="14"/>
                  </a:lnTo>
                  <a:lnTo>
                    <a:pt x="19" y="14"/>
                  </a:lnTo>
                  <a:lnTo>
                    <a:pt x="19" y="14"/>
                  </a:lnTo>
                  <a:lnTo>
                    <a:pt x="19" y="12"/>
                  </a:lnTo>
                  <a:lnTo>
                    <a:pt x="17" y="10"/>
                  </a:lnTo>
                  <a:lnTo>
                    <a:pt x="17" y="10"/>
                  </a:lnTo>
                  <a:lnTo>
                    <a:pt x="17" y="10"/>
                  </a:lnTo>
                  <a:lnTo>
                    <a:pt x="14" y="7"/>
                  </a:lnTo>
                  <a:lnTo>
                    <a:pt x="14" y="7"/>
                  </a:lnTo>
                  <a:lnTo>
                    <a:pt x="14" y="7"/>
                  </a:lnTo>
                  <a:lnTo>
                    <a:pt x="14" y="7"/>
                  </a:lnTo>
                  <a:lnTo>
                    <a:pt x="14" y="10"/>
                  </a:lnTo>
                  <a:lnTo>
                    <a:pt x="14" y="7"/>
                  </a:lnTo>
                  <a:lnTo>
                    <a:pt x="14" y="7"/>
                  </a:lnTo>
                  <a:lnTo>
                    <a:pt x="17" y="5"/>
                  </a:lnTo>
                  <a:lnTo>
                    <a:pt x="19" y="3"/>
                  </a:lnTo>
                  <a:lnTo>
                    <a:pt x="19" y="3"/>
                  </a:lnTo>
                  <a:lnTo>
                    <a:pt x="17" y="3"/>
                  </a:lnTo>
                  <a:lnTo>
                    <a:pt x="17" y="3"/>
                  </a:lnTo>
                  <a:lnTo>
                    <a:pt x="14" y="3"/>
                  </a:lnTo>
                  <a:lnTo>
                    <a:pt x="14" y="3"/>
                  </a:lnTo>
                  <a:lnTo>
                    <a:pt x="12" y="3"/>
                  </a:lnTo>
                  <a:lnTo>
                    <a:pt x="12" y="3"/>
                  </a:lnTo>
                  <a:lnTo>
                    <a:pt x="12" y="3"/>
                  </a:lnTo>
                  <a:lnTo>
                    <a:pt x="9" y="3"/>
                  </a:lnTo>
                  <a:lnTo>
                    <a:pt x="9" y="3"/>
                  </a:lnTo>
                  <a:lnTo>
                    <a:pt x="9" y="0"/>
                  </a:lnTo>
                  <a:lnTo>
                    <a:pt x="9" y="3"/>
                  </a:lnTo>
                  <a:lnTo>
                    <a:pt x="9" y="5"/>
                  </a:lnTo>
                  <a:lnTo>
                    <a:pt x="12" y="5"/>
                  </a:lnTo>
                  <a:lnTo>
                    <a:pt x="12" y="7"/>
                  </a:lnTo>
                  <a:lnTo>
                    <a:pt x="12" y="7"/>
                  </a:lnTo>
                  <a:lnTo>
                    <a:pt x="9" y="7"/>
                  </a:lnTo>
                  <a:lnTo>
                    <a:pt x="9" y="7"/>
                  </a:lnTo>
                  <a:lnTo>
                    <a:pt x="9" y="7"/>
                  </a:lnTo>
                  <a:lnTo>
                    <a:pt x="9" y="7"/>
                  </a:lnTo>
                  <a:lnTo>
                    <a:pt x="9" y="7"/>
                  </a:lnTo>
                  <a:lnTo>
                    <a:pt x="12" y="10"/>
                  </a:lnTo>
                  <a:lnTo>
                    <a:pt x="9" y="10"/>
                  </a:lnTo>
                  <a:lnTo>
                    <a:pt x="9" y="10"/>
                  </a:lnTo>
                  <a:lnTo>
                    <a:pt x="9" y="10"/>
                  </a:lnTo>
                  <a:lnTo>
                    <a:pt x="7" y="7"/>
                  </a:lnTo>
                  <a:lnTo>
                    <a:pt x="7" y="7"/>
                  </a:lnTo>
                  <a:lnTo>
                    <a:pt x="7" y="7"/>
                  </a:lnTo>
                  <a:lnTo>
                    <a:pt x="5" y="7"/>
                  </a:lnTo>
                  <a:lnTo>
                    <a:pt x="5" y="7"/>
                  </a:lnTo>
                  <a:lnTo>
                    <a:pt x="2" y="5"/>
                  </a:lnTo>
                  <a:lnTo>
                    <a:pt x="0" y="5"/>
                  </a:lnTo>
                  <a:lnTo>
                    <a:pt x="0" y="5"/>
                  </a:lnTo>
                  <a:lnTo>
                    <a:pt x="0" y="5"/>
                  </a:lnTo>
                  <a:lnTo>
                    <a:pt x="0" y="5"/>
                  </a:lnTo>
                  <a:lnTo>
                    <a:pt x="0" y="5"/>
                  </a:lnTo>
                  <a:lnTo>
                    <a:pt x="0" y="7"/>
                  </a:lnTo>
                  <a:lnTo>
                    <a:pt x="0" y="7"/>
                  </a:lnTo>
                  <a:lnTo>
                    <a:pt x="2" y="7"/>
                  </a:lnTo>
                  <a:lnTo>
                    <a:pt x="5" y="7"/>
                  </a:lnTo>
                  <a:lnTo>
                    <a:pt x="5" y="10"/>
                  </a:lnTo>
                  <a:lnTo>
                    <a:pt x="7" y="12"/>
                  </a:lnTo>
                  <a:lnTo>
                    <a:pt x="7" y="12"/>
                  </a:lnTo>
                  <a:lnTo>
                    <a:pt x="9" y="12"/>
                  </a:lnTo>
                  <a:lnTo>
                    <a:pt x="9"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3" name="Freeform 115"/>
            <p:cNvSpPr>
              <a:spLocks/>
            </p:cNvSpPr>
            <p:nvPr/>
          </p:nvSpPr>
          <p:spPr bwMode="auto">
            <a:xfrm>
              <a:off x="7997864" y="6328670"/>
              <a:ext cx="8595" cy="11761"/>
            </a:xfrm>
            <a:custGeom>
              <a:avLst/>
              <a:gdLst>
                <a:gd name="T0" fmla="*/ 19 w 19"/>
                <a:gd name="T1" fmla="*/ 19 h 26"/>
                <a:gd name="T2" fmla="*/ 16 w 19"/>
                <a:gd name="T3" fmla="*/ 17 h 26"/>
                <a:gd name="T4" fmla="*/ 16 w 19"/>
                <a:gd name="T5" fmla="*/ 14 h 26"/>
                <a:gd name="T6" fmla="*/ 14 w 19"/>
                <a:gd name="T7" fmla="*/ 12 h 26"/>
                <a:gd name="T8" fmla="*/ 7 w 19"/>
                <a:gd name="T9" fmla="*/ 5 h 26"/>
                <a:gd name="T10" fmla="*/ 7 w 19"/>
                <a:gd name="T11" fmla="*/ 5 h 26"/>
                <a:gd name="T12" fmla="*/ 7 w 19"/>
                <a:gd name="T13" fmla="*/ 5 h 26"/>
                <a:gd name="T14" fmla="*/ 4 w 19"/>
                <a:gd name="T15" fmla="*/ 5 h 26"/>
                <a:gd name="T16" fmla="*/ 4 w 19"/>
                <a:gd name="T17" fmla="*/ 2 h 26"/>
                <a:gd name="T18" fmla="*/ 2 w 19"/>
                <a:gd name="T19" fmla="*/ 2 h 26"/>
                <a:gd name="T20" fmla="*/ 2 w 19"/>
                <a:gd name="T21" fmla="*/ 0 h 26"/>
                <a:gd name="T22" fmla="*/ 2 w 19"/>
                <a:gd name="T23" fmla="*/ 0 h 26"/>
                <a:gd name="T24" fmla="*/ 2 w 19"/>
                <a:gd name="T25" fmla="*/ 2 h 26"/>
                <a:gd name="T26" fmla="*/ 2 w 19"/>
                <a:gd name="T27" fmla="*/ 2 h 26"/>
                <a:gd name="T28" fmla="*/ 0 w 19"/>
                <a:gd name="T29" fmla="*/ 2 h 26"/>
                <a:gd name="T30" fmla="*/ 0 w 19"/>
                <a:gd name="T31" fmla="*/ 2 h 26"/>
                <a:gd name="T32" fmla="*/ 2 w 19"/>
                <a:gd name="T33" fmla="*/ 5 h 26"/>
                <a:gd name="T34" fmla="*/ 0 w 19"/>
                <a:gd name="T35" fmla="*/ 5 h 26"/>
                <a:gd name="T36" fmla="*/ 0 w 19"/>
                <a:gd name="T37" fmla="*/ 5 h 26"/>
                <a:gd name="T38" fmla="*/ 0 w 19"/>
                <a:gd name="T39" fmla="*/ 5 h 26"/>
                <a:gd name="T40" fmla="*/ 0 w 19"/>
                <a:gd name="T41" fmla="*/ 7 h 26"/>
                <a:gd name="T42" fmla="*/ 2 w 19"/>
                <a:gd name="T43" fmla="*/ 7 h 26"/>
                <a:gd name="T44" fmla="*/ 2 w 19"/>
                <a:gd name="T45" fmla="*/ 7 h 26"/>
                <a:gd name="T46" fmla="*/ 2 w 19"/>
                <a:gd name="T47" fmla="*/ 7 h 26"/>
                <a:gd name="T48" fmla="*/ 2 w 19"/>
                <a:gd name="T49" fmla="*/ 7 h 26"/>
                <a:gd name="T50" fmla="*/ 2 w 19"/>
                <a:gd name="T51" fmla="*/ 7 h 26"/>
                <a:gd name="T52" fmla="*/ 2 w 19"/>
                <a:gd name="T53" fmla="*/ 7 h 26"/>
                <a:gd name="T54" fmla="*/ 2 w 19"/>
                <a:gd name="T55" fmla="*/ 7 h 26"/>
                <a:gd name="T56" fmla="*/ 2 w 19"/>
                <a:gd name="T57" fmla="*/ 7 h 26"/>
                <a:gd name="T58" fmla="*/ 0 w 19"/>
                <a:gd name="T59" fmla="*/ 7 h 26"/>
                <a:gd name="T60" fmla="*/ 0 w 19"/>
                <a:gd name="T61" fmla="*/ 7 h 26"/>
                <a:gd name="T62" fmla="*/ 0 w 19"/>
                <a:gd name="T63" fmla="*/ 7 h 26"/>
                <a:gd name="T64" fmla="*/ 0 w 19"/>
                <a:gd name="T65" fmla="*/ 7 h 26"/>
                <a:gd name="T66" fmla="*/ 0 w 19"/>
                <a:gd name="T67" fmla="*/ 9 h 26"/>
                <a:gd name="T68" fmla="*/ 4 w 19"/>
                <a:gd name="T69" fmla="*/ 9 h 26"/>
                <a:gd name="T70" fmla="*/ 7 w 19"/>
                <a:gd name="T71" fmla="*/ 12 h 26"/>
                <a:gd name="T72" fmla="*/ 9 w 19"/>
                <a:gd name="T73" fmla="*/ 14 h 26"/>
                <a:gd name="T74" fmla="*/ 12 w 19"/>
                <a:gd name="T75" fmla="*/ 14 h 26"/>
                <a:gd name="T76" fmla="*/ 14 w 19"/>
                <a:gd name="T77" fmla="*/ 19 h 26"/>
                <a:gd name="T78" fmla="*/ 14 w 19"/>
                <a:gd name="T79" fmla="*/ 19 h 26"/>
                <a:gd name="T80" fmla="*/ 14 w 19"/>
                <a:gd name="T81" fmla="*/ 19 h 26"/>
                <a:gd name="T82" fmla="*/ 16 w 19"/>
                <a:gd name="T83" fmla="*/ 21 h 26"/>
                <a:gd name="T84" fmla="*/ 16 w 19"/>
                <a:gd name="T85" fmla="*/ 21 h 26"/>
                <a:gd name="T86" fmla="*/ 16 w 19"/>
                <a:gd name="T87" fmla="*/ 24 h 26"/>
                <a:gd name="T88" fmla="*/ 16 w 19"/>
                <a:gd name="T89" fmla="*/ 24 h 26"/>
                <a:gd name="T90" fmla="*/ 19 w 19"/>
                <a:gd name="T91" fmla="*/ 24 h 26"/>
                <a:gd name="T92" fmla="*/ 19 w 19"/>
                <a:gd name="T93" fmla="*/ 26 h 26"/>
                <a:gd name="T94" fmla="*/ 19 w 19"/>
                <a:gd name="T95" fmla="*/ 26 h 26"/>
                <a:gd name="T96" fmla="*/ 19 w 19"/>
                <a:gd name="T97" fmla="*/ 24 h 26"/>
                <a:gd name="T98" fmla="*/ 19 w 19"/>
                <a:gd name="T99" fmla="*/ 24 h 26"/>
                <a:gd name="T100" fmla="*/ 19 w 19"/>
                <a:gd name="T101" fmla="*/ 24 h 26"/>
                <a:gd name="T102" fmla="*/ 19 w 19"/>
                <a:gd name="T103" fmla="*/ 21 h 26"/>
                <a:gd name="T104" fmla="*/ 19 w 19"/>
                <a:gd name="T105" fmla="*/ 21 h 26"/>
                <a:gd name="T106" fmla="*/ 19 w 19"/>
                <a:gd name="T107" fmla="*/ 21 h 26"/>
                <a:gd name="T108" fmla="*/ 19 w 19"/>
                <a:gd name="T109" fmla="*/ 19 h 26"/>
                <a:gd name="T110" fmla="*/ 19 w 19"/>
                <a:gd name="T111"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9" h="26">
                  <a:moveTo>
                    <a:pt x="19" y="19"/>
                  </a:moveTo>
                  <a:lnTo>
                    <a:pt x="16" y="17"/>
                  </a:lnTo>
                  <a:lnTo>
                    <a:pt x="16" y="14"/>
                  </a:lnTo>
                  <a:lnTo>
                    <a:pt x="14" y="12"/>
                  </a:lnTo>
                  <a:lnTo>
                    <a:pt x="7" y="5"/>
                  </a:lnTo>
                  <a:lnTo>
                    <a:pt x="7" y="5"/>
                  </a:lnTo>
                  <a:lnTo>
                    <a:pt x="7" y="5"/>
                  </a:lnTo>
                  <a:lnTo>
                    <a:pt x="4" y="5"/>
                  </a:lnTo>
                  <a:lnTo>
                    <a:pt x="4" y="2"/>
                  </a:lnTo>
                  <a:lnTo>
                    <a:pt x="2" y="2"/>
                  </a:lnTo>
                  <a:lnTo>
                    <a:pt x="2" y="0"/>
                  </a:lnTo>
                  <a:lnTo>
                    <a:pt x="2" y="0"/>
                  </a:lnTo>
                  <a:lnTo>
                    <a:pt x="2" y="2"/>
                  </a:lnTo>
                  <a:lnTo>
                    <a:pt x="2" y="2"/>
                  </a:lnTo>
                  <a:lnTo>
                    <a:pt x="0" y="2"/>
                  </a:lnTo>
                  <a:lnTo>
                    <a:pt x="0" y="2"/>
                  </a:lnTo>
                  <a:lnTo>
                    <a:pt x="2" y="5"/>
                  </a:lnTo>
                  <a:lnTo>
                    <a:pt x="0" y="5"/>
                  </a:lnTo>
                  <a:lnTo>
                    <a:pt x="0" y="5"/>
                  </a:lnTo>
                  <a:lnTo>
                    <a:pt x="0" y="5"/>
                  </a:lnTo>
                  <a:lnTo>
                    <a:pt x="0" y="7"/>
                  </a:lnTo>
                  <a:lnTo>
                    <a:pt x="2" y="7"/>
                  </a:lnTo>
                  <a:lnTo>
                    <a:pt x="2" y="7"/>
                  </a:lnTo>
                  <a:lnTo>
                    <a:pt x="2" y="7"/>
                  </a:lnTo>
                  <a:lnTo>
                    <a:pt x="2" y="7"/>
                  </a:lnTo>
                  <a:lnTo>
                    <a:pt x="2" y="7"/>
                  </a:lnTo>
                  <a:lnTo>
                    <a:pt x="2" y="7"/>
                  </a:lnTo>
                  <a:lnTo>
                    <a:pt x="2" y="7"/>
                  </a:lnTo>
                  <a:lnTo>
                    <a:pt x="2" y="7"/>
                  </a:lnTo>
                  <a:lnTo>
                    <a:pt x="0" y="7"/>
                  </a:lnTo>
                  <a:lnTo>
                    <a:pt x="0" y="7"/>
                  </a:lnTo>
                  <a:lnTo>
                    <a:pt x="0" y="7"/>
                  </a:lnTo>
                  <a:lnTo>
                    <a:pt x="0" y="7"/>
                  </a:lnTo>
                  <a:lnTo>
                    <a:pt x="0" y="9"/>
                  </a:lnTo>
                  <a:lnTo>
                    <a:pt x="4" y="9"/>
                  </a:lnTo>
                  <a:lnTo>
                    <a:pt x="7" y="12"/>
                  </a:lnTo>
                  <a:lnTo>
                    <a:pt x="9" y="14"/>
                  </a:lnTo>
                  <a:lnTo>
                    <a:pt x="12" y="14"/>
                  </a:lnTo>
                  <a:lnTo>
                    <a:pt x="14" y="19"/>
                  </a:lnTo>
                  <a:lnTo>
                    <a:pt x="14" y="19"/>
                  </a:lnTo>
                  <a:lnTo>
                    <a:pt x="14" y="19"/>
                  </a:lnTo>
                  <a:lnTo>
                    <a:pt x="16" y="21"/>
                  </a:lnTo>
                  <a:lnTo>
                    <a:pt x="16" y="21"/>
                  </a:lnTo>
                  <a:lnTo>
                    <a:pt x="16" y="24"/>
                  </a:lnTo>
                  <a:lnTo>
                    <a:pt x="16" y="24"/>
                  </a:lnTo>
                  <a:lnTo>
                    <a:pt x="19" y="24"/>
                  </a:lnTo>
                  <a:lnTo>
                    <a:pt x="19" y="26"/>
                  </a:lnTo>
                  <a:lnTo>
                    <a:pt x="19" y="26"/>
                  </a:lnTo>
                  <a:lnTo>
                    <a:pt x="19" y="24"/>
                  </a:lnTo>
                  <a:lnTo>
                    <a:pt x="19" y="24"/>
                  </a:lnTo>
                  <a:lnTo>
                    <a:pt x="19" y="24"/>
                  </a:lnTo>
                  <a:lnTo>
                    <a:pt x="19" y="21"/>
                  </a:lnTo>
                  <a:lnTo>
                    <a:pt x="19" y="21"/>
                  </a:lnTo>
                  <a:lnTo>
                    <a:pt x="19" y="21"/>
                  </a:lnTo>
                  <a:lnTo>
                    <a:pt x="19" y="19"/>
                  </a:lnTo>
                  <a:lnTo>
                    <a:pt x="19" y="1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4" name="Freeform 116"/>
            <p:cNvSpPr>
              <a:spLocks/>
            </p:cNvSpPr>
            <p:nvPr/>
          </p:nvSpPr>
          <p:spPr bwMode="auto">
            <a:xfrm>
              <a:off x="7994698" y="6316908"/>
              <a:ext cx="7238" cy="8595"/>
            </a:xfrm>
            <a:custGeom>
              <a:avLst/>
              <a:gdLst>
                <a:gd name="T0" fmla="*/ 7 w 16"/>
                <a:gd name="T1" fmla="*/ 5 h 19"/>
                <a:gd name="T2" fmla="*/ 4 w 16"/>
                <a:gd name="T3" fmla="*/ 5 h 19"/>
                <a:gd name="T4" fmla="*/ 4 w 16"/>
                <a:gd name="T5" fmla="*/ 5 h 19"/>
                <a:gd name="T6" fmla="*/ 4 w 16"/>
                <a:gd name="T7" fmla="*/ 5 h 19"/>
                <a:gd name="T8" fmla="*/ 7 w 16"/>
                <a:gd name="T9" fmla="*/ 7 h 19"/>
                <a:gd name="T10" fmla="*/ 7 w 16"/>
                <a:gd name="T11" fmla="*/ 7 h 19"/>
                <a:gd name="T12" fmla="*/ 4 w 16"/>
                <a:gd name="T13" fmla="*/ 9 h 19"/>
                <a:gd name="T14" fmla="*/ 4 w 16"/>
                <a:gd name="T15" fmla="*/ 9 h 19"/>
                <a:gd name="T16" fmla="*/ 4 w 16"/>
                <a:gd name="T17" fmla="*/ 9 h 19"/>
                <a:gd name="T18" fmla="*/ 4 w 16"/>
                <a:gd name="T19" fmla="*/ 9 h 19"/>
                <a:gd name="T20" fmla="*/ 2 w 16"/>
                <a:gd name="T21" fmla="*/ 9 h 19"/>
                <a:gd name="T22" fmla="*/ 2 w 16"/>
                <a:gd name="T23" fmla="*/ 9 h 19"/>
                <a:gd name="T24" fmla="*/ 2 w 16"/>
                <a:gd name="T25" fmla="*/ 9 h 19"/>
                <a:gd name="T26" fmla="*/ 0 w 16"/>
                <a:gd name="T27" fmla="*/ 12 h 19"/>
                <a:gd name="T28" fmla="*/ 2 w 16"/>
                <a:gd name="T29" fmla="*/ 12 h 19"/>
                <a:gd name="T30" fmla="*/ 9 w 16"/>
                <a:gd name="T31" fmla="*/ 19 h 19"/>
                <a:gd name="T32" fmla="*/ 11 w 16"/>
                <a:gd name="T33" fmla="*/ 19 h 19"/>
                <a:gd name="T34" fmla="*/ 14 w 16"/>
                <a:gd name="T35" fmla="*/ 19 h 19"/>
                <a:gd name="T36" fmla="*/ 14 w 16"/>
                <a:gd name="T37" fmla="*/ 17 h 19"/>
                <a:gd name="T38" fmla="*/ 14 w 16"/>
                <a:gd name="T39" fmla="*/ 17 h 19"/>
                <a:gd name="T40" fmla="*/ 16 w 16"/>
                <a:gd name="T41" fmla="*/ 17 h 19"/>
                <a:gd name="T42" fmla="*/ 16 w 16"/>
                <a:gd name="T43" fmla="*/ 17 h 19"/>
                <a:gd name="T44" fmla="*/ 16 w 16"/>
                <a:gd name="T45" fmla="*/ 17 h 19"/>
                <a:gd name="T46" fmla="*/ 14 w 16"/>
                <a:gd name="T47" fmla="*/ 14 h 19"/>
                <a:gd name="T48" fmla="*/ 14 w 16"/>
                <a:gd name="T49" fmla="*/ 14 h 19"/>
                <a:gd name="T50" fmla="*/ 14 w 16"/>
                <a:gd name="T51" fmla="*/ 14 h 19"/>
                <a:gd name="T52" fmla="*/ 14 w 16"/>
                <a:gd name="T53" fmla="*/ 14 h 19"/>
                <a:gd name="T54" fmla="*/ 14 w 16"/>
                <a:gd name="T55" fmla="*/ 12 h 19"/>
                <a:gd name="T56" fmla="*/ 11 w 16"/>
                <a:gd name="T57" fmla="*/ 12 h 19"/>
                <a:gd name="T58" fmla="*/ 11 w 16"/>
                <a:gd name="T59" fmla="*/ 12 h 19"/>
                <a:gd name="T60" fmla="*/ 11 w 16"/>
                <a:gd name="T61" fmla="*/ 12 h 19"/>
                <a:gd name="T62" fmla="*/ 11 w 16"/>
                <a:gd name="T63" fmla="*/ 12 h 19"/>
                <a:gd name="T64" fmla="*/ 11 w 16"/>
                <a:gd name="T65" fmla="*/ 12 h 19"/>
                <a:gd name="T66" fmla="*/ 11 w 16"/>
                <a:gd name="T67" fmla="*/ 12 h 19"/>
                <a:gd name="T68" fmla="*/ 11 w 16"/>
                <a:gd name="T69" fmla="*/ 9 h 19"/>
                <a:gd name="T70" fmla="*/ 11 w 16"/>
                <a:gd name="T71" fmla="*/ 9 h 19"/>
                <a:gd name="T72" fmla="*/ 11 w 16"/>
                <a:gd name="T73" fmla="*/ 7 h 19"/>
                <a:gd name="T74" fmla="*/ 11 w 16"/>
                <a:gd name="T75" fmla="*/ 7 h 19"/>
                <a:gd name="T76" fmla="*/ 11 w 16"/>
                <a:gd name="T77" fmla="*/ 5 h 19"/>
                <a:gd name="T78" fmla="*/ 11 w 16"/>
                <a:gd name="T79" fmla="*/ 5 h 19"/>
                <a:gd name="T80" fmla="*/ 9 w 16"/>
                <a:gd name="T81" fmla="*/ 2 h 19"/>
                <a:gd name="T82" fmla="*/ 9 w 16"/>
                <a:gd name="T83" fmla="*/ 2 h 19"/>
                <a:gd name="T84" fmla="*/ 9 w 16"/>
                <a:gd name="T85" fmla="*/ 0 h 19"/>
                <a:gd name="T86" fmla="*/ 9 w 16"/>
                <a:gd name="T87" fmla="*/ 0 h 19"/>
                <a:gd name="T88" fmla="*/ 9 w 16"/>
                <a:gd name="T89" fmla="*/ 0 h 19"/>
                <a:gd name="T90" fmla="*/ 7 w 16"/>
                <a:gd name="T91" fmla="*/ 0 h 19"/>
                <a:gd name="T92" fmla="*/ 7 w 16"/>
                <a:gd name="T93" fmla="*/ 0 h 19"/>
                <a:gd name="T94" fmla="*/ 7 w 16"/>
                <a:gd name="T95" fmla="*/ 2 h 19"/>
                <a:gd name="T96" fmla="*/ 9 w 16"/>
                <a:gd name="T97" fmla="*/ 5 h 19"/>
                <a:gd name="T98" fmla="*/ 7 w 16"/>
                <a:gd name="T99" fmla="*/ 5 h 19"/>
                <a:gd name="T100" fmla="*/ 7 w 16"/>
                <a:gd name="T101"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6" h="19">
                  <a:moveTo>
                    <a:pt x="7" y="5"/>
                  </a:moveTo>
                  <a:lnTo>
                    <a:pt x="4" y="5"/>
                  </a:lnTo>
                  <a:lnTo>
                    <a:pt x="4" y="5"/>
                  </a:lnTo>
                  <a:lnTo>
                    <a:pt x="4" y="5"/>
                  </a:lnTo>
                  <a:lnTo>
                    <a:pt x="7" y="7"/>
                  </a:lnTo>
                  <a:lnTo>
                    <a:pt x="7" y="7"/>
                  </a:lnTo>
                  <a:lnTo>
                    <a:pt x="4" y="9"/>
                  </a:lnTo>
                  <a:lnTo>
                    <a:pt x="4" y="9"/>
                  </a:lnTo>
                  <a:lnTo>
                    <a:pt x="4" y="9"/>
                  </a:lnTo>
                  <a:lnTo>
                    <a:pt x="4" y="9"/>
                  </a:lnTo>
                  <a:lnTo>
                    <a:pt x="2" y="9"/>
                  </a:lnTo>
                  <a:lnTo>
                    <a:pt x="2" y="9"/>
                  </a:lnTo>
                  <a:lnTo>
                    <a:pt x="2" y="9"/>
                  </a:lnTo>
                  <a:lnTo>
                    <a:pt x="0" y="12"/>
                  </a:lnTo>
                  <a:lnTo>
                    <a:pt x="2" y="12"/>
                  </a:lnTo>
                  <a:lnTo>
                    <a:pt x="9" y="19"/>
                  </a:lnTo>
                  <a:lnTo>
                    <a:pt x="11" y="19"/>
                  </a:lnTo>
                  <a:lnTo>
                    <a:pt x="14" y="19"/>
                  </a:lnTo>
                  <a:lnTo>
                    <a:pt x="14" y="17"/>
                  </a:lnTo>
                  <a:lnTo>
                    <a:pt x="14" y="17"/>
                  </a:lnTo>
                  <a:lnTo>
                    <a:pt x="16" y="17"/>
                  </a:lnTo>
                  <a:lnTo>
                    <a:pt x="16" y="17"/>
                  </a:lnTo>
                  <a:lnTo>
                    <a:pt x="16" y="17"/>
                  </a:lnTo>
                  <a:lnTo>
                    <a:pt x="14" y="14"/>
                  </a:lnTo>
                  <a:lnTo>
                    <a:pt x="14" y="14"/>
                  </a:lnTo>
                  <a:lnTo>
                    <a:pt x="14" y="14"/>
                  </a:lnTo>
                  <a:lnTo>
                    <a:pt x="14" y="14"/>
                  </a:lnTo>
                  <a:lnTo>
                    <a:pt x="14" y="12"/>
                  </a:lnTo>
                  <a:lnTo>
                    <a:pt x="11" y="12"/>
                  </a:lnTo>
                  <a:lnTo>
                    <a:pt x="11" y="12"/>
                  </a:lnTo>
                  <a:lnTo>
                    <a:pt x="11" y="12"/>
                  </a:lnTo>
                  <a:lnTo>
                    <a:pt x="11" y="12"/>
                  </a:lnTo>
                  <a:lnTo>
                    <a:pt x="11" y="12"/>
                  </a:lnTo>
                  <a:lnTo>
                    <a:pt x="11" y="12"/>
                  </a:lnTo>
                  <a:lnTo>
                    <a:pt x="11" y="9"/>
                  </a:lnTo>
                  <a:lnTo>
                    <a:pt x="11" y="9"/>
                  </a:lnTo>
                  <a:lnTo>
                    <a:pt x="11" y="7"/>
                  </a:lnTo>
                  <a:lnTo>
                    <a:pt x="11" y="7"/>
                  </a:lnTo>
                  <a:lnTo>
                    <a:pt x="11" y="5"/>
                  </a:lnTo>
                  <a:lnTo>
                    <a:pt x="11" y="5"/>
                  </a:lnTo>
                  <a:lnTo>
                    <a:pt x="9" y="2"/>
                  </a:lnTo>
                  <a:lnTo>
                    <a:pt x="9" y="2"/>
                  </a:lnTo>
                  <a:lnTo>
                    <a:pt x="9" y="0"/>
                  </a:lnTo>
                  <a:lnTo>
                    <a:pt x="9" y="0"/>
                  </a:lnTo>
                  <a:lnTo>
                    <a:pt x="9" y="0"/>
                  </a:lnTo>
                  <a:lnTo>
                    <a:pt x="7" y="0"/>
                  </a:lnTo>
                  <a:lnTo>
                    <a:pt x="7" y="0"/>
                  </a:lnTo>
                  <a:lnTo>
                    <a:pt x="7" y="2"/>
                  </a:lnTo>
                  <a:lnTo>
                    <a:pt x="9" y="5"/>
                  </a:lnTo>
                  <a:lnTo>
                    <a:pt x="7" y="5"/>
                  </a:lnTo>
                  <a:lnTo>
                    <a:pt x="7"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5" name="Freeform 117"/>
            <p:cNvSpPr>
              <a:spLocks/>
            </p:cNvSpPr>
            <p:nvPr/>
          </p:nvSpPr>
          <p:spPr bwMode="auto">
            <a:xfrm>
              <a:off x="7972080" y="6307409"/>
              <a:ext cx="7238" cy="12666"/>
            </a:xfrm>
            <a:custGeom>
              <a:avLst/>
              <a:gdLst>
                <a:gd name="T0" fmla="*/ 12 w 16"/>
                <a:gd name="T1" fmla="*/ 16 h 28"/>
                <a:gd name="T2" fmla="*/ 12 w 16"/>
                <a:gd name="T3" fmla="*/ 14 h 28"/>
                <a:gd name="T4" fmla="*/ 12 w 16"/>
                <a:gd name="T5" fmla="*/ 14 h 28"/>
                <a:gd name="T6" fmla="*/ 12 w 16"/>
                <a:gd name="T7" fmla="*/ 11 h 28"/>
                <a:gd name="T8" fmla="*/ 12 w 16"/>
                <a:gd name="T9" fmla="*/ 9 h 28"/>
                <a:gd name="T10" fmla="*/ 14 w 16"/>
                <a:gd name="T11" fmla="*/ 11 h 28"/>
                <a:gd name="T12" fmla="*/ 16 w 16"/>
                <a:gd name="T13" fmla="*/ 11 h 28"/>
                <a:gd name="T14" fmla="*/ 16 w 16"/>
                <a:gd name="T15" fmla="*/ 9 h 28"/>
                <a:gd name="T16" fmla="*/ 16 w 16"/>
                <a:gd name="T17" fmla="*/ 7 h 28"/>
                <a:gd name="T18" fmla="*/ 14 w 16"/>
                <a:gd name="T19" fmla="*/ 4 h 28"/>
                <a:gd name="T20" fmla="*/ 14 w 16"/>
                <a:gd name="T21" fmla="*/ 4 h 28"/>
                <a:gd name="T22" fmla="*/ 14 w 16"/>
                <a:gd name="T23" fmla="*/ 4 h 28"/>
                <a:gd name="T24" fmla="*/ 12 w 16"/>
                <a:gd name="T25" fmla="*/ 4 h 28"/>
                <a:gd name="T26" fmla="*/ 12 w 16"/>
                <a:gd name="T27" fmla="*/ 4 h 28"/>
                <a:gd name="T28" fmla="*/ 12 w 16"/>
                <a:gd name="T29" fmla="*/ 2 h 28"/>
                <a:gd name="T30" fmla="*/ 12 w 16"/>
                <a:gd name="T31" fmla="*/ 2 h 28"/>
                <a:gd name="T32" fmla="*/ 12 w 16"/>
                <a:gd name="T33" fmla="*/ 4 h 28"/>
                <a:gd name="T34" fmla="*/ 9 w 16"/>
                <a:gd name="T35" fmla="*/ 4 h 28"/>
                <a:gd name="T36" fmla="*/ 9 w 16"/>
                <a:gd name="T37" fmla="*/ 7 h 28"/>
                <a:gd name="T38" fmla="*/ 9 w 16"/>
                <a:gd name="T39" fmla="*/ 7 h 28"/>
                <a:gd name="T40" fmla="*/ 9 w 16"/>
                <a:gd name="T41" fmla="*/ 7 h 28"/>
                <a:gd name="T42" fmla="*/ 9 w 16"/>
                <a:gd name="T43" fmla="*/ 0 h 28"/>
                <a:gd name="T44" fmla="*/ 9 w 16"/>
                <a:gd name="T45" fmla="*/ 2 h 28"/>
                <a:gd name="T46" fmla="*/ 7 w 16"/>
                <a:gd name="T47" fmla="*/ 2 h 28"/>
                <a:gd name="T48" fmla="*/ 5 w 16"/>
                <a:gd name="T49" fmla="*/ 4 h 28"/>
                <a:gd name="T50" fmla="*/ 7 w 16"/>
                <a:gd name="T51" fmla="*/ 7 h 28"/>
                <a:gd name="T52" fmla="*/ 7 w 16"/>
                <a:gd name="T53" fmla="*/ 7 h 28"/>
                <a:gd name="T54" fmla="*/ 7 w 16"/>
                <a:gd name="T55" fmla="*/ 9 h 28"/>
                <a:gd name="T56" fmla="*/ 7 w 16"/>
                <a:gd name="T57" fmla="*/ 9 h 28"/>
                <a:gd name="T58" fmla="*/ 7 w 16"/>
                <a:gd name="T59" fmla="*/ 9 h 28"/>
                <a:gd name="T60" fmla="*/ 5 w 16"/>
                <a:gd name="T61" fmla="*/ 11 h 28"/>
                <a:gd name="T62" fmla="*/ 5 w 16"/>
                <a:gd name="T63" fmla="*/ 16 h 28"/>
                <a:gd name="T64" fmla="*/ 5 w 16"/>
                <a:gd name="T65" fmla="*/ 16 h 28"/>
                <a:gd name="T66" fmla="*/ 5 w 16"/>
                <a:gd name="T67" fmla="*/ 19 h 28"/>
                <a:gd name="T68" fmla="*/ 2 w 16"/>
                <a:gd name="T69" fmla="*/ 19 h 28"/>
                <a:gd name="T70" fmla="*/ 2 w 16"/>
                <a:gd name="T71" fmla="*/ 21 h 28"/>
                <a:gd name="T72" fmla="*/ 2 w 16"/>
                <a:gd name="T73" fmla="*/ 21 h 28"/>
                <a:gd name="T74" fmla="*/ 0 w 16"/>
                <a:gd name="T75" fmla="*/ 23 h 28"/>
                <a:gd name="T76" fmla="*/ 0 w 16"/>
                <a:gd name="T77" fmla="*/ 23 h 28"/>
                <a:gd name="T78" fmla="*/ 2 w 16"/>
                <a:gd name="T79" fmla="*/ 26 h 28"/>
                <a:gd name="T80" fmla="*/ 2 w 16"/>
                <a:gd name="T81" fmla="*/ 26 h 28"/>
                <a:gd name="T82" fmla="*/ 2 w 16"/>
                <a:gd name="T83" fmla="*/ 28 h 28"/>
                <a:gd name="T84" fmla="*/ 2 w 16"/>
                <a:gd name="T85" fmla="*/ 28 h 28"/>
                <a:gd name="T86" fmla="*/ 5 w 16"/>
                <a:gd name="T87" fmla="*/ 26 h 28"/>
                <a:gd name="T88" fmla="*/ 7 w 16"/>
                <a:gd name="T89" fmla="*/ 26 h 28"/>
                <a:gd name="T90" fmla="*/ 5 w 16"/>
                <a:gd name="T91" fmla="*/ 23 h 28"/>
                <a:gd name="T92" fmla="*/ 7 w 16"/>
                <a:gd name="T93" fmla="*/ 23 h 28"/>
                <a:gd name="T94" fmla="*/ 9 w 16"/>
                <a:gd name="T95" fmla="*/ 23 h 28"/>
                <a:gd name="T96" fmla="*/ 9 w 16"/>
                <a:gd name="T97" fmla="*/ 19 h 28"/>
                <a:gd name="T98" fmla="*/ 9 w 16"/>
                <a:gd name="T99" fmla="*/ 11 h 28"/>
                <a:gd name="T100" fmla="*/ 9 w 16"/>
                <a:gd name="T101" fmla="*/ 14 h 28"/>
                <a:gd name="T102" fmla="*/ 9 w 16"/>
                <a:gd name="T103" fmla="*/ 14 h 28"/>
                <a:gd name="T104" fmla="*/ 9 w 16"/>
                <a:gd name="T105" fmla="*/ 16 h 28"/>
                <a:gd name="T106" fmla="*/ 12 w 16"/>
                <a:gd name="T107" fmla="*/ 1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6" h="28">
                  <a:moveTo>
                    <a:pt x="12" y="16"/>
                  </a:moveTo>
                  <a:lnTo>
                    <a:pt x="12" y="16"/>
                  </a:lnTo>
                  <a:lnTo>
                    <a:pt x="12" y="14"/>
                  </a:lnTo>
                  <a:lnTo>
                    <a:pt x="12" y="14"/>
                  </a:lnTo>
                  <a:lnTo>
                    <a:pt x="12" y="14"/>
                  </a:lnTo>
                  <a:lnTo>
                    <a:pt x="12" y="14"/>
                  </a:lnTo>
                  <a:lnTo>
                    <a:pt x="12" y="14"/>
                  </a:lnTo>
                  <a:lnTo>
                    <a:pt x="12" y="11"/>
                  </a:lnTo>
                  <a:lnTo>
                    <a:pt x="12" y="11"/>
                  </a:lnTo>
                  <a:lnTo>
                    <a:pt x="12" y="9"/>
                  </a:lnTo>
                  <a:lnTo>
                    <a:pt x="14" y="11"/>
                  </a:lnTo>
                  <a:lnTo>
                    <a:pt x="14" y="11"/>
                  </a:lnTo>
                  <a:lnTo>
                    <a:pt x="14" y="11"/>
                  </a:lnTo>
                  <a:lnTo>
                    <a:pt x="16" y="11"/>
                  </a:lnTo>
                  <a:lnTo>
                    <a:pt x="16" y="9"/>
                  </a:lnTo>
                  <a:lnTo>
                    <a:pt x="16" y="9"/>
                  </a:lnTo>
                  <a:lnTo>
                    <a:pt x="16" y="7"/>
                  </a:lnTo>
                  <a:lnTo>
                    <a:pt x="16" y="7"/>
                  </a:lnTo>
                  <a:lnTo>
                    <a:pt x="16" y="7"/>
                  </a:lnTo>
                  <a:lnTo>
                    <a:pt x="14" y="4"/>
                  </a:lnTo>
                  <a:lnTo>
                    <a:pt x="14" y="4"/>
                  </a:lnTo>
                  <a:lnTo>
                    <a:pt x="14" y="4"/>
                  </a:lnTo>
                  <a:lnTo>
                    <a:pt x="14" y="4"/>
                  </a:lnTo>
                  <a:lnTo>
                    <a:pt x="14" y="4"/>
                  </a:lnTo>
                  <a:lnTo>
                    <a:pt x="12" y="4"/>
                  </a:lnTo>
                  <a:lnTo>
                    <a:pt x="12" y="4"/>
                  </a:lnTo>
                  <a:lnTo>
                    <a:pt x="12" y="4"/>
                  </a:lnTo>
                  <a:lnTo>
                    <a:pt x="12" y="4"/>
                  </a:lnTo>
                  <a:lnTo>
                    <a:pt x="12" y="2"/>
                  </a:lnTo>
                  <a:lnTo>
                    <a:pt x="12" y="2"/>
                  </a:lnTo>
                  <a:lnTo>
                    <a:pt x="12" y="2"/>
                  </a:lnTo>
                  <a:lnTo>
                    <a:pt x="12" y="2"/>
                  </a:lnTo>
                  <a:lnTo>
                    <a:pt x="12" y="4"/>
                  </a:lnTo>
                  <a:lnTo>
                    <a:pt x="12" y="4"/>
                  </a:lnTo>
                  <a:lnTo>
                    <a:pt x="12" y="4"/>
                  </a:lnTo>
                  <a:lnTo>
                    <a:pt x="9" y="4"/>
                  </a:lnTo>
                  <a:lnTo>
                    <a:pt x="9" y="7"/>
                  </a:lnTo>
                  <a:lnTo>
                    <a:pt x="9" y="7"/>
                  </a:lnTo>
                  <a:lnTo>
                    <a:pt x="9" y="7"/>
                  </a:lnTo>
                  <a:lnTo>
                    <a:pt x="9" y="7"/>
                  </a:lnTo>
                  <a:lnTo>
                    <a:pt x="9" y="7"/>
                  </a:lnTo>
                  <a:lnTo>
                    <a:pt x="9" y="7"/>
                  </a:lnTo>
                  <a:lnTo>
                    <a:pt x="9" y="2"/>
                  </a:lnTo>
                  <a:lnTo>
                    <a:pt x="9" y="0"/>
                  </a:lnTo>
                  <a:lnTo>
                    <a:pt x="9" y="0"/>
                  </a:lnTo>
                  <a:lnTo>
                    <a:pt x="9" y="2"/>
                  </a:lnTo>
                  <a:lnTo>
                    <a:pt x="7" y="2"/>
                  </a:lnTo>
                  <a:lnTo>
                    <a:pt x="7" y="2"/>
                  </a:lnTo>
                  <a:lnTo>
                    <a:pt x="5" y="4"/>
                  </a:lnTo>
                  <a:lnTo>
                    <a:pt x="5" y="4"/>
                  </a:lnTo>
                  <a:lnTo>
                    <a:pt x="7" y="7"/>
                  </a:lnTo>
                  <a:lnTo>
                    <a:pt x="7" y="7"/>
                  </a:lnTo>
                  <a:lnTo>
                    <a:pt x="7" y="7"/>
                  </a:lnTo>
                  <a:lnTo>
                    <a:pt x="7" y="7"/>
                  </a:lnTo>
                  <a:lnTo>
                    <a:pt x="7" y="7"/>
                  </a:lnTo>
                  <a:lnTo>
                    <a:pt x="7" y="9"/>
                  </a:lnTo>
                  <a:lnTo>
                    <a:pt x="7" y="9"/>
                  </a:lnTo>
                  <a:lnTo>
                    <a:pt x="7" y="9"/>
                  </a:lnTo>
                  <a:lnTo>
                    <a:pt x="7" y="9"/>
                  </a:lnTo>
                  <a:lnTo>
                    <a:pt x="7" y="9"/>
                  </a:lnTo>
                  <a:lnTo>
                    <a:pt x="7" y="11"/>
                  </a:lnTo>
                  <a:lnTo>
                    <a:pt x="5" y="11"/>
                  </a:lnTo>
                  <a:lnTo>
                    <a:pt x="5" y="16"/>
                  </a:lnTo>
                  <a:lnTo>
                    <a:pt x="5" y="16"/>
                  </a:lnTo>
                  <a:lnTo>
                    <a:pt x="5" y="16"/>
                  </a:lnTo>
                  <a:lnTo>
                    <a:pt x="5" y="16"/>
                  </a:lnTo>
                  <a:lnTo>
                    <a:pt x="5" y="19"/>
                  </a:lnTo>
                  <a:lnTo>
                    <a:pt x="5" y="19"/>
                  </a:lnTo>
                  <a:lnTo>
                    <a:pt x="2" y="19"/>
                  </a:lnTo>
                  <a:lnTo>
                    <a:pt x="2" y="19"/>
                  </a:lnTo>
                  <a:lnTo>
                    <a:pt x="2" y="19"/>
                  </a:lnTo>
                  <a:lnTo>
                    <a:pt x="2" y="21"/>
                  </a:lnTo>
                  <a:lnTo>
                    <a:pt x="2" y="21"/>
                  </a:lnTo>
                  <a:lnTo>
                    <a:pt x="2" y="21"/>
                  </a:lnTo>
                  <a:lnTo>
                    <a:pt x="2" y="21"/>
                  </a:lnTo>
                  <a:lnTo>
                    <a:pt x="0" y="23"/>
                  </a:lnTo>
                  <a:lnTo>
                    <a:pt x="0" y="23"/>
                  </a:lnTo>
                  <a:lnTo>
                    <a:pt x="0" y="23"/>
                  </a:lnTo>
                  <a:lnTo>
                    <a:pt x="2" y="23"/>
                  </a:lnTo>
                  <a:lnTo>
                    <a:pt x="2" y="26"/>
                  </a:lnTo>
                  <a:lnTo>
                    <a:pt x="2" y="26"/>
                  </a:lnTo>
                  <a:lnTo>
                    <a:pt x="2" y="26"/>
                  </a:lnTo>
                  <a:lnTo>
                    <a:pt x="2" y="26"/>
                  </a:lnTo>
                  <a:lnTo>
                    <a:pt x="2" y="28"/>
                  </a:lnTo>
                  <a:lnTo>
                    <a:pt x="2" y="28"/>
                  </a:lnTo>
                  <a:lnTo>
                    <a:pt x="2" y="28"/>
                  </a:lnTo>
                  <a:lnTo>
                    <a:pt x="2" y="28"/>
                  </a:lnTo>
                  <a:lnTo>
                    <a:pt x="5" y="26"/>
                  </a:lnTo>
                  <a:lnTo>
                    <a:pt x="5" y="26"/>
                  </a:lnTo>
                  <a:lnTo>
                    <a:pt x="7" y="26"/>
                  </a:lnTo>
                  <a:lnTo>
                    <a:pt x="7" y="23"/>
                  </a:lnTo>
                  <a:lnTo>
                    <a:pt x="5" y="23"/>
                  </a:lnTo>
                  <a:lnTo>
                    <a:pt x="7" y="21"/>
                  </a:lnTo>
                  <a:lnTo>
                    <a:pt x="7" y="23"/>
                  </a:lnTo>
                  <a:lnTo>
                    <a:pt x="9" y="23"/>
                  </a:lnTo>
                  <a:lnTo>
                    <a:pt x="9" y="23"/>
                  </a:lnTo>
                  <a:lnTo>
                    <a:pt x="9" y="21"/>
                  </a:lnTo>
                  <a:lnTo>
                    <a:pt x="9" y="19"/>
                  </a:lnTo>
                  <a:lnTo>
                    <a:pt x="9" y="14"/>
                  </a:lnTo>
                  <a:lnTo>
                    <a:pt x="9" y="11"/>
                  </a:lnTo>
                  <a:lnTo>
                    <a:pt x="9" y="11"/>
                  </a:lnTo>
                  <a:lnTo>
                    <a:pt x="9" y="14"/>
                  </a:lnTo>
                  <a:lnTo>
                    <a:pt x="9" y="14"/>
                  </a:lnTo>
                  <a:lnTo>
                    <a:pt x="9" y="14"/>
                  </a:lnTo>
                  <a:lnTo>
                    <a:pt x="9" y="16"/>
                  </a:lnTo>
                  <a:lnTo>
                    <a:pt x="9" y="16"/>
                  </a:lnTo>
                  <a:lnTo>
                    <a:pt x="9" y="16"/>
                  </a:lnTo>
                  <a:lnTo>
                    <a:pt x="12" y="1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6" name="Freeform 118"/>
            <p:cNvSpPr>
              <a:spLocks/>
            </p:cNvSpPr>
            <p:nvPr/>
          </p:nvSpPr>
          <p:spPr bwMode="auto">
            <a:xfrm>
              <a:off x="7987008" y="6299718"/>
              <a:ext cx="5428" cy="5428"/>
            </a:xfrm>
            <a:custGeom>
              <a:avLst/>
              <a:gdLst>
                <a:gd name="T0" fmla="*/ 7 w 12"/>
                <a:gd name="T1" fmla="*/ 2 h 12"/>
                <a:gd name="T2" fmla="*/ 7 w 12"/>
                <a:gd name="T3" fmla="*/ 2 h 12"/>
                <a:gd name="T4" fmla="*/ 7 w 12"/>
                <a:gd name="T5" fmla="*/ 2 h 12"/>
                <a:gd name="T6" fmla="*/ 7 w 12"/>
                <a:gd name="T7" fmla="*/ 2 h 12"/>
                <a:gd name="T8" fmla="*/ 7 w 12"/>
                <a:gd name="T9" fmla="*/ 2 h 12"/>
                <a:gd name="T10" fmla="*/ 7 w 12"/>
                <a:gd name="T11" fmla="*/ 0 h 12"/>
                <a:gd name="T12" fmla="*/ 7 w 12"/>
                <a:gd name="T13" fmla="*/ 0 h 12"/>
                <a:gd name="T14" fmla="*/ 7 w 12"/>
                <a:gd name="T15" fmla="*/ 0 h 12"/>
                <a:gd name="T16" fmla="*/ 5 w 12"/>
                <a:gd name="T17" fmla="*/ 0 h 12"/>
                <a:gd name="T18" fmla="*/ 0 w 12"/>
                <a:gd name="T19" fmla="*/ 5 h 12"/>
                <a:gd name="T20" fmla="*/ 0 w 12"/>
                <a:gd name="T21" fmla="*/ 5 h 12"/>
                <a:gd name="T22" fmla="*/ 2 w 12"/>
                <a:gd name="T23" fmla="*/ 7 h 12"/>
                <a:gd name="T24" fmla="*/ 2 w 12"/>
                <a:gd name="T25" fmla="*/ 10 h 12"/>
                <a:gd name="T26" fmla="*/ 2 w 12"/>
                <a:gd name="T27" fmla="*/ 10 h 12"/>
                <a:gd name="T28" fmla="*/ 5 w 12"/>
                <a:gd name="T29" fmla="*/ 10 h 12"/>
                <a:gd name="T30" fmla="*/ 7 w 12"/>
                <a:gd name="T31" fmla="*/ 12 h 12"/>
                <a:gd name="T32" fmla="*/ 7 w 12"/>
                <a:gd name="T33" fmla="*/ 12 h 12"/>
                <a:gd name="T34" fmla="*/ 7 w 12"/>
                <a:gd name="T35" fmla="*/ 12 h 12"/>
                <a:gd name="T36" fmla="*/ 10 w 12"/>
                <a:gd name="T37" fmla="*/ 12 h 12"/>
                <a:gd name="T38" fmla="*/ 10 w 12"/>
                <a:gd name="T39" fmla="*/ 12 h 12"/>
                <a:gd name="T40" fmla="*/ 10 w 12"/>
                <a:gd name="T41" fmla="*/ 12 h 12"/>
                <a:gd name="T42" fmla="*/ 10 w 12"/>
                <a:gd name="T43" fmla="*/ 12 h 12"/>
                <a:gd name="T44" fmla="*/ 10 w 12"/>
                <a:gd name="T45" fmla="*/ 12 h 12"/>
                <a:gd name="T46" fmla="*/ 12 w 12"/>
                <a:gd name="T47" fmla="*/ 10 h 12"/>
                <a:gd name="T48" fmla="*/ 12 w 12"/>
                <a:gd name="T49" fmla="*/ 10 h 12"/>
                <a:gd name="T50" fmla="*/ 10 w 12"/>
                <a:gd name="T51" fmla="*/ 7 h 12"/>
                <a:gd name="T52" fmla="*/ 10 w 12"/>
                <a:gd name="T53" fmla="*/ 7 h 12"/>
                <a:gd name="T54" fmla="*/ 10 w 12"/>
                <a:gd name="T55" fmla="*/ 7 h 12"/>
                <a:gd name="T56" fmla="*/ 10 w 12"/>
                <a:gd name="T57" fmla="*/ 7 h 12"/>
                <a:gd name="T58" fmla="*/ 7 w 12"/>
                <a:gd name="T59" fmla="*/ 7 h 12"/>
                <a:gd name="T60" fmla="*/ 7 w 12"/>
                <a:gd name="T61" fmla="*/ 7 h 12"/>
                <a:gd name="T62" fmla="*/ 5 w 12"/>
                <a:gd name="T63" fmla="*/ 5 h 12"/>
                <a:gd name="T64" fmla="*/ 5 w 12"/>
                <a:gd name="T65" fmla="*/ 5 h 12"/>
                <a:gd name="T66" fmla="*/ 5 w 12"/>
                <a:gd name="T67" fmla="*/ 5 h 12"/>
                <a:gd name="T68" fmla="*/ 5 w 12"/>
                <a:gd name="T69" fmla="*/ 5 h 12"/>
                <a:gd name="T70" fmla="*/ 5 w 12"/>
                <a:gd name="T71" fmla="*/ 2 h 12"/>
                <a:gd name="T72" fmla="*/ 7 w 12"/>
                <a:gd name="T73"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2" h="12">
                  <a:moveTo>
                    <a:pt x="7" y="2"/>
                  </a:moveTo>
                  <a:lnTo>
                    <a:pt x="7" y="2"/>
                  </a:lnTo>
                  <a:lnTo>
                    <a:pt x="7" y="2"/>
                  </a:lnTo>
                  <a:lnTo>
                    <a:pt x="7" y="2"/>
                  </a:lnTo>
                  <a:lnTo>
                    <a:pt x="7" y="2"/>
                  </a:lnTo>
                  <a:lnTo>
                    <a:pt x="7" y="0"/>
                  </a:lnTo>
                  <a:lnTo>
                    <a:pt x="7" y="0"/>
                  </a:lnTo>
                  <a:lnTo>
                    <a:pt x="7" y="0"/>
                  </a:lnTo>
                  <a:lnTo>
                    <a:pt x="5" y="0"/>
                  </a:lnTo>
                  <a:lnTo>
                    <a:pt x="0" y="5"/>
                  </a:lnTo>
                  <a:lnTo>
                    <a:pt x="0" y="5"/>
                  </a:lnTo>
                  <a:lnTo>
                    <a:pt x="2" y="7"/>
                  </a:lnTo>
                  <a:lnTo>
                    <a:pt x="2" y="10"/>
                  </a:lnTo>
                  <a:lnTo>
                    <a:pt x="2" y="10"/>
                  </a:lnTo>
                  <a:lnTo>
                    <a:pt x="5" y="10"/>
                  </a:lnTo>
                  <a:lnTo>
                    <a:pt x="7" y="12"/>
                  </a:lnTo>
                  <a:lnTo>
                    <a:pt x="7" y="12"/>
                  </a:lnTo>
                  <a:lnTo>
                    <a:pt x="7" y="12"/>
                  </a:lnTo>
                  <a:lnTo>
                    <a:pt x="10" y="12"/>
                  </a:lnTo>
                  <a:lnTo>
                    <a:pt x="10" y="12"/>
                  </a:lnTo>
                  <a:lnTo>
                    <a:pt x="10" y="12"/>
                  </a:lnTo>
                  <a:lnTo>
                    <a:pt x="10" y="12"/>
                  </a:lnTo>
                  <a:lnTo>
                    <a:pt x="10" y="12"/>
                  </a:lnTo>
                  <a:lnTo>
                    <a:pt x="12" y="10"/>
                  </a:lnTo>
                  <a:lnTo>
                    <a:pt x="12" y="10"/>
                  </a:lnTo>
                  <a:lnTo>
                    <a:pt x="10" y="7"/>
                  </a:lnTo>
                  <a:lnTo>
                    <a:pt x="10" y="7"/>
                  </a:lnTo>
                  <a:lnTo>
                    <a:pt x="10" y="7"/>
                  </a:lnTo>
                  <a:lnTo>
                    <a:pt x="10" y="7"/>
                  </a:lnTo>
                  <a:lnTo>
                    <a:pt x="7" y="7"/>
                  </a:lnTo>
                  <a:lnTo>
                    <a:pt x="7" y="7"/>
                  </a:lnTo>
                  <a:lnTo>
                    <a:pt x="5" y="5"/>
                  </a:lnTo>
                  <a:lnTo>
                    <a:pt x="5" y="5"/>
                  </a:lnTo>
                  <a:lnTo>
                    <a:pt x="5" y="5"/>
                  </a:lnTo>
                  <a:lnTo>
                    <a:pt x="5" y="5"/>
                  </a:lnTo>
                  <a:lnTo>
                    <a:pt x="5" y="2"/>
                  </a:lnTo>
                  <a:lnTo>
                    <a:pt x="7"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7" name="Freeform 119"/>
            <p:cNvSpPr>
              <a:spLocks/>
            </p:cNvSpPr>
            <p:nvPr/>
          </p:nvSpPr>
          <p:spPr bwMode="auto">
            <a:xfrm>
              <a:off x="7977508" y="6287052"/>
              <a:ext cx="1809" cy="5428"/>
            </a:xfrm>
            <a:custGeom>
              <a:avLst/>
              <a:gdLst>
                <a:gd name="T0" fmla="*/ 0 w 4"/>
                <a:gd name="T1" fmla="*/ 7 h 12"/>
                <a:gd name="T2" fmla="*/ 0 w 4"/>
                <a:gd name="T3" fmla="*/ 7 h 12"/>
                <a:gd name="T4" fmla="*/ 0 w 4"/>
                <a:gd name="T5" fmla="*/ 7 h 12"/>
                <a:gd name="T6" fmla="*/ 0 w 4"/>
                <a:gd name="T7" fmla="*/ 9 h 12"/>
                <a:gd name="T8" fmla="*/ 0 w 4"/>
                <a:gd name="T9" fmla="*/ 9 h 12"/>
                <a:gd name="T10" fmla="*/ 0 w 4"/>
                <a:gd name="T11" fmla="*/ 12 h 12"/>
                <a:gd name="T12" fmla="*/ 0 w 4"/>
                <a:gd name="T13" fmla="*/ 12 h 12"/>
                <a:gd name="T14" fmla="*/ 2 w 4"/>
                <a:gd name="T15" fmla="*/ 12 h 12"/>
                <a:gd name="T16" fmla="*/ 2 w 4"/>
                <a:gd name="T17" fmla="*/ 12 h 12"/>
                <a:gd name="T18" fmla="*/ 4 w 4"/>
                <a:gd name="T19" fmla="*/ 12 h 12"/>
                <a:gd name="T20" fmla="*/ 4 w 4"/>
                <a:gd name="T21" fmla="*/ 12 h 12"/>
                <a:gd name="T22" fmla="*/ 4 w 4"/>
                <a:gd name="T23" fmla="*/ 12 h 12"/>
                <a:gd name="T24" fmla="*/ 4 w 4"/>
                <a:gd name="T25" fmla="*/ 12 h 12"/>
                <a:gd name="T26" fmla="*/ 4 w 4"/>
                <a:gd name="T27" fmla="*/ 12 h 12"/>
                <a:gd name="T28" fmla="*/ 4 w 4"/>
                <a:gd name="T29" fmla="*/ 12 h 12"/>
                <a:gd name="T30" fmla="*/ 4 w 4"/>
                <a:gd name="T31" fmla="*/ 12 h 12"/>
                <a:gd name="T32" fmla="*/ 4 w 4"/>
                <a:gd name="T33" fmla="*/ 12 h 12"/>
                <a:gd name="T34" fmla="*/ 4 w 4"/>
                <a:gd name="T35" fmla="*/ 12 h 12"/>
                <a:gd name="T36" fmla="*/ 4 w 4"/>
                <a:gd name="T37" fmla="*/ 12 h 12"/>
                <a:gd name="T38" fmla="*/ 4 w 4"/>
                <a:gd name="T39" fmla="*/ 9 h 12"/>
                <a:gd name="T40" fmla="*/ 4 w 4"/>
                <a:gd name="T41" fmla="*/ 9 h 12"/>
                <a:gd name="T42" fmla="*/ 4 w 4"/>
                <a:gd name="T43" fmla="*/ 7 h 12"/>
                <a:gd name="T44" fmla="*/ 4 w 4"/>
                <a:gd name="T45" fmla="*/ 4 h 12"/>
                <a:gd name="T46" fmla="*/ 4 w 4"/>
                <a:gd name="T47" fmla="*/ 4 h 12"/>
                <a:gd name="T48" fmla="*/ 4 w 4"/>
                <a:gd name="T49" fmla="*/ 2 h 12"/>
                <a:gd name="T50" fmla="*/ 4 w 4"/>
                <a:gd name="T51" fmla="*/ 2 h 12"/>
                <a:gd name="T52" fmla="*/ 4 w 4"/>
                <a:gd name="T53" fmla="*/ 2 h 12"/>
                <a:gd name="T54" fmla="*/ 4 w 4"/>
                <a:gd name="T55" fmla="*/ 2 h 12"/>
                <a:gd name="T56" fmla="*/ 4 w 4"/>
                <a:gd name="T57" fmla="*/ 2 h 12"/>
                <a:gd name="T58" fmla="*/ 4 w 4"/>
                <a:gd name="T59" fmla="*/ 2 h 12"/>
                <a:gd name="T60" fmla="*/ 2 w 4"/>
                <a:gd name="T61" fmla="*/ 2 h 12"/>
                <a:gd name="T62" fmla="*/ 2 w 4"/>
                <a:gd name="T63" fmla="*/ 2 h 12"/>
                <a:gd name="T64" fmla="*/ 2 w 4"/>
                <a:gd name="T65" fmla="*/ 2 h 12"/>
                <a:gd name="T66" fmla="*/ 2 w 4"/>
                <a:gd name="T67" fmla="*/ 2 h 12"/>
                <a:gd name="T68" fmla="*/ 2 w 4"/>
                <a:gd name="T69" fmla="*/ 2 h 12"/>
                <a:gd name="T70" fmla="*/ 2 w 4"/>
                <a:gd name="T71" fmla="*/ 0 h 12"/>
                <a:gd name="T72" fmla="*/ 0 w 4"/>
                <a:gd name="T73" fmla="*/ 2 h 12"/>
                <a:gd name="T74" fmla="*/ 0 w 4"/>
                <a:gd name="T75" fmla="*/ 2 h 12"/>
                <a:gd name="T76" fmla="*/ 2 w 4"/>
                <a:gd name="T77" fmla="*/ 4 h 12"/>
                <a:gd name="T78" fmla="*/ 2 w 4"/>
                <a:gd name="T79" fmla="*/ 4 h 12"/>
                <a:gd name="T80" fmla="*/ 2 w 4"/>
                <a:gd name="T81" fmla="*/ 7 h 12"/>
                <a:gd name="T82" fmla="*/ 0 w 4"/>
                <a:gd name="T83" fmla="*/ 4 h 12"/>
                <a:gd name="T84" fmla="*/ 0 w 4"/>
                <a:gd name="T85" fmla="*/ 4 h 12"/>
                <a:gd name="T86" fmla="*/ 0 w 4"/>
                <a:gd name="T87" fmla="*/ 4 h 12"/>
                <a:gd name="T88" fmla="*/ 0 w 4"/>
                <a:gd name="T89" fmla="*/ 4 h 12"/>
                <a:gd name="T90" fmla="*/ 0 w 4"/>
                <a:gd name="T91"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 h="12">
                  <a:moveTo>
                    <a:pt x="0" y="7"/>
                  </a:moveTo>
                  <a:lnTo>
                    <a:pt x="0" y="7"/>
                  </a:lnTo>
                  <a:lnTo>
                    <a:pt x="0" y="7"/>
                  </a:lnTo>
                  <a:lnTo>
                    <a:pt x="0" y="9"/>
                  </a:lnTo>
                  <a:lnTo>
                    <a:pt x="0" y="9"/>
                  </a:lnTo>
                  <a:lnTo>
                    <a:pt x="0" y="12"/>
                  </a:lnTo>
                  <a:lnTo>
                    <a:pt x="0" y="12"/>
                  </a:lnTo>
                  <a:lnTo>
                    <a:pt x="2" y="12"/>
                  </a:lnTo>
                  <a:lnTo>
                    <a:pt x="2" y="12"/>
                  </a:lnTo>
                  <a:lnTo>
                    <a:pt x="4" y="12"/>
                  </a:lnTo>
                  <a:lnTo>
                    <a:pt x="4" y="12"/>
                  </a:lnTo>
                  <a:lnTo>
                    <a:pt x="4" y="12"/>
                  </a:lnTo>
                  <a:lnTo>
                    <a:pt x="4" y="12"/>
                  </a:lnTo>
                  <a:lnTo>
                    <a:pt x="4" y="12"/>
                  </a:lnTo>
                  <a:lnTo>
                    <a:pt x="4" y="12"/>
                  </a:lnTo>
                  <a:lnTo>
                    <a:pt x="4" y="12"/>
                  </a:lnTo>
                  <a:lnTo>
                    <a:pt x="4" y="12"/>
                  </a:lnTo>
                  <a:lnTo>
                    <a:pt x="4" y="12"/>
                  </a:lnTo>
                  <a:lnTo>
                    <a:pt x="4" y="12"/>
                  </a:lnTo>
                  <a:lnTo>
                    <a:pt x="4" y="9"/>
                  </a:lnTo>
                  <a:lnTo>
                    <a:pt x="4" y="9"/>
                  </a:lnTo>
                  <a:lnTo>
                    <a:pt x="4" y="7"/>
                  </a:lnTo>
                  <a:lnTo>
                    <a:pt x="4" y="4"/>
                  </a:lnTo>
                  <a:lnTo>
                    <a:pt x="4" y="4"/>
                  </a:lnTo>
                  <a:lnTo>
                    <a:pt x="4" y="2"/>
                  </a:lnTo>
                  <a:lnTo>
                    <a:pt x="4" y="2"/>
                  </a:lnTo>
                  <a:lnTo>
                    <a:pt x="4" y="2"/>
                  </a:lnTo>
                  <a:lnTo>
                    <a:pt x="4" y="2"/>
                  </a:lnTo>
                  <a:lnTo>
                    <a:pt x="4" y="2"/>
                  </a:lnTo>
                  <a:lnTo>
                    <a:pt x="4" y="2"/>
                  </a:lnTo>
                  <a:lnTo>
                    <a:pt x="2" y="2"/>
                  </a:lnTo>
                  <a:lnTo>
                    <a:pt x="2" y="2"/>
                  </a:lnTo>
                  <a:lnTo>
                    <a:pt x="2" y="2"/>
                  </a:lnTo>
                  <a:lnTo>
                    <a:pt x="2" y="2"/>
                  </a:lnTo>
                  <a:lnTo>
                    <a:pt x="2" y="2"/>
                  </a:lnTo>
                  <a:lnTo>
                    <a:pt x="2" y="0"/>
                  </a:lnTo>
                  <a:lnTo>
                    <a:pt x="0" y="2"/>
                  </a:lnTo>
                  <a:lnTo>
                    <a:pt x="0" y="2"/>
                  </a:lnTo>
                  <a:lnTo>
                    <a:pt x="2" y="4"/>
                  </a:lnTo>
                  <a:lnTo>
                    <a:pt x="2" y="4"/>
                  </a:lnTo>
                  <a:lnTo>
                    <a:pt x="2" y="7"/>
                  </a:lnTo>
                  <a:lnTo>
                    <a:pt x="0" y="4"/>
                  </a:lnTo>
                  <a:lnTo>
                    <a:pt x="0" y="4"/>
                  </a:lnTo>
                  <a:lnTo>
                    <a:pt x="0" y="4"/>
                  </a:lnTo>
                  <a:lnTo>
                    <a:pt x="0" y="4"/>
                  </a:lnTo>
                  <a:lnTo>
                    <a:pt x="0"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8" name="Freeform 120"/>
            <p:cNvSpPr>
              <a:spLocks/>
            </p:cNvSpPr>
            <p:nvPr/>
          </p:nvSpPr>
          <p:spPr bwMode="auto">
            <a:xfrm>
              <a:off x="7968913" y="6281624"/>
              <a:ext cx="8595" cy="10857"/>
            </a:xfrm>
            <a:custGeom>
              <a:avLst/>
              <a:gdLst>
                <a:gd name="T0" fmla="*/ 7 w 19"/>
                <a:gd name="T1" fmla="*/ 24 h 24"/>
                <a:gd name="T2" fmla="*/ 9 w 19"/>
                <a:gd name="T3" fmla="*/ 21 h 24"/>
                <a:gd name="T4" fmla="*/ 9 w 19"/>
                <a:gd name="T5" fmla="*/ 19 h 24"/>
                <a:gd name="T6" fmla="*/ 9 w 19"/>
                <a:gd name="T7" fmla="*/ 16 h 24"/>
                <a:gd name="T8" fmla="*/ 9 w 19"/>
                <a:gd name="T9" fmla="*/ 16 h 24"/>
                <a:gd name="T10" fmla="*/ 9 w 19"/>
                <a:gd name="T11" fmla="*/ 14 h 24"/>
                <a:gd name="T12" fmla="*/ 9 w 19"/>
                <a:gd name="T13" fmla="*/ 12 h 24"/>
                <a:gd name="T14" fmla="*/ 9 w 19"/>
                <a:gd name="T15" fmla="*/ 12 h 24"/>
                <a:gd name="T16" fmla="*/ 7 w 19"/>
                <a:gd name="T17" fmla="*/ 5 h 24"/>
                <a:gd name="T18" fmla="*/ 12 w 19"/>
                <a:gd name="T19" fmla="*/ 9 h 24"/>
                <a:gd name="T20" fmla="*/ 14 w 19"/>
                <a:gd name="T21" fmla="*/ 7 h 24"/>
                <a:gd name="T22" fmla="*/ 14 w 19"/>
                <a:gd name="T23" fmla="*/ 7 h 24"/>
                <a:gd name="T24" fmla="*/ 14 w 19"/>
                <a:gd name="T25" fmla="*/ 5 h 24"/>
                <a:gd name="T26" fmla="*/ 16 w 19"/>
                <a:gd name="T27" fmla="*/ 5 h 24"/>
                <a:gd name="T28" fmla="*/ 19 w 19"/>
                <a:gd name="T29" fmla="*/ 5 h 24"/>
                <a:gd name="T30" fmla="*/ 19 w 19"/>
                <a:gd name="T31" fmla="*/ 2 h 24"/>
                <a:gd name="T32" fmla="*/ 14 w 19"/>
                <a:gd name="T33" fmla="*/ 2 h 24"/>
                <a:gd name="T34" fmla="*/ 14 w 19"/>
                <a:gd name="T35" fmla="*/ 2 h 24"/>
                <a:gd name="T36" fmla="*/ 12 w 19"/>
                <a:gd name="T37" fmla="*/ 2 h 24"/>
                <a:gd name="T38" fmla="*/ 12 w 19"/>
                <a:gd name="T39" fmla="*/ 2 h 24"/>
                <a:gd name="T40" fmla="*/ 12 w 19"/>
                <a:gd name="T41" fmla="*/ 0 h 24"/>
                <a:gd name="T42" fmla="*/ 12 w 19"/>
                <a:gd name="T43" fmla="*/ 2 h 24"/>
                <a:gd name="T44" fmla="*/ 9 w 19"/>
                <a:gd name="T45" fmla="*/ 0 h 24"/>
                <a:gd name="T46" fmla="*/ 7 w 19"/>
                <a:gd name="T47" fmla="*/ 0 h 24"/>
                <a:gd name="T48" fmla="*/ 7 w 19"/>
                <a:gd name="T49" fmla="*/ 0 h 24"/>
                <a:gd name="T50" fmla="*/ 5 w 19"/>
                <a:gd name="T51" fmla="*/ 0 h 24"/>
                <a:gd name="T52" fmla="*/ 2 w 19"/>
                <a:gd name="T53" fmla="*/ 0 h 24"/>
                <a:gd name="T54" fmla="*/ 2 w 19"/>
                <a:gd name="T55" fmla="*/ 2 h 24"/>
                <a:gd name="T56" fmla="*/ 2 w 19"/>
                <a:gd name="T57" fmla="*/ 2 h 24"/>
                <a:gd name="T58" fmla="*/ 2 w 19"/>
                <a:gd name="T59" fmla="*/ 5 h 24"/>
                <a:gd name="T60" fmla="*/ 5 w 19"/>
                <a:gd name="T61" fmla="*/ 5 h 24"/>
                <a:gd name="T62" fmla="*/ 5 w 19"/>
                <a:gd name="T63" fmla="*/ 9 h 24"/>
                <a:gd name="T64" fmla="*/ 5 w 19"/>
                <a:gd name="T65" fmla="*/ 9 h 24"/>
                <a:gd name="T66" fmla="*/ 2 w 19"/>
                <a:gd name="T67" fmla="*/ 12 h 24"/>
                <a:gd name="T68" fmla="*/ 0 w 19"/>
                <a:gd name="T69" fmla="*/ 12 h 24"/>
                <a:gd name="T70" fmla="*/ 0 w 19"/>
                <a:gd name="T71" fmla="*/ 14 h 24"/>
                <a:gd name="T72" fmla="*/ 0 w 19"/>
                <a:gd name="T73" fmla="*/ 14 h 24"/>
                <a:gd name="T74" fmla="*/ 5 w 19"/>
                <a:gd name="T75" fmla="*/ 14 h 24"/>
                <a:gd name="T76" fmla="*/ 2 w 19"/>
                <a:gd name="T77" fmla="*/ 16 h 24"/>
                <a:gd name="T78" fmla="*/ 2 w 19"/>
                <a:gd name="T79" fmla="*/ 19 h 24"/>
                <a:gd name="T80" fmla="*/ 2 w 19"/>
                <a:gd name="T81" fmla="*/ 19 h 24"/>
                <a:gd name="T82" fmla="*/ 5 w 19"/>
                <a:gd name="T83" fmla="*/ 21 h 24"/>
                <a:gd name="T84" fmla="*/ 7 w 19"/>
                <a:gd name="T85" fmla="*/ 21 h 24"/>
                <a:gd name="T86" fmla="*/ 7 w 19"/>
                <a:gd name="T87"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9" h="24">
                  <a:moveTo>
                    <a:pt x="7" y="21"/>
                  </a:moveTo>
                  <a:lnTo>
                    <a:pt x="7" y="21"/>
                  </a:lnTo>
                  <a:lnTo>
                    <a:pt x="7" y="24"/>
                  </a:lnTo>
                  <a:lnTo>
                    <a:pt x="9" y="24"/>
                  </a:lnTo>
                  <a:lnTo>
                    <a:pt x="9" y="21"/>
                  </a:lnTo>
                  <a:lnTo>
                    <a:pt x="9" y="21"/>
                  </a:lnTo>
                  <a:lnTo>
                    <a:pt x="9" y="21"/>
                  </a:lnTo>
                  <a:lnTo>
                    <a:pt x="9" y="19"/>
                  </a:lnTo>
                  <a:lnTo>
                    <a:pt x="9" y="19"/>
                  </a:lnTo>
                  <a:lnTo>
                    <a:pt x="9" y="19"/>
                  </a:lnTo>
                  <a:lnTo>
                    <a:pt x="9" y="16"/>
                  </a:lnTo>
                  <a:lnTo>
                    <a:pt x="9" y="16"/>
                  </a:lnTo>
                  <a:lnTo>
                    <a:pt x="9" y="16"/>
                  </a:lnTo>
                  <a:lnTo>
                    <a:pt x="9" y="16"/>
                  </a:lnTo>
                  <a:lnTo>
                    <a:pt x="9" y="16"/>
                  </a:lnTo>
                  <a:lnTo>
                    <a:pt x="9" y="14"/>
                  </a:lnTo>
                  <a:lnTo>
                    <a:pt x="9" y="14"/>
                  </a:lnTo>
                  <a:lnTo>
                    <a:pt x="9" y="14"/>
                  </a:lnTo>
                  <a:lnTo>
                    <a:pt x="12" y="14"/>
                  </a:lnTo>
                  <a:lnTo>
                    <a:pt x="9" y="14"/>
                  </a:lnTo>
                  <a:lnTo>
                    <a:pt x="9" y="12"/>
                  </a:lnTo>
                  <a:lnTo>
                    <a:pt x="9" y="12"/>
                  </a:lnTo>
                  <a:lnTo>
                    <a:pt x="9" y="12"/>
                  </a:lnTo>
                  <a:lnTo>
                    <a:pt x="9" y="12"/>
                  </a:lnTo>
                  <a:lnTo>
                    <a:pt x="9" y="9"/>
                  </a:lnTo>
                  <a:lnTo>
                    <a:pt x="7" y="7"/>
                  </a:lnTo>
                  <a:lnTo>
                    <a:pt x="7" y="5"/>
                  </a:lnTo>
                  <a:lnTo>
                    <a:pt x="9" y="7"/>
                  </a:lnTo>
                  <a:lnTo>
                    <a:pt x="12" y="9"/>
                  </a:lnTo>
                  <a:lnTo>
                    <a:pt x="12" y="9"/>
                  </a:lnTo>
                  <a:lnTo>
                    <a:pt x="14" y="9"/>
                  </a:lnTo>
                  <a:lnTo>
                    <a:pt x="14" y="9"/>
                  </a:lnTo>
                  <a:lnTo>
                    <a:pt x="14" y="7"/>
                  </a:lnTo>
                  <a:lnTo>
                    <a:pt x="14" y="7"/>
                  </a:lnTo>
                  <a:lnTo>
                    <a:pt x="14" y="7"/>
                  </a:lnTo>
                  <a:lnTo>
                    <a:pt x="14" y="7"/>
                  </a:lnTo>
                  <a:lnTo>
                    <a:pt x="14" y="7"/>
                  </a:lnTo>
                  <a:lnTo>
                    <a:pt x="14" y="7"/>
                  </a:lnTo>
                  <a:lnTo>
                    <a:pt x="14" y="5"/>
                  </a:lnTo>
                  <a:lnTo>
                    <a:pt x="14" y="5"/>
                  </a:lnTo>
                  <a:lnTo>
                    <a:pt x="16" y="5"/>
                  </a:lnTo>
                  <a:lnTo>
                    <a:pt x="16" y="5"/>
                  </a:lnTo>
                  <a:lnTo>
                    <a:pt x="16" y="5"/>
                  </a:lnTo>
                  <a:lnTo>
                    <a:pt x="16" y="5"/>
                  </a:lnTo>
                  <a:lnTo>
                    <a:pt x="19" y="5"/>
                  </a:lnTo>
                  <a:lnTo>
                    <a:pt x="19" y="2"/>
                  </a:lnTo>
                  <a:lnTo>
                    <a:pt x="19" y="2"/>
                  </a:lnTo>
                  <a:lnTo>
                    <a:pt x="19" y="2"/>
                  </a:lnTo>
                  <a:lnTo>
                    <a:pt x="16" y="2"/>
                  </a:lnTo>
                  <a:lnTo>
                    <a:pt x="16" y="2"/>
                  </a:lnTo>
                  <a:lnTo>
                    <a:pt x="14" y="2"/>
                  </a:lnTo>
                  <a:lnTo>
                    <a:pt x="14" y="2"/>
                  </a:lnTo>
                  <a:lnTo>
                    <a:pt x="14" y="2"/>
                  </a:lnTo>
                  <a:lnTo>
                    <a:pt x="14" y="2"/>
                  </a:lnTo>
                  <a:lnTo>
                    <a:pt x="14" y="2"/>
                  </a:lnTo>
                  <a:lnTo>
                    <a:pt x="12" y="2"/>
                  </a:lnTo>
                  <a:lnTo>
                    <a:pt x="12" y="2"/>
                  </a:lnTo>
                  <a:lnTo>
                    <a:pt x="12" y="2"/>
                  </a:lnTo>
                  <a:lnTo>
                    <a:pt x="12" y="2"/>
                  </a:lnTo>
                  <a:lnTo>
                    <a:pt x="12" y="2"/>
                  </a:lnTo>
                  <a:lnTo>
                    <a:pt x="12" y="2"/>
                  </a:lnTo>
                  <a:lnTo>
                    <a:pt x="12" y="2"/>
                  </a:lnTo>
                  <a:lnTo>
                    <a:pt x="12" y="0"/>
                  </a:lnTo>
                  <a:lnTo>
                    <a:pt x="12" y="2"/>
                  </a:lnTo>
                  <a:lnTo>
                    <a:pt x="12" y="2"/>
                  </a:lnTo>
                  <a:lnTo>
                    <a:pt x="12" y="2"/>
                  </a:lnTo>
                  <a:lnTo>
                    <a:pt x="9" y="2"/>
                  </a:lnTo>
                  <a:lnTo>
                    <a:pt x="9" y="2"/>
                  </a:lnTo>
                  <a:lnTo>
                    <a:pt x="9" y="0"/>
                  </a:lnTo>
                  <a:lnTo>
                    <a:pt x="9" y="0"/>
                  </a:lnTo>
                  <a:lnTo>
                    <a:pt x="7" y="0"/>
                  </a:lnTo>
                  <a:lnTo>
                    <a:pt x="7" y="0"/>
                  </a:lnTo>
                  <a:lnTo>
                    <a:pt x="7" y="0"/>
                  </a:lnTo>
                  <a:lnTo>
                    <a:pt x="7" y="2"/>
                  </a:lnTo>
                  <a:lnTo>
                    <a:pt x="7" y="0"/>
                  </a:lnTo>
                  <a:lnTo>
                    <a:pt x="7" y="0"/>
                  </a:lnTo>
                  <a:lnTo>
                    <a:pt x="5" y="0"/>
                  </a:lnTo>
                  <a:lnTo>
                    <a:pt x="5" y="0"/>
                  </a:lnTo>
                  <a:lnTo>
                    <a:pt x="5" y="0"/>
                  </a:lnTo>
                  <a:lnTo>
                    <a:pt x="2" y="0"/>
                  </a:lnTo>
                  <a:lnTo>
                    <a:pt x="2" y="0"/>
                  </a:lnTo>
                  <a:lnTo>
                    <a:pt x="2" y="0"/>
                  </a:lnTo>
                  <a:lnTo>
                    <a:pt x="2" y="2"/>
                  </a:lnTo>
                  <a:lnTo>
                    <a:pt x="2" y="2"/>
                  </a:lnTo>
                  <a:lnTo>
                    <a:pt x="2" y="2"/>
                  </a:lnTo>
                  <a:lnTo>
                    <a:pt x="2" y="2"/>
                  </a:lnTo>
                  <a:lnTo>
                    <a:pt x="2" y="2"/>
                  </a:lnTo>
                  <a:lnTo>
                    <a:pt x="2" y="2"/>
                  </a:lnTo>
                  <a:lnTo>
                    <a:pt x="2" y="2"/>
                  </a:lnTo>
                  <a:lnTo>
                    <a:pt x="2" y="5"/>
                  </a:lnTo>
                  <a:lnTo>
                    <a:pt x="2" y="5"/>
                  </a:lnTo>
                  <a:lnTo>
                    <a:pt x="5" y="5"/>
                  </a:lnTo>
                  <a:lnTo>
                    <a:pt x="5" y="5"/>
                  </a:lnTo>
                  <a:lnTo>
                    <a:pt x="5" y="7"/>
                  </a:lnTo>
                  <a:lnTo>
                    <a:pt x="7" y="9"/>
                  </a:lnTo>
                  <a:lnTo>
                    <a:pt x="5" y="9"/>
                  </a:lnTo>
                  <a:lnTo>
                    <a:pt x="5" y="9"/>
                  </a:lnTo>
                  <a:lnTo>
                    <a:pt x="5" y="9"/>
                  </a:lnTo>
                  <a:lnTo>
                    <a:pt x="5" y="9"/>
                  </a:lnTo>
                  <a:lnTo>
                    <a:pt x="2" y="9"/>
                  </a:lnTo>
                  <a:lnTo>
                    <a:pt x="2" y="9"/>
                  </a:lnTo>
                  <a:lnTo>
                    <a:pt x="2" y="12"/>
                  </a:lnTo>
                  <a:lnTo>
                    <a:pt x="2" y="12"/>
                  </a:lnTo>
                  <a:lnTo>
                    <a:pt x="0" y="12"/>
                  </a:lnTo>
                  <a:lnTo>
                    <a:pt x="0" y="12"/>
                  </a:lnTo>
                  <a:lnTo>
                    <a:pt x="0" y="12"/>
                  </a:lnTo>
                  <a:lnTo>
                    <a:pt x="0" y="12"/>
                  </a:lnTo>
                  <a:lnTo>
                    <a:pt x="0" y="14"/>
                  </a:lnTo>
                  <a:lnTo>
                    <a:pt x="0" y="14"/>
                  </a:lnTo>
                  <a:lnTo>
                    <a:pt x="0" y="14"/>
                  </a:lnTo>
                  <a:lnTo>
                    <a:pt x="0" y="14"/>
                  </a:lnTo>
                  <a:lnTo>
                    <a:pt x="5" y="14"/>
                  </a:lnTo>
                  <a:lnTo>
                    <a:pt x="5" y="14"/>
                  </a:lnTo>
                  <a:lnTo>
                    <a:pt x="5" y="14"/>
                  </a:lnTo>
                  <a:lnTo>
                    <a:pt x="5" y="16"/>
                  </a:lnTo>
                  <a:lnTo>
                    <a:pt x="2" y="16"/>
                  </a:lnTo>
                  <a:lnTo>
                    <a:pt x="2" y="16"/>
                  </a:lnTo>
                  <a:lnTo>
                    <a:pt x="2" y="16"/>
                  </a:lnTo>
                  <a:lnTo>
                    <a:pt x="2" y="16"/>
                  </a:lnTo>
                  <a:lnTo>
                    <a:pt x="2" y="19"/>
                  </a:lnTo>
                  <a:lnTo>
                    <a:pt x="2" y="19"/>
                  </a:lnTo>
                  <a:lnTo>
                    <a:pt x="2" y="19"/>
                  </a:lnTo>
                  <a:lnTo>
                    <a:pt x="2" y="19"/>
                  </a:lnTo>
                  <a:lnTo>
                    <a:pt x="2" y="21"/>
                  </a:lnTo>
                  <a:lnTo>
                    <a:pt x="2" y="21"/>
                  </a:lnTo>
                  <a:lnTo>
                    <a:pt x="5" y="21"/>
                  </a:lnTo>
                  <a:lnTo>
                    <a:pt x="5" y="21"/>
                  </a:lnTo>
                  <a:lnTo>
                    <a:pt x="7" y="21"/>
                  </a:lnTo>
                  <a:lnTo>
                    <a:pt x="7" y="21"/>
                  </a:lnTo>
                  <a:lnTo>
                    <a:pt x="7" y="19"/>
                  </a:lnTo>
                  <a:lnTo>
                    <a:pt x="7" y="19"/>
                  </a:lnTo>
                  <a:lnTo>
                    <a:pt x="7" y="19"/>
                  </a:lnTo>
                  <a:lnTo>
                    <a:pt x="7" y="21"/>
                  </a:lnTo>
                  <a:lnTo>
                    <a:pt x="7" y="2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49" name="Freeform 121"/>
            <p:cNvSpPr>
              <a:spLocks/>
            </p:cNvSpPr>
            <p:nvPr/>
          </p:nvSpPr>
          <p:spPr bwMode="auto">
            <a:xfrm>
              <a:off x="7974342" y="6235483"/>
              <a:ext cx="7238" cy="7690"/>
            </a:xfrm>
            <a:custGeom>
              <a:avLst/>
              <a:gdLst>
                <a:gd name="T0" fmla="*/ 7 w 16"/>
                <a:gd name="T1" fmla="*/ 10 h 17"/>
                <a:gd name="T2" fmla="*/ 7 w 16"/>
                <a:gd name="T3" fmla="*/ 10 h 17"/>
                <a:gd name="T4" fmla="*/ 7 w 16"/>
                <a:gd name="T5" fmla="*/ 10 h 17"/>
                <a:gd name="T6" fmla="*/ 9 w 16"/>
                <a:gd name="T7" fmla="*/ 12 h 17"/>
                <a:gd name="T8" fmla="*/ 9 w 16"/>
                <a:gd name="T9" fmla="*/ 14 h 17"/>
                <a:gd name="T10" fmla="*/ 11 w 16"/>
                <a:gd name="T11" fmla="*/ 17 h 17"/>
                <a:gd name="T12" fmla="*/ 14 w 16"/>
                <a:gd name="T13" fmla="*/ 17 h 17"/>
                <a:gd name="T14" fmla="*/ 14 w 16"/>
                <a:gd name="T15" fmla="*/ 17 h 17"/>
                <a:gd name="T16" fmla="*/ 14 w 16"/>
                <a:gd name="T17" fmla="*/ 17 h 17"/>
                <a:gd name="T18" fmla="*/ 14 w 16"/>
                <a:gd name="T19" fmla="*/ 14 h 17"/>
                <a:gd name="T20" fmla="*/ 14 w 16"/>
                <a:gd name="T21" fmla="*/ 12 h 17"/>
                <a:gd name="T22" fmla="*/ 16 w 16"/>
                <a:gd name="T23" fmla="*/ 7 h 17"/>
                <a:gd name="T24" fmla="*/ 16 w 16"/>
                <a:gd name="T25" fmla="*/ 5 h 17"/>
                <a:gd name="T26" fmla="*/ 16 w 16"/>
                <a:gd name="T27" fmla="*/ 2 h 17"/>
                <a:gd name="T28" fmla="*/ 14 w 16"/>
                <a:gd name="T29" fmla="*/ 2 h 17"/>
                <a:gd name="T30" fmla="*/ 11 w 16"/>
                <a:gd name="T31" fmla="*/ 0 h 17"/>
                <a:gd name="T32" fmla="*/ 11 w 16"/>
                <a:gd name="T33" fmla="*/ 0 h 17"/>
                <a:gd name="T34" fmla="*/ 11 w 16"/>
                <a:gd name="T35" fmla="*/ 2 h 17"/>
                <a:gd name="T36" fmla="*/ 11 w 16"/>
                <a:gd name="T37" fmla="*/ 2 h 17"/>
                <a:gd name="T38" fmla="*/ 9 w 16"/>
                <a:gd name="T39" fmla="*/ 2 h 17"/>
                <a:gd name="T40" fmla="*/ 9 w 16"/>
                <a:gd name="T41" fmla="*/ 0 h 17"/>
                <a:gd name="T42" fmla="*/ 7 w 16"/>
                <a:gd name="T43" fmla="*/ 0 h 17"/>
                <a:gd name="T44" fmla="*/ 7 w 16"/>
                <a:gd name="T45" fmla="*/ 0 h 17"/>
                <a:gd name="T46" fmla="*/ 7 w 16"/>
                <a:gd name="T47" fmla="*/ 0 h 17"/>
                <a:gd name="T48" fmla="*/ 4 w 16"/>
                <a:gd name="T49" fmla="*/ 0 h 17"/>
                <a:gd name="T50" fmla="*/ 4 w 16"/>
                <a:gd name="T51" fmla="*/ 0 h 17"/>
                <a:gd name="T52" fmla="*/ 4 w 16"/>
                <a:gd name="T53" fmla="*/ 0 h 17"/>
                <a:gd name="T54" fmla="*/ 7 w 16"/>
                <a:gd name="T55" fmla="*/ 0 h 17"/>
                <a:gd name="T56" fmla="*/ 7 w 16"/>
                <a:gd name="T57" fmla="*/ 0 h 17"/>
                <a:gd name="T58" fmla="*/ 4 w 16"/>
                <a:gd name="T59" fmla="*/ 0 h 17"/>
                <a:gd name="T60" fmla="*/ 4 w 16"/>
                <a:gd name="T61" fmla="*/ 0 h 17"/>
                <a:gd name="T62" fmla="*/ 0 w 16"/>
                <a:gd name="T63" fmla="*/ 5 h 17"/>
                <a:gd name="T64" fmla="*/ 0 w 16"/>
                <a:gd name="T65" fmla="*/ 5 h 17"/>
                <a:gd name="T66" fmla="*/ 0 w 16"/>
                <a:gd name="T67" fmla="*/ 7 h 17"/>
                <a:gd name="T68" fmla="*/ 2 w 16"/>
                <a:gd name="T69" fmla="*/ 7 h 17"/>
                <a:gd name="T70" fmla="*/ 4 w 16"/>
                <a:gd name="T71" fmla="*/ 7 h 17"/>
                <a:gd name="T72" fmla="*/ 4 w 16"/>
                <a:gd name="T73" fmla="*/ 7 h 17"/>
                <a:gd name="T74" fmla="*/ 4 w 16"/>
                <a:gd name="T75" fmla="*/ 7 h 17"/>
                <a:gd name="T76" fmla="*/ 2 w 16"/>
                <a:gd name="T77" fmla="*/ 7 h 17"/>
                <a:gd name="T78" fmla="*/ 2 w 16"/>
                <a:gd name="T79" fmla="*/ 10 h 17"/>
                <a:gd name="T80" fmla="*/ 2 w 16"/>
                <a:gd name="T81" fmla="*/ 10 h 17"/>
                <a:gd name="T82" fmla="*/ 7 w 16"/>
                <a:gd name="T83" fmla="*/ 10 h 17"/>
                <a:gd name="T84" fmla="*/ 9 w 16"/>
                <a:gd name="T85" fmla="*/ 10 h 17"/>
                <a:gd name="T86" fmla="*/ 7 w 16"/>
                <a:gd name="T87" fmla="*/ 10 h 17"/>
                <a:gd name="T88" fmla="*/ 7 w 16"/>
                <a:gd name="T89" fmla="*/ 1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 h="17">
                  <a:moveTo>
                    <a:pt x="7" y="10"/>
                  </a:moveTo>
                  <a:lnTo>
                    <a:pt x="7" y="10"/>
                  </a:lnTo>
                  <a:lnTo>
                    <a:pt x="7" y="10"/>
                  </a:lnTo>
                  <a:lnTo>
                    <a:pt x="9" y="12"/>
                  </a:lnTo>
                  <a:lnTo>
                    <a:pt x="9" y="14"/>
                  </a:lnTo>
                  <a:lnTo>
                    <a:pt x="11" y="17"/>
                  </a:lnTo>
                  <a:lnTo>
                    <a:pt x="14" y="17"/>
                  </a:lnTo>
                  <a:lnTo>
                    <a:pt x="14" y="17"/>
                  </a:lnTo>
                  <a:lnTo>
                    <a:pt x="14" y="17"/>
                  </a:lnTo>
                  <a:lnTo>
                    <a:pt x="14" y="14"/>
                  </a:lnTo>
                  <a:lnTo>
                    <a:pt x="14" y="12"/>
                  </a:lnTo>
                  <a:lnTo>
                    <a:pt x="16" y="7"/>
                  </a:lnTo>
                  <a:lnTo>
                    <a:pt x="16" y="5"/>
                  </a:lnTo>
                  <a:lnTo>
                    <a:pt x="16" y="2"/>
                  </a:lnTo>
                  <a:lnTo>
                    <a:pt x="14" y="2"/>
                  </a:lnTo>
                  <a:lnTo>
                    <a:pt x="11" y="0"/>
                  </a:lnTo>
                  <a:lnTo>
                    <a:pt x="11" y="0"/>
                  </a:lnTo>
                  <a:lnTo>
                    <a:pt x="11" y="2"/>
                  </a:lnTo>
                  <a:lnTo>
                    <a:pt x="11" y="2"/>
                  </a:lnTo>
                  <a:lnTo>
                    <a:pt x="9" y="2"/>
                  </a:lnTo>
                  <a:lnTo>
                    <a:pt x="9" y="0"/>
                  </a:lnTo>
                  <a:lnTo>
                    <a:pt x="7" y="0"/>
                  </a:lnTo>
                  <a:lnTo>
                    <a:pt x="7" y="0"/>
                  </a:lnTo>
                  <a:lnTo>
                    <a:pt x="7" y="0"/>
                  </a:lnTo>
                  <a:lnTo>
                    <a:pt x="4" y="0"/>
                  </a:lnTo>
                  <a:lnTo>
                    <a:pt x="4" y="0"/>
                  </a:lnTo>
                  <a:lnTo>
                    <a:pt x="4" y="0"/>
                  </a:lnTo>
                  <a:lnTo>
                    <a:pt x="7" y="0"/>
                  </a:lnTo>
                  <a:lnTo>
                    <a:pt x="7" y="0"/>
                  </a:lnTo>
                  <a:lnTo>
                    <a:pt x="4" y="0"/>
                  </a:lnTo>
                  <a:lnTo>
                    <a:pt x="4" y="0"/>
                  </a:lnTo>
                  <a:lnTo>
                    <a:pt x="0" y="5"/>
                  </a:lnTo>
                  <a:lnTo>
                    <a:pt x="0" y="5"/>
                  </a:lnTo>
                  <a:lnTo>
                    <a:pt x="0" y="7"/>
                  </a:lnTo>
                  <a:lnTo>
                    <a:pt x="2" y="7"/>
                  </a:lnTo>
                  <a:lnTo>
                    <a:pt x="4" y="7"/>
                  </a:lnTo>
                  <a:lnTo>
                    <a:pt x="4" y="7"/>
                  </a:lnTo>
                  <a:lnTo>
                    <a:pt x="4" y="7"/>
                  </a:lnTo>
                  <a:lnTo>
                    <a:pt x="2" y="7"/>
                  </a:lnTo>
                  <a:lnTo>
                    <a:pt x="2" y="10"/>
                  </a:lnTo>
                  <a:lnTo>
                    <a:pt x="2" y="10"/>
                  </a:lnTo>
                  <a:lnTo>
                    <a:pt x="7" y="10"/>
                  </a:lnTo>
                  <a:lnTo>
                    <a:pt x="9" y="10"/>
                  </a:lnTo>
                  <a:lnTo>
                    <a:pt x="7" y="10"/>
                  </a:lnTo>
                  <a:lnTo>
                    <a:pt x="7" y="1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0" name="Freeform 122"/>
            <p:cNvSpPr>
              <a:spLocks/>
            </p:cNvSpPr>
            <p:nvPr/>
          </p:nvSpPr>
          <p:spPr bwMode="auto">
            <a:xfrm>
              <a:off x="7965747" y="6229150"/>
              <a:ext cx="9500" cy="7238"/>
            </a:xfrm>
            <a:custGeom>
              <a:avLst/>
              <a:gdLst>
                <a:gd name="T0" fmla="*/ 16 w 21"/>
                <a:gd name="T1" fmla="*/ 16 h 16"/>
                <a:gd name="T2" fmla="*/ 19 w 21"/>
                <a:gd name="T3" fmla="*/ 16 h 16"/>
                <a:gd name="T4" fmla="*/ 21 w 21"/>
                <a:gd name="T5" fmla="*/ 14 h 16"/>
                <a:gd name="T6" fmla="*/ 19 w 21"/>
                <a:gd name="T7" fmla="*/ 12 h 16"/>
                <a:gd name="T8" fmla="*/ 19 w 21"/>
                <a:gd name="T9" fmla="*/ 12 h 16"/>
                <a:gd name="T10" fmla="*/ 19 w 21"/>
                <a:gd name="T11" fmla="*/ 9 h 16"/>
                <a:gd name="T12" fmla="*/ 16 w 21"/>
                <a:gd name="T13" fmla="*/ 5 h 16"/>
                <a:gd name="T14" fmla="*/ 16 w 21"/>
                <a:gd name="T15" fmla="*/ 2 h 16"/>
                <a:gd name="T16" fmla="*/ 14 w 21"/>
                <a:gd name="T17" fmla="*/ 0 h 16"/>
                <a:gd name="T18" fmla="*/ 12 w 21"/>
                <a:gd name="T19" fmla="*/ 2 h 16"/>
                <a:gd name="T20" fmla="*/ 14 w 21"/>
                <a:gd name="T21" fmla="*/ 5 h 16"/>
                <a:gd name="T22" fmla="*/ 12 w 21"/>
                <a:gd name="T23" fmla="*/ 5 h 16"/>
                <a:gd name="T24" fmla="*/ 12 w 21"/>
                <a:gd name="T25" fmla="*/ 2 h 16"/>
                <a:gd name="T26" fmla="*/ 9 w 21"/>
                <a:gd name="T27" fmla="*/ 2 h 16"/>
                <a:gd name="T28" fmla="*/ 9 w 21"/>
                <a:gd name="T29" fmla="*/ 2 h 16"/>
                <a:gd name="T30" fmla="*/ 12 w 21"/>
                <a:gd name="T31" fmla="*/ 0 h 16"/>
                <a:gd name="T32" fmla="*/ 12 w 21"/>
                <a:gd name="T33" fmla="*/ 0 h 16"/>
                <a:gd name="T34" fmla="*/ 9 w 21"/>
                <a:gd name="T35" fmla="*/ 0 h 16"/>
                <a:gd name="T36" fmla="*/ 9 w 21"/>
                <a:gd name="T37" fmla="*/ 2 h 16"/>
                <a:gd name="T38" fmla="*/ 7 w 21"/>
                <a:gd name="T39" fmla="*/ 5 h 16"/>
                <a:gd name="T40" fmla="*/ 4 w 21"/>
                <a:gd name="T41" fmla="*/ 5 h 16"/>
                <a:gd name="T42" fmla="*/ 7 w 21"/>
                <a:gd name="T43" fmla="*/ 2 h 16"/>
                <a:gd name="T44" fmla="*/ 7 w 21"/>
                <a:gd name="T45" fmla="*/ 0 h 16"/>
                <a:gd name="T46" fmla="*/ 4 w 21"/>
                <a:gd name="T47" fmla="*/ 0 h 16"/>
                <a:gd name="T48" fmla="*/ 4 w 21"/>
                <a:gd name="T49" fmla="*/ 2 h 16"/>
                <a:gd name="T50" fmla="*/ 2 w 21"/>
                <a:gd name="T51" fmla="*/ 2 h 16"/>
                <a:gd name="T52" fmla="*/ 2 w 21"/>
                <a:gd name="T53" fmla="*/ 2 h 16"/>
                <a:gd name="T54" fmla="*/ 0 w 21"/>
                <a:gd name="T55" fmla="*/ 2 h 16"/>
                <a:gd name="T56" fmla="*/ 0 w 21"/>
                <a:gd name="T57" fmla="*/ 5 h 16"/>
                <a:gd name="T58" fmla="*/ 0 w 21"/>
                <a:gd name="T59" fmla="*/ 7 h 16"/>
                <a:gd name="T60" fmla="*/ 2 w 21"/>
                <a:gd name="T61" fmla="*/ 9 h 16"/>
                <a:gd name="T62" fmla="*/ 4 w 21"/>
                <a:gd name="T63" fmla="*/ 12 h 16"/>
                <a:gd name="T64" fmla="*/ 7 w 21"/>
                <a:gd name="T65" fmla="*/ 9 h 16"/>
                <a:gd name="T66" fmla="*/ 7 w 21"/>
                <a:gd name="T67" fmla="*/ 7 h 16"/>
                <a:gd name="T68" fmla="*/ 7 w 21"/>
                <a:gd name="T69" fmla="*/ 9 h 16"/>
                <a:gd name="T70" fmla="*/ 7 w 21"/>
                <a:gd name="T71" fmla="*/ 12 h 16"/>
                <a:gd name="T72" fmla="*/ 4 w 21"/>
                <a:gd name="T73" fmla="*/ 12 h 16"/>
                <a:gd name="T74" fmla="*/ 7 w 21"/>
                <a:gd name="T75" fmla="*/ 14 h 16"/>
                <a:gd name="T76" fmla="*/ 9 w 21"/>
                <a:gd name="T77" fmla="*/ 14 h 16"/>
                <a:gd name="T78" fmla="*/ 9 w 21"/>
                <a:gd name="T79" fmla="*/ 12 h 16"/>
                <a:gd name="T80" fmla="*/ 12 w 21"/>
                <a:gd name="T81" fmla="*/ 9 h 16"/>
                <a:gd name="T82" fmla="*/ 12 w 21"/>
                <a:gd name="T83" fmla="*/ 9 h 16"/>
                <a:gd name="T84" fmla="*/ 12 w 21"/>
                <a:gd name="T85" fmla="*/ 9 h 16"/>
                <a:gd name="T86" fmla="*/ 12 w 21"/>
                <a:gd name="T87" fmla="*/ 9 h 16"/>
                <a:gd name="T88" fmla="*/ 14 w 21"/>
                <a:gd name="T89" fmla="*/ 9 h 16"/>
                <a:gd name="T90" fmla="*/ 14 w 21"/>
                <a:gd name="T91" fmla="*/ 7 h 16"/>
                <a:gd name="T92" fmla="*/ 16 w 21"/>
                <a:gd name="T93" fmla="*/ 9 h 16"/>
                <a:gd name="T94" fmla="*/ 16 w 21"/>
                <a:gd name="T95"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1" h="16">
                  <a:moveTo>
                    <a:pt x="16" y="14"/>
                  </a:moveTo>
                  <a:lnTo>
                    <a:pt x="16" y="16"/>
                  </a:lnTo>
                  <a:lnTo>
                    <a:pt x="19" y="16"/>
                  </a:lnTo>
                  <a:lnTo>
                    <a:pt x="19" y="16"/>
                  </a:lnTo>
                  <a:lnTo>
                    <a:pt x="21" y="14"/>
                  </a:lnTo>
                  <a:lnTo>
                    <a:pt x="21" y="14"/>
                  </a:lnTo>
                  <a:lnTo>
                    <a:pt x="21" y="12"/>
                  </a:lnTo>
                  <a:lnTo>
                    <a:pt x="19" y="12"/>
                  </a:lnTo>
                  <a:lnTo>
                    <a:pt x="19" y="12"/>
                  </a:lnTo>
                  <a:lnTo>
                    <a:pt x="19" y="12"/>
                  </a:lnTo>
                  <a:lnTo>
                    <a:pt x="19" y="12"/>
                  </a:lnTo>
                  <a:lnTo>
                    <a:pt x="19" y="9"/>
                  </a:lnTo>
                  <a:lnTo>
                    <a:pt x="19" y="7"/>
                  </a:lnTo>
                  <a:lnTo>
                    <a:pt x="16" y="5"/>
                  </a:lnTo>
                  <a:lnTo>
                    <a:pt x="16" y="2"/>
                  </a:lnTo>
                  <a:lnTo>
                    <a:pt x="16" y="2"/>
                  </a:lnTo>
                  <a:lnTo>
                    <a:pt x="14" y="2"/>
                  </a:lnTo>
                  <a:lnTo>
                    <a:pt x="14" y="0"/>
                  </a:lnTo>
                  <a:lnTo>
                    <a:pt x="12" y="2"/>
                  </a:lnTo>
                  <a:lnTo>
                    <a:pt x="12" y="2"/>
                  </a:lnTo>
                  <a:lnTo>
                    <a:pt x="12" y="2"/>
                  </a:lnTo>
                  <a:lnTo>
                    <a:pt x="14" y="5"/>
                  </a:lnTo>
                  <a:lnTo>
                    <a:pt x="12" y="5"/>
                  </a:lnTo>
                  <a:lnTo>
                    <a:pt x="12" y="5"/>
                  </a:lnTo>
                  <a:lnTo>
                    <a:pt x="12" y="5"/>
                  </a:lnTo>
                  <a:lnTo>
                    <a:pt x="12" y="2"/>
                  </a:lnTo>
                  <a:lnTo>
                    <a:pt x="12" y="2"/>
                  </a:lnTo>
                  <a:lnTo>
                    <a:pt x="9" y="2"/>
                  </a:lnTo>
                  <a:lnTo>
                    <a:pt x="9" y="2"/>
                  </a:lnTo>
                  <a:lnTo>
                    <a:pt x="9" y="2"/>
                  </a:lnTo>
                  <a:lnTo>
                    <a:pt x="12" y="2"/>
                  </a:lnTo>
                  <a:lnTo>
                    <a:pt x="12" y="0"/>
                  </a:lnTo>
                  <a:lnTo>
                    <a:pt x="12" y="0"/>
                  </a:lnTo>
                  <a:lnTo>
                    <a:pt x="12" y="0"/>
                  </a:lnTo>
                  <a:lnTo>
                    <a:pt x="12" y="0"/>
                  </a:lnTo>
                  <a:lnTo>
                    <a:pt x="9" y="0"/>
                  </a:lnTo>
                  <a:lnTo>
                    <a:pt x="9" y="2"/>
                  </a:lnTo>
                  <a:lnTo>
                    <a:pt x="9" y="2"/>
                  </a:lnTo>
                  <a:lnTo>
                    <a:pt x="9" y="2"/>
                  </a:lnTo>
                  <a:lnTo>
                    <a:pt x="7" y="5"/>
                  </a:lnTo>
                  <a:lnTo>
                    <a:pt x="7" y="5"/>
                  </a:lnTo>
                  <a:lnTo>
                    <a:pt x="4" y="5"/>
                  </a:lnTo>
                  <a:lnTo>
                    <a:pt x="7" y="5"/>
                  </a:lnTo>
                  <a:lnTo>
                    <a:pt x="7" y="2"/>
                  </a:lnTo>
                  <a:lnTo>
                    <a:pt x="9" y="0"/>
                  </a:lnTo>
                  <a:lnTo>
                    <a:pt x="7" y="0"/>
                  </a:lnTo>
                  <a:lnTo>
                    <a:pt x="7" y="0"/>
                  </a:lnTo>
                  <a:lnTo>
                    <a:pt x="4" y="0"/>
                  </a:lnTo>
                  <a:lnTo>
                    <a:pt x="4" y="2"/>
                  </a:lnTo>
                  <a:lnTo>
                    <a:pt x="4" y="2"/>
                  </a:lnTo>
                  <a:lnTo>
                    <a:pt x="4" y="2"/>
                  </a:lnTo>
                  <a:lnTo>
                    <a:pt x="2" y="2"/>
                  </a:lnTo>
                  <a:lnTo>
                    <a:pt x="2" y="2"/>
                  </a:lnTo>
                  <a:lnTo>
                    <a:pt x="2" y="2"/>
                  </a:lnTo>
                  <a:lnTo>
                    <a:pt x="2" y="2"/>
                  </a:lnTo>
                  <a:lnTo>
                    <a:pt x="0" y="2"/>
                  </a:lnTo>
                  <a:lnTo>
                    <a:pt x="0" y="5"/>
                  </a:lnTo>
                  <a:lnTo>
                    <a:pt x="0" y="5"/>
                  </a:lnTo>
                  <a:lnTo>
                    <a:pt x="0" y="7"/>
                  </a:lnTo>
                  <a:lnTo>
                    <a:pt x="0" y="7"/>
                  </a:lnTo>
                  <a:lnTo>
                    <a:pt x="0" y="9"/>
                  </a:lnTo>
                  <a:lnTo>
                    <a:pt x="2" y="9"/>
                  </a:lnTo>
                  <a:lnTo>
                    <a:pt x="2" y="12"/>
                  </a:lnTo>
                  <a:lnTo>
                    <a:pt x="4" y="12"/>
                  </a:lnTo>
                  <a:lnTo>
                    <a:pt x="4" y="9"/>
                  </a:lnTo>
                  <a:lnTo>
                    <a:pt x="7" y="9"/>
                  </a:lnTo>
                  <a:lnTo>
                    <a:pt x="7" y="9"/>
                  </a:lnTo>
                  <a:lnTo>
                    <a:pt x="7" y="7"/>
                  </a:lnTo>
                  <a:lnTo>
                    <a:pt x="9" y="7"/>
                  </a:lnTo>
                  <a:lnTo>
                    <a:pt x="7" y="9"/>
                  </a:lnTo>
                  <a:lnTo>
                    <a:pt x="7" y="9"/>
                  </a:lnTo>
                  <a:lnTo>
                    <a:pt x="7" y="12"/>
                  </a:lnTo>
                  <a:lnTo>
                    <a:pt x="4" y="12"/>
                  </a:lnTo>
                  <a:lnTo>
                    <a:pt x="4" y="12"/>
                  </a:lnTo>
                  <a:lnTo>
                    <a:pt x="7" y="14"/>
                  </a:lnTo>
                  <a:lnTo>
                    <a:pt x="7" y="14"/>
                  </a:lnTo>
                  <a:lnTo>
                    <a:pt x="7" y="14"/>
                  </a:lnTo>
                  <a:lnTo>
                    <a:pt x="9" y="14"/>
                  </a:lnTo>
                  <a:lnTo>
                    <a:pt x="9" y="12"/>
                  </a:lnTo>
                  <a:lnTo>
                    <a:pt x="9" y="12"/>
                  </a:lnTo>
                  <a:lnTo>
                    <a:pt x="12" y="9"/>
                  </a:lnTo>
                  <a:lnTo>
                    <a:pt x="12" y="9"/>
                  </a:lnTo>
                  <a:lnTo>
                    <a:pt x="12" y="9"/>
                  </a:lnTo>
                  <a:lnTo>
                    <a:pt x="12" y="9"/>
                  </a:lnTo>
                  <a:lnTo>
                    <a:pt x="12" y="9"/>
                  </a:lnTo>
                  <a:lnTo>
                    <a:pt x="12" y="9"/>
                  </a:lnTo>
                  <a:lnTo>
                    <a:pt x="12" y="9"/>
                  </a:lnTo>
                  <a:lnTo>
                    <a:pt x="12" y="9"/>
                  </a:lnTo>
                  <a:lnTo>
                    <a:pt x="12" y="7"/>
                  </a:lnTo>
                  <a:lnTo>
                    <a:pt x="14" y="9"/>
                  </a:lnTo>
                  <a:lnTo>
                    <a:pt x="14" y="9"/>
                  </a:lnTo>
                  <a:lnTo>
                    <a:pt x="14" y="7"/>
                  </a:lnTo>
                  <a:lnTo>
                    <a:pt x="16" y="9"/>
                  </a:lnTo>
                  <a:lnTo>
                    <a:pt x="16" y="9"/>
                  </a:lnTo>
                  <a:lnTo>
                    <a:pt x="16" y="9"/>
                  </a:lnTo>
                  <a:lnTo>
                    <a:pt x="16" y="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1" name="Freeform 123"/>
            <p:cNvSpPr>
              <a:spLocks/>
            </p:cNvSpPr>
            <p:nvPr/>
          </p:nvSpPr>
          <p:spPr bwMode="auto">
            <a:xfrm>
              <a:off x="7995603" y="6172153"/>
              <a:ext cx="5428" cy="5428"/>
            </a:xfrm>
            <a:custGeom>
              <a:avLst/>
              <a:gdLst>
                <a:gd name="T0" fmla="*/ 2 w 12"/>
                <a:gd name="T1" fmla="*/ 12 h 12"/>
                <a:gd name="T2" fmla="*/ 2 w 12"/>
                <a:gd name="T3" fmla="*/ 12 h 12"/>
                <a:gd name="T4" fmla="*/ 2 w 12"/>
                <a:gd name="T5" fmla="*/ 12 h 12"/>
                <a:gd name="T6" fmla="*/ 7 w 12"/>
                <a:gd name="T7" fmla="*/ 10 h 12"/>
                <a:gd name="T8" fmla="*/ 7 w 12"/>
                <a:gd name="T9" fmla="*/ 10 h 12"/>
                <a:gd name="T10" fmla="*/ 7 w 12"/>
                <a:gd name="T11" fmla="*/ 8 h 12"/>
                <a:gd name="T12" fmla="*/ 9 w 12"/>
                <a:gd name="T13" fmla="*/ 8 h 12"/>
                <a:gd name="T14" fmla="*/ 9 w 12"/>
                <a:gd name="T15" fmla="*/ 5 h 12"/>
                <a:gd name="T16" fmla="*/ 12 w 12"/>
                <a:gd name="T17" fmla="*/ 3 h 12"/>
                <a:gd name="T18" fmla="*/ 9 w 12"/>
                <a:gd name="T19" fmla="*/ 3 h 12"/>
                <a:gd name="T20" fmla="*/ 7 w 12"/>
                <a:gd name="T21" fmla="*/ 3 h 12"/>
                <a:gd name="T22" fmla="*/ 7 w 12"/>
                <a:gd name="T23" fmla="*/ 3 h 12"/>
                <a:gd name="T24" fmla="*/ 7 w 12"/>
                <a:gd name="T25" fmla="*/ 3 h 12"/>
                <a:gd name="T26" fmla="*/ 5 w 12"/>
                <a:gd name="T27" fmla="*/ 3 h 12"/>
                <a:gd name="T28" fmla="*/ 5 w 12"/>
                <a:gd name="T29" fmla="*/ 5 h 12"/>
                <a:gd name="T30" fmla="*/ 5 w 12"/>
                <a:gd name="T31" fmla="*/ 3 h 12"/>
                <a:gd name="T32" fmla="*/ 5 w 12"/>
                <a:gd name="T33" fmla="*/ 3 h 12"/>
                <a:gd name="T34" fmla="*/ 2 w 12"/>
                <a:gd name="T35" fmla="*/ 0 h 12"/>
                <a:gd name="T36" fmla="*/ 2 w 12"/>
                <a:gd name="T37" fmla="*/ 0 h 12"/>
                <a:gd name="T38" fmla="*/ 2 w 12"/>
                <a:gd name="T39" fmla="*/ 0 h 12"/>
                <a:gd name="T40" fmla="*/ 2 w 12"/>
                <a:gd name="T41" fmla="*/ 3 h 12"/>
                <a:gd name="T42" fmla="*/ 0 w 12"/>
                <a:gd name="T43" fmla="*/ 5 h 12"/>
                <a:gd name="T44" fmla="*/ 0 w 12"/>
                <a:gd name="T45" fmla="*/ 5 h 12"/>
                <a:gd name="T46" fmla="*/ 0 w 12"/>
                <a:gd name="T47" fmla="*/ 8 h 12"/>
                <a:gd name="T48" fmla="*/ 0 w 12"/>
                <a:gd name="T49" fmla="*/ 8 h 12"/>
                <a:gd name="T50" fmla="*/ 0 w 12"/>
                <a:gd name="T51" fmla="*/ 10 h 12"/>
                <a:gd name="T52" fmla="*/ 0 w 12"/>
                <a:gd name="T53" fmla="*/ 10 h 12"/>
                <a:gd name="T54" fmla="*/ 2 w 12"/>
                <a:gd name="T55" fmla="*/ 10 h 12"/>
                <a:gd name="T56" fmla="*/ 2 w 12"/>
                <a:gd name="T57" fmla="*/ 10 h 12"/>
                <a:gd name="T58" fmla="*/ 2 w 12"/>
                <a:gd name="T59" fmla="*/ 10 h 12"/>
                <a:gd name="T60" fmla="*/ 2 w 12"/>
                <a:gd name="T61" fmla="*/ 10 h 12"/>
                <a:gd name="T62" fmla="*/ 2 w 12"/>
                <a:gd name="T63" fmla="*/ 10 h 12"/>
                <a:gd name="T64" fmla="*/ 2 w 12"/>
                <a:gd name="T65" fmla="*/ 10 h 12"/>
                <a:gd name="T66" fmla="*/ 2 w 12"/>
                <a:gd name="T67" fmla="*/ 10 h 12"/>
                <a:gd name="T68" fmla="*/ 2 w 12"/>
                <a:gd name="T6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 h="12">
                  <a:moveTo>
                    <a:pt x="2" y="12"/>
                  </a:moveTo>
                  <a:lnTo>
                    <a:pt x="2" y="12"/>
                  </a:lnTo>
                  <a:lnTo>
                    <a:pt x="2" y="12"/>
                  </a:lnTo>
                  <a:lnTo>
                    <a:pt x="7" y="10"/>
                  </a:lnTo>
                  <a:lnTo>
                    <a:pt x="7" y="10"/>
                  </a:lnTo>
                  <a:lnTo>
                    <a:pt x="7" y="8"/>
                  </a:lnTo>
                  <a:lnTo>
                    <a:pt x="9" y="8"/>
                  </a:lnTo>
                  <a:lnTo>
                    <a:pt x="9" y="5"/>
                  </a:lnTo>
                  <a:lnTo>
                    <a:pt x="12" y="3"/>
                  </a:lnTo>
                  <a:lnTo>
                    <a:pt x="9" y="3"/>
                  </a:lnTo>
                  <a:lnTo>
                    <a:pt x="7" y="3"/>
                  </a:lnTo>
                  <a:lnTo>
                    <a:pt x="7" y="3"/>
                  </a:lnTo>
                  <a:lnTo>
                    <a:pt x="7" y="3"/>
                  </a:lnTo>
                  <a:lnTo>
                    <a:pt x="5" y="3"/>
                  </a:lnTo>
                  <a:lnTo>
                    <a:pt x="5" y="5"/>
                  </a:lnTo>
                  <a:lnTo>
                    <a:pt x="5" y="3"/>
                  </a:lnTo>
                  <a:lnTo>
                    <a:pt x="5" y="3"/>
                  </a:lnTo>
                  <a:lnTo>
                    <a:pt x="2" y="0"/>
                  </a:lnTo>
                  <a:lnTo>
                    <a:pt x="2" y="0"/>
                  </a:lnTo>
                  <a:lnTo>
                    <a:pt x="2" y="0"/>
                  </a:lnTo>
                  <a:lnTo>
                    <a:pt x="2" y="3"/>
                  </a:lnTo>
                  <a:lnTo>
                    <a:pt x="0" y="5"/>
                  </a:lnTo>
                  <a:lnTo>
                    <a:pt x="0" y="5"/>
                  </a:lnTo>
                  <a:lnTo>
                    <a:pt x="0" y="8"/>
                  </a:lnTo>
                  <a:lnTo>
                    <a:pt x="0" y="8"/>
                  </a:lnTo>
                  <a:lnTo>
                    <a:pt x="0" y="10"/>
                  </a:lnTo>
                  <a:lnTo>
                    <a:pt x="0" y="10"/>
                  </a:lnTo>
                  <a:lnTo>
                    <a:pt x="2" y="10"/>
                  </a:lnTo>
                  <a:lnTo>
                    <a:pt x="2" y="10"/>
                  </a:lnTo>
                  <a:lnTo>
                    <a:pt x="2" y="10"/>
                  </a:lnTo>
                  <a:lnTo>
                    <a:pt x="2" y="10"/>
                  </a:lnTo>
                  <a:lnTo>
                    <a:pt x="2" y="10"/>
                  </a:lnTo>
                  <a:lnTo>
                    <a:pt x="2" y="10"/>
                  </a:lnTo>
                  <a:lnTo>
                    <a:pt x="2" y="10"/>
                  </a:lnTo>
                  <a:lnTo>
                    <a:pt x="2"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2" name="Freeform 124"/>
            <p:cNvSpPr>
              <a:spLocks/>
            </p:cNvSpPr>
            <p:nvPr/>
          </p:nvSpPr>
          <p:spPr bwMode="auto">
            <a:xfrm>
              <a:off x="7990174" y="6173509"/>
              <a:ext cx="3167" cy="4071"/>
            </a:xfrm>
            <a:custGeom>
              <a:avLst/>
              <a:gdLst>
                <a:gd name="T0" fmla="*/ 0 w 7"/>
                <a:gd name="T1" fmla="*/ 9 h 9"/>
                <a:gd name="T2" fmla="*/ 0 w 7"/>
                <a:gd name="T3" fmla="*/ 9 h 9"/>
                <a:gd name="T4" fmla="*/ 3 w 7"/>
                <a:gd name="T5" fmla="*/ 9 h 9"/>
                <a:gd name="T6" fmla="*/ 5 w 7"/>
                <a:gd name="T7" fmla="*/ 7 h 9"/>
                <a:gd name="T8" fmla="*/ 5 w 7"/>
                <a:gd name="T9" fmla="*/ 5 h 9"/>
                <a:gd name="T10" fmla="*/ 5 w 7"/>
                <a:gd name="T11" fmla="*/ 5 h 9"/>
                <a:gd name="T12" fmla="*/ 7 w 7"/>
                <a:gd name="T13" fmla="*/ 5 h 9"/>
                <a:gd name="T14" fmla="*/ 7 w 7"/>
                <a:gd name="T15" fmla="*/ 5 h 9"/>
                <a:gd name="T16" fmla="*/ 7 w 7"/>
                <a:gd name="T17" fmla="*/ 2 h 9"/>
                <a:gd name="T18" fmla="*/ 7 w 7"/>
                <a:gd name="T19" fmla="*/ 2 h 9"/>
                <a:gd name="T20" fmla="*/ 7 w 7"/>
                <a:gd name="T21" fmla="*/ 2 h 9"/>
                <a:gd name="T22" fmla="*/ 5 w 7"/>
                <a:gd name="T23" fmla="*/ 0 h 9"/>
                <a:gd name="T24" fmla="*/ 3 w 7"/>
                <a:gd name="T25" fmla="*/ 0 h 9"/>
                <a:gd name="T26" fmla="*/ 3 w 7"/>
                <a:gd name="T27" fmla="*/ 2 h 9"/>
                <a:gd name="T28" fmla="*/ 0 w 7"/>
                <a:gd name="T29" fmla="*/ 2 h 9"/>
                <a:gd name="T30" fmla="*/ 0 w 7"/>
                <a:gd name="T31" fmla="*/ 2 h 9"/>
                <a:gd name="T32" fmla="*/ 0 w 7"/>
                <a:gd name="T33" fmla="*/ 5 h 9"/>
                <a:gd name="T34" fmla="*/ 0 w 7"/>
                <a:gd name="T35" fmla="*/ 5 h 9"/>
                <a:gd name="T36" fmla="*/ 0 w 7"/>
                <a:gd name="T37" fmla="*/ 5 h 9"/>
                <a:gd name="T38" fmla="*/ 0 w 7"/>
                <a:gd name="T39" fmla="*/ 7 h 9"/>
                <a:gd name="T40" fmla="*/ 0 w 7"/>
                <a:gd name="T41" fmla="*/ 7 h 9"/>
                <a:gd name="T42" fmla="*/ 0 w 7"/>
                <a:gd name="T43" fmla="*/ 7 h 9"/>
                <a:gd name="T44" fmla="*/ 0 w 7"/>
                <a:gd name="T45" fmla="*/ 9 h 9"/>
                <a:gd name="T46" fmla="*/ 0 w 7"/>
                <a:gd name="T47"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 h="9">
                  <a:moveTo>
                    <a:pt x="0" y="9"/>
                  </a:moveTo>
                  <a:lnTo>
                    <a:pt x="0" y="9"/>
                  </a:lnTo>
                  <a:lnTo>
                    <a:pt x="3" y="9"/>
                  </a:lnTo>
                  <a:lnTo>
                    <a:pt x="5" y="7"/>
                  </a:lnTo>
                  <a:lnTo>
                    <a:pt x="5" y="5"/>
                  </a:lnTo>
                  <a:lnTo>
                    <a:pt x="5" y="5"/>
                  </a:lnTo>
                  <a:lnTo>
                    <a:pt x="7" y="5"/>
                  </a:lnTo>
                  <a:lnTo>
                    <a:pt x="7" y="5"/>
                  </a:lnTo>
                  <a:lnTo>
                    <a:pt x="7" y="2"/>
                  </a:lnTo>
                  <a:lnTo>
                    <a:pt x="7" y="2"/>
                  </a:lnTo>
                  <a:lnTo>
                    <a:pt x="7" y="2"/>
                  </a:lnTo>
                  <a:lnTo>
                    <a:pt x="5" y="0"/>
                  </a:lnTo>
                  <a:lnTo>
                    <a:pt x="3" y="0"/>
                  </a:lnTo>
                  <a:lnTo>
                    <a:pt x="3" y="2"/>
                  </a:lnTo>
                  <a:lnTo>
                    <a:pt x="0" y="2"/>
                  </a:lnTo>
                  <a:lnTo>
                    <a:pt x="0" y="2"/>
                  </a:lnTo>
                  <a:lnTo>
                    <a:pt x="0" y="5"/>
                  </a:lnTo>
                  <a:lnTo>
                    <a:pt x="0" y="5"/>
                  </a:lnTo>
                  <a:lnTo>
                    <a:pt x="0" y="5"/>
                  </a:lnTo>
                  <a:lnTo>
                    <a:pt x="0" y="7"/>
                  </a:lnTo>
                  <a:lnTo>
                    <a:pt x="0" y="7"/>
                  </a:lnTo>
                  <a:lnTo>
                    <a:pt x="0" y="7"/>
                  </a:lnTo>
                  <a:lnTo>
                    <a:pt x="0" y="9"/>
                  </a:lnTo>
                  <a:lnTo>
                    <a:pt x="0"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3" name="Freeform 125"/>
            <p:cNvSpPr>
              <a:spLocks/>
            </p:cNvSpPr>
            <p:nvPr/>
          </p:nvSpPr>
          <p:spPr bwMode="auto">
            <a:xfrm>
              <a:off x="7977508" y="6136868"/>
              <a:ext cx="7238" cy="8595"/>
            </a:xfrm>
            <a:custGeom>
              <a:avLst/>
              <a:gdLst>
                <a:gd name="T0" fmla="*/ 7 w 16"/>
                <a:gd name="T1" fmla="*/ 5 h 19"/>
                <a:gd name="T2" fmla="*/ 4 w 16"/>
                <a:gd name="T3" fmla="*/ 5 h 19"/>
                <a:gd name="T4" fmla="*/ 2 w 16"/>
                <a:gd name="T5" fmla="*/ 3 h 19"/>
                <a:gd name="T6" fmla="*/ 0 w 16"/>
                <a:gd name="T7" fmla="*/ 3 h 19"/>
                <a:gd name="T8" fmla="*/ 0 w 16"/>
                <a:gd name="T9" fmla="*/ 3 h 19"/>
                <a:gd name="T10" fmla="*/ 0 w 16"/>
                <a:gd name="T11" fmla="*/ 5 h 19"/>
                <a:gd name="T12" fmla="*/ 0 w 16"/>
                <a:gd name="T13" fmla="*/ 8 h 19"/>
                <a:gd name="T14" fmla="*/ 2 w 16"/>
                <a:gd name="T15" fmla="*/ 10 h 19"/>
                <a:gd name="T16" fmla="*/ 2 w 16"/>
                <a:gd name="T17" fmla="*/ 10 h 19"/>
                <a:gd name="T18" fmla="*/ 0 w 16"/>
                <a:gd name="T19" fmla="*/ 10 h 19"/>
                <a:gd name="T20" fmla="*/ 2 w 16"/>
                <a:gd name="T21" fmla="*/ 12 h 19"/>
                <a:gd name="T22" fmla="*/ 4 w 16"/>
                <a:gd name="T23" fmla="*/ 10 h 19"/>
                <a:gd name="T24" fmla="*/ 4 w 16"/>
                <a:gd name="T25" fmla="*/ 10 h 19"/>
                <a:gd name="T26" fmla="*/ 9 w 16"/>
                <a:gd name="T27" fmla="*/ 12 h 19"/>
                <a:gd name="T28" fmla="*/ 9 w 16"/>
                <a:gd name="T29" fmla="*/ 12 h 19"/>
                <a:gd name="T30" fmla="*/ 7 w 16"/>
                <a:gd name="T31" fmla="*/ 12 h 19"/>
                <a:gd name="T32" fmla="*/ 4 w 16"/>
                <a:gd name="T33" fmla="*/ 12 h 19"/>
                <a:gd name="T34" fmla="*/ 0 w 16"/>
                <a:gd name="T35" fmla="*/ 15 h 19"/>
                <a:gd name="T36" fmla="*/ 0 w 16"/>
                <a:gd name="T37" fmla="*/ 15 h 19"/>
                <a:gd name="T38" fmla="*/ 0 w 16"/>
                <a:gd name="T39" fmla="*/ 17 h 19"/>
                <a:gd name="T40" fmla="*/ 2 w 16"/>
                <a:gd name="T41" fmla="*/ 19 h 19"/>
                <a:gd name="T42" fmla="*/ 4 w 16"/>
                <a:gd name="T43" fmla="*/ 19 h 19"/>
                <a:gd name="T44" fmla="*/ 7 w 16"/>
                <a:gd name="T45" fmla="*/ 19 h 19"/>
                <a:gd name="T46" fmla="*/ 9 w 16"/>
                <a:gd name="T47" fmla="*/ 15 h 19"/>
                <a:gd name="T48" fmla="*/ 12 w 16"/>
                <a:gd name="T49" fmla="*/ 15 h 19"/>
                <a:gd name="T50" fmla="*/ 14 w 16"/>
                <a:gd name="T51" fmla="*/ 12 h 19"/>
                <a:gd name="T52" fmla="*/ 14 w 16"/>
                <a:gd name="T53" fmla="*/ 12 h 19"/>
                <a:gd name="T54" fmla="*/ 16 w 16"/>
                <a:gd name="T55" fmla="*/ 8 h 19"/>
                <a:gd name="T56" fmla="*/ 16 w 16"/>
                <a:gd name="T57" fmla="*/ 3 h 19"/>
                <a:gd name="T58" fmla="*/ 16 w 16"/>
                <a:gd name="T59" fmla="*/ 0 h 19"/>
                <a:gd name="T60" fmla="*/ 16 w 16"/>
                <a:gd name="T61" fmla="*/ 0 h 19"/>
                <a:gd name="T62" fmla="*/ 14 w 16"/>
                <a:gd name="T63" fmla="*/ 0 h 19"/>
                <a:gd name="T64" fmla="*/ 14 w 16"/>
                <a:gd name="T65" fmla="*/ 0 h 19"/>
                <a:gd name="T66" fmla="*/ 12 w 16"/>
                <a:gd name="T67" fmla="*/ 0 h 19"/>
                <a:gd name="T68" fmla="*/ 12 w 16"/>
                <a:gd name="T69" fmla="*/ 3 h 19"/>
                <a:gd name="T70" fmla="*/ 9 w 16"/>
                <a:gd name="T71" fmla="*/ 3 h 19"/>
                <a:gd name="T72" fmla="*/ 9 w 16"/>
                <a:gd name="T73" fmla="*/ 3 h 19"/>
                <a:gd name="T74" fmla="*/ 9 w 16"/>
                <a:gd name="T75" fmla="*/ 3 h 19"/>
                <a:gd name="T76" fmla="*/ 9 w 16"/>
                <a:gd name="T77" fmla="*/ 5 h 19"/>
                <a:gd name="T78" fmla="*/ 7 w 16"/>
                <a:gd name="T79" fmla="*/ 3 h 19"/>
                <a:gd name="T80" fmla="*/ 7 w 16"/>
                <a:gd name="T81" fmla="*/ 3 h 19"/>
                <a:gd name="T82" fmla="*/ 4 w 16"/>
                <a:gd name="T83" fmla="*/ 3 h 19"/>
                <a:gd name="T84" fmla="*/ 4 w 16"/>
                <a:gd name="T85" fmla="*/ 3 h 19"/>
                <a:gd name="T86" fmla="*/ 9 w 16"/>
                <a:gd name="T87" fmla="*/ 8 h 19"/>
                <a:gd name="T88" fmla="*/ 7 w 16"/>
                <a:gd name="T89" fmla="*/ 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6" h="19">
                  <a:moveTo>
                    <a:pt x="7" y="8"/>
                  </a:moveTo>
                  <a:lnTo>
                    <a:pt x="7" y="5"/>
                  </a:lnTo>
                  <a:lnTo>
                    <a:pt x="7" y="5"/>
                  </a:lnTo>
                  <a:lnTo>
                    <a:pt x="4" y="5"/>
                  </a:lnTo>
                  <a:lnTo>
                    <a:pt x="2" y="3"/>
                  </a:lnTo>
                  <a:lnTo>
                    <a:pt x="2" y="3"/>
                  </a:lnTo>
                  <a:lnTo>
                    <a:pt x="0" y="3"/>
                  </a:lnTo>
                  <a:lnTo>
                    <a:pt x="0" y="3"/>
                  </a:lnTo>
                  <a:lnTo>
                    <a:pt x="0" y="3"/>
                  </a:lnTo>
                  <a:lnTo>
                    <a:pt x="0" y="3"/>
                  </a:lnTo>
                  <a:lnTo>
                    <a:pt x="0" y="5"/>
                  </a:lnTo>
                  <a:lnTo>
                    <a:pt x="0" y="5"/>
                  </a:lnTo>
                  <a:lnTo>
                    <a:pt x="0" y="5"/>
                  </a:lnTo>
                  <a:lnTo>
                    <a:pt x="0" y="8"/>
                  </a:lnTo>
                  <a:lnTo>
                    <a:pt x="0" y="10"/>
                  </a:lnTo>
                  <a:lnTo>
                    <a:pt x="2" y="10"/>
                  </a:lnTo>
                  <a:lnTo>
                    <a:pt x="2" y="10"/>
                  </a:lnTo>
                  <a:lnTo>
                    <a:pt x="2" y="10"/>
                  </a:lnTo>
                  <a:lnTo>
                    <a:pt x="0" y="10"/>
                  </a:lnTo>
                  <a:lnTo>
                    <a:pt x="0" y="10"/>
                  </a:lnTo>
                  <a:lnTo>
                    <a:pt x="2" y="12"/>
                  </a:lnTo>
                  <a:lnTo>
                    <a:pt x="2" y="12"/>
                  </a:lnTo>
                  <a:lnTo>
                    <a:pt x="2" y="12"/>
                  </a:lnTo>
                  <a:lnTo>
                    <a:pt x="4" y="10"/>
                  </a:lnTo>
                  <a:lnTo>
                    <a:pt x="4" y="10"/>
                  </a:lnTo>
                  <a:lnTo>
                    <a:pt x="4" y="10"/>
                  </a:lnTo>
                  <a:lnTo>
                    <a:pt x="7" y="12"/>
                  </a:lnTo>
                  <a:lnTo>
                    <a:pt x="9" y="12"/>
                  </a:lnTo>
                  <a:lnTo>
                    <a:pt x="9" y="12"/>
                  </a:lnTo>
                  <a:lnTo>
                    <a:pt x="9" y="12"/>
                  </a:lnTo>
                  <a:lnTo>
                    <a:pt x="9" y="12"/>
                  </a:lnTo>
                  <a:lnTo>
                    <a:pt x="7" y="12"/>
                  </a:lnTo>
                  <a:lnTo>
                    <a:pt x="7" y="12"/>
                  </a:lnTo>
                  <a:lnTo>
                    <a:pt x="4" y="12"/>
                  </a:lnTo>
                  <a:lnTo>
                    <a:pt x="0" y="15"/>
                  </a:lnTo>
                  <a:lnTo>
                    <a:pt x="0" y="15"/>
                  </a:lnTo>
                  <a:lnTo>
                    <a:pt x="0" y="15"/>
                  </a:lnTo>
                  <a:lnTo>
                    <a:pt x="0" y="15"/>
                  </a:lnTo>
                  <a:lnTo>
                    <a:pt x="0" y="17"/>
                  </a:lnTo>
                  <a:lnTo>
                    <a:pt x="0" y="17"/>
                  </a:lnTo>
                  <a:lnTo>
                    <a:pt x="0" y="19"/>
                  </a:lnTo>
                  <a:lnTo>
                    <a:pt x="2" y="19"/>
                  </a:lnTo>
                  <a:lnTo>
                    <a:pt x="2" y="19"/>
                  </a:lnTo>
                  <a:lnTo>
                    <a:pt x="4" y="19"/>
                  </a:lnTo>
                  <a:lnTo>
                    <a:pt x="7" y="19"/>
                  </a:lnTo>
                  <a:lnTo>
                    <a:pt x="7" y="19"/>
                  </a:lnTo>
                  <a:lnTo>
                    <a:pt x="9" y="17"/>
                  </a:lnTo>
                  <a:lnTo>
                    <a:pt x="9" y="15"/>
                  </a:lnTo>
                  <a:lnTo>
                    <a:pt x="12" y="15"/>
                  </a:lnTo>
                  <a:lnTo>
                    <a:pt x="12" y="15"/>
                  </a:lnTo>
                  <a:lnTo>
                    <a:pt x="14" y="15"/>
                  </a:lnTo>
                  <a:lnTo>
                    <a:pt x="14" y="12"/>
                  </a:lnTo>
                  <a:lnTo>
                    <a:pt x="14" y="12"/>
                  </a:lnTo>
                  <a:lnTo>
                    <a:pt x="14" y="12"/>
                  </a:lnTo>
                  <a:lnTo>
                    <a:pt x="14" y="10"/>
                  </a:lnTo>
                  <a:lnTo>
                    <a:pt x="16" y="8"/>
                  </a:lnTo>
                  <a:lnTo>
                    <a:pt x="16" y="5"/>
                  </a:lnTo>
                  <a:lnTo>
                    <a:pt x="16" y="3"/>
                  </a:lnTo>
                  <a:lnTo>
                    <a:pt x="16" y="3"/>
                  </a:lnTo>
                  <a:lnTo>
                    <a:pt x="16" y="0"/>
                  </a:lnTo>
                  <a:lnTo>
                    <a:pt x="16" y="0"/>
                  </a:lnTo>
                  <a:lnTo>
                    <a:pt x="16" y="0"/>
                  </a:lnTo>
                  <a:lnTo>
                    <a:pt x="16" y="0"/>
                  </a:lnTo>
                  <a:lnTo>
                    <a:pt x="14" y="0"/>
                  </a:lnTo>
                  <a:lnTo>
                    <a:pt x="14" y="0"/>
                  </a:lnTo>
                  <a:lnTo>
                    <a:pt x="14" y="0"/>
                  </a:lnTo>
                  <a:lnTo>
                    <a:pt x="14" y="0"/>
                  </a:lnTo>
                  <a:lnTo>
                    <a:pt x="12" y="0"/>
                  </a:lnTo>
                  <a:lnTo>
                    <a:pt x="12" y="0"/>
                  </a:lnTo>
                  <a:lnTo>
                    <a:pt x="12" y="3"/>
                  </a:lnTo>
                  <a:lnTo>
                    <a:pt x="12" y="3"/>
                  </a:lnTo>
                  <a:lnTo>
                    <a:pt x="9" y="3"/>
                  </a:lnTo>
                  <a:lnTo>
                    <a:pt x="9" y="3"/>
                  </a:lnTo>
                  <a:lnTo>
                    <a:pt x="9" y="3"/>
                  </a:lnTo>
                  <a:lnTo>
                    <a:pt x="9" y="3"/>
                  </a:lnTo>
                  <a:lnTo>
                    <a:pt x="9" y="3"/>
                  </a:lnTo>
                  <a:lnTo>
                    <a:pt x="9" y="5"/>
                  </a:lnTo>
                  <a:lnTo>
                    <a:pt x="9" y="5"/>
                  </a:lnTo>
                  <a:lnTo>
                    <a:pt x="9" y="5"/>
                  </a:lnTo>
                  <a:lnTo>
                    <a:pt x="7" y="3"/>
                  </a:lnTo>
                  <a:lnTo>
                    <a:pt x="7" y="3"/>
                  </a:lnTo>
                  <a:lnTo>
                    <a:pt x="7" y="3"/>
                  </a:lnTo>
                  <a:lnTo>
                    <a:pt x="7" y="3"/>
                  </a:lnTo>
                  <a:lnTo>
                    <a:pt x="4" y="3"/>
                  </a:lnTo>
                  <a:lnTo>
                    <a:pt x="4" y="3"/>
                  </a:lnTo>
                  <a:lnTo>
                    <a:pt x="4" y="3"/>
                  </a:lnTo>
                  <a:lnTo>
                    <a:pt x="9" y="5"/>
                  </a:lnTo>
                  <a:lnTo>
                    <a:pt x="9" y="8"/>
                  </a:lnTo>
                  <a:lnTo>
                    <a:pt x="9" y="8"/>
                  </a:lnTo>
                  <a:lnTo>
                    <a:pt x="7" y="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4" name="Freeform 126"/>
            <p:cNvSpPr>
              <a:spLocks/>
            </p:cNvSpPr>
            <p:nvPr/>
          </p:nvSpPr>
          <p:spPr bwMode="auto">
            <a:xfrm>
              <a:off x="7984746" y="6129631"/>
              <a:ext cx="4524" cy="5428"/>
            </a:xfrm>
            <a:custGeom>
              <a:avLst/>
              <a:gdLst>
                <a:gd name="T0" fmla="*/ 10 w 10"/>
                <a:gd name="T1" fmla="*/ 2 h 12"/>
                <a:gd name="T2" fmla="*/ 10 w 10"/>
                <a:gd name="T3" fmla="*/ 2 h 12"/>
                <a:gd name="T4" fmla="*/ 10 w 10"/>
                <a:gd name="T5" fmla="*/ 0 h 12"/>
                <a:gd name="T6" fmla="*/ 10 w 10"/>
                <a:gd name="T7" fmla="*/ 0 h 12"/>
                <a:gd name="T8" fmla="*/ 7 w 10"/>
                <a:gd name="T9" fmla="*/ 0 h 12"/>
                <a:gd name="T10" fmla="*/ 7 w 10"/>
                <a:gd name="T11" fmla="*/ 0 h 12"/>
                <a:gd name="T12" fmla="*/ 7 w 10"/>
                <a:gd name="T13" fmla="*/ 0 h 12"/>
                <a:gd name="T14" fmla="*/ 5 w 10"/>
                <a:gd name="T15" fmla="*/ 0 h 12"/>
                <a:gd name="T16" fmla="*/ 5 w 10"/>
                <a:gd name="T17" fmla="*/ 2 h 12"/>
                <a:gd name="T18" fmla="*/ 3 w 10"/>
                <a:gd name="T19" fmla="*/ 2 h 12"/>
                <a:gd name="T20" fmla="*/ 3 w 10"/>
                <a:gd name="T21" fmla="*/ 2 h 12"/>
                <a:gd name="T22" fmla="*/ 3 w 10"/>
                <a:gd name="T23" fmla="*/ 5 h 12"/>
                <a:gd name="T24" fmla="*/ 3 w 10"/>
                <a:gd name="T25" fmla="*/ 7 h 12"/>
                <a:gd name="T26" fmla="*/ 0 w 10"/>
                <a:gd name="T27" fmla="*/ 9 h 12"/>
                <a:gd name="T28" fmla="*/ 3 w 10"/>
                <a:gd name="T29" fmla="*/ 9 h 12"/>
                <a:gd name="T30" fmla="*/ 3 w 10"/>
                <a:gd name="T31" fmla="*/ 12 h 12"/>
                <a:gd name="T32" fmla="*/ 3 w 10"/>
                <a:gd name="T33" fmla="*/ 12 h 12"/>
                <a:gd name="T34" fmla="*/ 5 w 10"/>
                <a:gd name="T35" fmla="*/ 12 h 12"/>
                <a:gd name="T36" fmla="*/ 5 w 10"/>
                <a:gd name="T37" fmla="*/ 12 h 12"/>
                <a:gd name="T38" fmla="*/ 7 w 10"/>
                <a:gd name="T39" fmla="*/ 12 h 12"/>
                <a:gd name="T40" fmla="*/ 7 w 10"/>
                <a:gd name="T41" fmla="*/ 12 h 12"/>
                <a:gd name="T42" fmla="*/ 7 w 10"/>
                <a:gd name="T43" fmla="*/ 9 h 12"/>
                <a:gd name="T44" fmla="*/ 7 w 10"/>
                <a:gd name="T45" fmla="*/ 7 h 12"/>
                <a:gd name="T46" fmla="*/ 7 w 10"/>
                <a:gd name="T47" fmla="*/ 7 h 12"/>
                <a:gd name="T48" fmla="*/ 7 w 10"/>
                <a:gd name="T49" fmla="*/ 5 h 12"/>
                <a:gd name="T50" fmla="*/ 7 w 10"/>
                <a:gd name="T51" fmla="*/ 5 h 12"/>
                <a:gd name="T52" fmla="*/ 10 w 10"/>
                <a:gd name="T53"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0" h="12">
                  <a:moveTo>
                    <a:pt x="10" y="2"/>
                  </a:moveTo>
                  <a:lnTo>
                    <a:pt x="10" y="2"/>
                  </a:lnTo>
                  <a:lnTo>
                    <a:pt x="10" y="0"/>
                  </a:lnTo>
                  <a:lnTo>
                    <a:pt x="10" y="0"/>
                  </a:lnTo>
                  <a:lnTo>
                    <a:pt x="7" y="0"/>
                  </a:lnTo>
                  <a:lnTo>
                    <a:pt x="7" y="0"/>
                  </a:lnTo>
                  <a:lnTo>
                    <a:pt x="7" y="0"/>
                  </a:lnTo>
                  <a:lnTo>
                    <a:pt x="5" y="0"/>
                  </a:lnTo>
                  <a:lnTo>
                    <a:pt x="5" y="2"/>
                  </a:lnTo>
                  <a:lnTo>
                    <a:pt x="3" y="2"/>
                  </a:lnTo>
                  <a:lnTo>
                    <a:pt x="3" y="2"/>
                  </a:lnTo>
                  <a:lnTo>
                    <a:pt x="3" y="5"/>
                  </a:lnTo>
                  <a:lnTo>
                    <a:pt x="3" y="7"/>
                  </a:lnTo>
                  <a:lnTo>
                    <a:pt x="0" y="9"/>
                  </a:lnTo>
                  <a:lnTo>
                    <a:pt x="3" y="9"/>
                  </a:lnTo>
                  <a:lnTo>
                    <a:pt x="3" y="12"/>
                  </a:lnTo>
                  <a:lnTo>
                    <a:pt x="3" y="12"/>
                  </a:lnTo>
                  <a:lnTo>
                    <a:pt x="5" y="12"/>
                  </a:lnTo>
                  <a:lnTo>
                    <a:pt x="5" y="12"/>
                  </a:lnTo>
                  <a:lnTo>
                    <a:pt x="7" y="12"/>
                  </a:lnTo>
                  <a:lnTo>
                    <a:pt x="7" y="12"/>
                  </a:lnTo>
                  <a:lnTo>
                    <a:pt x="7" y="9"/>
                  </a:lnTo>
                  <a:lnTo>
                    <a:pt x="7" y="7"/>
                  </a:lnTo>
                  <a:lnTo>
                    <a:pt x="7" y="7"/>
                  </a:lnTo>
                  <a:lnTo>
                    <a:pt x="7" y="5"/>
                  </a:lnTo>
                  <a:lnTo>
                    <a:pt x="7" y="5"/>
                  </a:lnTo>
                  <a:lnTo>
                    <a:pt x="1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5" name="Freeform 127"/>
            <p:cNvSpPr>
              <a:spLocks/>
            </p:cNvSpPr>
            <p:nvPr/>
          </p:nvSpPr>
          <p:spPr bwMode="auto">
            <a:xfrm>
              <a:off x="7996507" y="6125107"/>
              <a:ext cx="7690" cy="4524"/>
            </a:xfrm>
            <a:custGeom>
              <a:avLst/>
              <a:gdLst>
                <a:gd name="T0" fmla="*/ 3 w 17"/>
                <a:gd name="T1" fmla="*/ 10 h 10"/>
                <a:gd name="T2" fmla="*/ 3 w 17"/>
                <a:gd name="T3" fmla="*/ 10 h 10"/>
                <a:gd name="T4" fmla="*/ 3 w 17"/>
                <a:gd name="T5" fmla="*/ 7 h 10"/>
                <a:gd name="T6" fmla="*/ 3 w 17"/>
                <a:gd name="T7" fmla="*/ 7 h 10"/>
                <a:gd name="T8" fmla="*/ 3 w 17"/>
                <a:gd name="T9" fmla="*/ 7 h 10"/>
                <a:gd name="T10" fmla="*/ 5 w 17"/>
                <a:gd name="T11" fmla="*/ 7 h 10"/>
                <a:gd name="T12" fmla="*/ 5 w 17"/>
                <a:gd name="T13" fmla="*/ 7 h 10"/>
                <a:gd name="T14" fmla="*/ 7 w 17"/>
                <a:gd name="T15" fmla="*/ 7 h 10"/>
                <a:gd name="T16" fmla="*/ 7 w 17"/>
                <a:gd name="T17" fmla="*/ 7 h 10"/>
                <a:gd name="T18" fmla="*/ 7 w 17"/>
                <a:gd name="T19" fmla="*/ 7 h 10"/>
                <a:gd name="T20" fmla="*/ 10 w 17"/>
                <a:gd name="T21" fmla="*/ 7 h 10"/>
                <a:gd name="T22" fmla="*/ 10 w 17"/>
                <a:gd name="T23" fmla="*/ 7 h 10"/>
                <a:gd name="T24" fmla="*/ 12 w 17"/>
                <a:gd name="T25" fmla="*/ 7 h 10"/>
                <a:gd name="T26" fmla="*/ 12 w 17"/>
                <a:gd name="T27" fmla="*/ 10 h 10"/>
                <a:gd name="T28" fmla="*/ 12 w 17"/>
                <a:gd name="T29" fmla="*/ 10 h 10"/>
                <a:gd name="T30" fmla="*/ 15 w 17"/>
                <a:gd name="T31" fmla="*/ 10 h 10"/>
                <a:gd name="T32" fmla="*/ 15 w 17"/>
                <a:gd name="T33" fmla="*/ 5 h 10"/>
                <a:gd name="T34" fmla="*/ 17 w 17"/>
                <a:gd name="T35" fmla="*/ 5 h 10"/>
                <a:gd name="T36" fmla="*/ 17 w 17"/>
                <a:gd name="T37" fmla="*/ 3 h 10"/>
                <a:gd name="T38" fmla="*/ 17 w 17"/>
                <a:gd name="T39" fmla="*/ 3 h 10"/>
                <a:gd name="T40" fmla="*/ 15 w 17"/>
                <a:gd name="T41" fmla="*/ 3 h 10"/>
                <a:gd name="T42" fmla="*/ 12 w 17"/>
                <a:gd name="T43" fmla="*/ 3 h 10"/>
                <a:gd name="T44" fmla="*/ 12 w 17"/>
                <a:gd name="T45" fmla="*/ 3 h 10"/>
                <a:gd name="T46" fmla="*/ 10 w 17"/>
                <a:gd name="T47" fmla="*/ 3 h 10"/>
                <a:gd name="T48" fmla="*/ 10 w 17"/>
                <a:gd name="T49" fmla="*/ 3 h 10"/>
                <a:gd name="T50" fmla="*/ 10 w 17"/>
                <a:gd name="T51" fmla="*/ 0 h 10"/>
                <a:gd name="T52" fmla="*/ 7 w 17"/>
                <a:gd name="T53" fmla="*/ 0 h 10"/>
                <a:gd name="T54" fmla="*/ 5 w 17"/>
                <a:gd name="T55" fmla="*/ 0 h 10"/>
                <a:gd name="T56" fmla="*/ 5 w 17"/>
                <a:gd name="T57" fmla="*/ 0 h 10"/>
                <a:gd name="T58" fmla="*/ 5 w 17"/>
                <a:gd name="T59" fmla="*/ 0 h 10"/>
                <a:gd name="T60" fmla="*/ 3 w 17"/>
                <a:gd name="T61" fmla="*/ 3 h 10"/>
                <a:gd name="T62" fmla="*/ 3 w 17"/>
                <a:gd name="T63" fmla="*/ 3 h 10"/>
                <a:gd name="T64" fmla="*/ 3 w 17"/>
                <a:gd name="T65" fmla="*/ 5 h 10"/>
                <a:gd name="T66" fmla="*/ 3 w 17"/>
                <a:gd name="T67" fmla="*/ 5 h 10"/>
                <a:gd name="T68" fmla="*/ 3 w 17"/>
                <a:gd name="T69" fmla="*/ 5 h 10"/>
                <a:gd name="T70" fmla="*/ 3 w 17"/>
                <a:gd name="T71" fmla="*/ 5 h 10"/>
                <a:gd name="T72" fmla="*/ 3 w 17"/>
                <a:gd name="T73" fmla="*/ 7 h 10"/>
                <a:gd name="T74" fmla="*/ 0 w 17"/>
                <a:gd name="T75" fmla="*/ 7 h 10"/>
                <a:gd name="T76" fmla="*/ 0 w 17"/>
                <a:gd name="T77" fmla="*/ 10 h 10"/>
                <a:gd name="T78" fmla="*/ 0 w 17"/>
                <a:gd name="T79" fmla="*/ 10 h 10"/>
                <a:gd name="T80" fmla="*/ 3 w 17"/>
                <a:gd name="T8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7" h="10">
                  <a:moveTo>
                    <a:pt x="3" y="10"/>
                  </a:moveTo>
                  <a:lnTo>
                    <a:pt x="3" y="10"/>
                  </a:lnTo>
                  <a:lnTo>
                    <a:pt x="3" y="7"/>
                  </a:lnTo>
                  <a:lnTo>
                    <a:pt x="3" y="7"/>
                  </a:lnTo>
                  <a:lnTo>
                    <a:pt x="3" y="7"/>
                  </a:lnTo>
                  <a:lnTo>
                    <a:pt x="5" y="7"/>
                  </a:lnTo>
                  <a:lnTo>
                    <a:pt x="5" y="7"/>
                  </a:lnTo>
                  <a:lnTo>
                    <a:pt x="7" y="7"/>
                  </a:lnTo>
                  <a:lnTo>
                    <a:pt x="7" y="7"/>
                  </a:lnTo>
                  <a:lnTo>
                    <a:pt x="7" y="7"/>
                  </a:lnTo>
                  <a:lnTo>
                    <a:pt x="10" y="7"/>
                  </a:lnTo>
                  <a:lnTo>
                    <a:pt x="10" y="7"/>
                  </a:lnTo>
                  <a:lnTo>
                    <a:pt x="12" y="7"/>
                  </a:lnTo>
                  <a:lnTo>
                    <a:pt x="12" y="10"/>
                  </a:lnTo>
                  <a:lnTo>
                    <a:pt x="12" y="10"/>
                  </a:lnTo>
                  <a:lnTo>
                    <a:pt x="15" y="10"/>
                  </a:lnTo>
                  <a:lnTo>
                    <a:pt x="15" y="5"/>
                  </a:lnTo>
                  <a:lnTo>
                    <a:pt x="17" y="5"/>
                  </a:lnTo>
                  <a:lnTo>
                    <a:pt x="17" y="3"/>
                  </a:lnTo>
                  <a:lnTo>
                    <a:pt x="17" y="3"/>
                  </a:lnTo>
                  <a:lnTo>
                    <a:pt x="15" y="3"/>
                  </a:lnTo>
                  <a:lnTo>
                    <a:pt x="12" y="3"/>
                  </a:lnTo>
                  <a:lnTo>
                    <a:pt x="12" y="3"/>
                  </a:lnTo>
                  <a:lnTo>
                    <a:pt x="10" y="3"/>
                  </a:lnTo>
                  <a:lnTo>
                    <a:pt x="10" y="3"/>
                  </a:lnTo>
                  <a:lnTo>
                    <a:pt x="10" y="0"/>
                  </a:lnTo>
                  <a:lnTo>
                    <a:pt x="7" y="0"/>
                  </a:lnTo>
                  <a:lnTo>
                    <a:pt x="5" y="0"/>
                  </a:lnTo>
                  <a:lnTo>
                    <a:pt x="5" y="0"/>
                  </a:lnTo>
                  <a:lnTo>
                    <a:pt x="5" y="0"/>
                  </a:lnTo>
                  <a:lnTo>
                    <a:pt x="3" y="3"/>
                  </a:lnTo>
                  <a:lnTo>
                    <a:pt x="3" y="3"/>
                  </a:lnTo>
                  <a:lnTo>
                    <a:pt x="3" y="5"/>
                  </a:lnTo>
                  <a:lnTo>
                    <a:pt x="3" y="5"/>
                  </a:lnTo>
                  <a:lnTo>
                    <a:pt x="3" y="5"/>
                  </a:lnTo>
                  <a:lnTo>
                    <a:pt x="3" y="5"/>
                  </a:lnTo>
                  <a:lnTo>
                    <a:pt x="3" y="7"/>
                  </a:lnTo>
                  <a:lnTo>
                    <a:pt x="0" y="7"/>
                  </a:lnTo>
                  <a:lnTo>
                    <a:pt x="0" y="10"/>
                  </a:lnTo>
                  <a:lnTo>
                    <a:pt x="0" y="10"/>
                  </a:lnTo>
                  <a:lnTo>
                    <a:pt x="3" y="1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6" name="Freeform 128"/>
            <p:cNvSpPr>
              <a:spLocks/>
            </p:cNvSpPr>
            <p:nvPr/>
          </p:nvSpPr>
          <p:spPr bwMode="auto">
            <a:xfrm>
              <a:off x="7989270" y="6121036"/>
              <a:ext cx="4071" cy="3167"/>
            </a:xfrm>
            <a:custGeom>
              <a:avLst/>
              <a:gdLst>
                <a:gd name="T0" fmla="*/ 9 w 9"/>
                <a:gd name="T1" fmla="*/ 5 h 7"/>
                <a:gd name="T2" fmla="*/ 9 w 9"/>
                <a:gd name="T3" fmla="*/ 5 h 7"/>
                <a:gd name="T4" fmla="*/ 7 w 9"/>
                <a:gd name="T5" fmla="*/ 2 h 7"/>
                <a:gd name="T6" fmla="*/ 7 w 9"/>
                <a:gd name="T7" fmla="*/ 0 h 7"/>
                <a:gd name="T8" fmla="*/ 7 w 9"/>
                <a:gd name="T9" fmla="*/ 0 h 7"/>
                <a:gd name="T10" fmla="*/ 5 w 9"/>
                <a:gd name="T11" fmla="*/ 0 h 7"/>
                <a:gd name="T12" fmla="*/ 0 w 9"/>
                <a:gd name="T13" fmla="*/ 0 h 7"/>
                <a:gd name="T14" fmla="*/ 0 w 9"/>
                <a:gd name="T15" fmla="*/ 0 h 7"/>
                <a:gd name="T16" fmla="*/ 0 w 9"/>
                <a:gd name="T17" fmla="*/ 2 h 7"/>
                <a:gd name="T18" fmla="*/ 0 w 9"/>
                <a:gd name="T19" fmla="*/ 5 h 7"/>
                <a:gd name="T20" fmla="*/ 2 w 9"/>
                <a:gd name="T21" fmla="*/ 5 h 7"/>
                <a:gd name="T22" fmla="*/ 7 w 9"/>
                <a:gd name="T23" fmla="*/ 7 h 7"/>
                <a:gd name="T24" fmla="*/ 7 w 9"/>
                <a:gd name="T25" fmla="*/ 7 h 7"/>
                <a:gd name="T26" fmla="*/ 7 w 9"/>
                <a:gd name="T27" fmla="*/ 7 h 7"/>
                <a:gd name="T28" fmla="*/ 9 w 9"/>
                <a:gd name="T29" fmla="*/ 7 h 7"/>
                <a:gd name="T30" fmla="*/ 9 w 9"/>
                <a:gd name="T31" fmla="*/ 7 h 7"/>
                <a:gd name="T32" fmla="*/ 9 w 9"/>
                <a:gd name="T33" fmla="*/ 7 h 7"/>
                <a:gd name="T34" fmla="*/ 9 w 9"/>
                <a:gd name="T35" fmla="*/ 7 h 7"/>
                <a:gd name="T36" fmla="*/ 9 w 9"/>
                <a:gd name="T37" fmla="*/ 5 h 7"/>
                <a:gd name="T38" fmla="*/ 9 w 9"/>
                <a:gd name="T3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9" h="7">
                  <a:moveTo>
                    <a:pt x="9" y="5"/>
                  </a:moveTo>
                  <a:lnTo>
                    <a:pt x="9" y="5"/>
                  </a:lnTo>
                  <a:lnTo>
                    <a:pt x="7" y="2"/>
                  </a:lnTo>
                  <a:lnTo>
                    <a:pt x="7" y="0"/>
                  </a:lnTo>
                  <a:lnTo>
                    <a:pt x="7" y="0"/>
                  </a:lnTo>
                  <a:lnTo>
                    <a:pt x="5" y="0"/>
                  </a:lnTo>
                  <a:lnTo>
                    <a:pt x="0" y="0"/>
                  </a:lnTo>
                  <a:lnTo>
                    <a:pt x="0" y="0"/>
                  </a:lnTo>
                  <a:lnTo>
                    <a:pt x="0" y="2"/>
                  </a:lnTo>
                  <a:lnTo>
                    <a:pt x="0" y="5"/>
                  </a:lnTo>
                  <a:lnTo>
                    <a:pt x="2" y="5"/>
                  </a:lnTo>
                  <a:lnTo>
                    <a:pt x="7" y="7"/>
                  </a:lnTo>
                  <a:lnTo>
                    <a:pt x="7" y="7"/>
                  </a:lnTo>
                  <a:lnTo>
                    <a:pt x="7" y="7"/>
                  </a:lnTo>
                  <a:lnTo>
                    <a:pt x="9" y="7"/>
                  </a:lnTo>
                  <a:lnTo>
                    <a:pt x="9" y="7"/>
                  </a:lnTo>
                  <a:lnTo>
                    <a:pt x="9" y="7"/>
                  </a:lnTo>
                  <a:lnTo>
                    <a:pt x="9" y="7"/>
                  </a:lnTo>
                  <a:lnTo>
                    <a:pt x="9" y="5"/>
                  </a:lnTo>
                  <a:lnTo>
                    <a:pt x="9"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7" name="Freeform 129"/>
            <p:cNvSpPr>
              <a:spLocks/>
            </p:cNvSpPr>
            <p:nvPr/>
          </p:nvSpPr>
          <p:spPr bwMode="auto">
            <a:xfrm>
              <a:off x="7991531" y="6117869"/>
              <a:ext cx="3167" cy="4071"/>
            </a:xfrm>
            <a:custGeom>
              <a:avLst/>
              <a:gdLst>
                <a:gd name="T0" fmla="*/ 4 w 7"/>
                <a:gd name="T1" fmla="*/ 7 h 9"/>
                <a:gd name="T2" fmla="*/ 7 w 7"/>
                <a:gd name="T3" fmla="*/ 2 h 9"/>
                <a:gd name="T4" fmla="*/ 7 w 7"/>
                <a:gd name="T5" fmla="*/ 2 h 9"/>
                <a:gd name="T6" fmla="*/ 7 w 7"/>
                <a:gd name="T7" fmla="*/ 2 h 9"/>
                <a:gd name="T8" fmla="*/ 7 w 7"/>
                <a:gd name="T9" fmla="*/ 2 h 9"/>
                <a:gd name="T10" fmla="*/ 7 w 7"/>
                <a:gd name="T11" fmla="*/ 2 h 9"/>
                <a:gd name="T12" fmla="*/ 4 w 7"/>
                <a:gd name="T13" fmla="*/ 2 h 9"/>
                <a:gd name="T14" fmla="*/ 4 w 7"/>
                <a:gd name="T15" fmla="*/ 2 h 9"/>
                <a:gd name="T16" fmla="*/ 2 w 7"/>
                <a:gd name="T17" fmla="*/ 0 h 9"/>
                <a:gd name="T18" fmla="*/ 2 w 7"/>
                <a:gd name="T19" fmla="*/ 0 h 9"/>
                <a:gd name="T20" fmla="*/ 2 w 7"/>
                <a:gd name="T21" fmla="*/ 0 h 9"/>
                <a:gd name="T22" fmla="*/ 0 w 7"/>
                <a:gd name="T23" fmla="*/ 0 h 9"/>
                <a:gd name="T24" fmla="*/ 0 w 7"/>
                <a:gd name="T25" fmla="*/ 2 h 9"/>
                <a:gd name="T26" fmla="*/ 0 w 7"/>
                <a:gd name="T27" fmla="*/ 5 h 9"/>
                <a:gd name="T28" fmla="*/ 0 w 7"/>
                <a:gd name="T29" fmla="*/ 5 h 9"/>
                <a:gd name="T30" fmla="*/ 0 w 7"/>
                <a:gd name="T31" fmla="*/ 5 h 9"/>
                <a:gd name="T32" fmla="*/ 2 w 7"/>
                <a:gd name="T33" fmla="*/ 7 h 9"/>
                <a:gd name="T34" fmla="*/ 4 w 7"/>
                <a:gd name="T35" fmla="*/ 7 h 9"/>
                <a:gd name="T36" fmla="*/ 4 w 7"/>
                <a:gd name="T37" fmla="*/ 9 h 9"/>
                <a:gd name="T38" fmla="*/ 4 w 7"/>
                <a:gd name="T39" fmla="*/ 7 h 9"/>
                <a:gd name="T40" fmla="*/ 4 w 7"/>
                <a:gd name="T41"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7" h="9">
                  <a:moveTo>
                    <a:pt x="4" y="7"/>
                  </a:moveTo>
                  <a:lnTo>
                    <a:pt x="7" y="2"/>
                  </a:lnTo>
                  <a:lnTo>
                    <a:pt x="7" y="2"/>
                  </a:lnTo>
                  <a:lnTo>
                    <a:pt x="7" y="2"/>
                  </a:lnTo>
                  <a:lnTo>
                    <a:pt x="7" y="2"/>
                  </a:lnTo>
                  <a:lnTo>
                    <a:pt x="7" y="2"/>
                  </a:lnTo>
                  <a:lnTo>
                    <a:pt x="4" y="2"/>
                  </a:lnTo>
                  <a:lnTo>
                    <a:pt x="4" y="2"/>
                  </a:lnTo>
                  <a:lnTo>
                    <a:pt x="2" y="0"/>
                  </a:lnTo>
                  <a:lnTo>
                    <a:pt x="2" y="0"/>
                  </a:lnTo>
                  <a:lnTo>
                    <a:pt x="2" y="0"/>
                  </a:lnTo>
                  <a:lnTo>
                    <a:pt x="0" y="0"/>
                  </a:lnTo>
                  <a:lnTo>
                    <a:pt x="0" y="2"/>
                  </a:lnTo>
                  <a:lnTo>
                    <a:pt x="0" y="5"/>
                  </a:lnTo>
                  <a:lnTo>
                    <a:pt x="0" y="5"/>
                  </a:lnTo>
                  <a:lnTo>
                    <a:pt x="0" y="5"/>
                  </a:lnTo>
                  <a:lnTo>
                    <a:pt x="2" y="7"/>
                  </a:lnTo>
                  <a:lnTo>
                    <a:pt x="4" y="7"/>
                  </a:lnTo>
                  <a:lnTo>
                    <a:pt x="4" y="9"/>
                  </a:lnTo>
                  <a:lnTo>
                    <a:pt x="4" y="7"/>
                  </a:lnTo>
                  <a:lnTo>
                    <a:pt x="4"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8" name="Freeform 130"/>
            <p:cNvSpPr>
              <a:spLocks/>
            </p:cNvSpPr>
            <p:nvPr/>
          </p:nvSpPr>
          <p:spPr bwMode="auto">
            <a:xfrm>
              <a:off x="7989270" y="6104751"/>
              <a:ext cx="4071" cy="3619"/>
            </a:xfrm>
            <a:custGeom>
              <a:avLst/>
              <a:gdLst>
                <a:gd name="T0" fmla="*/ 5 w 9"/>
                <a:gd name="T1" fmla="*/ 0 h 8"/>
                <a:gd name="T2" fmla="*/ 5 w 9"/>
                <a:gd name="T3" fmla="*/ 0 h 8"/>
                <a:gd name="T4" fmla="*/ 2 w 9"/>
                <a:gd name="T5" fmla="*/ 0 h 8"/>
                <a:gd name="T6" fmla="*/ 2 w 9"/>
                <a:gd name="T7" fmla="*/ 0 h 8"/>
                <a:gd name="T8" fmla="*/ 0 w 9"/>
                <a:gd name="T9" fmla="*/ 0 h 8"/>
                <a:gd name="T10" fmla="*/ 0 w 9"/>
                <a:gd name="T11" fmla="*/ 0 h 8"/>
                <a:gd name="T12" fmla="*/ 0 w 9"/>
                <a:gd name="T13" fmla="*/ 0 h 8"/>
                <a:gd name="T14" fmla="*/ 0 w 9"/>
                <a:gd name="T15" fmla="*/ 3 h 8"/>
                <a:gd name="T16" fmla="*/ 2 w 9"/>
                <a:gd name="T17" fmla="*/ 5 h 8"/>
                <a:gd name="T18" fmla="*/ 2 w 9"/>
                <a:gd name="T19" fmla="*/ 5 h 8"/>
                <a:gd name="T20" fmla="*/ 2 w 9"/>
                <a:gd name="T21" fmla="*/ 8 h 8"/>
                <a:gd name="T22" fmla="*/ 2 w 9"/>
                <a:gd name="T23" fmla="*/ 8 h 8"/>
                <a:gd name="T24" fmla="*/ 5 w 9"/>
                <a:gd name="T25" fmla="*/ 8 h 8"/>
                <a:gd name="T26" fmla="*/ 5 w 9"/>
                <a:gd name="T27" fmla="*/ 8 h 8"/>
                <a:gd name="T28" fmla="*/ 5 w 9"/>
                <a:gd name="T29" fmla="*/ 8 h 8"/>
                <a:gd name="T30" fmla="*/ 9 w 9"/>
                <a:gd name="T31" fmla="*/ 8 h 8"/>
                <a:gd name="T32" fmla="*/ 9 w 9"/>
                <a:gd name="T33" fmla="*/ 8 h 8"/>
                <a:gd name="T34" fmla="*/ 9 w 9"/>
                <a:gd name="T35" fmla="*/ 8 h 8"/>
                <a:gd name="T36" fmla="*/ 9 w 9"/>
                <a:gd name="T37" fmla="*/ 5 h 8"/>
                <a:gd name="T38" fmla="*/ 9 w 9"/>
                <a:gd name="T39" fmla="*/ 5 h 8"/>
                <a:gd name="T40" fmla="*/ 7 w 9"/>
                <a:gd name="T41" fmla="*/ 5 h 8"/>
                <a:gd name="T42" fmla="*/ 7 w 9"/>
                <a:gd name="T43" fmla="*/ 5 h 8"/>
                <a:gd name="T44" fmla="*/ 5 w 9"/>
                <a:gd name="T45" fmla="*/ 5 h 8"/>
                <a:gd name="T46" fmla="*/ 5 w 9"/>
                <a:gd name="T47" fmla="*/ 3 h 8"/>
                <a:gd name="T48" fmla="*/ 5 w 9"/>
                <a:gd name="T49" fmla="*/ 3 h 8"/>
                <a:gd name="T50" fmla="*/ 5 w 9"/>
                <a:gd name="T51" fmla="*/ 0 h 8"/>
                <a:gd name="T52" fmla="*/ 5 w 9"/>
                <a:gd name="T53" fmla="*/ 0 h 8"/>
                <a:gd name="T54" fmla="*/ 5 w 9"/>
                <a:gd name="T55"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9" h="8">
                  <a:moveTo>
                    <a:pt x="5" y="0"/>
                  </a:moveTo>
                  <a:lnTo>
                    <a:pt x="5" y="0"/>
                  </a:lnTo>
                  <a:lnTo>
                    <a:pt x="2" y="0"/>
                  </a:lnTo>
                  <a:lnTo>
                    <a:pt x="2" y="0"/>
                  </a:lnTo>
                  <a:lnTo>
                    <a:pt x="0" y="0"/>
                  </a:lnTo>
                  <a:lnTo>
                    <a:pt x="0" y="0"/>
                  </a:lnTo>
                  <a:lnTo>
                    <a:pt x="0" y="0"/>
                  </a:lnTo>
                  <a:lnTo>
                    <a:pt x="0" y="3"/>
                  </a:lnTo>
                  <a:lnTo>
                    <a:pt x="2" y="5"/>
                  </a:lnTo>
                  <a:lnTo>
                    <a:pt x="2" y="5"/>
                  </a:lnTo>
                  <a:lnTo>
                    <a:pt x="2" y="8"/>
                  </a:lnTo>
                  <a:lnTo>
                    <a:pt x="2" y="8"/>
                  </a:lnTo>
                  <a:lnTo>
                    <a:pt x="5" y="8"/>
                  </a:lnTo>
                  <a:lnTo>
                    <a:pt x="5" y="8"/>
                  </a:lnTo>
                  <a:lnTo>
                    <a:pt x="5" y="8"/>
                  </a:lnTo>
                  <a:lnTo>
                    <a:pt x="9" y="8"/>
                  </a:lnTo>
                  <a:lnTo>
                    <a:pt x="9" y="8"/>
                  </a:lnTo>
                  <a:lnTo>
                    <a:pt x="9" y="8"/>
                  </a:lnTo>
                  <a:lnTo>
                    <a:pt x="9" y="5"/>
                  </a:lnTo>
                  <a:lnTo>
                    <a:pt x="9" y="5"/>
                  </a:lnTo>
                  <a:lnTo>
                    <a:pt x="7" y="5"/>
                  </a:lnTo>
                  <a:lnTo>
                    <a:pt x="7" y="5"/>
                  </a:lnTo>
                  <a:lnTo>
                    <a:pt x="5" y="5"/>
                  </a:lnTo>
                  <a:lnTo>
                    <a:pt x="5" y="3"/>
                  </a:lnTo>
                  <a:lnTo>
                    <a:pt x="5" y="3"/>
                  </a:lnTo>
                  <a:lnTo>
                    <a:pt x="5" y="0"/>
                  </a:lnTo>
                  <a:lnTo>
                    <a:pt x="5" y="0"/>
                  </a:lnTo>
                  <a:lnTo>
                    <a:pt x="5"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59" name="Freeform 131"/>
            <p:cNvSpPr>
              <a:spLocks/>
            </p:cNvSpPr>
            <p:nvPr/>
          </p:nvSpPr>
          <p:spPr bwMode="auto">
            <a:xfrm>
              <a:off x="7976151" y="6106108"/>
              <a:ext cx="2262" cy="4071"/>
            </a:xfrm>
            <a:custGeom>
              <a:avLst/>
              <a:gdLst>
                <a:gd name="T0" fmla="*/ 0 w 5"/>
                <a:gd name="T1" fmla="*/ 7 h 9"/>
                <a:gd name="T2" fmla="*/ 3 w 5"/>
                <a:gd name="T3" fmla="*/ 7 h 9"/>
                <a:gd name="T4" fmla="*/ 3 w 5"/>
                <a:gd name="T5" fmla="*/ 7 h 9"/>
                <a:gd name="T6" fmla="*/ 3 w 5"/>
                <a:gd name="T7" fmla="*/ 7 h 9"/>
                <a:gd name="T8" fmla="*/ 3 w 5"/>
                <a:gd name="T9" fmla="*/ 9 h 9"/>
                <a:gd name="T10" fmla="*/ 3 w 5"/>
                <a:gd name="T11" fmla="*/ 9 h 9"/>
                <a:gd name="T12" fmla="*/ 3 w 5"/>
                <a:gd name="T13" fmla="*/ 9 h 9"/>
                <a:gd name="T14" fmla="*/ 3 w 5"/>
                <a:gd name="T15" fmla="*/ 9 h 9"/>
                <a:gd name="T16" fmla="*/ 3 w 5"/>
                <a:gd name="T17" fmla="*/ 9 h 9"/>
                <a:gd name="T18" fmla="*/ 5 w 5"/>
                <a:gd name="T19" fmla="*/ 9 h 9"/>
                <a:gd name="T20" fmla="*/ 5 w 5"/>
                <a:gd name="T21" fmla="*/ 7 h 9"/>
                <a:gd name="T22" fmla="*/ 5 w 5"/>
                <a:gd name="T23" fmla="*/ 5 h 9"/>
                <a:gd name="T24" fmla="*/ 5 w 5"/>
                <a:gd name="T25" fmla="*/ 5 h 9"/>
                <a:gd name="T26" fmla="*/ 3 w 5"/>
                <a:gd name="T27" fmla="*/ 2 h 9"/>
                <a:gd name="T28" fmla="*/ 3 w 5"/>
                <a:gd name="T29" fmla="*/ 0 h 9"/>
                <a:gd name="T30" fmla="*/ 3 w 5"/>
                <a:gd name="T31" fmla="*/ 0 h 9"/>
                <a:gd name="T32" fmla="*/ 3 w 5"/>
                <a:gd name="T33" fmla="*/ 0 h 9"/>
                <a:gd name="T34" fmla="*/ 0 w 5"/>
                <a:gd name="T35" fmla="*/ 0 h 9"/>
                <a:gd name="T36" fmla="*/ 0 w 5"/>
                <a:gd name="T37" fmla="*/ 2 h 9"/>
                <a:gd name="T38" fmla="*/ 0 w 5"/>
                <a:gd name="T39" fmla="*/ 5 h 9"/>
                <a:gd name="T40" fmla="*/ 0 w 5"/>
                <a:gd name="T41" fmla="*/ 5 h 9"/>
                <a:gd name="T42" fmla="*/ 0 w 5"/>
                <a:gd name="T43" fmla="*/ 7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 h="9">
                  <a:moveTo>
                    <a:pt x="0" y="7"/>
                  </a:moveTo>
                  <a:lnTo>
                    <a:pt x="3" y="7"/>
                  </a:lnTo>
                  <a:lnTo>
                    <a:pt x="3" y="7"/>
                  </a:lnTo>
                  <a:lnTo>
                    <a:pt x="3" y="7"/>
                  </a:lnTo>
                  <a:lnTo>
                    <a:pt x="3" y="9"/>
                  </a:lnTo>
                  <a:lnTo>
                    <a:pt x="3" y="9"/>
                  </a:lnTo>
                  <a:lnTo>
                    <a:pt x="3" y="9"/>
                  </a:lnTo>
                  <a:lnTo>
                    <a:pt x="3" y="9"/>
                  </a:lnTo>
                  <a:lnTo>
                    <a:pt x="3" y="9"/>
                  </a:lnTo>
                  <a:lnTo>
                    <a:pt x="5" y="9"/>
                  </a:lnTo>
                  <a:lnTo>
                    <a:pt x="5" y="7"/>
                  </a:lnTo>
                  <a:lnTo>
                    <a:pt x="5" y="5"/>
                  </a:lnTo>
                  <a:lnTo>
                    <a:pt x="5" y="5"/>
                  </a:lnTo>
                  <a:lnTo>
                    <a:pt x="3" y="2"/>
                  </a:lnTo>
                  <a:lnTo>
                    <a:pt x="3" y="0"/>
                  </a:lnTo>
                  <a:lnTo>
                    <a:pt x="3" y="0"/>
                  </a:lnTo>
                  <a:lnTo>
                    <a:pt x="3" y="0"/>
                  </a:lnTo>
                  <a:lnTo>
                    <a:pt x="0" y="0"/>
                  </a:lnTo>
                  <a:lnTo>
                    <a:pt x="0" y="2"/>
                  </a:lnTo>
                  <a:lnTo>
                    <a:pt x="0" y="5"/>
                  </a:lnTo>
                  <a:lnTo>
                    <a:pt x="0" y="5"/>
                  </a:lnTo>
                  <a:lnTo>
                    <a:pt x="0"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0" name="Freeform 132"/>
            <p:cNvSpPr>
              <a:spLocks/>
            </p:cNvSpPr>
            <p:nvPr/>
          </p:nvSpPr>
          <p:spPr bwMode="auto">
            <a:xfrm>
              <a:off x="7986103" y="6101584"/>
              <a:ext cx="4071" cy="2262"/>
            </a:xfrm>
            <a:custGeom>
              <a:avLst/>
              <a:gdLst>
                <a:gd name="T0" fmla="*/ 0 w 9"/>
                <a:gd name="T1" fmla="*/ 3 h 5"/>
                <a:gd name="T2" fmla="*/ 0 w 9"/>
                <a:gd name="T3" fmla="*/ 3 h 5"/>
                <a:gd name="T4" fmla="*/ 0 w 9"/>
                <a:gd name="T5" fmla="*/ 5 h 5"/>
                <a:gd name="T6" fmla="*/ 0 w 9"/>
                <a:gd name="T7" fmla="*/ 5 h 5"/>
                <a:gd name="T8" fmla="*/ 2 w 9"/>
                <a:gd name="T9" fmla="*/ 5 h 5"/>
                <a:gd name="T10" fmla="*/ 2 w 9"/>
                <a:gd name="T11" fmla="*/ 5 h 5"/>
                <a:gd name="T12" fmla="*/ 2 w 9"/>
                <a:gd name="T13" fmla="*/ 5 h 5"/>
                <a:gd name="T14" fmla="*/ 4 w 9"/>
                <a:gd name="T15" fmla="*/ 5 h 5"/>
                <a:gd name="T16" fmla="*/ 4 w 9"/>
                <a:gd name="T17" fmla="*/ 5 h 5"/>
                <a:gd name="T18" fmla="*/ 9 w 9"/>
                <a:gd name="T19" fmla="*/ 5 h 5"/>
                <a:gd name="T20" fmla="*/ 9 w 9"/>
                <a:gd name="T21" fmla="*/ 5 h 5"/>
                <a:gd name="T22" fmla="*/ 9 w 9"/>
                <a:gd name="T23" fmla="*/ 5 h 5"/>
                <a:gd name="T24" fmla="*/ 9 w 9"/>
                <a:gd name="T25" fmla="*/ 3 h 5"/>
                <a:gd name="T26" fmla="*/ 9 w 9"/>
                <a:gd name="T27" fmla="*/ 3 h 5"/>
                <a:gd name="T28" fmla="*/ 9 w 9"/>
                <a:gd name="T29" fmla="*/ 3 h 5"/>
                <a:gd name="T30" fmla="*/ 9 w 9"/>
                <a:gd name="T31" fmla="*/ 0 h 5"/>
                <a:gd name="T32" fmla="*/ 9 w 9"/>
                <a:gd name="T33" fmla="*/ 0 h 5"/>
                <a:gd name="T34" fmla="*/ 7 w 9"/>
                <a:gd name="T35" fmla="*/ 0 h 5"/>
                <a:gd name="T36" fmla="*/ 4 w 9"/>
                <a:gd name="T37" fmla="*/ 0 h 5"/>
                <a:gd name="T38" fmla="*/ 4 w 9"/>
                <a:gd name="T39" fmla="*/ 0 h 5"/>
                <a:gd name="T40" fmla="*/ 2 w 9"/>
                <a:gd name="T41" fmla="*/ 0 h 5"/>
                <a:gd name="T42" fmla="*/ 2 w 9"/>
                <a:gd name="T43" fmla="*/ 0 h 5"/>
                <a:gd name="T44" fmla="*/ 0 w 9"/>
                <a:gd name="T45" fmla="*/ 3 h 5"/>
                <a:gd name="T46" fmla="*/ 0 w 9"/>
                <a:gd name="T47"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 h="5">
                  <a:moveTo>
                    <a:pt x="0" y="3"/>
                  </a:moveTo>
                  <a:lnTo>
                    <a:pt x="0" y="3"/>
                  </a:lnTo>
                  <a:lnTo>
                    <a:pt x="0" y="5"/>
                  </a:lnTo>
                  <a:lnTo>
                    <a:pt x="0" y="5"/>
                  </a:lnTo>
                  <a:lnTo>
                    <a:pt x="2" y="5"/>
                  </a:lnTo>
                  <a:lnTo>
                    <a:pt x="2" y="5"/>
                  </a:lnTo>
                  <a:lnTo>
                    <a:pt x="2" y="5"/>
                  </a:lnTo>
                  <a:lnTo>
                    <a:pt x="4" y="5"/>
                  </a:lnTo>
                  <a:lnTo>
                    <a:pt x="4" y="5"/>
                  </a:lnTo>
                  <a:lnTo>
                    <a:pt x="9" y="5"/>
                  </a:lnTo>
                  <a:lnTo>
                    <a:pt x="9" y="5"/>
                  </a:lnTo>
                  <a:lnTo>
                    <a:pt x="9" y="5"/>
                  </a:lnTo>
                  <a:lnTo>
                    <a:pt x="9" y="3"/>
                  </a:lnTo>
                  <a:lnTo>
                    <a:pt x="9" y="3"/>
                  </a:lnTo>
                  <a:lnTo>
                    <a:pt x="9" y="3"/>
                  </a:lnTo>
                  <a:lnTo>
                    <a:pt x="9" y="0"/>
                  </a:lnTo>
                  <a:lnTo>
                    <a:pt x="9" y="0"/>
                  </a:lnTo>
                  <a:lnTo>
                    <a:pt x="7" y="0"/>
                  </a:lnTo>
                  <a:lnTo>
                    <a:pt x="4" y="0"/>
                  </a:lnTo>
                  <a:lnTo>
                    <a:pt x="4" y="0"/>
                  </a:lnTo>
                  <a:lnTo>
                    <a:pt x="2" y="0"/>
                  </a:lnTo>
                  <a:lnTo>
                    <a:pt x="2" y="0"/>
                  </a:lnTo>
                  <a:lnTo>
                    <a:pt x="0" y="3"/>
                  </a:lnTo>
                  <a:lnTo>
                    <a:pt x="0"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1" name="Freeform 133"/>
            <p:cNvSpPr>
              <a:spLocks/>
            </p:cNvSpPr>
            <p:nvPr/>
          </p:nvSpPr>
          <p:spPr bwMode="auto">
            <a:xfrm>
              <a:off x="7982937" y="6099775"/>
              <a:ext cx="1809" cy="3167"/>
            </a:xfrm>
            <a:custGeom>
              <a:avLst/>
              <a:gdLst>
                <a:gd name="T0" fmla="*/ 4 w 4"/>
                <a:gd name="T1" fmla="*/ 2 h 7"/>
                <a:gd name="T2" fmla="*/ 4 w 4"/>
                <a:gd name="T3" fmla="*/ 2 h 7"/>
                <a:gd name="T4" fmla="*/ 2 w 4"/>
                <a:gd name="T5" fmla="*/ 2 h 7"/>
                <a:gd name="T6" fmla="*/ 2 w 4"/>
                <a:gd name="T7" fmla="*/ 0 h 7"/>
                <a:gd name="T8" fmla="*/ 2 w 4"/>
                <a:gd name="T9" fmla="*/ 0 h 7"/>
                <a:gd name="T10" fmla="*/ 0 w 4"/>
                <a:gd name="T11" fmla="*/ 0 h 7"/>
                <a:gd name="T12" fmla="*/ 0 w 4"/>
                <a:gd name="T13" fmla="*/ 2 h 7"/>
                <a:gd name="T14" fmla="*/ 0 w 4"/>
                <a:gd name="T15" fmla="*/ 4 h 7"/>
                <a:gd name="T16" fmla="*/ 0 w 4"/>
                <a:gd name="T17" fmla="*/ 4 h 7"/>
                <a:gd name="T18" fmla="*/ 0 w 4"/>
                <a:gd name="T19" fmla="*/ 7 h 7"/>
                <a:gd name="T20" fmla="*/ 2 w 4"/>
                <a:gd name="T21" fmla="*/ 7 h 7"/>
                <a:gd name="T22" fmla="*/ 2 w 4"/>
                <a:gd name="T23" fmla="*/ 7 h 7"/>
                <a:gd name="T24" fmla="*/ 2 w 4"/>
                <a:gd name="T25" fmla="*/ 7 h 7"/>
                <a:gd name="T26" fmla="*/ 4 w 4"/>
                <a:gd name="T27" fmla="*/ 7 h 7"/>
                <a:gd name="T28" fmla="*/ 4 w 4"/>
                <a:gd name="T29" fmla="*/ 7 h 7"/>
                <a:gd name="T30" fmla="*/ 4 w 4"/>
                <a:gd name="T31" fmla="*/ 4 h 7"/>
                <a:gd name="T32" fmla="*/ 4 w 4"/>
                <a:gd name="T33"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7">
                  <a:moveTo>
                    <a:pt x="4" y="2"/>
                  </a:moveTo>
                  <a:lnTo>
                    <a:pt x="4" y="2"/>
                  </a:lnTo>
                  <a:lnTo>
                    <a:pt x="2" y="2"/>
                  </a:lnTo>
                  <a:lnTo>
                    <a:pt x="2" y="0"/>
                  </a:lnTo>
                  <a:lnTo>
                    <a:pt x="2" y="0"/>
                  </a:lnTo>
                  <a:lnTo>
                    <a:pt x="0" y="0"/>
                  </a:lnTo>
                  <a:lnTo>
                    <a:pt x="0" y="2"/>
                  </a:lnTo>
                  <a:lnTo>
                    <a:pt x="0" y="4"/>
                  </a:lnTo>
                  <a:lnTo>
                    <a:pt x="0" y="4"/>
                  </a:lnTo>
                  <a:lnTo>
                    <a:pt x="0" y="7"/>
                  </a:lnTo>
                  <a:lnTo>
                    <a:pt x="2" y="7"/>
                  </a:lnTo>
                  <a:lnTo>
                    <a:pt x="2" y="7"/>
                  </a:lnTo>
                  <a:lnTo>
                    <a:pt x="2" y="7"/>
                  </a:lnTo>
                  <a:lnTo>
                    <a:pt x="4" y="7"/>
                  </a:lnTo>
                  <a:lnTo>
                    <a:pt x="4" y="7"/>
                  </a:lnTo>
                  <a:lnTo>
                    <a:pt x="4" y="4"/>
                  </a:lnTo>
                  <a:lnTo>
                    <a:pt x="4"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2" name="Freeform 134"/>
            <p:cNvSpPr>
              <a:spLocks/>
            </p:cNvSpPr>
            <p:nvPr/>
          </p:nvSpPr>
          <p:spPr bwMode="auto">
            <a:xfrm>
              <a:off x="8001936" y="6094346"/>
              <a:ext cx="2262" cy="3167"/>
            </a:xfrm>
            <a:custGeom>
              <a:avLst/>
              <a:gdLst>
                <a:gd name="T0" fmla="*/ 0 w 5"/>
                <a:gd name="T1" fmla="*/ 7 h 7"/>
                <a:gd name="T2" fmla="*/ 3 w 5"/>
                <a:gd name="T3" fmla="*/ 7 h 7"/>
                <a:gd name="T4" fmla="*/ 5 w 5"/>
                <a:gd name="T5" fmla="*/ 7 h 7"/>
                <a:gd name="T6" fmla="*/ 5 w 5"/>
                <a:gd name="T7" fmla="*/ 4 h 7"/>
                <a:gd name="T8" fmla="*/ 5 w 5"/>
                <a:gd name="T9" fmla="*/ 4 h 7"/>
                <a:gd name="T10" fmla="*/ 5 w 5"/>
                <a:gd name="T11" fmla="*/ 4 h 7"/>
                <a:gd name="T12" fmla="*/ 5 w 5"/>
                <a:gd name="T13" fmla="*/ 2 h 7"/>
                <a:gd name="T14" fmla="*/ 5 w 5"/>
                <a:gd name="T15" fmla="*/ 2 h 7"/>
                <a:gd name="T16" fmla="*/ 3 w 5"/>
                <a:gd name="T17" fmla="*/ 2 h 7"/>
                <a:gd name="T18" fmla="*/ 3 w 5"/>
                <a:gd name="T19" fmla="*/ 2 h 7"/>
                <a:gd name="T20" fmla="*/ 3 w 5"/>
                <a:gd name="T21" fmla="*/ 2 h 7"/>
                <a:gd name="T22" fmla="*/ 3 w 5"/>
                <a:gd name="T23" fmla="*/ 0 h 7"/>
                <a:gd name="T24" fmla="*/ 0 w 5"/>
                <a:gd name="T25" fmla="*/ 0 h 7"/>
                <a:gd name="T26" fmla="*/ 0 w 5"/>
                <a:gd name="T27" fmla="*/ 0 h 7"/>
                <a:gd name="T28" fmla="*/ 0 w 5"/>
                <a:gd name="T29" fmla="*/ 2 h 7"/>
                <a:gd name="T30" fmla="*/ 0 w 5"/>
                <a:gd name="T31" fmla="*/ 2 h 7"/>
                <a:gd name="T32" fmla="*/ 0 w 5"/>
                <a:gd name="T33" fmla="*/ 4 h 7"/>
                <a:gd name="T34" fmla="*/ 0 w 5"/>
                <a:gd name="T35" fmla="*/ 7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 h="7">
                  <a:moveTo>
                    <a:pt x="0" y="7"/>
                  </a:moveTo>
                  <a:lnTo>
                    <a:pt x="3" y="7"/>
                  </a:lnTo>
                  <a:lnTo>
                    <a:pt x="5" y="7"/>
                  </a:lnTo>
                  <a:lnTo>
                    <a:pt x="5" y="4"/>
                  </a:lnTo>
                  <a:lnTo>
                    <a:pt x="5" y="4"/>
                  </a:lnTo>
                  <a:lnTo>
                    <a:pt x="5" y="4"/>
                  </a:lnTo>
                  <a:lnTo>
                    <a:pt x="5" y="2"/>
                  </a:lnTo>
                  <a:lnTo>
                    <a:pt x="5" y="2"/>
                  </a:lnTo>
                  <a:lnTo>
                    <a:pt x="3" y="2"/>
                  </a:lnTo>
                  <a:lnTo>
                    <a:pt x="3" y="2"/>
                  </a:lnTo>
                  <a:lnTo>
                    <a:pt x="3" y="2"/>
                  </a:lnTo>
                  <a:lnTo>
                    <a:pt x="3" y="0"/>
                  </a:lnTo>
                  <a:lnTo>
                    <a:pt x="0" y="0"/>
                  </a:lnTo>
                  <a:lnTo>
                    <a:pt x="0" y="0"/>
                  </a:lnTo>
                  <a:lnTo>
                    <a:pt x="0" y="2"/>
                  </a:lnTo>
                  <a:lnTo>
                    <a:pt x="0" y="2"/>
                  </a:lnTo>
                  <a:lnTo>
                    <a:pt x="0" y="4"/>
                  </a:lnTo>
                  <a:lnTo>
                    <a:pt x="0"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3" name="Freeform 135"/>
            <p:cNvSpPr>
              <a:spLocks/>
            </p:cNvSpPr>
            <p:nvPr/>
          </p:nvSpPr>
          <p:spPr bwMode="auto">
            <a:xfrm>
              <a:off x="7997864" y="6092989"/>
              <a:ext cx="4071" cy="3167"/>
            </a:xfrm>
            <a:custGeom>
              <a:avLst/>
              <a:gdLst>
                <a:gd name="T0" fmla="*/ 7 w 9"/>
                <a:gd name="T1" fmla="*/ 3 h 7"/>
                <a:gd name="T2" fmla="*/ 4 w 9"/>
                <a:gd name="T3" fmla="*/ 3 h 7"/>
                <a:gd name="T4" fmla="*/ 4 w 9"/>
                <a:gd name="T5" fmla="*/ 3 h 7"/>
                <a:gd name="T6" fmla="*/ 2 w 9"/>
                <a:gd name="T7" fmla="*/ 0 h 7"/>
                <a:gd name="T8" fmla="*/ 2 w 9"/>
                <a:gd name="T9" fmla="*/ 0 h 7"/>
                <a:gd name="T10" fmla="*/ 0 w 9"/>
                <a:gd name="T11" fmla="*/ 0 h 7"/>
                <a:gd name="T12" fmla="*/ 0 w 9"/>
                <a:gd name="T13" fmla="*/ 0 h 7"/>
                <a:gd name="T14" fmla="*/ 0 w 9"/>
                <a:gd name="T15" fmla="*/ 0 h 7"/>
                <a:gd name="T16" fmla="*/ 0 w 9"/>
                <a:gd name="T17" fmla="*/ 3 h 7"/>
                <a:gd name="T18" fmla="*/ 0 w 9"/>
                <a:gd name="T19" fmla="*/ 3 h 7"/>
                <a:gd name="T20" fmla="*/ 2 w 9"/>
                <a:gd name="T21" fmla="*/ 5 h 7"/>
                <a:gd name="T22" fmla="*/ 2 w 9"/>
                <a:gd name="T23" fmla="*/ 5 h 7"/>
                <a:gd name="T24" fmla="*/ 2 w 9"/>
                <a:gd name="T25" fmla="*/ 5 h 7"/>
                <a:gd name="T26" fmla="*/ 4 w 9"/>
                <a:gd name="T27" fmla="*/ 5 h 7"/>
                <a:gd name="T28" fmla="*/ 4 w 9"/>
                <a:gd name="T29" fmla="*/ 5 h 7"/>
                <a:gd name="T30" fmla="*/ 4 w 9"/>
                <a:gd name="T31" fmla="*/ 5 h 7"/>
                <a:gd name="T32" fmla="*/ 7 w 9"/>
                <a:gd name="T33" fmla="*/ 7 h 7"/>
                <a:gd name="T34" fmla="*/ 9 w 9"/>
                <a:gd name="T35" fmla="*/ 7 h 7"/>
                <a:gd name="T36" fmla="*/ 7 w 9"/>
                <a:gd name="T37" fmla="*/ 3 h 7"/>
                <a:gd name="T38" fmla="*/ 9 w 9"/>
                <a:gd name="T39" fmla="*/ 3 h 7"/>
                <a:gd name="T40" fmla="*/ 7 w 9"/>
                <a:gd name="T4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 h="7">
                  <a:moveTo>
                    <a:pt x="7" y="3"/>
                  </a:moveTo>
                  <a:lnTo>
                    <a:pt x="4" y="3"/>
                  </a:lnTo>
                  <a:lnTo>
                    <a:pt x="4" y="3"/>
                  </a:lnTo>
                  <a:lnTo>
                    <a:pt x="2" y="0"/>
                  </a:lnTo>
                  <a:lnTo>
                    <a:pt x="2" y="0"/>
                  </a:lnTo>
                  <a:lnTo>
                    <a:pt x="0" y="0"/>
                  </a:lnTo>
                  <a:lnTo>
                    <a:pt x="0" y="0"/>
                  </a:lnTo>
                  <a:lnTo>
                    <a:pt x="0" y="0"/>
                  </a:lnTo>
                  <a:lnTo>
                    <a:pt x="0" y="3"/>
                  </a:lnTo>
                  <a:lnTo>
                    <a:pt x="0" y="3"/>
                  </a:lnTo>
                  <a:lnTo>
                    <a:pt x="2" y="5"/>
                  </a:lnTo>
                  <a:lnTo>
                    <a:pt x="2" y="5"/>
                  </a:lnTo>
                  <a:lnTo>
                    <a:pt x="2" y="5"/>
                  </a:lnTo>
                  <a:lnTo>
                    <a:pt x="4" y="5"/>
                  </a:lnTo>
                  <a:lnTo>
                    <a:pt x="4" y="5"/>
                  </a:lnTo>
                  <a:lnTo>
                    <a:pt x="4" y="5"/>
                  </a:lnTo>
                  <a:lnTo>
                    <a:pt x="7" y="7"/>
                  </a:lnTo>
                  <a:lnTo>
                    <a:pt x="9" y="7"/>
                  </a:lnTo>
                  <a:lnTo>
                    <a:pt x="7" y="3"/>
                  </a:lnTo>
                  <a:lnTo>
                    <a:pt x="9" y="3"/>
                  </a:lnTo>
                  <a:lnTo>
                    <a:pt x="7"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4" name="Freeform 136"/>
            <p:cNvSpPr>
              <a:spLocks/>
            </p:cNvSpPr>
            <p:nvPr/>
          </p:nvSpPr>
          <p:spPr bwMode="auto">
            <a:xfrm>
              <a:off x="7991531" y="6091180"/>
              <a:ext cx="3167" cy="1809"/>
            </a:xfrm>
            <a:custGeom>
              <a:avLst/>
              <a:gdLst>
                <a:gd name="T0" fmla="*/ 2 w 7"/>
                <a:gd name="T1" fmla="*/ 2 h 4"/>
                <a:gd name="T2" fmla="*/ 4 w 7"/>
                <a:gd name="T3" fmla="*/ 2 h 4"/>
                <a:gd name="T4" fmla="*/ 4 w 7"/>
                <a:gd name="T5" fmla="*/ 2 h 4"/>
                <a:gd name="T6" fmla="*/ 4 w 7"/>
                <a:gd name="T7" fmla="*/ 4 h 4"/>
                <a:gd name="T8" fmla="*/ 7 w 7"/>
                <a:gd name="T9" fmla="*/ 2 h 4"/>
                <a:gd name="T10" fmla="*/ 4 w 7"/>
                <a:gd name="T11" fmla="*/ 2 h 4"/>
                <a:gd name="T12" fmla="*/ 4 w 7"/>
                <a:gd name="T13" fmla="*/ 0 h 4"/>
                <a:gd name="T14" fmla="*/ 4 w 7"/>
                <a:gd name="T15" fmla="*/ 0 h 4"/>
                <a:gd name="T16" fmla="*/ 2 w 7"/>
                <a:gd name="T17" fmla="*/ 0 h 4"/>
                <a:gd name="T18" fmla="*/ 2 w 7"/>
                <a:gd name="T19" fmla="*/ 0 h 4"/>
                <a:gd name="T20" fmla="*/ 2 w 7"/>
                <a:gd name="T21" fmla="*/ 0 h 4"/>
                <a:gd name="T22" fmla="*/ 0 w 7"/>
                <a:gd name="T23" fmla="*/ 0 h 4"/>
                <a:gd name="T24" fmla="*/ 0 w 7"/>
                <a:gd name="T25" fmla="*/ 0 h 4"/>
                <a:gd name="T26" fmla="*/ 0 w 7"/>
                <a:gd name="T27" fmla="*/ 0 h 4"/>
                <a:gd name="T28" fmla="*/ 0 w 7"/>
                <a:gd name="T29" fmla="*/ 2 h 4"/>
                <a:gd name="T30" fmla="*/ 2 w 7"/>
                <a:gd name="T3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 h="4">
                  <a:moveTo>
                    <a:pt x="2" y="2"/>
                  </a:moveTo>
                  <a:lnTo>
                    <a:pt x="4" y="2"/>
                  </a:lnTo>
                  <a:lnTo>
                    <a:pt x="4" y="2"/>
                  </a:lnTo>
                  <a:lnTo>
                    <a:pt x="4" y="4"/>
                  </a:lnTo>
                  <a:lnTo>
                    <a:pt x="7" y="2"/>
                  </a:lnTo>
                  <a:lnTo>
                    <a:pt x="4" y="2"/>
                  </a:lnTo>
                  <a:lnTo>
                    <a:pt x="4" y="0"/>
                  </a:lnTo>
                  <a:lnTo>
                    <a:pt x="4" y="0"/>
                  </a:lnTo>
                  <a:lnTo>
                    <a:pt x="2" y="0"/>
                  </a:lnTo>
                  <a:lnTo>
                    <a:pt x="2" y="0"/>
                  </a:lnTo>
                  <a:lnTo>
                    <a:pt x="2" y="0"/>
                  </a:lnTo>
                  <a:lnTo>
                    <a:pt x="0" y="0"/>
                  </a:lnTo>
                  <a:lnTo>
                    <a:pt x="0" y="0"/>
                  </a:lnTo>
                  <a:lnTo>
                    <a:pt x="0" y="0"/>
                  </a:lnTo>
                  <a:lnTo>
                    <a:pt x="0" y="2"/>
                  </a:lnTo>
                  <a:lnTo>
                    <a:pt x="2"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5" name="Freeform 137"/>
            <p:cNvSpPr>
              <a:spLocks/>
            </p:cNvSpPr>
            <p:nvPr/>
          </p:nvSpPr>
          <p:spPr bwMode="auto">
            <a:xfrm>
              <a:off x="8016864" y="6034182"/>
              <a:ext cx="2262" cy="1357"/>
            </a:xfrm>
            <a:custGeom>
              <a:avLst/>
              <a:gdLst>
                <a:gd name="T0" fmla="*/ 3 w 5"/>
                <a:gd name="T1" fmla="*/ 0 h 3"/>
                <a:gd name="T2" fmla="*/ 3 w 5"/>
                <a:gd name="T3" fmla="*/ 3 h 3"/>
                <a:gd name="T4" fmla="*/ 0 w 5"/>
                <a:gd name="T5" fmla="*/ 0 h 3"/>
                <a:gd name="T6" fmla="*/ 0 w 5"/>
                <a:gd name="T7" fmla="*/ 0 h 3"/>
                <a:gd name="T8" fmla="*/ 0 w 5"/>
                <a:gd name="T9" fmla="*/ 0 h 3"/>
                <a:gd name="T10" fmla="*/ 0 w 5"/>
                <a:gd name="T11" fmla="*/ 0 h 3"/>
                <a:gd name="T12" fmla="*/ 0 w 5"/>
                <a:gd name="T13" fmla="*/ 0 h 3"/>
                <a:gd name="T14" fmla="*/ 0 w 5"/>
                <a:gd name="T15" fmla="*/ 0 h 3"/>
                <a:gd name="T16" fmla="*/ 0 w 5"/>
                <a:gd name="T17" fmla="*/ 3 h 3"/>
                <a:gd name="T18" fmla="*/ 0 w 5"/>
                <a:gd name="T19" fmla="*/ 3 h 3"/>
                <a:gd name="T20" fmla="*/ 0 w 5"/>
                <a:gd name="T21" fmla="*/ 3 h 3"/>
                <a:gd name="T22" fmla="*/ 0 w 5"/>
                <a:gd name="T23" fmla="*/ 3 h 3"/>
                <a:gd name="T24" fmla="*/ 3 w 5"/>
                <a:gd name="T25" fmla="*/ 3 h 3"/>
                <a:gd name="T26" fmla="*/ 3 w 5"/>
                <a:gd name="T27" fmla="*/ 3 h 3"/>
                <a:gd name="T28" fmla="*/ 3 w 5"/>
                <a:gd name="T29" fmla="*/ 3 h 3"/>
                <a:gd name="T30" fmla="*/ 5 w 5"/>
                <a:gd name="T31" fmla="*/ 3 h 3"/>
                <a:gd name="T32" fmla="*/ 5 w 5"/>
                <a:gd name="T33" fmla="*/ 3 h 3"/>
                <a:gd name="T34" fmla="*/ 5 w 5"/>
                <a:gd name="T35" fmla="*/ 3 h 3"/>
                <a:gd name="T36" fmla="*/ 5 w 5"/>
                <a:gd name="T37" fmla="*/ 0 h 3"/>
                <a:gd name="T38" fmla="*/ 5 w 5"/>
                <a:gd name="T39" fmla="*/ 0 h 3"/>
                <a:gd name="T40" fmla="*/ 5 w 5"/>
                <a:gd name="T41" fmla="*/ 0 h 3"/>
                <a:gd name="T42" fmla="*/ 3 w 5"/>
                <a:gd name="T43" fmla="*/ 0 h 3"/>
                <a:gd name="T44" fmla="*/ 3 w 5"/>
                <a:gd name="T45"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 h="3">
                  <a:moveTo>
                    <a:pt x="3" y="0"/>
                  </a:moveTo>
                  <a:lnTo>
                    <a:pt x="3" y="3"/>
                  </a:lnTo>
                  <a:lnTo>
                    <a:pt x="0" y="0"/>
                  </a:lnTo>
                  <a:lnTo>
                    <a:pt x="0" y="0"/>
                  </a:lnTo>
                  <a:lnTo>
                    <a:pt x="0" y="0"/>
                  </a:lnTo>
                  <a:lnTo>
                    <a:pt x="0" y="0"/>
                  </a:lnTo>
                  <a:lnTo>
                    <a:pt x="0" y="0"/>
                  </a:lnTo>
                  <a:lnTo>
                    <a:pt x="0" y="0"/>
                  </a:lnTo>
                  <a:lnTo>
                    <a:pt x="0" y="3"/>
                  </a:lnTo>
                  <a:lnTo>
                    <a:pt x="0" y="3"/>
                  </a:lnTo>
                  <a:lnTo>
                    <a:pt x="0" y="3"/>
                  </a:lnTo>
                  <a:lnTo>
                    <a:pt x="0" y="3"/>
                  </a:lnTo>
                  <a:lnTo>
                    <a:pt x="3" y="3"/>
                  </a:lnTo>
                  <a:lnTo>
                    <a:pt x="3" y="3"/>
                  </a:lnTo>
                  <a:lnTo>
                    <a:pt x="3" y="3"/>
                  </a:lnTo>
                  <a:lnTo>
                    <a:pt x="5" y="3"/>
                  </a:lnTo>
                  <a:lnTo>
                    <a:pt x="5" y="3"/>
                  </a:lnTo>
                  <a:lnTo>
                    <a:pt x="5" y="3"/>
                  </a:lnTo>
                  <a:lnTo>
                    <a:pt x="5" y="0"/>
                  </a:lnTo>
                  <a:lnTo>
                    <a:pt x="5" y="0"/>
                  </a:lnTo>
                  <a:lnTo>
                    <a:pt x="5" y="0"/>
                  </a:lnTo>
                  <a:lnTo>
                    <a:pt x="3" y="0"/>
                  </a:lnTo>
                  <a:lnTo>
                    <a:pt x="3"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6" name="Freeform 138"/>
            <p:cNvSpPr>
              <a:spLocks/>
            </p:cNvSpPr>
            <p:nvPr/>
          </p:nvSpPr>
          <p:spPr bwMode="auto">
            <a:xfrm>
              <a:off x="8005102" y="6042777"/>
              <a:ext cx="3167" cy="2262"/>
            </a:xfrm>
            <a:custGeom>
              <a:avLst/>
              <a:gdLst>
                <a:gd name="T0" fmla="*/ 7 w 7"/>
                <a:gd name="T1" fmla="*/ 0 h 5"/>
                <a:gd name="T2" fmla="*/ 5 w 7"/>
                <a:gd name="T3" fmla="*/ 0 h 5"/>
                <a:gd name="T4" fmla="*/ 5 w 7"/>
                <a:gd name="T5" fmla="*/ 0 h 5"/>
                <a:gd name="T6" fmla="*/ 5 w 7"/>
                <a:gd name="T7" fmla="*/ 0 h 5"/>
                <a:gd name="T8" fmla="*/ 5 w 7"/>
                <a:gd name="T9" fmla="*/ 3 h 5"/>
                <a:gd name="T10" fmla="*/ 0 w 7"/>
                <a:gd name="T11" fmla="*/ 3 h 5"/>
                <a:gd name="T12" fmla="*/ 0 w 7"/>
                <a:gd name="T13" fmla="*/ 3 h 5"/>
                <a:gd name="T14" fmla="*/ 0 w 7"/>
                <a:gd name="T15" fmla="*/ 3 h 5"/>
                <a:gd name="T16" fmla="*/ 0 w 7"/>
                <a:gd name="T17" fmla="*/ 5 h 5"/>
                <a:gd name="T18" fmla="*/ 3 w 7"/>
                <a:gd name="T19" fmla="*/ 5 h 5"/>
                <a:gd name="T20" fmla="*/ 3 w 7"/>
                <a:gd name="T21" fmla="*/ 5 h 5"/>
                <a:gd name="T22" fmla="*/ 3 w 7"/>
                <a:gd name="T23" fmla="*/ 5 h 5"/>
                <a:gd name="T24" fmla="*/ 3 w 7"/>
                <a:gd name="T25" fmla="*/ 5 h 5"/>
                <a:gd name="T26" fmla="*/ 5 w 7"/>
                <a:gd name="T27" fmla="*/ 5 h 5"/>
                <a:gd name="T28" fmla="*/ 7 w 7"/>
                <a:gd name="T29" fmla="*/ 5 h 5"/>
                <a:gd name="T30" fmla="*/ 7 w 7"/>
                <a:gd name="T31" fmla="*/ 5 h 5"/>
                <a:gd name="T32" fmla="*/ 7 w 7"/>
                <a:gd name="T33" fmla="*/ 5 h 5"/>
                <a:gd name="T34" fmla="*/ 7 w 7"/>
                <a:gd name="T35" fmla="*/ 3 h 5"/>
                <a:gd name="T36" fmla="*/ 7 w 7"/>
                <a:gd name="T37"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 h="5">
                  <a:moveTo>
                    <a:pt x="7" y="0"/>
                  </a:moveTo>
                  <a:lnTo>
                    <a:pt x="5" y="0"/>
                  </a:lnTo>
                  <a:lnTo>
                    <a:pt x="5" y="0"/>
                  </a:lnTo>
                  <a:lnTo>
                    <a:pt x="5" y="0"/>
                  </a:lnTo>
                  <a:lnTo>
                    <a:pt x="5" y="3"/>
                  </a:lnTo>
                  <a:lnTo>
                    <a:pt x="0" y="3"/>
                  </a:lnTo>
                  <a:lnTo>
                    <a:pt x="0" y="3"/>
                  </a:lnTo>
                  <a:lnTo>
                    <a:pt x="0" y="3"/>
                  </a:lnTo>
                  <a:lnTo>
                    <a:pt x="0" y="5"/>
                  </a:lnTo>
                  <a:lnTo>
                    <a:pt x="3" y="5"/>
                  </a:lnTo>
                  <a:lnTo>
                    <a:pt x="3" y="5"/>
                  </a:lnTo>
                  <a:lnTo>
                    <a:pt x="3" y="5"/>
                  </a:lnTo>
                  <a:lnTo>
                    <a:pt x="3" y="5"/>
                  </a:lnTo>
                  <a:lnTo>
                    <a:pt x="5" y="5"/>
                  </a:lnTo>
                  <a:lnTo>
                    <a:pt x="7" y="5"/>
                  </a:lnTo>
                  <a:lnTo>
                    <a:pt x="7" y="5"/>
                  </a:lnTo>
                  <a:lnTo>
                    <a:pt x="7" y="5"/>
                  </a:lnTo>
                  <a:lnTo>
                    <a:pt x="7" y="3"/>
                  </a:lnTo>
                  <a:lnTo>
                    <a:pt x="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7" name="Freeform 139"/>
            <p:cNvSpPr>
              <a:spLocks/>
            </p:cNvSpPr>
            <p:nvPr/>
          </p:nvSpPr>
          <p:spPr bwMode="auto">
            <a:xfrm>
              <a:off x="8007364" y="6037349"/>
              <a:ext cx="5428" cy="5428"/>
            </a:xfrm>
            <a:custGeom>
              <a:avLst/>
              <a:gdLst>
                <a:gd name="T0" fmla="*/ 5 w 12"/>
                <a:gd name="T1" fmla="*/ 7 h 12"/>
                <a:gd name="T2" fmla="*/ 5 w 12"/>
                <a:gd name="T3" fmla="*/ 7 h 12"/>
                <a:gd name="T4" fmla="*/ 7 w 12"/>
                <a:gd name="T5" fmla="*/ 7 h 12"/>
                <a:gd name="T6" fmla="*/ 7 w 12"/>
                <a:gd name="T7" fmla="*/ 7 h 12"/>
                <a:gd name="T8" fmla="*/ 7 w 12"/>
                <a:gd name="T9" fmla="*/ 7 h 12"/>
                <a:gd name="T10" fmla="*/ 7 w 12"/>
                <a:gd name="T11" fmla="*/ 7 h 12"/>
                <a:gd name="T12" fmla="*/ 7 w 12"/>
                <a:gd name="T13" fmla="*/ 7 h 12"/>
                <a:gd name="T14" fmla="*/ 10 w 12"/>
                <a:gd name="T15" fmla="*/ 12 h 12"/>
                <a:gd name="T16" fmla="*/ 10 w 12"/>
                <a:gd name="T17" fmla="*/ 12 h 12"/>
                <a:gd name="T18" fmla="*/ 10 w 12"/>
                <a:gd name="T19" fmla="*/ 12 h 12"/>
                <a:gd name="T20" fmla="*/ 10 w 12"/>
                <a:gd name="T21" fmla="*/ 12 h 12"/>
                <a:gd name="T22" fmla="*/ 10 w 12"/>
                <a:gd name="T23" fmla="*/ 12 h 12"/>
                <a:gd name="T24" fmla="*/ 10 w 12"/>
                <a:gd name="T25" fmla="*/ 10 h 12"/>
                <a:gd name="T26" fmla="*/ 10 w 12"/>
                <a:gd name="T27" fmla="*/ 10 h 12"/>
                <a:gd name="T28" fmla="*/ 12 w 12"/>
                <a:gd name="T29" fmla="*/ 10 h 12"/>
                <a:gd name="T30" fmla="*/ 12 w 12"/>
                <a:gd name="T31" fmla="*/ 10 h 12"/>
                <a:gd name="T32" fmla="*/ 10 w 12"/>
                <a:gd name="T33" fmla="*/ 10 h 12"/>
                <a:gd name="T34" fmla="*/ 5 w 12"/>
                <a:gd name="T35" fmla="*/ 3 h 12"/>
                <a:gd name="T36" fmla="*/ 5 w 12"/>
                <a:gd name="T37" fmla="*/ 3 h 12"/>
                <a:gd name="T38" fmla="*/ 5 w 12"/>
                <a:gd name="T39" fmla="*/ 3 h 12"/>
                <a:gd name="T40" fmla="*/ 5 w 12"/>
                <a:gd name="T41" fmla="*/ 0 h 12"/>
                <a:gd name="T42" fmla="*/ 2 w 12"/>
                <a:gd name="T43" fmla="*/ 0 h 12"/>
                <a:gd name="T44" fmla="*/ 0 w 12"/>
                <a:gd name="T45" fmla="*/ 0 h 12"/>
                <a:gd name="T46" fmla="*/ 0 w 12"/>
                <a:gd name="T47" fmla="*/ 0 h 12"/>
                <a:gd name="T48" fmla="*/ 0 w 12"/>
                <a:gd name="T49" fmla="*/ 0 h 12"/>
                <a:gd name="T50" fmla="*/ 0 w 12"/>
                <a:gd name="T51" fmla="*/ 3 h 12"/>
                <a:gd name="T52" fmla="*/ 0 w 12"/>
                <a:gd name="T53" fmla="*/ 3 h 12"/>
                <a:gd name="T54" fmla="*/ 0 w 12"/>
                <a:gd name="T55" fmla="*/ 3 h 12"/>
                <a:gd name="T56" fmla="*/ 0 w 12"/>
                <a:gd name="T57" fmla="*/ 3 h 12"/>
                <a:gd name="T58" fmla="*/ 0 w 12"/>
                <a:gd name="T59" fmla="*/ 5 h 12"/>
                <a:gd name="T60" fmla="*/ 0 w 12"/>
                <a:gd name="T61" fmla="*/ 5 h 12"/>
                <a:gd name="T62" fmla="*/ 2 w 12"/>
                <a:gd name="T63" fmla="*/ 5 h 12"/>
                <a:gd name="T64" fmla="*/ 2 w 12"/>
                <a:gd name="T65" fmla="*/ 5 h 12"/>
                <a:gd name="T66" fmla="*/ 5 w 12"/>
                <a:gd name="T67" fmla="*/ 7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 h="12">
                  <a:moveTo>
                    <a:pt x="5" y="7"/>
                  </a:moveTo>
                  <a:lnTo>
                    <a:pt x="5" y="7"/>
                  </a:lnTo>
                  <a:lnTo>
                    <a:pt x="7" y="7"/>
                  </a:lnTo>
                  <a:lnTo>
                    <a:pt x="7" y="7"/>
                  </a:lnTo>
                  <a:lnTo>
                    <a:pt x="7" y="7"/>
                  </a:lnTo>
                  <a:lnTo>
                    <a:pt x="7" y="7"/>
                  </a:lnTo>
                  <a:lnTo>
                    <a:pt x="7" y="7"/>
                  </a:lnTo>
                  <a:lnTo>
                    <a:pt x="10" y="12"/>
                  </a:lnTo>
                  <a:lnTo>
                    <a:pt x="10" y="12"/>
                  </a:lnTo>
                  <a:lnTo>
                    <a:pt x="10" y="12"/>
                  </a:lnTo>
                  <a:lnTo>
                    <a:pt x="10" y="12"/>
                  </a:lnTo>
                  <a:lnTo>
                    <a:pt x="10" y="12"/>
                  </a:lnTo>
                  <a:lnTo>
                    <a:pt x="10" y="10"/>
                  </a:lnTo>
                  <a:lnTo>
                    <a:pt x="10" y="10"/>
                  </a:lnTo>
                  <a:lnTo>
                    <a:pt x="12" y="10"/>
                  </a:lnTo>
                  <a:lnTo>
                    <a:pt x="12" y="10"/>
                  </a:lnTo>
                  <a:lnTo>
                    <a:pt x="10" y="10"/>
                  </a:lnTo>
                  <a:lnTo>
                    <a:pt x="5" y="3"/>
                  </a:lnTo>
                  <a:lnTo>
                    <a:pt x="5" y="3"/>
                  </a:lnTo>
                  <a:lnTo>
                    <a:pt x="5" y="3"/>
                  </a:lnTo>
                  <a:lnTo>
                    <a:pt x="5" y="0"/>
                  </a:lnTo>
                  <a:lnTo>
                    <a:pt x="2" y="0"/>
                  </a:lnTo>
                  <a:lnTo>
                    <a:pt x="0" y="0"/>
                  </a:lnTo>
                  <a:lnTo>
                    <a:pt x="0" y="0"/>
                  </a:lnTo>
                  <a:lnTo>
                    <a:pt x="0" y="0"/>
                  </a:lnTo>
                  <a:lnTo>
                    <a:pt x="0" y="3"/>
                  </a:lnTo>
                  <a:lnTo>
                    <a:pt x="0" y="3"/>
                  </a:lnTo>
                  <a:lnTo>
                    <a:pt x="0" y="3"/>
                  </a:lnTo>
                  <a:lnTo>
                    <a:pt x="0" y="3"/>
                  </a:lnTo>
                  <a:lnTo>
                    <a:pt x="0" y="5"/>
                  </a:lnTo>
                  <a:lnTo>
                    <a:pt x="0" y="5"/>
                  </a:lnTo>
                  <a:lnTo>
                    <a:pt x="2" y="5"/>
                  </a:lnTo>
                  <a:lnTo>
                    <a:pt x="2" y="5"/>
                  </a:lnTo>
                  <a:lnTo>
                    <a:pt x="5"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8" name="Freeform 140"/>
            <p:cNvSpPr>
              <a:spLocks/>
            </p:cNvSpPr>
            <p:nvPr/>
          </p:nvSpPr>
          <p:spPr bwMode="auto">
            <a:xfrm>
              <a:off x="8144429" y="6436784"/>
              <a:ext cx="5428" cy="4071"/>
            </a:xfrm>
            <a:custGeom>
              <a:avLst/>
              <a:gdLst>
                <a:gd name="T0" fmla="*/ 10 w 12"/>
                <a:gd name="T1" fmla="*/ 2 h 9"/>
                <a:gd name="T2" fmla="*/ 10 w 12"/>
                <a:gd name="T3" fmla="*/ 2 h 9"/>
                <a:gd name="T4" fmla="*/ 7 w 12"/>
                <a:gd name="T5" fmla="*/ 0 h 9"/>
                <a:gd name="T6" fmla="*/ 3 w 12"/>
                <a:gd name="T7" fmla="*/ 0 h 9"/>
                <a:gd name="T8" fmla="*/ 3 w 12"/>
                <a:gd name="T9" fmla="*/ 0 h 9"/>
                <a:gd name="T10" fmla="*/ 0 w 12"/>
                <a:gd name="T11" fmla="*/ 0 h 9"/>
                <a:gd name="T12" fmla="*/ 0 w 12"/>
                <a:gd name="T13" fmla="*/ 0 h 9"/>
                <a:gd name="T14" fmla="*/ 0 w 12"/>
                <a:gd name="T15" fmla="*/ 0 h 9"/>
                <a:gd name="T16" fmla="*/ 0 w 12"/>
                <a:gd name="T17" fmla="*/ 0 h 9"/>
                <a:gd name="T18" fmla="*/ 0 w 12"/>
                <a:gd name="T19" fmla="*/ 2 h 9"/>
                <a:gd name="T20" fmla="*/ 0 w 12"/>
                <a:gd name="T21" fmla="*/ 2 h 9"/>
                <a:gd name="T22" fmla="*/ 3 w 12"/>
                <a:gd name="T23" fmla="*/ 5 h 9"/>
                <a:gd name="T24" fmla="*/ 5 w 12"/>
                <a:gd name="T25" fmla="*/ 5 h 9"/>
                <a:gd name="T26" fmla="*/ 10 w 12"/>
                <a:gd name="T27" fmla="*/ 9 h 9"/>
                <a:gd name="T28" fmla="*/ 12 w 12"/>
                <a:gd name="T29" fmla="*/ 9 h 9"/>
                <a:gd name="T30" fmla="*/ 10 w 12"/>
                <a:gd name="T31" fmla="*/ 5 h 9"/>
                <a:gd name="T32" fmla="*/ 10 w 12"/>
                <a:gd name="T33" fmla="*/ 2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 h="9">
                  <a:moveTo>
                    <a:pt x="10" y="2"/>
                  </a:moveTo>
                  <a:lnTo>
                    <a:pt x="10" y="2"/>
                  </a:lnTo>
                  <a:lnTo>
                    <a:pt x="7" y="0"/>
                  </a:lnTo>
                  <a:lnTo>
                    <a:pt x="3" y="0"/>
                  </a:lnTo>
                  <a:lnTo>
                    <a:pt x="3" y="0"/>
                  </a:lnTo>
                  <a:lnTo>
                    <a:pt x="0" y="0"/>
                  </a:lnTo>
                  <a:lnTo>
                    <a:pt x="0" y="0"/>
                  </a:lnTo>
                  <a:lnTo>
                    <a:pt x="0" y="0"/>
                  </a:lnTo>
                  <a:lnTo>
                    <a:pt x="0" y="0"/>
                  </a:lnTo>
                  <a:lnTo>
                    <a:pt x="0" y="2"/>
                  </a:lnTo>
                  <a:lnTo>
                    <a:pt x="0" y="2"/>
                  </a:lnTo>
                  <a:lnTo>
                    <a:pt x="3" y="5"/>
                  </a:lnTo>
                  <a:lnTo>
                    <a:pt x="5" y="5"/>
                  </a:lnTo>
                  <a:lnTo>
                    <a:pt x="10" y="9"/>
                  </a:lnTo>
                  <a:lnTo>
                    <a:pt x="12" y="9"/>
                  </a:lnTo>
                  <a:lnTo>
                    <a:pt x="10" y="5"/>
                  </a:lnTo>
                  <a:lnTo>
                    <a:pt x="1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69" name="Freeform 141"/>
            <p:cNvSpPr>
              <a:spLocks/>
            </p:cNvSpPr>
            <p:nvPr/>
          </p:nvSpPr>
          <p:spPr bwMode="auto">
            <a:xfrm>
              <a:off x="8144429" y="6445379"/>
              <a:ext cx="4524" cy="3167"/>
            </a:xfrm>
            <a:custGeom>
              <a:avLst/>
              <a:gdLst>
                <a:gd name="T0" fmla="*/ 10 w 10"/>
                <a:gd name="T1" fmla="*/ 2 h 7"/>
                <a:gd name="T2" fmla="*/ 10 w 10"/>
                <a:gd name="T3" fmla="*/ 2 h 7"/>
                <a:gd name="T4" fmla="*/ 10 w 10"/>
                <a:gd name="T5" fmla="*/ 2 h 7"/>
                <a:gd name="T6" fmla="*/ 10 w 10"/>
                <a:gd name="T7" fmla="*/ 0 h 7"/>
                <a:gd name="T8" fmla="*/ 10 w 10"/>
                <a:gd name="T9" fmla="*/ 0 h 7"/>
                <a:gd name="T10" fmla="*/ 10 w 10"/>
                <a:gd name="T11" fmla="*/ 0 h 7"/>
                <a:gd name="T12" fmla="*/ 7 w 10"/>
                <a:gd name="T13" fmla="*/ 0 h 7"/>
                <a:gd name="T14" fmla="*/ 3 w 10"/>
                <a:gd name="T15" fmla="*/ 0 h 7"/>
                <a:gd name="T16" fmla="*/ 0 w 10"/>
                <a:gd name="T17" fmla="*/ 0 h 7"/>
                <a:gd name="T18" fmla="*/ 0 w 10"/>
                <a:gd name="T19" fmla="*/ 0 h 7"/>
                <a:gd name="T20" fmla="*/ 0 w 10"/>
                <a:gd name="T21" fmla="*/ 2 h 7"/>
                <a:gd name="T22" fmla="*/ 0 w 10"/>
                <a:gd name="T23" fmla="*/ 2 h 7"/>
                <a:gd name="T24" fmla="*/ 0 w 10"/>
                <a:gd name="T25" fmla="*/ 2 h 7"/>
                <a:gd name="T26" fmla="*/ 0 w 10"/>
                <a:gd name="T27" fmla="*/ 5 h 7"/>
                <a:gd name="T28" fmla="*/ 0 w 10"/>
                <a:gd name="T29" fmla="*/ 5 h 7"/>
                <a:gd name="T30" fmla="*/ 0 w 10"/>
                <a:gd name="T31" fmla="*/ 5 h 7"/>
                <a:gd name="T32" fmla="*/ 0 w 10"/>
                <a:gd name="T33" fmla="*/ 7 h 7"/>
                <a:gd name="T34" fmla="*/ 5 w 10"/>
                <a:gd name="T35" fmla="*/ 7 h 7"/>
                <a:gd name="T36" fmla="*/ 7 w 10"/>
                <a:gd name="T37" fmla="*/ 7 h 7"/>
                <a:gd name="T38" fmla="*/ 10 w 10"/>
                <a:gd name="T39" fmla="*/ 7 h 7"/>
                <a:gd name="T40" fmla="*/ 10 w 10"/>
                <a:gd name="T41" fmla="*/ 5 h 7"/>
                <a:gd name="T42" fmla="*/ 10 w 10"/>
                <a:gd name="T43" fmla="*/ 5 h 7"/>
                <a:gd name="T44" fmla="*/ 10 w 10"/>
                <a:gd name="T45" fmla="*/ 2 h 7"/>
                <a:gd name="T46" fmla="*/ 10 w 10"/>
                <a:gd name="T4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 h="7">
                  <a:moveTo>
                    <a:pt x="10" y="2"/>
                  </a:moveTo>
                  <a:lnTo>
                    <a:pt x="10" y="2"/>
                  </a:lnTo>
                  <a:lnTo>
                    <a:pt x="10" y="2"/>
                  </a:lnTo>
                  <a:lnTo>
                    <a:pt x="10" y="0"/>
                  </a:lnTo>
                  <a:lnTo>
                    <a:pt x="10" y="0"/>
                  </a:lnTo>
                  <a:lnTo>
                    <a:pt x="10" y="0"/>
                  </a:lnTo>
                  <a:lnTo>
                    <a:pt x="7" y="0"/>
                  </a:lnTo>
                  <a:lnTo>
                    <a:pt x="3" y="0"/>
                  </a:lnTo>
                  <a:lnTo>
                    <a:pt x="0" y="0"/>
                  </a:lnTo>
                  <a:lnTo>
                    <a:pt x="0" y="0"/>
                  </a:lnTo>
                  <a:lnTo>
                    <a:pt x="0" y="2"/>
                  </a:lnTo>
                  <a:lnTo>
                    <a:pt x="0" y="2"/>
                  </a:lnTo>
                  <a:lnTo>
                    <a:pt x="0" y="2"/>
                  </a:lnTo>
                  <a:lnTo>
                    <a:pt x="0" y="5"/>
                  </a:lnTo>
                  <a:lnTo>
                    <a:pt x="0" y="5"/>
                  </a:lnTo>
                  <a:lnTo>
                    <a:pt x="0" y="5"/>
                  </a:lnTo>
                  <a:lnTo>
                    <a:pt x="0" y="7"/>
                  </a:lnTo>
                  <a:lnTo>
                    <a:pt x="5" y="7"/>
                  </a:lnTo>
                  <a:lnTo>
                    <a:pt x="7" y="7"/>
                  </a:lnTo>
                  <a:lnTo>
                    <a:pt x="10" y="7"/>
                  </a:lnTo>
                  <a:lnTo>
                    <a:pt x="10" y="5"/>
                  </a:lnTo>
                  <a:lnTo>
                    <a:pt x="10" y="5"/>
                  </a:lnTo>
                  <a:lnTo>
                    <a:pt x="10" y="2"/>
                  </a:lnTo>
                  <a:lnTo>
                    <a:pt x="1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0" name="Freeform 142"/>
            <p:cNvSpPr>
              <a:spLocks/>
            </p:cNvSpPr>
            <p:nvPr/>
          </p:nvSpPr>
          <p:spPr bwMode="auto">
            <a:xfrm>
              <a:off x="8153024" y="6442212"/>
              <a:ext cx="4524" cy="5428"/>
            </a:xfrm>
            <a:custGeom>
              <a:avLst/>
              <a:gdLst>
                <a:gd name="T0" fmla="*/ 10 w 10"/>
                <a:gd name="T1" fmla="*/ 2 h 12"/>
                <a:gd name="T2" fmla="*/ 10 w 10"/>
                <a:gd name="T3" fmla="*/ 2 h 12"/>
                <a:gd name="T4" fmla="*/ 7 w 10"/>
                <a:gd name="T5" fmla="*/ 2 h 12"/>
                <a:gd name="T6" fmla="*/ 7 w 10"/>
                <a:gd name="T7" fmla="*/ 2 h 12"/>
                <a:gd name="T8" fmla="*/ 7 w 10"/>
                <a:gd name="T9" fmla="*/ 2 h 12"/>
                <a:gd name="T10" fmla="*/ 7 w 10"/>
                <a:gd name="T11" fmla="*/ 0 h 12"/>
                <a:gd name="T12" fmla="*/ 5 w 10"/>
                <a:gd name="T13" fmla="*/ 0 h 12"/>
                <a:gd name="T14" fmla="*/ 5 w 10"/>
                <a:gd name="T15" fmla="*/ 0 h 12"/>
                <a:gd name="T16" fmla="*/ 5 w 10"/>
                <a:gd name="T17" fmla="*/ 2 h 12"/>
                <a:gd name="T18" fmla="*/ 3 w 10"/>
                <a:gd name="T19" fmla="*/ 2 h 12"/>
                <a:gd name="T20" fmla="*/ 0 w 10"/>
                <a:gd name="T21" fmla="*/ 5 h 12"/>
                <a:gd name="T22" fmla="*/ 0 w 10"/>
                <a:gd name="T23" fmla="*/ 5 h 12"/>
                <a:gd name="T24" fmla="*/ 0 w 10"/>
                <a:gd name="T25" fmla="*/ 5 h 12"/>
                <a:gd name="T26" fmla="*/ 0 w 10"/>
                <a:gd name="T27" fmla="*/ 7 h 12"/>
                <a:gd name="T28" fmla="*/ 0 w 10"/>
                <a:gd name="T29" fmla="*/ 7 h 12"/>
                <a:gd name="T30" fmla="*/ 0 w 10"/>
                <a:gd name="T31" fmla="*/ 9 h 12"/>
                <a:gd name="T32" fmla="*/ 0 w 10"/>
                <a:gd name="T33" fmla="*/ 9 h 12"/>
                <a:gd name="T34" fmla="*/ 0 w 10"/>
                <a:gd name="T35" fmla="*/ 9 h 12"/>
                <a:gd name="T36" fmla="*/ 0 w 10"/>
                <a:gd name="T37" fmla="*/ 9 h 12"/>
                <a:gd name="T38" fmla="*/ 3 w 10"/>
                <a:gd name="T39" fmla="*/ 9 h 12"/>
                <a:gd name="T40" fmla="*/ 3 w 10"/>
                <a:gd name="T41" fmla="*/ 9 h 12"/>
                <a:gd name="T42" fmla="*/ 3 w 10"/>
                <a:gd name="T43" fmla="*/ 9 h 12"/>
                <a:gd name="T44" fmla="*/ 3 w 10"/>
                <a:gd name="T45" fmla="*/ 12 h 12"/>
                <a:gd name="T46" fmla="*/ 3 w 10"/>
                <a:gd name="T47" fmla="*/ 9 h 12"/>
                <a:gd name="T48" fmla="*/ 5 w 10"/>
                <a:gd name="T49" fmla="*/ 9 h 12"/>
                <a:gd name="T50" fmla="*/ 5 w 10"/>
                <a:gd name="T51" fmla="*/ 9 h 12"/>
                <a:gd name="T52" fmla="*/ 7 w 10"/>
                <a:gd name="T53" fmla="*/ 9 h 12"/>
                <a:gd name="T54" fmla="*/ 7 w 10"/>
                <a:gd name="T55" fmla="*/ 7 h 12"/>
                <a:gd name="T56" fmla="*/ 7 w 10"/>
                <a:gd name="T57" fmla="*/ 5 h 12"/>
                <a:gd name="T58" fmla="*/ 10 w 10"/>
                <a:gd name="T59" fmla="*/ 5 h 12"/>
                <a:gd name="T60" fmla="*/ 10 w 10"/>
                <a:gd name="T61" fmla="*/ 5 h 12"/>
                <a:gd name="T62" fmla="*/ 10 w 10"/>
                <a:gd name="T63" fmla="*/ 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 h="12">
                  <a:moveTo>
                    <a:pt x="10" y="2"/>
                  </a:moveTo>
                  <a:lnTo>
                    <a:pt x="10" y="2"/>
                  </a:lnTo>
                  <a:lnTo>
                    <a:pt x="7" y="2"/>
                  </a:lnTo>
                  <a:lnTo>
                    <a:pt x="7" y="2"/>
                  </a:lnTo>
                  <a:lnTo>
                    <a:pt x="7" y="2"/>
                  </a:lnTo>
                  <a:lnTo>
                    <a:pt x="7" y="0"/>
                  </a:lnTo>
                  <a:lnTo>
                    <a:pt x="5" y="0"/>
                  </a:lnTo>
                  <a:lnTo>
                    <a:pt x="5" y="0"/>
                  </a:lnTo>
                  <a:lnTo>
                    <a:pt x="5" y="2"/>
                  </a:lnTo>
                  <a:lnTo>
                    <a:pt x="3" y="2"/>
                  </a:lnTo>
                  <a:lnTo>
                    <a:pt x="0" y="5"/>
                  </a:lnTo>
                  <a:lnTo>
                    <a:pt x="0" y="5"/>
                  </a:lnTo>
                  <a:lnTo>
                    <a:pt x="0" y="5"/>
                  </a:lnTo>
                  <a:lnTo>
                    <a:pt x="0" y="7"/>
                  </a:lnTo>
                  <a:lnTo>
                    <a:pt x="0" y="7"/>
                  </a:lnTo>
                  <a:lnTo>
                    <a:pt x="0" y="9"/>
                  </a:lnTo>
                  <a:lnTo>
                    <a:pt x="0" y="9"/>
                  </a:lnTo>
                  <a:lnTo>
                    <a:pt x="0" y="9"/>
                  </a:lnTo>
                  <a:lnTo>
                    <a:pt x="0" y="9"/>
                  </a:lnTo>
                  <a:lnTo>
                    <a:pt x="3" y="9"/>
                  </a:lnTo>
                  <a:lnTo>
                    <a:pt x="3" y="9"/>
                  </a:lnTo>
                  <a:lnTo>
                    <a:pt x="3" y="9"/>
                  </a:lnTo>
                  <a:lnTo>
                    <a:pt x="3" y="12"/>
                  </a:lnTo>
                  <a:lnTo>
                    <a:pt x="3" y="9"/>
                  </a:lnTo>
                  <a:lnTo>
                    <a:pt x="5" y="9"/>
                  </a:lnTo>
                  <a:lnTo>
                    <a:pt x="5" y="9"/>
                  </a:lnTo>
                  <a:lnTo>
                    <a:pt x="7" y="9"/>
                  </a:lnTo>
                  <a:lnTo>
                    <a:pt x="7" y="7"/>
                  </a:lnTo>
                  <a:lnTo>
                    <a:pt x="7" y="5"/>
                  </a:lnTo>
                  <a:lnTo>
                    <a:pt x="10" y="5"/>
                  </a:lnTo>
                  <a:lnTo>
                    <a:pt x="10" y="5"/>
                  </a:lnTo>
                  <a:lnTo>
                    <a:pt x="1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1" name="Freeform 143"/>
            <p:cNvSpPr>
              <a:spLocks/>
            </p:cNvSpPr>
            <p:nvPr/>
          </p:nvSpPr>
          <p:spPr bwMode="auto">
            <a:xfrm>
              <a:off x="8001031" y="5927425"/>
              <a:ext cx="2262" cy="1809"/>
            </a:xfrm>
            <a:custGeom>
              <a:avLst/>
              <a:gdLst>
                <a:gd name="T0" fmla="*/ 0 w 5"/>
                <a:gd name="T1" fmla="*/ 2 h 4"/>
                <a:gd name="T2" fmla="*/ 0 w 5"/>
                <a:gd name="T3" fmla="*/ 2 h 4"/>
                <a:gd name="T4" fmla="*/ 2 w 5"/>
                <a:gd name="T5" fmla="*/ 4 h 4"/>
                <a:gd name="T6" fmla="*/ 2 w 5"/>
                <a:gd name="T7" fmla="*/ 4 h 4"/>
                <a:gd name="T8" fmla="*/ 2 w 5"/>
                <a:gd name="T9" fmla="*/ 4 h 4"/>
                <a:gd name="T10" fmla="*/ 2 w 5"/>
                <a:gd name="T11" fmla="*/ 4 h 4"/>
                <a:gd name="T12" fmla="*/ 2 w 5"/>
                <a:gd name="T13" fmla="*/ 4 h 4"/>
                <a:gd name="T14" fmla="*/ 2 w 5"/>
                <a:gd name="T15" fmla="*/ 4 h 4"/>
                <a:gd name="T16" fmla="*/ 5 w 5"/>
                <a:gd name="T17" fmla="*/ 4 h 4"/>
                <a:gd name="T18" fmla="*/ 5 w 5"/>
                <a:gd name="T19" fmla="*/ 2 h 4"/>
                <a:gd name="T20" fmla="*/ 2 w 5"/>
                <a:gd name="T21" fmla="*/ 2 h 4"/>
                <a:gd name="T22" fmla="*/ 0 w 5"/>
                <a:gd name="T23" fmla="*/ 0 h 4"/>
                <a:gd name="T24" fmla="*/ 0 w 5"/>
                <a:gd name="T25" fmla="*/ 0 h 4"/>
                <a:gd name="T26" fmla="*/ 0 w 5"/>
                <a:gd name="T27" fmla="*/ 0 h 4"/>
                <a:gd name="T28" fmla="*/ 0 w 5"/>
                <a:gd name="T29" fmla="*/ 2 h 4"/>
                <a:gd name="T30" fmla="*/ 0 w 5"/>
                <a:gd name="T31"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 h="4">
                  <a:moveTo>
                    <a:pt x="0" y="2"/>
                  </a:moveTo>
                  <a:lnTo>
                    <a:pt x="0" y="2"/>
                  </a:lnTo>
                  <a:lnTo>
                    <a:pt x="2" y="4"/>
                  </a:lnTo>
                  <a:lnTo>
                    <a:pt x="2" y="4"/>
                  </a:lnTo>
                  <a:lnTo>
                    <a:pt x="2" y="4"/>
                  </a:lnTo>
                  <a:lnTo>
                    <a:pt x="2" y="4"/>
                  </a:lnTo>
                  <a:lnTo>
                    <a:pt x="2" y="4"/>
                  </a:lnTo>
                  <a:lnTo>
                    <a:pt x="2" y="4"/>
                  </a:lnTo>
                  <a:lnTo>
                    <a:pt x="5" y="4"/>
                  </a:lnTo>
                  <a:lnTo>
                    <a:pt x="5" y="2"/>
                  </a:lnTo>
                  <a:lnTo>
                    <a:pt x="2" y="2"/>
                  </a:lnTo>
                  <a:lnTo>
                    <a:pt x="0" y="0"/>
                  </a:lnTo>
                  <a:lnTo>
                    <a:pt x="0" y="0"/>
                  </a:lnTo>
                  <a:lnTo>
                    <a:pt x="0" y="0"/>
                  </a:lnTo>
                  <a:lnTo>
                    <a:pt x="0" y="2"/>
                  </a:lnTo>
                  <a:lnTo>
                    <a:pt x="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2" name="Freeform 144"/>
            <p:cNvSpPr>
              <a:spLocks/>
            </p:cNvSpPr>
            <p:nvPr/>
          </p:nvSpPr>
          <p:spPr bwMode="auto">
            <a:xfrm>
              <a:off x="7964390" y="5436160"/>
              <a:ext cx="181397" cy="960816"/>
            </a:xfrm>
            <a:custGeom>
              <a:avLst/>
              <a:gdLst>
                <a:gd name="T0" fmla="*/ 41 w 401"/>
                <a:gd name="T1" fmla="*/ 1613 h 2124"/>
                <a:gd name="T2" fmla="*/ 74 w 401"/>
                <a:gd name="T3" fmla="*/ 1646 h 2124"/>
                <a:gd name="T4" fmla="*/ 69 w 401"/>
                <a:gd name="T5" fmla="*/ 1680 h 2124"/>
                <a:gd name="T6" fmla="*/ 93 w 401"/>
                <a:gd name="T7" fmla="*/ 1663 h 2124"/>
                <a:gd name="T8" fmla="*/ 97 w 401"/>
                <a:gd name="T9" fmla="*/ 1706 h 2124"/>
                <a:gd name="T10" fmla="*/ 50 w 401"/>
                <a:gd name="T11" fmla="*/ 1701 h 2124"/>
                <a:gd name="T12" fmla="*/ 69 w 401"/>
                <a:gd name="T13" fmla="*/ 1743 h 2124"/>
                <a:gd name="T14" fmla="*/ 76 w 401"/>
                <a:gd name="T15" fmla="*/ 1769 h 2124"/>
                <a:gd name="T16" fmla="*/ 71 w 401"/>
                <a:gd name="T17" fmla="*/ 1803 h 2124"/>
                <a:gd name="T18" fmla="*/ 74 w 401"/>
                <a:gd name="T19" fmla="*/ 1850 h 2124"/>
                <a:gd name="T20" fmla="*/ 64 w 401"/>
                <a:gd name="T21" fmla="*/ 1862 h 2124"/>
                <a:gd name="T22" fmla="*/ 88 w 401"/>
                <a:gd name="T23" fmla="*/ 1878 h 2124"/>
                <a:gd name="T24" fmla="*/ 74 w 401"/>
                <a:gd name="T25" fmla="*/ 1904 h 2124"/>
                <a:gd name="T26" fmla="*/ 83 w 401"/>
                <a:gd name="T27" fmla="*/ 1933 h 2124"/>
                <a:gd name="T28" fmla="*/ 97 w 401"/>
                <a:gd name="T29" fmla="*/ 1980 h 2124"/>
                <a:gd name="T30" fmla="*/ 126 w 401"/>
                <a:gd name="T31" fmla="*/ 1959 h 2124"/>
                <a:gd name="T32" fmla="*/ 147 w 401"/>
                <a:gd name="T33" fmla="*/ 1959 h 2124"/>
                <a:gd name="T34" fmla="*/ 138 w 401"/>
                <a:gd name="T35" fmla="*/ 1985 h 2124"/>
                <a:gd name="T36" fmla="*/ 100 w 401"/>
                <a:gd name="T37" fmla="*/ 1992 h 2124"/>
                <a:gd name="T38" fmla="*/ 102 w 401"/>
                <a:gd name="T39" fmla="*/ 2030 h 2124"/>
                <a:gd name="T40" fmla="*/ 112 w 401"/>
                <a:gd name="T41" fmla="*/ 2039 h 2124"/>
                <a:gd name="T42" fmla="*/ 133 w 401"/>
                <a:gd name="T43" fmla="*/ 2037 h 2124"/>
                <a:gd name="T44" fmla="*/ 173 w 401"/>
                <a:gd name="T45" fmla="*/ 2027 h 2124"/>
                <a:gd name="T46" fmla="*/ 138 w 401"/>
                <a:gd name="T47" fmla="*/ 2072 h 2124"/>
                <a:gd name="T48" fmla="*/ 152 w 401"/>
                <a:gd name="T49" fmla="*/ 2072 h 2124"/>
                <a:gd name="T50" fmla="*/ 197 w 401"/>
                <a:gd name="T51" fmla="*/ 2065 h 2124"/>
                <a:gd name="T52" fmla="*/ 159 w 401"/>
                <a:gd name="T53" fmla="*/ 2101 h 2124"/>
                <a:gd name="T54" fmla="*/ 235 w 401"/>
                <a:gd name="T55" fmla="*/ 2032 h 2124"/>
                <a:gd name="T56" fmla="*/ 152 w 401"/>
                <a:gd name="T57" fmla="*/ 1945 h 2124"/>
                <a:gd name="T58" fmla="*/ 102 w 401"/>
                <a:gd name="T59" fmla="*/ 1793 h 2124"/>
                <a:gd name="T60" fmla="*/ 173 w 401"/>
                <a:gd name="T61" fmla="*/ 1627 h 2124"/>
                <a:gd name="T62" fmla="*/ 183 w 401"/>
                <a:gd name="T63" fmla="*/ 1490 h 2124"/>
                <a:gd name="T64" fmla="*/ 180 w 401"/>
                <a:gd name="T65" fmla="*/ 1403 h 2124"/>
                <a:gd name="T66" fmla="*/ 178 w 401"/>
                <a:gd name="T67" fmla="*/ 1280 h 2124"/>
                <a:gd name="T68" fmla="*/ 192 w 401"/>
                <a:gd name="T69" fmla="*/ 1161 h 2124"/>
                <a:gd name="T70" fmla="*/ 211 w 401"/>
                <a:gd name="T71" fmla="*/ 1008 h 2124"/>
                <a:gd name="T72" fmla="*/ 240 w 401"/>
                <a:gd name="T73" fmla="*/ 913 h 2124"/>
                <a:gd name="T74" fmla="*/ 254 w 401"/>
                <a:gd name="T75" fmla="*/ 764 h 2124"/>
                <a:gd name="T76" fmla="*/ 254 w 401"/>
                <a:gd name="T77" fmla="*/ 650 h 2124"/>
                <a:gd name="T78" fmla="*/ 294 w 401"/>
                <a:gd name="T79" fmla="*/ 525 h 2124"/>
                <a:gd name="T80" fmla="*/ 334 w 401"/>
                <a:gd name="T81" fmla="*/ 364 h 2124"/>
                <a:gd name="T82" fmla="*/ 332 w 401"/>
                <a:gd name="T83" fmla="*/ 151 h 2124"/>
                <a:gd name="T84" fmla="*/ 296 w 401"/>
                <a:gd name="T85" fmla="*/ 23 h 2124"/>
                <a:gd name="T86" fmla="*/ 256 w 401"/>
                <a:gd name="T87" fmla="*/ 115 h 2124"/>
                <a:gd name="T88" fmla="*/ 254 w 401"/>
                <a:gd name="T89" fmla="*/ 215 h 2124"/>
                <a:gd name="T90" fmla="*/ 240 w 401"/>
                <a:gd name="T91" fmla="*/ 305 h 2124"/>
                <a:gd name="T92" fmla="*/ 232 w 401"/>
                <a:gd name="T93" fmla="*/ 416 h 2124"/>
                <a:gd name="T94" fmla="*/ 216 w 401"/>
                <a:gd name="T95" fmla="*/ 504 h 2124"/>
                <a:gd name="T96" fmla="*/ 202 w 401"/>
                <a:gd name="T97" fmla="*/ 608 h 2124"/>
                <a:gd name="T98" fmla="*/ 192 w 401"/>
                <a:gd name="T99" fmla="*/ 745 h 2124"/>
                <a:gd name="T100" fmla="*/ 171 w 401"/>
                <a:gd name="T101" fmla="*/ 849 h 2124"/>
                <a:gd name="T102" fmla="*/ 126 w 401"/>
                <a:gd name="T103" fmla="*/ 991 h 2124"/>
                <a:gd name="T104" fmla="*/ 105 w 401"/>
                <a:gd name="T105" fmla="*/ 1107 h 2124"/>
                <a:gd name="T106" fmla="*/ 88 w 401"/>
                <a:gd name="T107" fmla="*/ 1211 h 2124"/>
                <a:gd name="T108" fmla="*/ 119 w 401"/>
                <a:gd name="T109" fmla="*/ 1289 h 2124"/>
                <a:gd name="T110" fmla="*/ 133 w 401"/>
                <a:gd name="T111" fmla="*/ 1299 h 2124"/>
                <a:gd name="T112" fmla="*/ 131 w 401"/>
                <a:gd name="T113" fmla="*/ 1355 h 2124"/>
                <a:gd name="T114" fmla="*/ 119 w 401"/>
                <a:gd name="T115" fmla="*/ 1436 h 2124"/>
                <a:gd name="T116" fmla="*/ 107 w 401"/>
                <a:gd name="T117" fmla="*/ 1495 h 2124"/>
                <a:gd name="T118" fmla="*/ 109 w 401"/>
                <a:gd name="T119" fmla="*/ 1538 h 2124"/>
                <a:gd name="T120" fmla="*/ 83 w 401"/>
                <a:gd name="T121" fmla="*/ 1571 h 2124"/>
                <a:gd name="T122" fmla="*/ 57 w 401"/>
                <a:gd name="T123" fmla="*/ 1549 h 2124"/>
                <a:gd name="T124" fmla="*/ 26 w 401"/>
                <a:gd name="T125" fmla="*/ 1583 h 2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1" h="2124">
                  <a:moveTo>
                    <a:pt x="3" y="1616"/>
                  </a:moveTo>
                  <a:lnTo>
                    <a:pt x="3" y="1618"/>
                  </a:lnTo>
                  <a:lnTo>
                    <a:pt x="3" y="1618"/>
                  </a:lnTo>
                  <a:lnTo>
                    <a:pt x="3" y="1618"/>
                  </a:lnTo>
                  <a:lnTo>
                    <a:pt x="3" y="1620"/>
                  </a:lnTo>
                  <a:lnTo>
                    <a:pt x="5" y="1620"/>
                  </a:lnTo>
                  <a:lnTo>
                    <a:pt x="5" y="1620"/>
                  </a:lnTo>
                  <a:lnTo>
                    <a:pt x="5" y="1620"/>
                  </a:lnTo>
                  <a:lnTo>
                    <a:pt x="5" y="1620"/>
                  </a:lnTo>
                  <a:lnTo>
                    <a:pt x="5" y="1620"/>
                  </a:lnTo>
                  <a:lnTo>
                    <a:pt x="7" y="1623"/>
                  </a:lnTo>
                  <a:lnTo>
                    <a:pt x="7" y="1625"/>
                  </a:lnTo>
                  <a:lnTo>
                    <a:pt x="10" y="1625"/>
                  </a:lnTo>
                  <a:lnTo>
                    <a:pt x="12" y="1623"/>
                  </a:lnTo>
                  <a:lnTo>
                    <a:pt x="12" y="1623"/>
                  </a:lnTo>
                  <a:lnTo>
                    <a:pt x="15" y="1623"/>
                  </a:lnTo>
                  <a:lnTo>
                    <a:pt x="17" y="1620"/>
                  </a:lnTo>
                  <a:lnTo>
                    <a:pt x="17" y="1620"/>
                  </a:lnTo>
                  <a:lnTo>
                    <a:pt x="17" y="1620"/>
                  </a:lnTo>
                  <a:lnTo>
                    <a:pt x="17" y="1618"/>
                  </a:lnTo>
                  <a:lnTo>
                    <a:pt x="17" y="1618"/>
                  </a:lnTo>
                  <a:lnTo>
                    <a:pt x="17" y="1618"/>
                  </a:lnTo>
                  <a:lnTo>
                    <a:pt x="15" y="1618"/>
                  </a:lnTo>
                  <a:lnTo>
                    <a:pt x="12" y="1618"/>
                  </a:lnTo>
                  <a:lnTo>
                    <a:pt x="15" y="1618"/>
                  </a:lnTo>
                  <a:lnTo>
                    <a:pt x="15" y="1616"/>
                  </a:lnTo>
                  <a:lnTo>
                    <a:pt x="15" y="1616"/>
                  </a:lnTo>
                  <a:lnTo>
                    <a:pt x="15" y="1613"/>
                  </a:lnTo>
                  <a:lnTo>
                    <a:pt x="15" y="1613"/>
                  </a:lnTo>
                  <a:lnTo>
                    <a:pt x="10" y="1613"/>
                  </a:lnTo>
                  <a:lnTo>
                    <a:pt x="12" y="1611"/>
                  </a:lnTo>
                  <a:lnTo>
                    <a:pt x="12" y="1611"/>
                  </a:lnTo>
                  <a:lnTo>
                    <a:pt x="12" y="1611"/>
                  </a:lnTo>
                  <a:lnTo>
                    <a:pt x="12" y="1609"/>
                  </a:lnTo>
                  <a:lnTo>
                    <a:pt x="12" y="1609"/>
                  </a:lnTo>
                  <a:lnTo>
                    <a:pt x="15" y="1609"/>
                  </a:lnTo>
                  <a:lnTo>
                    <a:pt x="15" y="1609"/>
                  </a:lnTo>
                  <a:lnTo>
                    <a:pt x="12" y="1609"/>
                  </a:lnTo>
                  <a:lnTo>
                    <a:pt x="12" y="1609"/>
                  </a:lnTo>
                  <a:lnTo>
                    <a:pt x="7" y="1606"/>
                  </a:lnTo>
                  <a:lnTo>
                    <a:pt x="7" y="1609"/>
                  </a:lnTo>
                  <a:lnTo>
                    <a:pt x="5" y="1611"/>
                  </a:lnTo>
                  <a:lnTo>
                    <a:pt x="3" y="1613"/>
                  </a:lnTo>
                  <a:lnTo>
                    <a:pt x="3" y="1611"/>
                  </a:lnTo>
                  <a:lnTo>
                    <a:pt x="3" y="1611"/>
                  </a:lnTo>
                  <a:lnTo>
                    <a:pt x="5" y="1611"/>
                  </a:lnTo>
                  <a:lnTo>
                    <a:pt x="5" y="1609"/>
                  </a:lnTo>
                  <a:lnTo>
                    <a:pt x="5" y="1609"/>
                  </a:lnTo>
                  <a:lnTo>
                    <a:pt x="5" y="1609"/>
                  </a:lnTo>
                  <a:lnTo>
                    <a:pt x="5" y="1609"/>
                  </a:lnTo>
                  <a:lnTo>
                    <a:pt x="5" y="1609"/>
                  </a:lnTo>
                  <a:lnTo>
                    <a:pt x="5" y="1609"/>
                  </a:lnTo>
                  <a:lnTo>
                    <a:pt x="5" y="1606"/>
                  </a:lnTo>
                  <a:lnTo>
                    <a:pt x="5" y="1606"/>
                  </a:lnTo>
                  <a:lnTo>
                    <a:pt x="7" y="1606"/>
                  </a:lnTo>
                  <a:lnTo>
                    <a:pt x="7" y="1606"/>
                  </a:lnTo>
                  <a:lnTo>
                    <a:pt x="12" y="1604"/>
                  </a:lnTo>
                  <a:lnTo>
                    <a:pt x="12" y="1604"/>
                  </a:lnTo>
                  <a:lnTo>
                    <a:pt x="15" y="1604"/>
                  </a:lnTo>
                  <a:lnTo>
                    <a:pt x="15" y="1604"/>
                  </a:lnTo>
                  <a:lnTo>
                    <a:pt x="15" y="1604"/>
                  </a:lnTo>
                  <a:lnTo>
                    <a:pt x="15" y="1604"/>
                  </a:lnTo>
                  <a:lnTo>
                    <a:pt x="15" y="1604"/>
                  </a:lnTo>
                  <a:lnTo>
                    <a:pt x="17" y="1604"/>
                  </a:lnTo>
                  <a:lnTo>
                    <a:pt x="17" y="1604"/>
                  </a:lnTo>
                  <a:lnTo>
                    <a:pt x="17" y="1604"/>
                  </a:lnTo>
                  <a:lnTo>
                    <a:pt x="17" y="1604"/>
                  </a:lnTo>
                  <a:lnTo>
                    <a:pt x="17" y="1604"/>
                  </a:lnTo>
                  <a:lnTo>
                    <a:pt x="17" y="1604"/>
                  </a:lnTo>
                  <a:lnTo>
                    <a:pt x="22" y="1604"/>
                  </a:lnTo>
                  <a:lnTo>
                    <a:pt x="22" y="1604"/>
                  </a:lnTo>
                  <a:lnTo>
                    <a:pt x="22" y="1601"/>
                  </a:lnTo>
                  <a:lnTo>
                    <a:pt x="24" y="1601"/>
                  </a:lnTo>
                  <a:lnTo>
                    <a:pt x="24" y="1601"/>
                  </a:lnTo>
                  <a:lnTo>
                    <a:pt x="24" y="1604"/>
                  </a:lnTo>
                  <a:lnTo>
                    <a:pt x="29" y="1599"/>
                  </a:lnTo>
                  <a:lnTo>
                    <a:pt x="29" y="1599"/>
                  </a:lnTo>
                  <a:lnTo>
                    <a:pt x="31" y="1594"/>
                  </a:lnTo>
                  <a:lnTo>
                    <a:pt x="31" y="1594"/>
                  </a:lnTo>
                  <a:lnTo>
                    <a:pt x="33" y="1594"/>
                  </a:lnTo>
                  <a:lnTo>
                    <a:pt x="33" y="1592"/>
                  </a:lnTo>
                  <a:lnTo>
                    <a:pt x="36" y="1590"/>
                  </a:lnTo>
                  <a:lnTo>
                    <a:pt x="36" y="1592"/>
                  </a:lnTo>
                  <a:lnTo>
                    <a:pt x="36" y="1592"/>
                  </a:lnTo>
                  <a:lnTo>
                    <a:pt x="36" y="1592"/>
                  </a:lnTo>
                  <a:lnTo>
                    <a:pt x="36" y="1594"/>
                  </a:lnTo>
                  <a:lnTo>
                    <a:pt x="36" y="1594"/>
                  </a:lnTo>
                  <a:lnTo>
                    <a:pt x="36" y="1597"/>
                  </a:lnTo>
                  <a:lnTo>
                    <a:pt x="33" y="1597"/>
                  </a:lnTo>
                  <a:lnTo>
                    <a:pt x="33" y="1597"/>
                  </a:lnTo>
                  <a:lnTo>
                    <a:pt x="33" y="1597"/>
                  </a:lnTo>
                  <a:lnTo>
                    <a:pt x="31" y="1599"/>
                  </a:lnTo>
                  <a:lnTo>
                    <a:pt x="31" y="1599"/>
                  </a:lnTo>
                  <a:lnTo>
                    <a:pt x="31" y="1601"/>
                  </a:lnTo>
                  <a:lnTo>
                    <a:pt x="29" y="1601"/>
                  </a:lnTo>
                  <a:lnTo>
                    <a:pt x="29" y="1604"/>
                  </a:lnTo>
                  <a:lnTo>
                    <a:pt x="29" y="1604"/>
                  </a:lnTo>
                  <a:lnTo>
                    <a:pt x="31" y="1609"/>
                  </a:lnTo>
                  <a:lnTo>
                    <a:pt x="31" y="1609"/>
                  </a:lnTo>
                  <a:lnTo>
                    <a:pt x="31" y="1611"/>
                  </a:lnTo>
                  <a:lnTo>
                    <a:pt x="31" y="1611"/>
                  </a:lnTo>
                  <a:lnTo>
                    <a:pt x="33" y="1611"/>
                  </a:lnTo>
                  <a:lnTo>
                    <a:pt x="36" y="1611"/>
                  </a:lnTo>
                  <a:lnTo>
                    <a:pt x="36" y="1611"/>
                  </a:lnTo>
                  <a:lnTo>
                    <a:pt x="38" y="1613"/>
                  </a:lnTo>
                  <a:lnTo>
                    <a:pt x="38" y="1613"/>
                  </a:lnTo>
                  <a:lnTo>
                    <a:pt x="38" y="1616"/>
                  </a:lnTo>
                  <a:lnTo>
                    <a:pt x="41" y="1616"/>
                  </a:lnTo>
                  <a:lnTo>
                    <a:pt x="41" y="1616"/>
                  </a:lnTo>
                  <a:lnTo>
                    <a:pt x="41" y="1613"/>
                  </a:lnTo>
                  <a:lnTo>
                    <a:pt x="41" y="1613"/>
                  </a:lnTo>
                  <a:lnTo>
                    <a:pt x="41" y="1611"/>
                  </a:lnTo>
                  <a:lnTo>
                    <a:pt x="41" y="1611"/>
                  </a:lnTo>
                  <a:lnTo>
                    <a:pt x="41" y="1613"/>
                  </a:lnTo>
                  <a:lnTo>
                    <a:pt x="43" y="1613"/>
                  </a:lnTo>
                  <a:lnTo>
                    <a:pt x="43" y="1613"/>
                  </a:lnTo>
                  <a:lnTo>
                    <a:pt x="43" y="1616"/>
                  </a:lnTo>
                  <a:lnTo>
                    <a:pt x="43" y="1616"/>
                  </a:lnTo>
                  <a:lnTo>
                    <a:pt x="45" y="1616"/>
                  </a:lnTo>
                  <a:lnTo>
                    <a:pt x="45" y="1618"/>
                  </a:lnTo>
                  <a:lnTo>
                    <a:pt x="45" y="1618"/>
                  </a:lnTo>
                  <a:lnTo>
                    <a:pt x="48" y="1618"/>
                  </a:lnTo>
                  <a:lnTo>
                    <a:pt x="48" y="1620"/>
                  </a:lnTo>
                  <a:lnTo>
                    <a:pt x="48" y="1620"/>
                  </a:lnTo>
                  <a:lnTo>
                    <a:pt x="50" y="1620"/>
                  </a:lnTo>
                  <a:lnTo>
                    <a:pt x="55" y="1620"/>
                  </a:lnTo>
                  <a:lnTo>
                    <a:pt x="57" y="1620"/>
                  </a:lnTo>
                  <a:lnTo>
                    <a:pt x="60" y="1618"/>
                  </a:lnTo>
                  <a:lnTo>
                    <a:pt x="57" y="1618"/>
                  </a:lnTo>
                  <a:lnTo>
                    <a:pt x="57" y="1618"/>
                  </a:lnTo>
                  <a:lnTo>
                    <a:pt x="55" y="1618"/>
                  </a:lnTo>
                  <a:lnTo>
                    <a:pt x="55" y="1616"/>
                  </a:lnTo>
                  <a:lnTo>
                    <a:pt x="52" y="1616"/>
                  </a:lnTo>
                  <a:lnTo>
                    <a:pt x="48" y="1618"/>
                  </a:lnTo>
                  <a:lnTo>
                    <a:pt x="48" y="1616"/>
                  </a:lnTo>
                  <a:lnTo>
                    <a:pt x="50" y="1616"/>
                  </a:lnTo>
                  <a:lnTo>
                    <a:pt x="50" y="1616"/>
                  </a:lnTo>
                  <a:lnTo>
                    <a:pt x="50" y="1616"/>
                  </a:lnTo>
                  <a:lnTo>
                    <a:pt x="48" y="1613"/>
                  </a:lnTo>
                  <a:lnTo>
                    <a:pt x="50" y="1613"/>
                  </a:lnTo>
                  <a:lnTo>
                    <a:pt x="50" y="1613"/>
                  </a:lnTo>
                  <a:lnTo>
                    <a:pt x="50" y="1613"/>
                  </a:lnTo>
                  <a:lnTo>
                    <a:pt x="50" y="1613"/>
                  </a:lnTo>
                  <a:lnTo>
                    <a:pt x="50" y="1613"/>
                  </a:lnTo>
                  <a:lnTo>
                    <a:pt x="52" y="1613"/>
                  </a:lnTo>
                  <a:lnTo>
                    <a:pt x="55" y="1613"/>
                  </a:lnTo>
                  <a:lnTo>
                    <a:pt x="55" y="1613"/>
                  </a:lnTo>
                  <a:lnTo>
                    <a:pt x="57" y="1613"/>
                  </a:lnTo>
                  <a:lnTo>
                    <a:pt x="57" y="1613"/>
                  </a:lnTo>
                  <a:lnTo>
                    <a:pt x="55" y="1611"/>
                  </a:lnTo>
                  <a:lnTo>
                    <a:pt x="52" y="1609"/>
                  </a:lnTo>
                  <a:lnTo>
                    <a:pt x="52" y="1609"/>
                  </a:lnTo>
                  <a:lnTo>
                    <a:pt x="55" y="1611"/>
                  </a:lnTo>
                  <a:lnTo>
                    <a:pt x="57" y="1611"/>
                  </a:lnTo>
                  <a:lnTo>
                    <a:pt x="57" y="1611"/>
                  </a:lnTo>
                  <a:lnTo>
                    <a:pt x="60" y="1611"/>
                  </a:lnTo>
                  <a:lnTo>
                    <a:pt x="64" y="1611"/>
                  </a:lnTo>
                  <a:lnTo>
                    <a:pt x="64" y="1611"/>
                  </a:lnTo>
                  <a:lnTo>
                    <a:pt x="64" y="1611"/>
                  </a:lnTo>
                  <a:lnTo>
                    <a:pt x="64" y="1611"/>
                  </a:lnTo>
                  <a:lnTo>
                    <a:pt x="64" y="1611"/>
                  </a:lnTo>
                  <a:lnTo>
                    <a:pt x="64" y="1613"/>
                  </a:lnTo>
                  <a:lnTo>
                    <a:pt x="64" y="1613"/>
                  </a:lnTo>
                  <a:lnTo>
                    <a:pt x="64" y="1613"/>
                  </a:lnTo>
                  <a:lnTo>
                    <a:pt x="64" y="1613"/>
                  </a:lnTo>
                  <a:lnTo>
                    <a:pt x="67" y="1613"/>
                  </a:lnTo>
                  <a:lnTo>
                    <a:pt x="67" y="1613"/>
                  </a:lnTo>
                  <a:lnTo>
                    <a:pt x="67" y="1613"/>
                  </a:lnTo>
                  <a:lnTo>
                    <a:pt x="67" y="1613"/>
                  </a:lnTo>
                  <a:lnTo>
                    <a:pt x="67" y="1613"/>
                  </a:lnTo>
                  <a:lnTo>
                    <a:pt x="67" y="1616"/>
                  </a:lnTo>
                  <a:lnTo>
                    <a:pt x="67" y="1616"/>
                  </a:lnTo>
                  <a:lnTo>
                    <a:pt x="67" y="1616"/>
                  </a:lnTo>
                  <a:lnTo>
                    <a:pt x="67" y="1616"/>
                  </a:lnTo>
                  <a:lnTo>
                    <a:pt x="67" y="1618"/>
                  </a:lnTo>
                  <a:lnTo>
                    <a:pt x="69" y="1618"/>
                  </a:lnTo>
                  <a:lnTo>
                    <a:pt x="69" y="1618"/>
                  </a:lnTo>
                  <a:lnTo>
                    <a:pt x="69" y="1618"/>
                  </a:lnTo>
                  <a:lnTo>
                    <a:pt x="71" y="1618"/>
                  </a:lnTo>
                  <a:lnTo>
                    <a:pt x="71" y="1616"/>
                  </a:lnTo>
                  <a:lnTo>
                    <a:pt x="74" y="1616"/>
                  </a:lnTo>
                  <a:lnTo>
                    <a:pt x="74" y="1616"/>
                  </a:lnTo>
                  <a:lnTo>
                    <a:pt x="74" y="1616"/>
                  </a:lnTo>
                  <a:lnTo>
                    <a:pt x="71" y="1618"/>
                  </a:lnTo>
                  <a:lnTo>
                    <a:pt x="71" y="1618"/>
                  </a:lnTo>
                  <a:lnTo>
                    <a:pt x="71" y="1618"/>
                  </a:lnTo>
                  <a:lnTo>
                    <a:pt x="71" y="1618"/>
                  </a:lnTo>
                  <a:lnTo>
                    <a:pt x="71" y="1618"/>
                  </a:lnTo>
                  <a:lnTo>
                    <a:pt x="71" y="1618"/>
                  </a:lnTo>
                  <a:lnTo>
                    <a:pt x="71" y="1618"/>
                  </a:lnTo>
                  <a:lnTo>
                    <a:pt x="69" y="1620"/>
                  </a:lnTo>
                  <a:lnTo>
                    <a:pt x="69" y="1620"/>
                  </a:lnTo>
                  <a:lnTo>
                    <a:pt x="69" y="1620"/>
                  </a:lnTo>
                  <a:lnTo>
                    <a:pt x="71" y="1625"/>
                  </a:lnTo>
                  <a:lnTo>
                    <a:pt x="71" y="1625"/>
                  </a:lnTo>
                  <a:lnTo>
                    <a:pt x="74" y="1627"/>
                  </a:lnTo>
                  <a:lnTo>
                    <a:pt x="74" y="1627"/>
                  </a:lnTo>
                  <a:lnTo>
                    <a:pt x="76" y="1625"/>
                  </a:lnTo>
                  <a:lnTo>
                    <a:pt x="76" y="1625"/>
                  </a:lnTo>
                  <a:lnTo>
                    <a:pt x="78" y="1625"/>
                  </a:lnTo>
                  <a:lnTo>
                    <a:pt x="81" y="1627"/>
                  </a:lnTo>
                  <a:lnTo>
                    <a:pt x="81" y="1630"/>
                  </a:lnTo>
                  <a:lnTo>
                    <a:pt x="81" y="1630"/>
                  </a:lnTo>
                  <a:lnTo>
                    <a:pt x="81" y="1632"/>
                  </a:lnTo>
                  <a:lnTo>
                    <a:pt x="76" y="1637"/>
                  </a:lnTo>
                  <a:lnTo>
                    <a:pt x="78" y="1639"/>
                  </a:lnTo>
                  <a:lnTo>
                    <a:pt x="78" y="1639"/>
                  </a:lnTo>
                  <a:lnTo>
                    <a:pt x="78" y="1639"/>
                  </a:lnTo>
                  <a:lnTo>
                    <a:pt x="81" y="1642"/>
                  </a:lnTo>
                  <a:lnTo>
                    <a:pt x="81" y="1644"/>
                  </a:lnTo>
                  <a:lnTo>
                    <a:pt x="81" y="1644"/>
                  </a:lnTo>
                  <a:lnTo>
                    <a:pt x="78" y="1644"/>
                  </a:lnTo>
                  <a:lnTo>
                    <a:pt x="78" y="1642"/>
                  </a:lnTo>
                  <a:lnTo>
                    <a:pt x="78" y="1639"/>
                  </a:lnTo>
                  <a:lnTo>
                    <a:pt x="78" y="1639"/>
                  </a:lnTo>
                  <a:lnTo>
                    <a:pt x="78" y="1639"/>
                  </a:lnTo>
                  <a:lnTo>
                    <a:pt x="76" y="1639"/>
                  </a:lnTo>
                  <a:lnTo>
                    <a:pt x="76" y="1639"/>
                  </a:lnTo>
                  <a:lnTo>
                    <a:pt x="76" y="1639"/>
                  </a:lnTo>
                  <a:lnTo>
                    <a:pt x="76" y="1639"/>
                  </a:lnTo>
                  <a:lnTo>
                    <a:pt x="76" y="1639"/>
                  </a:lnTo>
                  <a:lnTo>
                    <a:pt x="74" y="1639"/>
                  </a:lnTo>
                  <a:lnTo>
                    <a:pt x="74" y="1642"/>
                  </a:lnTo>
                  <a:lnTo>
                    <a:pt x="74" y="1642"/>
                  </a:lnTo>
                  <a:lnTo>
                    <a:pt x="71" y="1642"/>
                  </a:lnTo>
                  <a:lnTo>
                    <a:pt x="71" y="1644"/>
                  </a:lnTo>
                  <a:lnTo>
                    <a:pt x="71" y="1646"/>
                  </a:lnTo>
                  <a:lnTo>
                    <a:pt x="74" y="1646"/>
                  </a:lnTo>
                  <a:lnTo>
                    <a:pt x="74" y="1649"/>
                  </a:lnTo>
                  <a:lnTo>
                    <a:pt x="74" y="1649"/>
                  </a:lnTo>
                  <a:lnTo>
                    <a:pt x="74" y="1649"/>
                  </a:lnTo>
                  <a:lnTo>
                    <a:pt x="74" y="1649"/>
                  </a:lnTo>
                  <a:lnTo>
                    <a:pt x="74" y="1651"/>
                  </a:lnTo>
                  <a:lnTo>
                    <a:pt x="74" y="1649"/>
                  </a:lnTo>
                  <a:lnTo>
                    <a:pt x="74" y="1649"/>
                  </a:lnTo>
                  <a:lnTo>
                    <a:pt x="71" y="1646"/>
                  </a:lnTo>
                  <a:lnTo>
                    <a:pt x="71" y="1646"/>
                  </a:lnTo>
                  <a:lnTo>
                    <a:pt x="71" y="1642"/>
                  </a:lnTo>
                  <a:lnTo>
                    <a:pt x="71" y="1642"/>
                  </a:lnTo>
                  <a:lnTo>
                    <a:pt x="69" y="1642"/>
                  </a:lnTo>
                  <a:lnTo>
                    <a:pt x="69" y="1642"/>
                  </a:lnTo>
                  <a:lnTo>
                    <a:pt x="69" y="1642"/>
                  </a:lnTo>
                  <a:lnTo>
                    <a:pt x="69" y="1642"/>
                  </a:lnTo>
                  <a:lnTo>
                    <a:pt x="69" y="1644"/>
                  </a:lnTo>
                  <a:lnTo>
                    <a:pt x="69" y="1644"/>
                  </a:lnTo>
                  <a:lnTo>
                    <a:pt x="69" y="1644"/>
                  </a:lnTo>
                  <a:lnTo>
                    <a:pt x="69" y="1644"/>
                  </a:lnTo>
                  <a:lnTo>
                    <a:pt x="67" y="1642"/>
                  </a:lnTo>
                  <a:lnTo>
                    <a:pt x="67" y="1642"/>
                  </a:lnTo>
                  <a:lnTo>
                    <a:pt x="67" y="1642"/>
                  </a:lnTo>
                  <a:lnTo>
                    <a:pt x="67" y="1642"/>
                  </a:lnTo>
                  <a:lnTo>
                    <a:pt x="67" y="1644"/>
                  </a:lnTo>
                  <a:lnTo>
                    <a:pt x="64" y="1644"/>
                  </a:lnTo>
                  <a:lnTo>
                    <a:pt x="64" y="1642"/>
                  </a:lnTo>
                  <a:lnTo>
                    <a:pt x="64" y="1642"/>
                  </a:lnTo>
                  <a:lnTo>
                    <a:pt x="64" y="1642"/>
                  </a:lnTo>
                  <a:lnTo>
                    <a:pt x="62" y="1646"/>
                  </a:lnTo>
                  <a:lnTo>
                    <a:pt x="62" y="1646"/>
                  </a:lnTo>
                  <a:lnTo>
                    <a:pt x="60" y="1649"/>
                  </a:lnTo>
                  <a:lnTo>
                    <a:pt x="60" y="1649"/>
                  </a:lnTo>
                  <a:lnTo>
                    <a:pt x="60" y="1651"/>
                  </a:lnTo>
                  <a:lnTo>
                    <a:pt x="57" y="1651"/>
                  </a:lnTo>
                  <a:lnTo>
                    <a:pt x="57" y="1651"/>
                  </a:lnTo>
                  <a:lnTo>
                    <a:pt x="57" y="1654"/>
                  </a:lnTo>
                  <a:lnTo>
                    <a:pt x="57" y="1654"/>
                  </a:lnTo>
                  <a:lnTo>
                    <a:pt x="55" y="1656"/>
                  </a:lnTo>
                  <a:lnTo>
                    <a:pt x="55" y="1656"/>
                  </a:lnTo>
                  <a:lnTo>
                    <a:pt x="55" y="1656"/>
                  </a:lnTo>
                  <a:lnTo>
                    <a:pt x="55" y="1656"/>
                  </a:lnTo>
                  <a:lnTo>
                    <a:pt x="55" y="1658"/>
                  </a:lnTo>
                  <a:lnTo>
                    <a:pt x="57" y="1658"/>
                  </a:lnTo>
                  <a:lnTo>
                    <a:pt x="57" y="1656"/>
                  </a:lnTo>
                  <a:lnTo>
                    <a:pt x="57" y="1656"/>
                  </a:lnTo>
                  <a:lnTo>
                    <a:pt x="57" y="1656"/>
                  </a:lnTo>
                  <a:lnTo>
                    <a:pt x="57" y="1656"/>
                  </a:lnTo>
                  <a:lnTo>
                    <a:pt x="57" y="1658"/>
                  </a:lnTo>
                  <a:lnTo>
                    <a:pt x="60" y="1658"/>
                  </a:lnTo>
                  <a:lnTo>
                    <a:pt x="60" y="1658"/>
                  </a:lnTo>
                  <a:lnTo>
                    <a:pt x="60" y="1658"/>
                  </a:lnTo>
                  <a:lnTo>
                    <a:pt x="60" y="1658"/>
                  </a:lnTo>
                  <a:lnTo>
                    <a:pt x="62" y="1658"/>
                  </a:lnTo>
                  <a:lnTo>
                    <a:pt x="60" y="1658"/>
                  </a:lnTo>
                  <a:lnTo>
                    <a:pt x="57" y="1661"/>
                  </a:lnTo>
                  <a:lnTo>
                    <a:pt x="60" y="1661"/>
                  </a:lnTo>
                  <a:lnTo>
                    <a:pt x="60" y="1663"/>
                  </a:lnTo>
                  <a:lnTo>
                    <a:pt x="62" y="1663"/>
                  </a:lnTo>
                  <a:lnTo>
                    <a:pt x="62" y="1663"/>
                  </a:lnTo>
                  <a:lnTo>
                    <a:pt x="62" y="1663"/>
                  </a:lnTo>
                  <a:lnTo>
                    <a:pt x="64" y="1663"/>
                  </a:lnTo>
                  <a:lnTo>
                    <a:pt x="64" y="1665"/>
                  </a:lnTo>
                  <a:lnTo>
                    <a:pt x="64" y="1668"/>
                  </a:lnTo>
                  <a:lnTo>
                    <a:pt x="64" y="1668"/>
                  </a:lnTo>
                  <a:lnTo>
                    <a:pt x="64" y="1668"/>
                  </a:lnTo>
                  <a:lnTo>
                    <a:pt x="64" y="1668"/>
                  </a:lnTo>
                  <a:lnTo>
                    <a:pt x="67" y="1668"/>
                  </a:lnTo>
                  <a:lnTo>
                    <a:pt x="67" y="1668"/>
                  </a:lnTo>
                  <a:lnTo>
                    <a:pt x="67" y="1668"/>
                  </a:lnTo>
                  <a:lnTo>
                    <a:pt x="69" y="1668"/>
                  </a:lnTo>
                  <a:lnTo>
                    <a:pt x="69" y="1668"/>
                  </a:lnTo>
                  <a:lnTo>
                    <a:pt x="69" y="1668"/>
                  </a:lnTo>
                  <a:lnTo>
                    <a:pt x="69" y="1668"/>
                  </a:lnTo>
                  <a:lnTo>
                    <a:pt x="71" y="1668"/>
                  </a:lnTo>
                  <a:lnTo>
                    <a:pt x="71" y="1668"/>
                  </a:lnTo>
                  <a:lnTo>
                    <a:pt x="71" y="1665"/>
                  </a:lnTo>
                  <a:lnTo>
                    <a:pt x="71" y="1665"/>
                  </a:lnTo>
                  <a:lnTo>
                    <a:pt x="71" y="1665"/>
                  </a:lnTo>
                  <a:lnTo>
                    <a:pt x="74" y="1665"/>
                  </a:lnTo>
                  <a:lnTo>
                    <a:pt x="76" y="1665"/>
                  </a:lnTo>
                  <a:lnTo>
                    <a:pt x="76" y="1663"/>
                  </a:lnTo>
                  <a:lnTo>
                    <a:pt x="76" y="1665"/>
                  </a:lnTo>
                  <a:lnTo>
                    <a:pt x="74" y="1665"/>
                  </a:lnTo>
                  <a:lnTo>
                    <a:pt x="74" y="1668"/>
                  </a:lnTo>
                  <a:lnTo>
                    <a:pt x="71" y="1668"/>
                  </a:lnTo>
                  <a:lnTo>
                    <a:pt x="71" y="1668"/>
                  </a:lnTo>
                  <a:lnTo>
                    <a:pt x="74" y="1668"/>
                  </a:lnTo>
                  <a:lnTo>
                    <a:pt x="74" y="1668"/>
                  </a:lnTo>
                  <a:lnTo>
                    <a:pt x="74" y="1668"/>
                  </a:lnTo>
                  <a:lnTo>
                    <a:pt x="74" y="1668"/>
                  </a:lnTo>
                  <a:lnTo>
                    <a:pt x="76" y="1668"/>
                  </a:lnTo>
                  <a:lnTo>
                    <a:pt x="76" y="1670"/>
                  </a:lnTo>
                  <a:lnTo>
                    <a:pt x="76" y="1670"/>
                  </a:lnTo>
                  <a:lnTo>
                    <a:pt x="74" y="1670"/>
                  </a:lnTo>
                  <a:lnTo>
                    <a:pt x="74" y="1670"/>
                  </a:lnTo>
                  <a:lnTo>
                    <a:pt x="71" y="1670"/>
                  </a:lnTo>
                  <a:lnTo>
                    <a:pt x="71" y="1670"/>
                  </a:lnTo>
                  <a:lnTo>
                    <a:pt x="71" y="1670"/>
                  </a:lnTo>
                  <a:lnTo>
                    <a:pt x="69" y="1670"/>
                  </a:lnTo>
                  <a:lnTo>
                    <a:pt x="69" y="1670"/>
                  </a:lnTo>
                  <a:lnTo>
                    <a:pt x="67" y="1670"/>
                  </a:lnTo>
                  <a:lnTo>
                    <a:pt x="67" y="1670"/>
                  </a:lnTo>
                  <a:lnTo>
                    <a:pt x="67" y="1672"/>
                  </a:lnTo>
                  <a:lnTo>
                    <a:pt x="69" y="1672"/>
                  </a:lnTo>
                  <a:lnTo>
                    <a:pt x="71" y="1672"/>
                  </a:lnTo>
                  <a:lnTo>
                    <a:pt x="74" y="1672"/>
                  </a:lnTo>
                  <a:lnTo>
                    <a:pt x="71" y="1672"/>
                  </a:lnTo>
                  <a:lnTo>
                    <a:pt x="67" y="1672"/>
                  </a:lnTo>
                  <a:lnTo>
                    <a:pt x="64" y="1672"/>
                  </a:lnTo>
                  <a:lnTo>
                    <a:pt x="67" y="1675"/>
                  </a:lnTo>
                  <a:lnTo>
                    <a:pt x="67" y="1677"/>
                  </a:lnTo>
                  <a:lnTo>
                    <a:pt x="67" y="1677"/>
                  </a:lnTo>
                  <a:lnTo>
                    <a:pt x="71" y="1677"/>
                  </a:lnTo>
                  <a:lnTo>
                    <a:pt x="69" y="1680"/>
                  </a:lnTo>
                  <a:lnTo>
                    <a:pt x="67" y="1677"/>
                  </a:lnTo>
                  <a:lnTo>
                    <a:pt x="64" y="1677"/>
                  </a:lnTo>
                  <a:lnTo>
                    <a:pt x="64" y="1675"/>
                  </a:lnTo>
                  <a:lnTo>
                    <a:pt x="64" y="1675"/>
                  </a:lnTo>
                  <a:lnTo>
                    <a:pt x="64" y="1672"/>
                  </a:lnTo>
                  <a:lnTo>
                    <a:pt x="64" y="1672"/>
                  </a:lnTo>
                  <a:lnTo>
                    <a:pt x="62" y="1672"/>
                  </a:lnTo>
                  <a:lnTo>
                    <a:pt x="62" y="1672"/>
                  </a:lnTo>
                  <a:lnTo>
                    <a:pt x="62" y="1672"/>
                  </a:lnTo>
                  <a:lnTo>
                    <a:pt x="62" y="1672"/>
                  </a:lnTo>
                  <a:lnTo>
                    <a:pt x="57" y="1675"/>
                  </a:lnTo>
                  <a:lnTo>
                    <a:pt x="57" y="1672"/>
                  </a:lnTo>
                  <a:lnTo>
                    <a:pt x="62" y="1672"/>
                  </a:lnTo>
                  <a:lnTo>
                    <a:pt x="62" y="1670"/>
                  </a:lnTo>
                  <a:lnTo>
                    <a:pt x="62" y="1670"/>
                  </a:lnTo>
                  <a:lnTo>
                    <a:pt x="62" y="1668"/>
                  </a:lnTo>
                  <a:lnTo>
                    <a:pt x="62" y="1668"/>
                  </a:lnTo>
                  <a:lnTo>
                    <a:pt x="62" y="1668"/>
                  </a:lnTo>
                  <a:lnTo>
                    <a:pt x="60" y="1668"/>
                  </a:lnTo>
                  <a:lnTo>
                    <a:pt x="60" y="1668"/>
                  </a:lnTo>
                  <a:lnTo>
                    <a:pt x="60" y="1670"/>
                  </a:lnTo>
                  <a:lnTo>
                    <a:pt x="60" y="1668"/>
                  </a:lnTo>
                  <a:lnTo>
                    <a:pt x="60" y="1665"/>
                  </a:lnTo>
                  <a:lnTo>
                    <a:pt x="60" y="1665"/>
                  </a:lnTo>
                  <a:lnTo>
                    <a:pt x="57" y="1665"/>
                  </a:lnTo>
                  <a:lnTo>
                    <a:pt x="57" y="1665"/>
                  </a:lnTo>
                  <a:lnTo>
                    <a:pt x="57" y="1665"/>
                  </a:lnTo>
                  <a:lnTo>
                    <a:pt x="57" y="1665"/>
                  </a:lnTo>
                  <a:lnTo>
                    <a:pt x="57" y="1668"/>
                  </a:lnTo>
                  <a:lnTo>
                    <a:pt x="55" y="1668"/>
                  </a:lnTo>
                  <a:lnTo>
                    <a:pt x="55" y="1668"/>
                  </a:lnTo>
                  <a:lnTo>
                    <a:pt x="55" y="1668"/>
                  </a:lnTo>
                  <a:lnTo>
                    <a:pt x="55" y="1665"/>
                  </a:lnTo>
                  <a:lnTo>
                    <a:pt x="55" y="1665"/>
                  </a:lnTo>
                  <a:lnTo>
                    <a:pt x="52" y="1665"/>
                  </a:lnTo>
                  <a:lnTo>
                    <a:pt x="50" y="1665"/>
                  </a:lnTo>
                  <a:lnTo>
                    <a:pt x="50" y="1668"/>
                  </a:lnTo>
                  <a:lnTo>
                    <a:pt x="50" y="1668"/>
                  </a:lnTo>
                  <a:lnTo>
                    <a:pt x="50" y="1670"/>
                  </a:lnTo>
                  <a:lnTo>
                    <a:pt x="50" y="1670"/>
                  </a:lnTo>
                  <a:lnTo>
                    <a:pt x="50" y="1670"/>
                  </a:lnTo>
                  <a:lnTo>
                    <a:pt x="52" y="1670"/>
                  </a:lnTo>
                  <a:lnTo>
                    <a:pt x="52" y="1672"/>
                  </a:lnTo>
                  <a:lnTo>
                    <a:pt x="52" y="1672"/>
                  </a:lnTo>
                  <a:lnTo>
                    <a:pt x="52" y="1672"/>
                  </a:lnTo>
                  <a:lnTo>
                    <a:pt x="52" y="1675"/>
                  </a:lnTo>
                  <a:lnTo>
                    <a:pt x="52" y="1675"/>
                  </a:lnTo>
                  <a:lnTo>
                    <a:pt x="52" y="1672"/>
                  </a:lnTo>
                  <a:lnTo>
                    <a:pt x="52" y="1672"/>
                  </a:lnTo>
                  <a:lnTo>
                    <a:pt x="52" y="1672"/>
                  </a:lnTo>
                  <a:lnTo>
                    <a:pt x="50" y="1670"/>
                  </a:lnTo>
                  <a:lnTo>
                    <a:pt x="48" y="1670"/>
                  </a:lnTo>
                  <a:lnTo>
                    <a:pt x="48" y="1672"/>
                  </a:lnTo>
                  <a:lnTo>
                    <a:pt x="48" y="1672"/>
                  </a:lnTo>
                  <a:lnTo>
                    <a:pt x="45" y="1672"/>
                  </a:lnTo>
                  <a:lnTo>
                    <a:pt x="45" y="1675"/>
                  </a:lnTo>
                  <a:lnTo>
                    <a:pt x="45" y="1675"/>
                  </a:lnTo>
                  <a:lnTo>
                    <a:pt x="45" y="1677"/>
                  </a:lnTo>
                  <a:lnTo>
                    <a:pt x="45" y="1677"/>
                  </a:lnTo>
                  <a:lnTo>
                    <a:pt x="45" y="1677"/>
                  </a:lnTo>
                  <a:lnTo>
                    <a:pt x="48" y="1677"/>
                  </a:lnTo>
                  <a:lnTo>
                    <a:pt x="48" y="1677"/>
                  </a:lnTo>
                  <a:lnTo>
                    <a:pt x="48" y="1680"/>
                  </a:lnTo>
                  <a:lnTo>
                    <a:pt x="50" y="1680"/>
                  </a:lnTo>
                  <a:lnTo>
                    <a:pt x="52" y="1680"/>
                  </a:lnTo>
                  <a:lnTo>
                    <a:pt x="55" y="1680"/>
                  </a:lnTo>
                  <a:lnTo>
                    <a:pt x="55" y="1680"/>
                  </a:lnTo>
                  <a:lnTo>
                    <a:pt x="52" y="1680"/>
                  </a:lnTo>
                  <a:lnTo>
                    <a:pt x="55" y="1680"/>
                  </a:lnTo>
                  <a:lnTo>
                    <a:pt x="57" y="1680"/>
                  </a:lnTo>
                  <a:lnTo>
                    <a:pt x="62" y="1677"/>
                  </a:lnTo>
                  <a:lnTo>
                    <a:pt x="62" y="1677"/>
                  </a:lnTo>
                  <a:lnTo>
                    <a:pt x="64" y="1680"/>
                  </a:lnTo>
                  <a:lnTo>
                    <a:pt x="62" y="1680"/>
                  </a:lnTo>
                  <a:lnTo>
                    <a:pt x="62" y="1680"/>
                  </a:lnTo>
                  <a:lnTo>
                    <a:pt x="60" y="1680"/>
                  </a:lnTo>
                  <a:lnTo>
                    <a:pt x="62" y="1680"/>
                  </a:lnTo>
                  <a:lnTo>
                    <a:pt x="62" y="1682"/>
                  </a:lnTo>
                  <a:lnTo>
                    <a:pt x="64" y="1682"/>
                  </a:lnTo>
                  <a:lnTo>
                    <a:pt x="64" y="1680"/>
                  </a:lnTo>
                  <a:lnTo>
                    <a:pt x="67" y="1680"/>
                  </a:lnTo>
                  <a:lnTo>
                    <a:pt x="69" y="1682"/>
                  </a:lnTo>
                  <a:lnTo>
                    <a:pt x="69" y="1682"/>
                  </a:lnTo>
                  <a:lnTo>
                    <a:pt x="76" y="1680"/>
                  </a:lnTo>
                  <a:lnTo>
                    <a:pt x="76" y="1680"/>
                  </a:lnTo>
                  <a:lnTo>
                    <a:pt x="76" y="1682"/>
                  </a:lnTo>
                  <a:lnTo>
                    <a:pt x="76" y="1682"/>
                  </a:lnTo>
                  <a:lnTo>
                    <a:pt x="76" y="1682"/>
                  </a:lnTo>
                  <a:lnTo>
                    <a:pt x="76" y="1684"/>
                  </a:lnTo>
                  <a:lnTo>
                    <a:pt x="78" y="1684"/>
                  </a:lnTo>
                  <a:lnTo>
                    <a:pt x="78" y="1684"/>
                  </a:lnTo>
                  <a:lnTo>
                    <a:pt x="78" y="1684"/>
                  </a:lnTo>
                  <a:lnTo>
                    <a:pt x="81" y="1684"/>
                  </a:lnTo>
                  <a:lnTo>
                    <a:pt x="81" y="1684"/>
                  </a:lnTo>
                  <a:lnTo>
                    <a:pt x="83" y="1684"/>
                  </a:lnTo>
                  <a:lnTo>
                    <a:pt x="83" y="1684"/>
                  </a:lnTo>
                  <a:lnTo>
                    <a:pt x="83" y="1684"/>
                  </a:lnTo>
                  <a:lnTo>
                    <a:pt x="88" y="1682"/>
                  </a:lnTo>
                  <a:lnTo>
                    <a:pt x="88" y="1682"/>
                  </a:lnTo>
                  <a:lnTo>
                    <a:pt x="88" y="1682"/>
                  </a:lnTo>
                  <a:lnTo>
                    <a:pt x="90" y="1680"/>
                  </a:lnTo>
                  <a:lnTo>
                    <a:pt x="90" y="1680"/>
                  </a:lnTo>
                  <a:lnTo>
                    <a:pt x="90" y="1680"/>
                  </a:lnTo>
                  <a:lnTo>
                    <a:pt x="88" y="1677"/>
                  </a:lnTo>
                  <a:lnTo>
                    <a:pt x="88" y="1677"/>
                  </a:lnTo>
                  <a:lnTo>
                    <a:pt x="88" y="1675"/>
                  </a:lnTo>
                  <a:lnTo>
                    <a:pt x="90" y="1672"/>
                  </a:lnTo>
                  <a:lnTo>
                    <a:pt x="90" y="1670"/>
                  </a:lnTo>
                  <a:lnTo>
                    <a:pt x="88" y="1668"/>
                  </a:lnTo>
                  <a:lnTo>
                    <a:pt x="88" y="1668"/>
                  </a:lnTo>
                  <a:lnTo>
                    <a:pt x="90" y="1665"/>
                  </a:lnTo>
                  <a:lnTo>
                    <a:pt x="90" y="1663"/>
                  </a:lnTo>
                  <a:lnTo>
                    <a:pt x="93" y="1663"/>
                  </a:lnTo>
                  <a:lnTo>
                    <a:pt x="93" y="1663"/>
                  </a:lnTo>
                  <a:lnTo>
                    <a:pt x="90" y="1663"/>
                  </a:lnTo>
                  <a:lnTo>
                    <a:pt x="90" y="1665"/>
                  </a:lnTo>
                  <a:lnTo>
                    <a:pt x="93" y="1665"/>
                  </a:lnTo>
                  <a:lnTo>
                    <a:pt x="93" y="1665"/>
                  </a:lnTo>
                  <a:lnTo>
                    <a:pt x="93" y="1665"/>
                  </a:lnTo>
                  <a:lnTo>
                    <a:pt x="93" y="1665"/>
                  </a:lnTo>
                  <a:lnTo>
                    <a:pt x="93" y="1665"/>
                  </a:lnTo>
                  <a:lnTo>
                    <a:pt x="93" y="1665"/>
                  </a:lnTo>
                  <a:lnTo>
                    <a:pt x="93" y="1668"/>
                  </a:lnTo>
                  <a:lnTo>
                    <a:pt x="93" y="1668"/>
                  </a:lnTo>
                  <a:lnTo>
                    <a:pt x="93" y="1668"/>
                  </a:lnTo>
                  <a:lnTo>
                    <a:pt x="93" y="1670"/>
                  </a:lnTo>
                  <a:lnTo>
                    <a:pt x="93" y="1670"/>
                  </a:lnTo>
                  <a:lnTo>
                    <a:pt x="95" y="1670"/>
                  </a:lnTo>
                  <a:lnTo>
                    <a:pt x="95" y="1670"/>
                  </a:lnTo>
                  <a:lnTo>
                    <a:pt x="93" y="1672"/>
                  </a:lnTo>
                  <a:lnTo>
                    <a:pt x="90" y="1675"/>
                  </a:lnTo>
                  <a:lnTo>
                    <a:pt x="90" y="1677"/>
                  </a:lnTo>
                  <a:lnTo>
                    <a:pt x="93" y="1680"/>
                  </a:lnTo>
                  <a:lnTo>
                    <a:pt x="93" y="1680"/>
                  </a:lnTo>
                  <a:lnTo>
                    <a:pt x="93" y="1680"/>
                  </a:lnTo>
                  <a:lnTo>
                    <a:pt x="93" y="1682"/>
                  </a:lnTo>
                  <a:lnTo>
                    <a:pt x="97" y="1682"/>
                  </a:lnTo>
                  <a:lnTo>
                    <a:pt x="100" y="1682"/>
                  </a:lnTo>
                  <a:lnTo>
                    <a:pt x="100" y="1682"/>
                  </a:lnTo>
                  <a:lnTo>
                    <a:pt x="97" y="1684"/>
                  </a:lnTo>
                  <a:lnTo>
                    <a:pt x="97" y="1684"/>
                  </a:lnTo>
                  <a:lnTo>
                    <a:pt x="97" y="1687"/>
                  </a:lnTo>
                  <a:lnTo>
                    <a:pt x="97" y="1687"/>
                  </a:lnTo>
                  <a:lnTo>
                    <a:pt x="97" y="1687"/>
                  </a:lnTo>
                  <a:lnTo>
                    <a:pt x="97" y="1687"/>
                  </a:lnTo>
                  <a:lnTo>
                    <a:pt x="100" y="1687"/>
                  </a:lnTo>
                  <a:lnTo>
                    <a:pt x="100" y="1687"/>
                  </a:lnTo>
                  <a:lnTo>
                    <a:pt x="100" y="1687"/>
                  </a:lnTo>
                  <a:lnTo>
                    <a:pt x="100" y="1687"/>
                  </a:lnTo>
                  <a:lnTo>
                    <a:pt x="100" y="1687"/>
                  </a:lnTo>
                  <a:lnTo>
                    <a:pt x="102" y="1687"/>
                  </a:lnTo>
                  <a:lnTo>
                    <a:pt x="102" y="1687"/>
                  </a:lnTo>
                  <a:lnTo>
                    <a:pt x="102" y="1689"/>
                  </a:lnTo>
                  <a:lnTo>
                    <a:pt x="102" y="1689"/>
                  </a:lnTo>
                  <a:lnTo>
                    <a:pt x="100" y="1691"/>
                  </a:lnTo>
                  <a:lnTo>
                    <a:pt x="100" y="1691"/>
                  </a:lnTo>
                  <a:lnTo>
                    <a:pt x="102" y="1694"/>
                  </a:lnTo>
                  <a:lnTo>
                    <a:pt x="102" y="1694"/>
                  </a:lnTo>
                  <a:lnTo>
                    <a:pt x="105" y="1694"/>
                  </a:lnTo>
                  <a:lnTo>
                    <a:pt x="109" y="1691"/>
                  </a:lnTo>
                  <a:lnTo>
                    <a:pt x="109" y="1694"/>
                  </a:lnTo>
                  <a:lnTo>
                    <a:pt x="114" y="1694"/>
                  </a:lnTo>
                  <a:lnTo>
                    <a:pt x="114" y="1694"/>
                  </a:lnTo>
                  <a:lnTo>
                    <a:pt x="114" y="1696"/>
                  </a:lnTo>
                  <a:lnTo>
                    <a:pt x="114" y="1696"/>
                  </a:lnTo>
                  <a:lnTo>
                    <a:pt x="112" y="1696"/>
                  </a:lnTo>
                  <a:lnTo>
                    <a:pt x="109" y="1694"/>
                  </a:lnTo>
                  <a:lnTo>
                    <a:pt x="109" y="1694"/>
                  </a:lnTo>
                  <a:lnTo>
                    <a:pt x="105" y="1694"/>
                  </a:lnTo>
                  <a:lnTo>
                    <a:pt x="102" y="1694"/>
                  </a:lnTo>
                  <a:lnTo>
                    <a:pt x="102" y="1694"/>
                  </a:lnTo>
                  <a:lnTo>
                    <a:pt x="100" y="1694"/>
                  </a:lnTo>
                  <a:lnTo>
                    <a:pt x="100" y="1694"/>
                  </a:lnTo>
                  <a:lnTo>
                    <a:pt x="100" y="1691"/>
                  </a:lnTo>
                  <a:lnTo>
                    <a:pt x="100" y="1691"/>
                  </a:lnTo>
                  <a:lnTo>
                    <a:pt x="97" y="1689"/>
                  </a:lnTo>
                  <a:lnTo>
                    <a:pt x="97" y="1689"/>
                  </a:lnTo>
                  <a:lnTo>
                    <a:pt x="95" y="1689"/>
                  </a:lnTo>
                  <a:lnTo>
                    <a:pt x="95" y="1689"/>
                  </a:lnTo>
                  <a:lnTo>
                    <a:pt x="95" y="1689"/>
                  </a:lnTo>
                  <a:lnTo>
                    <a:pt x="95" y="1691"/>
                  </a:lnTo>
                  <a:lnTo>
                    <a:pt x="95" y="1691"/>
                  </a:lnTo>
                  <a:lnTo>
                    <a:pt x="95" y="1691"/>
                  </a:lnTo>
                  <a:lnTo>
                    <a:pt x="95" y="1694"/>
                  </a:lnTo>
                  <a:lnTo>
                    <a:pt x="95" y="1694"/>
                  </a:lnTo>
                  <a:lnTo>
                    <a:pt x="95" y="1694"/>
                  </a:lnTo>
                  <a:lnTo>
                    <a:pt x="95" y="1694"/>
                  </a:lnTo>
                  <a:lnTo>
                    <a:pt x="97" y="1696"/>
                  </a:lnTo>
                  <a:lnTo>
                    <a:pt x="97" y="1696"/>
                  </a:lnTo>
                  <a:lnTo>
                    <a:pt x="97" y="1696"/>
                  </a:lnTo>
                  <a:lnTo>
                    <a:pt x="97" y="1698"/>
                  </a:lnTo>
                  <a:lnTo>
                    <a:pt x="100" y="1701"/>
                  </a:lnTo>
                  <a:lnTo>
                    <a:pt x="102" y="1701"/>
                  </a:lnTo>
                  <a:lnTo>
                    <a:pt x="102" y="1701"/>
                  </a:lnTo>
                  <a:lnTo>
                    <a:pt x="102" y="1703"/>
                  </a:lnTo>
                  <a:lnTo>
                    <a:pt x="105" y="1706"/>
                  </a:lnTo>
                  <a:lnTo>
                    <a:pt x="107" y="1706"/>
                  </a:lnTo>
                  <a:lnTo>
                    <a:pt x="107" y="1706"/>
                  </a:lnTo>
                  <a:lnTo>
                    <a:pt x="109" y="1706"/>
                  </a:lnTo>
                  <a:lnTo>
                    <a:pt x="109" y="1706"/>
                  </a:lnTo>
                  <a:lnTo>
                    <a:pt x="112" y="1706"/>
                  </a:lnTo>
                  <a:lnTo>
                    <a:pt x="112" y="1703"/>
                  </a:lnTo>
                  <a:lnTo>
                    <a:pt x="112" y="1703"/>
                  </a:lnTo>
                  <a:lnTo>
                    <a:pt x="112" y="1701"/>
                  </a:lnTo>
                  <a:lnTo>
                    <a:pt x="112" y="1698"/>
                  </a:lnTo>
                  <a:lnTo>
                    <a:pt x="112" y="1701"/>
                  </a:lnTo>
                  <a:lnTo>
                    <a:pt x="112" y="1703"/>
                  </a:lnTo>
                  <a:lnTo>
                    <a:pt x="112" y="1706"/>
                  </a:lnTo>
                  <a:lnTo>
                    <a:pt x="112" y="1706"/>
                  </a:lnTo>
                  <a:lnTo>
                    <a:pt x="112" y="1706"/>
                  </a:lnTo>
                  <a:lnTo>
                    <a:pt x="109" y="1708"/>
                  </a:lnTo>
                  <a:lnTo>
                    <a:pt x="109" y="1708"/>
                  </a:lnTo>
                  <a:lnTo>
                    <a:pt x="109" y="1708"/>
                  </a:lnTo>
                  <a:lnTo>
                    <a:pt x="109" y="1710"/>
                  </a:lnTo>
                  <a:lnTo>
                    <a:pt x="109" y="1710"/>
                  </a:lnTo>
                  <a:lnTo>
                    <a:pt x="105" y="1708"/>
                  </a:lnTo>
                  <a:lnTo>
                    <a:pt x="102" y="1708"/>
                  </a:lnTo>
                  <a:lnTo>
                    <a:pt x="102" y="1708"/>
                  </a:lnTo>
                  <a:lnTo>
                    <a:pt x="102" y="1708"/>
                  </a:lnTo>
                  <a:lnTo>
                    <a:pt x="102" y="1708"/>
                  </a:lnTo>
                  <a:lnTo>
                    <a:pt x="100" y="1708"/>
                  </a:lnTo>
                  <a:lnTo>
                    <a:pt x="100" y="1710"/>
                  </a:lnTo>
                  <a:lnTo>
                    <a:pt x="100" y="1713"/>
                  </a:lnTo>
                  <a:lnTo>
                    <a:pt x="97" y="1710"/>
                  </a:lnTo>
                  <a:lnTo>
                    <a:pt x="97" y="1710"/>
                  </a:lnTo>
                  <a:lnTo>
                    <a:pt x="97" y="1710"/>
                  </a:lnTo>
                  <a:lnTo>
                    <a:pt x="97" y="1708"/>
                  </a:lnTo>
                  <a:lnTo>
                    <a:pt x="97" y="1706"/>
                  </a:lnTo>
                  <a:lnTo>
                    <a:pt x="97" y="1706"/>
                  </a:lnTo>
                  <a:lnTo>
                    <a:pt x="97" y="1703"/>
                  </a:lnTo>
                  <a:lnTo>
                    <a:pt x="97" y="1703"/>
                  </a:lnTo>
                  <a:lnTo>
                    <a:pt x="95" y="1703"/>
                  </a:lnTo>
                  <a:lnTo>
                    <a:pt x="95" y="1703"/>
                  </a:lnTo>
                  <a:lnTo>
                    <a:pt x="93" y="1703"/>
                  </a:lnTo>
                  <a:lnTo>
                    <a:pt x="93" y="1703"/>
                  </a:lnTo>
                  <a:lnTo>
                    <a:pt x="90" y="1701"/>
                  </a:lnTo>
                  <a:lnTo>
                    <a:pt x="90" y="1701"/>
                  </a:lnTo>
                  <a:lnTo>
                    <a:pt x="90" y="1701"/>
                  </a:lnTo>
                  <a:lnTo>
                    <a:pt x="88" y="1703"/>
                  </a:lnTo>
                  <a:lnTo>
                    <a:pt x="88" y="1703"/>
                  </a:lnTo>
                  <a:lnTo>
                    <a:pt x="88" y="1703"/>
                  </a:lnTo>
                  <a:lnTo>
                    <a:pt x="88" y="1701"/>
                  </a:lnTo>
                  <a:lnTo>
                    <a:pt x="90" y="1698"/>
                  </a:lnTo>
                  <a:lnTo>
                    <a:pt x="90" y="1698"/>
                  </a:lnTo>
                  <a:lnTo>
                    <a:pt x="90" y="1698"/>
                  </a:lnTo>
                  <a:lnTo>
                    <a:pt x="90" y="1698"/>
                  </a:lnTo>
                  <a:lnTo>
                    <a:pt x="90" y="1696"/>
                  </a:lnTo>
                  <a:lnTo>
                    <a:pt x="88" y="1698"/>
                  </a:lnTo>
                  <a:lnTo>
                    <a:pt x="88" y="1698"/>
                  </a:lnTo>
                  <a:lnTo>
                    <a:pt x="88" y="1698"/>
                  </a:lnTo>
                  <a:lnTo>
                    <a:pt x="86" y="1701"/>
                  </a:lnTo>
                  <a:lnTo>
                    <a:pt x="83" y="1701"/>
                  </a:lnTo>
                  <a:lnTo>
                    <a:pt x="83" y="1701"/>
                  </a:lnTo>
                  <a:lnTo>
                    <a:pt x="86" y="1701"/>
                  </a:lnTo>
                  <a:lnTo>
                    <a:pt x="86" y="1701"/>
                  </a:lnTo>
                  <a:lnTo>
                    <a:pt x="86" y="1698"/>
                  </a:lnTo>
                  <a:lnTo>
                    <a:pt x="86" y="1698"/>
                  </a:lnTo>
                  <a:lnTo>
                    <a:pt x="86" y="1698"/>
                  </a:lnTo>
                  <a:lnTo>
                    <a:pt x="86" y="1698"/>
                  </a:lnTo>
                  <a:lnTo>
                    <a:pt x="86" y="1698"/>
                  </a:lnTo>
                  <a:lnTo>
                    <a:pt x="86" y="1698"/>
                  </a:lnTo>
                  <a:lnTo>
                    <a:pt x="86" y="1698"/>
                  </a:lnTo>
                  <a:lnTo>
                    <a:pt x="86" y="1698"/>
                  </a:lnTo>
                  <a:lnTo>
                    <a:pt x="83" y="1698"/>
                  </a:lnTo>
                  <a:lnTo>
                    <a:pt x="83" y="1696"/>
                  </a:lnTo>
                  <a:lnTo>
                    <a:pt x="83" y="1698"/>
                  </a:lnTo>
                  <a:lnTo>
                    <a:pt x="81" y="1698"/>
                  </a:lnTo>
                  <a:lnTo>
                    <a:pt x="81" y="1698"/>
                  </a:lnTo>
                  <a:lnTo>
                    <a:pt x="78" y="1698"/>
                  </a:lnTo>
                  <a:lnTo>
                    <a:pt x="78" y="1696"/>
                  </a:lnTo>
                  <a:lnTo>
                    <a:pt x="78" y="1696"/>
                  </a:lnTo>
                  <a:lnTo>
                    <a:pt x="78" y="1698"/>
                  </a:lnTo>
                  <a:lnTo>
                    <a:pt x="78" y="1698"/>
                  </a:lnTo>
                  <a:lnTo>
                    <a:pt x="76" y="1698"/>
                  </a:lnTo>
                  <a:lnTo>
                    <a:pt x="76" y="1698"/>
                  </a:lnTo>
                  <a:lnTo>
                    <a:pt x="76" y="1696"/>
                  </a:lnTo>
                  <a:lnTo>
                    <a:pt x="76" y="1696"/>
                  </a:lnTo>
                  <a:lnTo>
                    <a:pt x="69" y="1694"/>
                  </a:lnTo>
                  <a:lnTo>
                    <a:pt x="69" y="1696"/>
                  </a:lnTo>
                  <a:lnTo>
                    <a:pt x="67" y="1696"/>
                  </a:lnTo>
                  <a:lnTo>
                    <a:pt x="64" y="1694"/>
                  </a:lnTo>
                  <a:lnTo>
                    <a:pt x="64" y="1696"/>
                  </a:lnTo>
                  <a:lnTo>
                    <a:pt x="64" y="1696"/>
                  </a:lnTo>
                  <a:lnTo>
                    <a:pt x="64" y="1698"/>
                  </a:lnTo>
                  <a:lnTo>
                    <a:pt x="64" y="1698"/>
                  </a:lnTo>
                  <a:lnTo>
                    <a:pt x="67" y="1698"/>
                  </a:lnTo>
                  <a:lnTo>
                    <a:pt x="67" y="1701"/>
                  </a:lnTo>
                  <a:lnTo>
                    <a:pt x="67" y="1701"/>
                  </a:lnTo>
                  <a:lnTo>
                    <a:pt x="67" y="1703"/>
                  </a:lnTo>
                  <a:lnTo>
                    <a:pt x="67" y="1703"/>
                  </a:lnTo>
                  <a:lnTo>
                    <a:pt x="67" y="1703"/>
                  </a:lnTo>
                  <a:lnTo>
                    <a:pt x="67" y="1703"/>
                  </a:lnTo>
                  <a:lnTo>
                    <a:pt x="69" y="1703"/>
                  </a:lnTo>
                  <a:lnTo>
                    <a:pt x="69" y="1703"/>
                  </a:lnTo>
                  <a:lnTo>
                    <a:pt x="69" y="1703"/>
                  </a:lnTo>
                  <a:lnTo>
                    <a:pt x="69" y="1706"/>
                  </a:lnTo>
                  <a:lnTo>
                    <a:pt x="69" y="1706"/>
                  </a:lnTo>
                  <a:lnTo>
                    <a:pt x="69" y="1706"/>
                  </a:lnTo>
                  <a:lnTo>
                    <a:pt x="69" y="1706"/>
                  </a:lnTo>
                  <a:lnTo>
                    <a:pt x="69" y="1706"/>
                  </a:lnTo>
                  <a:lnTo>
                    <a:pt x="69" y="1706"/>
                  </a:lnTo>
                  <a:lnTo>
                    <a:pt x="69" y="1708"/>
                  </a:lnTo>
                  <a:lnTo>
                    <a:pt x="69" y="1708"/>
                  </a:lnTo>
                  <a:lnTo>
                    <a:pt x="69" y="1708"/>
                  </a:lnTo>
                  <a:lnTo>
                    <a:pt x="69" y="1708"/>
                  </a:lnTo>
                  <a:lnTo>
                    <a:pt x="69" y="1710"/>
                  </a:lnTo>
                  <a:lnTo>
                    <a:pt x="69" y="1710"/>
                  </a:lnTo>
                  <a:lnTo>
                    <a:pt x="71" y="1710"/>
                  </a:lnTo>
                  <a:lnTo>
                    <a:pt x="71" y="1710"/>
                  </a:lnTo>
                  <a:lnTo>
                    <a:pt x="71" y="1710"/>
                  </a:lnTo>
                  <a:lnTo>
                    <a:pt x="69" y="1710"/>
                  </a:lnTo>
                  <a:lnTo>
                    <a:pt x="69" y="1710"/>
                  </a:lnTo>
                  <a:lnTo>
                    <a:pt x="69" y="1710"/>
                  </a:lnTo>
                  <a:lnTo>
                    <a:pt x="69" y="1710"/>
                  </a:lnTo>
                  <a:lnTo>
                    <a:pt x="67" y="1708"/>
                  </a:lnTo>
                  <a:lnTo>
                    <a:pt x="67" y="1708"/>
                  </a:lnTo>
                  <a:lnTo>
                    <a:pt x="67" y="1708"/>
                  </a:lnTo>
                  <a:lnTo>
                    <a:pt x="67" y="1708"/>
                  </a:lnTo>
                  <a:lnTo>
                    <a:pt x="67" y="1708"/>
                  </a:lnTo>
                  <a:lnTo>
                    <a:pt x="67" y="1708"/>
                  </a:lnTo>
                  <a:lnTo>
                    <a:pt x="64" y="1703"/>
                  </a:lnTo>
                  <a:lnTo>
                    <a:pt x="64" y="1701"/>
                  </a:lnTo>
                  <a:lnTo>
                    <a:pt x="64" y="1701"/>
                  </a:lnTo>
                  <a:lnTo>
                    <a:pt x="64" y="1698"/>
                  </a:lnTo>
                  <a:lnTo>
                    <a:pt x="62" y="1696"/>
                  </a:lnTo>
                  <a:lnTo>
                    <a:pt x="62" y="1696"/>
                  </a:lnTo>
                  <a:lnTo>
                    <a:pt x="62" y="1696"/>
                  </a:lnTo>
                  <a:lnTo>
                    <a:pt x="62" y="1696"/>
                  </a:lnTo>
                  <a:lnTo>
                    <a:pt x="60" y="1694"/>
                  </a:lnTo>
                  <a:lnTo>
                    <a:pt x="60" y="1694"/>
                  </a:lnTo>
                  <a:lnTo>
                    <a:pt x="57" y="1694"/>
                  </a:lnTo>
                  <a:lnTo>
                    <a:pt x="57" y="1694"/>
                  </a:lnTo>
                  <a:lnTo>
                    <a:pt x="55" y="1694"/>
                  </a:lnTo>
                  <a:lnTo>
                    <a:pt x="55" y="1691"/>
                  </a:lnTo>
                  <a:lnTo>
                    <a:pt x="55" y="1694"/>
                  </a:lnTo>
                  <a:lnTo>
                    <a:pt x="52" y="1694"/>
                  </a:lnTo>
                  <a:lnTo>
                    <a:pt x="52" y="1694"/>
                  </a:lnTo>
                  <a:lnTo>
                    <a:pt x="50" y="1696"/>
                  </a:lnTo>
                  <a:lnTo>
                    <a:pt x="50" y="1696"/>
                  </a:lnTo>
                  <a:lnTo>
                    <a:pt x="48" y="1696"/>
                  </a:lnTo>
                  <a:lnTo>
                    <a:pt x="48" y="1698"/>
                  </a:lnTo>
                  <a:lnTo>
                    <a:pt x="50" y="1701"/>
                  </a:lnTo>
                  <a:lnTo>
                    <a:pt x="50" y="1701"/>
                  </a:lnTo>
                  <a:lnTo>
                    <a:pt x="52" y="1701"/>
                  </a:lnTo>
                  <a:lnTo>
                    <a:pt x="52" y="1701"/>
                  </a:lnTo>
                  <a:lnTo>
                    <a:pt x="55" y="1701"/>
                  </a:lnTo>
                  <a:lnTo>
                    <a:pt x="57" y="1698"/>
                  </a:lnTo>
                  <a:lnTo>
                    <a:pt x="57" y="1696"/>
                  </a:lnTo>
                  <a:lnTo>
                    <a:pt x="57" y="1698"/>
                  </a:lnTo>
                  <a:lnTo>
                    <a:pt x="57" y="1698"/>
                  </a:lnTo>
                  <a:lnTo>
                    <a:pt x="57" y="1698"/>
                  </a:lnTo>
                  <a:lnTo>
                    <a:pt x="57" y="1698"/>
                  </a:lnTo>
                  <a:lnTo>
                    <a:pt x="55" y="1701"/>
                  </a:lnTo>
                  <a:lnTo>
                    <a:pt x="55" y="1701"/>
                  </a:lnTo>
                  <a:lnTo>
                    <a:pt x="55" y="1701"/>
                  </a:lnTo>
                  <a:lnTo>
                    <a:pt x="55" y="1703"/>
                  </a:lnTo>
                  <a:lnTo>
                    <a:pt x="57" y="1706"/>
                  </a:lnTo>
                  <a:lnTo>
                    <a:pt x="57" y="1706"/>
                  </a:lnTo>
                  <a:lnTo>
                    <a:pt x="60" y="1708"/>
                  </a:lnTo>
                  <a:lnTo>
                    <a:pt x="60" y="1708"/>
                  </a:lnTo>
                  <a:lnTo>
                    <a:pt x="64" y="1710"/>
                  </a:lnTo>
                  <a:lnTo>
                    <a:pt x="64" y="1710"/>
                  </a:lnTo>
                  <a:lnTo>
                    <a:pt x="64" y="1713"/>
                  </a:lnTo>
                  <a:lnTo>
                    <a:pt x="64" y="1713"/>
                  </a:lnTo>
                  <a:lnTo>
                    <a:pt x="67" y="1713"/>
                  </a:lnTo>
                  <a:lnTo>
                    <a:pt x="67" y="1715"/>
                  </a:lnTo>
                  <a:lnTo>
                    <a:pt x="67" y="1715"/>
                  </a:lnTo>
                  <a:lnTo>
                    <a:pt x="67" y="1715"/>
                  </a:lnTo>
                  <a:lnTo>
                    <a:pt x="67" y="1717"/>
                  </a:lnTo>
                  <a:lnTo>
                    <a:pt x="67" y="1717"/>
                  </a:lnTo>
                  <a:lnTo>
                    <a:pt x="67" y="1717"/>
                  </a:lnTo>
                  <a:lnTo>
                    <a:pt x="67" y="1717"/>
                  </a:lnTo>
                  <a:lnTo>
                    <a:pt x="67" y="1717"/>
                  </a:lnTo>
                  <a:lnTo>
                    <a:pt x="69" y="1717"/>
                  </a:lnTo>
                  <a:lnTo>
                    <a:pt x="69" y="1717"/>
                  </a:lnTo>
                  <a:lnTo>
                    <a:pt x="74" y="1715"/>
                  </a:lnTo>
                  <a:lnTo>
                    <a:pt x="74" y="1717"/>
                  </a:lnTo>
                  <a:lnTo>
                    <a:pt x="76" y="1717"/>
                  </a:lnTo>
                  <a:lnTo>
                    <a:pt x="74" y="1717"/>
                  </a:lnTo>
                  <a:lnTo>
                    <a:pt x="71" y="1717"/>
                  </a:lnTo>
                  <a:lnTo>
                    <a:pt x="69" y="1717"/>
                  </a:lnTo>
                  <a:lnTo>
                    <a:pt x="69" y="1717"/>
                  </a:lnTo>
                  <a:lnTo>
                    <a:pt x="69" y="1720"/>
                  </a:lnTo>
                  <a:lnTo>
                    <a:pt x="69" y="1720"/>
                  </a:lnTo>
                  <a:lnTo>
                    <a:pt x="69" y="1720"/>
                  </a:lnTo>
                  <a:lnTo>
                    <a:pt x="71" y="1720"/>
                  </a:lnTo>
                  <a:lnTo>
                    <a:pt x="71" y="1720"/>
                  </a:lnTo>
                  <a:lnTo>
                    <a:pt x="74" y="1722"/>
                  </a:lnTo>
                  <a:lnTo>
                    <a:pt x="74" y="1722"/>
                  </a:lnTo>
                  <a:lnTo>
                    <a:pt x="74" y="1722"/>
                  </a:lnTo>
                  <a:lnTo>
                    <a:pt x="76" y="1722"/>
                  </a:lnTo>
                  <a:lnTo>
                    <a:pt x="76" y="1722"/>
                  </a:lnTo>
                  <a:lnTo>
                    <a:pt x="76" y="1722"/>
                  </a:lnTo>
                  <a:lnTo>
                    <a:pt x="76" y="1722"/>
                  </a:lnTo>
                  <a:lnTo>
                    <a:pt x="76" y="1722"/>
                  </a:lnTo>
                  <a:lnTo>
                    <a:pt x="78" y="1725"/>
                  </a:lnTo>
                  <a:lnTo>
                    <a:pt x="78" y="1725"/>
                  </a:lnTo>
                  <a:lnTo>
                    <a:pt x="81" y="1722"/>
                  </a:lnTo>
                  <a:lnTo>
                    <a:pt x="83" y="1722"/>
                  </a:lnTo>
                  <a:lnTo>
                    <a:pt x="83" y="1722"/>
                  </a:lnTo>
                  <a:lnTo>
                    <a:pt x="83" y="1722"/>
                  </a:lnTo>
                  <a:lnTo>
                    <a:pt x="83" y="1725"/>
                  </a:lnTo>
                  <a:lnTo>
                    <a:pt x="83" y="1725"/>
                  </a:lnTo>
                  <a:lnTo>
                    <a:pt x="78" y="1725"/>
                  </a:lnTo>
                  <a:lnTo>
                    <a:pt x="78" y="1727"/>
                  </a:lnTo>
                  <a:lnTo>
                    <a:pt x="78" y="1729"/>
                  </a:lnTo>
                  <a:lnTo>
                    <a:pt x="78" y="1732"/>
                  </a:lnTo>
                  <a:lnTo>
                    <a:pt x="78" y="1732"/>
                  </a:lnTo>
                  <a:lnTo>
                    <a:pt x="78" y="1734"/>
                  </a:lnTo>
                  <a:lnTo>
                    <a:pt x="78" y="1734"/>
                  </a:lnTo>
                  <a:lnTo>
                    <a:pt x="81" y="1734"/>
                  </a:lnTo>
                  <a:lnTo>
                    <a:pt x="81" y="1736"/>
                  </a:lnTo>
                  <a:lnTo>
                    <a:pt x="78" y="1736"/>
                  </a:lnTo>
                  <a:lnTo>
                    <a:pt x="78" y="1736"/>
                  </a:lnTo>
                  <a:lnTo>
                    <a:pt x="78" y="1736"/>
                  </a:lnTo>
                  <a:lnTo>
                    <a:pt x="76" y="1734"/>
                  </a:lnTo>
                  <a:lnTo>
                    <a:pt x="76" y="1734"/>
                  </a:lnTo>
                  <a:lnTo>
                    <a:pt x="76" y="1734"/>
                  </a:lnTo>
                  <a:lnTo>
                    <a:pt x="76" y="1732"/>
                  </a:lnTo>
                  <a:lnTo>
                    <a:pt x="71" y="1729"/>
                  </a:lnTo>
                  <a:lnTo>
                    <a:pt x="71" y="1729"/>
                  </a:lnTo>
                  <a:lnTo>
                    <a:pt x="71" y="1729"/>
                  </a:lnTo>
                  <a:lnTo>
                    <a:pt x="69" y="1727"/>
                  </a:lnTo>
                  <a:lnTo>
                    <a:pt x="69" y="1727"/>
                  </a:lnTo>
                  <a:lnTo>
                    <a:pt x="69" y="1729"/>
                  </a:lnTo>
                  <a:lnTo>
                    <a:pt x="69" y="1729"/>
                  </a:lnTo>
                  <a:lnTo>
                    <a:pt x="69" y="1729"/>
                  </a:lnTo>
                  <a:lnTo>
                    <a:pt x="67" y="1732"/>
                  </a:lnTo>
                  <a:lnTo>
                    <a:pt x="67" y="1732"/>
                  </a:lnTo>
                  <a:lnTo>
                    <a:pt x="67" y="1732"/>
                  </a:lnTo>
                  <a:lnTo>
                    <a:pt x="67" y="1732"/>
                  </a:lnTo>
                  <a:lnTo>
                    <a:pt x="64" y="1732"/>
                  </a:lnTo>
                  <a:lnTo>
                    <a:pt x="64" y="1734"/>
                  </a:lnTo>
                  <a:lnTo>
                    <a:pt x="62" y="1736"/>
                  </a:lnTo>
                  <a:lnTo>
                    <a:pt x="60" y="1736"/>
                  </a:lnTo>
                  <a:lnTo>
                    <a:pt x="60" y="1739"/>
                  </a:lnTo>
                  <a:lnTo>
                    <a:pt x="62" y="1739"/>
                  </a:lnTo>
                  <a:lnTo>
                    <a:pt x="62" y="1739"/>
                  </a:lnTo>
                  <a:lnTo>
                    <a:pt x="62" y="1739"/>
                  </a:lnTo>
                  <a:lnTo>
                    <a:pt x="62" y="1739"/>
                  </a:lnTo>
                  <a:lnTo>
                    <a:pt x="62" y="1741"/>
                  </a:lnTo>
                  <a:lnTo>
                    <a:pt x="62" y="1743"/>
                  </a:lnTo>
                  <a:lnTo>
                    <a:pt x="62" y="1743"/>
                  </a:lnTo>
                  <a:lnTo>
                    <a:pt x="64" y="1741"/>
                  </a:lnTo>
                  <a:lnTo>
                    <a:pt x="64" y="1741"/>
                  </a:lnTo>
                  <a:lnTo>
                    <a:pt x="64" y="1741"/>
                  </a:lnTo>
                  <a:lnTo>
                    <a:pt x="64" y="1741"/>
                  </a:lnTo>
                  <a:lnTo>
                    <a:pt x="64" y="1743"/>
                  </a:lnTo>
                  <a:lnTo>
                    <a:pt x="67" y="1743"/>
                  </a:lnTo>
                  <a:lnTo>
                    <a:pt x="64" y="1743"/>
                  </a:lnTo>
                  <a:lnTo>
                    <a:pt x="64" y="1743"/>
                  </a:lnTo>
                  <a:lnTo>
                    <a:pt x="64" y="1743"/>
                  </a:lnTo>
                  <a:lnTo>
                    <a:pt x="64" y="1743"/>
                  </a:lnTo>
                  <a:lnTo>
                    <a:pt x="64" y="1746"/>
                  </a:lnTo>
                  <a:lnTo>
                    <a:pt x="67" y="1746"/>
                  </a:lnTo>
                  <a:lnTo>
                    <a:pt x="69" y="1743"/>
                  </a:lnTo>
                  <a:lnTo>
                    <a:pt x="71" y="1743"/>
                  </a:lnTo>
                  <a:lnTo>
                    <a:pt x="74" y="1743"/>
                  </a:lnTo>
                  <a:lnTo>
                    <a:pt x="74" y="1746"/>
                  </a:lnTo>
                  <a:lnTo>
                    <a:pt x="76" y="1746"/>
                  </a:lnTo>
                  <a:lnTo>
                    <a:pt x="76" y="1746"/>
                  </a:lnTo>
                  <a:lnTo>
                    <a:pt x="76" y="1746"/>
                  </a:lnTo>
                  <a:lnTo>
                    <a:pt x="74" y="1746"/>
                  </a:lnTo>
                  <a:lnTo>
                    <a:pt x="74" y="1746"/>
                  </a:lnTo>
                  <a:lnTo>
                    <a:pt x="74" y="1746"/>
                  </a:lnTo>
                  <a:lnTo>
                    <a:pt x="69" y="1746"/>
                  </a:lnTo>
                  <a:lnTo>
                    <a:pt x="69" y="1746"/>
                  </a:lnTo>
                  <a:lnTo>
                    <a:pt x="67" y="1746"/>
                  </a:lnTo>
                  <a:lnTo>
                    <a:pt x="64" y="1748"/>
                  </a:lnTo>
                  <a:lnTo>
                    <a:pt x="64" y="1746"/>
                  </a:lnTo>
                  <a:lnTo>
                    <a:pt x="64" y="1748"/>
                  </a:lnTo>
                  <a:lnTo>
                    <a:pt x="64" y="1748"/>
                  </a:lnTo>
                  <a:lnTo>
                    <a:pt x="64" y="1748"/>
                  </a:lnTo>
                  <a:lnTo>
                    <a:pt x="62" y="1746"/>
                  </a:lnTo>
                  <a:lnTo>
                    <a:pt x="62" y="1746"/>
                  </a:lnTo>
                  <a:lnTo>
                    <a:pt x="62" y="1746"/>
                  </a:lnTo>
                  <a:lnTo>
                    <a:pt x="62" y="1746"/>
                  </a:lnTo>
                  <a:lnTo>
                    <a:pt x="60" y="1748"/>
                  </a:lnTo>
                  <a:lnTo>
                    <a:pt x="60" y="1751"/>
                  </a:lnTo>
                  <a:lnTo>
                    <a:pt x="57" y="1751"/>
                  </a:lnTo>
                  <a:lnTo>
                    <a:pt x="57" y="1753"/>
                  </a:lnTo>
                  <a:lnTo>
                    <a:pt x="57" y="1753"/>
                  </a:lnTo>
                  <a:lnTo>
                    <a:pt x="60" y="1755"/>
                  </a:lnTo>
                  <a:lnTo>
                    <a:pt x="60" y="1755"/>
                  </a:lnTo>
                  <a:lnTo>
                    <a:pt x="60" y="1755"/>
                  </a:lnTo>
                  <a:lnTo>
                    <a:pt x="60" y="1755"/>
                  </a:lnTo>
                  <a:lnTo>
                    <a:pt x="60" y="1758"/>
                  </a:lnTo>
                  <a:lnTo>
                    <a:pt x="60" y="1758"/>
                  </a:lnTo>
                  <a:lnTo>
                    <a:pt x="60" y="1758"/>
                  </a:lnTo>
                  <a:lnTo>
                    <a:pt x="62" y="1760"/>
                  </a:lnTo>
                  <a:lnTo>
                    <a:pt x="62" y="1760"/>
                  </a:lnTo>
                  <a:lnTo>
                    <a:pt x="62" y="1760"/>
                  </a:lnTo>
                  <a:lnTo>
                    <a:pt x="60" y="1760"/>
                  </a:lnTo>
                  <a:lnTo>
                    <a:pt x="60" y="1760"/>
                  </a:lnTo>
                  <a:lnTo>
                    <a:pt x="60" y="1760"/>
                  </a:lnTo>
                  <a:lnTo>
                    <a:pt x="60" y="1762"/>
                  </a:lnTo>
                  <a:lnTo>
                    <a:pt x="60" y="1762"/>
                  </a:lnTo>
                  <a:lnTo>
                    <a:pt x="60" y="1765"/>
                  </a:lnTo>
                  <a:lnTo>
                    <a:pt x="60" y="1765"/>
                  </a:lnTo>
                  <a:lnTo>
                    <a:pt x="60" y="1765"/>
                  </a:lnTo>
                  <a:lnTo>
                    <a:pt x="60" y="1765"/>
                  </a:lnTo>
                  <a:lnTo>
                    <a:pt x="57" y="1765"/>
                  </a:lnTo>
                  <a:lnTo>
                    <a:pt x="57" y="1767"/>
                  </a:lnTo>
                  <a:lnTo>
                    <a:pt x="57" y="1767"/>
                  </a:lnTo>
                  <a:lnTo>
                    <a:pt x="57" y="1769"/>
                  </a:lnTo>
                  <a:lnTo>
                    <a:pt x="57" y="1769"/>
                  </a:lnTo>
                  <a:lnTo>
                    <a:pt x="60" y="1772"/>
                  </a:lnTo>
                  <a:lnTo>
                    <a:pt x="60" y="1769"/>
                  </a:lnTo>
                  <a:lnTo>
                    <a:pt x="60" y="1769"/>
                  </a:lnTo>
                  <a:lnTo>
                    <a:pt x="60" y="1769"/>
                  </a:lnTo>
                  <a:lnTo>
                    <a:pt x="60" y="1769"/>
                  </a:lnTo>
                  <a:lnTo>
                    <a:pt x="60" y="1769"/>
                  </a:lnTo>
                  <a:lnTo>
                    <a:pt x="60" y="1772"/>
                  </a:lnTo>
                  <a:lnTo>
                    <a:pt x="60" y="1772"/>
                  </a:lnTo>
                  <a:lnTo>
                    <a:pt x="60" y="1774"/>
                  </a:lnTo>
                  <a:lnTo>
                    <a:pt x="60" y="1777"/>
                  </a:lnTo>
                  <a:lnTo>
                    <a:pt x="62" y="1777"/>
                  </a:lnTo>
                  <a:lnTo>
                    <a:pt x="60" y="1779"/>
                  </a:lnTo>
                  <a:lnTo>
                    <a:pt x="60" y="1779"/>
                  </a:lnTo>
                  <a:lnTo>
                    <a:pt x="60" y="1786"/>
                  </a:lnTo>
                  <a:lnTo>
                    <a:pt x="60" y="1788"/>
                  </a:lnTo>
                  <a:lnTo>
                    <a:pt x="60" y="1788"/>
                  </a:lnTo>
                  <a:lnTo>
                    <a:pt x="60" y="1791"/>
                  </a:lnTo>
                  <a:lnTo>
                    <a:pt x="60" y="1791"/>
                  </a:lnTo>
                  <a:lnTo>
                    <a:pt x="60" y="1791"/>
                  </a:lnTo>
                  <a:lnTo>
                    <a:pt x="60" y="1793"/>
                  </a:lnTo>
                  <a:lnTo>
                    <a:pt x="60" y="1793"/>
                  </a:lnTo>
                  <a:lnTo>
                    <a:pt x="62" y="1793"/>
                  </a:lnTo>
                  <a:lnTo>
                    <a:pt x="62" y="1793"/>
                  </a:lnTo>
                  <a:lnTo>
                    <a:pt x="64" y="1795"/>
                  </a:lnTo>
                  <a:lnTo>
                    <a:pt x="64" y="1795"/>
                  </a:lnTo>
                  <a:lnTo>
                    <a:pt x="64" y="1798"/>
                  </a:lnTo>
                  <a:lnTo>
                    <a:pt x="64" y="1798"/>
                  </a:lnTo>
                  <a:lnTo>
                    <a:pt x="67" y="1800"/>
                  </a:lnTo>
                  <a:lnTo>
                    <a:pt x="67" y="1803"/>
                  </a:lnTo>
                  <a:lnTo>
                    <a:pt x="69" y="1800"/>
                  </a:lnTo>
                  <a:lnTo>
                    <a:pt x="69" y="1798"/>
                  </a:lnTo>
                  <a:lnTo>
                    <a:pt x="69" y="1798"/>
                  </a:lnTo>
                  <a:lnTo>
                    <a:pt x="71" y="1793"/>
                  </a:lnTo>
                  <a:lnTo>
                    <a:pt x="71" y="1791"/>
                  </a:lnTo>
                  <a:lnTo>
                    <a:pt x="71" y="1791"/>
                  </a:lnTo>
                  <a:lnTo>
                    <a:pt x="71" y="1788"/>
                  </a:lnTo>
                  <a:lnTo>
                    <a:pt x="71" y="1788"/>
                  </a:lnTo>
                  <a:lnTo>
                    <a:pt x="71" y="1788"/>
                  </a:lnTo>
                  <a:lnTo>
                    <a:pt x="71" y="1786"/>
                  </a:lnTo>
                  <a:lnTo>
                    <a:pt x="71" y="1786"/>
                  </a:lnTo>
                  <a:lnTo>
                    <a:pt x="71" y="1786"/>
                  </a:lnTo>
                  <a:lnTo>
                    <a:pt x="71" y="1784"/>
                  </a:lnTo>
                  <a:lnTo>
                    <a:pt x="71" y="1784"/>
                  </a:lnTo>
                  <a:lnTo>
                    <a:pt x="71" y="1784"/>
                  </a:lnTo>
                  <a:lnTo>
                    <a:pt x="71" y="1784"/>
                  </a:lnTo>
                  <a:lnTo>
                    <a:pt x="71" y="1781"/>
                  </a:lnTo>
                  <a:lnTo>
                    <a:pt x="71" y="1781"/>
                  </a:lnTo>
                  <a:lnTo>
                    <a:pt x="71" y="1781"/>
                  </a:lnTo>
                  <a:lnTo>
                    <a:pt x="71" y="1779"/>
                  </a:lnTo>
                  <a:lnTo>
                    <a:pt x="69" y="1779"/>
                  </a:lnTo>
                  <a:lnTo>
                    <a:pt x="69" y="1779"/>
                  </a:lnTo>
                  <a:lnTo>
                    <a:pt x="71" y="1779"/>
                  </a:lnTo>
                  <a:lnTo>
                    <a:pt x="71" y="1779"/>
                  </a:lnTo>
                  <a:lnTo>
                    <a:pt x="71" y="1779"/>
                  </a:lnTo>
                  <a:lnTo>
                    <a:pt x="71" y="1779"/>
                  </a:lnTo>
                  <a:lnTo>
                    <a:pt x="71" y="1779"/>
                  </a:lnTo>
                  <a:lnTo>
                    <a:pt x="74" y="1781"/>
                  </a:lnTo>
                  <a:lnTo>
                    <a:pt x="74" y="1779"/>
                  </a:lnTo>
                  <a:lnTo>
                    <a:pt x="76" y="1779"/>
                  </a:lnTo>
                  <a:lnTo>
                    <a:pt x="76" y="1774"/>
                  </a:lnTo>
                  <a:lnTo>
                    <a:pt x="76" y="1774"/>
                  </a:lnTo>
                  <a:lnTo>
                    <a:pt x="76" y="1772"/>
                  </a:lnTo>
                  <a:lnTo>
                    <a:pt x="76" y="1772"/>
                  </a:lnTo>
                  <a:lnTo>
                    <a:pt x="76" y="1769"/>
                  </a:lnTo>
                  <a:lnTo>
                    <a:pt x="76" y="1769"/>
                  </a:lnTo>
                  <a:lnTo>
                    <a:pt x="76" y="1767"/>
                  </a:lnTo>
                  <a:lnTo>
                    <a:pt x="76" y="1767"/>
                  </a:lnTo>
                  <a:lnTo>
                    <a:pt x="76" y="1767"/>
                  </a:lnTo>
                  <a:lnTo>
                    <a:pt x="76" y="1765"/>
                  </a:lnTo>
                  <a:lnTo>
                    <a:pt x="76" y="1765"/>
                  </a:lnTo>
                  <a:lnTo>
                    <a:pt x="76" y="1765"/>
                  </a:lnTo>
                  <a:lnTo>
                    <a:pt x="78" y="1767"/>
                  </a:lnTo>
                  <a:lnTo>
                    <a:pt x="83" y="1765"/>
                  </a:lnTo>
                  <a:lnTo>
                    <a:pt x="83" y="1765"/>
                  </a:lnTo>
                  <a:lnTo>
                    <a:pt x="86" y="1765"/>
                  </a:lnTo>
                  <a:lnTo>
                    <a:pt x="86" y="1767"/>
                  </a:lnTo>
                  <a:lnTo>
                    <a:pt x="88" y="1767"/>
                  </a:lnTo>
                  <a:lnTo>
                    <a:pt x="86" y="1769"/>
                  </a:lnTo>
                  <a:lnTo>
                    <a:pt x="86" y="1769"/>
                  </a:lnTo>
                  <a:lnTo>
                    <a:pt x="86" y="1767"/>
                  </a:lnTo>
                  <a:lnTo>
                    <a:pt x="83" y="1767"/>
                  </a:lnTo>
                  <a:lnTo>
                    <a:pt x="81" y="1767"/>
                  </a:lnTo>
                  <a:lnTo>
                    <a:pt x="81" y="1767"/>
                  </a:lnTo>
                  <a:lnTo>
                    <a:pt x="76" y="1769"/>
                  </a:lnTo>
                  <a:lnTo>
                    <a:pt x="78" y="1772"/>
                  </a:lnTo>
                  <a:lnTo>
                    <a:pt x="78" y="1772"/>
                  </a:lnTo>
                  <a:lnTo>
                    <a:pt x="78" y="1774"/>
                  </a:lnTo>
                  <a:lnTo>
                    <a:pt x="78" y="1774"/>
                  </a:lnTo>
                  <a:lnTo>
                    <a:pt x="78" y="1777"/>
                  </a:lnTo>
                  <a:lnTo>
                    <a:pt x="81" y="1777"/>
                  </a:lnTo>
                  <a:lnTo>
                    <a:pt x="81" y="1777"/>
                  </a:lnTo>
                  <a:lnTo>
                    <a:pt x="78" y="1777"/>
                  </a:lnTo>
                  <a:lnTo>
                    <a:pt x="78" y="1779"/>
                  </a:lnTo>
                  <a:lnTo>
                    <a:pt x="78" y="1781"/>
                  </a:lnTo>
                  <a:lnTo>
                    <a:pt x="78" y="1781"/>
                  </a:lnTo>
                  <a:lnTo>
                    <a:pt x="78" y="1784"/>
                  </a:lnTo>
                  <a:lnTo>
                    <a:pt x="81" y="1786"/>
                  </a:lnTo>
                  <a:lnTo>
                    <a:pt x="83" y="1786"/>
                  </a:lnTo>
                  <a:lnTo>
                    <a:pt x="86" y="1788"/>
                  </a:lnTo>
                  <a:lnTo>
                    <a:pt x="86" y="1788"/>
                  </a:lnTo>
                  <a:lnTo>
                    <a:pt x="83" y="1788"/>
                  </a:lnTo>
                  <a:lnTo>
                    <a:pt x="83" y="1788"/>
                  </a:lnTo>
                  <a:lnTo>
                    <a:pt x="83" y="1788"/>
                  </a:lnTo>
                  <a:lnTo>
                    <a:pt x="81" y="1788"/>
                  </a:lnTo>
                  <a:lnTo>
                    <a:pt x="81" y="1786"/>
                  </a:lnTo>
                  <a:lnTo>
                    <a:pt x="78" y="1786"/>
                  </a:lnTo>
                  <a:lnTo>
                    <a:pt x="78" y="1784"/>
                  </a:lnTo>
                  <a:lnTo>
                    <a:pt x="78" y="1784"/>
                  </a:lnTo>
                  <a:lnTo>
                    <a:pt x="76" y="1784"/>
                  </a:lnTo>
                  <a:lnTo>
                    <a:pt x="76" y="1784"/>
                  </a:lnTo>
                  <a:lnTo>
                    <a:pt x="76" y="1784"/>
                  </a:lnTo>
                  <a:lnTo>
                    <a:pt x="74" y="1786"/>
                  </a:lnTo>
                  <a:lnTo>
                    <a:pt x="74" y="1786"/>
                  </a:lnTo>
                  <a:lnTo>
                    <a:pt x="74" y="1793"/>
                  </a:lnTo>
                  <a:lnTo>
                    <a:pt x="74" y="1793"/>
                  </a:lnTo>
                  <a:lnTo>
                    <a:pt x="74" y="1795"/>
                  </a:lnTo>
                  <a:lnTo>
                    <a:pt x="74" y="1795"/>
                  </a:lnTo>
                  <a:lnTo>
                    <a:pt x="74" y="1795"/>
                  </a:lnTo>
                  <a:lnTo>
                    <a:pt x="74" y="1798"/>
                  </a:lnTo>
                  <a:lnTo>
                    <a:pt x="74" y="1798"/>
                  </a:lnTo>
                  <a:lnTo>
                    <a:pt x="74" y="1798"/>
                  </a:lnTo>
                  <a:lnTo>
                    <a:pt x="74" y="1800"/>
                  </a:lnTo>
                  <a:lnTo>
                    <a:pt x="76" y="1800"/>
                  </a:lnTo>
                  <a:lnTo>
                    <a:pt x="83" y="1800"/>
                  </a:lnTo>
                  <a:lnTo>
                    <a:pt x="83" y="1803"/>
                  </a:lnTo>
                  <a:lnTo>
                    <a:pt x="86" y="1803"/>
                  </a:lnTo>
                  <a:lnTo>
                    <a:pt x="83" y="1805"/>
                  </a:lnTo>
                  <a:lnTo>
                    <a:pt x="86" y="1807"/>
                  </a:lnTo>
                  <a:lnTo>
                    <a:pt x="86" y="1807"/>
                  </a:lnTo>
                  <a:lnTo>
                    <a:pt x="86" y="1807"/>
                  </a:lnTo>
                  <a:lnTo>
                    <a:pt x="86" y="1810"/>
                  </a:lnTo>
                  <a:lnTo>
                    <a:pt x="86" y="1810"/>
                  </a:lnTo>
                  <a:lnTo>
                    <a:pt x="86" y="1810"/>
                  </a:lnTo>
                  <a:lnTo>
                    <a:pt x="86" y="1810"/>
                  </a:lnTo>
                  <a:lnTo>
                    <a:pt x="88" y="1812"/>
                  </a:lnTo>
                  <a:lnTo>
                    <a:pt x="88" y="1812"/>
                  </a:lnTo>
                  <a:lnTo>
                    <a:pt x="90" y="1812"/>
                  </a:lnTo>
                  <a:lnTo>
                    <a:pt x="90" y="1812"/>
                  </a:lnTo>
                  <a:lnTo>
                    <a:pt x="90" y="1812"/>
                  </a:lnTo>
                  <a:lnTo>
                    <a:pt x="90" y="1814"/>
                  </a:lnTo>
                  <a:lnTo>
                    <a:pt x="90" y="1814"/>
                  </a:lnTo>
                  <a:lnTo>
                    <a:pt x="90" y="1814"/>
                  </a:lnTo>
                  <a:lnTo>
                    <a:pt x="93" y="1814"/>
                  </a:lnTo>
                  <a:lnTo>
                    <a:pt x="93" y="1814"/>
                  </a:lnTo>
                  <a:lnTo>
                    <a:pt x="93" y="1817"/>
                  </a:lnTo>
                  <a:lnTo>
                    <a:pt x="93" y="1819"/>
                  </a:lnTo>
                  <a:lnTo>
                    <a:pt x="90" y="1819"/>
                  </a:lnTo>
                  <a:lnTo>
                    <a:pt x="90" y="1819"/>
                  </a:lnTo>
                  <a:lnTo>
                    <a:pt x="90" y="1817"/>
                  </a:lnTo>
                  <a:lnTo>
                    <a:pt x="90" y="1817"/>
                  </a:lnTo>
                  <a:lnTo>
                    <a:pt x="90" y="1817"/>
                  </a:lnTo>
                  <a:lnTo>
                    <a:pt x="90" y="1817"/>
                  </a:lnTo>
                  <a:lnTo>
                    <a:pt x="88" y="1814"/>
                  </a:lnTo>
                  <a:lnTo>
                    <a:pt x="88" y="1812"/>
                  </a:lnTo>
                  <a:lnTo>
                    <a:pt x="83" y="1810"/>
                  </a:lnTo>
                  <a:lnTo>
                    <a:pt x="83" y="1810"/>
                  </a:lnTo>
                  <a:lnTo>
                    <a:pt x="83" y="1810"/>
                  </a:lnTo>
                  <a:lnTo>
                    <a:pt x="83" y="1810"/>
                  </a:lnTo>
                  <a:lnTo>
                    <a:pt x="83" y="1807"/>
                  </a:lnTo>
                  <a:lnTo>
                    <a:pt x="83" y="1807"/>
                  </a:lnTo>
                  <a:lnTo>
                    <a:pt x="83" y="1805"/>
                  </a:lnTo>
                  <a:lnTo>
                    <a:pt x="81" y="1805"/>
                  </a:lnTo>
                  <a:lnTo>
                    <a:pt x="83" y="1805"/>
                  </a:lnTo>
                  <a:lnTo>
                    <a:pt x="81" y="1803"/>
                  </a:lnTo>
                  <a:lnTo>
                    <a:pt x="81" y="1803"/>
                  </a:lnTo>
                  <a:lnTo>
                    <a:pt x="78" y="1803"/>
                  </a:lnTo>
                  <a:lnTo>
                    <a:pt x="78" y="1803"/>
                  </a:lnTo>
                  <a:lnTo>
                    <a:pt x="78" y="1805"/>
                  </a:lnTo>
                  <a:lnTo>
                    <a:pt x="78" y="1807"/>
                  </a:lnTo>
                  <a:lnTo>
                    <a:pt x="76" y="1807"/>
                  </a:lnTo>
                  <a:lnTo>
                    <a:pt x="76" y="1805"/>
                  </a:lnTo>
                  <a:lnTo>
                    <a:pt x="78" y="1805"/>
                  </a:lnTo>
                  <a:lnTo>
                    <a:pt x="76" y="1803"/>
                  </a:lnTo>
                  <a:lnTo>
                    <a:pt x="76" y="1803"/>
                  </a:lnTo>
                  <a:lnTo>
                    <a:pt x="76" y="1803"/>
                  </a:lnTo>
                  <a:lnTo>
                    <a:pt x="74" y="1803"/>
                  </a:lnTo>
                  <a:lnTo>
                    <a:pt x="71" y="1803"/>
                  </a:lnTo>
                  <a:lnTo>
                    <a:pt x="71" y="1803"/>
                  </a:lnTo>
                  <a:lnTo>
                    <a:pt x="69" y="1805"/>
                  </a:lnTo>
                  <a:lnTo>
                    <a:pt x="69" y="1805"/>
                  </a:lnTo>
                  <a:lnTo>
                    <a:pt x="67" y="1805"/>
                  </a:lnTo>
                  <a:lnTo>
                    <a:pt x="67" y="1805"/>
                  </a:lnTo>
                  <a:lnTo>
                    <a:pt x="67" y="1805"/>
                  </a:lnTo>
                  <a:lnTo>
                    <a:pt x="67" y="1805"/>
                  </a:lnTo>
                  <a:lnTo>
                    <a:pt x="64" y="1807"/>
                  </a:lnTo>
                  <a:lnTo>
                    <a:pt x="64" y="1810"/>
                  </a:lnTo>
                  <a:lnTo>
                    <a:pt x="64" y="1812"/>
                  </a:lnTo>
                  <a:lnTo>
                    <a:pt x="64" y="1814"/>
                  </a:lnTo>
                  <a:lnTo>
                    <a:pt x="67" y="1817"/>
                  </a:lnTo>
                  <a:lnTo>
                    <a:pt x="67" y="1817"/>
                  </a:lnTo>
                  <a:lnTo>
                    <a:pt x="67" y="1817"/>
                  </a:lnTo>
                  <a:lnTo>
                    <a:pt x="69" y="1817"/>
                  </a:lnTo>
                  <a:lnTo>
                    <a:pt x="71" y="1814"/>
                  </a:lnTo>
                  <a:lnTo>
                    <a:pt x="74" y="1814"/>
                  </a:lnTo>
                  <a:lnTo>
                    <a:pt x="76" y="1814"/>
                  </a:lnTo>
                  <a:lnTo>
                    <a:pt x="76" y="1814"/>
                  </a:lnTo>
                  <a:lnTo>
                    <a:pt x="76" y="1817"/>
                  </a:lnTo>
                  <a:lnTo>
                    <a:pt x="76" y="1817"/>
                  </a:lnTo>
                  <a:lnTo>
                    <a:pt x="76" y="1817"/>
                  </a:lnTo>
                  <a:lnTo>
                    <a:pt x="74" y="1817"/>
                  </a:lnTo>
                  <a:lnTo>
                    <a:pt x="69" y="1817"/>
                  </a:lnTo>
                  <a:lnTo>
                    <a:pt x="69" y="1817"/>
                  </a:lnTo>
                  <a:lnTo>
                    <a:pt x="67" y="1819"/>
                  </a:lnTo>
                  <a:lnTo>
                    <a:pt x="67" y="1819"/>
                  </a:lnTo>
                  <a:lnTo>
                    <a:pt x="67" y="1819"/>
                  </a:lnTo>
                  <a:lnTo>
                    <a:pt x="67" y="1819"/>
                  </a:lnTo>
                  <a:lnTo>
                    <a:pt x="67" y="1819"/>
                  </a:lnTo>
                  <a:lnTo>
                    <a:pt x="64" y="1822"/>
                  </a:lnTo>
                  <a:lnTo>
                    <a:pt x="64" y="1819"/>
                  </a:lnTo>
                  <a:lnTo>
                    <a:pt x="64" y="1819"/>
                  </a:lnTo>
                  <a:lnTo>
                    <a:pt x="64" y="1819"/>
                  </a:lnTo>
                  <a:lnTo>
                    <a:pt x="62" y="1819"/>
                  </a:lnTo>
                  <a:lnTo>
                    <a:pt x="62" y="1822"/>
                  </a:lnTo>
                  <a:lnTo>
                    <a:pt x="62" y="1824"/>
                  </a:lnTo>
                  <a:lnTo>
                    <a:pt x="64" y="1826"/>
                  </a:lnTo>
                  <a:lnTo>
                    <a:pt x="67" y="1826"/>
                  </a:lnTo>
                  <a:lnTo>
                    <a:pt x="69" y="1829"/>
                  </a:lnTo>
                  <a:lnTo>
                    <a:pt x="71" y="1829"/>
                  </a:lnTo>
                  <a:lnTo>
                    <a:pt x="74" y="1829"/>
                  </a:lnTo>
                  <a:lnTo>
                    <a:pt x="74" y="1831"/>
                  </a:lnTo>
                  <a:lnTo>
                    <a:pt x="74" y="1831"/>
                  </a:lnTo>
                  <a:lnTo>
                    <a:pt x="74" y="1831"/>
                  </a:lnTo>
                  <a:lnTo>
                    <a:pt x="76" y="1833"/>
                  </a:lnTo>
                  <a:lnTo>
                    <a:pt x="78" y="1831"/>
                  </a:lnTo>
                  <a:lnTo>
                    <a:pt x="78" y="1831"/>
                  </a:lnTo>
                  <a:lnTo>
                    <a:pt x="78" y="1831"/>
                  </a:lnTo>
                  <a:lnTo>
                    <a:pt x="78" y="1829"/>
                  </a:lnTo>
                  <a:lnTo>
                    <a:pt x="78" y="1829"/>
                  </a:lnTo>
                  <a:lnTo>
                    <a:pt x="81" y="1829"/>
                  </a:lnTo>
                  <a:lnTo>
                    <a:pt x="81" y="1829"/>
                  </a:lnTo>
                  <a:lnTo>
                    <a:pt x="81" y="1829"/>
                  </a:lnTo>
                  <a:lnTo>
                    <a:pt x="81" y="1829"/>
                  </a:lnTo>
                  <a:lnTo>
                    <a:pt x="83" y="1826"/>
                  </a:lnTo>
                  <a:lnTo>
                    <a:pt x="83" y="1824"/>
                  </a:lnTo>
                  <a:lnTo>
                    <a:pt x="83" y="1829"/>
                  </a:lnTo>
                  <a:lnTo>
                    <a:pt x="83" y="1829"/>
                  </a:lnTo>
                  <a:lnTo>
                    <a:pt x="83" y="1829"/>
                  </a:lnTo>
                  <a:lnTo>
                    <a:pt x="83" y="1829"/>
                  </a:lnTo>
                  <a:lnTo>
                    <a:pt x="83" y="1829"/>
                  </a:lnTo>
                  <a:lnTo>
                    <a:pt x="81" y="1829"/>
                  </a:lnTo>
                  <a:lnTo>
                    <a:pt x="81" y="1831"/>
                  </a:lnTo>
                  <a:lnTo>
                    <a:pt x="78" y="1833"/>
                  </a:lnTo>
                  <a:lnTo>
                    <a:pt x="78" y="1833"/>
                  </a:lnTo>
                  <a:lnTo>
                    <a:pt x="78" y="1836"/>
                  </a:lnTo>
                  <a:lnTo>
                    <a:pt x="81" y="1836"/>
                  </a:lnTo>
                  <a:lnTo>
                    <a:pt x="83" y="1836"/>
                  </a:lnTo>
                  <a:lnTo>
                    <a:pt x="83" y="1836"/>
                  </a:lnTo>
                  <a:lnTo>
                    <a:pt x="83" y="1838"/>
                  </a:lnTo>
                  <a:lnTo>
                    <a:pt x="83" y="1838"/>
                  </a:lnTo>
                  <a:lnTo>
                    <a:pt x="83" y="1840"/>
                  </a:lnTo>
                  <a:lnTo>
                    <a:pt x="83" y="1840"/>
                  </a:lnTo>
                  <a:lnTo>
                    <a:pt x="83" y="1838"/>
                  </a:lnTo>
                  <a:lnTo>
                    <a:pt x="81" y="1838"/>
                  </a:lnTo>
                  <a:lnTo>
                    <a:pt x="81" y="1836"/>
                  </a:lnTo>
                  <a:lnTo>
                    <a:pt x="76" y="1838"/>
                  </a:lnTo>
                  <a:lnTo>
                    <a:pt x="76" y="1838"/>
                  </a:lnTo>
                  <a:lnTo>
                    <a:pt x="76" y="1838"/>
                  </a:lnTo>
                  <a:lnTo>
                    <a:pt x="76" y="1836"/>
                  </a:lnTo>
                  <a:lnTo>
                    <a:pt x="76" y="1836"/>
                  </a:lnTo>
                  <a:lnTo>
                    <a:pt x="74" y="1836"/>
                  </a:lnTo>
                  <a:lnTo>
                    <a:pt x="74" y="1836"/>
                  </a:lnTo>
                  <a:lnTo>
                    <a:pt x="74" y="1836"/>
                  </a:lnTo>
                  <a:lnTo>
                    <a:pt x="74" y="1836"/>
                  </a:lnTo>
                  <a:lnTo>
                    <a:pt x="71" y="1836"/>
                  </a:lnTo>
                  <a:lnTo>
                    <a:pt x="71" y="1836"/>
                  </a:lnTo>
                  <a:lnTo>
                    <a:pt x="69" y="1831"/>
                  </a:lnTo>
                  <a:lnTo>
                    <a:pt x="69" y="1831"/>
                  </a:lnTo>
                  <a:lnTo>
                    <a:pt x="67" y="1831"/>
                  </a:lnTo>
                  <a:lnTo>
                    <a:pt x="67" y="1831"/>
                  </a:lnTo>
                  <a:lnTo>
                    <a:pt x="64" y="1831"/>
                  </a:lnTo>
                  <a:lnTo>
                    <a:pt x="64" y="1831"/>
                  </a:lnTo>
                  <a:lnTo>
                    <a:pt x="64" y="1831"/>
                  </a:lnTo>
                  <a:lnTo>
                    <a:pt x="64" y="1829"/>
                  </a:lnTo>
                  <a:lnTo>
                    <a:pt x="62" y="1831"/>
                  </a:lnTo>
                  <a:lnTo>
                    <a:pt x="62" y="1831"/>
                  </a:lnTo>
                  <a:lnTo>
                    <a:pt x="62" y="1833"/>
                  </a:lnTo>
                  <a:lnTo>
                    <a:pt x="62" y="1833"/>
                  </a:lnTo>
                  <a:lnTo>
                    <a:pt x="62" y="1836"/>
                  </a:lnTo>
                  <a:lnTo>
                    <a:pt x="64" y="1838"/>
                  </a:lnTo>
                  <a:lnTo>
                    <a:pt x="67" y="1840"/>
                  </a:lnTo>
                  <a:lnTo>
                    <a:pt x="67" y="1840"/>
                  </a:lnTo>
                  <a:lnTo>
                    <a:pt x="67" y="1840"/>
                  </a:lnTo>
                  <a:lnTo>
                    <a:pt x="69" y="1843"/>
                  </a:lnTo>
                  <a:lnTo>
                    <a:pt x="69" y="1843"/>
                  </a:lnTo>
                  <a:lnTo>
                    <a:pt x="69" y="1845"/>
                  </a:lnTo>
                  <a:lnTo>
                    <a:pt x="69" y="1848"/>
                  </a:lnTo>
                  <a:lnTo>
                    <a:pt x="69" y="1848"/>
                  </a:lnTo>
                  <a:lnTo>
                    <a:pt x="69" y="1848"/>
                  </a:lnTo>
                  <a:lnTo>
                    <a:pt x="71" y="1850"/>
                  </a:lnTo>
                  <a:lnTo>
                    <a:pt x="71" y="1850"/>
                  </a:lnTo>
                  <a:lnTo>
                    <a:pt x="74" y="1850"/>
                  </a:lnTo>
                  <a:lnTo>
                    <a:pt x="74" y="1850"/>
                  </a:lnTo>
                  <a:lnTo>
                    <a:pt x="74" y="1850"/>
                  </a:lnTo>
                  <a:lnTo>
                    <a:pt x="76" y="1850"/>
                  </a:lnTo>
                  <a:lnTo>
                    <a:pt x="76" y="1850"/>
                  </a:lnTo>
                  <a:lnTo>
                    <a:pt x="76" y="1850"/>
                  </a:lnTo>
                  <a:lnTo>
                    <a:pt x="78" y="1850"/>
                  </a:lnTo>
                  <a:lnTo>
                    <a:pt x="78" y="1850"/>
                  </a:lnTo>
                  <a:lnTo>
                    <a:pt x="78" y="1850"/>
                  </a:lnTo>
                  <a:lnTo>
                    <a:pt x="78" y="1850"/>
                  </a:lnTo>
                  <a:lnTo>
                    <a:pt x="78" y="1850"/>
                  </a:lnTo>
                  <a:lnTo>
                    <a:pt x="78" y="1852"/>
                  </a:lnTo>
                  <a:lnTo>
                    <a:pt x="81" y="1852"/>
                  </a:lnTo>
                  <a:lnTo>
                    <a:pt x="86" y="1855"/>
                  </a:lnTo>
                  <a:lnTo>
                    <a:pt x="86" y="1855"/>
                  </a:lnTo>
                  <a:lnTo>
                    <a:pt x="83" y="1857"/>
                  </a:lnTo>
                  <a:lnTo>
                    <a:pt x="81" y="1855"/>
                  </a:lnTo>
                  <a:lnTo>
                    <a:pt x="74" y="1852"/>
                  </a:lnTo>
                  <a:lnTo>
                    <a:pt x="74" y="1850"/>
                  </a:lnTo>
                  <a:lnTo>
                    <a:pt x="71" y="1852"/>
                  </a:lnTo>
                  <a:lnTo>
                    <a:pt x="71" y="1852"/>
                  </a:lnTo>
                  <a:lnTo>
                    <a:pt x="69" y="1855"/>
                  </a:lnTo>
                  <a:lnTo>
                    <a:pt x="69" y="1852"/>
                  </a:lnTo>
                  <a:lnTo>
                    <a:pt x="69" y="1852"/>
                  </a:lnTo>
                  <a:lnTo>
                    <a:pt x="69" y="1850"/>
                  </a:lnTo>
                  <a:lnTo>
                    <a:pt x="69" y="1850"/>
                  </a:lnTo>
                  <a:lnTo>
                    <a:pt x="67" y="1848"/>
                  </a:lnTo>
                  <a:lnTo>
                    <a:pt x="67" y="1848"/>
                  </a:lnTo>
                  <a:lnTo>
                    <a:pt x="67" y="1848"/>
                  </a:lnTo>
                  <a:lnTo>
                    <a:pt x="67" y="1848"/>
                  </a:lnTo>
                  <a:lnTo>
                    <a:pt x="67" y="1848"/>
                  </a:lnTo>
                  <a:lnTo>
                    <a:pt x="67" y="1848"/>
                  </a:lnTo>
                  <a:lnTo>
                    <a:pt x="64" y="1848"/>
                  </a:lnTo>
                  <a:lnTo>
                    <a:pt x="64" y="1848"/>
                  </a:lnTo>
                  <a:lnTo>
                    <a:pt x="64" y="1848"/>
                  </a:lnTo>
                  <a:lnTo>
                    <a:pt x="64" y="1848"/>
                  </a:lnTo>
                  <a:lnTo>
                    <a:pt x="67" y="1845"/>
                  </a:lnTo>
                  <a:lnTo>
                    <a:pt x="64" y="1843"/>
                  </a:lnTo>
                  <a:lnTo>
                    <a:pt x="64" y="1843"/>
                  </a:lnTo>
                  <a:lnTo>
                    <a:pt x="64" y="1843"/>
                  </a:lnTo>
                  <a:lnTo>
                    <a:pt x="64" y="1840"/>
                  </a:lnTo>
                  <a:lnTo>
                    <a:pt x="62" y="1840"/>
                  </a:lnTo>
                  <a:lnTo>
                    <a:pt x="57" y="1843"/>
                  </a:lnTo>
                  <a:lnTo>
                    <a:pt x="57" y="1843"/>
                  </a:lnTo>
                  <a:lnTo>
                    <a:pt x="57" y="1843"/>
                  </a:lnTo>
                  <a:lnTo>
                    <a:pt x="57" y="1840"/>
                  </a:lnTo>
                  <a:lnTo>
                    <a:pt x="57" y="1840"/>
                  </a:lnTo>
                  <a:lnTo>
                    <a:pt x="55" y="1840"/>
                  </a:lnTo>
                  <a:lnTo>
                    <a:pt x="55" y="1843"/>
                  </a:lnTo>
                  <a:lnTo>
                    <a:pt x="55" y="1843"/>
                  </a:lnTo>
                  <a:lnTo>
                    <a:pt x="55" y="1843"/>
                  </a:lnTo>
                  <a:lnTo>
                    <a:pt x="57" y="1843"/>
                  </a:lnTo>
                  <a:lnTo>
                    <a:pt x="55" y="1845"/>
                  </a:lnTo>
                  <a:lnTo>
                    <a:pt x="55" y="1845"/>
                  </a:lnTo>
                  <a:lnTo>
                    <a:pt x="55" y="1845"/>
                  </a:lnTo>
                  <a:lnTo>
                    <a:pt x="55" y="1843"/>
                  </a:lnTo>
                  <a:lnTo>
                    <a:pt x="55" y="1843"/>
                  </a:lnTo>
                  <a:lnTo>
                    <a:pt x="55" y="1843"/>
                  </a:lnTo>
                  <a:lnTo>
                    <a:pt x="52" y="1843"/>
                  </a:lnTo>
                  <a:lnTo>
                    <a:pt x="52" y="1843"/>
                  </a:lnTo>
                  <a:lnTo>
                    <a:pt x="50" y="1843"/>
                  </a:lnTo>
                  <a:lnTo>
                    <a:pt x="50" y="1843"/>
                  </a:lnTo>
                  <a:lnTo>
                    <a:pt x="50" y="1843"/>
                  </a:lnTo>
                  <a:lnTo>
                    <a:pt x="50" y="1843"/>
                  </a:lnTo>
                  <a:lnTo>
                    <a:pt x="48" y="1845"/>
                  </a:lnTo>
                  <a:lnTo>
                    <a:pt x="48" y="1845"/>
                  </a:lnTo>
                  <a:lnTo>
                    <a:pt x="48" y="1848"/>
                  </a:lnTo>
                  <a:lnTo>
                    <a:pt x="48" y="1848"/>
                  </a:lnTo>
                  <a:lnTo>
                    <a:pt x="48" y="1850"/>
                  </a:lnTo>
                  <a:lnTo>
                    <a:pt x="48" y="1850"/>
                  </a:lnTo>
                  <a:lnTo>
                    <a:pt x="50" y="1850"/>
                  </a:lnTo>
                  <a:lnTo>
                    <a:pt x="52" y="1850"/>
                  </a:lnTo>
                  <a:lnTo>
                    <a:pt x="52" y="1850"/>
                  </a:lnTo>
                  <a:lnTo>
                    <a:pt x="50" y="1850"/>
                  </a:lnTo>
                  <a:lnTo>
                    <a:pt x="50" y="1850"/>
                  </a:lnTo>
                  <a:lnTo>
                    <a:pt x="50" y="1850"/>
                  </a:lnTo>
                  <a:lnTo>
                    <a:pt x="50" y="1852"/>
                  </a:lnTo>
                  <a:lnTo>
                    <a:pt x="52" y="1852"/>
                  </a:lnTo>
                  <a:lnTo>
                    <a:pt x="52" y="1852"/>
                  </a:lnTo>
                  <a:lnTo>
                    <a:pt x="55" y="1850"/>
                  </a:lnTo>
                  <a:lnTo>
                    <a:pt x="55" y="1850"/>
                  </a:lnTo>
                  <a:lnTo>
                    <a:pt x="55" y="1852"/>
                  </a:lnTo>
                  <a:lnTo>
                    <a:pt x="55" y="1852"/>
                  </a:lnTo>
                  <a:lnTo>
                    <a:pt x="52" y="1852"/>
                  </a:lnTo>
                  <a:lnTo>
                    <a:pt x="55" y="1855"/>
                  </a:lnTo>
                  <a:lnTo>
                    <a:pt x="55" y="1855"/>
                  </a:lnTo>
                  <a:lnTo>
                    <a:pt x="55" y="1852"/>
                  </a:lnTo>
                  <a:lnTo>
                    <a:pt x="57" y="1852"/>
                  </a:lnTo>
                  <a:lnTo>
                    <a:pt x="57" y="1855"/>
                  </a:lnTo>
                  <a:lnTo>
                    <a:pt x="55" y="1855"/>
                  </a:lnTo>
                  <a:lnTo>
                    <a:pt x="55" y="1857"/>
                  </a:lnTo>
                  <a:lnTo>
                    <a:pt x="55" y="1857"/>
                  </a:lnTo>
                  <a:lnTo>
                    <a:pt x="55" y="1857"/>
                  </a:lnTo>
                  <a:lnTo>
                    <a:pt x="57" y="1859"/>
                  </a:lnTo>
                  <a:lnTo>
                    <a:pt x="57" y="1857"/>
                  </a:lnTo>
                  <a:lnTo>
                    <a:pt x="57" y="1859"/>
                  </a:lnTo>
                  <a:lnTo>
                    <a:pt x="57" y="1859"/>
                  </a:lnTo>
                  <a:lnTo>
                    <a:pt x="57" y="1859"/>
                  </a:lnTo>
                  <a:lnTo>
                    <a:pt x="57" y="1859"/>
                  </a:lnTo>
                  <a:lnTo>
                    <a:pt x="60" y="1859"/>
                  </a:lnTo>
                  <a:lnTo>
                    <a:pt x="60" y="1862"/>
                  </a:lnTo>
                  <a:lnTo>
                    <a:pt x="62" y="1862"/>
                  </a:lnTo>
                  <a:lnTo>
                    <a:pt x="64" y="1859"/>
                  </a:lnTo>
                  <a:lnTo>
                    <a:pt x="64" y="1857"/>
                  </a:lnTo>
                  <a:lnTo>
                    <a:pt x="64" y="1855"/>
                  </a:lnTo>
                  <a:lnTo>
                    <a:pt x="64" y="1855"/>
                  </a:lnTo>
                  <a:lnTo>
                    <a:pt x="64" y="1852"/>
                  </a:lnTo>
                  <a:lnTo>
                    <a:pt x="67" y="1855"/>
                  </a:lnTo>
                  <a:lnTo>
                    <a:pt x="67" y="1855"/>
                  </a:lnTo>
                  <a:lnTo>
                    <a:pt x="67" y="1857"/>
                  </a:lnTo>
                  <a:lnTo>
                    <a:pt x="67" y="1857"/>
                  </a:lnTo>
                  <a:lnTo>
                    <a:pt x="67" y="1859"/>
                  </a:lnTo>
                  <a:lnTo>
                    <a:pt x="67" y="1859"/>
                  </a:lnTo>
                  <a:lnTo>
                    <a:pt x="67" y="1859"/>
                  </a:lnTo>
                  <a:lnTo>
                    <a:pt x="64" y="1862"/>
                  </a:lnTo>
                  <a:lnTo>
                    <a:pt x="64" y="1862"/>
                  </a:lnTo>
                  <a:lnTo>
                    <a:pt x="64" y="1864"/>
                  </a:lnTo>
                  <a:lnTo>
                    <a:pt x="67" y="1866"/>
                  </a:lnTo>
                  <a:lnTo>
                    <a:pt x="67" y="1866"/>
                  </a:lnTo>
                  <a:lnTo>
                    <a:pt x="69" y="1864"/>
                  </a:lnTo>
                  <a:lnTo>
                    <a:pt x="69" y="1864"/>
                  </a:lnTo>
                  <a:lnTo>
                    <a:pt x="71" y="1864"/>
                  </a:lnTo>
                  <a:lnTo>
                    <a:pt x="71" y="1864"/>
                  </a:lnTo>
                  <a:lnTo>
                    <a:pt x="74" y="1862"/>
                  </a:lnTo>
                  <a:lnTo>
                    <a:pt x="74" y="1862"/>
                  </a:lnTo>
                  <a:lnTo>
                    <a:pt x="74" y="1862"/>
                  </a:lnTo>
                  <a:lnTo>
                    <a:pt x="74" y="1862"/>
                  </a:lnTo>
                  <a:lnTo>
                    <a:pt x="74" y="1862"/>
                  </a:lnTo>
                  <a:lnTo>
                    <a:pt x="76" y="1859"/>
                  </a:lnTo>
                  <a:lnTo>
                    <a:pt x="76" y="1859"/>
                  </a:lnTo>
                  <a:lnTo>
                    <a:pt x="76" y="1862"/>
                  </a:lnTo>
                  <a:lnTo>
                    <a:pt x="78" y="1862"/>
                  </a:lnTo>
                  <a:lnTo>
                    <a:pt x="76" y="1862"/>
                  </a:lnTo>
                  <a:lnTo>
                    <a:pt x="76" y="1862"/>
                  </a:lnTo>
                  <a:lnTo>
                    <a:pt x="76" y="1862"/>
                  </a:lnTo>
                  <a:lnTo>
                    <a:pt x="76" y="1864"/>
                  </a:lnTo>
                  <a:lnTo>
                    <a:pt x="74" y="1864"/>
                  </a:lnTo>
                  <a:lnTo>
                    <a:pt x="74" y="1864"/>
                  </a:lnTo>
                  <a:lnTo>
                    <a:pt x="74" y="1864"/>
                  </a:lnTo>
                  <a:lnTo>
                    <a:pt x="74" y="1864"/>
                  </a:lnTo>
                  <a:lnTo>
                    <a:pt x="74" y="1866"/>
                  </a:lnTo>
                  <a:lnTo>
                    <a:pt x="74" y="1866"/>
                  </a:lnTo>
                  <a:lnTo>
                    <a:pt x="76" y="1869"/>
                  </a:lnTo>
                  <a:lnTo>
                    <a:pt x="76" y="1869"/>
                  </a:lnTo>
                  <a:lnTo>
                    <a:pt x="76" y="1869"/>
                  </a:lnTo>
                  <a:lnTo>
                    <a:pt x="76" y="1866"/>
                  </a:lnTo>
                  <a:lnTo>
                    <a:pt x="78" y="1866"/>
                  </a:lnTo>
                  <a:lnTo>
                    <a:pt x="78" y="1866"/>
                  </a:lnTo>
                  <a:lnTo>
                    <a:pt x="78" y="1866"/>
                  </a:lnTo>
                  <a:lnTo>
                    <a:pt x="78" y="1869"/>
                  </a:lnTo>
                  <a:lnTo>
                    <a:pt x="78" y="1869"/>
                  </a:lnTo>
                  <a:lnTo>
                    <a:pt x="78" y="1869"/>
                  </a:lnTo>
                  <a:lnTo>
                    <a:pt x="78" y="1871"/>
                  </a:lnTo>
                  <a:lnTo>
                    <a:pt x="78" y="1871"/>
                  </a:lnTo>
                  <a:lnTo>
                    <a:pt x="81" y="1871"/>
                  </a:lnTo>
                  <a:lnTo>
                    <a:pt x="83" y="1874"/>
                  </a:lnTo>
                  <a:lnTo>
                    <a:pt x="83" y="1874"/>
                  </a:lnTo>
                  <a:lnTo>
                    <a:pt x="83" y="1874"/>
                  </a:lnTo>
                  <a:lnTo>
                    <a:pt x="83" y="1874"/>
                  </a:lnTo>
                  <a:lnTo>
                    <a:pt x="81" y="1874"/>
                  </a:lnTo>
                  <a:lnTo>
                    <a:pt x="76" y="1871"/>
                  </a:lnTo>
                  <a:lnTo>
                    <a:pt x="76" y="1871"/>
                  </a:lnTo>
                  <a:lnTo>
                    <a:pt x="74" y="1869"/>
                  </a:lnTo>
                  <a:lnTo>
                    <a:pt x="74" y="1869"/>
                  </a:lnTo>
                  <a:lnTo>
                    <a:pt x="71" y="1869"/>
                  </a:lnTo>
                  <a:lnTo>
                    <a:pt x="71" y="1871"/>
                  </a:lnTo>
                  <a:lnTo>
                    <a:pt x="71" y="1871"/>
                  </a:lnTo>
                  <a:lnTo>
                    <a:pt x="74" y="1871"/>
                  </a:lnTo>
                  <a:lnTo>
                    <a:pt x="74" y="1871"/>
                  </a:lnTo>
                  <a:lnTo>
                    <a:pt x="71" y="1874"/>
                  </a:lnTo>
                  <a:lnTo>
                    <a:pt x="71" y="1874"/>
                  </a:lnTo>
                  <a:lnTo>
                    <a:pt x="74" y="1876"/>
                  </a:lnTo>
                  <a:lnTo>
                    <a:pt x="74" y="1876"/>
                  </a:lnTo>
                  <a:lnTo>
                    <a:pt x="74" y="1878"/>
                  </a:lnTo>
                  <a:lnTo>
                    <a:pt x="71" y="1876"/>
                  </a:lnTo>
                  <a:lnTo>
                    <a:pt x="71" y="1874"/>
                  </a:lnTo>
                  <a:lnTo>
                    <a:pt x="71" y="1874"/>
                  </a:lnTo>
                  <a:lnTo>
                    <a:pt x="71" y="1871"/>
                  </a:lnTo>
                  <a:lnTo>
                    <a:pt x="69" y="1871"/>
                  </a:lnTo>
                  <a:lnTo>
                    <a:pt x="69" y="1869"/>
                  </a:lnTo>
                  <a:lnTo>
                    <a:pt x="69" y="1869"/>
                  </a:lnTo>
                  <a:lnTo>
                    <a:pt x="69" y="1869"/>
                  </a:lnTo>
                  <a:lnTo>
                    <a:pt x="67" y="1869"/>
                  </a:lnTo>
                  <a:lnTo>
                    <a:pt x="64" y="1869"/>
                  </a:lnTo>
                  <a:lnTo>
                    <a:pt x="67" y="1871"/>
                  </a:lnTo>
                  <a:lnTo>
                    <a:pt x="67" y="1871"/>
                  </a:lnTo>
                  <a:lnTo>
                    <a:pt x="67" y="1874"/>
                  </a:lnTo>
                  <a:lnTo>
                    <a:pt x="67" y="1874"/>
                  </a:lnTo>
                  <a:lnTo>
                    <a:pt x="69" y="1874"/>
                  </a:lnTo>
                  <a:lnTo>
                    <a:pt x="69" y="1874"/>
                  </a:lnTo>
                  <a:lnTo>
                    <a:pt x="69" y="1876"/>
                  </a:lnTo>
                  <a:lnTo>
                    <a:pt x="69" y="1876"/>
                  </a:lnTo>
                  <a:lnTo>
                    <a:pt x="69" y="1876"/>
                  </a:lnTo>
                  <a:lnTo>
                    <a:pt x="69" y="1878"/>
                  </a:lnTo>
                  <a:lnTo>
                    <a:pt x="69" y="1881"/>
                  </a:lnTo>
                  <a:lnTo>
                    <a:pt x="71" y="1883"/>
                  </a:lnTo>
                  <a:lnTo>
                    <a:pt x="71" y="1885"/>
                  </a:lnTo>
                  <a:lnTo>
                    <a:pt x="71" y="1888"/>
                  </a:lnTo>
                  <a:lnTo>
                    <a:pt x="74" y="1888"/>
                  </a:lnTo>
                  <a:lnTo>
                    <a:pt x="74" y="1885"/>
                  </a:lnTo>
                  <a:lnTo>
                    <a:pt x="74" y="1885"/>
                  </a:lnTo>
                  <a:lnTo>
                    <a:pt x="74" y="1885"/>
                  </a:lnTo>
                  <a:lnTo>
                    <a:pt x="74" y="1885"/>
                  </a:lnTo>
                  <a:lnTo>
                    <a:pt x="76" y="1885"/>
                  </a:lnTo>
                  <a:lnTo>
                    <a:pt x="76" y="1885"/>
                  </a:lnTo>
                  <a:lnTo>
                    <a:pt x="76" y="1888"/>
                  </a:lnTo>
                  <a:lnTo>
                    <a:pt x="76" y="1888"/>
                  </a:lnTo>
                  <a:lnTo>
                    <a:pt x="74" y="1890"/>
                  </a:lnTo>
                  <a:lnTo>
                    <a:pt x="74" y="1890"/>
                  </a:lnTo>
                  <a:lnTo>
                    <a:pt x="76" y="1893"/>
                  </a:lnTo>
                  <a:lnTo>
                    <a:pt x="76" y="1895"/>
                  </a:lnTo>
                  <a:lnTo>
                    <a:pt x="78" y="1895"/>
                  </a:lnTo>
                  <a:lnTo>
                    <a:pt x="81" y="1895"/>
                  </a:lnTo>
                  <a:lnTo>
                    <a:pt x="81" y="1895"/>
                  </a:lnTo>
                  <a:lnTo>
                    <a:pt x="83" y="1893"/>
                  </a:lnTo>
                  <a:lnTo>
                    <a:pt x="83" y="1893"/>
                  </a:lnTo>
                  <a:lnTo>
                    <a:pt x="83" y="1893"/>
                  </a:lnTo>
                  <a:lnTo>
                    <a:pt x="83" y="1893"/>
                  </a:lnTo>
                  <a:lnTo>
                    <a:pt x="86" y="1893"/>
                  </a:lnTo>
                  <a:lnTo>
                    <a:pt x="86" y="1890"/>
                  </a:lnTo>
                  <a:lnTo>
                    <a:pt x="88" y="1890"/>
                  </a:lnTo>
                  <a:lnTo>
                    <a:pt x="88" y="1888"/>
                  </a:lnTo>
                  <a:lnTo>
                    <a:pt x="88" y="1885"/>
                  </a:lnTo>
                  <a:lnTo>
                    <a:pt x="88" y="1885"/>
                  </a:lnTo>
                  <a:lnTo>
                    <a:pt x="88" y="1883"/>
                  </a:lnTo>
                  <a:lnTo>
                    <a:pt x="88" y="1881"/>
                  </a:lnTo>
                  <a:lnTo>
                    <a:pt x="88" y="1881"/>
                  </a:lnTo>
                  <a:lnTo>
                    <a:pt x="88" y="1881"/>
                  </a:lnTo>
                  <a:lnTo>
                    <a:pt x="88" y="1878"/>
                  </a:lnTo>
                  <a:lnTo>
                    <a:pt x="88" y="1878"/>
                  </a:lnTo>
                  <a:lnTo>
                    <a:pt x="88" y="1878"/>
                  </a:lnTo>
                  <a:lnTo>
                    <a:pt x="88" y="1876"/>
                  </a:lnTo>
                  <a:lnTo>
                    <a:pt x="88" y="1876"/>
                  </a:lnTo>
                  <a:lnTo>
                    <a:pt x="90" y="1874"/>
                  </a:lnTo>
                  <a:lnTo>
                    <a:pt x="90" y="1871"/>
                  </a:lnTo>
                  <a:lnTo>
                    <a:pt x="90" y="1871"/>
                  </a:lnTo>
                  <a:lnTo>
                    <a:pt x="93" y="1871"/>
                  </a:lnTo>
                  <a:lnTo>
                    <a:pt x="93" y="1871"/>
                  </a:lnTo>
                  <a:lnTo>
                    <a:pt x="95" y="1869"/>
                  </a:lnTo>
                  <a:lnTo>
                    <a:pt x="95" y="1869"/>
                  </a:lnTo>
                  <a:lnTo>
                    <a:pt x="95" y="1869"/>
                  </a:lnTo>
                  <a:lnTo>
                    <a:pt x="97" y="1866"/>
                  </a:lnTo>
                  <a:lnTo>
                    <a:pt x="97" y="1864"/>
                  </a:lnTo>
                  <a:lnTo>
                    <a:pt x="100" y="1864"/>
                  </a:lnTo>
                  <a:lnTo>
                    <a:pt x="97" y="1866"/>
                  </a:lnTo>
                  <a:lnTo>
                    <a:pt x="97" y="1869"/>
                  </a:lnTo>
                  <a:lnTo>
                    <a:pt x="95" y="1871"/>
                  </a:lnTo>
                  <a:lnTo>
                    <a:pt x="95" y="1871"/>
                  </a:lnTo>
                  <a:lnTo>
                    <a:pt x="95" y="1871"/>
                  </a:lnTo>
                  <a:lnTo>
                    <a:pt x="93" y="1871"/>
                  </a:lnTo>
                  <a:lnTo>
                    <a:pt x="93" y="1871"/>
                  </a:lnTo>
                  <a:lnTo>
                    <a:pt x="93" y="1874"/>
                  </a:lnTo>
                  <a:lnTo>
                    <a:pt x="90" y="1874"/>
                  </a:lnTo>
                  <a:lnTo>
                    <a:pt x="90" y="1876"/>
                  </a:lnTo>
                  <a:lnTo>
                    <a:pt x="95" y="1878"/>
                  </a:lnTo>
                  <a:lnTo>
                    <a:pt x="95" y="1878"/>
                  </a:lnTo>
                  <a:lnTo>
                    <a:pt x="97" y="1881"/>
                  </a:lnTo>
                  <a:lnTo>
                    <a:pt x="97" y="1881"/>
                  </a:lnTo>
                  <a:lnTo>
                    <a:pt x="100" y="1881"/>
                  </a:lnTo>
                  <a:lnTo>
                    <a:pt x="100" y="1881"/>
                  </a:lnTo>
                  <a:lnTo>
                    <a:pt x="100" y="1881"/>
                  </a:lnTo>
                  <a:lnTo>
                    <a:pt x="100" y="1881"/>
                  </a:lnTo>
                  <a:lnTo>
                    <a:pt x="100" y="1883"/>
                  </a:lnTo>
                  <a:lnTo>
                    <a:pt x="102" y="1883"/>
                  </a:lnTo>
                  <a:lnTo>
                    <a:pt x="102" y="1883"/>
                  </a:lnTo>
                  <a:lnTo>
                    <a:pt x="102" y="1883"/>
                  </a:lnTo>
                  <a:lnTo>
                    <a:pt x="102" y="1883"/>
                  </a:lnTo>
                  <a:lnTo>
                    <a:pt x="100" y="1883"/>
                  </a:lnTo>
                  <a:lnTo>
                    <a:pt x="100" y="1885"/>
                  </a:lnTo>
                  <a:lnTo>
                    <a:pt x="100" y="1885"/>
                  </a:lnTo>
                  <a:lnTo>
                    <a:pt x="100" y="1885"/>
                  </a:lnTo>
                  <a:lnTo>
                    <a:pt x="100" y="1885"/>
                  </a:lnTo>
                  <a:lnTo>
                    <a:pt x="100" y="1885"/>
                  </a:lnTo>
                  <a:lnTo>
                    <a:pt x="100" y="1885"/>
                  </a:lnTo>
                  <a:lnTo>
                    <a:pt x="97" y="1883"/>
                  </a:lnTo>
                  <a:lnTo>
                    <a:pt x="97" y="1881"/>
                  </a:lnTo>
                  <a:lnTo>
                    <a:pt x="97" y="1881"/>
                  </a:lnTo>
                  <a:lnTo>
                    <a:pt x="95" y="1881"/>
                  </a:lnTo>
                  <a:lnTo>
                    <a:pt x="95" y="1881"/>
                  </a:lnTo>
                  <a:lnTo>
                    <a:pt x="95" y="1881"/>
                  </a:lnTo>
                  <a:lnTo>
                    <a:pt x="93" y="1881"/>
                  </a:lnTo>
                  <a:lnTo>
                    <a:pt x="90" y="1883"/>
                  </a:lnTo>
                  <a:lnTo>
                    <a:pt x="90" y="1883"/>
                  </a:lnTo>
                  <a:lnTo>
                    <a:pt x="90" y="1883"/>
                  </a:lnTo>
                  <a:lnTo>
                    <a:pt x="88" y="1885"/>
                  </a:lnTo>
                  <a:lnTo>
                    <a:pt x="88" y="1885"/>
                  </a:lnTo>
                  <a:lnTo>
                    <a:pt x="90" y="1888"/>
                  </a:lnTo>
                  <a:lnTo>
                    <a:pt x="90" y="1888"/>
                  </a:lnTo>
                  <a:lnTo>
                    <a:pt x="90" y="1890"/>
                  </a:lnTo>
                  <a:lnTo>
                    <a:pt x="88" y="1890"/>
                  </a:lnTo>
                  <a:lnTo>
                    <a:pt x="88" y="1893"/>
                  </a:lnTo>
                  <a:lnTo>
                    <a:pt x="88" y="1893"/>
                  </a:lnTo>
                  <a:lnTo>
                    <a:pt x="88" y="1893"/>
                  </a:lnTo>
                  <a:lnTo>
                    <a:pt x="90" y="1893"/>
                  </a:lnTo>
                  <a:lnTo>
                    <a:pt x="90" y="1895"/>
                  </a:lnTo>
                  <a:lnTo>
                    <a:pt x="90" y="1895"/>
                  </a:lnTo>
                  <a:lnTo>
                    <a:pt x="90" y="1895"/>
                  </a:lnTo>
                  <a:lnTo>
                    <a:pt x="88" y="1895"/>
                  </a:lnTo>
                  <a:lnTo>
                    <a:pt x="88" y="1893"/>
                  </a:lnTo>
                  <a:lnTo>
                    <a:pt x="86" y="1893"/>
                  </a:lnTo>
                  <a:lnTo>
                    <a:pt x="86" y="1893"/>
                  </a:lnTo>
                  <a:lnTo>
                    <a:pt x="86" y="1895"/>
                  </a:lnTo>
                  <a:lnTo>
                    <a:pt x="86" y="1895"/>
                  </a:lnTo>
                  <a:lnTo>
                    <a:pt x="86" y="1895"/>
                  </a:lnTo>
                  <a:lnTo>
                    <a:pt x="86" y="1895"/>
                  </a:lnTo>
                  <a:lnTo>
                    <a:pt x="83" y="1895"/>
                  </a:lnTo>
                  <a:lnTo>
                    <a:pt x="86" y="1895"/>
                  </a:lnTo>
                  <a:lnTo>
                    <a:pt x="86" y="1895"/>
                  </a:lnTo>
                  <a:lnTo>
                    <a:pt x="86" y="1895"/>
                  </a:lnTo>
                  <a:lnTo>
                    <a:pt x="86" y="1895"/>
                  </a:lnTo>
                  <a:lnTo>
                    <a:pt x="88" y="1897"/>
                  </a:lnTo>
                  <a:lnTo>
                    <a:pt x="88" y="1902"/>
                  </a:lnTo>
                  <a:lnTo>
                    <a:pt x="88" y="1902"/>
                  </a:lnTo>
                  <a:lnTo>
                    <a:pt x="88" y="1902"/>
                  </a:lnTo>
                  <a:lnTo>
                    <a:pt x="88" y="1904"/>
                  </a:lnTo>
                  <a:lnTo>
                    <a:pt x="86" y="1902"/>
                  </a:lnTo>
                  <a:lnTo>
                    <a:pt x="86" y="1900"/>
                  </a:lnTo>
                  <a:lnTo>
                    <a:pt x="86" y="1900"/>
                  </a:lnTo>
                  <a:lnTo>
                    <a:pt x="83" y="1897"/>
                  </a:lnTo>
                  <a:lnTo>
                    <a:pt x="83" y="1897"/>
                  </a:lnTo>
                  <a:lnTo>
                    <a:pt x="81" y="1900"/>
                  </a:lnTo>
                  <a:lnTo>
                    <a:pt x="81" y="1900"/>
                  </a:lnTo>
                  <a:lnTo>
                    <a:pt x="81" y="1900"/>
                  </a:lnTo>
                  <a:lnTo>
                    <a:pt x="78" y="1900"/>
                  </a:lnTo>
                  <a:lnTo>
                    <a:pt x="74" y="1897"/>
                  </a:lnTo>
                  <a:lnTo>
                    <a:pt x="71" y="1897"/>
                  </a:lnTo>
                  <a:lnTo>
                    <a:pt x="69" y="1900"/>
                  </a:lnTo>
                  <a:lnTo>
                    <a:pt x="69" y="1900"/>
                  </a:lnTo>
                  <a:lnTo>
                    <a:pt x="67" y="1902"/>
                  </a:lnTo>
                  <a:lnTo>
                    <a:pt x="69" y="1902"/>
                  </a:lnTo>
                  <a:lnTo>
                    <a:pt x="69" y="1904"/>
                  </a:lnTo>
                  <a:lnTo>
                    <a:pt x="69" y="1904"/>
                  </a:lnTo>
                  <a:lnTo>
                    <a:pt x="67" y="1904"/>
                  </a:lnTo>
                  <a:lnTo>
                    <a:pt x="69" y="1907"/>
                  </a:lnTo>
                  <a:lnTo>
                    <a:pt x="67" y="1909"/>
                  </a:lnTo>
                  <a:lnTo>
                    <a:pt x="69" y="1909"/>
                  </a:lnTo>
                  <a:lnTo>
                    <a:pt x="69" y="1909"/>
                  </a:lnTo>
                  <a:lnTo>
                    <a:pt x="71" y="1909"/>
                  </a:lnTo>
                  <a:lnTo>
                    <a:pt x="74" y="1904"/>
                  </a:lnTo>
                  <a:lnTo>
                    <a:pt x="74" y="1904"/>
                  </a:lnTo>
                  <a:lnTo>
                    <a:pt x="76" y="1904"/>
                  </a:lnTo>
                  <a:lnTo>
                    <a:pt x="76" y="1904"/>
                  </a:lnTo>
                  <a:lnTo>
                    <a:pt x="76" y="1904"/>
                  </a:lnTo>
                  <a:lnTo>
                    <a:pt x="74" y="1904"/>
                  </a:lnTo>
                  <a:lnTo>
                    <a:pt x="74" y="1907"/>
                  </a:lnTo>
                  <a:lnTo>
                    <a:pt x="76" y="1907"/>
                  </a:lnTo>
                  <a:lnTo>
                    <a:pt x="74" y="1907"/>
                  </a:lnTo>
                  <a:lnTo>
                    <a:pt x="71" y="1911"/>
                  </a:lnTo>
                  <a:lnTo>
                    <a:pt x="71" y="1911"/>
                  </a:lnTo>
                  <a:lnTo>
                    <a:pt x="71" y="1911"/>
                  </a:lnTo>
                  <a:lnTo>
                    <a:pt x="71" y="1914"/>
                  </a:lnTo>
                  <a:lnTo>
                    <a:pt x="74" y="1914"/>
                  </a:lnTo>
                  <a:lnTo>
                    <a:pt x="74" y="1916"/>
                  </a:lnTo>
                  <a:lnTo>
                    <a:pt x="71" y="1921"/>
                  </a:lnTo>
                  <a:lnTo>
                    <a:pt x="74" y="1921"/>
                  </a:lnTo>
                  <a:lnTo>
                    <a:pt x="74" y="1921"/>
                  </a:lnTo>
                  <a:lnTo>
                    <a:pt x="76" y="1921"/>
                  </a:lnTo>
                  <a:lnTo>
                    <a:pt x="76" y="1923"/>
                  </a:lnTo>
                  <a:lnTo>
                    <a:pt x="78" y="1923"/>
                  </a:lnTo>
                  <a:lnTo>
                    <a:pt x="78" y="1921"/>
                  </a:lnTo>
                  <a:lnTo>
                    <a:pt x="78" y="1919"/>
                  </a:lnTo>
                  <a:lnTo>
                    <a:pt x="78" y="1919"/>
                  </a:lnTo>
                  <a:lnTo>
                    <a:pt x="78" y="1916"/>
                  </a:lnTo>
                  <a:lnTo>
                    <a:pt x="78" y="1916"/>
                  </a:lnTo>
                  <a:lnTo>
                    <a:pt x="78" y="1916"/>
                  </a:lnTo>
                  <a:lnTo>
                    <a:pt x="78" y="1916"/>
                  </a:lnTo>
                  <a:lnTo>
                    <a:pt x="78" y="1919"/>
                  </a:lnTo>
                  <a:lnTo>
                    <a:pt x="81" y="1921"/>
                  </a:lnTo>
                  <a:lnTo>
                    <a:pt x="81" y="1921"/>
                  </a:lnTo>
                  <a:lnTo>
                    <a:pt x="81" y="1921"/>
                  </a:lnTo>
                  <a:lnTo>
                    <a:pt x="81" y="1923"/>
                  </a:lnTo>
                  <a:lnTo>
                    <a:pt x="83" y="1923"/>
                  </a:lnTo>
                  <a:lnTo>
                    <a:pt x="83" y="1923"/>
                  </a:lnTo>
                  <a:lnTo>
                    <a:pt x="83" y="1923"/>
                  </a:lnTo>
                  <a:lnTo>
                    <a:pt x="86" y="1923"/>
                  </a:lnTo>
                  <a:lnTo>
                    <a:pt x="88" y="1919"/>
                  </a:lnTo>
                  <a:lnTo>
                    <a:pt x="90" y="1919"/>
                  </a:lnTo>
                  <a:lnTo>
                    <a:pt x="90" y="1919"/>
                  </a:lnTo>
                  <a:lnTo>
                    <a:pt x="90" y="1919"/>
                  </a:lnTo>
                  <a:lnTo>
                    <a:pt x="90" y="1919"/>
                  </a:lnTo>
                  <a:lnTo>
                    <a:pt x="90" y="1916"/>
                  </a:lnTo>
                  <a:lnTo>
                    <a:pt x="90" y="1916"/>
                  </a:lnTo>
                  <a:lnTo>
                    <a:pt x="90" y="1916"/>
                  </a:lnTo>
                  <a:lnTo>
                    <a:pt x="90" y="1916"/>
                  </a:lnTo>
                  <a:lnTo>
                    <a:pt x="90" y="1916"/>
                  </a:lnTo>
                  <a:lnTo>
                    <a:pt x="90" y="1919"/>
                  </a:lnTo>
                  <a:lnTo>
                    <a:pt x="90" y="1916"/>
                  </a:lnTo>
                  <a:lnTo>
                    <a:pt x="93" y="1916"/>
                  </a:lnTo>
                  <a:lnTo>
                    <a:pt x="93" y="1916"/>
                  </a:lnTo>
                  <a:lnTo>
                    <a:pt x="93" y="1916"/>
                  </a:lnTo>
                  <a:lnTo>
                    <a:pt x="93" y="1919"/>
                  </a:lnTo>
                  <a:lnTo>
                    <a:pt x="90" y="1921"/>
                  </a:lnTo>
                  <a:lnTo>
                    <a:pt x="93" y="1921"/>
                  </a:lnTo>
                  <a:lnTo>
                    <a:pt x="93" y="1921"/>
                  </a:lnTo>
                  <a:lnTo>
                    <a:pt x="93" y="1921"/>
                  </a:lnTo>
                  <a:lnTo>
                    <a:pt x="93" y="1921"/>
                  </a:lnTo>
                  <a:lnTo>
                    <a:pt x="93" y="1921"/>
                  </a:lnTo>
                  <a:lnTo>
                    <a:pt x="93" y="1921"/>
                  </a:lnTo>
                  <a:lnTo>
                    <a:pt x="93" y="1923"/>
                  </a:lnTo>
                  <a:lnTo>
                    <a:pt x="93" y="1926"/>
                  </a:lnTo>
                  <a:lnTo>
                    <a:pt x="93" y="1926"/>
                  </a:lnTo>
                  <a:lnTo>
                    <a:pt x="93" y="1928"/>
                  </a:lnTo>
                  <a:lnTo>
                    <a:pt x="93" y="1928"/>
                  </a:lnTo>
                  <a:lnTo>
                    <a:pt x="93" y="1926"/>
                  </a:lnTo>
                  <a:lnTo>
                    <a:pt x="93" y="1926"/>
                  </a:lnTo>
                  <a:lnTo>
                    <a:pt x="93" y="1926"/>
                  </a:lnTo>
                  <a:lnTo>
                    <a:pt x="93" y="1923"/>
                  </a:lnTo>
                  <a:lnTo>
                    <a:pt x="90" y="1923"/>
                  </a:lnTo>
                  <a:lnTo>
                    <a:pt x="90" y="1921"/>
                  </a:lnTo>
                  <a:lnTo>
                    <a:pt x="90" y="1921"/>
                  </a:lnTo>
                  <a:lnTo>
                    <a:pt x="90" y="1923"/>
                  </a:lnTo>
                  <a:lnTo>
                    <a:pt x="88" y="1923"/>
                  </a:lnTo>
                  <a:lnTo>
                    <a:pt x="88" y="1923"/>
                  </a:lnTo>
                  <a:lnTo>
                    <a:pt x="88" y="1923"/>
                  </a:lnTo>
                  <a:lnTo>
                    <a:pt x="88" y="1926"/>
                  </a:lnTo>
                  <a:lnTo>
                    <a:pt x="90" y="1926"/>
                  </a:lnTo>
                  <a:lnTo>
                    <a:pt x="90" y="1926"/>
                  </a:lnTo>
                  <a:lnTo>
                    <a:pt x="90" y="1926"/>
                  </a:lnTo>
                  <a:lnTo>
                    <a:pt x="90" y="1926"/>
                  </a:lnTo>
                  <a:lnTo>
                    <a:pt x="90" y="1928"/>
                  </a:lnTo>
                  <a:lnTo>
                    <a:pt x="93" y="1928"/>
                  </a:lnTo>
                  <a:lnTo>
                    <a:pt x="93" y="1928"/>
                  </a:lnTo>
                  <a:lnTo>
                    <a:pt x="93" y="1928"/>
                  </a:lnTo>
                  <a:lnTo>
                    <a:pt x="93" y="1930"/>
                  </a:lnTo>
                  <a:lnTo>
                    <a:pt x="93" y="1933"/>
                  </a:lnTo>
                  <a:lnTo>
                    <a:pt x="93" y="1933"/>
                  </a:lnTo>
                  <a:lnTo>
                    <a:pt x="93" y="1937"/>
                  </a:lnTo>
                  <a:lnTo>
                    <a:pt x="95" y="1940"/>
                  </a:lnTo>
                  <a:lnTo>
                    <a:pt x="95" y="1940"/>
                  </a:lnTo>
                  <a:lnTo>
                    <a:pt x="97" y="1937"/>
                  </a:lnTo>
                  <a:lnTo>
                    <a:pt x="97" y="1940"/>
                  </a:lnTo>
                  <a:lnTo>
                    <a:pt x="95" y="1942"/>
                  </a:lnTo>
                  <a:lnTo>
                    <a:pt x="95" y="1942"/>
                  </a:lnTo>
                  <a:lnTo>
                    <a:pt x="95" y="1945"/>
                  </a:lnTo>
                  <a:lnTo>
                    <a:pt x="95" y="1945"/>
                  </a:lnTo>
                  <a:lnTo>
                    <a:pt x="97" y="1945"/>
                  </a:lnTo>
                  <a:lnTo>
                    <a:pt x="97" y="1945"/>
                  </a:lnTo>
                  <a:lnTo>
                    <a:pt x="97" y="1945"/>
                  </a:lnTo>
                  <a:lnTo>
                    <a:pt x="95" y="1947"/>
                  </a:lnTo>
                  <a:lnTo>
                    <a:pt x="97" y="1949"/>
                  </a:lnTo>
                  <a:lnTo>
                    <a:pt x="97" y="1949"/>
                  </a:lnTo>
                  <a:lnTo>
                    <a:pt x="97" y="1952"/>
                  </a:lnTo>
                  <a:lnTo>
                    <a:pt x="97" y="1952"/>
                  </a:lnTo>
                  <a:lnTo>
                    <a:pt x="95" y="1954"/>
                  </a:lnTo>
                  <a:lnTo>
                    <a:pt x="95" y="1952"/>
                  </a:lnTo>
                  <a:lnTo>
                    <a:pt x="95" y="1949"/>
                  </a:lnTo>
                  <a:lnTo>
                    <a:pt x="95" y="1947"/>
                  </a:lnTo>
                  <a:lnTo>
                    <a:pt x="93" y="1942"/>
                  </a:lnTo>
                  <a:lnTo>
                    <a:pt x="93" y="1942"/>
                  </a:lnTo>
                  <a:lnTo>
                    <a:pt x="93" y="1942"/>
                  </a:lnTo>
                  <a:lnTo>
                    <a:pt x="90" y="1940"/>
                  </a:lnTo>
                  <a:lnTo>
                    <a:pt x="88" y="1937"/>
                  </a:lnTo>
                  <a:lnTo>
                    <a:pt x="88" y="1937"/>
                  </a:lnTo>
                  <a:lnTo>
                    <a:pt x="88" y="1937"/>
                  </a:lnTo>
                  <a:lnTo>
                    <a:pt x="88" y="1935"/>
                  </a:lnTo>
                  <a:lnTo>
                    <a:pt x="86" y="1935"/>
                  </a:lnTo>
                  <a:lnTo>
                    <a:pt x="86" y="1935"/>
                  </a:lnTo>
                  <a:lnTo>
                    <a:pt x="83" y="1933"/>
                  </a:lnTo>
                  <a:lnTo>
                    <a:pt x="83" y="1935"/>
                  </a:lnTo>
                  <a:lnTo>
                    <a:pt x="81" y="1935"/>
                  </a:lnTo>
                  <a:lnTo>
                    <a:pt x="81" y="1937"/>
                  </a:lnTo>
                  <a:lnTo>
                    <a:pt x="83" y="1937"/>
                  </a:lnTo>
                  <a:lnTo>
                    <a:pt x="83" y="1940"/>
                  </a:lnTo>
                  <a:lnTo>
                    <a:pt x="83" y="1940"/>
                  </a:lnTo>
                  <a:lnTo>
                    <a:pt x="83" y="1940"/>
                  </a:lnTo>
                  <a:lnTo>
                    <a:pt x="83" y="1942"/>
                  </a:lnTo>
                  <a:lnTo>
                    <a:pt x="83" y="1942"/>
                  </a:lnTo>
                  <a:lnTo>
                    <a:pt x="83" y="1942"/>
                  </a:lnTo>
                  <a:lnTo>
                    <a:pt x="83" y="1942"/>
                  </a:lnTo>
                  <a:lnTo>
                    <a:pt x="83" y="1942"/>
                  </a:lnTo>
                  <a:lnTo>
                    <a:pt x="83" y="1945"/>
                  </a:lnTo>
                  <a:lnTo>
                    <a:pt x="83" y="1945"/>
                  </a:lnTo>
                  <a:lnTo>
                    <a:pt x="83" y="1947"/>
                  </a:lnTo>
                  <a:lnTo>
                    <a:pt x="88" y="1947"/>
                  </a:lnTo>
                  <a:lnTo>
                    <a:pt x="88" y="1947"/>
                  </a:lnTo>
                  <a:lnTo>
                    <a:pt x="86" y="1949"/>
                  </a:lnTo>
                  <a:lnTo>
                    <a:pt x="86" y="1949"/>
                  </a:lnTo>
                  <a:lnTo>
                    <a:pt x="83" y="1949"/>
                  </a:lnTo>
                  <a:lnTo>
                    <a:pt x="83" y="1949"/>
                  </a:lnTo>
                  <a:lnTo>
                    <a:pt x="83" y="1952"/>
                  </a:lnTo>
                  <a:lnTo>
                    <a:pt x="83" y="1952"/>
                  </a:lnTo>
                  <a:lnTo>
                    <a:pt x="83" y="1952"/>
                  </a:lnTo>
                  <a:lnTo>
                    <a:pt x="83" y="1952"/>
                  </a:lnTo>
                  <a:lnTo>
                    <a:pt x="83" y="1952"/>
                  </a:lnTo>
                  <a:lnTo>
                    <a:pt x="83" y="1952"/>
                  </a:lnTo>
                  <a:lnTo>
                    <a:pt x="86" y="1952"/>
                  </a:lnTo>
                  <a:lnTo>
                    <a:pt x="86" y="1954"/>
                  </a:lnTo>
                  <a:lnTo>
                    <a:pt x="86" y="1954"/>
                  </a:lnTo>
                  <a:lnTo>
                    <a:pt x="86" y="1954"/>
                  </a:lnTo>
                  <a:lnTo>
                    <a:pt x="86" y="1954"/>
                  </a:lnTo>
                  <a:lnTo>
                    <a:pt x="88" y="1954"/>
                  </a:lnTo>
                  <a:lnTo>
                    <a:pt x="88" y="1954"/>
                  </a:lnTo>
                  <a:lnTo>
                    <a:pt x="88" y="1954"/>
                  </a:lnTo>
                  <a:lnTo>
                    <a:pt x="90" y="1954"/>
                  </a:lnTo>
                  <a:lnTo>
                    <a:pt x="90" y="1954"/>
                  </a:lnTo>
                  <a:lnTo>
                    <a:pt x="93" y="1954"/>
                  </a:lnTo>
                  <a:lnTo>
                    <a:pt x="90" y="1954"/>
                  </a:lnTo>
                  <a:lnTo>
                    <a:pt x="88" y="1956"/>
                  </a:lnTo>
                  <a:lnTo>
                    <a:pt x="88" y="1956"/>
                  </a:lnTo>
                  <a:lnTo>
                    <a:pt x="88" y="1956"/>
                  </a:lnTo>
                  <a:lnTo>
                    <a:pt x="90" y="1959"/>
                  </a:lnTo>
                  <a:lnTo>
                    <a:pt x="90" y="1961"/>
                  </a:lnTo>
                  <a:lnTo>
                    <a:pt x="93" y="1964"/>
                  </a:lnTo>
                  <a:lnTo>
                    <a:pt x="93" y="1964"/>
                  </a:lnTo>
                  <a:lnTo>
                    <a:pt x="93" y="1964"/>
                  </a:lnTo>
                  <a:lnTo>
                    <a:pt x="93" y="1964"/>
                  </a:lnTo>
                  <a:lnTo>
                    <a:pt x="93" y="1961"/>
                  </a:lnTo>
                  <a:lnTo>
                    <a:pt x="93" y="1961"/>
                  </a:lnTo>
                  <a:lnTo>
                    <a:pt x="95" y="1959"/>
                  </a:lnTo>
                  <a:lnTo>
                    <a:pt x="95" y="1959"/>
                  </a:lnTo>
                  <a:lnTo>
                    <a:pt x="95" y="1956"/>
                  </a:lnTo>
                  <a:lnTo>
                    <a:pt x="95" y="1956"/>
                  </a:lnTo>
                  <a:lnTo>
                    <a:pt x="95" y="1959"/>
                  </a:lnTo>
                  <a:lnTo>
                    <a:pt x="95" y="1959"/>
                  </a:lnTo>
                  <a:lnTo>
                    <a:pt x="97" y="1959"/>
                  </a:lnTo>
                  <a:lnTo>
                    <a:pt x="97" y="1959"/>
                  </a:lnTo>
                  <a:lnTo>
                    <a:pt x="97" y="1959"/>
                  </a:lnTo>
                  <a:lnTo>
                    <a:pt x="100" y="1956"/>
                  </a:lnTo>
                  <a:lnTo>
                    <a:pt x="100" y="1956"/>
                  </a:lnTo>
                  <a:lnTo>
                    <a:pt x="100" y="1959"/>
                  </a:lnTo>
                  <a:lnTo>
                    <a:pt x="102" y="1959"/>
                  </a:lnTo>
                  <a:lnTo>
                    <a:pt x="102" y="1956"/>
                  </a:lnTo>
                  <a:lnTo>
                    <a:pt x="105" y="1956"/>
                  </a:lnTo>
                  <a:lnTo>
                    <a:pt x="102" y="1959"/>
                  </a:lnTo>
                  <a:lnTo>
                    <a:pt x="102" y="1961"/>
                  </a:lnTo>
                  <a:lnTo>
                    <a:pt x="100" y="1961"/>
                  </a:lnTo>
                  <a:lnTo>
                    <a:pt x="97" y="1961"/>
                  </a:lnTo>
                  <a:lnTo>
                    <a:pt x="97" y="1964"/>
                  </a:lnTo>
                  <a:lnTo>
                    <a:pt x="100" y="1966"/>
                  </a:lnTo>
                  <a:lnTo>
                    <a:pt x="100" y="1966"/>
                  </a:lnTo>
                  <a:lnTo>
                    <a:pt x="100" y="1968"/>
                  </a:lnTo>
                  <a:lnTo>
                    <a:pt x="100" y="1968"/>
                  </a:lnTo>
                  <a:lnTo>
                    <a:pt x="100" y="1968"/>
                  </a:lnTo>
                  <a:lnTo>
                    <a:pt x="102" y="1971"/>
                  </a:lnTo>
                  <a:lnTo>
                    <a:pt x="102" y="1971"/>
                  </a:lnTo>
                  <a:lnTo>
                    <a:pt x="102" y="1971"/>
                  </a:lnTo>
                  <a:lnTo>
                    <a:pt x="102" y="1973"/>
                  </a:lnTo>
                  <a:lnTo>
                    <a:pt x="102" y="1973"/>
                  </a:lnTo>
                  <a:lnTo>
                    <a:pt x="102" y="1973"/>
                  </a:lnTo>
                  <a:lnTo>
                    <a:pt x="105" y="1973"/>
                  </a:lnTo>
                  <a:lnTo>
                    <a:pt x="105" y="1973"/>
                  </a:lnTo>
                  <a:lnTo>
                    <a:pt x="105" y="1973"/>
                  </a:lnTo>
                  <a:lnTo>
                    <a:pt x="102" y="1973"/>
                  </a:lnTo>
                  <a:lnTo>
                    <a:pt x="102" y="1973"/>
                  </a:lnTo>
                  <a:lnTo>
                    <a:pt x="102" y="1973"/>
                  </a:lnTo>
                  <a:lnTo>
                    <a:pt x="105" y="1980"/>
                  </a:lnTo>
                  <a:lnTo>
                    <a:pt x="107" y="1982"/>
                  </a:lnTo>
                  <a:lnTo>
                    <a:pt x="105" y="1982"/>
                  </a:lnTo>
                  <a:lnTo>
                    <a:pt x="105" y="1980"/>
                  </a:lnTo>
                  <a:lnTo>
                    <a:pt x="105" y="1978"/>
                  </a:lnTo>
                  <a:lnTo>
                    <a:pt x="102" y="1978"/>
                  </a:lnTo>
                  <a:lnTo>
                    <a:pt x="102" y="1975"/>
                  </a:lnTo>
                  <a:lnTo>
                    <a:pt x="100" y="1975"/>
                  </a:lnTo>
                  <a:lnTo>
                    <a:pt x="100" y="1973"/>
                  </a:lnTo>
                  <a:lnTo>
                    <a:pt x="100" y="1973"/>
                  </a:lnTo>
                  <a:lnTo>
                    <a:pt x="100" y="1973"/>
                  </a:lnTo>
                  <a:lnTo>
                    <a:pt x="100" y="1971"/>
                  </a:lnTo>
                  <a:lnTo>
                    <a:pt x="97" y="1968"/>
                  </a:lnTo>
                  <a:lnTo>
                    <a:pt x="95" y="1966"/>
                  </a:lnTo>
                  <a:lnTo>
                    <a:pt x="95" y="1968"/>
                  </a:lnTo>
                  <a:lnTo>
                    <a:pt x="95" y="1968"/>
                  </a:lnTo>
                  <a:lnTo>
                    <a:pt x="95" y="1971"/>
                  </a:lnTo>
                  <a:lnTo>
                    <a:pt x="97" y="1973"/>
                  </a:lnTo>
                  <a:lnTo>
                    <a:pt x="97" y="1975"/>
                  </a:lnTo>
                  <a:lnTo>
                    <a:pt x="97" y="1975"/>
                  </a:lnTo>
                  <a:lnTo>
                    <a:pt x="97" y="1975"/>
                  </a:lnTo>
                  <a:lnTo>
                    <a:pt x="97" y="1975"/>
                  </a:lnTo>
                  <a:lnTo>
                    <a:pt x="97" y="1975"/>
                  </a:lnTo>
                  <a:lnTo>
                    <a:pt x="97" y="1978"/>
                  </a:lnTo>
                  <a:lnTo>
                    <a:pt x="97" y="1978"/>
                  </a:lnTo>
                  <a:lnTo>
                    <a:pt x="97" y="1980"/>
                  </a:lnTo>
                  <a:lnTo>
                    <a:pt x="97" y="1980"/>
                  </a:lnTo>
                  <a:lnTo>
                    <a:pt x="97" y="1982"/>
                  </a:lnTo>
                  <a:lnTo>
                    <a:pt x="100" y="1982"/>
                  </a:lnTo>
                  <a:lnTo>
                    <a:pt x="100" y="1985"/>
                  </a:lnTo>
                  <a:lnTo>
                    <a:pt x="105" y="1987"/>
                  </a:lnTo>
                  <a:lnTo>
                    <a:pt x="105" y="1987"/>
                  </a:lnTo>
                  <a:lnTo>
                    <a:pt x="107" y="1990"/>
                  </a:lnTo>
                  <a:lnTo>
                    <a:pt x="107" y="1990"/>
                  </a:lnTo>
                  <a:lnTo>
                    <a:pt x="107" y="1990"/>
                  </a:lnTo>
                  <a:lnTo>
                    <a:pt x="107" y="1990"/>
                  </a:lnTo>
                  <a:lnTo>
                    <a:pt x="109" y="1992"/>
                  </a:lnTo>
                  <a:lnTo>
                    <a:pt x="109" y="1992"/>
                  </a:lnTo>
                  <a:lnTo>
                    <a:pt x="109" y="1992"/>
                  </a:lnTo>
                  <a:lnTo>
                    <a:pt x="112" y="1992"/>
                  </a:lnTo>
                  <a:lnTo>
                    <a:pt x="112" y="1992"/>
                  </a:lnTo>
                  <a:lnTo>
                    <a:pt x="112" y="1990"/>
                  </a:lnTo>
                  <a:lnTo>
                    <a:pt x="112" y="1982"/>
                  </a:lnTo>
                  <a:lnTo>
                    <a:pt x="112" y="1978"/>
                  </a:lnTo>
                  <a:lnTo>
                    <a:pt x="109" y="1971"/>
                  </a:lnTo>
                  <a:lnTo>
                    <a:pt x="109" y="1966"/>
                  </a:lnTo>
                  <a:lnTo>
                    <a:pt x="109" y="1961"/>
                  </a:lnTo>
                  <a:lnTo>
                    <a:pt x="109" y="1959"/>
                  </a:lnTo>
                  <a:lnTo>
                    <a:pt x="109" y="1959"/>
                  </a:lnTo>
                  <a:lnTo>
                    <a:pt x="107" y="1956"/>
                  </a:lnTo>
                  <a:lnTo>
                    <a:pt x="107" y="1956"/>
                  </a:lnTo>
                  <a:lnTo>
                    <a:pt x="107" y="1954"/>
                  </a:lnTo>
                  <a:lnTo>
                    <a:pt x="109" y="1956"/>
                  </a:lnTo>
                  <a:lnTo>
                    <a:pt x="109" y="1959"/>
                  </a:lnTo>
                  <a:lnTo>
                    <a:pt x="109" y="1961"/>
                  </a:lnTo>
                  <a:lnTo>
                    <a:pt x="112" y="1968"/>
                  </a:lnTo>
                  <a:lnTo>
                    <a:pt x="112" y="1971"/>
                  </a:lnTo>
                  <a:lnTo>
                    <a:pt x="112" y="1973"/>
                  </a:lnTo>
                  <a:lnTo>
                    <a:pt x="112" y="1978"/>
                  </a:lnTo>
                  <a:lnTo>
                    <a:pt x="112" y="1978"/>
                  </a:lnTo>
                  <a:lnTo>
                    <a:pt x="112" y="1978"/>
                  </a:lnTo>
                  <a:lnTo>
                    <a:pt x="112" y="1982"/>
                  </a:lnTo>
                  <a:lnTo>
                    <a:pt x="112" y="1982"/>
                  </a:lnTo>
                  <a:lnTo>
                    <a:pt x="114" y="1987"/>
                  </a:lnTo>
                  <a:lnTo>
                    <a:pt x="114" y="1987"/>
                  </a:lnTo>
                  <a:lnTo>
                    <a:pt x="116" y="1987"/>
                  </a:lnTo>
                  <a:lnTo>
                    <a:pt x="116" y="1987"/>
                  </a:lnTo>
                  <a:lnTo>
                    <a:pt x="116" y="1985"/>
                  </a:lnTo>
                  <a:lnTo>
                    <a:pt x="116" y="1985"/>
                  </a:lnTo>
                  <a:lnTo>
                    <a:pt x="116" y="1982"/>
                  </a:lnTo>
                  <a:lnTo>
                    <a:pt x="119" y="1978"/>
                  </a:lnTo>
                  <a:lnTo>
                    <a:pt x="119" y="1978"/>
                  </a:lnTo>
                  <a:lnTo>
                    <a:pt x="119" y="1975"/>
                  </a:lnTo>
                  <a:lnTo>
                    <a:pt x="119" y="1975"/>
                  </a:lnTo>
                  <a:lnTo>
                    <a:pt x="121" y="1975"/>
                  </a:lnTo>
                  <a:lnTo>
                    <a:pt x="121" y="1975"/>
                  </a:lnTo>
                  <a:lnTo>
                    <a:pt x="121" y="1975"/>
                  </a:lnTo>
                  <a:lnTo>
                    <a:pt x="126" y="1973"/>
                  </a:lnTo>
                  <a:lnTo>
                    <a:pt x="128" y="1971"/>
                  </a:lnTo>
                  <a:lnTo>
                    <a:pt x="128" y="1971"/>
                  </a:lnTo>
                  <a:lnTo>
                    <a:pt x="128" y="1968"/>
                  </a:lnTo>
                  <a:lnTo>
                    <a:pt x="126" y="1968"/>
                  </a:lnTo>
                  <a:lnTo>
                    <a:pt x="123" y="1968"/>
                  </a:lnTo>
                  <a:lnTo>
                    <a:pt x="123" y="1971"/>
                  </a:lnTo>
                  <a:lnTo>
                    <a:pt x="121" y="1971"/>
                  </a:lnTo>
                  <a:lnTo>
                    <a:pt x="121" y="1971"/>
                  </a:lnTo>
                  <a:lnTo>
                    <a:pt x="119" y="1971"/>
                  </a:lnTo>
                  <a:lnTo>
                    <a:pt x="119" y="1971"/>
                  </a:lnTo>
                  <a:lnTo>
                    <a:pt x="119" y="1973"/>
                  </a:lnTo>
                  <a:lnTo>
                    <a:pt x="116" y="1973"/>
                  </a:lnTo>
                  <a:lnTo>
                    <a:pt x="116" y="1973"/>
                  </a:lnTo>
                  <a:lnTo>
                    <a:pt x="116" y="1971"/>
                  </a:lnTo>
                  <a:lnTo>
                    <a:pt x="116" y="1971"/>
                  </a:lnTo>
                  <a:lnTo>
                    <a:pt x="121" y="1971"/>
                  </a:lnTo>
                  <a:lnTo>
                    <a:pt x="123" y="1968"/>
                  </a:lnTo>
                  <a:lnTo>
                    <a:pt x="123" y="1968"/>
                  </a:lnTo>
                  <a:lnTo>
                    <a:pt x="123" y="1966"/>
                  </a:lnTo>
                  <a:lnTo>
                    <a:pt x="123" y="1964"/>
                  </a:lnTo>
                  <a:lnTo>
                    <a:pt x="121" y="1964"/>
                  </a:lnTo>
                  <a:lnTo>
                    <a:pt x="121" y="1964"/>
                  </a:lnTo>
                  <a:lnTo>
                    <a:pt x="121" y="1964"/>
                  </a:lnTo>
                  <a:lnTo>
                    <a:pt x="121" y="1964"/>
                  </a:lnTo>
                  <a:lnTo>
                    <a:pt x="121" y="1964"/>
                  </a:lnTo>
                  <a:lnTo>
                    <a:pt x="119" y="1964"/>
                  </a:lnTo>
                  <a:lnTo>
                    <a:pt x="119" y="1964"/>
                  </a:lnTo>
                  <a:lnTo>
                    <a:pt x="119" y="1964"/>
                  </a:lnTo>
                  <a:lnTo>
                    <a:pt x="119" y="1961"/>
                  </a:lnTo>
                  <a:lnTo>
                    <a:pt x="121" y="1964"/>
                  </a:lnTo>
                  <a:lnTo>
                    <a:pt x="123" y="1964"/>
                  </a:lnTo>
                  <a:lnTo>
                    <a:pt x="126" y="1966"/>
                  </a:lnTo>
                  <a:lnTo>
                    <a:pt x="123" y="1961"/>
                  </a:lnTo>
                  <a:lnTo>
                    <a:pt x="121" y="1961"/>
                  </a:lnTo>
                  <a:lnTo>
                    <a:pt x="116" y="1959"/>
                  </a:lnTo>
                  <a:lnTo>
                    <a:pt x="114" y="1959"/>
                  </a:lnTo>
                  <a:lnTo>
                    <a:pt x="114" y="1959"/>
                  </a:lnTo>
                  <a:lnTo>
                    <a:pt x="114" y="1959"/>
                  </a:lnTo>
                  <a:lnTo>
                    <a:pt x="114" y="1956"/>
                  </a:lnTo>
                  <a:lnTo>
                    <a:pt x="114" y="1956"/>
                  </a:lnTo>
                  <a:lnTo>
                    <a:pt x="114" y="1956"/>
                  </a:lnTo>
                  <a:lnTo>
                    <a:pt x="114" y="1954"/>
                  </a:lnTo>
                  <a:lnTo>
                    <a:pt x="114" y="1954"/>
                  </a:lnTo>
                  <a:lnTo>
                    <a:pt x="112" y="1952"/>
                  </a:lnTo>
                  <a:lnTo>
                    <a:pt x="112" y="1952"/>
                  </a:lnTo>
                  <a:lnTo>
                    <a:pt x="112" y="1952"/>
                  </a:lnTo>
                  <a:lnTo>
                    <a:pt x="112" y="1952"/>
                  </a:lnTo>
                  <a:lnTo>
                    <a:pt x="114" y="1952"/>
                  </a:lnTo>
                  <a:lnTo>
                    <a:pt x="114" y="1952"/>
                  </a:lnTo>
                  <a:lnTo>
                    <a:pt x="114" y="1954"/>
                  </a:lnTo>
                  <a:lnTo>
                    <a:pt x="116" y="1954"/>
                  </a:lnTo>
                  <a:lnTo>
                    <a:pt x="116" y="1954"/>
                  </a:lnTo>
                  <a:lnTo>
                    <a:pt x="116" y="1956"/>
                  </a:lnTo>
                  <a:lnTo>
                    <a:pt x="116" y="1959"/>
                  </a:lnTo>
                  <a:lnTo>
                    <a:pt x="119" y="1959"/>
                  </a:lnTo>
                  <a:lnTo>
                    <a:pt x="119" y="1959"/>
                  </a:lnTo>
                  <a:lnTo>
                    <a:pt x="121" y="1959"/>
                  </a:lnTo>
                  <a:lnTo>
                    <a:pt x="121" y="1959"/>
                  </a:lnTo>
                  <a:lnTo>
                    <a:pt x="123" y="1959"/>
                  </a:lnTo>
                  <a:lnTo>
                    <a:pt x="123" y="1959"/>
                  </a:lnTo>
                  <a:lnTo>
                    <a:pt x="123" y="1959"/>
                  </a:lnTo>
                  <a:lnTo>
                    <a:pt x="123" y="1959"/>
                  </a:lnTo>
                  <a:lnTo>
                    <a:pt x="126" y="1959"/>
                  </a:lnTo>
                  <a:lnTo>
                    <a:pt x="126" y="1959"/>
                  </a:lnTo>
                  <a:lnTo>
                    <a:pt x="126" y="1961"/>
                  </a:lnTo>
                  <a:lnTo>
                    <a:pt x="126" y="1961"/>
                  </a:lnTo>
                  <a:lnTo>
                    <a:pt x="126" y="1961"/>
                  </a:lnTo>
                  <a:lnTo>
                    <a:pt x="126" y="1964"/>
                  </a:lnTo>
                  <a:lnTo>
                    <a:pt x="126" y="1964"/>
                  </a:lnTo>
                  <a:lnTo>
                    <a:pt x="126" y="1964"/>
                  </a:lnTo>
                  <a:lnTo>
                    <a:pt x="128" y="1964"/>
                  </a:lnTo>
                  <a:lnTo>
                    <a:pt x="128" y="1964"/>
                  </a:lnTo>
                  <a:lnTo>
                    <a:pt x="128" y="1964"/>
                  </a:lnTo>
                  <a:lnTo>
                    <a:pt x="131" y="1964"/>
                  </a:lnTo>
                  <a:lnTo>
                    <a:pt x="131" y="1964"/>
                  </a:lnTo>
                  <a:lnTo>
                    <a:pt x="131" y="1964"/>
                  </a:lnTo>
                  <a:lnTo>
                    <a:pt x="133" y="1964"/>
                  </a:lnTo>
                  <a:lnTo>
                    <a:pt x="133" y="1964"/>
                  </a:lnTo>
                  <a:lnTo>
                    <a:pt x="133" y="1966"/>
                  </a:lnTo>
                  <a:lnTo>
                    <a:pt x="135" y="1966"/>
                  </a:lnTo>
                  <a:lnTo>
                    <a:pt x="138" y="1966"/>
                  </a:lnTo>
                  <a:lnTo>
                    <a:pt x="138" y="1968"/>
                  </a:lnTo>
                  <a:lnTo>
                    <a:pt x="138" y="1968"/>
                  </a:lnTo>
                  <a:lnTo>
                    <a:pt x="138" y="1968"/>
                  </a:lnTo>
                  <a:lnTo>
                    <a:pt x="138" y="1968"/>
                  </a:lnTo>
                  <a:lnTo>
                    <a:pt x="138" y="1968"/>
                  </a:lnTo>
                  <a:lnTo>
                    <a:pt x="138" y="1968"/>
                  </a:lnTo>
                  <a:lnTo>
                    <a:pt x="140" y="1968"/>
                  </a:lnTo>
                  <a:lnTo>
                    <a:pt x="140" y="1968"/>
                  </a:lnTo>
                  <a:lnTo>
                    <a:pt x="142" y="1968"/>
                  </a:lnTo>
                  <a:lnTo>
                    <a:pt x="142" y="1966"/>
                  </a:lnTo>
                  <a:lnTo>
                    <a:pt x="145" y="1966"/>
                  </a:lnTo>
                  <a:lnTo>
                    <a:pt x="145" y="1964"/>
                  </a:lnTo>
                  <a:lnTo>
                    <a:pt x="145" y="1964"/>
                  </a:lnTo>
                  <a:lnTo>
                    <a:pt x="145" y="1961"/>
                  </a:lnTo>
                  <a:lnTo>
                    <a:pt x="145" y="1961"/>
                  </a:lnTo>
                  <a:lnTo>
                    <a:pt x="145" y="1961"/>
                  </a:lnTo>
                  <a:lnTo>
                    <a:pt x="142" y="1959"/>
                  </a:lnTo>
                  <a:lnTo>
                    <a:pt x="142" y="1961"/>
                  </a:lnTo>
                  <a:lnTo>
                    <a:pt x="142" y="1959"/>
                  </a:lnTo>
                  <a:lnTo>
                    <a:pt x="142" y="1959"/>
                  </a:lnTo>
                  <a:lnTo>
                    <a:pt x="142" y="1959"/>
                  </a:lnTo>
                  <a:lnTo>
                    <a:pt x="142" y="1959"/>
                  </a:lnTo>
                  <a:lnTo>
                    <a:pt x="140" y="1959"/>
                  </a:lnTo>
                  <a:lnTo>
                    <a:pt x="138" y="1959"/>
                  </a:lnTo>
                  <a:lnTo>
                    <a:pt x="138" y="1959"/>
                  </a:lnTo>
                  <a:lnTo>
                    <a:pt x="138" y="1956"/>
                  </a:lnTo>
                  <a:lnTo>
                    <a:pt x="135" y="1952"/>
                  </a:lnTo>
                  <a:lnTo>
                    <a:pt x="135" y="1952"/>
                  </a:lnTo>
                  <a:lnTo>
                    <a:pt x="135" y="1952"/>
                  </a:lnTo>
                  <a:lnTo>
                    <a:pt x="133" y="1952"/>
                  </a:lnTo>
                  <a:lnTo>
                    <a:pt x="133" y="1952"/>
                  </a:lnTo>
                  <a:lnTo>
                    <a:pt x="131" y="1952"/>
                  </a:lnTo>
                  <a:lnTo>
                    <a:pt x="128" y="1949"/>
                  </a:lnTo>
                  <a:lnTo>
                    <a:pt x="128" y="1949"/>
                  </a:lnTo>
                  <a:lnTo>
                    <a:pt x="128" y="1947"/>
                  </a:lnTo>
                  <a:lnTo>
                    <a:pt x="126" y="1947"/>
                  </a:lnTo>
                  <a:lnTo>
                    <a:pt x="126" y="1945"/>
                  </a:lnTo>
                  <a:lnTo>
                    <a:pt x="126" y="1945"/>
                  </a:lnTo>
                  <a:lnTo>
                    <a:pt x="123" y="1947"/>
                  </a:lnTo>
                  <a:lnTo>
                    <a:pt x="123" y="1947"/>
                  </a:lnTo>
                  <a:lnTo>
                    <a:pt x="123" y="1947"/>
                  </a:lnTo>
                  <a:lnTo>
                    <a:pt x="123" y="1947"/>
                  </a:lnTo>
                  <a:lnTo>
                    <a:pt x="123" y="1947"/>
                  </a:lnTo>
                  <a:lnTo>
                    <a:pt x="123" y="1949"/>
                  </a:lnTo>
                  <a:lnTo>
                    <a:pt x="121" y="1952"/>
                  </a:lnTo>
                  <a:lnTo>
                    <a:pt x="119" y="1949"/>
                  </a:lnTo>
                  <a:lnTo>
                    <a:pt x="119" y="1949"/>
                  </a:lnTo>
                  <a:lnTo>
                    <a:pt x="121" y="1947"/>
                  </a:lnTo>
                  <a:lnTo>
                    <a:pt x="121" y="1947"/>
                  </a:lnTo>
                  <a:lnTo>
                    <a:pt x="123" y="1947"/>
                  </a:lnTo>
                  <a:lnTo>
                    <a:pt x="123" y="1947"/>
                  </a:lnTo>
                  <a:lnTo>
                    <a:pt x="123" y="1945"/>
                  </a:lnTo>
                  <a:lnTo>
                    <a:pt x="123" y="1945"/>
                  </a:lnTo>
                  <a:lnTo>
                    <a:pt x="123" y="1945"/>
                  </a:lnTo>
                  <a:lnTo>
                    <a:pt x="121" y="1945"/>
                  </a:lnTo>
                  <a:lnTo>
                    <a:pt x="121" y="1945"/>
                  </a:lnTo>
                  <a:lnTo>
                    <a:pt x="119" y="1945"/>
                  </a:lnTo>
                  <a:lnTo>
                    <a:pt x="119" y="1942"/>
                  </a:lnTo>
                  <a:lnTo>
                    <a:pt x="116" y="1942"/>
                  </a:lnTo>
                  <a:lnTo>
                    <a:pt x="116" y="1942"/>
                  </a:lnTo>
                  <a:lnTo>
                    <a:pt x="114" y="1945"/>
                  </a:lnTo>
                  <a:lnTo>
                    <a:pt x="114" y="1945"/>
                  </a:lnTo>
                  <a:lnTo>
                    <a:pt x="112" y="1942"/>
                  </a:lnTo>
                  <a:lnTo>
                    <a:pt x="112" y="1942"/>
                  </a:lnTo>
                  <a:lnTo>
                    <a:pt x="112" y="1942"/>
                  </a:lnTo>
                  <a:lnTo>
                    <a:pt x="114" y="1940"/>
                  </a:lnTo>
                  <a:lnTo>
                    <a:pt x="119" y="1940"/>
                  </a:lnTo>
                  <a:lnTo>
                    <a:pt x="119" y="1940"/>
                  </a:lnTo>
                  <a:lnTo>
                    <a:pt x="121" y="1937"/>
                  </a:lnTo>
                  <a:lnTo>
                    <a:pt x="121" y="1937"/>
                  </a:lnTo>
                  <a:lnTo>
                    <a:pt x="121" y="1940"/>
                  </a:lnTo>
                  <a:lnTo>
                    <a:pt x="121" y="1940"/>
                  </a:lnTo>
                  <a:lnTo>
                    <a:pt x="121" y="1942"/>
                  </a:lnTo>
                  <a:lnTo>
                    <a:pt x="123" y="1942"/>
                  </a:lnTo>
                  <a:lnTo>
                    <a:pt x="123" y="1942"/>
                  </a:lnTo>
                  <a:lnTo>
                    <a:pt x="126" y="1945"/>
                  </a:lnTo>
                  <a:lnTo>
                    <a:pt x="128" y="1945"/>
                  </a:lnTo>
                  <a:lnTo>
                    <a:pt x="128" y="1945"/>
                  </a:lnTo>
                  <a:lnTo>
                    <a:pt x="128" y="1947"/>
                  </a:lnTo>
                  <a:lnTo>
                    <a:pt x="128" y="1947"/>
                  </a:lnTo>
                  <a:lnTo>
                    <a:pt x="128" y="1947"/>
                  </a:lnTo>
                  <a:lnTo>
                    <a:pt x="131" y="1947"/>
                  </a:lnTo>
                  <a:lnTo>
                    <a:pt x="131" y="1947"/>
                  </a:lnTo>
                  <a:lnTo>
                    <a:pt x="131" y="1947"/>
                  </a:lnTo>
                  <a:lnTo>
                    <a:pt x="133" y="1949"/>
                  </a:lnTo>
                  <a:lnTo>
                    <a:pt x="133" y="1949"/>
                  </a:lnTo>
                  <a:lnTo>
                    <a:pt x="135" y="1949"/>
                  </a:lnTo>
                  <a:lnTo>
                    <a:pt x="138" y="1949"/>
                  </a:lnTo>
                  <a:lnTo>
                    <a:pt x="138" y="1949"/>
                  </a:lnTo>
                  <a:lnTo>
                    <a:pt x="140" y="1949"/>
                  </a:lnTo>
                  <a:lnTo>
                    <a:pt x="140" y="1952"/>
                  </a:lnTo>
                  <a:lnTo>
                    <a:pt x="142" y="1954"/>
                  </a:lnTo>
                  <a:lnTo>
                    <a:pt x="142" y="1956"/>
                  </a:lnTo>
                  <a:lnTo>
                    <a:pt x="142" y="1956"/>
                  </a:lnTo>
                  <a:lnTo>
                    <a:pt x="145" y="1959"/>
                  </a:lnTo>
                  <a:lnTo>
                    <a:pt x="147" y="1959"/>
                  </a:lnTo>
                  <a:lnTo>
                    <a:pt x="147" y="1961"/>
                  </a:lnTo>
                  <a:lnTo>
                    <a:pt x="147" y="1964"/>
                  </a:lnTo>
                  <a:lnTo>
                    <a:pt x="150" y="1966"/>
                  </a:lnTo>
                  <a:lnTo>
                    <a:pt x="147" y="1968"/>
                  </a:lnTo>
                  <a:lnTo>
                    <a:pt x="147" y="1968"/>
                  </a:lnTo>
                  <a:lnTo>
                    <a:pt x="147" y="1971"/>
                  </a:lnTo>
                  <a:lnTo>
                    <a:pt x="147" y="1971"/>
                  </a:lnTo>
                  <a:lnTo>
                    <a:pt x="150" y="1973"/>
                  </a:lnTo>
                  <a:lnTo>
                    <a:pt x="150" y="1973"/>
                  </a:lnTo>
                  <a:lnTo>
                    <a:pt x="150" y="1975"/>
                  </a:lnTo>
                  <a:lnTo>
                    <a:pt x="150" y="1975"/>
                  </a:lnTo>
                  <a:lnTo>
                    <a:pt x="147" y="1978"/>
                  </a:lnTo>
                  <a:lnTo>
                    <a:pt x="147" y="1978"/>
                  </a:lnTo>
                  <a:lnTo>
                    <a:pt x="145" y="1978"/>
                  </a:lnTo>
                  <a:lnTo>
                    <a:pt x="145" y="1975"/>
                  </a:lnTo>
                  <a:lnTo>
                    <a:pt x="145" y="1975"/>
                  </a:lnTo>
                  <a:lnTo>
                    <a:pt x="145" y="1975"/>
                  </a:lnTo>
                  <a:lnTo>
                    <a:pt x="145" y="1978"/>
                  </a:lnTo>
                  <a:lnTo>
                    <a:pt x="142" y="1978"/>
                  </a:lnTo>
                  <a:lnTo>
                    <a:pt x="142" y="1978"/>
                  </a:lnTo>
                  <a:lnTo>
                    <a:pt x="142" y="1978"/>
                  </a:lnTo>
                  <a:lnTo>
                    <a:pt x="142" y="1978"/>
                  </a:lnTo>
                  <a:lnTo>
                    <a:pt x="142" y="1978"/>
                  </a:lnTo>
                  <a:lnTo>
                    <a:pt x="140" y="1975"/>
                  </a:lnTo>
                  <a:lnTo>
                    <a:pt x="140" y="1978"/>
                  </a:lnTo>
                  <a:lnTo>
                    <a:pt x="140" y="1978"/>
                  </a:lnTo>
                  <a:lnTo>
                    <a:pt x="140" y="1978"/>
                  </a:lnTo>
                  <a:lnTo>
                    <a:pt x="140" y="1978"/>
                  </a:lnTo>
                  <a:lnTo>
                    <a:pt x="140" y="1982"/>
                  </a:lnTo>
                  <a:lnTo>
                    <a:pt x="140" y="1985"/>
                  </a:lnTo>
                  <a:lnTo>
                    <a:pt x="142" y="1987"/>
                  </a:lnTo>
                  <a:lnTo>
                    <a:pt x="145" y="1987"/>
                  </a:lnTo>
                  <a:lnTo>
                    <a:pt x="150" y="1994"/>
                  </a:lnTo>
                  <a:lnTo>
                    <a:pt x="150" y="1997"/>
                  </a:lnTo>
                  <a:lnTo>
                    <a:pt x="150" y="1997"/>
                  </a:lnTo>
                  <a:lnTo>
                    <a:pt x="147" y="2004"/>
                  </a:lnTo>
                  <a:lnTo>
                    <a:pt x="147" y="2004"/>
                  </a:lnTo>
                  <a:lnTo>
                    <a:pt x="147" y="2006"/>
                  </a:lnTo>
                  <a:lnTo>
                    <a:pt x="145" y="2006"/>
                  </a:lnTo>
                  <a:lnTo>
                    <a:pt x="145" y="2008"/>
                  </a:lnTo>
                  <a:lnTo>
                    <a:pt x="142" y="2008"/>
                  </a:lnTo>
                  <a:lnTo>
                    <a:pt x="142" y="2011"/>
                  </a:lnTo>
                  <a:lnTo>
                    <a:pt x="142" y="2011"/>
                  </a:lnTo>
                  <a:lnTo>
                    <a:pt x="142" y="2011"/>
                  </a:lnTo>
                  <a:lnTo>
                    <a:pt x="142" y="2011"/>
                  </a:lnTo>
                  <a:lnTo>
                    <a:pt x="142" y="2011"/>
                  </a:lnTo>
                  <a:lnTo>
                    <a:pt x="142" y="2011"/>
                  </a:lnTo>
                  <a:lnTo>
                    <a:pt x="147" y="2013"/>
                  </a:lnTo>
                  <a:lnTo>
                    <a:pt x="147" y="2013"/>
                  </a:lnTo>
                  <a:lnTo>
                    <a:pt x="147" y="2013"/>
                  </a:lnTo>
                  <a:lnTo>
                    <a:pt x="145" y="2016"/>
                  </a:lnTo>
                  <a:lnTo>
                    <a:pt x="145" y="2013"/>
                  </a:lnTo>
                  <a:lnTo>
                    <a:pt x="145" y="2013"/>
                  </a:lnTo>
                  <a:lnTo>
                    <a:pt x="142" y="2011"/>
                  </a:lnTo>
                  <a:lnTo>
                    <a:pt x="140" y="2011"/>
                  </a:lnTo>
                  <a:lnTo>
                    <a:pt x="138" y="2011"/>
                  </a:lnTo>
                  <a:lnTo>
                    <a:pt x="135" y="2011"/>
                  </a:lnTo>
                  <a:lnTo>
                    <a:pt x="135" y="2013"/>
                  </a:lnTo>
                  <a:lnTo>
                    <a:pt x="133" y="2013"/>
                  </a:lnTo>
                  <a:lnTo>
                    <a:pt x="131" y="2013"/>
                  </a:lnTo>
                  <a:lnTo>
                    <a:pt x="128" y="2016"/>
                  </a:lnTo>
                  <a:lnTo>
                    <a:pt x="128" y="2016"/>
                  </a:lnTo>
                  <a:lnTo>
                    <a:pt x="128" y="2013"/>
                  </a:lnTo>
                  <a:lnTo>
                    <a:pt x="128" y="2013"/>
                  </a:lnTo>
                  <a:lnTo>
                    <a:pt x="128" y="2013"/>
                  </a:lnTo>
                  <a:lnTo>
                    <a:pt x="128" y="2013"/>
                  </a:lnTo>
                  <a:lnTo>
                    <a:pt x="131" y="2013"/>
                  </a:lnTo>
                  <a:lnTo>
                    <a:pt x="131" y="2013"/>
                  </a:lnTo>
                  <a:lnTo>
                    <a:pt x="133" y="2011"/>
                  </a:lnTo>
                  <a:lnTo>
                    <a:pt x="133" y="2011"/>
                  </a:lnTo>
                  <a:lnTo>
                    <a:pt x="133" y="2008"/>
                  </a:lnTo>
                  <a:lnTo>
                    <a:pt x="135" y="2008"/>
                  </a:lnTo>
                  <a:lnTo>
                    <a:pt x="135" y="2008"/>
                  </a:lnTo>
                  <a:lnTo>
                    <a:pt x="135" y="2008"/>
                  </a:lnTo>
                  <a:lnTo>
                    <a:pt x="135" y="2008"/>
                  </a:lnTo>
                  <a:lnTo>
                    <a:pt x="135" y="2008"/>
                  </a:lnTo>
                  <a:lnTo>
                    <a:pt x="138" y="2008"/>
                  </a:lnTo>
                  <a:lnTo>
                    <a:pt x="138" y="2008"/>
                  </a:lnTo>
                  <a:lnTo>
                    <a:pt x="138" y="2006"/>
                  </a:lnTo>
                  <a:lnTo>
                    <a:pt x="140" y="2006"/>
                  </a:lnTo>
                  <a:lnTo>
                    <a:pt x="140" y="2004"/>
                  </a:lnTo>
                  <a:lnTo>
                    <a:pt x="140" y="2006"/>
                  </a:lnTo>
                  <a:lnTo>
                    <a:pt x="140" y="2006"/>
                  </a:lnTo>
                  <a:lnTo>
                    <a:pt x="140" y="2006"/>
                  </a:lnTo>
                  <a:lnTo>
                    <a:pt x="142" y="2006"/>
                  </a:lnTo>
                  <a:lnTo>
                    <a:pt x="142" y="2006"/>
                  </a:lnTo>
                  <a:lnTo>
                    <a:pt x="142" y="2006"/>
                  </a:lnTo>
                  <a:lnTo>
                    <a:pt x="145" y="2006"/>
                  </a:lnTo>
                  <a:lnTo>
                    <a:pt x="145" y="2004"/>
                  </a:lnTo>
                  <a:lnTo>
                    <a:pt x="145" y="2001"/>
                  </a:lnTo>
                  <a:lnTo>
                    <a:pt x="145" y="1999"/>
                  </a:lnTo>
                  <a:lnTo>
                    <a:pt x="145" y="1999"/>
                  </a:lnTo>
                  <a:lnTo>
                    <a:pt x="145" y="1999"/>
                  </a:lnTo>
                  <a:lnTo>
                    <a:pt x="145" y="1999"/>
                  </a:lnTo>
                  <a:lnTo>
                    <a:pt x="145" y="1997"/>
                  </a:lnTo>
                  <a:lnTo>
                    <a:pt x="147" y="1997"/>
                  </a:lnTo>
                  <a:lnTo>
                    <a:pt x="147" y="1994"/>
                  </a:lnTo>
                  <a:lnTo>
                    <a:pt x="145" y="1994"/>
                  </a:lnTo>
                  <a:lnTo>
                    <a:pt x="145" y="1992"/>
                  </a:lnTo>
                  <a:lnTo>
                    <a:pt x="145" y="1992"/>
                  </a:lnTo>
                  <a:lnTo>
                    <a:pt x="145" y="1992"/>
                  </a:lnTo>
                  <a:lnTo>
                    <a:pt x="142" y="1990"/>
                  </a:lnTo>
                  <a:lnTo>
                    <a:pt x="142" y="1990"/>
                  </a:lnTo>
                  <a:lnTo>
                    <a:pt x="142" y="1987"/>
                  </a:lnTo>
                  <a:lnTo>
                    <a:pt x="142" y="1987"/>
                  </a:lnTo>
                  <a:lnTo>
                    <a:pt x="142" y="1987"/>
                  </a:lnTo>
                  <a:lnTo>
                    <a:pt x="142" y="1990"/>
                  </a:lnTo>
                  <a:lnTo>
                    <a:pt x="142" y="1990"/>
                  </a:lnTo>
                  <a:lnTo>
                    <a:pt x="140" y="1990"/>
                  </a:lnTo>
                  <a:lnTo>
                    <a:pt x="140" y="1987"/>
                  </a:lnTo>
                  <a:lnTo>
                    <a:pt x="140" y="1987"/>
                  </a:lnTo>
                  <a:lnTo>
                    <a:pt x="140" y="1987"/>
                  </a:lnTo>
                  <a:lnTo>
                    <a:pt x="140" y="1987"/>
                  </a:lnTo>
                  <a:lnTo>
                    <a:pt x="138" y="1985"/>
                  </a:lnTo>
                  <a:lnTo>
                    <a:pt x="138" y="1985"/>
                  </a:lnTo>
                  <a:lnTo>
                    <a:pt x="138" y="1982"/>
                  </a:lnTo>
                  <a:lnTo>
                    <a:pt x="138" y="1982"/>
                  </a:lnTo>
                  <a:lnTo>
                    <a:pt x="140" y="1980"/>
                  </a:lnTo>
                  <a:lnTo>
                    <a:pt x="140" y="1980"/>
                  </a:lnTo>
                  <a:lnTo>
                    <a:pt x="138" y="1980"/>
                  </a:lnTo>
                  <a:lnTo>
                    <a:pt x="138" y="1978"/>
                  </a:lnTo>
                  <a:lnTo>
                    <a:pt x="133" y="1975"/>
                  </a:lnTo>
                  <a:lnTo>
                    <a:pt x="133" y="1975"/>
                  </a:lnTo>
                  <a:lnTo>
                    <a:pt x="133" y="1975"/>
                  </a:lnTo>
                  <a:lnTo>
                    <a:pt x="131" y="1978"/>
                  </a:lnTo>
                  <a:lnTo>
                    <a:pt x="131" y="1978"/>
                  </a:lnTo>
                  <a:lnTo>
                    <a:pt x="131" y="1978"/>
                  </a:lnTo>
                  <a:lnTo>
                    <a:pt x="131" y="1980"/>
                  </a:lnTo>
                  <a:lnTo>
                    <a:pt x="131" y="1982"/>
                  </a:lnTo>
                  <a:lnTo>
                    <a:pt x="131" y="1982"/>
                  </a:lnTo>
                  <a:lnTo>
                    <a:pt x="131" y="1985"/>
                  </a:lnTo>
                  <a:lnTo>
                    <a:pt x="128" y="1985"/>
                  </a:lnTo>
                  <a:lnTo>
                    <a:pt x="128" y="1985"/>
                  </a:lnTo>
                  <a:lnTo>
                    <a:pt x="128" y="1985"/>
                  </a:lnTo>
                  <a:lnTo>
                    <a:pt x="128" y="1982"/>
                  </a:lnTo>
                  <a:lnTo>
                    <a:pt x="128" y="1985"/>
                  </a:lnTo>
                  <a:lnTo>
                    <a:pt x="128" y="1985"/>
                  </a:lnTo>
                  <a:lnTo>
                    <a:pt x="128" y="1987"/>
                  </a:lnTo>
                  <a:lnTo>
                    <a:pt x="128" y="1990"/>
                  </a:lnTo>
                  <a:lnTo>
                    <a:pt x="128" y="1992"/>
                  </a:lnTo>
                  <a:lnTo>
                    <a:pt x="128" y="1992"/>
                  </a:lnTo>
                  <a:lnTo>
                    <a:pt x="128" y="1994"/>
                  </a:lnTo>
                  <a:lnTo>
                    <a:pt x="128" y="1994"/>
                  </a:lnTo>
                  <a:lnTo>
                    <a:pt x="131" y="1994"/>
                  </a:lnTo>
                  <a:lnTo>
                    <a:pt x="131" y="1994"/>
                  </a:lnTo>
                  <a:lnTo>
                    <a:pt x="131" y="1994"/>
                  </a:lnTo>
                  <a:lnTo>
                    <a:pt x="131" y="1992"/>
                  </a:lnTo>
                  <a:lnTo>
                    <a:pt x="131" y="1990"/>
                  </a:lnTo>
                  <a:lnTo>
                    <a:pt x="133" y="1990"/>
                  </a:lnTo>
                  <a:lnTo>
                    <a:pt x="133" y="1987"/>
                  </a:lnTo>
                  <a:lnTo>
                    <a:pt x="135" y="1985"/>
                  </a:lnTo>
                  <a:lnTo>
                    <a:pt x="135" y="1985"/>
                  </a:lnTo>
                  <a:lnTo>
                    <a:pt x="135" y="1987"/>
                  </a:lnTo>
                  <a:lnTo>
                    <a:pt x="135" y="1987"/>
                  </a:lnTo>
                  <a:lnTo>
                    <a:pt x="133" y="1990"/>
                  </a:lnTo>
                  <a:lnTo>
                    <a:pt x="133" y="1992"/>
                  </a:lnTo>
                  <a:lnTo>
                    <a:pt x="133" y="1994"/>
                  </a:lnTo>
                  <a:lnTo>
                    <a:pt x="133" y="1994"/>
                  </a:lnTo>
                  <a:lnTo>
                    <a:pt x="133" y="1997"/>
                  </a:lnTo>
                  <a:lnTo>
                    <a:pt x="133" y="1997"/>
                  </a:lnTo>
                  <a:lnTo>
                    <a:pt x="133" y="1997"/>
                  </a:lnTo>
                  <a:lnTo>
                    <a:pt x="133" y="1999"/>
                  </a:lnTo>
                  <a:lnTo>
                    <a:pt x="133" y="1999"/>
                  </a:lnTo>
                  <a:lnTo>
                    <a:pt x="131" y="1999"/>
                  </a:lnTo>
                  <a:lnTo>
                    <a:pt x="131" y="1999"/>
                  </a:lnTo>
                  <a:lnTo>
                    <a:pt x="131" y="1999"/>
                  </a:lnTo>
                  <a:lnTo>
                    <a:pt x="131" y="1999"/>
                  </a:lnTo>
                  <a:lnTo>
                    <a:pt x="128" y="1999"/>
                  </a:lnTo>
                  <a:lnTo>
                    <a:pt x="128" y="1999"/>
                  </a:lnTo>
                  <a:lnTo>
                    <a:pt x="128" y="1997"/>
                  </a:lnTo>
                  <a:lnTo>
                    <a:pt x="128" y="1997"/>
                  </a:lnTo>
                  <a:lnTo>
                    <a:pt x="128" y="1997"/>
                  </a:lnTo>
                  <a:lnTo>
                    <a:pt x="126" y="1994"/>
                  </a:lnTo>
                  <a:lnTo>
                    <a:pt x="123" y="1994"/>
                  </a:lnTo>
                  <a:lnTo>
                    <a:pt x="123" y="1994"/>
                  </a:lnTo>
                  <a:lnTo>
                    <a:pt x="121" y="1999"/>
                  </a:lnTo>
                  <a:lnTo>
                    <a:pt x="121" y="1999"/>
                  </a:lnTo>
                  <a:lnTo>
                    <a:pt x="121" y="1997"/>
                  </a:lnTo>
                  <a:lnTo>
                    <a:pt x="121" y="1997"/>
                  </a:lnTo>
                  <a:lnTo>
                    <a:pt x="121" y="1994"/>
                  </a:lnTo>
                  <a:lnTo>
                    <a:pt x="121" y="1994"/>
                  </a:lnTo>
                  <a:lnTo>
                    <a:pt x="123" y="1994"/>
                  </a:lnTo>
                  <a:lnTo>
                    <a:pt x="123" y="1992"/>
                  </a:lnTo>
                  <a:lnTo>
                    <a:pt x="123" y="1992"/>
                  </a:lnTo>
                  <a:lnTo>
                    <a:pt x="123" y="1992"/>
                  </a:lnTo>
                  <a:lnTo>
                    <a:pt x="123" y="1992"/>
                  </a:lnTo>
                  <a:lnTo>
                    <a:pt x="123" y="1992"/>
                  </a:lnTo>
                  <a:lnTo>
                    <a:pt x="123" y="1992"/>
                  </a:lnTo>
                  <a:lnTo>
                    <a:pt x="126" y="1992"/>
                  </a:lnTo>
                  <a:lnTo>
                    <a:pt x="126" y="1992"/>
                  </a:lnTo>
                  <a:lnTo>
                    <a:pt x="126" y="1990"/>
                  </a:lnTo>
                  <a:lnTo>
                    <a:pt x="126" y="1990"/>
                  </a:lnTo>
                  <a:lnTo>
                    <a:pt x="126" y="1987"/>
                  </a:lnTo>
                  <a:lnTo>
                    <a:pt x="126" y="1987"/>
                  </a:lnTo>
                  <a:lnTo>
                    <a:pt x="126" y="1985"/>
                  </a:lnTo>
                  <a:lnTo>
                    <a:pt x="126" y="1985"/>
                  </a:lnTo>
                  <a:lnTo>
                    <a:pt x="123" y="1985"/>
                  </a:lnTo>
                  <a:lnTo>
                    <a:pt x="123" y="1985"/>
                  </a:lnTo>
                  <a:lnTo>
                    <a:pt x="121" y="1987"/>
                  </a:lnTo>
                  <a:lnTo>
                    <a:pt x="119" y="1987"/>
                  </a:lnTo>
                  <a:lnTo>
                    <a:pt x="119" y="1990"/>
                  </a:lnTo>
                  <a:lnTo>
                    <a:pt x="119" y="1990"/>
                  </a:lnTo>
                  <a:lnTo>
                    <a:pt x="116" y="1990"/>
                  </a:lnTo>
                  <a:lnTo>
                    <a:pt x="116" y="1987"/>
                  </a:lnTo>
                  <a:lnTo>
                    <a:pt x="116" y="1990"/>
                  </a:lnTo>
                  <a:lnTo>
                    <a:pt x="114" y="1990"/>
                  </a:lnTo>
                  <a:lnTo>
                    <a:pt x="114" y="1990"/>
                  </a:lnTo>
                  <a:lnTo>
                    <a:pt x="114" y="1992"/>
                  </a:lnTo>
                  <a:lnTo>
                    <a:pt x="114" y="1994"/>
                  </a:lnTo>
                  <a:lnTo>
                    <a:pt x="114" y="1997"/>
                  </a:lnTo>
                  <a:lnTo>
                    <a:pt x="112" y="1997"/>
                  </a:lnTo>
                  <a:lnTo>
                    <a:pt x="112" y="1997"/>
                  </a:lnTo>
                  <a:lnTo>
                    <a:pt x="109" y="1997"/>
                  </a:lnTo>
                  <a:lnTo>
                    <a:pt x="109" y="1997"/>
                  </a:lnTo>
                  <a:lnTo>
                    <a:pt x="107" y="1994"/>
                  </a:lnTo>
                  <a:lnTo>
                    <a:pt x="105" y="1992"/>
                  </a:lnTo>
                  <a:lnTo>
                    <a:pt x="105" y="1992"/>
                  </a:lnTo>
                  <a:lnTo>
                    <a:pt x="102" y="1990"/>
                  </a:lnTo>
                  <a:lnTo>
                    <a:pt x="100" y="1992"/>
                  </a:lnTo>
                  <a:lnTo>
                    <a:pt x="102" y="1992"/>
                  </a:lnTo>
                  <a:lnTo>
                    <a:pt x="102" y="1994"/>
                  </a:lnTo>
                  <a:lnTo>
                    <a:pt x="102" y="1994"/>
                  </a:lnTo>
                  <a:lnTo>
                    <a:pt x="102" y="1994"/>
                  </a:lnTo>
                  <a:lnTo>
                    <a:pt x="102" y="1994"/>
                  </a:lnTo>
                  <a:lnTo>
                    <a:pt x="100" y="1994"/>
                  </a:lnTo>
                  <a:lnTo>
                    <a:pt x="100" y="1994"/>
                  </a:lnTo>
                  <a:lnTo>
                    <a:pt x="100" y="1994"/>
                  </a:lnTo>
                  <a:lnTo>
                    <a:pt x="100" y="1992"/>
                  </a:lnTo>
                  <a:lnTo>
                    <a:pt x="97" y="1990"/>
                  </a:lnTo>
                  <a:lnTo>
                    <a:pt x="97" y="1992"/>
                  </a:lnTo>
                  <a:lnTo>
                    <a:pt x="97" y="1992"/>
                  </a:lnTo>
                  <a:lnTo>
                    <a:pt x="95" y="1990"/>
                  </a:lnTo>
                  <a:lnTo>
                    <a:pt x="95" y="1987"/>
                  </a:lnTo>
                  <a:lnTo>
                    <a:pt x="93" y="1985"/>
                  </a:lnTo>
                  <a:lnTo>
                    <a:pt x="93" y="1985"/>
                  </a:lnTo>
                  <a:lnTo>
                    <a:pt x="93" y="1982"/>
                  </a:lnTo>
                  <a:lnTo>
                    <a:pt x="93" y="1982"/>
                  </a:lnTo>
                  <a:lnTo>
                    <a:pt x="90" y="1982"/>
                  </a:lnTo>
                  <a:lnTo>
                    <a:pt x="90" y="1985"/>
                  </a:lnTo>
                  <a:lnTo>
                    <a:pt x="93" y="1987"/>
                  </a:lnTo>
                  <a:lnTo>
                    <a:pt x="93" y="1990"/>
                  </a:lnTo>
                  <a:lnTo>
                    <a:pt x="93" y="1992"/>
                  </a:lnTo>
                  <a:lnTo>
                    <a:pt x="95" y="1992"/>
                  </a:lnTo>
                  <a:lnTo>
                    <a:pt x="95" y="1992"/>
                  </a:lnTo>
                  <a:lnTo>
                    <a:pt x="95" y="1992"/>
                  </a:lnTo>
                  <a:lnTo>
                    <a:pt x="95" y="1994"/>
                  </a:lnTo>
                  <a:lnTo>
                    <a:pt x="95" y="1994"/>
                  </a:lnTo>
                  <a:lnTo>
                    <a:pt x="95" y="1994"/>
                  </a:lnTo>
                  <a:lnTo>
                    <a:pt x="97" y="1997"/>
                  </a:lnTo>
                  <a:lnTo>
                    <a:pt x="97" y="1997"/>
                  </a:lnTo>
                  <a:lnTo>
                    <a:pt x="97" y="1997"/>
                  </a:lnTo>
                  <a:lnTo>
                    <a:pt x="97" y="1999"/>
                  </a:lnTo>
                  <a:lnTo>
                    <a:pt x="97" y="1999"/>
                  </a:lnTo>
                  <a:lnTo>
                    <a:pt x="97" y="2001"/>
                  </a:lnTo>
                  <a:lnTo>
                    <a:pt x="97" y="2001"/>
                  </a:lnTo>
                  <a:lnTo>
                    <a:pt x="97" y="2004"/>
                  </a:lnTo>
                  <a:lnTo>
                    <a:pt x="97" y="2004"/>
                  </a:lnTo>
                  <a:lnTo>
                    <a:pt x="97" y="2004"/>
                  </a:lnTo>
                  <a:lnTo>
                    <a:pt x="100" y="2004"/>
                  </a:lnTo>
                  <a:lnTo>
                    <a:pt x="100" y="2006"/>
                  </a:lnTo>
                  <a:lnTo>
                    <a:pt x="97" y="2006"/>
                  </a:lnTo>
                  <a:lnTo>
                    <a:pt x="97" y="2006"/>
                  </a:lnTo>
                  <a:lnTo>
                    <a:pt x="97" y="2008"/>
                  </a:lnTo>
                  <a:lnTo>
                    <a:pt x="97" y="2008"/>
                  </a:lnTo>
                  <a:lnTo>
                    <a:pt x="97" y="2008"/>
                  </a:lnTo>
                  <a:lnTo>
                    <a:pt x="97" y="2008"/>
                  </a:lnTo>
                  <a:lnTo>
                    <a:pt x="97" y="2008"/>
                  </a:lnTo>
                  <a:lnTo>
                    <a:pt x="97" y="2008"/>
                  </a:lnTo>
                  <a:lnTo>
                    <a:pt x="95" y="2008"/>
                  </a:lnTo>
                  <a:lnTo>
                    <a:pt x="95" y="2008"/>
                  </a:lnTo>
                  <a:lnTo>
                    <a:pt x="95" y="2008"/>
                  </a:lnTo>
                  <a:lnTo>
                    <a:pt x="95" y="2011"/>
                  </a:lnTo>
                  <a:lnTo>
                    <a:pt x="95" y="2013"/>
                  </a:lnTo>
                  <a:lnTo>
                    <a:pt x="95" y="2013"/>
                  </a:lnTo>
                  <a:lnTo>
                    <a:pt x="97" y="2013"/>
                  </a:lnTo>
                  <a:lnTo>
                    <a:pt x="100" y="2013"/>
                  </a:lnTo>
                  <a:lnTo>
                    <a:pt x="100" y="2013"/>
                  </a:lnTo>
                  <a:lnTo>
                    <a:pt x="100" y="2011"/>
                  </a:lnTo>
                  <a:lnTo>
                    <a:pt x="102" y="2011"/>
                  </a:lnTo>
                  <a:lnTo>
                    <a:pt x="100" y="2013"/>
                  </a:lnTo>
                  <a:lnTo>
                    <a:pt x="100" y="2016"/>
                  </a:lnTo>
                  <a:lnTo>
                    <a:pt x="100" y="2016"/>
                  </a:lnTo>
                  <a:lnTo>
                    <a:pt x="102" y="2016"/>
                  </a:lnTo>
                  <a:lnTo>
                    <a:pt x="100" y="2016"/>
                  </a:lnTo>
                  <a:lnTo>
                    <a:pt x="100" y="2016"/>
                  </a:lnTo>
                  <a:lnTo>
                    <a:pt x="97" y="2018"/>
                  </a:lnTo>
                  <a:lnTo>
                    <a:pt x="97" y="2018"/>
                  </a:lnTo>
                  <a:lnTo>
                    <a:pt x="97" y="2018"/>
                  </a:lnTo>
                  <a:lnTo>
                    <a:pt x="97" y="2020"/>
                  </a:lnTo>
                  <a:lnTo>
                    <a:pt x="97" y="2020"/>
                  </a:lnTo>
                  <a:lnTo>
                    <a:pt x="100" y="2020"/>
                  </a:lnTo>
                  <a:lnTo>
                    <a:pt x="100" y="2020"/>
                  </a:lnTo>
                  <a:lnTo>
                    <a:pt x="100" y="2020"/>
                  </a:lnTo>
                  <a:lnTo>
                    <a:pt x="100" y="2023"/>
                  </a:lnTo>
                  <a:lnTo>
                    <a:pt x="100" y="2023"/>
                  </a:lnTo>
                  <a:lnTo>
                    <a:pt x="97" y="2023"/>
                  </a:lnTo>
                  <a:lnTo>
                    <a:pt x="97" y="2023"/>
                  </a:lnTo>
                  <a:lnTo>
                    <a:pt x="97" y="2023"/>
                  </a:lnTo>
                  <a:lnTo>
                    <a:pt x="97" y="2023"/>
                  </a:lnTo>
                  <a:lnTo>
                    <a:pt x="97" y="2023"/>
                  </a:lnTo>
                  <a:lnTo>
                    <a:pt x="97" y="2023"/>
                  </a:lnTo>
                  <a:lnTo>
                    <a:pt x="97" y="2023"/>
                  </a:lnTo>
                  <a:lnTo>
                    <a:pt x="97" y="2023"/>
                  </a:lnTo>
                  <a:lnTo>
                    <a:pt x="97" y="2023"/>
                  </a:lnTo>
                  <a:lnTo>
                    <a:pt x="97" y="2023"/>
                  </a:lnTo>
                  <a:lnTo>
                    <a:pt x="95" y="2023"/>
                  </a:lnTo>
                  <a:lnTo>
                    <a:pt x="95" y="2023"/>
                  </a:lnTo>
                  <a:lnTo>
                    <a:pt x="95" y="2023"/>
                  </a:lnTo>
                  <a:lnTo>
                    <a:pt x="95" y="2025"/>
                  </a:lnTo>
                  <a:lnTo>
                    <a:pt x="95" y="2025"/>
                  </a:lnTo>
                  <a:lnTo>
                    <a:pt x="93" y="2025"/>
                  </a:lnTo>
                  <a:lnTo>
                    <a:pt x="93" y="2027"/>
                  </a:lnTo>
                  <a:lnTo>
                    <a:pt x="93" y="2027"/>
                  </a:lnTo>
                  <a:lnTo>
                    <a:pt x="95" y="2030"/>
                  </a:lnTo>
                  <a:lnTo>
                    <a:pt x="95" y="2030"/>
                  </a:lnTo>
                  <a:lnTo>
                    <a:pt x="97" y="2027"/>
                  </a:lnTo>
                  <a:lnTo>
                    <a:pt x="97" y="2027"/>
                  </a:lnTo>
                  <a:lnTo>
                    <a:pt x="97" y="2030"/>
                  </a:lnTo>
                  <a:lnTo>
                    <a:pt x="97" y="2030"/>
                  </a:lnTo>
                  <a:lnTo>
                    <a:pt x="95" y="2032"/>
                  </a:lnTo>
                  <a:lnTo>
                    <a:pt x="95" y="2032"/>
                  </a:lnTo>
                  <a:lnTo>
                    <a:pt x="93" y="2034"/>
                  </a:lnTo>
                  <a:lnTo>
                    <a:pt x="93" y="2034"/>
                  </a:lnTo>
                  <a:lnTo>
                    <a:pt x="93" y="2034"/>
                  </a:lnTo>
                  <a:lnTo>
                    <a:pt x="95" y="2034"/>
                  </a:lnTo>
                  <a:lnTo>
                    <a:pt x="95" y="2037"/>
                  </a:lnTo>
                  <a:lnTo>
                    <a:pt x="97" y="2037"/>
                  </a:lnTo>
                  <a:lnTo>
                    <a:pt x="97" y="2037"/>
                  </a:lnTo>
                  <a:lnTo>
                    <a:pt x="97" y="2037"/>
                  </a:lnTo>
                  <a:lnTo>
                    <a:pt x="97" y="2034"/>
                  </a:lnTo>
                  <a:lnTo>
                    <a:pt x="97" y="2034"/>
                  </a:lnTo>
                  <a:lnTo>
                    <a:pt x="97" y="2034"/>
                  </a:lnTo>
                  <a:lnTo>
                    <a:pt x="97" y="2034"/>
                  </a:lnTo>
                  <a:lnTo>
                    <a:pt x="97" y="2034"/>
                  </a:lnTo>
                  <a:lnTo>
                    <a:pt x="97" y="2034"/>
                  </a:lnTo>
                  <a:lnTo>
                    <a:pt x="97" y="2034"/>
                  </a:lnTo>
                  <a:lnTo>
                    <a:pt x="100" y="2032"/>
                  </a:lnTo>
                  <a:lnTo>
                    <a:pt x="100" y="2032"/>
                  </a:lnTo>
                  <a:lnTo>
                    <a:pt x="102" y="2032"/>
                  </a:lnTo>
                  <a:lnTo>
                    <a:pt x="102" y="2030"/>
                  </a:lnTo>
                  <a:lnTo>
                    <a:pt x="102" y="2030"/>
                  </a:lnTo>
                  <a:lnTo>
                    <a:pt x="102" y="2030"/>
                  </a:lnTo>
                  <a:lnTo>
                    <a:pt x="105" y="2030"/>
                  </a:lnTo>
                  <a:lnTo>
                    <a:pt x="105" y="2030"/>
                  </a:lnTo>
                  <a:lnTo>
                    <a:pt x="105" y="2030"/>
                  </a:lnTo>
                  <a:lnTo>
                    <a:pt x="105" y="2027"/>
                  </a:lnTo>
                  <a:lnTo>
                    <a:pt x="105" y="2027"/>
                  </a:lnTo>
                  <a:lnTo>
                    <a:pt x="107" y="2027"/>
                  </a:lnTo>
                  <a:lnTo>
                    <a:pt x="107" y="2027"/>
                  </a:lnTo>
                  <a:lnTo>
                    <a:pt x="107" y="2027"/>
                  </a:lnTo>
                  <a:lnTo>
                    <a:pt x="107" y="2025"/>
                  </a:lnTo>
                  <a:lnTo>
                    <a:pt x="107" y="2023"/>
                  </a:lnTo>
                  <a:lnTo>
                    <a:pt x="107" y="2023"/>
                  </a:lnTo>
                  <a:lnTo>
                    <a:pt x="107" y="2020"/>
                  </a:lnTo>
                  <a:lnTo>
                    <a:pt x="107" y="2023"/>
                  </a:lnTo>
                  <a:lnTo>
                    <a:pt x="107" y="2023"/>
                  </a:lnTo>
                  <a:lnTo>
                    <a:pt x="107" y="2023"/>
                  </a:lnTo>
                  <a:lnTo>
                    <a:pt x="107" y="2025"/>
                  </a:lnTo>
                  <a:lnTo>
                    <a:pt x="109" y="2025"/>
                  </a:lnTo>
                  <a:lnTo>
                    <a:pt x="109" y="2025"/>
                  </a:lnTo>
                  <a:lnTo>
                    <a:pt x="109" y="2025"/>
                  </a:lnTo>
                  <a:lnTo>
                    <a:pt x="109" y="2025"/>
                  </a:lnTo>
                  <a:lnTo>
                    <a:pt x="109" y="2025"/>
                  </a:lnTo>
                  <a:lnTo>
                    <a:pt x="112" y="2025"/>
                  </a:lnTo>
                  <a:lnTo>
                    <a:pt x="112" y="2025"/>
                  </a:lnTo>
                  <a:lnTo>
                    <a:pt x="112" y="2025"/>
                  </a:lnTo>
                  <a:lnTo>
                    <a:pt x="109" y="2027"/>
                  </a:lnTo>
                  <a:lnTo>
                    <a:pt x="109" y="2027"/>
                  </a:lnTo>
                  <a:lnTo>
                    <a:pt x="109" y="2030"/>
                  </a:lnTo>
                  <a:lnTo>
                    <a:pt x="109" y="2030"/>
                  </a:lnTo>
                  <a:lnTo>
                    <a:pt x="112" y="2032"/>
                  </a:lnTo>
                  <a:lnTo>
                    <a:pt x="112" y="2032"/>
                  </a:lnTo>
                  <a:lnTo>
                    <a:pt x="114" y="2030"/>
                  </a:lnTo>
                  <a:lnTo>
                    <a:pt x="114" y="2027"/>
                  </a:lnTo>
                  <a:lnTo>
                    <a:pt x="114" y="2027"/>
                  </a:lnTo>
                  <a:lnTo>
                    <a:pt x="116" y="2025"/>
                  </a:lnTo>
                  <a:lnTo>
                    <a:pt x="116" y="2025"/>
                  </a:lnTo>
                  <a:lnTo>
                    <a:pt x="116" y="2023"/>
                  </a:lnTo>
                  <a:lnTo>
                    <a:pt x="116" y="2020"/>
                  </a:lnTo>
                  <a:lnTo>
                    <a:pt x="116" y="2018"/>
                  </a:lnTo>
                  <a:lnTo>
                    <a:pt x="116" y="2018"/>
                  </a:lnTo>
                  <a:lnTo>
                    <a:pt x="114" y="2018"/>
                  </a:lnTo>
                  <a:lnTo>
                    <a:pt x="114" y="2016"/>
                  </a:lnTo>
                  <a:lnTo>
                    <a:pt x="114" y="2016"/>
                  </a:lnTo>
                  <a:lnTo>
                    <a:pt x="116" y="2016"/>
                  </a:lnTo>
                  <a:lnTo>
                    <a:pt x="116" y="2016"/>
                  </a:lnTo>
                  <a:lnTo>
                    <a:pt x="116" y="2016"/>
                  </a:lnTo>
                  <a:lnTo>
                    <a:pt x="116" y="2016"/>
                  </a:lnTo>
                  <a:lnTo>
                    <a:pt x="116" y="2013"/>
                  </a:lnTo>
                  <a:lnTo>
                    <a:pt x="116" y="2013"/>
                  </a:lnTo>
                  <a:lnTo>
                    <a:pt x="116" y="2013"/>
                  </a:lnTo>
                  <a:lnTo>
                    <a:pt x="116" y="2013"/>
                  </a:lnTo>
                  <a:lnTo>
                    <a:pt x="116" y="2016"/>
                  </a:lnTo>
                  <a:lnTo>
                    <a:pt x="119" y="2018"/>
                  </a:lnTo>
                  <a:lnTo>
                    <a:pt x="119" y="2018"/>
                  </a:lnTo>
                  <a:lnTo>
                    <a:pt x="121" y="2018"/>
                  </a:lnTo>
                  <a:lnTo>
                    <a:pt x="121" y="2016"/>
                  </a:lnTo>
                  <a:lnTo>
                    <a:pt x="121" y="2016"/>
                  </a:lnTo>
                  <a:lnTo>
                    <a:pt x="123" y="2016"/>
                  </a:lnTo>
                  <a:lnTo>
                    <a:pt x="126" y="2018"/>
                  </a:lnTo>
                  <a:lnTo>
                    <a:pt x="128" y="2018"/>
                  </a:lnTo>
                  <a:lnTo>
                    <a:pt x="128" y="2018"/>
                  </a:lnTo>
                  <a:lnTo>
                    <a:pt x="131" y="2018"/>
                  </a:lnTo>
                  <a:lnTo>
                    <a:pt x="131" y="2020"/>
                  </a:lnTo>
                  <a:lnTo>
                    <a:pt x="131" y="2020"/>
                  </a:lnTo>
                  <a:lnTo>
                    <a:pt x="131" y="2020"/>
                  </a:lnTo>
                  <a:lnTo>
                    <a:pt x="128" y="2020"/>
                  </a:lnTo>
                  <a:lnTo>
                    <a:pt x="128" y="2018"/>
                  </a:lnTo>
                  <a:lnTo>
                    <a:pt x="123" y="2018"/>
                  </a:lnTo>
                  <a:lnTo>
                    <a:pt x="121" y="2018"/>
                  </a:lnTo>
                  <a:lnTo>
                    <a:pt x="121" y="2018"/>
                  </a:lnTo>
                  <a:lnTo>
                    <a:pt x="121" y="2018"/>
                  </a:lnTo>
                  <a:lnTo>
                    <a:pt x="119" y="2018"/>
                  </a:lnTo>
                  <a:lnTo>
                    <a:pt x="119" y="2020"/>
                  </a:lnTo>
                  <a:lnTo>
                    <a:pt x="119" y="2020"/>
                  </a:lnTo>
                  <a:lnTo>
                    <a:pt x="119" y="2020"/>
                  </a:lnTo>
                  <a:lnTo>
                    <a:pt x="123" y="2023"/>
                  </a:lnTo>
                  <a:lnTo>
                    <a:pt x="123" y="2023"/>
                  </a:lnTo>
                  <a:lnTo>
                    <a:pt x="123" y="2023"/>
                  </a:lnTo>
                  <a:lnTo>
                    <a:pt x="123" y="2023"/>
                  </a:lnTo>
                  <a:lnTo>
                    <a:pt x="123" y="2023"/>
                  </a:lnTo>
                  <a:lnTo>
                    <a:pt x="123" y="2023"/>
                  </a:lnTo>
                  <a:lnTo>
                    <a:pt x="123" y="2023"/>
                  </a:lnTo>
                  <a:lnTo>
                    <a:pt x="119" y="2023"/>
                  </a:lnTo>
                  <a:lnTo>
                    <a:pt x="119" y="2023"/>
                  </a:lnTo>
                  <a:lnTo>
                    <a:pt x="119" y="2025"/>
                  </a:lnTo>
                  <a:lnTo>
                    <a:pt x="119" y="2027"/>
                  </a:lnTo>
                  <a:lnTo>
                    <a:pt x="119" y="2027"/>
                  </a:lnTo>
                  <a:lnTo>
                    <a:pt x="116" y="2030"/>
                  </a:lnTo>
                  <a:lnTo>
                    <a:pt x="116" y="2030"/>
                  </a:lnTo>
                  <a:lnTo>
                    <a:pt x="114" y="2030"/>
                  </a:lnTo>
                  <a:lnTo>
                    <a:pt x="114" y="2030"/>
                  </a:lnTo>
                  <a:lnTo>
                    <a:pt x="114" y="2030"/>
                  </a:lnTo>
                  <a:lnTo>
                    <a:pt x="114" y="2030"/>
                  </a:lnTo>
                  <a:lnTo>
                    <a:pt x="114" y="2032"/>
                  </a:lnTo>
                  <a:lnTo>
                    <a:pt x="114" y="2032"/>
                  </a:lnTo>
                  <a:lnTo>
                    <a:pt x="114" y="2034"/>
                  </a:lnTo>
                  <a:lnTo>
                    <a:pt x="112" y="2034"/>
                  </a:lnTo>
                  <a:lnTo>
                    <a:pt x="112" y="2034"/>
                  </a:lnTo>
                  <a:lnTo>
                    <a:pt x="112" y="2034"/>
                  </a:lnTo>
                  <a:lnTo>
                    <a:pt x="112" y="2034"/>
                  </a:lnTo>
                  <a:lnTo>
                    <a:pt x="112" y="2034"/>
                  </a:lnTo>
                  <a:lnTo>
                    <a:pt x="112" y="2037"/>
                  </a:lnTo>
                  <a:lnTo>
                    <a:pt x="112" y="2037"/>
                  </a:lnTo>
                  <a:lnTo>
                    <a:pt x="112" y="2037"/>
                  </a:lnTo>
                  <a:lnTo>
                    <a:pt x="112" y="2037"/>
                  </a:lnTo>
                  <a:lnTo>
                    <a:pt x="112" y="2037"/>
                  </a:lnTo>
                  <a:lnTo>
                    <a:pt x="114" y="2037"/>
                  </a:lnTo>
                  <a:lnTo>
                    <a:pt x="114" y="2039"/>
                  </a:lnTo>
                  <a:lnTo>
                    <a:pt x="114" y="2039"/>
                  </a:lnTo>
                  <a:lnTo>
                    <a:pt x="114" y="2039"/>
                  </a:lnTo>
                  <a:lnTo>
                    <a:pt x="114" y="2039"/>
                  </a:lnTo>
                  <a:lnTo>
                    <a:pt x="114" y="2039"/>
                  </a:lnTo>
                  <a:lnTo>
                    <a:pt x="114" y="2039"/>
                  </a:lnTo>
                  <a:lnTo>
                    <a:pt x="112" y="2039"/>
                  </a:lnTo>
                  <a:lnTo>
                    <a:pt x="112" y="2039"/>
                  </a:lnTo>
                  <a:lnTo>
                    <a:pt x="109" y="2039"/>
                  </a:lnTo>
                  <a:lnTo>
                    <a:pt x="109" y="2042"/>
                  </a:lnTo>
                  <a:lnTo>
                    <a:pt x="109" y="2039"/>
                  </a:lnTo>
                  <a:lnTo>
                    <a:pt x="109" y="2039"/>
                  </a:lnTo>
                  <a:lnTo>
                    <a:pt x="107" y="2039"/>
                  </a:lnTo>
                  <a:lnTo>
                    <a:pt x="107" y="2042"/>
                  </a:lnTo>
                  <a:lnTo>
                    <a:pt x="107" y="2042"/>
                  </a:lnTo>
                  <a:lnTo>
                    <a:pt x="107" y="2039"/>
                  </a:lnTo>
                  <a:lnTo>
                    <a:pt x="107" y="2039"/>
                  </a:lnTo>
                  <a:lnTo>
                    <a:pt x="105" y="2039"/>
                  </a:lnTo>
                  <a:lnTo>
                    <a:pt x="105" y="2042"/>
                  </a:lnTo>
                  <a:lnTo>
                    <a:pt x="102" y="2042"/>
                  </a:lnTo>
                  <a:lnTo>
                    <a:pt x="105" y="2039"/>
                  </a:lnTo>
                  <a:lnTo>
                    <a:pt x="102" y="2039"/>
                  </a:lnTo>
                  <a:lnTo>
                    <a:pt x="100" y="2039"/>
                  </a:lnTo>
                  <a:lnTo>
                    <a:pt x="100" y="2042"/>
                  </a:lnTo>
                  <a:lnTo>
                    <a:pt x="100" y="2042"/>
                  </a:lnTo>
                  <a:lnTo>
                    <a:pt x="102" y="2042"/>
                  </a:lnTo>
                  <a:lnTo>
                    <a:pt x="107" y="2044"/>
                  </a:lnTo>
                  <a:lnTo>
                    <a:pt x="107" y="2044"/>
                  </a:lnTo>
                  <a:lnTo>
                    <a:pt x="107" y="2046"/>
                  </a:lnTo>
                  <a:lnTo>
                    <a:pt x="109" y="2046"/>
                  </a:lnTo>
                  <a:lnTo>
                    <a:pt x="109" y="2046"/>
                  </a:lnTo>
                  <a:lnTo>
                    <a:pt x="109" y="2046"/>
                  </a:lnTo>
                  <a:lnTo>
                    <a:pt x="109" y="2046"/>
                  </a:lnTo>
                  <a:lnTo>
                    <a:pt x="112" y="2046"/>
                  </a:lnTo>
                  <a:lnTo>
                    <a:pt x="112" y="2046"/>
                  </a:lnTo>
                  <a:lnTo>
                    <a:pt x="112" y="2049"/>
                  </a:lnTo>
                  <a:lnTo>
                    <a:pt x="114" y="2046"/>
                  </a:lnTo>
                  <a:lnTo>
                    <a:pt x="116" y="2049"/>
                  </a:lnTo>
                  <a:lnTo>
                    <a:pt x="114" y="2049"/>
                  </a:lnTo>
                  <a:lnTo>
                    <a:pt x="114" y="2049"/>
                  </a:lnTo>
                  <a:lnTo>
                    <a:pt x="114" y="2051"/>
                  </a:lnTo>
                  <a:lnTo>
                    <a:pt x="114" y="2051"/>
                  </a:lnTo>
                  <a:lnTo>
                    <a:pt x="112" y="2051"/>
                  </a:lnTo>
                  <a:lnTo>
                    <a:pt x="114" y="2051"/>
                  </a:lnTo>
                  <a:lnTo>
                    <a:pt x="114" y="2053"/>
                  </a:lnTo>
                  <a:lnTo>
                    <a:pt x="114" y="2053"/>
                  </a:lnTo>
                  <a:lnTo>
                    <a:pt x="112" y="2051"/>
                  </a:lnTo>
                  <a:lnTo>
                    <a:pt x="112" y="2051"/>
                  </a:lnTo>
                  <a:lnTo>
                    <a:pt x="112" y="2051"/>
                  </a:lnTo>
                  <a:lnTo>
                    <a:pt x="109" y="2051"/>
                  </a:lnTo>
                  <a:lnTo>
                    <a:pt x="109" y="2051"/>
                  </a:lnTo>
                  <a:lnTo>
                    <a:pt x="109" y="2051"/>
                  </a:lnTo>
                  <a:lnTo>
                    <a:pt x="109" y="2051"/>
                  </a:lnTo>
                  <a:lnTo>
                    <a:pt x="109" y="2053"/>
                  </a:lnTo>
                  <a:lnTo>
                    <a:pt x="109" y="2053"/>
                  </a:lnTo>
                  <a:lnTo>
                    <a:pt x="107" y="2053"/>
                  </a:lnTo>
                  <a:lnTo>
                    <a:pt x="107" y="2053"/>
                  </a:lnTo>
                  <a:lnTo>
                    <a:pt x="107" y="2053"/>
                  </a:lnTo>
                  <a:lnTo>
                    <a:pt x="107" y="2053"/>
                  </a:lnTo>
                  <a:lnTo>
                    <a:pt x="109" y="2056"/>
                  </a:lnTo>
                  <a:lnTo>
                    <a:pt x="109" y="2056"/>
                  </a:lnTo>
                  <a:lnTo>
                    <a:pt x="107" y="2056"/>
                  </a:lnTo>
                  <a:lnTo>
                    <a:pt x="107" y="2056"/>
                  </a:lnTo>
                  <a:lnTo>
                    <a:pt x="107" y="2056"/>
                  </a:lnTo>
                  <a:lnTo>
                    <a:pt x="107" y="2053"/>
                  </a:lnTo>
                  <a:lnTo>
                    <a:pt x="107" y="2053"/>
                  </a:lnTo>
                  <a:lnTo>
                    <a:pt x="105" y="2053"/>
                  </a:lnTo>
                  <a:lnTo>
                    <a:pt x="105" y="2056"/>
                  </a:lnTo>
                  <a:lnTo>
                    <a:pt x="105" y="2056"/>
                  </a:lnTo>
                  <a:lnTo>
                    <a:pt x="105" y="2056"/>
                  </a:lnTo>
                  <a:lnTo>
                    <a:pt x="105" y="2058"/>
                  </a:lnTo>
                  <a:lnTo>
                    <a:pt x="107" y="2056"/>
                  </a:lnTo>
                  <a:lnTo>
                    <a:pt x="107" y="2058"/>
                  </a:lnTo>
                  <a:lnTo>
                    <a:pt x="109" y="2061"/>
                  </a:lnTo>
                  <a:lnTo>
                    <a:pt x="109" y="2061"/>
                  </a:lnTo>
                  <a:lnTo>
                    <a:pt x="114" y="2063"/>
                  </a:lnTo>
                  <a:lnTo>
                    <a:pt x="114" y="2063"/>
                  </a:lnTo>
                  <a:lnTo>
                    <a:pt x="114" y="2063"/>
                  </a:lnTo>
                  <a:lnTo>
                    <a:pt x="114" y="2063"/>
                  </a:lnTo>
                  <a:lnTo>
                    <a:pt x="114" y="2063"/>
                  </a:lnTo>
                  <a:lnTo>
                    <a:pt x="116" y="2063"/>
                  </a:lnTo>
                  <a:lnTo>
                    <a:pt x="116" y="2063"/>
                  </a:lnTo>
                  <a:lnTo>
                    <a:pt x="116" y="2063"/>
                  </a:lnTo>
                  <a:lnTo>
                    <a:pt x="116" y="2063"/>
                  </a:lnTo>
                  <a:lnTo>
                    <a:pt x="116" y="2063"/>
                  </a:lnTo>
                  <a:lnTo>
                    <a:pt x="116" y="2061"/>
                  </a:lnTo>
                  <a:lnTo>
                    <a:pt x="114" y="2061"/>
                  </a:lnTo>
                  <a:lnTo>
                    <a:pt x="116" y="2061"/>
                  </a:lnTo>
                  <a:lnTo>
                    <a:pt x="116" y="2058"/>
                  </a:lnTo>
                  <a:lnTo>
                    <a:pt x="116" y="2058"/>
                  </a:lnTo>
                  <a:lnTo>
                    <a:pt x="116" y="2058"/>
                  </a:lnTo>
                  <a:lnTo>
                    <a:pt x="116" y="2058"/>
                  </a:lnTo>
                  <a:lnTo>
                    <a:pt x="116" y="2058"/>
                  </a:lnTo>
                  <a:lnTo>
                    <a:pt x="116" y="2061"/>
                  </a:lnTo>
                  <a:lnTo>
                    <a:pt x="116" y="2061"/>
                  </a:lnTo>
                  <a:lnTo>
                    <a:pt x="116" y="2061"/>
                  </a:lnTo>
                  <a:lnTo>
                    <a:pt x="116" y="2061"/>
                  </a:lnTo>
                  <a:lnTo>
                    <a:pt x="116" y="2063"/>
                  </a:lnTo>
                  <a:lnTo>
                    <a:pt x="119" y="2063"/>
                  </a:lnTo>
                  <a:lnTo>
                    <a:pt x="119" y="2063"/>
                  </a:lnTo>
                  <a:lnTo>
                    <a:pt x="123" y="2061"/>
                  </a:lnTo>
                  <a:lnTo>
                    <a:pt x="126" y="2061"/>
                  </a:lnTo>
                  <a:lnTo>
                    <a:pt x="126" y="2061"/>
                  </a:lnTo>
                  <a:lnTo>
                    <a:pt x="126" y="2061"/>
                  </a:lnTo>
                  <a:lnTo>
                    <a:pt x="126" y="2058"/>
                  </a:lnTo>
                  <a:lnTo>
                    <a:pt x="126" y="2058"/>
                  </a:lnTo>
                  <a:lnTo>
                    <a:pt x="128" y="2056"/>
                  </a:lnTo>
                  <a:lnTo>
                    <a:pt x="128" y="2053"/>
                  </a:lnTo>
                  <a:lnTo>
                    <a:pt x="126" y="2053"/>
                  </a:lnTo>
                  <a:lnTo>
                    <a:pt x="126" y="2053"/>
                  </a:lnTo>
                  <a:lnTo>
                    <a:pt x="126" y="2051"/>
                  </a:lnTo>
                  <a:lnTo>
                    <a:pt x="126" y="2049"/>
                  </a:lnTo>
                  <a:lnTo>
                    <a:pt x="126" y="2049"/>
                  </a:lnTo>
                  <a:lnTo>
                    <a:pt x="126" y="2046"/>
                  </a:lnTo>
                  <a:lnTo>
                    <a:pt x="123" y="2044"/>
                  </a:lnTo>
                  <a:lnTo>
                    <a:pt x="123" y="2044"/>
                  </a:lnTo>
                  <a:lnTo>
                    <a:pt x="123" y="2044"/>
                  </a:lnTo>
                  <a:lnTo>
                    <a:pt x="128" y="2042"/>
                  </a:lnTo>
                  <a:lnTo>
                    <a:pt x="131" y="2039"/>
                  </a:lnTo>
                  <a:lnTo>
                    <a:pt x="131" y="2039"/>
                  </a:lnTo>
                  <a:lnTo>
                    <a:pt x="131" y="2039"/>
                  </a:lnTo>
                  <a:lnTo>
                    <a:pt x="133" y="2037"/>
                  </a:lnTo>
                  <a:lnTo>
                    <a:pt x="133" y="2037"/>
                  </a:lnTo>
                  <a:lnTo>
                    <a:pt x="133" y="2037"/>
                  </a:lnTo>
                  <a:lnTo>
                    <a:pt x="135" y="2037"/>
                  </a:lnTo>
                  <a:lnTo>
                    <a:pt x="135" y="2037"/>
                  </a:lnTo>
                  <a:lnTo>
                    <a:pt x="135" y="2034"/>
                  </a:lnTo>
                  <a:lnTo>
                    <a:pt x="138" y="2032"/>
                  </a:lnTo>
                  <a:lnTo>
                    <a:pt x="140" y="2030"/>
                  </a:lnTo>
                  <a:lnTo>
                    <a:pt x="140" y="2030"/>
                  </a:lnTo>
                  <a:lnTo>
                    <a:pt x="140" y="2030"/>
                  </a:lnTo>
                  <a:lnTo>
                    <a:pt x="140" y="2027"/>
                  </a:lnTo>
                  <a:lnTo>
                    <a:pt x="138" y="2027"/>
                  </a:lnTo>
                  <a:lnTo>
                    <a:pt x="138" y="2027"/>
                  </a:lnTo>
                  <a:lnTo>
                    <a:pt x="135" y="2027"/>
                  </a:lnTo>
                  <a:lnTo>
                    <a:pt x="133" y="2027"/>
                  </a:lnTo>
                  <a:lnTo>
                    <a:pt x="133" y="2025"/>
                  </a:lnTo>
                  <a:lnTo>
                    <a:pt x="133" y="2025"/>
                  </a:lnTo>
                  <a:lnTo>
                    <a:pt x="131" y="2027"/>
                  </a:lnTo>
                  <a:lnTo>
                    <a:pt x="128" y="2032"/>
                  </a:lnTo>
                  <a:lnTo>
                    <a:pt x="126" y="2034"/>
                  </a:lnTo>
                  <a:lnTo>
                    <a:pt x="126" y="2034"/>
                  </a:lnTo>
                  <a:lnTo>
                    <a:pt x="126" y="2032"/>
                  </a:lnTo>
                  <a:lnTo>
                    <a:pt x="128" y="2030"/>
                  </a:lnTo>
                  <a:lnTo>
                    <a:pt x="128" y="2030"/>
                  </a:lnTo>
                  <a:lnTo>
                    <a:pt x="128" y="2027"/>
                  </a:lnTo>
                  <a:lnTo>
                    <a:pt x="131" y="2027"/>
                  </a:lnTo>
                  <a:lnTo>
                    <a:pt x="131" y="2025"/>
                  </a:lnTo>
                  <a:lnTo>
                    <a:pt x="131" y="2025"/>
                  </a:lnTo>
                  <a:lnTo>
                    <a:pt x="131" y="2023"/>
                  </a:lnTo>
                  <a:lnTo>
                    <a:pt x="131" y="2023"/>
                  </a:lnTo>
                  <a:lnTo>
                    <a:pt x="131" y="2023"/>
                  </a:lnTo>
                  <a:lnTo>
                    <a:pt x="131" y="2023"/>
                  </a:lnTo>
                  <a:lnTo>
                    <a:pt x="131" y="2020"/>
                  </a:lnTo>
                  <a:lnTo>
                    <a:pt x="131" y="2020"/>
                  </a:lnTo>
                  <a:lnTo>
                    <a:pt x="131" y="2018"/>
                  </a:lnTo>
                  <a:lnTo>
                    <a:pt x="131" y="2018"/>
                  </a:lnTo>
                  <a:lnTo>
                    <a:pt x="131" y="2018"/>
                  </a:lnTo>
                  <a:lnTo>
                    <a:pt x="133" y="2020"/>
                  </a:lnTo>
                  <a:lnTo>
                    <a:pt x="133" y="2020"/>
                  </a:lnTo>
                  <a:lnTo>
                    <a:pt x="133" y="2020"/>
                  </a:lnTo>
                  <a:lnTo>
                    <a:pt x="135" y="2020"/>
                  </a:lnTo>
                  <a:lnTo>
                    <a:pt x="135" y="2020"/>
                  </a:lnTo>
                  <a:lnTo>
                    <a:pt x="138" y="2020"/>
                  </a:lnTo>
                  <a:lnTo>
                    <a:pt x="140" y="2020"/>
                  </a:lnTo>
                  <a:lnTo>
                    <a:pt x="140" y="2020"/>
                  </a:lnTo>
                  <a:lnTo>
                    <a:pt x="142" y="2020"/>
                  </a:lnTo>
                  <a:lnTo>
                    <a:pt x="142" y="2020"/>
                  </a:lnTo>
                  <a:lnTo>
                    <a:pt x="142" y="2023"/>
                  </a:lnTo>
                  <a:lnTo>
                    <a:pt x="145" y="2023"/>
                  </a:lnTo>
                  <a:lnTo>
                    <a:pt x="145" y="2023"/>
                  </a:lnTo>
                  <a:lnTo>
                    <a:pt x="145" y="2023"/>
                  </a:lnTo>
                  <a:lnTo>
                    <a:pt x="145" y="2020"/>
                  </a:lnTo>
                  <a:lnTo>
                    <a:pt x="145" y="2020"/>
                  </a:lnTo>
                  <a:lnTo>
                    <a:pt x="147" y="2020"/>
                  </a:lnTo>
                  <a:lnTo>
                    <a:pt x="147" y="2020"/>
                  </a:lnTo>
                  <a:lnTo>
                    <a:pt x="147" y="2020"/>
                  </a:lnTo>
                  <a:lnTo>
                    <a:pt x="150" y="2020"/>
                  </a:lnTo>
                  <a:lnTo>
                    <a:pt x="150" y="2020"/>
                  </a:lnTo>
                  <a:lnTo>
                    <a:pt x="150" y="2018"/>
                  </a:lnTo>
                  <a:lnTo>
                    <a:pt x="152" y="2018"/>
                  </a:lnTo>
                  <a:lnTo>
                    <a:pt x="152" y="2018"/>
                  </a:lnTo>
                  <a:lnTo>
                    <a:pt x="152" y="2018"/>
                  </a:lnTo>
                  <a:lnTo>
                    <a:pt x="152" y="2020"/>
                  </a:lnTo>
                  <a:lnTo>
                    <a:pt x="152" y="2020"/>
                  </a:lnTo>
                  <a:lnTo>
                    <a:pt x="152" y="2020"/>
                  </a:lnTo>
                  <a:lnTo>
                    <a:pt x="150" y="2020"/>
                  </a:lnTo>
                  <a:lnTo>
                    <a:pt x="150" y="2020"/>
                  </a:lnTo>
                  <a:lnTo>
                    <a:pt x="147" y="2023"/>
                  </a:lnTo>
                  <a:lnTo>
                    <a:pt x="145" y="2023"/>
                  </a:lnTo>
                  <a:lnTo>
                    <a:pt x="145" y="2025"/>
                  </a:lnTo>
                  <a:lnTo>
                    <a:pt x="147" y="2025"/>
                  </a:lnTo>
                  <a:lnTo>
                    <a:pt x="147" y="2027"/>
                  </a:lnTo>
                  <a:lnTo>
                    <a:pt x="147" y="2027"/>
                  </a:lnTo>
                  <a:lnTo>
                    <a:pt x="150" y="2027"/>
                  </a:lnTo>
                  <a:lnTo>
                    <a:pt x="150" y="2030"/>
                  </a:lnTo>
                  <a:lnTo>
                    <a:pt x="152" y="2030"/>
                  </a:lnTo>
                  <a:lnTo>
                    <a:pt x="152" y="2030"/>
                  </a:lnTo>
                  <a:lnTo>
                    <a:pt x="152" y="2030"/>
                  </a:lnTo>
                  <a:lnTo>
                    <a:pt x="152" y="2027"/>
                  </a:lnTo>
                  <a:lnTo>
                    <a:pt x="152" y="2027"/>
                  </a:lnTo>
                  <a:lnTo>
                    <a:pt x="152" y="2027"/>
                  </a:lnTo>
                  <a:lnTo>
                    <a:pt x="152" y="2027"/>
                  </a:lnTo>
                  <a:lnTo>
                    <a:pt x="152" y="2027"/>
                  </a:lnTo>
                  <a:lnTo>
                    <a:pt x="152" y="2025"/>
                  </a:lnTo>
                  <a:lnTo>
                    <a:pt x="154" y="2025"/>
                  </a:lnTo>
                  <a:lnTo>
                    <a:pt x="154" y="2023"/>
                  </a:lnTo>
                  <a:lnTo>
                    <a:pt x="154" y="2023"/>
                  </a:lnTo>
                  <a:lnTo>
                    <a:pt x="154" y="2020"/>
                  </a:lnTo>
                  <a:lnTo>
                    <a:pt x="157" y="2020"/>
                  </a:lnTo>
                  <a:lnTo>
                    <a:pt x="157" y="2020"/>
                  </a:lnTo>
                  <a:lnTo>
                    <a:pt x="157" y="2018"/>
                  </a:lnTo>
                  <a:lnTo>
                    <a:pt x="161" y="2020"/>
                  </a:lnTo>
                  <a:lnTo>
                    <a:pt x="166" y="2018"/>
                  </a:lnTo>
                  <a:lnTo>
                    <a:pt x="166" y="2020"/>
                  </a:lnTo>
                  <a:lnTo>
                    <a:pt x="166" y="2020"/>
                  </a:lnTo>
                  <a:lnTo>
                    <a:pt x="168" y="2020"/>
                  </a:lnTo>
                  <a:lnTo>
                    <a:pt x="168" y="2020"/>
                  </a:lnTo>
                  <a:lnTo>
                    <a:pt x="168" y="2020"/>
                  </a:lnTo>
                  <a:lnTo>
                    <a:pt x="171" y="2020"/>
                  </a:lnTo>
                  <a:lnTo>
                    <a:pt x="171" y="2020"/>
                  </a:lnTo>
                  <a:lnTo>
                    <a:pt x="171" y="2023"/>
                  </a:lnTo>
                  <a:lnTo>
                    <a:pt x="176" y="2020"/>
                  </a:lnTo>
                  <a:lnTo>
                    <a:pt x="192" y="2023"/>
                  </a:lnTo>
                  <a:lnTo>
                    <a:pt x="192" y="2023"/>
                  </a:lnTo>
                  <a:lnTo>
                    <a:pt x="195" y="2027"/>
                  </a:lnTo>
                  <a:lnTo>
                    <a:pt x="195" y="2027"/>
                  </a:lnTo>
                  <a:lnTo>
                    <a:pt x="192" y="2027"/>
                  </a:lnTo>
                  <a:lnTo>
                    <a:pt x="192" y="2030"/>
                  </a:lnTo>
                  <a:lnTo>
                    <a:pt x="187" y="2032"/>
                  </a:lnTo>
                  <a:lnTo>
                    <a:pt x="187" y="2032"/>
                  </a:lnTo>
                  <a:lnTo>
                    <a:pt x="178" y="2032"/>
                  </a:lnTo>
                  <a:lnTo>
                    <a:pt x="176" y="2032"/>
                  </a:lnTo>
                  <a:lnTo>
                    <a:pt x="173" y="2030"/>
                  </a:lnTo>
                  <a:lnTo>
                    <a:pt x="173" y="2027"/>
                  </a:lnTo>
                  <a:lnTo>
                    <a:pt x="173" y="2027"/>
                  </a:lnTo>
                  <a:lnTo>
                    <a:pt x="171" y="2027"/>
                  </a:lnTo>
                  <a:lnTo>
                    <a:pt x="171" y="2030"/>
                  </a:lnTo>
                  <a:lnTo>
                    <a:pt x="168" y="2030"/>
                  </a:lnTo>
                  <a:lnTo>
                    <a:pt x="168" y="2030"/>
                  </a:lnTo>
                  <a:lnTo>
                    <a:pt x="168" y="2030"/>
                  </a:lnTo>
                  <a:lnTo>
                    <a:pt x="168" y="2030"/>
                  </a:lnTo>
                  <a:lnTo>
                    <a:pt x="166" y="2027"/>
                  </a:lnTo>
                  <a:lnTo>
                    <a:pt x="166" y="2030"/>
                  </a:lnTo>
                  <a:lnTo>
                    <a:pt x="164" y="2030"/>
                  </a:lnTo>
                  <a:lnTo>
                    <a:pt x="161" y="2030"/>
                  </a:lnTo>
                  <a:lnTo>
                    <a:pt x="161" y="2032"/>
                  </a:lnTo>
                  <a:lnTo>
                    <a:pt x="161" y="2032"/>
                  </a:lnTo>
                  <a:lnTo>
                    <a:pt x="159" y="2032"/>
                  </a:lnTo>
                  <a:lnTo>
                    <a:pt x="159" y="2032"/>
                  </a:lnTo>
                  <a:lnTo>
                    <a:pt x="159" y="2034"/>
                  </a:lnTo>
                  <a:lnTo>
                    <a:pt x="157" y="2034"/>
                  </a:lnTo>
                  <a:lnTo>
                    <a:pt x="157" y="2034"/>
                  </a:lnTo>
                  <a:lnTo>
                    <a:pt x="157" y="2037"/>
                  </a:lnTo>
                  <a:lnTo>
                    <a:pt x="157" y="2037"/>
                  </a:lnTo>
                  <a:lnTo>
                    <a:pt x="157" y="2037"/>
                  </a:lnTo>
                  <a:lnTo>
                    <a:pt x="154" y="2039"/>
                  </a:lnTo>
                  <a:lnTo>
                    <a:pt x="152" y="2039"/>
                  </a:lnTo>
                  <a:lnTo>
                    <a:pt x="152" y="2039"/>
                  </a:lnTo>
                  <a:lnTo>
                    <a:pt x="152" y="2042"/>
                  </a:lnTo>
                  <a:lnTo>
                    <a:pt x="152" y="2042"/>
                  </a:lnTo>
                  <a:lnTo>
                    <a:pt x="152" y="2044"/>
                  </a:lnTo>
                  <a:lnTo>
                    <a:pt x="152" y="2044"/>
                  </a:lnTo>
                  <a:lnTo>
                    <a:pt x="150" y="2044"/>
                  </a:lnTo>
                  <a:lnTo>
                    <a:pt x="150" y="2044"/>
                  </a:lnTo>
                  <a:lnTo>
                    <a:pt x="150" y="2042"/>
                  </a:lnTo>
                  <a:lnTo>
                    <a:pt x="150" y="2042"/>
                  </a:lnTo>
                  <a:lnTo>
                    <a:pt x="147" y="2042"/>
                  </a:lnTo>
                  <a:lnTo>
                    <a:pt x="147" y="2042"/>
                  </a:lnTo>
                  <a:lnTo>
                    <a:pt x="147" y="2042"/>
                  </a:lnTo>
                  <a:lnTo>
                    <a:pt x="145" y="2044"/>
                  </a:lnTo>
                  <a:lnTo>
                    <a:pt x="145" y="2044"/>
                  </a:lnTo>
                  <a:lnTo>
                    <a:pt x="142" y="2044"/>
                  </a:lnTo>
                  <a:lnTo>
                    <a:pt x="142" y="2042"/>
                  </a:lnTo>
                  <a:lnTo>
                    <a:pt x="145" y="2042"/>
                  </a:lnTo>
                  <a:lnTo>
                    <a:pt x="145" y="2042"/>
                  </a:lnTo>
                  <a:lnTo>
                    <a:pt x="145" y="2039"/>
                  </a:lnTo>
                  <a:lnTo>
                    <a:pt x="142" y="2042"/>
                  </a:lnTo>
                  <a:lnTo>
                    <a:pt x="142" y="2042"/>
                  </a:lnTo>
                  <a:lnTo>
                    <a:pt x="140" y="2044"/>
                  </a:lnTo>
                  <a:lnTo>
                    <a:pt x="138" y="2046"/>
                  </a:lnTo>
                  <a:lnTo>
                    <a:pt x="138" y="2046"/>
                  </a:lnTo>
                  <a:lnTo>
                    <a:pt x="138" y="2044"/>
                  </a:lnTo>
                  <a:lnTo>
                    <a:pt x="138" y="2042"/>
                  </a:lnTo>
                  <a:lnTo>
                    <a:pt x="140" y="2042"/>
                  </a:lnTo>
                  <a:lnTo>
                    <a:pt x="142" y="2039"/>
                  </a:lnTo>
                  <a:lnTo>
                    <a:pt x="142" y="2037"/>
                  </a:lnTo>
                  <a:lnTo>
                    <a:pt x="142" y="2037"/>
                  </a:lnTo>
                  <a:lnTo>
                    <a:pt x="140" y="2034"/>
                  </a:lnTo>
                  <a:lnTo>
                    <a:pt x="140" y="2034"/>
                  </a:lnTo>
                  <a:lnTo>
                    <a:pt x="140" y="2034"/>
                  </a:lnTo>
                  <a:lnTo>
                    <a:pt x="138" y="2034"/>
                  </a:lnTo>
                  <a:lnTo>
                    <a:pt x="138" y="2037"/>
                  </a:lnTo>
                  <a:lnTo>
                    <a:pt x="135" y="2039"/>
                  </a:lnTo>
                  <a:lnTo>
                    <a:pt x="133" y="2039"/>
                  </a:lnTo>
                  <a:lnTo>
                    <a:pt x="131" y="2042"/>
                  </a:lnTo>
                  <a:lnTo>
                    <a:pt x="128" y="2042"/>
                  </a:lnTo>
                  <a:lnTo>
                    <a:pt x="126" y="2042"/>
                  </a:lnTo>
                  <a:lnTo>
                    <a:pt x="126" y="2044"/>
                  </a:lnTo>
                  <a:lnTo>
                    <a:pt x="126" y="2044"/>
                  </a:lnTo>
                  <a:lnTo>
                    <a:pt x="128" y="2046"/>
                  </a:lnTo>
                  <a:lnTo>
                    <a:pt x="128" y="2046"/>
                  </a:lnTo>
                  <a:lnTo>
                    <a:pt x="128" y="2049"/>
                  </a:lnTo>
                  <a:lnTo>
                    <a:pt x="128" y="2049"/>
                  </a:lnTo>
                  <a:lnTo>
                    <a:pt x="128" y="2049"/>
                  </a:lnTo>
                  <a:lnTo>
                    <a:pt x="128" y="2049"/>
                  </a:lnTo>
                  <a:lnTo>
                    <a:pt x="128" y="2051"/>
                  </a:lnTo>
                  <a:lnTo>
                    <a:pt x="128" y="2051"/>
                  </a:lnTo>
                  <a:lnTo>
                    <a:pt x="128" y="2051"/>
                  </a:lnTo>
                  <a:lnTo>
                    <a:pt x="128" y="2053"/>
                  </a:lnTo>
                  <a:lnTo>
                    <a:pt x="128" y="2056"/>
                  </a:lnTo>
                  <a:lnTo>
                    <a:pt x="128" y="2056"/>
                  </a:lnTo>
                  <a:lnTo>
                    <a:pt x="128" y="2058"/>
                  </a:lnTo>
                  <a:lnTo>
                    <a:pt x="128" y="2058"/>
                  </a:lnTo>
                  <a:lnTo>
                    <a:pt x="128" y="2058"/>
                  </a:lnTo>
                  <a:lnTo>
                    <a:pt x="128" y="2058"/>
                  </a:lnTo>
                  <a:lnTo>
                    <a:pt x="128" y="2058"/>
                  </a:lnTo>
                  <a:lnTo>
                    <a:pt x="131" y="2058"/>
                  </a:lnTo>
                  <a:lnTo>
                    <a:pt x="131" y="2058"/>
                  </a:lnTo>
                  <a:lnTo>
                    <a:pt x="131" y="2058"/>
                  </a:lnTo>
                  <a:lnTo>
                    <a:pt x="131" y="2061"/>
                  </a:lnTo>
                  <a:lnTo>
                    <a:pt x="128" y="2063"/>
                  </a:lnTo>
                  <a:lnTo>
                    <a:pt x="128" y="2063"/>
                  </a:lnTo>
                  <a:lnTo>
                    <a:pt x="128" y="2065"/>
                  </a:lnTo>
                  <a:lnTo>
                    <a:pt x="133" y="2068"/>
                  </a:lnTo>
                  <a:lnTo>
                    <a:pt x="133" y="2068"/>
                  </a:lnTo>
                  <a:lnTo>
                    <a:pt x="133" y="2065"/>
                  </a:lnTo>
                  <a:lnTo>
                    <a:pt x="135" y="2065"/>
                  </a:lnTo>
                  <a:lnTo>
                    <a:pt x="138" y="2065"/>
                  </a:lnTo>
                  <a:lnTo>
                    <a:pt x="138" y="2065"/>
                  </a:lnTo>
                  <a:lnTo>
                    <a:pt x="138" y="2065"/>
                  </a:lnTo>
                  <a:lnTo>
                    <a:pt x="138" y="2063"/>
                  </a:lnTo>
                  <a:lnTo>
                    <a:pt x="138" y="2063"/>
                  </a:lnTo>
                  <a:lnTo>
                    <a:pt x="138" y="2065"/>
                  </a:lnTo>
                  <a:lnTo>
                    <a:pt x="138" y="2065"/>
                  </a:lnTo>
                  <a:lnTo>
                    <a:pt x="140" y="2065"/>
                  </a:lnTo>
                  <a:lnTo>
                    <a:pt x="140" y="2065"/>
                  </a:lnTo>
                  <a:lnTo>
                    <a:pt x="140" y="2068"/>
                  </a:lnTo>
                  <a:lnTo>
                    <a:pt x="140" y="2068"/>
                  </a:lnTo>
                  <a:lnTo>
                    <a:pt x="138" y="2068"/>
                  </a:lnTo>
                  <a:lnTo>
                    <a:pt x="135" y="2068"/>
                  </a:lnTo>
                  <a:lnTo>
                    <a:pt x="135" y="2068"/>
                  </a:lnTo>
                  <a:lnTo>
                    <a:pt x="135" y="2068"/>
                  </a:lnTo>
                  <a:lnTo>
                    <a:pt x="138" y="2068"/>
                  </a:lnTo>
                  <a:lnTo>
                    <a:pt x="138" y="2070"/>
                  </a:lnTo>
                  <a:lnTo>
                    <a:pt x="135" y="2070"/>
                  </a:lnTo>
                  <a:lnTo>
                    <a:pt x="135" y="2070"/>
                  </a:lnTo>
                  <a:lnTo>
                    <a:pt x="135" y="2070"/>
                  </a:lnTo>
                  <a:lnTo>
                    <a:pt x="135" y="2072"/>
                  </a:lnTo>
                  <a:lnTo>
                    <a:pt x="138" y="2072"/>
                  </a:lnTo>
                  <a:lnTo>
                    <a:pt x="138" y="2075"/>
                  </a:lnTo>
                  <a:lnTo>
                    <a:pt x="140" y="2075"/>
                  </a:lnTo>
                  <a:lnTo>
                    <a:pt x="138" y="2075"/>
                  </a:lnTo>
                  <a:lnTo>
                    <a:pt x="138" y="2075"/>
                  </a:lnTo>
                  <a:lnTo>
                    <a:pt x="138" y="2077"/>
                  </a:lnTo>
                  <a:lnTo>
                    <a:pt x="138" y="2077"/>
                  </a:lnTo>
                  <a:lnTo>
                    <a:pt x="138" y="2077"/>
                  </a:lnTo>
                  <a:lnTo>
                    <a:pt x="138" y="2077"/>
                  </a:lnTo>
                  <a:lnTo>
                    <a:pt x="138" y="2077"/>
                  </a:lnTo>
                  <a:lnTo>
                    <a:pt x="135" y="2079"/>
                  </a:lnTo>
                  <a:lnTo>
                    <a:pt x="135" y="2079"/>
                  </a:lnTo>
                  <a:lnTo>
                    <a:pt x="135" y="2077"/>
                  </a:lnTo>
                  <a:lnTo>
                    <a:pt x="135" y="2077"/>
                  </a:lnTo>
                  <a:lnTo>
                    <a:pt x="135" y="2077"/>
                  </a:lnTo>
                  <a:lnTo>
                    <a:pt x="135" y="2075"/>
                  </a:lnTo>
                  <a:lnTo>
                    <a:pt x="135" y="2075"/>
                  </a:lnTo>
                  <a:lnTo>
                    <a:pt x="135" y="2075"/>
                  </a:lnTo>
                  <a:lnTo>
                    <a:pt x="135" y="2075"/>
                  </a:lnTo>
                  <a:lnTo>
                    <a:pt x="131" y="2072"/>
                  </a:lnTo>
                  <a:lnTo>
                    <a:pt x="131" y="2070"/>
                  </a:lnTo>
                  <a:lnTo>
                    <a:pt x="131" y="2070"/>
                  </a:lnTo>
                  <a:lnTo>
                    <a:pt x="128" y="2070"/>
                  </a:lnTo>
                  <a:lnTo>
                    <a:pt x="128" y="2070"/>
                  </a:lnTo>
                  <a:lnTo>
                    <a:pt x="128" y="2070"/>
                  </a:lnTo>
                  <a:lnTo>
                    <a:pt x="128" y="2068"/>
                  </a:lnTo>
                  <a:lnTo>
                    <a:pt x="126" y="2068"/>
                  </a:lnTo>
                  <a:lnTo>
                    <a:pt x="126" y="2068"/>
                  </a:lnTo>
                  <a:lnTo>
                    <a:pt x="121" y="2068"/>
                  </a:lnTo>
                  <a:lnTo>
                    <a:pt x="119" y="2070"/>
                  </a:lnTo>
                  <a:lnTo>
                    <a:pt x="119" y="2070"/>
                  </a:lnTo>
                  <a:lnTo>
                    <a:pt x="116" y="2070"/>
                  </a:lnTo>
                  <a:lnTo>
                    <a:pt x="112" y="2068"/>
                  </a:lnTo>
                  <a:lnTo>
                    <a:pt x="112" y="2068"/>
                  </a:lnTo>
                  <a:lnTo>
                    <a:pt x="112" y="2070"/>
                  </a:lnTo>
                  <a:lnTo>
                    <a:pt x="114" y="2070"/>
                  </a:lnTo>
                  <a:lnTo>
                    <a:pt x="114" y="2072"/>
                  </a:lnTo>
                  <a:lnTo>
                    <a:pt x="116" y="2075"/>
                  </a:lnTo>
                  <a:lnTo>
                    <a:pt x="116" y="2075"/>
                  </a:lnTo>
                  <a:lnTo>
                    <a:pt x="119" y="2077"/>
                  </a:lnTo>
                  <a:lnTo>
                    <a:pt x="121" y="2077"/>
                  </a:lnTo>
                  <a:lnTo>
                    <a:pt x="128" y="2082"/>
                  </a:lnTo>
                  <a:lnTo>
                    <a:pt x="131" y="2084"/>
                  </a:lnTo>
                  <a:lnTo>
                    <a:pt x="131" y="2084"/>
                  </a:lnTo>
                  <a:lnTo>
                    <a:pt x="131" y="2084"/>
                  </a:lnTo>
                  <a:lnTo>
                    <a:pt x="131" y="2084"/>
                  </a:lnTo>
                  <a:lnTo>
                    <a:pt x="133" y="2084"/>
                  </a:lnTo>
                  <a:lnTo>
                    <a:pt x="133" y="2087"/>
                  </a:lnTo>
                  <a:lnTo>
                    <a:pt x="133" y="2087"/>
                  </a:lnTo>
                  <a:lnTo>
                    <a:pt x="133" y="2089"/>
                  </a:lnTo>
                  <a:lnTo>
                    <a:pt x="135" y="2089"/>
                  </a:lnTo>
                  <a:lnTo>
                    <a:pt x="135" y="2089"/>
                  </a:lnTo>
                  <a:lnTo>
                    <a:pt x="135" y="2089"/>
                  </a:lnTo>
                  <a:lnTo>
                    <a:pt x="135" y="2087"/>
                  </a:lnTo>
                  <a:lnTo>
                    <a:pt x="135" y="2087"/>
                  </a:lnTo>
                  <a:lnTo>
                    <a:pt x="138" y="2087"/>
                  </a:lnTo>
                  <a:lnTo>
                    <a:pt x="138" y="2089"/>
                  </a:lnTo>
                  <a:lnTo>
                    <a:pt x="138" y="2091"/>
                  </a:lnTo>
                  <a:lnTo>
                    <a:pt x="138" y="2091"/>
                  </a:lnTo>
                  <a:lnTo>
                    <a:pt x="138" y="2091"/>
                  </a:lnTo>
                  <a:lnTo>
                    <a:pt x="140" y="2091"/>
                  </a:lnTo>
                  <a:lnTo>
                    <a:pt x="140" y="2091"/>
                  </a:lnTo>
                  <a:lnTo>
                    <a:pt x="140" y="2094"/>
                  </a:lnTo>
                  <a:lnTo>
                    <a:pt x="140" y="2094"/>
                  </a:lnTo>
                  <a:lnTo>
                    <a:pt x="142" y="2094"/>
                  </a:lnTo>
                  <a:lnTo>
                    <a:pt x="142" y="2094"/>
                  </a:lnTo>
                  <a:lnTo>
                    <a:pt x="145" y="2096"/>
                  </a:lnTo>
                  <a:lnTo>
                    <a:pt x="145" y="2096"/>
                  </a:lnTo>
                  <a:lnTo>
                    <a:pt x="145" y="2096"/>
                  </a:lnTo>
                  <a:lnTo>
                    <a:pt x="147" y="2096"/>
                  </a:lnTo>
                  <a:lnTo>
                    <a:pt x="147" y="2098"/>
                  </a:lnTo>
                  <a:lnTo>
                    <a:pt x="147" y="2098"/>
                  </a:lnTo>
                  <a:lnTo>
                    <a:pt x="154" y="2096"/>
                  </a:lnTo>
                  <a:lnTo>
                    <a:pt x="154" y="2096"/>
                  </a:lnTo>
                  <a:lnTo>
                    <a:pt x="150" y="2087"/>
                  </a:lnTo>
                  <a:lnTo>
                    <a:pt x="147" y="2087"/>
                  </a:lnTo>
                  <a:lnTo>
                    <a:pt x="147" y="2087"/>
                  </a:lnTo>
                  <a:lnTo>
                    <a:pt x="147" y="2087"/>
                  </a:lnTo>
                  <a:lnTo>
                    <a:pt x="147" y="2087"/>
                  </a:lnTo>
                  <a:lnTo>
                    <a:pt x="147" y="2089"/>
                  </a:lnTo>
                  <a:lnTo>
                    <a:pt x="145" y="2089"/>
                  </a:lnTo>
                  <a:lnTo>
                    <a:pt x="145" y="2089"/>
                  </a:lnTo>
                  <a:lnTo>
                    <a:pt x="145" y="2087"/>
                  </a:lnTo>
                  <a:lnTo>
                    <a:pt x="145" y="2087"/>
                  </a:lnTo>
                  <a:lnTo>
                    <a:pt x="142" y="2087"/>
                  </a:lnTo>
                  <a:lnTo>
                    <a:pt x="142" y="2084"/>
                  </a:lnTo>
                  <a:lnTo>
                    <a:pt x="140" y="2082"/>
                  </a:lnTo>
                  <a:lnTo>
                    <a:pt x="140" y="2079"/>
                  </a:lnTo>
                  <a:lnTo>
                    <a:pt x="142" y="2082"/>
                  </a:lnTo>
                  <a:lnTo>
                    <a:pt x="142" y="2084"/>
                  </a:lnTo>
                  <a:lnTo>
                    <a:pt x="145" y="2084"/>
                  </a:lnTo>
                  <a:lnTo>
                    <a:pt x="147" y="2084"/>
                  </a:lnTo>
                  <a:lnTo>
                    <a:pt x="147" y="2082"/>
                  </a:lnTo>
                  <a:lnTo>
                    <a:pt x="147" y="2079"/>
                  </a:lnTo>
                  <a:lnTo>
                    <a:pt x="147" y="2077"/>
                  </a:lnTo>
                  <a:lnTo>
                    <a:pt x="147" y="2077"/>
                  </a:lnTo>
                  <a:lnTo>
                    <a:pt x="147" y="2075"/>
                  </a:lnTo>
                  <a:lnTo>
                    <a:pt x="147" y="2077"/>
                  </a:lnTo>
                  <a:lnTo>
                    <a:pt x="150" y="2077"/>
                  </a:lnTo>
                  <a:lnTo>
                    <a:pt x="150" y="2077"/>
                  </a:lnTo>
                  <a:lnTo>
                    <a:pt x="150" y="2077"/>
                  </a:lnTo>
                  <a:lnTo>
                    <a:pt x="152" y="2077"/>
                  </a:lnTo>
                  <a:lnTo>
                    <a:pt x="152" y="2077"/>
                  </a:lnTo>
                  <a:lnTo>
                    <a:pt x="152" y="2075"/>
                  </a:lnTo>
                  <a:lnTo>
                    <a:pt x="152" y="2075"/>
                  </a:lnTo>
                  <a:lnTo>
                    <a:pt x="150" y="2075"/>
                  </a:lnTo>
                  <a:lnTo>
                    <a:pt x="147" y="2072"/>
                  </a:lnTo>
                  <a:lnTo>
                    <a:pt x="147" y="2072"/>
                  </a:lnTo>
                  <a:lnTo>
                    <a:pt x="147" y="2072"/>
                  </a:lnTo>
                  <a:lnTo>
                    <a:pt x="147" y="2070"/>
                  </a:lnTo>
                  <a:lnTo>
                    <a:pt x="147" y="2070"/>
                  </a:lnTo>
                  <a:lnTo>
                    <a:pt x="150" y="2072"/>
                  </a:lnTo>
                  <a:lnTo>
                    <a:pt x="150" y="2072"/>
                  </a:lnTo>
                  <a:lnTo>
                    <a:pt x="150" y="2072"/>
                  </a:lnTo>
                  <a:lnTo>
                    <a:pt x="152" y="2072"/>
                  </a:lnTo>
                  <a:lnTo>
                    <a:pt x="150" y="2072"/>
                  </a:lnTo>
                  <a:lnTo>
                    <a:pt x="147" y="2070"/>
                  </a:lnTo>
                  <a:lnTo>
                    <a:pt x="150" y="2070"/>
                  </a:lnTo>
                  <a:lnTo>
                    <a:pt x="154" y="2072"/>
                  </a:lnTo>
                  <a:lnTo>
                    <a:pt x="157" y="2072"/>
                  </a:lnTo>
                  <a:lnTo>
                    <a:pt x="157" y="2072"/>
                  </a:lnTo>
                  <a:lnTo>
                    <a:pt x="157" y="2070"/>
                  </a:lnTo>
                  <a:lnTo>
                    <a:pt x="154" y="2070"/>
                  </a:lnTo>
                  <a:lnTo>
                    <a:pt x="154" y="2070"/>
                  </a:lnTo>
                  <a:lnTo>
                    <a:pt x="157" y="2070"/>
                  </a:lnTo>
                  <a:lnTo>
                    <a:pt x="157" y="2070"/>
                  </a:lnTo>
                  <a:lnTo>
                    <a:pt x="159" y="2072"/>
                  </a:lnTo>
                  <a:lnTo>
                    <a:pt x="159" y="2072"/>
                  </a:lnTo>
                  <a:lnTo>
                    <a:pt x="161" y="2072"/>
                  </a:lnTo>
                  <a:lnTo>
                    <a:pt x="161" y="2072"/>
                  </a:lnTo>
                  <a:lnTo>
                    <a:pt x="161" y="2070"/>
                  </a:lnTo>
                  <a:lnTo>
                    <a:pt x="161" y="2070"/>
                  </a:lnTo>
                  <a:lnTo>
                    <a:pt x="161" y="2068"/>
                  </a:lnTo>
                  <a:lnTo>
                    <a:pt x="161" y="2068"/>
                  </a:lnTo>
                  <a:lnTo>
                    <a:pt x="161" y="2068"/>
                  </a:lnTo>
                  <a:lnTo>
                    <a:pt x="157" y="2065"/>
                  </a:lnTo>
                  <a:lnTo>
                    <a:pt x="154" y="2061"/>
                  </a:lnTo>
                  <a:lnTo>
                    <a:pt x="152" y="2061"/>
                  </a:lnTo>
                  <a:lnTo>
                    <a:pt x="152" y="2063"/>
                  </a:lnTo>
                  <a:lnTo>
                    <a:pt x="152" y="2063"/>
                  </a:lnTo>
                  <a:lnTo>
                    <a:pt x="150" y="2061"/>
                  </a:lnTo>
                  <a:lnTo>
                    <a:pt x="147" y="2061"/>
                  </a:lnTo>
                  <a:lnTo>
                    <a:pt x="147" y="2063"/>
                  </a:lnTo>
                  <a:lnTo>
                    <a:pt x="145" y="2063"/>
                  </a:lnTo>
                  <a:lnTo>
                    <a:pt x="145" y="2063"/>
                  </a:lnTo>
                  <a:lnTo>
                    <a:pt x="147" y="2061"/>
                  </a:lnTo>
                  <a:lnTo>
                    <a:pt x="147" y="2061"/>
                  </a:lnTo>
                  <a:lnTo>
                    <a:pt x="154" y="2061"/>
                  </a:lnTo>
                  <a:lnTo>
                    <a:pt x="154" y="2061"/>
                  </a:lnTo>
                  <a:lnTo>
                    <a:pt x="157" y="2061"/>
                  </a:lnTo>
                  <a:lnTo>
                    <a:pt x="157" y="2061"/>
                  </a:lnTo>
                  <a:lnTo>
                    <a:pt x="159" y="2061"/>
                  </a:lnTo>
                  <a:lnTo>
                    <a:pt x="157" y="2061"/>
                  </a:lnTo>
                  <a:lnTo>
                    <a:pt x="157" y="2058"/>
                  </a:lnTo>
                  <a:lnTo>
                    <a:pt x="157" y="2058"/>
                  </a:lnTo>
                  <a:lnTo>
                    <a:pt x="157" y="2058"/>
                  </a:lnTo>
                  <a:lnTo>
                    <a:pt x="159" y="2058"/>
                  </a:lnTo>
                  <a:lnTo>
                    <a:pt x="159" y="2058"/>
                  </a:lnTo>
                  <a:lnTo>
                    <a:pt x="161" y="2058"/>
                  </a:lnTo>
                  <a:lnTo>
                    <a:pt x="161" y="2061"/>
                  </a:lnTo>
                  <a:lnTo>
                    <a:pt x="161" y="2061"/>
                  </a:lnTo>
                  <a:lnTo>
                    <a:pt x="161" y="2061"/>
                  </a:lnTo>
                  <a:lnTo>
                    <a:pt x="161" y="2061"/>
                  </a:lnTo>
                  <a:lnTo>
                    <a:pt x="164" y="2063"/>
                  </a:lnTo>
                  <a:lnTo>
                    <a:pt x="164" y="2063"/>
                  </a:lnTo>
                  <a:lnTo>
                    <a:pt x="164" y="2063"/>
                  </a:lnTo>
                  <a:lnTo>
                    <a:pt x="164" y="2065"/>
                  </a:lnTo>
                  <a:lnTo>
                    <a:pt x="166" y="2065"/>
                  </a:lnTo>
                  <a:lnTo>
                    <a:pt x="166" y="2065"/>
                  </a:lnTo>
                  <a:lnTo>
                    <a:pt x="166" y="2065"/>
                  </a:lnTo>
                  <a:lnTo>
                    <a:pt x="168" y="2065"/>
                  </a:lnTo>
                  <a:lnTo>
                    <a:pt x="168" y="2065"/>
                  </a:lnTo>
                  <a:lnTo>
                    <a:pt x="168" y="2065"/>
                  </a:lnTo>
                  <a:lnTo>
                    <a:pt x="171" y="2065"/>
                  </a:lnTo>
                  <a:lnTo>
                    <a:pt x="171" y="2065"/>
                  </a:lnTo>
                  <a:lnTo>
                    <a:pt x="171" y="2063"/>
                  </a:lnTo>
                  <a:lnTo>
                    <a:pt x="173" y="2058"/>
                  </a:lnTo>
                  <a:lnTo>
                    <a:pt x="176" y="2056"/>
                  </a:lnTo>
                  <a:lnTo>
                    <a:pt x="176" y="2056"/>
                  </a:lnTo>
                  <a:lnTo>
                    <a:pt x="178" y="2053"/>
                  </a:lnTo>
                  <a:lnTo>
                    <a:pt x="180" y="2051"/>
                  </a:lnTo>
                  <a:lnTo>
                    <a:pt x="180" y="2051"/>
                  </a:lnTo>
                  <a:lnTo>
                    <a:pt x="180" y="2051"/>
                  </a:lnTo>
                  <a:lnTo>
                    <a:pt x="183" y="2051"/>
                  </a:lnTo>
                  <a:lnTo>
                    <a:pt x="183" y="2051"/>
                  </a:lnTo>
                  <a:lnTo>
                    <a:pt x="185" y="2049"/>
                  </a:lnTo>
                  <a:lnTo>
                    <a:pt x="192" y="2044"/>
                  </a:lnTo>
                  <a:lnTo>
                    <a:pt x="192" y="2044"/>
                  </a:lnTo>
                  <a:lnTo>
                    <a:pt x="195" y="2044"/>
                  </a:lnTo>
                  <a:lnTo>
                    <a:pt x="195" y="2044"/>
                  </a:lnTo>
                  <a:lnTo>
                    <a:pt x="195" y="2044"/>
                  </a:lnTo>
                  <a:lnTo>
                    <a:pt x="195" y="2042"/>
                  </a:lnTo>
                  <a:lnTo>
                    <a:pt x="195" y="2042"/>
                  </a:lnTo>
                  <a:lnTo>
                    <a:pt x="195" y="2042"/>
                  </a:lnTo>
                  <a:lnTo>
                    <a:pt x="197" y="2042"/>
                  </a:lnTo>
                  <a:lnTo>
                    <a:pt x="197" y="2042"/>
                  </a:lnTo>
                  <a:lnTo>
                    <a:pt x="197" y="2042"/>
                  </a:lnTo>
                  <a:lnTo>
                    <a:pt x="199" y="2039"/>
                  </a:lnTo>
                  <a:lnTo>
                    <a:pt x="199" y="2039"/>
                  </a:lnTo>
                  <a:lnTo>
                    <a:pt x="199" y="2037"/>
                  </a:lnTo>
                  <a:lnTo>
                    <a:pt x="199" y="2034"/>
                  </a:lnTo>
                  <a:lnTo>
                    <a:pt x="199" y="2039"/>
                  </a:lnTo>
                  <a:lnTo>
                    <a:pt x="199" y="2039"/>
                  </a:lnTo>
                  <a:lnTo>
                    <a:pt x="202" y="2039"/>
                  </a:lnTo>
                  <a:lnTo>
                    <a:pt x="209" y="2042"/>
                  </a:lnTo>
                  <a:lnTo>
                    <a:pt x="209" y="2042"/>
                  </a:lnTo>
                  <a:lnTo>
                    <a:pt x="211" y="2042"/>
                  </a:lnTo>
                  <a:lnTo>
                    <a:pt x="211" y="2044"/>
                  </a:lnTo>
                  <a:lnTo>
                    <a:pt x="211" y="2044"/>
                  </a:lnTo>
                  <a:lnTo>
                    <a:pt x="211" y="2044"/>
                  </a:lnTo>
                  <a:lnTo>
                    <a:pt x="211" y="2046"/>
                  </a:lnTo>
                  <a:lnTo>
                    <a:pt x="211" y="2046"/>
                  </a:lnTo>
                  <a:lnTo>
                    <a:pt x="211" y="2046"/>
                  </a:lnTo>
                  <a:lnTo>
                    <a:pt x="206" y="2051"/>
                  </a:lnTo>
                  <a:lnTo>
                    <a:pt x="206" y="2053"/>
                  </a:lnTo>
                  <a:lnTo>
                    <a:pt x="206" y="2053"/>
                  </a:lnTo>
                  <a:lnTo>
                    <a:pt x="206" y="2056"/>
                  </a:lnTo>
                  <a:lnTo>
                    <a:pt x="204" y="2058"/>
                  </a:lnTo>
                  <a:lnTo>
                    <a:pt x="204" y="2058"/>
                  </a:lnTo>
                  <a:lnTo>
                    <a:pt x="204" y="2058"/>
                  </a:lnTo>
                  <a:lnTo>
                    <a:pt x="204" y="2058"/>
                  </a:lnTo>
                  <a:lnTo>
                    <a:pt x="204" y="2061"/>
                  </a:lnTo>
                  <a:lnTo>
                    <a:pt x="202" y="2063"/>
                  </a:lnTo>
                  <a:lnTo>
                    <a:pt x="202" y="2063"/>
                  </a:lnTo>
                  <a:lnTo>
                    <a:pt x="202" y="2063"/>
                  </a:lnTo>
                  <a:lnTo>
                    <a:pt x="199" y="2065"/>
                  </a:lnTo>
                  <a:lnTo>
                    <a:pt x="199" y="2065"/>
                  </a:lnTo>
                  <a:lnTo>
                    <a:pt x="199" y="2065"/>
                  </a:lnTo>
                  <a:lnTo>
                    <a:pt x="197" y="2065"/>
                  </a:lnTo>
                  <a:lnTo>
                    <a:pt x="195" y="2065"/>
                  </a:lnTo>
                  <a:lnTo>
                    <a:pt x="195" y="2065"/>
                  </a:lnTo>
                  <a:lnTo>
                    <a:pt x="192" y="2068"/>
                  </a:lnTo>
                  <a:lnTo>
                    <a:pt x="190" y="2068"/>
                  </a:lnTo>
                  <a:lnTo>
                    <a:pt x="190" y="2068"/>
                  </a:lnTo>
                  <a:lnTo>
                    <a:pt x="187" y="2070"/>
                  </a:lnTo>
                  <a:lnTo>
                    <a:pt x="187" y="2070"/>
                  </a:lnTo>
                  <a:lnTo>
                    <a:pt x="187" y="2072"/>
                  </a:lnTo>
                  <a:lnTo>
                    <a:pt x="185" y="2072"/>
                  </a:lnTo>
                  <a:lnTo>
                    <a:pt x="185" y="2072"/>
                  </a:lnTo>
                  <a:lnTo>
                    <a:pt x="185" y="2072"/>
                  </a:lnTo>
                  <a:lnTo>
                    <a:pt x="183" y="2072"/>
                  </a:lnTo>
                  <a:lnTo>
                    <a:pt x="183" y="2072"/>
                  </a:lnTo>
                  <a:lnTo>
                    <a:pt x="180" y="2079"/>
                  </a:lnTo>
                  <a:lnTo>
                    <a:pt x="180" y="2082"/>
                  </a:lnTo>
                  <a:lnTo>
                    <a:pt x="180" y="2084"/>
                  </a:lnTo>
                  <a:lnTo>
                    <a:pt x="183" y="2084"/>
                  </a:lnTo>
                  <a:lnTo>
                    <a:pt x="183" y="2084"/>
                  </a:lnTo>
                  <a:lnTo>
                    <a:pt x="183" y="2087"/>
                  </a:lnTo>
                  <a:lnTo>
                    <a:pt x="180" y="2089"/>
                  </a:lnTo>
                  <a:lnTo>
                    <a:pt x="183" y="2089"/>
                  </a:lnTo>
                  <a:lnTo>
                    <a:pt x="183" y="2091"/>
                  </a:lnTo>
                  <a:lnTo>
                    <a:pt x="183" y="2091"/>
                  </a:lnTo>
                  <a:lnTo>
                    <a:pt x="183" y="2091"/>
                  </a:lnTo>
                  <a:lnTo>
                    <a:pt x="180" y="2094"/>
                  </a:lnTo>
                  <a:lnTo>
                    <a:pt x="180" y="2096"/>
                  </a:lnTo>
                  <a:lnTo>
                    <a:pt x="178" y="2096"/>
                  </a:lnTo>
                  <a:lnTo>
                    <a:pt x="176" y="2096"/>
                  </a:lnTo>
                  <a:lnTo>
                    <a:pt x="176" y="2096"/>
                  </a:lnTo>
                  <a:lnTo>
                    <a:pt x="173" y="2098"/>
                  </a:lnTo>
                  <a:lnTo>
                    <a:pt x="171" y="2098"/>
                  </a:lnTo>
                  <a:lnTo>
                    <a:pt x="171" y="2098"/>
                  </a:lnTo>
                  <a:lnTo>
                    <a:pt x="171" y="2098"/>
                  </a:lnTo>
                  <a:lnTo>
                    <a:pt x="171" y="2098"/>
                  </a:lnTo>
                  <a:lnTo>
                    <a:pt x="171" y="2098"/>
                  </a:lnTo>
                  <a:lnTo>
                    <a:pt x="171" y="2096"/>
                  </a:lnTo>
                  <a:lnTo>
                    <a:pt x="171" y="2096"/>
                  </a:lnTo>
                  <a:lnTo>
                    <a:pt x="173" y="2096"/>
                  </a:lnTo>
                  <a:lnTo>
                    <a:pt x="176" y="2094"/>
                  </a:lnTo>
                  <a:lnTo>
                    <a:pt x="176" y="2094"/>
                  </a:lnTo>
                  <a:lnTo>
                    <a:pt x="178" y="2094"/>
                  </a:lnTo>
                  <a:lnTo>
                    <a:pt x="178" y="2091"/>
                  </a:lnTo>
                  <a:lnTo>
                    <a:pt x="180" y="2091"/>
                  </a:lnTo>
                  <a:lnTo>
                    <a:pt x="180" y="2089"/>
                  </a:lnTo>
                  <a:lnTo>
                    <a:pt x="180" y="2089"/>
                  </a:lnTo>
                  <a:lnTo>
                    <a:pt x="180" y="2087"/>
                  </a:lnTo>
                  <a:lnTo>
                    <a:pt x="180" y="2084"/>
                  </a:lnTo>
                  <a:lnTo>
                    <a:pt x="180" y="2084"/>
                  </a:lnTo>
                  <a:lnTo>
                    <a:pt x="178" y="2082"/>
                  </a:lnTo>
                  <a:lnTo>
                    <a:pt x="178" y="2075"/>
                  </a:lnTo>
                  <a:lnTo>
                    <a:pt x="178" y="2075"/>
                  </a:lnTo>
                  <a:lnTo>
                    <a:pt x="178" y="2072"/>
                  </a:lnTo>
                  <a:lnTo>
                    <a:pt x="176" y="2072"/>
                  </a:lnTo>
                  <a:lnTo>
                    <a:pt x="176" y="2072"/>
                  </a:lnTo>
                  <a:lnTo>
                    <a:pt x="176" y="2075"/>
                  </a:lnTo>
                  <a:lnTo>
                    <a:pt x="173" y="2075"/>
                  </a:lnTo>
                  <a:lnTo>
                    <a:pt x="173" y="2075"/>
                  </a:lnTo>
                  <a:lnTo>
                    <a:pt x="173" y="2072"/>
                  </a:lnTo>
                  <a:lnTo>
                    <a:pt x="171" y="2072"/>
                  </a:lnTo>
                  <a:lnTo>
                    <a:pt x="171" y="2075"/>
                  </a:lnTo>
                  <a:lnTo>
                    <a:pt x="171" y="2079"/>
                  </a:lnTo>
                  <a:lnTo>
                    <a:pt x="171" y="2082"/>
                  </a:lnTo>
                  <a:lnTo>
                    <a:pt x="171" y="2087"/>
                  </a:lnTo>
                  <a:lnTo>
                    <a:pt x="171" y="2087"/>
                  </a:lnTo>
                  <a:lnTo>
                    <a:pt x="168" y="2087"/>
                  </a:lnTo>
                  <a:lnTo>
                    <a:pt x="168" y="2087"/>
                  </a:lnTo>
                  <a:lnTo>
                    <a:pt x="168" y="2087"/>
                  </a:lnTo>
                  <a:lnTo>
                    <a:pt x="168" y="2087"/>
                  </a:lnTo>
                  <a:lnTo>
                    <a:pt x="166" y="2089"/>
                  </a:lnTo>
                  <a:lnTo>
                    <a:pt x="166" y="2089"/>
                  </a:lnTo>
                  <a:lnTo>
                    <a:pt x="164" y="2089"/>
                  </a:lnTo>
                  <a:lnTo>
                    <a:pt x="161" y="2089"/>
                  </a:lnTo>
                  <a:lnTo>
                    <a:pt x="161" y="2089"/>
                  </a:lnTo>
                  <a:lnTo>
                    <a:pt x="159" y="2089"/>
                  </a:lnTo>
                  <a:lnTo>
                    <a:pt x="161" y="2089"/>
                  </a:lnTo>
                  <a:lnTo>
                    <a:pt x="164" y="2087"/>
                  </a:lnTo>
                  <a:lnTo>
                    <a:pt x="164" y="2087"/>
                  </a:lnTo>
                  <a:lnTo>
                    <a:pt x="164" y="2084"/>
                  </a:lnTo>
                  <a:lnTo>
                    <a:pt x="164" y="2084"/>
                  </a:lnTo>
                  <a:lnTo>
                    <a:pt x="166" y="2087"/>
                  </a:lnTo>
                  <a:lnTo>
                    <a:pt x="166" y="2087"/>
                  </a:lnTo>
                  <a:lnTo>
                    <a:pt x="166" y="2084"/>
                  </a:lnTo>
                  <a:lnTo>
                    <a:pt x="166" y="2084"/>
                  </a:lnTo>
                  <a:lnTo>
                    <a:pt x="166" y="2082"/>
                  </a:lnTo>
                  <a:lnTo>
                    <a:pt x="166" y="2082"/>
                  </a:lnTo>
                  <a:lnTo>
                    <a:pt x="166" y="2077"/>
                  </a:lnTo>
                  <a:lnTo>
                    <a:pt x="166" y="2075"/>
                  </a:lnTo>
                  <a:lnTo>
                    <a:pt x="164" y="2075"/>
                  </a:lnTo>
                  <a:lnTo>
                    <a:pt x="164" y="2075"/>
                  </a:lnTo>
                  <a:lnTo>
                    <a:pt x="157" y="2075"/>
                  </a:lnTo>
                  <a:lnTo>
                    <a:pt x="157" y="2075"/>
                  </a:lnTo>
                  <a:lnTo>
                    <a:pt x="152" y="2079"/>
                  </a:lnTo>
                  <a:lnTo>
                    <a:pt x="152" y="2079"/>
                  </a:lnTo>
                  <a:lnTo>
                    <a:pt x="152" y="2079"/>
                  </a:lnTo>
                  <a:lnTo>
                    <a:pt x="152" y="2079"/>
                  </a:lnTo>
                  <a:lnTo>
                    <a:pt x="152" y="2079"/>
                  </a:lnTo>
                  <a:lnTo>
                    <a:pt x="152" y="2082"/>
                  </a:lnTo>
                  <a:lnTo>
                    <a:pt x="152" y="2082"/>
                  </a:lnTo>
                  <a:lnTo>
                    <a:pt x="152" y="2084"/>
                  </a:lnTo>
                  <a:lnTo>
                    <a:pt x="152" y="2084"/>
                  </a:lnTo>
                  <a:lnTo>
                    <a:pt x="150" y="2084"/>
                  </a:lnTo>
                  <a:lnTo>
                    <a:pt x="150" y="2087"/>
                  </a:lnTo>
                  <a:lnTo>
                    <a:pt x="150" y="2089"/>
                  </a:lnTo>
                  <a:lnTo>
                    <a:pt x="152" y="2091"/>
                  </a:lnTo>
                  <a:lnTo>
                    <a:pt x="152" y="2094"/>
                  </a:lnTo>
                  <a:lnTo>
                    <a:pt x="152" y="2094"/>
                  </a:lnTo>
                  <a:lnTo>
                    <a:pt x="154" y="2096"/>
                  </a:lnTo>
                  <a:lnTo>
                    <a:pt x="157" y="2096"/>
                  </a:lnTo>
                  <a:lnTo>
                    <a:pt x="157" y="2098"/>
                  </a:lnTo>
                  <a:lnTo>
                    <a:pt x="157" y="2098"/>
                  </a:lnTo>
                  <a:lnTo>
                    <a:pt x="157" y="2098"/>
                  </a:lnTo>
                  <a:lnTo>
                    <a:pt x="157" y="2101"/>
                  </a:lnTo>
                  <a:lnTo>
                    <a:pt x="157" y="2101"/>
                  </a:lnTo>
                  <a:lnTo>
                    <a:pt x="159" y="2101"/>
                  </a:lnTo>
                  <a:lnTo>
                    <a:pt x="161" y="2101"/>
                  </a:lnTo>
                  <a:lnTo>
                    <a:pt x="161" y="2103"/>
                  </a:lnTo>
                  <a:lnTo>
                    <a:pt x="166" y="2108"/>
                  </a:lnTo>
                  <a:lnTo>
                    <a:pt x="166" y="2108"/>
                  </a:lnTo>
                  <a:lnTo>
                    <a:pt x="166" y="2108"/>
                  </a:lnTo>
                  <a:lnTo>
                    <a:pt x="168" y="2110"/>
                  </a:lnTo>
                  <a:lnTo>
                    <a:pt x="168" y="2110"/>
                  </a:lnTo>
                  <a:lnTo>
                    <a:pt x="168" y="2110"/>
                  </a:lnTo>
                  <a:lnTo>
                    <a:pt x="171" y="2110"/>
                  </a:lnTo>
                  <a:lnTo>
                    <a:pt x="171" y="2108"/>
                  </a:lnTo>
                  <a:lnTo>
                    <a:pt x="171" y="2108"/>
                  </a:lnTo>
                  <a:lnTo>
                    <a:pt x="171" y="2108"/>
                  </a:lnTo>
                  <a:lnTo>
                    <a:pt x="171" y="2108"/>
                  </a:lnTo>
                  <a:lnTo>
                    <a:pt x="171" y="2108"/>
                  </a:lnTo>
                  <a:lnTo>
                    <a:pt x="171" y="2110"/>
                  </a:lnTo>
                  <a:lnTo>
                    <a:pt x="173" y="2110"/>
                  </a:lnTo>
                  <a:lnTo>
                    <a:pt x="173" y="2113"/>
                  </a:lnTo>
                  <a:lnTo>
                    <a:pt x="173" y="2113"/>
                  </a:lnTo>
                  <a:lnTo>
                    <a:pt x="176" y="2113"/>
                  </a:lnTo>
                  <a:lnTo>
                    <a:pt x="176" y="2110"/>
                  </a:lnTo>
                  <a:lnTo>
                    <a:pt x="176" y="2110"/>
                  </a:lnTo>
                  <a:lnTo>
                    <a:pt x="176" y="2110"/>
                  </a:lnTo>
                  <a:lnTo>
                    <a:pt x="178" y="2113"/>
                  </a:lnTo>
                  <a:lnTo>
                    <a:pt x="178" y="2113"/>
                  </a:lnTo>
                  <a:lnTo>
                    <a:pt x="178" y="2113"/>
                  </a:lnTo>
                  <a:lnTo>
                    <a:pt x="180" y="2115"/>
                  </a:lnTo>
                  <a:lnTo>
                    <a:pt x="183" y="2115"/>
                  </a:lnTo>
                  <a:lnTo>
                    <a:pt x="183" y="2115"/>
                  </a:lnTo>
                  <a:lnTo>
                    <a:pt x="183" y="2117"/>
                  </a:lnTo>
                  <a:lnTo>
                    <a:pt x="183" y="2117"/>
                  </a:lnTo>
                  <a:lnTo>
                    <a:pt x="187" y="2120"/>
                  </a:lnTo>
                  <a:lnTo>
                    <a:pt x="195" y="2120"/>
                  </a:lnTo>
                  <a:lnTo>
                    <a:pt x="197" y="2120"/>
                  </a:lnTo>
                  <a:lnTo>
                    <a:pt x="202" y="2124"/>
                  </a:lnTo>
                  <a:lnTo>
                    <a:pt x="204" y="2124"/>
                  </a:lnTo>
                  <a:lnTo>
                    <a:pt x="206" y="2122"/>
                  </a:lnTo>
                  <a:lnTo>
                    <a:pt x="216" y="2117"/>
                  </a:lnTo>
                  <a:lnTo>
                    <a:pt x="216" y="2117"/>
                  </a:lnTo>
                  <a:lnTo>
                    <a:pt x="218" y="2115"/>
                  </a:lnTo>
                  <a:lnTo>
                    <a:pt x="218" y="2113"/>
                  </a:lnTo>
                  <a:lnTo>
                    <a:pt x="218" y="2110"/>
                  </a:lnTo>
                  <a:lnTo>
                    <a:pt x="218" y="2108"/>
                  </a:lnTo>
                  <a:lnTo>
                    <a:pt x="218" y="2108"/>
                  </a:lnTo>
                  <a:lnTo>
                    <a:pt x="218" y="2105"/>
                  </a:lnTo>
                  <a:lnTo>
                    <a:pt x="218" y="2105"/>
                  </a:lnTo>
                  <a:lnTo>
                    <a:pt x="221" y="2103"/>
                  </a:lnTo>
                  <a:lnTo>
                    <a:pt x="221" y="2101"/>
                  </a:lnTo>
                  <a:lnTo>
                    <a:pt x="218" y="2098"/>
                  </a:lnTo>
                  <a:lnTo>
                    <a:pt x="218" y="2091"/>
                  </a:lnTo>
                  <a:lnTo>
                    <a:pt x="216" y="2089"/>
                  </a:lnTo>
                  <a:lnTo>
                    <a:pt x="216" y="2087"/>
                  </a:lnTo>
                  <a:lnTo>
                    <a:pt x="218" y="2084"/>
                  </a:lnTo>
                  <a:lnTo>
                    <a:pt x="218" y="2084"/>
                  </a:lnTo>
                  <a:lnTo>
                    <a:pt x="218" y="2082"/>
                  </a:lnTo>
                  <a:lnTo>
                    <a:pt x="218" y="2079"/>
                  </a:lnTo>
                  <a:lnTo>
                    <a:pt x="218" y="2072"/>
                  </a:lnTo>
                  <a:lnTo>
                    <a:pt x="218" y="2070"/>
                  </a:lnTo>
                  <a:lnTo>
                    <a:pt x="221" y="2070"/>
                  </a:lnTo>
                  <a:lnTo>
                    <a:pt x="223" y="2065"/>
                  </a:lnTo>
                  <a:lnTo>
                    <a:pt x="223" y="2063"/>
                  </a:lnTo>
                  <a:lnTo>
                    <a:pt x="223" y="2061"/>
                  </a:lnTo>
                  <a:lnTo>
                    <a:pt x="223" y="2061"/>
                  </a:lnTo>
                  <a:lnTo>
                    <a:pt x="225" y="2056"/>
                  </a:lnTo>
                  <a:lnTo>
                    <a:pt x="225" y="2053"/>
                  </a:lnTo>
                  <a:lnTo>
                    <a:pt x="225" y="2053"/>
                  </a:lnTo>
                  <a:lnTo>
                    <a:pt x="225" y="2051"/>
                  </a:lnTo>
                  <a:lnTo>
                    <a:pt x="225" y="2051"/>
                  </a:lnTo>
                  <a:lnTo>
                    <a:pt x="225" y="2049"/>
                  </a:lnTo>
                  <a:lnTo>
                    <a:pt x="225" y="2049"/>
                  </a:lnTo>
                  <a:lnTo>
                    <a:pt x="223" y="2049"/>
                  </a:lnTo>
                  <a:lnTo>
                    <a:pt x="223" y="2049"/>
                  </a:lnTo>
                  <a:lnTo>
                    <a:pt x="223" y="2046"/>
                  </a:lnTo>
                  <a:lnTo>
                    <a:pt x="223" y="2046"/>
                  </a:lnTo>
                  <a:lnTo>
                    <a:pt x="225" y="2046"/>
                  </a:lnTo>
                  <a:lnTo>
                    <a:pt x="225" y="2046"/>
                  </a:lnTo>
                  <a:lnTo>
                    <a:pt x="225" y="2044"/>
                  </a:lnTo>
                  <a:lnTo>
                    <a:pt x="225" y="2044"/>
                  </a:lnTo>
                  <a:lnTo>
                    <a:pt x="225" y="2042"/>
                  </a:lnTo>
                  <a:lnTo>
                    <a:pt x="225" y="2042"/>
                  </a:lnTo>
                  <a:lnTo>
                    <a:pt x="225" y="2042"/>
                  </a:lnTo>
                  <a:lnTo>
                    <a:pt x="228" y="2042"/>
                  </a:lnTo>
                  <a:lnTo>
                    <a:pt x="228" y="2042"/>
                  </a:lnTo>
                  <a:lnTo>
                    <a:pt x="228" y="2039"/>
                  </a:lnTo>
                  <a:lnTo>
                    <a:pt x="228" y="2039"/>
                  </a:lnTo>
                  <a:lnTo>
                    <a:pt x="228" y="2039"/>
                  </a:lnTo>
                  <a:lnTo>
                    <a:pt x="228" y="2039"/>
                  </a:lnTo>
                  <a:lnTo>
                    <a:pt x="225" y="2039"/>
                  </a:lnTo>
                  <a:lnTo>
                    <a:pt x="225" y="2039"/>
                  </a:lnTo>
                  <a:lnTo>
                    <a:pt x="225" y="2039"/>
                  </a:lnTo>
                  <a:lnTo>
                    <a:pt x="225" y="2037"/>
                  </a:lnTo>
                  <a:lnTo>
                    <a:pt x="225" y="2037"/>
                  </a:lnTo>
                  <a:lnTo>
                    <a:pt x="225" y="2037"/>
                  </a:lnTo>
                  <a:lnTo>
                    <a:pt x="225" y="2037"/>
                  </a:lnTo>
                  <a:lnTo>
                    <a:pt x="223" y="2037"/>
                  </a:lnTo>
                  <a:lnTo>
                    <a:pt x="223" y="2034"/>
                  </a:lnTo>
                  <a:lnTo>
                    <a:pt x="223" y="2034"/>
                  </a:lnTo>
                  <a:lnTo>
                    <a:pt x="223" y="2034"/>
                  </a:lnTo>
                  <a:lnTo>
                    <a:pt x="223" y="2034"/>
                  </a:lnTo>
                  <a:lnTo>
                    <a:pt x="225" y="2034"/>
                  </a:lnTo>
                  <a:lnTo>
                    <a:pt x="225" y="2034"/>
                  </a:lnTo>
                  <a:lnTo>
                    <a:pt x="225" y="2034"/>
                  </a:lnTo>
                  <a:lnTo>
                    <a:pt x="228" y="2034"/>
                  </a:lnTo>
                  <a:lnTo>
                    <a:pt x="228" y="2034"/>
                  </a:lnTo>
                  <a:lnTo>
                    <a:pt x="228" y="2034"/>
                  </a:lnTo>
                  <a:lnTo>
                    <a:pt x="230" y="2032"/>
                  </a:lnTo>
                  <a:lnTo>
                    <a:pt x="230" y="2034"/>
                  </a:lnTo>
                  <a:lnTo>
                    <a:pt x="230" y="2034"/>
                  </a:lnTo>
                  <a:lnTo>
                    <a:pt x="230" y="2034"/>
                  </a:lnTo>
                  <a:lnTo>
                    <a:pt x="230" y="2034"/>
                  </a:lnTo>
                  <a:lnTo>
                    <a:pt x="232" y="2034"/>
                  </a:lnTo>
                  <a:lnTo>
                    <a:pt x="232" y="2034"/>
                  </a:lnTo>
                  <a:lnTo>
                    <a:pt x="232" y="2032"/>
                  </a:lnTo>
                  <a:lnTo>
                    <a:pt x="232" y="2032"/>
                  </a:lnTo>
                  <a:lnTo>
                    <a:pt x="235" y="2032"/>
                  </a:lnTo>
                  <a:lnTo>
                    <a:pt x="235" y="2032"/>
                  </a:lnTo>
                  <a:lnTo>
                    <a:pt x="235" y="2030"/>
                  </a:lnTo>
                  <a:lnTo>
                    <a:pt x="237" y="2030"/>
                  </a:lnTo>
                  <a:lnTo>
                    <a:pt x="237" y="2030"/>
                  </a:lnTo>
                  <a:lnTo>
                    <a:pt x="237" y="2030"/>
                  </a:lnTo>
                  <a:lnTo>
                    <a:pt x="240" y="2027"/>
                  </a:lnTo>
                  <a:lnTo>
                    <a:pt x="240" y="2030"/>
                  </a:lnTo>
                  <a:lnTo>
                    <a:pt x="240" y="2030"/>
                  </a:lnTo>
                  <a:lnTo>
                    <a:pt x="237" y="2032"/>
                  </a:lnTo>
                  <a:lnTo>
                    <a:pt x="237" y="2032"/>
                  </a:lnTo>
                  <a:lnTo>
                    <a:pt x="237" y="2034"/>
                  </a:lnTo>
                  <a:lnTo>
                    <a:pt x="240" y="2034"/>
                  </a:lnTo>
                  <a:lnTo>
                    <a:pt x="244" y="2030"/>
                  </a:lnTo>
                  <a:lnTo>
                    <a:pt x="247" y="2030"/>
                  </a:lnTo>
                  <a:lnTo>
                    <a:pt x="247" y="2030"/>
                  </a:lnTo>
                  <a:lnTo>
                    <a:pt x="247" y="2030"/>
                  </a:lnTo>
                  <a:lnTo>
                    <a:pt x="247" y="2027"/>
                  </a:lnTo>
                  <a:lnTo>
                    <a:pt x="249" y="2027"/>
                  </a:lnTo>
                  <a:lnTo>
                    <a:pt x="249" y="2027"/>
                  </a:lnTo>
                  <a:lnTo>
                    <a:pt x="249" y="2027"/>
                  </a:lnTo>
                  <a:lnTo>
                    <a:pt x="251" y="2030"/>
                  </a:lnTo>
                  <a:lnTo>
                    <a:pt x="254" y="2027"/>
                  </a:lnTo>
                  <a:lnTo>
                    <a:pt x="254" y="2027"/>
                  </a:lnTo>
                  <a:lnTo>
                    <a:pt x="254" y="2025"/>
                  </a:lnTo>
                  <a:lnTo>
                    <a:pt x="254" y="2025"/>
                  </a:lnTo>
                  <a:lnTo>
                    <a:pt x="266" y="2020"/>
                  </a:lnTo>
                  <a:lnTo>
                    <a:pt x="266" y="2018"/>
                  </a:lnTo>
                  <a:lnTo>
                    <a:pt x="268" y="2016"/>
                  </a:lnTo>
                  <a:lnTo>
                    <a:pt x="270" y="2016"/>
                  </a:lnTo>
                  <a:lnTo>
                    <a:pt x="270" y="2018"/>
                  </a:lnTo>
                  <a:lnTo>
                    <a:pt x="273" y="2018"/>
                  </a:lnTo>
                  <a:lnTo>
                    <a:pt x="273" y="2018"/>
                  </a:lnTo>
                  <a:lnTo>
                    <a:pt x="277" y="2020"/>
                  </a:lnTo>
                  <a:lnTo>
                    <a:pt x="277" y="2020"/>
                  </a:lnTo>
                  <a:lnTo>
                    <a:pt x="277" y="2020"/>
                  </a:lnTo>
                  <a:lnTo>
                    <a:pt x="280" y="2018"/>
                  </a:lnTo>
                  <a:lnTo>
                    <a:pt x="280" y="2018"/>
                  </a:lnTo>
                  <a:lnTo>
                    <a:pt x="282" y="2016"/>
                  </a:lnTo>
                  <a:lnTo>
                    <a:pt x="282" y="2016"/>
                  </a:lnTo>
                  <a:lnTo>
                    <a:pt x="282" y="2013"/>
                  </a:lnTo>
                  <a:lnTo>
                    <a:pt x="282" y="2011"/>
                  </a:lnTo>
                  <a:lnTo>
                    <a:pt x="285" y="2011"/>
                  </a:lnTo>
                  <a:lnTo>
                    <a:pt x="285" y="2011"/>
                  </a:lnTo>
                  <a:lnTo>
                    <a:pt x="287" y="2008"/>
                  </a:lnTo>
                  <a:lnTo>
                    <a:pt x="287" y="2008"/>
                  </a:lnTo>
                  <a:lnTo>
                    <a:pt x="287" y="2001"/>
                  </a:lnTo>
                  <a:lnTo>
                    <a:pt x="287" y="2001"/>
                  </a:lnTo>
                  <a:lnTo>
                    <a:pt x="287" y="2001"/>
                  </a:lnTo>
                  <a:lnTo>
                    <a:pt x="287" y="1999"/>
                  </a:lnTo>
                  <a:lnTo>
                    <a:pt x="289" y="1999"/>
                  </a:lnTo>
                  <a:lnTo>
                    <a:pt x="289" y="1999"/>
                  </a:lnTo>
                  <a:lnTo>
                    <a:pt x="299" y="1997"/>
                  </a:lnTo>
                  <a:lnTo>
                    <a:pt x="301" y="1994"/>
                  </a:lnTo>
                  <a:lnTo>
                    <a:pt x="304" y="1997"/>
                  </a:lnTo>
                  <a:lnTo>
                    <a:pt x="306" y="1997"/>
                  </a:lnTo>
                  <a:lnTo>
                    <a:pt x="308" y="2001"/>
                  </a:lnTo>
                  <a:lnTo>
                    <a:pt x="311" y="2001"/>
                  </a:lnTo>
                  <a:lnTo>
                    <a:pt x="311" y="2001"/>
                  </a:lnTo>
                  <a:lnTo>
                    <a:pt x="313" y="2001"/>
                  </a:lnTo>
                  <a:lnTo>
                    <a:pt x="318" y="2004"/>
                  </a:lnTo>
                  <a:lnTo>
                    <a:pt x="318" y="2004"/>
                  </a:lnTo>
                  <a:lnTo>
                    <a:pt x="320" y="2004"/>
                  </a:lnTo>
                  <a:lnTo>
                    <a:pt x="320" y="2004"/>
                  </a:lnTo>
                  <a:lnTo>
                    <a:pt x="332" y="2006"/>
                  </a:lnTo>
                  <a:lnTo>
                    <a:pt x="332" y="2006"/>
                  </a:lnTo>
                  <a:lnTo>
                    <a:pt x="334" y="2006"/>
                  </a:lnTo>
                  <a:lnTo>
                    <a:pt x="334" y="2008"/>
                  </a:lnTo>
                  <a:lnTo>
                    <a:pt x="334" y="2008"/>
                  </a:lnTo>
                  <a:lnTo>
                    <a:pt x="334" y="2008"/>
                  </a:lnTo>
                  <a:lnTo>
                    <a:pt x="334" y="2004"/>
                  </a:lnTo>
                  <a:lnTo>
                    <a:pt x="334" y="2004"/>
                  </a:lnTo>
                  <a:lnTo>
                    <a:pt x="332" y="2004"/>
                  </a:lnTo>
                  <a:lnTo>
                    <a:pt x="330" y="2001"/>
                  </a:lnTo>
                  <a:lnTo>
                    <a:pt x="327" y="2001"/>
                  </a:lnTo>
                  <a:lnTo>
                    <a:pt x="327" y="2001"/>
                  </a:lnTo>
                  <a:lnTo>
                    <a:pt x="327" y="2001"/>
                  </a:lnTo>
                  <a:lnTo>
                    <a:pt x="318" y="1999"/>
                  </a:lnTo>
                  <a:lnTo>
                    <a:pt x="315" y="1999"/>
                  </a:lnTo>
                  <a:lnTo>
                    <a:pt x="308" y="1994"/>
                  </a:lnTo>
                  <a:lnTo>
                    <a:pt x="299" y="1992"/>
                  </a:lnTo>
                  <a:lnTo>
                    <a:pt x="287" y="1990"/>
                  </a:lnTo>
                  <a:lnTo>
                    <a:pt x="277" y="1987"/>
                  </a:lnTo>
                  <a:lnTo>
                    <a:pt x="270" y="1982"/>
                  </a:lnTo>
                  <a:lnTo>
                    <a:pt x="266" y="1980"/>
                  </a:lnTo>
                  <a:lnTo>
                    <a:pt x="261" y="1980"/>
                  </a:lnTo>
                  <a:lnTo>
                    <a:pt x="251" y="1980"/>
                  </a:lnTo>
                  <a:lnTo>
                    <a:pt x="240" y="1980"/>
                  </a:lnTo>
                  <a:lnTo>
                    <a:pt x="230" y="1980"/>
                  </a:lnTo>
                  <a:lnTo>
                    <a:pt x="221" y="1980"/>
                  </a:lnTo>
                  <a:lnTo>
                    <a:pt x="209" y="1980"/>
                  </a:lnTo>
                  <a:lnTo>
                    <a:pt x="199" y="1980"/>
                  </a:lnTo>
                  <a:lnTo>
                    <a:pt x="187" y="1980"/>
                  </a:lnTo>
                  <a:lnTo>
                    <a:pt x="178" y="1980"/>
                  </a:lnTo>
                  <a:lnTo>
                    <a:pt x="176" y="1980"/>
                  </a:lnTo>
                  <a:lnTo>
                    <a:pt x="173" y="1978"/>
                  </a:lnTo>
                  <a:lnTo>
                    <a:pt x="173" y="1975"/>
                  </a:lnTo>
                  <a:lnTo>
                    <a:pt x="173" y="1973"/>
                  </a:lnTo>
                  <a:lnTo>
                    <a:pt x="173" y="1971"/>
                  </a:lnTo>
                  <a:lnTo>
                    <a:pt x="171" y="1968"/>
                  </a:lnTo>
                  <a:lnTo>
                    <a:pt x="171" y="1968"/>
                  </a:lnTo>
                  <a:lnTo>
                    <a:pt x="168" y="1964"/>
                  </a:lnTo>
                  <a:lnTo>
                    <a:pt x="164" y="1961"/>
                  </a:lnTo>
                  <a:lnTo>
                    <a:pt x="161" y="1959"/>
                  </a:lnTo>
                  <a:lnTo>
                    <a:pt x="157" y="1959"/>
                  </a:lnTo>
                  <a:lnTo>
                    <a:pt x="157" y="1959"/>
                  </a:lnTo>
                  <a:lnTo>
                    <a:pt x="157" y="1956"/>
                  </a:lnTo>
                  <a:lnTo>
                    <a:pt x="157" y="1952"/>
                  </a:lnTo>
                  <a:lnTo>
                    <a:pt x="157" y="1952"/>
                  </a:lnTo>
                  <a:lnTo>
                    <a:pt x="154" y="1949"/>
                  </a:lnTo>
                  <a:lnTo>
                    <a:pt x="154" y="1949"/>
                  </a:lnTo>
                  <a:lnTo>
                    <a:pt x="152" y="1949"/>
                  </a:lnTo>
                  <a:lnTo>
                    <a:pt x="152" y="1949"/>
                  </a:lnTo>
                  <a:lnTo>
                    <a:pt x="150" y="1947"/>
                  </a:lnTo>
                  <a:lnTo>
                    <a:pt x="152" y="1945"/>
                  </a:lnTo>
                  <a:lnTo>
                    <a:pt x="154" y="1942"/>
                  </a:lnTo>
                  <a:lnTo>
                    <a:pt x="154" y="1942"/>
                  </a:lnTo>
                  <a:lnTo>
                    <a:pt x="154" y="1940"/>
                  </a:lnTo>
                  <a:lnTo>
                    <a:pt x="154" y="1940"/>
                  </a:lnTo>
                  <a:lnTo>
                    <a:pt x="154" y="1940"/>
                  </a:lnTo>
                  <a:lnTo>
                    <a:pt x="154" y="1937"/>
                  </a:lnTo>
                  <a:lnTo>
                    <a:pt x="154" y="1937"/>
                  </a:lnTo>
                  <a:lnTo>
                    <a:pt x="154" y="1937"/>
                  </a:lnTo>
                  <a:lnTo>
                    <a:pt x="157" y="1937"/>
                  </a:lnTo>
                  <a:lnTo>
                    <a:pt x="157" y="1935"/>
                  </a:lnTo>
                  <a:lnTo>
                    <a:pt x="157" y="1930"/>
                  </a:lnTo>
                  <a:lnTo>
                    <a:pt x="157" y="1930"/>
                  </a:lnTo>
                  <a:lnTo>
                    <a:pt x="157" y="1928"/>
                  </a:lnTo>
                  <a:lnTo>
                    <a:pt x="159" y="1926"/>
                  </a:lnTo>
                  <a:lnTo>
                    <a:pt x="159" y="1926"/>
                  </a:lnTo>
                  <a:lnTo>
                    <a:pt x="159" y="1923"/>
                  </a:lnTo>
                  <a:lnTo>
                    <a:pt x="159" y="1923"/>
                  </a:lnTo>
                  <a:lnTo>
                    <a:pt x="154" y="1921"/>
                  </a:lnTo>
                  <a:lnTo>
                    <a:pt x="154" y="1919"/>
                  </a:lnTo>
                  <a:lnTo>
                    <a:pt x="152" y="1916"/>
                  </a:lnTo>
                  <a:lnTo>
                    <a:pt x="152" y="1914"/>
                  </a:lnTo>
                  <a:lnTo>
                    <a:pt x="152" y="1914"/>
                  </a:lnTo>
                  <a:lnTo>
                    <a:pt x="154" y="1911"/>
                  </a:lnTo>
                  <a:lnTo>
                    <a:pt x="154" y="1911"/>
                  </a:lnTo>
                  <a:lnTo>
                    <a:pt x="154" y="1909"/>
                  </a:lnTo>
                  <a:lnTo>
                    <a:pt x="157" y="1909"/>
                  </a:lnTo>
                  <a:lnTo>
                    <a:pt x="157" y="1909"/>
                  </a:lnTo>
                  <a:lnTo>
                    <a:pt x="159" y="1907"/>
                  </a:lnTo>
                  <a:lnTo>
                    <a:pt x="159" y="1904"/>
                  </a:lnTo>
                  <a:lnTo>
                    <a:pt x="159" y="1897"/>
                  </a:lnTo>
                  <a:lnTo>
                    <a:pt x="159" y="1895"/>
                  </a:lnTo>
                  <a:lnTo>
                    <a:pt x="157" y="1893"/>
                  </a:lnTo>
                  <a:lnTo>
                    <a:pt x="157" y="1893"/>
                  </a:lnTo>
                  <a:lnTo>
                    <a:pt x="154" y="1890"/>
                  </a:lnTo>
                  <a:lnTo>
                    <a:pt x="154" y="1888"/>
                  </a:lnTo>
                  <a:lnTo>
                    <a:pt x="154" y="1888"/>
                  </a:lnTo>
                  <a:lnTo>
                    <a:pt x="154" y="1885"/>
                  </a:lnTo>
                  <a:lnTo>
                    <a:pt x="157" y="1883"/>
                  </a:lnTo>
                  <a:lnTo>
                    <a:pt x="157" y="1881"/>
                  </a:lnTo>
                  <a:lnTo>
                    <a:pt x="157" y="1881"/>
                  </a:lnTo>
                  <a:lnTo>
                    <a:pt x="154" y="1881"/>
                  </a:lnTo>
                  <a:lnTo>
                    <a:pt x="154" y="1878"/>
                  </a:lnTo>
                  <a:lnTo>
                    <a:pt x="147" y="1878"/>
                  </a:lnTo>
                  <a:lnTo>
                    <a:pt x="145" y="1878"/>
                  </a:lnTo>
                  <a:lnTo>
                    <a:pt x="142" y="1883"/>
                  </a:lnTo>
                  <a:lnTo>
                    <a:pt x="140" y="1883"/>
                  </a:lnTo>
                  <a:lnTo>
                    <a:pt x="140" y="1883"/>
                  </a:lnTo>
                  <a:lnTo>
                    <a:pt x="138" y="1881"/>
                  </a:lnTo>
                  <a:lnTo>
                    <a:pt x="135" y="1878"/>
                  </a:lnTo>
                  <a:lnTo>
                    <a:pt x="135" y="1878"/>
                  </a:lnTo>
                  <a:lnTo>
                    <a:pt x="128" y="1883"/>
                  </a:lnTo>
                  <a:lnTo>
                    <a:pt x="128" y="1883"/>
                  </a:lnTo>
                  <a:lnTo>
                    <a:pt x="123" y="1888"/>
                  </a:lnTo>
                  <a:lnTo>
                    <a:pt x="123" y="1890"/>
                  </a:lnTo>
                  <a:lnTo>
                    <a:pt x="121" y="1890"/>
                  </a:lnTo>
                  <a:lnTo>
                    <a:pt x="119" y="1890"/>
                  </a:lnTo>
                  <a:lnTo>
                    <a:pt x="116" y="1888"/>
                  </a:lnTo>
                  <a:lnTo>
                    <a:pt x="116" y="1885"/>
                  </a:lnTo>
                  <a:lnTo>
                    <a:pt x="116" y="1883"/>
                  </a:lnTo>
                  <a:lnTo>
                    <a:pt x="116" y="1881"/>
                  </a:lnTo>
                  <a:lnTo>
                    <a:pt x="116" y="1881"/>
                  </a:lnTo>
                  <a:lnTo>
                    <a:pt x="114" y="1878"/>
                  </a:lnTo>
                  <a:lnTo>
                    <a:pt x="114" y="1876"/>
                  </a:lnTo>
                  <a:lnTo>
                    <a:pt x="112" y="1876"/>
                  </a:lnTo>
                  <a:lnTo>
                    <a:pt x="112" y="1871"/>
                  </a:lnTo>
                  <a:lnTo>
                    <a:pt x="112" y="1866"/>
                  </a:lnTo>
                  <a:lnTo>
                    <a:pt x="112" y="1866"/>
                  </a:lnTo>
                  <a:lnTo>
                    <a:pt x="112" y="1862"/>
                  </a:lnTo>
                  <a:lnTo>
                    <a:pt x="112" y="1862"/>
                  </a:lnTo>
                  <a:lnTo>
                    <a:pt x="112" y="1859"/>
                  </a:lnTo>
                  <a:lnTo>
                    <a:pt x="112" y="1857"/>
                  </a:lnTo>
                  <a:lnTo>
                    <a:pt x="109" y="1855"/>
                  </a:lnTo>
                  <a:lnTo>
                    <a:pt x="109" y="1852"/>
                  </a:lnTo>
                  <a:lnTo>
                    <a:pt x="107" y="1852"/>
                  </a:lnTo>
                  <a:lnTo>
                    <a:pt x="107" y="1850"/>
                  </a:lnTo>
                  <a:lnTo>
                    <a:pt x="100" y="1845"/>
                  </a:lnTo>
                  <a:lnTo>
                    <a:pt x="100" y="1843"/>
                  </a:lnTo>
                  <a:lnTo>
                    <a:pt x="100" y="1840"/>
                  </a:lnTo>
                  <a:lnTo>
                    <a:pt x="102" y="1836"/>
                  </a:lnTo>
                  <a:lnTo>
                    <a:pt x="102" y="1836"/>
                  </a:lnTo>
                  <a:lnTo>
                    <a:pt x="102" y="1833"/>
                  </a:lnTo>
                  <a:lnTo>
                    <a:pt x="102" y="1833"/>
                  </a:lnTo>
                  <a:lnTo>
                    <a:pt x="100" y="1831"/>
                  </a:lnTo>
                  <a:lnTo>
                    <a:pt x="97" y="1831"/>
                  </a:lnTo>
                  <a:lnTo>
                    <a:pt x="97" y="1829"/>
                  </a:lnTo>
                  <a:lnTo>
                    <a:pt x="100" y="1829"/>
                  </a:lnTo>
                  <a:lnTo>
                    <a:pt x="100" y="1829"/>
                  </a:lnTo>
                  <a:lnTo>
                    <a:pt x="100" y="1826"/>
                  </a:lnTo>
                  <a:lnTo>
                    <a:pt x="100" y="1826"/>
                  </a:lnTo>
                  <a:lnTo>
                    <a:pt x="100" y="1824"/>
                  </a:lnTo>
                  <a:lnTo>
                    <a:pt x="102" y="1822"/>
                  </a:lnTo>
                  <a:lnTo>
                    <a:pt x="105" y="1819"/>
                  </a:lnTo>
                  <a:lnTo>
                    <a:pt x="105" y="1817"/>
                  </a:lnTo>
                  <a:lnTo>
                    <a:pt x="102" y="1817"/>
                  </a:lnTo>
                  <a:lnTo>
                    <a:pt x="100" y="1814"/>
                  </a:lnTo>
                  <a:lnTo>
                    <a:pt x="100" y="1812"/>
                  </a:lnTo>
                  <a:lnTo>
                    <a:pt x="100" y="1812"/>
                  </a:lnTo>
                  <a:lnTo>
                    <a:pt x="100" y="1810"/>
                  </a:lnTo>
                  <a:lnTo>
                    <a:pt x="100" y="1810"/>
                  </a:lnTo>
                  <a:lnTo>
                    <a:pt x="100" y="1810"/>
                  </a:lnTo>
                  <a:lnTo>
                    <a:pt x="100" y="1807"/>
                  </a:lnTo>
                  <a:lnTo>
                    <a:pt x="100" y="1807"/>
                  </a:lnTo>
                  <a:lnTo>
                    <a:pt x="100" y="1805"/>
                  </a:lnTo>
                  <a:lnTo>
                    <a:pt x="97" y="1803"/>
                  </a:lnTo>
                  <a:lnTo>
                    <a:pt x="97" y="1803"/>
                  </a:lnTo>
                  <a:lnTo>
                    <a:pt x="97" y="1803"/>
                  </a:lnTo>
                  <a:lnTo>
                    <a:pt x="100" y="1800"/>
                  </a:lnTo>
                  <a:lnTo>
                    <a:pt x="100" y="1798"/>
                  </a:lnTo>
                  <a:lnTo>
                    <a:pt x="100" y="1798"/>
                  </a:lnTo>
                  <a:lnTo>
                    <a:pt x="100" y="1798"/>
                  </a:lnTo>
                  <a:lnTo>
                    <a:pt x="100" y="1795"/>
                  </a:lnTo>
                  <a:lnTo>
                    <a:pt x="100" y="1795"/>
                  </a:lnTo>
                  <a:lnTo>
                    <a:pt x="100" y="1793"/>
                  </a:lnTo>
                  <a:lnTo>
                    <a:pt x="102" y="1793"/>
                  </a:lnTo>
                  <a:lnTo>
                    <a:pt x="102" y="1791"/>
                  </a:lnTo>
                  <a:lnTo>
                    <a:pt x="105" y="1791"/>
                  </a:lnTo>
                  <a:lnTo>
                    <a:pt x="102" y="1788"/>
                  </a:lnTo>
                  <a:lnTo>
                    <a:pt x="102" y="1786"/>
                  </a:lnTo>
                  <a:lnTo>
                    <a:pt x="105" y="1786"/>
                  </a:lnTo>
                  <a:lnTo>
                    <a:pt x="119" y="1786"/>
                  </a:lnTo>
                  <a:lnTo>
                    <a:pt x="119" y="1784"/>
                  </a:lnTo>
                  <a:lnTo>
                    <a:pt x="119" y="1784"/>
                  </a:lnTo>
                  <a:lnTo>
                    <a:pt x="121" y="1784"/>
                  </a:lnTo>
                  <a:lnTo>
                    <a:pt x="121" y="1784"/>
                  </a:lnTo>
                  <a:lnTo>
                    <a:pt x="116" y="1784"/>
                  </a:lnTo>
                  <a:lnTo>
                    <a:pt x="116" y="1781"/>
                  </a:lnTo>
                  <a:lnTo>
                    <a:pt x="116" y="1779"/>
                  </a:lnTo>
                  <a:lnTo>
                    <a:pt x="116" y="1777"/>
                  </a:lnTo>
                  <a:lnTo>
                    <a:pt x="119" y="1774"/>
                  </a:lnTo>
                  <a:lnTo>
                    <a:pt x="121" y="1772"/>
                  </a:lnTo>
                  <a:lnTo>
                    <a:pt x="121" y="1772"/>
                  </a:lnTo>
                  <a:lnTo>
                    <a:pt x="121" y="1772"/>
                  </a:lnTo>
                  <a:lnTo>
                    <a:pt x="121" y="1769"/>
                  </a:lnTo>
                  <a:lnTo>
                    <a:pt x="121" y="1769"/>
                  </a:lnTo>
                  <a:lnTo>
                    <a:pt x="123" y="1765"/>
                  </a:lnTo>
                  <a:lnTo>
                    <a:pt x="123" y="1765"/>
                  </a:lnTo>
                  <a:lnTo>
                    <a:pt x="126" y="1762"/>
                  </a:lnTo>
                  <a:lnTo>
                    <a:pt x="128" y="1760"/>
                  </a:lnTo>
                  <a:lnTo>
                    <a:pt x="133" y="1760"/>
                  </a:lnTo>
                  <a:lnTo>
                    <a:pt x="135" y="1760"/>
                  </a:lnTo>
                  <a:lnTo>
                    <a:pt x="138" y="1758"/>
                  </a:lnTo>
                  <a:lnTo>
                    <a:pt x="140" y="1755"/>
                  </a:lnTo>
                  <a:lnTo>
                    <a:pt x="142" y="1753"/>
                  </a:lnTo>
                  <a:lnTo>
                    <a:pt x="142" y="1751"/>
                  </a:lnTo>
                  <a:lnTo>
                    <a:pt x="145" y="1748"/>
                  </a:lnTo>
                  <a:lnTo>
                    <a:pt x="145" y="1746"/>
                  </a:lnTo>
                  <a:lnTo>
                    <a:pt x="145" y="1739"/>
                  </a:lnTo>
                  <a:lnTo>
                    <a:pt x="142" y="1734"/>
                  </a:lnTo>
                  <a:lnTo>
                    <a:pt x="142" y="1729"/>
                  </a:lnTo>
                  <a:lnTo>
                    <a:pt x="145" y="1727"/>
                  </a:lnTo>
                  <a:lnTo>
                    <a:pt x="147" y="1725"/>
                  </a:lnTo>
                  <a:lnTo>
                    <a:pt x="147" y="1725"/>
                  </a:lnTo>
                  <a:lnTo>
                    <a:pt x="152" y="1722"/>
                  </a:lnTo>
                  <a:lnTo>
                    <a:pt x="152" y="1722"/>
                  </a:lnTo>
                  <a:lnTo>
                    <a:pt x="152" y="1720"/>
                  </a:lnTo>
                  <a:lnTo>
                    <a:pt x="154" y="1720"/>
                  </a:lnTo>
                  <a:lnTo>
                    <a:pt x="154" y="1720"/>
                  </a:lnTo>
                  <a:lnTo>
                    <a:pt x="154" y="1720"/>
                  </a:lnTo>
                  <a:lnTo>
                    <a:pt x="154" y="1720"/>
                  </a:lnTo>
                  <a:lnTo>
                    <a:pt x="157" y="1720"/>
                  </a:lnTo>
                  <a:lnTo>
                    <a:pt x="157" y="1720"/>
                  </a:lnTo>
                  <a:lnTo>
                    <a:pt x="157" y="1717"/>
                  </a:lnTo>
                  <a:lnTo>
                    <a:pt x="157" y="1717"/>
                  </a:lnTo>
                  <a:lnTo>
                    <a:pt x="157" y="1715"/>
                  </a:lnTo>
                  <a:lnTo>
                    <a:pt x="157" y="1715"/>
                  </a:lnTo>
                  <a:lnTo>
                    <a:pt x="157" y="1713"/>
                  </a:lnTo>
                  <a:lnTo>
                    <a:pt x="157" y="1710"/>
                  </a:lnTo>
                  <a:lnTo>
                    <a:pt x="157" y="1710"/>
                  </a:lnTo>
                  <a:lnTo>
                    <a:pt x="154" y="1701"/>
                  </a:lnTo>
                  <a:lnTo>
                    <a:pt x="154" y="1701"/>
                  </a:lnTo>
                  <a:lnTo>
                    <a:pt x="154" y="1698"/>
                  </a:lnTo>
                  <a:lnTo>
                    <a:pt x="152" y="1698"/>
                  </a:lnTo>
                  <a:lnTo>
                    <a:pt x="152" y="1698"/>
                  </a:lnTo>
                  <a:lnTo>
                    <a:pt x="152" y="1698"/>
                  </a:lnTo>
                  <a:lnTo>
                    <a:pt x="152" y="1698"/>
                  </a:lnTo>
                  <a:lnTo>
                    <a:pt x="152" y="1696"/>
                  </a:lnTo>
                  <a:lnTo>
                    <a:pt x="152" y="1696"/>
                  </a:lnTo>
                  <a:lnTo>
                    <a:pt x="150" y="1696"/>
                  </a:lnTo>
                  <a:lnTo>
                    <a:pt x="150" y="1696"/>
                  </a:lnTo>
                  <a:lnTo>
                    <a:pt x="150" y="1694"/>
                  </a:lnTo>
                  <a:lnTo>
                    <a:pt x="147" y="1694"/>
                  </a:lnTo>
                  <a:lnTo>
                    <a:pt x="147" y="1691"/>
                  </a:lnTo>
                  <a:lnTo>
                    <a:pt x="145" y="1689"/>
                  </a:lnTo>
                  <a:lnTo>
                    <a:pt x="147" y="1687"/>
                  </a:lnTo>
                  <a:lnTo>
                    <a:pt x="147" y="1684"/>
                  </a:lnTo>
                  <a:lnTo>
                    <a:pt x="150" y="1680"/>
                  </a:lnTo>
                  <a:lnTo>
                    <a:pt x="150" y="1677"/>
                  </a:lnTo>
                  <a:lnTo>
                    <a:pt x="154" y="1670"/>
                  </a:lnTo>
                  <a:lnTo>
                    <a:pt x="154" y="1670"/>
                  </a:lnTo>
                  <a:lnTo>
                    <a:pt x="154" y="1668"/>
                  </a:lnTo>
                  <a:lnTo>
                    <a:pt x="154" y="1668"/>
                  </a:lnTo>
                  <a:lnTo>
                    <a:pt x="154" y="1665"/>
                  </a:lnTo>
                  <a:lnTo>
                    <a:pt x="157" y="1663"/>
                  </a:lnTo>
                  <a:lnTo>
                    <a:pt x="157" y="1661"/>
                  </a:lnTo>
                  <a:lnTo>
                    <a:pt x="154" y="1661"/>
                  </a:lnTo>
                  <a:lnTo>
                    <a:pt x="154" y="1661"/>
                  </a:lnTo>
                  <a:lnTo>
                    <a:pt x="154" y="1661"/>
                  </a:lnTo>
                  <a:lnTo>
                    <a:pt x="154" y="1658"/>
                  </a:lnTo>
                  <a:lnTo>
                    <a:pt x="154" y="1656"/>
                  </a:lnTo>
                  <a:lnTo>
                    <a:pt x="157" y="1656"/>
                  </a:lnTo>
                  <a:lnTo>
                    <a:pt x="157" y="1656"/>
                  </a:lnTo>
                  <a:lnTo>
                    <a:pt x="159" y="1656"/>
                  </a:lnTo>
                  <a:lnTo>
                    <a:pt x="161" y="1656"/>
                  </a:lnTo>
                  <a:lnTo>
                    <a:pt x="161" y="1656"/>
                  </a:lnTo>
                  <a:lnTo>
                    <a:pt x="164" y="1656"/>
                  </a:lnTo>
                  <a:lnTo>
                    <a:pt x="164" y="1654"/>
                  </a:lnTo>
                  <a:lnTo>
                    <a:pt x="168" y="1649"/>
                  </a:lnTo>
                  <a:lnTo>
                    <a:pt x="168" y="1646"/>
                  </a:lnTo>
                  <a:lnTo>
                    <a:pt x="168" y="1646"/>
                  </a:lnTo>
                  <a:lnTo>
                    <a:pt x="168" y="1644"/>
                  </a:lnTo>
                  <a:lnTo>
                    <a:pt x="168" y="1644"/>
                  </a:lnTo>
                  <a:lnTo>
                    <a:pt x="168" y="1644"/>
                  </a:lnTo>
                  <a:lnTo>
                    <a:pt x="168" y="1642"/>
                  </a:lnTo>
                  <a:lnTo>
                    <a:pt x="168" y="1642"/>
                  </a:lnTo>
                  <a:lnTo>
                    <a:pt x="168" y="1642"/>
                  </a:lnTo>
                  <a:lnTo>
                    <a:pt x="171" y="1642"/>
                  </a:lnTo>
                  <a:lnTo>
                    <a:pt x="173" y="1642"/>
                  </a:lnTo>
                  <a:lnTo>
                    <a:pt x="176" y="1644"/>
                  </a:lnTo>
                  <a:lnTo>
                    <a:pt x="176" y="1642"/>
                  </a:lnTo>
                  <a:lnTo>
                    <a:pt x="178" y="1642"/>
                  </a:lnTo>
                  <a:lnTo>
                    <a:pt x="178" y="1639"/>
                  </a:lnTo>
                  <a:lnTo>
                    <a:pt x="176" y="1637"/>
                  </a:lnTo>
                  <a:lnTo>
                    <a:pt x="176" y="1635"/>
                  </a:lnTo>
                  <a:lnTo>
                    <a:pt x="173" y="1635"/>
                  </a:lnTo>
                  <a:lnTo>
                    <a:pt x="171" y="1632"/>
                  </a:lnTo>
                  <a:lnTo>
                    <a:pt x="171" y="1632"/>
                  </a:lnTo>
                  <a:lnTo>
                    <a:pt x="171" y="1630"/>
                  </a:lnTo>
                  <a:lnTo>
                    <a:pt x="173" y="1627"/>
                  </a:lnTo>
                  <a:lnTo>
                    <a:pt x="176" y="1627"/>
                  </a:lnTo>
                  <a:lnTo>
                    <a:pt x="173" y="1627"/>
                  </a:lnTo>
                  <a:lnTo>
                    <a:pt x="173" y="1625"/>
                  </a:lnTo>
                  <a:lnTo>
                    <a:pt x="173" y="1625"/>
                  </a:lnTo>
                  <a:lnTo>
                    <a:pt x="173" y="1623"/>
                  </a:lnTo>
                  <a:lnTo>
                    <a:pt x="173" y="1618"/>
                  </a:lnTo>
                  <a:lnTo>
                    <a:pt x="173" y="1618"/>
                  </a:lnTo>
                  <a:lnTo>
                    <a:pt x="173" y="1618"/>
                  </a:lnTo>
                  <a:lnTo>
                    <a:pt x="173" y="1618"/>
                  </a:lnTo>
                  <a:lnTo>
                    <a:pt x="173" y="1618"/>
                  </a:lnTo>
                  <a:lnTo>
                    <a:pt x="173" y="1616"/>
                  </a:lnTo>
                  <a:lnTo>
                    <a:pt x="173" y="1616"/>
                  </a:lnTo>
                  <a:lnTo>
                    <a:pt x="173" y="1616"/>
                  </a:lnTo>
                  <a:lnTo>
                    <a:pt x="173" y="1616"/>
                  </a:lnTo>
                  <a:lnTo>
                    <a:pt x="173" y="1613"/>
                  </a:lnTo>
                  <a:lnTo>
                    <a:pt x="176" y="1613"/>
                  </a:lnTo>
                  <a:lnTo>
                    <a:pt x="178" y="1613"/>
                  </a:lnTo>
                  <a:lnTo>
                    <a:pt x="178" y="1613"/>
                  </a:lnTo>
                  <a:lnTo>
                    <a:pt x="178" y="1613"/>
                  </a:lnTo>
                  <a:lnTo>
                    <a:pt x="180" y="1611"/>
                  </a:lnTo>
                  <a:lnTo>
                    <a:pt x="180" y="1611"/>
                  </a:lnTo>
                  <a:lnTo>
                    <a:pt x="183" y="1609"/>
                  </a:lnTo>
                  <a:lnTo>
                    <a:pt x="185" y="1606"/>
                  </a:lnTo>
                  <a:lnTo>
                    <a:pt x="185" y="1604"/>
                  </a:lnTo>
                  <a:lnTo>
                    <a:pt x="185" y="1599"/>
                  </a:lnTo>
                  <a:lnTo>
                    <a:pt x="185" y="1599"/>
                  </a:lnTo>
                  <a:lnTo>
                    <a:pt x="185" y="1597"/>
                  </a:lnTo>
                  <a:lnTo>
                    <a:pt x="185" y="1597"/>
                  </a:lnTo>
                  <a:lnTo>
                    <a:pt x="185" y="1594"/>
                  </a:lnTo>
                  <a:lnTo>
                    <a:pt x="183" y="1587"/>
                  </a:lnTo>
                  <a:lnTo>
                    <a:pt x="183" y="1585"/>
                  </a:lnTo>
                  <a:lnTo>
                    <a:pt x="183" y="1583"/>
                  </a:lnTo>
                  <a:lnTo>
                    <a:pt x="183" y="1580"/>
                  </a:lnTo>
                  <a:lnTo>
                    <a:pt x="183" y="1578"/>
                  </a:lnTo>
                  <a:lnTo>
                    <a:pt x="180" y="1575"/>
                  </a:lnTo>
                  <a:lnTo>
                    <a:pt x="178" y="1573"/>
                  </a:lnTo>
                  <a:lnTo>
                    <a:pt x="176" y="1571"/>
                  </a:lnTo>
                  <a:lnTo>
                    <a:pt x="176" y="1571"/>
                  </a:lnTo>
                  <a:lnTo>
                    <a:pt x="176" y="1571"/>
                  </a:lnTo>
                  <a:lnTo>
                    <a:pt x="176" y="1571"/>
                  </a:lnTo>
                  <a:lnTo>
                    <a:pt x="176" y="1571"/>
                  </a:lnTo>
                  <a:lnTo>
                    <a:pt x="176" y="1571"/>
                  </a:lnTo>
                  <a:lnTo>
                    <a:pt x="176" y="1571"/>
                  </a:lnTo>
                  <a:lnTo>
                    <a:pt x="180" y="1568"/>
                  </a:lnTo>
                  <a:lnTo>
                    <a:pt x="180" y="1568"/>
                  </a:lnTo>
                  <a:lnTo>
                    <a:pt x="180" y="1568"/>
                  </a:lnTo>
                  <a:lnTo>
                    <a:pt x="183" y="1568"/>
                  </a:lnTo>
                  <a:lnTo>
                    <a:pt x="183" y="1566"/>
                  </a:lnTo>
                  <a:lnTo>
                    <a:pt x="183" y="1566"/>
                  </a:lnTo>
                  <a:lnTo>
                    <a:pt x="187" y="1559"/>
                  </a:lnTo>
                  <a:lnTo>
                    <a:pt x="187" y="1557"/>
                  </a:lnTo>
                  <a:lnTo>
                    <a:pt x="187" y="1554"/>
                  </a:lnTo>
                  <a:lnTo>
                    <a:pt x="185" y="1554"/>
                  </a:lnTo>
                  <a:lnTo>
                    <a:pt x="185" y="1552"/>
                  </a:lnTo>
                  <a:lnTo>
                    <a:pt x="183" y="1552"/>
                  </a:lnTo>
                  <a:lnTo>
                    <a:pt x="183" y="1552"/>
                  </a:lnTo>
                  <a:lnTo>
                    <a:pt x="183" y="1549"/>
                  </a:lnTo>
                  <a:lnTo>
                    <a:pt x="183" y="1549"/>
                  </a:lnTo>
                  <a:lnTo>
                    <a:pt x="183" y="1547"/>
                  </a:lnTo>
                  <a:lnTo>
                    <a:pt x="183" y="1547"/>
                  </a:lnTo>
                  <a:lnTo>
                    <a:pt x="183" y="1545"/>
                  </a:lnTo>
                  <a:lnTo>
                    <a:pt x="180" y="1545"/>
                  </a:lnTo>
                  <a:lnTo>
                    <a:pt x="180" y="1545"/>
                  </a:lnTo>
                  <a:lnTo>
                    <a:pt x="180" y="1542"/>
                  </a:lnTo>
                  <a:lnTo>
                    <a:pt x="180" y="1542"/>
                  </a:lnTo>
                  <a:lnTo>
                    <a:pt x="180" y="1542"/>
                  </a:lnTo>
                  <a:lnTo>
                    <a:pt x="180" y="1540"/>
                  </a:lnTo>
                  <a:lnTo>
                    <a:pt x="180" y="1540"/>
                  </a:lnTo>
                  <a:lnTo>
                    <a:pt x="180" y="1540"/>
                  </a:lnTo>
                  <a:lnTo>
                    <a:pt x="180" y="1540"/>
                  </a:lnTo>
                  <a:lnTo>
                    <a:pt x="180" y="1538"/>
                  </a:lnTo>
                  <a:lnTo>
                    <a:pt x="180" y="1538"/>
                  </a:lnTo>
                  <a:lnTo>
                    <a:pt x="183" y="1535"/>
                  </a:lnTo>
                  <a:lnTo>
                    <a:pt x="183" y="1535"/>
                  </a:lnTo>
                  <a:lnTo>
                    <a:pt x="183" y="1535"/>
                  </a:lnTo>
                  <a:lnTo>
                    <a:pt x="183" y="1535"/>
                  </a:lnTo>
                  <a:lnTo>
                    <a:pt x="183" y="1535"/>
                  </a:lnTo>
                  <a:lnTo>
                    <a:pt x="183" y="1533"/>
                  </a:lnTo>
                  <a:lnTo>
                    <a:pt x="183" y="1533"/>
                  </a:lnTo>
                  <a:lnTo>
                    <a:pt x="183" y="1533"/>
                  </a:lnTo>
                  <a:lnTo>
                    <a:pt x="183" y="1530"/>
                  </a:lnTo>
                  <a:lnTo>
                    <a:pt x="183" y="1530"/>
                  </a:lnTo>
                  <a:lnTo>
                    <a:pt x="185" y="1530"/>
                  </a:lnTo>
                  <a:lnTo>
                    <a:pt x="187" y="1530"/>
                  </a:lnTo>
                  <a:lnTo>
                    <a:pt x="190" y="1530"/>
                  </a:lnTo>
                  <a:lnTo>
                    <a:pt x="192" y="1530"/>
                  </a:lnTo>
                  <a:lnTo>
                    <a:pt x="195" y="1528"/>
                  </a:lnTo>
                  <a:lnTo>
                    <a:pt x="195" y="1528"/>
                  </a:lnTo>
                  <a:lnTo>
                    <a:pt x="195" y="1526"/>
                  </a:lnTo>
                  <a:lnTo>
                    <a:pt x="195" y="1523"/>
                  </a:lnTo>
                  <a:lnTo>
                    <a:pt x="192" y="1523"/>
                  </a:lnTo>
                  <a:lnTo>
                    <a:pt x="192" y="1523"/>
                  </a:lnTo>
                  <a:lnTo>
                    <a:pt x="197" y="1521"/>
                  </a:lnTo>
                  <a:lnTo>
                    <a:pt x="199" y="1519"/>
                  </a:lnTo>
                  <a:lnTo>
                    <a:pt x="199" y="1519"/>
                  </a:lnTo>
                  <a:lnTo>
                    <a:pt x="202" y="1516"/>
                  </a:lnTo>
                  <a:lnTo>
                    <a:pt x="202" y="1516"/>
                  </a:lnTo>
                  <a:lnTo>
                    <a:pt x="202" y="1516"/>
                  </a:lnTo>
                  <a:lnTo>
                    <a:pt x="202" y="1514"/>
                  </a:lnTo>
                  <a:lnTo>
                    <a:pt x="202" y="1512"/>
                  </a:lnTo>
                  <a:lnTo>
                    <a:pt x="199" y="1509"/>
                  </a:lnTo>
                  <a:lnTo>
                    <a:pt x="199" y="1507"/>
                  </a:lnTo>
                  <a:lnTo>
                    <a:pt x="197" y="1507"/>
                  </a:lnTo>
                  <a:lnTo>
                    <a:pt x="195" y="1504"/>
                  </a:lnTo>
                  <a:lnTo>
                    <a:pt x="195" y="1502"/>
                  </a:lnTo>
                  <a:lnTo>
                    <a:pt x="192" y="1500"/>
                  </a:lnTo>
                  <a:lnTo>
                    <a:pt x="192" y="1495"/>
                  </a:lnTo>
                  <a:lnTo>
                    <a:pt x="190" y="1495"/>
                  </a:lnTo>
                  <a:lnTo>
                    <a:pt x="187" y="1495"/>
                  </a:lnTo>
                  <a:lnTo>
                    <a:pt x="187" y="1495"/>
                  </a:lnTo>
                  <a:lnTo>
                    <a:pt x="185" y="1495"/>
                  </a:lnTo>
                  <a:lnTo>
                    <a:pt x="183" y="1493"/>
                  </a:lnTo>
                  <a:lnTo>
                    <a:pt x="183" y="1493"/>
                  </a:lnTo>
                  <a:lnTo>
                    <a:pt x="183" y="1490"/>
                  </a:lnTo>
                  <a:lnTo>
                    <a:pt x="180" y="1490"/>
                  </a:lnTo>
                  <a:lnTo>
                    <a:pt x="180" y="1490"/>
                  </a:lnTo>
                  <a:lnTo>
                    <a:pt x="178" y="1493"/>
                  </a:lnTo>
                  <a:lnTo>
                    <a:pt x="178" y="1493"/>
                  </a:lnTo>
                  <a:lnTo>
                    <a:pt x="176" y="1493"/>
                  </a:lnTo>
                  <a:lnTo>
                    <a:pt x="173" y="1490"/>
                  </a:lnTo>
                  <a:lnTo>
                    <a:pt x="173" y="1490"/>
                  </a:lnTo>
                  <a:lnTo>
                    <a:pt x="171" y="1490"/>
                  </a:lnTo>
                  <a:lnTo>
                    <a:pt x="168" y="1490"/>
                  </a:lnTo>
                  <a:lnTo>
                    <a:pt x="168" y="1490"/>
                  </a:lnTo>
                  <a:lnTo>
                    <a:pt x="166" y="1488"/>
                  </a:lnTo>
                  <a:lnTo>
                    <a:pt x="166" y="1486"/>
                  </a:lnTo>
                  <a:lnTo>
                    <a:pt x="168" y="1486"/>
                  </a:lnTo>
                  <a:lnTo>
                    <a:pt x="166" y="1481"/>
                  </a:lnTo>
                  <a:lnTo>
                    <a:pt x="166" y="1481"/>
                  </a:lnTo>
                  <a:lnTo>
                    <a:pt x="168" y="1481"/>
                  </a:lnTo>
                  <a:lnTo>
                    <a:pt x="171" y="1481"/>
                  </a:lnTo>
                  <a:lnTo>
                    <a:pt x="171" y="1481"/>
                  </a:lnTo>
                  <a:lnTo>
                    <a:pt x="178" y="1483"/>
                  </a:lnTo>
                  <a:lnTo>
                    <a:pt x="178" y="1483"/>
                  </a:lnTo>
                  <a:lnTo>
                    <a:pt x="180" y="1481"/>
                  </a:lnTo>
                  <a:lnTo>
                    <a:pt x="180" y="1481"/>
                  </a:lnTo>
                  <a:lnTo>
                    <a:pt x="180" y="1481"/>
                  </a:lnTo>
                  <a:lnTo>
                    <a:pt x="183" y="1481"/>
                  </a:lnTo>
                  <a:lnTo>
                    <a:pt x="183" y="1481"/>
                  </a:lnTo>
                  <a:lnTo>
                    <a:pt x="185" y="1481"/>
                  </a:lnTo>
                  <a:lnTo>
                    <a:pt x="187" y="1481"/>
                  </a:lnTo>
                  <a:lnTo>
                    <a:pt x="192" y="1478"/>
                  </a:lnTo>
                  <a:lnTo>
                    <a:pt x="195" y="1478"/>
                  </a:lnTo>
                  <a:lnTo>
                    <a:pt x="195" y="1481"/>
                  </a:lnTo>
                  <a:lnTo>
                    <a:pt x="199" y="1483"/>
                  </a:lnTo>
                  <a:lnTo>
                    <a:pt x="202" y="1483"/>
                  </a:lnTo>
                  <a:lnTo>
                    <a:pt x="204" y="1483"/>
                  </a:lnTo>
                  <a:lnTo>
                    <a:pt x="204" y="1481"/>
                  </a:lnTo>
                  <a:lnTo>
                    <a:pt x="206" y="1478"/>
                  </a:lnTo>
                  <a:lnTo>
                    <a:pt x="206" y="1476"/>
                  </a:lnTo>
                  <a:lnTo>
                    <a:pt x="206" y="1474"/>
                  </a:lnTo>
                  <a:lnTo>
                    <a:pt x="206" y="1474"/>
                  </a:lnTo>
                  <a:lnTo>
                    <a:pt x="206" y="1471"/>
                  </a:lnTo>
                  <a:lnTo>
                    <a:pt x="206" y="1471"/>
                  </a:lnTo>
                  <a:lnTo>
                    <a:pt x="206" y="1469"/>
                  </a:lnTo>
                  <a:lnTo>
                    <a:pt x="209" y="1469"/>
                  </a:lnTo>
                  <a:lnTo>
                    <a:pt x="209" y="1469"/>
                  </a:lnTo>
                  <a:lnTo>
                    <a:pt x="209" y="1469"/>
                  </a:lnTo>
                  <a:lnTo>
                    <a:pt x="211" y="1469"/>
                  </a:lnTo>
                  <a:lnTo>
                    <a:pt x="211" y="1467"/>
                  </a:lnTo>
                  <a:lnTo>
                    <a:pt x="211" y="1467"/>
                  </a:lnTo>
                  <a:lnTo>
                    <a:pt x="211" y="1464"/>
                  </a:lnTo>
                  <a:lnTo>
                    <a:pt x="211" y="1464"/>
                  </a:lnTo>
                  <a:lnTo>
                    <a:pt x="209" y="1464"/>
                  </a:lnTo>
                  <a:lnTo>
                    <a:pt x="209" y="1462"/>
                  </a:lnTo>
                  <a:lnTo>
                    <a:pt x="209" y="1462"/>
                  </a:lnTo>
                  <a:lnTo>
                    <a:pt x="209" y="1459"/>
                  </a:lnTo>
                  <a:lnTo>
                    <a:pt x="209" y="1459"/>
                  </a:lnTo>
                  <a:lnTo>
                    <a:pt x="206" y="1459"/>
                  </a:lnTo>
                  <a:lnTo>
                    <a:pt x="206" y="1459"/>
                  </a:lnTo>
                  <a:lnTo>
                    <a:pt x="204" y="1459"/>
                  </a:lnTo>
                  <a:lnTo>
                    <a:pt x="197" y="1457"/>
                  </a:lnTo>
                  <a:lnTo>
                    <a:pt x="187" y="1457"/>
                  </a:lnTo>
                  <a:lnTo>
                    <a:pt x="185" y="1457"/>
                  </a:lnTo>
                  <a:lnTo>
                    <a:pt x="183" y="1457"/>
                  </a:lnTo>
                  <a:lnTo>
                    <a:pt x="180" y="1457"/>
                  </a:lnTo>
                  <a:lnTo>
                    <a:pt x="178" y="1457"/>
                  </a:lnTo>
                  <a:lnTo>
                    <a:pt x="178" y="1455"/>
                  </a:lnTo>
                  <a:lnTo>
                    <a:pt x="178" y="1455"/>
                  </a:lnTo>
                  <a:lnTo>
                    <a:pt x="178" y="1455"/>
                  </a:lnTo>
                  <a:lnTo>
                    <a:pt x="178" y="1452"/>
                  </a:lnTo>
                  <a:lnTo>
                    <a:pt x="180" y="1452"/>
                  </a:lnTo>
                  <a:lnTo>
                    <a:pt x="180" y="1452"/>
                  </a:lnTo>
                  <a:lnTo>
                    <a:pt x="180" y="1450"/>
                  </a:lnTo>
                  <a:lnTo>
                    <a:pt x="178" y="1450"/>
                  </a:lnTo>
                  <a:lnTo>
                    <a:pt x="178" y="1448"/>
                  </a:lnTo>
                  <a:lnTo>
                    <a:pt x="178" y="1448"/>
                  </a:lnTo>
                  <a:lnTo>
                    <a:pt x="180" y="1445"/>
                  </a:lnTo>
                  <a:lnTo>
                    <a:pt x="180" y="1445"/>
                  </a:lnTo>
                  <a:lnTo>
                    <a:pt x="180" y="1443"/>
                  </a:lnTo>
                  <a:lnTo>
                    <a:pt x="178" y="1441"/>
                  </a:lnTo>
                  <a:lnTo>
                    <a:pt x="178" y="1438"/>
                  </a:lnTo>
                  <a:lnTo>
                    <a:pt x="178" y="1438"/>
                  </a:lnTo>
                  <a:lnTo>
                    <a:pt x="180" y="1436"/>
                  </a:lnTo>
                  <a:lnTo>
                    <a:pt x="183" y="1436"/>
                  </a:lnTo>
                  <a:lnTo>
                    <a:pt x="185" y="1429"/>
                  </a:lnTo>
                  <a:lnTo>
                    <a:pt x="187" y="1429"/>
                  </a:lnTo>
                  <a:lnTo>
                    <a:pt x="187" y="1426"/>
                  </a:lnTo>
                  <a:lnTo>
                    <a:pt x="183" y="1422"/>
                  </a:lnTo>
                  <a:lnTo>
                    <a:pt x="183" y="1422"/>
                  </a:lnTo>
                  <a:lnTo>
                    <a:pt x="183" y="1422"/>
                  </a:lnTo>
                  <a:lnTo>
                    <a:pt x="183" y="1422"/>
                  </a:lnTo>
                  <a:lnTo>
                    <a:pt x="183" y="1422"/>
                  </a:lnTo>
                  <a:lnTo>
                    <a:pt x="183" y="1419"/>
                  </a:lnTo>
                  <a:lnTo>
                    <a:pt x="183" y="1419"/>
                  </a:lnTo>
                  <a:lnTo>
                    <a:pt x="183" y="1419"/>
                  </a:lnTo>
                  <a:lnTo>
                    <a:pt x="183" y="1419"/>
                  </a:lnTo>
                  <a:lnTo>
                    <a:pt x="183" y="1417"/>
                  </a:lnTo>
                  <a:lnTo>
                    <a:pt x="183" y="1417"/>
                  </a:lnTo>
                  <a:lnTo>
                    <a:pt x="180" y="1417"/>
                  </a:lnTo>
                  <a:lnTo>
                    <a:pt x="180" y="1417"/>
                  </a:lnTo>
                  <a:lnTo>
                    <a:pt x="180" y="1417"/>
                  </a:lnTo>
                  <a:lnTo>
                    <a:pt x="178" y="1417"/>
                  </a:lnTo>
                  <a:lnTo>
                    <a:pt x="180" y="1415"/>
                  </a:lnTo>
                  <a:lnTo>
                    <a:pt x="180" y="1415"/>
                  </a:lnTo>
                  <a:lnTo>
                    <a:pt x="180" y="1415"/>
                  </a:lnTo>
                  <a:lnTo>
                    <a:pt x="183" y="1412"/>
                  </a:lnTo>
                  <a:lnTo>
                    <a:pt x="183" y="1412"/>
                  </a:lnTo>
                  <a:lnTo>
                    <a:pt x="185" y="1412"/>
                  </a:lnTo>
                  <a:lnTo>
                    <a:pt x="185" y="1410"/>
                  </a:lnTo>
                  <a:lnTo>
                    <a:pt x="185" y="1407"/>
                  </a:lnTo>
                  <a:lnTo>
                    <a:pt x="183" y="1407"/>
                  </a:lnTo>
                  <a:lnTo>
                    <a:pt x="183" y="1405"/>
                  </a:lnTo>
                  <a:lnTo>
                    <a:pt x="180" y="1405"/>
                  </a:lnTo>
                  <a:lnTo>
                    <a:pt x="180" y="1405"/>
                  </a:lnTo>
                  <a:lnTo>
                    <a:pt x="180" y="1403"/>
                  </a:lnTo>
                  <a:lnTo>
                    <a:pt x="180" y="1403"/>
                  </a:lnTo>
                  <a:lnTo>
                    <a:pt x="180" y="1403"/>
                  </a:lnTo>
                  <a:lnTo>
                    <a:pt x="180" y="1403"/>
                  </a:lnTo>
                  <a:lnTo>
                    <a:pt x="178" y="1403"/>
                  </a:lnTo>
                  <a:lnTo>
                    <a:pt x="178" y="1403"/>
                  </a:lnTo>
                  <a:lnTo>
                    <a:pt x="176" y="1403"/>
                  </a:lnTo>
                  <a:lnTo>
                    <a:pt x="176" y="1400"/>
                  </a:lnTo>
                  <a:lnTo>
                    <a:pt x="176" y="1400"/>
                  </a:lnTo>
                  <a:lnTo>
                    <a:pt x="178" y="1400"/>
                  </a:lnTo>
                  <a:lnTo>
                    <a:pt x="178" y="1400"/>
                  </a:lnTo>
                  <a:lnTo>
                    <a:pt x="178" y="1398"/>
                  </a:lnTo>
                  <a:lnTo>
                    <a:pt x="176" y="1398"/>
                  </a:lnTo>
                  <a:lnTo>
                    <a:pt x="176" y="1398"/>
                  </a:lnTo>
                  <a:lnTo>
                    <a:pt x="176" y="1396"/>
                  </a:lnTo>
                  <a:lnTo>
                    <a:pt x="176" y="1396"/>
                  </a:lnTo>
                  <a:lnTo>
                    <a:pt x="173" y="1398"/>
                  </a:lnTo>
                  <a:lnTo>
                    <a:pt x="173" y="1398"/>
                  </a:lnTo>
                  <a:lnTo>
                    <a:pt x="173" y="1398"/>
                  </a:lnTo>
                  <a:lnTo>
                    <a:pt x="173" y="1396"/>
                  </a:lnTo>
                  <a:lnTo>
                    <a:pt x="173" y="1396"/>
                  </a:lnTo>
                  <a:lnTo>
                    <a:pt x="173" y="1396"/>
                  </a:lnTo>
                  <a:lnTo>
                    <a:pt x="173" y="1396"/>
                  </a:lnTo>
                  <a:lnTo>
                    <a:pt x="173" y="1393"/>
                  </a:lnTo>
                  <a:lnTo>
                    <a:pt x="173" y="1393"/>
                  </a:lnTo>
                  <a:lnTo>
                    <a:pt x="173" y="1393"/>
                  </a:lnTo>
                  <a:lnTo>
                    <a:pt x="173" y="1393"/>
                  </a:lnTo>
                  <a:lnTo>
                    <a:pt x="176" y="1391"/>
                  </a:lnTo>
                  <a:lnTo>
                    <a:pt x="176" y="1391"/>
                  </a:lnTo>
                  <a:lnTo>
                    <a:pt x="176" y="1391"/>
                  </a:lnTo>
                  <a:lnTo>
                    <a:pt x="176" y="1389"/>
                  </a:lnTo>
                  <a:lnTo>
                    <a:pt x="176" y="1389"/>
                  </a:lnTo>
                  <a:lnTo>
                    <a:pt x="176" y="1389"/>
                  </a:lnTo>
                  <a:lnTo>
                    <a:pt x="178" y="1389"/>
                  </a:lnTo>
                  <a:lnTo>
                    <a:pt x="178" y="1389"/>
                  </a:lnTo>
                  <a:lnTo>
                    <a:pt x="180" y="1386"/>
                  </a:lnTo>
                  <a:lnTo>
                    <a:pt x="183" y="1389"/>
                  </a:lnTo>
                  <a:lnTo>
                    <a:pt x="183" y="1386"/>
                  </a:lnTo>
                  <a:lnTo>
                    <a:pt x="183" y="1386"/>
                  </a:lnTo>
                  <a:lnTo>
                    <a:pt x="183" y="1384"/>
                  </a:lnTo>
                  <a:lnTo>
                    <a:pt x="183" y="1384"/>
                  </a:lnTo>
                  <a:lnTo>
                    <a:pt x="183" y="1384"/>
                  </a:lnTo>
                  <a:lnTo>
                    <a:pt x="183" y="1381"/>
                  </a:lnTo>
                  <a:lnTo>
                    <a:pt x="183" y="1381"/>
                  </a:lnTo>
                  <a:lnTo>
                    <a:pt x="183" y="1381"/>
                  </a:lnTo>
                  <a:lnTo>
                    <a:pt x="183" y="1381"/>
                  </a:lnTo>
                  <a:lnTo>
                    <a:pt x="183" y="1379"/>
                  </a:lnTo>
                  <a:lnTo>
                    <a:pt x="180" y="1379"/>
                  </a:lnTo>
                  <a:lnTo>
                    <a:pt x="178" y="1377"/>
                  </a:lnTo>
                  <a:lnTo>
                    <a:pt x="171" y="1377"/>
                  </a:lnTo>
                  <a:lnTo>
                    <a:pt x="168" y="1374"/>
                  </a:lnTo>
                  <a:lnTo>
                    <a:pt x="166" y="1374"/>
                  </a:lnTo>
                  <a:lnTo>
                    <a:pt x="164" y="1372"/>
                  </a:lnTo>
                  <a:lnTo>
                    <a:pt x="164" y="1367"/>
                  </a:lnTo>
                  <a:lnTo>
                    <a:pt x="164" y="1367"/>
                  </a:lnTo>
                  <a:lnTo>
                    <a:pt x="166" y="1362"/>
                  </a:lnTo>
                  <a:lnTo>
                    <a:pt x="166" y="1360"/>
                  </a:lnTo>
                  <a:lnTo>
                    <a:pt x="166" y="1351"/>
                  </a:lnTo>
                  <a:lnTo>
                    <a:pt x="166" y="1351"/>
                  </a:lnTo>
                  <a:lnTo>
                    <a:pt x="164" y="1348"/>
                  </a:lnTo>
                  <a:lnTo>
                    <a:pt x="164" y="1346"/>
                  </a:lnTo>
                  <a:lnTo>
                    <a:pt x="164" y="1346"/>
                  </a:lnTo>
                  <a:lnTo>
                    <a:pt x="164" y="1346"/>
                  </a:lnTo>
                  <a:lnTo>
                    <a:pt x="164" y="1344"/>
                  </a:lnTo>
                  <a:lnTo>
                    <a:pt x="164" y="1344"/>
                  </a:lnTo>
                  <a:lnTo>
                    <a:pt x="164" y="1344"/>
                  </a:lnTo>
                  <a:lnTo>
                    <a:pt x="164" y="1341"/>
                  </a:lnTo>
                  <a:lnTo>
                    <a:pt x="166" y="1339"/>
                  </a:lnTo>
                  <a:lnTo>
                    <a:pt x="166" y="1339"/>
                  </a:lnTo>
                  <a:lnTo>
                    <a:pt x="168" y="1336"/>
                  </a:lnTo>
                  <a:lnTo>
                    <a:pt x="168" y="1336"/>
                  </a:lnTo>
                  <a:lnTo>
                    <a:pt x="168" y="1336"/>
                  </a:lnTo>
                  <a:lnTo>
                    <a:pt x="166" y="1334"/>
                  </a:lnTo>
                  <a:lnTo>
                    <a:pt x="166" y="1332"/>
                  </a:lnTo>
                  <a:lnTo>
                    <a:pt x="168" y="1329"/>
                  </a:lnTo>
                  <a:lnTo>
                    <a:pt x="168" y="1327"/>
                  </a:lnTo>
                  <a:lnTo>
                    <a:pt x="166" y="1325"/>
                  </a:lnTo>
                  <a:lnTo>
                    <a:pt x="164" y="1325"/>
                  </a:lnTo>
                  <a:lnTo>
                    <a:pt x="166" y="1322"/>
                  </a:lnTo>
                  <a:lnTo>
                    <a:pt x="166" y="1322"/>
                  </a:lnTo>
                  <a:lnTo>
                    <a:pt x="166" y="1320"/>
                  </a:lnTo>
                  <a:lnTo>
                    <a:pt x="168" y="1318"/>
                  </a:lnTo>
                  <a:lnTo>
                    <a:pt x="168" y="1318"/>
                  </a:lnTo>
                  <a:lnTo>
                    <a:pt x="168" y="1315"/>
                  </a:lnTo>
                  <a:lnTo>
                    <a:pt x="171" y="1315"/>
                  </a:lnTo>
                  <a:lnTo>
                    <a:pt x="171" y="1315"/>
                  </a:lnTo>
                  <a:lnTo>
                    <a:pt x="173" y="1315"/>
                  </a:lnTo>
                  <a:lnTo>
                    <a:pt x="173" y="1318"/>
                  </a:lnTo>
                  <a:lnTo>
                    <a:pt x="173" y="1318"/>
                  </a:lnTo>
                  <a:lnTo>
                    <a:pt x="176" y="1318"/>
                  </a:lnTo>
                  <a:lnTo>
                    <a:pt x="176" y="1318"/>
                  </a:lnTo>
                  <a:lnTo>
                    <a:pt x="176" y="1315"/>
                  </a:lnTo>
                  <a:lnTo>
                    <a:pt x="176" y="1315"/>
                  </a:lnTo>
                  <a:lnTo>
                    <a:pt x="176" y="1315"/>
                  </a:lnTo>
                  <a:lnTo>
                    <a:pt x="180" y="1315"/>
                  </a:lnTo>
                  <a:lnTo>
                    <a:pt x="180" y="1313"/>
                  </a:lnTo>
                  <a:lnTo>
                    <a:pt x="183" y="1313"/>
                  </a:lnTo>
                  <a:lnTo>
                    <a:pt x="183" y="1310"/>
                  </a:lnTo>
                  <a:lnTo>
                    <a:pt x="183" y="1308"/>
                  </a:lnTo>
                  <a:lnTo>
                    <a:pt x="183" y="1308"/>
                  </a:lnTo>
                  <a:lnTo>
                    <a:pt x="183" y="1306"/>
                  </a:lnTo>
                  <a:lnTo>
                    <a:pt x="180" y="1306"/>
                  </a:lnTo>
                  <a:lnTo>
                    <a:pt x="180" y="1306"/>
                  </a:lnTo>
                  <a:lnTo>
                    <a:pt x="180" y="1303"/>
                  </a:lnTo>
                  <a:lnTo>
                    <a:pt x="180" y="1303"/>
                  </a:lnTo>
                  <a:lnTo>
                    <a:pt x="180" y="1299"/>
                  </a:lnTo>
                  <a:lnTo>
                    <a:pt x="180" y="1296"/>
                  </a:lnTo>
                  <a:lnTo>
                    <a:pt x="178" y="1294"/>
                  </a:lnTo>
                  <a:lnTo>
                    <a:pt x="178" y="1294"/>
                  </a:lnTo>
                  <a:lnTo>
                    <a:pt x="178" y="1291"/>
                  </a:lnTo>
                  <a:lnTo>
                    <a:pt x="176" y="1289"/>
                  </a:lnTo>
                  <a:lnTo>
                    <a:pt x="173" y="1284"/>
                  </a:lnTo>
                  <a:lnTo>
                    <a:pt x="173" y="1282"/>
                  </a:lnTo>
                  <a:lnTo>
                    <a:pt x="176" y="1282"/>
                  </a:lnTo>
                  <a:lnTo>
                    <a:pt x="176" y="1282"/>
                  </a:lnTo>
                  <a:lnTo>
                    <a:pt x="178" y="1282"/>
                  </a:lnTo>
                  <a:lnTo>
                    <a:pt x="178" y="1280"/>
                  </a:lnTo>
                  <a:lnTo>
                    <a:pt x="178" y="1280"/>
                  </a:lnTo>
                  <a:lnTo>
                    <a:pt x="178" y="1277"/>
                  </a:lnTo>
                  <a:lnTo>
                    <a:pt x="176" y="1277"/>
                  </a:lnTo>
                  <a:lnTo>
                    <a:pt x="176" y="1277"/>
                  </a:lnTo>
                  <a:lnTo>
                    <a:pt x="176" y="1275"/>
                  </a:lnTo>
                  <a:lnTo>
                    <a:pt x="176" y="1275"/>
                  </a:lnTo>
                  <a:lnTo>
                    <a:pt x="176" y="1273"/>
                  </a:lnTo>
                  <a:lnTo>
                    <a:pt x="176" y="1273"/>
                  </a:lnTo>
                  <a:lnTo>
                    <a:pt x="176" y="1270"/>
                  </a:lnTo>
                  <a:lnTo>
                    <a:pt x="176" y="1270"/>
                  </a:lnTo>
                  <a:lnTo>
                    <a:pt x="176" y="1268"/>
                  </a:lnTo>
                  <a:lnTo>
                    <a:pt x="176" y="1265"/>
                  </a:lnTo>
                  <a:lnTo>
                    <a:pt x="176" y="1261"/>
                  </a:lnTo>
                  <a:lnTo>
                    <a:pt x="176" y="1261"/>
                  </a:lnTo>
                  <a:lnTo>
                    <a:pt x="176" y="1258"/>
                  </a:lnTo>
                  <a:lnTo>
                    <a:pt x="176" y="1258"/>
                  </a:lnTo>
                  <a:lnTo>
                    <a:pt x="176" y="1256"/>
                  </a:lnTo>
                  <a:lnTo>
                    <a:pt x="176" y="1256"/>
                  </a:lnTo>
                  <a:lnTo>
                    <a:pt x="176" y="1256"/>
                  </a:lnTo>
                  <a:lnTo>
                    <a:pt x="178" y="1254"/>
                  </a:lnTo>
                  <a:lnTo>
                    <a:pt x="178" y="1251"/>
                  </a:lnTo>
                  <a:lnTo>
                    <a:pt x="178" y="1249"/>
                  </a:lnTo>
                  <a:lnTo>
                    <a:pt x="178" y="1249"/>
                  </a:lnTo>
                  <a:lnTo>
                    <a:pt x="178" y="1247"/>
                  </a:lnTo>
                  <a:lnTo>
                    <a:pt x="178" y="1244"/>
                  </a:lnTo>
                  <a:lnTo>
                    <a:pt x="178" y="1242"/>
                  </a:lnTo>
                  <a:lnTo>
                    <a:pt x="178" y="1242"/>
                  </a:lnTo>
                  <a:lnTo>
                    <a:pt x="178" y="1239"/>
                  </a:lnTo>
                  <a:lnTo>
                    <a:pt x="176" y="1239"/>
                  </a:lnTo>
                  <a:lnTo>
                    <a:pt x="176" y="1237"/>
                  </a:lnTo>
                  <a:lnTo>
                    <a:pt x="173" y="1235"/>
                  </a:lnTo>
                  <a:lnTo>
                    <a:pt x="173" y="1228"/>
                  </a:lnTo>
                  <a:lnTo>
                    <a:pt x="173" y="1228"/>
                  </a:lnTo>
                  <a:lnTo>
                    <a:pt x="176" y="1223"/>
                  </a:lnTo>
                  <a:lnTo>
                    <a:pt x="178" y="1223"/>
                  </a:lnTo>
                  <a:lnTo>
                    <a:pt x="178" y="1221"/>
                  </a:lnTo>
                  <a:lnTo>
                    <a:pt x="178" y="1218"/>
                  </a:lnTo>
                  <a:lnTo>
                    <a:pt x="178" y="1218"/>
                  </a:lnTo>
                  <a:lnTo>
                    <a:pt x="178" y="1218"/>
                  </a:lnTo>
                  <a:lnTo>
                    <a:pt x="178" y="1218"/>
                  </a:lnTo>
                  <a:lnTo>
                    <a:pt x="178" y="1216"/>
                  </a:lnTo>
                  <a:lnTo>
                    <a:pt x="180" y="1211"/>
                  </a:lnTo>
                  <a:lnTo>
                    <a:pt x="180" y="1211"/>
                  </a:lnTo>
                  <a:lnTo>
                    <a:pt x="180" y="1209"/>
                  </a:lnTo>
                  <a:lnTo>
                    <a:pt x="183" y="1211"/>
                  </a:lnTo>
                  <a:lnTo>
                    <a:pt x="183" y="1211"/>
                  </a:lnTo>
                  <a:lnTo>
                    <a:pt x="183" y="1209"/>
                  </a:lnTo>
                  <a:lnTo>
                    <a:pt x="185" y="1206"/>
                  </a:lnTo>
                  <a:lnTo>
                    <a:pt x="185" y="1204"/>
                  </a:lnTo>
                  <a:lnTo>
                    <a:pt x="185" y="1204"/>
                  </a:lnTo>
                  <a:lnTo>
                    <a:pt x="185" y="1204"/>
                  </a:lnTo>
                  <a:lnTo>
                    <a:pt x="185" y="1202"/>
                  </a:lnTo>
                  <a:lnTo>
                    <a:pt x="185" y="1202"/>
                  </a:lnTo>
                  <a:lnTo>
                    <a:pt x="185" y="1202"/>
                  </a:lnTo>
                  <a:lnTo>
                    <a:pt x="185" y="1202"/>
                  </a:lnTo>
                  <a:lnTo>
                    <a:pt x="183" y="1202"/>
                  </a:lnTo>
                  <a:lnTo>
                    <a:pt x="183" y="1202"/>
                  </a:lnTo>
                  <a:lnTo>
                    <a:pt x="183" y="1202"/>
                  </a:lnTo>
                  <a:lnTo>
                    <a:pt x="183" y="1204"/>
                  </a:lnTo>
                  <a:lnTo>
                    <a:pt x="183" y="1204"/>
                  </a:lnTo>
                  <a:lnTo>
                    <a:pt x="183" y="1202"/>
                  </a:lnTo>
                  <a:lnTo>
                    <a:pt x="180" y="1202"/>
                  </a:lnTo>
                  <a:lnTo>
                    <a:pt x="180" y="1199"/>
                  </a:lnTo>
                  <a:lnTo>
                    <a:pt x="180" y="1199"/>
                  </a:lnTo>
                  <a:lnTo>
                    <a:pt x="178" y="1197"/>
                  </a:lnTo>
                  <a:lnTo>
                    <a:pt x="178" y="1197"/>
                  </a:lnTo>
                  <a:lnTo>
                    <a:pt x="180" y="1197"/>
                  </a:lnTo>
                  <a:lnTo>
                    <a:pt x="180" y="1197"/>
                  </a:lnTo>
                  <a:lnTo>
                    <a:pt x="180" y="1194"/>
                  </a:lnTo>
                  <a:lnTo>
                    <a:pt x="180" y="1194"/>
                  </a:lnTo>
                  <a:lnTo>
                    <a:pt x="180" y="1192"/>
                  </a:lnTo>
                  <a:lnTo>
                    <a:pt x="180" y="1192"/>
                  </a:lnTo>
                  <a:lnTo>
                    <a:pt x="180" y="1192"/>
                  </a:lnTo>
                  <a:lnTo>
                    <a:pt x="180" y="1192"/>
                  </a:lnTo>
                  <a:lnTo>
                    <a:pt x="180" y="1192"/>
                  </a:lnTo>
                  <a:lnTo>
                    <a:pt x="180" y="1190"/>
                  </a:lnTo>
                  <a:lnTo>
                    <a:pt x="180" y="1190"/>
                  </a:lnTo>
                  <a:lnTo>
                    <a:pt x="180" y="1190"/>
                  </a:lnTo>
                  <a:lnTo>
                    <a:pt x="183" y="1190"/>
                  </a:lnTo>
                  <a:lnTo>
                    <a:pt x="185" y="1192"/>
                  </a:lnTo>
                  <a:lnTo>
                    <a:pt x="185" y="1190"/>
                  </a:lnTo>
                  <a:lnTo>
                    <a:pt x="185" y="1187"/>
                  </a:lnTo>
                  <a:lnTo>
                    <a:pt x="185" y="1187"/>
                  </a:lnTo>
                  <a:lnTo>
                    <a:pt x="185" y="1185"/>
                  </a:lnTo>
                  <a:lnTo>
                    <a:pt x="185" y="1185"/>
                  </a:lnTo>
                  <a:lnTo>
                    <a:pt x="185" y="1185"/>
                  </a:lnTo>
                  <a:lnTo>
                    <a:pt x="185" y="1185"/>
                  </a:lnTo>
                  <a:lnTo>
                    <a:pt x="187" y="1185"/>
                  </a:lnTo>
                  <a:lnTo>
                    <a:pt x="187" y="1180"/>
                  </a:lnTo>
                  <a:lnTo>
                    <a:pt x="187" y="1180"/>
                  </a:lnTo>
                  <a:lnTo>
                    <a:pt x="187" y="1178"/>
                  </a:lnTo>
                  <a:lnTo>
                    <a:pt x="187" y="1178"/>
                  </a:lnTo>
                  <a:lnTo>
                    <a:pt x="185" y="1176"/>
                  </a:lnTo>
                  <a:lnTo>
                    <a:pt x="185" y="1176"/>
                  </a:lnTo>
                  <a:lnTo>
                    <a:pt x="185" y="1176"/>
                  </a:lnTo>
                  <a:lnTo>
                    <a:pt x="185" y="1173"/>
                  </a:lnTo>
                  <a:lnTo>
                    <a:pt x="185" y="1173"/>
                  </a:lnTo>
                  <a:lnTo>
                    <a:pt x="185" y="1171"/>
                  </a:lnTo>
                  <a:lnTo>
                    <a:pt x="183" y="1168"/>
                  </a:lnTo>
                  <a:lnTo>
                    <a:pt x="185" y="1168"/>
                  </a:lnTo>
                  <a:lnTo>
                    <a:pt x="185" y="1166"/>
                  </a:lnTo>
                  <a:lnTo>
                    <a:pt x="185" y="1166"/>
                  </a:lnTo>
                  <a:lnTo>
                    <a:pt x="183" y="1164"/>
                  </a:lnTo>
                  <a:lnTo>
                    <a:pt x="183" y="1164"/>
                  </a:lnTo>
                  <a:lnTo>
                    <a:pt x="183" y="1161"/>
                  </a:lnTo>
                  <a:lnTo>
                    <a:pt x="185" y="1161"/>
                  </a:lnTo>
                  <a:lnTo>
                    <a:pt x="185" y="1159"/>
                  </a:lnTo>
                  <a:lnTo>
                    <a:pt x="185" y="1159"/>
                  </a:lnTo>
                  <a:lnTo>
                    <a:pt x="187" y="1161"/>
                  </a:lnTo>
                  <a:lnTo>
                    <a:pt x="187" y="1161"/>
                  </a:lnTo>
                  <a:lnTo>
                    <a:pt x="190" y="1161"/>
                  </a:lnTo>
                  <a:lnTo>
                    <a:pt x="190" y="1161"/>
                  </a:lnTo>
                  <a:lnTo>
                    <a:pt x="192" y="1161"/>
                  </a:lnTo>
                  <a:lnTo>
                    <a:pt x="192" y="1161"/>
                  </a:lnTo>
                  <a:lnTo>
                    <a:pt x="192" y="1161"/>
                  </a:lnTo>
                  <a:lnTo>
                    <a:pt x="195" y="1161"/>
                  </a:lnTo>
                  <a:lnTo>
                    <a:pt x="195" y="1159"/>
                  </a:lnTo>
                  <a:lnTo>
                    <a:pt x="192" y="1157"/>
                  </a:lnTo>
                  <a:lnTo>
                    <a:pt x="192" y="1154"/>
                  </a:lnTo>
                  <a:lnTo>
                    <a:pt x="195" y="1154"/>
                  </a:lnTo>
                  <a:lnTo>
                    <a:pt x="195" y="1152"/>
                  </a:lnTo>
                  <a:lnTo>
                    <a:pt x="195" y="1152"/>
                  </a:lnTo>
                  <a:lnTo>
                    <a:pt x="195" y="1152"/>
                  </a:lnTo>
                  <a:lnTo>
                    <a:pt x="195" y="1150"/>
                  </a:lnTo>
                  <a:lnTo>
                    <a:pt x="195" y="1150"/>
                  </a:lnTo>
                  <a:lnTo>
                    <a:pt x="195" y="1147"/>
                  </a:lnTo>
                  <a:lnTo>
                    <a:pt x="197" y="1147"/>
                  </a:lnTo>
                  <a:lnTo>
                    <a:pt x="197" y="1147"/>
                  </a:lnTo>
                  <a:lnTo>
                    <a:pt x="197" y="1145"/>
                  </a:lnTo>
                  <a:lnTo>
                    <a:pt x="199" y="1140"/>
                  </a:lnTo>
                  <a:lnTo>
                    <a:pt x="197" y="1131"/>
                  </a:lnTo>
                  <a:lnTo>
                    <a:pt x="197" y="1128"/>
                  </a:lnTo>
                  <a:lnTo>
                    <a:pt x="197" y="1126"/>
                  </a:lnTo>
                  <a:lnTo>
                    <a:pt x="197" y="1121"/>
                  </a:lnTo>
                  <a:lnTo>
                    <a:pt x="199" y="1121"/>
                  </a:lnTo>
                  <a:lnTo>
                    <a:pt x="199" y="1119"/>
                  </a:lnTo>
                  <a:lnTo>
                    <a:pt x="204" y="1116"/>
                  </a:lnTo>
                  <a:lnTo>
                    <a:pt x="204" y="1116"/>
                  </a:lnTo>
                  <a:lnTo>
                    <a:pt x="206" y="1114"/>
                  </a:lnTo>
                  <a:lnTo>
                    <a:pt x="206" y="1114"/>
                  </a:lnTo>
                  <a:lnTo>
                    <a:pt x="206" y="1114"/>
                  </a:lnTo>
                  <a:lnTo>
                    <a:pt x="209" y="1114"/>
                  </a:lnTo>
                  <a:lnTo>
                    <a:pt x="211" y="1114"/>
                  </a:lnTo>
                  <a:lnTo>
                    <a:pt x="213" y="1112"/>
                  </a:lnTo>
                  <a:lnTo>
                    <a:pt x="213" y="1112"/>
                  </a:lnTo>
                  <a:lnTo>
                    <a:pt x="216" y="1112"/>
                  </a:lnTo>
                  <a:lnTo>
                    <a:pt x="218" y="1112"/>
                  </a:lnTo>
                  <a:lnTo>
                    <a:pt x="218" y="1112"/>
                  </a:lnTo>
                  <a:lnTo>
                    <a:pt x="221" y="1109"/>
                  </a:lnTo>
                  <a:lnTo>
                    <a:pt x="221" y="1109"/>
                  </a:lnTo>
                  <a:lnTo>
                    <a:pt x="221" y="1109"/>
                  </a:lnTo>
                  <a:lnTo>
                    <a:pt x="223" y="1107"/>
                  </a:lnTo>
                  <a:lnTo>
                    <a:pt x="223" y="1107"/>
                  </a:lnTo>
                  <a:lnTo>
                    <a:pt x="223" y="1107"/>
                  </a:lnTo>
                  <a:lnTo>
                    <a:pt x="223" y="1107"/>
                  </a:lnTo>
                  <a:lnTo>
                    <a:pt x="223" y="1107"/>
                  </a:lnTo>
                  <a:lnTo>
                    <a:pt x="223" y="1107"/>
                  </a:lnTo>
                  <a:lnTo>
                    <a:pt x="223" y="1105"/>
                  </a:lnTo>
                  <a:lnTo>
                    <a:pt x="223" y="1105"/>
                  </a:lnTo>
                  <a:lnTo>
                    <a:pt x="223" y="1105"/>
                  </a:lnTo>
                  <a:lnTo>
                    <a:pt x="223" y="1102"/>
                  </a:lnTo>
                  <a:lnTo>
                    <a:pt x="225" y="1102"/>
                  </a:lnTo>
                  <a:lnTo>
                    <a:pt x="225" y="1100"/>
                  </a:lnTo>
                  <a:lnTo>
                    <a:pt x="223" y="1097"/>
                  </a:lnTo>
                  <a:lnTo>
                    <a:pt x="223" y="1097"/>
                  </a:lnTo>
                  <a:lnTo>
                    <a:pt x="221" y="1095"/>
                  </a:lnTo>
                  <a:lnTo>
                    <a:pt x="218" y="1095"/>
                  </a:lnTo>
                  <a:lnTo>
                    <a:pt x="218" y="1093"/>
                  </a:lnTo>
                  <a:lnTo>
                    <a:pt x="216" y="1083"/>
                  </a:lnTo>
                  <a:lnTo>
                    <a:pt x="216" y="1081"/>
                  </a:lnTo>
                  <a:lnTo>
                    <a:pt x="216" y="1079"/>
                  </a:lnTo>
                  <a:lnTo>
                    <a:pt x="216" y="1076"/>
                  </a:lnTo>
                  <a:lnTo>
                    <a:pt x="216" y="1076"/>
                  </a:lnTo>
                  <a:lnTo>
                    <a:pt x="216" y="1076"/>
                  </a:lnTo>
                  <a:lnTo>
                    <a:pt x="216" y="1076"/>
                  </a:lnTo>
                  <a:lnTo>
                    <a:pt x="216" y="1074"/>
                  </a:lnTo>
                  <a:lnTo>
                    <a:pt x="216" y="1074"/>
                  </a:lnTo>
                  <a:lnTo>
                    <a:pt x="216" y="1071"/>
                  </a:lnTo>
                  <a:lnTo>
                    <a:pt x="216" y="1071"/>
                  </a:lnTo>
                  <a:lnTo>
                    <a:pt x="216" y="1071"/>
                  </a:lnTo>
                  <a:lnTo>
                    <a:pt x="216" y="1071"/>
                  </a:lnTo>
                  <a:lnTo>
                    <a:pt x="216" y="1071"/>
                  </a:lnTo>
                  <a:lnTo>
                    <a:pt x="216" y="1069"/>
                  </a:lnTo>
                  <a:lnTo>
                    <a:pt x="213" y="1069"/>
                  </a:lnTo>
                  <a:lnTo>
                    <a:pt x="213" y="1067"/>
                  </a:lnTo>
                  <a:lnTo>
                    <a:pt x="213" y="1067"/>
                  </a:lnTo>
                  <a:lnTo>
                    <a:pt x="213" y="1064"/>
                  </a:lnTo>
                  <a:lnTo>
                    <a:pt x="213" y="1062"/>
                  </a:lnTo>
                  <a:lnTo>
                    <a:pt x="211" y="1057"/>
                  </a:lnTo>
                  <a:lnTo>
                    <a:pt x="209" y="1050"/>
                  </a:lnTo>
                  <a:lnTo>
                    <a:pt x="209" y="1048"/>
                  </a:lnTo>
                  <a:lnTo>
                    <a:pt x="209" y="1045"/>
                  </a:lnTo>
                  <a:lnTo>
                    <a:pt x="209" y="1045"/>
                  </a:lnTo>
                  <a:lnTo>
                    <a:pt x="209" y="1045"/>
                  </a:lnTo>
                  <a:lnTo>
                    <a:pt x="209" y="1045"/>
                  </a:lnTo>
                  <a:lnTo>
                    <a:pt x="211" y="1043"/>
                  </a:lnTo>
                  <a:lnTo>
                    <a:pt x="211" y="1043"/>
                  </a:lnTo>
                  <a:lnTo>
                    <a:pt x="211" y="1043"/>
                  </a:lnTo>
                  <a:lnTo>
                    <a:pt x="211" y="1041"/>
                  </a:lnTo>
                  <a:lnTo>
                    <a:pt x="211" y="1041"/>
                  </a:lnTo>
                  <a:lnTo>
                    <a:pt x="211" y="1041"/>
                  </a:lnTo>
                  <a:lnTo>
                    <a:pt x="211" y="1038"/>
                  </a:lnTo>
                  <a:lnTo>
                    <a:pt x="211" y="1036"/>
                  </a:lnTo>
                  <a:lnTo>
                    <a:pt x="211" y="1036"/>
                  </a:lnTo>
                  <a:lnTo>
                    <a:pt x="211" y="1034"/>
                  </a:lnTo>
                  <a:lnTo>
                    <a:pt x="209" y="1031"/>
                  </a:lnTo>
                  <a:lnTo>
                    <a:pt x="209" y="1029"/>
                  </a:lnTo>
                  <a:lnTo>
                    <a:pt x="206" y="1029"/>
                  </a:lnTo>
                  <a:lnTo>
                    <a:pt x="206" y="1026"/>
                  </a:lnTo>
                  <a:lnTo>
                    <a:pt x="209" y="1026"/>
                  </a:lnTo>
                  <a:lnTo>
                    <a:pt x="209" y="1024"/>
                  </a:lnTo>
                  <a:lnTo>
                    <a:pt x="211" y="1022"/>
                  </a:lnTo>
                  <a:lnTo>
                    <a:pt x="211" y="1022"/>
                  </a:lnTo>
                  <a:lnTo>
                    <a:pt x="209" y="1019"/>
                  </a:lnTo>
                  <a:lnTo>
                    <a:pt x="209" y="1019"/>
                  </a:lnTo>
                  <a:lnTo>
                    <a:pt x="211" y="1017"/>
                  </a:lnTo>
                  <a:lnTo>
                    <a:pt x="211" y="1017"/>
                  </a:lnTo>
                  <a:lnTo>
                    <a:pt x="213" y="1015"/>
                  </a:lnTo>
                  <a:lnTo>
                    <a:pt x="211" y="1015"/>
                  </a:lnTo>
                  <a:lnTo>
                    <a:pt x="211" y="1012"/>
                  </a:lnTo>
                  <a:lnTo>
                    <a:pt x="209" y="1010"/>
                  </a:lnTo>
                  <a:lnTo>
                    <a:pt x="209" y="1010"/>
                  </a:lnTo>
                  <a:lnTo>
                    <a:pt x="209" y="1010"/>
                  </a:lnTo>
                  <a:lnTo>
                    <a:pt x="206" y="1008"/>
                  </a:lnTo>
                  <a:lnTo>
                    <a:pt x="206" y="1008"/>
                  </a:lnTo>
                  <a:lnTo>
                    <a:pt x="209" y="1008"/>
                  </a:lnTo>
                  <a:lnTo>
                    <a:pt x="209" y="1008"/>
                  </a:lnTo>
                  <a:lnTo>
                    <a:pt x="211" y="1008"/>
                  </a:lnTo>
                  <a:lnTo>
                    <a:pt x="211" y="1008"/>
                  </a:lnTo>
                  <a:lnTo>
                    <a:pt x="211" y="1005"/>
                  </a:lnTo>
                  <a:lnTo>
                    <a:pt x="209" y="1005"/>
                  </a:lnTo>
                  <a:lnTo>
                    <a:pt x="209" y="1005"/>
                  </a:lnTo>
                  <a:lnTo>
                    <a:pt x="209" y="1005"/>
                  </a:lnTo>
                  <a:lnTo>
                    <a:pt x="209" y="1003"/>
                  </a:lnTo>
                  <a:lnTo>
                    <a:pt x="209" y="1003"/>
                  </a:lnTo>
                  <a:lnTo>
                    <a:pt x="209" y="1003"/>
                  </a:lnTo>
                  <a:lnTo>
                    <a:pt x="209" y="1003"/>
                  </a:lnTo>
                  <a:lnTo>
                    <a:pt x="209" y="1003"/>
                  </a:lnTo>
                  <a:lnTo>
                    <a:pt x="209" y="1003"/>
                  </a:lnTo>
                  <a:lnTo>
                    <a:pt x="209" y="1003"/>
                  </a:lnTo>
                  <a:lnTo>
                    <a:pt x="209" y="1000"/>
                  </a:lnTo>
                  <a:lnTo>
                    <a:pt x="209" y="1000"/>
                  </a:lnTo>
                  <a:lnTo>
                    <a:pt x="209" y="1000"/>
                  </a:lnTo>
                  <a:lnTo>
                    <a:pt x="209" y="1000"/>
                  </a:lnTo>
                  <a:lnTo>
                    <a:pt x="209" y="1000"/>
                  </a:lnTo>
                  <a:lnTo>
                    <a:pt x="209" y="998"/>
                  </a:lnTo>
                  <a:lnTo>
                    <a:pt x="209" y="996"/>
                  </a:lnTo>
                  <a:lnTo>
                    <a:pt x="211" y="996"/>
                  </a:lnTo>
                  <a:lnTo>
                    <a:pt x="209" y="993"/>
                  </a:lnTo>
                  <a:lnTo>
                    <a:pt x="211" y="991"/>
                  </a:lnTo>
                  <a:lnTo>
                    <a:pt x="211" y="991"/>
                  </a:lnTo>
                  <a:lnTo>
                    <a:pt x="211" y="991"/>
                  </a:lnTo>
                  <a:lnTo>
                    <a:pt x="213" y="991"/>
                  </a:lnTo>
                  <a:lnTo>
                    <a:pt x="213" y="993"/>
                  </a:lnTo>
                  <a:lnTo>
                    <a:pt x="213" y="991"/>
                  </a:lnTo>
                  <a:lnTo>
                    <a:pt x="213" y="991"/>
                  </a:lnTo>
                  <a:lnTo>
                    <a:pt x="213" y="986"/>
                  </a:lnTo>
                  <a:lnTo>
                    <a:pt x="213" y="984"/>
                  </a:lnTo>
                  <a:lnTo>
                    <a:pt x="213" y="982"/>
                  </a:lnTo>
                  <a:lnTo>
                    <a:pt x="216" y="979"/>
                  </a:lnTo>
                  <a:lnTo>
                    <a:pt x="216" y="979"/>
                  </a:lnTo>
                  <a:lnTo>
                    <a:pt x="218" y="979"/>
                  </a:lnTo>
                  <a:lnTo>
                    <a:pt x="218" y="982"/>
                  </a:lnTo>
                  <a:lnTo>
                    <a:pt x="218" y="979"/>
                  </a:lnTo>
                  <a:lnTo>
                    <a:pt x="221" y="979"/>
                  </a:lnTo>
                  <a:lnTo>
                    <a:pt x="221" y="979"/>
                  </a:lnTo>
                  <a:lnTo>
                    <a:pt x="221" y="977"/>
                  </a:lnTo>
                  <a:lnTo>
                    <a:pt x="221" y="977"/>
                  </a:lnTo>
                  <a:lnTo>
                    <a:pt x="221" y="974"/>
                  </a:lnTo>
                  <a:lnTo>
                    <a:pt x="223" y="977"/>
                  </a:lnTo>
                  <a:lnTo>
                    <a:pt x="225" y="977"/>
                  </a:lnTo>
                  <a:lnTo>
                    <a:pt x="225" y="977"/>
                  </a:lnTo>
                  <a:lnTo>
                    <a:pt x="225" y="977"/>
                  </a:lnTo>
                  <a:lnTo>
                    <a:pt x="225" y="977"/>
                  </a:lnTo>
                  <a:lnTo>
                    <a:pt x="230" y="977"/>
                  </a:lnTo>
                  <a:lnTo>
                    <a:pt x="230" y="977"/>
                  </a:lnTo>
                  <a:lnTo>
                    <a:pt x="230" y="974"/>
                  </a:lnTo>
                  <a:lnTo>
                    <a:pt x="230" y="974"/>
                  </a:lnTo>
                  <a:lnTo>
                    <a:pt x="230" y="972"/>
                  </a:lnTo>
                  <a:lnTo>
                    <a:pt x="230" y="972"/>
                  </a:lnTo>
                  <a:lnTo>
                    <a:pt x="230" y="972"/>
                  </a:lnTo>
                  <a:lnTo>
                    <a:pt x="230" y="970"/>
                  </a:lnTo>
                  <a:lnTo>
                    <a:pt x="230" y="970"/>
                  </a:lnTo>
                  <a:lnTo>
                    <a:pt x="230" y="970"/>
                  </a:lnTo>
                  <a:lnTo>
                    <a:pt x="230" y="967"/>
                  </a:lnTo>
                  <a:lnTo>
                    <a:pt x="230" y="967"/>
                  </a:lnTo>
                  <a:lnTo>
                    <a:pt x="230" y="967"/>
                  </a:lnTo>
                  <a:lnTo>
                    <a:pt x="230" y="967"/>
                  </a:lnTo>
                  <a:lnTo>
                    <a:pt x="232" y="967"/>
                  </a:lnTo>
                  <a:lnTo>
                    <a:pt x="232" y="967"/>
                  </a:lnTo>
                  <a:lnTo>
                    <a:pt x="235" y="965"/>
                  </a:lnTo>
                  <a:lnTo>
                    <a:pt x="235" y="965"/>
                  </a:lnTo>
                  <a:lnTo>
                    <a:pt x="235" y="965"/>
                  </a:lnTo>
                  <a:lnTo>
                    <a:pt x="235" y="965"/>
                  </a:lnTo>
                  <a:lnTo>
                    <a:pt x="235" y="963"/>
                  </a:lnTo>
                  <a:lnTo>
                    <a:pt x="235" y="963"/>
                  </a:lnTo>
                  <a:lnTo>
                    <a:pt x="235" y="963"/>
                  </a:lnTo>
                  <a:lnTo>
                    <a:pt x="235" y="960"/>
                  </a:lnTo>
                  <a:lnTo>
                    <a:pt x="235" y="960"/>
                  </a:lnTo>
                  <a:lnTo>
                    <a:pt x="237" y="960"/>
                  </a:lnTo>
                  <a:lnTo>
                    <a:pt x="237" y="960"/>
                  </a:lnTo>
                  <a:lnTo>
                    <a:pt x="240" y="963"/>
                  </a:lnTo>
                  <a:lnTo>
                    <a:pt x="242" y="963"/>
                  </a:lnTo>
                  <a:lnTo>
                    <a:pt x="242" y="963"/>
                  </a:lnTo>
                  <a:lnTo>
                    <a:pt x="242" y="960"/>
                  </a:lnTo>
                  <a:lnTo>
                    <a:pt x="244" y="960"/>
                  </a:lnTo>
                  <a:lnTo>
                    <a:pt x="244" y="958"/>
                  </a:lnTo>
                  <a:lnTo>
                    <a:pt x="244" y="958"/>
                  </a:lnTo>
                  <a:lnTo>
                    <a:pt x="244" y="955"/>
                  </a:lnTo>
                  <a:lnTo>
                    <a:pt x="244" y="955"/>
                  </a:lnTo>
                  <a:lnTo>
                    <a:pt x="244" y="955"/>
                  </a:lnTo>
                  <a:lnTo>
                    <a:pt x="244" y="951"/>
                  </a:lnTo>
                  <a:lnTo>
                    <a:pt x="244" y="951"/>
                  </a:lnTo>
                  <a:lnTo>
                    <a:pt x="244" y="948"/>
                  </a:lnTo>
                  <a:lnTo>
                    <a:pt x="244" y="948"/>
                  </a:lnTo>
                  <a:lnTo>
                    <a:pt x="244" y="948"/>
                  </a:lnTo>
                  <a:lnTo>
                    <a:pt x="244" y="948"/>
                  </a:lnTo>
                  <a:lnTo>
                    <a:pt x="244" y="948"/>
                  </a:lnTo>
                  <a:lnTo>
                    <a:pt x="244" y="948"/>
                  </a:lnTo>
                  <a:lnTo>
                    <a:pt x="244" y="948"/>
                  </a:lnTo>
                  <a:lnTo>
                    <a:pt x="244" y="948"/>
                  </a:lnTo>
                  <a:lnTo>
                    <a:pt x="244" y="946"/>
                  </a:lnTo>
                  <a:lnTo>
                    <a:pt x="247" y="941"/>
                  </a:lnTo>
                  <a:lnTo>
                    <a:pt x="247" y="941"/>
                  </a:lnTo>
                  <a:lnTo>
                    <a:pt x="244" y="939"/>
                  </a:lnTo>
                  <a:lnTo>
                    <a:pt x="244" y="934"/>
                  </a:lnTo>
                  <a:lnTo>
                    <a:pt x="244" y="932"/>
                  </a:lnTo>
                  <a:lnTo>
                    <a:pt x="244" y="932"/>
                  </a:lnTo>
                  <a:lnTo>
                    <a:pt x="244" y="929"/>
                  </a:lnTo>
                  <a:lnTo>
                    <a:pt x="244" y="927"/>
                  </a:lnTo>
                  <a:lnTo>
                    <a:pt x="244" y="925"/>
                  </a:lnTo>
                  <a:lnTo>
                    <a:pt x="244" y="925"/>
                  </a:lnTo>
                  <a:lnTo>
                    <a:pt x="242" y="922"/>
                  </a:lnTo>
                  <a:lnTo>
                    <a:pt x="242" y="922"/>
                  </a:lnTo>
                  <a:lnTo>
                    <a:pt x="242" y="918"/>
                  </a:lnTo>
                  <a:lnTo>
                    <a:pt x="242" y="918"/>
                  </a:lnTo>
                  <a:lnTo>
                    <a:pt x="242" y="918"/>
                  </a:lnTo>
                  <a:lnTo>
                    <a:pt x="242" y="918"/>
                  </a:lnTo>
                  <a:lnTo>
                    <a:pt x="242" y="918"/>
                  </a:lnTo>
                  <a:lnTo>
                    <a:pt x="242" y="915"/>
                  </a:lnTo>
                  <a:lnTo>
                    <a:pt x="242" y="915"/>
                  </a:lnTo>
                  <a:lnTo>
                    <a:pt x="240" y="913"/>
                  </a:lnTo>
                  <a:lnTo>
                    <a:pt x="237" y="913"/>
                  </a:lnTo>
                  <a:lnTo>
                    <a:pt x="237" y="911"/>
                  </a:lnTo>
                  <a:lnTo>
                    <a:pt x="237" y="908"/>
                  </a:lnTo>
                  <a:lnTo>
                    <a:pt x="244" y="906"/>
                  </a:lnTo>
                  <a:lnTo>
                    <a:pt x="247" y="901"/>
                  </a:lnTo>
                  <a:lnTo>
                    <a:pt x="247" y="899"/>
                  </a:lnTo>
                  <a:lnTo>
                    <a:pt x="247" y="894"/>
                  </a:lnTo>
                  <a:lnTo>
                    <a:pt x="249" y="885"/>
                  </a:lnTo>
                  <a:lnTo>
                    <a:pt x="249" y="885"/>
                  </a:lnTo>
                  <a:lnTo>
                    <a:pt x="249" y="885"/>
                  </a:lnTo>
                  <a:lnTo>
                    <a:pt x="249" y="885"/>
                  </a:lnTo>
                  <a:lnTo>
                    <a:pt x="249" y="882"/>
                  </a:lnTo>
                  <a:lnTo>
                    <a:pt x="249" y="882"/>
                  </a:lnTo>
                  <a:lnTo>
                    <a:pt x="249" y="882"/>
                  </a:lnTo>
                  <a:lnTo>
                    <a:pt x="249" y="882"/>
                  </a:lnTo>
                  <a:lnTo>
                    <a:pt x="251" y="880"/>
                  </a:lnTo>
                  <a:lnTo>
                    <a:pt x="251" y="875"/>
                  </a:lnTo>
                  <a:lnTo>
                    <a:pt x="251" y="873"/>
                  </a:lnTo>
                  <a:lnTo>
                    <a:pt x="254" y="873"/>
                  </a:lnTo>
                  <a:lnTo>
                    <a:pt x="256" y="870"/>
                  </a:lnTo>
                  <a:lnTo>
                    <a:pt x="256" y="870"/>
                  </a:lnTo>
                  <a:lnTo>
                    <a:pt x="256" y="868"/>
                  </a:lnTo>
                  <a:lnTo>
                    <a:pt x="258" y="866"/>
                  </a:lnTo>
                  <a:lnTo>
                    <a:pt x="258" y="863"/>
                  </a:lnTo>
                  <a:lnTo>
                    <a:pt x="261" y="863"/>
                  </a:lnTo>
                  <a:lnTo>
                    <a:pt x="261" y="861"/>
                  </a:lnTo>
                  <a:lnTo>
                    <a:pt x="261" y="861"/>
                  </a:lnTo>
                  <a:lnTo>
                    <a:pt x="261" y="858"/>
                  </a:lnTo>
                  <a:lnTo>
                    <a:pt x="261" y="856"/>
                  </a:lnTo>
                  <a:lnTo>
                    <a:pt x="261" y="856"/>
                  </a:lnTo>
                  <a:lnTo>
                    <a:pt x="263" y="856"/>
                  </a:lnTo>
                  <a:lnTo>
                    <a:pt x="263" y="856"/>
                  </a:lnTo>
                  <a:lnTo>
                    <a:pt x="266" y="856"/>
                  </a:lnTo>
                  <a:lnTo>
                    <a:pt x="266" y="856"/>
                  </a:lnTo>
                  <a:lnTo>
                    <a:pt x="268" y="856"/>
                  </a:lnTo>
                  <a:lnTo>
                    <a:pt x="268" y="856"/>
                  </a:lnTo>
                  <a:lnTo>
                    <a:pt x="268" y="856"/>
                  </a:lnTo>
                  <a:lnTo>
                    <a:pt x="270" y="854"/>
                  </a:lnTo>
                  <a:lnTo>
                    <a:pt x="270" y="854"/>
                  </a:lnTo>
                  <a:lnTo>
                    <a:pt x="270" y="854"/>
                  </a:lnTo>
                  <a:lnTo>
                    <a:pt x="268" y="851"/>
                  </a:lnTo>
                  <a:lnTo>
                    <a:pt x="268" y="849"/>
                  </a:lnTo>
                  <a:lnTo>
                    <a:pt x="268" y="849"/>
                  </a:lnTo>
                  <a:lnTo>
                    <a:pt x="268" y="849"/>
                  </a:lnTo>
                  <a:lnTo>
                    <a:pt x="268" y="849"/>
                  </a:lnTo>
                  <a:lnTo>
                    <a:pt x="268" y="847"/>
                  </a:lnTo>
                  <a:lnTo>
                    <a:pt x="270" y="842"/>
                  </a:lnTo>
                  <a:lnTo>
                    <a:pt x="270" y="840"/>
                  </a:lnTo>
                  <a:lnTo>
                    <a:pt x="268" y="840"/>
                  </a:lnTo>
                  <a:lnTo>
                    <a:pt x="268" y="840"/>
                  </a:lnTo>
                  <a:lnTo>
                    <a:pt x="268" y="840"/>
                  </a:lnTo>
                  <a:lnTo>
                    <a:pt x="268" y="840"/>
                  </a:lnTo>
                  <a:lnTo>
                    <a:pt x="268" y="837"/>
                  </a:lnTo>
                  <a:lnTo>
                    <a:pt x="268" y="835"/>
                  </a:lnTo>
                  <a:lnTo>
                    <a:pt x="268" y="835"/>
                  </a:lnTo>
                  <a:lnTo>
                    <a:pt x="266" y="830"/>
                  </a:lnTo>
                  <a:lnTo>
                    <a:pt x="266" y="828"/>
                  </a:lnTo>
                  <a:lnTo>
                    <a:pt x="268" y="828"/>
                  </a:lnTo>
                  <a:lnTo>
                    <a:pt x="268" y="828"/>
                  </a:lnTo>
                  <a:lnTo>
                    <a:pt x="268" y="825"/>
                  </a:lnTo>
                  <a:lnTo>
                    <a:pt x="268" y="825"/>
                  </a:lnTo>
                  <a:lnTo>
                    <a:pt x="268" y="823"/>
                  </a:lnTo>
                  <a:lnTo>
                    <a:pt x="268" y="823"/>
                  </a:lnTo>
                  <a:lnTo>
                    <a:pt x="268" y="821"/>
                  </a:lnTo>
                  <a:lnTo>
                    <a:pt x="268" y="818"/>
                  </a:lnTo>
                  <a:lnTo>
                    <a:pt x="268" y="818"/>
                  </a:lnTo>
                  <a:lnTo>
                    <a:pt x="268" y="818"/>
                  </a:lnTo>
                  <a:lnTo>
                    <a:pt x="268" y="816"/>
                  </a:lnTo>
                  <a:lnTo>
                    <a:pt x="268" y="816"/>
                  </a:lnTo>
                  <a:lnTo>
                    <a:pt x="268" y="816"/>
                  </a:lnTo>
                  <a:lnTo>
                    <a:pt x="270" y="816"/>
                  </a:lnTo>
                  <a:lnTo>
                    <a:pt x="270" y="816"/>
                  </a:lnTo>
                  <a:lnTo>
                    <a:pt x="270" y="816"/>
                  </a:lnTo>
                  <a:lnTo>
                    <a:pt x="270" y="811"/>
                  </a:lnTo>
                  <a:lnTo>
                    <a:pt x="270" y="811"/>
                  </a:lnTo>
                  <a:lnTo>
                    <a:pt x="270" y="811"/>
                  </a:lnTo>
                  <a:lnTo>
                    <a:pt x="273" y="809"/>
                  </a:lnTo>
                  <a:lnTo>
                    <a:pt x="273" y="809"/>
                  </a:lnTo>
                  <a:lnTo>
                    <a:pt x="273" y="806"/>
                  </a:lnTo>
                  <a:lnTo>
                    <a:pt x="273" y="804"/>
                  </a:lnTo>
                  <a:lnTo>
                    <a:pt x="270" y="802"/>
                  </a:lnTo>
                  <a:lnTo>
                    <a:pt x="270" y="802"/>
                  </a:lnTo>
                  <a:lnTo>
                    <a:pt x="268" y="799"/>
                  </a:lnTo>
                  <a:lnTo>
                    <a:pt x="268" y="799"/>
                  </a:lnTo>
                  <a:lnTo>
                    <a:pt x="266" y="799"/>
                  </a:lnTo>
                  <a:lnTo>
                    <a:pt x="263" y="802"/>
                  </a:lnTo>
                  <a:lnTo>
                    <a:pt x="263" y="802"/>
                  </a:lnTo>
                  <a:lnTo>
                    <a:pt x="261" y="799"/>
                  </a:lnTo>
                  <a:lnTo>
                    <a:pt x="261" y="799"/>
                  </a:lnTo>
                  <a:lnTo>
                    <a:pt x="258" y="797"/>
                  </a:lnTo>
                  <a:lnTo>
                    <a:pt x="258" y="797"/>
                  </a:lnTo>
                  <a:lnTo>
                    <a:pt x="258" y="795"/>
                  </a:lnTo>
                  <a:lnTo>
                    <a:pt x="258" y="795"/>
                  </a:lnTo>
                  <a:lnTo>
                    <a:pt x="258" y="792"/>
                  </a:lnTo>
                  <a:lnTo>
                    <a:pt x="258" y="790"/>
                  </a:lnTo>
                  <a:lnTo>
                    <a:pt x="258" y="790"/>
                  </a:lnTo>
                  <a:lnTo>
                    <a:pt x="258" y="787"/>
                  </a:lnTo>
                  <a:lnTo>
                    <a:pt x="258" y="787"/>
                  </a:lnTo>
                  <a:lnTo>
                    <a:pt x="258" y="787"/>
                  </a:lnTo>
                  <a:lnTo>
                    <a:pt x="261" y="787"/>
                  </a:lnTo>
                  <a:lnTo>
                    <a:pt x="261" y="785"/>
                  </a:lnTo>
                  <a:lnTo>
                    <a:pt x="261" y="785"/>
                  </a:lnTo>
                  <a:lnTo>
                    <a:pt x="261" y="783"/>
                  </a:lnTo>
                  <a:lnTo>
                    <a:pt x="261" y="783"/>
                  </a:lnTo>
                  <a:lnTo>
                    <a:pt x="263" y="780"/>
                  </a:lnTo>
                  <a:lnTo>
                    <a:pt x="263" y="780"/>
                  </a:lnTo>
                  <a:lnTo>
                    <a:pt x="261" y="778"/>
                  </a:lnTo>
                  <a:lnTo>
                    <a:pt x="261" y="778"/>
                  </a:lnTo>
                  <a:lnTo>
                    <a:pt x="261" y="778"/>
                  </a:lnTo>
                  <a:lnTo>
                    <a:pt x="258" y="776"/>
                  </a:lnTo>
                  <a:lnTo>
                    <a:pt x="256" y="773"/>
                  </a:lnTo>
                  <a:lnTo>
                    <a:pt x="256" y="771"/>
                  </a:lnTo>
                  <a:lnTo>
                    <a:pt x="254" y="766"/>
                  </a:lnTo>
                  <a:lnTo>
                    <a:pt x="254" y="764"/>
                  </a:lnTo>
                  <a:lnTo>
                    <a:pt x="254" y="764"/>
                  </a:lnTo>
                  <a:lnTo>
                    <a:pt x="254" y="764"/>
                  </a:lnTo>
                  <a:lnTo>
                    <a:pt x="254" y="764"/>
                  </a:lnTo>
                  <a:lnTo>
                    <a:pt x="256" y="764"/>
                  </a:lnTo>
                  <a:lnTo>
                    <a:pt x="256" y="764"/>
                  </a:lnTo>
                  <a:lnTo>
                    <a:pt x="256" y="761"/>
                  </a:lnTo>
                  <a:lnTo>
                    <a:pt x="256" y="761"/>
                  </a:lnTo>
                  <a:lnTo>
                    <a:pt x="256" y="759"/>
                  </a:lnTo>
                  <a:lnTo>
                    <a:pt x="256" y="759"/>
                  </a:lnTo>
                  <a:lnTo>
                    <a:pt x="254" y="757"/>
                  </a:lnTo>
                  <a:lnTo>
                    <a:pt x="254" y="757"/>
                  </a:lnTo>
                  <a:lnTo>
                    <a:pt x="251" y="757"/>
                  </a:lnTo>
                  <a:lnTo>
                    <a:pt x="251" y="754"/>
                  </a:lnTo>
                  <a:lnTo>
                    <a:pt x="251" y="750"/>
                  </a:lnTo>
                  <a:lnTo>
                    <a:pt x="251" y="747"/>
                  </a:lnTo>
                  <a:lnTo>
                    <a:pt x="249" y="747"/>
                  </a:lnTo>
                  <a:lnTo>
                    <a:pt x="249" y="747"/>
                  </a:lnTo>
                  <a:lnTo>
                    <a:pt x="249" y="747"/>
                  </a:lnTo>
                  <a:lnTo>
                    <a:pt x="247" y="745"/>
                  </a:lnTo>
                  <a:lnTo>
                    <a:pt x="247" y="745"/>
                  </a:lnTo>
                  <a:lnTo>
                    <a:pt x="247" y="745"/>
                  </a:lnTo>
                  <a:lnTo>
                    <a:pt x="247" y="745"/>
                  </a:lnTo>
                  <a:lnTo>
                    <a:pt x="247" y="743"/>
                  </a:lnTo>
                  <a:lnTo>
                    <a:pt x="247" y="743"/>
                  </a:lnTo>
                  <a:lnTo>
                    <a:pt x="247" y="743"/>
                  </a:lnTo>
                  <a:lnTo>
                    <a:pt x="247" y="740"/>
                  </a:lnTo>
                  <a:lnTo>
                    <a:pt x="247" y="740"/>
                  </a:lnTo>
                  <a:lnTo>
                    <a:pt x="247" y="740"/>
                  </a:lnTo>
                  <a:lnTo>
                    <a:pt x="247" y="740"/>
                  </a:lnTo>
                  <a:lnTo>
                    <a:pt x="247" y="738"/>
                  </a:lnTo>
                  <a:lnTo>
                    <a:pt x="247" y="738"/>
                  </a:lnTo>
                  <a:lnTo>
                    <a:pt x="247" y="738"/>
                  </a:lnTo>
                  <a:lnTo>
                    <a:pt x="247" y="738"/>
                  </a:lnTo>
                  <a:lnTo>
                    <a:pt x="247" y="735"/>
                  </a:lnTo>
                  <a:lnTo>
                    <a:pt x="244" y="735"/>
                  </a:lnTo>
                  <a:lnTo>
                    <a:pt x="244" y="735"/>
                  </a:lnTo>
                  <a:lnTo>
                    <a:pt x="244" y="735"/>
                  </a:lnTo>
                  <a:lnTo>
                    <a:pt x="247" y="733"/>
                  </a:lnTo>
                  <a:lnTo>
                    <a:pt x="247" y="733"/>
                  </a:lnTo>
                  <a:lnTo>
                    <a:pt x="249" y="735"/>
                  </a:lnTo>
                  <a:lnTo>
                    <a:pt x="249" y="735"/>
                  </a:lnTo>
                  <a:lnTo>
                    <a:pt x="249" y="733"/>
                  </a:lnTo>
                  <a:lnTo>
                    <a:pt x="251" y="733"/>
                  </a:lnTo>
                  <a:lnTo>
                    <a:pt x="251" y="731"/>
                  </a:lnTo>
                  <a:lnTo>
                    <a:pt x="251" y="731"/>
                  </a:lnTo>
                  <a:lnTo>
                    <a:pt x="251" y="731"/>
                  </a:lnTo>
                  <a:lnTo>
                    <a:pt x="251" y="728"/>
                  </a:lnTo>
                  <a:lnTo>
                    <a:pt x="251" y="728"/>
                  </a:lnTo>
                  <a:lnTo>
                    <a:pt x="249" y="726"/>
                  </a:lnTo>
                  <a:lnTo>
                    <a:pt x="249" y="726"/>
                  </a:lnTo>
                  <a:lnTo>
                    <a:pt x="249" y="726"/>
                  </a:lnTo>
                  <a:lnTo>
                    <a:pt x="247" y="726"/>
                  </a:lnTo>
                  <a:lnTo>
                    <a:pt x="244" y="726"/>
                  </a:lnTo>
                  <a:lnTo>
                    <a:pt x="242" y="726"/>
                  </a:lnTo>
                  <a:lnTo>
                    <a:pt x="242" y="724"/>
                  </a:lnTo>
                  <a:lnTo>
                    <a:pt x="242" y="724"/>
                  </a:lnTo>
                  <a:lnTo>
                    <a:pt x="240" y="721"/>
                  </a:lnTo>
                  <a:lnTo>
                    <a:pt x="240" y="719"/>
                  </a:lnTo>
                  <a:lnTo>
                    <a:pt x="240" y="716"/>
                  </a:lnTo>
                  <a:lnTo>
                    <a:pt x="240" y="716"/>
                  </a:lnTo>
                  <a:lnTo>
                    <a:pt x="240" y="714"/>
                  </a:lnTo>
                  <a:lnTo>
                    <a:pt x="235" y="709"/>
                  </a:lnTo>
                  <a:lnTo>
                    <a:pt x="235" y="709"/>
                  </a:lnTo>
                  <a:lnTo>
                    <a:pt x="235" y="707"/>
                  </a:lnTo>
                  <a:lnTo>
                    <a:pt x="235" y="705"/>
                  </a:lnTo>
                  <a:lnTo>
                    <a:pt x="237" y="705"/>
                  </a:lnTo>
                  <a:lnTo>
                    <a:pt x="237" y="702"/>
                  </a:lnTo>
                  <a:lnTo>
                    <a:pt x="237" y="700"/>
                  </a:lnTo>
                  <a:lnTo>
                    <a:pt x="237" y="700"/>
                  </a:lnTo>
                  <a:lnTo>
                    <a:pt x="237" y="698"/>
                  </a:lnTo>
                  <a:lnTo>
                    <a:pt x="237" y="698"/>
                  </a:lnTo>
                  <a:lnTo>
                    <a:pt x="237" y="695"/>
                  </a:lnTo>
                  <a:lnTo>
                    <a:pt x="237" y="695"/>
                  </a:lnTo>
                  <a:lnTo>
                    <a:pt x="237" y="693"/>
                  </a:lnTo>
                  <a:lnTo>
                    <a:pt x="237" y="693"/>
                  </a:lnTo>
                  <a:lnTo>
                    <a:pt x="237" y="690"/>
                  </a:lnTo>
                  <a:lnTo>
                    <a:pt x="237" y="688"/>
                  </a:lnTo>
                  <a:lnTo>
                    <a:pt x="237" y="688"/>
                  </a:lnTo>
                  <a:lnTo>
                    <a:pt x="240" y="683"/>
                  </a:lnTo>
                  <a:lnTo>
                    <a:pt x="242" y="683"/>
                  </a:lnTo>
                  <a:lnTo>
                    <a:pt x="242" y="683"/>
                  </a:lnTo>
                  <a:lnTo>
                    <a:pt x="242" y="686"/>
                  </a:lnTo>
                  <a:lnTo>
                    <a:pt x="242" y="686"/>
                  </a:lnTo>
                  <a:lnTo>
                    <a:pt x="244" y="686"/>
                  </a:lnTo>
                  <a:lnTo>
                    <a:pt x="244" y="686"/>
                  </a:lnTo>
                  <a:lnTo>
                    <a:pt x="244" y="686"/>
                  </a:lnTo>
                  <a:lnTo>
                    <a:pt x="244" y="686"/>
                  </a:lnTo>
                  <a:lnTo>
                    <a:pt x="247" y="683"/>
                  </a:lnTo>
                  <a:lnTo>
                    <a:pt x="247" y="683"/>
                  </a:lnTo>
                  <a:lnTo>
                    <a:pt x="247" y="681"/>
                  </a:lnTo>
                  <a:lnTo>
                    <a:pt x="249" y="681"/>
                  </a:lnTo>
                  <a:lnTo>
                    <a:pt x="249" y="681"/>
                  </a:lnTo>
                  <a:lnTo>
                    <a:pt x="251" y="681"/>
                  </a:lnTo>
                  <a:lnTo>
                    <a:pt x="251" y="679"/>
                  </a:lnTo>
                  <a:lnTo>
                    <a:pt x="249" y="679"/>
                  </a:lnTo>
                  <a:lnTo>
                    <a:pt x="249" y="679"/>
                  </a:lnTo>
                  <a:lnTo>
                    <a:pt x="247" y="676"/>
                  </a:lnTo>
                  <a:lnTo>
                    <a:pt x="247" y="676"/>
                  </a:lnTo>
                  <a:lnTo>
                    <a:pt x="247" y="676"/>
                  </a:lnTo>
                  <a:lnTo>
                    <a:pt x="249" y="667"/>
                  </a:lnTo>
                  <a:lnTo>
                    <a:pt x="249" y="667"/>
                  </a:lnTo>
                  <a:lnTo>
                    <a:pt x="249" y="667"/>
                  </a:lnTo>
                  <a:lnTo>
                    <a:pt x="249" y="664"/>
                  </a:lnTo>
                  <a:lnTo>
                    <a:pt x="249" y="664"/>
                  </a:lnTo>
                  <a:lnTo>
                    <a:pt x="249" y="664"/>
                  </a:lnTo>
                  <a:lnTo>
                    <a:pt x="249" y="662"/>
                  </a:lnTo>
                  <a:lnTo>
                    <a:pt x="249" y="662"/>
                  </a:lnTo>
                  <a:lnTo>
                    <a:pt x="249" y="662"/>
                  </a:lnTo>
                  <a:lnTo>
                    <a:pt x="251" y="660"/>
                  </a:lnTo>
                  <a:lnTo>
                    <a:pt x="251" y="660"/>
                  </a:lnTo>
                  <a:lnTo>
                    <a:pt x="251" y="657"/>
                  </a:lnTo>
                  <a:lnTo>
                    <a:pt x="254" y="653"/>
                  </a:lnTo>
                  <a:lnTo>
                    <a:pt x="254" y="650"/>
                  </a:lnTo>
                  <a:lnTo>
                    <a:pt x="254" y="650"/>
                  </a:lnTo>
                  <a:lnTo>
                    <a:pt x="256" y="650"/>
                  </a:lnTo>
                  <a:lnTo>
                    <a:pt x="256" y="650"/>
                  </a:lnTo>
                  <a:lnTo>
                    <a:pt x="256" y="648"/>
                  </a:lnTo>
                  <a:lnTo>
                    <a:pt x="256" y="648"/>
                  </a:lnTo>
                  <a:lnTo>
                    <a:pt x="254" y="646"/>
                  </a:lnTo>
                  <a:lnTo>
                    <a:pt x="254" y="646"/>
                  </a:lnTo>
                  <a:lnTo>
                    <a:pt x="256" y="643"/>
                  </a:lnTo>
                  <a:lnTo>
                    <a:pt x="261" y="646"/>
                  </a:lnTo>
                  <a:lnTo>
                    <a:pt x="261" y="646"/>
                  </a:lnTo>
                  <a:lnTo>
                    <a:pt x="263" y="646"/>
                  </a:lnTo>
                  <a:lnTo>
                    <a:pt x="263" y="646"/>
                  </a:lnTo>
                  <a:lnTo>
                    <a:pt x="266" y="643"/>
                  </a:lnTo>
                  <a:lnTo>
                    <a:pt x="266" y="643"/>
                  </a:lnTo>
                  <a:lnTo>
                    <a:pt x="268" y="643"/>
                  </a:lnTo>
                  <a:lnTo>
                    <a:pt x="268" y="641"/>
                  </a:lnTo>
                  <a:lnTo>
                    <a:pt x="268" y="638"/>
                  </a:lnTo>
                  <a:lnTo>
                    <a:pt x="268" y="638"/>
                  </a:lnTo>
                  <a:lnTo>
                    <a:pt x="268" y="638"/>
                  </a:lnTo>
                  <a:lnTo>
                    <a:pt x="268" y="636"/>
                  </a:lnTo>
                  <a:lnTo>
                    <a:pt x="268" y="636"/>
                  </a:lnTo>
                  <a:lnTo>
                    <a:pt x="270" y="636"/>
                  </a:lnTo>
                  <a:lnTo>
                    <a:pt x="270" y="636"/>
                  </a:lnTo>
                  <a:lnTo>
                    <a:pt x="270" y="634"/>
                  </a:lnTo>
                  <a:lnTo>
                    <a:pt x="270" y="631"/>
                  </a:lnTo>
                  <a:lnTo>
                    <a:pt x="268" y="631"/>
                  </a:lnTo>
                  <a:lnTo>
                    <a:pt x="266" y="629"/>
                  </a:lnTo>
                  <a:lnTo>
                    <a:pt x="266" y="631"/>
                  </a:lnTo>
                  <a:lnTo>
                    <a:pt x="263" y="631"/>
                  </a:lnTo>
                  <a:lnTo>
                    <a:pt x="263" y="629"/>
                  </a:lnTo>
                  <a:lnTo>
                    <a:pt x="263" y="629"/>
                  </a:lnTo>
                  <a:lnTo>
                    <a:pt x="266" y="627"/>
                  </a:lnTo>
                  <a:lnTo>
                    <a:pt x="266" y="624"/>
                  </a:lnTo>
                  <a:lnTo>
                    <a:pt x="266" y="622"/>
                  </a:lnTo>
                  <a:lnTo>
                    <a:pt x="266" y="615"/>
                  </a:lnTo>
                  <a:lnTo>
                    <a:pt x="266" y="610"/>
                  </a:lnTo>
                  <a:lnTo>
                    <a:pt x="266" y="610"/>
                  </a:lnTo>
                  <a:lnTo>
                    <a:pt x="263" y="610"/>
                  </a:lnTo>
                  <a:lnTo>
                    <a:pt x="263" y="608"/>
                  </a:lnTo>
                  <a:lnTo>
                    <a:pt x="263" y="608"/>
                  </a:lnTo>
                  <a:lnTo>
                    <a:pt x="263" y="605"/>
                  </a:lnTo>
                  <a:lnTo>
                    <a:pt x="263" y="603"/>
                  </a:lnTo>
                  <a:lnTo>
                    <a:pt x="263" y="598"/>
                  </a:lnTo>
                  <a:lnTo>
                    <a:pt x="263" y="598"/>
                  </a:lnTo>
                  <a:lnTo>
                    <a:pt x="263" y="598"/>
                  </a:lnTo>
                  <a:lnTo>
                    <a:pt x="263" y="596"/>
                  </a:lnTo>
                  <a:lnTo>
                    <a:pt x="261" y="593"/>
                  </a:lnTo>
                  <a:lnTo>
                    <a:pt x="261" y="593"/>
                  </a:lnTo>
                  <a:lnTo>
                    <a:pt x="261" y="593"/>
                  </a:lnTo>
                  <a:lnTo>
                    <a:pt x="261" y="591"/>
                  </a:lnTo>
                  <a:lnTo>
                    <a:pt x="261" y="591"/>
                  </a:lnTo>
                  <a:lnTo>
                    <a:pt x="261" y="589"/>
                  </a:lnTo>
                  <a:lnTo>
                    <a:pt x="261" y="586"/>
                  </a:lnTo>
                  <a:lnTo>
                    <a:pt x="263" y="586"/>
                  </a:lnTo>
                  <a:lnTo>
                    <a:pt x="263" y="586"/>
                  </a:lnTo>
                  <a:lnTo>
                    <a:pt x="263" y="586"/>
                  </a:lnTo>
                  <a:lnTo>
                    <a:pt x="263" y="586"/>
                  </a:lnTo>
                  <a:lnTo>
                    <a:pt x="263" y="586"/>
                  </a:lnTo>
                  <a:lnTo>
                    <a:pt x="263" y="586"/>
                  </a:lnTo>
                  <a:lnTo>
                    <a:pt x="263" y="584"/>
                  </a:lnTo>
                  <a:lnTo>
                    <a:pt x="263" y="584"/>
                  </a:lnTo>
                  <a:lnTo>
                    <a:pt x="263" y="584"/>
                  </a:lnTo>
                  <a:lnTo>
                    <a:pt x="263" y="584"/>
                  </a:lnTo>
                  <a:lnTo>
                    <a:pt x="263" y="584"/>
                  </a:lnTo>
                  <a:lnTo>
                    <a:pt x="266" y="584"/>
                  </a:lnTo>
                  <a:lnTo>
                    <a:pt x="266" y="582"/>
                  </a:lnTo>
                  <a:lnTo>
                    <a:pt x="266" y="582"/>
                  </a:lnTo>
                  <a:lnTo>
                    <a:pt x="266" y="582"/>
                  </a:lnTo>
                  <a:lnTo>
                    <a:pt x="266" y="582"/>
                  </a:lnTo>
                  <a:lnTo>
                    <a:pt x="266" y="582"/>
                  </a:lnTo>
                  <a:lnTo>
                    <a:pt x="268" y="579"/>
                  </a:lnTo>
                  <a:lnTo>
                    <a:pt x="270" y="579"/>
                  </a:lnTo>
                  <a:lnTo>
                    <a:pt x="270" y="579"/>
                  </a:lnTo>
                  <a:lnTo>
                    <a:pt x="273" y="579"/>
                  </a:lnTo>
                  <a:lnTo>
                    <a:pt x="273" y="577"/>
                  </a:lnTo>
                  <a:lnTo>
                    <a:pt x="273" y="575"/>
                  </a:lnTo>
                  <a:lnTo>
                    <a:pt x="273" y="572"/>
                  </a:lnTo>
                  <a:lnTo>
                    <a:pt x="273" y="572"/>
                  </a:lnTo>
                  <a:lnTo>
                    <a:pt x="273" y="570"/>
                  </a:lnTo>
                  <a:lnTo>
                    <a:pt x="273" y="570"/>
                  </a:lnTo>
                  <a:lnTo>
                    <a:pt x="273" y="570"/>
                  </a:lnTo>
                  <a:lnTo>
                    <a:pt x="273" y="567"/>
                  </a:lnTo>
                  <a:lnTo>
                    <a:pt x="273" y="567"/>
                  </a:lnTo>
                  <a:lnTo>
                    <a:pt x="273" y="567"/>
                  </a:lnTo>
                  <a:lnTo>
                    <a:pt x="273" y="567"/>
                  </a:lnTo>
                  <a:lnTo>
                    <a:pt x="273" y="565"/>
                  </a:lnTo>
                  <a:lnTo>
                    <a:pt x="273" y="565"/>
                  </a:lnTo>
                  <a:lnTo>
                    <a:pt x="275" y="563"/>
                  </a:lnTo>
                  <a:lnTo>
                    <a:pt x="275" y="563"/>
                  </a:lnTo>
                  <a:lnTo>
                    <a:pt x="275" y="560"/>
                  </a:lnTo>
                  <a:lnTo>
                    <a:pt x="275" y="558"/>
                  </a:lnTo>
                  <a:lnTo>
                    <a:pt x="275" y="558"/>
                  </a:lnTo>
                  <a:lnTo>
                    <a:pt x="275" y="556"/>
                  </a:lnTo>
                  <a:lnTo>
                    <a:pt x="275" y="553"/>
                  </a:lnTo>
                  <a:lnTo>
                    <a:pt x="275" y="553"/>
                  </a:lnTo>
                  <a:lnTo>
                    <a:pt x="277" y="551"/>
                  </a:lnTo>
                  <a:lnTo>
                    <a:pt x="277" y="551"/>
                  </a:lnTo>
                  <a:lnTo>
                    <a:pt x="277" y="551"/>
                  </a:lnTo>
                  <a:lnTo>
                    <a:pt x="277" y="551"/>
                  </a:lnTo>
                  <a:lnTo>
                    <a:pt x="277" y="551"/>
                  </a:lnTo>
                  <a:lnTo>
                    <a:pt x="277" y="544"/>
                  </a:lnTo>
                  <a:lnTo>
                    <a:pt x="277" y="541"/>
                  </a:lnTo>
                  <a:lnTo>
                    <a:pt x="280" y="539"/>
                  </a:lnTo>
                  <a:lnTo>
                    <a:pt x="282" y="537"/>
                  </a:lnTo>
                  <a:lnTo>
                    <a:pt x="285" y="534"/>
                  </a:lnTo>
                  <a:lnTo>
                    <a:pt x="285" y="534"/>
                  </a:lnTo>
                  <a:lnTo>
                    <a:pt x="287" y="532"/>
                  </a:lnTo>
                  <a:lnTo>
                    <a:pt x="287" y="530"/>
                  </a:lnTo>
                  <a:lnTo>
                    <a:pt x="287" y="532"/>
                  </a:lnTo>
                  <a:lnTo>
                    <a:pt x="289" y="532"/>
                  </a:lnTo>
                  <a:lnTo>
                    <a:pt x="289" y="532"/>
                  </a:lnTo>
                  <a:lnTo>
                    <a:pt x="289" y="532"/>
                  </a:lnTo>
                  <a:lnTo>
                    <a:pt x="292" y="530"/>
                  </a:lnTo>
                  <a:lnTo>
                    <a:pt x="292" y="527"/>
                  </a:lnTo>
                  <a:lnTo>
                    <a:pt x="294" y="525"/>
                  </a:lnTo>
                  <a:lnTo>
                    <a:pt x="294" y="522"/>
                  </a:lnTo>
                  <a:lnTo>
                    <a:pt x="294" y="522"/>
                  </a:lnTo>
                  <a:lnTo>
                    <a:pt x="294" y="522"/>
                  </a:lnTo>
                  <a:lnTo>
                    <a:pt x="294" y="522"/>
                  </a:lnTo>
                  <a:lnTo>
                    <a:pt x="294" y="520"/>
                  </a:lnTo>
                  <a:lnTo>
                    <a:pt x="296" y="520"/>
                  </a:lnTo>
                  <a:lnTo>
                    <a:pt x="296" y="520"/>
                  </a:lnTo>
                  <a:lnTo>
                    <a:pt x="299" y="520"/>
                  </a:lnTo>
                  <a:lnTo>
                    <a:pt x="299" y="518"/>
                  </a:lnTo>
                  <a:lnTo>
                    <a:pt x="301" y="518"/>
                  </a:lnTo>
                  <a:lnTo>
                    <a:pt x="304" y="508"/>
                  </a:lnTo>
                  <a:lnTo>
                    <a:pt x="304" y="506"/>
                  </a:lnTo>
                  <a:lnTo>
                    <a:pt x="304" y="506"/>
                  </a:lnTo>
                  <a:lnTo>
                    <a:pt x="306" y="506"/>
                  </a:lnTo>
                  <a:lnTo>
                    <a:pt x="306" y="506"/>
                  </a:lnTo>
                  <a:lnTo>
                    <a:pt x="306" y="504"/>
                  </a:lnTo>
                  <a:lnTo>
                    <a:pt x="304" y="504"/>
                  </a:lnTo>
                  <a:lnTo>
                    <a:pt x="304" y="504"/>
                  </a:lnTo>
                  <a:lnTo>
                    <a:pt x="304" y="504"/>
                  </a:lnTo>
                  <a:lnTo>
                    <a:pt x="306" y="501"/>
                  </a:lnTo>
                  <a:lnTo>
                    <a:pt x="306" y="501"/>
                  </a:lnTo>
                  <a:lnTo>
                    <a:pt x="306" y="501"/>
                  </a:lnTo>
                  <a:lnTo>
                    <a:pt x="308" y="499"/>
                  </a:lnTo>
                  <a:lnTo>
                    <a:pt x="308" y="496"/>
                  </a:lnTo>
                  <a:lnTo>
                    <a:pt x="308" y="494"/>
                  </a:lnTo>
                  <a:lnTo>
                    <a:pt x="308" y="494"/>
                  </a:lnTo>
                  <a:lnTo>
                    <a:pt x="308" y="494"/>
                  </a:lnTo>
                  <a:lnTo>
                    <a:pt x="308" y="494"/>
                  </a:lnTo>
                  <a:lnTo>
                    <a:pt x="308" y="492"/>
                  </a:lnTo>
                  <a:lnTo>
                    <a:pt x="308" y="492"/>
                  </a:lnTo>
                  <a:lnTo>
                    <a:pt x="311" y="492"/>
                  </a:lnTo>
                  <a:lnTo>
                    <a:pt x="311" y="489"/>
                  </a:lnTo>
                  <a:lnTo>
                    <a:pt x="313" y="489"/>
                  </a:lnTo>
                  <a:lnTo>
                    <a:pt x="313" y="485"/>
                  </a:lnTo>
                  <a:lnTo>
                    <a:pt x="315" y="485"/>
                  </a:lnTo>
                  <a:lnTo>
                    <a:pt x="313" y="482"/>
                  </a:lnTo>
                  <a:lnTo>
                    <a:pt x="315" y="480"/>
                  </a:lnTo>
                  <a:lnTo>
                    <a:pt x="315" y="480"/>
                  </a:lnTo>
                  <a:lnTo>
                    <a:pt x="315" y="478"/>
                  </a:lnTo>
                  <a:lnTo>
                    <a:pt x="318" y="475"/>
                  </a:lnTo>
                  <a:lnTo>
                    <a:pt x="318" y="475"/>
                  </a:lnTo>
                  <a:lnTo>
                    <a:pt x="320" y="475"/>
                  </a:lnTo>
                  <a:lnTo>
                    <a:pt x="322" y="475"/>
                  </a:lnTo>
                  <a:lnTo>
                    <a:pt x="322" y="475"/>
                  </a:lnTo>
                  <a:lnTo>
                    <a:pt x="325" y="478"/>
                  </a:lnTo>
                  <a:lnTo>
                    <a:pt x="327" y="478"/>
                  </a:lnTo>
                  <a:lnTo>
                    <a:pt x="327" y="478"/>
                  </a:lnTo>
                  <a:lnTo>
                    <a:pt x="327" y="478"/>
                  </a:lnTo>
                  <a:lnTo>
                    <a:pt x="330" y="475"/>
                  </a:lnTo>
                  <a:lnTo>
                    <a:pt x="330" y="475"/>
                  </a:lnTo>
                  <a:lnTo>
                    <a:pt x="330" y="475"/>
                  </a:lnTo>
                  <a:lnTo>
                    <a:pt x="332" y="473"/>
                  </a:lnTo>
                  <a:lnTo>
                    <a:pt x="332" y="473"/>
                  </a:lnTo>
                  <a:lnTo>
                    <a:pt x="334" y="473"/>
                  </a:lnTo>
                  <a:lnTo>
                    <a:pt x="334" y="473"/>
                  </a:lnTo>
                  <a:lnTo>
                    <a:pt x="337" y="473"/>
                  </a:lnTo>
                  <a:lnTo>
                    <a:pt x="337" y="473"/>
                  </a:lnTo>
                  <a:lnTo>
                    <a:pt x="339" y="473"/>
                  </a:lnTo>
                  <a:lnTo>
                    <a:pt x="339" y="473"/>
                  </a:lnTo>
                  <a:lnTo>
                    <a:pt x="339" y="470"/>
                  </a:lnTo>
                  <a:lnTo>
                    <a:pt x="339" y="470"/>
                  </a:lnTo>
                  <a:lnTo>
                    <a:pt x="339" y="470"/>
                  </a:lnTo>
                  <a:lnTo>
                    <a:pt x="339" y="468"/>
                  </a:lnTo>
                  <a:lnTo>
                    <a:pt x="341" y="466"/>
                  </a:lnTo>
                  <a:lnTo>
                    <a:pt x="341" y="466"/>
                  </a:lnTo>
                  <a:lnTo>
                    <a:pt x="341" y="463"/>
                  </a:lnTo>
                  <a:lnTo>
                    <a:pt x="339" y="463"/>
                  </a:lnTo>
                  <a:lnTo>
                    <a:pt x="332" y="451"/>
                  </a:lnTo>
                  <a:lnTo>
                    <a:pt x="330" y="449"/>
                  </a:lnTo>
                  <a:lnTo>
                    <a:pt x="330" y="447"/>
                  </a:lnTo>
                  <a:lnTo>
                    <a:pt x="327" y="444"/>
                  </a:lnTo>
                  <a:lnTo>
                    <a:pt x="327" y="442"/>
                  </a:lnTo>
                  <a:lnTo>
                    <a:pt x="327" y="437"/>
                  </a:lnTo>
                  <a:lnTo>
                    <a:pt x="327" y="435"/>
                  </a:lnTo>
                  <a:lnTo>
                    <a:pt x="327" y="435"/>
                  </a:lnTo>
                  <a:lnTo>
                    <a:pt x="330" y="433"/>
                  </a:lnTo>
                  <a:lnTo>
                    <a:pt x="334" y="428"/>
                  </a:lnTo>
                  <a:lnTo>
                    <a:pt x="337" y="425"/>
                  </a:lnTo>
                  <a:lnTo>
                    <a:pt x="334" y="423"/>
                  </a:lnTo>
                  <a:lnTo>
                    <a:pt x="332" y="411"/>
                  </a:lnTo>
                  <a:lnTo>
                    <a:pt x="332" y="407"/>
                  </a:lnTo>
                  <a:lnTo>
                    <a:pt x="332" y="404"/>
                  </a:lnTo>
                  <a:lnTo>
                    <a:pt x="330" y="404"/>
                  </a:lnTo>
                  <a:lnTo>
                    <a:pt x="330" y="402"/>
                  </a:lnTo>
                  <a:lnTo>
                    <a:pt x="330" y="402"/>
                  </a:lnTo>
                  <a:lnTo>
                    <a:pt x="330" y="399"/>
                  </a:lnTo>
                  <a:lnTo>
                    <a:pt x="330" y="399"/>
                  </a:lnTo>
                  <a:lnTo>
                    <a:pt x="330" y="397"/>
                  </a:lnTo>
                  <a:lnTo>
                    <a:pt x="330" y="397"/>
                  </a:lnTo>
                  <a:lnTo>
                    <a:pt x="330" y="395"/>
                  </a:lnTo>
                  <a:lnTo>
                    <a:pt x="327" y="395"/>
                  </a:lnTo>
                  <a:lnTo>
                    <a:pt x="327" y="392"/>
                  </a:lnTo>
                  <a:lnTo>
                    <a:pt x="327" y="392"/>
                  </a:lnTo>
                  <a:lnTo>
                    <a:pt x="327" y="390"/>
                  </a:lnTo>
                  <a:lnTo>
                    <a:pt x="332" y="378"/>
                  </a:lnTo>
                  <a:lnTo>
                    <a:pt x="332" y="376"/>
                  </a:lnTo>
                  <a:lnTo>
                    <a:pt x="332" y="376"/>
                  </a:lnTo>
                  <a:lnTo>
                    <a:pt x="334" y="376"/>
                  </a:lnTo>
                  <a:lnTo>
                    <a:pt x="334" y="376"/>
                  </a:lnTo>
                  <a:lnTo>
                    <a:pt x="334" y="376"/>
                  </a:lnTo>
                  <a:lnTo>
                    <a:pt x="337" y="376"/>
                  </a:lnTo>
                  <a:lnTo>
                    <a:pt x="337" y="376"/>
                  </a:lnTo>
                  <a:lnTo>
                    <a:pt x="337" y="373"/>
                  </a:lnTo>
                  <a:lnTo>
                    <a:pt x="337" y="373"/>
                  </a:lnTo>
                  <a:lnTo>
                    <a:pt x="337" y="371"/>
                  </a:lnTo>
                  <a:lnTo>
                    <a:pt x="334" y="371"/>
                  </a:lnTo>
                  <a:lnTo>
                    <a:pt x="334" y="369"/>
                  </a:lnTo>
                  <a:lnTo>
                    <a:pt x="334" y="366"/>
                  </a:lnTo>
                  <a:lnTo>
                    <a:pt x="334" y="366"/>
                  </a:lnTo>
                  <a:lnTo>
                    <a:pt x="334" y="366"/>
                  </a:lnTo>
                  <a:lnTo>
                    <a:pt x="334" y="366"/>
                  </a:lnTo>
                  <a:lnTo>
                    <a:pt x="334" y="366"/>
                  </a:lnTo>
                  <a:lnTo>
                    <a:pt x="334" y="366"/>
                  </a:lnTo>
                  <a:lnTo>
                    <a:pt x="334" y="364"/>
                  </a:lnTo>
                  <a:lnTo>
                    <a:pt x="332" y="364"/>
                  </a:lnTo>
                  <a:lnTo>
                    <a:pt x="332" y="364"/>
                  </a:lnTo>
                  <a:lnTo>
                    <a:pt x="332" y="364"/>
                  </a:lnTo>
                  <a:lnTo>
                    <a:pt x="334" y="364"/>
                  </a:lnTo>
                  <a:lnTo>
                    <a:pt x="334" y="364"/>
                  </a:lnTo>
                  <a:lnTo>
                    <a:pt x="332" y="364"/>
                  </a:lnTo>
                  <a:lnTo>
                    <a:pt x="332" y="364"/>
                  </a:lnTo>
                  <a:lnTo>
                    <a:pt x="332" y="362"/>
                  </a:lnTo>
                  <a:lnTo>
                    <a:pt x="332" y="362"/>
                  </a:lnTo>
                  <a:lnTo>
                    <a:pt x="332" y="362"/>
                  </a:lnTo>
                  <a:lnTo>
                    <a:pt x="330" y="362"/>
                  </a:lnTo>
                  <a:lnTo>
                    <a:pt x="330" y="362"/>
                  </a:lnTo>
                  <a:lnTo>
                    <a:pt x="330" y="362"/>
                  </a:lnTo>
                  <a:lnTo>
                    <a:pt x="327" y="359"/>
                  </a:lnTo>
                  <a:lnTo>
                    <a:pt x="327" y="357"/>
                  </a:lnTo>
                  <a:lnTo>
                    <a:pt x="327" y="357"/>
                  </a:lnTo>
                  <a:lnTo>
                    <a:pt x="330" y="352"/>
                  </a:lnTo>
                  <a:lnTo>
                    <a:pt x="332" y="350"/>
                  </a:lnTo>
                  <a:lnTo>
                    <a:pt x="332" y="350"/>
                  </a:lnTo>
                  <a:lnTo>
                    <a:pt x="332" y="347"/>
                  </a:lnTo>
                  <a:lnTo>
                    <a:pt x="332" y="347"/>
                  </a:lnTo>
                  <a:lnTo>
                    <a:pt x="332" y="347"/>
                  </a:lnTo>
                  <a:lnTo>
                    <a:pt x="334" y="350"/>
                  </a:lnTo>
                  <a:lnTo>
                    <a:pt x="334" y="350"/>
                  </a:lnTo>
                  <a:lnTo>
                    <a:pt x="334" y="347"/>
                  </a:lnTo>
                  <a:lnTo>
                    <a:pt x="334" y="347"/>
                  </a:lnTo>
                  <a:lnTo>
                    <a:pt x="337" y="343"/>
                  </a:lnTo>
                  <a:lnTo>
                    <a:pt x="337" y="343"/>
                  </a:lnTo>
                  <a:lnTo>
                    <a:pt x="339" y="343"/>
                  </a:lnTo>
                  <a:lnTo>
                    <a:pt x="339" y="343"/>
                  </a:lnTo>
                  <a:lnTo>
                    <a:pt x="339" y="343"/>
                  </a:lnTo>
                  <a:lnTo>
                    <a:pt x="339" y="343"/>
                  </a:lnTo>
                  <a:lnTo>
                    <a:pt x="341" y="340"/>
                  </a:lnTo>
                  <a:lnTo>
                    <a:pt x="341" y="338"/>
                  </a:lnTo>
                  <a:lnTo>
                    <a:pt x="341" y="338"/>
                  </a:lnTo>
                  <a:lnTo>
                    <a:pt x="344" y="338"/>
                  </a:lnTo>
                  <a:lnTo>
                    <a:pt x="344" y="336"/>
                  </a:lnTo>
                  <a:lnTo>
                    <a:pt x="346" y="336"/>
                  </a:lnTo>
                  <a:lnTo>
                    <a:pt x="349" y="333"/>
                  </a:lnTo>
                  <a:lnTo>
                    <a:pt x="351" y="333"/>
                  </a:lnTo>
                  <a:lnTo>
                    <a:pt x="353" y="333"/>
                  </a:lnTo>
                  <a:lnTo>
                    <a:pt x="360" y="331"/>
                  </a:lnTo>
                  <a:lnTo>
                    <a:pt x="365" y="328"/>
                  </a:lnTo>
                  <a:lnTo>
                    <a:pt x="372" y="324"/>
                  </a:lnTo>
                  <a:lnTo>
                    <a:pt x="377" y="321"/>
                  </a:lnTo>
                  <a:lnTo>
                    <a:pt x="377" y="321"/>
                  </a:lnTo>
                  <a:lnTo>
                    <a:pt x="379" y="321"/>
                  </a:lnTo>
                  <a:lnTo>
                    <a:pt x="379" y="321"/>
                  </a:lnTo>
                  <a:lnTo>
                    <a:pt x="379" y="321"/>
                  </a:lnTo>
                  <a:lnTo>
                    <a:pt x="382" y="321"/>
                  </a:lnTo>
                  <a:lnTo>
                    <a:pt x="384" y="319"/>
                  </a:lnTo>
                  <a:lnTo>
                    <a:pt x="384" y="317"/>
                  </a:lnTo>
                  <a:lnTo>
                    <a:pt x="386" y="314"/>
                  </a:lnTo>
                  <a:lnTo>
                    <a:pt x="389" y="305"/>
                  </a:lnTo>
                  <a:lnTo>
                    <a:pt x="394" y="293"/>
                  </a:lnTo>
                  <a:lnTo>
                    <a:pt x="396" y="283"/>
                  </a:lnTo>
                  <a:lnTo>
                    <a:pt x="398" y="272"/>
                  </a:lnTo>
                  <a:lnTo>
                    <a:pt x="401" y="269"/>
                  </a:lnTo>
                  <a:lnTo>
                    <a:pt x="401" y="267"/>
                  </a:lnTo>
                  <a:lnTo>
                    <a:pt x="391" y="260"/>
                  </a:lnTo>
                  <a:lnTo>
                    <a:pt x="377" y="262"/>
                  </a:lnTo>
                  <a:lnTo>
                    <a:pt x="375" y="262"/>
                  </a:lnTo>
                  <a:lnTo>
                    <a:pt x="372" y="262"/>
                  </a:lnTo>
                  <a:lnTo>
                    <a:pt x="365" y="262"/>
                  </a:lnTo>
                  <a:lnTo>
                    <a:pt x="363" y="262"/>
                  </a:lnTo>
                  <a:lnTo>
                    <a:pt x="363" y="262"/>
                  </a:lnTo>
                  <a:lnTo>
                    <a:pt x="363" y="260"/>
                  </a:lnTo>
                  <a:lnTo>
                    <a:pt x="363" y="260"/>
                  </a:lnTo>
                  <a:lnTo>
                    <a:pt x="360" y="260"/>
                  </a:lnTo>
                  <a:lnTo>
                    <a:pt x="360" y="260"/>
                  </a:lnTo>
                  <a:lnTo>
                    <a:pt x="360" y="257"/>
                  </a:lnTo>
                  <a:lnTo>
                    <a:pt x="360" y="253"/>
                  </a:lnTo>
                  <a:lnTo>
                    <a:pt x="360" y="246"/>
                  </a:lnTo>
                  <a:lnTo>
                    <a:pt x="360" y="246"/>
                  </a:lnTo>
                  <a:lnTo>
                    <a:pt x="360" y="243"/>
                  </a:lnTo>
                  <a:lnTo>
                    <a:pt x="360" y="241"/>
                  </a:lnTo>
                  <a:lnTo>
                    <a:pt x="358" y="239"/>
                  </a:lnTo>
                  <a:lnTo>
                    <a:pt x="358" y="236"/>
                  </a:lnTo>
                  <a:lnTo>
                    <a:pt x="358" y="234"/>
                  </a:lnTo>
                  <a:lnTo>
                    <a:pt x="358" y="234"/>
                  </a:lnTo>
                  <a:lnTo>
                    <a:pt x="358" y="231"/>
                  </a:lnTo>
                  <a:lnTo>
                    <a:pt x="358" y="229"/>
                  </a:lnTo>
                  <a:lnTo>
                    <a:pt x="358" y="229"/>
                  </a:lnTo>
                  <a:lnTo>
                    <a:pt x="356" y="227"/>
                  </a:lnTo>
                  <a:lnTo>
                    <a:pt x="356" y="227"/>
                  </a:lnTo>
                  <a:lnTo>
                    <a:pt x="356" y="227"/>
                  </a:lnTo>
                  <a:lnTo>
                    <a:pt x="356" y="224"/>
                  </a:lnTo>
                  <a:lnTo>
                    <a:pt x="356" y="224"/>
                  </a:lnTo>
                  <a:lnTo>
                    <a:pt x="356" y="224"/>
                  </a:lnTo>
                  <a:lnTo>
                    <a:pt x="356" y="222"/>
                  </a:lnTo>
                  <a:lnTo>
                    <a:pt x="356" y="222"/>
                  </a:lnTo>
                  <a:lnTo>
                    <a:pt x="353" y="220"/>
                  </a:lnTo>
                  <a:lnTo>
                    <a:pt x="351" y="220"/>
                  </a:lnTo>
                  <a:lnTo>
                    <a:pt x="351" y="217"/>
                  </a:lnTo>
                  <a:lnTo>
                    <a:pt x="351" y="217"/>
                  </a:lnTo>
                  <a:lnTo>
                    <a:pt x="351" y="217"/>
                  </a:lnTo>
                  <a:lnTo>
                    <a:pt x="349" y="208"/>
                  </a:lnTo>
                  <a:lnTo>
                    <a:pt x="349" y="205"/>
                  </a:lnTo>
                  <a:lnTo>
                    <a:pt x="346" y="198"/>
                  </a:lnTo>
                  <a:lnTo>
                    <a:pt x="346" y="198"/>
                  </a:lnTo>
                  <a:lnTo>
                    <a:pt x="346" y="186"/>
                  </a:lnTo>
                  <a:lnTo>
                    <a:pt x="346" y="184"/>
                  </a:lnTo>
                  <a:lnTo>
                    <a:pt x="337" y="168"/>
                  </a:lnTo>
                  <a:lnTo>
                    <a:pt x="334" y="168"/>
                  </a:lnTo>
                  <a:lnTo>
                    <a:pt x="334" y="168"/>
                  </a:lnTo>
                  <a:lnTo>
                    <a:pt x="332" y="168"/>
                  </a:lnTo>
                  <a:lnTo>
                    <a:pt x="332" y="168"/>
                  </a:lnTo>
                  <a:lnTo>
                    <a:pt x="330" y="165"/>
                  </a:lnTo>
                  <a:lnTo>
                    <a:pt x="327" y="163"/>
                  </a:lnTo>
                  <a:lnTo>
                    <a:pt x="327" y="156"/>
                  </a:lnTo>
                  <a:lnTo>
                    <a:pt x="330" y="156"/>
                  </a:lnTo>
                  <a:lnTo>
                    <a:pt x="330" y="156"/>
                  </a:lnTo>
                  <a:lnTo>
                    <a:pt x="332" y="151"/>
                  </a:lnTo>
                  <a:lnTo>
                    <a:pt x="332" y="151"/>
                  </a:lnTo>
                  <a:lnTo>
                    <a:pt x="332" y="151"/>
                  </a:lnTo>
                  <a:lnTo>
                    <a:pt x="330" y="149"/>
                  </a:lnTo>
                  <a:lnTo>
                    <a:pt x="327" y="149"/>
                  </a:lnTo>
                  <a:lnTo>
                    <a:pt x="322" y="146"/>
                  </a:lnTo>
                  <a:lnTo>
                    <a:pt x="322" y="144"/>
                  </a:lnTo>
                  <a:lnTo>
                    <a:pt x="320" y="144"/>
                  </a:lnTo>
                  <a:lnTo>
                    <a:pt x="320" y="142"/>
                  </a:lnTo>
                  <a:lnTo>
                    <a:pt x="320" y="142"/>
                  </a:lnTo>
                  <a:lnTo>
                    <a:pt x="320" y="139"/>
                  </a:lnTo>
                  <a:lnTo>
                    <a:pt x="320" y="139"/>
                  </a:lnTo>
                  <a:lnTo>
                    <a:pt x="320" y="137"/>
                  </a:lnTo>
                  <a:lnTo>
                    <a:pt x="322" y="137"/>
                  </a:lnTo>
                  <a:lnTo>
                    <a:pt x="322" y="134"/>
                  </a:lnTo>
                  <a:lnTo>
                    <a:pt x="320" y="132"/>
                  </a:lnTo>
                  <a:lnTo>
                    <a:pt x="320" y="130"/>
                  </a:lnTo>
                  <a:lnTo>
                    <a:pt x="322" y="127"/>
                  </a:lnTo>
                  <a:lnTo>
                    <a:pt x="320" y="127"/>
                  </a:lnTo>
                  <a:lnTo>
                    <a:pt x="320" y="127"/>
                  </a:lnTo>
                  <a:lnTo>
                    <a:pt x="318" y="127"/>
                  </a:lnTo>
                  <a:lnTo>
                    <a:pt x="318" y="125"/>
                  </a:lnTo>
                  <a:lnTo>
                    <a:pt x="320" y="125"/>
                  </a:lnTo>
                  <a:lnTo>
                    <a:pt x="325" y="123"/>
                  </a:lnTo>
                  <a:lnTo>
                    <a:pt x="327" y="123"/>
                  </a:lnTo>
                  <a:lnTo>
                    <a:pt x="327" y="123"/>
                  </a:lnTo>
                  <a:lnTo>
                    <a:pt x="327" y="123"/>
                  </a:lnTo>
                  <a:lnTo>
                    <a:pt x="327" y="123"/>
                  </a:lnTo>
                  <a:lnTo>
                    <a:pt x="327" y="123"/>
                  </a:lnTo>
                  <a:lnTo>
                    <a:pt x="327" y="123"/>
                  </a:lnTo>
                  <a:lnTo>
                    <a:pt x="330" y="120"/>
                  </a:lnTo>
                  <a:lnTo>
                    <a:pt x="330" y="120"/>
                  </a:lnTo>
                  <a:lnTo>
                    <a:pt x="330" y="118"/>
                  </a:lnTo>
                  <a:lnTo>
                    <a:pt x="330" y="118"/>
                  </a:lnTo>
                  <a:lnTo>
                    <a:pt x="330" y="115"/>
                  </a:lnTo>
                  <a:lnTo>
                    <a:pt x="330" y="115"/>
                  </a:lnTo>
                  <a:lnTo>
                    <a:pt x="330" y="115"/>
                  </a:lnTo>
                  <a:lnTo>
                    <a:pt x="330" y="113"/>
                  </a:lnTo>
                  <a:lnTo>
                    <a:pt x="330" y="113"/>
                  </a:lnTo>
                  <a:lnTo>
                    <a:pt x="330" y="113"/>
                  </a:lnTo>
                  <a:lnTo>
                    <a:pt x="330" y="113"/>
                  </a:lnTo>
                  <a:lnTo>
                    <a:pt x="327" y="113"/>
                  </a:lnTo>
                  <a:lnTo>
                    <a:pt x="327" y="111"/>
                  </a:lnTo>
                  <a:lnTo>
                    <a:pt x="325" y="111"/>
                  </a:lnTo>
                  <a:lnTo>
                    <a:pt x="322" y="108"/>
                  </a:lnTo>
                  <a:lnTo>
                    <a:pt x="322" y="108"/>
                  </a:lnTo>
                  <a:lnTo>
                    <a:pt x="322" y="106"/>
                  </a:lnTo>
                  <a:lnTo>
                    <a:pt x="322" y="106"/>
                  </a:lnTo>
                  <a:lnTo>
                    <a:pt x="325" y="104"/>
                  </a:lnTo>
                  <a:lnTo>
                    <a:pt x="325" y="104"/>
                  </a:lnTo>
                  <a:lnTo>
                    <a:pt x="330" y="97"/>
                  </a:lnTo>
                  <a:lnTo>
                    <a:pt x="330" y="97"/>
                  </a:lnTo>
                  <a:lnTo>
                    <a:pt x="332" y="94"/>
                  </a:lnTo>
                  <a:lnTo>
                    <a:pt x="332" y="94"/>
                  </a:lnTo>
                  <a:lnTo>
                    <a:pt x="334" y="94"/>
                  </a:lnTo>
                  <a:lnTo>
                    <a:pt x="334" y="94"/>
                  </a:lnTo>
                  <a:lnTo>
                    <a:pt x="334" y="92"/>
                  </a:lnTo>
                  <a:lnTo>
                    <a:pt x="332" y="92"/>
                  </a:lnTo>
                  <a:lnTo>
                    <a:pt x="332" y="89"/>
                  </a:lnTo>
                  <a:lnTo>
                    <a:pt x="327" y="87"/>
                  </a:lnTo>
                  <a:lnTo>
                    <a:pt x="325" y="87"/>
                  </a:lnTo>
                  <a:lnTo>
                    <a:pt x="325" y="85"/>
                  </a:lnTo>
                  <a:lnTo>
                    <a:pt x="322" y="82"/>
                  </a:lnTo>
                  <a:lnTo>
                    <a:pt x="322" y="82"/>
                  </a:lnTo>
                  <a:lnTo>
                    <a:pt x="318" y="78"/>
                  </a:lnTo>
                  <a:lnTo>
                    <a:pt x="315" y="78"/>
                  </a:lnTo>
                  <a:lnTo>
                    <a:pt x="313" y="75"/>
                  </a:lnTo>
                  <a:lnTo>
                    <a:pt x="313" y="75"/>
                  </a:lnTo>
                  <a:lnTo>
                    <a:pt x="313" y="75"/>
                  </a:lnTo>
                  <a:lnTo>
                    <a:pt x="311" y="73"/>
                  </a:lnTo>
                  <a:lnTo>
                    <a:pt x="311" y="71"/>
                  </a:lnTo>
                  <a:lnTo>
                    <a:pt x="311" y="71"/>
                  </a:lnTo>
                  <a:lnTo>
                    <a:pt x="308" y="71"/>
                  </a:lnTo>
                  <a:lnTo>
                    <a:pt x="311" y="68"/>
                  </a:lnTo>
                  <a:lnTo>
                    <a:pt x="311" y="66"/>
                  </a:lnTo>
                  <a:lnTo>
                    <a:pt x="311" y="66"/>
                  </a:lnTo>
                  <a:lnTo>
                    <a:pt x="311" y="66"/>
                  </a:lnTo>
                  <a:lnTo>
                    <a:pt x="308" y="59"/>
                  </a:lnTo>
                  <a:lnTo>
                    <a:pt x="308" y="59"/>
                  </a:lnTo>
                  <a:lnTo>
                    <a:pt x="308" y="59"/>
                  </a:lnTo>
                  <a:lnTo>
                    <a:pt x="308" y="59"/>
                  </a:lnTo>
                  <a:lnTo>
                    <a:pt x="308" y="59"/>
                  </a:lnTo>
                  <a:lnTo>
                    <a:pt x="308" y="59"/>
                  </a:lnTo>
                  <a:lnTo>
                    <a:pt x="308" y="59"/>
                  </a:lnTo>
                  <a:lnTo>
                    <a:pt x="308" y="56"/>
                  </a:lnTo>
                  <a:lnTo>
                    <a:pt x="308" y="56"/>
                  </a:lnTo>
                  <a:lnTo>
                    <a:pt x="306" y="54"/>
                  </a:lnTo>
                  <a:lnTo>
                    <a:pt x="306" y="49"/>
                  </a:lnTo>
                  <a:lnTo>
                    <a:pt x="306" y="49"/>
                  </a:lnTo>
                  <a:lnTo>
                    <a:pt x="308" y="47"/>
                  </a:lnTo>
                  <a:lnTo>
                    <a:pt x="306" y="47"/>
                  </a:lnTo>
                  <a:lnTo>
                    <a:pt x="306" y="42"/>
                  </a:lnTo>
                  <a:lnTo>
                    <a:pt x="306" y="42"/>
                  </a:lnTo>
                  <a:lnTo>
                    <a:pt x="306" y="40"/>
                  </a:lnTo>
                  <a:lnTo>
                    <a:pt x="306" y="40"/>
                  </a:lnTo>
                  <a:lnTo>
                    <a:pt x="304" y="37"/>
                  </a:lnTo>
                  <a:lnTo>
                    <a:pt x="304" y="37"/>
                  </a:lnTo>
                  <a:lnTo>
                    <a:pt x="304" y="37"/>
                  </a:lnTo>
                  <a:lnTo>
                    <a:pt x="304" y="35"/>
                  </a:lnTo>
                  <a:lnTo>
                    <a:pt x="304" y="35"/>
                  </a:lnTo>
                  <a:lnTo>
                    <a:pt x="301" y="33"/>
                  </a:lnTo>
                  <a:lnTo>
                    <a:pt x="301" y="30"/>
                  </a:lnTo>
                  <a:lnTo>
                    <a:pt x="304" y="30"/>
                  </a:lnTo>
                  <a:lnTo>
                    <a:pt x="304" y="28"/>
                  </a:lnTo>
                  <a:lnTo>
                    <a:pt x="306" y="26"/>
                  </a:lnTo>
                  <a:lnTo>
                    <a:pt x="304" y="26"/>
                  </a:lnTo>
                  <a:lnTo>
                    <a:pt x="304" y="26"/>
                  </a:lnTo>
                  <a:lnTo>
                    <a:pt x="304" y="26"/>
                  </a:lnTo>
                  <a:lnTo>
                    <a:pt x="301" y="26"/>
                  </a:lnTo>
                  <a:lnTo>
                    <a:pt x="301" y="26"/>
                  </a:lnTo>
                  <a:lnTo>
                    <a:pt x="301" y="26"/>
                  </a:lnTo>
                  <a:lnTo>
                    <a:pt x="299" y="23"/>
                  </a:lnTo>
                  <a:lnTo>
                    <a:pt x="299" y="23"/>
                  </a:lnTo>
                  <a:lnTo>
                    <a:pt x="299" y="23"/>
                  </a:lnTo>
                  <a:lnTo>
                    <a:pt x="296" y="23"/>
                  </a:lnTo>
                  <a:lnTo>
                    <a:pt x="296" y="23"/>
                  </a:lnTo>
                  <a:lnTo>
                    <a:pt x="296" y="23"/>
                  </a:lnTo>
                  <a:lnTo>
                    <a:pt x="296" y="23"/>
                  </a:lnTo>
                  <a:lnTo>
                    <a:pt x="294" y="23"/>
                  </a:lnTo>
                  <a:lnTo>
                    <a:pt x="294" y="21"/>
                  </a:lnTo>
                  <a:lnTo>
                    <a:pt x="294" y="21"/>
                  </a:lnTo>
                  <a:lnTo>
                    <a:pt x="294" y="16"/>
                  </a:lnTo>
                  <a:lnTo>
                    <a:pt x="294" y="14"/>
                  </a:lnTo>
                  <a:lnTo>
                    <a:pt x="292" y="11"/>
                  </a:lnTo>
                  <a:lnTo>
                    <a:pt x="292" y="11"/>
                  </a:lnTo>
                  <a:lnTo>
                    <a:pt x="287" y="7"/>
                  </a:lnTo>
                  <a:lnTo>
                    <a:pt x="287" y="7"/>
                  </a:lnTo>
                  <a:lnTo>
                    <a:pt x="285" y="4"/>
                  </a:lnTo>
                  <a:lnTo>
                    <a:pt x="285" y="0"/>
                  </a:lnTo>
                  <a:lnTo>
                    <a:pt x="280" y="7"/>
                  </a:lnTo>
                  <a:lnTo>
                    <a:pt x="277" y="7"/>
                  </a:lnTo>
                  <a:lnTo>
                    <a:pt x="275" y="9"/>
                  </a:lnTo>
                  <a:lnTo>
                    <a:pt x="273" y="7"/>
                  </a:lnTo>
                  <a:lnTo>
                    <a:pt x="270" y="7"/>
                  </a:lnTo>
                  <a:lnTo>
                    <a:pt x="270" y="9"/>
                  </a:lnTo>
                  <a:lnTo>
                    <a:pt x="270" y="11"/>
                  </a:lnTo>
                  <a:lnTo>
                    <a:pt x="270" y="14"/>
                  </a:lnTo>
                  <a:lnTo>
                    <a:pt x="270" y="14"/>
                  </a:lnTo>
                  <a:lnTo>
                    <a:pt x="270" y="16"/>
                  </a:lnTo>
                  <a:lnTo>
                    <a:pt x="270" y="18"/>
                  </a:lnTo>
                  <a:lnTo>
                    <a:pt x="270" y="18"/>
                  </a:lnTo>
                  <a:lnTo>
                    <a:pt x="273" y="21"/>
                  </a:lnTo>
                  <a:lnTo>
                    <a:pt x="273" y="21"/>
                  </a:lnTo>
                  <a:lnTo>
                    <a:pt x="273" y="23"/>
                  </a:lnTo>
                  <a:lnTo>
                    <a:pt x="273" y="23"/>
                  </a:lnTo>
                  <a:lnTo>
                    <a:pt x="270" y="30"/>
                  </a:lnTo>
                  <a:lnTo>
                    <a:pt x="268" y="30"/>
                  </a:lnTo>
                  <a:lnTo>
                    <a:pt x="268" y="33"/>
                  </a:lnTo>
                  <a:lnTo>
                    <a:pt x="266" y="33"/>
                  </a:lnTo>
                  <a:lnTo>
                    <a:pt x="263" y="35"/>
                  </a:lnTo>
                  <a:lnTo>
                    <a:pt x="263" y="37"/>
                  </a:lnTo>
                  <a:lnTo>
                    <a:pt x="263" y="37"/>
                  </a:lnTo>
                  <a:lnTo>
                    <a:pt x="261" y="37"/>
                  </a:lnTo>
                  <a:lnTo>
                    <a:pt x="261" y="37"/>
                  </a:lnTo>
                  <a:lnTo>
                    <a:pt x="256" y="40"/>
                  </a:lnTo>
                  <a:lnTo>
                    <a:pt x="256" y="40"/>
                  </a:lnTo>
                  <a:lnTo>
                    <a:pt x="254" y="40"/>
                  </a:lnTo>
                  <a:lnTo>
                    <a:pt x="249" y="40"/>
                  </a:lnTo>
                  <a:lnTo>
                    <a:pt x="247" y="40"/>
                  </a:lnTo>
                  <a:lnTo>
                    <a:pt x="244" y="40"/>
                  </a:lnTo>
                  <a:lnTo>
                    <a:pt x="244" y="40"/>
                  </a:lnTo>
                  <a:lnTo>
                    <a:pt x="244" y="40"/>
                  </a:lnTo>
                  <a:lnTo>
                    <a:pt x="244" y="42"/>
                  </a:lnTo>
                  <a:lnTo>
                    <a:pt x="247" y="42"/>
                  </a:lnTo>
                  <a:lnTo>
                    <a:pt x="247" y="44"/>
                  </a:lnTo>
                  <a:lnTo>
                    <a:pt x="249" y="44"/>
                  </a:lnTo>
                  <a:lnTo>
                    <a:pt x="249" y="44"/>
                  </a:lnTo>
                  <a:lnTo>
                    <a:pt x="249" y="47"/>
                  </a:lnTo>
                  <a:lnTo>
                    <a:pt x="247" y="47"/>
                  </a:lnTo>
                  <a:lnTo>
                    <a:pt x="247" y="47"/>
                  </a:lnTo>
                  <a:lnTo>
                    <a:pt x="249" y="49"/>
                  </a:lnTo>
                  <a:lnTo>
                    <a:pt x="249" y="49"/>
                  </a:lnTo>
                  <a:lnTo>
                    <a:pt x="247" y="49"/>
                  </a:lnTo>
                  <a:lnTo>
                    <a:pt x="247" y="49"/>
                  </a:lnTo>
                  <a:lnTo>
                    <a:pt x="247" y="52"/>
                  </a:lnTo>
                  <a:lnTo>
                    <a:pt x="247" y="54"/>
                  </a:lnTo>
                  <a:lnTo>
                    <a:pt x="247" y="54"/>
                  </a:lnTo>
                  <a:lnTo>
                    <a:pt x="247" y="54"/>
                  </a:lnTo>
                  <a:lnTo>
                    <a:pt x="247" y="56"/>
                  </a:lnTo>
                  <a:lnTo>
                    <a:pt x="247" y="56"/>
                  </a:lnTo>
                  <a:lnTo>
                    <a:pt x="247" y="56"/>
                  </a:lnTo>
                  <a:lnTo>
                    <a:pt x="247" y="56"/>
                  </a:lnTo>
                  <a:lnTo>
                    <a:pt x="247" y="59"/>
                  </a:lnTo>
                  <a:lnTo>
                    <a:pt x="247" y="59"/>
                  </a:lnTo>
                  <a:lnTo>
                    <a:pt x="247" y="61"/>
                  </a:lnTo>
                  <a:lnTo>
                    <a:pt x="247" y="61"/>
                  </a:lnTo>
                  <a:lnTo>
                    <a:pt x="247" y="63"/>
                  </a:lnTo>
                  <a:lnTo>
                    <a:pt x="247" y="63"/>
                  </a:lnTo>
                  <a:lnTo>
                    <a:pt x="249" y="68"/>
                  </a:lnTo>
                  <a:lnTo>
                    <a:pt x="249" y="73"/>
                  </a:lnTo>
                  <a:lnTo>
                    <a:pt x="249" y="73"/>
                  </a:lnTo>
                  <a:lnTo>
                    <a:pt x="249" y="78"/>
                  </a:lnTo>
                  <a:lnTo>
                    <a:pt x="249" y="78"/>
                  </a:lnTo>
                  <a:lnTo>
                    <a:pt x="249" y="78"/>
                  </a:lnTo>
                  <a:lnTo>
                    <a:pt x="249" y="80"/>
                  </a:lnTo>
                  <a:lnTo>
                    <a:pt x="249" y="80"/>
                  </a:lnTo>
                  <a:lnTo>
                    <a:pt x="251" y="80"/>
                  </a:lnTo>
                  <a:lnTo>
                    <a:pt x="251" y="80"/>
                  </a:lnTo>
                  <a:lnTo>
                    <a:pt x="249" y="82"/>
                  </a:lnTo>
                  <a:lnTo>
                    <a:pt x="249" y="82"/>
                  </a:lnTo>
                  <a:lnTo>
                    <a:pt x="249" y="85"/>
                  </a:lnTo>
                  <a:lnTo>
                    <a:pt x="249" y="85"/>
                  </a:lnTo>
                  <a:lnTo>
                    <a:pt x="249" y="87"/>
                  </a:lnTo>
                  <a:lnTo>
                    <a:pt x="249" y="87"/>
                  </a:lnTo>
                  <a:lnTo>
                    <a:pt x="249" y="87"/>
                  </a:lnTo>
                  <a:lnTo>
                    <a:pt x="251" y="87"/>
                  </a:lnTo>
                  <a:lnTo>
                    <a:pt x="251" y="87"/>
                  </a:lnTo>
                  <a:lnTo>
                    <a:pt x="251" y="87"/>
                  </a:lnTo>
                  <a:lnTo>
                    <a:pt x="251" y="89"/>
                  </a:lnTo>
                  <a:lnTo>
                    <a:pt x="251" y="89"/>
                  </a:lnTo>
                  <a:lnTo>
                    <a:pt x="251" y="92"/>
                  </a:lnTo>
                  <a:lnTo>
                    <a:pt x="254" y="94"/>
                  </a:lnTo>
                  <a:lnTo>
                    <a:pt x="254" y="94"/>
                  </a:lnTo>
                  <a:lnTo>
                    <a:pt x="254" y="97"/>
                  </a:lnTo>
                  <a:lnTo>
                    <a:pt x="254" y="99"/>
                  </a:lnTo>
                  <a:lnTo>
                    <a:pt x="254" y="99"/>
                  </a:lnTo>
                  <a:lnTo>
                    <a:pt x="254" y="99"/>
                  </a:lnTo>
                  <a:lnTo>
                    <a:pt x="254" y="101"/>
                  </a:lnTo>
                  <a:lnTo>
                    <a:pt x="251" y="101"/>
                  </a:lnTo>
                  <a:lnTo>
                    <a:pt x="254" y="104"/>
                  </a:lnTo>
                  <a:lnTo>
                    <a:pt x="254" y="104"/>
                  </a:lnTo>
                  <a:lnTo>
                    <a:pt x="254" y="104"/>
                  </a:lnTo>
                  <a:lnTo>
                    <a:pt x="256" y="106"/>
                  </a:lnTo>
                  <a:lnTo>
                    <a:pt x="256" y="108"/>
                  </a:lnTo>
                  <a:lnTo>
                    <a:pt x="256" y="111"/>
                  </a:lnTo>
                  <a:lnTo>
                    <a:pt x="256" y="111"/>
                  </a:lnTo>
                  <a:lnTo>
                    <a:pt x="256" y="113"/>
                  </a:lnTo>
                  <a:lnTo>
                    <a:pt x="256" y="113"/>
                  </a:lnTo>
                  <a:lnTo>
                    <a:pt x="256" y="115"/>
                  </a:lnTo>
                  <a:lnTo>
                    <a:pt x="256" y="115"/>
                  </a:lnTo>
                  <a:lnTo>
                    <a:pt x="256" y="115"/>
                  </a:lnTo>
                  <a:lnTo>
                    <a:pt x="256" y="118"/>
                  </a:lnTo>
                  <a:lnTo>
                    <a:pt x="256" y="120"/>
                  </a:lnTo>
                  <a:lnTo>
                    <a:pt x="256" y="120"/>
                  </a:lnTo>
                  <a:lnTo>
                    <a:pt x="256" y="120"/>
                  </a:lnTo>
                  <a:lnTo>
                    <a:pt x="256" y="123"/>
                  </a:lnTo>
                  <a:lnTo>
                    <a:pt x="256" y="123"/>
                  </a:lnTo>
                  <a:lnTo>
                    <a:pt x="256" y="123"/>
                  </a:lnTo>
                  <a:lnTo>
                    <a:pt x="256" y="125"/>
                  </a:lnTo>
                  <a:lnTo>
                    <a:pt x="256" y="125"/>
                  </a:lnTo>
                  <a:lnTo>
                    <a:pt x="256" y="125"/>
                  </a:lnTo>
                  <a:lnTo>
                    <a:pt x="256" y="127"/>
                  </a:lnTo>
                  <a:lnTo>
                    <a:pt x="256" y="127"/>
                  </a:lnTo>
                  <a:lnTo>
                    <a:pt x="256" y="127"/>
                  </a:lnTo>
                  <a:lnTo>
                    <a:pt x="256" y="130"/>
                  </a:lnTo>
                  <a:lnTo>
                    <a:pt x="256" y="130"/>
                  </a:lnTo>
                  <a:lnTo>
                    <a:pt x="256" y="130"/>
                  </a:lnTo>
                  <a:lnTo>
                    <a:pt x="256" y="130"/>
                  </a:lnTo>
                  <a:lnTo>
                    <a:pt x="256" y="130"/>
                  </a:lnTo>
                  <a:lnTo>
                    <a:pt x="256" y="130"/>
                  </a:lnTo>
                  <a:lnTo>
                    <a:pt x="256" y="132"/>
                  </a:lnTo>
                  <a:lnTo>
                    <a:pt x="256" y="134"/>
                  </a:lnTo>
                  <a:lnTo>
                    <a:pt x="256" y="134"/>
                  </a:lnTo>
                  <a:lnTo>
                    <a:pt x="256" y="134"/>
                  </a:lnTo>
                  <a:lnTo>
                    <a:pt x="256" y="137"/>
                  </a:lnTo>
                  <a:lnTo>
                    <a:pt x="256" y="137"/>
                  </a:lnTo>
                  <a:lnTo>
                    <a:pt x="254" y="137"/>
                  </a:lnTo>
                  <a:lnTo>
                    <a:pt x="254" y="139"/>
                  </a:lnTo>
                  <a:lnTo>
                    <a:pt x="254" y="139"/>
                  </a:lnTo>
                  <a:lnTo>
                    <a:pt x="254" y="139"/>
                  </a:lnTo>
                  <a:lnTo>
                    <a:pt x="254" y="142"/>
                  </a:lnTo>
                  <a:lnTo>
                    <a:pt x="254" y="144"/>
                  </a:lnTo>
                  <a:lnTo>
                    <a:pt x="254" y="144"/>
                  </a:lnTo>
                  <a:lnTo>
                    <a:pt x="254" y="146"/>
                  </a:lnTo>
                  <a:lnTo>
                    <a:pt x="254" y="146"/>
                  </a:lnTo>
                  <a:lnTo>
                    <a:pt x="254" y="146"/>
                  </a:lnTo>
                  <a:lnTo>
                    <a:pt x="254" y="151"/>
                  </a:lnTo>
                  <a:lnTo>
                    <a:pt x="254" y="153"/>
                  </a:lnTo>
                  <a:lnTo>
                    <a:pt x="254" y="156"/>
                  </a:lnTo>
                  <a:lnTo>
                    <a:pt x="254" y="156"/>
                  </a:lnTo>
                  <a:lnTo>
                    <a:pt x="254" y="156"/>
                  </a:lnTo>
                  <a:lnTo>
                    <a:pt x="254" y="156"/>
                  </a:lnTo>
                  <a:lnTo>
                    <a:pt x="254" y="156"/>
                  </a:lnTo>
                  <a:lnTo>
                    <a:pt x="254" y="156"/>
                  </a:lnTo>
                  <a:lnTo>
                    <a:pt x="254" y="156"/>
                  </a:lnTo>
                  <a:lnTo>
                    <a:pt x="254" y="158"/>
                  </a:lnTo>
                  <a:lnTo>
                    <a:pt x="254" y="160"/>
                  </a:lnTo>
                  <a:lnTo>
                    <a:pt x="254" y="160"/>
                  </a:lnTo>
                  <a:lnTo>
                    <a:pt x="254" y="160"/>
                  </a:lnTo>
                  <a:lnTo>
                    <a:pt x="254" y="160"/>
                  </a:lnTo>
                  <a:lnTo>
                    <a:pt x="256" y="160"/>
                  </a:lnTo>
                  <a:lnTo>
                    <a:pt x="256" y="163"/>
                  </a:lnTo>
                  <a:lnTo>
                    <a:pt x="256" y="163"/>
                  </a:lnTo>
                  <a:lnTo>
                    <a:pt x="256" y="165"/>
                  </a:lnTo>
                  <a:lnTo>
                    <a:pt x="256" y="165"/>
                  </a:lnTo>
                  <a:lnTo>
                    <a:pt x="256" y="165"/>
                  </a:lnTo>
                  <a:lnTo>
                    <a:pt x="256" y="168"/>
                  </a:lnTo>
                  <a:lnTo>
                    <a:pt x="256" y="168"/>
                  </a:lnTo>
                  <a:lnTo>
                    <a:pt x="256" y="170"/>
                  </a:lnTo>
                  <a:lnTo>
                    <a:pt x="254" y="170"/>
                  </a:lnTo>
                  <a:lnTo>
                    <a:pt x="256" y="170"/>
                  </a:lnTo>
                  <a:lnTo>
                    <a:pt x="256" y="172"/>
                  </a:lnTo>
                  <a:lnTo>
                    <a:pt x="256" y="172"/>
                  </a:lnTo>
                  <a:lnTo>
                    <a:pt x="256" y="175"/>
                  </a:lnTo>
                  <a:lnTo>
                    <a:pt x="256" y="175"/>
                  </a:lnTo>
                  <a:lnTo>
                    <a:pt x="256" y="175"/>
                  </a:lnTo>
                  <a:lnTo>
                    <a:pt x="256" y="175"/>
                  </a:lnTo>
                  <a:lnTo>
                    <a:pt x="256" y="175"/>
                  </a:lnTo>
                  <a:lnTo>
                    <a:pt x="256" y="175"/>
                  </a:lnTo>
                  <a:lnTo>
                    <a:pt x="256" y="177"/>
                  </a:lnTo>
                  <a:lnTo>
                    <a:pt x="256" y="177"/>
                  </a:lnTo>
                  <a:lnTo>
                    <a:pt x="258" y="177"/>
                  </a:lnTo>
                  <a:lnTo>
                    <a:pt x="258" y="179"/>
                  </a:lnTo>
                  <a:lnTo>
                    <a:pt x="258" y="179"/>
                  </a:lnTo>
                  <a:lnTo>
                    <a:pt x="258" y="179"/>
                  </a:lnTo>
                  <a:lnTo>
                    <a:pt x="258" y="182"/>
                  </a:lnTo>
                  <a:lnTo>
                    <a:pt x="258" y="182"/>
                  </a:lnTo>
                  <a:lnTo>
                    <a:pt x="258" y="182"/>
                  </a:lnTo>
                  <a:lnTo>
                    <a:pt x="258" y="182"/>
                  </a:lnTo>
                  <a:lnTo>
                    <a:pt x="258" y="182"/>
                  </a:lnTo>
                  <a:lnTo>
                    <a:pt x="258" y="184"/>
                  </a:lnTo>
                  <a:lnTo>
                    <a:pt x="258" y="184"/>
                  </a:lnTo>
                  <a:lnTo>
                    <a:pt x="258" y="184"/>
                  </a:lnTo>
                  <a:lnTo>
                    <a:pt x="258" y="184"/>
                  </a:lnTo>
                  <a:lnTo>
                    <a:pt x="258" y="186"/>
                  </a:lnTo>
                  <a:lnTo>
                    <a:pt x="258" y="186"/>
                  </a:lnTo>
                  <a:lnTo>
                    <a:pt x="258" y="186"/>
                  </a:lnTo>
                  <a:lnTo>
                    <a:pt x="261" y="189"/>
                  </a:lnTo>
                  <a:lnTo>
                    <a:pt x="261" y="189"/>
                  </a:lnTo>
                  <a:lnTo>
                    <a:pt x="261" y="191"/>
                  </a:lnTo>
                  <a:lnTo>
                    <a:pt x="261" y="191"/>
                  </a:lnTo>
                  <a:lnTo>
                    <a:pt x="258" y="191"/>
                  </a:lnTo>
                  <a:lnTo>
                    <a:pt x="258" y="194"/>
                  </a:lnTo>
                  <a:lnTo>
                    <a:pt x="258" y="194"/>
                  </a:lnTo>
                  <a:lnTo>
                    <a:pt x="258" y="194"/>
                  </a:lnTo>
                  <a:lnTo>
                    <a:pt x="261" y="194"/>
                  </a:lnTo>
                  <a:lnTo>
                    <a:pt x="261" y="194"/>
                  </a:lnTo>
                  <a:lnTo>
                    <a:pt x="258" y="196"/>
                  </a:lnTo>
                  <a:lnTo>
                    <a:pt x="258" y="196"/>
                  </a:lnTo>
                  <a:lnTo>
                    <a:pt x="258" y="196"/>
                  </a:lnTo>
                  <a:lnTo>
                    <a:pt x="258" y="198"/>
                  </a:lnTo>
                  <a:lnTo>
                    <a:pt x="258" y="198"/>
                  </a:lnTo>
                  <a:lnTo>
                    <a:pt x="258" y="198"/>
                  </a:lnTo>
                  <a:lnTo>
                    <a:pt x="256" y="201"/>
                  </a:lnTo>
                  <a:lnTo>
                    <a:pt x="256" y="201"/>
                  </a:lnTo>
                  <a:lnTo>
                    <a:pt x="256" y="201"/>
                  </a:lnTo>
                  <a:lnTo>
                    <a:pt x="256" y="203"/>
                  </a:lnTo>
                  <a:lnTo>
                    <a:pt x="256" y="205"/>
                  </a:lnTo>
                  <a:lnTo>
                    <a:pt x="256" y="205"/>
                  </a:lnTo>
                  <a:lnTo>
                    <a:pt x="256" y="208"/>
                  </a:lnTo>
                  <a:lnTo>
                    <a:pt x="256" y="210"/>
                  </a:lnTo>
                  <a:lnTo>
                    <a:pt x="256" y="212"/>
                  </a:lnTo>
                  <a:lnTo>
                    <a:pt x="254" y="212"/>
                  </a:lnTo>
                  <a:lnTo>
                    <a:pt x="254" y="215"/>
                  </a:lnTo>
                  <a:lnTo>
                    <a:pt x="254" y="215"/>
                  </a:lnTo>
                  <a:lnTo>
                    <a:pt x="254" y="215"/>
                  </a:lnTo>
                  <a:lnTo>
                    <a:pt x="254" y="215"/>
                  </a:lnTo>
                  <a:lnTo>
                    <a:pt x="254" y="217"/>
                  </a:lnTo>
                  <a:lnTo>
                    <a:pt x="254" y="217"/>
                  </a:lnTo>
                  <a:lnTo>
                    <a:pt x="254" y="217"/>
                  </a:lnTo>
                  <a:lnTo>
                    <a:pt x="254" y="217"/>
                  </a:lnTo>
                  <a:lnTo>
                    <a:pt x="254" y="220"/>
                  </a:lnTo>
                  <a:lnTo>
                    <a:pt x="254" y="220"/>
                  </a:lnTo>
                  <a:lnTo>
                    <a:pt x="254" y="220"/>
                  </a:lnTo>
                  <a:lnTo>
                    <a:pt x="254" y="220"/>
                  </a:lnTo>
                  <a:lnTo>
                    <a:pt x="254" y="220"/>
                  </a:lnTo>
                  <a:lnTo>
                    <a:pt x="254" y="220"/>
                  </a:lnTo>
                  <a:lnTo>
                    <a:pt x="254" y="222"/>
                  </a:lnTo>
                  <a:lnTo>
                    <a:pt x="254" y="222"/>
                  </a:lnTo>
                  <a:lnTo>
                    <a:pt x="254" y="222"/>
                  </a:lnTo>
                  <a:lnTo>
                    <a:pt x="254" y="224"/>
                  </a:lnTo>
                  <a:lnTo>
                    <a:pt x="251" y="227"/>
                  </a:lnTo>
                  <a:lnTo>
                    <a:pt x="251" y="227"/>
                  </a:lnTo>
                  <a:lnTo>
                    <a:pt x="251" y="234"/>
                  </a:lnTo>
                  <a:lnTo>
                    <a:pt x="251" y="234"/>
                  </a:lnTo>
                  <a:lnTo>
                    <a:pt x="251" y="234"/>
                  </a:lnTo>
                  <a:lnTo>
                    <a:pt x="251" y="239"/>
                  </a:lnTo>
                  <a:lnTo>
                    <a:pt x="251" y="241"/>
                  </a:lnTo>
                  <a:lnTo>
                    <a:pt x="251" y="241"/>
                  </a:lnTo>
                  <a:lnTo>
                    <a:pt x="251" y="243"/>
                  </a:lnTo>
                  <a:lnTo>
                    <a:pt x="251" y="243"/>
                  </a:lnTo>
                  <a:lnTo>
                    <a:pt x="249" y="246"/>
                  </a:lnTo>
                  <a:lnTo>
                    <a:pt x="249" y="246"/>
                  </a:lnTo>
                  <a:lnTo>
                    <a:pt x="249" y="248"/>
                  </a:lnTo>
                  <a:lnTo>
                    <a:pt x="251" y="248"/>
                  </a:lnTo>
                  <a:lnTo>
                    <a:pt x="251" y="248"/>
                  </a:lnTo>
                  <a:lnTo>
                    <a:pt x="251" y="248"/>
                  </a:lnTo>
                  <a:lnTo>
                    <a:pt x="249" y="248"/>
                  </a:lnTo>
                  <a:lnTo>
                    <a:pt x="249" y="250"/>
                  </a:lnTo>
                  <a:lnTo>
                    <a:pt x="249" y="250"/>
                  </a:lnTo>
                  <a:lnTo>
                    <a:pt x="249" y="250"/>
                  </a:lnTo>
                  <a:lnTo>
                    <a:pt x="249" y="250"/>
                  </a:lnTo>
                  <a:lnTo>
                    <a:pt x="249" y="250"/>
                  </a:lnTo>
                  <a:lnTo>
                    <a:pt x="249" y="250"/>
                  </a:lnTo>
                  <a:lnTo>
                    <a:pt x="249" y="253"/>
                  </a:lnTo>
                  <a:lnTo>
                    <a:pt x="249" y="255"/>
                  </a:lnTo>
                  <a:lnTo>
                    <a:pt x="249" y="255"/>
                  </a:lnTo>
                  <a:lnTo>
                    <a:pt x="249" y="255"/>
                  </a:lnTo>
                  <a:lnTo>
                    <a:pt x="249" y="257"/>
                  </a:lnTo>
                  <a:lnTo>
                    <a:pt x="249" y="260"/>
                  </a:lnTo>
                  <a:lnTo>
                    <a:pt x="249" y="260"/>
                  </a:lnTo>
                  <a:lnTo>
                    <a:pt x="249" y="262"/>
                  </a:lnTo>
                  <a:lnTo>
                    <a:pt x="249" y="262"/>
                  </a:lnTo>
                  <a:lnTo>
                    <a:pt x="249" y="262"/>
                  </a:lnTo>
                  <a:lnTo>
                    <a:pt x="249" y="265"/>
                  </a:lnTo>
                  <a:lnTo>
                    <a:pt x="249" y="265"/>
                  </a:lnTo>
                  <a:lnTo>
                    <a:pt x="249" y="265"/>
                  </a:lnTo>
                  <a:lnTo>
                    <a:pt x="249" y="265"/>
                  </a:lnTo>
                  <a:lnTo>
                    <a:pt x="247" y="265"/>
                  </a:lnTo>
                  <a:lnTo>
                    <a:pt x="247" y="267"/>
                  </a:lnTo>
                  <a:lnTo>
                    <a:pt x="247" y="267"/>
                  </a:lnTo>
                  <a:lnTo>
                    <a:pt x="247" y="267"/>
                  </a:lnTo>
                  <a:lnTo>
                    <a:pt x="247" y="269"/>
                  </a:lnTo>
                  <a:lnTo>
                    <a:pt x="244" y="269"/>
                  </a:lnTo>
                  <a:lnTo>
                    <a:pt x="244" y="272"/>
                  </a:lnTo>
                  <a:lnTo>
                    <a:pt x="242" y="272"/>
                  </a:lnTo>
                  <a:lnTo>
                    <a:pt x="242" y="272"/>
                  </a:lnTo>
                  <a:lnTo>
                    <a:pt x="242" y="272"/>
                  </a:lnTo>
                  <a:lnTo>
                    <a:pt x="240" y="272"/>
                  </a:lnTo>
                  <a:lnTo>
                    <a:pt x="240" y="272"/>
                  </a:lnTo>
                  <a:lnTo>
                    <a:pt x="240" y="272"/>
                  </a:lnTo>
                  <a:lnTo>
                    <a:pt x="240" y="269"/>
                  </a:lnTo>
                  <a:lnTo>
                    <a:pt x="240" y="269"/>
                  </a:lnTo>
                  <a:lnTo>
                    <a:pt x="240" y="269"/>
                  </a:lnTo>
                  <a:lnTo>
                    <a:pt x="240" y="269"/>
                  </a:lnTo>
                  <a:lnTo>
                    <a:pt x="240" y="269"/>
                  </a:lnTo>
                  <a:lnTo>
                    <a:pt x="240" y="269"/>
                  </a:lnTo>
                  <a:lnTo>
                    <a:pt x="240" y="269"/>
                  </a:lnTo>
                  <a:lnTo>
                    <a:pt x="237" y="269"/>
                  </a:lnTo>
                  <a:lnTo>
                    <a:pt x="237" y="272"/>
                  </a:lnTo>
                  <a:lnTo>
                    <a:pt x="237" y="272"/>
                  </a:lnTo>
                  <a:lnTo>
                    <a:pt x="237" y="274"/>
                  </a:lnTo>
                  <a:lnTo>
                    <a:pt x="237" y="276"/>
                  </a:lnTo>
                  <a:lnTo>
                    <a:pt x="237" y="276"/>
                  </a:lnTo>
                  <a:lnTo>
                    <a:pt x="235" y="279"/>
                  </a:lnTo>
                  <a:lnTo>
                    <a:pt x="235" y="279"/>
                  </a:lnTo>
                  <a:lnTo>
                    <a:pt x="235" y="281"/>
                  </a:lnTo>
                  <a:lnTo>
                    <a:pt x="237" y="283"/>
                  </a:lnTo>
                  <a:lnTo>
                    <a:pt x="235" y="283"/>
                  </a:lnTo>
                  <a:lnTo>
                    <a:pt x="235" y="283"/>
                  </a:lnTo>
                  <a:lnTo>
                    <a:pt x="235" y="286"/>
                  </a:lnTo>
                  <a:lnTo>
                    <a:pt x="235" y="286"/>
                  </a:lnTo>
                  <a:lnTo>
                    <a:pt x="235" y="288"/>
                  </a:lnTo>
                  <a:lnTo>
                    <a:pt x="235" y="288"/>
                  </a:lnTo>
                  <a:lnTo>
                    <a:pt x="235" y="288"/>
                  </a:lnTo>
                  <a:lnTo>
                    <a:pt x="235" y="291"/>
                  </a:lnTo>
                  <a:lnTo>
                    <a:pt x="235" y="291"/>
                  </a:lnTo>
                  <a:lnTo>
                    <a:pt x="235" y="291"/>
                  </a:lnTo>
                  <a:lnTo>
                    <a:pt x="235" y="291"/>
                  </a:lnTo>
                  <a:lnTo>
                    <a:pt x="235" y="293"/>
                  </a:lnTo>
                  <a:lnTo>
                    <a:pt x="235" y="293"/>
                  </a:lnTo>
                  <a:lnTo>
                    <a:pt x="235" y="293"/>
                  </a:lnTo>
                  <a:lnTo>
                    <a:pt x="237" y="293"/>
                  </a:lnTo>
                  <a:lnTo>
                    <a:pt x="237" y="293"/>
                  </a:lnTo>
                  <a:lnTo>
                    <a:pt x="237" y="293"/>
                  </a:lnTo>
                  <a:lnTo>
                    <a:pt x="240" y="291"/>
                  </a:lnTo>
                  <a:lnTo>
                    <a:pt x="240" y="291"/>
                  </a:lnTo>
                  <a:lnTo>
                    <a:pt x="242" y="291"/>
                  </a:lnTo>
                  <a:lnTo>
                    <a:pt x="242" y="291"/>
                  </a:lnTo>
                  <a:lnTo>
                    <a:pt x="244" y="293"/>
                  </a:lnTo>
                  <a:lnTo>
                    <a:pt x="244" y="295"/>
                  </a:lnTo>
                  <a:lnTo>
                    <a:pt x="244" y="298"/>
                  </a:lnTo>
                  <a:lnTo>
                    <a:pt x="244" y="298"/>
                  </a:lnTo>
                  <a:lnTo>
                    <a:pt x="244" y="300"/>
                  </a:lnTo>
                  <a:lnTo>
                    <a:pt x="244" y="302"/>
                  </a:lnTo>
                  <a:lnTo>
                    <a:pt x="242" y="302"/>
                  </a:lnTo>
                  <a:lnTo>
                    <a:pt x="242" y="305"/>
                  </a:lnTo>
                  <a:lnTo>
                    <a:pt x="240" y="305"/>
                  </a:lnTo>
                  <a:lnTo>
                    <a:pt x="240" y="307"/>
                  </a:lnTo>
                  <a:lnTo>
                    <a:pt x="240" y="307"/>
                  </a:lnTo>
                  <a:lnTo>
                    <a:pt x="240" y="310"/>
                  </a:lnTo>
                  <a:lnTo>
                    <a:pt x="240" y="310"/>
                  </a:lnTo>
                  <a:lnTo>
                    <a:pt x="240" y="312"/>
                  </a:lnTo>
                  <a:lnTo>
                    <a:pt x="240" y="312"/>
                  </a:lnTo>
                  <a:lnTo>
                    <a:pt x="240" y="314"/>
                  </a:lnTo>
                  <a:lnTo>
                    <a:pt x="240" y="317"/>
                  </a:lnTo>
                  <a:lnTo>
                    <a:pt x="240" y="317"/>
                  </a:lnTo>
                  <a:lnTo>
                    <a:pt x="240" y="319"/>
                  </a:lnTo>
                  <a:lnTo>
                    <a:pt x="240" y="321"/>
                  </a:lnTo>
                  <a:lnTo>
                    <a:pt x="240" y="321"/>
                  </a:lnTo>
                  <a:lnTo>
                    <a:pt x="240" y="324"/>
                  </a:lnTo>
                  <a:lnTo>
                    <a:pt x="240" y="324"/>
                  </a:lnTo>
                  <a:lnTo>
                    <a:pt x="240" y="326"/>
                  </a:lnTo>
                  <a:lnTo>
                    <a:pt x="240" y="326"/>
                  </a:lnTo>
                  <a:lnTo>
                    <a:pt x="240" y="328"/>
                  </a:lnTo>
                  <a:lnTo>
                    <a:pt x="240" y="328"/>
                  </a:lnTo>
                  <a:lnTo>
                    <a:pt x="237" y="331"/>
                  </a:lnTo>
                  <a:lnTo>
                    <a:pt x="237" y="331"/>
                  </a:lnTo>
                  <a:lnTo>
                    <a:pt x="237" y="331"/>
                  </a:lnTo>
                  <a:lnTo>
                    <a:pt x="237" y="333"/>
                  </a:lnTo>
                  <a:lnTo>
                    <a:pt x="237" y="333"/>
                  </a:lnTo>
                  <a:lnTo>
                    <a:pt x="237" y="333"/>
                  </a:lnTo>
                  <a:lnTo>
                    <a:pt x="237" y="333"/>
                  </a:lnTo>
                  <a:lnTo>
                    <a:pt x="237" y="336"/>
                  </a:lnTo>
                  <a:lnTo>
                    <a:pt x="237" y="336"/>
                  </a:lnTo>
                  <a:lnTo>
                    <a:pt x="237" y="336"/>
                  </a:lnTo>
                  <a:lnTo>
                    <a:pt x="237" y="336"/>
                  </a:lnTo>
                  <a:lnTo>
                    <a:pt x="237" y="336"/>
                  </a:lnTo>
                  <a:lnTo>
                    <a:pt x="237" y="336"/>
                  </a:lnTo>
                  <a:lnTo>
                    <a:pt x="237" y="336"/>
                  </a:lnTo>
                  <a:lnTo>
                    <a:pt x="237" y="336"/>
                  </a:lnTo>
                  <a:lnTo>
                    <a:pt x="237" y="338"/>
                  </a:lnTo>
                  <a:lnTo>
                    <a:pt x="237" y="343"/>
                  </a:lnTo>
                  <a:lnTo>
                    <a:pt x="237" y="343"/>
                  </a:lnTo>
                  <a:lnTo>
                    <a:pt x="237" y="343"/>
                  </a:lnTo>
                  <a:lnTo>
                    <a:pt x="237" y="343"/>
                  </a:lnTo>
                  <a:lnTo>
                    <a:pt x="235" y="345"/>
                  </a:lnTo>
                  <a:lnTo>
                    <a:pt x="235" y="345"/>
                  </a:lnTo>
                  <a:lnTo>
                    <a:pt x="237" y="345"/>
                  </a:lnTo>
                  <a:lnTo>
                    <a:pt x="237" y="345"/>
                  </a:lnTo>
                  <a:lnTo>
                    <a:pt x="237" y="345"/>
                  </a:lnTo>
                  <a:lnTo>
                    <a:pt x="237" y="347"/>
                  </a:lnTo>
                  <a:lnTo>
                    <a:pt x="237" y="347"/>
                  </a:lnTo>
                  <a:lnTo>
                    <a:pt x="237" y="347"/>
                  </a:lnTo>
                  <a:lnTo>
                    <a:pt x="237" y="350"/>
                  </a:lnTo>
                  <a:lnTo>
                    <a:pt x="237" y="354"/>
                  </a:lnTo>
                  <a:lnTo>
                    <a:pt x="237" y="354"/>
                  </a:lnTo>
                  <a:lnTo>
                    <a:pt x="237" y="354"/>
                  </a:lnTo>
                  <a:lnTo>
                    <a:pt x="237" y="357"/>
                  </a:lnTo>
                  <a:lnTo>
                    <a:pt x="237" y="359"/>
                  </a:lnTo>
                  <a:lnTo>
                    <a:pt x="237" y="359"/>
                  </a:lnTo>
                  <a:lnTo>
                    <a:pt x="237" y="362"/>
                  </a:lnTo>
                  <a:lnTo>
                    <a:pt x="240" y="362"/>
                  </a:lnTo>
                  <a:lnTo>
                    <a:pt x="240" y="364"/>
                  </a:lnTo>
                  <a:lnTo>
                    <a:pt x="242" y="366"/>
                  </a:lnTo>
                  <a:lnTo>
                    <a:pt x="242" y="369"/>
                  </a:lnTo>
                  <a:lnTo>
                    <a:pt x="242" y="369"/>
                  </a:lnTo>
                  <a:lnTo>
                    <a:pt x="240" y="369"/>
                  </a:lnTo>
                  <a:lnTo>
                    <a:pt x="240" y="371"/>
                  </a:lnTo>
                  <a:lnTo>
                    <a:pt x="240" y="371"/>
                  </a:lnTo>
                  <a:lnTo>
                    <a:pt x="240" y="371"/>
                  </a:lnTo>
                  <a:lnTo>
                    <a:pt x="240" y="373"/>
                  </a:lnTo>
                  <a:lnTo>
                    <a:pt x="240" y="373"/>
                  </a:lnTo>
                  <a:lnTo>
                    <a:pt x="240" y="373"/>
                  </a:lnTo>
                  <a:lnTo>
                    <a:pt x="242" y="373"/>
                  </a:lnTo>
                  <a:lnTo>
                    <a:pt x="242" y="376"/>
                  </a:lnTo>
                  <a:lnTo>
                    <a:pt x="242" y="378"/>
                  </a:lnTo>
                  <a:lnTo>
                    <a:pt x="242" y="380"/>
                  </a:lnTo>
                  <a:lnTo>
                    <a:pt x="242" y="383"/>
                  </a:lnTo>
                  <a:lnTo>
                    <a:pt x="242" y="383"/>
                  </a:lnTo>
                  <a:lnTo>
                    <a:pt x="242" y="383"/>
                  </a:lnTo>
                  <a:lnTo>
                    <a:pt x="242" y="385"/>
                  </a:lnTo>
                  <a:lnTo>
                    <a:pt x="242" y="385"/>
                  </a:lnTo>
                  <a:lnTo>
                    <a:pt x="242" y="385"/>
                  </a:lnTo>
                  <a:lnTo>
                    <a:pt x="242" y="385"/>
                  </a:lnTo>
                  <a:lnTo>
                    <a:pt x="242" y="388"/>
                  </a:lnTo>
                  <a:lnTo>
                    <a:pt x="242" y="388"/>
                  </a:lnTo>
                  <a:lnTo>
                    <a:pt x="242" y="388"/>
                  </a:lnTo>
                  <a:lnTo>
                    <a:pt x="240" y="388"/>
                  </a:lnTo>
                  <a:lnTo>
                    <a:pt x="240" y="388"/>
                  </a:lnTo>
                  <a:lnTo>
                    <a:pt x="237" y="390"/>
                  </a:lnTo>
                  <a:lnTo>
                    <a:pt x="237" y="392"/>
                  </a:lnTo>
                  <a:lnTo>
                    <a:pt x="237" y="392"/>
                  </a:lnTo>
                  <a:lnTo>
                    <a:pt x="235" y="392"/>
                  </a:lnTo>
                  <a:lnTo>
                    <a:pt x="235" y="392"/>
                  </a:lnTo>
                  <a:lnTo>
                    <a:pt x="235" y="392"/>
                  </a:lnTo>
                  <a:lnTo>
                    <a:pt x="235" y="392"/>
                  </a:lnTo>
                  <a:lnTo>
                    <a:pt x="235" y="392"/>
                  </a:lnTo>
                  <a:lnTo>
                    <a:pt x="232" y="395"/>
                  </a:lnTo>
                  <a:lnTo>
                    <a:pt x="232" y="395"/>
                  </a:lnTo>
                  <a:lnTo>
                    <a:pt x="232" y="395"/>
                  </a:lnTo>
                  <a:lnTo>
                    <a:pt x="232" y="395"/>
                  </a:lnTo>
                  <a:lnTo>
                    <a:pt x="232" y="397"/>
                  </a:lnTo>
                  <a:lnTo>
                    <a:pt x="232" y="397"/>
                  </a:lnTo>
                  <a:lnTo>
                    <a:pt x="232" y="399"/>
                  </a:lnTo>
                  <a:lnTo>
                    <a:pt x="232" y="399"/>
                  </a:lnTo>
                  <a:lnTo>
                    <a:pt x="232" y="402"/>
                  </a:lnTo>
                  <a:lnTo>
                    <a:pt x="230" y="402"/>
                  </a:lnTo>
                  <a:lnTo>
                    <a:pt x="230" y="402"/>
                  </a:lnTo>
                  <a:lnTo>
                    <a:pt x="230" y="404"/>
                  </a:lnTo>
                  <a:lnTo>
                    <a:pt x="230" y="404"/>
                  </a:lnTo>
                  <a:lnTo>
                    <a:pt x="230" y="407"/>
                  </a:lnTo>
                  <a:lnTo>
                    <a:pt x="230" y="409"/>
                  </a:lnTo>
                  <a:lnTo>
                    <a:pt x="230" y="409"/>
                  </a:lnTo>
                  <a:lnTo>
                    <a:pt x="230" y="409"/>
                  </a:lnTo>
                  <a:lnTo>
                    <a:pt x="230" y="409"/>
                  </a:lnTo>
                  <a:lnTo>
                    <a:pt x="230" y="409"/>
                  </a:lnTo>
                  <a:lnTo>
                    <a:pt x="230" y="411"/>
                  </a:lnTo>
                  <a:lnTo>
                    <a:pt x="230" y="411"/>
                  </a:lnTo>
                  <a:lnTo>
                    <a:pt x="230" y="414"/>
                  </a:lnTo>
                  <a:lnTo>
                    <a:pt x="232" y="414"/>
                  </a:lnTo>
                  <a:lnTo>
                    <a:pt x="232" y="416"/>
                  </a:lnTo>
                  <a:lnTo>
                    <a:pt x="232" y="416"/>
                  </a:lnTo>
                  <a:lnTo>
                    <a:pt x="235" y="418"/>
                  </a:lnTo>
                  <a:lnTo>
                    <a:pt x="232" y="421"/>
                  </a:lnTo>
                  <a:lnTo>
                    <a:pt x="232" y="421"/>
                  </a:lnTo>
                  <a:lnTo>
                    <a:pt x="232" y="421"/>
                  </a:lnTo>
                  <a:lnTo>
                    <a:pt x="232" y="421"/>
                  </a:lnTo>
                  <a:lnTo>
                    <a:pt x="232" y="423"/>
                  </a:lnTo>
                  <a:lnTo>
                    <a:pt x="232" y="423"/>
                  </a:lnTo>
                  <a:lnTo>
                    <a:pt x="232" y="425"/>
                  </a:lnTo>
                  <a:lnTo>
                    <a:pt x="232" y="425"/>
                  </a:lnTo>
                  <a:lnTo>
                    <a:pt x="232" y="425"/>
                  </a:lnTo>
                  <a:lnTo>
                    <a:pt x="232" y="428"/>
                  </a:lnTo>
                  <a:lnTo>
                    <a:pt x="232" y="428"/>
                  </a:lnTo>
                  <a:lnTo>
                    <a:pt x="232" y="430"/>
                  </a:lnTo>
                  <a:lnTo>
                    <a:pt x="232" y="430"/>
                  </a:lnTo>
                  <a:lnTo>
                    <a:pt x="232" y="430"/>
                  </a:lnTo>
                  <a:lnTo>
                    <a:pt x="232" y="433"/>
                  </a:lnTo>
                  <a:lnTo>
                    <a:pt x="232" y="433"/>
                  </a:lnTo>
                  <a:lnTo>
                    <a:pt x="232" y="435"/>
                  </a:lnTo>
                  <a:lnTo>
                    <a:pt x="235" y="435"/>
                  </a:lnTo>
                  <a:lnTo>
                    <a:pt x="232" y="435"/>
                  </a:lnTo>
                  <a:lnTo>
                    <a:pt x="232" y="435"/>
                  </a:lnTo>
                  <a:lnTo>
                    <a:pt x="230" y="437"/>
                  </a:lnTo>
                  <a:lnTo>
                    <a:pt x="230" y="437"/>
                  </a:lnTo>
                  <a:lnTo>
                    <a:pt x="230" y="440"/>
                  </a:lnTo>
                  <a:lnTo>
                    <a:pt x="230" y="440"/>
                  </a:lnTo>
                  <a:lnTo>
                    <a:pt x="230" y="440"/>
                  </a:lnTo>
                  <a:lnTo>
                    <a:pt x="230" y="442"/>
                  </a:lnTo>
                  <a:lnTo>
                    <a:pt x="230" y="442"/>
                  </a:lnTo>
                  <a:lnTo>
                    <a:pt x="230" y="442"/>
                  </a:lnTo>
                  <a:lnTo>
                    <a:pt x="230" y="442"/>
                  </a:lnTo>
                  <a:lnTo>
                    <a:pt x="230" y="444"/>
                  </a:lnTo>
                  <a:lnTo>
                    <a:pt x="230" y="444"/>
                  </a:lnTo>
                  <a:lnTo>
                    <a:pt x="230" y="447"/>
                  </a:lnTo>
                  <a:lnTo>
                    <a:pt x="230" y="447"/>
                  </a:lnTo>
                  <a:lnTo>
                    <a:pt x="230" y="449"/>
                  </a:lnTo>
                  <a:lnTo>
                    <a:pt x="230" y="451"/>
                  </a:lnTo>
                  <a:lnTo>
                    <a:pt x="230" y="451"/>
                  </a:lnTo>
                  <a:lnTo>
                    <a:pt x="230" y="454"/>
                  </a:lnTo>
                  <a:lnTo>
                    <a:pt x="228" y="454"/>
                  </a:lnTo>
                  <a:lnTo>
                    <a:pt x="228" y="454"/>
                  </a:lnTo>
                  <a:lnTo>
                    <a:pt x="228" y="454"/>
                  </a:lnTo>
                  <a:lnTo>
                    <a:pt x="228" y="456"/>
                  </a:lnTo>
                  <a:lnTo>
                    <a:pt x="228" y="456"/>
                  </a:lnTo>
                  <a:lnTo>
                    <a:pt x="228" y="456"/>
                  </a:lnTo>
                  <a:lnTo>
                    <a:pt x="228" y="456"/>
                  </a:lnTo>
                  <a:lnTo>
                    <a:pt x="228" y="459"/>
                  </a:lnTo>
                  <a:lnTo>
                    <a:pt x="228" y="459"/>
                  </a:lnTo>
                  <a:lnTo>
                    <a:pt x="228" y="459"/>
                  </a:lnTo>
                  <a:lnTo>
                    <a:pt x="225" y="463"/>
                  </a:lnTo>
                  <a:lnTo>
                    <a:pt x="225" y="463"/>
                  </a:lnTo>
                  <a:lnTo>
                    <a:pt x="225" y="463"/>
                  </a:lnTo>
                  <a:lnTo>
                    <a:pt x="225" y="466"/>
                  </a:lnTo>
                  <a:lnTo>
                    <a:pt x="225" y="466"/>
                  </a:lnTo>
                  <a:lnTo>
                    <a:pt x="225" y="466"/>
                  </a:lnTo>
                  <a:lnTo>
                    <a:pt x="225" y="468"/>
                  </a:lnTo>
                  <a:lnTo>
                    <a:pt x="225" y="470"/>
                  </a:lnTo>
                  <a:lnTo>
                    <a:pt x="225" y="470"/>
                  </a:lnTo>
                  <a:lnTo>
                    <a:pt x="225" y="470"/>
                  </a:lnTo>
                  <a:lnTo>
                    <a:pt x="225" y="470"/>
                  </a:lnTo>
                  <a:lnTo>
                    <a:pt x="225" y="470"/>
                  </a:lnTo>
                  <a:lnTo>
                    <a:pt x="225" y="470"/>
                  </a:lnTo>
                  <a:lnTo>
                    <a:pt x="225" y="473"/>
                  </a:lnTo>
                  <a:lnTo>
                    <a:pt x="225" y="473"/>
                  </a:lnTo>
                  <a:lnTo>
                    <a:pt x="223" y="473"/>
                  </a:lnTo>
                  <a:lnTo>
                    <a:pt x="223" y="473"/>
                  </a:lnTo>
                  <a:lnTo>
                    <a:pt x="223" y="473"/>
                  </a:lnTo>
                  <a:lnTo>
                    <a:pt x="223" y="473"/>
                  </a:lnTo>
                  <a:lnTo>
                    <a:pt x="223" y="473"/>
                  </a:lnTo>
                  <a:lnTo>
                    <a:pt x="223" y="473"/>
                  </a:lnTo>
                  <a:lnTo>
                    <a:pt x="223" y="473"/>
                  </a:lnTo>
                  <a:lnTo>
                    <a:pt x="223" y="475"/>
                  </a:lnTo>
                  <a:lnTo>
                    <a:pt x="223" y="475"/>
                  </a:lnTo>
                  <a:lnTo>
                    <a:pt x="223" y="475"/>
                  </a:lnTo>
                  <a:lnTo>
                    <a:pt x="223" y="475"/>
                  </a:lnTo>
                  <a:lnTo>
                    <a:pt x="223" y="475"/>
                  </a:lnTo>
                  <a:lnTo>
                    <a:pt x="221" y="475"/>
                  </a:lnTo>
                  <a:lnTo>
                    <a:pt x="221" y="475"/>
                  </a:lnTo>
                  <a:lnTo>
                    <a:pt x="221" y="475"/>
                  </a:lnTo>
                  <a:lnTo>
                    <a:pt x="221" y="475"/>
                  </a:lnTo>
                  <a:lnTo>
                    <a:pt x="221" y="475"/>
                  </a:lnTo>
                  <a:lnTo>
                    <a:pt x="221" y="475"/>
                  </a:lnTo>
                  <a:lnTo>
                    <a:pt x="221" y="475"/>
                  </a:lnTo>
                  <a:lnTo>
                    <a:pt x="218" y="475"/>
                  </a:lnTo>
                  <a:lnTo>
                    <a:pt x="218" y="475"/>
                  </a:lnTo>
                  <a:lnTo>
                    <a:pt x="218" y="478"/>
                  </a:lnTo>
                  <a:lnTo>
                    <a:pt x="218" y="478"/>
                  </a:lnTo>
                  <a:lnTo>
                    <a:pt x="218" y="480"/>
                  </a:lnTo>
                  <a:lnTo>
                    <a:pt x="218" y="480"/>
                  </a:lnTo>
                  <a:lnTo>
                    <a:pt x="218" y="480"/>
                  </a:lnTo>
                  <a:lnTo>
                    <a:pt x="218" y="480"/>
                  </a:lnTo>
                  <a:lnTo>
                    <a:pt x="218" y="482"/>
                  </a:lnTo>
                  <a:lnTo>
                    <a:pt x="218" y="482"/>
                  </a:lnTo>
                  <a:lnTo>
                    <a:pt x="221" y="485"/>
                  </a:lnTo>
                  <a:lnTo>
                    <a:pt x="221" y="485"/>
                  </a:lnTo>
                  <a:lnTo>
                    <a:pt x="221" y="487"/>
                  </a:lnTo>
                  <a:lnTo>
                    <a:pt x="218" y="487"/>
                  </a:lnTo>
                  <a:lnTo>
                    <a:pt x="218" y="489"/>
                  </a:lnTo>
                  <a:lnTo>
                    <a:pt x="221" y="492"/>
                  </a:lnTo>
                  <a:lnTo>
                    <a:pt x="221" y="492"/>
                  </a:lnTo>
                  <a:lnTo>
                    <a:pt x="221" y="494"/>
                  </a:lnTo>
                  <a:lnTo>
                    <a:pt x="221" y="494"/>
                  </a:lnTo>
                  <a:lnTo>
                    <a:pt x="221" y="496"/>
                  </a:lnTo>
                  <a:lnTo>
                    <a:pt x="221" y="496"/>
                  </a:lnTo>
                  <a:lnTo>
                    <a:pt x="221" y="499"/>
                  </a:lnTo>
                  <a:lnTo>
                    <a:pt x="221" y="501"/>
                  </a:lnTo>
                  <a:lnTo>
                    <a:pt x="221" y="501"/>
                  </a:lnTo>
                  <a:lnTo>
                    <a:pt x="221" y="501"/>
                  </a:lnTo>
                  <a:lnTo>
                    <a:pt x="221" y="501"/>
                  </a:lnTo>
                  <a:lnTo>
                    <a:pt x="221" y="501"/>
                  </a:lnTo>
                  <a:lnTo>
                    <a:pt x="218" y="504"/>
                  </a:lnTo>
                  <a:lnTo>
                    <a:pt x="218" y="504"/>
                  </a:lnTo>
                  <a:lnTo>
                    <a:pt x="218" y="504"/>
                  </a:lnTo>
                  <a:lnTo>
                    <a:pt x="216" y="504"/>
                  </a:lnTo>
                  <a:lnTo>
                    <a:pt x="216" y="504"/>
                  </a:lnTo>
                  <a:lnTo>
                    <a:pt x="216" y="504"/>
                  </a:lnTo>
                  <a:lnTo>
                    <a:pt x="216" y="504"/>
                  </a:lnTo>
                  <a:lnTo>
                    <a:pt x="216" y="504"/>
                  </a:lnTo>
                  <a:lnTo>
                    <a:pt x="216" y="504"/>
                  </a:lnTo>
                  <a:lnTo>
                    <a:pt x="216" y="506"/>
                  </a:lnTo>
                  <a:lnTo>
                    <a:pt x="213" y="506"/>
                  </a:lnTo>
                  <a:lnTo>
                    <a:pt x="213" y="508"/>
                  </a:lnTo>
                  <a:lnTo>
                    <a:pt x="213" y="511"/>
                  </a:lnTo>
                  <a:lnTo>
                    <a:pt x="213" y="511"/>
                  </a:lnTo>
                  <a:lnTo>
                    <a:pt x="213" y="511"/>
                  </a:lnTo>
                  <a:lnTo>
                    <a:pt x="213" y="513"/>
                  </a:lnTo>
                  <a:lnTo>
                    <a:pt x="213" y="513"/>
                  </a:lnTo>
                  <a:lnTo>
                    <a:pt x="211" y="513"/>
                  </a:lnTo>
                  <a:lnTo>
                    <a:pt x="211" y="513"/>
                  </a:lnTo>
                  <a:lnTo>
                    <a:pt x="211" y="513"/>
                  </a:lnTo>
                  <a:lnTo>
                    <a:pt x="211" y="515"/>
                  </a:lnTo>
                  <a:lnTo>
                    <a:pt x="211" y="515"/>
                  </a:lnTo>
                  <a:lnTo>
                    <a:pt x="211" y="515"/>
                  </a:lnTo>
                  <a:lnTo>
                    <a:pt x="211" y="515"/>
                  </a:lnTo>
                  <a:lnTo>
                    <a:pt x="211" y="515"/>
                  </a:lnTo>
                  <a:lnTo>
                    <a:pt x="211" y="518"/>
                  </a:lnTo>
                  <a:lnTo>
                    <a:pt x="211" y="518"/>
                  </a:lnTo>
                  <a:lnTo>
                    <a:pt x="211" y="522"/>
                  </a:lnTo>
                  <a:lnTo>
                    <a:pt x="209" y="525"/>
                  </a:lnTo>
                  <a:lnTo>
                    <a:pt x="209" y="525"/>
                  </a:lnTo>
                  <a:lnTo>
                    <a:pt x="209" y="525"/>
                  </a:lnTo>
                  <a:lnTo>
                    <a:pt x="209" y="525"/>
                  </a:lnTo>
                  <a:lnTo>
                    <a:pt x="209" y="527"/>
                  </a:lnTo>
                  <a:lnTo>
                    <a:pt x="209" y="530"/>
                  </a:lnTo>
                  <a:lnTo>
                    <a:pt x="209" y="532"/>
                  </a:lnTo>
                  <a:lnTo>
                    <a:pt x="209" y="534"/>
                  </a:lnTo>
                  <a:lnTo>
                    <a:pt x="209" y="534"/>
                  </a:lnTo>
                  <a:lnTo>
                    <a:pt x="209" y="537"/>
                  </a:lnTo>
                  <a:lnTo>
                    <a:pt x="209" y="537"/>
                  </a:lnTo>
                  <a:lnTo>
                    <a:pt x="209" y="537"/>
                  </a:lnTo>
                  <a:lnTo>
                    <a:pt x="209" y="537"/>
                  </a:lnTo>
                  <a:lnTo>
                    <a:pt x="209" y="537"/>
                  </a:lnTo>
                  <a:lnTo>
                    <a:pt x="209" y="539"/>
                  </a:lnTo>
                  <a:lnTo>
                    <a:pt x="209" y="539"/>
                  </a:lnTo>
                  <a:lnTo>
                    <a:pt x="209" y="541"/>
                  </a:lnTo>
                  <a:lnTo>
                    <a:pt x="206" y="544"/>
                  </a:lnTo>
                  <a:lnTo>
                    <a:pt x="206" y="546"/>
                  </a:lnTo>
                  <a:lnTo>
                    <a:pt x="206" y="546"/>
                  </a:lnTo>
                  <a:lnTo>
                    <a:pt x="206" y="546"/>
                  </a:lnTo>
                  <a:lnTo>
                    <a:pt x="204" y="546"/>
                  </a:lnTo>
                  <a:lnTo>
                    <a:pt x="204" y="546"/>
                  </a:lnTo>
                  <a:lnTo>
                    <a:pt x="204" y="546"/>
                  </a:lnTo>
                  <a:lnTo>
                    <a:pt x="204" y="548"/>
                  </a:lnTo>
                  <a:lnTo>
                    <a:pt x="204" y="548"/>
                  </a:lnTo>
                  <a:lnTo>
                    <a:pt x="204" y="548"/>
                  </a:lnTo>
                  <a:lnTo>
                    <a:pt x="202" y="551"/>
                  </a:lnTo>
                  <a:lnTo>
                    <a:pt x="202" y="551"/>
                  </a:lnTo>
                  <a:lnTo>
                    <a:pt x="202" y="551"/>
                  </a:lnTo>
                  <a:lnTo>
                    <a:pt x="202" y="551"/>
                  </a:lnTo>
                  <a:lnTo>
                    <a:pt x="204" y="553"/>
                  </a:lnTo>
                  <a:lnTo>
                    <a:pt x="204" y="553"/>
                  </a:lnTo>
                  <a:lnTo>
                    <a:pt x="204" y="553"/>
                  </a:lnTo>
                  <a:lnTo>
                    <a:pt x="204" y="556"/>
                  </a:lnTo>
                  <a:lnTo>
                    <a:pt x="202" y="558"/>
                  </a:lnTo>
                  <a:lnTo>
                    <a:pt x="199" y="558"/>
                  </a:lnTo>
                  <a:lnTo>
                    <a:pt x="199" y="560"/>
                  </a:lnTo>
                  <a:lnTo>
                    <a:pt x="199" y="563"/>
                  </a:lnTo>
                  <a:lnTo>
                    <a:pt x="199" y="563"/>
                  </a:lnTo>
                  <a:lnTo>
                    <a:pt x="199" y="563"/>
                  </a:lnTo>
                  <a:lnTo>
                    <a:pt x="197" y="563"/>
                  </a:lnTo>
                  <a:lnTo>
                    <a:pt x="197" y="565"/>
                  </a:lnTo>
                  <a:lnTo>
                    <a:pt x="195" y="565"/>
                  </a:lnTo>
                  <a:lnTo>
                    <a:pt x="192" y="567"/>
                  </a:lnTo>
                  <a:lnTo>
                    <a:pt x="192" y="570"/>
                  </a:lnTo>
                  <a:lnTo>
                    <a:pt x="192" y="572"/>
                  </a:lnTo>
                  <a:lnTo>
                    <a:pt x="195" y="572"/>
                  </a:lnTo>
                  <a:lnTo>
                    <a:pt x="195" y="572"/>
                  </a:lnTo>
                  <a:lnTo>
                    <a:pt x="195" y="572"/>
                  </a:lnTo>
                  <a:lnTo>
                    <a:pt x="195" y="572"/>
                  </a:lnTo>
                  <a:lnTo>
                    <a:pt x="195" y="575"/>
                  </a:lnTo>
                  <a:lnTo>
                    <a:pt x="195" y="575"/>
                  </a:lnTo>
                  <a:lnTo>
                    <a:pt x="195" y="577"/>
                  </a:lnTo>
                  <a:lnTo>
                    <a:pt x="195" y="577"/>
                  </a:lnTo>
                  <a:lnTo>
                    <a:pt x="195" y="577"/>
                  </a:lnTo>
                  <a:lnTo>
                    <a:pt x="195" y="577"/>
                  </a:lnTo>
                  <a:lnTo>
                    <a:pt x="195" y="577"/>
                  </a:lnTo>
                  <a:lnTo>
                    <a:pt x="195" y="579"/>
                  </a:lnTo>
                  <a:lnTo>
                    <a:pt x="195" y="579"/>
                  </a:lnTo>
                  <a:lnTo>
                    <a:pt x="195" y="579"/>
                  </a:lnTo>
                  <a:lnTo>
                    <a:pt x="195" y="579"/>
                  </a:lnTo>
                  <a:lnTo>
                    <a:pt x="195" y="579"/>
                  </a:lnTo>
                  <a:lnTo>
                    <a:pt x="195" y="579"/>
                  </a:lnTo>
                  <a:lnTo>
                    <a:pt x="195" y="579"/>
                  </a:lnTo>
                  <a:lnTo>
                    <a:pt x="195" y="584"/>
                  </a:lnTo>
                  <a:lnTo>
                    <a:pt x="195" y="584"/>
                  </a:lnTo>
                  <a:lnTo>
                    <a:pt x="195" y="584"/>
                  </a:lnTo>
                  <a:lnTo>
                    <a:pt x="199" y="589"/>
                  </a:lnTo>
                  <a:lnTo>
                    <a:pt x="199" y="589"/>
                  </a:lnTo>
                  <a:lnTo>
                    <a:pt x="202" y="589"/>
                  </a:lnTo>
                  <a:lnTo>
                    <a:pt x="202" y="591"/>
                  </a:lnTo>
                  <a:lnTo>
                    <a:pt x="202" y="591"/>
                  </a:lnTo>
                  <a:lnTo>
                    <a:pt x="202" y="593"/>
                  </a:lnTo>
                  <a:lnTo>
                    <a:pt x="202" y="593"/>
                  </a:lnTo>
                  <a:lnTo>
                    <a:pt x="202" y="593"/>
                  </a:lnTo>
                  <a:lnTo>
                    <a:pt x="202" y="593"/>
                  </a:lnTo>
                  <a:lnTo>
                    <a:pt x="202" y="596"/>
                  </a:lnTo>
                  <a:lnTo>
                    <a:pt x="202" y="596"/>
                  </a:lnTo>
                  <a:lnTo>
                    <a:pt x="202" y="596"/>
                  </a:lnTo>
                  <a:lnTo>
                    <a:pt x="202" y="598"/>
                  </a:lnTo>
                  <a:lnTo>
                    <a:pt x="202" y="601"/>
                  </a:lnTo>
                  <a:lnTo>
                    <a:pt x="202" y="601"/>
                  </a:lnTo>
                  <a:lnTo>
                    <a:pt x="202" y="601"/>
                  </a:lnTo>
                  <a:lnTo>
                    <a:pt x="202" y="603"/>
                  </a:lnTo>
                  <a:lnTo>
                    <a:pt x="202" y="603"/>
                  </a:lnTo>
                  <a:lnTo>
                    <a:pt x="204" y="605"/>
                  </a:lnTo>
                  <a:lnTo>
                    <a:pt x="204" y="605"/>
                  </a:lnTo>
                  <a:lnTo>
                    <a:pt x="204" y="605"/>
                  </a:lnTo>
                  <a:lnTo>
                    <a:pt x="202" y="608"/>
                  </a:lnTo>
                  <a:lnTo>
                    <a:pt x="202" y="608"/>
                  </a:lnTo>
                  <a:lnTo>
                    <a:pt x="202" y="608"/>
                  </a:lnTo>
                  <a:lnTo>
                    <a:pt x="202" y="610"/>
                  </a:lnTo>
                  <a:lnTo>
                    <a:pt x="202" y="610"/>
                  </a:lnTo>
                  <a:lnTo>
                    <a:pt x="202" y="610"/>
                  </a:lnTo>
                  <a:lnTo>
                    <a:pt x="202" y="610"/>
                  </a:lnTo>
                  <a:lnTo>
                    <a:pt x="202" y="615"/>
                  </a:lnTo>
                  <a:lnTo>
                    <a:pt x="202" y="615"/>
                  </a:lnTo>
                  <a:lnTo>
                    <a:pt x="202" y="615"/>
                  </a:lnTo>
                  <a:lnTo>
                    <a:pt x="204" y="617"/>
                  </a:lnTo>
                  <a:lnTo>
                    <a:pt x="204" y="617"/>
                  </a:lnTo>
                  <a:lnTo>
                    <a:pt x="204" y="617"/>
                  </a:lnTo>
                  <a:lnTo>
                    <a:pt x="204" y="619"/>
                  </a:lnTo>
                  <a:lnTo>
                    <a:pt x="204" y="622"/>
                  </a:lnTo>
                  <a:lnTo>
                    <a:pt x="204" y="622"/>
                  </a:lnTo>
                  <a:lnTo>
                    <a:pt x="202" y="622"/>
                  </a:lnTo>
                  <a:lnTo>
                    <a:pt x="202" y="622"/>
                  </a:lnTo>
                  <a:lnTo>
                    <a:pt x="202" y="622"/>
                  </a:lnTo>
                  <a:lnTo>
                    <a:pt x="202" y="622"/>
                  </a:lnTo>
                  <a:lnTo>
                    <a:pt x="202" y="622"/>
                  </a:lnTo>
                  <a:lnTo>
                    <a:pt x="202" y="622"/>
                  </a:lnTo>
                  <a:lnTo>
                    <a:pt x="199" y="622"/>
                  </a:lnTo>
                  <a:lnTo>
                    <a:pt x="199" y="622"/>
                  </a:lnTo>
                  <a:lnTo>
                    <a:pt x="199" y="622"/>
                  </a:lnTo>
                  <a:lnTo>
                    <a:pt x="199" y="624"/>
                  </a:lnTo>
                  <a:lnTo>
                    <a:pt x="199" y="624"/>
                  </a:lnTo>
                  <a:lnTo>
                    <a:pt x="199" y="624"/>
                  </a:lnTo>
                  <a:lnTo>
                    <a:pt x="199" y="624"/>
                  </a:lnTo>
                  <a:lnTo>
                    <a:pt x="199" y="624"/>
                  </a:lnTo>
                  <a:lnTo>
                    <a:pt x="199" y="624"/>
                  </a:lnTo>
                  <a:lnTo>
                    <a:pt x="199" y="624"/>
                  </a:lnTo>
                  <a:lnTo>
                    <a:pt x="199" y="624"/>
                  </a:lnTo>
                  <a:lnTo>
                    <a:pt x="197" y="624"/>
                  </a:lnTo>
                  <a:lnTo>
                    <a:pt x="197" y="624"/>
                  </a:lnTo>
                  <a:lnTo>
                    <a:pt x="199" y="627"/>
                  </a:lnTo>
                  <a:lnTo>
                    <a:pt x="199" y="629"/>
                  </a:lnTo>
                  <a:lnTo>
                    <a:pt x="199" y="629"/>
                  </a:lnTo>
                  <a:lnTo>
                    <a:pt x="199" y="631"/>
                  </a:lnTo>
                  <a:lnTo>
                    <a:pt x="199" y="634"/>
                  </a:lnTo>
                  <a:lnTo>
                    <a:pt x="199" y="634"/>
                  </a:lnTo>
                  <a:lnTo>
                    <a:pt x="199" y="634"/>
                  </a:lnTo>
                  <a:lnTo>
                    <a:pt x="197" y="636"/>
                  </a:lnTo>
                  <a:lnTo>
                    <a:pt x="197" y="636"/>
                  </a:lnTo>
                  <a:lnTo>
                    <a:pt x="197" y="634"/>
                  </a:lnTo>
                  <a:lnTo>
                    <a:pt x="197" y="634"/>
                  </a:lnTo>
                  <a:lnTo>
                    <a:pt x="195" y="638"/>
                  </a:lnTo>
                  <a:lnTo>
                    <a:pt x="195" y="638"/>
                  </a:lnTo>
                  <a:lnTo>
                    <a:pt x="195" y="638"/>
                  </a:lnTo>
                  <a:lnTo>
                    <a:pt x="195" y="638"/>
                  </a:lnTo>
                  <a:lnTo>
                    <a:pt x="195" y="638"/>
                  </a:lnTo>
                  <a:lnTo>
                    <a:pt x="195" y="638"/>
                  </a:lnTo>
                  <a:lnTo>
                    <a:pt x="195" y="641"/>
                  </a:lnTo>
                  <a:lnTo>
                    <a:pt x="192" y="641"/>
                  </a:lnTo>
                  <a:lnTo>
                    <a:pt x="192" y="641"/>
                  </a:lnTo>
                  <a:lnTo>
                    <a:pt x="190" y="641"/>
                  </a:lnTo>
                  <a:lnTo>
                    <a:pt x="190" y="641"/>
                  </a:lnTo>
                  <a:lnTo>
                    <a:pt x="190" y="641"/>
                  </a:lnTo>
                  <a:lnTo>
                    <a:pt x="187" y="638"/>
                  </a:lnTo>
                  <a:lnTo>
                    <a:pt x="187" y="638"/>
                  </a:lnTo>
                  <a:lnTo>
                    <a:pt x="187" y="638"/>
                  </a:lnTo>
                  <a:lnTo>
                    <a:pt x="187" y="638"/>
                  </a:lnTo>
                  <a:lnTo>
                    <a:pt x="187" y="638"/>
                  </a:lnTo>
                  <a:lnTo>
                    <a:pt x="185" y="643"/>
                  </a:lnTo>
                  <a:lnTo>
                    <a:pt x="185" y="650"/>
                  </a:lnTo>
                  <a:lnTo>
                    <a:pt x="185" y="650"/>
                  </a:lnTo>
                  <a:lnTo>
                    <a:pt x="185" y="653"/>
                  </a:lnTo>
                  <a:lnTo>
                    <a:pt x="185" y="653"/>
                  </a:lnTo>
                  <a:lnTo>
                    <a:pt x="185" y="655"/>
                  </a:lnTo>
                  <a:lnTo>
                    <a:pt x="185" y="657"/>
                  </a:lnTo>
                  <a:lnTo>
                    <a:pt x="185" y="657"/>
                  </a:lnTo>
                  <a:lnTo>
                    <a:pt x="185" y="662"/>
                  </a:lnTo>
                  <a:lnTo>
                    <a:pt x="185" y="662"/>
                  </a:lnTo>
                  <a:lnTo>
                    <a:pt x="185" y="667"/>
                  </a:lnTo>
                  <a:lnTo>
                    <a:pt x="185" y="669"/>
                  </a:lnTo>
                  <a:lnTo>
                    <a:pt x="185" y="672"/>
                  </a:lnTo>
                  <a:lnTo>
                    <a:pt x="185" y="674"/>
                  </a:lnTo>
                  <a:lnTo>
                    <a:pt x="185" y="674"/>
                  </a:lnTo>
                  <a:lnTo>
                    <a:pt x="185" y="674"/>
                  </a:lnTo>
                  <a:lnTo>
                    <a:pt x="185" y="674"/>
                  </a:lnTo>
                  <a:lnTo>
                    <a:pt x="185" y="676"/>
                  </a:lnTo>
                  <a:lnTo>
                    <a:pt x="187" y="676"/>
                  </a:lnTo>
                  <a:lnTo>
                    <a:pt x="187" y="679"/>
                  </a:lnTo>
                  <a:lnTo>
                    <a:pt x="187" y="683"/>
                  </a:lnTo>
                  <a:lnTo>
                    <a:pt x="185" y="686"/>
                  </a:lnTo>
                  <a:lnTo>
                    <a:pt x="185" y="688"/>
                  </a:lnTo>
                  <a:lnTo>
                    <a:pt x="187" y="690"/>
                  </a:lnTo>
                  <a:lnTo>
                    <a:pt x="190" y="700"/>
                  </a:lnTo>
                  <a:lnTo>
                    <a:pt x="190" y="702"/>
                  </a:lnTo>
                  <a:lnTo>
                    <a:pt x="190" y="707"/>
                  </a:lnTo>
                  <a:lnTo>
                    <a:pt x="190" y="709"/>
                  </a:lnTo>
                  <a:lnTo>
                    <a:pt x="190" y="712"/>
                  </a:lnTo>
                  <a:lnTo>
                    <a:pt x="192" y="721"/>
                  </a:lnTo>
                  <a:lnTo>
                    <a:pt x="192" y="721"/>
                  </a:lnTo>
                  <a:lnTo>
                    <a:pt x="192" y="721"/>
                  </a:lnTo>
                  <a:lnTo>
                    <a:pt x="192" y="724"/>
                  </a:lnTo>
                  <a:lnTo>
                    <a:pt x="192" y="724"/>
                  </a:lnTo>
                  <a:lnTo>
                    <a:pt x="195" y="726"/>
                  </a:lnTo>
                  <a:lnTo>
                    <a:pt x="195" y="726"/>
                  </a:lnTo>
                  <a:lnTo>
                    <a:pt x="195" y="726"/>
                  </a:lnTo>
                  <a:lnTo>
                    <a:pt x="192" y="726"/>
                  </a:lnTo>
                  <a:lnTo>
                    <a:pt x="192" y="726"/>
                  </a:lnTo>
                  <a:lnTo>
                    <a:pt x="192" y="728"/>
                  </a:lnTo>
                  <a:lnTo>
                    <a:pt x="192" y="728"/>
                  </a:lnTo>
                  <a:lnTo>
                    <a:pt x="192" y="728"/>
                  </a:lnTo>
                  <a:lnTo>
                    <a:pt x="192" y="728"/>
                  </a:lnTo>
                  <a:lnTo>
                    <a:pt x="192" y="731"/>
                  </a:lnTo>
                  <a:lnTo>
                    <a:pt x="195" y="731"/>
                  </a:lnTo>
                  <a:lnTo>
                    <a:pt x="192" y="738"/>
                  </a:lnTo>
                  <a:lnTo>
                    <a:pt x="192" y="738"/>
                  </a:lnTo>
                  <a:lnTo>
                    <a:pt x="192" y="740"/>
                  </a:lnTo>
                  <a:lnTo>
                    <a:pt x="192" y="740"/>
                  </a:lnTo>
                  <a:lnTo>
                    <a:pt x="192" y="743"/>
                  </a:lnTo>
                  <a:lnTo>
                    <a:pt x="192" y="743"/>
                  </a:lnTo>
                  <a:lnTo>
                    <a:pt x="192" y="745"/>
                  </a:lnTo>
                  <a:lnTo>
                    <a:pt x="192" y="745"/>
                  </a:lnTo>
                  <a:lnTo>
                    <a:pt x="195" y="745"/>
                  </a:lnTo>
                  <a:lnTo>
                    <a:pt x="195" y="747"/>
                  </a:lnTo>
                  <a:lnTo>
                    <a:pt x="195" y="747"/>
                  </a:lnTo>
                  <a:lnTo>
                    <a:pt x="195" y="750"/>
                  </a:lnTo>
                  <a:lnTo>
                    <a:pt x="195" y="750"/>
                  </a:lnTo>
                  <a:lnTo>
                    <a:pt x="195" y="750"/>
                  </a:lnTo>
                  <a:lnTo>
                    <a:pt x="195" y="750"/>
                  </a:lnTo>
                  <a:lnTo>
                    <a:pt x="195" y="750"/>
                  </a:lnTo>
                  <a:lnTo>
                    <a:pt x="197" y="750"/>
                  </a:lnTo>
                  <a:lnTo>
                    <a:pt x="197" y="750"/>
                  </a:lnTo>
                  <a:lnTo>
                    <a:pt x="197" y="752"/>
                  </a:lnTo>
                  <a:lnTo>
                    <a:pt x="197" y="752"/>
                  </a:lnTo>
                  <a:lnTo>
                    <a:pt x="197" y="754"/>
                  </a:lnTo>
                  <a:lnTo>
                    <a:pt x="197" y="754"/>
                  </a:lnTo>
                  <a:lnTo>
                    <a:pt x="197" y="754"/>
                  </a:lnTo>
                  <a:lnTo>
                    <a:pt x="197" y="754"/>
                  </a:lnTo>
                  <a:lnTo>
                    <a:pt x="197" y="757"/>
                  </a:lnTo>
                  <a:lnTo>
                    <a:pt x="197" y="759"/>
                  </a:lnTo>
                  <a:lnTo>
                    <a:pt x="197" y="759"/>
                  </a:lnTo>
                  <a:lnTo>
                    <a:pt x="195" y="759"/>
                  </a:lnTo>
                  <a:lnTo>
                    <a:pt x="195" y="761"/>
                  </a:lnTo>
                  <a:lnTo>
                    <a:pt x="197" y="764"/>
                  </a:lnTo>
                  <a:lnTo>
                    <a:pt x="197" y="764"/>
                  </a:lnTo>
                  <a:lnTo>
                    <a:pt x="197" y="766"/>
                  </a:lnTo>
                  <a:lnTo>
                    <a:pt x="197" y="769"/>
                  </a:lnTo>
                  <a:lnTo>
                    <a:pt x="197" y="769"/>
                  </a:lnTo>
                  <a:lnTo>
                    <a:pt x="195" y="771"/>
                  </a:lnTo>
                  <a:lnTo>
                    <a:pt x="195" y="771"/>
                  </a:lnTo>
                  <a:lnTo>
                    <a:pt x="195" y="771"/>
                  </a:lnTo>
                  <a:lnTo>
                    <a:pt x="195" y="773"/>
                  </a:lnTo>
                  <a:lnTo>
                    <a:pt x="195" y="773"/>
                  </a:lnTo>
                  <a:lnTo>
                    <a:pt x="192" y="773"/>
                  </a:lnTo>
                  <a:lnTo>
                    <a:pt x="192" y="773"/>
                  </a:lnTo>
                  <a:lnTo>
                    <a:pt x="192" y="773"/>
                  </a:lnTo>
                  <a:lnTo>
                    <a:pt x="192" y="776"/>
                  </a:lnTo>
                  <a:lnTo>
                    <a:pt x="192" y="776"/>
                  </a:lnTo>
                  <a:lnTo>
                    <a:pt x="192" y="776"/>
                  </a:lnTo>
                  <a:lnTo>
                    <a:pt x="192" y="778"/>
                  </a:lnTo>
                  <a:lnTo>
                    <a:pt x="192" y="778"/>
                  </a:lnTo>
                  <a:lnTo>
                    <a:pt x="192" y="780"/>
                  </a:lnTo>
                  <a:lnTo>
                    <a:pt x="192" y="780"/>
                  </a:lnTo>
                  <a:lnTo>
                    <a:pt x="192" y="780"/>
                  </a:lnTo>
                  <a:lnTo>
                    <a:pt x="192" y="783"/>
                  </a:lnTo>
                  <a:lnTo>
                    <a:pt x="192" y="783"/>
                  </a:lnTo>
                  <a:lnTo>
                    <a:pt x="192" y="783"/>
                  </a:lnTo>
                  <a:lnTo>
                    <a:pt x="192" y="783"/>
                  </a:lnTo>
                  <a:lnTo>
                    <a:pt x="192" y="785"/>
                  </a:lnTo>
                  <a:lnTo>
                    <a:pt x="190" y="785"/>
                  </a:lnTo>
                  <a:lnTo>
                    <a:pt x="190" y="787"/>
                  </a:lnTo>
                  <a:lnTo>
                    <a:pt x="190" y="787"/>
                  </a:lnTo>
                  <a:lnTo>
                    <a:pt x="190" y="787"/>
                  </a:lnTo>
                  <a:lnTo>
                    <a:pt x="190" y="787"/>
                  </a:lnTo>
                  <a:lnTo>
                    <a:pt x="187" y="787"/>
                  </a:lnTo>
                  <a:lnTo>
                    <a:pt x="187" y="787"/>
                  </a:lnTo>
                  <a:lnTo>
                    <a:pt x="187" y="787"/>
                  </a:lnTo>
                  <a:lnTo>
                    <a:pt x="187" y="787"/>
                  </a:lnTo>
                  <a:lnTo>
                    <a:pt x="185" y="787"/>
                  </a:lnTo>
                  <a:lnTo>
                    <a:pt x="185" y="790"/>
                  </a:lnTo>
                  <a:lnTo>
                    <a:pt x="185" y="790"/>
                  </a:lnTo>
                  <a:lnTo>
                    <a:pt x="185" y="790"/>
                  </a:lnTo>
                  <a:lnTo>
                    <a:pt x="185" y="790"/>
                  </a:lnTo>
                  <a:lnTo>
                    <a:pt x="183" y="792"/>
                  </a:lnTo>
                  <a:lnTo>
                    <a:pt x="183" y="792"/>
                  </a:lnTo>
                  <a:lnTo>
                    <a:pt x="183" y="792"/>
                  </a:lnTo>
                  <a:lnTo>
                    <a:pt x="183" y="795"/>
                  </a:lnTo>
                  <a:lnTo>
                    <a:pt x="183" y="795"/>
                  </a:lnTo>
                  <a:lnTo>
                    <a:pt x="185" y="799"/>
                  </a:lnTo>
                  <a:lnTo>
                    <a:pt x="185" y="802"/>
                  </a:lnTo>
                  <a:lnTo>
                    <a:pt x="185" y="802"/>
                  </a:lnTo>
                  <a:lnTo>
                    <a:pt x="185" y="802"/>
                  </a:lnTo>
                  <a:lnTo>
                    <a:pt x="185" y="804"/>
                  </a:lnTo>
                  <a:lnTo>
                    <a:pt x="185" y="806"/>
                  </a:lnTo>
                  <a:lnTo>
                    <a:pt x="185" y="806"/>
                  </a:lnTo>
                  <a:lnTo>
                    <a:pt x="185" y="806"/>
                  </a:lnTo>
                  <a:lnTo>
                    <a:pt x="185" y="806"/>
                  </a:lnTo>
                  <a:lnTo>
                    <a:pt x="185" y="806"/>
                  </a:lnTo>
                  <a:lnTo>
                    <a:pt x="185" y="806"/>
                  </a:lnTo>
                  <a:lnTo>
                    <a:pt x="185" y="809"/>
                  </a:lnTo>
                  <a:lnTo>
                    <a:pt x="185" y="811"/>
                  </a:lnTo>
                  <a:lnTo>
                    <a:pt x="187" y="814"/>
                  </a:lnTo>
                  <a:lnTo>
                    <a:pt x="187" y="816"/>
                  </a:lnTo>
                  <a:lnTo>
                    <a:pt x="187" y="816"/>
                  </a:lnTo>
                  <a:lnTo>
                    <a:pt x="187" y="816"/>
                  </a:lnTo>
                  <a:lnTo>
                    <a:pt x="187" y="818"/>
                  </a:lnTo>
                  <a:lnTo>
                    <a:pt x="187" y="818"/>
                  </a:lnTo>
                  <a:lnTo>
                    <a:pt x="187" y="821"/>
                  </a:lnTo>
                  <a:lnTo>
                    <a:pt x="187" y="821"/>
                  </a:lnTo>
                  <a:lnTo>
                    <a:pt x="187" y="823"/>
                  </a:lnTo>
                  <a:lnTo>
                    <a:pt x="185" y="825"/>
                  </a:lnTo>
                  <a:lnTo>
                    <a:pt x="185" y="825"/>
                  </a:lnTo>
                  <a:lnTo>
                    <a:pt x="185" y="825"/>
                  </a:lnTo>
                  <a:lnTo>
                    <a:pt x="183" y="828"/>
                  </a:lnTo>
                  <a:lnTo>
                    <a:pt x="183" y="828"/>
                  </a:lnTo>
                  <a:lnTo>
                    <a:pt x="183" y="828"/>
                  </a:lnTo>
                  <a:lnTo>
                    <a:pt x="180" y="828"/>
                  </a:lnTo>
                  <a:lnTo>
                    <a:pt x="180" y="828"/>
                  </a:lnTo>
                  <a:lnTo>
                    <a:pt x="180" y="828"/>
                  </a:lnTo>
                  <a:lnTo>
                    <a:pt x="180" y="828"/>
                  </a:lnTo>
                  <a:lnTo>
                    <a:pt x="180" y="828"/>
                  </a:lnTo>
                  <a:lnTo>
                    <a:pt x="180" y="830"/>
                  </a:lnTo>
                  <a:lnTo>
                    <a:pt x="178" y="832"/>
                  </a:lnTo>
                  <a:lnTo>
                    <a:pt x="178" y="837"/>
                  </a:lnTo>
                  <a:lnTo>
                    <a:pt x="176" y="837"/>
                  </a:lnTo>
                  <a:lnTo>
                    <a:pt x="176" y="840"/>
                  </a:lnTo>
                  <a:lnTo>
                    <a:pt x="176" y="840"/>
                  </a:lnTo>
                  <a:lnTo>
                    <a:pt x="176" y="840"/>
                  </a:lnTo>
                  <a:lnTo>
                    <a:pt x="176" y="842"/>
                  </a:lnTo>
                  <a:lnTo>
                    <a:pt x="176" y="842"/>
                  </a:lnTo>
                  <a:lnTo>
                    <a:pt x="173" y="842"/>
                  </a:lnTo>
                  <a:lnTo>
                    <a:pt x="173" y="844"/>
                  </a:lnTo>
                  <a:lnTo>
                    <a:pt x="173" y="844"/>
                  </a:lnTo>
                  <a:lnTo>
                    <a:pt x="171" y="847"/>
                  </a:lnTo>
                  <a:lnTo>
                    <a:pt x="171" y="849"/>
                  </a:lnTo>
                  <a:lnTo>
                    <a:pt x="168" y="849"/>
                  </a:lnTo>
                  <a:lnTo>
                    <a:pt x="171" y="851"/>
                  </a:lnTo>
                  <a:lnTo>
                    <a:pt x="171" y="851"/>
                  </a:lnTo>
                  <a:lnTo>
                    <a:pt x="171" y="854"/>
                  </a:lnTo>
                  <a:lnTo>
                    <a:pt x="171" y="856"/>
                  </a:lnTo>
                  <a:lnTo>
                    <a:pt x="171" y="861"/>
                  </a:lnTo>
                  <a:lnTo>
                    <a:pt x="171" y="861"/>
                  </a:lnTo>
                  <a:lnTo>
                    <a:pt x="171" y="861"/>
                  </a:lnTo>
                  <a:lnTo>
                    <a:pt x="171" y="863"/>
                  </a:lnTo>
                  <a:lnTo>
                    <a:pt x="168" y="863"/>
                  </a:lnTo>
                  <a:lnTo>
                    <a:pt x="168" y="863"/>
                  </a:lnTo>
                  <a:lnTo>
                    <a:pt x="168" y="866"/>
                  </a:lnTo>
                  <a:lnTo>
                    <a:pt x="168" y="866"/>
                  </a:lnTo>
                  <a:lnTo>
                    <a:pt x="168" y="868"/>
                  </a:lnTo>
                  <a:lnTo>
                    <a:pt x="168" y="870"/>
                  </a:lnTo>
                  <a:lnTo>
                    <a:pt x="168" y="873"/>
                  </a:lnTo>
                  <a:lnTo>
                    <a:pt x="168" y="877"/>
                  </a:lnTo>
                  <a:lnTo>
                    <a:pt x="168" y="880"/>
                  </a:lnTo>
                  <a:lnTo>
                    <a:pt x="166" y="882"/>
                  </a:lnTo>
                  <a:lnTo>
                    <a:pt x="166" y="882"/>
                  </a:lnTo>
                  <a:lnTo>
                    <a:pt x="166" y="885"/>
                  </a:lnTo>
                  <a:lnTo>
                    <a:pt x="166" y="885"/>
                  </a:lnTo>
                  <a:lnTo>
                    <a:pt x="164" y="885"/>
                  </a:lnTo>
                  <a:lnTo>
                    <a:pt x="164" y="887"/>
                  </a:lnTo>
                  <a:lnTo>
                    <a:pt x="164" y="889"/>
                  </a:lnTo>
                  <a:lnTo>
                    <a:pt x="164" y="889"/>
                  </a:lnTo>
                  <a:lnTo>
                    <a:pt x="161" y="889"/>
                  </a:lnTo>
                  <a:lnTo>
                    <a:pt x="161" y="892"/>
                  </a:lnTo>
                  <a:lnTo>
                    <a:pt x="161" y="899"/>
                  </a:lnTo>
                  <a:lnTo>
                    <a:pt x="161" y="901"/>
                  </a:lnTo>
                  <a:lnTo>
                    <a:pt x="159" y="903"/>
                  </a:lnTo>
                  <a:lnTo>
                    <a:pt x="159" y="906"/>
                  </a:lnTo>
                  <a:lnTo>
                    <a:pt x="157" y="906"/>
                  </a:lnTo>
                  <a:lnTo>
                    <a:pt x="154" y="908"/>
                  </a:lnTo>
                  <a:lnTo>
                    <a:pt x="152" y="911"/>
                  </a:lnTo>
                  <a:lnTo>
                    <a:pt x="152" y="911"/>
                  </a:lnTo>
                  <a:lnTo>
                    <a:pt x="152" y="911"/>
                  </a:lnTo>
                  <a:lnTo>
                    <a:pt x="152" y="913"/>
                  </a:lnTo>
                  <a:lnTo>
                    <a:pt x="152" y="915"/>
                  </a:lnTo>
                  <a:lnTo>
                    <a:pt x="152" y="915"/>
                  </a:lnTo>
                  <a:lnTo>
                    <a:pt x="150" y="915"/>
                  </a:lnTo>
                  <a:lnTo>
                    <a:pt x="150" y="915"/>
                  </a:lnTo>
                  <a:lnTo>
                    <a:pt x="150" y="918"/>
                  </a:lnTo>
                  <a:lnTo>
                    <a:pt x="147" y="918"/>
                  </a:lnTo>
                  <a:lnTo>
                    <a:pt x="147" y="918"/>
                  </a:lnTo>
                  <a:lnTo>
                    <a:pt x="147" y="920"/>
                  </a:lnTo>
                  <a:lnTo>
                    <a:pt x="147" y="920"/>
                  </a:lnTo>
                  <a:lnTo>
                    <a:pt x="147" y="922"/>
                  </a:lnTo>
                  <a:lnTo>
                    <a:pt x="147" y="925"/>
                  </a:lnTo>
                  <a:lnTo>
                    <a:pt x="147" y="925"/>
                  </a:lnTo>
                  <a:lnTo>
                    <a:pt x="142" y="927"/>
                  </a:lnTo>
                  <a:lnTo>
                    <a:pt x="140" y="929"/>
                  </a:lnTo>
                  <a:lnTo>
                    <a:pt x="140" y="929"/>
                  </a:lnTo>
                  <a:lnTo>
                    <a:pt x="140" y="932"/>
                  </a:lnTo>
                  <a:lnTo>
                    <a:pt x="142" y="937"/>
                  </a:lnTo>
                  <a:lnTo>
                    <a:pt x="145" y="937"/>
                  </a:lnTo>
                  <a:lnTo>
                    <a:pt x="145" y="939"/>
                  </a:lnTo>
                  <a:lnTo>
                    <a:pt x="142" y="941"/>
                  </a:lnTo>
                  <a:lnTo>
                    <a:pt x="142" y="944"/>
                  </a:lnTo>
                  <a:lnTo>
                    <a:pt x="140" y="944"/>
                  </a:lnTo>
                  <a:lnTo>
                    <a:pt x="140" y="946"/>
                  </a:lnTo>
                  <a:lnTo>
                    <a:pt x="140" y="946"/>
                  </a:lnTo>
                  <a:lnTo>
                    <a:pt x="135" y="951"/>
                  </a:lnTo>
                  <a:lnTo>
                    <a:pt x="135" y="951"/>
                  </a:lnTo>
                  <a:lnTo>
                    <a:pt x="133" y="951"/>
                  </a:lnTo>
                  <a:lnTo>
                    <a:pt x="133" y="953"/>
                  </a:lnTo>
                  <a:lnTo>
                    <a:pt x="135" y="953"/>
                  </a:lnTo>
                  <a:lnTo>
                    <a:pt x="135" y="953"/>
                  </a:lnTo>
                  <a:lnTo>
                    <a:pt x="135" y="953"/>
                  </a:lnTo>
                  <a:lnTo>
                    <a:pt x="135" y="955"/>
                  </a:lnTo>
                  <a:lnTo>
                    <a:pt x="133" y="955"/>
                  </a:lnTo>
                  <a:lnTo>
                    <a:pt x="133" y="958"/>
                  </a:lnTo>
                  <a:lnTo>
                    <a:pt x="133" y="958"/>
                  </a:lnTo>
                  <a:lnTo>
                    <a:pt x="133" y="960"/>
                  </a:lnTo>
                  <a:lnTo>
                    <a:pt x="133" y="960"/>
                  </a:lnTo>
                  <a:lnTo>
                    <a:pt x="133" y="960"/>
                  </a:lnTo>
                  <a:lnTo>
                    <a:pt x="133" y="963"/>
                  </a:lnTo>
                  <a:lnTo>
                    <a:pt x="133" y="963"/>
                  </a:lnTo>
                  <a:lnTo>
                    <a:pt x="133" y="963"/>
                  </a:lnTo>
                  <a:lnTo>
                    <a:pt x="133" y="965"/>
                  </a:lnTo>
                  <a:lnTo>
                    <a:pt x="133" y="967"/>
                  </a:lnTo>
                  <a:lnTo>
                    <a:pt x="133" y="970"/>
                  </a:lnTo>
                  <a:lnTo>
                    <a:pt x="133" y="970"/>
                  </a:lnTo>
                  <a:lnTo>
                    <a:pt x="133" y="972"/>
                  </a:lnTo>
                  <a:lnTo>
                    <a:pt x="131" y="972"/>
                  </a:lnTo>
                  <a:lnTo>
                    <a:pt x="131" y="974"/>
                  </a:lnTo>
                  <a:lnTo>
                    <a:pt x="131" y="974"/>
                  </a:lnTo>
                  <a:lnTo>
                    <a:pt x="131" y="977"/>
                  </a:lnTo>
                  <a:lnTo>
                    <a:pt x="131" y="977"/>
                  </a:lnTo>
                  <a:lnTo>
                    <a:pt x="131" y="977"/>
                  </a:lnTo>
                  <a:lnTo>
                    <a:pt x="128" y="979"/>
                  </a:lnTo>
                  <a:lnTo>
                    <a:pt x="128" y="982"/>
                  </a:lnTo>
                  <a:lnTo>
                    <a:pt x="128" y="982"/>
                  </a:lnTo>
                  <a:lnTo>
                    <a:pt x="128" y="984"/>
                  </a:lnTo>
                  <a:lnTo>
                    <a:pt x="126" y="984"/>
                  </a:lnTo>
                  <a:lnTo>
                    <a:pt x="126" y="984"/>
                  </a:lnTo>
                  <a:lnTo>
                    <a:pt x="126" y="982"/>
                  </a:lnTo>
                  <a:lnTo>
                    <a:pt x="126" y="982"/>
                  </a:lnTo>
                  <a:lnTo>
                    <a:pt x="126" y="982"/>
                  </a:lnTo>
                  <a:lnTo>
                    <a:pt x="126" y="982"/>
                  </a:lnTo>
                  <a:lnTo>
                    <a:pt x="126" y="982"/>
                  </a:lnTo>
                  <a:lnTo>
                    <a:pt x="126" y="984"/>
                  </a:lnTo>
                  <a:lnTo>
                    <a:pt x="126" y="986"/>
                  </a:lnTo>
                  <a:lnTo>
                    <a:pt x="126" y="986"/>
                  </a:lnTo>
                  <a:lnTo>
                    <a:pt x="126" y="986"/>
                  </a:lnTo>
                  <a:lnTo>
                    <a:pt x="126" y="986"/>
                  </a:lnTo>
                  <a:lnTo>
                    <a:pt x="126" y="989"/>
                  </a:lnTo>
                  <a:lnTo>
                    <a:pt x="126" y="989"/>
                  </a:lnTo>
                  <a:lnTo>
                    <a:pt x="126" y="989"/>
                  </a:lnTo>
                  <a:lnTo>
                    <a:pt x="126" y="989"/>
                  </a:lnTo>
                  <a:lnTo>
                    <a:pt x="126" y="989"/>
                  </a:lnTo>
                  <a:lnTo>
                    <a:pt x="126" y="989"/>
                  </a:lnTo>
                  <a:lnTo>
                    <a:pt x="126" y="991"/>
                  </a:lnTo>
                  <a:lnTo>
                    <a:pt x="126" y="991"/>
                  </a:lnTo>
                  <a:lnTo>
                    <a:pt x="126" y="993"/>
                  </a:lnTo>
                  <a:lnTo>
                    <a:pt x="126" y="993"/>
                  </a:lnTo>
                  <a:lnTo>
                    <a:pt x="123" y="993"/>
                  </a:lnTo>
                  <a:lnTo>
                    <a:pt x="123" y="993"/>
                  </a:lnTo>
                  <a:lnTo>
                    <a:pt x="121" y="993"/>
                  </a:lnTo>
                  <a:lnTo>
                    <a:pt x="121" y="993"/>
                  </a:lnTo>
                  <a:lnTo>
                    <a:pt x="121" y="991"/>
                  </a:lnTo>
                  <a:lnTo>
                    <a:pt x="121" y="989"/>
                  </a:lnTo>
                  <a:lnTo>
                    <a:pt x="119" y="986"/>
                  </a:lnTo>
                  <a:lnTo>
                    <a:pt x="119" y="989"/>
                  </a:lnTo>
                  <a:lnTo>
                    <a:pt x="119" y="989"/>
                  </a:lnTo>
                  <a:lnTo>
                    <a:pt x="119" y="989"/>
                  </a:lnTo>
                  <a:lnTo>
                    <a:pt x="119" y="991"/>
                  </a:lnTo>
                  <a:lnTo>
                    <a:pt x="119" y="991"/>
                  </a:lnTo>
                  <a:lnTo>
                    <a:pt x="119" y="993"/>
                  </a:lnTo>
                  <a:lnTo>
                    <a:pt x="119" y="993"/>
                  </a:lnTo>
                  <a:lnTo>
                    <a:pt x="119" y="996"/>
                  </a:lnTo>
                  <a:lnTo>
                    <a:pt x="119" y="996"/>
                  </a:lnTo>
                  <a:lnTo>
                    <a:pt x="116" y="996"/>
                  </a:lnTo>
                  <a:lnTo>
                    <a:pt x="116" y="996"/>
                  </a:lnTo>
                  <a:lnTo>
                    <a:pt x="116" y="996"/>
                  </a:lnTo>
                  <a:lnTo>
                    <a:pt x="116" y="996"/>
                  </a:lnTo>
                  <a:lnTo>
                    <a:pt x="116" y="996"/>
                  </a:lnTo>
                  <a:lnTo>
                    <a:pt x="116" y="998"/>
                  </a:lnTo>
                  <a:lnTo>
                    <a:pt x="116" y="998"/>
                  </a:lnTo>
                  <a:lnTo>
                    <a:pt x="119" y="998"/>
                  </a:lnTo>
                  <a:lnTo>
                    <a:pt x="119" y="1000"/>
                  </a:lnTo>
                  <a:lnTo>
                    <a:pt x="119" y="1008"/>
                  </a:lnTo>
                  <a:lnTo>
                    <a:pt x="116" y="1008"/>
                  </a:lnTo>
                  <a:lnTo>
                    <a:pt x="116" y="1010"/>
                  </a:lnTo>
                  <a:lnTo>
                    <a:pt x="116" y="1010"/>
                  </a:lnTo>
                  <a:lnTo>
                    <a:pt x="116" y="1010"/>
                  </a:lnTo>
                  <a:lnTo>
                    <a:pt x="116" y="1010"/>
                  </a:lnTo>
                  <a:lnTo>
                    <a:pt x="116" y="1012"/>
                  </a:lnTo>
                  <a:lnTo>
                    <a:pt x="116" y="1015"/>
                  </a:lnTo>
                  <a:lnTo>
                    <a:pt x="114" y="1019"/>
                  </a:lnTo>
                  <a:lnTo>
                    <a:pt x="114" y="1022"/>
                  </a:lnTo>
                  <a:lnTo>
                    <a:pt x="112" y="1022"/>
                  </a:lnTo>
                  <a:lnTo>
                    <a:pt x="109" y="1022"/>
                  </a:lnTo>
                  <a:lnTo>
                    <a:pt x="109" y="1022"/>
                  </a:lnTo>
                  <a:lnTo>
                    <a:pt x="107" y="1024"/>
                  </a:lnTo>
                  <a:lnTo>
                    <a:pt x="107" y="1024"/>
                  </a:lnTo>
                  <a:lnTo>
                    <a:pt x="105" y="1022"/>
                  </a:lnTo>
                  <a:lnTo>
                    <a:pt x="105" y="1024"/>
                  </a:lnTo>
                  <a:lnTo>
                    <a:pt x="105" y="1024"/>
                  </a:lnTo>
                  <a:lnTo>
                    <a:pt x="102" y="1024"/>
                  </a:lnTo>
                  <a:lnTo>
                    <a:pt x="102" y="1022"/>
                  </a:lnTo>
                  <a:lnTo>
                    <a:pt x="105" y="1022"/>
                  </a:lnTo>
                  <a:lnTo>
                    <a:pt x="102" y="1022"/>
                  </a:lnTo>
                  <a:lnTo>
                    <a:pt x="102" y="1022"/>
                  </a:lnTo>
                  <a:lnTo>
                    <a:pt x="102" y="1022"/>
                  </a:lnTo>
                  <a:lnTo>
                    <a:pt x="100" y="1019"/>
                  </a:lnTo>
                  <a:lnTo>
                    <a:pt x="100" y="1019"/>
                  </a:lnTo>
                  <a:lnTo>
                    <a:pt x="100" y="1019"/>
                  </a:lnTo>
                  <a:lnTo>
                    <a:pt x="100" y="1019"/>
                  </a:lnTo>
                  <a:lnTo>
                    <a:pt x="97" y="1019"/>
                  </a:lnTo>
                  <a:lnTo>
                    <a:pt x="97" y="1019"/>
                  </a:lnTo>
                  <a:lnTo>
                    <a:pt x="97" y="1019"/>
                  </a:lnTo>
                  <a:lnTo>
                    <a:pt x="97" y="1019"/>
                  </a:lnTo>
                  <a:lnTo>
                    <a:pt x="95" y="1019"/>
                  </a:lnTo>
                  <a:lnTo>
                    <a:pt x="95" y="1022"/>
                  </a:lnTo>
                  <a:lnTo>
                    <a:pt x="95" y="1024"/>
                  </a:lnTo>
                  <a:lnTo>
                    <a:pt x="95" y="1026"/>
                  </a:lnTo>
                  <a:lnTo>
                    <a:pt x="93" y="1029"/>
                  </a:lnTo>
                  <a:lnTo>
                    <a:pt x="93" y="1029"/>
                  </a:lnTo>
                  <a:lnTo>
                    <a:pt x="95" y="1031"/>
                  </a:lnTo>
                  <a:lnTo>
                    <a:pt x="97" y="1034"/>
                  </a:lnTo>
                  <a:lnTo>
                    <a:pt x="97" y="1034"/>
                  </a:lnTo>
                  <a:lnTo>
                    <a:pt x="97" y="1036"/>
                  </a:lnTo>
                  <a:lnTo>
                    <a:pt x="97" y="1038"/>
                  </a:lnTo>
                  <a:lnTo>
                    <a:pt x="97" y="1038"/>
                  </a:lnTo>
                  <a:lnTo>
                    <a:pt x="97" y="1041"/>
                  </a:lnTo>
                  <a:lnTo>
                    <a:pt x="95" y="1041"/>
                  </a:lnTo>
                  <a:lnTo>
                    <a:pt x="95" y="1043"/>
                  </a:lnTo>
                  <a:lnTo>
                    <a:pt x="93" y="1043"/>
                  </a:lnTo>
                  <a:lnTo>
                    <a:pt x="93" y="1043"/>
                  </a:lnTo>
                  <a:lnTo>
                    <a:pt x="93" y="1045"/>
                  </a:lnTo>
                  <a:lnTo>
                    <a:pt x="93" y="1045"/>
                  </a:lnTo>
                  <a:lnTo>
                    <a:pt x="95" y="1048"/>
                  </a:lnTo>
                  <a:lnTo>
                    <a:pt x="95" y="1048"/>
                  </a:lnTo>
                  <a:lnTo>
                    <a:pt x="95" y="1050"/>
                  </a:lnTo>
                  <a:lnTo>
                    <a:pt x="95" y="1053"/>
                  </a:lnTo>
                  <a:lnTo>
                    <a:pt x="95" y="1053"/>
                  </a:lnTo>
                  <a:lnTo>
                    <a:pt x="95" y="1053"/>
                  </a:lnTo>
                  <a:lnTo>
                    <a:pt x="95" y="1053"/>
                  </a:lnTo>
                  <a:lnTo>
                    <a:pt x="95" y="1053"/>
                  </a:lnTo>
                  <a:lnTo>
                    <a:pt x="100" y="1060"/>
                  </a:lnTo>
                  <a:lnTo>
                    <a:pt x="102" y="1064"/>
                  </a:lnTo>
                  <a:lnTo>
                    <a:pt x="102" y="1069"/>
                  </a:lnTo>
                  <a:lnTo>
                    <a:pt x="105" y="1071"/>
                  </a:lnTo>
                  <a:lnTo>
                    <a:pt x="105" y="1074"/>
                  </a:lnTo>
                  <a:lnTo>
                    <a:pt x="102" y="1081"/>
                  </a:lnTo>
                  <a:lnTo>
                    <a:pt x="102" y="1081"/>
                  </a:lnTo>
                  <a:lnTo>
                    <a:pt x="102" y="1081"/>
                  </a:lnTo>
                  <a:lnTo>
                    <a:pt x="102" y="1081"/>
                  </a:lnTo>
                  <a:lnTo>
                    <a:pt x="102" y="1081"/>
                  </a:lnTo>
                  <a:lnTo>
                    <a:pt x="100" y="1083"/>
                  </a:lnTo>
                  <a:lnTo>
                    <a:pt x="100" y="1083"/>
                  </a:lnTo>
                  <a:lnTo>
                    <a:pt x="102" y="1086"/>
                  </a:lnTo>
                  <a:lnTo>
                    <a:pt x="102" y="1086"/>
                  </a:lnTo>
                  <a:lnTo>
                    <a:pt x="102" y="1086"/>
                  </a:lnTo>
                  <a:lnTo>
                    <a:pt x="100" y="1086"/>
                  </a:lnTo>
                  <a:lnTo>
                    <a:pt x="100" y="1086"/>
                  </a:lnTo>
                  <a:lnTo>
                    <a:pt x="100" y="1088"/>
                  </a:lnTo>
                  <a:lnTo>
                    <a:pt x="100" y="1088"/>
                  </a:lnTo>
                  <a:lnTo>
                    <a:pt x="100" y="1090"/>
                  </a:lnTo>
                  <a:lnTo>
                    <a:pt x="100" y="1093"/>
                  </a:lnTo>
                  <a:lnTo>
                    <a:pt x="100" y="1095"/>
                  </a:lnTo>
                  <a:lnTo>
                    <a:pt x="100" y="1097"/>
                  </a:lnTo>
                  <a:lnTo>
                    <a:pt x="102" y="1100"/>
                  </a:lnTo>
                  <a:lnTo>
                    <a:pt x="102" y="1100"/>
                  </a:lnTo>
                  <a:lnTo>
                    <a:pt x="102" y="1105"/>
                  </a:lnTo>
                  <a:lnTo>
                    <a:pt x="105" y="1107"/>
                  </a:lnTo>
                  <a:lnTo>
                    <a:pt x="105" y="1107"/>
                  </a:lnTo>
                  <a:lnTo>
                    <a:pt x="105" y="1109"/>
                  </a:lnTo>
                  <a:lnTo>
                    <a:pt x="105" y="1109"/>
                  </a:lnTo>
                  <a:lnTo>
                    <a:pt x="105" y="1112"/>
                  </a:lnTo>
                  <a:lnTo>
                    <a:pt x="105" y="1112"/>
                  </a:lnTo>
                  <a:lnTo>
                    <a:pt x="105" y="1112"/>
                  </a:lnTo>
                  <a:lnTo>
                    <a:pt x="105" y="1109"/>
                  </a:lnTo>
                  <a:lnTo>
                    <a:pt x="105" y="1107"/>
                  </a:lnTo>
                  <a:lnTo>
                    <a:pt x="105" y="1107"/>
                  </a:lnTo>
                  <a:lnTo>
                    <a:pt x="109" y="1121"/>
                  </a:lnTo>
                  <a:lnTo>
                    <a:pt x="112" y="1131"/>
                  </a:lnTo>
                  <a:lnTo>
                    <a:pt x="112" y="1135"/>
                  </a:lnTo>
                  <a:lnTo>
                    <a:pt x="114" y="1135"/>
                  </a:lnTo>
                  <a:lnTo>
                    <a:pt x="114" y="1138"/>
                  </a:lnTo>
                  <a:lnTo>
                    <a:pt x="114" y="1140"/>
                  </a:lnTo>
                  <a:lnTo>
                    <a:pt x="114" y="1138"/>
                  </a:lnTo>
                  <a:lnTo>
                    <a:pt x="114" y="1135"/>
                  </a:lnTo>
                  <a:lnTo>
                    <a:pt x="114" y="1138"/>
                  </a:lnTo>
                  <a:lnTo>
                    <a:pt x="114" y="1138"/>
                  </a:lnTo>
                  <a:lnTo>
                    <a:pt x="114" y="1140"/>
                  </a:lnTo>
                  <a:lnTo>
                    <a:pt x="114" y="1142"/>
                  </a:lnTo>
                  <a:lnTo>
                    <a:pt x="114" y="1145"/>
                  </a:lnTo>
                  <a:lnTo>
                    <a:pt x="114" y="1147"/>
                  </a:lnTo>
                  <a:lnTo>
                    <a:pt x="114" y="1147"/>
                  </a:lnTo>
                  <a:lnTo>
                    <a:pt x="114" y="1147"/>
                  </a:lnTo>
                  <a:lnTo>
                    <a:pt x="114" y="1147"/>
                  </a:lnTo>
                  <a:lnTo>
                    <a:pt x="114" y="1147"/>
                  </a:lnTo>
                  <a:lnTo>
                    <a:pt x="114" y="1150"/>
                  </a:lnTo>
                  <a:lnTo>
                    <a:pt x="114" y="1150"/>
                  </a:lnTo>
                  <a:lnTo>
                    <a:pt x="114" y="1150"/>
                  </a:lnTo>
                  <a:lnTo>
                    <a:pt x="114" y="1152"/>
                  </a:lnTo>
                  <a:lnTo>
                    <a:pt x="114" y="1152"/>
                  </a:lnTo>
                  <a:lnTo>
                    <a:pt x="114" y="1154"/>
                  </a:lnTo>
                  <a:lnTo>
                    <a:pt x="114" y="1154"/>
                  </a:lnTo>
                  <a:lnTo>
                    <a:pt x="114" y="1154"/>
                  </a:lnTo>
                  <a:lnTo>
                    <a:pt x="112" y="1157"/>
                  </a:lnTo>
                  <a:lnTo>
                    <a:pt x="112" y="1157"/>
                  </a:lnTo>
                  <a:lnTo>
                    <a:pt x="112" y="1157"/>
                  </a:lnTo>
                  <a:lnTo>
                    <a:pt x="112" y="1157"/>
                  </a:lnTo>
                  <a:lnTo>
                    <a:pt x="112" y="1157"/>
                  </a:lnTo>
                  <a:lnTo>
                    <a:pt x="112" y="1159"/>
                  </a:lnTo>
                  <a:lnTo>
                    <a:pt x="112" y="1159"/>
                  </a:lnTo>
                  <a:lnTo>
                    <a:pt x="112" y="1161"/>
                  </a:lnTo>
                  <a:lnTo>
                    <a:pt x="109" y="1161"/>
                  </a:lnTo>
                  <a:lnTo>
                    <a:pt x="109" y="1164"/>
                  </a:lnTo>
                  <a:lnTo>
                    <a:pt x="109" y="1164"/>
                  </a:lnTo>
                  <a:lnTo>
                    <a:pt x="109" y="1166"/>
                  </a:lnTo>
                  <a:lnTo>
                    <a:pt x="107" y="1166"/>
                  </a:lnTo>
                  <a:lnTo>
                    <a:pt x="107" y="1166"/>
                  </a:lnTo>
                  <a:lnTo>
                    <a:pt x="107" y="1168"/>
                  </a:lnTo>
                  <a:lnTo>
                    <a:pt x="107" y="1168"/>
                  </a:lnTo>
                  <a:lnTo>
                    <a:pt x="107" y="1171"/>
                  </a:lnTo>
                  <a:lnTo>
                    <a:pt x="107" y="1171"/>
                  </a:lnTo>
                  <a:lnTo>
                    <a:pt x="107" y="1173"/>
                  </a:lnTo>
                  <a:lnTo>
                    <a:pt x="107" y="1173"/>
                  </a:lnTo>
                  <a:lnTo>
                    <a:pt x="107" y="1176"/>
                  </a:lnTo>
                  <a:lnTo>
                    <a:pt x="107" y="1176"/>
                  </a:lnTo>
                  <a:lnTo>
                    <a:pt x="107" y="1176"/>
                  </a:lnTo>
                  <a:lnTo>
                    <a:pt x="107" y="1178"/>
                  </a:lnTo>
                  <a:lnTo>
                    <a:pt x="107" y="1180"/>
                  </a:lnTo>
                  <a:lnTo>
                    <a:pt x="107" y="1180"/>
                  </a:lnTo>
                  <a:lnTo>
                    <a:pt x="107" y="1178"/>
                  </a:lnTo>
                  <a:lnTo>
                    <a:pt x="107" y="1178"/>
                  </a:lnTo>
                  <a:lnTo>
                    <a:pt x="107" y="1176"/>
                  </a:lnTo>
                  <a:lnTo>
                    <a:pt x="105" y="1176"/>
                  </a:lnTo>
                  <a:lnTo>
                    <a:pt x="105" y="1176"/>
                  </a:lnTo>
                  <a:lnTo>
                    <a:pt x="105" y="1176"/>
                  </a:lnTo>
                  <a:lnTo>
                    <a:pt x="105" y="1176"/>
                  </a:lnTo>
                  <a:lnTo>
                    <a:pt x="105" y="1176"/>
                  </a:lnTo>
                  <a:lnTo>
                    <a:pt x="102" y="1176"/>
                  </a:lnTo>
                  <a:lnTo>
                    <a:pt x="102" y="1176"/>
                  </a:lnTo>
                  <a:lnTo>
                    <a:pt x="102" y="1178"/>
                  </a:lnTo>
                  <a:lnTo>
                    <a:pt x="102" y="1178"/>
                  </a:lnTo>
                  <a:lnTo>
                    <a:pt x="100" y="1178"/>
                  </a:lnTo>
                  <a:lnTo>
                    <a:pt x="97" y="1180"/>
                  </a:lnTo>
                  <a:lnTo>
                    <a:pt x="97" y="1180"/>
                  </a:lnTo>
                  <a:lnTo>
                    <a:pt x="95" y="1180"/>
                  </a:lnTo>
                  <a:lnTo>
                    <a:pt x="95" y="1180"/>
                  </a:lnTo>
                  <a:lnTo>
                    <a:pt x="93" y="1180"/>
                  </a:lnTo>
                  <a:lnTo>
                    <a:pt x="93" y="1183"/>
                  </a:lnTo>
                  <a:lnTo>
                    <a:pt x="93" y="1183"/>
                  </a:lnTo>
                  <a:lnTo>
                    <a:pt x="93" y="1183"/>
                  </a:lnTo>
                  <a:lnTo>
                    <a:pt x="93" y="1183"/>
                  </a:lnTo>
                  <a:lnTo>
                    <a:pt x="93" y="1185"/>
                  </a:lnTo>
                  <a:lnTo>
                    <a:pt x="93" y="1187"/>
                  </a:lnTo>
                  <a:lnTo>
                    <a:pt x="95" y="1187"/>
                  </a:lnTo>
                  <a:lnTo>
                    <a:pt x="95" y="1190"/>
                  </a:lnTo>
                  <a:lnTo>
                    <a:pt x="95" y="1192"/>
                  </a:lnTo>
                  <a:lnTo>
                    <a:pt x="95" y="1192"/>
                  </a:lnTo>
                  <a:lnTo>
                    <a:pt x="93" y="1192"/>
                  </a:lnTo>
                  <a:lnTo>
                    <a:pt x="93" y="1192"/>
                  </a:lnTo>
                  <a:lnTo>
                    <a:pt x="93" y="1192"/>
                  </a:lnTo>
                  <a:lnTo>
                    <a:pt x="93" y="1192"/>
                  </a:lnTo>
                  <a:lnTo>
                    <a:pt x="93" y="1194"/>
                  </a:lnTo>
                  <a:lnTo>
                    <a:pt x="93" y="1194"/>
                  </a:lnTo>
                  <a:lnTo>
                    <a:pt x="90" y="1194"/>
                  </a:lnTo>
                  <a:lnTo>
                    <a:pt x="90" y="1197"/>
                  </a:lnTo>
                  <a:lnTo>
                    <a:pt x="90" y="1197"/>
                  </a:lnTo>
                  <a:lnTo>
                    <a:pt x="90" y="1197"/>
                  </a:lnTo>
                  <a:lnTo>
                    <a:pt x="90" y="1197"/>
                  </a:lnTo>
                  <a:lnTo>
                    <a:pt x="90" y="1197"/>
                  </a:lnTo>
                  <a:lnTo>
                    <a:pt x="93" y="1197"/>
                  </a:lnTo>
                  <a:lnTo>
                    <a:pt x="93" y="1197"/>
                  </a:lnTo>
                  <a:lnTo>
                    <a:pt x="90" y="1197"/>
                  </a:lnTo>
                  <a:lnTo>
                    <a:pt x="90" y="1199"/>
                  </a:lnTo>
                  <a:lnTo>
                    <a:pt x="90" y="1199"/>
                  </a:lnTo>
                  <a:lnTo>
                    <a:pt x="90" y="1199"/>
                  </a:lnTo>
                  <a:lnTo>
                    <a:pt x="90" y="1202"/>
                  </a:lnTo>
                  <a:lnTo>
                    <a:pt x="90" y="1202"/>
                  </a:lnTo>
                  <a:lnTo>
                    <a:pt x="90" y="1204"/>
                  </a:lnTo>
                  <a:lnTo>
                    <a:pt x="90" y="1206"/>
                  </a:lnTo>
                  <a:lnTo>
                    <a:pt x="90" y="1209"/>
                  </a:lnTo>
                  <a:lnTo>
                    <a:pt x="90" y="1209"/>
                  </a:lnTo>
                  <a:lnTo>
                    <a:pt x="88" y="1211"/>
                  </a:lnTo>
                  <a:lnTo>
                    <a:pt x="88" y="1211"/>
                  </a:lnTo>
                  <a:lnTo>
                    <a:pt x="88" y="1211"/>
                  </a:lnTo>
                  <a:lnTo>
                    <a:pt x="88" y="1211"/>
                  </a:lnTo>
                  <a:lnTo>
                    <a:pt x="90" y="1211"/>
                  </a:lnTo>
                  <a:lnTo>
                    <a:pt x="90" y="1213"/>
                  </a:lnTo>
                  <a:lnTo>
                    <a:pt x="90" y="1213"/>
                  </a:lnTo>
                  <a:lnTo>
                    <a:pt x="90" y="1213"/>
                  </a:lnTo>
                  <a:lnTo>
                    <a:pt x="90" y="1216"/>
                  </a:lnTo>
                  <a:lnTo>
                    <a:pt x="90" y="1216"/>
                  </a:lnTo>
                  <a:lnTo>
                    <a:pt x="90" y="1218"/>
                  </a:lnTo>
                  <a:lnTo>
                    <a:pt x="88" y="1218"/>
                  </a:lnTo>
                  <a:lnTo>
                    <a:pt x="88" y="1221"/>
                  </a:lnTo>
                  <a:lnTo>
                    <a:pt x="86" y="1223"/>
                  </a:lnTo>
                  <a:lnTo>
                    <a:pt x="86" y="1223"/>
                  </a:lnTo>
                  <a:lnTo>
                    <a:pt x="86" y="1223"/>
                  </a:lnTo>
                  <a:lnTo>
                    <a:pt x="86" y="1223"/>
                  </a:lnTo>
                  <a:lnTo>
                    <a:pt x="86" y="1225"/>
                  </a:lnTo>
                  <a:lnTo>
                    <a:pt x="86" y="1225"/>
                  </a:lnTo>
                  <a:lnTo>
                    <a:pt x="86" y="1228"/>
                  </a:lnTo>
                  <a:lnTo>
                    <a:pt x="83" y="1230"/>
                  </a:lnTo>
                  <a:lnTo>
                    <a:pt x="83" y="1230"/>
                  </a:lnTo>
                  <a:lnTo>
                    <a:pt x="83" y="1235"/>
                  </a:lnTo>
                  <a:lnTo>
                    <a:pt x="81" y="1235"/>
                  </a:lnTo>
                  <a:lnTo>
                    <a:pt x="81" y="1237"/>
                  </a:lnTo>
                  <a:lnTo>
                    <a:pt x="81" y="1237"/>
                  </a:lnTo>
                  <a:lnTo>
                    <a:pt x="83" y="1237"/>
                  </a:lnTo>
                  <a:lnTo>
                    <a:pt x="83" y="1237"/>
                  </a:lnTo>
                  <a:lnTo>
                    <a:pt x="83" y="1237"/>
                  </a:lnTo>
                  <a:lnTo>
                    <a:pt x="83" y="1239"/>
                  </a:lnTo>
                  <a:lnTo>
                    <a:pt x="83" y="1239"/>
                  </a:lnTo>
                  <a:lnTo>
                    <a:pt x="83" y="1239"/>
                  </a:lnTo>
                  <a:lnTo>
                    <a:pt x="83" y="1239"/>
                  </a:lnTo>
                  <a:lnTo>
                    <a:pt x="83" y="1239"/>
                  </a:lnTo>
                  <a:lnTo>
                    <a:pt x="81" y="1242"/>
                  </a:lnTo>
                  <a:lnTo>
                    <a:pt x="78" y="1242"/>
                  </a:lnTo>
                  <a:lnTo>
                    <a:pt x="78" y="1244"/>
                  </a:lnTo>
                  <a:lnTo>
                    <a:pt x="81" y="1251"/>
                  </a:lnTo>
                  <a:lnTo>
                    <a:pt x="81" y="1251"/>
                  </a:lnTo>
                  <a:lnTo>
                    <a:pt x="81" y="1254"/>
                  </a:lnTo>
                  <a:lnTo>
                    <a:pt x="81" y="1254"/>
                  </a:lnTo>
                  <a:lnTo>
                    <a:pt x="81" y="1254"/>
                  </a:lnTo>
                  <a:lnTo>
                    <a:pt x="81" y="1256"/>
                  </a:lnTo>
                  <a:lnTo>
                    <a:pt x="81" y="1256"/>
                  </a:lnTo>
                  <a:lnTo>
                    <a:pt x="83" y="1258"/>
                  </a:lnTo>
                  <a:lnTo>
                    <a:pt x="83" y="1261"/>
                  </a:lnTo>
                  <a:lnTo>
                    <a:pt x="83" y="1263"/>
                  </a:lnTo>
                  <a:lnTo>
                    <a:pt x="86" y="1268"/>
                  </a:lnTo>
                  <a:lnTo>
                    <a:pt x="86" y="1270"/>
                  </a:lnTo>
                  <a:lnTo>
                    <a:pt x="86" y="1273"/>
                  </a:lnTo>
                  <a:lnTo>
                    <a:pt x="86" y="1273"/>
                  </a:lnTo>
                  <a:lnTo>
                    <a:pt x="86" y="1275"/>
                  </a:lnTo>
                  <a:lnTo>
                    <a:pt x="88" y="1277"/>
                  </a:lnTo>
                  <a:lnTo>
                    <a:pt x="88" y="1277"/>
                  </a:lnTo>
                  <a:lnTo>
                    <a:pt x="88" y="1280"/>
                  </a:lnTo>
                  <a:lnTo>
                    <a:pt x="86" y="1280"/>
                  </a:lnTo>
                  <a:lnTo>
                    <a:pt x="88" y="1280"/>
                  </a:lnTo>
                  <a:lnTo>
                    <a:pt x="88" y="1280"/>
                  </a:lnTo>
                  <a:lnTo>
                    <a:pt x="88" y="1280"/>
                  </a:lnTo>
                  <a:lnTo>
                    <a:pt x="88" y="1280"/>
                  </a:lnTo>
                  <a:lnTo>
                    <a:pt x="88" y="1280"/>
                  </a:lnTo>
                  <a:lnTo>
                    <a:pt x="90" y="1280"/>
                  </a:lnTo>
                  <a:lnTo>
                    <a:pt x="90" y="1280"/>
                  </a:lnTo>
                  <a:lnTo>
                    <a:pt x="90" y="1280"/>
                  </a:lnTo>
                  <a:lnTo>
                    <a:pt x="90" y="1280"/>
                  </a:lnTo>
                  <a:lnTo>
                    <a:pt x="90" y="1280"/>
                  </a:lnTo>
                  <a:lnTo>
                    <a:pt x="93" y="1282"/>
                  </a:lnTo>
                  <a:lnTo>
                    <a:pt x="93" y="1282"/>
                  </a:lnTo>
                  <a:lnTo>
                    <a:pt x="93" y="1282"/>
                  </a:lnTo>
                  <a:lnTo>
                    <a:pt x="95" y="1282"/>
                  </a:lnTo>
                  <a:lnTo>
                    <a:pt x="95" y="1282"/>
                  </a:lnTo>
                  <a:lnTo>
                    <a:pt x="95" y="1282"/>
                  </a:lnTo>
                  <a:lnTo>
                    <a:pt x="95" y="1282"/>
                  </a:lnTo>
                  <a:lnTo>
                    <a:pt x="97" y="1282"/>
                  </a:lnTo>
                  <a:lnTo>
                    <a:pt x="97" y="1282"/>
                  </a:lnTo>
                  <a:lnTo>
                    <a:pt x="100" y="1280"/>
                  </a:lnTo>
                  <a:lnTo>
                    <a:pt x="100" y="1277"/>
                  </a:lnTo>
                  <a:lnTo>
                    <a:pt x="102" y="1277"/>
                  </a:lnTo>
                  <a:lnTo>
                    <a:pt x="102" y="1277"/>
                  </a:lnTo>
                  <a:lnTo>
                    <a:pt x="100" y="1280"/>
                  </a:lnTo>
                  <a:lnTo>
                    <a:pt x="100" y="1282"/>
                  </a:lnTo>
                  <a:lnTo>
                    <a:pt x="100" y="1282"/>
                  </a:lnTo>
                  <a:lnTo>
                    <a:pt x="97" y="1282"/>
                  </a:lnTo>
                  <a:lnTo>
                    <a:pt x="95" y="1282"/>
                  </a:lnTo>
                  <a:lnTo>
                    <a:pt x="95" y="1282"/>
                  </a:lnTo>
                  <a:lnTo>
                    <a:pt x="93" y="1284"/>
                  </a:lnTo>
                  <a:lnTo>
                    <a:pt x="93" y="1287"/>
                  </a:lnTo>
                  <a:lnTo>
                    <a:pt x="93" y="1287"/>
                  </a:lnTo>
                  <a:lnTo>
                    <a:pt x="90" y="1287"/>
                  </a:lnTo>
                  <a:lnTo>
                    <a:pt x="90" y="1287"/>
                  </a:lnTo>
                  <a:lnTo>
                    <a:pt x="90" y="1287"/>
                  </a:lnTo>
                  <a:lnTo>
                    <a:pt x="90" y="1287"/>
                  </a:lnTo>
                  <a:lnTo>
                    <a:pt x="90" y="1287"/>
                  </a:lnTo>
                  <a:lnTo>
                    <a:pt x="90" y="1289"/>
                  </a:lnTo>
                  <a:lnTo>
                    <a:pt x="90" y="1291"/>
                  </a:lnTo>
                  <a:lnTo>
                    <a:pt x="90" y="1291"/>
                  </a:lnTo>
                  <a:lnTo>
                    <a:pt x="95" y="1291"/>
                  </a:lnTo>
                  <a:lnTo>
                    <a:pt x="97" y="1294"/>
                  </a:lnTo>
                  <a:lnTo>
                    <a:pt x="102" y="1294"/>
                  </a:lnTo>
                  <a:lnTo>
                    <a:pt x="102" y="1294"/>
                  </a:lnTo>
                  <a:lnTo>
                    <a:pt x="105" y="1294"/>
                  </a:lnTo>
                  <a:lnTo>
                    <a:pt x="105" y="1294"/>
                  </a:lnTo>
                  <a:lnTo>
                    <a:pt x="107" y="1294"/>
                  </a:lnTo>
                  <a:lnTo>
                    <a:pt x="107" y="1294"/>
                  </a:lnTo>
                  <a:lnTo>
                    <a:pt x="105" y="1294"/>
                  </a:lnTo>
                  <a:lnTo>
                    <a:pt x="105" y="1294"/>
                  </a:lnTo>
                  <a:lnTo>
                    <a:pt x="105" y="1294"/>
                  </a:lnTo>
                  <a:lnTo>
                    <a:pt x="105" y="1294"/>
                  </a:lnTo>
                  <a:lnTo>
                    <a:pt x="107" y="1291"/>
                  </a:lnTo>
                  <a:lnTo>
                    <a:pt x="112" y="1294"/>
                  </a:lnTo>
                  <a:lnTo>
                    <a:pt x="116" y="1294"/>
                  </a:lnTo>
                  <a:lnTo>
                    <a:pt x="116" y="1291"/>
                  </a:lnTo>
                  <a:lnTo>
                    <a:pt x="119" y="1291"/>
                  </a:lnTo>
                  <a:lnTo>
                    <a:pt x="119" y="1291"/>
                  </a:lnTo>
                  <a:lnTo>
                    <a:pt x="119" y="1291"/>
                  </a:lnTo>
                  <a:lnTo>
                    <a:pt x="119" y="1289"/>
                  </a:lnTo>
                  <a:lnTo>
                    <a:pt x="121" y="1289"/>
                  </a:lnTo>
                  <a:lnTo>
                    <a:pt x="121" y="1289"/>
                  </a:lnTo>
                  <a:lnTo>
                    <a:pt x="121" y="1289"/>
                  </a:lnTo>
                  <a:lnTo>
                    <a:pt x="121" y="1287"/>
                  </a:lnTo>
                  <a:lnTo>
                    <a:pt x="121" y="1287"/>
                  </a:lnTo>
                  <a:lnTo>
                    <a:pt x="121" y="1287"/>
                  </a:lnTo>
                  <a:lnTo>
                    <a:pt x="121" y="1287"/>
                  </a:lnTo>
                  <a:lnTo>
                    <a:pt x="121" y="1284"/>
                  </a:lnTo>
                  <a:lnTo>
                    <a:pt x="121" y="1284"/>
                  </a:lnTo>
                  <a:lnTo>
                    <a:pt x="121" y="1282"/>
                  </a:lnTo>
                  <a:lnTo>
                    <a:pt x="121" y="1282"/>
                  </a:lnTo>
                  <a:lnTo>
                    <a:pt x="121" y="1282"/>
                  </a:lnTo>
                  <a:lnTo>
                    <a:pt x="121" y="1282"/>
                  </a:lnTo>
                  <a:lnTo>
                    <a:pt x="121" y="1282"/>
                  </a:lnTo>
                  <a:lnTo>
                    <a:pt x="121" y="1282"/>
                  </a:lnTo>
                  <a:lnTo>
                    <a:pt x="119" y="1282"/>
                  </a:lnTo>
                  <a:lnTo>
                    <a:pt x="119" y="1282"/>
                  </a:lnTo>
                  <a:lnTo>
                    <a:pt x="121" y="1280"/>
                  </a:lnTo>
                  <a:lnTo>
                    <a:pt x="121" y="1280"/>
                  </a:lnTo>
                  <a:lnTo>
                    <a:pt x="121" y="1280"/>
                  </a:lnTo>
                  <a:lnTo>
                    <a:pt x="121" y="1280"/>
                  </a:lnTo>
                  <a:lnTo>
                    <a:pt x="121" y="1280"/>
                  </a:lnTo>
                  <a:lnTo>
                    <a:pt x="121" y="1277"/>
                  </a:lnTo>
                  <a:lnTo>
                    <a:pt x="121" y="1277"/>
                  </a:lnTo>
                  <a:lnTo>
                    <a:pt x="123" y="1275"/>
                  </a:lnTo>
                  <a:lnTo>
                    <a:pt x="126" y="1275"/>
                  </a:lnTo>
                  <a:lnTo>
                    <a:pt x="128" y="1275"/>
                  </a:lnTo>
                  <a:lnTo>
                    <a:pt x="128" y="1275"/>
                  </a:lnTo>
                  <a:lnTo>
                    <a:pt x="128" y="1275"/>
                  </a:lnTo>
                  <a:lnTo>
                    <a:pt x="128" y="1275"/>
                  </a:lnTo>
                  <a:lnTo>
                    <a:pt x="131" y="1277"/>
                  </a:lnTo>
                  <a:lnTo>
                    <a:pt x="131" y="1277"/>
                  </a:lnTo>
                  <a:lnTo>
                    <a:pt x="131" y="1277"/>
                  </a:lnTo>
                  <a:lnTo>
                    <a:pt x="131" y="1275"/>
                  </a:lnTo>
                  <a:lnTo>
                    <a:pt x="131" y="1275"/>
                  </a:lnTo>
                  <a:lnTo>
                    <a:pt x="133" y="1275"/>
                  </a:lnTo>
                  <a:lnTo>
                    <a:pt x="133" y="1277"/>
                  </a:lnTo>
                  <a:lnTo>
                    <a:pt x="135" y="1277"/>
                  </a:lnTo>
                  <a:lnTo>
                    <a:pt x="135" y="1277"/>
                  </a:lnTo>
                  <a:lnTo>
                    <a:pt x="135" y="1280"/>
                  </a:lnTo>
                  <a:lnTo>
                    <a:pt x="138" y="1280"/>
                  </a:lnTo>
                  <a:lnTo>
                    <a:pt x="138" y="1282"/>
                  </a:lnTo>
                  <a:lnTo>
                    <a:pt x="138" y="1282"/>
                  </a:lnTo>
                  <a:lnTo>
                    <a:pt x="138" y="1282"/>
                  </a:lnTo>
                  <a:lnTo>
                    <a:pt x="140" y="1284"/>
                  </a:lnTo>
                  <a:lnTo>
                    <a:pt x="140" y="1287"/>
                  </a:lnTo>
                  <a:lnTo>
                    <a:pt x="140" y="1287"/>
                  </a:lnTo>
                  <a:lnTo>
                    <a:pt x="140" y="1287"/>
                  </a:lnTo>
                  <a:lnTo>
                    <a:pt x="142" y="1289"/>
                  </a:lnTo>
                  <a:lnTo>
                    <a:pt x="145" y="1289"/>
                  </a:lnTo>
                  <a:lnTo>
                    <a:pt x="145" y="1289"/>
                  </a:lnTo>
                  <a:lnTo>
                    <a:pt x="145" y="1287"/>
                  </a:lnTo>
                  <a:lnTo>
                    <a:pt x="147" y="1287"/>
                  </a:lnTo>
                  <a:lnTo>
                    <a:pt x="147" y="1287"/>
                  </a:lnTo>
                  <a:lnTo>
                    <a:pt x="150" y="1287"/>
                  </a:lnTo>
                  <a:lnTo>
                    <a:pt x="152" y="1287"/>
                  </a:lnTo>
                  <a:lnTo>
                    <a:pt x="152" y="1284"/>
                  </a:lnTo>
                  <a:lnTo>
                    <a:pt x="152" y="1284"/>
                  </a:lnTo>
                  <a:lnTo>
                    <a:pt x="152" y="1282"/>
                  </a:lnTo>
                  <a:lnTo>
                    <a:pt x="154" y="1282"/>
                  </a:lnTo>
                  <a:lnTo>
                    <a:pt x="154" y="1282"/>
                  </a:lnTo>
                  <a:lnTo>
                    <a:pt x="154" y="1273"/>
                  </a:lnTo>
                  <a:lnTo>
                    <a:pt x="154" y="1273"/>
                  </a:lnTo>
                  <a:lnTo>
                    <a:pt x="157" y="1270"/>
                  </a:lnTo>
                  <a:lnTo>
                    <a:pt x="157" y="1270"/>
                  </a:lnTo>
                  <a:lnTo>
                    <a:pt x="154" y="1268"/>
                  </a:lnTo>
                  <a:lnTo>
                    <a:pt x="154" y="1268"/>
                  </a:lnTo>
                  <a:lnTo>
                    <a:pt x="157" y="1268"/>
                  </a:lnTo>
                  <a:lnTo>
                    <a:pt x="157" y="1268"/>
                  </a:lnTo>
                  <a:lnTo>
                    <a:pt x="157" y="1270"/>
                  </a:lnTo>
                  <a:lnTo>
                    <a:pt x="157" y="1273"/>
                  </a:lnTo>
                  <a:lnTo>
                    <a:pt x="157" y="1275"/>
                  </a:lnTo>
                  <a:lnTo>
                    <a:pt x="157" y="1275"/>
                  </a:lnTo>
                  <a:lnTo>
                    <a:pt x="157" y="1277"/>
                  </a:lnTo>
                  <a:lnTo>
                    <a:pt x="157" y="1277"/>
                  </a:lnTo>
                  <a:lnTo>
                    <a:pt x="157" y="1277"/>
                  </a:lnTo>
                  <a:lnTo>
                    <a:pt x="157" y="1277"/>
                  </a:lnTo>
                  <a:lnTo>
                    <a:pt x="157" y="1277"/>
                  </a:lnTo>
                  <a:lnTo>
                    <a:pt x="157" y="1280"/>
                  </a:lnTo>
                  <a:lnTo>
                    <a:pt x="157" y="1280"/>
                  </a:lnTo>
                  <a:lnTo>
                    <a:pt x="154" y="1282"/>
                  </a:lnTo>
                  <a:lnTo>
                    <a:pt x="154" y="1282"/>
                  </a:lnTo>
                  <a:lnTo>
                    <a:pt x="154" y="1284"/>
                  </a:lnTo>
                  <a:lnTo>
                    <a:pt x="157" y="1284"/>
                  </a:lnTo>
                  <a:lnTo>
                    <a:pt x="157" y="1284"/>
                  </a:lnTo>
                  <a:lnTo>
                    <a:pt x="154" y="1284"/>
                  </a:lnTo>
                  <a:lnTo>
                    <a:pt x="154" y="1284"/>
                  </a:lnTo>
                  <a:lnTo>
                    <a:pt x="154" y="1284"/>
                  </a:lnTo>
                  <a:lnTo>
                    <a:pt x="154" y="1287"/>
                  </a:lnTo>
                  <a:lnTo>
                    <a:pt x="154" y="1287"/>
                  </a:lnTo>
                  <a:lnTo>
                    <a:pt x="152" y="1287"/>
                  </a:lnTo>
                  <a:lnTo>
                    <a:pt x="152" y="1287"/>
                  </a:lnTo>
                  <a:lnTo>
                    <a:pt x="150" y="1289"/>
                  </a:lnTo>
                  <a:lnTo>
                    <a:pt x="150" y="1289"/>
                  </a:lnTo>
                  <a:lnTo>
                    <a:pt x="147" y="1289"/>
                  </a:lnTo>
                  <a:lnTo>
                    <a:pt x="147" y="1289"/>
                  </a:lnTo>
                  <a:lnTo>
                    <a:pt x="147" y="1289"/>
                  </a:lnTo>
                  <a:lnTo>
                    <a:pt x="147" y="1289"/>
                  </a:lnTo>
                  <a:lnTo>
                    <a:pt x="145" y="1289"/>
                  </a:lnTo>
                  <a:lnTo>
                    <a:pt x="142" y="1289"/>
                  </a:lnTo>
                  <a:lnTo>
                    <a:pt x="142" y="1289"/>
                  </a:lnTo>
                  <a:lnTo>
                    <a:pt x="140" y="1289"/>
                  </a:lnTo>
                  <a:lnTo>
                    <a:pt x="140" y="1289"/>
                  </a:lnTo>
                  <a:lnTo>
                    <a:pt x="140" y="1291"/>
                  </a:lnTo>
                  <a:lnTo>
                    <a:pt x="138" y="1291"/>
                  </a:lnTo>
                  <a:lnTo>
                    <a:pt x="138" y="1294"/>
                  </a:lnTo>
                  <a:lnTo>
                    <a:pt x="133" y="1296"/>
                  </a:lnTo>
                  <a:lnTo>
                    <a:pt x="133" y="1296"/>
                  </a:lnTo>
                  <a:lnTo>
                    <a:pt x="133" y="1299"/>
                  </a:lnTo>
                  <a:lnTo>
                    <a:pt x="133" y="1299"/>
                  </a:lnTo>
                  <a:lnTo>
                    <a:pt x="133" y="1299"/>
                  </a:lnTo>
                  <a:lnTo>
                    <a:pt x="133" y="1299"/>
                  </a:lnTo>
                  <a:lnTo>
                    <a:pt x="133" y="1299"/>
                  </a:lnTo>
                  <a:lnTo>
                    <a:pt x="133" y="1299"/>
                  </a:lnTo>
                  <a:lnTo>
                    <a:pt x="131" y="1301"/>
                  </a:lnTo>
                  <a:lnTo>
                    <a:pt x="131" y="1301"/>
                  </a:lnTo>
                  <a:lnTo>
                    <a:pt x="131" y="1301"/>
                  </a:lnTo>
                  <a:lnTo>
                    <a:pt x="131" y="1301"/>
                  </a:lnTo>
                  <a:lnTo>
                    <a:pt x="131" y="1301"/>
                  </a:lnTo>
                  <a:lnTo>
                    <a:pt x="131" y="1301"/>
                  </a:lnTo>
                  <a:lnTo>
                    <a:pt x="131" y="1303"/>
                  </a:lnTo>
                  <a:lnTo>
                    <a:pt x="131" y="1303"/>
                  </a:lnTo>
                  <a:lnTo>
                    <a:pt x="133" y="1303"/>
                  </a:lnTo>
                  <a:lnTo>
                    <a:pt x="133" y="1303"/>
                  </a:lnTo>
                  <a:lnTo>
                    <a:pt x="133" y="1303"/>
                  </a:lnTo>
                  <a:lnTo>
                    <a:pt x="133" y="1303"/>
                  </a:lnTo>
                  <a:lnTo>
                    <a:pt x="133" y="1306"/>
                  </a:lnTo>
                  <a:lnTo>
                    <a:pt x="133" y="1306"/>
                  </a:lnTo>
                  <a:lnTo>
                    <a:pt x="138" y="1308"/>
                  </a:lnTo>
                  <a:lnTo>
                    <a:pt x="138" y="1308"/>
                  </a:lnTo>
                  <a:lnTo>
                    <a:pt x="140" y="1306"/>
                  </a:lnTo>
                  <a:lnTo>
                    <a:pt x="140" y="1306"/>
                  </a:lnTo>
                  <a:lnTo>
                    <a:pt x="140" y="1308"/>
                  </a:lnTo>
                  <a:lnTo>
                    <a:pt x="140" y="1308"/>
                  </a:lnTo>
                  <a:lnTo>
                    <a:pt x="142" y="1308"/>
                  </a:lnTo>
                  <a:lnTo>
                    <a:pt x="142" y="1308"/>
                  </a:lnTo>
                  <a:lnTo>
                    <a:pt x="142" y="1308"/>
                  </a:lnTo>
                  <a:lnTo>
                    <a:pt x="142" y="1308"/>
                  </a:lnTo>
                  <a:lnTo>
                    <a:pt x="145" y="1308"/>
                  </a:lnTo>
                  <a:lnTo>
                    <a:pt x="145" y="1308"/>
                  </a:lnTo>
                  <a:lnTo>
                    <a:pt x="145" y="1306"/>
                  </a:lnTo>
                  <a:lnTo>
                    <a:pt x="147" y="1303"/>
                  </a:lnTo>
                  <a:lnTo>
                    <a:pt x="150" y="1303"/>
                  </a:lnTo>
                  <a:lnTo>
                    <a:pt x="150" y="1306"/>
                  </a:lnTo>
                  <a:lnTo>
                    <a:pt x="150" y="1306"/>
                  </a:lnTo>
                  <a:lnTo>
                    <a:pt x="147" y="1310"/>
                  </a:lnTo>
                  <a:lnTo>
                    <a:pt x="147" y="1310"/>
                  </a:lnTo>
                  <a:lnTo>
                    <a:pt x="147" y="1313"/>
                  </a:lnTo>
                  <a:lnTo>
                    <a:pt x="147" y="1315"/>
                  </a:lnTo>
                  <a:lnTo>
                    <a:pt x="150" y="1315"/>
                  </a:lnTo>
                  <a:lnTo>
                    <a:pt x="150" y="1315"/>
                  </a:lnTo>
                  <a:lnTo>
                    <a:pt x="150" y="1315"/>
                  </a:lnTo>
                  <a:lnTo>
                    <a:pt x="152" y="1315"/>
                  </a:lnTo>
                  <a:lnTo>
                    <a:pt x="150" y="1315"/>
                  </a:lnTo>
                  <a:lnTo>
                    <a:pt x="150" y="1318"/>
                  </a:lnTo>
                  <a:lnTo>
                    <a:pt x="150" y="1318"/>
                  </a:lnTo>
                  <a:lnTo>
                    <a:pt x="150" y="1318"/>
                  </a:lnTo>
                  <a:lnTo>
                    <a:pt x="150" y="1320"/>
                  </a:lnTo>
                  <a:lnTo>
                    <a:pt x="150" y="1320"/>
                  </a:lnTo>
                  <a:lnTo>
                    <a:pt x="150" y="1320"/>
                  </a:lnTo>
                  <a:lnTo>
                    <a:pt x="152" y="1320"/>
                  </a:lnTo>
                  <a:lnTo>
                    <a:pt x="152" y="1322"/>
                  </a:lnTo>
                  <a:lnTo>
                    <a:pt x="150" y="1322"/>
                  </a:lnTo>
                  <a:lnTo>
                    <a:pt x="150" y="1322"/>
                  </a:lnTo>
                  <a:lnTo>
                    <a:pt x="150" y="1325"/>
                  </a:lnTo>
                  <a:lnTo>
                    <a:pt x="150" y="1325"/>
                  </a:lnTo>
                  <a:lnTo>
                    <a:pt x="150" y="1327"/>
                  </a:lnTo>
                  <a:lnTo>
                    <a:pt x="150" y="1327"/>
                  </a:lnTo>
                  <a:lnTo>
                    <a:pt x="150" y="1329"/>
                  </a:lnTo>
                  <a:lnTo>
                    <a:pt x="152" y="1332"/>
                  </a:lnTo>
                  <a:lnTo>
                    <a:pt x="152" y="1334"/>
                  </a:lnTo>
                  <a:lnTo>
                    <a:pt x="152" y="1334"/>
                  </a:lnTo>
                  <a:lnTo>
                    <a:pt x="150" y="1334"/>
                  </a:lnTo>
                  <a:lnTo>
                    <a:pt x="150" y="1334"/>
                  </a:lnTo>
                  <a:lnTo>
                    <a:pt x="145" y="1320"/>
                  </a:lnTo>
                  <a:lnTo>
                    <a:pt x="145" y="1318"/>
                  </a:lnTo>
                  <a:lnTo>
                    <a:pt x="142" y="1318"/>
                  </a:lnTo>
                  <a:lnTo>
                    <a:pt x="142" y="1318"/>
                  </a:lnTo>
                  <a:lnTo>
                    <a:pt x="140" y="1320"/>
                  </a:lnTo>
                  <a:lnTo>
                    <a:pt x="135" y="1320"/>
                  </a:lnTo>
                  <a:lnTo>
                    <a:pt x="133" y="1322"/>
                  </a:lnTo>
                  <a:lnTo>
                    <a:pt x="133" y="1325"/>
                  </a:lnTo>
                  <a:lnTo>
                    <a:pt x="133" y="1325"/>
                  </a:lnTo>
                  <a:lnTo>
                    <a:pt x="133" y="1325"/>
                  </a:lnTo>
                  <a:lnTo>
                    <a:pt x="133" y="1325"/>
                  </a:lnTo>
                  <a:lnTo>
                    <a:pt x="135" y="1325"/>
                  </a:lnTo>
                  <a:lnTo>
                    <a:pt x="135" y="1327"/>
                  </a:lnTo>
                  <a:lnTo>
                    <a:pt x="135" y="1329"/>
                  </a:lnTo>
                  <a:lnTo>
                    <a:pt x="135" y="1329"/>
                  </a:lnTo>
                  <a:lnTo>
                    <a:pt x="135" y="1329"/>
                  </a:lnTo>
                  <a:lnTo>
                    <a:pt x="138" y="1329"/>
                  </a:lnTo>
                  <a:lnTo>
                    <a:pt x="138" y="1329"/>
                  </a:lnTo>
                  <a:lnTo>
                    <a:pt x="138" y="1332"/>
                  </a:lnTo>
                  <a:lnTo>
                    <a:pt x="138" y="1332"/>
                  </a:lnTo>
                  <a:lnTo>
                    <a:pt x="138" y="1334"/>
                  </a:lnTo>
                  <a:lnTo>
                    <a:pt x="140" y="1336"/>
                  </a:lnTo>
                  <a:lnTo>
                    <a:pt x="140" y="1336"/>
                  </a:lnTo>
                  <a:lnTo>
                    <a:pt x="142" y="1339"/>
                  </a:lnTo>
                  <a:lnTo>
                    <a:pt x="145" y="1339"/>
                  </a:lnTo>
                  <a:lnTo>
                    <a:pt x="145" y="1339"/>
                  </a:lnTo>
                  <a:lnTo>
                    <a:pt x="145" y="1339"/>
                  </a:lnTo>
                  <a:lnTo>
                    <a:pt x="145" y="1341"/>
                  </a:lnTo>
                  <a:lnTo>
                    <a:pt x="145" y="1341"/>
                  </a:lnTo>
                  <a:lnTo>
                    <a:pt x="145" y="1341"/>
                  </a:lnTo>
                  <a:lnTo>
                    <a:pt x="142" y="1339"/>
                  </a:lnTo>
                  <a:lnTo>
                    <a:pt x="142" y="1339"/>
                  </a:lnTo>
                  <a:lnTo>
                    <a:pt x="140" y="1339"/>
                  </a:lnTo>
                  <a:lnTo>
                    <a:pt x="140" y="1339"/>
                  </a:lnTo>
                  <a:lnTo>
                    <a:pt x="140" y="1336"/>
                  </a:lnTo>
                  <a:lnTo>
                    <a:pt x="138" y="1336"/>
                  </a:lnTo>
                  <a:lnTo>
                    <a:pt x="135" y="1336"/>
                  </a:lnTo>
                  <a:lnTo>
                    <a:pt x="135" y="1336"/>
                  </a:lnTo>
                  <a:lnTo>
                    <a:pt x="133" y="1336"/>
                  </a:lnTo>
                  <a:lnTo>
                    <a:pt x="133" y="1339"/>
                  </a:lnTo>
                  <a:lnTo>
                    <a:pt x="131" y="1341"/>
                  </a:lnTo>
                  <a:lnTo>
                    <a:pt x="131" y="1344"/>
                  </a:lnTo>
                  <a:lnTo>
                    <a:pt x="131" y="1346"/>
                  </a:lnTo>
                  <a:lnTo>
                    <a:pt x="131" y="1346"/>
                  </a:lnTo>
                  <a:lnTo>
                    <a:pt x="133" y="1346"/>
                  </a:lnTo>
                  <a:lnTo>
                    <a:pt x="133" y="1348"/>
                  </a:lnTo>
                  <a:lnTo>
                    <a:pt x="133" y="1348"/>
                  </a:lnTo>
                  <a:lnTo>
                    <a:pt x="133" y="1348"/>
                  </a:lnTo>
                  <a:lnTo>
                    <a:pt x="131" y="1351"/>
                  </a:lnTo>
                  <a:lnTo>
                    <a:pt x="131" y="1351"/>
                  </a:lnTo>
                  <a:lnTo>
                    <a:pt x="131" y="1351"/>
                  </a:lnTo>
                  <a:lnTo>
                    <a:pt x="131" y="1353"/>
                  </a:lnTo>
                  <a:lnTo>
                    <a:pt x="131" y="1353"/>
                  </a:lnTo>
                  <a:lnTo>
                    <a:pt x="131" y="1355"/>
                  </a:lnTo>
                  <a:lnTo>
                    <a:pt x="131" y="1355"/>
                  </a:lnTo>
                  <a:lnTo>
                    <a:pt x="133" y="1358"/>
                  </a:lnTo>
                  <a:lnTo>
                    <a:pt x="133" y="1360"/>
                  </a:lnTo>
                  <a:lnTo>
                    <a:pt x="135" y="1362"/>
                  </a:lnTo>
                  <a:lnTo>
                    <a:pt x="135" y="1362"/>
                  </a:lnTo>
                  <a:lnTo>
                    <a:pt x="135" y="1362"/>
                  </a:lnTo>
                  <a:lnTo>
                    <a:pt x="135" y="1367"/>
                  </a:lnTo>
                  <a:lnTo>
                    <a:pt x="135" y="1367"/>
                  </a:lnTo>
                  <a:lnTo>
                    <a:pt x="135" y="1370"/>
                  </a:lnTo>
                  <a:lnTo>
                    <a:pt x="135" y="1370"/>
                  </a:lnTo>
                  <a:lnTo>
                    <a:pt x="138" y="1374"/>
                  </a:lnTo>
                  <a:lnTo>
                    <a:pt x="135" y="1374"/>
                  </a:lnTo>
                  <a:lnTo>
                    <a:pt x="135" y="1372"/>
                  </a:lnTo>
                  <a:lnTo>
                    <a:pt x="135" y="1372"/>
                  </a:lnTo>
                  <a:lnTo>
                    <a:pt x="133" y="1370"/>
                  </a:lnTo>
                  <a:lnTo>
                    <a:pt x="133" y="1370"/>
                  </a:lnTo>
                  <a:lnTo>
                    <a:pt x="131" y="1370"/>
                  </a:lnTo>
                  <a:lnTo>
                    <a:pt x="131" y="1370"/>
                  </a:lnTo>
                  <a:lnTo>
                    <a:pt x="128" y="1374"/>
                  </a:lnTo>
                  <a:lnTo>
                    <a:pt x="128" y="1374"/>
                  </a:lnTo>
                  <a:lnTo>
                    <a:pt x="128" y="1374"/>
                  </a:lnTo>
                  <a:lnTo>
                    <a:pt x="128" y="1377"/>
                  </a:lnTo>
                  <a:lnTo>
                    <a:pt x="128" y="1379"/>
                  </a:lnTo>
                  <a:lnTo>
                    <a:pt x="128" y="1381"/>
                  </a:lnTo>
                  <a:lnTo>
                    <a:pt x="128" y="1381"/>
                  </a:lnTo>
                  <a:lnTo>
                    <a:pt x="128" y="1384"/>
                  </a:lnTo>
                  <a:lnTo>
                    <a:pt x="128" y="1384"/>
                  </a:lnTo>
                  <a:lnTo>
                    <a:pt x="126" y="1384"/>
                  </a:lnTo>
                  <a:lnTo>
                    <a:pt x="121" y="1386"/>
                  </a:lnTo>
                  <a:lnTo>
                    <a:pt x="121" y="1389"/>
                  </a:lnTo>
                  <a:lnTo>
                    <a:pt x="121" y="1389"/>
                  </a:lnTo>
                  <a:lnTo>
                    <a:pt x="121" y="1393"/>
                  </a:lnTo>
                  <a:lnTo>
                    <a:pt x="121" y="1393"/>
                  </a:lnTo>
                  <a:lnTo>
                    <a:pt x="119" y="1396"/>
                  </a:lnTo>
                  <a:lnTo>
                    <a:pt x="119" y="1398"/>
                  </a:lnTo>
                  <a:lnTo>
                    <a:pt x="121" y="1400"/>
                  </a:lnTo>
                  <a:lnTo>
                    <a:pt x="121" y="1400"/>
                  </a:lnTo>
                  <a:lnTo>
                    <a:pt x="123" y="1405"/>
                  </a:lnTo>
                  <a:lnTo>
                    <a:pt x="123" y="1405"/>
                  </a:lnTo>
                  <a:lnTo>
                    <a:pt x="123" y="1405"/>
                  </a:lnTo>
                  <a:lnTo>
                    <a:pt x="126" y="1405"/>
                  </a:lnTo>
                  <a:lnTo>
                    <a:pt x="128" y="1405"/>
                  </a:lnTo>
                  <a:lnTo>
                    <a:pt x="128" y="1405"/>
                  </a:lnTo>
                  <a:lnTo>
                    <a:pt x="128" y="1407"/>
                  </a:lnTo>
                  <a:lnTo>
                    <a:pt x="128" y="1407"/>
                  </a:lnTo>
                  <a:lnTo>
                    <a:pt x="126" y="1407"/>
                  </a:lnTo>
                  <a:lnTo>
                    <a:pt x="126" y="1407"/>
                  </a:lnTo>
                  <a:lnTo>
                    <a:pt x="126" y="1410"/>
                  </a:lnTo>
                  <a:lnTo>
                    <a:pt x="123" y="1412"/>
                  </a:lnTo>
                  <a:lnTo>
                    <a:pt x="123" y="1412"/>
                  </a:lnTo>
                  <a:lnTo>
                    <a:pt x="123" y="1412"/>
                  </a:lnTo>
                  <a:lnTo>
                    <a:pt x="121" y="1415"/>
                  </a:lnTo>
                  <a:lnTo>
                    <a:pt x="123" y="1415"/>
                  </a:lnTo>
                  <a:lnTo>
                    <a:pt x="123" y="1415"/>
                  </a:lnTo>
                  <a:lnTo>
                    <a:pt x="126" y="1415"/>
                  </a:lnTo>
                  <a:lnTo>
                    <a:pt x="126" y="1415"/>
                  </a:lnTo>
                  <a:lnTo>
                    <a:pt x="126" y="1417"/>
                  </a:lnTo>
                  <a:lnTo>
                    <a:pt x="126" y="1417"/>
                  </a:lnTo>
                  <a:lnTo>
                    <a:pt x="126" y="1417"/>
                  </a:lnTo>
                  <a:lnTo>
                    <a:pt x="128" y="1417"/>
                  </a:lnTo>
                  <a:lnTo>
                    <a:pt x="128" y="1417"/>
                  </a:lnTo>
                  <a:lnTo>
                    <a:pt x="128" y="1415"/>
                  </a:lnTo>
                  <a:lnTo>
                    <a:pt x="131" y="1417"/>
                  </a:lnTo>
                  <a:lnTo>
                    <a:pt x="131" y="1417"/>
                  </a:lnTo>
                  <a:lnTo>
                    <a:pt x="131" y="1415"/>
                  </a:lnTo>
                  <a:lnTo>
                    <a:pt x="131" y="1415"/>
                  </a:lnTo>
                  <a:lnTo>
                    <a:pt x="131" y="1415"/>
                  </a:lnTo>
                  <a:lnTo>
                    <a:pt x="131" y="1412"/>
                  </a:lnTo>
                  <a:lnTo>
                    <a:pt x="131" y="1412"/>
                  </a:lnTo>
                  <a:lnTo>
                    <a:pt x="131" y="1412"/>
                  </a:lnTo>
                  <a:lnTo>
                    <a:pt x="131" y="1412"/>
                  </a:lnTo>
                  <a:lnTo>
                    <a:pt x="133" y="1412"/>
                  </a:lnTo>
                  <a:lnTo>
                    <a:pt x="133" y="1412"/>
                  </a:lnTo>
                  <a:lnTo>
                    <a:pt x="133" y="1412"/>
                  </a:lnTo>
                  <a:lnTo>
                    <a:pt x="131" y="1415"/>
                  </a:lnTo>
                  <a:lnTo>
                    <a:pt x="131" y="1415"/>
                  </a:lnTo>
                  <a:lnTo>
                    <a:pt x="131" y="1417"/>
                  </a:lnTo>
                  <a:lnTo>
                    <a:pt x="133" y="1417"/>
                  </a:lnTo>
                  <a:lnTo>
                    <a:pt x="133" y="1419"/>
                  </a:lnTo>
                  <a:lnTo>
                    <a:pt x="133" y="1419"/>
                  </a:lnTo>
                  <a:lnTo>
                    <a:pt x="133" y="1419"/>
                  </a:lnTo>
                  <a:lnTo>
                    <a:pt x="133" y="1419"/>
                  </a:lnTo>
                  <a:lnTo>
                    <a:pt x="131" y="1419"/>
                  </a:lnTo>
                  <a:lnTo>
                    <a:pt x="131" y="1419"/>
                  </a:lnTo>
                  <a:lnTo>
                    <a:pt x="131" y="1417"/>
                  </a:lnTo>
                  <a:lnTo>
                    <a:pt x="131" y="1417"/>
                  </a:lnTo>
                  <a:lnTo>
                    <a:pt x="131" y="1417"/>
                  </a:lnTo>
                  <a:lnTo>
                    <a:pt x="128" y="1417"/>
                  </a:lnTo>
                  <a:lnTo>
                    <a:pt x="126" y="1419"/>
                  </a:lnTo>
                  <a:lnTo>
                    <a:pt x="126" y="1419"/>
                  </a:lnTo>
                  <a:lnTo>
                    <a:pt x="126" y="1419"/>
                  </a:lnTo>
                  <a:lnTo>
                    <a:pt x="126" y="1419"/>
                  </a:lnTo>
                  <a:lnTo>
                    <a:pt x="126" y="1419"/>
                  </a:lnTo>
                  <a:lnTo>
                    <a:pt x="126" y="1417"/>
                  </a:lnTo>
                  <a:lnTo>
                    <a:pt x="123" y="1417"/>
                  </a:lnTo>
                  <a:lnTo>
                    <a:pt x="123" y="1417"/>
                  </a:lnTo>
                  <a:lnTo>
                    <a:pt x="123" y="1417"/>
                  </a:lnTo>
                  <a:lnTo>
                    <a:pt x="123" y="1419"/>
                  </a:lnTo>
                  <a:lnTo>
                    <a:pt x="123" y="1422"/>
                  </a:lnTo>
                  <a:lnTo>
                    <a:pt x="121" y="1422"/>
                  </a:lnTo>
                  <a:lnTo>
                    <a:pt x="121" y="1424"/>
                  </a:lnTo>
                  <a:lnTo>
                    <a:pt x="121" y="1424"/>
                  </a:lnTo>
                  <a:lnTo>
                    <a:pt x="121" y="1424"/>
                  </a:lnTo>
                  <a:lnTo>
                    <a:pt x="121" y="1426"/>
                  </a:lnTo>
                  <a:lnTo>
                    <a:pt x="121" y="1426"/>
                  </a:lnTo>
                  <a:lnTo>
                    <a:pt x="121" y="1426"/>
                  </a:lnTo>
                  <a:lnTo>
                    <a:pt x="121" y="1426"/>
                  </a:lnTo>
                  <a:lnTo>
                    <a:pt x="121" y="1426"/>
                  </a:lnTo>
                  <a:lnTo>
                    <a:pt x="119" y="1429"/>
                  </a:lnTo>
                  <a:lnTo>
                    <a:pt x="119" y="1429"/>
                  </a:lnTo>
                  <a:lnTo>
                    <a:pt x="119" y="1431"/>
                  </a:lnTo>
                  <a:lnTo>
                    <a:pt x="119" y="1433"/>
                  </a:lnTo>
                  <a:lnTo>
                    <a:pt x="119" y="1433"/>
                  </a:lnTo>
                  <a:lnTo>
                    <a:pt x="119" y="1436"/>
                  </a:lnTo>
                  <a:lnTo>
                    <a:pt x="119" y="1436"/>
                  </a:lnTo>
                  <a:lnTo>
                    <a:pt x="119" y="1436"/>
                  </a:lnTo>
                  <a:lnTo>
                    <a:pt x="119" y="1438"/>
                  </a:lnTo>
                  <a:lnTo>
                    <a:pt x="119" y="1438"/>
                  </a:lnTo>
                  <a:lnTo>
                    <a:pt x="116" y="1436"/>
                  </a:lnTo>
                  <a:lnTo>
                    <a:pt x="116" y="1436"/>
                  </a:lnTo>
                  <a:lnTo>
                    <a:pt x="116" y="1436"/>
                  </a:lnTo>
                  <a:lnTo>
                    <a:pt x="116" y="1436"/>
                  </a:lnTo>
                  <a:lnTo>
                    <a:pt x="116" y="1436"/>
                  </a:lnTo>
                  <a:lnTo>
                    <a:pt x="114" y="1436"/>
                  </a:lnTo>
                  <a:lnTo>
                    <a:pt x="114" y="1436"/>
                  </a:lnTo>
                  <a:lnTo>
                    <a:pt x="114" y="1438"/>
                  </a:lnTo>
                  <a:lnTo>
                    <a:pt x="114" y="1441"/>
                  </a:lnTo>
                  <a:lnTo>
                    <a:pt x="114" y="1441"/>
                  </a:lnTo>
                  <a:lnTo>
                    <a:pt x="114" y="1438"/>
                  </a:lnTo>
                  <a:lnTo>
                    <a:pt x="114" y="1438"/>
                  </a:lnTo>
                  <a:lnTo>
                    <a:pt x="112" y="1438"/>
                  </a:lnTo>
                  <a:lnTo>
                    <a:pt x="112" y="1438"/>
                  </a:lnTo>
                  <a:lnTo>
                    <a:pt x="112" y="1441"/>
                  </a:lnTo>
                  <a:lnTo>
                    <a:pt x="112" y="1441"/>
                  </a:lnTo>
                  <a:lnTo>
                    <a:pt x="112" y="1443"/>
                  </a:lnTo>
                  <a:lnTo>
                    <a:pt x="112" y="1443"/>
                  </a:lnTo>
                  <a:lnTo>
                    <a:pt x="114" y="1443"/>
                  </a:lnTo>
                  <a:lnTo>
                    <a:pt x="114" y="1443"/>
                  </a:lnTo>
                  <a:lnTo>
                    <a:pt x="116" y="1443"/>
                  </a:lnTo>
                  <a:lnTo>
                    <a:pt x="116" y="1443"/>
                  </a:lnTo>
                  <a:lnTo>
                    <a:pt x="119" y="1443"/>
                  </a:lnTo>
                  <a:lnTo>
                    <a:pt x="119" y="1441"/>
                  </a:lnTo>
                  <a:lnTo>
                    <a:pt x="119" y="1441"/>
                  </a:lnTo>
                  <a:lnTo>
                    <a:pt x="119" y="1441"/>
                  </a:lnTo>
                  <a:lnTo>
                    <a:pt x="119" y="1443"/>
                  </a:lnTo>
                  <a:lnTo>
                    <a:pt x="119" y="1443"/>
                  </a:lnTo>
                  <a:lnTo>
                    <a:pt x="119" y="1445"/>
                  </a:lnTo>
                  <a:lnTo>
                    <a:pt x="116" y="1445"/>
                  </a:lnTo>
                  <a:lnTo>
                    <a:pt x="116" y="1445"/>
                  </a:lnTo>
                  <a:lnTo>
                    <a:pt x="116" y="1448"/>
                  </a:lnTo>
                  <a:lnTo>
                    <a:pt x="116" y="1448"/>
                  </a:lnTo>
                  <a:lnTo>
                    <a:pt x="116" y="1448"/>
                  </a:lnTo>
                  <a:lnTo>
                    <a:pt x="116" y="1448"/>
                  </a:lnTo>
                  <a:lnTo>
                    <a:pt x="123" y="1450"/>
                  </a:lnTo>
                  <a:lnTo>
                    <a:pt x="123" y="1450"/>
                  </a:lnTo>
                  <a:lnTo>
                    <a:pt x="126" y="1450"/>
                  </a:lnTo>
                  <a:lnTo>
                    <a:pt x="128" y="1450"/>
                  </a:lnTo>
                  <a:lnTo>
                    <a:pt x="128" y="1452"/>
                  </a:lnTo>
                  <a:lnTo>
                    <a:pt x="128" y="1452"/>
                  </a:lnTo>
                  <a:lnTo>
                    <a:pt x="128" y="1455"/>
                  </a:lnTo>
                  <a:lnTo>
                    <a:pt x="128" y="1455"/>
                  </a:lnTo>
                  <a:lnTo>
                    <a:pt x="128" y="1455"/>
                  </a:lnTo>
                  <a:lnTo>
                    <a:pt x="131" y="1457"/>
                  </a:lnTo>
                  <a:lnTo>
                    <a:pt x="133" y="1457"/>
                  </a:lnTo>
                  <a:lnTo>
                    <a:pt x="133" y="1459"/>
                  </a:lnTo>
                  <a:lnTo>
                    <a:pt x="133" y="1459"/>
                  </a:lnTo>
                  <a:lnTo>
                    <a:pt x="135" y="1459"/>
                  </a:lnTo>
                  <a:lnTo>
                    <a:pt x="135" y="1459"/>
                  </a:lnTo>
                  <a:lnTo>
                    <a:pt x="135" y="1459"/>
                  </a:lnTo>
                  <a:lnTo>
                    <a:pt x="138" y="1462"/>
                  </a:lnTo>
                  <a:lnTo>
                    <a:pt x="138" y="1462"/>
                  </a:lnTo>
                  <a:lnTo>
                    <a:pt x="138" y="1464"/>
                  </a:lnTo>
                  <a:lnTo>
                    <a:pt x="138" y="1464"/>
                  </a:lnTo>
                  <a:lnTo>
                    <a:pt x="138" y="1464"/>
                  </a:lnTo>
                  <a:lnTo>
                    <a:pt x="140" y="1462"/>
                  </a:lnTo>
                  <a:lnTo>
                    <a:pt x="140" y="1459"/>
                  </a:lnTo>
                  <a:lnTo>
                    <a:pt x="140" y="1459"/>
                  </a:lnTo>
                  <a:lnTo>
                    <a:pt x="140" y="1459"/>
                  </a:lnTo>
                  <a:lnTo>
                    <a:pt x="140" y="1457"/>
                  </a:lnTo>
                  <a:lnTo>
                    <a:pt x="140" y="1457"/>
                  </a:lnTo>
                  <a:lnTo>
                    <a:pt x="140" y="1457"/>
                  </a:lnTo>
                  <a:lnTo>
                    <a:pt x="140" y="1457"/>
                  </a:lnTo>
                  <a:lnTo>
                    <a:pt x="142" y="1457"/>
                  </a:lnTo>
                  <a:lnTo>
                    <a:pt x="142" y="1457"/>
                  </a:lnTo>
                  <a:lnTo>
                    <a:pt x="142" y="1455"/>
                  </a:lnTo>
                  <a:lnTo>
                    <a:pt x="142" y="1455"/>
                  </a:lnTo>
                  <a:lnTo>
                    <a:pt x="142" y="1455"/>
                  </a:lnTo>
                  <a:lnTo>
                    <a:pt x="142" y="1452"/>
                  </a:lnTo>
                  <a:lnTo>
                    <a:pt x="142" y="1459"/>
                  </a:lnTo>
                  <a:lnTo>
                    <a:pt x="142" y="1462"/>
                  </a:lnTo>
                  <a:lnTo>
                    <a:pt x="142" y="1464"/>
                  </a:lnTo>
                  <a:lnTo>
                    <a:pt x="142" y="1464"/>
                  </a:lnTo>
                  <a:lnTo>
                    <a:pt x="140" y="1464"/>
                  </a:lnTo>
                  <a:lnTo>
                    <a:pt x="140" y="1467"/>
                  </a:lnTo>
                  <a:lnTo>
                    <a:pt x="140" y="1467"/>
                  </a:lnTo>
                  <a:lnTo>
                    <a:pt x="140" y="1467"/>
                  </a:lnTo>
                  <a:lnTo>
                    <a:pt x="140" y="1469"/>
                  </a:lnTo>
                  <a:lnTo>
                    <a:pt x="138" y="1471"/>
                  </a:lnTo>
                  <a:lnTo>
                    <a:pt x="138" y="1474"/>
                  </a:lnTo>
                  <a:lnTo>
                    <a:pt x="138" y="1474"/>
                  </a:lnTo>
                  <a:lnTo>
                    <a:pt x="138" y="1474"/>
                  </a:lnTo>
                  <a:lnTo>
                    <a:pt x="138" y="1476"/>
                  </a:lnTo>
                  <a:lnTo>
                    <a:pt x="138" y="1476"/>
                  </a:lnTo>
                  <a:lnTo>
                    <a:pt x="138" y="1478"/>
                  </a:lnTo>
                  <a:lnTo>
                    <a:pt x="138" y="1478"/>
                  </a:lnTo>
                  <a:lnTo>
                    <a:pt x="138" y="1478"/>
                  </a:lnTo>
                  <a:lnTo>
                    <a:pt x="138" y="1478"/>
                  </a:lnTo>
                  <a:lnTo>
                    <a:pt x="138" y="1481"/>
                  </a:lnTo>
                  <a:lnTo>
                    <a:pt x="135" y="1478"/>
                  </a:lnTo>
                  <a:lnTo>
                    <a:pt x="133" y="1481"/>
                  </a:lnTo>
                  <a:lnTo>
                    <a:pt x="128" y="1486"/>
                  </a:lnTo>
                  <a:lnTo>
                    <a:pt x="128" y="1486"/>
                  </a:lnTo>
                  <a:lnTo>
                    <a:pt x="126" y="1488"/>
                  </a:lnTo>
                  <a:lnTo>
                    <a:pt x="126" y="1488"/>
                  </a:lnTo>
                  <a:lnTo>
                    <a:pt x="123" y="1488"/>
                  </a:lnTo>
                  <a:lnTo>
                    <a:pt x="123" y="1488"/>
                  </a:lnTo>
                  <a:lnTo>
                    <a:pt x="121" y="1490"/>
                  </a:lnTo>
                  <a:lnTo>
                    <a:pt x="121" y="1493"/>
                  </a:lnTo>
                  <a:lnTo>
                    <a:pt x="119" y="1493"/>
                  </a:lnTo>
                  <a:lnTo>
                    <a:pt x="116" y="1493"/>
                  </a:lnTo>
                  <a:lnTo>
                    <a:pt x="116" y="1493"/>
                  </a:lnTo>
                  <a:lnTo>
                    <a:pt x="116" y="1493"/>
                  </a:lnTo>
                  <a:lnTo>
                    <a:pt x="114" y="1493"/>
                  </a:lnTo>
                  <a:lnTo>
                    <a:pt x="114" y="1493"/>
                  </a:lnTo>
                  <a:lnTo>
                    <a:pt x="114" y="1493"/>
                  </a:lnTo>
                  <a:lnTo>
                    <a:pt x="109" y="1493"/>
                  </a:lnTo>
                  <a:lnTo>
                    <a:pt x="107" y="1493"/>
                  </a:lnTo>
                  <a:lnTo>
                    <a:pt x="107" y="1495"/>
                  </a:lnTo>
                  <a:lnTo>
                    <a:pt x="107" y="1495"/>
                  </a:lnTo>
                  <a:lnTo>
                    <a:pt x="107" y="1495"/>
                  </a:lnTo>
                  <a:lnTo>
                    <a:pt x="107" y="1497"/>
                  </a:lnTo>
                  <a:lnTo>
                    <a:pt x="107" y="1497"/>
                  </a:lnTo>
                  <a:lnTo>
                    <a:pt x="107" y="1500"/>
                  </a:lnTo>
                  <a:lnTo>
                    <a:pt x="107" y="1500"/>
                  </a:lnTo>
                  <a:lnTo>
                    <a:pt x="109" y="1502"/>
                  </a:lnTo>
                  <a:lnTo>
                    <a:pt x="109" y="1502"/>
                  </a:lnTo>
                  <a:lnTo>
                    <a:pt x="109" y="1502"/>
                  </a:lnTo>
                  <a:lnTo>
                    <a:pt x="109" y="1502"/>
                  </a:lnTo>
                  <a:lnTo>
                    <a:pt x="109" y="1502"/>
                  </a:lnTo>
                  <a:lnTo>
                    <a:pt x="109" y="1502"/>
                  </a:lnTo>
                  <a:lnTo>
                    <a:pt x="109" y="1504"/>
                  </a:lnTo>
                  <a:lnTo>
                    <a:pt x="112" y="1504"/>
                  </a:lnTo>
                  <a:lnTo>
                    <a:pt x="109" y="1507"/>
                  </a:lnTo>
                  <a:lnTo>
                    <a:pt x="109" y="1507"/>
                  </a:lnTo>
                  <a:lnTo>
                    <a:pt x="109" y="1507"/>
                  </a:lnTo>
                  <a:lnTo>
                    <a:pt x="109" y="1509"/>
                  </a:lnTo>
                  <a:lnTo>
                    <a:pt x="107" y="1509"/>
                  </a:lnTo>
                  <a:lnTo>
                    <a:pt x="105" y="1509"/>
                  </a:lnTo>
                  <a:lnTo>
                    <a:pt x="105" y="1509"/>
                  </a:lnTo>
                  <a:lnTo>
                    <a:pt x="105" y="1509"/>
                  </a:lnTo>
                  <a:lnTo>
                    <a:pt x="105" y="1512"/>
                  </a:lnTo>
                  <a:lnTo>
                    <a:pt x="105" y="1514"/>
                  </a:lnTo>
                  <a:lnTo>
                    <a:pt x="105" y="1514"/>
                  </a:lnTo>
                  <a:lnTo>
                    <a:pt x="105" y="1514"/>
                  </a:lnTo>
                  <a:lnTo>
                    <a:pt x="107" y="1514"/>
                  </a:lnTo>
                  <a:lnTo>
                    <a:pt x="107" y="1514"/>
                  </a:lnTo>
                  <a:lnTo>
                    <a:pt x="109" y="1514"/>
                  </a:lnTo>
                  <a:lnTo>
                    <a:pt x="109" y="1514"/>
                  </a:lnTo>
                  <a:lnTo>
                    <a:pt x="112" y="1512"/>
                  </a:lnTo>
                  <a:lnTo>
                    <a:pt x="114" y="1512"/>
                  </a:lnTo>
                  <a:lnTo>
                    <a:pt x="114" y="1512"/>
                  </a:lnTo>
                  <a:lnTo>
                    <a:pt x="116" y="1514"/>
                  </a:lnTo>
                  <a:lnTo>
                    <a:pt x="121" y="1519"/>
                  </a:lnTo>
                  <a:lnTo>
                    <a:pt x="126" y="1521"/>
                  </a:lnTo>
                  <a:lnTo>
                    <a:pt x="126" y="1523"/>
                  </a:lnTo>
                  <a:lnTo>
                    <a:pt x="128" y="1523"/>
                  </a:lnTo>
                  <a:lnTo>
                    <a:pt x="128" y="1521"/>
                  </a:lnTo>
                  <a:lnTo>
                    <a:pt x="128" y="1521"/>
                  </a:lnTo>
                  <a:lnTo>
                    <a:pt x="128" y="1521"/>
                  </a:lnTo>
                  <a:lnTo>
                    <a:pt x="131" y="1521"/>
                  </a:lnTo>
                  <a:lnTo>
                    <a:pt x="131" y="1521"/>
                  </a:lnTo>
                  <a:lnTo>
                    <a:pt x="131" y="1521"/>
                  </a:lnTo>
                  <a:lnTo>
                    <a:pt x="133" y="1521"/>
                  </a:lnTo>
                  <a:lnTo>
                    <a:pt x="133" y="1521"/>
                  </a:lnTo>
                  <a:lnTo>
                    <a:pt x="133" y="1523"/>
                  </a:lnTo>
                  <a:lnTo>
                    <a:pt x="133" y="1523"/>
                  </a:lnTo>
                  <a:lnTo>
                    <a:pt x="131" y="1523"/>
                  </a:lnTo>
                  <a:lnTo>
                    <a:pt x="131" y="1526"/>
                  </a:lnTo>
                  <a:lnTo>
                    <a:pt x="128" y="1526"/>
                  </a:lnTo>
                  <a:lnTo>
                    <a:pt x="126" y="1526"/>
                  </a:lnTo>
                  <a:lnTo>
                    <a:pt x="123" y="1526"/>
                  </a:lnTo>
                  <a:lnTo>
                    <a:pt x="123" y="1523"/>
                  </a:lnTo>
                  <a:lnTo>
                    <a:pt x="121" y="1523"/>
                  </a:lnTo>
                  <a:lnTo>
                    <a:pt x="121" y="1521"/>
                  </a:lnTo>
                  <a:lnTo>
                    <a:pt x="121" y="1521"/>
                  </a:lnTo>
                  <a:lnTo>
                    <a:pt x="119" y="1521"/>
                  </a:lnTo>
                  <a:lnTo>
                    <a:pt x="116" y="1519"/>
                  </a:lnTo>
                  <a:lnTo>
                    <a:pt x="116" y="1519"/>
                  </a:lnTo>
                  <a:lnTo>
                    <a:pt x="116" y="1519"/>
                  </a:lnTo>
                  <a:lnTo>
                    <a:pt x="116" y="1519"/>
                  </a:lnTo>
                  <a:lnTo>
                    <a:pt x="116" y="1516"/>
                  </a:lnTo>
                  <a:lnTo>
                    <a:pt x="116" y="1516"/>
                  </a:lnTo>
                  <a:lnTo>
                    <a:pt x="114" y="1516"/>
                  </a:lnTo>
                  <a:lnTo>
                    <a:pt x="114" y="1516"/>
                  </a:lnTo>
                  <a:lnTo>
                    <a:pt x="114" y="1516"/>
                  </a:lnTo>
                  <a:lnTo>
                    <a:pt x="114" y="1516"/>
                  </a:lnTo>
                  <a:lnTo>
                    <a:pt x="114" y="1516"/>
                  </a:lnTo>
                  <a:lnTo>
                    <a:pt x="112" y="1516"/>
                  </a:lnTo>
                  <a:lnTo>
                    <a:pt x="112" y="1516"/>
                  </a:lnTo>
                  <a:lnTo>
                    <a:pt x="112" y="1516"/>
                  </a:lnTo>
                  <a:lnTo>
                    <a:pt x="112" y="1516"/>
                  </a:lnTo>
                  <a:lnTo>
                    <a:pt x="109" y="1516"/>
                  </a:lnTo>
                  <a:lnTo>
                    <a:pt x="109" y="1519"/>
                  </a:lnTo>
                  <a:lnTo>
                    <a:pt x="109" y="1519"/>
                  </a:lnTo>
                  <a:lnTo>
                    <a:pt x="109" y="1521"/>
                  </a:lnTo>
                  <a:lnTo>
                    <a:pt x="109" y="1521"/>
                  </a:lnTo>
                  <a:lnTo>
                    <a:pt x="109" y="1521"/>
                  </a:lnTo>
                  <a:lnTo>
                    <a:pt x="107" y="1519"/>
                  </a:lnTo>
                  <a:lnTo>
                    <a:pt x="107" y="1521"/>
                  </a:lnTo>
                  <a:lnTo>
                    <a:pt x="107" y="1521"/>
                  </a:lnTo>
                  <a:lnTo>
                    <a:pt x="107" y="1526"/>
                  </a:lnTo>
                  <a:lnTo>
                    <a:pt x="107" y="1526"/>
                  </a:lnTo>
                  <a:lnTo>
                    <a:pt x="105" y="1523"/>
                  </a:lnTo>
                  <a:lnTo>
                    <a:pt x="105" y="1523"/>
                  </a:lnTo>
                  <a:lnTo>
                    <a:pt x="102" y="1523"/>
                  </a:lnTo>
                  <a:lnTo>
                    <a:pt x="102" y="1523"/>
                  </a:lnTo>
                  <a:lnTo>
                    <a:pt x="102" y="1526"/>
                  </a:lnTo>
                  <a:lnTo>
                    <a:pt x="102" y="1526"/>
                  </a:lnTo>
                  <a:lnTo>
                    <a:pt x="100" y="1526"/>
                  </a:lnTo>
                  <a:lnTo>
                    <a:pt x="100" y="1528"/>
                  </a:lnTo>
                  <a:lnTo>
                    <a:pt x="100" y="1530"/>
                  </a:lnTo>
                  <a:lnTo>
                    <a:pt x="100" y="1533"/>
                  </a:lnTo>
                  <a:lnTo>
                    <a:pt x="100" y="1538"/>
                  </a:lnTo>
                  <a:lnTo>
                    <a:pt x="97" y="1538"/>
                  </a:lnTo>
                  <a:lnTo>
                    <a:pt x="97" y="1542"/>
                  </a:lnTo>
                  <a:lnTo>
                    <a:pt x="97" y="1545"/>
                  </a:lnTo>
                  <a:lnTo>
                    <a:pt x="97" y="1547"/>
                  </a:lnTo>
                  <a:lnTo>
                    <a:pt x="100" y="1547"/>
                  </a:lnTo>
                  <a:lnTo>
                    <a:pt x="100" y="1545"/>
                  </a:lnTo>
                  <a:lnTo>
                    <a:pt x="102" y="1542"/>
                  </a:lnTo>
                  <a:lnTo>
                    <a:pt x="102" y="1542"/>
                  </a:lnTo>
                  <a:lnTo>
                    <a:pt x="102" y="1542"/>
                  </a:lnTo>
                  <a:lnTo>
                    <a:pt x="105" y="1538"/>
                  </a:lnTo>
                  <a:lnTo>
                    <a:pt x="105" y="1538"/>
                  </a:lnTo>
                  <a:lnTo>
                    <a:pt x="107" y="1538"/>
                  </a:lnTo>
                  <a:lnTo>
                    <a:pt x="107" y="1538"/>
                  </a:lnTo>
                  <a:lnTo>
                    <a:pt x="109" y="1538"/>
                  </a:lnTo>
                  <a:lnTo>
                    <a:pt x="109" y="1535"/>
                  </a:lnTo>
                  <a:lnTo>
                    <a:pt x="109" y="1535"/>
                  </a:lnTo>
                  <a:lnTo>
                    <a:pt x="109" y="1538"/>
                  </a:lnTo>
                  <a:lnTo>
                    <a:pt x="109" y="1538"/>
                  </a:lnTo>
                  <a:lnTo>
                    <a:pt x="109" y="1538"/>
                  </a:lnTo>
                  <a:lnTo>
                    <a:pt x="112" y="1538"/>
                  </a:lnTo>
                  <a:lnTo>
                    <a:pt x="116" y="1538"/>
                  </a:lnTo>
                  <a:lnTo>
                    <a:pt x="116" y="1538"/>
                  </a:lnTo>
                  <a:lnTo>
                    <a:pt x="116" y="1540"/>
                  </a:lnTo>
                  <a:lnTo>
                    <a:pt x="116" y="1540"/>
                  </a:lnTo>
                  <a:lnTo>
                    <a:pt x="116" y="1540"/>
                  </a:lnTo>
                  <a:lnTo>
                    <a:pt x="109" y="1540"/>
                  </a:lnTo>
                  <a:lnTo>
                    <a:pt x="107" y="1542"/>
                  </a:lnTo>
                  <a:lnTo>
                    <a:pt x="100" y="1547"/>
                  </a:lnTo>
                  <a:lnTo>
                    <a:pt x="100" y="1549"/>
                  </a:lnTo>
                  <a:lnTo>
                    <a:pt x="100" y="1549"/>
                  </a:lnTo>
                  <a:lnTo>
                    <a:pt x="100" y="1552"/>
                  </a:lnTo>
                  <a:lnTo>
                    <a:pt x="100" y="1552"/>
                  </a:lnTo>
                  <a:lnTo>
                    <a:pt x="100" y="1552"/>
                  </a:lnTo>
                  <a:lnTo>
                    <a:pt x="100" y="1552"/>
                  </a:lnTo>
                  <a:lnTo>
                    <a:pt x="100" y="1552"/>
                  </a:lnTo>
                  <a:lnTo>
                    <a:pt x="100" y="1554"/>
                  </a:lnTo>
                  <a:lnTo>
                    <a:pt x="97" y="1554"/>
                  </a:lnTo>
                  <a:lnTo>
                    <a:pt x="97" y="1554"/>
                  </a:lnTo>
                  <a:lnTo>
                    <a:pt x="97" y="1557"/>
                  </a:lnTo>
                  <a:lnTo>
                    <a:pt x="97" y="1557"/>
                  </a:lnTo>
                  <a:lnTo>
                    <a:pt x="95" y="1559"/>
                  </a:lnTo>
                  <a:lnTo>
                    <a:pt x="95" y="1559"/>
                  </a:lnTo>
                  <a:lnTo>
                    <a:pt x="95" y="1559"/>
                  </a:lnTo>
                  <a:lnTo>
                    <a:pt x="95" y="1559"/>
                  </a:lnTo>
                  <a:lnTo>
                    <a:pt x="95" y="1559"/>
                  </a:lnTo>
                  <a:lnTo>
                    <a:pt x="95" y="1561"/>
                  </a:lnTo>
                  <a:lnTo>
                    <a:pt x="95" y="1564"/>
                  </a:lnTo>
                  <a:lnTo>
                    <a:pt x="95" y="1564"/>
                  </a:lnTo>
                  <a:lnTo>
                    <a:pt x="95" y="1566"/>
                  </a:lnTo>
                  <a:lnTo>
                    <a:pt x="97" y="1566"/>
                  </a:lnTo>
                  <a:lnTo>
                    <a:pt x="97" y="1568"/>
                  </a:lnTo>
                  <a:lnTo>
                    <a:pt x="95" y="1571"/>
                  </a:lnTo>
                  <a:lnTo>
                    <a:pt x="95" y="1571"/>
                  </a:lnTo>
                  <a:lnTo>
                    <a:pt x="95" y="1573"/>
                  </a:lnTo>
                  <a:lnTo>
                    <a:pt x="95" y="1575"/>
                  </a:lnTo>
                  <a:lnTo>
                    <a:pt x="95" y="1575"/>
                  </a:lnTo>
                  <a:lnTo>
                    <a:pt x="93" y="1578"/>
                  </a:lnTo>
                  <a:lnTo>
                    <a:pt x="93" y="1580"/>
                  </a:lnTo>
                  <a:lnTo>
                    <a:pt x="93" y="1583"/>
                  </a:lnTo>
                  <a:lnTo>
                    <a:pt x="95" y="1580"/>
                  </a:lnTo>
                  <a:lnTo>
                    <a:pt x="97" y="1578"/>
                  </a:lnTo>
                  <a:lnTo>
                    <a:pt x="97" y="1575"/>
                  </a:lnTo>
                  <a:lnTo>
                    <a:pt x="97" y="1575"/>
                  </a:lnTo>
                  <a:lnTo>
                    <a:pt x="97" y="1575"/>
                  </a:lnTo>
                  <a:lnTo>
                    <a:pt x="102" y="1566"/>
                  </a:lnTo>
                  <a:lnTo>
                    <a:pt x="105" y="1564"/>
                  </a:lnTo>
                  <a:lnTo>
                    <a:pt x="105" y="1564"/>
                  </a:lnTo>
                  <a:lnTo>
                    <a:pt x="107" y="1564"/>
                  </a:lnTo>
                  <a:lnTo>
                    <a:pt x="107" y="1561"/>
                  </a:lnTo>
                  <a:lnTo>
                    <a:pt x="109" y="1564"/>
                  </a:lnTo>
                  <a:lnTo>
                    <a:pt x="109" y="1564"/>
                  </a:lnTo>
                  <a:lnTo>
                    <a:pt x="109" y="1564"/>
                  </a:lnTo>
                  <a:lnTo>
                    <a:pt x="107" y="1566"/>
                  </a:lnTo>
                  <a:lnTo>
                    <a:pt x="105" y="1566"/>
                  </a:lnTo>
                  <a:lnTo>
                    <a:pt x="102" y="1571"/>
                  </a:lnTo>
                  <a:lnTo>
                    <a:pt x="102" y="1571"/>
                  </a:lnTo>
                  <a:lnTo>
                    <a:pt x="102" y="1571"/>
                  </a:lnTo>
                  <a:lnTo>
                    <a:pt x="100" y="1573"/>
                  </a:lnTo>
                  <a:lnTo>
                    <a:pt x="100" y="1575"/>
                  </a:lnTo>
                  <a:lnTo>
                    <a:pt x="100" y="1578"/>
                  </a:lnTo>
                  <a:lnTo>
                    <a:pt x="100" y="1578"/>
                  </a:lnTo>
                  <a:lnTo>
                    <a:pt x="100" y="1578"/>
                  </a:lnTo>
                  <a:lnTo>
                    <a:pt x="100" y="1580"/>
                  </a:lnTo>
                  <a:lnTo>
                    <a:pt x="100" y="1580"/>
                  </a:lnTo>
                  <a:lnTo>
                    <a:pt x="100" y="1580"/>
                  </a:lnTo>
                  <a:lnTo>
                    <a:pt x="102" y="1580"/>
                  </a:lnTo>
                  <a:lnTo>
                    <a:pt x="102" y="1580"/>
                  </a:lnTo>
                  <a:lnTo>
                    <a:pt x="97" y="1583"/>
                  </a:lnTo>
                  <a:lnTo>
                    <a:pt x="97" y="1583"/>
                  </a:lnTo>
                  <a:lnTo>
                    <a:pt x="95" y="1583"/>
                  </a:lnTo>
                  <a:lnTo>
                    <a:pt x="93" y="1585"/>
                  </a:lnTo>
                  <a:lnTo>
                    <a:pt x="93" y="1585"/>
                  </a:lnTo>
                  <a:lnTo>
                    <a:pt x="90" y="1590"/>
                  </a:lnTo>
                  <a:lnTo>
                    <a:pt x="90" y="1590"/>
                  </a:lnTo>
                  <a:lnTo>
                    <a:pt x="90" y="1592"/>
                  </a:lnTo>
                  <a:lnTo>
                    <a:pt x="90" y="1594"/>
                  </a:lnTo>
                  <a:lnTo>
                    <a:pt x="90" y="1594"/>
                  </a:lnTo>
                  <a:lnTo>
                    <a:pt x="90" y="1594"/>
                  </a:lnTo>
                  <a:lnTo>
                    <a:pt x="90" y="1594"/>
                  </a:lnTo>
                  <a:lnTo>
                    <a:pt x="90" y="1597"/>
                  </a:lnTo>
                  <a:lnTo>
                    <a:pt x="90" y="1597"/>
                  </a:lnTo>
                  <a:lnTo>
                    <a:pt x="90" y="1594"/>
                  </a:lnTo>
                  <a:lnTo>
                    <a:pt x="90" y="1594"/>
                  </a:lnTo>
                  <a:lnTo>
                    <a:pt x="90" y="1594"/>
                  </a:lnTo>
                  <a:lnTo>
                    <a:pt x="88" y="1594"/>
                  </a:lnTo>
                  <a:lnTo>
                    <a:pt x="88" y="1594"/>
                  </a:lnTo>
                  <a:lnTo>
                    <a:pt x="88" y="1594"/>
                  </a:lnTo>
                  <a:lnTo>
                    <a:pt x="88" y="1597"/>
                  </a:lnTo>
                  <a:lnTo>
                    <a:pt x="88" y="1599"/>
                  </a:lnTo>
                  <a:lnTo>
                    <a:pt x="86" y="1599"/>
                  </a:lnTo>
                  <a:lnTo>
                    <a:pt x="86" y="1601"/>
                  </a:lnTo>
                  <a:lnTo>
                    <a:pt x="86" y="1601"/>
                  </a:lnTo>
                  <a:lnTo>
                    <a:pt x="83" y="1601"/>
                  </a:lnTo>
                  <a:lnTo>
                    <a:pt x="83" y="1601"/>
                  </a:lnTo>
                  <a:lnTo>
                    <a:pt x="81" y="1599"/>
                  </a:lnTo>
                  <a:lnTo>
                    <a:pt x="78" y="1599"/>
                  </a:lnTo>
                  <a:lnTo>
                    <a:pt x="78" y="1599"/>
                  </a:lnTo>
                  <a:lnTo>
                    <a:pt x="81" y="1597"/>
                  </a:lnTo>
                  <a:lnTo>
                    <a:pt x="83" y="1594"/>
                  </a:lnTo>
                  <a:lnTo>
                    <a:pt x="83" y="1592"/>
                  </a:lnTo>
                  <a:lnTo>
                    <a:pt x="83" y="1592"/>
                  </a:lnTo>
                  <a:lnTo>
                    <a:pt x="86" y="1590"/>
                  </a:lnTo>
                  <a:lnTo>
                    <a:pt x="88" y="1587"/>
                  </a:lnTo>
                  <a:lnTo>
                    <a:pt x="88" y="1585"/>
                  </a:lnTo>
                  <a:lnTo>
                    <a:pt x="90" y="1583"/>
                  </a:lnTo>
                  <a:lnTo>
                    <a:pt x="90" y="1580"/>
                  </a:lnTo>
                  <a:lnTo>
                    <a:pt x="90" y="1575"/>
                  </a:lnTo>
                  <a:lnTo>
                    <a:pt x="88" y="1575"/>
                  </a:lnTo>
                  <a:lnTo>
                    <a:pt x="86" y="1575"/>
                  </a:lnTo>
                  <a:lnTo>
                    <a:pt x="86" y="1573"/>
                  </a:lnTo>
                  <a:lnTo>
                    <a:pt x="86" y="1571"/>
                  </a:lnTo>
                  <a:lnTo>
                    <a:pt x="83" y="1571"/>
                  </a:lnTo>
                  <a:lnTo>
                    <a:pt x="83" y="1571"/>
                  </a:lnTo>
                  <a:lnTo>
                    <a:pt x="81" y="1571"/>
                  </a:lnTo>
                  <a:lnTo>
                    <a:pt x="81" y="1571"/>
                  </a:lnTo>
                  <a:lnTo>
                    <a:pt x="78" y="1571"/>
                  </a:lnTo>
                  <a:lnTo>
                    <a:pt x="78" y="1573"/>
                  </a:lnTo>
                  <a:lnTo>
                    <a:pt x="78" y="1573"/>
                  </a:lnTo>
                  <a:lnTo>
                    <a:pt x="78" y="1575"/>
                  </a:lnTo>
                  <a:lnTo>
                    <a:pt x="78" y="1575"/>
                  </a:lnTo>
                  <a:lnTo>
                    <a:pt x="81" y="1575"/>
                  </a:lnTo>
                  <a:lnTo>
                    <a:pt x="81" y="1575"/>
                  </a:lnTo>
                  <a:lnTo>
                    <a:pt x="81" y="1578"/>
                  </a:lnTo>
                  <a:lnTo>
                    <a:pt x="81" y="1578"/>
                  </a:lnTo>
                  <a:lnTo>
                    <a:pt x="86" y="1583"/>
                  </a:lnTo>
                  <a:lnTo>
                    <a:pt x="83" y="1583"/>
                  </a:lnTo>
                  <a:lnTo>
                    <a:pt x="83" y="1583"/>
                  </a:lnTo>
                  <a:lnTo>
                    <a:pt x="83" y="1583"/>
                  </a:lnTo>
                  <a:lnTo>
                    <a:pt x="83" y="1583"/>
                  </a:lnTo>
                  <a:lnTo>
                    <a:pt x="81" y="1580"/>
                  </a:lnTo>
                  <a:lnTo>
                    <a:pt x="78" y="1580"/>
                  </a:lnTo>
                  <a:lnTo>
                    <a:pt x="78" y="1580"/>
                  </a:lnTo>
                  <a:lnTo>
                    <a:pt x="76" y="1580"/>
                  </a:lnTo>
                  <a:lnTo>
                    <a:pt x="76" y="1583"/>
                  </a:lnTo>
                  <a:lnTo>
                    <a:pt x="76" y="1583"/>
                  </a:lnTo>
                  <a:lnTo>
                    <a:pt x="76" y="1578"/>
                  </a:lnTo>
                  <a:lnTo>
                    <a:pt x="76" y="1578"/>
                  </a:lnTo>
                  <a:lnTo>
                    <a:pt x="76" y="1575"/>
                  </a:lnTo>
                  <a:lnTo>
                    <a:pt x="76" y="1575"/>
                  </a:lnTo>
                  <a:lnTo>
                    <a:pt x="76" y="1573"/>
                  </a:lnTo>
                  <a:lnTo>
                    <a:pt x="76" y="1573"/>
                  </a:lnTo>
                  <a:lnTo>
                    <a:pt x="76" y="1575"/>
                  </a:lnTo>
                  <a:lnTo>
                    <a:pt x="69" y="1578"/>
                  </a:lnTo>
                  <a:lnTo>
                    <a:pt x="62" y="1578"/>
                  </a:lnTo>
                  <a:lnTo>
                    <a:pt x="62" y="1578"/>
                  </a:lnTo>
                  <a:lnTo>
                    <a:pt x="62" y="1578"/>
                  </a:lnTo>
                  <a:lnTo>
                    <a:pt x="62" y="1578"/>
                  </a:lnTo>
                  <a:lnTo>
                    <a:pt x="60" y="1578"/>
                  </a:lnTo>
                  <a:lnTo>
                    <a:pt x="60" y="1575"/>
                  </a:lnTo>
                  <a:lnTo>
                    <a:pt x="57" y="1575"/>
                  </a:lnTo>
                  <a:lnTo>
                    <a:pt x="57" y="1573"/>
                  </a:lnTo>
                  <a:lnTo>
                    <a:pt x="57" y="1571"/>
                  </a:lnTo>
                  <a:lnTo>
                    <a:pt x="57" y="1573"/>
                  </a:lnTo>
                  <a:lnTo>
                    <a:pt x="60" y="1575"/>
                  </a:lnTo>
                  <a:lnTo>
                    <a:pt x="60" y="1575"/>
                  </a:lnTo>
                  <a:lnTo>
                    <a:pt x="60" y="1575"/>
                  </a:lnTo>
                  <a:lnTo>
                    <a:pt x="62" y="1578"/>
                  </a:lnTo>
                  <a:lnTo>
                    <a:pt x="64" y="1578"/>
                  </a:lnTo>
                  <a:lnTo>
                    <a:pt x="64" y="1578"/>
                  </a:lnTo>
                  <a:lnTo>
                    <a:pt x="67" y="1575"/>
                  </a:lnTo>
                  <a:lnTo>
                    <a:pt x="69" y="1575"/>
                  </a:lnTo>
                  <a:lnTo>
                    <a:pt x="76" y="1573"/>
                  </a:lnTo>
                  <a:lnTo>
                    <a:pt x="78" y="1571"/>
                  </a:lnTo>
                  <a:lnTo>
                    <a:pt x="78" y="1568"/>
                  </a:lnTo>
                  <a:lnTo>
                    <a:pt x="81" y="1566"/>
                  </a:lnTo>
                  <a:lnTo>
                    <a:pt x="81" y="1566"/>
                  </a:lnTo>
                  <a:lnTo>
                    <a:pt x="81" y="1566"/>
                  </a:lnTo>
                  <a:lnTo>
                    <a:pt x="81" y="1564"/>
                  </a:lnTo>
                  <a:lnTo>
                    <a:pt x="78" y="1564"/>
                  </a:lnTo>
                  <a:lnTo>
                    <a:pt x="78" y="1561"/>
                  </a:lnTo>
                  <a:lnTo>
                    <a:pt x="76" y="1561"/>
                  </a:lnTo>
                  <a:lnTo>
                    <a:pt x="76" y="1561"/>
                  </a:lnTo>
                  <a:lnTo>
                    <a:pt x="76" y="1559"/>
                  </a:lnTo>
                  <a:lnTo>
                    <a:pt x="76" y="1559"/>
                  </a:lnTo>
                  <a:lnTo>
                    <a:pt x="76" y="1561"/>
                  </a:lnTo>
                  <a:lnTo>
                    <a:pt x="76" y="1561"/>
                  </a:lnTo>
                  <a:lnTo>
                    <a:pt x="76" y="1561"/>
                  </a:lnTo>
                  <a:lnTo>
                    <a:pt x="76" y="1564"/>
                  </a:lnTo>
                  <a:lnTo>
                    <a:pt x="76" y="1566"/>
                  </a:lnTo>
                  <a:lnTo>
                    <a:pt x="76" y="1568"/>
                  </a:lnTo>
                  <a:lnTo>
                    <a:pt x="74" y="1568"/>
                  </a:lnTo>
                  <a:lnTo>
                    <a:pt x="71" y="1571"/>
                  </a:lnTo>
                  <a:lnTo>
                    <a:pt x="71" y="1571"/>
                  </a:lnTo>
                  <a:lnTo>
                    <a:pt x="74" y="1568"/>
                  </a:lnTo>
                  <a:lnTo>
                    <a:pt x="74" y="1566"/>
                  </a:lnTo>
                  <a:lnTo>
                    <a:pt x="76" y="1564"/>
                  </a:lnTo>
                  <a:lnTo>
                    <a:pt x="74" y="1561"/>
                  </a:lnTo>
                  <a:lnTo>
                    <a:pt x="74" y="1561"/>
                  </a:lnTo>
                  <a:lnTo>
                    <a:pt x="71" y="1561"/>
                  </a:lnTo>
                  <a:lnTo>
                    <a:pt x="71" y="1561"/>
                  </a:lnTo>
                  <a:lnTo>
                    <a:pt x="71" y="1561"/>
                  </a:lnTo>
                  <a:lnTo>
                    <a:pt x="71" y="1561"/>
                  </a:lnTo>
                  <a:lnTo>
                    <a:pt x="74" y="1561"/>
                  </a:lnTo>
                  <a:lnTo>
                    <a:pt x="76" y="1559"/>
                  </a:lnTo>
                  <a:lnTo>
                    <a:pt x="76" y="1559"/>
                  </a:lnTo>
                  <a:lnTo>
                    <a:pt x="76" y="1557"/>
                  </a:lnTo>
                  <a:lnTo>
                    <a:pt x="76" y="1557"/>
                  </a:lnTo>
                  <a:lnTo>
                    <a:pt x="71" y="1557"/>
                  </a:lnTo>
                  <a:lnTo>
                    <a:pt x="71" y="1557"/>
                  </a:lnTo>
                  <a:lnTo>
                    <a:pt x="71" y="1557"/>
                  </a:lnTo>
                  <a:lnTo>
                    <a:pt x="74" y="1554"/>
                  </a:lnTo>
                  <a:lnTo>
                    <a:pt x="74" y="1554"/>
                  </a:lnTo>
                  <a:lnTo>
                    <a:pt x="74" y="1554"/>
                  </a:lnTo>
                  <a:lnTo>
                    <a:pt x="71" y="1554"/>
                  </a:lnTo>
                  <a:lnTo>
                    <a:pt x="69" y="1554"/>
                  </a:lnTo>
                  <a:lnTo>
                    <a:pt x="71" y="1554"/>
                  </a:lnTo>
                  <a:lnTo>
                    <a:pt x="71" y="1552"/>
                  </a:lnTo>
                  <a:lnTo>
                    <a:pt x="71" y="1552"/>
                  </a:lnTo>
                  <a:lnTo>
                    <a:pt x="74" y="1552"/>
                  </a:lnTo>
                  <a:lnTo>
                    <a:pt x="74" y="1552"/>
                  </a:lnTo>
                  <a:lnTo>
                    <a:pt x="74" y="1549"/>
                  </a:lnTo>
                  <a:lnTo>
                    <a:pt x="71" y="1547"/>
                  </a:lnTo>
                  <a:lnTo>
                    <a:pt x="71" y="1547"/>
                  </a:lnTo>
                  <a:lnTo>
                    <a:pt x="69" y="1547"/>
                  </a:lnTo>
                  <a:lnTo>
                    <a:pt x="67" y="1549"/>
                  </a:lnTo>
                  <a:lnTo>
                    <a:pt x="64" y="1549"/>
                  </a:lnTo>
                  <a:lnTo>
                    <a:pt x="64" y="1549"/>
                  </a:lnTo>
                  <a:lnTo>
                    <a:pt x="64" y="1549"/>
                  </a:lnTo>
                  <a:lnTo>
                    <a:pt x="64" y="1549"/>
                  </a:lnTo>
                  <a:lnTo>
                    <a:pt x="64" y="1549"/>
                  </a:lnTo>
                  <a:lnTo>
                    <a:pt x="64" y="1549"/>
                  </a:lnTo>
                  <a:lnTo>
                    <a:pt x="64" y="1547"/>
                  </a:lnTo>
                  <a:lnTo>
                    <a:pt x="62" y="1547"/>
                  </a:lnTo>
                  <a:lnTo>
                    <a:pt x="62" y="1547"/>
                  </a:lnTo>
                  <a:lnTo>
                    <a:pt x="62" y="1547"/>
                  </a:lnTo>
                  <a:lnTo>
                    <a:pt x="57" y="1549"/>
                  </a:lnTo>
                  <a:lnTo>
                    <a:pt x="57" y="1549"/>
                  </a:lnTo>
                  <a:lnTo>
                    <a:pt x="57" y="1549"/>
                  </a:lnTo>
                  <a:lnTo>
                    <a:pt x="60" y="1552"/>
                  </a:lnTo>
                  <a:lnTo>
                    <a:pt x="57" y="1549"/>
                  </a:lnTo>
                  <a:lnTo>
                    <a:pt x="57" y="1549"/>
                  </a:lnTo>
                  <a:lnTo>
                    <a:pt x="57" y="1549"/>
                  </a:lnTo>
                  <a:lnTo>
                    <a:pt x="57" y="1552"/>
                  </a:lnTo>
                  <a:lnTo>
                    <a:pt x="57" y="1554"/>
                  </a:lnTo>
                  <a:lnTo>
                    <a:pt x="60" y="1557"/>
                  </a:lnTo>
                  <a:lnTo>
                    <a:pt x="60" y="1557"/>
                  </a:lnTo>
                  <a:lnTo>
                    <a:pt x="60" y="1557"/>
                  </a:lnTo>
                  <a:lnTo>
                    <a:pt x="60" y="1557"/>
                  </a:lnTo>
                  <a:lnTo>
                    <a:pt x="60" y="1559"/>
                  </a:lnTo>
                  <a:lnTo>
                    <a:pt x="60" y="1559"/>
                  </a:lnTo>
                  <a:lnTo>
                    <a:pt x="60" y="1559"/>
                  </a:lnTo>
                  <a:lnTo>
                    <a:pt x="60" y="1559"/>
                  </a:lnTo>
                  <a:lnTo>
                    <a:pt x="60" y="1559"/>
                  </a:lnTo>
                  <a:lnTo>
                    <a:pt x="60" y="1561"/>
                  </a:lnTo>
                  <a:lnTo>
                    <a:pt x="60" y="1561"/>
                  </a:lnTo>
                  <a:lnTo>
                    <a:pt x="60" y="1561"/>
                  </a:lnTo>
                  <a:lnTo>
                    <a:pt x="57" y="1561"/>
                  </a:lnTo>
                  <a:lnTo>
                    <a:pt x="57" y="1564"/>
                  </a:lnTo>
                  <a:lnTo>
                    <a:pt x="57" y="1561"/>
                  </a:lnTo>
                  <a:lnTo>
                    <a:pt x="57" y="1561"/>
                  </a:lnTo>
                  <a:lnTo>
                    <a:pt x="57" y="1561"/>
                  </a:lnTo>
                  <a:lnTo>
                    <a:pt x="57" y="1561"/>
                  </a:lnTo>
                  <a:lnTo>
                    <a:pt x="57" y="1559"/>
                  </a:lnTo>
                  <a:lnTo>
                    <a:pt x="57" y="1559"/>
                  </a:lnTo>
                  <a:lnTo>
                    <a:pt x="57" y="1559"/>
                  </a:lnTo>
                  <a:lnTo>
                    <a:pt x="57" y="1557"/>
                  </a:lnTo>
                  <a:lnTo>
                    <a:pt x="57" y="1557"/>
                  </a:lnTo>
                  <a:lnTo>
                    <a:pt x="57" y="1557"/>
                  </a:lnTo>
                  <a:lnTo>
                    <a:pt x="57" y="1557"/>
                  </a:lnTo>
                  <a:lnTo>
                    <a:pt x="57" y="1557"/>
                  </a:lnTo>
                  <a:lnTo>
                    <a:pt x="57" y="1557"/>
                  </a:lnTo>
                  <a:lnTo>
                    <a:pt x="57" y="1557"/>
                  </a:lnTo>
                  <a:lnTo>
                    <a:pt x="55" y="1557"/>
                  </a:lnTo>
                  <a:lnTo>
                    <a:pt x="55" y="1557"/>
                  </a:lnTo>
                  <a:lnTo>
                    <a:pt x="55" y="1554"/>
                  </a:lnTo>
                  <a:lnTo>
                    <a:pt x="55" y="1554"/>
                  </a:lnTo>
                  <a:lnTo>
                    <a:pt x="55" y="1554"/>
                  </a:lnTo>
                  <a:lnTo>
                    <a:pt x="55" y="1554"/>
                  </a:lnTo>
                  <a:lnTo>
                    <a:pt x="52" y="1554"/>
                  </a:lnTo>
                  <a:lnTo>
                    <a:pt x="55" y="1552"/>
                  </a:lnTo>
                  <a:lnTo>
                    <a:pt x="55" y="1552"/>
                  </a:lnTo>
                  <a:lnTo>
                    <a:pt x="52" y="1549"/>
                  </a:lnTo>
                  <a:lnTo>
                    <a:pt x="52" y="1549"/>
                  </a:lnTo>
                  <a:lnTo>
                    <a:pt x="52" y="1552"/>
                  </a:lnTo>
                  <a:lnTo>
                    <a:pt x="50" y="1552"/>
                  </a:lnTo>
                  <a:lnTo>
                    <a:pt x="50" y="1549"/>
                  </a:lnTo>
                  <a:lnTo>
                    <a:pt x="50" y="1549"/>
                  </a:lnTo>
                  <a:lnTo>
                    <a:pt x="50" y="1549"/>
                  </a:lnTo>
                  <a:lnTo>
                    <a:pt x="48" y="1549"/>
                  </a:lnTo>
                  <a:lnTo>
                    <a:pt x="48" y="1552"/>
                  </a:lnTo>
                  <a:lnTo>
                    <a:pt x="45" y="1557"/>
                  </a:lnTo>
                  <a:lnTo>
                    <a:pt x="45" y="1559"/>
                  </a:lnTo>
                  <a:lnTo>
                    <a:pt x="45" y="1559"/>
                  </a:lnTo>
                  <a:lnTo>
                    <a:pt x="45" y="1559"/>
                  </a:lnTo>
                  <a:lnTo>
                    <a:pt x="45" y="1559"/>
                  </a:lnTo>
                  <a:lnTo>
                    <a:pt x="45" y="1561"/>
                  </a:lnTo>
                  <a:lnTo>
                    <a:pt x="45" y="1561"/>
                  </a:lnTo>
                  <a:lnTo>
                    <a:pt x="45" y="1561"/>
                  </a:lnTo>
                  <a:lnTo>
                    <a:pt x="45" y="1561"/>
                  </a:lnTo>
                  <a:lnTo>
                    <a:pt x="45" y="1564"/>
                  </a:lnTo>
                  <a:lnTo>
                    <a:pt x="45" y="1564"/>
                  </a:lnTo>
                  <a:lnTo>
                    <a:pt x="45" y="1564"/>
                  </a:lnTo>
                  <a:lnTo>
                    <a:pt x="45" y="1564"/>
                  </a:lnTo>
                  <a:lnTo>
                    <a:pt x="45" y="1564"/>
                  </a:lnTo>
                  <a:lnTo>
                    <a:pt x="48" y="1564"/>
                  </a:lnTo>
                  <a:lnTo>
                    <a:pt x="43" y="1564"/>
                  </a:lnTo>
                  <a:lnTo>
                    <a:pt x="43" y="1564"/>
                  </a:lnTo>
                  <a:lnTo>
                    <a:pt x="41" y="1566"/>
                  </a:lnTo>
                  <a:lnTo>
                    <a:pt x="41" y="1568"/>
                  </a:lnTo>
                  <a:lnTo>
                    <a:pt x="41" y="1568"/>
                  </a:lnTo>
                  <a:lnTo>
                    <a:pt x="41" y="1568"/>
                  </a:lnTo>
                  <a:lnTo>
                    <a:pt x="41" y="1571"/>
                  </a:lnTo>
                  <a:lnTo>
                    <a:pt x="43" y="1571"/>
                  </a:lnTo>
                  <a:lnTo>
                    <a:pt x="43" y="1573"/>
                  </a:lnTo>
                  <a:lnTo>
                    <a:pt x="43" y="1573"/>
                  </a:lnTo>
                  <a:lnTo>
                    <a:pt x="43" y="1573"/>
                  </a:lnTo>
                  <a:lnTo>
                    <a:pt x="43" y="1573"/>
                  </a:lnTo>
                  <a:lnTo>
                    <a:pt x="43" y="1573"/>
                  </a:lnTo>
                  <a:lnTo>
                    <a:pt x="43" y="1573"/>
                  </a:lnTo>
                  <a:lnTo>
                    <a:pt x="43" y="1573"/>
                  </a:lnTo>
                  <a:lnTo>
                    <a:pt x="43" y="1575"/>
                  </a:lnTo>
                  <a:lnTo>
                    <a:pt x="43" y="1575"/>
                  </a:lnTo>
                  <a:lnTo>
                    <a:pt x="41" y="1573"/>
                  </a:lnTo>
                  <a:lnTo>
                    <a:pt x="41" y="1573"/>
                  </a:lnTo>
                  <a:lnTo>
                    <a:pt x="38" y="1571"/>
                  </a:lnTo>
                  <a:lnTo>
                    <a:pt x="38" y="1571"/>
                  </a:lnTo>
                  <a:lnTo>
                    <a:pt x="38" y="1571"/>
                  </a:lnTo>
                  <a:lnTo>
                    <a:pt x="36" y="1571"/>
                  </a:lnTo>
                  <a:lnTo>
                    <a:pt x="36" y="1573"/>
                  </a:lnTo>
                  <a:lnTo>
                    <a:pt x="36" y="1573"/>
                  </a:lnTo>
                  <a:lnTo>
                    <a:pt x="36" y="1575"/>
                  </a:lnTo>
                  <a:lnTo>
                    <a:pt x="33" y="1575"/>
                  </a:lnTo>
                  <a:lnTo>
                    <a:pt x="36" y="1578"/>
                  </a:lnTo>
                  <a:lnTo>
                    <a:pt x="36" y="1580"/>
                  </a:lnTo>
                  <a:lnTo>
                    <a:pt x="33" y="1578"/>
                  </a:lnTo>
                  <a:lnTo>
                    <a:pt x="33" y="1578"/>
                  </a:lnTo>
                  <a:lnTo>
                    <a:pt x="33" y="1575"/>
                  </a:lnTo>
                  <a:lnTo>
                    <a:pt x="31" y="1575"/>
                  </a:lnTo>
                  <a:lnTo>
                    <a:pt x="31" y="1575"/>
                  </a:lnTo>
                  <a:lnTo>
                    <a:pt x="29" y="1575"/>
                  </a:lnTo>
                  <a:lnTo>
                    <a:pt x="29" y="1575"/>
                  </a:lnTo>
                  <a:lnTo>
                    <a:pt x="29" y="1575"/>
                  </a:lnTo>
                  <a:lnTo>
                    <a:pt x="29" y="1578"/>
                  </a:lnTo>
                  <a:lnTo>
                    <a:pt x="26" y="1578"/>
                  </a:lnTo>
                  <a:lnTo>
                    <a:pt x="29" y="1578"/>
                  </a:lnTo>
                  <a:lnTo>
                    <a:pt x="29" y="1578"/>
                  </a:lnTo>
                  <a:lnTo>
                    <a:pt x="29" y="1580"/>
                  </a:lnTo>
                  <a:lnTo>
                    <a:pt x="26" y="1580"/>
                  </a:lnTo>
                  <a:lnTo>
                    <a:pt x="26" y="1580"/>
                  </a:lnTo>
                  <a:lnTo>
                    <a:pt x="26" y="1583"/>
                  </a:lnTo>
                  <a:lnTo>
                    <a:pt x="26" y="1583"/>
                  </a:lnTo>
                  <a:lnTo>
                    <a:pt x="29" y="1583"/>
                  </a:lnTo>
                  <a:lnTo>
                    <a:pt x="31" y="1583"/>
                  </a:lnTo>
                  <a:lnTo>
                    <a:pt x="31" y="1583"/>
                  </a:lnTo>
                  <a:lnTo>
                    <a:pt x="31" y="1585"/>
                  </a:lnTo>
                  <a:lnTo>
                    <a:pt x="29" y="1585"/>
                  </a:lnTo>
                  <a:lnTo>
                    <a:pt x="26" y="1583"/>
                  </a:lnTo>
                  <a:lnTo>
                    <a:pt x="24" y="1580"/>
                  </a:lnTo>
                  <a:lnTo>
                    <a:pt x="24" y="1580"/>
                  </a:lnTo>
                  <a:lnTo>
                    <a:pt x="24" y="1580"/>
                  </a:lnTo>
                  <a:lnTo>
                    <a:pt x="24" y="1580"/>
                  </a:lnTo>
                  <a:lnTo>
                    <a:pt x="24" y="1580"/>
                  </a:lnTo>
                  <a:lnTo>
                    <a:pt x="24" y="1583"/>
                  </a:lnTo>
                  <a:lnTo>
                    <a:pt x="24" y="1583"/>
                  </a:lnTo>
                  <a:lnTo>
                    <a:pt x="24" y="1583"/>
                  </a:lnTo>
                  <a:lnTo>
                    <a:pt x="24" y="1583"/>
                  </a:lnTo>
                  <a:lnTo>
                    <a:pt x="22" y="1587"/>
                  </a:lnTo>
                  <a:lnTo>
                    <a:pt x="22" y="1587"/>
                  </a:lnTo>
                  <a:lnTo>
                    <a:pt x="22" y="1585"/>
                  </a:lnTo>
                  <a:lnTo>
                    <a:pt x="22" y="1585"/>
                  </a:lnTo>
                  <a:lnTo>
                    <a:pt x="19" y="1585"/>
                  </a:lnTo>
                  <a:lnTo>
                    <a:pt x="19" y="1585"/>
                  </a:lnTo>
                  <a:lnTo>
                    <a:pt x="19" y="1585"/>
                  </a:lnTo>
                  <a:lnTo>
                    <a:pt x="19" y="1587"/>
                  </a:lnTo>
                  <a:lnTo>
                    <a:pt x="17" y="1587"/>
                  </a:lnTo>
                  <a:lnTo>
                    <a:pt x="17" y="1587"/>
                  </a:lnTo>
                  <a:lnTo>
                    <a:pt x="15" y="1590"/>
                  </a:lnTo>
                  <a:lnTo>
                    <a:pt x="15" y="1590"/>
                  </a:lnTo>
                  <a:lnTo>
                    <a:pt x="15" y="1590"/>
                  </a:lnTo>
                  <a:lnTo>
                    <a:pt x="15" y="1592"/>
                  </a:lnTo>
                  <a:lnTo>
                    <a:pt x="15" y="1592"/>
                  </a:lnTo>
                  <a:lnTo>
                    <a:pt x="15" y="1592"/>
                  </a:lnTo>
                  <a:lnTo>
                    <a:pt x="15" y="1592"/>
                  </a:lnTo>
                  <a:lnTo>
                    <a:pt x="12" y="1592"/>
                  </a:lnTo>
                  <a:lnTo>
                    <a:pt x="12" y="1594"/>
                  </a:lnTo>
                  <a:lnTo>
                    <a:pt x="12" y="1594"/>
                  </a:lnTo>
                  <a:lnTo>
                    <a:pt x="12" y="1594"/>
                  </a:lnTo>
                  <a:lnTo>
                    <a:pt x="12" y="1594"/>
                  </a:lnTo>
                  <a:lnTo>
                    <a:pt x="7" y="1594"/>
                  </a:lnTo>
                  <a:lnTo>
                    <a:pt x="7" y="1594"/>
                  </a:lnTo>
                  <a:lnTo>
                    <a:pt x="7" y="1597"/>
                  </a:lnTo>
                  <a:lnTo>
                    <a:pt x="10" y="1597"/>
                  </a:lnTo>
                  <a:lnTo>
                    <a:pt x="7" y="1597"/>
                  </a:lnTo>
                  <a:lnTo>
                    <a:pt x="7" y="1599"/>
                  </a:lnTo>
                  <a:lnTo>
                    <a:pt x="7" y="1599"/>
                  </a:lnTo>
                  <a:lnTo>
                    <a:pt x="7" y="1599"/>
                  </a:lnTo>
                  <a:lnTo>
                    <a:pt x="7" y="1599"/>
                  </a:lnTo>
                  <a:lnTo>
                    <a:pt x="5" y="1599"/>
                  </a:lnTo>
                  <a:lnTo>
                    <a:pt x="3" y="1599"/>
                  </a:lnTo>
                  <a:lnTo>
                    <a:pt x="3" y="1599"/>
                  </a:lnTo>
                  <a:lnTo>
                    <a:pt x="3" y="1601"/>
                  </a:lnTo>
                  <a:lnTo>
                    <a:pt x="3" y="1601"/>
                  </a:lnTo>
                  <a:lnTo>
                    <a:pt x="0" y="1604"/>
                  </a:lnTo>
                  <a:lnTo>
                    <a:pt x="0" y="1604"/>
                  </a:lnTo>
                  <a:lnTo>
                    <a:pt x="0" y="1604"/>
                  </a:lnTo>
                  <a:lnTo>
                    <a:pt x="0" y="1611"/>
                  </a:lnTo>
                  <a:lnTo>
                    <a:pt x="0" y="1613"/>
                  </a:lnTo>
                  <a:lnTo>
                    <a:pt x="3" y="1616"/>
                  </a:lnTo>
                  <a:lnTo>
                    <a:pt x="3" y="161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3" name="Freeform 145"/>
            <p:cNvSpPr>
              <a:spLocks/>
            </p:cNvSpPr>
            <p:nvPr/>
          </p:nvSpPr>
          <p:spPr bwMode="auto">
            <a:xfrm>
              <a:off x="8117740" y="6433618"/>
              <a:ext cx="26689" cy="14023"/>
            </a:xfrm>
            <a:custGeom>
              <a:avLst/>
              <a:gdLst>
                <a:gd name="T0" fmla="*/ 24 w 59"/>
                <a:gd name="T1" fmla="*/ 28 h 31"/>
                <a:gd name="T2" fmla="*/ 28 w 59"/>
                <a:gd name="T3" fmla="*/ 28 h 31"/>
                <a:gd name="T4" fmla="*/ 31 w 59"/>
                <a:gd name="T5" fmla="*/ 28 h 31"/>
                <a:gd name="T6" fmla="*/ 31 w 59"/>
                <a:gd name="T7" fmla="*/ 28 h 31"/>
                <a:gd name="T8" fmla="*/ 31 w 59"/>
                <a:gd name="T9" fmla="*/ 28 h 31"/>
                <a:gd name="T10" fmla="*/ 33 w 59"/>
                <a:gd name="T11" fmla="*/ 24 h 31"/>
                <a:gd name="T12" fmla="*/ 33 w 59"/>
                <a:gd name="T13" fmla="*/ 21 h 31"/>
                <a:gd name="T14" fmla="*/ 38 w 59"/>
                <a:gd name="T15" fmla="*/ 21 h 31"/>
                <a:gd name="T16" fmla="*/ 43 w 59"/>
                <a:gd name="T17" fmla="*/ 24 h 31"/>
                <a:gd name="T18" fmla="*/ 40 w 59"/>
                <a:gd name="T19" fmla="*/ 26 h 31"/>
                <a:gd name="T20" fmla="*/ 40 w 59"/>
                <a:gd name="T21" fmla="*/ 28 h 31"/>
                <a:gd name="T22" fmla="*/ 40 w 59"/>
                <a:gd name="T23" fmla="*/ 28 h 31"/>
                <a:gd name="T24" fmla="*/ 43 w 59"/>
                <a:gd name="T25" fmla="*/ 31 h 31"/>
                <a:gd name="T26" fmla="*/ 50 w 59"/>
                <a:gd name="T27" fmla="*/ 31 h 31"/>
                <a:gd name="T28" fmla="*/ 57 w 59"/>
                <a:gd name="T29" fmla="*/ 21 h 31"/>
                <a:gd name="T30" fmla="*/ 59 w 59"/>
                <a:gd name="T31" fmla="*/ 21 h 31"/>
                <a:gd name="T32" fmla="*/ 59 w 59"/>
                <a:gd name="T33" fmla="*/ 16 h 31"/>
                <a:gd name="T34" fmla="*/ 59 w 59"/>
                <a:gd name="T35" fmla="*/ 14 h 31"/>
                <a:gd name="T36" fmla="*/ 59 w 59"/>
                <a:gd name="T37" fmla="*/ 12 h 31"/>
                <a:gd name="T38" fmla="*/ 57 w 59"/>
                <a:gd name="T39" fmla="*/ 9 h 31"/>
                <a:gd name="T40" fmla="*/ 55 w 59"/>
                <a:gd name="T41" fmla="*/ 7 h 31"/>
                <a:gd name="T42" fmla="*/ 52 w 59"/>
                <a:gd name="T43" fmla="*/ 2 h 31"/>
                <a:gd name="T44" fmla="*/ 40 w 59"/>
                <a:gd name="T45" fmla="*/ 0 h 31"/>
                <a:gd name="T46" fmla="*/ 31 w 59"/>
                <a:gd name="T47" fmla="*/ 0 h 31"/>
                <a:gd name="T48" fmla="*/ 28 w 59"/>
                <a:gd name="T49" fmla="*/ 2 h 31"/>
                <a:gd name="T50" fmla="*/ 19 w 59"/>
                <a:gd name="T51" fmla="*/ 0 h 31"/>
                <a:gd name="T52" fmla="*/ 5 w 59"/>
                <a:gd name="T53" fmla="*/ 0 h 31"/>
                <a:gd name="T54" fmla="*/ 5 w 59"/>
                <a:gd name="T55" fmla="*/ 0 h 31"/>
                <a:gd name="T56" fmla="*/ 5 w 59"/>
                <a:gd name="T57" fmla="*/ 0 h 31"/>
                <a:gd name="T58" fmla="*/ 0 w 59"/>
                <a:gd name="T59" fmla="*/ 2 h 31"/>
                <a:gd name="T60" fmla="*/ 0 w 59"/>
                <a:gd name="T61" fmla="*/ 5 h 31"/>
                <a:gd name="T62" fmla="*/ 2 w 59"/>
                <a:gd name="T63" fmla="*/ 7 h 31"/>
                <a:gd name="T64" fmla="*/ 5 w 59"/>
                <a:gd name="T65" fmla="*/ 7 h 31"/>
                <a:gd name="T66" fmla="*/ 7 w 59"/>
                <a:gd name="T67" fmla="*/ 5 h 31"/>
                <a:gd name="T68" fmla="*/ 7 w 59"/>
                <a:gd name="T69" fmla="*/ 9 h 31"/>
                <a:gd name="T70" fmla="*/ 7 w 59"/>
                <a:gd name="T71" fmla="*/ 12 h 31"/>
                <a:gd name="T72" fmla="*/ 7 w 59"/>
                <a:gd name="T73" fmla="*/ 12 h 31"/>
                <a:gd name="T74" fmla="*/ 7 w 59"/>
                <a:gd name="T75" fmla="*/ 14 h 31"/>
                <a:gd name="T76" fmla="*/ 7 w 59"/>
                <a:gd name="T77" fmla="*/ 14 h 31"/>
                <a:gd name="T78" fmla="*/ 7 w 59"/>
                <a:gd name="T79" fmla="*/ 19 h 31"/>
                <a:gd name="T80" fmla="*/ 10 w 59"/>
                <a:gd name="T81" fmla="*/ 19 h 31"/>
                <a:gd name="T82" fmla="*/ 10 w 59"/>
                <a:gd name="T83" fmla="*/ 21 h 31"/>
                <a:gd name="T84" fmla="*/ 10 w 59"/>
                <a:gd name="T85" fmla="*/ 24 h 31"/>
                <a:gd name="T86" fmla="*/ 10 w 59"/>
                <a:gd name="T87" fmla="*/ 26 h 31"/>
                <a:gd name="T88" fmla="*/ 17 w 59"/>
                <a:gd name="T89" fmla="*/ 26 h 31"/>
                <a:gd name="T90" fmla="*/ 19 w 59"/>
                <a:gd name="T91" fmla="*/ 21 h 31"/>
                <a:gd name="T92" fmla="*/ 19 w 59"/>
                <a:gd name="T93" fmla="*/ 24 h 31"/>
                <a:gd name="T94" fmla="*/ 19 w 59"/>
                <a:gd name="T95" fmla="*/ 21 h 31"/>
                <a:gd name="T96" fmla="*/ 21 w 59"/>
                <a:gd name="T97" fmla="*/ 21 h 31"/>
                <a:gd name="T98" fmla="*/ 21 w 59"/>
                <a:gd name="T99" fmla="*/ 24 h 31"/>
                <a:gd name="T100" fmla="*/ 26 w 59"/>
                <a:gd name="T101" fmla="*/ 26 h 31"/>
                <a:gd name="T102" fmla="*/ 21 w 59"/>
                <a:gd name="T103" fmla="*/ 2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9" h="31">
                  <a:moveTo>
                    <a:pt x="21" y="26"/>
                  </a:moveTo>
                  <a:lnTo>
                    <a:pt x="24" y="28"/>
                  </a:lnTo>
                  <a:lnTo>
                    <a:pt x="24" y="28"/>
                  </a:lnTo>
                  <a:lnTo>
                    <a:pt x="28" y="28"/>
                  </a:lnTo>
                  <a:lnTo>
                    <a:pt x="28" y="28"/>
                  </a:lnTo>
                  <a:lnTo>
                    <a:pt x="31" y="28"/>
                  </a:lnTo>
                  <a:lnTo>
                    <a:pt x="31" y="28"/>
                  </a:lnTo>
                  <a:lnTo>
                    <a:pt x="31" y="28"/>
                  </a:lnTo>
                  <a:lnTo>
                    <a:pt x="33" y="28"/>
                  </a:lnTo>
                  <a:lnTo>
                    <a:pt x="31" y="28"/>
                  </a:lnTo>
                  <a:lnTo>
                    <a:pt x="33" y="26"/>
                  </a:lnTo>
                  <a:lnTo>
                    <a:pt x="33" y="24"/>
                  </a:lnTo>
                  <a:lnTo>
                    <a:pt x="33" y="24"/>
                  </a:lnTo>
                  <a:lnTo>
                    <a:pt x="33" y="21"/>
                  </a:lnTo>
                  <a:lnTo>
                    <a:pt x="36" y="21"/>
                  </a:lnTo>
                  <a:lnTo>
                    <a:pt x="38" y="21"/>
                  </a:lnTo>
                  <a:lnTo>
                    <a:pt x="40" y="21"/>
                  </a:lnTo>
                  <a:lnTo>
                    <a:pt x="43" y="24"/>
                  </a:lnTo>
                  <a:lnTo>
                    <a:pt x="43" y="26"/>
                  </a:lnTo>
                  <a:lnTo>
                    <a:pt x="40" y="26"/>
                  </a:lnTo>
                  <a:lnTo>
                    <a:pt x="40" y="28"/>
                  </a:lnTo>
                  <a:lnTo>
                    <a:pt x="40" y="28"/>
                  </a:lnTo>
                  <a:lnTo>
                    <a:pt x="40" y="28"/>
                  </a:lnTo>
                  <a:lnTo>
                    <a:pt x="40" y="28"/>
                  </a:lnTo>
                  <a:lnTo>
                    <a:pt x="43" y="28"/>
                  </a:lnTo>
                  <a:lnTo>
                    <a:pt x="43" y="31"/>
                  </a:lnTo>
                  <a:lnTo>
                    <a:pt x="45" y="31"/>
                  </a:lnTo>
                  <a:lnTo>
                    <a:pt x="50" y="31"/>
                  </a:lnTo>
                  <a:lnTo>
                    <a:pt x="52" y="31"/>
                  </a:lnTo>
                  <a:lnTo>
                    <a:pt x="57" y="21"/>
                  </a:lnTo>
                  <a:lnTo>
                    <a:pt x="57" y="21"/>
                  </a:lnTo>
                  <a:lnTo>
                    <a:pt x="59" y="21"/>
                  </a:lnTo>
                  <a:lnTo>
                    <a:pt x="59" y="19"/>
                  </a:lnTo>
                  <a:lnTo>
                    <a:pt x="59" y="16"/>
                  </a:lnTo>
                  <a:lnTo>
                    <a:pt x="59" y="16"/>
                  </a:lnTo>
                  <a:lnTo>
                    <a:pt x="59" y="14"/>
                  </a:lnTo>
                  <a:lnTo>
                    <a:pt x="59" y="14"/>
                  </a:lnTo>
                  <a:lnTo>
                    <a:pt x="59" y="12"/>
                  </a:lnTo>
                  <a:lnTo>
                    <a:pt x="57" y="12"/>
                  </a:lnTo>
                  <a:lnTo>
                    <a:pt x="57" y="9"/>
                  </a:lnTo>
                  <a:lnTo>
                    <a:pt x="57" y="9"/>
                  </a:lnTo>
                  <a:lnTo>
                    <a:pt x="55" y="7"/>
                  </a:lnTo>
                  <a:lnTo>
                    <a:pt x="52" y="5"/>
                  </a:lnTo>
                  <a:lnTo>
                    <a:pt x="52" y="2"/>
                  </a:lnTo>
                  <a:lnTo>
                    <a:pt x="47" y="2"/>
                  </a:lnTo>
                  <a:lnTo>
                    <a:pt x="40" y="0"/>
                  </a:lnTo>
                  <a:lnTo>
                    <a:pt x="31" y="0"/>
                  </a:lnTo>
                  <a:lnTo>
                    <a:pt x="31" y="0"/>
                  </a:lnTo>
                  <a:lnTo>
                    <a:pt x="28" y="2"/>
                  </a:lnTo>
                  <a:lnTo>
                    <a:pt x="28" y="2"/>
                  </a:lnTo>
                  <a:lnTo>
                    <a:pt x="24" y="0"/>
                  </a:lnTo>
                  <a:lnTo>
                    <a:pt x="19" y="0"/>
                  </a:lnTo>
                  <a:lnTo>
                    <a:pt x="5" y="0"/>
                  </a:lnTo>
                  <a:lnTo>
                    <a:pt x="5" y="0"/>
                  </a:lnTo>
                  <a:lnTo>
                    <a:pt x="5" y="0"/>
                  </a:lnTo>
                  <a:lnTo>
                    <a:pt x="5" y="0"/>
                  </a:lnTo>
                  <a:lnTo>
                    <a:pt x="5" y="0"/>
                  </a:lnTo>
                  <a:lnTo>
                    <a:pt x="5" y="0"/>
                  </a:lnTo>
                  <a:lnTo>
                    <a:pt x="0" y="0"/>
                  </a:lnTo>
                  <a:lnTo>
                    <a:pt x="0" y="2"/>
                  </a:lnTo>
                  <a:lnTo>
                    <a:pt x="0" y="2"/>
                  </a:lnTo>
                  <a:lnTo>
                    <a:pt x="0" y="5"/>
                  </a:lnTo>
                  <a:lnTo>
                    <a:pt x="0" y="7"/>
                  </a:lnTo>
                  <a:lnTo>
                    <a:pt x="2" y="7"/>
                  </a:lnTo>
                  <a:lnTo>
                    <a:pt x="2" y="7"/>
                  </a:lnTo>
                  <a:lnTo>
                    <a:pt x="5" y="7"/>
                  </a:lnTo>
                  <a:lnTo>
                    <a:pt x="7" y="5"/>
                  </a:lnTo>
                  <a:lnTo>
                    <a:pt x="7" y="5"/>
                  </a:lnTo>
                  <a:lnTo>
                    <a:pt x="7" y="7"/>
                  </a:lnTo>
                  <a:lnTo>
                    <a:pt x="7" y="9"/>
                  </a:lnTo>
                  <a:lnTo>
                    <a:pt x="7" y="9"/>
                  </a:lnTo>
                  <a:lnTo>
                    <a:pt x="7" y="12"/>
                  </a:lnTo>
                  <a:lnTo>
                    <a:pt x="7" y="12"/>
                  </a:lnTo>
                  <a:lnTo>
                    <a:pt x="7" y="12"/>
                  </a:lnTo>
                  <a:lnTo>
                    <a:pt x="7" y="12"/>
                  </a:lnTo>
                  <a:lnTo>
                    <a:pt x="7" y="14"/>
                  </a:lnTo>
                  <a:lnTo>
                    <a:pt x="7" y="14"/>
                  </a:lnTo>
                  <a:lnTo>
                    <a:pt x="7" y="14"/>
                  </a:lnTo>
                  <a:lnTo>
                    <a:pt x="7" y="14"/>
                  </a:lnTo>
                  <a:lnTo>
                    <a:pt x="7" y="19"/>
                  </a:lnTo>
                  <a:lnTo>
                    <a:pt x="10" y="19"/>
                  </a:lnTo>
                  <a:lnTo>
                    <a:pt x="10" y="19"/>
                  </a:lnTo>
                  <a:lnTo>
                    <a:pt x="10" y="21"/>
                  </a:lnTo>
                  <a:lnTo>
                    <a:pt x="10" y="21"/>
                  </a:lnTo>
                  <a:lnTo>
                    <a:pt x="10" y="21"/>
                  </a:lnTo>
                  <a:lnTo>
                    <a:pt x="10" y="24"/>
                  </a:lnTo>
                  <a:lnTo>
                    <a:pt x="10" y="24"/>
                  </a:lnTo>
                  <a:lnTo>
                    <a:pt x="10" y="26"/>
                  </a:lnTo>
                  <a:lnTo>
                    <a:pt x="12" y="26"/>
                  </a:lnTo>
                  <a:lnTo>
                    <a:pt x="17" y="26"/>
                  </a:lnTo>
                  <a:lnTo>
                    <a:pt x="17" y="24"/>
                  </a:lnTo>
                  <a:lnTo>
                    <a:pt x="19" y="21"/>
                  </a:lnTo>
                  <a:lnTo>
                    <a:pt x="19" y="21"/>
                  </a:lnTo>
                  <a:lnTo>
                    <a:pt x="19" y="24"/>
                  </a:lnTo>
                  <a:lnTo>
                    <a:pt x="19" y="24"/>
                  </a:lnTo>
                  <a:lnTo>
                    <a:pt x="19" y="21"/>
                  </a:lnTo>
                  <a:lnTo>
                    <a:pt x="19" y="21"/>
                  </a:lnTo>
                  <a:lnTo>
                    <a:pt x="21" y="21"/>
                  </a:lnTo>
                  <a:lnTo>
                    <a:pt x="21" y="21"/>
                  </a:lnTo>
                  <a:lnTo>
                    <a:pt x="21" y="24"/>
                  </a:lnTo>
                  <a:lnTo>
                    <a:pt x="24" y="24"/>
                  </a:lnTo>
                  <a:lnTo>
                    <a:pt x="26" y="26"/>
                  </a:lnTo>
                  <a:lnTo>
                    <a:pt x="28" y="26"/>
                  </a:lnTo>
                  <a:lnTo>
                    <a:pt x="21" y="26"/>
                  </a:lnTo>
                  <a:lnTo>
                    <a:pt x="21" y="2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4" name="Freeform 146"/>
            <p:cNvSpPr>
              <a:spLocks/>
            </p:cNvSpPr>
            <p:nvPr/>
          </p:nvSpPr>
          <p:spPr bwMode="auto">
            <a:xfrm>
              <a:off x="7991531" y="6020159"/>
              <a:ext cx="21261" cy="46141"/>
            </a:xfrm>
            <a:custGeom>
              <a:avLst/>
              <a:gdLst>
                <a:gd name="T0" fmla="*/ 9 w 47"/>
                <a:gd name="T1" fmla="*/ 98 h 102"/>
                <a:gd name="T2" fmla="*/ 21 w 47"/>
                <a:gd name="T3" fmla="*/ 100 h 102"/>
                <a:gd name="T4" fmla="*/ 28 w 47"/>
                <a:gd name="T5" fmla="*/ 102 h 102"/>
                <a:gd name="T6" fmla="*/ 30 w 47"/>
                <a:gd name="T7" fmla="*/ 100 h 102"/>
                <a:gd name="T8" fmla="*/ 33 w 47"/>
                <a:gd name="T9" fmla="*/ 98 h 102"/>
                <a:gd name="T10" fmla="*/ 33 w 47"/>
                <a:gd name="T11" fmla="*/ 95 h 102"/>
                <a:gd name="T12" fmla="*/ 30 w 47"/>
                <a:gd name="T13" fmla="*/ 90 h 102"/>
                <a:gd name="T14" fmla="*/ 30 w 47"/>
                <a:gd name="T15" fmla="*/ 83 h 102"/>
                <a:gd name="T16" fmla="*/ 37 w 47"/>
                <a:gd name="T17" fmla="*/ 83 h 102"/>
                <a:gd name="T18" fmla="*/ 40 w 47"/>
                <a:gd name="T19" fmla="*/ 81 h 102"/>
                <a:gd name="T20" fmla="*/ 37 w 47"/>
                <a:gd name="T21" fmla="*/ 76 h 102"/>
                <a:gd name="T22" fmla="*/ 35 w 47"/>
                <a:gd name="T23" fmla="*/ 74 h 102"/>
                <a:gd name="T24" fmla="*/ 35 w 47"/>
                <a:gd name="T25" fmla="*/ 71 h 102"/>
                <a:gd name="T26" fmla="*/ 35 w 47"/>
                <a:gd name="T27" fmla="*/ 71 h 102"/>
                <a:gd name="T28" fmla="*/ 42 w 47"/>
                <a:gd name="T29" fmla="*/ 69 h 102"/>
                <a:gd name="T30" fmla="*/ 37 w 47"/>
                <a:gd name="T31" fmla="*/ 62 h 102"/>
                <a:gd name="T32" fmla="*/ 33 w 47"/>
                <a:gd name="T33" fmla="*/ 57 h 102"/>
                <a:gd name="T34" fmla="*/ 28 w 47"/>
                <a:gd name="T35" fmla="*/ 55 h 102"/>
                <a:gd name="T36" fmla="*/ 28 w 47"/>
                <a:gd name="T37" fmla="*/ 48 h 102"/>
                <a:gd name="T38" fmla="*/ 30 w 47"/>
                <a:gd name="T39" fmla="*/ 43 h 102"/>
                <a:gd name="T40" fmla="*/ 30 w 47"/>
                <a:gd name="T41" fmla="*/ 48 h 102"/>
                <a:gd name="T42" fmla="*/ 33 w 47"/>
                <a:gd name="T43" fmla="*/ 45 h 102"/>
                <a:gd name="T44" fmla="*/ 33 w 47"/>
                <a:gd name="T45" fmla="*/ 38 h 102"/>
                <a:gd name="T46" fmla="*/ 42 w 47"/>
                <a:gd name="T47" fmla="*/ 36 h 102"/>
                <a:gd name="T48" fmla="*/ 47 w 47"/>
                <a:gd name="T49" fmla="*/ 34 h 102"/>
                <a:gd name="T50" fmla="*/ 47 w 47"/>
                <a:gd name="T51" fmla="*/ 29 h 102"/>
                <a:gd name="T52" fmla="*/ 42 w 47"/>
                <a:gd name="T53" fmla="*/ 24 h 102"/>
                <a:gd name="T54" fmla="*/ 45 w 47"/>
                <a:gd name="T55" fmla="*/ 17 h 102"/>
                <a:gd name="T56" fmla="*/ 40 w 47"/>
                <a:gd name="T57" fmla="*/ 12 h 102"/>
                <a:gd name="T58" fmla="*/ 40 w 47"/>
                <a:gd name="T59" fmla="*/ 10 h 102"/>
                <a:gd name="T60" fmla="*/ 40 w 47"/>
                <a:gd name="T61" fmla="*/ 8 h 102"/>
                <a:gd name="T62" fmla="*/ 42 w 47"/>
                <a:gd name="T63" fmla="*/ 5 h 102"/>
                <a:gd name="T64" fmla="*/ 37 w 47"/>
                <a:gd name="T65" fmla="*/ 3 h 102"/>
                <a:gd name="T66" fmla="*/ 33 w 47"/>
                <a:gd name="T67" fmla="*/ 3 h 102"/>
                <a:gd name="T68" fmla="*/ 30 w 47"/>
                <a:gd name="T69" fmla="*/ 8 h 102"/>
                <a:gd name="T70" fmla="*/ 26 w 47"/>
                <a:gd name="T71" fmla="*/ 8 h 102"/>
                <a:gd name="T72" fmla="*/ 18 w 47"/>
                <a:gd name="T73" fmla="*/ 8 h 102"/>
                <a:gd name="T74" fmla="*/ 18 w 47"/>
                <a:gd name="T75" fmla="*/ 5 h 102"/>
                <a:gd name="T76" fmla="*/ 23 w 47"/>
                <a:gd name="T77" fmla="*/ 3 h 102"/>
                <a:gd name="T78" fmla="*/ 21 w 47"/>
                <a:gd name="T79" fmla="*/ 3 h 102"/>
                <a:gd name="T80" fmla="*/ 18 w 47"/>
                <a:gd name="T81" fmla="*/ 3 h 102"/>
                <a:gd name="T82" fmla="*/ 16 w 47"/>
                <a:gd name="T83" fmla="*/ 3 h 102"/>
                <a:gd name="T84" fmla="*/ 18 w 47"/>
                <a:gd name="T85" fmla="*/ 5 h 102"/>
                <a:gd name="T86" fmla="*/ 18 w 47"/>
                <a:gd name="T87" fmla="*/ 10 h 102"/>
                <a:gd name="T88" fmla="*/ 16 w 47"/>
                <a:gd name="T89" fmla="*/ 15 h 102"/>
                <a:gd name="T90" fmla="*/ 16 w 47"/>
                <a:gd name="T91" fmla="*/ 22 h 102"/>
                <a:gd name="T92" fmla="*/ 11 w 47"/>
                <a:gd name="T93" fmla="*/ 29 h 102"/>
                <a:gd name="T94" fmla="*/ 9 w 47"/>
                <a:gd name="T95" fmla="*/ 45 h 102"/>
                <a:gd name="T96" fmla="*/ 11 w 47"/>
                <a:gd name="T97" fmla="*/ 48 h 102"/>
                <a:gd name="T98" fmla="*/ 11 w 47"/>
                <a:gd name="T99" fmla="*/ 50 h 102"/>
                <a:gd name="T100" fmla="*/ 9 w 47"/>
                <a:gd name="T101" fmla="*/ 60 h 102"/>
                <a:gd name="T102" fmla="*/ 11 w 47"/>
                <a:gd name="T103" fmla="*/ 67 h 102"/>
                <a:gd name="T104" fmla="*/ 9 w 47"/>
                <a:gd name="T105" fmla="*/ 71 h 102"/>
                <a:gd name="T106" fmla="*/ 9 w 47"/>
                <a:gd name="T107" fmla="*/ 76 h 102"/>
                <a:gd name="T108" fmla="*/ 4 w 47"/>
                <a:gd name="T109" fmla="*/ 81 h 102"/>
                <a:gd name="T110" fmla="*/ 4 w 47"/>
                <a:gd name="T111" fmla="*/ 86 h 102"/>
                <a:gd name="T112" fmla="*/ 2 w 47"/>
                <a:gd name="T113" fmla="*/ 9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7" h="102">
                  <a:moveTo>
                    <a:pt x="2" y="95"/>
                  </a:moveTo>
                  <a:lnTo>
                    <a:pt x="2" y="95"/>
                  </a:lnTo>
                  <a:lnTo>
                    <a:pt x="4" y="95"/>
                  </a:lnTo>
                  <a:lnTo>
                    <a:pt x="4" y="95"/>
                  </a:lnTo>
                  <a:lnTo>
                    <a:pt x="4" y="98"/>
                  </a:lnTo>
                  <a:lnTo>
                    <a:pt x="9" y="98"/>
                  </a:lnTo>
                  <a:lnTo>
                    <a:pt x="11" y="98"/>
                  </a:lnTo>
                  <a:lnTo>
                    <a:pt x="14" y="100"/>
                  </a:lnTo>
                  <a:lnTo>
                    <a:pt x="14" y="100"/>
                  </a:lnTo>
                  <a:lnTo>
                    <a:pt x="18" y="100"/>
                  </a:lnTo>
                  <a:lnTo>
                    <a:pt x="21" y="100"/>
                  </a:lnTo>
                  <a:lnTo>
                    <a:pt x="21" y="100"/>
                  </a:lnTo>
                  <a:lnTo>
                    <a:pt x="23" y="102"/>
                  </a:lnTo>
                  <a:lnTo>
                    <a:pt x="23" y="102"/>
                  </a:lnTo>
                  <a:lnTo>
                    <a:pt x="23" y="102"/>
                  </a:lnTo>
                  <a:lnTo>
                    <a:pt x="26" y="102"/>
                  </a:lnTo>
                  <a:lnTo>
                    <a:pt x="26" y="102"/>
                  </a:lnTo>
                  <a:lnTo>
                    <a:pt x="28" y="102"/>
                  </a:lnTo>
                  <a:lnTo>
                    <a:pt x="28" y="100"/>
                  </a:lnTo>
                  <a:lnTo>
                    <a:pt x="28" y="100"/>
                  </a:lnTo>
                  <a:lnTo>
                    <a:pt x="28" y="100"/>
                  </a:lnTo>
                  <a:lnTo>
                    <a:pt x="28" y="100"/>
                  </a:lnTo>
                  <a:lnTo>
                    <a:pt x="30" y="100"/>
                  </a:lnTo>
                  <a:lnTo>
                    <a:pt x="30" y="100"/>
                  </a:lnTo>
                  <a:lnTo>
                    <a:pt x="30" y="100"/>
                  </a:lnTo>
                  <a:lnTo>
                    <a:pt x="33" y="100"/>
                  </a:lnTo>
                  <a:lnTo>
                    <a:pt x="33" y="100"/>
                  </a:lnTo>
                  <a:lnTo>
                    <a:pt x="33" y="100"/>
                  </a:lnTo>
                  <a:lnTo>
                    <a:pt x="33" y="100"/>
                  </a:lnTo>
                  <a:lnTo>
                    <a:pt x="33" y="98"/>
                  </a:lnTo>
                  <a:lnTo>
                    <a:pt x="33" y="98"/>
                  </a:lnTo>
                  <a:lnTo>
                    <a:pt x="33" y="98"/>
                  </a:lnTo>
                  <a:lnTo>
                    <a:pt x="30" y="95"/>
                  </a:lnTo>
                  <a:lnTo>
                    <a:pt x="33" y="95"/>
                  </a:lnTo>
                  <a:lnTo>
                    <a:pt x="33" y="95"/>
                  </a:lnTo>
                  <a:lnTo>
                    <a:pt x="33" y="95"/>
                  </a:lnTo>
                  <a:lnTo>
                    <a:pt x="33" y="95"/>
                  </a:lnTo>
                  <a:lnTo>
                    <a:pt x="33" y="93"/>
                  </a:lnTo>
                  <a:lnTo>
                    <a:pt x="33" y="93"/>
                  </a:lnTo>
                  <a:lnTo>
                    <a:pt x="30" y="93"/>
                  </a:lnTo>
                  <a:lnTo>
                    <a:pt x="30" y="93"/>
                  </a:lnTo>
                  <a:lnTo>
                    <a:pt x="30" y="90"/>
                  </a:lnTo>
                  <a:lnTo>
                    <a:pt x="30" y="90"/>
                  </a:lnTo>
                  <a:lnTo>
                    <a:pt x="30" y="90"/>
                  </a:lnTo>
                  <a:lnTo>
                    <a:pt x="28" y="86"/>
                  </a:lnTo>
                  <a:lnTo>
                    <a:pt x="28" y="86"/>
                  </a:lnTo>
                  <a:lnTo>
                    <a:pt x="30" y="83"/>
                  </a:lnTo>
                  <a:lnTo>
                    <a:pt x="30" y="83"/>
                  </a:lnTo>
                  <a:lnTo>
                    <a:pt x="30" y="86"/>
                  </a:lnTo>
                  <a:lnTo>
                    <a:pt x="30" y="86"/>
                  </a:lnTo>
                  <a:lnTo>
                    <a:pt x="33" y="86"/>
                  </a:lnTo>
                  <a:lnTo>
                    <a:pt x="35" y="86"/>
                  </a:lnTo>
                  <a:lnTo>
                    <a:pt x="37" y="83"/>
                  </a:lnTo>
                  <a:lnTo>
                    <a:pt x="37" y="83"/>
                  </a:lnTo>
                  <a:lnTo>
                    <a:pt x="40" y="83"/>
                  </a:lnTo>
                  <a:lnTo>
                    <a:pt x="40" y="86"/>
                  </a:lnTo>
                  <a:lnTo>
                    <a:pt x="40" y="86"/>
                  </a:lnTo>
                  <a:lnTo>
                    <a:pt x="42" y="86"/>
                  </a:lnTo>
                  <a:lnTo>
                    <a:pt x="42" y="83"/>
                  </a:lnTo>
                  <a:lnTo>
                    <a:pt x="40" y="81"/>
                  </a:lnTo>
                  <a:lnTo>
                    <a:pt x="37" y="79"/>
                  </a:lnTo>
                  <a:lnTo>
                    <a:pt x="37" y="79"/>
                  </a:lnTo>
                  <a:lnTo>
                    <a:pt x="40" y="81"/>
                  </a:lnTo>
                  <a:lnTo>
                    <a:pt x="40" y="81"/>
                  </a:lnTo>
                  <a:lnTo>
                    <a:pt x="37" y="76"/>
                  </a:lnTo>
                  <a:lnTo>
                    <a:pt x="37" y="76"/>
                  </a:lnTo>
                  <a:lnTo>
                    <a:pt x="37" y="76"/>
                  </a:lnTo>
                  <a:lnTo>
                    <a:pt x="37" y="76"/>
                  </a:lnTo>
                  <a:lnTo>
                    <a:pt x="37" y="76"/>
                  </a:lnTo>
                  <a:lnTo>
                    <a:pt x="37" y="76"/>
                  </a:lnTo>
                  <a:lnTo>
                    <a:pt x="35" y="76"/>
                  </a:lnTo>
                  <a:lnTo>
                    <a:pt x="35" y="74"/>
                  </a:lnTo>
                  <a:lnTo>
                    <a:pt x="35" y="74"/>
                  </a:lnTo>
                  <a:lnTo>
                    <a:pt x="35" y="74"/>
                  </a:lnTo>
                  <a:lnTo>
                    <a:pt x="35" y="74"/>
                  </a:lnTo>
                  <a:lnTo>
                    <a:pt x="35" y="74"/>
                  </a:lnTo>
                  <a:lnTo>
                    <a:pt x="35" y="71"/>
                  </a:lnTo>
                  <a:lnTo>
                    <a:pt x="35" y="71"/>
                  </a:lnTo>
                  <a:lnTo>
                    <a:pt x="35" y="71"/>
                  </a:lnTo>
                  <a:lnTo>
                    <a:pt x="33" y="69"/>
                  </a:lnTo>
                  <a:lnTo>
                    <a:pt x="33" y="69"/>
                  </a:lnTo>
                  <a:lnTo>
                    <a:pt x="33" y="69"/>
                  </a:lnTo>
                  <a:lnTo>
                    <a:pt x="35" y="69"/>
                  </a:lnTo>
                  <a:lnTo>
                    <a:pt x="35" y="71"/>
                  </a:lnTo>
                  <a:lnTo>
                    <a:pt x="37" y="69"/>
                  </a:lnTo>
                  <a:lnTo>
                    <a:pt x="37" y="69"/>
                  </a:lnTo>
                  <a:lnTo>
                    <a:pt x="37" y="69"/>
                  </a:lnTo>
                  <a:lnTo>
                    <a:pt x="40" y="69"/>
                  </a:lnTo>
                  <a:lnTo>
                    <a:pt x="42" y="69"/>
                  </a:lnTo>
                  <a:lnTo>
                    <a:pt x="42" y="69"/>
                  </a:lnTo>
                  <a:lnTo>
                    <a:pt x="42" y="67"/>
                  </a:lnTo>
                  <a:lnTo>
                    <a:pt x="42" y="67"/>
                  </a:lnTo>
                  <a:lnTo>
                    <a:pt x="42" y="64"/>
                  </a:lnTo>
                  <a:lnTo>
                    <a:pt x="42" y="64"/>
                  </a:lnTo>
                  <a:lnTo>
                    <a:pt x="37" y="62"/>
                  </a:lnTo>
                  <a:lnTo>
                    <a:pt x="37" y="62"/>
                  </a:lnTo>
                  <a:lnTo>
                    <a:pt x="35" y="62"/>
                  </a:lnTo>
                  <a:lnTo>
                    <a:pt x="35" y="62"/>
                  </a:lnTo>
                  <a:lnTo>
                    <a:pt x="35" y="60"/>
                  </a:lnTo>
                  <a:lnTo>
                    <a:pt x="33" y="57"/>
                  </a:lnTo>
                  <a:lnTo>
                    <a:pt x="33" y="57"/>
                  </a:lnTo>
                  <a:lnTo>
                    <a:pt x="33" y="57"/>
                  </a:lnTo>
                  <a:lnTo>
                    <a:pt x="33" y="57"/>
                  </a:lnTo>
                  <a:lnTo>
                    <a:pt x="33" y="57"/>
                  </a:lnTo>
                  <a:lnTo>
                    <a:pt x="33" y="57"/>
                  </a:lnTo>
                  <a:lnTo>
                    <a:pt x="30" y="57"/>
                  </a:lnTo>
                  <a:lnTo>
                    <a:pt x="30" y="55"/>
                  </a:lnTo>
                  <a:lnTo>
                    <a:pt x="28" y="55"/>
                  </a:lnTo>
                  <a:lnTo>
                    <a:pt x="28" y="53"/>
                  </a:lnTo>
                  <a:lnTo>
                    <a:pt x="28" y="53"/>
                  </a:lnTo>
                  <a:lnTo>
                    <a:pt x="28" y="50"/>
                  </a:lnTo>
                  <a:lnTo>
                    <a:pt x="28" y="50"/>
                  </a:lnTo>
                  <a:lnTo>
                    <a:pt x="28" y="48"/>
                  </a:lnTo>
                  <a:lnTo>
                    <a:pt x="28" y="48"/>
                  </a:lnTo>
                  <a:lnTo>
                    <a:pt x="28" y="48"/>
                  </a:lnTo>
                  <a:lnTo>
                    <a:pt x="28" y="48"/>
                  </a:lnTo>
                  <a:lnTo>
                    <a:pt x="28" y="45"/>
                  </a:lnTo>
                  <a:lnTo>
                    <a:pt x="28" y="45"/>
                  </a:lnTo>
                  <a:lnTo>
                    <a:pt x="30" y="43"/>
                  </a:lnTo>
                  <a:lnTo>
                    <a:pt x="30" y="43"/>
                  </a:lnTo>
                  <a:lnTo>
                    <a:pt x="30" y="45"/>
                  </a:lnTo>
                  <a:lnTo>
                    <a:pt x="28" y="45"/>
                  </a:lnTo>
                  <a:lnTo>
                    <a:pt x="28" y="45"/>
                  </a:lnTo>
                  <a:lnTo>
                    <a:pt x="30" y="48"/>
                  </a:lnTo>
                  <a:lnTo>
                    <a:pt x="30" y="48"/>
                  </a:lnTo>
                  <a:lnTo>
                    <a:pt x="30" y="48"/>
                  </a:lnTo>
                  <a:lnTo>
                    <a:pt x="33" y="48"/>
                  </a:lnTo>
                  <a:lnTo>
                    <a:pt x="35" y="48"/>
                  </a:lnTo>
                  <a:lnTo>
                    <a:pt x="37" y="48"/>
                  </a:lnTo>
                  <a:lnTo>
                    <a:pt x="35" y="45"/>
                  </a:lnTo>
                  <a:lnTo>
                    <a:pt x="35" y="45"/>
                  </a:lnTo>
                  <a:lnTo>
                    <a:pt x="33" y="45"/>
                  </a:lnTo>
                  <a:lnTo>
                    <a:pt x="33" y="43"/>
                  </a:lnTo>
                  <a:lnTo>
                    <a:pt x="33" y="43"/>
                  </a:lnTo>
                  <a:lnTo>
                    <a:pt x="33" y="41"/>
                  </a:lnTo>
                  <a:lnTo>
                    <a:pt x="33" y="41"/>
                  </a:lnTo>
                  <a:lnTo>
                    <a:pt x="33" y="41"/>
                  </a:lnTo>
                  <a:lnTo>
                    <a:pt x="33" y="38"/>
                  </a:lnTo>
                  <a:lnTo>
                    <a:pt x="33" y="38"/>
                  </a:lnTo>
                  <a:lnTo>
                    <a:pt x="35" y="38"/>
                  </a:lnTo>
                  <a:lnTo>
                    <a:pt x="35" y="36"/>
                  </a:lnTo>
                  <a:lnTo>
                    <a:pt x="37" y="36"/>
                  </a:lnTo>
                  <a:lnTo>
                    <a:pt x="37" y="36"/>
                  </a:lnTo>
                  <a:lnTo>
                    <a:pt x="42" y="36"/>
                  </a:lnTo>
                  <a:lnTo>
                    <a:pt x="42" y="36"/>
                  </a:lnTo>
                  <a:lnTo>
                    <a:pt x="45" y="34"/>
                  </a:lnTo>
                  <a:lnTo>
                    <a:pt x="45" y="34"/>
                  </a:lnTo>
                  <a:lnTo>
                    <a:pt x="45" y="34"/>
                  </a:lnTo>
                  <a:lnTo>
                    <a:pt x="47" y="34"/>
                  </a:lnTo>
                  <a:lnTo>
                    <a:pt x="47" y="34"/>
                  </a:lnTo>
                  <a:lnTo>
                    <a:pt x="47" y="34"/>
                  </a:lnTo>
                  <a:lnTo>
                    <a:pt x="47" y="34"/>
                  </a:lnTo>
                  <a:lnTo>
                    <a:pt x="47" y="34"/>
                  </a:lnTo>
                  <a:lnTo>
                    <a:pt x="47" y="31"/>
                  </a:lnTo>
                  <a:lnTo>
                    <a:pt x="47" y="31"/>
                  </a:lnTo>
                  <a:lnTo>
                    <a:pt x="47" y="29"/>
                  </a:lnTo>
                  <a:lnTo>
                    <a:pt x="47" y="29"/>
                  </a:lnTo>
                  <a:lnTo>
                    <a:pt x="47" y="29"/>
                  </a:lnTo>
                  <a:lnTo>
                    <a:pt x="47" y="27"/>
                  </a:lnTo>
                  <a:lnTo>
                    <a:pt x="47" y="27"/>
                  </a:lnTo>
                  <a:lnTo>
                    <a:pt x="45" y="27"/>
                  </a:lnTo>
                  <a:lnTo>
                    <a:pt x="42" y="24"/>
                  </a:lnTo>
                  <a:lnTo>
                    <a:pt x="42" y="22"/>
                  </a:lnTo>
                  <a:lnTo>
                    <a:pt x="42" y="22"/>
                  </a:lnTo>
                  <a:lnTo>
                    <a:pt x="45" y="22"/>
                  </a:lnTo>
                  <a:lnTo>
                    <a:pt x="45" y="19"/>
                  </a:lnTo>
                  <a:lnTo>
                    <a:pt x="45" y="19"/>
                  </a:lnTo>
                  <a:lnTo>
                    <a:pt x="45" y="17"/>
                  </a:lnTo>
                  <a:lnTo>
                    <a:pt x="42" y="17"/>
                  </a:lnTo>
                  <a:lnTo>
                    <a:pt x="42" y="17"/>
                  </a:lnTo>
                  <a:lnTo>
                    <a:pt x="42" y="17"/>
                  </a:lnTo>
                  <a:lnTo>
                    <a:pt x="40" y="12"/>
                  </a:lnTo>
                  <a:lnTo>
                    <a:pt x="40" y="12"/>
                  </a:lnTo>
                  <a:lnTo>
                    <a:pt x="40" y="12"/>
                  </a:lnTo>
                  <a:lnTo>
                    <a:pt x="37" y="12"/>
                  </a:lnTo>
                  <a:lnTo>
                    <a:pt x="37" y="10"/>
                  </a:lnTo>
                  <a:lnTo>
                    <a:pt x="40" y="10"/>
                  </a:lnTo>
                  <a:lnTo>
                    <a:pt x="40" y="10"/>
                  </a:lnTo>
                  <a:lnTo>
                    <a:pt x="40" y="10"/>
                  </a:lnTo>
                  <a:lnTo>
                    <a:pt x="40" y="10"/>
                  </a:lnTo>
                  <a:lnTo>
                    <a:pt x="40" y="10"/>
                  </a:lnTo>
                  <a:lnTo>
                    <a:pt x="40" y="10"/>
                  </a:lnTo>
                  <a:lnTo>
                    <a:pt x="40" y="10"/>
                  </a:lnTo>
                  <a:lnTo>
                    <a:pt x="40" y="8"/>
                  </a:lnTo>
                  <a:lnTo>
                    <a:pt x="40" y="8"/>
                  </a:lnTo>
                  <a:lnTo>
                    <a:pt x="40" y="8"/>
                  </a:lnTo>
                  <a:lnTo>
                    <a:pt x="40" y="8"/>
                  </a:lnTo>
                  <a:lnTo>
                    <a:pt x="40" y="8"/>
                  </a:lnTo>
                  <a:lnTo>
                    <a:pt x="40" y="8"/>
                  </a:lnTo>
                  <a:lnTo>
                    <a:pt x="42" y="5"/>
                  </a:lnTo>
                  <a:lnTo>
                    <a:pt x="42" y="5"/>
                  </a:lnTo>
                  <a:lnTo>
                    <a:pt x="42" y="5"/>
                  </a:lnTo>
                  <a:lnTo>
                    <a:pt x="40" y="5"/>
                  </a:lnTo>
                  <a:lnTo>
                    <a:pt x="40" y="5"/>
                  </a:lnTo>
                  <a:lnTo>
                    <a:pt x="40" y="5"/>
                  </a:lnTo>
                  <a:lnTo>
                    <a:pt x="40" y="3"/>
                  </a:lnTo>
                  <a:lnTo>
                    <a:pt x="40" y="3"/>
                  </a:lnTo>
                  <a:lnTo>
                    <a:pt x="37" y="3"/>
                  </a:lnTo>
                  <a:lnTo>
                    <a:pt x="37" y="3"/>
                  </a:lnTo>
                  <a:lnTo>
                    <a:pt x="37" y="3"/>
                  </a:lnTo>
                  <a:lnTo>
                    <a:pt x="37" y="3"/>
                  </a:lnTo>
                  <a:lnTo>
                    <a:pt x="35" y="5"/>
                  </a:lnTo>
                  <a:lnTo>
                    <a:pt x="35" y="5"/>
                  </a:lnTo>
                  <a:lnTo>
                    <a:pt x="33" y="3"/>
                  </a:lnTo>
                  <a:lnTo>
                    <a:pt x="33" y="3"/>
                  </a:lnTo>
                  <a:lnTo>
                    <a:pt x="33" y="5"/>
                  </a:lnTo>
                  <a:lnTo>
                    <a:pt x="30" y="5"/>
                  </a:lnTo>
                  <a:lnTo>
                    <a:pt x="28" y="8"/>
                  </a:lnTo>
                  <a:lnTo>
                    <a:pt x="28" y="8"/>
                  </a:lnTo>
                  <a:lnTo>
                    <a:pt x="30" y="8"/>
                  </a:lnTo>
                  <a:lnTo>
                    <a:pt x="30" y="10"/>
                  </a:lnTo>
                  <a:lnTo>
                    <a:pt x="30" y="10"/>
                  </a:lnTo>
                  <a:lnTo>
                    <a:pt x="28" y="8"/>
                  </a:lnTo>
                  <a:lnTo>
                    <a:pt x="28" y="8"/>
                  </a:lnTo>
                  <a:lnTo>
                    <a:pt x="28" y="8"/>
                  </a:lnTo>
                  <a:lnTo>
                    <a:pt x="26" y="8"/>
                  </a:lnTo>
                  <a:lnTo>
                    <a:pt x="26" y="8"/>
                  </a:lnTo>
                  <a:lnTo>
                    <a:pt x="26" y="8"/>
                  </a:lnTo>
                  <a:lnTo>
                    <a:pt x="23" y="8"/>
                  </a:lnTo>
                  <a:lnTo>
                    <a:pt x="23" y="8"/>
                  </a:lnTo>
                  <a:lnTo>
                    <a:pt x="18" y="8"/>
                  </a:lnTo>
                  <a:lnTo>
                    <a:pt x="18" y="8"/>
                  </a:lnTo>
                  <a:lnTo>
                    <a:pt x="18" y="5"/>
                  </a:lnTo>
                  <a:lnTo>
                    <a:pt x="18" y="5"/>
                  </a:lnTo>
                  <a:lnTo>
                    <a:pt x="18" y="5"/>
                  </a:lnTo>
                  <a:lnTo>
                    <a:pt x="18" y="5"/>
                  </a:lnTo>
                  <a:lnTo>
                    <a:pt x="18" y="5"/>
                  </a:lnTo>
                  <a:lnTo>
                    <a:pt x="18" y="5"/>
                  </a:lnTo>
                  <a:lnTo>
                    <a:pt x="21" y="5"/>
                  </a:lnTo>
                  <a:lnTo>
                    <a:pt x="23" y="5"/>
                  </a:lnTo>
                  <a:lnTo>
                    <a:pt x="23" y="5"/>
                  </a:lnTo>
                  <a:lnTo>
                    <a:pt x="23" y="5"/>
                  </a:lnTo>
                  <a:lnTo>
                    <a:pt x="23" y="3"/>
                  </a:lnTo>
                  <a:lnTo>
                    <a:pt x="23" y="3"/>
                  </a:lnTo>
                  <a:lnTo>
                    <a:pt x="23" y="3"/>
                  </a:lnTo>
                  <a:lnTo>
                    <a:pt x="21" y="3"/>
                  </a:lnTo>
                  <a:lnTo>
                    <a:pt x="21" y="3"/>
                  </a:lnTo>
                  <a:lnTo>
                    <a:pt x="21" y="3"/>
                  </a:lnTo>
                  <a:lnTo>
                    <a:pt x="21" y="3"/>
                  </a:lnTo>
                  <a:lnTo>
                    <a:pt x="21" y="3"/>
                  </a:lnTo>
                  <a:lnTo>
                    <a:pt x="21" y="3"/>
                  </a:lnTo>
                  <a:lnTo>
                    <a:pt x="21" y="3"/>
                  </a:lnTo>
                  <a:lnTo>
                    <a:pt x="21" y="3"/>
                  </a:lnTo>
                  <a:lnTo>
                    <a:pt x="18" y="3"/>
                  </a:lnTo>
                  <a:lnTo>
                    <a:pt x="18" y="3"/>
                  </a:lnTo>
                  <a:lnTo>
                    <a:pt x="18" y="3"/>
                  </a:lnTo>
                  <a:lnTo>
                    <a:pt x="18" y="3"/>
                  </a:lnTo>
                  <a:lnTo>
                    <a:pt x="18" y="0"/>
                  </a:lnTo>
                  <a:lnTo>
                    <a:pt x="16" y="0"/>
                  </a:lnTo>
                  <a:lnTo>
                    <a:pt x="16" y="0"/>
                  </a:lnTo>
                  <a:lnTo>
                    <a:pt x="16" y="3"/>
                  </a:lnTo>
                  <a:lnTo>
                    <a:pt x="16" y="3"/>
                  </a:lnTo>
                  <a:lnTo>
                    <a:pt x="16" y="3"/>
                  </a:lnTo>
                  <a:lnTo>
                    <a:pt x="16" y="5"/>
                  </a:lnTo>
                  <a:lnTo>
                    <a:pt x="16" y="5"/>
                  </a:lnTo>
                  <a:lnTo>
                    <a:pt x="16" y="5"/>
                  </a:lnTo>
                  <a:lnTo>
                    <a:pt x="16" y="5"/>
                  </a:lnTo>
                  <a:lnTo>
                    <a:pt x="18" y="5"/>
                  </a:lnTo>
                  <a:lnTo>
                    <a:pt x="18" y="8"/>
                  </a:lnTo>
                  <a:lnTo>
                    <a:pt x="18" y="8"/>
                  </a:lnTo>
                  <a:lnTo>
                    <a:pt x="18" y="10"/>
                  </a:lnTo>
                  <a:lnTo>
                    <a:pt x="18" y="10"/>
                  </a:lnTo>
                  <a:lnTo>
                    <a:pt x="18" y="10"/>
                  </a:lnTo>
                  <a:lnTo>
                    <a:pt x="18" y="10"/>
                  </a:lnTo>
                  <a:lnTo>
                    <a:pt x="16" y="10"/>
                  </a:lnTo>
                  <a:lnTo>
                    <a:pt x="16" y="12"/>
                  </a:lnTo>
                  <a:lnTo>
                    <a:pt x="16" y="12"/>
                  </a:lnTo>
                  <a:lnTo>
                    <a:pt x="16" y="12"/>
                  </a:lnTo>
                  <a:lnTo>
                    <a:pt x="16" y="12"/>
                  </a:lnTo>
                  <a:lnTo>
                    <a:pt x="16" y="15"/>
                  </a:lnTo>
                  <a:lnTo>
                    <a:pt x="16" y="17"/>
                  </a:lnTo>
                  <a:lnTo>
                    <a:pt x="16" y="19"/>
                  </a:lnTo>
                  <a:lnTo>
                    <a:pt x="16" y="19"/>
                  </a:lnTo>
                  <a:lnTo>
                    <a:pt x="16" y="19"/>
                  </a:lnTo>
                  <a:lnTo>
                    <a:pt x="16" y="19"/>
                  </a:lnTo>
                  <a:lnTo>
                    <a:pt x="16" y="22"/>
                  </a:lnTo>
                  <a:lnTo>
                    <a:pt x="16" y="22"/>
                  </a:lnTo>
                  <a:lnTo>
                    <a:pt x="16" y="24"/>
                  </a:lnTo>
                  <a:lnTo>
                    <a:pt x="14" y="24"/>
                  </a:lnTo>
                  <a:lnTo>
                    <a:pt x="11" y="27"/>
                  </a:lnTo>
                  <a:lnTo>
                    <a:pt x="11" y="29"/>
                  </a:lnTo>
                  <a:lnTo>
                    <a:pt x="11" y="29"/>
                  </a:lnTo>
                  <a:lnTo>
                    <a:pt x="11" y="31"/>
                  </a:lnTo>
                  <a:lnTo>
                    <a:pt x="11" y="34"/>
                  </a:lnTo>
                  <a:lnTo>
                    <a:pt x="11" y="34"/>
                  </a:lnTo>
                  <a:lnTo>
                    <a:pt x="11" y="38"/>
                  </a:lnTo>
                  <a:lnTo>
                    <a:pt x="9" y="43"/>
                  </a:lnTo>
                  <a:lnTo>
                    <a:pt x="9" y="45"/>
                  </a:lnTo>
                  <a:lnTo>
                    <a:pt x="9" y="45"/>
                  </a:lnTo>
                  <a:lnTo>
                    <a:pt x="9" y="45"/>
                  </a:lnTo>
                  <a:lnTo>
                    <a:pt x="9" y="48"/>
                  </a:lnTo>
                  <a:lnTo>
                    <a:pt x="9" y="48"/>
                  </a:lnTo>
                  <a:lnTo>
                    <a:pt x="11" y="48"/>
                  </a:lnTo>
                  <a:lnTo>
                    <a:pt x="11" y="48"/>
                  </a:lnTo>
                  <a:lnTo>
                    <a:pt x="11" y="48"/>
                  </a:lnTo>
                  <a:lnTo>
                    <a:pt x="11" y="48"/>
                  </a:lnTo>
                  <a:lnTo>
                    <a:pt x="11" y="50"/>
                  </a:lnTo>
                  <a:lnTo>
                    <a:pt x="11" y="50"/>
                  </a:lnTo>
                  <a:lnTo>
                    <a:pt x="11" y="50"/>
                  </a:lnTo>
                  <a:lnTo>
                    <a:pt x="11" y="50"/>
                  </a:lnTo>
                  <a:lnTo>
                    <a:pt x="11" y="53"/>
                  </a:lnTo>
                  <a:lnTo>
                    <a:pt x="11" y="55"/>
                  </a:lnTo>
                  <a:lnTo>
                    <a:pt x="11" y="57"/>
                  </a:lnTo>
                  <a:lnTo>
                    <a:pt x="11" y="57"/>
                  </a:lnTo>
                  <a:lnTo>
                    <a:pt x="11" y="57"/>
                  </a:lnTo>
                  <a:lnTo>
                    <a:pt x="9" y="60"/>
                  </a:lnTo>
                  <a:lnTo>
                    <a:pt x="9" y="62"/>
                  </a:lnTo>
                  <a:lnTo>
                    <a:pt x="9" y="64"/>
                  </a:lnTo>
                  <a:lnTo>
                    <a:pt x="9" y="64"/>
                  </a:lnTo>
                  <a:lnTo>
                    <a:pt x="11" y="64"/>
                  </a:lnTo>
                  <a:lnTo>
                    <a:pt x="11" y="64"/>
                  </a:lnTo>
                  <a:lnTo>
                    <a:pt x="11" y="67"/>
                  </a:lnTo>
                  <a:lnTo>
                    <a:pt x="9" y="67"/>
                  </a:lnTo>
                  <a:lnTo>
                    <a:pt x="9" y="69"/>
                  </a:lnTo>
                  <a:lnTo>
                    <a:pt x="11" y="69"/>
                  </a:lnTo>
                  <a:lnTo>
                    <a:pt x="11" y="71"/>
                  </a:lnTo>
                  <a:lnTo>
                    <a:pt x="9" y="71"/>
                  </a:lnTo>
                  <a:lnTo>
                    <a:pt x="9" y="71"/>
                  </a:lnTo>
                  <a:lnTo>
                    <a:pt x="9" y="71"/>
                  </a:lnTo>
                  <a:lnTo>
                    <a:pt x="9" y="71"/>
                  </a:lnTo>
                  <a:lnTo>
                    <a:pt x="9" y="74"/>
                  </a:lnTo>
                  <a:lnTo>
                    <a:pt x="9" y="74"/>
                  </a:lnTo>
                  <a:lnTo>
                    <a:pt x="9" y="74"/>
                  </a:lnTo>
                  <a:lnTo>
                    <a:pt x="9" y="76"/>
                  </a:lnTo>
                  <a:lnTo>
                    <a:pt x="9" y="76"/>
                  </a:lnTo>
                  <a:lnTo>
                    <a:pt x="7" y="76"/>
                  </a:lnTo>
                  <a:lnTo>
                    <a:pt x="7" y="79"/>
                  </a:lnTo>
                  <a:lnTo>
                    <a:pt x="9" y="79"/>
                  </a:lnTo>
                  <a:lnTo>
                    <a:pt x="7" y="81"/>
                  </a:lnTo>
                  <a:lnTo>
                    <a:pt x="4" y="81"/>
                  </a:lnTo>
                  <a:lnTo>
                    <a:pt x="4" y="81"/>
                  </a:lnTo>
                  <a:lnTo>
                    <a:pt x="4" y="83"/>
                  </a:lnTo>
                  <a:lnTo>
                    <a:pt x="4" y="83"/>
                  </a:lnTo>
                  <a:lnTo>
                    <a:pt x="4" y="83"/>
                  </a:lnTo>
                  <a:lnTo>
                    <a:pt x="4" y="86"/>
                  </a:lnTo>
                  <a:lnTo>
                    <a:pt x="4" y="86"/>
                  </a:lnTo>
                  <a:lnTo>
                    <a:pt x="4" y="86"/>
                  </a:lnTo>
                  <a:lnTo>
                    <a:pt x="4" y="86"/>
                  </a:lnTo>
                  <a:lnTo>
                    <a:pt x="2" y="88"/>
                  </a:lnTo>
                  <a:lnTo>
                    <a:pt x="2" y="88"/>
                  </a:lnTo>
                  <a:lnTo>
                    <a:pt x="2" y="88"/>
                  </a:lnTo>
                  <a:lnTo>
                    <a:pt x="2" y="90"/>
                  </a:lnTo>
                  <a:lnTo>
                    <a:pt x="0" y="93"/>
                  </a:lnTo>
                  <a:lnTo>
                    <a:pt x="0" y="93"/>
                  </a:lnTo>
                  <a:lnTo>
                    <a:pt x="0" y="93"/>
                  </a:lnTo>
                  <a:lnTo>
                    <a:pt x="2" y="9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5" name="Freeform 147"/>
            <p:cNvSpPr>
              <a:spLocks/>
            </p:cNvSpPr>
            <p:nvPr/>
          </p:nvSpPr>
          <p:spPr bwMode="auto">
            <a:xfrm>
              <a:off x="8041744" y="6348121"/>
              <a:ext cx="69664" cy="86401"/>
            </a:xfrm>
            <a:custGeom>
              <a:avLst/>
              <a:gdLst>
                <a:gd name="T0" fmla="*/ 92 w 154"/>
                <a:gd name="T1" fmla="*/ 175 h 191"/>
                <a:gd name="T2" fmla="*/ 99 w 154"/>
                <a:gd name="T3" fmla="*/ 182 h 191"/>
                <a:gd name="T4" fmla="*/ 104 w 154"/>
                <a:gd name="T5" fmla="*/ 170 h 191"/>
                <a:gd name="T6" fmla="*/ 106 w 154"/>
                <a:gd name="T7" fmla="*/ 179 h 191"/>
                <a:gd name="T8" fmla="*/ 149 w 154"/>
                <a:gd name="T9" fmla="*/ 186 h 191"/>
                <a:gd name="T10" fmla="*/ 154 w 154"/>
                <a:gd name="T11" fmla="*/ 179 h 191"/>
                <a:gd name="T12" fmla="*/ 142 w 154"/>
                <a:gd name="T13" fmla="*/ 11 h 191"/>
                <a:gd name="T14" fmla="*/ 118 w 154"/>
                <a:gd name="T15" fmla="*/ 0 h 191"/>
                <a:gd name="T16" fmla="*/ 106 w 154"/>
                <a:gd name="T17" fmla="*/ 16 h 191"/>
                <a:gd name="T18" fmla="*/ 83 w 154"/>
                <a:gd name="T19" fmla="*/ 18 h 191"/>
                <a:gd name="T20" fmla="*/ 80 w 154"/>
                <a:gd name="T21" fmla="*/ 30 h 191"/>
                <a:gd name="T22" fmla="*/ 85 w 154"/>
                <a:gd name="T23" fmla="*/ 37 h 191"/>
                <a:gd name="T24" fmla="*/ 71 w 154"/>
                <a:gd name="T25" fmla="*/ 42 h 191"/>
                <a:gd name="T26" fmla="*/ 73 w 154"/>
                <a:gd name="T27" fmla="*/ 68 h 191"/>
                <a:gd name="T28" fmla="*/ 92 w 154"/>
                <a:gd name="T29" fmla="*/ 71 h 191"/>
                <a:gd name="T30" fmla="*/ 92 w 154"/>
                <a:gd name="T31" fmla="*/ 92 h 191"/>
                <a:gd name="T32" fmla="*/ 95 w 154"/>
                <a:gd name="T33" fmla="*/ 127 h 191"/>
                <a:gd name="T34" fmla="*/ 135 w 154"/>
                <a:gd name="T35" fmla="*/ 149 h 191"/>
                <a:gd name="T36" fmla="*/ 130 w 154"/>
                <a:gd name="T37" fmla="*/ 156 h 191"/>
                <a:gd name="T38" fmla="*/ 121 w 154"/>
                <a:gd name="T39" fmla="*/ 170 h 191"/>
                <a:gd name="T40" fmla="*/ 128 w 154"/>
                <a:gd name="T41" fmla="*/ 156 h 191"/>
                <a:gd name="T42" fmla="*/ 111 w 154"/>
                <a:gd name="T43" fmla="*/ 151 h 191"/>
                <a:gd name="T44" fmla="*/ 99 w 154"/>
                <a:gd name="T45" fmla="*/ 139 h 191"/>
                <a:gd name="T46" fmla="*/ 99 w 154"/>
                <a:gd name="T47" fmla="*/ 151 h 191"/>
                <a:gd name="T48" fmla="*/ 102 w 154"/>
                <a:gd name="T49" fmla="*/ 158 h 191"/>
                <a:gd name="T50" fmla="*/ 97 w 154"/>
                <a:gd name="T51" fmla="*/ 151 h 191"/>
                <a:gd name="T52" fmla="*/ 92 w 154"/>
                <a:gd name="T53" fmla="*/ 139 h 191"/>
                <a:gd name="T54" fmla="*/ 87 w 154"/>
                <a:gd name="T55" fmla="*/ 146 h 191"/>
                <a:gd name="T56" fmla="*/ 50 w 154"/>
                <a:gd name="T57" fmla="*/ 127 h 191"/>
                <a:gd name="T58" fmla="*/ 66 w 154"/>
                <a:gd name="T59" fmla="*/ 139 h 191"/>
                <a:gd name="T60" fmla="*/ 80 w 154"/>
                <a:gd name="T61" fmla="*/ 156 h 191"/>
                <a:gd name="T62" fmla="*/ 66 w 154"/>
                <a:gd name="T63" fmla="*/ 149 h 191"/>
                <a:gd name="T64" fmla="*/ 61 w 154"/>
                <a:gd name="T65" fmla="*/ 165 h 191"/>
                <a:gd name="T66" fmla="*/ 59 w 154"/>
                <a:gd name="T67" fmla="*/ 151 h 191"/>
                <a:gd name="T68" fmla="*/ 61 w 154"/>
                <a:gd name="T69" fmla="*/ 144 h 191"/>
                <a:gd name="T70" fmla="*/ 47 w 154"/>
                <a:gd name="T71" fmla="*/ 151 h 191"/>
                <a:gd name="T72" fmla="*/ 28 w 154"/>
                <a:gd name="T73" fmla="*/ 146 h 191"/>
                <a:gd name="T74" fmla="*/ 28 w 154"/>
                <a:gd name="T75" fmla="*/ 151 h 191"/>
                <a:gd name="T76" fmla="*/ 21 w 154"/>
                <a:gd name="T77" fmla="*/ 151 h 191"/>
                <a:gd name="T78" fmla="*/ 14 w 154"/>
                <a:gd name="T79" fmla="*/ 151 h 191"/>
                <a:gd name="T80" fmla="*/ 7 w 154"/>
                <a:gd name="T81" fmla="*/ 151 h 191"/>
                <a:gd name="T82" fmla="*/ 12 w 154"/>
                <a:gd name="T83" fmla="*/ 158 h 191"/>
                <a:gd name="T84" fmla="*/ 5 w 154"/>
                <a:gd name="T85" fmla="*/ 153 h 191"/>
                <a:gd name="T86" fmla="*/ 0 w 154"/>
                <a:gd name="T87" fmla="*/ 158 h 191"/>
                <a:gd name="T88" fmla="*/ 5 w 154"/>
                <a:gd name="T89" fmla="*/ 165 h 191"/>
                <a:gd name="T90" fmla="*/ 9 w 154"/>
                <a:gd name="T91" fmla="*/ 165 h 191"/>
                <a:gd name="T92" fmla="*/ 16 w 154"/>
                <a:gd name="T93" fmla="*/ 168 h 191"/>
                <a:gd name="T94" fmla="*/ 19 w 154"/>
                <a:gd name="T95" fmla="*/ 163 h 191"/>
                <a:gd name="T96" fmla="*/ 21 w 154"/>
                <a:gd name="T97" fmla="*/ 168 h 191"/>
                <a:gd name="T98" fmla="*/ 28 w 154"/>
                <a:gd name="T99" fmla="*/ 165 h 191"/>
                <a:gd name="T100" fmla="*/ 28 w 154"/>
                <a:gd name="T101" fmla="*/ 158 h 191"/>
                <a:gd name="T102" fmla="*/ 35 w 154"/>
                <a:gd name="T103" fmla="*/ 165 h 191"/>
                <a:gd name="T104" fmla="*/ 40 w 154"/>
                <a:gd name="T105" fmla="*/ 168 h 191"/>
                <a:gd name="T106" fmla="*/ 47 w 154"/>
                <a:gd name="T107" fmla="*/ 165 h 191"/>
                <a:gd name="T108" fmla="*/ 45 w 154"/>
                <a:gd name="T109" fmla="*/ 177 h 191"/>
                <a:gd name="T110" fmla="*/ 50 w 154"/>
                <a:gd name="T111" fmla="*/ 175 h 191"/>
                <a:gd name="T112" fmla="*/ 64 w 154"/>
                <a:gd name="T113" fmla="*/ 170 h 191"/>
                <a:gd name="T114" fmla="*/ 59 w 154"/>
                <a:gd name="T115" fmla="*/ 182 h 191"/>
                <a:gd name="T116" fmla="*/ 76 w 154"/>
                <a:gd name="T117" fmla="*/ 182 h 191"/>
                <a:gd name="T118" fmla="*/ 80 w 154"/>
                <a:gd name="T119" fmla="*/ 172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54" h="191">
                  <a:moveTo>
                    <a:pt x="87" y="179"/>
                  </a:moveTo>
                  <a:lnTo>
                    <a:pt x="87" y="179"/>
                  </a:lnTo>
                  <a:lnTo>
                    <a:pt x="87" y="177"/>
                  </a:lnTo>
                  <a:lnTo>
                    <a:pt x="87" y="179"/>
                  </a:lnTo>
                  <a:lnTo>
                    <a:pt x="87" y="179"/>
                  </a:lnTo>
                  <a:lnTo>
                    <a:pt x="87" y="182"/>
                  </a:lnTo>
                  <a:lnTo>
                    <a:pt x="87" y="182"/>
                  </a:lnTo>
                  <a:lnTo>
                    <a:pt x="87" y="184"/>
                  </a:lnTo>
                  <a:lnTo>
                    <a:pt x="87" y="184"/>
                  </a:lnTo>
                  <a:lnTo>
                    <a:pt x="92" y="182"/>
                  </a:lnTo>
                  <a:lnTo>
                    <a:pt x="92" y="182"/>
                  </a:lnTo>
                  <a:lnTo>
                    <a:pt x="92" y="182"/>
                  </a:lnTo>
                  <a:lnTo>
                    <a:pt x="92" y="179"/>
                  </a:lnTo>
                  <a:lnTo>
                    <a:pt x="92" y="179"/>
                  </a:lnTo>
                  <a:lnTo>
                    <a:pt x="92" y="177"/>
                  </a:lnTo>
                  <a:lnTo>
                    <a:pt x="92" y="175"/>
                  </a:lnTo>
                  <a:lnTo>
                    <a:pt x="92" y="172"/>
                  </a:lnTo>
                  <a:lnTo>
                    <a:pt x="92" y="172"/>
                  </a:lnTo>
                  <a:lnTo>
                    <a:pt x="92" y="170"/>
                  </a:lnTo>
                  <a:lnTo>
                    <a:pt x="95" y="170"/>
                  </a:lnTo>
                  <a:lnTo>
                    <a:pt x="95" y="172"/>
                  </a:lnTo>
                  <a:lnTo>
                    <a:pt x="92" y="172"/>
                  </a:lnTo>
                  <a:lnTo>
                    <a:pt x="92" y="172"/>
                  </a:lnTo>
                  <a:lnTo>
                    <a:pt x="92" y="172"/>
                  </a:lnTo>
                  <a:lnTo>
                    <a:pt x="92" y="177"/>
                  </a:lnTo>
                  <a:lnTo>
                    <a:pt x="92" y="177"/>
                  </a:lnTo>
                  <a:lnTo>
                    <a:pt x="95" y="179"/>
                  </a:lnTo>
                  <a:lnTo>
                    <a:pt x="95" y="182"/>
                  </a:lnTo>
                  <a:lnTo>
                    <a:pt x="95" y="182"/>
                  </a:lnTo>
                  <a:lnTo>
                    <a:pt x="97" y="182"/>
                  </a:lnTo>
                  <a:lnTo>
                    <a:pt x="99" y="182"/>
                  </a:lnTo>
                  <a:lnTo>
                    <a:pt x="99" y="182"/>
                  </a:lnTo>
                  <a:lnTo>
                    <a:pt x="102" y="179"/>
                  </a:lnTo>
                  <a:lnTo>
                    <a:pt x="102" y="175"/>
                  </a:lnTo>
                  <a:lnTo>
                    <a:pt x="102" y="175"/>
                  </a:lnTo>
                  <a:lnTo>
                    <a:pt x="102" y="172"/>
                  </a:lnTo>
                  <a:lnTo>
                    <a:pt x="102" y="175"/>
                  </a:lnTo>
                  <a:lnTo>
                    <a:pt x="102" y="175"/>
                  </a:lnTo>
                  <a:lnTo>
                    <a:pt x="102" y="179"/>
                  </a:lnTo>
                  <a:lnTo>
                    <a:pt x="102" y="179"/>
                  </a:lnTo>
                  <a:lnTo>
                    <a:pt x="104" y="179"/>
                  </a:lnTo>
                  <a:lnTo>
                    <a:pt x="104" y="179"/>
                  </a:lnTo>
                  <a:lnTo>
                    <a:pt x="104" y="179"/>
                  </a:lnTo>
                  <a:lnTo>
                    <a:pt x="104" y="179"/>
                  </a:lnTo>
                  <a:lnTo>
                    <a:pt x="104" y="179"/>
                  </a:lnTo>
                  <a:lnTo>
                    <a:pt x="104" y="177"/>
                  </a:lnTo>
                  <a:lnTo>
                    <a:pt x="104" y="172"/>
                  </a:lnTo>
                  <a:lnTo>
                    <a:pt x="104" y="170"/>
                  </a:lnTo>
                  <a:lnTo>
                    <a:pt x="106" y="172"/>
                  </a:lnTo>
                  <a:lnTo>
                    <a:pt x="106" y="175"/>
                  </a:lnTo>
                  <a:lnTo>
                    <a:pt x="106" y="177"/>
                  </a:lnTo>
                  <a:lnTo>
                    <a:pt x="106" y="177"/>
                  </a:lnTo>
                  <a:lnTo>
                    <a:pt x="109" y="172"/>
                  </a:lnTo>
                  <a:lnTo>
                    <a:pt x="109" y="172"/>
                  </a:lnTo>
                  <a:lnTo>
                    <a:pt x="109" y="175"/>
                  </a:lnTo>
                  <a:lnTo>
                    <a:pt x="109" y="175"/>
                  </a:lnTo>
                  <a:lnTo>
                    <a:pt x="109" y="177"/>
                  </a:lnTo>
                  <a:lnTo>
                    <a:pt x="109" y="177"/>
                  </a:lnTo>
                  <a:lnTo>
                    <a:pt x="109" y="177"/>
                  </a:lnTo>
                  <a:lnTo>
                    <a:pt x="109" y="177"/>
                  </a:lnTo>
                  <a:lnTo>
                    <a:pt x="106" y="177"/>
                  </a:lnTo>
                  <a:lnTo>
                    <a:pt x="106" y="177"/>
                  </a:lnTo>
                  <a:lnTo>
                    <a:pt x="106" y="179"/>
                  </a:lnTo>
                  <a:lnTo>
                    <a:pt x="106" y="179"/>
                  </a:lnTo>
                  <a:lnTo>
                    <a:pt x="106" y="179"/>
                  </a:lnTo>
                  <a:lnTo>
                    <a:pt x="106" y="182"/>
                  </a:lnTo>
                  <a:lnTo>
                    <a:pt x="109" y="182"/>
                  </a:lnTo>
                  <a:lnTo>
                    <a:pt x="109" y="182"/>
                  </a:lnTo>
                  <a:lnTo>
                    <a:pt x="109" y="182"/>
                  </a:lnTo>
                  <a:lnTo>
                    <a:pt x="109" y="182"/>
                  </a:lnTo>
                  <a:lnTo>
                    <a:pt x="111" y="182"/>
                  </a:lnTo>
                  <a:lnTo>
                    <a:pt x="111" y="184"/>
                  </a:lnTo>
                  <a:lnTo>
                    <a:pt x="114" y="184"/>
                  </a:lnTo>
                  <a:lnTo>
                    <a:pt x="125" y="189"/>
                  </a:lnTo>
                  <a:lnTo>
                    <a:pt x="133" y="191"/>
                  </a:lnTo>
                  <a:lnTo>
                    <a:pt x="135" y="191"/>
                  </a:lnTo>
                  <a:lnTo>
                    <a:pt x="147" y="189"/>
                  </a:lnTo>
                  <a:lnTo>
                    <a:pt x="149" y="189"/>
                  </a:lnTo>
                  <a:lnTo>
                    <a:pt x="149" y="186"/>
                  </a:lnTo>
                  <a:lnTo>
                    <a:pt x="149" y="186"/>
                  </a:lnTo>
                  <a:lnTo>
                    <a:pt x="147" y="186"/>
                  </a:lnTo>
                  <a:lnTo>
                    <a:pt x="147" y="184"/>
                  </a:lnTo>
                  <a:lnTo>
                    <a:pt x="144" y="184"/>
                  </a:lnTo>
                  <a:lnTo>
                    <a:pt x="144" y="182"/>
                  </a:lnTo>
                  <a:lnTo>
                    <a:pt x="144" y="182"/>
                  </a:lnTo>
                  <a:lnTo>
                    <a:pt x="142" y="179"/>
                  </a:lnTo>
                  <a:lnTo>
                    <a:pt x="140" y="179"/>
                  </a:lnTo>
                  <a:lnTo>
                    <a:pt x="140" y="179"/>
                  </a:lnTo>
                  <a:lnTo>
                    <a:pt x="142" y="177"/>
                  </a:lnTo>
                  <a:lnTo>
                    <a:pt x="149" y="184"/>
                  </a:lnTo>
                  <a:lnTo>
                    <a:pt x="151" y="186"/>
                  </a:lnTo>
                  <a:lnTo>
                    <a:pt x="154" y="186"/>
                  </a:lnTo>
                  <a:lnTo>
                    <a:pt x="154" y="184"/>
                  </a:lnTo>
                  <a:lnTo>
                    <a:pt x="154" y="179"/>
                  </a:lnTo>
                  <a:lnTo>
                    <a:pt x="154" y="179"/>
                  </a:lnTo>
                  <a:lnTo>
                    <a:pt x="154" y="179"/>
                  </a:lnTo>
                  <a:lnTo>
                    <a:pt x="154" y="158"/>
                  </a:lnTo>
                  <a:lnTo>
                    <a:pt x="154" y="137"/>
                  </a:lnTo>
                  <a:lnTo>
                    <a:pt x="154" y="116"/>
                  </a:lnTo>
                  <a:lnTo>
                    <a:pt x="154" y="106"/>
                  </a:lnTo>
                  <a:lnTo>
                    <a:pt x="154" y="179"/>
                  </a:lnTo>
                  <a:lnTo>
                    <a:pt x="154" y="40"/>
                  </a:lnTo>
                  <a:lnTo>
                    <a:pt x="154" y="11"/>
                  </a:lnTo>
                  <a:lnTo>
                    <a:pt x="154" y="11"/>
                  </a:lnTo>
                  <a:lnTo>
                    <a:pt x="149" y="7"/>
                  </a:lnTo>
                  <a:lnTo>
                    <a:pt x="149" y="7"/>
                  </a:lnTo>
                  <a:lnTo>
                    <a:pt x="147" y="7"/>
                  </a:lnTo>
                  <a:lnTo>
                    <a:pt x="147" y="7"/>
                  </a:lnTo>
                  <a:lnTo>
                    <a:pt x="147" y="7"/>
                  </a:lnTo>
                  <a:lnTo>
                    <a:pt x="147" y="9"/>
                  </a:lnTo>
                  <a:lnTo>
                    <a:pt x="144" y="9"/>
                  </a:lnTo>
                  <a:lnTo>
                    <a:pt x="142" y="11"/>
                  </a:lnTo>
                  <a:lnTo>
                    <a:pt x="140" y="11"/>
                  </a:lnTo>
                  <a:lnTo>
                    <a:pt x="140" y="14"/>
                  </a:lnTo>
                  <a:lnTo>
                    <a:pt x="137" y="14"/>
                  </a:lnTo>
                  <a:lnTo>
                    <a:pt x="133" y="16"/>
                  </a:lnTo>
                  <a:lnTo>
                    <a:pt x="130" y="16"/>
                  </a:lnTo>
                  <a:lnTo>
                    <a:pt x="130" y="14"/>
                  </a:lnTo>
                  <a:lnTo>
                    <a:pt x="128" y="11"/>
                  </a:lnTo>
                  <a:lnTo>
                    <a:pt x="125" y="7"/>
                  </a:lnTo>
                  <a:lnTo>
                    <a:pt x="123" y="7"/>
                  </a:lnTo>
                  <a:lnTo>
                    <a:pt x="123" y="7"/>
                  </a:lnTo>
                  <a:lnTo>
                    <a:pt x="123" y="7"/>
                  </a:lnTo>
                  <a:lnTo>
                    <a:pt x="123" y="4"/>
                  </a:lnTo>
                  <a:lnTo>
                    <a:pt x="121" y="4"/>
                  </a:lnTo>
                  <a:lnTo>
                    <a:pt x="121" y="2"/>
                  </a:lnTo>
                  <a:lnTo>
                    <a:pt x="118" y="0"/>
                  </a:lnTo>
                  <a:lnTo>
                    <a:pt x="118" y="0"/>
                  </a:lnTo>
                  <a:lnTo>
                    <a:pt x="118" y="0"/>
                  </a:lnTo>
                  <a:lnTo>
                    <a:pt x="118" y="0"/>
                  </a:lnTo>
                  <a:lnTo>
                    <a:pt x="116" y="0"/>
                  </a:lnTo>
                  <a:lnTo>
                    <a:pt x="116" y="0"/>
                  </a:lnTo>
                  <a:lnTo>
                    <a:pt x="114" y="2"/>
                  </a:lnTo>
                  <a:lnTo>
                    <a:pt x="111" y="2"/>
                  </a:lnTo>
                  <a:lnTo>
                    <a:pt x="109" y="4"/>
                  </a:lnTo>
                  <a:lnTo>
                    <a:pt x="109" y="4"/>
                  </a:lnTo>
                  <a:lnTo>
                    <a:pt x="109" y="7"/>
                  </a:lnTo>
                  <a:lnTo>
                    <a:pt x="109" y="9"/>
                  </a:lnTo>
                  <a:lnTo>
                    <a:pt x="109" y="9"/>
                  </a:lnTo>
                  <a:lnTo>
                    <a:pt x="111" y="11"/>
                  </a:lnTo>
                  <a:lnTo>
                    <a:pt x="109" y="11"/>
                  </a:lnTo>
                  <a:lnTo>
                    <a:pt x="109" y="14"/>
                  </a:lnTo>
                  <a:lnTo>
                    <a:pt x="109" y="14"/>
                  </a:lnTo>
                  <a:lnTo>
                    <a:pt x="106" y="16"/>
                  </a:lnTo>
                  <a:lnTo>
                    <a:pt x="106" y="18"/>
                  </a:lnTo>
                  <a:lnTo>
                    <a:pt x="106" y="18"/>
                  </a:lnTo>
                  <a:lnTo>
                    <a:pt x="104" y="21"/>
                  </a:lnTo>
                  <a:lnTo>
                    <a:pt x="104" y="21"/>
                  </a:lnTo>
                  <a:lnTo>
                    <a:pt x="102" y="21"/>
                  </a:lnTo>
                  <a:lnTo>
                    <a:pt x="102" y="23"/>
                  </a:lnTo>
                  <a:lnTo>
                    <a:pt x="99" y="23"/>
                  </a:lnTo>
                  <a:lnTo>
                    <a:pt x="97" y="23"/>
                  </a:lnTo>
                  <a:lnTo>
                    <a:pt x="95" y="26"/>
                  </a:lnTo>
                  <a:lnTo>
                    <a:pt x="92" y="28"/>
                  </a:lnTo>
                  <a:lnTo>
                    <a:pt x="90" y="26"/>
                  </a:lnTo>
                  <a:lnTo>
                    <a:pt x="90" y="23"/>
                  </a:lnTo>
                  <a:lnTo>
                    <a:pt x="85" y="18"/>
                  </a:lnTo>
                  <a:lnTo>
                    <a:pt x="85" y="18"/>
                  </a:lnTo>
                  <a:lnTo>
                    <a:pt x="85" y="18"/>
                  </a:lnTo>
                  <a:lnTo>
                    <a:pt x="83" y="18"/>
                  </a:lnTo>
                  <a:lnTo>
                    <a:pt x="78" y="21"/>
                  </a:lnTo>
                  <a:lnTo>
                    <a:pt x="76" y="21"/>
                  </a:lnTo>
                  <a:lnTo>
                    <a:pt x="73" y="21"/>
                  </a:lnTo>
                  <a:lnTo>
                    <a:pt x="73" y="23"/>
                  </a:lnTo>
                  <a:lnTo>
                    <a:pt x="73" y="23"/>
                  </a:lnTo>
                  <a:lnTo>
                    <a:pt x="73" y="23"/>
                  </a:lnTo>
                  <a:lnTo>
                    <a:pt x="76" y="23"/>
                  </a:lnTo>
                  <a:lnTo>
                    <a:pt x="78" y="23"/>
                  </a:lnTo>
                  <a:lnTo>
                    <a:pt x="78" y="23"/>
                  </a:lnTo>
                  <a:lnTo>
                    <a:pt x="80" y="26"/>
                  </a:lnTo>
                  <a:lnTo>
                    <a:pt x="80" y="26"/>
                  </a:lnTo>
                  <a:lnTo>
                    <a:pt x="80" y="28"/>
                  </a:lnTo>
                  <a:lnTo>
                    <a:pt x="78" y="30"/>
                  </a:lnTo>
                  <a:lnTo>
                    <a:pt x="78" y="30"/>
                  </a:lnTo>
                  <a:lnTo>
                    <a:pt x="80" y="30"/>
                  </a:lnTo>
                  <a:lnTo>
                    <a:pt x="80" y="30"/>
                  </a:lnTo>
                  <a:lnTo>
                    <a:pt x="80" y="30"/>
                  </a:lnTo>
                  <a:lnTo>
                    <a:pt x="83" y="30"/>
                  </a:lnTo>
                  <a:lnTo>
                    <a:pt x="83" y="30"/>
                  </a:lnTo>
                  <a:lnTo>
                    <a:pt x="83" y="30"/>
                  </a:lnTo>
                  <a:lnTo>
                    <a:pt x="83" y="30"/>
                  </a:lnTo>
                  <a:lnTo>
                    <a:pt x="85" y="30"/>
                  </a:lnTo>
                  <a:lnTo>
                    <a:pt x="85" y="30"/>
                  </a:lnTo>
                  <a:lnTo>
                    <a:pt x="85" y="30"/>
                  </a:lnTo>
                  <a:lnTo>
                    <a:pt x="85" y="30"/>
                  </a:lnTo>
                  <a:lnTo>
                    <a:pt x="85" y="30"/>
                  </a:lnTo>
                  <a:lnTo>
                    <a:pt x="85" y="30"/>
                  </a:lnTo>
                  <a:lnTo>
                    <a:pt x="87" y="30"/>
                  </a:lnTo>
                  <a:lnTo>
                    <a:pt x="87" y="33"/>
                  </a:lnTo>
                  <a:lnTo>
                    <a:pt x="87" y="35"/>
                  </a:lnTo>
                  <a:lnTo>
                    <a:pt x="85" y="37"/>
                  </a:lnTo>
                  <a:lnTo>
                    <a:pt x="85" y="37"/>
                  </a:lnTo>
                  <a:lnTo>
                    <a:pt x="85" y="40"/>
                  </a:lnTo>
                  <a:lnTo>
                    <a:pt x="83" y="40"/>
                  </a:lnTo>
                  <a:lnTo>
                    <a:pt x="76" y="42"/>
                  </a:lnTo>
                  <a:lnTo>
                    <a:pt x="76" y="42"/>
                  </a:lnTo>
                  <a:lnTo>
                    <a:pt x="76" y="42"/>
                  </a:lnTo>
                  <a:lnTo>
                    <a:pt x="76" y="40"/>
                  </a:lnTo>
                  <a:lnTo>
                    <a:pt x="76" y="40"/>
                  </a:lnTo>
                  <a:lnTo>
                    <a:pt x="76" y="37"/>
                  </a:lnTo>
                  <a:lnTo>
                    <a:pt x="76" y="37"/>
                  </a:lnTo>
                  <a:lnTo>
                    <a:pt x="76" y="35"/>
                  </a:lnTo>
                  <a:lnTo>
                    <a:pt x="76" y="35"/>
                  </a:lnTo>
                  <a:lnTo>
                    <a:pt x="76" y="35"/>
                  </a:lnTo>
                  <a:lnTo>
                    <a:pt x="73" y="37"/>
                  </a:lnTo>
                  <a:lnTo>
                    <a:pt x="73" y="40"/>
                  </a:lnTo>
                  <a:lnTo>
                    <a:pt x="71" y="40"/>
                  </a:lnTo>
                  <a:lnTo>
                    <a:pt x="71" y="42"/>
                  </a:lnTo>
                  <a:lnTo>
                    <a:pt x="71" y="42"/>
                  </a:lnTo>
                  <a:lnTo>
                    <a:pt x="71" y="45"/>
                  </a:lnTo>
                  <a:lnTo>
                    <a:pt x="71" y="49"/>
                  </a:lnTo>
                  <a:lnTo>
                    <a:pt x="71" y="52"/>
                  </a:lnTo>
                  <a:lnTo>
                    <a:pt x="71" y="52"/>
                  </a:lnTo>
                  <a:lnTo>
                    <a:pt x="71" y="52"/>
                  </a:lnTo>
                  <a:lnTo>
                    <a:pt x="71" y="54"/>
                  </a:lnTo>
                  <a:lnTo>
                    <a:pt x="69" y="54"/>
                  </a:lnTo>
                  <a:lnTo>
                    <a:pt x="69" y="56"/>
                  </a:lnTo>
                  <a:lnTo>
                    <a:pt x="69" y="61"/>
                  </a:lnTo>
                  <a:lnTo>
                    <a:pt x="71" y="63"/>
                  </a:lnTo>
                  <a:lnTo>
                    <a:pt x="71" y="66"/>
                  </a:lnTo>
                  <a:lnTo>
                    <a:pt x="71" y="66"/>
                  </a:lnTo>
                  <a:lnTo>
                    <a:pt x="71" y="68"/>
                  </a:lnTo>
                  <a:lnTo>
                    <a:pt x="73" y="68"/>
                  </a:lnTo>
                  <a:lnTo>
                    <a:pt x="73" y="68"/>
                  </a:lnTo>
                  <a:lnTo>
                    <a:pt x="76" y="71"/>
                  </a:lnTo>
                  <a:lnTo>
                    <a:pt x="76" y="71"/>
                  </a:lnTo>
                  <a:lnTo>
                    <a:pt x="76" y="71"/>
                  </a:lnTo>
                  <a:lnTo>
                    <a:pt x="78" y="73"/>
                  </a:lnTo>
                  <a:lnTo>
                    <a:pt x="78" y="75"/>
                  </a:lnTo>
                  <a:lnTo>
                    <a:pt x="80" y="75"/>
                  </a:lnTo>
                  <a:lnTo>
                    <a:pt x="80" y="75"/>
                  </a:lnTo>
                  <a:lnTo>
                    <a:pt x="83" y="75"/>
                  </a:lnTo>
                  <a:lnTo>
                    <a:pt x="83" y="75"/>
                  </a:lnTo>
                  <a:lnTo>
                    <a:pt x="85" y="73"/>
                  </a:lnTo>
                  <a:lnTo>
                    <a:pt x="87" y="73"/>
                  </a:lnTo>
                  <a:lnTo>
                    <a:pt x="90" y="73"/>
                  </a:lnTo>
                  <a:lnTo>
                    <a:pt x="90" y="73"/>
                  </a:lnTo>
                  <a:lnTo>
                    <a:pt x="90" y="71"/>
                  </a:lnTo>
                  <a:lnTo>
                    <a:pt x="90" y="71"/>
                  </a:lnTo>
                  <a:lnTo>
                    <a:pt x="92" y="71"/>
                  </a:lnTo>
                  <a:lnTo>
                    <a:pt x="95" y="68"/>
                  </a:lnTo>
                  <a:lnTo>
                    <a:pt x="106" y="66"/>
                  </a:lnTo>
                  <a:lnTo>
                    <a:pt x="121" y="66"/>
                  </a:lnTo>
                  <a:lnTo>
                    <a:pt x="121" y="66"/>
                  </a:lnTo>
                  <a:lnTo>
                    <a:pt x="121" y="68"/>
                  </a:lnTo>
                  <a:lnTo>
                    <a:pt x="121" y="68"/>
                  </a:lnTo>
                  <a:lnTo>
                    <a:pt x="121" y="71"/>
                  </a:lnTo>
                  <a:lnTo>
                    <a:pt x="121" y="71"/>
                  </a:lnTo>
                  <a:lnTo>
                    <a:pt x="123" y="73"/>
                  </a:lnTo>
                  <a:lnTo>
                    <a:pt x="123" y="78"/>
                  </a:lnTo>
                  <a:lnTo>
                    <a:pt x="121" y="78"/>
                  </a:lnTo>
                  <a:lnTo>
                    <a:pt x="102" y="89"/>
                  </a:lnTo>
                  <a:lnTo>
                    <a:pt x="95" y="89"/>
                  </a:lnTo>
                  <a:lnTo>
                    <a:pt x="95" y="89"/>
                  </a:lnTo>
                  <a:lnTo>
                    <a:pt x="95" y="92"/>
                  </a:lnTo>
                  <a:lnTo>
                    <a:pt x="92" y="92"/>
                  </a:lnTo>
                  <a:lnTo>
                    <a:pt x="90" y="94"/>
                  </a:lnTo>
                  <a:lnTo>
                    <a:pt x="85" y="97"/>
                  </a:lnTo>
                  <a:lnTo>
                    <a:pt x="83" y="99"/>
                  </a:lnTo>
                  <a:lnTo>
                    <a:pt x="83" y="101"/>
                  </a:lnTo>
                  <a:lnTo>
                    <a:pt x="83" y="104"/>
                  </a:lnTo>
                  <a:lnTo>
                    <a:pt x="85" y="106"/>
                  </a:lnTo>
                  <a:lnTo>
                    <a:pt x="85" y="111"/>
                  </a:lnTo>
                  <a:lnTo>
                    <a:pt x="85" y="113"/>
                  </a:lnTo>
                  <a:lnTo>
                    <a:pt x="85" y="113"/>
                  </a:lnTo>
                  <a:lnTo>
                    <a:pt x="87" y="116"/>
                  </a:lnTo>
                  <a:lnTo>
                    <a:pt x="87" y="118"/>
                  </a:lnTo>
                  <a:lnTo>
                    <a:pt x="87" y="120"/>
                  </a:lnTo>
                  <a:lnTo>
                    <a:pt x="90" y="123"/>
                  </a:lnTo>
                  <a:lnTo>
                    <a:pt x="92" y="125"/>
                  </a:lnTo>
                  <a:lnTo>
                    <a:pt x="92" y="125"/>
                  </a:lnTo>
                  <a:lnTo>
                    <a:pt x="95" y="127"/>
                  </a:lnTo>
                  <a:lnTo>
                    <a:pt x="95" y="127"/>
                  </a:lnTo>
                  <a:lnTo>
                    <a:pt x="95" y="127"/>
                  </a:lnTo>
                  <a:lnTo>
                    <a:pt x="97" y="130"/>
                  </a:lnTo>
                  <a:lnTo>
                    <a:pt x="109" y="134"/>
                  </a:lnTo>
                  <a:lnTo>
                    <a:pt x="111" y="134"/>
                  </a:lnTo>
                  <a:lnTo>
                    <a:pt x="111" y="134"/>
                  </a:lnTo>
                  <a:lnTo>
                    <a:pt x="111" y="134"/>
                  </a:lnTo>
                  <a:lnTo>
                    <a:pt x="114" y="137"/>
                  </a:lnTo>
                  <a:lnTo>
                    <a:pt x="114" y="137"/>
                  </a:lnTo>
                  <a:lnTo>
                    <a:pt x="114" y="137"/>
                  </a:lnTo>
                  <a:lnTo>
                    <a:pt x="125" y="142"/>
                  </a:lnTo>
                  <a:lnTo>
                    <a:pt x="128" y="144"/>
                  </a:lnTo>
                  <a:lnTo>
                    <a:pt x="128" y="146"/>
                  </a:lnTo>
                  <a:lnTo>
                    <a:pt x="130" y="146"/>
                  </a:lnTo>
                  <a:lnTo>
                    <a:pt x="133" y="149"/>
                  </a:lnTo>
                  <a:lnTo>
                    <a:pt x="135" y="149"/>
                  </a:lnTo>
                  <a:lnTo>
                    <a:pt x="137" y="151"/>
                  </a:lnTo>
                  <a:lnTo>
                    <a:pt x="137" y="151"/>
                  </a:lnTo>
                  <a:lnTo>
                    <a:pt x="137" y="153"/>
                  </a:lnTo>
                  <a:lnTo>
                    <a:pt x="137" y="153"/>
                  </a:lnTo>
                  <a:lnTo>
                    <a:pt x="137" y="153"/>
                  </a:lnTo>
                  <a:lnTo>
                    <a:pt x="137" y="153"/>
                  </a:lnTo>
                  <a:lnTo>
                    <a:pt x="135" y="153"/>
                  </a:lnTo>
                  <a:lnTo>
                    <a:pt x="135" y="153"/>
                  </a:lnTo>
                  <a:lnTo>
                    <a:pt x="135" y="151"/>
                  </a:lnTo>
                  <a:lnTo>
                    <a:pt x="133" y="151"/>
                  </a:lnTo>
                  <a:lnTo>
                    <a:pt x="130" y="151"/>
                  </a:lnTo>
                  <a:lnTo>
                    <a:pt x="130" y="153"/>
                  </a:lnTo>
                  <a:lnTo>
                    <a:pt x="130" y="153"/>
                  </a:lnTo>
                  <a:lnTo>
                    <a:pt x="130" y="153"/>
                  </a:lnTo>
                  <a:lnTo>
                    <a:pt x="130" y="153"/>
                  </a:lnTo>
                  <a:lnTo>
                    <a:pt x="130" y="156"/>
                  </a:lnTo>
                  <a:lnTo>
                    <a:pt x="130" y="160"/>
                  </a:lnTo>
                  <a:lnTo>
                    <a:pt x="130" y="160"/>
                  </a:lnTo>
                  <a:lnTo>
                    <a:pt x="130" y="163"/>
                  </a:lnTo>
                  <a:lnTo>
                    <a:pt x="130" y="163"/>
                  </a:lnTo>
                  <a:lnTo>
                    <a:pt x="128" y="160"/>
                  </a:lnTo>
                  <a:lnTo>
                    <a:pt x="128" y="158"/>
                  </a:lnTo>
                  <a:lnTo>
                    <a:pt x="125" y="158"/>
                  </a:lnTo>
                  <a:lnTo>
                    <a:pt x="125" y="158"/>
                  </a:lnTo>
                  <a:lnTo>
                    <a:pt x="125" y="160"/>
                  </a:lnTo>
                  <a:lnTo>
                    <a:pt x="123" y="160"/>
                  </a:lnTo>
                  <a:lnTo>
                    <a:pt x="123" y="163"/>
                  </a:lnTo>
                  <a:lnTo>
                    <a:pt x="123" y="163"/>
                  </a:lnTo>
                  <a:lnTo>
                    <a:pt x="121" y="165"/>
                  </a:lnTo>
                  <a:lnTo>
                    <a:pt x="121" y="165"/>
                  </a:lnTo>
                  <a:lnTo>
                    <a:pt x="121" y="168"/>
                  </a:lnTo>
                  <a:lnTo>
                    <a:pt x="121" y="170"/>
                  </a:lnTo>
                  <a:lnTo>
                    <a:pt x="121" y="170"/>
                  </a:lnTo>
                  <a:lnTo>
                    <a:pt x="121" y="170"/>
                  </a:lnTo>
                  <a:lnTo>
                    <a:pt x="121" y="170"/>
                  </a:lnTo>
                  <a:lnTo>
                    <a:pt x="118" y="168"/>
                  </a:lnTo>
                  <a:lnTo>
                    <a:pt x="121" y="168"/>
                  </a:lnTo>
                  <a:lnTo>
                    <a:pt x="118" y="165"/>
                  </a:lnTo>
                  <a:lnTo>
                    <a:pt x="121" y="163"/>
                  </a:lnTo>
                  <a:lnTo>
                    <a:pt x="121" y="163"/>
                  </a:lnTo>
                  <a:lnTo>
                    <a:pt x="121" y="160"/>
                  </a:lnTo>
                  <a:lnTo>
                    <a:pt x="121" y="160"/>
                  </a:lnTo>
                  <a:lnTo>
                    <a:pt x="121" y="160"/>
                  </a:lnTo>
                  <a:lnTo>
                    <a:pt x="123" y="158"/>
                  </a:lnTo>
                  <a:lnTo>
                    <a:pt x="125" y="158"/>
                  </a:lnTo>
                  <a:lnTo>
                    <a:pt x="125" y="156"/>
                  </a:lnTo>
                  <a:lnTo>
                    <a:pt x="125" y="156"/>
                  </a:lnTo>
                  <a:lnTo>
                    <a:pt x="128" y="156"/>
                  </a:lnTo>
                  <a:lnTo>
                    <a:pt x="128" y="153"/>
                  </a:lnTo>
                  <a:lnTo>
                    <a:pt x="128" y="153"/>
                  </a:lnTo>
                  <a:lnTo>
                    <a:pt x="128" y="151"/>
                  </a:lnTo>
                  <a:lnTo>
                    <a:pt x="128" y="151"/>
                  </a:lnTo>
                  <a:lnTo>
                    <a:pt x="125" y="151"/>
                  </a:lnTo>
                  <a:lnTo>
                    <a:pt x="125" y="151"/>
                  </a:lnTo>
                  <a:lnTo>
                    <a:pt x="114" y="144"/>
                  </a:lnTo>
                  <a:lnTo>
                    <a:pt x="114" y="144"/>
                  </a:lnTo>
                  <a:lnTo>
                    <a:pt x="114" y="144"/>
                  </a:lnTo>
                  <a:lnTo>
                    <a:pt x="111" y="144"/>
                  </a:lnTo>
                  <a:lnTo>
                    <a:pt x="111" y="146"/>
                  </a:lnTo>
                  <a:lnTo>
                    <a:pt x="111" y="146"/>
                  </a:lnTo>
                  <a:lnTo>
                    <a:pt x="114" y="149"/>
                  </a:lnTo>
                  <a:lnTo>
                    <a:pt x="114" y="151"/>
                  </a:lnTo>
                  <a:lnTo>
                    <a:pt x="114" y="151"/>
                  </a:lnTo>
                  <a:lnTo>
                    <a:pt x="111" y="151"/>
                  </a:lnTo>
                  <a:lnTo>
                    <a:pt x="111" y="151"/>
                  </a:lnTo>
                  <a:lnTo>
                    <a:pt x="111" y="149"/>
                  </a:lnTo>
                  <a:lnTo>
                    <a:pt x="111" y="149"/>
                  </a:lnTo>
                  <a:lnTo>
                    <a:pt x="111" y="149"/>
                  </a:lnTo>
                  <a:lnTo>
                    <a:pt x="111" y="149"/>
                  </a:lnTo>
                  <a:lnTo>
                    <a:pt x="109" y="149"/>
                  </a:lnTo>
                  <a:lnTo>
                    <a:pt x="109" y="149"/>
                  </a:lnTo>
                  <a:lnTo>
                    <a:pt x="109" y="146"/>
                  </a:lnTo>
                  <a:lnTo>
                    <a:pt x="109" y="146"/>
                  </a:lnTo>
                  <a:lnTo>
                    <a:pt x="109" y="146"/>
                  </a:lnTo>
                  <a:lnTo>
                    <a:pt x="109" y="144"/>
                  </a:lnTo>
                  <a:lnTo>
                    <a:pt x="109" y="144"/>
                  </a:lnTo>
                  <a:lnTo>
                    <a:pt x="106" y="142"/>
                  </a:lnTo>
                  <a:lnTo>
                    <a:pt x="104" y="142"/>
                  </a:lnTo>
                  <a:lnTo>
                    <a:pt x="102" y="139"/>
                  </a:lnTo>
                  <a:lnTo>
                    <a:pt x="99" y="139"/>
                  </a:lnTo>
                  <a:lnTo>
                    <a:pt x="99" y="139"/>
                  </a:lnTo>
                  <a:lnTo>
                    <a:pt x="97" y="139"/>
                  </a:lnTo>
                  <a:lnTo>
                    <a:pt x="97" y="142"/>
                  </a:lnTo>
                  <a:lnTo>
                    <a:pt x="97" y="142"/>
                  </a:lnTo>
                  <a:lnTo>
                    <a:pt x="97" y="142"/>
                  </a:lnTo>
                  <a:lnTo>
                    <a:pt x="99" y="142"/>
                  </a:lnTo>
                  <a:lnTo>
                    <a:pt x="99" y="144"/>
                  </a:lnTo>
                  <a:lnTo>
                    <a:pt x="99" y="144"/>
                  </a:lnTo>
                  <a:lnTo>
                    <a:pt x="99" y="144"/>
                  </a:lnTo>
                  <a:lnTo>
                    <a:pt x="99" y="144"/>
                  </a:lnTo>
                  <a:lnTo>
                    <a:pt x="99" y="146"/>
                  </a:lnTo>
                  <a:lnTo>
                    <a:pt x="99" y="146"/>
                  </a:lnTo>
                  <a:lnTo>
                    <a:pt x="99" y="146"/>
                  </a:lnTo>
                  <a:lnTo>
                    <a:pt x="102" y="146"/>
                  </a:lnTo>
                  <a:lnTo>
                    <a:pt x="99" y="149"/>
                  </a:lnTo>
                  <a:lnTo>
                    <a:pt x="99" y="151"/>
                  </a:lnTo>
                  <a:lnTo>
                    <a:pt x="102" y="151"/>
                  </a:lnTo>
                  <a:lnTo>
                    <a:pt x="102" y="151"/>
                  </a:lnTo>
                  <a:lnTo>
                    <a:pt x="102" y="153"/>
                  </a:lnTo>
                  <a:lnTo>
                    <a:pt x="104" y="153"/>
                  </a:lnTo>
                  <a:lnTo>
                    <a:pt x="104" y="153"/>
                  </a:lnTo>
                  <a:lnTo>
                    <a:pt x="104" y="156"/>
                  </a:lnTo>
                  <a:lnTo>
                    <a:pt x="104" y="156"/>
                  </a:lnTo>
                  <a:lnTo>
                    <a:pt x="102" y="158"/>
                  </a:lnTo>
                  <a:lnTo>
                    <a:pt x="102" y="158"/>
                  </a:lnTo>
                  <a:lnTo>
                    <a:pt x="104" y="158"/>
                  </a:lnTo>
                  <a:lnTo>
                    <a:pt x="104" y="160"/>
                  </a:lnTo>
                  <a:lnTo>
                    <a:pt x="102" y="160"/>
                  </a:lnTo>
                  <a:lnTo>
                    <a:pt x="102" y="160"/>
                  </a:lnTo>
                  <a:lnTo>
                    <a:pt x="102" y="160"/>
                  </a:lnTo>
                  <a:lnTo>
                    <a:pt x="102" y="160"/>
                  </a:lnTo>
                  <a:lnTo>
                    <a:pt x="102" y="158"/>
                  </a:lnTo>
                  <a:lnTo>
                    <a:pt x="102" y="158"/>
                  </a:lnTo>
                  <a:lnTo>
                    <a:pt x="102" y="156"/>
                  </a:lnTo>
                  <a:lnTo>
                    <a:pt x="102" y="156"/>
                  </a:lnTo>
                  <a:lnTo>
                    <a:pt x="99" y="153"/>
                  </a:lnTo>
                  <a:lnTo>
                    <a:pt x="99" y="153"/>
                  </a:lnTo>
                  <a:lnTo>
                    <a:pt x="99" y="153"/>
                  </a:lnTo>
                  <a:lnTo>
                    <a:pt x="99" y="153"/>
                  </a:lnTo>
                  <a:lnTo>
                    <a:pt x="99" y="156"/>
                  </a:lnTo>
                  <a:lnTo>
                    <a:pt x="99" y="156"/>
                  </a:lnTo>
                  <a:lnTo>
                    <a:pt x="99" y="156"/>
                  </a:lnTo>
                  <a:lnTo>
                    <a:pt x="97" y="156"/>
                  </a:lnTo>
                  <a:lnTo>
                    <a:pt x="97" y="156"/>
                  </a:lnTo>
                  <a:lnTo>
                    <a:pt x="97" y="153"/>
                  </a:lnTo>
                  <a:lnTo>
                    <a:pt x="97" y="153"/>
                  </a:lnTo>
                  <a:lnTo>
                    <a:pt x="97" y="151"/>
                  </a:lnTo>
                  <a:lnTo>
                    <a:pt x="97" y="151"/>
                  </a:lnTo>
                  <a:lnTo>
                    <a:pt x="97" y="151"/>
                  </a:lnTo>
                  <a:lnTo>
                    <a:pt x="97" y="149"/>
                  </a:lnTo>
                  <a:lnTo>
                    <a:pt x="97" y="149"/>
                  </a:lnTo>
                  <a:lnTo>
                    <a:pt x="97" y="149"/>
                  </a:lnTo>
                  <a:lnTo>
                    <a:pt x="97" y="146"/>
                  </a:lnTo>
                  <a:lnTo>
                    <a:pt x="95" y="146"/>
                  </a:lnTo>
                  <a:lnTo>
                    <a:pt x="95" y="146"/>
                  </a:lnTo>
                  <a:lnTo>
                    <a:pt x="95" y="146"/>
                  </a:lnTo>
                  <a:lnTo>
                    <a:pt x="92" y="146"/>
                  </a:lnTo>
                  <a:lnTo>
                    <a:pt x="95" y="144"/>
                  </a:lnTo>
                  <a:lnTo>
                    <a:pt x="92" y="144"/>
                  </a:lnTo>
                  <a:lnTo>
                    <a:pt x="92" y="144"/>
                  </a:lnTo>
                  <a:lnTo>
                    <a:pt x="92" y="142"/>
                  </a:lnTo>
                  <a:lnTo>
                    <a:pt x="92" y="139"/>
                  </a:lnTo>
                  <a:lnTo>
                    <a:pt x="92" y="139"/>
                  </a:lnTo>
                  <a:lnTo>
                    <a:pt x="92" y="139"/>
                  </a:lnTo>
                  <a:lnTo>
                    <a:pt x="90" y="137"/>
                  </a:lnTo>
                  <a:lnTo>
                    <a:pt x="90" y="137"/>
                  </a:lnTo>
                  <a:lnTo>
                    <a:pt x="87" y="137"/>
                  </a:lnTo>
                  <a:lnTo>
                    <a:pt x="87" y="137"/>
                  </a:lnTo>
                  <a:lnTo>
                    <a:pt x="87" y="137"/>
                  </a:lnTo>
                  <a:lnTo>
                    <a:pt x="85" y="139"/>
                  </a:lnTo>
                  <a:lnTo>
                    <a:pt x="85" y="139"/>
                  </a:lnTo>
                  <a:lnTo>
                    <a:pt x="85" y="139"/>
                  </a:lnTo>
                  <a:lnTo>
                    <a:pt x="85" y="142"/>
                  </a:lnTo>
                  <a:lnTo>
                    <a:pt x="83" y="142"/>
                  </a:lnTo>
                  <a:lnTo>
                    <a:pt x="83" y="142"/>
                  </a:lnTo>
                  <a:lnTo>
                    <a:pt x="83" y="144"/>
                  </a:lnTo>
                  <a:lnTo>
                    <a:pt x="85" y="144"/>
                  </a:lnTo>
                  <a:lnTo>
                    <a:pt x="87" y="144"/>
                  </a:lnTo>
                  <a:lnTo>
                    <a:pt x="87" y="146"/>
                  </a:lnTo>
                  <a:lnTo>
                    <a:pt x="87" y="146"/>
                  </a:lnTo>
                  <a:lnTo>
                    <a:pt x="87" y="146"/>
                  </a:lnTo>
                  <a:lnTo>
                    <a:pt x="85" y="146"/>
                  </a:lnTo>
                  <a:lnTo>
                    <a:pt x="85" y="149"/>
                  </a:lnTo>
                  <a:lnTo>
                    <a:pt x="85" y="151"/>
                  </a:lnTo>
                  <a:lnTo>
                    <a:pt x="85" y="151"/>
                  </a:lnTo>
                  <a:lnTo>
                    <a:pt x="83" y="149"/>
                  </a:lnTo>
                  <a:lnTo>
                    <a:pt x="80" y="146"/>
                  </a:lnTo>
                  <a:lnTo>
                    <a:pt x="80" y="144"/>
                  </a:lnTo>
                  <a:lnTo>
                    <a:pt x="78" y="144"/>
                  </a:lnTo>
                  <a:lnTo>
                    <a:pt x="78" y="144"/>
                  </a:lnTo>
                  <a:lnTo>
                    <a:pt x="78" y="144"/>
                  </a:lnTo>
                  <a:lnTo>
                    <a:pt x="78" y="142"/>
                  </a:lnTo>
                  <a:lnTo>
                    <a:pt x="73" y="139"/>
                  </a:lnTo>
                  <a:lnTo>
                    <a:pt x="66" y="137"/>
                  </a:lnTo>
                  <a:lnTo>
                    <a:pt x="50" y="125"/>
                  </a:lnTo>
                  <a:lnTo>
                    <a:pt x="50" y="127"/>
                  </a:lnTo>
                  <a:lnTo>
                    <a:pt x="50" y="127"/>
                  </a:lnTo>
                  <a:lnTo>
                    <a:pt x="50" y="130"/>
                  </a:lnTo>
                  <a:lnTo>
                    <a:pt x="52" y="130"/>
                  </a:lnTo>
                  <a:lnTo>
                    <a:pt x="52" y="130"/>
                  </a:lnTo>
                  <a:lnTo>
                    <a:pt x="54" y="132"/>
                  </a:lnTo>
                  <a:lnTo>
                    <a:pt x="52" y="132"/>
                  </a:lnTo>
                  <a:lnTo>
                    <a:pt x="52" y="132"/>
                  </a:lnTo>
                  <a:lnTo>
                    <a:pt x="50" y="130"/>
                  </a:lnTo>
                  <a:lnTo>
                    <a:pt x="50" y="132"/>
                  </a:lnTo>
                  <a:lnTo>
                    <a:pt x="52" y="132"/>
                  </a:lnTo>
                  <a:lnTo>
                    <a:pt x="52" y="134"/>
                  </a:lnTo>
                  <a:lnTo>
                    <a:pt x="52" y="137"/>
                  </a:lnTo>
                  <a:lnTo>
                    <a:pt x="52" y="137"/>
                  </a:lnTo>
                  <a:lnTo>
                    <a:pt x="54" y="137"/>
                  </a:lnTo>
                  <a:lnTo>
                    <a:pt x="61" y="137"/>
                  </a:lnTo>
                  <a:lnTo>
                    <a:pt x="66" y="139"/>
                  </a:lnTo>
                  <a:lnTo>
                    <a:pt x="66" y="139"/>
                  </a:lnTo>
                  <a:lnTo>
                    <a:pt x="69" y="142"/>
                  </a:lnTo>
                  <a:lnTo>
                    <a:pt x="69" y="144"/>
                  </a:lnTo>
                  <a:lnTo>
                    <a:pt x="69" y="144"/>
                  </a:lnTo>
                  <a:lnTo>
                    <a:pt x="69" y="146"/>
                  </a:lnTo>
                  <a:lnTo>
                    <a:pt x="71" y="146"/>
                  </a:lnTo>
                  <a:lnTo>
                    <a:pt x="71" y="149"/>
                  </a:lnTo>
                  <a:lnTo>
                    <a:pt x="71" y="149"/>
                  </a:lnTo>
                  <a:lnTo>
                    <a:pt x="71" y="151"/>
                  </a:lnTo>
                  <a:lnTo>
                    <a:pt x="71" y="151"/>
                  </a:lnTo>
                  <a:lnTo>
                    <a:pt x="80" y="156"/>
                  </a:lnTo>
                  <a:lnTo>
                    <a:pt x="83" y="158"/>
                  </a:lnTo>
                  <a:lnTo>
                    <a:pt x="85" y="158"/>
                  </a:lnTo>
                  <a:lnTo>
                    <a:pt x="85" y="160"/>
                  </a:lnTo>
                  <a:lnTo>
                    <a:pt x="83" y="160"/>
                  </a:lnTo>
                  <a:lnTo>
                    <a:pt x="80" y="156"/>
                  </a:lnTo>
                  <a:lnTo>
                    <a:pt x="78" y="156"/>
                  </a:lnTo>
                  <a:lnTo>
                    <a:pt x="78" y="158"/>
                  </a:lnTo>
                  <a:lnTo>
                    <a:pt x="78" y="158"/>
                  </a:lnTo>
                  <a:lnTo>
                    <a:pt x="80" y="160"/>
                  </a:lnTo>
                  <a:lnTo>
                    <a:pt x="80" y="160"/>
                  </a:lnTo>
                  <a:lnTo>
                    <a:pt x="80" y="163"/>
                  </a:lnTo>
                  <a:lnTo>
                    <a:pt x="78" y="160"/>
                  </a:lnTo>
                  <a:lnTo>
                    <a:pt x="76" y="158"/>
                  </a:lnTo>
                  <a:lnTo>
                    <a:pt x="76" y="156"/>
                  </a:lnTo>
                  <a:lnTo>
                    <a:pt x="73" y="156"/>
                  </a:lnTo>
                  <a:lnTo>
                    <a:pt x="71" y="153"/>
                  </a:lnTo>
                  <a:lnTo>
                    <a:pt x="71" y="153"/>
                  </a:lnTo>
                  <a:lnTo>
                    <a:pt x="69" y="151"/>
                  </a:lnTo>
                  <a:lnTo>
                    <a:pt x="69" y="151"/>
                  </a:lnTo>
                  <a:lnTo>
                    <a:pt x="66" y="151"/>
                  </a:lnTo>
                  <a:lnTo>
                    <a:pt x="66" y="149"/>
                  </a:lnTo>
                  <a:lnTo>
                    <a:pt x="66" y="149"/>
                  </a:lnTo>
                  <a:lnTo>
                    <a:pt x="66" y="149"/>
                  </a:lnTo>
                  <a:lnTo>
                    <a:pt x="66" y="149"/>
                  </a:lnTo>
                  <a:lnTo>
                    <a:pt x="66" y="149"/>
                  </a:lnTo>
                  <a:lnTo>
                    <a:pt x="64" y="149"/>
                  </a:lnTo>
                  <a:lnTo>
                    <a:pt x="64" y="149"/>
                  </a:lnTo>
                  <a:lnTo>
                    <a:pt x="61" y="149"/>
                  </a:lnTo>
                  <a:lnTo>
                    <a:pt x="61" y="151"/>
                  </a:lnTo>
                  <a:lnTo>
                    <a:pt x="61" y="153"/>
                  </a:lnTo>
                  <a:lnTo>
                    <a:pt x="59" y="156"/>
                  </a:lnTo>
                  <a:lnTo>
                    <a:pt x="59" y="158"/>
                  </a:lnTo>
                  <a:lnTo>
                    <a:pt x="61" y="160"/>
                  </a:lnTo>
                  <a:lnTo>
                    <a:pt x="61" y="163"/>
                  </a:lnTo>
                  <a:lnTo>
                    <a:pt x="61" y="163"/>
                  </a:lnTo>
                  <a:lnTo>
                    <a:pt x="61" y="165"/>
                  </a:lnTo>
                  <a:lnTo>
                    <a:pt x="61" y="165"/>
                  </a:lnTo>
                  <a:lnTo>
                    <a:pt x="59" y="163"/>
                  </a:lnTo>
                  <a:lnTo>
                    <a:pt x="59" y="163"/>
                  </a:lnTo>
                  <a:lnTo>
                    <a:pt x="57" y="160"/>
                  </a:lnTo>
                  <a:lnTo>
                    <a:pt x="57" y="160"/>
                  </a:lnTo>
                  <a:lnTo>
                    <a:pt x="57" y="163"/>
                  </a:lnTo>
                  <a:lnTo>
                    <a:pt x="57" y="163"/>
                  </a:lnTo>
                  <a:lnTo>
                    <a:pt x="57" y="163"/>
                  </a:lnTo>
                  <a:lnTo>
                    <a:pt x="57" y="163"/>
                  </a:lnTo>
                  <a:lnTo>
                    <a:pt x="57" y="163"/>
                  </a:lnTo>
                  <a:lnTo>
                    <a:pt x="57" y="160"/>
                  </a:lnTo>
                  <a:lnTo>
                    <a:pt x="57" y="160"/>
                  </a:lnTo>
                  <a:lnTo>
                    <a:pt x="59" y="156"/>
                  </a:lnTo>
                  <a:lnTo>
                    <a:pt x="59" y="156"/>
                  </a:lnTo>
                  <a:lnTo>
                    <a:pt x="59" y="153"/>
                  </a:lnTo>
                  <a:lnTo>
                    <a:pt x="59" y="153"/>
                  </a:lnTo>
                  <a:lnTo>
                    <a:pt x="59" y="151"/>
                  </a:lnTo>
                  <a:lnTo>
                    <a:pt x="59" y="151"/>
                  </a:lnTo>
                  <a:lnTo>
                    <a:pt x="59" y="151"/>
                  </a:lnTo>
                  <a:lnTo>
                    <a:pt x="59" y="151"/>
                  </a:lnTo>
                  <a:lnTo>
                    <a:pt x="59" y="151"/>
                  </a:lnTo>
                  <a:lnTo>
                    <a:pt x="59" y="151"/>
                  </a:lnTo>
                  <a:lnTo>
                    <a:pt x="59" y="151"/>
                  </a:lnTo>
                  <a:lnTo>
                    <a:pt x="59" y="149"/>
                  </a:lnTo>
                  <a:lnTo>
                    <a:pt x="64" y="144"/>
                  </a:lnTo>
                  <a:lnTo>
                    <a:pt x="64" y="144"/>
                  </a:lnTo>
                  <a:lnTo>
                    <a:pt x="64" y="144"/>
                  </a:lnTo>
                  <a:lnTo>
                    <a:pt x="61" y="144"/>
                  </a:lnTo>
                  <a:lnTo>
                    <a:pt x="61" y="142"/>
                  </a:lnTo>
                  <a:lnTo>
                    <a:pt x="61" y="142"/>
                  </a:lnTo>
                  <a:lnTo>
                    <a:pt x="61" y="142"/>
                  </a:lnTo>
                  <a:lnTo>
                    <a:pt x="61" y="142"/>
                  </a:lnTo>
                  <a:lnTo>
                    <a:pt x="61" y="144"/>
                  </a:lnTo>
                  <a:lnTo>
                    <a:pt x="59" y="144"/>
                  </a:lnTo>
                  <a:lnTo>
                    <a:pt x="59" y="144"/>
                  </a:lnTo>
                  <a:lnTo>
                    <a:pt x="57" y="144"/>
                  </a:lnTo>
                  <a:lnTo>
                    <a:pt x="57" y="144"/>
                  </a:lnTo>
                  <a:lnTo>
                    <a:pt x="57" y="142"/>
                  </a:lnTo>
                  <a:lnTo>
                    <a:pt x="54" y="142"/>
                  </a:lnTo>
                  <a:lnTo>
                    <a:pt x="52" y="142"/>
                  </a:lnTo>
                  <a:lnTo>
                    <a:pt x="52" y="142"/>
                  </a:lnTo>
                  <a:lnTo>
                    <a:pt x="50" y="144"/>
                  </a:lnTo>
                  <a:lnTo>
                    <a:pt x="50" y="144"/>
                  </a:lnTo>
                  <a:lnTo>
                    <a:pt x="47" y="144"/>
                  </a:lnTo>
                  <a:lnTo>
                    <a:pt x="50" y="146"/>
                  </a:lnTo>
                  <a:lnTo>
                    <a:pt x="50" y="149"/>
                  </a:lnTo>
                  <a:lnTo>
                    <a:pt x="47" y="151"/>
                  </a:lnTo>
                  <a:lnTo>
                    <a:pt x="47" y="151"/>
                  </a:lnTo>
                  <a:lnTo>
                    <a:pt x="47" y="151"/>
                  </a:lnTo>
                  <a:lnTo>
                    <a:pt x="47" y="153"/>
                  </a:lnTo>
                  <a:lnTo>
                    <a:pt x="47" y="153"/>
                  </a:lnTo>
                  <a:lnTo>
                    <a:pt x="45" y="151"/>
                  </a:lnTo>
                  <a:lnTo>
                    <a:pt x="40" y="151"/>
                  </a:lnTo>
                  <a:lnTo>
                    <a:pt x="40" y="151"/>
                  </a:lnTo>
                  <a:lnTo>
                    <a:pt x="40" y="153"/>
                  </a:lnTo>
                  <a:lnTo>
                    <a:pt x="42" y="158"/>
                  </a:lnTo>
                  <a:lnTo>
                    <a:pt x="40" y="156"/>
                  </a:lnTo>
                  <a:lnTo>
                    <a:pt x="38" y="153"/>
                  </a:lnTo>
                  <a:lnTo>
                    <a:pt x="38" y="151"/>
                  </a:lnTo>
                  <a:lnTo>
                    <a:pt x="38" y="151"/>
                  </a:lnTo>
                  <a:lnTo>
                    <a:pt x="33" y="146"/>
                  </a:lnTo>
                  <a:lnTo>
                    <a:pt x="31" y="146"/>
                  </a:lnTo>
                  <a:lnTo>
                    <a:pt x="31" y="146"/>
                  </a:lnTo>
                  <a:lnTo>
                    <a:pt x="28" y="146"/>
                  </a:lnTo>
                  <a:lnTo>
                    <a:pt x="28" y="146"/>
                  </a:lnTo>
                  <a:lnTo>
                    <a:pt x="28" y="146"/>
                  </a:lnTo>
                  <a:lnTo>
                    <a:pt x="28" y="146"/>
                  </a:lnTo>
                  <a:lnTo>
                    <a:pt x="28" y="146"/>
                  </a:lnTo>
                  <a:lnTo>
                    <a:pt x="26" y="146"/>
                  </a:lnTo>
                  <a:lnTo>
                    <a:pt x="26" y="149"/>
                  </a:lnTo>
                  <a:lnTo>
                    <a:pt x="26" y="149"/>
                  </a:lnTo>
                  <a:lnTo>
                    <a:pt x="26" y="149"/>
                  </a:lnTo>
                  <a:lnTo>
                    <a:pt x="26" y="149"/>
                  </a:lnTo>
                  <a:lnTo>
                    <a:pt x="31" y="149"/>
                  </a:lnTo>
                  <a:lnTo>
                    <a:pt x="31" y="151"/>
                  </a:lnTo>
                  <a:lnTo>
                    <a:pt x="31" y="151"/>
                  </a:lnTo>
                  <a:lnTo>
                    <a:pt x="28" y="151"/>
                  </a:lnTo>
                  <a:lnTo>
                    <a:pt x="28" y="153"/>
                  </a:lnTo>
                  <a:lnTo>
                    <a:pt x="28" y="153"/>
                  </a:lnTo>
                  <a:lnTo>
                    <a:pt x="28" y="153"/>
                  </a:lnTo>
                  <a:lnTo>
                    <a:pt x="28" y="151"/>
                  </a:lnTo>
                  <a:lnTo>
                    <a:pt x="26" y="151"/>
                  </a:lnTo>
                  <a:lnTo>
                    <a:pt x="26" y="151"/>
                  </a:lnTo>
                  <a:lnTo>
                    <a:pt x="26" y="151"/>
                  </a:lnTo>
                  <a:lnTo>
                    <a:pt x="26" y="151"/>
                  </a:lnTo>
                  <a:lnTo>
                    <a:pt x="26" y="151"/>
                  </a:lnTo>
                  <a:lnTo>
                    <a:pt x="24" y="151"/>
                  </a:lnTo>
                  <a:lnTo>
                    <a:pt x="24" y="151"/>
                  </a:lnTo>
                  <a:lnTo>
                    <a:pt x="21" y="149"/>
                  </a:lnTo>
                  <a:lnTo>
                    <a:pt x="21" y="149"/>
                  </a:lnTo>
                  <a:lnTo>
                    <a:pt x="21" y="149"/>
                  </a:lnTo>
                  <a:lnTo>
                    <a:pt x="21" y="151"/>
                  </a:lnTo>
                  <a:lnTo>
                    <a:pt x="21" y="151"/>
                  </a:lnTo>
                  <a:lnTo>
                    <a:pt x="21" y="151"/>
                  </a:lnTo>
                  <a:lnTo>
                    <a:pt x="21" y="151"/>
                  </a:lnTo>
                  <a:lnTo>
                    <a:pt x="21" y="151"/>
                  </a:lnTo>
                  <a:lnTo>
                    <a:pt x="21" y="151"/>
                  </a:lnTo>
                  <a:lnTo>
                    <a:pt x="19" y="151"/>
                  </a:lnTo>
                  <a:lnTo>
                    <a:pt x="19" y="149"/>
                  </a:lnTo>
                  <a:lnTo>
                    <a:pt x="19" y="149"/>
                  </a:lnTo>
                  <a:lnTo>
                    <a:pt x="16" y="149"/>
                  </a:lnTo>
                  <a:lnTo>
                    <a:pt x="16" y="151"/>
                  </a:lnTo>
                  <a:lnTo>
                    <a:pt x="16" y="151"/>
                  </a:lnTo>
                  <a:lnTo>
                    <a:pt x="19" y="151"/>
                  </a:lnTo>
                  <a:lnTo>
                    <a:pt x="19" y="151"/>
                  </a:lnTo>
                  <a:lnTo>
                    <a:pt x="19" y="153"/>
                  </a:lnTo>
                  <a:lnTo>
                    <a:pt x="21" y="153"/>
                  </a:lnTo>
                  <a:lnTo>
                    <a:pt x="24" y="153"/>
                  </a:lnTo>
                  <a:lnTo>
                    <a:pt x="24" y="156"/>
                  </a:lnTo>
                  <a:lnTo>
                    <a:pt x="19" y="156"/>
                  </a:lnTo>
                  <a:lnTo>
                    <a:pt x="19" y="158"/>
                  </a:lnTo>
                  <a:lnTo>
                    <a:pt x="16" y="156"/>
                  </a:lnTo>
                  <a:lnTo>
                    <a:pt x="14" y="151"/>
                  </a:lnTo>
                  <a:lnTo>
                    <a:pt x="12" y="151"/>
                  </a:lnTo>
                  <a:lnTo>
                    <a:pt x="12" y="151"/>
                  </a:lnTo>
                  <a:lnTo>
                    <a:pt x="12" y="149"/>
                  </a:lnTo>
                  <a:lnTo>
                    <a:pt x="12" y="149"/>
                  </a:lnTo>
                  <a:lnTo>
                    <a:pt x="12" y="149"/>
                  </a:lnTo>
                  <a:lnTo>
                    <a:pt x="9" y="149"/>
                  </a:lnTo>
                  <a:lnTo>
                    <a:pt x="9" y="149"/>
                  </a:lnTo>
                  <a:lnTo>
                    <a:pt x="9" y="149"/>
                  </a:lnTo>
                  <a:lnTo>
                    <a:pt x="9" y="149"/>
                  </a:lnTo>
                  <a:lnTo>
                    <a:pt x="9" y="149"/>
                  </a:lnTo>
                  <a:lnTo>
                    <a:pt x="9" y="149"/>
                  </a:lnTo>
                  <a:lnTo>
                    <a:pt x="7" y="149"/>
                  </a:lnTo>
                  <a:lnTo>
                    <a:pt x="7" y="149"/>
                  </a:lnTo>
                  <a:lnTo>
                    <a:pt x="7" y="151"/>
                  </a:lnTo>
                  <a:lnTo>
                    <a:pt x="7" y="151"/>
                  </a:lnTo>
                  <a:lnTo>
                    <a:pt x="7" y="151"/>
                  </a:lnTo>
                  <a:lnTo>
                    <a:pt x="7" y="151"/>
                  </a:lnTo>
                  <a:lnTo>
                    <a:pt x="7" y="151"/>
                  </a:lnTo>
                  <a:lnTo>
                    <a:pt x="7" y="153"/>
                  </a:lnTo>
                  <a:lnTo>
                    <a:pt x="7" y="153"/>
                  </a:lnTo>
                  <a:lnTo>
                    <a:pt x="7" y="153"/>
                  </a:lnTo>
                  <a:lnTo>
                    <a:pt x="9" y="153"/>
                  </a:lnTo>
                  <a:lnTo>
                    <a:pt x="12" y="153"/>
                  </a:lnTo>
                  <a:lnTo>
                    <a:pt x="12" y="153"/>
                  </a:lnTo>
                  <a:lnTo>
                    <a:pt x="12" y="153"/>
                  </a:lnTo>
                  <a:lnTo>
                    <a:pt x="14" y="153"/>
                  </a:lnTo>
                  <a:lnTo>
                    <a:pt x="14" y="156"/>
                  </a:lnTo>
                  <a:lnTo>
                    <a:pt x="16" y="158"/>
                  </a:lnTo>
                  <a:lnTo>
                    <a:pt x="19" y="160"/>
                  </a:lnTo>
                  <a:lnTo>
                    <a:pt x="16" y="160"/>
                  </a:lnTo>
                  <a:lnTo>
                    <a:pt x="14" y="158"/>
                  </a:lnTo>
                  <a:lnTo>
                    <a:pt x="12" y="158"/>
                  </a:lnTo>
                  <a:lnTo>
                    <a:pt x="12" y="158"/>
                  </a:lnTo>
                  <a:lnTo>
                    <a:pt x="12" y="160"/>
                  </a:lnTo>
                  <a:lnTo>
                    <a:pt x="14" y="160"/>
                  </a:lnTo>
                  <a:lnTo>
                    <a:pt x="14" y="160"/>
                  </a:lnTo>
                  <a:lnTo>
                    <a:pt x="14" y="163"/>
                  </a:lnTo>
                  <a:lnTo>
                    <a:pt x="14" y="160"/>
                  </a:lnTo>
                  <a:lnTo>
                    <a:pt x="9" y="160"/>
                  </a:lnTo>
                  <a:lnTo>
                    <a:pt x="7" y="160"/>
                  </a:lnTo>
                  <a:lnTo>
                    <a:pt x="7" y="158"/>
                  </a:lnTo>
                  <a:lnTo>
                    <a:pt x="7" y="158"/>
                  </a:lnTo>
                  <a:lnTo>
                    <a:pt x="7" y="158"/>
                  </a:lnTo>
                  <a:lnTo>
                    <a:pt x="7" y="156"/>
                  </a:lnTo>
                  <a:lnTo>
                    <a:pt x="5" y="156"/>
                  </a:lnTo>
                  <a:lnTo>
                    <a:pt x="5" y="153"/>
                  </a:lnTo>
                  <a:lnTo>
                    <a:pt x="5" y="153"/>
                  </a:lnTo>
                  <a:lnTo>
                    <a:pt x="5" y="153"/>
                  </a:lnTo>
                  <a:lnTo>
                    <a:pt x="2" y="153"/>
                  </a:lnTo>
                  <a:lnTo>
                    <a:pt x="2" y="153"/>
                  </a:lnTo>
                  <a:lnTo>
                    <a:pt x="0" y="151"/>
                  </a:lnTo>
                  <a:lnTo>
                    <a:pt x="0" y="153"/>
                  </a:lnTo>
                  <a:lnTo>
                    <a:pt x="0" y="153"/>
                  </a:lnTo>
                  <a:lnTo>
                    <a:pt x="2" y="158"/>
                  </a:lnTo>
                  <a:lnTo>
                    <a:pt x="2" y="158"/>
                  </a:lnTo>
                  <a:lnTo>
                    <a:pt x="2" y="158"/>
                  </a:lnTo>
                  <a:lnTo>
                    <a:pt x="0" y="156"/>
                  </a:lnTo>
                  <a:lnTo>
                    <a:pt x="0" y="156"/>
                  </a:lnTo>
                  <a:lnTo>
                    <a:pt x="0" y="156"/>
                  </a:lnTo>
                  <a:lnTo>
                    <a:pt x="0" y="156"/>
                  </a:lnTo>
                  <a:lnTo>
                    <a:pt x="0" y="158"/>
                  </a:lnTo>
                  <a:lnTo>
                    <a:pt x="0" y="158"/>
                  </a:lnTo>
                  <a:lnTo>
                    <a:pt x="0" y="158"/>
                  </a:lnTo>
                  <a:lnTo>
                    <a:pt x="0" y="158"/>
                  </a:lnTo>
                  <a:lnTo>
                    <a:pt x="0" y="160"/>
                  </a:lnTo>
                  <a:lnTo>
                    <a:pt x="0" y="160"/>
                  </a:lnTo>
                  <a:lnTo>
                    <a:pt x="0" y="163"/>
                  </a:lnTo>
                  <a:lnTo>
                    <a:pt x="2" y="160"/>
                  </a:lnTo>
                  <a:lnTo>
                    <a:pt x="2" y="160"/>
                  </a:lnTo>
                  <a:lnTo>
                    <a:pt x="2" y="160"/>
                  </a:lnTo>
                  <a:lnTo>
                    <a:pt x="2" y="163"/>
                  </a:lnTo>
                  <a:lnTo>
                    <a:pt x="5" y="163"/>
                  </a:lnTo>
                  <a:lnTo>
                    <a:pt x="5" y="160"/>
                  </a:lnTo>
                  <a:lnTo>
                    <a:pt x="5" y="160"/>
                  </a:lnTo>
                  <a:lnTo>
                    <a:pt x="5" y="160"/>
                  </a:lnTo>
                  <a:lnTo>
                    <a:pt x="5" y="163"/>
                  </a:lnTo>
                  <a:lnTo>
                    <a:pt x="5" y="163"/>
                  </a:lnTo>
                  <a:lnTo>
                    <a:pt x="5" y="163"/>
                  </a:lnTo>
                  <a:lnTo>
                    <a:pt x="5" y="163"/>
                  </a:lnTo>
                  <a:lnTo>
                    <a:pt x="5" y="165"/>
                  </a:lnTo>
                  <a:lnTo>
                    <a:pt x="5" y="165"/>
                  </a:lnTo>
                  <a:lnTo>
                    <a:pt x="2" y="165"/>
                  </a:lnTo>
                  <a:lnTo>
                    <a:pt x="2" y="165"/>
                  </a:lnTo>
                  <a:lnTo>
                    <a:pt x="2" y="165"/>
                  </a:lnTo>
                  <a:lnTo>
                    <a:pt x="0" y="165"/>
                  </a:lnTo>
                  <a:lnTo>
                    <a:pt x="0" y="168"/>
                  </a:lnTo>
                  <a:lnTo>
                    <a:pt x="2" y="168"/>
                  </a:lnTo>
                  <a:lnTo>
                    <a:pt x="2" y="168"/>
                  </a:lnTo>
                  <a:lnTo>
                    <a:pt x="5" y="168"/>
                  </a:lnTo>
                  <a:lnTo>
                    <a:pt x="5" y="168"/>
                  </a:lnTo>
                  <a:lnTo>
                    <a:pt x="7" y="168"/>
                  </a:lnTo>
                  <a:lnTo>
                    <a:pt x="7" y="168"/>
                  </a:lnTo>
                  <a:lnTo>
                    <a:pt x="9" y="168"/>
                  </a:lnTo>
                  <a:lnTo>
                    <a:pt x="9" y="168"/>
                  </a:lnTo>
                  <a:lnTo>
                    <a:pt x="9" y="168"/>
                  </a:lnTo>
                  <a:lnTo>
                    <a:pt x="9" y="165"/>
                  </a:lnTo>
                  <a:lnTo>
                    <a:pt x="9" y="165"/>
                  </a:lnTo>
                  <a:lnTo>
                    <a:pt x="12" y="165"/>
                  </a:lnTo>
                  <a:lnTo>
                    <a:pt x="12" y="165"/>
                  </a:lnTo>
                  <a:lnTo>
                    <a:pt x="12" y="163"/>
                  </a:lnTo>
                  <a:lnTo>
                    <a:pt x="12" y="163"/>
                  </a:lnTo>
                  <a:lnTo>
                    <a:pt x="14" y="165"/>
                  </a:lnTo>
                  <a:lnTo>
                    <a:pt x="14" y="165"/>
                  </a:lnTo>
                  <a:lnTo>
                    <a:pt x="14" y="165"/>
                  </a:lnTo>
                  <a:lnTo>
                    <a:pt x="14" y="163"/>
                  </a:lnTo>
                  <a:lnTo>
                    <a:pt x="16" y="163"/>
                  </a:lnTo>
                  <a:lnTo>
                    <a:pt x="14" y="165"/>
                  </a:lnTo>
                  <a:lnTo>
                    <a:pt x="14" y="168"/>
                  </a:lnTo>
                  <a:lnTo>
                    <a:pt x="14" y="168"/>
                  </a:lnTo>
                  <a:lnTo>
                    <a:pt x="14" y="168"/>
                  </a:lnTo>
                  <a:lnTo>
                    <a:pt x="16" y="168"/>
                  </a:lnTo>
                  <a:lnTo>
                    <a:pt x="16" y="168"/>
                  </a:lnTo>
                  <a:lnTo>
                    <a:pt x="16" y="168"/>
                  </a:lnTo>
                  <a:lnTo>
                    <a:pt x="16" y="168"/>
                  </a:lnTo>
                  <a:lnTo>
                    <a:pt x="16" y="168"/>
                  </a:lnTo>
                  <a:lnTo>
                    <a:pt x="16" y="168"/>
                  </a:lnTo>
                  <a:lnTo>
                    <a:pt x="16" y="168"/>
                  </a:lnTo>
                  <a:lnTo>
                    <a:pt x="16" y="165"/>
                  </a:lnTo>
                  <a:lnTo>
                    <a:pt x="19" y="165"/>
                  </a:lnTo>
                  <a:lnTo>
                    <a:pt x="19" y="165"/>
                  </a:lnTo>
                  <a:lnTo>
                    <a:pt x="19" y="163"/>
                  </a:lnTo>
                  <a:lnTo>
                    <a:pt x="19" y="163"/>
                  </a:lnTo>
                  <a:lnTo>
                    <a:pt x="19" y="163"/>
                  </a:lnTo>
                  <a:lnTo>
                    <a:pt x="19" y="163"/>
                  </a:lnTo>
                  <a:lnTo>
                    <a:pt x="19" y="163"/>
                  </a:lnTo>
                  <a:lnTo>
                    <a:pt x="19" y="163"/>
                  </a:lnTo>
                  <a:lnTo>
                    <a:pt x="19" y="163"/>
                  </a:lnTo>
                  <a:lnTo>
                    <a:pt x="19" y="163"/>
                  </a:lnTo>
                  <a:lnTo>
                    <a:pt x="19" y="163"/>
                  </a:lnTo>
                  <a:lnTo>
                    <a:pt x="21" y="163"/>
                  </a:lnTo>
                  <a:lnTo>
                    <a:pt x="19" y="163"/>
                  </a:lnTo>
                  <a:lnTo>
                    <a:pt x="19" y="165"/>
                  </a:lnTo>
                  <a:lnTo>
                    <a:pt x="19" y="168"/>
                  </a:lnTo>
                  <a:lnTo>
                    <a:pt x="19" y="168"/>
                  </a:lnTo>
                  <a:lnTo>
                    <a:pt x="19" y="168"/>
                  </a:lnTo>
                  <a:lnTo>
                    <a:pt x="19" y="168"/>
                  </a:lnTo>
                  <a:lnTo>
                    <a:pt x="21" y="168"/>
                  </a:lnTo>
                  <a:lnTo>
                    <a:pt x="21" y="168"/>
                  </a:lnTo>
                  <a:lnTo>
                    <a:pt x="21" y="168"/>
                  </a:lnTo>
                  <a:lnTo>
                    <a:pt x="21" y="165"/>
                  </a:lnTo>
                  <a:lnTo>
                    <a:pt x="21" y="163"/>
                  </a:lnTo>
                  <a:lnTo>
                    <a:pt x="24" y="163"/>
                  </a:lnTo>
                  <a:lnTo>
                    <a:pt x="21" y="165"/>
                  </a:lnTo>
                  <a:lnTo>
                    <a:pt x="21" y="168"/>
                  </a:lnTo>
                  <a:lnTo>
                    <a:pt x="21" y="170"/>
                  </a:lnTo>
                  <a:lnTo>
                    <a:pt x="24" y="170"/>
                  </a:lnTo>
                  <a:lnTo>
                    <a:pt x="24" y="170"/>
                  </a:lnTo>
                  <a:lnTo>
                    <a:pt x="24" y="170"/>
                  </a:lnTo>
                  <a:lnTo>
                    <a:pt x="24" y="168"/>
                  </a:lnTo>
                  <a:lnTo>
                    <a:pt x="24" y="168"/>
                  </a:lnTo>
                  <a:lnTo>
                    <a:pt x="24" y="168"/>
                  </a:lnTo>
                  <a:lnTo>
                    <a:pt x="26" y="168"/>
                  </a:lnTo>
                  <a:lnTo>
                    <a:pt x="26" y="168"/>
                  </a:lnTo>
                  <a:lnTo>
                    <a:pt x="26" y="168"/>
                  </a:lnTo>
                  <a:lnTo>
                    <a:pt x="26" y="168"/>
                  </a:lnTo>
                  <a:lnTo>
                    <a:pt x="26" y="168"/>
                  </a:lnTo>
                  <a:lnTo>
                    <a:pt x="28" y="168"/>
                  </a:lnTo>
                  <a:lnTo>
                    <a:pt x="28" y="165"/>
                  </a:lnTo>
                  <a:lnTo>
                    <a:pt x="28" y="165"/>
                  </a:lnTo>
                  <a:lnTo>
                    <a:pt x="28" y="165"/>
                  </a:lnTo>
                  <a:lnTo>
                    <a:pt x="28" y="163"/>
                  </a:lnTo>
                  <a:lnTo>
                    <a:pt x="28" y="165"/>
                  </a:lnTo>
                  <a:lnTo>
                    <a:pt x="28" y="165"/>
                  </a:lnTo>
                  <a:lnTo>
                    <a:pt x="31" y="165"/>
                  </a:lnTo>
                  <a:lnTo>
                    <a:pt x="31" y="165"/>
                  </a:lnTo>
                  <a:lnTo>
                    <a:pt x="31" y="163"/>
                  </a:lnTo>
                  <a:lnTo>
                    <a:pt x="28" y="163"/>
                  </a:lnTo>
                  <a:lnTo>
                    <a:pt x="26" y="163"/>
                  </a:lnTo>
                  <a:lnTo>
                    <a:pt x="28" y="160"/>
                  </a:lnTo>
                  <a:lnTo>
                    <a:pt x="28" y="160"/>
                  </a:lnTo>
                  <a:lnTo>
                    <a:pt x="28" y="160"/>
                  </a:lnTo>
                  <a:lnTo>
                    <a:pt x="31" y="160"/>
                  </a:lnTo>
                  <a:lnTo>
                    <a:pt x="31" y="160"/>
                  </a:lnTo>
                  <a:lnTo>
                    <a:pt x="28" y="160"/>
                  </a:lnTo>
                  <a:lnTo>
                    <a:pt x="28" y="158"/>
                  </a:lnTo>
                  <a:lnTo>
                    <a:pt x="28" y="158"/>
                  </a:lnTo>
                  <a:lnTo>
                    <a:pt x="31" y="158"/>
                  </a:lnTo>
                  <a:lnTo>
                    <a:pt x="31" y="158"/>
                  </a:lnTo>
                  <a:lnTo>
                    <a:pt x="31" y="160"/>
                  </a:lnTo>
                  <a:lnTo>
                    <a:pt x="33" y="160"/>
                  </a:lnTo>
                  <a:lnTo>
                    <a:pt x="33" y="160"/>
                  </a:lnTo>
                  <a:lnTo>
                    <a:pt x="33" y="158"/>
                  </a:lnTo>
                  <a:lnTo>
                    <a:pt x="35" y="158"/>
                  </a:lnTo>
                  <a:lnTo>
                    <a:pt x="35" y="158"/>
                  </a:lnTo>
                  <a:lnTo>
                    <a:pt x="33" y="160"/>
                  </a:lnTo>
                  <a:lnTo>
                    <a:pt x="33" y="160"/>
                  </a:lnTo>
                  <a:lnTo>
                    <a:pt x="33" y="160"/>
                  </a:lnTo>
                  <a:lnTo>
                    <a:pt x="33" y="163"/>
                  </a:lnTo>
                  <a:lnTo>
                    <a:pt x="33" y="163"/>
                  </a:lnTo>
                  <a:lnTo>
                    <a:pt x="33" y="165"/>
                  </a:lnTo>
                  <a:lnTo>
                    <a:pt x="35" y="165"/>
                  </a:lnTo>
                  <a:lnTo>
                    <a:pt x="35" y="165"/>
                  </a:lnTo>
                  <a:lnTo>
                    <a:pt x="38" y="165"/>
                  </a:lnTo>
                  <a:lnTo>
                    <a:pt x="35" y="168"/>
                  </a:lnTo>
                  <a:lnTo>
                    <a:pt x="35" y="168"/>
                  </a:lnTo>
                  <a:lnTo>
                    <a:pt x="33" y="168"/>
                  </a:lnTo>
                  <a:lnTo>
                    <a:pt x="31" y="168"/>
                  </a:lnTo>
                  <a:lnTo>
                    <a:pt x="31" y="170"/>
                  </a:lnTo>
                  <a:lnTo>
                    <a:pt x="33" y="170"/>
                  </a:lnTo>
                  <a:lnTo>
                    <a:pt x="33" y="170"/>
                  </a:lnTo>
                  <a:lnTo>
                    <a:pt x="35" y="170"/>
                  </a:lnTo>
                  <a:lnTo>
                    <a:pt x="35" y="170"/>
                  </a:lnTo>
                  <a:lnTo>
                    <a:pt x="38" y="172"/>
                  </a:lnTo>
                  <a:lnTo>
                    <a:pt x="38" y="172"/>
                  </a:lnTo>
                  <a:lnTo>
                    <a:pt x="38" y="172"/>
                  </a:lnTo>
                  <a:lnTo>
                    <a:pt x="38" y="170"/>
                  </a:lnTo>
                  <a:lnTo>
                    <a:pt x="40" y="168"/>
                  </a:lnTo>
                  <a:lnTo>
                    <a:pt x="40" y="168"/>
                  </a:lnTo>
                  <a:lnTo>
                    <a:pt x="42" y="168"/>
                  </a:lnTo>
                  <a:lnTo>
                    <a:pt x="42" y="168"/>
                  </a:lnTo>
                  <a:lnTo>
                    <a:pt x="42" y="168"/>
                  </a:lnTo>
                  <a:lnTo>
                    <a:pt x="42" y="168"/>
                  </a:lnTo>
                  <a:lnTo>
                    <a:pt x="42" y="168"/>
                  </a:lnTo>
                  <a:lnTo>
                    <a:pt x="42" y="170"/>
                  </a:lnTo>
                  <a:lnTo>
                    <a:pt x="42" y="168"/>
                  </a:lnTo>
                  <a:lnTo>
                    <a:pt x="45" y="168"/>
                  </a:lnTo>
                  <a:lnTo>
                    <a:pt x="45" y="165"/>
                  </a:lnTo>
                  <a:lnTo>
                    <a:pt x="42" y="165"/>
                  </a:lnTo>
                  <a:lnTo>
                    <a:pt x="42" y="165"/>
                  </a:lnTo>
                  <a:lnTo>
                    <a:pt x="42" y="163"/>
                  </a:lnTo>
                  <a:lnTo>
                    <a:pt x="45" y="163"/>
                  </a:lnTo>
                  <a:lnTo>
                    <a:pt x="45" y="165"/>
                  </a:lnTo>
                  <a:lnTo>
                    <a:pt x="45" y="165"/>
                  </a:lnTo>
                  <a:lnTo>
                    <a:pt x="47" y="165"/>
                  </a:lnTo>
                  <a:lnTo>
                    <a:pt x="47" y="165"/>
                  </a:lnTo>
                  <a:lnTo>
                    <a:pt x="47" y="165"/>
                  </a:lnTo>
                  <a:lnTo>
                    <a:pt x="47" y="165"/>
                  </a:lnTo>
                  <a:lnTo>
                    <a:pt x="47" y="165"/>
                  </a:lnTo>
                  <a:lnTo>
                    <a:pt x="47" y="165"/>
                  </a:lnTo>
                  <a:lnTo>
                    <a:pt x="47" y="168"/>
                  </a:lnTo>
                  <a:lnTo>
                    <a:pt x="45" y="170"/>
                  </a:lnTo>
                  <a:lnTo>
                    <a:pt x="45" y="170"/>
                  </a:lnTo>
                  <a:lnTo>
                    <a:pt x="45" y="170"/>
                  </a:lnTo>
                  <a:lnTo>
                    <a:pt x="45" y="172"/>
                  </a:lnTo>
                  <a:lnTo>
                    <a:pt x="45" y="172"/>
                  </a:lnTo>
                  <a:lnTo>
                    <a:pt x="45" y="175"/>
                  </a:lnTo>
                  <a:lnTo>
                    <a:pt x="45" y="175"/>
                  </a:lnTo>
                  <a:lnTo>
                    <a:pt x="45" y="175"/>
                  </a:lnTo>
                  <a:lnTo>
                    <a:pt x="42" y="177"/>
                  </a:lnTo>
                  <a:lnTo>
                    <a:pt x="45" y="177"/>
                  </a:lnTo>
                  <a:lnTo>
                    <a:pt x="45" y="177"/>
                  </a:lnTo>
                  <a:lnTo>
                    <a:pt x="45" y="177"/>
                  </a:lnTo>
                  <a:lnTo>
                    <a:pt x="47" y="175"/>
                  </a:lnTo>
                  <a:lnTo>
                    <a:pt x="50" y="172"/>
                  </a:lnTo>
                  <a:lnTo>
                    <a:pt x="47" y="170"/>
                  </a:lnTo>
                  <a:lnTo>
                    <a:pt x="47" y="170"/>
                  </a:lnTo>
                  <a:lnTo>
                    <a:pt x="50" y="170"/>
                  </a:lnTo>
                  <a:lnTo>
                    <a:pt x="52" y="170"/>
                  </a:lnTo>
                  <a:lnTo>
                    <a:pt x="52" y="170"/>
                  </a:lnTo>
                  <a:lnTo>
                    <a:pt x="54" y="170"/>
                  </a:lnTo>
                  <a:lnTo>
                    <a:pt x="57" y="170"/>
                  </a:lnTo>
                  <a:lnTo>
                    <a:pt x="54" y="172"/>
                  </a:lnTo>
                  <a:lnTo>
                    <a:pt x="50" y="172"/>
                  </a:lnTo>
                  <a:lnTo>
                    <a:pt x="50" y="172"/>
                  </a:lnTo>
                  <a:lnTo>
                    <a:pt x="50" y="175"/>
                  </a:lnTo>
                  <a:lnTo>
                    <a:pt x="50" y="175"/>
                  </a:lnTo>
                  <a:lnTo>
                    <a:pt x="54" y="177"/>
                  </a:lnTo>
                  <a:lnTo>
                    <a:pt x="54" y="175"/>
                  </a:lnTo>
                  <a:lnTo>
                    <a:pt x="57" y="175"/>
                  </a:lnTo>
                  <a:lnTo>
                    <a:pt x="57" y="175"/>
                  </a:lnTo>
                  <a:lnTo>
                    <a:pt x="57" y="175"/>
                  </a:lnTo>
                  <a:lnTo>
                    <a:pt x="57" y="172"/>
                  </a:lnTo>
                  <a:lnTo>
                    <a:pt x="59" y="175"/>
                  </a:lnTo>
                  <a:lnTo>
                    <a:pt x="59" y="175"/>
                  </a:lnTo>
                  <a:lnTo>
                    <a:pt x="59" y="175"/>
                  </a:lnTo>
                  <a:lnTo>
                    <a:pt x="61" y="175"/>
                  </a:lnTo>
                  <a:lnTo>
                    <a:pt x="61" y="172"/>
                  </a:lnTo>
                  <a:lnTo>
                    <a:pt x="64" y="172"/>
                  </a:lnTo>
                  <a:lnTo>
                    <a:pt x="64" y="170"/>
                  </a:lnTo>
                  <a:lnTo>
                    <a:pt x="64" y="170"/>
                  </a:lnTo>
                  <a:lnTo>
                    <a:pt x="64" y="170"/>
                  </a:lnTo>
                  <a:lnTo>
                    <a:pt x="64" y="170"/>
                  </a:lnTo>
                  <a:lnTo>
                    <a:pt x="66" y="165"/>
                  </a:lnTo>
                  <a:lnTo>
                    <a:pt x="69" y="165"/>
                  </a:lnTo>
                  <a:lnTo>
                    <a:pt x="71" y="168"/>
                  </a:lnTo>
                  <a:lnTo>
                    <a:pt x="66" y="172"/>
                  </a:lnTo>
                  <a:lnTo>
                    <a:pt x="64" y="175"/>
                  </a:lnTo>
                  <a:lnTo>
                    <a:pt x="59" y="177"/>
                  </a:lnTo>
                  <a:lnTo>
                    <a:pt x="57" y="177"/>
                  </a:lnTo>
                  <a:lnTo>
                    <a:pt x="54" y="177"/>
                  </a:lnTo>
                  <a:lnTo>
                    <a:pt x="54" y="177"/>
                  </a:lnTo>
                  <a:lnTo>
                    <a:pt x="54" y="179"/>
                  </a:lnTo>
                  <a:lnTo>
                    <a:pt x="54" y="182"/>
                  </a:lnTo>
                  <a:lnTo>
                    <a:pt x="54" y="182"/>
                  </a:lnTo>
                  <a:lnTo>
                    <a:pt x="54" y="182"/>
                  </a:lnTo>
                  <a:lnTo>
                    <a:pt x="57" y="184"/>
                  </a:lnTo>
                  <a:lnTo>
                    <a:pt x="57" y="182"/>
                  </a:lnTo>
                  <a:lnTo>
                    <a:pt x="59" y="182"/>
                  </a:lnTo>
                  <a:lnTo>
                    <a:pt x="59" y="182"/>
                  </a:lnTo>
                  <a:lnTo>
                    <a:pt x="61" y="179"/>
                  </a:lnTo>
                  <a:lnTo>
                    <a:pt x="64" y="179"/>
                  </a:lnTo>
                  <a:lnTo>
                    <a:pt x="64" y="179"/>
                  </a:lnTo>
                  <a:lnTo>
                    <a:pt x="64" y="179"/>
                  </a:lnTo>
                  <a:lnTo>
                    <a:pt x="64" y="177"/>
                  </a:lnTo>
                  <a:lnTo>
                    <a:pt x="66" y="179"/>
                  </a:lnTo>
                  <a:lnTo>
                    <a:pt x="69" y="179"/>
                  </a:lnTo>
                  <a:lnTo>
                    <a:pt x="71" y="182"/>
                  </a:lnTo>
                  <a:lnTo>
                    <a:pt x="71" y="182"/>
                  </a:lnTo>
                  <a:lnTo>
                    <a:pt x="73" y="182"/>
                  </a:lnTo>
                  <a:lnTo>
                    <a:pt x="73" y="182"/>
                  </a:lnTo>
                  <a:lnTo>
                    <a:pt x="76" y="182"/>
                  </a:lnTo>
                  <a:lnTo>
                    <a:pt x="76" y="182"/>
                  </a:lnTo>
                  <a:lnTo>
                    <a:pt x="76" y="182"/>
                  </a:lnTo>
                  <a:lnTo>
                    <a:pt x="76" y="182"/>
                  </a:lnTo>
                  <a:lnTo>
                    <a:pt x="76" y="182"/>
                  </a:lnTo>
                  <a:lnTo>
                    <a:pt x="76" y="179"/>
                  </a:lnTo>
                  <a:lnTo>
                    <a:pt x="76" y="179"/>
                  </a:lnTo>
                  <a:lnTo>
                    <a:pt x="76" y="179"/>
                  </a:lnTo>
                  <a:lnTo>
                    <a:pt x="76" y="177"/>
                  </a:lnTo>
                  <a:lnTo>
                    <a:pt x="76" y="177"/>
                  </a:lnTo>
                  <a:lnTo>
                    <a:pt x="76" y="177"/>
                  </a:lnTo>
                  <a:lnTo>
                    <a:pt x="76" y="177"/>
                  </a:lnTo>
                  <a:lnTo>
                    <a:pt x="76" y="177"/>
                  </a:lnTo>
                  <a:lnTo>
                    <a:pt x="78" y="175"/>
                  </a:lnTo>
                  <a:lnTo>
                    <a:pt x="78" y="175"/>
                  </a:lnTo>
                  <a:lnTo>
                    <a:pt x="78" y="175"/>
                  </a:lnTo>
                  <a:lnTo>
                    <a:pt x="80" y="172"/>
                  </a:lnTo>
                  <a:lnTo>
                    <a:pt x="80" y="172"/>
                  </a:lnTo>
                  <a:lnTo>
                    <a:pt x="80" y="170"/>
                  </a:lnTo>
                  <a:lnTo>
                    <a:pt x="80" y="172"/>
                  </a:lnTo>
                  <a:lnTo>
                    <a:pt x="80" y="172"/>
                  </a:lnTo>
                  <a:lnTo>
                    <a:pt x="80" y="177"/>
                  </a:lnTo>
                  <a:lnTo>
                    <a:pt x="78" y="179"/>
                  </a:lnTo>
                  <a:lnTo>
                    <a:pt x="76" y="179"/>
                  </a:lnTo>
                  <a:lnTo>
                    <a:pt x="76" y="182"/>
                  </a:lnTo>
                  <a:lnTo>
                    <a:pt x="78" y="182"/>
                  </a:lnTo>
                  <a:lnTo>
                    <a:pt x="78" y="184"/>
                  </a:lnTo>
                  <a:lnTo>
                    <a:pt x="80" y="184"/>
                  </a:lnTo>
                  <a:lnTo>
                    <a:pt x="83" y="184"/>
                  </a:lnTo>
                  <a:lnTo>
                    <a:pt x="85" y="184"/>
                  </a:lnTo>
                  <a:lnTo>
                    <a:pt x="85" y="182"/>
                  </a:lnTo>
                  <a:lnTo>
                    <a:pt x="85" y="179"/>
                  </a:lnTo>
                  <a:lnTo>
                    <a:pt x="85" y="179"/>
                  </a:lnTo>
                  <a:lnTo>
                    <a:pt x="87" y="182"/>
                  </a:lnTo>
                  <a:lnTo>
                    <a:pt x="87" y="17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6" name="Freeform 148"/>
            <p:cNvSpPr>
              <a:spLocks/>
            </p:cNvSpPr>
            <p:nvPr/>
          </p:nvSpPr>
          <p:spPr bwMode="auto">
            <a:xfrm>
              <a:off x="8111407" y="6376620"/>
              <a:ext cx="0" cy="7690"/>
            </a:xfrm>
            <a:custGeom>
              <a:avLst/>
              <a:gdLst>
                <a:gd name="T0" fmla="*/ 10 h 17"/>
                <a:gd name="T1" fmla="*/ 0 h 17"/>
                <a:gd name="T2" fmla="*/ 17 h 17"/>
                <a:gd name="T3" fmla="*/ 10 h 17"/>
              </a:gdLst>
              <a:ahLst/>
              <a:cxnLst>
                <a:cxn ang="0">
                  <a:pos x="0" y="T0"/>
                </a:cxn>
                <a:cxn ang="0">
                  <a:pos x="0" y="T1"/>
                </a:cxn>
                <a:cxn ang="0">
                  <a:pos x="0" y="T2"/>
                </a:cxn>
                <a:cxn ang="0">
                  <a:pos x="0" y="T3"/>
                </a:cxn>
              </a:cxnLst>
              <a:rect l="0" t="0" r="r" b="b"/>
              <a:pathLst>
                <a:path h="17">
                  <a:moveTo>
                    <a:pt x="0" y="10"/>
                  </a:moveTo>
                  <a:lnTo>
                    <a:pt x="0" y="0"/>
                  </a:lnTo>
                  <a:lnTo>
                    <a:pt x="0" y="17"/>
                  </a:lnTo>
                  <a:lnTo>
                    <a:pt x="0" y="1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7" name="Freeform 149"/>
            <p:cNvSpPr>
              <a:spLocks/>
            </p:cNvSpPr>
            <p:nvPr/>
          </p:nvSpPr>
          <p:spPr bwMode="auto">
            <a:xfrm>
              <a:off x="7979318" y="6290219"/>
              <a:ext cx="13119" cy="11761"/>
            </a:xfrm>
            <a:custGeom>
              <a:avLst/>
              <a:gdLst>
                <a:gd name="T0" fmla="*/ 29 w 29"/>
                <a:gd name="T1" fmla="*/ 19 h 26"/>
                <a:gd name="T2" fmla="*/ 27 w 29"/>
                <a:gd name="T3" fmla="*/ 14 h 26"/>
                <a:gd name="T4" fmla="*/ 27 w 29"/>
                <a:gd name="T5" fmla="*/ 12 h 26"/>
                <a:gd name="T6" fmla="*/ 27 w 29"/>
                <a:gd name="T7" fmla="*/ 7 h 26"/>
                <a:gd name="T8" fmla="*/ 27 w 29"/>
                <a:gd name="T9" fmla="*/ 7 h 26"/>
                <a:gd name="T10" fmla="*/ 24 w 29"/>
                <a:gd name="T11" fmla="*/ 5 h 26"/>
                <a:gd name="T12" fmla="*/ 22 w 29"/>
                <a:gd name="T13" fmla="*/ 2 h 26"/>
                <a:gd name="T14" fmla="*/ 15 w 29"/>
                <a:gd name="T15" fmla="*/ 0 h 26"/>
                <a:gd name="T16" fmla="*/ 15 w 29"/>
                <a:gd name="T17" fmla="*/ 0 h 26"/>
                <a:gd name="T18" fmla="*/ 17 w 29"/>
                <a:gd name="T19" fmla="*/ 5 h 26"/>
                <a:gd name="T20" fmla="*/ 19 w 29"/>
                <a:gd name="T21" fmla="*/ 7 h 26"/>
                <a:gd name="T22" fmla="*/ 19 w 29"/>
                <a:gd name="T23" fmla="*/ 7 h 26"/>
                <a:gd name="T24" fmla="*/ 17 w 29"/>
                <a:gd name="T25" fmla="*/ 7 h 26"/>
                <a:gd name="T26" fmla="*/ 17 w 29"/>
                <a:gd name="T27" fmla="*/ 12 h 26"/>
                <a:gd name="T28" fmla="*/ 19 w 29"/>
                <a:gd name="T29" fmla="*/ 12 h 26"/>
                <a:gd name="T30" fmla="*/ 17 w 29"/>
                <a:gd name="T31" fmla="*/ 14 h 26"/>
                <a:gd name="T32" fmla="*/ 15 w 29"/>
                <a:gd name="T33" fmla="*/ 14 h 26"/>
                <a:gd name="T34" fmla="*/ 15 w 29"/>
                <a:gd name="T35" fmla="*/ 14 h 26"/>
                <a:gd name="T36" fmla="*/ 5 w 29"/>
                <a:gd name="T37" fmla="*/ 12 h 26"/>
                <a:gd name="T38" fmla="*/ 3 w 29"/>
                <a:gd name="T39" fmla="*/ 12 h 26"/>
                <a:gd name="T40" fmla="*/ 3 w 29"/>
                <a:gd name="T41" fmla="*/ 14 h 26"/>
                <a:gd name="T42" fmla="*/ 3 w 29"/>
                <a:gd name="T43" fmla="*/ 14 h 26"/>
                <a:gd name="T44" fmla="*/ 0 w 29"/>
                <a:gd name="T45" fmla="*/ 16 h 26"/>
                <a:gd name="T46" fmla="*/ 0 w 29"/>
                <a:gd name="T47" fmla="*/ 16 h 26"/>
                <a:gd name="T48" fmla="*/ 3 w 29"/>
                <a:gd name="T49" fmla="*/ 16 h 26"/>
                <a:gd name="T50" fmla="*/ 3 w 29"/>
                <a:gd name="T51" fmla="*/ 16 h 26"/>
                <a:gd name="T52" fmla="*/ 5 w 29"/>
                <a:gd name="T53" fmla="*/ 16 h 26"/>
                <a:gd name="T54" fmla="*/ 5 w 29"/>
                <a:gd name="T55" fmla="*/ 16 h 26"/>
                <a:gd name="T56" fmla="*/ 8 w 29"/>
                <a:gd name="T57" fmla="*/ 16 h 26"/>
                <a:gd name="T58" fmla="*/ 5 w 29"/>
                <a:gd name="T59" fmla="*/ 23 h 26"/>
                <a:gd name="T60" fmla="*/ 5 w 29"/>
                <a:gd name="T61" fmla="*/ 23 h 26"/>
                <a:gd name="T62" fmla="*/ 8 w 29"/>
                <a:gd name="T63" fmla="*/ 23 h 26"/>
                <a:gd name="T64" fmla="*/ 8 w 29"/>
                <a:gd name="T65" fmla="*/ 23 h 26"/>
                <a:gd name="T66" fmla="*/ 10 w 29"/>
                <a:gd name="T67" fmla="*/ 21 h 26"/>
                <a:gd name="T68" fmla="*/ 10 w 29"/>
                <a:gd name="T69" fmla="*/ 19 h 26"/>
                <a:gd name="T70" fmla="*/ 10 w 29"/>
                <a:gd name="T71" fmla="*/ 19 h 26"/>
                <a:gd name="T72" fmla="*/ 15 w 29"/>
                <a:gd name="T73" fmla="*/ 19 h 26"/>
                <a:gd name="T74" fmla="*/ 12 w 29"/>
                <a:gd name="T75" fmla="*/ 21 h 26"/>
                <a:gd name="T76" fmla="*/ 12 w 29"/>
                <a:gd name="T77" fmla="*/ 21 h 26"/>
                <a:gd name="T78" fmla="*/ 12 w 29"/>
                <a:gd name="T79" fmla="*/ 23 h 26"/>
                <a:gd name="T80" fmla="*/ 10 w 29"/>
                <a:gd name="T81" fmla="*/ 23 h 26"/>
                <a:gd name="T82" fmla="*/ 12 w 29"/>
                <a:gd name="T83" fmla="*/ 26 h 26"/>
                <a:gd name="T84" fmla="*/ 12 w 29"/>
                <a:gd name="T85" fmla="*/ 26 h 26"/>
                <a:gd name="T86" fmla="*/ 17 w 29"/>
                <a:gd name="T87" fmla="*/ 23 h 26"/>
                <a:gd name="T88" fmla="*/ 17 w 29"/>
                <a:gd name="T89" fmla="*/ 21 h 26"/>
                <a:gd name="T90" fmla="*/ 19 w 29"/>
                <a:gd name="T91" fmla="*/ 21 h 26"/>
                <a:gd name="T92" fmla="*/ 24 w 29"/>
                <a:gd name="T93" fmla="*/ 19 h 26"/>
                <a:gd name="T94" fmla="*/ 24 w 29"/>
                <a:gd name="T95" fmla="*/ 19 h 26"/>
                <a:gd name="T96" fmla="*/ 27 w 29"/>
                <a:gd name="T97" fmla="*/ 21 h 26"/>
                <a:gd name="T98" fmla="*/ 27 w 29"/>
                <a:gd name="T99" fmla="*/ 26 h 26"/>
                <a:gd name="T100" fmla="*/ 29 w 29"/>
                <a:gd name="T101" fmla="*/ 26 h 26"/>
                <a:gd name="T102" fmla="*/ 27 w 29"/>
                <a:gd name="T103" fmla="*/ 21 h 26"/>
                <a:gd name="T104" fmla="*/ 29 w 29"/>
                <a:gd name="T105" fmla="*/ 21 h 26"/>
                <a:gd name="T106" fmla="*/ 29 w 29"/>
                <a:gd name="T107" fmla="*/ 19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9" h="26">
                  <a:moveTo>
                    <a:pt x="29" y="19"/>
                  </a:moveTo>
                  <a:lnTo>
                    <a:pt x="29" y="19"/>
                  </a:lnTo>
                  <a:lnTo>
                    <a:pt x="27" y="16"/>
                  </a:lnTo>
                  <a:lnTo>
                    <a:pt x="27" y="14"/>
                  </a:lnTo>
                  <a:lnTo>
                    <a:pt x="27" y="14"/>
                  </a:lnTo>
                  <a:lnTo>
                    <a:pt x="27" y="12"/>
                  </a:lnTo>
                  <a:lnTo>
                    <a:pt x="27" y="9"/>
                  </a:lnTo>
                  <a:lnTo>
                    <a:pt x="27" y="7"/>
                  </a:lnTo>
                  <a:lnTo>
                    <a:pt x="27" y="7"/>
                  </a:lnTo>
                  <a:lnTo>
                    <a:pt x="27" y="7"/>
                  </a:lnTo>
                  <a:lnTo>
                    <a:pt x="24" y="7"/>
                  </a:lnTo>
                  <a:lnTo>
                    <a:pt x="24" y="5"/>
                  </a:lnTo>
                  <a:lnTo>
                    <a:pt x="24" y="2"/>
                  </a:lnTo>
                  <a:lnTo>
                    <a:pt x="22" y="2"/>
                  </a:lnTo>
                  <a:lnTo>
                    <a:pt x="19" y="0"/>
                  </a:lnTo>
                  <a:lnTo>
                    <a:pt x="15" y="0"/>
                  </a:lnTo>
                  <a:lnTo>
                    <a:pt x="15" y="0"/>
                  </a:lnTo>
                  <a:lnTo>
                    <a:pt x="15" y="0"/>
                  </a:lnTo>
                  <a:lnTo>
                    <a:pt x="17" y="2"/>
                  </a:lnTo>
                  <a:lnTo>
                    <a:pt x="17" y="5"/>
                  </a:lnTo>
                  <a:lnTo>
                    <a:pt x="17" y="5"/>
                  </a:lnTo>
                  <a:lnTo>
                    <a:pt x="19" y="7"/>
                  </a:lnTo>
                  <a:lnTo>
                    <a:pt x="19" y="5"/>
                  </a:lnTo>
                  <a:lnTo>
                    <a:pt x="19" y="7"/>
                  </a:lnTo>
                  <a:lnTo>
                    <a:pt x="17" y="7"/>
                  </a:lnTo>
                  <a:lnTo>
                    <a:pt x="17" y="7"/>
                  </a:lnTo>
                  <a:lnTo>
                    <a:pt x="15" y="9"/>
                  </a:lnTo>
                  <a:lnTo>
                    <a:pt x="17" y="12"/>
                  </a:lnTo>
                  <a:lnTo>
                    <a:pt x="19" y="12"/>
                  </a:lnTo>
                  <a:lnTo>
                    <a:pt x="19" y="12"/>
                  </a:lnTo>
                  <a:lnTo>
                    <a:pt x="17" y="14"/>
                  </a:lnTo>
                  <a:lnTo>
                    <a:pt x="17" y="14"/>
                  </a:lnTo>
                  <a:lnTo>
                    <a:pt x="17" y="14"/>
                  </a:lnTo>
                  <a:lnTo>
                    <a:pt x="15" y="14"/>
                  </a:lnTo>
                  <a:lnTo>
                    <a:pt x="15" y="14"/>
                  </a:lnTo>
                  <a:lnTo>
                    <a:pt x="15" y="14"/>
                  </a:lnTo>
                  <a:lnTo>
                    <a:pt x="5" y="12"/>
                  </a:lnTo>
                  <a:lnTo>
                    <a:pt x="5" y="12"/>
                  </a:lnTo>
                  <a:lnTo>
                    <a:pt x="3" y="12"/>
                  </a:lnTo>
                  <a:lnTo>
                    <a:pt x="3" y="12"/>
                  </a:lnTo>
                  <a:lnTo>
                    <a:pt x="5" y="14"/>
                  </a:lnTo>
                  <a:lnTo>
                    <a:pt x="3" y="14"/>
                  </a:lnTo>
                  <a:lnTo>
                    <a:pt x="3" y="14"/>
                  </a:lnTo>
                  <a:lnTo>
                    <a:pt x="3" y="14"/>
                  </a:lnTo>
                  <a:lnTo>
                    <a:pt x="0" y="14"/>
                  </a:lnTo>
                  <a:lnTo>
                    <a:pt x="0" y="16"/>
                  </a:lnTo>
                  <a:lnTo>
                    <a:pt x="0" y="16"/>
                  </a:lnTo>
                  <a:lnTo>
                    <a:pt x="0" y="16"/>
                  </a:lnTo>
                  <a:lnTo>
                    <a:pt x="3" y="19"/>
                  </a:lnTo>
                  <a:lnTo>
                    <a:pt x="3" y="16"/>
                  </a:lnTo>
                  <a:lnTo>
                    <a:pt x="3" y="16"/>
                  </a:lnTo>
                  <a:lnTo>
                    <a:pt x="3" y="16"/>
                  </a:lnTo>
                  <a:lnTo>
                    <a:pt x="5" y="16"/>
                  </a:lnTo>
                  <a:lnTo>
                    <a:pt x="5" y="16"/>
                  </a:lnTo>
                  <a:lnTo>
                    <a:pt x="5" y="16"/>
                  </a:lnTo>
                  <a:lnTo>
                    <a:pt x="5" y="16"/>
                  </a:lnTo>
                  <a:lnTo>
                    <a:pt x="5" y="16"/>
                  </a:lnTo>
                  <a:lnTo>
                    <a:pt x="8" y="16"/>
                  </a:lnTo>
                  <a:lnTo>
                    <a:pt x="8" y="16"/>
                  </a:lnTo>
                  <a:lnTo>
                    <a:pt x="5" y="23"/>
                  </a:lnTo>
                  <a:lnTo>
                    <a:pt x="5" y="23"/>
                  </a:lnTo>
                  <a:lnTo>
                    <a:pt x="5" y="23"/>
                  </a:lnTo>
                  <a:lnTo>
                    <a:pt x="5" y="23"/>
                  </a:lnTo>
                  <a:lnTo>
                    <a:pt x="8" y="23"/>
                  </a:lnTo>
                  <a:lnTo>
                    <a:pt x="8" y="23"/>
                  </a:lnTo>
                  <a:lnTo>
                    <a:pt x="8" y="23"/>
                  </a:lnTo>
                  <a:lnTo>
                    <a:pt x="10" y="23"/>
                  </a:lnTo>
                  <a:lnTo>
                    <a:pt x="10" y="21"/>
                  </a:lnTo>
                  <a:lnTo>
                    <a:pt x="10" y="21"/>
                  </a:lnTo>
                  <a:lnTo>
                    <a:pt x="10" y="19"/>
                  </a:lnTo>
                  <a:lnTo>
                    <a:pt x="10" y="19"/>
                  </a:lnTo>
                  <a:lnTo>
                    <a:pt x="10" y="19"/>
                  </a:lnTo>
                  <a:lnTo>
                    <a:pt x="12" y="19"/>
                  </a:lnTo>
                  <a:lnTo>
                    <a:pt x="15" y="19"/>
                  </a:lnTo>
                  <a:lnTo>
                    <a:pt x="15" y="21"/>
                  </a:lnTo>
                  <a:lnTo>
                    <a:pt x="12" y="21"/>
                  </a:lnTo>
                  <a:lnTo>
                    <a:pt x="12" y="21"/>
                  </a:lnTo>
                  <a:lnTo>
                    <a:pt x="12" y="21"/>
                  </a:lnTo>
                  <a:lnTo>
                    <a:pt x="12" y="23"/>
                  </a:lnTo>
                  <a:lnTo>
                    <a:pt x="12" y="23"/>
                  </a:lnTo>
                  <a:lnTo>
                    <a:pt x="12" y="23"/>
                  </a:lnTo>
                  <a:lnTo>
                    <a:pt x="10" y="23"/>
                  </a:lnTo>
                  <a:lnTo>
                    <a:pt x="12" y="26"/>
                  </a:lnTo>
                  <a:lnTo>
                    <a:pt x="12" y="26"/>
                  </a:lnTo>
                  <a:lnTo>
                    <a:pt x="12" y="26"/>
                  </a:lnTo>
                  <a:lnTo>
                    <a:pt x="12" y="26"/>
                  </a:lnTo>
                  <a:lnTo>
                    <a:pt x="17" y="26"/>
                  </a:lnTo>
                  <a:lnTo>
                    <a:pt x="17" y="23"/>
                  </a:lnTo>
                  <a:lnTo>
                    <a:pt x="17" y="23"/>
                  </a:lnTo>
                  <a:lnTo>
                    <a:pt x="17" y="21"/>
                  </a:lnTo>
                  <a:lnTo>
                    <a:pt x="17" y="21"/>
                  </a:lnTo>
                  <a:lnTo>
                    <a:pt x="19" y="21"/>
                  </a:lnTo>
                  <a:lnTo>
                    <a:pt x="22" y="21"/>
                  </a:lnTo>
                  <a:lnTo>
                    <a:pt x="24" y="19"/>
                  </a:lnTo>
                  <a:lnTo>
                    <a:pt x="24" y="19"/>
                  </a:lnTo>
                  <a:lnTo>
                    <a:pt x="24" y="19"/>
                  </a:lnTo>
                  <a:lnTo>
                    <a:pt x="27" y="21"/>
                  </a:lnTo>
                  <a:lnTo>
                    <a:pt x="27" y="21"/>
                  </a:lnTo>
                  <a:lnTo>
                    <a:pt x="27" y="23"/>
                  </a:lnTo>
                  <a:lnTo>
                    <a:pt x="27" y="26"/>
                  </a:lnTo>
                  <a:lnTo>
                    <a:pt x="27" y="26"/>
                  </a:lnTo>
                  <a:lnTo>
                    <a:pt x="29" y="26"/>
                  </a:lnTo>
                  <a:lnTo>
                    <a:pt x="27" y="23"/>
                  </a:lnTo>
                  <a:lnTo>
                    <a:pt x="27" y="21"/>
                  </a:lnTo>
                  <a:lnTo>
                    <a:pt x="27" y="21"/>
                  </a:lnTo>
                  <a:lnTo>
                    <a:pt x="29" y="21"/>
                  </a:lnTo>
                  <a:lnTo>
                    <a:pt x="29" y="21"/>
                  </a:lnTo>
                  <a:lnTo>
                    <a:pt x="29" y="1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8" name="Freeform 150"/>
            <p:cNvSpPr>
              <a:spLocks/>
            </p:cNvSpPr>
            <p:nvPr/>
          </p:nvSpPr>
          <p:spPr bwMode="auto">
            <a:xfrm>
              <a:off x="7991531" y="6335003"/>
              <a:ext cx="9500" cy="10857"/>
            </a:xfrm>
            <a:custGeom>
              <a:avLst/>
              <a:gdLst>
                <a:gd name="T0" fmla="*/ 11 w 21"/>
                <a:gd name="T1" fmla="*/ 21 h 24"/>
                <a:gd name="T2" fmla="*/ 14 w 21"/>
                <a:gd name="T3" fmla="*/ 24 h 24"/>
                <a:gd name="T4" fmla="*/ 16 w 21"/>
                <a:gd name="T5" fmla="*/ 21 h 24"/>
                <a:gd name="T6" fmla="*/ 16 w 21"/>
                <a:gd name="T7" fmla="*/ 19 h 24"/>
                <a:gd name="T8" fmla="*/ 18 w 21"/>
                <a:gd name="T9" fmla="*/ 19 h 24"/>
                <a:gd name="T10" fmla="*/ 18 w 21"/>
                <a:gd name="T11" fmla="*/ 19 h 24"/>
                <a:gd name="T12" fmla="*/ 21 w 21"/>
                <a:gd name="T13" fmla="*/ 17 h 24"/>
                <a:gd name="T14" fmla="*/ 18 w 21"/>
                <a:gd name="T15" fmla="*/ 14 h 24"/>
                <a:gd name="T16" fmla="*/ 16 w 21"/>
                <a:gd name="T17" fmla="*/ 12 h 24"/>
                <a:gd name="T18" fmla="*/ 14 w 21"/>
                <a:gd name="T19" fmla="*/ 7 h 24"/>
                <a:gd name="T20" fmla="*/ 7 w 21"/>
                <a:gd name="T21" fmla="*/ 0 h 24"/>
                <a:gd name="T22" fmla="*/ 4 w 21"/>
                <a:gd name="T23" fmla="*/ 0 h 24"/>
                <a:gd name="T24" fmla="*/ 4 w 21"/>
                <a:gd name="T25" fmla="*/ 0 h 24"/>
                <a:gd name="T26" fmla="*/ 0 w 21"/>
                <a:gd name="T27" fmla="*/ 3 h 24"/>
                <a:gd name="T28" fmla="*/ 0 w 21"/>
                <a:gd name="T29" fmla="*/ 5 h 24"/>
                <a:gd name="T30" fmla="*/ 2 w 21"/>
                <a:gd name="T31" fmla="*/ 5 h 24"/>
                <a:gd name="T32" fmla="*/ 4 w 21"/>
                <a:gd name="T33" fmla="*/ 5 h 24"/>
                <a:gd name="T34" fmla="*/ 7 w 21"/>
                <a:gd name="T35" fmla="*/ 5 h 24"/>
                <a:gd name="T36" fmla="*/ 7 w 21"/>
                <a:gd name="T37" fmla="*/ 5 h 24"/>
                <a:gd name="T38" fmla="*/ 9 w 21"/>
                <a:gd name="T39" fmla="*/ 7 h 24"/>
                <a:gd name="T40" fmla="*/ 11 w 21"/>
                <a:gd name="T41" fmla="*/ 7 h 24"/>
                <a:gd name="T42" fmla="*/ 9 w 21"/>
                <a:gd name="T43" fmla="*/ 7 h 24"/>
                <a:gd name="T44" fmla="*/ 14 w 21"/>
                <a:gd name="T45" fmla="*/ 10 h 24"/>
                <a:gd name="T46" fmla="*/ 14 w 21"/>
                <a:gd name="T47" fmla="*/ 12 h 24"/>
                <a:gd name="T48" fmla="*/ 9 w 21"/>
                <a:gd name="T49" fmla="*/ 10 h 24"/>
                <a:gd name="T50" fmla="*/ 9 w 21"/>
                <a:gd name="T51" fmla="*/ 14 h 24"/>
                <a:gd name="T52" fmla="*/ 9 w 21"/>
                <a:gd name="T53" fmla="*/ 17 h 24"/>
                <a:gd name="T54" fmla="*/ 9 w 21"/>
                <a:gd name="T55" fmla="*/ 17 h 24"/>
                <a:gd name="T56" fmla="*/ 7 w 21"/>
                <a:gd name="T57" fmla="*/ 17 h 24"/>
                <a:gd name="T58" fmla="*/ 9 w 21"/>
                <a:gd name="T59" fmla="*/ 17 h 24"/>
                <a:gd name="T60" fmla="*/ 9 w 21"/>
                <a:gd name="T61" fmla="*/ 17 h 24"/>
                <a:gd name="T62" fmla="*/ 9 w 21"/>
                <a:gd name="T63"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1" h="24">
                  <a:moveTo>
                    <a:pt x="9" y="21"/>
                  </a:moveTo>
                  <a:lnTo>
                    <a:pt x="11" y="21"/>
                  </a:lnTo>
                  <a:lnTo>
                    <a:pt x="11" y="21"/>
                  </a:lnTo>
                  <a:lnTo>
                    <a:pt x="14" y="24"/>
                  </a:lnTo>
                  <a:lnTo>
                    <a:pt x="14" y="24"/>
                  </a:lnTo>
                  <a:lnTo>
                    <a:pt x="16" y="21"/>
                  </a:lnTo>
                  <a:lnTo>
                    <a:pt x="16" y="21"/>
                  </a:lnTo>
                  <a:lnTo>
                    <a:pt x="16" y="19"/>
                  </a:lnTo>
                  <a:lnTo>
                    <a:pt x="18" y="19"/>
                  </a:lnTo>
                  <a:lnTo>
                    <a:pt x="18" y="19"/>
                  </a:lnTo>
                  <a:lnTo>
                    <a:pt x="21" y="19"/>
                  </a:lnTo>
                  <a:lnTo>
                    <a:pt x="18" y="19"/>
                  </a:lnTo>
                  <a:lnTo>
                    <a:pt x="21" y="19"/>
                  </a:lnTo>
                  <a:lnTo>
                    <a:pt x="21" y="17"/>
                  </a:lnTo>
                  <a:lnTo>
                    <a:pt x="21" y="17"/>
                  </a:lnTo>
                  <a:lnTo>
                    <a:pt x="18" y="14"/>
                  </a:lnTo>
                  <a:lnTo>
                    <a:pt x="18" y="12"/>
                  </a:lnTo>
                  <a:lnTo>
                    <a:pt x="16" y="12"/>
                  </a:lnTo>
                  <a:lnTo>
                    <a:pt x="16" y="10"/>
                  </a:lnTo>
                  <a:lnTo>
                    <a:pt x="14" y="7"/>
                  </a:lnTo>
                  <a:lnTo>
                    <a:pt x="9" y="3"/>
                  </a:lnTo>
                  <a:lnTo>
                    <a:pt x="7" y="0"/>
                  </a:lnTo>
                  <a:lnTo>
                    <a:pt x="7" y="0"/>
                  </a:lnTo>
                  <a:lnTo>
                    <a:pt x="4" y="0"/>
                  </a:lnTo>
                  <a:lnTo>
                    <a:pt x="4" y="0"/>
                  </a:lnTo>
                  <a:lnTo>
                    <a:pt x="4" y="0"/>
                  </a:lnTo>
                  <a:lnTo>
                    <a:pt x="2" y="0"/>
                  </a:lnTo>
                  <a:lnTo>
                    <a:pt x="0" y="3"/>
                  </a:lnTo>
                  <a:lnTo>
                    <a:pt x="0" y="3"/>
                  </a:lnTo>
                  <a:lnTo>
                    <a:pt x="0" y="5"/>
                  </a:lnTo>
                  <a:lnTo>
                    <a:pt x="2" y="5"/>
                  </a:lnTo>
                  <a:lnTo>
                    <a:pt x="2" y="5"/>
                  </a:lnTo>
                  <a:lnTo>
                    <a:pt x="4" y="5"/>
                  </a:lnTo>
                  <a:lnTo>
                    <a:pt x="4" y="5"/>
                  </a:lnTo>
                  <a:lnTo>
                    <a:pt x="4" y="5"/>
                  </a:lnTo>
                  <a:lnTo>
                    <a:pt x="7" y="5"/>
                  </a:lnTo>
                  <a:lnTo>
                    <a:pt x="7" y="5"/>
                  </a:lnTo>
                  <a:lnTo>
                    <a:pt x="7" y="5"/>
                  </a:lnTo>
                  <a:lnTo>
                    <a:pt x="7" y="5"/>
                  </a:lnTo>
                  <a:lnTo>
                    <a:pt x="9" y="7"/>
                  </a:lnTo>
                  <a:lnTo>
                    <a:pt x="11" y="7"/>
                  </a:lnTo>
                  <a:lnTo>
                    <a:pt x="11" y="7"/>
                  </a:lnTo>
                  <a:lnTo>
                    <a:pt x="9" y="7"/>
                  </a:lnTo>
                  <a:lnTo>
                    <a:pt x="9" y="7"/>
                  </a:lnTo>
                  <a:lnTo>
                    <a:pt x="9" y="10"/>
                  </a:lnTo>
                  <a:lnTo>
                    <a:pt x="14" y="10"/>
                  </a:lnTo>
                  <a:lnTo>
                    <a:pt x="14" y="12"/>
                  </a:lnTo>
                  <a:lnTo>
                    <a:pt x="14" y="12"/>
                  </a:lnTo>
                  <a:lnTo>
                    <a:pt x="11" y="12"/>
                  </a:lnTo>
                  <a:lnTo>
                    <a:pt x="9" y="10"/>
                  </a:lnTo>
                  <a:lnTo>
                    <a:pt x="9" y="12"/>
                  </a:lnTo>
                  <a:lnTo>
                    <a:pt x="9" y="14"/>
                  </a:lnTo>
                  <a:lnTo>
                    <a:pt x="9" y="14"/>
                  </a:lnTo>
                  <a:lnTo>
                    <a:pt x="9" y="17"/>
                  </a:lnTo>
                  <a:lnTo>
                    <a:pt x="9" y="17"/>
                  </a:lnTo>
                  <a:lnTo>
                    <a:pt x="9" y="17"/>
                  </a:lnTo>
                  <a:lnTo>
                    <a:pt x="9" y="17"/>
                  </a:lnTo>
                  <a:lnTo>
                    <a:pt x="7" y="17"/>
                  </a:lnTo>
                  <a:lnTo>
                    <a:pt x="7" y="17"/>
                  </a:lnTo>
                  <a:lnTo>
                    <a:pt x="9" y="17"/>
                  </a:lnTo>
                  <a:lnTo>
                    <a:pt x="9" y="19"/>
                  </a:lnTo>
                  <a:lnTo>
                    <a:pt x="9" y="17"/>
                  </a:lnTo>
                  <a:lnTo>
                    <a:pt x="9" y="19"/>
                  </a:lnTo>
                  <a:lnTo>
                    <a:pt x="9" y="2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79" name="Freeform 151"/>
            <p:cNvSpPr>
              <a:spLocks/>
            </p:cNvSpPr>
            <p:nvPr/>
          </p:nvSpPr>
          <p:spPr bwMode="auto">
            <a:xfrm>
              <a:off x="8048077" y="6399238"/>
              <a:ext cx="14928" cy="14928"/>
            </a:xfrm>
            <a:custGeom>
              <a:avLst/>
              <a:gdLst>
                <a:gd name="T0" fmla="*/ 33 w 33"/>
                <a:gd name="T1" fmla="*/ 26 h 33"/>
                <a:gd name="T2" fmla="*/ 31 w 33"/>
                <a:gd name="T3" fmla="*/ 21 h 33"/>
                <a:gd name="T4" fmla="*/ 31 w 33"/>
                <a:gd name="T5" fmla="*/ 21 h 33"/>
                <a:gd name="T6" fmla="*/ 31 w 33"/>
                <a:gd name="T7" fmla="*/ 17 h 33"/>
                <a:gd name="T8" fmla="*/ 28 w 33"/>
                <a:gd name="T9" fmla="*/ 19 h 33"/>
                <a:gd name="T10" fmla="*/ 31 w 33"/>
                <a:gd name="T11" fmla="*/ 12 h 33"/>
                <a:gd name="T12" fmla="*/ 28 w 33"/>
                <a:gd name="T13" fmla="*/ 10 h 33"/>
                <a:gd name="T14" fmla="*/ 26 w 33"/>
                <a:gd name="T15" fmla="*/ 14 h 33"/>
                <a:gd name="T16" fmla="*/ 24 w 33"/>
                <a:gd name="T17" fmla="*/ 17 h 33"/>
                <a:gd name="T18" fmla="*/ 24 w 33"/>
                <a:gd name="T19" fmla="*/ 12 h 33"/>
                <a:gd name="T20" fmla="*/ 21 w 33"/>
                <a:gd name="T21" fmla="*/ 19 h 33"/>
                <a:gd name="T22" fmla="*/ 21 w 33"/>
                <a:gd name="T23" fmla="*/ 17 h 33"/>
                <a:gd name="T24" fmla="*/ 19 w 33"/>
                <a:gd name="T25" fmla="*/ 12 h 33"/>
                <a:gd name="T26" fmla="*/ 19 w 33"/>
                <a:gd name="T27" fmla="*/ 10 h 33"/>
                <a:gd name="T28" fmla="*/ 19 w 33"/>
                <a:gd name="T29" fmla="*/ 5 h 33"/>
                <a:gd name="T30" fmla="*/ 14 w 33"/>
                <a:gd name="T31" fmla="*/ 3 h 33"/>
                <a:gd name="T32" fmla="*/ 12 w 33"/>
                <a:gd name="T33" fmla="*/ 7 h 33"/>
                <a:gd name="T34" fmla="*/ 12 w 33"/>
                <a:gd name="T35" fmla="*/ 3 h 33"/>
                <a:gd name="T36" fmla="*/ 10 w 33"/>
                <a:gd name="T37" fmla="*/ 0 h 33"/>
                <a:gd name="T38" fmla="*/ 10 w 33"/>
                <a:gd name="T39" fmla="*/ 3 h 33"/>
                <a:gd name="T40" fmla="*/ 7 w 33"/>
                <a:gd name="T41" fmla="*/ 3 h 33"/>
                <a:gd name="T42" fmla="*/ 7 w 33"/>
                <a:gd name="T43" fmla="*/ 0 h 33"/>
                <a:gd name="T44" fmla="*/ 2 w 33"/>
                <a:gd name="T45" fmla="*/ 3 h 33"/>
                <a:gd name="T46" fmla="*/ 2 w 33"/>
                <a:gd name="T47" fmla="*/ 10 h 33"/>
                <a:gd name="T48" fmla="*/ 2 w 33"/>
                <a:gd name="T49" fmla="*/ 12 h 33"/>
                <a:gd name="T50" fmla="*/ 0 w 33"/>
                <a:gd name="T51" fmla="*/ 17 h 33"/>
                <a:gd name="T52" fmla="*/ 2 w 33"/>
                <a:gd name="T53" fmla="*/ 21 h 33"/>
                <a:gd name="T54" fmla="*/ 5 w 33"/>
                <a:gd name="T55" fmla="*/ 19 h 33"/>
                <a:gd name="T56" fmla="*/ 5 w 33"/>
                <a:gd name="T57" fmla="*/ 19 h 33"/>
                <a:gd name="T58" fmla="*/ 5 w 33"/>
                <a:gd name="T59" fmla="*/ 24 h 33"/>
                <a:gd name="T60" fmla="*/ 7 w 33"/>
                <a:gd name="T61" fmla="*/ 21 h 33"/>
                <a:gd name="T62" fmla="*/ 10 w 33"/>
                <a:gd name="T63" fmla="*/ 17 h 33"/>
                <a:gd name="T64" fmla="*/ 10 w 33"/>
                <a:gd name="T65" fmla="*/ 14 h 33"/>
                <a:gd name="T66" fmla="*/ 12 w 33"/>
                <a:gd name="T67" fmla="*/ 12 h 33"/>
                <a:gd name="T68" fmla="*/ 12 w 33"/>
                <a:gd name="T69" fmla="*/ 14 h 33"/>
                <a:gd name="T70" fmla="*/ 12 w 33"/>
                <a:gd name="T71" fmla="*/ 17 h 33"/>
                <a:gd name="T72" fmla="*/ 12 w 33"/>
                <a:gd name="T73" fmla="*/ 17 h 33"/>
                <a:gd name="T74" fmla="*/ 14 w 33"/>
                <a:gd name="T75" fmla="*/ 24 h 33"/>
                <a:gd name="T76" fmla="*/ 17 w 33"/>
                <a:gd name="T77" fmla="*/ 19 h 33"/>
                <a:gd name="T78" fmla="*/ 17 w 33"/>
                <a:gd name="T79" fmla="*/ 21 h 33"/>
                <a:gd name="T80" fmla="*/ 17 w 33"/>
                <a:gd name="T81" fmla="*/ 24 h 33"/>
                <a:gd name="T82" fmla="*/ 19 w 33"/>
                <a:gd name="T83" fmla="*/ 24 h 33"/>
                <a:gd name="T84" fmla="*/ 21 w 33"/>
                <a:gd name="T85" fmla="*/ 21 h 33"/>
                <a:gd name="T86" fmla="*/ 21 w 33"/>
                <a:gd name="T87" fmla="*/ 24 h 33"/>
                <a:gd name="T88" fmla="*/ 21 w 33"/>
                <a:gd name="T89" fmla="*/ 26 h 33"/>
                <a:gd name="T90" fmla="*/ 19 w 33"/>
                <a:gd name="T91" fmla="*/ 26 h 33"/>
                <a:gd name="T92" fmla="*/ 17 w 33"/>
                <a:gd name="T93" fmla="*/ 26 h 33"/>
                <a:gd name="T94" fmla="*/ 14 w 33"/>
                <a:gd name="T95" fmla="*/ 26 h 33"/>
                <a:gd name="T96" fmla="*/ 21 w 33"/>
                <a:gd name="T97" fmla="*/ 31 h 33"/>
                <a:gd name="T98" fmla="*/ 24 w 33"/>
                <a:gd name="T99" fmla="*/ 31 h 33"/>
                <a:gd name="T100" fmla="*/ 24 w 33"/>
                <a:gd name="T101" fmla="*/ 33 h 33"/>
                <a:gd name="T102" fmla="*/ 26 w 33"/>
                <a:gd name="T103" fmla="*/ 33 h 33"/>
                <a:gd name="T104" fmla="*/ 28 w 33"/>
                <a:gd name="T105" fmla="*/ 31 h 33"/>
                <a:gd name="T106" fmla="*/ 26 w 33"/>
                <a:gd name="T107" fmla="*/ 29 h 33"/>
                <a:gd name="T108" fmla="*/ 26 w 33"/>
                <a:gd name="T109" fmla="*/ 26 h 33"/>
                <a:gd name="T110" fmla="*/ 28 w 33"/>
                <a:gd name="T111" fmla="*/ 29 h 33"/>
                <a:gd name="T112" fmla="*/ 28 w 33"/>
                <a:gd name="T113" fmla="*/ 29 h 33"/>
                <a:gd name="T114" fmla="*/ 31 w 33"/>
                <a:gd name="T115" fmla="*/ 2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3" h="33">
                  <a:moveTo>
                    <a:pt x="31" y="26"/>
                  </a:moveTo>
                  <a:lnTo>
                    <a:pt x="31" y="26"/>
                  </a:lnTo>
                  <a:lnTo>
                    <a:pt x="31" y="26"/>
                  </a:lnTo>
                  <a:lnTo>
                    <a:pt x="33" y="26"/>
                  </a:lnTo>
                  <a:lnTo>
                    <a:pt x="33" y="24"/>
                  </a:lnTo>
                  <a:lnTo>
                    <a:pt x="31" y="24"/>
                  </a:lnTo>
                  <a:lnTo>
                    <a:pt x="31" y="24"/>
                  </a:lnTo>
                  <a:lnTo>
                    <a:pt x="31" y="21"/>
                  </a:lnTo>
                  <a:lnTo>
                    <a:pt x="31" y="21"/>
                  </a:lnTo>
                  <a:lnTo>
                    <a:pt x="31" y="21"/>
                  </a:lnTo>
                  <a:lnTo>
                    <a:pt x="31" y="21"/>
                  </a:lnTo>
                  <a:lnTo>
                    <a:pt x="31" y="21"/>
                  </a:lnTo>
                  <a:lnTo>
                    <a:pt x="31" y="19"/>
                  </a:lnTo>
                  <a:lnTo>
                    <a:pt x="31" y="19"/>
                  </a:lnTo>
                  <a:lnTo>
                    <a:pt x="31" y="17"/>
                  </a:lnTo>
                  <a:lnTo>
                    <a:pt x="31" y="17"/>
                  </a:lnTo>
                  <a:lnTo>
                    <a:pt x="31" y="17"/>
                  </a:lnTo>
                  <a:lnTo>
                    <a:pt x="31" y="19"/>
                  </a:lnTo>
                  <a:lnTo>
                    <a:pt x="28" y="19"/>
                  </a:lnTo>
                  <a:lnTo>
                    <a:pt x="28" y="19"/>
                  </a:lnTo>
                  <a:lnTo>
                    <a:pt x="28" y="19"/>
                  </a:lnTo>
                  <a:lnTo>
                    <a:pt x="31" y="14"/>
                  </a:lnTo>
                  <a:lnTo>
                    <a:pt x="31" y="14"/>
                  </a:lnTo>
                  <a:lnTo>
                    <a:pt x="31" y="12"/>
                  </a:lnTo>
                  <a:lnTo>
                    <a:pt x="31" y="12"/>
                  </a:lnTo>
                  <a:lnTo>
                    <a:pt x="31" y="10"/>
                  </a:lnTo>
                  <a:lnTo>
                    <a:pt x="28" y="10"/>
                  </a:lnTo>
                  <a:lnTo>
                    <a:pt x="28" y="10"/>
                  </a:lnTo>
                  <a:lnTo>
                    <a:pt x="26" y="10"/>
                  </a:lnTo>
                  <a:lnTo>
                    <a:pt x="26" y="10"/>
                  </a:lnTo>
                  <a:lnTo>
                    <a:pt x="26" y="12"/>
                  </a:lnTo>
                  <a:lnTo>
                    <a:pt x="26" y="14"/>
                  </a:lnTo>
                  <a:lnTo>
                    <a:pt x="26" y="17"/>
                  </a:lnTo>
                  <a:lnTo>
                    <a:pt x="24" y="17"/>
                  </a:lnTo>
                  <a:lnTo>
                    <a:pt x="24" y="17"/>
                  </a:lnTo>
                  <a:lnTo>
                    <a:pt x="24" y="17"/>
                  </a:lnTo>
                  <a:lnTo>
                    <a:pt x="24" y="12"/>
                  </a:lnTo>
                  <a:lnTo>
                    <a:pt x="24" y="10"/>
                  </a:lnTo>
                  <a:lnTo>
                    <a:pt x="24" y="10"/>
                  </a:lnTo>
                  <a:lnTo>
                    <a:pt x="24" y="12"/>
                  </a:lnTo>
                  <a:lnTo>
                    <a:pt x="21" y="17"/>
                  </a:lnTo>
                  <a:lnTo>
                    <a:pt x="21" y="17"/>
                  </a:lnTo>
                  <a:lnTo>
                    <a:pt x="21" y="17"/>
                  </a:lnTo>
                  <a:lnTo>
                    <a:pt x="21" y="19"/>
                  </a:lnTo>
                  <a:lnTo>
                    <a:pt x="21" y="19"/>
                  </a:lnTo>
                  <a:lnTo>
                    <a:pt x="21" y="17"/>
                  </a:lnTo>
                  <a:lnTo>
                    <a:pt x="21" y="17"/>
                  </a:lnTo>
                  <a:lnTo>
                    <a:pt x="21" y="17"/>
                  </a:lnTo>
                  <a:lnTo>
                    <a:pt x="21" y="14"/>
                  </a:lnTo>
                  <a:lnTo>
                    <a:pt x="21" y="14"/>
                  </a:lnTo>
                  <a:lnTo>
                    <a:pt x="19" y="12"/>
                  </a:lnTo>
                  <a:lnTo>
                    <a:pt x="19" y="12"/>
                  </a:lnTo>
                  <a:lnTo>
                    <a:pt x="19" y="12"/>
                  </a:lnTo>
                  <a:lnTo>
                    <a:pt x="19" y="12"/>
                  </a:lnTo>
                  <a:lnTo>
                    <a:pt x="19" y="10"/>
                  </a:lnTo>
                  <a:lnTo>
                    <a:pt x="19" y="10"/>
                  </a:lnTo>
                  <a:lnTo>
                    <a:pt x="19" y="10"/>
                  </a:lnTo>
                  <a:lnTo>
                    <a:pt x="19" y="7"/>
                  </a:lnTo>
                  <a:lnTo>
                    <a:pt x="19" y="5"/>
                  </a:lnTo>
                  <a:lnTo>
                    <a:pt x="19" y="5"/>
                  </a:lnTo>
                  <a:lnTo>
                    <a:pt x="19" y="3"/>
                  </a:lnTo>
                  <a:lnTo>
                    <a:pt x="17" y="3"/>
                  </a:lnTo>
                  <a:lnTo>
                    <a:pt x="14" y="3"/>
                  </a:lnTo>
                  <a:lnTo>
                    <a:pt x="14" y="3"/>
                  </a:lnTo>
                  <a:lnTo>
                    <a:pt x="14" y="5"/>
                  </a:lnTo>
                  <a:lnTo>
                    <a:pt x="14" y="7"/>
                  </a:lnTo>
                  <a:lnTo>
                    <a:pt x="14" y="10"/>
                  </a:lnTo>
                  <a:lnTo>
                    <a:pt x="12" y="7"/>
                  </a:lnTo>
                  <a:lnTo>
                    <a:pt x="12" y="5"/>
                  </a:lnTo>
                  <a:lnTo>
                    <a:pt x="12" y="3"/>
                  </a:lnTo>
                  <a:lnTo>
                    <a:pt x="12" y="3"/>
                  </a:lnTo>
                  <a:lnTo>
                    <a:pt x="12" y="3"/>
                  </a:lnTo>
                  <a:lnTo>
                    <a:pt x="12" y="0"/>
                  </a:lnTo>
                  <a:lnTo>
                    <a:pt x="12" y="0"/>
                  </a:lnTo>
                  <a:lnTo>
                    <a:pt x="10" y="0"/>
                  </a:lnTo>
                  <a:lnTo>
                    <a:pt x="10" y="0"/>
                  </a:lnTo>
                  <a:lnTo>
                    <a:pt x="10" y="0"/>
                  </a:lnTo>
                  <a:lnTo>
                    <a:pt x="10" y="0"/>
                  </a:lnTo>
                  <a:lnTo>
                    <a:pt x="10" y="0"/>
                  </a:lnTo>
                  <a:lnTo>
                    <a:pt x="10" y="3"/>
                  </a:lnTo>
                  <a:lnTo>
                    <a:pt x="10" y="3"/>
                  </a:lnTo>
                  <a:lnTo>
                    <a:pt x="10" y="3"/>
                  </a:lnTo>
                  <a:lnTo>
                    <a:pt x="7" y="3"/>
                  </a:lnTo>
                  <a:lnTo>
                    <a:pt x="7" y="3"/>
                  </a:lnTo>
                  <a:lnTo>
                    <a:pt x="7" y="3"/>
                  </a:lnTo>
                  <a:lnTo>
                    <a:pt x="7" y="3"/>
                  </a:lnTo>
                  <a:lnTo>
                    <a:pt x="7" y="0"/>
                  </a:lnTo>
                  <a:lnTo>
                    <a:pt x="7" y="0"/>
                  </a:lnTo>
                  <a:lnTo>
                    <a:pt x="5" y="0"/>
                  </a:lnTo>
                  <a:lnTo>
                    <a:pt x="2" y="0"/>
                  </a:lnTo>
                  <a:lnTo>
                    <a:pt x="2" y="0"/>
                  </a:lnTo>
                  <a:lnTo>
                    <a:pt x="2" y="3"/>
                  </a:lnTo>
                  <a:lnTo>
                    <a:pt x="2" y="5"/>
                  </a:lnTo>
                  <a:lnTo>
                    <a:pt x="2" y="7"/>
                  </a:lnTo>
                  <a:lnTo>
                    <a:pt x="2" y="10"/>
                  </a:lnTo>
                  <a:lnTo>
                    <a:pt x="2" y="10"/>
                  </a:lnTo>
                  <a:lnTo>
                    <a:pt x="5" y="10"/>
                  </a:lnTo>
                  <a:lnTo>
                    <a:pt x="5" y="10"/>
                  </a:lnTo>
                  <a:lnTo>
                    <a:pt x="5" y="12"/>
                  </a:lnTo>
                  <a:lnTo>
                    <a:pt x="2" y="12"/>
                  </a:lnTo>
                  <a:lnTo>
                    <a:pt x="2" y="14"/>
                  </a:lnTo>
                  <a:lnTo>
                    <a:pt x="0" y="14"/>
                  </a:lnTo>
                  <a:lnTo>
                    <a:pt x="0" y="14"/>
                  </a:lnTo>
                  <a:lnTo>
                    <a:pt x="0" y="17"/>
                  </a:lnTo>
                  <a:lnTo>
                    <a:pt x="0" y="19"/>
                  </a:lnTo>
                  <a:lnTo>
                    <a:pt x="0" y="19"/>
                  </a:lnTo>
                  <a:lnTo>
                    <a:pt x="0" y="21"/>
                  </a:lnTo>
                  <a:lnTo>
                    <a:pt x="2" y="21"/>
                  </a:lnTo>
                  <a:lnTo>
                    <a:pt x="2" y="21"/>
                  </a:lnTo>
                  <a:lnTo>
                    <a:pt x="2" y="21"/>
                  </a:lnTo>
                  <a:lnTo>
                    <a:pt x="5" y="19"/>
                  </a:lnTo>
                  <a:lnTo>
                    <a:pt x="5" y="19"/>
                  </a:lnTo>
                  <a:lnTo>
                    <a:pt x="5" y="19"/>
                  </a:lnTo>
                  <a:lnTo>
                    <a:pt x="7" y="19"/>
                  </a:lnTo>
                  <a:lnTo>
                    <a:pt x="5" y="19"/>
                  </a:lnTo>
                  <a:lnTo>
                    <a:pt x="5" y="19"/>
                  </a:lnTo>
                  <a:lnTo>
                    <a:pt x="5" y="21"/>
                  </a:lnTo>
                  <a:lnTo>
                    <a:pt x="5" y="21"/>
                  </a:lnTo>
                  <a:lnTo>
                    <a:pt x="5" y="24"/>
                  </a:lnTo>
                  <a:lnTo>
                    <a:pt x="5" y="24"/>
                  </a:lnTo>
                  <a:lnTo>
                    <a:pt x="7" y="26"/>
                  </a:lnTo>
                  <a:lnTo>
                    <a:pt x="7" y="21"/>
                  </a:lnTo>
                  <a:lnTo>
                    <a:pt x="7" y="21"/>
                  </a:lnTo>
                  <a:lnTo>
                    <a:pt x="7" y="21"/>
                  </a:lnTo>
                  <a:lnTo>
                    <a:pt x="10" y="21"/>
                  </a:lnTo>
                  <a:lnTo>
                    <a:pt x="7" y="19"/>
                  </a:lnTo>
                  <a:lnTo>
                    <a:pt x="10" y="19"/>
                  </a:lnTo>
                  <a:lnTo>
                    <a:pt x="10" y="17"/>
                  </a:lnTo>
                  <a:lnTo>
                    <a:pt x="10" y="17"/>
                  </a:lnTo>
                  <a:lnTo>
                    <a:pt x="10" y="17"/>
                  </a:lnTo>
                  <a:lnTo>
                    <a:pt x="10" y="17"/>
                  </a:lnTo>
                  <a:lnTo>
                    <a:pt x="10" y="14"/>
                  </a:lnTo>
                  <a:lnTo>
                    <a:pt x="10" y="14"/>
                  </a:lnTo>
                  <a:lnTo>
                    <a:pt x="10" y="14"/>
                  </a:lnTo>
                  <a:lnTo>
                    <a:pt x="12" y="14"/>
                  </a:lnTo>
                  <a:lnTo>
                    <a:pt x="12" y="12"/>
                  </a:lnTo>
                  <a:lnTo>
                    <a:pt x="12" y="12"/>
                  </a:lnTo>
                  <a:lnTo>
                    <a:pt x="12" y="12"/>
                  </a:lnTo>
                  <a:lnTo>
                    <a:pt x="14" y="14"/>
                  </a:lnTo>
                  <a:lnTo>
                    <a:pt x="12" y="14"/>
                  </a:lnTo>
                  <a:lnTo>
                    <a:pt x="12" y="14"/>
                  </a:lnTo>
                  <a:lnTo>
                    <a:pt x="12" y="14"/>
                  </a:lnTo>
                  <a:lnTo>
                    <a:pt x="12" y="14"/>
                  </a:lnTo>
                  <a:lnTo>
                    <a:pt x="12" y="17"/>
                  </a:lnTo>
                  <a:lnTo>
                    <a:pt x="14" y="17"/>
                  </a:lnTo>
                  <a:lnTo>
                    <a:pt x="14" y="17"/>
                  </a:lnTo>
                  <a:lnTo>
                    <a:pt x="14" y="17"/>
                  </a:lnTo>
                  <a:lnTo>
                    <a:pt x="12" y="17"/>
                  </a:lnTo>
                  <a:lnTo>
                    <a:pt x="12" y="19"/>
                  </a:lnTo>
                  <a:lnTo>
                    <a:pt x="12" y="21"/>
                  </a:lnTo>
                  <a:lnTo>
                    <a:pt x="12" y="21"/>
                  </a:lnTo>
                  <a:lnTo>
                    <a:pt x="14" y="24"/>
                  </a:lnTo>
                  <a:lnTo>
                    <a:pt x="14" y="24"/>
                  </a:lnTo>
                  <a:lnTo>
                    <a:pt x="17" y="21"/>
                  </a:lnTo>
                  <a:lnTo>
                    <a:pt x="17" y="21"/>
                  </a:lnTo>
                  <a:lnTo>
                    <a:pt x="17" y="19"/>
                  </a:lnTo>
                  <a:lnTo>
                    <a:pt x="17" y="19"/>
                  </a:lnTo>
                  <a:lnTo>
                    <a:pt x="17" y="19"/>
                  </a:lnTo>
                  <a:lnTo>
                    <a:pt x="17" y="21"/>
                  </a:lnTo>
                  <a:lnTo>
                    <a:pt x="17" y="21"/>
                  </a:lnTo>
                  <a:lnTo>
                    <a:pt x="17" y="21"/>
                  </a:lnTo>
                  <a:lnTo>
                    <a:pt x="17" y="21"/>
                  </a:lnTo>
                  <a:lnTo>
                    <a:pt x="17" y="24"/>
                  </a:lnTo>
                  <a:lnTo>
                    <a:pt x="17" y="24"/>
                  </a:lnTo>
                  <a:lnTo>
                    <a:pt x="19" y="24"/>
                  </a:lnTo>
                  <a:lnTo>
                    <a:pt x="19" y="24"/>
                  </a:lnTo>
                  <a:lnTo>
                    <a:pt x="19" y="24"/>
                  </a:lnTo>
                  <a:lnTo>
                    <a:pt x="19" y="24"/>
                  </a:lnTo>
                  <a:lnTo>
                    <a:pt x="19" y="21"/>
                  </a:lnTo>
                  <a:lnTo>
                    <a:pt x="21" y="21"/>
                  </a:lnTo>
                  <a:lnTo>
                    <a:pt x="21" y="21"/>
                  </a:lnTo>
                  <a:lnTo>
                    <a:pt x="21" y="21"/>
                  </a:lnTo>
                  <a:lnTo>
                    <a:pt x="21" y="21"/>
                  </a:lnTo>
                  <a:lnTo>
                    <a:pt x="21" y="21"/>
                  </a:lnTo>
                  <a:lnTo>
                    <a:pt x="21" y="21"/>
                  </a:lnTo>
                  <a:lnTo>
                    <a:pt x="21" y="24"/>
                  </a:lnTo>
                  <a:lnTo>
                    <a:pt x="21" y="24"/>
                  </a:lnTo>
                  <a:lnTo>
                    <a:pt x="21" y="24"/>
                  </a:lnTo>
                  <a:lnTo>
                    <a:pt x="21" y="24"/>
                  </a:lnTo>
                  <a:lnTo>
                    <a:pt x="21" y="26"/>
                  </a:lnTo>
                  <a:lnTo>
                    <a:pt x="21" y="26"/>
                  </a:lnTo>
                  <a:lnTo>
                    <a:pt x="21" y="26"/>
                  </a:lnTo>
                  <a:lnTo>
                    <a:pt x="19" y="26"/>
                  </a:lnTo>
                  <a:lnTo>
                    <a:pt x="19" y="26"/>
                  </a:lnTo>
                  <a:lnTo>
                    <a:pt x="19" y="26"/>
                  </a:lnTo>
                  <a:lnTo>
                    <a:pt x="19" y="26"/>
                  </a:lnTo>
                  <a:lnTo>
                    <a:pt x="19" y="26"/>
                  </a:lnTo>
                  <a:lnTo>
                    <a:pt x="17" y="26"/>
                  </a:lnTo>
                  <a:lnTo>
                    <a:pt x="17" y="26"/>
                  </a:lnTo>
                  <a:lnTo>
                    <a:pt x="17" y="26"/>
                  </a:lnTo>
                  <a:lnTo>
                    <a:pt x="17" y="26"/>
                  </a:lnTo>
                  <a:lnTo>
                    <a:pt x="14" y="26"/>
                  </a:lnTo>
                  <a:lnTo>
                    <a:pt x="17" y="29"/>
                  </a:lnTo>
                  <a:lnTo>
                    <a:pt x="17" y="29"/>
                  </a:lnTo>
                  <a:lnTo>
                    <a:pt x="19" y="29"/>
                  </a:lnTo>
                  <a:lnTo>
                    <a:pt x="21" y="31"/>
                  </a:lnTo>
                  <a:lnTo>
                    <a:pt x="21" y="33"/>
                  </a:lnTo>
                  <a:lnTo>
                    <a:pt x="21" y="33"/>
                  </a:lnTo>
                  <a:lnTo>
                    <a:pt x="24" y="33"/>
                  </a:lnTo>
                  <a:lnTo>
                    <a:pt x="24" y="31"/>
                  </a:lnTo>
                  <a:lnTo>
                    <a:pt x="24" y="31"/>
                  </a:lnTo>
                  <a:lnTo>
                    <a:pt x="24" y="29"/>
                  </a:lnTo>
                  <a:lnTo>
                    <a:pt x="24" y="31"/>
                  </a:lnTo>
                  <a:lnTo>
                    <a:pt x="24" y="33"/>
                  </a:lnTo>
                  <a:lnTo>
                    <a:pt x="24" y="33"/>
                  </a:lnTo>
                  <a:lnTo>
                    <a:pt x="26" y="33"/>
                  </a:lnTo>
                  <a:lnTo>
                    <a:pt x="26" y="33"/>
                  </a:lnTo>
                  <a:lnTo>
                    <a:pt x="26" y="33"/>
                  </a:lnTo>
                  <a:lnTo>
                    <a:pt x="26" y="33"/>
                  </a:lnTo>
                  <a:lnTo>
                    <a:pt x="28" y="31"/>
                  </a:lnTo>
                  <a:lnTo>
                    <a:pt x="28" y="31"/>
                  </a:lnTo>
                  <a:lnTo>
                    <a:pt x="28" y="31"/>
                  </a:lnTo>
                  <a:lnTo>
                    <a:pt x="28" y="31"/>
                  </a:lnTo>
                  <a:lnTo>
                    <a:pt x="28" y="31"/>
                  </a:lnTo>
                  <a:lnTo>
                    <a:pt x="28" y="31"/>
                  </a:lnTo>
                  <a:lnTo>
                    <a:pt x="26" y="29"/>
                  </a:lnTo>
                  <a:lnTo>
                    <a:pt x="26" y="29"/>
                  </a:lnTo>
                  <a:lnTo>
                    <a:pt x="24" y="29"/>
                  </a:lnTo>
                  <a:lnTo>
                    <a:pt x="24" y="26"/>
                  </a:lnTo>
                  <a:lnTo>
                    <a:pt x="26" y="26"/>
                  </a:lnTo>
                  <a:lnTo>
                    <a:pt x="26" y="29"/>
                  </a:lnTo>
                  <a:lnTo>
                    <a:pt x="28" y="29"/>
                  </a:lnTo>
                  <a:lnTo>
                    <a:pt x="28" y="29"/>
                  </a:lnTo>
                  <a:lnTo>
                    <a:pt x="28" y="29"/>
                  </a:lnTo>
                  <a:lnTo>
                    <a:pt x="28" y="29"/>
                  </a:lnTo>
                  <a:lnTo>
                    <a:pt x="28" y="29"/>
                  </a:lnTo>
                  <a:lnTo>
                    <a:pt x="31" y="29"/>
                  </a:lnTo>
                  <a:lnTo>
                    <a:pt x="28" y="29"/>
                  </a:lnTo>
                  <a:lnTo>
                    <a:pt x="28" y="26"/>
                  </a:lnTo>
                  <a:lnTo>
                    <a:pt x="28" y="26"/>
                  </a:lnTo>
                  <a:lnTo>
                    <a:pt x="28" y="26"/>
                  </a:lnTo>
                  <a:lnTo>
                    <a:pt x="31" y="2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0" name="Freeform 152"/>
            <p:cNvSpPr>
              <a:spLocks/>
            </p:cNvSpPr>
            <p:nvPr/>
          </p:nvSpPr>
          <p:spPr bwMode="auto">
            <a:xfrm>
              <a:off x="7969818" y="6223722"/>
              <a:ext cx="21713" cy="43879"/>
            </a:xfrm>
            <a:custGeom>
              <a:avLst/>
              <a:gdLst>
                <a:gd name="T0" fmla="*/ 19 w 48"/>
                <a:gd name="T1" fmla="*/ 85 h 97"/>
                <a:gd name="T2" fmla="*/ 19 w 48"/>
                <a:gd name="T3" fmla="*/ 81 h 97"/>
                <a:gd name="T4" fmla="*/ 21 w 48"/>
                <a:gd name="T5" fmla="*/ 76 h 97"/>
                <a:gd name="T6" fmla="*/ 21 w 48"/>
                <a:gd name="T7" fmla="*/ 69 h 97"/>
                <a:gd name="T8" fmla="*/ 19 w 48"/>
                <a:gd name="T9" fmla="*/ 66 h 97"/>
                <a:gd name="T10" fmla="*/ 21 w 48"/>
                <a:gd name="T11" fmla="*/ 59 h 97"/>
                <a:gd name="T12" fmla="*/ 26 w 48"/>
                <a:gd name="T13" fmla="*/ 57 h 97"/>
                <a:gd name="T14" fmla="*/ 31 w 48"/>
                <a:gd name="T15" fmla="*/ 52 h 97"/>
                <a:gd name="T16" fmla="*/ 33 w 48"/>
                <a:gd name="T17" fmla="*/ 50 h 97"/>
                <a:gd name="T18" fmla="*/ 36 w 48"/>
                <a:gd name="T19" fmla="*/ 54 h 97"/>
                <a:gd name="T20" fmla="*/ 33 w 48"/>
                <a:gd name="T21" fmla="*/ 59 h 97"/>
                <a:gd name="T22" fmla="*/ 26 w 48"/>
                <a:gd name="T23" fmla="*/ 64 h 97"/>
                <a:gd name="T24" fmla="*/ 31 w 48"/>
                <a:gd name="T25" fmla="*/ 64 h 97"/>
                <a:gd name="T26" fmla="*/ 33 w 48"/>
                <a:gd name="T27" fmla="*/ 69 h 97"/>
                <a:gd name="T28" fmla="*/ 26 w 48"/>
                <a:gd name="T29" fmla="*/ 69 h 97"/>
                <a:gd name="T30" fmla="*/ 26 w 48"/>
                <a:gd name="T31" fmla="*/ 73 h 97"/>
                <a:gd name="T32" fmla="*/ 26 w 48"/>
                <a:gd name="T33" fmla="*/ 81 h 97"/>
                <a:gd name="T34" fmla="*/ 29 w 48"/>
                <a:gd name="T35" fmla="*/ 81 h 97"/>
                <a:gd name="T36" fmla="*/ 31 w 48"/>
                <a:gd name="T37" fmla="*/ 85 h 97"/>
                <a:gd name="T38" fmla="*/ 26 w 48"/>
                <a:gd name="T39" fmla="*/ 88 h 97"/>
                <a:gd name="T40" fmla="*/ 33 w 48"/>
                <a:gd name="T41" fmla="*/ 88 h 97"/>
                <a:gd name="T42" fmla="*/ 29 w 48"/>
                <a:gd name="T43" fmla="*/ 92 h 97"/>
                <a:gd name="T44" fmla="*/ 31 w 48"/>
                <a:gd name="T45" fmla="*/ 97 h 97"/>
                <a:gd name="T46" fmla="*/ 36 w 48"/>
                <a:gd name="T47" fmla="*/ 95 h 97"/>
                <a:gd name="T48" fmla="*/ 43 w 48"/>
                <a:gd name="T49" fmla="*/ 95 h 97"/>
                <a:gd name="T50" fmla="*/ 45 w 48"/>
                <a:gd name="T51" fmla="*/ 90 h 97"/>
                <a:gd name="T52" fmla="*/ 45 w 48"/>
                <a:gd name="T53" fmla="*/ 85 h 97"/>
                <a:gd name="T54" fmla="*/ 48 w 48"/>
                <a:gd name="T55" fmla="*/ 78 h 97"/>
                <a:gd name="T56" fmla="*/ 45 w 48"/>
                <a:gd name="T57" fmla="*/ 76 h 97"/>
                <a:gd name="T58" fmla="*/ 45 w 48"/>
                <a:gd name="T59" fmla="*/ 66 h 97"/>
                <a:gd name="T60" fmla="*/ 38 w 48"/>
                <a:gd name="T61" fmla="*/ 71 h 97"/>
                <a:gd name="T62" fmla="*/ 43 w 48"/>
                <a:gd name="T63" fmla="*/ 64 h 97"/>
                <a:gd name="T64" fmla="*/ 43 w 48"/>
                <a:gd name="T65" fmla="*/ 59 h 97"/>
                <a:gd name="T66" fmla="*/ 45 w 48"/>
                <a:gd name="T67" fmla="*/ 40 h 97"/>
                <a:gd name="T68" fmla="*/ 45 w 48"/>
                <a:gd name="T69" fmla="*/ 31 h 97"/>
                <a:gd name="T70" fmla="*/ 45 w 48"/>
                <a:gd name="T71" fmla="*/ 17 h 97"/>
                <a:gd name="T72" fmla="*/ 43 w 48"/>
                <a:gd name="T73" fmla="*/ 7 h 97"/>
                <a:gd name="T74" fmla="*/ 38 w 48"/>
                <a:gd name="T75" fmla="*/ 12 h 97"/>
                <a:gd name="T76" fmla="*/ 38 w 48"/>
                <a:gd name="T77" fmla="*/ 10 h 97"/>
                <a:gd name="T78" fmla="*/ 36 w 48"/>
                <a:gd name="T79" fmla="*/ 5 h 97"/>
                <a:gd name="T80" fmla="*/ 31 w 48"/>
                <a:gd name="T81" fmla="*/ 2 h 97"/>
                <a:gd name="T82" fmla="*/ 26 w 48"/>
                <a:gd name="T83" fmla="*/ 2 h 97"/>
                <a:gd name="T84" fmla="*/ 24 w 48"/>
                <a:gd name="T85" fmla="*/ 10 h 97"/>
                <a:gd name="T86" fmla="*/ 19 w 48"/>
                <a:gd name="T87" fmla="*/ 10 h 97"/>
                <a:gd name="T88" fmla="*/ 26 w 48"/>
                <a:gd name="T89" fmla="*/ 12 h 97"/>
                <a:gd name="T90" fmla="*/ 21 w 48"/>
                <a:gd name="T91" fmla="*/ 19 h 97"/>
                <a:gd name="T92" fmla="*/ 26 w 48"/>
                <a:gd name="T93" fmla="*/ 19 h 97"/>
                <a:gd name="T94" fmla="*/ 31 w 48"/>
                <a:gd name="T95" fmla="*/ 31 h 97"/>
                <a:gd name="T96" fmla="*/ 26 w 48"/>
                <a:gd name="T97" fmla="*/ 36 h 97"/>
                <a:gd name="T98" fmla="*/ 29 w 48"/>
                <a:gd name="T99" fmla="*/ 40 h 97"/>
                <a:gd name="T100" fmla="*/ 24 w 48"/>
                <a:gd name="T101" fmla="*/ 45 h 97"/>
                <a:gd name="T102" fmla="*/ 19 w 48"/>
                <a:gd name="T103" fmla="*/ 43 h 97"/>
                <a:gd name="T104" fmla="*/ 12 w 48"/>
                <a:gd name="T105" fmla="*/ 43 h 97"/>
                <a:gd name="T106" fmla="*/ 12 w 48"/>
                <a:gd name="T107" fmla="*/ 50 h 97"/>
                <a:gd name="T108" fmla="*/ 7 w 48"/>
                <a:gd name="T109" fmla="*/ 45 h 97"/>
                <a:gd name="T110" fmla="*/ 12 w 48"/>
                <a:gd name="T111" fmla="*/ 57 h 97"/>
                <a:gd name="T112" fmla="*/ 0 w 48"/>
                <a:gd name="T113" fmla="*/ 43 h 97"/>
                <a:gd name="T114" fmla="*/ 0 w 48"/>
                <a:gd name="T115" fmla="*/ 50 h 97"/>
                <a:gd name="T116" fmla="*/ 5 w 48"/>
                <a:gd name="T117" fmla="*/ 54 h 97"/>
                <a:gd name="T118" fmla="*/ 5 w 48"/>
                <a:gd name="T119" fmla="*/ 59 h 97"/>
                <a:gd name="T120" fmla="*/ 7 w 48"/>
                <a:gd name="T121" fmla="*/ 64 h 97"/>
                <a:gd name="T122" fmla="*/ 7 w 48"/>
                <a:gd name="T123" fmla="*/ 69 h 97"/>
                <a:gd name="T124" fmla="*/ 12 w 48"/>
                <a:gd name="T125" fmla="*/ 73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8" h="97">
                  <a:moveTo>
                    <a:pt x="12" y="76"/>
                  </a:moveTo>
                  <a:lnTo>
                    <a:pt x="12" y="78"/>
                  </a:lnTo>
                  <a:lnTo>
                    <a:pt x="12" y="81"/>
                  </a:lnTo>
                  <a:lnTo>
                    <a:pt x="14" y="83"/>
                  </a:lnTo>
                  <a:lnTo>
                    <a:pt x="14" y="83"/>
                  </a:lnTo>
                  <a:lnTo>
                    <a:pt x="17" y="85"/>
                  </a:lnTo>
                  <a:lnTo>
                    <a:pt x="17" y="85"/>
                  </a:lnTo>
                  <a:lnTo>
                    <a:pt x="17" y="85"/>
                  </a:lnTo>
                  <a:lnTo>
                    <a:pt x="19" y="85"/>
                  </a:lnTo>
                  <a:lnTo>
                    <a:pt x="19" y="85"/>
                  </a:lnTo>
                  <a:lnTo>
                    <a:pt x="19" y="88"/>
                  </a:lnTo>
                  <a:lnTo>
                    <a:pt x="21" y="88"/>
                  </a:lnTo>
                  <a:lnTo>
                    <a:pt x="21" y="83"/>
                  </a:lnTo>
                  <a:lnTo>
                    <a:pt x="19" y="83"/>
                  </a:lnTo>
                  <a:lnTo>
                    <a:pt x="19" y="83"/>
                  </a:lnTo>
                  <a:lnTo>
                    <a:pt x="19" y="81"/>
                  </a:lnTo>
                  <a:lnTo>
                    <a:pt x="19" y="81"/>
                  </a:lnTo>
                  <a:lnTo>
                    <a:pt x="19" y="81"/>
                  </a:lnTo>
                  <a:lnTo>
                    <a:pt x="21" y="81"/>
                  </a:lnTo>
                  <a:lnTo>
                    <a:pt x="21" y="78"/>
                  </a:lnTo>
                  <a:lnTo>
                    <a:pt x="21" y="78"/>
                  </a:lnTo>
                  <a:lnTo>
                    <a:pt x="21" y="78"/>
                  </a:lnTo>
                  <a:lnTo>
                    <a:pt x="21" y="76"/>
                  </a:lnTo>
                  <a:lnTo>
                    <a:pt x="21" y="76"/>
                  </a:lnTo>
                  <a:lnTo>
                    <a:pt x="21" y="76"/>
                  </a:lnTo>
                  <a:lnTo>
                    <a:pt x="21" y="76"/>
                  </a:lnTo>
                  <a:lnTo>
                    <a:pt x="21" y="76"/>
                  </a:lnTo>
                  <a:lnTo>
                    <a:pt x="19" y="78"/>
                  </a:lnTo>
                  <a:lnTo>
                    <a:pt x="19" y="76"/>
                  </a:lnTo>
                  <a:lnTo>
                    <a:pt x="19" y="73"/>
                  </a:lnTo>
                  <a:lnTo>
                    <a:pt x="21" y="73"/>
                  </a:lnTo>
                  <a:lnTo>
                    <a:pt x="21" y="71"/>
                  </a:lnTo>
                  <a:lnTo>
                    <a:pt x="24" y="71"/>
                  </a:lnTo>
                  <a:lnTo>
                    <a:pt x="24" y="69"/>
                  </a:lnTo>
                  <a:lnTo>
                    <a:pt x="21" y="69"/>
                  </a:lnTo>
                  <a:lnTo>
                    <a:pt x="21" y="69"/>
                  </a:lnTo>
                  <a:lnTo>
                    <a:pt x="21" y="71"/>
                  </a:lnTo>
                  <a:lnTo>
                    <a:pt x="21" y="71"/>
                  </a:lnTo>
                  <a:lnTo>
                    <a:pt x="19" y="71"/>
                  </a:lnTo>
                  <a:lnTo>
                    <a:pt x="19" y="69"/>
                  </a:lnTo>
                  <a:lnTo>
                    <a:pt x="21" y="69"/>
                  </a:lnTo>
                  <a:lnTo>
                    <a:pt x="21" y="69"/>
                  </a:lnTo>
                  <a:lnTo>
                    <a:pt x="21" y="66"/>
                  </a:lnTo>
                  <a:lnTo>
                    <a:pt x="19" y="66"/>
                  </a:lnTo>
                  <a:lnTo>
                    <a:pt x="19" y="66"/>
                  </a:lnTo>
                  <a:lnTo>
                    <a:pt x="19" y="64"/>
                  </a:lnTo>
                  <a:lnTo>
                    <a:pt x="19" y="64"/>
                  </a:lnTo>
                  <a:lnTo>
                    <a:pt x="21" y="64"/>
                  </a:lnTo>
                  <a:lnTo>
                    <a:pt x="21" y="62"/>
                  </a:lnTo>
                  <a:lnTo>
                    <a:pt x="21" y="62"/>
                  </a:lnTo>
                  <a:lnTo>
                    <a:pt x="21" y="59"/>
                  </a:lnTo>
                  <a:lnTo>
                    <a:pt x="21" y="59"/>
                  </a:lnTo>
                  <a:lnTo>
                    <a:pt x="21" y="59"/>
                  </a:lnTo>
                  <a:lnTo>
                    <a:pt x="21" y="59"/>
                  </a:lnTo>
                  <a:lnTo>
                    <a:pt x="21" y="57"/>
                  </a:lnTo>
                  <a:lnTo>
                    <a:pt x="21" y="57"/>
                  </a:lnTo>
                  <a:lnTo>
                    <a:pt x="21" y="57"/>
                  </a:lnTo>
                  <a:lnTo>
                    <a:pt x="21" y="57"/>
                  </a:lnTo>
                  <a:lnTo>
                    <a:pt x="21" y="62"/>
                  </a:lnTo>
                  <a:lnTo>
                    <a:pt x="24" y="62"/>
                  </a:lnTo>
                  <a:lnTo>
                    <a:pt x="24" y="62"/>
                  </a:lnTo>
                  <a:lnTo>
                    <a:pt x="24" y="59"/>
                  </a:lnTo>
                  <a:lnTo>
                    <a:pt x="26" y="57"/>
                  </a:lnTo>
                  <a:lnTo>
                    <a:pt x="26" y="57"/>
                  </a:lnTo>
                  <a:lnTo>
                    <a:pt x="26" y="59"/>
                  </a:lnTo>
                  <a:lnTo>
                    <a:pt x="29" y="59"/>
                  </a:lnTo>
                  <a:lnTo>
                    <a:pt x="29" y="57"/>
                  </a:lnTo>
                  <a:lnTo>
                    <a:pt x="31" y="54"/>
                  </a:lnTo>
                  <a:lnTo>
                    <a:pt x="31" y="54"/>
                  </a:lnTo>
                  <a:lnTo>
                    <a:pt x="33" y="52"/>
                  </a:lnTo>
                  <a:lnTo>
                    <a:pt x="33" y="52"/>
                  </a:lnTo>
                  <a:lnTo>
                    <a:pt x="31" y="52"/>
                  </a:lnTo>
                  <a:lnTo>
                    <a:pt x="31" y="52"/>
                  </a:lnTo>
                  <a:lnTo>
                    <a:pt x="31" y="50"/>
                  </a:lnTo>
                  <a:lnTo>
                    <a:pt x="29" y="50"/>
                  </a:lnTo>
                  <a:lnTo>
                    <a:pt x="31" y="50"/>
                  </a:lnTo>
                  <a:lnTo>
                    <a:pt x="31" y="52"/>
                  </a:lnTo>
                  <a:lnTo>
                    <a:pt x="31" y="52"/>
                  </a:lnTo>
                  <a:lnTo>
                    <a:pt x="33" y="52"/>
                  </a:lnTo>
                  <a:lnTo>
                    <a:pt x="33" y="52"/>
                  </a:lnTo>
                  <a:lnTo>
                    <a:pt x="33" y="50"/>
                  </a:lnTo>
                  <a:lnTo>
                    <a:pt x="36" y="47"/>
                  </a:lnTo>
                  <a:lnTo>
                    <a:pt x="38" y="47"/>
                  </a:lnTo>
                  <a:lnTo>
                    <a:pt x="36" y="50"/>
                  </a:lnTo>
                  <a:lnTo>
                    <a:pt x="33" y="52"/>
                  </a:lnTo>
                  <a:lnTo>
                    <a:pt x="33" y="54"/>
                  </a:lnTo>
                  <a:lnTo>
                    <a:pt x="33" y="54"/>
                  </a:lnTo>
                  <a:lnTo>
                    <a:pt x="36" y="54"/>
                  </a:lnTo>
                  <a:lnTo>
                    <a:pt x="36" y="54"/>
                  </a:lnTo>
                  <a:lnTo>
                    <a:pt x="36" y="54"/>
                  </a:lnTo>
                  <a:lnTo>
                    <a:pt x="36" y="54"/>
                  </a:lnTo>
                  <a:lnTo>
                    <a:pt x="33" y="54"/>
                  </a:lnTo>
                  <a:lnTo>
                    <a:pt x="33" y="54"/>
                  </a:lnTo>
                  <a:lnTo>
                    <a:pt x="33" y="54"/>
                  </a:lnTo>
                  <a:lnTo>
                    <a:pt x="33" y="57"/>
                  </a:lnTo>
                  <a:lnTo>
                    <a:pt x="33" y="57"/>
                  </a:lnTo>
                  <a:lnTo>
                    <a:pt x="33" y="57"/>
                  </a:lnTo>
                  <a:lnTo>
                    <a:pt x="33" y="59"/>
                  </a:lnTo>
                  <a:lnTo>
                    <a:pt x="33" y="59"/>
                  </a:lnTo>
                  <a:lnTo>
                    <a:pt x="33" y="59"/>
                  </a:lnTo>
                  <a:lnTo>
                    <a:pt x="31" y="57"/>
                  </a:lnTo>
                  <a:lnTo>
                    <a:pt x="31" y="57"/>
                  </a:lnTo>
                  <a:lnTo>
                    <a:pt x="29" y="59"/>
                  </a:lnTo>
                  <a:lnTo>
                    <a:pt x="26" y="59"/>
                  </a:lnTo>
                  <a:lnTo>
                    <a:pt x="26" y="62"/>
                  </a:lnTo>
                  <a:lnTo>
                    <a:pt x="26" y="62"/>
                  </a:lnTo>
                  <a:lnTo>
                    <a:pt x="26" y="62"/>
                  </a:lnTo>
                  <a:lnTo>
                    <a:pt x="26" y="64"/>
                  </a:lnTo>
                  <a:lnTo>
                    <a:pt x="26" y="64"/>
                  </a:lnTo>
                  <a:lnTo>
                    <a:pt x="26" y="64"/>
                  </a:lnTo>
                  <a:lnTo>
                    <a:pt x="29" y="66"/>
                  </a:lnTo>
                  <a:lnTo>
                    <a:pt x="29" y="66"/>
                  </a:lnTo>
                  <a:lnTo>
                    <a:pt x="29" y="66"/>
                  </a:lnTo>
                  <a:lnTo>
                    <a:pt x="31" y="66"/>
                  </a:lnTo>
                  <a:lnTo>
                    <a:pt x="31" y="64"/>
                  </a:lnTo>
                  <a:lnTo>
                    <a:pt x="31" y="64"/>
                  </a:lnTo>
                  <a:lnTo>
                    <a:pt x="31" y="64"/>
                  </a:lnTo>
                  <a:lnTo>
                    <a:pt x="31" y="64"/>
                  </a:lnTo>
                  <a:lnTo>
                    <a:pt x="31" y="66"/>
                  </a:lnTo>
                  <a:lnTo>
                    <a:pt x="31" y="66"/>
                  </a:lnTo>
                  <a:lnTo>
                    <a:pt x="33" y="66"/>
                  </a:lnTo>
                  <a:lnTo>
                    <a:pt x="33" y="66"/>
                  </a:lnTo>
                  <a:lnTo>
                    <a:pt x="33" y="66"/>
                  </a:lnTo>
                  <a:lnTo>
                    <a:pt x="33" y="69"/>
                  </a:lnTo>
                  <a:lnTo>
                    <a:pt x="33" y="69"/>
                  </a:lnTo>
                  <a:lnTo>
                    <a:pt x="33" y="69"/>
                  </a:lnTo>
                  <a:lnTo>
                    <a:pt x="33" y="69"/>
                  </a:lnTo>
                  <a:lnTo>
                    <a:pt x="31" y="69"/>
                  </a:lnTo>
                  <a:lnTo>
                    <a:pt x="31" y="69"/>
                  </a:lnTo>
                  <a:lnTo>
                    <a:pt x="31" y="69"/>
                  </a:lnTo>
                  <a:lnTo>
                    <a:pt x="26" y="66"/>
                  </a:lnTo>
                  <a:lnTo>
                    <a:pt x="26" y="66"/>
                  </a:lnTo>
                  <a:lnTo>
                    <a:pt x="26" y="69"/>
                  </a:lnTo>
                  <a:lnTo>
                    <a:pt x="26" y="69"/>
                  </a:lnTo>
                  <a:lnTo>
                    <a:pt x="26" y="69"/>
                  </a:lnTo>
                  <a:lnTo>
                    <a:pt x="29" y="71"/>
                  </a:lnTo>
                  <a:lnTo>
                    <a:pt x="29" y="71"/>
                  </a:lnTo>
                  <a:lnTo>
                    <a:pt x="26" y="71"/>
                  </a:lnTo>
                  <a:lnTo>
                    <a:pt x="26" y="71"/>
                  </a:lnTo>
                  <a:lnTo>
                    <a:pt x="26" y="71"/>
                  </a:lnTo>
                  <a:lnTo>
                    <a:pt x="24" y="71"/>
                  </a:lnTo>
                  <a:lnTo>
                    <a:pt x="24" y="71"/>
                  </a:lnTo>
                  <a:lnTo>
                    <a:pt x="26" y="73"/>
                  </a:lnTo>
                  <a:lnTo>
                    <a:pt x="26" y="73"/>
                  </a:lnTo>
                  <a:lnTo>
                    <a:pt x="26" y="76"/>
                  </a:lnTo>
                  <a:lnTo>
                    <a:pt x="26" y="76"/>
                  </a:lnTo>
                  <a:lnTo>
                    <a:pt x="26" y="76"/>
                  </a:lnTo>
                  <a:lnTo>
                    <a:pt x="26" y="76"/>
                  </a:lnTo>
                  <a:lnTo>
                    <a:pt x="26" y="76"/>
                  </a:lnTo>
                  <a:lnTo>
                    <a:pt x="26" y="81"/>
                  </a:lnTo>
                  <a:lnTo>
                    <a:pt x="26" y="81"/>
                  </a:lnTo>
                  <a:lnTo>
                    <a:pt x="26" y="81"/>
                  </a:lnTo>
                  <a:lnTo>
                    <a:pt x="26" y="81"/>
                  </a:lnTo>
                  <a:lnTo>
                    <a:pt x="29" y="81"/>
                  </a:lnTo>
                  <a:lnTo>
                    <a:pt x="29" y="81"/>
                  </a:lnTo>
                  <a:lnTo>
                    <a:pt x="29" y="78"/>
                  </a:lnTo>
                  <a:lnTo>
                    <a:pt x="29" y="78"/>
                  </a:lnTo>
                  <a:lnTo>
                    <a:pt x="31" y="78"/>
                  </a:lnTo>
                  <a:lnTo>
                    <a:pt x="31" y="78"/>
                  </a:lnTo>
                  <a:lnTo>
                    <a:pt x="31" y="78"/>
                  </a:lnTo>
                  <a:lnTo>
                    <a:pt x="31" y="78"/>
                  </a:lnTo>
                  <a:lnTo>
                    <a:pt x="29" y="81"/>
                  </a:lnTo>
                  <a:lnTo>
                    <a:pt x="29" y="81"/>
                  </a:lnTo>
                  <a:lnTo>
                    <a:pt x="29" y="81"/>
                  </a:lnTo>
                  <a:lnTo>
                    <a:pt x="29" y="81"/>
                  </a:lnTo>
                  <a:lnTo>
                    <a:pt x="29" y="83"/>
                  </a:lnTo>
                  <a:lnTo>
                    <a:pt x="29" y="83"/>
                  </a:lnTo>
                  <a:lnTo>
                    <a:pt x="31" y="83"/>
                  </a:lnTo>
                  <a:lnTo>
                    <a:pt x="33" y="83"/>
                  </a:lnTo>
                  <a:lnTo>
                    <a:pt x="33" y="83"/>
                  </a:lnTo>
                  <a:lnTo>
                    <a:pt x="31" y="85"/>
                  </a:lnTo>
                  <a:lnTo>
                    <a:pt x="31" y="85"/>
                  </a:lnTo>
                  <a:lnTo>
                    <a:pt x="31" y="85"/>
                  </a:lnTo>
                  <a:lnTo>
                    <a:pt x="29" y="85"/>
                  </a:lnTo>
                  <a:lnTo>
                    <a:pt x="29" y="85"/>
                  </a:lnTo>
                  <a:lnTo>
                    <a:pt x="29" y="85"/>
                  </a:lnTo>
                  <a:lnTo>
                    <a:pt x="26" y="85"/>
                  </a:lnTo>
                  <a:lnTo>
                    <a:pt x="26" y="85"/>
                  </a:lnTo>
                  <a:lnTo>
                    <a:pt x="26" y="85"/>
                  </a:lnTo>
                  <a:lnTo>
                    <a:pt x="26" y="88"/>
                  </a:lnTo>
                  <a:lnTo>
                    <a:pt x="24" y="88"/>
                  </a:lnTo>
                  <a:lnTo>
                    <a:pt x="24" y="88"/>
                  </a:lnTo>
                  <a:lnTo>
                    <a:pt x="24" y="90"/>
                  </a:lnTo>
                  <a:lnTo>
                    <a:pt x="26" y="90"/>
                  </a:lnTo>
                  <a:lnTo>
                    <a:pt x="26" y="90"/>
                  </a:lnTo>
                  <a:lnTo>
                    <a:pt x="26" y="90"/>
                  </a:lnTo>
                  <a:lnTo>
                    <a:pt x="29" y="90"/>
                  </a:lnTo>
                  <a:lnTo>
                    <a:pt x="31" y="88"/>
                  </a:lnTo>
                  <a:lnTo>
                    <a:pt x="33" y="88"/>
                  </a:lnTo>
                  <a:lnTo>
                    <a:pt x="33" y="88"/>
                  </a:lnTo>
                  <a:lnTo>
                    <a:pt x="36" y="90"/>
                  </a:lnTo>
                  <a:lnTo>
                    <a:pt x="36" y="90"/>
                  </a:lnTo>
                  <a:lnTo>
                    <a:pt x="36" y="90"/>
                  </a:lnTo>
                  <a:lnTo>
                    <a:pt x="33" y="88"/>
                  </a:lnTo>
                  <a:lnTo>
                    <a:pt x="33" y="88"/>
                  </a:lnTo>
                  <a:lnTo>
                    <a:pt x="33" y="88"/>
                  </a:lnTo>
                  <a:lnTo>
                    <a:pt x="29" y="92"/>
                  </a:lnTo>
                  <a:lnTo>
                    <a:pt x="29" y="92"/>
                  </a:lnTo>
                  <a:lnTo>
                    <a:pt x="26" y="95"/>
                  </a:lnTo>
                  <a:lnTo>
                    <a:pt x="29" y="97"/>
                  </a:lnTo>
                  <a:lnTo>
                    <a:pt x="29" y="95"/>
                  </a:lnTo>
                  <a:lnTo>
                    <a:pt x="29" y="95"/>
                  </a:lnTo>
                  <a:lnTo>
                    <a:pt x="29" y="92"/>
                  </a:lnTo>
                  <a:lnTo>
                    <a:pt x="31" y="92"/>
                  </a:lnTo>
                  <a:lnTo>
                    <a:pt x="29" y="95"/>
                  </a:lnTo>
                  <a:lnTo>
                    <a:pt x="29" y="95"/>
                  </a:lnTo>
                  <a:lnTo>
                    <a:pt x="31" y="97"/>
                  </a:lnTo>
                  <a:lnTo>
                    <a:pt x="31" y="97"/>
                  </a:lnTo>
                  <a:lnTo>
                    <a:pt x="31" y="97"/>
                  </a:lnTo>
                  <a:lnTo>
                    <a:pt x="33" y="97"/>
                  </a:lnTo>
                  <a:lnTo>
                    <a:pt x="33" y="97"/>
                  </a:lnTo>
                  <a:lnTo>
                    <a:pt x="33" y="95"/>
                  </a:lnTo>
                  <a:lnTo>
                    <a:pt x="33" y="95"/>
                  </a:lnTo>
                  <a:lnTo>
                    <a:pt x="36" y="95"/>
                  </a:lnTo>
                  <a:lnTo>
                    <a:pt x="36" y="95"/>
                  </a:lnTo>
                  <a:lnTo>
                    <a:pt x="36" y="95"/>
                  </a:lnTo>
                  <a:lnTo>
                    <a:pt x="36" y="95"/>
                  </a:lnTo>
                  <a:lnTo>
                    <a:pt x="36" y="97"/>
                  </a:lnTo>
                  <a:lnTo>
                    <a:pt x="36" y="97"/>
                  </a:lnTo>
                  <a:lnTo>
                    <a:pt x="36" y="97"/>
                  </a:lnTo>
                  <a:lnTo>
                    <a:pt x="36" y="97"/>
                  </a:lnTo>
                  <a:lnTo>
                    <a:pt x="38" y="97"/>
                  </a:lnTo>
                  <a:lnTo>
                    <a:pt x="38" y="97"/>
                  </a:lnTo>
                  <a:lnTo>
                    <a:pt x="40" y="95"/>
                  </a:lnTo>
                  <a:lnTo>
                    <a:pt x="43" y="95"/>
                  </a:lnTo>
                  <a:lnTo>
                    <a:pt x="43" y="92"/>
                  </a:lnTo>
                  <a:lnTo>
                    <a:pt x="38" y="88"/>
                  </a:lnTo>
                  <a:lnTo>
                    <a:pt x="40" y="88"/>
                  </a:lnTo>
                  <a:lnTo>
                    <a:pt x="40" y="90"/>
                  </a:lnTo>
                  <a:lnTo>
                    <a:pt x="43" y="90"/>
                  </a:lnTo>
                  <a:lnTo>
                    <a:pt x="43" y="90"/>
                  </a:lnTo>
                  <a:lnTo>
                    <a:pt x="43" y="90"/>
                  </a:lnTo>
                  <a:lnTo>
                    <a:pt x="45" y="90"/>
                  </a:lnTo>
                  <a:lnTo>
                    <a:pt x="45" y="90"/>
                  </a:lnTo>
                  <a:lnTo>
                    <a:pt x="45" y="88"/>
                  </a:lnTo>
                  <a:lnTo>
                    <a:pt x="45" y="88"/>
                  </a:lnTo>
                  <a:lnTo>
                    <a:pt x="45" y="88"/>
                  </a:lnTo>
                  <a:lnTo>
                    <a:pt x="43" y="88"/>
                  </a:lnTo>
                  <a:lnTo>
                    <a:pt x="43" y="85"/>
                  </a:lnTo>
                  <a:lnTo>
                    <a:pt x="43" y="85"/>
                  </a:lnTo>
                  <a:lnTo>
                    <a:pt x="43" y="83"/>
                  </a:lnTo>
                  <a:lnTo>
                    <a:pt x="43" y="85"/>
                  </a:lnTo>
                  <a:lnTo>
                    <a:pt x="45" y="85"/>
                  </a:lnTo>
                  <a:lnTo>
                    <a:pt x="45" y="85"/>
                  </a:lnTo>
                  <a:lnTo>
                    <a:pt x="45" y="83"/>
                  </a:lnTo>
                  <a:lnTo>
                    <a:pt x="45" y="83"/>
                  </a:lnTo>
                  <a:lnTo>
                    <a:pt x="45" y="85"/>
                  </a:lnTo>
                  <a:lnTo>
                    <a:pt x="45" y="85"/>
                  </a:lnTo>
                  <a:lnTo>
                    <a:pt x="48" y="85"/>
                  </a:lnTo>
                  <a:lnTo>
                    <a:pt x="48" y="83"/>
                  </a:lnTo>
                  <a:lnTo>
                    <a:pt x="48" y="81"/>
                  </a:lnTo>
                  <a:lnTo>
                    <a:pt x="48" y="78"/>
                  </a:lnTo>
                  <a:lnTo>
                    <a:pt x="45" y="78"/>
                  </a:lnTo>
                  <a:lnTo>
                    <a:pt x="43" y="76"/>
                  </a:lnTo>
                  <a:lnTo>
                    <a:pt x="43" y="76"/>
                  </a:lnTo>
                  <a:lnTo>
                    <a:pt x="43" y="76"/>
                  </a:lnTo>
                  <a:lnTo>
                    <a:pt x="43" y="76"/>
                  </a:lnTo>
                  <a:lnTo>
                    <a:pt x="45" y="76"/>
                  </a:lnTo>
                  <a:lnTo>
                    <a:pt x="45" y="76"/>
                  </a:lnTo>
                  <a:lnTo>
                    <a:pt x="45" y="76"/>
                  </a:lnTo>
                  <a:lnTo>
                    <a:pt x="45" y="76"/>
                  </a:lnTo>
                  <a:lnTo>
                    <a:pt x="48" y="76"/>
                  </a:lnTo>
                  <a:lnTo>
                    <a:pt x="48" y="76"/>
                  </a:lnTo>
                  <a:lnTo>
                    <a:pt x="48" y="76"/>
                  </a:lnTo>
                  <a:lnTo>
                    <a:pt x="48" y="71"/>
                  </a:lnTo>
                  <a:lnTo>
                    <a:pt x="48" y="71"/>
                  </a:lnTo>
                  <a:lnTo>
                    <a:pt x="48" y="69"/>
                  </a:lnTo>
                  <a:lnTo>
                    <a:pt x="48" y="69"/>
                  </a:lnTo>
                  <a:lnTo>
                    <a:pt x="45" y="69"/>
                  </a:lnTo>
                  <a:lnTo>
                    <a:pt x="45" y="66"/>
                  </a:lnTo>
                  <a:lnTo>
                    <a:pt x="43" y="66"/>
                  </a:lnTo>
                  <a:lnTo>
                    <a:pt x="43" y="69"/>
                  </a:lnTo>
                  <a:lnTo>
                    <a:pt x="43" y="69"/>
                  </a:lnTo>
                  <a:lnTo>
                    <a:pt x="43" y="71"/>
                  </a:lnTo>
                  <a:lnTo>
                    <a:pt x="40" y="73"/>
                  </a:lnTo>
                  <a:lnTo>
                    <a:pt x="40" y="73"/>
                  </a:lnTo>
                  <a:lnTo>
                    <a:pt x="40" y="73"/>
                  </a:lnTo>
                  <a:lnTo>
                    <a:pt x="38" y="73"/>
                  </a:lnTo>
                  <a:lnTo>
                    <a:pt x="38" y="71"/>
                  </a:lnTo>
                  <a:lnTo>
                    <a:pt x="40" y="71"/>
                  </a:lnTo>
                  <a:lnTo>
                    <a:pt x="40" y="71"/>
                  </a:lnTo>
                  <a:lnTo>
                    <a:pt x="40" y="69"/>
                  </a:lnTo>
                  <a:lnTo>
                    <a:pt x="40" y="69"/>
                  </a:lnTo>
                  <a:lnTo>
                    <a:pt x="40" y="69"/>
                  </a:lnTo>
                  <a:lnTo>
                    <a:pt x="40" y="66"/>
                  </a:lnTo>
                  <a:lnTo>
                    <a:pt x="43" y="66"/>
                  </a:lnTo>
                  <a:lnTo>
                    <a:pt x="43" y="66"/>
                  </a:lnTo>
                  <a:lnTo>
                    <a:pt x="43" y="64"/>
                  </a:lnTo>
                  <a:lnTo>
                    <a:pt x="43" y="64"/>
                  </a:lnTo>
                  <a:lnTo>
                    <a:pt x="43" y="64"/>
                  </a:lnTo>
                  <a:lnTo>
                    <a:pt x="43" y="64"/>
                  </a:lnTo>
                  <a:lnTo>
                    <a:pt x="43" y="62"/>
                  </a:lnTo>
                  <a:lnTo>
                    <a:pt x="43" y="62"/>
                  </a:lnTo>
                  <a:lnTo>
                    <a:pt x="43" y="59"/>
                  </a:lnTo>
                  <a:lnTo>
                    <a:pt x="43" y="59"/>
                  </a:lnTo>
                  <a:lnTo>
                    <a:pt x="43" y="59"/>
                  </a:lnTo>
                  <a:lnTo>
                    <a:pt x="43" y="59"/>
                  </a:lnTo>
                  <a:lnTo>
                    <a:pt x="43" y="57"/>
                  </a:lnTo>
                  <a:lnTo>
                    <a:pt x="45" y="57"/>
                  </a:lnTo>
                  <a:lnTo>
                    <a:pt x="45" y="54"/>
                  </a:lnTo>
                  <a:lnTo>
                    <a:pt x="45" y="54"/>
                  </a:lnTo>
                  <a:lnTo>
                    <a:pt x="45" y="52"/>
                  </a:lnTo>
                  <a:lnTo>
                    <a:pt x="45" y="50"/>
                  </a:lnTo>
                  <a:lnTo>
                    <a:pt x="45" y="45"/>
                  </a:lnTo>
                  <a:lnTo>
                    <a:pt x="45" y="45"/>
                  </a:lnTo>
                  <a:lnTo>
                    <a:pt x="45" y="40"/>
                  </a:lnTo>
                  <a:lnTo>
                    <a:pt x="45" y="40"/>
                  </a:lnTo>
                  <a:lnTo>
                    <a:pt x="45" y="38"/>
                  </a:lnTo>
                  <a:lnTo>
                    <a:pt x="48" y="38"/>
                  </a:lnTo>
                  <a:lnTo>
                    <a:pt x="45" y="38"/>
                  </a:lnTo>
                  <a:lnTo>
                    <a:pt x="45" y="38"/>
                  </a:lnTo>
                  <a:lnTo>
                    <a:pt x="45" y="36"/>
                  </a:lnTo>
                  <a:lnTo>
                    <a:pt x="45" y="36"/>
                  </a:lnTo>
                  <a:lnTo>
                    <a:pt x="45" y="33"/>
                  </a:lnTo>
                  <a:lnTo>
                    <a:pt x="45" y="31"/>
                  </a:lnTo>
                  <a:lnTo>
                    <a:pt x="45" y="28"/>
                  </a:lnTo>
                  <a:lnTo>
                    <a:pt x="45" y="28"/>
                  </a:lnTo>
                  <a:lnTo>
                    <a:pt x="43" y="26"/>
                  </a:lnTo>
                  <a:lnTo>
                    <a:pt x="43" y="26"/>
                  </a:lnTo>
                  <a:lnTo>
                    <a:pt x="43" y="24"/>
                  </a:lnTo>
                  <a:lnTo>
                    <a:pt x="45" y="24"/>
                  </a:lnTo>
                  <a:lnTo>
                    <a:pt x="45" y="21"/>
                  </a:lnTo>
                  <a:lnTo>
                    <a:pt x="45" y="19"/>
                  </a:lnTo>
                  <a:lnTo>
                    <a:pt x="45" y="17"/>
                  </a:lnTo>
                  <a:lnTo>
                    <a:pt x="43" y="17"/>
                  </a:lnTo>
                  <a:lnTo>
                    <a:pt x="43" y="17"/>
                  </a:lnTo>
                  <a:lnTo>
                    <a:pt x="40" y="17"/>
                  </a:lnTo>
                  <a:lnTo>
                    <a:pt x="40" y="17"/>
                  </a:lnTo>
                  <a:lnTo>
                    <a:pt x="40" y="17"/>
                  </a:lnTo>
                  <a:lnTo>
                    <a:pt x="43" y="14"/>
                  </a:lnTo>
                  <a:lnTo>
                    <a:pt x="43" y="14"/>
                  </a:lnTo>
                  <a:lnTo>
                    <a:pt x="43" y="10"/>
                  </a:lnTo>
                  <a:lnTo>
                    <a:pt x="43" y="7"/>
                  </a:lnTo>
                  <a:lnTo>
                    <a:pt x="43" y="5"/>
                  </a:lnTo>
                  <a:lnTo>
                    <a:pt x="43" y="2"/>
                  </a:lnTo>
                  <a:lnTo>
                    <a:pt x="40" y="2"/>
                  </a:lnTo>
                  <a:lnTo>
                    <a:pt x="40" y="5"/>
                  </a:lnTo>
                  <a:lnTo>
                    <a:pt x="38" y="7"/>
                  </a:lnTo>
                  <a:lnTo>
                    <a:pt x="38" y="10"/>
                  </a:lnTo>
                  <a:lnTo>
                    <a:pt x="38" y="10"/>
                  </a:lnTo>
                  <a:lnTo>
                    <a:pt x="38" y="10"/>
                  </a:lnTo>
                  <a:lnTo>
                    <a:pt x="38" y="12"/>
                  </a:lnTo>
                  <a:lnTo>
                    <a:pt x="38" y="12"/>
                  </a:lnTo>
                  <a:lnTo>
                    <a:pt x="38" y="12"/>
                  </a:lnTo>
                  <a:lnTo>
                    <a:pt x="38" y="14"/>
                  </a:lnTo>
                  <a:lnTo>
                    <a:pt x="36" y="14"/>
                  </a:lnTo>
                  <a:lnTo>
                    <a:pt x="36" y="14"/>
                  </a:lnTo>
                  <a:lnTo>
                    <a:pt x="36" y="12"/>
                  </a:lnTo>
                  <a:lnTo>
                    <a:pt x="38" y="12"/>
                  </a:lnTo>
                  <a:lnTo>
                    <a:pt x="38" y="10"/>
                  </a:lnTo>
                  <a:lnTo>
                    <a:pt x="38" y="10"/>
                  </a:lnTo>
                  <a:lnTo>
                    <a:pt x="38" y="7"/>
                  </a:lnTo>
                  <a:lnTo>
                    <a:pt x="38" y="7"/>
                  </a:lnTo>
                  <a:lnTo>
                    <a:pt x="38" y="7"/>
                  </a:lnTo>
                  <a:lnTo>
                    <a:pt x="38" y="5"/>
                  </a:lnTo>
                  <a:lnTo>
                    <a:pt x="38" y="5"/>
                  </a:lnTo>
                  <a:lnTo>
                    <a:pt x="38" y="5"/>
                  </a:lnTo>
                  <a:lnTo>
                    <a:pt x="38" y="5"/>
                  </a:lnTo>
                  <a:lnTo>
                    <a:pt x="36" y="5"/>
                  </a:lnTo>
                  <a:lnTo>
                    <a:pt x="36" y="5"/>
                  </a:lnTo>
                  <a:lnTo>
                    <a:pt x="36" y="5"/>
                  </a:lnTo>
                  <a:lnTo>
                    <a:pt x="36" y="2"/>
                  </a:lnTo>
                  <a:lnTo>
                    <a:pt x="36" y="2"/>
                  </a:lnTo>
                  <a:lnTo>
                    <a:pt x="36" y="2"/>
                  </a:lnTo>
                  <a:lnTo>
                    <a:pt x="36" y="0"/>
                  </a:lnTo>
                  <a:lnTo>
                    <a:pt x="31" y="0"/>
                  </a:lnTo>
                  <a:lnTo>
                    <a:pt x="31" y="0"/>
                  </a:lnTo>
                  <a:lnTo>
                    <a:pt x="31" y="2"/>
                  </a:lnTo>
                  <a:lnTo>
                    <a:pt x="31" y="2"/>
                  </a:lnTo>
                  <a:lnTo>
                    <a:pt x="31" y="2"/>
                  </a:lnTo>
                  <a:lnTo>
                    <a:pt x="31" y="5"/>
                  </a:lnTo>
                  <a:lnTo>
                    <a:pt x="31" y="5"/>
                  </a:lnTo>
                  <a:lnTo>
                    <a:pt x="31" y="5"/>
                  </a:lnTo>
                  <a:lnTo>
                    <a:pt x="29" y="5"/>
                  </a:lnTo>
                  <a:lnTo>
                    <a:pt x="29" y="2"/>
                  </a:lnTo>
                  <a:lnTo>
                    <a:pt x="29" y="2"/>
                  </a:lnTo>
                  <a:lnTo>
                    <a:pt x="29" y="2"/>
                  </a:lnTo>
                  <a:lnTo>
                    <a:pt x="26" y="2"/>
                  </a:lnTo>
                  <a:lnTo>
                    <a:pt x="26" y="5"/>
                  </a:lnTo>
                  <a:lnTo>
                    <a:pt x="21" y="7"/>
                  </a:lnTo>
                  <a:lnTo>
                    <a:pt x="21" y="7"/>
                  </a:lnTo>
                  <a:lnTo>
                    <a:pt x="21" y="7"/>
                  </a:lnTo>
                  <a:lnTo>
                    <a:pt x="21" y="7"/>
                  </a:lnTo>
                  <a:lnTo>
                    <a:pt x="21" y="7"/>
                  </a:lnTo>
                  <a:lnTo>
                    <a:pt x="21" y="10"/>
                  </a:lnTo>
                  <a:lnTo>
                    <a:pt x="21" y="10"/>
                  </a:lnTo>
                  <a:lnTo>
                    <a:pt x="24" y="10"/>
                  </a:lnTo>
                  <a:lnTo>
                    <a:pt x="24" y="10"/>
                  </a:lnTo>
                  <a:lnTo>
                    <a:pt x="24" y="12"/>
                  </a:lnTo>
                  <a:lnTo>
                    <a:pt x="24" y="12"/>
                  </a:lnTo>
                  <a:lnTo>
                    <a:pt x="24" y="12"/>
                  </a:lnTo>
                  <a:lnTo>
                    <a:pt x="24" y="12"/>
                  </a:lnTo>
                  <a:lnTo>
                    <a:pt x="21" y="10"/>
                  </a:lnTo>
                  <a:lnTo>
                    <a:pt x="21" y="10"/>
                  </a:lnTo>
                  <a:lnTo>
                    <a:pt x="21" y="10"/>
                  </a:lnTo>
                  <a:lnTo>
                    <a:pt x="19" y="10"/>
                  </a:lnTo>
                  <a:lnTo>
                    <a:pt x="19" y="10"/>
                  </a:lnTo>
                  <a:lnTo>
                    <a:pt x="19" y="10"/>
                  </a:lnTo>
                  <a:lnTo>
                    <a:pt x="19" y="12"/>
                  </a:lnTo>
                  <a:lnTo>
                    <a:pt x="19" y="14"/>
                  </a:lnTo>
                  <a:lnTo>
                    <a:pt x="19" y="14"/>
                  </a:lnTo>
                  <a:lnTo>
                    <a:pt x="21" y="14"/>
                  </a:lnTo>
                  <a:lnTo>
                    <a:pt x="24" y="12"/>
                  </a:lnTo>
                  <a:lnTo>
                    <a:pt x="26" y="12"/>
                  </a:lnTo>
                  <a:lnTo>
                    <a:pt x="26" y="12"/>
                  </a:lnTo>
                  <a:lnTo>
                    <a:pt x="24" y="14"/>
                  </a:lnTo>
                  <a:lnTo>
                    <a:pt x="21" y="14"/>
                  </a:lnTo>
                  <a:lnTo>
                    <a:pt x="21" y="14"/>
                  </a:lnTo>
                  <a:lnTo>
                    <a:pt x="21" y="17"/>
                  </a:lnTo>
                  <a:lnTo>
                    <a:pt x="19" y="17"/>
                  </a:lnTo>
                  <a:lnTo>
                    <a:pt x="19" y="17"/>
                  </a:lnTo>
                  <a:lnTo>
                    <a:pt x="19" y="17"/>
                  </a:lnTo>
                  <a:lnTo>
                    <a:pt x="21" y="17"/>
                  </a:lnTo>
                  <a:lnTo>
                    <a:pt x="21" y="19"/>
                  </a:lnTo>
                  <a:lnTo>
                    <a:pt x="24" y="17"/>
                  </a:lnTo>
                  <a:lnTo>
                    <a:pt x="21" y="19"/>
                  </a:lnTo>
                  <a:lnTo>
                    <a:pt x="21" y="21"/>
                  </a:lnTo>
                  <a:lnTo>
                    <a:pt x="21" y="21"/>
                  </a:lnTo>
                  <a:lnTo>
                    <a:pt x="21" y="21"/>
                  </a:lnTo>
                  <a:lnTo>
                    <a:pt x="21" y="21"/>
                  </a:lnTo>
                  <a:lnTo>
                    <a:pt x="24" y="21"/>
                  </a:lnTo>
                  <a:lnTo>
                    <a:pt x="24" y="21"/>
                  </a:lnTo>
                  <a:lnTo>
                    <a:pt x="26" y="19"/>
                  </a:lnTo>
                  <a:lnTo>
                    <a:pt x="29" y="19"/>
                  </a:lnTo>
                  <a:lnTo>
                    <a:pt x="29" y="19"/>
                  </a:lnTo>
                  <a:lnTo>
                    <a:pt x="29" y="21"/>
                  </a:lnTo>
                  <a:lnTo>
                    <a:pt x="29" y="24"/>
                  </a:lnTo>
                  <a:lnTo>
                    <a:pt x="29" y="21"/>
                  </a:lnTo>
                  <a:lnTo>
                    <a:pt x="29" y="21"/>
                  </a:lnTo>
                  <a:lnTo>
                    <a:pt x="24" y="24"/>
                  </a:lnTo>
                  <a:lnTo>
                    <a:pt x="24" y="24"/>
                  </a:lnTo>
                  <a:lnTo>
                    <a:pt x="31" y="31"/>
                  </a:lnTo>
                  <a:lnTo>
                    <a:pt x="29" y="31"/>
                  </a:lnTo>
                  <a:lnTo>
                    <a:pt x="29" y="31"/>
                  </a:lnTo>
                  <a:lnTo>
                    <a:pt x="26" y="31"/>
                  </a:lnTo>
                  <a:lnTo>
                    <a:pt x="29" y="31"/>
                  </a:lnTo>
                  <a:lnTo>
                    <a:pt x="29" y="33"/>
                  </a:lnTo>
                  <a:lnTo>
                    <a:pt x="29" y="33"/>
                  </a:lnTo>
                  <a:lnTo>
                    <a:pt x="29" y="33"/>
                  </a:lnTo>
                  <a:lnTo>
                    <a:pt x="29" y="33"/>
                  </a:lnTo>
                  <a:lnTo>
                    <a:pt x="26" y="36"/>
                  </a:lnTo>
                  <a:lnTo>
                    <a:pt x="29" y="36"/>
                  </a:lnTo>
                  <a:lnTo>
                    <a:pt x="29" y="36"/>
                  </a:lnTo>
                  <a:lnTo>
                    <a:pt x="29" y="36"/>
                  </a:lnTo>
                  <a:lnTo>
                    <a:pt x="26" y="36"/>
                  </a:lnTo>
                  <a:lnTo>
                    <a:pt x="26" y="38"/>
                  </a:lnTo>
                  <a:lnTo>
                    <a:pt x="26" y="38"/>
                  </a:lnTo>
                  <a:lnTo>
                    <a:pt x="26" y="38"/>
                  </a:lnTo>
                  <a:lnTo>
                    <a:pt x="26" y="40"/>
                  </a:lnTo>
                  <a:lnTo>
                    <a:pt x="29" y="40"/>
                  </a:lnTo>
                  <a:lnTo>
                    <a:pt x="26" y="40"/>
                  </a:lnTo>
                  <a:lnTo>
                    <a:pt x="26" y="40"/>
                  </a:lnTo>
                  <a:lnTo>
                    <a:pt x="26" y="45"/>
                  </a:lnTo>
                  <a:lnTo>
                    <a:pt x="26" y="50"/>
                  </a:lnTo>
                  <a:lnTo>
                    <a:pt x="26" y="50"/>
                  </a:lnTo>
                  <a:lnTo>
                    <a:pt x="24" y="50"/>
                  </a:lnTo>
                  <a:lnTo>
                    <a:pt x="24" y="47"/>
                  </a:lnTo>
                  <a:lnTo>
                    <a:pt x="24" y="47"/>
                  </a:lnTo>
                  <a:lnTo>
                    <a:pt x="24" y="45"/>
                  </a:lnTo>
                  <a:lnTo>
                    <a:pt x="24" y="45"/>
                  </a:lnTo>
                  <a:lnTo>
                    <a:pt x="21" y="43"/>
                  </a:lnTo>
                  <a:lnTo>
                    <a:pt x="17" y="38"/>
                  </a:lnTo>
                  <a:lnTo>
                    <a:pt x="17" y="38"/>
                  </a:lnTo>
                  <a:lnTo>
                    <a:pt x="17" y="38"/>
                  </a:lnTo>
                  <a:lnTo>
                    <a:pt x="17" y="40"/>
                  </a:lnTo>
                  <a:lnTo>
                    <a:pt x="19" y="40"/>
                  </a:lnTo>
                  <a:lnTo>
                    <a:pt x="19" y="43"/>
                  </a:lnTo>
                  <a:lnTo>
                    <a:pt x="19" y="43"/>
                  </a:lnTo>
                  <a:lnTo>
                    <a:pt x="17" y="43"/>
                  </a:lnTo>
                  <a:lnTo>
                    <a:pt x="17" y="43"/>
                  </a:lnTo>
                  <a:lnTo>
                    <a:pt x="17" y="43"/>
                  </a:lnTo>
                  <a:lnTo>
                    <a:pt x="17" y="43"/>
                  </a:lnTo>
                  <a:lnTo>
                    <a:pt x="17" y="45"/>
                  </a:lnTo>
                  <a:lnTo>
                    <a:pt x="17" y="45"/>
                  </a:lnTo>
                  <a:lnTo>
                    <a:pt x="17" y="45"/>
                  </a:lnTo>
                  <a:lnTo>
                    <a:pt x="14" y="45"/>
                  </a:lnTo>
                  <a:lnTo>
                    <a:pt x="12" y="43"/>
                  </a:lnTo>
                  <a:lnTo>
                    <a:pt x="12" y="45"/>
                  </a:lnTo>
                  <a:lnTo>
                    <a:pt x="12" y="47"/>
                  </a:lnTo>
                  <a:lnTo>
                    <a:pt x="14" y="47"/>
                  </a:lnTo>
                  <a:lnTo>
                    <a:pt x="14" y="47"/>
                  </a:lnTo>
                  <a:lnTo>
                    <a:pt x="17" y="50"/>
                  </a:lnTo>
                  <a:lnTo>
                    <a:pt x="17" y="50"/>
                  </a:lnTo>
                  <a:lnTo>
                    <a:pt x="14" y="50"/>
                  </a:lnTo>
                  <a:lnTo>
                    <a:pt x="14" y="50"/>
                  </a:lnTo>
                  <a:lnTo>
                    <a:pt x="12" y="50"/>
                  </a:lnTo>
                  <a:lnTo>
                    <a:pt x="12" y="50"/>
                  </a:lnTo>
                  <a:lnTo>
                    <a:pt x="12" y="47"/>
                  </a:lnTo>
                  <a:lnTo>
                    <a:pt x="10" y="43"/>
                  </a:lnTo>
                  <a:lnTo>
                    <a:pt x="7" y="40"/>
                  </a:lnTo>
                  <a:lnTo>
                    <a:pt x="7" y="40"/>
                  </a:lnTo>
                  <a:lnTo>
                    <a:pt x="5" y="43"/>
                  </a:lnTo>
                  <a:lnTo>
                    <a:pt x="7" y="43"/>
                  </a:lnTo>
                  <a:lnTo>
                    <a:pt x="5" y="45"/>
                  </a:lnTo>
                  <a:lnTo>
                    <a:pt x="7" y="45"/>
                  </a:lnTo>
                  <a:lnTo>
                    <a:pt x="7" y="47"/>
                  </a:lnTo>
                  <a:lnTo>
                    <a:pt x="7" y="47"/>
                  </a:lnTo>
                  <a:lnTo>
                    <a:pt x="7" y="50"/>
                  </a:lnTo>
                  <a:lnTo>
                    <a:pt x="10" y="52"/>
                  </a:lnTo>
                  <a:lnTo>
                    <a:pt x="10" y="52"/>
                  </a:lnTo>
                  <a:lnTo>
                    <a:pt x="12" y="54"/>
                  </a:lnTo>
                  <a:lnTo>
                    <a:pt x="12" y="54"/>
                  </a:lnTo>
                  <a:lnTo>
                    <a:pt x="12" y="57"/>
                  </a:lnTo>
                  <a:lnTo>
                    <a:pt x="12" y="57"/>
                  </a:lnTo>
                  <a:lnTo>
                    <a:pt x="12" y="59"/>
                  </a:lnTo>
                  <a:lnTo>
                    <a:pt x="12" y="57"/>
                  </a:lnTo>
                  <a:lnTo>
                    <a:pt x="7" y="52"/>
                  </a:lnTo>
                  <a:lnTo>
                    <a:pt x="5" y="47"/>
                  </a:lnTo>
                  <a:lnTo>
                    <a:pt x="5" y="45"/>
                  </a:lnTo>
                  <a:lnTo>
                    <a:pt x="5" y="45"/>
                  </a:lnTo>
                  <a:lnTo>
                    <a:pt x="3" y="43"/>
                  </a:lnTo>
                  <a:lnTo>
                    <a:pt x="3" y="43"/>
                  </a:lnTo>
                  <a:lnTo>
                    <a:pt x="0" y="43"/>
                  </a:lnTo>
                  <a:lnTo>
                    <a:pt x="0" y="43"/>
                  </a:lnTo>
                  <a:lnTo>
                    <a:pt x="0" y="45"/>
                  </a:lnTo>
                  <a:lnTo>
                    <a:pt x="0" y="45"/>
                  </a:lnTo>
                  <a:lnTo>
                    <a:pt x="0" y="47"/>
                  </a:lnTo>
                  <a:lnTo>
                    <a:pt x="0" y="47"/>
                  </a:lnTo>
                  <a:lnTo>
                    <a:pt x="0" y="47"/>
                  </a:lnTo>
                  <a:lnTo>
                    <a:pt x="0" y="47"/>
                  </a:lnTo>
                  <a:lnTo>
                    <a:pt x="0" y="47"/>
                  </a:lnTo>
                  <a:lnTo>
                    <a:pt x="0" y="50"/>
                  </a:lnTo>
                  <a:lnTo>
                    <a:pt x="0" y="50"/>
                  </a:lnTo>
                  <a:lnTo>
                    <a:pt x="0" y="50"/>
                  </a:lnTo>
                  <a:lnTo>
                    <a:pt x="0" y="50"/>
                  </a:lnTo>
                  <a:lnTo>
                    <a:pt x="0" y="54"/>
                  </a:lnTo>
                  <a:lnTo>
                    <a:pt x="0" y="54"/>
                  </a:lnTo>
                  <a:lnTo>
                    <a:pt x="0" y="54"/>
                  </a:lnTo>
                  <a:lnTo>
                    <a:pt x="3" y="54"/>
                  </a:lnTo>
                  <a:lnTo>
                    <a:pt x="3" y="54"/>
                  </a:lnTo>
                  <a:lnTo>
                    <a:pt x="5" y="54"/>
                  </a:lnTo>
                  <a:lnTo>
                    <a:pt x="5" y="54"/>
                  </a:lnTo>
                  <a:lnTo>
                    <a:pt x="3" y="54"/>
                  </a:lnTo>
                  <a:lnTo>
                    <a:pt x="3" y="57"/>
                  </a:lnTo>
                  <a:lnTo>
                    <a:pt x="5" y="57"/>
                  </a:lnTo>
                  <a:lnTo>
                    <a:pt x="5" y="54"/>
                  </a:lnTo>
                  <a:lnTo>
                    <a:pt x="5" y="54"/>
                  </a:lnTo>
                  <a:lnTo>
                    <a:pt x="5" y="57"/>
                  </a:lnTo>
                  <a:lnTo>
                    <a:pt x="5" y="57"/>
                  </a:lnTo>
                  <a:lnTo>
                    <a:pt x="5" y="59"/>
                  </a:lnTo>
                  <a:lnTo>
                    <a:pt x="5" y="59"/>
                  </a:lnTo>
                  <a:lnTo>
                    <a:pt x="5" y="59"/>
                  </a:lnTo>
                  <a:lnTo>
                    <a:pt x="7" y="59"/>
                  </a:lnTo>
                  <a:lnTo>
                    <a:pt x="10" y="59"/>
                  </a:lnTo>
                  <a:lnTo>
                    <a:pt x="7" y="59"/>
                  </a:lnTo>
                  <a:lnTo>
                    <a:pt x="7" y="62"/>
                  </a:lnTo>
                  <a:lnTo>
                    <a:pt x="7" y="62"/>
                  </a:lnTo>
                  <a:lnTo>
                    <a:pt x="7" y="62"/>
                  </a:lnTo>
                  <a:lnTo>
                    <a:pt x="7" y="64"/>
                  </a:lnTo>
                  <a:lnTo>
                    <a:pt x="10" y="64"/>
                  </a:lnTo>
                  <a:lnTo>
                    <a:pt x="10" y="62"/>
                  </a:lnTo>
                  <a:lnTo>
                    <a:pt x="10" y="64"/>
                  </a:lnTo>
                  <a:lnTo>
                    <a:pt x="10" y="66"/>
                  </a:lnTo>
                  <a:lnTo>
                    <a:pt x="7" y="66"/>
                  </a:lnTo>
                  <a:lnTo>
                    <a:pt x="7" y="66"/>
                  </a:lnTo>
                  <a:lnTo>
                    <a:pt x="7" y="66"/>
                  </a:lnTo>
                  <a:lnTo>
                    <a:pt x="7" y="69"/>
                  </a:lnTo>
                  <a:lnTo>
                    <a:pt x="7" y="69"/>
                  </a:lnTo>
                  <a:lnTo>
                    <a:pt x="7" y="69"/>
                  </a:lnTo>
                  <a:lnTo>
                    <a:pt x="10" y="69"/>
                  </a:lnTo>
                  <a:lnTo>
                    <a:pt x="10" y="69"/>
                  </a:lnTo>
                  <a:lnTo>
                    <a:pt x="10" y="71"/>
                  </a:lnTo>
                  <a:lnTo>
                    <a:pt x="10" y="71"/>
                  </a:lnTo>
                  <a:lnTo>
                    <a:pt x="10" y="71"/>
                  </a:lnTo>
                  <a:lnTo>
                    <a:pt x="10" y="71"/>
                  </a:lnTo>
                  <a:lnTo>
                    <a:pt x="12" y="73"/>
                  </a:lnTo>
                  <a:lnTo>
                    <a:pt x="12" y="73"/>
                  </a:lnTo>
                  <a:lnTo>
                    <a:pt x="12" y="73"/>
                  </a:lnTo>
                  <a:lnTo>
                    <a:pt x="12" y="76"/>
                  </a:lnTo>
                  <a:lnTo>
                    <a:pt x="12" y="7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1" name="Freeform 153"/>
            <p:cNvSpPr>
              <a:spLocks/>
            </p:cNvSpPr>
            <p:nvPr/>
          </p:nvSpPr>
          <p:spPr bwMode="auto">
            <a:xfrm>
              <a:off x="7974342" y="6205627"/>
              <a:ext cx="9500" cy="11761"/>
            </a:xfrm>
            <a:custGeom>
              <a:avLst/>
              <a:gdLst>
                <a:gd name="T0" fmla="*/ 11 w 21"/>
                <a:gd name="T1" fmla="*/ 24 h 26"/>
                <a:gd name="T2" fmla="*/ 14 w 21"/>
                <a:gd name="T3" fmla="*/ 21 h 26"/>
                <a:gd name="T4" fmla="*/ 16 w 21"/>
                <a:gd name="T5" fmla="*/ 19 h 26"/>
                <a:gd name="T6" fmla="*/ 16 w 21"/>
                <a:gd name="T7" fmla="*/ 19 h 26"/>
                <a:gd name="T8" fmla="*/ 19 w 21"/>
                <a:gd name="T9" fmla="*/ 19 h 26"/>
                <a:gd name="T10" fmla="*/ 19 w 21"/>
                <a:gd name="T11" fmla="*/ 19 h 26"/>
                <a:gd name="T12" fmla="*/ 19 w 21"/>
                <a:gd name="T13" fmla="*/ 12 h 26"/>
                <a:gd name="T14" fmla="*/ 19 w 21"/>
                <a:gd name="T15" fmla="*/ 9 h 26"/>
                <a:gd name="T16" fmla="*/ 19 w 21"/>
                <a:gd name="T17" fmla="*/ 7 h 26"/>
                <a:gd name="T18" fmla="*/ 16 w 21"/>
                <a:gd name="T19" fmla="*/ 9 h 26"/>
                <a:gd name="T20" fmla="*/ 14 w 21"/>
                <a:gd name="T21" fmla="*/ 12 h 26"/>
                <a:gd name="T22" fmla="*/ 16 w 21"/>
                <a:gd name="T23" fmla="*/ 9 h 26"/>
                <a:gd name="T24" fmla="*/ 14 w 21"/>
                <a:gd name="T25" fmla="*/ 5 h 26"/>
                <a:gd name="T26" fmla="*/ 9 w 21"/>
                <a:gd name="T27" fmla="*/ 0 h 26"/>
                <a:gd name="T28" fmla="*/ 7 w 21"/>
                <a:gd name="T29" fmla="*/ 0 h 26"/>
                <a:gd name="T30" fmla="*/ 7 w 21"/>
                <a:gd name="T31" fmla="*/ 2 h 26"/>
                <a:gd name="T32" fmla="*/ 7 w 21"/>
                <a:gd name="T33" fmla="*/ 2 h 26"/>
                <a:gd name="T34" fmla="*/ 4 w 21"/>
                <a:gd name="T35" fmla="*/ 0 h 26"/>
                <a:gd name="T36" fmla="*/ 2 w 21"/>
                <a:gd name="T37" fmla="*/ 0 h 26"/>
                <a:gd name="T38" fmla="*/ 0 w 21"/>
                <a:gd name="T39" fmla="*/ 0 h 26"/>
                <a:gd name="T40" fmla="*/ 0 w 21"/>
                <a:gd name="T41" fmla="*/ 0 h 26"/>
                <a:gd name="T42" fmla="*/ 0 w 21"/>
                <a:gd name="T43" fmla="*/ 2 h 26"/>
                <a:gd name="T44" fmla="*/ 0 w 21"/>
                <a:gd name="T45" fmla="*/ 2 h 26"/>
                <a:gd name="T46" fmla="*/ 0 w 21"/>
                <a:gd name="T47" fmla="*/ 5 h 26"/>
                <a:gd name="T48" fmla="*/ 0 w 21"/>
                <a:gd name="T49" fmla="*/ 5 h 26"/>
                <a:gd name="T50" fmla="*/ 2 w 21"/>
                <a:gd name="T51" fmla="*/ 7 h 26"/>
                <a:gd name="T52" fmla="*/ 2 w 21"/>
                <a:gd name="T53" fmla="*/ 7 h 26"/>
                <a:gd name="T54" fmla="*/ 2 w 21"/>
                <a:gd name="T55" fmla="*/ 9 h 26"/>
                <a:gd name="T56" fmla="*/ 2 w 21"/>
                <a:gd name="T57" fmla="*/ 9 h 26"/>
                <a:gd name="T58" fmla="*/ 2 w 21"/>
                <a:gd name="T59" fmla="*/ 9 h 26"/>
                <a:gd name="T60" fmla="*/ 2 w 21"/>
                <a:gd name="T61" fmla="*/ 9 h 26"/>
                <a:gd name="T62" fmla="*/ 4 w 21"/>
                <a:gd name="T63" fmla="*/ 12 h 26"/>
                <a:gd name="T64" fmla="*/ 4 w 21"/>
                <a:gd name="T65" fmla="*/ 12 h 26"/>
                <a:gd name="T66" fmla="*/ 4 w 21"/>
                <a:gd name="T67" fmla="*/ 14 h 26"/>
                <a:gd name="T68" fmla="*/ 4 w 21"/>
                <a:gd name="T69" fmla="*/ 16 h 26"/>
                <a:gd name="T70" fmla="*/ 4 w 21"/>
                <a:gd name="T71" fmla="*/ 16 h 26"/>
                <a:gd name="T72" fmla="*/ 7 w 21"/>
                <a:gd name="T73" fmla="*/ 21 h 26"/>
                <a:gd name="T74" fmla="*/ 7 w 21"/>
                <a:gd name="T75" fmla="*/ 21 h 26"/>
                <a:gd name="T76" fmla="*/ 9 w 21"/>
                <a:gd name="T77" fmla="*/ 24 h 26"/>
                <a:gd name="T78" fmla="*/ 9 w 21"/>
                <a:gd name="T79"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 h="26">
                  <a:moveTo>
                    <a:pt x="9" y="26"/>
                  </a:moveTo>
                  <a:lnTo>
                    <a:pt x="11" y="24"/>
                  </a:lnTo>
                  <a:lnTo>
                    <a:pt x="11" y="21"/>
                  </a:lnTo>
                  <a:lnTo>
                    <a:pt x="14" y="21"/>
                  </a:lnTo>
                  <a:lnTo>
                    <a:pt x="16" y="21"/>
                  </a:lnTo>
                  <a:lnTo>
                    <a:pt x="16" y="19"/>
                  </a:lnTo>
                  <a:lnTo>
                    <a:pt x="16" y="19"/>
                  </a:lnTo>
                  <a:lnTo>
                    <a:pt x="16" y="19"/>
                  </a:lnTo>
                  <a:lnTo>
                    <a:pt x="16" y="21"/>
                  </a:lnTo>
                  <a:lnTo>
                    <a:pt x="19" y="19"/>
                  </a:lnTo>
                  <a:lnTo>
                    <a:pt x="19" y="19"/>
                  </a:lnTo>
                  <a:lnTo>
                    <a:pt x="19" y="19"/>
                  </a:lnTo>
                  <a:lnTo>
                    <a:pt x="19" y="14"/>
                  </a:lnTo>
                  <a:lnTo>
                    <a:pt x="19" y="12"/>
                  </a:lnTo>
                  <a:lnTo>
                    <a:pt x="19" y="9"/>
                  </a:lnTo>
                  <a:lnTo>
                    <a:pt x="19" y="9"/>
                  </a:lnTo>
                  <a:lnTo>
                    <a:pt x="21" y="7"/>
                  </a:lnTo>
                  <a:lnTo>
                    <a:pt x="19" y="7"/>
                  </a:lnTo>
                  <a:lnTo>
                    <a:pt x="16" y="9"/>
                  </a:lnTo>
                  <a:lnTo>
                    <a:pt x="16" y="9"/>
                  </a:lnTo>
                  <a:lnTo>
                    <a:pt x="16" y="9"/>
                  </a:lnTo>
                  <a:lnTo>
                    <a:pt x="14" y="12"/>
                  </a:lnTo>
                  <a:lnTo>
                    <a:pt x="16" y="9"/>
                  </a:lnTo>
                  <a:lnTo>
                    <a:pt x="16" y="9"/>
                  </a:lnTo>
                  <a:lnTo>
                    <a:pt x="14" y="7"/>
                  </a:lnTo>
                  <a:lnTo>
                    <a:pt x="14" y="5"/>
                  </a:lnTo>
                  <a:lnTo>
                    <a:pt x="11" y="2"/>
                  </a:lnTo>
                  <a:lnTo>
                    <a:pt x="9" y="0"/>
                  </a:lnTo>
                  <a:lnTo>
                    <a:pt x="7" y="0"/>
                  </a:lnTo>
                  <a:lnTo>
                    <a:pt x="7" y="0"/>
                  </a:lnTo>
                  <a:lnTo>
                    <a:pt x="7" y="0"/>
                  </a:lnTo>
                  <a:lnTo>
                    <a:pt x="7" y="2"/>
                  </a:lnTo>
                  <a:lnTo>
                    <a:pt x="7" y="2"/>
                  </a:lnTo>
                  <a:lnTo>
                    <a:pt x="7" y="2"/>
                  </a:lnTo>
                  <a:lnTo>
                    <a:pt x="4" y="2"/>
                  </a:lnTo>
                  <a:lnTo>
                    <a:pt x="4" y="0"/>
                  </a:lnTo>
                  <a:lnTo>
                    <a:pt x="4" y="0"/>
                  </a:lnTo>
                  <a:lnTo>
                    <a:pt x="2" y="0"/>
                  </a:lnTo>
                  <a:lnTo>
                    <a:pt x="0" y="0"/>
                  </a:lnTo>
                  <a:lnTo>
                    <a:pt x="0" y="0"/>
                  </a:lnTo>
                  <a:lnTo>
                    <a:pt x="0" y="0"/>
                  </a:lnTo>
                  <a:lnTo>
                    <a:pt x="0" y="0"/>
                  </a:lnTo>
                  <a:lnTo>
                    <a:pt x="0" y="2"/>
                  </a:lnTo>
                  <a:lnTo>
                    <a:pt x="0" y="2"/>
                  </a:lnTo>
                  <a:lnTo>
                    <a:pt x="0" y="2"/>
                  </a:lnTo>
                  <a:lnTo>
                    <a:pt x="0" y="2"/>
                  </a:lnTo>
                  <a:lnTo>
                    <a:pt x="0" y="2"/>
                  </a:lnTo>
                  <a:lnTo>
                    <a:pt x="0" y="5"/>
                  </a:lnTo>
                  <a:lnTo>
                    <a:pt x="2" y="5"/>
                  </a:lnTo>
                  <a:lnTo>
                    <a:pt x="0" y="5"/>
                  </a:lnTo>
                  <a:lnTo>
                    <a:pt x="0" y="5"/>
                  </a:lnTo>
                  <a:lnTo>
                    <a:pt x="2" y="7"/>
                  </a:lnTo>
                  <a:lnTo>
                    <a:pt x="2" y="7"/>
                  </a:lnTo>
                  <a:lnTo>
                    <a:pt x="2" y="7"/>
                  </a:lnTo>
                  <a:lnTo>
                    <a:pt x="2" y="7"/>
                  </a:lnTo>
                  <a:lnTo>
                    <a:pt x="2" y="9"/>
                  </a:lnTo>
                  <a:lnTo>
                    <a:pt x="2" y="9"/>
                  </a:lnTo>
                  <a:lnTo>
                    <a:pt x="2" y="9"/>
                  </a:lnTo>
                  <a:lnTo>
                    <a:pt x="2" y="9"/>
                  </a:lnTo>
                  <a:lnTo>
                    <a:pt x="2" y="9"/>
                  </a:lnTo>
                  <a:lnTo>
                    <a:pt x="2" y="9"/>
                  </a:lnTo>
                  <a:lnTo>
                    <a:pt x="2" y="9"/>
                  </a:lnTo>
                  <a:lnTo>
                    <a:pt x="2" y="12"/>
                  </a:lnTo>
                  <a:lnTo>
                    <a:pt x="4" y="12"/>
                  </a:lnTo>
                  <a:lnTo>
                    <a:pt x="4" y="12"/>
                  </a:lnTo>
                  <a:lnTo>
                    <a:pt x="4" y="12"/>
                  </a:lnTo>
                  <a:lnTo>
                    <a:pt x="4" y="14"/>
                  </a:lnTo>
                  <a:lnTo>
                    <a:pt x="4" y="14"/>
                  </a:lnTo>
                  <a:lnTo>
                    <a:pt x="4" y="14"/>
                  </a:lnTo>
                  <a:lnTo>
                    <a:pt x="4" y="16"/>
                  </a:lnTo>
                  <a:lnTo>
                    <a:pt x="4" y="16"/>
                  </a:lnTo>
                  <a:lnTo>
                    <a:pt x="4" y="16"/>
                  </a:lnTo>
                  <a:lnTo>
                    <a:pt x="7" y="21"/>
                  </a:lnTo>
                  <a:lnTo>
                    <a:pt x="7" y="21"/>
                  </a:lnTo>
                  <a:lnTo>
                    <a:pt x="7" y="21"/>
                  </a:lnTo>
                  <a:lnTo>
                    <a:pt x="7" y="21"/>
                  </a:lnTo>
                  <a:lnTo>
                    <a:pt x="7" y="24"/>
                  </a:lnTo>
                  <a:lnTo>
                    <a:pt x="9" y="24"/>
                  </a:lnTo>
                  <a:lnTo>
                    <a:pt x="9" y="24"/>
                  </a:lnTo>
                  <a:lnTo>
                    <a:pt x="9" y="24"/>
                  </a:lnTo>
                  <a:lnTo>
                    <a:pt x="9" y="2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2" name="Freeform 154"/>
            <p:cNvSpPr>
              <a:spLocks/>
            </p:cNvSpPr>
            <p:nvPr/>
          </p:nvSpPr>
          <p:spPr bwMode="auto">
            <a:xfrm>
              <a:off x="8008269" y="6378882"/>
              <a:ext cx="30308" cy="26689"/>
            </a:xfrm>
            <a:custGeom>
              <a:avLst/>
              <a:gdLst>
                <a:gd name="T0" fmla="*/ 50 w 67"/>
                <a:gd name="T1" fmla="*/ 48 h 59"/>
                <a:gd name="T2" fmla="*/ 55 w 67"/>
                <a:gd name="T3" fmla="*/ 52 h 59"/>
                <a:gd name="T4" fmla="*/ 60 w 67"/>
                <a:gd name="T5" fmla="*/ 52 h 59"/>
                <a:gd name="T6" fmla="*/ 55 w 67"/>
                <a:gd name="T7" fmla="*/ 45 h 59"/>
                <a:gd name="T8" fmla="*/ 55 w 67"/>
                <a:gd name="T9" fmla="*/ 40 h 59"/>
                <a:gd name="T10" fmla="*/ 57 w 67"/>
                <a:gd name="T11" fmla="*/ 36 h 59"/>
                <a:gd name="T12" fmla="*/ 64 w 67"/>
                <a:gd name="T13" fmla="*/ 38 h 59"/>
                <a:gd name="T14" fmla="*/ 64 w 67"/>
                <a:gd name="T15" fmla="*/ 31 h 59"/>
                <a:gd name="T16" fmla="*/ 57 w 67"/>
                <a:gd name="T17" fmla="*/ 24 h 59"/>
                <a:gd name="T18" fmla="*/ 53 w 67"/>
                <a:gd name="T19" fmla="*/ 29 h 59"/>
                <a:gd name="T20" fmla="*/ 53 w 67"/>
                <a:gd name="T21" fmla="*/ 21 h 59"/>
                <a:gd name="T22" fmla="*/ 53 w 67"/>
                <a:gd name="T23" fmla="*/ 17 h 59"/>
                <a:gd name="T24" fmla="*/ 48 w 67"/>
                <a:gd name="T25" fmla="*/ 17 h 59"/>
                <a:gd name="T26" fmla="*/ 45 w 67"/>
                <a:gd name="T27" fmla="*/ 21 h 59"/>
                <a:gd name="T28" fmla="*/ 41 w 67"/>
                <a:gd name="T29" fmla="*/ 21 h 59"/>
                <a:gd name="T30" fmla="*/ 41 w 67"/>
                <a:gd name="T31" fmla="*/ 14 h 59"/>
                <a:gd name="T32" fmla="*/ 38 w 67"/>
                <a:gd name="T33" fmla="*/ 10 h 59"/>
                <a:gd name="T34" fmla="*/ 34 w 67"/>
                <a:gd name="T35" fmla="*/ 7 h 59"/>
                <a:gd name="T36" fmla="*/ 36 w 67"/>
                <a:gd name="T37" fmla="*/ 17 h 59"/>
                <a:gd name="T38" fmla="*/ 34 w 67"/>
                <a:gd name="T39" fmla="*/ 24 h 59"/>
                <a:gd name="T40" fmla="*/ 31 w 67"/>
                <a:gd name="T41" fmla="*/ 19 h 59"/>
                <a:gd name="T42" fmla="*/ 34 w 67"/>
                <a:gd name="T43" fmla="*/ 12 h 59"/>
                <a:gd name="T44" fmla="*/ 31 w 67"/>
                <a:gd name="T45" fmla="*/ 10 h 59"/>
                <a:gd name="T46" fmla="*/ 26 w 67"/>
                <a:gd name="T47" fmla="*/ 3 h 59"/>
                <a:gd name="T48" fmla="*/ 29 w 67"/>
                <a:gd name="T49" fmla="*/ 10 h 59"/>
                <a:gd name="T50" fmla="*/ 26 w 67"/>
                <a:gd name="T51" fmla="*/ 5 h 59"/>
                <a:gd name="T52" fmla="*/ 19 w 67"/>
                <a:gd name="T53" fmla="*/ 3 h 59"/>
                <a:gd name="T54" fmla="*/ 22 w 67"/>
                <a:gd name="T55" fmla="*/ 10 h 59"/>
                <a:gd name="T56" fmla="*/ 15 w 67"/>
                <a:gd name="T57" fmla="*/ 12 h 59"/>
                <a:gd name="T58" fmla="*/ 8 w 67"/>
                <a:gd name="T59" fmla="*/ 7 h 59"/>
                <a:gd name="T60" fmla="*/ 15 w 67"/>
                <a:gd name="T61" fmla="*/ 17 h 59"/>
                <a:gd name="T62" fmla="*/ 22 w 67"/>
                <a:gd name="T63" fmla="*/ 21 h 59"/>
                <a:gd name="T64" fmla="*/ 26 w 67"/>
                <a:gd name="T65" fmla="*/ 17 h 59"/>
                <a:gd name="T66" fmla="*/ 29 w 67"/>
                <a:gd name="T67" fmla="*/ 21 h 59"/>
                <a:gd name="T68" fmla="*/ 15 w 67"/>
                <a:gd name="T69" fmla="*/ 21 h 59"/>
                <a:gd name="T70" fmla="*/ 8 w 67"/>
                <a:gd name="T71" fmla="*/ 14 h 59"/>
                <a:gd name="T72" fmla="*/ 3 w 67"/>
                <a:gd name="T73" fmla="*/ 17 h 59"/>
                <a:gd name="T74" fmla="*/ 0 w 67"/>
                <a:gd name="T75" fmla="*/ 21 h 59"/>
                <a:gd name="T76" fmla="*/ 5 w 67"/>
                <a:gd name="T77" fmla="*/ 24 h 59"/>
                <a:gd name="T78" fmla="*/ 12 w 67"/>
                <a:gd name="T79" fmla="*/ 26 h 59"/>
                <a:gd name="T80" fmla="*/ 15 w 67"/>
                <a:gd name="T81" fmla="*/ 29 h 59"/>
                <a:gd name="T82" fmla="*/ 15 w 67"/>
                <a:gd name="T83" fmla="*/ 33 h 59"/>
                <a:gd name="T84" fmla="*/ 15 w 67"/>
                <a:gd name="T85" fmla="*/ 38 h 59"/>
                <a:gd name="T86" fmla="*/ 17 w 67"/>
                <a:gd name="T87" fmla="*/ 40 h 59"/>
                <a:gd name="T88" fmla="*/ 12 w 67"/>
                <a:gd name="T89" fmla="*/ 45 h 59"/>
                <a:gd name="T90" fmla="*/ 22 w 67"/>
                <a:gd name="T91" fmla="*/ 50 h 59"/>
                <a:gd name="T92" fmla="*/ 24 w 67"/>
                <a:gd name="T93" fmla="*/ 52 h 59"/>
                <a:gd name="T94" fmla="*/ 24 w 67"/>
                <a:gd name="T95" fmla="*/ 43 h 59"/>
                <a:gd name="T96" fmla="*/ 26 w 67"/>
                <a:gd name="T97" fmla="*/ 38 h 59"/>
                <a:gd name="T98" fmla="*/ 36 w 67"/>
                <a:gd name="T99" fmla="*/ 36 h 59"/>
                <a:gd name="T100" fmla="*/ 38 w 67"/>
                <a:gd name="T101" fmla="*/ 36 h 59"/>
                <a:gd name="T102" fmla="*/ 43 w 67"/>
                <a:gd name="T103" fmla="*/ 38 h 59"/>
                <a:gd name="T104" fmla="*/ 34 w 67"/>
                <a:gd name="T105" fmla="*/ 45 h 59"/>
                <a:gd name="T106" fmla="*/ 36 w 67"/>
                <a:gd name="T107" fmla="*/ 50 h 59"/>
                <a:gd name="T108" fmla="*/ 36 w 67"/>
                <a:gd name="T109" fmla="*/ 55 h 59"/>
                <a:gd name="T110" fmla="*/ 29 w 67"/>
                <a:gd name="T111" fmla="*/ 57 h 59"/>
                <a:gd name="T112" fmla="*/ 34 w 67"/>
                <a:gd name="T113" fmla="*/ 55 h 59"/>
                <a:gd name="T114" fmla="*/ 36 w 67"/>
                <a:gd name="T115" fmla="*/ 59 h 59"/>
                <a:gd name="T116" fmla="*/ 41 w 67"/>
                <a:gd name="T117" fmla="*/ 57 h 59"/>
                <a:gd name="T118" fmla="*/ 43 w 67"/>
                <a:gd name="T119" fmla="*/ 55 h 59"/>
                <a:gd name="T120" fmla="*/ 45 w 67"/>
                <a:gd name="T121" fmla="*/ 52 h 59"/>
                <a:gd name="T122" fmla="*/ 50 w 67"/>
                <a:gd name="T123" fmla="*/ 52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 h="59">
                  <a:moveTo>
                    <a:pt x="50" y="52"/>
                  </a:moveTo>
                  <a:lnTo>
                    <a:pt x="50" y="52"/>
                  </a:lnTo>
                  <a:lnTo>
                    <a:pt x="50" y="50"/>
                  </a:lnTo>
                  <a:lnTo>
                    <a:pt x="50" y="50"/>
                  </a:lnTo>
                  <a:lnTo>
                    <a:pt x="50" y="48"/>
                  </a:lnTo>
                  <a:lnTo>
                    <a:pt x="50" y="48"/>
                  </a:lnTo>
                  <a:lnTo>
                    <a:pt x="50" y="48"/>
                  </a:lnTo>
                  <a:lnTo>
                    <a:pt x="53" y="48"/>
                  </a:lnTo>
                  <a:lnTo>
                    <a:pt x="53" y="48"/>
                  </a:lnTo>
                  <a:lnTo>
                    <a:pt x="53" y="48"/>
                  </a:lnTo>
                  <a:lnTo>
                    <a:pt x="53" y="50"/>
                  </a:lnTo>
                  <a:lnTo>
                    <a:pt x="53" y="52"/>
                  </a:lnTo>
                  <a:lnTo>
                    <a:pt x="55" y="52"/>
                  </a:lnTo>
                  <a:lnTo>
                    <a:pt x="55" y="52"/>
                  </a:lnTo>
                  <a:lnTo>
                    <a:pt x="55" y="52"/>
                  </a:lnTo>
                  <a:lnTo>
                    <a:pt x="55" y="52"/>
                  </a:lnTo>
                  <a:lnTo>
                    <a:pt x="57" y="52"/>
                  </a:lnTo>
                  <a:lnTo>
                    <a:pt x="57" y="52"/>
                  </a:lnTo>
                  <a:lnTo>
                    <a:pt x="57" y="52"/>
                  </a:lnTo>
                  <a:lnTo>
                    <a:pt x="57" y="52"/>
                  </a:lnTo>
                  <a:lnTo>
                    <a:pt x="60" y="52"/>
                  </a:lnTo>
                  <a:lnTo>
                    <a:pt x="60" y="50"/>
                  </a:lnTo>
                  <a:lnTo>
                    <a:pt x="60" y="50"/>
                  </a:lnTo>
                  <a:lnTo>
                    <a:pt x="60" y="48"/>
                  </a:lnTo>
                  <a:lnTo>
                    <a:pt x="55" y="48"/>
                  </a:lnTo>
                  <a:lnTo>
                    <a:pt x="55" y="48"/>
                  </a:lnTo>
                  <a:lnTo>
                    <a:pt x="55" y="45"/>
                  </a:lnTo>
                  <a:lnTo>
                    <a:pt x="55" y="45"/>
                  </a:lnTo>
                  <a:lnTo>
                    <a:pt x="57" y="45"/>
                  </a:lnTo>
                  <a:lnTo>
                    <a:pt x="57" y="45"/>
                  </a:lnTo>
                  <a:lnTo>
                    <a:pt x="55" y="45"/>
                  </a:lnTo>
                  <a:lnTo>
                    <a:pt x="55" y="43"/>
                  </a:lnTo>
                  <a:lnTo>
                    <a:pt x="55" y="43"/>
                  </a:lnTo>
                  <a:lnTo>
                    <a:pt x="55" y="40"/>
                  </a:lnTo>
                  <a:lnTo>
                    <a:pt x="55" y="40"/>
                  </a:lnTo>
                  <a:lnTo>
                    <a:pt x="55" y="40"/>
                  </a:lnTo>
                  <a:lnTo>
                    <a:pt x="57" y="43"/>
                  </a:lnTo>
                  <a:lnTo>
                    <a:pt x="57" y="43"/>
                  </a:lnTo>
                  <a:lnTo>
                    <a:pt x="57" y="40"/>
                  </a:lnTo>
                  <a:lnTo>
                    <a:pt x="57" y="38"/>
                  </a:lnTo>
                  <a:lnTo>
                    <a:pt x="55" y="36"/>
                  </a:lnTo>
                  <a:lnTo>
                    <a:pt x="57" y="36"/>
                  </a:lnTo>
                  <a:lnTo>
                    <a:pt x="57" y="36"/>
                  </a:lnTo>
                  <a:lnTo>
                    <a:pt x="60" y="36"/>
                  </a:lnTo>
                  <a:lnTo>
                    <a:pt x="60" y="38"/>
                  </a:lnTo>
                  <a:lnTo>
                    <a:pt x="62" y="38"/>
                  </a:lnTo>
                  <a:lnTo>
                    <a:pt x="62" y="40"/>
                  </a:lnTo>
                  <a:lnTo>
                    <a:pt x="62" y="38"/>
                  </a:lnTo>
                  <a:lnTo>
                    <a:pt x="64" y="38"/>
                  </a:lnTo>
                  <a:lnTo>
                    <a:pt x="64" y="36"/>
                  </a:lnTo>
                  <a:lnTo>
                    <a:pt x="64" y="36"/>
                  </a:lnTo>
                  <a:lnTo>
                    <a:pt x="64" y="33"/>
                  </a:lnTo>
                  <a:lnTo>
                    <a:pt x="67" y="33"/>
                  </a:lnTo>
                  <a:lnTo>
                    <a:pt x="67" y="33"/>
                  </a:lnTo>
                  <a:lnTo>
                    <a:pt x="67" y="33"/>
                  </a:lnTo>
                  <a:lnTo>
                    <a:pt x="64" y="31"/>
                  </a:lnTo>
                  <a:lnTo>
                    <a:pt x="64" y="31"/>
                  </a:lnTo>
                  <a:lnTo>
                    <a:pt x="62" y="31"/>
                  </a:lnTo>
                  <a:lnTo>
                    <a:pt x="62" y="31"/>
                  </a:lnTo>
                  <a:lnTo>
                    <a:pt x="62" y="29"/>
                  </a:lnTo>
                  <a:lnTo>
                    <a:pt x="57" y="26"/>
                  </a:lnTo>
                  <a:lnTo>
                    <a:pt x="57" y="24"/>
                  </a:lnTo>
                  <a:lnTo>
                    <a:pt x="57" y="24"/>
                  </a:lnTo>
                  <a:lnTo>
                    <a:pt x="55" y="26"/>
                  </a:lnTo>
                  <a:lnTo>
                    <a:pt x="55" y="26"/>
                  </a:lnTo>
                  <a:lnTo>
                    <a:pt x="55" y="26"/>
                  </a:lnTo>
                  <a:lnTo>
                    <a:pt x="55" y="29"/>
                  </a:lnTo>
                  <a:lnTo>
                    <a:pt x="55" y="29"/>
                  </a:lnTo>
                  <a:lnTo>
                    <a:pt x="53" y="29"/>
                  </a:lnTo>
                  <a:lnTo>
                    <a:pt x="53" y="29"/>
                  </a:lnTo>
                  <a:lnTo>
                    <a:pt x="53" y="26"/>
                  </a:lnTo>
                  <a:lnTo>
                    <a:pt x="53" y="26"/>
                  </a:lnTo>
                  <a:lnTo>
                    <a:pt x="53" y="26"/>
                  </a:lnTo>
                  <a:lnTo>
                    <a:pt x="53" y="24"/>
                  </a:lnTo>
                  <a:lnTo>
                    <a:pt x="53" y="24"/>
                  </a:lnTo>
                  <a:lnTo>
                    <a:pt x="53" y="21"/>
                  </a:lnTo>
                  <a:lnTo>
                    <a:pt x="53" y="21"/>
                  </a:lnTo>
                  <a:lnTo>
                    <a:pt x="55" y="21"/>
                  </a:lnTo>
                  <a:lnTo>
                    <a:pt x="55" y="21"/>
                  </a:lnTo>
                  <a:lnTo>
                    <a:pt x="55" y="21"/>
                  </a:lnTo>
                  <a:lnTo>
                    <a:pt x="55" y="19"/>
                  </a:lnTo>
                  <a:lnTo>
                    <a:pt x="53" y="19"/>
                  </a:lnTo>
                  <a:lnTo>
                    <a:pt x="53" y="19"/>
                  </a:lnTo>
                  <a:lnTo>
                    <a:pt x="53" y="17"/>
                  </a:lnTo>
                  <a:lnTo>
                    <a:pt x="53" y="17"/>
                  </a:lnTo>
                  <a:lnTo>
                    <a:pt x="53" y="17"/>
                  </a:lnTo>
                  <a:lnTo>
                    <a:pt x="53" y="17"/>
                  </a:lnTo>
                  <a:lnTo>
                    <a:pt x="50" y="17"/>
                  </a:lnTo>
                  <a:lnTo>
                    <a:pt x="50" y="17"/>
                  </a:lnTo>
                  <a:lnTo>
                    <a:pt x="48" y="17"/>
                  </a:lnTo>
                  <a:lnTo>
                    <a:pt x="48" y="17"/>
                  </a:lnTo>
                  <a:lnTo>
                    <a:pt x="43" y="12"/>
                  </a:lnTo>
                  <a:lnTo>
                    <a:pt x="43" y="12"/>
                  </a:lnTo>
                  <a:lnTo>
                    <a:pt x="43" y="14"/>
                  </a:lnTo>
                  <a:lnTo>
                    <a:pt x="43" y="14"/>
                  </a:lnTo>
                  <a:lnTo>
                    <a:pt x="43" y="17"/>
                  </a:lnTo>
                  <a:lnTo>
                    <a:pt x="45" y="17"/>
                  </a:lnTo>
                  <a:lnTo>
                    <a:pt x="45" y="21"/>
                  </a:lnTo>
                  <a:lnTo>
                    <a:pt x="45" y="24"/>
                  </a:lnTo>
                  <a:lnTo>
                    <a:pt x="43" y="24"/>
                  </a:lnTo>
                  <a:lnTo>
                    <a:pt x="43" y="24"/>
                  </a:lnTo>
                  <a:lnTo>
                    <a:pt x="43" y="24"/>
                  </a:lnTo>
                  <a:lnTo>
                    <a:pt x="43" y="24"/>
                  </a:lnTo>
                  <a:lnTo>
                    <a:pt x="43" y="24"/>
                  </a:lnTo>
                  <a:lnTo>
                    <a:pt x="41" y="21"/>
                  </a:lnTo>
                  <a:lnTo>
                    <a:pt x="43" y="21"/>
                  </a:lnTo>
                  <a:lnTo>
                    <a:pt x="43" y="21"/>
                  </a:lnTo>
                  <a:lnTo>
                    <a:pt x="43" y="19"/>
                  </a:lnTo>
                  <a:lnTo>
                    <a:pt x="43" y="19"/>
                  </a:lnTo>
                  <a:lnTo>
                    <a:pt x="43" y="17"/>
                  </a:lnTo>
                  <a:lnTo>
                    <a:pt x="43" y="17"/>
                  </a:lnTo>
                  <a:lnTo>
                    <a:pt x="41" y="14"/>
                  </a:lnTo>
                  <a:lnTo>
                    <a:pt x="38" y="14"/>
                  </a:lnTo>
                  <a:lnTo>
                    <a:pt x="41" y="12"/>
                  </a:lnTo>
                  <a:lnTo>
                    <a:pt x="41" y="12"/>
                  </a:lnTo>
                  <a:lnTo>
                    <a:pt x="38" y="12"/>
                  </a:lnTo>
                  <a:lnTo>
                    <a:pt x="38" y="10"/>
                  </a:lnTo>
                  <a:lnTo>
                    <a:pt x="38" y="10"/>
                  </a:lnTo>
                  <a:lnTo>
                    <a:pt x="38" y="10"/>
                  </a:lnTo>
                  <a:lnTo>
                    <a:pt x="38" y="7"/>
                  </a:lnTo>
                  <a:lnTo>
                    <a:pt x="36" y="7"/>
                  </a:lnTo>
                  <a:lnTo>
                    <a:pt x="36" y="7"/>
                  </a:lnTo>
                  <a:lnTo>
                    <a:pt x="36" y="7"/>
                  </a:lnTo>
                  <a:lnTo>
                    <a:pt x="34" y="7"/>
                  </a:lnTo>
                  <a:lnTo>
                    <a:pt x="34" y="7"/>
                  </a:lnTo>
                  <a:lnTo>
                    <a:pt x="34" y="7"/>
                  </a:lnTo>
                  <a:lnTo>
                    <a:pt x="36" y="10"/>
                  </a:lnTo>
                  <a:lnTo>
                    <a:pt x="36" y="12"/>
                  </a:lnTo>
                  <a:lnTo>
                    <a:pt x="36" y="12"/>
                  </a:lnTo>
                  <a:lnTo>
                    <a:pt x="36" y="12"/>
                  </a:lnTo>
                  <a:lnTo>
                    <a:pt x="36" y="14"/>
                  </a:lnTo>
                  <a:lnTo>
                    <a:pt x="36" y="17"/>
                  </a:lnTo>
                  <a:lnTo>
                    <a:pt x="36" y="17"/>
                  </a:lnTo>
                  <a:lnTo>
                    <a:pt x="36" y="19"/>
                  </a:lnTo>
                  <a:lnTo>
                    <a:pt x="34" y="19"/>
                  </a:lnTo>
                  <a:lnTo>
                    <a:pt x="34" y="19"/>
                  </a:lnTo>
                  <a:lnTo>
                    <a:pt x="34" y="19"/>
                  </a:lnTo>
                  <a:lnTo>
                    <a:pt x="34" y="21"/>
                  </a:lnTo>
                  <a:lnTo>
                    <a:pt x="34" y="21"/>
                  </a:lnTo>
                  <a:lnTo>
                    <a:pt x="34" y="24"/>
                  </a:lnTo>
                  <a:lnTo>
                    <a:pt x="34" y="24"/>
                  </a:lnTo>
                  <a:lnTo>
                    <a:pt x="34" y="24"/>
                  </a:lnTo>
                  <a:lnTo>
                    <a:pt x="34" y="24"/>
                  </a:lnTo>
                  <a:lnTo>
                    <a:pt x="34" y="21"/>
                  </a:lnTo>
                  <a:lnTo>
                    <a:pt x="31" y="21"/>
                  </a:lnTo>
                  <a:lnTo>
                    <a:pt x="31" y="21"/>
                  </a:lnTo>
                  <a:lnTo>
                    <a:pt x="31" y="19"/>
                  </a:lnTo>
                  <a:lnTo>
                    <a:pt x="31" y="19"/>
                  </a:lnTo>
                  <a:lnTo>
                    <a:pt x="34" y="17"/>
                  </a:lnTo>
                  <a:lnTo>
                    <a:pt x="34" y="14"/>
                  </a:lnTo>
                  <a:lnTo>
                    <a:pt x="34" y="14"/>
                  </a:lnTo>
                  <a:lnTo>
                    <a:pt x="34" y="12"/>
                  </a:lnTo>
                  <a:lnTo>
                    <a:pt x="34" y="12"/>
                  </a:lnTo>
                  <a:lnTo>
                    <a:pt x="34" y="12"/>
                  </a:lnTo>
                  <a:lnTo>
                    <a:pt x="31" y="12"/>
                  </a:lnTo>
                  <a:lnTo>
                    <a:pt x="31" y="12"/>
                  </a:lnTo>
                  <a:lnTo>
                    <a:pt x="31" y="12"/>
                  </a:lnTo>
                  <a:lnTo>
                    <a:pt x="31" y="12"/>
                  </a:lnTo>
                  <a:lnTo>
                    <a:pt x="31" y="12"/>
                  </a:lnTo>
                  <a:lnTo>
                    <a:pt x="31" y="12"/>
                  </a:lnTo>
                  <a:lnTo>
                    <a:pt x="31" y="10"/>
                  </a:lnTo>
                  <a:lnTo>
                    <a:pt x="31" y="10"/>
                  </a:lnTo>
                  <a:lnTo>
                    <a:pt x="31" y="7"/>
                  </a:lnTo>
                  <a:lnTo>
                    <a:pt x="31" y="7"/>
                  </a:lnTo>
                  <a:lnTo>
                    <a:pt x="31" y="5"/>
                  </a:lnTo>
                  <a:lnTo>
                    <a:pt x="31" y="5"/>
                  </a:lnTo>
                  <a:lnTo>
                    <a:pt x="29" y="3"/>
                  </a:lnTo>
                  <a:lnTo>
                    <a:pt x="26" y="3"/>
                  </a:lnTo>
                  <a:lnTo>
                    <a:pt x="26" y="3"/>
                  </a:lnTo>
                  <a:lnTo>
                    <a:pt x="29" y="5"/>
                  </a:lnTo>
                  <a:lnTo>
                    <a:pt x="29" y="5"/>
                  </a:lnTo>
                  <a:lnTo>
                    <a:pt x="29" y="5"/>
                  </a:lnTo>
                  <a:lnTo>
                    <a:pt x="29" y="7"/>
                  </a:lnTo>
                  <a:lnTo>
                    <a:pt x="29" y="10"/>
                  </a:lnTo>
                  <a:lnTo>
                    <a:pt x="29" y="10"/>
                  </a:lnTo>
                  <a:lnTo>
                    <a:pt x="26" y="10"/>
                  </a:lnTo>
                  <a:lnTo>
                    <a:pt x="26" y="7"/>
                  </a:lnTo>
                  <a:lnTo>
                    <a:pt x="26" y="7"/>
                  </a:lnTo>
                  <a:lnTo>
                    <a:pt x="26" y="5"/>
                  </a:lnTo>
                  <a:lnTo>
                    <a:pt x="26" y="5"/>
                  </a:lnTo>
                  <a:lnTo>
                    <a:pt x="26" y="5"/>
                  </a:lnTo>
                  <a:lnTo>
                    <a:pt x="26" y="5"/>
                  </a:lnTo>
                  <a:lnTo>
                    <a:pt x="26" y="3"/>
                  </a:lnTo>
                  <a:lnTo>
                    <a:pt x="26" y="0"/>
                  </a:lnTo>
                  <a:lnTo>
                    <a:pt x="24" y="3"/>
                  </a:lnTo>
                  <a:lnTo>
                    <a:pt x="24" y="3"/>
                  </a:lnTo>
                  <a:lnTo>
                    <a:pt x="22" y="3"/>
                  </a:lnTo>
                  <a:lnTo>
                    <a:pt x="22" y="3"/>
                  </a:lnTo>
                  <a:lnTo>
                    <a:pt x="19" y="3"/>
                  </a:lnTo>
                  <a:lnTo>
                    <a:pt x="19" y="5"/>
                  </a:lnTo>
                  <a:lnTo>
                    <a:pt x="19" y="5"/>
                  </a:lnTo>
                  <a:lnTo>
                    <a:pt x="22" y="5"/>
                  </a:lnTo>
                  <a:lnTo>
                    <a:pt x="22" y="5"/>
                  </a:lnTo>
                  <a:lnTo>
                    <a:pt x="22" y="7"/>
                  </a:lnTo>
                  <a:lnTo>
                    <a:pt x="22" y="7"/>
                  </a:lnTo>
                  <a:lnTo>
                    <a:pt x="22" y="10"/>
                  </a:lnTo>
                  <a:lnTo>
                    <a:pt x="22" y="10"/>
                  </a:lnTo>
                  <a:lnTo>
                    <a:pt x="24" y="10"/>
                  </a:lnTo>
                  <a:lnTo>
                    <a:pt x="24" y="12"/>
                  </a:lnTo>
                  <a:lnTo>
                    <a:pt x="24" y="12"/>
                  </a:lnTo>
                  <a:lnTo>
                    <a:pt x="19" y="10"/>
                  </a:lnTo>
                  <a:lnTo>
                    <a:pt x="17" y="10"/>
                  </a:lnTo>
                  <a:lnTo>
                    <a:pt x="15" y="12"/>
                  </a:lnTo>
                  <a:lnTo>
                    <a:pt x="15" y="10"/>
                  </a:lnTo>
                  <a:lnTo>
                    <a:pt x="15" y="10"/>
                  </a:lnTo>
                  <a:lnTo>
                    <a:pt x="12" y="7"/>
                  </a:lnTo>
                  <a:lnTo>
                    <a:pt x="10" y="7"/>
                  </a:lnTo>
                  <a:lnTo>
                    <a:pt x="10" y="7"/>
                  </a:lnTo>
                  <a:lnTo>
                    <a:pt x="8" y="7"/>
                  </a:lnTo>
                  <a:lnTo>
                    <a:pt x="8" y="7"/>
                  </a:lnTo>
                  <a:lnTo>
                    <a:pt x="8" y="7"/>
                  </a:lnTo>
                  <a:lnTo>
                    <a:pt x="8" y="10"/>
                  </a:lnTo>
                  <a:lnTo>
                    <a:pt x="10" y="10"/>
                  </a:lnTo>
                  <a:lnTo>
                    <a:pt x="12" y="14"/>
                  </a:lnTo>
                  <a:lnTo>
                    <a:pt x="12" y="14"/>
                  </a:lnTo>
                  <a:lnTo>
                    <a:pt x="15" y="14"/>
                  </a:lnTo>
                  <a:lnTo>
                    <a:pt x="15" y="17"/>
                  </a:lnTo>
                  <a:lnTo>
                    <a:pt x="15" y="19"/>
                  </a:lnTo>
                  <a:lnTo>
                    <a:pt x="15" y="19"/>
                  </a:lnTo>
                  <a:lnTo>
                    <a:pt x="17" y="21"/>
                  </a:lnTo>
                  <a:lnTo>
                    <a:pt x="19" y="21"/>
                  </a:lnTo>
                  <a:lnTo>
                    <a:pt x="19" y="21"/>
                  </a:lnTo>
                  <a:lnTo>
                    <a:pt x="22" y="21"/>
                  </a:lnTo>
                  <a:lnTo>
                    <a:pt x="22" y="21"/>
                  </a:lnTo>
                  <a:lnTo>
                    <a:pt x="24" y="19"/>
                  </a:lnTo>
                  <a:lnTo>
                    <a:pt x="24" y="19"/>
                  </a:lnTo>
                  <a:lnTo>
                    <a:pt x="24" y="19"/>
                  </a:lnTo>
                  <a:lnTo>
                    <a:pt x="24" y="17"/>
                  </a:lnTo>
                  <a:lnTo>
                    <a:pt x="24" y="17"/>
                  </a:lnTo>
                  <a:lnTo>
                    <a:pt x="26" y="17"/>
                  </a:lnTo>
                  <a:lnTo>
                    <a:pt x="26" y="17"/>
                  </a:lnTo>
                  <a:lnTo>
                    <a:pt x="26" y="17"/>
                  </a:lnTo>
                  <a:lnTo>
                    <a:pt x="26" y="17"/>
                  </a:lnTo>
                  <a:lnTo>
                    <a:pt x="24" y="21"/>
                  </a:lnTo>
                  <a:lnTo>
                    <a:pt x="24" y="21"/>
                  </a:lnTo>
                  <a:lnTo>
                    <a:pt x="24" y="21"/>
                  </a:lnTo>
                  <a:lnTo>
                    <a:pt x="26" y="21"/>
                  </a:lnTo>
                  <a:lnTo>
                    <a:pt x="29" y="21"/>
                  </a:lnTo>
                  <a:lnTo>
                    <a:pt x="29" y="21"/>
                  </a:lnTo>
                  <a:lnTo>
                    <a:pt x="29" y="21"/>
                  </a:lnTo>
                  <a:lnTo>
                    <a:pt x="31" y="21"/>
                  </a:lnTo>
                  <a:lnTo>
                    <a:pt x="29" y="24"/>
                  </a:lnTo>
                  <a:lnTo>
                    <a:pt x="29" y="24"/>
                  </a:lnTo>
                  <a:lnTo>
                    <a:pt x="19" y="24"/>
                  </a:lnTo>
                  <a:lnTo>
                    <a:pt x="15" y="21"/>
                  </a:lnTo>
                  <a:lnTo>
                    <a:pt x="15" y="21"/>
                  </a:lnTo>
                  <a:lnTo>
                    <a:pt x="15" y="21"/>
                  </a:lnTo>
                  <a:lnTo>
                    <a:pt x="12" y="19"/>
                  </a:lnTo>
                  <a:lnTo>
                    <a:pt x="12" y="19"/>
                  </a:lnTo>
                  <a:lnTo>
                    <a:pt x="12" y="17"/>
                  </a:lnTo>
                  <a:lnTo>
                    <a:pt x="10" y="17"/>
                  </a:lnTo>
                  <a:lnTo>
                    <a:pt x="8" y="14"/>
                  </a:lnTo>
                  <a:lnTo>
                    <a:pt x="8" y="14"/>
                  </a:lnTo>
                  <a:lnTo>
                    <a:pt x="8" y="14"/>
                  </a:lnTo>
                  <a:lnTo>
                    <a:pt x="8" y="14"/>
                  </a:lnTo>
                  <a:lnTo>
                    <a:pt x="5" y="17"/>
                  </a:lnTo>
                  <a:lnTo>
                    <a:pt x="5" y="17"/>
                  </a:lnTo>
                  <a:lnTo>
                    <a:pt x="5" y="17"/>
                  </a:lnTo>
                  <a:lnTo>
                    <a:pt x="3" y="17"/>
                  </a:lnTo>
                  <a:lnTo>
                    <a:pt x="0" y="17"/>
                  </a:lnTo>
                  <a:lnTo>
                    <a:pt x="0" y="17"/>
                  </a:lnTo>
                  <a:lnTo>
                    <a:pt x="0" y="19"/>
                  </a:lnTo>
                  <a:lnTo>
                    <a:pt x="0" y="19"/>
                  </a:lnTo>
                  <a:lnTo>
                    <a:pt x="0" y="19"/>
                  </a:lnTo>
                  <a:lnTo>
                    <a:pt x="0" y="21"/>
                  </a:lnTo>
                  <a:lnTo>
                    <a:pt x="0" y="21"/>
                  </a:lnTo>
                  <a:lnTo>
                    <a:pt x="0" y="21"/>
                  </a:lnTo>
                  <a:lnTo>
                    <a:pt x="0" y="21"/>
                  </a:lnTo>
                  <a:lnTo>
                    <a:pt x="0" y="24"/>
                  </a:lnTo>
                  <a:lnTo>
                    <a:pt x="3" y="24"/>
                  </a:lnTo>
                  <a:lnTo>
                    <a:pt x="3" y="24"/>
                  </a:lnTo>
                  <a:lnTo>
                    <a:pt x="5" y="24"/>
                  </a:lnTo>
                  <a:lnTo>
                    <a:pt x="5" y="24"/>
                  </a:lnTo>
                  <a:lnTo>
                    <a:pt x="5" y="26"/>
                  </a:lnTo>
                  <a:lnTo>
                    <a:pt x="3" y="26"/>
                  </a:lnTo>
                  <a:lnTo>
                    <a:pt x="3" y="29"/>
                  </a:lnTo>
                  <a:lnTo>
                    <a:pt x="0" y="31"/>
                  </a:lnTo>
                  <a:lnTo>
                    <a:pt x="3" y="29"/>
                  </a:lnTo>
                  <a:lnTo>
                    <a:pt x="12" y="26"/>
                  </a:lnTo>
                  <a:lnTo>
                    <a:pt x="12" y="26"/>
                  </a:lnTo>
                  <a:lnTo>
                    <a:pt x="15" y="26"/>
                  </a:lnTo>
                  <a:lnTo>
                    <a:pt x="15" y="26"/>
                  </a:lnTo>
                  <a:lnTo>
                    <a:pt x="15" y="26"/>
                  </a:lnTo>
                  <a:lnTo>
                    <a:pt x="17" y="26"/>
                  </a:lnTo>
                  <a:lnTo>
                    <a:pt x="15" y="29"/>
                  </a:lnTo>
                  <a:lnTo>
                    <a:pt x="15" y="29"/>
                  </a:lnTo>
                  <a:lnTo>
                    <a:pt x="15" y="29"/>
                  </a:lnTo>
                  <a:lnTo>
                    <a:pt x="15" y="29"/>
                  </a:lnTo>
                  <a:lnTo>
                    <a:pt x="15" y="31"/>
                  </a:lnTo>
                  <a:lnTo>
                    <a:pt x="15" y="31"/>
                  </a:lnTo>
                  <a:lnTo>
                    <a:pt x="17" y="31"/>
                  </a:lnTo>
                  <a:lnTo>
                    <a:pt x="17" y="33"/>
                  </a:lnTo>
                  <a:lnTo>
                    <a:pt x="17" y="33"/>
                  </a:lnTo>
                  <a:lnTo>
                    <a:pt x="15" y="33"/>
                  </a:lnTo>
                  <a:lnTo>
                    <a:pt x="15" y="36"/>
                  </a:lnTo>
                  <a:lnTo>
                    <a:pt x="15" y="36"/>
                  </a:lnTo>
                  <a:lnTo>
                    <a:pt x="15" y="36"/>
                  </a:lnTo>
                  <a:lnTo>
                    <a:pt x="12" y="36"/>
                  </a:lnTo>
                  <a:lnTo>
                    <a:pt x="12" y="36"/>
                  </a:lnTo>
                  <a:lnTo>
                    <a:pt x="15" y="38"/>
                  </a:lnTo>
                  <a:lnTo>
                    <a:pt x="15" y="38"/>
                  </a:lnTo>
                  <a:lnTo>
                    <a:pt x="15" y="40"/>
                  </a:lnTo>
                  <a:lnTo>
                    <a:pt x="15" y="40"/>
                  </a:lnTo>
                  <a:lnTo>
                    <a:pt x="15" y="40"/>
                  </a:lnTo>
                  <a:lnTo>
                    <a:pt x="17" y="40"/>
                  </a:lnTo>
                  <a:lnTo>
                    <a:pt x="17" y="40"/>
                  </a:lnTo>
                  <a:lnTo>
                    <a:pt x="17" y="40"/>
                  </a:lnTo>
                  <a:lnTo>
                    <a:pt x="17" y="40"/>
                  </a:lnTo>
                  <a:lnTo>
                    <a:pt x="15" y="43"/>
                  </a:lnTo>
                  <a:lnTo>
                    <a:pt x="15" y="43"/>
                  </a:lnTo>
                  <a:lnTo>
                    <a:pt x="15" y="43"/>
                  </a:lnTo>
                  <a:lnTo>
                    <a:pt x="15" y="43"/>
                  </a:lnTo>
                  <a:lnTo>
                    <a:pt x="15" y="45"/>
                  </a:lnTo>
                  <a:lnTo>
                    <a:pt x="15" y="45"/>
                  </a:lnTo>
                  <a:lnTo>
                    <a:pt x="12" y="45"/>
                  </a:lnTo>
                  <a:lnTo>
                    <a:pt x="12" y="45"/>
                  </a:lnTo>
                  <a:lnTo>
                    <a:pt x="15" y="48"/>
                  </a:lnTo>
                  <a:lnTo>
                    <a:pt x="15" y="48"/>
                  </a:lnTo>
                  <a:lnTo>
                    <a:pt x="19" y="48"/>
                  </a:lnTo>
                  <a:lnTo>
                    <a:pt x="19" y="48"/>
                  </a:lnTo>
                  <a:lnTo>
                    <a:pt x="22" y="50"/>
                  </a:lnTo>
                  <a:lnTo>
                    <a:pt x="22" y="50"/>
                  </a:lnTo>
                  <a:lnTo>
                    <a:pt x="22" y="50"/>
                  </a:lnTo>
                  <a:lnTo>
                    <a:pt x="22" y="50"/>
                  </a:lnTo>
                  <a:lnTo>
                    <a:pt x="22" y="50"/>
                  </a:lnTo>
                  <a:lnTo>
                    <a:pt x="22" y="52"/>
                  </a:lnTo>
                  <a:lnTo>
                    <a:pt x="24" y="52"/>
                  </a:lnTo>
                  <a:lnTo>
                    <a:pt x="24" y="52"/>
                  </a:lnTo>
                  <a:lnTo>
                    <a:pt x="24" y="52"/>
                  </a:lnTo>
                  <a:lnTo>
                    <a:pt x="24" y="50"/>
                  </a:lnTo>
                  <a:lnTo>
                    <a:pt x="26" y="50"/>
                  </a:lnTo>
                  <a:lnTo>
                    <a:pt x="26" y="48"/>
                  </a:lnTo>
                  <a:lnTo>
                    <a:pt x="26" y="48"/>
                  </a:lnTo>
                  <a:lnTo>
                    <a:pt x="24" y="45"/>
                  </a:lnTo>
                  <a:lnTo>
                    <a:pt x="24" y="43"/>
                  </a:lnTo>
                  <a:lnTo>
                    <a:pt x="24" y="43"/>
                  </a:lnTo>
                  <a:lnTo>
                    <a:pt x="24" y="38"/>
                  </a:lnTo>
                  <a:lnTo>
                    <a:pt x="24" y="38"/>
                  </a:lnTo>
                  <a:lnTo>
                    <a:pt x="24" y="36"/>
                  </a:lnTo>
                  <a:lnTo>
                    <a:pt x="24" y="33"/>
                  </a:lnTo>
                  <a:lnTo>
                    <a:pt x="26" y="33"/>
                  </a:lnTo>
                  <a:lnTo>
                    <a:pt x="26" y="36"/>
                  </a:lnTo>
                  <a:lnTo>
                    <a:pt x="26" y="38"/>
                  </a:lnTo>
                  <a:lnTo>
                    <a:pt x="26" y="38"/>
                  </a:lnTo>
                  <a:lnTo>
                    <a:pt x="29" y="38"/>
                  </a:lnTo>
                  <a:lnTo>
                    <a:pt x="29" y="38"/>
                  </a:lnTo>
                  <a:lnTo>
                    <a:pt x="31" y="38"/>
                  </a:lnTo>
                  <a:lnTo>
                    <a:pt x="31" y="38"/>
                  </a:lnTo>
                  <a:lnTo>
                    <a:pt x="34" y="38"/>
                  </a:lnTo>
                  <a:lnTo>
                    <a:pt x="36" y="36"/>
                  </a:lnTo>
                  <a:lnTo>
                    <a:pt x="36" y="36"/>
                  </a:lnTo>
                  <a:lnTo>
                    <a:pt x="36" y="36"/>
                  </a:lnTo>
                  <a:lnTo>
                    <a:pt x="38" y="36"/>
                  </a:lnTo>
                  <a:lnTo>
                    <a:pt x="38" y="36"/>
                  </a:lnTo>
                  <a:lnTo>
                    <a:pt x="36" y="38"/>
                  </a:lnTo>
                  <a:lnTo>
                    <a:pt x="38" y="38"/>
                  </a:lnTo>
                  <a:lnTo>
                    <a:pt x="38" y="36"/>
                  </a:lnTo>
                  <a:lnTo>
                    <a:pt x="41" y="36"/>
                  </a:lnTo>
                  <a:lnTo>
                    <a:pt x="41" y="38"/>
                  </a:lnTo>
                  <a:lnTo>
                    <a:pt x="41" y="38"/>
                  </a:lnTo>
                  <a:lnTo>
                    <a:pt x="38" y="38"/>
                  </a:lnTo>
                  <a:lnTo>
                    <a:pt x="41" y="38"/>
                  </a:lnTo>
                  <a:lnTo>
                    <a:pt x="43" y="38"/>
                  </a:lnTo>
                  <a:lnTo>
                    <a:pt x="43" y="38"/>
                  </a:lnTo>
                  <a:lnTo>
                    <a:pt x="43" y="40"/>
                  </a:lnTo>
                  <a:lnTo>
                    <a:pt x="41" y="40"/>
                  </a:lnTo>
                  <a:lnTo>
                    <a:pt x="41" y="40"/>
                  </a:lnTo>
                  <a:lnTo>
                    <a:pt x="38" y="40"/>
                  </a:lnTo>
                  <a:lnTo>
                    <a:pt x="38" y="43"/>
                  </a:lnTo>
                  <a:lnTo>
                    <a:pt x="36" y="45"/>
                  </a:lnTo>
                  <a:lnTo>
                    <a:pt x="34" y="45"/>
                  </a:lnTo>
                  <a:lnTo>
                    <a:pt x="36" y="45"/>
                  </a:lnTo>
                  <a:lnTo>
                    <a:pt x="38" y="48"/>
                  </a:lnTo>
                  <a:lnTo>
                    <a:pt x="38" y="48"/>
                  </a:lnTo>
                  <a:lnTo>
                    <a:pt x="36" y="48"/>
                  </a:lnTo>
                  <a:lnTo>
                    <a:pt x="36" y="48"/>
                  </a:lnTo>
                  <a:lnTo>
                    <a:pt x="36" y="48"/>
                  </a:lnTo>
                  <a:lnTo>
                    <a:pt x="36" y="50"/>
                  </a:lnTo>
                  <a:lnTo>
                    <a:pt x="38" y="50"/>
                  </a:lnTo>
                  <a:lnTo>
                    <a:pt x="38" y="52"/>
                  </a:lnTo>
                  <a:lnTo>
                    <a:pt x="34" y="50"/>
                  </a:lnTo>
                  <a:lnTo>
                    <a:pt x="34" y="50"/>
                  </a:lnTo>
                  <a:lnTo>
                    <a:pt x="34" y="52"/>
                  </a:lnTo>
                  <a:lnTo>
                    <a:pt x="38" y="55"/>
                  </a:lnTo>
                  <a:lnTo>
                    <a:pt x="36" y="55"/>
                  </a:lnTo>
                  <a:lnTo>
                    <a:pt x="31" y="55"/>
                  </a:lnTo>
                  <a:lnTo>
                    <a:pt x="26" y="55"/>
                  </a:lnTo>
                  <a:lnTo>
                    <a:pt x="26" y="55"/>
                  </a:lnTo>
                  <a:lnTo>
                    <a:pt x="26" y="57"/>
                  </a:lnTo>
                  <a:lnTo>
                    <a:pt x="29" y="57"/>
                  </a:lnTo>
                  <a:lnTo>
                    <a:pt x="29" y="57"/>
                  </a:lnTo>
                  <a:lnTo>
                    <a:pt x="29" y="57"/>
                  </a:lnTo>
                  <a:lnTo>
                    <a:pt x="31" y="55"/>
                  </a:lnTo>
                  <a:lnTo>
                    <a:pt x="31" y="55"/>
                  </a:lnTo>
                  <a:lnTo>
                    <a:pt x="31" y="55"/>
                  </a:lnTo>
                  <a:lnTo>
                    <a:pt x="31" y="57"/>
                  </a:lnTo>
                  <a:lnTo>
                    <a:pt x="31" y="57"/>
                  </a:lnTo>
                  <a:lnTo>
                    <a:pt x="31" y="57"/>
                  </a:lnTo>
                  <a:lnTo>
                    <a:pt x="34" y="55"/>
                  </a:lnTo>
                  <a:lnTo>
                    <a:pt x="34" y="55"/>
                  </a:lnTo>
                  <a:lnTo>
                    <a:pt x="34" y="57"/>
                  </a:lnTo>
                  <a:lnTo>
                    <a:pt x="34" y="57"/>
                  </a:lnTo>
                  <a:lnTo>
                    <a:pt x="34" y="57"/>
                  </a:lnTo>
                  <a:lnTo>
                    <a:pt x="31" y="59"/>
                  </a:lnTo>
                  <a:lnTo>
                    <a:pt x="34" y="59"/>
                  </a:lnTo>
                  <a:lnTo>
                    <a:pt x="36" y="59"/>
                  </a:lnTo>
                  <a:lnTo>
                    <a:pt x="36" y="59"/>
                  </a:lnTo>
                  <a:lnTo>
                    <a:pt x="38" y="57"/>
                  </a:lnTo>
                  <a:lnTo>
                    <a:pt x="38" y="57"/>
                  </a:lnTo>
                  <a:lnTo>
                    <a:pt x="41" y="57"/>
                  </a:lnTo>
                  <a:lnTo>
                    <a:pt x="41" y="57"/>
                  </a:lnTo>
                  <a:lnTo>
                    <a:pt x="41" y="57"/>
                  </a:lnTo>
                  <a:lnTo>
                    <a:pt x="41" y="57"/>
                  </a:lnTo>
                  <a:lnTo>
                    <a:pt x="41" y="57"/>
                  </a:lnTo>
                  <a:lnTo>
                    <a:pt x="41" y="57"/>
                  </a:lnTo>
                  <a:lnTo>
                    <a:pt x="41" y="55"/>
                  </a:lnTo>
                  <a:lnTo>
                    <a:pt x="41" y="55"/>
                  </a:lnTo>
                  <a:lnTo>
                    <a:pt x="41" y="55"/>
                  </a:lnTo>
                  <a:lnTo>
                    <a:pt x="43" y="55"/>
                  </a:lnTo>
                  <a:lnTo>
                    <a:pt x="43" y="55"/>
                  </a:lnTo>
                  <a:lnTo>
                    <a:pt x="43" y="52"/>
                  </a:lnTo>
                  <a:lnTo>
                    <a:pt x="43" y="52"/>
                  </a:lnTo>
                  <a:lnTo>
                    <a:pt x="43" y="52"/>
                  </a:lnTo>
                  <a:lnTo>
                    <a:pt x="43" y="50"/>
                  </a:lnTo>
                  <a:lnTo>
                    <a:pt x="45" y="50"/>
                  </a:lnTo>
                  <a:lnTo>
                    <a:pt x="45" y="50"/>
                  </a:lnTo>
                  <a:lnTo>
                    <a:pt x="45" y="52"/>
                  </a:lnTo>
                  <a:lnTo>
                    <a:pt x="45" y="52"/>
                  </a:lnTo>
                  <a:lnTo>
                    <a:pt x="45" y="55"/>
                  </a:lnTo>
                  <a:lnTo>
                    <a:pt x="45" y="55"/>
                  </a:lnTo>
                  <a:lnTo>
                    <a:pt x="48" y="57"/>
                  </a:lnTo>
                  <a:lnTo>
                    <a:pt x="48" y="57"/>
                  </a:lnTo>
                  <a:lnTo>
                    <a:pt x="50" y="55"/>
                  </a:lnTo>
                  <a:lnTo>
                    <a:pt x="50" y="5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3" name="Freeform 155"/>
            <p:cNvSpPr>
              <a:spLocks/>
            </p:cNvSpPr>
            <p:nvPr/>
          </p:nvSpPr>
          <p:spPr bwMode="auto">
            <a:xfrm>
              <a:off x="8036315" y="6396071"/>
              <a:ext cx="12666" cy="17190"/>
            </a:xfrm>
            <a:custGeom>
              <a:avLst/>
              <a:gdLst>
                <a:gd name="T0" fmla="*/ 9 w 28"/>
                <a:gd name="T1" fmla="*/ 26 h 38"/>
                <a:gd name="T2" fmla="*/ 14 w 28"/>
                <a:gd name="T3" fmla="*/ 28 h 38"/>
                <a:gd name="T4" fmla="*/ 14 w 28"/>
                <a:gd name="T5" fmla="*/ 33 h 38"/>
                <a:gd name="T6" fmla="*/ 14 w 28"/>
                <a:gd name="T7" fmla="*/ 36 h 38"/>
                <a:gd name="T8" fmla="*/ 19 w 28"/>
                <a:gd name="T9" fmla="*/ 38 h 38"/>
                <a:gd name="T10" fmla="*/ 19 w 28"/>
                <a:gd name="T11" fmla="*/ 36 h 38"/>
                <a:gd name="T12" fmla="*/ 19 w 28"/>
                <a:gd name="T13" fmla="*/ 36 h 38"/>
                <a:gd name="T14" fmla="*/ 17 w 28"/>
                <a:gd name="T15" fmla="*/ 33 h 38"/>
                <a:gd name="T16" fmla="*/ 19 w 28"/>
                <a:gd name="T17" fmla="*/ 31 h 38"/>
                <a:gd name="T18" fmla="*/ 21 w 28"/>
                <a:gd name="T19" fmla="*/ 31 h 38"/>
                <a:gd name="T20" fmla="*/ 24 w 28"/>
                <a:gd name="T21" fmla="*/ 28 h 38"/>
                <a:gd name="T22" fmla="*/ 21 w 28"/>
                <a:gd name="T23" fmla="*/ 26 h 38"/>
                <a:gd name="T24" fmla="*/ 17 w 28"/>
                <a:gd name="T25" fmla="*/ 21 h 38"/>
                <a:gd name="T26" fmla="*/ 14 w 28"/>
                <a:gd name="T27" fmla="*/ 17 h 38"/>
                <a:gd name="T28" fmla="*/ 14 w 28"/>
                <a:gd name="T29" fmla="*/ 14 h 38"/>
                <a:gd name="T30" fmla="*/ 14 w 28"/>
                <a:gd name="T31" fmla="*/ 12 h 38"/>
                <a:gd name="T32" fmla="*/ 14 w 28"/>
                <a:gd name="T33" fmla="*/ 12 h 38"/>
                <a:gd name="T34" fmla="*/ 14 w 28"/>
                <a:gd name="T35" fmla="*/ 14 h 38"/>
                <a:gd name="T36" fmla="*/ 17 w 28"/>
                <a:gd name="T37" fmla="*/ 17 h 38"/>
                <a:gd name="T38" fmla="*/ 26 w 28"/>
                <a:gd name="T39" fmla="*/ 21 h 38"/>
                <a:gd name="T40" fmla="*/ 26 w 28"/>
                <a:gd name="T41" fmla="*/ 17 h 38"/>
                <a:gd name="T42" fmla="*/ 24 w 28"/>
                <a:gd name="T43" fmla="*/ 17 h 38"/>
                <a:gd name="T44" fmla="*/ 24 w 28"/>
                <a:gd name="T45" fmla="*/ 14 h 38"/>
                <a:gd name="T46" fmla="*/ 21 w 28"/>
                <a:gd name="T47" fmla="*/ 14 h 38"/>
                <a:gd name="T48" fmla="*/ 26 w 28"/>
                <a:gd name="T49" fmla="*/ 14 h 38"/>
                <a:gd name="T50" fmla="*/ 24 w 28"/>
                <a:gd name="T51" fmla="*/ 10 h 38"/>
                <a:gd name="T52" fmla="*/ 21 w 28"/>
                <a:gd name="T53" fmla="*/ 12 h 38"/>
                <a:gd name="T54" fmla="*/ 26 w 28"/>
                <a:gd name="T55" fmla="*/ 10 h 38"/>
                <a:gd name="T56" fmla="*/ 26 w 28"/>
                <a:gd name="T57" fmla="*/ 5 h 38"/>
                <a:gd name="T58" fmla="*/ 24 w 28"/>
                <a:gd name="T59" fmla="*/ 2 h 38"/>
                <a:gd name="T60" fmla="*/ 21 w 28"/>
                <a:gd name="T61" fmla="*/ 2 h 38"/>
                <a:gd name="T62" fmla="*/ 19 w 28"/>
                <a:gd name="T63" fmla="*/ 7 h 38"/>
                <a:gd name="T64" fmla="*/ 19 w 28"/>
                <a:gd name="T65" fmla="*/ 7 h 38"/>
                <a:gd name="T66" fmla="*/ 19 w 28"/>
                <a:gd name="T67" fmla="*/ 2 h 38"/>
                <a:gd name="T68" fmla="*/ 12 w 28"/>
                <a:gd name="T69" fmla="*/ 0 h 38"/>
                <a:gd name="T70" fmla="*/ 14 w 28"/>
                <a:gd name="T71" fmla="*/ 2 h 38"/>
                <a:gd name="T72" fmla="*/ 12 w 28"/>
                <a:gd name="T73" fmla="*/ 2 h 38"/>
                <a:gd name="T74" fmla="*/ 12 w 28"/>
                <a:gd name="T75" fmla="*/ 5 h 38"/>
                <a:gd name="T76" fmla="*/ 9 w 28"/>
                <a:gd name="T77" fmla="*/ 5 h 38"/>
                <a:gd name="T78" fmla="*/ 9 w 28"/>
                <a:gd name="T79" fmla="*/ 7 h 38"/>
                <a:gd name="T80" fmla="*/ 9 w 28"/>
                <a:gd name="T81" fmla="*/ 7 h 38"/>
                <a:gd name="T82" fmla="*/ 9 w 28"/>
                <a:gd name="T83" fmla="*/ 10 h 38"/>
                <a:gd name="T84" fmla="*/ 7 w 28"/>
                <a:gd name="T85" fmla="*/ 10 h 38"/>
                <a:gd name="T86" fmla="*/ 7 w 28"/>
                <a:gd name="T87" fmla="*/ 7 h 38"/>
                <a:gd name="T88" fmla="*/ 5 w 28"/>
                <a:gd name="T89" fmla="*/ 5 h 38"/>
                <a:gd name="T90" fmla="*/ 0 w 28"/>
                <a:gd name="T91" fmla="*/ 7 h 38"/>
                <a:gd name="T92" fmla="*/ 2 w 28"/>
                <a:gd name="T93" fmla="*/ 10 h 38"/>
                <a:gd name="T94" fmla="*/ 2 w 28"/>
                <a:gd name="T95" fmla="*/ 17 h 38"/>
                <a:gd name="T96" fmla="*/ 2 w 28"/>
                <a:gd name="T97" fmla="*/ 19 h 38"/>
                <a:gd name="T98" fmla="*/ 7 w 28"/>
                <a:gd name="T99" fmla="*/ 17 h 38"/>
                <a:gd name="T100" fmla="*/ 7 w 28"/>
                <a:gd name="T101" fmla="*/ 17 h 38"/>
                <a:gd name="T102" fmla="*/ 9 w 28"/>
                <a:gd name="T103" fmla="*/ 19 h 38"/>
                <a:gd name="T104" fmla="*/ 7 w 28"/>
                <a:gd name="T105" fmla="*/ 19 h 38"/>
                <a:gd name="T106" fmla="*/ 9 w 28"/>
                <a:gd name="T107" fmla="*/ 21 h 38"/>
                <a:gd name="T108" fmla="*/ 7 w 28"/>
                <a:gd name="T109" fmla="*/ 2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 h="38">
                  <a:moveTo>
                    <a:pt x="7" y="21"/>
                  </a:moveTo>
                  <a:lnTo>
                    <a:pt x="7" y="24"/>
                  </a:lnTo>
                  <a:lnTo>
                    <a:pt x="9" y="26"/>
                  </a:lnTo>
                  <a:lnTo>
                    <a:pt x="12" y="26"/>
                  </a:lnTo>
                  <a:lnTo>
                    <a:pt x="14" y="26"/>
                  </a:lnTo>
                  <a:lnTo>
                    <a:pt x="14" y="28"/>
                  </a:lnTo>
                  <a:lnTo>
                    <a:pt x="17" y="28"/>
                  </a:lnTo>
                  <a:lnTo>
                    <a:pt x="14" y="31"/>
                  </a:lnTo>
                  <a:lnTo>
                    <a:pt x="14" y="33"/>
                  </a:lnTo>
                  <a:lnTo>
                    <a:pt x="12" y="36"/>
                  </a:lnTo>
                  <a:lnTo>
                    <a:pt x="14" y="36"/>
                  </a:lnTo>
                  <a:lnTo>
                    <a:pt x="14" y="36"/>
                  </a:lnTo>
                  <a:lnTo>
                    <a:pt x="17" y="36"/>
                  </a:lnTo>
                  <a:lnTo>
                    <a:pt x="17" y="36"/>
                  </a:lnTo>
                  <a:lnTo>
                    <a:pt x="19" y="38"/>
                  </a:lnTo>
                  <a:lnTo>
                    <a:pt x="19" y="38"/>
                  </a:lnTo>
                  <a:lnTo>
                    <a:pt x="19" y="38"/>
                  </a:lnTo>
                  <a:lnTo>
                    <a:pt x="19" y="36"/>
                  </a:lnTo>
                  <a:lnTo>
                    <a:pt x="19" y="36"/>
                  </a:lnTo>
                  <a:lnTo>
                    <a:pt x="19" y="36"/>
                  </a:lnTo>
                  <a:lnTo>
                    <a:pt x="19" y="36"/>
                  </a:lnTo>
                  <a:lnTo>
                    <a:pt x="19" y="33"/>
                  </a:lnTo>
                  <a:lnTo>
                    <a:pt x="19" y="33"/>
                  </a:lnTo>
                  <a:lnTo>
                    <a:pt x="17" y="33"/>
                  </a:lnTo>
                  <a:lnTo>
                    <a:pt x="19" y="33"/>
                  </a:lnTo>
                  <a:lnTo>
                    <a:pt x="19" y="33"/>
                  </a:lnTo>
                  <a:lnTo>
                    <a:pt x="19" y="31"/>
                  </a:lnTo>
                  <a:lnTo>
                    <a:pt x="19" y="31"/>
                  </a:lnTo>
                  <a:lnTo>
                    <a:pt x="19" y="31"/>
                  </a:lnTo>
                  <a:lnTo>
                    <a:pt x="21" y="31"/>
                  </a:lnTo>
                  <a:lnTo>
                    <a:pt x="24" y="31"/>
                  </a:lnTo>
                  <a:lnTo>
                    <a:pt x="24" y="31"/>
                  </a:lnTo>
                  <a:lnTo>
                    <a:pt x="24" y="28"/>
                  </a:lnTo>
                  <a:lnTo>
                    <a:pt x="24" y="28"/>
                  </a:lnTo>
                  <a:lnTo>
                    <a:pt x="21" y="26"/>
                  </a:lnTo>
                  <a:lnTo>
                    <a:pt x="21" y="26"/>
                  </a:lnTo>
                  <a:lnTo>
                    <a:pt x="19" y="24"/>
                  </a:lnTo>
                  <a:lnTo>
                    <a:pt x="19" y="24"/>
                  </a:lnTo>
                  <a:lnTo>
                    <a:pt x="17" y="21"/>
                  </a:lnTo>
                  <a:lnTo>
                    <a:pt x="17" y="19"/>
                  </a:lnTo>
                  <a:lnTo>
                    <a:pt x="17" y="19"/>
                  </a:lnTo>
                  <a:lnTo>
                    <a:pt x="14" y="17"/>
                  </a:lnTo>
                  <a:lnTo>
                    <a:pt x="14" y="17"/>
                  </a:lnTo>
                  <a:lnTo>
                    <a:pt x="14" y="14"/>
                  </a:lnTo>
                  <a:lnTo>
                    <a:pt x="14" y="14"/>
                  </a:lnTo>
                  <a:lnTo>
                    <a:pt x="14" y="14"/>
                  </a:lnTo>
                  <a:lnTo>
                    <a:pt x="14" y="12"/>
                  </a:lnTo>
                  <a:lnTo>
                    <a:pt x="14" y="12"/>
                  </a:lnTo>
                  <a:lnTo>
                    <a:pt x="14" y="12"/>
                  </a:lnTo>
                  <a:lnTo>
                    <a:pt x="14" y="12"/>
                  </a:lnTo>
                  <a:lnTo>
                    <a:pt x="14" y="12"/>
                  </a:lnTo>
                  <a:lnTo>
                    <a:pt x="17" y="12"/>
                  </a:lnTo>
                  <a:lnTo>
                    <a:pt x="17" y="12"/>
                  </a:lnTo>
                  <a:lnTo>
                    <a:pt x="14" y="14"/>
                  </a:lnTo>
                  <a:lnTo>
                    <a:pt x="14" y="14"/>
                  </a:lnTo>
                  <a:lnTo>
                    <a:pt x="17" y="14"/>
                  </a:lnTo>
                  <a:lnTo>
                    <a:pt x="17" y="17"/>
                  </a:lnTo>
                  <a:lnTo>
                    <a:pt x="21" y="21"/>
                  </a:lnTo>
                  <a:lnTo>
                    <a:pt x="21" y="24"/>
                  </a:lnTo>
                  <a:lnTo>
                    <a:pt x="26" y="21"/>
                  </a:lnTo>
                  <a:lnTo>
                    <a:pt x="28" y="19"/>
                  </a:lnTo>
                  <a:lnTo>
                    <a:pt x="28" y="19"/>
                  </a:lnTo>
                  <a:lnTo>
                    <a:pt x="26" y="17"/>
                  </a:lnTo>
                  <a:lnTo>
                    <a:pt x="26" y="17"/>
                  </a:lnTo>
                  <a:lnTo>
                    <a:pt x="24" y="17"/>
                  </a:lnTo>
                  <a:lnTo>
                    <a:pt x="24" y="17"/>
                  </a:lnTo>
                  <a:lnTo>
                    <a:pt x="24" y="17"/>
                  </a:lnTo>
                  <a:lnTo>
                    <a:pt x="24" y="17"/>
                  </a:lnTo>
                  <a:lnTo>
                    <a:pt x="24" y="14"/>
                  </a:lnTo>
                  <a:lnTo>
                    <a:pt x="24" y="14"/>
                  </a:lnTo>
                  <a:lnTo>
                    <a:pt x="24" y="14"/>
                  </a:lnTo>
                  <a:lnTo>
                    <a:pt x="21" y="14"/>
                  </a:lnTo>
                  <a:lnTo>
                    <a:pt x="24" y="14"/>
                  </a:lnTo>
                  <a:lnTo>
                    <a:pt x="24" y="14"/>
                  </a:lnTo>
                  <a:lnTo>
                    <a:pt x="26" y="14"/>
                  </a:lnTo>
                  <a:lnTo>
                    <a:pt x="26" y="12"/>
                  </a:lnTo>
                  <a:lnTo>
                    <a:pt x="26" y="10"/>
                  </a:lnTo>
                  <a:lnTo>
                    <a:pt x="24" y="10"/>
                  </a:lnTo>
                  <a:lnTo>
                    <a:pt x="24" y="12"/>
                  </a:lnTo>
                  <a:lnTo>
                    <a:pt x="21" y="12"/>
                  </a:lnTo>
                  <a:lnTo>
                    <a:pt x="21" y="12"/>
                  </a:lnTo>
                  <a:lnTo>
                    <a:pt x="21" y="10"/>
                  </a:lnTo>
                  <a:lnTo>
                    <a:pt x="24" y="10"/>
                  </a:lnTo>
                  <a:lnTo>
                    <a:pt x="26" y="10"/>
                  </a:lnTo>
                  <a:lnTo>
                    <a:pt x="28" y="5"/>
                  </a:lnTo>
                  <a:lnTo>
                    <a:pt x="26" y="5"/>
                  </a:lnTo>
                  <a:lnTo>
                    <a:pt x="26" y="5"/>
                  </a:lnTo>
                  <a:lnTo>
                    <a:pt x="24" y="2"/>
                  </a:lnTo>
                  <a:lnTo>
                    <a:pt x="24" y="2"/>
                  </a:lnTo>
                  <a:lnTo>
                    <a:pt x="24" y="2"/>
                  </a:lnTo>
                  <a:lnTo>
                    <a:pt x="24" y="5"/>
                  </a:lnTo>
                  <a:lnTo>
                    <a:pt x="21" y="2"/>
                  </a:lnTo>
                  <a:lnTo>
                    <a:pt x="21" y="2"/>
                  </a:lnTo>
                  <a:lnTo>
                    <a:pt x="21" y="2"/>
                  </a:lnTo>
                  <a:lnTo>
                    <a:pt x="21" y="5"/>
                  </a:lnTo>
                  <a:lnTo>
                    <a:pt x="19" y="7"/>
                  </a:lnTo>
                  <a:lnTo>
                    <a:pt x="19" y="10"/>
                  </a:lnTo>
                  <a:lnTo>
                    <a:pt x="19" y="10"/>
                  </a:lnTo>
                  <a:lnTo>
                    <a:pt x="19" y="7"/>
                  </a:lnTo>
                  <a:lnTo>
                    <a:pt x="19" y="5"/>
                  </a:lnTo>
                  <a:lnTo>
                    <a:pt x="19" y="5"/>
                  </a:lnTo>
                  <a:lnTo>
                    <a:pt x="19" y="2"/>
                  </a:lnTo>
                  <a:lnTo>
                    <a:pt x="17" y="0"/>
                  </a:lnTo>
                  <a:lnTo>
                    <a:pt x="14" y="0"/>
                  </a:lnTo>
                  <a:lnTo>
                    <a:pt x="12" y="0"/>
                  </a:lnTo>
                  <a:lnTo>
                    <a:pt x="12" y="0"/>
                  </a:lnTo>
                  <a:lnTo>
                    <a:pt x="12" y="2"/>
                  </a:lnTo>
                  <a:lnTo>
                    <a:pt x="14" y="2"/>
                  </a:lnTo>
                  <a:lnTo>
                    <a:pt x="14" y="2"/>
                  </a:lnTo>
                  <a:lnTo>
                    <a:pt x="12" y="2"/>
                  </a:lnTo>
                  <a:lnTo>
                    <a:pt x="12" y="2"/>
                  </a:lnTo>
                  <a:lnTo>
                    <a:pt x="12" y="2"/>
                  </a:lnTo>
                  <a:lnTo>
                    <a:pt x="12" y="2"/>
                  </a:lnTo>
                  <a:lnTo>
                    <a:pt x="12" y="5"/>
                  </a:lnTo>
                  <a:lnTo>
                    <a:pt x="12" y="5"/>
                  </a:lnTo>
                  <a:lnTo>
                    <a:pt x="9" y="5"/>
                  </a:lnTo>
                  <a:lnTo>
                    <a:pt x="9" y="5"/>
                  </a:lnTo>
                  <a:lnTo>
                    <a:pt x="9" y="7"/>
                  </a:lnTo>
                  <a:lnTo>
                    <a:pt x="9" y="7"/>
                  </a:lnTo>
                  <a:lnTo>
                    <a:pt x="9" y="7"/>
                  </a:lnTo>
                  <a:lnTo>
                    <a:pt x="9" y="7"/>
                  </a:lnTo>
                  <a:lnTo>
                    <a:pt x="9" y="7"/>
                  </a:lnTo>
                  <a:lnTo>
                    <a:pt x="9" y="7"/>
                  </a:lnTo>
                  <a:lnTo>
                    <a:pt x="7" y="7"/>
                  </a:lnTo>
                  <a:lnTo>
                    <a:pt x="9" y="7"/>
                  </a:lnTo>
                  <a:lnTo>
                    <a:pt x="9" y="10"/>
                  </a:lnTo>
                  <a:lnTo>
                    <a:pt x="9" y="10"/>
                  </a:lnTo>
                  <a:lnTo>
                    <a:pt x="9" y="10"/>
                  </a:lnTo>
                  <a:lnTo>
                    <a:pt x="7" y="10"/>
                  </a:lnTo>
                  <a:lnTo>
                    <a:pt x="7" y="10"/>
                  </a:lnTo>
                  <a:lnTo>
                    <a:pt x="7" y="10"/>
                  </a:lnTo>
                  <a:lnTo>
                    <a:pt x="7" y="7"/>
                  </a:lnTo>
                  <a:lnTo>
                    <a:pt x="7" y="7"/>
                  </a:lnTo>
                  <a:lnTo>
                    <a:pt x="7" y="7"/>
                  </a:lnTo>
                  <a:lnTo>
                    <a:pt x="5" y="5"/>
                  </a:lnTo>
                  <a:lnTo>
                    <a:pt x="0" y="5"/>
                  </a:lnTo>
                  <a:lnTo>
                    <a:pt x="0" y="5"/>
                  </a:lnTo>
                  <a:lnTo>
                    <a:pt x="0" y="7"/>
                  </a:lnTo>
                  <a:lnTo>
                    <a:pt x="0" y="7"/>
                  </a:lnTo>
                  <a:lnTo>
                    <a:pt x="0" y="10"/>
                  </a:lnTo>
                  <a:lnTo>
                    <a:pt x="2" y="10"/>
                  </a:lnTo>
                  <a:lnTo>
                    <a:pt x="2" y="10"/>
                  </a:lnTo>
                  <a:lnTo>
                    <a:pt x="2" y="12"/>
                  </a:lnTo>
                  <a:lnTo>
                    <a:pt x="2" y="17"/>
                  </a:lnTo>
                  <a:lnTo>
                    <a:pt x="2" y="17"/>
                  </a:lnTo>
                  <a:lnTo>
                    <a:pt x="2" y="19"/>
                  </a:lnTo>
                  <a:lnTo>
                    <a:pt x="2" y="19"/>
                  </a:lnTo>
                  <a:lnTo>
                    <a:pt x="5" y="19"/>
                  </a:lnTo>
                  <a:lnTo>
                    <a:pt x="5" y="17"/>
                  </a:lnTo>
                  <a:lnTo>
                    <a:pt x="7" y="17"/>
                  </a:lnTo>
                  <a:lnTo>
                    <a:pt x="7" y="17"/>
                  </a:lnTo>
                  <a:lnTo>
                    <a:pt x="7" y="17"/>
                  </a:lnTo>
                  <a:lnTo>
                    <a:pt x="7" y="17"/>
                  </a:lnTo>
                  <a:lnTo>
                    <a:pt x="7" y="19"/>
                  </a:lnTo>
                  <a:lnTo>
                    <a:pt x="7" y="19"/>
                  </a:lnTo>
                  <a:lnTo>
                    <a:pt x="9" y="19"/>
                  </a:lnTo>
                  <a:lnTo>
                    <a:pt x="9" y="19"/>
                  </a:lnTo>
                  <a:lnTo>
                    <a:pt x="7" y="19"/>
                  </a:lnTo>
                  <a:lnTo>
                    <a:pt x="7" y="19"/>
                  </a:lnTo>
                  <a:lnTo>
                    <a:pt x="7" y="21"/>
                  </a:lnTo>
                  <a:lnTo>
                    <a:pt x="7" y="21"/>
                  </a:lnTo>
                  <a:lnTo>
                    <a:pt x="9" y="21"/>
                  </a:lnTo>
                  <a:lnTo>
                    <a:pt x="9" y="21"/>
                  </a:lnTo>
                  <a:lnTo>
                    <a:pt x="9" y="21"/>
                  </a:lnTo>
                  <a:lnTo>
                    <a:pt x="7" y="2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4" name="Freeform 156"/>
            <p:cNvSpPr>
              <a:spLocks/>
            </p:cNvSpPr>
            <p:nvPr/>
          </p:nvSpPr>
          <p:spPr bwMode="auto">
            <a:xfrm>
              <a:off x="7977508" y="6319170"/>
              <a:ext cx="6333" cy="17190"/>
            </a:xfrm>
            <a:custGeom>
              <a:avLst/>
              <a:gdLst>
                <a:gd name="T0" fmla="*/ 9 w 14"/>
                <a:gd name="T1" fmla="*/ 30 h 38"/>
                <a:gd name="T2" fmla="*/ 9 w 14"/>
                <a:gd name="T3" fmla="*/ 28 h 38"/>
                <a:gd name="T4" fmla="*/ 9 w 14"/>
                <a:gd name="T5" fmla="*/ 26 h 38"/>
                <a:gd name="T6" fmla="*/ 12 w 14"/>
                <a:gd name="T7" fmla="*/ 26 h 38"/>
                <a:gd name="T8" fmla="*/ 12 w 14"/>
                <a:gd name="T9" fmla="*/ 21 h 38"/>
                <a:gd name="T10" fmla="*/ 14 w 14"/>
                <a:gd name="T11" fmla="*/ 19 h 38"/>
                <a:gd name="T12" fmla="*/ 14 w 14"/>
                <a:gd name="T13" fmla="*/ 16 h 38"/>
                <a:gd name="T14" fmla="*/ 14 w 14"/>
                <a:gd name="T15" fmla="*/ 14 h 38"/>
                <a:gd name="T16" fmla="*/ 14 w 14"/>
                <a:gd name="T17" fmla="*/ 12 h 38"/>
                <a:gd name="T18" fmla="*/ 14 w 14"/>
                <a:gd name="T19" fmla="*/ 12 h 38"/>
                <a:gd name="T20" fmla="*/ 14 w 14"/>
                <a:gd name="T21" fmla="*/ 9 h 38"/>
                <a:gd name="T22" fmla="*/ 14 w 14"/>
                <a:gd name="T23" fmla="*/ 7 h 38"/>
                <a:gd name="T24" fmla="*/ 14 w 14"/>
                <a:gd name="T25" fmla="*/ 4 h 38"/>
                <a:gd name="T26" fmla="*/ 12 w 14"/>
                <a:gd name="T27" fmla="*/ 2 h 38"/>
                <a:gd name="T28" fmla="*/ 12 w 14"/>
                <a:gd name="T29" fmla="*/ 2 h 38"/>
                <a:gd name="T30" fmla="*/ 9 w 14"/>
                <a:gd name="T31" fmla="*/ 2 h 38"/>
                <a:gd name="T32" fmla="*/ 9 w 14"/>
                <a:gd name="T33" fmla="*/ 0 h 38"/>
                <a:gd name="T34" fmla="*/ 7 w 14"/>
                <a:gd name="T35" fmla="*/ 2 h 38"/>
                <a:gd name="T36" fmla="*/ 9 w 14"/>
                <a:gd name="T37" fmla="*/ 4 h 38"/>
                <a:gd name="T38" fmla="*/ 9 w 14"/>
                <a:gd name="T39" fmla="*/ 4 h 38"/>
                <a:gd name="T40" fmla="*/ 9 w 14"/>
                <a:gd name="T41" fmla="*/ 7 h 38"/>
                <a:gd name="T42" fmla="*/ 9 w 14"/>
                <a:gd name="T43" fmla="*/ 7 h 38"/>
                <a:gd name="T44" fmla="*/ 12 w 14"/>
                <a:gd name="T45" fmla="*/ 7 h 38"/>
                <a:gd name="T46" fmla="*/ 9 w 14"/>
                <a:gd name="T47" fmla="*/ 9 h 38"/>
                <a:gd name="T48" fmla="*/ 12 w 14"/>
                <a:gd name="T49" fmla="*/ 12 h 38"/>
                <a:gd name="T50" fmla="*/ 9 w 14"/>
                <a:gd name="T51" fmla="*/ 12 h 38"/>
                <a:gd name="T52" fmla="*/ 9 w 14"/>
                <a:gd name="T53" fmla="*/ 12 h 38"/>
                <a:gd name="T54" fmla="*/ 9 w 14"/>
                <a:gd name="T55" fmla="*/ 12 h 38"/>
                <a:gd name="T56" fmla="*/ 12 w 14"/>
                <a:gd name="T57" fmla="*/ 14 h 38"/>
                <a:gd name="T58" fmla="*/ 9 w 14"/>
                <a:gd name="T59" fmla="*/ 16 h 38"/>
                <a:gd name="T60" fmla="*/ 12 w 14"/>
                <a:gd name="T61" fmla="*/ 16 h 38"/>
                <a:gd name="T62" fmla="*/ 9 w 14"/>
                <a:gd name="T63" fmla="*/ 19 h 38"/>
                <a:gd name="T64" fmla="*/ 9 w 14"/>
                <a:gd name="T65" fmla="*/ 19 h 38"/>
                <a:gd name="T66" fmla="*/ 7 w 14"/>
                <a:gd name="T67" fmla="*/ 19 h 38"/>
                <a:gd name="T68" fmla="*/ 7 w 14"/>
                <a:gd name="T69" fmla="*/ 14 h 38"/>
                <a:gd name="T70" fmla="*/ 4 w 14"/>
                <a:gd name="T71" fmla="*/ 21 h 38"/>
                <a:gd name="T72" fmla="*/ 2 w 14"/>
                <a:gd name="T73" fmla="*/ 23 h 38"/>
                <a:gd name="T74" fmla="*/ 4 w 14"/>
                <a:gd name="T75" fmla="*/ 23 h 38"/>
                <a:gd name="T76" fmla="*/ 4 w 14"/>
                <a:gd name="T77" fmla="*/ 23 h 38"/>
                <a:gd name="T78" fmla="*/ 2 w 14"/>
                <a:gd name="T79" fmla="*/ 26 h 38"/>
                <a:gd name="T80" fmla="*/ 2 w 14"/>
                <a:gd name="T81" fmla="*/ 26 h 38"/>
                <a:gd name="T82" fmla="*/ 0 w 14"/>
                <a:gd name="T83" fmla="*/ 28 h 38"/>
                <a:gd name="T84" fmla="*/ 2 w 14"/>
                <a:gd name="T85" fmla="*/ 30 h 38"/>
                <a:gd name="T86" fmla="*/ 4 w 14"/>
                <a:gd name="T87" fmla="*/ 30 h 38"/>
                <a:gd name="T88" fmla="*/ 4 w 14"/>
                <a:gd name="T89" fmla="*/ 30 h 38"/>
                <a:gd name="T90" fmla="*/ 4 w 14"/>
                <a:gd name="T91" fmla="*/ 33 h 38"/>
                <a:gd name="T92" fmla="*/ 2 w 14"/>
                <a:gd name="T93" fmla="*/ 35 h 38"/>
                <a:gd name="T94" fmla="*/ 4 w 14"/>
                <a:gd name="T95" fmla="*/ 35 h 38"/>
                <a:gd name="T96" fmla="*/ 4 w 14"/>
                <a:gd name="T97" fmla="*/ 35 h 38"/>
                <a:gd name="T98" fmla="*/ 4 w 14"/>
                <a:gd name="T99" fmla="*/ 38 h 38"/>
                <a:gd name="T100" fmla="*/ 9 w 14"/>
                <a:gd name="T101" fmla="*/ 3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4" h="38">
                  <a:moveTo>
                    <a:pt x="9" y="30"/>
                  </a:moveTo>
                  <a:lnTo>
                    <a:pt x="9" y="30"/>
                  </a:lnTo>
                  <a:lnTo>
                    <a:pt x="9" y="28"/>
                  </a:lnTo>
                  <a:lnTo>
                    <a:pt x="9" y="28"/>
                  </a:lnTo>
                  <a:lnTo>
                    <a:pt x="9" y="28"/>
                  </a:lnTo>
                  <a:lnTo>
                    <a:pt x="9" y="26"/>
                  </a:lnTo>
                  <a:lnTo>
                    <a:pt x="12" y="26"/>
                  </a:lnTo>
                  <a:lnTo>
                    <a:pt x="12" y="26"/>
                  </a:lnTo>
                  <a:lnTo>
                    <a:pt x="12" y="23"/>
                  </a:lnTo>
                  <a:lnTo>
                    <a:pt x="12" y="21"/>
                  </a:lnTo>
                  <a:lnTo>
                    <a:pt x="12" y="19"/>
                  </a:lnTo>
                  <a:lnTo>
                    <a:pt x="14" y="19"/>
                  </a:lnTo>
                  <a:lnTo>
                    <a:pt x="14" y="16"/>
                  </a:lnTo>
                  <a:lnTo>
                    <a:pt x="14" y="16"/>
                  </a:lnTo>
                  <a:lnTo>
                    <a:pt x="14" y="14"/>
                  </a:lnTo>
                  <a:lnTo>
                    <a:pt x="14" y="14"/>
                  </a:lnTo>
                  <a:lnTo>
                    <a:pt x="14" y="14"/>
                  </a:lnTo>
                  <a:lnTo>
                    <a:pt x="14" y="12"/>
                  </a:lnTo>
                  <a:lnTo>
                    <a:pt x="14" y="12"/>
                  </a:lnTo>
                  <a:lnTo>
                    <a:pt x="14" y="12"/>
                  </a:lnTo>
                  <a:lnTo>
                    <a:pt x="14" y="9"/>
                  </a:lnTo>
                  <a:lnTo>
                    <a:pt x="14" y="9"/>
                  </a:lnTo>
                  <a:lnTo>
                    <a:pt x="14" y="9"/>
                  </a:lnTo>
                  <a:lnTo>
                    <a:pt x="14" y="7"/>
                  </a:lnTo>
                  <a:lnTo>
                    <a:pt x="14" y="4"/>
                  </a:lnTo>
                  <a:lnTo>
                    <a:pt x="14" y="4"/>
                  </a:lnTo>
                  <a:lnTo>
                    <a:pt x="14" y="2"/>
                  </a:lnTo>
                  <a:lnTo>
                    <a:pt x="12" y="2"/>
                  </a:lnTo>
                  <a:lnTo>
                    <a:pt x="12" y="2"/>
                  </a:lnTo>
                  <a:lnTo>
                    <a:pt x="12" y="2"/>
                  </a:lnTo>
                  <a:lnTo>
                    <a:pt x="12" y="2"/>
                  </a:lnTo>
                  <a:lnTo>
                    <a:pt x="9" y="2"/>
                  </a:lnTo>
                  <a:lnTo>
                    <a:pt x="9" y="0"/>
                  </a:lnTo>
                  <a:lnTo>
                    <a:pt x="9" y="0"/>
                  </a:lnTo>
                  <a:lnTo>
                    <a:pt x="9" y="0"/>
                  </a:lnTo>
                  <a:lnTo>
                    <a:pt x="7" y="2"/>
                  </a:lnTo>
                  <a:lnTo>
                    <a:pt x="7" y="2"/>
                  </a:lnTo>
                  <a:lnTo>
                    <a:pt x="9" y="4"/>
                  </a:lnTo>
                  <a:lnTo>
                    <a:pt x="9" y="4"/>
                  </a:lnTo>
                  <a:lnTo>
                    <a:pt x="9" y="4"/>
                  </a:lnTo>
                  <a:lnTo>
                    <a:pt x="9" y="4"/>
                  </a:lnTo>
                  <a:lnTo>
                    <a:pt x="9" y="7"/>
                  </a:lnTo>
                  <a:lnTo>
                    <a:pt x="9" y="7"/>
                  </a:lnTo>
                  <a:lnTo>
                    <a:pt x="9" y="7"/>
                  </a:lnTo>
                  <a:lnTo>
                    <a:pt x="9" y="7"/>
                  </a:lnTo>
                  <a:lnTo>
                    <a:pt x="12" y="7"/>
                  </a:lnTo>
                  <a:lnTo>
                    <a:pt x="9" y="7"/>
                  </a:lnTo>
                  <a:lnTo>
                    <a:pt x="9" y="9"/>
                  </a:lnTo>
                  <a:lnTo>
                    <a:pt x="9" y="9"/>
                  </a:lnTo>
                  <a:lnTo>
                    <a:pt x="12" y="12"/>
                  </a:lnTo>
                  <a:lnTo>
                    <a:pt x="12" y="12"/>
                  </a:lnTo>
                  <a:lnTo>
                    <a:pt x="9" y="12"/>
                  </a:lnTo>
                  <a:lnTo>
                    <a:pt x="9" y="12"/>
                  </a:lnTo>
                  <a:lnTo>
                    <a:pt x="9" y="12"/>
                  </a:lnTo>
                  <a:lnTo>
                    <a:pt x="9" y="12"/>
                  </a:lnTo>
                  <a:lnTo>
                    <a:pt x="9" y="12"/>
                  </a:lnTo>
                  <a:lnTo>
                    <a:pt x="9" y="14"/>
                  </a:lnTo>
                  <a:lnTo>
                    <a:pt x="12" y="14"/>
                  </a:lnTo>
                  <a:lnTo>
                    <a:pt x="9" y="16"/>
                  </a:lnTo>
                  <a:lnTo>
                    <a:pt x="9" y="16"/>
                  </a:lnTo>
                  <a:lnTo>
                    <a:pt x="12" y="16"/>
                  </a:lnTo>
                  <a:lnTo>
                    <a:pt x="12" y="16"/>
                  </a:lnTo>
                  <a:lnTo>
                    <a:pt x="12" y="16"/>
                  </a:lnTo>
                  <a:lnTo>
                    <a:pt x="9" y="19"/>
                  </a:lnTo>
                  <a:lnTo>
                    <a:pt x="9" y="19"/>
                  </a:lnTo>
                  <a:lnTo>
                    <a:pt x="9" y="19"/>
                  </a:lnTo>
                  <a:lnTo>
                    <a:pt x="7" y="19"/>
                  </a:lnTo>
                  <a:lnTo>
                    <a:pt x="7" y="19"/>
                  </a:lnTo>
                  <a:lnTo>
                    <a:pt x="7" y="16"/>
                  </a:lnTo>
                  <a:lnTo>
                    <a:pt x="7" y="14"/>
                  </a:lnTo>
                  <a:lnTo>
                    <a:pt x="4" y="16"/>
                  </a:lnTo>
                  <a:lnTo>
                    <a:pt x="4" y="21"/>
                  </a:lnTo>
                  <a:lnTo>
                    <a:pt x="2" y="23"/>
                  </a:lnTo>
                  <a:lnTo>
                    <a:pt x="2" y="23"/>
                  </a:lnTo>
                  <a:lnTo>
                    <a:pt x="4" y="23"/>
                  </a:lnTo>
                  <a:lnTo>
                    <a:pt x="4" y="23"/>
                  </a:lnTo>
                  <a:lnTo>
                    <a:pt x="4" y="23"/>
                  </a:lnTo>
                  <a:lnTo>
                    <a:pt x="4" y="23"/>
                  </a:lnTo>
                  <a:lnTo>
                    <a:pt x="4" y="26"/>
                  </a:lnTo>
                  <a:lnTo>
                    <a:pt x="2" y="26"/>
                  </a:lnTo>
                  <a:lnTo>
                    <a:pt x="2" y="26"/>
                  </a:lnTo>
                  <a:lnTo>
                    <a:pt x="2" y="26"/>
                  </a:lnTo>
                  <a:lnTo>
                    <a:pt x="0" y="28"/>
                  </a:lnTo>
                  <a:lnTo>
                    <a:pt x="0" y="28"/>
                  </a:lnTo>
                  <a:lnTo>
                    <a:pt x="2" y="28"/>
                  </a:lnTo>
                  <a:lnTo>
                    <a:pt x="2" y="30"/>
                  </a:lnTo>
                  <a:lnTo>
                    <a:pt x="2" y="30"/>
                  </a:lnTo>
                  <a:lnTo>
                    <a:pt x="4" y="30"/>
                  </a:lnTo>
                  <a:lnTo>
                    <a:pt x="4" y="33"/>
                  </a:lnTo>
                  <a:lnTo>
                    <a:pt x="4" y="30"/>
                  </a:lnTo>
                  <a:lnTo>
                    <a:pt x="4" y="33"/>
                  </a:lnTo>
                  <a:lnTo>
                    <a:pt x="4" y="33"/>
                  </a:lnTo>
                  <a:lnTo>
                    <a:pt x="4" y="35"/>
                  </a:lnTo>
                  <a:lnTo>
                    <a:pt x="2" y="35"/>
                  </a:lnTo>
                  <a:lnTo>
                    <a:pt x="2" y="35"/>
                  </a:lnTo>
                  <a:lnTo>
                    <a:pt x="4" y="35"/>
                  </a:lnTo>
                  <a:lnTo>
                    <a:pt x="7" y="33"/>
                  </a:lnTo>
                  <a:lnTo>
                    <a:pt x="4" y="35"/>
                  </a:lnTo>
                  <a:lnTo>
                    <a:pt x="4" y="38"/>
                  </a:lnTo>
                  <a:lnTo>
                    <a:pt x="4" y="38"/>
                  </a:lnTo>
                  <a:lnTo>
                    <a:pt x="7" y="38"/>
                  </a:lnTo>
                  <a:lnTo>
                    <a:pt x="9" y="33"/>
                  </a:lnTo>
                  <a:lnTo>
                    <a:pt x="9" y="3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5" name="Freeform 157"/>
            <p:cNvSpPr>
              <a:spLocks/>
            </p:cNvSpPr>
            <p:nvPr/>
          </p:nvSpPr>
          <p:spPr bwMode="auto">
            <a:xfrm>
              <a:off x="8082456" y="6434522"/>
              <a:ext cx="42974" cy="28046"/>
            </a:xfrm>
            <a:custGeom>
              <a:avLst/>
              <a:gdLst>
                <a:gd name="T0" fmla="*/ 90 w 95"/>
                <a:gd name="T1" fmla="*/ 45 h 62"/>
                <a:gd name="T2" fmla="*/ 88 w 95"/>
                <a:gd name="T3" fmla="*/ 40 h 62"/>
                <a:gd name="T4" fmla="*/ 80 w 95"/>
                <a:gd name="T5" fmla="*/ 36 h 62"/>
                <a:gd name="T6" fmla="*/ 78 w 95"/>
                <a:gd name="T7" fmla="*/ 33 h 62"/>
                <a:gd name="T8" fmla="*/ 71 w 95"/>
                <a:gd name="T9" fmla="*/ 31 h 62"/>
                <a:gd name="T10" fmla="*/ 64 w 95"/>
                <a:gd name="T11" fmla="*/ 31 h 62"/>
                <a:gd name="T12" fmla="*/ 59 w 95"/>
                <a:gd name="T13" fmla="*/ 26 h 62"/>
                <a:gd name="T14" fmla="*/ 71 w 95"/>
                <a:gd name="T15" fmla="*/ 29 h 62"/>
                <a:gd name="T16" fmla="*/ 83 w 95"/>
                <a:gd name="T17" fmla="*/ 29 h 62"/>
                <a:gd name="T18" fmla="*/ 80 w 95"/>
                <a:gd name="T19" fmla="*/ 22 h 62"/>
                <a:gd name="T20" fmla="*/ 50 w 95"/>
                <a:gd name="T21" fmla="*/ 14 h 62"/>
                <a:gd name="T22" fmla="*/ 45 w 95"/>
                <a:gd name="T23" fmla="*/ 7 h 62"/>
                <a:gd name="T24" fmla="*/ 59 w 95"/>
                <a:gd name="T25" fmla="*/ 14 h 62"/>
                <a:gd name="T26" fmla="*/ 66 w 95"/>
                <a:gd name="T27" fmla="*/ 12 h 62"/>
                <a:gd name="T28" fmla="*/ 71 w 95"/>
                <a:gd name="T29" fmla="*/ 12 h 62"/>
                <a:gd name="T30" fmla="*/ 78 w 95"/>
                <a:gd name="T31" fmla="*/ 10 h 62"/>
                <a:gd name="T32" fmla="*/ 69 w 95"/>
                <a:gd name="T33" fmla="*/ 0 h 62"/>
                <a:gd name="T34" fmla="*/ 45 w 95"/>
                <a:gd name="T35" fmla="*/ 5 h 62"/>
                <a:gd name="T36" fmla="*/ 38 w 95"/>
                <a:gd name="T37" fmla="*/ 5 h 62"/>
                <a:gd name="T38" fmla="*/ 28 w 95"/>
                <a:gd name="T39" fmla="*/ 7 h 62"/>
                <a:gd name="T40" fmla="*/ 24 w 95"/>
                <a:gd name="T41" fmla="*/ 7 h 62"/>
                <a:gd name="T42" fmla="*/ 21 w 95"/>
                <a:gd name="T43" fmla="*/ 7 h 62"/>
                <a:gd name="T44" fmla="*/ 2 w 95"/>
                <a:gd name="T45" fmla="*/ 14 h 62"/>
                <a:gd name="T46" fmla="*/ 9 w 95"/>
                <a:gd name="T47" fmla="*/ 19 h 62"/>
                <a:gd name="T48" fmla="*/ 7 w 95"/>
                <a:gd name="T49" fmla="*/ 24 h 62"/>
                <a:gd name="T50" fmla="*/ 19 w 95"/>
                <a:gd name="T51" fmla="*/ 22 h 62"/>
                <a:gd name="T52" fmla="*/ 24 w 95"/>
                <a:gd name="T53" fmla="*/ 22 h 62"/>
                <a:gd name="T54" fmla="*/ 16 w 95"/>
                <a:gd name="T55" fmla="*/ 26 h 62"/>
                <a:gd name="T56" fmla="*/ 16 w 95"/>
                <a:gd name="T57" fmla="*/ 31 h 62"/>
                <a:gd name="T58" fmla="*/ 24 w 95"/>
                <a:gd name="T59" fmla="*/ 33 h 62"/>
                <a:gd name="T60" fmla="*/ 24 w 95"/>
                <a:gd name="T61" fmla="*/ 36 h 62"/>
                <a:gd name="T62" fmla="*/ 31 w 95"/>
                <a:gd name="T63" fmla="*/ 38 h 62"/>
                <a:gd name="T64" fmla="*/ 33 w 95"/>
                <a:gd name="T65" fmla="*/ 43 h 62"/>
                <a:gd name="T66" fmla="*/ 40 w 95"/>
                <a:gd name="T67" fmla="*/ 43 h 62"/>
                <a:gd name="T68" fmla="*/ 35 w 95"/>
                <a:gd name="T69" fmla="*/ 38 h 62"/>
                <a:gd name="T70" fmla="*/ 33 w 95"/>
                <a:gd name="T71" fmla="*/ 33 h 62"/>
                <a:gd name="T72" fmla="*/ 33 w 95"/>
                <a:gd name="T73" fmla="*/ 31 h 62"/>
                <a:gd name="T74" fmla="*/ 28 w 95"/>
                <a:gd name="T75" fmla="*/ 29 h 62"/>
                <a:gd name="T76" fmla="*/ 26 w 95"/>
                <a:gd name="T77" fmla="*/ 24 h 62"/>
                <a:gd name="T78" fmla="*/ 33 w 95"/>
                <a:gd name="T79" fmla="*/ 22 h 62"/>
                <a:gd name="T80" fmla="*/ 31 w 95"/>
                <a:gd name="T81" fmla="*/ 17 h 62"/>
                <a:gd name="T82" fmla="*/ 35 w 95"/>
                <a:gd name="T83" fmla="*/ 17 h 62"/>
                <a:gd name="T84" fmla="*/ 43 w 95"/>
                <a:gd name="T85" fmla="*/ 24 h 62"/>
                <a:gd name="T86" fmla="*/ 43 w 95"/>
                <a:gd name="T87" fmla="*/ 22 h 62"/>
                <a:gd name="T88" fmla="*/ 50 w 95"/>
                <a:gd name="T89" fmla="*/ 24 h 62"/>
                <a:gd name="T90" fmla="*/ 54 w 95"/>
                <a:gd name="T91" fmla="*/ 24 h 62"/>
                <a:gd name="T92" fmla="*/ 52 w 95"/>
                <a:gd name="T93" fmla="*/ 31 h 62"/>
                <a:gd name="T94" fmla="*/ 59 w 95"/>
                <a:gd name="T95" fmla="*/ 36 h 62"/>
                <a:gd name="T96" fmla="*/ 50 w 95"/>
                <a:gd name="T97" fmla="*/ 40 h 62"/>
                <a:gd name="T98" fmla="*/ 57 w 95"/>
                <a:gd name="T99" fmla="*/ 45 h 62"/>
                <a:gd name="T100" fmla="*/ 61 w 95"/>
                <a:gd name="T101" fmla="*/ 40 h 62"/>
                <a:gd name="T102" fmla="*/ 66 w 95"/>
                <a:gd name="T103" fmla="*/ 40 h 62"/>
                <a:gd name="T104" fmla="*/ 73 w 95"/>
                <a:gd name="T105" fmla="*/ 45 h 62"/>
                <a:gd name="T106" fmla="*/ 80 w 95"/>
                <a:gd name="T107" fmla="*/ 52 h 62"/>
                <a:gd name="T108" fmla="*/ 88 w 95"/>
                <a:gd name="T109" fmla="*/ 55 h 62"/>
                <a:gd name="T110" fmla="*/ 90 w 95"/>
                <a:gd name="T111" fmla="*/ 62 h 62"/>
                <a:gd name="T112" fmla="*/ 92 w 95"/>
                <a:gd name="T113" fmla="*/ 57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5" h="62">
                  <a:moveTo>
                    <a:pt x="92" y="52"/>
                  </a:moveTo>
                  <a:lnTo>
                    <a:pt x="92" y="52"/>
                  </a:lnTo>
                  <a:lnTo>
                    <a:pt x="92" y="52"/>
                  </a:lnTo>
                  <a:lnTo>
                    <a:pt x="92" y="50"/>
                  </a:lnTo>
                  <a:lnTo>
                    <a:pt x="92" y="50"/>
                  </a:lnTo>
                  <a:lnTo>
                    <a:pt x="92" y="50"/>
                  </a:lnTo>
                  <a:lnTo>
                    <a:pt x="90" y="48"/>
                  </a:lnTo>
                  <a:lnTo>
                    <a:pt x="90" y="48"/>
                  </a:lnTo>
                  <a:lnTo>
                    <a:pt x="90" y="48"/>
                  </a:lnTo>
                  <a:lnTo>
                    <a:pt x="90" y="45"/>
                  </a:lnTo>
                  <a:lnTo>
                    <a:pt x="90" y="43"/>
                  </a:lnTo>
                  <a:lnTo>
                    <a:pt x="90" y="43"/>
                  </a:lnTo>
                  <a:lnTo>
                    <a:pt x="90" y="43"/>
                  </a:lnTo>
                  <a:lnTo>
                    <a:pt x="88" y="43"/>
                  </a:lnTo>
                  <a:lnTo>
                    <a:pt x="85" y="43"/>
                  </a:lnTo>
                  <a:lnTo>
                    <a:pt x="85" y="40"/>
                  </a:lnTo>
                  <a:lnTo>
                    <a:pt x="88" y="40"/>
                  </a:lnTo>
                  <a:lnTo>
                    <a:pt x="88" y="40"/>
                  </a:lnTo>
                  <a:lnTo>
                    <a:pt x="88" y="40"/>
                  </a:lnTo>
                  <a:lnTo>
                    <a:pt x="88" y="40"/>
                  </a:lnTo>
                  <a:lnTo>
                    <a:pt x="88" y="38"/>
                  </a:lnTo>
                  <a:lnTo>
                    <a:pt x="88" y="38"/>
                  </a:lnTo>
                  <a:lnTo>
                    <a:pt x="88" y="38"/>
                  </a:lnTo>
                  <a:lnTo>
                    <a:pt x="85" y="36"/>
                  </a:lnTo>
                  <a:lnTo>
                    <a:pt x="83" y="36"/>
                  </a:lnTo>
                  <a:lnTo>
                    <a:pt x="83" y="36"/>
                  </a:lnTo>
                  <a:lnTo>
                    <a:pt x="83" y="36"/>
                  </a:lnTo>
                  <a:lnTo>
                    <a:pt x="83" y="36"/>
                  </a:lnTo>
                  <a:lnTo>
                    <a:pt x="83" y="36"/>
                  </a:lnTo>
                  <a:lnTo>
                    <a:pt x="80" y="36"/>
                  </a:lnTo>
                  <a:lnTo>
                    <a:pt x="80" y="36"/>
                  </a:lnTo>
                  <a:lnTo>
                    <a:pt x="80" y="36"/>
                  </a:lnTo>
                  <a:lnTo>
                    <a:pt x="80" y="36"/>
                  </a:lnTo>
                  <a:lnTo>
                    <a:pt x="78" y="36"/>
                  </a:lnTo>
                  <a:lnTo>
                    <a:pt x="78" y="36"/>
                  </a:lnTo>
                  <a:lnTo>
                    <a:pt x="78" y="36"/>
                  </a:lnTo>
                  <a:lnTo>
                    <a:pt x="78" y="36"/>
                  </a:lnTo>
                  <a:lnTo>
                    <a:pt x="78" y="36"/>
                  </a:lnTo>
                  <a:lnTo>
                    <a:pt x="78" y="33"/>
                  </a:lnTo>
                  <a:lnTo>
                    <a:pt x="78" y="33"/>
                  </a:lnTo>
                  <a:lnTo>
                    <a:pt x="78" y="33"/>
                  </a:lnTo>
                  <a:lnTo>
                    <a:pt x="78" y="33"/>
                  </a:lnTo>
                  <a:lnTo>
                    <a:pt x="76" y="33"/>
                  </a:lnTo>
                  <a:lnTo>
                    <a:pt x="76" y="33"/>
                  </a:lnTo>
                  <a:lnTo>
                    <a:pt x="76" y="31"/>
                  </a:lnTo>
                  <a:lnTo>
                    <a:pt x="76" y="31"/>
                  </a:lnTo>
                  <a:lnTo>
                    <a:pt x="76" y="31"/>
                  </a:lnTo>
                  <a:lnTo>
                    <a:pt x="73" y="31"/>
                  </a:lnTo>
                  <a:lnTo>
                    <a:pt x="73" y="31"/>
                  </a:lnTo>
                  <a:lnTo>
                    <a:pt x="71" y="31"/>
                  </a:lnTo>
                  <a:lnTo>
                    <a:pt x="71" y="31"/>
                  </a:lnTo>
                  <a:lnTo>
                    <a:pt x="66" y="33"/>
                  </a:lnTo>
                  <a:lnTo>
                    <a:pt x="66" y="33"/>
                  </a:lnTo>
                  <a:lnTo>
                    <a:pt x="66" y="33"/>
                  </a:lnTo>
                  <a:lnTo>
                    <a:pt x="66" y="33"/>
                  </a:lnTo>
                  <a:lnTo>
                    <a:pt x="66" y="31"/>
                  </a:lnTo>
                  <a:lnTo>
                    <a:pt x="69" y="31"/>
                  </a:lnTo>
                  <a:lnTo>
                    <a:pt x="66" y="31"/>
                  </a:lnTo>
                  <a:lnTo>
                    <a:pt x="64" y="31"/>
                  </a:lnTo>
                  <a:lnTo>
                    <a:pt x="64" y="31"/>
                  </a:lnTo>
                  <a:lnTo>
                    <a:pt x="64" y="29"/>
                  </a:lnTo>
                  <a:lnTo>
                    <a:pt x="64" y="29"/>
                  </a:lnTo>
                  <a:lnTo>
                    <a:pt x="64" y="29"/>
                  </a:lnTo>
                  <a:lnTo>
                    <a:pt x="61" y="29"/>
                  </a:lnTo>
                  <a:lnTo>
                    <a:pt x="61" y="29"/>
                  </a:lnTo>
                  <a:lnTo>
                    <a:pt x="61" y="29"/>
                  </a:lnTo>
                  <a:lnTo>
                    <a:pt x="64" y="26"/>
                  </a:lnTo>
                  <a:lnTo>
                    <a:pt x="61" y="26"/>
                  </a:lnTo>
                  <a:lnTo>
                    <a:pt x="61" y="26"/>
                  </a:lnTo>
                  <a:lnTo>
                    <a:pt x="59" y="26"/>
                  </a:lnTo>
                  <a:lnTo>
                    <a:pt x="61" y="26"/>
                  </a:lnTo>
                  <a:lnTo>
                    <a:pt x="61" y="26"/>
                  </a:lnTo>
                  <a:lnTo>
                    <a:pt x="64" y="26"/>
                  </a:lnTo>
                  <a:lnTo>
                    <a:pt x="64" y="26"/>
                  </a:lnTo>
                  <a:lnTo>
                    <a:pt x="64" y="29"/>
                  </a:lnTo>
                  <a:lnTo>
                    <a:pt x="66" y="29"/>
                  </a:lnTo>
                  <a:lnTo>
                    <a:pt x="66" y="31"/>
                  </a:lnTo>
                  <a:lnTo>
                    <a:pt x="71" y="29"/>
                  </a:lnTo>
                  <a:lnTo>
                    <a:pt x="71" y="29"/>
                  </a:lnTo>
                  <a:lnTo>
                    <a:pt x="71" y="29"/>
                  </a:lnTo>
                  <a:lnTo>
                    <a:pt x="71" y="29"/>
                  </a:lnTo>
                  <a:lnTo>
                    <a:pt x="73" y="29"/>
                  </a:lnTo>
                  <a:lnTo>
                    <a:pt x="73" y="29"/>
                  </a:lnTo>
                  <a:lnTo>
                    <a:pt x="73" y="29"/>
                  </a:lnTo>
                  <a:lnTo>
                    <a:pt x="80" y="29"/>
                  </a:lnTo>
                  <a:lnTo>
                    <a:pt x="80" y="29"/>
                  </a:lnTo>
                  <a:lnTo>
                    <a:pt x="80" y="26"/>
                  </a:lnTo>
                  <a:lnTo>
                    <a:pt x="80" y="26"/>
                  </a:lnTo>
                  <a:lnTo>
                    <a:pt x="83" y="29"/>
                  </a:lnTo>
                  <a:lnTo>
                    <a:pt x="83" y="29"/>
                  </a:lnTo>
                  <a:lnTo>
                    <a:pt x="83" y="29"/>
                  </a:lnTo>
                  <a:lnTo>
                    <a:pt x="85" y="29"/>
                  </a:lnTo>
                  <a:lnTo>
                    <a:pt x="85" y="26"/>
                  </a:lnTo>
                  <a:lnTo>
                    <a:pt x="85" y="26"/>
                  </a:lnTo>
                  <a:lnTo>
                    <a:pt x="83" y="26"/>
                  </a:lnTo>
                  <a:lnTo>
                    <a:pt x="83" y="26"/>
                  </a:lnTo>
                  <a:lnTo>
                    <a:pt x="78" y="24"/>
                  </a:lnTo>
                  <a:lnTo>
                    <a:pt x="80" y="24"/>
                  </a:lnTo>
                  <a:lnTo>
                    <a:pt x="80" y="24"/>
                  </a:lnTo>
                  <a:lnTo>
                    <a:pt x="80" y="22"/>
                  </a:lnTo>
                  <a:lnTo>
                    <a:pt x="78" y="22"/>
                  </a:lnTo>
                  <a:lnTo>
                    <a:pt x="76" y="19"/>
                  </a:lnTo>
                  <a:lnTo>
                    <a:pt x="76" y="19"/>
                  </a:lnTo>
                  <a:lnTo>
                    <a:pt x="69" y="19"/>
                  </a:lnTo>
                  <a:lnTo>
                    <a:pt x="66" y="19"/>
                  </a:lnTo>
                  <a:lnTo>
                    <a:pt x="66" y="19"/>
                  </a:lnTo>
                  <a:lnTo>
                    <a:pt x="61" y="19"/>
                  </a:lnTo>
                  <a:lnTo>
                    <a:pt x="59" y="19"/>
                  </a:lnTo>
                  <a:lnTo>
                    <a:pt x="57" y="19"/>
                  </a:lnTo>
                  <a:lnTo>
                    <a:pt x="50" y="14"/>
                  </a:lnTo>
                  <a:lnTo>
                    <a:pt x="50" y="12"/>
                  </a:lnTo>
                  <a:lnTo>
                    <a:pt x="47" y="12"/>
                  </a:lnTo>
                  <a:lnTo>
                    <a:pt x="47" y="12"/>
                  </a:lnTo>
                  <a:lnTo>
                    <a:pt x="47" y="10"/>
                  </a:lnTo>
                  <a:lnTo>
                    <a:pt x="47" y="10"/>
                  </a:lnTo>
                  <a:lnTo>
                    <a:pt x="47" y="10"/>
                  </a:lnTo>
                  <a:lnTo>
                    <a:pt x="47" y="10"/>
                  </a:lnTo>
                  <a:lnTo>
                    <a:pt x="45" y="10"/>
                  </a:lnTo>
                  <a:lnTo>
                    <a:pt x="45" y="10"/>
                  </a:lnTo>
                  <a:lnTo>
                    <a:pt x="45" y="7"/>
                  </a:lnTo>
                  <a:lnTo>
                    <a:pt x="45" y="7"/>
                  </a:lnTo>
                  <a:lnTo>
                    <a:pt x="47" y="7"/>
                  </a:lnTo>
                  <a:lnTo>
                    <a:pt x="47" y="7"/>
                  </a:lnTo>
                  <a:lnTo>
                    <a:pt x="47" y="10"/>
                  </a:lnTo>
                  <a:lnTo>
                    <a:pt x="50" y="10"/>
                  </a:lnTo>
                  <a:lnTo>
                    <a:pt x="52" y="12"/>
                  </a:lnTo>
                  <a:lnTo>
                    <a:pt x="57" y="14"/>
                  </a:lnTo>
                  <a:lnTo>
                    <a:pt x="57" y="14"/>
                  </a:lnTo>
                  <a:lnTo>
                    <a:pt x="57" y="14"/>
                  </a:lnTo>
                  <a:lnTo>
                    <a:pt x="59" y="14"/>
                  </a:lnTo>
                  <a:lnTo>
                    <a:pt x="61" y="17"/>
                  </a:lnTo>
                  <a:lnTo>
                    <a:pt x="64" y="17"/>
                  </a:lnTo>
                  <a:lnTo>
                    <a:pt x="64" y="17"/>
                  </a:lnTo>
                  <a:lnTo>
                    <a:pt x="66" y="17"/>
                  </a:lnTo>
                  <a:lnTo>
                    <a:pt x="66" y="17"/>
                  </a:lnTo>
                  <a:lnTo>
                    <a:pt x="66" y="17"/>
                  </a:lnTo>
                  <a:lnTo>
                    <a:pt x="69" y="17"/>
                  </a:lnTo>
                  <a:lnTo>
                    <a:pt x="69" y="14"/>
                  </a:lnTo>
                  <a:lnTo>
                    <a:pt x="66" y="14"/>
                  </a:lnTo>
                  <a:lnTo>
                    <a:pt x="66" y="12"/>
                  </a:lnTo>
                  <a:lnTo>
                    <a:pt x="66" y="12"/>
                  </a:lnTo>
                  <a:lnTo>
                    <a:pt x="66" y="12"/>
                  </a:lnTo>
                  <a:lnTo>
                    <a:pt x="66" y="12"/>
                  </a:lnTo>
                  <a:lnTo>
                    <a:pt x="66" y="12"/>
                  </a:lnTo>
                  <a:lnTo>
                    <a:pt x="66" y="10"/>
                  </a:lnTo>
                  <a:lnTo>
                    <a:pt x="66" y="12"/>
                  </a:lnTo>
                  <a:lnTo>
                    <a:pt x="69" y="12"/>
                  </a:lnTo>
                  <a:lnTo>
                    <a:pt x="69" y="14"/>
                  </a:lnTo>
                  <a:lnTo>
                    <a:pt x="71" y="14"/>
                  </a:lnTo>
                  <a:lnTo>
                    <a:pt x="71" y="12"/>
                  </a:lnTo>
                  <a:lnTo>
                    <a:pt x="73" y="12"/>
                  </a:lnTo>
                  <a:lnTo>
                    <a:pt x="73" y="10"/>
                  </a:lnTo>
                  <a:lnTo>
                    <a:pt x="73" y="10"/>
                  </a:lnTo>
                  <a:lnTo>
                    <a:pt x="73" y="7"/>
                  </a:lnTo>
                  <a:lnTo>
                    <a:pt x="73" y="7"/>
                  </a:lnTo>
                  <a:lnTo>
                    <a:pt x="76" y="10"/>
                  </a:lnTo>
                  <a:lnTo>
                    <a:pt x="76" y="10"/>
                  </a:lnTo>
                  <a:lnTo>
                    <a:pt x="76" y="10"/>
                  </a:lnTo>
                  <a:lnTo>
                    <a:pt x="78" y="10"/>
                  </a:lnTo>
                  <a:lnTo>
                    <a:pt x="78" y="10"/>
                  </a:lnTo>
                  <a:lnTo>
                    <a:pt x="78" y="7"/>
                  </a:lnTo>
                  <a:lnTo>
                    <a:pt x="78" y="7"/>
                  </a:lnTo>
                  <a:lnTo>
                    <a:pt x="78" y="5"/>
                  </a:lnTo>
                  <a:lnTo>
                    <a:pt x="78" y="5"/>
                  </a:lnTo>
                  <a:lnTo>
                    <a:pt x="76" y="3"/>
                  </a:lnTo>
                  <a:lnTo>
                    <a:pt x="76" y="0"/>
                  </a:lnTo>
                  <a:lnTo>
                    <a:pt x="76" y="0"/>
                  </a:lnTo>
                  <a:lnTo>
                    <a:pt x="73" y="0"/>
                  </a:lnTo>
                  <a:lnTo>
                    <a:pt x="71" y="0"/>
                  </a:lnTo>
                  <a:lnTo>
                    <a:pt x="69" y="0"/>
                  </a:lnTo>
                  <a:lnTo>
                    <a:pt x="69" y="0"/>
                  </a:lnTo>
                  <a:lnTo>
                    <a:pt x="69" y="0"/>
                  </a:lnTo>
                  <a:lnTo>
                    <a:pt x="66" y="0"/>
                  </a:lnTo>
                  <a:lnTo>
                    <a:pt x="61" y="0"/>
                  </a:lnTo>
                  <a:lnTo>
                    <a:pt x="59" y="0"/>
                  </a:lnTo>
                  <a:lnTo>
                    <a:pt x="54" y="3"/>
                  </a:lnTo>
                  <a:lnTo>
                    <a:pt x="47" y="3"/>
                  </a:lnTo>
                  <a:lnTo>
                    <a:pt x="47" y="3"/>
                  </a:lnTo>
                  <a:lnTo>
                    <a:pt x="45" y="5"/>
                  </a:lnTo>
                  <a:lnTo>
                    <a:pt x="45" y="5"/>
                  </a:lnTo>
                  <a:lnTo>
                    <a:pt x="45" y="5"/>
                  </a:lnTo>
                  <a:lnTo>
                    <a:pt x="43" y="5"/>
                  </a:lnTo>
                  <a:lnTo>
                    <a:pt x="43" y="5"/>
                  </a:lnTo>
                  <a:lnTo>
                    <a:pt x="40" y="5"/>
                  </a:lnTo>
                  <a:lnTo>
                    <a:pt x="38" y="5"/>
                  </a:lnTo>
                  <a:lnTo>
                    <a:pt x="38" y="5"/>
                  </a:lnTo>
                  <a:lnTo>
                    <a:pt x="40" y="5"/>
                  </a:lnTo>
                  <a:lnTo>
                    <a:pt x="40" y="5"/>
                  </a:lnTo>
                  <a:lnTo>
                    <a:pt x="38" y="5"/>
                  </a:lnTo>
                  <a:lnTo>
                    <a:pt x="38" y="5"/>
                  </a:lnTo>
                  <a:lnTo>
                    <a:pt x="35" y="5"/>
                  </a:lnTo>
                  <a:lnTo>
                    <a:pt x="35" y="3"/>
                  </a:lnTo>
                  <a:lnTo>
                    <a:pt x="33" y="5"/>
                  </a:lnTo>
                  <a:lnTo>
                    <a:pt x="31" y="5"/>
                  </a:lnTo>
                  <a:lnTo>
                    <a:pt x="33" y="7"/>
                  </a:lnTo>
                  <a:lnTo>
                    <a:pt x="33" y="10"/>
                  </a:lnTo>
                  <a:lnTo>
                    <a:pt x="33" y="10"/>
                  </a:lnTo>
                  <a:lnTo>
                    <a:pt x="31" y="7"/>
                  </a:lnTo>
                  <a:lnTo>
                    <a:pt x="31" y="7"/>
                  </a:lnTo>
                  <a:lnTo>
                    <a:pt x="28" y="7"/>
                  </a:lnTo>
                  <a:lnTo>
                    <a:pt x="28" y="10"/>
                  </a:lnTo>
                  <a:lnTo>
                    <a:pt x="28" y="10"/>
                  </a:lnTo>
                  <a:lnTo>
                    <a:pt x="28" y="7"/>
                  </a:lnTo>
                  <a:lnTo>
                    <a:pt x="28" y="7"/>
                  </a:lnTo>
                  <a:lnTo>
                    <a:pt x="28" y="7"/>
                  </a:lnTo>
                  <a:lnTo>
                    <a:pt x="28" y="7"/>
                  </a:lnTo>
                  <a:lnTo>
                    <a:pt x="28" y="5"/>
                  </a:lnTo>
                  <a:lnTo>
                    <a:pt x="28" y="7"/>
                  </a:lnTo>
                  <a:lnTo>
                    <a:pt x="26" y="7"/>
                  </a:lnTo>
                  <a:lnTo>
                    <a:pt x="24" y="7"/>
                  </a:lnTo>
                  <a:lnTo>
                    <a:pt x="24" y="7"/>
                  </a:lnTo>
                  <a:lnTo>
                    <a:pt x="24" y="10"/>
                  </a:lnTo>
                  <a:lnTo>
                    <a:pt x="24" y="12"/>
                  </a:lnTo>
                  <a:lnTo>
                    <a:pt x="24" y="14"/>
                  </a:lnTo>
                  <a:lnTo>
                    <a:pt x="24" y="17"/>
                  </a:lnTo>
                  <a:lnTo>
                    <a:pt x="21" y="17"/>
                  </a:lnTo>
                  <a:lnTo>
                    <a:pt x="21" y="14"/>
                  </a:lnTo>
                  <a:lnTo>
                    <a:pt x="21" y="12"/>
                  </a:lnTo>
                  <a:lnTo>
                    <a:pt x="21" y="10"/>
                  </a:lnTo>
                  <a:lnTo>
                    <a:pt x="21" y="7"/>
                  </a:lnTo>
                  <a:lnTo>
                    <a:pt x="19" y="7"/>
                  </a:lnTo>
                  <a:lnTo>
                    <a:pt x="19" y="10"/>
                  </a:lnTo>
                  <a:lnTo>
                    <a:pt x="12" y="10"/>
                  </a:lnTo>
                  <a:lnTo>
                    <a:pt x="9" y="10"/>
                  </a:lnTo>
                  <a:lnTo>
                    <a:pt x="7" y="10"/>
                  </a:lnTo>
                  <a:lnTo>
                    <a:pt x="5" y="12"/>
                  </a:lnTo>
                  <a:lnTo>
                    <a:pt x="5" y="12"/>
                  </a:lnTo>
                  <a:lnTo>
                    <a:pt x="5" y="14"/>
                  </a:lnTo>
                  <a:lnTo>
                    <a:pt x="2" y="14"/>
                  </a:lnTo>
                  <a:lnTo>
                    <a:pt x="2" y="14"/>
                  </a:lnTo>
                  <a:lnTo>
                    <a:pt x="2" y="14"/>
                  </a:lnTo>
                  <a:lnTo>
                    <a:pt x="0" y="17"/>
                  </a:lnTo>
                  <a:lnTo>
                    <a:pt x="0" y="17"/>
                  </a:lnTo>
                  <a:lnTo>
                    <a:pt x="0" y="17"/>
                  </a:lnTo>
                  <a:lnTo>
                    <a:pt x="0" y="17"/>
                  </a:lnTo>
                  <a:lnTo>
                    <a:pt x="2" y="19"/>
                  </a:lnTo>
                  <a:lnTo>
                    <a:pt x="2" y="19"/>
                  </a:lnTo>
                  <a:lnTo>
                    <a:pt x="5" y="17"/>
                  </a:lnTo>
                  <a:lnTo>
                    <a:pt x="7" y="17"/>
                  </a:lnTo>
                  <a:lnTo>
                    <a:pt x="9" y="19"/>
                  </a:lnTo>
                  <a:lnTo>
                    <a:pt x="7" y="19"/>
                  </a:lnTo>
                  <a:lnTo>
                    <a:pt x="5" y="22"/>
                  </a:lnTo>
                  <a:lnTo>
                    <a:pt x="7" y="22"/>
                  </a:lnTo>
                  <a:lnTo>
                    <a:pt x="9" y="22"/>
                  </a:lnTo>
                  <a:lnTo>
                    <a:pt x="9" y="22"/>
                  </a:lnTo>
                  <a:lnTo>
                    <a:pt x="7" y="22"/>
                  </a:lnTo>
                  <a:lnTo>
                    <a:pt x="5" y="22"/>
                  </a:lnTo>
                  <a:lnTo>
                    <a:pt x="7" y="24"/>
                  </a:lnTo>
                  <a:lnTo>
                    <a:pt x="7" y="24"/>
                  </a:lnTo>
                  <a:lnTo>
                    <a:pt x="7" y="24"/>
                  </a:lnTo>
                  <a:lnTo>
                    <a:pt x="7" y="26"/>
                  </a:lnTo>
                  <a:lnTo>
                    <a:pt x="9" y="26"/>
                  </a:lnTo>
                  <a:lnTo>
                    <a:pt x="14" y="24"/>
                  </a:lnTo>
                  <a:lnTo>
                    <a:pt x="16" y="24"/>
                  </a:lnTo>
                  <a:lnTo>
                    <a:pt x="16" y="24"/>
                  </a:lnTo>
                  <a:lnTo>
                    <a:pt x="16" y="24"/>
                  </a:lnTo>
                  <a:lnTo>
                    <a:pt x="16" y="22"/>
                  </a:lnTo>
                  <a:lnTo>
                    <a:pt x="16" y="22"/>
                  </a:lnTo>
                  <a:lnTo>
                    <a:pt x="16" y="22"/>
                  </a:lnTo>
                  <a:lnTo>
                    <a:pt x="19" y="22"/>
                  </a:lnTo>
                  <a:lnTo>
                    <a:pt x="19" y="22"/>
                  </a:lnTo>
                  <a:lnTo>
                    <a:pt x="19" y="22"/>
                  </a:lnTo>
                  <a:lnTo>
                    <a:pt x="19" y="22"/>
                  </a:lnTo>
                  <a:lnTo>
                    <a:pt x="21" y="19"/>
                  </a:lnTo>
                  <a:lnTo>
                    <a:pt x="21" y="19"/>
                  </a:lnTo>
                  <a:lnTo>
                    <a:pt x="24" y="19"/>
                  </a:lnTo>
                  <a:lnTo>
                    <a:pt x="24" y="19"/>
                  </a:lnTo>
                  <a:lnTo>
                    <a:pt x="24" y="19"/>
                  </a:lnTo>
                  <a:lnTo>
                    <a:pt x="24" y="22"/>
                  </a:lnTo>
                  <a:lnTo>
                    <a:pt x="24" y="22"/>
                  </a:lnTo>
                  <a:lnTo>
                    <a:pt x="19" y="24"/>
                  </a:lnTo>
                  <a:lnTo>
                    <a:pt x="16" y="24"/>
                  </a:lnTo>
                  <a:lnTo>
                    <a:pt x="16" y="24"/>
                  </a:lnTo>
                  <a:lnTo>
                    <a:pt x="16" y="26"/>
                  </a:lnTo>
                  <a:lnTo>
                    <a:pt x="16" y="26"/>
                  </a:lnTo>
                  <a:lnTo>
                    <a:pt x="19" y="26"/>
                  </a:lnTo>
                  <a:lnTo>
                    <a:pt x="21" y="26"/>
                  </a:lnTo>
                  <a:lnTo>
                    <a:pt x="21" y="26"/>
                  </a:lnTo>
                  <a:lnTo>
                    <a:pt x="19" y="26"/>
                  </a:lnTo>
                  <a:lnTo>
                    <a:pt x="16" y="26"/>
                  </a:lnTo>
                  <a:lnTo>
                    <a:pt x="14" y="29"/>
                  </a:lnTo>
                  <a:lnTo>
                    <a:pt x="14" y="29"/>
                  </a:lnTo>
                  <a:lnTo>
                    <a:pt x="12" y="29"/>
                  </a:lnTo>
                  <a:lnTo>
                    <a:pt x="12" y="29"/>
                  </a:lnTo>
                  <a:lnTo>
                    <a:pt x="12" y="29"/>
                  </a:lnTo>
                  <a:lnTo>
                    <a:pt x="14" y="29"/>
                  </a:lnTo>
                  <a:lnTo>
                    <a:pt x="14" y="29"/>
                  </a:lnTo>
                  <a:lnTo>
                    <a:pt x="16" y="31"/>
                  </a:lnTo>
                  <a:lnTo>
                    <a:pt x="16" y="31"/>
                  </a:lnTo>
                  <a:lnTo>
                    <a:pt x="16" y="31"/>
                  </a:lnTo>
                  <a:lnTo>
                    <a:pt x="16" y="31"/>
                  </a:lnTo>
                  <a:lnTo>
                    <a:pt x="19" y="31"/>
                  </a:lnTo>
                  <a:lnTo>
                    <a:pt x="19" y="31"/>
                  </a:lnTo>
                  <a:lnTo>
                    <a:pt x="19" y="31"/>
                  </a:lnTo>
                  <a:lnTo>
                    <a:pt x="19" y="33"/>
                  </a:lnTo>
                  <a:lnTo>
                    <a:pt x="19" y="33"/>
                  </a:lnTo>
                  <a:lnTo>
                    <a:pt x="19" y="33"/>
                  </a:lnTo>
                  <a:lnTo>
                    <a:pt x="19" y="33"/>
                  </a:lnTo>
                  <a:lnTo>
                    <a:pt x="24" y="33"/>
                  </a:lnTo>
                  <a:lnTo>
                    <a:pt x="24" y="33"/>
                  </a:lnTo>
                  <a:lnTo>
                    <a:pt x="24" y="33"/>
                  </a:lnTo>
                  <a:lnTo>
                    <a:pt x="26" y="31"/>
                  </a:lnTo>
                  <a:lnTo>
                    <a:pt x="26" y="31"/>
                  </a:lnTo>
                  <a:lnTo>
                    <a:pt x="26" y="33"/>
                  </a:lnTo>
                  <a:lnTo>
                    <a:pt x="26" y="33"/>
                  </a:lnTo>
                  <a:lnTo>
                    <a:pt x="26" y="33"/>
                  </a:lnTo>
                  <a:lnTo>
                    <a:pt x="28" y="33"/>
                  </a:lnTo>
                  <a:lnTo>
                    <a:pt x="28" y="33"/>
                  </a:lnTo>
                  <a:lnTo>
                    <a:pt x="24" y="36"/>
                  </a:lnTo>
                  <a:lnTo>
                    <a:pt x="24" y="36"/>
                  </a:lnTo>
                  <a:lnTo>
                    <a:pt x="24" y="38"/>
                  </a:lnTo>
                  <a:lnTo>
                    <a:pt x="26" y="38"/>
                  </a:lnTo>
                  <a:lnTo>
                    <a:pt x="28" y="40"/>
                  </a:lnTo>
                  <a:lnTo>
                    <a:pt x="28" y="43"/>
                  </a:lnTo>
                  <a:lnTo>
                    <a:pt x="28" y="45"/>
                  </a:lnTo>
                  <a:lnTo>
                    <a:pt x="28" y="45"/>
                  </a:lnTo>
                  <a:lnTo>
                    <a:pt x="28" y="45"/>
                  </a:lnTo>
                  <a:lnTo>
                    <a:pt x="31" y="43"/>
                  </a:lnTo>
                  <a:lnTo>
                    <a:pt x="31" y="40"/>
                  </a:lnTo>
                  <a:lnTo>
                    <a:pt x="31" y="38"/>
                  </a:lnTo>
                  <a:lnTo>
                    <a:pt x="31" y="38"/>
                  </a:lnTo>
                  <a:lnTo>
                    <a:pt x="31" y="36"/>
                  </a:lnTo>
                  <a:lnTo>
                    <a:pt x="31" y="36"/>
                  </a:lnTo>
                  <a:lnTo>
                    <a:pt x="31" y="38"/>
                  </a:lnTo>
                  <a:lnTo>
                    <a:pt x="31" y="38"/>
                  </a:lnTo>
                  <a:lnTo>
                    <a:pt x="31" y="40"/>
                  </a:lnTo>
                  <a:lnTo>
                    <a:pt x="31" y="43"/>
                  </a:lnTo>
                  <a:lnTo>
                    <a:pt x="33" y="43"/>
                  </a:lnTo>
                  <a:lnTo>
                    <a:pt x="33" y="43"/>
                  </a:lnTo>
                  <a:lnTo>
                    <a:pt x="33" y="43"/>
                  </a:lnTo>
                  <a:lnTo>
                    <a:pt x="33" y="45"/>
                  </a:lnTo>
                  <a:lnTo>
                    <a:pt x="35" y="43"/>
                  </a:lnTo>
                  <a:lnTo>
                    <a:pt x="38" y="43"/>
                  </a:lnTo>
                  <a:lnTo>
                    <a:pt x="40" y="45"/>
                  </a:lnTo>
                  <a:lnTo>
                    <a:pt x="40" y="45"/>
                  </a:lnTo>
                  <a:lnTo>
                    <a:pt x="40" y="45"/>
                  </a:lnTo>
                  <a:lnTo>
                    <a:pt x="40" y="43"/>
                  </a:lnTo>
                  <a:lnTo>
                    <a:pt x="40" y="43"/>
                  </a:lnTo>
                  <a:lnTo>
                    <a:pt x="40" y="43"/>
                  </a:lnTo>
                  <a:lnTo>
                    <a:pt x="40" y="43"/>
                  </a:lnTo>
                  <a:lnTo>
                    <a:pt x="43" y="40"/>
                  </a:lnTo>
                  <a:lnTo>
                    <a:pt x="40" y="40"/>
                  </a:lnTo>
                  <a:lnTo>
                    <a:pt x="38" y="40"/>
                  </a:lnTo>
                  <a:lnTo>
                    <a:pt x="38" y="40"/>
                  </a:lnTo>
                  <a:lnTo>
                    <a:pt x="38" y="40"/>
                  </a:lnTo>
                  <a:lnTo>
                    <a:pt x="38" y="40"/>
                  </a:lnTo>
                  <a:lnTo>
                    <a:pt x="35" y="40"/>
                  </a:lnTo>
                  <a:lnTo>
                    <a:pt x="35" y="40"/>
                  </a:lnTo>
                  <a:lnTo>
                    <a:pt x="35" y="38"/>
                  </a:lnTo>
                  <a:lnTo>
                    <a:pt x="35" y="38"/>
                  </a:lnTo>
                  <a:lnTo>
                    <a:pt x="35" y="40"/>
                  </a:lnTo>
                  <a:lnTo>
                    <a:pt x="33" y="38"/>
                  </a:lnTo>
                  <a:lnTo>
                    <a:pt x="33" y="38"/>
                  </a:lnTo>
                  <a:lnTo>
                    <a:pt x="35" y="38"/>
                  </a:lnTo>
                  <a:lnTo>
                    <a:pt x="35" y="36"/>
                  </a:lnTo>
                  <a:lnTo>
                    <a:pt x="38" y="33"/>
                  </a:lnTo>
                  <a:lnTo>
                    <a:pt x="35" y="33"/>
                  </a:lnTo>
                  <a:lnTo>
                    <a:pt x="35" y="33"/>
                  </a:lnTo>
                  <a:lnTo>
                    <a:pt x="33" y="33"/>
                  </a:lnTo>
                  <a:lnTo>
                    <a:pt x="33" y="33"/>
                  </a:lnTo>
                  <a:lnTo>
                    <a:pt x="33" y="33"/>
                  </a:lnTo>
                  <a:lnTo>
                    <a:pt x="33" y="33"/>
                  </a:lnTo>
                  <a:lnTo>
                    <a:pt x="33" y="31"/>
                  </a:lnTo>
                  <a:lnTo>
                    <a:pt x="33" y="31"/>
                  </a:lnTo>
                  <a:lnTo>
                    <a:pt x="33" y="31"/>
                  </a:lnTo>
                  <a:lnTo>
                    <a:pt x="35" y="31"/>
                  </a:lnTo>
                  <a:lnTo>
                    <a:pt x="35" y="31"/>
                  </a:lnTo>
                  <a:lnTo>
                    <a:pt x="33" y="31"/>
                  </a:lnTo>
                  <a:lnTo>
                    <a:pt x="33" y="31"/>
                  </a:lnTo>
                  <a:lnTo>
                    <a:pt x="33" y="31"/>
                  </a:lnTo>
                  <a:lnTo>
                    <a:pt x="33" y="31"/>
                  </a:lnTo>
                  <a:lnTo>
                    <a:pt x="31" y="31"/>
                  </a:lnTo>
                  <a:lnTo>
                    <a:pt x="31" y="29"/>
                  </a:lnTo>
                  <a:lnTo>
                    <a:pt x="31" y="29"/>
                  </a:lnTo>
                  <a:lnTo>
                    <a:pt x="31" y="29"/>
                  </a:lnTo>
                  <a:lnTo>
                    <a:pt x="31" y="29"/>
                  </a:lnTo>
                  <a:lnTo>
                    <a:pt x="31" y="29"/>
                  </a:lnTo>
                  <a:lnTo>
                    <a:pt x="28" y="29"/>
                  </a:lnTo>
                  <a:lnTo>
                    <a:pt x="28" y="29"/>
                  </a:lnTo>
                  <a:lnTo>
                    <a:pt x="28" y="29"/>
                  </a:lnTo>
                  <a:lnTo>
                    <a:pt x="28" y="29"/>
                  </a:lnTo>
                  <a:lnTo>
                    <a:pt x="26" y="29"/>
                  </a:lnTo>
                  <a:lnTo>
                    <a:pt x="26" y="29"/>
                  </a:lnTo>
                  <a:lnTo>
                    <a:pt x="26" y="29"/>
                  </a:lnTo>
                  <a:lnTo>
                    <a:pt x="26" y="26"/>
                  </a:lnTo>
                  <a:lnTo>
                    <a:pt x="26" y="26"/>
                  </a:lnTo>
                  <a:lnTo>
                    <a:pt x="26" y="26"/>
                  </a:lnTo>
                  <a:lnTo>
                    <a:pt x="26" y="26"/>
                  </a:lnTo>
                  <a:lnTo>
                    <a:pt x="26" y="24"/>
                  </a:lnTo>
                  <a:lnTo>
                    <a:pt x="26" y="24"/>
                  </a:lnTo>
                  <a:lnTo>
                    <a:pt x="26" y="24"/>
                  </a:lnTo>
                  <a:lnTo>
                    <a:pt x="26" y="24"/>
                  </a:lnTo>
                  <a:lnTo>
                    <a:pt x="26" y="24"/>
                  </a:lnTo>
                  <a:lnTo>
                    <a:pt x="28" y="24"/>
                  </a:lnTo>
                  <a:lnTo>
                    <a:pt x="28" y="24"/>
                  </a:lnTo>
                  <a:lnTo>
                    <a:pt x="28" y="24"/>
                  </a:lnTo>
                  <a:lnTo>
                    <a:pt x="28" y="24"/>
                  </a:lnTo>
                  <a:lnTo>
                    <a:pt x="31" y="24"/>
                  </a:lnTo>
                  <a:lnTo>
                    <a:pt x="33" y="24"/>
                  </a:lnTo>
                  <a:lnTo>
                    <a:pt x="33" y="22"/>
                  </a:lnTo>
                  <a:lnTo>
                    <a:pt x="35" y="24"/>
                  </a:lnTo>
                  <a:lnTo>
                    <a:pt x="35" y="22"/>
                  </a:lnTo>
                  <a:lnTo>
                    <a:pt x="35" y="19"/>
                  </a:lnTo>
                  <a:lnTo>
                    <a:pt x="33" y="19"/>
                  </a:lnTo>
                  <a:lnTo>
                    <a:pt x="33" y="19"/>
                  </a:lnTo>
                  <a:lnTo>
                    <a:pt x="35" y="19"/>
                  </a:lnTo>
                  <a:lnTo>
                    <a:pt x="33" y="19"/>
                  </a:lnTo>
                  <a:lnTo>
                    <a:pt x="31" y="17"/>
                  </a:lnTo>
                  <a:lnTo>
                    <a:pt x="31" y="17"/>
                  </a:lnTo>
                  <a:lnTo>
                    <a:pt x="31" y="17"/>
                  </a:lnTo>
                  <a:lnTo>
                    <a:pt x="28" y="19"/>
                  </a:lnTo>
                  <a:lnTo>
                    <a:pt x="28" y="17"/>
                  </a:lnTo>
                  <a:lnTo>
                    <a:pt x="28" y="17"/>
                  </a:lnTo>
                  <a:lnTo>
                    <a:pt x="31" y="17"/>
                  </a:lnTo>
                  <a:lnTo>
                    <a:pt x="33" y="17"/>
                  </a:lnTo>
                  <a:lnTo>
                    <a:pt x="35" y="17"/>
                  </a:lnTo>
                  <a:lnTo>
                    <a:pt x="35" y="17"/>
                  </a:lnTo>
                  <a:lnTo>
                    <a:pt x="35" y="14"/>
                  </a:lnTo>
                  <a:lnTo>
                    <a:pt x="38" y="14"/>
                  </a:lnTo>
                  <a:lnTo>
                    <a:pt x="35" y="17"/>
                  </a:lnTo>
                  <a:lnTo>
                    <a:pt x="35" y="17"/>
                  </a:lnTo>
                  <a:lnTo>
                    <a:pt x="38" y="17"/>
                  </a:lnTo>
                  <a:lnTo>
                    <a:pt x="38" y="19"/>
                  </a:lnTo>
                  <a:lnTo>
                    <a:pt x="38" y="19"/>
                  </a:lnTo>
                  <a:lnTo>
                    <a:pt x="38" y="19"/>
                  </a:lnTo>
                  <a:lnTo>
                    <a:pt x="38" y="22"/>
                  </a:lnTo>
                  <a:lnTo>
                    <a:pt x="38" y="22"/>
                  </a:lnTo>
                  <a:lnTo>
                    <a:pt x="38" y="24"/>
                  </a:lnTo>
                  <a:lnTo>
                    <a:pt x="40" y="24"/>
                  </a:lnTo>
                  <a:lnTo>
                    <a:pt x="43" y="24"/>
                  </a:lnTo>
                  <a:lnTo>
                    <a:pt x="43" y="24"/>
                  </a:lnTo>
                  <a:lnTo>
                    <a:pt x="43" y="22"/>
                  </a:lnTo>
                  <a:lnTo>
                    <a:pt x="40" y="22"/>
                  </a:lnTo>
                  <a:lnTo>
                    <a:pt x="40" y="19"/>
                  </a:lnTo>
                  <a:lnTo>
                    <a:pt x="43" y="17"/>
                  </a:lnTo>
                  <a:lnTo>
                    <a:pt x="43" y="17"/>
                  </a:lnTo>
                  <a:lnTo>
                    <a:pt x="43" y="19"/>
                  </a:lnTo>
                  <a:lnTo>
                    <a:pt x="43" y="22"/>
                  </a:lnTo>
                  <a:lnTo>
                    <a:pt x="43" y="22"/>
                  </a:lnTo>
                  <a:lnTo>
                    <a:pt x="43" y="22"/>
                  </a:lnTo>
                  <a:lnTo>
                    <a:pt x="43" y="22"/>
                  </a:lnTo>
                  <a:lnTo>
                    <a:pt x="43" y="22"/>
                  </a:lnTo>
                  <a:lnTo>
                    <a:pt x="45" y="26"/>
                  </a:lnTo>
                  <a:lnTo>
                    <a:pt x="45" y="26"/>
                  </a:lnTo>
                  <a:lnTo>
                    <a:pt x="47" y="26"/>
                  </a:lnTo>
                  <a:lnTo>
                    <a:pt x="50" y="26"/>
                  </a:lnTo>
                  <a:lnTo>
                    <a:pt x="50" y="26"/>
                  </a:lnTo>
                  <a:lnTo>
                    <a:pt x="50" y="26"/>
                  </a:lnTo>
                  <a:lnTo>
                    <a:pt x="50" y="24"/>
                  </a:lnTo>
                  <a:lnTo>
                    <a:pt x="50" y="24"/>
                  </a:lnTo>
                  <a:lnTo>
                    <a:pt x="52" y="22"/>
                  </a:lnTo>
                  <a:lnTo>
                    <a:pt x="57" y="19"/>
                  </a:lnTo>
                  <a:lnTo>
                    <a:pt x="57" y="19"/>
                  </a:lnTo>
                  <a:lnTo>
                    <a:pt x="57" y="22"/>
                  </a:lnTo>
                  <a:lnTo>
                    <a:pt x="57" y="22"/>
                  </a:lnTo>
                  <a:lnTo>
                    <a:pt x="54" y="22"/>
                  </a:lnTo>
                  <a:lnTo>
                    <a:pt x="54" y="22"/>
                  </a:lnTo>
                  <a:lnTo>
                    <a:pt x="54" y="24"/>
                  </a:lnTo>
                  <a:lnTo>
                    <a:pt x="54" y="24"/>
                  </a:lnTo>
                  <a:lnTo>
                    <a:pt x="54" y="24"/>
                  </a:lnTo>
                  <a:lnTo>
                    <a:pt x="54" y="24"/>
                  </a:lnTo>
                  <a:lnTo>
                    <a:pt x="54" y="24"/>
                  </a:lnTo>
                  <a:lnTo>
                    <a:pt x="54" y="26"/>
                  </a:lnTo>
                  <a:lnTo>
                    <a:pt x="52" y="26"/>
                  </a:lnTo>
                  <a:lnTo>
                    <a:pt x="52" y="29"/>
                  </a:lnTo>
                  <a:lnTo>
                    <a:pt x="52" y="29"/>
                  </a:lnTo>
                  <a:lnTo>
                    <a:pt x="52" y="31"/>
                  </a:lnTo>
                  <a:lnTo>
                    <a:pt x="52" y="31"/>
                  </a:lnTo>
                  <a:lnTo>
                    <a:pt x="52" y="31"/>
                  </a:lnTo>
                  <a:lnTo>
                    <a:pt x="52" y="31"/>
                  </a:lnTo>
                  <a:lnTo>
                    <a:pt x="52" y="31"/>
                  </a:lnTo>
                  <a:lnTo>
                    <a:pt x="50" y="33"/>
                  </a:lnTo>
                  <a:lnTo>
                    <a:pt x="50" y="36"/>
                  </a:lnTo>
                  <a:lnTo>
                    <a:pt x="50" y="36"/>
                  </a:lnTo>
                  <a:lnTo>
                    <a:pt x="50" y="36"/>
                  </a:lnTo>
                  <a:lnTo>
                    <a:pt x="57" y="31"/>
                  </a:lnTo>
                  <a:lnTo>
                    <a:pt x="59" y="31"/>
                  </a:lnTo>
                  <a:lnTo>
                    <a:pt x="57" y="33"/>
                  </a:lnTo>
                  <a:lnTo>
                    <a:pt x="57" y="33"/>
                  </a:lnTo>
                  <a:lnTo>
                    <a:pt x="59" y="36"/>
                  </a:lnTo>
                  <a:lnTo>
                    <a:pt x="59" y="36"/>
                  </a:lnTo>
                  <a:lnTo>
                    <a:pt x="59" y="36"/>
                  </a:lnTo>
                  <a:lnTo>
                    <a:pt x="57" y="36"/>
                  </a:lnTo>
                  <a:lnTo>
                    <a:pt x="52" y="36"/>
                  </a:lnTo>
                  <a:lnTo>
                    <a:pt x="52" y="36"/>
                  </a:lnTo>
                  <a:lnTo>
                    <a:pt x="50" y="38"/>
                  </a:lnTo>
                  <a:lnTo>
                    <a:pt x="50" y="38"/>
                  </a:lnTo>
                  <a:lnTo>
                    <a:pt x="50" y="38"/>
                  </a:lnTo>
                  <a:lnTo>
                    <a:pt x="50" y="40"/>
                  </a:lnTo>
                  <a:lnTo>
                    <a:pt x="50" y="40"/>
                  </a:lnTo>
                  <a:lnTo>
                    <a:pt x="50" y="40"/>
                  </a:lnTo>
                  <a:lnTo>
                    <a:pt x="52" y="43"/>
                  </a:lnTo>
                  <a:lnTo>
                    <a:pt x="52" y="43"/>
                  </a:lnTo>
                  <a:lnTo>
                    <a:pt x="52" y="43"/>
                  </a:lnTo>
                  <a:lnTo>
                    <a:pt x="52" y="45"/>
                  </a:lnTo>
                  <a:lnTo>
                    <a:pt x="54" y="45"/>
                  </a:lnTo>
                  <a:lnTo>
                    <a:pt x="54" y="45"/>
                  </a:lnTo>
                  <a:lnTo>
                    <a:pt x="54" y="45"/>
                  </a:lnTo>
                  <a:lnTo>
                    <a:pt x="57" y="45"/>
                  </a:lnTo>
                  <a:lnTo>
                    <a:pt x="57" y="45"/>
                  </a:lnTo>
                  <a:lnTo>
                    <a:pt x="59" y="45"/>
                  </a:lnTo>
                  <a:lnTo>
                    <a:pt x="59" y="43"/>
                  </a:lnTo>
                  <a:lnTo>
                    <a:pt x="57" y="43"/>
                  </a:lnTo>
                  <a:lnTo>
                    <a:pt x="59" y="43"/>
                  </a:lnTo>
                  <a:lnTo>
                    <a:pt x="59" y="40"/>
                  </a:lnTo>
                  <a:lnTo>
                    <a:pt x="57" y="38"/>
                  </a:lnTo>
                  <a:lnTo>
                    <a:pt x="59" y="38"/>
                  </a:lnTo>
                  <a:lnTo>
                    <a:pt x="59" y="43"/>
                  </a:lnTo>
                  <a:lnTo>
                    <a:pt x="61" y="43"/>
                  </a:lnTo>
                  <a:lnTo>
                    <a:pt x="61" y="40"/>
                  </a:lnTo>
                  <a:lnTo>
                    <a:pt x="66" y="43"/>
                  </a:lnTo>
                  <a:lnTo>
                    <a:pt x="66" y="40"/>
                  </a:lnTo>
                  <a:lnTo>
                    <a:pt x="66" y="40"/>
                  </a:lnTo>
                  <a:lnTo>
                    <a:pt x="66" y="38"/>
                  </a:lnTo>
                  <a:lnTo>
                    <a:pt x="66" y="38"/>
                  </a:lnTo>
                  <a:lnTo>
                    <a:pt x="66" y="38"/>
                  </a:lnTo>
                  <a:lnTo>
                    <a:pt x="66" y="38"/>
                  </a:lnTo>
                  <a:lnTo>
                    <a:pt x="66" y="40"/>
                  </a:lnTo>
                  <a:lnTo>
                    <a:pt x="66" y="40"/>
                  </a:lnTo>
                  <a:lnTo>
                    <a:pt x="66" y="40"/>
                  </a:lnTo>
                  <a:lnTo>
                    <a:pt x="66" y="40"/>
                  </a:lnTo>
                  <a:lnTo>
                    <a:pt x="66" y="38"/>
                  </a:lnTo>
                  <a:lnTo>
                    <a:pt x="69" y="38"/>
                  </a:lnTo>
                  <a:lnTo>
                    <a:pt x="69" y="38"/>
                  </a:lnTo>
                  <a:lnTo>
                    <a:pt x="69" y="38"/>
                  </a:lnTo>
                  <a:lnTo>
                    <a:pt x="69" y="40"/>
                  </a:lnTo>
                  <a:lnTo>
                    <a:pt x="69" y="40"/>
                  </a:lnTo>
                  <a:lnTo>
                    <a:pt x="69" y="43"/>
                  </a:lnTo>
                  <a:lnTo>
                    <a:pt x="71" y="45"/>
                  </a:lnTo>
                  <a:lnTo>
                    <a:pt x="73" y="45"/>
                  </a:lnTo>
                  <a:lnTo>
                    <a:pt x="73" y="45"/>
                  </a:lnTo>
                  <a:lnTo>
                    <a:pt x="76" y="43"/>
                  </a:lnTo>
                  <a:lnTo>
                    <a:pt x="78" y="43"/>
                  </a:lnTo>
                  <a:lnTo>
                    <a:pt x="78" y="45"/>
                  </a:lnTo>
                  <a:lnTo>
                    <a:pt x="78" y="45"/>
                  </a:lnTo>
                  <a:lnTo>
                    <a:pt x="80" y="45"/>
                  </a:lnTo>
                  <a:lnTo>
                    <a:pt x="83" y="48"/>
                  </a:lnTo>
                  <a:lnTo>
                    <a:pt x="83" y="48"/>
                  </a:lnTo>
                  <a:lnTo>
                    <a:pt x="83" y="50"/>
                  </a:lnTo>
                  <a:lnTo>
                    <a:pt x="80" y="52"/>
                  </a:lnTo>
                  <a:lnTo>
                    <a:pt x="80" y="55"/>
                  </a:lnTo>
                  <a:lnTo>
                    <a:pt x="80" y="55"/>
                  </a:lnTo>
                  <a:lnTo>
                    <a:pt x="83" y="55"/>
                  </a:lnTo>
                  <a:lnTo>
                    <a:pt x="83" y="55"/>
                  </a:lnTo>
                  <a:lnTo>
                    <a:pt x="85" y="52"/>
                  </a:lnTo>
                  <a:lnTo>
                    <a:pt x="85" y="52"/>
                  </a:lnTo>
                  <a:lnTo>
                    <a:pt x="88" y="52"/>
                  </a:lnTo>
                  <a:lnTo>
                    <a:pt x="88" y="52"/>
                  </a:lnTo>
                  <a:lnTo>
                    <a:pt x="88" y="55"/>
                  </a:lnTo>
                  <a:lnTo>
                    <a:pt x="88" y="55"/>
                  </a:lnTo>
                  <a:lnTo>
                    <a:pt x="88" y="57"/>
                  </a:lnTo>
                  <a:lnTo>
                    <a:pt x="88" y="57"/>
                  </a:lnTo>
                  <a:lnTo>
                    <a:pt x="88" y="57"/>
                  </a:lnTo>
                  <a:lnTo>
                    <a:pt x="88" y="57"/>
                  </a:lnTo>
                  <a:lnTo>
                    <a:pt x="88" y="57"/>
                  </a:lnTo>
                  <a:lnTo>
                    <a:pt x="88" y="59"/>
                  </a:lnTo>
                  <a:lnTo>
                    <a:pt x="88" y="59"/>
                  </a:lnTo>
                  <a:lnTo>
                    <a:pt x="88" y="62"/>
                  </a:lnTo>
                  <a:lnTo>
                    <a:pt x="90" y="62"/>
                  </a:lnTo>
                  <a:lnTo>
                    <a:pt x="90" y="62"/>
                  </a:lnTo>
                  <a:lnTo>
                    <a:pt x="90" y="62"/>
                  </a:lnTo>
                  <a:lnTo>
                    <a:pt x="90" y="62"/>
                  </a:lnTo>
                  <a:lnTo>
                    <a:pt x="92" y="62"/>
                  </a:lnTo>
                  <a:lnTo>
                    <a:pt x="95" y="59"/>
                  </a:lnTo>
                  <a:lnTo>
                    <a:pt x="95" y="59"/>
                  </a:lnTo>
                  <a:lnTo>
                    <a:pt x="95" y="59"/>
                  </a:lnTo>
                  <a:lnTo>
                    <a:pt x="95" y="57"/>
                  </a:lnTo>
                  <a:lnTo>
                    <a:pt x="92" y="57"/>
                  </a:lnTo>
                  <a:lnTo>
                    <a:pt x="92" y="57"/>
                  </a:lnTo>
                  <a:lnTo>
                    <a:pt x="92" y="57"/>
                  </a:lnTo>
                  <a:lnTo>
                    <a:pt x="95" y="55"/>
                  </a:lnTo>
                  <a:lnTo>
                    <a:pt x="95" y="55"/>
                  </a:lnTo>
                  <a:lnTo>
                    <a:pt x="95" y="55"/>
                  </a:lnTo>
                  <a:lnTo>
                    <a:pt x="95" y="52"/>
                  </a:lnTo>
                  <a:lnTo>
                    <a:pt x="95" y="52"/>
                  </a:lnTo>
                  <a:lnTo>
                    <a:pt x="95" y="52"/>
                  </a:lnTo>
                  <a:lnTo>
                    <a:pt x="92" y="5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6" name="Freeform 158"/>
            <p:cNvSpPr>
              <a:spLocks/>
            </p:cNvSpPr>
            <p:nvPr/>
          </p:nvSpPr>
          <p:spPr bwMode="auto">
            <a:xfrm>
              <a:off x="7984746" y="6356264"/>
              <a:ext cx="34379" cy="22618"/>
            </a:xfrm>
            <a:custGeom>
              <a:avLst/>
              <a:gdLst>
                <a:gd name="T0" fmla="*/ 43 w 76"/>
                <a:gd name="T1" fmla="*/ 31 h 50"/>
                <a:gd name="T2" fmla="*/ 45 w 76"/>
                <a:gd name="T3" fmla="*/ 34 h 50"/>
                <a:gd name="T4" fmla="*/ 48 w 76"/>
                <a:gd name="T5" fmla="*/ 34 h 50"/>
                <a:gd name="T6" fmla="*/ 50 w 76"/>
                <a:gd name="T7" fmla="*/ 38 h 50"/>
                <a:gd name="T8" fmla="*/ 52 w 76"/>
                <a:gd name="T9" fmla="*/ 38 h 50"/>
                <a:gd name="T10" fmla="*/ 52 w 76"/>
                <a:gd name="T11" fmla="*/ 41 h 50"/>
                <a:gd name="T12" fmla="*/ 57 w 76"/>
                <a:gd name="T13" fmla="*/ 45 h 50"/>
                <a:gd name="T14" fmla="*/ 52 w 76"/>
                <a:gd name="T15" fmla="*/ 45 h 50"/>
                <a:gd name="T16" fmla="*/ 60 w 76"/>
                <a:gd name="T17" fmla="*/ 45 h 50"/>
                <a:gd name="T18" fmla="*/ 64 w 76"/>
                <a:gd name="T19" fmla="*/ 48 h 50"/>
                <a:gd name="T20" fmla="*/ 67 w 76"/>
                <a:gd name="T21" fmla="*/ 48 h 50"/>
                <a:gd name="T22" fmla="*/ 69 w 76"/>
                <a:gd name="T23" fmla="*/ 50 h 50"/>
                <a:gd name="T24" fmla="*/ 74 w 76"/>
                <a:gd name="T25" fmla="*/ 48 h 50"/>
                <a:gd name="T26" fmla="*/ 71 w 76"/>
                <a:gd name="T27" fmla="*/ 45 h 50"/>
                <a:gd name="T28" fmla="*/ 64 w 76"/>
                <a:gd name="T29" fmla="*/ 41 h 50"/>
                <a:gd name="T30" fmla="*/ 64 w 76"/>
                <a:gd name="T31" fmla="*/ 41 h 50"/>
                <a:gd name="T32" fmla="*/ 62 w 76"/>
                <a:gd name="T33" fmla="*/ 36 h 50"/>
                <a:gd name="T34" fmla="*/ 60 w 76"/>
                <a:gd name="T35" fmla="*/ 34 h 50"/>
                <a:gd name="T36" fmla="*/ 57 w 76"/>
                <a:gd name="T37" fmla="*/ 36 h 50"/>
                <a:gd name="T38" fmla="*/ 57 w 76"/>
                <a:gd name="T39" fmla="*/ 38 h 50"/>
                <a:gd name="T40" fmla="*/ 57 w 76"/>
                <a:gd name="T41" fmla="*/ 43 h 50"/>
                <a:gd name="T42" fmla="*/ 55 w 76"/>
                <a:gd name="T43" fmla="*/ 38 h 50"/>
                <a:gd name="T44" fmla="*/ 55 w 76"/>
                <a:gd name="T45" fmla="*/ 34 h 50"/>
                <a:gd name="T46" fmla="*/ 52 w 76"/>
                <a:gd name="T47" fmla="*/ 31 h 50"/>
                <a:gd name="T48" fmla="*/ 52 w 76"/>
                <a:gd name="T49" fmla="*/ 29 h 50"/>
                <a:gd name="T50" fmla="*/ 50 w 76"/>
                <a:gd name="T51" fmla="*/ 27 h 50"/>
                <a:gd name="T52" fmla="*/ 50 w 76"/>
                <a:gd name="T53" fmla="*/ 34 h 50"/>
                <a:gd name="T54" fmla="*/ 45 w 76"/>
                <a:gd name="T55" fmla="*/ 27 h 50"/>
                <a:gd name="T56" fmla="*/ 43 w 76"/>
                <a:gd name="T57" fmla="*/ 27 h 50"/>
                <a:gd name="T58" fmla="*/ 43 w 76"/>
                <a:gd name="T59" fmla="*/ 27 h 50"/>
                <a:gd name="T60" fmla="*/ 38 w 76"/>
                <a:gd name="T61" fmla="*/ 22 h 50"/>
                <a:gd name="T62" fmla="*/ 36 w 76"/>
                <a:gd name="T63" fmla="*/ 24 h 50"/>
                <a:gd name="T64" fmla="*/ 36 w 76"/>
                <a:gd name="T65" fmla="*/ 22 h 50"/>
                <a:gd name="T66" fmla="*/ 33 w 76"/>
                <a:gd name="T67" fmla="*/ 19 h 50"/>
                <a:gd name="T68" fmla="*/ 29 w 76"/>
                <a:gd name="T69" fmla="*/ 17 h 50"/>
                <a:gd name="T70" fmla="*/ 26 w 76"/>
                <a:gd name="T71" fmla="*/ 22 h 50"/>
                <a:gd name="T72" fmla="*/ 24 w 76"/>
                <a:gd name="T73" fmla="*/ 17 h 50"/>
                <a:gd name="T74" fmla="*/ 24 w 76"/>
                <a:gd name="T75" fmla="*/ 17 h 50"/>
                <a:gd name="T76" fmla="*/ 22 w 76"/>
                <a:gd name="T77" fmla="*/ 19 h 50"/>
                <a:gd name="T78" fmla="*/ 15 w 76"/>
                <a:gd name="T79" fmla="*/ 15 h 50"/>
                <a:gd name="T80" fmla="*/ 15 w 76"/>
                <a:gd name="T81" fmla="*/ 12 h 50"/>
                <a:gd name="T82" fmla="*/ 10 w 76"/>
                <a:gd name="T83" fmla="*/ 8 h 50"/>
                <a:gd name="T84" fmla="*/ 5 w 76"/>
                <a:gd name="T85" fmla="*/ 3 h 50"/>
                <a:gd name="T86" fmla="*/ 3 w 76"/>
                <a:gd name="T87" fmla="*/ 0 h 50"/>
                <a:gd name="T88" fmla="*/ 0 w 76"/>
                <a:gd name="T89" fmla="*/ 3 h 50"/>
                <a:gd name="T90" fmla="*/ 0 w 76"/>
                <a:gd name="T91" fmla="*/ 3 h 50"/>
                <a:gd name="T92" fmla="*/ 7 w 76"/>
                <a:gd name="T93" fmla="*/ 10 h 50"/>
                <a:gd name="T94" fmla="*/ 7 w 76"/>
                <a:gd name="T95" fmla="*/ 12 h 50"/>
                <a:gd name="T96" fmla="*/ 7 w 76"/>
                <a:gd name="T97" fmla="*/ 17 h 50"/>
                <a:gd name="T98" fmla="*/ 10 w 76"/>
                <a:gd name="T99" fmla="*/ 19 h 50"/>
                <a:gd name="T100" fmla="*/ 15 w 76"/>
                <a:gd name="T101" fmla="*/ 19 h 50"/>
                <a:gd name="T102" fmla="*/ 15 w 76"/>
                <a:gd name="T103" fmla="*/ 24 h 50"/>
                <a:gd name="T104" fmla="*/ 17 w 76"/>
                <a:gd name="T105" fmla="*/ 27 h 50"/>
                <a:gd name="T106" fmla="*/ 19 w 76"/>
                <a:gd name="T107" fmla="*/ 24 h 50"/>
                <a:gd name="T108" fmla="*/ 19 w 76"/>
                <a:gd name="T109" fmla="*/ 29 h 50"/>
                <a:gd name="T110" fmla="*/ 22 w 76"/>
                <a:gd name="T111" fmla="*/ 29 h 50"/>
                <a:gd name="T112" fmla="*/ 24 w 76"/>
                <a:gd name="T113" fmla="*/ 27 h 50"/>
                <a:gd name="T114" fmla="*/ 29 w 76"/>
                <a:gd name="T115" fmla="*/ 29 h 50"/>
                <a:gd name="T116" fmla="*/ 29 w 76"/>
                <a:gd name="T117" fmla="*/ 29 h 50"/>
                <a:gd name="T118" fmla="*/ 33 w 76"/>
                <a:gd name="T119" fmla="*/ 29 h 50"/>
                <a:gd name="T120" fmla="*/ 31 w 76"/>
                <a:gd name="T121" fmla="*/ 27 h 50"/>
                <a:gd name="T122" fmla="*/ 38 w 76"/>
                <a:gd name="T123" fmla="*/ 27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 h="50">
                  <a:moveTo>
                    <a:pt x="38" y="27"/>
                  </a:moveTo>
                  <a:lnTo>
                    <a:pt x="38" y="27"/>
                  </a:lnTo>
                  <a:lnTo>
                    <a:pt x="41" y="29"/>
                  </a:lnTo>
                  <a:lnTo>
                    <a:pt x="41" y="31"/>
                  </a:lnTo>
                  <a:lnTo>
                    <a:pt x="43" y="31"/>
                  </a:lnTo>
                  <a:lnTo>
                    <a:pt x="43" y="31"/>
                  </a:lnTo>
                  <a:lnTo>
                    <a:pt x="45" y="31"/>
                  </a:lnTo>
                  <a:lnTo>
                    <a:pt x="45" y="31"/>
                  </a:lnTo>
                  <a:lnTo>
                    <a:pt x="45" y="34"/>
                  </a:lnTo>
                  <a:lnTo>
                    <a:pt x="45" y="34"/>
                  </a:lnTo>
                  <a:lnTo>
                    <a:pt x="48" y="34"/>
                  </a:lnTo>
                  <a:lnTo>
                    <a:pt x="45" y="34"/>
                  </a:lnTo>
                  <a:lnTo>
                    <a:pt x="45" y="31"/>
                  </a:lnTo>
                  <a:lnTo>
                    <a:pt x="48" y="34"/>
                  </a:lnTo>
                  <a:lnTo>
                    <a:pt x="48" y="34"/>
                  </a:lnTo>
                  <a:lnTo>
                    <a:pt x="50" y="36"/>
                  </a:lnTo>
                  <a:lnTo>
                    <a:pt x="50" y="36"/>
                  </a:lnTo>
                  <a:lnTo>
                    <a:pt x="50" y="38"/>
                  </a:lnTo>
                  <a:lnTo>
                    <a:pt x="50" y="38"/>
                  </a:lnTo>
                  <a:lnTo>
                    <a:pt x="50" y="38"/>
                  </a:lnTo>
                  <a:lnTo>
                    <a:pt x="50" y="38"/>
                  </a:lnTo>
                  <a:lnTo>
                    <a:pt x="50" y="36"/>
                  </a:lnTo>
                  <a:lnTo>
                    <a:pt x="52" y="36"/>
                  </a:lnTo>
                  <a:lnTo>
                    <a:pt x="52" y="38"/>
                  </a:lnTo>
                  <a:lnTo>
                    <a:pt x="52" y="38"/>
                  </a:lnTo>
                  <a:lnTo>
                    <a:pt x="52" y="38"/>
                  </a:lnTo>
                  <a:lnTo>
                    <a:pt x="52" y="38"/>
                  </a:lnTo>
                  <a:lnTo>
                    <a:pt x="52" y="38"/>
                  </a:lnTo>
                  <a:lnTo>
                    <a:pt x="52" y="41"/>
                  </a:lnTo>
                  <a:lnTo>
                    <a:pt x="52" y="41"/>
                  </a:lnTo>
                  <a:lnTo>
                    <a:pt x="52" y="43"/>
                  </a:lnTo>
                  <a:lnTo>
                    <a:pt x="55" y="43"/>
                  </a:lnTo>
                  <a:lnTo>
                    <a:pt x="57" y="43"/>
                  </a:lnTo>
                  <a:lnTo>
                    <a:pt x="57" y="43"/>
                  </a:lnTo>
                  <a:lnTo>
                    <a:pt x="57" y="45"/>
                  </a:lnTo>
                  <a:lnTo>
                    <a:pt x="55" y="45"/>
                  </a:lnTo>
                  <a:lnTo>
                    <a:pt x="52" y="43"/>
                  </a:lnTo>
                  <a:lnTo>
                    <a:pt x="52" y="43"/>
                  </a:lnTo>
                  <a:lnTo>
                    <a:pt x="52" y="45"/>
                  </a:lnTo>
                  <a:lnTo>
                    <a:pt x="52" y="45"/>
                  </a:lnTo>
                  <a:lnTo>
                    <a:pt x="52" y="45"/>
                  </a:lnTo>
                  <a:lnTo>
                    <a:pt x="55" y="45"/>
                  </a:lnTo>
                  <a:lnTo>
                    <a:pt x="57" y="48"/>
                  </a:lnTo>
                  <a:lnTo>
                    <a:pt x="60" y="45"/>
                  </a:lnTo>
                  <a:lnTo>
                    <a:pt x="60" y="45"/>
                  </a:lnTo>
                  <a:lnTo>
                    <a:pt x="60" y="45"/>
                  </a:lnTo>
                  <a:lnTo>
                    <a:pt x="60" y="43"/>
                  </a:lnTo>
                  <a:lnTo>
                    <a:pt x="62" y="45"/>
                  </a:lnTo>
                  <a:lnTo>
                    <a:pt x="62" y="45"/>
                  </a:lnTo>
                  <a:lnTo>
                    <a:pt x="64" y="48"/>
                  </a:lnTo>
                  <a:lnTo>
                    <a:pt x="64" y="48"/>
                  </a:lnTo>
                  <a:lnTo>
                    <a:pt x="67" y="48"/>
                  </a:lnTo>
                  <a:lnTo>
                    <a:pt x="67" y="48"/>
                  </a:lnTo>
                  <a:lnTo>
                    <a:pt x="67" y="48"/>
                  </a:lnTo>
                  <a:lnTo>
                    <a:pt x="67" y="48"/>
                  </a:lnTo>
                  <a:lnTo>
                    <a:pt x="67" y="48"/>
                  </a:lnTo>
                  <a:lnTo>
                    <a:pt x="67" y="48"/>
                  </a:lnTo>
                  <a:lnTo>
                    <a:pt x="69" y="50"/>
                  </a:lnTo>
                  <a:lnTo>
                    <a:pt x="69" y="50"/>
                  </a:lnTo>
                  <a:lnTo>
                    <a:pt x="69" y="50"/>
                  </a:lnTo>
                  <a:lnTo>
                    <a:pt x="71" y="50"/>
                  </a:lnTo>
                  <a:lnTo>
                    <a:pt x="74" y="50"/>
                  </a:lnTo>
                  <a:lnTo>
                    <a:pt x="76" y="50"/>
                  </a:lnTo>
                  <a:lnTo>
                    <a:pt x="76" y="48"/>
                  </a:lnTo>
                  <a:lnTo>
                    <a:pt x="74" y="48"/>
                  </a:lnTo>
                  <a:lnTo>
                    <a:pt x="71" y="45"/>
                  </a:lnTo>
                  <a:lnTo>
                    <a:pt x="71" y="45"/>
                  </a:lnTo>
                  <a:lnTo>
                    <a:pt x="71" y="45"/>
                  </a:lnTo>
                  <a:lnTo>
                    <a:pt x="71" y="45"/>
                  </a:lnTo>
                  <a:lnTo>
                    <a:pt x="71" y="45"/>
                  </a:lnTo>
                  <a:lnTo>
                    <a:pt x="67" y="43"/>
                  </a:lnTo>
                  <a:lnTo>
                    <a:pt x="67" y="43"/>
                  </a:lnTo>
                  <a:lnTo>
                    <a:pt x="64" y="43"/>
                  </a:lnTo>
                  <a:lnTo>
                    <a:pt x="62" y="43"/>
                  </a:lnTo>
                  <a:lnTo>
                    <a:pt x="64" y="41"/>
                  </a:lnTo>
                  <a:lnTo>
                    <a:pt x="62" y="41"/>
                  </a:lnTo>
                  <a:lnTo>
                    <a:pt x="62" y="41"/>
                  </a:lnTo>
                  <a:lnTo>
                    <a:pt x="64" y="41"/>
                  </a:lnTo>
                  <a:lnTo>
                    <a:pt x="64" y="41"/>
                  </a:lnTo>
                  <a:lnTo>
                    <a:pt x="64" y="41"/>
                  </a:lnTo>
                  <a:lnTo>
                    <a:pt x="64" y="38"/>
                  </a:lnTo>
                  <a:lnTo>
                    <a:pt x="64" y="38"/>
                  </a:lnTo>
                  <a:lnTo>
                    <a:pt x="64" y="38"/>
                  </a:lnTo>
                  <a:lnTo>
                    <a:pt x="62" y="36"/>
                  </a:lnTo>
                  <a:lnTo>
                    <a:pt x="62" y="36"/>
                  </a:lnTo>
                  <a:lnTo>
                    <a:pt x="62" y="36"/>
                  </a:lnTo>
                  <a:lnTo>
                    <a:pt x="62" y="34"/>
                  </a:lnTo>
                  <a:lnTo>
                    <a:pt x="60" y="34"/>
                  </a:lnTo>
                  <a:lnTo>
                    <a:pt x="60" y="34"/>
                  </a:lnTo>
                  <a:lnTo>
                    <a:pt x="60" y="34"/>
                  </a:lnTo>
                  <a:lnTo>
                    <a:pt x="60" y="34"/>
                  </a:lnTo>
                  <a:lnTo>
                    <a:pt x="60" y="31"/>
                  </a:lnTo>
                  <a:lnTo>
                    <a:pt x="57" y="31"/>
                  </a:lnTo>
                  <a:lnTo>
                    <a:pt x="57" y="34"/>
                  </a:lnTo>
                  <a:lnTo>
                    <a:pt x="57" y="36"/>
                  </a:lnTo>
                  <a:lnTo>
                    <a:pt x="57" y="36"/>
                  </a:lnTo>
                  <a:lnTo>
                    <a:pt x="57" y="36"/>
                  </a:lnTo>
                  <a:lnTo>
                    <a:pt x="57" y="38"/>
                  </a:lnTo>
                  <a:lnTo>
                    <a:pt x="57" y="38"/>
                  </a:lnTo>
                  <a:lnTo>
                    <a:pt x="57" y="38"/>
                  </a:lnTo>
                  <a:lnTo>
                    <a:pt x="57" y="38"/>
                  </a:lnTo>
                  <a:lnTo>
                    <a:pt x="57" y="38"/>
                  </a:lnTo>
                  <a:lnTo>
                    <a:pt x="57" y="41"/>
                  </a:lnTo>
                  <a:lnTo>
                    <a:pt x="57" y="41"/>
                  </a:lnTo>
                  <a:lnTo>
                    <a:pt x="57" y="43"/>
                  </a:lnTo>
                  <a:lnTo>
                    <a:pt x="57" y="41"/>
                  </a:lnTo>
                  <a:lnTo>
                    <a:pt x="55" y="41"/>
                  </a:lnTo>
                  <a:lnTo>
                    <a:pt x="55" y="41"/>
                  </a:lnTo>
                  <a:lnTo>
                    <a:pt x="55" y="41"/>
                  </a:lnTo>
                  <a:lnTo>
                    <a:pt x="55" y="38"/>
                  </a:lnTo>
                  <a:lnTo>
                    <a:pt x="55" y="38"/>
                  </a:lnTo>
                  <a:lnTo>
                    <a:pt x="52" y="36"/>
                  </a:lnTo>
                  <a:lnTo>
                    <a:pt x="55" y="34"/>
                  </a:lnTo>
                  <a:lnTo>
                    <a:pt x="55" y="34"/>
                  </a:lnTo>
                  <a:lnTo>
                    <a:pt x="55" y="34"/>
                  </a:lnTo>
                  <a:lnTo>
                    <a:pt x="55" y="31"/>
                  </a:lnTo>
                  <a:lnTo>
                    <a:pt x="55" y="31"/>
                  </a:lnTo>
                  <a:lnTo>
                    <a:pt x="55" y="29"/>
                  </a:lnTo>
                  <a:lnTo>
                    <a:pt x="52" y="29"/>
                  </a:lnTo>
                  <a:lnTo>
                    <a:pt x="52" y="31"/>
                  </a:lnTo>
                  <a:lnTo>
                    <a:pt x="52" y="31"/>
                  </a:lnTo>
                  <a:lnTo>
                    <a:pt x="52" y="31"/>
                  </a:lnTo>
                  <a:lnTo>
                    <a:pt x="52" y="29"/>
                  </a:lnTo>
                  <a:lnTo>
                    <a:pt x="52" y="29"/>
                  </a:lnTo>
                  <a:lnTo>
                    <a:pt x="52" y="29"/>
                  </a:lnTo>
                  <a:lnTo>
                    <a:pt x="52" y="29"/>
                  </a:lnTo>
                  <a:lnTo>
                    <a:pt x="52" y="27"/>
                  </a:lnTo>
                  <a:lnTo>
                    <a:pt x="50" y="27"/>
                  </a:lnTo>
                  <a:lnTo>
                    <a:pt x="50" y="27"/>
                  </a:lnTo>
                  <a:lnTo>
                    <a:pt x="50" y="27"/>
                  </a:lnTo>
                  <a:lnTo>
                    <a:pt x="50" y="29"/>
                  </a:lnTo>
                  <a:lnTo>
                    <a:pt x="50" y="31"/>
                  </a:lnTo>
                  <a:lnTo>
                    <a:pt x="52" y="31"/>
                  </a:lnTo>
                  <a:lnTo>
                    <a:pt x="52" y="34"/>
                  </a:lnTo>
                  <a:lnTo>
                    <a:pt x="50" y="34"/>
                  </a:lnTo>
                  <a:lnTo>
                    <a:pt x="50" y="34"/>
                  </a:lnTo>
                  <a:lnTo>
                    <a:pt x="50" y="31"/>
                  </a:lnTo>
                  <a:lnTo>
                    <a:pt x="50" y="31"/>
                  </a:lnTo>
                  <a:lnTo>
                    <a:pt x="48" y="29"/>
                  </a:lnTo>
                  <a:lnTo>
                    <a:pt x="45" y="27"/>
                  </a:lnTo>
                  <a:lnTo>
                    <a:pt x="45" y="27"/>
                  </a:lnTo>
                  <a:lnTo>
                    <a:pt x="45" y="27"/>
                  </a:lnTo>
                  <a:lnTo>
                    <a:pt x="43" y="27"/>
                  </a:lnTo>
                  <a:lnTo>
                    <a:pt x="43" y="27"/>
                  </a:lnTo>
                  <a:lnTo>
                    <a:pt x="43" y="27"/>
                  </a:lnTo>
                  <a:lnTo>
                    <a:pt x="43" y="27"/>
                  </a:lnTo>
                  <a:lnTo>
                    <a:pt x="43" y="27"/>
                  </a:lnTo>
                  <a:lnTo>
                    <a:pt x="43" y="27"/>
                  </a:lnTo>
                  <a:lnTo>
                    <a:pt x="43" y="27"/>
                  </a:lnTo>
                  <a:lnTo>
                    <a:pt x="43" y="27"/>
                  </a:lnTo>
                  <a:lnTo>
                    <a:pt x="41" y="24"/>
                  </a:lnTo>
                  <a:lnTo>
                    <a:pt x="41" y="24"/>
                  </a:lnTo>
                  <a:lnTo>
                    <a:pt x="41" y="22"/>
                  </a:lnTo>
                  <a:lnTo>
                    <a:pt x="41" y="22"/>
                  </a:lnTo>
                  <a:lnTo>
                    <a:pt x="38" y="22"/>
                  </a:lnTo>
                  <a:lnTo>
                    <a:pt x="38" y="22"/>
                  </a:lnTo>
                  <a:lnTo>
                    <a:pt x="38" y="24"/>
                  </a:lnTo>
                  <a:lnTo>
                    <a:pt x="38" y="24"/>
                  </a:lnTo>
                  <a:lnTo>
                    <a:pt x="36" y="24"/>
                  </a:lnTo>
                  <a:lnTo>
                    <a:pt x="36" y="24"/>
                  </a:lnTo>
                  <a:lnTo>
                    <a:pt x="36" y="24"/>
                  </a:lnTo>
                  <a:lnTo>
                    <a:pt x="36" y="24"/>
                  </a:lnTo>
                  <a:lnTo>
                    <a:pt x="36" y="24"/>
                  </a:lnTo>
                  <a:lnTo>
                    <a:pt x="36" y="22"/>
                  </a:lnTo>
                  <a:lnTo>
                    <a:pt x="36" y="22"/>
                  </a:lnTo>
                  <a:lnTo>
                    <a:pt x="36" y="22"/>
                  </a:lnTo>
                  <a:lnTo>
                    <a:pt x="36" y="22"/>
                  </a:lnTo>
                  <a:lnTo>
                    <a:pt x="36" y="22"/>
                  </a:lnTo>
                  <a:lnTo>
                    <a:pt x="36" y="22"/>
                  </a:lnTo>
                  <a:lnTo>
                    <a:pt x="33" y="19"/>
                  </a:lnTo>
                  <a:lnTo>
                    <a:pt x="33" y="19"/>
                  </a:lnTo>
                  <a:lnTo>
                    <a:pt x="33" y="19"/>
                  </a:lnTo>
                  <a:lnTo>
                    <a:pt x="31" y="17"/>
                  </a:lnTo>
                  <a:lnTo>
                    <a:pt x="29" y="17"/>
                  </a:lnTo>
                  <a:lnTo>
                    <a:pt x="29" y="17"/>
                  </a:lnTo>
                  <a:lnTo>
                    <a:pt x="29" y="17"/>
                  </a:lnTo>
                  <a:lnTo>
                    <a:pt x="29" y="17"/>
                  </a:lnTo>
                  <a:lnTo>
                    <a:pt x="31" y="19"/>
                  </a:lnTo>
                  <a:lnTo>
                    <a:pt x="29" y="19"/>
                  </a:lnTo>
                  <a:lnTo>
                    <a:pt x="26" y="22"/>
                  </a:lnTo>
                  <a:lnTo>
                    <a:pt x="26" y="19"/>
                  </a:lnTo>
                  <a:lnTo>
                    <a:pt x="26" y="19"/>
                  </a:lnTo>
                  <a:lnTo>
                    <a:pt x="26" y="17"/>
                  </a:lnTo>
                  <a:lnTo>
                    <a:pt x="24" y="17"/>
                  </a:lnTo>
                  <a:lnTo>
                    <a:pt x="24" y="17"/>
                  </a:lnTo>
                  <a:lnTo>
                    <a:pt x="24" y="17"/>
                  </a:lnTo>
                  <a:lnTo>
                    <a:pt x="24" y="19"/>
                  </a:lnTo>
                  <a:lnTo>
                    <a:pt x="24" y="19"/>
                  </a:lnTo>
                  <a:lnTo>
                    <a:pt x="24" y="17"/>
                  </a:lnTo>
                  <a:lnTo>
                    <a:pt x="24" y="17"/>
                  </a:lnTo>
                  <a:lnTo>
                    <a:pt x="22" y="17"/>
                  </a:lnTo>
                  <a:lnTo>
                    <a:pt x="22" y="19"/>
                  </a:lnTo>
                  <a:lnTo>
                    <a:pt x="22" y="19"/>
                  </a:lnTo>
                  <a:lnTo>
                    <a:pt x="22" y="19"/>
                  </a:lnTo>
                  <a:lnTo>
                    <a:pt x="22" y="19"/>
                  </a:lnTo>
                  <a:lnTo>
                    <a:pt x="19" y="17"/>
                  </a:lnTo>
                  <a:lnTo>
                    <a:pt x="17" y="17"/>
                  </a:lnTo>
                  <a:lnTo>
                    <a:pt x="17" y="17"/>
                  </a:lnTo>
                  <a:lnTo>
                    <a:pt x="15" y="17"/>
                  </a:lnTo>
                  <a:lnTo>
                    <a:pt x="15" y="15"/>
                  </a:lnTo>
                  <a:lnTo>
                    <a:pt x="17" y="12"/>
                  </a:lnTo>
                  <a:lnTo>
                    <a:pt x="17" y="12"/>
                  </a:lnTo>
                  <a:lnTo>
                    <a:pt x="17" y="12"/>
                  </a:lnTo>
                  <a:lnTo>
                    <a:pt x="15" y="12"/>
                  </a:lnTo>
                  <a:lnTo>
                    <a:pt x="15" y="12"/>
                  </a:lnTo>
                  <a:lnTo>
                    <a:pt x="15" y="10"/>
                  </a:lnTo>
                  <a:lnTo>
                    <a:pt x="12" y="10"/>
                  </a:lnTo>
                  <a:lnTo>
                    <a:pt x="12" y="10"/>
                  </a:lnTo>
                  <a:lnTo>
                    <a:pt x="10" y="8"/>
                  </a:lnTo>
                  <a:lnTo>
                    <a:pt x="10" y="8"/>
                  </a:lnTo>
                  <a:lnTo>
                    <a:pt x="12" y="8"/>
                  </a:lnTo>
                  <a:lnTo>
                    <a:pt x="12" y="8"/>
                  </a:lnTo>
                  <a:lnTo>
                    <a:pt x="7" y="5"/>
                  </a:lnTo>
                  <a:lnTo>
                    <a:pt x="7" y="5"/>
                  </a:lnTo>
                  <a:lnTo>
                    <a:pt x="5" y="3"/>
                  </a:lnTo>
                  <a:lnTo>
                    <a:pt x="3" y="0"/>
                  </a:lnTo>
                  <a:lnTo>
                    <a:pt x="3" y="0"/>
                  </a:lnTo>
                  <a:lnTo>
                    <a:pt x="3" y="0"/>
                  </a:lnTo>
                  <a:lnTo>
                    <a:pt x="3" y="0"/>
                  </a:lnTo>
                  <a:lnTo>
                    <a:pt x="3" y="0"/>
                  </a:lnTo>
                  <a:lnTo>
                    <a:pt x="3" y="0"/>
                  </a:lnTo>
                  <a:lnTo>
                    <a:pt x="3" y="0"/>
                  </a:lnTo>
                  <a:lnTo>
                    <a:pt x="3" y="3"/>
                  </a:lnTo>
                  <a:lnTo>
                    <a:pt x="3" y="3"/>
                  </a:lnTo>
                  <a:lnTo>
                    <a:pt x="0" y="3"/>
                  </a:lnTo>
                  <a:lnTo>
                    <a:pt x="0" y="3"/>
                  </a:lnTo>
                  <a:lnTo>
                    <a:pt x="0" y="3"/>
                  </a:lnTo>
                  <a:lnTo>
                    <a:pt x="0" y="3"/>
                  </a:lnTo>
                  <a:lnTo>
                    <a:pt x="0" y="3"/>
                  </a:lnTo>
                  <a:lnTo>
                    <a:pt x="0" y="3"/>
                  </a:lnTo>
                  <a:lnTo>
                    <a:pt x="0" y="3"/>
                  </a:lnTo>
                  <a:lnTo>
                    <a:pt x="0" y="5"/>
                  </a:lnTo>
                  <a:lnTo>
                    <a:pt x="0" y="5"/>
                  </a:lnTo>
                  <a:lnTo>
                    <a:pt x="5" y="8"/>
                  </a:lnTo>
                  <a:lnTo>
                    <a:pt x="7" y="10"/>
                  </a:lnTo>
                  <a:lnTo>
                    <a:pt x="7" y="10"/>
                  </a:lnTo>
                  <a:lnTo>
                    <a:pt x="7" y="10"/>
                  </a:lnTo>
                  <a:lnTo>
                    <a:pt x="7" y="12"/>
                  </a:lnTo>
                  <a:lnTo>
                    <a:pt x="7" y="12"/>
                  </a:lnTo>
                  <a:lnTo>
                    <a:pt x="7" y="12"/>
                  </a:lnTo>
                  <a:lnTo>
                    <a:pt x="7" y="12"/>
                  </a:lnTo>
                  <a:lnTo>
                    <a:pt x="7" y="12"/>
                  </a:lnTo>
                  <a:lnTo>
                    <a:pt x="7" y="15"/>
                  </a:lnTo>
                  <a:lnTo>
                    <a:pt x="7" y="17"/>
                  </a:lnTo>
                  <a:lnTo>
                    <a:pt x="7" y="17"/>
                  </a:lnTo>
                  <a:lnTo>
                    <a:pt x="10" y="17"/>
                  </a:lnTo>
                  <a:lnTo>
                    <a:pt x="10" y="17"/>
                  </a:lnTo>
                  <a:lnTo>
                    <a:pt x="10" y="17"/>
                  </a:lnTo>
                  <a:lnTo>
                    <a:pt x="10" y="17"/>
                  </a:lnTo>
                  <a:lnTo>
                    <a:pt x="10" y="19"/>
                  </a:lnTo>
                  <a:lnTo>
                    <a:pt x="10" y="19"/>
                  </a:lnTo>
                  <a:lnTo>
                    <a:pt x="10" y="19"/>
                  </a:lnTo>
                  <a:lnTo>
                    <a:pt x="10" y="19"/>
                  </a:lnTo>
                  <a:lnTo>
                    <a:pt x="15" y="19"/>
                  </a:lnTo>
                  <a:lnTo>
                    <a:pt x="15" y="19"/>
                  </a:lnTo>
                  <a:lnTo>
                    <a:pt x="15" y="22"/>
                  </a:lnTo>
                  <a:lnTo>
                    <a:pt x="15" y="22"/>
                  </a:lnTo>
                  <a:lnTo>
                    <a:pt x="15" y="22"/>
                  </a:lnTo>
                  <a:lnTo>
                    <a:pt x="15" y="22"/>
                  </a:lnTo>
                  <a:lnTo>
                    <a:pt x="15" y="24"/>
                  </a:lnTo>
                  <a:lnTo>
                    <a:pt x="15" y="24"/>
                  </a:lnTo>
                  <a:lnTo>
                    <a:pt x="15" y="24"/>
                  </a:lnTo>
                  <a:lnTo>
                    <a:pt x="15" y="24"/>
                  </a:lnTo>
                  <a:lnTo>
                    <a:pt x="17" y="24"/>
                  </a:lnTo>
                  <a:lnTo>
                    <a:pt x="17" y="27"/>
                  </a:lnTo>
                  <a:lnTo>
                    <a:pt x="17" y="24"/>
                  </a:lnTo>
                  <a:lnTo>
                    <a:pt x="17" y="24"/>
                  </a:lnTo>
                  <a:lnTo>
                    <a:pt x="17" y="24"/>
                  </a:lnTo>
                  <a:lnTo>
                    <a:pt x="19" y="24"/>
                  </a:lnTo>
                  <a:lnTo>
                    <a:pt x="19" y="24"/>
                  </a:lnTo>
                  <a:lnTo>
                    <a:pt x="19" y="27"/>
                  </a:lnTo>
                  <a:lnTo>
                    <a:pt x="19" y="27"/>
                  </a:lnTo>
                  <a:lnTo>
                    <a:pt x="19" y="27"/>
                  </a:lnTo>
                  <a:lnTo>
                    <a:pt x="19" y="29"/>
                  </a:lnTo>
                  <a:lnTo>
                    <a:pt x="19" y="29"/>
                  </a:lnTo>
                  <a:lnTo>
                    <a:pt x="19" y="29"/>
                  </a:lnTo>
                  <a:lnTo>
                    <a:pt x="19" y="29"/>
                  </a:lnTo>
                  <a:lnTo>
                    <a:pt x="19" y="29"/>
                  </a:lnTo>
                  <a:lnTo>
                    <a:pt x="22" y="29"/>
                  </a:lnTo>
                  <a:lnTo>
                    <a:pt x="22" y="29"/>
                  </a:lnTo>
                  <a:lnTo>
                    <a:pt x="22" y="29"/>
                  </a:lnTo>
                  <a:lnTo>
                    <a:pt x="22" y="29"/>
                  </a:lnTo>
                  <a:lnTo>
                    <a:pt x="22" y="29"/>
                  </a:lnTo>
                  <a:lnTo>
                    <a:pt x="24" y="27"/>
                  </a:lnTo>
                  <a:lnTo>
                    <a:pt x="24" y="27"/>
                  </a:lnTo>
                  <a:lnTo>
                    <a:pt x="22" y="24"/>
                  </a:lnTo>
                  <a:lnTo>
                    <a:pt x="24" y="27"/>
                  </a:lnTo>
                  <a:lnTo>
                    <a:pt x="26" y="29"/>
                  </a:lnTo>
                  <a:lnTo>
                    <a:pt x="26" y="29"/>
                  </a:lnTo>
                  <a:lnTo>
                    <a:pt x="29" y="29"/>
                  </a:lnTo>
                  <a:lnTo>
                    <a:pt x="29" y="29"/>
                  </a:lnTo>
                  <a:lnTo>
                    <a:pt x="29" y="29"/>
                  </a:lnTo>
                  <a:lnTo>
                    <a:pt x="29" y="29"/>
                  </a:lnTo>
                  <a:lnTo>
                    <a:pt x="29" y="29"/>
                  </a:lnTo>
                  <a:lnTo>
                    <a:pt x="29" y="29"/>
                  </a:lnTo>
                  <a:lnTo>
                    <a:pt x="31" y="29"/>
                  </a:lnTo>
                  <a:lnTo>
                    <a:pt x="31" y="29"/>
                  </a:lnTo>
                  <a:lnTo>
                    <a:pt x="31" y="29"/>
                  </a:lnTo>
                  <a:lnTo>
                    <a:pt x="31" y="29"/>
                  </a:lnTo>
                  <a:lnTo>
                    <a:pt x="33" y="29"/>
                  </a:lnTo>
                  <a:lnTo>
                    <a:pt x="33" y="29"/>
                  </a:lnTo>
                  <a:lnTo>
                    <a:pt x="33" y="29"/>
                  </a:lnTo>
                  <a:lnTo>
                    <a:pt x="31" y="27"/>
                  </a:lnTo>
                  <a:lnTo>
                    <a:pt x="31" y="27"/>
                  </a:lnTo>
                  <a:lnTo>
                    <a:pt x="31" y="27"/>
                  </a:lnTo>
                  <a:lnTo>
                    <a:pt x="36" y="29"/>
                  </a:lnTo>
                  <a:lnTo>
                    <a:pt x="38" y="29"/>
                  </a:lnTo>
                  <a:lnTo>
                    <a:pt x="38" y="29"/>
                  </a:lnTo>
                  <a:lnTo>
                    <a:pt x="38" y="27"/>
                  </a:lnTo>
                  <a:lnTo>
                    <a:pt x="38" y="27"/>
                  </a:lnTo>
                  <a:lnTo>
                    <a:pt x="38" y="2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7" name="Freeform 159"/>
            <p:cNvSpPr>
              <a:spLocks/>
            </p:cNvSpPr>
            <p:nvPr/>
          </p:nvSpPr>
          <p:spPr bwMode="auto">
            <a:xfrm>
              <a:off x="7978413" y="6206532"/>
              <a:ext cx="11761" cy="18094"/>
            </a:xfrm>
            <a:custGeom>
              <a:avLst/>
              <a:gdLst>
                <a:gd name="T0" fmla="*/ 12 w 26"/>
                <a:gd name="T1" fmla="*/ 10 h 40"/>
                <a:gd name="T2" fmla="*/ 10 w 26"/>
                <a:gd name="T3" fmla="*/ 17 h 40"/>
                <a:gd name="T4" fmla="*/ 12 w 26"/>
                <a:gd name="T5" fmla="*/ 22 h 40"/>
                <a:gd name="T6" fmla="*/ 14 w 26"/>
                <a:gd name="T7" fmla="*/ 22 h 40"/>
                <a:gd name="T8" fmla="*/ 14 w 26"/>
                <a:gd name="T9" fmla="*/ 24 h 40"/>
                <a:gd name="T10" fmla="*/ 12 w 26"/>
                <a:gd name="T11" fmla="*/ 26 h 40"/>
                <a:gd name="T12" fmla="*/ 12 w 26"/>
                <a:gd name="T13" fmla="*/ 24 h 40"/>
                <a:gd name="T14" fmla="*/ 10 w 26"/>
                <a:gd name="T15" fmla="*/ 19 h 40"/>
                <a:gd name="T16" fmla="*/ 10 w 26"/>
                <a:gd name="T17" fmla="*/ 19 h 40"/>
                <a:gd name="T18" fmla="*/ 7 w 26"/>
                <a:gd name="T19" fmla="*/ 19 h 40"/>
                <a:gd name="T20" fmla="*/ 5 w 26"/>
                <a:gd name="T21" fmla="*/ 22 h 40"/>
                <a:gd name="T22" fmla="*/ 5 w 26"/>
                <a:gd name="T23" fmla="*/ 22 h 40"/>
                <a:gd name="T24" fmla="*/ 0 w 26"/>
                <a:gd name="T25" fmla="*/ 26 h 40"/>
                <a:gd name="T26" fmla="*/ 0 w 26"/>
                <a:gd name="T27" fmla="*/ 29 h 40"/>
                <a:gd name="T28" fmla="*/ 2 w 26"/>
                <a:gd name="T29" fmla="*/ 33 h 40"/>
                <a:gd name="T30" fmla="*/ 2 w 26"/>
                <a:gd name="T31" fmla="*/ 36 h 40"/>
                <a:gd name="T32" fmla="*/ 7 w 26"/>
                <a:gd name="T33" fmla="*/ 36 h 40"/>
                <a:gd name="T34" fmla="*/ 12 w 26"/>
                <a:gd name="T35" fmla="*/ 36 h 40"/>
                <a:gd name="T36" fmla="*/ 14 w 26"/>
                <a:gd name="T37" fmla="*/ 36 h 40"/>
                <a:gd name="T38" fmla="*/ 14 w 26"/>
                <a:gd name="T39" fmla="*/ 38 h 40"/>
                <a:gd name="T40" fmla="*/ 17 w 26"/>
                <a:gd name="T41" fmla="*/ 38 h 40"/>
                <a:gd name="T42" fmla="*/ 17 w 26"/>
                <a:gd name="T43" fmla="*/ 38 h 40"/>
                <a:gd name="T44" fmla="*/ 19 w 26"/>
                <a:gd name="T45" fmla="*/ 40 h 40"/>
                <a:gd name="T46" fmla="*/ 21 w 26"/>
                <a:gd name="T47" fmla="*/ 38 h 40"/>
                <a:gd name="T48" fmla="*/ 24 w 26"/>
                <a:gd name="T49" fmla="*/ 38 h 40"/>
                <a:gd name="T50" fmla="*/ 26 w 26"/>
                <a:gd name="T51" fmla="*/ 36 h 40"/>
                <a:gd name="T52" fmla="*/ 26 w 26"/>
                <a:gd name="T53" fmla="*/ 33 h 40"/>
                <a:gd name="T54" fmla="*/ 24 w 26"/>
                <a:gd name="T55" fmla="*/ 33 h 40"/>
                <a:gd name="T56" fmla="*/ 24 w 26"/>
                <a:gd name="T57" fmla="*/ 33 h 40"/>
                <a:gd name="T58" fmla="*/ 24 w 26"/>
                <a:gd name="T59" fmla="*/ 36 h 40"/>
                <a:gd name="T60" fmla="*/ 21 w 26"/>
                <a:gd name="T61" fmla="*/ 31 h 40"/>
                <a:gd name="T62" fmla="*/ 19 w 26"/>
                <a:gd name="T63" fmla="*/ 29 h 40"/>
                <a:gd name="T64" fmla="*/ 19 w 26"/>
                <a:gd name="T65" fmla="*/ 24 h 40"/>
                <a:gd name="T66" fmla="*/ 19 w 26"/>
                <a:gd name="T67" fmla="*/ 22 h 40"/>
                <a:gd name="T68" fmla="*/ 19 w 26"/>
                <a:gd name="T69" fmla="*/ 22 h 40"/>
                <a:gd name="T70" fmla="*/ 21 w 26"/>
                <a:gd name="T71" fmla="*/ 19 h 40"/>
                <a:gd name="T72" fmla="*/ 21 w 26"/>
                <a:gd name="T73" fmla="*/ 17 h 40"/>
                <a:gd name="T74" fmla="*/ 19 w 26"/>
                <a:gd name="T75" fmla="*/ 14 h 40"/>
                <a:gd name="T76" fmla="*/ 17 w 26"/>
                <a:gd name="T77" fmla="*/ 12 h 40"/>
                <a:gd name="T78" fmla="*/ 17 w 26"/>
                <a:gd name="T79" fmla="*/ 10 h 40"/>
                <a:gd name="T80" fmla="*/ 17 w 26"/>
                <a:gd name="T81" fmla="*/ 7 h 40"/>
                <a:gd name="T82" fmla="*/ 14 w 26"/>
                <a:gd name="T83" fmla="*/ 7 h 40"/>
                <a:gd name="T84" fmla="*/ 14 w 26"/>
                <a:gd name="T85" fmla="*/ 7 h 40"/>
                <a:gd name="T86" fmla="*/ 14 w 26"/>
                <a:gd name="T87" fmla="*/ 5 h 40"/>
                <a:gd name="T88" fmla="*/ 17 w 26"/>
                <a:gd name="T89" fmla="*/ 5 h 40"/>
                <a:gd name="T90" fmla="*/ 14 w 26"/>
                <a:gd name="T91" fmla="*/ 3 h 40"/>
                <a:gd name="T92" fmla="*/ 14 w 26"/>
                <a:gd name="T93" fmla="*/ 0 h 40"/>
                <a:gd name="T94" fmla="*/ 12 w 26"/>
                <a:gd name="T95" fmla="*/ 3 h 40"/>
                <a:gd name="T96" fmla="*/ 12 w 26"/>
                <a:gd name="T97" fmla="*/ 5 h 40"/>
                <a:gd name="T98" fmla="*/ 12 w 26"/>
                <a:gd name="T99" fmla="*/ 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6" h="40">
                  <a:moveTo>
                    <a:pt x="12" y="7"/>
                  </a:moveTo>
                  <a:lnTo>
                    <a:pt x="12" y="10"/>
                  </a:lnTo>
                  <a:lnTo>
                    <a:pt x="12" y="12"/>
                  </a:lnTo>
                  <a:lnTo>
                    <a:pt x="10" y="17"/>
                  </a:lnTo>
                  <a:lnTo>
                    <a:pt x="10" y="17"/>
                  </a:lnTo>
                  <a:lnTo>
                    <a:pt x="12" y="22"/>
                  </a:lnTo>
                  <a:lnTo>
                    <a:pt x="14" y="22"/>
                  </a:lnTo>
                  <a:lnTo>
                    <a:pt x="14" y="22"/>
                  </a:lnTo>
                  <a:lnTo>
                    <a:pt x="14" y="24"/>
                  </a:lnTo>
                  <a:lnTo>
                    <a:pt x="14" y="24"/>
                  </a:lnTo>
                  <a:lnTo>
                    <a:pt x="14" y="26"/>
                  </a:lnTo>
                  <a:lnTo>
                    <a:pt x="12" y="26"/>
                  </a:lnTo>
                  <a:lnTo>
                    <a:pt x="12" y="26"/>
                  </a:lnTo>
                  <a:lnTo>
                    <a:pt x="12" y="24"/>
                  </a:lnTo>
                  <a:lnTo>
                    <a:pt x="10" y="24"/>
                  </a:lnTo>
                  <a:lnTo>
                    <a:pt x="10" y="19"/>
                  </a:lnTo>
                  <a:lnTo>
                    <a:pt x="10" y="19"/>
                  </a:lnTo>
                  <a:lnTo>
                    <a:pt x="10" y="19"/>
                  </a:lnTo>
                  <a:lnTo>
                    <a:pt x="7" y="19"/>
                  </a:lnTo>
                  <a:lnTo>
                    <a:pt x="7" y="19"/>
                  </a:lnTo>
                  <a:lnTo>
                    <a:pt x="7" y="19"/>
                  </a:lnTo>
                  <a:lnTo>
                    <a:pt x="5" y="22"/>
                  </a:lnTo>
                  <a:lnTo>
                    <a:pt x="5" y="22"/>
                  </a:lnTo>
                  <a:lnTo>
                    <a:pt x="5" y="22"/>
                  </a:lnTo>
                  <a:lnTo>
                    <a:pt x="2" y="24"/>
                  </a:lnTo>
                  <a:lnTo>
                    <a:pt x="0" y="26"/>
                  </a:lnTo>
                  <a:lnTo>
                    <a:pt x="0" y="26"/>
                  </a:lnTo>
                  <a:lnTo>
                    <a:pt x="0" y="29"/>
                  </a:lnTo>
                  <a:lnTo>
                    <a:pt x="0" y="31"/>
                  </a:lnTo>
                  <a:lnTo>
                    <a:pt x="2" y="33"/>
                  </a:lnTo>
                  <a:lnTo>
                    <a:pt x="2" y="33"/>
                  </a:lnTo>
                  <a:lnTo>
                    <a:pt x="2" y="36"/>
                  </a:lnTo>
                  <a:lnTo>
                    <a:pt x="5" y="36"/>
                  </a:lnTo>
                  <a:lnTo>
                    <a:pt x="7" y="36"/>
                  </a:lnTo>
                  <a:lnTo>
                    <a:pt x="10" y="36"/>
                  </a:lnTo>
                  <a:lnTo>
                    <a:pt x="12" y="36"/>
                  </a:lnTo>
                  <a:lnTo>
                    <a:pt x="12" y="36"/>
                  </a:lnTo>
                  <a:lnTo>
                    <a:pt x="14" y="36"/>
                  </a:lnTo>
                  <a:lnTo>
                    <a:pt x="14" y="36"/>
                  </a:lnTo>
                  <a:lnTo>
                    <a:pt x="14" y="38"/>
                  </a:lnTo>
                  <a:lnTo>
                    <a:pt x="14" y="38"/>
                  </a:lnTo>
                  <a:lnTo>
                    <a:pt x="17" y="38"/>
                  </a:lnTo>
                  <a:lnTo>
                    <a:pt x="17" y="38"/>
                  </a:lnTo>
                  <a:lnTo>
                    <a:pt x="17" y="38"/>
                  </a:lnTo>
                  <a:lnTo>
                    <a:pt x="19" y="40"/>
                  </a:lnTo>
                  <a:lnTo>
                    <a:pt x="19" y="40"/>
                  </a:lnTo>
                  <a:lnTo>
                    <a:pt x="21" y="40"/>
                  </a:lnTo>
                  <a:lnTo>
                    <a:pt x="21" y="38"/>
                  </a:lnTo>
                  <a:lnTo>
                    <a:pt x="24" y="38"/>
                  </a:lnTo>
                  <a:lnTo>
                    <a:pt x="24" y="38"/>
                  </a:lnTo>
                  <a:lnTo>
                    <a:pt x="26" y="36"/>
                  </a:lnTo>
                  <a:lnTo>
                    <a:pt x="26" y="36"/>
                  </a:lnTo>
                  <a:lnTo>
                    <a:pt x="26" y="33"/>
                  </a:lnTo>
                  <a:lnTo>
                    <a:pt x="26" y="33"/>
                  </a:lnTo>
                  <a:lnTo>
                    <a:pt x="24" y="33"/>
                  </a:lnTo>
                  <a:lnTo>
                    <a:pt x="24" y="33"/>
                  </a:lnTo>
                  <a:lnTo>
                    <a:pt x="24" y="33"/>
                  </a:lnTo>
                  <a:lnTo>
                    <a:pt x="24" y="33"/>
                  </a:lnTo>
                  <a:lnTo>
                    <a:pt x="24" y="36"/>
                  </a:lnTo>
                  <a:lnTo>
                    <a:pt x="24" y="36"/>
                  </a:lnTo>
                  <a:lnTo>
                    <a:pt x="21" y="31"/>
                  </a:lnTo>
                  <a:lnTo>
                    <a:pt x="21" y="31"/>
                  </a:lnTo>
                  <a:lnTo>
                    <a:pt x="19" y="31"/>
                  </a:lnTo>
                  <a:lnTo>
                    <a:pt x="19" y="29"/>
                  </a:lnTo>
                  <a:lnTo>
                    <a:pt x="19" y="24"/>
                  </a:lnTo>
                  <a:lnTo>
                    <a:pt x="19" y="24"/>
                  </a:lnTo>
                  <a:lnTo>
                    <a:pt x="19" y="24"/>
                  </a:lnTo>
                  <a:lnTo>
                    <a:pt x="19" y="22"/>
                  </a:lnTo>
                  <a:lnTo>
                    <a:pt x="17" y="22"/>
                  </a:lnTo>
                  <a:lnTo>
                    <a:pt x="19" y="22"/>
                  </a:lnTo>
                  <a:lnTo>
                    <a:pt x="19" y="22"/>
                  </a:lnTo>
                  <a:lnTo>
                    <a:pt x="21" y="19"/>
                  </a:lnTo>
                  <a:lnTo>
                    <a:pt x="21" y="19"/>
                  </a:lnTo>
                  <a:lnTo>
                    <a:pt x="21" y="17"/>
                  </a:lnTo>
                  <a:lnTo>
                    <a:pt x="19" y="14"/>
                  </a:lnTo>
                  <a:lnTo>
                    <a:pt x="19" y="14"/>
                  </a:lnTo>
                  <a:lnTo>
                    <a:pt x="17" y="12"/>
                  </a:lnTo>
                  <a:lnTo>
                    <a:pt x="17" y="12"/>
                  </a:lnTo>
                  <a:lnTo>
                    <a:pt x="17" y="10"/>
                  </a:lnTo>
                  <a:lnTo>
                    <a:pt x="17" y="10"/>
                  </a:lnTo>
                  <a:lnTo>
                    <a:pt x="17" y="10"/>
                  </a:lnTo>
                  <a:lnTo>
                    <a:pt x="17" y="7"/>
                  </a:lnTo>
                  <a:lnTo>
                    <a:pt x="17" y="7"/>
                  </a:lnTo>
                  <a:lnTo>
                    <a:pt x="14" y="7"/>
                  </a:lnTo>
                  <a:lnTo>
                    <a:pt x="14" y="7"/>
                  </a:lnTo>
                  <a:lnTo>
                    <a:pt x="14" y="7"/>
                  </a:lnTo>
                  <a:lnTo>
                    <a:pt x="14" y="5"/>
                  </a:lnTo>
                  <a:lnTo>
                    <a:pt x="14" y="5"/>
                  </a:lnTo>
                  <a:lnTo>
                    <a:pt x="17" y="5"/>
                  </a:lnTo>
                  <a:lnTo>
                    <a:pt x="17" y="5"/>
                  </a:lnTo>
                  <a:lnTo>
                    <a:pt x="17" y="3"/>
                  </a:lnTo>
                  <a:lnTo>
                    <a:pt x="14" y="3"/>
                  </a:lnTo>
                  <a:lnTo>
                    <a:pt x="14" y="0"/>
                  </a:lnTo>
                  <a:lnTo>
                    <a:pt x="14" y="0"/>
                  </a:lnTo>
                  <a:lnTo>
                    <a:pt x="14" y="3"/>
                  </a:lnTo>
                  <a:lnTo>
                    <a:pt x="12" y="3"/>
                  </a:lnTo>
                  <a:lnTo>
                    <a:pt x="12" y="5"/>
                  </a:lnTo>
                  <a:lnTo>
                    <a:pt x="12" y="5"/>
                  </a:lnTo>
                  <a:lnTo>
                    <a:pt x="12" y="7"/>
                  </a:lnTo>
                  <a:lnTo>
                    <a:pt x="12"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8" name="Freeform 160"/>
            <p:cNvSpPr>
              <a:spLocks/>
            </p:cNvSpPr>
            <p:nvPr/>
          </p:nvSpPr>
          <p:spPr bwMode="auto">
            <a:xfrm>
              <a:off x="7965747" y="6216484"/>
              <a:ext cx="7238" cy="8143"/>
            </a:xfrm>
            <a:custGeom>
              <a:avLst/>
              <a:gdLst>
                <a:gd name="T0" fmla="*/ 0 w 16"/>
                <a:gd name="T1" fmla="*/ 14 h 18"/>
                <a:gd name="T2" fmla="*/ 2 w 16"/>
                <a:gd name="T3" fmla="*/ 14 h 18"/>
                <a:gd name="T4" fmla="*/ 4 w 16"/>
                <a:gd name="T5" fmla="*/ 11 h 18"/>
                <a:gd name="T6" fmla="*/ 7 w 16"/>
                <a:gd name="T7" fmla="*/ 11 h 18"/>
                <a:gd name="T8" fmla="*/ 4 w 16"/>
                <a:gd name="T9" fmla="*/ 14 h 18"/>
                <a:gd name="T10" fmla="*/ 7 w 16"/>
                <a:gd name="T11" fmla="*/ 14 h 18"/>
                <a:gd name="T12" fmla="*/ 9 w 16"/>
                <a:gd name="T13" fmla="*/ 11 h 18"/>
                <a:gd name="T14" fmla="*/ 9 w 16"/>
                <a:gd name="T15" fmla="*/ 16 h 18"/>
                <a:gd name="T16" fmla="*/ 4 w 16"/>
                <a:gd name="T17" fmla="*/ 16 h 18"/>
                <a:gd name="T18" fmla="*/ 2 w 16"/>
                <a:gd name="T19" fmla="*/ 16 h 18"/>
                <a:gd name="T20" fmla="*/ 2 w 16"/>
                <a:gd name="T21" fmla="*/ 16 h 18"/>
                <a:gd name="T22" fmla="*/ 2 w 16"/>
                <a:gd name="T23" fmla="*/ 18 h 18"/>
                <a:gd name="T24" fmla="*/ 4 w 16"/>
                <a:gd name="T25" fmla="*/ 18 h 18"/>
                <a:gd name="T26" fmla="*/ 7 w 16"/>
                <a:gd name="T27" fmla="*/ 18 h 18"/>
                <a:gd name="T28" fmla="*/ 14 w 16"/>
                <a:gd name="T29" fmla="*/ 11 h 18"/>
                <a:gd name="T30" fmla="*/ 16 w 16"/>
                <a:gd name="T31" fmla="*/ 9 h 18"/>
                <a:gd name="T32" fmla="*/ 14 w 16"/>
                <a:gd name="T33" fmla="*/ 9 h 18"/>
                <a:gd name="T34" fmla="*/ 14 w 16"/>
                <a:gd name="T35" fmla="*/ 7 h 18"/>
                <a:gd name="T36" fmla="*/ 14 w 16"/>
                <a:gd name="T37" fmla="*/ 7 h 18"/>
                <a:gd name="T38" fmla="*/ 14 w 16"/>
                <a:gd name="T39" fmla="*/ 7 h 18"/>
                <a:gd name="T40" fmla="*/ 14 w 16"/>
                <a:gd name="T41" fmla="*/ 0 h 18"/>
                <a:gd name="T42" fmla="*/ 14 w 16"/>
                <a:gd name="T43" fmla="*/ 0 h 18"/>
                <a:gd name="T44" fmla="*/ 14 w 16"/>
                <a:gd name="T45" fmla="*/ 2 h 18"/>
                <a:gd name="T46" fmla="*/ 12 w 16"/>
                <a:gd name="T47" fmla="*/ 2 h 18"/>
                <a:gd name="T48" fmla="*/ 12 w 16"/>
                <a:gd name="T49" fmla="*/ 2 h 18"/>
                <a:gd name="T50" fmla="*/ 12 w 16"/>
                <a:gd name="T51" fmla="*/ 0 h 18"/>
                <a:gd name="T52" fmla="*/ 12 w 16"/>
                <a:gd name="T53" fmla="*/ 0 h 18"/>
                <a:gd name="T54" fmla="*/ 12 w 16"/>
                <a:gd name="T55" fmla="*/ 0 h 18"/>
                <a:gd name="T56" fmla="*/ 9 w 16"/>
                <a:gd name="T57" fmla="*/ 2 h 18"/>
                <a:gd name="T58" fmla="*/ 9 w 16"/>
                <a:gd name="T59" fmla="*/ 0 h 18"/>
                <a:gd name="T60" fmla="*/ 7 w 16"/>
                <a:gd name="T61" fmla="*/ 2 h 18"/>
                <a:gd name="T62" fmla="*/ 7 w 16"/>
                <a:gd name="T63" fmla="*/ 2 h 18"/>
                <a:gd name="T64" fmla="*/ 4 w 16"/>
                <a:gd name="T65" fmla="*/ 2 h 18"/>
                <a:gd name="T66" fmla="*/ 2 w 16"/>
                <a:gd name="T67" fmla="*/ 2 h 18"/>
                <a:gd name="T68" fmla="*/ 2 w 16"/>
                <a:gd name="T69" fmla="*/ 0 h 18"/>
                <a:gd name="T70" fmla="*/ 2 w 16"/>
                <a:gd name="T71" fmla="*/ 2 h 18"/>
                <a:gd name="T72" fmla="*/ 2 w 16"/>
                <a:gd name="T73" fmla="*/ 2 h 18"/>
                <a:gd name="T74" fmla="*/ 0 w 16"/>
                <a:gd name="T75" fmla="*/ 4 h 18"/>
                <a:gd name="T76" fmla="*/ 0 w 16"/>
                <a:gd name="T77" fmla="*/ 4 h 18"/>
                <a:gd name="T78" fmla="*/ 0 w 16"/>
                <a:gd name="T79" fmla="*/ 9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 h="18">
                  <a:moveTo>
                    <a:pt x="0" y="11"/>
                  </a:moveTo>
                  <a:lnTo>
                    <a:pt x="0" y="14"/>
                  </a:lnTo>
                  <a:lnTo>
                    <a:pt x="2" y="14"/>
                  </a:lnTo>
                  <a:lnTo>
                    <a:pt x="2" y="14"/>
                  </a:lnTo>
                  <a:lnTo>
                    <a:pt x="2" y="14"/>
                  </a:lnTo>
                  <a:lnTo>
                    <a:pt x="4" y="11"/>
                  </a:lnTo>
                  <a:lnTo>
                    <a:pt x="4" y="11"/>
                  </a:lnTo>
                  <a:lnTo>
                    <a:pt x="7" y="11"/>
                  </a:lnTo>
                  <a:lnTo>
                    <a:pt x="7" y="14"/>
                  </a:lnTo>
                  <a:lnTo>
                    <a:pt x="4" y="14"/>
                  </a:lnTo>
                  <a:lnTo>
                    <a:pt x="4" y="14"/>
                  </a:lnTo>
                  <a:lnTo>
                    <a:pt x="7" y="14"/>
                  </a:lnTo>
                  <a:lnTo>
                    <a:pt x="9" y="14"/>
                  </a:lnTo>
                  <a:lnTo>
                    <a:pt x="9" y="11"/>
                  </a:lnTo>
                  <a:lnTo>
                    <a:pt x="9" y="14"/>
                  </a:lnTo>
                  <a:lnTo>
                    <a:pt x="9" y="16"/>
                  </a:lnTo>
                  <a:lnTo>
                    <a:pt x="7" y="16"/>
                  </a:lnTo>
                  <a:lnTo>
                    <a:pt x="4" y="16"/>
                  </a:lnTo>
                  <a:lnTo>
                    <a:pt x="2" y="16"/>
                  </a:lnTo>
                  <a:lnTo>
                    <a:pt x="2" y="16"/>
                  </a:lnTo>
                  <a:lnTo>
                    <a:pt x="2" y="16"/>
                  </a:lnTo>
                  <a:lnTo>
                    <a:pt x="2" y="16"/>
                  </a:lnTo>
                  <a:lnTo>
                    <a:pt x="2" y="18"/>
                  </a:lnTo>
                  <a:lnTo>
                    <a:pt x="2" y="18"/>
                  </a:lnTo>
                  <a:lnTo>
                    <a:pt x="4" y="18"/>
                  </a:lnTo>
                  <a:lnTo>
                    <a:pt x="4" y="18"/>
                  </a:lnTo>
                  <a:lnTo>
                    <a:pt x="4" y="18"/>
                  </a:lnTo>
                  <a:lnTo>
                    <a:pt x="7" y="18"/>
                  </a:lnTo>
                  <a:lnTo>
                    <a:pt x="14" y="14"/>
                  </a:lnTo>
                  <a:lnTo>
                    <a:pt x="14" y="11"/>
                  </a:lnTo>
                  <a:lnTo>
                    <a:pt x="16" y="11"/>
                  </a:lnTo>
                  <a:lnTo>
                    <a:pt x="16" y="9"/>
                  </a:lnTo>
                  <a:lnTo>
                    <a:pt x="14" y="9"/>
                  </a:lnTo>
                  <a:lnTo>
                    <a:pt x="14" y="9"/>
                  </a:lnTo>
                  <a:lnTo>
                    <a:pt x="14" y="9"/>
                  </a:lnTo>
                  <a:lnTo>
                    <a:pt x="14" y="7"/>
                  </a:lnTo>
                  <a:lnTo>
                    <a:pt x="14" y="7"/>
                  </a:lnTo>
                  <a:lnTo>
                    <a:pt x="14" y="7"/>
                  </a:lnTo>
                  <a:lnTo>
                    <a:pt x="14" y="7"/>
                  </a:lnTo>
                  <a:lnTo>
                    <a:pt x="14" y="7"/>
                  </a:lnTo>
                  <a:lnTo>
                    <a:pt x="14" y="2"/>
                  </a:lnTo>
                  <a:lnTo>
                    <a:pt x="14" y="0"/>
                  </a:lnTo>
                  <a:lnTo>
                    <a:pt x="14" y="0"/>
                  </a:lnTo>
                  <a:lnTo>
                    <a:pt x="14" y="0"/>
                  </a:lnTo>
                  <a:lnTo>
                    <a:pt x="14" y="2"/>
                  </a:lnTo>
                  <a:lnTo>
                    <a:pt x="14" y="2"/>
                  </a:lnTo>
                  <a:lnTo>
                    <a:pt x="12" y="2"/>
                  </a:lnTo>
                  <a:lnTo>
                    <a:pt x="12" y="2"/>
                  </a:lnTo>
                  <a:lnTo>
                    <a:pt x="12" y="2"/>
                  </a:lnTo>
                  <a:lnTo>
                    <a:pt x="12" y="2"/>
                  </a:lnTo>
                  <a:lnTo>
                    <a:pt x="12" y="0"/>
                  </a:lnTo>
                  <a:lnTo>
                    <a:pt x="12" y="0"/>
                  </a:lnTo>
                  <a:lnTo>
                    <a:pt x="12" y="0"/>
                  </a:lnTo>
                  <a:lnTo>
                    <a:pt x="12" y="0"/>
                  </a:lnTo>
                  <a:lnTo>
                    <a:pt x="12" y="0"/>
                  </a:lnTo>
                  <a:lnTo>
                    <a:pt x="12" y="0"/>
                  </a:lnTo>
                  <a:lnTo>
                    <a:pt x="12" y="2"/>
                  </a:lnTo>
                  <a:lnTo>
                    <a:pt x="9" y="2"/>
                  </a:lnTo>
                  <a:lnTo>
                    <a:pt x="9" y="2"/>
                  </a:lnTo>
                  <a:lnTo>
                    <a:pt x="9" y="0"/>
                  </a:lnTo>
                  <a:lnTo>
                    <a:pt x="9" y="0"/>
                  </a:lnTo>
                  <a:lnTo>
                    <a:pt x="7" y="2"/>
                  </a:lnTo>
                  <a:lnTo>
                    <a:pt x="7" y="2"/>
                  </a:lnTo>
                  <a:lnTo>
                    <a:pt x="7" y="2"/>
                  </a:lnTo>
                  <a:lnTo>
                    <a:pt x="4" y="2"/>
                  </a:lnTo>
                  <a:lnTo>
                    <a:pt x="4" y="2"/>
                  </a:lnTo>
                  <a:lnTo>
                    <a:pt x="4" y="2"/>
                  </a:lnTo>
                  <a:lnTo>
                    <a:pt x="2" y="2"/>
                  </a:lnTo>
                  <a:lnTo>
                    <a:pt x="2" y="0"/>
                  </a:lnTo>
                  <a:lnTo>
                    <a:pt x="2" y="0"/>
                  </a:lnTo>
                  <a:lnTo>
                    <a:pt x="2" y="2"/>
                  </a:lnTo>
                  <a:lnTo>
                    <a:pt x="2" y="2"/>
                  </a:lnTo>
                  <a:lnTo>
                    <a:pt x="2" y="2"/>
                  </a:lnTo>
                  <a:lnTo>
                    <a:pt x="2" y="2"/>
                  </a:lnTo>
                  <a:lnTo>
                    <a:pt x="2" y="4"/>
                  </a:lnTo>
                  <a:lnTo>
                    <a:pt x="0" y="4"/>
                  </a:lnTo>
                  <a:lnTo>
                    <a:pt x="0" y="4"/>
                  </a:lnTo>
                  <a:lnTo>
                    <a:pt x="0" y="4"/>
                  </a:lnTo>
                  <a:lnTo>
                    <a:pt x="0" y="9"/>
                  </a:lnTo>
                  <a:lnTo>
                    <a:pt x="0" y="9"/>
                  </a:lnTo>
                  <a:lnTo>
                    <a:pt x="0" y="1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89" name="Freeform 161"/>
            <p:cNvSpPr>
              <a:spLocks/>
            </p:cNvSpPr>
            <p:nvPr/>
          </p:nvSpPr>
          <p:spPr bwMode="auto">
            <a:xfrm>
              <a:off x="7994698" y="6112441"/>
              <a:ext cx="11761" cy="8595"/>
            </a:xfrm>
            <a:custGeom>
              <a:avLst/>
              <a:gdLst>
                <a:gd name="T0" fmla="*/ 4 w 26"/>
                <a:gd name="T1" fmla="*/ 12 h 19"/>
                <a:gd name="T2" fmla="*/ 4 w 26"/>
                <a:gd name="T3" fmla="*/ 9 h 19"/>
                <a:gd name="T4" fmla="*/ 4 w 26"/>
                <a:gd name="T5" fmla="*/ 9 h 19"/>
                <a:gd name="T6" fmla="*/ 4 w 26"/>
                <a:gd name="T7" fmla="*/ 9 h 19"/>
                <a:gd name="T8" fmla="*/ 4 w 26"/>
                <a:gd name="T9" fmla="*/ 12 h 19"/>
                <a:gd name="T10" fmla="*/ 7 w 26"/>
                <a:gd name="T11" fmla="*/ 12 h 19"/>
                <a:gd name="T12" fmla="*/ 7 w 26"/>
                <a:gd name="T13" fmla="*/ 12 h 19"/>
                <a:gd name="T14" fmla="*/ 7 w 26"/>
                <a:gd name="T15" fmla="*/ 9 h 19"/>
                <a:gd name="T16" fmla="*/ 7 w 26"/>
                <a:gd name="T17" fmla="*/ 9 h 19"/>
                <a:gd name="T18" fmla="*/ 7 w 26"/>
                <a:gd name="T19" fmla="*/ 9 h 19"/>
                <a:gd name="T20" fmla="*/ 9 w 26"/>
                <a:gd name="T21" fmla="*/ 9 h 19"/>
                <a:gd name="T22" fmla="*/ 9 w 26"/>
                <a:gd name="T23" fmla="*/ 12 h 19"/>
                <a:gd name="T24" fmla="*/ 9 w 26"/>
                <a:gd name="T25" fmla="*/ 12 h 19"/>
                <a:gd name="T26" fmla="*/ 11 w 26"/>
                <a:gd name="T27" fmla="*/ 14 h 19"/>
                <a:gd name="T28" fmla="*/ 11 w 26"/>
                <a:gd name="T29" fmla="*/ 17 h 19"/>
                <a:gd name="T30" fmla="*/ 11 w 26"/>
                <a:gd name="T31" fmla="*/ 17 h 19"/>
                <a:gd name="T32" fmla="*/ 14 w 26"/>
                <a:gd name="T33" fmla="*/ 17 h 19"/>
                <a:gd name="T34" fmla="*/ 19 w 26"/>
                <a:gd name="T35" fmla="*/ 17 h 19"/>
                <a:gd name="T36" fmla="*/ 19 w 26"/>
                <a:gd name="T37" fmla="*/ 17 h 19"/>
                <a:gd name="T38" fmla="*/ 19 w 26"/>
                <a:gd name="T39" fmla="*/ 17 h 19"/>
                <a:gd name="T40" fmla="*/ 21 w 26"/>
                <a:gd name="T41" fmla="*/ 17 h 19"/>
                <a:gd name="T42" fmla="*/ 21 w 26"/>
                <a:gd name="T43" fmla="*/ 19 h 19"/>
                <a:gd name="T44" fmla="*/ 23 w 26"/>
                <a:gd name="T45" fmla="*/ 19 h 19"/>
                <a:gd name="T46" fmla="*/ 23 w 26"/>
                <a:gd name="T47" fmla="*/ 19 h 19"/>
                <a:gd name="T48" fmla="*/ 23 w 26"/>
                <a:gd name="T49" fmla="*/ 19 h 19"/>
                <a:gd name="T50" fmla="*/ 23 w 26"/>
                <a:gd name="T51" fmla="*/ 17 h 19"/>
                <a:gd name="T52" fmla="*/ 23 w 26"/>
                <a:gd name="T53" fmla="*/ 14 h 19"/>
                <a:gd name="T54" fmla="*/ 26 w 26"/>
                <a:gd name="T55" fmla="*/ 14 h 19"/>
                <a:gd name="T56" fmla="*/ 26 w 26"/>
                <a:gd name="T57" fmla="*/ 12 h 19"/>
                <a:gd name="T58" fmla="*/ 26 w 26"/>
                <a:gd name="T59" fmla="*/ 12 h 19"/>
                <a:gd name="T60" fmla="*/ 26 w 26"/>
                <a:gd name="T61" fmla="*/ 9 h 19"/>
                <a:gd name="T62" fmla="*/ 26 w 26"/>
                <a:gd name="T63" fmla="*/ 7 h 19"/>
                <a:gd name="T64" fmla="*/ 23 w 26"/>
                <a:gd name="T65" fmla="*/ 7 h 19"/>
                <a:gd name="T66" fmla="*/ 23 w 26"/>
                <a:gd name="T67" fmla="*/ 7 h 19"/>
                <a:gd name="T68" fmla="*/ 23 w 26"/>
                <a:gd name="T69" fmla="*/ 5 h 19"/>
                <a:gd name="T70" fmla="*/ 23 w 26"/>
                <a:gd name="T71" fmla="*/ 5 h 19"/>
                <a:gd name="T72" fmla="*/ 23 w 26"/>
                <a:gd name="T73" fmla="*/ 5 h 19"/>
                <a:gd name="T74" fmla="*/ 23 w 26"/>
                <a:gd name="T75" fmla="*/ 5 h 19"/>
                <a:gd name="T76" fmla="*/ 23 w 26"/>
                <a:gd name="T77" fmla="*/ 5 h 19"/>
                <a:gd name="T78" fmla="*/ 21 w 26"/>
                <a:gd name="T79" fmla="*/ 2 h 19"/>
                <a:gd name="T80" fmla="*/ 19 w 26"/>
                <a:gd name="T81" fmla="*/ 0 h 19"/>
                <a:gd name="T82" fmla="*/ 19 w 26"/>
                <a:gd name="T83" fmla="*/ 0 h 19"/>
                <a:gd name="T84" fmla="*/ 16 w 26"/>
                <a:gd name="T85" fmla="*/ 0 h 19"/>
                <a:gd name="T86" fmla="*/ 16 w 26"/>
                <a:gd name="T87" fmla="*/ 0 h 19"/>
                <a:gd name="T88" fmla="*/ 14 w 26"/>
                <a:gd name="T89" fmla="*/ 2 h 19"/>
                <a:gd name="T90" fmla="*/ 14 w 26"/>
                <a:gd name="T91" fmla="*/ 2 h 19"/>
                <a:gd name="T92" fmla="*/ 11 w 26"/>
                <a:gd name="T93" fmla="*/ 2 h 19"/>
                <a:gd name="T94" fmla="*/ 9 w 26"/>
                <a:gd name="T95" fmla="*/ 2 h 19"/>
                <a:gd name="T96" fmla="*/ 9 w 26"/>
                <a:gd name="T97" fmla="*/ 2 h 19"/>
                <a:gd name="T98" fmla="*/ 9 w 26"/>
                <a:gd name="T99" fmla="*/ 2 h 19"/>
                <a:gd name="T100" fmla="*/ 9 w 26"/>
                <a:gd name="T101" fmla="*/ 2 h 19"/>
                <a:gd name="T102" fmla="*/ 4 w 26"/>
                <a:gd name="T103" fmla="*/ 2 h 19"/>
                <a:gd name="T104" fmla="*/ 4 w 26"/>
                <a:gd name="T105" fmla="*/ 2 h 19"/>
                <a:gd name="T106" fmla="*/ 2 w 26"/>
                <a:gd name="T107" fmla="*/ 2 h 19"/>
                <a:gd name="T108" fmla="*/ 2 w 26"/>
                <a:gd name="T109" fmla="*/ 5 h 19"/>
                <a:gd name="T110" fmla="*/ 0 w 26"/>
                <a:gd name="T111" fmla="*/ 7 h 19"/>
                <a:gd name="T112" fmla="*/ 0 w 26"/>
                <a:gd name="T113" fmla="*/ 9 h 19"/>
                <a:gd name="T114" fmla="*/ 2 w 26"/>
                <a:gd name="T115" fmla="*/ 12 h 19"/>
                <a:gd name="T116" fmla="*/ 2 w 26"/>
                <a:gd name="T117" fmla="*/ 12 h 19"/>
                <a:gd name="T118" fmla="*/ 4 w 26"/>
                <a:gd name="T119" fmla="*/ 1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 h="19">
                  <a:moveTo>
                    <a:pt x="4" y="12"/>
                  </a:moveTo>
                  <a:lnTo>
                    <a:pt x="4" y="9"/>
                  </a:lnTo>
                  <a:lnTo>
                    <a:pt x="4" y="9"/>
                  </a:lnTo>
                  <a:lnTo>
                    <a:pt x="4" y="9"/>
                  </a:lnTo>
                  <a:lnTo>
                    <a:pt x="4" y="12"/>
                  </a:lnTo>
                  <a:lnTo>
                    <a:pt x="7" y="12"/>
                  </a:lnTo>
                  <a:lnTo>
                    <a:pt x="7" y="12"/>
                  </a:lnTo>
                  <a:lnTo>
                    <a:pt x="7" y="9"/>
                  </a:lnTo>
                  <a:lnTo>
                    <a:pt x="7" y="9"/>
                  </a:lnTo>
                  <a:lnTo>
                    <a:pt x="7" y="9"/>
                  </a:lnTo>
                  <a:lnTo>
                    <a:pt x="9" y="9"/>
                  </a:lnTo>
                  <a:lnTo>
                    <a:pt x="9" y="12"/>
                  </a:lnTo>
                  <a:lnTo>
                    <a:pt x="9" y="12"/>
                  </a:lnTo>
                  <a:lnTo>
                    <a:pt x="11" y="14"/>
                  </a:lnTo>
                  <a:lnTo>
                    <a:pt x="11" y="17"/>
                  </a:lnTo>
                  <a:lnTo>
                    <a:pt x="11" y="17"/>
                  </a:lnTo>
                  <a:lnTo>
                    <a:pt x="14" y="17"/>
                  </a:lnTo>
                  <a:lnTo>
                    <a:pt x="19" y="17"/>
                  </a:lnTo>
                  <a:lnTo>
                    <a:pt x="19" y="17"/>
                  </a:lnTo>
                  <a:lnTo>
                    <a:pt x="19" y="17"/>
                  </a:lnTo>
                  <a:lnTo>
                    <a:pt x="21" y="17"/>
                  </a:lnTo>
                  <a:lnTo>
                    <a:pt x="21" y="19"/>
                  </a:lnTo>
                  <a:lnTo>
                    <a:pt x="23" y="19"/>
                  </a:lnTo>
                  <a:lnTo>
                    <a:pt x="23" y="19"/>
                  </a:lnTo>
                  <a:lnTo>
                    <a:pt x="23" y="19"/>
                  </a:lnTo>
                  <a:lnTo>
                    <a:pt x="23" y="17"/>
                  </a:lnTo>
                  <a:lnTo>
                    <a:pt x="23" y="14"/>
                  </a:lnTo>
                  <a:lnTo>
                    <a:pt x="26" y="14"/>
                  </a:lnTo>
                  <a:lnTo>
                    <a:pt x="26" y="12"/>
                  </a:lnTo>
                  <a:lnTo>
                    <a:pt x="26" y="12"/>
                  </a:lnTo>
                  <a:lnTo>
                    <a:pt x="26" y="9"/>
                  </a:lnTo>
                  <a:lnTo>
                    <a:pt x="26" y="7"/>
                  </a:lnTo>
                  <a:lnTo>
                    <a:pt x="23" y="7"/>
                  </a:lnTo>
                  <a:lnTo>
                    <a:pt x="23" y="7"/>
                  </a:lnTo>
                  <a:lnTo>
                    <a:pt x="23" y="5"/>
                  </a:lnTo>
                  <a:lnTo>
                    <a:pt x="23" y="5"/>
                  </a:lnTo>
                  <a:lnTo>
                    <a:pt x="23" y="5"/>
                  </a:lnTo>
                  <a:lnTo>
                    <a:pt x="23" y="5"/>
                  </a:lnTo>
                  <a:lnTo>
                    <a:pt x="23" y="5"/>
                  </a:lnTo>
                  <a:lnTo>
                    <a:pt x="21" y="2"/>
                  </a:lnTo>
                  <a:lnTo>
                    <a:pt x="19" y="0"/>
                  </a:lnTo>
                  <a:lnTo>
                    <a:pt x="19" y="0"/>
                  </a:lnTo>
                  <a:lnTo>
                    <a:pt x="16" y="0"/>
                  </a:lnTo>
                  <a:lnTo>
                    <a:pt x="16" y="0"/>
                  </a:lnTo>
                  <a:lnTo>
                    <a:pt x="14" y="2"/>
                  </a:lnTo>
                  <a:lnTo>
                    <a:pt x="14" y="2"/>
                  </a:lnTo>
                  <a:lnTo>
                    <a:pt x="11" y="2"/>
                  </a:lnTo>
                  <a:lnTo>
                    <a:pt x="9" y="2"/>
                  </a:lnTo>
                  <a:lnTo>
                    <a:pt x="9" y="2"/>
                  </a:lnTo>
                  <a:lnTo>
                    <a:pt x="9" y="2"/>
                  </a:lnTo>
                  <a:lnTo>
                    <a:pt x="9" y="2"/>
                  </a:lnTo>
                  <a:lnTo>
                    <a:pt x="4" y="2"/>
                  </a:lnTo>
                  <a:lnTo>
                    <a:pt x="4" y="2"/>
                  </a:lnTo>
                  <a:lnTo>
                    <a:pt x="2" y="2"/>
                  </a:lnTo>
                  <a:lnTo>
                    <a:pt x="2" y="5"/>
                  </a:lnTo>
                  <a:lnTo>
                    <a:pt x="0" y="7"/>
                  </a:lnTo>
                  <a:lnTo>
                    <a:pt x="0" y="9"/>
                  </a:lnTo>
                  <a:lnTo>
                    <a:pt x="2" y="12"/>
                  </a:lnTo>
                  <a:lnTo>
                    <a:pt x="2" y="12"/>
                  </a:lnTo>
                  <a:lnTo>
                    <a:pt x="4"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90" name="Freeform 162"/>
            <p:cNvSpPr>
              <a:spLocks/>
            </p:cNvSpPr>
            <p:nvPr/>
          </p:nvSpPr>
          <p:spPr bwMode="auto">
            <a:xfrm>
              <a:off x="7991531" y="6100679"/>
              <a:ext cx="11761" cy="6333"/>
            </a:xfrm>
            <a:custGeom>
              <a:avLst/>
              <a:gdLst>
                <a:gd name="T0" fmla="*/ 0 w 26"/>
                <a:gd name="T1" fmla="*/ 2 h 14"/>
                <a:gd name="T2" fmla="*/ 0 w 26"/>
                <a:gd name="T3" fmla="*/ 5 h 14"/>
                <a:gd name="T4" fmla="*/ 0 w 26"/>
                <a:gd name="T5" fmla="*/ 7 h 14"/>
                <a:gd name="T6" fmla="*/ 0 w 26"/>
                <a:gd name="T7" fmla="*/ 7 h 14"/>
                <a:gd name="T8" fmla="*/ 4 w 26"/>
                <a:gd name="T9" fmla="*/ 7 h 14"/>
                <a:gd name="T10" fmla="*/ 4 w 26"/>
                <a:gd name="T11" fmla="*/ 7 h 14"/>
                <a:gd name="T12" fmla="*/ 4 w 26"/>
                <a:gd name="T13" fmla="*/ 7 h 14"/>
                <a:gd name="T14" fmla="*/ 4 w 26"/>
                <a:gd name="T15" fmla="*/ 7 h 14"/>
                <a:gd name="T16" fmla="*/ 2 w 26"/>
                <a:gd name="T17" fmla="*/ 7 h 14"/>
                <a:gd name="T18" fmla="*/ 2 w 26"/>
                <a:gd name="T19" fmla="*/ 9 h 14"/>
                <a:gd name="T20" fmla="*/ 2 w 26"/>
                <a:gd name="T21" fmla="*/ 9 h 14"/>
                <a:gd name="T22" fmla="*/ 2 w 26"/>
                <a:gd name="T23" fmla="*/ 12 h 14"/>
                <a:gd name="T24" fmla="*/ 4 w 26"/>
                <a:gd name="T25" fmla="*/ 12 h 14"/>
                <a:gd name="T26" fmla="*/ 4 w 26"/>
                <a:gd name="T27" fmla="*/ 14 h 14"/>
                <a:gd name="T28" fmla="*/ 7 w 26"/>
                <a:gd name="T29" fmla="*/ 14 h 14"/>
                <a:gd name="T30" fmla="*/ 7 w 26"/>
                <a:gd name="T31" fmla="*/ 14 h 14"/>
                <a:gd name="T32" fmla="*/ 7 w 26"/>
                <a:gd name="T33" fmla="*/ 14 h 14"/>
                <a:gd name="T34" fmla="*/ 7 w 26"/>
                <a:gd name="T35" fmla="*/ 14 h 14"/>
                <a:gd name="T36" fmla="*/ 9 w 26"/>
                <a:gd name="T37" fmla="*/ 12 h 14"/>
                <a:gd name="T38" fmla="*/ 14 w 26"/>
                <a:gd name="T39" fmla="*/ 12 h 14"/>
                <a:gd name="T40" fmla="*/ 18 w 26"/>
                <a:gd name="T41" fmla="*/ 9 h 14"/>
                <a:gd name="T42" fmla="*/ 21 w 26"/>
                <a:gd name="T43" fmla="*/ 7 h 14"/>
                <a:gd name="T44" fmla="*/ 26 w 26"/>
                <a:gd name="T45" fmla="*/ 7 h 14"/>
                <a:gd name="T46" fmla="*/ 26 w 26"/>
                <a:gd name="T47" fmla="*/ 7 h 14"/>
                <a:gd name="T48" fmla="*/ 23 w 26"/>
                <a:gd name="T49" fmla="*/ 5 h 14"/>
                <a:gd name="T50" fmla="*/ 23 w 26"/>
                <a:gd name="T51" fmla="*/ 2 h 14"/>
                <a:gd name="T52" fmla="*/ 21 w 26"/>
                <a:gd name="T53" fmla="*/ 2 h 14"/>
                <a:gd name="T54" fmla="*/ 18 w 26"/>
                <a:gd name="T55" fmla="*/ 0 h 14"/>
                <a:gd name="T56" fmla="*/ 7 w 26"/>
                <a:gd name="T57" fmla="*/ 0 h 14"/>
                <a:gd name="T58" fmla="*/ 4 w 26"/>
                <a:gd name="T59" fmla="*/ 2 h 14"/>
                <a:gd name="T60" fmla="*/ 4 w 26"/>
                <a:gd name="T61" fmla="*/ 2 h 14"/>
                <a:gd name="T62" fmla="*/ 4 w 26"/>
                <a:gd name="T63" fmla="*/ 2 h 14"/>
                <a:gd name="T64" fmla="*/ 2 w 26"/>
                <a:gd name="T65" fmla="*/ 2 h 14"/>
                <a:gd name="T66" fmla="*/ 0 w 26"/>
                <a:gd name="T67" fmla="*/ 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 h="14">
                  <a:moveTo>
                    <a:pt x="0" y="2"/>
                  </a:moveTo>
                  <a:lnTo>
                    <a:pt x="0" y="5"/>
                  </a:lnTo>
                  <a:lnTo>
                    <a:pt x="0" y="7"/>
                  </a:lnTo>
                  <a:lnTo>
                    <a:pt x="0" y="7"/>
                  </a:lnTo>
                  <a:lnTo>
                    <a:pt x="4" y="7"/>
                  </a:lnTo>
                  <a:lnTo>
                    <a:pt x="4" y="7"/>
                  </a:lnTo>
                  <a:lnTo>
                    <a:pt x="4" y="7"/>
                  </a:lnTo>
                  <a:lnTo>
                    <a:pt x="4" y="7"/>
                  </a:lnTo>
                  <a:lnTo>
                    <a:pt x="2" y="7"/>
                  </a:lnTo>
                  <a:lnTo>
                    <a:pt x="2" y="9"/>
                  </a:lnTo>
                  <a:lnTo>
                    <a:pt x="2" y="9"/>
                  </a:lnTo>
                  <a:lnTo>
                    <a:pt x="2" y="12"/>
                  </a:lnTo>
                  <a:lnTo>
                    <a:pt x="4" y="12"/>
                  </a:lnTo>
                  <a:lnTo>
                    <a:pt x="4" y="14"/>
                  </a:lnTo>
                  <a:lnTo>
                    <a:pt x="7" y="14"/>
                  </a:lnTo>
                  <a:lnTo>
                    <a:pt x="7" y="14"/>
                  </a:lnTo>
                  <a:lnTo>
                    <a:pt x="7" y="14"/>
                  </a:lnTo>
                  <a:lnTo>
                    <a:pt x="7" y="14"/>
                  </a:lnTo>
                  <a:lnTo>
                    <a:pt x="9" y="12"/>
                  </a:lnTo>
                  <a:lnTo>
                    <a:pt x="14" y="12"/>
                  </a:lnTo>
                  <a:lnTo>
                    <a:pt x="18" y="9"/>
                  </a:lnTo>
                  <a:lnTo>
                    <a:pt x="21" y="7"/>
                  </a:lnTo>
                  <a:lnTo>
                    <a:pt x="26" y="7"/>
                  </a:lnTo>
                  <a:lnTo>
                    <a:pt x="26" y="7"/>
                  </a:lnTo>
                  <a:lnTo>
                    <a:pt x="23" y="5"/>
                  </a:lnTo>
                  <a:lnTo>
                    <a:pt x="23" y="2"/>
                  </a:lnTo>
                  <a:lnTo>
                    <a:pt x="21" y="2"/>
                  </a:lnTo>
                  <a:lnTo>
                    <a:pt x="18" y="0"/>
                  </a:lnTo>
                  <a:lnTo>
                    <a:pt x="7" y="0"/>
                  </a:lnTo>
                  <a:lnTo>
                    <a:pt x="4" y="2"/>
                  </a:lnTo>
                  <a:lnTo>
                    <a:pt x="4" y="2"/>
                  </a:lnTo>
                  <a:lnTo>
                    <a:pt x="4" y="2"/>
                  </a:lnTo>
                  <a:lnTo>
                    <a:pt x="2" y="2"/>
                  </a:lnTo>
                  <a:lnTo>
                    <a:pt x="0"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91" name="Freeform 163"/>
            <p:cNvSpPr>
              <a:spLocks/>
            </p:cNvSpPr>
            <p:nvPr/>
          </p:nvSpPr>
          <p:spPr bwMode="auto">
            <a:xfrm>
              <a:off x="8010530" y="6094346"/>
              <a:ext cx="16285" cy="17190"/>
            </a:xfrm>
            <a:custGeom>
              <a:avLst/>
              <a:gdLst>
                <a:gd name="T0" fmla="*/ 7 w 36"/>
                <a:gd name="T1" fmla="*/ 16 h 38"/>
                <a:gd name="T2" fmla="*/ 5 w 36"/>
                <a:gd name="T3" fmla="*/ 14 h 38"/>
                <a:gd name="T4" fmla="*/ 3 w 36"/>
                <a:gd name="T5" fmla="*/ 14 h 38"/>
                <a:gd name="T6" fmla="*/ 3 w 36"/>
                <a:gd name="T7" fmla="*/ 21 h 38"/>
                <a:gd name="T8" fmla="*/ 5 w 36"/>
                <a:gd name="T9" fmla="*/ 26 h 38"/>
                <a:gd name="T10" fmla="*/ 5 w 36"/>
                <a:gd name="T11" fmla="*/ 28 h 38"/>
                <a:gd name="T12" fmla="*/ 7 w 36"/>
                <a:gd name="T13" fmla="*/ 28 h 38"/>
                <a:gd name="T14" fmla="*/ 10 w 36"/>
                <a:gd name="T15" fmla="*/ 26 h 38"/>
                <a:gd name="T16" fmla="*/ 14 w 36"/>
                <a:gd name="T17" fmla="*/ 28 h 38"/>
                <a:gd name="T18" fmla="*/ 12 w 36"/>
                <a:gd name="T19" fmla="*/ 28 h 38"/>
                <a:gd name="T20" fmla="*/ 7 w 36"/>
                <a:gd name="T21" fmla="*/ 28 h 38"/>
                <a:gd name="T22" fmla="*/ 5 w 36"/>
                <a:gd name="T23" fmla="*/ 28 h 38"/>
                <a:gd name="T24" fmla="*/ 5 w 36"/>
                <a:gd name="T25" fmla="*/ 33 h 38"/>
                <a:gd name="T26" fmla="*/ 10 w 36"/>
                <a:gd name="T27" fmla="*/ 38 h 38"/>
                <a:gd name="T28" fmla="*/ 17 w 36"/>
                <a:gd name="T29" fmla="*/ 35 h 38"/>
                <a:gd name="T30" fmla="*/ 21 w 36"/>
                <a:gd name="T31" fmla="*/ 31 h 38"/>
                <a:gd name="T32" fmla="*/ 21 w 36"/>
                <a:gd name="T33" fmla="*/ 28 h 38"/>
                <a:gd name="T34" fmla="*/ 29 w 36"/>
                <a:gd name="T35" fmla="*/ 23 h 38"/>
                <a:gd name="T36" fmla="*/ 31 w 36"/>
                <a:gd name="T37" fmla="*/ 19 h 38"/>
                <a:gd name="T38" fmla="*/ 26 w 36"/>
                <a:gd name="T39" fmla="*/ 16 h 38"/>
                <a:gd name="T40" fmla="*/ 24 w 36"/>
                <a:gd name="T41" fmla="*/ 14 h 38"/>
                <a:gd name="T42" fmla="*/ 31 w 36"/>
                <a:gd name="T43" fmla="*/ 16 h 38"/>
                <a:gd name="T44" fmla="*/ 36 w 36"/>
                <a:gd name="T45" fmla="*/ 12 h 38"/>
                <a:gd name="T46" fmla="*/ 33 w 36"/>
                <a:gd name="T47" fmla="*/ 9 h 38"/>
                <a:gd name="T48" fmla="*/ 31 w 36"/>
                <a:gd name="T49" fmla="*/ 4 h 38"/>
                <a:gd name="T50" fmla="*/ 26 w 36"/>
                <a:gd name="T51" fmla="*/ 4 h 38"/>
                <a:gd name="T52" fmla="*/ 26 w 36"/>
                <a:gd name="T53" fmla="*/ 4 h 38"/>
                <a:gd name="T54" fmla="*/ 24 w 36"/>
                <a:gd name="T55" fmla="*/ 2 h 38"/>
                <a:gd name="T56" fmla="*/ 21 w 36"/>
                <a:gd name="T57" fmla="*/ 0 h 38"/>
                <a:gd name="T58" fmla="*/ 19 w 36"/>
                <a:gd name="T59" fmla="*/ 2 h 38"/>
                <a:gd name="T60" fmla="*/ 21 w 36"/>
                <a:gd name="T61" fmla="*/ 4 h 38"/>
                <a:gd name="T62" fmla="*/ 21 w 36"/>
                <a:gd name="T63" fmla="*/ 7 h 38"/>
                <a:gd name="T64" fmla="*/ 19 w 36"/>
                <a:gd name="T65" fmla="*/ 4 h 38"/>
                <a:gd name="T66" fmla="*/ 17 w 36"/>
                <a:gd name="T67" fmla="*/ 4 h 38"/>
                <a:gd name="T68" fmla="*/ 17 w 36"/>
                <a:gd name="T69" fmla="*/ 4 h 38"/>
                <a:gd name="T70" fmla="*/ 14 w 36"/>
                <a:gd name="T71" fmla="*/ 2 h 38"/>
                <a:gd name="T72" fmla="*/ 10 w 36"/>
                <a:gd name="T73" fmla="*/ 7 h 38"/>
                <a:gd name="T74" fmla="*/ 14 w 36"/>
                <a:gd name="T75" fmla="*/ 12 h 38"/>
                <a:gd name="T76" fmla="*/ 17 w 36"/>
                <a:gd name="T77" fmla="*/ 12 h 38"/>
                <a:gd name="T78" fmla="*/ 17 w 36"/>
                <a:gd name="T79" fmla="*/ 14 h 38"/>
                <a:gd name="T80" fmla="*/ 12 w 36"/>
                <a:gd name="T81" fmla="*/ 12 h 38"/>
                <a:gd name="T82" fmla="*/ 10 w 36"/>
                <a:gd name="T83" fmla="*/ 14 h 38"/>
                <a:gd name="T84" fmla="*/ 12 w 36"/>
                <a:gd name="T85" fmla="*/ 16 h 38"/>
                <a:gd name="T86" fmla="*/ 12 w 36"/>
                <a:gd name="T87" fmla="*/ 16 h 38"/>
                <a:gd name="T88" fmla="*/ 10 w 36"/>
                <a:gd name="T89" fmla="*/ 1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6" h="38">
                  <a:moveTo>
                    <a:pt x="7" y="14"/>
                  </a:moveTo>
                  <a:lnTo>
                    <a:pt x="7" y="16"/>
                  </a:lnTo>
                  <a:lnTo>
                    <a:pt x="7" y="16"/>
                  </a:lnTo>
                  <a:lnTo>
                    <a:pt x="5" y="14"/>
                  </a:lnTo>
                  <a:lnTo>
                    <a:pt x="5" y="14"/>
                  </a:lnTo>
                  <a:lnTo>
                    <a:pt x="5" y="14"/>
                  </a:lnTo>
                  <a:lnTo>
                    <a:pt x="5" y="14"/>
                  </a:lnTo>
                  <a:lnTo>
                    <a:pt x="3" y="14"/>
                  </a:lnTo>
                  <a:lnTo>
                    <a:pt x="3" y="14"/>
                  </a:lnTo>
                  <a:lnTo>
                    <a:pt x="0" y="19"/>
                  </a:lnTo>
                  <a:lnTo>
                    <a:pt x="3" y="19"/>
                  </a:lnTo>
                  <a:lnTo>
                    <a:pt x="3" y="21"/>
                  </a:lnTo>
                  <a:lnTo>
                    <a:pt x="3" y="23"/>
                  </a:lnTo>
                  <a:lnTo>
                    <a:pt x="5" y="23"/>
                  </a:lnTo>
                  <a:lnTo>
                    <a:pt x="5" y="26"/>
                  </a:lnTo>
                  <a:lnTo>
                    <a:pt x="5" y="26"/>
                  </a:lnTo>
                  <a:lnTo>
                    <a:pt x="5" y="26"/>
                  </a:lnTo>
                  <a:lnTo>
                    <a:pt x="5" y="28"/>
                  </a:lnTo>
                  <a:lnTo>
                    <a:pt x="5" y="28"/>
                  </a:lnTo>
                  <a:lnTo>
                    <a:pt x="5" y="28"/>
                  </a:lnTo>
                  <a:lnTo>
                    <a:pt x="7" y="28"/>
                  </a:lnTo>
                  <a:lnTo>
                    <a:pt x="7" y="26"/>
                  </a:lnTo>
                  <a:lnTo>
                    <a:pt x="10" y="26"/>
                  </a:lnTo>
                  <a:lnTo>
                    <a:pt x="10" y="26"/>
                  </a:lnTo>
                  <a:lnTo>
                    <a:pt x="12" y="28"/>
                  </a:lnTo>
                  <a:lnTo>
                    <a:pt x="14" y="28"/>
                  </a:lnTo>
                  <a:lnTo>
                    <a:pt x="14" y="28"/>
                  </a:lnTo>
                  <a:lnTo>
                    <a:pt x="12" y="28"/>
                  </a:lnTo>
                  <a:lnTo>
                    <a:pt x="12" y="28"/>
                  </a:lnTo>
                  <a:lnTo>
                    <a:pt x="12" y="28"/>
                  </a:lnTo>
                  <a:lnTo>
                    <a:pt x="10" y="28"/>
                  </a:lnTo>
                  <a:lnTo>
                    <a:pt x="10" y="26"/>
                  </a:lnTo>
                  <a:lnTo>
                    <a:pt x="7" y="28"/>
                  </a:lnTo>
                  <a:lnTo>
                    <a:pt x="7" y="28"/>
                  </a:lnTo>
                  <a:lnTo>
                    <a:pt x="7" y="28"/>
                  </a:lnTo>
                  <a:lnTo>
                    <a:pt x="5" y="28"/>
                  </a:lnTo>
                  <a:lnTo>
                    <a:pt x="5" y="28"/>
                  </a:lnTo>
                  <a:lnTo>
                    <a:pt x="5" y="31"/>
                  </a:lnTo>
                  <a:lnTo>
                    <a:pt x="5" y="33"/>
                  </a:lnTo>
                  <a:lnTo>
                    <a:pt x="10" y="35"/>
                  </a:lnTo>
                  <a:lnTo>
                    <a:pt x="10" y="35"/>
                  </a:lnTo>
                  <a:lnTo>
                    <a:pt x="10" y="38"/>
                  </a:lnTo>
                  <a:lnTo>
                    <a:pt x="12" y="38"/>
                  </a:lnTo>
                  <a:lnTo>
                    <a:pt x="14" y="35"/>
                  </a:lnTo>
                  <a:lnTo>
                    <a:pt x="17" y="35"/>
                  </a:lnTo>
                  <a:lnTo>
                    <a:pt x="19" y="31"/>
                  </a:lnTo>
                  <a:lnTo>
                    <a:pt x="21" y="31"/>
                  </a:lnTo>
                  <a:lnTo>
                    <a:pt x="21" y="31"/>
                  </a:lnTo>
                  <a:lnTo>
                    <a:pt x="21" y="31"/>
                  </a:lnTo>
                  <a:lnTo>
                    <a:pt x="21" y="31"/>
                  </a:lnTo>
                  <a:lnTo>
                    <a:pt x="21" y="28"/>
                  </a:lnTo>
                  <a:lnTo>
                    <a:pt x="21" y="28"/>
                  </a:lnTo>
                  <a:lnTo>
                    <a:pt x="24" y="28"/>
                  </a:lnTo>
                  <a:lnTo>
                    <a:pt x="29" y="23"/>
                  </a:lnTo>
                  <a:lnTo>
                    <a:pt x="31" y="21"/>
                  </a:lnTo>
                  <a:lnTo>
                    <a:pt x="31" y="19"/>
                  </a:lnTo>
                  <a:lnTo>
                    <a:pt x="31" y="19"/>
                  </a:lnTo>
                  <a:lnTo>
                    <a:pt x="26" y="19"/>
                  </a:lnTo>
                  <a:lnTo>
                    <a:pt x="26" y="19"/>
                  </a:lnTo>
                  <a:lnTo>
                    <a:pt x="26" y="16"/>
                  </a:lnTo>
                  <a:lnTo>
                    <a:pt x="24" y="16"/>
                  </a:lnTo>
                  <a:lnTo>
                    <a:pt x="24" y="16"/>
                  </a:lnTo>
                  <a:lnTo>
                    <a:pt x="24" y="14"/>
                  </a:lnTo>
                  <a:lnTo>
                    <a:pt x="26" y="16"/>
                  </a:lnTo>
                  <a:lnTo>
                    <a:pt x="26" y="16"/>
                  </a:lnTo>
                  <a:lnTo>
                    <a:pt x="31" y="16"/>
                  </a:lnTo>
                  <a:lnTo>
                    <a:pt x="31" y="16"/>
                  </a:lnTo>
                  <a:lnTo>
                    <a:pt x="33" y="14"/>
                  </a:lnTo>
                  <a:lnTo>
                    <a:pt x="36" y="12"/>
                  </a:lnTo>
                  <a:lnTo>
                    <a:pt x="36" y="9"/>
                  </a:lnTo>
                  <a:lnTo>
                    <a:pt x="36" y="9"/>
                  </a:lnTo>
                  <a:lnTo>
                    <a:pt x="33" y="9"/>
                  </a:lnTo>
                  <a:lnTo>
                    <a:pt x="33" y="7"/>
                  </a:lnTo>
                  <a:lnTo>
                    <a:pt x="33" y="7"/>
                  </a:lnTo>
                  <a:lnTo>
                    <a:pt x="31" y="4"/>
                  </a:lnTo>
                  <a:lnTo>
                    <a:pt x="29" y="4"/>
                  </a:lnTo>
                  <a:lnTo>
                    <a:pt x="29" y="4"/>
                  </a:lnTo>
                  <a:lnTo>
                    <a:pt x="26" y="4"/>
                  </a:lnTo>
                  <a:lnTo>
                    <a:pt x="24" y="9"/>
                  </a:lnTo>
                  <a:lnTo>
                    <a:pt x="24" y="9"/>
                  </a:lnTo>
                  <a:lnTo>
                    <a:pt x="26" y="4"/>
                  </a:lnTo>
                  <a:lnTo>
                    <a:pt x="26" y="4"/>
                  </a:lnTo>
                  <a:lnTo>
                    <a:pt x="26" y="2"/>
                  </a:lnTo>
                  <a:lnTo>
                    <a:pt x="24" y="2"/>
                  </a:lnTo>
                  <a:lnTo>
                    <a:pt x="24" y="0"/>
                  </a:lnTo>
                  <a:lnTo>
                    <a:pt x="24" y="0"/>
                  </a:lnTo>
                  <a:lnTo>
                    <a:pt x="21" y="0"/>
                  </a:lnTo>
                  <a:lnTo>
                    <a:pt x="19" y="2"/>
                  </a:lnTo>
                  <a:lnTo>
                    <a:pt x="19" y="2"/>
                  </a:lnTo>
                  <a:lnTo>
                    <a:pt x="19" y="2"/>
                  </a:lnTo>
                  <a:lnTo>
                    <a:pt x="19" y="2"/>
                  </a:lnTo>
                  <a:lnTo>
                    <a:pt x="19" y="2"/>
                  </a:lnTo>
                  <a:lnTo>
                    <a:pt x="21" y="4"/>
                  </a:lnTo>
                  <a:lnTo>
                    <a:pt x="21" y="4"/>
                  </a:lnTo>
                  <a:lnTo>
                    <a:pt x="21" y="7"/>
                  </a:lnTo>
                  <a:lnTo>
                    <a:pt x="21" y="7"/>
                  </a:lnTo>
                  <a:lnTo>
                    <a:pt x="19" y="4"/>
                  </a:lnTo>
                  <a:lnTo>
                    <a:pt x="19" y="4"/>
                  </a:lnTo>
                  <a:lnTo>
                    <a:pt x="19" y="4"/>
                  </a:lnTo>
                  <a:lnTo>
                    <a:pt x="17" y="4"/>
                  </a:lnTo>
                  <a:lnTo>
                    <a:pt x="17" y="4"/>
                  </a:lnTo>
                  <a:lnTo>
                    <a:pt x="17" y="4"/>
                  </a:lnTo>
                  <a:lnTo>
                    <a:pt x="17" y="4"/>
                  </a:lnTo>
                  <a:lnTo>
                    <a:pt x="17" y="4"/>
                  </a:lnTo>
                  <a:lnTo>
                    <a:pt x="17" y="4"/>
                  </a:lnTo>
                  <a:lnTo>
                    <a:pt x="17" y="4"/>
                  </a:lnTo>
                  <a:lnTo>
                    <a:pt x="14" y="2"/>
                  </a:lnTo>
                  <a:lnTo>
                    <a:pt x="14" y="2"/>
                  </a:lnTo>
                  <a:lnTo>
                    <a:pt x="12" y="2"/>
                  </a:lnTo>
                  <a:lnTo>
                    <a:pt x="12" y="4"/>
                  </a:lnTo>
                  <a:lnTo>
                    <a:pt x="10" y="7"/>
                  </a:lnTo>
                  <a:lnTo>
                    <a:pt x="12" y="9"/>
                  </a:lnTo>
                  <a:lnTo>
                    <a:pt x="12" y="9"/>
                  </a:lnTo>
                  <a:lnTo>
                    <a:pt x="14" y="12"/>
                  </a:lnTo>
                  <a:lnTo>
                    <a:pt x="17" y="12"/>
                  </a:lnTo>
                  <a:lnTo>
                    <a:pt x="17" y="12"/>
                  </a:lnTo>
                  <a:lnTo>
                    <a:pt x="17" y="12"/>
                  </a:lnTo>
                  <a:lnTo>
                    <a:pt x="17" y="12"/>
                  </a:lnTo>
                  <a:lnTo>
                    <a:pt x="17" y="12"/>
                  </a:lnTo>
                  <a:lnTo>
                    <a:pt x="17" y="14"/>
                  </a:lnTo>
                  <a:lnTo>
                    <a:pt x="14" y="14"/>
                  </a:lnTo>
                  <a:lnTo>
                    <a:pt x="12" y="12"/>
                  </a:lnTo>
                  <a:lnTo>
                    <a:pt x="12" y="12"/>
                  </a:lnTo>
                  <a:lnTo>
                    <a:pt x="10" y="12"/>
                  </a:lnTo>
                  <a:lnTo>
                    <a:pt x="10" y="12"/>
                  </a:lnTo>
                  <a:lnTo>
                    <a:pt x="10" y="14"/>
                  </a:lnTo>
                  <a:lnTo>
                    <a:pt x="12" y="14"/>
                  </a:lnTo>
                  <a:lnTo>
                    <a:pt x="12" y="16"/>
                  </a:lnTo>
                  <a:lnTo>
                    <a:pt x="12" y="16"/>
                  </a:lnTo>
                  <a:lnTo>
                    <a:pt x="12" y="16"/>
                  </a:lnTo>
                  <a:lnTo>
                    <a:pt x="12" y="16"/>
                  </a:lnTo>
                  <a:lnTo>
                    <a:pt x="12" y="16"/>
                  </a:lnTo>
                  <a:lnTo>
                    <a:pt x="12" y="16"/>
                  </a:lnTo>
                  <a:lnTo>
                    <a:pt x="10" y="16"/>
                  </a:lnTo>
                  <a:lnTo>
                    <a:pt x="10" y="16"/>
                  </a:lnTo>
                  <a:lnTo>
                    <a:pt x="10" y="14"/>
                  </a:lnTo>
                  <a:lnTo>
                    <a:pt x="7" y="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92" name="Freeform 164"/>
            <p:cNvSpPr>
              <a:spLocks/>
            </p:cNvSpPr>
            <p:nvPr/>
          </p:nvSpPr>
          <p:spPr bwMode="auto">
            <a:xfrm>
              <a:off x="8064362" y="6385215"/>
              <a:ext cx="11761" cy="23523"/>
            </a:xfrm>
            <a:custGeom>
              <a:avLst/>
              <a:gdLst>
                <a:gd name="T0" fmla="*/ 19 w 26"/>
                <a:gd name="T1" fmla="*/ 0 h 52"/>
                <a:gd name="T2" fmla="*/ 16 w 26"/>
                <a:gd name="T3" fmla="*/ 0 h 52"/>
                <a:gd name="T4" fmla="*/ 16 w 26"/>
                <a:gd name="T5" fmla="*/ 3 h 52"/>
                <a:gd name="T6" fmla="*/ 14 w 26"/>
                <a:gd name="T7" fmla="*/ 7 h 52"/>
                <a:gd name="T8" fmla="*/ 11 w 26"/>
                <a:gd name="T9" fmla="*/ 10 h 52"/>
                <a:gd name="T10" fmla="*/ 9 w 26"/>
                <a:gd name="T11" fmla="*/ 12 h 52"/>
                <a:gd name="T12" fmla="*/ 9 w 26"/>
                <a:gd name="T13" fmla="*/ 12 h 52"/>
                <a:gd name="T14" fmla="*/ 9 w 26"/>
                <a:gd name="T15" fmla="*/ 15 h 52"/>
                <a:gd name="T16" fmla="*/ 9 w 26"/>
                <a:gd name="T17" fmla="*/ 15 h 52"/>
                <a:gd name="T18" fmla="*/ 9 w 26"/>
                <a:gd name="T19" fmla="*/ 15 h 52"/>
                <a:gd name="T20" fmla="*/ 14 w 26"/>
                <a:gd name="T21" fmla="*/ 19 h 52"/>
                <a:gd name="T22" fmla="*/ 14 w 26"/>
                <a:gd name="T23" fmla="*/ 24 h 52"/>
                <a:gd name="T24" fmla="*/ 4 w 26"/>
                <a:gd name="T25" fmla="*/ 22 h 52"/>
                <a:gd name="T26" fmla="*/ 2 w 26"/>
                <a:gd name="T27" fmla="*/ 24 h 52"/>
                <a:gd name="T28" fmla="*/ 0 w 26"/>
                <a:gd name="T29" fmla="*/ 24 h 52"/>
                <a:gd name="T30" fmla="*/ 2 w 26"/>
                <a:gd name="T31" fmla="*/ 29 h 52"/>
                <a:gd name="T32" fmla="*/ 0 w 26"/>
                <a:gd name="T33" fmla="*/ 29 h 52"/>
                <a:gd name="T34" fmla="*/ 2 w 26"/>
                <a:gd name="T35" fmla="*/ 36 h 52"/>
                <a:gd name="T36" fmla="*/ 2 w 26"/>
                <a:gd name="T37" fmla="*/ 38 h 52"/>
                <a:gd name="T38" fmla="*/ 4 w 26"/>
                <a:gd name="T39" fmla="*/ 43 h 52"/>
                <a:gd name="T40" fmla="*/ 9 w 26"/>
                <a:gd name="T41" fmla="*/ 50 h 52"/>
                <a:gd name="T42" fmla="*/ 16 w 26"/>
                <a:gd name="T43" fmla="*/ 52 h 52"/>
                <a:gd name="T44" fmla="*/ 19 w 26"/>
                <a:gd name="T45" fmla="*/ 52 h 52"/>
                <a:gd name="T46" fmla="*/ 16 w 26"/>
                <a:gd name="T47" fmla="*/ 50 h 52"/>
                <a:gd name="T48" fmla="*/ 16 w 26"/>
                <a:gd name="T49" fmla="*/ 50 h 52"/>
                <a:gd name="T50" fmla="*/ 16 w 26"/>
                <a:gd name="T51" fmla="*/ 48 h 52"/>
                <a:gd name="T52" fmla="*/ 16 w 26"/>
                <a:gd name="T53" fmla="*/ 45 h 52"/>
                <a:gd name="T54" fmla="*/ 14 w 26"/>
                <a:gd name="T55" fmla="*/ 43 h 52"/>
                <a:gd name="T56" fmla="*/ 16 w 26"/>
                <a:gd name="T57" fmla="*/ 41 h 52"/>
                <a:gd name="T58" fmla="*/ 16 w 26"/>
                <a:gd name="T59" fmla="*/ 41 h 52"/>
                <a:gd name="T60" fmla="*/ 11 w 26"/>
                <a:gd name="T61" fmla="*/ 36 h 52"/>
                <a:gd name="T62" fmla="*/ 11 w 26"/>
                <a:gd name="T63" fmla="*/ 29 h 52"/>
                <a:gd name="T64" fmla="*/ 14 w 26"/>
                <a:gd name="T65" fmla="*/ 31 h 52"/>
                <a:gd name="T66" fmla="*/ 19 w 26"/>
                <a:gd name="T67" fmla="*/ 36 h 52"/>
                <a:gd name="T68" fmla="*/ 26 w 26"/>
                <a:gd name="T69" fmla="*/ 38 h 52"/>
                <a:gd name="T70" fmla="*/ 26 w 26"/>
                <a:gd name="T71" fmla="*/ 34 h 52"/>
                <a:gd name="T72" fmla="*/ 23 w 26"/>
                <a:gd name="T73" fmla="*/ 29 h 52"/>
                <a:gd name="T74" fmla="*/ 21 w 26"/>
                <a:gd name="T75" fmla="*/ 26 h 52"/>
                <a:gd name="T76" fmla="*/ 21 w 26"/>
                <a:gd name="T77" fmla="*/ 24 h 52"/>
                <a:gd name="T78" fmla="*/ 19 w 26"/>
                <a:gd name="T79" fmla="*/ 10 h 52"/>
                <a:gd name="T80" fmla="*/ 19 w 26"/>
                <a:gd name="T81" fmla="*/ 7 h 52"/>
                <a:gd name="T82" fmla="*/ 19 w 26"/>
                <a:gd name="T83" fmla="*/ 5 h 52"/>
                <a:gd name="T84" fmla="*/ 21 w 26"/>
                <a:gd name="T85" fmla="*/ 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52">
                  <a:moveTo>
                    <a:pt x="21" y="3"/>
                  </a:moveTo>
                  <a:lnTo>
                    <a:pt x="19" y="0"/>
                  </a:lnTo>
                  <a:lnTo>
                    <a:pt x="19" y="0"/>
                  </a:lnTo>
                  <a:lnTo>
                    <a:pt x="16" y="0"/>
                  </a:lnTo>
                  <a:lnTo>
                    <a:pt x="16" y="0"/>
                  </a:lnTo>
                  <a:lnTo>
                    <a:pt x="16" y="3"/>
                  </a:lnTo>
                  <a:lnTo>
                    <a:pt x="14" y="7"/>
                  </a:lnTo>
                  <a:lnTo>
                    <a:pt x="14" y="7"/>
                  </a:lnTo>
                  <a:lnTo>
                    <a:pt x="14" y="7"/>
                  </a:lnTo>
                  <a:lnTo>
                    <a:pt x="11" y="10"/>
                  </a:lnTo>
                  <a:lnTo>
                    <a:pt x="9" y="10"/>
                  </a:lnTo>
                  <a:lnTo>
                    <a:pt x="9" y="12"/>
                  </a:lnTo>
                  <a:lnTo>
                    <a:pt x="9" y="12"/>
                  </a:lnTo>
                  <a:lnTo>
                    <a:pt x="9" y="12"/>
                  </a:lnTo>
                  <a:lnTo>
                    <a:pt x="9" y="12"/>
                  </a:lnTo>
                  <a:lnTo>
                    <a:pt x="9" y="15"/>
                  </a:lnTo>
                  <a:lnTo>
                    <a:pt x="9" y="15"/>
                  </a:lnTo>
                  <a:lnTo>
                    <a:pt x="9" y="15"/>
                  </a:lnTo>
                  <a:lnTo>
                    <a:pt x="9" y="15"/>
                  </a:lnTo>
                  <a:lnTo>
                    <a:pt x="9" y="15"/>
                  </a:lnTo>
                  <a:lnTo>
                    <a:pt x="9" y="19"/>
                  </a:lnTo>
                  <a:lnTo>
                    <a:pt x="14" y="19"/>
                  </a:lnTo>
                  <a:lnTo>
                    <a:pt x="14" y="22"/>
                  </a:lnTo>
                  <a:lnTo>
                    <a:pt x="14" y="24"/>
                  </a:lnTo>
                  <a:lnTo>
                    <a:pt x="11" y="24"/>
                  </a:lnTo>
                  <a:lnTo>
                    <a:pt x="4" y="22"/>
                  </a:lnTo>
                  <a:lnTo>
                    <a:pt x="4" y="22"/>
                  </a:lnTo>
                  <a:lnTo>
                    <a:pt x="2" y="24"/>
                  </a:lnTo>
                  <a:lnTo>
                    <a:pt x="2" y="24"/>
                  </a:lnTo>
                  <a:lnTo>
                    <a:pt x="0" y="24"/>
                  </a:lnTo>
                  <a:lnTo>
                    <a:pt x="0" y="26"/>
                  </a:lnTo>
                  <a:lnTo>
                    <a:pt x="2" y="29"/>
                  </a:lnTo>
                  <a:lnTo>
                    <a:pt x="2" y="29"/>
                  </a:lnTo>
                  <a:lnTo>
                    <a:pt x="0" y="29"/>
                  </a:lnTo>
                  <a:lnTo>
                    <a:pt x="0" y="31"/>
                  </a:lnTo>
                  <a:lnTo>
                    <a:pt x="2" y="36"/>
                  </a:lnTo>
                  <a:lnTo>
                    <a:pt x="2" y="36"/>
                  </a:lnTo>
                  <a:lnTo>
                    <a:pt x="2" y="38"/>
                  </a:lnTo>
                  <a:lnTo>
                    <a:pt x="4" y="41"/>
                  </a:lnTo>
                  <a:lnTo>
                    <a:pt x="4" y="43"/>
                  </a:lnTo>
                  <a:lnTo>
                    <a:pt x="4" y="43"/>
                  </a:lnTo>
                  <a:lnTo>
                    <a:pt x="9" y="50"/>
                  </a:lnTo>
                  <a:lnTo>
                    <a:pt x="14" y="52"/>
                  </a:lnTo>
                  <a:lnTo>
                    <a:pt x="16" y="52"/>
                  </a:lnTo>
                  <a:lnTo>
                    <a:pt x="19" y="52"/>
                  </a:lnTo>
                  <a:lnTo>
                    <a:pt x="19" y="52"/>
                  </a:lnTo>
                  <a:lnTo>
                    <a:pt x="16" y="50"/>
                  </a:lnTo>
                  <a:lnTo>
                    <a:pt x="16" y="50"/>
                  </a:lnTo>
                  <a:lnTo>
                    <a:pt x="16" y="50"/>
                  </a:lnTo>
                  <a:lnTo>
                    <a:pt x="16" y="50"/>
                  </a:lnTo>
                  <a:lnTo>
                    <a:pt x="16" y="48"/>
                  </a:lnTo>
                  <a:lnTo>
                    <a:pt x="16" y="48"/>
                  </a:lnTo>
                  <a:lnTo>
                    <a:pt x="16" y="48"/>
                  </a:lnTo>
                  <a:lnTo>
                    <a:pt x="16" y="45"/>
                  </a:lnTo>
                  <a:lnTo>
                    <a:pt x="16" y="45"/>
                  </a:lnTo>
                  <a:lnTo>
                    <a:pt x="14" y="43"/>
                  </a:lnTo>
                  <a:lnTo>
                    <a:pt x="16" y="43"/>
                  </a:lnTo>
                  <a:lnTo>
                    <a:pt x="16" y="41"/>
                  </a:lnTo>
                  <a:lnTo>
                    <a:pt x="16" y="41"/>
                  </a:lnTo>
                  <a:lnTo>
                    <a:pt x="16" y="41"/>
                  </a:lnTo>
                  <a:lnTo>
                    <a:pt x="14" y="38"/>
                  </a:lnTo>
                  <a:lnTo>
                    <a:pt x="11" y="36"/>
                  </a:lnTo>
                  <a:lnTo>
                    <a:pt x="11" y="34"/>
                  </a:lnTo>
                  <a:lnTo>
                    <a:pt x="11" y="29"/>
                  </a:lnTo>
                  <a:lnTo>
                    <a:pt x="11" y="29"/>
                  </a:lnTo>
                  <a:lnTo>
                    <a:pt x="14" y="31"/>
                  </a:lnTo>
                  <a:lnTo>
                    <a:pt x="16" y="36"/>
                  </a:lnTo>
                  <a:lnTo>
                    <a:pt x="19" y="36"/>
                  </a:lnTo>
                  <a:lnTo>
                    <a:pt x="21" y="38"/>
                  </a:lnTo>
                  <a:lnTo>
                    <a:pt x="26" y="38"/>
                  </a:lnTo>
                  <a:lnTo>
                    <a:pt x="26" y="34"/>
                  </a:lnTo>
                  <a:lnTo>
                    <a:pt x="26" y="34"/>
                  </a:lnTo>
                  <a:lnTo>
                    <a:pt x="23" y="29"/>
                  </a:lnTo>
                  <a:lnTo>
                    <a:pt x="23" y="29"/>
                  </a:lnTo>
                  <a:lnTo>
                    <a:pt x="23" y="29"/>
                  </a:lnTo>
                  <a:lnTo>
                    <a:pt x="21" y="26"/>
                  </a:lnTo>
                  <a:lnTo>
                    <a:pt x="21" y="26"/>
                  </a:lnTo>
                  <a:lnTo>
                    <a:pt x="21" y="24"/>
                  </a:lnTo>
                  <a:lnTo>
                    <a:pt x="19" y="12"/>
                  </a:lnTo>
                  <a:lnTo>
                    <a:pt x="19" y="10"/>
                  </a:lnTo>
                  <a:lnTo>
                    <a:pt x="19" y="7"/>
                  </a:lnTo>
                  <a:lnTo>
                    <a:pt x="19" y="7"/>
                  </a:lnTo>
                  <a:lnTo>
                    <a:pt x="19" y="7"/>
                  </a:lnTo>
                  <a:lnTo>
                    <a:pt x="19" y="5"/>
                  </a:lnTo>
                  <a:lnTo>
                    <a:pt x="19" y="5"/>
                  </a:lnTo>
                  <a:lnTo>
                    <a:pt x="21" y="3"/>
                  </a:lnTo>
                  <a:lnTo>
                    <a:pt x="21"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93" name="Freeform 165"/>
            <p:cNvSpPr>
              <a:spLocks/>
            </p:cNvSpPr>
            <p:nvPr/>
          </p:nvSpPr>
          <p:spPr bwMode="auto">
            <a:xfrm>
              <a:off x="7966652" y="6203365"/>
              <a:ext cx="10857" cy="21261"/>
            </a:xfrm>
            <a:custGeom>
              <a:avLst/>
              <a:gdLst>
                <a:gd name="T0" fmla="*/ 12 w 24"/>
                <a:gd name="T1" fmla="*/ 33 h 47"/>
                <a:gd name="T2" fmla="*/ 14 w 24"/>
                <a:gd name="T3" fmla="*/ 38 h 47"/>
                <a:gd name="T4" fmla="*/ 14 w 24"/>
                <a:gd name="T5" fmla="*/ 40 h 47"/>
                <a:gd name="T6" fmla="*/ 14 w 24"/>
                <a:gd name="T7" fmla="*/ 43 h 47"/>
                <a:gd name="T8" fmla="*/ 14 w 24"/>
                <a:gd name="T9" fmla="*/ 43 h 47"/>
                <a:gd name="T10" fmla="*/ 17 w 24"/>
                <a:gd name="T11" fmla="*/ 43 h 47"/>
                <a:gd name="T12" fmla="*/ 17 w 24"/>
                <a:gd name="T13" fmla="*/ 43 h 47"/>
                <a:gd name="T14" fmla="*/ 17 w 24"/>
                <a:gd name="T15" fmla="*/ 45 h 47"/>
                <a:gd name="T16" fmla="*/ 17 w 24"/>
                <a:gd name="T17" fmla="*/ 47 h 47"/>
                <a:gd name="T18" fmla="*/ 21 w 24"/>
                <a:gd name="T19" fmla="*/ 45 h 47"/>
                <a:gd name="T20" fmla="*/ 24 w 24"/>
                <a:gd name="T21" fmla="*/ 43 h 47"/>
                <a:gd name="T22" fmla="*/ 24 w 24"/>
                <a:gd name="T23" fmla="*/ 38 h 47"/>
                <a:gd name="T24" fmla="*/ 24 w 24"/>
                <a:gd name="T25" fmla="*/ 33 h 47"/>
                <a:gd name="T26" fmla="*/ 21 w 24"/>
                <a:gd name="T27" fmla="*/ 33 h 47"/>
                <a:gd name="T28" fmla="*/ 24 w 24"/>
                <a:gd name="T29" fmla="*/ 31 h 47"/>
                <a:gd name="T30" fmla="*/ 21 w 24"/>
                <a:gd name="T31" fmla="*/ 29 h 47"/>
                <a:gd name="T32" fmla="*/ 19 w 24"/>
                <a:gd name="T33" fmla="*/ 26 h 47"/>
                <a:gd name="T34" fmla="*/ 19 w 24"/>
                <a:gd name="T35" fmla="*/ 24 h 47"/>
                <a:gd name="T36" fmla="*/ 19 w 24"/>
                <a:gd name="T37" fmla="*/ 21 h 47"/>
                <a:gd name="T38" fmla="*/ 17 w 24"/>
                <a:gd name="T39" fmla="*/ 17 h 47"/>
                <a:gd name="T40" fmla="*/ 17 w 24"/>
                <a:gd name="T41" fmla="*/ 14 h 47"/>
                <a:gd name="T42" fmla="*/ 14 w 24"/>
                <a:gd name="T43" fmla="*/ 14 h 47"/>
                <a:gd name="T44" fmla="*/ 14 w 24"/>
                <a:gd name="T45" fmla="*/ 14 h 47"/>
                <a:gd name="T46" fmla="*/ 14 w 24"/>
                <a:gd name="T47" fmla="*/ 12 h 47"/>
                <a:gd name="T48" fmla="*/ 14 w 24"/>
                <a:gd name="T49" fmla="*/ 10 h 47"/>
                <a:gd name="T50" fmla="*/ 12 w 24"/>
                <a:gd name="T51" fmla="*/ 7 h 47"/>
                <a:gd name="T52" fmla="*/ 12 w 24"/>
                <a:gd name="T53" fmla="*/ 5 h 47"/>
                <a:gd name="T54" fmla="*/ 12 w 24"/>
                <a:gd name="T55" fmla="*/ 2 h 47"/>
                <a:gd name="T56" fmla="*/ 12 w 24"/>
                <a:gd name="T57" fmla="*/ 0 h 47"/>
                <a:gd name="T58" fmla="*/ 10 w 24"/>
                <a:gd name="T59" fmla="*/ 0 h 47"/>
                <a:gd name="T60" fmla="*/ 7 w 24"/>
                <a:gd name="T61" fmla="*/ 2 h 47"/>
                <a:gd name="T62" fmla="*/ 2 w 24"/>
                <a:gd name="T63" fmla="*/ 2 h 47"/>
                <a:gd name="T64" fmla="*/ 0 w 24"/>
                <a:gd name="T65" fmla="*/ 5 h 47"/>
                <a:gd name="T66" fmla="*/ 2 w 24"/>
                <a:gd name="T67" fmla="*/ 10 h 47"/>
                <a:gd name="T68" fmla="*/ 2 w 24"/>
                <a:gd name="T69" fmla="*/ 12 h 47"/>
                <a:gd name="T70" fmla="*/ 2 w 24"/>
                <a:gd name="T71" fmla="*/ 14 h 47"/>
                <a:gd name="T72" fmla="*/ 2 w 24"/>
                <a:gd name="T73" fmla="*/ 14 h 47"/>
                <a:gd name="T74" fmla="*/ 7 w 24"/>
                <a:gd name="T75" fmla="*/ 14 h 47"/>
                <a:gd name="T76" fmla="*/ 7 w 24"/>
                <a:gd name="T77" fmla="*/ 17 h 47"/>
                <a:gd name="T78" fmla="*/ 2 w 24"/>
                <a:gd name="T79" fmla="*/ 19 h 47"/>
                <a:gd name="T80" fmla="*/ 2 w 24"/>
                <a:gd name="T81" fmla="*/ 21 h 47"/>
                <a:gd name="T82" fmla="*/ 5 w 24"/>
                <a:gd name="T83" fmla="*/ 21 h 47"/>
                <a:gd name="T84" fmla="*/ 7 w 24"/>
                <a:gd name="T85" fmla="*/ 21 h 47"/>
                <a:gd name="T86" fmla="*/ 10 w 24"/>
                <a:gd name="T87" fmla="*/ 19 h 47"/>
                <a:gd name="T88" fmla="*/ 10 w 24"/>
                <a:gd name="T89" fmla="*/ 19 h 47"/>
                <a:gd name="T90" fmla="*/ 12 w 24"/>
                <a:gd name="T91" fmla="*/ 19 h 47"/>
                <a:gd name="T92" fmla="*/ 7 w 24"/>
                <a:gd name="T93" fmla="*/ 24 h 47"/>
                <a:gd name="T94" fmla="*/ 2 w 24"/>
                <a:gd name="T95" fmla="*/ 24 h 47"/>
                <a:gd name="T96" fmla="*/ 2 w 24"/>
                <a:gd name="T97" fmla="*/ 29 h 47"/>
                <a:gd name="T98" fmla="*/ 7 w 24"/>
                <a:gd name="T99" fmla="*/ 29 h 47"/>
                <a:gd name="T100" fmla="*/ 10 w 24"/>
                <a:gd name="T101" fmla="*/ 26 h 47"/>
                <a:gd name="T102" fmla="*/ 12 w 24"/>
                <a:gd name="T103" fmla="*/ 26 h 47"/>
                <a:gd name="T104" fmla="*/ 12 w 24"/>
                <a:gd name="T105" fmla="*/ 24 h 47"/>
                <a:gd name="T106" fmla="*/ 12 w 24"/>
                <a:gd name="T107" fmla="*/ 26 h 47"/>
                <a:gd name="T108" fmla="*/ 14 w 24"/>
                <a:gd name="T109" fmla="*/ 29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4" h="47">
                  <a:moveTo>
                    <a:pt x="14" y="29"/>
                  </a:moveTo>
                  <a:lnTo>
                    <a:pt x="14" y="31"/>
                  </a:lnTo>
                  <a:lnTo>
                    <a:pt x="12" y="33"/>
                  </a:lnTo>
                  <a:lnTo>
                    <a:pt x="14" y="36"/>
                  </a:lnTo>
                  <a:lnTo>
                    <a:pt x="14" y="36"/>
                  </a:lnTo>
                  <a:lnTo>
                    <a:pt x="14" y="38"/>
                  </a:lnTo>
                  <a:lnTo>
                    <a:pt x="14" y="38"/>
                  </a:lnTo>
                  <a:lnTo>
                    <a:pt x="14" y="38"/>
                  </a:lnTo>
                  <a:lnTo>
                    <a:pt x="14" y="40"/>
                  </a:lnTo>
                  <a:lnTo>
                    <a:pt x="14" y="40"/>
                  </a:lnTo>
                  <a:lnTo>
                    <a:pt x="14" y="40"/>
                  </a:lnTo>
                  <a:lnTo>
                    <a:pt x="14" y="43"/>
                  </a:lnTo>
                  <a:lnTo>
                    <a:pt x="14" y="43"/>
                  </a:lnTo>
                  <a:lnTo>
                    <a:pt x="14" y="43"/>
                  </a:lnTo>
                  <a:lnTo>
                    <a:pt x="14" y="43"/>
                  </a:lnTo>
                  <a:lnTo>
                    <a:pt x="17" y="43"/>
                  </a:lnTo>
                  <a:lnTo>
                    <a:pt x="17" y="43"/>
                  </a:lnTo>
                  <a:lnTo>
                    <a:pt x="17" y="43"/>
                  </a:lnTo>
                  <a:lnTo>
                    <a:pt x="17" y="43"/>
                  </a:lnTo>
                  <a:lnTo>
                    <a:pt x="17" y="43"/>
                  </a:lnTo>
                  <a:lnTo>
                    <a:pt x="17" y="43"/>
                  </a:lnTo>
                  <a:lnTo>
                    <a:pt x="17" y="45"/>
                  </a:lnTo>
                  <a:lnTo>
                    <a:pt x="17" y="45"/>
                  </a:lnTo>
                  <a:lnTo>
                    <a:pt x="17" y="45"/>
                  </a:lnTo>
                  <a:lnTo>
                    <a:pt x="17" y="47"/>
                  </a:lnTo>
                  <a:lnTo>
                    <a:pt x="17" y="47"/>
                  </a:lnTo>
                  <a:lnTo>
                    <a:pt x="17" y="47"/>
                  </a:lnTo>
                  <a:lnTo>
                    <a:pt x="19" y="47"/>
                  </a:lnTo>
                  <a:lnTo>
                    <a:pt x="21" y="45"/>
                  </a:lnTo>
                  <a:lnTo>
                    <a:pt x="21" y="45"/>
                  </a:lnTo>
                  <a:lnTo>
                    <a:pt x="21" y="45"/>
                  </a:lnTo>
                  <a:lnTo>
                    <a:pt x="24" y="43"/>
                  </a:lnTo>
                  <a:lnTo>
                    <a:pt x="24" y="43"/>
                  </a:lnTo>
                  <a:lnTo>
                    <a:pt x="24" y="40"/>
                  </a:lnTo>
                  <a:lnTo>
                    <a:pt x="24" y="40"/>
                  </a:lnTo>
                  <a:lnTo>
                    <a:pt x="24" y="38"/>
                  </a:lnTo>
                  <a:lnTo>
                    <a:pt x="24" y="38"/>
                  </a:lnTo>
                  <a:lnTo>
                    <a:pt x="24" y="36"/>
                  </a:lnTo>
                  <a:lnTo>
                    <a:pt x="24" y="33"/>
                  </a:lnTo>
                  <a:lnTo>
                    <a:pt x="24" y="33"/>
                  </a:lnTo>
                  <a:lnTo>
                    <a:pt x="24" y="33"/>
                  </a:lnTo>
                  <a:lnTo>
                    <a:pt x="21" y="33"/>
                  </a:lnTo>
                  <a:lnTo>
                    <a:pt x="21" y="33"/>
                  </a:lnTo>
                  <a:lnTo>
                    <a:pt x="21" y="33"/>
                  </a:lnTo>
                  <a:lnTo>
                    <a:pt x="24" y="31"/>
                  </a:lnTo>
                  <a:lnTo>
                    <a:pt x="24" y="31"/>
                  </a:lnTo>
                  <a:lnTo>
                    <a:pt x="21" y="31"/>
                  </a:lnTo>
                  <a:lnTo>
                    <a:pt x="21" y="29"/>
                  </a:lnTo>
                  <a:lnTo>
                    <a:pt x="21" y="29"/>
                  </a:lnTo>
                  <a:lnTo>
                    <a:pt x="19" y="29"/>
                  </a:lnTo>
                  <a:lnTo>
                    <a:pt x="19" y="26"/>
                  </a:lnTo>
                  <a:lnTo>
                    <a:pt x="21" y="24"/>
                  </a:lnTo>
                  <a:lnTo>
                    <a:pt x="19" y="24"/>
                  </a:lnTo>
                  <a:lnTo>
                    <a:pt x="19" y="24"/>
                  </a:lnTo>
                  <a:lnTo>
                    <a:pt x="19" y="24"/>
                  </a:lnTo>
                  <a:lnTo>
                    <a:pt x="19" y="21"/>
                  </a:lnTo>
                  <a:lnTo>
                    <a:pt x="19" y="21"/>
                  </a:lnTo>
                  <a:lnTo>
                    <a:pt x="19" y="21"/>
                  </a:lnTo>
                  <a:lnTo>
                    <a:pt x="17" y="17"/>
                  </a:lnTo>
                  <a:lnTo>
                    <a:pt x="17" y="17"/>
                  </a:lnTo>
                  <a:lnTo>
                    <a:pt x="14" y="17"/>
                  </a:lnTo>
                  <a:lnTo>
                    <a:pt x="17" y="14"/>
                  </a:lnTo>
                  <a:lnTo>
                    <a:pt x="17" y="14"/>
                  </a:lnTo>
                  <a:lnTo>
                    <a:pt x="17" y="14"/>
                  </a:lnTo>
                  <a:lnTo>
                    <a:pt x="17" y="14"/>
                  </a:lnTo>
                  <a:lnTo>
                    <a:pt x="14" y="14"/>
                  </a:lnTo>
                  <a:lnTo>
                    <a:pt x="14" y="14"/>
                  </a:lnTo>
                  <a:lnTo>
                    <a:pt x="14" y="14"/>
                  </a:lnTo>
                  <a:lnTo>
                    <a:pt x="14" y="14"/>
                  </a:lnTo>
                  <a:lnTo>
                    <a:pt x="14" y="14"/>
                  </a:lnTo>
                  <a:lnTo>
                    <a:pt x="14" y="14"/>
                  </a:lnTo>
                  <a:lnTo>
                    <a:pt x="14" y="12"/>
                  </a:lnTo>
                  <a:lnTo>
                    <a:pt x="14" y="12"/>
                  </a:lnTo>
                  <a:lnTo>
                    <a:pt x="17" y="10"/>
                  </a:lnTo>
                  <a:lnTo>
                    <a:pt x="14" y="10"/>
                  </a:lnTo>
                  <a:lnTo>
                    <a:pt x="14" y="7"/>
                  </a:lnTo>
                  <a:lnTo>
                    <a:pt x="14" y="7"/>
                  </a:lnTo>
                  <a:lnTo>
                    <a:pt x="12" y="7"/>
                  </a:lnTo>
                  <a:lnTo>
                    <a:pt x="12" y="7"/>
                  </a:lnTo>
                  <a:lnTo>
                    <a:pt x="12" y="5"/>
                  </a:lnTo>
                  <a:lnTo>
                    <a:pt x="12" y="5"/>
                  </a:lnTo>
                  <a:lnTo>
                    <a:pt x="12" y="5"/>
                  </a:lnTo>
                  <a:lnTo>
                    <a:pt x="12" y="2"/>
                  </a:lnTo>
                  <a:lnTo>
                    <a:pt x="12" y="2"/>
                  </a:lnTo>
                  <a:lnTo>
                    <a:pt x="12" y="0"/>
                  </a:lnTo>
                  <a:lnTo>
                    <a:pt x="12" y="0"/>
                  </a:lnTo>
                  <a:lnTo>
                    <a:pt x="12" y="0"/>
                  </a:lnTo>
                  <a:lnTo>
                    <a:pt x="10" y="0"/>
                  </a:lnTo>
                  <a:lnTo>
                    <a:pt x="10" y="0"/>
                  </a:lnTo>
                  <a:lnTo>
                    <a:pt x="10" y="0"/>
                  </a:lnTo>
                  <a:lnTo>
                    <a:pt x="7" y="2"/>
                  </a:lnTo>
                  <a:lnTo>
                    <a:pt x="7" y="5"/>
                  </a:lnTo>
                  <a:lnTo>
                    <a:pt x="7" y="2"/>
                  </a:lnTo>
                  <a:lnTo>
                    <a:pt x="7" y="0"/>
                  </a:lnTo>
                  <a:lnTo>
                    <a:pt x="5" y="2"/>
                  </a:lnTo>
                  <a:lnTo>
                    <a:pt x="2" y="2"/>
                  </a:lnTo>
                  <a:lnTo>
                    <a:pt x="2" y="2"/>
                  </a:lnTo>
                  <a:lnTo>
                    <a:pt x="0" y="5"/>
                  </a:lnTo>
                  <a:lnTo>
                    <a:pt x="0" y="5"/>
                  </a:lnTo>
                  <a:lnTo>
                    <a:pt x="2" y="7"/>
                  </a:lnTo>
                  <a:lnTo>
                    <a:pt x="2" y="7"/>
                  </a:lnTo>
                  <a:lnTo>
                    <a:pt x="2" y="10"/>
                  </a:lnTo>
                  <a:lnTo>
                    <a:pt x="2" y="12"/>
                  </a:lnTo>
                  <a:lnTo>
                    <a:pt x="2" y="12"/>
                  </a:lnTo>
                  <a:lnTo>
                    <a:pt x="2" y="12"/>
                  </a:lnTo>
                  <a:lnTo>
                    <a:pt x="2" y="12"/>
                  </a:lnTo>
                  <a:lnTo>
                    <a:pt x="2" y="12"/>
                  </a:lnTo>
                  <a:lnTo>
                    <a:pt x="2" y="14"/>
                  </a:lnTo>
                  <a:lnTo>
                    <a:pt x="2" y="14"/>
                  </a:lnTo>
                  <a:lnTo>
                    <a:pt x="2" y="14"/>
                  </a:lnTo>
                  <a:lnTo>
                    <a:pt x="2" y="14"/>
                  </a:lnTo>
                  <a:lnTo>
                    <a:pt x="5" y="14"/>
                  </a:lnTo>
                  <a:lnTo>
                    <a:pt x="5" y="14"/>
                  </a:lnTo>
                  <a:lnTo>
                    <a:pt x="7" y="14"/>
                  </a:lnTo>
                  <a:lnTo>
                    <a:pt x="7" y="12"/>
                  </a:lnTo>
                  <a:lnTo>
                    <a:pt x="7" y="14"/>
                  </a:lnTo>
                  <a:lnTo>
                    <a:pt x="7" y="17"/>
                  </a:lnTo>
                  <a:lnTo>
                    <a:pt x="2" y="19"/>
                  </a:lnTo>
                  <a:lnTo>
                    <a:pt x="2" y="19"/>
                  </a:lnTo>
                  <a:lnTo>
                    <a:pt x="2" y="19"/>
                  </a:lnTo>
                  <a:lnTo>
                    <a:pt x="2" y="21"/>
                  </a:lnTo>
                  <a:lnTo>
                    <a:pt x="2" y="21"/>
                  </a:lnTo>
                  <a:lnTo>
                    <a:pt x="2" y="21"/>
                  </a:lnTo>
                  <a:lnTo>
                    <a:pt x="5" y="21"/>
                  </a:lnTo>
                  <a:lnTo>
                    <a:pt x="5" y="19"/>
                  </a:lnTo>
                  <a:lnTo>
                    <a:pt x="5" y="21"/>
                  </a:lnTo>
                  <a:lnTo>
                    <a:pt x="7" y="21"/>
                  </a:lnTo>
                  <a:lnTo>
                    <a:pt x="7" y="21"/>
                  </a:lnTo>
                  <a:lnTo>
                    <a:pt x="7" y="21"/>
                  </a:lnTo>
                  <a:lnTo>
                    <a:pt x="10" y="19"/>
                  </a:lnTo>
                  <a:lnTo>
                    <a:pt x="10" y="19"/>
                  </a:lnTo>
                  <a:lnTo>
                    <a:pt x="10" y="19"/>
                  </a:lnTo>
                  <a:lnTo>
                    <a:pt x="10" y="21"/>
                  </a:lnTo>
                  <a:lnTo>
                    <a:pt x="10" y="21"/>
                  </a:lnTo>
                  <a:lnTo>
                    <a:pt x="10" y="19"/>
                  </a:lnTo>
                  <a:lnTo>
                    <a:pt x="12" y="19"/>
                  </a:lnTo>
                  <a:lnTo>
                    <a:pt x="12" y="19"/>
                  </a:lnTo>
                  <a:lnTo>
                    <a:pt x="12" y="19"/>
                  </a:lnTo>
                  <a:lnTo>
                    <a:pt x="10" y="21"/>
                  </a:lnTo>
                  <a:lnTo>
                    <a:pt x="10" y="24"/>
                  </a:lnTo>
                  <a:lnTo>
                    <a:pt x="7" y="24"/>
                  </a:lnTo>
                  <a:lnTo>
                    <a:pt x="7" y="24"/>
                  </a:lnTo>
                  <a:lnTo>
                    <a:pt x="5" y="24"/>
                  </a:lnTo>
                  <a:lnTo>
                    <a:pt x="2" y="24"/>
                  </a:lnTo>
                  <a:lnTo>
                    <a:pt x="2" y="26"/>
                  </a:lnTo>
                  <a:lnTo>
                    <a:pt x="2" y="26"/>
                  </a:lnTo>
                  <a:lnTo>
                    <a:pt x="2" y="29"/>
                  </a:lnTo>
                  <a:lnTo>
                    <a:pt x="5" y="29"/>
                  </a:lnTo>
                  <a:lnTo>
                    <a:pt x="5" y="29"/>
                  </a:lnTo>
                  <a:lnTo>
                    <a:pt x="7" y="29"/>
                  </a:lnTo>
                  <a:lnTo>
                    <a:pt x="7" y="26"/>
                  </a:lnTo>
                  <a:lnTo>
                    <a:pt x="7" y="26"/>
                  </a:lnTo>
                  <a:lnTo>
                    <a:pt x="10" y="26"/>
                  </a:lnTo>
                  <a:lnTo>
                    <a:pt x="10" y="26"/>
                  </a:lnTo>
                  <a:lnTo>
                    <a:pt x="10" y="26"/>
                  </a:lnTo>
                  <a:lnTo>
                    <a:pt x="12" y="26"/>
                  </a:lnTo>
                  <a:lnTo>
                    <a:pt x="12" y="26"/>
                  </a:lnTo>
                  <a:lnTo>
                    <a:pt x="12" y="24"/>
                  </a:lnTo>
                  <a:lnTo>
                    <a:pt x="12" y="24"/>
                  </a:lnTo>
                  <a:lnTo>
                    <a:pt x="14" y="24"/>
                  </a:lnTo>
                  <a:lnTo>
                    <a:pt x="14" y="24"/>
                  </a:lnTo>
                  <a:lnTo>
                    <a:pt x="12" y="26"/>
                  </a:lnTo>
                  <a:lnTo>
                    <a:pt x="14" y="26"/>
                  </a:lnTo>
                  <a:lnTo>
                    <a:pt x="14" y="29"/>
                  </a:lnTo>
                  <a:lnTo>
                    <a:pt x="14" y="29"/>
                  </a:lnTo>
                  <a:lnTo>
                    <a:pt x="14" y="29"/>
                  </a:lnTo>
                  <a:lnTo>
                    <a:pt x="14" y="2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94" name="Freeform 166"/>
            <p:cNvSpPr>
              <a:spLocks noEditPoints="1"/>
            </p:cNvSpPr>
            <p:nvPr/>
          </p:nvSpPr>
          <p:spPr bwMode="auto">
            <a:xfrm>
              <a:off x="7999674" y="4960728"/>
              <a:ext cx="938650" cy="849987"/>
            </a:xfrm>
            <a:custGeom>
              <a:avLst/>
              <a:gdLst>
                <a:gd name="T0" fmla="*/ 1095 w 2075"/>
                <a:gd name="T1" fmla="*/ 213 h 1879"/>
                <a:gd name="T2" fmla="*/ 1090 w 2075"/>
                <a:gd name="T3" fmla="*/ 147 h 1879"/>
                <a:gd name="T4" fmla="*/ 1189 w 2075"/>
                <a:gd name="T5" fmla="*/ 279 h 1879"/>
                <a:gd name="T6" fmla="*/ 1064 w 2075"/>
                <a:gd name="T7" fmla="*/ 267 h 1879"/>
                <a:gd name="T8" fmla="*/ 1028 w 2075"/>
                <a:gd name="T9" fmla="*/ 300 h 1879"/>
                <a:gd name="T10" fmla="*/ 1206 w 2075"/>
                <a:gd name="T11" fmla="*/ 1415 h 1879"/>
                <a:gd name="T12" fmla="*/ 1372 w 2075"/>
                <a:gd name="T13" fmla="*/ 1327 h 1879"/>
                <a:gd name="T14" fmla="*/ 1076 w 2075"/>
                <a:gd name="T15" fmla="*/ 289 h 1879"/>
                <a:gd name="T16" fmla="*/ 1116 w 2075"/>
                <a:gd name="T17" fmla="*/ 312 h 1879"/>
                <a:gd name="T18" fmla="*/ 1156 w 2075"/>
                <a:gd name="T19" fmla="*/ 293 h 1879"/>
                <a:gd name="T20" fmla="*/ 1791 w 2075"/>
                <a:gd name="T21" fmla="*/ 525 h 1879"/>
                <a:gd name="T22" fmla="*/ 1611 w 2075"/>
                <a:gd name="T23" fmla="*/ 395 h 1879"/>
                <a:gd name="T24" fmla="*/ 1488 w 2075"/>
                <a:gd name="T25" fmla="*/ 371 h 1879"/>
                <a:gd name="T26" fmla="*/ 1393 w 2075"/>
                <a:gd name="T27" fmla="*/ 357 h 1879"/>
                <a:gd name="T28" fmla="*/ 1367 w 2075"/>
                <a:gd name="T29" fmla="*/ 352 h 1879"/>
                <a:gd name="T30" fmla="*/ 1351 w 2075"/>
                <a:gd name="T31" fmla="*/ 350 h 1879"/>
                <a:gd name="T32" fmla="*/ 1343 w 2075"/>
                <a:gd name="T33" fmla="*/ 312 h 1879"/>
                <a:gd name="T34" fmla="*/ 1313 w 2075"/>
                <a:gd name="T35" fmla="*/ 308 h 1879"/>
                <a:gd name="T36" fmla="*/ 1291 w 2075"/>
                <a:gd name="T37" fmla="*/ 296 h 1879"/>
                <a:gd name="T38" fmla="*/ 1265 w 2075"/>
                <a:gd name="T39" fmla="*/ 286 h 1879"/>
                <a:gd name="T40" fmla="*/ 1242 w 2075"/>
                <a:gd name="T41" fmla="*/ 277 h 1879"/>
                <a:gd name="T42" fmla="*/ 1213 w 2075"/>
                <a:gd name="T43" fmla="*/ 272 h 1879"/>
                <a:gd name="T44" fmla="*/ 1154 w 2075"/>
                <a:gd name="T45" fmla="*/ 319 h 1879"/>
                <a:gd name="T46" fmla="*/ 1097 w 2075"/>
                <a:gd name="T47" fmla="*/ 326 h 1879"/>
                <a:gd name="T48" fmla="*/ 981 w 2075"/>
                <a:gd name="T49" fmla="*/ 312 h 1879"/>
                <a:gd name="T50" fmla="*/ 1095 w 2075"/>
                <a:gd name="T51" fmla="*/ 158 h 1879"/>
                <a:gd name="T52" fmla="*/ 1031 w 2075"/>
                <a:gd name="T53" fmla="*/ 50 h 1879"/>
                <a:gd name="T54" fmla="*/ 903 w 2075"/>
                <a:gd name="T55" fmla="*/ 140 h 1879"/>
                <a:gd name="T56" fmla="*/ 768 w 2075"/>
                <a:gd name="T57" fmla="*/ 149 h 1879"/>
                <a:gd name="T58" fmla="*/ 649 w 2075"/>
                <a:gd name="T59" fmla="*/ 132 h 1879"/>
                <a:gd name="T60" fmla="*/ 640 w 2075"/>
                <a:gd name="T61" fmla="*/ 28 h 1879"/>
                <a:gd name="T62" fmla="*/ 505 w 2075"/>
                <a:gd name="T63" fmla="*/ 76 h 1879"/>
                <a:gd name="T64" fmla="*/ 415 w 2075"/>
                <a:gd name="T65" fmla="*/ 184 h 1879"/>
                <a:gd name="T66" fmla="*/ 197 w 2075"/>
                <a:gd name="T67" fmla="*/ 189 h 1879"/>
                <a:gd name="T68" fmla="*/ 209 w 2075"/>
                <a:gd name="T69" fmla="*/ 310 h 1879"/>
                <a:gd name="T70" fmla="*/ 88 w 2075"/>
                <a:gd name="T71" fmla="*/ 452 h 1879"/>
                <a:gd name="T72" fmla="*/ 27 w 2075"/>
                <a:gd name="T73" fmla="*/ 625 h 1879"/>
                <a:gd name="T74" fmla="*/ 154 w 2075"/>
                <a:gd name="T75" fmla="*/ 693 h 1879"/>
                <a:gd name="T76" fmla="*/ 370 w 2075"/>
                <a:gd name="T77" fmla="*/ 688 h 1879"/>
                <a:gd name="T78" fmla="*/ 406 w 2075"/>
                <a:gd name="T79" fmla="*/ 776 h 1879"/>
                <a:gd name="T80" fmla="*/ 503 w 2075"/>
                <a:gd name="T81" fmla="*/ 823 h 1879"/>
                <a:gd name="T82" fmla="*/ 623 w 2075"/>
                <a:gd name="T83" fmla="*/ 894 h 1879"/>
                <a:gd name="T84" fmla="*/ 737 w 2075"/>
                <a:gd name="T85" fmla="*/ 1174 h 1879"/>
                <a:gd name="T86" fmla="*/ 751 w 2075"/>
                <a:gd name="T87" fmla="*/ 1275 h 1879"/>
                <a:gd name="T88" fmla="*/ 851 w 2075"/>
                <a:gd name="T89" fmla="*/ 1346 h 1879"/>
                <a:gd name="T90" fmla="*/ 927 w 2075"/>
                <a:gd name="T91" fmla="*/ 1455 h 1879"/>
                <a:gd name="T92" fmla="*/ 884 w 2075"/>
                <a:gd name="T93" fmla="*/ 1550 h 1879"/>
                <a:gd name="T94" fmla="*/ 784 w 2075"/>
                <a:gd name="T95" fmla="*/ 1656 h 1879"/>
                <a:gd name="T96" fmla="*/ 891 w 2075"/>
                <a:gd name="T97" fmla="*/ 1753 h 1879"/>
                <a:gd name="T98" fmla="*/ 1007 w 2075"/>
                <a:gd name="T99" fmla="*/ 1767 h 1879"/>
                <a:gd name="T100" fmla="*/ 1047 w 2075"/>
                <a:gd name="T101" fmla="*/ 1687 h 1879"/>
                <a:gd name="T102" fmla="*/ 1021 w 2075"/>
                <a:gd name="T103" fmla="*/ 1775 h 1879"/>
                <a:gd name="T104" fmla="*/ 1171 w 2075"/>
                <a:gd name="T105" fmla="*/ 1540 h 1879"/>
                <a:gd name="T106" fmla="*/ 1168 w 2075"/>
                <a:gd name="T107" fmla="*/ 1462 h 1879"/>
                <a:gd name="T108" fmla="*/ 1185 w 2075"/>
                <a:gd name="T109" fmla="*/ 1441 h 1879"/>
                <a:gd name="T110" fmla="*/ 1301 w 2075"/>
                <a:gd name="T111" fmla="*/ 1358 h 1879"/>
                <a:gd name="T112" fmla="*/ 1362 w 2075"/>
                <a:gd name="T113" fmla="*/ 1316 h 1879"/>
                <a:gd name="T114" fmla="*/ 1419 w 2075"/>
                <a:gd name="T115" fmla="*/ 1313 h 1879"/>
                <a:gd name="T116" fmla="*/ 1547 w 2075"/>
                <a:gd name="T117" fmla="*/ 1185 h 1879"/>
                <a:gd name="T118" fmla="*/ 1613 w 2075"/>
                <a:gd name="T119" fmla="*/ 880 h 1879"/>
                <a:gd name="T120" fmla="*/ 1616 w 2075"/>
                <a:gd name="T121" fmla="*/ 840 h 1879"/>
                <a:gd name="T122" fmla="*/ 1682 w 2075"/>
                <a:gd name="T123" fmla="*/ 764 h 1879"/>
                <a:gd name="T124" fmla="*/ 1756 w 2075"/>
                <a:gd name="T125" fmla="*/ 686 h 1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75" h="1879">
                  <a:moveTo>
                    <a:pt x="1616" y="859"/>
                  </a:moveTo>
                  <a:lnTo>
                    <a:pt x="1613" y="856"/>
                  </a:lnTo>
                  <a:lnTo>
                    <a:pt x="1613" y="856"/>
                  </a:lnTo>
                  <a:lnTo>
                    <a:pt x="1613" y="856"/>
                  </a:lnTo>
                  <a:lnTo>
                    <a:pt x="1611" y="856"/>
                  </a:lnTo>
                  <a:lnTo>
                    <a:pt x="1611" y="856"/>
                  </a:lnTo>
                  <a:lnTo>
                    <a:pt x="1611" y="856"/>
                  </a:lnTo>
                  <a:lnTo>
                    <a:pt x="1609" y="856"/>
                  </a:lnTo>
                  <a:lnTo>
                    <a:pt x="1609" y="856"/>
                  </a:lnTo>
                  <a:lnTo>
                    <a:pt x="1609" y="856"/>
                  </a:lnTo>
                  <a:lnTo>
                    <a:pt x="1609" y="859"/>
                  </a:lnTo>
                  <a:lnTo>
                    <a:pt x="1609" y="859"/>
                  </a:lnTo>
                  <a:lnTo>
                    <a:pt x="1609" y="859"/>
                  </a:lnTo>
                  <a:lnTo>
                    <a:pt x="1609" y="861"/>
                  </a:lnTo>
                  <a:lnTo>
                    <a:pt x="1611" y="861"/>
                  </a:lnTo>
                  <a:lnTo>
                    <a:pt x="1611" y="861"/>
                  </a:lnTo>
                  <a:lnTo>
                    <a:pt x="1611" y="861"/>
                  </a:lnTo>
                  <a:lnTo>
                    <a:pt x="1611" y="861"/>
                  </a:lnTo>
                  <a:lnTo>
                    <a:pt x="1611" y="861"/>
                  </a:lnTo>
                  <a:lnTo>
                    <a:pt x="1611" y="864"/>
                  </a:lnTo>
                  <a:lnTo>
                    <a:pt x="1611" y="864"/>
                  </a:lnTo>
                  <a:lnTo>
                    <a:pt x="1613" y="864"/>
                  </a:lnTo>
                  <a:lnTo>
                    <a:pt x="1613" y="864"/>
                  </a:lnTo>
                  <a:lnTo>
                    <a:pt x="1613" y="864"/>
                  </a:lnTo>
                  <a:lnTo>
                    <a:pt x="1613" y="864"/>
                  </a:lnTo>
                  <a:lnTo>
                    <a:pt x="1613" y="861"/>
                  </a:lnTo>
                  <a:lnTo>
                    <a:pt x="1613" y="861"/>
                  </a:lnTo>
                  <a:lnTo>
                    <a:pt x="1613" y="861"/>
                  </a:lnTo>
                  <a:lnTo>
                    <a:pt x="1613" y="861"/>
                  </a:lnTo>
                  <a:lnTo>
                    <a:pt x="1616" y="859"/>
                  </a:lnTo>
                  <a:close/>
                  <a:moveTo>
                    <a:pt x="1628" y="835"/>
                  </a:moveTo>
                  <a:lnTo>
                    <a:pt x="1628" y="833"/>
                  </a:lnTo>
                  <a:lnTo>
                    <a:pt x="1625" y="833"/>
                  </a:lnTo>
                  <a:lnTo>
                    <a:pt x="1625" y="833"/>
                  </a:lnTo>
                  <a:lnTo>
                    <a:pt x="1623" y="833"/>
                  </a:lnTo>
                  <a:lnTo>
                    <a:pt x="1625" y="833"/>
                  </a:lnTo>
                  <a:lnTo>
                    <a:pt x="1625" y="833"/>
                  </a:lnTo>
                  <a:lnTo>
                    <a:pt x="1625" y="835"/>
                  </a:lnTo>
                  <a:lnTo>
                    <a:pt x="1625" y="835"/>
                  </a:lnTo>
                  <a:lnTo>
                    <a:pt x="1625" y="835"/>
                  </a:lnTo>
                  <a:lnTo>
                    <a:pt x="1625" y="835"/>
                  </a:lnTo>
                  <a:lnTo>
                    <a:pt x="1625" y="835"/>
                  </a:lnTo>
                  <a:lnTo>
                    <a:pt x="1625" y="835"/>
                  </a:lnTo>
                  <a:lnTo>
                    <a:pt x="1625" y="835"/>
                  </a:lnTo>
                  <a:lnTo>
                    <a:pt x="1625" y="835"/>
                  </a:lnTo>
                  <a:lnTo>
                    <a:pt x="1625" y="835"/>
                  </a:lnTo>
                  <a:lnTo>
                    <a:pt x="1625" y="835"/>
                  </a:lnTo>
                  <a:lnTo>
                    <a:pt x="1625" y="835"/>
                  </a:lnTo>
                  <a:lnTo>
                    <a:pt x="1623" y="840"/>
                  </a:lnTo>
                  <a:lnTo>
                    <a:pt x="1621" y="840"/>
                  </a:lnTo>
                  <a:lnTo>
                    <a:pt x="1621" y="840"/>
                  </a:lnTo>
                  <a:lnTo>
                    <a:pt x="1621" y="840"/>
                  </a:lnTo>
                  <a:lnTo>
                    <a:pt x="1621" y="842"/>
                  </a:lnTo>
                  <a:lnTo>
                    <a:pt x="1621" y="845"/>
                  </a:lnTo>
                  <a:lnTo>
                    <a:pt x="1621" y="845"/>
                  </a:lnTo>
                  <a:lnTo>
                    <a:pt x="1621" y="845"/>
                  </a:lnTo>
                  <a:lnTo>
                    <a:pt x="1621" y="845"/>
                  </a:lnTo>
                  <a:lnTo>
                    <a:pt x="1621" y="845"/>
                  </a:lnTo>
                  <a:lnTo>
                    <a:pt x="1621" y="845"/>
                  </a:lnTo>
                  <a:lnTo>
                    <a:pt x="1621" y="842"/>
                  </a:lnTo>
                  <a:lnTo>
                    <a:pt x="1623" y="842"/>
                  </a:lnTo>
                  <a:lnTo>
                    <a:pt x="1623" y="842"/>
                  </a:lnTo>
                  <a:lnTo>
                    <a:pt x="1625" y="840"/>
                  </a:lnTo>
                  <a:lnTo>
                    <a:pt x="1625" y="838"/>
                  </a:lnTo>
                  <a:lnTo>
                    <a:pt x="1628" y="838"/>
                  </a:lnTo>
                  <a:lnTo>
                    <a:pt x="1628" y="838"/>
                  </a:lnTo>
                  <a:lnTo>
                    <a:pt x="1630" y="838"/>
                  </a:lnTo>
                  <a:lnTo>
                    <a:pt x="1628" y="838"/>
                  </a:lnTo>
                  <a:lnTo>
                    <a:pt x="1628" y="835"/>
                  </a:lnTo>
                  <a:close/>
                  <a:moveTo>
                    <a:pt x="1102" y="222"/>
                  </a:moveTo>
                  <a:lnTo>
                    <a:pt x="1102" y="222"/>
                  </a:lnTo>
                  <a:lnTo>
                    <a:pt x="1102" y="222"/>
                  </a:lnTo>
                  <a:lnTo>
                    <a:pt x="1099" y="222"/>
                  </a:lnTo>
                  <a:lnTo>
                    <a:pt x="1099" y="222"/>
                  </a:lnTo>
                  <a:lnTo>
                    <a:pt x="1099" y="225"/>
                  </a:lnTo>
                  <a:lnTo>
                    <a:pt x="1097" y="225"/>
                  </a:lnTo>
                  <a:lnTo>
                    <a:pt x="1095" y="227"/>
                  </a:lnTo>
                  <a:lnTo>
                    <a:pt x="1095" y="227"/>
                  </a:lnTo>
                  <a:lnTo>
                    <a:pt x="1099" y="227"/>
                  </a:lnTo>
                  <a:lnTo>
                    <a:pt x="1099" y="227"/>
                  </a:lnTo>
                  <a:lnTo>
                    <a:pt x="1099" y="227"/>
                  </a:lnTo>
                  <a:lnTo>
                    <a:pt x="1102" y="225"/>
                  </a:lnTo>
                  <a:lnTo>
                    <a:pt x="1102" y="225"/>
                  </a:lnTo>
                  <a:lnTo>
                    <a:pt x="1104" y="225"/>
                  </a:lnTo>
                  <a:lnTo>
                    <a:pt x="1104" y="225"/>
                  </a:lnTo>
                  <a:lnTo>
                    <a:pt x="1104" y="222"/>
                  </a:lnTo>
                  <a:lnTo>
                    <a:pt x="1102" y="222"/>
                  </a:lnTo>
                  <a:lnTo>
                    <a:pt x="1102" y="222"/>
                  </a:lnTo>
                  <a:close/>
                  <a:moveTo>
                    <a:pt x="1104" y="196"/>
                  </a:moveTo>
                  <a:lnTo>
                    <a:pt x="1104" y="196"/>
                  </a:lnTo>
                  <a:lnTo>
                    <a:pt x="1107" y="196"/>
                  </a:lnTo>
                  <a:lnTo>
                    <a:pt x="1107" y="194"/>
                  </a:lnTo>
                  <a:lnTo>
                    <a:pt x="1107" y="194"/>
                  </a:lnTo>
                  <a:lnTo>
                    <a:pt x="1107" y="194"/>
                  </a:lnTo>
                  <a:lnTo>
                    <a:pt x="1107" y="194"/>
                  </a:lnTo>
                  <a:lnTo>
                    <a:pt x="1107" y="192"/>
                  </a:lnTo>
                  <a:lnTo>
                    <a:pt x="1107" y="192"/>
                  </a:lnTo>
                  <a:lnTo>
                    <a:pt x="1107" y="192"/>
                  </a:lnTo>
                  <a:lnTo>
                    <a:pt x="1107" y="192"/>
                  </a:lnTo>
                  <a:lnTo>
                    <a:pt x="1104" y="192"/>
                  </a:lnTo>
                  <a:lnTo>
                    <a:pt x="1104" y="194"/>
                  </a:lnTo>
                  <a:lnTo>
                    <a:pt x="1102" y="194"/>
                  </a:lnTo>
                  <a:lnTo>
                    <a:pt x="1102" y="194"/>
                  </a:lnTo>
                  <a:lnTo>
                    <a:pt x="1102" y="194"/>
                  </a:lnTo>
                  <a:lnTo>
                    <a:pt x="1099" y="199"/>
                  </a:lnTo>
                  <a:lnTo>
                    <a:pt x="1099" y="199"/>
                  </a:lnTo>
                  <a:lnTo>
                    <a:pt x="1099" y="199"/>
                  </a:lnTo>
                  <a:lnTo>
                    <a:pt x="1102" y="199"/>
                  </a:lnTo>
                  <a:lnTo>
                    <a:pt x="1102" y="199"/>
                  </a:lnTo>
                  <a:lnTo>
                    <a:pt x="1102" y="196"/>
                  </a:lnTo>
                  <a:lnTo>
                    <a:pt x="1104" y="196"/>
                  </a:lnTo>
                  <a:lnTo>
                    <a:pt x="1104" y="196"/>
                  </a:lnTo>
                  <a:lnTo>
                    <a:pt x="1104" y="196"/>
                  </a:lnTo>
                  <a:close/>
                  <a:moveTo>
                    <a:pt x="1095" y="201"/>
                  </a:moveTo>
                  <a:lnTo>
                    <a:pt x="1092" y="203"/>
                  </a:lnTo>
                  <a:lnTo>
                    <a:pt x="1092" y="203"/>
                  </a:lnTo>
                  <a:lnTo>
                    <a:pt x="1092" y="206"/>
                  </a:lnTo>
                  <a:lnTo>
                    <a:pt x="1092" y="206"/>
                  </a:lnTo>
                  <a:lnTo>
                    <a:pt x="1092" y="206"/>
                  </a:lnTo>
                  <a:lnTo>
                    <a:pt x="1092" y="206"/>
                  </a:lnTo>
                  <a:lnTo>
                    <a:pt x="1095" y="206"/>
                  </a:lnTo>
                  <a:lnTo>
                    <a:pt x="1097" y="206"/>
                  </a:lnTo>
                  <a:lnTo>
                    <a:pt x="1099" y="206"/>
                  </a:lnTo>
                  <a:lnTo>
                    <a:pt x="1099" y="206"/>
                  </a:lnTo>
                  <a:lnTo>
                    <a:pt x="1099" y="206"/>
                  </a:lnTo>
                  <a:lnTo>
                    <a:pt x="1099" y="203"/>
                  </a:lnTo>
                  <a:lnTo>
                    <a:pt x="1099" y="203"/>
                  </a:lnTo>
                  <a:lnTo>
                    <a:pt x="1099" y="203"/>
                  </a:lnTo>
                  <a:lnTo>
                    <a:pt x="1099" y="201"/>
                  </a:lnTo>
                  <a:lnTo>
                    <a:pt x="1102" y="201"/>
                  </a:lnTo>
                  <a:lnTo>
                    <a:pt x="1102" y="201"/>
                  </a:lnTo>
                  <a:lnTo>
                    <a:pt x="1102" y="199"/>
                  </a:lnTo>
                  <a:lnTo>
                    <a:pt x="1102" y="201"/>
                  </a:lnTo>
                  <a:lnTo>
                    <a:pt x="1099" y="201"/>
                  </a:lnTo>
                  <a:lnTo>
                    <a:pt x="1099" y="201"/>
                  </a:lnTo>
                  <a:lnTo>
                    <a:pt x="1095" y="201"/>
                  </a:lnTo>
                  <a:lnTo>
                    <a:pt x="1095" y="201"/>
                  </a:lnTo>
                  <a:close/>
                  <a:moveTo>
                    <a:pt x="1090" y="215"/>
                  </a:moveTo>
                  <a:lnTo>
                    <a:pt x="1090" y="218"/>
                  </a:lnTo>
                  <a:lnTo>
                    <a:pt x="1090" y="220"/>
                  </a:lnTo>
                  <a:lnTo>
                    <a:pt x="1090" y="220"/>
                  </a:lnTo>
                  <a:lnTo>
                    <a:pt x="1090" y="222"/>
                  </a:lnTo>
                  <a:lnTo>
                    <a:pt x="1092" y="225"/>
                  </a:lnTo>
                  <a:lnTo>
                    <a:pt x="1092" y="225"/>
                  </a:lnTo>
                  <a:lnTo>
                    <a:pt x="1095" y="225"/>
                  </a:lnTo>
                  <a:lnTo>
                    <a:pt x="1095" y="225"/>
                  </a:lnTo>
                  <a:lnTo>
                    <a:pt x="1097" y="222"/>
                  </a:lnTo>
                  <a:lnTo>
                    <a:pt x="1102" y="218"/>
                  </a:lnTo>
                  <a:lnTo>
                    <a:pt x="1102" y="215"/>
                  </a:lnTo>
                  <a:lnTo>
                    <a:pt x="1102" y="215"/>
                  </a:lnTo>
                  <a:lnTo>
                    <a:pt x="1104" y="215"/>
                  </a:lnTo>
                  <a:lnTo>
                    <a:pt x="1104" y="215"/>
                  </a:lnTo>
                  <a:lnTo>
                    <a:pt x="1102" y="215"/>
                  </a:lnTo>
                  <a:lnTo>
                    <a:pt x="1102" y="215"/>
                  </a:lnTo>
                  <a:lnTo>
                    <a:pt x="1102" y="213"/>
                  </a:lnTo>
                  <a:lnTo>
                    <a:pt x="1102" y="213"/>
                  </a:lnTo>
                  <a:lnTo>
                    <a:pt x="1102" y="213"/>
                  </a:lnTo>
                  <a:lnTo>
                    <a:pt x="1102" y="211"/>
                  </a:lnTo>
                  <a:lnTo>
                    <a:pt x="1099" y="211"/>
                  </a:lnTo>
                  <a:lnTo>
                    <a:pt x="1099" y="211"/>
                  </a:lnTo>
                  <a:lnTo>
                    <a:pt x="1099" y="211"/>
                  </a:lnTo>
                  <a:lnTo>
                    <a:pt x="1097" y="213"/>
                  </a:lnTo>
                  <a:lnTo>
                    <a:pt x="1097" y="213"/>
                  </a:lnTo>
                  <a:lnTo>
                    <a:pt x="1099" y="213"/>
                  </a:lnTo>
                  <a:lnTo>
                    <a:pt x="1099" y="213"/>
                  </a:lnTo>
                  <a:lnTo>
                    <a:pt x="1097" y="213"/>
                  </a:lnTo>
                  <a:lnTo>
                    <a:pt x="1097" y="213"/>
                  </a:lnTo>
                  <a:lnTo>
                    <a:pt x="1097" y="213"/>
                  </a:lnTo>
                  <a:lnTo>
                    <a:pt x="1095" y="213"/>
                  </a:lnTo>
                  <a:lnTo>
                    <a:pt x="1092" y="213"/>
                  </a:lnTo>
                  <a:lnTo>
                    <a:pt x="1092" y="213"/>
                  </a:lnTo>
                  <a:lnTo>
                    <a:pt x="1092" y="213"/>
                  </a:lnTo>
                  <a:lnTo>
                    <a:pt x="1092" y="213"/>
                  </a:lnTo>
                  <a:lnTo>
                    <a:pt x="1092" y="215"/>
                  </a:lnTo>
                  <a:lnTo>
                    <a:pt x="1090" y="215"/>
                  </a:lnTo>
                  <a:close/>
                  <a:moveTo>
                    <a:pt x="1085" y="220"/>
                  </a:moveTo>
                  <a:lnTo>
                    <a:pt x="1085" y="220"/>
                  </a:lnTo>
                  <a:lnTo>
                    <a:pt x="1085" y="220"/>
                  </a:lnTo>
                  <a:lnTo>
                    <a:pt x="1085" y="220"/>
                  </a:lnTo>
                  <a:lnTo>
                    <a:pt x="1083" y="222"/>
                  </a:lnTo>
                  <a:lnTo>
                    <a:pt x="1083" y="227"/>
                  </a:lnTo>
                  <a:lnTo>
                    <a:pt x="1083" y="227"/>
                  </a:lnTo>
                  <a:lnTo>
                    <a:pt x="1083" y="227"/>
                  </a:lnTo>
                  <a:lnTo>
                    <a:pt x="1083" y="227"/>
                  </a:lnTo>
                  <a:lnTo>
                    <a:pt x="1083" y="227"/>
                  </a:lnTo>
                  <a:lnTo>
                    <a:pt x="1081" y="227"/>
                  </a:lnTo>
                  <a:lnTo>
                    <a:pt x="1081" y="227"/>
                  </a:lnTo>
                  <a:lnTo>
                    <a:pt x="1081" y="227"/>
                  </a:lnTo>
                  <a:lnTo>
                    <a:pt x="1081" y="229"/>
                  </a:lnTo>
                  <a:lnTo>
                    <a:pt x="1081" y="229"/>
                  </a:lnTo>
                  <a:lnTo>
                    <a:pt x="1081" y="229"/>
                  </a:lnTo>
                  <a:lnTo>
                    <a:pt x="1081" y="232"/>
                  </a:lnTo>
                  <a:lnTo>
                    <a:pt x="1081" y="232"/>
                  </a:lnTo>
                  <a:lnTo>
                    <a:pt x="1083" y="232"/>
                  </a:lnTo>
                  <a:lnTo>
                    <a:pt x="1083" y="232"/>
                  </a:lnTo>
                  <a:lnTo>
                    <a:pt x="1083" y="232"/>
                  </a:lnTo>
                  <a:lnTo>
                    <a:pt x="1085" y="232"/>
                  </a:lnTo>
                  <a:lnTo>
                    <a:pt x="1085" y="232"/>
                  </a:lnTo>
                  <a:lnTo>
                    <a:pt x="1085" y="232"/>
                  </a:lnTo>
                  <a:lnTo>
                    <a:pt x="1085" y="232"/>
                  </a:lnTo>
                  <a:lnTo>
                    <a:pt x="1085" y="232"/>
                  </a:lnTo>
                  <a:lnTo>
                    <a:pt x="1085" y="232"/>
                  </a:lnTo>
                  <a:lnTo>
                    <a:pt x="1085" y="229"/>
                  </a:lnTo>
                  <a:lnTo>
                    <a:pt x="1088" y="229"/>
                  </a:lnTo>
                  <a:lnTo>
                    <a:pt x="1088" y="229"/>
                  </a:lnTo>
                  <a:lnTo>
                    <a:pt x="1090" y="229"/>
                  </a:lnTo>
                  <a:lnTo>
                    <a:pt x="1090" y="227"/>
                  </a:lnTo>
                  <a:lnTo>
                    <a:pt x="1092" y="227"/>
                  </a:lnTo>
                  <a:lnTo>
                    <a:pt x="1092" y="227"/>
                  </a:lnTo>
                  <a:lnTo>
                    <a:pt x="1092" y="227"/>
                  </a:lnTo>
                  <a:lnTo>
                    <a:pt x="1090" y="225"/>
                  </a:lnTo>
                  <a:lnTo>
                    <a:pt x="1088" y="222"/>
                  </a:lnTo>
                  <a:lnTo>
                    <a:pt x="1088" y="222"/>
                  </a:lnTo>
                  <a:lnTo>
                    <a:pt x="1088" y="222"/>
                  </a:lnTo>
                  <a:lnTo>
                    <a:pt x="1088" y="220"/>
                  </a:lnTo>
                  <a:lnTo>
                    <a:pt x="1088" y="215"/>
                  </a:lnTo>
                  <a:lnTo>
                    <a:pt x="1088" y="213"/>
                  </a:lnTo>
                  <a:lnTo>
                    <a:pt x="1088" y="213"/>
                  </a:lnTo>
                  <a:lnTo>
                    <a:pt x="1088" y="213"/>
                  </a:lnTo>
                  <a:lnTo>
                    <a:pt x="1088" y="213"/>
                  </a:lnTo>
                  <a:lnTo>
                    <a:pt x="1088" y="211"/>
                  </a:lnTo>
                  <a:lnTo>
                    <a:pt x="1088" y="211"/>
                  </a:lnTo>
                  <a:lnTo>
                    <a:pt x="1088" y="213"/>
                  </a:lnTo>
                  <a:lnTo>
                    <a:pt x="1085" y="213"/>
                  </a:lnTo>
                  <a:lnTo>
                    <a:pt x="1085" y="215"/>
                  </a:lnTo>
                  <a:lnTo>
                    <a:pt x="1085" y="215"/>
                  </a:lnTo>
                  <a:lnTo>
                    <a:pt x="1085" y="218"/>
                  </a:lnTo>
                  <a:lnTo>
                    <a:pt x="1085" y="218"/>
                  </a:lnTo>
                  <a:lnTo>
                    <a:pt x="1085" y="218"/>
                  </a:lnTo>
                  <a:lnTo>
                    <a:pt x="1085" y="220"/>
                  </a:lnTo>
                  <a:lnTo>
                    <a:pt x="1085" y="220"/>
                  </a:lnTo>
                  <a:lnTo>
                    <a:pt x="1085" y="220"/>
                  </a:lnTo>
                  <a:lnTo>
                    <a:pt x="1085" y="220"/>
                  </a:lnTo>
                  <a:lnTo>
                    <a:pt x="1085" y="220"/>
                  </a:lnTo>
                  <a:lnTo>
                    <a:pt x="1085" y="220"/>
                  </a:lnTo>
                  <a:close/>
                  <a:moveTo>
                    <a:pt x="1114" y="241"/>
                  </a:moveTo>
                  <a:lnTo>
                    <a:pt x="1111" y="244"/>
                  </a:lnTo>
                  <a:lnTo>
                    <a:pt x="1111" y="244"/>
                  </a:lnTo>
                  <a:lnTo>
                    <a:pt x="1118" y="246"/>
                  </a:lnTo>
                  <a:lnTo>
                    <a:pt x="1118" y="246"/>
                  </a:lnTo>
                  <a:lnTo>
                    <a:pt x="1128" y="246"/>
                  </a:lnTo>
                  <a:lnTo>
                    <a:pt x="1128" y="246"/>
                  </a:lnTo>
                  <a:lnTo>
                    <a:pt x="1130" y="246"/>
                  </a:lnTo>
                  <a:lnTo>
                    <a:pt x="1130" y="244"/>
                  </a:lnTo>
                  <a:lnTo>
                    <a:pt x="1130" y="244"/>
                  </a:lnTo>
                  <a:lnTo>
                    <a:pt x="1133" y="244"/>
                  </a:lnTo>
                  <a:lnTo>
                    <a:pt x="1133" y="241"/>
                  </a:lnTo>
                  <a:lnTo>
                    <a:pt x="1133" y="241"/>
                  </a:lnTo>
                  <a:lnTo>
                    <a:pt x="1133" y="241"/>
                  </a:lnTo>
                  <a:lnTo>
                    <a:pt x="1133" y="241"/>
                  </a:lnTo>
                  <a:lnTo>
                    <a:pt x="1133" y="241"/>
                  </a:lnTo>
                  <a:lnTo>
                    <a:pt x="1135" y="241"/>
                  </a:lnTo>
                  <a:lnTo>
                    <a:pt x="1135" y="241"/>
                  </a:lnTo>
                  <a:lnTo>
                    <a:pt x="1135" y="241"/>
                  </a:lnTo>
                  <a:lnTo>
                    <a:pt x="1135" y="241"/>
                  </a:lnTo>
                  <a:lnTo>
                    <a:pt x="1135" y="241"/>
                  </a:lnTo>
                  <a:lnTo>
                    <a:pt x="1133" y="241"/>
                  </a:lnTo>
                  <a:lnTo>
                    <a:pt x="1133" y="239"/>
                  </a:lnTo>
                  <a:lnTo>
                    <a:pt x="1133" y="239"/>
                  </a:lnTo>
                  <a:lnTo>
                    <a:pt x="1133" y="239"/>
                  </a:lnTo>
                  <a:lnTo>
                    <a:pt x="1133" y="239"/>
                  </a:lnTo>
                  <a:lnTo>
                    <a:pt x="1133" y="237"/>
                  </a:lnTo>
                  <a:lnTo>
                    <a:pt x="1133" y="237"/>
                  </a:lnTo>
                  <a:lnTo>
                    <a:pt x="1130" y="237"/>
                  </a:lnTo>
                  <a:lnTo>
                    <a:pt x="1130" y="237"/>
                  </a:lnTo>
                  <a:lnTo>
                    <a:pt x="1130" y="237"/>
                  </a:lnTo>
                  <a:lnTo>
                    <a:pt x="1128" y="237"/>
                  </a:lnTo>
                  <a:lnTo>
                    <a:pt x="1128" y="237"/>
                  </a:lnTo>
                  <a:lnTo>
                    <a:pt x="1128" y="237"/>
                  </a:lnTo>
                  <a:lnTo>
                    <a:pt x="1128" y="237"/>
                  </a:lnTo>
                  <a:lnTo>
                    <a:pt x="1128" y="237"/>
                  </a:lnTo>
                  <a:lnTo>
                    <a:pt x="1126" y="237"/>
                  </a:lnTo>
                  <a:lnTo>
                    <a:pt x="1121" y="237"/>
                  </a:lnTo>
                  <a:lnTo>
                    <a:pt x="1118" y="239"/>
                  </a:lnTo>
                  <a:lnTo>
                    <a:pt x="1116" y="239"/>
                  </a:lnTo>
                  <a:lnTo>
                    <a:pt x="1114" y="241"/>
                  </a:lnTo>
                  <a:close/>
                  <a:moveTo>
                    <a:pt x="1057" y="248"/>
                  </a:moveTo>
                  <a:lnTo>
                    <a:pt x="1057" y="251"/>
                  </a:lnTo>
                  <a:lnTo>
                    <a:pt x="1057" y="253"/>
                  </a:lnTo>
                  <a:lnTo>
                    <a:pt x="1059" y="253"/>
                  </a:lnTo>
                  <a:lnTo>
                    <a:pt x="1059" y="253"/>
                  </a:lnTo>
                  <a:lnTo>
                    <a:pt x="1059" y="253"/>
                  </a:lnTo>
                  <a:lnTo>
                    <a:pt x="1059" y="253"/>
                  </a:lnTo>
                  <a:lnTo>
                    <a:pt x="1062" y="255"/>
                  </a:lnTo>
                  <a:lnTo>
                    <a:pt x="1062" y="255"/>
                  </a:lnTo>
                  <a:lnTo>
                    <a:pt x="1062" y="255"/>
                  </a:lnTo>
                  <a:lnTo>
                    <a:pt x="1064" y="253"/>
                  </a:lnTo>
                  <a:lnTo>
                    <a:pt x="1064" y="253"/>
                  </a:lnTo>
                  <a:lnTo>
                    <a:pt x="1066" y="253"/>
                  </a:lnTo>
                  <a:lnTo>
                    <a:pt x="1069" y="248"/>
                  </a:lnTo>
                  <a:lnTo>
                    <a:pt x="1069" y="248"/>
                  </a:lnTo>
                  <a:lnTo>
                    <a:pt x="1073" y="248"/>
                  </a:lnTo>
                  <a:lnTo>
                    <a:pt x="1073" y="246"/>
                  </a:lnTo>
                  <a:lnTo>
                    <a:pt x="1076" y="246"/>
                  </a:lnTo>
                  <a:lnTo>
                    <a:pt x="1076" y="244"/>
                  </a:lnTo>
                  <a:lnTo>
                    <a:pt x="1076" y="244"/>
                  </a:lnTo>
                  <a:lnTo>
                    <a:pt x="1076" y="244"/>
                  </a:lnTo>
                  <a:lnTo>
                    <a:pt x="1076" y="244"/>
                  </a:lnTo>
                  <a:lnTo>
                    <a:pt x="1076" y="244"/>
                  </a:lnTo>
                  <a:lnTo>
                    <a:pt x="1076" y="241"/>
                  </a:lnTo>
                  <a:lnTo>
                    <a:pt x="1076" y="241"/>
                  </a:lnTo>
                  <a:lnTo>
                    <a:pt x="1073" y="241"/>
                  </a:lnTo>
                  <a:lnTo>
                    <a:pt x="1073" y="241"/>
                  </a:lnTo>
                  <a:lnTo>
                    <a:pt x="1073" y="241"/>
                  </a:lnTo>
                  <a:lnTo>
                    <a:pt x="1073" y="241"/>
                  </a:lnTo>
                  <a:lnTo>
                    <a:pt x="1071" y="239"/>
                  </a:lnTo>
                  <a:lnTo>
                    <a:pt x="1071" y="241"/>
                  </a:lnTo>
                  <a:lnTo>
                    <a:pt x="1069" y="241"/>
                  </a:lnTo>
                  <a:lnTo>
                    <a:pt x="1069" y="241"/>
                  </a:lnTo>
                  <a:lnTo>
                    <a:pt x="1069" y="241"/>
                  </a:lnTo>
                  <a:lnTo>
                    <a:pt x="1062" y="244"/>
                  </a:lnTo>
                  <a:lnTo>
                    <a:pt x="1059" y="244"/>
                  </a:lnTo>
                  <a:lnTo>
                    <a:pt x="1059" y="244"/>
                  </a:lnTo>
                  <a:lnTo>
                    <a:pt x="1057" y="248"/>
                  </a:lnTo>
                  <a:lnTo>
                    <a:pt x="1057" y="248"/>
                  </a:lnTo>
                  <a:lnTo>
                    <a:pt x="1057" y="248"/>
                  </a:lnTo>
                  <a:lnTo>
                    <a:pt x="1057" y="248"/>
                  </a:lnTo>
                  <a:lnTo>
                    <a:pt x="1057" y="248"/>
                  </a:lnTo>
                  <a:close/>
                  <a:moveTo>
                    <a:pt x="1085" y="142"/>
                  </a:moveTo>
                  <a:lnTo>
                    <a:pt x="1083" y="142"/>
                  </a:lnTo>
                  <a:lnTo>
                    <a:pt x="1081" y="142"/>
                  </a:lnTo>
                  <a:lnTo>
                    <a:pt x="1081" y="144"/>
                  </a:lnTo>
                  <a:lnTo>
                    <a:pt x="1081" y="147"/>
                  </a:lnTo>
                  <a:lnTo>
                    <a:pt x="1081" y="147"/>
                  </a:lnTo>
                  <a:lnTo>
                    <a:pt x="1081" y="147"/>
                  </a:lnTo>
                  <a:lnTo>
                    <a:pt x="1081" y="149"/>
                  </a:lnTo>
                  <a:lnTo>
                    <a:pt x="1083" y="151"/>
                  </a:lnTo>
                  <a:lnTo>
                    <a:pt x="1083" y="154"/>
                  </a:lnTo>
                  <a:lnTo>
                    <a:pt x="1083" y="154"/>
                  </a:lnTo>
                  <a:lnTo>
                    <a:pt x="1085" y="156"/>
                  </a:lnTo>
                  <a:lnTo>
                    <a:pt x="1085" y="156"/>
                  </a:lnTo>
                  <a:lnTo>
                    <a:pt x="1088" y="154"/>
                  </a:lnTo>
                  <a:lnTo>
                    <a:pt x="1090" y="151"/>
                  </a:lnTo>
                  <a:lnTo>
                    <a:pt x="1090" y="151"/>
                  </a:lnTo>
                  <a:lnTo>
                    <a:pt x="1092" y="151"/>
                  </a:lnTo>
                  <a:lnTo>
                    <a:pt x="1090" y="149"/>
                  </a:lnTo>
                  <a:lnTo>
                    <a:pt x="1090" y="149"/>
                  </a:lnTo>
                  <a:lnTo>
                    <a:pt x="1090" y="147"/>
                  </a:lnTo>
                  <a:lnTo>
                    <a:pt x="1090" y="147"/>
                  </a:lnTo>
                  <a:lnTo>
                    <a:pt x="1090" y="144"/>
                  </a:lnTo>
                  <a:lnTo>
                    <a:pt x="1090" y="144"/>
                  </a:lnTo>
                  <a:lnTo>
                    <a:pt x="1088" y="142"/>
                  </a:lnTo>
                  <a:lnTo>
                    <a:pt x="1088" y="140"/>
                  </a:lnTo>
                  <a:lnTo>
                    <a:pt x="1088" y="140"/>
                  </a:lnTo>
                  <a:lnTo>
                    <a:pt x="1085" y="140"/>
                  </a:lnTo>
                  <a:lnTo>
                    <a:pt x="1085" y="142"/>
                  </a:lnTo>
                  <a:lnTo>
                    <a:pt x="1085" y="142"/>
                  </a:lnTo>
                  <a:lnTo>
                    <a:pt x="1085" y="142"/>
                  </a:lnTo>
                  <a:close/>
                  <a:moveTo>
                    <a:pt x="1081" y="232"/>
                  </a:moveTo>
                  <a:lnTo>
                    <a:pt x="1078" y="232"/>
                  </a:lnTo>
                  <a:lnTo>
                    <a:pt x="1078" y="229"/>
                  </a:lnTo>
                  <a:lnTo>
                    <a:pt x="1078" y="232"/>
                  </a:lnTo>
                  <a:lnTo>
                    <a:pt x="1076" y="232"/>
                  </a:lnTo>
                  <a:lnTo>
                    <a:pt x="1076" y="232"/>
                  </a:lnTo>
                  <a:lnTo>
                    <a:pt x="1073" y="232"/>
                  </a:lnTo>
                  <a:lnTo>
                    <a:pt x="1073" y="234"/>
                  </a:lnTo>
                  <a:lnTo>
                    <a:pt x="1076" y="234"/>
                  </a:lnTo>
                  <a:lnTo>
                    <a:pt x="1076" y="234"/>
                  </a:lnTo>
                  <a:lnTo>
                    <a:pt x="1076" y="234"/>
                  </a:lnTo>
                  <a:lnTo>
                    <a:pt x="1076" y="237"/>
                  </a:lnTo>
                  <a:lnTo>
                    <a:pt x="1076" y="237"/>
                  </a:lnTo>
                  <a:lnTo>
                    <a:pt x="1076" y="237"/>
                  </a:lnTo>
                  <a:lnTo>
                    <a:pt x="1076" y="237"/>
                  </a:lnTo>
                  <a:lnTo>
                    <a:pt x="1076" y="237"/>
                  </a:lnTo>
                  <a:lnTo>
                    <a:pt x="1076" y="237"/>
                  </a:lnTo>
                  <a:lnTo>
                    <a:pt x="1076" y="239"/>
                  </a:lnTo>
                  <a:lnTo>
                    <a:pt x="1076" y="239"/>
                  </a:lnTo>
                  <a:lnTo>
                    <a:pt x="1078" y="239"/>
                  </a:lnTo>
                  <a:lnTo>
                    <a:pt x="1078" y="239"/>
                  </a:lnTo>
                  <a:lnTo>
                    <a:pt x="1078" y="239"/>
                  </a:lnTo>
                  <a:lnTo>
                    <a:pt x="1081" y="239"/>
                  </a:lnTo>
                  <a:lnTo>
                    <a:pt x="1081" y="239"/>
                  </a:lnTo>
                  <a:lnTo>
                    <a:pt x="1081" y="241"/>
                  </a:lnTo>
                  <a:lnTo>
                    <a:pt x="1081" y="241"/>
                  </a:lnTo>
                  <a:lnTo>
                    <a:pt x="1081" y="241"/>
                  </a:lnTo>
                  <a:lnTo>
                    <a:pt x="1083" y="241"/>
                  </a:lnTo>
                  <a:lnTo>
                    <a:pt x="1083" y="241"/>
                  </a:lnTo>
                  <a:lnTo>
                    <a:pt x="1085" y="241"/>
                  </a:lnTo>
                  <a:lnTo>
                    <a:pt x="1085" y="239"/>
                  </a:lnTo>
                  <a:lnTo>
                    <a:pt x="1085" y="239"/>
                  </a:lnTo>
                  <a:lnTo>
                    <a:pt x="1085" y="239"/>
                  </a:lnTo>
                  <a:lnTo>
                    <a:pt x="1085" y="237"/>
                  </a:lnTo>
                  <a:lnTo>
                    <a:pt x="1085" y="237"/>
                  </a:lnTo>
                  <a:lnTo>
                    <a:pt x="1085" y="234"/>
                  </a:lnTo>
                  <a:lnTo>
                    <a:pt x="1085" y="234"/>
                  </a:lnTo>
                  <a:lnTo>
                    <a:pt x="1083" y="232"/>
                  </a:lnTo>
                  <a:lnTo>
                    <a:pt x="1083" y="232"/>
                  </a:lnTo>
                  <a:lnTo>
                    <a:pt x="1081" y="232"/>
                  </a:lnTo>
                  <a:lnTo>
                    <a:pt x="1081" y="232"/>
                  </a:lnTo>
                  <a:lnTo>
                    <a:pt x="1081" y="232"/>
                  </a:lnTo>
                  <a:close/>
                  <a:moveTo>
                    <a:pt x="1078" y="140"/>
                  </a:moveTo>
                  <a:lnTo>
                    <a:pt x="1078" y="140"/>
                  </a:lnTo>
                  <a:lnTo>
                    <a:pt x="1081" y="140"/>
                  </a:lnTo>
                  <a:lnTo>
                    <a:pt x="1081" y="140"/>
                  </a:lnTo>
                  <a:lnTo>
                    <a:pt x="1081" y="140"/>
                  </a:lnTo>
                  <a:lnTo>
                    <a:pt x="1081" y="140"/>
                  </a:lnTo>
                  <a:lnTo>
                    <a:pt x="1081" y="140"/>
                  </a:lnTo>
                  <a:lnTo>
                    <a:pt x="1081" y="140"/>
                  </a:lnTo>
                  <a:lnTo>
                    <a:pt x="1081" y="142"/>
                  </a:lnTo>
                  <a:lnTo>
                    <a:pt x="1083" y="142"/>
                  </a:lnTo>
                  <a:lnTo>
                    <a:pt x="1083" y="142"/>
                  </a:lnTo>
                  <a:lnTo>
                    <a:pt x="1085" y="140"/>
                  </a:lnTo>
                  <a:lnTo>
                    <a:pt x="1085" y="140"/>
                  </a:lnTo>
                  <a:lnTo>
                    <a:pt x="1085" y="137"/>
                  </a:lnTo>
                  <a:lnTo>
                    <a:pt x="1085" y="137"/>
                  </a:lnTo>
                  <a:lnTo>
                    <a:pt x="1083" y="137"/>
                  </a:lnTo>
                  <a:lnTo>
                    <a:pt x="1083" y="137"/>
                  </a:lnTo>
                  <a:lnTo>
                    <a:pt x="1081" y="137"/>
                  </a:lnTo>
                  <a:lnTo>
                    <a:pt x="1081" y="137"/>
                  </a:lnTo>
                  <a:lnTo>
                    <a:pt x="1078" y="137"/>
                  </a:lnTo>
                  <a:lnTo>
                    <a:pt x="1078" y="140"/>
                  </a:lnTo>
                  <a:lnTo>
                    <a:pt x="1078" y="140"/>
                  </a:lnTo>
                  <a:lnTo>
                    <a:pt x="1078" y="140"/>
                  </a:lnTo>
                  <a:close/>
                  <a:moveTo>
                    <a:pt x="1109" y="225"/>
                  </a:moveTo>
                  <a:lnTo>
                    <a:pt x="1107" y="227"/>
                  </a:lnTo>
                  <a:lnTo>
                    <a:pt x="1107" y="227"/>
                  </a:lnTo>
                  <a:lnTo>
                    <a:pt x="1104" y="227"/>
                  </a:lnTo>
                  <a:lnTo>
                    <a:pt x="1102" y="227"/>
                  </a:lnTo>
                  <a:lnTo>
                    <a:pt x="1099" y="229"/>
                  </a:lnTo>
                  <a:lnTo>
                    <a:pt x="1099" y="229"/>
                  </a:lnTo>
                  <a:lnTo>
                    <a:pt x="1099" y="229"/>
                  </a:lnTo>
                  <a:lnTo>
                    <a:pt x="1095" y="229"/>
                  </a:lnTo>
                  <a:lnTo>
                    <a:pt x="1095" y="229"/>
                  </a:lnTo>
                  <a:lnTo>
                    <a:pt x="1092" y="229"/>
                  </a:lnTo>
                  <a:lnTo>
                    <a:pt x="1092" y="229"/>
                  </a:lnTo>
                  <a:lnTo>
                    <a:pt x="1090" y="229"/>
                  </a:lnTo>
                  <a:lnTo>
                    <a:pt x="1088" y="229"/>
                  </a:lnTo>
                  <a:lnTo>
                    <a:pt x="1088" y="229"/>
                  </a:lnTo>
                  <a:lnTo>
                    <a:pt x="1088" y="232"/>
                  </a:lnTo>
                  <a:lnTo>
                    <a:pt x="1088" y="234"/>
                  </a:lnTo>
                  <a:lnTo>
                    <a:pt x="1088" y="234"/>
                  </a:lnTo>
                  <a:lnTo>
                    <a:pt x="1088" y="237"/>
                  </a:lnTo>
                  <a:lnTo>
                    <a:pt x="1088" y="234"/>
                  </a:lnTo>
                  <a:lnTo>
                    <a:pt x="1088" y="234"/>
                  </a:lnTo>
                  <a:lnTo>
                    <a:pt x="1088" y="234"/>
                  </a:lnTo>
                  <a:lnTo>
                    <a:pt x="1088" y="234"/>
                  </a:lnTo>
                  <a:lnTo>
                    <a:pt x="1088" y="237"/>
                  </a:lnTo>
                  <a:lnTo>
                    <a:pt x="1088" y="237"/>
                  </a:lnTo>
                  <a:lnTo>
                    <a:pt x="1088" y="237"/>
                  </a:lnTo>
                  <a:lnTo>
                    <a:pt x="1090" y="239"/>
                  </a:lnTo>
                  <a:lnTo>
                    <a:pt x="1090" y="239"/>
                  </a:lnTo>
                  <a:lnTo>
                    <a:pt x="1092" y="239"/>
                  </a:lnTo>
                  <a:lnTo>
                    <a:pt x="1092" y="239"/>
                  </a:lnTo>
                  <a:lnTo>
                    <a:pt x="1095" y="239"/>
                  </a:lnTo>
                  <a:lnTo>
                    <a:pt x="1095" y="239"/>
                  </a:lnTo>
                  <a:lnTo>
                    <a:pt x="1095" y="239"/>
                  </a:lnTo>
                  <a:lnTo>
                    <a:pt x="1095" y="239"/>
                  </a:lnTo>
                  <a:lnTo>
                    <a:pt x="1095" y="239"/>
                  </a:lnTo>
                  <a:lnTo>
                    <a:pt x="1097" y="239"/>
                  </a:lnTo>
                  <a:lnTo>
                    <a:pt x="1099" y="239"/>
                  </a:lnTo>
                  <a:lnTo>
                    <a:pt x="1099" y="239"/>
                  </a:lnTo>
                  <a:lnTo>
                    <a:pt x="1102" y="239"/>
                  </a:lnTo>
                  <a:lnTo>
                    <a:pt x="1102" y="239"/>
                  </a:lnTo>
                  <a:lnTo>
                    <a:pt x="1104" y="241"/>
                  </a:lnTo>
                  <a:lnTo>
                    <a:pt x="1104" y="241"/>
                  </a:lnTo>
                  <a:lnTo>
                    <a:pt x="1104" y="241"/>
                  </a:lnTo>
                  <a:lnTo>
                    <a:pt x="1104" y="241"/>
                  </a:lnTo>
                  <a:lnTo>
                    <a:pt x="1104" y="241"/>
                  </a:lnTo>
                  <a:lnTo>
                    <a:pt x="1104" y="241"/>
                  </a:lnTo>
                  <a:lnTo>
                    <a:pt x="1107" y="241"/>
                  </a:lnTo>
                  <a:lnTo>
                    <a:pt x="1107" y="241"/>
                  </a:lnTo>
                  <a:lnTo>
                    <a:pt x="1111" y="241"/>
                  </a:lnTo>
                  <a:lnTo>
                    <a:pt x="1111" y="239"/>
                  </a:lnTo>
                  <a:lnTo>
                    <a:pt x="1114" y="237"/>
                  </a:lnTo>
                  <a:lnTo>
                    <a:pt x="1114" y="237"/>
                  </a:lnTo>
                  <a:lnTo>
                    <a:pt x="1116" y="234"/>
                  </a:lnTo>
                  <a:lnTo>
                    <a:pt x="1118" y="229"/>
                  </a:lnTo>
                  <a:lnTo>
                    <a:pt x="1118" y="229"/>
                  </a:lnTo>
                  <a:lnTo>
                    <a:pt x="1118" y="229"/>
                  </a:lnTo>
                  <a:lnTo>
                    <a:pt x="1118" y="227"/>
                  </a:lnTo>
                  <a:lnTo>
                    <a:pt x="1116" y="227"/>
                  </a:lnTo>
                  <a:lnTo>
                    <a:pt x="1116" y="227"/>
                  </a:lnTo>
                  <a:lnTo>
                    <a:pt x="1114" y="227"/>
                  </a:lnTo>
                  <a:lnTo>
                    <a:pt x="1111" y="227"/>
                  </a:lnTo>
                  <a:lnTo>
                    <a:pt x="1109" y="225"/>
                  </a:lnTo>
                  <a:lnTo>
                    <a:pt x="1109" y="225"/>
                  </a:lnTo>
                  <a:close/>
                  <a:moveTo>
                    <a:pt x="1199" y="272"/>
                  </a:moveTo>
                  <a:lnTo>
                    <a:pt x="1199" y="272"/>
                  </a:lnTo>
                  <a:lnTo>
                    <a:pt x="1199" y="272"/>
                  </a:lnTo>
                  <a:lnTo>
                    <a:pt x="1201" y="272"/>
                  </a:lnTo>
                  <a:lnTo>
                    <a:pt x="1201" y="270"/>
                  </a:lnTo>
                  <a:lnTo>
                    <a:pt x="1201" y="270"/>
                  </a:lnTo>
                  <a:lnTo>
                    <a:pt x="1199" y="270"/>
                  </a:lnTo>
                  <a:lnTo>
                    <a:pt x="1199" y="270"/>
                  </a:lnTo>
                  <a:lnTo>
                    <a:pt x="1199" y="270"/>
                  </a:lnTo>
                  <a:lnTo>
                    <a:pt x="1199" y="270"/>
                  </a:lnTo>
                  <a:lnTo>
                    <a:pt x="1199" y="270"/>
                  </a:lnTo>
                  <a:lnTo>
                    <a:pt x="1199" y="270"/>
                  </a:lnTo>
                  <a:lnTo>
                    <a:pt x="1197" y="270"/>
                  </a:lnTo>
                  <a:lnTo>
                    <a:pt x="1197" y="270"/>
                  </a:lnTo>
                  <a:lnTo>
                    <a:pt x="1197" y="270"/>
                  </a:lnTo>
                  <a:lnTo>
                    <a:pt x="1197" y="270"/>
                  </a:lnTo>
                  <a:lnTo>
                    <a:pt x="1197" y="270"/>
                  </a:lnTo>
                  <a:lnTo>
                    <a:pt x="1197" y="270"/>
                  </a:lnTo>
                  <a:lnTo>
                    <a:pt x="1197" y="270"/>
                  </a:lnTo>
                  <a:lnTo>
                    <a:pt x="1197" y="270"/>
                  </a:lnTo>
                  <a:lnTo>
                    <a:pt x="1197" y="272"/>
                  </a:lnTo>
                  <a:lnTo>
                    <a:pt x="1199" y="272"/>
                  </a:lnTo>
                  <a:close/>
                  <a:moveTo>
                    <a:pt x="1182" y="286"/>
                  </a:moveTo>
                  <a:lnTo>
                    <a:pt x="1182" y="286"/>
                  </a:lnTo>
                  <a:lnTo>
                    <a:pt x="1185" y="286"/>
                  </a:lnTo>
                  <a:lnTo>
                    <a:pt x="1185" y="286"/>
                  </a:lnTo>
                  <a:lnTo>
                    <a:pt x="1187" y="286"/>
                  </a:lnTo>
                  <a:lnTo>
                    <a:pt x="1187" y="286"/>
                  </a:lnTo>
                  <a:lnTo>
                    <a:pt x="1187" y="284"/>
                  </a:lnTo>
                  <a:lnTo>
                    <a:pt x="1189" y="282"/>
                  </a:lnTo>
                  <a:lnTo>
                    <a:pt x="1189" y="279"/>
                  </a:lnTo>
                  <a:lnTo>
                    <a:pt x="1187" y="279"/>
                  </a:lnTo>
                  <a:lnTo>
                    <a:pt x="1187" y="279"/>
                  </a:lnTo>
                  <a:lnTo>
                    <a:pt x="1189" y="279"/>
                  </a:lnTo>
                  <a:lnTo>
                    <a:pt x="1189" y="279"/>
                  </a:lnTo>
                  <a:lnTo>
                    <a:pt x="1187" y="277"/>
                  </a:lnTo>
                  <a:lnTo>
                    <a:pt x="1185" y="279"/>
                  </a:lnTo>
                  <a:lnTo>
                    <a:pt x="1185" y="279"/>
                  </a:lnTo>
                  <a:lnTo>
                    <a:pt x="1185" y="279"/>
                  </a:lnTo>
                  <a:lnTo>
                    <a:pt x="1185" y="282"/>
                  </a:lnTo>
                  <a:lnTo>
                    <a:pt x="1182" y="282"/>
                  </a:lnTo>
                  <a:lnTo>
                    <a:pt x="1182" y="284"/>
                  </a:lnTo>
                  <a:lnTo>
                    <a:pt x="1182" y="284"/>
                  </a:lnTo>
                  <a:lnTo>
                    <a:pt x="1182" y="286"/>
                  </a:lnTo>
                  <a:lnTo>
                    <a:pt x="1182" y="286"/>
                  </a:lnTo>
                  <a:lnTo>
                    <a:pt x="1182" y="286"/>
                  </a:lnTo>
                  <a:close/>
                  <a:moveTo>
                    <a:pt x="1211" y="272"/>
                  </a:moveTo>
                  <a:lnTo>
                    <a:pt x="1211" y="272"/>
                  </a:lnTo>
                  <a:lnTo>
                    <a:pt x="1211" y="272"/>
                  </a:lnTo>
                  <a:lnTo>
                    <a:pt x="1211" y="272"/>
                  </a:lnTo>
                  <a:lnTo>
                    <a:pt x="1213" y="272"/>
                  </a:lnTo>
                  <a:lnTo>
                    <a:pt x="1213" y="272"/>
                  </a:lnTo>
                  <a:lnTo>
                    <a:pt x="1213" y="270"/>
                  </a:lnTo>
                  <a:lnTo>
                    <a:pt x="1213" y="270"/>
                  </a:lnTo>
                  <a:lnTo>
                    <a:pt x="1213" y="270"/>
                  </a:lnTo>
                  <a:lnTo>
                    <a:pt x="1213" y="267"/>
                  </a:lnTo>
                  <a:lnTo>
                    <a:pt x="1213" y="267"/>
                  </a:lnTo>
                  <a:lnTo>
                    <a:pt x="1213" y="267"/>
                  </a:lnTo>
                  <a:lnTo>
                    <a:pt x="1211" y="267"/>
                  </a:lnTo>
                  <a:lnTo>
                    <a:pt x="1211" y="265"/>
                  </a:lnTo>
                  <a:lnTo>
                    <a:pt x="1211" y="267"/>
                  </a:lnTo>
                  <a:lnTo>
                    <a:pt x="1208" y="270"/>
                  </a:lnTo>
                  <a:lnTo>
                    <a:pt x="1211" y="270"/>
                  </a:lnTo>
                  <a:lnTo>
                    <a:pt x="1211" y="272"/>
                  </a:lnTo>
                  <a:close/>
                  <a:moveTo>
                    <a:pt x="1178" y="289"/>
                  </a:moveTo>
                  <a:lnTo>
                    <a:pt x="1178" y="289"/>
                  </a:lnTo>
                  <a:lnTo>
                    <a:pt x="1178" y="291"/>
                  </a:lnTo>
                  <a:lnTo>
                    <a:pt x="1175" y="291"/>
                  </a:lnTo>
                  <a:lnTo>
                    <a:pt x="1175" y="291"/>
                  </a:lnTo>
                  <a:lnTo>
                    <a:pt x="1175" y="293"/>
                  </a:lnTo>
                  <a:lnTo>
                    <a:pt x="1175" y="293"/>
                  </a:lnTo>
                  <a:lnTo>
                    <a:pt x="1175" y="293"/>
                  </a:lnTo>
                  <a:lnTo>
                    <a:pt x="1175" y="293"/>
                  </a:lnTo>
                  <a:lnTo>
                    <a:pt x="1178" y="293"/>
                  </a:lnTo>
                  <a:lnTo>
                    <a:pt x="1178" y="296"/>
                  </a:lnTo>
                  <a:lnTo>
                    <a:pt x="1178" y="293"/>
                  </a:lnTo>
                  <a:lnTo>
                    <a:pt x="1178" y="293"/>
                  </a:lnTo>
                  <a:lnTo>
                    <a:pt x="1178" y="296"/>
                  </a:lnTo>
                  <a:lnTo>
                    <a:pt x="1178" y="296"/>
                  </a:lnTo>
                  <a:lnTo>
                    <a:pt x="1178" y="296"/>
                  </a:lnTo>
                  <a:lnTo>
                    <a:pt x="1180" y="296"/>
                  </a:lnTo>
                  <a:lnTo>
                    <a:pt x="1180" y="296"/>
                  </a:lnTo>
                  <a:lnTo>
                    <a:pt x="1180" y="296"/>
                  </a:lnTo>
                  <a:lnTo>
                    <a:pt x="1182" y="293"/>
                  </a:lnTo>
                  <a:lnTo>
                    <a:pt x="1182" y="293"/>
                  </a:lnTo>
                  <a:lnTo>
                    <a:pt x="1182" y="293"/>
                  </a:lnTo>
                  <a:lnTo>
                    <a:pt x="1182" y="293"/>
                  </a:lnTo>
                  <a:lnTo>
                    <a:pt x="1182" y="291"/>
                  </a:lnTo>
                  <a:lnTo>
                    <a:pt x="1182" y="291"/>
                  </a:lnTo>
                  <a:lnTo>
                    <a:pt x="1182" y="289"/>
                  </a:lnTo>
                  <a:lnTo>
                    <a:pt x="1180" y="289"/>
                  </a:lnTo>
                  <a:lnTo>
                    <a:pt x="1178" y="289"/>
                  </a:lnTo>
                  <a:lnTo>
                    <a:pt x="1178" y="289"/>
                  </a:lnTo>
                  <a:close/>
                  <a:moveTo>
                    <a:pt x="1334" y="303"/>
                  </a:moveTo>
                  <a:lnTo>
                    <a:pt x="1334" y="303"/>
                  </a:lnTo>
                  <a:lnTo>
                    <a:pt x="1336" y="303"/>
                  </a:lnTo>
                  <a:lnTo>
                    <a:pt x="1336" y="303"/>
                  </a:lnTo>
                  <a:lnTo>
                    <a:pt x="1336" y="303"/>
                  </a:lnTo>
                  <a:lnTo>
                    <a:pt x="1336" y="303"/>
                  </a:lnTo>
                  <a:lnTo>
                    <a:pt x="1336" y="303"/>
                  </a:lnTo>
                  <a:lnTo>
                    <a:pt x="1336" y="303"/>
                  </a:lnTo>
                  <a:lnTo>
                    <a:pt x="1339" y="300"/>
                  </a:lnTo>
                  <a:lnTo>
                    <a:pt x="1339" y="300"/>
                  </a:lnTo>
                  <a:lnTo>
                    <a:pt x="1339" y="300"/>
                  </a:lnTo>
                  <a:lnTo>
                    <a:pt x="1339" y="300"/>
                  </a:lnTo>
                  <a:lnTo>
                    <a:pt x="1339" y="300"/>
                  </a:lnTo>
                  <a:lnTo>
                    <a:pt x="1339" y="300"/>
                  </a:lnTo>
                  <a:lnTo>
                    <a:pt x="1339" y="300"/>
                  </a:lnTo>
                  <a:lnTo>
                    <a:pt x="1339" y="300"/>
                  </a:lnTo>
                  <a:lnTo>
                    <a:pt x="1339" y="300"/>
                  </a:lnTo>
                  <a:lnTo>
                    <a:pt x="1339" y="300"/>
                  </a:lnTo>
                  <a:lnTo>
                    <a:pt x="1339" y="300"/>
                  </a:lnTo>
                  <a:lnTo>
                    <a:pt x="1339" y="300"/>
                  </a:lnTo>
                  <a:lnTo>
                    <a:pt x="1339" y="300"/>
                  </a:lnTo>
                  <a:lnTo>
                    <a:pt x="1339" y="298"/>
                  </a:lnTo>
                  <a:lnTo>
                    <a:pt x="1339" y="298"/>
                  </a:lnTo>
                  <a:lnTo>
                    <a:pt x="1339" y="298"/>
                  </a:lnTo>
                  <a:lnTo>
                    <a:pt x="1339" y="298"/>
                  </a:lnTo>
                  <a:lnTo>
                    <a:pt x="1339" y="298"/>
                  </a:lnTo>
                  <a:lnTo>
                    <a:pt x="1339" y="298"/>
                  </a:lnTo>
                  <a:lnTo>
                    <a:pt x="1336" y="298"/>
                  </a:lnTo>
                  <a:lnTo>
                    <a:pt x="1336" y="298"/>
                  </a:lnTo>
                  <a:lnTo>
                    <a:pt x="1336" y="298"/>
                  </a:lnTo>
                  <a:lnTo>
                    <a:pt x="1336" y="298"/>
                  </a:lnTo>
                  <a:lnTo>
                    <a:pt x="1334" y="298"/>
                  </a:lnTo>
                  <a:lnTo>
                    <a:pt x="1334" y="298"/>
                  </a:lnTo>
                  <a:lnTo>
                    <a:pt x="1334" y="298"/>
                  </a:lnTo>
                  <a:lnTo>
                    <a:pt x="1334" y="298"/>
                  </a:lnTo>
                  <a:lnTo>
                    <a:pt x="1334" y="300"/>
                  </a:lnTo>
                  <a:lnTo>
                    <a:pt x="1334" y="300"/>
                  </a:lnTo>
                  <a:lnTo>
                    <a:pt x="1334" y="300"/>
                  </a:lnTo>
                  <a:lnTo>
                    <a:pt x="1334" y="300"/>
                  </a:lnTo>
                  <a:lnTo>
                    <a:pt x="1334" y="300"/>
                  </a:lnTo>
                  <a:lnTo>
                    <a:pt x="1334" y="300"/>
                  </a:lnTo>
                  <a:lnTo>
                    <a:pt x="1334" y="300"/>
                  </a:lnTo>
                  <a:lnTo>
                    <a:pt x="1334" y="300"/>
                  </a:lnTo>
                  <a:lnTo>
                    <a:pt x="1334" y="303"/>
                  </a:lnTo>
                  <a:lnTo>
                    <a:pt x="1334" y="303"/>
                  </a:lnTo>
                  <a:lnTo>
                    <a:pt x="1334" y="303"/>
                  </a:lnTo>
                  <a:close/>
                  <a:moveTo>
                    <a:pt x="1137" y="319"/>
                  </a:moveTo>
                  <a:lnTo>
                    <a:pt x="1135" y="319"/>
                  </a:lnTo>
                  <a:lnTo>
                    <a:pt x="1135" y="319"/>
                  </a:lnTo>
                  <a:lnTo>
                    <a:pt x="1135" y="317"/>
                  </a:lnTo>
                  <a:lnTo>
                    <a:pt x="1135" y="317"/>
                  </a:lnTo>
                  <a:lnTo>
                    <a:pt x="1135" y="319"/>
                  </a:lnTo>
                  <a:lnTo>
                    <a:pt x="1133" y="319"/>
                  </a:lnTo>
                  <a:lnTo>
                    <a:pt x="1133" y="319"/>
                  </a:lnTo>
                  <a:lnTo>
                    <a:pt x="1130" y="322"/>
                  </a:lnTo>
                  <a:lnTo>
                    <a:pt x="1130" y="322"/>
                  </a:lnTo>
                  <a:lnTo>
                    <a:pt x="1130" y="322"/>
                  </a:lnTo>
                  <a:lnTo>
                    <a:pt x="1130" y="322"/>
                  </a:lnTo>
                  <a:lnTo>
                    <a:pt x="1130" y="324"/>
                  </a:lnTo>
                  <a:lnTo>
                    <a:pt x="1130" y="324"/>
                  </a:lnTo>
                  <a:lnTo>
                    <a:pt x="1130" y="324"/>
                  </a:lnTo>
                  <a:lnTo>
                    <a:pt x="1130" y="326"/>
                  </a:lnTo>
                  <a:lnTo>
                    <a:pt x="1133" y="326"/>
                  </a:lnTo>
                  <a:lnTo>
                    <a:pt x="1133" y="326"/>
                  </a:lnTo>
                  <a:lnTo>
                    <a:pt x="1133" y="326"/>
                  </a:lnTo>
                  <a:lnTo>
                    <a:pt x="1135" y="324"/>
                  </a:lnTo>
                  <a:lnTo>
                    <a:pt x="1135" y="322"/>
                  </a:lnTo>
                  <a:lnTo>
                    <a:pt x="1137" y="322"/>
                  </a:lnTo>
                  <a:lnTo>
                    <a:pt x="1137" y="322"/>
                  </a:lnTo>
                  <a:lnTo>
                    <a:pt x="1137" y="322"/>
                  </a:lnTo>
                  <a:lnTo>
                    <a:pt x="1137" y="319"/>
                  </a:lnTo>
                  <a:lnTo>
                    <a:pt x="1137" y="319"/>
                  </a:lnTo>
                  <a:lnTo>
                    <a:pt x="1137" y="319"/>
                  </a:lnTo>
                  <a:close/>
                  <a:moveTo>
                    <a:pt x="1057" y="270"/>
                  </a:moveTo>
                  <a:lnTo>
                    <a:pt x="1054" y="270"/>
                  </a:lnTo>
                  <a:lnTo>
                    <a:pt x="1054" y="270"/>
                  </a:lnTo>
                  <a:lnTo>
                    <a:pt x="1054" y="270"/>
                  </a:lnTo>
                  <a:lnTo>
                    <a:pt x="1054" y="272"/>
                  </a:lnTo>
                  <a:lnTo>
                    <a:pt x="1054" y="272"/>
                  </a:lnTo>
                  <a:lnTo>
                    <a:pt x="1054" y="272"/>
                  </a:lnTo>
                  <a:lnTo>
                    <a:pt x="1054" y="272"/>
                  </a:lnTo>
                  <a:lnTo>
                    <a:pt x="1052" y="274"/>
                  </a:lnTo>
                  <a:lnTo>
                    <a:pt x="1052" y="274"/>
                  </a:lnTo>
                  <a:lnTo>
                    <a:pt x="1052" y="277"/>
                  </a:lnTo>
                  <a:lnTo>
                    <a:pt x="1054" y="277"/>
                  </a:lnTo>
                  <a:lnTo>
                    <a:pt x="1054" y="277"/>
                  </a:lnTo>
                  <a:lnTo>
                    <a:pt x="1054" y="277"/>
                  </a:lnTo>
                  <a:lnTo>
                    <a:pt x="1057" y="277"/>
                  </a:lnTo>
                  <a:lnTo>
                    <a:pt x="1057" y="274"/>
                  </a:lnTo>
                  <a:lnTo>
                    <a:pt x="1059" y="274"/>
                  </a:lnTo>
                  <a:lnTo>
                    <a:pt x="1059" y="274"/>
                  </a:lnTo>
                  <a:lnTo>
                    <a:pt x="1062" y="272"/>
                  </a:lnTo>
                  <a:lnTo>
                    <a:pt x="1062" y="272"/>
                  </a:lnTo>
                  <a:lnTo>
                    <a:pt x="1064" y="272"/>
                  </a:lnTo>
                  <a:lnTo>
                    <a:pt x="1066" y="272"/>
                  </a:lnTo>
                  <a:lnTo>
                    <a:pt x="1066" y="272"/>
                  </a:lnTo>
                  <a:lnTo>
                    <a:pt x="1066" y="270"/>
                  </a:lnTo>
                  <a:lnTo>
                    <a:pt x="1066" y="270"/>
                  </a:lnTo>
                  <a:lnTo>
                    <a:pt x="1066" y="267"/>
                  </a:lnTo>
                  <a:lnTo>
                    <a:pt x="1066" y="267"/>
                  </a:lnTo>
                  <a:lnTo>
                    <a:pt x="1066" y="265"/>
                  </a:lnTo>
                  <a:lnTo>
                    <a:pt x="1066" y="265"/>
                  </a:lnTo>
                  <a:lnTo>
                    <a:pt x="1066" y="265"/>
                  </a:lnTo>
                  <a:lnTo>
                    <a:pt x="1066" y="265"/>
                  </a:lnTo>
                  <a:lnTo>
                    <a:pt x="1064" y="267"/>
                  </a:lnTo>
                  <a:lnTo>
                    <a:pt x="1064" y="267"/>
                  </a:lnTo>
                  <a:lnTo>
                    <a:pt x="1064" y="267"/>
                  </a:lnTo>
                  <a:lnTo>
                    <a:pt x="1064" y="265"/>
                  </a:lnTo>
                  <a:lnTo>
                    <a:pt x="1062" y="267"/>
                  </a:lnTo>
                  <a:lnTo>
                    <a:pt x="1059" y="267"/>
                  </a:lnTo>
                  <a:lnTo>
                    <a:pt x="1059" y="267"/>
                  </a:lnTo>
                  <a:lnTo>
                    <a:pt x="1057" y="270"/>
                  </a:lnTo>
                  <a:lnTo>
                    <a:pt x="1057" y="270"/>
                  </a:lnTo>
                  <a:lnTo>
                    <a:pt x="1057" y="270"/>
                  </a:lnTo>
                  <a:close/>
                  <a:moveTo>
                    <a:pt x="1393" y="345"/>
                  </a:moveTo>
                  <a:lnTo>
                    <a:pt x="1396" y="345"/>
                  </a:lnTo>
                  <a:lnTo>
                    <a:pt x="1398" y="343"/>
                  </a:lnTo>
                  <a:lnTo>
                    <a:pt x="1398" y="343"/>
                  </a:lnTo>
                  <a:lnTo>
                    <a:pt x="1398" y="343"/>
                  </a:lnTo>
                  <a:lnTo>
                    <a:pt x="1398" y="343"/>
                  </a:lnTo>
                  <a:lnTo>
                    <a:pt x="1396" y="343"/>
                  </a:lnTo>
                  <a:lnTo>
                    <a:pt x="1396" y="343"/>
                  </a:lnTo>
                  <a:lnTo>
                    <a:pt x="1396" y="343"/>
                  </a:lnTo>
                  <a:lnTo>
                    <a:pt x="1396" y="343"/>
                  </a:lnTo>
                  <a:lnTo>
                    <a:pt x="1393" y="343"/>
                  </a:lnTo>
                  <a:lnTo>
                    <a:pt x="1393" y="345"/>
                  </a:lnTo>
                  <a:lnTo>
                    <a:pt x="1393" y="345"/>
                  </a:lnTo>
                  <a:lnTo>
                    <a:pt x="1393" y="345"/>
                  </a:lnTo>
                  <a:lnTo>
                    <a:pt x="1393" y="348"/>
                  </a:lnTo>
                  <a:lnTo>
                    <a:pt x="1393" y="348"/>
                  </a:lnTo>
                  <a:lnTo>
                    <a:pt x="1393" y="345"/>
                  </a:lnTo>
                  <a:close/>
                  <a:moveTo>
                    <a:pt x="1358" y="369"/>
                  </a:moveTo>
                  <a:lnTo>
                    <a:pt x="1358" y="367"/>
                  </a:lnTo>
                  <a:lnTo>
                    <a:pt x="1358" y="367"/>
                  </a:lnTo>
                  <a:lnTo>
                    <a:pt x="1358" y="364"/>
                  </a:lnTo>
                  <a:lnTo>
                    <a:pt x="1355" y="364"/>
                  </a:lnTo>
                  <a:lnTo>
                    <a:pt x="1355" y="364"/>
                  </a:lnTo>
                  <a:lnTo>
                    <a:pt x="1353" y="367"/>
                  </a:lnTo>
                  <a:lnTo>
                    <a:pt x="1353" y="369"/>
                  </a:lnTo>
                  <a:lnTo>
                    <a:pt x="1353" y="369"/>
                  </a:lnTo>
                  <a:lnTo>
                    <a:pt x="1353" y="371"/>
                  </a:lnTo>
                  <a:lnTo>
                    <a:pt x="1353" y="371"/>
                  </a:lnTo>
                  <a:lnTo>
                    <a:pt x="1355" y="374"/>
                  </a:lnTo>
                  <a:lnTo>
                    <a:pt x="1353" y="374"/>
                  </a:lnTo>
                  <a:lnTo>
                    <a:pt x="1353" y="374"/>
                  </a:lnTo>
                  <a:lnTo>
                    <a:pt x="1353" y="376"/>
                  </a:lnTo>
                  <a:lnTo>
                    <a:pt x="1353" y="376"/>
                  </a:lnTo>
                  <a:lnTo>
                    <a:pt x="1353" y="376"/>
                  </a:lnTo>
                  <a:lnTo>
                    <a:pt x="1353" y="379"/>
                  </a:lnTo>
                  <a:lnTo>
                    <a:pt x="1353" y="379"/>
                  </a:lnTo>
                  <a:lnTo>
                    <a:pt x="1353" y="379"/>
                  </a:lnTo>
                  <a:lnTo>
                    <a:pt x="1353" y="379"/>
                  </a:lnTo>
                  <a:lnTo>
                    <a:pt x="1353" y="379"/>
                  </a:lnTo>
                  <a:lnTo>
                    <a:pt x="1353" y="379"/>
                  </a:lnTo>
                  <a:lnTo>
                    <a:pt x="1353" y="379"/>
                  </a:lnTo>
                  <a:lnTo>
                    <a:pt x="1353" y="379"/>
                  </a:lnTo>
                  <a:lnTo>
                    <a:pt x="1353" y="379"/>
                  </a:lnTo>
                  <a:lnTo>
                    <a:pt x="1353" y="379"/>
                  </a:lnTo>
                  <a:lnTo>
                    <a:pt x="1353" y="379"/>
                  </a:lnTo>
                  <a:lnTo>
                    <a:pt x="1353" y="379"/>
                  </a:lnTo>
                  <a:lnTo>
                    <a:pt x="1355" y="376"/>
                  </a:lnTo>
                  <a:lnTo>
                    <a:pt x="1355" y="376"/>
                  </a:lnTo>
                  <a:lnTo>
                    <a:pt x="1355" y="374"/>
                  </a:lnTo>
                  <a:lnTo>
                    <a:pt x="1358" y="374"/>
                  </a:lnTo>
                  <a:lnTo>
                    <a:pt x="1358" y="374"/>
                  </a:lnTo>
                  <a:lnTo>
                    <a:pt x="1358" y="371"/>
                  </a:lnTo>
                  <a:lnTo>
                    <a:pt x="1358" y="371"/>
                  </a:lnTo>
                  <a:lnTo>
                    <a:pt x="1358" y="371"/>
                  </a:lnTo>
                  <a:lnTo>
                    <a:pt x="1358" y="367"/>
                  </a:lnTo>
                  <a:lnTo>
                    <a:pt x="1358" y="369"/>
                  </a:lnTo>
                  <a:lnTo>
                    <a:pt x="1355" y="369"/>
                  </a:lnTo>
                  <a:lnTo>
                    <a:pt x="1355" y="369"/>
                  </a:lnTo>
                  <a:lnTo>
                    <a:pt x="1355" y="369"/>
                  </a:lnTo>
                  <a:lnTo>
                    <a:pt x="1358" y="369"/>
                  </a:lnTo>
                  <a:close/>
                  <a:moveTo>
                    <a:pt x="1467" y="364"/>
                  </a:moveTo>
                  <a:lnTo>
                    <a:pt x="1467" y="364"/>
                  </a:lnTo>
                  <a:lnTo>
                    <a:pt x="1467" y="364"/>
                  </a:lnTo>
                  <a:lnTo>
                    <a:pt x="1467" y="364"/>
                  </a:lnTo>
                  <a:lnTo>
                    <a:pt x="1467" y="364"/>
                  </a:lnTo>
                  <a:lnTo>
                    <a:pt x="1469" y="364"/>
                  </a:lnTo>
                  <a:lnTo>
                    <a:pt x="1469" y="364"/>
                  </a:lnTo>
                  <a:lnTo>
                    <a:pt x="1469" y="364"/>
                  </a:lnTo>
                  <a:lnTo>
                    <a:pt x="1467" y="364"/>
                  </a:lnTo>
                  <a:lnTo>
                    <a:pt x="1467" y="364"/>
                  </a:lnTo>
                  <a:lnTo>
                    <a:pt x="1469" y="367"/>
                  </a:lnTo>
                  <a:lnTo>
                    <a:pt x="1469" y="367"/>
                  </a:lnTo>
                  <a:lnTo>
                    <a:pt x="1469" y="367"/>
                  </a:lnTo>
                  <a:lnTo>
                    <a:pt x="1469" y="364"/>
                  </a:lnTo>
                  <a:lnTo>
                    <a:pt x="1471" y="364"/>
                  </a:lnTo>
                  <a:lnTo>
                    <a:pt x="1471" y="364"/>
                  </a:lnTo>
                  <a:lnTo>
                    <a:pt x="1471" y="364"/>
                  </a:lnTo>
                  <a:lnTo>
                    <a:pt x="1471" y="364"/>
                  </a:lnTo>
                  <a:lnTo>
                    <a:pt x="1471" y="364"/>
                  </a:lnTo>
                  <a:lnTo>
                    <a:pt x="1471" y="364"/>
                  </a:lnTo>
                  <a:lnTo>
                    <a:pt x="1469" y="364"/>
                  </a:lnTo>
                  <a:lnTo>
                    <a:pt x="1469" y="364"/>
                  </a:lnTo>
                  <a:lnTo>
                    <a:pt x="1469" y="364"/>
                  </a:lnTo>
                  <a:lnTo>
                    <a:pt x="1469" y="364"/>
                  </a:lnTo>
                  <a:lnTo>
                    <a:pt x="1469" y="362"/>
                  </a:lnTo>
                  <a:lnTo>
                    <a:pt x="1469" y="362"/>
                  </a:lnTo>
                  <a:lnTo>
                    <a:pt x="1469" y="362"/>
                  </a:lnTo>
                  <a:lnTo>
                    <a:pt x="1464" y="362"/>
                  </a:lnTo>
                  <a:lnTo>
                    <a:pt x="1464" y="362"/>
                  </a:lnTo>
                  <a:lnTo>
                    <a:pt x="1464" y="362"/>
                  </a:lnTo>
                  <a:lnTo>
                    <a:pt x="1467" y="364"/>
                  </a:lnTo>
                  <a:close/>
                  <a:moveTo>
                    <a:pt x="1052" y="246"/>
                  </a:moveTo>
                  <a:lnTo>
                    <a:pt x="1052" y="246"/>
                  </a:lnTo>
                  <a:lnTo>
                    <a:pt x="1052" y="246"/>
                  </a:lnTo>
                  <a:lnTo>
                    <a:pt x="1052" y="246"/>
                  </a:lnTo>
                  <a:lnTo>
                    <a:pt x="1052" y="246"/>
                  </a:lnTo>
                  <a:lnTo>
                    <a:pt x="1050" y="246"/>
                  </a:lnTo>
                  <a:lnTo>
                    <a:pt x="1050" y="246"/>
                  </a:lnTo>
                  <a:lnTo>
                    <a:pt x="1050" y="246"/>
                  </a:lnTo>
                  <a:lnTo>
                    <a:pt x="1050" y="248"/>
                  </a:lnTo>
                  <a:lnTo>
                    <a:pt x="1050" y="248"/>
                  </a:lnTo>
                  <a:lnTo>
                    <a:pt x="1047" y="248"/>
                  </a:lnTo>
                  <a:lnTo>
                    <a:pt x="1047" y="248"/>
                  </a:lnTo>
                  <a:lnTo>
                    <a:pt x="1047" y="248"/>
                  </a:lnTo>
                  <a:lnTo>
                    <a:pt x="1045" y="251"/>
                  </a:lnTo>
                  <a:lnTo>
                    <a:pt x="1043" y="255"/>
                  </a:lnTo>
                  <a:lnTo>
                    <a:pt x="1043" y="258"/>
                  </a:lnTo>
                  <a:lnTo>
                    <a:pt x="1043" y="258"/>
                  </a:lnTo>
                  <a:lnTo>
                    <a:pt x="1043" y="258"/>
                  </a:lnTo>
                  <a:lnTo>
                    <a:pt x="1043" y="258"/>
                  </a:lnTo>
                  <a:lnTo>
                    <a:pt x="1040" y="258"/>
                  </a:lnTo>
                  <a:lnTo>
                    <a:pt x="1040" y="260"/>
                  </a:lnTo>
                  <a:lnTo>
                    <a:pt x="1040" y="260"/>
                  </a:lnTo>
                  <a:lnTo>
                    <a:pt x="1040" y="260"/>
                  </a:lnTo>
                  <a:lnTo>
                    <a:pt x="1040" y="260"/>
                  </a:lnTo>
                  <a:lnTo>
                    <a:pt x="1040" y="260"/>
                  </a:lnTo>
                  <a:lnTo>
                    <a:pt x="1043" y="260"/>
                  </a:lnTo>
                  <a:lnTo>
                    <a:pt x="1045" y="258"/>
                  </a:lnTo>
                  <a:lnTo>
                    <a:pt x="1050" y="255"/>
                  </a:lnTo>
                  <a:lnTo>
                    <a:pt x="1050" y="253"/>
                  </a:lnTo>
                  <a:lnTo>
                    <a:pt x="1052" y="251"/>
                  </a:lnTo>
                  <a:lnTo>
                    <a:pt x="1052" y="251"/>
                  </a:lnTo>
                  <a:lnTo>
                    <a:pt x="1052" y="248"/>
                  </a:lnTo>
                  <a:lnTo>
                    <a:pt x="1052" y="248"/>
                  </a:lnTo>
                  <a:lnTo>
                    <a:pt x="1052" y="248"/>
                  </a:lnTo>
                  <a:lnTo>
                    <a:pt x="1052" y="248"/>
                  </a:lnTo>
                  <a:lnTo>
                    <a:pt x="1052" y="246"/>
                  </a:lnTo>
                  <a:lnTo>
                    <a:pt x="1052" y="246"/>
                  </a:lnTo>
                  <a:close/>
                  <a:moveTo>
                    <a:pt x="1026" y="291"/>
                  </a:moveTo>
                  <a:lnTo>
                    <a:pt x="1024" y="291"/>
                  </a:lnTo>
                  <a:lnTo>
                    <a:pt x="1024" y="293"/>
                  </a:lnTo>
                  <a:lnTo>
                    <a:pt x="1021" y="293"/>
                  </a:lnTo>
                  <a:lnTo>
                    <a:pt x="1021" y="293"/>
                  </a:lnTo>
                  <a:lnTo>
                    <a:pt x="1021" y="293"/>
                  </a:lnTo>
                  <a:lnTo>
                    <a:pt x="1021" y="293"/>
                  </a:lnTo>
                  <a:lnTo>
                    <a:pt x="1021" y="293"/>
                  </a:lnTo>
                  <a:lnTo>
                    <a:pt x="1021" y="293"/>
                  </a:lnTo>
                  <a:lnTo>
                    <a:pt x="1019" y="296"/>
                  </a:lnTo>
                  <a:lnTo>
                    <a:pt x="1017" y="298"/>
                  </a:lnTo>
                  <a:lnTo>
                    <a:pt x="1017" y="298"/>
                  </a:lnTo>
                  <a:lnTo>
                    <a:pt x="1017" y="300"/>
                  </a:lnTo>
                  <a:lnTo>
                    <a:pt x="1017" y="300"/>
                  </a:lnTo>
                  <a:lnTo>
                    <a:pt x="1017" y="300"/>
                  </a:lnTo>
                  <a:lnTo>
                    <a:pt x="1014" y="303"/>
                  </a:lnTo>
                  <a:lnTo>
                    <a:pt x="1014" y="305"/>
                  </a:lnTo>
                  <a:lnTo>
                    <a:pt x="1014" y="305"/>
                  </a:lnTo>
                  <a:lnTo>
                    <a:pt x="1017" y="308"/>
                  </a:lnTo>
                  <a:lnTo>
                    <a:pt x="1017" y="308"/>
                  </a:lnTo>
                  <a:lnTo>
                    <a:pt x="1017" y="308"/>
                  </a:lnTo>
                  <a:lnTo>
                    <a:pt x="1019" y="308"/>
                  </a:lnTo>
                  <a:lnTo>
                    <a:pt x="1021" y="305"/>
                  </a:lnTo>
                  <a:lnTo>
                    <a:pt x="1021" y="305"/>
                  </a:lnTo>
                  <a:lnTo>
                    <a:pt x="1024" y="305"/>
                  </a:lnTo>
                  <a:lnTo>
                    <a:pt x="1026" y="303"/>
                  </a:lnTo>
                  <a:lnTo>
                    <a:pt x="1026" y="303"/>
                  </a:lnTo>
                  <a:lnTo>
                    <a:pt x="1026" y="303"/>
                  </a:lnTo>
                  <a:lnTo>
                    <a:pt x="1026" y="303"/>
                  </a:lnTo>
                  <a:lnTo>
                    <a:pt x="1028" y="303"/>
                  </a:lnTo>
                  <a:lnTo>
                    <a:pt x="1028" y="303"/>
                  </a:lnTo>
                  <a:lnTo>
                    <a:pt x="1028" y="300"/>
                  </a:lnTo>
                  <a:lnTo>
                    <a:pt x="1028" y="300"/>
                  </a:lnTo>
                  <a:lnTo>
                    <a:pt x="1028" y="300"/>
                  </a:lnTo>
                  <a:lnTo>
                    <a:pt x="1028" y="300"/>
                  </a:lnTo>
                  <a:lnTo>
                    <a:pt x="1031" y="300"/>
                  </a:lnTo>
                  <a:lnTo>
                    <a:pt x="1031" y="300"/>
                  </a:lnTo>
                  <a:lnTo>
                    <a:pt x="1031" y="300"/>
                  </a:lnTo>
                  <a:lnTo>
                    <a:pt x="1033" y="298"/>
                  </a:lnTo>
                  <a:lnTo>
                    <a:pt x="1038" y="293"/>
                  </a:lnTo>
                  <a:lnTo>
                    <a:pt x="1040" y="293"/>
                  </a:lnTo>
                  <a:lnTo>
                    <a:pt x="1043" y="286"/>
                  </a:lnTo>
                  <a:lnTo>
                    <a:pt x="1045" y="286"/>
                  </a:lnTo>
                  <a:lnTo>
                    <a:pt x="1045" y="286"/>
                  </a:lnTo>
                  <a:lnTo>
                    <a:pt x="1045" y="286"/>
                  </a:lnTo>
                  <a:lnTo>
                    <a:pt x="1045" y="286"/>
                  </a:lnTo>
                  <a:lnTo>
                    <a:pt x="1047" y="284"/>
                  </a:lnTo>
                  <a:lnTo>
                    <a:pt x="1047" y="279"/>
                  </a:lnTo>
                  <a:lnTo>
                    <a:pt x="1047" y="277"/>
                  </a:lnTo>
                  <a:lnTo>
                    <a:pt x="1052" y="270"/>
                  </a:lnTo>
                  <a:lnTo>
                    <a:pt x="1052" y="270"/>
                  </a:lnTo>
                  <a:lnTo>
                    <a:pt x="1052" y="270"/>
                  </a:lnTo>
                  <a:lnTo>
                    <a:pt x="1050" y="267"/>
                  </a:lnTo>
                  <a:lnTo>
                    <a:pt x="1050" y="267"/>
                  </a:lnTo>
                  <a:lnTo>
                    <a:pt x="1050" y="267"/>
                  </a:lnTo>
                  <a:lnTo>
                    <a:pt x="1047" y="265"/>
                  </a:lnTo>
                  <a:lnTo>
                    <a:pt x="1047" y="265"/>
                  </a:lnTo>
                  <a:lnTo>
                    <a:pt x="1047" y="265"/>
                  </a:lnTo>
                  <a:lnTo>
                    <a:pt x="1045" y="263"/>
                  </a:lnTo>
                  <a:lnTo>
                    <a:pt x="1043" y="263"/>
                  </a:lnTo>
                  <a:lnTo>
                    <a:pt x="1043" y="265"/>
                  </a:lnTo>
                  <a:lnTo>
                    <a:pt x="1043" y="265"/>
                  </a:lnTo>
                  <a:lnTo>
                    <a:pt x="1043" y="265"/>
                  </a:lnTo>
                  <a:lnTo>
                    <a:pt x="1043" y="265"/>
                  </a:lnTo>
                  <a:lnTo>
                    <a:pt x="1043" y="265"/>
                  </a:lnTo>
                  <a:lnTo>
                    <a:pt x="1045" y="267"/>
                  </a:lnTo>
                  <a:lnTo>
                    <a:pt x="1045" y="267"/>
                  </a:lnTo>
                  <a:lnTo>
                    <a:pt x="1043" y="267"/>
                  </a:lnTo>
                  <a:lnTo>
                    <a:pt x="1043" y="267"/>
                  </a:lnTo>
                  <a:lnTo>
                    <a:pt x="1043" y="265"/>
                  </a:lnTo>
                  <a:lnTo>
                    <a:pt x="1043" y="267"/>
                  </a:lnTo>
                  <a:lnTo>
                    <a:pt x="1043" y="267"/>
                  </a:lnTo>
                  <a:lnTo>
                    <a:pt x="1043" y="265"/>
                  </a:lnTo>
                  <a:lnTo>
                    <a:pt x="1043" y="267"/>
                  </a:lnTo>
                  <a:lnTo>
                    <a:pt x="1043" y="267"/>
                  </a:lnTo>
                  <a:lnTo>
                    <a:pt x="1043" y="267"/>
                  </a:lnTo>
                  <a:lnTo>
                    <a:pt x="1043" y="267"/>
                  </a:lnTo>
                  <a:lnTo>
                    <a:pt x="1043" y="267"/>
                  </a:lnTo>
                  <a:lnTo>
                    <a:pt x="1040" y="270"/>
                  </a:lnTo>
                  <a:lnTo>
                    <a:pt x="1040" y="270"/>
                  </a:lnTo>
                  <a:lnTo>
                    <a:pt x="1040" y="270"/>
                  </a:lnTo>
                  <a:lnTo>
                    <a:pt x="1040" y="270"/>
                  </a:lnTo>
                  <a:lnTo>
                    <a:pt x="1040" y="267"/>
                  </a:lnTo>
                  <a:lnTo>
                    <a:pt x="1040" y="267"/>
                  </a:lnTo>
                  <a:lnTo>
                    <a:pt x="1043" y="267"/>
                  </a:lnTo>
                  <a:lnTo>
                    <a:pt x="1040" y="267"/>
                  </a:lnTo>
                  <a:lnTo>
                    <a:pt x="1040" y="267"/>
                  </a:lnTo>
                  <a:lnTo>
                    <a:pt x="1040" y="267"/>
                  </a:lnTo>
                  <a:lnTo>
                    <a:pt x="1040" y="267"/>
                  </a:lnTo>
                  <a:lnTo>
                    <a:pt x="1043" y="265"/>
                  </a:lnTo>
                  <a:lnTo>
                    <a:pt x="1043" y="265"/>
                  </a:lnTo>
                  <a:lnTo>
                    <a:pt x="1043" y="265"/>
                  </a:lnTo>
                  <a:lnTo>
                    <a:pt x="1043" y="265"/>
                  </a:lnTo>
                  <a:lnTo>
                    <a:pt x="1040" y="265"/>
                  </a:lnTo>
                  <a:lnTo>
                    <a:pt x="1038" y="265"/>
                  </a:lnTo>
                  <a:lnTo>
                    <a:pt x="1038" y="265"/>
                  </a:lnTo>
                  <a:lnTo>
                    <a:pt x="1038" y="265"/>
                  </a:lnTo>
                  <a:lnTo>
                    <a:pt x="1036" y="267"/>
                  </a:lnTo>
                  <a:lnTo>
                    <a:pt x="1033" y="270"/>
                  </a:lnTo>
                  <a:lnTo>
                    <a:pt x="1033" y="270"/>
                  </a:lnTo>
                  <a:lnTo>
                    <a:pt x="1031" y="272"/>
                  </a:lnTo>
                  <a:lnTo>
                    <a:pt x="1028" y="277"/>
                  </a:lnTo>
                  <a:lnTo>
                    <a:pt x="1026" y="279"/>
                  </a:lnTo>
                  <a:lnTo>
                    <a:pt x="1026" y="279"/>
                  </a:lnTo>
                  <a:lnTo>
                    <a:pt x="1026" y="286"/>
                  </a:lnTo>
                  <a:lnTo>
                    <a:pt x="1028" y="289"/>
                  </a:lnTo>
                  <a:lnTo>
                    <a:pt x="1026" y="291"/>
                  </a:lnTo>
                  <a:lnTo>
                    <a:pt x="1026" y="291"/>
                  </a:lnTo>
                  <a:close/>
                  <a:moveTo>
                    <a:pt x="1325" y="1363"/>
                  </a:moveTo>
                  <a:lnTo>
                    <a:pt x="1325" y="1363"/>
                  </a:lnTo>
                  <a:lnTo>
                    <a:pt x="1325" y="1363"/>
                  </a:lnTo>
                  <a:lnTo>
                    <a:pt x="1325" y="1363"/>
                  </a:lnTo>
                  <a:lnTo>
                    <a:pt x="1322" y="1363"/>
                  </a:lnTo>
                  <a:lnTo>
                    <a:pt x="1322" y="1363"/>
                  </a:lnTo>
                  <a:lnTo>
                    <a:pt x="1322" y="1361"/>
                  </a:lnTo>
                  <a:lnTo>
                    <a:pt x="1322" y="1361"/>
                  </a:lnTo>
                  <a:lnTo>
                    <a:pt x="1325" y="1358"/>
                  </a:lnTo>
                  <a:lnTo>
                    <a:pt x="1322" y="1356"/>
                  </a:lnTo>
                  <a:lnTo>
                    <a:pt x="1320" y="1356"/>
                  </a:lnTo>
                  <a:lnTo>
                    <a:pt x="1320" y="1356"/>
                  </a:lnTo>
                  <a:lnTo>
                    <a:pt x="1320" y="1356"/>
                  </a:lnTo>
                  <a:lnTo>
                    <a:pt x="1320" y="1356"/>
                  </a:lnTo>
                  <a:lnTo>
                    <a:pt x="1320" y="1356"/>
                  </a:lnTo>
                  <a:lnTo>
                    <a:pt x="1320" y="1356"/>
                  </a:lnTo>
                  <a:lnTo>
                    <a:pt x="1320" y="1356"/>
                  </a:lnTo>
                  <a:lnTo>
                    <a:pt x="1320" y="1356"/>
                  </a:lnTo>
                  <a:lnTo>
                    <a:pt x="1317" y="1356"/>
                  </a:lnTo>
                  <a:lnTo>
                    <a:pt x="1317" y="1358"/>
                  </a:lnTo>
                  <a:lnTo>
                    <a:pt x="1317" y="1358"/>
                  </a:lnTo>
                  <a:lnTo>
                    <a:pt x="1315" y="1361"/>
                  </a:lnTo>
                  <a:lnTo>
                    <a:pt x="1315" y="1363"/>
                  </a:lnTo>
                  <a:lnTo>
                    <a:pt x="1313" y="1363"/>
                  </a:lnTo>
                  <a:lnTo>
                    <a:pt x="1313" y="1363"/>
                  </a:lnTo>
                  <a:lnTo>
                    <a:pt x="1313" y="1365"/>
                  </a:lnTo>
                  <a:lnTo>
                    <a:pt x="1315" y="1365"/>
                  </a:lnTo>
                  <a:lnTo>
                    <a:pt x="1317" y="1365"/>
                  </a:lnTo>
                  <a:lnTo>
                    <a:pt x="1317" y="1365"/>
                  </a:lnTo>
                  <a:lnTo>
                    <a:pt x="1320" y="1365"/>
                  </a:lnTo>
                  <a:lnTo>
                    <a:pt x="1320" y="1365"/>
                  </a:lnTo>
                  <a:lnTo>
                    <a:pt x="1320" y="1365"/>
                  </a:lnTo>
                  <a:lnTo>
                    <a:pt x="1322" y="1365"/>
                  </a:lnTo>
                  <a:lnTo>
                    <a:pt x="1322" y="1365"/>
                  </a:lnTo>
                  <a:lnTo>
                    <a:pt x="1322" y="1368"/>
                  </a:lnTo>
                  <a:lnTo>
                    <a:pt x="1322" y="1368"/>
                  </a:lnTo>
                  <a:lnTo>
                    <a:pt x="1322" y="1368"/>
                  </a:lnTo>
                  <a:lnTo>
                    <a:pt x="1322" y="1368"/>
                  </a:lnTo>
                  <a:lnTo>
                    <a:pt x="1322" y="1368"/>
                  </a:lnTo>
                  <a:lnTo>
                    <a:pt x="1325" y="1368"/>
                  </a:lnTo>
                  <a:lnTo>
                    <a:pt x="1325" y="1368"/>
                  </a:lnTo>
                  <a:lnTo>
                    <a:pt x="1325" y="1365"/>
                  </a:lnTo>
                  <a:lnTo>
                    <a:pt x="1325" y="1365"/>
                  </a:lnTo>
                  <a:lnTo>
                    <a:pt x="1325" y="1365"/>
                  </a:lnTo>
                  <a:lnTo>
                    <a:pt x="1325" y="1365"/>
                  </a:lnTo>
                  <a:lnTo>
                    <a:pt x="1325" y="1365"/>
                  </a:lnTo>
                  <a:lnTo>
                    <a:pt x="1325" y="1365"/>
                  </a:lnTo>
                  <a:lnTo>
                    <a:pt x="1325" y="1363"/>
                  </a:lnTo>
                  <a:close/>
                  <a:moveTo>
                    <a:pt x="1275" y="1368"/>
                  </a:moveTo>
                  <a:lnTo>
                    <a:pt x="1275" y="1368"/>
                  </a:lnTo>
                  <a:lnTo>
                    <a:pt x="1272" y="1365"/>
                  </a:lnTo>
                  <a:lnTo>
                    <a:pt x="1272" y="1365"/>
                  </a:lnTo>
                  <a:lnTo>
                    <a:pt x="1272" y="1365"/>
                  </a:lnTo>
                  <a:lnTo>
                    <a:pt x="1272" y="1365"/>
                  </a:lnTo>
                  <a:lnTo>
                    <a:pt x="1272" y="1365"/>
                  </a:lnTo>
                  <a:lnTo>
                    <a:pt x="1272" y="1365"/>
                  </a:lnTo>
                  <a:lnTo>
                    <a:pt x="1270" y="1365"/>
                  </a:lnTo>
                  <a:lnTo>
                    <a:pt x="1270" y="1365"/>
                  </a:lnTo>
                  <a:lnTo>
                    <a:pt x="1270" y="1365"/>
                  </a:lnTo>
                  <a:lnTo>
                    <a:pt x="1270" y="1365"/>
                  </a:lnTo>
                  <a:lnTo>
                    <a:pt x="1270" y="1365"/>
                  </a:lnTo>
                  <a:lnTo>
                    <a:pt x="1270" y="1365"/>
                  </a:lnTo>
                  <a:lnTo>
                    <a:pt x="1270" y="1365"/>
                  </a:lnTo>
                  <a:lnTo>
                    <a:pt x="1270" y="1365"/>
                  </a:lnTo>
                  <a:lnTo>
                    <a:pt x="1268" y="1365"/>
                  </a:lnTo>
                  <a:lnTo>
                    <a:pt x="1270" y="1368"/>
                  </a:lnTo>
                  <a:lnTo>
                    <a:pt x="1270" y="1368"/>
                  </a:lnTo>
                  <a:lnTo>
                    <a:pt x="1270" y="1368"/>
                  </a:lnTo>
                  <a:lnTo>
                    <a:pt x="1270" y="1368"/>
                  </a:lnTo>
                  <a:lnTo>
                    <a:pt x="1272" y="1368"/>
                  </a:lnTo>
                  <a:lnTo>
                    <a:pt x="1272" y="1368"/>
                  </a:lnTo>
                  <a:lnTo>
                    <a:pt x="1272" y="1368"/>
                  </a:lnTo>
                  <a:lnTo>
                    <a:pt x="1275" y="1368"/>
                  </a:lnTo>
                  <a:lnTo>
                    <a:pt x="1275" y="1368"/>
                  </a:lnTo>
                  <a:close/>
                  <a:moveTo>
                    <a:pt x="1220" y="1403"/>
                  </a:moveTo>
                  <a:lnTo>
                    <a:pt x="1220" y="1403"/>
                  </a:lnTo>
                  <a:lnTo>
                    <a:pt x="1218" y="1403"/>
                  </a:lnTo>
                  <a:lnTo>
                    <a:pt x="1218" y="1403"/>
                  </a:lnTo>
                  <a:lnTo>
                    <a:pt x="1218" y="1403"/>
                  </a:lnTo>
                  <a:lnTo>
                    <a:pt x="1216" y="1405"/>
                  </a:lnTo>
                  <a:lnTo>
                    <a:pt x="1213" y="1405"/>
                  </a:lnTo>
                  <a:lnTo>
                    <a:pt x="1211" y="1410"/>
                  </a:lnTo>
                  <a:lnTo>
                    <a:pt x="1208" y="1410"/>
                  </a:lnTo>
                  <a:lnTo>
                    <a:pt x="1204" y="1415"/>
                  </a:lnTo>
                  <a:lnTo>
                    <a:pt x="1201" y="1417"/>
                  </a:lnTo>
                  <a:lnTo>
                    <a:pt x="1201" y="1417"/>
                  </a:lnTo>
                  <a:lnTo>
                    <a:pt x="1201" y="1417"/>
                  </a:lnTo>
                  <a:lnTo>
                    <a:pt x="1201" y="1420"/>
                  </a:lnTo>
                  <a:lnTo>
                    <a:pt x="1201" y="1420"/>
                  </a:lnTo>
                  <a:lnTo>
                    <a:pt x="1201" y="1422"/>
                  </a:lnTo>
                  <a:lnTo>
                    <a:pt x="1201" y="1420"/>
                  </a:lnTo>
                  <a:lnTo>
                    <a:pt x="1204" y="1417"/>
                  </a:lnTo>
                  <a:lnTo>
                    <a:pt x="1204" y="1417"/>
                  </a:lnTo>
                  <a:lnTo>
                    <a:pt x="1204" y="1415"/>
                  </a:lnTo>
                  <a:lnTo>
                    <a:pt x="1206" y="1415"/>
                  </a:lnTo>
                  <a:lnTo>
                    <a:pt x="1218" y="1405"/>
                  </a:lnTo>
                  <a:lnTo>
                    <a:pt x="1218" y="1405"/>
                  </a:lnTo>
                  <a:lnTo>
                    <a:pt x="1220" y="1405"/>
                  </a:lnTo>
                  <a:lnTo>
                    <a:pt x="1223" y="1403"/>
                  </a:lnTo>
                  <a:lnTo>
                    <a:pt x="1223" y="1403"/>
                  </a:lnTo>
                  <a:lnTo>
                    <a:pt x="1220" y="1403"/>
                  </a:lnTo>
                  <a:lnTo>
                    <a:pt x="1220" y="1403"/>
                  </a:lnTo>
                  <a:close/>
                  <a:moveTo>
                    <a:pt x="1178" y="1543"/>
                  </a:moveTo>
                  <a:lnTo>
                    <a:pt x="1178" y="1540"/>
                  </a:lnTo>
                  <a:lnTo>
                    <a:pt x="1178" y="1540"/>
                  </a:lnTo>
                  <a:lnTo>
                    <a:pt x="1175" y="1540"/>
                  </a:lnTo>
                  <a:lnTo>
                    <a:pt x="1175" y="1543"/>
                  </a:lnTo>
                  <a:lnTo>
                    <a:pt x="1173" y="1543"/>
                  </a:lnTo>
                  <a:lnTo>
                    <a:pt x="1173" y="1543"/>
                  </a:lnTo>
                  <a:lnTo>
                    <a:pt x="1173" y="1543"/>
                  </a:lnTo>
                  <a:lnTo>
                    <a:pt x="1173" y="1543"/>
                  </a:lnTo>
                  <a:lnTo>
                    <a:pt x="1173" y="1545"/>
                  </a:lnTo>
                  <a:lnTo>
                    <a:pt x="1171" y="1545"/>
                  </a:lnTo>
                  <a:lnTo>
                    <a:pt x="1171" y="1545"/>
                  </a:lnTo>
                  <a:lnTo>
                    <a:pt x="1173" y="1545"/>
                  </a:lnTo>
                  <a:lnTo>
                    <a:pt x="1173" y="1547"/>
                  </a:lnTo>
                  <a:lnTo>
                    <a:pt x="1173" y="1547"/>
                  </a:lnTo>
                  <a:lnTo>
                    <a:pt x="1173" y="1547"/>
                  </a:lnTo>
                  <a:lnTo>
                    <a:pt x="1173" y="1547"/>
                  </a:lnTo>
                  <a:lnTo>
                    <a:pt x="1173" y="1547"/>
                  </a:lnTo>
                  <a:lnTo>
                    <a:pt x="1173" y="1547"/>
                  </a:lnTo>
                  <a:lnTo>
                    <a:pt x="1173" y="1547"/>
                  </a:lnTo>
                  <a:lnTo>
                    <a:pt x="1173" y="1547"/>
                  </a:lnTo>
                  <a:lnTo>
                    <a:pt x="1173" y="1550"/>
                  </a:lnTo>
                  <a:lnTo>
                    <a:pt x="1173" y="1550"/>
                  </a:lnTo>
                  <a:lnTo>
                    <a:pt x="1173" y="1550"/>
                  </a:lnTo>
                  <a:lnTo>
                    <a:pt x="1173" y="1550"/>
                  </a:lnTo>
                  <a:lnTo>
                    <a:pt x="1171" y="1550"/>
                  </a:lnTo>
                  <a:lnTo>
                    <a:pt x="1171" y="1550"/>
                  </a:lnTo>
                  <a:lnTo>
                    <a:pt x="1173" y="1552"/>
                  </a:lnTo>
                  <a:lnTo>
                    <a:pt x="1173" y="1552"/>
                  </a:lnTo>
                  <a:lnTo>
                    <a:pt x="1171" y="1555"/>
                  </a:lnTo>
                  <a:lnTo>
                    <a:pt x="1171" y="1555"/>
                  </a:lnTo>
                  <a:lnTo>
                    <a:pt x="1171" y="1555"/>
                  </a:lnTo>
                  <a:lnTo>
                    <a:pt x="1171" y="1557"/>
                  </a:lnTo>
                  <a:lnTo>
                    <a:pt x="1171" y="1559"/>
                  </a:lnTo>
                  <a:lnTo>
                    <a:pt x="1171" y="1562"/>
                  </a:lnTo>
                  <a:lnTo>
                    <a:pt x="1171" y="1562"/>
                  </a:lnTo>
                  <a:lnTo>
                    <a:pt x="1171" y="1562"/>
                  </a:lnTo>
                  <a:lnTo>
                    <a:pt x="1171" y="1562"/>
                  </a:lnTo>
                  <a:lnTo>
                    <a:pt x="1171" y="1562"/>
                  </a:lnTo>
                  <a:lnTo>
                    <a:pt x="1171" y="1562"/>
                  </a:lnTo>
                  <a:lnTo>
                    <a:pt x="1173" y="1562"/>
                  </a:lnTo>
                  <a:lnTo>
                    <a:pt x="1173" y="1562"/>
                  </a:lnTo>
                  <a:lnTo>
                    <a:pt x="1173" y="1562"/>
                  </a:lnTo>
                  <a:lnTo>
                    <a:pt x="1173" y="1559"/>
                  </a:lnTo>
                  <a:lnTo>
                    <a:pt x="1173" y="1559"/>
                  </a:lnTo>
                  <a:lnTo>
                    <a:pt x="1173" y="1557"/>
                  </a:lnTo>
                  <a:lnTo>
                    <a:pt x="1173" y="1557"/>
                  </a:lnTo>
                  <a:lnTo>
                    <a:pt x="1175" y="1552"/>
                  </a:lnTo>
                  <a:lnTo>
                    <a:pt x="1175" y="1552"/>
                  </a:lnTo>
                  <a:lnTo>
                    <a:pt x="1178" y="1552"/>
                  </a:lnTo>
                  <a:lnTo>
                    <a:pt x="1178" y="1552"/>
                  </a:lnTo>
                  <a:lnTo>
                    <a:pt x="1178" y="1550"/>
                  </a:lnTo>
                  <a:lnTo>
                    <a:pt x="1178" y="1550"/>
                  </a:lnTo>
                  <a:lnTo>
                    <a:pt x="1178" y="1547"/>
                  </a:lnTo>
                  <a:lnTo>
                    <a:pt x="1178" y="1547"/>
                  </a:lnTo>
                  <a:lnTo>
                    <a:pt x="1178" y="1547"/>
                  </a:lnTo>
                  <a:lnTo>
                    <a:pt x="1178" y="1547"/>
                  </a:lnTo>
                  <a:lnTo>
                    <a:pt x="1178" y="1547"/>
                  </a:lnTo>
                  <a:lnTo>
                    <a:pt x="1178" y="1545"/>
                  </a:lnTo>
                  <a:lnTo>
                    <a:pt x="1178" y="1545"/>
                  </a:lnTo>
                  <a:lnTo>
                    <a:pt x="1178" y="1545"/>
                  </a:lnTo>
                  <a:lnTo>
                    <a:pt x="1178" y="1543"/>
                  </a:lnTo>
                  <a:lnTo>
                    <a:pt x="1178" y="1543"/>
                  </a:lnTo>
                  <a:close/>
                  <a:moveTo>
                    <a:pt x="1171" y="1488"/>
                  </a:moveTo>
                  <a:lnTo>
                    <a:pt x="1171" y="1488"/>
                  </a:lnTo>
                  <a:lnTo>
                    <a:pt x="1171" y="1486"/>
                  </a:lnTo>
                  <a:lnTo>
                    <a:pt x="1171" y="1486"/>
                  </a:lnTo>
                  <a:lnTo>
                    <a:pt x="1173" y="1484"/>
                  </a:lnTo>
                  <a:lnTo>
                    <a:pt x="1173" y="1484"/>
                  </a:lnTo>
                  <a:lnTo>
                    <a:pt x="1173" y="1481"/>
                  </a:lnTo>
                  <a:lnTo>
                    <a:pt x="1173" y="1481"/>
                  </a:lnTo>
                  <a:lnTo>
                    <a:pt x="1173" y="1481"/>
                  </a:lnTo>
                  <a:lnTo>
                    <a:pt x="1173" y="1481"/>
                  </a:lnTo>
                  <a:lnTo>
                    <a:pt x="1173" y="1479"/>
                  </a:lnTo>
                  <a:lnTo>
                    <a:pt x="1173" y="1479"/>
                  </a:lnTo>
                  <a:lnTo>
                    <a:pt x="1171" y="1479"/>
                  </a:lnTo>
                  <a:lnTo>
                    <a:pt x="1171" y="1479"/>
                  </a:lnTo>
                  <a:lnTo>
                    <a:pt x="1171" y="1479"/>
                  </a:lnTo>
                  <a:lnTo>
                    <a:pt x="1171" y="1481"/>
                  </a:lnTo>
                  <a:lnTo>
                    <a:pt x="1168" y="1481"/>
                  </a:lnTo>
                  <a:lnTo>
                    <a:pt x="1168" y="1481"/>
                  </a:lnTo>
                  <a:lnTo>
                    <a:pt x="1166" y="1481"/>
                  </a:lnTo>
                  <a:lnTo>
                    <a:pt x="1166" y="1484"/>
                  </a:lnTo>
                  <a:lnTo>
                    <a:pt x="1166" y="1484"/>
                  </a:lnTo>
                  <a:lnTo>
                    <a:pt x="1166" y="1484"/>
                  </a:lnTo>
                  <a:lnTo>
                    <a:pt x="1166" y="1484"/>
                  </a:lnTo>
                  <a:lnTo>
                    <a:pt x="1166" y="1484"/>
                  </a:lnTo>
                  <a:lnTo>
                    <a:pt x="1163" y="1486"/>
                  </a:lnTo>
                  <a:lnTo>
                    <a:pt x="1163" y="1486"/>
                  </a:lnTo>
                  <a:lnTo>
                    <a:pt x="1163" y="1486"/>
                  </a:lnTo>
                  <a:lnTo>
                    <a:pt x="1166" y="1486"/>
                  </a:lnTo>
                  <a:lnTo>
                    <a:pt x="1166" y="1488"/>
                  </a:lnTo>
                  <a:lnTo>
                    <a:pt x="1168" y="1488"/>
                  </a:lnTo>
                  <a:lnTo>
                    <a:pt x="1168" y="1491"/>
                  </a:lnTo>
                  <a:lnTo>
                    <a:pt x="1168" y="1491"/>
                  </a:lnTo>
                  <a:lnTo>
                    <a:pt x="1168" y="1491"/>
                  </a:lnTo>
                  <a:lnTo>
                    <a:pt x="1168" y="1491"/>
                  </a:lnTo>
                  <a:lnTo>
                    <a:pt x="1171" y="1491"/>
                  </a:lnTo>
                  <a:lnTo>
                    <a:pt x="1171" y="1491"/>
                  </a:lnTo>
                  <a:lnTo>
                    <a:pt x="1171" y="1488"/>
                  </a:lnTo>
                  <a:lnTo>
                    <a:pt x="1171" y="1488"/>
                  </a:lnTo>
                  <a:close/>
                  <a:moveTo>
                    <a:pt x="1377" y="1327"/>
                  </a:moveTo>
                  <a:lnTo>
                    <a:pt x="1374" y="1325"/>
                  </a:lnTo>
                  <a:lnTo>
                    <a:pt x="1374" y="1325"/>
                  </a:lnTo>
                  <a:lnTo>
                    <a:pt x="1374" y="1325"/>
                  </a:lnTo>
                  <a:lnTo>
                    <a:pt x="1374" y="1325"/>
                  </a:lnTo>
                  <a:lnTo>
                    <a:pt x="1374" y="1325"/>
                  </a:lnTo>
                  <a:lnTo>
                    <a:pt x="1374" y="1325"/>
                  </a:lnTo>
                  <a:lnTo>
                    <a:pt x="1374" y="1325"/>
                  </a:lnTo>
                  <a:lnTo>
                    <a:pt x="1374" y="1325"/>
                  </a:lnTo>
                  <a:lnTo>
                    <a:pt x="1374" y="1325"/>
                  </a:lnTo>
                  <a:lnTo>
                    <a:pt x="1374" y="1325"/>
                  </a:lnTo>
                  <a:lnTo>
                    <a:pt x="1372" y="1325"/>
                  </a:lnTo>
                  <a:lnTo>
                    <a:pt x="1372" y="1325"/>
                  </a:lnTo>
                  <a:lnTo>
                    <a:pt x="1372" y="1325"/>
                  </a:lnTo>
                  <a:lnTo>
                    <a:pt x="1372" y="1325"/>
                  </a:lnTo>
                  <a:lnTo>
                    <a:pt x="1370" y="1325"/>
                  </a:lnTo>
                  <a:lnTo>
                    <a:pt x="1372" y="1325"/>
                  </a:lnTo>
                  <a:lnTo>
                    <a:pt x="1372" y="1323"/>
                  </a:lnTo>
                  <a:lnTo>
                    <a:pt x="1372" y="1323"/>
                  </a:lnTo>
                  <a:lnTo>
                    <a:pt x="1372" y="1323"/>
                  </a:lnTo>
                  <a:lnTo>
                    <a:pt x="1372" y="1323"/>
                  </a:lnTo>
                  <a:lnTo>
                    <a:pt x="1372" y="1323"/>
                  </a:lnTo>
                  <a:lnTo>
                    <a:pt x="1370" y="1323"/>
                  </a:lnTo>
                  <a:lnTo>
                    <a:pt x="1370" y="1323"/>
                  </a:lnTo>
                  <a:lnTo>
                    <a:pt x="1370" y="1323"/>
                  </a:lnTo>
                  <a:lnTo>
                    <a:pt x="1370" y="1323"/>
                  </a:lnTo>
                  <a:lnTo>
                    <a:pt x="1370" y="1323"/>
                  </a:lnTo>
                  <a:lnTo>
                    <a:pt x="1370" y="1323"/>
                  </a:lnTo>
                  <a:lnTo>
                    <a:pt x="1370" y="1323"/>
                  </a:lnTo>
                  <a:lnTo>
                    <a:pt x="1370" y="1323"/>
                  </a:lnTo>
                  <a:lnTo>
                    <a:pt x="1370" y="1323"/>
                  </a:lnTo>
                  <a:lnTo>
                    <a:pt x="1367" y="1325"/>
                  </a:lnTo>
                  <a:lnTo>
                    <a:pt x="1367" y="1325"/>
                  </a:lnTo>
                  <a:lnTo>
                    <a:pt x="1367" y="1325"/>
                  </a:lnTo>
                  <a:lnTo>
                    <a:pt x="1365" y="1325"/>
                  </a:lnTo>
                  <a:lnTo>
                    <a:pt x="1362" y="1327"/>
                  </a:lnTo>
                  <a:lnTo>
                    <a:pt x="1362" y="1327"/>
                  </a:lnTo>
                  <a:lnTo>
                    <a:pt x="1362" y="1327"/>
                  </a:lnTo>
                  <a:lnTo>
                    <a:pt x="1362" y="1327"/>
                  </a:lnTo>
                  <a:lnTo>
                    <a:pt x="1362" y="1327"/>
                  </a:lnTo>
                  <a:lnTo>
                    <a:pt x="1365" y="1327"/>
                  </a:lnTo>
                  <a:lnTo>
                    <a:pt x="1365" y="1327"/>
                  </a:lnTo>
                  <a:lnTo>
                    <a:pt x="1365" y="1327"/>
                  </a:lnTo>
                  <a:lnTo>
                    <a:pt x="1365" y="1330"/>
                  </a:lnTo>
                  <a:lnTo>
                    <a:pt x="1365" y="1330"/>
                  </a:lnTo>
                  <a:lnTo>
                    <a:pt x="1365" y="1330"/>
                  </a:lnTo>
                  <a:lnTo>
                    <a:pt x="1365" y="1330"/>
                  </a:lnTo>
                  <a:lnTo>
                    <a:pt x="1365" y="1330"/>
                  </a:lnTo>
                  <a:lnTo>
                    <a:pt x="1365" y="1330"/>
                  </a:lnTo>
                  <a:lnTo>
                    <a:pt x="1365" y="1330"/>
                  </a:lnTo>
                  <a:lnTo>
                    <a:pt x="1365" y="1330"/>
                  </a:lnTo>
                  <a:lnTo>
                    <a:pt x="1365" y="1327"/>
                  </a:lnTo>
                  <a:lnTo>
                    <a:pt x="1367" y="1327"/>
                  </a:lnTo>
                  <a:lnTo>
                    <a:pt x="1367" y="1327"/>
                  </a:lnTo>
                  <a:lnTo>
                    <a:pt x="1367" y="1327"/>
                  </a:lnTo>
                  <a:lnTo>
                    <a:pt x="1367" y="1327"/>
                  </a:lnTo>
                  <a:lnTo>
                    <a:pt x="1367" y="1327"/>
                  </a:lnTo>
                  <a:lnTo>
                    <a:pt x="1370" y="1327"/>
                  </a:lnTo>
                  <a:lnTo>
                    <a:pt x="1370" y="1327"/>
                  </a:lnTo>
                  <a:lnTo>
                    <a:pt x="1372" y="1327"/>
                  </a:lnTo>
                  <a:lnTo>
                    <a:pt x="1372" y="1327"/>
                  </a:lnTo>
                  <a:lnTo>
                    <a:pt x="1372" y="1327"/>
                  </a:lnTo>
                  <a:lnTo>
                    <a:pt x="1372" y="1327"/>
                  </a:lnTo>
                  <a:lnTo>
                    <a:pt x="1374" y="1327"/>
                  </a:lnTo>
                  <a:lnTo>
                    <a:pt x="1374" y="1327"/>
                  </a:lnTo>
                  <a:lnTo>
                    <a:pt x="1374" y="1327"/>
                  </a:lnTo>
                  <a:lnTo>
                    <a:pt x="1374" y="1327"/>
                  </a:lnTo>
                  <a:lnTo>
                    <a:pt x="1374" y="1327"/>
                  </a:lnTo>
                  <a:lnTo>
                    <a:pt x="1374" y="1327"/>
                  </a:lnTo>
                  <a:lnTo>
                    <a:pt x="1374" y="1327"/>
                  </a:lnTo>
                  <a:lnTo>
                    <a:pt x="1374" y="1327"/>
                  </a:lnTo>
                  <a:lnTo>
                    <a:pt x="1374" y="1327"/>
                  </a:lnTo>
                  <a:lnTo>
                    <a:pt x="1374" y="1327"/>
                  </a:lnTo>
                  <a:lnTo>
                    <a:pt x="1377" y="1327"/>
                  </a:lnTo>
                  <a:lnTo>
                    <a:pt x="1377" y="1327"/>
                  </a:lnTo>
                  <a:lnTo>
                    <a:pt x="1377" y="1327"/>
                  </a:lnTo>
                  <a:lnTo>
                    <a:pt x="1377" y="1327"/>
                  </a:lnTo>
                  <a:close/>
                  <a:moveTo>
                    <a:pt x="1914" y="414"/>
                  </a:moveTo>
                  <a:lnTo>
                    <a:pt x="1912" y="414"/>
                  </a:lnTo>
                  <a:lnTo>
                    <a:pt x="1912" y="416"/>
                  </a:lnTo>
                  <a:lnTo>
                    <a:pt x="1912" y="416"/>
                  </a:lnTo>
                  <a:lnTo>
                    <a:pt x="1912" y="416"/>
                  </a:lnTo>
                  <a:lnTo>
                    <a:pt x="1912" y="416"/>
                  </a:lnTo>
                  <a:lnTo>
                    <a:pt x="1912" y="416"/>
                  </a:lnTo>
                  <a:lnTo>
                    <a:pt x="1910" y="416"/>
                  </a:lnTo>
                  <a:lnTo>
                    <a:pt x="1912" y="416"/>
                  </a:lnTo>
                  <a:lnTo>
                    <a:pt x="1912" y="416"/>
                  </a:lnTo>
                  <a:lnTo>
                    <a:pt x="1912" y="416"/>
                  </a:lnTo>
                  <a:lnTo>
                    <a:pt x="1914" y="416"/>
                  </a:lnTo>
                  <a:lnTo>
                    <a:pt x="1914" y="416"/>
                  </a:lnTo>
                  <a:lnTo>
                    <a:pt x="1914" y="414"/>
                  </a:lnTo>
                  <a:lnTo>
                    <a:pt x="1914" y="414"/>
                  </a:lnTo>
                  <a:lnTo>
                    <a:pt x="1914" y="414"/>
                  </a:lnTo>
                  <a:close/>
                  <a:moveTo>
                    <a:pt x="2054" y="1197"/>
                  </a:moveTo>
                  <a:lnTo>
                    <a:pt x="2054" y="1200"/>
                  </a:lnTo>
                  <a:lnTo>
                    <a:pt x="2054" y="1200"/>
                  </a:lnTo>
                  <a:lnTo>
                    <a:pt x="2054" y="1200"/>
                  </a:lnTo>
                  <a:lnTo>
                    <a:pt x="2054" y="1200"/>
                  </a:lnTo>
                  <a:lnTo>
                    <a:pt x="2054" y="1200"/>
                  </a:lnTo>
                  <a:lnTo>
                    <a:pt x="2054" y="1200"/>
                  </a:lnTo>
                  <a:lnTo>
                    <a:pt x="2054" y="1200"/>
                  </a:lnTo>
                  <a:lnTo>
                    <a:pt x="2054" y="1197"/>
                  </a:lnTo>
                  <a:close/>
                  <a:moveTo>
                    <a:pt x="2075" y="1197"/>
                  </a:moveTo>
                  <a:lnTo>
                    <a:pt x="2075" y="1197"/>
                  </a:lnTo>
                  <a:lnTo>
                    <a:pt x="2075" y="1197"/>
                  </a:lnTo>
                  <a:lnTo>
                    <a:pt x="2075" y="1197"/>
                  </a:lnTo>
                  <a:lnTo>
                    <a:pt x="2075" y="1197"/>
                  </a:lnTo>
                  <a:lnTo>
                    <a:pt x="2075" y="1197"/>
                  </a:lnTo>
                  <a:lnTo>
                    <a:pt x="2075" y="1197"/>
                  </a:lnTo>
                  <a:lnTo>
                    <a:pt x="2075" y="1197"/>
                  </a:lnTo>
                  <a:lnTo>
                    <a:pt x="2075" y="1197"/>
                  </a:lnTo>
                  <a:close/>
                  <a:moveTo>
                    <a:pt x="2052" y="201"/>
                  </a:moveTo>
                  <a:lnTo>
                    <a:pt x="2052" y="201"/>
                  </a:lnTo>
                  <a:lnTo>
                    <a:pt x="2052" y="201"/>
                  </a:lnTo>
                  <a:lnTo>
                    <a:pt x="2052" y="201"/>
                  </a:lnTo>
                  <a:lnTo>
                    <a:pt x="2052" y="201"/>
                  </a:lnTo>
                  <a:lnTo>
                    <a:pt x="2052" y="201"/>
                  </a:lnTo>
                  <a:lnTo>
                    <a:pt x="2052" y="201"/>
                  </a:lnTo>
                  <a:lnTo>
                    <a:pt x="2052" y="201"/>
                  </a:lnTo>
                  <a:lnTo>
                    <a:pt x="2052" y="201"/>
                  </a:lnTo>
                  <a:lnTo>
                    <a:pt x="2052" y="201"/>
                  </a:lnTo>
                  <a:lnTo>
                    <a:pt x="2052" y="201"/>
                  </a:lnTo>
                  <a:lnTo>
                    <a:pt x="2052" y="201"/>
                  </a:lnTo>
                  <a:lnTo>
                    <a:pt x="2052" y="201"/>
                  </a:lnTo>
                  <a:close/>
                  <a:moveTo>
                    <a:pt x="1133" y="248"/>
                  </a:moveTo>
                  <a:lnTo>
                    <a:pt x="1130" y="251"/>
                  </a:lnTo>
                  <a:lnTo>
                    <a:pt x="1133" y="251"/>
                  </a:lnTo>
                  <a:lnTo>
                    <a:pt x="1133" y="251"/>
                  </a:lnTo>
                  <a:lnTo>
                    <a:pt x="1133" y="251"/>
                  </a:lnTo>
                  <a:lnTo>
                    <a:pt x="1133" y="251"/>
                  </a:lnTo>
                  <a:lnTo>
                    <a:pt x="1130" y="251"/>
                  </a:lnTo>
                  <a:lnTo>
                    <a:pt x="1130" y="251"/>
                  </a:lnTo>
                  <a:lnTo>
                    <a:pt x="1130" y="251"/>
                  </a:lnTo>
                  <a:lnTo>
                    <a:pt x="1128" y="251"/>
                  </a:lnTo>
                  <a:lnTo>
                    <a:pt x="1128" y="251"/>
                  </a:lnTo>
                  <a:lnTo>
                    <a:pt x="1126" y="251"/>
                  </a:lnTo>
                  <a:lnTo>
                    <a:pt x="1121" y="251"/>
                  </a:lnTo>
                  <a:lnTo>
                    <a:pt x="1114" y="248"/>
                  </a:lnTo>
                  <a:lnTo>
                    <a:pt x="1104" y="246"/>
                  </a:lnTo>
                  <a:lnTo>
                    <a:pt x="1102" y="246"/>
                  </a:lnTo>
                  <a:lnTo>
                    <a:pt x="1099" y="246"/>
                  </a:lnTo>
                  <a:lnTo>
                    <a:pt x="1092" y="246"/>
                  </a:lnTo>
                  <a:lnTo>
                    <a:pt x="1090" y="244"/>
                  </a:lnTo>
                  <a:lnTo>
                    <a:pt x="1088" y="244"/>
                  </a:lnTo>
                  <a:lnTo>
                    <a:pt x="1088" y="244"/>
                  </a:lnTo>
                  <a:lnTo>
                    <a:pt x="1088" y="246"/>
                  </a:lnTo>
                  <a:lnTo>
                    <a:pt x="1088" y="246"/>
                  </a:lnTo>
                  <a:lnTo>
                    <a:pt x="1085" y="246"/>
                  </a:lnTo>
                  <a:lnTo>
                    <a:pt x="1085" y="248"/>
                  </a:lnTo>
                  <a:lnTo>
                    <a:pt x="1085" y="248"/>
                  </a:lnTo>
                  <a:lnTo>
                    <a:pt x="1083" y="246"/>
                  </a:lnTo>
                  <a:lnTo>
                    <a:pt x="1083" y="246"/>
                  </a:lnTo>
                  <a:lnTo>
                    <a:pt x="1081" y="246"/>
                  </a:lnTo>
                  <a:lnTo>
                    <a:pt x="1081" y="248"/>
                  </a:lnTo>
                  <a:lnTo>
                    <a:pt x="1081" y="248"/>
                  </a:lnTo>
                  <a:lnTo>
                    <a:pt x="1081" y="248"/>
                  </a:lnTo>
                  <a:lnTo>
                    <a:pt x="1078" y="248"/>
                  </a:lnTo>
                  <a:lnTo>
                    <a:pt x="1078" y="248"/>
                  </a:lnTo>
                  <a:lnTo>
                    <a:pt x="1078" y="248"/>
                  </a:lnTo>
                  <a:lnTo>
                    <a:pt x="1078" y="248"/>
                  </a:lnTo>
                  <a:lnTo>
                    <a:pt x="1076" y="251"/>
                  </a:lnTo>
                  <a:lnTo>
                    <a:pt x="1076" y="251"/>
                  </a:lnTo>
                  <a:lnTo>
                    <a:pt x="1076" y="251"/>
                  </a:lnTo>
                  <a:lnTo>
                    <a:pt x="1073" y="251"/>
                  </a:lnTo>
                  <a:lnTo>
                    <a:pt x="1073" y="251"/>
                  </a:lnTo>
                  <a:lnTo>
                    <a:pt x="1073" y="253"/>
                  </a:lnTo>
                  <a:lnTo>
                    <a:pt x="1073" y="255"/>
                  </a:lnTo>
                  <a:lnTo>
                    <a:pt x="1073" y="255"/>
                  </a:lnTo>
                  <a:lnTo>
                    <a:pt x="1073" y="255"/>
                  </a:lnTo>
                  <a:lnTo>
                    <a:pt x="1073" y="255"/>
                  </a:lnTo>
                  <a:lnTo>
                    <a:pt x="1071" y="255"/>
                  </a:lnTo>
                  <a:lnTo>
                    <a:pt x="1071" y="258"/>
                  </a:lnTo>
                  <a:lnTo>
                    <a:pt x="1071" y="258"/>
                  </a:lnTo>
                  <a:lnTo>
                    <a:pt x="1071" y="260"/>
                  </a:lnTo>
                  <a:lnTo>
                    <a:pt x="1071" y="263"/>
                  </a:lnTo>
                  <a:lnTo>
                    <a:pt x="1071" y="263"/>
                  </a:lnTo>
                  <a:lnTo>
                    <a:pt x="1071" y="263"/>
                  </a:lnTo>
                  <a:lnTo>
                    <a:pt x="1073" y="267"/>
                  </a:lnTo>
                  <a:lnTo>
                    <a:pt x="1073" y="267"/>
                  </a:lnTo>
                  <a:lnTo>
                    <a:pt x="1073" y="267"/>
                  </a:lnTo>
                  <a:lnTo>
                    <a:pt x="1073" y="270"/>
                  </a:lnTo>
                  <a:lnTo>
                    <a:pt x="1076" y="270"/>
                  </a:lnTo>
                  <a:lnTo>
                    <a:pt x="1078" y="270"/>
                  </a:lnTo>
                  <a:lnTo>
                    <a:pt x="1078" y="270"/>
                  </a:lnTo>
                  <a:lnTo>
                    <a:pt x="1078" y="270"/>
                  </a:lnTo>
                  <a:lnTo>
                    <a:pt x="1078" y="270"/>
                  </a:lnTo>
                  <a:lnTo>
                    <a:pt x="1078" y="270"/>
                  </a:lnTo>
                  <a:lnTo>
                    <a:pt x="1078" y="270"/>
                  </a:lnTo>
                  <a:lnTo>
                    <a:pt x="1078" y="270"/>
                  </a:lnTo>
                  <a:lnTo>
                    <a:pt x="1076" y="270"/>
                  </a:lnTo>
                  <a:lnTo>
                    <a:pt x="1073" y="270"/>
                  </a:lnTo>
                  <a:lnTo>
                    <a:pt x="1071" y="270"/>
                  </a:lnTo>
                  <a:lnTo>
                    <a:pt x="1071" y="267"/>
                  </a:lnTo>
                  <a:lnTo>
                    <a:pt x="1071" y="267"/>
                  </a:lnTo>
                  <a:lnTo>
                    <a:pt x="1071" y="265"/>
                  </a:lnTo>
                  <a:lnTo>
                    <a:pt x="1071" y="265"/>
                  </a:lnTo>
                  <a:lnTo>
                    <a:pt x="1069" y="270"/>
                  </a:lnTo>
                  <a:lnTo>
                    <a:pt x="1069" y="272"/>
                  </a:lnTo>
                  <a:lnTo>
                    <a:pt x="1069" y="272"/>
                  </a:lnTo>
                  <a:lnTo>
                    <a:pt x="1069" y="272"/>
                  </a:lnTo>
                  <a:lnTo>
                    <a:pt x="1069" y="272"/>
                  </a:lnTo>
                  <a:lnTo>
                    <a:pt x="1069" y="272"/>
                  </a:lnTo>
                  <a:lnTo>
                    <a:pt x="1069" y="272"/>
                  </a:lnTo>
                  <a:lnTo>
                    <a:pt x="1069" y="272"/>
                  </a:lnTo>
                  <a:lnTo>
                    <a:pt x="1069" y="274"/>
                  </a:lnTo>
                  <a:lnTo>
                    <a:pt x="1069" y="274"/>
                  </a:lnTo>
                  <a:lnTo>
                    <a:pt x="1069" y="274"/>
                  </a:lnTo>
                  <a:lnTo>
                    <a:pt x="1069" y="277"/>
                  </a:lnTo>
                  <a:lnTo>
                    <a:pt x="1071" y="277"/>
                  </a:lnTo>
                  <a:lnTo>
                    <a:pt x="1071" y="277"/>
                  </a:lnTo>
                  <a:lnTo>
                    <a:pt x="1071" y="277"/>
                  </a:lnTo>
                  <a:lnTo>
                    <a:pt x="1069" y="277"/>
                  </a:lnTo>
                  <a:lnTo>
                    <a:pt x="1069" y="277"/>
                  </a:lnTo>
                  <a:lnTo>
                    <a:pt x="1069" y="277"/>
                  </a:lnTo>
                  <a:lnTo>
                    <a:pt x="1069" y="277"/>
                  </a:lnTo>
                  <a:lnTo>
                    <a:pt x="1069" y="279"/>
                  </a:lnTo>
                  <a:lnTo>
                    <a:pt x="1069" y="279"/>
                  </a:lnTo>
                  <a:lnTo>
                    <a:pt x="1069" y="279"/>
                  </a:lnTo>
                  <a:lnTo>
                    <a:pt x="1069" y="282"/>
                  </a:lnTo>
                  <a:lnTo>
                    <a:pt x="1069" y="284"/>
                  </a:lnTo>
                  <a:lnTo>
                    <a:pt x="1069" y="286"/>
                  </a:lnTo>
                  <a:lnTo>
                    <a:pt x="1069" y="286"/>
                  </a:lnTo>
                  <a:lnTo>
                    <a:pt x="1069" y="289"/>
                  </a:lnTo>
                  <a:lnTo>
                    <a:pt x="1069" y="289"/>
                  </a:lnTo>
                  <a:lnTo>
                    <a:pt x="1069" y="289"/>
                  </a:lnTo>
                  <a:lnTo>
                    <a:pt x="1071" y="289"/>
                  </a:lnTo>
                  <a:lnTo>
                    <a:pt x="1073" y="289"/>
                  </a:lnTo>
                  <a:lnTo>
                    <a:pt x="1073" y="289"/>
                  </a:lnTo>
                  <a:lnTo>
                    <a:pt x="1073" y="289"/>
                  </a:lnTo>
                  <a:lnTo>
                    <a:pt x="1076" y="289"/>
                  </a:lnTo>
                  <a:lnTo>
                    <a:pt x="1076" y="289"/>
                  </a:lnTo>
                  <a:lnTo>
                    <a:pt x="1076" y="289"/>
                  </a:lnTo>
                  <a:lnTo>
                    <a:pt x="1078" y="289"/>
                  </a:lnTo>
                  <a:lnTo>
                    <a:pt x="1078" y="289"/>
                  </a:lnTo>
                  <a:lnTo>
                    <a:pt x="1078" y="286"/>
                  </a:lnTo>
                  <a:lnTo>
                    <a:pt x="1081" y="286"/>
                  </a:lnTo>
                  <a:lnTo>
                    <a:pt x="1081" y="286"/>
                  </a:lnTo>
                  <a:lnTo>
                    <a:pt x="1081" y="286"/>
                  </a:lnTo>
                  <a:lnTo>
                    <a:pt x="1083" y="286"/>
                  </a:lnTo>
                  <a:lnTo>
                    <a:pt x="1081" y="286"/>
                  </a:lnTo>
                  <a:lnTo>
                    <a:pt x="1081" y="286"/>
                  </a:lnTo>
                  <a:lnTo>
                    <a:pt x="1081" y="286"/>
                  </a:lnTo>
                  <a:lnTo>
                    <a:pt x="1078" y="289"/>
                  </a:lnTo>
                  <a:lnTo>
                    <a:pt x="1078" y="289"/>
                  </a:lnTo>
                  <a:lnTo>
                    <a:pt x="1078" y="289"/>
                  </a:lnTo>
                  <a:lnTo>
                    <a:pt x="1081" y="289"/>
                  </a:lnTo>
                  <a:lnTo>
                    <a:pt x="1081" y="289"/>
                  </a:lnTo>
                  <a:lnTo>
                    <a:pt x="1081" y="289"/>
                  </a:lnTo>
                  <a:lnTo>
                    <a:pt x="1081" y="291"/>
                  </a:lnTo>
                  <a:lnTo>
                    <a:pt x="1078" y="291"/>
                  </a:lnTo>
                  <a:lnTo>
                    <a:pt x="1078" y="291"/>
                  </a:lnTo>
                  <a:lnTo>
                    <a:pt x="1078" y="291"/>
                  </a:lnTo>
                  <a:lnTo>
                    <a:pt x="1078" y="291"/>
                  </a:lnTo>
                  <a:lnTo>
                    <a:pt x="1076" y="291"/>
                  </a:lnTo>
                  <a:lnTo>
                    <a:pt x="1078" y="293"/>
                  </a:lnTo>
                  <a:lnTo>
                    <a:pt x="1078" y="293"/>
                  </a:lnTo>
                  <a:lnTo>
                    <a:pt x="1076" y="293"/>
                  </a:lnTo>
                  <a:lnTo>
                    <a:pt x="1076" y="293"/>
                  </a:lnTo>
                  <a:lnTo>
                    <a:pt x="1073" y="291"/>
                  </a:lnTo>
                  <a:lnTo>
                    <a:pt x="1071" y="291"/>
                  </a:lnTo>
                  <a:lnTo>
                    <a:pt x="1069" y="289"/>
                  </a:lnTo>
                  <a:lnTo>
                    <a:pt x="1069" y="289"/>
                  </a:lnTo>
                  <a:lnTo>
                    <a:pt x="1066" y="291"/>
                  </a:lnTo>
                  <a:lnTo>
                    <a:pt x="1066" y="291"/>
                  </a:lnTo>
                  <a:lnTo>
                    <a:pt x="1069" y="293"/>
                  </a:lnTo>
                  <a:lnTo>
                    <a:pt x="1069" y="293"/>
                  </a:lnTo>
                  <a:lnTo>
                    <a:pt x="1069" y="293"/>
                  </a:lnTo>
                  <a:lnTo>
                    <a:pt x="1066" y="300"/>
                  </a:lnTo>
                  <a:lnTo>
                    <a:pt x="1066" y="300"/>
                  </a:lnTo>
                  <a:lnTo>
                    <a:pt x="1066" y="300"/>
                  </a:lnTo>
                  <a:lnTo>
                    <a:pt x="1066" y="303"/>
                  </a:lnTo>
                  <a:lnTo>
                    <a:pt x="1069" y="303"/>
                  </a:lnTo>
                  <a:lnTo>
                    <a:pt x="1069" y="303"/>
                  </a:lnTo>
                  <a:lnTo>
                    <a:pt x="1069" y="303"/>
                  </a:lnTo>
                  <a:lnTo>
                    <a:pt x="1069" y="303"/>
                  </a:lnTo>
                  <a:lnTo>
                    <a:pt x="1069" y="303"/>
                  </a:lnTo>
                  <a:lnTo>
                    <a:pt x="1069" y="303"/>
                  </a:lnTo>
                  <a:lnTo>
                    <a:pt x="1066" y="303"/>
                  </a:lnTo>
                  <a:lnTo>
                    <a:pt x="1066" y="305"/>
                  </a:lnTo>
                  <a:lnTo>
                    <a:pt x="1066" y="305"/>
                  </a:lnTo>
                  <a:lnTo>
                    <a:pt x="1069" y="305"/>
                  </a:lnTo>
                  <a:lnTo>
                    <a:pt x="1069" y="308"/>
                  </a:lnTo>
                  <a:lnTo>
                    <a:pt x="1069" y="308"/>
                  </a:lnTo>
                  <a:lnTo>
                    <a:pt x="1069" y="308"/>
                  </a:lnTo>
                  <a:lnTo>
                    <a:pt x="1071" y="310"/>
                  </a:lnTo>
                  <a:lnTo>
                    <a:pt x="1078" y="317"/>
                  </a:lnTo>
                  <a:lnTo>
                    <a:pt x="1078" y="319"/>
                  </a:lnTo>
                  <a:lnTo>
                    <a:pt x="1078" y="319"/>
                  </a:lnTo>
                  <a:lnTo>
                    <a:pt x="1076" y="319"/>
                  </a:lnTo>
                  <a:lnTo>
                    <a:pt x="1076" y="319"/>
                  </a:lnTo>
                  <a:lnTo>
                    <a:pt x="1076" y="322"/>
                  </a:lnTo>
                  <a:lnTo>
                    <a:pt x="1076" y="322"/>
                  </a:lnTo>
                  <a:lnTo>
                    <a:pt x="1078" y="322"/>
                  </a:lnTo>
                  <a:lnTo>
                    <a:pt x="1078" y="322"/>
                  </a:lnTo>
                  <a:lnTo>
                    <a:pt x="1085" y="324"/>
                  </a:lnTo>
                  <a:lnTo>
                    <a:pt x="1088" y="324"/>
                  </a:lnTo>
                  <a:lnTo>
                    <a:pt x="1088" y="324"/>
                  </a:lnTo>
                  <a:lnTo>
                    <a:pt x="1090" y="322"/>
                  </a:lnTo>
                  <a:lnTo>
                    <a:pt x="1090" y="322"/>
                  </a:lnTo>
                  <a:lnTo>
                    <a:pt x="1090" y="322"/>
                  </a:lnTo>
                  <a:lnTo>
                    <a:pt x="1088" y="322"/>
                  </a:lnTo>
                  <a:lnTo>
                    <a:pt x="1088" y="322"/>
                  </a:lnTo>
                  <a:lnTo>
                    <a:pt x="1088" y="322"/>
                  </a:lnTo>
                  <a:lnTo>
                    <a:pt x="1090" y="322"/>
                  </a:lnTo>
                  <a:lnTo>
                    <a:pt x="1090" y="322"/>
                  </a:lnTo>
                  <a:lnTo>
                    <a:pt x="1090" y="319"/>
                  </a:lnTo>
                  <a:lnTo>
                    <a:pt x="1090" y="319"/>
                  </a:lnTo>
                  <a:lnTo>
                    <a:pt x="1090" y="315"/>
                  </a:lnTo>
                  <a:lnTo>
                    <a:pt x="1090" y="315"/>
                  </a:lnTo>
                  <a:lnTo>
                    <a:pt x="1092" y="319"/>
                  </a:lnTo>
                  <a:lnTo>
                    <a:pt x="1092" y="319"/>
                  </a:lnTo>
                  <a:lnTo>
                    <a:pt x="1092" y="319"/>
                  </a:lnTo>
                  <a:lnTo>
                    <a:pt x="1092" y="319"/>
                  </a:lnTo>
                  <a:lnTo>
                    <a:pt x="1092" y="317"/>
                  </a:lnTo>
                  <a:lnTo>
                    <a:pt x="1092" y="315"/>
                  </a:lnTo>
                  <a:lnTo>
                    <a:pt x="1092" y="315"/>
                  </a:lnTo>
                  <a:lnTo>
                    <a:pt x="1092" y="315"/>
                  </a:lnTo>
                  <a:lnTo>
                    <a:pt x="1092" y="312"/>
                  </a:lnTo>
                  <a:lnTo>
                    <a:pt x="1090" y="312"/>
                  </a:lnTo>
                  <a:lnTo>
                    <a:pt x="1090" y="312"/>
                  </a:lnTo>
                  <a:lnTo>
                    <a:pt x="1090" y="312"/>
                  </a:lnTo>
                  <a:lnTo>
                    <a:pt x="1092" y="312"/>
                  </a:lnTo>
                  <a:lnTo>
                    <a:pt x="1092" y="312"/>
                  </a:lnTo>
                  <a:lnTo>
                    <a:pt x="1092" y="312"/>
                  </a:lnTo>
                  <a:lnTo>
                    <a:pt x="1092" y="312"/>
                  </a:lnTo>
                  <a:lnTo>
                    <a:pt x="1092" y="312"/>
                  </a:lnTo>
                  <a:lnTo>
                    <a:pt x="1092" y="310"/>
                  </a:lnTo>
                  <a:lnTo>
                    <a:pt x="1092" y="310"/>
                  </a:lnTo>
                  <a:lnTo>
                    <a:pt x="1092" y="310"/>
                  </a:lnTo>
                  <a:lnTo>
                    <a:pt x="1092" y="310"/>
                  </a:lnTo>
                  <a:lnTo>
                    <a:pt x="1092" y="310"/>
                  </a:lnTo>
                  <a:lnTo>
                    <a:pt x="1092" y="308"/>
                  </a:lnTo>
                  <a:lnTo>
                    <a:pt x="1092" y="308"/>
                  </a:lnTo>
                  <a:lnTo>
                    <a:pt x="1092" y="308"/>
                  </a:lnTo>
                  <a:lnTo>
                    <a:pt x="1092" y="308"/>
                  </a:lnTo>
                  <a:lnTo>
                    <a:pt x="1092" y="310"/>
                  </a:lnTo>
                  <a:lnTo>
                    <a:pt x="1092" y="310"/>
                  </a:lnTo>
                  <a:lnTo>
                    <a:pt x="1092" y="310"/>
                  </a:lnTo>
                  <a:lnTo>
                    <a:pt x="1092" y="310"/>
                  </a:lnTo>
                  <a:lnTo>
                    <a:pt x="1092" y="310"/>
                  </a:lnTo>
                  <a:lnTo>
                    <a:pt x="1092" y="312"/>
                  </a:lnTo>
                  <a:lnTo>
                    <a:pt x="1092" y="312"/>
                  </a:lnTo>
                  <a:lnTo>
                    <a:pt x="1092" y="312"/>
                  </a:lnTo>
                  <a:lnTo>
                    <a:pt x="1092" y="312"/>
                  </a:lnTo>
                  <a:lnTo>
                    <a:pt x="1092" y="312"/>
                  </a:lnTo>
                  <a:lnTo>
                    <a:pt x="1092" y="312"/>
                  </a:lnTo>
                  <a:lnTo>
                    <a:pt x="1092" y="312"/>
                  </a:lnTo>
                  <a:lnTo>
                    <a:pt x="1092" y="312"/>
                  </a:lnTo>
                  <a:lnTo>
                    <a:pt x="1092" y="315"/>
                  </a:lnTo>
                  <a:lnTo>
                    <a:pt x="1092" y="315"/>
                  </a:lnTo>
                  <a:lnTo>
                    <a:pt x="1092" y="317"/>
                  </a:lnTo>
                  <a:lnTo>
                    <a:pt x="1092" y="319"/>
                  </a:lnTo>
                  <a:lnTo>
                    <a:pt x="1095" y="319"/>
                  </a:lnTo>
                  <a:lnTo>
                    <a:pt x="1095" y="319"/>
                  </a:lnTo>
                  <a:lnTo>
                    <a:pt x="1097" y="319"/>
                  </a:lnTo>
                  <a:lnTo>
                    <a:pt x="1097" y="319"/>
                  </a:lnTo>
                  <a:lnTo>
                    <a:pt x="1097" y="322"/>
                  </a:lnTo>
                  <a:lnTo>
                    <a:pt x="1099" y="319"/>
                  </a:lnTo>
                  <a:lnTo>
                    <a:pt x="1099" y="319"/>
                  </a:lnTo>
                  <a:lnTo>
                    <a:pt x="1102" y="317"/>
                  </a:lnTo>
                  <a:lnTo>
                    <a:pt x="1102" y="317"/>
                  </a:lnTo>
                  <a:lnTo>
                    <a:pt x="1102" y="317"/>
                  </a:lnTo>
                  <a:lnTo>
                    <a:pt x="1102" y="315"/>
                  </a:lnTo>
                  <a:lnTo>
                    <a:pt x="1102" y="315"/>
                  </a:lnTo>
                  <a:lnTo>
                    <a:pt x="1102" y="315"/>
                  </a:lnTo>
                  <a:lnTo>
                    <a:pt x="1102" y="315"/>
                  </a:lnTo>
                  <a:lnTo>
                    <a:pt x="1102" y="317"/>
                  </a:lnTo>
                  <a:lnTo>
                    <a:pt x="1102" y="317"/>
                  </a:lnTo>
                  <a:lnTo>
                    <a:pt x="1102" y="319"/>
                  </a:lnTo>
                  <a:lnTo>
                    <a:pt x="1104" y="319"/>
                  </a:lnTo>
                  <a:lnTo>
                    <a:pt x="1104" y="319"/>
                  </a:lnTo>
                  <a:lnTo>
                    <a:pt x="1104" y="319"/>
                  </a:lnTo>
                  <a:lnTo>
                    <a:pt x="1107" y="319"/>
                  </a:lnTo>
                  <a:lnTo>
                    <a:pt x="1107" y="319"/>
                  </a:lnTo>
                  <a:lnTo>
                    <a:pt x="1107" y="319"/>
                  </a:lnTo>
                  <a:lnTo>
                    <a:pt x="1109" y="319"/>
                  </a:lnTo>
                  <a:lnTo>
                    <a:pt x="1109" y="322"/>
                  </a:lnTo>
                  <a:lnTo>
                    <a:pt x="1109" y="322"/>
                  </a:lnTo>
                  <a:lnTo>
                    <a:pt x="1109" y="322"/>
                  </a:lnTo>
                  <a:lnTo>
                    <a:pt x="1111" y="322"/>
                  </a:lnTo>
                  <a:lnTo>
                    <a:pt x="1111" y="322"/>
                  </a:lnTo>
                  <a:lnTo>
                    <a:pt x="1111" y="322"/>
                  </a:lnTo>
                  <a:lnTo>
                    <a:pt x="1111" y="322"/>
                  </a:lnTo>
                  <a:lnTo>
                    <a:pt x="1111" y="322"/>
                  </a:lnTo>
                  <a:lnTo>
                    <a:pt x="1114" y="322"/>
                  </a:lnTo>
                  <a:lnTo>
                    <a:pt x="1114" y="322"/>
                  </a:lnTo>
                  <a:lnTo>
                    <a:pt x="1114" y="322"/>
                  </a:lnTo>
                  <a:lnTo>
                    <a:pt x="1116" y="322"/>
                  </a:lnTo>
                  <a:lnTo>
                    <a:pt x="1116" y="322"/>
                  </a:lnTo>
                  <a:lnTo>
                    <a:pt x="1116" y="319"/>
                  </a:lnTo>
                  <a:lnTo>
                    <a:pt x="1116" y="319"/>
                  </a:lnTo>
                  <a:lnTo>
                    <a:pt x="1116" y="319"/>
                  </a:lnTo>
                  <a:lnTo>
                    <a:pt x="1116" y="319"/>
                  </a:lnTo>
                  <a:lnTo>
                    <a:pt x="1116" y="317"/>
                  </a:lnTo>
                  <a:lnTo>
                    <a:pt x="1116" y="315"/>
                  </a:lnTo>
                  <a:lnTo>
                    <a:pt x="1116" y="315"/>
                  </a:lnTo>
                  <a:lnTo>
                    <a:pt x="1116" y="312"/>
                  </a:lnTo>
                  <a:lnTo>
                    <a:pt x="1116" y="312"/>
                  </a:lnTo>
                  <a:lnTo>
                    <a:pt x="1116" y="312"/>
                  </a:lnTo>
                  <a:lnTo>
                    <a:pt x="1116" y="315"/>
                  </a:lnTo>
                  <a:lnTo>
                    <a:pt x="1116" y="315"/>
                  </a:lnTo>
                  <a:lnTo>
                    <a:pt x="1116" y="315"/>
                  </a:lnTo>
                  <a:lnTo>
                    <a:pt x="1116" y="317"/>
                  </a:lnTo>
                  <a:lnTo>
                    <a:pt x="1116" y="319"/>
                  </a:lnTo>
                  <a:lnTo>
                    <a:pt x="1118" y="319"/>
                  </a:lnTo>
                  <a:lnTo>
                    <a:pt x="1118" y="319"/>
                  </a:lnTo>
                  <a:lnTo>
                    <a:pt x="1118" y="322"/>
                  </a:lnTo>
                  <a:lnTo>
                    <a:pt x="1121" y="319"/>
                  </a:lnTo>
                  <a:lnTo>
                    <a:pt x="1121" y="319"/>
                  </a:lnTo>
                  <a:lnTo>
                    <a:pt x="1123" y="317"/>
                  </a:lnTo>
                  <a:lnTo>
                    <a:pt x="1126" y="319"/>
                  </a:lnTo>
                  <a:lnTo>
                    <a:pt x="1126" y="319"/>
                  </a:lnTo>
                  <a:lnTo>
                    <a:pt x="1126" y="317"/>
                  </a:lnTo>
                  <a:lnTo>
                    <a:pt x="1126" y="317"/>
                  </a:lnTo>
                  <a:lnTo>
                    <a:pt x="1126" y="317"/>
                  </a:lnTo>
                  <a:lnTo>
                    <a:pt x="1126" y="317"/>
                  </a:lnTo>
                  <a:lnTo>
                    <a:pt x="1126" y="317"/>
                  </a:lnTo>
                  <a:lnTo>
                    <a:pt x="1126" y="315"/>
                  </a:lnTo>
                  <a:lnTo>
                    <a:pt x="1126" y="315"/>
                  </a:lnTo>
                  <a:lnTo>
                    <a:pt x="1126" y="315"/>
                  </a:lnTo>
                  <a:lnTo>
                    <a:pt x="1126" y="315"/>
                  </a:lnTo>
                  <a:lnTo>
                    <a:pt x="1126" y="315"/>
                  </a:lnTo>
                  <a:lnTo>
                    <a:pt x="1126" y="312"/>
                  </a:lnTo>
                  <a:lnTo>
                    <a:pt x="1126" y="312"/>
                  </a:lnTo>
                  <a:lnTo>
                    <a:pt x="1126" y="312"/>
                  </a:lnTo>
                  <a:lnTo>
                    <a:pt x="1126" y="312"/>
                  </a:lnTo>
                  <a:lnTo>
                    <a:pt x="1126" y="312"/>
                  </a:lnTo>
                  <a:lnTo>
                    <a:pt x="1128" y="312"/>
                  </a:lnTo>
                  <a:lnTo>
                    <a:pt x="1128" y="312"/>
                  </a:lnTo>
                  <a:lnTo>
                    <a:pt x="1128" y="310"/>
                  </a:lnTo>
                  <a:lnTo>
                    <a:pt x="1128" y="310"/>
                  </a:lnTo>
                  <a:lnTo>
                    <a:pt x="1126" y="310"/>
                  </a:lnTo>
                  <a:lnTo>
                    <a:pt x="1126" y="308"/>
                  </a:lnTo>
                  <a:lnTo>
                    <a:pt x="1126" y="308"/>
                  </a:lnTo>
                  <a:lnTo>
                    <a:pt x="1126" y="308"/>
                  </a:lnTo>
                  <a:lnTo>
                    <a:pt x="1126" y="308"/>
                  </a:lnTo>
                  <a:lnTo>
                    <a:pt x="1128" y="308"/>
                  </a:lnTo>
                  <a:lnTo>
                    <a:pt x="1128" y="308"/>
                  </a:lnTo>
                  <a:lnTo>
                    <a:pt x="1128" y="310"/>
                  </a:lnTo>
                  <a:lnTo>
                    <a:pt x="1128" y="312"/>
                  </a:lnTo>
                  <a:lnTo>
                    <a:pt x="1128" y="310"/>
                  </a:lnTo>
                  <a:lnTo>
                    <a:pt x="1130" y="310"/>
                  </a:lnTo>
                  <a:lnTo>
                    <a:pt x="1130" y="310"/>
                  </a:lnTo>
                  <a:lnTo>
                    <a:pt x="1130" y="310"/>
                  </a:lnTo>
                  <a:lnTo>
                    <a:pt x="1130" y="310"/>
                  </a:lnTo>
                  <a:lnTo>
                    <a:pt x="1130" y="310"/>
                  </a:lnTo>
                  <a:lnTo>
                    <a:pt x="1130" y="310"/>
                  </a:lnTo>
                  <a:lnTo>
                    <a:pt x="1133" y="308"/>
                  </a:lnTo>
                  <a:lnTo>
                    <a:pt x="1133" y="308"/>
                  </a:lnTo>
                  <a:lnTo>
                    <a:pt x="1133" y="308"/>
                  </a:lnTo>
                  <a:lnTo>
                    <a:pt x="1133" y="308"/>
                  </a:lnTo>
                  <a:lnTo>
                    <a:pt x="1133" y="310"/>
                  </a:lnTo>
                  <a:lnTo>
                    <a:pt x="1133" y="310"/>
                  </a:lnTo>
                  <a:lnTo>
                    <a:pt x="1133" y="310"/>
                  </a:lnTo>
                  <a:lnTo>
                    <a:pt x="1135" y="312"/>
                  </a:lnTo>
                  <a:lnTo>
                    <a:pt x="1135" y="310"/>
                  </a:lnTo>
                  <a:lnTo>
                    <a:pt x="1135" y="310"/>
                  </a:lnTo>
                  <a:lnTo>
                    <a:pt x="1137" y="312"/>
                  </a:lnTo>
                  <a:lnTo>
                    <a:pt x="1137" y="312"/>
                  </a:lnTo>
                  <a:lnTo>
                    <a:pt x="1137" y="315"/>
                  </a:lnTo>
                  <a:lnTo>
                    <a:pt x="1140" y="315"/>
                  </a:lnTo>
                  <a:lnTo>
                    <a:pt x="1142" y="312"/>
                  </a:lnTo>
                  <a:lnTo>
                    <a:pt x="1142" y="312"/>
                  </a:lnTo>
                  <a:lnTo>
                    <a:pt x="1142" y="312"/>
                  </a:lnTo>
                  <a:lnTo>
                    <a:pt x="1142" y="312"/>
                  </a:lnTo>
                  <a:lnTo>
                    <a:pt x="1142" y="312"/>
                  </a:lnTo>
                  <a:lnTo>
                    <a:pt x="1140" y="312"/>
                  </a:lnTo>
                  <a:lnTo>
                    <a:pt x="1140" y="312"/>
                  </a:lnTo>
                  <a:lnTo>
                    <a:pt x="1140" y="312"/>
                  </a:lnTo>
                  <a:lnTo>
                    <a:pt x="1140" y="312"/>
                  </a:lnTo>
                  <a:lnTo>
                    <a:pt x="1140" y="312"/>
                  </a:lnTo>
                  <a:lnTo>
                    <a:pt x="1140" y="312"/>
                  </a:lnTo>
                  <a:lnTo>
                    <a:pt x="1140" y="312"/>
                  </a:lnTo>
                  <a:lnTo>
                    <a:pt x="1140" y="310"/>
                  </a:lnTo>
                  <a:lnTo>
                    <a:pt x="1142" y="312"/>
                  </a:lnTo>
                  <a:lnTo>
                    <a:pt x="1142" y="312"/>
                  </a:lnTo>
                  <a:lnTo>
                    <a:pt x="1142" y="312"/>
                  </a:lnTo>
                  <a:lnTo>
                    <a:pt x="1142" y="312"/>
                  </a:lnTo>
                  <a:lnTo>
                    <a:pt x="1142" y="312"/>
                  </a:lnTo>
                  <a:lnTo>
                    <a:pt x="1140" y="310"/>
                  </a:lnTo>
                  <a:lnTo>
                    <a:pt x="1140" y="310"/>
                  </a:lnTo>
                  <a:lnTo>
                    <a:pt x="1142" y="305"/>
                  </a:lnTo>
                  <a:lnTo>
                    <a:pt x="1142" y="305"/>
                  </a:lnTo>
                  <a:lnTo>
                    <a:pt x="1142" y="305"/>
                  </a:lnTo>
                  <a:lnTo>
                    <a:pt x="1140" y="303"/>
                  </a:lnTo>
                  <a:lnTo>
                    <a:pt x="1142" y="303"/>
                  </a:lnTo>
                  <a:lnTo>
                    <a:pt x="1142" y="303"/>
                  </a:lnTo>
                  <a:lnTo>
                    <a:pt x="1142" y="303"/>
                  </a:lnTo>
                  <a:lnTo>
                    <a:pt x="1142" y="303"/>
                  </a:lnTo>
                  <a:lnTo>
                    <a:pt x="1142" y="303"/>
                  </a:lnTo>
                  <a:lnTo>
                    <a:pt x="1144" y="305"/>
                  </a:lnTo>
                  <a:lnTo>
                    <a:pt x="1144" y="305"/>
                  </a:lnTo>
                  <a:lnTo>
                    <a:pt x="1144" y="308"/>
                  </a:lnTo>
                  <a:lnTo>
                    <a:pt x="1144" y="308"/>
                  </a:lnTo>
                  <a:lnTo>
                    <a:pt x="1144" y="308"/>
                  </a:lnTo>
                  <a:lnTo>
                    <a:pt x="1144" y="308"/>
                  </a:lnTo>
                  <a:lnTo>
                    <a:pt x="1147" y="308"/>
                  </a:lnTo>
                  <a:lnTo>
                    <a:pt x="1147" y="308"/>
                  </a:lnTo>
                  <a:lnTo>
                    <a:pt x="1147" y="308"/>
                  </a:lnTo>
                  <a:lnTo>
                    <a:pt x="1147" y="310"/>
                  </a:lnTo>
                  <a:lnTo>
                    <a:pt x="1147" y="310"/>
                  </a:lnTo>
                  <a:lnTo>
                    <a:pt x="1147" y="310"/>
                  </a:lnTo>
                  <a:lnTo>
                    <a:pt x="1147" y="310"/>
                  </a:lnTo>
                  <a:lnTo>
                    <a:pt x="1147" y="310"/>
                  </a:lnTo>
                  <a:lnTo>
                    <a:pt x="1149" y="310"/>
                  </a:lnTo>
                  <a:lnTo>
                    <a:pt x="1149" y="310"/>
                  </a:lnTo>
                  <a:lnTo>
                    <a:pt x="1152" y="310"/>
                  </a:lnTo>
                  <a:lnTo>
                    <a:pt x="1152" y="308"/>
                  </a:lnTo>
                  <a:lnTo>
                    <a:pt x="1152" y="308"/>
                  </a:lnTo>
                  <a:lnTo>
                    <a:pt x="1152" y="308"/>
                  </a:lnTo>
                  <a:lnTo>
                    <a:pt x="1154" y="308"/>
                  </a:lnTo>
                  <a:lnTo>
                    <a:pt x="1154" y="308"/>
                  </a:lnTo>
                  <a:lnTo>
                    <a:pt x="1154" y="308"/>
                  </a:lnTo>
                  <a:lnTo>
                    <a:pt x="1154" y="308"/>
                  </a:lnTo>
                  <a:lnTo>
                    <a:pt x="1154" y="308"/>
                  </a:lnTo>
                  <a:lnTo>
                    <a:pt x="1154" y="308"/>
                  </a:lnTo>
                  <a:lnTo>
                    <a:pt x="1156" y="308"/>
                  </a:lnTo>
                  <a:lnTo>
                    <a:pt x="1156" y="305"/>
                  </a:lnTo>
                  <a:lnTo>
                    <a:pt x="1156" y="305"/>
                  </a:lnTo>
                  <a:lnTo>
                    <a:pt x="1159" y="305"/>
                  </a:lnTo>
                  <a:lnTo>
                    <a:pt x="1159" y="305"/>
                  </a:lnTo>
                  <a:lnTo>
                    <a:pt x="1156" y="305"/>
                  </a:lnTo>
                  <a:lnTo>
                    <a:pt x="1156" y="305"/>
                  </a:lnTo>
                  <a:lnTo>
                    <a:pt x="1156" y="305"/>
                  </a:lnTo>
                  <a:lnTo>
                    <a:pt x="1156" y="303"/>
                  </a:lnTo>
                  <a:lnTo>
                    <a:pt x="1154" y="303"/>
                  </a:lnTo>
                  <a:lnTo>
                    <a:pt x="1154" y="303"/>
                  </a:lnTo>
                  <a:lnTo>
                    <a:pt x="1154" y="303"/>
                  </a:lnTo>
                  <a:lnTo>
                    <a:pt x="1154" y="303"/>
                  </a:lnTo>
                  <a:lnTo>
                    <a:pt x="1154" y="303"/>
                  </a:lnTo>
                  <a:lnTo>
                    <a:pt x="1154" y="300"/>
                  </a:lnTo>
                  <a:lnTo>
                    <a:pt x="1152" y="300"/>
                  </a:lnTo>
                  <a:lnTo>
                    <a:pt x="1152" y="300"/>
                  </a:lnTo>
                  <a:lnTo>
                    <a:pt x="1152" y="303"/>
                  </a:lnTo>
                  <a:lnTo>
                    <a:pt x="1152" y="303"/>
                  </a:lnTo>
                  <a:lnTo>
                    <a:pt x="1152" y="303"/>
                  </a:lnTo>
                  <a:lnTo>
                    <a:pt x="1152" y="300"/>
                  </a:lnTo>
                  <a:lnTo>
                    <a:pt x="1152" y="300"/>
                  </a:lnTo>
                  <a:lnTo>
                    <a:pt x="1152" y="300"/>
                  </a:lnTo>
                  <a:lnTo>
                    <a:pt x="1152" y="300"/>
                  </a:lnTo>
                  <a:lnTo>
                    <a:pt x="1152" y="300"/>
                  </a:lnTo>
                  <a:lnTo>
                    <a:pt x="1152" y="300"/>
                  </a:lnTo>
                  <a:lnTo>
                    <a:pt x="1152" y="298"/>
                  </a:lnTo>
                  <a:lnTo>
                    <a:pt x="1152" y="298"/>
                  </a:lnTo>
                  <a:lnTo>
                    <a:pt x="1152" y="298"/>
                  </a:lnTo>
                  <a:lnTo>
                    <a:pt x="1154" y="298"/>
                  </a:lnTo>
                  <a:lnTo>
                    <a:pt x="1156" y="303"/>
                  </a:lnTo>
                  <a:lnTo>
                    <a:pt x="1159" y="305"/>
                  </a:lnTo>
                  <a:lnTo>
                    <a:pt x="1159" y="305"/>
                  </a:lnTo>
                  <a:lnTo>
                    <a:pt x="1159" y="300"/>
                  </a:lnTo>
                  <a:lnTo>
                    <a:pt x="1159" y="298"/>
                  </a:lnTo>
                  <a:lnTo>
                    <a:pt x="1159" y="298"/>
                  </a:lnTo>
                  <a:lnTo>
                    <a:pt x="1159" y="298"/>
                  </a:lnTo>
                  <a:lnTo>
                    <a:pt x="1159" y="298"/>
                  </a:lnTo>
                  <a:lnTo>
                    <a:pt x="1156" y="298"/>
                  </a:lnTo>
                  <a:lnTo>
                    <a:pt x="1156" y="296"/>
                  </a:lnTo>
                  <a:lnTo>
                    <a:pt x="1156" y="296"/>
                  </a:lnTo>
                  <a:lnTo>
                    <a:pt x="1156" y="296"/>
                  </a:lnTo>
                  <a:lnTo>
                    <a:pt x="1159" y="296"/>
                  </a:lnTo>
                  <a:lnTo>
                    <a:pt x="1156" y="296"/>
                  </a:lnTo>
                  <a:lnTo>
                    <a:pt x="1156" y="296"/>
                  </a:lnTo>
                  <a:lnTo>
                    <a:pt x="1156" y="293"/>
                  </a:lnTo>
                  <a:lnTo>
                    <a:pt x="1154" y="293"/>
                  </a:lnTo>
                  <a:lnTo>
                    <a:pt x="1154" y="293"/>
                  </a:lnTo>
                  <a:lnTo>
                    <a:pt x="1154" y="291"/>
                  </a:lnTo>
                  <a:lnTo>
                    <a:pt x="1154" y="291"/>
                  </a:lnTo>
                  <a:lnTo>
                    <a:pt x="1154" y="293"/>
                  </a:lnTo>
                  <a:lnTo>
                    <a:pt x="1156" y="293"/>
                  </a:lnTo>
                  <a:lnTo>
                    <a:pt x="1156" y="293"/>
                  </a:lnTo>
                  <a:lnTo>
                    <a:pt x="1159" y="296"/>
                  </a:lnTo>
                  <a:lnTo>
                    <a:pt x="1159" y="293"/>
                  </a:lnTo>
                  <a:lnTo>
                    <a:pt x="1161" y="293"/>
                  </a:lnTo>
                  <a:lnTo>
                    <a:pt x="1161" y="291"/>
                  </a:lnTo>
                  <a:lnTo>
                    <a:pt x="1163" y="291"/>
                  </a:lnTo>
                  <a:lnTo>
                    <a:pt x="1166" y="291"/>
                  </a:lnTo>
                  <a:lnTo>
                    <a:pt x="1166" y="289"/>
                  </a:lnTo>
                  <a:lnTo>
                    <a:pt x="1166" y="289"/>
                  </a:lnTo>
                  <a:lnTo>
                    <a:pt x="1168" y="289"/>
                  </a:lnTo>
                  <a:lnTo>
                    <a:pt x="1168" y="289"/>
                  </a:lnTo>
                  <a:lnTo>
                    <a:pt x="1166" y="289"/>
                  </a:lnTo>
                  <a:lnTo>
                    <a:pt x="1166" y="289"/>
                  </a:lnTo>
                  <a:lnTo>
                    <a:pt x="1168" y="286"/>
                  </a:lnTo>
                  <a:lnTo>
                    <a:pt x="1168" y="286"/>
                  </a:lnTo>
                  <a:lnTo>
                    <a:pt x="1168" y="286"/>
                  </a:lnTo>
                  <a:lnTo>
                    <a:pt x="1166" y="286"/>
                  </a:lnTo>
                  <a:lnTo>
                    <a:pt x="1166" y="286"/>
                  </a:lnTo>
                  <a:lnTo>
                    <a:pt x="1166" y="286"/>
                  </a:lnTo>
                  <a:lnTo>
                    <a:pt x="1166" y="286"/>
                  </a:lnTo>
                  <a:lnTo>
                    <a:pt x="1166" y="286"/>
                  </a:lnTo>
                  <a:lnTo>
                    <a:pt x="1166" y="286"/>
                  </a:lnTo>
                  <a:lnTo>
                    <a:pt x="1166" y="284"/>
                  </a:lnTo>
                  <a:lnTo>
                    <a:pt x="1168" y="284"/>
                  </a:lnTo>
                  <a:lnTo>
                    <a:pt x="1168" y="284"/>
                  </a:lnTo>
                  <a:lnTo>
                    <a:pt x="1168" y="284"/>
                  </a:lnTo>
                  <a:lnTo>
                    <a:pt x="1168" y="282"/>
                  </a:lnTo>
                  <a:lnTo>
                    <a:pt x="1171" y="282"/>
                  </a:lnTo>
                  <a:lnTo>
                    <a:pt x="1171" y="282"/>
                  </a:lnTo>
                  <a:lnTo>
                    <a:pt x="1173" y="279"/>
                  </a:lnTo>
                  <a:lnTo>
                    <a:pt x="1173" y="279"/>
                  </a:lnTo>
                  <a:lnTo>
                    <a:pt x="1173" y="277"/>
                  </a:lnTo>
                  <a:lnTo>
                    <a:pt x="1171" y="277"/>
                  </a:lnTo>
                  <a:lnTo>
                    <a:pt x="1173" y="274"/>
                  </a:lnTo>
                  <a:lnTo>
                    <a:pt x="1171" y="274"/>
                  </a:lnTo>
                  <a:lnTo>
                    <a:pt x="1171" y="272"/>
                  </a:lnTo>
                  <a:lnTo>
                    <a:pt x="1171" y="270"/>
                  </a:lnTo>
                  <a:lnTo>
                    <a:pt x="1171" y="272"/>
                  </a:lnTo>
                  <a:lnTo>
                    <a:pt x="1173" y="274"/>
                  </a:lnTo>
                  <a:lnTo>
                    <a:pt x="1173" y="274"/>
                  </a:lnTo>
                  <a:lnTo>
                    <a:pt x="1173" y="272"/>
                  </a:lnTo>
                  <a:lnTo>
                    <a:pt x="1173" y="272"/>
                  </a:lnTo>
                  <a:lnTo>
                    <a:pt x="1173" y="272"/>
                  </a:lnTo>
                  <a:lnTo>
                    <a:pt x="1173" y="270"/>
                  </a:lnTo>
                  <a:lnTo>
                    <a:pt x="1173" y="270"/>
                  </a:lnTo>
                  <a:lnTo>
                    <a:pt x="1173" y="270"/>
                  </a:lnTo>
                  <a:lnTo>
                    <a:pt x="1173" y="267"/>
                  </a:lnTo>
                  <a:lnTo>
                    <a:pt x="1175" y="267"/>
                  </a:lnTo>
                  <a:lnTo>
                    <a:pt x="1175" y="265"/>
                  </a:lnTo>
                  <a:lnTo>
                    <a:pt x="1175" y="263"/>
                  </a:lnTo>
                  <a:lnTo>
                    <a:pt x="1175" y="263"/>
                  </a:lnTo>
                  <a:lnTo>
                    <a:pt x="1175" y="260"/>
                  </a:lnTo>
                  <a:lnTo>
                    <a:pt x="1178" y="258"/>
                  </a:lnTo>
                  <a:lnTo>
                    <a:pt x="1178" y="258"/>
                  </a:lnTo>
                  <a:lnTo>
                    <a:pt x="1178" y="258"/>
                  </a:lnTo>
                  <a:lnTo>
                    <a:pt x="1178" y="258"/>
                  </a:lnTo>
                  <a:lnTo>
                    <a:pt x="1178" y="258"/>
                  </a:lnTo>
                  <a:lnTo>
                    <a:pt x="1180" y="258"/>
                  </a:lnTo>
                  <a:lnTo>
                    <a:pt x="1180" y="255"/>
                  </a:lnTo>
                  <a:lnTo>
                    <a:pt x="1180" y="253"/>
                  </a:lnTo>
                  <a:lnTo>
                    <a:pt x="1180" y="253"/>
                  </a:lnTo>
                  <a:lnTo>
                    <a:pt x="1180" y="253"/>
                  </a:lnTo>
                  <a:lnTo>
                    <a:pt x="1178" y="253"/>
                  </a:lnTo>
                  <a:lnTo>
                    <a:pt x="1178" y="253"/>
                  </a:lnTo>
                  <a:lnTo>
                    <a:pt x="1178" y="253"/>
                  </a:lnTo>
                  <a:lnTo>
                    <a:pt x="1178" y="251"/>
                  </a:lnTo>
                  <a:lnTo>
                    <a:pt x="1171" y="251"/>
                  </a:lnTo>
                  <a:lnTo>
                    <a:pt x="1168" y="251"/>
                  </a:lnTo>
                  <a:lnTo>
                    <a:pt x="1168" y="251"/>
                  </a:lnTo>
                  <a:lnTo>
                    <a:pt x="1166" y="251"/>
                  </a:lnTo>
                  <a:lnTo>
                    <a:pt x="1166" y="251"/>
                  </a:lnTo>
                  <a:lnTo>
                    <a:pt x="1163" y="251"/>
                  </a:lnTo>
                  <a:lnTo>
                    <a:pt x="1159" y="248"/>
                  </a:lnTo>
                  <a:lnTo>
                    <a:pt x="1156" y="248"/>
                  </a:lnTo>
                  <a:lnTo>
                    <a:pt x="1156" y="251"/>
                  </a:lnTo>
                  <a:lnTo>
                    <a:pt x="1154" y="251"/>
                  </a:lnTo>
                  <a:lnTo>
                    <a:pt x="1154" y="248"/>
                  </a:lnTo>
                  <a:lnTo>
                    <a:pt x="1154" y="248"/>
                  </a:lnTo>
                  <a:lnTo>
                    <a:pt x="1152" y="248"/>
                  </a:lnTo>
                  <a:lnTo>
                    <a:pt x="1152" y="248"/>
                  </a:lnTo>
                  <a:lnTo>
                    <a:pt x="1152" y="246"/>
                  </a:lnTo>
                  <a:lnTo>
                    <a:pt x="1149" y="246"/>
                  </a:lnTo>
                  <a:lnTo>
                    <a:pt x="1149" y="246"/>
                  </a:lnTo>
                  <a:lnTo>
                    <a:pt x="1147" y="246"/>
                  </a:lnTo>
                  <a:lnTo>
                    <a:pt x="1144" y="246"/>
                  </a:lnTo>
                  <a:lnTo>
                    <a:pt x="1144" y="246"/>
                  </a:lnTo>
                  <a:lnTo>
                    <a:pt x="1144" y="246"/>
                  </a:lnTo>
                  <a:lnTo>
                    <a:pt x="1142" y="246"/>
                  </a:lnTo>
                  <a:lnTo>
                    <a:pt x="1142" y="246"/>
                  </a:lnTo>
                  <a:lnTo>
                    <a:pt x="1142" y="246"/>
                  </a:lnTo>
                  <a:lnTo>
                    <a:pt x="1142" y="246"/>
                  </a:lnTo>
                  <a:lnTo>
                    <a:pt x="1140" y="246"/>
                  </a:lnTo>
                  <a:lnTo>
                    <a:pt x="1140" y="246"/>
                  </a:lnTo>
                  <a:lnTo>
                    <a:pt x="1140" y="246"/>
                  </a:lnTo>
                  <a:lnTo>
                    <a:pt x="1137" y="246"/>
                  </a:lnTo>
                  <a:lnTo>
                    <a:pt x="1137" y="246"/>
                  </a:lnTo>
                  <a:lnTo>
                    <a:pt x="1137" y="246"/>
                  </a:lnTo>
                  <a:lnTo>
                    <a:pt x="1137" y="246"/>
                  </a:lnTo>
                  <a:lnTo>
                    <a:pt x="1135" y="246"/>
                  </a:lnTo>
                  <a:lnTo>
                    <a:pt x="1135" y="246"/>
                  </a:lnTo>
                  <a:lnTo>
                    <a:pt x="1135" y="246"/>
                  </a:lnTo>
                  <a:lnTo>
                    <a:pt x="1135" y="246"/>
                  </a:lnTo>
                  <a:lnTo>
                    <a:pt x="1133" y="248"/>
                  </a:lnTo>
                  <a:lnTo>
                    <a:pt x="1133" y="248"/>
                  </a:lnTo>
                  <a:close/>
                  <a:moveTo>
                    <a:pt x="1803" y="568"/>
                  </a:moveTo>
                  <a:lnTo>
                    <a:pt x="1803" y="565"/>
                  </a:lnTo>
                  <a:lnTo>
                    <a:pt x="1803" y="565"/>
                  </a:lnTo>
                  <a:lnTo>
                    <a:pt x="1803" y="565"/>
                  </a:lnTo>
                  <a:lnTo>
                    <a:pt x="1801" y="565"/>
                  </a:lnTo>
                  <a:lnTo>
                    <a:pt x="1801" y="561"/>
                  </a:lnTo>
                  <a:lnTo>
                    <a:pt x="1803" y="561"/>
                  </a:lnTo>
                  <a:lnTo>
                    <a:pt x="1803" y="558"/>
                  </a:lnTo>
                  <a:lnTo>
                    <a:pt x="1801" y="558"/>
                  </a:lnTo>
                  <a:lnTo>
                    <a:pt x="1801" y="558"/>
                  </a:lnTo>
                  <a:lnTo>
                    <a:pt x="1801" y="561"/>
                  </a:lnTo>
                  <a:lnTo>
                    <a:pt x="1801" y="563"/>
                  </a:lnTo>
                  <a:lnTo>
                    <a:pt x="1801" y="563"/>
                  </a:lnTo>
                  <a:lnTo>
                    <a:pt x="1801" y="565"/>
                  </a:lnTo>
                  <a:lnTo>
                    <a:pt x="1798" y="565"/>
                  </a:lnTo>
                  <a:lnTo>
                    <a:pt x="1798" y="565"/>
                  </a:lnTo>
                  <a:lnTo>
                    <a:pt x="1798" y="565"/>
                  </a:lnTo>
                  <a:lnTo>
                    <a:pt x="1798" y="565"/>
                  </a:lnTo>
                  <a:lnTo>
                    <a:pt x="1798" y="563"/>
                  </a:lnTo>
                  <a:lnTo>
                    <a:pt x="1798" y="563"/>
                  </a:lnTo>
                  <a:lnTo>
                    <a:pt x="1798" y="563"/>
                  </a:lnTo>
                  <a:lnTo>
                    <a:pt x="1798" y="563"/>
                  </a:lnTo>
                  <a:lnTo>
                    <a:pt x="1798" y="563"/>
                  </a:lnTo>
                  <a:lnTo>
                    <a:pt x="1798" y="563"/>
                  </a:lnTo>
                  <a:lnTo>
                    <a:pt x="1798" y="563"/>
                  </a:lnTo>
                  <a:lnTo>
                    <a:pt x="1798" y="561"/>
                  </a:lnTo>
                  <a:lnTo>
                    <a:pt x="1801" y="561"/>
                  </a:lnTo>
                  <a:lnTo>
                    <a:pt x="1798" y="561"/>
                  </a:lnTo>
                  <a:lnTo>
                    <a:pt x="1798" y="561"/>
                  </a:lnTo>
                  <a:lnTo>
                    <a:pt x="1801" y="558"/>
                  </a:lnTo>
                  <a:lnTo>
                    <a:pt x="1801" y="558"/>
                  </a:lnTo>
                  <a:lnTo>
                    <a:pt x="1801" y="558"/>
                  </a:lnTo>
                  <a:lnTo>
                    <a:pt x="1801" y="558"/>
                  </a:lnTo>
                  <a:lnTo>
                    <a:pt x="1801" y="556"/>
                  </a:lnTo>
                  <a:lnTo>
                    <a:pt x="1801" y="556"/>
                  </a:lnTo>
                  <a:lnTo>
                    <a:pt x="1798" y="556"/>
                  </a:lnTo>
                  <a:lnTo>
                    <a:pt x="1798" y="554"/>
                  </a:lnTo>
                  <a:lnTo>
                    <a:pt x="1798" y="554"/>
                  </a:lnTo>
                  <a:lnTo>
                    <a:pt x="1796" y="549"/>
                  </a:lnTo>
                  <a:lnTo>
                    <a:pt x="1796" y="551"/>
                  </a:lnTo>
                  <a:lnTo>
                    <a:pt x="1796" y="549"/>
                  </a:lnTo>
                  <a:lnTo>
                    <a:pt x="1796" y="549"/>
                  </a:lnTo>
                  <a:lnTo>
                    <a:pt x="1796" y="547"/>
                  </a:lnTo>
                  <a:lnTo>
                    <a:pt x="1796" y="547"/>
                  </a:lnTo>
                  <a:lnTo>
                    <a:pt x="1796" y="547"/>
                  </a:lnTo>
                  <a:lnTo>
                    <a:pt x="1796" y="547"/>
                  </a:lnTo>
                  <a:lnTo>
                    <a:pt x="1796" y="544"/>
                  </a:lnTo>
                  <a:lnTo>
                    <a:pt x="1796" y="544"/>
                  </a:lnTo>
                  <a:lnTo>
                    <a:pt x="1796" y="544"/>
                  </a:lnTo>
                  <a:lnTo>
                    <a:pt x="1796" y="542"/>
                  </a:lnTo>
                  <a:lnTo>
                    <a:pt x="1796" y="542"/>
                  </a:lnTo>
                  <a:lnTo>
                    <a:pt x="1796" y="539"/>
                  </a:lnTo>
                  <a:lnTo>
                    <a:pt x="1796" y="535"/>
                  </a:lnTo>
                  <a:lnTo>
                    <a:pt x="1796" y="532"/>
                  </a:lnTo>
                  <a:lnTo>
                    <a:pt x="1793" y="532"/>
                  </a:lnTo>
                  <a:lnTo>
                    <a:pt x="1793" y="530"/>
                  </a:lnTo>
                  <a:lnTo>
                    <a:pt x="1793" y="530"/>
                  </a:lnTo>
                  <a:lnTo>
                    <a:pt x="1793" y="530"/>
                  </a:lnTo>
                  <a:lnTo>
                    <a:pt x="1793" y="530"/>
                  </a:lnTo>
                  <a:lnTo>
                    <a:pt x="1793" y="530"/>
                  </a:lnTo>
                  <a:lnTo>
                    <a:pt x="1793" y="528"/>
                  </a:lnTo>
                  <a:lnTo>
                    <a:pt x="1793" y="528"/>
                  </a:lnTo>
                  <a:lnTo>
                    <a:pt x="1791" y="525"/>
                  </a:lnTo>
                  <a:lnTo>
                    <a:pt x="1791" y="525"/>
                  </a:lnTo>
                  <a:lnTo>
                    <a:pt x="1791" y="525"/>
                  </a:lnTo>
                  <a:lnTo>
                    <a:pt x="1791" y="525"/>
                  </a:lnTo>
                  <a:lnTo>
                    <a:pt x="1791" y="525"/>
                  </a:lnTo>
                  <a:lnTo>
                    <a:pt x="1791" y="525"/>
                  </a:lnTo>
                  <a:lnTo>
                    <a:pt x="1789" y="523"/>
                  </a:lnTo>
                  <a:lnTo>
                    <a:pt x="1789" y="523"/>
                  </a:lnTo>
                  <a:lnTo>
                    <a:pt x="1789" y="523"/>
                  </a:lnTo>
                  <a:lnTo>
                    <a:pt x="1789" y="523"/>
                  </a:lnTo>
                  <a:lnTo>
                    <a:pt x="1789" y="525"/>
                  </a:lnTo>
                  <a:lnTo>
                    <a:pt x="1786" y="523"/>
                  </a:lnTo>
                  <a:lnTo>
                    <a:pt x="1786" y="523"/>
                  </a:lnTo>
                  <a:lnTo>
                    <a:pt x="1789" y="523"/>
                  </a:lnTo>
                  <a:lnTo>
                    <a:pt x="1789" y="520"/>
                  </a:lnTo>
                  <a:lnTo>
                    <a:pt x="1789" y="523"/>
                  </a:lnTo>
                  <a:lnTo>
                    <a:pt x="1789" y="518"/>
                  </a:lnTo>
                  <a:lnTo>
                    <a:pt x="1789" y="516"/>
                  </a:lnTo>
                  <a:lnTo>
                    <a:pt x="1789" y="516"/>
                  </a:lnTo>
                  <a:lnTo>
                    <a:pt x="1789" y="516"/>
                  </a:lnTo>
                  <a:lnTo>
                    <a:pt x="1789" y="516"/>
                  </a:lnTo>
                  <a:lnTo>
                    <a:pt x="1789" y="513"/>
                  </a:lnTo>
                  <a:lnTo>
                    <a:pt x="1789" y="513"/>
                  </a:lnTo>
                  <a:lnTo>
                    <a:pt x="1789" y="513"/>
                  </a:lnTo>
                  <a:lnTo>
                    <a:pt x="1789" y="511"/>
                  </a:lnTo>
                  <a:lnTo>
                    <a:pt x="1789" y="511"/>
                  </a:lnTo>
                  <a:lnTo>
                    <a:pt x="1789" y="511"/>
                  </a:lnTo>
                  <a:lnTo>
                    <a:pt x="1786" y="511"/>
                  </a:lnTo>
                  <a:lnTo>
                    <a:pt x="1786" y="511"/>
                  </a:lnTo>
                  <a:lnTo>
                    <a:pt x="1786" y="509"/>
                  </a:lnTo>
                  <a:lnTo>
                    <a:pt x="1786" y="509"/>
                  </a:lnTo>
                  <a:lnTo>
                    <a:pt x="1786" y="509"/>
                  </a:lnTo>
                  <a:lnTo>
                    <a:pt x="1786" y="506"/>
                  </a:lnTo>
                  <a:lnTo>
                    <a:pt x="1786" y="506"/>
                  </a:lnTo>
                  <a:lnTo>
                    <a:pt x="1786" y="506"/>
                  </a:lnTo>
                  <a:lnTo>
                    <a:pt x="1786" y="506"/>
                  </a:lnTo>
                  <a:lnTo>
                    <a:pt x="1786" y="504"/>
                  </a:lnTo>
                  <a:lnTo>
                    <a:pt x="1786" y="504"/>
                  </a:lnTo>
                  <a:lnTo>
                    <a:pt x="1786" y="504"/>
                  </a:lnTo>
                  <a:lnTo>
                    <a:pt x="1784" y="504"/>
                  </a:lnTo>
                  <a:lnTo>
                    <a:pt x="1784" y="499"/>
                  </a:lnTo>
                  <a:lnTo>
                    <a:pt x="1784" y="499"/>
                  </a:lnTo>
                  <a:lnTo>
                    <a:pt x="1784" y="499"/>
                  </a:lnTo>
                  <a:lnTo>
                    <a:pt x="1784" y="494"/>
                  </a:lnTo>
                  <a:lnTo>
                    <a:pt x="1784" y="494"/>
                  </a:lnTo>
                  <a:lnTo>
                    <a:pt x="1784" y="494"/>
                  </a:lnTo>
                  <a:lnTo>
                    <a:pt x="1784" y="494"/>
                  </a:lnTo>
                  <a:lnTo>
                    <a:pt x="1782" y="492"/>
                  </a:lnTo>
                  <a:lnTo>
                    <a:pt x="1782" y="492"/>
                  </a:lnTo>
                  <a:lnTo>
                    <a:pt x="1782" y="490"/>
                  </a:lnTo>
                  <a:lnTo>
                    <a:pt x="1779" y="485"/>
                  </a:lnTo>
                  <a:lnTo>
                    <a:pt x="1777" y="485"/>
                  </a:lnTo>
                  <a:lnTo>
                    <a:pt x="1777" y="485"/>
                  </a:lnTo>
                  <a:lnTo>
                    <a:pt x="1777" y="483"/>
                  </a:lnTo>
                  <a:lnTo>
                    <a:pt x="1777" y="483"/>
                  </a:lnTo>
                  <a:lnTo>
                    <a:pt x="1777" y="480"/>
                  </a:lnTo>
                  <a:lnTo>
                    <a:pt x="1777" y="480"/>
                  </a:lnTo>
                  <a:lnTo>
                    <a:pt x="1775" y="478"/>
                  </a:lnTo>
                  <a:lnTo>
                    <a:pt x="1775" y="478"/>
                  </a:lnTo>
                  <a:lnTo>
                    <a:pt x="1775" y="478"/>
                  </a:lnTo>
                  <a:lnTo>
                    <a:pt x="1772" y="478"/>
                  </a:lnTo>
                  <a:lnTo>
                    <a:pt x="1772" y="476"/>
                  </a:lnTo>
                  <a:lnTo>
                    <a:pt x="1770" y="476"/>
                  </a:lnTo>
                  <a:lnTo>
                    <a:pt x="1770" y="473"/>
                  </a:lnTo>
                  <a:lnTo>
                    <a:pt x="1767" y="473"/>
                  </a:lnTo>
                  <a:lnTo>
                    <a:pt x="1763" y="473"/>
                  </a:lnTo>
                  <a:lnTo>
                    <a:pt x="1758" y="473"/>
                  </a:lnTo>
                  <a:lnTo>
                    <a:pt x="1751" y="471"/>
                  </a:lnTo>
                  <a:lnTo>
                    <a:pt x="1748" y="471"/>
                  </a:lnTo>
                  <a:lnTo>
                    <a:pt x="1746" y="471"/>
                  </a:lnTo>
                  <a:lnTo>
                    <a:pt x="1746" y="471"/>
                  </a:lnTo>
                  <a:lnTo>
                    <a:pt x="1744" y="471"/>
                  </a:lnTo>
                  <a:lnTo>
                    <a:pt x="1744" y="473"/>
                  </a:lnTo>
                  <a:lnTo>
                    <a:pt x="1741" y="473"/>
                  </a:lnTo>
                  <a:lnTo>
                    <a:pt x="1734" y="473"/>
                  </a:lnTo>
                  <a:lnTo>
                    <a:pt x="1734" y="473"/>
                  </a:lnTo>
                  <a:lnTo>
                    <a:pt x="1737" y="473"/>
                  </a:lnTo>
                  <a:lnTo>
                    <a:pt x="1737" y="473"/>
                  </a:lnTo>
                  <a:lnTo>
                    <a:pt x="1734" y="473"/>
                  </a:lnTo>
                  <a:lnTo>
                    <a:pt x="1734" y="473"/>
                  </a:lnTo>
                  <a:lnTo>
                    <a:pt x="1732" y="473"/>
                  </a:lnTo>
                  <a:lnTo>
                    <a:pt x="1730" y="471"/>
                  </a:lnTo>
                  <a:lnTo>
                    <a:pt x="1722" y="473"/>
                  </a:lnTo>
                  <a:lnTo>
                    <a:pt x="1720" y="471"/>
                  </a:lnTo>
                  <a:lnTo>
                    <a:pt x="1722" y="473"/>
                  </a:lnTo>
                  <a:lnTo>
                    <a:pt x="1722" y="473"/>
                  </a:lnTo>
                  <a:lnTo>
                    <a:pt x="1725" y="473"/>
                  </a:lnTo>
                  <a:lnTo>
                    <a:pt x="1722" y="473"/>
                  </a:lnTo>
                  <a:lnTo>
                    <a:pt x="1722" y="473"/>
                  </a:lnTo>
                  <a:lnTo>
                    <a:pt x="1722" y="473"/>
                  </a:lnTo>
                  <a:lnTo>
                    <a:pt x="1720" y="473"/>
                  </a:lnTo>
                  <a:lnTo>
                    <a:pt x="1720" y="473"/>
                  </a:lnTo>
                  <a:lnTo>
                    <a:pt x="1718" y="473"/>
                  </a:lnTo>
                  <a:lnTo>
                    <a:pt x="1718" y="473"/>
                  </a:lnTo>
                  <a:lnTo>
                    <a:pt x="1715" y="473"/>
                  </a:lnTo>
                  <a:lnTo>
                    <a:pt x="1715" y="471"/>
                  </a:lnTo>
                  <a:lnTo>
                    <a:pt x="1715" y="471"/>
                  </a:lnTo>
                  <a:lnTo>
                    <a:pt x="1713" y="471"/>
                  </a:lnTo>
                  <a:lnTo>
                    <a:pt x="1711" y="471"/>
                  </a:lnTo>
                  <a:lnTo>
                    <a:pt x="1711" y="468"/>
                  </a:lnTo>
                  <a:lnTo>
                    <a:pt x="1711" y="468"/>
                  </a:lnTo>
                  <a:lnTo>
                    <a:pt x="1711" y="468"/>
                  </a:lnTo>
                  <a:lnTo>
                    <a:pt x="1711" y="468"/>
                  </a:lnTo>
                  <a:lnTo>
                    <a:pt x="1708" y="468"/>
                  </a:lnTo>
                  <a:lnTo>
                    <a:pt x="1708" y="468"/>
                  </a:lnTo>
                  <a:lnTo>
                    <a:pt x="1708" y="466"/>
                  </a:lnTo>
                  <a:lnTo>
                    <a:pt x="1706" y="466"/>
                  </a:lnTo>
                  <a:lnTo>
                    <a:pt x="1703" y="466"/>
                  </a:lnTo>
                  <a:lnTo>
                    <a:pt x="1701" y="466"/>
                  </a:lnTo>
                  <a:lnTo>
                    <a:pt x="1701" y="466"/>
                  </a:lnTo>
                  <a:lnTo>
                    <a:pt x="1699" y="466"/>
                  </a:lnTo>
                  <a:lnTo>
                    <a:pt x="1699" y="464"/>
                  </a:lnTo>
                  <a:lnTo>
                    <a:pt x="1696" y="464"/>
                  </a:lnTo>
                  <a:lnTo>
                    <a:pt x="1696" y="464"/>
                  </a:lnTo>
                  <a:lnTo>
                    <a:pt x="1696" y="466"/>
                  </a:lnTo>
                  <a:lnTo>
                    <a:pt x="1694" y="464"/>
                  </a:lnTo>
                  <a:lnTo>
                    <a:pt x="1692" y="461"/>
                  </a:lnTo>
                  <a:lnTo>
                    <a:pt x="1689" y="457"/>
                  </a:lnTo>
                  <a:lnTo>
                    <a:pt x="1689" y="454"/>
                  </a:lnTo>
                  <a:lnTo>
                    <a:pt x="1687" y="454"/>
                  </a:lnTo>
                  <a:lnTo>
                    <a:pt x="1682" y="452"/>
                  </a:lnTo>
                  <a:lnTo>
                    <a:pt x="1680" y="452"/>
                  </a:lnTo>
                  <a:lnTo>
                    <a:pt x="1677" y="452"/>
                  </a:lnTo>
                  <a:lnTo>
                    <a:pt x="1677" y="452"/>
                  </a:lnTo>
                  <a:lnTo>
                    <a:pt x="1677" y="452"/>
                  </a:lnTo>
                  <a:lnTo>
                    <a:pt x="1675" y="452"/>
                  </a:lnTo>
                  <a:lnTo>
                    <a:pt x="1675" y="450"/>
                  </a:lnTo>
                  <a:lnTo>
                    <a:pt x="1673" y="450"/>
                  </a:lnTo>
                  <a:lnTo>
                    <a:pt x="1670" y="447"/>
                  </a:lnTo>
                  <a:lnTo>
                    <a:pt x="1670" y="447"/>
                  </a:lnTo>
                  <a:lnTo>
                    <a:pt x="1666" y="440"/>
                  </a:lnTo>
                  <a:lnTo>
                    <a:pt x="1666" y="440"/>
                  </a:lnTo>
                  <a:lnTo>
                    <a:pt x="1666" y="440"/>
                  </a:lnTo>
                  <a:lnTo>
                    <a:pt x="1663" y="440"/>
                  </a:lnTo>
                  <a:lnTo>
                    <a:pt x="1663" y="440"/>
                  </a:lnTo>
                  <a:lnTo>
                    <a:pt x="1658" y="438"/>
                  </a:lnTo>
                  <a:lnTo>
                    <a:pt x="1658" y="435"/>
                  </a:lnTo>
                  <a:lnTo>
                    <a:pt x="1654" y="433"/>
                  </a:lnTo>
                  <a:lnTo>
                    <a:pt x="1651" y="431"/>
                  </a:lnTo>
                  <a:lnTo>
                    <a:pt x="1647" y="426"/>
                  </a:lnTo>
                  <a:lnTo>
                    <a:pt x="1644" y="421"/>
                  </a:lnTo>
                  <a:lnTo>
                    <a:pt x="1644" y="421"/>
                  </a:lnTo>
                  <a:lnTo>
                    <a:pt x="1642" y="419"/>
                  </a:lnTo>
                  <a:lnTo>
                    <a:pt x="1642" y="419"/>
                  </a:lnTo>
                  <a:lnTo>
                    <a:pt x="1640" y="416"/>
                  </a:lnTo>
                  <a:lnTo>
                    <a:pt x="1637" y="416"/>
                  </a:lnTo>
                  <a:lnTo>
                    <a:pt x="1637" y="414"/>
                  </a:lnTo>
                  <a:lnTo>
                    <a:pt x="1637" y="414"/>
                  </a:lnTo>
                  <a:lnTo>
                    <a:pt x="1637" y="414"/>
                  </a:lnTo>
                  <a:lnTo>
                    <a:pt x="1635" y="412"/>
                  </a:lnTo>
                  <a:lnTo>
                    <a:pt x="1635" y="409"/>
                  </a:lnTo>
                  <a:lnTo>
                    <a:pt x="1635" y="409"/>
                  </a:lnTo>
                  <a:lnTo>
                    <a:pt x="1635" y="409"/>
                  </a:lnTo>
                  <a:lnTo>
                    <a:pt x="1632" y="409"/>
                  </a:lnTo>
                  <a:lnTo>
                    <a:pt x="1632" y="409"/>
                  </a:lnTo>
                  <a:lnTo>
                    <a:pt x="1628" y="409"/>
                  </a:lnTo>
                  <a:lnTo>
                    <a:pt x="1625" y="407"/>
                  </a:lnTo>
                  <a:lnTo>
                    <a:pt x="1625" y="407"/>
                  </a:lnTo>
                  <a:lnTo>
                    <a:pt x="1623" y="407"/>
                  </a:lnTo>
                  <a:lnTo>
                    <a:pt x="1623" y="405"/>
                  </a:lnTo>
                  <a:lnTo>
                    <a:pt x="1623" y="405"/>
                  </a:lnTo>
                  <a:lnTo>
                    <a:pt x="1621" y="405"/>
                  </a:lnTo>
                  <a:lnTo>
                    <a:pt x="1621" y="402"/>
                  </a:lnTo>
                  <a:lnTo>
                    <a:pt x="1618" y="402"/>
                  </a:lnTo>
                  <a:lnTo>
                    <a:pt x="1616" y="402"/>
                  </a:lnTo>
                  <a:lnTo>
                    <a:pt x="1616" y="400"/>
                  </a:lnTo>
                  <a:lnTo>
                    <a:pt x="1616" y="400"/>
                  </a:lnTo>
                  <a:lnTo>
                    <a:pt x="1616" y="400"/>
                  </a:lnTo>
                  <a:lnTo>
                    <a:pt x="1613" y="400"/>
                  </a:lnTo>
                  <a:lnTo>
                    <a:pt x="1613" y="397"/>
                  </a:lnTo>
                  <a:lnTo>
                    <a:pt x="1611" y="395"/>
                  </a:lnTo>
                  <a:lnTo>
                    <a:pt x="1611" y="395"/>
                  </a:lnTo>
                  <a:lnTo>
                    <a:pt x="1611" y="395"/>
                  </a:lnTo>
                  <a:lnTo>
                    <a:pt x="1609" y="395"/>
                  </a:lnTo>
                  <a:lnTo>
                    <a:pt x="1606" y="395"/>
                  </a:lnTo>
                  <a:lnTo>
                    <a:pt x="1606" y="393"/>
                  </a:lnTo>
                  <a:lnTo>
                    <a:pt x="1606" y="393"/>
                  </a:lnTo>
                  <a:lnTo>
                    <a:pt x="1606" y="393"/>
                  </a:lnTo>
                  <a:lnTo>
                    <a:pt x="1604" y="393"/>
                  </a:lnTo>
                  <a:lnTo>
                    <a:pt x="1604" y="393"/>
                  </a:lnTo>
                  <a:lnTo>
                    <a:pt x="1604" y="393"/>
                  </a:lnTo>
                  <a:lnTo>
                    <a:pt x="1602" y="393"/>
                  </a:lnTo>
                  <a:lnTo>
                    <a:pt x="1602" y="390"/>
                  </a:lnTo>
                  <a:lnTo>
                    <a:pt x="1602" y="390"/>
                  </a:lnTo>
                  <a:lnTo>
                    <a:pt x="1597" y="388"/>
                  </a:lnTo>
                  <a:lnTo>
                    <a:pt x="1597" y="388"/>
                  </a:lnTo>
                  <a:lnTo>
                    <a:pt x="1597" y="388"/>
                  </a:lnTo>
                  <a:lnTo>
                    <a:pt x="1597" y="388"/>
                  </a:lnTo>
                  <a:lnTo>
                    <a:pt x="1597" y="388"/>
                  </a:lnTo>
                  <a:lnTo>
                    <a:pt x="1597" y="388"/>
                  </a:lnTo>
                  <a:lnTo>
                    <a:pt x="1597" y="388"/>
                  </a:lnTo>
                  <a:lnTo>
                    <a:pt x="1595" y="386"/>
                  </a:lnTo>
                  <a:lnTo>
                    <a:pt x="1595" y="386"/>
                  </a:lnTo>
                  <a:lnTo>
                    <a:pt x="1595" y="386"/>
                  </a:lnTo>
                  <a:lnTo>
                    <a:pt x="1595" y="386"/>
                  </a:lnTo>
                  <a:lnTo>
                    <a:pt x="1595" y="386"/>
                  </a:lnTo>
                  <a:lnTo>
                    <a:pt x="1592" y="386"/>
                  </a:lnTo>
                  <a:lnTo>
                    <a:pt x="1592" y="386"/>
                  </a:lnTo>
                  <a:lnTo>
                    <a:pt x="1592" y="386"/>
                  </a:lnTo>
                  <a:lnTo>
                    <a:pt x="1592" y="386"/>
                  </a:lnTo>
                  <a:lnTo>
                    <a:pt x="1587" y="383"/>
                  </a:lnTo>
                  <a:lnTo>
                    <a:pt x="1587" y="383"/>
                  </a:lnTo>
                  <a:lnTo>
                    <a:pt x="1583" y="381"/>
                  </a:lnTo>
                  <a:lnTo>
                    <a:pt x="1583" y="379"/>
                  </a:lnTo>
                  <a:lnTo>
                    <a:pt x="1583" y="379"/>
                  </a:lnTo>
                  <a:lnTo>
                    <a:pt x="1583" y="379"/>
                  </a:lnTo>
                  <a:lnTo>
                    <a:pt x="1583" y="379"/>
                  </a:lnTo>
                  <a:lnTo>
                    <a:pt x="1580" y="379"/>
                  </a:lnTo>
                  <a:lnTo>
                    <a:pt x="1580" y="379"/>
                  </a:lnTo>
                  <a:lnTo>
                    <a:pt x="1578" y="379"/>
                  </a:lnTo>
                  <a:lnTo>
                    <a:pt x="1578" y="379"/>
                  </a:lnTo>
                  <a:lnTo>
                    <a:pt x="1578" y="379"/>
                  </a:lnTo>
                  <a:lnTo>
                    <a:pt x="1578" y="379"/>
                  </a:lnTo>
                  <a:lnTo>
                    <a:pt x="1578" y="379"/>
                  </a:lnTo>
                  <a:lnTo>
                    <a:pt x="1578" y="379"/>
                  </a:lnTo>
                  <a:lnTo>
                    <a:pt x="1576" y="379"/>
                  </a:lnTo>
                  <a:lnTo>
                    <a:pt x="1576" y="379"/>
                  </a:lnTo>
                  <a:lnTo>
                    <a:pt x="1576" y="379"/>
                  </a:lnTo>
                  <a:lnTo>
                    <a:pt x="1576" y="376"/>
                  </a:lnTo>
                  <a:lnTo>
                    <a:pt x="1576" y="376"/>
                  </a:lnTo>
                  <a:lnTo>
                    <a:pt x="1573" y="376"/>
                  </a:lnTo>
                  <a:lnTo>
                    <a:pt x="1573" y="376"/>
                  </a:lnTo>
                  <a:lnTo>
                    <a:pt x="1573" y="376"/>
                  </a:lnTo>
                  <a:lnTo>
                    <a:pt x="1571" y="374"/>
                  </a:lnTo>
                  <a:lnTo>
                    <a:pt x="1571" y="371"/>
                  </a:lnTo>
                  <a:lnTo>
                    <a:pt x="1568" y="371"/>
                  </a:lnTo>
                  <a:lnTo>
                    <a:pt x="1564" y="369"/>
                  </a:lnTo>
                  <a:lnTo>
                    <a:pt x="1564" y="369"/>
                  </a:lnTo>
                  <a:lnTo>
                    <a:pt x="1561" y="369"/>
                  </a:lnTo>
                  <a:lnTo>
                    <a:pt x="1561" y="369"/>
                  </a:lnTo>
                  <a:lnTo>
                    <a:pt x="1561" y="369"/>
                  </a:lnTo>
                  <a:lnTo>
                    <a:pt x="1559" y="369"/>
                  </a:lnTo>
                  <a:lnTo>
                    <a:pt x="1559" y="369"/>
                  </a:lnTo>
                  <a:lnTo>
                    <a:pt x="1559" y="369"/>
                  </a:lnTo>
                  <a:lnTo>
                    <a:pt x="1559" y="369"/>
                  </a:lnTo>
                  <a:lnTo>
                    <a:pt x="1559" y="369"/>
                  </a:lnTo>
                  <a:lnTo>
                    <a:pt x="1557" y="369"/>
                  </a:lnTo>
                  <a:lnTo>
                    <a:pt x="1557" y="369"/>
                  </a:lnTo>
                  <a:lnTo>
                    <a:pt x="1557" y="369"/>
                  </a:lnTo>
                  <a:lnTo>
                    <a:pt x="1554" y="369"/>
                  </a:lnTo>
                  <a:lnTo>
                    <a:pt x="1552" y="367"/>
                  </a:lnTo>
                  <a:lnTo>
                    <a:pt x="1545" y="367"/>
                  </a:lnTo>
                  <a:lnTo>
                    <a:pt x="1542" y="367"/>
                  </a:lnTo>
                  <a:lnTo>
                    <a:pt x="1542" y="367"/>
                  </a:lnTo>
                  <a:lnTo>
                    <a:pt x="1542" y="367"/>
                  </a:lnTo>
                  <a:lnTo>
                    <a:pt x="1542" y="367"/>
                  </a:lnTo>
                  <a:lnTo>
                    <a:pt x="1540" y="367"/>
                  </a:lnTo>
                  <a:lnTo>
                    <a:pt x="1540" y="367"/>
                  </a:lnTo>
                  <a:lnTo>
                    <a:pt x="1540" y="367"/>
                  </a:lnTo>
                  <a:lnTo>
                    <a:pt x="1540" y="367"/>
                  </a:lnTo>
                  <a:lnTo>
                    <a:pt x="1538" y="369"/>
                  </a:lnTo>
                  <a:lnTo>
                    <a:pt x="1528" y="369"/>
                  </a:lnTo>
                  <a:lnTo>
                    <a:pt x="1528" y="369"/>
                  </a:lnTo>
                  <a:lnTo>
                    <a:pt x="1526" y="371"/>
                  </a:lnTo>
                  <a:lnTo>
                    <a:pt x="1526" y="371"/>
                  </a:lnTo>
                  <a:lnTo>
                    <a:pt x="1526" y="371"/>
                  </a:lnTo>
                  <a:lnTo>
                    <a:pt x="1526" y="371"/>
                  </a:lnTo>
                  <a:lnTo>
                    <a:pt x="1526" y="371"/>
                  </a:lnTo>
                  <a:lnTo>
                    <a:pt x="1523" y="371"/>
                  </a:lnTo>
                  <a:lnTo>
                    <a:pt x="1523" y="371"/>
                  </a:lnTo>
                  <a:lnTo>
                    <a:pt x="1523" y="371"/>
                  </a:lnTo>
                  <a:lnTo>
                    <a:pt x="1523" y="371"/>
                  </a:lnTo>
                  <a:lnTo>
                    <a:pt x="1521" y="371"/>
                  </a:lnTo>
                  <a:lnTo>
                    <a:pt x="1521" y="371"/>
                  </a:lnTo>
                  <a:lnTo>
                    <a:pt x="1521" y="371"/>
                  </a:lnTo>
                  <a:lnTo>
                    <a:pt x="1514" y="371"/>
                  </a:lnTo>
                  <a:lnTo>
                    <a:pt x="1514" y="371"/>
                  </a:lnTo>
                  <a:lnTo>
                    <a:pt x="1514" y="371"/>
                  </a:lnTo>
                  <a:lnTo>
                    <a:pt x="1514" y="371"/>
                  </a:lnTo>
                  <a:lnTo>
                    <a:pt x="1514" y="371"/>
                  </a:lnTo>
                  <a:lnTo>
                    <a:pt x="1514" y="374"/>
                  </a:lnTo>
                  <a:lnTo>
                    <a:pt x="1514" y="374"/>
                  </a:lnTo>
                  <a:lnTo>
                    <a:pt x="1514" y="371"/>
                  </a:lnTo>
                  <a:lnTo>
                    <a:pt x="1512" y="371"/>
                  </a:lnTo>
                  <a:lnTo>
                    <a:pt x="1509" y="371"/>
                  </a:lnTo>
                  <a:lnTo>
                    <a:pt x="1509" y="371"/>
                  </a:lnTo>
                  <a:lnTo>
                    <a:pt x="1507" y="371"/>
                  </a:lnTo>
                  <a:lnTo>
                    <a:pt x="1505" y="371"/>
                  </a:lnTo>
                  <a:lnTo>
                    <a:pt x="1505" y="371"/>
                  </a:lnTo>
                  <a:lnTo>
                    <a:pt x="1505" y="371"/>
                  </a:lnTo>
                  <a:lnTo>
                    <a:pt x="1505" y="371"/>
                  </a:lnTo>
                  <a:lnTo>
                    <a:pt x="1505" y="371"/>
                  </a:lnTo>
                  <a:lnTo>
                    <a:pt x="1505" y="371"/>
                  </a:lnTo>
                  <a:lnTo>
                    <a:pt x="1505" y="371"/>
                  </a:lnTo>
                  <a:lnTo>
                    <a:pt x="1505" y="374"/>
                  </a:lnTo>
                  <a:lnTo>
                    <a:pt x="1507" y="374"/>
                  </a:lnTo>
                  <a:lnTo>
                    <a:pt x="1507" y="374"/>
                  </a:lnTo>
                  <a:lnTo>
                    <a:pt x="1507" y="376"/>
                  </a:lnTo>
                  <a:lnTo>
                    <a:pt x="1507" y="376"/>
                  </a:lnTo>
                  <a:lnTo>
                    <a:pt x="1507" y="379"/>
                  </a:lnTo>
                  <a:lnTo>
                    <a:pt x="1507" y="376"/>
                  </a:lnTo>
                  <a:lnTo>
                    <a:pt x="1505" y="376"/>
                  </a:lnTo>
                  <a:lnTo>
                    <a:pt x="1505" y="376"/>
                  </a:lnTo>
                  <a:lnTo>
                    <a:pt x="1505" y="376"/>
                  </a:lnTo>
                  <a:lnTo>
                    <a:pt x="1505" y="376"/>
                  </a:lnTo>
                  <a:lnTo>
                    <a:pt x="1505" y="376"/>
                  </a:lnTo>
                  <a:lnTo>
                    <a:pt x="1505" y="376"/>
                  </a:lnTo>
                  <a:lnTo>
                    <a:pt x="1505" y="374"/>
                  </a:lnTo>
                  <a:lnTo>
                    <a:pt x="1502" y="376"/>
                  </a:lnTo>
                  <a:lnTo>
                    <a:pt x="1502" y="374"/>
                  </a:lnTo>
                  <a:lnTo>
                    <a:pt x="1502" y="374"/>
                  </a:lnTo>
                  <a:lnTo>
                    <a:pt x="1502" y="374"/>
                  </a:lnTo>
                  <a:lnTo>
                    <a:pt x="1502" y="374"/>
                  </a:lnTo>
                  <a:lnTo>
                    <a:pt x="1502" y="374"/>
                  </a:lnTo>
                  <a:lnTo>
                    <a:pt x="1502" y="374"/>
                  </a:lnTo>
                  <a:lnTo>
                    <a:pt x="1502" y="374"/>
                  </a:lnTo>
                  <a:lnTo>
                    <a:pt x="1502" y="374"/>
                  </a:lnTo>
                  <a:lnTo>
                    <a:pt x="1500" y="371"/>
                  </a:lnTo>
                  <a:lnTo>
                    <a:pt x="1497" y="374"/>
                  </a:lnTo>
                  <a:lnTo>
                    <a:pt x="1497" y="374"/>
                  </a:lnTo>
                  <a:lnTo>
                    <a:pt x="1497" y="374"/>
                  </a:lnTo>
                  <a:lnTo>
                    <a:pt x="1497" y="374"/>
                  </a:lnTo>
                  <a:lnTo>
                    <a:pt x="1497" y="374"/>
                  </a:lnTo>
                  <a:lnTo>
                    <a:pt x="1497" y="374"/>
                  </a:lnTo>
                  <a:lnTo>
                    <a:pt x="1497" y="374"/>
                  </a:lnTo>
                  <a:lnTo>
                    <a:pt x="1497" y="374"/>
                  </a:lnTo>
                  <a:lnTo>
                    <a:pt x="1497" y="374"/>
                  </a:lnTo>
                  <a:lnTo>
                    <a:pt x="1497" y="374"/>
                  </a:lnTo>
                  <a:lnTo>
                    <a:pt x="1497" y="374"/>
                  </a:lnTo>
                  <a:lnTo>
                    <a:pt x="1497" y="374"/>
                  </a:lnTo>
                  <a:lnTo>
                    <a:pt x="1497" y="371"/>
                  </a:lnTo>
                  <a:lnTo>
                    <a:pt x="1497" y="371"/>
                  </a:lnTo>
                  <a:lnTo>
                    <a:pt x="1497" y="371"/>
                  </a:lnTo>
                  <a:lnTo>
                    <a:pt x="1495" y="371"/>
                  </a:lnTo>
                  <a:lnTo>
                    <a:pt x="1495" y="371"/>
                  </a:lnTo>
                  <a:lnTo>
                    <a:pt x="1490" y="371"/>
                  </a:lnTo>
                  <a:lnTo>
                    <a:pt x="1490" y="371"/>
                  </a:lnTo>
                  <a:lnTo>
                    <a:pt x="1488" y="371"/>
                  </a:lnTo>
                  <a:lnTo>
                    <a:pt x="1488" y="371"/>
                  </a:lnTo>
                  <a:lnTo>
                    <a:pt x="1488" y="371"/>
                  </a:lnTo>
                  <a:lnTo>
                    <a:pt x="1488" y="371"/>
                  </a:lnTo>
                  <a:lnTo>
                    <a:pt x="1486" y="371"/>
                  </a:lnTo>
                  <a:lnTo>
                    <a:pt x="1486" y="371"/>
                  </a:lnTo>
                  <a:lnTo>
                    <a:pt x="1486" y="371"/>
                  </a:lnTo>
                  <a:lnTo>
                    <a:pt x="1486" y="371"/>
                  </a:lnTo>
                  <a:lnTo>
                    <a:pt x="1488" y="371"/>
                  </a:lnTo>
                  <a:lnTo>
                    <a:pt x="1486" y="369"/>
                  </a:lnTo>
                  <a:lnTo>
                    <a:pt x="1486" y="369"/>
                  </a:lnTo>
                  <a:lnTo>
                    <a:pt x="1488" y="369"/>
                  </a:lnTo>
                  <a:lnTo>
                    <a:pt x="1488" y="371"/>
                  </a:lnTo>
                  <a:lnTo>
                    <a:pt x="1488" y="371"/>
                  </a:lnTo>
                  <a:lnTo>
                    <a:pt x="1486" y="369"/>
                  </a:lnTo>
                  <a:lnTo>
                    <a:pt x="1483" y="367"/>
                  </a:lnTo>
                  <a:lnTo>
                    <a:pt x="1481" y="364"/>
                  </a:lnTo>
                  <a:lnTo>
                    <a:pt x="1481" y="367"/>
                  </a:lnTo>
                  <a:lnTo>
                    <a:pt x="1481" y="367"/>
                  </a:lnTo>
                  <a:lnTo>
                    <a:pt x="1478" y="367"/>
                  </a:lnTo>
                  <a:lnTo>
                    <a:pt x="1481" y="364"/>
                  </a:lnTo>
                  <a:lnTo>
                    <a:pt x="1478" y="364"/>
                  </a:lnTo>
                  <a:lnTo>
                    <a:pt x="1471" y="364"/>
                  </a:lnTo>
                  <a:lnTo>
                    <a:pt x="1471" y="364"/>
                  </a:lnTo>
                  <a:lnTo>
                    <a:pt x="1474" y="367"/>
                  </a:lnTo>
                  <a:lnTo>
                    <a:pt x="1474" y="367"/>
                  </a:lnTo>
                  <a:lnTo>
                    <a:pt x="1474" y="367"/>
                  </a:lnTo>
                  <a:lnTo>
                    <a:pt x="1474" y="367"/>
                  </a:lnTo>
                  <a:lnTo>
                    <a:pt x="1476" y="367"/>
                  </a:lnTo>
                  <a:lnTo>
                    <a:pt x="1474" y="369"/>
                  </a:lnTo>
                  <a:lnTo>
                    <a:pt x="1474" y="369"/>
                  </a:lnTo>
                  <a:lnTo>
                    <a:pt x="1474" y="369"/>
                  </a:lnTo>
                  <a:lnTo>
                    <a:pt x="1474" y="369"/>
                  </a:lnTo>
                  <a:lnTo>
                    <a:pt x="1471" y="369"/>
                  </a:lnTo>
                  <a:lnTo>
                    <a:pt x="1471" y="369"/>
                  </a:lnTo>
                  <a:lnTo>
                    <a:pt x="1471" y="369"/>
                  </a:lnTo>
                  <a:lnTo>
                    <a:pt x="1471" y="369"/>
                  </a:lnTo>
                  <a:lnTo>
                    <a:pt x="1469" y="369"/>
                  </a:lnTo>
                  <a:lnTo>
                    <a:pt x="1469" y="369"/>
                  </a:lnTo>
                  <a:lnTo>
                    <a:pt x="1469" y="369"/>
                  </a:lnTo>
                  <a:lnTo>
                    <a:pt x="1469" y="369"/>
                  </a:lnTo>
                  <a:lnTo>
                    <a:pt x="1469" y="367"/>
                  </a:lnTo>
                  <a:lnTo>
                    <a:pt x="1469" y="367"/>
                  </a:lnTo>
                  <a:lnTo>
                    <a:pt x="1469" y="367"/>
                  </a:lnTo>
                  <a:lnTo>
                    <a:pt x="1469" y="367"/>
                  </a:lnTo>
                  <a:lnTo>
                    <a:pt x="1469" y="367"/>
                  </a:lnTo>
                  <a:lnTo>
                    <a:pt x="1464" y="367"/>
                  </a:lnTo>
                  <a:lnTo>
                    <a:pt x="1464" y="369"/>
                  </a:lnTo>
                  <a:lnTo>
                    <a:pt x="1464" y="369"/>
                  </a:lnTo>
                  <a:lnTo>
                    <a:pt x="1464" y="369"/>
                  </a:lnTo>
                  <a:lnTo>
                    <a:pt x="1462" y="367"/>
                  </a:lnTo>
                  <a:lnTo>
                    <a:pt x="1462" y="367"/>
                  </a:lnTo>
                  <a:lnTo>
                    <a:pt x="1462" y="369"/>
                  </a:lnTo>
                  <a:lnTo>
                    <a:pt x="1462" y="369"/>
                  </a:lnTo>
                  <a:lnTo>
                    <a:pt x="1462" y="369"/>
                  </a:lnTo>
                  <a:lnTo>
                    <a:pt x="1462" y="369"/>
                  </a:lnTo>
                  <a:lnTo>
                    <a:pt x="1462" y="369"/>
                  </a:lnTo>
                  <a:lnTo>
                    <a:pt x="1462" y="367"/>
                  </a:lnTo>
                  <a:lnTo>
                    <a:pt x="1460" y="369"/>
                  </a:lnTo>
                  <a:lnTo>
                    <a:pt x="1460" y="367"/>
                  </a:lnTo>
                  <a:lnTo>
                    <a:pt x="1460" y="367"/>
                  </a:lnTo>
                  <a:lnTo>
                    <a:pt x="1460" y="367"/>
                  </a:lnTo>
                  <a:lnTo>
                    <a:pt x="1460" y="367"/>
                  </a:lnTo>
                  <a:lnTo>
                    <a:pt x="1455" y="367"/>
                  </a:lnTo>
                  <a:lnTo>
                    <a:pt x="1452" y="364"/>
                  </a:lnTo>
                  <a:lnTo>
                    <a:pt x="1452" y="364"/>
                  </a:lnTo>
                  <a:lnTo>
                    <a:pt x="1452" y="364"/>
                  </a:lnTo>
                  <a:lnTo>
                    <a:pt x="1452" y="364"/>
                  </a:lnTo>
                  <a:lnTo>
                    <a:pt x="1452" y="364"/>
                  </a:lnTo>
                  <a:lnTo>
                    <a:pt x="1450" y="364"/>
                  </a:lnTo>
                  <a:lnTo>
                    <a:pt x="1450" y="364"/>
                  </a:lnTo>
                  <a:lnTo>
                    <a:pt x="1450" y="364"/>
                  </a:lnTo>
                  <a:lnTo>
                    <a:pt x="1448" y="364"/>
                  </a:lnTo>
                  <a:lnTo>
                    <a:pt x="1448" y="362"/>
                  </a:lnTo>
                  <a:lnTo>
                    <a:pt x="1450" y="364"/>
                  </a:lnTo>
                  <a:lnTo>
                    <a:pt x="1450" y="362"/>
                  </a:lnTo>
                  <a:lnTo>
                    <a:pt x="1450" y="362"/>
                  </a:lnTo>
                  <a:lnTo>
                    <a:pt x="1450" y="362"/>
                  </a:lnTo>
                  <a:lnTo>
                    <a:pt x="1448" y="362"/>
                  </a:lnTo>
                  <a:lnTo>
                    <a:pt x="1448" y="362"/>
                  </a:lnTo>
                  <a:lnTo>
                    <a:pt x="1448" y="362"/>
                  </a:lnTo>
                  <a:lnTo>
                    <a:pt x="1448" y="362"/>
                  </a:lnTo>
                  <a:lnTo>
                    <a:pt x="1445" y="362"/>
                  </a:lnTo>
                  <a:lnTo>
                    <a:pt x="1445" y="362"/>
                  </a:lnTo>
                  <a:lnTo>
                    <a:pt x="1443" y="360"/>
                  </a:lnTo>
                  <a:lnTo>
                    <a:pt x="1441" y="357"/>
                  </a:lnTo>
                  <a:lnTo>
                    <a:pt x="1441" y="357"/>
                  </a:lnTo>
                  <a:lnTo>
                    <a:pt x="1441" y="357"/>
                  </a:lnTo>
                  <a:lnTo>
                    <a:pt x="1441" y="357"/>
                  </a:lnTo>
                  <a:lnTo>
                    <a:pt x="1441" y="357"/>
                  </a:lnTo>
                  <a:lnTo>
                    <a:pt x="1441" y="357"/>
                  </a:lnTo>
                  <a:lnTo>
                    <a:pt x="1436" y="357"/>
                  </a:lnTo>
                  <a:lnTo>
                    <a:pt x="1436" y="357"/>
                  </a:lnTo>
                  <a:lnTo>
                    <a:pt x="1436" y="355"/>
                  </a:lnTo>
                  <a:lnTo>
                    <a:pt x="1433" y="355"/>
                  </a:lnTo>
                  <a:lnTo>
                    <a:pt x="1433" y="355"/>
                  </a:lnTo>
                  <a:lnTo>
                    <a:pt x="1433" y="355"/>
                  </a:lnTo>
                  <a:lnTo>
                    <a:pt x="1431" y="355"/>
                  </a:lnTo>
                  <a:lnTo>
                    <a:pt x="1429" y="352"/>
                  </a:lnTo>
                  <a:lnTo>
                    <a:pt x="1429" y="352"/>
                  </a:lnTo>
                  <a:lnTo>
                    <a:pt x="1426" y="352"/>
                  </a:lnTo>
                  <a:lnTo>
                    <a:pt x="1426" y="352"/>
                  </a:lnTo>
                  <a:lnTo>
                    <a:pt x="1419" y="350"/>
                  </a:lnTo>
                  <a:lnTo>
                    <a:pt x="1417" y="348"/>
                  </a:lnTo>
                  <a:lnTo>
                    <a:pt x="1415" y="348"/>
                  </a:lnTo>
                  <a:lnTo>
                    <a:pt x="1412" y="348"/>
                  </a:lnTo>
                  <a:lnTo>
                    <a:pt x="1410" y="348"/>
                  </a:lnTo>
                  <a:lnTo>
                    <a:pt x="1410" y="348"/>
                  </a:lnTo>
                  <a:lnTo>
                    <a:pt x="1410" y="348"/>
                  </a:lnTo>
                  <a:lnTo>
                    <a:pt x="1410" y="348"/>
                  </a:lnTo>
                  <a:lnTo>
                    <a:pt x="1410" y="348"/>
                  </a:lnTo>
                  <a:lnTo>
                    <a:pt x="1407" y="348"/>
                  </a:lnTo>
                  <a:lnTo>
                    <a:pt x="1407" y="348"/>
                  </a:lnTo>
                  <a:lnTo>
                    <a:pt x="1407" y="348"/>
                  </a:lnTo>
                  <a:lnTo>
                    <a:pt x="1407" y="348"/>
                  </a:lnTo>
                  <a:lnTo>
                    <a:pt x="1405" y="348"/>
                  </a:lnTo>
                  <a:lnTo>
                    <a:pt x="1405" y="348"/>
                  </a:lnTo>
                  <a:lnTo>
                    <a:pt x="1405" y="348"/>
                  </a:lnTo>
                  <a:lnTo>
                    <a:pt x="1403" y="350"/>
                  </a:lnTo>
                  <a:lnTo>
                    <a:pt x="1405" y="350"/>
                  </a:lnTo>
                  <a:lnTo>
                    <a:pt x="1407" y="350"/>
                  </a:lnTo>
                  <a:lnTo>
                    <a:pt x="1407" y="352"/>
                  </a:lnTo>
                  <a:lnTo>
                    <a:pt x="1407" y="352"/>
                  </a:lnTo>
                  <a:lnTo>
                    <a:pt x="1405" y="352"/>
                  </a:lnTo>
                  <a:lnTo>
                    <a:pt x="1405" y="352"/>
                  </a:lnTo>
                  <a:lnTo>
                    <a:pt x="1405" y="350"/>
                  </a:lnTo>
                  <a:lnTo>
                    <a:pt x="1405" y="350"/>
                  </a:lnTo>
                  <a:lnTo>
                    <a:pt x="1405" y="352"/>
                  </a:lnTo>
                  <a:lnTo>
                    <a:pt x="1405" y="352"/>
                  </a:lnTo>
                  <a:lnTo>
                    <a:pt x="1405" y="352"/>
                  </a:lnTo>
                  <a:lnTo>
                    <a:pt x="1407" y="352"/>
                  </a:lnTo>
                  <a:lnTo>
                    <a:pt x="1407" y="352"/>
                  </a:lnTo>
                  <a:lnTo>
                    <a:pt x="1405" y="352"/>
                  </a:lnTo>
                  <a:lnTo>
                    <a:pt x="1405" y="352"/>
                  </a:lnTo>
                  <a:lnTo>
                    <a:pt x="1405" y="355"/>
                  </a:lnTo>
                  <a:lnTo>
                    <a:pt x="1405" y="355"/>
                  </a:lnTo>
                  <a:lnTo>
                    <a:pt x="1405" y="355"/>
                  </a:lnTo>
                  <a:lnTo>
                    <a:pt x="1405" y="357"/>
                  </a:lnTo>
                  <a:lnTo>
                    <a:pt x="1405" y="355"/>
                  </a:lnTo>
                  <a:lnTo>
                    <a:pt x="1405" y="355"/>
                  </a:lnTo>
                  <a:lnTo>
                    <a:pt x="1405" y="355"/>
                  </a:lnTo>
                  <a:lnTo>
                    <a:pt x="1405" y="355"/>
                  </a:lnTo>
                  <a:lnTo>
                    <a:pt x="1403" y="355"/>
                  </a:lnTo>
                  <a:lnTo>
                    <a:pt x="1403" y="355"/>
                  </a:lnTo>
                  <a:lnTo>
                    <a:pt x="1403" y="355"/>
                  </a:lnTo>
                  <a:lnTo>
                    <a:pt x="1403" y="355"/>
                  </a:lnTo>
                  <a:lnTo>
                    <a:pt x="1403" y="352"/>
                  </a:lnTo>
                  <a:lnTo>
                    <a:pt x="1403" y="352"/>
                  </a:lnTo>
                  <a:lnTo>
                    <a:pt x="1403" y="352"/>
                  </a:lnTo>
                  <a:lnTo>
                    <a:pt x="1403" y="350"/>
                  </a:lnTo>
                  <a:lnTo>
                    <a:pt x="1400" y="350"/>
                  </a:lnTo>
                  <a:lnTo>
                    <a:pt x="1400" y="352"/>
                  </a:lnTo>
                  <a:lnTo>
                    <a:pt x="1400" y="352"/>
                  </a:lnTo>
                  <a:lnTo>
                    <a:pt x="1400" y="352"/>
                  </a:lnTo>
                  <a:lnTo>
                    <a:pt x="1400" y="352"/>
                  </a:lnTo>
                  <a:lnTo>
                    <a:pt x="1400" y="355"/>
                  </a:lnTo>
                  <a:lnTo>
                    <a:pt x="1400" y="352"/>
                  </a:lnTo>
                  <a:lnTo>
                    <a:pt x="1400" y="352"/>
                  </a:lnTo>
                  <a:lnTo>
                    <a:pt x="1400" y="355"/>
                  </a:lnTo>
                  <a:lnTo>
                    <a:pt x="1400" y="355"/>
                  </a:lnTo>
                  <a:lnTo>
                    <a:pt x="1400" y="355"/>
                  </a:lnTo>
                  <a:lnTo>
                    <a:pt x="1400" y="355"/>
                  </a:lnTo>
                  <a:lnTo>
                    <a:pt x="1400" y="355"/>
                  </a:lnTo>
                  <a:lnTo>
                    <a:pt x="1398" y="355"/>
                  </a:lnTo>
                  <a:lnTo>
                    <a:pt x="1398" y="355"/>
                  </a:lnTo>
                  <a:lnTo>
                    <a:pt x="1398" y="355"/>
                  </a:lnTo>
                  <a:lnTo>
                    <a:pt x="1398" y="355"/>
                  </a:lnTo>
                  <a:lnTo>
                    <a:pt x="1396" y="355"/>
                  </a:lnTo>
                  <a:lnTo>
                    <a:pt x="1396" y="355"/>
                  </a:lnTo>
                  <a:lnTo>
                    <a:pt x="1396" y="352"/>
                  </a:lnTo>
                  <a:lnTo>
                    <a:pt x="1396" y="352"/>
                  </a:lnTo>
                  <a:lnTo>
                    <a:pt x="1396" y="352"/>
                  </a:lnTo>
                  <a:lnTo>
                    <a:pt x="1396" y="352"/>
                  </a:lnTo>
                  <a:lnTo>
                    <a:pt x="1396" y="355"/>
                  </a:lnTo>
                  <a:lnTo>
                    <a:pt x="1396" y="355"/>
                  </a:lnTo>
                  <a:lnTo>
                    <a:pt x="1396" y="355"/>
                  </a:lnTo>
                  <a:lnTo>
                    <a:pt x="1396" y="355"/>
                  </a:lnTo>
                  <a:lnTo>
                    <a:pt x="1396" y="355"/>
                  </a:lnTo>
                  <a:lnTo>
                    <a:pt x="1393" y="355"/>
                  </a:lnTo>
                  <a:lnTo>
                    <a:pt x="1393" y="357"/>
                  </a:lnTo>
                  <a:lnTo>
                    <a:pt x="1393" y="357"/>
                  </a:lnTo>
                  <a:lnTo>
                    <a:pt x="1393" y="357"/>
                  </a:lnTo>
                  <a:lnTo>
                    <a:pt x="1393" y="357"/>
                  </a:lnTo>
                  <a:lnTo>
                    <a:pt x="1393" y="357"/>
                  </a:lnTo>
                  <a:lnTo>
                    <a:pt x="1393" y="357"/>
                  </a:lnTo>
                  <a:lnTo>
                    <a:pt x="1393" y="357"/>
                  </a:lnTo>
                  <a:lnTo>
                    <a:pt x="1393" y="357"/>
                  </a:lnTo>
                  <a:lnTo>
                    <a:pt x="1393" y="357"/>
                  </a:lnTo>
                  <a:lnTo>
                    <a:pt x="1393" y="355"/>
                  </a:lnTo>
                  <a:lnTo>
                    <a:pt x="1393" y="355"/>
                  </a:lnTo>
                  <a:lnTo>
                    <a:pt x="1393" y="352"/>
                  </a:lnTo>
                  <a:lnTo>
                    <a:pt x="1393" y="352"/>
                  </a:lnTo>
                  <a:lnTo>
                    <a:pt x="1393" y="352"/>
                  </a:lnTo>
                  <a:lnTo>
                    <a:pt x="1391" y="355"/>
                  </a:lnTo>
                  <a:lnTo>
                    <a:pt x="1391" y="355"/>
                  </a:lnTo>
                  <a:lnTo>
                    <a:pt x="1391" y="355"/>
                  </a:lnTo>
                  <a:lnTo>
                    <a:pt x="1391" y="355"/>
                  </a:lnTo>
                  <a:lnTo>
                    <a:pt x="1391" y="355"/>
                  </a:lnTo>
                  <a:lnTo>
                    <a:pt x="1391" y="355"/>
                  </a:lnTo>
                  <a:lnTo>
                    <a:pt x="1388" y="357"/>
                  </a:lnTo>
                  <a:lnTo>
                    <a:pt x="1388" y="357"/>
                  </a:lnTo>
                  <a:lnTo>
                    <a:pt x="1388" y="355"/>
                  </a:lnTo>
                  <a:lnTo>
                    <a:pt x="1388" y="355"/>
                  </a:lnTo>
                  <a:lnTo>
                    <a:pt x="1388" y="357"/>
                  </a:lnTo>
                  <a:lnTo>
                    <a:pt x="1388" y="357"/>
                  </a:lnTo>
                  <a:lnTo>
                    <a:pt x="1388" y="357"/>
                  </a:lnTo>
                  <a:lnTo>
                    <a:pt x="1386" y="355"/>
                  </a:lnTo>
                  <a:lnTo>
                    <a:pt x="1386" y="357"/>
                  </a:lnTo>
                  <a:lnTo>
                    <a:pt x="1386" y="357"/>
                  </a:lnTo>
                  <a:lnTo>
                    <a:pt x="1386" y="357"/>
                  </a:lnTo>
                  <a:lnTo>
                    <a:pt x="1386" y="357"/>
                  </a:lnTo>
                  <a:lnTo>
                    <a:pt x="1386" y="360"/>
                  </a:lnTo>
                  <a:lnTo>
                    <a:pt x="1386" y="360"/>
                  </a:lnTo>
                  <a:lnTo>
                    <a:pt x="1386" y="360"/>
                  </a:lnTo>
                  <a:lnTo>
                    <a:pt x="1386" y="360"/>
                  </a:lnTo>
                  <a:lnTo>
                    <a:pt x="1384" y="357"/>
                  </a:lnTo>
                  <a:lnTo>
                    <a:pt x="1384" y="355"/>
                  </a:lnTo>
                  <a:lnTo>
                    <a:pt x="1384" y="357"/>
                  </a:lnTo>
                  <a:lnTo>
                    <a:pt x="1384" y="357"/>
                  </a:lnTo>
                  <a:lnTo>
                    <a:pt x="1381" y="360"/>
                  </a:lnTo>
                  <a:lnTo>
                    <a:pt x="1381" y="360"/>
                  </a:lnTo>
                  <a:lnTo>
                    <a:pt x="1384" y="360"/>
                  </a:lnTo>
                  <a:lnTo>
                    <a:pt x="1384" y="360"/>
                  </a:lnTo>
                  <a:lnTo>
                    <a:pt x="1381" y="360"/>
                  </a:lnTo>
                  <a:lnTo>
                    <a:pt x="1381" y="360"/>
                  </a:lnTo>
                  <a:lnTo>
                    <a:pt x="1381" y="360"/>
                  </a:lnTo>
                  <a:lnTo>
                    <a:pt x="1379" y="360"/>
                  </a:lnTo>
                  <a:lnTo>
                    <a:pt x="1379" y="360"/>
                  </a:lnTo>
                  <a:lnTo>
                    <a:pt x="1379" y="362"/>
                  </a:lnTo>
                  <a:lnTo>
                    <a:pt x="1377" y="362"/>
                  </a:lnTo>
                  <a:lnTo>
                    <a:pt x="1377" y="364"/>
                  </a:lnTo>
                  <a:lnTo>
                    <a:pt x="1377" y="364"/>
                  </a:lnTo>
                  <a:lnTo>
                    <a:pt x="1377" y="367"/>
                  </a:lnTo>
                  <a:lnTo>
                    <a:pt x="1377" y="367"/>
                  </a:lnTo>
                  <a:lnTo>
                    <a:pt x="1377" y="367"/>
                  </a:lnTo>
                  <a:lnTo>
                    <a:pt x="1377" y="367"/>
                  </a:lnTo>
                  <a:lnTo>
                    <a:pt x="1377" y="367"/>
                  </a:lnTo>
                  <a:lnTo>
                    <a:pt x="1377" y="367"/>
                  </a:lnTo>
                  <a:lnTo>
                    <a:pt x="1377" y="367"/>
                  </a:lnTo>
                  <a:lnTo>
                    <a:pt x="1377" y="367"/>
                  </a:lnTo>
                  <a:lnTo>
                    <a:pt x="1377" y="367"/>
                  </a:lnTo>
                  <a:lnTo>
                    <a:pt x="1377" y="367"/>
                  </a:lnTo>
                  <a:lnTo>
                    <a:pt x="1377" y="367"/>
                  </a:lnTo>
                  <a:lnTo>
                    <a:pt x="1377" y="367"/>
                  </a:lnTo>
                  <a:lnTo>
                    <a:pt x="1377" y="367"/>
                  </a:lnTo>
                  <a:lnTo>
                    <a:pt x="1377" y="364"/>
                  </a:lnTo>
                  <a:lnTo>
                    <a:pt x="1377" y="367"/>
                  </a:lnTo>
                  <a:lnTo>
                    <a:pt x="1377" y="367"/>
                  </a:lnTo>
                  <a:lnTo>
                    <a:pt x="1374" y="367"/>
                  </a:lnTo>
                  <a:lnTo>
                    <a:pt x="1374" y="367"/>
                  </a:lnTo>
                  <a:lnTo>
                    <a:pt x="1377" y="364"/>
                  </a:lnTo>
                  <a:lnTo>
                    <a:pt x="1374" y="364"/>
                  </a:lnTo>
                  <a:lnTo>
                    <a:pt x="1374" y="367"/>
                  </a:lnTo>
                  <a:lnTo>
                    <a:pt x="1374" y="367"/>
                  </a:lnTo>
                  <a:lnTo>
                    <a:pt x="1374" y="367"/>
                  </a:lnTo>
                  <a:lnTo>
                    <a:pt x="1374" y="367"/>
                  </a:lnTo>
                  <a:lnTo>
                    <a:pt x="1374" y="369"/>
                  </a:lnTo>
                  <a:lnTo>
                    <a:pt x="1374" y="369"/>
                  </a:lnTo>
                  <a:lnTo>
                    <a:pt x="1372" y="369"/>
                  </a:lnTo>
                  <a:lnTo>
                    <a:pt x="1372" y="369"/>
                  </a:lnTo>
                  <a:lnTo>
                    <a:pt x="1372" y="369"/>
                  </a:lnTo>
                  <a:lnTo>
                    <a:pt x="1372" y="369"/>
                  </a:lnTo>
                  <a:lnTo>
                    <a:pt x="1372" y="369"/>
                  </a:lnTo>
                  <a:lnTo>
                    <a:pt x="1372" y="371"/>
                  </a:lnTo>
                  <a:lnTo>
                    <a:pt x="1372" y="371"/>
                  </a:lnTo>
                  <a:lnTo>
                    <a:pt x="1372" y="369"/>
                  </a:lnTo>
                  <a:lnTo>
                    <a:pt x="1370" y="369"/>
                  </a:lnTo>
                  <a:lnTo>
                    <a:pt x="1370" y="369"/>
                  </a:lnTo>
                  <a:lnTo>
                    <a:pt x="1370" y="369"/>
                  </a:lnTo>
                  <a:lnTo>
                    <a:pt x="1370" y="369"/>
                  </a:lnTo>
                  <a:lnTo>
                    <a:pt x="1370" y="369"/>
                  </a:lnTo>
                  <a:lnTo>
                    <a:pt x="1370" y="369"/>
                  </a:lnTo>
                  <a:lnTo>
                    <a:pt x="1370" y="369"/>
                  </a:lnTo>
                  <a:lnTo>
                    <a:pt x="1372" y="369"/>
                  </a:lnTo>
                  <a:lnTo>
                    <a:pt x="1372" y="369"/>
                  </a:lnTo>
                  <a:lnTo>
                    <a:pt x="1372" y="367"/>
                  </a:lnTo>
                  <a:lnTo>
                    <a:pt x="1372" y="367"/>
                  </a:lnTo>
                  <a:lnTo>
                    <a:pt x="1372" y="367"/>
                  </a:lnTo>
                  <a:lnTo>
                    <a:pt x="1370" y="367"/>
                  </a:lnTo>
                  <a:lnTo>
                    <a:pt x="1370" y="367"/>
                  </a:lnTo>
                  <a:lnTo>
                    <a:pt x="1370" y="367"/>
                  </a:lnTo>
                  <a:lnTo>
                    <a:pt x="1370" y="367"/>
                  </a:lnTo>
                  <a:lnTo>
                    <a:pt x="1370" y="367"/>
                  </a:lnTo>
                  <a:lnTo>
                    <a:pt x="1367" y="367"/>
                  </a:lnTo>
                  <a:lnTo>
                    <a:pt x="1367" y="367"/>
                  </a:lnTo>
                  <a:lnTo>
                    <a:pt x="1367" y="367"/>
                  </a:lnTo>
                  <a:lnTo>
                    <a:pt x="1367" y="367"/>
                  </a:lnTo>
                  <a:lnTo>
                    <a:pt x="1367" y="367"/>
                  </a:lnTo>
                  <a:lnTo>
                    <a:pt x="1367" y="367"/>
                  </a:lnTo>
                  <a:lnTo>
                    <a:pt x="1367" y="367"/>
                  </a:lnTo>
                  <a:lnTo>
                    <a:pt x="1367" y="367"/>
                  </a:lnTo>
                  <a:lnTo>
                    <a:pt x="1367" y="369"/>
                  </a:lnTo>
                  <a:lnTo>
                    <a:pt x="1365" y="369"/>
                  </a:lnTo>
                  <a:lnTo>
                    <a:pt x="1365" y="369"/>
                  </a:lnTo>
                  <a:lnTo>
                    <a:pt x="1367" y="369"/>
                  </a:lnTo>
                  <a:lnTo>
                    <a:pt x="1367" y="367"/>
                  </a:lnTo>
                  <a:lnTo>
                    <a:pt x="1365" y="367"/>
                  </a:lnTo>
                  <a:lnTo>
                    <a:pt x="1365" y="367"/>
                  </a:lnTo>
                  <a:lnTo>
                    <a:pt x="1365" y="367"/>
                  </a:lnTo>
                  <a:lnTo>
                    <a:pt x="1365" y="369"/>
                  </a:lnTo>
                  <a:lnTo>
                    <a:pt x="1365" y="369"/>
                  </a:lnTo>
                  <a:lnTo>
                    <a:pt x="1365" y="367"/>
                  </a:lnTo>
                  <a:lnTo>
                    <a:pt x="1365" y="367"/>
                  </a:lnTo>
                  <a:lnTo>
                    <a:pt x="1367" y="364"/>
                  </a:lnTo>
                  <a:lnTo>
                    <a:pt x="1367" y="364"/>
                  </a:lnTo>
                  <a:lnTo>
                    <a:pt x="1370" y="364"/>
                  </a:lnTo>
                  <a:lnTo>
                    <a:pt x="1370" y="364"/>
                  </a:lnTo>
                  <a:lnTo>
                    <a:pt x="1370" y="364"/>
                  </a:lnTo>
                  <a:lnTo>
                    <a:pt x="1372" y="362"/>
                  </a:lnTo>
                  <a:lnTo>
                    <a:pt x="1370" y="362"/>
                  </a:lnTo>
                  <a:lnTo>
                    <a:pt x="1370" y="362"/>
                  </a:lnTo>
                  <a:lnTo>
                    <a:pt x="1370" y="362"/>
                  </a:lnTo>
                  <a:lnTo>
                    <a:pt x="1372" y="362"/>
                  </a:lnTo>
                  <a:lnTo>
                    <a:pt x="1372" y="362"/>
                  </a:lnTo>
                  <a:lnTo>
                    <a:pt x="1372" y="362"/>
                  </a:lnTo>
                  <a:lnTo>
                    <a:pt x="1372" y="362"/>
                  </a:lnTo>
                  <a:lnTo>
                    <a:pt x="1374" y="362"/>
                  </a:lnTo>
                  <a:lnTo>
                    <a:pt x="1374" y="362"/>
                  </a:lnTo>
                  <a:lnTo>
                    <a:pt x="1374" y="360"/>
                  </a:lnTo>
                  <a:lnTo>
                    <a:pt x="1374" y="360"/>
                  </a:lnTo>
                  <a:lnTo>
                    <a:pt x="1374" y="357"/>
                  </a:lnTo>
                  <a:lnTo>
                    <a:pt x="1374" y="357"/>
                  </a:lnTo>
                  <a:lnTo>
                    <a:pt x="1374" y="357"/>
                  </a:lnTo>
                  <a:lnTo>
                    <a:pt x="1374" y="357"/>
                  </a:lnTo>
                  <a:lnTo>
                    <a:pt x="1377" y="357"/>
                  </a:lnTo>
                  <a:lnTo>
                    <a:pt x="1377" y="357"/>
                  </a:lnTo>
                  <a:lnTo>
                    <a:pt x="1377" y="357"/>
                  </a:lnTo>
                  <a:lnTo>
                    <a:pt x="1379" y="357"/>
                  </a:lnTo>
                  <a:lnTo>
                    <a:pt x="1379" y="355"/>
                  </a:lnTo>
                  <a:lnTo>
                    <a:pt x="1379" y="355"/>
                  </a:lnTo>
                  <a:lnTo>
                    <a:pt x="1379" y="352"/>
                  </a:lnTo>
                  <a:lnTo>
                    <a:pt x="1379" y="352"/>
                  </a:lnTo>
                  <a:lnTo>
                    <a:pt x="1379" y="352"/>
                  </a:lnTo>
                  <a:lnTo>
                    <a:pt x="1377" y="352"/>
                  </a:lnTo>
                  <a:lnTo>
                    <a:pt x="1377" y="352"/>
                  </a:lnTo>
                  <a:lnTo>
                    <a:pt x="1377" y="355"/>
                  </a:lnTo>
                  <a:lnTo>
                    <a:pt x="1377" y="352"/>
                  </a:lnTo>
                  <a:lnTo>
                    <a:pt x="1377" y="352"/>
                  </a:lnTo>
                  <a:lnTo>
                    <a:pt x="1377" y="352"/>
                  </a:lnTo>
                  <a:lnTo>
                    <a:pt x="1377" y="352"/>
                  </a:lnTo>
                  <a:lnTo>
                    <a:pt x="1377" y="352"/>
                  </a:lnTo>
                  <a:lnTo>
                    <a:pt x="1377" y="350"/>
                  </a:lnTo>
                  <a:lnTo>
                    <a:pt x="1377" y="350"/>
                  </a:lnTo>
                  <a:lnTo>
                    <a:pt x="1379" y="350"/>
                  </a:lnTo>
                  <a:lnTo>
                    <a:pt x="1379" y="350"/>
                  </a:lnTo>
                  <a:lnTo>
                    <a:pt x="1379" y="350"/>
                  </a:lnTo>
                  <a:lnTo>
                    <a:pt x="1377" y="350"/>
                  </a:lnTo>
                  <a:lnTo>
                    <a:pt x="1377" y="350"/>
                  </a:lnTo>
                  <a:lnTo>
                    <a:pt x="1377" y="350"/>
                  </a:lnTo>
                  <a:lnTo>
                    <a:pt x="1374" y="350"/>
                  </a:lnTo>
                  <a:lnTo>
                    <a:pt x="1370" y="352"/>
                  </a:lnTo>
                  <a:lnTo>
                    <a:pt x="1367" y="352"/>
                  </a:lnTo>
                  <a:lnTo>
                    <a:pt x="1367" y="352"/>
                  </a:lnTo>
                  <a:lnTo>
                    <a:pt x="1367" y="352"/>
                  </a:lnTo>
                  <a:lnTo>
                    <a:pt x="1367" y="355"/>
                  </a:lnTo>
                  <a:lnTo>
                    <a:pt x="1367" y="355"/>
                  </a:lnTo>
                  <a:lnTo>
                    <a:pt x="1367" y="355"/>
                  </a:lnTo>
                  <a:lnTo>
                    <a:pt x="1367" y="355"/>
                  </a:lnTo>
                  <a:lnTo>
                    <a:pt x="1367" y="357"/>
                  </a:lnTo>
                  <a:lnTo>
                    <a:pt x="1367" y="357"/>
                  </a:lnTo>
                  <a:lnTo>
                    <a:pt x="1367" y="355"/>
                  </a:lnTo>
                  <a:lnTo>
                    <a:pt x="1365" y="355"/>
                  </a:lnTo>
                  <a:lnTo>
                    <a:pt x="1365" y="355"/>
                  </a:lnTo>
                  <a:lnTo>
                    <a:pt x="1365" y="355"/>
                  </a:lnTo>
                  <a:lnTo>
                    <a:pt x="1365" y="355"/>
                  </a:lnTo>
                  <a:lnTo>
                    <a:pt x="1365" y="355"/>
                  </a:lnTo>
                  <a:lnTo>
                    <a:pt x="1362" y="357"/>
                  </a:lnTo>
                  <a:lnTo>
                    <a:pt x="1365" y="362"/>
                  </a:lnTo>
                  <a:lnTo>
                    <a:pt x="1365" y="362"/>
                  </a:lnTo>
                  <a:lnTo>
                    <a:pt x="1365" y="362"/>
                  </a:lnTo>
                  <a:lnTo>
                    <a:pt x="1365" y="360"/>
                  </a:lnTo>
                  <a:lnTo>
                    <a:pt x="1362" y="360"/>
                  </a:lnTo>
                  <a:lnTo>
                    <a:pt x="1362" y="360"/>
                  </a:lnTo>
                  <a:lnTo>
                    <a:pt x="1362" y="362"/>
                  </a:lnTo>
                  <a:lnTo>
                    <a:pt x="1362" y="367"/>
                  </a:lnTo>
                  <a:lnTo>
                    <a:pt x="1362" y="367"/>
                  </a:lnTo>
                  <a:lnTo>
                    <a:pt x="1362" y="367"/>
                  </a:lnTo>
                  <a:lnTo>
                    <a:pt x="1362" y="367"/>
                  </a:lnTo>
                  <a:lnTo>
                    <a:pt x="1362" y="367"/>
                  </a:lnTo>
                  <a:lnTo>
                    <a:pt x="1362" y="367"/>
                  </a:lnTo>
                  <a:lnTo>
                    <a:pt x="1362" y="369"/>
                  </a:lnTo>
                  <a:lnTo>
                    <a:pt x="1362" y="371"/>
                  </a:lnTo>
                  <a:lnTo>
                    <a:pt x="1362" y="371"/>
                  </a:lnTo>
                  <a:lnTo>
                    <a:pt x="1360" y="374"/>
                  </a:lnTo>
                  <a:lnTo>
                    <a:pt x="1360" y="374"/>
                  </a:lnTo>
                  <a:lnTo>
                    <a:pt x="1360" y="374"/>
                  </a:lnTo>
                  <a:lnTo>
                    <a:pt x="1358" y="376"/>
                  </a:lnTo>
                  <a:lnTo>
                    <a:pt x="1358" y="376"/>
                  </a:lnTo>
                  <a:lnTo>
                    <a:pt x="1358" y="376"/>
                  </a:lnTo>
                  <a:lnTo>
                    <a:pt x="1355" y="379"/>
                  </a:lnTo>
                  <a:lnTo>
                    <a:pt x="1353" y="381"/>
                  </a:lnTo>
                  <a:lnTo>
                    <a:pt x="1353" y="381"/>
                  </a:lnTo>
                  <a:lnTo>
                    <a:pt x="1353" y="381"/>
                  </a:lnTo>
                  <a:lnTo>
                    <a:pt x="1351" y="383"/>
                  </a:lnTo>
                  <a:lnTo>
                    <a:pt x="1351" y="383"/>
                  </a:lnTo>
                  <a:lnTo>
                    <a:pt x="1351" y="386"/>
                  </a:lnTo>
                  <a:lnTo>
                    <a:pt x="1348" y="386"/>
                  </a:lnTo>
                  <a:lnTo>
                    <a:pt x="1346" y="386"/>
                  </a:lnTo>
                  <a:lnTo>
                    <a:pt x="1346" y="386"/>
                  </a:lnTo>
                  <a:lnTo>
                    <a:pt x="1346" y="386"/>
                  </a:lnTo>
                  <a:lnTo>
                    <a:pt x="1346" y="388"/>
                  </a:lnTo>
                  <a:lnTo>
                    <a:pt x="1346" y="390"/>
                  </a:lnTo>
                  <a:lnTo>
                    <a:pt x="1346" y="390"/>
                  </a:lnTo>
                  <a:lnTo>
                    <a:pt x="1343" y="390"/>
                  </a:lnTo>
                  <a:lnTo>
                    <a:pt x="1346" y="390"/>
                  </a:lnTo>
                  <a:lnTo>
                    <a:pt x="1343" y="388"/>
                  </a:lnTo>
                  <a:lnTo>
                    <a:pt x="1343" y="388"/>
                  </a:lnTo>
                  <a:lnTo>
                    <a:pt x="1343" y="388"/>
                  </a:lnTo>
                  <a:lnTo>
                    <a:pt x="1343" y="386"/>
                  </a:lnTo>
                  <a:lnTo>
                    <a:pt x="1343" y="386"/>
                  </a:lnTo>
                  <a:lnTo>
                    <a:pt x="1346" y="386"/>
                  </a:lnTo>
                  <a:lnTo>
                    <a:pt x="1346" y="386"/>
                  </a:lnTo>
                  <a:lnTo>
                    <a:pt x="1346" y="386"/>
                  </a:lnTo>
                  <a:lnTo>
                    <a:pt x="1348" y="383"/>
                  </a:lnTo>
                  <a:lnTo>
                    <a:pt x="1348" y="383"/>
                  </a:lnTo>
                  <a:lnTo>
                    <a:pt x="1348" y="383"/>
                  </a:lnTo>
                  <a:lnTo>
                    <a:pt x="1348" y="383"/>
                  </a:lnTo>
                  <a:lnTo>
                    <a:pt x="1348" y="383"/>
                  </a:lnTo>
                  <a:lnTo>
                    <a:pt x="1348" y="381"/>
                  </a:lnTo>
                  <a:lnTo>
                    <a:pt x="1348" y="381"/>
                  </a:lnTo>
                  <a:lnTo>
                    <a:pt x="1351" y="381"/>
                  </a:lnTo>
                  <a:lnTo>
                    <a:pt x="1351" y="381"/>
                  </a:lnTo>
                  <a:lnTo>
                    <a:pt x="1351" y="379"/>
                  </a:lnTo>
                  <a:lnTo>
                    <a:pt x="1351" y="379"/>
                  </a:lnTo>
                  <a:lnTo>
                    <a:pt x="1351" y="379"/>
                  </a:lnTo>
                  <a:lnTo>
                    <a:pt x="1351" y="379"/>
                  </a:lnTo>
                  <a:lnTo>
                    <a:pt x="1348" y="376"/>
                  </a:lnTo>
                  <a:lnTo>
                    <a:pt x="1348" y="376"/>
                  </a:lnTo>
                  <a:lnTo>
                    <a:pt x="1348" y="376"/>
                  </a:lnTo>
                  <a:lnTo>
                    <a:pt x="1348" y="376"/>
                  </a:lnTo>
                  <a:lnTo>
                    <a:pt x="1348" y="374"/>
                  </a:lnTo>
                  <a:lnTo>
                    <a:pt x="1348" y="374"/>
                  </a:lnTo>
                  <a:lnTo>
                    <a:pt x="1348" y="374"/>
                  </a:lnTo>
                  <a:lnTo>
                    <a:pt x="1351" y="369"/>
                  </a:lnTo>
                  <a:lnTo>
                    <a:pt x="1351" y="369"/>
                  </a:lnTo>
                  <a:lnTo>
                    <a:pt x="1351" y="367"/>
                  </a:lnTo>
                  <a:lnTo>
                    <a:pt x="1351" y="367"/>
                  </a:lnTo>
                  <a:lnTo>
                    <a:pt x="1351" y="364"/>
                  </a:lnTo>
                  <a:lnTo>
                    <a:pt x="1351" y="364"/>
                  </a:lnTo>
                  <a:lnTo>
                    <a:pt x="1351" y="364"/>
                  </a:lnTo>
                  <a:lnTo>
                    <a:pt x="1351" y="362"/>
                  </a:lnTo>
                  <a:lnTo>
                    <a:pt x="1353" y="362"/>
                  </a:lnTo>
                  <a:lnTo>
                    <a:pt x="1355" y="357"/>
                  </a:lnTo>
                  <a:lnTo>
                    <a:pt x="1355" y="357"/>
                  </a:lnTo>
                  <a:lnTo>
                    <a:pt x="1355" y="357"/>
                  </a:lnTo>
                  <a:lnTo>
                    <a:pt x="1355" y="355"/>
                  </a:lnTo>
                  <a:lnTo>
                    <a:pt x="1355" y="355"/>
                  </a:lnTo>
                  <a:lnTo>
                    <a:pt x="1355" y="355"/>
                  </a:lnTo>
                  <a:lnTo>
                    <a:pt x="1353" y="355"/>
                  </a:lnTo>
                  <a:lnTo>
                    <a:pt x="1353" y="357"/>
                  </a:lnTo>
                  <a:lnTo>
                    <a:pt x="1353" y="357"/>
                  </a:lnTo>
                  <a:lnTo>
                    <a:pt x="1353" y="357"/>
                  </a:lnTo>
                  <a:lnTo>
                    <a:pt x="1351" y="357"/>
                  </a:lnTo>
                  <a:lnTo>
                    <a:pt x="1351" y="360"/>
                  </a:lnTo>
                  <a:lnTo>
                    <a:pt x="1351" y="357"/>
                  </a:lnTo>
                  <a:lnTo>
                    <a:pt x="1351" y="357"/>
                  </a:lnTo>
                  <a:lnTo>
                    <a:pt x="1353" y="357"/>
                  </a:lnTo>
                  <a:lnTo>
                    <a:pt x="1353" y="357"/>
                  </a:lnTo>
                  <a:lnTo>
                    <a:pt x="1353" y="357"/>
                  </a:lnTo>
                  <a:lnTo>
                    <a:pt x="1353" y="355"/>
                  </a:lnTo>
                  <a:lnTo>
                    <a:pt x="1353" y="355"/>
                  </a:lnTo>
                  <a:lnTo>
                    <a:pt x="1355" y="355"/>
                  </a:lnTo>
                  <a:lnTo>
                    <a:pt x="1355" y="355"/>
                  </a:lnTo>
                  <a:lnTo>
                    <a:pt x="1355" y="355"/>
                  </a:lnTo>
                  <a:lnTo>
                    <a:pt x="1355" y="355"/>
                  </a:lnTo>
                  <a:lnTo>
                    <a:pt x="1358" y="352"/>
                  </a:lnTo>
                  <a:lnTo>
                    <a:pt x="1358" y="350"/>
                  </a:lnTo>
                  <a:lnTo>
                    <a:pt x="1358" y="348"/>
                  </a:lnTo>
                  <a:lnTo>
                    <a:pt x="1355" y="348"/>
                  </a:lnTo>
                  <a:lnTo>
                    <a:pt x="1353" y="350"/>
                  </a:lnTo>
                  <a:lnTo>
                    <a:pt x="1355" y="350"/>
                  </a:lnTo>
                  <a:lnTo>
                    <a:pt x="1355" y="348"/>
                  </a:lnTo>
                  <a:lnTo>
                    <a:pt x="1355" y="348"/>
                  </a:lnTo>
                  <a:lnTo>
                    <a:pt x="1355" y="348"/>
                  </a:lnTo>
                  <a:lnTo>
                    <a:pt x="1355" y="348"/>
                  </a:lnTo>
                  <a:lnTo>
                    <a:pt x="1358" y="348"/>
                  </a:lnTo>
                  <a:lnTo>
                    <a:pt x="1358" y="348"/>
                  </a:lnTo>
                  <a:lnTo>
                    <a:pt x="1358" y="348"/>
                  </a:lnTo>
                  <a:lnTo>
                    <a:pt x="1358" y="348"/>
                  </a:lnTo>
                  <a:lnTo>
                    <a:pt x="1358" y="348"/>
                  </a:lnTo>
                  <a:lnTo>
                    <a:pt x="1358" y="348"/>
                  </a:lnTo>
                  <a:lnTo>
                    <a:pt x="1358" y="348"/>
                  </a:lnTo>
                  <a:lnTo>
                    <a:pt x="1358" y="350"/>
                  </a:lnTo>
                  <a:lnTo>
                    <a:pt x="1358" y="350"/>
                  </a:lnTo>
                  <a:lnTo>
                    <a:pt x="1360" y="350"/>
                  </a:lnTo>
                  <a:lnTo>
                    <a:pt x="1360" y="350"/>
                  </a:lnTo>
                  <a:lnTo>
                    <a:pt x="1362" y="350"/>
                  </a:lnTo>
                  <a:lnTo>
                    <a:pt x="1362" y="350"/>
                  </a:lnTo>
                  <a:lnTo>
                    <a:pt x="1362" y="348"/>
                  </a:lnTo>
                  <a:lnTo>
                    <a:pt x="1362" y="345"/>
                  </a:lnTo>
                  <a:lnTo>
                    <a:pt x="1362" y="345"/>
                  </a:lnTo>
                  <a:lnTo>
                    <a:pt x="1362" y="345"/>
                  </a:lnTo>
                  <a:lnTo>
                    <a:pt x="1362" y="345"/>
                  </a:lnTo>
                  <a:lnTo>
                    <a:pt x="1362" y="343"/>
                  </a:lnTo>
                  <a:lnTo>
                    <a:pt x="1362" y="343"/>
                  </a:lnTo>
                  <a:lnTo>
                    <a:pt x="1362" y="343"/>
                  </a:lnTo>
                  <a:lnTo>
                    <a:pt x="1362" y="341"/>
                  </a:lnTo>
                  <a:lnTo>
                    <a:pt x="1362" y="341"/>
                  </a:lnTo>
                  <a:lnTo>
                    <a:pt x="1360" y="338"/>
                  </a:lnTo>
                  <a:lnTo>
                    <a:pt x="1360" y="338"/>
                  </a:lnTo>
                  <a:lnTo>
                    <a:pt x="1358" y="338"/>
                  </a:lnTo>
                  <a:lnTo>
                    <a:pt x="1355" y="338"/>
                  </a:lnTo>
                  <a:lnTo>
                    <a:pt x="1355" y="338"/>
                  </a:lnTo>
                  <a:lnTo>
                    <a:pt x="1355" y="341"/>
                  </a:lnTo>
                  <a:lnTo>
                    <a:pt x="1355" y="341"/>
                  </a:lnTo>
                  <a:lnTo>
                    <a:pt x="1355" y="341"/>
                  </a:lnTo>
                  <a:lnTo>
                    <a:pt x="1355" y="341"/>
                  </a:lnTo>
                  <a:lnTo>
                    <a:pt x="1355" y="341"/>
                  </a:lnTo>
                  <a:lnTo>
                    <a:pt x="1355" y="341"/>
                  </a:lnTo>
                  <a:lnTo>
                    <a:pt x="1353" y="341"/>
                  </a:lnTo>
                  <a:lnTo>
                    <a:pt x="1353" y="341"/>
                  </a:lnTo>
                  <a:lnTo>
                    <a:pt x="1351" y="343"/>
                  </a:lnTo>
                  <a:lnTo>
                    <a:pt x="1351" y="345"/>
                  </a:lnTo>
                  <a:lnTo>
                    <a:pt x="1351" y="345"/>
                  </a:lnTo>
                  <a:lnTo>
                    <a:pt x="1351" y="345"/>
                  </a:lnTo>
                  <a:lnTo>
                    <a:pt x="1351" y="348"/>
                  </a:lnTo>
                  <a:lnTo>
                    <a:pt x="1351" y="348"/>
                  </a:lnTo>
                  <a:lnTo>
                    <a:pt x="1351" y="348"/>
                  </a:lnTo>
                  <a:lnTo>
                    <a:pt x="1351" y="348"/>
                  </a:lnTo>
                  <a:lnTo>
                    <a:pt x="1351" y="350"/>
                  </a:lnTo>
                  <a:lnTo>
                    <a:pt x="1351" y="350"/>
                  </a:lnTo>
                  <a:lnTo>
                    <a:pt x="1351" y="350"/>
                  </a:lnTo>
                  <a:lnTo>
                    <a:pt x="1351" y="350"/>
                  </a:lnTo>
                  <a:lnTo>
                    <a:pt x="1351" y="350"/>
                  </a:lnTo>
                  <a:lnTo>
                    <a:pt x="1351" y="350"/>
                  </a:lnTo>
                  <a:lnTo>
                    <a:pt x="1351" y="348"/>
                  </a:lnTo>
                  <a:lnTo>
                    <a:pt x="1351" y="348"/>
                  </a:lnTo>
                  <a:lnTo>
                    <a:pt x="1348" y="348"/>
                  </a:lnTo>
                  <a:lnTo>
                    <a:pt x="1348" y="348"/>
                  </a:lnTo>
                  <a:lnTo>
                    <a:pt x="1348" y="348"/>
                  </a:lnTo>
                  <a:lnTo>
                    <a:pt x="1348" y="350"/>
                  </a:lnTo>
                  <a:lnTo>
                    <a:pt x="1348" y="350"/>
                  </a:lnTo>
                  <a:lnTo>
                    <a:pt x="1346" y="350"/>
                  </a:lnTo>
                  <a:lnTo>
                    <a:pt x="1348" y="348"/>
                  </a:lnTo>
                  <a:lnTo>
                    <a:pt x="1348" y="348"/>
                  </a:lnTo>
                  <a:lnTo>
                    <a:pt x="1348" y="348"/>
                  </a:lnTo>
                  <a:lnTo>
                    <a:pt x="1348" y="348"/>
                  </a:lnTo>
                  <a:lnTo>
                    <a:pt x="1348" y="348"/>
                  </a:lnTo>
                  <a:lnTo>
                    <a:pt x="1348" y="345"/>
                  </a:lnTo>
                  <a:lnTo>
                    <a:pt x="1348" y="345"/>
                  </a:lnTo>
                  <a:lnTo>
                    <a:pt x="1351" y="345"/>
                  </a:lnTo>
                  <a:lnTo>
                    <a:pt x="1351" y="345"/>
                  </a:lnTo>
                  <a:lnTo>
                    <a:pt x="1351" y="343"/>
                  </a:lnTo>
                  <a:lnTo>
                    <a:pt x="1351" y="343"/>
                  </a:lnTo>
                  <a:lnTo>
                    <a:pt x="1348" y="343"/>
                  </a:lnTo>
                  <a:lnTo>
                    <a:pt x="1348" y="343"/>
                  </a:lnTo>
                  <a:lnTo>
                    <a:pt x="1348" y="345"/>
                  </a:lnTo>
                  <a:lnTo>
                    <a:pt x="1348" y="345"/>
                  </a:lnTo>
                  <a:lnTo>
                    <a:pt x="1348" y="343"/>
                  </a:lnTo>
                  <a:lnTo>
                    <a:pt x="1346" y="343"/>
                  </a:lnTo>
                  <a:lnTo>
                    <a:pt x="1343" y="345"/>
                  </a:lnTo>
                  <a:lnTo>
                    <a:pt x="1341" y="343"/>
                  </a:lnTo>
                  <a:lnTo>
                    <a:pt x="1343" y="343"/>
                  </a:lnTo>
                  <a:lnTo>
                    <a:pt x="1343" y="343"/>
                  </a:lnTo>
                  <a:lnTo>
                    <a:pt x="1346" y="343"/>
                  </a:lnTo>
                  <a:lnTo>
                    <a:pt x="1346" y="343"/>
                  </a:lnTo>
                  <a:lnTo>
                    <a:pt x="1346" y="343"/>
                  </a:lnTo>
                  <a:lnTo>
                    <a:pt x="1348" y="343"/>
                  </a:lnTo>
                  <a:lnTo>
                    <a:pt x="1348" y="343"/>
                  </a:lnTo>
                  <a:lnTo>
                    <a:pt x="1348" y="343"/>
                  </a:lnTo>
                  <a:lnTo>
                    <a:pt x="1348" y="343"/>
                  </a:lnTo>
                  <a:lnTo>
                    <a:pt x="1348" y="343"/>
                  </a:lnTo>
                  <a:lnTo>
                    <a:pt x="1351" y="341"/>
                  </a:lnTo>
                  <a:lnTo>
                    <a:pt x="1351" y="341"/>
                  </a:lnTo>
                  <a:lnTo>
                    <a:pt x="1353" y="338"/>
                  </a:lnTo>
                  <a:lnTo>
                    <a:pt x="1353" y="338"/>
                  </a:lnTo>
                  <a:lnTo>
                    <a:pt x="1353" y="338"/>
                  </a:lnTo>
                  <a:lnTo>
                    <a:pt x="1353" y="338"/>
                  </a:lnTo>
                  <a:lnTo>
                    <a:pt x="1351" y="338"/>
                  </a:lnTo>
                  <a:lnTo>
                    <a:pt x="1351" y="338"/>
                  </a:lnTo>
                  <a:lnTo>
                    <a:pt x="1351" y="338"/>
                  </a:lnTo>
                  <a:lnTo>
                    <a:pt x="1351" y="338"/>
                  </a:lnTo>
                  <a:lnTo>
                    <a:pt x="1353" y="338"/>
                  </a:lnTo>
                  <a:lnTo>
                    <a:pt x="1353" y="336"/>
                  </a:lnTo>
                  <a:lnTo>
                    <a:pt x="1355" y="336"/>
                  </a:lnTo>
                  <a:lnTo>
                    <a:pt x="1355" y="334"/>
                  </a:lnTo>
                  <a:lnTo>
                    <a:pt x="1358" y="334"/>
                  </a:lnTo>
                  <a:lnTo>
                    <a:pt x="1358" y="334"/>
                  </a:lnTo>
                  <a:lnTo>
                    <a:pt x="1358" y="334"/>
                  </a:lnTo>
                  <a:lnTo>
                    <a:pt x="1358" y="334"/>
                  </a:lnTo>
                  <a:lnTo>
                    <a:pt x="1355" y="334"/>
                  </a:lnTo>
                  <a:lnTo>
                    <a:pt x="1355" y="331"/>
                  </a:lnTo>
                  <a:lnTo>
                    <a:pt x="1355" y="331"/>
                  </a:lnTo>
                  <a:lnTo>
                    <a:pt x="1353" y="334"/>
                  </a:lnTo>
                  <a:lnTo>
                    <a:pt x="1353" y="334"/>
                  </a:lnTo>
                  <a:lnTo>
                    <a:pt x="1353" y="334"/>
                  </a:lnTo>
                  <a:lnTo>
                    <a:pt x="1353" y="334"/>
                  </a:lnTo>
                  <a:lnTo>
                    <a:pt x="1353" y="334"/>
                  </a:lnTo>
                  <a:lnTo>
                    <a:pt x="1351" y="334"/>
                  </a:lnTo>
                  <a:lnTo>
                    <a:pt x="1353" y="334"/>
                  </a:lnTo>
                  <a:lnTo>
                    <a:pt x="1353" y="331"/>
                  </a:lnTo>
                  <a:lnTo>
                    <a:pt x="1355" y="331"/>
                  </a:lnTo>
                  <a:lnTo>
                    <a:pt x="1355" y="331"/>
                  </a:lnTo>
                  <a:lnTo>
                    <a:pt x="1355" y="331"/>
                  </a:lnTo>
                  <a:lnTo>
                    <a:pt x="1358" y="331"/>
                  </a:lnTo>
                  <a:lnTo>
                    <a:pt x="1358" y="331"/>
                  </a:lnTo>
                  <a:lnTo>
                    <a:pt x="1358" y="331"/>
                  </a:lnTo>
                  <a:lnTo>
                    <a:pt x="1358" y="331"/>
                  </a:lnTo>
                  <a:lnTo>
                    <a:pt x="1358" y="331"/>
                  </a:lnTo>
                  <a:lnTo>
                    <a:pt x="1358" y="331"/>
                  </a:lnTo>
                  <a:lnTo>
                    <a:pt x="1358" y="329"/>
                  </a:lnTo>
                  <a:lnTo>
                    <a:pt x="1358" y="329"/>
                  </a:lnTo>
                  <a:lnTo>
                    <a:pt x="1358" y="329"/>
                  </a:lnTo>
                  <a:lnTo>
                    <a:pt x="1358" y="329"/>
                  </a:lnTo>
                  <a:lnTo>
                    <a:pt x="1358" y="326"/>
                  </a:lnTo>
                  <a:lnTo>
                    <a:pt x="1358" y="326"/>
                  </a:lnTo>
                  <a:lnTo>
                    <a:pt x="1355" y="326"/>
                  </a:lnTo>
                  <a:lnTo>
                    <a:pt x="1355" y="326"/>
                  </a:lnTo>
                  <a:lnTo>
                    <a:pt x="1353" y="326"/>
                  </a:lnTo>
                  <a:lnTo>
                    <a:pt x="1353" y="326"/>
                  </a:lnTo>
                  <a:lnTo>
                    <a:pt x="1353" y="326"/>
                  </a:lnTo>
                  <a:lnTo>
                    <a:pt x="1355" y="324"/>
                  </a:lnTo>
                  <a:lnTo>
                    <a:pt x="1355" y="324"/>
                  </a:lnTo>
                  <a:lnTo>
                    <a:pt x="1355" y="324"/>
                  </a:lnTo>
                  <a:lnTo>
                    <a:pt x="1355" y="324"/>
                  </a:lnTo>
                  <a:lnTo>
                    <a:pt x="1355" y="324"/>
                  </a:lnTo>
                  <a:lnTo>
                    <a:pt x="1355" y="324"/>
                  </a:lnTo>
                  <a:lnTo>
                    <a:pt x="1355" y="324"/>
                  </a:lnTo>
                  <a:lnTo>
                    <a:pt x="1355" y="324"/>
                  </a:lnTo>
                  <a:lnTo>
                    <a:pt x="1355" y="324"/>
                  </a:lnTo>
                  <a:lnTo>
                    <a:pt x="1353" y="324"/>
                  </a:lnTo>
                  <a:lnTo>
                    <a:pt x="1353" y="324"/>
                  </a:lnTo>
                  <a:lnTo>
                    <a:pt x="1353" y="324"/>
                  </a:lnTo>
                  <a:lnTo>
                    <a:pt x="1355" y="324"/>
                  </a:lnTo>
                  <a:lnTo>
                    <a:pt x="1353" y="322"/>
                  </a:lnTo>
                  <a:lnTo>
                    <a:pt x="1353" y="322"/>
                  </a:lnTo>
                  <a:lnTo>
                    <a:pt x="1353" y="322"/>
                  </a:lnTo>
                  <a:lnTo>
                    <a:pt x="1353" y="324"/>
                  </a:lnTo>
                  <a:lnTo>
                    <a:pt x="1353" y="324"/>
                  </a:lnTo>
                  <a:lnTo>
                    <a:pt x="1353" y="324"/>
                  </a:lnTo>
                  <a:lnTo>
                    <a:pt x="1353" y="324"/>
                  </a:lnTo>
                  <a:lnTo>
                    <a:pt x="1353" y="324"/>
                  </a:lnTo>
                  <a:lnTo>
                    <a:pt x="1353" y="324"/>
                  </a:lnTo>
                  <a:lnTo>
                    <a:pt x="1351" y="324"/>
                  </a:lnTo>
                  <a:lnTo>
                    <a:pt x="1351" y="324"/>
                  </a:lnTo>
                  <a:lnTo>
                    <a:pt x="1351" y="324"/>
                  </a:lnTo>
                  <a:lnTo>
                    <a:pt x="1351" y="324"/>
                  </a:lnTo>
                  <a:lnTo>
                    <a:pt x="1351" y="324"/>
                  </a:lnTo>
                  <a:lnTo>
                    <a:pt x="1351" y="324"/>
                  </a:lnTo>
                  <a:lnTo>
                    <a:pt x="1351" y="322"/>
                  </a:lnTo>
                  <a:lnTo>
                    <a:pt x="1351" y="322"/>
                  </a:lnTo>
                  <a:lnTo>
                    <a:pt x="1351" y="322"/>
                  </a:lnTo>
                  <a:lnTo>
                    <a:pt x="1351" y="322"/>
                  </a:lnTo>
                  <a:lnTo>
                    <a:pt x="1351" y="319"/>
                  </a:lnTo>
                  <a:lnTo>
                    <a:pt x="1353" y="319"/>
                  </a:lnTo>
                  <a:lnTo>
                    <a:pt x="1353" y="319"/>
                  </a:lnTo>
                  <a:lnTo>
                    <a:pt x="1351" y="317"/>
                  </a:lnTo>
                  <a:lnTo>
                    <a:pt x="1351" y="319"/>
                  </a:lnTo>
                  <a:lnTo>
                    <a:pt x="1351" y="322"/>
                  </a:lnTo>
                  <a:lnTo>
                    <a:pt x="1348" y="322"/>
                  </a:lnTo>
                  <a:lnTo>
                    <a:pt x="1348" y="322"/>
                  </a:lnTo>
                  <a:lnTo>
                    <a:pt x="1348" y="322"/>
                  </a:lnTo>
                  <a:lnTo>
                    <a:pt x="1346" y="322"/>
                  </a:lnTo>
                  <a:lnTo>
                    <a:pt x="1346" y="322"/>
                  </a:lnTo>
                  <a:lnTo>
                    <a:pt x="1346" y="322"/>
                  </a:lnTo>
                  <a:lnTo>
                    <a:pt x="1346" y="322"/>
                  </a:lnTo>
                  <a:lnTo>
                    <a:pt x="1343" y="322"/>
                  </a:lnTo>
                  <a:lnTo>
                    <a:pt x="1343" y="322"/>
                  </a:lnTo>
                  <a:lnTo>
                    <a:pt x="1343" y="322"/>
                  </a:lnTo>
                  <a:lnTo>
                    <a:pt x="1346" y="322"/>
                  </a:lnTo>
                  <a:lnTo>
                    <a:pt x="1346" y="319"/>
                  </a:lnTo>
                  <a:lnTo>
                    <a:pt x="1348" y="317"/>
                  </a:lnTo>
                  <a:lnTo>
                    <a:pt x="1346" y="319"/>
                  </a:lnTo>
                  <a:lnTo>
                    <a:pt x="1346" y="319"/>
                  </a:lnTo>
                  <a:lnTo>
                    <a:pt x="1343" y="317"/>
                  </a:lnTo>
                  <a:lnTo>
                    <a:pt x="1346" y="319"/>
                  </a:lnTo>
                  <a:lnTo>
                    <a:pt x="1343" y="319"/>
                  </a:lnTo>
                  <a:lnTo>
                    <a:pt x="1343" y="319"/>
                  </a:lnTo>
                  <a:lnTo>
                    <a:pt x="1343" y="319"/>
                  </a:lnTo>
                  <a:lnTo>
                    <a:pt x="1341" y="319"/>
                  </a:lnTo>
                  <a:lnTo>
                    <a:pt x="1341" y="319"/>
                  </a:lnTo>
                  <a:lnTo>
                    <a:pt x="1343" y="319"/>
                  </a:lnTo>
                  <a:lnTo>
                    <a:pt x="1343" y="319"/>
                  </a:lnTo>
                  <a:lnTo>
                    <a:pt x="1343" y="319"/>
                  </a:lnTo>
                  <a:lnTo>
                    <a:pt x="1343" y="319"/>
                  </a:lnTo>
                  <a:lnTo>
                    <a:pt x="1343" y="319"/>
                  </a:lnTo>
                  <a:lnTo>
                    <a:pt x="1343" y="319"/>
                  </a:lnTo>
                  <a:lnTo>
                    <a:pt x="1343" y="319"/>
                  </a:lnTo>
                  <a:lnTo>
                    <a:pt x="1343" y="317"/>
                  </a:lnTo>
                  <a:lnTo>
                    <a:pt x="1343" y="317"/>
                  </a:lnTo>
                  <a:lnTo>
                    <a:pt x="1343" y="317"/>
                  </a:lnTo>
                  <a:lnTo>
                    <a:pt x="1343" y="317"/>
                  </a:lnTo>
                  <a:lnTo>
                    <a:pt x="1343" y="317"/>
                  </a:lnTo>
                  <a:lnTo>
                    <a:pt x="1343" y="315"/>
                  </a:lnTo>
                  <a:lnTo>
                    <a:pt x="1343" y="315"/>
                  </a:lnTo>
                  <a:lnTo>
                    <a:pt x="1343" y="315"/>
                  </a:lnTo>
                  <a:lnTo>
                    <a:pt x="1343" y="315"/>
                  </a:lnTo>
                  <a:lnTo>
                    <a:pt x="1343" y="315"/>
                  </a:lnTo>
                  <a:lnTo>
                    <a:pt x="1343" y="312"/>
                  </a:lnTo>
                  <a:lnTo>
                    <a:pt x="1343" y="312"/>
                  </a:lnTo>
                  <a:lnTo>
                    <a:pt x="1343" y="315"/>
                  </a:lnTo>
                  <a:lnTo>
                    <a:pt x="1343" y="312"/>
                  </a:lnTo>
                  <a:lnTo>
                    <a:pt x="1343" y="312"/>
                  </a:lnTo>
                  <a:lnTo>
                    <a:pt x="1341" y="312"/>
                  </a:lnTo>
                  <a:lnTo>
                    <a:pt x="1341" y="312"/>
                  </a:lnTo>
                  <a:lnTo>
                    <a:pt x="1341" y="312"/>
                  </a:lnTo>
                  <a:lnTo>
                    <a:pt x="1341" y="312"/>
                  </a:lnTo>
                  <a:lnTo>
                    <a:pt x="1341" y="312"/>
                  </a:lnTo>
                  <a:lnTo>
                    <a:pt x="1341" y="312"/>
                  </a:lnTo>
                  <a:lnTo>
                    <a:pt x="1341" y="312"/>
                  </a:lnTo>
                  <a:lnTo>
                    <a:pt x="1341" y="312"/>
                  </a:lnTo>
                  <a:lnTo>
                    <a:pt x="1341" y="315"/>
                  </a:lnTo>
                  <a:lnTo>
                    <a:pt x="1341" y="315"/>
                  </a:lnTo>
                  <a:lnTo>
                    <a:pt x="1341" y="315"/>
                  </a:lnTo>
                  <a:lnTo>
                    <a:pt x="1341" y="315"/>
                  </a:lnTo>
                  <a:lnTo>
                    <a:pt x="1341" y="315"/>
                  </a:lnTo>
                  <a:lnTo>
                    <a:pt x="1341" y="312"/>
                  </a:lnTo>
                  <a:lnTo>
                    <a:pt x="1339" y="312"/>
                  </a:lnTo>
                  <a:lnTo>
                    <a:pt x="1339" y="312"/>
                  </a:lnTo>
                  <a:lnTo>
                    <a:pt x="1339" y="315"/>
                  </a:lnTo>
                  <a:lnTo>
                    <a:pt x="1339" y="315"/>
                  </a:lnTo>
                  <a:lnTo>
                    <a:pt x="1339" y="315"/>
                  </a:lnTo>
                  <a:lnTo>
                    <a:pt x="1339" y="315"/>
                  </a:lnTo>
                  <a:lnTo>
                    <a:pt x="1336" y="315"/>
                  </a:lnTo>
                  <a:lnTo>
                    <a:pt x="1339" y="315"/>
                  </a:lnTo>
                  <a:lnTo>
                    <a:pt x="1339" y="315"/>
                  </a:lnTo>
                  <a:lnTo>
                    <a:pt x="1336" y="312"/>
                  </a:lnTo>
                  <a:lnTo>
                    <a:pt x="1336" y="312"/>
                  </a:lnTo>
                  <a:lnTo>
                    <a:pt x="1336" y="312"/>
                  </a:lnTo>
                  <a:lnTo>
                    <a:pt x="1336" y="312"/>
                  </a:lnTo>
                  <a:lnTo>
                    <a:pt x="1339" y="312"/>
                  </a:lnTo>
                  <a:lnTo>
                    <a:pt x="1339" y="312"/>
                  </a:lnTo>
                  <a:lnTo>
                    <a:pt x="1339" y="310"/>
                  </a:lnTo>
                  <a:lnTo>
                    <a:pt x="1339" y="310"/>
                  </a:lnTo>
                  <a:lnTo>
                    <a:pt x="1339" y="310"/>
                  </a:lnTo>
                  <a:lnTo>
                    <a:pt x="1339" y="310"/>
                  </a:lnTo>
                  <a:lnTo>
                    <a:pt x="1339" y="308"/>
                  </a:lnTo>
                  <a:lnTo>
                    <a:pt x="1339" y="308"/>
                  </a:lnTo>
                  <a:lnTo>
                    <a:pt x="1341" y="308"/>
                  </a:lnTo>
                  <a:lnTo>
                    <a:pt x="1341" y="308"/>
                  </a:lnTo>
                  <a:lnTo>
                    <a:pt x="1341" y="308"/>
                  </a:lnTo>
                  <a:lnTo>
                    <a:pt x="1341" y="305"/>
                  </a:lnTo>
                  <a:lnTo>
                    <a:pt x="1341" y="305"/>
                  </a:lnTo>
                  <a:lnTo>
                    <a:pt x="1341" y="305"/>
                  </a:lnTo>
                  <a:lnTo>
                    <a:pt x="1341" y="305"/>
                  </a:lnTo>
                  <a:lnTo>
                    <a:pt x="1341" y="305"/>
                  </a:lnTo>
                  <a:lnTo>
                    <a:pt x="1339" y="305"/>
                  </a:lnTo>
                  <a:lnTo>
                    <a:pt x="1339" y="305"/>
                  </a:lnTo>
                  <a:lnTo>
                    <a:pt x="1339" y="308"/>
                  </a:lnTo>
                  <a:lnTo>
                    <a:pt x="1336" y="308"/>
                  </a:lnTo>
                  <a:lnTo>
                    <a:pt x="1336" y="308"/>
                  </a:lnTo>
                  <a:lnTo>
                    <a:pt x="1336" y="308"/>
                  </a:lnTo>
                  <a:lnTo>
                    <a:pt x="1336" y="308"/>
                  </a:lnTo>
                  <a:lnTo>
                    <a:pt x="1336" y="308"/>
                  </a:lnTo>
                  <a:lnTo>
                    <a:pt x="1336" y="308"/>
                  </a:lnTo>
                  <a:lnTo>
                    <a:pt x="1336" y="310"/>
                  </a:lnTo>
                  <a:lnTo>
                    <a:pt x="1336" y="310"/>
                  </a:lnTo>
                  <a:lnTo>
                    <a:pt x="1336" y="312"/>
                  </a:lnTo>
                  <a:lnTo>
                    <a:pt x="1336" y="312"/>
                  </a:lnTo>
                  <a:lnTo>
                    <a:pt x="1336" y="312"/>
                  </a:lnTo>
                  <a:lnTo>
                    <a:pt x="1334" y="312"/>
                  </a:lnTo>
                  <a:lnTo>
                    <a:pt x="1334" y="312"/>
                  </a:lnTo>
                  <a:lnTo>
                    <a:pt x="1334" y="312"/>
                  </a:lnTo>
                  <a:lnTo>
                    <a:pt x="1334" y="312"/>
                  </a:lnTo>
                  <a:lnTo>
                    <a:pt x="1334" y="312"/>
                  </a:lnTo>
                  <a:lnTo>
                    <a:pt x="1334" y="312"/>
                  </a:lnTo>
                  <a:lnTo>
                    <a:pt x="1334" y="310"/>
                  </a:lnTo>
                  <a:lnTo>
                    <a:pt x="1336" y="310"/>
                  </a:lnTo>
                  <a:lnTo>
                    <a:pt x="1336" y="310"/>
                  </a:lnTo>
                  <a:lnTo>
                    <a:pt x="1334" y="310"/>
                  </a:lnTo>
                  <a:lnTo>
                    <a:pt x="1334" y="310"/>
                  </a:lnTo>
                  <a:lnTo>
                    <a:pt x="1334" y="310"/>
                  </a:lnTo>
                  <a:lnTo>
                    <a:pt x="1334" y="310"/>
                  </a:lnTo>
                  <a:lnTo>
                    <a:pt x="1334" y="310"/>
                  </a:lnTo>
                  <a:lnTo>
                    <a:pt x="1334" y="308"/>
                  </a:lnTo>
                  <a:lnTo>
                    <a:pt x="1334" y="308"/>
                  </a:lnTo>
                  <a:lnTo>
                    <a:pt x="1334" y="308"/>
                  </a:lnTo>
                  <a:lnTo>
                    <a:pt x="1334" y="308"/>
                  </a:lnTo>
                  <a:lnTo>
                    <a:pt x="1332" y="308"/>
                  </a:lnTo>
                  <a:lnTo>
                    <a:pt x="1332" y="308"/>
                  </a:lnTo>
                  <a:lnTo>
                    <a:pt x="1332" y="308"/>
                  </a:lnTo>
                  <a:lnTo>
                    <a:pt x="1332" y="308"/>
                  </a:lnTo>
                  <a:lnTo>
                    <a:pt x="1332" y="305"/>
                  </a:lnTo>
                  <a:lnTo>
                    <a:pt x="1332" y="305"/>
                  </a:lnTo>
                  <a:lnTo>
                    <a:pt x="1332" y="308"/>
                  </a:lnTo>
                  <a:lnTo>
                    <a:pt x="1332" y="308"/>
                  </a:lnTo>
                  <a:lnTo>
                    <a:pt x="1329" y="308"/>
                  </a:lnTo>
                  <a:lnTo>
                    <a:pt x="1329" y="308"/>
                  </a:lnTo>
                  <a:lnTo>
                    <a:pt x="1329" y="308"/>
                  </a:lnTo>
                  <a:lnTo>
                    <a:pt x="1329" y="308"/>
                  </a:lnTo>
                  <a:lnTo>
                    <a:pt x="1329" y="308"/>
                  </a:lnTo>
                  <a:lnTo>
                    <a:pt x="1329" y="308"/>
                  </a:lnTo>
                  <a:lnTo>
                    <a:pt x="1329" y="308"/>
                  </a:lnTo>
                  <a:lnTo>
                    <a:pt x="1329" y="308"/>
                  </a:lnTo>
                  <a:lnTo>
                    <a:pt x="1327" y="308"/>
                  </a:lnTo>
                  <a:lnTo>
                    <a:pt x="1327" y="308"/>
                  </a:lnTo>
                  <a:lnTo>
                    <a:pt x="1327" y="308"/>
                  </a:lnTo>
                  <a:lnTo>
                    <a:pt x="1327" y="308"/>
                  </a:lnTo>
                  <a:lnTo>
                    <a:pt x="1327" y="308"/>
                  </a:lnTo>
                  <a:lnTo>
                    <a:pt x="1327" y="310"/>
                  </a:lnTo>
                  <a:lnTo>
                    <a:pt x="1325" y="310"/>
                  </a:lnTo>
                  <a:lnTo>
                    <a:pt x="1325" y="310"/>
                  </a:lnTo>
                  <a:lnTo>
                    <a:pt x="1322" y="312"/>
                  </a:lnTo>
                  <a:lnTo>
                    <a:pt x="1322" y="312"/>
                  </a:lnTo>
                  <a:lnTo>
                    <a:pt x="1322" y="315"/>
                  </a:lnTo>
                  <a:lnTo>
                    <a:pt x="1325" y="315"/>
                  </a:lnTo>
                  <a:lnTo>
                    <a:pt x="1325" y="317"/>
                  </a:lnTo>
                  <a:lnTo>
                    <a:pt x="1325" y="317"/>
                  </a:lnTo>
                  <a:lnTo>
                    <a:pt x="1322" y="317"/>
                  </a:lnTo>
                  <a:lnTo>
                    <a:pt x="1322" y="317"/>
                  </a:lnTo>
                  <a:lnTo>
                    <a:pt x="1322" y="319"/>
                  </a:lnTo>
                  <a:lnTo>
                    <a:pt x="1322" y="319"/>
                  </a:lnTo>
                  <a:lnTo>
                    <a:pt x="1320" y="319"/>
                  </a:lnTo>
                  <a:lnTo>
                    <a:pt x="1317" y="319"/>
                  </a:lnTo>
                  <a:lnTo>
                    <a:pt x="1317" y="319"/>
                  </a:lnTo>
                  <a:lnTo>
                    <a:pt x="1317" y="319"/>
                  </a:lnTo>
                  <a:lnTo>
                    <a:pt x="1317" y="317"/>
                  </a:lnTo>
                  <a:lnTo>
                    <a:pt x="1317" y="317"/>
                  </a:lnTo>
                  <a:lnTo>
                    <a:pt x="1317" y="317"/>
                  </a:lnTo>
                  <a:lnTo>
                    <a:pt x="1317" y="315"/>
                  </a:lnTo>
                  <a:lnTo>
                    <a:pt x="1317" y="312"/>
                  </a:lnTo>
                  <a:lnTo>
                    <a:pt x="1317" y="312"/>
                  </a:lnTo>
                  <a:lnTo>
                    <a:pt x="1317" y="310"/>
                  </a:lnTo>
                  <a:lnTo>
                    <a:pt x="1317" y="310"/>
                  </a:lnTo>
                  <a:lnTo>
                    <a:pt x="1317" y="310"/>
                  </a:lnTo>
                  <a:lnTo>
                    <a:pt x="1317" y="312"/>
                  </a:lnTo>
                  <a:lnTo>
                    <a:pt x="1315" y="312"/>
                  </a:lnTo>
                  <a:lnTo>
                    <a:pt x="1315" y="310"/>
                  </a:lnTo>
                  <a:lnTo>
                    <a:pt x="1315" y="310"/>
                  </a:lnTo>
                  <a:lnTo>
                    <a:pt x="1317" y="310"/>
                  </a:lnTo>
                  <a:lnTo>
                    <a:pt x="1317" y="310"/>
                  </a:lnTo>
                  <a:lnTo>
                    <a:pt x="1317" y="310"/>
                  </a:lnTo>
                  <a:lnTo>
                    <a:pt x="1317" y="308"/>
                  </a:lnTo>
                  <a:lnTo>
                    <a:pt x="1317" y="308"/>
                  </a:lnTo>
                  <a:lnTo>
                    <a:pt x="1317" y="308"/>
                  </a:lnTo>
                  <a:lnTo>
                    <a:pt x="1317" y="308"/>
                  </a:lnTo>
                  <a:lnTo>
                    <a:pt x="1317" y="308"/>
                  </a:lnTo>
                  <a:lnTo>
                    <a:pt x="1317" y="308"/>
                  </a:lnTo>
                  <a:lnTo>
                    <a:pt x="1317" y="308"/>
                  </a:lnTo>
                  <a:lnTo>
                    <a:pt x="1315" y="308"/>
                  </a:lnTo>
                  <a:lnTo>
                    <a:pt x="1317" y="308"/>
                  </a:lnTo>
                  <a:lnTo>
                    <a:pt x="1317" y="305"/>
                  </a:lnTo>
                  <a:lnTo>
                    <a:pt x="1320" y="305"/>
                  </a:lnTo>
                  <a:lnTo>
                    <a:pt x="1320" y="305"/>
                  </a:lnTo>
                  <a:lnTo>
                    <a:pt x="1320" y="305"/>
                  </a:lnTo>
                  <a:lnTo>
                    <a:pt x="1320" y="305"/>
                  </a:lnTo>
                  <a:lnTo>
                    <a:pt x="1320" y="300"/>
                  </a:lnTo>
                  <a:lnTo>
                    <a:pt x="1320" y="300"/>
                  </a:lnTo>
                  <a:lnTo>
                    <a:pt x="1320" y="300"/>
                  </a:lnTo>
                  <a:lnTo>
                    <a:pt x="1317" y="300"/>
                  </a:lnTo>
                  <a:lnTo>
                    <a:pt x="1317" y="300"/>
                  </a:lnTo>
                  <a:lnTo>
                    <a:pt x="1317" y="300"/>
                  </a:lnTo>
                  <a:lnTo>
                    <a:pt x="1317" y="300"/>
                  </a:lnTo>
                  <a:lnTo>
                    <a:pt x="1317" y="303"/>
                  </a:lnTo>
                  <a:lnTo>
                    <a:pt x="1317" y="305"/>
                  </a:lnTo>
                  <a:lnTo>
                    <a:pt x="1315" y="305"/>
                  </a:lnTo>
                  <a:lnTo>
                    <a:pt x="1315" y="305"/>
                  </a:lnTo>
                  <a:lnTo>
                    <a:pt x="1315" y="305"/>
                  </a:lnTo>
                  <a:lnTo>
                    <a:pt x="1315" y="305"/>
                  </a:lnTo>
                  <a:lnTo>
                    <a:pt x="1315" y="308"/>
                  </a:lnTo>
                  <a:lnTo>
                    <a:pt x="1315" y="305"/>
                  </a:lnTo>
                  <a:lnTo>
                    <a:pt x="1315" y="305"/>
                  </a:lnTo>
                  <a:lnTo>
                    <a:pt x="1315" y="305"/>
                  </a:lnTo>
                  <a:lnTo>
                    <a:pt x="1315" y="305"/>
                  </a:lnTo>
                  <a:lnTo>
                    <a:pt x="1315" y="305"/>
                  </a:lnTo>
                  <a:lnTo>
                    <a:pt x="1313" y="305"/>
                  </a:lnTo>
                  <a:lnTo>
                    <a:pt x="1313" y="305"/>
                  </a:lnTo>
                  <a:lnTo>
                    <a:pt x="1313" y="305"/>
                  </a:lnTo>
                  <a:lnTo>
                    <a:pt x="1313" y="308"/>
                  </a:lnTo>
                  <a:lnTo>
                    <a:pt x="1313" y="310"/>
                  </a:lnTo>
                  <a:lnTo>
                    <a:pt x="1313" y="310"/>
                  </a:lnTo>
                  <a:lnTo>
                    <a:pt x="1313" y="310"/>
                  </a:lnTo>
                  <a:lnTo>
                    <a:pt x="1313" y="310"/>
                  </a:lnTo>
                  <a:lnTo>
                    <a:pt x="1313" y="308"/>
                  </a:lnTo>
                  <a:lnTo>
                    <a:pt x="1313" y="308"/>
                  </a:lnTo>
                  <a:lnTo>
                    <a:pt x="1313" y="308"/>
                  </a:lnTo>
                  <a:lnTo>
                    <a:pt x="1313" y="308"/>
                  </a:lnTo>
                  <a:lnTo>
                    <a:pt x="1310" y="308"/>
                  </a:lnTo>
                  <a:lnTo>
                    <a:pt x="1310" y="308"/>
                  </a:lnTo>
                  <a:lnTo>
                    <a:pt x="1310" y="308"/>
                  </a:lnTo>
                  <a:lnTo>
                    <a:pt x="1310" y="308"/>
                  </a:lnTo>
                  <a:lnTo>
                    <a:pt x="1310" y="308"/>
                  </a:lnTo>
                  <a:lnTo>
                    <a:pt x="1310" y="308"/>
                  </a:lnTo>
                  <a:lnTo>
                    <a:pt x="1310" y="308"/>
                  </a:lnTo>
                  <a:lnTo>
                    <a:pt x="1310" y="308"/>
                  </a:lnTo>
                  <a:lnTo>
                    <a:pt x="1310" y="308"/>
                  </a:lnTo>
                  <a:lnTo>
                    <a:pt x="1310" y="308"/>
                  </a:lnTo>
                  <a:lnTo>
                    <a:pt x="1310" y="308"/>
                  </a:lnTo>
                  <a:lnTo>
                    <a:pt x="1310" y="305"/>
                  </a:lnTo>
                  <a:lnTo>
                    <a:pt x="1313" y="308"/>
                  </a:lnTo>
                  <a:lnTo>
                    <a:pt x="1313" y="305"/>
                  </a:lnTo>
                  <a:lnTo>
                    <a:pt x="1313" y="305"/>
                  </a:lnTo>
                  <a:lnTo>
                    <a:pt x="1313" y="303"/>
                  </a:lnTo>
                  <a:lnTo>
                    <a:pt x="1313" y="303"/>
                  </a:lnTo>
                  <a:lnTo>
                    <a:pt x="1313" y="303"/>
                  </a:lnTo>
                  <a:lnTo>
                    <a:pt x="1313" y="303"/>
                  </a:lnTo>
                  <a:lnTo>
                    <a:pt x="1313" y="303"/>
                  </a:lnTo>
                  <a:lnTo>
                    <a:pt x="1313" y="303"/>
                  </a:lnTo>
                  <a:lnTo>
                    <a:pt x="1315" y="303"/>
                  </a:lnTo>
                  <a:lnTo>
                    <a:pt x="1315" y="300"/>
                  </a:lnTo>
                  <a:lnTo>
                    <a:pt x="1315" y="300"/>
                  </a:lnTo>
                  <a:lnTo>
                    <a:pt x="1315" y="300"/>
                  </a:lnTo>
                  <a:lnTo>
                    <a:pt x="1315" y="300"/>
                  </a:lnTo>
                  <a:lnTo>
                    <a:pt x="1315" y="300"/>
                  </a:lnTo>
                  <a:lnTo>
                    <a:pt x="1315" y="300"/>
                  </a:lnTo>
                  <a:lnTo>
                    <a:pt x="1315" y="298"/>
                  </a:lnTo>
                  <a:lnTo>
                    <a:pt x="1315" y="298"/>
                  </a:lnTo>
                  <a:lnTo>
                    <a:pt x="1315" y="298"/>
                  </a:lnTo>
                  <a:lnTo>
                    <a:pt x="1313" y="298"/>
                  </a:lnTo>
                  <a:lnTo>
                    <a:pt x="1315" y="298"/>
                  </a:lnTo>
                  <a:lnTo>
                    <a:pt x="1313" y="300"/>
                  </a:lnTo>
                  <a:lnTo>
                    <a:pt x="1313" y="300"/>
                  </a:lnTo>
                  <a:lnTo>
                    <a:pt x="1313" y="300"/>
                  </a:lnTo>
                  <a:lnTo>
                    <a:pt x="1313" y="300"/>
                  </a:lnTo>
                  <a:lnTo>
                    <a:pt x="1313" y="300"/>
                  </a:lnTo>
                  <a:lnTo>
                    <a:pt x="1313" y="300"/>
                  </a:lnTo>
                  <a:lnTo>
                    <a:pt x="1310" y="303"/>
                  </a:lnTo>
                  <a:lnTo>
                    <a:pt x="1310" y="305"/>
                  </a:lnTo>
                  <a:lnTo>
                    <a:pt x="1310" y="303"/>
                  </a:lnTo>
                  <a:lnTo>
                    <a:pt x="1310" y="303"/>
                  </a:lnTo>
                  <a:lnTo>
                    <a:pt x="1310" y="303"/>
                  </a:lnTo>
                  <a:lnTo>
                    <a:pt x="1310" y="300"/>
                  </a:lnTo>
                  <a:lnTo>
                    <a:pt x="1310" y="300"/>
                  </a:lnTo>
                  <a:lnTo>
                    <a:pt x="1310" y="300"/>
                  </a:lnTo>
                  <a:lnTo>
                    <a:pt x="1310" y="300"/>
                  </a:lnTo>
                  <a:lnTo>
                    <a:pt x="1310" y="300"/>
                  </a:lnTo>
                  <a:lnTo>
                    <a:pt x="1310" y="300"/>
                  </a:lnTo>
                  <a:lnTo>
                    <a:pt x="1308" y="300"/>
                  </a:lnTo>
                  <a:lnTo>
                    <a:pt x="1308" y="300"/>
                  </a:lnTo>
                  <a:lnTo>
                    <a:pt x="1308" y="300"/>
                  </a:lnTo>
                  <a:lnTo>
                    <a:pt x="1308" y="300"/>
                  </a:lnTo>
                  <a:lnTo>
                    <a:pt x="1310" y="300"/>
                  </a:lnTo>
                  <a:lnTo>
                    <a:pt x="1310" y="300"/>
                  </a:lnTo>
                  <a:lnTo>
                    <a:pt x="1310" y="300"/>
                  </a:lnTo>
                  <a:lnTo>
                    <a:pt x="1308" y="300"/>
                  </a:lnTo>
                  <a:lnTo>
                    <a:pt x="1308" y="300"/>
                  </a:lnTo>
                  <a:lnTo>
                    <a:pt x="1308" y="298"/>
                  </a:lnTo>
                  <a:lnTo>
                    <a:pt x="1308" y="298"/>
                  </a:lnTo>
                  <a:lnTo>
                    <a:pt x="1310" y="298"/>
                  </a:lnTo>
                  <a:lnTo>
                    <a:pt x="1310" y="298"/>
                  </a:lnTo>
                  <a:lnTo>
                    <a:pt x="1308" y="298"/>
                  </a:lnTo>
                  <a:lnTo>
                    <a:pt x="1308" y="298"/>
                  </a:lnTo>
                  <a:lnTo>
                    <a:pt x="1308" y="300"/>
                  </a:lnTo>
                  <a:lnTo>
                    <a:pt x="1308" y="300"/>
                  </a:lnTo>
                  <a:lnTo>
                    <a:pt x="1308" y="300"/>
                  </a:lnTo>
                  <a:lnTo>
                    <a:pt x="1308" y="300"/>
                  </a:lnTo>
                  <a:lnTo>
                    <a:pt x="1308" y="298"/>
                  </a:lnTo>
                  <a:lnTo>
                    <a:pt x="1308" y="298"/>
                  </a:lnTo>
                  <a:lnTo>
                    <a:pt x="1308" y="298"/>
                  </a:lnTo>
                  <a:lnTo>
                    <a:pt x="1308" y="298"/>
                  </a:lnTo>
                  <a:lnTo>
                    <a:pt x="1306" y="298"/>
                  </a:lnTo>
                  <a:lnTo>
                    <a:pt x="1308" y="298"/>
                  </a:lnTo>
                  <a:lnTo>
                    <a:pt x="1308" y="298"/>
                  </a:lnTo>
                  <a:lnTo>
                    <a:pt x="1308" y="298"/>
                  </a:lnTo>
                  <a:lnTo>
                    <a:pt x="1306" y="298"/>
                  </a:lnTo>
                  <a:lnTo>
                    <a:pt x="1306" y="298"/>
                  </a:lnTo>
                  <a:lnTo>
                    <a:pt x="1306" y="298"/>
                  </a:lnTo>
                  <a:lnTo>
                    <a:pt x="1306" y="298"/>
                  </a:lnTo>
                  <a:lnTo>
                    <a:pt x="1306" y="300"/>
                  </a:lnTo>
                  <a:lnTo>
                    <a:pt x="1306" y="300"/>
                  </a:lnTo>
                  <a:lnTo>
                    <a:pt x="1306" y="300"/>
                  </a:lnTo>
                  <a:lnTo>
                    <a:pt x="1306" y="300"/>
                  </a:lnTo>
                  <a:lnTo>
                    <a:pt x="1306" y="303"/>
                  </a:lnTo>
                  <a:lnTo>
                    <a:pt x="1306" y="303"/>
                  </a:lnTo>
                  <a:lnTo>
                    <a:pt x="1306" y="303"/>
                  </a:lnTo>
                  <a:lnTo>
                    <a:pt x="1303" y="303"/>
                  </a:lnTo>
                  <a:lnTo>
                    <a:pt x="1301" y="303"/>
                  </a:lnTo>
                  <a:lnTo>
                    <a:pt x="1301" y="300"/>
                  </a:lnTo>
                  <a:lnTo>
                    <a:pt x="1301" y="300"/>
                  </a:lnTo>
                  <a:lnTo>
                    <a:pt x="1303" y="300"/>
                  </a:lnTo>
                  <a:lnTo>
                    <a:pt x="1303" y="300"/>
                  </a:lnTo>
                  <a:lnTo>
                    <a:pt x="1303" y="300"/>
                  </a:lnTo>
                  <a:lnTo>
                    <a:pt x="1303" y="300"/>
                  </a:lnTo>
                  <a:lnTo>
                    <a:pt x="1303" y="300"/>
                  </a:lnTo>
                  <a:lnTo>
                    <a:pt x="1301" y="300"/>
                  </a:lnTo>
                  <a:lnTo>
                    <a:pt x="1301" y="300"/>
                  </a:lnTo>
                  <a:lnTo>
                    <a:pt x="1301" y="300"/>
                  </a:lnTo>
                  <a:lnTo>
                    <a:pt x="1301" y="298"/>
                  </a:lnTo>
                  <a:lnTo>
                    <a:pt x="1301" y="298"/>
                  </a:lnTo>
                  <a:lnTo>
                    <a:pt x="1301" y="298"/>
                  </a:lnTo>
                  <a:lnTo>
                    <a:pt x="1301" y="296"/>
                  </a:lnTo>
                  <a:lnTo>
                    <a:pt x="1301" y="296"/>
                  </a:lnTo>
                  <a:lnTo>
                    <a:pt x="1301" y="296"/>
                  </a:lnTo>
                  <a:lnTo>
                    <a:pt x="1301" y="296"/>
                  </a:lnTo>
                  <a:lnTo>
                    <a:pt x="1301" y="296"/>
                  </a:lnTo>
                  <a:lnTo>
                    <a:pt x="1303" y="293"/>
                  </a:lnTo>
                  <a:lnTo>
                    <a:pt x="1301" y="291"/>
                  </a:lnTo>
                  <a:lnTo>
                    <a:pt x="1301" y="291"/>
                  </a:lnTo>
                  <a:lnTo>
                    <a:pt x="1301" y="296"/>
                  </a:lnTo>
                  <a:lnTo>
                    <a:pt x="1298" y="296"/>
                  </a:lnTo>
                  <a:lnTo>
                    <a:pt x="1298" y="296"/>
                  </a:lnTo>
                  <a:lnTo>
                    <a:pt x="1298" y="298"/>
                  </a:lnTo>
                  <a:lnTo>
                    <a:pt x="1298" y="298"/>
                  </a:lnTo>
                  <a:lnTo>
                    <a:pt x="1298" y="298"/>
                  </a:lnTo>
                  <a:lnTo>
                    <a:pt x="1296" y="298"/>
                  </a:lnTo>
                  <a:lnTo>
                    <a:pt x="1296" y="298"/>
                  </a:lnTo>
                  <a:lnTo>
                    <a:pt x="1296" y="300"/>
                  </a:lnTo>
                  <a:lnTo>
                    <a:pt x="1296" y="300"/>
                  </a:lnTo>
                  <a:lnTo>
                    <a:pt x="1296" y="298"/>
                  </a:lnTo>
                  <a:lnTo>
                    <a:pt x="1296" y="298"/>
                  </a:lnTo>
                  <a:lnTo>
                    <a:pt x="1296" y="298"/>
                  </a:lnTo>
                  <a:lnTo>
                    <a:pt x="1296" y="298"/>
                  </a:lnTo>
                  <a:lnTo>
                    <a:pt x="1296" y="296"/>
                  </a:lnTo>
                  <a:lnTo>
                    <a:pt x="1296" y="296"/>
                  </a:lnTo>
                  <a:lnTo>
                    <a:pt x="1296" y="296"/>
                  </a:lnTo>
                  <a:lnTo>
                    <a:pt x="1296" y="296"/>
                  </a:lnTo>
                  <a:lnTo>
                    <a:pt x="1296" y="298"/>
                  </a:lnTo>
                  <a:lnTo>
                    <a:pt x="1294" y="298"/>
                  </a:lnTo>
                  <a:lnTo>
                    <a:pt x="1294" y="298"/>
                  </a:lnTo>
                  <a:lnTo>
                    <a:pt x="1294" y="298"/>
                  </a:lnTo>
                  <a:lnTo>
                    <a:pt x="1294" y="298"/>
                  </a:lnTo>
                  <a:lnTo>
                    <a:pt x="1294" y="298"/>
                  </a:lnTo>
                  <a:lnTo>
                    <a:pt x="1294" y="296"/>
                  </a:lnTo>
                  <a:lnTo>
                    <a:pt x="1294" y="296"/>
                  </a:lnTo>
                  <a:lnTo>
                    <a:pt x="1294" y="296"/>
                  </a:lnTo>
                  <a:lnTo>
                    <a:pt x="1294" y="296"/>
                  </a:lnTo>
                  <a:lnTo>
                    <a:pt x="1294" y="296"/>
                  </a:lnTo>
                  <a:lnTo>
                    <a:pt x="1294" y="298"/>
                  </a:lnTo>
                  <a:lnTo>
                    <a:pt x="1294" y="296"/>
                  </a:lnTo>
                  <a:lnTo>
                    <a:pt x="1294" y="296"/>
                  </a:lnTo>
                  <a:lnTo>
                    <a:pt x="1294" y="296"/>
                  </a:lnTo>
                  <a:lnTo>
                    <a:pt x="1294" y="293"/>
                  </a:lnTo>
                  <a:lnTo>
                    <a:pt x="1294" y="293"/>
                  </a:lnTo>
                  <a:lnTo>
                    <a:pt x="1294" y="293"/>
                  </a:lnTo>
                  <a:lnTo>
                    <a:pt x="1294" y="293"/>
                  </a:lnTo>
                  <a:lnTo>
                    <a:pt x="1294" y="293"/>
                  </a:lnTo>
                  <a:lnTo>
                    <a:pt x="1291" y="296"/>
                  </a:lnTo>
                  <a:lnTo>
                    <a:pt x="1291" y="293"/>
                  </a:lnTo>
                  <a:lnTo>
                    <a:pt x="1291" y="293"/>
                  </a:lnTo>
                  <a:lnTo>
                    <a:pt x="1294" y="293"/>
                  </a:lnTo>
                  <a:lnTo>
                    <a:pt x="1294" y="293"/>
                  </a:lnTo>
                  <a:lnTo>
                    <a:pt x="1294" y="291"/>
                  </a:lnTo>
                  <a:lnTo>
                    <a:pt x="1294" y="291"/>
                  </a:lnTo>
                  <a:lnTo>
                    <a:pt x="1291" y="291"/>
                  </a:lnTo>
                  <a:lnTo>
                    <a:pt x="1291" y="293"/>
                  </a:lnTo>
                  <a:lnTo>
                    <a:pt x="1291" y="296"/>
                  </a:lnTo>
                  <a:lnTo>
                    <a:pt x="1291" y="296"/>
                  </a:lnTo>
                  <a:lnTo>
                    <a:pt x="1291" y="296"/>
                  </a:lnTo>
                  <a:lnTo>
                    <a:pt x="1291" y="296"/>
                  </a:lnTo>
                  <a:lnTo>
                    <a:pt x="1291" y="296"/>
                  </a:lnTo>
                  <a:lnTo>
                    <a:pt x="1291" y="296"/>
                  </a:lnTo>
                  <a:lnTo>
                    <a:pt x="1291" y="296"/>
                  </a:lnTo>
                  <a:lnTo>
                    <a:pt x="1291" y="296"/>
                  </a:lnTo>
                  <a:lnTo>
                    <a:pt x="1291" y="296"/>
                  </a:lnTo>
                  <a:lnTo>
                    <a:pt x="1291" y="296"/>
                  </a:lnTo>
                  <a:lnTo>
                    <a:pt x="1289" y="296"/>
                  </a:lnTo>
                  <a:lnTo>
                    <a:pt x="1291" y="296"/>
                  </a:lnTo>
                  <a:lnTo>
                    <a:pt x="1289" y="296"/>
                  </a:lnTo>
                  <a:lnTo>
                    <a:pt x="1289" y="296"/>
                  </a:lnTo>
                  <a:lnTo>
                    <a:pt x="1289" y="296"/>
                  </a:lnTo>
                  <a:lnTo>
                    <a:pt x="1289" y="296"/>
                  </a:lnTo>
                  <a:lnTo>
                    <a:pt x="1289" y="293"/>
                  </a:lnTo>
                  <a:lnTo>
                    <a:pt x="1289" y="293"/>
                  </a:lnTo>
                  <a:lnTo>
                    <a:pt x="1289" y="291"/>
                  </a:lnTo>
                  <a:lnTo>
                    <a:pt x="1291" y="291"/>
                  </a:lnTo>
                  <a:lnTo>
                    <a:pt x="1291" y="291"/>
                  </a:lnTo>
                  <a:lnTo>
                    <a:pt x="1289" y="291"/>
                  </a:lnTo>
                  <a:lnTo>
                    <a:pt x="1289" y="291"/>
                  </a:lnTo>
                  <a:lnTo>
                    <a:pt x="1289" y="291"/>
                  </a:lnTo>
                  <a:lnTo>
                    <a:pt x="1289" y="291"/>
                  </a:lnTo>
                  <a:lnTo>
                    <a:pt x="1289" y="291"/>
                  </a:lnTo>
                  <a:lnTo>
                    <a:pt x="1289" y="291"/>
                  </a:lnTo>
                  <a:lnTo>
                    <a:pt x="1289" y="289"/>
                  </a:lnTo>
                  <a:lnTo>
                    <a:pt x="1289" y="289"/>
                  </a:lnTo>
                  <a:lnTo>
                    <a:pt x="1289" y="289"/>
                  </a:lnTo>
                  <a:lnTo>
                    <a:pt x="1289" y="289"/>
                  </a:lnTo>
                  <a:lnTo>
                    <a:pt x="1289" y="289"/>
                  </a:lnTo>
                  <a:lnTo>
                    <a:pt x="1289" y="289"/>
                  </a:lnTo>
                  <a:lnTo>
                    <a:pt x="1289" y="291"/>
                  </a:lnTo>
                  <a:lnTo>
                    <a:pt x="1289" y="291"/>
                  </a:lnTo>
                  <a:lnTo>
                    <a:pt x="1289" y="291"/>
                  </a:lnTo>
                  <a:lnTo>
                    <a:pt x="1287" y="291"/>
                  </a:lnTo>
                  <a:lnTo>
                    <a:pt x="1287" y="291"/>
                  </a:lnTo>
                  <a:lnTo>
                    <a:pt x="1287" y="289"/>
                  </a:lnTo>
                  <a:lnTo>
                    <a:pt x="1287" y="289"/>
                  </a:lnTo>
                  <a:lnTo>
                    <a:pt x="1287" y="291"/>
                  </a:lnTo>
                  <a:lnTo>
                    <a:pt x="1287" y="291"/>
                  </a:lnTo>
                  <a:lnTo>
                    <a:pt x="1287" y="291"/>
                  </a:lnTo>
                  <a:lnTo>
                    <a:pt x="1287" y="291"/>
                  </a:lnTo>
                  <a:lnTo>
                    <a:pt x="1287" y="293"/>
                  </a:lnTo>
                  <a:lnTo>
                    <a:pt x="1287" y="293"/>
                  </a:lnTo>
                  <a:lnTo>
                    <a:pt x="1287" y="296"/>
                  </a:lnTo>
                  <a:lnTo>
                    <a:pt x="1287" y="296"/>
                  </a:lnTo>
                  <a:lnTo>
                    <a:pt x="1287" y="293"/>
                  </a:lnTo>
                  <a:lnTo>
                    <a:pt x="1287" y="293"/>
                  </a:lnTo>
                  <a:lnTo>
                    <a:pt x="1287" y="293"/>
                  </a:lnTo>
                  <a:lnTo>
                    <a:pt x="1287" y="293"/>
                  </a:lnTo>
                  <a:lnTo>
                    <a:pt x="1284" y="293"/>
                  </a:lnTo>
                  <a:lnTo>
                    <a:pt x="1284" y="296"/>
                  </a:lnTo>
                  <a:lnTo>
                    <a:pt x="1284" y="296"/>
                  </a:lnTo>
                  <a:lnTo>
                    <a:pt x="1284" y="293"/>
                  </a:lnTo>
                  <a:lnTo>
                    <a:pt x="1284" y="293"/>
                  </a:lnTo>
                  <a:lnTo>
                    <a:pt x="1284" y="293"/>
                  </a:lnTo>
                  <a:lnTo>
                    <a:pt x="1284" y="293"/>
                  </a:lnTo>
                  <a:lnTo>
                    <a:pt x="1284" y="291"/>
                  </a:lnTo>
                  <a:lnTo>
                    <a:pt x="1284" y="291"/>
                  </a:lnTo>
                  <a:lnTo>
                    <a:pt x="1284" y="291"/>
                  </a:lnTo>
                  <a:lnTo>
                    <a:pt x="1284" y="289"/>
                  </a:lnTo>
                  <a:lnTo>
                    <a:pt x="1284" y="289"/>
                  </a:lnTo>
                  <a:lnTo>
                    <a:pt x="1284" y="289"/>
                  </a:lnTo>
                  <a:lnTo>
                    <a:pt x="1284" y="289"/>
                  </a:lnTo>
                  <a:lnTo>
                    <a:pt x="1284" y="289"/>
                  </a:lnTo>
                  <a:lnTo>
                    <a:pt x="1282" y="289"/>
                  </a:lnTo>
                  <a:lnTo>
                    <a:pt x="1282" y="289"/>
                  </a:lnTo>
                  <a:lnTo>
                    <a:pt x="1282" y="291"/>
                  </a:lnTo>
                  <a:lnTo>
                    <a:pt x="1282" y="291"/>
                  </a:lnTo>
                  <a:lnTo>
                    <a:pt x="1282" y="293"/>
                  </a:lnTo>
                  <a:lnTo>
                    <a:pt x="1282" y="293"/>
                  </a:lnTo>
                  <a:lnTo>
                    <a:pt x="1282" y="293"/>
                  </a:lnTo>
                  <a:lnTo>
                    <a:pt x="1282" y="291"/>
                  </a:lnTo>
                  <a:lnTo>
                    <a:pt x="1282" y="291"/>
                  </a:lnTo>
                  <a:lnTo>
                    <a:pt x="1282" y="291"/>
                  </a:lnTo>
                  <a:lnTo>
                    <a:pt x="1282" y="291"/>
                  </a:lnTo>
                  <a:lnTo>
                    <a:pt x="1279" y="291"/>
                  </a:lnTo>
                  <a:lnTo>
                    <a:pt x="1279" y="293"/>
                  </a:lnTo>
                  <a:lnTo>
                    <a:pt x="1279" y="293"/>
                  </a:lnTo>
                  <a:lnTo>
                    <a:pt x="1279" y="291"/>
                  </a:lnTo>
                  <a:lnTo>
                    <a:pt x="1277" y="291"/>
                  </a:lnTo>
                  <a:lnTo>
                    <a:pt x="1277" y="291"/>
                  </a:lnTo>
                  <a:lnTo>
                    <a:pt x="1277" y="293"/>
                  </a:lnTo>
                  <a:lnTo>
                    <a:pt x="1279" y="289"/>
                  </a:lnTo>
                  <a:lnTo>
                    <a:pt x="1277" y="289"/>
                  </a:lnTo>
                  <a:lnTo>
                    <a:pt x="1277" y="289"/>
                  </a:lnTo>
                  <a:lnTo>
                    <a:pt x="1279" y="286"/>
                  </a:lnTo>
                  <a:lnTo>
                    <a:pt x="1279" y="286"/>
                  </a:lnTo>
                  <a:lnTo>
                    <a:pt x="1279" y="286"/>
                  </a:lnTo>
                  <a:lnTo>
                    <a:pt x="1279" y="286"/>
                  </a:lnTo>
                  <a:lnTo>
                    <a:pt x="1277" y="286"/>
                  </a:lnTo>
                  <a:lnTo>
                    <a:pt x="1277" y="286"/>
                  </a:lnTo>
                  <a:lnTo>
                    <a:pt x="1279" y="286"/>
                  </a:lnTo>
                  <a:lnTo>
                    <a:pt x="1279" y="286"/>
                  </a:lnTo>
                  <a:lnTo>
                    <a:pt x="1279" y="286"/>
                  </a:lnTo>
                  <a:lnTo>
                    <a:pt x="1277" y="286"/>
                  </a:lnTo>
                  <a:lnTo>
                    <a:pt x="1277" y="286"/>
                  </a:lnTo>
                  <a:lnTo>
                    <a:pt x="1279" y="284"/>
                  </a:lnTo>
                  <a:lnTo>
                    <a:pt x="1279" y="284"/>
                  </a:lnTo>
                  <a:lnTo>
                    <a:pt x="1279" y="284"/>
                  </a:lnTo>
                  <a:lnTo>
                    <a:pt x="1279" y="284"/>
                  </a:lnTo>
                  <a:lnTo>
                    <a:pt x="1279" y="282"/>
                  </a:lnTo>
                  <a:lnTo>
                    <a:pt x="1279" y="282"/>
                  </a:lnTo>
                  <a:lnTo>
                    <a:pt x="1277" y="282"/>
                  </a:lnTo>
                  <a:lnTo>
                    <a:pt x="1277" y="284"/>
                  </a:lnTo>
                  <a:lnTo>
                    <a:pt x="1277" y="284"/>
                  </a:lnTo>
                  <a:lnTo>
                    <a:pt x="1277" y="284"/>
                  </a:lnTo>
                  <a:lnTo>
                    <a:pt x="1277" y="282"/>
                  </a:lnTo>
                  <a:lnTo>
                    <a:pt x="1277" y="284"/>
                  </a:lnTo>
                  <a:lnTo>
                    <a:pt x="1277" y="284"/>
                  </a:lnTo>
                  <a:lnTo>
                    <a:pt x="1277" y="284"/>
                  </a:lnTo>
                  <a:lnTo>
                    <a:pt x="1277" y="284"/>
                  </a:lnTo>
                  <a:lnTo>
                    <a:pt x="1277" y="284"/>
                  </a:lnTo>
                  <a:lnTo>
                    <a:pt x="1277" y="284"/>
                  </a:lnTo>
                  <a:lnTo>
                    <a:pt x="1277" y="284"/>
                  </a:lnTo>
                  <a:lnTo>
                    <a:pt x="1277" y="284"/>
                  </a:lnTo>
                  <a:lnTo>
                    <a:pt x="1277" y="284"/>
                  </a:lnTo>
                  <a:lnTo>
                    <a:pt x="1275" y="286"/>
                  </a:lnTo>
                  <a:lnTo>
                    <a:pt x="1277" y="286"/>
                  </a:lnTo>
                  <a:lnTo>
                    <a:pt x="1277" y="286"/>
                  </a:lnTo>
                  <a:lnTo>
                    <a:pt x="1277" y="286"/>
                  </a:lnTo>
                  <a:lnTo>
                    <a:pt x="1275" y="286"/>
                  </a:lnTo>
                  <a:lnTo>
                    <a:pt x="1275" y="286"/>
                  </a:lnTo>
                  <a:lnTo>
                    <a:pt x="1275" y="286"/>
                  </a:lnTo>
                  <a:lnTo>
                    <a:pt x="1275" y="286"/>
                  </a:lnTo>
                  <a:lnTo>
                    <a:pt x="1275" y="289"/>
                  </a:lnTo>
                  <a:lnTo>
                    <a:pt x="1277" y="289"/>
                  </a:lnTo>
                  <a:lnTo>
                    <a:pt x="1277" y="289"/>
                  </a:lnTo>
                  <a:lnTo>
                    <a:pt x="1277" y="289"/>
                  </a:lnTo>
                  <a:lnTo>
                    <a:pt x="1275" y="289"/>
                  </a:lnTo>
                  <a:lnTo>
                    <a:pt x="1275" y="286"/>
                  </a:lnTo>
                  <a:lnTo>
                    <a:pt x="1275" y="286"/>
                  </a:lnTo>
                  <a:lnTo>
                    <a:pt x="1275" y="289"/>
                  </a:lnTo>
                  <a:lnTo>
                    <a:pt x="1275" y="289"/>
                  </a:lnTo>
                  <a:lnTo>
                    <a:pt x="1275" y="289"/>
                  </a:lnTo>
                  <a:lnTo>
                    <a:pt x="1272" y="291"/>
                  </a:lnTo>
                  <a:lnTo>
                    <a:pt x="1272" y="291"/>
                  </a:lnTo>
                  <a:lnTo>
                    <a:pt x="1272" y="289"/>
                  </a:lnTo>
                  <a:lnTo>
                    <a:pt x="1272" y="289"/>
                  </a:lnTo>
                  <a:lnTo>
                    <a:pt x="1272" y="286"/>
                  </a:lnTo>
                  <a:lnTo>
                    <a:pt x="1272" y="286"/>
                  </a:lnTo>
                  <a:lnTo>
                    <a:pt x="1272" y="286"/>
                  </a:lnTo>
                  <a:lnTo>
                    <a:pt x="1272" y="286"/>
                  </a:lnTo>
                  <a:lnTo>
                    <a:pt x="1272" y="289"/>
                  </a:lnTo>
                  <a:lnTo>
                    <a:pt x="1272" y="289"/>
                  </a:lnTo>
                  <a:lnTo>
                    <a:pt x="1272" y="289"/>
                  </a:lnTo>
                  <a:lnTo>
                    <a:pt x="1272" y="289"/>
                  </a:lnTo>
                  <a:lnTo>
                    <a:pt x="1272" y="289"/>
                  </a:lnTo>
                  <a:lnTo>
                    <a:pt x="1272" y="286"/>
                  </a:lnTo>
                  <a:lnTo>
                    <a:pt x="1272" y="286"/>
                  </a:lnTo>
                  <a:lnTo>
                    <a:pt x="1272" y="286"/>
                  </a:lnTo>
                  <a:lnTo>
                    <a:pt x="1272" y="284"/>
                  </a:lnTo>
                  <a:lnTo>
                    <a:pt x="1270" y="286"/>
                  </a:lnTo>
                  <a:lnTo>
                    <a:pt x="1270" y="286"/>
                  </a:lnTo>
                  <a:lnTo>
                    <a:pt x="1270" y="286"/>
                  </a:lnTo>
                  <a:lnTo>
                    <a:pt x="1270" y="286"/>
                  </a:lnTo>
                  <a:lnTo>
                    <a:pt x="1270" y="286"/>
                  </a:lnTo>
                  <a:lnTo>
                    <a:pt x="1268" y="286"/>
                  </a:lnTo>
                  <a:lnTo>
                    <a:pt x="1268" y="286"/>
                  </a:lnTo>
                  <a:lnTo>
                    <a:pt x="1268" y="286"/>
                  </a:lnTo>
                  <a:lnTo>
                    <a:pt x="1268" y="286"/>
                  </a:lnTo>
                  <a:lnTo>
                    <a:pt x="1268" y="286"/>
                  </a:lnTo>
                  <a:lnTo>
                    <a:pt x="1268" y="289"/>
                  </a:lnTo>
                  <a:lnTo>
                    <a:pt x="1265" y="289"/>
                  </a:lnTo>
                  <a:lnTo>
                    <a:pt x="1268" y="286"/>
                  </a:lnTo>
                  <a:lnTo>
                    <a:pt x="1268" y="286"/>
                  </a:lnTo>
                  <a:lnTo>
                    <a:pt x="1265" y="286"/>
                  </a:lnTo>
                  <a:lnTo>
                    <a:pt x="1265" y="286"/>
                  </a:lnTo>
                  <a:lnTo>
                    <a:pt x="1265" y="286"/>
                  </a:lnTo>
                  <a:lnTo>
                    <a:pt x="1265" y="286"/>
                  </a:lnTo>
                  <a:lnTo>
                    <a:pt x="1263" y="286"/>
                  </a:lnTo>
                  <a:lnTo>
                    <a:pt x="1263" y="286"/>
                  </a:lnTo>
                  <a:lnTo>
                    <a:pt x="1263" y="286"/>
                  </a:lnTo>
                  <a:lnTo>
                    <a:pt x="1263" y="286"/>
                  </a:lnTo>
                  <a:lnTo>
                    <a:pt x="1263" y="286"/>
                  </a:lnTo>
                  <a:lnTo>
                    <a:pt x="1263" y="286"/>
                  </a:lnTo>
                  <a:lnTo>
                    <a:pt x="1263" y="286"/>
                  </a:lnTo>
                  <a:lnTo>
                    <a:pt x="1263" y="286"/>
                  </a:lnTo>
                  <a:lnTo>
                    <a:pt x="1261" y="286"/>
                  </a:lnTo>
                  <a:lnTo>
                    <a:pt x="1261" y="286"/>
                  </a:lnTo>
                  <a:lnTo>
                    <a:pt x="1261" y="286"/>
                  </a:lnTo>
                  <a:lnTo>
                    <a:pt x="1261" y="286"/>
                  </a:lnTo>
                  <a:lnTo>
                    <a:pt x="1261" y="286"/>
                  </a:lnTo>
                  <a:lnTo>
                    <a:pt x="1261" y="286"/>
                  </a:lnTo>
                  <a:lnTo>
                    <a:pt x="1261" y="286"/>
                  </a:lnTo>
                  <a:lnTo>
                    <a:pt x="1261" y="284"/>
                  </a:lnTo>
                  <a:lnTo>
                    <a:pt x="1261" y="284"/>
                  </a:lnTo>
                  <a:lnTo>
                    <a:pt x="1258" y="284"/>
                  </a:lnTo>
                  <a:lnTo>
                    <a:pt x="1258" y="284"/>
                  </a:lnTo>
                  <a:lnTo>
                    <a:pt x="1258" y="284"/>
                  </a:lnTo>
                  <a:lnTo>
                    <a:pt x="1258" y="284"/>
                  </a:lnTo>
                  <a:lnTo>
                    <a:pt x="1258" y="284"/>
                  </a:lnTo>
                  <a:lnTo>
                    <a:pt x="1256" y="284"/>
                  </a:lnTo>
                  <a:lnTo>
                    <a:pt x="1256" y="284"/>
                  </a:lnTo>
                  <a:lnTo>
                    <a:pt x="1256" y="284"/>
                  </a:lnTo>
                  <a:lnTo>
                    <a:pt x="1256" y="284"/>
                  </a:lnTo>
                  <a:lnTo>
                    <a:pt x="1253" y="286"/>
                  </a:lnTo>
                  <a:lnTo>
                    <a:pt x="1253" y="286"/>
                  </a:lnTo>
                  <a:lnTo>
                    <a:pt x="1253" y="286"/>
                  </a:lnTo>
                  <a:lnTo>
                    <a:pt x="1253" y="284"/>
                  </a:lnTo>
                  <a:lnTo>
                    <a:pt x="1256" y="284"/>
                  </a:lnTo>
                  <a:lnTo>
                    <a:pt x="1256" y="284"/>
                  </a:lnTo>
                  <a:lnTo>
                    <a:pt x="1258" y="282"/>
                  </a:lnTo>
                  <a:lnTo>
                    <a:pt x="1258" y="282"/>
                  </a:lnTo>
                  <a:lnTo>
                    <a:pt x="1258" y="282"/>
                  </a:lnTo>
                  <a:lnTo>
                    <a:pt x="1258" y="282"/>
                  </a:lnTo>
                  <a:lnTo>
                    <a:pt x="1258" y="284"/>
                  </a:lnTo>
                  <a:lnTo>
                    <a:pt x="1258" y="284"/>
                  </a:lnTo>
                  <a:lnTo>
                    <a:pt x="1261" y="282"/>
                  </a:lnTo>
                  <a:lnTo>
                    <a:pt x="1261" y="282"/>
                  </a:lnTo>
                  <a:lnTo>
                    <a:pt x="1261" y="282"/>
                  </a:lnTo>
                  <a:lnTo>
                    <a:pt x="1261" y="282"/>
                  </a:lnTo>
                  <a:lnTo>
                    <a:pt x="1261" y="282"/>
                  </a:lnTo>
                  <a:lnTo>
                    <a:pt x="1258" y="282"/>
                  </a:lnTo>
                  <a:lnTo>
                    <a:pt x="1261" y="282"/>
                  </a:lnTo>
                  <a:lnTo>
                    <a:pt x="1261" y="279"/>
                  </a:lnTo>
                  <a:lnTo>
                    <a:pt x="1261" y="277"/>
                  </a:lnTo>
                  <a:lnTo>
                    <a:pt x="1258" y="277"/>
                  </a:lnTo>
                  <a:lnTo>
                    <a:pt x="1258" y="277"/>
                  </a:lnTo>
                  <a:lnTo>
                    <a:pt x="1258" y="279"/>
                  </a:lnTo>
                  <a:lnTo>
                    <a:pt x="1258" y="279"/>
                  </a:lnTo>
                  <a:lnTo>
                    <a:pt x="1258" y="279"/>
                  </a:lnTo>
                  <a:lnTo>
                    <a:pt x="1258" y="279"/>
                  </a:lnTo>
                  <a:lnTo>
                    <a:pt x="1258" y="279"/>
                  </a:lnTo>
                  <a:lnTo>
                    <a:pt x="1258" y="279"/>
                  </a:lnTo>
                  <a:lnTo>
                    <a:pt x="1258" y="279"/>
                  </a:lnTo>
                  <a:lnTo>
                    <a:pt x="1258" y="277"/>
                  </a:lnTo>
                  <a:lnTo>
                    <a:pt x="1256" y="277"/>
                  </a:lnTo>
                  <a:lnTo>
                    <a:pt x="1256" y="279"/>
                  </a:lnTo>
                  <a:lnTo>
                    <a:pt x="1256" y="279"/>
                  </a:lnTo>
                  <a:lnTo>
                    <a:pt x="1256" y="279"/>
                  </a:lnTo>
                  <a:lnTo>
                    <a:pt x="1256" y="282"/>
                  </a:lnTo>
                  <a:lnTo>
                    <a:pt x="1253" y="282"/>
                  </a:lnTo>
                  <a:lnTo>
                    <a:pt x="1253" y="284"/>
                  </a:lnTo>
                  <a:lnTo>
                    <a:pt x="1256" y="282"/>
                  </a:lnTo>
                  <a:lnTo>
                    <a:pt x="1256" y="279"/>
                  </a:lnTo>
                  <a:lnTo>
                    <a:pt x="1256" y="279"/>
                  </a:lnTo>
                  <a:lnTo>
                    <a:pt x="1253" y="277"/>
                  </a:lnTo>
                  <a:lnTo>
                    <a:pt x="1253" y="277"/>
                  </a:lnTo>
                  <a:lnTo>
                    <a:pt x="1253" y="279"/>
                  </a:lnTo>
                  <a:lnTo>
                    <a:pt x="1253" y="279"/>
                  </a:lnTo>
                  <a:lnTo>
                    <a:pt x="1253" y="279"/>
                  </a:lnTo>
                  <a:lnTo>
                    <a:pt x="1253" y="279"/>
                  </a:lnTo>
                  <a:lnTo>
                    <a:pt x="1253" y="279"/>
                  </a:lnTo>
                  <a:lnTo>
                    <a:pt x="1251" y="279"/>
                  </a:lnTo>
                  <a:lnTo>
                    <a:pt x="1251" y="279"/>
                  </a:lnTo>
                  <a:lnTo>
                    <a:pt x="1253" y="279"/>
                  </a:lnTo>
                  <a:lnTo>
                    <a:pt x="1251" y="282"/>
                  </a:lnTo>
                  <a:lnTo>
                    <a:pt x="1251" y="282"/>
                  </a:lnTo>
                  <a:lnTo>
                    <a:pt x="1251" y="279"/>
                  </a:lnTo>
                  <a:lnTo>
                    <a:pt x="1251" y="279"/>
                  </a:lnTo>
                  <a:lnTo>
                    <a:pt x="1251" y="279"/>
                  </a:lnTo>
                  <a:lnTo>
                    <a:pt x="1251" y="279"/>
                  </a:lnTo>
                  <a:lnTo>
                    <a:pt x="1251" y="277"/>
                  </a:lnTo>
                  <a:lnTo>
                    <a:pt x="1251" y="277"/>
                  </a:lnTo>
                  <a:lnTo>
                    <a:pt x="1251" y="277"/>
                  </a:lnTo>
                  <a:lnTo>
                    <a:pt x="1251" y="277"/>
                  </a:lnTo>
                  <a:lnTo>
                    <a:pt x="1251" y="277"/>
                  </a:lnTo>
                  <a:lnTo>
                    <a:pt x="1251" y="277"/>
                  </a:lnTo>
                  <a:lnTo>
                    <a:pt x="1251" y="277"/>
                  </a:lnTo>
                  <a:lnTo>
                    <a:pt x="1251" y="277"/>
                  </a:lnTo>
                  <a:lnTo>
                    <a:pt x="1251" y="277"/>
                  </a:lnTo>
                  <a:lnTo>
                    <a:pt x="1251" y="277"/>
                  </a:lnTo>
                  <a:lnTo>
                    <a:pt x="1251" y="277"/>
                  </a:lnTo>
                  <a:lnTo>
                    <a:pt x="1251" y="277"/>
                  </a:lnTo>
                  <a:lnTo>
                    <a:pt x="1251" y="277"/>
                  </a:lnTo>
                  <a:lnTo>
                    <a:pt x="1251" y="274"/>
                  </a:lnTo>
                  <a:lnTo>
                    <a:pt x="1251" y="274"/>
                  </a:lnTo>
                  <a:lnTo>
                    <a:pt x="1251" y="274"/>
                  </a:lnTo>
                  <a:lnTo>
                    <a:pt x="1251" y="274"/>
                  </a:lnTo>
                  <a:lnTo>
                    <a:pt x="1251" y="274"/>
                  </a:lnTo>
                  <a:lnTo>
                    <a:pt x="1251" y="274"/>
                  </a:lnTo>
                  <a:lnTo>
                    <a:pt x="1251" y="274"/>
                  </a:lnTo>
                  <a:lnTo>
                    <a:pt x="1251" y="274"/>
                  </a:lnTo>
                  <a:lnTo>
                    <a:pt x="1251" y="274"/>
                  </a:lnTo>
                  <a:lnTo>
                    <a:pt x="1251" y="272"/>
                  </a:lnTo>
                  <a:lnTo>
                    <a:pt x="1251" y="272"/>
                  </a:lnTo>
                  <a:lnTo>
                    <a:pt x="1251" y="272"/>
                  </a:lnTo>
                  <a:lnTo>
                    <a:pt x="1251" y="272"/>
                  </a:lnTo>
                  <a:lnTo>
                    <a:pt x="1251" y="272"/>
                  </a:lnTo>
                  <a:lnTo>
                    <a:pt x="1251" y="272"/>
                  </a:lnTo>
                  <a:lnTo>
                    <a:pt x="1249" y="272"/>
                  </a:lnTo>
                  <a:lnTo>
                    <a:pt x="1249" y="274"/>
                  </a:lnTo>
                  <a:lnTo>
                    <a:pt x="1249" y="274"/>
                  </a:lnTo>
                  <a:lnTo>
                    <a:pt x="1249" y="274"/>
                  </a:lnTo>
                  <a:lnTo>
                    <a:pt x="1249" y="274"/>
                  </a:lnTo>
                  <a:lnTo>
                    <a:pt x="1249" y="277"/>
                  </a:lnTo>
                  <a:lnTo>
                    <a:pt x="1249" y="277"/>
                  </a:lnTo>
                  <a:lnTo>
                    <a:pt x="1249" y="277"/>
                  </a:lnTo>
                  <a:lnTo>
                    <a:pt x="1249" y="277"/>
                  </a:lnTo>
                  <a:lnTo>
                    <a:pt x="1249" y="277"/>
                  </a:lnTo>
                  <a:lnTo>
                    <a:pt x="1249" y="277"/>
                  </a:lnTo>
                  <a:lnTo>
                    <a:pt x="1249" y="277"/>
                  </a:lnTo>
                  <a:lnTo>
                    <a:pt x="1249" y="277"/>
                  </a:lnTo>
                  <a:lnTo>
                    <a:pt x="1249" y="277"/>
                  </a:lnTo>
                  <a:lnTo>
                    <a:pt x="1246" y="277"/>
                  </a:lnTo>
                  <a:lnTo>
                    <a:pt x="1246" y="274"/>
                  </a:lnTo>
                  <a:lnTo>
                    <a:pt x="1246" y="277"/>
                  </a:lnTo>
                  <a:lnTo>
                    <a:pt x="1246" y="279"/>
                  </a:lnTo>
                  <a:lnTo>
                    <a:pt x="1246" y="279"/>
                  </a:lnTo>
                  <a:lnTo>
                    <a:pt x="1246" y="279"/>
                  </a:lnTo>
                  <a:lnTo>
                    <a:pt x="1246" y="279"/>
                  </a:lnTo>
                  <a:lnTo>
                    <a:pt x="1246" y="279"/>
                  </a:lnTo>
                  <a:lnTo>
                    <a:pt x="1244" y="279"/>
                  </a:lnTo>
                  <a:lnTo>
                    <a:pt x="1244" y="279"/>
                  </a:lnTo>
                  <a:lnTo>
                    <a:pt x="1244" y="279"/>
                  </a:lnTo>
                  <a:lnTo>
                    <a:pt x="1244" y="282"/>
                  </a:lnTo>
                  <a:lnTo>
                    <a:pt x="1244" y="282"/>
                  </a:lnTo>
                  <a:lnTo>
                    <a:pt x="1244" y="279"/>
                  </a:lnTo>
                  <a:lnTo>
                    <a:pt x="1244" y="279"/>
                  </a:lnTo>
                  <a:lnTo>
                    <a:pt x="1244" y="279"/>
                  </a:lnTo>
                  <a:lnTo>
                    <a:pt x="1244" y="279"/>
                  </a:lnTo>
                  <a:lnTo>
                    <a:pt x="1246" y="279"/>
                  </a:lnTo>
                  <a:lnTo>
                    <a:pt x="1246" y="277"/>
                  </a:lnTo>
                  <a:lnTo>
                    <a:pt x="1246" y="277"/>
                  </a:lnTo>
                  <a:lnTo>
                    <a:pt x="1246" y="277"/>
                  </a:lnTo>
                  <a:lnTo>
                    <a:pt x="1246" y="277"/>
                  </a:lnTo>
                  <a:lnTo>
                    <a:pt x="1244" y="277"/>
                  </a:lnTo>
                  <a:lnTo>
                    <a:pt x="1244" y="277"/>
                  </a:lnTo>
                  <a:lnTo>
                    <a:pt x="1246" y="277"/>
                  </a:lnTo>
                  <a:lnTo>
                    <a:pt x="1246" y="277"/>
                  </a:lnTo>
                  <a:lnTo>
                    <a:pt x="1244" y="277"/>
                  </a:lnTo>
                  <a:lnTo>
                    <a:pt x="1244" y="277"/>
                  </a:lnTo>
                  <a:lnTo>
                    <a:pt x="1244" y="274"/>
                  </a:lnTo>
                  <a:lnTo>
                    <a:pt x="1244" y="274"/>
                  </a:lnTo>
                  <a:lnTo>
                    <a:pt x="1244" y="274"/>
                  </a:lnTo>
                  <a:lnTo>
                    <a:pt x="1244" y="274"/>
                  </a:lnTo>
                  <a:lnTo>
                    <a:pt x="1244" y="274"/>
                  </a:lnTo>
                  <a:lnTo>
                    <a:pt x="1244" y="274"/>
                  </a:lnTo>
                  <a:lnTo>
                    <a:pt x="1244" y="272"/>
                  </a:lnTo>
                  <a:lnTo>
                    <a:pt x="1244" y="272"/>
                  </a:lnTo>
                  <a:lnTo>
                    <a:pt x="1244" y="272"/>
                  </a:lnTo>
                  <a:lnTo>
                    <a:pt x="1244" y="274"/>
                  </a:lnTo>
                  <a:lnTo>
                    <a:pt x="1242" y="274"/>
                  </a:lnTo>
                  <a:lnTo>
                    <a:pt x="1242" y="274"/>
                  </a:lnTo>
                  <a:lnTo>
                    <a:pt x="1242" y="274"/>
                  </a:lnTo>
                  <a:lnTo>
                    <a:pt x="1242" y="274"/>
                  </a:lnTo>
                  <a:lnTo>
                    <a:pt x="1242" y="277"/>
                  </a:lnTo>
                  <a:lnTo>
                    <a:pt x="1242" y="277"/>
                  </a:lnTo>
                  <a:lnTo>
                    <a:pt x="1242" y="274"/>
                  </a:lnTo>
                  <a:lnTo>
                    <a:pt x="1242" y="277"/>
                  </a:lnTo>
                  <a:lnTo>
                    <a:pt x="1239" y="277"/>
                  </a:lnTo>
                  <a:lnTo>
                    <a:pt x="1239" y="277"/>
                  </a:lnTo>
                  <a:lnTo>
                    <a:pt x="1239" y="277"/>
                  </a:lnTo>
                  <a:lnTo>
                    <a:pt x="1239" y="279"/>
                  </a:lnTo>
                  <a:lnTo>
                    <a:pt x="1239" y="279"/>
                  </a:lnTo>
                  <a:lnTo>
                    <a:pt x="1239" y="279"/>
                  </a:lnTo>
                  <a:lnTo>
                    <a:pt x="1239" y="277"/>
                  </a:lnTo>
                  <a:lnTo>
                    <a:pt x="1239" y="277"/>
                  </a:lnTo>
                  <a:lnTo>
                    <a:pt x="1239" y="277"/>
                  </a:lnTo>
                  <a:lnTo>
                    <a:pt x="1239" y="277"/>
                  </a:lnTo>
                  <a:lnTo>
                    <a:pt x="1239" y="277"/>
                  </a:lnTo>
                  <a:lnTo>
                    <a:pt x="1239" y="277"/>
                  </a:lnTo>
                  <a:lnTo>
                    <a:pt x="1239" y="274"/>
                  </a:lnTo>
                  <a:lnTo>
                    <a:pt x="1239" y="274"/>
                  </a:lnTo>
                  <a:lnTo>
                    <a:pt x="1239" y="274"/>
                  </a:lnTo>
                  <a:lnTo>
                    <a:pt x="1239" y="274"/>
                  </a:lnTo>
                  <a:lnTo>
                    <a:pt x="1239" y="274"/>
                  </a:lnTo>
                  <a:lnTo>
                    <a:pt x="1239" y="274"/>
                  </a:lnTo>
                  <a:lnTo>
                    <a:pt x="1239" y="272"/>
                  </a:lnTo>
                  <a:lnTo>
                    <a:pt x="1239" y="272"/>
                  </a:lnTo>
                  <a:lnTo>
                    <a:pt x="1239" y="272"/>
                  </a:lnTo>
                  <a:lnTo>
                    <a:pt x="1239" y="272"/>
                  </a:lnTo>
                  <a:lnTo>
                    <a:pt x="1239" y="272"/>
                  </a:lnTo>
                  <a:lnTo>
                    <a:pt x="1239" y="272"/>
                  </a:lnTo>
                  <a:lnTo>
                    <a:pt x="1239" y="272"/>
                  </a:lnTo>
                  <a:lnTo>
                    <a:pt x="1239" y="270"/>
                  </a:lnTo>
                  <a:lnTo>
                    <a:pt x="1239" y="270"/>
                  </a:lnTo>
                  <a:lnTo>
                    <a:pt x="1239" y="270"/>
                  </a:lnTo>
                  <a:lnTo>
                    <a:pt x="1237" y="270"/>
                  </a:lnTo>
                  <a:lnTo>
                    <a:pt x="1237" y="270"/>
                  </a:lnTo>
                  <a:lnTo>
                    <a:pt x="1237" y="272"/>
                  </a:lnTo>
                  <a:lnTo>
                    <a:pt x="1237" y="272"/>
                  </a:lnTo>
                  <a:lnTo>
                    <a:pt x="1237" y="272"/>
                  </a:lnTo>
                  <a:lnTo>
                    <a:pt x="1237" y="272"/>
                  </a:lnTo>
                  <a:lnTo>
                    <a:pt x="1237" y="272"/>
                  </a:lnTo>
                  <a:lnTo>
                    <a:pt x="1237" y="274"/>
                  </a:lnTo>
                  <a:lnTo>
                    <a:pt x="1237" y="274"/>
                  </a:lnTo>
                  <a:lnTo>
                    <a:pt x="1237" y="274"/>
                  </a:lnTo>
                  <a:lnTo>
                    <a:pt x="1237" y="274"/>
                  </a:lnTo>
                  <a:lnTo>
                    <a:pt x="1237" y="274"/>
                  </a:lnTo>
                  <a:lnTo>
                    <a:pt x="1237" y="272"/>
                  </a:lnTo>
                  <a:lnTo>
                    <a:pt x="1237" y="274"/>
                  </a:lnTo>
                  <a:lnTo>
                    <a:pt x="1237" y="274"/>
                  </a:lnTo>
                  <a:lnTo>
                    <a:pt x="1237" y="274"/>
                  </a:lnTo>
                  <a:lnTo>
                    <a:pt x="1237" y="277"/>
                  </a:lnTo>
                  <a:lnTo>
                    <a:pt x="1234" y="277"/>
                  </a:lnTo>
                  <a:lnTo>
                    <a:pt x="1234" y="274"/>
                  </a:lnTo>
                  <a:lnTo>
                    <a:pt x="1234" y="274"/>
                  </a:lnTo>
                  <a:lnTo>
                    <a:pt x="1234" y="274"/>
                  </a:lnTo>
                  <a:lnTo>
                    <a:pt x="1234" y="274"/>
                  </a:lnTo>
                  <a:lnTo>
                    <a:pt x="1234" y="274"/>
                  </a:lnTo>
                  <a:lnTo>
                    <a:pt x="1234" y="274"/>
                  </a:lnTo>
                  <a:lnTo>
                    <a:pt x="1232" y="274"/>
                  </a:lnTo>
                  <a:lnTo>
                    <a:pt x="1234" y="274"/>
                  </a:lnTo>
                  <a:lnTo>
                    <a:pt x="1234" y="274"/>
                  </a:lnTo>
                  <a:lnTo>
                    <a:pt x="1234" y="274"/>
                  </a:lnTo>
                  <a:lnTo>
                    <a:pt x="1234" y="272"/>
                  </a:lnTo>
                  <a:lnTo>
                    <a:pt x="1234" y="272"/>
                  </a:lnTo>
                  <a:lnTo>
                    <a:pt x="1234" y="272"/>
                  </a:lnTo>
                  <a:lnTo>
                    <a:pt x="1234" y="270"/>
                  </a:lnTo>
                  <a:lnTo>
                    <a:pt x="1234" y="272"/>
                  </a:lnTo>
                  <a:lnTo>
                    <a:pt x="1234" y="272"/>
                  </a:lnTo>
                  <a:lnTo>
                    <a:pt x="1234" y="272"/>
                  </a:lnTo>
                  <a:lnTo>
                    <a:pt x="1234" y="272"/>
                  </a:lnTo>
                  <a:lnTo>
                    <a:pt x="1234" y="272"/>
                  </a:lnTo>
                  <a:lnTo>
                    <a:pt x="1232" y="272"/>
                  </a:lnTo>
                  <a:lnTo>
                    <a:pt x="1232" y="272"/>
                  </a:lnTo>
                  <a:lnTo>
                    <a:pt x="1232" y="272"/>
                  </a:lnTo>
                  <a:lnTo>
                    <a:pt x="1232" y="272"/>
                  </a:lnTo>
                  <a:lnTo>
                    <a:pt x="1230" y="272"/>
                  </a:lnTo>
                  <a:lnTo>
                    <a:pt x="1230" y="272"/>
                  </a:lnTo>
                  <a:lnTo>
                    <a:pt x="1232" y="272"/>
                  </a:lnTo>
                  <a:lnTo>
                    <a:pt x="1232" y="272"/>
                  </a:lnTo>
                  <a:lnTo>
                    <a:pt x="1232" y="270"/>
                  </a:lnTo>
                  <a:lnTo>
                    <a:pt x="1232" y="270"/>
                  </a:lnTo>
                  <a:lnTo>
                    <a:pt x="1232" y="270"/>
                  </a:lnTo>
                  <a:lnTo>
                    <a:pt x="1232" y="270"/>
                  </a:lnTo>
                  <a:lnTo>
                    <a:pt x="1232" y="270"/>
                  </a:lnTo>
                  <a:lnTo>
                    <a:pt x="1232" y="270"/>
                  </a:lnTo>
                  <a:lnTo>
                    <a:pt x="1232" y="270"/>
                  </a:lnTo>
                  <a:lnTo>
                    <a:pt x="1232" y="267"/>
                  </a:lnTo>
                  <a:lnTo>
                    <a:pt x="1232" y="270"/>
                  </a:lnTo>
                  <a:lnTo>
                    <a:pt x="1232" y="270"/>
                  </a:lnTo>
                  <a:lnTo>
                    <a:pt x="1232" y="270"/>
                  </a:lnTo>
                  <a:lnTo>
                    <a:pt x="1230" y="270"/>
                  </a:lnTo>
                  <a:lnTo>
                    <a:pt x="1230" y="270"/>
                  </a:lnTo>
                  <a:lnTo>
                    <a:pt x="1230" y="270"/>
                  </a:lnTo>
                  <a:lnTo>
                    <a:pt x="1230" y="270"/>
                  </a:lnTo>
                  <a:lnTo>
                    <a:pt x="1230" y="270"/>
                  </a:lnTo>
                  <a:lnTo>
                    <a:pt x="1230" y="270"/>
                  </a:lnTo>
                  <a:lnTo>
                    <a:pt x="1230" y="270"/>
                  </a:lnTo>
                  <a:lnTo>
                    <a:pt x="1230" y="267"/>
                  </a:lnTo>
                  <a:lnTo>
                    <a:pt x="1230" y="267"/>
                  </a:lnTo>
                  <a:lnTo>
                    <a:pt x="1230" y="267"/>
                  </a:lnTo>
                  <a:lnTo>
                    <a:pt x="1227" y="267"/>
                  </a:lnTo>
                  <a:lnTo>
                    <a:pt x="1227" y="267"/>
                  </a:lnTo>
                  <a:lnTo>
                    <a:pt x="1227" y="267"/>
                  </a:lnTo>
                  <a:lnTo>
                    <a:pt x="1227" y="267"/>
                  </a:lnTo>
                  <a:lnTo>
                    <a:pt x="1227" y="267"/>
                  </a:lnTo>
                  <a:lnTo>
                    <a:pt x="1227" y="267"/>
                  </a:lnTo>
                  <a:lnTo>
                    <a:pt x="1227" y="270"/>
                  </a:lnTo>
                  <a:lnTo>
                    <a:pt x="1227" y="270"/>
                  </a:lnTo>
                  <a:lnTo>
                    <a:pt x="1227" y="270"/>
                  </a:lnTo>
                  <a:lnTo>
                    <a:pt x="1225" y="270"/>
                  </a:lnTo>
                  <a:lnTo>
                    <a:pt x="1225" y="270"/>
                  </a:lnTo>
                  <a:lnTo>
                    <a:pt x="1225" y="270"/>
                  </a:lnTo>
                  <a:lnTo>
                    <a:pt x="1225" y="270"/>
                  </a:lnTo>
                  <a:lnTo>
                    <a:pt x="1225" y="270"/>
                  </a:lnTo>
                  <a:lnTo>
                    <a:pt x="1225" y="270"/>
                  </a:lnTo>
                  <a:lnTo>
                    <a:pt x="1225" y="270"/>
                  </a:lnTo>
                  <a:lnTo>
                    <a:pt x="1225" y="270"/>
                  </a:lnTo>
                  <a:lnTo>
                    <a:pt x="1225" y="270"/>
                  </a:lnTo>
                  <a:lnTo>
                    <a:pt x="1225" y="270"/>
                  </a:lnTo>
                  <a:lnTo>
                    <a:pt x="1225" y="270"/>
                  </a:lnTo>
                  <a:lnTo>
                    <a:pt x="1223" y="270"/>
                  </a:lnTo>
                  <a:lnTo>
                    <a:pt x="1223" y="270"/>
                  </a:lnTo>
                  <a:lnTo>
                    <a:pt x="1223" y="270"/>
                  </a:lnTo>
                  <a:lnTo>
                    <a:pt x="1223" y="270"/>
                  </a:lnTo>
                  <a:lnTo>
                    <a:pt x="1223" y="270"/>
                  </a:lnTo>
                  <a:lnTo>
                    <a:pt x="1223" y="267"/>
                  </a:lnTo>
                  <a:lnTo>
                    <a:pt x="1223" y="267"/>
                  </a:lnTo>
                  <a:lnTo>
                    <a:pt x="1223" y="267"/>
                  </a:lnTo>
                  <a:lnTo>
                    <a:pt x="1223" y="267"/>
                  </a:lnTo>
                  <a:lnTo>
                    <a:pt x="1223" y="267"/>
                  </a:lnTo>
                  <a:lnTo>
                    <a:pt x="1223" y="267"/>
                  </a:lnTo>
                  <a:lnTo>
                    <a:pt x="1223" y="267"/>
                  </a:lnTo>
                  <a:lnTo>
                    <a:pt x="1223" y="267"/>
                  </a:lnTo>
                  <a:lnTo>
                    <a:pt x="1220" y="267"/>
                  </a:lnTo>
                  <a:lnTo>
                    <a:pt x="1223" y="267"/>
                  </a:lnTo>
                  <a:lnTo>
                    <a:pt x="1220" y="267"/>
                  </a:lnTo>
                  <a:lnTo>
                    <a:pt x="1220" y="267"/>
                  </a:lnTo>
                  <a:lnTo>
                    <a:pt x="1220" y="272"/>
                  </a:lnTo>
                  <a:lnTo>
                    <a:pt x="1220" y="272"/>
                  </a:lnTo>
                  <a:lnTo>
                    <a:pt x="1220" y="272"/>
                  </a:lnTo>
                  <a:lnTo>
                    <a:pt x="1220" y="272"/>
                  </a:lnTo>
                  <a:lnTo>
                    <a:pt x="1223" y="272"/>
                  </a:lnTo>
                  <a:lnTo>
                    <a:pt x="1223" y="272"/>
                  </a:lnTo>
                  <a:lnTo>
                    <a:pt x="1223" y="274"/>
                  </a:lnTo>
                  <a:lnTo>
                    <a:pt x="1225" y="274"/>
                  </a:lnTo>
                  <a:lnTo>
                    <a:pt x="1225" y="274"/>
                  </a:lnTo>
                  <a:lnTo>
                    <a:pt x="1225" y="274"/>
                  </a:lnTo>
                  <a:lnTo>
                    <a:pt x="1225" y="274"/>
                  </a:lnTo>
                  <a:lnTo>
                    <a:pt x="1225" y="274"/>
                  </a:lnTo>
                  <a:lnTo>
                    <a:pt x="1225" y="274"/>
                  </a:lnTo>
                  <a:lnTo>
                    <a:pt x="1225" y="277"/>
                  </a:lnTo>
                  <a:lnTo>
                    <a:pt x="1225" y="277"/>
                  </a:lnTo>
                  <a:lnTo>
                    <a:pt x="1225" y="277"/>
                  </a:lnTo>
                  <a:lnTo>
                    <a:pt x="1223" y="277"/>
                  </a:lnTo>
                  <a:lnTo>
                    <a:pt x="1223" y="274"/>
                  </a:lnTo>
                  <a:lnTo>
                    <a:pt x="1223" y="274"/>
                  </a:lnTo>
                  <a:lnTo>
                    <a:pt x="1220" y="274"/>
                  </a:lnTo>
                  <a:lnTo>
                    <a:pt x="1220" y="274"/>
                  </a:lnTo>
                  <a:lnTo>
                    <a:pt x="1220" y="272"/>
                  </a:lnTo>
                  <a:lnTo>
                    <a:pt x="1220" y="272"/>
                  </a:lnTo>
                  <a:lnTo>
                    <a:pt x="1218" y="272"/>
                  </a:lnTo>
                  <a:lnTo>
                    <a:pt x="1218" y="270"/>
                  </a:lnTo>
                  <a:lnTo>
                    <a:pt x="1218" y="270"/>
                  </a:lnTo>
                  <a:lnTo>
                    <a:pt x="1218" y="270"/>
                  </a:lnTo>
                  <a:lnTo>
                    <a:pt x="1218" y="270"/>
                  </a:lnTo>
                  <a:lnTo>
                    <a:pt x="1218" y="270"/>
                  </a:lnTo>
                  <a:lnTo>
                    <a:pt x="1218" y="270"/>
                  </a:lnTo>
                  <a:lnTo>
                    <a:pt x="1216" y="270"/>
                  </a:lnTo>
                  <a:lnTo>
                    <a:pt x="1216" y="270"/>
                  </a:lnTo>
                  <a:lnTo>
                    <a:pt x="1216" y="270"/>
                  </a:lnTo>
                  <a:lnTo>
                    <a:pt x="1216" y="270"/>
                  </a:lnTo>
                  <a:lnTo>
                    <a:pt x="1213" y="272"/>
                  </a:lnTo>
                  <a:lnTo>
                    <a:pt x="1213" y="272"/>
                  </a:lnTo>
                  <a:lnTo>
                    <a:pt x="1213" y="272"/>
                  </a:lnTo>
                  <a:lnTo>
                    <a:pt x="1208" y="274"/>
                  </a:lnTo>
                  <a:lnTo>
                    <a:pt x="1208" y="274"/>
                  </a:lnTo>
                  <a:lnTo>
                    <a:pt x="1208" y="274"/>
                  </a:lnTo>
                  <a:lnTo>
                    <a:pt x="1208" y="274"/>
                  </a:lnTo>
                  <a:lnTo>
                    <a:pt x="1208" y="272"/>
                  </a:lnTo>
                  <a:lnTo>
                    <a:pt x="1208" y="272"/>
                  </a:lnTo>
                  <a:lnTo>
                    <a:pt x="1208" y="270"/>
                  </a:lnTo>
                  <a:lnTo>
                    <a:pt x="1208" y="270"/>
                  </a:lnTo>
                  <a:lnTo>
                    <a:pt x="1208" y="270"/>
                  </a:lnTo>
                  <a:lnTo>
                    <a:pt x="1206" y="270"/>
                  </a:lnTo>
                  <a:lnTo>
                    <a:pt x="1206" y="270"/>
                  </a:lnTo>
                  <a:lnTo>
                    <a:pt x="1206" y="270"/>
                  </a:lnTo>
                  <a:lnTo>
                    <a:pt x="1206" y="272"/>
                  </a:lnTo>
                  <a:lnTo>
                    <a:pt x="1204" y="270"/>
                  </a:lnTo>
                  <a:lnTo>
                    <a:pt x="1204" y="270"/>
                  </a:lnTo>
                  <a:lnTo>
                    <a:pt x="1201" y="270"/>
                  </a:lnTo>
                  <a:lnTo>
                    <a:pt x="1201" y="272"/>
                  </a:lnTo>
                  <a:lnTo>
                    <a:pt x="1199" y="274"/>
                  </a:lnTo>
                  <a:lnTo>
                    <a:pt x="1199" y="274"/>
                  </a:lnTo>
                  <a:lnTo>
                    <a:pt x="1197" y="274"/>
                  </a:lnTo>
                  <a:lnTo>
                    <a:pt x="1197" y="274"/>
                  </a:lnTo>
                  <a:lnTo>
                    <a:pt x="1197" y="272"/>
                  </a:lnTo>
                  <a:lnTo>
                    <a:pt x="1197" y="272"/>
                  </a:lnTo>
                  <a:lnTo>
                    <a:pt x="1194" y="272"/>
                  </a:lnTo>
                  <a:lnTo>
                    <a:pt x="1194" y="272"/>
                  </a:lnTo>
                  <a:lnTo>
                    <a:pt x="1194" y="272"/>
                  </a:lnTo>
                  <a:lnTo>
                    <a:pt x="1194" y="272"/>
                  </a:lnTo>
                  <a:lnTo>
                    <a:pt x="1194" y="272"/>
                  </a:lnTo>
                  <a:lnTo>
                    <a:pt x="1194" y="272"/>
                  </a:lnTo>
                  <a:lnTo>
                    <a:pt x="1194" y="270"/>
                  </a:lnTo>
                  <a:lnTo>
                    <a:pt x="1194" y="270"/>
                  </a:lnTo>
                  <a:lnTo>
                    <a:pt x="1192" y="272"/>
                  </a:lnTo>
                  <a:lnTo>
                    <a:pt x="1189" y="274"/>
                  </a:lnTo>
                  <a:lnTo>
                    <a:pt x="1189" y="277"/>
                  </a:lnTo>
                  <a:lnTo>
                    <a:pt x="1189" y="277"/>
                  </a:lnTo>
                  <a:lnTo>
                    <a:pt x="1189" y="277"/>
                  </a:lnTo>
                  <a:lnTo>
                    <a:pt x="1189" y="277"/>
                  </a:lnTo>
                  <a:lnTo>
                    <a:pt x="1189" y="277"/>
                  </a:lnTo>
                  <a:lnTo>
                    <a:pt x="1189" y="279"/>
                  </a:lnTo>
                  <a:lnTo>
                    <a:pt x="1189" y="279"/>
                  </a:lnTo>
                  <a:lnTo>
                    <a:pt x="1189" y="279"/>
                  </a:lnTo>
                  <a:lnTo>
                    <a:pt x="1189" y="279"/>
                  </a:lnTo>
                  <a:lnTo>
                    <a:pt x="1189" y="282"/>
                  </a:lnTo>
                  <a:lnTo>
                    <a:pt x="1189" y="282"/>
                  </a:lnTo>
                  <a:lnTo>
                    <a:pt x="1189" y="282"/>
                  </a:lnTo>
                  <a:lnTo>
                    <a:pt x="1189" y="282"/>
                  </a:lnTo>
                  <a:lnTo>
                    <a:pt x="1189" y="282"/>
                  </a:lnTo>
                  <a:lnTo>
                    <a:pt x="1189" y="282"/>
                  </a:lnTo>
                  <a:lnTo>
                    <a:pt x="1189" y="284"/>
                  </a:lnTo>
                  <a:lnTo>
                    <a:pt x="1189" y="284"/>
                  </a:lnTo>
                  <a:lnTo>
                    <a:pt x="1187" y="284"/>
                  </a:lnTo>
                  <a:lnTo>
                    <a:pt x="1187" y="284"/>
                  </a:lnTo>
                  <a:lnTo>
                    <a:pt x="1187" y="284"/>
                  </a:lnTo>
                  <a:lnTo>
                    <a:pt x="1187" y="286"/>
                  </a:lnTo>
                  <a:lnTo>
                    <a:pt x="1187" y="286"/>
                  </a:lnTo>
                  <a:lnTo>
                    <a:pt x="1187" y="286"/>
                  </a:lnTo>
                  <a:lnTo>
                    <a:pt x="1187" y="286"/>
                  </a:lnTo>
                  <a:lnTo>
                    <a:pt x="1187" y="286"/>
                  </a:lnTo>
                  <a:lnTo>
                    <a:pt x="1185" y="286"/>
                  </a:lnTo>
                  <a:lnTo>
                    <a:pt x="1182" y="286"/>
                  </a:lnTo>
                  <a:lnTo>
                    <a:pt x="1182" y="286"/>
                  </a:lnTo>
                  <a:lnTo>
                    <a:pt x="1182" y="289"/>
                  </a:lnTo>
                  <a:lnTo>
                    <a:pt x="1182" y="289"/>
                  </a:lnTo>
                  <a:lnTo>
                    <a:pt x="1182" y="291"/>
                  </a:lnTo>
                  <a:lnTo>
                    <a:pt x="1182" y="291"/>
                  </a:lnTo>
                  <a:lnTo>
                    <a:pt x="1185" y="291"/>
                  </a:lnTo>
                  <a:lnTo>
                    <a:pt x="1185" y="291"/>
                  </a:lnTo>
                  <a:lnTo>
                    <a:pt x="1185" y="291"/>
                  </a:lnTo>
                  <a:lnTo>
                    <a:pt x="1185" y="291"/>
                  </a:lnTo>
                  <a:lnTo>
                    <a:pt x="1185" y="291"/>
                  </a:lnTo>
                  <a:lnTo>
                    <a:pt x="1185" y="291"/>
                  </a:lnTo>
                  <a:lnTo>
                    <a:pt x="1185" y="291"/>
                  </a:lnTo>
                  <a:lnTo>
                    <a:pt x="1182" y="291"/>
                  </a:lnTo>
                  <a:lnTo>
                    <a:pt x="1185" y="291"/>
                  </a:lnTo>
                  <a:lnTo>
                    <a:pt x="1182" y="293"/>
                  </a:lnTo>
                  <a:lnTo>
                    <a:pt x="1185" y="293"/>
                  </a:lnTo>
                  <a:lnTo>
                    <a:pt x="1185" y="293"/>
                  </a:lnTo>
                  <a:lnTo>
                    <a:pt x="1185" y="293"/>
                  </a:lnTo>
                  <a:lnTo>
                    <a:pt x="1182" y="293"/>
                  </a:lnTo>
                  <a:lnTo>
                    <a:pt x="1182" y="293"/>
                  </a:lnTo>
                  <a:lnTo>
                    <a:pt x="1182" y="296"/>
                  </a:lnTo>
                  <a:lnTo>
                    <a:pt x="1180" y="298"/>
                  </a:lnTo>
                  <a:lnTo>
                    <a:pt x="1180" y="298"/>
                  </a:lnTo>
                  <a:lnTo>
                    <a:pt x="1180" y="300"/>
                  </a:lnTo>
                  <a:lnTo>
                    <a:pt x="1180" y="300"/>
                  </a:lnTo>
                  <a:lnTo>
                    <a:pt x="1178" y="298"/>
                  </a:lnTo>
                  <a:lnTo>
                    <a:pt x="1175" y="298"/>
                  </a:lnTo>
                  <a:lnTo>
                    <a:pt x="1175" y="298"/>
                  </a:lnTo>
                  <a:lnTo>
                    <a:pt x="1175" y="298"/>
                  </a:lnTo>
                  <a:lnTo>
                    <a:pt x="1173" y="300"/>
                  </a:lnTo>
                  <a:lnTo>
                    <a:pt x="1173" y="305"/>
                  </a:lnTo>
                  <a:lnTo>
                    <a:pt x="1173" y="305"/>
                  </a:lnTo>
                  <a:lnTo>
                    <a:pt x="1173" y="305"/>
                  </a:lnTo>
                  <a:lnTo>
                    <a:pt x="1173" y="308"/>
                  </a:lnTo>
                  <a:lnTo>
                    <a:pt x="1175" y="308"/>
                  </a:lnTo>
                  <a:lnTo>
                    <a:pt x="1175" y="308"/>
                  </a:lnTo>
                  <a:lnTo>
                    <a:pt x="1175" y="308"/>
                  </a:lnTo>
                  <a:lnTo>
                    <a:pt x="1178" y="308"/>
                  </a:lnTo>
                  <a:lnTo>
                    <a:pt x="1178" y="305"/>
                  </a:lnTo>
                  <a:lnTo>
                    <a:pt x="1178" y="308"/>
                  </a:lnTo>
                  <a:lnTo>
                    <a:pt x="1178" y="308"/>
                  </a:lnTo>
                  <a:lnTo>
                    <a:pt x="1178" y="308"/>
                  </a:lnTo>
                  <a:lnTo>
                    <a:pt x="1180" y="308"/>
                  </a:lnTo>
                  <a:lnTo>
                    <a:pt x="1180" y="308"/>
                  </a:lnTo>
                  <a:lnTo>
                    <a:pt x="1182" y="308"/>
                  </a:lnTo>
                  <a:lnTo>
                    <a:pt x="1180" y="308"/>
                  </a:lnTo>
                  <a:lnTo>
                    <a:pt x="1180" y="308"/>
                  </a:lnTo>
                  <a:lnTo>
                    <a:pt x="1180" y="308"/>
                  </a:lnTo>
                  <a:lnTo>
                    <a:pt x="1178" y="310"/>
                  </a:lnTo>
                  <a:lnTo>
                    <a:pt x="1175" y="310"/>
                  </a:lnTo>
                  <a:lnTo>
                    <a:pt x="1175" y="310"/>
                  </a:lnTo>
                  <a:lnTo>
                    <a:pt x="1173" y="308"/>
                  </a:lnTo>
                  <a:lnTo>
                    <a:pt x="1175" y="310"/>
                  </a:lnTo>
                  <a:lnTo>
                    <a:pt x="1175" y="312"/>
                  </a:lnTo>
                  <a:lnTo>
                    <a:pt x="1175" y="312"/>
                  </a:lnTo>
                  <a:lnTo>
                    <a:pt x="1175" y="312"/>
                  </a:lnTo>
                  <a:lnTo>
                    <a:pt x="1178" y="315"/>
                  </a:lnTo>
                  <a:lnTo>
                    <a:pt x="1178" y="315"/>
                  </a:lnTo>
                  <a:lnTo>
                    <a:pt x="1178" y="315"/>
                  </a:lnTo>
                  <a:lnTo>
                    <a:pt x="1175" y="315"/>
                  </a:lnTo>
                  <a:lnTo>
                    <a:pt x="1175" y="315"/>
                  </a:lnTo>
                  <a:lnTo>
                    <a:pt x="1175" y="315"/>
                  </a:lnTo>
                  <a:lnTo>
                    <a:pt x="1175" y="315"/>
                  </a:lnTo>
                  <a:lnTo>
                    <a:pt x="1173" y="315"/>
                  </a:lnTo>
                  <a:lnTo>
                    <a:pt x="1173" y="312"/>
                  </a:lnTo>
                  <a:lnTo>
                    <a:pt x="1173" y="312"/>
                  </a:lnTo>
                  <a:lnTo>
                    <a:pt x="1171" y="312"/>
                  </a:lnTo>
                  <a:lnTo>
                    <a:pt x="1171" y="312"/>
                  </a:lnTo>
                  <a:lnTo>
                    <a:pt x="1171" y="310"/>
                  </a:lnTo>
                  <a:lnTo>
                    <a:pt x="1171" y="310"/>
                  </a:lnTo>
                  <a:lnTo>
                    <a:pt x="1171" y="310"/>
                  </a:lnTo>
                  <a:lnTo>
                    <a:pt x="1168" y="305"/>
                  </a:lnTo>
                  <a:lnTo>
                    <a:pt x="1168" y="308"/>
                  </a:lnTo>
                  <a:lnTo>
                    <a:pt x="1168" y="308"/>
                  </a:lnTo>
                  <a:lnTo>
                    <a:pt x="1168" y="308"/>
                  </a:lnTo>
                  <a:lnTo>
                    <a:pt x="1166" y="308"/>
                  </a:lnTo>
                  <a:lnTo>
                    <a:pt x="1166" y="308"/>
                  </a:lnTo>
                  <a:lnTo>
                    <a:pt x="1163" y="308"/>
                  </a:lnTo>
                  <a:lnTo>
                    <a:pt x="1163" y="308"/>
                  </a:lnTo>
                  <a:lnTo>
                    <a:pt x="1163" y="308"/>
                  </a:lnTo>
                  <a:lnTo>
                    <a:pt x="1163" y="308"/>
                  </a:lnTo>
                  <a:lnTo>
                    <a:pt x="1163" y="308"/>
                  </a:lnTo>
                  <a:lnTo>
                    <a:pt x="1163" y="308"/>
                  </a:lnTo>
                  <a:lnTo>
                    <a:pt x="1163" y="308"/>
                  </a:lnTo>
                  <a:lnTo>
                    <a:pt x="1163" y="308"/>
                  </a:lnTo>
                  <a:lnTo>
                    <a:pt x="1163" y="308"/>
                  </a:lnTo>
                  <a:lnTo>
                    <a:pt x="1163" y="308"/>
                  </a:lnTo>
                  <a:lnTo>
                    <a:pt x="1163" y="308"/>
                  </a:lnTo>
                  <a:lnTo>
                    <a:pt x="1159" y="315"/>
                  </a:lnTo>
                  <a:lnTo>
                    <a:pt x="1159" y="315"/>
                  </a:lnTo>
                  <a:lnTo>
                    <a:pt x="1159" y="315"/>
                  </a:lnTo>
                  <a:lnTo>
                    <a:pt x="1159" y="315"/>
                  </a:lnTo>
                  <a:lnTo>
                    <a:pt x="1159" y="315"/>
                  </a:lnTo>
                  <a:lnTo>
                    <a:pt x="1159" y="315"/>
                  </a:lnTo>
                  <a:lnTo>
                    <a:pt x="1159" y="315"/>
                  </a:lnTo>
                  <a:lnTo>
                    <a:pt x="1156" y="315"/>
                  </a:lnTo>
                  <a:lnTo>
                    <a:pt x="1156" y="315"/>
                  </a:lnTo>
                  <a:lnTo>
                    <a:pt x="1156" y="315"/>
                  </a:lnTo>
                  <a:lnTo>
                    <a:pt x="1156" y="315"/>
                  </a:lnTo>
                  <a:lnTo>
                    <a:pt x="1156" y="315"/>
                  </a:lnTo>
                  <a:lnTo>
                    <a:pt x="1156" y="315"/>
                  </a:lnTo>
                  <a:lnTo>
                    <a:pt x="1156" y="317"/>
                  </a:lnTo>
                  <a:lnTo>
                    <a:pt x="1156" y="317"/>
                  </a:lnTo>
                  <a:lnTo>
                    <a:pt x="1156" y="317"/>
                  </a:lnTo>
                  <a:lnTo>
                    <a:pt x="1156" y="317"/>
                  </a:lnTo>
                  <a:lnTo>
                    <a:pt x="1156" y="317"/>
                  </a:lnTo>
                  <a:lnTo>
                    <a:pt x="1156" y="317"/>
                  </a:lnTo>
                  <a:lnTo>
                    <a:pt x="1154" y="319"/>
                  </a:lnTo>
                  <a:lnTo>
                    <a:pt x="1154" y="319"/>
                  </a:lnTo>
                  <a:lnTo>
                    <a:pt x="1154" y="319"/>
                  </a:lnTo>
                  <a:lnTo>
                    <a:pt x="1154" y="319"/>
                  </a:lnTo>
                  <a:lnTo>
                    <a:pt x="1152" y="324"/>
                  </a:lnTo>
                  <a:lnTo>
                    <a:pt x="1152" y="324"/>
                  </a:lnTo>
                  <a:lnTo>
                    <a:pt x="1149" y="324"/>
                  </a:lnTo>
                  <a:lnTo>
                    <a:pt x="1149" y="324"/>
                  </a:lnTo>
                  <a:lnTo>
                    <a:pt x="1149" y="324"/>
                  </a:lnTo>
                  <a:lnTo>
                    <a:pt x="1147" y="324"/>
                  </a:lnTo>
                  <a:lnTo>
                    <a:pt x="1147" y="324"/>
                  </a:lnTo>
                  <a:lnTo>
                    <a:pt x="1144" y="324"/>
                  </a:lnTo>
                  <a:lnTo>
                    <a:pt x="1144" y="324"/>
                  </a:lnTo>
                  <a:lnTo>
                    <a:pt x="1144" y="324"/>
                  </a:lnTo>
                  <a:lnTo>
                    <a:pt x="1142" y="326"/>
                  </a:lnTo>
                  <a:lnTo>
                    <a:pt x="1142" y="326"/>
                  </a:lnTo>
                  <a:lnTo>
                    <a:pt x="1142" y="326"/>
                  </a:lnTo>
                  <a:lnTo>
                    <a:pt x="1140" y="326"/>
                  </a:lnTo>
                  <a:lnTo>
                    <a:pt x="1140" y="329"/>
                  </a:lnTo>
                  <a:lnTo>
                    <a:pt x="1137" y="336"/>
                  </a:lnTo>
                  <a:lnTo>
                    <a:pt x="1135" y="336"/>
                  </a:lnTo>
                  <a:lnTo>
                    <a:pt x="1135" y="336"/>
                  </a:lnTo>
                  <a:lnTo>
                    <a:pt x="1135" y="338"/>
                  </a:lnTo>
                  <a:lnTo>
                    <a:pt x="1135" y="341"/>
                  </a:lnTo>
                  <a:lnTo>
                    <a:pt x="1130" y="348"/>
                  </a:lnTo>
                  <a:lnTo>
                    <a:pt x="1130" y="350"/>
                  </a:lnTo>
                  <a:lnTo>
                    <a:pt x="1130" y="350"/>
                  </a:lnTo>
                  <a:lnTo>
                    <a:pt x="1130" y="352"/>
                  </a:lnTo>
                  <a:lnTo>
                    <a:pt x="1130" y="352"/>
                  </a:lnTo>
                  <a:lnTo>
                    <a:pt x="1130" y="352"/>
                  </a:lnTo>
                  <a:lnTo>
                    <a:pt x="1130" y="355"/>
                  </a:lnTo>
                  <a:lnTo>
                    <a:pt x="1128" y="355"/>
                  </a:lnTo>
                  <a:lnTo>
                    <a:pt x="1128" y="355"/>
                  </a:lnTo>
                  <a:lnTo>
                    <a:pt x="1128" y="357"/>
                  </a:lnTo>
                  <a:lnTo>
                    <a:pt x="1128" y="357"/>
                  </a:lnTo>
                  <a:lnTo>
                    <a:pt x="1128" y="357"/>
                  </a:lnTo>
                  <a:lnTo>
                    <a:pt x="1126" y="357"/>
                  </a:lnTo>
                  <a:lnTo>
                    <a:pt x="1126" y="357"/>
                  </a:lnTo>
                  <a:lnTo>
                    <a:pt x="1126" y="360"/>
                  </a:lnTo>
                  <a:lnTo>
                    <a:pt x="1126" y="360"/>
                  </a:lnTo>
                  <a:lnTo>
                    <a:pt x="1126" y="360"/>
                  </a:lnTo>
                  <a:lnTo>
                    <a:pt x="1126" y="360"/>
                  </a:lnTo>
                  <a:lnTo>
                    <a:pt x="1121" y="362"/>
                  </a:lnTo>
                  <a:lnTo>
                    <a:pt x="1121" y="362"/>
                  </a:lnTo>
                  <a:lnTo>
                    <a:pt x="1118" y="362"/>
                  </a:lnTo>
                  <a:lnTo>
                    <a:pt x="1118" y="360"/>
                  </a:lnTo>
                  <a:lnTo>
                    <a:pt x="1121" y="360"/>
                  </a:lnTo>
                  <a:lnTo>
                    <a:pt x="1121" y="360"/>
                  </a:lnTo>
                  <a:lnTo>
                    <a:pt x="1121" y="360"/>
                  </a:lnTo>
                  <a:lnTo>
                    <a:pt x="1123" y="360"/>
                  </a:lnTo>
                  <a:lnTo>
                    <a:pt x="1126" y="355"/>
                  </a:lnTo>
                  <a:lnTo>
                    <a:pt x="1126" y="355"/>
                  </a:lnTo>
                  <a:lnTo>
                    <a:pt x="1126" y="350"/>
                  </a:lnTo>
                  <a:lnTo>
                    <a:pt x="1126" y="350"/>
                  </a:lnTo>
                  <a:lnTo>
                    <a:pt x="1126" y="350"/>
                  </a:lnTo>
                  <a:lnTo>
                    <a:pt x="1126" y="350"/>
                  </a:lnTo>
                  <a:lnTo>
                    <a:pt x="1126" y="348"/>
                  </a:lnTo>
                  <a:lnTo>
                    <a:pt x="1126" y="348"/>
                  </a:lnTo>
                  <a:lnTo>
                    <a:pt x="1126" y="348"/>
                  </a:lnTo>
                  <a:lnTo>
                    <a:pt x="1126" y="348"/>
                  </a:lnTo>
                  <a:lnTo>
                    <a:pt x="1126" y="345"/>
                  </a:lnTo>
                  <a:lnTo>
                    <a:pt x="1126" y="345"/>
                  </a:lnTo>
                  <a:lnTo>
                    <a:pt x="1128" y="345"/>
                  </a:lnTo>
                  <a:lnTo>
                    <a:pt x="1128" y="345"/>
                  </a:lnTo>
                  <a:lnTo>
                    <a:pt x="1128" y="343"/>
                  </a:lnTo>
                  <a:lnTo>
                    <a:pt x="1128" y="343"/>
                  </a:lnTo>
                  <a:lnTo>
                    <a:pt x="1128" y="343"/>
                  </a:lnTo>
                  <a:lnTo>
                    <a:pt x="1128" y="341"/>
                  </a:lnTo>
                  <a:lnTo>
                    <a:pt x="1128" y="341"/>
                  </a:lnTo>
                  <a:lnTo>
                    <a:pt x="1130" y="341"/>
                  </a:lnTo>
                  <a:lnTo>
                    <a:pt x="1130" y="338"/>
                  </a:lnTo>
                  <a:lnTo>
                    <a:pt x="1130" y="338"/>
                  </a:lnTo>
                  <a:lnTo>
                    <a:pt x="1130" y="338"/>
                  </a:lnTo>
                  <a:lnTo>
                    <a:pt x="1130" y="336"/>
                  </a:lnTo>
                  <a:lnTo>
                    <a:pt x="1130" y="334"/>
                  </a:lnTo>
                  <a:lnTo>
                    <a:pt x="1130" y="334"/>
                  </a:lnTo>
                  <a:lnTo>
                    <a:pt x="1130" y="331"/>
                  </a:lnTo>
                  <a:lnTo>
                    <a:pt x="1133" y="331"/>
                  </a:lnTo>
                  <a:lnTo>
                    <a:pt x="1133" y="331"/>
                  </a:lnTo>
                  <a:lnTo>
                    <a:pt x="1133" y="331"/>
                  </a:lnTo>
                  <a:lnTo>
                    <a:pt x="1133" y="331"/>
                  </a:lnTo>
                  <a:lnTo>
                    <a:pt x="1133" y="329"/>
                  </a:lnTo>
                  <a:lnTo>
                    <a:pt x="1133" y="329"/>
                  </a:lnTo>
                  <a:lnTo>
                    <a:pt x="1133" y="329"/>
                  </a:lnTo>
                  <a:lnTo>
                    <a:pt x="1133" y="326"/>
                  </a:lnTo>
                  <a:lnTo>
                    <a:pt x="1133" y="326"/>
                  </a:lnTo>
                  <a:lnTo>
                    <a:pt x="1133" y="326"/>
                  </a:lnTo>
                  <a:lnTo>
                    <a:pt x="1130" y="326"/>
                  </a:lnTo>
                  <a:lnTo>
                    <a:pt x="1130" y="326"/>
                  </a:lnTo>
                  <a:lnTo>
                    <a:pt x="1130" y="324"/>
                  </a:lnTo>
                  <a:lnTo>
                    <a:pt x="1130" y="324"/>
                  </a:lnTo>
                  <a:lnTo>
                    <a:pt x="1130" y="324"/>
                  </a:lnTo>
                  <a:lnTo>
                    <a:pt x="1130" y="324"/>
                  </a:lnTo>
                  <a:lnTo>
                    <a:pt x="1130" y="322"/>
                  </a:lnTo>
                  <a:lnTo>
                    <a:pt x="1130" y="322"/>
                  </a:lnTo>
                  <a:lnTo>
                    <a:pt x="1130" y="322"/>
                  </a:lnTo>
                  <a:lnTo>
                    <a:pt x="1130" y="322"/>
                  </a:lnTo>
                  <a:lnTo>
                    <a:pt x="1128" y="322"/>
                  </a:lnTo>
                  <a:lnTo>
                    <a:pt x="1130" y="322"/>
                  </a:lnTo>
                  <a:lnTo>
                    <a:pt x="1128" y="319"/>
                  </a:lnTo>
                  <a:lnTo>
                    <a:pt x="1128" y="319"/>
                  </a:lnTo>
                  <a:lnTo>
                    <a:pt x="1126" y="322"/>
                  </a:lnTo>
                  <a:lnTo>
                    <a:pt x="1126" y="322"/>
                  </a:lnTo>
                  <a:lnTo>
                    <a:pt x="1126" y="324"/>
                  </a:lnTo>
                  <a:lnTo>
                    <a:pt x="1123" y="324"/>
                  </a:lnTo>
                  <a:lnTo>
                    <a:pt x="1123" y="324"/>
                  </a:lnTo>
                  <a:lnTo>
                    <a:pt x="1121" y="324"/>
                  </a:lnTo>
                  <a:lnTo>
                    <a:pt x="1121" y="326"/>
                  </a:lnTo>
                  <a:lnTo>
                    <a:pt x="1121" y="326"/>
                  </a:lnTo>
                  <a:lnTo>
                    <a:pt x="1121" y="326"/>
                  </a:lnTo>
                  <a:lnTo>
                    <a:pt x="1121" y="326"/>
                  </a:lnTo>
                  <a:lnTo>
                    <a:pt x="1123" y="329"/>
                  </a:lnTo>
                  <a:lnTo>
                    <a:pt x="1123" y="331"/>
                  </a:lnTo>
                  <a:lnTo>
                    <a:pt x="1123" y="331"/>
                  </a:lnTo>
                  <a:lnTo>
                    <a:pt x="1123" y="331"/>
                  </a:lnTo>
                  <a:lnTo>
                    <a:pt x="1123" y="329"/>
                  </a:lnTo>
                  <a:lnTo>
                    <a:pt x="1121" y="329"/>
                  </a:lnTo>
                  <a:lnTo>
                    <a:pt x="1121" y="326"/>
                  </a:lnTo>
                  <a:lnTo>
                    <a:pt x="1118" y="326"/>
                  </a:lnTo>
                  <a:lnTo>
                    <a:pt x="1118" y="326"/>
                  </a:lnTo>
                  <a:lnTo>
                    <a:pt x="1118" y="326"/>
                  </a:lnTo>
                  <a:lnTo>
                    <a:pt x="1118" y="326"/>
                  </a:lnTo>
                  <a:lnTo>
                    <a:pt x="1116" y="326"/>
                  </a:lnTo>
                  <a:lnTo>
                    <a:pt x="1116" y="326"/>
                  </a:lnTo>
                  <a:lnTo>
                    <a:pt x="1116" y="329"/>
                  </a:lnTo>
                  <a:lnTo>
                    <a:pt x="1116" y="326"/>
                  </a:lnTo>
                  <a:lnTo>
                    <a:pt x="1116" y="326"/>
                  </a:lnTo>
                  <a:lnTo>
                    <a:pt x="1116" y="326"/>
                  </a:lnTo>
                  <a:lnTo>
                    <a:pt x="1114" y="326"/>
                  </a:lnTo>
                  <a:lnTo>
                    <a:pt x="1114" y="326"/>
                  </a:lnTo>
                  <a:lnTo>
                    <a:pt x="1111" y="326"/>
                  </a:lnTo>
                  <a:lnTo>
                    <a:pt x="1111" y="329"/>
                  </a:lnTo>
                  <a:lnTo>
                    <a:pt x="1111" y="329"/>
                  </a:lnTo>
                  <a:lnTo>
                    <a:pt x="1111" y="326"/>
                  </a:lnTo>
                  <a:lnTo>
                    <a:pt x="1111" y="326"/>
                  </a:lnTo>
                  <a:lnTo>
                    <a:pt x="1111" y="326"/>
                  </a:lnTo>
                  <a:lnTo>
                    <a:pt x="1111" y="326"/>
                  </a:lnTo>
                  <a:lnTo>
                    <a:pt x="1111" y="329"/>
                  </a:lnTo>
                  <a:lnTo>
                    <a:pt x="1111" y="331"/>
                  </a:lnTo>
                  <a:lnTo>
                    <a:pt x="1111" y="334"/>
                  </a:lnTo>
                  <a:lnTo>
                    <a:pt x="1114" y="336"/>
                  </a:lnTo>
                  <a:lnTo>
                    <a:pt x="1111" y="336"/>
                  </a:lnTo>
                  <a:lnTo>
                    <a:pt x="1111" y="334"/>
                  </a:lnTo>
                  <a:lnTo>
                    <a:pt x="1111" y="334"/>
                  </a:lnTo>
                  <a:lnTo>
                    <a:pt x="1111" y="334"/>
                  </a:lnTo>
                  <a:lnTo>
                    <a:pt x="1111" y="334"/>
                  </a:lnTo>
                  <a:lnTo>
                    <a:pt x="1109" y="336"/>
                  </a:lnTo>
                  <a:lnTo>
                    <a:pt x="1109" y="336"/>
                  </a:lnTo>
                  <a:lnTo>
                    <a:pt x="1109" y="334"/>
                  </a:lnTo>
                  <a:lnTo>
                    <a:pt x="1111" y="331"/>
                  </a:lnTo>
                  <a:lnTo>
                    <a:pt x="1111" y="331"/>
                  </a:lnTo>
                  <a:lnTo>
                    <a:pt x="1111" y="331"/>
                  </a:lnTo>
                  <a:lnTo>
                    <a:pt x="1111" y="329"/>
                  </a:lnTo>
                  <a:lnTo>
                    <a:pt x="1111" y="329"/>
                  </a:lnTo>
                  <a:lnTo>
                    <a:pt x="1111" y="326"/>
                  </a:lnTo>
                  <a:lnTo>
                    <a:pt x="1109" y="329"/>
                  </a:lnTo>
                  <a:lnTo>
                    <a:pt x="1109" y="329"/>
                  </a:lnTo>
                  <a:lnTo>
                    <a:pt x="1111" y="326"/>
                  </a:lnTo>
                  <a:lnTo>
                    <a:pt x="1111" y="326"/>
                  </a:lnTo>
                  <a:lnTo>
                    <a:pt x="1111" y="326"/>
                  </a:lnTo>
                  <a:lnTo>
                    <a:pt x="1109" y="326"/>
                  </a:lnTo>
                  <a:lnTo>
                    <a:pt x="1107" y="324"/>
                  </a:lnTo>
                  <a:lnTo>
                    <a:pt x="1107" y="324"/>
                  </a:lnTo>
                  <a:lnTo>
                    <a:pt x="1104" y="324"/>
                  </a:lnTo>
                  <a:lnTo>
                    <a:pt x="1104" y="324"/>
                  </a:lnTo>
                  <a:lnTo>
                    <a:pt x="1104" y="324"/>
                  </a:lnTo>
                  <a:lnTo>
                    <a:pt x="1099" y="324"/>
                  </a:lnTo>
                  <a:lnTo>
                    <a:pt x="1097" y="324"/>
                  </a:lnTo>
                  <a:lnTo>
                    <a:pt x="1097" y="326"/>
                  </a:lnTo>
                  <a:lnTo>
                    <a:pt x="1097" y="326"/>
                  </a:lnTo>
                  <a:lnTo>
                    <a:pt x="1095" y="326"/>
                  </a:lnTo>
                  <a:lnTo>
                    <a:pt x="1095" y="326"/>
                  </a:lnTo>
                  <a:lnTo>
                    <a:pt x="1095" y="326"/>
                  </a:lnTo>
                  <a:lnTo>
                    <a:pt x="1092" y="326"/>
                  </a:lnTo>
                  <a:lnTo>
                    <a:pt x="1090" y="329"/>
                  </a:lnTo>
                  <a:lnTo>
                    <a:pt x="1090" y="329"/>
                  </a:lnTo>
                  <a:lnTo>
                    <a:pt x="1090" y="329"/>
                  </a:lnTo>
                  <a:lnTo>
                    <a:pt x="1090" y="331"/>
                  </a:lnTo>
                  <a:lnTo>
                    <a:pt x="1088" y="331"/>
                  </a:lnTo>
                  <a:lnTo>
                    <a:pt x="1088" y="331"/>
                  </a:lnTo>
                  <a:lnTo>
                    <a:pt x="1088" y="331"/>
                  </a:lnTo>
                  <a:lnTo>
                    <a:pt x="1088" y="331"/>
                  </a:lnTo>
                  <a:lnTo>
                    <a:pt x="1088" y="331"/>
                  </a:lnTo>
                  <a:lnTo>
                    <a:pt x="1085" y="331"/>
                  </a:lnTo>
                  <a:lnTo>
                    <a:pt x="1085" y="334"/>
                  </a:lnTo>
                  <a:lnTo>
                    <a:pt x="1085" y="334"/>
                  </a:lnTo>
                  <a:lnTo>
                    <a:pt x="1085" y="334"/>
                  </a:lnTo>
                  <a:lnTo>
                    <a:pt x="1085" y="334"/>
                  </a:lnTo>
                  <a:lnTo>
                    <a:pt x="1085" y="334"/>
                  </a:lnTo>
                  <a:lnTo>
                    <a:pt x="1083" y="331"/>
                  </a:lnTo>
                  <a:lnTo>
                    <a:pt x="1083" y="331"/>
                  </a:lnTo>
                  <a:lnTo>
                    <a:pt x="1083" y="331"/>
                  </a:lnTo>
                  <a:lnTo>
                    <a:pt x="1083" y="329"/>
                  </a:lnTo>
                  <a:lnTo>
                    <a:pt x="1083" y="329"/>
                  </a:lnTo>
                  <a:lnTo>
                    <a:pt x="1083" y="329"/>
                  </a:lnTo>
                  <a:lnTo>
                    <a:pt x="1083" y="329"/>
                  </a:lnTo>
                  <a:lnTo>
                    <a:pt x="1083" y="329"/>
                  </a:lnTo>
                  <a:lnTo>
                    <a:pt x="1083" y="329"/>
                  </a:lnTo>
                  <a:lnTo>
                    <a:pt x="1083" y="329"/>
                  </a:lnTo>
                  <a:lnTo>
                    <a:pt x="1083" y="329"/>
                  </a:lnTo>
                  <a:lnTo>
                    <a:pt x="1083" y="329"/>
                  </a:lnTo>
                  <a:lnTo>
                    <a:pt x="1083" y="329"/>
                  </a:lnTo>
                  <a:lnTo>
                    <a:pt x="1083" y="329"/>
                  </a:lnTo>
                  <a:lnTo>
                    <a:pt x="1083" y="329"/>
                  </a:lnTo>
                  <a:lnTo>
                    <a:pt x="1083" y="326"/>
                  </a:lnTo>
                  <a:lnTo>
                    <a:pt x="1081" y="329"/>
                  </a:lnTo>
                  <a:lnTo>
                    <a:pt x="1081" y="329"/>
                  </a:lnTo>
                  <a:lnTo>
                    <a:pt x="1081" y="326"/>
                  </a:lnTo>
                  <a:lnTo>
                    <a:pt x="1078" y="326"/>
                  </a:lnTo>
                  <a:lnTo>
                    <a:pt x="1078" y="326"/>
                  </a:lnTo>
                  <a:lnTo>
                    <a:pt x="1078" y="324"/>
                  </a:lnTo>
                  <a:lnTo>
                    <a:pt x="1073" y="322"/>
                  </a:lnTo>
                  <a:lnTo>
                    <a:pt x="1071" y="319"/>
                  </a:lnTo>
                  <a:lnTo>
                    <a:pt x="1071" y="319"/>
                  </a:lnTo>
                  <a:lnTo>
                    <a:pt x="1071" y="319"/>
                  </a:lnTo>
                  <a:lnTo>
                    <a:pt x="1073" y="319"/>
                  </a:lnTo>
                  <a:lnTo>
                    <a:pt x="1073" y="319"/>
                  </a:lnTo>
                  <a:lnTo>
                    <a:pt x="1073" y="319"/>
                  </a:lnTo>
                  <a:lnTo>
                    <a:pt x="1073" y="319"/>
                  </a:lnTo>
                  <a:lnTo>
                    <a:pt x="1073" y="317"/>
                  </a:lnTo>
                  <a:lnTo>
                    <a:pt x="1073" y="315"/>
                  </a:lnTo>
                  <a:lnTo>
                    <a:pt x="1073" y="312"/>
                  </a:lnTo>
                  <a:lnTo>
                    <a:pt x="1069" y="310"/>
                  </a:lnTo>
                  <a:lnTo>
                    <a:pt x="1069" y="310"/>
                  </a:lnTo>
                  <a:lnTo>
                    <a:pt x="1069" y="308"/>
                  </a:lnTo>
                  <a:lnTo>
                    <a:pt x="1066" y="305"/>
                  </a:lnTo>
                  <a:lnTo>
                    <a:pt x="1066" y="305"/>
                  </a:lnTo>
                  <a:lnTo>
                    <a:pt x="1066" y="305"/>
                  </a:lnTo>
                  <a:lnTo>
                    <a:pt x="1066" y="305"/>
                  </a:lnTo>
                  <a:lnTo>
                    <a:pt x="1066" y="303"/>
                  </a:lnTo>
                  <a:lnTo>
                    <a:pt x="1066" y="303"/>
                  </a:lnTo>
                  <a:lnTo>
                    <a:pt x="1066" y="303"/>
                  </a:lnTo>
                  <a:lnTo>
                    <a:pt x="1066" y="303"/>
                  </a:lnTo>
                  <a:lnTo>
                    <a:pt x="1066" y="303"/>
                  </a:lnTo>
                  <a:lnTo>
                    <a:pt x="1066" y="300"/>
                  </a:lnTo>
                  <a:lnTo>
                    <a:pt x="1066" y="296"/>
                  </a:lnTo>
                  <a:lnTo>
                    <a:pt x="1066" y="296"/>
                  </a:lnTo>
                  <a:lnTo>
                    <a:pt x="1066" y="296"/>
                  </a:lnTo>
                  <a:lnTo>
                    <a:pt x="1066" y="293"/>
                  </a:lnTo>
                  <a:lnTo>
                    <a:pt x="1059" y="291"/>
                  </a:lnTo>
                  <a:lnTo>
                    <a:pt x="1062" y="291"/>
                  </a:lnTo>
                  <a:lnTo>
                    <a:pt x="1062" y="291"/>
                  </a:lnTo>
                  <a:lnTo>
                    <a:pt x="1062" y="291"/>
                  </a:lnTo>
                  <a:lnTo>
                    <a:pt x="1064" y="291"/>
                  </a:lnTo>
                  <a:lnTo>
                    <a:pt x="1064" y="289"/>
                  </a:lnTo>
                  <a:lnTo>
                    <a:pt x="1064" y="289"/>
                  </a:lnTo>
                  <a:lnTo>
                    <a:pt x="1066" y="289"/>
                  </a:lnTo>
                  <a:lnTo>
                    <a:pt x="1066" y="289"/>
                  </a:lnTo>
                  <a:lnTo>
                    <a:pt x="1066" y="289"/>
                  </a:lnTo>
                  <a:lnTo>
                    <a:pt x="1066" y="286"/>
                  </a:lnTo>
                  <a:lnTo>
                    <a:pt x="1066" y="284"/>
                  </a:lnTo>
                  <a:lnTo>
                    <a:pt x="1066" y="284"/>
                  </a:lnTo>
                  <a:lnTo>
                    <a:pt x="1066" y="282"/>
                  </a:lnTo>
                  <a:lnTo>
                    <a:pt x="1066" y="282"/>
                  </a:lnTo>
                  <a:lnTo>
                    <a:pt x="1066" y="282"/>
                  </a:lnTo>
                  <a:lnTo>
                    <a:pt x="1064" y="282"/>
                  </a:lnTo>
                  <a:lnTo>
                    <a:pt x="1064" y="282"/>
                  </a:lnTo>
                  <a:lnTo>
                    <a:pt x="1062" y="282"/>
                  </a:lnTo>
                  <a:lnTo>
                    <a:pt x="1062" y="282"/>
                  </a:lnTo>
                  <a:lnTo>
                    <a:pt x="1062" y="282"/>
                  </a:lnTo>
                  <a:lnTo>
                    <a:pt x="1059" y="282"/>
                  </a:lnTo>
                  <a:lnTo>
                    <a:pt x="1062" y="284"/>
                  </a:lnTo>
                  <a:lnTo>
                    <a:pt x="1062" y="284"/>
                  </a:lnTo>
                  <a:lnTo>
                    <a:pt x="1062" y="284"/>
                  </a:lnTo>
                  <a:lnTo>
                    <a:pt x="1059" y="284"/>
                  </a:lnTo>
                  <a:lnTo>
                    <a:pt x="1059" y="282"/>
                  </a:lnTo>
                  <a:lnTo>
                    <a:pt x="1059" y="282"/>
                  </a:lnTo>
                  <a:lnTo>
                    <a:pt x="1057" y="282"/>
                  </a:lnTo>
                  <a:lnTo>
                    <a:pt x="1057" y="284"/>
                  </a:lnTo>
                  <a:lnTo>
                    <a:pt x="1059" y="284"/>
                  </a:lnTo>
                  <a:lnTo>
                    <a:pt x="1059" y="284"/>
                  </a:lnTo>
                  <a:lnTo>
                    <a:pt x="1059" y="286"/>
                  </a:lnTo>
                  <a:lnTo>
                    <a:pt x="1057" y="286"/>
                  </a:lnTo>
                  <a:lnTo>
                    <a:pt x="1050" y="291"/>
                  </a:lnTo>
                  <a:lnTo>
                    <a:pt x="1050" y="291"/>
                  </a:lnTo>
                  <a:lnTo>
                    <a:pt x="1047" y="291"/>
                  </a:lnTo>
                  <a:lnTo>
                    <a:pt x="1047" y="293"/>
                  </a:lnTo>
                  <a:lnTo>
                    <a:pt x="1047" y="296"/>
                  </a:lnTo>
                  <a:lnTo>
                    <a:pt x="1045" y="296"/>
                  </a:lnTo>
                  <a:lnTo>
                    <a:pt x="1045" y="296"/>
                  </a:lnTo>
                  <a:lnTo>
                    <a:pt x="1045" y="296"/>
                  </a:lnTo>
                  <a:lnTo>
                    <a:pt x="1043" y="298"/>
                  </a:lnTo>
                  <a:lnTo>
                    <a:pt x="1043" y="298"/>
                  </a:lnTo>
                  <a:lnTo>
                    <a:pt x="1043" y="296"/>
                  </a:lnTo>
                  <a:lnTo>
                    <a:pt x="1043" y="296"/>
                  </a:lnTo>
                  <a:lnTo>
                    <a:pt x="1043" y="296"/>
                  </a:lnTo>
                  <a:lnTo>
                    <a:pt x="1043" y="296"/>
                  </a:lnTo>
                  <a:lnTo>
                    <a:pt x="1043" y="296"/>
                  </a:lnTo>
                  <a:lnTo>
                    <a:pt x="1040" y="296"/>
                  </a:lnTo>
                  <a:lnTo>
                    <a:pt x="1040" y="296"/>
                  </a:lnTo>
                  <a:lnTo>
                    <a:pt x="1040" y="298"/>
                  </a:lnTo>
                  <a:lnTo>
                    <a:pt x="1038" y="298"/>
                  </a:lnTo>
                  <a:lnTo>
                    <a:pt x="1038" y="300"/>
                  </a:lnTo>
                  <a:lnTo>
                    <a:pt x="1038" y="300"/>
                  </a:lnTo>
                  <a:lnTo>
                    <a:pt x="1036" y="300"/>
                  </a:lnTo>
                  <a:lnTo>
                    <a:pt x="1033" y="303"/>
                  </a:lnTo>
                  <a:lnTo>
                    <a:pt x="1031" y="303"/>
                  </a:lnTo>
                  <a:lnTo>
                    <a:pt x="1031" y="303"/>
                  </a:lnTo>
                  <a:lnTo>
                    <a:pt x="1028" y="303"/>
                  </a:lnTo>
                  <a:lnTo>
                    <a:pt x="1017" y="312"/>
                  </a:lnTo>
                  <a:lnTo>
                    <a:pt x="1014" y="312"/>
                  </a:lnTo>
                  <a:lnTo>
                    <a:pt x="1012" y="312"/>
                  </a:lnTo>
                  <a:lnTo>
                    <a:pt x="1012" y="312"/>
                  </a:lnTo>
                  <a:lnTo>
                    <a:pt x="1009" y="312"/>
                  </a:lnTo>
                  <a:lnTo>
                    <a:pt x="1009" y="312"/>
                  </a:lnTo>
                  <a:lnTo>
                    <a:pt x="1009" y="312"/>
                  </a:lnTo>
                  <a:lnTo>
                    <a:pt x="1009" y="315"/>
                  </a:lnTo>
                  <a:lnTo>
                    <a:pt x="1009" y="315"/>
                  </a:lnTo>
                  <a:lnTo>
                    <a:pt x="1007" y="315"/>
                  </a:lnTo>
                  <a:lnTo>
                    <a:pt x="1005" y="315"/>
                  </a:lnTo>
                  <a:lnTo>
                    <a:pt x="1005" y="315"/>
                  </a:lnTo>
                  <a:lnTo>
                    <a:pt x="1002" y="317"/>
                  </a:lnTo>
                  <a:lnTo>
                    <a:pt x="1002" y="317"/>
                  </a:lnTo>
                  <a:lnTo>
                    <a:pt x="1002" y="317"/>
                  </a:lnTo>
                  <a:lnTo>
                    <a:pt x="1002" y="317"/>
                  </a:lnTo>
                  <a:lnTo>
                    <a:pt x="1002" y="317"/>
                  </a:lnTo>
                  <a:lnTo>
                    <a:pt x="1002" y="317"/>
                  </a:lnTo>
                  <a:lnTo>
                    <a:pt x="1000" y="317"/>
                  </a:lnTo>
                  <a:lnTo>
                    <a:pt x="1000" y="317"/>
                  </a:lnTo>
                  <a:lnTo>
                    <a:pt x="1000" y="317"/>
                  </a:lnTo>
                  <a:lnTo>
                    <a:pt x="1000" y="315"/>
                  </a:lnTo>
                  <a:lnTo>
                    <a:pt x="1000" y="315"/>
                  </a:lnTo>
                  <a:lnTo>
                    <a:pt x="1002" y="315"/>
                  </a:lnTo>
                  <a:lnTo>
                    <a:pt x="1002" y="312"/>
                  </a:lnTo>
                  <a:lnTo>
                    <a:pt x="1002" y="312"/>
                  </a:lnTo>
                  <a:lnTo>
                    <a:pt x="1002" y="312"/>
                  </a:lnTo>
                  <a:lnTo>
                    <a:pt x="1002" y="312"/>
                  </a:lnTo>
                  <a:lnTo>
                    <a:pt x="1000" y="310"/>
                  </a:lnTo>
                  <a:lnTo>
                    <a:pt x="1000" y="310"/>
                  </a:lnTo>
                  <a:lnTo>
                    <a:pt x="1000" y="310"/>
                  </a:lnTo>
                  <a:lnTo>
                    <a:pt x="1000" y="310"/>
                  </a:lnTo>
                  <a:lnTo>
                    <a:pt x="1000" y="310"/>
                  </a:lnTo>
                  <a:lnTo>
                    <a:pt x="998" y="310"/>
                  </a:lnTo>
                  <a:lnTo>
                    <a:pt x="998" y="310"/>
                  </a:lnTo>
                  <a:lnTo>
                    <a:pt x="993" y="312"/>
                  </a:lnTo>
                  <a:lnTo>
                    <a:pt x="986" y="312"/>
                  </a:lnTo>
                  <a:lnTo>
                    <a:pt x="981" y="312"/>
                  </a:lnTo>
                  <a:lnTo>
                    <a:pt x="981" y="312"/>
                  </a:lnTo>
                  <a:lnTo>
                    <a:pt x="981" y="312"/>
                  </a:lnTo>
                  <a:lnTo>
                    <a:pt x="981" y="312"/>
                  </a:lnTo>
                  <a:lnTo>
                    <a:pt x="979" y="312"/>
                  </a:lnTo>
                  <a:lnTo>
                    <a:pt x="979" y="312"/>
                  </a:lnTo>
                  <a:lnTo>
                    <a:pt x="979" y="312"/>
                  </a:lnTo>
                  <a:lnTo>
                    <a:pt x="979" y="312"/>
                  </a:lnTo>
                  <a:lnTo>
                    <a:pt x="979" y="310"/>
                  </a:lnTo>
                  <a:lnTo>
                    <a:pt x="981" y="310"/>
                  </a:lnTo>
                  <a:lnTo>
                    <a:pt x="981" y="310"/>
                  </a:lnTo>
                  <a:lnTo>
                    <a:pt x="983" y="310"/>
                  </a:lnTo>
                  <a:lnTo>
                    <a:pt x="986" y="310"/>
                  </a:lnTo>
                  <a:lnTo>
                    <a:pt x="986" y="310"/>
                  </a:lnTo>
                  <a:lnTo>
                    <a:pt x="991" y="308"/>
                  </a:lnTo>
                  <a:lnTo>
                    <a:pt x="991" y="308"/>
                  </a:lnTo>
                  <a:lnTo>
                    <a:pt x="991" y="305"/>
                  </a:lnTo>
                  <a:lnTo>
                    <a:pt x="993" y="305"/>
                  </a:lnTo>
                  <a:lnTo>
                    <a:pt x="993" y="305"/>
                  </a:lnTo>
                  <a:lnTo>
                    <a:pt x="993" y="305"/>
                  </a:lnTo>
                  <a:lnTo>
                    <a:pt x="998" y="303"/>
                  </a:lnTo>
                  <a:lnTo>
                    <a:pt x="998" y="303"/>
                  </a:lnTo>
                  <a:lnTo>
                    <a:pt x="1000" y="303"/>
                  </a:lnTo>
                  <a:lnTo>
                    <a:pt x="1000" y="303"/>
                  </a:lnTo>
                  <a:lnTo>
                    <a:pt x="1000" y="300"/>
                  </a:lnTo>
                  <a:lnTo>
                    <a:pt x="1002" y="300"/>
                  </a:lnTo>
                  <a:lnTo>
                    <a:pt x="1002" y="300"/>
                  </a:lnTo>
                  <a:lnTo>
                    <a:pt x="1002" y="300"/>
                  </a:lnTo>
                  <a:lnTo>
                    <a:pt x="1005" y="303"/>
                  </a:lnTo>
                  <a:lnTo>
                    <a:pt x="1005" y="303"/>
                  </a:lnTo>
                  <a:lnTo>
                    <a:pt x="1005" y="303"/>
                  </a:lnTo>
                  <a:lnTo>
                    <a:pt x="1007" y="303"/>
                  </a:lnTo>
                  <a:lnTo>
                    <a:pt x="1009" y="303"/>
                  </a:lnTo>
                  <a:lnTo>
                    <a:pt x="1012" y="303"/>
                  </a:lnTo>
                  <a:lnTo>
                    <a:pt x="1012" y="303"/>
                  </a:lnTo>
                  <a:lnTo>
                    <a:pt x="1014" y="303"/>
                  </a:lnTo>
                  <a:lnTo>
                    <a:pt x="1014" y="300"/>
                  </a:lnTo>
                  <a:lnTo>
                    <a:pt x="1017" y="300"/>
                  </a:lnTo>
                  <a:lnTo>
                    <a:pt x="1017" y="300"/>
                  </a:lnTo>
                  <a:lnTo>
                    <a:pt x="1017" y="296"/>
                  </a:lnTo>
                  <a:lnTo>
                    <a:pt x="1017" y="293"/>
                  </a:lnTo>
                  <a:lnTo>
                    <a:pt x="1017" y="293"/>
                  </a:lnTo>
                  <a:lnTo>
                    <a:pt x="1019" y="291"/>
                  </a:lnTo>
                  <a:lnTo>
                    <a:pt x="1021" y="291"/>
                  </a:lnTo>
                  <a:lnTo>
                    <a:pt x="1021" y="289"/>
                  </a:lnTo>
                  <a:lnTo>
                    <a:pt x="1021" y="289"/>
                  </a:lnTo>
                  <a:lnTo>
                    <a:pt x="1024" y="289"/>
                  </a:lnTo>
                  <a:lnTo>
                    <a:pt x="1024" y="289"/>
                  </a:lnTo>
                  <a:lnTo>
                    <a:pt x="1026" y="286"/>
                  </a:lnTo>
                  <a:lnTo>
                    <a:pt x="1026" y="286"/>
                  </a:lnTo>
                  <a:lnTo>
                    <a:pt x="1026" y="286"/>
                  </a:lnTo>
                  <a:lnTo>
                    <a:pt x="1026" y="286"/>
                  </a:lnTo>
                  <a:lnTo>
                    <a:pt x="1026" y="286"/>
                  </a:lnTo>
                  <a:lnTo>
                    <a:pt x="1026" y="284"/>
                  </a:lnTo>
                  <a:lnTo>
                    <a:pt x="1026" y="279"/>
                  </a:lnTo>
                  <a:lnTo>
                    <a:pt x="1026" y="277"/>
                  </a:lnTo>
                  <a:lnTo>
                    <a:pt x="1026" y="274"/>
                  </a:lnTo>
                  <a:lnTo>
                    <a:pt x="1026" y="274"/>
                  </a:lnTo>
                  <a:lnTo>
                    <a:pt x="1028" y="272"/>
                  </a:lnTo>
                  <a:lnTo>
                    <a:pt x="1028" y="272"/>
                  </a:lnTo>
                  <a:lnTo>
                    <a:pt x="1028" y="270"/>
                  </a:lnTo>
                  <a:lnTo>
                    <a:pt x="1028" y="270"/>
                  </a:lnTo>
                  <a:lnTo>
                    <a:pt x="1031" y="267"/>
                  </a:lnTo>
                  <a:lnTo>
                    <a:pt x="1033" y="265"/>
                  </a:lnTo>
                  <a:lnTo>
                    <a:pt x="1033" y="265"/>
                  </a:lnTo>
                  <a:lnTo>
                    <a:pt x="1033" y="265"/>
                  </a:lnTo>
                  <a:lnTo>
                    <a:pt x="1033" y="265"/>
                  </a:lnTo>
                  <a:lnTo>
                    <a:pt x="1031" y="265"/>
                  </a:lnTo>
                  <a:lnTo>
                    <a:pt x="1031" y="265"/>
                  </a:lnTo>
                  <a:lnTo>
                    <a:pt x="1031" y="265"/>
                  </a:lnTo>
                  <a:lnTo>
                    <a:pt x="1033" y="265"/>
                  </a:lnTo>
                  <a:lnTo>
                    <a:pt x="1033" y="265"/>
                  </a:lnTo>
                  <a:lnTo>
                    <a:pt x="1033" y="265"/>
                  </a:lnTo>
                  <a:lnTo>
                    <a:pt x="1033" y="265"/>
                  </a:lnTo>
                  <a:lnTo>
                    <a:pt x="1033" y="265"/>
                  </a:lnTo>
                  <a:lnTo>
                    <a:pt x="1031" y="265"/>
                  </a:lnTo>
                  <a:lnTo>
                    <a:pt x="1031" y="263"/>
                  </a:lnTo>
                  <a:lnTo>
                    <a:pt x="1033" y="263"/>
                  </a:lnTo>
                  <a:lnTo>
                    <a:pt x="1033" y="265"/>
                  </a:lnTo>
                  <a:lnTo>
                    <a:pt x="1033" y="265"/>
                  </a:lnTo>
                  <a:lnTo>
                    <a:pt x="1036" y="265"/>
                  </a:lnTo>
                  <a:lnTo>
                    <a:pt x="1036" y="263"/>
                  </a:lnTo>
                  <a:lnTo>
                    <a:pt x="1038" y="263"/>
                  </a:lnTo>
                  <a:lnTo>
                    <a:pt x="1038" y="260"/>
                  </a:lnTo>
                  <a:lnTo>
                    <a:pt x="1038" y="260"/>
                  </a:lnTo>
                  <a:lnTo>
                    <a:pt x="1038" y="260"/>
                  </a:lnTo>
                  <a:lnTo>
                    <a:pt x="1038" y="260"/>
                  </a:lnTo>
                  <a:lnTo>
                    <a:pt x="1038" y="258"/>
                  </a:lnTo>
                  <a:lnTo>
                    <a:pt x="1040" y="258"/>
                  </a:lnTo>
                  <a:lnTo>
                    <a:pt x="1040" y="258"/>
                  </a:lnTo>
                  <a:lnTo>
                    <a:pt x="1040" y="255"/>
                  </a:lnTo>
                  <a:lnTo>
                    <a:pt x="1043" y="255"/>
                  </a:lnTo>
                  <a:lnTo>
                    <a:pt x="1043" y="253"/>
                  </a:lnTo>
                  <a:lnTo>
                    <a:pt x="1043" y="251"/>
                  </a:lnTo>
                  <a:lnTo>
                    <a:pt x="1043" y="248"/>
                  </a:lnTo>
                  <a:lnTo>
                    <a:pt x="1047" y="246"/>
                  </a:lnTo>
                  <a:lnTo>
                    <a:pt x="1045" y="246"/>
                  </a:lnTo>
                  <a:lnTo>
                    <a:pt x="1045" y="246"/>
                  </a:lnTo>
                  <a:lnTo>
                    <a:pt x="1045" y="246"/>
                  </a:lnTo>
                  <a:lnTo>
                    <a:pt x="1045" y="244"/>
                  </a:lnTo>
                  <a:lnTo>
                    <a:pt x="1045" y="244"/>
                  </a:lnTo>
                  <a:lnTo>
                    <a:pt x="1043" y="244"/>
                  </a:lnTo>
                  <a:lnTo>
                    <a:pt x="1043" y="244"/>
                  </a:lnTo>
                  <a:lnTo>
                    <a:pt x="1043" y="244"/>
                  </a:lnTo>
                  <a:lnTo>
                    <a:pt x="1045" y="244"/>
                  </a:lnTo>
                  <a:lnTo>
                    <a:pt x="1045" y="244"/>
                  </a:lnTo>
                  <a:lnTo>
                    <a:pt x="1047" y="244"/>
                  </a:lnTo>
                  <a:lnTo>
                    <a:pt x="1047" y="244"/>
                  </a:lnTo>
                  <a:lnTo>
                    <a:pt x="1050" y="244"/>
                  </a:lnTo>
                  <a:lnTo>
                    <a:pt x="1050" y="241"/>
                  </a:lnTo>
                  <a:lnTo>
                    <a:pt x="1050" y="241"/>
                  </a:lnTo>
                  <a:lnTo>
                    <a:pt x="1050" y="241"/>
                  </a:lnTo>
                  <a:lnTo>
                    <a:pt x="1054" y="241"/>
                  </a:lnTo>
                  <a:lnTo>
                    <a:pt x="1054" y="241"/>
                  </a:lnTo>
                  <a:lnTo>
                    <a:pt x="1054" y="241"/>
                  </a:lnTo>
                  <a:lnTo>
                    <a:pt x="1057" y="237"/>
                  </a:lnTo>
                  <a:lnTo>
                    <a:pt x="1059" y="234"/>
                  </a:lnTo>
                  <a:lnTo>
                    <a:pt x="1062" y="232"/>
                  </a:lnTo>
                  <a:lnTo>
                    <a:pt x="1064" y="232"/>
                  </a:lnTo>
                  <a:lnTo>
                    <a:pt x="1066" y="232"/>
                  </a:lnTo>
                  <a:lnTo>
                    <a:pt x="1066" y="232"/>
                  </a:lnTo>
                  <a:lnTo>
                    <a:pt x="1069" y="232"/>
                  </a:lnTo>
                  <a:lnTo>
                    <a:pt x="1073" y="227"/>
                  </a:lnTo>
                  <a:lnTo>
                    <a:pt x="1076" y="222"/>
                  </a:lnTo>
                  <a:lnTo>
                    <a:pt x="1078" y="220"/>
                  </a:lnTo>
                  <a:lnTo>
                    <a:pt x="1081" y="215"/>
                  </a:lnTo>
                  <a:lnTo>
                    <a:pt x="1083" y="211"/>
                  </a:lnTo>
                  <a:lnTo>
                    <a:pt x="1083" y="211"/>
                  </a:lnTo>
                  <a:lnTo>
                    <a:pt x="1085" y="208"/>
                  </a:lnTo>
                  <a:lnTo>
                    <a:pt x="1088" y="208"/>
                  </a:lnTo>
                  <a:lnTo>
                    <a:pt x="1088" y="206"/>
                  </a:lnTo>
                  <a:lnTo>
                    <a:pt x="1088" y="206"/>
                  </a:lnTo>
                  <a:lnTo>
                    <a:pt x="1090" y="203"/>
                  </a:lnTo>
                  <a:lnTo>
                    <a:pt x="1090" y="201"/>
                  </a:lnTo>
                  <a:lnTo>
                    <a:pt x="1092" y="201"/>
                  </a:lnTo>
                  <a:lnTo>
                    <a:pt x="1092" y="199"/>
                  </a:lnTo>
                  <a:lnTo>
                    <a:pt x="1097" y="199"/>
                  </a:lnTo>
                  <a:lnTo>
                    <a:pt x="1097" y="196"/>
                  </a:lnTo>
                  <a:lnTo>
                    <a:pt x="1097" y="196"/>
                  </a:lnTo>
                  <a:lnTo>
                    <a:pt x="1099" y="194"/>
                  </a:lnTo>
                  <a:lnTo>
                    <a:pt x="1099" y="194"/>
                  </a:lnTo>
                  <a:lnTo>
                    <a:pt x="1102" y="194"/>
                  </a:lnTo>
                  <a:lnTo>
                    <a:pt x="1102" y="192"/>
                  </a:lnTo>
                  <a:lnTo>
                    <a:pt x="1102" y="189"/>
                  </a:lnTo>
                  <a:lnTo>
                    <a:pt x="1102" y="189"/>
                  </a:lnTo>
                  <a:lnTo>
                    <a:pt x="1104" y="192"/>
                  </a:lnTo>
                  <a:lnTo>
                    <a:pt x="1104" y="192"/>
                  </a:lnTo>
                  <a:lnTo>
                    <a:pt x="1107" y="189"/>
                  </a:lnTo>
                  <a:lnTo>
                    <a:pt x="1109" y="187"/>
                  </a:lnTo>
                  <a:lnTo>
                    <a:pt x="1109" y="187"/>
                  </a:lnTo>
                  <a:lnTo>
                    <a:pt x="1109" y="187"/>
                  </a:lnTo>
                  <a:lnTo>
                    <a:pt x="1109" y="184"/>
                  </a:lnTo>
                  <a:lnTo>
                    <a:pt x="1109" y="184"/>
                  </a:lnTo>
                  <a:lnTo>
                    <a:pt x="1109" y="184"/>
                  </a:lnTo>
                  <a:lnTo>
                    <a:pt x="1109" y="182"/>
                  </a:lnTo>
                  <a:lnTo>
                    <a:pt x="1109" y="180"/>
                  </a:lnTo>
                  <a:lnTo>
                    <a:pt x="1109" y="177"/>
                  </a:lnTo>
                  <a:lnTo>
                    <a:pt x="1109" y="177"/>
                  </a:lnTo>
                  <a:lnTo>
                    <a:pt x="1109" y="175"/>
                  </a:lnTo>
                  <a:lnTo>
                    <a:pt x="1109" y="173"/>
                  </a:lnTo>
                  <a:lnTo>
                    <a:pt x="1109" y="170"/>
                  </a:lnTo>
                  <a:lnTo>
                    <a:pt x="1109" y="168"/>
                  </a:lnTo>
                  <a:lnTo>
                    <a:pt x="1107" y="168"/>
                  </a:lnTo>
                  <a:lnTo>
                    <a:pt x="1107" y="168"/>
                  </a:lnTo>
                  <a:lnTo>
                    <a:pt x="1107" y="166"/>
                  </a:lnTo>
                  <a:lnTo>
                    <a:pt x="1107" y="163"/>
                  </a:lnTo>
                  <a:lnTo>
                    <a:pt x="1104" y="163"/>
                  </a:lnTo>
                  <a:lnTo>
                    <a:pt x="1104" y="161"/>
                  </a:lnTo>
                  <a:lnTo>
                    <a:pt x="1099" y="158"/>
                  </a:lnTo>
                  <a:lnTo>
                    <a:pt x="1097" y="158"/>
                  </a:lnTo>
                  <a:lnTo>
                    <a:pt x="1097" y="158"/>
                  </a:lnTo>
                  <a:lnTo>
                    <a:pt x="1095" y="158"/>
                  </a:lnTo>
                  <a:lnTo>
                    <a:pt x="1095" y="158"/>
                  </a:lnTo>
                  <a:lnTo>
                    <a:pt x="1095" y="158"/>
                  </a:lnTo>
                  <a:lnTo>
                    <a:pt x="1095" y="158"/>
                  </a:lnTo>
                  <a:lnTo>
                    <a:pt x="1092" y="158"/>
                  </a:lnTo>
                  <a:lnTo>
                    <a:pt x="1092" y="156"/>
                  </a:lnTo>
                  <a:lnTo>
                    <a:pt x="1092" y="156"/>
                  </a:lnTo>
                  <a:lnTo>
                    <a:pt x="1090" y="156"/>
                  </a:lnTo>
                  <a:lnTo>
                    <a:pt x="1090" y="156"/>
                  </a:lnTo>
                  <a:lnTo>
                    <a:pt x="1090" y="156"/>
                  </a:lnTo>
                  <a:lnTo>
                    <a:pt x="1090" y="156"/>
                  </a:lnTo>
                  <a:lnTo>
                    <a:pt x="1090" y="156"/>
                  </a:lnTo>
                  <a:lnTo>
                    <a:pt x="1088" y="158"/>
                  </a:lnTo>
                  <a:lnTo>
                    <a:pt x="1085" y="158"/>
                  </a:lnTo>
                  <a:lnTo>
                    <a:pt x="1085" y="158"/>
                  </a:lnTo>
                  <a:lnTo>
                    <a:pt x="1083" y="156"/>
                  </a:lnTo>
                  <a:lnTo>
                    <a:pt x="1081" y="156"/>
                  </a:lnTo>
                  <a:lnTo>
                    <a:pt x="1081" y="156"/>
                  </a:lnTo>
                  <a:lnTo>
                    <a:pt x="1081" y="156"/>
                  </a:lnTo>
                  <a:lnTo>
                    <a:pt x="1081" y="154"/>
                  </a:lnTo>
                  <a:lnTo>
                    <a:pt x="1081" y="151"/>
                  </a:lnTo>
                  <a:lnTo>
                    <a:pt x="1081" y="151"/>
                  </a:lnTo>
                  <a:lnTo>
                    <a:pt x="1078" y="149"/>
                  </a:lnTo>
                  <a:lnTo>
                    <a:pt x="1078" y="147"/>
                  </a:lnTo>
                  <a:lnTo>
                    <a:pt x="1076" y="147"/>
                  </a:lnTo>
                  <a:lnTo>
                    <a:pt x="1078" y="144"/>
                  </a:lnTo>
                  <a:lnTo>
                    <a:pt x="1076" y="144"/>
                  </a:lnTo>
                  <a:lnTo>
                    <a:pt x="1076" y="144"/>
                  </a:lnTo>
                  <a:lnTo>
                    <a:pt x="1073" y="142"/>
                  </a:lnTo>
                  <a:lnTo>
                    <a:pt x="1073" y="142"/>
                  </a:lnTo>
                  <a:lnTo>
                    <a:pt x="1071" y="142"/>
                  </a:lnTo>
                  <a:lnTo>
                    <a:pt x="1071" y="142"/>
                  </a:lnTo>
                  <a:lnTo>
                    <a:pt x="1071" y="144"/>
                  </a:lnTo>
                  <a:lnTo>
                    <a:pt x="1071" y="144"/>
                  </a:lnTo>
                  <a:lnTo>
                    <a:pt x="1071" y="144"/>
                  </a:lnTo>
                  <a:lnTo>
                    <a:pt x="1071" y="147"/>
                  </a:lnTo>
                  <a:lnTo>
                    <a:pt x="1071" y="147"/>
                  </a:lnTo>
                  <a:lnTo>
                    <a:pt x="1069" y="147"/>
                  </a:lnTo>
                  <a:lnTo>
                    <a:pt x="1069" y="147"/>
                  </a:lnTo>
                  <a:lnTo>
                    <a:pt x="1069" y="147"/>
                  </a:lnTo>
                  <a:lnTo>
                    <a:pt x="1069" y="147"/>
                  </a:lnTo>
                  <a:lnTo>
                    <a:pt x="1069" y="144"/>
                  </a:lnTo>
                  <a:lnTo>
                    <a:pt x="1069" y="144"/>
                  </a:lnTo>
                  <a:lnTo>
                    <a:pt x="1069" y="144"/>
                  </a:lnTo>
                  <a:lnTo>
                    <a:pt x="1069" y="144"/>
                  </a:lnTo>
                  <a:lnTo>
                    <a:pt x="1069" y="142"/>
                  </a:lnTo>
                  <a:lnTo>
                    <a:pt x="1069" y="142"/>
                  </a:lnTo>
                  <a:lnTo>
                    <a:pt x="1069" y="142"/>
                  </a:lnTo>
                  <a:lnTo>
                    <a:pt x="1069" y="142"/>
                  </a:lnTo>
                  <a:lnTo>
                    <a:pt x="1069" y="142"/>
                  </a:lnTo>
                  <a:lnTo>
                    <a:pt x="1069" y="142"/>
                  </a:lnTo>
                  <a:lnTo>
                    <a:pt x="1069" y="142"/>
                  </a:lnTo>
                  <a:lnTo>
                    <a:pt x="1069" y="142"/>
                  </a:lnTo>
                  <a:lnTo>
                    <a:pt x="1069" y="142"/>
                  </a:lnTo>
                  <a:lnTo>
                    <a:pt x="1069" y="142"/>
                  </a:lnTo>
                  <a:lnTo>
                    <a:pt x="1069" y="142"/>
                  </a:lnTo>
                  <a:lnTo>
                    <a:pt x="1071" y="142"/>
                  </a:lnTo>
                  <a:lnTo>
                    <a:pt x="1071" y="142"/>
                  </a:lnTo>
                  <a:lnTo>
                    <a:pt x="1071" y="142"/>
                  </a:lnTo>
                  <a:lnTo>
                    <a:pt x="1071" y="142"/>
                  </a:lnTo>
                  <a:lnTo>
                    <a:pt x="1071" y="142"/>
                  </a:lnTo>
                  <a:lnTo>
                    <a:pt x="1073" y="140"/>
                  </a:lnTo>
                  <a:lnTo>
                    <a:pt x="1073" y="140"/>
                  </a:lnTo>
                  <a:lnTo>
                    <a:pt x="1073" y="140"/>
                  </a:lnTo>
                  <a:lnTo>
                    <a:pt x="1073" y="137"/>
                  </a:lnTo>
                  <a:lnTo>
                    <a:pt x="1073" y="137"/>
                  </a:lnTo>
                  <a:lnTo>
                    <a:pt x="1073" y="137"/>
                  </a:lnTo>
                  <a:lnTo>
                    <a:pt x="1071" y="137"/>
                  </a:lnTo>
                  <a:lnTo>
                    <a:pt x="1071" y="135"/>
                  </a:lnTo>
                  <a:lnTo>
                    <a:pt x="1071" y="135"/>
                  </a:lnTo>
                  <a:lnTo>
                    <a:pt x="1071" y="132"/>
                  </a:lnTo>
                  <a:lnTo>
                    <a:pt x="1071" y="132"/>
                  </a:lnTo>
                  <a:lnTo>
                    <a:pt x="1071" y="130"/>
                  </a:lnTo>
                  <a:lnTo>
                    <a:pt x="1071" y="130"/>
                  </a:lnTo>
                  <a:lnTo>
                    <a:pt x="1071" y="130"/>
                  </a:lnTo>
                  <a:lnTo>
                    <a:pt x="1071" y="130"/>
                  </a:lnTo>
                  <a:lnTo>
                    <a:pt x="1069" y="128"/>
                  </a:lnTo>
                  <a:lnTo>
                    <a:pt x="1069" y="128"/>
                  </a:lnTo>
                  <a:lnTo>
                    <a:pt x="1069" y="128"/>
                  </a:lnTo>
                  <a:lnTo>
                    <a:pt x="1069" y="125"/>
                  </a:lnTo>
                  <a:lnTo>
                    <a:pt x="1066" y="125"/>
                  </a:lnTo>
                  <a:lnTo>
                    <a:pt x="1066" y="125"/>
                  </a:lnTo>
                  <a:lnTo>
                    <a:pt x="1066" y="125"/>
                  </a:lnTo>
                  <a:lnTo>
                    <a:pt x="1066" y="125"/>
                  </a:lnTo>
                  <a:lnTo>
                    <a:pt x="1066" y="125"/>
                  </a:lnTo>
                  <a:lnTo>
                    <a:pt x="1066" y="125"/>
                  </a:lnTo>
                  <a:lnTo>
                    <a:pt x="1066" y="125"/>
                  </a:lnTo>
                  <a:lnTo>
                    <a:pt x="1066" y="125"/>
                  </a:lnTo>
                  <a:lnTo>
                    <a:pt x="1066" y="125"/>
                  </a:lnTo>
                  <a:lnTo>
                    <a:pt x="1066" y="125"/>
                  </a:lnTo>
                  <a:lnTo>
                    <a:pt x="1066" y="123"/>
                  </a:lnTo>
                  <a:lnTo>
                    <a:pt x="1066" y="121"/>
                  </a:lnTo>
                  <a:lnTo>
                    <a:pt x="1066" y="118"/>
                  </a:lnTo>
                  <a:lnTo>
                    <a:pt x="1066" y="118"/>
                  </a:lnTo>
                  <a:lnTo>
                    <a:pt x="1066" y="118"/>
                  </a:lnTo>
                  <a:lnTo>
                    <a:pt x="1066" y="116"/>
                  </a:lnTo>
                  <a:lnTo>
                    <a:pt x="1064" y="114"/>
                  </a:lnTo>
                  <a:lnTo>
                    <a:pt x="1064" y="114"/>
                  </a:lnTo>
                  <a:lnTo>
                    <a:pt x="1064" y="114"/>
                  </a:lnTo>
                  <a:lnTo>
                    <a:pt x="1064" y="111"/>
                  </a:lnTo>
                  <a:lnTo>
                    <a:pt x="1064" y="111"/>
                  </a:lnTo>
                  <a:lnTo>
                    <a:pt x="1062" y="111"/>
                  </a:lnTo>
                  <a:lnTo>
                    <a:pt x="1062" y="111"/>
                  </a:lnTo>
                  <a:lnTo>
                    <a:pt x="1062" y="111"/>
                  </a:lnTo>
                  <a:lnTo>
                    <a:pt x="1062" y="111"/>
                  </a:lnTo>
                  <a:lnTo>
                    <a:pt x="1062" y="111"/>
                  </a:lnTo>
                  <a:lnTo>
                    <a:pt x="1062" y="109"/>
                  </a:lnTo>
                  <a:lnTo>
                    <a:pt x="1062" y="109"/>
                  </a:lnTo>
                  <a:lnTo>
                    <a:pt x="1062" y="109"/>
                  </a:lnTo>
                  <a:lnTo>
                    <a:pt x="1062" y="109"/>
                  </a:lnTo>
                  <a:lnTo>
                    <a:pt x="1062" y="109"/>
                  </a:lnTo>
                  <a:lnTo>
                    <a:pt x="1062" y="104"/>
                  </a:lnTo>
                  <a:lnTo>
                    <a:pt x="1059" y="104"/>
                  </a:lnTo>
                  <a:lnTo>
                    <a:pt x="1059" y="102"/>
                  </a:lnTo>
                  <a:lnTo>
                    <a:pt x="1059" y="102"/>
                  </a:lnTo>
                  <a:lnTo>
                    <a:pt x="1059" y="102"/>
                  </a:lnTo>
                  <a:lnTo>
                    <a:pt x="1059" y="102"/>
                  </a:lnTo>
                  <a:lnTo>
                    <a:pt x="1059" y="102"/>
                  </a:lnTo>
                  <a:lnTo>
                    <a:pt x="1059" y="102"/>
                  </a:lnTo>
                  <a:lnTo>
                    <a:pt x="1059" y="99"/>
                  </a:lnTo>
                  <a:lnTo>
                    <a:pt x="1059" y="99"/>
                  </a:lnTo>
                  <a:lnTo>
                    <a:pt x="1059" y="99"/>
                  </a:lnTo>
                  <a:lnTo>
                    <a:pt x="1057" y="99"/>
                  </a:lnTo>
                  <a:lnTo>
                    <a:pt x="1057" y="97"/>
                  </a:lnTo>
                  <a:lnTo>
                    <a:pt x="1057" y="97"/>
                  </a:lnTo>
                  <a:lnTo>
                    <a:pt x="1057" y="95"/>
                  </a:lnTo>
                  <a:lnTo>
                    <a:pt x="1057" y="92"/>
                  </a:lnTo>
                  <a:lnTo>
                    <a:pt x="1057" y="92"/>
                  </a:lnTo>
                  <a:lnTo>
                    <a:pt x="1054" y="87"/>
                  </a:lnTo>
                  <a:lnTo>
                    <a:pt x="1054" y="80"/>
                  </a:lnTo>
                  <a:lnTo>
                    <a:pt x="1054" y="76"/>
                  </a:lnTo>
                  <a:lnTo>
                    <a:pt x="1054" y="69"/>
                  </a:lnTo>
                  <a:lnTo>
                    <a:pt x="1054" y="61"/>
                  </a:lnTo>
                  <a:lnTo>
                    <a:pt x="1054" y="61"/>
                  </a:lnTo>
                  <a:lnTo>
                    <a:pt x="1052" y="61"/>
                  </a:lnTo>
                  <a:lnTo>
                    <a:pt x="1052" y="64"/>
                  </a:lnTo>
                  <a:lnTo>
                    <a:pt x="1052" y="66"/>
                  </a:lnTo>
                  <a:lnTo>
                    <a:pt x="1052" y="69"/>
                  </a:lnTo>
                  <a:lnTo>
                    <a:pt x="1050" y="73"/>
                  </a:lnTo>
                  <a:lnTo>
                    <a:pt x="1050" y="73"/>
                  </a:lnTo>
                  <a:lnTo>
                    <a:pt x="1050" y="71"/>
                  </a:lnTo>
                  <a:lnTo>
                    <a:pt x="1050" y="66"/>
                  </a:lnTo>
                  <a:lnTo>
                    <a:pt x="1050" y="57"/>
                  </a:lnTo>
                  <a:lnTo>
                    <a:pt x="1050" y="57"/>
                  </a:lnTo>
                  <a:lnTo>
                    <a:pt x="1050" y="54"/>
                  </a:lnTo>
                  <a:lnTo>
                    <a:pt x="1045" y="50"/>
                  </a:lnTo>
                  <a:lnTo>
                    <a:pt x="1043" y="47"/>
                  </a:lnTo>
                  <a:lnTo>
                    <a:pt x="1038" y="43"/>
                  </a:lnTo>
                  <a:lnTo>
                    <a:pt x="1036" y="40"/>
                  </a:lnTo>
                  <a:lnTo>
                    <a:pt x="1033" y="40"/>
                  </a:lnTo>
                  <a:lnTo>
                    <a:pt x="1033" y="40"/>
                  </a:lnTo>
                  <a:lnTo>
                    <a:pt x="1033" y="40"/>
                  </a:lnTo>
                  <a:lnTo>
                    <a:pt x="1033" y="40"/>
                  </a:lnTo>
                  <a:lnTo>
                    <a:pt x="1033" y="40"/>
                  </a:lnTo>
                  <a:lnTo>
                    <a:pt x="1033" y="40"/>
                  </a:lnTo>
                  <a:lnTo>
                    <a:pt x="1033" y="45"/>
                  </a:lnTo>
                  <a:lnTo>
                    <a:pt x="1036" y="52"/>
                  </a:lnTo>
                  <a:lnTo>
                    <a:pt x="1038" y="57"/>
                  </a:lnTo>
                  <a:lnTo>
                    <a:pt x="1038" y="57"/>
                  </a:lnTo>
                  <a:lnTo>
                    <a:pt x="1038" y="59"/>
                  </a:lnTo>
                  <a:lnTo>
                    <a:pt x="1038" y="61"/>
                  </a:lnTo>
                  <a:lnTo>
                    <a:pt x="1038" y="59"/>
                  </a:lnTo>
                  <a:lnTo>
                    <a:pt x="1036" y="54"/>
                  </a:lnTo>
                  <a:lnTo>
                    <a:pt x="1033" y="50"/>
                  </a:lnTo>
                  <a:lnTo>
                    <a:pt x="1033" y="47"/>
                  </a:lnTo>
                  <a:lnTo>
                    <a:pt x="1033" y="47"/>
                  </a:lnTo>
                  <a:lnTo>
                    <a:pt x="1031" y="47"/>
                  </a:lnTo>
                  <a:lnTo>
                    <a:pt x="1031" y="47"/>
                  </a:lnTo>
                  <a:lnTo>
                    <a:pt x="1031" y="47"/>
                  </a:lnTo>
                  <a:lnTo>
                    <a:pt x="1031" y="50"/>
                  </a:lnTo>
                  <a:lnTo>
                    <a:pt x="1028" y="54"/>
                  </a:lnTo>
                  <a:lnTo>
                    <a:pt x="1028" y="54"/>
                  </a:lnTo>
                  <a:lnTo>
                    <a:pt x="1026" y="54"/>
                  </a:lnTo>
                  <a:lnTo>
                    <a:pt x="1024" y="57"/>
                  </a:lnTo>
                  <a:lnTo>
                    <a:pt x="1021" y="59"/>
                  </a:lnTo>
                  <a:lnTo>
                    <a:pt x="1021" y="59"/>
                  </a:lnTo>
                  <a:lnTo>
                    <a:pt x="1021" y="61"/>
                  </a:lnTo>
                  <a:lnTo>
                    <a:pt x="1021" y="61"/>
                  </a:lnTo>
                  <a:lnTo>
                    <a:pt x="1019" y="64"/>
                  </a:lnTo>
                  <a:lnTo>
                    <a:pt x="1017" y="66"/>
                  </a:lnTo>
                  <a:lnTo>
                    <a:pt x="1017" y="66"/>
                  </a:lnTo>
                  <a:lnTo>
                    <a:pt x="1014" y="69"/>
                  </a:lnTo>
                  <a:lnTo>
                    <a:pt x="1014" y="69"/>
                  </a:lnTo>
                  <a:lnTo>
                    <a:pt x="1014" y="69"/>
                  </a:lnTo>
                  <a:lnTo>
                    <a:pt x="1014" y="69"/>
                  </a:lnTo>
                  <a:lnTo>
                    <a:pt x="1014" y="69"/>
                  </a:lnTo>
                  <a:lnTo>
                    <a:pt x="1014" y="69"/>
                  </a:lnTo>
                  <a:lnTo>
                    <a:pt x="1014" y="69"/>
                  </a:lnTo>
                  <a:lnTo>
                    <a:pt x="1014" y="71"/>
                  </a:lnTo>
                  <a:lnTo>
                    <a:pt x="1012" y="71"/>
                  </a:lnTo>
                  <a:lnTo>
                    <a:pt x="1012" y="71"/>
                  </a:lnTo>
                  <a:lnTo>
                    <a:pt x="1012" y="73"/>
                  </a:lnTo>
                  <a:lnTo>
                    <a:pt x="1012" y="76"/>
                  </a:lnTo>
                  <a:lnTo>
                    <a:pt x="1009" y="78"/>
                  </a:lnTo>
                  <a:lnTo>
                    <a:pt x="1009" y="78"/>
                  </a:lnTo>
                  <a:lnTo>
                    <a:pt x="1009" y="78"/>
                  </a:lnTo>
                  <a:lnTo>
                    <a:pt x="1007" y="80"/>
                  </a:lnTo>
                  <a:lnTo>
                    <a:pt x="1007" y="80"/>
                  </a:lnTo>
                  <a:lnTo>
                    <a:pt x="1007" y="80"/>
                  </a:lnTo>
                  <a:lnTo>
                    <a:pt x="1007" y="80"/>
                  </a:lnTo>
                  <a:lnTo>
                    <a:pt x="1002" y="90"/>
                  </a:lnTo>
                  <a:lnTo>
                    <a:pt x="1002" y="92"/>
                  </a:lnTo>
                  <a:lnTo>
                    <a:pt x="1000" y="92"/>
                  </a:lnTo>
                  <a:lnTo>
                    <a:pt x="1000" y="92"/>
                  </a:lnTo>
                  <a:lnTo>
                    <a:pt x="1000" y="92"/>
                  </a:lnTo>
                  <a:lnTo>
                    <a:pt x="1000" y="92"/>
                  </a:lnTo>
                  <a:lnTo>
                    <a:pt x="998" y="92"/>
                  </a:lnTo>
                  <a:lnTo>
                    <a:pt x="998" y="95"/>
                  </a:lnTo>
                  <a:lnTo>
                    <a:pt x="995" y="97"/>
                  </a:lnTo>
                  <a:lnTo>
                    <a:pt x="995" y="97"/>
                  </a:lnTo>
                  <a:lnTo>
                    <a:pt x="995" y="97"/>
                  </a:lnTo>
                  <a:lnTo>
                    <a:pt x="995" y="99"/>
                  </a:lnTo>
                  <a:lnTo>
                    <a:pt x="995" y="99"/>
                  </a:lnTo>
                  <a:lnTo>
                    <a:pt x="993" y="106"/>
                  </a:lnTo>
                  <a:lnTo>
                    <a:pt x="993" y="106"/>
                  </a:lnTo>
                  <a:lnTo>
                    <a:pt x="993" y="106"/>
                  </a:lnTo>
                  <a:lnTo>
                    <a:pt x="993" y="106"/>
                  </a:lnTo>
                  <a:lnTo>
                    <a:pt x="993" y="106"/>
                  </a:lnTo>
                  <a:lnTo>
                    <a:pt x="993" y="109"/>
                  </a:lnTo>
                  <a:lnTo>
                    <a:pt x="993" y="109"/>
                  </a:lnTo>
                  <a:lnTo>
                    <a:pt x="993" y="109"/>
                  </a:lnTo>
                  <a:lnTo>
                    <a:pt x="991" y="109"/>
                  </a:lnTo>
                  <a:lnTo>
                    <a:pt x="991" y="109"/>
                  </a:lnTo>
                  <a:lnTo>
                    <a:pt x="988" y="116"/>
                  </a:lnTo>
                  <a:lnTo>
                    <a:pt x="988" y="118"/>
                  </a:lnTo>
                  <a:lnTo>
                    <a:pt x="988" y="118"/>
                  </a:lnTo>
                  <a:lnTo>
                    <a:pt x="986" y="118"/>
                  </a:lnTo>
                  <a:lnTo>
                    <a:pt x="986" y="118"/>
                  </a:lnTo>
                  <a:lnTo>
                    <a:pt x="986" y="121"/>
                  </a:lnTo>
                  <a:lnTo>
                    <a:pt x="986" y="121"/>
                  </a:lnTo>
                  <a:lnTo>
                    <a:pt x="986" y="121"/>
                  </a:lnTo>
                  <a:lnTo>
                    <a:pt x="986" y="121"/>
                  </a:lnTo>
                  <a:lnTo>
                    <a:pt x="986" y="123"/>
                  </a:lnTo>
                  <a:lnTo>
                    <a:pt x="986" y="123"/>
                  </a:lnTo>
                  <a:lnTo>
                    <a:pt x="986" y="123"/>
                  </a:lnTo>
                  <a:lnTo>
                    <a:pt x="986" y="123"/>
                  </a:lnTo>
                  <a:lnTo>
                    <a:pt x="986" y="125"/>
                  </a:lnTo>
                  <a:lnTo>
                    <a:pt x="983" y="128"/>
                  </a:lnTo>
                  <a:lnTo>
                    <a:pt x="981" y="128"/>
                  </a:lnTo>
                  <a:lnTo>
                    <a:pt x="981" y="130"/>
                  </a:lnTo>
                  <a:lnTo>
                    <a:pt x="981" y="132"/>
                  </a:lnTo>
                  <a:lnTo>
                    <a:pt x="979" y="132"/>
                  </a:lnTo>
                  <a:lnTo>
                    <a:pt x="974" y="135"/>
                  </a:lnTo>
                  <a:lnTo>
                    <a:pt x="972" y="135"/>
                  </a:lnTo>
                  <a:lnTo>
                    <a:pt x="972" y="137"/>
                  </a:lnTo>
                  <a:lnTo>
                    <a:pt x="972" y="137"/>
                  </a:lnTo>
                  <a:lnTo>
                    <a:pt x="972" y="140"/>
                  </a:lnTo>
                  <a:lnTo>
                    <a:pt x="972" y="140"/>
                  </a:lnTo>
                  <a:lnTo>
                    <a:pt x="969" y="140"/>
                  </a:lnTo>
                  <a:lnTo>
                    <a:pt x="969" y="140"/>
                  </a:lnTo>
                  <a:lnTo>
                    <a:pt x="969" y="140"/>
                  </a:lnTo>
                  <a:lnTo>
                    <a:pt x="969" y="140"/>
                  </a:lnTo>
                  <a:lnTo>
                    <a:pt x="969" y="140"/>
                  </a:lnTo>
                  <a:lnTo>
                    <a:pt x="969" y="140"/>
                  </a:lnTo>
                  <a:lnTo>
                    <a:pt x="969" y="140"/>
                  </a:lnTo>
                  <a:lnTo>
                    <a:pt x="967" y="140"/>
                  </a:lnTo>
                  <a:lnTo>
                    <a:pt x="964" y="140"/>
                  </a:lnTo>
                  <a:lnTo>
                    <a:pt x="964" y="140"/>
                  </a:lnTo>
                  <a:lnTo>
                    <a:pt x="962" y="140"/>
                  </a:lnTo>
                  <a:lnTo>
                    <a:pt x="962" y="140"/>
                  </a:lnTo>
                  <a:lnTo>
                    <a:pt x="960" y="140"/>
                  </a:lnTo>
                  <a:lnTo>
                    <a:pt x="955" y="140"/>
                  </a:lnTo>
                  <a:lnTo>
                    <a:pt x="955" y="140"/>
                  </a:lnTo>
                  <a:lnTo>
                    <a:pt x="953" y="140"/>
                  </a:lnTo>
                  <a:lnTo>
                    <a:pt x="953" y="140"/>
                  </a:lnTo>
                  <a:lnTo>
                    <a:pt x="955" y="137"/>
                  </a:lnTo>
                  <a:lnTo>
                    <a:pt x="955" y="137"/>
                  </a:lnTo>
                  <a:lnTo>
                    <a:pt x="955" y="137"/>
                  </a:lnTo>
                  <a:lnTo>
                    <a:pt x="953" y="135"/>
                  </a:lnTo>
                  <a:lnTo>
                    <a:pt x="950" y="132"/>
                  </a:lnTo>
                  <a:lnTo>
                    <a:pt x="950" y="132"/>
                  </a:lnTo>
                  <a:lnTo>
                    <a:pt x="950" y="132"/>
                  </a:lnTo>
                  <a:lnTo>
                    <a:pt x="950" y="132"/>
                  </a:lnTo>
                  <a:lnTo>
                    <a:pt x="950" y="132"/>
                  </a:lnTo>
                  <a:lnTo>
                    <a:pt x="948" y="135"/>
                  </a:lnTo>
                  <a:lnTo>
                    <a:pt x="948" y="135"/>
                  </a:lnTo>
                  <a:lnTo>
                    <a:pt x="946" y="135"/>
                  </a:lnTo>
                  <a:lnTo>
                    <a:pt x="946" y="137"/>
                  </a:lnTo>
                  <a:lnTo>
                    <a:pt x="946" y="137"/>
                  </a:lnTo>
                  <a:lnTo>
                    <a:pt x="943" y="137"/>
                  </a:lnTo>
                  <a:lnTo>
                    <a:pt x="941" y="137"/>
                  </a:lnTo>
                  <a:lnTo>
                    <a:pt x="941" y="137"/>
                  </a:lnTo>
                  <a:lnTo>
                    <a:pt x="941" y="137"/>
                  </a:lnTo>
                  <a:lnTo>
                    <a:pt x="938" y="135"/>
                  </a:lnTo>
                  <a:lnTo>
                    <a:pt x="938" y="135"/>
                  </a:lnTo>
                  <a:lnTo>
                    <a:pt x="936" y="135"/>
                  </a:lnTo>
                  <a:lnTo>
                    <a:pt x="934" y="135"/>
                  </a:lnTo>
                  <a:lnTo>
                    <a:pt x="931" y="135"/>
                  </a:lnTo>
                  <a:lnTo>
                    <a:pt x="931" y="135"/>
                  </a:lnTo>
                  <a:lnTo>
                    <a:pt x="931" y="135"/>
                  </a:lnTo>
                  <a:lnTo>
                    <a:pt x="931" y="132"/>
                  </a:lnTo>
                  <a:lnTo>
                    <a:pt x="931" y="132"/>
                  </a:lnTo>
                  <a:lnTo>
                    <a:pt x="931" y="132"/>
                  </a:lnTo>
                  <a:lnTo>
                    <a:pt x="931" y="132"/>
                  </a:lnTo>
                  <a:lnTo>
                    <a:pt x="931" y="132"/>
                  </a:lnTo>
                  <a:lnTo>
                    <a:pt x="929" y="132"/>
                  </a:lnTo>
                  <a:lnTo>
                    <a:pt x="929" y="132"/>
                  </a:lnTo>
                  <a:lnTo>
                    <a:pt x="929" y="135"/>
                  </a:lnTo>
                  <a:lnTo>
                    <a:pt x="929" y="135"/>
                  </a:lnTo>
                  <a:lnTo>
                    <a:pt x="927" y="135"/>
                  </a:lnTo>
                  <a:lnTo>
                    <a:pt x="927" y="135"/>
                  </a:lnTo>
                  <a:lnTo>
                    <a:pt x="927" y="135"/>
                  </a:lnTo>
                  <a:lnTo>
                    <a:pt x="927" y="135"/>
                  </a:lnTo>
                  <a:lnTo>
                    <a:pt x="924" y="137"/>
                  </a:lnTo>
                  <a:lnTo>
                    <a:pt x="924" y="137"/>
                  </a:lnTo>
                  <a:lnTo>
                    <a:pt x="924" y="137"/>
                  </a:lnTo>
                  <a:lnTo>
                    <a:pt x="924" y="137"/>
                  </a:lnTo>
                  <a:lnTo>
                    <a:pt x="924" y="137"/>
                  </a:lnTo>
                  <a:lnTo>
                    <a:pt x="922" y="137"/>
                  </a:lnTo>
                  <a:lnTo>
                    <a:pt x="922" y="140"/>
                  </a:lnTo>
                  <a:lnTo>
                    <a:pt x="919" y="140"/>
                  </a:lnTo>
                  <a:lnTo>
                    <a:pt x="919" y="140"/>
                  </a:lnTo>
                  <a:lnTo>
                    <a:pt x="919" y="140"/>
                  </a:lnTo>
                  <a:lnTo>
                    <a:pt x="919" y="140"/>
                  </a:lnTo>
                  <a:lnTo>
                    <a:pt x="919" y="140"/>
                  </a:lnTo>
                  <a:lnTo>
                    <a:pt x="919" y="140"/>
                  </a:lnTo>
                  <a:lnTo>
                    <a:pt x="917" y="140"/>
                  </a:lnTo>
                  <a:lnTo>
                    <a:pt x="917" y="140"/>
                  </a:lnTo>
                  <a:lnTo>
                    <a:pt x="917" y="140"/>
                  </a:lnTo>
                  <a:lnTo>
                    <a:pt x="917" y="142"/>
                  </a:lnTo>
                  <a:lnTo>
                    <a:pt x="915" y="142"/>
                  </a:lnTo>
                  <a:lnTo>
                    <a:pt x="915" y="144"/>
                  </a:lnTo>
                  <a:lnTo>
                    <a:pt x="915" y="144"/>
                  </a:lnTo>
                  <a:lnTo>
                    <a:pt x="912" y="144"/>
                  </a:lnTo>
                  <a:lnTo>
                    <a:pt x="912" y="142"/>
                  </a:lnTo>
                  <a:lnTo>
                    <a:pt x="912" y="142"/>
                  </a:lnTo>
                  <a:lnTo>
                    <a:pt x="912" y="142"/>
                  </a:lnTo>
                  <a:lnTo>
                    <a:pt x="910" y="142"/>
                  </a:lnTo>
                  <a:lnTo>
                    <a:pt x="910" y="142"/>
                  </a:lnTo>
                  <a:lnTo>
                    <a:pt x="910" y="142"/>
                  </a:lnTo>
                  <a:lnTo>
                    <a:pt x="908" y="142"/>
                  </a:lnTo>
                  <a:lnTo>
                    <a:pt x="905" y="142"/>
                  </a:lnTo>
                  <a:lnTo>
                    <a:pt x="905" y="142"/>
                  </a:lnTo>
                  <a:lnTo>
                    <a:pt x="905" y="142"/>
                  </a:lnTo>
                  <a:lnTo>
                    <a:pt x="903" y="140"/>
                  </a:lnTo>
                  <a:lnTo>
                    <a:pt x="903" y="140"/>
                  </a:lnTo>
                  <a:lnTo>
                    <a:pt x="903" y="140"/>
                  </a:lnTo>
                  <a:lnTo>
                    <a:pt x="903" y="140"/>
                  </a:lnTo>
                  <a:lnTo>
                    <a:pt x="903" y="140"/>
                  </a:lnTo>
                  <a:lnTo>
                    <a:pt x="901" y="140"/>
                  </a:lnTo>
                  <a:lnTo>
                    <a:pt x="901" y="140"/>
                  </a:lnTo>
                  <a:lnTo>
                    <a:pt x="901" y="140"/>
                  </a:lnTo>
                  <a:lnTo>
                    <a:pt x="898" y="140"/>
                  </a:lnTo>
                  <a:lnTo>
                    <a:pt x="898" y="137"/>
                  </a:lnTo>
                  <a:lnTo>
                    <a:pt x="896" y="137"/>
                  </a:lnTo>
                  <a:lnTo>
                    <a:pt x="896" y="137"/>
                  </a:lnTo>
                  <a:lnTo>
                    <a:pt x="896" y="135"/>
                  </a:lnTo>
                  <a:lnTo>
                    <a:pt x="896" y="135"/>
                  </a:lnTo>
                  <a:lnTo>
                    <a:pt x="896" y="135"/>
                  </a:lnTo>
                  <a:lnTo>
                    <a:pt x="893" y="135"/>
                  </a:lnTo>
                  <a:lnTo>
                    <a:pt x="893" y="135"/>
                  </a:lnTo>
                  <a:lnTo>
                    <a:pt x="891" y="132"/>
                  </a:lnTo>
                  <a:lnTo>
                    <a:pt x="891" y="135"/>
                  </a:lnTo>
                  <a:lnTo>
                    <a:pt x="891" y="135"/>
                  </a:lnTo>
                  <a:lnTo>
                    <a:pt x="889" y="135"/>
                  </a:lnTo>
                  <a:lnTo>
                    <a:pt x="889" y="135"/>
                  </a:lnTo>
                  <a:lnTo>
                    <a:pt x="889" y="135"/>
                  </a:lnTo>
                  <a:lnTo>
                    <a:pt x="889" y="132"/>
                  </a:lnTo>
                  <a:lnTo>
                    <a:pt x="889" y="132"/>
                  </a:lnTo>
                  <a:lnTo>
                    <a:pt x="889" y="132"/>
                  </a:lnTo>
                  <a:lnTo>
                    <a:pt x="886" y="132"/>
                  </a:lnTo>
                  <a:lnTo>
                    <a:pt x="889" y="130"/>
                  </a:lnTo>
                  <a:lnTo>
                    <a:pt x="889" y="130"/>
                  </a:lnTo>
                  <a:lnTo>
                    <a:pt x="889" y="130"/>
                  </a:lnTo>
                  <a:lnTo>
                    <a:pt x="889" y="130"/>
                  </a:lnTo>
                  <a:lnTo>
                    <a:pt x="889" y="130"/>
                  </a:lnTo>
                  <a:lnTo>
                    <a:pt x="889" y="130"/>
                  </a:lnTo>
                  <a:lnTo>
                    <a:pt x="889" y="130"/>
                  </a:lnTo>
                  <a:lnTo>
                    <a:pt x="889" y="130"/>
                  </a:lnTo>
                  <a:lnTo>
                    <a:pt x="889" y="128"/>
                  </a:lnTo>
                  <a:lnTo>
                    <a:pt x="889" y="128"/>
                  </a:lnTo>
                  <a:lnTo>
                    <a:pt x="886" y="128"/>
                  </a:lnTo>
                  <a:lnTo>
                    <a:pt x="886" y="128"/>
                  </a:lnTo>
                  <a:lnTo>
                    <a:pt x="886" y="128"/>
                  </a:lnTo>
                  <a:lnTo>
                    <a:pt x="884" y="128"/>
                  </a:lnTo>
                  <a:lnTo>
                    <a:pt x="882" y="128"/>
                  </a:lnTo>
                  <a:lnTo>
                    <a:pt x="879" y="128"/>
                  </a:lnTo>
                  <a:lnTo>
                    <a:pt x="874" y="123"/>
                  </a:lnTo>
                  <a:lnTo>
                    <a:pt x="874" y="123"/>
                  </a:lnTo>
                  <a:lnTo>
                    <a:pt x="874" y="123"/>
                  </a:lnTo>
                  <a:lnTo>
                    <a:pt x="877" y="121"/>
                  </a:lnTo>
                  <a:lnTo>
                    <a:pt x="877" y="121"/>
                  </a:lnTo>
                  <a:lnTo>
                    <a:pt x="877" y="121"/>
                  </a:lnTo>
                  <a:lnTo>
                    <a:pt x="874" y="121"/>
                  </a:lnTo>
                  <a:lnTo>
                    <a:pt x="874" y="121"/>
                  </a:lnTo>
                  <a:lnTo>
                    <a:pt x="872" y="123"/>
                  </a:lnTo>
                  <a:lnTo>
                    <a:pt x="870" y="123"/>
                  </a:lnTo>
                  <a:lnTo>
                    <a:pt x="870" y="125"/>
                  </a:lnTo>
                  <a:lnTo>
                    <a:pt x="870" y="125"/>
                  </a:lnTo>
                  <a:lnTo>
                    <a:pt x="867" y="125"/>
                  </a:lnTo>
                  <a:lnTo>
                    <a:pt x="867" y="123"/>
                  </a:lnTo>
                  <a:lnTo>
                    <a:pt x="867" y="123"/>
                  </a:lnTo>
                  <a:lnTo>
                    <a:pt x="867" y="123"/>
                  </a:lnTo>
                  <a:lnTo>
                    <a:pt x="867" y="123"/>
                  </a:lnTo>
                  <a:lnTo>
                    <a:pt x="863" y="125"/>
                  </a:lnTo>
                  <a:lnTo>
                    <a:pt x="863" y="125"/>
                  </a:lnTo>
                  <a:lnTo>
                    <a:pt x="860" y="125"/>
                  </a:lnTo>
                  <a:lnTo>
                    <a:pt x="860" y="125"/>
                  </a:lnTo>
                  <a:lnTo>
                    <a:pt x="860" y="125"/>
                  </a:lnTo>
                  <a:lnTo>
                    <a:pt x="858" y="125"/>
                  </a:lnTo>
                  <a:lnTo>
                    <a:pt x="858" y="125"/>
                  </a:lnTo>
                  <a:lnTo>
                    <a:pt x="858" y="128"/>
                  </a:lnTo>
                  <a:lnTo>
                    <a:pt x="858" y="128"/>
                  </a:lnTo>
                  <a:lnTo>
                    <a:pt x="858" y="128"/>
                  </a:lnTo>
                  <a:lnTo>
                    <a:pt x="856" y="128"/>
                  </a:lnTo>
                  <a:lnTo>
                    <a:pt x="853" y="128"/>
                  </a:lnTo>
                  <a:lnTo>
                    <a:pt x="853" y="128"/>
                  </a:lnTo>
                  <a:lnTo>
                    <a:pt x="851" y="128"/>
                  </a:lnTo>
                  <a:lnTo>
                    <a:pt x="848" y="128"/>
                  </a:lnTo>
                  <a:lnTo>
                    <a:pt x="848" y="128"/>
                  </a:lnTo>
                  <a:lnTo>
                    <a:pt x="846" y="128"/>
                  </a:lnTo>
                  <a:lnTo>
                    <a:pt x="844" y="130"/>
                  </a:lnTo>
                  <a:lnTo>
                    <a:pt x="841" y="130"/>
                  </a:lnTo>
                  <a:lnTo>
                    <a:pt x="839" y="130"/>
                  </a:lnTo>
                  <a:lnTo>
                    <a:pt x="839" y="130"/>
                  </a:lnTo>
                  <a:lnTo>
                    <a:pt x="839" y="128"/>
                  </a:lnTo>
                  <a:lnTo>
                    <a:pt x="839" y="128"/>
                  </a:lnTo>
                  <a:lnTo>
                    <a:pt x="839" y="128"/>
                  </a:lnTo>
                  <a:lnTo>
                    <a:pt x="834" y="128"/>
                  </a:lnTo>
                  <a:lnTo>
                    <a:pt x="834" y="128"/>
                  </a:lnTo>
                  <a:lnTo>
                    <a:pt x="832" y="125"/>
                  </a:lnTo>
                  <a:lnTo>
                    <a:pt x="832" y="125"/>
                  </a:lnTo>
                  <a:lnTo>
                    <a:pt x="829" y="125"/>
                  </a:lnTo>
                  <a:lnTo>
                    <a:pt x="829" y="125"/>
                  </a:lnTo>
                  <a:lnTo>
                    <a:pt x="829" y="125"/>
                  </a:lnTo>
                  <a:lnTo>
                    <a:pt x="829" y="125"/>
                  </a:lnTo>
                  <a:lnTo>
                    <a:pt x="827" y="128"/>
                  </a:lnTo>
                  <a:lnTo>
                    <a:pt x="827" y="130"/>
                  </a:lnTo>
                  <a:lnTo>
                    <a:pt x="827" y="130"/>
                  </a:lnTo>
                  <a:lnTo>
                    <a:pt x="827" y="132"/>
                  </a:lnTo>
                  <a:lnTo>
                    <a:pt x="827" y="132"/>
                  </a:lnTo>
                  <a:lnTo>
                    <a:pt x="825" y="132"/>
                  </a:lnTo>
                  <a:lnTo>
                    <a:pt x="825" y="132"/>
                  </a:lnTo>
                  <a:lnTo>
                    <a:pt x="825" y="132"/>
                  </a:lnTo>
                  <a:lnTo>
                    <a:pt x="825" y="132"/>
                  </a:lnTo>
                  <a:lnTo>
                    <a:pt x="825" y="132"/>
                  </a:lnTo>
                  <a:lnTo>
                    <a:pt x="822" y="132"/>
                  </a:lnTo>
                  <a:lnTo>
                    <a:pt x="822" y="135"/>
                  </a:lnTo>
                  <a:lnTo>
                    <a:pt x="822" y="135"/>
                  </a:lnTo>
                  <a:lnTo>
                    <a:pt x="822" y="137"/>
                  </a:lnTo>
                  <a:lnTo>
                    <a:pt x="822" y="137"/>
                  </a:lnTo>
                  <a:lnTo>
                    <a:pt x="825" y="137"/>
                  </a:lnTo>
                  <a:lnTo>
                    <a:pt x="825" y="137"/>
                  </a:lnTo>
                  <a:lnTo>
                    <a:pt x="825" y="137"/>
                  </a:lnTo>
                  <a:lnTo>
                    <a:pt x="827" y="140"/>
                  </a:lnTo>
                  <a:lnTo>
                    <a:pt x="827" y="142"/>
                  </a:lnTo>
                  <a:lnTo>
                    <a:pt x="827" y="142"/>
                  </a:lnTo>
                  <a:lnTo>
                    <a:pt x="829" y="142"/>
                  </a:lnTo>
                  <a:lnTo>
                    <a:pt x="829" y="144"/>
                  </a:lnTo>
                  <a:lnTo>
                    <a:pt x="832" y="147"/>
                  </a:lnTo>
                  <a:lnTo>
                    <a:pt x="832" y="147"/>
                  </a:lnTo>
                  <a:lnTo>
                    <a:pt x="832" y="147"/>
                  </a:lnTo>
                  <a:lnTo>
                    <a:pt x="832" y="147"/>
                  </a:lnTo>
                  <a:lnTo>
                    <a:pt x="832" y="147"/>
                  </a:lnTo>
                  <a:lnTo>
                    <a:pt x="832" y="149"/>
                  </a:lnTo>
                  <a:lnTo>
                    <a:pt x="832" y="151"/>
                  </a:lnTo>
                  <a:lnTo>
                    <a:pt x="832" y="151"/>
                  </a:lnTo>
                  <a:lnTo>
                    <a:pt x="832" y="154"/>
                  </a:lnTo>
                  <a:lnTo>
                    <a:pt x="829" y="156"/>
                  </a:lnTo>
                  <a:lnTo>
                    <a:pt x="827" y="156"/>
                  </a:lnTo>
                  <a:lnTo>
                    <a:pt x="825" y="156"/>
                  </a:lnTo>
                  <a:lnTo>
                    <a:pt x="822" y="154"/>
                  </a:lnTo>
                  <a:lnTo>
                    <a:pt x="818" y="154"/>
                  </a:lnTo>
                  <a:lnTo>
                    <a:pt x="818" y="154"/>
                  </a:lnTo>
                  <a:lnTo>
                    <a:pt x="815" y="154"/>
                  </a:lnTo>
                  <a:lnTo>
                    <a:pt x="815" y="154"/>
                  </a:lnTo>
                  <a:lnTo>
                    <a:pt x="813" y="151"/>
                  </a:lnTo>
                  <a:lnTo>
                    <a:pt x="813" y="151"/>
                  </a:lnTo>
                  <a:lnTo>
                    <a:pt x="811" y="151"/>
                  </a:lnTo>
                  <a:lnTo>
                    <a:pt x="811" y="151"/>
                  </a:lnTo>
                  <a:lnTo>
                    <a:pt x="808" y="151"/>
                  </a:lnTo>
                  <a:lnTo>
                    <a:pt x="808" y="151"/>
                  </a:lnTo>
                  <a:lnTo>
                    <a:pt x="806" y="151"/>
                  </a:lnTo>
                  <a:lnTo>
                    <a:pt x="803" y="151"/>
                  </a:lnTo>
                  <a:lnTo>
                    <a:pt x="803" y="154"/>
                  </a:lnTo>
                  <a:lnTo>
                    <a:pt x="801" y="154"/>
                  </a:lnTo>
                  <a:lnTo>
                    <a:pt x="801" y="151"/>
                  </a:lnTo>
                  <a:lnTo>
                    <a:pt x="801" y="151"/>
                  </a:lnTo>
                  <a:lnTo>
                    <a:pt x="799" y="151"/>
                  </a:lnTo>
                  <a:lnTo>
                    <a:pt x="799" y="151"/>
                  </a:lnTo>
                  <a:lnTo>
                    <a:pt x="799" y="151"/>
                  </a:lnTo>
                  <a:lnTo>
                    <a:pt x="799" y="151"/>
                  </a:lnTo>
                  <a:lnTo>
                    <a:pt x="796" y="151"/>
                  </a:lnTo>
                  <a:lnTo>
                    <a:pt x="796" y="151"/>
                  </a:lnTo>
                  <a:lnTo>
                    <a:pt x="794" y="151"/>
                  </a:lnTo>
                  <a:lnTo>
                    <a:pt x="794" y="151"/>
                  </a:lnTo>
                  <a:lnTo>
                    <a:pt x="792" y="154"/>
                  </a:lnTo>
                  <a:lnTo>
                    <a:pt x="792" y="154"/>
                  </a:lnTo>
                  <a:lnTo>
                    <a:pt x="792" y="154"/>
                  </a:lnTo>
                  <a:lnTo>
                    <a:pt x="787" y="154"/>
                  </a:lnTo>
                  <a:lnTo>
                    <a:pt x="787" y="154"/>
                  </a:lnTo>
                  <a:lnTo>
                    <a:pt x="787" y="154"/>
                  </a:lnTo>
                  <a:lnTo>
                    <a:pt x="787" y="151"/>
                  </a:lnTo>
                  <a:lnTo>
                    <a:pt x="787" y="151"/>
                  </a:lnTo>
                  <a:lnTo>
                    <a:pt x="784" y="151"/>
                  </a:lnTo>
                  <a:lnTo>
                    <a:pt x="784" y="151"/>
                  </a:lnTo>
                  <a:lnTo>
                    <a:pt x="782" y="151"/>
                  </a:lnTo>
                  <a:lnTo>
                    <a:pt x="782" y="151"/>
                  </a:lnTo>
                  <a:lnTo>
                    <a:pt x="780" y="151"/>
                  </a:lnTo>
                  <a:lnTo>
                    <a:pt x="780" y="151"/>
                  </a:lnTo>
                  <a:lnTo>
                    <a:pt x="780" y="149"/>
                  </a:lnTo>
                  <a:lnTo>
                    <a:pt x="780" y="149"/>
                  </a:lnTo>
                  <a:lnTo>
                    <a:pt x="777" y="147"/>
                  </a:lnTo>
                  <a:lnTo>
                    <a:pt x="775" y="149"/>
                  </a:lnTo>
                  <a:lnTo>
                    <a:pt x="770" y="151"/>
                  </a:lnTo>
                  <a:lnTo>
                    <a:pt x="770" y="151"/>
                  </a:lnTo>
                  <a:lnTo>
                    <a:pt x="768" y="149"/>
                  </a:lnTo>
                  <a:lnTo>
                    <a:pt x="768" y="149"/>
                  </a:lnTo>
                  <a:lnTo>
                    <a:pt x="766" y="149"/>
                  </a:lnTo>
                  <a:lnTo>
                    <a:pt x="766" y="151"/>
                  </a:lnTo>
                  <a:lnTo>
                    <a:pt x="766" y="151"/>
                  </a:lnTo>
                  <a:lnTo>
                    <a:pt x="766" y="151"/>
                  </a:lnTo>
                  <a:lnTo>
                    <a:pt x="763" y="151"/>
                  </a:lnTo>
                  <a:lnTo>
                    <a:pt x="763" y="154"/>
                  </a:lnTo>
                  <a:lnTo>
                    <a:pt x="763" y="154"/>
                  </a:lnTo>
                  <a:lnTo>
                    <a:pt x="761" y="156"/>
                  </a:lnTo>
                  <a:lnTo>
                    <a:pt x="761" y="156"/>
                  </a:lnTo>
                  <a:lnTo>
                    <a:pt x="758" y="161"/>
                  </a:lnTo>
                  <a:lnTo>
                    <a:pt x="756" y="161"/>
                  </a:lnTo>
                  <a:lnTo>
                    <a:pt x="754" y="163"/>
                  </a:lnTo>
                  <a:lnTo>
                    <a:pt x="754" y="163"/>
                  </a:lnTo>
                  <a:lnTo>
                    <a:pt x="749" y="161"/>
                  </a:lnTo>
                  <a:lnTo>
                    <a:pt x="747" y="161"/>
                  </a:lnTo>
                  <a:lnTo>
                    <a:pt x="747" y="161"/>
                  </a:lnTo>
                  <a:lnTo>
                    <a:pt x="742" y="163"/>
                  </a:lnTo>
                  <a:lnTo>
                    <a:pt x="742" y="166"/>
                  </a:lnTo>
                  <a:lnTo>
                    <a:pt x="739" y="166"/>
                  </a:lnTo>
                  <a:lnTo>
                    <a:pt x="739" y="166"/>
                  </a:lnTo>
                  <a:lnTo>
                    <a:pt x="737" y="163"/>
                  </a:lnTo>
                  <a:lnTo>
                    <a:pt x="737" y="163"/>
                  </a:lnTo>
                  <a:lnTo>
                    <a:pt x="737" y="166"/>
                  </a:lnTo>
                  <a:lnTo>
                    <a:pt x="737" y="166"/>
                  </a:lnTo>
                  <a:lnTo>
                    <a:pt x="737" y="166"/>
                  </a:lnTo>
                  <a:lnTo>
                    <a:pt x="737" y="168"/>
                  </a:lnTo>
                  <a:lnTo>
                    <a:pt x="737" y="168"/>
                  </a:lnTo>
                  <a:lnTo>
                    <a:pt x="735" y="170"/>
                  </a:lnTo>
                  <a:lnTo>
                    <a:pt x="735" y="170"/>
                  </a:lnTo>
                  <a:lnTo>
                    <a:pt x="732" y="170"/>
                  </a:lnTo>
                  <a:lnTo>
                    <a:pt x="730" y="170"/>
                  </a:lnTo>
                  <a:lnTo>
                    <a:pt x="730" y="170"/>
                  </a:lnTo>
                  <a:lnTo>
                    <a:pt x="730" y="170"/>
                  </a:lnTo>
                  <a:lnTo>
                    <a:pt x="730" y="168"/>
                  </a:lnTo>
                  <a:lnTo>
                    <a:pt x="728" y="168"/>
                  </a:lnTo>
                  <a:lnTo>
                    <a:pt x="728" y="168"/>
                  </a:lnTo>
                  <a:lnTo>
                    <a:pt x="728" y="168"/>
                  </a:lnTo>
                  <a:lnTo>
                    <a:pt x="728" y="168"/>
                  </a:lnTo>
                  <a:lnTo>
                    <a:pt x="725" y="168"/>
                  </a:lnTo>
                  <a:lnTo>
                    <a:pt x="725" y="168"/>
                  </a:lnTo>
                  <a:lnTo>
                    <a:pt x="725" y="168"/>
                  </a:lnTo>
                  <a:lnTo>
                    <a:pt x="723" y="168"/>
                  </a:lnTo>
                  <a:lnTo>
                    <a:pt x="723" y="168"/>
                  </a:lnTo>
                  <a:lnTo>
                    <a:pt x="723" y="168"/>
                  </a:lnTo>
                  <a:lnTo>
                    <a:pt x="723" y="168"/>
                  </a:lnTo>
                  <a:lnTo>
                    <a:pt x="721" y="166"/>
                  </a:lnTo>
                  <a:lnTo>
                    <a:pt x="721" y="168"/>
                  </a:lnTo>
                  <a:lnTo>
                    <a:pt x="721" y="168"/>
                  </a:lnTo>
                  <a:lnTo>
                    <a:pt x="721" y="168"/>
                  </a:lnTo>
                  <a:lnTo>
                    <a:pt x="721" y="168"/>
                  </a:lnTo>
                  <a:lnTo>
                    <a:pt x="721" y="170"/>
                  </a:lnTo>
                  <a:lnTo>
                    <a:pt x="718" y="170"/>
                  </a:lnTo>
                  <a:lnTo>
                    <a:pt x="718" y="170"/>
                  </a:lnTo>
                  <a:lnTo>
                    <a:pt x="718" y="170"/>
                  </a:lnTo>
                  <a:lnTo>
                    <a:pt x="718" y="170"/>
                  </a:lnTo>
                  <a:lnTo>
                    <a:pt x="718" y="173"/>
                  </a:lnTo>
                  <a:lnTo>
                    <a:pt x="718" y="173"/>
                  </a:lnTo>
                  <a:lnTo>
                    <a:pt x="713" y="173"/>
                  </a:lnTo>
                  <a:lnTo>
                    <a:pt x="713" y="175"/>
                  </a:lnTo>
                  <a:lnTo>
                    <a:pt x="713" y="175"/>
                  </a:lnTo>
                  <a:lnTo>
                    <a:pt x="713" y="177"/>
                  </a:lnTo>
                  <a:lnTo>
                    <a:pt x="713" y="177"/>
                  </a:lnTo>
                  <a:lnTo>
                    <a:pt x="713" y="180"/>
                  </a:lnTo>
                  <a:lnTo>
                    <a:pt x="713" y="180"/>
                  </a:lnTo>
                  <a:lnTo>
                    <a:pt x="713" y="182"/>
                  </a:lnTo>
                  <a:lnTo>
                    <a:pt x="711" y="182"/>
                  </a:lnTo>
                  <a:lnTo>
                    <a:pt x="711" y="182"/>
                  </a:lnTo>
                  <a:lnTo>
                    <a:pt x="711" y="182"/>
                  </a:lnTo>
                  <a:lnTo>
                    <a:pt x="711" y="182"/>
                  </a:lnTo>
                  <a:lnTo>
                    <a:pt x="711" y="182"/>
                  </a:lnTo>
                  <a:lnTo>
                    <a:pt x="711" y="182"/>
                  </a:lnTo>
                  <a:lnTo>
                    <a:pt x="711" y="182"/>
                  </a:lnTo>
                  <a:lnTo>
                    <a:pt x="711" y="182"/>
                  </a:lnTo>
                  <a:lnTo>
                    <a:pt x="711" y="182"/>
                  </a:lnTo>
                  <a:lnTo>
                    <a:pt x="709" y="182"/>
                  </a:lnTo>
                  <a:lnTo>
                    <a:pt x="704" y="182"/>
                  </a:lnTo>
                  <a:lnTo>
                    <a:pt x="704" y="182"/>
                  </a:lnTo>
                  <a:lnTo>
                    <a:pt x="704" y="182"/>
                  </a:lnTo>
                  <a:lnTo>
                    <a:pt x="702" y="184"/>
                  </a:lnTo>
                  <a:lnTo>
                    <a:pt x="702" y="184"/>
                  </a:lnTo>
                  <a:lnTo>
                    <a:pt x="702" y="184"/>
                  </a:lnTo>
                  <a:lnTo>
                    <a:pt x="699" y="184"/>
                  </a:lnTo>
                  <a:lnTo>
                    <a:pt x="699" y="184"/>
                  </a:lnTo>
                  <a:lnTo>
                    <a:pt x="699" y="184"/>
                  </a:lnTo>
                  <a:lnTo>
                    <a:pt x="697" y="184"/>
                  </a:lnTo>
                  <a:lnTo>
                    <a:pt x="697" y="184"/>
                  </a:lnTo>
                  <a:lnTo>
                    <a:pt x="694" y="184"/>
                  </a:lnTo>
                  <a:lnTo>
                    <a:pt x="694" y="182"/>
                  </a:lnTo>
                  <a:lnTo>
                    <a:pt x="694" y="182"/>
                  </a:lnTo>
                  <a:lnTo>
                    <a:pt x="694" y="182"/>
                  </a:lnTo>
                  <a:lnTo>
                    <a:pt x="692" y="180"/>
                  </a:lnTo>
                  <a:lnTo>
                    <a:pt x="692" y="180"/>
                  </a:lnTo>
                  <a:lnTo>
                    <a:pt x="690" y="180"/>
                  </a:lnTo>
                  <a:lnTo>
                    <a:pt x="683" y="177"/>
                  </a:lnTo>
                  <a:lnTo>
                    <a:pt x="680" y="177"/>
                  </a:lnTo>
                  <a:lnTo>
                    <a:pt x="678" y="177"/>
                  </a:lnTo>
                  <a:lnTo>
                    <a:pt x="678" y="175"/>
                  </a:lnTo>
                  <a:lnTo>
                    <a:pt x="678" y="173"/>
                  </a:lnTo>
                  <a:lnTo>
                    <a:pt x="676" y="173"/>
                  </a:lnTo>
                  <a:lnTo>
                    <a:pt x="676" y="173"/>
                  </a:lnTo>
                  <a:lnTo>
                    <a:pt x="676" y="173"/>
                  </a:lnTo>
                  <a:lnTo>
                    <a:pt x="676" y="170"/>
                  </a:lnTo>
                  <a:lnTo>
                    <a:pt x="676" y="170"/>
                  </a:lnTo>
                  <a:lnTo>
                    <a:pt x="676" y="170"/>
                  </a:lnTo>
                  <a:lnTo>
                    <a:pt x="673" y="170"/>
                  </a:lnTo>
                  <a:lnTo>
                    <a:pt x="673" y="170"/>
                  </a:lnTo>
                  <a:lnTo>
                    <a:pt x="673" y="170"/>
                  </a:lnTo>
                  <a:lnTo>
                    <a:pt x="673" y="170"/>
                  </a:lnTo>
                  <a:lnTo>
                    <a:pt x="673" y="168"/>
                  </a:lnTo>
                  <a:lnTo>
                    <a:pt x="673" y="168"/>
                  </a:lnTo>
                  <a:lnTo>
                    <a:pt x="671" y="168"/>
                  </a:lnTo>
                  <a:lnTo>
                    <a:pt x="671" y="168"/>
                  </a:lnTo>
                  <a:lnTo>
                    <a:pt x="671" y="168"/>
                  </a:lnTo>
                  <a:lnTo>
                    <a:pt x="671" y="166"/>
                  </a:lnTo>
                  <a:lnTo>
                    <a:pt x="668" y="166"/>
                  </a:lnTo>
                  <a:lnTo>
                    <a:pt x="668" y="166"/>
                  </a:lnTo>
                  <a:lnTo>
                    <a:pt x="668" y="163"/>
                  </a:lnTo>
                  <a:lnTo>
                    <a:pt x="666" y="163"/>
                  </a:lnTo>
                  <a:lnTo>
                    <a:pt x="666" y="161"/>
                  </a:lnTo>
                  <a:lnTo>
                    <a:pt x="664" y="161"/>
                  </a:lnTo>
                  <a:lnTo>
                    <a:pt x="664" y="161"/>
                  </a:lnTo>
                  <a:lnTo>
                    <a:pt x="661" y="161"/>
                  </a:lnTo>
                  <a:lnTo>
                    <a:pt x="661" y="161"/>
                  </a:lnTo>
                  <a:lnTo>
                    <a:pt x="661" y="161"/>
                  </a:lnTo>
                  <a:lnTo>
                    <a:pt x="661" y="161"/>
                  </a:lnTo>
                  <a:lnTo>
                    <a:pt x="659" y="161"/>
                  </a:lnTo>
                  <a:lnTo>
                    <a:pt x="659" y="158"/>
                  </a:lnTo>
                  <a:lnTo>
                    <a:pt x="659" y="158"/>
                  </a:lnTo>
                  <a:lnTo>
                    <a:pt x="659" y="158"/>
                  </a:lnTo>
                  <a:lnTo>
                    <a:pt x="661" y="156"/>
                  </a:lnTo>
                  <a:lnTo>
                    <a:pt x="661" y="156"/>
                  </a:lnTo>
                  <a:lnTo>
                    <a:pt x="661" y="156"/>
                  </a:lnTo>
                  <a:lnTo>
                    <a:pt x="661" y="156"/>
                  </a:lnTo>
                  <a:lnTo>
                    <a:pt x="659" y="156"/>
                  </a:lnTo>
                  <a:lnTo>
                    <a:pt x="659" y="156"/>
                  </a:lnTo>
                  <a:lnTo>
                    <a:pt x="657" y="156"/>
                  </a:lnTo>
                  <a:lnTo>
                    <a:pt x="657" y="156"/>
                  </a:lnTo>
                  <a:lnTo>
                    <a:pt x="657" y="156"/>
                  </a:lnTo>
                  <a:lnTo>
                    <a:pt x="657" y="154"/>
                  </a:lnTo>
                  <a:lnTo>
                    <a:pt x="654" y="154"/>
                  </a:lnTo>
                  <a:lnTo>
                    <a:pt x="654" y="154"/>
                  </a:lnTo>
                  <a:lnTo>
                    <a:pt x="654" y="151"/>
                  </a:lnTo>
                  <a:lnTo>
                    <a:pt x="657" y="151"/>
                  </a:lnTo>
                  <a:lnTo>
                    <a:pt x="657" y="151"/>
                  </a:lnTo>
                  <a:lnTo>
                    <a:pt x="657" y="151"/>
                  </a:lnTo>
                  <a:lnTo>
                    <a:pt x="657" y="149"/>
                  </a:lnTo>
                  <a:lnTo>
                    <a:pt x="657" y="149"/>
                  </a:lnTo>
                  <a:lnTo>
                    <a:pt x="657" y="149"/>
                  </a:lnTo>
                  <a:lnTo>
                    <a:pt x="657" y="147"/>
                  </a:lnTo>
                  <a:lnTo>
                    <a:pt x="657" y="147"/>
                  </a:lnTo>
                  <a:lnTo>
                    <a:pt x="657" y="147"/>
                  </a:lnTo>
                  <a:lnTo>
                    <a:pt x="657" y="147"/>
                  </a:lnTo>
                  <a:lnTo>
                    <a:pt x="657" y="144"/>
                  </a:lnTo>
                  <a:lnTo>
                    <a:pt x="657" y="144"/>
                  </a:lnTo>
                  <a:lnTo>
                    <a:pt x="657" y="144"/>
                  </a:lnTo>
                  <a:lnTo>
                    <a:pt x="657" y="144"/>
                  </a:lnTo>
                  <a:lnTo>
                    <a:pt x="657" y="142"/>
                  </a:lnTo>
                  <a:lnTo>
                    <a:pt x="657" y="142"/>
                  </a:lnTo>
                  <a:lnTo>
                    <a:pt x="657" y="140"/>
                  </a:lnTo>
                  <a:lnTo>
                    <a:pt x="657" y="137"/>
                  </a:lnTo>
                  <a:lnTo>
                    <a:pt x="657" y="137"/>
                  </a:lnTo>
                  <a:lnTo>
                    <a:pt x="654" y="135"/>
                  </a:lnTo>
                  <a:lnTo>
                    <a:pt x="654" y="135"/>
                  </a:lnTo>
                  <a:lnTo>
                    <a:pt x="654" y="135"/>
                  </a:lnTo>
                  <a:lnTo>
                    <a:pt x="654" y="135"/>
                  </a:lnTo>
                  <a:lnTo>
                    <a:pt x="652" y="135"/>
                  </a:lnTo>
                  <a:lnTo>
                    <a:pt x="652" y="132"/>
                  </a:lnTo>
                  <a:lnTo>
                    <a:pt x="649" y="132"/>
                  </a:lnTo>
                  <a:lnTo>
                    <a:pt x="649" y="132"/>
                  </a:lnTo>
                  <a:lnTo>
                    <a:pt x="649" y="130"/>
                  </a:lnTo>
                  <a:lnTo>
                    <a:pt x="649" y="130"/>
                  </a:lnTo>
                  <a:lnTo>
                    <a:pt x="649" y="130"/>
                  </a:lnTo>
                  <a:lnTo>
                    <a:pt x="649" y="130"/>
                  </a:lnTo>
                  <a:lnTo>
                    <a:pt x="649" y="130"/>
                  </a:lnTo>
                  <a:lnTo>
                    <a:pt x="649" y="128"/>
                  </a:lnTo>
                  <a:lnTo>
                    <a:pt x="649" y="128"/>
                  </a:lnTo>
                  <a:lnTo>
                    <a:pt x="647" y="125"/>
                  </a:lnTo>
                  <a:lnTo>
                    <a:pt x="647" y="123"/>
                  </a:lnTo>
                  <a:lnTo>
                    <a:pt x="647" y="123"/>
                  </a:lnTo>
                  <a:lnTo>
                    <a:pt x="647" y="123"/>
                  </a:lnTo>
                  <a:lnTo>
                    <a:pt x="647" y="123"/>
                  </a:lnTo>
                  <a:lnTo>
                    <a:pt x="647" y="123"/>
                  </a:lnTo>
                  <a:lnTo>
                    <a:pt x="647" y="121"/>
                  </a:lnTo>
                  <a:lnTo>
                    <a:pt x="645" y="121"/>
                  </a:lnTo>
                  <a:lnTo>
                    <a:pt x="645" y="121"/>
                  </a:lnTo>
                  <a:lnTo>
                    <a:pt x="647" y="121"/>
                  </a:lnTo>
                  <a:lnTo>
                    <a:pt x="647" y="121"/>
                  </a:lnTo>
                  <a:lnTo>
                    <a:pt x="645" y="118"/>
                  </a:lnTo>
                  <a:lnTo>
                    <a:pt x="645" y="116"/>
                  </a:lnTo>
                  <a:lnTo>
                    <a:pt x="645" y="109"/>
                  </a:lnTo>
                  <a:lnTo>
                    <a:pt x="645" y="106"/>
                  </a:lnTo>
                  <a:lnTo>
                    <a:pt x="645" y="104"/>
                  </a:lnTo>
                  <a:lnTo>
                    <a:pt x="645" y="102"/>
                  </a:lnTo>
                  <a:lnTo>
                    <a:pt x="645" y="102"/>
                  </a:lnTo>
                  <a:lnTo>
                    <a:pt x="647" y="99"/>
                  </a:lnTo>
                  <a:lnTo>
                    <a:pt x="647" y="97"/>
                  </a:lnTo>
                  <a:lnTo>
                    <a:pt x="647" y="97"/>
                  </a:lnTo>
                  <a:lnTo>
                    <a:pt x="647" y="97"/>
                  </a:lnTo>
                  <a:lnTo>
                    <a:pt x="649" y="97"/>
                  </a:lnTo>
                  <a:lnTo>
                    <a:pt x="649" y="97"/>
                  </a:lnTo>
                  <a:lnTo>
                    <a:pt x="649" y="97"/>
                  </a:lnTo>
                  <a:lnTo>
                    <a:pt x="647" y="97"/>
                  </a:lnTo>
                  <a:lnTo>
                    <a:pt x="647" y="97"/>
                  </a:lnTo>
                  <a:lnTo>
                    <a:pt x="647" y="97"/>
                  </a:lnTo>
                  <a:lnTo>
                    <a:pt x="649" y="95"/>
                  </a:lnTo>
                  <a:lnTo>
                    <a:pt x="649" y="95"/>
                  </a:lnTo>
                  <a:lnTo>
                    <a:pt x="649" y="95"/>
                  </a:lnTo>
                  <a:lnTo>
                    <a:pt x="649" y="95"/>
                  </a:lnTo>
                  <a:lnTo>
                    <a:pt x="647" y="95"/>
                  </a:lnTo>
                  <a:lnTo>
                    <a:pt x="647" y="95"/>
                  </a:lnTo>
                  <a:lnTo>
                    <a:pt x="649" y="95"/>
                  </a:lnTo>
                  <a:lnTo>
                    <a:pt x="649" y="92"/>
                  </a:lnTo>
                  <a:lnTo>
                    <a:pt x="649" y="92"/>
                  </a:lnTo>
                  <a:lnTo>
                    <a:pt x="649" y="90"/>
                  </a:lnTo>
                  <a:lnTo>
                    <a:pt x="649" y="90"/>
                  </a:lnTo>
                  <a:lnTo>
                    <a:pt x="652" y="87"/>
                  </a:lnTo>
                  <a:lnTo>
                    <a:pt x="652" y="87"/>
                  </a:lnTo>
                  <a:lnTo>
                    <a:pt x="652" y="87"/>
                  </a:lnTo>
                  <a:lnTo>
                    <a:pt x="652" y="87"/>
                  </a:lnTo>
                  <a:lnTo>
                    <a:pt x="652" y="87"/>
                  </a:lnTo>
                  <a:lnTo>
                    <a:pt x="652" y="87"/>
                  </a:lnTo>
                  <a:lnTo>
                    <a:pt x="652" y="85"/>
                  </a:lnTo>
                  <a:lnTo>
                    <a:pt x="652" y="85"/>
                  </a:lnTo>
                  <a:lnTo>
                    <a:pt x="652" y="85"/>
                  </a:lnTo>
                  <a:lnTo>
                    <a:pt x="652" y="83"/>
                  </a:lnTo>
                  <a:lnTo>
                    <a:pt x="652" y="83"/>
                  </a:lnTo>
                  <a:lnTo>
                    <a:pt x="652" y="83"/>
                  </a:lnTo>
                  <a:lnTo>
                    <a:pt x="652" y="80"/>
                  </a:lnTo>
                  <a:lnTo>
                    <a:pt x="652" y="80"/>
                  </a:lnTo>
                  <a:lnTo>
                    <a:pt x="652" y="78"/>
                  </a:lnTo>
                  <a:lnTo>
                    <a:pt x="652" y="78"/>
                  </a:lnTo>
                  <a:lnTo>
                    <a:pt x="652" y="76"/>
                  </a:lnTo>
                  <a:lnTo>
                    <a:pt x="652" y="76"/>
                  </a:lnTo>
                  <a:lnTo>
                    <a:pt x="657" y="73"/>
                  </a:lnTo>
                  <a:lnTo>
                    <a:pt x="657" y="71"/>
                  </a:lnTo>
                  <a:lnTo>
                    <a:pt x="659" y="71"/>
                  </a:lnTo>
                  <a:lnTo>
                    <a:pt x="659" y="71"/>
                  </a:lnTo>
                  <a:lnTo>
                    <a:pt x="659" y="71"/>
                  </a:lnTo>
                  <a:lnTo>
                    <a:pt x="659" y="71"/>
                  </a:lnTo>
                  <a:lnTo>
                    <a:pt x="659" y="71"/>
                  </a:lnTo>
                  <a:lnTo>
                    <a:pt x="659" y="69"/>
                  </a:lnTo>
                  <a:lnTo>
                    <a:pt x="659" y="69"/>
                  </a:lnTo>
                  <a:lnTo>
                    <a:pt x="659" y="69"/>
                  </a:lnTo>
                  <a:lnTo>
                    <a:pt x="661" y="66"/>
                  </a:lnTo>
                  <a:lnTo>
                    <a:pt x="664" y="66"/>
                  </a:lnTo>
                  <a:lnTo>
                    <a:pt x="664" y="66"/>
                  </a:lnTo>
                  <a:lnTo>
                    <a:pt x="664" y="64"/>
                  </a:lnTo>
                  <a:lnTo>
                    <a:pt x="664" y="64"/>
                  </a:lnTo>
                  <a:lnTo>
                    <a:pt x="664" y="64"/>
                  </a:lnTo>
                  <a:lnTo>
                    <a:pt x="664" y="61"/>
                  </a:lnTo>
                  <a:lnTo>
                    <a:pt x="664" y="61"/>
                  </a:lnTo>
                  <a:lnTo>
                    <a:pt x="666" y="61"/>
                  </a:lnTo>
                  <a:lnTo>
                    <a:pt x="666" y="61"/>
                  </a:lnTo>
                  <a:lnTo>
                    <a:pt x="666" y="59"/>
                  </a:lnTo>
                  <a:lnTo>
                    <a:pt x="666" y="59"/>
                  </a:lnTo>
                  <a:lnTo>
                    <a:pt x="666" y="59"/>
                  </a:lnTo>
                  <a:lnTo>
                    <a:pt x="666" y="59"/>
                  </a:lnTo>
                  <a:lnTo>
                    <a:pt x="666" y="59"/>
                  </a:lnTo>
                  <a:lnTo>
                    <a:pt x="664" y="59"/>
                  </a:lnTo>
                  <a:lnTo>
                    <a:pt x="664" y="59"/>
                  </a:lnTo>
                  <a:lnTo>
                    <a:pt x="664" y="59"/>
                  </a:lnTo>
                  <a:lnTo>
                    <a:pt x="664" y="57"/>
                  </a:lnTo>
                  <a:lnTo>
                    <a:pt x="664" y="57"/>
                  </a:lnTo>
                  <a:lnTo>
                    <a:pt x="664" y="57"/>
                  </a:lnTo>
                  <a:lnTo>
                    <a:pt x="661" y="57"/>
                  </a:lnTo>
                  <a:lnTo>
                    <a:pt x="661" y="54"/>
                  </a:lnTo>
                  <a:lnTo>
                    <a:pt x="659" y="54"/>
                  </a:lnTo>
                  <a:lnTo>
                    <a:pt x="659" y="52"/>
                  </a:lnTo>
                  <a:lnTo>
                    <a:pt x="661" y="52"/>
                  </a:lnTo>
                  <a:lnTo>
                    <a:pt x="661" y="52"/>
                  </a:lnTo>
                  <a:lnTo>
                    <a:pt x="659" y="50"/>
                  </a:lnTo>
                  <a:lnTo>
                    <a:pt x="659" y="50"/>
                  </a:lnTo>
                  <a:lnTo>
                    <a:pt x="657" y="50"/>
                  </a:lnTo>
                  <a:lnTo>
                    <a:pt x="657" y="47"/>
                  </a:lnTo>
                  <a:lnTo>
                    <a:pt x="657" y="47"/>
                  </a:lnTo>
                  <a:lnTo>
                    <a:pt x="657" y="47"/>
                  </a:lnTo>
                  <a:lnTo>
                    <a:pt x="657" y="47"/>
                  </a:lnTo>
                  <a:lnTo>
                    <a:pt x="657" y="45"/>
                  </a:lnTo>
                  <a:lnTo>
                    <a:pt x="657" y="45"/>
                  </a:lnTo>
                  <a:lnTo>
                    <a:pt x="657" y="45"/>
                  </a:lnTo>
                  <a:lnTo>
                    <a:pt x="657" y="45"/>
                  </a:lnTo>
                  <a:lnTo>
                    <a:pt x="657" y="45"/>
                  </a:lnTo>
                  <a:lnTo>
                    <a:pt x="657" y="45"/>
                  </a:lnTo>
                  <a:lnTo>
                    <a:pt x="657" y="43"/>
                  </a:lnTo>
                  <a:lnTo>
                    <a:pt x="659" y="43"/>
                  </a:lnTo>
                  <a:lnTo>
                    <a:pt x="659" y="40"/>
                  </a:lnTo>
                  <a:lnTo>
                    <a:pt x="659" y="40"/>
                  </a:lnTo>
                  <a:lnTo>
                    <a:pt x="659" y="40"/>
                  </a:lnTo>
                  <a:lnTo>
                    <a:pt x="659" y="40"/>
                  </a:lnTo>
                  <a:lnTo>
                    <a:pt x="657" y="40"/>
                  </a:lnTo>
                  <a:lnTo>
                    <a:pt x="657" y="38"/>
                  </a:lnTo>
                  <a:lnTo>
                    <a:pt x="657" y="38"/>
                  </a:lnTo>
                  <a:lnTo>
                    <a:pt x="657" y="38"/>
                  </a:lnTo>
                  <a:lnTo>
                    <a:pt x="654" y="35"/>
                  </a:lnTo>
                  <a:lnTo>
                    <a:pt x="654" y="35"/>
                  </a:lnTo>
                  <a:lnTo>
                    <a:pt x="652" y="35"/>
                  </a:lnTo>
                  <a:lnTo>
                    <a:pt x="652" y="35"/>
                  </a:lnTo>
                  <a:lnTo>
                    <a:pt x="652" y="35"/>
                  </a:lnTo>
                  <a:lnTo>
                    <a:pt x="652" y="35"/>
                  </a:lnTo>
                  <a:lnTo>
                    <a:pt x="652" y="35"/>
                  </a:lnTo>
                  <a:lnTo>
                    <a:pt x="649" y="35"/>
                  </a:lnTo>
                  <a:lnTo>
                    <a:pt x="649" y="35"/>
                  </a:lnTo>
                  <a:lnTo>
                    <a:pt x="649" y="35"/>
                  </a:lnTo>
                  <a:lnTo>
                    <a:pt x="649" y="35"/>
                  </a:lnTo>
                  <a:lnTo>
                    <a:pt x="649" y="35"/>
                  </a:lnTo>
                  <a:lnTo>
                    <a:pt x="649" y="35"/>
                  </a:lnTo>
                  <a:lnTo>
                    <a:pt x="649" y="35"/>
                  </a:lnTo>
                  <a:lnTo>
                    <a:pt x="647" y="35"/>
                  </a:lnTo>
                  <a:lnTo>
                    <a:pt x="647" y="35"/>
                  </a:lnTo>
                  <a:lnTo>
                    <a:pt x="647" y="33"/>
                  </a:lnTo>
                  <a:lnTo>
                    <a:pt x="647" y="33"/>
                  </a:lnTo>
                  <a:lnTo>
                    <a:pt x="647" y="33"/>
                  </a:lnTo>
                  <a:lnTo>
                    <a:pt x="645" y="33"/>
                  </a:lnTo>
                  <a:lnTo>
                    <a:pt x="645" y="35"/>
                  </a:lnTo>
                  <a:lnTo>
                    <a:pt x="645" y="35"/>
                  </a:lnTo>
                  <a:lnTo>
                    <a:pt x="645" y="35"/>
                  </a:lnTo>
                  <a:lnTo>
                    <a:pt x="642" y="35"/>
                  </a:lnTo>
                  <a:lnTo>
                    <a:pt x="642" y="35"/>
                  </a:lnTo>
                  <a:lnTo>
                    <a:pt x="642" y="35"/>
                  </a:lnTo>
                  <a:lnTo>
                    <a:pt x="642" y="35"/>
                  </a:lnTo>
                  <a:lnTo>
                    <a:pt x="640" y="33"/>
                  </a:lnTo>
                  <a:lnTo>
                    <a:pt x="640" y="33"/>
                  </a:lnTo>
                  <a:lnTo>
                    <a:pt x="640" y="33"/>
                  </a:lnTo>
                  <a:lnTo>
                    <a:pt x="640" y="33"/>
                  </a:lnTo>
                  <a:lnTo>
                    <a:pt x="640" y="33"/>
                  </a:lnTo>
                  <a:lnTo>
                    <a:pt x="640" y="33"/>
                  </a:lnTo>
                  <a:lnTo>
                    <a:pt x="640" y="33"/>
                  </a:lnTo>
                  <a:lnTo>
                    <a:pt x="640" y="33"/>
                  </a:lnTo>
                  <a:lnTo>
                    <a:pt x="638" y="33"/>
                  </a:lnTo>
                  <a:lnTo>
                    <a:pt x="638" y="33"/>
                  </a:lnTo>
                  <a:lnTo>
                    <a:pt x="638" y="33"/>
                  </a:lnTo>
                  <a:lnTo>
                    <a:pt x="638" y="33"/>
                  </a:lnTo>
                  <a:lnTo>
                    <a:pt x="638" y="31"/>
                  </a:lnTo>
                  <a:lnTo>
                    <a:pt x="638" y="31"/>
                  </a:lnTo>
                  <a:lnTo>
                    <a:pt x="638" y="31"/>
                  </a:lnTo>
                  <a:lnTo>
                    <a:pt x="640" y="31"/>
                  </a:lnTo>
                  <a:lnTo>
                    <a:pt x="640" y="31"/>
                  </a:lnTo>
                  <a:lnTo>
                    <a:pt x="640" y="28"/>
                  </a:lnTo>
                  <a:lnTo>
                    <a:pt x="640" y="28"/>
                  </a:lnTo>
                  <a:lnTo>
                    <a:pt x="640" y="28"/>
                  </a:lnTo>
                  <a:lnTo>
                    <a:pt x="640" y="28"/>
                  </a:lnTo>
                  <a:lnTo>
                    <a:pt x="640" y="28"/>
                  </a:lnTo>
                  <a:lnTo>
                    <a:pt x="642" y="26"/>
                  </a:lnTo>
                  <a:lnTo>
                    <a:pt x="642" y="24"/>
                  </a:lnTo>
                  <a:lnTo>
                    <a:pt x="642" y="24"/>
                  </a:lnTo>
                  <a:lnTo>
                    <a:pt x="642" y="24"/>
                  </a:lnTo>
                  <a:lnTo>
                    <a:pt x="642" y="21"/>
                  </a:lnTo>
                  <a:lnTo>
                    <a:pt x="642" y="19"/>
                  </a:lnTo>
                  <a:lnTo>
                    <a:pt x="645" y="16"/>
                  </a:lnTo>
                  <a:lnTo>
                    <a:pt x="645" y="14"/>
                  </a:lnTo>
                  <a:lnTo>
                    <a:pt x="645" y="14"/>
                  </a:lnTo>
                  <a:lnTo>
                    <a:pt x="645" y="14"/>
                  </a:lnTo>
                  <a:lnTo>
                    <a:pt x="645" y="12"/>
                  </a:lnTo>
                  <a:lnTo>
                    <a:pt x="645" y="9"/>
                  </a:lnTo>
                  <a:lnTo>
                    <a:pt x="645" y="7"/>
                  </a:lnTo>
                  <a:lnTo>
                    <a:pt x="645" y="7"/>
                  </a:lnTo>
                  <a:lnTo>
                    <a:pt x="642" y="5"/>
                  </a:lnTo>
                  <a:lnTo>
                    <a:pt x="640" y="5"/>
                  </a:lnTo>
                  <a:lnTo>
                    <a:pt x="640" y="5"/>
                  </a:lnTo>
                  <a:lnTo>
                    <a:pt x="638" y="0"/>
                  </a:lnTo>
                  <a:lnTo>
                    <a:pt x="638" y="0"/>
                  </a:lnTo>
                  <a:lnTo>
                    <a:pt x="635" y="0"/>
                  </a:lnTo>
                  <a:lnTo>
                    <a:pt x="635" y="0"/>
                  </a:lnTo>
                  <a:lnTo>
                    <a:pt x="635" y="0"/>
                  </a:lnTo>
                  <a:lnTo>
                    <a:pt x="635" y="0"/>
                  </a:lnTo>
                  <a:lnTo>
                    <a:pt x="633" y="0"/>
                  </a:lnTo>
                  <a:lnTo>
                    <a:pt x="633" y="0"/>
                  </a:lnTo>
                  <a:lnTo>
                    <a:pt x="631" y="2"/>
                  </a:lnTo>
                  <a:lnTo>
                    <a:pt x="628" y="2"/>
                  </a:lnTo>
                  <a:lnTo>
                    <a:pt x="628" y="2"/>
                  </a:lnTo>
                  <a:lnTo>
                    <a:pt x="626" y="2"/>
                  </a:lnTo>
                  <a:lnTo>
                    <a:pt x="626" y="2"/>
                  </a:lnTo>
                  <a:lnTo>
                    <a:pt x="626" y="2"/>
                  </a:lnTo>
                  <a:lnTo>
                    <a:pt x="623" y="2"/>
                  </a:lnTo>
                  <a:lnTo>
                    <a:pt x="623" y="2"/>
                  </a:lnTo>
                  <a:lnTo>
                    <a:pt x="623" y="2"/>
                  </a:lnTo>
                  <a:lnTo>
                    <a:pt x="623" y="2"/>
                  </a:lnTo>
                  <a:lnTo>
                    <a:pt x="623" y="2"/>
                  </a:lnTo>
                  <a:lnTo>
                    <a:pt x="623" y="2"/>
                  </a:lnTo>
                  <a:lnTo>
                    <a:pt x="621" y="2"/>
                  </a:lnTo>
                  <a:lnTo>
                    <a:pt x="619" y="2"/>
                  </a:lnTo>
                  <a:lnTo>
                    <a:pt x="619" y="2"/>
                  </a:lnTo>
                  <a:lnTo>
                    <a:pt x="619" y="2"/>
                  </a:lnTo>
                  <a:lnTo>
                    <a:pt x="616" y="2"/>
                  </a:lnTo>
                  <a:lnTo>
                    <a:pt x="616" y="2"/>
                  </a:lnTo>
                  <a:lnTo>
                    <a:pt x="616" y="2"/>
                  </a:lnTo>
                  <a:lnTo>
                    <a:pt x="614" y="2"/>
                  </a:lnTo>
                  <a:lnTo>
                    <a:pt x="612" y="2"/>
                  </a:lnTo>
                  <a:lnTo>
                    <a:pt x="612" y="2"/>
                  </a:lnTo>
                  <a:lnTo>
                    <a:pt x="612" y="2"/>
                  </a:lnTo>
                  <a:lnTo>
                    <a:pt x="612" y="2"/>
                  </a:lnTo>
                  <a:lnTo>
                    <a:pt x="614" y="2"/>
                  </a:lnTo>
                  <a:lnTo>
                    <a:pt x="614" y="5"/>
                  </a:lnTo>
                  <a:lnTo>
                    <a:pt x="616" y="12"/>
                  </a:lnTo>
                  <a:lnTo>
                    <a:pt x="616" y="14"/>
                  </a:lnTo>
                  <a:lnTo>
                    <a:pt x="616" y="16"/>
                  </a:lnTo>
                  <a:lnTo>
                    <a:pt x="614" y="19"/>
                  </a:lnTo>
                  <a:lnTo>
                    <a:pt x="612" y="21"/>
                  </a:lnTo>
                  <a:lnTo>
                    <a:pt x="609" y="24"/>
                  </a:lnTo>
                  <a:lnTo>
                    <a:pt x="604" y="24"/>
                  </a:lnTo>
                  <a:lnTo>
                    <a:pt x="604" y="24"/>
                  </a:lnTo>
                  <a:lnTo>
                    <a:pt x="604" y="24"/>
                  </a:lnTo>
                  <a:lnTo>
                    <a:pt x="602" y="24"/>
                  </a:lnTo>
                  <a:lnTo>
                    <a:pt x="602" y="26"/>
                  </a:lnTo>
                  <a:lnTo>
                    <a:pt x="602" y="28"/>
                  </a:lnTo>
                  <a:lnTo>
                    <a:pt x="602" y="31"/>
                  </a:lnTo>
                  <a:lnTo>
                    <a:pt x="600" y="31"/>
                  </a:lnTo>
                  <a:lnTo>
                    <a:pt x="600" y="33"/>
                  </a:lnTo>
                  <a:lnTo>
                    <a:pt x="597" y="33"/>
                  </a:lnTo>
                  <a:lnTo>
                    <a:pt x="595" y="33"/>
                  </a:lnTo>
                  <a:lnTo>
                    <a:pt x="593" y="35"/>
                  </a:lnTo>
                  <a:lnTo>
                    <a:pt x="590" y="35"/>
                  </a:lnTo>
                  <a:lnTo>
                    <a:pt x="590" y="35"/>
                  </a:lnTo>
                  <a:lnTo>
                    <a:pt x="588" y="33"/>
                  </a:lnTo>
                  <a:lnTo>
                    <a:pt x="588" y="33"/>
                  </a:lnTo>
                  <a:lnTo>
                    <a:pt x="586" y="33"/>
                  </a:lnTo>
                  <a:lnTo>
                    <a:pt x="583" y="33"/>
                  </a:lnTo>
                  <a:lnTo>
                    <a:pt x="583" y="33"/>
                  </a:lnTo>
                  <a:lnTo>
                    <a:pt x="586" y="35"/>
                  </a:lnTo>
                  <a:lnTo>
                    <a:pt x="586" y="35"/>
                  </a:lnTo>
                  <a:lnTo>
                    <a:pt x="583" y="38"/>
                  </a:lnTo>
                  <a:lnTo>
                    <a:pt x="583" y="38"/>
                  </a:lnTo>
                  <a:lnTo>
                    <a:pt x="581" y="38"/>
                  </a:lnTo>
                  <a:lnTo>
                    <a:pt x="581" y="38"/>
                  </a:lnTo>
                  <a:lnTo>
                    <a:pt x="578" y="38"/>
                  </a:lnTo>
                  <a:lnTo>
                    <a:pt x="578" y="38"/>
                  </a:lnTo>
                  <a:lnTo>
                    <a:pt x="576" y="38"/>
                  </a:lnTo>
                  <a:lnTo>
                    <a:pt x="574" y="40"/>
                  </a:lnTo>
                  <a:lnTo>
                    <a:pt x="574" y="43"/>
                  </a:lnTo>
                  <a:lnTo>
                    <a:pt x="574" y="45"/>
                  </a:lnTo>
                  <a:lnTo>
                    <a:pt x="574" y="45"/>
                  </a:lnTo>
                  <a:lnTo>
                    <a:pt x="574" y="45"/>
                  </a:lnTo>
                  <a:lnTo>
                    <a:pt x="574" y="45"/>
                  </a:lnTo>
                  <a:lnTo>
                    <a:pt x="571" y="45"/>
                  </a:lnTo>
                  <a:lnTo>
                    <a:pt x="571" y="45"/>
                  </a:lnTo>
                  <a:lnTo>
                    <a:pt x="571" y="45"/>
                  </a:lnTo>
                  <a:lnTo>
                    <a:pt x="571" y="45"/>
                  </a:lnTo>
                  <a:lnTo>
                    <a:pt x="571" y="45"/>
                  </a:lnTo>
                  <a:lnTo>
                    <a:pt x="569" y="45"/>
                  </a:lnTo>
                  <a:lnTo>
                    <a:pt x="569" y="45"/>
                  </a:lnTo>
                  <a:lnTo>
                    <a:pt x="569" y="45"/>
                  </a:lnTo>
                  <a:lnTo>
                    <a:pt x="567" y="45"/>
                  </a:lnTo>
                  <a:lnTo>
                    <a:pt x="567" y="45"/>
                  </a:lnTo>
                  <a:lnTo>
                    <a:pt x="564" y="45"/>
                  </a:lnTo>
                  <a:lnTo>
                    <a:pt x="564" y="45"/>
                  </a:lnTo>
                  <a:lnTo>
                    <a:pt x="562" y="47"/>
                  </a:lnTo>
                  <a:lnTo>
                    <a:pt x="559" y="50"/>
                  </a:lnTo>
                  <a:lnTo>
                    <a:pt x="559" y="50"/>
                  </a:lnTo>
                  <a:lnTo>
                    <a:pt x="559" y="50"/>
                  </a:lnTo>
                  <a:lnTo>
                    <a:pt x="557" y="50"/>
                  </a:lnTo>
                  <a:lnTo>
                    <a:pt x="557" y="50"/>
                  </a:lnTo>
                  <a:lnTo>
                    <a:pt x="555" y="50"/>
                  </a:lnTo>
                  <a:lnTo>
                    <a:pt x="555" y="50"/>
                  </a:lnTo>
                  <a:lnTo>
                    <a:pt x="555" y="50"/>
                  </a:lnTo>
                  <a:lnTo>
                    <a:pt x="552" y="50"/>
                  </a:lnTo>
                  <a:lnTo>
                    <a:pt x="550" y="50"/>
                  </a:lnTo>
                  <a:lnTo>
                    <a:pt x="548" y="52"/>
                  </a:lnTo>
                  <a:lnTo>
                    <a:pt x="545" y="52"/>
                  </a:lnTo>
                  <a:lnTo>
                    <a:pt x="543" y="52"/>
                  </a:lnTo>
                  <a:lnTo>
                    <a:pt x="536" y="50"/>
                  </a:lnTo>
                  <a:lnTo>
                    <a:pt x="533" y="50"/>
                  </a:lnTo>
                  <a:lnTo>
                    <a:pt x="531" y="50"/>
                  </a:lnTo>
                  <a:lnTo>
                    <a:pt x="531" y="50"/>
                  </a:lnTo>
                  <a:lnTo>
                    <a:pt x="531" y="50"/>
                  </a:lnTo>
                  <a:lnTo>
                    <a:pt x="531" y="50"/>
                  </a:lnTo>
                  <a:lnTo>
                    <a:pt x="531" y="50"/>
                  </a:lnTo>
                  <a:lnTo>
                    <a:pt x="529" y="52"/>
                  </a:lnTo>
                  <a:lnTo>
                    <a:pt x="529" y="52"/>
                  </a:lnTo>
                  <a:lnTo>
                    <a:pt x="526" y="52"/>
                  </a:lnTo>
                  <a:lnTo>
                    <a:pt x="526" y="52"/>
                  </a:lnTo>
                  <a:lnTo>
                    <a:pt x="526" y="54"/>
                  </a:lnTo>
                  <a:lnTo>
                    <a:pt x="526" y="54"/>
                  </a:lnTo>
                  <a:lnTo>
                    <a:pt x="526" y="57"/>
                  </a:lnTo>
                  <a:lnTo>
                    <a:pt x="522" y="54"/>
                  </a:lnTo>
                  <a:lnTo>
                    <a:pt x="519" y="54"/>
                  </a:lnTo>
                  <a:lnTo>
                    <a:pt x="519" y="57"/>
                  </a:lnTo>
                  <a:lnTo>
                    <a:pt x="517" y="57"/>
                  </a:lnTo>
                  <a:lnTo>
                    <a:pt x="517" y="57"/>
                  </a:lnTo>
                  <a:lnTo>
                    <a:pt x="517" y="57"/>
                  </a:lnTo>
                  <a:lnTo>
                    <a:pt x="517" y="59"/>
                  </a:lnTo>
                  <a:lnTo>
                    <a:pt x="517" y="59"/>
                  </a:lnTo>
                  <a:lnTo>
                    <a:pt x="517" y="61"/>
                  </a:lnTo>
                  <a:lnTo>
                    <a:pt x="517" y="61"/>
                  </a:lnTo>
                  <a:lnTo>
                    <a:pt x="517" y="64"/>
                  </a:lnTo>
                  <a:lnTo>
                    <a:pt x="517" y="64"/>
                  </a:lnTo>
                  <a:lnTo>
                    <a:pt x="517" y="64"/>
                  </a:lnTo>
                  <a:lnTo>
                    <a:pt x="517" y="64"/>
                  </a:lnTo>
                  <a:lnTo>
                    <a:pt x="517" y="66"/>
                  </a:lnTo>
                  <a:lnTo>
                    <a:pt x="519" y="66"/>
                  </a:lnTo>
                  <a:lnTo>
                    <a:pt x="519" y="69"/>
                  </a:lnTo>
                  <a:lnTo>
                    <a:pt x="519" y="71"/>
                  </a:lnTo>
                  <a:lnTo>
                    <a:pt x="519" y="73"/>
                  </a:lnTo>
                  <a:lnTo>
                    <a:pt x="517" y="73"/>
                  </a:lnTo>
                  <a:lnTo>
                    <a:pt x="517" y="76"/>
                  </a:lnTo>
                  <a:lnTo>
                    <a:pt x="517" y="76"/>
                  </a:lnTo>
                  <a:lnTo>
                    <a:pt x="514" y="76"/>
                  </a:lnTo>
                  <a:lnTo>
                    <a:pt x="514" y="76"/>
                  </a:lnTo>
                  <a:lnTo>
                    <a:pt x="514" y="76"/>
                  </a:lnTo>
                  <a:lnTo>
                    <a:pt x="514" y="76"/>
                  </a:lnTo>
                  <a:lnTo>
                    <a:pt x="512" y="78"/>
                  </a:lnTo>
                  <a:lnTo>
                    <a:pt x="512" y="78"/>
                  </a:lnTo>
                  <a:lnTo>
                    <a:pt x="510" y="78"/>
                  </a:lnTo>
                  <a:lnTo>
                    <a:pt x="510" y="78"/>
                  </a:lnTo>
                  <a:lnTo>
                    <a:pt x="510" y="76"/>
                  </a:lnTo>
                  <a:lnTo>
                    <a:pt x="507" y="76"/>
                  </a:lnTo>
                  <a:lnTo>
                    <a:pt x="507" y="76"/>
                  </a:lnTo>
                  <a:lnTo>
                    <a:pt x="505" y="76"/>
                  </a:lnTo>
                  <a:lnTo>
                    <a:pt x="505" y="73"/>
                  </a:lnTo>
                  <a:lnTo>
                    <a:pt x="500" y="69"/>
                  </a:lnTo>
                  <a:lnTo>
                    <a:pt x="498" y="66"/>
                  </a:lnTo>
                  <a:lnTo>
                    <a:pt x="496" y="61"/>
                  </a:lnTo>
                  <a:lnTo>
                    <a:pt x="493" y="61"/>
                  </a:lnTo>
                  <a:lnTo>
                    <a:pt x="491" y="59"/>
                  </a:lnTo>
                  <a:lnTo>
                    <a:pt x="488" y="59"/>
                  </a:lnTo>
                  <a:lnTo>
                    <a:pt x="486" y="59"/>
                  </a:lnTo>
                  <a:lnTo>
                    <a:pt x="486" y="59"/>
                  </a:lnTo>
                  <a:lnTo>
                    <a:pt x="486" y="61"/>
                  </a:lnTo>
                  <a:lnTo>
                    <a:pt x="486" y="64"/>
                  </a:lnTo>
                  <a:lnTo>
                    <a:pt x="484" y="64"/>
                  </a:lnTo>
                  <a:lnTo>
                    <a:pt x="481" y="64"/>
                  </a:lnTo>
                  <a:lnTo>
                    <a:pt x="479" y="59"/>
                  </a:lnTo>
                  <a:lnTo>
                    <a:pt x="477" y="59"/>
                  </a:lnTo>
                  <a:lnTo>
                    <a:pt x="474" y="59"/>
                  </a:lnTo>
                  <a:lnTo>
                    <a:pt x="472" y="61"/>
                  </a:lnTo>
                  <a:lnTo>
                    <a:pt x="472" y="61"/>
                  </a:lnTo>
                  <a:lnTo>
                    <a:pt x="469" y="59"/>
                  </a:lnTo>
                  <a:lnTo>
                    <a:pt x="469" y="59"/>
                  </a:lnTo>
                  <a:lnTo>
                    <a:pt x="467" y="59"/>
                  </a:lnTo>
                  <a:lnTo>
                    <a:pt x="465" y="61"/>
                  </a:lnTo>
                  <a:lnTo>
                    <a:pt x="462" y="61"/>
                  </a:lnTo>
                  <a:lnTo>
                    <a:pt x="460" y="61"/>
                  </a:lnTo>
                  <a:lnTo>
                    <a:pt x="458" y="61"/>
                  </a:lnTo>
                  <a:lnTo>
                    <a:pt x="458" y="61"/>
                  </a:lnTo>
                  <a:lnTo>
                    <a:pt x="458" y="59"/>
                  </a:lnTo>
                  <a:lnTo>
                    <a:pt x="455" y="57"/>
                  </a:lnTo>
                  <a:lnTo>
                    <a:pt x="455" y="54"/>
                  </a:lnTo>
                  <a:lnTo>
                    <a:pt x="455" y="52"/>
                  </a:lnTo>
                  <a:lnTo>
                    <a:pt x="453" y="52"/>
                  </a:lnTo>
                  <a:lnTo>
                    <a:pt x="453" y="52"/>
                  </a:lnTo>
                  <a:lnTo>
                    <a:pt x="451" y="50"/>
                  </a:lnTo>
                  <a:lnTo>
                    <a:pt x="443" y="50"/>
                  </a:lnTo>
                  <a:lnTo>
                    <a:pt x="434" y="52"/>
                  </a:lnTo>
                  <a:lnTo>
                    <a:pt x="432" y="52"/>
                  </a:lnTo>
                  <a:lnTo>
                    <a:pt x="432" y="50"/>
                  </a:lnTo>
                  <a:lnTo>
                    <a:pt x="432" y="47"/>
                  </a:lnTo>
                  <a:lnTo>
                    <a:pt x="429" y="47"/>
                  </a:lnTo>
                  <a:lnTo>
                    <a:pt x="429" y="45"/>
                  </a:lnTo>
                  <a:lnTo>
                    <a:pt x="427" y="45"/>
                  </a:lnTo>
                  <a:lnTo>
                    <a:pt x="424" y="45"/>
                  </a:lnTo>
                  <a:lnTo>
                    <a:pt x="424" y="45"/>
                  </a:lnTo>
                  <a:lnTo>
                    <a:pt x="422" y="45"/>
                  </a:lnTo>
                  <a:lnTo>
                    <a:pt x="422" y="47"/>
                  </a:lnTo>
                  <a:lnTo>
                    <a:pt x="422" y="47"/>
                  </a:lnTo>
                  <a:lnTo>
                    <a:pt x="424" y="50"/>
                  </a:lnTo>
                  <a:lnTo>
                    <a:pt x="424" y="50"/>
                  </a:lnTo>
                  <a:lnTo>
                    <a:pt x="424" y="50"/>
                  </a:lnTo>
                  <a:lnTo>
                    <a:pt x="427" y="50"/>
                  </a:lnTo>
                  <a:lnTo>
                    <a:pt x="427" y="50"/>
                  </a:lnTo>
                  <a:lnTo>
                    <a:pt x="427" y="52"/>
                  </a:lnTo>
                  <a:lnTo>
                    <a:pt x="427" y="54"/>
                  </a:lnTo>
                  <a:lnTo>
                    <a:pt x="429" y="57"/>
                  </a:lnTo>
                  <a:lnTo>
                    <a:pt x="429" y="57"/>
                  </a:lnTo>
                  <a:lnTo>
                    <a:pt x="429" y="57"/>
                  </a:lnTo>
                  <a:lnTo>
                    <a:pt x="432" y="59"/>
                  </a:lnTo>
                  <a:lnTo>
                    <a:pt x="434" y="59"/>
                  </a:lnTo>
                  <a:lnTo>
                    <a:pt x="434" y="61"/>
                  </a:lnTo>
                  <a:lnTo>
                    <a:pt x="436" y="64"/>
                  </a:lnTo>
                  <a:lnTo>
                    <a:pt x="441" y="66"/>
                  </a:lnTo>
                  <a:lnTo>
                    <a:pt x="443" y="69"/>
                  </a:lnTo>
                  <a:lnTo>
                    <a:pt x="443" y="69"/>
                  </a:lnTo>
                  <a:lnTo>
                    <a:pt x="446" y="69"/>
                  </a:lnTo>
                  <a:lnTo>
                    <a:pt x="448" y="73"/>
                  </a:lnTo>
                  <a:lnTo>
                    <a:pt x="451" y="76"/>
                  </a:lnTo>
                  <a:lnTo>
                    <a:pt x="451" y="76"/>
                  </a:lnTo>
                  <a:lnTo>
                    <a:pt x="451" y="76"/>
                  </a:lnTo>
                  <a:lnTo>
                    <a:pt x="451" y="78"/>
                  </a:lnTo>
                  <a:lnTo>
                    <a:pt x="451" y="80"/>
                  </a:lnTo>
                  <a:lnTo>
                    <a:pt x="451" y="80"/>
                  </a:lnTo>
                  <a:lnTo>
                    <a:pt x="451" y="83"/>
                  </a:lnTo>
                  <a:lnTo>
                    <a:pt x="451" y="83"/>
                  </a:lnTo>
                  <a:lnTo>
                    <a:pt x="448" y="83"/>
                  </a:lnTo>
                  <a:lnTo>
                    <a:pt x="451" y="90"/>
                  </a:lnTo>
                  <a:lnTo>
                    <a:pt x="451" y="92"/>
                  </a:lnTo>
                  <a:lnTo>
                    <a:pt x="451" y="95"/>
                  </a:lnTo>
                  <a:lnTo>
                    <a:pt x="451" y="97"/>
                  </a:lnTo>
                  <a:lnTo>
                    <a:pt x="451" y="99"/>
                  </a:lnTo>
                  <a:lnTo>
                    <a:pt x="453" y="99"/>
                  </a:lnTo>
                  <a:lnTo>
                    <a:pt x="455" y="104"/>
                  </a:lnTo>
                  <a:lnTo>
                    <a:pt x="455" y="104"/>
                  </a:lnTo>
                  <a:lnTo>
                    <a:pt x="460" y="111"/>
                  </a:lnTo>
                  <a:lnTo>
                    <a:pt x="460" y="114"/>
                  </a:lnTo>
                  <a:lnTo>
                    <a:pt x="460" y="116"/>
                  </a:lnTo>
                  <a:lnTo>
                    <a:pt x="460" y="116"/>
                  </a:lnTo>
                  <a:lnTo>
                    <a:pt x="460" y="116"/>
                  </a:lnTo>
                  <a:lnTo>
                    <a:pt x="460" y="118"/>
                  </a:lnTo>
                  <a:lnTo>
                    <a:pt x="460" y="121"/>
                  </a:lnTo>
                  <a:lnTo>
                    <a:pt x="460" y="121"/>
                  </a:lnTo>
                  <a:lnTo>
                    <a:pt x="458" y="123"/>
                  </a:lnTo>
                  <a:lnTo>
                    <a:pt x="458" y="125"/>
                  </a:lnTo>
                  <a:lnTo>
                    <a:pt x="458" y="125"/>
                  </a:lnTo>
                  <a:lnTo>
                    <a:pt x="458" y="128"/>
                  </a:lnTo>
                  <a:lnTo>
                    <a:pt x="460" y="128"/>
                  </a:lnTo>
                  <a:lnTo>
                    <a:pt x="460" y="128"/>
                  </a:lnTo>
                  <a:lnTo>
                    <a:pt x="462" y="128"/>
                  </a:lnTo>
                  <a:lnTo>
                    <a:pt x="469" y="130"/>
                  </a:lnTo>
                  <a:lnTo>
                    <a:pt x="472" y="128"/>
                  </a:lnTo>
                  <a:lnTo>
                    <a:pt x="474" y="128"/>
                  </a:lnTo>
                  <a:lnTo>
                    <a:pt x="481" y="128"/>
                  </a:lnTo>
                  <a:lnTo>
                    <a:pt x="484" y="130"/>
                  </a:lnTo>
                  <a:lnTo>
                    <a:pt x="488" y="130"/>
                  </a:lnTo>
                  <a:lnTo>
                    <a:pt x="491" y="130"/>
                  </a:lnTo>
                  <a:lnTo>
                    <a:pt x="491" y="130"/>
                  </a:lnTo>
                  <a:lnTo>
                    <a:pt x="488" y="132"/>
                  </a:lnTo>
                  <a:lnTo>
                    <a:pt x="488" y="132"/>
                  </a:lnTo>
                  <a:lnTo>
                    <a:pt x="488" y="135"/>
                  </a:lnTo>
                  <a:lnTo>
                    <a:pt x="488" y="137"/>
                  </a:lnTo>
                  <a:lnTo>
                    <a:pt x="488" y="140"/>
                  </a:lnTo>
                  <a:lnTo>
                    <a:pt x="488" y="140"/>
                  </a:lnTo>
                  <a:lnTo>
                    <a:pt x="488" y="140"/>
                  </a:lnTo>
                  <a:lnTo>
                    <a:pt x="488" y="142"/>
                  </a:lnTo>
                  <a:lnTo>
                    <a:pt x="486" y="142"/>
                  </a:lnTo>
                  <a:lnTo>
                    <a:pt x="484" y="142"/>
                  </a:lnTo>
                  <a:lnTo>
                    <a:pt x="484" y="142"/>
                  </a:lnTo>
                  <a:lnTo>
                    <a:pt x="481" y="142"/>
                  </a:lnTo>
                  <a:lnTo>
                    <a:pt x="481" y="142"/>
                  </a:lnTo>
                  <a:lnTo>
                    <a:pt x="479" y="144"/>
                  </a:lnTo>
                  <a:lnTo>
                    <a:pt x="472" y="149"/>
                  </a:lnTo>
                  <a:lnTo>
                    <a:pt x="469" y="149"/>
                  </a:lnTo>
                  <a:lnTo>
                    <a:pt x="469" y="149"/>
                  </a:lnTo>
                  <a:lnTo>
                    <a:pt x="465" y="149"/>
                  </a:lnTo>
                  <a:lnTo>
                    <a:pt x="462" y="149"/>
                  </a:lnTo>
                  <a:lnTo>
                    <a:pt x="460" y="151"/>
                  </a:lnTo>
                  <a:lnTo>
                    <a:pt x="460" y="151"/>
                  </a:lnTo>
                  <a:lnTo>
                    <a:pt x="458" y="154"/>
                  </a:lnTo>
                  <a:lnTo>
                    <a:pt x="458" y="156"/>
                  </a:lnTo>
                  <a:lnTo>
                    <a:pt x="458" y="161"/>
                  </a:lnTo>
                  <a:lnTo>
                    <a:pt x="458" y="163"/>
                  </a:lnTo>
                  <a:lnTo>
                    <a:pt x="458" y="163"/>
                  </a:lnTo>
                  <a:lnTo>
                    <a:pt x="458" y="166"/>
                  </a:lnTo>
                  <a:lnTo>
                    <a:pt x="455" y="166"/>
                  </a:lnTo>
                  <a:lnTo>
                    <a:pt x="455" y="168"/>
                  </a:lnTo>
                  <a:lnTo>
                    <a:pt x="455" y="168"/>
                  </a:lnTo>
                  <a:lnTo>
                    <a:pt x="453" y="168"/>
                  </a:lnTo>
                  <a:lnTo>
                    <a:pt x="451" y="170"/>
                  </a:lnTo>
                  <a:lnTo>
                    <a:pt x="446" y="173"/>
                  </a:lnTo>
                  <a:lnTo>
                    <a:pt x="446" y="175"/>
                  </a:lnTo>
                  <a:lnTo>
                    <a:pt x="446" y="177"/>
                  </a:lnTo>
                  <a:lnTo>
                    <a:pt x="443" y="177"/>
                  </a:lnTo>
                  <a:lnTo>
                    <a:pt x="443" y="177"/>
                  </a:lnTo>
                  <a:lnTo>
                    <a:pt x="443" y="177"/>
                  </a:lnTo>
                  <a:lnTo>
                    <a:pt x="443" y="175"/>
                  </a:lnTo>
                  <a:lnTo>
                    <a:pt x="443" y="175"/>
                  </a:lnTo>
                  <a:lnTo>
                    <a:pt x="443" y="175"/>
                  </a:lnTo>
                  <a:lnTo>
                    <a:pt x="443" y="173"/>
                  </a:lnTo>
                  <a:lnTo>
                    <a:pt x="443" y="170"/>
                  </a:lnTo>
                  <a:lnTo>
                    <a:pt x="443" y="170"/>
                  </a:lnTo>
                  <a:lnTo>
                    <a:pt x="441" y="170"/>
                  </a:lnTo>
                  <a:lnTo>
                    <a:pt x="441" y="173"/>
                  </a:lnTo>
                  <a:lnTo>
                    <a:pt x="439" y="173"/>
                  </a:lnTo>
                  <a:lnTo>
                    <a:pt x="436" y="175"/>
                  </a:lnTo>
                  <a:lnTo>
                    <a:pt x="436" y="175"/>
                  </a:lnTo>
                  <a:lnTo>
                    <a:pt x="434" y="175"/>
                  </a:lnTo>
                  <a:lnTo>
                    <a:pt x="434" y="177"/>
                  </a:lnTo>
                  <a:lnTo>
                    <a:pt x="434" y="180"/>
                  </a:lnTo>
                  <a:lnTo>
                    <a:pt x="427" y="182"/>
                  </a:lnTo>
                  <a:lnTo>
                    <a:pt x="427" y="182"/>
                  </a:lnTo>
                  <a:lnTo>
                    <a:pt x="424" y="182"/>
                  </a:lnTo>
                  <a:lnTo>
                    <a:pt x="422" y="182"/>
                  </a:lnTo>
                  <a:lnTo>
                    <a:pt x="422" y="182"/>
                  </a:lnTo>
                  <a:lnTo>
                    <a:pt x="422" y="182"/>
                  </a:lnTo>
                  <a:lnTo>
                    <a:pt x="420" y="184"/>
                  </a:lnTo>
                  <a:lnTo>
                    <a:pt x="420" y="184"/>
                  </a:lnTo>
                  <a:lnTo>
                    <a:pt x="417" y="184"/>
                  </a:lnTo>
                  <a:lnTo>
                    <a:pt x="417" y="184"/>
                  </a:lnTo>
                  <a:lnTo>
                    <a:pt x="417" y="184"/>
                  </a:lnTo>
                  <a:lnTo>
                    <a:pt x="415" y="184"/>
                  </a:lnTo>
                  <a:lnTo>
                    <a:pt x="415" y="187"/>
                  </a:lnTo>
                  <a:lnTo>
                    <a:pt x="415" y="187"/>
                  </a:lnTo>
                  <a:lnTo>
                    <a:pt x="415" y="187"/>
                  </a:lnTo>
                  <a:lnTo>
                    <a:pt x="413" y="187"/>
                  </a:lnTo>
                  <a:lnTo>
                    <a:pt x="413" y="187"/>
                  </a:lnTo>
                  <a:lnTo>
                    <a:pt x="413" y="187"/>
                  </a:lnTo>
                  <a:lnTo>
                    <a:pt x="413" y="187"/>
                  </a:lnTo>
                  <a:lnTo>
                    <a:pt x="413" y="189"/>
                  </a:lnTo>
                  <a:lnTo>
                    <a:pt x="410" y="187"/>
                  </a:lnTo>
                  <a:lnTo>
                    <a:pt x="408" y="189"/>
                  </a:lnTo>
                  <a:lnTo>
                    <a:pt x="408" y="192"/>
                  </a:lnTo>
                  <a:lnTo>
                    <a:pt x="408" y="194"/>
                  </a:lnTo>
                  <a:lnTo>
                    <a:pt x="406" y="196"/>
                  </a:lnTo>
                  <a:lnTo>
                    <a:pt x="406" y="199"/>
                  </a:lnTo>
                  <a:lnTo>
                    <a:pt x="403" y="199"/>
                  </a:lnTo>
                  <a:lnTo>
                    <a:pt x="403" y="199"/>
                  </a:lnTo>
                  <a:lnTo>
                    <a:pt x="401" y="199"/>
                  </a:lnTo>
                  <a:lnTo>
                    <a:pt x="401" y="199"/>
                  </a:lnTo>
                  <a:lnTo>
                    <a:pt x="398" y="199"/>
                  </a:lnTo>
                  <a:lnTo>
                    <a:pt x="396" y="201"/>
                  </a:lnTo>
                  <a:lnTo>
                    <a:pt x="396" y="203"/>
                  </a:lnTo>
                  <a:lnTo>
                    <a:pt x="396" y="203"/>
                  </a:lnTo>
                  <a:lnTo>
                    <a:pt x="396" y="203"/>
                  </a:lnTo>
                  <a:lnTo>
                    <a:pt x="396" y="206"/>
                  </a:lnTo>
                  <a:lnTo>
                    <a:pt x="396" y="206"/>
                  </a:lnTo>
                  <a:lnTo>
                    <a:pt x="394" y="206"/>
                  </a:lnTo>
                  <a:lnTo>
                    <a:pt x="394" y="208"/>
                  </a:lnTo>
                  <a:lnTo>
                    <a:pt x="394" y="208"/>
                  </a:lnTo>
                  <a:lnTo>
                    <a:pt x="391" y="211"/>
                  </a:lnTo>
                  <a:lnTo>
                    <a:pt x="391" y="211"/>
                  </a:lnTo>
                  <a:lnTo>
                    <a:pt x="389" y="211"/>
                  </a:lnTo>
                  <a:lnTo>
                    <a:pt x="389" y="211"/>
                  </a:lnTo>
                  <a:lnTo>
                    <a:pt x="389" y="208"/>
                  </a:lnTo>
                  <a:lnTo>
                    <a:pt x="387" y="208"/>
                  </a:lnTo>
                  <a:lnTo>
                    <a:pt x="387" y="206"/>
                  </a:lnTo>
                  <a:lnTo>
                    <a:pt x="389" y="203"/>
                  </a:lnTo>
                  <a:lnTo>
                    <a:pt x="389" y="203"/>
                  </a:lnTo>
                  <a:lnTo>
                    <a:pt x="391" y="201"/>
                  </a:lnTo>
                  <a:lnTo>
                    <a:pt x="391" y="199"/>
                  </a:lnTo>
                  <a:lnTo>
                    <a:pt x="391" y="199"/>
                  </a:lnTo>
                  <a:lnTo>
                    <a:pt x="389" y="196"/>
                  </a:lnTo>
                  <a:lnTo>
                    <a:pt x="389" y="196"/>
                  </a:lnTo>
                  <a:lnTo>
                    <a:pt x="389" y="196"/>
                  </a:lnTo>
                  <a:lnTo>
                    <a:pt x="389" y="194"/>
                  </a:lnTo>
                  <a:lnTo>
                    <a:pt x="387" y="194"/>
                  </a:lnTo>
                  <a:lnTo>
                    <a:pt x="387" y="194"/>
                  </a:lnTo>
                  <a:lnTo>
                    <a:pt x="387" y="194"/>
                  </a:lnTo>
                  <a:lnTo>
                    <a:pt x="382" y="194"/>
                  </a:lnTo>
                  <a:lnTo>
                    <a:pt x="382" y="194"/>
                  </a:lnTo>
                  <a:lnTo>
                    <a:pt x="379" y="196"/>
                  </a:lnTo>
                  <a:lnTo>
                    <a:pt x="379" y="196"/>
                  </a:lnTo>
                  <a:lnTo>
                    <a:pt x="375" y="199"/>
                  </a:lnTo>
                  <a:lnTo>
                    <a:pt x="375" y="199"/>
                  </a:lnTo>
                  <a:lnTo>
                    <a:pt x="372" y="199"/>
                  </a:lnTo>
                  <a:lnTo>
                    <a:pt x="370" y="201"/>
                  </a:lnTo>
                  <a:lnTo>
                    <a:pt x="370" y="203"/>
                  </a:lnTo>
                  <a:lnTo>
                    <a:pt x="370" y="203"/>
                  </a:lnTo>
                  <a:lnTo>
                    <a:pt x="368" y="203"/>
                  </a:lnTo>
                  <a:lnTo>
                    <a:pt x="365" y="203"/>
                  </a:lnTo>
                  <a:lnTo>
                    <a:pt x="365" y="203"/>
                  </a:lnTo>
                  <a:lnTo>
                    <a:pt x="363" y="206"/>
                  </a:lnTo>
                  <a:lnTo>
                    <a:pt x="363" y="206"/>
                  </a:lnTo>
                  <a:lnTo>
                    <a:pt x="361" y="206"/>
                  </a:lnTo>
                  <a:lnTo>
                    <a:pt x="361" y="206"/>
                  </a:lnTo>
                  <a:lnTo>
                    <a:pt x="361" y="206"/>
                  </a:lnTo>
                  <a:lnTo>
                    <a:pt x="358" y="206"/>
                  </a:lnTo>
                  <a:lnTo>
                    <a:pt x="358" y="206"/>
                  </a:lnTo>
                  <a:lnTo>
                    <a:pt x="356" y="206"/>
                  </a:lnTo>
                  <a:lnTo>
                    <a:pt x="353" y="206"/>
                  </a:lnTo>
                  <a:lnTo>
                    <a:pt x="351" y="203"/>
                  </a:lnTo>
                  <a:lnTo>
                    <a:pt x="327" y="184"/>
                  </a:lnTo>
                  <a:lnTo>
                    <a:pt x="327" y="184"/>
                  </a:lnTo>
                  <a:lnTo>
                    <a:pt x="323" y="184"/>
                  </a:lnTo>
                  <a:lnTo>
                    <a:pt x="320" y="187"/>
                  </a:lnTo>
                  <a:lnTo>
                    <a:pt x="318" y="187"/>
                  </a:lnTo>
                  <a:lnTo>
                    <a:pt x="318" y="184"/>
                  </a:lnTo>
                  <a:lnTo>
                    <a:pt x="318" y="182"/>
                  </a:lnTo>
                  <a:lnTo>
                    <a:pt x="320" y="170"/>
                  </a:lnTo>
                  <a:lnTo>
                    <a:pt x="318" y="166"/>
                  </a:lnTo>
                  <a:lnTo>
                    <a:pt x="318" y="161"/>
                  </a:lnTo>
                  <a:lnTo>
                    <a:pt x="316" y="158"/>
                  </a:lnTo>
                  <a:lnTo>
                    <a:pt x="311" y="151"/>
                  </a:lnTo>
                  <a:lnTo>
                    <a:pt x="308" y="149"/>
                  </a:lnTo>
                  <a:lnTo>
                    <a:pt x="308" y="147"/>
                  </a:lnTo>
                  <a:lnTo>
                    <a:pt x="306" y="144"/>
                  </a:lnTo>
                  <a:lnTo>
                    <a:pt x="306" y="144"/>
                  </a:lnTo>
                  <a:lnTo>
                    <a:pt x="306" y="142"/>
                  </a:lnTo>
                  <a:lnTo>
                    <a:pt x="304" y="142"/>
                  </a:lnTo>
                  <a:lnTo>
                    <a:pt x="301" y="142"/>
                  </a:lnTo>
                  <a:lnTo>
                    <a:pt x="301" y="142"/>
                  </a:lnTo>
                  <a:lnTo>
                    <a:pt x="301" y="144"/>
                  </a:lnTo>
                  <a:lnTo>
                    <a:pt x="301" y="144"/>
                  </a:lnTo>
                  <a:lnTo>
                    <a:pt x="299" y="144"/>
                  </a:lnTo>
                  <a:lnTo>
                    <a:pt x="299" y="144"/>
                  </a:lnTo>
                  <a:lnTo>
                    <a:pt x="297" y="144"/>
                  </a:lnTo>
                  <a:lnTo>
                    <a:pt x="294" y="147"/>
                  </a:lnTo>
                  <a:lnTo>
                    <a:pt x="292" y="149"/>
                  </a:lnTo>
                  <a:lnTo>
                    <a:pt x="287" y="156"/>
                  </a:lnTo>
                  <a:lnTo>
                    <a:pt x="285" y="158"/>
                  </a:lnTo>
                  <a:lnTo>
                    <a:pt x="282" y="158"/>
                  </a:lnTo>
                  <a:lnTo>
                    <a:pt x="282" y="161"/>
                  </a:lnTo>
                  <a:lnTo>
                    <a:pt x="280" y="161"/>
                  </a:lnTo>
                  <a:lnTo>
                    <a:pt x="278" y="161"/>
                  </a:lnTo>
                  <a:lnTo>
                    <a:pt x="278" y="161"/>
                  </a:lnTo>
                  <a:lnTo>
                    <a:pt x="275" y="158"/>
                  </a:lnTo>
                  <a:lnTo>
                    <a:pt x="273" y="156"/>
                  </a:lnTo>
                  <a:lnTo>
                    <a:pt x="273" y="154"/>
                  </a:lnTo>
                  <a:lnTo>
                    <a:pt x="273" y="151"/>
                  </a:lnTo>
                  <a:lnTo>
                    <a:pt x="271" y="151"/>
                  </a:lnTo>
                  <a:lnTo>
                    <a:pt x="271" y="151"/>
                  </a:lnTo>
                  <a:lnTo>
                    <a:pt x="271" y="149"/>
                  </a:lnTo>
                  <a:lnTo>
                    <a:pt x="268" y="149"/>
                  </a:lnTo>
                  <a:lnTo>
                    <a:pt x="268" y="149"/>
                  </a:lnTo>
                  <a:lnTo>
                    <a:pt x="268" y="149"/>
                  </a:lnTo>
                  <a:lnTo>
                    <a:pt x="268" y="149"/>
                  </a:lnTo>
                  <a:lnTo>
                    <a:pt x="268" y="149"/>
                  </a:lnTo>
                  <a:lnTo>
                    <a:pt x="268" y="147"/>
                  </a:lnTo>
                  <a:lnTo>
                    <a:pt x="268" y="149"/>
                  </a:lnTo>
                  <a:lnTo>
                    <a:pt x="266" y="156"/>
                  </a:lnTo>
                  <a:lnTo>
                    <a:pt x="263" y="156"/>
                  </a:lnTo>
                  <a:lnTo>
                    <a:pt x="263" y="156"/>
                  </a:lnTo>
                  <a:lnTo>
                    <a:pt x="266" y="156"/>
                  </a:lnTo>
                  <a:lnTo>
                    <a:pt x="266" y="156"/>
                  </a:lnTo>
                  <a:lnTo>
                    <a:pt x="266" y="158"/>
                  </a:lnTo>
                  <a:lnTo>
                    <a:pt x="266" y="158"/>
                  </a:lnTo>
                  <a:lnTo>
                    <a:pt x="268" y="158"/>
                  </a:lnTo>
                  <a:lnTo>
                    <a:pt x="268" y="158"/>
                  </a:lnTo>
                  <a:lnTo>
                    <a:pt x="268" y="161"/>
                  </a:lnTo>
                  <a:lnTo>
                    <a:pt x="268" y="161"/>
                  </a:lnTo>
                  <a:lnTo>
                    <a:pt x="268" y="161"/>
                  </a:lnTo>
                  <a:lnTo>
                    <a:pt x="268" y="161"/>
                  </a:lnTo>
                  <a:lnTo>
                    <a:pt x="268" y="161"/>
                  </a:lnTo>
                  <a:lnTo>
                    <a:pt x="266" y="161"/>
                  </a:lnTo>
                  <a:lnTo>
                    <a:pt x="263" y="161"/>
                  </a:lnTo>
                  <a:lnTo>
                    <a:pt x="259" y="161"/>
                  </a:lnTo>
                  <a:lnTo>
                    <a:pt x="249" y="161"/>
                  </a:lnTo>
                  <a:lnTo>
                    <a:pt x="240" y="161"/>
                  </a:lnTo>
                  <a:lnTo>
                    <a:pt x="230" y="161"/>
                  </a:lnTo>
                  <a:lnTo>
                    <a:pt x="223" y="161"/>
                  </a:lnTo>
                  <a:lnTo>
                    <a:pt x="216" y="161"/>
                  </a:lnTo>
                  <a:lnTo>
                    <a:pt x="214" y="161"/>
                  </a:lnTo>
                  <a:lnTo>
                    <a:pt x="214" y="161"/>
                  </a:lnTo>
                  <a:lnTo>
                    <a:pt x="209" y="158"/>
                  </a:lnTo>
                  <a:lnTo>
                    <a:pt x="207" y="158"/>
                  </a:lnTo>
                  <a:lnTo>
                    <a:pt x="204" y="158"/>
                  </a:lnTo>
                  <a:lnTo>
                    <a:pt x="202" y="161"/>
                  </a:lnTo>
                  <a:lnTo>
                    <a:pt x="199" y="161"/>
                  </a:lnTo>
                  <a:lnTo>
                    <a:pt x="197" y="161"/>
                  </a:lnTo>
                  <a:lnTo>
                    <a:pt x="197" y="161"/>
                  </a:lnTo>
                  <a:lnTo>
                    <a:pt x="197" y="161"/>
                  </a:lnTo>
                  <a:lnTo>
                    <a:pt x="195" y="161"/>
                  </a:lnTo>
                  <a:lnTo>
                    <a:pt x="192" y="161"/>
                  </a:lnTo>
                  <a:lnTo>
                    <a:pt x="192" y="161"/>
                  </a:lnTo>
                  <a:lnTo>
                    <a:pt x="192" y="163"/>
                  </a:lnTo>
                  <a:lnTo>
                    <a:pt x="192" y="166"/>
                  </a:lnTo>
                  <a:lnTo>
                    <a:pt x="192" y="170"/>
                  </a:lnTo>
                  <a:lnTo>
                    <a:pt x="192" y="173"/>
                  </a:lnTo>
                  <a:lnTo>
                    <a:pt x="192" y="175"/>
                  </a:lnTo>
                  <a:lnTo>
                    <a:pt x="192" y="180"/>
                  </a:lnTo>
                  <a:lnTo>
                    <a:pt x="192" y="182"/>
                  </a:lnTo>
                  <a:lnTo>
                    <a:pt x="192" y="184"/>
                  </a:lnTo>
                  <a:lnTo>
                    <a:pt x="192" y="189"/>
                  </a:lnTo>
                  <a:lnTo>
                    <a:pt x="192" y="192"/>
                  </a:lnTo>
                  <a:lnTo>
                    <a:pt x="192" y="192"/>
                  </a:lnTo>
                  <a:lnTo>
                    <a:pt x="195" y="189"/>
                  </a:lnTo>
                  <a:lnTo>
                    <a:pt x="195" y="189"/>
                  </a:lnTo>
                  <a:lnTo>
                    <a:pt x="197" y="189"/>
                  </a:lnTo>
                  <a:lnTo>
                    <a:pt x="197" y="189"/>
                  </a:lnTo>
                  <a:lnTo>
                    <a:pt x="197" y="189"/>
                  </a:lnTo>
                  <a:lnTo>
                    <a:pt x="197" y="192"/>
                  </a:lnTo>
                  <a:lnTo>
                    <a:pt x="197" y="192"/>
                  </a:lnTo>
                  <a:lnTo>
                    <a:pt x="202" y="192"/>
                  </a:lnTo>
                  <a:lnTo>
                    <a:pt x="204" y="192"/>
                  </a:lnTo>
                  <a:lnTo>
                    <a:pt x="204" y="192"/>
                  </a:lnTo>
                  <a:lnTo>
                    <a:pt x="207" y="192"/>
                  </a:lnTo>
                  <a:lnTo>
                    <a:pt x="207" y="192"/>
                  </a:lnTo>
                  <a:lnTo>
                    <a:pt x="209" y="192"/>
                  </a:lnTo>
                  <a:lnTo>
                    <a:pt x="209" y="192"/>
                  </a:lnTo>
                  <a:lnTo>
                    <a:pt x="209" y="192"/>
                  </a:lnTo>
                  <a:lnTo>
                    <a:pt x="209" y="192"/>
                  </a:lnTo>
                  <a:lnTo>
                    <a:pt x="209" y="192"/>
                  </a:lnTo>
                  <a:lnTo>
                    <a:pt x="209" y="192"/>
                  </a:lnTo>
                  <a:lnTo>
                    <a:pt x="211" y="192"/>
                  </a:lnTo>
                  <a:lnTo>
                    <a:pt x="211" y="194"/>
                  </a:lnTo>
                  <a:lnTo>
                    <a:pt x="214" y="192"/>
                  </a:lnTo>
                  <a:lnTo>
                    <a:pt x="214" y="192"/>
                  </a:lnTo>
                  <a:lnTo>
                    <a:pt x="216" y="192"/>
                  </a:lnTo>
                  <a:lnTo>
                    <a:pt x="218" y="192"/>
                  </a:lnTo>
                  <a:lnTo>
                    <a:pt x="218" y="194"/>
                  </a:lnTo>
                  <a:lnTo>
                    <a:pt x="218" y="194"/>
                  </a:lnTo>
                  <a:lnTo>
                    <a:pt x="221" y="194"/>
                  </a:lnTo>
                  <a:lnTo>
                    <a:pt x="221" y="194"/>
                  </a:lnTo>
                  <a:lnTo>
                    <a:pt x="221" y="194"/>
                  </a:lnTo>
                  <a:lnTo>
                    <a:pt x="221" y="196"/>
                  </a:lnTo>
                  <a:lnTo>
                    <a:pt x="221" y="196"/>
                  </a:lnTo>
                  <a:lnTo>
                    <a:pt x="221" y="196"/>
                  </a:lnTo>
                  <a:lnTo>
                    <a:pt x="221" y="199"/>
                  </a:lnTo>
                  <a:lnTo>
                    <a:pt x="221" y="199"/>
                  </a:lnTo>
                  <a:lnTo>
                    <a:pt x="223" y="199"/>
                  </a:lnTo>
                  <a:lnTo>
                    <a:pt x="223" y="199"/>
                  </a:lnTo>
                  <a:lnTo>
                    <a:pt x="223" y="201"/>
                  </a:lnTo>
                  <a:lnTo>
                    <a:pt x="223" y="201"/>
                  </a:lnTo>
                  <a:lnTo>
                    <a:pt x="223" y="201"/>
                  </a:lnTo>
                  <a:lnTo>
                    <a:pt x="223" y="201"/>
                  </a:lnTo>
                  <a:lnTo>
                    <a:pt x="223" y="201"/>
                  </a:lnTo>
                  <a:lnTo>
                    <a:pt x="223" y="201"/>
                  </a:lnTo>
                  <a:lnTo>
                    <a:pt x="223" y="203"/>
                  </a:lnTo>
                  <a:lnTo>
                    <a:pt x="223" y="206"/>
                  </a:lnTo>
                  <a:lnTo>
                    <a:pt x="223" y="206"/>
                  </a:lnTo>
                  <a:lnTo>
                    <a:pt x="223" y="206"/>
                  </a:lnTo>
                  <a:lnTo>
                    <a:pt x="221" y="206"/>
                  </a:lnTo>
                  <a:lnTo>
                    <a:pt x="223" y="208"/>
                  </a:lnTo>
                  <a:lnTo>
                    <a:pt x="223" y="208"/>
                  </a:lnTo>
                  <a:lnTo>
                    <a:pt x="223" y="208"/>
                  </a:lnTo>
                  <a:lnTo>
                    <a:pt x="223" y="208"/>
                  </a:lnTo>
                  <a:lnTo>
                    <a:pt x="223" y="208"/>
                  </a:lnTo>
                  <a:lnTo>
                    <a:pt x="226" y="211"/>
                  </a:lnTo>
                  <a:lnTo>
                    <a:pt x="223" y="211"/>
                  </a:lnTo>
                  <a:lnTo>
                    <a:pt x="223" y="211"/>
                  </a:lnTo>
                  <a:lnTo>
                    <a:pt x="223" y="211"/>
                  </a:lnTo>
                  <a:lnTo>
                    <a:pt x="221" y="211"/>
                  </a:lnTo>
                  <a:lnTo>
                    <a:pt x="221" y="211"/>
                  </a:lnTo>
                  <a:lnTo>
                    <a:pt x="221" y="211"/>
                  </a:lnTo>
                  <a:lnTo>
                    <a:pt x="221" y="211"/>
                  </a:lnTo>
                  <a:lnTo>
                    <a:pt x="221" y="211"/>
                  </a:lnTo>
                  <a:lnTo>
                    <a:pt x="218" y="213"/>
                  </a:lnTo>
                  <a:lnTo>
                    <a:pt x="218" y="211"/>
                  </a:lnTo>
                  <a:lnTo>
                    <a:pt x="216" y="211"/>
                  </a:lnTo>
                  <a:lnTo>
                    <a:pt x="216" y="211"/>
                  </a:lnTo>
                  <a:lnTo>
                    <a:pt x="216" y="211"/>
                  </a:lnTo>
                  <a:lnTo>
                    <a:pt x="216" y="211"/>
                  </a:lnTo>
                  <a:lnTo>
                    <a:pt x="216" y="211"/>
                  </a:lnTo>
                  <a:lnTo>
                    <a:pt x="214" y="211"/>
                  </a:lnTo>
                  <a:lnTo>
                    <a:pt x="214" y="211"/>
                  </a:lnTo>
                  <a:lnTo>
                    <a:pt x="211" y="208"/>
                  </a:lnTo>
                  <a:lnTo>
                    <a:pt x="209" y="206"/>
                  </a:lnTo>
                  <a:lnTo>
                    <a:pt x="209" y="206"/>
                  </a:lnTo>
                  <a:lnTo>
                    <a:pt x="207" y="206"/>
                  </a:lnTo>
                  <a:lnTo>
                    <a:pt x="207" y="206"/>
                  </a:lnTo>
                  <a:lnTo>
                    <a:pt x="204" y="208"/>
                  </a:lnTo>
                  <a:lnTo>
                    <a:pt x="204" y="208"/>
                  </a:lnTo>
                  <a:lnTo>
                    <a:pt x="204" y="208"/>
                  </a:lnTo>
                  <a:lnTo>
                    <a:pt x="202" y="208"/>
                  </a:lnTo>
                  <a:lnTo>
                    <a:pt x="202" y="211"/>
                  </a:lnTo>
                  <a:lnTo>
                    <a:pt x="202" y="211"/>
                  </a:lnTo>
                  <a:lnTo>
                    <a:pt x="199" y="208"/>
                  </a:lnTo>
                  <a:lnTo>
                    <a:pt x="199" y="208"/>
                  </a:lnTo>
                  <a:lnTo>
                    <a:pt x="197" y="211"/>
                  </a:lnTo>
                  <a:lnTo>
                    <a:pt x="195" y="211"/>
                  </a:lnTo>
                  <a:lnTo>
                    <a:pt x="195" y="213"/>
                  </a:lnTo>
                  <a:lnTo>
                    <a:pt x="192" y="213"/>
                  </a:lnTo>
                  <a:lnTo>
                    <a:pt x="188" y="213"/>
                  </a:lnTo>
                  <a:lnTo>
                    <a:pt x="188" y="213"/>
                  </a:lnTo>
                  <a:lnTo>
                    <a:pt x="188" y="213"/>
                  </a:lnTo>
                  <a:lnTo>
                    <a:pt x="185" y="213"/>
                  </a:lnTo>
                  <a:lnTo>
                    <a:pt x="185" y="213"/>
                  </a:lnTo>
                  <a:lnTo>
                    <a:pt x="183" y="213"/>
                  </a:lnTo>
                  <a:lnTo>
                    <a:pt x="183" y="213"/>
                  </a:lnTo>
                  <a:lnTo>
                    <a:pt x="183" y="213"/>
                  </a:lnTo>
                  <a:lnTo>
                    <a:pt x="183" y="215"/>
                  </a:lnTo>
                  <a:lnTo>
                    <a:pt x="183" y="218"/>
                  </a:lnTo>
                  <a:lnTo>
                    <a:pt x="183" y="220"/>
                  </a:lnTo>
                  <a:lnTo>
                    <a:pt x="183" y="225"/>
                  </a:lnTo>
                  <a:lnTo>
                    <a:pt x="183" y="229"/>
                  </a:lnTo>
                  <a:lnTo>
                    <a:pt x="180" y="234"/>
                  </a:lnTo>
                  <a:lnTo>
                    <a:pt x="180" y="239"/>
                  </a:lnTo>
                  <a:lnTo>
                    <a:pt x="180" y="241"/>
                  </a:lnTo>
                  <a:lnTo>
                    <a:pt x="180" y="244"/>
                  </a:lnTo>
                  <a:lnTo>
                    <a:pt x="180" y="246"/>
                  </a:lnTo>
                  <a:lnTo>
                    <a:pt x="180" y="246"/>
                  </a:lnTo>
                  <a:lnTo>
                    <a:pt x="183" y="248"/>
                  </a:lnTo>
                  <a:lnTo>
                    <a:pt x="183" y="251"/>
                  </a:lnTo>
                  <a:lnTo>
                    <a:pt x="185" y="253"/>
                  </a:lnTo>
                  <a:lnTo>
                    <a:pt x="188" y="253"/>
                  </a:lnTo>
                  <a:lnTo>
                    <a:pt x="188" y="253"/>
                  </a:lnTo>
                  <a:lnTo>
                    <a:pt x="188" y="255"/>
                  </a:lnTo>
                  <a:lnTo>
                    <a:pt x="190" y="255"/>
                  </a:lnTo>
                  <a:lnTo>
                    <a:pt x="192" y="255"/>
                  </a:lnTo>
                  <a:lnTo>
                    <a:pt x="192" y="255"/>
                  </a:lnTo>
                  <a:lnTo>
                    <a:pt x="192" y="258"/>
                  </a:lnTo>
                  <a:lnTo>
                    <a:pt x="192" y="258"/>
                  </a:lnTo>
                  <a:lnTo>
                    <a:pt x="192" y="258"/>
                  </a:lnTo>
                  <a:lnTo>
                    <a:pt x="195" y="258"/>
                  </a:lnTo>
                  <a:lnTo>
                    <a:pt x="195" y="258"/>
                  </a:lnTo>
                  <a:lnTo>
                    <a:pt x="195" y="260"/>
                  </a:lnTo>
                  <a:lnTo>
                    <a:pt x="197" y="260"/>
                  </a:lnTo>
                  <a:lnTo>
                    <a:pt x="199" y="263"/>
                  </a:lnTo>
                  <a:lnTo>
                    <a:pt x="202" y="263"/>
                  </a:lnTo>
                  <a:lnTo>
                    <a:pt x="202" y="263"/>
                  </a:lnTo>
                  <a:lnTo>
                    <a:pt x="202" y="263"/>
                  </a:lnTo>
                  <a:lnTo>
                    <a:pt x="202" y="265"/>
                  </a:lnTo>
                  <a:lnTo>
                    <a:pt x="202" y="265"/>
                  </a:lnTo>
                  <a:lnTo>
                    <a:pt x="202" y="267"/>
                  </a:lnTo>
                  <a:lnTo>
                    <a:pt x="202" y="267"/>
                  </a:lnTo>
                  <a:lnTo>
                    <a:pt x="204" y="267"/>
                  </a:lnTo>
                  <a:lnTo>
                    <a:pt x="204" y="267"/>
                  </a:lnTo>
                  <a:lnTo>
                    <a:pt x="204" y="270"/>
                  </a:lnTo>
                  <a:lnTo>
                    <a:pt x="204" y="270"/>
                  </a:lnTo>
                  <a:lnTo>
                    <a:pt x="204" y="270"/>
                  </a:lnTo>
                  <a:lnTo>
                    <a:pt x="202" y="272"/>
                  </a:lnTo>
                  <a:lnTo>
                    <a:pt x="202" y="272"/>
                  </a:lnTo>
                  <a:lnTo>
                    <a:pt x="202" y="274"/>
                  </a:lnTo>
                  <a:lnTo>
                    <a:pt x="204" y="277"/>
                  </a:lnTo>
                  <a:lnTo>
                    <a:pt x="204" y="277"/>
                  </a:lnTo>
                  <a:lnTo>
                    <a:pt x="204" y="279"/>
                  </a:lnTo>
                  <a:lnTo>
                    <a:pt x="204" y="279"/>
                  </a:lnTo>
                  <a:lnTo>
                    <a:pt x="204" y="279"/>
                  </a:lnTo>
                  <a:lnTo>
                    <a:pt x="204" y="279"/>
                  </a:lnTo>
                  <a:lnTo>
                    <a:pt x="204" y="279"/>
                  </a:lnTo>
                  <a:lnTo>
                    <a:pt x="207" y="279"/>
                  </a:lnTo>
                  <a:lnTo>
                    <a:pt x="207" y="279"/>
                  </a:lnTo>
                  <a:lnTo>
                    <a:pt x="207" y="282"/>
                  </a:lnTo>
                  <a:lnTo>
                    <a:pt x="207" y="282"/>
                  </a:lnTo>
                  <a:lnTo>
                    <a:pt x="207" y="282"/>
                  </a:lnTo>
                  <a:lnTo>
                    <a:pt x="207" y="282"/>
                  </a:lnTo>
                  <a:lnTo>
                    <a:pt x="207" y="282"/>
                  </a:lnTo>
                  <a:lnTo>
                    <a:pt x="207" y="284"/>
                  </a:lnTo>
                  <a:lnTo>
                    <a:pt x="209" y="284"/>
                  </a:lnTo>
                  <a:lnTo>
                    <a:pt x="209" y="284"/>
                  </a:lnTo>
                  <a:lnTo>
                    <a:pt x="209" y="284"/>
                  </a:lnTo>
                  <a:lnTo>
                    <a:pt x="209" y="286"/>
                  </a:lnTo>
                  <a:lnTo>
                    <a:pt x="209" y="286"/>
                  </a:lnTo>
                  <a:lnTo>
                    <a:pt x="209" y="286"/>
                  </a:lnTo>
                  <a:lnTo>
                    <a:pt x="211" y="286"/>
                  </a:lnTo>
                  <a:lnTo>
                    <a:pt x="211" y="286"/>
                  </a:lnTo>
                  <a:lnTo>
                    <a:pt x="211" y="289"/>
                  </a:lnTo>
                  <a:lnTo>
                    <a:pt x="211" y="289"/>
                  </a:lnTo>
                  <a:lnTo>
                    <a:pt x="209" y="289"/>
                  </a:lnTo>
                  <a:lnTo>
                    <a:pt x="209" y="289"/>
                  </a:lnTo>
                  <a:lnTo>
                    <a:pt x="211" y="293"/>
                  </a:lnTo>
                  <a:lnTo>
                    <a:pt x="211" y="293"/>
                  </a:lnTo>
                  <a:lnTo>
                    <a:pt x="211" y="296"/>
                  </a:lnTo>
                  <a:lnTo>
                    <a:pt x="211" y="298"/>
                  </a:lnTo>
                  <a:lnTo>
                    <a:pt x="211" y="303"/>
                  </a:lnTo>
                  <a:lnTo>
                    <a:pt x="211" y="305"/>
                  </a:lnTo>
                  <a:lnTo>
                    <a:pt x="209" y="308"/>
                  </a:lnTo>
                  <a:lnTo>
                    <a:pt x="209" y="308"/>
                  </a:lnTo>
                  <a:lnTo>
                    <a:pt x="209" y="310"/>
                  </a:lnTo>
                  <a:lnTo>
                    <a:pt x="209" y="315"/>
                  </a:lnTo>
                  <a:lnTo>
                    <a:pt x="207" y="322"/>
                  </a:lnTo>
                  <a:lnTo>
                    <a:pt x="207" y="329"/>
                  </a:lnTo>
                  <a:lnTo>
                    <a:pt x="204" y="336"/>
                  </a:lnTo>
                  <a:lnTo>
                    <a:pt x="204" y="343"/>
                  </a:lnTo>
                  <a:lnTo>
                    <a:pt x="202" y="350"/>
                  </a:lnTo>
                  <a:lnTo>
                    <a:pt x="199" y="357"/>
                  </a:lnTo>
                  <a:lnTo>
                    <a:pt x="199" y="364"/>
                  </a:lnTo>
                  <a:lnTo>
                    <a:pt x="197" y="374"/>
                  </a:lnTo>
                  <a:lnTo>
                    <a:pt x="197" y="381"/>
                  </a:lnTo>
                  <a:lnTo>
                    <a:pt x="195" y="388"/>
                  </a:lnTo>
                  <a:lnTo>
                    <a:pt x="195" y="395"/>
                  </a:lnTo>
                  <a:lnTo>
                    <a:pt x="192" y="402"/>
                  </a:lnTo>
                  <a:lnTo>
                    <a:pt x="192" y="409"/>
                  </a:lnTo>
                  <a:lnTo>
                    <a:pt x="190" y="416"/>
                  </a:lnTo>
                  <a:lnTo>
                    <a:pt x="188" y="431"/>
                  </a:lnTo>
                  <a:lnTo>
                    <a:pt x="185" y="433"/>
                  </a:lnTo>
                  <a:lnTo>
                    <a:pt x="185" y="435"/>
                  </a:lnTo>
                  <a:lnTo>
                    <a:pt x="185" y="435"/>
                  </a:lnTo>
                  <a:lnTo>
                    <a:pt x="185" y="438"/>
                  </a:lnTo>
                  <a:lnTo>
                    <a:pt x="183" y="438"/>
                  </a:lnTo>
                  <a:lnTo>
                    <a:pt x="183" y="438"/>
                  </a:lnTo>
                  <a:lnTo>
                    <a:pt x="183" y="438"/>
                  </a:lnTo>
                  <a:lnTo>
                    <a:pt x="183" y="438"/>
                  </a:lnTo>
                  <a:lnTo>
                    <a:pt x="180" y="438"/>
                  </a:lnTo>
                  <a:lnTo>
                    <a:pt x="180" y="438"/>
                  </a:lnTo>
                  <a:lnTo>
                    <a:pt x="180" y="435"/>
                  </a:lnTo>
                  <a:lnTo>
                    <a:pt x="180" y="435"/>
                  </a:lnTo>
                  <a:lnTo>
                    <a:pt x="180" y="435"/>
                  </a:lnTo>
                  <a:lnTo>
                    <a:pt x="178" y="435"/>
                  </a:lnTo>
                  <a:lnTo>
                    <a:pt x="178" y="435"/>
                  </a:lnTo>
                  <a:lnTo>
                    <a:pt x="176" y="435"/>
                  </a:lnTo>
                  <a:lnTo>
                    <a:pt x="176" y="438"/>
                  </a:lnTo>
                  <a:lnTo>
                    <a:pt x="176" y="438"/>
                  </a:lnTo>
                  <a:lnTo>
                    <a:pt x="176" y="438"/>
                  </a:lnTo>
                  <a:lnTo>
                    <a:pt x="173" y="438"/>
                  </a:lnTo>
                  <a:lnTo>
                    <a:pt x="173" y="435"/>
                  </a:lnTo>
                  <a:lnTo>
                    <a:pt x="173" y="435"/>
                  </a:lnTo>
                  <a:lnTo>
                    <a:pt x="173" y="435"/>
                  </a:lnTo>
                  <a:lnTo>
                    <a:pt x="173" y="435"/>
                  </a:lnTo>
                  <a:lnTo>
                    <a:pt x="171" y="435"/>
                  </a:lnTo>
                  <a:lnTo>
                    <a:pt x="171" y="433"/>
                  </a:lnTo>
                  <a:lnTo>
                    <a:pt x="171" y="433"/>
                  </a:lnTo>
                  <a:lnTo>
                    <a:pt x="171" y="431"/>
                  </a:lnTo>
                  <a:lnTo>
                    <a:pt x="171" y="431"/>
                  </a:lnTo>
                  <a:lnTo>
                    <a:pt x="171" y="431"/>
                  </a:lnTo>
                  <a:lnTo>
                    <a:pt x="169" y="428"/>
                  </a:lnTo>
                  <a:lnTo>
                    <a:pt x="169" y="428"/>
                  </a:lnTo>
                  <a:lnTo>
                    <a:pt x="169" y="431"/>
                  </a:lnTo>
                  <a:lnTo>
                    <a:pt x="169" y="431"/>
                  </a:lnTo>
                  <a:lnTo>
                    <a:pt x="166" y="428"/>
                  </a:lnTo>
                  <a:lnTo>
                    <a:pt x="166" y="428"/>
                  </a:lnTo>
                  <a:lnTo>
                    <a:pt x="164" y="428"/>
                  </a:lnTo>
                  <a:lnTo>
                    <a:pt x="164" y="428"/>
                  </a:lnTo>
                  <a:lnTo>
                    <a:pt x="164" y="428"/>
                  </a:lnTo>
                  <a:lnTo>
                    <a:pt x="162" y="431"/>
                  </a:lnTo>
                  <a:lnTo>
                    <a:pt x="162" y="431"/>
                  </a:lnTo>
                  <a:lnTo>
                    <a:pt x="162" y="431"/>
                  </a:lnTo>
                  <a:lnTo>
                    <a:pt x="159" y="431"/>
                  </a:lnTo>
                  <a:lnTo>
                    <a:pt x="159" y="428"/>
                  </a:lnTo>
                  <a:lnTo>
                    <a:pt x="159" y="428"/>
                  </a:lnTo>
                  <a:lnTo>
                    <a:pt x="159" y="428"/>
                  </a:lnTo>
                  <a:lnTo>
                    <a:pt x="159" y="431"/>
                  </a:lnTo>
                  <a:lnTo>
                    <a:pt x="159" y="431"/>
                  </a:lnTo>
                  <a:lnTo>
                    <a:pt x="157" y="431"/>
                  </a:lnTo>
                  <a:lnTo>
                    <a:pt x="154" y="431"/>
                  </a:lnTo>
                  <a:lnTo>
                    <a:pt x="154" y="428"/>
                  </a:lnTo>
                  <a:lnTo>
                    <a:pt x="157" y="428"/>
                  </a:lnTo>
                  <a:lnTo>
                    <a:pt x="157" y="428"/>
                  </a:lnTo>
                  <a:lnTo>
                    <a:pt x="154" y="428"/>
                  </a:lnTo>
                  <a:lnTo>
                    <a:pt x="154" y="428"/>
                  </a:lnTo>
                  <a:lnTo>
                    <a:pt x="154" y="428"/>
                  </a:lnTo>
                  <a:lnTo>
                    <a:pt x="154" y="431"/>
                  </a:lnTo>
                  <a:lnTo>
                    <a:pt x="152" y="431"/>
                  </a:lnTo>
                  <a:lnTo>
                    <a:pt x="152" y="431"/>
                  </a:lnTo>
                  <a:lnTo>
                    <a:pt x="150" y="431"/>
                  </a:lnTo>
                  <a:lnTo>
                    <a:pt x="150" y="431"/>
                  </a:lnTo>
                  <a:lnTo>
                    <a:pt x="147" y="431"/>
                  </a:lnTo>
                  <a:lnTo>
                    <a:pt x="145" y="431"/>
                  </a:lnTo>
                  <a:lnTo>
                    <a:pt x="145" y="431"/>
                  </a:lnTo>
                  <a:lnTo>
                    <a:pt x="145" y="433"/>
                  </a:lnTo>
                  <a:lnTo>
                    <a:pt x="145" y="433"/>
                  </a:lnTo>
                  <a:lnTo>
                    <a:pt x="145" y="433"/>
                  </a:lnTo>
                  <a:lnTo>
                    <a:pt x="145" y="433"/>
                  </a:lnTo>
                  <a:lnTo>
                    <a:pt x="145" y="435"/>
                  </a:lnTo>
                  <a:lnTo>
                    <a:pt x="145" y="435"/>
                  </a:lnTo>
                  <a:lnTo>
                    <a:pt x="143" y="435"/>
                  </a:lnTo>
                  <a:lnTo>
                    <a:pt x="143" y="438"/>
                  </a:lnTo>
                  <a:lnTo>
                    <a:pt x="143" y="438"/>
                  </a:lnTo>
                  <a:lnTo>
                    <a:pt x="140" y="440"/>
                  </a:lnTo>
                  <a:lnTo>
                    <a:pt x="140" y="440"/>
                  </a:lnTo>
                  <a:lnTo>
                    <a:pt x="140" y="440"/>
                  </a:lnTo>
                  <a:lnTo>
                    <a:pt x="138" y="438"/>
                  </a:lnTo>
                  <a:lnTo>
                    <a:pt x="138" y="440"/>
                  </a:lnTo>
                  <a:lnTo>
                    <a:pt x="138" y="440"/>
                  </a:lnTo>
                  <a:lnTo>
                    <a:pt x="135" y="440"/>
                  </a:lnTo>
                  <a:lnTo>
                    <a:pt x="133" y="440"/>
                  </a:lnTo>
                  <a:lnTo>
                    <a:pt x="133" y="440"/>
                  </a:lnTo>
                  <a:lnTo>
                    <a:pt x="133" y="440"/>
                  </a:lnTo>
                  <a:lnTo>
                    <a:pt x="133" y="440"/>
                  </a:lnTo>
                  <a:lnTo>
                    <a:pt x="131" y="440"/>
                  </a:lnTo>
                  <a:lnTo>
                    <a:pt x="131" y="440"/>
                  </a:lnTo>
                  <a:lnTo>
                    <a:pt x="131" y="440"/>
                  </a:lnTo>
                  <a:lnTo>
                    <a:pt x="131" y="440"/>
                  </a:lnTo>
                  <a:lnTo>
                    <a:pt x="128" y="440"/>
                  </a:lnTo>
                  <a:lnTo>
                    <a:pt x="128" y="440"/>
                  </a:lnTo>
                  <a:lnTo>
                    <a:pt x="128" y="440"/>
                  </a:lnTo>
                  <a:lnTo>
                    <a:pt x="126" y="440"/>
                  </a:lnTo>
                  <a:lnTo>
                    <a:pt x="126" y="440"/>
                  </a:lnTo>
                  <a:lnTo>
                    <a:pt x="124" y="440"/>
                  </a:lnTo>
                  <a:lnTo>
                    <a:pt x="124" y="440"/>
                  </a:lnTo>
                  <a:lnTo>
                    <a:pt x="124" y="442"/>
                  </a:lnTo>
                  <a:lnTo>
                    <a:pt x="124" y="442"/>
                  </a:lnTo>
                  <a:lnTo>
                    <a:pt x="124" y="442"/>
                  </a:lnTo>
                  <a:lnTo>
                    <a:pt x="124" y="442"/>
                  </a:lnTo>
                  <a:lnTo>
                    <a:pt x="124" y="442"/>
                  </a:lnTo>
                  <a:lnTo>
                    <a:pt x="124" y="442"/>
                  </a:lnTo>
                  <a:lnTo>
                    <a:pt x="124" y="442"/>
                  </a:lnTo>
                  <a:lnTo>
                    <a:pt x="124" y="442"/>
                  </a:lnTo>
                  <a:lnTo>
                    <a:pt x="124" y="442"/>
                  </a:lnTo>
                  <a:lnTo>
                    <a:pt x="121" y="442"/>
                  </a:lnTo>
                  <a:lnTo>
                    <a:pt x="121" y="442"/>
                  </a:lnTo>
                  <a:lnTo>
                    <a:pt x="121" y="442"/>
                  </a:lnTo>
                  <a:lnTo>
                    <a:pt x="121" y="442"/>
                  </a:lnTo>
                  <a:lnTo>
                    <a:pt x="121" y="442"/>
                  </a:lnTo>
                  <a:lnTo>
                    <a:pt x="119" y="442"/>
                  </a:lnTo>
                  <a:lnTo>
                    <a:pt x="117" y="442"/>
                  </a:lnTo>
                  <a:lnTo>
                    <a:pt x="117" y="442"/>
                  </a:lnTo>
                  <a:lnTo>
                    <a:pt x="117" y="442"/>
                  </a:lnTo>
                  <a:lnTo>
                    <a:pt x="114" y="442"/>
                  </a:lnTo>
                  <a:lnTo>
                    <a:pt x="114" y="445"/>
                  </a:lnTo>
                  <a:lnTo>
                    <a:pt x="114" y="445"/>
                  </a:lnTo>
                  <a:lnTo>
                    <a:pt x="114" y="445"/>
                  </a:lnTo>
                  <a:lnTo>
                    <a:pt x="114" y="445"/>
                  </a:lnTo>
                  <a:lnTo>
                    <a:pt x="112" y="445"/>
                  </a:lnTo>
                  <a:lnTo>
                    <a:pt x="109" y="445"/>
                  </a:lnTo>
                  <a:lnTo>
                    <a:pt x="109" y="445"/>
                  </a:lnTo>
                  <a:lnTo>
                    <a:pt x="109" y="445"/>
                  </a:lnTo>
                  <a:lnTo>
                    <a:pt x="109" y="445"/>
                  </a:lnTo>
                  <a:lnTo>
                    <a:pt x="109" y="445"/>
                  </a:lnTo>
                  <a:lnTo>
                    <a:pt x="107" y="445"/>
                  </a:lnTo>
                  <a:lnTo>
                    <a:pt x="107" y="445"/>
                  </a:lnTo>
                  <a:lnTo>
                    <a:pt x="107" y="445"/>
                  </a:lnTo>
                  <a:lnTo>
                    <a:pt x="107" y="445"/>
                  </a:lnTo>
                  <a:lnTo>
                    <a:pt x="107" y="445"/>
                  </a:lnTo>
                  <a:lnTo>
                    <a:pt x="105" y="445"/>
                  </a:lnTo>
                  <a:lnTo>
                    <a:pt x="105" y="445"/>
                  </a:lnTo>
                  <a:lnTo>
                    <a:pt x="105" y="445"/>
                  </a:lnTo>
                  <a:lnTo>
                    <a:pt x="102" y="445"/>
                  </a:lnTo>
                  <a:lnTo>
                    <a:pt x="102" y="445"/>
                  </a:lnTo>
                  <a:lnTo>
                    <a:pt x="102" y="445"/>
                  </a:lnTo>
                  <a:lnTo>
                    <a:pt x="102" y="445"/>
                  </a:lnTo>
                  <a:lnTo>
                    <a:pt x="102" y="445"/>
                  </a:lnTo>
                  <a:lnTo>
                    <a:pt x="102" y="445"/>
                  </a:lnTo>
                  <a:lnTo>
                    <a:pt x="102" y="445"/>
                  </a:lnTo>
                  <a:lnTo>
                    <a:pt x="98" y="445"/>
                  </a:lnTo>
                  <a:lnTo>
                    <a:pt x="98" y="447"/>
                  </a:lnTo>
                  <a:lnTo>
                    <a:pt x="95" y="447"/>
                  </a:lnTo>
                  <a:lnTo>
                    <a:pt x="93" y="450"/>
                  </a:lnTo>
                  <a:lnTo>
                    <a:pt x="93" y="450"/>
                  </a:lnTo>
                  <a:lnTo>
                    <a:pt x="90" y="450"/>
                  </a:lnTo>
                  <a:lnTo>
                    <a:pt x="90" y="450"/>
                  </a:lnTo>
                  <a:lnTo>
                    <a:pt x="90" y="450"/>
                  </a:lnTo>
                  <a:lnTo>
                    <a:pt x="90" y="450"/>
                  </a:lnTo>
                  <a:lnTo>
                    <a:pt x="90" y="450"/>
                  </a:lnTo>
                  <a:lnTo>
                    <a:pt x="90" y="450"/>
                  </a:lnTo>
                  <a:lnTo>
                    <a:pt x="88" y="450"/>
                  </a:lnTo>
                  <a:lnTo>
                    <a:pt x="88" y="452"/>
                  </a:lnTo>
                  <a:lnTo>
                    <a:pt x="88" y="452"/>
                  </a:lnTo>
                  <a:lnTo>
                    <a:pt x="86" y="454"/>
                  </a:lnTo>
                  <a:lnTo>
                    <a:pt x="83" y="454"/>
                  </a:lnTo>
                  <a:lnTo>
                    <a:pt x="81" y="457"/>
                  </a:lnTo>
                  <a:lnTo>
                    <a:pt x="81" y="457"/>
                  </a:lnTo>
                  <a:lnTo>
                    <a:pt x="81" y="457"/>
                  </a:lnTo>
                  <a:lnTo>
                    <a:pt x="79" y="457"/>
                  </a:lnTo>
                  <a:lnTo>
                    <a:pt x="79" y="457"/>
                  </a:lnTo>
                  <a:lnTo>
                    <a:pt x="79" y="457"/>
                  </a:lnTo>
                  <a:lnTo>
                    <a:pt x="76" y="457"/>
                  </a:lnTo>
                  <a:lnTo>
                    <a:pt x="76" y="459"/>
                  </a:lnTo>
                  <a:lnTo>
                    <a:pt x="76" y="459"/>
                  </a:lnTo>
                  <a:lnTo>
                    <a:pt x="74" y="459"/>
                  </a:lnTo>
                  <a:lnTo>
                    <a:pt x="74" y="459"/>
                  </a:lnTo>
                  <a:lnTo>
                    <a:pt x="74" y="461"/>
                  </a:lnTo>
                  <a:lnTo>
                    <a:pt x="74" y="461"/>
                  </a:lnTo>
                  <a:lnTo>
                    <a:pt x="74" y="464"/>
                  </a:lnTo>
                  <a:lnTo>
                    <a:pt x="72" y="464"/>
                  </a:lnTo>
                  <a:lnTo>
                    <a:pt x="72" y="464"/>
                  </a:lnTo>
                  <a:lnTo>
                    <a:pt x="72" y="464"/>
                  </a:lnTo>
                  <a:lnTo>
                    <a:pt x="72" y="464"/>
                  </a:lnTo>
                  <a:lnTo>
                    <a:pt x="72" y="464"/>
                  </a:lnTo>
                  <a:lnTo>
                    <a:pt x="72" y="464"/>
                  </a:lnTo>
                  <a:lnTo>
                    <a:pt x="72" y="464"/>
                  </a:lnTo>
                  <a:lnTo>
                    <a:pt x="72" y="464"/>
                  </a:lnTo>
                  <a:lnTo>
                    <a:pt x="72" y="466"/>
                  </a:lnTo>
                  <a:lnTo>
                    <a:pt x="69" y="466"/>
                  </a:lnTo>
                  <a:lnTo>
                    <a:pt x="69" y="466"/>
                  </a:lnTo>
                  <a:lnTo>
                    <a:pt x="69" y="466"/>
                  </a:lnTo>
                  <a:lnTo>
                    <a:pt x="69" y="466"/>
                  </a:lnTo>
                  <a:lnTo>
                    <a:pt x="67" y="466"/>
                  </a:lnTo>
                  <a:lnTo>
                    <a:pt x="67" y="466"/>
                  </a:lnTo>
                  <a:lnTo>
                    <a:pt x="67" y="468"/>
                  </a:lnTo>
                  <a:lnTo>
                    <a:pt x="64" y="468"/>
                  </a:lnTo>
                  <a:lnTo>
                    <a:pt x="64" y="468"/>
                  </a:lnTo>
                  <a:lnTo>
                    <a:pt x="64" y="471"/>
                  </a:lnTo>
                  <a:lnTo>
                    <a:pt x="64" y="471"/>
                  </a:lnTo>
                  <a:lnTo>
                    <a:pt x="64" y="471"/>
                  </a:lnTo>
                  <a:lnTo>
                    <a:pt x="62" y="471"/>
                  </a:lnTo>
                  <a:lnTo>
                    <a:pt x="62" y="471"/>
                  </a:lnTo>
                  <a:lnTo>
                    <a:pt x="60" y="471"/>
                  </a:lnTo>
                  <a:lnTo>
                    <a:pt x="60" y="471"/>
                  </a:lnTo>
                  <a:lnTo>
                    <a:pt x="57" y="471"/>
                  </a:lnTo>
                  <a:lnTo>
                    <a:pt x="57" y="471"/>
                  </a:lnTo>
                  <a:lnTo>
                    <a:pt x="57" y="471"/>
                  </a:lnTo>
                  <a:lnTo>
                    <a:pt x="57" y="473"/>
                  </a:lnTo>
                  <a:lnTo>
                    <a:pt x="55" y="473"/>
                  </a:lnTo>
                  <a:lnTo>
                    <a:pt x="55" y="473"/>
                  </a:lnTo>
                  <a:lnTo>
                    <a:pt x="53" y="473"/>
                  </a:lnTo>
                  <a:lnTo>
                    <a:pt x="53" y="473"/>
                  </a:lnTo>
                  <a:lnTo>
                    <a:pt x="53" y="473"/>
                  </a:lnTo>
                  <a:lnTo>
                    <a:pt x="53" y="473"/>
                  </a:lnTo>
                  <a:lnTo>
                    <a:pt x="53" y="473"/>
                  </a:lnTo>
                  <a:lnTo>
                    <a:pt x="53" y="473"/>
                  </a:lnTo>
                  <a:lnTo>
                    <a:pt x="53" y="473"/>
                  </a:lnTo>
                  <a:lnTo>
                    <a:pt x="53" y="473"/>
                  </a:lnTo>
                  <a:lnTo>
                    <a:pt x="50" y="473"/>
                  </a:lnTo>
                  <a:lnTo>
                    <a:pt x="50" y="476"/>
                  </a:lnTo>
                  <a:lnTo>
                    <a:pt x="50" y="476"/>
                  </a:lnTo>
                  <a:lnTo>
                    <a:pt x="50" y="476"/>
                  </a:lnTo>
                  <a:lnTo>
                    <a:pt x="50" y="478"/>
                  </a:lnTo>
                  <a:lnTo>
                    <a:pt x="53" y="480"/>
                  </a:lnTo>
                  <a:lnTo>
                    <a:pt x="53" y="480"/>
                  </a:lnTo>
                  <a:lnTo>
                    <a:pt x="50" y="480"/>
                  </a:lnTo>
                  <a:lnTo>
                    <a:pt x="50" y="483"/>
                  </a:lnTo>
                  <a:lnTo>
                    <a:pt x="50" y="483"/>
                  </a:lnTo>
                  <a:lnTo>
                    <a:pt x="50" y="485"/>
                  </a:lnTo>
                  <a:lnTo>
                    <a:pt x="50" y="485"/>
                  </a:lnTo>
                  <a:lnTo>
                    <a:pt x="48" y="487"/>
                  </a:lnTo>
                  <a:lnTo>
                    <a:pt x="48" y="490"/>
                  </a:lnTo>
                  <a:lnTo>
                    <a:pt x="48" y="492"/>
                  </a:lnTo>
                  <a:lnTo>
                    <a:pt x="48" y="492"/>
                  </a:lnTo>
                  <a:lnTo>
                    <a:pt x="48" y="494"/>
                  </a:lnTo>
                  <a:lnTo>
                    <a:pt x="48" y="497"/>
                  </a:lnTo>
                  <a:lnTo>
                    <a:pt x="48" y="499"/>
                  </a:lnTo>
                  <a:lnTo>
                    <a:pt x="48" y="502"/>
                  </a:lnTo>
                  <a:lnTo>
                    <a:pt x="41" y="506"/>
                  </a:lnTo>
                  <a:lnTo>
                    <a:pt x="41" y="509"/>
                  </a:lnTo>
                  <a:lnTo>
                    <a:pt x="38" y="513"/>
                  </a:lnTo>
                  <a:lnTo>
                    <a:pt x="36" y="516"/>
                  </a:lnTo>
                  <a:lnTo>
                    <a:pt x="36" y="518"/>
                  </a:lnTo>
                  <a:lnTo>
                    <a:pt x="36" y="520"/>
                  </a:lnTo>
                  <a:lnTo>
                    <a:pt x="36" y="520"/>
                  </a:lnTo>
                  <a:lnTo>
                    <a:pt x="38" y="523"/>
                  </a:lnTo>
                  <a:lnTo>
                    <a:pt x="38" y="525"/>
                  </a:lnTo>
                  <a:lnTo>
                    <a:pt x="38" y="528"/>
                  </a:lnTo>
                  <a:lnTo>
                    <a:pt x="41" y="530"/>
                  </a:lnTo>
                  <a:lnTo>
                    <a:pt x="41" y="530"/>
                  </a:lnTo>
                  <a:lnTo>
                    <a:pt x="41" y="532"/>
                  </a:lnTo>
                  <a:lnTo>
                    <a:pt x="41" y="532"/>
                  </a:lnTo>
                  <a:lnTo>
                    <a:pt x="41" y="535"/>
                  </a:lnTo>
                  <a:lnTo>
                    <a:pt x="41" y="535"/>
                  </a:lnTo>
                  <a:lnTo>
                    <a:pt x="38" y="537"/>
                  </a:lnTo>
                  <a:lnTo>
                    <a:pt x="38" y="539"/>
                  </a:lnTo>
                  <a:lnTo>
                    <a:pt x="36" y="539"/>
                  </a:lnTo>
                  <a:lnTo>
                    <a:pt x="34" y="539"/>
                  </a:lnTo>
                  <a:lnTo>
                    <a:pt x="31" y="539"/>
                  </a:lnTo>
                  <a:lnTo>
                    <a:pt x="29" y="542"/>
                  </a:lnTo>
                  <a:lnTo>
                    <a:pt x="29" y="542"/>
                  </a:lnTo>
                  <a:lnTo>
                    <a:pt x="27" y="544"/>
                  </a:lnTo>
                  <a:lnTo>
                    <a:pt x="24" y="547"/>
                  </a:lnTo>
                  <a:lnTo>
                    <a:pt x="19" y="549"/>
                  </a:lnTo>
                  <a:lnTo>
                    <a:pt x="17" y="549"/>
                  </a:lnTo>
                  <a:lnTo>
                    <a:pt x="15" y="551"/>
                  </a:lnTo>
                  <a:lnTo>
                    <a:pt x="15" y="551"/>
                  </a:lnTo>
                  <a:lnTo>
                    <a:pt x="15" y="551"/>
                  </a:lnTo>
                  <a:lnTo>
                    <a:pt x="15" y="554"/>
                  </a:lnTo>
                  <a:lnTo>
                    <a:pt x="12" y="554"/>
                  </a:lnTo>
                  <a:lnTo>
                    <a:pt x="12" y="554"/>
                  </a:lnTo>
                  <a:lnTo>
                    <a:pt x="12" y="556"/>
                  </a:lnTo>
                  <a:lnTo>
                    <a:pt x="12" y="558"/>
                  </a:lnTo>
                  <a:lnTo>
                    <a:pt x="10" y="563"/>
                  </a:lnTo>
                  <a:lnTo>
                    <a:pt x="10" y="563"/>
                  </a:lnTo>
                  <a:lnTo>
                    <a:pt x="10" y="565"/>
                  </a:lnTo>
                  <a:lnTo>
                    <a:pt x="10" y="565"/>
                  </a:lnTo>
                  <a:lnTo>
                    <a:pt x="12" y="570"/>
                  </a:lnTo>
                  <a:lnTo>
                    <a:pt x="12" y="573"/>
                  </a:lnTo>
                  <a:lnTo>
                    <a:pt x="15" y="573"/>
                  </a:lnTo>
                  <a:lnTo>
                    <a:pt x="15" y="575"/>
                  </a:lnTo>
                  <a:lnTo>
                    <a:pt x="12" y="575"/>
                  </a:lnTo>
                  <a:lnTo>
                    <a:pt x="12" y="575"/>
                  </a:lnTo>
                  <a:lnTo>
                    <a:pt x="12" y="575"/>
                  </a:lnTo>
                  <a:lnTo>
                    <a:pt x="10" y="575"/>
                  </a:lnTo>
                  <a:lnTo>
                    <a:pt x="8" y="575"/>
                  </a:lnTo>
                  <a:lnTo>
                    <a:pt x="8" y="575"/>
                  </a:lnTo>
                  <a:lnTo>
                    <a:pt x="5" y="577"/>
                  </a:lnTo>
                  <a:lnTo>
                    <a:pt x="5" y="577"/>
                  </a:lnTo>
                  <a:lnTo>
                    <a:pt x="5" y="577"/>
                  </a:lnTo>
                  <a:lnTo>
                    <a:pt x="3" y="577"/>
                  </a:lnTo>
                  <a:lnTo>
                    <a:pt x="0" y="577"/>
                  </a:lnTo>
                  <a:lnTo>
                    <a:pt x="3" y="577"/>
                  </a:lnTo>
                  <a:lnTo>
                    <a:pt x="3" y="580"/>
                  </a:lnTo>
                  <a:lnTo>
                    <a:pt x="3" y="580"/>
                  </a:lnTo>
                  <a:lnTo>
                    <a:pt x="3" y="582"/>
                  </a:lnTo>
                  <a:lnTo>
                    <a:pt x="3" y="582"/>
                  </a:lnTo>
                  <a:lnTo>
                    <a:pt x="3" y="582"/>
                  </a:lnTo>
                  <a:lnTo>
                    <a:pt x="3" y="584"/>
                  </a:lnTo>
                  <a:lnTo>
                    <a:pt x="0" y="584"/>
                  </a:lnTo>
                  <a:lnTo>
                    <a:pt x="0" y="587"/>
                  </a:lnTo>
                  <a:lnTo>
                    <a:pt x="3" y="587"/>
                  </a:lnTo>
                  <a:lnTo>
                    <a:pt x="8" y="594"/>
                  </a:lnTo>
                  <a:lnTo>
                    <a:pt x="10" y="594"/>
                  </a:lnTo>
                  <a:lnTo>
                    <a:pt x="10" y="594"/>
                  </a:lnTo>
                  <a:lnTo>
                    <a:pt x="12" y="596"/>
                  </a:lnTo>
                  <a:lnTo>
                    <a:pt x="15" y="596"/>
                  </a:lnTo>
                  <a:lnTo>
                    <a:pt x="15" y="599"/>
                  </a:lnTo>
                  <a:lnTo>
                    <a:pt x="15" y="601"/>
                  </a:lnTo>
                  <a:lnTo>
                    <a:pt x="12" y="601"/>
                  </a:lnTo>
                  <a:lnTo>
                    <a:pt x="10" y="601"/>
                  </a:lnTo>
                  <a:lnTo>
                    <a:pt x="10" y="601"/>
                  </a:lnTo>
                  <a:lnTo>
                    <a:pt x="10" y="601"/>
                  </a:lnTo>
                  <a:lnTo>
                    <a:pt x="10" y="603"/>
                  </a:lnTo>
                  <a:lnTo>
                    <a:pt x="10" y="603"/>
                  </a:lnTo>
                  <a:lnTo>
                    <a:pt x="12" y="606"/>
                  </a:lnTo>
                  <a:lnTo>
                    <a:pt x="15" y="606"/>
                  </a:lnTo>
                  <a:lnTo>
                    <a:pt x="17" y="606"/>
                  </a:lnTo>
                  <a:lnTo>
                    <a:pt x="17" y="608"/>
                  </a:lnTo>
                  <a:lnTo>
                    <a:pt x="17" y="608"/>
                  </a:lnTo>
                  <a:lnTo>
                    <a:pt x="19" y="610"/>
                  </a:lnTo>
                  <a:lnTo>
                    <a:pt x="19" y="613"/>
                  </a:lnTo>
                  <a:lnTo>
                    <a:pt x="19" y="613"/>
                  </a:lnTo>
                  <a:lnTo>
                    <a:pt x="19" y="615"/>
                  </a:lnTo>
                  <a:lnTo>
                    <a:pt x="19" y="615"/>
                  </a:lnTo>
                  <a:lnTo>
                    <a:pt x="19" y="618"/>
                  </a:lnTo>
                  <a:lnTo>
                    <a:pt x="22" y="618"/>
                  </a:lnTo>
                  <a:lnTo>
                    <a:pt x="22" y="620"/>
                  </a:lnTo>
                  <a:lnTo>
                    <a:pt x="22" y="622"/>
                  </a:lnTo>
                  <a:lnTo>
                    <a:pt x="22" y="622"/>
                  </a:lnTo>
                  <a:lnTo>
                    <a:pt x="22" y="622"/>
                  </a:lnTo>
                  <a:lnTo>
                    <a:pt x="27" y="625"/>
                  </a:lnTo>
                  <a:lnTo>
                    <a:pt x="27" y="625"/>
                  </a:lnTo>
                  <a:lnTo>
                    <a:pt x="27" y="627"/>
                  </a:lnTo>
                  <a:lnTo>
                    <a:pt x="29" y="627"/>
                  </a:lnTo>
                  <a:lnTo>
                    <a:pt x="29" y="627"/>
                  </a:lnTo>
                  <a:lnTo>
                    <a:pt x="29" y="627"/>
                  </a:lnTo>
                  <a:lnTo>
                    <a:pt x="29" y="627"/>
                  </a:lnTo>
                  <a:lnTo>
                    <a:pt x="31" y="627"/>
                  </a:lnTo>
                  <a:lnTo>
                    <a:pt x="31" y="629"/>
                  </a:lnTo>
                  <a:lnTo>
                    <a:pt x="31" y="629"/>
                  </a:lnTo>
                  <a:lnTo>
                    <a:pt x="31" y="632"/>
                  </a:lnTo>
                  <a:lnTo>
                    <a:pt x="31" y="632"/>
                  </a:lnTo>
                  <a:lnTo>
                    <a:pt x="31" y="634"/>
                  </a:lnTo>
                  <a:lnTo>
                    <a:pt x="34" y="636"/>
                  </a:lnTo>
                  <a:lnTo>
                    <a:pt x="34" y="636"/>
                  </a:lnTo>
                  <a:lnTo>
                    <a:pt x="34" y="636"/>
                  </a:lnTo>
                  <a:lnTo>
                    <a:pt x="36" y="639"/>
                  </a:lnTo>
                  <a:lnTo>
                    <a:pt x="38" y="639"/>
                  </a:lnTo>
                  <a:lnTo>
                    <a:pt x="38" y="639"/>
                  </a:lnTo>
                  <a:lnTo>
                    <a:pt x="38" y="641"/>
                  </a:lnTo>
                  <a:lnTo>
                    <a:pt x="41" y="641"/>
                  </a:lnTo>
                  <a:lnTo>
                    <a:pt x="43" y="648"/>
                  </a:lnTo>
                  <a:lnTo>
                    <a:pt x="43" y="648"/>
                  </a:lnTo>
                  <a:lnTo>
                    <a:pt x="45" y="648"/>
                  </a:lnTo>
                  <a:lnTo>
                    <a:pt x="45" y="651"/>
                  </a:lnTo>
                  <a:lnTo>
                    <a:pt x="48" y="651"/>
                  </a:lnTo>
                  <a:lnTo>
                    <a:pt x="48" y="653"/>
                  </a:lnTo>
                  <a:lnTo>
                    <a:pt x="48" y="655"/>
                  </a:lnTo>
                  <a:lnTo>
                    <a:pt x="48" y="658"/>
                  </a:lnTo>
                  <a:lnTo>
                    <a:pt x="48" y="658"/>
                  </a:lnTo>
                  <a:lnTo>
                    <a:pt x="48" y="658"/>
                  </a:lnTo>
                  <a:lnTo>
                    <a:pt x="45" y="660"/>
                  </a:lnTo>
                  <a:lnTo>
                    <a:pt x="45" y="662"/>
                  </a:lnTo>
                  <a:lnTo>
                    <a:pt x="45" y="662"/>
                  </a:lnTo>
                  <a:lnTo>
                    <a:pt x="45" y="662"/>
                  </a:lnTo>
                  <a:lnTo>
                    <a:pt x="43" y="662"/>
                  </a:lnTo>
                  <a:lnTo>
                    <a:pt x="43" y="662"/>
                  </a:lnTo>
                  <a:lnTo>
                    <a:pt x="43" y="662"/>
                  </a:lnTo>
                  <a:lnTo>
                    <a:pt x="43" y="665"/>
                  </a:lnTo>
                  <a:lnTo>
                    <a:pt x="41" y="665"/>
                  </a:lnTo>
                  <a:lnTo>
                    <a:pt x="41" y="667"/>
                  </a:lnTo>
                  <a:lnTo>
                    <a:pt x="38" y="670"/>
                  </a:lnTo>
                  <a:lnTo>
                    <a:pt x="36" y="672"/>
                  </a:lnTo>
                  <a:lnTo>
                    <a:pt x="55" y="672"/>
                  </a:lnTo>
                  <a:lnTo>
                    <a:pt x="62" y="672"/>
                  </a:lnTo>
                  <a:lnTo>
                    <a:pt x="62" y="672"/>
                  </a:lnTo>
                  <a:lnTo>
                    <a:pt x="62" y="672"/>
                  </a:lnTo>
                  <a:lnTo>
                    <a:pt x="62" y="672"/>
                  </a:lnTo>
                  <a:lnTo>
                    <a:pt x="62" y="672"/>
                  </a:lnTo>
                  <a:lnTo>
                    <a:pt x="62" y="672"/>
                  </a:lnTo>
                  <a:lnTo>
                    <a:pt x="62" y="672"/>
                  </a:lnTo>
                  <a:lnTo>
                    <a:pt x="64" y="672"/>
                  </a:lnTo>
                  <a:lnTo>
                    <a:pt x="64" y="674"/>
                  </a:lnTo>
                  <a:lnTo>
                    <a:pt x="67" y="674"/>
                  </a:lnTo>
                  <a:lnTo>
                    <a:pt x="69" y="674"/>
                  </a:lnTo>
                  <a:lnTo>
                    <a:pt x="69" y="674"/>
                  </a:lnTo>
                  <a:lnTo>
                    <a:pt x="74" y="674"/>
                  </a:lnTo>
                  <a:lnTo>
                    <a:pt x="74" y="674"/>
                  </a:lnTo>
                  <a:lnTo>
                    <a:pt x="74" y="674"/>
                  </a:lnTo>
                  <a:lnTo>
                    <a:pt x="76" y="677"/>
                  </a:lnTo>
                  <a:lnTo>
                    <a:pt x="76" y="677"/>
                  </a:lnTo>
                  <a:lnTo>
                    <a:pt x="76" y="677"/>
                  </a:lnTo>
                  <a:lnTo>
                    <a:pt x="79" y="677"/>
                  </a:lnTo>
                  <a:lnTo>
                    <a:pt x="79" y="677"/>
                  </a:lnTo>
                  <a:lnTo>
                    <a:pt x="79" y="677"/>
                  </a:lnTo>
                  <a:lnTo>
                    <a:pt x="79" y="677"/>
                  </a:lnTo>
                  <a:lnTo>
                    <a:pt x="79" y="679"/>
                  </a:lnTo>
                  <a:lnTo>
                    <a:pt x="79" y="679"/>
                  </a:lnTo>
                  <a:lnTo>
                    <a:pt x="79" y="681"/>
                  </a:lnTo>
                  <a:lnTo>
                    <a:pt x="81" y="681"/>
                  </a:lnTo>
                  <a:lnTo>
                    <a:pt x="81" y="684"/>
                  </a:lnTo>
                  <a:lnTo>
                    <a:pt x="81" y="684"/>
                  </a:lnTo>
                  <a:lnTo>
                    <a:pt x="81" y="686"/>
                  </a:lnTo>
                  <a:lnTo>
                    <a:pt x="81" y="686"/>
                  </a:lnTo>
                  <a:lnTo>
                    <a:pt x="83" y="688"/>
                  </a:lnTo>
                  <a:lnTo>
                    <a:pt x="86" y="691"/>
                  </a:lnTo>
                  <a:lnTo>
                    <a:pt x="86" y="691"/>
                  </a:lnTo>
                  <a:lnTo>
                    <a:pt x="86" y="693"/>
                  </a:lnTo>
                  <a:lnTo>
                    <a:pt x="86" y="693"/>
                  </a:lnTo>
                  <a:lnTo>
                    <a:pt x="86" y="693"/>
                  </a:lnTo>
                  <a:lnTo>
                    <a:pt x="83" y="696"/>
                  </a:lnTo>
                  <a:lnTo>
                    <a:pt x="83" y="696"/>
                  </a:lnTo>
                  <a:lnTo>
                    <a:pt x="83" y="696"/>
                  </a:lnTo>
                  <a:lnTo>
                    <a:pt x="83" y="698"/>
                  </a:lnTo>
                  <a:lnTo>
                    <a:pt x="83" y="698"/>
                  </a:lnTo>
                  <a:lnTo>
                    <a:pt x="83" y="698"/>
                  </a:lnTo>
                  <a:lnTo>
                    <a:pt x="86" y="698"/>
                  </a:lnTo>
                  <a:lnTo>
                    <a:pt x="95" y="698"/>
                  </a:lnTo>
                  <a:lnTo>
                    <a:pt x="102" y="698"/>
                  </a:lnTo>
                  <a:lnTo>
                    <a:pt x="112" y="698"/>
                  </a:lnTo>
                  <a:lnTo>
                    <a:pt x="119" y="698"/>
                  </a:lnTo>
                  <a:lnTo>
                    <a:pt x="121" y="698"/>
                  </a:lnTo>
                  <a:lnTo>
                    <a:pt x="121" y="698"/>
                  </a:lnTo>
                  <a:lnTo>
                    <a:pt x="121" y="698"/>
                  </a:lnTo>
                  <a:lnTo>
                    <a:pt x="121" y="698"/>
                  </a:lnTo>
                  <a:lnTo>
                    <a:pt x="121" y="698"/>
                  </a:lnTo>
                  <a:lnTo>
                    <a:pt x="124" y="698"/>
                  </a:lnTo>
                  <a:lnTo>
                    <a:pt x="124" y="698"/>
                  </a:lnTo>
                  <a:lnTo>
                    <a:pt x="124" y="698"/>
                  </a:lnTo>
                  <a:lnTo>
                    <a:pt x="124" y="698"/>
                  </a:lnTo>
                  <a:lnTo>
                    <a:pt x="126" y="698"/>
                  </a:lnTo>
                  <a:lnTo>
                    <a:pt x="126" y="698"/>
                  </a:lnTo>
                  <a:lnTo>
                    <a:pt x="128" y="696"/>
                  </a:lnTo>
                  <a:lnTo>
                    <a:pt x="131" y="696"/>
                  </a:lnTo>
                  <a:lnTo>
                    <a:pt x="131" y="696"/>
                  </a:lnTo>
                  <a:lnTo>
                    <a:pt x="131" y="693"/>
                  </a:lnTo>
                  <a:lnTo>
                    <a:pt x="131" y="693"/>
                  </a:lnTo>
                  <a:lnTo>
                    <a:pt x="133" y="691"/>
                  </a:lnTo>
                  <a:lnTo>
                    <a:pt x="135" y="691"/>
                  </a:lnTo>
                  <a:lnTo>
                    <a:pt x="138" y="691"/>
                  </a:lnTo>
                  <a:lnTo>
                    <a:pt x="138" y="688"/>
                  </a:lnTo>
                  <a:lnTo>
                    <a:pt x="140" y="688"/>
                  </a:lnTo>
                  <a:lnTo>
                    <a:pt x="140" y="688"/>
                  </a:lnTo>
                  <a:lnTo>
                    <a:pt x="140" y="686"/>
                  </a:lnTo>
                  <a:lnTo>
                    <a:pt x="140" y="686"/>
                  </a:lnTo>
                  <a:lnTo>
                    <a:pt x="143" y="686"/>
                  </a:lnTo>
                  <a:lnTo>
                    <a:pt x="143" y="686"/>
                  </a:lnTo>
                  <a:lnTo>
                    <a:pt x="143" y="684"/>
                  </a:lnTo>
                  <a:lnTo>
                    <a:pt x="145" y="684"/>
                  </a:lnTo>
                  <a:lnTo>
                    <a:pt x="147" y="681"/>
                  </a:lnTo>
                  <a:lnTo>
                    <a:pt x="147" y="681"/>
                  </a:lnTo>
                  <a:lnTo>
                    <a:pt x="150" y="679"/>
                  </a:lnTo>
                  <a:lnTo>
                    <a:pt x="150" y="679"/>
                  </a:lnTo>
                  <a:lnTo>
                    <a:pt x="154" y="677"/>
                  </a:lnTo>
                  <a:lnTo>
                    <a:pt x="154" y="677"/>
                  </a:lnTo>
                  <a:lnTo>
                    <a:pt x="157" y="674"/>
                  </a:lnTo>
                  <a:lnTo>
                    <a:pt x="157" y="672"/>
                  </a:lnTo>
                  <a:lnTo>
                    <a:pt x="157" y="672"/>
                  </a:lnTo>
                  <a:lnTo>
                    <a:pt x="159" y="672"/>
                  </a:lnTo>
                  <a:lnTo>
                    <a:pt x="162" y="672"/>
                  </a:lnTo>
                  <a:lnTo>
                    <a:pt x="162" y="672"/>
                  </a:lnTo>
                  <a:lnTo>
                    <a:pt x="162" y="672"/>
                  </a:lnTo>
                  <a:lnTo>
                    <a:pt x="159" y="674"/>
                  </a:lnTo>
                  <a:lnTo>
                    <a:pt x="159" y="674"/>
                  </a:lnTo>
                  <a:lnTo>
                    <a:pt x="159" y="674"/>
                  </a:lnTo>
                  <a:lnTo>
                    <a:pt x="159" y="674"/>
                  </a:lnTo>
                  <a:lnTo>
                    <a:pt x="159" y="674"/>
                  </a:lnTo>
                  <a:lnTo>
                    <a:pt x="159" y="677"/>
                  </a:lnTo>
                  <a:lnTo>
                    <a:pt x="159" y="677"/>
                  </a:lnTo>
                  <a:lnTo>
                    <a:pt x="159" y="677"/>
                  </a:lnTo>
                  <a:lnTo>
                    <a:pt x="159" y="677"/>
                  </a:lnTo>
                  <a:lnTo>
                    <a:pt x="159" y="677"/>
                  </a:lnTo>
                  <a:lnTo>
                    <a:pt x="159" y="679"/>
                  </a:lnTo>
                  <a:lnTo>
                    <a:pt x="159" y="679"/>
                  </a:lnTo>
                  <a:lnTo>
                    <a:pt x="157" y="679"/>
                  </a:lnTo>
                  <a:lnTo>
                    <a:pt x="157" y="679"/>
                  </a:lnTo>
                  <a:lnTo>
                    <a:pt x="157" y="679"/>
                  </a:lnTo>
                  <a:lnTo>
                    <a:pt x="157" y="679"/>
                  </a:lnTo>
                  <a:lnTo>
                    <a:pt x="157" y="679"/>
                  </a:lnTo>
                  <a:lnTo>
                    <a:pt x="157" y="681"/>
                  </a:lnTo>
                  <a:lnTo>
                    <a:pt x="157" y="681"/>
                  </a:lnTo>
                  <a:lnTo>
                    <a:pt x="157" y="681"/>
                  </a:lnTo>
                  <a:lnTo>
                    <a:pt x="159" y="684"/>
                  </a:lnTo>
                  <a:lnTo>
                    <a:pt x="159" y="684"/>
                  </a:lnTo>
                  <a:lnTo>
                    <a:pt x="159" y="684"/>
                  </a:lnTo>
                  <a:lnTo>
                    <a:pt x="159" y="686"/>
                  </a:lnTo>
                  <a:lnTo>
                    <a:pt x="159" y="686"/>
                  </a:lnTo>
                  <a:lnTo>
                    <a:pt x="159" y="686"/>
                  </a:lnTo>
                  <a:lnTo>
                    <a:pt x="159" y="688"/>
                  </a:lnTo>
                  <a:lnTo>
                    <a:pt x="159" y="688"/>
                  </a:lnTo>
                  <a:lnTo>
                    <a:pt x="159" y="688"/>
                  </a:lnTo>
                  <a:lnTo>
                    <a:pt x="159" y="688"/>
                  </a:lnTo>
                  <a:lnTo>
                    <a:pt x="157" y="688"/>
                  </a:lnTo>
                  <a:lnTo>
                    <a:pt x="157" y="688"/>
                  </a:lnTo>
                  <a:lnTo>
                    <a:pt x="157" y="688"/>
                  </a:lnTo>
                  <a:lnTo>
                    <a:pt x="157" y="688"/>
                  </a:lnTo>
                  <a:lnTo>
                    <a:pt x="157" y="688"/>
                  </a:lnTo>
                  <a:lnTo>
                    <a:pt x="157" y="688"/>
                  </a:lnTo>
                  <a:lnTo>
                    <a:pt x="154" y="691"/>
                  </a:lnTo>
                  <a:lnTo>
                    <a:pt x="154" y="693"/>
                  </a:lnTo>
                  <a:lnTo>
                    <a:pt x="154" y="700"/>
                  </a:lnTo>
                  <a:lnTo>
                    <a:pt x="154" y="705"/>
                  </a:lnTo>
                  <a:lnTo>
                    <a:pt x="154" y="712"/>
                  </a:lnTo>
                  <a:lnTo>
                    <a:pt x="154" y="717"/>
                  </a:lnTo>
                  <a:lnTo>
                    <a:pt x="154" y="724"/>
                  </a:lnTo>
                  <a:lnTo>
                    <a:pt x="154" y="729"/>
                  </a:lnTo>
                  <a:lnTo>
                    <a:pt x="154" y="736"/>
                  </a:lnTo>
                  <a:lnTo>
                    <a:pt x="154" y="741"/>
                  </a:lnTo>
                  <a:lnTo>
                    <a:pt x="154" y="745"/>
                  </a:lnTo>
                  <a:lnTo>
                    <a:pt x="159" y="743"/>
                  </a:lnTo>
                  <a:lnTo>
                    <a:pt x="159" y="743"/>
                  </a:lnTo>
                  <a:lnTo>
                    <a:pt x="162" y="743"/>
                  </a:lnTo>
                  <a:lnTo>
                    <a:pt x="164" y="745"/>
                  </a:lnTo>
                  <a:lnTo>
                    <a:pt x="164" y="745"/>
                  </a:lnTo>
                  <a:lnTo>
                    <a:pt x="166" y="748"/>
                  </a:lnTo>
                  <a:lnTo>
                    <a:pt x="169" y="748"/>
                  </a:lnTo>
                  <a:lnTo>
                    <a:pt x="171" y="748"/>
                  </a:lnTo>
                  <a:lnTo>
                    <a:pt x="173" y="748"/>
                  </a:lnTo>
                  <a:lnTo>
                    <a:pt x="176" y="748"/>
                  </a:lnTo>
                  <a:lnTo>
                    <a:pt x="188" y="741"/>
                  </a:lnTo>
                  <a:lnTo>
                    <a:pt x="188" y="741"/>
                  </a:lnTo>
                  <a:lnTo>
                    <a:pt x="190" y="741"/>
                  </a:lnTo>
                  <a:lnTo>
                    <a:pt x="190" y="741"/>
                  </a:lnTo>
                  <a:lnTo>
                    <a:pt x="192" y="741"/>
                  </a:lnTo>
                  <a:lnTo>
                    <a:pt x="192" y="741"/>
                  </a:lnTo>
                  <a:lnTo>
                    <a:pt x="195" y="741"/>
                  </a:lnTo>
                  <a:lnTo>
                    <a:pt x="197" y="743"/>
                  </a:lnTo>
                  <a:lnTo>
                    <a:pt x="197" y="743"/>
                  </a:lnTo>
                  <a:lnTo>
                    <a:pt x="204" y="743"/>
                  </a:lnTo>
                  <a:lnTo>
                    <a:pt x="204" y="743"/>
                  </a:lnTo>
                  <a:lnTo>
                    <a:pt x="207" y="743"/>
                  </a:lnTo>
                  <a:lnTo>
                    <a:pt x="209" y="743"/>
                  </a:lnTo>
                  <a:lnTo>
                    <a:pt x="211" y="741"/>
                  </a:lnTo>
                  <a:lnTo>
                    <a:pt x="214" y="743"/>
                  </a:lnTo>
                  <a:lnTo>
                    <a:pt x="216" y="743"/>
                  </a:lnTo>
                  <a:lnTo>
                    <a:pt x="216" y="743"/>
                  </a:lnTo>
                  <a:lnTo>
                    <a:pt x="221" y="743"/>
                  </a:lnTo>
                  <a:lnTo>
                    <a:pt x="223" y="743"/>
                  </a:lnTo>
                  <a:lnTo>
                    <a:pt x="226" y="743"/>
                  </a:lnTo>
                  <a:lnTo>
                    <a:pt x="226" y="743"/>
                  </a:lnTo>
                  <a:lnTo>
                    <a:pt x="228" y="743"/>
                  </a:lnTo>
                  <a:lnTo>
                    <a:pt x="230" y="745"/>
                  </a:lnTo>
                  <a:lnTo>
                    <a:pt x="230" y="745"/>
                  </a:lnTo>
                  <a:lnTo>
                    <a:pt x="230" y="745"/>
                  </a:lnTo>
                  <a:lnTo>
                    <a:pt x="233" y="745"/>
                  </a:lnTo>
                  <a:lnTo>
                    <a:pt x="233" y="745"/>
                  </a:lnTo>
                  <a:lnTo>
                    <a:pt x="235" y="745"/>
                  </a:lnTo>
                  <a:lnTo>
                    <a:pt x="235" y="745"/>
                  </a:lnTo>
                  <a:lnTo>
                    <a:pt x="237" y="745"/>
                  </a:lnTo>
                  <a:lnTo>
                    <a:pt x="237" y="745"/>
                  </a:lnTo>
                  <a:lnTo>
                    <a:pt x="240" y="745"/>
                  </a:lnTo>
                  <a:lnTo>
                    <a:pt x="242" y="745"/>
                  </a:lnTo>
                  <a:lnTo>
                    <a:pt x="242" y="745"/>
                  </a:lnTo>
                  <a:lnTo>
                    <a:pt x="242" y="745"/>
                  </a:lnTo>
                  <a:lnTo>
                    <a:pt x="240" y="748"/>
                  </a:lnTo>
                  <a:lnTo>
                    <a:pt x="240" y="748"/>
                  </a:lnTo>
                  <a:lnTo>
                    <a:pt x="240" y="750"/>
                  </a:lnTo>
                  <a:lnTo>
                    <a:pt x="240" y="750"/>
                  </a:lnTo>
                  <a:lnTo>
                    <a:pt x="242" y="752"/>
                  </a:lnTo>
                  <a:lnTo>
                    <a:pt x="242" y="752"/>
                  </a:lnTo>
                  <a:lnTo>
                    <a:pt x="249" y="750"/>
                  </a:lnTo>
                  <a:lnTo>
                    <a:pt x="249" y="750"/>
                  </a:lnTo>
                  <a:lnTo>
                    <a:pt x="252" y="748"/>
                  </a:lnTo>
                  <a:lnTo>
                    <a:pt x="254" y="748"/>
                  </a:lnTo>
                  <a:lnTo>
                    <a:pt x="254" y="748"/>
                  </a:lnTo>
                  <a:lnTo>
                    <a:pt x="256" y="748"/>
                  </a:lnTo>
                  <a:lnTo>
                    <a:pt x="256" y="748"/>
                  </a:lnTo>
                  <a:lnTo>
                    <a:pt x="256" y="748"/>
                  </a:lnTo>
                  <a:lnTo>
                    <a:pt x="259" y="745"/>
                  </a:lnTo>
                  <a:lnTo>
                    <a:pt x="259" y="745"/>
                  </a:lnTo>
                  <a:lnTo>
                    <a:pt x="261" y="745"/>
                  </a:lnTo>
                  <a:lnTo>
                    <a:pt x="261" y="745"/>
                  </a:lnTo>
                  <a:lnTo>
                    <a:pt x="263" y="743"/>
                  </a:lnTo>
                  <a:lnTo>
                    <a:pt x="263" y="743"/>
                  </a:lnTo>
                  <a:lnTo>
                    <a:pt x="266" y="743"/>
                  </a:lnTo>
                  <a:lnTo>
                    <a:pt x="266" y="741"/>
                  </a:lnTo>
                  <a:lnTo>
                    <a:pt x="266" y="738"/>
                  </a:lnTo>
                  <a:lnTo>
                    <a:pt x="268" y="738"/>
                  </a:lnTo>
                  <a:lnTo>
                    <a:pt x="271" y="733"/>
                  </a:lnTo>
                  <a:lnTo>
                    <a:pt x="271" y="731"/>
                  </a:lnTo>
                  <a:lnTo>
                    <a:pt x="273" y="731"/>
                  </a:lnTo>
                  <a:lnTo>
                    <a:pt x="273" y="731"/>
                  </a:lnTo>
                  <a:lnTo>
                    <a:pt x="275" y="729"/>
                  </a:lnTo>
                  <a:lnTo>
                    <a:pt x="275" y="729"/>
                  </a:lnTo>
                  <a:lnTo>
                    <a:pt x="275" y="729"/>
                  </a:lnTo>
                  <a:lnTo>
                    <a:pt x="278" y="729"/>
                  </a:lnTo>
                  <a:lnTo>
                    <a:pt x="282" y="729"/>
                  </a:lnTo>
                  <a:lnTo>
                    <a:pt x="285" y="729"/>
                  </a:lnTo>
                  <a:lnTo>
                    <a:pt x="285" y="729"/>
                  </a:lnTo>
                  <a:lnTo>
                    <a:pt x="285" y="729"/>
                  </a:lnTo>
                  <a:lnTo>
                    <a:pt x="287" y="731"/>
                  </a:lnTo>
                  <a:lnTo>
                    <a:pt x="287" y="731"/>
                  </a:lnTo>
                  <a:lnTo>
                    <a:pt x="289" y="731"/>
                  </a:lnTo>
                  <a:lnTo>
                    <a:pt x="289" y="729"/>
                  </a:lnTo>
                  <a:lnTo>
                    <a:pt x="289" y="729"/>
                  </a:lnTo>
                  <a:lnTo>
                    <a:pt x="292" y="726"/>
                  </a:lnTo>
                  <a:lnTo>
                    <a:pt x="292" y="726"/>
                  </a:lnTo>
                  <a:lnTo>
                    <a:pt x="294" y="724"/>
                  </a:lnTo>
                  <a:lnTo>
                    <a:pt x="294" y="724"/>
                  </a:lnTo>
                  <a:lnTo>
                    <a:pt x="294" y="724"/>
                  </a:lnTo>
                  <a:lnTo>
                    <a:pt x="294" y="722"/>
                  </a:lnTo>
                  <a:lnTo>
                    <a:pt x="297" y="722"/>
                  </a:lnTo>
                  <a:lnTo>
                    <a:pt x="297" y="722"/>
                  </a:lnTo>
                  <a:lnTo>
                    <a:pt x="299" y="722"/>
                  </a:lnTo>
                  <a:lnTo>
                    <a:pt x="301" y="719"/>
                  </a:lnTo>
                  <a:lnTo>
                    <a:pt x="301" y="719"/>
                  </a:lnTo>
                  <a:lnTo>
                    <a:pt x="301" y="719"/>
                  </a:lnTo>
                  <a:lnTo>
                    <a:pt x="304" y="717"/>
                  </a:lnTo>
                  <a:lnTo>
                    <a:pt x="304" y="717"/>
                  </a:lnTo>
                  <a:lnTo>
                    <a:pt x="304" y="717"/>
                  </a:lnTo>
                  <a:lnTo>
                    <a:pt x="304" y="717"/>
                  </a:lnTo>
                  <a:lnTo>
                    <a:pt x="304" y="717"/>
                  </a:lnTo>
                  <a:lnTo>
                    <a:pt x="304" y="717"/>
                  </a:lnTo>
                  <a:lnTo>
                    <a:pt x="306" y="717"/>
                  </a:lnTo>
                  <a:lnTo>
                    <a:pt x="306" y="717"/>
                  </a:lnTo>
                  <a:lnTo>
                    <a:pt x="306" y="715"/>
                  </a:lnTo>
                  <a:lnTo>
                    <a:pt x="306" y="715"/>
                  </a:lnTo>
                  <a:lnTo>
                    <a:pt x="308" y="715"/>
                  </a:lnTo>
                  <a:lnTo>
                    <a:pt x="306" y="715"/>
                  </a:lnTo>
                  <a:lnTo>
                    <a:pt x="306" y="715"/>
                  </a:lnTo>
                  <a:lnTo>
                    <a:pt x="308" y="712"/>
                  </a:lnTo>
                  <a:lnTo>
                    <a:pt x="308" y="712"/>
                  </a:lnTo>
                  <a:lnTo>
                    <a:pt x="311" y="712"/>
                  </a:lnTo>
                  <a:lnTo>
                    <a:pt x="311" y="712"/>
                  </a:lnTo>
                  <a:lnTo>
                    <a:pt x="313" y="715"/>
                  </a:lnTo>
                  <a:lnTo>
                    <a:pt x="313" y="715"/>
                  </a:lnTo>
                  <a:lnTo>
                    <a:pt x="316" y="712"/>
                  </a:lnTo>
                  <a:lnTo>
                    <a:pt x="316" y="712"/>
                  </a:lnTo>
                  <a:lnTo>
                    <a:pt x="316" y="712"/>
                  </a:lnTo>
                  <a:lnTo>
                    <a:pt x="316" y="712"/>
                  </a:lnTo>
                  <a:lnTo>
                    <a:pt x="316" y="712"/>
                  </a:lnTo>
                  <a:lnTo>
                    <a:pt x="318" y="712"/>
                  </a:lnTo>
                  <a:lnTo>
                    <a:pt x="318" y="712"/>
                  </a:lnTo>
                  <a:lnTo>
                    <a:pt x="320" y="710"/>
                  </a:lnTo>
                  <a:lnTo>
                    <a:pt x="327" y="703"/>
                  </a:lnTo>
                  <a:lnTo>
                    <a:pt x="332" y="698"/>
                  </a:lnTo>
                  <a:lnTo>
                    <a:pt x="334" y="698"/>
                  </a:lnTo>
                  <a:lnTo>
                    <a:pt x="337" y="696"/>
                  </a:lnTo>
                  <a:lnTo>
                    <a:pt x="339" y="696"/>
                  </a:lnTo>
                  <a:lnTo>
                    <a:pt x="339" y="696"/>
                  </a:lnTo>
                  <a:lnTo>
                    <a:pt x="339" y="696"/>
                  </a:lnTo>
                  <a:lnTo>
                    <a:pt x="339" y="696"/>
                  </a:lnTo>
                  <a:lnTo>
                    <a:pt x="339" y="693"/>
                  </a:lnTo>
                  <a:lnTo>
                    <a:pt x="339" y="693"/>
                  </a:lnTo>
                  <a:lnTo>
                    <a:pt x="344" y="693"/>
                  </a:lnTo>
                  <a:lnTo>
                    <a:pt x="349" y="693"/>
                  </a:lnTo>
                  <a:lnTo>
                    <a:pt x="349" y="693"/>
                  </a:lnTo>
                  <a:lnTo>
                    <a:pt x="349" y="693"/>
                  </a:lnTo>
                  <a:lnTo>
                    <a:pt x="351" y="691"/>
                  </a:lnTo>
                  <a:lnTo>
                    <a:pt x="353" y="691"/>
                  </a:lnTo>
                  <a:lnTo>
                    <a:pt x="356" y="691"/>
                  </a:lnTo>
                  <a:lnTo>
                    <a:pt x="358" y="691"/>
                  </a:lnTo>
                  <a:lnTo>
                    <a:pt x="358" y="688"/>
                  </a:lnTo>
                  <a:lnTo>
                    <a:pt x="361" y="688"/>
                  </a:lnTo>
                  <a:lnTo>
                    <a:pt x="363" y="688"/>
                  </a:lnTo>
                  <a:lnTo>
                    <a:pt x="363" y="688"/>
                  </a:lnTo>
                  <a:lnTo>
                    <a:pt x="363" y="688"/>
                  </a:lnTo>
                  <a:lnTo>
                    <a:pt x="363" y="688"/>
                  </a:lnTo>
                  <a:lnTo>
                    <a:pt x="363" y="688"/>
                  </a:lnTo>
                  <a:lnTo>
                    <a:pt x="363" y="688"/>
                  </a:lnTo>
                  <a:lnTo>
                    <a:pt x="363" y="688"/>
                  </a:lnTo>
                  <a:lnTo>
                    <a:pt x="363" y="688"/>
                  </a:lnTo>
                  <a:lnTo>
                    <a:pt x="365" y="688"/>
                  </a:lnTo>
                  <a:lnTo>
                    <a:pt x="365" y="688"/>
                  </a:lnTo>
                  <a:lnTo>
                    <a:pt x="365" y="688"/>
                  </a:lnTo>
                  <a:lnTo>
                    <a:pt x="368" y="688"/>
                  </a:lnTo>
                  <a:lnTo>
                    <a:pt x="368" y="688"/>
                  </a:lnTo>
                  <a:lnTo>
                    <a:pt x="368" y="688"/>
                  </a:lnTo>
                  <a:lnTo>
                    <a:pt x="370" y="688"/>
                  </a:lnTo>
                  <a:lnTo>
                    <a:pt x="370" y="688"/>
                  </a:lnTo>
                  <a:lnTo>
                    <a:pt x="372" y="688"/>
                  </a:lnTo>
                  <a:lnTo>
                    <a:pt x="372" y="688"/>
                  </a:lnTo>
                  <a:lnTo>
                    <a:pt x="375" y="688"/>
                  </a:lnTo>
                  <a:lnTo>
                    <a:pt x="375" y="688"/>
                  </a:lnTo>
                  <a:lnTo>
                    <a:pt x="375" y="688"/>
                  </a:lnTo>
                  <a:lnTo>
                    <a:pt x="377" y="686"/>
                  </a:lnTo>
                  <a:lnTo>
                    <a:pt x="377" y="688"/>
                  </a:lnTo>
                  <a:lnTo>
                    <a:pt x="377" y="688"/>
                  </a:lnTo>
                  <a:lnTo>
                    <a:pt x="377" y="688"/>
                  </a:lnTo>
                  <a:lnTo>
                    <a:pt x="377" y="688"/>
                  </a:lnTo>
                  <a:lnTo>
                    <a:pt x="377" y="688"/>
                  </a:lnTo>
                  <a:lnTo>
                    <a:pt x="377" y="688"/>
                  </a:lnTo>
                  <a:lnTo>
                    <a:pt x="377" y="688"/>
                  </a:lnTo>
                  <a:lnTo>
                    <a:pt x="377" y="686"/>
                  </a:lnTo>
                  <a:lnTo>
                    <a:pt x="377" y="686"/>
                  </a:lnTo>
                  <a:lnTo>
                    <a:pt x="379" y="686"/>
                  </a:lnTo>
                  <a:lnTo>
                    <a:pt x="379" y="686"/>
                  </a:lnTo>
                  <a:lnTo>
                    <a:pt x="379" y="686"/>
                  </a:lnTo>
                  <a:lnTo>
                    <a:pt x="379" y="688"/>
                  </a:lnTo>
                  <a:lnTo>
                    <a:pt x="379" y="688"/>
                  </a:lnTo>
                  <a:lnTo>
                    <a:pt x="379" y="688"/>
                  </a:lnTo>
                  <a:lnTo>
                    <a:pt x="382" y="686"/>
                  </a:lnTo>
                  <a:lnTo>
                    <a:pt x="382" y="686"/>
                  </a:lnTo>
                  <a:lnTo>
                    <a:pt x="382" y="688"/>
                  </a:lnTo>
                  <a:lnTo>
                    <a:pt x="382" y="688"/>
                  </a:lnTo>
                  <a:lnTo>
                    <a:pt x="382" y="688"/>
                  </a:lnTo>
                  <a:lnTo>
                    <a:pt x="382" y="688"/>
                  </a:lnTo>
                  <a:lnTo>
                    <a:pt x="382" y="688"/>
                  </a:lnTo>
                  <a:lnTo>
                    <a:pt x="382" y="688"/>
                  </a:lnTo>
                  <a:lnTo>
                    <a:pt x="384" y="688"/>
                  </a:lnTo>
                  <a:lnTo>
                    <a:pt x="384" y="688"/>
                  </a:lnTo>
                  <a:lnTo>
                    <a:pt x="384" y="688"/>
                  </a:lnTo>
                  <a:lnTo>
                    <a:pt x="384" y="688"/>
                  </a:lnTo>
                  <a:lnTo>
                    <a:pt x="384" y="688"/>
                  </a:lnTo>
                  <a:lnTo>
                    <a:pt x="387" y="691"/>
                  </a:lnTo>
                  <a:lnTo>
                    <a:pt x="387" y="691"/>
                  </a:lnTo>
                  <a:lnTo>
                    <a:pt x="387" y="691"/>
                  </a:lnTo>
                  <a:lnTo>
                    <a:pt x="387" y="691"/>
                  </a:lnTo>
                  <a:lnTo>
                    <a:pt x="389" y="691"/>
                  </a:lnTo>
                  <a:lnTo>
                    <a:pt x="389" y="691"/>
                  </a:lnTo>
                  <a:lnTo>
                    <a:pt x="389" y="691"/>
                  </a:lnTo>
                  <a:lnTo>
                    <a:pt x="389" y="691"/>
                  </a:lnTo>
                  <a:lnTo>
                    <a:pt x="389" y="688"/>
                  </a:lnTo>
                  <a:lnTo>
                    <a:pt x="389" y="688"/>
                  </a:lnTo>
                  <a:lnTo>
                    <a:pt x="389" y="688"/>
                  </a:lnTo>
                  <a:lnTo>
                    <a:pt x="389" y="688"/>
                  </a:lnTo>
                  <a:lnTo>
                    <a:pt x="389" y="688"/>
                  </a:lnTo>
                  <a:lnTo>
                    <a:pt x="389" y="688"/>
                  </a:lnTo>
                  <a:lnTo>
                    <a:pt x="391" y="688"/>
                  </a:lnTo>
                  <a:lnTo>
                    <a:pt x="391" y="686"/>
                  </a:lnTo>
                  <a:lnTo>
                    <a:pt x="391" y="686"/>
                  </a:lnTo>
                  <a:lnTo>
                    <a:pt x="391" y="686"/>
                  </a:lnTo>
                  <a:lnTo>
                    <a:pt x="394" y="684"/>
                  </a:lnTo>
                  <a:lnTo>
                    <a:pt x="394" y="684"/>
                  </a:lnTo>
                  <a:lnTo>
                    <a:pt x="394" y="684"/>
                  </a:lnTo>
                  <a:lnTo>
                    <a:pt x="396" y="684"/>
                  </a:lnTo>
                  <a:lnTo>
                    <a:pt x="396" y="684"/>
                  </a:lnTo>
                  <a:lnTo>
                    <a:pt x="398" y="684"/>
                  </a:lnTo>
                  <a:lnTo>
                    <a:pt x="398" y="686"/>
                  </a:lnTo>
                  <a:lnTo>
                    <a:pt x="398" y="686"/>
                  </a:lnTo>
                  <a:lnTo>
                    <a:pt x="398" y="688"/>
                  </a:lnTo>
                  <a:lnTo>
                    <a:pt x="398" y="688"/>
                  </a:lnTo>
                  <a:lnTo>
                    <a:pt x="401" y="688"/>
                  </a:lnTo>
                  <a:lnTo>
                    <a:pt x="401" y="691"/>
                  </a:lnTo>
                  <a:lnTo>
                    <a:pt x="401" y="691"/>
                  </a:lnTo>
                  <a:lnTo>
                    <a:pt x="401" y="693"/>
                  </a:lnTo>
                  <a:lnTo>
                    <a:pt x="401" y="693"/>
                  </a:lnTo>
                  <a:lnTo>
                    <a:pt x="398" y="696"/>
                  </a:lnTo>
                  <a:lnTo>
                    <a:pt x="398" y="698"/>
                  </a:lnTo>
                  <a:lnTo>
                    <a:pt x="398" y="698"/>
                  </a:lnTo>
                  <a:lnTo>
                    <a:pt x="401" y="700"/>
                  </a:lnTo>
                  <a:lnTo>
                    <a:pt x="401" y="703"/>
                  </a:lnTo>
                  <a:lnTo>
                    <a:pt x="401" y="703"/>
                  </a:lnTo>
                  <a:lnTo>
                    <a:pt x="401" y="705"/>
                  </a:lnTo>
                  <a:lnTo>
                    <a:pt x="401" y="707"/>
                  </a:lnTo>
                  <a:lnTo>
                    <a:pt x="401" y="707"/>
                  </a:lnTo>
                  <a:lnTo>
                    <a:pt x="401" y="707"/>
                  </a:lnTo>
                  <a:lnTo>
                    <a:pt x="401" y="707"/>
                  </a:lnTo>
                  <a:lnTo>
                    <a:pt x="401" y="710"/>
                  </a:lnTo>
                  <a:lnTo>
                    <a:pt x="401" y="712"/>
                  </a:lnTo>
                  <a:lnTo>
                    <a:pt x="398" y="712"/>
                  </a:lnTo>
                  <a:lnTo>
                    <a:pt x="398" y="715"/>
                  </a:lnTo>
                  <a:lnTo>
                    <a:pt x="396" y="715"/>
                  </a:lnTo>
                  <a:lnTo>
                    <a:pt x="396" y="715"/>
                  </a:lnTo>
                  <a:lnTo>
                    <a:pt x="396" y="717"/>
                  </a:lnTo>
                  <a:lnTo>
                    <a:pt x="396" y="717"/>
                  </a:lnTo>
                  <a:lnTo>
                    <a:pt x="396" y="717"/>
                  </a:lnTo>
                  <a:lnTo>
                    <a:pt x="396" y="717"/>
                  </a:lnTo>
                  <a:lnTo>
                    <a:pt x="396" y="719"/>
                  </a:lnTo>
                  <a:lnTo>
                    <a:pt x="396" y="719"/>
                  </a:lnTo>
                  <a:lnTo>
                    <a:pt x="394" y="719"/>
                  </a:lnTo>
                  <a:lnTo>
                    <a:pt x="394" y="719"/>
                  </a:lnTo>
                  <a:lnTo>
                    <a:pt x="394" y="722"/>
                  </a:lnTo>
                  <a:lnTo>
                    <a:pt x="394" y="722"/>
                  </a:lnTo>
                  <a:lnTo>
                    <a:pt x="394" y="722"/>
                  </a:lnTo>
                  <a:lnTo>
                    <a:pt x="394" y="722"/>
                  </a:lnTo>
                  <a:lnTo>
                    <a:pt x="394" y="722"/>
                  </a:lnTo>
                  <a:lnTo>
                    <a:pt x="394" y="724"/>
                  </a:lnTo>
                  <a:lnTo>
                    <a:pt x="394" y="724"/>
                  </a:lnTo>
                  <a:lnTo>
                    <a:pt x="394" y="724"/>
                  </a:lnTo>
                  <a:lnTo>
                    <a:pt x="394" y="724"/>
                  </a:lnTo>
                  <a:lnTo>
                    <a:pt x="394" y="724"/>
                  </a:lnTo>
                  <a:lnTo>
                    <a:pt x="394" y="726"/>
                  </a:lnTo>
                  <a:lnTo>
                    <a:pt x="394" y="726"/>
                  </a:lnTo>
                  <a:lnTo>
                    <a:pt x="396" y="729"/>
                  </a:lnTo>
                  <a:lnTo>
                    <a:pt x="396" y="729"/>
                  </a:lnTo>
                  <a:lnTo>
                    <a:pt x="396" y="729"/>
                  </a:lnTo>
                  <a:lnTo>
                    <a:pt x="396" y="731"/>
                  </a:lnTo>
                  <a:lnTo>
                    <a:pt x="396" y="731"/>
                  </a:lnTo>
                  <a:lnTo>
                    <a:pt x="396" y="733"/>
                  </a:lnTo>
                  <a:lnTo>
                    <a:pt x="396" y="736"/>
                  </a:lnTo>
                  <a:lnTo>
                    <a:pt x="396" y="736"/>
                  </a:lnTo>
                  <a:lnTo>
                    <a:pt x="398" y="736"/>
                  </a:lnTo>
                  <a:lnTo>
                    <a:pt x="398" y="738"/>
                  </a:lnTo>
                  <a:lnTo>
                    <a:pt x="398" y="738"/>
                  </a:lnTo>
                  <a:lnTo>
                    <a:pt x="401" y="738"/>
                  </a:lnTo>
                  <a:lnTo>
                    <a:pt x="401" y="743"/>
                  </a:lnTo>
                  <a:lnTo>
                    <a:pt x="401" y="743"/>
                  </a:lnTo>
                  <a:lnTo>
                    <a:pt x="401" y="743"/>
                  </a:lnTo>
                  <a:lnTo>
                    <a:pt x="401" y="743"/>
                  </a:lnTo>
                  <a:lnTo>
                    <a:pt x="401" y="743"/>
                  </a:lnTo>
                  <a:lnTo>
                    <a:pt x="401" y="745"/>
                  </a:lnTo>
                  <a:lnTo>
                    <a:pt x="401" y="745"/>
                  </a:lnTo>
                  <a:lnTo>
                    <a:pt x="401" y="745"/>
                  </a:lnTo>
                  <a:lnTo>
                    <a:pt x="398" y="745"/>
                  </a:lnTo>
                  <a:lnTo>
                    <a:pt x="398" y="745"/>
                  </a:lnTo>
                  <a:lnTo>
                    <a:pt x="398" y="748"/>
                  </a:lnTo>
                  <a:lnTo>
                    <a:pt x="398" y="748"/>
                  </a:lnTo>
                  <a:lnTo>
                    <a:pt x="398" y="750"/>
                  </a:lnTo>
                  <a:lnTo>
                    <a:pt x="398" y="750"/>
                  </a:lnTo>
                  <a:lnTo>
                    <a:pt x="396" y="750"/>
                  </a:lnTo>
                  <a:lnTo>
                    <a:pt x="396" y="752"/>
                  </a:lnTo>
                  <a:lnTo>
                    <a:pt x="396" y="752"/>
                  </a:lnTo>
                  <a:lnTo>
                    <a:pt x="396" y="755"/>
                  </a:lnTo>
                  <a:lnTo>
                    <a:pt x="398" y="755"/>
                  </a:lnTo>
                  <a:lnTo>
                    <a:pt x="398" y="755"/>
                  </a:lnTo>
                  <a:lnTo>
                    <a:pt x="398" y="755"/>
                  </a:lnTo>
                  <a:lnTo>
                    <a:pt x="396" y="757"/>
                  </a:lnTo>
                  <a:lnTo>
                    <a:pt x="396" y="757"/>
                  </a:lnTo>
                  <a:lnTo>
                    <a:pt x="396" y="757"/>
                  </a:lnTo>
                  <a:lnTo>
                    <a:pt x="398" y="759"/>
                  </a:lnTo>
                  <a:lnTo>
                    <a:pt x="398" y="759"/>
                  </a:lnTo>
                  <a:lnTo>
                    <a:pt x="398" y="759"/>
                  </a:lnTo>
                  <a:lnTo>
                    <a:pt x="398" y="759"/>
                  </a:lnTo>
                  <a:lnTo>
                    <a:pt x="398" y="759"/>
                  </a:lnTo>
                  <a:lnTo>
                    <a:pt x="398" y="762"/>
                  </a:lnTo>
                  <a:lnTo>
                    <a:pt x="398" y="762"/>
                  </a:lnTo>
                  <a:lnTo>
                    <a:pt x="398" y="762"/>
                  </a:lnTo>
                  <a:lnTo>
                    <a:pt x="398" y="762"/>
                  </a:lnTo>
                  <a:lnTo>
                    <a:pt x="401" y="767"/>
                  </a:lnTo>
                  <a:lnTo>
                    <a:pt x="401" y="769"/>
                  </a:lnTo>
                  <a:lnTo>
                    <a:pt x="403" y="769"/>
                  </a:lnTo>
                  <a:lnTo>
                    <a:pt x="403" y="769"/>
                  </a:lnTo>
                  <a:lnTo>
                    <a:pt x="403" y="769"/>
                  </a:lnTo>
                  <a:lnTo>
                    <a:pt x="406" y="769"/>
                  </a:lnTo>
                  <a:lnTo>
                    <a:pt x="406" y="769"/>
                  </a:lnTo>
                  <a:lnTo>
                    <a:pt x="403" y="771"/>
                  </a:lnTo>
                  <a:lnTo>
                    <a:pt x="403" y="771"/>
                  </a:lnTo>
                  <a:lnTo>
                    <a:pt x="406" y="771"/>
                  </a:lnTo>
                  <a:lnTo>
                    <a:pt x="406" y="771"/>
                  </a:lnTo>
                  <a:lnTo>
                    <a:pt x="406" y="771"/>
                  </a:lnTo>
                  <a:lnTo>
                    <a:pt x="406" y="771"/>
                  </a:lnTo>
                  <a:lnTo>
                    <a:pt x="406" y="774"/>
                  </a:lnTo>
                  <a:lnTo>
                    <a:pt x="408" y="774"/>
                  </a:lnTo>
                  <a:lnTo>
                    <a:pt x="406" y="774"/>
                  </a:lnTo>
                  <a:lnTo>
                    <a:pt x="406" y="774"/>
                  </a:lnTo>
                  <a:lnTo>
                    <a:pt x="406" y="776"/>
                  </a:lnTo>
                  <a:lnTo>
                    <a:pt x="406" y="776"/>
                  </a:lnTo>
                  <a:lnTo>
                    <a:pt x="406" y="776"/>
                  </a:lnTo>
                  <a:lnTo>
                    <a:pt x="406" y="776"/>
                  </a:lnTo>
                  <a:lnTo>
                    <a:pt x="406" y="778"/>
                  </a:lnTo>
                  <a:lnTo>
                    <a:pt x="406" y="778"/>
                  </a:lnTo>
                  <a:lnTo>
                    <a:pt x="406" y="781"/>
                  </a:lnTo>
                  <a:lnTo>
                    <a:pt x="408" y="781"/>
                  </a:lnTo>
                  <a:lnTo>
                    <a:pt x="408" y="781"/>
                  </a:lnTo>
                  <a:lnTo>
                    <a:pt x="408" y="781"/>
                  </a:lnTo>
                  <a:lnTo>
                    <a:pt x="408" y="778"/>
                  </a:lnTo>
                  <a:lnTo>
                    <a:pt x="408" y="778"/>
                  </a:lnTo>
                  <a:lnTo>
                    <a:pt x="408" y="776"/>
                  </a:lnTo>
                  <a:lnTo>
                    <a:pt x="410" y="776"/>
                  </a:lnTo>
                  <a:lnTo>
                    <a:pt x="410" y="778"/>
                  </a:lnTo>
                  <a:lnTo>
                    <a:pt x="410" y="778"/>
                  </a:lnTo>
                  <a:lnTo>
                    <a:pt x="410" y="778"/>
                  </a:lnTo>
                  <a:lnTo>
                    <a:pt x="410" y="778"/>
                  </a:lnTo>
                  <a:lnTo>
                    <a:pt x="413" y="781"/>
                  </a:lnTo>
                  <a:lnTo>
                    <a:pt x="413" y="781"/>
                  </a:lnTo>
                  <a:lnTo>
                    <a:pt x="413" y="783"/>
                  </a:lnTo>
                  <a:lnTo>
                    <a:pt x="413" y="783"/>
                  </a:lnTo>
                  <a:lnTo>
                    <a:pt x="413" y="783"/>
                  </a:lnTo>
                  <a:lnTo>
                    <a:pt x="413" y="783"/>
                  </a:lnTo>
                  <a:lnTo>
                    <a:pt x="413" y="786"/>
                  </a:lnTo>
                  <a:lnTo>
                    <a:pt x="413" y="786"/>
                  </a:lnTo>
                  <a:lnTo>
                    <a:pt x="413" y="786"/>
                  </a:lnTo>
                  <a:lnTo>
                    <a:pt x="413" y="786"/>
                  </a:lnTo>
                  <a:lnTo>
                    <a:pt x="415" y="786"/>
                  </a:lnTo>
                  <a:lnTo>
                    <a:pt x="415" y="786"/>
                  </a:lnTo>
                  <a:lnTo>
                    <a:pt x="415" y="788"/>
                  </a:lnTo>
                  <a:lnTo>
                    <a:pt x="415" y="788"/>
                  </a:lnTo>
                  <a:lnTo>
                    <a:pt x="415" y="788"/>
                  </a:lnTo>
                  <a:lnTo>
                    <a:pt x="415" y="788"/>
                  </a:lnTo>
                  <a:lnTo>
                    <a:pt x="415" y="790"/>
                  </a:lnTo>
                  <a:lnTo>
                    <a:pt x="415" y="790"/>
                  </a:lnTo>
                  <a:lnTo>
                    <a:pt x="415" y="790"/>
                  </a:lnTo>
                  <a:lnTo>
                    <a:pt x="415" y="793"/>
                  </a:lnTo>
                  <a:lnTo>
                    <a:pt x="415" y="793"/>
                  </a:lnTo>
                  <a:lnTo>
                    <a:pt x="417" y="793"/>
                  </a:lnTo>
                  <a:lnTo>
                    <a:pt x="420" y="793"/>
                  </a:lnTo>
                  <a:lnTo>
                    <a:pt x="420" y="793"/>
                  </a:lnTo>
                  <a:lnTo>
                    <a:pt x="420" y="793"/>
                  </a:lnTo>
                  <a:lnTo>
                    <a:pt x="422" y="793"/>
                  </a:lnTo>
                  <a:lnTo>
                    <a:pt x="422" y="793"/>
                  </a:lnTo>
                  <a:lnTo>
                    <a:pt x="424" y="793"/>
                  </a:lnTo>
                  <a:lnTo>
                    <a:pt x="424" y="793"/>
                  </a:lnTo>
                  <a:lnTo>
                    <a:pt x="424" y="793"/>
                  </a:lnTo>
                  <a:lnTo>
                    <a:pt x="424" y="795"/>
                  </a:lnTo>
                  <a:lnTo>
                    <a:pt x="424" y="795"/>
                  </a:lnTo>
                  <a:lnTo>
                    <a:pt x="427" y="797"/>
                  </a:lnTo>
                  <a:lnTo>
                    <a:pt x="427" y="797"/>
                  </a:lnTo>
                  <a:lnTo>
                    <a:pt x="427" y="797"/>
                  </a:lnTo>
                  <a:lnTo>
                    <a:pt x="427" y="797"/>
                  </a:lnTo>
                  <a:lnTo>
                    <a:pt x="427" y="797"/>
                  </a:lnTo>
                  <a:lnTo>
                    <a:pt x="427" y="797"/>
                  </a:lnTo>
                  <a:lnTo>
                    <a:pt x="427" y="797"/>
                  </a:lnTo>
                  <a:lnTo>
                    <a:pt x="429" y="797"/>
                  </a:lnTo>
                  <a:lnTo>
                    <a:pt x="429" y="797"/>
                  </a:lnTo>
                  <a:lnTo>
                    <a:pt x="429" y="797"/>
                  </a:lnTo>
                  <a:lnTo>
                    <a:pt x="429" y="797"/>
                  </a:lnTo>
                  <a:lnTo>
                    <a:pt x="429" y="797"/>
                  </a:lnTo>
                  <a:lnTo>
                    <a:pt x="429" y="797"/>
                  </a:lnTo>
                  <a:lnTo>
                    <a:pt x="429" y="797"/>
                  </a:lnTo>
                  <a:lnTo>
                    <a:pt x="429" y="800"/>
                  </a:lnTo>
                  <a:lnTo>
                    <a:pt x="429" y="800"/>
                  </a:lnTo>
                  <a:lnTo>
                    <a:pt x="429" y="800"/>
                  </a:lnTo>
                  <a:lnTo>
                    <a:pt x="429" y="800"/>
                  </a:lnTo>
                  <a:lnTo>
                    <a:pt x="432" y="800"/>
                  </a:lnTo>
                  <a:lnTo>
                    <a:pt x="434" y="802"/>
                  </a:lnTo>
                  <a:lnTo>
                    <a:pt x="434" y="802"/>
                  </a:lnTo>
                  <a:lnTo>
                    <a:pt x="434" y="802"/>
                  </a:lnTo>
                  <a:lnTo>
                    <a:pt x="436" y="802"/>
                  </a:lnTo>
                  <a:lnTo>
                    <a:pt x="436" y="802"/>
                  </a:lnTo>
                  <a:lnTo>
                    <a:pt x="436" y="802"/>
                  </a:lnTo>
                  <a:lnTo>
                    <a:pt x="436" y="802"/>
                  </a:lnTo>
                  <a:lnTo>
                    <a:pt x="436" y="802"/>
                  </a:lnTo>
                  <a:lnTo>
                    <a:pt x="436" y="802"/>
                  </a:lnTo>
                  <a:lnTo>
                    <a:pt x="439" y="802"/>
                  </a:lnTo>
                  <a:lnTo>
                    <a:pt x="439" y="802"/>
                  </a:lnTo>
                  <a:lnTo>
                    <a:pt x="439" y="802"/>
                  </a:lnTo>
                  <a:lnTo>
                    <a:pt x="439" y="804"/>
                  </a:lnTo>
                  <a:lnTo>
                    <a:pt x="439" y="804"/>
                  </a:lnTo>
                  <a:lnTo>
                    <a:pt x="439" y="804"/>
                  </a:lnTo>
                  <a:lnTo>
                    <a:pt x="439" y="807"/>
                  </a:lnTo>
                  <a:lnTo>
                    <a:pt x="439" y="807"/>
                  </a:lnTo>
                  <a:lnTo>
                    <a:pt x="439" y="809"/>
                  </a:lnTo>
                  <a:lnTo>
                    <a:pt x="439" y="809"/>
                  </a:lnTo>
                  <a:lnTo>
                    <a:pt x="439" y="809"/>
                  </a:lnTo>
                  <a:lnTo>
                    <a:pt x="439" y="809"/>
                  </a:lnTo>
                  <a:lnTo>
                    <a:pt x="441" y="809"/>
                  </a:lnTo>
                  <a:lnTo>
                    <a:pt x="441" y="812"/>
                  </a:lnTo>
                  <a:lnTo>
                    <a:pt x="441" y="812"/>
                  </a:lnTo>
                  <a:lnTo>
                    <a:pt x="441" y="812"/>
                  </a:lnTo>
                  <a:lnTo>
                    <a:pt x="443" y="812"/>
                  </a:lnTo>
                  <a:lnTo>
                    <a:pt x="443" y="814"/>
                  </a:lnTo>
                  <a:lnTo>
                    <a:pt x="443" y="814"/>
                  </a:lnTo>
                  <a:lnTo>
                    <a:pt x="446" y="814"/>
                  </a:lnTo>
                  <a:lnTo>
                    <a:pt x="446" y="814"/>
                  </a:lnTo>
                  <a:lnTo>
                    <a:pt x="448" y="814"/>
                  </a:lnTo>
                  <a:lnTo>
                    <a:pt x="448" y="814"/>
                  </a:lnTo>
                  <a:lnTo>
                    <a:pt x="448" y="814"/>
                  </a:lnTo>
                  <a:lnTo>
                    <a:pt x="448" y="814"/>
                  </a:lnTo>
                  <a:lnTo>
                    <a:pt x="448" y="814"/>
                  </a:lnTo>
                  <a:lnTo>
                    <a:pt x="448" y="814"/>
                  </a:lnTo>
                  <a:lnTo>
                    <a:pt x="451" y="814"/>
                  </a:lnTo>
                  <a:lnTo>
                    <a:pt x="451" y="814"/>
                  </a:lnTo>
                  <a:lnTo>
                    <a:pt x="451" y="814"/>
                  </a:lnTo>
                  <a:lnTo>
                    <a:pt x="453" y="814"/>
                  </a:lnTo>
                  <a:lnTo>
                    <a:pt x="453" y="816"/>
                  </a:lnTo>
                  <a:lnTo>
                    <a:pt x="453" y="816"/>
                  </a:lnTo>
                  <a:lnTo>
                    <a:pt x="455" y="816"/>
                  </a:lnTo>
                  <a:lnTo>
                    <a:pt x="455" y="814"/>
                  </a:lnTo>
                  <a:lnTo>
                    <a:pt x="455" y="814"/>
                  </a:lnTo>
                  <a:lnTo>
                    <a:pt x="458" y="814"/>
                  </a:lnTo>
                  <a:lnTo>
                    <a:pt x="460" y="816"/>
                  </a:lnTo>
                  <a:lnTo>
                    <a:pt x="460" y="816"/>
                  </a:lnTo>
                  <a:lnTo>
                    <a:pt x="462" y="816"/>
                  </a:lnTo>
                  <a:lnTo>
                    <a:pt x="462" y="816"/>
                  </a:lnTo>
                  <a:lnTo>
                    <a:pt x="462" y="816"/>
                  </a:lnTo>
                  <a:lnTo>
                    <a:pt x="462" y="816"/>
                  </a:lnTo>
                  <a:lnTo>
                    <a:pt x="465" y="816"/>
                  </a:lnTo>
                  <a:lnTo>
                    <a:pt x="465" y="816"/>
                  </a:lnTo>
                  <a:lnTo>
                    <a:pt x="465" y="816"/>
                  </a:lnTo>
                  <a:lnTo>
                    <a:pt x="465" y="816"/>
                  </a:lnTo>
                  <a:lnTo>
                    <a:pt x="467" y="814"/>
                  </a:lnTo>
                  <a:lnTo>
                    <a:pt x="467" y="814"/>
                  </a:lnTo>
                  <a:lnTo>
                    <a:pt x="467" y="814"/>
                  </a:lnTo>
                  <a:lnTo>
                    <a:pt x="469" y="812"/>
                  </a:lnTo>
                  <a:lnTo>
                    <a:pt x="469" y="812"/>
                  </a:lnTo>
                  <a:lnTo>
                    <a:pt x="477" y="814"/>
                  </a:lnTo>
                  <a:lnTo>
                    <a:pt x="477" y="814"/>
                  </a:lnTo>
                  <a:lnTo>
                    <a:pt x="479" y="814"/>
                  </a:lnTo>
                  <a:lnTo>
                    <a:pt x="481" y="816"/>
                  </a:lnTo>
                  <a:lnTo>
                    <a:pt x="481" y="816"/>
                  </a:lnTo>
                  <a:lnTo>
                    <a:pt x="484" y="816"/>
                  </a:lnTo>
                  <a:lnTo>
                    <a:pt x="484" y="816"/>
                  </a:lnTo>
                  <a:lnTo>
                    <a:pt x="484" y="816"/>
                  </a:lnTo>
                  <a:lnTo>
                    <a:pt x="484" y="816"/>
                  </a:lnTo>
                  <a:lnTo>
                    <a:pt x="484" y="819"/>
                  </a:lnTo>
                  <a:lnTo>
                    <a:pt x="486" y="819"/>
                  </a:lnTo>
                  <a:lnTo>
                    <a:pt x="486" y="819"/>
                  </a:lnTo>
                  <a:lnTo>
                    <a:pt x="486" y="819"/>
                  </a:lnTo>
                  <a:lnTo>
                    <a:pt x="486" y="819"/>
                  </a:lnTo>
                  <a:lnTo>
                    <a:pt x="486" y="821"/>
                  </a:lnTo>
                  <a:lnTo>
                    <a:pt x="486" y="821"/>
                  </a:lnTo>
                  <a:lnTo>
                    <a:pt x="486" y="821"/>
                  </a:lnTo>
                  <a:lnTo>
                    <a:pt x="486" y="821"/>
                  </a:lnTo>
                  <a:lnTo>
                    <a:pt x="486" y="821"/>
                  </a:lnTo>
                  <a:lnTo>
                    <a:pt x="488" y="823"/>
                  </a:lnTo>
                  <a:lnTo>
                    <a:pt x="488" y="823"/>
                  </a:lnTo>
                  <a:lnTo>
                    <a:pt x="491" y="823"/>
                  </a:lnTo>
                  <a:lnTo>
                    <a:pt x="491" y="823"/>
                  </a:lnTo>
                  <a:lnTo>
                    <a:pt x="491" y="823"/>
                  </a:lnTo>
                  <a:lnTo>
                    <a:pt x="496" y="823"/>
                  </a:lnTo>
                  <a:lnTo>
                    <a:pt x="496" y="823"/>
                  </a:lnTo>
                  <a:lnTo>
                    <a:pt x="496" y="823"/>
                  </a:lnTo>
                  <a:lnTo>
                    <a:pt x="496" y="823"/>
                  </a:lnTo>
                  <a:lnTo>
                    <a:pt x="498" y="823"/>
                  </a:lnTo>
                  <a:lnTo>
                    <a:pt x="498" y="823"/>
                  </a:lnTo>
                  <a:lnTo>
                    <a:pt x="498" y="823"/>
                  </a:lnTo>
                  <a:lnTo>
                    <a:pt x="498" y="823"/>
                  </a:lnTo>
                  <a:lnTo>
                    <a:pt x="498" y="823"/>
                  </a:lnTo>
                  <a:lnTo>
                    <a:pt x="498" y="821"/>
                  </a:lnTo>
                  <a:lnTo>
                    <a:pt x="498" y="821"/>
                  </a:lnTo>
                  <a:lnTo>
                    <a:pt x="500" y="821"/>
                  </a:lnTo>
                  <a:lnTo>
                    <a:pt x="500" y="821"/>
                  </a:lnTo>
                  <a:lnTo>
                    <a:pt x="500" y="821"/>
                  </a:lnTo>
                  <a:lnTo>
                    <a:pt x="503" y="821"/>
                  </a:lnTo>
                  <a:lnTo>
                    <a:pt x="503" y="821"/>
                  </a:lnTo>
                  <a:lnTo>
                    <a:pt x="503" y="823"/>
                  </a:lnTo>
                  <a:lnTo>
                    <a:pt x="505" y="823"/>
                  </a:lnTo>
                  <a:lnTo>
                    <a:pt x="505" y="823"/>
                  </a:lnTo>
                  <a:lnTo>
                    <a:pt x="505" y="826"/>
                  </a:lnTo>
                  <a:lnTo>
                    <a:pt x="505" y="826"/>
                  </a:lnTo>
                  <a:lnTo>
                    <a:pt x="505" y="826"/>
                  </a:lnTo>
                  <a:lnTo>
                    <a:pt x="505" y="826"/>
                  </a:lnTo>
                  <a:lnTo>
                    <a:pt x="505" y="826"/>
                  </a:lnTo>
                  <a:lnTo>
                    <a:pt x="505" y="826"/>
                  </a:lnTo>
                  <a:lnTo>
                    <a:pt x="505" y="828"/>
                  </a:lnTo>
                  <a:lnTo>
                    <a:pt x="505" y="828"/>
                  </a:lnTo>
                  <a:lnTo>
                    <a:pt x="505" y="828"/>
                  </a:lnTo>
                  <a:lnTo>
                    <a:pt x="507" y="828"/>
                  </a:lnTo>
                  <a:lnTo>
                    <a:pt x="507" y="830"/>
                  </a:lnTo>
                  <a:lnTo>
                    <a:pt x="507" y="830"/>
                  </a:lnTo>
                  <a:lnTo>
                    <a:pt x="507" y="830"/>
                  </a:lnTo>
                  <a:lnTo>
                    <a:pt x="507" y="830"/>
                  </a:lnTo>
                  <a:lnTo>
                    <a:pt x="510" y="830"/>
                  </a:lnTo>
                  <a:lnTo>
                    <a:pt x="510" y="830"/>
                  </a:lnTo>
                  <a:lnTo>
                    <a:pt x="510" y="830"/>
                  </a:lnTo>
                  <a:lnTo>
                    <a:pt x="510" y="830"/>
                  </a:lnTo>
                  <a:lnTo>
                    <a:pt x="510" y="830"/>
                  </a:lnTo>
                  <a:lnTo>
                    <a:pt x="510" y="830"/>
                  </a:lnTo>
                  <a:lnTo>
                    <a:pt x="512" y="835"/>
                  </a:lnTo>
                  <a:lnTo>
                    <a:pt x="512" y="835"/>
                  </a:lnTo>
                  <a:lnTo>
                    <a:pt x="512" y="835"/>
                  </a:lnTo>
                  <a:lnTo>
                    <a:pt x="514" y="835"/>
                  </a:lnTo>
                  <a:lnTo>
                    <a:pt x="514" y="835"/>
                  </a:lnTo>
                  <a:lnTo>
                    <a:pt x="514" y="835"/>
                  </a:lnTo>
                  <a:lnTo>
                    <a:pt x="514" y="835"/>
                  </a:lnTo>
                  <a:lnTo>
                    <a:pt x="514" y="835"/>
                  </a:lnTo>
                  <a:lnTo>
                    <a:pt x="514" y="838"/>
                  </a:lnTo>
                  <a:lnTo>
                    <a:pt x="514" y="838"/>
                  </a:lnTo>
                  <a:lnTo>
                    <a:pt x="517" y="838"/>
                  </a:lnTo>
                  <a:lnTo>
                    <a:pt x="517" y="838"/>
                  </a:lnTo>
                  <a:lnTo>
                    <a:pt x="517" y="838"/>
                  </a:lnTo>
                  <a:lnTo>
                    <a:pt x="517" y="838"/>
                  </a:lnTo>
                  <a:lnTo>
                    <a:pt x="519" y="838"/>
                  </a:lnTo>
                  <a:lnTo>
                    <a:pt x="519" y="838"/>
                  </a:lnTo>
                  <a:lnTo>
                    <a:pt x="519" y="838"/>
                  </a:lnTo>
                  <a:lnTo>
                    <a:pt x="519" y="838"/>
                  </a:lnTo>
                  <a:lnTo>
                    <a:pt x="522" y="838"/>
                  </a:lnTo>
                  <a:lnTo>
                    <a:pt x="522" y="838"/>
                  </a:lnTo>
                  <a:lnTo>
                    <a:pt x="522" y="838"/>
                  </a:lnTo>
                  <a:lnTo>
                    <a:pt x="522" y="838"/>
                  </a:lnTo>
                  <a:lnTo>
                    <a:pt x="522" y="838"/>
                  </a:lnTo>
                  <a:lnTo>
                    <a:pt x="524" y="840"/>
                  </a:lnTo>
                  <a:lnTo>
                    <a:pt x="524" y="840"/>
                  </a:lnTo>
                  <a:lnTo>
                    <a:pt x="526" y="842"/>
                  </a:lnTo>
                  <a:lnTo>
                    <a:pt x="529" y="840"/>
                  </a:lnTo>
                  <a:lnTo>
                    <a:pt x="531" y="842"/>
                  </a:lnTo>
                  <a:lnTo>
                    <a:pt x="531" y="842"/>
                  </a:lnTo>
                  <a:lnTo>
                    <a:pt x="533" y="842"/>
                  </a:lnTo>
                  <a:lnTo>
                    <a:pt x="533" y="842"/>
                  </a:lnTo>
                  <a:lnTo>
                    <a:pt x="533" y="845"/>
                  </a:lnTo>
                  <a:lnTo>
                    <a:pt x="533" y="845"/>
                  </a:lnTo>
                  <a:lnTo>
                    <a:pt x="533" y="845"/>
                  </a:lnTo>
                  <a:lnTo>
                    <a:pt x="533" y="845"/>
                  </a:lnTo>
                  <a:lnTo>
                    <a:pt x="533" y="845"/>
                  </a:lnTo>
                  <a:lnTo>
                    <a:pt x="536" y="845"/>
                  </a:lnTo>
                  <a:lnTo>
                    <a:pt x="538" y="845"/>
                  </a:lnTo>
                  <a:lnTo>
                    <a:pt x="538" y="845"/>
                  </a:lnTo>
                  <a:lnTo>
                    <a:pt x="538" y="845"/>
                  </a:lnTo>
                  <a:lnTo>
                    <a:pt x="538" y="845"/>
                  </a:lnTo>
                  <a:lnTo>
                    <a:pt x="541" y="845"/>
                  </a:lnTo>
                  <a:lnTo>
                    <a:pt x="541" y="845"/>
                  </a:lnTo>
                  <a:lnTo>
                    <a:pt x="543" y="845"/>
                  </a:lnTo>
                  <a:lnTo>
                    <a:pt x="543" y="845"/>
                  </a:lnTo>
                  <a:lnTo>
                    <a:pt x="543" y="845"/>
                  </a:lnTo>
                  <a:lnTo>
                    <a:pt x="545" y="845"/>
                  </a:lnTo>
                  <a:lnTo>
                    <a:pt x="545" y="845"/>
                  </a:lnTo>
                  <a:lnTo>
                    <a:pt x="545" y="845"/>
                  </a:lnTo>
                  <a:lnTo>
                    <a:pt x="545" y="845"/>
                  </a:lnTo>
                  <a:lnTo>
                    <a:pt x="548" y="845"/>
                  </a:lnTo>
                  <a:lnTo>
                    <a:pt x="548" y="845"/>
                  </a:lnTo>
                  <a:lnTo>
                    <a:pt x="548" y="845"/>
                  </a:lnTo>
                  <a:lnTo>
                    <a:pt x="548" y="845"/>
                  </a:lnTo>
                  <a:lnTo>
                    <a:pt x="548" y="849"/>
                  </a:lnTo>
                  <a:lnTo>
                    <a:pt x="548" y="849"/>
                  </a:lnTo>
                  <a:lnTo>
                    <a:pt x="548" y="849"/>
                  </a:lnTo>
                  <a:lnTo>
                    <a:pt x="550" y="852"/>
                  </a:lnTo>
                  <a:lnTo>
                    <a:pt x="550" y="854"/>
                  </a:lnTo>
                  <a:lnTo>
                    <a:pt x="552" y="854"/>
                  </a:lnTo>
                  <a:lnTo>
                    <a:pt x="552" y="854"/>
                  </a:lnTo>
                  <a:lnTo>
                    <a:pt x="552" y="854"/>
                  </a:lnTo>
                  <a:lnTo>
                    <a:pt x="552" y="854"/>
                  </a:lnTo>
                  <a:lnTo>
                    <a:pt x="555" y="856"/>
                  </a:lnTo>
                  <a:lnTo>
                    <a:pt x="555" y="856"/>
                  </a:lnTo>
                  <a:lnTo>
                    <a:pt x="557" y="859"/>
                  </a:lnTo>
                  <a:lnTo>
                    <a:pt x="557" y="859"/>
                  </a:lnTo>
                  <a:lnTo>
                    <a:pt x="557" y="859"/>
                  </a:lnTo>
                  <a:lnTo>
                    <a:pt x="559" y="859"/>
                  </a:lnTo>
                  <a:lnTo>
                    <a:pt x="559" y="859"/>
                  </a:lnTo>
                  <a:lnTo>
                    <a:pt x="559" y="864"/>
                  </a:lnTo>
                  <a:lnTo>
                    <a:pt x="559" y="864"/>
                  </a:lnTo>
                  <a:lnTo>
                    <a:pt x="562" y="864"/>
                  </a:lnTo>
                  <a:lnTo>
                    <a:pt x="562" y="864"/>
                  </a:lnTo>
                  <a:lnTo>
                    <a:pt x="562" y="864"/>
                  </a:lnTo>
                  <a:lnTo>
                    <a:pt x="564" y="864"/>
                  </a:lnTo>
                  <a:lnTo>
                    <a:pt x="564" y="864"/>
                  </a:lnTo>
                  <a:lnTo>
                    <a:pt x="567" y="864"/>
                  </a:lnTo>
                  <a:lnTo>
                    <a:pt x="567" y="861"/>
                  </a:lnTo>
                  <a:lnTo>
                    <a:pt x="567" y="861"/>
                  </a:lnTo>
                  <a:lnTo>
                    <a:pt x="571" y="861"/>
                  </a:lnTo>
                  <a:lnTo>
                    <a:pt x="571" y="861"/>
                  </a:lnTo>
                  <a:lnTo>
                    <a:pt x="574" y="864"/>
                  </a:lnTo>
                  <a:lnTo>
                    <a:pt x="574" y="864"/>
                  </a:lnTo>
                  <a:lnTo>
                    <a:pt x="576" y="864"/>
                  </a:lnTo>
                  <a:lnTo>
                    <a:pt x="578" y="864"/>
                  </a:lnTo>
                  <a:lnTo>
                    <a:pt x="578" y="864"/>
                  </a:lnTo>
                  <a:lnTo>
                    <a:pt x="583" y="861"/>
                  </a:lnTo>
                  <a:lnTo>
                    <a:pt x="583" y="861"/>
                  </a:lnTo>
                  <a:lnTo>
                    <a:pt x="583" y="861"/>
                  </a:lnTo>
                  <a:lnTo>
                    <a:pt x="586" y="861"/>
                  </a:lnTo>
                  <a:lnTo>
                    <a:pt x="586" y="864"/>
                  </a:lnTo>
                  <a:lnTo>
                    <a:pt x="588" y="864"/>
                  </a:lnTo>
                  <a:lnTo>
                    <a:pt x="588" y="864"/>
                  </a:lnTo>
                  <a:lnTo>
                    <a:pt x="588" y="861"/>
                  </a:lnTo>
                  <a:lnTo>
                    <a:pt x="593" y="864"/>
                  </a:lnTo>
                  <a:lnTo>
                    <a:pt x="593" y="861"/>
                  </a:lnTo>
                  <a:lnTo>
                    <a:pt x="593" y="861"/>
                  </a:lnTo>
                  <a:lnTo>
                    <a:pt x="593" y="861"/>
                  </a:lnTo>
                  <a:lnTo>
                    <a:pt x="595" y="861"/>
                  </a:lnTo>
                  <a:lnTo>
                    <a:pt x="595" y="861"/>
                  </a:lnTo>
                  <a:lnTo>
                    <a:pt x="595" y="859"/>
                  </a:lnTo>
                  <a:lnTo>
                    <a:pt x="597" y="859"/>
                  </a:lnTo>
                  <a:lnTo>
                    <a:pt x="597" y="861"/>
                  </a:lnTo>
                  <a:lnTo>
                    <a:pt x="597" y="861"/>
                  </a:lnTo>
                  <a:lnTo>
                    <a:pt x="597" y="864"/>
                  </a:lnTo>
                  <a:lnTo>
                    <a:pt x="600" y="864"/>
                  </a:lnTo>
                  <a:lnTo>
                    <a:pt x="602" y="864"/>
                  </a:lnTo>
                  <a:lnTo>
                    <a:pt x="602" y="864"/>
                  </a:lnTo>
                  <a:lnTo>
                    <a:pt x="604" y="866"/>
                  </a:lnTo>
                  <a:lnTo>
                    <a:pt x="604" y="866"/>
                  </a:lnTo>
                  <a:lnTo>
                    <a:pt x="607" y="866"/>
                  </a:lnTo>
                  <a:lnTo>
                    <a:pt x="614" y="871"/>
                  </a:lnTo>
                  <a:lnTo>
                    <a:pt x="616" y="873"/>
                  </a:lnTo>
                  <a:lnTo>
                    <a:pt x="616" y="873"/>
                  </a:lnTo>
                  <a:lnTo>
                    <a:pt x="616" y="873"/>
                  </a:lnTo>
                  <a:lnTo>
                    <a:pt x="619" y="873"/>
                  </a:lnTo>
                  <a:lnTo>
                    <a:pt x="619" y="873"/>
                  </a:lnTo>
                  <a:lnTo>
                    <a:pt x="619" y="873"/>
                  </a:lnTo>
                  <a:lnTo>
                    <a:pt x="619" y="873"/>
                  </a:lnTo>
                  <a:lnTo>
                    <a:pt x="621" y="875"/>
                  </a:lnTo>
                  <a:lnTo>
                    <a:pt x="623" y="875"/>
                  </a:lnTo>
                  <a:lnTo>
                    <a:pt x="623" y="875"/>
                  </a:lnTo>
                  <a:lnTo>
                    <a:pt x="623" y="878"/>
                  </a:lnTo>
                  <a:lnTo>
                    <a:pt x="623" y="878"/>
                  </a:lnTo>
                  <a:lnTo>
                    <a:pt x="623" y="880"/>
                  </a:lnTo>
                  <a:lnTo>
                    <a:pt x="623" y="880"/>
                  </a:lnTo>
                  <a:lnTo>
                    <a:pt x="626" y="883"/>
                  </a:lnTo>
                  <a:lnTo>
                    <a:pt x="626" y="883"/>
                  </a:lnTo>
                  <a:lnTo>
                    <a:pt x="626" y="883"/>
                  </a:lnTo>
                  <a:lnTo>
                    <a:pt x="626" y="883"/>
                  </a:lnTo>
                  <a:lnTo>
                    <a:pt x="626" y="883"/>
                  </a:lnTo>
                  <a:lnTo>
                    <a:pt x="626" y="883"/>
                  </a:lnTo>
                  <a:lnTo>
                    <a:pt x="626" y="885"/>
                  </a:lnTo>
                  <a:lnTo>
                    <a:pt x="626" y="885"/>
                  </a:lnTo>
                  <a:lnTo>
                    <a:pt x="626" y="885"/>
                  </a:lnTo>
                  <a:lnTo>
                    <a:pt x="626" y="885"/>
                  </a:lnTo>
                  <a:lnTo>
                    <a:pt x="626" y="887"/>
                  </a:lnTo>
                  <a:lnTo>
                    <a:pt x="626" y="890"/>
                  </a:lnTo>
                  <a:lnTo>
                    <a:pt x="623" y="890"/>
                  </a:lnTo>
                  <a:lnTo>
                    <a:pt x="623" y="890"/>
                  </a:lnTo>
                  <a:lnTo>
                    <a:pt x="623" y="890"/>
                  </a:lnTo>
                  <a:lnTo>
                    <a:pt x="623" y="890"/>
                  </a:lnTo>
                  <a:lnTo>
                    <a:pt x="623" y="892"/>
                  </a:lnTo>
                  <a:lnTo>
                    <a:pt x="623" y="892"/>
                  </a:lnTo>
                  <a:lnTo>
                    <a:pt x="623" y="894"/>
                  </a:lnTo>
                  <a:lnTo>
                    <a:pt x="623" y="894"/>
                  </a:lnTo>
                  <a:lnTo>
                    <a:pt x="623" y="894"/>
                  </a:lnTo>
                  <a:lnTo>
                    <a:pt x="623" y="897"/>
                  </a:lnTo>
                  <a:lnTo>
                    <a:pt x="623" y="899"/>
                  </a:lnTo>
                  <a:lnTo>
                    <a:pt x="623" y="899"/>
                  </a:lnTo>
                  <a:lnTo>
                    <a:pt x="626" y="901"/>
                  </a:lnTo>
                  <a:lnTo>
                    <a:pt x="626" y="901"/>
                  </a:lnTo>
                  <a:lnTo>
                    <a:pt x="628" y="904"/>
                  </a:lnTo>
                  <a:lnTo>
                    <a:pt x="628" y="909"/>
                  </a:lnTo>
                  <a:lnTo>
                    <a:pt x="628" y="911"/>
                  </a:lnTo>
                  <a:lnTo>
                    <a:pt x="628" y="911"/>
                  </a:lnTo>
                  <a:lnTo>
                    <a:pt x="628" y="911"/>
                  </a:lnTo>
                  <a:lnTo>
                    <a:pt x="631" y="913"/>
                  </a:lnTo>
                  <a:lnTo>
                    <a:pt x="631" y="916"/>
                  </a:lnTo>
                  <a:lnTo>
                    <a:pt x="631" y="918"/>
                  </a:lnTo>
                  <a:lnTo>
                    <a:pt x="631" y="920"/>
                  </a:lnTo>
                  <a:lnTo>
                    <a:pt x="631" y="925"/>
                  </a:lnTo>
                  <a:lnTo>
                    <a:pt x="633" y="932"/>
                  </a:lnTo>
                  <a:lnTo>
                    <a:pt x="633" y="937"/>
                  </a:lnTo>
                  <a:lnTo>
                    <a:pt x="633" y="937"/>
                  </a:lnTo>
                  <a:lnTo>
                    <a:pt x="626" y="937"/>
                  </a:lnTo>
                  <a:lnTo>
                    <a:pt x="619" y="937"/>
                  </a:lnTo>
                  <a:lnTo>
                    <a:pt x="621" y="939"/>
                  </a:lnTo>
                  <a:lnTo>
                    <a:pt x="623" y="942"/>
                  </a:lnTo>
                  <a:lnTo>
                    <a:pt x="628" y="949"/>
                  </a:lnTo>
                  <a:lnTo>
                    <a:pt x="633" y="954"/>
                  </a:lnTo>
                  <a:lnTo>
                    <a:pt x="633" y="956"/>
                  </a:lnTo>
                  <a:lnTo>
                    <a:pt x="633" y="956"/>
                  </a:lnTo>
                  <a:lnTo>
                    <a:pt x="635" y="963"/>
                  </a:lnTo>
                  <a:lnTo>
                    <a:pt x="635" y="972"/>
                  </a:lnTo>
                  <a:lnTo>
                    <a:pt x="635" y="980"/>
                  </a:lnTo>
                  <a:lnTo>
                    <a:pt x="635" y="984"/>
                  </a:lnTo>
                  <a:lnTo>
                    <a:pt x="635" y="989"/>
                  </a:lnTo>
                  <a:lnTo>
                    <a:pt x="638" y="991"/>
                  </a:lnTo>
                  <a:lnTo>
                    <a:pt x="638" y="991"/>
                  </a:lnTo>
                  <a:lnTo>
                    <a:pt x="642" y="994"/>
                  </a:lnTo>
                  <a:lnTo>
                    <a:pt x="649" y="994"/>
                  </a:lnTo>
                  <a:lnTo>
                    <a:pt x="659" y="994"/>
                  </a:lnTo>
                  <a:lnTo>
                    <a:pt x="676" y="994"/>
                  </a:lnTo>
                  <a:lnTo>
                    <a:pt x="685" y="994"/>
                  </a:lnTo>
                  <a:lnTo>
                    <a:pt x="694" y="994"/>
                  </a:lnTo>
                  <a:lnTo>
                    <a:pt x="704" y="994"/>
                  </a:lnTo>
                  <a:lnTo>
                    <a:pt x="711" y="996"/>
                  </a:lnTo>
                  <a:lnTo>
                    <a:pt x="716" y="996"/>
                  </a:lnTo>
                  <a:lnTo>
                    <a:pt x="716" y="996"/>
                  </a:lnTo>
                  <a:lnTo>
                    <a:pt x="718" y="994"/>
                  </a:lnTo>
                  <a:lnTo>
                    <a:pt x="718" y="994"/>
                  </a:lnTo>
                  <a:lnTo>
                    <a:pt x="718" y="994"/>
                  </a:lnTo>
                  <a:lnTo>
                    <a:pt x="718" y="994"/>
                  </a:lnTo>
                  <a:lnTo>
                    <a:pt x="721" y="994"/>
                  </a:lnTo>
                  <a:lnTo>
                    <a:pt x="721" y="994"/>
                  </a:lnTo>
                  <a:lnTo>
                    <a:pt x="721" y="998"/>
                  </a:lnTo>
                  <a:lnTo>
                    <a:pt x="721" y="998"/>
                  </a:lnTo>
                  <a:lnTo>
                    <a:pt x="721" y="998"/>
                  </a:lnTo>
                  <a:lnTo>
                    <a:pt x="721" y="1001"/>
                  </a:lnTo>
                  <a:lnTo>
                    <a:pt x="721" y="1001"/>
                  </a:lnTo>
                  <a:lnTo>
                    <a:pt x="721" y="1003"/>
                  </a:lnTo>
                  <a:lnTo>
                    <a:pt x="716" y="1008"/>
                  </a:lnTo>
                  <a:lnTo>
                    <a:pt x="716" y="1010"/>
                  </a:lnTo>
                  <a:lnTo>
                    <a:pt x="713" y="1013"/>
                  </a:lnTo>
                  <a:lnTo>
                    <a:pt x="713" y="1015"/>
                  </a:lnTo>
                  <a:lnTo>
                    <a:pt x="716" y="1017"/>
                  </a:lnTo>
                  <a:lnTo>
                    <a:pt x="716" y="1020"/>
                  </a:lnTo>
                  <a:lnTo>
                    <a:pt x="716" y="1020"/>
                  </a:lnTo>
                  <a:lnTo>
                    <a:pt x="716" y="1020"/>
                  </a:lnTo>
                  <a:lnTo>
                    <a:pt x="716" y="1022"/>
                  </a:lnTo>
                  <a:lnTo>
                    <a:pt x="716" y="1022"/>
                  </a:lnTo>
                  <a:lnTo>
                    <a:pt x="716" y="1025"/>
                  </a:lnTo>
                  <a:lnTo>
                    <a:pt x="716" y="1025"/>
                  </a:lnTo>
                  <a:lnTo>
                    <a:pt x="716" y="1027"/>
                  </a:lnTo>
                  <a:lnTo>
                    <a:pt x="716" y="1029"/>
                  </a:lnTo>
                  <a:lnTo>
                    <a:pt x="718" y="1032"/>
                  </a:lnTo>
                  <a:lnTo>
                    <a:pt x="718" y="1032"/>
                  </a:lnTo>
                  <a:lnTo>
                    <a:pt x="718" y="1032"/>
                  </a:lnTo>
                  <a:lnTo>
                    <a:pt x="718" y="1036"/>
                  </a:lnTo>
                  <a:lnTo>
                    <a:pt x="718" y="1039"/>
                  </a:lnTo>
                  <a:lnTo>
                    <a:pt x="718" y="1039"/>
                  </a:lnTo>
                  <a:lnTo>
                    <a:pt x="721" y="1041"/>
                  </a:lnTo>
                  <a:lnTo>
                    <a:pt x="723" y="1041"/>
                  </a:lnTo>
                  <a:lnTo>
                    <a:pt x="723" y="1041"/>
                  </a:lnTo>
                  <a:lnTo>
                    <a:pt x="723" y="1041"/>
                  </a:lnTo>
                  <a:lnTo>
                    <a:pt x="723" y="1041"/>
                  </a:lnTo>
                  <a:lnTo>
                    <a:pt x="725" y="1043"/>
                  </a:lnTo>
                  <a:lnTo>
                    <a:pt x="725" y="1043"/>
                  </a:lnTo>
                  <a:lnTo>
                    <a:pt x="725" y="1043"/>
                  </a:lnTo>
                  <a:lnTo>
                    <a:pt x="725" y="1043"/>
                  </a:lnTo>
                  <a:lnTo>
                    <a:pt x="725" y="1043"/>
                  </a:lnTo>
                  <a:lnTo>
                    <a:pt x="728" y="1046"/>
                  </a:lnTo>
                  <a:lnTo>
                    <a:pt x="728" y="1046"/>
                  </a:lnTo>
                  <a:lnTo>
                    <a:pt x="728" y="1046"/>
                  </a:lnTo>
                  <a:lnTo>
                    <a:pt x="730" y="1046"/>
                  </a:lnTo>
                  <a:lnTo>
                    <a:pt x="730" y="1046"/>
                  </a:lnTo>
                  <a:lnTo>
                    <a:pt x="730" y="1046"/>
                  </a:lnTo>
                  <a:lnTo>
                    <a:pt x="732" y="1048"/>
                  </a:lnTo>
                  <a:lnTo>
                    <a:pt x="732" y="1048"/>
                  </a:lnTo>
                  <a:lnTo>
                    <a:pt x="732" y="1048"/>
                  </a:lnTo>
                  <a:lnTo>
                    <a:pt x="735" y="1048"/>
                  </a:lnTo>
                  <a:lnTo>
                    <a:pt x="737" y="1051"/>
                  </a:lnTo>
                  <a:lnTo>
                    <a:pt x="737" y="1051"/>
                  </a:lnTo>
                  <a:lnTo>
                    <a:pt x="739" y="1053"/>
                  </a:lnTo>
                  <a:lnTo>
                    <a:pt x="742" y="1053"/>
                  </a:lnTo>
                  <a:lnTo>
                    <a:pt x="742" y="1051"/>
                  </a:lnTo>
                  <a:lnTo>
                    <a:pt x="744" y="1051"/>
                  </a:lnTo>
                  <a:lnTo>
                    <a:pt x="744" y="1051"/>
                  </a:lnTo>
                  <a:lnTo>
                    <a:pt x="744" y="1053"/>
                  </a:lnTo>
                  <a:lnTo>
                    <a:pt x="747" y="1053"/>
                  </a:lnTo>
                  <a:lnTo>
                    <a:pt x="747" y="1053"/>
                  </a:lnTo>
                  <a:lnTo>
                    <a:pt x="747" y="1055"/>
                  </a:lnTo>
                  <a:lnTo>
                    <a:pt x="747" y="1055"/>
                  </a:lnTo>
                  <a:lnTo>
                    <a:pt x="747" y="1058"/>
                  </a:lnTo>
                  <a:lnTo>
                    <a:pt x="747" y="1058"/>
                  </a:lnTo>
                  <a:lnTo>
                    <a:pt x="747" y="1060"/>
                  </a:lnTo>
                  <a:lnTo>
                    <a:pt x="747" y="1060"/>
                  </a:lnTo>
                  <a:lnTo>
                    <a:pt x="747" y="1060"/>
                  </a:lnTo>
                  <a:lnTo>
                    <a:pt x="747" y="1062"/>
                  </a:lnTo>
                  <a:lnTo>
                    <a:pt x="749" y="1062"/>
                  </a:lnTo>
                  <a:lnTo>
                    <a:pt x="749" y="1062"/>
                  </a:lnTo>
                  <a:lnTo>
                    <a:pt x="749" y="1065"/>
                  </a:lnTo>
                  <a:lnTo>
                    <a:pt x="749" y="1065"/>
                  </a:lnTo>
                  <a:lnTo>
                    <a:pt x="749" y="1065"/>
                  </a:lnTo>
                  <a:lnTo>
                    <a:pt x="751" y="1067"/>
                  </a:lnTo>
                  <a:lnTo>
                    <a:pt x="751" y="1067"/>
                  </a:lnTo>
                  <a:lnTo>
                    <a:pt x="749" y="1067"/>
                  </a:lnTo>
                  <a:lnTo>
                    <a:pt x="754" y="1074"/>
                  </a:lnTo>
                  <a:lnTo>
                    <a:pt x="756" y="1081"/>
                  </a:lnTo>
                  <a:lnTo>
                    <a:pt x="756" y="1084"/>
                  </a:lnTo>
                  <a:lnTo>
                    <a:pt x="758" y="1086"/>
                  </a:lnTo>
                  <a:lnTo>
                    <a:pt x="761" y="1086"/>
                  </a:lnTo>
                  <a:lnTo>
                    <a:pt x="761" y="1086"/>
                  </a:lnTo>
                  <a:lnTo>
                    <a:pt x="761" y="1086"/>
                  </a:lnTo>
                  <a:lnTo>
                    <a:pt x="761" y="1086"/>
                  </a:lnTo>
                  <a:lnTo>
                    <a:pt x="758" y="1086"/>
                  </a:lnTo>
                  <a:lnTo>
                    <a:pt x="756" y="1086"/>
                  </a:lnTo>
                  <a:lnTo>
                    <a:pt x="756" y="1088"/>
                  </a:lnTo>
                  <a:lnTo>
                    <a:pt x="756" y="1091"/>
                  </a:lnTo>
                  <a:lnTo>
                    <a:pt x="751" y="1103"/>
                  </a:lnTo>
                  <a:lnTo>
                    <a:pt x="749" y="1110"/>
                  </a:lnTo>
                  <a:lnTo>
                    <a:pt x="747" y="1117"/>
                  </a:lnTo>
                  <a:lnTo>
                    <a:pt x="747" y="1119"/>
                  </a:lnTo>
                  <a:lnTo>
                    <a:pt x="749" y="1119"/>
                  </a:lnTo>
                  <a:lnTo>
                    <a:pt x="749" y="1119"/>
                  </a:lnTo>
                  <a:lnTo>
                    <a:pt x="749" y="1119"/>
                  </a:lnTo>
                  <a:lnTo>
                    <a:pt x="749" y="1124"/>
                  </a:lnTo>
                  <a:lnTo>
                    <a:pt x="749" y="1126"/>
                  </a:lnTo>
                  <a:lnTo>
                    <a:pt x="747" y="1126"/>
                  </a:lnTo>
                  <a:lnTo>
                    <a:pt x="747" y="1126"/>
                  </a:lnTo>
                  <a:lnTo>
                    <a:pt x="744" y="1129"/>
                  </a:lnTo>
                  <a:lnTo>
                    <a:pt x="744" y="1131"/>
                  </a:lnTo>
                  <a:lnTo>
                    <a:pt x="739" y="1138"/>
                  </a:lnTo>
                  <a:lnTo>
                    <a:pt x="737" y="1145"/>
                  </a:lnTo>
                  <a:lnTo>
                    <a:pt x="735" y="1148"/>
                  </a:lnTo>
                  <a:lnTo>
                    <a:pt x="735" y="1148"/>
                  </a:lnTo>
                  <a:lnTo>
                    <a:pt x="735" y="1148"/>
                  </a:lnTo>
                  <a:lnTo>
                    <a:pt x="735" y="1152"/>
                  </a:lnTo>
                  <a:lnTo>
                    <a:pt x="732" y="1155"/>
                  </a:lnTo>
                  <a:lnTo>
                    <a:pt x="732" y="1155"/>
                  </a:lnTo>
                  <a:lnTo>
                    <a:pt x="730" y="1159"/>
                  </a:lnTo>
                  <a:lnTo>
                    <a:pt x="730" y="1159"/>
                  </a:lnTo>
                  <a:lnTo>
                    <a:pt x="735" y="1164"/>
                  </a:lnTo>
                  <a:lnTo>
                    <a:pt x="742" y="1171"/>
                  </a:lnTo>
                  <a:lnTo>
                    <a:pt x="742" y="1171"/>
                  </a:lnTo>
                  <a:lnTo>
                    <a:pt x="742" y="1171"/>
                  </a:lnTo>
                  <a:lnTo>
                    <a:pt x="742" y="1174"/>
                  </a:lnTo>
                  <a:lnTo>
                    <a:pt x="739" y="1174"/>
                  </a:lnTo>
                  <a:lnTo>
                    <a:pt x="739" y="1174"/>
                  </a:lnTo>
                  <a:lnTo>
                    <a:pt x="737" y="1174"/>
                  </a:lnTo>
                  <a:lnTo>
                    <a:pt x="737" y="1174"/>
                  </a:lnTo>
                  <a:lnTo>
                    <a:pt x="737" y="1174"/>
                  </a:lnTo>
                  <a:lnTo>
                    <a:pt x="737" y="1174"/>
                  </a:lnTo>
                  <a:lnTo>
                    <a:pt x="737" y="1174"/>
                  </a:lnTo>
                  <a:lnTo>
                    <a:pt x="737" y="1174"/>
                  </a:lnTo>
                  <a:lnTo>
                    <a:pt x="735" y="1174"/>
                  </a:lnTo>
                  <a:lnTo>
                    <a:pt x="735" y="1176"/>
                  </a:lnTo>
                  <a:lnTo>
                    <a:pt x="732" y="1178"/>
                  </a:lnTo>
                  <a:lnTo>
                    <a:pt x="732" y="1178"/>
                  </a:lnTo>
                  <a:lnTo>
                    <a:pt x="732" y="1178"/>
                  </a:lnTo>
                  <a:lnTo>
                    <a:pt x="732" y="1178"/>
                  </a:lnTo>
                  <a:lnTo>
                    <a:pt x="730" y="1178"/>
                  </a:lnTo>
                  <a:lnTo>
                    <a:pt x="730" y="1181"/>
                  </a:lnTo>
                  <a:lnTo>
                    <a:pt x="730" y="1181"/>
                  </a:lnTo>
                  <a:lnTo>
                    <a:pt x="730" y="1181"/>
                  </a:lnTo>
                  <a:lnTo>
                    <a:pt x="730" y="1181"/>
                  </a:lnTo>
                  <a:lnTo>
                    <a:pt x="730" y="1181"/>
                  </a:lnTo>
                  <a:lnTo>
                    <a:pt x="730" y="1181"/>
                  </a:lnTo>
                  <a:lnTo>
                    <a:pt x="730" y="1181"/>
                  </a:lnTo>
                  <a:lnTo>
                    <a:pt x="730" y="1183"/>
                  </a:lnTo>
                  <a:lnTo>
                    <a:pt x="730" y="1183"/>
                  </a:lnTo>
                  <a:lnTo>
                    <a:pt x="730" y="1183"/>
                  </a:lnTo>
                  <a:lnTo>
                    <a:pt x="730" y="1185"/>
                  </a:lnTo>
                  <a:lnTo>
                    <a:pt x="730" y="1185"/>
                  </a:lnTo>
                  <a:lnTo>
                    <a:pt x="730" y="1185"/>
                  </a:lnTo>
                  <a:lnTo>
                    <a:pt x="730" y="1185"/>
                  </a:lnTo>
                  <a:lnTo>
                    <a:pt x="730" y="1185"/>
                  </a:lnTo>
                  <a:lnTo>
                    <a:pt x="732" y="1185"/>
                  </a:lnTo>
                  <a:lnTo>
                    <a:pt x="732" y="1185"/>
                  </a:lnTo>
                  <a:lnTo>
                    <a:pt x="732" y="1185"/>
                  </a:lnTo>
                  <a:lnTo>
                    <a:pt x="732" y="1185"/>
                  </a:lnTo>
                  <a:lnTo>
                    <a:pt x="732" y="1188"/>
                  </a:lnTo>
                  <a:lnTo>
                    <a:pt x="732" y="1188"/>
                  </a:lnTo>
                  <a:lnTo>
                    <a:pt x="732" y="1190"/>
                  </a:lnTo>
                  <a:lnTo>
                    <a:pt x="732" y="1190"/>
                  </a:lnTo>
                  <a:lnTo>
                    <a:pt x="732" y="1190"/>
                  </a:lnTo>
                  <a:lnTo>
                    <a:pt x="735" y="1193"/>
                  </a:lnTo>
                  <a:lnTo>
                    <a:pt x="735" y="1193"/>
                  </a:lnTo>
                  <a:lnTo>
                    <a:pt x="737" y="1193"/>
                  </a:lnTo>
                  <a:lnTo>
                    <a:pt x="737" y="1193"/>
                  </a:lnTo>
                  <a:lnTo>
                    <a:pt x="737" y="1193"/>
                  </a:lnTo>
                  <a:lnTo>
                    <a:pt x="737" y="1195"/>
                  </a:lnTo>
                  <a:lnTo>
                    <a:pt x="737" y="1195"/>
                  </a:lnTo>
                  <a:lnTo>
                    <a:pt x="737" y="1197"/>
                  </a:lnTo>
                  <a:lnTo>
                    <a:pt x="737" y="1197"/>
                  </a:lnTo>
                  <a:lnTo>
                    <a:pt x="737" y="1200"/>
                  </a:lnTo>
                  <a:lnTo>
                    <a:pt x="737" y="1200"/>
                  </a:lnTo>
                  <a:lnTo>
                    <a:pt x="737" y="1202"/>
                  </a:lnTo>
                  <a:lnTo>
                    <a:pt x="737" y="1202"/>
                  </a:lnTo>
                  <a:lnTo>
                    <a:pt x="737" y="1202"/>
                  </a:lnTo>
                  <a:lnTo>
                    <a:pt x="737" y="1204"/>
                  </a:lnTo>
                  <a:lnTo>
                    <a:pt x="737" y="1204"/>
                  </a:lnTo>
                  <a:lnTo>
                    <a:pt x="737" y="1204"/>
                  </a:lnTo>
                  <a:lnTo>
                    <a:pt x="737" y="1204"/>
                  </a:lnTo>
                  <a:lnTo>
                    <a:pt x="737" y="1207"/>
                  </a:lnTo>
                  <a:lnTo>
                    <a:pt x="737" y="1207"/>
                  </a:lnTo>
                  <a:lnTo>
                    <a:pt x="739" y="1207"/>
                  </a:lnTo>
                  <a:lnTo>
                    <a:pt x="739" y="1204"/>
                  </a:lnTo>
                  <a:lnTo>
                    <a:pt x="739" y="1204"/>
                  </a:lnTo>
                  <a:lnTo>
                    <a:pt x="739" y="1204"/>
                  </a:lnTo>
                  <a:lnTo>
                    <a:pt x="742" y="1204"/>
                  </a:lnTo>
                  <a:lnTo>
                    <a:pt x="742" y="1204"/>
                  </a:lnTo>
                  <a:lnTo>
                    <a:pt x="742" y="1207"/>
                  </a:lnTo>
                  <a:lnTo>
                    <a:pt x="742" y="1207"/>
                  </a:lnTo>
                  <a:lnTo>
                    <a:pt x="742" y="1207"/>
                  </a:lnTo>
                  <a:lnTo>
                    <a:pt x="742" y="1207"/>
                  </a:lnTo>
                  <a:lnTo>
                    <a:pt x="742" y="1207"/>
                  </a:lnTo>
                  <a:lnTo>
                    <a:pt x="742" y="1207"/>
                  </a:lnTo>
                  <a:lnTo>
                    <a:pt x="742" y="1209"/>
                  </a:lnTo>
                  <a:lnTo>
                    <a:pt x="742" y="1209"/>
                  </a:lnTo>
                  <a:lnTo>
                    <a:pt x="742" y="1209"/>
                  </a:lnTo>
                  <a:lnTo>
                    <a:pt x="742" y="1209"/>
                  </a:lnTo>
                  <a:lnTo>
                    <a:pt x="739" y="1209"/>
                  </a:lnTo>
                  <a:lnTo>
                    <a:pt x="739" y="1209"/>
                  </a:lnTo>
                  <a:lnTo>
                    <a:pt x="739" y="1209"/>
                  </a:lnTo>
                  <a:lnTo>
                    <a:pt x="739" y="1211"/>
                  </a:lnTo>
                  <a:lnTo>
                    <a:pt x="739" y="1211"/>
                  </a:lnTo>
                  <a:lnTo>
                    <a:pt x="742" y="1211"/>
                  </a:lnTo>
                  <a:lnTo>
                    <a:pt x="742" y="1211"/>
                  </a:lnTo>
                  <a:lnTo>
                    <a:pt x="742" y="1211"/>
                  </a:lnTo>
                  <a:lnTo>
                    <a:pt x="742" y="1214"/>
                  </a:lnTo>
                  <a:lnTo>
                    <a:pt x="742" y="1214"/>
                  </a:lnTo>
                  <a:lnTo>
                    <a:pt x="739" y="1214"/>
                  </a:lnTo>
                  <a:lnTo>
                    <a:pt x="739" y="1216"/>
                  </a:lnTo>
                  <a:lnTo>
                    <a:pt x="739" y="1216"/>
                  </a:lnTo>
                  <a:lnTo>
                    <a:pt x="739" y="1216"/>
                  </a:lnTo>
                  <a:lnTo>
                    <a:pt x="742" y="1216"/>
                  </a:lnTo>
                  <a:lnTo>
                    <a:pt x="742" y="1216"/>
                  </a:lnTo>
                  <a:lnTo>
                    <a:pt x="742" y="1216"/>
                  </a:lnTo>
                  <a:lnTo>
                    <a:pt x="742" y="1216"/>
                  </a:lnTo>
                  <a:lnTo>
                    <a:pt x="744" y="1219"/>
                  </a:lnTo>
                  <a:lnTo>
                    <a:pt x="744" y="1219"/>
                  </a:lnTo>
                  <a:lnTo>
                    <a:pt x="744" y="1216"/>
                  </a:lnTo>
                  <a:lnTo>
                    <a:pt x="744" y="1219"/>
                  </a:lnTo>
                  <a:lnTo>
                    <a:pt x="744" y="1219"/>
                  </a:lnTo>
                  <a:lnTo>
                    <a:pt x="744" y="1221"/>
                  </a:lnTo>
                  <a:lnTo>
                    <a:pt x="744" y="1223"/>
                  </a:lnTo>
                  <a:lnTo>
                    <a:pt x="744" y="1223"/>
                  </a:lnTo>
                  <a:lnTo>
                    <a:pt x="744" y="1223"/>
                  </a:lnTo>
                  <a:lnTo>
                    <a:pt x="744" y="1226"/>
                  </a:lnTo>
                  <a:lnTo>
                    <a:pt x="744" y="1228"/>
                  </a:lnTo>
                  <a:lnTo>
                    <a:pt x="744" y="1230"/>
                  </a:lnTo>
                  <a:lnTo>
                    <a:pt x="742" y="1233"/>
                  </a:lnTo>
                  <a:lnTo>
                    <a:pt x="742" y="1233"/>
                  </a:lnTo>
                  <a:lnTo>
                    <a:pt x="742" y="1233"/>
                  </a:lnTo>
                  <a:lnTo>
                    <a:pt x="742" y="1235"/>
                  </a:lnTo>
                  <a:lnTo>
                    <a:pt x="742" y="1235"/>
                  </a:lnTo>
                  <a:lnTo>
                    <a:pt x="742" y="1235"/>
                  </a:lnTo>
                  <a:lnTo>
                    <a:pt x="742" y="1235"/>
                  </a:lnTo>
                  <a:lnTo>
                    <a:pt x="742" y="1235"/>
                  </a:lnTo>
                  <a:lnTo>
                    <a:pt x="742" y="1235"/>
                  </a:lnTo>
                  <a:lnTo>
                    <a:pt x="744" y="1237"/>
                  </a:lnTo>
                  <a:lnTo>
                    <a:pt x="742" y="1237"/>
                  </a:lnTo>
                  <a:lnTo>
                    <a:pt x="739" y="1242"/>
                  </a:lnTo>
                  <a:lnTo>
                    <a:pt x="739" y="1245"/>
                  </a:lnTo>
                  <a:lnTo>
                    <a:pt x="739" y="1245"/>
                  </a:lnTo>
                  <a:lnTo>
                    <a:pt x="739" y="1247"/>
                  </a:lnTo>
                  <a:lnTo>
                    <a:pt x="739" y="1247"/>
                  </a:lnTo>
                  <a:lnTo>
                    <a:pt x="739" y="1247"/>
                  </a:lnTo>
                  <a:lnTo>
                    <a:pt x="739" y="1247"/>
                  </a:lnTo>
                  <a:lnTo>
                    <a:pt x="739" y="1249"/>
                  </a:lnTo>
                  <a:lnTo>
                    <a:pt x="739" y="1249"/>
                  </a:lnTo>
                  <a:lnTo>
                    <a:pt x="739" y="1252"/>
                  </a:lnTo>
                  <a:lnTo>
                    <a:pt x="739" y="1252"/>
                  </a:lnTo>
                  <a:lnTo>
                    <a:pt x="739" y="1252"/>
                  </a:lnTo>
                  <a:lnTo>
                    <a:pt x="739" y="1254"/>
                  </a:lnTo>
                  <a:lnTo>
                    <a:pt x="742" y="1254"/>
                  </a:lnTo>
                  <a:lnTo>
                    <a:pt x="742" y="1254"/>
                  </a:lnTo>
                  <a:lnTo>
                    <a:pt x="739" y="1256"/>
                  </a:lnTo>
                  <a:lnTo>
                    <a:pt x="739" y="1259"/>
                  </a:lnTo>
                  <a:lnTo>
                    <a:pt x="739" y="1259"/>
                  </a:lnTo>
                  <a:lnTo>
                    <a:pt x="739" y="1261"/>
                  </a:lnTo>
                  <a:lnTo>
                    <a:pt x="739" y="1261"/>
                  </a:lnTo>
                  <a:lnTo>
                    <a:pt x="739" y="1261"/>
                  </a:lnTo>
                  <a:lnTo>
                    <a:pt x="739" y="1263"/>
                  </a:lnTo>
                  <a:lnTo>
                    <a:pt x="739" y="1263"/>
                  </a:lnTo>
                  <a:lnTo>
                    <a:pt x="739" y="1266"/>
                  </a:lnTo>
                  <a:lnTo>
                    <a:pt x="739" y="1266"/>
                  </a:lnTo>
                  <a:lnTo>
                    <a:pt x="739" y="1268"/>
                  </a:lnTo>
                  <a:lnTo>
                    <a:pt x="737" y="1268"/>
                  </a:lnTo>
                  <a:lnTo>
                    <a:pt x="737" y="1268"/>
                  </a:lnTo>
                  <a:lnTo>
                    <a:pt x="737" y="1271"/>
                  </a:lnTo>
                  <a:lnTo>
                    <a:pt x="737" y="1273"/>
                  </a:lnTo>
                  <a:lnTo>
                    <a:pt x="737" y="1273"/>
                  </a:lnTo>
                  <a:lnTo>
                    <a:pt x="737" y="1273"/>
                  </a:lnTo>
                  <a:lnTo>
                    <a:pt x="737" y="1273"/>
                  </a:lnTo>
                  <a:lnTo>
                    <a:pt x="737" y="1273"/>
                  </a:lnTo>
                  <a:lnTo>
                    <a:pt x="739" y="1275"/>
                  </a:lnTo>
                  <a:lnTo>
                    <a:pt x="739" y="1275"/>
                  </a:lnTo>
                  <a:lnTo>
                    <a:pt x="742" y="1275"/>
                  </a:lnTo>
                  <a:lnTo>
                    <a:pt x="742" y="1275"/>
                  </a:lnTo>
                  <a:lnTo>
                    <a:pt x="742" y="1275"/>
                  </a:lnTo>
                  <a:lnTo>
                    <a:pt x="742" y="1275"/>
                  </a:lnTo>
                  <a:lnTo>
                    <a:pt x="742" y="1275"/>
                  </a:lnTo>
                  <a:lnTo>
                    <a:pt x="744" y="1275"/>
                  </a:lnTo>
                  <a:lnTo>
                    <a:pt x="744" y="1275"/>
                  </a:lnTo>
                  <a:lnTo>
                    <a:pt x="744" y="1275"/>
                  </a:lnTo>
                  <a:lnTo>
                    <a:pt x="744" y="1275"/>
                  </a:lnTo>
                  <a:lnTo>
                    <a:pt x="744" y="1275"/>
                  </a:lnTo>
                  <a:lnTo>
                    <a:pt x="747" y="1275"/>
                  </a:lnTo>
                  <a:lnTo>
                    <a:pt x="747" y="1275"/>
                  </a:lnTo>
                  <a:lnTo>
                    <a:pt x="747" y="1275"/>
                  </a:lnTo>
                  <a:lnTo>
                    <a:pt x="747" y="1275"/>
                  </a:lnTo>
                  <a:lnTo>
                    <a:pt x="747" y="1275"/>
                  </a:lnTo>
                  <a:lnTo>
                    <a:pt x="747" y="1275"/>
                  </a:lnTo>
                  <a:lnTo>
                    <a:pt x="747" y="1275"/>
                  </a:lnTo>
                  <a:lnTo>
                    <a:pt x="747" y="1275"/>
                  </a:lnTo>
                  <a:lnTo>
                    <a:pt x="747" y="1275"/>
                  </a:lnTo>
                  <a:lnTo>
                    <a:pt x="747" y="1275"/>
                  </a:lnTo>
                  <a:lnTo>
                    <a:pt x="749" y="1275"/>
                  </a:lnTo>
                  <a:lnTo>
                    <a:pt x="749" y="1275"/>
                  </a:lnTo>
                  <a:lnTo>
                    <a:pt x="749" y="1275"/>
                  </a:lnTo>
                  <a:lnTo>
                    <a:pt x="751" y="1275"/>
                  </a:lnTo>
                  <a:lnTo>
                    <a:pt x="751" y="1275"/>
                  </a:lnTo>
                  <a:lnTo>
                    <a:pt x="751" y="1275"/>
                  </a:lnTo>
                  <a:lnTo>
                    <a:pt x="751" y="1275"/>
                  </a:lnTo>
                  <a:lnTo>
                    <a:pt x="751" y="1275"/>
                  </a:lnTo>
                  <a:lnTo>
                    <a:pt x="754" y="1278"/>
                  </a:lnTo>
                  <a:lnTo>
                    <a:pt x="754" y="1278"/>
                  </a:lnTo>
                  <a:lnTo>
                    <a:pt x="754" y="1278"/>
                  </a:lnTo>
                  <a:lnTo>
                    <a:pt x="756" y="1278"/>
                  </a:lnTo>
                  <a:lnTo>
                    <a:pt x="756" y="1278"/>
                  </a:lnTo>
                  <a:lnTo>
                    <a:pt x="756" y="1278"/>
                  </a:lnTo>
                  <a:lnTo>
                    <a:pt x="756" y="1278"/>
                  </a:lnTo>
                  <a:lnTo>
                    <a:pt x="756" y="1278"/>
                  </a:lnTo>
                  <a:lnTo>
                    <a:pt x="758" y="1278"/>
                  </a:lnTo>
                  <a:lnTo>
                    <a:pt x="758" y="1278"/>
                  </a:lnTo>
                  <a:lnTo>
                    <a:pt x="758" y="1278"/>
                  </a:lnTo>
                  <a:lnTo>
                    <a:pt x="761" y="1278"/>
                  </a:lnTo>
                  <a:lnTo>
                    <a:pt x="761" y="1278"/>
                  </a:lnTo>
                  <a:lnTo>
                    <a:pt x="763" y="1278"/>
                  </a:lnTo>
                  <a:lnTo>
                    <a:pt x="763" y="1278"/>
                  </a:lnTo>
                  <a:lnTo>
                    <a:pt x="763" y="1280"/>
                  </a:lnTo>
                  <a:lnTo>
                    <a:pt x="766" y="1280"/>
                  </a:lnTo>
                  <a:lnTo>
                    <a:pt x="766" y="1280"/>
                  </a:lnTo>
                  <a:lnTo>
                    <a:pt x="766" y="1280"/>
                  </a:lnTo>
                  <a:lnTo>
                    <a:pt x="766" y="1280"/>
                  </a:lnTo>
                  <a:lnTo>
                    <a:pt x="766" y="1280"/>
                  </a:lnTo>
                  <a:lnTo>
                    <a:pt x="768" y="1280"/>
                  </a:lnTo>
                  <a:lnTo>
                    <a:pt x="768" y="1280"/>
                  </a:lnTo>
                  <a:lnTo>
                    <a:pt x="768" y="1280"/>
                  </a:lnTo>
                  <a:lnTo>
                    <a:pt x="768" y="1280"/>
                  </a:lnTo>
                  <a:lnTo>
                    <a:pt x="768" y="1280"/>
                  </a:lnTo>
                  <a:lnTo>
                    <a:pt x="770" y="1280"/>
                  </a:lnTo>
                  <a:lnTo>
                    <a:pt x="770" y="1280"/>
                  </a:lnTo>
                  <a:lnTo>
                    <a:pt x="773" y="1278"/>
                  </a:lnTo>
                  <a:lnTo>
                    <a:pt x="773" y="1278"/>
                  </a:lnTo>
                  <a:lnTo>
                    <a:pt x="773" y="1278"/>
                  </a:lnTo>
                  <a:lnTo>
                    <a:pt x="773" y="1280"/>
                  </a:lnTo>
                  <a:lnTo>
                    <a:pt x="773" y="1280"/>
                  </a:lnTo>
                  <a:lnTo>
                    <a:pt x="773" y="1280"/>
                  </a:lnTo>
                  <a:lnTo>
                    <a:pt x="775" y="1280"/>
                  </a:lnTo>
                  <a:lnTo>
                    <a:pt x="775" y="1280"/>
                  </a:lnTo>
                  <a:lnTo>
                    <a:pt x="775" y="1280"/>
                  </a:lnTo>
                  <a:lnTo>
                    <a:pt x="775" y="1280"/>
                  </a:lnTo>
                  <a:lnTo>
                    <a:pt x="777" y="1280"/>
                  </a:lnTo>
                  <a:lnTo>
                    <a:pt x="777" y="1280"/>
                  </a:lnTo>
                  <a:lnTo>
                    <a:pt x="777" y="1280"/>
                  </a:lnTo>
                  <a:lnTo>
                    <a:pt x="777" y="1280"/>
                  </a:lnTo>
                  <a:lnTo>
                    <a:pt x="777" y="1280"/>
                  </a:lnTo>
                  <a:lnTo>
                    <a:pt x="777" y="1280"/>
                  </a:lnTo>
                  <a:lnTo>
                    <a:pt x="777" y="1280"/>
                  </a:lnTo>
                  <a:lnTo>
                    <a:pt x="780" y="1280"/>
                  </a:lnTo>
                  <a:lnTo>
                    <a:pt x="780" y="1280"/>
                  </a:lnTo>
                  <a:lnTo>
                    <a:pt x="780" y="1280"/>
                  </a:lnTo>
                  <a:lnTo>
                    <a:pt x="782" y="1280"/>
                  </a:lnTo>
                  <a:lnTo>
                    <a:pt x="782" y="1280"/>
                  </a:lnTo>
                  <a:lnTo>
                    <a:pt x="782" y="1282"/>
                  </a:lnTo>
                  <a:lnTo>
                    <a:pt x="784" y="1282"/>
                  </a:lnTo>
                  <a:lnTo>
                    <a:pt x="784" y="1280"/>
                  </a:lnTo>
                  <a:lnTo>
                    <a:pt x="784" y="1282"/>
                  </a:lnTo>
                  <a:lnTo>
                    <a:pt x="784" y="1282"/>
                  </a:lnTo>
                  <a:lnTo>
                    <a:pt x="784" y="1282"/>
                  </a:lnTo>
                  <a:lnTo>
                    <a:pt x="784" y="1282"/>
                  </a:lnTo>
                  <a:lnTo>
                    <a:pt x="787" y="1282"/>
                  </a:lnTo>
                  <a:lnTo>
                    <a:pt x="787" y="1282"/>
                  </a:lnTo>
                  <a:lnTo>
                    <a:pt x="787" y="1280"/>
                  </a:lnTo>
                  <a:lnTo>
                    <a:pt x="787" y="1282"/>
                  </a:lnTo>
                  <a:lnTo>
                    <a:pt x="787" y="1282"/>
                  </a:lnTo>
                  <a:lnTo>
                    <a:pt x="787" y="1285"/>
                  </a:lnTo>
                  <a:lnTo>
                    <a:pt x="789" y="1285"/>
                  </a:lnTo>
                  <a:lnTo>
                    <a:pt x="789" y="1285"/>
                  </a:lnTo>
                  <a:lnTo>
                    <a:pt x="792" y="1282"/>
                  </a:lnTo>
                  <a:lnTo>
                    <a:pt x="792" y="1282"/>
                  </a:lnTo>
                  <a:lnTo>
                    <a:pt x="792" y="1282"/>
                  </a:lnTo>
                  <a:lnTo>
                    <a:pt x="792" y="1282"/>
                  </a:lnTo>
                  <a:lnTo>
                    <a:pt x="792" y="1282"/>
                  </a:lnTo>
                  <a:lnTo>
                    <a:pt x="792" y="1282"/>
                  </a:lnTo>
                  <a:lnTo>
                    <a:pt x="794" y="1282"/>
                  </a:lnTo>
                  <a:lnTo>
                    <a:pt x="794" y="1282"/>
                  </a:lnTo>
                  <a:lnTo>
                    <a:pt x="794" y="1282"/>
                  </a:lnTo>
                  <a:lnTo>
                    <a:pt x="794" y="1282"/>
                  </a:lnTo>
                  <a:lnTo>
                    <a:pt x="794" y="1282"/>
                  </a:lnTo>
                  <a:lnTo>
                    <a:pt x="794" y="1280"/>
                  </a:lnTo>
                  <a:lnTo>
                    <a:pt x="796" y="1280"/>
                  </a:lnTo>
                  <a:lnTo>
                    <a:pt x="796" y="1280"/>
                  </a:lnTo>
                  <a:lnTo>
                    <a:pt x="796" y="1280"/>
                  </a:lnTo>
                  <a:lnTo>
                    <a:pt x="799" y="1282"/>
                  </a:lnTo>
                  <a:lnTo>
                    <a:pt x="799" y="1282"/>
                  </a:lnTo>
                  <a:lnTo>
                    <a:pt x="799" y="1282"/>
                  </a:lnTo>
                  <a:lnTo>
                    <a:pt x="799" y="1280"/>
                  </a:lnTo>
                  <a:lnTo>
                    <a:pt x="799" y="1280"/>
                  </a:lnTo>
                  <a:lnTo>
                    <a:pt x="799" y="1280"/>
                  </a:lnTo>
                  <a:lnTo>
                    <a:pt x="799" y="1280"/>
                  </a:lnTo>
                  <a:lnTo>
                    <a:pt x="801" y="1280"/>
                  </a:lnTo>
                  <a:lnTo>
                    <a:pt x="801" y="1278"/>
                  </a:lnTo>
                  <a:lnTo>
                    <a:pt x="801" y="1278"/>
                  </a:lnTo>
                  <a:lnTo>
                    <a:pt x="803" y="1278"/>
                  </a:lnTo>
                  <a:lnTo>
                    <a:pt x="803" y="1278"/>
                  </a:lnTo>
                  <a:lnTo>
                    <a:pt x="803" y="1278"/>
                  </a:lnTo>
                  <a:lnTo>
                    <a:pt x="803" y="1275"/>
                  </a:lnTo>
                  <a:lnTo>
                    <a:pt x="803" y="1275"/>
                  </a:lnTo>
                  <a:lnTo>
                    <a:pt x="803" y="1275"/>
                  </a:lnTo>
                  <a:lnTo>
                    <a:pt x="803" y="1275"/>
                  </a:lnTo>
                  <a:lnTo>
                    <a:pt x="806" y="1273"/>
                  </a:lnTo>
                  <a:lnTo>
                    <a:pt x="806" y="1273"/>
                  </a:lnTo>
                  <a:lnTo>
                    <a:pt x="808" y="1273"/>
                  </a:lnTo>
                  <a:lnTo>
                    <a:pt x="811" y="1273"/>
                  </a:lnTo>
                  <a:lnTo>
                    <a:pt x="811" y="1273"/>
                  </a:lnTo>
                  <a:lnTo>
                    <a:pt x="811" y="1278"/>
                  </a:lnTo>
                  <a:lnTo>
                    <a:pt x="813" y="1278"/>
                  </a:lnTo>
                  <a:lnTo>
                    <a:pt x="813" y="1280"/>
                  </a:lnTo>
                  <a:lnTo>
                    <a:pt x="815" y="1280"/>
                  </a:lnTo>
                  <a:lnTo>
                    <a:pt x="818" y="1282"/>
                  </a:lnTo>
                  <a:lnTo>
                    <a:pt x="818" y="1282"/>
                  </a:lnTo>
                  <a:lnTo>
                    <a:pt x="820" y="1282"/>
                  </a:lnTo>
                  <a:lnTo>
                    <a:pt x="827" y="1282"/>
                  </a:lnTo>
                  <a:lnTo>
                    <a:pt x="827" y="1282"/>
                  </a:lnTo>
                  <a:lnTo>
                    <a:pt x="829" y="1282"/>
                  </a:lnTo>
                  <a:lnTo>
                    <a:pt x="829" y="1282"/>
                  </a:lnTo>
                  <a:lnTo>
                    <a:pt x="829" y="1285"/>
                  </a:lnTo>
                  <a:lnTo>
                    <a:pt x="829" y="1285"/>
                  </a:lnTo>
                  <a:lnTo>
                    <a:pt x="834" y="1285"/>
                  </a:lnTo>
                  <a:lnTo>
                    <a:pt x="834" y="1285"/>
                  </a:lnTo>
                  <a:lnTo>
                    <a:pt x="834" y="1285"/>
                  </a:lnTo>
                  <a:lnTo>
                    <a:pt x="834" y="1285"/>
                  </a:lnTo>
                  <a:lnTo>
                    <a:pt x="837" y="1287"/>
                  </a:lnTo>
                  <a:lnTo>
                    <a:pt x="839" y="1287"/>
                  </a:lnTo>
                  <a:lnTo>
                    <a:pt x="839" y="1290"/>
                  </a:lnTo>
                  <a:lnTo>
                    <a:pt x="839" y="1290"/>
                  </a:lnTo>
                  <a:lnTo>
                    <a:pt x="839" y="1294"/>
                  </a:lnTo>
                  <a:lnTo>
                    <a:pt x="841" y="1297"/>
                  </a:lnTo>
                  <a:lnTo>
                    <a:pt x="841" y="1297"/>
                  </a:lnTo>
                  <a:lnTo>
                    <a:pt x="841" y="1299"/>
                  </a:lnTo>
                  <a:lnTo>
                    <a:pt x="844" y="1299"/>
                  </a:lnTo>
                  <a:lnTo>
                    <a:pt x="844" y="1299"/>
                  </a:lnTo>
                  <a:lnTo>
                    <a:pt x="846" y="1301"/>
                  </a:lnTo>
                  <a:lnTo>
                    <a:pt x="846" y="1301"/>
                  </a:lnTo>
                  <a:lnTo>
                    <a:pt x="846" y="1301"/>
                  </a:lnTo>
                  <a:lnTo>
                    <a:pt x="846" y="1301"/>
                  </a:lnTo>
                  <a:lnTo>
                    <a:pt x="846" y="1304"/>
                  </a:lnTo>
                  <a:lnTo>
                    <a:pt x="846" y="1304"/>
                  </a:lnTo>
                  <a:lnTo>
                    <a:pt x="846" y="1304"/>
                  </a:lnTo>
                  <a:lnTo>
                    <a:pt x="846" y="1304"/>
                  </a:lnTo>
                  <a:lnTo>
                    <a:pt x="846" y="1306"/>
                  </a:lnTo>
                  <a:lnTo>
                    <a:pt x="846" y="1306"/>
                  </a:lnTo>
                  <a:lnTo>
                    <a:pt x="844" y="1308"/>
                  </a:lnTo>
                  <a:lnTo>
                    <a:pt x="844" y="1311"/>
                  </a:lnTo>
                  <a:lnTo>
                    <a:pt x="844" y="1311"/>
                  </a:lnTo>
                  <a:lnTo>
                    <a:pt x="846" y="1316"/>
                  </a:lnTo>
                  <a:lnTo>
                    <a:pt x="846" y="1316"/>
                  </a:lnTo>
                  <a:lnTo>
                    <a:pt x="846" y="1318"/>
                  </a:lnTo>
                  <a:lnTo>
                    <a:pt x="846" y="1318"/>
                  </a:lnTo>
                  <a:lnTo>
                    <a:pt x="846" y="1320"/>
                  </a:lnTo>
                  <a:lnTo>
                    <a:pt x="846" y="1320"/>
                  </a:lnTo>
                  <a:lnTo>
                    <a:pt x="846" y="1323"/>
                  </a:lnTo>
                  <a:lnTo>
                    <a:pt x="846" y="1323"/>
                  </a:lnTo>
                  <a:lnTo>
                    <a:pt x="846" y="1325"/>
                  </a:lnTo>
                  <a:lnTo>
                    <a:pt x="848" y="1325"/>
                  </a:lnTo>
                  <a:lnTo>
                    <a:pt x="848" y="1325"/>
                  </a:lnTo>
                  <a:lnTo>
                    <a:pt x="848" y="1327"/>
                  </a:lnTo>
                  <a:lnTo>
                    <a:pt x="851" y="1330"/>
                  </a:lnTo>
                  <a:lnTo>
                    <a:pt x="851" y="1332"/>
                  </a:lnTo>
                  <a:lnTo>
                    <a:pt x="848" y="1332"/>
                  </a:lnTo>
                  <a:lnTo>
                    <a:pt x="848" y="1334"/>
                  </a:lnTo>
                  <a:lnTo>
                    <a:pt x="848" y="1334"/>
                  </a:lnTo>
                  <a:lnTo>
                    <a:pt x="851" y="1337"/>
                  </a:lnTo>
                  <a:lnTo>
                    <a:pt x="851" y="1337"/>
                  </a:lnTo>
                  <a:lnTo>
                    <a:pt x="851" y="1339"/>
                  </a:lnTo>
                  <a:lnTo>
                    <a:pt x="848" y="1342"/>
                  </a:lnTo>
                  <a:lnTo>
                    <a:pt x="848" y="1344"/>
                  </a:lnTo>
                  <a:lnTo>
                    <a:pt x="851" y="1346"/>
                  </a:lnTo>
                  <a:lnTo>
                    <a:pt x="851" y="1346"/>
                  </a:lnTo>
                  <a:lnTo>
                    <a:pt x="851" y="1349"/>
                  </a:lnTo>
                  <a:lnTo>
                    <a:pt x="851" y="1351"/>
                  </a:lnTo>
                  <a:lnTo>
                    <a:pt x="853" y="1353"/>
                  </a:lnTo>
                  <a:lnTo>
                    <a:pt x="853" y="1356"/>
                  </a:lnTo>
                  <a:lnTo>
                    <a:pt x="856" y="1365"/>
                  </a:lnTo>
                  <a:lnTo>
                    <a:pt x="856" y="1365"/>
                  </a:lnTo>
                  <a:lnTo>
                    <a:pt x="856" y="1368"/>
                  </a:lnTo>
                  <a:lnTo>
                    <a:pt x="858" y="1368"/>
                  </a:lnTo>
                  <a:lnTo>
                    <a:pt x="860" y="1368"/>
                  </a:lnTo>
                  <a:lnTo>
                    <a:pt x="863" y="1368"/>
                  </a:lnTo>
                  <a:lnTo>
                    <a:pt x="863" y="1368"/>
                  </a:lnTo>
                  <a:lnTo>
                    <a:pt x="863" y="1368"/>
                  </a:lnTo>
                  <a:lnTo>
                    <a:pt x="863" y="1368"/>
                  </a:lnTo>
                  <a:lnTo>
                    <a:pt x="863" y="1370"/>
                  </a:lnTo>
                  <a:lnTo>
                    <a:pt x="865" y="1370"/>
                  </a:lnTo>
                  <a:lnTo>
                    <a:pt x="867" y="1370"/>
                  </a:lnTo>
                  <a:lnTo>
                    <a:pt x="867" y="1368"/>
                  </a:lnTo>
                  <a:lnTo>
                    <a:pt x="867" y="1368"/>
                  </a:lnTo>
                  <a:lnTo>
                    <a:pt x="870" y="1368"/>
                  </a:lnTo>
                  <a:lnTo>
                    <a:pt x="872" y="1368"/>
                  </a:lnTo>
                  <a:lnTo>
                    <a:pt x="874" y="1368"/>
                  </a:lnTo>
                  <a:lnTo>
                    <a:pt x="874" y="1368"/>
                  </a:lnTo>
                  <a:lnTo>
                    <a:pt x="877" y="1368"/>
                  </a:lnTo>
                  <a:lnTo>
                    <a:pt x="877" y="1368"/>
                  </a:lnTo>
                  <a:lnTo>
                    <a:pt x="877" y="1368"/>
                  </a:lnTo>
                  <a:lnTo>
                    <a:pt x="879" y="1365"/>
                  </a:lnTo>
                  <a:lnTo>
                    <a:pt x="879" y="1365"/>
                  </a:lnTo>
                  <a:lnTo>
                    <a:pt x="882" y="1363"/>
                  </a:lnTo>
                  <a:lnTo>
                    <a:pt x="889" y="1361"/>
                  </a:lnTo>
                  <a:lnTo>
                    <a:pt x="889" y="1361"/>
                  </a:lnTo>
                  <a:lnTo>
                    <a:pt x="891" y="1358"/>
                  </a:lnTo>
                  <a:lnTo>
                    <a:pt x="891" y="1358"/>
                  </a:lnTo>
                  <a:lnTo>
                    <a:pt x="891" y="1358"/>
                  </a:lnTo>
                  <a:lnTo>
                    <a:pt x="901" y="1363"/>
                  </a:lnTo>
                  <a:lnTo>
                    <a:pt x="901" y="1365"/>
                  </a:lnTo>
                  <a:lnTo>
                    <a:pt x="903" y="1368"/>
                  </a:lnTo>
                  <a:lnTo>
                    <a:pt x="908" y="1370"/>
                  </a:lnTo>
                  <a:lnTo>
                    <a:pt x="910" y="1370"/>
                  </a:lnTo>
                  <a:lnTo>
                    <a:pt x="908" y="1372"/>
                  </a:lnTo>
                  <a:lnTo>
                    <a:pt x="905" y="1372"/>
                  </a:lnTo>
                  <a:lnTo>
                    <a:pt x="905" y="1375"/>
                  </a:lnTo>
                  <a:lnTo>
                    <a:pt x="905" y="1377"/>
                  </a:lnTo>
                  <a:lnTo>
                    <a:pt x="905" y="1377"/>
                  </a:lnTo>
                  <a:lnTo>
                    <a:pt x="905" y="1379"/>
                  </a:lnTo>
                  <a:lnTo>
                    <a:pt x="905" y="1379"/>
                  </a:lnTo>
                  <a:lnTo>
                    <a:pt x="905" y="1382"/>
                  </a:lnTo>
                  <a:lnTo>
                    <a:pt x="908" y="1382"/>
                  </a:lnTo>
                  <a:lnTo>
                    <a:pt x="908" y="1384"/>
                  </a:lnTo>
                  <a:lnTo>
                    <a:pt x="908" y="1384"/>
                  </a:lnTo>
                  <a:lnTo>
                    <a:pt x="908" y="1387"/>
                  </a:lnTo>
                  <a:lnTo>
                    <a:pt x="908" y="1389"/>
                  </a:lnTo>
                  <a:lnTo>
                    <a:pt x="908" y="1389"/>
                  </a:lnTo>
                  <a:lnTo>
                    <a:pt x="905" y="1391"/>
                  </a:lnTo>
                  <a:lnTo>
                    <a:pt x="905" y="1394"/>
                  </a:lnTo>
                  <a:lnTo>
                    <a:pt x="905" y="1396"/>
                  </a:lnTo>
                  <a:lnTo>
                    <a:pt x="905" y="1398"/>
                  </a:lnTo>
                  <a:lnTo>
                    <a:pt x="905" y="1401"/>
                  </a:lnTo>
                  <a:lnTo>
                    <a:pt x="903" y="1408"/>
                  </a:lnTo>
                  <a:lnTo>
                    <a:pt x="903" y="1408"/>
                  </a:lnTo>
                  <a:lnTo>
                    <a:pt x="901" y="1410"/>
                  </a:lnTo>
                  <a:lnTo>
                    <a:pt x="901" y="1420"/>
                  </a:lnTo>
                  <a:lnTo>
                    <a:pt x="898" y="1420"/>
                  </a:lnTo>
                  <a:lnTo>
                    <a:pt x="898" y="1422"/>
                  </a:lnTo>
                  <a:lnTo>
                    <a:pt x="898" y="1422"/>
                  </a:lnTo>
                  <a:lnTo>
                    <a:pt x="901" y="1424"/>
                  </a:lnTo>
                  <a:lnTo>
                    <a:pt x="901" y="1424"/>
                  </a:lnTo>
                  <a:lnTo>
                    <a:pt x="901" y="1427"/>
                  </a:lnTo>
                  <a:lnTo>
                    <a:pt x="901" y="1427"/>
                  </a:lnTo>
                  <a:lnTo>
                    <a:pt x="898" y="1429"/>
                  </a:lnTo>
                  <a:lnTo>
                    <a:pt x="898" y="1429"/>
                  </a:lnTo>
                  <a:lnTo>
                    <a:pt x="898" y="1434"/>
                  </a:lnTo>
                  <a:lnTo>
                    <a:pt x="896" y="1434"/>
                  </a:lnTo>
                  <a:lnTo>
                    <a:pt x="896" y="1436"/>
                  </a:lnTo>
                  <a:lnTo>
                    <a:pt x="893" y="1436"/>
                  </a:lnTo>
                  <a:lnTo>
                    <a:pt x="893" y="1439"/>
                  </a:lnTo>
                  <a:lnTo>
                    <a:pt x="893" y="1441"/>
                  </a:lnTo>
                  <a:lnTo>
                    <a:pt x="891" y="1441"/>
                  </a:lnTo>
                  <a:lnTo>
                    <a:pt x="891" y="1443"/>
                  </a:lnTo>
                  <a:lnTo>
                    <a:pt x="893" y="1443"/>
                  </a:lnTo>
                  <a:lnTo>
                    <a:pt x="893" y="1443"/>
                  </a:lnTo>
                  <a:lnTo>
                    <a:pt x="893" y="1446"/>
                  </a:lnTo>
                  <a:lnTo>
                    <a:pt x="893" y="1446"/>
                  </a:lnTo>
                  <a:lnTo>
                    <a:pt x="893" y="1448"/>
                  </a:lnTo>
                  <a:lnTo>
                    <a:pt x="893" y="1448"/>
                  </a:lnTo>
                  <a:lnTo>
                    <a:pt x="893" y="1448"/>
                  </a:lnTo>
                  <a:lnTo>
                    <a:pt x="896" y="1448"/>
                  </a:lnTo>
                  <a:lnTo>
                    <a:pt x="896" y="1448"/>
                  </a:lnTo>
                  <a:lnTo>
                    <a:pt x="896" y="1448"/>
                  </a:lnTo>
                  <a:lnTo>
                    <a:pt x="896" y="1450"/>
                  </a:lnTo>
                  <a:lnTo>
                    <a:pt x="896" y="1450"/>
                  </a:lnTo>
                  <a:lnTo>
                    <a:pt x="898" y="1450"/>
                  </a:lnTo>
                  <a:lnTo>
                    <a:pt x="898" y="1450"/>
                  </a:lnTo>
                  <a:lnTo>
                    <a:pt x="898" y="1450"/>
                  </a:lnTo>
                  <a:lnTo>
                    <a:pt x="898" y="1453"/>
                  </a:lnTo>
                  <a:lnTo>
                    <a:pt x="898" y="1453"/>
                  </a:lnTo>
                  <a:lnTo>
                    <a:pt x="901" y="1453"/>
                  </a:lnTo>
                  <a:lnTo>
                    <a:pt x="901" y="1453"/>
                  </a:lnTo>
                  <a:lnTo>
                    <a:pt x="901" y="1453"/>
                  </a:lnTo>
                  <a:lnTo>
                    <a:pt x="901" y="1453"/>
                  </a:lnTo>
                  <a:lnTo>
                    <a:pt x="901" y="1453"/>
                  </a:lnTo>
                  <a:lnTo>
                    <a:pt x="901" y="1450"/>
                  </a:lnTo>
                  <a:lnTo>
                    <a:pt x="901" y="1450"/>
                  </a:lnTo>
                  <a:lnTo>
                    <a:pt x="901" y="1450"/>
                  </a:lnTo>
                  <a:lnTo>
                    <a:pt x="901" y="1450"/>
                  </a:lnTo>
                  <a:lnTo>
                    <a:pt x="903" y="1450"/>
                  </a:lnTo>
                  <a:lnTo>
                    <a:pt x="903" y="1448"/>
                  </a:lnTo>
                  <a:lnTo>
                    <a:pt x="903" y="1448"/>
                  </a:lnTo>
                  <a:lnTo>
                    <a:pt x="903" y="1448"/>
                  </a:lnTo>
                  <a:lnTo>
                    <a:pt x="903" y="1448"/>
                  </a:lnTo>
                  <a:lnTo>
                    <a:pt x="903" y="1448"/>
                  </a:lnTo>
                  <a:lnTo>
                    <a:pt x="903" y="1448"/>
                  </a:lnTo>
                  <a:lnTo>
                    <a:pt x="905" y="1448"/>
                  </a:lnTo>
                  <a:lnTo>
                    <a:pt x="905" y="1448"/>
                  </a:lnTo>
                  <a:lnTo>
                    <a:pt x="905" y="1446"/>
                  </a:lnTo>
                  <a:lnTo>
                    <a:pt x="908" y="1446"/>
                  </a:lnTo>
                  <a:lnTo>
                    <a:pt x="908" y="1448"/>
                  </a:lnTo>
                  <a:lnTo>
                    <a:pt x="908" y="1448"/>
                  </a:lnTo>
                  <a:lnTo>
                    <a:pt x="908" y="1448"/>
                  </a:lnTo>
                  <a:lnTo>
                    <a:pt x="908" y="1448"/>
                  </a:lnTo>
                  <a:lnTo>
                    <a:pt x="908" y="1448"/>
                  </a:lnTo>
                  <a:lnTo>
                    <a:pt x="910" y="1448"/>
                  </a:lnTo>
                  <a:lnTo>
                    <a:pt x="910" y="1448"/>
                  </a:lnTo>
                  <a:lnTo>
                    <a:pt x="910" y="1448"/>
                  </a:lnTo>
                  <a:lnTo>
                    <a:pt x="910" y="1448"/>
                  </a:lnTo>
                  <a:lnTo>
                    <a:pt x="912" y="1448"/>
                  </a:lnTo>
                  <a:lnTo>
                    <a:pt x="912" y="1448"/>
                  </a:lnTo>
                  <a:lnTo>
                    <a:pt x="910" y="1446"/>
                  </a:lnTo>
                  <a:lnTo>
                    <a:pt x="910" y="1446"/>
                  </a:lnTo>
                  <a:lnTo>
                    <a:pt x="912" y="1446"/>
                  </a:lnTo>
                  <a:lnTo>
                    <a:pt x="912" y="1446"/>
                  </a:lnTo>
                  <a:lnTo>
                    <a:pt x="912" y="1446"/>
                  </a:lnTo>
                  <a:lnTo>
                    <a:pt x="912" y="1446"/>
                  </a:lnTo>
                  <a:lnTo>
                    <a:pt x="915" y="1443"/>
                  </a:lnTo>
                  <a:lnTo>
                    <a:pt x="915" y="1443"/>
                  </a:lnTo>
                  <a:lnTo>
                    <a:pt x="915" y="1443"/>
                  </a:lnTo>
                  <a:lnTo>
                    <a:pt x="915" y="1443"/>
                  </a:lnTo>
                  <a:lnTo>
                    <a:pt x="915" y="1443"/>
                  </a:lnTo>
                  <a:lnTo>
                    <a:pt x="915" y="1446"/>
                  </a:lnTo>
                  <a:lnTo>
                    <a:pt x="915" y="1446"/>
                  </a:lnTo>
                  <a:lnTo>
                    <a:pt x="915" y="1446"/>
                  </a:lnTo>
                  <a:lnTo>
                    <a:pt x="915" y="1448"/>
                  </a:lnTo>
                  <a:lnTo>
                    <a:pt x="915" y="1448"/>
                  </a:lnTo>
                  <a:lnTo>
                    <a:pt x="915" y="1448"/>
                  </a:lnTo>
                  <a:lnTo>
                    <a:pt x="915" y="1448"/>
                  </a:lnTo>
                  <a:lnTo>
                    <a:pt x="917" y="1448"/>
                  </a:lnTo>
                  <a:lnTo>
                    <a:pt x="917" y="1448"/>
                  </a:lnTo>
                  <a:lnTo>
                    <a:pt x="917" y="1448"/>
                  </a:lnTo>
                  <a:lnTo>
                    <a:pt x="917" y="1448"/>
                  </a:lnTo>
                  <a:lnTo>
                    <a:pt x="917" y="1448"/>
                  </a:lnTo>
                  <a:lnTo>
                    <a:pt x="917" y="1446"/>
                  </a:lnTo>
                  <a:lnTo>
                    <a:pt x="917" y="1446"/>
                  </a:lnTo>
                  <a:lnTo>
                    <a:pt x="917" y="1448"/>
                  </a:lnTo>
                  <a:lnTo>
                    <a:pt x="919" y="1448"/>
                  </a:lnTo>
                  <a:lnTo>
                    <a:pt x="919" y="1448"/>
                  </a:lnTo>
                  <a:lnTo>
                    <a:pt x="919" y="1448"/>
                  </a:lnTo>
                  <a:lnTo>
                    <a:pt x="919" y="1448"/>
                  </a:lnTo>
                  <a:lnTo>
                    <a:pt x="919" y="1448"/>
                  </a:lnTo>
                  <a:lnTo>
                    <a:pt x="922" y="1448"/>
                  </a:lnTo>
                  <a:lnTo>
                    <a:pt x="922" y="1450"/>
                  </a:lnTo>
                  <a:lnTo>
                    <a:pt x="922" y="1450"/>
                  </a:lnTo>
                  <a:lnTo>
                    <a:pt x="922" y="1453"/>
                  </a:lnTo>
                  <a:lnTo>
                    <a:pt x="922" y="1453"/>
                  </a:lnTo>
                  <a:lnTo>
                    <a:pt x="924" y="1450"/>
                  </a:lnTo>
                  <a:lnTo>
                    <a:pt x="924" y="1450"/>
                  </a:lnTo>
                  <a:lnTo>
                    <a:pt x="927" y="1453"/>
                  </a:lnTo>
                  <a:lnTo>
                    <a:pt x="927" y="1455"/>
                  </a:lnTo>
                  <a:lnTo>
                    <a:pt x="927" y="1455"/>
                  </a:lnTo>
                  <a:lnTo>
                    <a:pt x="927" y="1455"/>
                  </a:lnTo>
                  <a:lnTo>
                    <a:pt x="927" y="1455"/>
                  </a:lnTo>
                  <a:lnTo>
                    <a:pt x="927" y="1455"/>
                  </a:lnTo>
                  <a:lnTo>
                    <a:pt x="927" y="1458"/>
                  </a:lnTo>
                  <a:lnTo>
                    <a:pt x="927" y="1458"/>
                  </a:lnTo>
                  <a:lnTo>
                    <a:pt x="927" y="1458"/>
                  </a:lnTo>
                  <a:lnTo>
                    <a:pt x="927" y="1460"/>
                  </a:lnTo>
                  <a:lnTo>
                    <a:pt x="929" y="1460"/>
                  </a:lnTo>
                  <a:lnTo>
                    <a:pt x="927" y="1462"/>
                  </a:lnTo>
                  <a:lnTo>
                    <a:pt x="929" y="1465"/>
                  </a:lnTo>
                  <a:lnTo>
                    <a:pt x="929" y="1467"/>
                  </a:lnTo>
                  <a:lnTo>
                    <a:pt x="929" y="1467"/>
                  </a:lnTo>
                  <a:lnTo>
                    <a:pt x="929" y="1467"/>
                  </a:lnTo>
                  <a:lnTo>
                    <a:pt x="929" y="1467"/>
                  </a:lnTo>
                  <a:lnTo>
                    <a:pt x="929" y="1467"/>
                  </a:lnTo>
                  <a:lnTo>
                    <a:pt x="929" y="1469"/>
                  </a:lnTo>
                  <a:lnTo>
                    <a:pt x="929" y="1469"/>
                  </a:lnTo>
                  <a:lnTo>
                    <a:pt x="931" y="1472"/>
                  </a:lnTo>
                  <a:lnTo>
                    <a:pt x="931" y="1472"/>
                  </a:lnTo>
                  <a:lnTo>
                    <a:pt x="931" y="1474"/>
                  </a:lnTo>
                  <a:lnTo>
                    <a:pt x="934" y="1476"/>
                  </a:lnTo>
                  <a:lnTo>
                    <a:pt x="934" y="1479"/>
                  </a:lnTo>
                  <a:lnTo>
                    <a:pt x="936" y="1481"/>
                  </a:lnTo>
                  <a:lnTo>
                    <a:pt x="936" y="1484"/>
                  </a:lnTo>
                  <a:lnTo>
                    <a:pt x="936" y="1484"/>
                  </a:lnTo>
                  <a:lnTo>
                    <a:pt x="934" y="1486"/>
                  </a:lnTo>
                  <a:lnTo>
                    <a:pt x="934" y="1488"/>
                  </a:lnTo>
                  <a:lnTo>
                    <a:pt x="934" y="1493"/>
                  </a:lnTo>
                  <a:lnTo>
                    <a:pt x="934" y="1495"/>
                  </a:lnTo>
                  <a:lnTo>
                    <a:pt x="934" y="1495"/>
                  </a:lnTo>
                  <a:lnTo>
                    <a:pt x="934" y="1495"/>
                  </a:lnTo>
                  <a:lnTo>
                    <a:pt x="931" y="1495"/>
                  </a:lnTo>
                  <a:lnTo>
                    <a:pt x="931" y="1495"/>
                  </a:lnTo>
                  <a:lnTo>
                    <a:pt x="931" y="1498"/>
                  </a:lnTo>
                  <a:lnTo>
                    <a:pt x="934" y="1498"/>
                  </a:lnTo>
                  <a:lnTo>
                    <a:pt x="934" y="1498"/>
                  </a:lnTo>
                  <a:lnTo>
                    <a:pt x="934" y="1498"/>
                  </a:lnTo>
                  <a:lnTo>
                    <a:pt x="934" y="1498"/>
                  </a:lnTo>
                  <a:lnTo>
                    <a:pt x="931" y="1500"/>
                  </a:lnTo>
                  <a:lnTo>
                    <a:pt x="931" y="1500"/>
                  </a:lnTo>
                  <a:lnTo>
                    <a:pt x="931" y="1502"/>
                  </a:lnTo>
                  <a:lnTo>
                    <a:pt x="931" y="1505"/>
                  </a:lnTo>
                  <a:lnTo>
                    <a:pt x="931" y="1505"/>
                  </a:lnTo>
                  <a:lnTo>
                    <a:pt x="931" y="1505"/>
                  </a:lnTo>
                  <a:lnTo>
                    <a:pt x="931" y="1505"/>
                  </a:lnTo>
                  <a:lnTo>
                    <a:pt x="931" y="1505"/>
                  </a:lnTo>
                  <a:lnTo>
                    <a:pt x="931" y="1505"/>
                  </a:lnTo>
                  <a:lnTo>
                    <a:pt x="931" y="1507"/>
                  </a:lnTo>
                  <a:lnTo>
                    <a:pt x="931" y="1507"/>
                  </a:lnTo>
                  <a:lnTo>
                    <a:pt x="931" y="1507"/>
                  </a:lnTo>
                  <a:lnTo>
                    <a:pt x="931" y="1507"/>
                  </a:lnTo>
                  <a:lnTo>
                    <a:pt x="931" y="1507"/>
                  </a:lnTo>
                  <a:lnTo>
                    <a:pt x="931" y="1507"/>
                  </a:lnTo>
                  <a:lnTo>
                    <a:pt x="931" y="1510"/>
                  </a:lnTo>
                  <a:lnTo>
                    <a:pt x="931" y="1510"/>
                  </a:lnTo>
                  <a:lnTo>
                    <a:pt x="931" y="1510"/>
                  </a:lnTo>
                  <a:lnTo>
                    <a:pt x="934" y="1510"/>
                  </a:lnTo>
                  <a:lnTo>
                    <a:pt x="934" y="1512"/>
                  </a:lnTo>
                  <a:lnTo>
                    <a:pt x="934" y="1514"/>
                  </a:lnTo>
                  <a:lnTo>
                    <a:pt x="934" y="1517"/>
                  </a:lnTo>
                  <a:lnTo>
                    <a:pt x="934" y="1517"/>
                  </a:lnTo>
                  <a:lnTo>
                    <a:pt x="931" y="1521"/>
                  </a:lnTo>
                  <a:lnTo>
                    <a:pt x="931" y="1521"/>
                  </a:lnTo>
                  <a:lnTo>
                    <a:pt x="931" y="1521"/>
                  </a:lnTo>
                  <a:lnTo>
                    <a:pt x="929" y="1521"/>
                  </a:lnTo>
                  <a:lnTo>
                    <a:pt x="929" y="1521"/>
                  </a:lnTo>
                  <a:lnTo>
                    <a:pt x="929" y="1524"/>
                  </a:lnTo>
                  <a:lnTo>
                    <a:pt x="929" y="1524"/>
                  </a:lnTo>
                  <a:lnTo>
                    <a:pt x="929" y="1526"/>
                  </a:lnTo>
                  <a:lnTo>
                    <a:pt x="929" y="1526"/>
                  </a:lnTo>
                  <a:lnTo>
                    <a:pt x="929" y="1526"/>
                  </a:lnTo>
                  <a:lnTo>
                    <a:pt x="929" y="1526"/>
                  </a:lnTo>
                  <a:lnTo>
                    <a:pt x="929" y="1526"/>
                  </a:lnTo>
                  <a:lnTo>
                    <a:pt x="929" y="1526"/>
                  </a:lnTo>
                  <a:lnTo>
                    <a:pt x="929" y="1529"/>
                  </a:lnTo>
                  <a:lnTo>
                    <a:pt x="929" y="1529"/>
                  </a:lnTo>
                  <a:lnTo>
                    <a:pt x="927" y="1529"/>
                  </a:lnTo>
                  <a:lnTo>
                    <a:pt x="927" y="1529"/>
                  </a:lnTo>
                  <a:lnTo>
                    <a:pt x="927" y="1529"/>
                  </a:lnTo>
                  <a:lnTo>
                    <a:pt x="927" y="1526"/>
                  </a:lnTo>
                  <a:lnTo>
                    <a:pt x="927" y="1526"/>
                  </a:lnTo>
                  <a:lnTo>
                    <a:pt x="924" y="1526"/>
                  </a:lnTo>
                  <a:lnTo>
                    <a:pt x="924" y="1529"/>
                  </a:lnTo>
                  <a:lnTo>
                    <a:pt x="924" y="1529"/>
                  </a:lnTo>
                  <a:lnTo>
                    <a:pt x="924" y="1529"/>
                  </a:lnTo>
                  <a:lnTo>
                    <a:pt x="924" y="1529"/>
                  </a:lnTo>
                  <a:lnTo>
                    <a:pt x="922" y="1529"/>
                  </a:lnTo>
                  <a:lnTo>
                    <a:pt x="922" y="1529"/>
                  </a:lnTo>
                  <a:lnTo>
                    <a:pt x="922" y="1529"/>
                  </a:lnTo>
                  <a:lnTo>
                    <a:pt x="922" y="1531"/>
                  </a:lnTo>
                  <a:lnTo>
                    <a:pt x="922" y="1531"/>
                  </a:lnTo>
                  <a:lnTo>
                    <a:pt x="922" y="1531"/>
                  </a:lnTo>
                  <a:lnTo>
                    <a:pt x="922" y="1531"/>
                  </a:lnTo>
                  <a:lnTo>
                    <a:pt x="919" y="1531"/>
                  </a:lnTo>
                  <a:lnTo>
                    <a:pt x="919" y="1531"/>
                  </a:lnTo>
                  <a:lnTo>
                    <a:pt x="919" y="1531"/>
                  </a:lnTo>
                  <a:lnTo>
                    <a:pt x="919" y="1531"/>
                  </a:lnTo>
                  <a:lnTo>
                    <a:pt x="919" y="1531"/>
                  </a:lnTo>
                  <a:lnTo>
                    <a:pt x="917" y="1536"/>
                  </a:lnTo>
                  <a:lnTo>
                    <a:pt x="915" y="1536"/>
                  </a:lnTo>
                  <a:lnTo>
                    <a:pt x="912" y="1536"/>
                  </a:lnTo>
                  <a:lnTo>
                    <a:pt x="912" y="1533"/>
                  </a:lnTo>
                  <a:lnTo>
                    <a:pt x="912" y="1533"/>
                  </a:lnTo>
                  <a:lnTo>
                    <a:pt x="912" y="1533"/>
                  </a:lnTo>
                  <a:lnTo>
                    <a:pt x="912" y="1533"/>
                  </a:lnTo>
                  <a:lnTo>
                    <a:pt x="910" y="1538"/>
                  </a:lnTo>
                  <a:lnTo>
                    <a:pt x="910" y="1538"/>
                  </a:lnTo>
                  <a:lnTo>
                    <a:pt x="910" y="1538"/>
                  </a:lnTo>
                  <a:lnTo>
                    <a:pt x="910" y="1538"/>
                  </a:lnTo>
                  <a:lnTo>
                    <a:pt x="910" y="1540"/>
                  </a:lnTo>
                  <a:lnTo>
                    <a:pt x="910" y="1540"/>
                  </a:lnTo>
                  <a:lnTo>
                    <a:pt x="910" y="1540"/>
                  </a:lnTo>
                  <a:lnTo>
                    <a:pt x="908" y="1540"/>
                  </a:lnTo>
                  <a:lnTo>
                    <a:pt x="908" y="1540"/>
                  </a:lnTo>
                  <a:lnTo>
                    <a:pt x="908" y="1540"/>
                  </a:lnTo>
                  <a:lnTo>
                    <a:pt x="908" y="1540"/>
                  </a:lnTo>
                  <a:lnTo>
                    <a:pt x="908" y="1543"/>
                  </a:lnTo>
                  <a:lnTo>
                    <a:pt x="908" y="1543"/>
                  </a:lnTo>
                  <a:lnTo>
                    <a:pt x="908" y="1543"/>
                  </a:lnTo>
                  <a:lnTo>
                    <a:pt x="905" y="1543"/>
                  </a:lnTo>
                  <a:lnTo>
                    <a:pt x="905" y="1543"/>
                  </a:lnTo>
                  <a:lnTo>
                    <a:pt x="905" y="1540"/>
                  </a:lnTo>
                  <a:lnTo>
                    <a:pt x="905" y="1540"/>
                  </a:lnTo>
                  <a:lnTo>
                    <a:pt x="905" y="1543"/>
                  </a:lnTo>
                  <a:lnTo>
                    <a:pt x="905" y="1543"/>
                  </a:lnTo>
                  <a:lnTo>
                    <a:pt x="903" y="1543"/>
                  </a:lnTo>
                  <a:lnTo>
                    <a:pt x="903" y="1543"/>
                  </a:lnTo>
                  <a:lnTo>
                    <a:pt x="903" y="1543"/>
                  </a:lnTo>
                  <a:lnTo>
                    <a:pt x="903" y="1543"/>
                  </a:lnTo>
                  <a:lnTo>
                    <a:pt x="903" y="1543"/>
                  </a:lnTo>
                  <a:lnTo>
                    <a:pt x="903" y="1543"/>
                  </a:lnTo>
                  <a:lnTo>
                    <a:pt x="901" y="1540"/>
                  </a:lnTo>
                  <a:lnTo>
                    <a:pt x="901" y="1540"/>
                  </a:lnTo>
                  <a:lnTo>
                    <a:pt x="898" y="1543"/>
                  </a:lnTo>
                  <a:lnTo>
                    <a:pt x="898" y="1543"/>
                  </a:lnTo>
                  <a:lnTo>
                    <a:pt x="901" y="1543"/>
                  </a:lnTo>
                  <a:lnTo>
                    <a:pt x="901" y="1545"/>
                  </a:lnTo>
                  <a:lnTo>
                    <a:pt x="898" y="1545"/>
                  </a:lnTo>
                  <a:lnTo>
                    <a:pt x="896" y="1545"/>
                  </a:lnTo>
                  <a:lnTo>
                    <a:pt x="896" y="1545"/>
                  </a:lnTo>
                  <a:lnTo>
                    <a:pt x="896" y="1545"/>
                  </a:lnTo>
                  <a:lnTo>
                    <a:pt x="896" y="1545"/>
                  </a:lnTo>
                  <a:lnTo>
                    <a:pt x="893" y="1545"/>
                  </a:lnTo>
                  <a:lnTo>
                    <a:pt x="893" y="1543"/>
                  </a:lnTo>
                  <a:lnTo>
                    <a:pt x="893" y="1543"/>
                  </a:lnTo>
                  <a:lnTo>
                    <a:pt x="893" y="1543"/>
                  </a:lnTo>
                  <a:lnTo>
                    <a:pt x="893" y="1543"/>
                  </a:lnTo>
                  <a:lnTo>
                    <a:pt x="893" y="1545"/>
                  </a:lnTo>
                  <a:lnTo>
                    <a:pt x="893" y="1545"/>
                  </a:lnTo>
                  <a:lnTo>
                    <a:pt x="893" y="1545"/>
                  </a:lnTo>
                  <a:lnTo>
                    <a:pt x="891" y="1545"/>
                  </a:lnTo>
                  <a:lnTo>
                    <a:pt x="891" y="1547"/>
                  </a:lnTo>
                  <a:lnTo>
                    <a:pt x="891" y="1547"/>
                  </a:lnTo>
                  <a:lnTo>
                    <a:pt x="891" y="1547"/>
                  </a:lnTo>
                  <a:lnTo>
                    <a:pt x="891" y="1547"/>
                  </a:lnTo>
                  <a:lnTo>
                    <a:pt x="891" y="1547"/>
                  </a:lnTo>
                  <a:lnTo>
                    <a:pt x="889" y="1547"/>
                  </a:lnTo>
                  <a:lnTo>
                    <a:pt x="889" y="1547"/>
                  </a:lnTo>
                  <a:lnTo>
                    <a:pt x="889" y="1547"/>
                  </a:lnTo>
                  <a:lnTo>
                    <a:pt x="889" y="1547"/>
                  </a:lnTo>
                  <a:lnTo>
                    <a:pt x="889" y="1547"/>
                  </a:lnTo>
                  <a:lnTo>
                    <a:pt x="889" y="1547"/>
                  </a:lnTo>
                  <a:lnTo>
                    <a:pt x="889" y="1550"/>
                  </a:lnTo>
                  <a:lnTo>
                    <a:pt x="889" y="1550"/>
                  </a:lnTo>
                  <a:lnTo>
                    <a:pt x="886" y="1550"/>
                  </a:lnTo>
                  <a:lnTo>
                    <a:pt x="886" y="1550"/>
                  </a:lnTo>
                  <a:lnTo>
                    <a:pt x="884" y="1550"/>
                  </a:lnTo>
                  <a:lnTo>
                    <a:pt x="884" y="1550"/>
                  </a:lnTo>
                  <a:lnTo>
                    <a:pt x="884" y="1550"/>
                  </a:lnTo>
                  <a:lnTo>
                    <a:pt x="884" y="1550"/>
                  </a:lnTo>
                  <a:lnTo>
                    <a:pt x="884" y="1550"/>
                  </a:lnTo>
                  <a:lnTo>
                    <a:pt x="884" y="1550"/>
                  </a:lnTo>
                  <a:lnTo>
                    <a:pt x="884" y="1547"/>
                  </a:lnTo>
                  <a:lnTo>
                    <a:pt x="884" y="1547"/>
                  </a:lnTo>
                  <a:lnTo>
                    <a:pt x="884" y="1547"/>
                  </a:lnTo>
                  <a:lnTo>
                    <a:pt x="884" y="1547"/>
                  </a:lnTo>
                  <a:lnTo>
                    <a:pt x="884" y="1547"/>
                  </a:lnTo>
                  <a:lnTo>
                    <a:pt x="882" y="1547"/>
                  </a:lnTo>
                  <a:lnTo>
                    <a:pt x="882" y="1547"/>
                  </a:lnTo>
                  <a:lnTo>
                    <a:pt x="882" y="1550"/>
                  </a:lnTo>
                  <a:lnTo>
                    <a:pt x="882" y="1550"/>
                  </a:lnTo>
                  <a:lnTo>
                    <a:pt x="882" y="1552"/>
                  </a:lnTo>
                  <a:lnTo>
                    <a:pt x="882" y="1552"/>
                  </a:lnTo>
                  <a:lnTo>
                    <a:pt x="879" y="1552"/>
                  </a:lnTo>
                  <a:lnTo>
                    <a:pt x="879" y="1552"/>
                  </a:lnTo>
                  <a:lnTo>
                    <a:pt x="879" y="1555"/>
                  </a:lnTo>
                  <a:lnTo>
                    <a:pt x="879" y="1557"/>
                  </a:lnTo>
                  <a:lnTo>
                    <a:pt x="879" y="1557"/>
                  </a:lnTo>
                  <a:lnTo>
                    <a:pt x="879" y="1559"/>
                  </a:lnTo>
                  <a:lnTo>
                    <a:pt x="877" y="1559"/>
                  </a:lnTo>
                  <a:lnTo>
                    <a:pt x="874" y="1562"/>
                  </a:lnTo>
                  <a:lnTo>
                    <a:pt x="874" y="1562"/>
                  </a:lnTo>
                  <a:lnTo>
                    <a:pt x="872" y="1562"/>
                  </a:lnTo>
                  <a:lnTo>
                    <a:pt x="872" y="1559"/>
                  </a:lnTo>
                  <a:lnTo>
                    <a:pt x="872" y="1559"/>
                  </a:lnTo>
                  <a:lnTo>
                    <a:pt x="870" y="1562"/>
                  </a:lnTo>
                  <a:lnTo>
                    <a:pt x="872" y="1562"/>
                  </a:lnTo>
                  <a:lnTo>
                    <a:pt x="872" y="1562"/>
                  </a:lnTo>
                  <a:lnTo>
                    <a:pt x="872" y="1564"/>
                  </a:lnTo>
                  <a:lnTo>
                    <a:pt x="872" y="1564"/>
                  </a:lnTo>
                  <a:lnTo>
                    <a:pt x="872" y="1564"/>
                  </a:lnTo>
                  <a:lnTo>
                    <a:pt x="872" y="1564"/>
                  </a:lnTo>
                  <a:lnTo>
                    <a:pt x="870" y="1564"/>
                  </a:lnTo>
                  <a:lnTo>
                    <a:pt x="870" y="1564"/>
                  </a:lnTo>
                  <a:lnTo>
                    <a:pt x="870" y="1564"/>
                  </a:lnTo>
                  <a:lnTo>
                    <a:pt x="870" y="1564"/>
                  </a:lnTo>
                  <a:lnTo>
                    <a:pt x="870" y="1566"/>
                  </a:lnTo>
                  <a:lnTo>
                    <a:pt x="867" y="1566"/>
                  </a:lnTo>
                  <a:lnTo>
                    <a:pt x="867" y="1564"/>
                  </a:lnTo>
                  <a:lnTo>
                    <a:pt x="865" y="1564"/>
                  </a:lnTo>
                  <a:lnTo>
                    <a:pt x="865" y="1564"/>
                  </a:lnTo>
                  <a:lnTo>
                    <a:pt x="865" y="1566"/>
                  </a:lnTo>
                  <a:lnTo>
                    <a:pt x="865" y="1566"/>
                  </a:lnTo>
                  <a:lnTo>
                    <a:pt x="863" y="1569"/>
                  </a:lnTo>
                  <a:lnTo>
                    <a:pt x="863" y="1569"/>
                  </a:lnTo>
                  <a:lnTo>
                    <a:pt x="860" y="1569"/>
                  </a:lnTo>
                  <a:lnTo>
                    <a:pt x="860" y="1566"/>
                  </a:lnTo>
                  <a:lnTo>
                    <a:pt x="860" y="1569"/>
                  </a:lnTo>
                  <a:lnTo>
                    <a:pt x="860" y="1569"/>
                  </a:lnTo>
                  <a:lnTo>
                    <a:pt x="858" y="1569"/>
                  </a:lnTo>
                  <a:lnTo>
                    <a:pt x="858" y="1571"/>
                  </a:lnTo>
                  <a:lnTo>
                    <a:pt x="858" y="1571"/>
                  </a:lnTo>
                  <a:lnTo>
                    <a:pt x="858" y="1571"/>
                  </a:lnTo>
                  <a:lnTo>
                    <a:pt x="858" y="1571"/>
                  </a:lnTo>
                  <a:lnTo>
                    <a:pt x="858" y="1571"/>
                  </a:lnTo>
                  <a:lnTo>
                    <a:pt x="858" y="1571"/>
                  </a:lnTo>
                  <a:lnTo>
                    <a:pt x="858" y="1573"/>
                  </a:lnTo>
                  <a:lnTo>
                    <a:pt x="856" y="1573"/>
                  </a:lnTo>
                  <a:lnTo>
                    <a:pt x="856" y="1573"/>
                  </a:lnTo>
                  <a:lnTo>
                    <a:pt x="853" y="1576"/>
                  </a:lnTo>
                  <a:lnTo>
                    <a:pt x="853" y="1576"/>
                  </a:lnTo>
                  <a:lnTo>
                    <a:pt x="853" y="1576"/>
                  </a:lnTo>
                  <a:lnTo>
                    <a:pt x="853" y="1576"/>
                  </a:lnTo>
                  <a:lnTo>
                    <a:pt x="853" y="1576"/>
                  </a:lnTo>
                  <a:lnTo>
                    <a:pt x="851" y="1576"/>
                  </a:lnTo>
                  <a:lnTo>
                    <a:pt x="851" y="1576"/>
                  </a:lnTo>
                  <a:lnTo>
                    <a:pt x="851" y="1576"/>
                  </a:lnTo>
                  <a:lnTo>
                    <a:pt x="851" y="1576"/>
                  </a:lnTo>
                  <a:lnTo>
                    <a:pt x="851" y="1578"/>
                  </a:lnTo>
                  <a:lnTo>
                    <a:pt x="851" y="1578"/>
                  </a:lnTo>
                  <a:lnTo>
                    <a:pt x="848" y="1578"/>
                  </a:lnTo>
                  <a:lnTo>
                    <a:pt x="848" y="1578"/>
                  </a:lnTo>
                  <a:lnTo>
                    <a:pt x="848" y="1578"/>
                  </a:lnTo>
                  <a:lnTo>
                    <a:pt x="848" y="1578"/>
                  </a:lnTo>
                  <a:lnTo>
                    <a:pt x="848" y="1581"/>
                  </a:lnTo>
                  <a:lnTo>
                    <a:pt x="848" y="1581"/>
                  </a:lnTo>
                  <a:lnTo>
                    <a:pt x="848" y="1581"/>
                  </a:lnTo>
                  <a:lnTo>
                    <a:pt x="848" y="1578"/>
                  </a:lnTo>
                  <a:lnTo>
                    <a:pt x="848" y="1578"/>
                  </a:lnTo>
                  <a:lnTo>
                    <a:pt x="848" y="1578"/>
                  </a:lnTo>
                  <a:lnTo>
                    <a:pt x="846" y="1578"/>
                  </a:lnTo>
                  <a:lnTo>
                    <a:pt x="846" y="1578"/>
                  </a:lnTo>
                  <a:lnTo>
                    <a:pt x="846" y="1581"/>
                  </a:lnTo>
                  <a:lnTo>
                    <a:pt x="846" y="1581"/>
                  </a:lnTo>
                  <a:lnTo>
                    <a:pt x="844" y="1581"/>
                  </a:lnTo>
                  <a:lnTo>
                    <a:pt x="844" y="1583"/>
                  </a:lnTo>
                  <a:lnTo>
                    <a:pt x="839" y="1583"/>
                  </a:lnTo>
                  <a:lnTo>
                    <a:pt x="839" y="1583"/>
                  </a:lnTo>
                  <a:lnTo>
                    <a:pt x="839" y="1585"/>
                  </a:lnTo>
                  <a:lnTo>
                    <a:pt x="839" y="1585"/>
                  </a:lnTo>
                  <a:lnTo>
                    <a:pt x="841" y="1588"/>
                  </a:lnTo>
                  <a:lnTo>
                    <a:pt x="841" y="1588"/>
                  </a:lnTo>
                  <a:lnTo>
                    <a:pt x="844" y="1588"/>
                  </a:lnTo>
                  <a:lnTo>
                    <a:pt x="844" y="1588"/>
                  </a:lnTo>
                  <a:lnTo>
                    <a:pt x="844" y="1590"/>
                  </a:lnTo>
                  <a:lnTo>
                    <a:pt x="844" y="1592"/>
                  </a:lnTo>
                  <a:lnTo>
                    <a:pt x="844" y="1592"/>
                  </a:lnTo>
                  <a:lnTo>
                    <a:pt x="841" y="1592"/>
                  </a:lnTo>
                  <a:lnTo>
                    <a:pt x="841" y="1592"/>
                  </a:lnTo>
                  <a:lnTo>
                    <a:pt x="841" y="1592"/>
                  </a:lnTo>
                  <a:lnTo>
                    <a:pt x="841" y="1592"/>
                  </a:lnTo>
                  <a:lnTo>
                    <a:pt x="841" y="1590"/>
                  </a:lnTo>
                  <a:lnTo>
                    <a:pt x="839" y="1590"/>
                  </a:lnTo>
                  <a:lnTo>
                    <a:pt x="837" y="1590"/>
                  </a:lnTo>
                  <a:lnTo>
                    <a:pt x="837" y="1590"/>
                  </a:lnTo>
                  <a:lnTo>
                    <a:pt x="834" y="1590"/>
                  </a:lnTo>
                  <a:lnTo>
                    <a:pt x="832" y="1592"/>
                  </a:lnTo>
                  <a:lnTo>
                    <a:pt x="832" y="1592"/>
                  </a:lnTo>
                  <a:lnTo>
                    <a:pt x="834" y="1592"/>
                  </a:lnTo>
                  <a:lnTo>
                    <a:pt x="834" y="1595"/>
                  </a:lnTo>
                  <a:lnTo>
                    <a:pt x="834" y="1595"/>
                  </a:lnTo>
                  <a:lnTo>
                    <a:pt x="832" y="1597"/>
                  </a:lnTo>
                  <a:lnTo>
                    <a:pt x="832" y="1597"/>
                  </a:lnTo>
                  <a:lnTo>
                    <a:pt x="832" y="1597"/>
                  </a:lnTo>
                  <a:lnTo>
                    <a:pt x="829" y="1597"/>
                  </a:lnTo>
                  <a:lnTo>
                    <a:pt x="829" y="1597"/>
                  </a:lnTo>
                  <a:lnTo>
                    <a:pt x="827" y="1597"/>
                  </a:lnTo>
                  <a:lnTo>
                    <a:pt x="827" y="1599"/>
                  </a:lnTo>
                  <a:lnTo>
                    <a:pt x="827" y="1599"/>
                  </a:lnTo>
                  <a:lnTo>
                    <a:pt x="827" y="1599"/>
                  </a:lnTo>
                  <a:lnTo>
                    <a:pt x="827" y="1602"/>
                  </a:lnTo>
                  <a:lnTo>
                    <a:pt x="827" y="1604"/>
                  </a:lnTo>
                  <a:lnTo>
                    <a:pt x="825" y="1607"/>
                  </a:lnTo>
                  <a:lnTo>
                    <a:pt x="820" y="1611"/>
                  </a:lnTo>
                  <a:lnTo>
                    <a:pt x="818" y="1611"/>
                  </a:lnTo>
                  <a:lnTo>
                    <a:pt x="815" y="1611"/>
                  </a:lnTo>
                  <a:lnTo>
                    <a:pt x="815" y="1611"/>
                  </a:lnTo>
                  <a:lnTo>
                    <a:pt x="815" y="1614"/>
                  </a:lnTo>
                  <a:lnTo>
                    <a:pt x="815" y="1618"/>
                  </a:lnTo>
                  <a:lnTo>
                    <a:pt x="813" y="1621"/>
                  </a:lnTo>
                  <a:lnTo>
                    <a:pt x="811" y="1621"/>
                  </a:lnTo>
                  <a:lnTo>
                    <a:pt x="811" y="1623"/>
                  </a:lnTo>
                  <a:lnTo>
                    <a:pt x="811" y="1626"/>
                  </a:lnTo>
                  <a:lnTo>
                    <a:pt x="808" y="1626"/>
                  </a:lnTo>
                  <a:lnTo>
                    <a:pt x="808" y="1628"/>
                  </a:lnTo>
                  <a:lnTo>
                    <a:pt x="808" y="1628"/>
                  </a:lnTo>
                  <a:lnTo>
                    <a:pt x="806" y="1628"/>
                  </a:lnTo>
                  <a:lnTo>
                    <a:pt x="803" y="1630"/>
                  </a:lnTo>
                  <a:lnTo>
                    <a:pt x="801" y="1630"/>
                  </a:lnTo>
                  <a:lnTo>
                    <a:pt x="801" y="1633"/>
                  </a:lnTo>
                  <a:lnTo>
                    <a:pt x="799" y="1635"/>
                  </a:lnTo>
                  <a:lnTo>
                    <a:pt x="799" y="1635"/>
                  </a:lnTo>
                  <a:lnTo>
                    <a:pt x="799" y="1635"/>
                  </a:lnTo>
                  <a:lnTo>
                    <a:pt x="799" y="1637"/>
                  </a:lnTo>
                  <a:lnTo>
                    <a:pt x="799" y="1637"/>
                  </a:lnTo>
                  <a:lnTo>
                    <a:pt x="799" y="1637"/>
                  </a:lnTo>
                  <a:lnTo>
                    <a:pt x="796" y="1640"/>
                  </a:lnTo>
                  <a:lnTo>
                    <a:pt x="796" y="1642"/>
                  </a:lnTo>
                  <a:lnTo>
                    <a:pt x="796" y="1642"/>
                  </a:lnTo>
                  <a:lnTo>
                    <a:pt x="796" y="1642"/>
                  </a:lnTo>
                  <a:lnTo>
                    <a:pt x="794" y="1642"/>
                  </a:lnTo>
                  <a:lnTo>
                    <a:pt x="794" y="1644"/>
                  </a:lnTo>
                  <a:lnTo>
                    <a:pt x="794" y="1644"/>
                  </a:lnTo>
                  <a:lnTo>
                    <a:pt x="792" y="1644"/>
                  </a:lnTo>
                  <a:lnTo>
                    <a:pt x="792" y="1644"/>
                  </a:lnTo>
                  <a:lnTo>
                    <a:pt x="792" y="1644"/>
                  </a:lnTo>
                  <a:lnTo>
                    <a:pt x="792" y="1647"/>
                  </a:lnTo>
                  <a:lnTo>
                    <a:pt x="792" y="1647"/>
                  </a:lnTo>
                  <a:lnTo>
                    <a:pt x="792" y="1647"/>
                  </a:lnTo>
                  <a:lnTo>
                    <a:pt x="792" y="1647"/>
                  </a:lnTo>
                  <a:lnTo>
                    <a:pt x="792" y="1647"/>
                  </a:lnTo>
                  <a:lnTo>
                    <a:pt x="792" y="1649"/>
                  </a:lnTo>
                  <a:lnTo>
                    <a:pt x="792" y="1649"/>
                  </a:lnTo>
                  <a:lnTo>
                    <a:pt x="787" y="1652"/>
                  </a:lnTo>
                  <a:lnTo>
                    <a:pt x="787" y="1654"/>
                  </a:lnTo>
                  <a:lnTo>
                    <a:pt x="787" y="1654"/>
                  </a:lnTo>
                  <a:lnTo>
                    <a:pt x="784" y="1654"/>
                  </a:lnTo>
                  <a:lnTo>
                    <a:pt x="784" y="1656"/>
                  </a:lnTo>
                  <a:lnTo>
                    <a:pt x="784" y="1656"/>
                  </a:lnTo>
                  <a:lnTo>
                    <a:pt x="782" y="1659"/>
                  </a:lnTo>
                  <a:lnTo>
                    <a:pt x="782" y="1659"/>
                  </a:lnTo>
                  <a:lnTo>
                    <a:pt x="782" y="1659"/>
                  </a:lnTo>
                  <a:lnTo>
                    <a:pt x="777" y="1663"/>
                  </a:lnTo>
                  <a:lnTo>
                    <a:pt x="777" y="1663"/>
                  </a:lnTo>
                  <a:lnTo>
                    <a:pt x="777" y="1663"/>
                  </a:lnTo>
                  <a:lnTo>
                    <a:pt x="775" y="1663"/>
                  </a:lnTo>
                  <a:lnTo>
                    <a:pt x="773" y="1666"/>
                  </a:lnTo>
                  <a:lnTo>
                    <a:pt x="770" y="1666"/>
                  </a:lnTo>
                  <a:lnTo>
                    <a:pt x="768" y="1666"/>
                  </a:lnTo>
                  <a:lnTo>
                    <a:pt x="768" y="1668"/>
                  </a:lnTo>
                  <a:lnTo>
                    <a:pt x="768" y="1675"/>
                  </a:lnTo>
                  <a:lnTo>
                    <a:pt x="768" y="1675"/>
                  </a:lnTo>
                  <a:lnTo>
                    <a:pt x="763" y="1678"/>
                  </a:lnTo>
                  <a:lnTo>
                    <a:pt x="758" y="1685"/>
                  </a:lnTo>
                  <a:lnTo>
                    <a:pt x="756" y="1685"/>
                  </a:lnTo>
                  <a:lnTo>
                    <a:pt x="756" y="1685"/>
                  </a:lnTo>
                  <a:lnTo>
                    <a:pt x="754" y="1687"/>
                  </a:lnTo>
                  <a:lnTo>
                    <a:pt x="756" y="1687"/>
                  </a:lnTo>
                  <a:lnTo>
                    <a:pt x="756" y="1689"/>
                  </a:lnTo>
                  <a:lnTo>
                    <a:pt x="758" y="1692"/>
                  </a:lnTo>
                  <a:lnTo>
                    <a:pt x="758" y="1692"/>
                  </a:lnTo>
                  <a:lnTo>
                    <a:pt x="761" y="1692"/>
                  </a:lnTo>
                  <a:lnTo>
                    <a:pt x="763" y="1692"/>
                  </a:lnTo>
                  <a:lnTo>
                    <a:pt x="763" y="1692"/>
                  </a:lnTo>
                  <a:lnTo>
                    <a:pt x="763" y="1692"/>
                  </a:lnTo>
                  <a:lnTo>
                    <a:pt x="763" y="1692"/>
                  </a:lnTo>
                  <a:lnTo>
                    <a:pt x="766" y="1692"/>
                  </a:lnTo>
                  <a:lnTo>
                    <a:pt x="766" y="1692"/>
                  </a:lnTo>
                  <a:lnTo>
                    <a:pt x="766" y="1692"/>
                  </a:lnTo>
                  <a:lnTo>
                    <a:pt x="768" y="1692"/>
                  </a:lnTo>
                  <a:lnTo>
                    <a:pt x="768" y="1692"/>
                  </a:lnTo>
                  <a:lnTo>
                    <a:pt x="768" y="1692"/>
                  </a:lnTo>
                  <a:lnTo>
                    <a:pt x="768" y="1692"/>
                  </a:lnTo>
                  <a:lnTo>
                    <a:pt x="770" y="1692"/>
                  </a:lnTo>
                  <a:lnTo>
                    <a:pt x="770" y="1692"/>
                  </a:lnTo>
                  <a:lnTo>
                    <a:pt x="770" y="1692"/>
                  </a:lnTo>
                  <a:lnTo>
                    <a:pt x="770" y="1692"/>
                  </a:lnTo>
                  <a:lnTo>
                    <a:pt x="770" y="1692"/>
                  </a:lnTo>
                  <a:lnTo>
                    <a:pt x="770" y="1692"/>
                  </a:lnTo>
                  <a:lnTo>
                    <a:pt x="773" y="1692"/>
                  </a:lnTo>
                  <a:lnTo>
                    <a:pt x="775" y="1692"/>
                  </a:lnTo>
                  <a:lnTo>
                    <a:pt x="775" y="1689"/>
                  </a:lnTo>
                  <a:lnTo>
                    <a:pt x="775" y="1687"/>
                  </a:lnTo>
                  <a:lnTo>
                    <a:pt x="775" y="1687"/>
                  </a:lnTo>
                  <a:lnTo>
                    <a:pt x="777" y="1685"/>
                  </a:lnTo>
                  <a:lnTo>
                    <a:pt x="777" y="1682"/>
                  </a:lnTo>
                  <a:lnTo>
                    <a:pt x="780" y="1682"/>
                  </a:lnTo>
                  <a:lnTo>
                    <a:pt x="780" y="1682"/>
                  </a:lnTo>
                  <a:lnTo>
                    <a:pt x="780" y="1682"/>
                  </a:lnTo>
                  <a:lnTo>
                    <a:pt x="780" y="1682"/>
                  </a:lnTo>
                  <a:lnTo>
                    <a:pt x="782" y="1682"/>
                  </a:lnTo>
                  <a:lnTo>
                    <a:pt x="782" y="1682"/>
                  </a:lnTo>
                  <a:lnTo>
                    <a:pt x="784" y="1682"/>
                  </a:lnTo>
                  <a:lnTo>
                    <a:pt x="784" y="1682"/>
                  </a:lnTo>
                  <a:lnTo>
                    <a:pt x="787" y="1682"/>
                  </a:lnTo>
                  <a:lnTo>
                    <a:pt x="789" y="1682"/>
                  </a:lnTo>
                  <a:lnTo>
                    <a:pt x="789" y="1682"/>
                  </a:lnTo>
                  <a:lnTo>
                    <a:pt x="792" y="1682"/>
                  </a:lnTo>
                  <a:lnTo>
                    <a:pt x="792" y="1685"/>
                  </a:lnTo>
                  <a:lnTo>
                    <a:pt x="794" y="1685"/>
                  </a:lnTo>
                  <a:lnTo>
                    <a:pt x="796" y="1687"/>
                  </a:lnTo>
                  <a:lnTo>
                    <a:pt x="796" y="1687"/>
                  </a:lnTo>
                  <a:lnTo>
                    <a:pt x="799" y="1687"/>
                  </a:lnTo>
                  <a:lnTo>
                    <a:pt x="799" y="1689"/>
                  </a:lnTo>
                  <a:lnTo>
                    <a:pt x="799" y="1689"/>
                  </a:lnTo>
                  <a:lnTo>
                    <a:pt x="799" y="1692"/>
                  </a:lnTo>
                  <a:lnTo>
                    <a:pt x="799" y="1692"/>
                  </a:lnTo>
                  <a:lnTo>
                    <a:pt x="799" y="1692"/>
                  </a:lnTo>
                  <a:lnTo>
                    <a:pt x="801" y="1692"/>
                  </a:lnTo>
                  <a:lnTo>
                    <a:pt x="801" y="1692"/>
                  </a:lnTo>
                  <a:lnTo>
                    <a:pt x="801" y="1692"/>
                  </a:lnTo>
                  <a:lnTo>
                    <a:pt x="801" y="1692"/>
                  </a:lnTo>
                  <a:lnTo>
                    <a:pt x="801" y="1692"/>
                  </a:lnTo>
                  <a:lnTo>
                    <a:pt x="801" y="1692"/>
                  </a:lnTo>
                  <a:lnTo>
                    <a:pt x="803" y="1694"/>
                  </a:lnTo>
                  <a:lnTo>
                    <a:pt x="803" y="1697"/>
                  </a:lnTo>
                  <a:lnTo>
                    <a:pt x="806" y="1697"/>
                  </a:lnTo>
                  <a:lnTo>
                    <a:pt x="806" y="1697"/>
                  </a:lnTo>
                  <a:lnTo>
                    <a:pt x="808" y="1699"/>
                  </a:lnTo>
                  <a:lnTo>
                    <a:pt x="808" y="1699"/>
                  </a:lnTo>
                  <a:lnTo>
                    <a:pt x="811" y="1701"/>
                  </a:lnTo>
                  <a:lnTo>
                    <a:pt x="811" y="1701"/>
                  </a:lnTo>
                  <a:lnTo>
                    <a:pt x="811" y="1701"/>
                  </a:lnTo>
                  <a:lnTo>
                    <a:pt x="813" y="1704"/>
                  </a:lnTo>
                  <a:lnTo>
                    <a:pt x="815" y="1706"/>
                  </a:lnTo>
                  <a:lnTo>
                    <a:pt x="818" y="1706"/>
                  </a:lnTo>
                  <a:lnTo>
                    <a:pt x="818" y="1708"/>
                  </a:lnTo>
                  <a:lnTo>
                    <a:pt x="820" y="1708"/>
                  </a:lnTo>
                  <a:lnTo>
                    <a:pt x="820" y="1711"/>
                  </a:lnTo>
                  <a:lnTo>
                    <a:pt x="820" y="1711"/>
                  </a:lnTo>
                  <a:lnTo>
                    <a:pt x="820" y="1711"/>
                  </a:lnTo>
                  <a:lnTo>
                    <a:pt x="820" y="1711"/>
                  </a:lnTo>
                  <a:lnTo>
                    <a:pt x="822" y="1711"/>
                  </a:lnTo>
                  <a:lnTo>
                    <a:pt x="822" y="1713"/>
                  </a:lnTo>
                  <a:lnTo>
                    <a:pt x="822" y="1713"/>
                  </a:lnTo>
                  <a:lnTo>
                    <a:pt x="825" y="1715"/>
                  </a:lnTo>
                  <a:lnTo>
                    <a:pt x="825" y="1715"/>
                  </a:lnTo>
                  <a:lnTo>
                    <a:pt x="827" y="1718"/>
                  </a:lnTo>
                  <a:lnTo>
                    <a:pt x="829" y="1720"/>
                  </a:lnTo>
                  <a:lnTo>
                    <a:pt x="829" y="1723"/>
                  </a:lnTo>
                  <a:lnTo>
                    <a:pt x="829" y="1723"/>
                  </a:lnTo>
                  <a:lnTo>
                    <a:pt x="827" y="1725"/>
                  </a:lnTo>
                  <a:lnTo>
                    <a:pt x="827" y="1725"/>
                  </a:lnTo>
                  <a:lnTo>
                    <a:pt x="827" y="1730"/>
                  </a:lnTo>
                  <a:lnTo>
                    <a:pt x="827" y="1732"/>
                  </a:lnTo>
                  <a:lnTo>
                    <a:pt x="827" y="1732"/>
                  </a:lnTo>
                  <a:lnTo>
                    <a:pt x="827" y="1734"/>
                  </a:lnTo>
                  <a:lnTo>
                    <a:pt x="829" y="1734"/>
                  </a:lnTo>
                  <a:lnTo>
                    <a:pt x="832" y="1734"/>
                  </a:lnTo>
                  <a:lnTo>
                    <a:pt x="834" y="1734"/>
                  </a:lnTo>
                  <a:lnTo>
                    <a:pt x="834" y="1734"/>
                  </a:lnTo>
                  <a:lnTo>
                    <a:pt x="834" y="1734"/>
                  </a:lnTo>
                  <a:lnTo>
                    <a:pt x="834" y="1734"/>
                  </a:lnTo>
                  <a:lnTo>
                    <a:pt x="837" y="1732"/>
                  </a:lnTo>
                  <a:lnTo>
                    <a:pt x="837" y="1732"/>
                  </a:lnTo>
                  <a:lnTo>
                    <a:pt x="837" y="1732"/>
                  </a:lnTo>
                  <a:lnTo>
                    <a:pt x="839" y="1730"/>
                  </a:lnTo>
                  <a:lnTo>
                    <a:pt x="839" y="1730"/>
                  </a:lnTo>
                  <a:lnTo>
                    <a:pt x="839" y="1730"/>
                  </a:lnTo>
                  <a:lnTo>
                    <a:pt x="839" y="1727"/>
                  </a:lnTo>
                  <a:lnTo>
                    <a:pt x="841" y="1727"/>
                  </a:lnTo>
                  <a:lnTo>
                    <a:pt x="841" y="1727"/>
                  </a:lnTo>
                  <a:lnTo>
                    <a:pt x="844" y="1727"/>
                  </a:lnTo>
                  <a:lnTo>
                    <a:pt x="844" y="1727"/>
                  </a:lnTo>
                  <a:lnTo>
                    <a:pt x="844" y="1727"/>
                  </a:lnTo>
                  <a:lnTo>
                    <a:pt x="844" y="1725"/>
                  </a:lnTo>
                  <a:lnTo>
                    <a:pt x="844" y="1723"/>
                  </a:lnTo>
                  <a:lnTo>
                    <a:pt x="844" y="1723"/>
                  </a:lnTo>
                  <a:lnTo>
                    <a:pt x="846" y="1723"/>
                  </a:lnTo>
                  <a:lnTo>
                    <a:pt x="846" y="1720"/>
                  </a:lnTo>
                  <a:lnTo>
                    <a:pt x="846" y="1723"/>
                  </a:lnTo>
                  <a:lnTo>
                    <a:pt x="848" y="1723"/>
                  </a:lnTo>
                  <a:lnTo>
                    <a:pt x="851" y="1725"/>
                  </a:lnTo>
                  <a:lnTo>
                    <a:pt x="851" y="1725"/>
                  </a:lnTo>
                  <a:lnTo>
                    <a:pt x="851" y="1725"/>
                  </a:lnTo>
                  <a:lnTo>
                    <a:pt x="853" y="1727"/>
                  </a:lnTo>
                  <a:lnTo>
                    <a:pt x="858" y="1732"/>
                  </a:lnTo>
                  <a:lnTo>
                    <a:pt x="858" y="1732"/>
                  </a:lnTo>
                  <a:lnTo>
                    <a:pt x="858" y="1734"/>
                  </a:lnTo>
                  <a:lnTo>
                    <a:pt x="858" y="1734"/>
                  </a:lnTo>
                  <a:lnTo>
                    <a:pt x="858" y="1737"/>
                  </a:lnTo>
                  <a:lnTo>
                    <a:pt x="860" y="1737"/>
                  </a:lnTo>
                  <a:lnTo>
                    <a:pt x="860" y="1737"/>
                  </a:lnTo>
                  <a:lnTo>
                    <a:pt x="860" y="1739"/>
                  </a:lnTo>
                  <a:lnTo>
                    <a:pt x="863" y="1741"/>
                  </a:lnTo>
                  <a:lnTo>
                    <a:pt x="863" y="1741"/>
                  </a:lnTo>
                  <a:lnTo>
                    <a:pt x="863" y="1741"/>
                  </a:lnTo>
                  <a:lnTo>
                    <a:pt x="865" y="1744"/>
                  </a:lnTo>
                  <a:lnTo>
                    <a:pt x="865" y="1744"/>
                  </a:lnTo>
                  <a:lnTo>
                    <a:pt x="867" y="1744"/>
                  </a:lnTo>
                  <a:lnTo>
                    <a:pt x="870" y="1746"/>
                  </a:lnTo>
                  <a:lnTo>
                    <a:pt x="870" y="1746"/>
                  </a:lnTo>
                  <a:lnTo>
                    <a:pt x="870" y="1746"/>
                  </a:lnTo>
                  <a:lnTo>
                    <a:pt x="870" y="1746"/>
                  </a:lnTo>
                  <a:lnTo>
                    <a:pt x="872" y="1746"/>
                  </a:lnTo>
                  <a:lnTo>
                    <a:pt x="872" y="1744"/>
                  </a:lnTo>
                  <a:lnTo>
                    <a:pt x="872" y="1744"/>
                  </a:lnTo>
                  <a:lnTo>
                    <a:pt x="874" y="1744"/>
                  </a:lnTo>
                  <a:lnTo>
                    <a:pt x="874" y="1746"/>
                  </a:lnTo>
                  <a:lnTo>
                    <a:pt x="877" y="1749"/>
                  </a:lnTo>
                  <a:lnTo>
                    <a:pt x="877" y="1749"/>
                  </a:lnTo>
                  <a:lnTo>
                    <a:pt x="879" y="1751"/>
                  </a:lnTo>
                  <a:lnTo>
                    <a:pt x="879" y="1751"/>
                  </a:lnTo>
                  <a:lnTo>
                    <a:pt x="879" y="1751"/>
                  </a:lnTo>
                  <a:lnTo>
                    <a:pt x="882" y="1751"/>
                  </a:lnTo>
                  <a:lnTo>
                    <a:pt x="882" y="1753"/>
                  </a:lnTo>
                  <a:lnTo>
                    <a:pt x="882" y="1753"/>
                  </a:lnTo>
                  <a:lnTo>
                    <a:pt x="891" y="1753"/>
                  </a:lnTo>
                  <a:lnTo>
                    <a:pt x="891" y="1753"/>
                  </a:lnTo>
                  <a:lnTo>
                    <a:pt x="893" y="1753"/>
                  </a:lnTo>
                  <a:lnTo>
                    <a:pt x="893" y="1756"/>
                  </a:lnTo>
                  <a:lnTo>
                    <a:pt x="893" y="1756"/>
                  </a:lnTo>
                  <a:lnTo>
                    <a:pt x="893" y="1758"/>
                  </a:lnTo>
                  <a:lnTo>
                    <a:pt x="896" y="1758"/>
                  </a:lnTo>
                  <a:lnTo>
                    <a:pt x="898" y="1760"/>
                  </a:lnTo>
                  <a:lnTo>
                    <a:pt x="898" y="1760"/>
                  </a:lnTo>
                  <a:lnTo>
                    <a:pt x="898" y="1763"/>
                  </a:lnTo>
                  <a:lnTo>
                    <a:pt x="898" y="1763"/>
                  </a:lnTo>
                  <a:lnTo>
                    <a:pt x="898" y="1765"/>
                  </a:lnTo>
                  <a:lnTo>
                    <a:pt x="901" y="1767"/>
                  </a:lnTo>
                  <a:lnTo>
                    <a:pt x="903" y="1767"/>
                  </a:lnTo>
                  <a:lnTo>
                    <a:pt x="903" y="1770"/>
                  </a:lnTo>
                  <a:lnTo>
                    <a:pt x="905" y="1770"/>
                  </a:lnTo>
                  <a:lnTo>
                    <a:pt x="908" y="1775"/>
                  </a:lnTo>
                  <a:lnTo>
                    <a:pt x="910" y="1775"/>
                  </a:lnTo>
                  <a:lnTo>
                    <a:pt x="912" y="1777"/>
                  </a:lnTo>
                  <a:lnTo>
                    <a:pt x="915" y="1779"/>
                  </a:lnTo>
                  <a:lnTo>
                    <a:pt x="915" y="1779"/>
                  </a:lnTo>
                  <a:lnTo>
                    <a:pt x="915" y="1777"/>
                  </a:lnTo>
                  <a:lnTo>
                    <a:pt x="915" y="1777"/>
                  </a:lnTo>
                  <a:lnTo>
                    <a:pt x="917" y="1777"/>
                  </a:lnTo>
                  <a:lnTo>
                    <a:pt x="917" y="1777"/>
                  </a:lnTo>
                  <a:lnTo>
                    <a:pt x="917" y="1777"/>
                  </a:lnTo>
                  <a:lnTo>
                    <a:pt x="919" y="1777"/>
                  </a:lnTo>
                  <a:lnTo>
                    <a:pt x="919" y="1777"/>
                  </a:lnTo>
                  <a:lnTo>
                    <a:pt x="919" y="1779"/>
                  </a:lnTo>
                  <a:lnTo>
                    <a:pt x="919" y="1779"/>
                  </a:lnTo>
                  <a:lnTo>
                    <a:pt x="919" y="1779"/>
                  </a:lnTo>
                  <a:lnTo>
                    <a:pt x="922" y="1779"/>
                  </a:lnTo>
                  <a:lnTo>
                    <a:pt x="922" y="1779"/>
                  </a:lnTo>
                  <a:lnTo>
                    <a:pt x="924" y="1779"/>
                  </a:lnTo>
                  <a:lnTo>
                    <a:pt x="924" y="1782"/>
                  </a:lnTo>
                  <a:lnTo>
                    <a:pt x="924" y="1782"/>
                  </a:lnTo>
                  <a:lnTo>
                    <a:pt x="924" y="1782"/>
                  </a:lnTo>
                  <a:lnTo>
                    <a:pt x="927" y="1782"/>
                  </a:lnTo>
                  <a:lnTo>
                    <a:pt x="927" y="1784"/>
                  </a:lnTo>
                  <a:lnTo>
                    <a:pt x="927" y="1784"/>
                  </a:lnTo>
                  <a:lnTo>
                    <a:pt x="927" y="1784"/>
                  </a:lnTo>
                  <a:lnTo>
                    <a:pt x="929" y="1784"/>
                  </a:lnTo>
                  <a:lnTo>
                    <a:pt x="931" y="1786"/>
                  </a:lnTo>
                  <a:lnTo>
                    <a:pt x="931" y="1786"/>
                  </a:lnTo>
                  <a:lnTo>
                    <a:pt x="931" y="1786"/>
                  </a:lnTo>
                  <a:lnTo>
                    <a:pt x="931" y="1789"/>
                  </a:lnTo>
                  <a:lnTo>
                    <a:pt x="934" y="1791"/>
                  </a:lnTo>
                  <a:lnTo>
                    <a:pt x="936" y="1796"/>
                  </a:lnTo>
                  <a:lnTo>
                    <a:pt x="936" y="1796"/>
                  </a:lnTo>
                  <a:lnTo>
                    <a:pt x="936" y="1798"/>
                  </a:lnTo>
                  <a:lnTo>
                    <a:pt x="936" y="1801"/>
                  </a:lnTo>
                  <a:lnTo>
                    <a:pt x="936" y="1803"/>
                  </a:lnTo>
                  <a:lnTo>
                    <a:pt x="936" y="1803"/>
                  </a:lnTo>
                  <a:lnTo>
                    <a:pt x="938" y="1803"/>
                  </a:lnTo>
                  <a:lnTo>
                    <a:pt x="938" y="1805"/>
                  </a:lnTo>
                  <a:lnTo>
                    <a:pt x="938" y="1805"/>
                  </a:lnTo>
                  <a:lnTo>
                    <a:pt x="941" y="1808"/>
                  </a:lnTo>
                  <a:lnTo>
                    <a:pt x="941" y="1808"/>
                  </a:lnTo>
                  <a:lnTo>
                    <a:pt x="946" y="1810"/>
                  </a:lnTo>
                  <a:lnTo>
                    <a:pt x="948" y="1815"/>
                  </a:lnTo>
                  <a:lnTo>
                    <a:pt x="950" y="1815"/>
                  </a:lnTo>
                  <a:lnTo>
                    <a:pt x="953" y="1815"/>
                  </a:lnTo>
                  <a:lnTo>
                    <a:pt x="953" y="1815"/>
                  </a:lnTo>
                  <a:lnTo>
                    <a:pt x="955" y="1815"/>
                  </a:lnTo>
                  <a:lnTo>
                    <a:pt x="955" y="1817"/>
                  </a:lnTo>
                  <a:lnTo>
                    <a:pt x="957" y="1817"/>
                  </a:lnTo>
                  <a:lnTo>
                    <a:pt x="957" y="1817"/>
                  </a:lnTo>
                  <a:lnTo>
                    <a:pt x="960" y="1822"/>
                  </a:lnTo>
                  <a:lnTo>
                    <a:pt x="962" y="1822"/>
                  </a:lnTo>
                  <a:lnTo>
                    <a:pt x="962" y="1824"/>
                  </a:lnTo>
                  <a:lnTo>
                    <a:pt x="960" y="1824"/>
                  </a:lnTo>
                  <a:lnTo>
                    <a:pt x="960" y="1824"/>
                  </a:lnTo>
                  <a:lnTo>
                    <a:pt x="957" y="1827"/>
                  </a:lnTo>
                  <a:lnTo>
                    <a:pt x="953" y="1829"/>
                  </a:lnTo>
                  <a:lnTo>
                    <a:pt x="953" y="1831"/>
                  </a:lnTo>
                  <a:lnTo>
                    <a:pt x="953" y="1831"/>
                  </a:lnTo>
                  <a:lnTo>
                    <a:pt x="953" y="1834"/>
                  </a:lnTo>
                  <a:lnTo>
                    <a:pt x="953" y="1836"/>
                  </a:lnTo>
                  <a:lnTo>
                    <a:pt x="950" y="1836"/>
                  </a:lnTo>
                  <a:lnTo>
                    <a:pt x="946" y="1838"/>
                  </a:lnTo>
                  <a:lnTo>
                    <a:pt x="943" y="1841"/>
                  </a:lnTo>
                  <a:lnTo>
                    <a:pt x="943" y="1843"/>
                  </a:lnTo>
                  <a:lnTo>
                    <a:pt x="943" y="1843"/>
                  </a:lnTo>
                  <a:lnTo>
                    <a:pt x="941" y="1846"/>
                  </a:lnTo>
                  <a:lnTo>
                    <a:pt x="941" y="1850"/>
                  </a:lnTo>
                  <a:lnTo>
                    <a:pt x="943" y="1860"/>
                  </a:lnTo>
                  <a:lnTo>
                    <a:pt x="941" y="1867"/>
                  </a:lnTo>
                  <a:lnTo>
                    <a:pt x="941" y="1874"/>
                  </a:lnTo>
                  <a:lnTo>
                    <a:pt x="943" y="1874"/>
                  </a:lnTo>
                  <a:lnTo>
                    <a:pt x="943" y="1874"/>
                  </a:lnTo>
                  <a:lnTo>
                    <a:pt x="946" y="1874"/>
                  </a:lnTo>
                  <a:lnTo>
                    <a:pt x="946" y="1874"/>
                  </a:lnTo>
                  <a:lnTo>
                    <a:pt x="946" y="1876"/>
                  </a:lnTo>
                  <a:lnTo>
                    <a:pt x="946" y="1876"/>
                  </a:lnTo>
                  <a:lnTo>
                    <a:pt x="948" y="1876"/>
                  </a:lnTo>
                  <a:lnTo>
                    <a:pt x="948" y="1879"/>
                  </a:lnTo>
                  <a:lnTo>
                    <a:pt x="948" y="1879"/>
                  </a:lnTo>
                  <a:lnTo>
                    <a:pt x="955" y="1874"/>
                  </a:lnTo>
                  <a:lnTo>
                    <a:pt x="957" y="1872"/>
                  </a:lnTo>
                  <a:lnTo>
                    <a:pt x="962" y="1867"/>
                  </a:lnTo>
                  <a:lnTo>
                    <a:pt x="969" y="1860"/>
                  </a:lnTo>
                  <a:lnTo>
                    <a:pt x="974" y="1855"/>
                  </a:lnTo>
                  <a:lnTo>
                    <a:pt x="979" y="1850"/>
                  </a:lnTo>
                  <a:lnTo>
                    <a:pt x="983" y="1846"/>
                  </a:lnTo>
                  <a:lnTo>
                    <a:pt x="983" y="1843"/>
                  </a:lnTo>
                  <a:lnTo>
                    <a:pt x="991" y="1827"/>
                  </a:lnTo>
                  <a:lnTo>
                    <a:pt x="993" y="1820"/>
                  </a:lnTo>
                  <a:lnTo>
                    <a:pt x="995" y="1810"/>
                  </a:lnTo>
                  <a:lnTo>
                    <a:pt x="1000" y="1798"/>
                  </a:lnTo>
                  <a:lnTo>
                    <a:pt x="1002" y="1796"/>
                  </a:lnTo>
                  <a:lnTo>
                    <a:pt x="1007" y="1794"/>
                  </a:lnTo>
                  <a:lnTo>
                    <a:pt x="1007" y="1791"/>
                  </a:lnTo>
                  <a:lnTo>
                    <a:pt x="1007" y="1791"/>
                  </a:lnTo>
                  <a:lnTo>
                    <a:pt x="1007" y="1789"/>
                  </a:lnTo>
                  <a:lnTo>
                    <a:pt x="1007" y="1789"/>
                  </a:lnTo>
                  <a:lnTo>
                    <a:pt x="1007" y="1786"/>
                  </a:lnTo>
                  <a:lnTo>
                    <a:pt x="1007" y="1786"/>
                  </a:lnTo>
                  <a:lnTo>
                    <a:pt x="1005" y="1789"/>
                  </a:lnTo>
                  <a:lnTo>
                    <a:pt x="1005" y="1789"/>
                  </a:lnTo>
                  <a:lnTo>
                    <a:pt x="1005" y="1789"/>
                  </a:lnTo>
                  <a:lnTo>
                    <a:pt x="1005" y="1786"/>
                  </a:lnTo>
                  <a:lnTo>
                    <a:pt x="1007" y="1786"/>
                  </a:lnTo>
                  <a:lnTo>
                    <a:pt x="1009" y="1784"/>
                  </a:lnTo>
                  <a:lnTo>
                    <a:pt x="1009" y="1784"/>
                  </a:lnTo>
                  <a:lnTo>
                    <a:pt x="1007" y="1784"/>
                  </a:lnTo>
                  <a:lnTo>
                    <a:pt x="1007" y="1784"/>
                  </a:lnTo>
                  <a:lnTo>
                    <a:pt x="1007" y="1784"/>
                  </a:lnTo>
                  <a:lnTo>
                    <a:pt x="1007" y="1784"/>
                  </a:lnTo>
                  <a:lnTo>
                    <a:pt x="1005" y="1786"/>
                  </a:lnTo>
                  <a:lnTo>
                    <a:pt x="1005" y="1786"/>
                  </a:lnTo>
                  <a:lnTo>
                    <a:pt x="1005" y="1786"/>
                  </a:lnTo>
                  <a:lnTo>
                    <a:pt x="1002" y="1789"/>
                  </a:lnTo>
                  <a:lnTo>
                    <a:pt x="1002" y="1786"/>
                  </a:lnTo>
                  <a:lnTo>
                    <a:pt x="1002" y="1786"/>
                  </a:lnTo>
                  <a:lnTo>
                    <a:pt x="1002" y="1786"/>
                  </a:lnTo>
                  <a:lnTo>
                    <a:pt x="1002" y="1786"/>
                  </a:lnTo>
                  <a:lnTo>
                    <a:pt x="1000" y="1786"/>
                  </a:lnTo>
                  <a:lnTo>
                    <a:pt x="1000" y="1784"/>
                  </a:lnTo>
                  <a:lnTo>
                    <a:pt x="1000" y="1784"/>
                  </a:lnTo>
                  <a:lnTo>
                    <a:pt x="1000" y="1782"/>
                  </a:lnTo>
                  <a:lnTo>
                    <a:pt x="1002" y="1782"/>
                  </a:lnTo>
                  <a:lnTo>
                    <a:pt x="1002" y="1782"/>
                  </a:lnTo>
                  <a:lnTo>
                    <a:pt x="1002" y="1779"/>
                  </a:lnTo>
                  <a:lnTo>
                    <a:pt x="1005" y="1779"/>
                  </a:lnTo>
                  <a:lnTo>
                    <a:pt x="1005" y="1779"/>
                  </a:lnTo>
                  <a:lnTo>
                    <a:pt x="1005" y="1779"/>
                  </a:lnTo>
                  <a:lnTo>
                    <a:pt x="1005" y="1779"/>
                  </a:lnTo>
                  <a:lnTo>
                    <a:pt x="1007" y="1779"/>
                  </a:lnTo>
                  <a:lnTo>
                    <a:pt x="1007" y="1779"/>
                  </a:lnTo>
                  <a:lnTo>
                    <a:pt x="1005" y="1779"/>
                  </a:lnTo>
                  <a:lnTo>
                    <a:pt x="1005" y="1779"/>
                  </a:lnTo>
                  <a:lnTo>
                    <a:pt x="1005" y="1777"/>
                  </a:lnTo>
                  <a:lnTo>
                    <a:pt x="1005" y="1777"/>
                  </a:lnTo>
                  <a:lnTo>
                    <a:pt x="1005" y="1777"/>
                  </a:lnTo>
                  <a:lnTo>
                    <a:pt x="1005" y="1777"/>
                  </a:lnTo>
                  <a:lnTo>
                    <a:pt x="1002" y="1777"/>
                  </a:lnTo>
                  <a:lnTo>
                    <a:pt x="1002" y="1777"/>
                  </a:lnTo>
                  <a:lnTo>
                    <a:pt x="1000" y="1775"/>
                  </a:lnTo>
                  <a:lnTo>
                    <a:pt x="1000" y="1775"/>
                  </a:lnTo>
                  <a:lnTo>
                    <a:pt x="1002" y="1775"/>
                  </a:lnTo>
                  <a:lnTo>
                    <a:pt x="1002" y="1775"/>
                  </a:lnTo>
                  <a:lnTo>
                    <a:pt x="1002" y="1772"/>
                  </a:lnTo>
                  <a:lnTo>
                    <a:pt x="1002" y="1772"/>
                  </a:lnTo>
                  <a:lnTo>
                    <a:pt x="1002" y="1772"/>
                  </a:lnTo>
                  <a:lnTo>
                    <a:pt x="1002" y="1772"/>
                  </a:lnTo>
                  <a:lnTo>
                    <a:pt x="1002" y="1770"/>
                  </a:lnTo>
                  <a:lnTo>
                    <a:pt x="1002" y="1770"/>
                  </a:lnTo>
                  <a:lnTo>
                    <a:pt x="1002" y="1770"/>
                  </a:lnTo>
                  <a:lnTo>
                    <a:pt x="1002" y="1767"/>
                  </a:lnTo>
                  <a:lnTo>
                    <a:pt x="1007" y="1767"/>
                  </a:lnTo>
                  <a:lnTo>
                    <a:pt x="1009" y="1765"/>
                  </a:lnTo>
                  <a:lnTo>
                    <a:pt x="1009" y="1765"/>
                  </a:lnTo>
                  <a:lnTo>
                    <a:pt x="1009" y="1765"/>
                  </a:lnTo>
                  <a:lnTo>
                    <a:pt x="1009" y="1763"/>
                  </a:lnTo>
                  <a:lnTo>
                    <a:pt x="1009" y="1763"/>
                  </a:lnTo>
                  <a:lnTo>
                    <a:pt x="1009" y="1763"/>
                  </a:lnTo>
                  <a:lnTo>
                    <a:pt x="1009" y="1763"/>
                  </a:lnTo>
                  <a:lnTo>
                    <a:pt x="1007" y="1763"/>
                  </a:lnTo>
                  <a:lnTo>
                    <a:pt x="1007" y="1760"/>
                  </a:lnTo>
                  <a:lnTo>
                    <a:pt x="1007" y="1760"/>
                  </a:lnTo>
                  <a:lnTo>
                    <a:pt x="1009" y="1760"/>
                  </a:lnTo>
                  <a:lnTo>
                    <a:pt x="1009" y="1758"/>
                  </a:lnTo>
                  <a:lnTo>
                    <a:pt x="1009" y="1760"/>
                  </a:lnTo>
                  <a:lnTo>
                    <a:pt x="1009" y="1760"/>
                  </a:lnTo>
                  <a:lnTo>
                    <a:pt x="1009" y="1760"/>
                  </a:lnTo>
                  <a:lnTo>
                    <a:pt x="1009" y="1760"/>
                  </a:lnTo>
                  <a:lnTo>
                    <a:pt x="1012" y="1760"/>
                  </a:lnTo>
                  <a:lnTo>
                    <a:pt x="1012" y="1760"/>
                  </a:lnTo>
                  <a:lnTo>
                    <a:pt x="1012" y="1763"/>
                  </a:lnTo>
                  <a:lnTo>
                    <a:pt x="1012" y="1763"/>
                  </a:lnTo>
                  <a:lnTo>
                    <a:pt x="1012" y="1765"/>
                  </a:lnTo>
                  <a:lnTo>
                    <a:pt x="1012" y="1763"/>
                  </a:lnTo>
                  <a:lnTo>
                    <a:pt x="1012" y="1763"/>
                  </a:lnTo>
                  <a:lnTo>
                    <a:pt x="1012" y="1760"/>
                  </a:lnTo>
                  <a:lnTo>
                    <a:pt x="1012" y="1760"/>
                  </a:lnTo>
                  <a:lnTo>
                    <a:pt x="1012" y="1758"/>
                  </a:lnTo>
                  <a:lnTo>
                    <a:pt x="1012" y="1758"/>
                  </a:lnTo>
                  <a:lnTo>
                    <a:pt x="1012" y="1758"/>
                  </a:lnTo>
                  <a:lnTo>
                    <a:pt x="1012" y="1756"/>
                  </a:lnTo>
                  <a:lnTo>
                    <a:pt x="1012" y="1756"/>
                  </a:lnTo>
                  <a:lnTo>
                    <a:pt x="1012" y="1753"/>
                  </a:lnTo>
                  <a:lnTo>
                    <a:pt x="1012" y="1751"/>
                  </a:lnTo>
                  <a:lnTo>
                    <a:pt x="1012" y="1751"/>
                  </a:lnTo>
                  <a:lnTo>
                    <a:pt x="1012" y="1751"/>
                  </a:lnTo>
                  <a:lnTo>
                    <a:pt x="1014" y="1749"/>
                  </a:lnTo>
                  <a:lnTo>
                    <a:pt x="1014" y="1749"/>
                  </a:lnTo>
                  <a:lnTo>
                    <a:pt x="1014" y="1749"/>
                  </a:lnTo>
                  <a:lnTo>
                    <a:pt x="1014" y="1749"/>
                  </a:lnTo>
                  <a:lnTo>
                    <a:pt x="1014" y="1749"/>
                  </a:lnTo>
                  <a:lnTo>
                    <a:pt x="1014" y="1746"/>
                  </a:lnTo>
                  <a:lnTo>
                    <a:pt x="1014" y="1746"/>
                  </a:lnTo>
                  <a:lnTo>
                    <a:pt x="1014" y="1746"/>
                  </a:lnTo>
                  <a:lnTo>
                    <a:pt x="1014" y="1746"/>
                  </a:lnTo>
                  <a:lnTo>
                    <a:pt x="1017" y="1746"/>
                  </a:lnTo>
                  <a:lnTo>
                    <a:pt x="1017" y="1746"/>
                  </a:lnTo>
                  <a:lnTo>
                    <a:pt x="1017" y="1746"/>
                  </a:lnTo>
                  <a:lnTo>
                    <a:pt x="1019" y="1746"/>
                  </a:lnTo>
                  <a:lnTo>
                    <a:pt x="1019" y="1746"/>
                  </a:lnTo>
                  <a:lnTo>
                    <a:pt x="1019" y="1744"/>
                  </a:lnTo>
                  <a:lnTo>
                    <a:pt x="1021" y="1744"/>
                  </a:lnTo>
                  <a:lnTo>
                    <a:pt x="1021" y="1744"/>
                  </a:lnTo>
                  <a:lnTo>
                    <a:pt x="1021" y="1744"/>
                  </a:lnTo>
                  <a:lnTo>
                    <a:pt x="1024" y="1744"/>
                  </a:lnTo>
                  <a:lnTo>
                    <a:pt x="1026" y="1744"/>
                  </a:lnTo>
                  <a:lnTo>
                    <a:pt x="1026" y="1744"/>
                  </a:lnTo>
                  <a:lnTo>
                    <a:pt x="1026" y="1744"/>
                  </a:lnTo>
                  <a:lnTo>
                    <a:pt x="1026" y="1744"/>
                  </a:lnTo>
                  <a:lnTo>
                    <a:pt x="1028" y="1744"/>
                  </a:lnTo>
                  <a:lnTo>
                    <a:pt x="1028" y="1744"/>
                  </a:lnTo>
                  <a:lnTo>
                    <a:pt x="1028" y="1744"/>
                  </a:lnTo>
                  <a:lnTo>
                    <a:pt x="1028" y="1744"/>
                  </a:lnTo>
                  <a:lnTo>
                    <a:pt x="1028" y="1741"/>
                  </a:lnTo>
                  <a:lnTo>
                    <a:pt x="1028" y="1741"/>
                  </a:lnTo>
                  <a:lnTo>
                    <a:pt x="1028" y="1739"/>
                  </a:lnTo>
                  <a:lnTo>
                    <a:pt x="1028" y="1737"/>
                  </a:lnTo>
                  <a:lnTo>
                    <a:pt x="1031" y="1737"/>
                  </a:lnTo>
                  <a:lnTo>
                    <a:pt x="1033" y="1737"/>
                  </a:lnTo>
                  <a:lnTo>
                    <a:pt x="1038" y="1734"/>
                  </a:lnTo>
                  <a:lnTo>
                    <a:pt x="1036" y="1732"/>
                  </a:lnTo>
                  <a:lnTo>
                    <a:pt x="1036" y="1730"/>
                  </a:lnTo>
                  <a:lnTo>
                    <a:pt x="1036" y="1727"/>
                  </a:lnTo>
                  <a:lnTo>
                    <a:pt x="1036" y="1725"/>
                  </a:lnTo>
                  <a:lnTo>
                    <a:pt x="1036" y="1725"/>
                  </a:lnTo>
                  <a:lnTo>
                    <a:pt x="1038" y="1723"/>
                  </a:lnTo>
                  <a:lnTo>
                    <a:pt x="1038" y="1723"/>
                  </a:lnTo>
                  <a:lnTo>
                    <a:pt x="1040" y="1723"/>
                  </a:lnTo>
                  <a:lnTo>
                    <a:pt x="1040" y="1723"/>
                  </a:lnTo>
                  <a:lnTo>
                    <a:pt x="1043" y="1723"/>
                  </a:lnTo>
                  <a:lnTo>
                    <a:pt x="1043" y="1723"/>
                  </a:lnTo>
                  <a:lnTo>
                    <a:pt x="1040" y="1720"/>
                  </a:lnTo>
                  <a:lnTo>
                    <a:pt x="1040" y="1718"/>
                  </a:lnTo>
                  <a:lnTo>
                    <a:pt x="1040" y="1718"/>
                  </a:lnTo>
                  <a:lnTo>
                    <a:pt x="1040" y="1711"/>
                  </a:lnTo>
                  <a:lnTo>
                    <a:pt x="1040" y="1711"/>
                  </a:lnTo>
                  <a:lnTo>
                    <a:pt x="1043" y="1711"/>
                  </a:lnTo>
                  <a:lnTo>
                    <a:pt x="1043" y="1711"/>
                  </a:lnTo>
                  <a:lnTo>
                    <a:pt x="1043" y="1711"/>
                  </a:lnTo>
                  <a:lnTo>
                    <a:pt x="1043" y="1713"/>
                  </a:lnTo>
                  <a:lnTo>
                    <a:pt x="1045" y="1715"/>
                  </a:lnTo>
                  <a:lnTo>
                    <a:pt x="1045" y="1718"/>
                  </a:lnTo>
                  <a:lnTo>
                    <a:pt x="1043" y="1718"/>
                  </a:lnTo>
                  <a:lnTo>
                    <a:pt x="1045" y="1718"/>
                  </a:lnTo>
                  <a:lnTo>
                    <a:pt x="1045" y="1718"/>
                  </a:lnTo>
                  <a:lnTo>
                    <a:pt x="1045" y="1718"/>
                  </a:lnTo>
                  <a:lnTo>
                    <a:pt x="1045" y="1715"/>
                  </a:lnTo>
                  <a:lnTo>
                    <a:pt x="1045" y="1715"/>
                  </a:lnTo>
                  <a:lnTo>
                    <a:pt x="1045" y="1713"/>
                  </a:lnTo>
                  <a:lnTo>
                    <a:pt x="1045" y="1711"/>
                  </a:lnTo>
                  <a:lnTo>
                    <a:pt x="1045" y="1708"/>
                  </a:lnTo>
                  <a:lnTo>
                    <a:pt x="1045" y="1706"/>
                  </a:lnTo>
                  <a:lnTo>
                    <a:pt x="1047" y="1701"/>
                  </a:lnTo>
                  <a:lnTo>
                    <a:pt x="1047" y="1699"/>
                  </a:lnTo>
                  <a:lnTo>
                    <a:pt x="1050" y="1697"/>
                  </a:lnTo>
                  <a:lnTo>
                    <a:pt x="1050" y="1697"/>
                  </a:lnTo>
                  <a:lnTo>
                    <a:pt x="1052" y="1697"/>
                  </a:lnTo>
                  <a:lnTo>
                    <a:pt x="1052" y="1699"/>
                  </a:lnTo>
                  <a:lnTo>
                    <a:pt x="1052" y="1699"/>
                  </a:lnTo>
                  <a:lnTo>
                    <a:pt x="1052" y="1699"/>
                  </a:lnTo>
                  <a:lnTo>
                    <a:pt x="1052" y="1697"/>
                  </a:lnTo>
                  <a:lnTo>
                    <a:pt x="1054" y="1697"/>
                  </a:lnTo>
                  <a:lnTo>
                    <a:pt x="1054" y="1697"/>
                  </a:lnTo>
                  <a:lnTo>
                    <a:pt x="1054" y="1697"/>
                  </a:lnTo>
                  <a:lnTo>
                    <a:pt x="1054" y="1694"/>
                  </a:lnTo>
                  <a:lnTo>
                    <a:pt x="1054" y="1694"/>
                  </a:lnTo>
                  <a:lnTo>
                    <a:pt x="1052" y="1694"/>
                  </a:lnTo>
                  <a:lnTo>
                    <a:pt x="1050" y="1697"/>
                  </a:lnTo>
                  <a:lnTo>
                    <a:pt x="1050" y="1697"/>
                  </a:lnTo>
                  <a:lnTo>
                    <a:pt x="1050" y="1694"/>
                  </a:lnTo>
                  <a:lnTo>
                    <a:pt x="1050" y="1692"/>
                  </a:lnTo>
                  <a:lnTo>
                    <a:pt x="1050" y="1692"/>
                  </a:lnTo>
                  <a:lnTo>
                    <a:pt x="1050" y="1692"/>
                  </a:lnTo>
                  <a:lnTo>
                    <a:pt x="1050" y="1692"/>
                  </a:lnTo>
                  <a:lnTo>
                    <a:pt x="1047" y="1692"/>
                  </a:lnTo>
                  <a:lnTo>
                    <a:pt x="1047" y="1694"/>
                  </a:lnTo>
                  <a:lnTo>
                    <a:pt x="1047" y="1692"/>
                  </a:lnTo>
                  <a:lnTo>
                    <a:pt x="1045" y="1692"/>
                  </a:lnTo>
                  <a:lnTo>
                    <a:pt x="1045" y="1692"/>
                  </a:lnTo>
                  <a:lnTo>
                    <a:pt x="1045" y="1689"/>
                  </a:lnTo>
                  <a:lnTo>
                    <a:pt x="1045" y="1687"/>
                  </a:lnTo>
                  <a:lnTo>
                    <a:pt x="1045" y="1687"/>
                  </a:lnTo>
                  <a:lnTo>
                    <a:pt x="1045" y="1687"/>
                  </a:lnTo>
                  <a:lnTo>
                    <a:pt x="1043" y="1689"/>
                  </a:lnTo>
                  <a:lnTo>
                    <a:pt x="1043" y="1689"/>
                  </a:lnTo>
                  <a:lnTo>
                    <a:pt x="1045" y="1687"/>
                  </a:lnTo>
                  <a:lnTo>
                    <a:pt x="1045" y="1687"/>
                  </a:lnTo>
                  <a:lnTo>
                    <a:pt x="1045" y="1685"/>
                  </a:lnTo>
                  <a:lnTo>
                    <a:pt x="1045" y="1685"/>
                  </a:lnTo>
                  <a:lnTo>
                    <a:pt x="1043" y="1685"/>
                  </a:lnTo>
                  <a:lnTo>
                    <a:pt x="1045" y="1685"/>
                  </a:lnTo>
                  <a:lnTo>
                    <a:pt x="1045" y="1685"/>
                  </a:lnTo>
                  <a:lnTo>
                    <a:pt x="1045" y="1682"/>
                  </a:lnTo>
                  <a:lnTo>
                    <a:pt x="1045" y="1682"/>
                  </a:lnTo>
                  <a:lnTo>
                    <a:pt x="1045" y="1682"/>
                  </a:lnTo>
                  <a:lnTo>
                    <a:pt x="1045" y="1682"/>
                  </a:lnTo>
                  <a:lnTo>
                    <a:pt x="1045" y="1680"/>
                  </a:lnTo>
                  <a:lnTo>
                    <a:pt x="1045" y="1680"/>
                  </a:lnTo>
                  <a:lnTo>
                    <a:pt x="1045" y="1680"/>
                  </a:lnTo>
                  <a:lnTo>
                    <a:pt x="1045" y="1680"/>
                  </a:lnTo>
                  <a:lnTo>
                    <a:pt x="1045" y="1680"/>
                  </a:lnTo>
                  <a:lnTo>
                    <a:pt x="1045" y="1680"/>
                  </a:lnTo>
                  <a:lnTo>
                    <a:pt x="1045" y="1678"/>
                  </a:lnTo>
                  <a:lnTo>
                    <a:pt x="1045" y="1678"/>
                  </a:lnTo>
                  <a:lnTo>
                    <a:pt x="1045" y="1678"/>
                  </a:lnTo>
                  <a:lnTo>
                    <a:pt x="1045" y="1678"/>
                  </a:lnTo>
                  <a:lnTo>
                    <a:pt x="1045" y="1678"/>
                  </a:lnTo>
                  <a:lnTo>
                    <a:pt x="1047" y="1678"/>
                  </a:lnTo>
                  <a:lnTo>
                    <a:pt x="1045" y="1678"/>
                  </a:lnTo>
                  <a:lnTo>
                    <a:pt x="1047" y="1680"/>
                  </a:lnTo>
                  <a:lnTo>
                    <a:pt x="1047" y="1678"/>
                  </a:lnTo>
                  <a:lnTo>
                    <a:pt x="1047" y="1680"/>
                  </a:lnTo>
                  <a:lnTo>
                    <a:pt x="1047" y="1682"/>
                  </a:lnTo>
                  <a:lnTo>
                    <a:pt x="1047" y="1682"/>
                  </a:lnTo>
                  <a:lnTo>
                    <a:pt x="1047" y="1682"/>
                  </a:lnTo>
                  <a:lnTo>
                    <a:pt x="1047" y="1682"/>
                  </a:lnTo>
                  <a:lnTo>
                    <a:pt x="1047" y="1685"/>
                  </a:lnTo>
                  <a:lnTo>
                    <a:pt x="1047" y="1685"/>
                  </a:lnTo>
                  <a:lnTo>
                    <a:pt x="1047" y="1685"/>
                  </a:lnTo>
                  <a:lnTo>
                    <a:pt x="1047" y="1687"/>
                  </a:lnTo>
                  <a:lnTo>
                    <a:pt x="1047" y="1687"/>
                  </a:lnTo>
                  <a:lnTo>
                    <a:pt x="1047" y="1687"/>
                  </a:lnTo>
                  <a:lnTo>
                    <a:pt x="1047" y="1687"/>
                  </a:lnTo>
                  <a:lnTo>
                    <a:pt x="1047" y="1687"/>
                  </a:lnTo>
                  <a:lnTo>
                    <a:pt x="1050" y="1687"/>
                  </a:lnTo>
                  <a:lnTo>
                    <a:pt x="1050" y="1687"/>
                  </a:lnTo>
                  <a:lnTo>
                    <a:pt x="1050" y="1687"/>
                  </a:lnTo>
                  <a:lnTo>
                    <a:pt x="1050" y="1689"/>
                  </a:lnTo>
                  <a:lnTo>
                    <a:pt x="1052" y="1689"/>
                  </a:lnTo>
                  <a:lnTo>
                    <a:pt x="1052" y="1689"/>
                  </a:lnTo>
                  <a:lnTo>
                    <a:pt x="1052" y="1689"/>
                  </a:lnTo>
                  <a:lnTo>
                    <a:pt x="1054" y="1689"/>
                  </a:lnTo>
                  <a:lnTo>
                    <a:pt x="1054" y="1689"/>
                  </a:lnTo>
                  <a:lnTo>
                    <a:pt x="1054" y="1689"/>
                  </a:lnTo>
                  <a:lnTo>
                    <a:pt x="1057" y="1689"/>
                  </a:lnTo>
                  <a:lnTo>
                    <a:pt x="1057" y="1689"/>
                  </a:lnTo>
                  <a:lnTo>
                    <a:pt x="1057" y="1689"/>
                  </a:lnTo>
                  <a:lnTo>
                    <a:pt x="1057" y="1689"/>
                  </a:lnTo>
                  <a:lnTo>
                    <a:pt x="1057" y="1692"/>
                  </a:lnTo>
                  <a:lnTo>
                    <a:pt x="1057" y="1692"/>
                  </a:lnTo>
                  <a:lnTo>
                    <a:pt x="1057" y="1692"/>
                  </a:lnTo>
                  <a:lnTo>
                    <a:pt x="1057" y="1692"/>
                  </a:lnTo>
                  <a:lnTo>
                    <a:pt x="1057" y="1694"/>
                  </a:lnTo>
                  <a:lnTo>
                    <a:pt x="1057" y="1694"/>
                  </a:lnTo>
                  <a:lnTo>
                    <a:pt x="1057" y="1694"/>
                  </a:lnTo>
                  <a:lnTo>
                    <a:pt x="1057" y="1694"/>
                  </a:lnTo>
                  <a:lnTo>
                    <a:pt x="1057" y="1697"/>
                  </a:lnTo>
                  <a:lnTo>
                    <a:pt x="1057" y="1697"/>
                  </a:lnTo>
                  <a:lnTo>
                    <a:pt x="1057" y="1697"/>
                  </a:lnTo>
                  <a:lnTo>
                    <a:pt x="1059" y="1697"/>
                  </a:lnTo>
                  <a:lnTo>
                    <a:pt x="1059" y="1697"/>
                  </a:lnTo>
                  <a:lnTo>
                    <a:pt x="1062" y="1699"/>
                  </a:lnTo>
                  <a:lnTo>
                    <a:pt x="1062" y="1699"/>
                  </a:lnTo>
                  <a:lnTo>
                    <a:pt x="1062" y="1697"/>
                  </a:lnTo>
                  <a:lnTo>
                    <a:pt x="1062" y="1697"/>
                  </a:lnTo>
                  <a:lnTo>
                    <a:pt x="1062" y="1694"/>
                  </a:lnTo>
                  <a:lnTo>
                    <a:pt x="1062" y="1694"/>
                  </a:lnTo>
                  <a:lnTo>
                    <a:pt x="1062" y="1694"/>
                  </a:lnTo>
                  <a:lnTo>
                    <a:pt x="1064" y="1692"/>
                  </a:lnTo>
                  <a:lnTo>
                    <a:pt x="1064" y="1694"/>
                  </a:lnTo>
                  <a:lnTo>
                    <a:pt x="1064" y="1694"/>
                  </a:lnTo>
                  <a:lnTo>
                    <a:pt x="1066" y="1694"/>
                  </a:lnTo>
                  <a:lnTo>
                    <a:pt x="1069" y="1692"/>
                  </a:lnTo>
                  <a:lnTo>
                    <a:pt x="1069" y="1692"/>
                  </a:lnTo>
                  <a:lnTo>
                    <a:pt x="1069" y="1692"/>
                  </a:lnTo>
                  <a:lnTo>
                    <a:pt x="1073" y="1692"/>
                  </a:lnTo>
                  <a:lnTo>
                    <a:pt x="1073" y="1692"/>
                  </a:lnTo>
                  <a:lnTo>
                    <a:pt x="1073" y="1692"/>
                  </a:lnTo>
                  <a:lnTo>
                    <a:pt x="1073" y="1689"/>
                  </a:lnTo>
                  <a:lnTo>
                    <a:pt x="1073" y="1689"/>
                  </a:lnTo>
                  <a:lnTo>
                    <a:pt x="1073" y="1689"/>
                  </a:lnTo>
                  <a:lnTo>
                    <a:pt x="1073" y="1689"/>
                  </a:lnTo>
                  <a:lnTo>
                    <a:pt x="1073" y="1689"/>
                  </a:lnTo>
                  <a:lnTo>
                    <a:pt x="1073" y="1689"/>
                  </a:lnTo>
                  <a:lnTo>
                    <a:pt x="1073" y="1687"/>
                  </a:lnTo>
                  <a:lnTo>
                    <a:pt x="1073" y="1687"/>
                  </a:lnTo>
                  <a:lnTo>
                    <a:pt x="1073" y="1687"/>
                  </a:lnTo>
                  <a:lnTo>
                    <a:pt x="1076" y="1687"/>
                  </a:lnTo>
                  <a:lnTo>
                    <a:pt x="1076" y="1687"/>
                  </a:lnTo>
                  <a:lnTo>
                    <a:pt x="1076" y="1687"/>
                  </a:lnTo>
                  <a:lnTo>
                    <a:pt x="1076" y="1687"/>
                  </a:lnTo>
                  <a:lnTo>
                    <a:pt x="1076" y="1687"/>
                  </a:lnTo>
                  <a:lnTo>
                    <a:pt x="1078" y="1689"/>
                  </a:lnTo>
                  <a:lnTo>
                    <a:pt x="1078" y="1689"/>
                  </a:lnTo>
                  <a:lnTo>
                    <a:pt x="1078" y="1689"/>
                  </a:lnTo>
                  <a:lnTo>
                    <a:pt x="1081" y="1692"/>
                  </a:lnTo>
                  <a:lnTo>
                    <a:pt x="1081" y="1692"/>
                  </a:lnTo>
                  <a:lnTo>
                    <a:pt x="1081" y="1694"/>
                  </a:lnTo>
                  <a:lnTo>
                    <a:pt x="1078" y="1697"/>
                  </a:lnTo>
                  <a:lnTo>
                    <a:pt x="1078" y="1697"/>
                  </a:lnTo>
                  <a:lnTo>
                    <a:pt x="1078" y="1699"/>
                  </a:lnTo>
                  <a:lnTo>
                    <a:pt x="1078" y="1699"/>
                  </a:lnTo>
                  <a:lnTo>
                    <a:pt x="1078" y="1701"/>
                  </a:lnTo>
                  <a:lnTo>
                    <a:pt x="1078" y="1701"/>
                  </a:lnTo>
                  <a:lnTo>
                    <a:pt x="1076" y="1701"/>
                  </a:lnTo>
                  <a:lnTo>
                    <a:pt x="1076" y="1701"/>
                  </a:lnTo>
                  <a:lnTo>
                    <a:pt x="1076" y="1701"/>
                  </a:lnTo>
                  <a:lnTo>
                    <a:pt x="1073" y="1699"/>
                  </a:lnTo>
                  <a:lnTo>
                    <a:pt x="1073" y="1699"/>
                  </a:lnTo>
                  <a:lnTo>
                    <a:pt x="1073" y="1699"/>
                  </a:lnTo>
                  <a:lnTo>
                    <a:pt x="1073" y="1699"/>
                  </a:lnTo>
                  <a:lnTo>
                    <a:pt x="1076" y="1697"/>
                  </a:lnTo>
                  <a:lnTo>
                    <a:pt x="1073" y="1697"/>
                  </a:lnTo>
                  <a:lnTo>
                    <a:pt x="1073" y="1697"/>
                  </a:lnTo>
                  <a:lnTo>
                    <a:pt x="1073" y="1694"/>
                  </a:lnTo>
                  <a:lnTo>
                    <a:pt x="1071" y="1694"/>
                  </a:lnTo>
                  <a:lnTo>
                    <a:pt x="1071" y="1694"/>
                  </a:lnTo>
                  <a:lnTo>
                    <a:pt x="1071" y="1697"/>
                  </a:lnTo>
                  <a:lnTo>
                    <a:pt x="1071" y="1697"/>
                  </a:lnTo>
                  <a:lnTo>
                    <a:pt x="1071" y="1697"/>
                  </a:lnTo>
                  <a:lnTo>
                    <a:pt x="1071" y="1699"/>
                  </a:lnTo>
                  <a:lnTo>
                    <a:pt x="1073" y="1701"/>
                  </a:lnTo>
                  <a:lnTo>
                    <a:pt x="1073" y="1701"/>
                  </a:lnTo>
                  <a:lnTo>
                    <a:pt x="1073" y="1711"/>
                  </a:lnTo>
                  <a:lnTo>
                    <a:pt x="1073" y="1715"/>
                  </a:lnTo>
                  <a:lnTo>
                    <a:pt x="1071" y="1718"/>
                  </a:lnTo>
                  <a:lnTo>
                    <a:pt x="1071" y="1720"/>
                  </a:lnTo>
                  <a:lnTo>
                    <a:pt x="1069" y="1720"/>
                  </a:lnTo>
                  <a:lnTo>
                    <a:pt x="1069" y="1720"/>
                  </a:lnTo>
                  <a:lnTo>
                    <a:pt x="1066" y="1720"/>
                  </a:lnTo>
                  <a:lnTo>
                    <a:pt x="1064" y="1723"/>
                  </a:lnTo>
                  <a:lnTo>
                    <a:pt x="1062" y="1725"/>
                  </a:lnTo>
                  <a:lnTo>
                    <a:pt x="1062" y="1725"/>
                  </a:lnTo>
                  <a:lnTo>
                    <a:pt x="1062" y="1725"/>
                  </a:lnTo>
                  <a:lnTo>
                    <a:pt x="1059" y="1723"/>
                  </a:lnTo>
                  <a:lnTo>
                    <a:pt x="1059" y="1723"/>
                  </a:lnTo>
                  <a:lnTo>
                    <a:pt x="1059" y="1725"/>
                  </a:lnTo>
                  <a:lnTo>
                    <a:pt x="1059" y="1725"/>
                  </a:lnTo>
                  <a:lnTo>
                    <a:pt x="1059" y="1725"/>
                  </a:lnTo>
                  <a:lnTo>
                    <a:pt x="1059" y="1727"/>
                  </a:lnTo>
                  <a:lnTo>
                    <a:pt x="1059" y="1730"/>
                  </a:lnTo>
                  <a:lnTo>
                    <a:pt x="1059" y="1732"/>
                  </a:lnTo>
                  <a:lnTo>
                    <a:pt x="1059" y="1734"/>
                  </a:lnTo>
                  <a:lnTo>
                    <a:pt x="1059" y="1734"/>
                  </a:lnTo>
                  <a:lnTo>
                    <a:pt x="1062" y="1734"/>
                  </a:lnTo>
                  <a:lnTo>
                    <a:pt x="1062" y="1734"/>
                  </a:lnTo>
                  <a:lnTo>
                    <a:pt x="1062" y="1734"/>
                  </a:lnTo>
                  <a:lnTo>
                    <a:pt x="1062" y="1734"/>
                  </a:lnTo>
                  <a:lnTo>
                    <a:pt x="1062" y="1734"/>
                  </a:lnTo>
                  <a:lnTo>
                    <a:pt x="1059" y="1734"/>
                  </a:lnTo>
                  <a:lnTo>
                    <a:pt x="1059" y="1734"/>
                  </a:lnTo>
                  <a:lnTo>
                    <a:pt x="1059" y="1737"/>
                  </a:lnTo>
                  <a:lnTo>
                    <a:pt x="1059" y="1737"/>
                  </a:lnTo>
                  <a:lnTo>
                    <a:pt x="1059" y="1737"/>
                  </a:lnTo>
                  <a:lnTo>
                    <a:pt x="1059" y="1737"/>
                  </a:lnTo>
                  <a:lnTo>
                    <a:pt x="1059" y="1737"/>
                  </a:lnTo>
                  <a:lnTo>
                    <a:pt x="1057" y="1737"/>
                  </a:lnTo>
                  <a:lnTo>
                    <a:pt x="1057" y="1734"/>
                  </a:lnTo>
                  <a:lnTo>
                    <a:pt x="1057" y="1732"/>
                  </a:lnTo>
                  <a:lnTo>
                    <a:pt x="1057" y="1732"/>
                  </a:lnTo>
                  <a:lnTo>
                    <a:pt x="1057" y="1732"/>
                  </a:lnTo>
                  <a:lnTo>
                    <a:pt x="1054" y="1734"/>
                  </a:lnTo>
                  <a:lnTo>
                    <a:pt x="1054" y="1734"/>
                  </a:lnTo>
                  <a:lnTo>
                    <a:pt x="1052" y="1734"/>
                  </a:lnTo>
                  <a:lnTo>
                    <a:pt x="1052" y="1732"/>
                  </a:lnTo>
                  <a:lnTo>
                    <a:pt x="1050" y="1734"/>
                  </a:lnTo>
                  <a:lnTo>
                    <a:pt x="1050" y="1734"/>
                  </a:lnTo>
                  <a:lnTo>
                    <a:pt x="1050" y="1737"/>
                  </a:lnTo>
                  <a:lnTo>
                    <a:pt x="1050" y="1737"/>
                  </a:lnTo>
                  <a:lnTo>
                    <a:pt x="1052" y="1741"/>
                  </a:lnTo>
                  <a:lnTo>
                    <a:pt x="1052" y="1744"/>
                  </a:lnTo>
                  <a:lnTo>
                    <a:pt x="1050" y="1749"/>
                  </a:lnTo>
                  <a:lnTo>
                    <a:pt x="1050" y="1751"/>
                  </a:lnTo>
                  <a:lnTo>
                    <a:pt x="1047" y="1753"/>
                  </a:lnTo>
                  <a:lnTo>
                    <a:pt x="1047" y="1756"/>
                  </a:lnTo>
                  <a:lnTo>
                    <a:pt x="1045" y="1756"/>
                  </a:lnTo>
                  <a:lnTo>
                    <a:pt x="1045" y="1756"/>
                  </a:lnTo>
                  <a:lnTo>
                    <a:pt x="1043" y="1758"/>
                  </a:lnTo>
                  <a:lnTo>
                    <a:pt x="1040" y="1758"/>
                  </a:lnTo>
                  <a:lnTo>
                    <a:pt x="1040" y="1758"/>
                  </a:lnTo>
                  <a:lnTo>
                    <a:pt x="1038" y="1756"/>
                  </a:lnTo>
                  <a:lnTo>
                    <a:pt x="1038" y="1756"/>
                  </a:lnTo>
                  <a:lnTo>
                    <a:pt x="1038" y="1758"/>
                  </a:lnTo>
                  <a:lnTo>
                    <a:pt x="1038" y="1758"/>
                  </a:lnTo>
                  <a:lnTo>
                    <a:pt x="1038" y="1760"/>
                  </a:lnTo>
                  <a:lnTo>
                    <a:pt x="1038" y="1760"/>
                  </a:lnTo>
                  <a:lnTo>
                    <a:pt x="1038" y="1763"/>
                  </a:lnTo>
                  <a:lnTo>
                    <a:pt x="1038" y="1763"/>
                  </a:lnTo>
                  <a:lnTo>
                    <a:pt x="1036" y="1760"/>
                  </a:lnTo>
                  <a:lnTo>
                    <a:pt x="1036" y="1760"/>
                  </a:lnTo>
                  <a:lnTo>
                    <a:pt x="1036" y="1760"/>
                  </a:lnTo>
                  <a:lnTo>
                    <a:pt x="1036" y="1763"/>
                  </a:lnTo>
                  <a:lnTo>
                    <a:pt x="1033" y="1763"/>
                  </a:lnTo>
                  <a:lnTo>
                    <a:pt x="1033" y="1765"/>
                  </a:lnTo>
                  <a:lnTo>
                    <a:pt x="1028" y="1770"/>
                  </a:lnTo>
                  <a:lnTo>
                    <a:pt x="1026" y="1772"/>
                  </a:lnTo>
                  <a:lnTo>
                    <a:pt x="1024" y="1772"/>
                  </a:lnTo>
                  <a:lnTo>
                    <a:pt x="1021" y="1772"/>
                  </a:lnTo>
                  <a:lnTo>
                    <a:pt x="1019" y="1772"/>
                  </a:lnTo>
                  <a:lnTo>
                    <a:pt x="1021" y="1775"/>
                  </a:lnTo>
                  <a:lnTo>
                    <a:pt x="1019" y="1775"/>
                  </a:lnTo>
                  <a:lnTo>
                    <a:pt x="1019" y="1777"/>
                  </a:lnTo>
                  <a:lnTo>
                    <a:pt x="1017" y="1777"/>
                  </a:lnTo>
                  <a:lnTo>
                    <a:pt x="1012" y="1775"/>
                  </a:lnTo>
                  <a:lnTo>
                    <a:pt x="1009" y="1772"/>
                  </a:lnTo>
                  <a:lnTo>
                    <a:pt x="1007" y="1775"/>
                  </a:lnTo>
                  <a:lnTo>
                    <a:pt x="1007" y="1775"/>
                  </a:lnTo>
                  <a:lnTo>
                    <a:pt x="1012" y="1779"/>
                  </a:lnTo>
                  <a:lnTo>
                    <a:pt x="1012" y="1779"/>
                  </a:lnTo>
                  <a:lnTo>
                    <a:pt x="1012" y="1782"/>
                  </a:lnTo>
                  <a:lnTo>
                    <a:pt x="1009" y="1782"/>
                  </a:lnTo>
                  <a:lnTo>
                    <a:pt x="1009" y="1782"/>
                  </a:lnTo>
                  <a:lnTo>
                    <a:pt x="1009" y="1784"/>
                  </a:lnTo>
                  <a:lnTo>
                    <a:pt x="1009" y="1784"/>
                  </a:lnTo>
                  <a:lnTo>
                    <a:pt x="1009" y="1786"/>
                  </a:lnTo>
                  <a:lnTo>
                    <a:pt x="1009" y="1786"/>
                  </a:lnTo>
                  <a:lnTo>
                    <a:pt x="1009" y="1789"/>
                  </a:lnTo>
                  <a:lnTo>
                    <a:pt x="1009" y="1789"/>
                  </a:lnTo>
                  <a:lnTo>
                    <a:pt x="1009" y="1791"/>
                  </a:lnTo>
                  <a:lnTo>
                    <a:pt x="1009" y="1791"/>
                  </a:lnTo>
                  <a:lnTo>
                    <a:pt x="1009" y="1791"/>
                  </a:lnTo>
                  <a:lnTo>
                    <a:pt x="1012" y="1789"/>
                  </a:lnTo>
                  <a:lnTo>
                    <a:pt x="1017" y="1782"/>
                  </a:lnTo>
                  <a:lnTo>
                    <a:pt x="1019" y="1779"/>
                  </a:lnTo>
                  <a:lnTo>
                    <a:pt x="1033" y="1772"/>
                  </a:lnTo>
                  <a:lnTo>
                    <a:pt x="1043" y="1763"/>
                  </a:lnTo>
                  <a:lnTo>
                    <a:pt x="1052" y="1756"/>
                  </a:lnTo>
                  <a:lnTo>
                    <a:pt x="1057" y="1749"/>
                  </a:lnTo>
                  <a:lnTo>
                    <a:pt x="1064" y="1741"/>
                  </a:lnTo>
                  <a:lnTo>
                    <a:pt x="1066" y="1737"/>
                  </a:lnTo>
                  <a:lnTo>
                    <a:pt x="1071" y="1732"/>
                  </a:lnTo>
                  <a:lnTo>
                    <a:pt x="1076" y="1723"/>
                  </a:lnTo>
                  <a:lnTo>
                    <a:pt x="1076" y="1723"/>
                  </a:lnTo>
                  <a:lnTo>
                    <a:pt x="1078" y="1723"/>
                  </a:lnTo>
                  <a:lnTo>
                    <a:pt x="1090" y="1701"/>
                  </a:lnTo>
                  <a:lnTo>
                    <a:pt x="1092" y="1694"/>
                  </a:lnTo>
                  <a:lnTo>
                    <a:pt x="1095" y="1687"/>
                  </a:lnTo>
                  <a:lnTo>
                    <a:pt x="1102" y="1666"/>
                  </a:lnTo>
                  <a:lnTo>
                    <a:pt x="1104" y="1663"/>
                  </a:lnTo>
                  <a:lnTo>
                    <a:pt x="1107" y="1656"/>
                  </a:lnTo>
                  <a:lnTo>
                    <a:pt x="1111" y="1652"/>
                  </a:lnTo>
                  <a:lnTo>
                    <a:pt x="1114" y="1647"/>
                  </a:lnTo>
                  <a:lnTo>
                    <a:pt x="1126" y="1630"/>
                  </a:lnTo>
                  <a:lnTo>
                    <a:pt x="1135" y="1621"/>
                  </a:lnTo>
                  <a:lnTo>
                    <a:pt x="1147" y="1609"/>
                  </a:lnTo>
                  <a:lnTo>
                    <a:pt x="1152" y="1607"/>
                  </a:lnTo>
                  <a:lnTo>
                    <a:pt x="1152" y="1607"/>
                  </a:lnTo>
                  <a:lnTo>
                    <a:pt x="1154" y="1607"/>
                  </a:lnTo>
                  <a:lnTo>
                    <a:pt x="1154" y="1604"/>
                  </a:lnTo>
                  <a:lnTo>
                    <a:pt x="1156" y="1604"/>
                  </a:lnTo>
                  <a:lnTo>
                    <a:pt x="1156" y="1604"/>
                  </a:lnTo>
                  <a:lnTo>
                    <a:pt x="1159" y="1604"/>
                  </a:lnTo>
                  <a:lnTo>
                    <a:pt x="1159" y="1604"/>
                  </a:lnTo>
                  <a:lnTo>
                    <a:pt x="1159" y="1604"/>
                  </a:lnTo>
                  <a:lnTo>
                    <a:pt x="1159" y="1602"/>
                  </a:lnTo>
                  <a:lnTo>
                    <a:pt x="1161" y="1599"/>
                  </a:lnTo>
                  <a:lnTo>
                    <a:pt x="1161" y="1599"/>
                  </a:lnTo>
                  <a:lnTo>
                    <a:pt x="1161" y="1599"/>
                  </a:lnTo>
                  <a:lnTo>
                    <a:pt x="1161" y="1599"/>
                  </a:lnTo>
                  <a:lnTo>
                    <a:pt x="1161" y="1599"/>
                  </a:lnTo>
                  <a:lnTo>
                    <a:pt x="1161" y="1599"/>
                  </a:lnTo>
                  <a:lnTo>
                    <a:pt x="1161" y="1599"/>
                  </a:lnTo>
                  <a:lnTo>
                    <a:pt x="1159" y="1599"/>
                  </a:lnTo>
                  <a:lnTo>
                    <a:pt x="1159" y="1597"/>
                  </a:lnTo>
                  <a:lnTo>
                    <a:pt x="1156" y="1597"/>
                  </a:lnTo>
                  <a:lnTo>
                    <a:pt x="1156" y="1597"/>
                  </a:lnTo>
                  <a:lnTo>
                    <a:pt x="1156" y="1597"/>
                  </a:lnTo>
                  <a:lnTo>
                    <a:pt x="1156" y="1597"/>
                  </a:lnTo>
                  <a:lnTo>
                    <a:pt x="1156" y="1597"/>
                  </a:lnTo>
                  <a:lnTo>
                    <a:pt x="1156" y="1595"/>
                  </a:lnTo>
                  <a:lnTo>
                    <a:pt x="1156" y="1595"/>
                  </a:lnTo>
                  <a:lnTo>
                    <a:pt x="1159" y="1595"/>
                  </a:lnTo>
                  <a:lnTo>
                    <a:pt x="1159" y="1595"/>
                  </a:lnTo>
                  <a:lnTo>
                    <a:pt x="1156" y="1595"/>
                  </a:lnTo>
                  <a:lnTo>
                    <a:pt x="1156" y="1595"/>
                  </a:lnTo>
                  <a:lnTo>
                    <a:pt x="1156" y="1595"/>
                  </a:lnTo>
                  <a:lnTo>
                    <a:pt x="1156" y="1595"/>
                  </a:lnTo>
                  <a:lnTo>
                    <a:pt x="1156" y="1592"/>
                  </a:lnTo>
                  <a:lnTo>
                    <a:pt x="1156" y="1592"/>
                  </a:lnTo>
                  <a:lnTo>
                    <a:pt x="1156" y="1592"/>
                  </a:lnTo>
                  <a:lnTo>
                    <a:pt x="1156" y="1592"/>
                  </a:lnTo>
                  <a:lnTo>
                    <a:pt x="1156" y="1590"/>
                  </a:lnTo>
                  <a:lnTo>
                    <a:pt x="1156" y="1590"/>
                  </a:lnTo>
                  <a:lnTo>
                    <a:pt x="1156" y="1588"/>
                  </a:lnTo>
                  <a:lnTo>
                    <a:pt x="1156" y="1588"/>
                  </a:lnTo>
                  <a:lnTo>
                    <a:pt x="1159" y="1590"/>
                  </a:lnTo>
                  <a:lnTo>
                    <a:pt x="1159" y="1590"/>
                  </a:lnTo>
                  <a:lnTo>
                    <a:pt x="1159" y="1590"/>
                  </a:lnTo>
                  <a:lnTo>
                    <a:pt x="1159" y="1592"/>
                  </a:lnTo>
                  <a:lnTo>
                    <a:pt x="1159" y="1592"/>
                  </a:lnTo>
                  <a:lnTo>
                    <a:pt x="1159" y="1592"/>
                  </a:lnTo>
                  <a:lnTo>
                    <a:pt x="1159" y="1595"/>
                  </a:lnTo>
                  <a:lnTo>
                    <a:pt x="1159" y="1595"/>
                  </a:lnTo>
                  <a:lnTo>
                    <a:pt x="1159" y="1597"/>
                  </a:lnTo>
                  <a:lnTo>
                    <a:pt x="1161" y="1597"/>
                  </a:lnTo>
                  <a:lnTo>
                    <a:pt x="1161" y="1597"/>
                  </a:lnTo>
                  <a:lnTo>
                    <a:pt x="1161" y="1597"/>
                  </a:lnTo>
                  <a:lnTo>
                    <a:pt x="1161" y="1597"/>
                  </a:lnTo>
                  <a:lnTo>
                    <a:pt x="1161" y="1597"/>
                  </a:lnTo>
                  <a:lnTo>
                    <a:pt x="1161" y="1595"/>
                  </a:lnTo>
                  <a:lnTo>
                    <a:pt x="1161" y="1595"/>
                  </a:lnTo>
                  <a:lnTo>
                    <a:pt x="1161" y="1595"/>
                  </a:lnTo>
                  <a:lnTo>
                    <a:pt x="1163" y="1592"/>
                  </a:lnTo>
                  <a:lnTo>
                    <a:pt x="1163" y="1592"/>
                  </a:lnTo>
                  <a:lnTo>
                    <a:pt x="1163" y="1590"/>
                  </a:lnTo>
                  <a:lnTo>
                    <a:pt x="1163" y="1590"/>
                  </a:lnTo>
                  <a:lnTo>
                    <a:pt x="1163" y="1588"/>
                  </a:lnTo>
                  <a:lnTo>
                    <a:pt x="1163" y="1588"/>
                  </a:lnTo>
                  <a:lnTo>
                    <a:pt x="1163" y="1585"/>
                  </a:lnTo>
                  <a:lnTo>
                    <a:pt x="1166" y="1585"/>
                  </a:lnTo>
                  <a:lnTo>
                    <a:pt x="1166" y="1583"/>
                  </a:lnTo>
                  <a:lnTo>
                    <a:pt x="1166" y="1583"/>
                  </a:lnTo>
                  <a:lnTo>
                    <a:pt x="1166" y="1583"/>
                  </a:lnTo>
                  <a:lnTo>
                    <a:pt x="1166" y="1581"/>
                  </a:lnTo>
                  <a:lnTo>
                    <a:pt x="1168" y="1578"/>
                  </a:lnTo>
                  <a:lnTo>
                    <a:pt x="1168" y="1576"/>
                  </a:lnTo>
                  <a:lnTo>
                    <a:pt x="1168" y="1576"/>
                  </a:lnTo>
                  <a:lnTo>
                    <a:pt x="1168" y="1576"/>
                  </a:lnTo>
                  <a:lnTo>
                    <a:pt x="1168" y="1576"/>
                  </a:lnTo>
                  <a:lnTo>
                    <a:pt x="1168" y="1573"/>
                  </a:lnTo>
                  <a:lnTo>
                    <a:pt x="1168" y="1573"/>
                  </a:lnTo>
                  <a:lnTo>
                    <a:pt x="1168" y="1573"/>
                  </a:lnTo>
                  <a:lnTo>
                    <a:pt x="1168" y="1573"/>
                  </a:lnTo>
                  <a:lnTo>
                    <a:pt x="1168" y="1573"/>
                  </a:lnTo>
                  <a:lnTo>
                    <a:pt x="1168" y="1573"/>
                  </a:lnTo>
                  <a:lnTo>
                    <a:pt x="1168" y="1571"/>
                  </a:lnTo>
                  <a:lnTo>
                    <a:pt x="1168" y="1569"/>
                  </a:lnTo>
                  <a:lnTo>
                    <a:pt x="1168" y="1569"/>
                  </a:lnTo>
                  <a:lnTo>
                    <a:pt x="1171" y="1566"/>
                  </a:lnTo>
                  <a:lnTo>
                    <a:pt x="1171" y="1564"/>
                  </a:lnTo>
                  <a:lnTo>
                    <a:pt x="1171" y="1564"/>
                  </a:lnTo>
                  <a:lnTo>
                    <a:pt x="1171" y="1564"/>
                  </a:lnTo>
                  <a:lnTo>
                    <a:pt x="1168" y="1564"/>
                  </a:lnTo>
                  <a:lnTo>
                    <a:pt x="1168" y="1564"/>
                  </a:lnTo>
                  <a:lnTo>
                    <a:pt x="1168" y="1564"/>
                  </a:lnTo>
                  <a:lnTo>
                    <a:pt x="1171" y="1564"/>
                  </a:lnTo>
                  <a:lnTo>
                    <a:pt x="1171" y="1564"/>
                  </a:lnTo>
                  <a:lnTo>
                    <a:pt x="1171" y="1564"/>
                  </a:lnTo>
                  <a:lnTo>
                    <a:pt x="1171" y="1562"/>
                  </a:lnTo>
                  <a:lnTo>
                    <a:pt x="1168" y="1562"/>
                  </a:lnTo>
                  <a:lnTo>
                    <a:pt x="1168" y="1559"/>
                  </a:lnTo>
                  <a:lnTo>
                    <a:pt x="1168" y="1559"/>
                  </a:lnTo>
                  <a:lnTo>
                    <a:pt x="1168" y="1559"/>
                  </a:lnTo>
                  <a:lnTo>
                    <a:pt x="1168" y="1559"/>
                  </a:lnTo>
                  <a:lnTo>
                    <a:pt x="1168" y="1559"/>
                  </a:lnTo>
                  <a:lnTo>
                    <a:pt x="1168" y="1559"/>
                  </a:lnTo>
                  <a:lnTo>
                    <a:pt x="1168" y="1557"/>
                  </a:lnTo>
                  <a:lnTo>
                    <a:pt x="1168" y="1557"/>
                  </a:lnTo>
                  <a:lnTo>
                    <a:pt x="1168" y="1557"/>
                  </a:lnTo>
                  <a:lnTo>
                    <a:pt x="1168" y="1555"/>
                  </a:lnTo>
                  <a:lnTo>
                    <a:pt x="1166" y="1555"/>
                  </a:lnTo>
                  <a:lnTo>
                    <a:pt x="1166" y="1555"/>
                  </a:lnTo>
                  <a:lnTo>
                    <a:pt x="1166" y="1552"/>
                  </a:lnTo>
                  <a:lnTo>
                    <a:pt x="1168" y="1552"/>
                  </a:lnTo>
                  <a:lnTo>
                    <a:pt x="1168" y="1552"/>
                  </a:lnTo>
                  <a:lnTo>
                    <a:pt x="1168" y="1552"/>
                  </a:lnTo>
                  <a:lnTo>
                    <a:pt x="1171" y="1552"/>
                  </a:lnTo>
                  <a:lnTo>
                    <a:pt x="1171" y="1550"/>
                  </a:lnTo>
                  <a:lnTo>
                    <a:pt x="1168" y="1550"/>
                  </a:lnTo>
                  <a:lnTo>
                    <a:pt x="1168" y="1550"/>
                  </a:lnTo>
                  <a:lnTo>
                    <a:pt x="1166" y="1545"/>
                  </a:lnTo>
                  <a:lnTo>
                    <a:pt x="1166" y="1545"/>
                  </a:lnTo>
                  <a:lnTo>
                    <a:pt x="1166" y="1543"/>
                  </a:lnTo>
                  <a:lnTo>
                    <a:pt x="1168" y="1543"/>
                  </a:lnTo>
                  <a:lnTo>
                    <a:pt x="1168" y="1543"/>
                  </a:lnTo>
                  <a:lnTo>
                    <a:pt x="1168" y="1543"/>
                  </a:lnTo>
                  <a:lnTo>
                    <a:pt x="1168" y="1543"/>
                  </a:lnTo>
                  <a:lnTo>
                    <a:pt x="1171" y="1543"/>
                  </a:lnTo>
                  <a:lnTo>
                    <a:pt x="1171" y="1540"/>
                  </a:lnTo>
                  <a:lnTo>
                    <a:pt x="1171" y="1540"/>
                  </a:lnTo>
                  <a:lnTo>
                    <a:pt x="1171" y="1540"/>
                  </a:lnTo>
                  <a:lnTo>
                    <a:pt x="1171" y="1540"/>
                  </a:lnTo>
                  <a:lnTo>
                    <a:pt x="1171" y="1540"/>
                  </a:lnTo>
                  <a:lnTo>
                    <a:pt x="1171" y="1540"/>
                  </a:lnTo>
                  <a:lnTo>
                    <a:pt x="1171" y="1540"/>
                  </a:lnTo>
                  <a:lnTo>
                    <a:pt x="1171" y="1538"/>
                  </a:lnTo>
                  <a:lnTo>
                    <a:pt x="1171" y="1538"/>
                  </a:lnTo>
                  <a:lnTo>
                    <a:pt x="1171" y="1536"/>
                  </a:lnTo>
                  <a:lnTo>
                    <a:pt x="1168" y="1536"/>
                  </a:lnTo>
                  <a:lnTo>
                    <a:pt x="1168" y="1536"/>
                  </a:lnTo>
                  <a:lnTo>
                    <a:pt x="1168" y="1536"/>
                  </a:lnTo>
                  <a:lnTo>
                    <a:pt x="1168" y="1533"/>
                  </a:lnTo>
                  <a:lnTo>
                    <a:pt x="1168" y="1533"/>
                  </a:lnTo>
                  <a:lnTo>
                    <a:pt x="1168" y="1533"/>
                  </a:lnTo>
                  <a:lnTo>
                    <a:pt x="1168" y="1533"/>
                  </a:lnTo>
                  <a:lnTo>
                    <a:pt x="1168" y="1531"/>
                  </a:lnTo>
                  <a:lnTo>
                    <a:pt x="1171" y="1531"/>
                  </a:lnTo>
                  <a:lnTo>
                    <a:pt x="1171" y="1531"/>
                  </a:lnTo>
                  <a:lnTo>
                    <a:pt x="1171" y="1531"/>
                  </a:lnTo>
                  <a:lnTo>
                    <a:pt x="1171" y="1531"/>
                  </a:lnTo>
                  <a:lnTo>
                    <a:pt x="1173" y="1531"/>
                  </a:lnTo>
                  <a:lnTo>
                    <a:pt x="1173" y="1531"/>
                  </a:lnTo>
                  <a:lnTo>
                    <a:pt x="1173" y="1531"/>
                  </a:lnTo>
                  <a:lnTo>
                    <a:pt x="1173" y="1531"/>
                  </a:lnTo>
                  <a:lnTo>
                    <a:pt x="1173" y="1531"/>
                  </a:lnTo>
                  <a:lnTo>
                    <a:pt x="1173" y="1531"/>
                  </a:lnTo>
                  <a:lnTo>
                    <a:pt x="1173" y="1531"/>
                  </a:lnTo>
                  <a:lnTo>
                    <a:pt x="1173" y="1531"/>
                  </a:lnTo>
                  <a:lnTo>
                    <a:pt x="1173" y="1531"/>
                  </a:lnTo>
                  <a:lnTo>
                    <a:pt x="1173" y="1531"/>
                  </a:lnTo>
                  <a:lnTo>
                    <a:pt x="1173" y="1531"/>
                  </a:lnTo>
                  <a:lnTo>
                    <a:pt x="1173" y="1529"/>
                  </a:lnTo>
                  <a:lnTo>
                    <a:pt x="1173" y="1529"/>
                  </a:lnTo>
                  <a:lnTo>
                    <a:pt x="1173" y="1529"/>
                  </a:lnTo>
                  <a:lnTo>
                    <a:pt x="1175" y="1529"/>
                  </a:lnTo>
                  <a:lnTo>
                    <a:pt x="1173" y="1529"/>
                  </a:lnTo>
                  <a:lnTo>
                    <a:pt x="1173" y="1526"/>
                  </a:lnTo>
                  <a:lnTo>
                    <a:pt x="1173" y="1526"/>
                  </a:lnTo>
                  <a:lnTo>
                    <a:pt x="1171" y="1526"/>
                  </a:lnTo>
                  <a:lnTo>
                    <a:pt x="1171" y="1529"/>
                  </a:lnTo>
                  <a:lnTo>
                    <a:pt x="1171" y="1529"/>
                  </a:lnTo>
                  <a:lnTo>
                    <a:pt x="1171" y="1529"/>
                  </a:lnTo>
                  <a:lnTo>
                    <a:pt x="1171" y="1529"/>
                  </a:lnTo>
                  <a:lnTo>
                    <a:pt x="1171" y="1529"/>
                  </a:lnTo>
                  <a:lnTo>
                    <a:pt x="1168" y="1529"/>
                  </a:lnTo>
                  <a:lnTo>
                    <a:pt x="1168" y="1526"/>
                  </a:lnTo>
                  <a:lnTo>
                    <a:pt x="1168" y="1526"/>
                  </a:lnTo>
                  <a:lnTo>
                    <a:pt x="1168" y="1524"/>
                  </a:lnTo>
                  <a:lnTo>
                    <a:pt x="1168" y="1524"/>
                  </a:lnTo>
                  <a:lnTo>
                    <a:pt x="1171" y="1521"/>
                  </a:lnTo>
                  <a:lnTo>
                    <a:pt x="1171" y="1521"/>
                  </a:lnTo>
                  <a:lnTo>
                    <a:pt x="1168" y="1521"/>
                  </a:lnTo>
                  <a:lnTo>
                    <a:pt x="1168" y="1521"/>
                  </a:lnTo>
                  <a:lnTo>
                    <a:pt x="1168" y="1521"/>
                  </a:lnTo>
                  <a:lnTo>
                    <a:pt x="1168" y="1519"/>
                  </a:lnTo>
                  <a:lnTo>
                    <a:pt x="1168" y="1519"/>
                  </a:lnTo>
                  <a:lnTo>
                    <a:pt x="1168" y="1519"/>
                  </a:lnTo>
                  <a:lnTo>
                    <a:pt x="1168" y="1517"/>
                  </a:lnTo>
                  <a:lnTo>
                    <a:pt x="1168" y="1517"/>
                  </a:lnTo>
                  <a:lnTo>
                    <a:pt x="1168" y="1517"/>
                  </a:lnTo>
                  <a:lnTo>
                    <a:pt x="1168" y="1517"/>
                  </a:lnTo>
                  <a:lnTo>
                    <a:pt x="1168" y="1517"/>
                  </a:lnTo>
                  <a:lnTo>
                    <a:pt x="1168" y="1517"/>
                  </a:lnTo>
                  <a:lnTo>
                    <a:pt x="1168" y="1514"/>
                  </a:lnTo>
                  <a:lnTo>
                    <a:pt x="1168" y="1514"/>
                  </a:lnTo>
                  <a:lnTo>
                    <a:pt x="1168" y="1512"/>
                  </a:lnTo>
                  <a:lnTo>
                    <a:pt x="1168" y="1512"/>
                  </a:lnTo>
                  <a:lnTo>
                    <a:pt x="1168" y="1512"/>
                  </a:lnTo>
                  <a:lnTo>
                    <a:pt x="1168" y="1510"/>
                  </a:lnTo>
                  <a:lnTo>
                    <a:pt x="1168" y="1510"/>
                  </a:lnTo>
                  <a:lnTo>
                    <a:pt x="1171" y="1510"/>
                  </a:lnTo>
                  <a:lnTo>
                    <a:pt x="1171" y="1510"/>
                  </a:lnTo>
                  <a:lnTo>
                    <a:pt x="1171" y="1510"/>
                  </a:lnTo>
                  <a:lnTo>
                    <a:pt x="1168" y="1507"/>
                  </a:lnTo>
                  <a:lnTo>
                    <a:pt x="1168" y="1510"/>
                  </a:lnTo>
                  <a:lnTo>
                    <a:pt x="1168" y="1510"/>
                  </a:lnTo>
                  <a:lnTo>
                    <a:pt x="1166" y="1507"/>
                  </a:lnTo>
                  <a:lnTo>
                    <a:pt x="1166" y="1507"/>
                  </a:lnTo>
                  <a:lnTo>
                    <a:pt x="1166" y="1507"/>
                  </a:lnTo>
                  <a:lnTo>
                    <a:pt x="1166" y="1502"/>
                  </a:lnTo>
                  <a:lnTo>
                    <a:pt x="1166" y="1500"/>
                  </a:lnTo>
                  <a:lnTo>
                    <a:pt x="1166" y="1498"/>
                  </a:lnTo>
                  <a:lnTo>
                    <a:pt x="1168" y="1493"/>
                  </a:lnTo>
                  <a:lnTo>
                    <a:pt x="1168" y="1491"/>
                  </a:lnTo>
                  <a:lnTo>
                    <a:pt x="1168" y="1491"/>
                  </a:lnTo>
                  <a:lnTo>
                    <a:pt x="1168" y="1491"/>
                  </a:lnTo>
                  <a:lnTo>
                    <a:pt x="1166" y="1491"/>
                  </a:lnTo>
                  <a:lnTo>
                    <a:pt x="1166" y="1491"/>
                  </a:lnTo>
                  <a:lnTo>
                    <a:pt x="1166" y="1491"/>
                  </a:lnTo>
                  <a:lnTo>
                    <a:pt x="1166" y="1488"/>
                  </a:lnTo>
                  <a:lnTo>
                    <a:pt x="1166" y="1488"/>
                  </a:lnTo>
                  <a:lnTo>
                    <a:pt x="1166" y="1488"/>
                  </a:lnTo>
                  <a:lnTo>
                    <a:pt x="1163" y="1486"/>
                  </a:lnTo>
                  <a:lnTo>
                    <a:pt x="1163" y="1486"/>
                  </a:lnTo>
                  <a:lnTo>
                    <a:pt x="1163" y="1486"/>
                  </a:lnTo>
                  <a:lnTo>
                    <a:pt x="1161" y="1486"/>
                  </a:lnTo>
                  <a:lnTo>
                    <a:pt x="1159" y="1486"/>
                  </a:lnTo>
                  <a:lnTo>
                    <a:pt x="1159" y="1484"/>
                  </a:lnTo>
                  <a:lnTo>
                    <a:pt x="1161" y="1484"/>
                  </a:lnTo>
                  <a:lnTo>
                    <a:pt x="1161" y="1484"/>
                  </a:lnTo>
                  <a:lnTo>
                    <a:pt x="1161" y="1484"/>
                  </a:lnTo>
                  <a:lnTo>
                    <a:pt x="1161" y="1484"/>
                  </a:lnTo>
                  <a:lnTo>
                    <a:pt x="1161" y="1484"/>
                  </a:lnTo>
                  <a:lnTo>
                    <a:pt x="1161" y="1484"/>
                  </a:lnTo>
                  <a:lnTo>
                    <a:pt x="1161" y="1481"/>
                  </a:lnTo>
                  <a:lnTo>
                    <a:pt x="1161" y="1481"/>
                  </a:lnTo>
                  <a:lnTo>
                    <a:pt x="1161" y="1481"/>
                  </a:lnTo>
                  <a:lnTo>
                    <a:pt x="1161" y="1479"/>
                  </a:lnTo>
                  <a:lnTo>
                    <a:pt x="1161" y="1479"/>
                  </a:lnTo>
                  <a:lnTo>
                    <a:pt x="1161" y="1479"/>
                  </a:lnTo>
                  <a:lnTo>
                    <a:pt x="1161" y="1479"/>
                  </a:lnTo>
                  <a:lnTo>
                    <a:pt x="1161" y="1479"/>
                  </a:lnTo>
                  <a:lnTo>
                    <a:pt x="1161" y="1479"/>
                  </a:lnTo>
                  <a:lnTo>
                    <a:pt x="1161" y="1476"/>
                  </a:lnTo>
                  <a:lnTo>
                    <a:pt x="1161" y="1476"/>
                  </a:lnTo>
                  <a:lnTo>
                    <a:pt x="1161" y="1476"/>
                  </a:lnTo>
                  <a:lnTo>
                    <a:pt x="1161" y="1476"/>
                  </a:lnTo>
                  <a:lnTo>
                    <a:pt x="1159" y="1476"/>
                  </a:lnTo>
                  <a:lnTo>
                    <a:pt x="1159" y="1476"/>
                  </a:lnTo>
                  <a:lnTo>
                    <a:pt x="1161" y="1474"/>
                  </a:lnTo>
                  <a:lnTo>
                    <a:pt x="1159" y="1474"/>
                  </a:lnTo>
                  <a:lnTo>
                    <a:pt x="1159" y="1474"/>
                  </a:lnTo>
                  <a:lnTo>
                    <a:pt x="1161" y="1472"/>
                  </a:lnTo>
                  <a:lnTo>
                    <a:pt x="1161" y="1474"/>
                  </a:lnTo>
                  <a:lnTo>
                    <a:pt x="1161" y="1474"/>
                  </a:lnTo>
                  <a:lnTo>
                    <a:pt x="1161" y="1474"/>
                  </a:lnTo>
                  <a:lnTo>
                    <a:pt x="1161" y="1476"/>
                  </a:lnTo>
                  <a:lnTo>
                    <a:pt x="1161" y="1476"/>
                  </a:lnTo>
                  <a:lnTo>
                    <a:pt x="1161" y="1479"/>
                  </a:lnTo>
                  <a:lnTo>
                    <a:pt x="1161" y="1479"/>
                  </a:lnTo>
                  <a:lnTo>
                    <a:pt x="1161" y="1481"/>
                  </a:lnTo>
                  <a:lnTo>
                    <a:pt x="1163" y="1481"/>
                  </a:lnTo>
                  <a:lnTo>
                    <a:pt x="1163" y="1481"/>
                  </a:lnTo>
                  <a:lnTo>
                    <a:pt x="1163" y="1481"/>
                  </a:lnTo>
                  <a:lnTo>
                    <a:pt x="1166" y="1481"/>
                  </a:lnTo>
                  <a:lnTo>
                    <a:pt x="1166" y="1481"/>
                  </a:lnTo>
                  <a:lnTo>
                    <a:pt x="1166" y="1481"/>
                  </a:lnTo>
                  <a:lnTo>
                    <a:pt x="1166" y="1479"/>
                  </a:lnTo>
                  <a:lnTo>
                    <a:pt x="1168" y="1479"/>
                  </a:lnTo>
                  <a:lnTo>
                    <a:pt x="1168" y="1479"/>
                  </a:lnTo>
                  <a:lnTo>
                    <a:pt x="1171" y="1479"/>
                  </a:lnTo>
                  <a:lnTo>
                    <a:pt x="1171" y="1476"/>
                  </a:lnTo>
                  <a:lnTo>
                    <a:pt x="1168" y="1474"/>
                  </a:lnTo>
                  <a:lnTo>
                    <a:pt x="1168" y="1472"/>
                  </a:lnTo>
                  <a:lnTo>
                    <a:pt x="1168" y="1472"/>
                  </a:lnTo>
                  <a:lnTo>
                    <a:pt x="1168" y="1472"/>
                  </a:lnTo>
                  <a:lnTo>
                    <a:pt x="1168" y="1469"/>
                  </a:lnTo>
                  <a:lnTo>
                    <a:pt x="1171" y="1467"/>
                  </a:lnTo>
                  <a:lnTo>
                    <a:pt x="1171" y="1465"/>
                  </a:lnTo>
                  <a:lnTo>
                    <a:pt x="1171" y="1465"/>
                  </a:lnTo>
                  <a:lnTo>
                    <a:pt x="1171" y="1462"/>
                  </a:lnTo>
                  <a:lnTo>
                    <a:pt x="1171" y="1462"/>
                  </a:lnTo>
                  <a:lnTo>
                    <a:pt x="1171" y="1462"/>
                  </a:lnTo>
                  <a:lnTo>
                    <a:pt x="1171" y="1462"/>
                  </a:lnTo>
                  <a:lnTo>
                    <a:pt x="1171" y="1462"/>
                  </a:lnTo>
                  <a:lnTo>
                    <a:pt x="1161" y="1462"/>
                  </a:lnTo>
                  <a:lnTo>
                    <a:pt x="1161" y="1462"/>
                  </a:lnTo>
                  <a:lnTo>
                    <a:pt x="1161" y="1465"/>
                  </a:lnTo>
                  <a:lnTo>
                    <a:pt x="1161" y="1465"/>
                  </a:lnTo>
                  <a:lnTo>
                    <a:pt x="1161" y="1462"/>
                  </a:lnTo>
                  <a:lnTo>
                    <a:pt x="1161" y="1462"/>
                  </a:lnTo>
                  <a:lnTo>
                    <a:pt x="1161" y="1462"/>
                  </a:lnTo>
                  <a:lnTo>
                    <a:pt x="1161" y="1462"/>
                  </a:lnTo>
                  <a:lnTo>
                    <a:pt x="1161" y="1462"/>
                  </a:lnTo>
                  <a:lnTo>
                    <a:pt x="1166" y="1462"/>
                  </a:lnTo>
                  <a:lnTo>
                    <a:pt x="1168" y="1462"/>
                  </a:lnTo>
                  <a:lnTo>
                    <a:pt x="1171" y="1462"/>
                  </a:lnTo>
                  <a:lnTo>
                    <a:pt x="1168" y="1462"/>
                  </a:lnTo>
                  <a:lnTo>
                    <a:pt x="1168" y="1460"/>
                  </a:lnTo>
                  <a:lnTo>
                    <a:pt x="1168" y="1460"/>
                  </a:lnTo>
                  <a:lnTo>
                    <a:pt x="1168" y="1460"/>
                  </a:lnTo>
                  <a:lnTo>
                    <a:pt x="1168" y="1460"/>
                  </a:lnTo>
                  <a:lnTo>
                    <a:pt x="1168" y="1460"/>
                  </a:lnTo>
                  <a:lnTo>
                    <a:pt x="1168" y="1460"/>
                  </a:lnTo>
                  <a:lnTo>
                    <a:pt x="1168" y="1460"/>
                  </a:lnTo>
                  <a:lnTo>
                    <a:pt x="1171" y="1460"/>
                  </a:lnTo>
                  <a:lnTo>
                    <a:pt x="1171" y="1460"/>
                  </a:lnTo>
                  <a:lnTo>
                    <a:pt x="1168" y="1460"/>
                  </a:lnTo>
                  <a:lnTo>
                    <a:pt x="1171" y="1460"/>
                  </a:lnTo>
                  <a:lnTo>
                    <a:pt x="1171" y="1462"/>
                  </a:lnTo>
                  <a:lnTo>
                    <a:pt x="1171" y="1462"/>
                  </a:lnTo>
                  <a:lnTo>
                    <a:pt x="1171" y="1462"/>
                  </a:lnTo>
                  <a:lnTo>
                    <a:pt x="1173" y="1460"/>
                  </a:lnTo>
                  <a:lnTo>
                    <a:pt x="1173" y="1458"/>
                  </a:lnTo>
                  <a:lnTo>
                    <a:pt x="1175" y="1450"/>
                  </a:lnTo>
                  <a:lnTo>
                    <a:pt x="1178" y="1448"/>
                  </a:lnTo>
                  <a:lnTo>
                    <a:pt x="1180" y="1448"/>
                  </a:lnTo>
                  <a:lnTo>
                    <a:pt x="1178" y="1446"/>
                  </a:lnTo>
                  <a:lnTo>
                    <a:pt x="1178" y="1446"/>
                  </a:lnTo>
                  <a:lnTo>
                    <a:pt x="1178" y="1446"/>
                  </a:lnTo>
                  <a:lnTo>
                    <a:pt x="1175" y="1446"/>
                  </a:lnTo>
                  <a:lnTo>
                    <a:pt x="1175" y="1446"/>
                  </a:lnTo>
                  <a:lnTo>
                    <a:pt x="1175" y="1448"/>
                  </a:lnTo>
                  <a:lnTo>
                    <a:pt x="1175" y="1448"/>
                  </a:lnTo>
                  <a:lnTo>
                    <a:pt x="1173" y="1448"/>
                  </a:lnTo>
                  <a:lnTo>
                    <a:pt x="1173" y="1448"/>
                  </a:lnTo>
                  <a:lnTo>
                    <a:pt x="1173" y="1448"/>
                  </a:lnTo>
                  <a:lnTo>
                    <a:pt x="1173" y="1448"/>
                  </a:lnTo>
                  <a:lnTo>
                    <a:pt x="1175" y="1446"/>
                  </a:lnTo>
                  <a:lnTo>
                    <a:pt x="1173" y="1448"/>
                  </a:lnTo>
                  <a:lnTo>
                    <a:pt x="1175" y="1446"/>
                  </a:lnTo>
                  <a:lnTo>
                    <a:pt x="1175" y="1446"/>
                  </a:lnTo>
                  <a:lnTo>
                    <a:pt x="1173" y="1446"/>
                  </a:lnTo>
                  <a:lnTo>
                    <a:pt x="1173" y="1446"/>
                  </a:lnTo>
                  <a:lnTo>
                    <a:pt x="1173" y="1446"/>
                  </a:lnTo>
                  <a:lnTo>
                    <a:pt x="1171" y="1446"/>
                  </a:lnTo>
                  <a:lnTo>
                    <a:pt x="1171" y="1446"/>
                  </a:lnTo>
                  <a:lnTo>
                    <a:pt x="1168" y="1446"/>
                  </a:lnTo>
                  <a:lnTo>
                    <a:pt x="1168" y="1446"/>
                  </a:lnTo>
                  <a:lnTo>
                    <a:pt x="1168" y="1446"/>
                  </a:lnTo>
                  <a:lnTo>
                    <a:pt x="1168" y="1446"/>
                  </a:lnTo>
                  <a:lnTo>
                    <a:pt x="1166" y="1446"/>
                  </a:lnTo>
                  <a:lnTo>
                    <a:pt x="1166" y="1446"/>
                  </a:lnTo>
                  <a:lnTo>
                    <a:pt x="1166" y="1443"/>
                  </a:lnTo>
                  <a:lnTo>
                    <a:pt x="1166" y="1443"/>
                  </a:lnTo>
                  <a:lnTo>
                    <a:pt x="1166" y="1443"/>
                  </a:lnTo>
                  <a:lnTo>
                    <a:pt x="1168" y="1446"/>
                  </a:lnTo>
                  <a:lnTo>
                    <a:pt x="1168" y="1443"/>
                  </a:lnTo>
                  <a:lnTo>
                    <a:pt x="1168" y="1443"/>
                  </a:lnTo>
                  <a:lnTo>
                    <a:pt x="1168" y="1443"/>
                  </a:lnTo>
                  <a:lnTo>
                    <a:pt x="1166" y="1443"/>
                  </a:lnTo>
                  <a:lnTo>
                    <a:pt x="1166" y="1443"/>
                  </a:lnTo>
                  <a:lnTo>
                    <a:pt x="1163" y="1443"/>
                  </a:lnTo>
                  <a:lnTo>
                    <a:pt x="1163" y="1443"/>
                  </a:lnTo>
                  <a:lnTo>
                    <a:pt x="1163" y="1443"/>
                  </a:lnTo>
                  <a:lnTo>
                    <a:pt x="1163" y="1443"/>
                  </a:lnTo>
                  <a:lnTo>
                    <a:pt x="1166" y="1443"/>
                  </a:lnTo>
                  <a:lnTo>
                    <a:pt x="1163" y="1441"/>
                  </a:lnTo>
                  <a:lnTo>
                    <a:pt x="1163" y="1441"/>
                  </a:lnTo>
                  <a:lnTo>
                    <a:pt x="1163" y="1441"/>
                  </a:lnTo>
                  <a:lnTo>
                    <a:pt x="1163" y="1441"/>
                  </a:lnTo>
                  <a:lnTo>
                    <a:pt x="1163" y="1441"/>
                  </a:lnTo>
                  <a:lnTo>
                    <a:pt x="1163" y="1439"/>
                  </a:lnTo>
                  <a:lnTo>
                    <a:pt x="1161" y="1436"/>
                  </a:lnTo>
                  <a:lnTo>
                    <a:pt x="1161" y="1436"/>
                  </a:lnTo>
                  <a:lnTo>
                    <a:pt x="1163" y="1436"/>
                  </a:lnTo>
                  <a:lnTo>
                    <a:pt x="1163" y="1439"/>
                  </a:lnTo>
                  <a:lnTo>
                    <a:pt x="1166" y="1439"/>
                  </a:lnTo>
                  <a:lnTo>
                    <a:pt x="1166" y="1441"/>
                  </a:lnTo>
                  <a:lnTo>
                    <a:pt x="1168" y="1441"/>
                  </a:lnTo>
                  <a:lnTo>
                    <a:pt x="1171" y="1443"/>
                  </a:lnTo>
                  <a:lnTo>
                    <a:pt x="1171" y="1441"/>
                  </a:lnTo>
                  <a:lnTo>
                    <a:pt x="1171" y="1441"/>
                  </a:lnTo>
                  <a:lnTo>
                    <a:pt x="1171" y="1441"/>
                  </a:lnTo>
                  <a:lnTo>
                    <a:pt x="1171" y="1441"/>
                  </a:lnTo>
                  <a:lnTo>
                    <a:pt x="1173" y="1441"/>
                  </a:lnTo>
                  <a:lnTo>
                    <a:pt x="1173" y="1441"/>
                  </a:lnTo>
                  <a:lnTo>
                    <a:pt x="1173" y="1443"/>
                  </a:lnTo>
                  <a:lnTo>
                    <a:pt x="1173" y="1443"/>
                  </a:lnTo>
                  <a:lnTo>
                    <a:pt x="1175" y="1443"/>
                  </a:lnTo>
                  <a:lnTo>
                    <a:pt x="1175" y="1443"/>
                  </a:lnTo>
                  <a:lnTo>
                    <a:pt x="1175" y="1441"/>
                  </a:lnTo>
                  <a:lnTo>
                    <a:pt x="1175" y="1441"/>
                  </a:lnTo>
                  <a:lnTo>
                    <a:pt x="1175" y="1441"/>
                  </a:lnTo>
                  <a:lnTo>
                    <a:pt x="1175" y="1441"/>
                  </a:lnTo>
                  <a:lnTo>
                    <a:pt x="1178" y="1441"/>
                  </a:lnTo>
                  <a:lnTo>
                    <a:pt x="1178" y="1441"/>
                  </a:lnTo>
                  <a:lnTo>
                    <a:pt x="1178" y="1439"/>
                  </a:lnTo>
                  <a:lnTo>
                    <a:pt x="1178" y="1439"/>
                  </a:lnTo>
                  <a:lnTo>
                    <a:pt x="1175" y="1439"/>
                  </a:lnTo>
                  <a:lnTo>
                    <a:pt x="1175" y="1439"/>
                  </a:lnTo>
                  <a:lnTo>
                    <a:pt x="1175" y="1439"/>
                  </a:lnTo>
                  <a:lnTo>
                    <a:pt x="1175" y="1439"/>
                  </a:lnTo>
                  <a:lnTo>
                    <a:pt x="1175" y="1436"/>
                  </a:lnTo>
                  <a:lnTo>
                    <a:pt x="1175" y="1436"/>
                  </a:lnTo>
                  <a:lnTo>
                    <a:pt x="1175" y="1436"/>
                  </a:lnTo>
                  <a:lnTo>
                    <a:pt x="1175" y="1436"/>
                  </a:lnTo>
                  <a:lnTo>
                    <a:pt x="1173" y="1436"/>
                  </a:lnTo>
                  <a:lnTo>
                    <a:pt x="1173" y="1436"/>
                  </a:lnTo>
                  <a:lnTo>
                    <a:pt x="1175" y="1436"/>
                  </a:lnTo>
                  <a:lnTo>
                    <a:pt x="1175" y="1436"/>
                  </a:lnTo>
                  <a:lnTo>
                    <a:pt x="1178" y="1436"/>
                  </a:lnTo>
                  <a:lnTo>
                    <a:pt x="1175" y="1431"/>
                  </a:lnTo>
                  <a:lnTo>
                    <a:pt x="1175" y="1431"/>
                  </a:lnTo>
                  <a:lnTo>
                    <a:pt x="1175" y="1431"/>
                  </a:lnTo>
                  <a:lnTo>
                    <a:pt x="1175" y="1431"/>
                  </a:lnTo>
                  <a:lnTo>
                    <a:pt x="1175" y="1431"/>
                  </a:lnTo>
                  <a:lnTo>
                    <a:pt x="1175" y="1431"/>
                  </a:lnTo>
                  <a:lnTo>
                    <a:pt x="1175" y="1431"/>
                  </a:lnTo>
                  <a:lnTo>
                    <a:pt x="1175" y="1431"/>
                  </a:lnTo>
                  <a:lnTo>
                    <a:pt x="1178" y="1431"/>
                  </a:lnTo>
                  <a:lnTo>
                    <a:pt x="1178" y="1431"/>
                  </a:lnTo>
                  <a:lnTo>
                    <a:pt x="1178" y="1434"/>
                  </a:lnTo>
                  <a:lnTo>
                    <a:pt x="1178" y="1434"/>
                  </a:lnTo>
                  <a:lnTo>
                    <a:pt x="1180" y="1434"/>
                  </a:lnTo>
                  <a:lnTo>
                    <a:pt x="1180" y="1434"/>
                  </a:lnTo>
                  <a:lnTo>
                    <a:pt x="1180" y="1434"/>
                  </a:lnTo>
                  <a:lnTo>
                    <a:pt x="1180" y="1434"/>
                  </a:lnTo>
                  <a:lnTo>
                    <a:pt x="1180" y="1434"/>
                  </a:lnTo>
                  <a:lnTo>
                    <a:pt x="1180" y="1434"/>
                  </a:lnTo>
                  <a:lnTo>
                    <a:pt x="1180" y="1434"/>
                  </a:lnTo>
                  <a:lnTo>
                    <a:pt x="1180" y="1434"/>
                  </a:lnTo>
                  <a:lnTo>
                    <a:pt x="1180" y="1434"/>
                  </a:lnTo>
                  <a:lnTo>
                    <a:pt x="1180" y="1434"/>
                  </a:lnTo>
                  <a:lnTo>
                    <a:pt x="1180" y="1431"/>
                  </a:lnTo>
                  <a:lnTo>
                    <a:pt x="1180" y="1431"/>
                  </a:lnTo>
                  <a:lnTo>
                    <a:pt x="1180" y="1431"/>
                  </a:lnTo>
                  <a:lnTo>
                    <a:pt x="1180" y="1431"/>
                  </a:lnTo>
                  <a:lnTo>
                    <a:pt x="1180" y="1431"/>
                  </a:lnTo>
                  <a:lnTo>
                    <a:pt x="1182" y="1431"/>
                  </a:lnTo>
                  <a:lnTo>
                    <a:pt x="1180" y="1431"/>
                  </a:lnTo>
                  <a:lnTo>
                    <a:pt x="1180" y="1431"/>
                  </a:lnTo>
                  <a:lnTo>
                    <a:pt x="1180" y="1434"/>
                  </a:lnTo>
                  <a:lnTo>
                    <a:pt x="1180" y="1436"/>
                  </a:lnTo>
                  <a:lnTo>
                    <a:pt x="1182" y="1436"/>
                  </a:lnTo>
                  <a:lnTo>
                    <a:pt x="1182" y="1436"/>
                  </a:lnTo>
                  <a:lnTo>
                    <a:pt x="1180" y="1436"/>
                  </a:lnTo>
                  <a:lnTo>
                    <a:pt x="1182" y="1436"/>
                  </a:lnTo>
                  <a:lnTo>
                    <a:pt x="1182" y="1436"/>
                  </a:lnTo>
                  <a:lnTo>
                    <a:pt x="1182" y="1436"/>
                  </a:lnTo>
                  <a:lnTo>
                    <a:pt x="1182" y="1436"/>
                  </a:lnTo>
                  <a:lnTo>
                    <a:pt x="1182" y="1434"/>
                  </a:lnTo>
                  <a:lnTo>
                    <a:pt x="1182" y="1434"/>
                  </a:lnTo>
                  <a:lnTo>
                    <a:pt x="1182" y="1434"/>
                  </a:lnTo>
                  <a:lnTo>
                    <a:pt x="1182" y="1434"/>
                  </a:lnTo>
                  <a:lnTo>
                    <a:pt x="1185" y="1434"/>
                  </a:lnTo>
                  <a:lnTo>
                    <a:pt x="1185" y="1434"/>
                  </a:lnTo>
                  <a:lnTo>
                    <a:pt x="1185" y="1434"/>
                  </a:lnTo>
                  <a:lnTo>
                    <a:pt x="1185" y="1434"/>
                  </a:lnTo>
                  <a:lnTo>
                    <a:pt x="1187" y="1434"/>
                  </a:lnTo>
                  <a:lnTo>
                    <a:pt x="1187" y="1434"/>
                  </a:lnTo>
                  <a:lnTo>
                    <a:pt x="1187" y="1434"/>
                  </a:lnTo>
                  <a:lnTo>
                    <a:pt x="1189" y="1434"/>
                  </a:lnTo>
                  <a:lnTo>
                    <a:pt x="1189" y="1431"/>
                  </a:lnTo>
                  <a:lnTo>
                    <a:pt x="1189" y="1434"/>
                  </a:lnTo>
                  <a:lnTo>
                    <a:pt x="1189" y="1434"/>
                  </a:lnTo>
                  <a:lnTo>
                    <a:pt x="1187" y="1434"/>
                  </a:lnTo>
                  <a:lnTo>
                    <a:pt x="1187" y="1434"/>
                  </a:lnTo>
                  <a:lnTo>
                    <a:pt x="1187" y="1436"/>
                  </a:lnTo>
                  <a:lnTo>
                    <a:pt x="1187" y="1436"/>
                  </a:lnTo>
                  <a:lnTo>
                    <a:pt x="1187" y="1436"/>
                  </a:lnTo>
                  <a:lnTo>
                    <a:pt x="1187" y="1436"/>
                  </a:lnTo>
                  <a:lnTo>
                    <a:pt x="1185" y="1436"/>
                  </a:lnTo>
                  <a:lnTo>
                    <a:pt x="1185" y="1439"/>
                  </a:lnTo>
                  <a:lnTo>
                    <a:pt x="1185" y="1441"/>
                  </a:lnTo>
                  <a:lnTo>
                    <a:pt x="1185" y="1441"/>
                  </a:lnTo>
                  <a:lnTo>
                    <a:pt x="1185" y="1441"/>
                  </a:lnTo>
                  <a:lnTo>
                    <a:pt x="1187" y="1441"/>
                  </a:lnTo>
                  <a:lnTo>
                    <a:pt x="1187" y="1441"/>
                  </a:lnTo>
                  <a:lnTo>
                    <a:pt x="1187" y="1439"/>
                  </a:lnTo>
                  <a:lnTo>
                    <a:pt x="1189" y="1439"/>
                  </a:lnTo>
                  <a:lnTo>
                    <a:pt x="1192" y="1436"/>
                  </a:lnTo>
                  <a:lnTo>
                    <a:pt x="1192" y="1434"/>
                  </a:lnTo>
                  <a:lnTo>
                    <a:pt x="1192" y="1434"/>
                  </a:lnTo>
                  <a:lnTo>
                    <a:pt x="1192" y="1434"/>
                  </a:lnTo>
                  <a:lnTo>
                    <a:pt x="1194" y="1429"/>
                  </a:lnTo>
                  <a:lnTo>
                    <a:pt x="1197" y="1429"/>
                  </a:lnTo>
                  <a:lnTo>
                    <a:pt x="1199" y="1429"/>
                  </a:lnTo>
                  <a:lnTo>
                    <a:pt x="1199" y="1427"/>
                  </a:lnTo>
                  <a:lnTo>
                    <a:pt x="1201" y="1422"/>
                  </a:lnTo>
                  <a:lnTo>
                    <a:pt x="1201" y="1422"/>
                  </a:lnTo>
                  <a:lnTo>
                    <a:pt x="1199" y="1422"/>
                  </a:lnTo>
                  <a:lnTo>
                    <a:pt x="1199" y="1422"/>
                  </a:lnTo>
                  <a:lnTo>
                    <a:pt x="1199" y="1422"/>
                  </a:lnTo>
                  <a:lnTo>
                    <a:pt x="1199" y="1422"/>
                  </a:lnTo>
                  <a:lnTo>
                    <a:pt x="1199" y="1422"/>
                  </a:lnTo>
                  <a:lnTo>
                    <a:pt x="1197" y="1422"/>
                  </a:lnTo>
                  <a:lnTo>
                    <a:pt x="1197" y="1422"/>
                  </a:lnTo>
                  <a:lnTo>
                    <a:pt x="1194" y="1422"/>
                  </a:lnTo>
                  <a:lnTo>
                    <a:pt x="1194" y="1422"/>
                  </a:lnTo>
                  <a:lnTo>
                    <a:pt x="1194" y="1420"/>
                  </a:lnTo>
                  <a:lnTo>
                    <a:pt x="1194" y="1422"/>
                  </a:lnTo>
                  <a:lnTo>
                    <a:pt x="1194" y="1422"/>
                  </a:lnTo>
                  <a:lnTo>
                    <a:pt x="1194" y="1422"/>
                  </a:lnTo>
                  <a:lnTo>
                    <a:pt x="1194" y="1420"/>
                  </a:lnTo>
                  <a:lnTo>
                    <a:pt x="1194" y="1420"/>
                  </a:lnTo>
                  <a:lnTo>
                    <a:pt x="1194" y="1420"/>
                  </a:lnTo>
                  <a:lnTo>
                    <a:pt x="1194" y="1420"/>
                  </a:lnTo>
                  <a:lnTo>
                    <a:pt x="1197" y="1420"/>
                  </a:lnTo>
                  <a:lnTo>
                    <a:pt x="1199" y="1420"/>
                  </a:lnTo>
                  <a:lnTo>
                    <a:pt x="1199" y="1420"/>
                  </a:lnTo>
                  <a:lnTo>
                    <a:pt x="1197" y="1420"/>
                  </a:lnTo>
                  <a:lnTo>
                    <a:pt x="1197" y="1420"/>
                  </a:lnTo>
                  <a:lnTo>
                    <a:pt x="1197" y="1420"/>
                  </a:lnTo>
                  <a:lnTo>
                    <a:pt x="1197" y="1422"/>
                  </a:lnTo>
                  <a:lnTo>
                    <a:pt x="1199" y="1422"/>
                  </a:lnTo>
                  <a:lnTo>
                    <a:pt x="1199" y="1420"/>
                  </a:lnTo>
                  <a:lnTo>
                    <a:pt x="1201" y="1417"/>
                  </a:lnTo>
                  <a:lnTo>
                    <a:pt x="1201" y="1417"/>
                  </a:lnTo>
                  <a:lnTo>
                    <a:pt x="1201" y="1417"/>
                  </a:lnTo>
                  <a:lnTo>
                    <a:pt x="1201" y="1415"/>
                  </a:lnTo>
                  <a:lnTo>
                    <a:pt x="1201" y="1415"/>
                  </a:lnTo>
                  <a:lnTo>
                    <a:pt x="1204" y="1415"/>
                  </a:lnTo>
                  <a:lnTo>
                    <a:pt x="1204" y="1413"/>
                  </a:lnTo>
                  <a:lnTo>
                    <a:pt x="1213" y="1405"/>
                  </a:lnTo>
                  <a:lnTo>
                    <a:pt x="1216" y="1405"/>
                  </a:lnTo>
                  <a:lnTo>
                    <a:pt x="1216" y="1405"/>
                  </a:lnTo>
                  <a:lnTo>
                    <a:pt x="1218" y="1403"/>
                  </a:lnTo>
                  <a:lnTo>
                    <a:pt x="1218" y="1403"/>
                  </a:lnTo>
                  <a:lnTo>
                    <a:pt x="1218" y="1403"/>
                  </a:lnTo>
                  <a:lnTo>
                    <a:pt x="1220" y="1403"/>
                  </a:lnTo>
                  <a:lnTo>
                    <a:pt x="1220" y="1403"/>
                  </a:lnTo>
                  <a:lnTo>
                    <a:pt x="1220" y="1403"/>
                  </a:lnTo>
                  <a:lnTo>
                    <a:pt x="1223" y="1403"/>
                  </a:lnTo>
                  <a:lnTo>
                    <a:pt x="1234" y="1396"/>
                  </a:lnTo>
                  <a:lnTo>
                    <a:pt x="1237" y="1394"/>
                  </a:lnTo>
                  <a:lnTo>
                    <a:pt x="1237" y="1394"/>
                  </a:lnTo>
                  <a:lnTo>
                    <a:pt x="1237" y="1391"/>
                  </a:lnTo>
                  <a:lnTo>
                    <a:pt x="1239" y="1391"/>
                  </a:lnTo>
                  <a:lnTo>
                    <a:pt x="1239" y="1391"/>
                  </a:lnTo>
                  <a:lnTo>
                    <a:pt x="1239" y="1389"/>
                  </a:lnTo>
                  <a:lnTo>
                    <a:pt x="1239" y="1389"/>
                  </a:lnTo>
                  <a:lnTo>
                    <a:pt x="1242" y="1391"/>
                  </a:lnTo>
                  <a:lnTo>
                    <a:pt x="1242" y="1389"/>
                  </a:lnTo>
                  <a:lnTo>
                    <a:pt x="1242" y="1389"/>
                  </a:lnTo>
                  <a:lnTo>
                    <a:pt x="1242" y="1389"/>
                  </a:lnTo>
                  <a:lnTo>
                    <a:pt x="1242" y="1387"/>
                  </a:lnTo>
                  <a:lnTo>
                    <a:pt x="1242" y="1387"/>
                  </a:lnTo>
                  <a:lnTo>
                    <a:pt x="1242" y="1387"/>
                  </a:lnTo>
                  <a:lnTo>
                    <a:pt x="1242" y="1384"/>
                  </a:lnTo>
                  <a:lnTo>
                    <a:pt x="1244" y="1384"/>
                  </a:lnTo>
                  <a:lnTo>
                    <a:pt x="1244" y="1382"/>
                  </a:lnTo>
                  <a:lnTo>
                    <a:pt x="1249" y="1379"/>
                  </a:lnTo>
                  <a:lnTo>
                    <a:pt x="1253" y="1377"/>
                  </a:lnTo>
                  <a:lnTo>
                    <a:pt x="1261" y="1372"/>
                  </a:lnTo>
                  <a:lnTo>
                    <a:pt x="1268" y="1370"/>
                  </a:lnTo>
                  <a:lnTo>
                    <a:pt x="1270" y="1370"/>
                  </a:lnTo>
                  <a:lnTo>
                    <a:pt x="1270" y="1370"/>
                  </a:lnTo>
                  <a:lnTo>
                    <a:pt x="1270" y="1370"/>
                  </a:lnTo>
                  <a:lnTo>
                    <a:pt x="1270" y="1370"/>
                  </a:lnTo>
                  <a:lnTo>
                    <a:pt x="1270" y="1370"/>
                  </a:lnTo>
                  <a:lnTo>
                    <a:pt x="1270" y="1370"/>
                  </a:lnTo>
                  <a:lnTo>
                    <a:pt x="1270" y="1370"/>
                  </a:lnTo>
                  <a:lnTo>
                    <a:pt x="1270" y="1368"/>
                  </a:lnTo>
                  <a:lnTo>
                    <a:pt x="1270" y="1368"/>
                  </a:lnTo>
                  <a:lnTo>
                    <a:pt x="1270" y="1368"/>
                  </a:lnTo>
                  <a:lnTo>
                    <a:pt x="1270" y="1368"/>
                  </a:lnTo>
                  <a:lnTo>
                    <a:pt x="1270" y="1368"/>
                  </a:lnTo>
                  <a:lnTo>
                    <a:pt x="1270" y="1368"/>
                  </a:lnTo>
                  <a:lnTo>
                    <a:pt x="1268" y="1368"/>
                  </a:lnTo>
                  <a:lnTo>
                    <a:pt x="1268" y="1365"/>
                  </a:lnTo>
                  <a:lnTo>
                    <a:pt x="1268" y="1365"/>
                  </a:lnTo>
                  <a:lnTo>
                    <a:pt x="1268" y="1365"/>
                  </a:lnTo>
                  <a:lnTo>
                    <a:pt x="1268" y="1365"/>
                  </a:lnTo>
                  <a:lnTo>
                    <a:pt x="1268" y="1365"/>
                  </a:lnTo>
                  <a:lnTo>
                    <a:pt x="1268" y="1365"/>
                  </a:lnTo>
                  <a:lnTo>
                    <a:pt x="1270" y="1365"/>
                  </a:lnTo>
                  <a:lnTo>
                    <a:pt x="1270" y="1365"/>
                  </a:lnTo>
                  <a:lnTo>
                    <a:pt x="1270" y="1365"/>
                  </a:lnTo>
                  <a:lnTo>
                    <a:pt x="1270" y="1365"/>
                  </a:lnTo>
                  <a:lnTo>
                    <a:pt x="1270" y="1365"/>
                  </a:lnTo>
                  <a:lnTo>
                    <a:pt x="1270" y="1363"/>
                  </a:lnTo>
                  <a:lnTo>
                    <a:pt x="1270" y="1363"/>
                  </a:lnTo>
                  <a:lnTo>
                    <a:pt x="1270" y="1363"/>
                  </a:lnTo>
                  <a:lnTo>
                    <a:pt x="1272" y="1363"/>
                  </a:lnTo>
                  <a:lnTo>
                    <a:pt x="1272" y="1363"/>
                  </a:lnTo>
                  <a:lnTo>
                    <a:pt x="1272" y="1363"/>
                  </a:lnTo>
                  <a:lnTo>
                    <a:pt x="1272" y="1363"/>
                  </a:lnTo>
                  <a:lnTo>
                    <a:pt x="1272" y="1363"/>
                  </a:lnTo>
                  <a:lnTo>
                    <a:pt x="1272" y="1365"/>
                  </a:lnTo>
                  <a:lnTo>
                    <a:pt x="1275" y="1365"/>
                  </a:lnTo>
                  <a:lnTo>
                    <a:pt x="1275" y="1365"/>
                  </a:lnTo>
                  <a:lnTo>
                    <a:pt x="1275" y="1365"/>
                  </a:lnTo>
                  <a:lnTo>
                    <a:pt x="1275" y="1365"/>
                  </a:lnTo>
                  <a:lnTo>
                    <a:pt x="1275" y="1368"/>
                  </a:lnTo>
                  <a:lnTo>
                    <a:pt x="1275" y="1368"/>
                  </a:lnTo>
                  <a:lnTo>
                    <a:pt x="1275" y="1368"/>
                  </a:lnTo>
                  <a:lnTo>
                    <a:pt x="1275" y="1368"/>
                  </a:lnTo>
                  <a:lnTo>
                    <a:pt x="1275" y="1368"/>
                  </a:lnTo>
                  <a:lnTo>
                    <a:pt x="1272" y="1370"/>
                  </a:lnTo>
                  <a:lnTo>
                    <a:pt x="1275" y="1370"/>
                  </a:lnTo>
                  <a:lnTo>
                    <a:pt x="1275" y="1370"/>
                  </a:lnTo>
                  <a:lnTo>
                    <a:pt x="1277" y="1368"/>
                  </a:lnTo>
                  <a:lnTo>
                    <a:pt x="1277" y="1368"/>
                  </a:lnTo>
                  <a:lnTo>
                    <a:pt x="1277" y="1368"/>
                  </a:lnTo>
                  <a:lnTo>
                    <a:pt x="1279" y="1368"/>
                  </a:lnTo>
                  <a:lnTo>
                    <a:pt x="1279" y="1368"/>
                  </a:lnTo>
                  <a:lnTo>
                    <a:pt x="1279" y="1368"/>
                  </a:lnTo>
                  <a:lnTo>
                    <a:pt x="1279" y="1368"/>
                  </a:lnTo>
                  <a:lnTo>
                    <a:pt x="1279" y="1368"/>
                  </a:lnTo>
                  <a:lnTo>
                    <a:pt x="1279" y="1368"/>
                  </a:lnTo>
                  <a:lnTo>
                    <a:pt x="1279" y="1368"/>
                  </a:lnTo>
                  <a:lnTo>
                    <a:pt x="1279" y="1365"/>
                  </a:lnTo>
                  <a:lnTo>
                    <a:pt x="1279" y="1365"/>
                  </a:lnTo>
                  <a:lnTo>
                    <a:pt x="1282" y="1365"/>
                  </a:lnTo>
                  <a:lnTo>
                    <a:pt x="1282" y="1363"/>
                  </a:lnTo>
                  <a:lnTo>
                    <a:pt x="1282" y="1363"/>
                  </a:lnTo>
                  <a:lnTo>
                    <a:pt x="1282" y="1363"/>
                  </a:lnTo>
                  <a:lnTo>
                    <a:pt x="1282" y="1363"/>
                  </a:lnTo>
                  <a:lnTo>
                    <a:pt x="1279" y="1363"/>
                  </a:lnTo>
                  <a:lnTo>
                    <a:pt x="1279" y="1365"/>
                  </a:lnTo>
                  <a:lnTo>
                    <a:pt x="1277" y="1365"/>
                  </a:lnTo>
                  <a:lnTo>
                    <a:pt x="1277" y="1365"/>
                  </a:lnTo>
                  <a:lnTo>
                    <a:pt x="1277" y="1365"/>
                  </a:lnTo>
                  <a:lnTo>
                    <a:pt x="1279" y="1363"/>
                  </a:lnTo>
                  <a:lnTo>
                    <a:pt x="1279" y="1363"/>
                  </a:lnTo>
                  <a:lnTo>
                    <a:pt x="1282" y="1363"/>
                  </a:lnTo>
                  <a:lnTo>
                    <a:pt x="1282" y="1361"/>
                  </a:lnTo>
                  <a:lnTo>
                    <a:pt x="1282" y="1361"/>
                  </a:lnTo>
                  <a:lnTo>
                    <a:pt x="1282" y="1361"/>
                  </a:lnTo>
                  <a:lnTo>
                    <a:pt x="1282" y="1361"/>
                  </a:lnTo>
                  <a:lnTo>
                    <a:pt x="1284" y="1361"/>
                  </a:lnTo>
                  <a:lnTo>
                    <a:pt x="1284" y="1361"/>
                  </a:lnTo>
                  <a:lnTo>
                    <a:pt x="1284" y="1361"/>
                  </a:lnTo>
                  <a:lnTo>
                    <a:pt x="1287" y="1361"/>
                  </a:lnTo>
                  <a:lnTo>
                    <a:pt x="1287" y="1361"/>
                  </a:lnTo>
                  <a:lnTo>
                    <a:pt x="1287" y="1358"/>
                  </a:lnTo>
                  <a:lnTo>
                    <a:pt x="1287" y="1358"/>
                  </a:lnTo>
                  <a:lnTo>
                    <a:pt x="1289" y="1358"/>
                  </a:lnTo>
                  <a:lnTo>
                    <a:pt x="1291" y="1358"/>
                  </a:lnTo>
                  <a:lnTo>
                    <a:pt x="1294" y="1356"/>
                  </a:lnTo>
                  <a:lnTo>
                    <a:pt x="1296" y="1356"/>
                  </a:lnTo>
                  <a:lnTo>
                    <a:pt x="1296" y="1356"/>
                  </a:lnTo>
                  <a:lnTo>
                    <a:pt x="1298" y="1356"/>
                  </a:lnTo>
                  <a:lnTo>
                    <a:pt x="1298" y="1358"/>
                  </a:lnTo>
                  <a:lnTo>
                    <a:pt x="1301" y="1358"/>
                  </a:lnTo>
                  <a:lnTo>
                    <a:pt x="1303" y="1358"/>
                  </a:lnTo>
                  <a:lnTo>
                    <a:pt x="1303" y="1358"/>
                  </a:lnTo>
                  <a:lnTo>
                    <a:pt x="1306" y="1358"/>
                  </a:lnTo>
                  <a:lnTo>
                    <a:pt x="1306" y="1358"/>
                  </a:lnTo>
                  <a:lnTo>
                    <a:pt x="1306" y="1358"/>
                  </a:lnTo>
                  <a:lnTo>
                    <a:pt x="1306" y="1358"/>
                  </a:lnTo>
                  <a:lnTo>
                    <a:pt x="1306" y="1358"/>
                  </a:lnTo>
                  <a:lnTo>
                    <a:pt x="1308" y="1358"/>
                  </a:lnTo>
                  <a:lnTo>
                    <a:pt x="1308" y="1358"/>
                  </a:lnTo>
                  <a:lnTo>
                    <a:pt x="1310" y="1361"/>
                  </a:lnTo>
                  <a:lnTo>
                    <a:pt x="1310" y="1361"/>
                  </a:lnTo>
                  <a:lnTo>
                    <a:pt x="1310" y="1361"/>
                  </a:lnTo>
                  <a:lnTo>
                    <a:pt x="1313" y="1361"/>
                  </a:lnTo>
                  <a:lnTo>
                    <a:pt x="1313" y="1361"/>
                  </a:lnTo>
                  <a:lnTo>
                    <a:pt x="1313" y="1361"/>
                  </a:lnTo>
                  <a:lnTo>
                    <a:pt x="1313" y="1361"/>
                  </a:lnTo>
                  <a:lnTo>
                    <a:pt x="1315" y="1361"/>
                  </a:lnTo>
                  <a:lnTo>
                    <a:pt x="1315" y="1361"/>
                  </a:lnTo>
                  <a:lnTo>
                    <a:pt x="1315" y="1361"/>
                  </a:lnTo>
                  <a:lnTo>
                    <a:pt x="1315" y="1358"/>
                  </a:lnTo>
                  <a:lnTo>
                    <a:pt x="1315" y="1358"/>
                  </a:lnTo>
                  <a:lnTo>
                    <a:pt x="1315" y="1356"/>
                  </a:lnTo>
                  <a:lnTo>
                    <a:pt x="1315" y="1356"/>
                  </a:lnTo>
                  <a:lnTo>
                    <a:pt x="1315" y="1356"/>
                  </a:lnTo>
                  <a:lnTo>
                    <a:pt x="1315" y="1356"/>
                  </a:lnTo>
                  <a:lnTo>
                    <a:pt x="1315" y="1353"/>
                  </a:lnTo>
                  <a:lnTo>
                    <a:pt x="1315" y="1353"/>
                  </a:lnTo>
                  <a:lnTo>
                    <a:pt x="1315" y="1353"/>
                  </a:lnTo>
                  <a:lnTo>
                    <a:pt x="1315" y="1353"/>
                  </a:lnTo>
                  <a:lnTo>
                    <a:pt x="1315" y="1353"/>
                  </a:lnTo>
                  <a:lnTo>
                    <a:pt x="1315" y="1351"/>
                  </a:lnTo>
                  <a:lnTo>
                    <a:pt x="1315" y="1351"/>
                  </a:lnTo>
                  <a:lnTo>
                    <a:pt x="1315" y="1351"/>
                  </a:lnTo>
                  <a:lnTo>
                    <a:pt x="1315" y="1351"/>
                  </a:lnTo>
                  <a:lnTo>
                    <a:pt x="1315" y="1349"/>
                  </a:lnTo>
                  <a:lnTo>
                    <a:pt x="1317" y="1351"/>
                  </a:lnTo>
                  <a:lnTo>
                    <a:pt x="1317" y="1349"/>
                  </a:lnTo>
                  <a:lnTo>
                    <a:pt x="1317" y="1349"/>
                  </a:lnTo>
                  <a:lnTo>
                    <a:pt x="1320" y="1349"/>
                  </a:lnTo>
                  <a:lnTo>
                    <a:pt x="1320" y="1349"/>
                  </a:lnTo>
                  <a:lnTo>
                    <a:pt x="1320" y="1349"/>
                  </a:lnTo>
                  <a:lnTo>
                    <a:pt x="1320" y="1346"/>
                  </a:lnTo>
                  <a:lnTo>
                    <a:pt x="1320" y="1346"/>
                  </a:lnTo>
                  <a:lnTo>
                    <a:pt x="1322" y="1346"/>
                  </a:lnTo>
                  <a:lnTo>
                    <a:pt x="1322" y="1349"/>
                  </a:lnTo>
                  <a:lnTo>
                    <a:pt x="1322" y="1349"/>
                  </a:lnTo>
                  <a:lnTo>
                    <a:pt x="1325" y="1349"/>
                  </a:lnTo>
                  <a:lnTo>
                    <a:pt x="1325" y="1349"/>
                  </a:lnTo>
                  <a:lnTo>
                    <a:pt x="1325" y="1346"/>
                  </a:lnTo>
                  <a:lnTo>
                    <a:pt x="1325" y="1346"/>
                  </a:lnTo>
                  <a:lnTo>
                    <a:pt x="1325" y="1346"/>
                  </a:lnTo>
                  <a:lnTo>
                    <a:pt x="1325" y="1344"/>
                  </a:lnTo>
                  <a:lnTo>
                    <a:pt x="1325" y="1344"/>
                  </a:lnTo>
                  <a:lnTo>
                    <a:pt x="1327" y="1346"/>
                  </a:lnTo>
                  <a:lnTo>
                    <a:pt x="1327" y="1346"/>
                  </a:lnTo>
                  <a:lnTo>
                    <a:pt x="1327" y="1344"/>
                  </a:lnTo>
                  <a:lnTo>
                    <a:pt x="1327" y="1344"/>
                  </a:lnTo>
                  <a:lnTo>
                    <a:pt x="1327" y="1344"/>
                  </a:lnTo>
                  <a:lnTo>
                    <a:pt x="1327" y="1344"/>
                  </a:lnTo>
                  <a:lnTo>
                    <a:pt x="1329" y="1344"/>
                  </a:lnTo>
                  <a:lnTo>
                    <a:pt x="1329" y="1344"/>
                  </a:lnTo>
                  <a:lnTo>
                    <a:pt x="1329" y="1344"/>
                  </a:lnTo>
                  <a:lnTo>
                    <a:pt x="1329" y="1344"/>
                  </a:lnTo>
                  <a:lnTo>
                    <a:pt x="1329" y="1344"/>
                  </a:lnTo>
                  <a:lnTo>
                    <a:pt x="1329" y="1344"/>
                  </a:lnTo>
                  <a:lnTo>
                    <a:pt x="1329" y="1344"/>
                  </a:lnTo>
                  <a:lnTo>
                    <a:pt x="1332" y="1344"/>
                  </a:lnTo>
                  <a:lnTo>
                    <a:pt x="1332" y="1342"/>
                  </a:lnTo>
                  <a:lnTo>
                    <a:pt x="1332" y="1342"/>
                  </a:lnTo>
                  <a:lnTo>
                    <a:pt x="1334" y="1342"/>
                  </a:lnTo>
                  <a:lnTo>
                    <a:pt x="1334" y="1342"/>
                  </a:lnTo>
                  <a:lnTo>
                    <a:pt x="1332" y="1342"/>
                  </a:lnTo>
                  <a:lnTo>
                    <a:pt x="1332" y="1339"/>
                  </a:lnTo>
                  <a:lnTo>
                    <a:pt x="1332" y="1339"/>
                  </a:lnTo>
                  <a:lnTo>
                    <a:pt x="1332" y="1339"/>
                  </a:lnTo>
                  <a:lnTo>
                    <a:pt x="1334" y="1339"/>
                  </a:lnTo>
                  <a:lnTo>
                    <a:pt x="1334" y="1339"/>
                  </a:lnTo>
                  <a:lnTo>
                    <a:pt x="1334" y="1339"/>
                  </a:lnTo>
                  <a:lnTo>
                    <a:pt x="1334" y="1339"/>
                  </a:lnTo>
                  <a:lnTo>
                    <a:pt x="1334" y="1339"/>
                  </a:lnTo>
                  <a:lnTo>
                    <a:pt x="1336" y="1339"/>
                  </a:lnTo>
                  <a:lnTo>
                    <a:pt x="1336" y="1337"/>
                  </a:lnTo>
                  <a:lnTo>
                    <a:pt x="1336" y="1337"/>
                  </a:lnTo>
                  <a:lnTo>
                    <a:pt x="1336" y="1337"/>
                  </a:lnTo>
                  <a:lnTo>
                    <a:pt x="1339" y="1337"/>
                  </a:lnTo>
                  <a:lnTo>
                    <a:pt x="1339" y="1337"/>
                  </a:lnTo>
                  <a:lnTo>
                    <a:pt x="1339" y="1337"/>
                  </a:lnTo>
                  <a:lnTo>
                    <a:pt x="1339" y="1337"/>
                  </a:lnTo>
                  <a:lnTo>
                    <a:pt x="1339" y="1337"/>
                  </a:lnTo>
                  <a:lnTo>
                    <a:pt x="1341" y="1337"/>
                  </a:lnTo>
                  <a:lnTo>
                    <a:pt x="1341" y="1337"/>
                  </a:lnTo>
                  <a:lnTo>
                    <a:pt x="1341" y="1337"/>
                  </a:lnTo>
                  <a:lnTo>
                    <a:pt x="1341" y="1337"/>
                  </a:lnTo>
                  <a:lnTo>
                    <a:pt x="1341" y="1337"/>
                  </a:lnTo>
                  <a:lnTo>
                    <a:pt x="1341" y="1337"/>
                  </a:lnTo>
                  <a:lnTo>
                    <a:pt x="1343" y="1337"/>
                  </a:lnTo>
                  <a:lnTo>
                    <a:pt x="1343" y="1337"/>
                  </a:lnTo>
                  <a:lnTo>
                    <a:pt x="1343" y="1337"/>
                  </a:lnTo>
                  <a:lnTo>
                    <a:pt x="1346" y="1337"/>
                  </a:lnTo>
                  <a:lnTo>
                    <a:pt x="1346" y="1337"/>
                  </a:lnTo>
                  <a:lnTo>
                    <a:pt x="1346" y="1337"/>
                  </a:lnTo>
                  <a:lnTo>
                    <a:pt x="1346" y="1337"/>
                  </a:lnTo>
                  <a:lnTo>
                    <a:pt x="1348" y="1337"/>
                  </a:lnTo>
                  <a:lnTo>
                    <a:pt x="1348" y="1334"/>
                  </a:lnTo>
                  <a:lnTo>
                    <a:pt x="1351" y="1334"/>
                  </a:lnTo>
                  <a:lnTo>
                    <a:pt x="1351" y="1337"/>
                  </a:lnTo>
                  <a:lnTo>
                    <a:pt x="1351" y="1337"/>
                  </a:lnTo>
                  <a:lnTo>
                    <a:pt x="1353" y="1337"/>
                  </a:lnTo>
                  <a:lnTo>
                    <a:pt x="1353" y="1337"/>
                  </a:lnTo>
                  <a:lnTo>
                    <a:pt x="1355" y="1334"/>
                  </a:lnTo>
                  <a:lnTo>
                    <a:pt x="1355" y="1334"/>
                  </a:lnTo>
                  <a:lnTo>
                    <a:pt x="1355" y="1332"/>
                  </a:lnTo>
                  <a:lnTo>
                    <a:pt x="1358" y="1334"/>
                  </a:lnTo>
                  <a:lnTo>
                    <a:pt x="1358" y="1332"/>
                  </a:lnTo>
                  <a:lnTo>
                    <a:pt x="1355" y="1332"/>
                  </a:lnTo>
                  <a:lnTo>
                    <a:pt x="1355" y="1332"/>
                  </a:lnTo>
                  <a:lnTo>
                    <a:pt x="1353" y="1332"/>
                  </a:lnTo>
                  <a:lnTo>
                    <a:pt x="1353" y="1332"/>
                  </a:lnTo>
                  <a:lnTo>
                    <a:pt x="1355" y="1330"/>
                  </a:lnTo>
                  <a:lnTo>
                    <a:pt x="1355" y="1330"/>
                  </a:lnTo>
                  <a:lnTo>
                    <a:pt x="1353" y="1330"/>
                  </a:lnTo>
                  <a:lnTo>
                    <a:pt x="1353" y="1330"/>
                  </a:lnTo>
                  <a:lnTo>
                    <a:pt x="1353" y="1332"/>
                  </a:lnTo>
                  <a:lnTo>
                    <a:pt x="1351" y="1332"/>
                  </a:lnTo>
                  <a:lnTo>
                    <a:pt x="1351" y="1332"/>
                  </a:lnTo>
                  <a:lnTo>
                    <a:pt x="1351" y="1332"/>
                  </a:lnTo>
                  <a:lnTo>
                    <a:pt x="1351" y="1332"/>
                  </a:lnTo>
                  <a:lnTo>
                    <a:pt x="1351" y="1332"/>
                  </a:lnTo>
                  <a:lnTo>
                    <a:pt x="1351" y="1332"/>
                  </a:lnTo>
                  <a:lnTo>
                    <a:pt x="1351" y="1330"/>
                  </a:lnTo>
                  <a:lnTo>
                    <a:pt x="1351" y="1330"/>
                  </a:lnTo>
                  <a:lnTo>
                    <a:pt x="1351" y="1330"/>
                  </a:lnTo>
                  <a:lnTo>
                    <a:pt x="1348" y="1330"/>
                  </a:lnTo>
                  <a:lnTo>
                    <a:pt x="1348" y="1332"/>
                  </a:lnTo>
                  <a:lnTo>
                    <a:pt x="1348" y="1330"/>
                  </a:lnTo>
                  <a:lnTo>
                    <a:pt x="1351" y="1327"/>
                  </a:lnTo>
                  <a:lnTo>
                    <a:pt x="1351" y="1327"/>
                  </a:lnTo>
                  <a:lnTo>
                    <a:pt x="1351" y="1327"/>
                  </a:lnTo>
                  <a:lnTo>
                    <a:pt x="1348" y="1330"/>
                  </a:lnTo>
                  <a:lnTo>
                    <a:pt x="1348" y="1330"/>
                  </a:lnTo>
                  <a:lnTo>
                    <a:pt x="1348" y="1327"/>
                  </a:lnTo>
                  <a:lnTo>
                    <a:pt x="1348" y="1327"/>
                  </a:lnTo>
                  <a:lnTo>
                    <a:pt x="1348" y="1325"/>
                  </a:lnTo>
                  <a:lnTo>
                    <a:pt x="1348" y="1325"/>
                  </a:lnTo>
                  <a:lnTo>
                    <a:pt x="1348" y="1325"/>
                  </a:lnTo>
                  <a:lnTo>
                    <a:pt x="1348" y="1325"/>
                  </a:lnTo>
                  <a:lnTo>
                    <a:pt x="1348" y="1325"/>
                  </a:lnTo>
                  <a:lnTo>
                    <a:pt x="1348" y="1323"/>
                  </a:lnTo>
                  <a:lnTo>
                    <a:pt x="1351" y="1320"/>
                  </a:lnTo>
                  <a:lnTo>
                    <a:pt x="1351" y="1320"/>
                  </a:lnTo>
                  <a:lnTo>
                    <a:pt x="1353" y="1320"/>
                  </a:lnTo>
                  <a:lnTo>
                    <a:pt x="1353" y="1320"/>
                  </a:lnTo>
                  <a:lnTo>
                    <a:pt x="1353" y="1320"/>
                  </a:lnTo>
                  <a:lnTo>
                    <a:pt x="1353" y="1323"/>
                  </a:lnTo>
                  <a:lnTo>
                    <a:pt x="1355" y="1320"/>
                  </a:lnTo>
                  <a:lnTo>
                    <a:pt x="1358" y="1320"/>
                  </a:lnTo>
                  <a:lnTo>
                    <a:pt x="1360" y="1320"/>
                  </a:lnTo>
                  <a:lnTo>
                    <a:pt x="1360" y="1318"/>
                  </a:lnTo>
                  <a:lnTo>
                    <a:pt x="1360" y="1318"/>
                  </a:lnTo>
                  <a:lnTo>
                    <a:pt x="1360" y="1316"/>
                  </a:lnTo>
                  <a:lnTo>
                    <a:pt x="1360" y="1316"/>
                  </a:lnTo>
                  <a:lnTo>
                    <a:pt x="1362" y="1316"/>
                  </a:lnTo>
                  <a:lnTo>
                    <a:pt x="1362" y="1316"/>
                  </a:lnTo>
                  <a:lnTo>
                    <a:pt x="1362" y="1316"/>
                  </a:lnTo>
                  <a:lnTo>
                    <a:pt x="1362" y="1316"/>
                  </a:lnTo>
                  <a:lnTo>
                    <a:pt x="1362" y="1316"/>
                  </a:lnTo>
                  <a:lnTo>
                    <a:pt x="1362" y="1316"/>
                  </a:lnTo>
                  <a:lnTo>
                    <a:pt x="1362" y="1318"/>
                  </a:lnTo>
                  <a:lnTo>
                    <a:pt x="1362" y="1316"/>
                  </a:lnTo>
                  <a:lnTo>
                    <a:pt x="1365" y="1316"/>
                  </a:lnTo>
                  <a:lnTo>
                    <a:pt x="1365" y="1316"/>
                  </a:lnTo>
                  <a:lnTo>
                    <a:pt x="1365" y="1316"/>
                  </a:lnTo>
                  <a:lnTo>
                    <a:pt x="1365" y="1316"/>
                  </a:lnTo>
                  <a:lnTo>
                    <a:pt x="1365" y="1316"/>
                  </a:lnTo>
                  <a:lnTo>
                    <a:pt x="1365" y="1316"/>
                  </a:lnTo>
                  <a:lnTo>
                    <a:pt x="1365" y="1316"/>
                  </a:lnTo>
                  <a:lnTo>
                    <a:pt x="1365" y="1316"/>
                  </a:lnTo>
                  <a:lnTo>
                    <a:pt x="1365" y="1316"/>
                  </a:lnTo>
                  <a:lnTo>
                    <a:pt x="1365" y="1316"/>
                  </a:lnTo>
                  <a:lnTo>
                    <a:pt x="1365" y="1316"/>
                  </a:lnTo>
                  <a:lnTo>
                    <a:pt x="1365" y="1318"/>
                  </a:lnTo>
                  <a:lnTo>
                    <a:pt x="1365" y="1318"/>
                  </a:lnTo>
                  <a:lnTo>
                    <a:pt x="1365" y="1318"/>
                  </a:lnTo>
                  <a:lnTo>
                    <a:pt x="1365" y="1318"/>
                  </a:lnTo>
                  <a:lnTo>
                    <a:pt x="1365" y="1318"/>
                  </a:lnTo>
                  <a:lnTo>
                    <a:pt x="1365" y="1318"/>
                  </a:lnTo>
                  <a:lnTo>
                    <a:pt x="1365" y="1320"/>
                  </a:lnTo>
                  <a:lnTo>
                    <a:pt x="1365" y="1320"/>
                  </a:lnTo>
                  <a:lnTo>
                    <a:pt x="1365" y="1318"/>
                  </a:lnTo>
                  <a:lnTo>
                    <a:pt x="1367" y="1318"/>
                  </a:lnTo>
                  <a:lnTo>
                    <a:pt x="1367" y="1320"/>
                  </a:lnTo>
                  <a:lnTo>
                    <a:pt x="1367" y="1320"/>
                  </a:lnTo>
                  <a:lnTo>
                    <a:pt x="1367" y="1318"/>
                  </a:lnTo>
                  <a:lnTo>
                    <a:pt x="1370" y="1318"/>
                  </a:lnTo>
                  <a:lnTo>
                    <a:pt x="1370" y="1318"/>
                  </a:lnTo>
                  <a:lnTo>
                    <a:pt x="1370" y="1320"/>
                  </a:lnTo>
                  <a:lnTo>
                    <a:pt x="1370" y="1320"/>
                  </a:lnTo>
                  <a:lnTo>
                    <a:pt x="1370" y="1320"/>
                  </a:lnTo>
                  <a:lnTo>
                    <a:pt x="1370" y="1320"/>
                  </a:lnTo>
                  <a:lnTo>
                    <a:pt x="1370" y="1320"/>
                  </a:lnTo>
                  <a:lnTo>
                    <a:pt x="1372" y="1320"/>
                  </a:lnTo>
                  <a:lnTo>
                    <a:pt x="1372" y="1320"/>
                  </a:lnTo>
                  <a:lnTo>
                    <a:pt x="1372" y="1320"/>
                  </a:lnTo>
                  <a:lnTo>
                    <a:pt x="1372" y="1320"/>
                  </a:lnTo>
                  <a:lnTo>
                    <a:pt x="1372" y="1320"/>
                  </a:lnTo>
                  <a:lnTo>
                    <a:pt x="1372" y="1320"/>
                  </a:lnTo>
                  <a:lnTo>
                    <a:pt x="1372" y="1320"/>
                  </a:lnTo>
                  <a:lnTo>
                    <a:pt x="1374" y="1320"/>
                  </a:lnTo>
                  <a:lnTo>
                    <a:pt x="1374" y="1320"/>
                  </a:lnTo>
                  <a:lnTo>
                    <a:pt x="1374" y="1320"/>
                  </a:lnTo>
                  <a:lnTo>
                    <a:pt x="1377" y="1318"/>
                  </a:lnTo>
                  <a:lnTo>
                    <a:pt x="1377" y="1318"/>
                  </a:lnTo>
                  <a:lnTo>
                    <a:pt x="1377" y="1316"/>
                  </a:lnTo>
                  <a:lnTo>
                    <a:pt x="1377" y="1316"/>
                  </a:lnTo>
                  <a:lnTo>
                    <a:pt x="1379" y="1316"/>
                  </a:lnTo>
                  <a:lnTo>
                    <a:pt x="1379" y="1316"/>
                  </a:lnTo>
                  <a:lnTo>
                    <a:pt x="1379" y="1318"/>
                  </a:lnTo>
                  <a:lnTo>
                    <a:pt x="1379" y="1318"/>
                  </a:lnTo>
                  <a:lnTo>
                    <a:pt x="1379" y="1318"/>
                  </a:lnTo>
                  <a:lnTo>
                    <a:pt x="1379" y="1318"/>
                  </a:lnTo>
                  <a:lnTo>
                    <a:pt x="1379" y="1316"/>
                  </a:lnTo>
                  <a:lnTo>
                    <a:pt x="1379" y="1316"/>
                  </a:lnTo>
                  <a:lnTo>
                    <a:pt x="1381" y="1316"/>
                  </a:lnTo>
                  <a:lnTo>
                    <a:pt x="1381" y="1316"/>
                  </a:lnTo>
                  <a:lnTo>
                    <a:pt x="1381" y="1316"/>
                  </a:lnTo>
                  <a:lnTo>
                    <a:pt x="1384" y="1316"/>
                  </a:lnTo>
                  <a:lnTo>
                    <a:pt x="1386" y="1313"/>
                  </a:lnTo>
                  <a:lnTo>
                    <a:pt x="1386" y="1313"/>
                  </a:lnTo>
                  <a:lnTo>
                    <a:pt x="1386" y="1313"/>
                  </a:lnTo>
                  <a:lnTo>
                    <a:pt x="1386" y="1313"/>
                  </a:lnTo>
                  <a:lnTo>
                    <a:pt x="1386" y="1313"/>
                  </a:lnTo>
                  <a:lnTo>
                    <a:pt x="1386" y="1316"/>
                  </a:lnTo>
                  <a:lnTo>
                    <a:pt x="1388" y="1313"/>
                  </a:lnTo>
                  <a:lnTo>
                    <a:pt x="1388" y="1313"/>
                  </a:lnTo>
                  <a:lnTo>
                    <a:pt x="1388" y="1316"/>
                  </a:lnTo>
                  <a:lnTo>
                    <a:pt x="1388" y="1316"/>
                  </a:lnTo>
                  <a:lnTo>
                    <a:pt x="1391" y="1316"/>
                  </a:lnTo>
                  <a:lnTo>
                    <a:pt x="1393" y="1316"/>
                  </a:lnTo>
                  <a:lnTo>
                    <a:pt x="1393" y="1316"/>
                  </a:lnTo>
                  <a:lnTo>
                    <a:pt x="1393" y="1318"/>
                  </a:lnTo>
                  <a:lnTo>
                    <a:pt x="1393" y="1318"/>
                  </a:lnTo>
                  <a:lnTo>
                    <a:pt x="1393" y="1318"/>
                  </a:lnTo>
                  <a:lnTo>
                    <a:pt x="1396" y="1318"/>
                  </a:lnTo>
                  <a:lnTo>
                    <a:pt x="1396" y="1318"/>
                  </a:lnTo>
                  <a:lnTo>
                    <a:pt x="1396" y="1318"/>
                  </a:lnTo>
                  <a:lnTo>
                    <a:pt x="1396" y="1318"/>
                  </a:lnTo>
                  <a:lnTo>
                    <a:pt x="1396" y="1318"/>
                  </a:lnTo>
                  <a:lnTo>
                    <a:pt x="1398" y="1320"/>
                  </a:lnTo>
                  <a:lnTo>
                    <a:pt x="1398" y="1320"/>
                  </a:lnTo>
                  <a:lnTo>
                    <a:pt x="1398" y="1320"/>
                  </a:lnTo>
                  <a:lnTo>
                    <a:pt x="1396" y="1320"/>
                  </a:lnTo>
                  <a:lnTo>
                    <a:pt x="1391" y="1320"/>
                  </a:lnTo>
                  <a:lnTo>
                    <a:pt x="1388" y="1320"/>
                  </a:lnTo>
                  <a:lnTo>
                    <a:pt x="1386" y="1320"/>
                  </a:lnTo>
                  <a:lnTo>
                    <a:pt x="1386" y="1320"/>
                  </a:lnTo>
                  <a:lnTo>
                    <a:pt x="1384" y="1320"/>
                  </a:lnTo>
                  <a:lnTo>
                    <a:pt x="1384" y="1323"/>
                  </a:lnTo>
                  <a:lnTo>
                    <a:pt x="1384" y="1323"/>
                  </a:lnTo>
                  <a:lnTo>
                    <a:pt x="1384" y="1320"/>
                  </a:lnTo>
                  <a:lnTo>
                    <a:pt x="1381" y="1320"/>
                  </a:lnTo>
                  <a:lnTo>
                    <a:pt x="1381" y="1320"/>
                  </a:lnTo>
                  <a:lnTo>
                    <a:pt x="1379" y="1320"/>
                  </a:lnTo>
                  <a:lnTo>
                    <a:pt x="1379" y="1323"/>
                  </a:lnTo>
                  <a:lnTo>
                    <a:pt x="1379" y="1323"/>
                  </a:lnTo>
                  <a:lnTo>
                    <a:pt x="1381" y="1323"/>
                  </a:lnTo>
                  <a:lnTo>
                    <a:pt x="1381" y="1323"/>
                  </a:lnTo>
                  <a:lnTo>
                    <a:pt x="1381" y="1323"/>
                  </a:lnTo>
                  <a:lnTo>
                    <a:pt x="1384" y="1323"/>
                  </a:lnTo>
                  <a:lnTo>
                    <a:pt x="1384" y="1323"/>
                  </a:lnTo>
                  <a:lnTo>
                    <a:pt x="1386" y="1323"/>
                  </a:lnTo>
                  <a:lnTo>
                    <a:pt x="1398" y="1320"/>
                  </a:lnTo>
                  <a:lnTo>
                    <a:pt x="1400" y="1320"/>
                  </a:lnTo>
                  <a:lnTo>
                    <a:pt x="1400" y="1320"/>
                  </a:lnTo>
                  <a:lnTo>
                    <a:pt x="1400" y="1323"/>
                  </a:lnTo>
                  <a:lnTo>
                    <a:pt x="1400" y="1323"/>
                  </a:lnTo>
                  <a:lnTo>
                    <a:pt x="1400" y="1323"/>
                  </a:lnTo>
                  <a:lnTo>
                    <a:pt x="1400" y="1323"/>
                  </a:lnTo>
                  <a:lnTo>
                    <a:pt x="1400" y="1320"/>
                  </a:lnTo>
                  <a:lnTo>
                    <a:pt x="1403" y="1320"/>
                  </a:lnTo>
                  <a:lnTo>
                    <a:pt x="1405" y="1320"/>
                  </a:lnTo>
                  <a:lnTo>
                    <a:pt x="1417" y="1318"/>
                  </a:lnTo>
                  <a:lnTo>
                    <a:pt x="1417" y="1318"/>
                  </a:lnTo>
                  <a:lnTo>
                    <a:pt x="1419" y="1318"/>
                  </a:lnTo>
                  <a:lnTo>
                    <a:pt x="1419" y="1316"/>
                  </a:lnTo>
                  <a:lnTo>
                    <a:pt x="1419" y="1316"/>
                  </a:lnTo>
                  <a:lnTo>
                    <a:pt x="1419" y="1316"/>
                  </a:lnTo>
                  <a:lnTo>
                    <a:pt x="1419" y="1316"/>
                  </a:lnTo>
                  <a:lnTo>
                    <a:pt x="1419" y="1313"/>
                  </a:lnTo>
                  <a:lnTo>
                    <a:pt x="1419" y="1313"/>
                  </a:lnTo>
                  <a:lnTo>
                    <a:pt x="1419" y="1313"/>
                  </a:lnTo>
                  <a:lnTo>
                    <a:pt x="1417" y="1313"/>
                  </a:lnTo>
                  <a:lnTo>
                    <a:pt x="1417" y="1311"/>
                  </a:lnTo>
                  <a:lnTo>
                    <a:pt x="1417" y="1311"/>
                  </a:lnTo>
                  <a:lnTo>
                    <a:pt x="1417" y="1311"/>
                  </a:lnTo>
                  <a:lnTo>
                    <a:pt x="1417" y="1311"/>
                  </a:lnTo>
                  <a:lnTo>
                    <a:pt x="1417" y="1311"/>
                  </a:lnTo>
                  <a:lnTo>
                    <a:pt x="1417" y="1311"/>
                  </a:lnTo>
                  <a:lnTo>
                    <a:pt x="1417" y="1311"/>
                  </a:lnTo>
                  <a:lnTo>
                    <a:pt x="1417" y="1311"/>
                  </a:lnTo>
                  <a:lnTo>
                    <a:pt x="1417" y="1311"/>
                  </a:lnTo>
                  <a:lnTo>
                    <a:pt x="1415" y="1311"/>
                  </a:lnTo>
                  <a:lnTo>
                    <a:pt x="1415" y="1311"/>
                  </a:lnTo>
                  <a:lnTo>
                    <a:pt x="1415" y="1311"/>
                  </a:lnTo>
                  <a:lnTo>
                    <a:pt x="1415" y="1311"/>
                  </a:lnTo>
                  <a:lnTo>
                    <a:pt x="1415" y="1308"/>
                  </a:lnTo>
                  <a:lnTo>
                    <a:pt x="1415" y="1308"/>
                  </a:lnTo>
                  <a:lnTo>
                    <a:pt x="1415" y="1306"/>
                  </a:lnTo>
                  <a:lnTo>
                    <a:pt x="1415" y="1306"/>
                  </a:lnTo>
                  <a:lnTo>
                    <a:pt x="1415" y="1306"/>
                  </a:lnTo>
                  <a:lnTo>
                    <a:pt x="1417" y="1306"/>
                  </a:lnTo>
                  <a:lnTo>
                    <a:pt x="1417" y="1304"/>
                  </a:lnTo>
                  <a:lnTo>
                    <a:pt x="1419" y="1304"/>
                  </a:lnTo>
                  <a:lnTo>
                    <a:pt x="1419" y="1304"/>
                  </a:lnTo>
                  <a:lnTo>
                    <a:pt x="1419" y="1304"/>
                  </a:lnTo>
                  <a:lnTo>
                    <a:pt x="1422" y="1304"/>
                  </a:lnTo>
                  <a:lnTo>
                    <a:pt x="1422" y="1304"/>
                  </a:lnTo>
                  <a:lnTo>
                    <a:pt x="1422" y="1304"/>
                  </a:lnTo>
                  <a:lnTo>
                    <a:pt x="1422" y="1304"/>
                  </a:lnTo>
                  <a:lnTo>
                    <a:pt x="1422" y="1304"/>
                  </a:lnTo>
                  <a:lnTo>
                    <a:pt x="1422" y="1301"/>
                  </a:lnTo>
                  <a:lnTo>
                    <a:pt x="1424" y="1304"/>
                  </a:lnTo>
                  <a:lnTo>
                    <a:pt x="1424" y="1301"/>
                  </a:lnTo>
                  <a:lnTo>
                    <a:pt x="1424" y="1304"/>
                  </a:lnTo>
                  <a:lnTo>
                    <a:pt x="1424" y="1304"/>
                  </a:lnTo>
                  <a:lnTo>
                    <a:pt x="1424" y="1304"/>
                  </a:lnTo>
                  <a:lnTo>
                    <a:pt x="1424" y="1304"/>
                  </a:lnTo>
                  <a:lnTo>
                    <a:pt x="1424" y="1306"/>
                  </a:lnTo>
                  <a:lnTo>
                    <a:pt x="1424" y="1306"/>
                  </a:lnTo>
                  <a:lnTo>
                    <a:pt x="1424" y="1306"/>
                  </a:lnTo>
                  <a:lnTo>
                    <a:pt x="1424" y="1306"/>
                  </a:lnTo>
                  <a:lnTo>
                    <a:pt x="1424" y="1306"/>
                  </a:lnTo>
                  <a:lnTo>
                    <a:pt x="1424" y="1308"/>
                  </a:lnTo>
                  <a:lnTo>
                    <a:pt x="1424" y="1308"/>
                  </a:lnTo>
                  <a:lnTo>
                    <a:pt x="1424" y="1308"/>
                  </a:lnTo>
                  <a:lnTo>
                    <a:pt x="1422" y="1308"/>
                  </a:lnTo>
                  <a:lnTo>
                    <a:pt x="1422" y="1311"/>
                  </a:lnTo>
                  <a:lnTo>
                    <a:pt x="1422" y="1311"/>
                  </a:lnTo>
                  <a:lnTo>
                    <a:pt x="1419" y="1313"/>
                  </a:lnTo>
                  <a:lnTo>
                    <a:pt x="1419" y="1313"/>
                  </a:lnTo>
                  <a:lnTo>
                    <a:pt x="1422" y="1313"/>
                  </a:lnTo>
                  <a:lnTo>
                    <a:pt x="1422" y="1313"/>
                  </a:lnTo>
                  <a:lnTo>
                    <a:pt x="1422" y="1313"/>
                  </a:lnTo>
                  <a:lnTo>
                    <a:pt x="1422" y="1316"/>
                  </a:lnTo>
                  <a:lnTo>
                    <a:pt x="1422" y="1316"/>
                  </a:lnTo>
                  <a:lnTo>
                    <a:pt x="1422" y="1316"/>
                  </a:lnTo>
                  <a:lnTo>
                    <a:pt x="1422" y="1316"/>
                  </a:lnTo>
                  <a:lnTo>
                    <a:pt x="1419" y="1316"/>
                  </a:lnTo>
                  <a:lnTo>
                    <a:pt x="1422" y="1316"/>
                  </a:lnTo>
                  <a:lnTo>
                    <a:pt x="1422" y="1316"/>
                  </a:lnTo>
                  <a:lnTo>
                    <a:pt x="1422" y="1316"/>
                  </a:lnTo>
                  <a:lnTo>
                    <a:pt x="1422" y="1316"/>
                  </a:lnTo>
                  <a:lnTo>
                    <a:pt x="1424" y="1316"/>
                  </a:lnTo>
                  <a:lnTo>
                    <a:pt x="1424" y="1318"/>
                  </a:lnTo>
                  <a:lnTo>
                    <a:pt x="1429" y="1318"/>
                  </a:lnTo>
                  <a:lnTo>
                    <a:pt x="1433" y="1318"/>
                  </a:lnTo>
                  <a:lnTo>
                    <a:pt x="1436" y="1318"/>
                  </a:lnTo>
                  <a:lnTo>
                    <a:pt x="1441" y="1318"/>
                  </a:lnTo>
                  <a:lnTo>
                    <a:pt x="1441" y="1318"/>
                  </a:lnTo>
                  <a:lnTo>
                    <a:pt x="1441" y="1316"/>
                  </a:lnTo>
                  <a:lnTo>
                    <a:pt x="1441" y="1316"/>
                  </a:lnTo>
                  <a:lnTo>
                    <a:pt x="1443" y="1316"/>
                  </a:lnTo>
                  <a:lnTo>
                    <a:pt x="1443" y="1316"/>
                  </a:lnTo>
                  <a:lnTo>
                    <a:pt x="1448" y="1316"/>
                  </a:lnTo>
                  <a:lnTo>
                    <a:pt x="1455" y="1316"/>
                  </a:lnTo>
                  <a:lnTo>
                    <a:pt x="1464" y="1316"/>
                  </a:lnTo>
                  <a:lnTo>
                    <a:pt x="1469" y="1316"/>
                  </a:lnTo>
                  <a:lnTo>
                    <a:pt x="1469" y="1316"/>
                  </a:lnTo>
                  <a:lnTo>
                    <a:pt x="1471" y="1318"/>
                  </a:lnTo>
                  <a:lnTo>
                    <a:pt x="1471" y="1318"/>
                  </a:lnTo>
                  <a:lnTo>
                    <a:pt x="1471" y="1318"/>
                  </a:lnTo>
                  <a:lnTo>
                    <a:pt x="1471" y="1316"/>
                  </a:lnTo>
                  <a:lnTo>
                    <a:pt x="1471" y="1316"/>
                  </a:lnTo>
                  <a:lnTo>
                    <a:pt x="1471" y="1316"/>
                  </a:lnTo>
                  <a:lnTo>
                    <a:pt x="1471" y="1316"/>
                  </a:lnTo>
                  <a:lnTo>
                    <a:pt x="1471" y="1316"/>
                  </a:lnTo>
                  <a:lnTo>
                    <a:pt x="1471" y="1316"/>
                  </a:lnTo>
                  <a:lnTo>
                    <a:pt x="1471" y="1313"/>
                  </a:lnTo>
                  <a:lnTo>
                    <a:pt x="1471" y="1313"/>
                  </a:lnTo>
                  <a:lnTo>
                    <a:pt x="1471" y="1313"/>
                  </a:lnTo>
                  <a:lnTo>
                    <a:pt x="1471" y="1313"/>
                  </a:lnTo>
                  <a:lnTo>
                    <a:pt x="1471" y="1313"/>
                  </a:lnTo>
                  <a:lnTo>
                    <a:pt x="1471" y="1313"/>
                  </a:lnTo>
                  <a:lnTo>
                    <a:pt x="1471" y="1313"/>
                  </a:lnTo>
                  <a:lnTo>
                    <a:pt x="1471" y="1311"/>
                  </a:lnTo>
                  <a:lnTo>
                    <a:pt x="1471" y="1311"/>
                  </a:lnTo>
                  <a:lnTo>
                    <a:pt x="1471" y="1311"/>
                  </a:lnTo>
                  <a:lnTo>
                    <a:pt x="1471" y="1311"/>
                  </a:lnTo>
                  <a:lnTo>
                    <a:pt x="1474" y="1311"/>
                  </a:lnTo>
                  <a:lnTo>
                    <a:pt x="1474" y="1311"/>
                  </a:lnTo>
                  <a:lnTo>
                    <a:pt x="1474" y="1308"/>
                  </a:lnTo>
                  <a:lnTo>
                    <a:pt x="1476" y="1308"/>
                  </a:lnTo>
                  <a:lnTo>
                    <a:pt x="1476" y="1308"/>
                  </a:lnTo>
                  <a:lnTo>
                    <a:pt x="1476" y="1308"/>
                  </a:lnTo>
                  <a:lnTo>
                    <a:pt x="1478" y="1308"/>
                  </a:lnTo>
                  <a:lnTo>
                    <a:pt x="1478" y="1306"/>
                  </a:lnTo>
                  <a:lnTo>
                    <a:pt x="1478" y="1306"/>
                  </a:lnTo>
                  <a:lnTo>
                    <a:pt x="1478" y="1306"/>
                  </a:lnTo>
                  <a:lnTo>
                    <a:pt x="1478" y="1306"/>
                  </a:lnTo>
                  <a:lnTo>
                    <a:pt x="1476" y="1306"/>
                  </a:lnTo>
                  <a:lnTo>
                    <a:pt x="1476" y="1306"/>
                  </a:lnTo>
                  <a:lnTo>
                    <a:pt x="1476" y="1306"/>
                  </a:lnTo>
                  <a:lnTo>
                    <a:pt x="1476" y="1308"/>
                  </a:lnTo>
                  <a:lnTo>
                    <a:pt x="1474" y="1306"/>
                  </a:lnTo>
                  <a:lnTo>
                    <a:pt x="1474" y="1306"/>
                  </a:lnTo>
                  <a:lnTo>
                    <a:pt x="1474" y="1304"/>
                  </a:lnTo>
                  <a:lnTo>
                    <a:pt x="1471" y="1304"/>
                  </a:lnTo>
                  <a:lnTo>
                    <a:pt x="1471" y="1301"/>
                  </a:lnTo>
                  <a:lnTo>
                    <a:pt x="1471" y="1299"/>
                  </a:lnTo>
                  <a:lnTo>
                    <a:pt x="1474" y="1297"/>
                  </a:lnTo>
                  <a:lnTo>
                    <a:pt x="1474" y="1297"/>
                  </a:lnTo>
                  <a:lnTo>
                    <a:pt x="1476" y="1294"/>
                  </a:lnTo>
                  <a:lnTo>
                    <a:pt x="1476" y="1294"/>
                  </a:lnTo>
                  <a:lnTo>
                    <a:pt x="1476" y="1294"/>
                  </a:lnTo>
                  <a:lnTo>
                    <a:pt x="1476" y="1294"/>
                  </a:lnTo>
                  <a:lnTo>
                    <a:pt x="1476" y="1294"/>
                  </a:lnTo>
                  <a:lnTo>
                    <a:pt x="1478" y="1292"/>
                  </a:lnTo>
                  <a:lnTo>
                    <a:pt x="1478" y="1292"/>
                  </a:lnTo>
                  <a:lnTo>
                    <a:pt x="1478" y="1292"/>
                  </a:lnTo>
                  <a:lnTo>
                    <a:pt x="1478" y="1292"/>
                  </a:lnTo>
                  <a:lnTo>
                    <a:pt x="1478" y="1290"/>
                  </a:lnTo>
                  <a:lnTo>
                    <a:pt x="1481" y="1290"/>
                  </a:lnTo>
                  <a:lnTo>
                    <a:pt x="1481" y="1290"/>
                  </a:lnTo>
                  <a:lnTo>
                    <a:pt x="1483" y="1287"/>
                  </a:lnTo>
                  <a:lnTo>
                    <a:pt x="1483" y="1287"/>
                  </a:lnTo>
                  <a:lnTo>
                    <a:pt x="1483" y="1287"/>
                  </a:lnTo>
                  <a:lnTo>
                    <a:pt x="1483" y="1285"/>
                  </a:lnTo>
                  <a:lnTo>
                    <a:pt x="1488" y="1282"/>
                  </a:lnTo>
                  <a:lnTo>
                    <a:pt x="1493" y="1280"/>
                  </a:lnTo>
                  <a:lnTo>
                    <a:pt x="1497" y="1280"/>
                  </a:lnTo>
                  <a:lnTo>
                    <a:pt x="1502" y="1278"/>
                  </a:lnTo>
                  <a:lnTo>
                    <a:pt x="1507" y="1275"/>
                  </a:lnTo>
                  <a:lnTo>
                    <a:pt x="1512" y="1275"/>
                  </a:lnTo>
                  <a:lnTo>
                    <a:pt x="1519" y="1271"/>
                  </a:lnTo>
                  <a:lnTo>
                    <a:pt x="1519" y="1268"/>
                  </a:lnTo>
                  <a:lnTo>
                    <a:pt x="1519" y="1266"/>
                  </a:lnTo>
                  <a:lnTo>
                    <a:pt x="1519" y="1261"/>
                  </a:lnTo>
                  <a:lnTo>
                    <a:pt x="1516" y="1256"/>
                  </a:lnTo>
                  <a:lnTo>
                    <a:pt x="1516" y="1252"/>
                  </a:lnTo>
                  <a:lnTo>
                    <a:pt x="1516" y="1249"/>
                  </a:lnTo>
                  <a:lnTo>
                    <a:pt x="1516" y="1247"/>
                  </a:lnTo>
                  <a:lnTo>
                    <a:pt x="1514" y="1245"/>
                  </a:lnTo>
                  <a:lnTo>
                    <a:pt x="1516" y="1245"/>
                  </a:lnTo>
                  <a:lnTo>
                    <a:pt x="1516" y="1242"/>
                  </a:lnTo>
                  <a:lnTo>
                    <a:pt x="1516" y="1242"/>
                  </a:lnTo>
                  <a:lnTo>
                    <a:pt x="1519" y="1240"/>
                  </a:lnTo>
                  <a:lnTo>
                    <a:pt x="1519" y="1237"/>
                  </a:lnTo>
                  <a:lnTo>
                    <a:pt x="1519" y="1237"/>
                  </a:lnTo>
                  <a:lnTo>
                    <a:pt x="1519" y="1235"/>
                  </a:lnTo>
                  <a:lnTo>
                    <a:pt x="1519" y="1235"/>
                  </a:lnTo>
                  <a:lnTo>
                    <a:pt x="1519" y="1235"/>
                  </a:lnTo>
                  <a:lnTo>
                    <a:pt x="1519" y="1233"/>
                  </a:lnTo>
                  <a:lnTo>
                    <a:pt x="1519" y="1233"/>
                  </a:lnTo>
                  <a:lnTo>
                    <a:pt x="1521" y="1230"/>
                  </a:lnTo>
                  <a:lnTo>
                    <a:pt x="1526" y="1226"/>
                  </a:lnTo>
                  <a:lnTo>
                    <a:pt x="1526" y="1223"/>
                  </a:lnTo>
                  <a:lnTo>
                    <a:pt x="1526" y="1223"/>
                  </a:lnTo>
                  <a:lnTo>
                    <a:pt x="1526" y="1223"/>
                  </a:lnTo>
                  <a:lnTo>
                    <a:pt x="1526" y="1221"/>
                  </a:lnTo>
                  <a:lnTo>
                    <a:pt x="1526" y="1221"/>
                  </a:lnTo>
                  <a:lnTo>
                    <a:pt x="1526" y="1221"/>
                  </a:lnTo>
                  <a:lnTo>
                    <a:pt x="1526" y="1216"/>
                  </a:lnTo>
                  <a:lnTo>
                    <a:pt x="1526" y="1216"/>
                  </a:lnTo>
                  <a:lnTo>
                    <a:pt x="1528" y="1216"/>
                  </a:lnTo>
                  <a:lnTo>
                    <a:pt x="1528" y="1216"/>
                  </a:lnTo>
                  <a:lnTo>
                    <a:pt x="1528" y="1214"/>
                  </a:lnTo>
                  <a:lnTo>
                    <a:pt x="1528" y="1214"/>
                  </a:lnTo>
                  <a:lnTo>
                    <a:pt x="1528" y="1214"/>
                  </a:lnTo>
                  <a:lnTo>
                    <a:pt x="1528" y="1214"/>
                  </a:lnTo>
                  <a:lnTo>
                    <a:pt x="1531" y="1211"/>
                  </a:lnTo>
                  <a:lnTo>
                    <a:pt x="1533" y="1211"/>
                  </a:lnTo>
                  <a:lnTo>
                    <a:pt x="1533" y="1211"/>
                  </a:lnTo>
                  <a:lnTo>
                    <a:pt x="1533" y="1211"/>
                  </a:lnTo>
                  <a:lnTo>
                    <a:pt x="1533" y="1211"/>
                  </a:lnTo>
                  <a:lnTo>
                    <a:pt x="1535" y="1211"/>
                  </a:lnTo>
                  <a:lnTo>
                    <a:pt x="1535" y="1211"/>
                  </a:lnTo>
                  <a:lnTo>
                    <a:pt x="1535" y="1211"/>
                  </a:lnTo>
                  <a:lnTo>
                    <a:pt x="1535" y="1211"/>
                  </a:lnTo>
                  <a:lnTo>
                    <a:pt x="1535" y="1211"/>
                  </a:lnTo>
                  <a:lnTo>
                    <a:pt x="1535" y="1211"/>
                  </a:lnTo>
                  <a:lnTo>
                    <a:pt x="1538" y="1211"/>
                  </a:lnTo>
                  <a:lnTo>
                    <a:pt x="1538" y="1209"/>
                  </a:lnTo>
                  <a:lnTo>
                    <a:pt x="1538" y="1207"/>
                  </a:lnTo>
                  <a:lnTo>
                    <a:pt x="1540" y="1207"/>
                  </a:lnTo>
                  <a:lnTo>
                    <a:pt x="1540" y="1207"/>
                  </a:lnTo>
                  <a:lnTo>
                    <a:pt x="1542" y="1202"/>
                  </a:lnTo>
                  <a:lnTo>
                    <a:pt x="1542" y="1202"/>
                  </a:lnTo>
                  <a:lnTo>
                    <a:pt x="1542" y="1202"/>
                  </a:lnTo>
                  <a:lnTo>
                    <a:pt x="1545" y="1202"/>
                  </a:lnTo>
                  <a:lnTo>
                    <a:pt x="1545" y="1202"/>
                  </a:lnTo>
                  <a:lnTo>
                    <a:pt x="1545" y="1200"/>
                  </a:lnTo>
                  <a:lnTo>
                    <a:pt x="1547" y="1195"/>
                  </a:lnTo>
                  <a:lnTo>
                    <a:pt x="1550" y="1195"/>
                  </a:lnTo>
                  <a:lnTo>
                    <a:pt x="1550" y="1193"/>
                  </a:lnTo>
                  <a:lnTo>
                    <a:pt x="1550" y="1190"/>
                  </a:lnTo>
                  <a:lnTo>
                    <a:pt x="1550" y="1188"/>
                  </a:lnTo>
                  <a:lnTo>
                    <a:pt x="1552" y="1188"/>
                  </a:lnTo>
                  <a:lnTo>
                    <a:pt x="1552" y="1188"/>
                  </a:lnTo>
                  <a:lnTo>
                    <a:pt x="1552" y="1188"/>
                  </a:lnTo>
                  <a:lnTo>
                    <a:pt x="1550" y="1188"/>
                  </a:lnTo>
                  <a:lnTo>
                    <a:pt x="1550" y="1188"/>
                  </a:lnTo>
                  <a:lnTo>
                    <a:pt x="1550" y="1188"/>
                  </a:lnTo>
                  <a:lnTo>
                    <a:pt x="1550" y="1188"/>
                  </a:lnTo>
                  <a:lnTo>
                    <a:pt x="1547" y="1188"/>
                  </a:lnTo>
                  <a:lnTo>
                    <a:pt x="1547" y="1188"/>
                  </a:lnTo>
                  <a:lnTo>
                    <a:pt x="1547" y="1185"/>
                  </a:lnTo>
                  <a:lnTo>
                    <a:pt x="1547" y="1185"/>
                  </a:lnTo>
                  <a:lnTo>
                    <a:pt x="1547" y="1185"/>
                  </a:lnTo>
                  <a:lnTo>
                    <a:pt x="1547" y="1185"/>
                  </a:lnTo>
                  <a:lnTo>
                    <a:pt x="1547" y="1185"/>
                  </a:lnTo>
                  <a:lnTo>
                    <a:pt x="1547" y="1185"/>
                  </a:lnTo>
                  <a:lnTo>
                    <a:pt x="1547" y="1185"/>
                  </a:lnTo>
                  <a:lnTo>
                    <a:pt x="1547" y="1183"/>
                  </a:lnTo>
                  <a:lnTo>
                    <a:pt x="1547" y="1183"/>
                  </a:lnTo>
                  <a:lnTo>
                    <a:pt x="1547" y="1183"/>
                  </a:lnTo>
                  <a:lnTo>
                    <a:pt x="1550" y="1183"/>
                  </a:lnTo>
                  <a:lnTo>
                    <a:pt x="1550" y="1183"/>
                  </a:lnTo>
                  <a:lnTo>
                    <a:pt x="1550" y="1183"/>
                  </a:lnTo>
                  <a:lnTo>
                    <a:pt x="1550" y="1183"/>
                  </a:lnTo>
                  <a:lnTo>
                    <a:pt x="1550" y="1185"/>
                  </a:lnTo>
                  <a:lnTo>
                    <a:pt x="1552" y="1185"/>
                  </a:lnTo>
                  <a:lnTo>
                    <a:pt x="1552" y="1185"/>
                  </a:lnTo>
                  <a:lnTo>
                    <a:pt x="1552" y="1185"/>
                  </a:lnTo>
                  <a:lnTo>
                    <a:pt x="1552" y="1185"/>
                  </a:lnTo>
                  <a:lnTo>
                    <a:pt x="1552" y="1185"/>
                  </a:lnTo>
                  <a:lnTo>
                    <a:pt x="1552" y="1185"/>
                  </a:lnTo>
                  <a:lnTo>
                    <a:pt x="1552" y="1185"/>
                  </a:lnTo>
                  <a:lnTo>
                    <a:pt x="1552" y="1185"/>
                  </a:lnTo>
                  <a:lnTo>
                    <a:pt x="1554" y="1185"/>
                  </a:lnTo>
                  <a:lnTo>
                    <a:pt x="1554" y="1183"/>
                  </a:lnTo>
                  <a:lnTo>
                    <a:pt x="1554" y="1181"/>
                  </a:lnTo>
                  <a:lnTo>
                    <a:pt x="1554" y="1181"/>
                  </a:lnTo>
                  <a:lnTo>
                    <a:pt x="1554" y="1181"/>
                  </a:lnTo>
                  <a:lnTo>
                    <a:pt x="1557" y="1178"/>
                  </a:lnTo>
                  <a:lnTo>
                    <a:pt x="1557" y="1176"/>
                  </a:lnTo>
                  <a:lnTo>
                    <a:pt x="1557" y="1176"/>
                  </a:lnTo>
                  <a:lnTo>
                    <a:pt x="1557" y="1176"/>
                  </a:lnTo>
                  <a:lnTo>
                    <a:pt x="1557" y="1176"/>
                  </a:lnTo>
                  <a:lnTo>
                    <a:pt x="1557" y="1174"/>
                  </a:lnTo>
                  <a:lnTo>
                    <a:pt x="1557" y="1174"/>
                  </a:lnTo>
                  <a:lnTo>
                    <a:pt x="1557" y="1174"/>
                  </a:lnTo>
                  <a:lnTo>
                    <a:pt x="1557" y="1174"/>
                  </a:lnTo>
                  <a:lnTo>
                    <a:pt x="1557" y="1174"/>
                  </a:lnTo>
                  <a:lnTo>
                    <a:pt x="1557" y="1174"/>
                  </a:lnTo>
                  <a:lnTo>
                    <a:pt x="1559" y="1171"/>
                  </a:lnTo>
                  <a:lnTo>
                    <a:pt x="1557" y="1169"/>
                  </a:lnTo>
                  <a:lnTo>
                    <a:pt x="1557" y="1169"/>
                  </a:lnTo>
                  <a:lnTo>
                    <a:pt x="1557" y="1169"/>
                  </a:lnTo>
                  <a:lnTo>
                    <a:pt x="1559" y="1169"/>
                  </a:lnTo>
                  <a:lnTo>
                    <a:pt x="1559" y="1166"/>
                  </a:lnTo>
                  <a:lnTo>
                    <a:pt x="1559" y="1166"/>
                  </a:lnTo>
                  <a:lnTo>
                    <a:pt x="1564" y="1159"/>
                  </a:lnTo>
                  <a:lnTo>
                    <a:pt x="1564" y="1159"/>
                  </a:lnTo>
                  <a:lnTo>
                    <a:pt x="1566" y="1157"/>
                  </a:lnTo>
                  <a:lnTo>
                    <a:pt x="1571" y="1155"/>
                  </a:lnTo>
                  <a:lnTo>
                    <a:pt x="1573" y="1155"/>
                  </a:lnTo>
                  <a:lnTo>
                    <a:pt x="1573" y="1152"/>
                  </a:lnTo>
                  <a:lnTo>
                    <a:pt x="1578" y="1143"/>
                  </a:lnTo>
                  <a:lnTo>
                    <a:pt x="1578" y="1140"/>
                  </a:lnTo>
                  <a:lnTo>
                    <a:pt x="1578" y="1136"/>
                  </a:lnTo>
                  <a:lnTo>
                    <a:pt x="1578" y="1129"/>
                  </a:lnTo>
                  <a:lnTo>
                    <a:pt x="1576" y="1119"/>
                  </a:lnTo>
                  <a:lnTo>
                    <a:pt x="1576" y="1107"/>
                  </a:lnTo>
                  <a:lnTo>
                    <a:pt x="1576" y="1100"/>
                  </a:lnTo>
                  <a:lnTo>
                    <a:pt x="1580" y="1088"/>
                  </a:lnTo>
                  <a:lnTo>
                    <a:pt x="1580" y="1084"/>
                  </a:lnTo>
                  <a:lnTo>
                    <a:pt x="1587" y="1074"/>
                  </a:lnTo>
                  <a:lnTo>
                    <a:pt x="1590" y="1072"/>
                  </a:lnTo>
                  <a:lnTo>
                    <a:pt x="1590" y="1072"/>
                  </a:lnTo>
                  <a:lnTo>
                    <a:pt x="1592" y="1069"/>
                  </a:lnTo>
                  <a:lnTo>
                    <a:pt x="1595" y="1069"/>
                  </a:lnTo>
                  <a:lnTo>
                    <a:pt x="1597" y="1069"/>
                  </a:lnTo>
                  <a:lnTo>
                    <a:pt x="1597" y="1069"/>
                  </a:lnTo>
                  <a:lnTo>
                    <a:pt x="1597" y="1069"/>
                  </a:lnTo>
                  <a:lnTo>
                    <a:pt x="1597" y="1067"/>
                  </a:lnTo>
                  <a:lnTo>
                    <a:pt x="1597" y="1067"/>
                  </a:lnTo>
                  <a:lnTo>
                    <a:pt x="1597" y="1067"/>
                  </a:lnTo>
                  <a:lnTo>
                    <a:pt x="1597" y="1067"/>
                  </a:lnTo>
                  <a:lnTo>
                    <a:pt x="1604" y="1060"/>
                  </a:lnTo>
                  <a:lnTo>
                    <a:pt x="1604" y="1060"/>
                  </a:lnTo>
                  <a:lnTo>
                    <a:pt x="1604" y="1058"/>
                  </a:lnTo>
                  <a:lnTo>
                    <a:pt x="1602" y="1058"/>
                  </a:lnTo>
                  <a:lnTo>
                    <a:pt x="1602" y="1055"/>
                  </a:lnTo>
                  <a:lnTo>
                    <a:pt x="1602" y="1055"/>
                  </a:lnTo>
                  <a:lnTo>
                    <a:pt x="1602" y="1048"/>
                  </a:lnTo>
                  <a:lnTo>
                    <a:pt x="1602" y="1048"/>
                  </a:lnTo>
                  <a:lnTo>
                    <a:pt x="1599" y="1046"/>
                  </a:lnTo>
                  <a:lnTo>
                    <a:pt x="1599" y="1041"/>
                  </a:lnTo>
                  <a:lnTo>
                    <a:pt x="1599" y="1034"/>
                  </a:lnTo>
                  <a:lnTo>
                    <a:pt x="1602" y="1034"/>
                  </a:lnTo>
                  <a:lnTo>
                    <a:pt x="1602" y="1032"/>
                  </a:lnTo>
                  <a:lnTo>
                    <a:pt x="1602" y="1032"/>
                  </a:lnTo>
                  <a:lnTo>
                    <a:pt x="1604" y="1025"/>
                  </a:lnTo>
                  <a:lnTo>
                    <a:pt x="1604" y="1022"/>
                  </a:lnTo>
                  <a:lnTo>
                    <a:pt x="1604" y="1022"/>
                  </a:lnTo>
                  <a:lnTo>
                    <a:pt x="1604" y="1022"/>
                  </a:lnTo>
                  <a:lnTo>
                    <a:pt x="1604" y="1020"/>
                  </a:lnTo>
                  <a:lnTo>
                    <a:pt x="1604" y="1020"/>
                  </a:lnTo>
                  <a:lnTo>
                    <a:pt x="1604" y="1017"/>
                  </a:lnTo>
                  <a:lnTo>
                    <a:pt x="1606" y="1010"/>
                  </a:lnTo>
                  <a:lnTo>
                    <a:pt x="1606" y="1003"/>
                  </a:lnTo>
                  <a:lnTo>
                    <a:pt x="1609" y="1001"/>
                  </a:lnTo>
                  <a:lnTo>
                    <a:pt x="1609" y="1001"/>
                  </a:lnTo>
                  <a:lnTo>
                    <a:pt x="1606" y="1001"/>
                  </a:lnTo>
                  <a:lnTo>
                    <a:pt x="1609" y="998"/>
                  </a:lnTo>
                  <a:lnTo>
                    <a:pt x="1609" y="996"/>
                  </a:lnTo>
                  <a:lnTo>
                    <a:pt x="1609" y="996"/>
                  </a:lnTo>
                  <a:lnTo>
                    <a:pt x="1609" y="994"/>
                  </a:lnTo>
                  <a:lnTo>
                    <a:pt x="1609" y="994"/>
                  </a:lnTo>
                  <a:lnTo>
                    <a:pt x="1611" y="991"/>
                  </a:lnTo>
                  <a:lnTo>
                    <a:pt x="1611" y="989"/>
                  </a:lnTo>
                  <a:lnTo>
                    <a:pt x="1611" y="987"/>
                  </a:lnTo>
                  <a:lnTo>
                    <a:pt x="1613" y="984"/>
                  </a:lnTo>
                  <a:lnTo>
                    <a:pt x="1613" y="982"/>
                  </a:lnTo>
                  <a:lnTo>
                    <a:pt x="1613" y="982"/>
                  </a:lnTo>
                  <a:lnTo>
                    <a:pt x="1613" y="980"/>
                  </a:lnTo>
                  <a:lnTo>
                    <a:pt x="1613" y="980"/>
                  </a:lnTo>
                  <a:lnTo>
                    <a:pt x="1613" y="977"/>
                  </a:lnTo>
                  <a:lnTo>
                    <a:pt x="1616" y="975"/>
                  </a:lnTo>
                  <a:lnTo>
                    <a:pt x="1616" y="975"/>
                  </a:lnTo>
                  <a:lnTo>
                    <a:pt x="1616" y="972"/>
                  </a:lnTo>
                  <a:lnTo>
                    <a:pt x="1616" y="972"/>
                  </a:lnTo>
                  <a:lnTo>
                    <a:pt x="1616" y="972"/>
                  </a:lnTo>
                  <a:lnTo>
                    <a:pt x="1616" y="970"/>
                  </a:lnTo>
                  <a:lnTo>
                    <a:pt x="1616" y="970"/>
                  </a:lnTo>
                  <a:lnTo>
                    <a:pt x="1616" y="970"/>
                  </a:lnTo>
                  <a:lnTo>
                    <a:pt x="1616" y="968"/>
                  </a:lnTo>
                  <a:lnTo>
                    <a:pt x="1613" y="968"/>
                  </a:lnTo>
                  <a:lnTo>
                    <a:pt x="1613" y="965"/>
                  </a:lnTo>
                  <a:lnTo>
                    <a:pt x="1613" y="958"/>
                  </a:lnTo>
                  <a:lnTo>
                    <a:pt x="1611" y="951"/>
                  </a:lnTo>
                  <a:lnTo>
                    <a:pt x="1611" y="946"/>
                  </a:lnTo>
                  <a:lnTo>
                    <a:pt x="1609" y="944"/>
                  </a:lnTo>
                  <a:lnTo>
                    <a:pt x="1609" y="930"/>
                  </a:lnTo>
                  <a:lnTo>
                    <a:pt x="1609" y="927"/>
                  </a:lnTo>
                  <a:lnTo>
                    <a:pt x="1609" y="925"/>
                  </a:lnTo>
                  <a:lnTo>
                    <a:pt x="1609" y="923"/>
                  </a:lnTo>
                  <a:lnTo>
                    <a:pt x="1609" y="923"/>
                  </a:lnTo>
                  <a:lnTo>
                    <a:pt x="1609" y="923"/>
                  </a:lnTo>
                  <a:lnTo>
                    <a:pt x="1609" y="923"/>
                  </a:lnTo>
                  <a:lnTo>
                    <a:pt x="1606" y="923"/>
                  </a:lnTo>
                  <a:lnTo>
                    <a:pt x="1606" y="923"/>
                  </a:lnTo>
                  <a:lnTo>
                    <a:pt x="1609" y="923"/>
                  </a:lnTo>
                  <a:lnTo>
                    <a:pt x="1609" y="923"/>
                  </a:lnTo>
                  <a:lnTo>
                    <a:pt x="1609" y="923"/>
                  </a:lnTo>
                  <a:lnTo>
                    <a:pt x="1609" y="920"/>
                  </a:lnTo>
                  <a:lnTo>
                    <a:pt x="1606" y="920"/>
                  </a:lnTo>
                  <a:lnTo>
                    <a:pt x="1606" y="916"/>
                  </a:lnTo>
                  <a:lnTo>
                    <a:pt x="1606" y="916"/>
                  </a:lnTo>
                  <a:lnTo>
                    <a:pt x="1606" y="913"/>
                  </a:lnTo>
                  <a:lnTo>
                    <a:pt x="1609" y="913"/>
                  </a:lnTo>
                  <a:lnTo>
                    <a:pt x="1609" y="911"/>
                  </a:lnTo>
                  <a:lnTo>
                    <a:pt x="1609" y="906"/>
                  </a:lnTo>
                  <a:lnTo>
                    <a:pt x="1609" y="904"/>
                  </a:lnTo>
                  <a:lnTo>
                    <a:pt x="1609" y="904"/>
                  </a:lnTo>
                  <a:lnTo>
                    <a:pt x="1609" y="904"/>
                  </a:lnTo>
                  <a:lnTo>
                    <a:pt x="1609" y="901"/>
                  </a:lnTo>
                  <a:lnTo>
                    <a:pt x="1611" y="901"/>
                  </a:lnTo>
                  <a:lnTo>
                    <a:pt x="1609" y="901"/>
                  </a:lnTo>
                  <a:lnTo>
                    <a:pt x="1611" y="901"/>
                  </a:lnTo>
                  <a:lnTo>
                    <a:pt x="1611" y="901"/>
                  </a:lnTo>
                  <a:lnTo>
                    <a:pt x="1611" y="899"/>
                  </a:lnTo>
                  <a:lnTo>
                    <a:pt x="1611" y="899"/>
                  </a:lnTo>
                  <a:lnTo>
                    <a:pt x="1611" y="897"/>
                  </a:lnTo>
                  <a:lnTo>
                    <a:pt x="1611" y="897"/>
                  </a:lnTo>
                  <a:lnTo>
                    <a:pt x="1611" y="894"/>
                  </a:lnTo>
                  <a:lnTo>
                    <a:pt x="1611" y="894"/>
                  </a:lnTo>
                  <a:lnTo>
                    <a:pt x="1611" y="892"/>
                  </a:lnTo>
                  <a:lnTo>
                    <a:pt x="1611" y="892"/>
                  </a:lnTo>
                  <a:lnTo>
                    <a:pt x="1611" y="892"/>
                  </a:lnTo>
                  <a:lnTo>
                    <a:pt x="1611" y="890"/>
                  </a:lnTo>
                  <a:lnTo>
                    <a:pt x="1613" y="890"/>
                  </a:lnTo>
                  <a:lnTo>
                    <a:pt x="1613" y="885"/>
                  </a:lnTo>
                  <a:lnTo>
                    <a:pt x="1613" y="885"/>
                  </a:lnTo>
                  <a:lnTo>
                    <a:pt x="1613" y="880"/>
                  </a:lnTo>
                  <a:lnTo>
                    <a:pt x="1613" y="880"/>
                  </a:lnTo>
                  <a:lnTo>
                    <a:pt x="1613" y="880"/>
                  </a:lnTo>
                  <a:lnTo>
                    <a:pt x="1611" y="880"/>
                  </a:lnTo>
                  <a:lnTo>
                    <a:pt x="1611" y="880"/>
                  </a:lnTo>
                  <a:lnTo>
                    <a:pt x="1611" y="880"/>
                  </a:lnTo>
                  <a:lnTo>
                    <a:pt x="1611" y="883"/>
                  </a:lnTo>
                  <a:lnTo>
                    <a:pt x="1611" y="883"/>
                  </a:lnTo>
                  <a:lnTo>
                    <a:pt x="1611" y="883"/>
                  </a:lnTo>
                  <a:lnTo>
                    <a:pt x="1611" y="883"/>
                  </a:lnTo>
                  <a:lnTo>
                    <a:pt x="1611" y="883"/>
                  </a:lnTo>
                  <a:lnTo>
                    <a:pt x="1611" y="883"/>
                  </a:lnTo>
                  <a:lnTo>
                    <a:pt x="1611" y="883"/>
                  </a:lnTo>
                  <a:lnTo>
                    <a:pt x="1611" y="883"/>
                  </a:lnTo>
                  <a:lnTo>
                    <a:pt x="1611" y="885"/>
                  </a:lnTo>
                  <a:lnTo>
                    <a:pt x="1611" y="885"/>
                  </a:lnTo>
                  <a:lnTo>
                    <a:pt x="1611" y="885"/>
                  </a:lnTo>
                  <a:lnTo>
                    <a:pt x="1611" y="885"/>
                  </a:lnTo>
                  <a:lnTo>
                    <a:pt x="1611" y="885"/>
                  </a:lnTo>
                  <a:lnTo>
                    <a:pt x="1611" y="885"/>
                  </a:lnTo>
                  <a:lnTo>
                    <a:pt x="1611" y="885"/>
                  </a:lnTo>
                  <a:lnTo>
                    <a:pt x="1611" y="885"/>
                  </a:lnTo>
                  <a:lnTo>
                    <a:pt x="1611" y="885"/>
                  </a:lnTo>
                  <a:lnTo>
                    <a:pt x="1611" y="887"/>
                  </a:lnTo>
                  <a:lnTo>
                    <a:pt x="1611" y="887"/>
                  </a:lnTo>
                  <a:lnTo>
                    <a:pt x="1611" y="887"/>
                  </a:lnTo>
                  <a:lnTo>
                    <a:pt x="1611" y="887"/>
                  </a:lnTo>
                  <a:lnTo>
                    <a:pt x="1611" y="887"/>
                  </a:lnTo>
                  <a:lnTo>
                    <a:pt x="1611" y="887"/>
                  </a:lnTo>
                  <a:lnTo>
                    <a:pt x="1609" y="890"/>
                  </a:lnTo>
                  <a:lnTo>
                    <a:pt x="1609" y="890"/>
                  </a:lnTo>
                  <a:lnTo>
                    <a:pt x="1609" y="890"/>
                  </a:lnTo>
                  <a:lnTo>
                    <a:pt x="1606" y="890"/>
                  </a:lnTo>
                  <a:lnTo>
                    <a:pt x="1606" y="892"/>
                  </a:lnTo>
                  <a:lnTo>
                    <a:pt x="1609" y="894"/>
                  </a:lnTo>
                  <a:lnTo>
                    <a:pt x="1609" y="894"/>
                  </a:lnTo>
                  <a:lnTo>
                    <a:pt x="1609" y="892"/>
                  </a:lnTo>
                  <a:lnTo>
                    <a:pt x="1606" y="892"/>
                  </a:lnTo>
                  <a:lnTo>
                    <a:pt x="1606" y="892"/>
                  </a:lnTo>
                  <a:lnTo>
                    <a:pt x="1606" y="892"/>
                  </a:lnTo>
                  <a:lnTo>
                    <a:pt x="1606" y="892"/>
                  </a:lnTo>
                  <a:lnTo>
                    <a:pt x="1606" y="890"/>
                  </a:lnTo>
                  <a:lnTo>
                    <a:pt x="1606" y="890"/>
                  </a:lnTo>
                  <a:lnTo>
                    <a:pt x="1606" y="890"/>
                  </a:lnTo>
                  <a:lnTo>
                    <a:pt x="1606" y="890"/>
                  </a:lnTo>
                  <a:lnTo>
                    <a:pt x="1606" y="890"/>
                  </a:lnTo>
                  <a:lnTo>
                    <a:pt x="1606" y="887"/>
                  </a:lnTo>
                  <a:lnTo>
                    <a:pt x="1609" y="890"/>
                  </a:lnTo>
                  <a:lnTo>
                    <a:pt x="1609" y="890"/>
                  </a:lnTo>
                  <a:lnTo>
                    <a:pt x="1611" y="887"/>
                  </a:lnTo>
                  <a:lnTo>
                    <a:pt x="1611" y="887"/>
                  </a:lnTo>
                  <a:lnTo>
                    <a:pt x="1611" y="887"/>
                  </a:lnTo>
                  <a:lnTo>
                    <a:pt x="1611" y="887"/>
                  </a:lnTo>
                  <a:lnTo>
                    <a:pt x="1611" y="887"/>
                  </a:lnTo>
                  <a:lnTo>
                    <a:pt x="1611" y="885"/>
                  </a:lnTo>
                  <a:lnTo>
                    <a:pt x="1611" y="885"/>
                  </a:lnTo>
                  <a:lnTo>
                    <a:pt x="1611" y="885"/>
                  </a:lnTo>
                  <a:lnTo>
                    <a:pt x="1611" y="885"/>
                  </a:lnTo>
                  <a:lnTo>
                    <a:pt x="1609" y="883"/>
                  </a:lnTo>
                  <a:lnTo>
                    <a:pt x="1609" y="883"/>
                  </a:lnTo>
                  <a:lnTo>
                    <a:pt x="1609" y="883"/>
                  </a:lnTo>
                  <a:lnTo>
                    <a:pt x="1606" y="883"/>
                  </a:lnTo>
                  <a:lnTo>
                    <a:pt x="1606" y="883"/>
                  </a:lnTo>
                  <a:lnTo>
                    <a:pt x="1606" y="880"/>
                  </a:lnTo>
                  <a:lnTo>
                    <a:pt x="1606" y="880"/>
                  </a:lnTo>
                  <a:lnTo>
                    <a:pt x="1606" y="878"/>
                  </a:lnTo>
                  <a:lnTo>
                    <a:pt x="1609" y="880"/>
                  </a:lnTo>
                  <a:lnTo>
                    <a:pt x="1609" y="880"/>
                  </a:lnTo>
                  <a:lnTo>
                    <a:pt x="1609" y="880"/>
                  </a:lnTo>
                  <a:lnTo>
                    <a:pt x="1611" y="880"/>
                  </a:lnTo>
                  <a:lnTo>
                    <a:pt x="1611" y="878"/>
                  </a:lnTo>
                  <a:lnTo>
                    <a:pt x="1611" y="878"/>
                  </a:lnTo>
                  <a:lnTo>
                    <a:pt x="1609" y="878"/>
                  </a:lnTo>
                  <a:lnTo>
                    <a:pt x="1609" y="878"/>
                  </a:lnTo>
                  <a:lnTo>
                    <a:pt x="1606" y="875"/>
                  </a:lnTo>
                  <a:lnTo>
                    <a:pt x="1606" y="875"/>
                  </a:lnTo>
                  <a:lnTo>
                    <a:pt x="1604" y="873"/>
                  </a:lnTo>
                  <a:lnTo>
                    <a:pt x="1604" y="873"/>
                  </a:lnTo>
                  <a:lnTo>
                    <a:pt x="1604" y="873"/>
                  </a:lnTo>
                  <a:lnTo>
                    <a:pt x="1604" y="873"/>
                  </a:lnTo>
                  <a:lnTo>
                    <a:pt x="1604" y="873"/>
                  </a:lnTo>
                  <a:lnTo>
                    <a:pt x="1604" y="873"/>
                  </a:lnTo>
                  <a:lnTo>
                    <a:pt x="1604" y="873"/>
                  </a:lnTo>
                  <a:lnTo>
                    <a:pt x="1604" y="871"/>
                  </a:lnTo>
                  <a:lnTo>
                    <a:pt x="1604" y="871"/>
                  </a:lnTo>
                  <a:lnTo>
                    <a:pt x="1604" y="871"/>
                  </a:lnTo>
                  <a:lnTo>
                    <a:pt x="1606" y="871"/>
                  </a:lnTo>
                  <a:lnTo>
                    <a:pt x="1606" y="871"/>
                  </a:lnTo>
                  <a:lnTo>
                    <a:pt x="1606" y="873"/>
                  </a:lnTo>
                  <a:lnTo>
                    <a:pt x="1606" y="873"/>
                  </a:lnTo>
                  <a:lnTo>
                    <a:pt x="1606" y="873"/>
                  </a:lnTo>
                  <a:lnTo>
                    <a:pt x="1606" y="873"/>
                  </a:lnTo>
                  <a:lnTo>
                    <a:pt x="1606" y="873"/>
                  </a:lnTo>
                  <a:lnTo>
                    <a:pt x="1606" y="873"/>
                  </a:lnTo>
                  <a:lnTo>
                    <a:pt x="1606" y="873"/>
                  </a:lnTo>
                  <a:lnTo>
                    <a:pt x="1609" y="873"/>
                  </a:lnTo>
                  <a:lnTo>
                    <a:pt x="1609" y="875"/>
                  </a:lnTo>
                  <a:lnTo>
                    <a:pt x="1609" y="875"/>
                  </a:lnTo>
                  <a:lnTo>
                    <a:pt x="1609" y="875"/>
                  </a:lnTo>
                  <a:lnTo>
                    <a:pt x="1609" y="875"/>
                  </a:lnTo>
                  <a:lnTo>
                    <a:pt x="1609" y="878"/>
                  </a:lnTo>
                  <a:lnTo>
                    <a:pt x="1609" y="878"/>
                  </a:lnTo>
                  <a:lnTo>
                    <a:pt x="1611" y="878"/>
                  </a:lnTo>
                  <a:lnTo>
                    <a:pt x="1611" y="878"/>
                  </a:lnTo>
                  <a:lnTo>
                    <a:pt x="1611" y="878"/>
                  </a:lnTo>
                  <a:lnTo>
                    <a:pt x="1611" y="875"/>
                  </a:lnTo>
                  <a:lnTo>
                    <a:pt x="1611" y="875"/>
                  </a:lnTo>
                  <a:lnTo>
                    <a:pt x="1611" y="873"/>
                  </a:lnTo>
                  <a:lnTo>
                    <a:pt x="1611" y="871"/>
                  </a:lnTo>
                  <a:lnTo>
                    <a:pt x="1611" y="871"/>
                  </a:lnTo>
                  <a:lnTo>
                    <a:pt x="1611" y="871"/>
                  </a:lnTo>
                  <a:lnTo>
                    <a:pt x="1611" y="868"/>
                  </a:lnTo>
                  <a:lnTo>
                    <a:pt x="1611" y="868"/>
                  </a:lnTo>
                  <a:lnTo>
                    <a:pt x="1611" y="866"/>
                  </a:lnTo>
                  <a:lnTo>
                    <a:pt x="1609" y="866"/>
                  </a:lnTo>
                  <a:lnTo>
                    <a:pt x="1609" y="864"/>
                  </a:lnTo>
                  <a:lnTo>
                    <a:pt x="1609" y="864"/>
                  </a:lnTo>
                  <a:lnTo>
                    <a:pt x="1611" y="864"/>
                  </a:lnTo>
                  <a:lnTo>
                    <a:pt x="1611" y="864"/>
                  </a:lnTo>
                  <a:lnTo>
                    <a:pt x="1611" y="864"/>
                  </a:lnTo>
                  <a:lnTo>
                    <a:pt x="1609" y="864"/>
                  </a:lnTo>
                  <a:lnTo>
                    <a:pt x="1609" y="861"/>
                  </a:lnTo>
                  <a:lnTo>
                    <a:pt x="1609" y="861"/>
                  </a:lnTo>
                  <a:lnTo>
                    <a:pt x="1609" y="861"/>
                  </a:lnTo>
                  <a:lnTo>
                    <a:pt x="1606" y="861"/>
                  </a:lnTo>
                  <a:lnTo>
                    <a:pt x="1606" y="861"/>
                  </a:lnTo>
                  <a:lnTo>
                    <a:pt x="1606" y="864"/>
                  </a:lnTo>
                  <a:lnTo>
                    <a:pt x="1606" y="866"/>
                  </a:lnTo>
                  <a:lnTo>
                    <a:pt x="1606" y="866"/>
                  </a:lnTo>
                  <a:lnTo>
                    <a:pt x="1604" y="866"/>
                  </a:lnTo>
                  <a:lnTo>
                    <a:pt x="1604" y="866"/>
                  </a:lnTo>
                  <a:lnTo>
                    <a:pt x="1606" y="866"/>
                  </a:lnTo>
                  <a:lnTo>
                    <a:pt x="1606" y="866"/>
                  </a:lnTo>
                  <a:lnTo>
                    <a:pt x="1606" y="864"/>
                  </a:lnTo>
                  <a:lnTo>
                    <a:pt x="1606" y="861"/>
                  </a:lnTo>
                  <a:lnTo>
                    <a:pt x="1606" y="861"/>
                  </a:lnTo>
                  <a:lnTo>
                    <a:pt x="1606" y="861"/>
                  </a:lnTo>
                  <a:lnTo>
                    <a:pt x="1606" y="861"/>
                  </a:lnTo>
                  <a:lnTo>
                    <a:pt x="1606" y="859"/>
                  </a:lnTo>
                  <a:lnTo>
                    <a:pt x="1606" y="856"/>
                  </a:lnTo>
                  <a:lnTo>
                    <a:pt x="1609" y="854"/>
                  </a:lnTo>
                  <a:lnTo>
                    <a:pt x="1609" y="854"/>
                  </a:lnTo>
                  <a:lnTo>
                    <a:pt x="1609" y="854"/>
                  </a:lnTo>
                  <a:lnTo>
                    <a:pt x="1609" y="854"/>
                  </a:lnTo>
                  <a:lnTo>
                    <a:pt x="1609" y="854"/>
                  </a:lnTo>
                  <a:lnTo>
                    <a:pt x="1609" y="854"/>
                  </a:lnTo>
                  <a:lnTo>
                    <a:pt x="1611" y="854"/>
                  </a:lnTo>
                  <a:lnTo>
                    <a:pt x="1611" y="854"/>
                  </a:lnTo>
                  <a:lnTo>
                    <a:pt x="1611" y="856"/>
                  </a:lnTo>
                  <a:lnTo>
                    <a:pt x="1611" y="856"/>
                  </a:lnTo>
                  <a:lnTo>
                    <a:pt x="1611" y="854"/>
                  </a:lnTo>
                  <a:lnTo>
                    <a:pt x="1611" y="854"/>
                  </a:lnTo>
                  <a:lnTo>
                    <a:pt x="1611" y="852"/>
                  </a:lnTo>
                  <a:lnTo>
                    <a:pt x="1611" y="849"/>
                  </a:lnTo>
                  <a:lnTo>
                    <a:pt x="1613" y="849"/>
                  </a:lnTo>
                  <a:lnTo>
                    <a:pt x="1613" y="849"/>
                  </a:lnTo>
                  <a:lnTo>
                    <a:pt x="1616" y="847"/>
                  </a:lnTo>
                  <a:lnTo>
                    <a:pt x="1616" y="847"/>
                  </a:lnTo>
                  <a:lnTo>
                    <a:pt x="1618" y="845"/>
                  </a:lnTo>
                  <a:lnTo>
                    <a:pt x="1618" y="845"/>
                  </a:lnTo>
                  <a:lnTo>
                    <a:pt x="1618" y="845"/>
                  </a:lnTo>
                  <a:lnTo>
                    <a:pt x="1618" y="845"/>
                  </a:lnTo>
                  <a:lnTo>
                    <a:pt x="1618" y="845"/>
                  </a:lnTo>
                  <a:lnTo>
                    <a:pt x="1616" y="845"/>
                  </a:lnTo>
                  <a:lnTo>
                    <a:pt x="1616" y="845"/>
                  </a:lnTo>
                  <a:lnTo>
                    <a:pt x="1616" y="845"/>
                  </a:lnTo>
                  <a:lnTo>
                    <a:pt x="1616" y="842"/>
                  </a:lnTo>
                  <a:lnTo>
                    <a:pt x="1616" y="842"/>
                  </a:lnTo>
                  <a:lnTo>
                    <a:pt x="1616" y="842"/>
                  </a:lnTo>
                  <a:lnTo>
                    <a:pt x="1616" y="842"/>
                  </a:lnTo>
                  <a:lnTo>
                    <a:pt x="1616" y="842"/>
                  </a:lnTo>
                  <a:lnTo>
                    <a:pt x="1616" y="840"/>
                  </a:lnTo>
                  <a:lnTo>
                    <a:pt x="1616" y="840"/>
                  </a:lnTo>
                  <a:lnTo>
                    <a:pt x="1618" y="840"/>
                  </a:lnTo>
                  <a:lnTo>
                    <a:pt x="1618" y="840"/>
                  </a:lnTo>
                  <a:lnTo>
                    <a:pt x="1618" y="840"/>
                  </a:lnTo>
                  <a:lnTo>
                    <a:pt x="1621" y="838"/>
                  </a:lnTo>
                  <a:lnTo>
                    <a:pt x="1621" y="838"/>
                  </a:lnTo>
                  <a:lnTo>
                    <a:pt x="1621" y="838"/>
                  </a:lnTo>
                  <a:lnTo>
                    <a:pt x="1621" y="835"/>
                  </a:lnTo>
                  <a:lnTo>
                    <a:pt x="1621" y="835"/>
                  </a:lnTo>
                  <a:lnTo>
                    <a:pt x="1621" y="835"/>
                  </a:lnTo>
                  <a:lnTo>
                    <a:pt x="1621" y="833"/>
                  </a:lnTo>
                  <a:lnTo>
                    <a:pt x="1621" y="833"/>
                  </a:lnTo>
                  <a:lnTo>
                    <a:pt x="1623" y="833"/>
                  </a:lnTo>
                  <a:lnTo>
                    <a:pt x="1623" y="833"/>
                  </a:lnTo>
                  <a:lnTo>
                    <a:pt x="1623" y="833"/>
                  </a:lnTo>
                  <a:lnTo>
                    <a:pt x="1623" y="833"/>
                  </a:lnTo>
                  <a:lnTo>
                    <a:pt x="1623" y="833"/>
                  </a:lnTo>
                  <a:lnTo>
                    <a:pt x="1621" y="833"/>
                  </a:lnTo>
                  <a:lnTo>
                    <a:pt x="1621" y="833"/>
                  </a:lnTo>
                  <a:lnTo>
                    <a:pt x="1621" y="833"/>
                  </a:lnTo>
                  <a:lnTo>
                    <a:pt x="1621" y="833"/>
                  </a:lnTo>
                  <a:lnTo>
                    <a:pt x="1621" y="833"/>
                  </a:lnTo>
                  <a:lnTo>
                    <a:pt x="1621" y="830"/>
                  </a:lnTo>
                  <a:lnTo>
                    <a:pt x="1618" y="830"/>
                  </a:lnTo>
                  <a:lnTo>
                    <a:pt x="1618" y="830"/>
                  </a:lnTo>
                  <a:lnTo>
                    <a:pt x="1618" y="830"/>
                  </a:lnTo>
                  <a:lnTo>
                    <a:pt x="1618" y="833"/>
                  </a:lnTo>
                  <a:lnTo>
                    <a:pt x="1618" y="830"/>
                  </a:lnTo>
                  <a:lnTo>
                    <a:pt x="1616" y="830"/>
                  </a:lnTo>
                  <a:lnTo>
                    <a:pt x="1616" y="830"/>
                  </a:lnTo>
                  <a:lnTo>
                    <a:pt x="1616" y="830"/>
                  </a:lnTo>
                  <a:lnTo>
                    <a:pt x="1616" y="830"/>
                  </a:lnTo>
                  <a:lnTo>
                    <a:pt x="1616" y="828"/>
                  </a:lnTo>
                  <a:lnTo>
                    <a:pt x="1616" y="828"/>
                  </a:lnTo>
                  <a:lnTo>
                    <a:pt x="1616" y="828"/>
                  </a:lnTo>
                  <a:lnTo>
                    <a:pt x="1616" y="828"/>
                  </a:lnTo>
                  <a:lnTo>
                    <a:pt x="1616" y="828"/>
                  </a:lnTo>
                  <a:lnTo>
                    <a:pt x="1616" y="828"/>
                  </a:lnTo>
                  <a:lnTo>
                    <a:pt x="1613" y="828"/>
                  </a:lnTo>
                  <a:lnTo>
                    <a:pt x="1613" y="826"/>
                  </a:lnTo>
                  <a:lnTo>
                    <a:pt x="1613" y="826"/>
                  </a:lnTo>
                  <a:lnTo>
                    <a:pt x="1613" y="826"/>
                  </a:lnTo>
                  <a:lnTo>
                    <a:pt x="1613" y="826"/>
                  </a:lnTo>
                  <a:lnTo>
                    <a:pt x="1613" y="823"/>
                  </a:lnTo>
                  <a:lnTo>
                    <a:pt x="1616" y="823"/>
                  </a:lnTo>
                  <a:lnTo>
                    <a:pt x="1616" y="823"/>
                  </a:lnTo>
                  <a:lnTo>
                    <a:pt x="1616" y="823"/>
                  </a:lnTo>
                  <a:lnTo>
                    <a:pt x="1616" y="823"/>
                  </a:lnTo>
                  <a:lnTo>
                    <a:pt x="1616" y="821"/>
                  </a:lnTo>
                  <a:lnTo>
                    <a:pt x="1616" y="821"/>
                  </a:lnTo>
                  <a:lnTo>
                    <a:pt x="1616" y="823"/>
                  </a:lnTo>
                  <a:lnTo>
                    <a:pt x="1616" y="823"/>
                  </a:lnTo>
                  <a:lnTo>
                    <a:pt x="1616" y="823"/>
                  </a:lnTo>
                  <a:lnTo>
                    <a:pt x="1616" y="826"/>
                  </a:lnTo>
                  <a:lnTo>
                    <a:pt x="1616" y="828"/>
                  </a:lnTo>
                  <a:lnTo>
                    <a:pt x="1616" y="830"/>
                  </a:lnTo>
                  <a:lnTo>
                    <a:pt x="1618" y="830"/>
                  </a:lnTo>
                  <a:lnTo>
                    <a:pt x="1618" y="830"/>
                  </a:lnTo>
                  <a:lnTo>
                    <a:pt x="1618" y="830"/>
                  </a:lnTo>
                  <a:lnTo>
                    <a:pt x="1618" y="830"/>
                  </a:lnTo>
                  <a:lnTo>
                    <a:pt x="1618" y="830"/>
                  </a:lnTo>
                  <a:lnTo>
                    <a:pt x="1618" y="830"/>
                  </a:lnTo>
                  <a:lnTo>
                    <a:pt x="1621" y="830"/>
                  </a:lnTo>
                  <a:lnTo>
                    <a:pt x="1621" y="828"/>
                  </a:lnTo>
                  <a:lnTo>
                    <a:pt x="1623" y="826"/>
                  </a:lnTo>
                  <a:lnTo>
                    <a:pt x="1621" y="826"/>
                  </a:lnTo>
                  <a:lnTo>
                    <a:pt x="1621" y="826"/>
                  </a:lnTo>
                  <a:lnTo>
                    <a:pt x="1623" y="823"/>
                  </a:lnTo>
                  <a:lnTo>
                    <a:pt x="1623" y="823"/>
                  </a:lnTo>
                  <a:lnTo>
                    <a:pt x="1623" y="823"/>
                  </a:lnTo>
                  <a:lnTo>
                    <a:pt x="1623" y="823"/>
                  </a:lnTo>
                  <a:lnTo>
                    <a:pt x="1623" y="823"/>
                  </a:lnTo>
                  <a:lnTo>
                    <a:pt x="1623" y="821"/>
                  </a:lnTo>
                  <a:lnTo>
                    <a:pt x="1623" y="821"/>
                  </a:lnTo>
                  <a:lnTo>
                    <a:pt x="1623" y="819"/>
                  </a:lnTo>
                  <a:lnTo>
                    <a:pt x="1623" y="819"/>
                  </a:lnTo>
                  <a:lnTo>
                    <a:pt x="1625" y="819"/>
                  </a:lnTo>
                  <a:lnTo>
                    <a:pt x="1625" y="819"/>
                  </a:lnTo>
                  <a:lnTo>
                    <a:pt x="1623" y="819"/>
                  </a:lnTo>
                  <a:lnTo>
                    <a:pt x="1623" y="821"/>
                  </a:lnTo>
                  <a:lnTo>
                    <a:pt x="1625" y="821"/>
                  </a:lnTo>
                  <a:lnTo>
                    <a:pt x="1625" y="821"/>
                  </a:lnTo>
                  <a:lnTo>
                    <a:pt x="1625" y="821"/>
                  </a:lnTo>
                  <a:lnTo>
                    <a:pt x="1625" y="821"/>
                  </a:lnTo>
                  <a:lnTo>
                    <a:pt x="1628" y="823"/>
                  </a:lnTo>
                  <a:lnTo>
                    <a:pt x="1628" y="823"/>
                  </a:lnTo>
                  <a:lnTo>
                    <a:pt x="1628" y="826"/>
                  </a:lnTo>
                  <a:lnTo>
                    <a:pt x="1630" y="823"/>
                  </a:lnTo>
                  <a:lnTo>
                    <a:pt x="1630" y="826"/>
                  </a:lnTo>
                  <a:lnTo>
                    <a:pt x="1630" y="826"/>
                  </a:lnTo>
                  <a:lnTo>
                    <a:pt x="1632" y="826"/>
                  </a:lnTo>
                  <a:lnTo>
                    <a:pt x="1632" y="826"/>
                  </a:lnTo>
                  <a:lnTo>
                    <a:pt x="1632" y="828"/>
                  </a:lnTo>
                  <a:lnTo>
                    <a:pt x="1632" y="828"/>
                  </a:lnTo>
                  <a:lnTo>
                    <a:pt x="1632" y="828"/>
                  </a:lnTo>
                  <a:lnTo>
                    <a:pt x="1632" y="828"/>
                  </a:lnTo>
                  <a:lnTo>
                    <a:pt x="1632" y="828"/>
                  </a:lnTo>
                  <a:lnTo>
                    <a:pt x="1632" y="830"/>
                  </a:lnTo>
                  <a:lnTo>
                    <a:pt x="1632" y="830"/>
                  </a:lnTo>
                  <a:lnTo>
                    <a:pt x="1632" y="830"/>
                  </a:lnTo>
                  <a:lnTo>
                    <a:pt x="1632" y="830"/>
                  </a:lnTo>
                  <a:lnTo>
                    <a:pt x="1635" y="830"/>
                  </a:lnTo>
                  <a:lnTo>
                    <a:pt x="1635" y="830"/>
                  </a:lnTo>
                  <a:lnTo>
                    <a:pt x="1632" y="833"/>
                  </a:lnTo>
                  <a:lnTo>
                    <a:pt x="1632" y="833"/>
                  </a:lnTo>
                  <a:lnTo>
                    <a:pt x="1635" y="835"/>
                  </a:lnTo>
                  <a:lnTo>
                    <a:pt x="1635" y="835"/>
                  </a:lnTo>
                  <a:lnTo>
                    <a:pt x="1632" y="835"/>
                  </a:lnTo>
                  <a:lnTo>
                    <a:pt x="1632" y="835"/>
                  </a:lnTo>
                  <a:lnTo>
                    <a:pt x="1632" y="835"/>
                  </a:lnTo>
                  <a:lnTo>
                    <a:pt x="1632" y="838"/>
                  </a:lnTo>
                  <a:lnTo>
                    <a:pt x="1630" y="838"/>
                  </a:lnTo>
                  <a:lnTo>
                    <a:pt x="1632" y="840"/>
                  </a:lnTo>
                  <a:lnTo>
                    <a:pt x="1632" y="840"/>
                  </a:lnTo>
                  <a:lnTo>
                    <a:pt x="1632" y="838"/>
                  </a:lnTo>
                  <a:lnTo>
                    <a:pt x="1635" y="838"/>
                  </a:lnTo>
                  <a:lnTo>
                    <a:pt x="1635" y="838"/>
                  </a:lnTo>
                  <a:lnTo>
                    <a:pt x="1637" y="838"/>
                  </a:lnTo>
                  <a:lnTo>
                    <a:pt x="1637" y="838"/>
                  </a:lnTo>
                  <a:lnTo>
                    <a:pt x="1637" y="838"/>
                  </a:lnTo>
                  <a:lnTo>
                    <a:pt x="1640" y="838"/>
                  </a:lnTo>
                  <a:lnTo>
                    <a:pt x="1640" y="835"/>
                  </a:lnTo>
                  <a:lnTo>
                    <a:pt x="1640" y="835"/>
                  </a:lnTo>
                  <a:lnTo>
                    <a:pt x="1642" y="835"/>
                  </a:lnTo>
                  <a:lnTo>
                    <a:pt x="1642" y="833"/>
                  </a:lnTo>
                  <a:lnTo>
                    <a:pt x="1647" y="830"/>
                  </a:lnTo>
                  <a:lnTo>
                    <a:pt x="1649" y="826"/>
                  </a:lnTo>
                  <a:lnTo>
                    <a:pt x="1651" y="821"/>
                  </a:lnTo>
                  <a:lnTo>
                    <a:pt x="1654" y="821"/>
                  </a:lnTo>
                  <a:lnTo>
                    <a:pt x="1654" y="821"/>
                  </a:lnTo>
                  <a:lnTo>
                    <a:pt x="1656" y="819"/>
                  </a:lnTo>
                  <a:lnTo>
                    <a:pt x="1658" y="812"/>
                  </a:lnTo>
                  <a:lnTo>
                    <a:pt x="1661" y="809"/>
                  </a:lnTo>
                  <a:lnTo>
                    <a:pt x="1666" y="802"/>
                  </a:lnTo>
                  <a:lnTo>
                    <a:pt x="1668" y="797"/>
                  </a:lnTo>
                  <a:lnTo>
                    <a:pt x="1673" y="793"/>
                  </a:lnTo>
                  <a:lnTo>
                    <a:pt x="1673" y="790"/>
                  </a:lnTo>
                  <a:lnTo>
                    <a:pt x="1675" y="788"/>
                  </a:lnTo>
                  <a:lnTo>
                    <a:pt x="1677" y="783"/>
                  </a:lnTo>
                  <a:lnTo>
                    <a:pt x="1677" y="781"/>
                  </a:lnTo>
                  <a:lnTo>
                    <a:pt x="1677" y="781"/>
                  </a:lnTo>
                  <a:lnTo>
                    <a:pt x="1677" y="778"/>
                  </a:lnTo>
                  <a:lnTo>
                    <a:pt x="1682" y="771"/>
                  </a:lnTo>
                  <a:lnTo>
                    <a:pt x="1685" y="767"/>
                  </a:lnTo>
                  <a:lnTo>
                    <a:pt x="1685" y="767"/>
                  </a:lnTo>
                  <a:lnTo>
                    <a:pt x="1685" y="767"/>
                  </a:lnTo>
                  <a:lnTo>
                    <a:pt x="1685" y="767"/>
                  </a:lnTo>
                  <a:lnTo>
                    <a:pt x="1685" y="767"/>
                  </a:lnTo>
                  <a:lnTo>
                    <a:pt x="1682" y="769"/>
                  </a:lnTo>
                  <a:lnTo>
                    <a:pt x="1682" y="769"/>
                  </a:lnTo>
                  <a:lnTo>
                    <a:pt x="1682" y="769"/>
                  </a:lnTo>
                  <a:lnTo>
                    <a:pt x="1680" y="769"/>
                  </a:lnTo>
                  <a:lnTo>
                    <a:pt x="1680" y="769"/>
                  </a:lnTo>
                  <a:lnTo>
                    <a:pt x="1680" y="769"/>
                  </a:lnTo>
                  <a:lnTo>
                    <a:pt x="1682" y="767"/>
                  </a:lnTo>
                  <a:lnTo>
                    <a:pt x="1682" y="767"/>
                  </a:lnTo>
                  <a:lnTo>
                    <a:pt x="1685" y="764"/>
                  </a:lnTo>
                  <a:lnTo>
                    <a:pt x="1685" y="764"/>
                  </a:lnTo>
                  <a:lnTo>
                    <a:pt x="1682" y="764"/>
                  </a:lnTo>
                  <a:lnTo>
                    <a:pt x="1682" y="764"/>
                  </a:lnTo>
                  <a:lnTo>
                    <a:pt x="1680" y="762"/>
                  </a:lnTo>
                  <a:lnTo>
                    <a:pt x="1680" y="762"/>
                  </a:lnTo>
                  <a:lnTo>
                    <a:pt x="1680" y="762"/>
                  </a:lnTo>
                  <a:lnTo>
                    <a:pt x="1682" y="762"/>
                  </a:lnTo>
                  <a:lnTo>
                    <a:pt x="1682" y="762"/>
                  </a:lnTo>
                  <a:lnTo>
                    <a:pt x="1682" y="762"/>
                  </a:lnTo>
                  <a:lnTo>
                    <a:pt x="1682" y="762"/>
                  </a:lnTo>
                  <a:lnTo>
                    <a:pt x="1682" y="764"/>
                  </a:lnTo>
                  <a:lnTo>
                    <a:pt x="1682" y="764"/>
                  </a:lnTo>
                  <a:lnTo>
                    <a:pt x="1682" y="764"/>
                  </a:lnTo>
                  <a:lnTo>
                    <a:pt x="1685" y="762"/>
                  </a:lnTo>
                  <a:lnTo>
                    <a:pt x="1685" y="759"/>
                  </a:lnTo>
                  <a:lnTo>
                    <a:pt x="1685" y="759"/>
                  </a:lnTo>
                  <a:lnTo>
                    <a:pt x="1685" y="759"/>
                  </a:lnTo>
                  <a:lnTo>
                    <a:pt x="1687" y="759"/>
                  </a:lnTo>
                  <a:lnTo>
                    <a:pt x="1687" y="759"/>
                  </a:lnTo>
                  <a:lnTo>
                    <a:pt x="1687" y="757"/>
                  </a:lnTo>
                  <a:lnTo>
                    <a:pt x="1687" y="757"/>
                  </a:lnTo>
                  <a:lnTo>
                    <a:pt x="1687" y="757"/>
                  </a:lnTo>
                  <a:lnTo>
                    <a:pt x="1687" y="757"/>
                  </a:lnTo>
                  <a:lnTo>
                    <a:pt x="1687" y="757"/>
                  </a:lnTo>
                  <a:lnTo>
                    <a:pt x="1687" y="757"/>
                  </a:lnTo>
                  <a:lnTo>
                    <a:pt x="1687" y="757"/>
                  </a:lnTo>
                  <a:lnTo>
                    <a:pt x="1687" y="757"/>
                  </a:lnTo>
                  <a:lnTo>
                    <a:pt x="1687" y="757"/>
                  </a:lnTo>
                  <a:lnTo>
                    <a:pt x="1687" y="755"/>
                  </a:lnTo>
                  <a:lnTo>
                    <a:pt x="1687" y="752"/>
                  </a:lnTo>
                  <a:lnTo>
                    <a:pt x="1687" y="755"/>
                  </a:lnTo>
                  <a:lnTo>
                    <a:pt x="1687" y="755"/>
                  </a:lnTo>
                  <a:lnTo>
                    <a:pt x="1687" y="757"/>
                  </a:lnTo>
                  <a:lnTo>
                    <a:pt x="1689" y="757"/>
                  </a:lnTo>
                  <a:lnTo>
                    <a:pt x="1687" y="755"/>
                  </a:lnTo>
                  <a:lnTo>
                    <a:pt x="1687" y="755"/>
                  </a:lnTo>
                  <a:lnTo>
                    <a:pt x="1689" y="755"/>
                  </a:lnTo>
                  <a:lnTo>
                    <a:pt x="1689" y="755"/>
                  </a:lnTo>
                  <a:lnTo>
                    <a:pt x="1689" y="755"/>
                  </a:lnTo>
                  <a:lnTo>
                    <a:pt x="1689" y="757"/>
                  </a:lnTo>
                  <a:lnTo>
                    <a:pt x="1689" y="757"/>
                  </a:lnTo>
                  <a:lnTo>
                    <a:pt x="1689" y="757"/>
                  </a:lnTo>
                  <a:lnTo>
                    <a:pt x="1687" y="757"/>
                  </a:lnTo>
                  <a:lnTo>
                    <a:pt x="1687" y="759"/>
                  </a:lnTo>
                  <a:lnTo>
                    <a:pt x="1685" y="759"/>
                  </a:lnTo>
                  <a:lnTo>
                    <a:pt x="1685" y="759"/>
                  </a:lnTo>
                  <a:lnTo>
                    <a:pt x="1685" y="762"/>
                  </a:lnTo>
                  <a:lnTo>
                    <a:pt x="1685" y="762"/>
                  </a:lnTo>
                  <a:lnTo>
                    <a:pt x="1685" y="764"/>
                  </a:lnTo>
                  <a:lnTo>
                    <a:pt x="1685" y="764"/>
                  </a:lnTo>
                  <a:lnTo>
                    <a:pt x="1685" y="764"/>
                  </a:lnTo>
                  <a:lnTo>
                    <a:pt x="1685" y="764"/>
                  </a:lnTo>
                  <a:lnTo>
                    <a:pt x="1685" y="764"/>
                  </a:lnTo>
                  <a:lnTo>
                    <a:pt x="1685" y="764"/>
                  </a:lnTo>
                  <a:lnTo>
                    <a:pt x="1687" y="764"/>
                  </a:lnTo>
                  <a:lnTo>
                    <a:pt x="1687" y="764"/>
                  </a:lnTo>
                  <a:lnTo>
                    <a:pt x="1689" y="759"/>
                  </a:lnTo>
                  <a:lnTo>
                    <a:pt x="1689" y="757"/>
                  </a:lnTo>
                  <a:lnTo>
                    <a:pt x="1689" y="757"/>
                  </a:lnTo>
                  <a:lnTo>
                    <a:pt x="1689" y="757"/>
                  </a:lnTo>
                  <a:lnTo>
                    <a:pt x="1692" y="757"/>
                  </a:lnTo>
                  <a:lnTo>
                    <a:pt x="1692" y="757"/>
                  </a:lnTo>
                  <a:lnTo>
                    <a:pt x="1692" y="757"/>
                  </a:lnTo>
                  <a:lnTo>
                    <a:pt x="1692" y="755"/>
                  </a:lnTo>
                  <a:lnTo>
                    <a:pt x="1692" y="755"/>
                  </a:lnTo>
                  <a:lnTo>
                    <a:pt x="1694" y="755"/>
                  </a:lnTo>
                  <a:lnTo>
                    <a:pt x="1694" y="752"/>
                  </a:lnTo>
                  <a:lnTo>
                    <a:pt x="1694" y="752"/>
                  </a:lnTo>
                  <a:lnTo>
                    <a:pt x="1694" y="752"/>
                  </a:lnTo>
                  <a:lnTo>
                    <a:pt x="1694" y="752"/>
                  </a:lnTo>
                  <a:lnTo>
                    <a:pt x="1694" y="750"/>
                  </a:lnTo>
                  <a:lnTo>
                    <a:pt x="1694" y="750"/>
                  </a:lnTo>
                  <a:lnTo>
                    <a:pt x="1694" y="750"/>
                  </a:lnTo>
                  <a:lnTo>
                    <a:pt x="1694" y="750"/>
                  </a:lnTo>
                  <a:lnTo>
                    <a:pt x="1694" y="750"/>
                  </a:lnTo>
                  <a:lnTo>
                    <a:pt x="1694" y="750"/>
                  </a:lnTo>
                  <a:lnTo>
                    <a:pt x="1694" y="750"/>
                  </a:lnTo>
                  <a:lnTo>
                    <a:pt x="1694" y="750"/>
                  </a:lnTo>
                  <a:lnTo>
                    <a:pt x="1694" y="750"/>
                  </a:lnTo>
                  <a:lnTo>
                    <a:pt x="1692" y="750"/>
                  </a:lnTo>
                  <a:lnTo>
                    <a:pt x="1692" y="750"/>
                  </a:lnTo>
                  <a:lnTo>
                    <a:pt x="1692" y="750"/>
                  </a:lnTo>
                  <a:lnTo>
                    <a:pt x="1692" y="750"/>
                  </a:lnTo>
                  <a:lnTo>
                    <a:pt x="1694" y="750"/>
                  </a:lnTo>
                  <a:lnTo>
                    <a:pt x="1694" y="750"/>
                  </a:lnTo>
                  <a:lnTo>
                    <a:pt x="1692" y="748"/>
                  </a:lnTo>
                  <a:lnTo>
                    <a:pt x="1692" y="748"/>
                  </a:lnTo>
                  <a:lnTo>
                    <a:pt x="1692" y="748"/>
                  </a:lnTo>
                  <a:lnTo>
                    <a:pt x="1692" y="748"/>
                  </a:lnTo>
                  <a:lnTo>
                    <a:pt x="1692" y="748"/>
                  </a:lnTo>
                  <a:lnTo>
                    <a:pt x="1689" y="748"/>
                  </a:lnTo>
                  <a:lnTo>
                    <a:pt x="1689" y="748"/>
                  </a:lnTo>
                  <a:lnTo>
                    <a:pt x="1689" y="748"/>
                  </a:lnTo>
                  <a:lnTo>
                    <a:pt x="1689" y="748"/>
                  </a:lnTo>
                  <a:lnTo>
                    <a:pt x="1689" y="748"/>
                  </a:lnTo>
                  <a:lnTo>
                    <a:pt x="1689" y="745"/>
                  </a:lnTo>
                  <a:lnTo>
                    <a:pt x="1689" y="745"/>
                  </a:lnTo>
                  <a:lnTo>
                    <a:pt x="1689" y="745"/>
                  </a:lnTo>
                  <a:lnTo>
                    <a:pt x="1689" y="745"/>
                  </a:lnTo>
                  <a:lnTo>
                    <a:pt x="1689" y="745"/>
                  </a:lnTo>
                  <a:lnTo>
                    <a:pt x="1692" y="745"/>
                  </a:lnTo>
                  <a:lnTo>
                    <a:pt x="1692" y="748"/>
                  </a:lnTo>
                  <a:lnTo>
                    <a:pt x="1692" y="748"/>
                  </a:lnTo>
                  <a:lnTo>
                    <a:pt x="1694" y="748"/>
                  </a:lnTo>
                  <a:lnTo>
                    <a:pt x="1694" y="748"/>
                  </a:lnTo>
                  <a:lnTo>
                    <a:pt x="1694" y="748"/>
                  </a:lnTo>
                  <a:lnTo>
                    <a:pt x="1694" y="748"/>
                  </a:lnTo>
                  <a:lnTo>
                    <a:pt x="1694" y="748"/>
                  </a:lnTo>
                  <a:lnTo>
                    <a:pt x="1694" y="748"/>
                  </a:lnTo>
                  <a:lnTo>
                    <a:pt x="1694" y="748"/>
                  </a:lnTo>
                  <a:lnTo>
                    <a:pt x="1696" y="750"/>
                  </a:lnTo>
                  <a:lnTo>
                    <a:pt x="1696" y="750"/>
                  </a:lnTo>
                  <a:lnTo>
                    <a:pt x="1694" y="750"/>
                  </a:lnTo>
                  <a:lnTo>
                    <a:pt x="1694" y="750"/>
                  </a:lnTo>
                  <a:lnTo>
                    <a:pt x="1696" y="750"/>
                  </a:lnTo>
                  <a:lnTo>
                    <a:pt x="1696" y="750"/>
                  </a:lnTo>
                  <a:lnTo>
                    <a:pt x="1699" y="745"/>
                  </a:lnTo>
                  <a:lnTo>
                    <a:pt x="1699" y="743"/>
                  </a:lnTo>
                  <a:lnTo>
                    <a:pt x="1699" y="743"/>
                  </a:lnTo>
                  <a:lnTo>
                    <a:pt x="1701" y="743"/>
                  </a:lnTo>
                  <a:lnTo>
                    <a:pt x="1701" y="743"/>
                  </a:lnTo>
                  <a:lnTo>
                    <a:pt x="1703" y="741"/>
                  </a:lnTo>
                  <a:lnTo>
                    <a:pt x="1703" y="738"/>
                  </a:lnTo>
                  <a:lnTo>
                    <a:pt x="1703" y="738"/>
                  </a:lnTo>
                  <a:lnTo>
                    <a:pt x="1706" y="733"/>
                  </a:lnTo>
                  <a:lnTo>
                    <a:pt x="1713" y="729"/>
                  </a:lnTo>
                  <a:lnTo>
                    <a:pt x="1720" y="724"/>
                  </a:lnTo>
                  <a:lnTo>
                    <a:pt x="1720" y="724"/>
                  </a:lnTo>
                  <a:lnTo>
                    <a:pt x="1720" y="724"/>
                  </a:lnTo>
                  <a:lnTo>
                    <a:pt x="1720" y="724"/>
                  </a:lnTo>
                  <a:lnTo>
                    <a:pt x="1722" y="724"/>
                  </a:lnTo>
                  <a:lnTo>
                    <a:pt x="1722" y="724"/>
                  </a:lnTo>
                  <a:lnTo>
                    <a:pt x="1725" y="724"/>
                  </a:lnTo>
                  <a:lnTo>
                    <a:pt x="1725" y="724"/>
                  </a:lnTo>
                  <a:lnTo>
                    <a:pt x="1725" y="722"/>
                  </a:lnTo>
                  <a:lnTo>
                    <a:pt x="1727" y="722"/>
                  </a:lnTo>
                  <a:lnTo>
                    <a:pt x="1730" y="722"/>
                  </a:lnTo>
                  <a:lnTo>
                    <a:pt x="1730" y="722"/>
                  </a:lnTo>
                  <a:lnTo>
                    <a:pt x="1734" y="715"/>
                  </a:lnTo>
                  <a:lnTo>
                    <a:pt x="1734" y="715"/>
                  </a:lnTo>
                  <a:lnTo>
                    <a:pt x="1734" y="715"/>
                  </a:lnTo>
                  <a:lnTo>
                    <a:pt x="1734" y="715"/>
                  </a:lnTo>
                  <a:lnTo>
                    <a:pt x="1734" y="712"/>
                  </a:lnTo>
                  <a:lnTo>
                    <a:pt x="1734" y="712"/>
                  </a:lnTo>
                  <a:lnTo>
                    <a:pt x="1734" y="712"/>
                  </a:lnTo>
                  <a:lnTo>
                    <a:pt x="1737" y="710"/>
                  </a:lnTo>
                  <a:lnTo>
                    <a:pt x="1741" y="705"/>
                  </a:lnTo>
                  <a:lnTo>
                    <a:pt x="1744" y="703"/>
                  </a:lnTo>
                  <a:lnTo>
                    <a:pt x="1746" y="703"/>
                  </a:lnTo>
                  <a:lnTo>
                    <a:pt x="1746" y="700"/>
                  </a:lnTo>
                  <a:lnTo>
                    <a:pt x="1748" y="698"/>
                  </a:lnTo>
                  <a:lnTo>
                    <a:pt x="1748" y="698"/>
                  </a:lnTo>
                  <a:lnTo>
                    <a:pt x="1748" y="698"/>
                  </a:lnTo>
                  <a:lnTo>
                    <a:pt x="1748" y="696"/>
                  </a:lnTo>
                  <a:lnTo>
                    <a:pt x="1751" y="693"/>
                  </a:lnTo>
                  <a:lnTo>
                    <a:pt x="1753" y="693"/>
                  </a:lnTo>
                  <a:lnTo>
                    <a:pt x="1753" y="691"/>
                  </a:lnTo>
                  <a:lnTo>
                    <a:pt x="1753" y="688"/>
                  </a:lnTo>
                  <a:lnTo>
                    <a:pt x="1756" y="686"/>
                  </a:lnTo>
                  <a:lnTo>
                    <a:pt x="1758" y="686"/>
                  </a:lnTo>
                  <a:lnTo>
                    <a:pt x="1758" y="686"/>
                  </a:lnTo>
                  <a:lnTo>
                    <a:pt x="1756" y="686"/>
                  </a:lnTo>
                  <a:lnTo>
                    <a:pt x="1756" y="686"/>
                  </a:lnTo>
                  <a:lnTo>
                    <a:pt x="1756" y="686"/>
                  </a:lnTo>
                  <a:lnTo>
                    <a:pt x="1756" y="686"/>
                  </a:lnTo>
                  <a:lnTo>
                    <a:pt x="1753" y="686"/>
                  </a:lnTo>
                  <a:lnTo>
                    <a:pt x="1753" y="686"/>
                  </a:lnTo>
                  <a:lnTo>
                    <a:pt x="1753" y="686"/>
                  </a:lnTo>
                  <a:lnTo>
                    <a:pt x="1753" y="684"/>
                  </a:lnTo>
                  <a:lnTo>
                    <a:pt x="1753" y="681"/>
                  </a:lnTo>
                  <a:lnTo>
                    <a:pt x="1751" y="681"/>
                  </a:lnTo>
                  <a:lnTo>
                    <a:pt x="1751" y="681"/>
                  </a:lnTo>
                  <a:lnTo>
                    <a:pt x="1748" y="681"/>
                  </a:lnTo>
                  <a:lnTo>
                    <a:pt x="1751" y="679"/>
                  </a:lnTo>
                  <a:lnTo>
                    <a:pt x="1751" y="679"/>
                  </a:lnTo>
                  <a:lnTo>
                    <a:pt x="1753" y="681"/>
                  </a:lnTo>
                  <a:lnTo>
                    <a:pt x="1753" y="681"/>
                  </a:lnTo>
                  <a:lnTo>
                    <a:pt x="1753" y="684"/>
                  </a:lnTo>
                  <a:lnTo>
                    <a:pt x="1753" y="684"/>
                  </a:lnTo>
                  <a:lnTo>
                    <a:pt x="1753" y="686"/>
                  </a:lnTo>
                  <a:lnTo>
                    <a:pt x="1756" y="686"/>
                  </a:lnTo>
                  <a:lnTo>
                    <a:pt x="1756" y="686"/>
                  </a:lnTo>
                  <a:lnTo>
                    <a:pt x="1756" y="684"/>
                  </a:lnTo>
                  <a:lnTo>
                    <a:pt x="1758" y="684"/>
                  </a:lnTo>
                  <a:lnTo>
                    <a:pt x="1758" y="684"/>
                  </a:lnTo>
                  <a:lnTo>
                    <a:pt x="1758" y="684"/>
                  </a:lnTo>
                  <a:lnTo>
                    <a:pt x="1758" y="681"/>
                  </a:lnTo>
                  <a:lnTo>
                    <a:pt x="1758" y="681"/>
                  </a:lnTo>
                  <a:lnTo>
                    <a:pt x="1756" y="679"/>
                  </a:lnTo>
                  <a:lnTo>
                    <a:pt x="1756" y="679"/>
                  </a:lnTo>
                  <a:lnTo>
                    <a:pt x="1758" y="679"/>
                  </a:lnTo>
                  <a:lnTo>
                    <a:pt x="1758" y="679"/>
                  </a:lnTo>
                  <a:lnTo>
                    <a:pt x="1758" y="679"/>
                  </a:lnTo>
                  <a:lnTo>
                    <a:pt x="1758" y="681"/>
                  </a:lnTo>
                  <a:lnTo>
                    <a:pt x="1760" y="681"/>
                  </a:lnTo>
                  <a:lnTo>
                    <a:pt x="1760" y="681"/>
                  </a:lnTo>
                  <a:lnTo>
                    <a:pt x="1758" y="684"/>
                  </a:lnTo>
                  <a:lnTo>
                    <a:pt x="1758" y="684"/>
                  </a:lnTo>
                  <a:lnTo>
                    <a:pt x="1758" y="684"/>
                  </a:lnTo>
                  <a:lnTo>
                    <a:pt x="1760" y="684"/>
                  </a:lnTo>
                  <a:lnTo>
                    <a:pt x="1760" y="684"/>
                  </a:lnTo>
                  <a:lnTo>
                    <a:pt x="1760" y="684"/>
                  </a:lnTo>
                  <a:lnTo>
                    <a:pt x="1760" y="684"/>
                  </a:lnTo>
                  <a:lnTo>
                    <a:pt x="1763" y="684"/>
                  </a:lnTo>
                  <a:lnTo>
                    <a:pt x="1763" y="679"/>
                  </a:lnTo>
                  <a:lnTo>
                    <a:pt x="1763" y="679"/>
                  </a:lnTo>
                  <a:lnTo>
                    <a:pt x="1765" y="679"/>
                  </a:lnTo>
                  <a:lnTo>
                    <a:pt x="1767" y="677"/>
                  </a:lnTo>
                  <a:lnTo>
                    <a:pt x="1767" y="677"/>
                  </a:lnTo>
                  <a:lnTo>
                    <a:pt x="1772" y="670"/>
                  </a:lnTo>
                  <a:lnTo>
                    <a:pt x="1772" y="670"/>
                  </a:lnTo>
                  <a:lnTo>
                    <a:pt x="1772" y="670"/>
                  </a:lnTo>
                  <a:lnTo>
                    <a:pt x="1772" y="667"/>
                  </a:lnTo>
                  <a:lnTo>
                    <a:pt x="1775" y="667"/>
                  </a:lnTo>
                  <a:lnTo>
                    <a:pt x="1775" y="667"/>
                  </a:lnTo>
                  <a:lnTo>
                    <a:pt x="1775" y="667"/>
                  </a:lnTo>
                  <a:lnTo>
                    <a:pt x="1777" y="667"/>
                  </a:lnTo>
                  <a:lnTo>
                    <a:pt x="1779" y="660"/>
                  </a:lnTo>
                  <a:lnTo>
                    <a:pt x="1782" y="660"/>
                  </a:lnTo>
                  <a:lnTo>
                    <a:pt x="1782" y="658"/>
                  </a:lnTo>
                  <a:lnTo>
                    <a:pt x="1784" y="655"/>
                  </a:lnTo>
                  <a:lnTo>
                    <a:pt x="1784" y="651"/>
                  </a:lnTo>
                  <a:lnTo>
                    <a:pt x="1786" y="648"/>
                  </a:lnTo>
                  <a:lnTo>
                    <a:pt x="1786" y="646"/>
                  </a:lnTo>
                  <a:lnTo>
                    <a:pt x="1789" y="644"/>
                  </a:lnTo>
                  <a:lnTo>
                    <a:pt x="1789" y="644"/>
                  </a:lnTo>
                  <a:lnTo>
                    <a:pt x="1789" y="641"/>
                  </a:lnTo>
                  <a:lnTo>
                    <a:pt x="1789" y="641"/>
                  </a:lnTo>
                  <a:lnTo>
                    <a:pt x="1791" y="639"/>
                  </a:lnTo>
                  <a:lnTo>
                    <a:pt x="1791" y="636"/>
                  </a:lnTo>
                  <a:lnTo>
                    <a:pt x="1791" y="636"/>
                  </a:lnTo>
                  <a:lnTo>
                    <a:pt x="1791" y="636"/>
                  </a:lnTo>
                  <a:lnTo>
                    <a:pt x="1793" y="632"/>
                  </a:lnTo>
                  <a:lnTo>
                    <a:pt x="1796" y="625"/>
                  </a:lnTo>
                  <a:lnTo>
                    <a:pt x="1796" y="622"/>
                  </a:lnTo>
                  <a:lnTo>
                    <a:pt x="1796" y="622"/>
                  </a:lnTo>
                  <a:lnTo>
                    <a:pt x="1796" y="622"/>
                  </a:lnTo>
                  <a:lnTo>
                    <a:pt x="1796" y="622"/>
                  </a:lnTo>
                  <a:lnTo>
                    <a:pt x="1796" y="622"/>
                  </a:lnTo>
                  <a:lnTo>
                    <a:pt x="1796" y="622"/>
                  </a:lnTo>
                  <a:lnTo>
                    <a:pt x="1796" y="620"/>
                  </a:lnTo>
                  <a:lnTo>
                    <a:pt x="1796" y="618"/>
                  </a:lnTo>
                  <a:lnTo>
                    <a:pt x="1796" y="618"/>
                  </a:lnTo>
                  <a:lnTo>
                    <a:pt x="1798" y="615"/>
                  </a:lnTo>
                  <a:lnTo>
                    <a:pt x="1798" y="615"/>
                  </a:lnTo>
                  <a:lnTo>
                    <a:pt x="1798" y="615"/>
                  </a:lnTo>
                  <a:lnTo>
                    <a:pt x="1798" y="613"/>
                  </a:lnTo>
                  <a:lnTo>
                    <a:pt x="1798" y="610"/>
                  </a:lnTo>
                  <a:lnTo>
                    <a:pt x="1798" y="610"/>
                  </a:lnTo>
                  <a:lnTo>
                    <a:pt x="1798" y="610"/>
                  </a:lnTo>
                  <a:lnTo>
                    <a:pt x="1798" y="610"/>
                  </a:lnTo>
                  <a:lnTo>
                    <a:pt x="1798" y="610"/>
                  </a:lnTo>
                  <a:lnTo>
                    <a:pt x="1798" y="610"/>
                  </a:lnTo>
                  <a:lnTo>
                    <a:pt x="1798" y="610"/>
                  </a:lnTo>
                  <a:lnTo>
                    <a:pt x="1798" y="608"/>
                  </a:lnTo>
                  <a:lnTo>
                    <a:pt x="1798" y="608"/>
                  </a:lnTo>
                  <a:lnTo>
                    <a:pt x="1798" y="608"/>
                  </a:lnTo>
                  <a:lnTo>
                    <a:pt x="1798" y="608"/>
                  </a:lnTo>
                  <a:lnTo>
                    <a:pt x="1798" y="608"/>
                  </a:lnTo>
                  <a:lnTo>
                    <a:pt x="1798" y="608"/>
                  </a:lnTo>
                  <a:lnTo>
                    <a:pt x="1798" y="608"/>
                  </a:lnTo>
                  <a:lnTo>
                    <a:pt x="1801" y="608"/>
                  </a:lnTo>
                  <a:lnTo>
                    <a:pt x="1801" y="608"/>
                  </a:lnTo>
                  <a:lnTo>
                    <a:pt x="1801" y="608"/>
                  </a:lnTo>
                  <a:lnTo>
                    <a:pt x="1801" y="608"/>
                  </a:lnTo>
                  <a:lnTo>
                    <a:pt x="1803" y="603"/>
                  </a:lnTo>
                  <a:lnTo>
                    <a:pt x="1803" y="603"/>
                  </a:lnTo>
                  <a:lnTo>
                    <a:pt x="1803" y="603"/>
                  </a:lnTo>
                  <a:lnTo>
                    <a:pt x="1803" y="603"/>
                  </a:lnTo>
                  <a:lnTo>
                    <a:pt x="1803" y="601"/>
                  </a:lnTo>
                  <a:lnTo>
                    <a:pt x="1803" y="601"/>
                  </a:lnTo>
                  <a:lnTo>
                    <a:pt x="1803" y="601"/>
                  </a:lnTo>
                  <a:lnTo>
                    <a:pt x="1803" y="601"/>
                  </a:lnTo>
                  <a:lnTo>
                    <a:pt x="1801" y="599"/>
                  </a:lnTo>
                  <a:lnTo>
                    <a:pt x="1801" y="601"/>
                  </a:lnTo>
                  <a:lnTo>
                    <a:pt x="1801" y="599"/>
                  </a:lnTo>
                  <a:lnTo>
                    <a:pt x="1801" y="599"/>
                  </a:lnTo>
                  <a:lnTo>
                    <a:pt x="1801" y="599"/>
                  </a:lnTo>
                  <a:lnTo>
                    <a:pt x="1798" y="599"/>
                  </a:lnTo>
                  <a:lnTo>
                    <a:pt x="1798" y="596"/>
                  </a:lnTo>
                  <a:lnTo>
                    <a:pt x="1798" y="594"/>
                  </a:lnTo>
                  <a:lnTo>
                    <a:pt x="1798" y="594"/>
                  </a:lnTo>
                  <a:lnTo>
                    <a:pt x="1801" y="594"/>
                  </a:lnTo>
                  <a:lnTo>
                    <a:pt x="1801" y="594"/>
                  </a:lnTo>
                  <a:lnTo>
                    <a:pt x="1801" y="594"/>
                  </a:lnTo>
                  <a:lnTo>
                    <a:pt x="1801" y="594"/>
                  </a:lnTo>
                  <a:lnTo>
                    <a:pt x="1801" y="594"/>
                  </a:lnTo>
                  <a:lnTo>
                    <a:pt x="1798" y="594"/>
                  </a:lnTo>
                  <a:lnTo>
                    <a:pt x="1798" y="594"/>
                  </a:lnTo>
                  <a:lnTo>
                    <a:pt x="1798" y="594"/>
                  </a:lnTo>
                  <a:lnTo>
                    <a:pt x="1798" y="594"/>
                  </a:lnTo>
                  <a:lnTo>
                    <a:pt x="1801" y="591"/>
                  </a:lnTo>
                  <a:lnTo>
                    <a:pt x="1801" y="591"/>
                  </a:lnTo>
                  <a:lnTo>
                    <a:pt x="1801" y="591"/>
                  </a:lnTo>
                  <a:lnTo>
                    <a:pt x="1801" y="589"/>
                  </a:lnTo>
                  <a:lnTo>
                    <a:pt x="1801" y="589"/>
                  </a:lnTo>
                  <a:lnTo>
                    <a:pt x="1801" y="589"/>
                  </a:lnTo>
                  <a:lnTo>
                    <a:pt x="1801" y="591"/>
                  </a:lnTo>
                  <a:lnTo>
                    <a:pt x="1801" y="589"/>
                  </a:lnTo>
                  <a:lnTo>
                    <a:pt x="1801" y="589"/>
                  </a:lnTo>
                  <a:lnTo>
                    <a:pt x="1801" y="589"/>
                  </a:lnTo>
                  <a:lnTo>
                    <a:pt x="1801" y="589"/>
                  </a:lnTo>
                  <a:lnTo>
                    <a:pt x="1801" y="591"/>
                  </a:lnTo>
                  <a:lnTo>
                    <a:pt x="1801" y="591"/>
                  </a:lnTo>
                  <a:lnTo>
                    <a:pt x="1803" y="591"/>
                  </a:lnTo>
                  <a:lnTo>
                    <a:pt x="1803" y="589"/>
                  </a:lnTo>
                  <a:lnTo>
                    <a:pt x="1803" y="589"/>
                  </a:lnTo>
                  <a:lnTo>
                    <a:pt x="1803" y="589"/>
                  </a:lnTo>
                  <a:lnTo>
                    <a:pt x="1803" y="589"/>
                  </a:lnTo>
                  <a:lnTo>
                    <a:pt x="1803" y="587"/>
                  </a:lnTo>
                  <a:lnTo>
                    <a:pt x="1801" y="587"/>
                  </a:lnTo>
                  <a:lnTo>
                    <a:pt x="1801" y="587"/>
                  </a:lnTo>
                  <a:lnTo>
                    <a:pt x="1801" y="587"/>
                  </a:lnTo>
                  <a:lnTo>
                    <a:pt x="1801" y="587"/>
                  </a:lnTo>
                  <a:lnTo>
                    <a:pt x="1801" y="584"/>
                  </a:lnTo>
                  <a:lnTo>
                    <a:pt x="1798" y="584"/>
                  </a:lnTo>
                  <a:lnTo>
                    <a:pt x="1798" y="584"/>
                  </a:lnTo>
                  <a:lnTo>
                    <a:pt x="1798" y="584"/>
                  </a:lnTo>
                  <a:lnTo>
                    <a:pt x="1798" y="584"/>
                  </a:lnTo>
                  <a:lnTo>
                    <a:pt x="1801" y="584"/>
                  </a:lnTo>
                  <a:lnTo>
                    <a:pt x="1801" y="584"/>
                  </a:lnTo>
                  <a:lnTo>
                    <a:pt x="1803" y="584"/>
                  </a:lnTo>
                  <a:lnTo>
                    <a:pt x="1803" y="584"/>
                  </a:lnTo>
                  <a:lnTo>
                    <a:pt x="1803" y="584"/>
                  </a:lnTo>
                  <a:lnTo>
                    <a:pt x="1803" y="584"/>
                  </a:lnTo>
                  <a:lnTo>
                    <a:pt x="1803" y="582"/>
                  </a:lnTo>
                  <a:lnTo>
                    <a:pt x="1803" y="580"/>
                  </a:lnTo>
                  <a:lnTo>
                    <a:pt x="1803" y="577"/>
                  </a:lnTo>
                  <a:lnTo>
                    <a:pt x="1803" y="570"/>
                  </a:lnTo>
                  <a:lnTo>
                    <a:pt x="1803" y="570"/>
                  </a:lnTo>
                  <a:lnTo>
                    <a:pt x="1803" y="568"/>
                  </a:lnTo>
                  <a:lnTo>
                    <a:pt x="1803" y="568"/>
                  </a:lnTo>
                  <a:lnTo>
                    <a:pt x="1803" y="568"/>
                  </a:lnTo>
                  <a:lnTo>
                    <a:pt x="1803" y="56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95" name="Freeform 167"/>
            <p:cNvSpPr>
              <a:spLocks/>
            </p:cNvSpPr>
            <p:nvPr/>
          </p:nvSpPr>
          <p:spPr bwMode="auto">
            <a:xfrm>
              <a:off x="8089694" y="5270144"/>
              <a:ext cx="254227" cy="284536"/>
            </a:xfrm>
            <a:custGeom>
              <a:avLst/>
              <a:gdLst>
                <a:gd name="T0" fmla="*/ 548 w 562"/>
                <a:gd name="T1" fmla="*/ 369 h 629"/>
                <a:gd name="T2" fmla="*/ 526 w 562"/>
                <a:gd name="T3" fmla="*/ 359 h 629"/>
                <a:gd name="T4" fmla="*/ 514 w 562"/>
                <a:gd name="T5" fmla="*/ 331 h 629"/>
                <a:gd name="T6" fmla="*/ 460 w 562"/>
                <a:gd name="T7" fmla="*/ 310 h 629"/>
                <a:gd name="T8" fmla="*/ 432 w 562"/>
                <a:gd name="T9" fmla="*/ 234 h 629"/>
                <a:gd name="T10" fmla="*/ 427 w 562"/>
                <a:gd name="T11" fmla="*/ 203 h 629"/>
                <a:gd name="T12" fmla="*/ 417 w 562"/>
                <a:gd name="T13" fmla="*/ 189 h 629"/>
                <a:gd name="T14" fmla="*/ 387 w 562"/>
                <a:gd name="T15" fmla="*/ 180 h 629"/>
                <a:gd name="T16" fmla="*/ 360 w 562"/>
                <a:gd name="T17" fmla="*/ 175 h 629"/>
                <a:gd name="T18" fmla="*/ 344 w 562"/>
                <a:gd name="T19" fmla="*/ 161 h 629"/>
                <a:gd name="T20" fmla="*/ 323 w 562"/>
                <a:gd name="T21" fmla="*/ 154 h 629"/>
                <a:gd name="T22" fmla="*/ 311 w 562"/>
                <a:gd name="T23" fmla="*/ 146 h 629"/>
                <a:gd name="T24" fmla="*/ 304 w 562"/>
                <a:gd name="T25" fmla="*/ 137 h 629"/>
                <a:gd name="T26" fmla="*/ 287 w 562"/>
                <a:gd name="T27" fmla="*/ 137 h 629"/>
                <a:gd name="T28" fmla="*/ 266 w 562"/>
                <a:gd name="T29" fmla="*/ 132 h 629"/>
                <a:gd name="T30" fmla="*/ 249 w 562"/>
                <a:gd name="T31" fmla="*/ 130 h 629"/>
                <a:gd name="T32" fmla="*/ 237 w 562"/>
                <a:gd name="T33" fmla="*/ 118 h 629"/>
                <a:gd name="T34" fmla="*/ 228 w 562"/>
                <a:gd name="T35" fmla="*/ 113 h 629"/>
                <a:gd name="T36" fmla="*/ 216 w 562"/>
                <a:gd name="T37" fmla="*/ 104 h 629"/>
                <a:gd name="T38" fmla="*/ 209 w 562"/>
                <a:gd name="T39" fmla="*/ 97 h 629"/>
                <a:gd name="T40" fmla="*/ 204 w 562"/>
                <a:gd name="T41" fmla="*/ 85 h 629"/>
                <a:gd name="T42" fmla="*/ 199 w 562"/>
                <a:gd name="T43" fmla="*/ 66 h 629"/>
                <a:gd name="T44" fmla="*/ 197 w 562"/>
                <a:gd name="T45" fmla="*/ 45 h 629"/>
                <a:gd name="T46" fmla="*/ 197 w 562"/>
                <a:gd name="T47" fmla="*/ 31 h 629"/>
                <a:gd name="T48" fmla="*/ 199 w 562"/>
                <a:gd name="T49" fmla="*/ 2 h 629"/>
                <a:gd name="T50" fmla="*/ 188 w 562"/>
                <a:gd name="T51" fmla="*/ 7 h 629"/>
                <a:gd name="T52" fmla="*/ 178 w 562"/>
                <a:gd name="T53" fmla="*/ 2 h 629"/>
                <a:gd name="T54" fmla="*/ 164 w 562"/>
                <a:gd name="T55" fmla="*/ 4 h 629"/>
                <a:gd name="T56" fmla="*/ 138 w 562"/>
                <a:gd name="T57" fmla="*/ 12 h 629"/>
                <a:gd name="T58" fmla="*/ 107 w 562"/>
                <a:gd name="T59" fmla="*/ 33 h 629"/>
                <a:gd name="T60" fmla="*/ 88 w 562"/>
                <a:gd name="T61" fmla="*/ 47 h 629"/>
                <a:gd name="T62" fmla="*/ 60 w 562"/>
                <a:gd name="T63" fmla="*/ 61 h 629"/>
                <a:gd name="T64" fmla="*/ 34 w 562"/>
                <a:gd name="T65" fmla="*/ 61 h 629"/>
                <a:gd name="T66" fmla="*/ 36 w 562"/>
                <a:gd name="T67" fmla="*/ 111 h 629"/>
                <a:gd name="T68" fmla="*/ 36 w 562"/>
                <a:gd name="T69" fmla="*/ 144 h 629"/>
                <a:gd name="T70" fmla="*/ 27 w 562"/>
                <a:gd name="T71" fmla="*/ 184 h 629"/>
                <a:gd name="T72" fmla="*/ 31 w 562"/>
                <a:gd name="T73" fmla="*/ 213 h 629"/>
                <a:gd name="T74" fmla="*/ 19 w 562"/>
                <a:gd name="T75" fmla="*/ 236 h 629"/>
                <a:gd name="T76" fmla="*/ 22 w 562"/>
                <a:gd name="T77" fmla="*/ 262 h 629"/>
                <a:gd name="T78" fmla="*/ 24 w 562"/>
                <a:gd name="T79" fmla="*/ 305 h 629"/>
                <a:gd name="T80" fmla="*/ 29 w 562"/>
                <a:gd name="T81" fmla="*/ 324 h 629"/>
                <a:gd name="T82" fmla="*/ 10 w 562"/>
                <a:gd name="T83" fmla="*/ 348 h 629"/>
                <a:gd name="T84" fmla="*/ 15 w 562"/>
                <a:gd name="T85" fmla="*/ 378 h 629"/>
                <a:gd name="T86" fmla="*/ 24 w 562"/>
                <a:gd name="T87" fmla="*/ 397 h 629"/>
                <a:gd name="T88" fmla="*/ 31 w 562"/>
                <a:gd name="T89" fmla="*/ 426 h 629"/>
                <a:gd name="T90" fmla="*/ 57 w 562"/>
                <a:gd name="T91" fmla="*/ 461 h 629"/>
                <a:gd name="T92" fmla="*/ 53 w 562"/>
                <a:gd name="T93" fmla="*/ 485 h 629"/>
                <a:gd name="T94" fmla="*/ 43 w 562"/>
                <a:gd name="T95" fmla="*/ 509 h 629"/>
                <a:gd name="T96" fmla="*/ 69 w 562"/>
                <a:gd name="T97" fmla="*/ 565 h 629"/>
                <a:gd name="T98" fmla="*/ 83 w 562"/>
                <a:gd name="T99" fmla="*/ 608 h 629"/>
                <a:gd name="T100" fmla="*/ 124 w 562"/>
                <a:gd name="T101" fmla="*/ 610 h 629"/>
                <a:gd name="T102" fmla="*/ 140 w 562"/>
                <a:gd name="T103" fmla="*/ 596 h 629"/>
                <a:gd name="T104" fmla="*/ 169 w 562"/>
                <a:gd name="T105" fmla="*/ 582 h 629"/>
                <a:gd name="T106" fmla="*/ 233 w 562"/>
                <a:gd name="T107" fmla="*/ 596 h 629"/>
                <a:gd name="T108" fmla="*/ 242 w 562"/>
                <a:gd name="T109" fmla="*/ 613 h 629"/>
                <a:gd name="T110" fmla="*/ 249 w 562"/>
                <a:gd name="T111" fmla="*/ 613 h 629"/>
                <a:gd name="T112" fmla="*/ 270 w 562"/>
                <a:gd name="T113" fmla="*/ 587 h 629"/>
                <a:gd name="T114" fmla="*/ 323 w 562"/>
                <a:gd name="T115" fmla="*/ 596 h 629"/>
                <a:gd name="T116" fmla="*/ 349 w 562"/>
                <a:gd name="T117" fmla="*/ 504 h 629"/>
                <a:gd name="T118" fmla="*/ 422 w 562"/>
                <a:gd name="T119" fmla="*/ 459 h 629"/>
                <a:gd name="T120" fmla="*/ 531 w 562"/>
                <a:gd name="T121" fmla="*/ 487 h 629"/>
                <a:gd name="T122" fmla="*/ 543 w 562"/>
                <a:gd name="T123" fmla="*/ 487 h 629"/>
                <a:gd name="T124" fmla="*/ 548 w 562"/>
                <a:gd name="T125" fmla="*/ 435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62" h="629">
                  <a:moveTo>
                    <a:pt x="562" y="402"/>
                  </a:moveTo>
                  <a:lnTo>
                    <a:pt x="562" y="402"/>
                  </a:lnTo>
                  <a:lnTo>
                    <a:pt x="559" y="402"/>
                  </a:lnTo>
                  <a:lnTo>
                    <a:pt x="557" y="400"/>
                  </a:lnTo>
                  <a:lnTo>
                    <a:pt x="557" y="397"/>
                  </a:lnTo>
                  <a:lnTo>
                    <a:pt x="555" y="390"/>
                  </a:lnTo>
                  <a:lnTo>
                    <a:pt x="550" y="383"/>
                  </a:lnTo>
                  <a:lnTo>
                    <a:pt x="552" y="383"/>
                  </a:lnTo>
                  <a:lnTo>
                    <a:pt x="552" y="383"/>
                  </a:lnTo>
                  <a:lnTo>
                    <a:pt x="550" y="381"/>
                  </a:lnTo>
                  <a:lnTo>
                    <a:pt x="550" y="381"/>
                  </a:lnTo>
                  <a:lnTo>
                    <a:pt x="550" y="381"/>
                  </a:lnTo>
                  <a:lnTo>
                    <a:pt x="550" y="378"/>
                  </a:lnTo>
                  <a:lnTo>
                    <a:pt x="550" y="378"/>
                  </a:lnTo>
                  <a:lnTo>
                    <a:pt x="548" y="378"/>
                  </a:lnTo>
                  <a:lnTo>
                    <a:pt x="548" y="376"/>
                  </a:lnTo>
                  <a:lnTo>
                    <a:pt x="548" y="376"/>
                  </a:lnTo>
                  <a:lnTo>
                    <a:pt x="548" y="376"/>
                  </a:lnTo>
                  <a:lnTo>
                    <a:pt x="548" y="374"/>
                  </a:lnTo>
                  <a:lnTo>
                    <a:pt x="548" y="374"/>
                  </a:lnTo>
                  <a:lnTo>
                    <a:pt x="548" y="371"/>
                  </a:lnTo>
                  <a:lnTo>
                    <a:pt x="548" y="371"/>
                  </a:lnTo>
                  <a:lnTo>
                    <a:pt x="548" y="369"/>
                  </a:lnTo>
                  <a:lnTo>
                    <a:pt x="548" y="369"/>
                  </a:lnTo>
                  <a:lnTo>
                    <a:pt x="545" y="369"/>
                  </a:lnTo>
                  <a:lnTo>
                    <a:pt x="545" y="367"/>
                  </a:lnTo>
                  <a:lnTo>
                    <a:pt x="545" y="367"/>
                  </a:lnTo>
                  <a:lnTo>
                    <a:pt x="543" y="367"/>
                  </a:lnTo>
                  <a:lnTo>
                    <a:pt x="543" y="369"/>
                  </a:lnTo>
                  <a:lnTo>
                    <a:pt x="540" y="369"/>
                  </a:lnTo>
                  <a:lnTo>
                    <a:pt x="538" y="367"/>
                  </a:lnTo>
                  <a:lnTo>
                    <a:pt x="538" y="367"/>
                  </a:lnTo>
                  <a:lnTo>
                    <a:pt x="536" y="364"/>
                  </a:lnTo>
                  <a:lnTo>
                    <a:pt x="533" y="364"/>
                  </a:lnTo>
                  <a:lnTo>
                    <a:pt x="533" y="364"/>
                  </a:lnTo>
                  <a:lnTo>
                    <a:pt x="533" y="364"/>
                  </a:lnTo>
                  <a:lnTo>
                    <a:pt x="531" y="362"/>
                  </a:lnTo>
                  <a:lnTo>
                    <a:pt x="531" y="362"/>
                  </a:lnTo>
                  <a:lnTo>
                    <a:pt x="531" y="362"/>
                  </a:lnTo>
                  <a:lnTo>
                    <a:pt x="529" y="362"/>
                  </a:lnTo>
                  <a:lnTo>
                    <a:pt x="529" y="362"/>
                  </a:lnTo>
                  <a:lnTo>
                    <a:pt x="529" y="362"/>
                  </a:lnTo>
                  <a:lnTo>
                    <a:pt x="526" y="359"/>
                  </a:lnTo>
                  <a:lnTo>
                    <a:pt x="526" y="359"/>
                  </a:lnTo>
                  <a:lnTo>
                    <a:pt x="526" y="359"/>
                  </a:lnTo>
                  <a:lnTo>
                    <a:pt x="526" y="359"/>
                  </a:lnTo>
                  <a:lnTo>
                    <a:pt x="526" y="359"/>
                  </a:lnTo>
                  <a:lnTo>
                    <a:pt x="524" y="357"/>
                  </a:lnTo>
                  <a:lnTo>
                    <a:pt x="524" y="357"/>
                  </a:lnTo>
                  <a:lnTo>
                    <a:pt x="524" y="357"/>
                  </a:lnTo>
                  <a:lnTo>
                    <a:pt x="524" y="357"/>
                  </a:lnTo>
                  <a:lnTo>
                    <a:pt x="522" y="357"/>
                  </a:lnTo>
                  <a:lnTo>
                    <a:pt x="519" y="355"/>
                  </a:lnTo>
                  <a:lnTo>
                    <a:pt x="519" y="355"/>
                  </a:lnTo>
                  <a:lnTo>
                    <a:pt x="519" y="352"/>
                  </a:lnTo>
                  <a:lnTo>
                    <a:pt x="519" y="348"/>
                  </a:lnTo>
                  <a:lnTo>
                    <a:pt x="519" y="348"/>
                  </a:lnTo>
                  <a:lnTo>
                    <a:pt x="519" y="348"/>
                  </a:lnTo>
                  <a:lnTo>
                    <a:pt x="517" y="345"/>
                  </a:lnTo>
                  <a:lnTo>
                    <a:pt x="517" y="343"/>
                  </a:lnTo>
                  <a:lnTo>
                    <a:pt x="517" y="341"/>
                  </a:lnTo>
                  <a:lnTo>
                    <a:pt x="517" y="341"/>
                  </a:lnTo>
                  <a:lnTo>
                    <a:pt x="517" y="338"/>
                  </a:lnTo>
                  <a:lnTo>
                    <a:pt x="517" y="338"/>
                  </a:lnTo>
                  <a:lnTo>
                    <a:pt x="517" y="336"/>
                  </a:lnTo>
                  <a:lnTo>
                    <a:pt x="517" y="336"/>
                  </a:lnTo>
                  <a:lnTo>
                    <a:pt x="517" y="336"/>
                  </a:lnTo>
                  <a:lnTo>
                    <a:pt x="517" y="333"/>
                  </a:lnTo>
                  <a:lnTo>
                    <a:pt x="514" y="331"/>
                  </a:lnTo>
                  <a:lnTo>
                    <a:pt x="514" y="329"/>
                  </a:lnTo>
                  <a:lnTo>
                    <a:pt x="517" y="326"/>
                  </a:lnTo>
                  <a:lnTo>
                    <a:pt x="517" y="324"/>
                  </a:lnTo>
                  <a:lnTo>
                    <a:pt x="522" y="319"/>
                  </a:lnTo>
                  <a:lnTo>
                    <a:pt x="522" y="317"/>
                  </a:lnTo>
                  <a:lnTo>
                    <a:pt x="522" y="317"/>
                  </a:lnTo>
                  <a:lnTo>
                    <a:pt x="522" y="314"/>
                  </a:lnTo>
                  <a:lnTo>
                    <a:pt x="522" y="314"/>
                  </a:lnTo>
                  <a:lnTo>
                    <a:pt x="522" y="314"/>
                  </a:lnTo>
                  <a:lnTo>
                    <a:pt x="522" y="310"/>
                  </a:lnTo>
                  <a:lnTo>
                    <a:pt x="522" y="310"/>
                  </a:lnTo>
                  <a:lnTo>
                    <a:pt x="519" y="310"/>
                  </a:lnTo>
                  <a:lnTo>
                    <a:pt x="519" y="310"/>
                  </a:lnTo>
                  <a:lnTo>
                    <a:pt x="519" y="310"/>
                  </a:lnTo>
                  <a:lnTo>
                    <a:pt x="519" y="310"/>
                  </a:lnTo>
                  <a:lnTo>
                    <a:pt x="517" y="312"/>
                  </a:lnTo>
                  <a:lnTo>
                    <a:pt x="517" y="312"/>
                  </a:lnTo>
                  <a:lnTo>
                    <a:pt x="512" y="312"/>
                  </a:lnTo>
                  <a:lnTo>
                    <a:pt x="505" y="310"/>
                  </a:lnTo>
                  <a:lnTo>
                    <a:pt x="495" y="310"/>
                  </a:lnTo>
                  <a:lnTo>
                    <a:pt x="486" y="310"/>
                  </a:lnTo>
                  <a:lnTo>
                    <a:pt x="477" y="310"/>
                  </a:lnTo>
                  <a:lnTo>
                    <a:pt x="460" y="310"/>
                  </a:lnTo>
                  <a:lnTo>
                    <a:pt x="450" y="310"/>
                  </a:lnTo>
                  <a:lnTo>
                    <a:pt x="443" y="310"/>
                  </a:lnTo>
                  <a:lnTo>
                    <a:pt x="439" y="307"/>
                  </a:lnTo>
                  <a:lnTo>
                    <a:pt x="439" y="307"/>
                  </a:lnTo>
                  <a:lnTo>
                    <a:pt x="436" y="305"/>
                  </a:lnTo>
                  <a:lnTo>
                    <a:pt x="436" y="300"/>
                  </a:lnTo>
                  <a:lnTo>
                    <a:pt x="436" y="296"/>
                  </a:lnTo>
                  <a:lnTo>
                    <a:pt x="436" y="288"/>
                  </a:lnTo>
                  <a:lnTo>
                    <a:pt x="436" y="279"/>
                  </a:lnTo>
                  <a:lnTo>
                    <a:pt x="434" y="272"/>
                  </a:lnTo>
                  <a:lnTo>
                    <a:pt x="434" y="272"/>
                  </a:lnTo>
                  <a:lnTo>
                    <a:pt x="434" y="270"/>
                  </a:lnTo>
                  <a:lnTo>
                    <a:pt x="429" y="265"/>
                  </a:lnTo>
                  <a:lnTo>
                    <a:pt x="424" y="258"/>
                  </a:lnTo>
                  <a:lnTo>
                    <a:pt x="422" y="255"/>
                  </a:lnTo>
                  <a:lnTo>
                    <a:pt x="420" y="253"/>
                  </a:lnTo>
                  <a:lnTo>
                    <a:pt x="427" y="253"/>
                  </a:lnTo>
                  <a:lnTo>
                    <a:pt x="434" y="253"/>
                  </a:lnTo>
                  <a:lnTo>
                    <a:pt x="434" y="253"/>
                  </a:lnTo>
                  <a:lnTo>
                    <a:pt x="434" y="248"/>
                  </a:lnTo>
                  <a:lnTo>
                    <a:pt x="432" y="241"/>
                  </a:lnTo>
                  <a:lnTo>
                    <a:pt x="432" y="236"/>
                  </a:lnTo>
                  <a:lnTo>
                    <a:pt x="432" y="234"/>
                  </a:lnTo>
                  <a:lnTo>
                    <a:pt x="432" y="232"/>
                  </a:lnTo>
                  <a:lnTo>
                    <a:pt x="432" y="229"/>
                  </a:lnTo>
                  <a:lnTo>
                    <a:pt x="429" y="227"/>
                  </a:lnTo>
                  <a:lnTo>
                    <a:pt x="429" y="227"/>
                  </a:lnTo>
                  <a:lnTo>
                    <a:pt x="429" y="227"/>
                  </a:lnTo>
                  <a:lnTo>
                    <a:pt x="429" y="225"/>
                  </a:lnTo>
                  <a:lnTo>
                    <a:pt x="429" y="220"/>
                  </a:lnTo>
                  <a:lnTo>
                    <a:pt x="427" y="217"/>
                  </a:lnTo>
                  <a:lnTo>
                    <a:pt x="427" y="217"/>
                  </a:lnTo>
                  <a:lnTo>
                    <a:pt x="424" y="215"/>
                  </a:lnTo>
                  <a:lnTo>
                    <a:pt x="424" y="215"/>
                  </a:lnTo>
                  <a:lnTo>
                    <a:pt x="424" y="213"/>
                  </a:lnTo>
                  <a:lnTo>
                    <a:pt x="424" y="210"/>
                  </a:lnTo>
                  <a:lnTo>
                    <a:pt x="424" y="210"/>
                  </a:lnTo>
                  <a:lnTo>
                    <a:pt x="424" y="210"/>
                  </a:lnTo>
                  <a:lnTo>
                    <a:pt x="424" y="208"/>
                  </a:lnTo>
                  <a:lnTo>
                    <a:pt x="424" y="208"/>
                  </a:lnTo>
                  <a:lnTo>
                    <a:pt x="424" y="206"/>
                  </a:lnTo>
                  <a:lnTo>
                    <a:pt x="424" y="206"/>
                  </a:lnTo>
                  <a:lnTo>
                    <a:pt x="424" y="206"/>
                  </a:lnTo>
                  <a:lnTo>
                    <a:pt x="424" y="206"/>
                  </a:lnTo>
                  <a:lnTo>
                    <a:pt x="427" y="206"/>
                  </a:lnTo>
                  <a:lnTo>
                    <a:pt x="427" y="203"/>
                  </a:lnTo>
                  <a:lnTo>
                    <a:pt x="427" y="201"/>
                  </a:lnTo>
                  <a:lnTo>
                    <a:pt x="427" y="201"/>
                  </a:lnTo>
                  <a:lnTo>
                    <a:pt x="427" y="201"/>
                  </a:lnTo>
                  <a:lnTo>
                    <a:pt x="427" y="201"/>
                  </a:lnTo>
                  <a:lnTo>
                    <a:pt x="427" y="199"/>
                  </a:lnTo>
                  <a:lnTo>
                    <a:pt x="427" y="199"/>
                  </a:lnTo>
                  <a:lnTo>
                    <a:pt x="427" y="199"/>
                  </a:lnTo>
                  <a:lnTo>
                    <a:pt x="427" y="199"/>
                  </a:lnTo>
                  <a:lnTo>
                    <a:pt x="427" y="199"/>
                  </a:lnTo>
                  <a:lnTo>
                    <a:pt x="427" y="199"/>
                  </a:lnTo>
                  <a:lnTo>
                    <a:pt x="424" y="196"/>
                  </a:lnTo>
                  <a:lnTo>
                    <a:pt x="424" y="196"/>
                  </a:lnTo>
                  <a:lnTo>
                    <a:pt x="424" y="194"/>
                  </a:lnTo>
                  <a:lnTo>
                    <a:pt x="424" y="194"/>
                  </a:lnTo>
                  <a:lnTo>
                    <a:pt x="424" y="191"/>
                  </a:lnTo>
                  <a:lnTo>
                    <a:pt x="424" y="191"/>
                  </a:lnTo>
                  <a:lnTo>
                    <a:pt x="422" y="191"/>
                  </a:lnTo>
                  <a:lnTo>
                    <a:pt x="420" y="189"/>
                  </a:lnTo>
                  <a:lnTo>
                    <a:pt x="420" y="189"/>
                  </a:lnTo>
                  <a:lnTo>
                    <a:pt x="420" y="189"/>
                  </a:lnTo>
                  <a:lnTo>
                    <a:pt x="420" y="189"/>
                  </a:lnTo>
                  <a:lnTo>
                    <a:pt x="417" y="189"/>
                  </a:lnTo>
                  <a:lnTo>
                    <a:pt x="417" y="189"/>
                  </a:lnTo>
                  <a:lnTo>
                    <a:pt x="417" y="189"/>
                  </a:lnTo>
                  <a:lnTo>
                    <a:pt x="415" y="187"/>
                  </a:lnTo>
                  <a:lnTo>
                    <a:pt x="408" y="182"/>
                  </a:lnTo>
                  <a:lnTo>
                    <a:pt x="405" y="182"/>
                  </a:lnTo>
                  <a:lnTo>
                    <a:pt x="405" y="182"/>
                  </a:lnTo>
                  <a:lnTo>
                    <a:pt x="403" y="180"/>
                  </a:lnTo>
                  <a:lnTo>
                    <a:pt x="403" y="180"/>
                  </a:lnTo>
                  <a:lnTo>
                    <a:pt x="401" y="180"/>
                  </a:lnTo>
                  <a:lnTo>
                    <a:pt x="398" y="180"/>
                  </a:lnTo>
                  <a:lnTo>
                    <a:pt x="398" y="177"/>
                  </a:lnTo>
                  <a:lnTo>
                    <a:pt x="398" y="177"/>
                  </a:lnTo>
                  <a:lnTo>
                    <a:pt x="398" y="175"/>
                  </a:lnTo>
                  <a:lnTo>
                    <a:pt x="396" y="175"/>
                  </a:lnTo>
                  <a:lnTo>
                    <a:pt x="396" y="177"/>
                  </a:lnTo>
                  <a:lnTo>
                    <a:pt x="396" y="177"/>
                  </a:lnTo>
                  <a:lnTo>
                    <a:pt x="394" y="177"/>
                  </a:lnTo>
                  <a:lnTo>
                    <a:pt x="394" y="177"/>
                  </a:lnTo>
                  <a:lnTo>
                    <a:pt x="394" y="177"/>
                  </a:lnTo>
                  <a:lnTo>
                    <a:pt x="394" y="180"/>
                  </a:lnTo>
                  <a:lnTo>
                    <a:pt x="389" y="177"/>
                  </a:lnTo>
                  <a:lnTo>
                    <a:pt x="389" y="180"/>
                  </a:lnTo>
                  <a:lnTo>
                    <a:pt x="389" y="180"/>
                  </a:lnTo>
                  <a:lnTo>
                    <a:pt x="387" y="180"/>
                  </a:lnTo>
                  <a:lnTo>
                    <a:pt x="387" y="177"/>
                  </a:lnTo>
                  <a:lnTo>
                    <a:pt x="384" y="177"/>
                  </a:lnTo>
                  <a:lnTo>
                    <a:pt x="384" y="177"/>
                  </a:lnTo>
                  <a:lnTo>
                    <a:pt x="384" y="177"/>
                  </a:lnTo>
                  <a:lnTo>
                    <a:pt x="379" y="180"/>
                  </a:lnTo>
                  <a:lnTo>
                    <a:pt x="379" y="180"/>
                  </a:lnTo>
                  <a:lnTo>
                    <a:pt x="377" y="180"/>
                  </a:lnTo>
                  <a:lnTo>
                    <a:pt x="375" y="180"/>
                  </a:lnTo>
                  <a:lnTo>
                    <a:pt x="375" y="180"/>
                  </a:lnTo>
                  <a:lnTo>
                    <a:pt x="372" y="177"/>
                  </a:lnTo>
                  <a:lnTo>
                    <a:pt x="372" y="177"/>
                  </a:lnTo>
                  <a:lnTo>
                    <a:pt x="368" y="177"/>
                  </a:lnTo>
                  <a:lnTo>
                    <a:pt x="368" y="177"/>
                  </a:lnTo>
                  <a:lnTo>
                    <a:pt x="368" y="180"/>
                  </a:lnTo>
                  <a:lnTo>
                    <a:pt x="365" y="180"/>
                  </a:lnTo>
                  <a:lnTo>
                    <a:pt x="365" y="180"/>
                  </a:lnTo>
                  <a:lnTo>
                    <a:pt x="363" y="180"/>
                  </a:lnTo>
                  <a:lnTo>
                    <a:pt x="363" y="180"/>
                  </a:lnTo>
                  <a:lnTo>
                    <a:pt x="363" y="180"/>
                  </a:lnTo>
                  <a:lnTo>
                    <a:pt x="360" y="180"/>
                  </a:lnTo>
                  <a:lnTo>
                    <a:pt x="360" y="180"/>
                  </a:lnTo>
                  <a:lnTo>
                    <a:pt x="360" y="175"/>
                  </a:lnTo>
                  <a:lnTo>
                    <a:pt x="360" y="175"/>
                  </a:lnTo>
                  <a:lnTo>
                    <a:pt x="358" y="175"/>
                  </a:lnTo>
                  <a:lnTo>
                    <a:pt x="358" y="175"/>
                  </a:lnTo>
                  <a:lnTo>
                    <a:pt x="358" y="175"/>
                  </a:lnTo>
                  <a:lnTo>
                    <a:pt x="356" y="172"/>
                  </a:lnTo>
                  <a:lnTo>
                    <a:pt x="356" y="172"/>
                  </a:lnTo>
                  <a:lnTo>
                    <a:pt x="353" y="170"/>
                  </a:lnTo>
                  <a:lnTo>
                    <a:pt x="353" y="170"/>
                  </a:lnTo>
                  <a:lnTo>
                    <a:pt x="353" y="170"/>
                  </a:lnTo>
                  <a:lnTo>
                    <a:pt x="353" y="170"/>
                  </a:lnTo>
                  <a:lnTo>
                    <a:pt x="351" y="170"/>
                  </a:lnTo>
                  <a:lnTo>
                    <a:pt x="351" y="168"/>
                  </a:lnTo>
                  <a:lnTo>
                    <a:pt x="349" y="165"/>
                  </a:lnTo>
                  <a:lnTo>
                    <a:pt x="349" y="165"/>
                  </a:lnTo>
                  <a:lnTo>
                    <a:pt x="349" y="165"/>
                  </a:lnTo>
                  <a:lnTo>
                    <a:pt x="349" y="161"/>
                  </a:lnTo>
                  <a:lnTo>
                    <a:pt x="349" y="161"/>
                  </a:lnTo>
                  <a:lnTo>
                    <a:pt x="349" y="161"/>
                  </a:lnTo>
                  <a:lnTo>
                    <a:pt x="349" y="161"/>
                  </a:lnTo>
                  <a:lnTo>
                    <a:pt x="346" y="161"/>
                  </a:lnTo>
                  <a:lnTo>
                    <a:pt x="346" y="161"/>
                  </a:lnTo>
                  <a:lnTo>
                    <a:pt x="346" y="161"/>
                  </a:lnTo>
                  <a:lnTo>
                    <a:pt x="346" y="161"/>
                  </a:lnTo>
                  <a:lnTo>
                    <a:pt x="344" y="161"/>
                  </a:lnTo>
                  <a:lnTo>
                    <a:pt x="344" y="161"/>
                  </a:lnTo>
                  <a:lnTo>
                    <a:pt x="344" y="161"/>
                  </a:lnTo>
                  <a:lnTo>
                    <a:pt x="342" y="161"/>
                  </a:lnTo>
                  <a:lnTo>
                    <a:pt x="342" y="161"/>
                  </a:lnTo>
                  <a:lnTo>
                    <a:pt x="339" y="161"/>
                  </a:lnTo>
                  <a:lnTo>
                    <a:pt x="339" y="161"/>
                  </a:lnTo>
                  <a:lnTo>
                    <a:pt x="339" y="161"/>
                  </a:lnTo>
                  <a:lnTo>
                    <a:pt x="339" y="161"/>
                  </a:lnTo>
                  <a:lnTo>
                    <a:pt x="337" y="161"/>
                  </a:lnTo>
                  <a:lnTo>
                    <a:pt x="334" y="161"/>
                  </a:lnTo>
                  <a:lnTo>
                    <a:pt x="334" y="161"/>
                  </a:lnTo>
                  <a:lnTo>
                    <a:pt x="334" y="161"/>
                  </a:lnTo>
                  <a:lnTo>
                    <a:pt x="334" y="161"/>
                  </a:lnTo>
                  <a:lnTo>
                    <a:pt x="334" y="161"/>
                  </a:lnTo>
                  <a:lnTo>
                    <a:pt x="334" y="158"/>
                  </a:lnTo>
                  <a:lnTo>
                    <a:pt x="334" y="158"/>
                  </a:lnTo>
                  <a:lnTo>
                    <a:pt x="332" y="158"/>
                  </a:lnTo>
                  <a:lnTo>
                    <a:pt x="332" y="158"/>
                  </a:lnTo>
                  <a:lnTo>
                    <a:pt x="330" y="156"/>
                  </a:lnTo>
                  <a:lnTo>
                    <a:pt x="327" y="158"/>
                  </a:lnTo>
                  <a:lnTo>
                    <a:pt x="325" y="156"/>
                  </a:lnTo>
                  <a:lnTo>
                    <a:pt x="325" y="156"/>
                  </a:lnTo>
                  <a:lnTo>
                    <a:pt x="323" y="154"/>
                  </a:lnTo>
                  <a:lnTo>
                    <a:pt x="323" y="154"/>
                  </a:lnTo>
                  <a:lnTo>
                    <a:pt x="323" y="154"/>
                  </a:lnTo>
                  <a:lnTo>
                    <a:pt x="323" y="154"/>
                  </a:lnTo>
                  <a:lnTo>
                    <a:pt x="323" y="154"/>
                  </a:lnTo>
                  <a:lnTo>
                    <a:pt x="320" y="154"/>
                  </a:lnTo>
                  <a:lnTo>
                    <a:pt x="320" y="154"/>
                  </a:lnTo>
                  <a:lnTo>
                    <a:pt x="320" y="154"/>
                  </a:lnTo>
                  <a:lnTo>
                    <a:pt x="320" y="154"/>
                  </a:lnTo>
                  <a:lnTo>
                    <a:pt x="318" y="154"/>
                  </a:lnTo>
                  <a:lnTo>
                    <a:pt x="318" y="154"/>
                  </a:lnTo>
                  <a:lnTo>
                    <a:pt x="318" y="154"/>
                  </a:lnTo>
                  <a:lnTo>
                    <a:pt x="318" y="154"/>
                  </a:lnTo>
                  <a:lnTo>
                    <a:pt x="315" y="154"/>
                  </a:lnTo>
                  <a:lnTo>
                    <a:pt x="315" y="154"/>
                  </a:lnTo>
                  <a:lnTo>
                    <a:pt x="315" y="151"/>
                  </a:lnTo>
                  <a:lnTo>
                    <a:pt x="315" y="151"/>
                  </a:lnTo>
                  <a:lnTo>
                    <a:pt x="315" y="151"/>
                  </a:lnTo>
                  <a:lnTo>
                    <a:pt x="315" y="151"/>
                  </a:lnTo>
                  <a:lnTo>
                    <a:pt x="315" y="151"/>
                  </a:lnTo>
                  <a:lnTo>
                    <a:pt x="313" y="151"/>
                  </a:lnTo>
                  <a:lnTo>
                    <a:pt x="313" y="151"/>
                  </a:lnTo>
                  <a:lnTo>
                    <a:pt x="313" y="151"/>
                  </a:lnTo>
                  <a:lnTo>
                    <a:pt x="311" y="146"/>
                  </a:lnTo>
                  <a:lnTo>
                    <a:pt x="311" y="146"/>
                  </a:lnTo>
                  <a:lnTo>
                    <a:pt x="311" y="146"/>
                  </a:lnTo>
                  <a:lnTo>
                    <a:pt x="311" y="146"/>
                  </a:lnTo>
                  <a:lnTo>
                    <a:pt x="311" y="146"/>
                  </a:lnTo>
                  <a:lnTo>
                    <a:pt x="311" y="146"/>
                  </a:lnTo>
                  <a:lnTo>
                    <a:pt x="308" y="146"/>
                  </a:lnTo>
                  <a:lnTo>
                    <a:pt x="308" y="146"/>
                  </a:lnTo>
                  <a:lnTo>
                    <a:pt x="308" y="146"/>
                  </a:lnTo>
                  <a:lnTo>
                    <a:pt x="308" y="146"/>
                  </a:lnTo>
                  <a:lnTo>
                    <a:pt x="308" y="144"/>
                  </a:lnTo>
                  <a:lnTo>
                    <a:pt x="306" y="144"/>
                  </a:lnTo>
                  <a:lnTo>
                    <a:pt x="306" y="144"/>
                  </a:lnTo>
                  <a:lnTo>
                    <a:pt x="306" y="144"/>
                  </a:lnTo>
                  <a:lnTo>
                    <a:pt x="306" y="142"/>
                  </a:lnTo>
                  <a:lnTo>
                    <a:pt x="306" y="142"/>
                  </a:lnTo>
                  <a:lnTo>
                    <a:pt x="306" y="142"/>
                  </a:lnTo>
                  <a:lnTo>
                    <a:pt x="306" y="142"/>
                  </a:lnTo>
                  <a:lnTo>
                    <a:pt x="306" y="142"/>
                  </a:lnTo>
                  <a:lnTo>
                    <a:pt x="306" y="142"/>
                  </a:lnTo>
                  <a:lnTo>
                    <a:pt x="306" y="139"/>
                  </a:lnTo>
                  <a:lnTo>
                    <a:pt x="306" y="139"/>
                  </a:lnTo>
                  <a:lnTo>
                    <a:pt x="304" y="139"/>
                  </a:lnTo>
                  <a:lnTo>
                    <a:pt x="304" y="137"/>
                  </a:lnTo>
                  <a:lnTo>
                    <a:pt x="304" y="137"/>
                  </a:lnTo>
                  <a:lnTo>
                    <a:pt x="301" y="137"/>
                  </a:lnTo>
                  <a:lnTo>
                    <a:pt x="301" y="137"/>
                  </a:lnTo>
                  <a:lnTo>
                    <a:pt x="301" y="137"/>
                  </a:lnTo>
                  <a:lnTo>
                    <a:pt x="299" y="137"/>
                  </a:lnTo>
                  <a:lnTo>
                    <a:pt x="299" y="137"/>
                  </a:lnTo>
                  <a:lnTo>
                    <a:pt x="299" y="139"/>
                  </a:lnTo>
                  <a:lnTo>
                    <a:pt x="299" y="139"/>
                  </a:lnTo>
                  <a:lnTo>
                    <a:pt x="299" y="139"/>
                  </a:lnTo>
                  <a:lnTo>
                    <a:pt x="299" y="139"/>
                  </a:lnTo>
                  <a:lnTo>
                    <a:pt x="299" y="139"/>
                  </a:lnTo>
                  <a:lnTo>
                    <a:pt x="297" y="139"/>
                  </a:lnTo>
                  <a:lnTo>
                    <a:pt x="297" y="139"/>
                  </a:lnTo>
                  <a:lnTo>
                    <a:pt x="297" y="139"/>
                  </a:lnTo>
                  <a:lnTo>
                    <a:pt x="297" y="139"/>
                  </a:lnTo>
                  <a:lnTo>
                    <a:pt x="292" y="139"/>
                  </a:lnTo>
                  <a:lnTo>
                    <a:pt x="292" y="139"/>
                  </a:lnTo>
                  <a:lnTo>
                    <a:pt x="292" y="139"/>
                  </a:lnTo>
                  <a:lnTo>
                    <a:pt x="289" y="139"/>
                  </a:lnTo>
                  <a:lnTo>
                    <a:pt x="289" y="139"/>
                  </a:lnTo>
                  <a:lnTo>
                    <a:pt x="287" y="137"/>
                  </a:lnTo>
                  <a:lnTo>
                    <a:pt x="287" y="137"/>
                  </a:lnTo>
                  <a:lnTo>
                    <a:pt x="287" y="137"/>
                  </a:lnTo>
                  <a:lnTo>
                    <a:pt x="287" y="137"/>
                  </a:lnTo>
                  <a:lnTo>
                    <a:pt x="287" y="137"/>
                  </a:lnTo>
                  <a:lnTo>
                    <a:pt x="287" y="135"/>
                  </a:lnTo>
                  <a:lnTo>
                    <a:pt x="287" y="135"/>
                  </a:lnTo>
                  <a:lnTo>
                    <a:pt x="287" y="135"/>
                  </a:lnTo>
                  <a:lnTo>
                    <a:pt x="287" y="135"/>
                  </a:lnTo>
                  <a:lnTo>
                    <a:pt x="285" y="135"/>
                  </a:lnTo>
                  <a:lnTo>
                    <a:pt x="285" y="132"/>
                  </a:lnTo>
                  <a:lnTo>
                    <a:pt x="285" y="132"/>
                  </a:lnTo>
                  <a:lnTo>
                    <a:pt x="285" y="132"/>
                  </a:lnTo>
                  <a:lnTo>
                    <a:pt x="285" y="132"/>
                  </a:lnTo>
                  <a:lnTo>
                    <a:pt x="282" y="132"/>
                  </a:lnTo>
                  <a:lnTo>
                    <a:pt x="282" y="132"/>
                  </a:lnTo>
                  <a:lnTo>
                    <a:pt x="280" y="130"/>
                  </a:lnTo>
                  <a:lnTo>
                    <a:pt x="278" y="130"/>
                  </a:lnTo>
                  <a:lnTo>
                    <a:pt x="278" y="130"/>
                  </a:lnTo>
                  <a:lnTo>
                    <a:pt x="270" y="128"/>
                  </a:lnTo>
                  <a:lnTo>
                    <a:pt x="270" y="128"/>
                  </a:lnTo>
                  <a:lnTo>
                    <a:pt x="268" y="130"/>
                  </a:lnTo>
                  <a:lnTo>
                    <a:pt x="268" y="130"/>
                  </a:lnTo>
                  <a:lnTo>
                    <a:pt x="268" y="130"/>
                  </a:lnTo>
                  <a:lnTo>
                    <a:pt x="266" y="132"/>
                  </a:lnTo>
                  <a:lnTo>
                    <a:pt x="266" y="132"/>
                  </a:lnTo>
                  <a:lnTo>
                    <a:pt x="266" y="132"/>
                  </a:lnTo>
                  <a:lnTo>
                    <a:pt x="266" y="132"/>
                  </a:lnTo>
                  <a:lnTo>
                    <a:pt x="263" y="132"/>
                  </a:lnTo>
                  <a:lnTo>
                    <a:pt x="263" y="132"/>
                  </a:lnTo>
                  <a:lnTo>
                    <a:pt x="263" y="132"/>
                  </a:lnTo>
                  <a:lnTo>
                    <a:pt x="263" y="132"/>
                  </a:lnTo>
                  <a:lnTo>
                    <a:pt x="261" y="132"/>
                  </a:lnTo>
                  <a:lnTo>
                    <a:pt x="261" y="132"/>
                  </a:lnTo>
                  <a:lnTo>
                    <a:pt x="259" y="130"/>
                  </a:lnTo>
                  <a:lnTo>
                    <a:pt x="256" y="130"/>
                  </a:lnTo>
                  <a:lnTo>
                    <a:pt x="256" y="130"/>
                  </a:lnTo>
                  <a:lnTo>
                    <a:pt x="256" y="132"/>
                  </a:lnTo>
                  <a:lnTo>
                    <a:pt x="254" y="132"/>
                  </a:lnTo>
                  <a:lnTo>
                    <a:pt x="254" y="132"/>
                  </a:lnTo>
                  <a:lnTo>
                    <a:pt x="254" y="130"/>
                  </a:lnTo>
                  <a:lnTo>
                    <a:pt x="252" y="130"/>
                  </a:lnTo>
                  <a:lnTo>
                    <a:pt x="252" y="130"/>
                  </a:lnTo>
                  <a:lnTo>
                    <a:pt x="252" y="130"/>
                  </a:lnTo>
                  <a:lnTo>
                    <a:pt x="249" y="130"/>
                  </a:lnTo>
                  <a:lnTo>
                    <a:pt x="249" y="130"/>
                  </a:lnTo>
                  <a:lnTo>
                    <a:pt x="249" y="130"/>
                  </a:lnTo>
                  <a:lnTo>
                    <a:pt x="249" y="130"/>
                  </a:lnTo>
                  <a:lnTo>
                    <a:pt x="249" y="130"/>
                  </a:lnTo>
                  <a:lnTo>
                    <a:pt x="249" y="130"/>
                  </a:lnTo>
                  <a:lnTo>
                    <a:pt x="247" y="130"/>
                  </a:lnTo>
                  <a:lnTo>
                    <a:pt x="247" y="130"/>
                  </a:lnTo>
                  <a:lnTo>
                    <a:pt x="244" y="130"/>
                  </a:lnTo>
                  <a:lnTo>
                    <a:pt x="244" y="130"/>
                  </a:lnTo>
                  <a:lnTo>
                    <a:pt x="244" y="128"/>
                  </a:lnTo>
                  <a:lnTo>
                    <a:pt x="242" y="128"/>
                  </a:lnTo>
                  <a:lnTo>
                    <a:pt x="242" y="128"/>
                  </a:lnTo>
                  <a:lnTo>
                    <a:pt x="242" y="128"/>
                  </a:lnTo>
                  <a:lnTo>
                    <a:pt x="242" y="125"/>
                  </a:lnTo>
                  <a:lnTo>
                    <a:pt x="240" y="125"/>
                  </a:lnTo>
                  <a:lnTo>
                    <a:pt x="240" y="125"/>
                  </a:lnTo>
                  <a:lnTo>
                    <a:pt x="240" y="125"/>
                  </a:lnTo>
                  <a:lnTo>
                    <a:pt x="240" y="125"/>
                  </a:lnTo>
                  <a:lnTo>
                    <a:pt x="240" y="123"/>
                  </a:lnTo>
                  <a:lnTo>
                    <a:pt x="240" y="123"/>
                  </a:lnTo>
                  <a:lnTo>
                    <a:pt x="240" y="120"/>
                  </a:lnTo>
                  <a:lnTo>
                    <a:pt x="240" y="120"/>
                  </a:lnTo>
                  <a:lnTo>
                    <a:pt x="240" y="120"/>
                  </a:lnTo>
                  <a:lnTo>
                    <a:pt x="240" y="118"/>
                  </a:lnTo>
                  <a:lnTo>
                    <a:pt x="240" y="118"/>
                  </a:lnTo>
                  <a:lnTo>
                    <a:pt x="240" y="118"/>
                  </a:lnTo>
                  <a:lnTo>
                    <a:pt x="237" y="118"/>
                  </a:lnTo>
                  <a:lnTo>
                    <a:pt x="237" y="118"/>
                  </a:lnTo>
                  <a:lnTo>
                    <a:pt x="237" y="118"/>
                  </a:lnTo>
                  <a:lnTo>
                    <a:pt x="237" y="118"/>
                  </a:lnTo>
                  <a:lnTo>
                    <a:pt x="237" y="118"/>
                  </a:lnTo>
                  <a:lnTo>
                    <a:pt x="237" y="118"/>
                  </a:lnTo>
                  <a:lnTo>
                    <a:pt x="235" y="118"/>
                  </a:lnTo>
                  <a:lnTo>
                    <a:pt x="235" y="118"/>
                  </a:lnTo>
                  <a:lnTo>
                    <a:pt x="235" y="118"/>
                  </a:lnTo>
                  <a:lnTo>
                    <a:pt x="233" y="116"/>
                  </a:lnTo>
                  <a:lnTo>
                    <a:pt x="230" y="116"/>
                  </a:lnTo>
                  <a:lnTo>
                    <a:pt x="230" y="116"/>
                  </a:lnTo>
                  <a:lnTo>
                    <a:pt x="230" y="116"/>
                  </a:lnTo>
                  <a:lnTo>
                    <a:pt x="230" y="116"/>
                  </a:lnTo>
                  <a:lnTo>
                    <a:pt x="230" y="113"/>
                  </a:lnTo>
                  <a:lnTo>
                    <a:pt x="230" y="113"/>
                  </a:lnTo>
                  <a:lnTo>
                    <a:pt x="230" y="113"/>
                  </a:lnTo>
                  <a:lnTo>
                    <a:pt x="230" y="113"/>
                  </a:lnTo>
                  <a:lnTo>
                    <a:pt x="230" y="113"/>
                  </a:lnTo>
                  <a:lnTo>
                    <a:pt x="230" y="113"/>
                  </a:lnTo>
                  <a:lnTo>
                    <a:pt x="230" y="113"/>
                  </a:lnTo>
                  <a:lnTo>
                    <a:pt x="228" y="113"/>
                  </a:lnTo>
                  <a:lnTo>
                    <a:pt x="228" y="113"/>
                  </a:lnTo>
                  <a:lnTo>
                    <a:pt x="228" y="113"/>
                  </a:lnTo>
                  <a:lnTo>
                    <a:pt x="228" y="113"/>
                  </a:lnTo>
                  <a:lnTo>
                    <a:pt x="228" y="113"/>
                  </a:lnTo>
                  <a:lnTo>
                    <a:pt x="228" y="113"/>
                  </a:lnTo>
                  <a:lnTo>
                    <a:pt x="228" y="113"/>
                  </a:lnTo>
                  <a:lnTo>
                    <a:pt x="225" y="111"/>
                  </a:lnTo>
                  <a:lnTo>
                    <a:pt x="225" y="111"/>
                  </a:lnTo>
                  <a:lnTo>
                    <a:pt x="225" y="109"/>
                  </a:lnTo>
                  <a:lnTo>
                    <a:pt x="225" y="109"/>
                  </a:lnTo>
                  <a:lnTo>
                    <a:pt x="225" y="109"/>
                  </a:lnTo>
                  <a:lnTo>
                    <a:pt x="223" y="109"/>
                  </a:lnTo>
                  <a:lnTo>
                    <a:pt x="223" y="109"/>
                  </a:lnTo>
                  <a:lnTo>
                    <a:pt x="221" y="109"/>
                  </a:lnTo>
                  <a:lnTo>
                    <a:pt x="221" y="109"/>
                  </a:lnTo>
                  <a:lnTo>
                    <a:pt x="221" y="109"/>
                  </a:lnTo>
                  <a:lnTo>
                    <a:pt x="218" y="109"/>
                  </a:lnTo>
                  <a:lnTo>
                    <a:pt x="216" y="109"/>
                  </a:lnTo>
                  <a:lnTo>
                    <a:pt x="216" y="109"/>
                  </a:lnTo>
                  <a:lnTo>
                    <a:pt x="216" y="106"/>
                  </a:lnTo>
                  <a:lnTo>
                    <a:pt x="216" y="106"/>
                  </a:lnTo>
                  <a:lnTo>
                    <a:pt x="216" y="106"/>
                  </a:lnTo>
                  <a:lnTo>
                    <a:pt x="216" y="104"/>
                  </a:lnTo>
                  <a:lnTo>
                    <a:pt x="216" y="104"/>
                  </a:lnTo>
                  <a:lnTo>
                    <a:pt x="216" y="104"/>
                  </a:lnTo>
                  <a:lnTo>
                    <a:pt x="216" y="104"/>
                  </a:lnTo>
                  <a:lnTo>
                    <a:pt x="216" y="102"/>
                  </a:lnTo>
                  <a:lnTo>
                    <a:pt x="216" y="102"/>
                  </a:lnTo>
                  <a:lnTo>
                    <a:pt x="214" y="102"/>
                  </a:lnTo>
                  <a:lnTo>
                    <a:pt x="214" y="102"/>
                  </a:lnTo>
                  <a:lnTo>
                    <a:pt x="214" y="102"/>
                  </a:lnTo>
                  <a:lnTo>
                    <a:pt x="214" y="102"/>
                  </a:lnTo>
                  <a:lnTo>
                    <a:pt x="214" y="99"/>
                  </a:lnTo>
                  <a:lnTo>
                    <a:pt x="214" y="99"/>
                  </a:lnTo>
                  <a:lnTo>
                    <a:pt x="214" y="99"/>
                  </a:lnTo>
                  <a:lnTo>
                    <a:pt x="214" y="99"/>
                  </a:lnTo>
                  <a:lnTo>
                    <a:pt x="214" y="97"/>
                  </a:lnTo>
                  <a:lnTo>
                    <a:pt x="214" y="97"/>
                  </a:lnTo>
                  <a:lnTo>
                    <a:pt x="211" y="94"/>
                  </a:lnTo>
                  <a:lnTo>
                    <a:pt x="211" y="94"/>
                  </a:lnTo>
                  <a:lnTo>
                    <a:pt x="211" y="94"/>
                  </a:lnTo>
                  <a:lnTo>
                    <a:pt x="211" y="94"/>
                  </a:lnTo>
                  <a:lnTo>
                    <a:pt x="211" y="92"/>
                  </a:lnTo>
                  <a:lnTo>
                    <a:pt x="209" y="92"/>
                  </a:lnTo>
                  <a:lnTo>
                    <a:pt x="209" y="94"/>
                  </a:lnTo>
                  <a:lnTo>
                    <a:pt x="209" y="94"/>
                  </a:lnTo>
                  <a:lnTo>
                    <a:pt x="209" y="97"/>
                  </a:lnTo>
                  <a:lnTo>
                    <a:pt x="209" y="97"/>
                  </a:lnTo>
                  <a:lnTo>
                    <a:pt x="209" y="97"/>
                  </a:lnTo>
                  <a:lnTo>
                    <a:pt x="207" y="97"/>
                  </a:lnTo>
                  <a:lnTo>
                    <a:pt x="207" y="94"/>
                  </a:lnTo>
                  <a:lnTo>
                    <a:pt x="207" y="94"/>
                  </a:lnTo>
                  <a:lnTo>
                    <a:pt x="207" y="92"/>
                  </a:lnTo>
                  <a:lnTo>
                    <a:pt x="207" y="92"/>
                  </a:lnTo>
                  <a:lnTo>
                    <a:pt x="207" y="92"/>
                  </a:lnTo>
                  <a:lnTo>
                    <a:pt x="207" y="92"/>
                  </a:lnTo>
                  <a:lnTo>
                    <a:pt x="207" y="90"/>
                  </a:lnTo>
                  <a:lnTo>
                    <a:pt x="207" y="90"/>
                  </a:lnTo>
                  <a:lnTo>
                    <a:pt x="209" y="90"/>
                  </a:lnTo>
                  <a:lnTo>
                    <a:pt x="207" y="90"/>
                  </a:lnTo>
                  <a:lnTo>
                    <a:pt x="207" y="87"/>
                  </a:lnTo>
                  <a:lnTo>
                    <a:pt x="207" y="87"/>
                  </a:lnTo>
                  <a:lnTo>
                    <a:pt x="207" y="87"/>
                  </a:lnTo>
                  <a:lnTo>
                    <a:pt x="207" y="87"/>
                  </a:lnTo>
                  <a:lnTo>
                    <a:pt x="204" y="87"/>
                  </a:lnTo>
                  <a:lnTo>
                    <a:pt x="204" y="87"/>
                  </a:lnTo>
                  <a:lnTo>
                    <a:pt x="207" y="85"/>
                  </a:lnTo>
                  <a:lnTo>
                    <a:pt x="207" y="85"/>
                  </a:lnTo>
                  <a:lnTo>
                    <a:pt x="204" y="85"/>
                  </a:lnTo>
                  <a:lnTo>
                    <a:pt x="204" y="85"/>
                  </a:lnTo>
                  <a:lnTo>
                    <a:pt x="204" y="85"/>
                  </a:lnTo>
                  <a:lnTo>
                    <a:pt x="202" y="85"/>
                  </a:lnTo>
                  <a:lnTo>
                    <a:pt x="202" y="83"/>
                  </a:lnTo>
                  <a:lnTo>
                    <a:pt x="199" y="78"/>
                  </a:lnTo>
                  <a:lnTo>
                    <a:pt x="199" y="78"/>
                  </a:lnTo>
                  <a:lnTo>
                    <a:pt x="199" y="78"/>
                  </a:lnTo>
                  <a:lnTo>
                    <a:pt x="199" y="78"/>
                  </a:lnTo>
                  <a:lnTo>
                    <a:pt x="199" y="75"/>
                  </a:lnTo>
                  <a:lnTo>
                    <a:pt x="199" y="75"/>
                  </a:lnTo>
                  <a:lnTo>
                    <a:pt x="199" y="75"/>
                  </a:lnTo>
                  <a:lnTo>
                    <a:pt x="199" y="75"/>
                  </a:lnTo>
                  <a:lnTo>
                    <a:pt x="199" y="75"/>
                  </a:lnTo>
                  <a:lnTo>
                    <a:pt x="197" y="73"/>
                  </a:lnTo>
                  <a:lnTo>
                    <a:pt x="197" y="73"/>
                  </a:lnTo>
                  <a:lnTo>
                    <a:pt x="197" y="73"/>
                  </a:lnTo>
                  <a:lnTo>
                    <a:pt x="199" y="71"/>
                  </a:lnTo>
                  <a:lnTo>
                    <a:pt x="199" y="71"/>
                  </a:lnTo>
                  <a:lnTo>
                    <a:pt x="199" y="71"/>
                  </a:lnTo>
                  <a:lnTo>
                    <a:pt x="197" y="71"/>
                  </a:lnTo>
                  <a:lnTo>
                    <a:pt x="197" y="68"/>
                  </a:lnTo>
                  <a:lnTo>
                    <a:pt x="197" y="68"/>
                  </a:lnTo>
                  <a:lnTo>
                    <a:pt x="197" y="66"/>
                  </a:lnTo>
                  <a:lnTo>
                    <a:pt x="199" y="66"/>
                  </a:lnTo>
                  <a:lnTo>
                    <a:pt x="199" y="66"/>
                  </a:lnTo>
                  <a:lnTo>
                    <a:pt x="199" y="64"/>
                  </a:lnTo>
                  <a:lnTo>
                    <a:pt x="199" y="64"/>
                  </a:lnTo>
                  <a:lnTo>
                    <a:pt x="199" y="61"/>
                  </a:lnTo>
                  <a:lnTo>
                    <a:pt x="199" y="61"/>
                  </a:lnTo>
                  <a:lnTo>
                    <a:pt x="202" y="61"/>
                  </a:lnTo>
                  <a:lnTo>
                    <a:pt x="202" y="61"/>
                  </a:lnTo>
                  <a:lnTo>
                    <a:pt x="202" y="61"/>
                  </a:lnTo>
                  <a:lnTo>
                    <a:pt x="202" y="59"/>
                  </a:lnTo>
                  <a:lnTo>
                    <a:pt x="202" y="59"/>
                  </a:lnTo>
                  <a:lnTo>
                    <a:pt x="202" y="59"/>
                  </a:lnTo>
                  <a:lnTo>
                    <a:pt x="202" y="59"/>
                  </a:lnTo>
                  <a:lnTo>
                    <a:pt x="202" y="59"/>
                  </a:lnTo>
                  <a:lnTo>
                    <a:pt x="202" y="54"/>
                  </a:lnTo>
                  <a:lnTo>
                    <a:pt x="199" y="54"/>
                  </a:lnTo>
                  <a:lnTo>
                    <a:pt x="199" y="54"/>
                  </a:lnTo>
                  <a:lnTo>
                    <a:pt x="199" y="52"/>
                  </a:lnTo>
                  <a:lnTo>
                    <a:pt x="197" y="52"/>
                  </a:lnTo>
                  <a:lnTo>
                    <a:pt x="197" y="52"/>
                  </a:lnTo>
                  <a:lnTo>
                    <a:pt x="197" y="49"/>
                  </a:lnTo>
                  <a:lnTo>
                    <a:pt x="197" y="47"/>
                  </a:lnTo>
                  <a:lnTo>
                    <a:pt x="197" y="47"/>
                  </a:lnTo>
                  <a:lnTo>
                    <a:pt x="197" y="45"/>
                  </a:lnTo>
                  <a:lnTo>
                    <a:pt x="197" y="45"/>
                  </a:lnTo>
                  <a:lnTo>
                    <a:pt x="197" y="45"/>
                  </a:lnTo>
                  <a:lnTo>
                    <a:pt x="195" y="42"/>
                  </a:lnTo>
                  <a:lnTo>
                    <a:pt x="195" y="42"/>
                  </a:lnTo>
                  <a:lnTo>
                    <a:pt x="195" y="40"/>
                  </a:lnTo>
                  <a:lnTo>
                    <a:pt x="195" y="40"/>
                  </a:lnTo>
                  <a:lnTo>
                    <a:pt x="195" y="40"/>
                  </a:lnTo>
                  <a:lnTo>
                    <a:pt x="195" y="40"/>
                  </a:lnTo>
                  <a:lnTo>
                    <a:pt x="195" y="40"/>
                  </a:lnTo>
                  <a:lnTo>
                    <a:pt x="195" y="38"/>
                  </a:lnTo>
                  <a:lnTo>
                    <a:pt x="195" y="38"/>
                  </a:lnTo>
                  <a:lnTo>
                    <a:pt x="195" y="38"/>
                  </a:lnTo>
                  <a:lnTo>
                    <a:pt x="195" y="38"/>
                  </a:lnTo>
                  <a:lnTo>
                    <a:pt x="195" y="38"/>
                  </a:lnTo>
                  <a:lnTo>
                    <a:pt x="195" y="35"/>
                  </a:lnTo>
                  <a:lnTo>
                    <a:pt x="195" y="35"/>
                  </a:lnTo>
                  <a:lnTo>
                    <a:pt x="197" y="35"/>
                  </a:lnTo>
                  <a:lnTo>
                    <a:pt x="197" y="35"/>
                  </a:lnTo>
                  <a:lnTo>
                    <a:pt x="197" y="33"/>
                  </a:lnTo>
                  <a:lnTo>
                    <a:pt x="197" y="33"/>
                  </a:lnTo>
                  <a:lnTo>
                    <a:pt x="197" y="33"/>
                  </a:lnTo>
                  <a:lnTo>
                    <a:pt x="197" y="33"/>
                  </a:lnTo>
                  <a:lnTo>
                    <a:pt x="197" y="31"/>
                  </a:lnTo>
                  <a:lnTo>
                    <a:pt x="197" y="31"/>
                  </a:lnTo>
                  <a:lnTo>
                    <a:pt x="199" y="31"/>
                  </a:lnTo>
                  <a:lnTo>
                    <a:pt x="199" y="28"/>
                  </a:lnTo>
                  <a:lnTo>
                    <a:pt x="202" y="28"/>
                  </a:lnTo>
                  <a:lnTo>
                    <a:pt x="202" y="26"/>
                  </a:lnTo>
                  <a:lnTo>
                    <a:pt x="202" y="23"/>
                  </a:lnTo>
                  <a:lnTo>
                    <a:pt x="202" y="23"/>
                  </a:lnTo>
                  <a:lnTo>
                    <a:pt x="202" y="23"/>
                  </a:lnTo>
                  <a:lnTo>
                    <a:pt x="202" y="23"/>
                  </a:lnTo>
                  <a:lnTo>
                    <a:pt x="202" y="21"/>
                  </a:lnTo>
                  <a:lnTo>
                    <a:pt x="202" y="19"/>
                  </a:lnTo>
                  <a:lnTo>
                    <a:pt x="202" y="19"/>
                  </a:lnTo>
                  <a:lnTo>
                    <a:pt x="202" y="16"/>
                  </a:lnTo>
                  <a:lnTo>
                    <a:pt x="199" y="14"/>
                  </a:lnTo>
                  <a:lnTo>
                    <a:pt x="199" y="14"/>
                  </a:lnTo>
                  <a:lnTo>
                    <a:pt x="199" y="12"/>
                  </a:lnTo>
                  <a:lnTo>
                    <a:pt x="202" y="9"/>
                  </a:lnTo>
                  <a:lnTo>
                    <a:pt x="202" y="9"/>
                  </a:lnTo>
                  <a:lnTo>
                    <a:pt x="202" y="7"/>
                  </a:lnTo>
                  <a:lnTo>
                    <a:pt x="202" y="7"/>
                  </a:lnTo>
                  <a:lnTo>
                    <a:pt x="202" y="4"/>
                  </a:lnTo>
                  <a:lnTo>
                    <a:pt x="199" y="4"/>
                  </a:lnTo>
                  <a:lnTo>
                    <a:pt x="199" y="4"/>
                  </a:lnTo>
                  <a:lnTo>
                    <a:pt x="199" y="2"/>
                  </a:lnTo>
                  <a:lnTo>
                    <a:pt x="199" y="2"/>
                  </a:lnTo>
                  <a:lnTo>
                    <a:pt x="199" y="0"/>
                  </a:lnTo>
                  <a:lnTo>
                    <a:pt x="197" y="0"/>
                  </a:lnTo>
                  <a:lnTo>
                    <a:pt x="197" y="0"/>
                  </a:lnTo>
                  <a:lnTo>
                    <a:pt x="195" y="0"/>
                  </a:lnTo>
                  <a:lnTo>
                    <a:pt x="195" y="0"/>
                  </a:lnTo>
                  <a:lnTo>
                    <a:pt x="195" y="0"/>
                  </a:lnTo>
                  <a:lnTo>
                    <a:pt x="192" y="2"/>
                  </a:lnTo>
                  <a:lnTo>
                    <a:pt x="192" y="2"/>
                  </a:lnTo>
                  <a:lnTo>
                    <a:pt x="192" y="2"/>
                  </a:lnTo>
                  <a:lnTo>
                    <a:pt x="192" y="4"/>
                  </a:lnTo>
                  <a:lnTo>
                    <a:pt x="190" y="4"/>
                  </a:lnTo>
                  <a:lnTo>
                    <a:pt x="190" y="4"/>
                  </a:lnTo>
                  <a:lnTo>
                    <a:pt x="190" y="4"/>
                  </a:lnTo>
                  <a:lnTo>
                    <a:pt x="190" y="4"/>
                  </a:lnTo>
                  <a:lnTo>
                    <a:pt x="190" y="4"/>
                  </a:lnTo>
                  <a:lnTo>
                    <a:pt x="190" y="4"/>
                  </a:lnTo>
                  <a:lnTo>
                    <a:pt x="190" y="7"/>
                  </a:lnTo>
                  <a:lnTo>
                    <a:pt x="190" y="7"/>
                  </a:lnTo>
                  <a:lnTo>
                    <a:pt x="190" y="7"/>
                  </a:lnTo>
                  <a:lnTo>
                    <a:pt x="190" y="7"/>
                  </a:lnTo>
                  <a:lnTo>
                    <a:pt x="188" y="7"/>
                  </a:lnTo>
                  <a:lnTo>
                    <a:pt x="188" y="7"/>
                  </a:lnTo>
                  <a:lnTo>
                    <a:pt x="188" y="7"/>
                  </a:lnTo>
                  <a:lnTo>
                    <a:pt x="188" y="7"/>
                  </a:lnTo>
                  <a:lnTo>
                    <a:pt x="185" y="4"/>
                  </a:lnTo>
                  <a:lnTo>
                    <a:pt x="185" y="4"/>
                  </a:lnTo>
                  <a:lnTo>
                    <a:pt x="185" y="4"/>
                  </a:lnTo>
                  <a:lnTo>
                    <a:pt x="185" y="4"/>
                  </a:lnTo>
                  <a:lnTo>
                    <a:pt x="185" y="4"/>
                  </a:lnTo>
                  <a:lnTo>
                    <a:pt x="183" y="4"/>
                  </a:lnTo>
                  <a:lnTo>
                    <a:pt x="183" y="4"/>
                  </a:lnTo>
                  <a:lnTo>
                    <a:pt x="183" y="4"/>
                  </a:lnTo>
                  <a:lnTo>
                    <a:pt x="183" y="4"/>
                  </a:lnTo>
                  <a:lnTo>
                    <a:pt x="183" y="4"/>
                  </a:lnTo>
                  <a:lnTo>
                    <a:pt x="183" y="4"/>
                  </a:lnTo>
                  <a:lnTo>
                    <a:pt x="183" y="2"/>
                  </a:lnTo>
                  <a:lnTo>
                    <a:pt x="183" y="2"/>
                  </a:lnTo>
                  <a:lnTo>
                    <a:pt x="180" y="4"/>
                  </a:lnTo>
                  <a:lnTo>
                    <a:pt x="180" y="4"/>
                  </a:lnTo>
                  <a:lnTo>
                    <a:pt x="180" y="4"/>
                  </a:lnTo>
                  <a:lnTo>
                    <a:pt x="180" y="2"/>
                  </a:lnTo>
                  <a:lnTo>
                    <a:pt x="180" y="2"/>
                  </a:lnTo>
                  <a:lnTo>
                    <a:pt x="180" y="2"/>
                  </a:lnTo>
                  <a:lnTo>
                    <a:pt x="178" y="2"/>
                  </a:lnTo>
                  <a:lnTo>
                    <a:pt x="178" y="2"/>
                  </a:lnTo>
                  <a:lnTo>
                    <a:pt x="178" y="4"/>
                  </a:lnTo>
                  <a:lnTo>
                    <a:pt x="178" y="4"/>
                  </a:lnTo>
                  <a:lnTo>
                    <a:pt x="178" y="4"/>
                  </a:lnTo>
                  <a:lnTo>
                    <a:pt x="178" y="4"/>
                  </a:lnTo>
                  <a:lnTo>
                    <a:pt x="178" y="4"/>
                  </a:lnTo>
                  <a:lnTo>
                    <a:pt x="178" y="4"/>
                  </a:lnTo>
                  <a:lnTo>
                    <a:pt x="178" y="4"/>
                  </a:lnTo>
                  <a:lnTo>
                    <a:pt x="178" y="2"/>
                  </a:lnTo>
                  <a:lnTo>
                    <a:pt x="176" y="4"/>
                  </a:lnTo>
                  <a:lnTo>
                    <a:pt x="176" y="4"/>
                  </a:lnTo>
                  <a:lnTo>
                    <a:pt x="176" y="4"/>
                  </a:lnTo>
                  <a:lnTo>
                    <a:pt x="173" y="4"/>
                  </a:lnTo>
                  <a:lnTo>
                    <a:pt x="173" y="4"/>
                  </a:lnTo>
                  <a:lnTo>
                    <a:pt x="171" y="4"/>
                  </a:lnTo>
                  <a:lnTo>
                    <a:pt x="171" y="4"/>
                  </a:lnTo>
                  <a:lnTo>
                    <a:pt x="169" y="4"/>
                  </a:lnTo>
                  <a:lnTo>
                    <a:pt x="169" y="4"/>
                  </a:lnTo>
                  <a:lnTo>
                    <a:pt x="169" y="4"/>
                  </a:lnTo>
                  <a:lnTo>
                    <a:pt x="166" y="4"/>
                  </a:lnTo>
                  <a:lnTo>
                    <a:pt x="166" y="4"/>
                  </a:lnTo>
                  <a:lnTo>
                    <a:pt x="166" y="4"/>
                  </a:lnTo>
                  <a:lnTo>
                    <a:pt x="164" y="4"/>
                  </a:lnTo>
                  <a:lnTo>
                    <a:pt x="164" y="4"/>
                  </a:lnTo>
                  <a:lnTo>
                    <a:pt x="164" y="4"/>
                  </a:lnTo>
                  <a:lnTo>
                    <a:pt x="164" y="4"/>
                  </a:lnTo>
                  <a:lnTo>
                    <a:pt x="164" y="4"/>
                  </a:lnTo>
                  <a:lnTo>
                    <a:pt x="164" y="4"/>
                  </a:lnTo>
                  <a:lnTo>
                    <a:pt x="164" y="4"/>
                  </a:lnTo>
                  <a:lnTo>
                    <a:pt x="164" y="4"/>
                  </a:lnTo>
                  <a:lnTo>
                    <a:pt x="162" y="4"/>
                  </a:lnTo>
                  <a:lnTo>
                    <a:pt x="159" y="4"/>
                  </a:lnTo>
                  <a:lnTo>
                    <a:pt x="159" y="7"/>
                  </a:lnTo>
                  <a:lnTo>
                    <a:pt x="157" y="7"/>
                  </a:lnTo>
                  <a:lnTo>
                    <a:pt x="154" y="7"/>
                  </a:lnTo>
                  <a:lnTo>
                    <a:pt x="152" y="7"/>
                  </a:lnTo>
                  <a:lnTo>
                    <a:pt x="150" y="9"/>
                  </a:lnTo>
                  <a:lnTo>
                    <a:pt x="150" y="9"/>
                  </a:lnTo>
                  <a:lnTo>
                    <a:pt x="150" y="9"/>
                  </a:lnTo>
                  <a:lnTo>
                    <a:pt x="145" y="9"/>
                  </a:lnTo>
                  <a:lnTo>
                    <a:pt x="140" y="9"/>
                  </a:lnTo>
                  <a:lnTo>
                    <a:pt x="140" y="9"/>
                  </a:lnTo>
                  <a:lnTo>
                    <a:pt x="140" y="12"/>
                  </a:lnTo>
                  <a:lnTo>
                    <a:pt x="140" y="12"/>
                  </a:lnTo>
                  <a:lnTo>
                    <a:pt x="140" y="12"/>
                  </a:lnTo>
                  <a:lnTo>
                    <a:pt x="140" y="12"/>
                  </a:lnTo>
                  <a:lnTo>
                    <a:pt x="138" y="12"/>
                  </a:lnTo>
                  <a:lnTo>
                    <a:pt x="135" y="14"/>
                  </a:lnTo>
                  <a:lnTo>
                    <a:pt x="133" y="14"/>
                  </a:lnTo>
                  <a:lnTo>
                    <a:pt x="128" y="19"/>
                  </a:lnTo>
                  <a:lnTo>
                    <a:pt x="121" y="26"/>
                  </a:lnTo>
                  <a:lnTo>
                    <a:pt x="119" y="28"/>
                  </a:lnTo>
                  <a:lnTo>
                    <a:pt x="119" y="28"/>
                  </a:lnTo>
                  <a:lnTo>
                    <a:pt x="117" y="28"/>
                  </a:lnTo>
                  <a:lnTo>
                    <a:pt x="117" y="28"/>
                  </a:lnTo>
                  <a:lnTo>
                    <a:pt x="117" y="28"/>
                  </a:lnTo>
                  <a:lnTo>
                    <a:pt x="117" y="28"/>
                  </a:lnTo>
                  <a:lnTo>
                    <a:pt x="117" y="28"/>
                  </a:lnTo>
                  <a:lnTo>
                    <a:pt x="114" y="31"/>
                  </a:lnTo>
                  <a:lnTo>
                    <a:pt x="114" y="31"/>
                  </a:lnTo>
                  <a:lnTo>
                    <a:pt x="112" y="28"/>
                  </a:lnTo>
                  <a:lnTo>
                    <a:pt x="112" y="28"/>
                  </a:lnTo>
                  <a:lnTo>
                    <a:pt x="109" y="28"/>
                  </a:lnTo>
                  <a:lnTo>
                    <a:pt x="109" y="28"/>
                  </a:lnTo>
                  <a:lnTo>
                    <a:pt x="107" y="31"/>
                  </a:lnTo>
                  <a:lnTo>
                    <a:pt x="107" y="31"/>
                  </a:lnTo>
                  <a:lnTo>
                    <a:pt x="109" y="31"/>
                  </a:lnTo>
                  <a:lnTo>
                    <a:pt x="107" y="31"/>
                  </a:lnTo>
                  <a:lnTo>
                    <a:pt x="107" y="31"/>
                  </a:lnTo>
                  <a:lnTo>
                    <a:pt x="107" y="33"/>
                  </a:lnTo>
                  <a:lnTo>
                    <a:pt x="107" y="33"/>
                  </a:lnTo>
                  <a:lnTo>
                    <a:pt x="105" y="33"/>
                  </a:lnTo>
                  <a:lnTo>
                    <a:pt x="105" y="33"/>
                  </a:lnTo>
                  <a:lnTo>
                    <a:pt x="105" y="33"/>
                  </a:lnTo>
                  <a:lnTo>
                    <a:pt x="105" y="33"/>
                  </a:lnTo>
                  <a:lnTo>
                    <a:pt x="105" y="33"/>
                  </a:lnTo>
                  <a:lnTo>
                    <a:pt x="105" y="33"/>
                  </a:lnTo>
                  <a:lnTo>
                    <a:pt x="102" y="35"/>
                  </a:lnTo>
                  <a:lnTo>
                    <a:pt x="102" y="35"/>
                  </a:lnTo>
                  <a:lnTo>
                    <a:pt x="102" y="35"/>
                  </a:lnTo>
                  <a:lnTo>
                    <a:pt x="100" y="38"/>
                  </a:lnTo>
                  <a:lnTo>
                    <a:pt x="98" y="38"/>
                  </a:lnTo>
                  <a:lnTo>
                    <a:pt x="98" y="38"/>
                  </a:lnTo>
                  <a:lnTo>
                    <a:pt x="95" y="38"/>
                  </a:lnTo>
                  <a:lnTo>
                    <a:pt x="95" y="40"/>
                  </a:lnTo>
                  <a:lnTo>
                    <a:pt x="95" y="40"/>
                  </a:lnTo>
                  <a:lnTo>
                    <a:pt x="95" y="40"/>
                  </a:lnTo>
                  <a:lnTo>
                    <a:pt x="93" y="42"/>
                  </a:lnTo>
                  <a:lnTo>
                    <a:pt x="93" y="42"/>
                  </a:lnTo>
                  <a:lnTo>
                    <a:pt x="90" y="45"/>
                  </a:lnTo>
                  <a:lnTo>
                    <a:pt x="90" y="45"/>
                  </a:lnTo>
                  <a:lnTo>
                    <a:pt x="90" y="47"/>
                  </a:lnTo>
                  <a:lnTo>
                    <a:pt x="88" y="47"/>
                  </a:lnTo>
                  <a:lnTo>
                    <a:pt x="88" y="47"/>
                  </a:lnTo>
                  <a:lnTo>
                    <a:pt x="86" y="45"/>
                  </a:lnTo>
                  <a:lnTo>
                    <a:pt x="86" y="45"/>
                  </a:lnTo>
                  <a:lnTo>
                    <a:pt x="86" y="45"/>
                  </a:lnTo>
                  <a:lnTo>
                    <a:pt x="83" y="45"/>
                  </a:lnTo>
                  <a:lnTo>
                    <a:pt x="79" y="45"/>
                  </a:lnTo>
                  <a:lnTo>
                    <a:pt x="76" y="45"/>
                  </a:lnTo>
                  <a:lnTo>
                    <a:pt x="76" y="45"/>
                  </a:lnTo>
                  <a:lnTo>
                    <a:pt x="76" y="45"/>
                  </a:lnTo>
                  <a:lnTo>
                    <a:pt x="74" y="47"/>
                  </a:lnTo>
                  <a:lnTo>
                    <a:pt x="74" y="47"/>
                  </a:lnTo>
                  <a:lnTo>
                    <a:pt x="72" y="47"/>
                  </a:lnTo>
                  <a:lnTo>
                    <a:pt x="72" y="49"/>
                  </a:lnTo>
                  <a:lnTo>
                    <a:pt x="69" y="54"/>
                  </a:lnTo>
                  <a:lnTo>
                    <a:pt x="67" y="54"/>
                  </a:lnTo>
                  <a:lnTo>
                    <a:pt x="67" y="57"/>
                  </a:lnTo>
                  <a:lnTo>
                    <a:pt x="67" y="59"/>
                  </a:lnTo>
                  <a:lnTo>
                    <a:pt x="64" y="59"/>
                  </a:lnTo>
                  <a:lnTo>
                    <a:pt x="64" y="59"/>
                  </a:lnTo>
                  <a:lnTo>
                    <a:pt x="62" y="61"/>
                  </a:lnTo>
                  <a:lnTo>
                    <a:pt x="62" y="61"/>
                  </a:lnTo>
                  <a:lnTo>
                    <a:pt x="60" y="61"/>
                  </a:lnTo>
                  <a:lnTo>
                    <a:pt x="60" y="61"/>
                  </a:lnTo>
                  <a:lnTo>
                    <a:pt x="57" y="64"/>
                  </a:lnTo>
                  <a:lnTo>
                    <a:pt x="57" y="64"/>
                  </a:lnTo>
                  <a:lnTo>
                    <a:pt x="57" y="64"/>
                  </a:lnTo>
                  <a:lnTo>
                    <a:pt x="55" y="64"/>
                  </a:lnTo>
                  <a:lnTo>
                    <a:pt x="55" y="64"/>
                  </a:lnTo>
                  <a:lnTo>
                    <a:pt x="53" y="64"/>
                  </a:lnTo>
                  <a:lnTo>
                    <a:pt x="50" y="66"/>
                  </a:lnTo>
                  <a:lnTo>
                    <a:pt x="50" y="66"/>
                  </a:lnTo>
                  <a:lnTo>
                    <a:pt x="43" y="68"/>
                  </a:lnTo>
                  <a:lnTo>
                    <a:pt x="43" y="68"/>
                  </a:lnTo>
                  <a:lnTo>
                    <a:pt x="41" y="66"/>
                  </a:lnTo>
                  <a:lnTo>
                    <a:pt x="41" y="66"/>
                  </a:lnTo>
                  <a:lnTo>
                    <a:pt x="41" y="64"/>
                  </a:lnTo>
                  <a:lnTo>
                    <a:pt x="41" y="64"/>
                  </a:lnTo>
                  <a:lnTo>
                    <a:pt x="43" y="61"/>
                  </a:lnTo>
                  <a:lnTo>
                    <a:pt x="43" y="61"/>
                  </a:lnTo>
                  <a:lnTo>
                    <a:pt x="43" y="61"/>
                  </a:lnTo>
                  <a:lnTo>
                    <a:pt x="41" y="61"/>
                  </a:lnTo>
                  <a:lnTo>
                    <a:pt x="38" y="61"/>
                  </a:lnTo>
                  <a:lnTo>
                    <a:pt x="38" y="61"/>
                  </a:lnTo>
                  <a:lnTo>
                    <a:pt x="36" y="61"/>
                  </a:lnTo>
                  <a:lnTo>
                    <a:pt x="36" y="61"/>
                  </a:lnTo>
                  <a:lnTo>
                    <a:pt x="34" y="61"/>
                  </a:lnTo>
                  <a:lnTo>
                    <a:pt x="34" y="61"/>
                  </a:lnTo>
                  <a:lnTo>
                    <a:pt x="31" y="61"/>
                  </a:lnTo>
                  <a:lnTo>
                    <a:pt x="31" y="61"/>
                  </a:lnTo>
                  <a:lnTo>
                    <a:pt x="31" y="61"/>
                  </a:lnTo>
                  <a:lnTo>
                    <a:pt x="29" y="59"/>
                  </a:lnTo>
                  <a:lnTo>
                    <a:pt x="27" y="59"/>
                  </a:lnTo>
                  <a:lnTo>
                    <a:pt x="27" y="59"/>
                  </a:lnTo>
                  <a:lnTo>
                    <a:pt x="24" y="59"/>
                  </a:lnTo>
                  <a:lnTo>
                    <a:pt x="22" y="59"/>
                  </a:lnTo>
                  <a:lnTo>
                    <a:pt x="17" y="59"/>
                  </a:lnTo>
                  <a:lnTo>
                    <a:pt x="17" y="59"/>
                  </a:lnTo>
                  <a:lnTo>
                    <a:pt x="15" y="59"/>
                  </a:lnTo>
                  <a:lnTo>
                    <a:pt x="12" y="57"/>
                  </a:lnTo>
                  <a:lnTo>
                    <a:pt x="10" y="59"/>
                  </a:lnTo>
                  <a:lnTo>
                    <a:pt x="8" y="59"/>
                  </a:lnTo>
                  <a:lnTo>
                    <a:pt x="5" y="59"/>
                  </a:lnTo>
                  <a:lnTo>
                    <a:pt x="8" y="61"/>
                  </a:lnTo>
                  <a:lnTo>
                    <a:pt x="12" y="68"/>
                  </a:lnTo>
                  <a:lnTo>
                    <a:pt x="17" y="78"/>
                  </a:lnTo>
                  <a:lnTo>
                    <a:pt x="22" y="85"/>
                  </a:lnTo>
                  <a:lnTo>
                    <a:pt x="27" y="94"/>
                  </a:lnTo>
                  <a:lnTo>
                    <a:pt x="31" y="104"/>
                  </a:lnTo>
                  <a:lnTo>
                    <a:pt x="36" y="111"/>
                  </a:lnTo>
                  <a:lnTo>
                    <a:pt x="41" y="120"/>
                  </a:lnTo>
                  <a:lnTo>
                    <a:pt x="45" y="128"/>
                  </a:lnTo>
                  <a:lnTo>
                    <a:pt x="45" y="130"/>
                  </a:lnTo>
                  <a:lnTo>
                    <a:pt x="45" y="130"/>
                  </a:lnTo>
                  <a:lnTo>
                    <a:pt x="45" y="132"/>
                  </a:lnTo>
                  <a:lnTo>
                    <a:pt x="45" y="132"/>
                  </a:lnTo>
                  <a:lnTo>
                    <a:pt x="45" y="132"/>
                  </a:lnTo>
                  <a:lnTo>
                    <a:pt x="43" y="135"/>
                  </a:lnTo>
                  <a:lnTo>
                    <a:pt x="43" y="135"/>
                  </a:lnTo>
                  <a:lnTo>
                    <a:pt x="43" y="135"/>
                  </a:lnTo>
                  <a:lnTo>
                    <a:pt x="41" y="135"/>
                  </a:lnTo>
                  <a:lnTo>
                    <a:pt x="41" y="137"/>
                  </a:lnTo>
                  <a:lnTo>
                    <a:pt x="41" y="137"/>
                  </a:lnTo>
                  <a:lnTo>
                    <a:pt x="41" y="137"/>
                  </a:lnTo>
                  <a:lnTo>
                    <a:pt x="43" y="137"/>
                  </a:lnTo>
                  <a:lnTo>
                    <a:pt x="43" y="139"/>
                  </a:lnTo>
                  <a:lnTo>
                    <a:pt x="43" y="139"/>
                  </a:lnTo>
                  <a:lnTo>
                    <a:pt x="43" y="142"/>
                  </a:lnTo>
                  <a:lnTo>
                    <a:pt x="38" y="142"/>
                  </a:lnTo>
                  <a:lnTo>
                    <a:pt x="38" y="142"/>
                  </a:lnTo>
                  <a:lnTo>
                    <a:pt x="36" y="144"/>
                  </a:lnTo>
                  <a:lnTo>
                    <a:pt x="36" y="144"/>
                  </a:lnTo>
                  <a:lnTo>
                    <a:pt x="36" y="144"/>
                  </a:lnTo>
                  <a:lnTo>
                    <a:pt x="34" y="146"/>
                  </a:lnTo>
                  <a:lnTo>
                    <a:pt x="34" y="146"/>
                  </a:lnTo>
                  <a:lnTo>
                    <a:pt x="34" y="149"/>
                  </a:lnTo>
                  <a:lnTo>
                    <a:pt x="31" y="149"/>
                  </a:lnTo>
                  <a:lnTo>
                    <a:pt x="31" y="151"/>
                  </a:lnTo>
                  <a:lnTo>
                    <a:pt x="34" y="156"/>
                  </a:lnTo>
                  <a:lnTo>
                    <a:pt x="34" y="161"/>
                  </a:lnTo>
                  <a:lnTo>
                    <a:pt x="34" y="163"/>
                  </a:lnTo>
                  <a:lnTo>
                    <a:pt x="34" y="168"/>
                  </a:lnTo>
                  <a:lnTo>
                    <a:pt x="34" y="177"/>
                  </a:lnTo>
                  <a:lnTo>
                    <a:pt x="34" y="177"/>
                  </a:lnTo>
                  <a:lnTo>
                    <a:pt x="34" y="180"/>
                  </a:lnTo>
                  <a:lnTo>
                    <a:pt x="31" y="180"/>
                  </a:lnTo>
                  <a:lnTo>
                    <a:pt x="31" y="180"/>
                  </a:lnTo>
                  <a:lnTo>
                    <a:pt x="31" y="182"/>
                  </a:lnTo>
                  <a:lnTo>
                    <a:pt x="31" y="182"/>
                  </a:lnTo>
                  <a:lnTo>
                    <a:pt x="31" y="182"/>
                  </a:lnTo>
                  <a:lnTo>
                    <a:pt x="31" y="184"/>
                  </a:lnTo>
                  <a:lnTo>
                    <a:pt x="31" y="184"/>
                  </a:lnTo>
                  <a:lnTo>
                    <a:pt x="31" y="184"/>
                  </a:lnTo>
                  <a:lnTo>
                    <a:pt x="29" y="184"/>
                  </a:lnTo>
                  <a:lnTo>
                    <a:pt x="29" y="184"/>
                  </a:lnTo>
                  <a:lnTo>
                    <a:pt x="27" y="184"/>
                  </a:lnTo>
                  <a:lnTo>
                    <a:pt x="27" y="184"/>
                  </a:lnTo>
                  <a:lnTo>
                    <a:pt x="29" y="187"/>
                  </a:lnTo>
                  <a:lnTo>
                    <a:pt x="31" y="189"/>
                  </a:lnTo>
                  <a:lnTo>
                    <a:pt x="31" y="189"/>
                  </a:lnTo>
                  <a:lnTo>
                    <a:pt x="31" y="189"/>
                  </a:lnTo>
                  <a:lnTo>
                    <a:pt x="31" y="191"/>
                  </a:lnTo>
                  <a:lnTo>
                    <a:pt x="31" y="191"/>
                  </a:lnTo>
                  <a:lnTo>
                    <a:pt x="31" y="191"/>
                  </a:lnTo>
                  <a:lnTo>
                    <a:pt x="31" y="194"/>
                  </a:lnTo>
                  <a:lnTo>
                    <a:pt x="31" y="194"/>
                  </a:lnTo>
                  <a:lnTo>
                    <a:pt x="31" y="196"/>
                  </a:lnTo>
                  <a:lnTo>
                    <a:pt x="31" y="199"/>
                  </a:lnTo>
                  <a:lnTo>
                    <a:pt x="34" y="199"/>
                  </a:lnTo>
                  <a:lnTo>
                    <a:pt x="34" y="201"/>
                  </a:lnTo>
                  <a:lnTo>
                    <a:pt x="36" y="203"/>
                  </a:lnTo>
                  <a:lnTo>
                    <a:pt x="36" y="203"/>
                  </a:lnTo>
                  <a:lnTo>
                    <a:pt x="36" y="203"/>
                  </a:lnTo>
                  <a:lnTo>
                    <a:pt x="36" y="206"/>
                  </a:lnTo>
                  <a:lnTo>
                    <a:pt x="38" y="208"/>
                  </a:lnTo>
                  <a:lnTo>
                    <a:pt x="38" y="210"/>
                  </a:lnTo>
                  <a:lnTo>
                    <a:pt x="36" y="210"/>
                  </a:lnTo>
                  <a:lnTo>
                    <a:pt x="34" y="210"/>
                  </a:lnTo>
                  <a:lnTo>
                    <a:pt x="31" y="213"/>
                  </a:lnTo>
                  <a:lnTo>
                    <a:pt x="31" y="213"/>
                  </a:lnTo>
                  <a:lnTo>
                    <a:pt x="31" y="213"/>
                  </a:lnTo>
                  <a:lnTo>
                    <a:pt x="31" y="215"/>
                  </a:lnTo>
                  <a:lnTo>
                    <a:pt x="31" y="215"/>
                  </a:lnTo>
                  <a:lnTo>
                    <a:pt x="31" y="217"/>
                  </a:lnTo>
                  <a:lnTo>
                    <a:pt x="31" y="217"/>
                  </a:lnTo>
                  <a:lnTo>
                    <a:pt x="31" y="220"/>
                  </a:lnTo>
                  <a:lnTo>
                    <a:pt x="31" y="220"/>
                  </a:lnTo>
                  <a:lnTo>
                    <a:pt x="29" y="222"/>
                  </a:lnTo>
                  <a:lnTo>
                    <a:pt x="27" y="222"/>
                  </a:lnTo>
                  <a:lnTo>
                    <a:pt x="27" y="225"/>
                  </a:lnTo>
                  <a:lnTo>
                    <a:pt x="24" y="225"/>
                  </a:lnTo>
                  <a:lnTo>
                    <a:pt x="24" y="225"/>
                  </a:lnTo>
                  <a:lnTo>
                    <a:pt x="24" y="225"/>
                  </a:lnTo>
                  <a:lnTo>
                    <a:pt x="24" y="225"/>
                  </a:lnTo>
                  <a:lnTo>
                    <a:pt x="24" y="227"/>
                  </a:lnTo>
                  <a:lnTo>
                    <a:pt x="24" y="229"/>
                  </a:lnTo>
                  <a:lnTo>
                    <a:pt x="22" y="229"/>
                  </a:lnTo>
                  <a:lnTo>
                    <a:pt x="22" y="227"/>
                  </a:lnTo>
                  <a:lnTo>
                    <a:pt x="22" y="227"/>
                  </a:lnTo>
                  <a:lnTo>
                    <a:pt x="19" y="229"/>
                  </a:lnTo>
                  <a:lnTo>
                    <a:pt x="19" y="234"/>
                  </a:lnTo>
                  <a:lnTo>
                    <a:pt x="19" y="236"/>
                  </a:lnTo>
                  <a:lnTo>
                    <a:pt x="19" y="236"/>
                  </a:lnTo>
                  <a:lnTo>
                    <a:pt x="17" y="236"/>
                  </a:lnTo>
                  <a:lnTo>
                    <a:pt x="15" y="239"/>
                  </a:lnTo>
                  <a:lnTo>
                    <a:pt x="15" y="239"/>
                  </a:lnTo>
                  <a:lnTo>
                    <a:pt x="15" y="239"/>
                  </a:lnTo>
                  <a:lnTo>
                    <a:pt x="15" y="243"/>
                  </a:lnTo>
                  <a:lnTo>
                    <a:pt x="15" y="243"/>
                  </a:lnTo>
                  <a:lnTo>
                    <a:pt x="15" y="246"/>
                  </a:lnTo>
                  <a:lnTo>
                    <a:pt x="15" y="246"/>
                  </a:lnTo>
                  <a:lnTo>
                    <a:pt x="15" y="248"/>
                  </a:lnTo>
                  <a:lnTo>
                    <a:pt x="15" y="248"/>
                  </a:lnTo>
                  <a:lnTo>
                    <a:pt x="15" y="248"/>
                  </a:lnTo>
                  <a:lnTo>
                    <a:pt x="19" y="253"/>
                  </a:lnTo>
                  <a:lnTo>
                    <a:pt x="19" y="253"/>
                  </a:lnTo>
                  <a:lnTo>
                    <a:pt x="22" y="255"/>
                  </a:lnTo>
                  <a:lnTo>
                    <a:pt x="22" y="255"/>
                  </a:lnTo>
                  <a:lnTo>
                    <a:pt x="24" y="258"/>
                  </a:lnTo>
                  <a:lnTo>
                    <a:pt x="24" y="260"/>
                  </a:lnTo>
                  <a:lnTo>
                    <a:pt x="24" y="260"/>
                  </a:lnTo>
                  <a:lnTo>
                    <a:pt x="24" y="260"/>
                  </a:lnTo>
                  <a:lnTo>
                    <a:pt x="22" y="260"/>
                  </a:lnTo>
                  <a:lnTo>
                    <a:pt x="22" y="260"/>
                  </a:lnTo>
                  <a:lnTo>
                    <a:pt x="22" y="262"/>
                  </a:lnTo>
                  <a:lnTo>
                    <a:pt x="19" y="262"/>
                  </a:lnTo>
                  <a:lnTo>
                    <a:pt x="19" y="265"/>
                  </a:lnTo>
                  <a:lnTo>
                    <a:pt x="19" y="265"/>
                  </a:lnTo>
                  <a:lnTo>
                    <a:pt x="17" y="265"/>
                  </a:lnTo>
                  <a:lnTo>
                    <a:pt x="19" y="267"/>
                  </a:lnTo>
                  <a:lnTo>
                    <a:pt x="19" y="267"/>
                  </a:lnTo>
                  <a:lnTo>
                    <a:pt x="17" y="267"/>
                  </a:lnTo>
                  <a:lnTo>
                    <a:pt x="17" y="267"/>
                  </a:lnTo>
                  <a:lnTo>
                    <a:pt x="17" y="267"/>
                  </a:lnTo>
                  <a:lnTo>
                    <a:pt x="17" y="270"/>
                  </a:lnTo>
                  <a:lnTo>
                    <a:pt x="15" y="270"/>
                  </a:lnTo>
                  <a:lnTo>
                    <a:pt x="15" y="272"/>
                  </a:lnTo>
                  <a:lnTo>
                    <a:pt x="15" y="272"/>
                  </a:lnTo>
                  <a:lnTo>
                    <a:pt x="12" y="277"/>
                  </a:lnTo>
                  <a:lnTo>
                    <a:pt x="12" y="277"/>
                  </a:lnTo>
                  <a:lnTo>
                    <a:pt x="12" y="279"/>
                  </a:lnTo>
                  <a:lnTo>
                    <a:pt x="12" y="281"/>
                  </a:lnTo>
                  <a:lnTo>
                    <a:pt x="15" y="286"/>
                  </a:lnTo>
                  <a:lnTo>
                    <a:pt x="19" y="296"/>
                  </a:lnTo>
                  <a:lnTo>
                    <a:pt x="19" y="300"/>
                  </a:lnTo>
                  <a:lnTo>
                    <a:pt x="22" y="303"/>
                  </a:lnTo>
                  <a:lnTo>
                    <a:pt x="24" y="305"/>
                  </a:lnTo>
                  <a:lnTo>
                    <a:pt x="24" y="305"/>
                  </a:lnTo>
                  <a:lnTo>
                    <a:pt x="24" y="305"/>
                  </a:lnTo>
                  <a:lnTo>
                    <a:pt x="27" y="307"/>
                  </a:lnTo>
                  <a:lnTo>
                    <a:pt x="27" y="307"/>
                  </a:lnTo>
                  <a:lnTo>
                    <a:pt x="29" y="307"/>
                  </a:lnTo>
                  <a:lnTo>
                    <a:pt x="29" y="305"/>
                  </a:lnTo>
                  <a:lnTo>
                    <a:pt x="29" y="305"/>
                  </a:lnTo>
                  <a:lnTo>
                    <a:pt x="29" y="305"/>
                  </a:lnTo>
                  <a:lnTo>
                    <a:pt x="31" y="305"/>
                  </a:lnTo>
                  <a:lnTo>
                    <a:pt x="34" y="305"/>
                  </a:lnTo>
                  <a:lnTo>
                    <a:pt x="34" y="305"/>
                  </a:lnTo>
                  <a:lnTo>
                    <a:pt x="36" y="307"/>
                  </a:lnTo>
                  <a:lnTo>
                    <a:pt x="38" y="310"/>
                  </a:lnTo>
                  <a:lnTo>
                    <a:pt x="38" y="310"/>
                  </a:lnTo>
                  <a:lnTo>
                    <a:pt x="38" y="312"/>
                  </a:lnTo>
                  <a:lnTo>
                    <a:pt x="38" y="312"/>
                  </a:lnTo>
                  <a:lnTo>
                    <a:pt x="34" y="314"/>
                  </a:lnTo>
                  <a:lnTo>
                    <a:pt x="31" y="314"/>
                  </a:lnTo>
                  <a:lnTo>
                    <a:pt x="31" y="317"/>
                  </a:lnTo>
                  <a:lnTo>
                    <a:pt x="29" y="317"/>
                  </a:lnTo>
                  <a:lnTo>
                    <a:pt x="29" y="319"/>
                  </a:lnTo>
                  <a:lnTo>
                    <a:pt x="29" y="322"/>
                  </a:lnTo>
                  <a:lnTo>
                    <a:pt x="29" y="324"/>
                  </a:lnTo>
                  <a:lnTo>
                    <a:pt x="29" y="324"/>
                  </a:lnTo>
                  <a:lnTo>
                    <a:pt x="31" y="326"/>
                  </a:lnTo>
                  <a:lnTo>
                    <a:pt x="31" y="326"/>
                  </a:lnTo>
                  <a:lnTo>
                    <a:pt x="29" y="326"/>
                  </a:lnTo>
                  <a:lnTo>
                    <a:pt x="29" y="329"/>
                  </a:lnTo>
                  <a:lnTo>
                    <a:pt x="27" y="329"/>
                  </a:lnTo>
                  <a:lnTo>
                    <a:pt x="27" y="329"/>
                  </a:lnTo>
                  <a:lnTo>
                    <a:pt x="24" y="329"/>
                  </a:lnTo>
                  <a:lnTo>
                    <a:pt x="24" y="331"/>
                  </a:lnTo>
                  <a:lnTo>
                    <a:pt x="22" y="331"/>
                  </a:lnTo>
                  <a:lnTo>
                    <a:pt x="22" y="333"/>
                  </a:lnTo>
                  <a:lnTo>
                    <a:pt x="22" y="333"/>
                  </a:lnTo>
                  <a:lnTo>
                    <a:pt x="17" y="341"/>
                  </a:lnTo>
                  <a:lnTo>
                    <a:pt x="15" y="343"/>
                  </a:lnTo>
                  <a:lnTo>
                    <a:pt x="15" y="343"/>
                  </a:lnTo>
                  <a:lnTo>
                    <a:pt x="12" y="343"/>
                  </a:lnTo>
                  <a:lnTo>
                    <a:pt x="12" y="345"/>
                  </a:lnTo>
                  <a:lnTo>
                    <a:pt x="12" y="345"/>
                  </a:lnTo>
                  <a:lnTo>
                    <a:pt x="12" y="345"/>
                  </a:lnTo>
                  <a:lnTo>
                    <a:pt x="12" y="345"/>
                  </a:lnTo>
                  <a:lnTo>
                    <a:pt x="12" y="345"/>
                  </a:lnTo>
                  <a:lnTo>
                    <a:pt x="12" y="345"/>
                  </a:lnTo>
                  <a:lnTo>
                    <a:pt x="12" y="348"/>
                  </a:lnTo>
                  <a:lnTo>
                    <a:pt x="10" y="348"/>
                  </a:lnTo>
                  <a:lnTo>
                    <a:pt x="10" y="348"/>
                  </a:lnTo>
                  <a:lnTo>
                    <a:pt x="8" y="348"/>
                  </a:lnTo>
                  <a:lnTo>
                    <a:pt x="8" y="350"/>
                  </a:lnTo>
                  <a:lnTo>
                    <a:pt x="5" y="352"/>
                  </a:lnTo>
                  <a:lnTo>
                    <a:pt x="5" y="352"/>
                  </a:lnTo>
                  <a:lnTo>
                    <a:pt x="3" y="352"/>
                  </a:lnTo>
                  <a:lnTo>
                    <a:pt x="3" y="352"/>
                  </a:lnTo>
                  <a:lnTo>
                    <a:pt x="3" y="352"/>
                  </a:lnTo>
                  <a:lnTo>
                    <a:pt x="3" y="355"/>
                  </a:lnTo>
                  <a:lnTo>
                    <a:pt x="0" y="357"/>
                  </a:lnTo>
                  <a:lnTo>
                    <a:pt x="3" y="357"/>
                  </a:lnTo>
                  <a:lnTo>
                    <a:pt x="5" y="357"/>
                  </a:lnTo>
                  <a:lnTo>
                    <a:pt x="5" y="359"/>
                  </a:lnTo>
                  <a:lnTo>
                    <a:pt x="8" y="359"/>
                  </a:lnTo>
                  <a:lnTo>
                    <a:pt x="8" y="362"/>
                  </a:lnTo>
                  <a:lnTo>
                    <a:pt x="8" y="362"/>
                  </a:lnTo>
                  <a:lnTo>
                    <a:pt x="8" y="364"/>
                  </a:lnTo>
                  <a:lnTo>
                    <a:pt x="8" y="367"/>
                  </a:lnTo>
                  <a:lnTo>
                    <a:pt x="8" y="367"/>
                  </a:lnTo>
                  <a:lnTo>
                    <a:pt x="8" y="371"/>
                  </a:lnTo>
                  <a:lnTo>
                    <a:pt x="10" y="374"/>
                  </a:lnTo>
                  <a:lnTo>
                    <a:pt x="10" y="374"/>
                  </a:lnTo>
                  <a:lnTo>
                    <a:pt x="15" y="378"/>
                  </a:lnTo>
                  <a:lnTo>
                    <a:pt x="15" y="378"/>
                  </a:lnTo>
                  <a:lnTo>
                    <a:pt x="17" y="381"/>
                  </a:lnTo>
                  <a:lnTo>
                    <a:pt x="17" y="383"/>
                  </a:lnTo>
                  <a:lnTo>
                    <a:pt x="17" y="388"/>
                  </a:lnTo>
                  <a:lnTo>
                    <a:pt x="17" y="388"/>
                  </a:lnTo>
                  <a:lnTo>
                    <a:pt x="17" y="390"/>
                  </a:lnTo>
                  <a:lnTo>
                    <a:pt x="19" y="390"/>
                  </a:lnTo>
                  <a:lnTo>
                    <a:pt x="19" y="390"/>
                  </a:lnTo>
                  <a:lnTo>
                    <a:pt x="19" y="390"/>
                  </a:lnTo>
                  <a:lnTo>
                    <a:pt x="19" y="390"/>
                  </a:lnTo>
                  <a:lnTo>
                    <a:pt x="22" y="390"/>
                  </a:lnTo>
                  <a:lnTo>
                    <a:pt x="22" y="390"/>
                  </a:lnTo>
                  <a:lnTo>
                    <a:pt x="22" y="390"/>
                  </a:lnTo>
                  <a:lnTo>
                    <a:pt x="24" y="393"/>
                  </a:lnTo>
                  <a:lnTo>
                    <a:pt x="24" y="393"/>
                  </a:lnTo>
                  <a:lnTo>
                    <a:pt x="24" y="393"/>
                  </a:lnTo>
                  <a:lnTo>
                    <a:pt x="27" y="393"/>
                  </a:lnTo>
                  <a:lnTo>
                    <a:pt x="27" y="393"/>
                  </a:lnTo>
                  <a:lnTo>
                    <a:pt x="27" y="393"/>
                  </a:lnTo>
                  <a:lnTo>
                    <a:pt x="29" y="393"/>
                  </a:lnTo>
                  <a:lnTo>
                    <a:pt x="27" y="395"/>
                  </a:lnTo>
                  <a:lnTo>
                    <a:pt x="27" y="397"/>
                  </a:lnTo>
                  <a:lnTo>
                    <a:pt x="24" y="397"/>
                  </a:lnTo>
                  <a:lnTo>
                    <a:pt x="24" y="400"/>
                  </a:lnTo>
                  <a:lnTo>
                    <a:pt x="27" y="402"/>
                  </a:lnTo>
                  <a:lnTo>
                    <a:pt x="27" y="402"/>
                  </a:lnTo>
                  <a:lnTo>
                    <a:pt x="27" y="404"/>
                  </a:lnTo>
                  <a:lnTo>
                    <a:pt x="27" y="404"/>
                  </a:lnTo>
                  <a:lnTo>
                    <a:pt x="27" y="404"/>
                  </a:lnTo>
                  <a:lnTo>
                    <a:pt x="29" y="407"/>
                  </a:lnTo>
                  <a:lnTo>
                    <a:pt x="29" y="407"/>
                  </a:lnTo>
                  <a:lnTo>
                    <a:pt x="29" y="409"/>
                  </a:lnTo>
                  <a:lnTo>
                    <a:pt x="29" y="409"/>
                  </a:lnTo>
                  <a:lnTo>
                    <a:pt x="29" y="414"/>
                  </a:lnTo>
                  <a:lnTo>
                    <a:pt x="31" y="414"/>
                  </a:lnTo>
                  <a:lnTo>
                    <a:pt x="29" y="416"/>
                  </a:lnTo>
                  <a:lnTo>
                    <a:pt x="29" y="416"/>
                  </a:lnTo>
                  <a:lnTo>
                    <a:pt x="29" y="421"/>
                  </a:lnTo>
                  <a:lnTo>
                    <a:pt x="31" y="423"/>
                  </a:lnTo>
                  <a:lnTo>
                    <a:pt x="31" y="423"/>
                  </a:lnTo>
                  <a:lnTo>
                    <a:pt x="31" y="426"/>
                  </a:lnTo>
                  <a:lnTo>
                    <a:pt x="31" y="426"/>
                  </a:lnTo>
                  <a:lnTo>
                    <a:pt x="31" y="426"/>
                  </a:lnTo>
                  <a:lnTo>
                    <a:pt x="31" y="426"/>
                  </a:lnTo>
                  <a:lnTo>
                    <a:pt x="31" y="426"/>
                  </a:lnTo>
                  <a:lnTo>
                    <a:pt x="31" y="426"/>
                  </a:lnTo>
                  <a:lnTo>
                    <a:pt x="31" y="426"/>
                  </a:lnTo>
                  <a:lnTo>
                    <a:pt x="34" y="433"/>
                  </a:lnTo>
                  <a:lnTo>
                    <a:pt x="34" y="433"/>
                  </a:lnTo>
                  <a:lnTo>
                    <a:pt x="34" y="433"/>
                  </a:lnTo>
                  <a:lnTo>
                    <a:pt x="34" y="435"/>
                  </a:lnTo>
                  <a:lnTo>
                    <a:pt x="31" y="438"/>
                  </a:lnTo>
                  <a:lnTo>
                    <a:pt x="34" y="438"/>
                  </a:lnTo>
                  <a:lnTo>
                    <a:pt x="34" y="438"/>
                  </a:lnTo>
                  <a:lnTo>
                    <a:pt x="34" y="440"/>
                  </a:lnTo>
                  <a:lnTo>
                    <a:pt x="36" y="442"/>
                  </a:lnTo>
                  <a:lnTo>
                    <a:pt x="36" y="442"/>
                  </a:lnTo>
                  <a:lnTo>
                    <a:pt x="36" y="442"/>
                  </a:lnTo>
                  <a:lnTo>
                    <a:pt x="38" y="445"/>
                  </a:lnTo>
                  <a:lnTo>
                    <a:pt x="41" y="445"/>
                  </a:lnTo>
                  <a:lnTo>
                    <a:pt x="45" y="449"/>
                  </a:lnTo>
                  <a:lnTo>
                    <a:pt x="45" y="449"/>
                  </a:lnTo>
                  <a:lnTo>
                    <a:pt x="48" y="452"/>
                  </a:lnTo>
                  <a:lnTo>
                    <a:pt x="48" y="454"/>
                  </a:lnTo>
                  <a:lnTo>
                    <a:pt x="50" y="454"/>
                  </a:lnTo>
                  <a:lnTo>
                    <a:pt x="55" y="456"/>
                  </a:lnTo>
                  <a:lnTo>
                    <a:pt x="55" y="459"/>
                  </a:lnTo>
                  <a:lnTo>
                    <a:pt x="57" y="459"/>
                  </a:lnTo>
                  <a:lnTo>
                    <a:pt x="57" y="461"/>
                  </a:lnTo>
                  <a:lnTo>
                    <a:pt x="57" y="461"/>
                  </a:lnTo>
                  <a:lnTo>
                    <a:pt x="55" y="461"/>
                  </a:lnTo>
                  <a:lnTo>
                    <a:pt x="55" y="461"/>
                  </a:lnTo>
                  <a:lnTo>
                    <a:pt x="53" y="464"/>
                  </a:lnTo>
                  <a:lnTo>
                    <a:pt x="53" y="464"/>
                  </a:lnTo>
                  <a:lnTo>
                    <a:pt x="48" y="471"/>
                  </a:lnTo>
                  <a:lnTo>
                    <a:pt x="48" y="471"/>
                  </a:lnTo>
                  <a:lnTo>
                    <a:pt x="45" y="473"/>
                  </a:lnTo>
                  <a:lnTo>
                    <a:pt x="45" y="473"/>
                  </a:lnTo>
                  <a:lnTo>
                    <a:pt x="45" y="475"/>
                  </a:lnTo>
                  <a:lnTo>
                    <a:pt x="45" y="475"/>
                  </a:lnTo>
                  <a:lnTo>
                    <a:pt x="48" y="478"/>
                  </a:lnTo>
                  <a:lnTo>
                    <a:pt x="50" y="478"/>
                  </a:lnTo>
                  <a:lnTo>
                    <a:pt x="50" y="480"/>
                  </a:lnTo>
                  <a:lnTo>
                    <a:pt x="53" y="480"/>
                  </a:lnTo>
                  <a:lnTo>
                    <a:pt x="53" y="480"/>
                  </a:lnTo>
                  <a:lnTo>
                    <a:pt x="53" y="480"/>
                  </a:lnTo>
                  <a:lnTo>
                    <a:pt x="53" y="480"/>
                  </a:lnTo>
                  <a:lnTo>
                    <a:pt x="53" y="482"/>
                  </a:lnTo>
                  <a:lnTo>
                    <a:pt x="53" y="482"/>
                  </a:lnTo>
                  <a:lnTo>
                    <a:pt x="53" y="482"/>
                  </a:lnTo>
                  <a:lnTo>
                    <a:pt x="53" y="485"/>
                  </a:lnTo>
                  <a:lnTo>
                    <a:pt x="53" y="485"/>
                  </a:lnTo>
                  <a:lnTo>
                    <a:pt x="53" y="487"/>
                  </a:lnTo>
                  <a:lnTo>
                    <a:pt x="53" y="487"/>
                  </a:lnTo>
                  <a:lnTo>
                    <a:pt x="50" y="490"/>
                  </a:lnTo>
                  <a:lnTo>
                    <a:pt x="50" y="490"/>
                  </a:lnTo>
                  <a:lnTo>
                    <a:pt x="50" y="490"/>
                  </a:lnTo>
                  <a:lnTo>
                    <a:pt x="50" y="490"/>
                  </a:lnTo>
                  <a:lnTo>
                    <a:pt x="50" y="490"/>
                  </a:lnTo>
                  <a:lnTo>
                    <a:pt x="50" y="490"/>
                  </a:lnTo>
                  <a:lnTo>
                    <a:pt x="48" y="490"/>
                  </a:lnTo>
                  <a:lnTo>
                    <a:pt x="43" y="492"/>
                  </a:lnTo>
                  <a:lnTo>
                    <a:pt x="41" y="492"/>
                  </a:lnTo>
                  <a:lnTo>
                    <a:pt x="41" y="494"/>
                  </a:lnTo>
                  <a:lnTo>
                    <a:pt x="43" y="494"/>
                  </a:lnTo>
                  <a:lnTo>
                    <a:pt x="43" y="494"/>
                  </a:lnTo>
                  <a:lnTo>
                    <a:pt x="45" y="494"/>
                  </a:lnTo>
                  <a:lnTo>
                    <a:pt x="43" y="497"/>
                  </a:lnTo>
                  <a:lnTo>
                    <a:pt x="43" y="499"/>
                  </a:lnTo>
                  <a:lnTo>
                    <a:pt x="45" y="501"/>
                  </a:lnTo>
                  <a:lnTo>
                    <a:pt x="45" y="504"/>
                  </a:lnTo>
                  <a:lnTo>
                    <a:pt x="43" y="504"/>
                  </a:lnTo>
                  <a:lnTo>
                    <a:pt x="43" y="506"/>
                  </a:lnTo>
                  <a:lnTo>
                    <a:pt x="43" y="506"/>
                  </a:lnTo>
                  <a:lnTo>
                    <a:pt x="43" y="509"/>
                  </a:lnTo>
                  <a:lnTo>
                    <a:pt x="43" y="509"/>
                  </a:lnTo>
                  <a:lnTo>
                    <a:pt x="43" y="511"/>
                  </a:lnTo>
                  <a:lnTo>
                    <a:pt x="45" y="511"/>
                  </a:lnTo>
                  <a:lnTo>
                    <a:pt x="45" y="513"/>
                  </a:lnTo>
                  <a:lnTo>
                    <a:pt x="50" y="516"/>
                  </a:lnTo>
                  <a:lnTo>
                    <a:pt x="53" y="516"/>
                  </a:lnTo>
                  <a:lnTo>
                    <a:pt x="55" y="518"/>
                  </a:lnTo>
                  <a:lnTo>
                    <a:pt x="55" y="518"/>
                  </a:lnTo>
                  <a:lnTo>
                    <a:pt x="55" y="518"/>
                  </a:lnTo>
                  <a:lnTo>
                    <a:pt x="53" y="523"/>
                  </a:lnTo>
                  <a:lnTo>
                    <a:pt x="53" y="523"/>
                  </a:lnTo>
                  <a:lnTo>
                    <a:pt x="50" y="523"/>
                  </a:lnTo>
                  <a:lnTo>
                    <a:pt x="50" y="530"/>
                  </a:lnTo>
                  <a:lnTo>
                    <a:pt x="53" y="532"/>
                  </a:lnTo>
                  <a:lnTo>
                    <a:pt x="55" y="535"/>
                  </a:lnTo>
                  <a:lnTo>
                    <a:pt x="55" y="535"/>
                  </a:lnTo>
                  <a:lnTo>
                    <a:pt x="57" y="535"/>
                  </a:lnTo>
                  <a:lnTo>
                    <a:pt x="57" y="535"/>
                  </a:lnTo>
                  <a:lnTo>
                    <a:pt x="60" y="535"/>
                  </a:lnTo>
                  <a:lnTo>
                    <a:pt x="69" y="551"/>
                  </a:lnTo>
                  <a:lnTo>
                    <a:pt x="69" y="553"/>
                  </a:lnTo>
                  <a:lnTo>
                    <a:pt x="69" y="565"/>
                  </a:lnTo>
                  <a:lnTo>
                    <a:pt x="69" y="565"/>
                  </a:lnTo>
                  <a:lnTo>
                    <a:pt x="72" y="572"/>
                  </a:lnTo>
                  <a:lnTo>
                    <a:pt x="72" y="575"/>
                  </a:lnTo>
                  <a:lnTo>
                    <a:pt x="74" y="584"/>
                  </a:lnTo>
                  <a:lnTo>
                    <a:pt x="74" y="584"/>
                  </a:lnTo>
                  <a:lnTo>
                    <a:pt x="74" y="584"/>
                  </a:lnTo>
                  <a:lnTo>
                    <a:pt x="74" y="587"/>
                  </a:lnTo>
                  <a:lnTo>
                    <a:pt x="76" y="587"/>
                  </a:lnTo>
                  <a:lnTo>
                    <a:pt x="79" y="589"/>
                  </a:lnTo>
                  <a:lnTo>
                    <a:pt x="79" y="589"/>
                  </a:lnTo>
                  <a:lnTo>
                    <a:pt x="79" y="591"/>
                  </a:lnTo>
                  <a:lnTo>
                    <a:pt x="79" y="591"/>
                  </a:lnTo>
                  <a:lnTo>
                    <a:pt x="79" y="591"/>
                  </a:lnTo>
                  <a:lnTo>
                    <a:pt x="79" y="594"/>
                  </a:lnTo>
                  <a:lnTo>
                    <a:pt x="79" y="594"/>
                  </a:lnTo>
                  <a:lnTo>
                    <a:pt x="79" y="594"/>
                  </a:lnTo>
                  <a:lnTo>
                    <a:pt x="81" y="596"/>
                  </a:lnTo>
                  <a:lnTo>
                    <a:pt x="81" y="596"/>
                  </a:lnTo>
                  <a:lnTo>
                    <a:pt x="81" y="598"/>
                  </a:lnTo>
                  <a:lnTo>
                    <a:pt x="81" y="601"/>
                  </a:lnTo>
                  <a:lnTo>
                    <a:pt x="81" y="601"/>
                  </a:lnTo>
                  <a:lnTo>
                    <a:pt x="81" y="603"/>
                  </a:lnTo>
                  <a:lnTo>
                    <a:pt x="81" y="606"/>
                  </a:lnTo>
                  <a:lnTo>
                    <a:pt x="83" y="608"/>
                  </a:lnTo>
                  <a:lnTo>
                    <a:pt x="83" y="610"/>
                  </a:lnTo>
                  <a:lnTo>
                    <a:pt x="83" y="613"/>
                  </a:lnTo>
                  <a:lnTo>
                    <a:pt x="83" y="613"/>
                  </a:lnTo>
                  <a:lnTo>
                    <a:pt x="83" y="620"/>
                  </a:lnTo>
                  <a:lnTo>
                    <a:pt x="83" y="624"/>
                  </a:lnTo>
                  <a:lnTo>
                    <a:pt x="83" y="627"/>
                  </a:lnTo>
                  <a:lnTo>
                    <a:pt x="83" y="627"/>
                  </a:lnTo>
                  <a:lnTo>
                    <a:pt x="86" y="627"/>
                  </a:lnTo>
                  <a:lnTo>
                    <a:pt x="86" y="627"/>
                  </a:lnTo>
                  <a:lnTo>
                    <a:pt x="86" y="629"/>
                  </a:lnTo>
                  <a:lnTo>
                    <a:pt x="86" y="629"/>
                  </a:lnTo>
                  <a:lnTo>
                    <a:pt x="88" y="629"/>
                  </a:lnTo>
                  <a:lnTo>
                    <a:pt x="95" y="629"/>
                  </a:lnTo>
                  <a:lnTo>
                    <a:pt x="98" y="629"/>
                  </a:lnTo>
                  <a:lnTo>
                    <a:pt x="100" y="629"/>
                  </a:lnTo>
                  <a:lnTo>
                    <a:pt x="114" y="627"/>
                  </a:lnTo>
                  <a:lnTo>
                    <a:pt x="117" y="622"/>
                  </a:lnTo>
                  <a:lnTo>
                    <a:pt x="119" y="620"/>
                  </a:lnTo>
                  <a:lnTo>
                    <a:pt x="121" y="617"/>
                  </a:lnTo>
                  <a:lnTo>
                    <a:pt x="121" y="617"/>
                  </a:lnTo>
                  <a:lnTo>
                    <a:pt x="124" y="615"/>
                  </a:lnTo>
                  <a:lnTo>
                    <a:pt x="121" y="610"/>
                  </a:lnTo>
                  <a:lnTo>
                    <a:pt x="124" y="610"/>
                  </a:lnTo>
                  <a:lnTo>
                    <a:pt x="124" y="610"/>
                  </a:lnTo>
                  <a:lnTo>
                    <a:pt x="124" y="610"/>
                  </a:lnTo>
                  <a:lnTo>
                    <a:pt x="126" y="610"/>
                  </a:lnTo>
                  <a:lnTo>
                    <a:pt x="126" y="610"/>
                  </a:lnTo>
                  <a:lnTo>
                    <a:pt x="126" y="610"/>
                  </a:lnTo>
                  <a:lnTo>
                    <a:pt x="128" y="608"/>
                  </a:lnTo>
                  <a:lnTo>
                    <a:pt x="133" y="608"/>
                  </a:lnTo>
                  <a:lnTo>
                    <a:pt x="133" y="606"/>
                  </a:lnTo>
                  <a:lnTo>
                    <a:pt x="133" y="606"/>
                  </a:lnTo>
                  <a:lnTo>
                    <a:pt x="133" y="606"/>
                  </a:lnTo>
                  <a:lnTo>
                    <a:pt x="133" y="603"/>
                  </a:lnTo>
                  <a:lnTo>
                    <a:pt x="133" y="603"/>
                  </a:lnTo>
                  <a:lnTo>
                    <a:pt x="135" y="603"/>
                  </a:lnTo>
                  <a:lnTo>
                    <a:pt x="135" y="598"/>
                  </a:lnTo>
                  <a:lnTo>
                    <a:pt x="135" y="598"/>
                  </a:lnTo>
                  <a:lnTo>
                    <a:pt x="135" y="596"/>
                  </a:lnTo>
                  <a:lnTo>
                    <a:pt x="138" y="596"/>
                  </a:lnTo>
                  <a:lnTo>
                    <a:pt x="138" y="596"/>
                  </a:lnTo>
                  <a:lnTo>
                    <a:pt x="138" y="596"/>
                  </a:lnTo>
                  <a:lnTo>
                    <a:pt x="138" y="596"/>
                  </a:lnTo>
                  <a:lnTo>
                    <a:pt x="140" y="596"/>
                  </a:lnTo>
                  <a:lnTo>
                    <a:pt x="140" y="596"/>
                  </a:lnTo>
                  <a:lnTo>
                    <a:pt x="140" y="596"/>
                  </a:lnTo>
                  <a:lnTo>
                    <a:pt x="140" y="596"/>
                  </a:lnTo>
                  <a:lnTo>
                    <a:pt x="140" y="596"/>
                  </a:lnTo>
                  <a:lnTo>
                    <a:pt x="140" y="596"/>
                  </a:lnTo>
                  <a:lnTo>
                    <a:pt x="147" y="594"/>
                  </a:lnTo>
                  <a:lnTo>
                    <a:pt x="152" y="591"/>
                  </a:lnTo>
                  <a:lnTo>
                    <a:pt x="154" y="591"/>
                  </a:lnTo>
                  <a:lnTo>
                    <a:pt x="154" y="591"/>
                  </a:lnTo>
                  <a:lnTo>
                    <a:pt x="154" y="589"/>
                  </a:lnTo>
                  <a:lnTo>
                    <a:pt x="154" y="589"/>
                  </a:lnTo>
                  <a:lnTo>
                    <a:pt x="154" y="589"/>
                  </a:lnTo>
                  <a:lnTo>
                    <a:pt x="154" y="589"/>
                  </a:lnTo>
                  <a:lnTo>
                    <a:pt x="154" y="589"/>
                  </a:lnTo>
                  <a:lnTo>
                    <a:pt x="154" y="589"/>
                  </a:lnTo>
                  <a:lnTo>
                    <a:pt x="157" y="589"/>
                  </a:lnTo>
                  <a:lnTo>
                    <a:pt x="157" y="589"/>
                  </a:lnTo>
                  <a:lnTo>
                    <a:pt x="157" y="584"/>
                  </a:lnTo>
                  <a:lnTo>
                    <a:pt x="159" y="575"/>
                  </a:lnTo>
                  <a:lnTo>
                    <a:pt x="159" y="575"/>
                  </a:lnTo>
                  <a:lnTo>
                    <a:pt x="164" y="577"/>
                  </a:lnTo>
                  <a:lnTo>
                    <a:pt x="166" y="577"/>
                  </a:lnTo>
                  <a:lnTo>
                    <a:pt x="166" y="579"/>
                  </a:lnTo>
                  <a:lnTo>
                    <a:pt x="166" y="582"/>
                  </a:lnTo>
                  <a:lnTo>
                    <a:pt x="169" y="582"/>
                  </a:lnTo>
                  <a:lnTo>
                    <a:pt x="171" y="582"/>
                  </a:lnTo>
                  <a:lnTo>
                    <a:pt x="173" y="582"/>
                  </a:lnTo>
                  <a:lnTo>
                    <a:pt x="178" y="589"/>
                  </a:lnTo>
                  <a:lnTo>
                    <a:pt x="180" y="591"/>
                  </a:lnTo>
                  <a:lnTo>
                    <a:pt x="180" y="591"/>
                  </a:lnTo>
                  <a:lnTo>
                    <a:pt x="188" y="591"/>
                  </a:lnTo>
                  <a:lnTo>
                    <a:pt x="188" y="589"/>
                  </a:lnTo>
                  <a:lnTo>
                    <a:pt x="188" y="589"/>
                  </a:lnTo>
                  <a:lnTo>
                    <a:pt x="188" y="589"/>
                  </a:lnTo>
                  <a:lnTo>
                    <a:pt x="190" y="589"/>
                  </a:lnTo>
                  <a:lnTo>
                    <a:pt x="192" y="589"/>
                  </a:lnTo>
                  <a:lnTo>
                    <a:pt x="195" y="591"/>
                  </a:lnTo>
                  <a:lnTo>
                    <a:pt x="214" y="591"/>
                  </a:lnTo>
                  <a:lnTo>
                    <a:pt x="223" y="591"/>
                  </a:lnTo>
                  <a:lnTo>
                    <a:pt x="225" y="594"/>
                  </a:lnTo>
                  <a:lnTo>
                    <a:pt x="228" y="594"/>
                  </a:lnTo>
                  <a:lnTo>
                    <a:pt x="228" y="594"/>
                  </a:lnTo>
                  <a:lnTo>
                    <a:pt x="230" y="594"/>
                  </a:lnTo>
                  <a:lnTo>
                    <a:pt x="230" y="594"/>
                  </a:lnTo>
                  <a:lnTo>
                    <a:pt x="230" y="594"/>
                  </a:lnTo>
                  <a:lnTo>
                    <a:pt x="230" y="594"/>
                  </a:lnTo>
                  <a:lnTo>
                    <a:pt x="233" y="594"/>
                  </a:lnTo>
                  <a:lnTo>
                    <a:pt x="233" y="596"/>
                  </a:lnTo>
                  <a:lnTo>
                    <a:pt x="235" y="596"/>
                  </a:lnTo>
                  <a:lnTo>
                    <a:pt x="235" y="596"/>
                  </a:lnTo>
                  <a:lnTo>
                    <a:pt x="235" y="598"/>
                  </a:lnTo>
                  <a:lnTo>
                    <a:pt x="237" y="598"/>
                  </a:lnTo>
                  <a:lnTo>
                    <a:pt x="237" y="598"/>
                  </a:lnTo>
                  <a:lnTo>
                    <a:pt x="237" y="601"/>
                  </a:lnTo>
                  <a:lnTo>
                    <a:pt x="237" y="601"/>
                  </a:lnTo>
                  <a:lnTo>
                    <a:pt x="235" y="601"/>
                  </a:lnTo>
                  <a:lnTo>
                    <a:pt x="235" y="603"/>
                  </a:lnTo>
                  <a:lnTo>
                    <a:pt x="235" y="603"/>
                  </a:lnTo>
                  <a:lnTo>
                    <a:pt x="237" y="603"/>
                  </a:lnTo>
                  <a:lnTo>
                    <a:pt x="237" y="606"/>
                  </a:lnTo>
                  <a:lnTo>
                    <a:pt x="237" y="606"/>
                  </a:lnTo>
                  <a:lnTo>
                    <a:pt x="237" y="606"/>
                  </a:lnTo>
                  <a:lnTo>
                    <a:pt x="237" y="606"/>
                  </a:lnTo>
                  <a:lnTo>
                    <a:pt x="237" y="608"/>
                  </a:lnTo>
                  <a:lnTo>
                    <a:pt x="237" y="608"/>
                  </a:lnTo>
                  <a:lnTo>
                    <a:pt x="237" y="608"/>
                  </a:lnTo>
                  <a:lnTo>
                    <a:pt x="240" y="608"/>
                  </a:lnTo>
                  <a:lnTo>
                    <a:pt x="240" y="610"/>
                  </a:lnTo>
                  <a:lnTo>
                    <a:pt x="242" y="613"/>
                  </a:lnTo>
                  <a:lnTo>
                    <a:pt x="242" y="613"/>
                  </a:lnTo>
                  <a:lnTo>
                    <a:pt x="242" y="613"/>
                  </a:lnTo>
                  <a:lnTo>
                    <a:pt x="242" y="615"/>
                  </a:lnTo>
                  <a:lnTo>
                    <a:pt x="242" y="615"/>
                  </a:lnTo>
                  <a:lnTo>
                    <a:pt x="240" y="615"/>
                  </a:lnTo>
                  <a:lnTo>
                    <a:pt x="240" y="615"/>
                  </a:lnTo>
                  <a:lnTo>
                    <a:pt x="240" y="617"/>
                  </a:lnTo>
                  <a:lnTo>
                    <a:pt x="240" y="617"/>
                  </a:lnTo>
                  <a:lnTo>
                    <a:pt x="242" y="617"/>
                  </a:lnTo>
                  <a:lnTo>
                    <a:pt x="242" y="617"/>
                  </a:lnTo>
                  <a:lnTo>
                    <a:pt x="242" y="617"/>
                  </a:lnTo>
                  <a:lnTo>
                    <a:pt x="242" y="620"/>
                  </a:lnTo>
                  <a:lnTo>
                    <a:pt x="244" y="622"/>
                  </a:lnTo>
                  <a:lnTo>
                    <a:pt x="244" y="622"/>
                  </a:lnTo>
                  <a:lnTo>
                    <a:pt x="244" y="622"/>
                  </a:lnTo>
                  <a:lnTo>
                    <a:pt x="244" y="624"/>
                  </a:lnTo>
                  <a:lnTo>
                    <a:pt x="244" y="624"/>
                  </a:lnTo>
                  <a:lnTo>
                    <a:pt x="244" y="627"/>
                  </a:lnTo>
                  <a:lnTo>
                    <a:pt x="247" y="629"/>
                  </a:lnTo>
                  <a:lnTo>
                    <a:pt x="247" y="629"/>
                  </a:lnTo>
                  <a:lnTo>
                    <a:pt x="247" y="627"/>
                  </a:lnTo>
                  <a:lnTo>
                    <a:pt x="247" y="624"/>
                  </a:lnTo>
                  <a:lnTo>
                    <a:pt x="249" y="622"/>
                  </a:lnTo>
                  <a:lnTo>
                    <a:pt x="249" y="620"/>
                  </a:lnTo>
                  <a:lnTo>
                    <a:pt x="249" y="613"/>
                  </a:lnTo>
                  <a:lnTo>
                    <a:pt x="252" y="610"/>
                  </a:lnTo>
                  <a:lnTo>
                    <a:pt x="254" y="608"/>
                  </a:lnTo>
                  <a:lnTo>
                    <a:pt x="254" y="608"/>
                  </a:lnTo>
                  <a:lnTo>
                    <a:pt x="259" y="598"/>
                  </a:lnTo>
                  <a:lnTo>
                    <a:pt x="259" y="598"/>
                  </a:lnTo>
                  <a:lnTo>
                    <a:pt x="259" y="596"/>
                  </a:lnTo>
                  <a:lnTo>
                    <a:pt x="259" y="596"/>
                  </a:lnTo>
                  <a:lnTo>
                    <a:pt x="261" y="594"/>
                  </a:lnTo>
                  <a:lnTo>
                    <a:pt x="261" y="591"/>
                  </a:lnTo>
                  <a:lnTo>
                    <a:pt x="261" y="589"/>
                  </a:lnTo>
                  <a:lnTo>
                    <a:pt x="261" y="589"/>
                  </a:lnTo>
                  <a:lnTo>
                    <a:pt x="263" y="589"/>
                  </a:lnTo>
                  <a:lnTo>
                    <a:pt x="263" y="589"/>
                  </a:lnTo>
                  <a:lnTo>
                    <a:pt x="263" y="589"/>
                  </a:lnTo>
                  <a:lnTo>
                    <a:pt x="263" y="589"/>
                  </a:lnTo>
                  <a:lnTo>
                    <a:pt x="263" y="587"/>
                  </a:lnTo>
                  <a:lnTo>
                    <a:pt x="263" y="587"/>
                  </a:lnTo>
                  <a:lnTo>
                    <a:pt x="263" y="587"/>
                  </a:lnTo>
                  <a:lnTo>
                    <a:pt x="263" y="587"/>
                  </a:lnTo>
                  <a:lnTo>
                    <a:pt x="266" y="587"/>
                  </a:lnTo>
                  <a:lnTo>
                    <a:pt x="266" y="584"/>
                  </a:lnTo>
                  <a:lnTo>
                    <a:pt x="270" y="587"/>
                  </a:lnTo>
                  <a:lnTo>
                    <a:pt x="270" y="587"/>
                  </a:lnTo>
                  <a:lnTo>
                    <a:pt x="273" y="587"/>
                  </a:lnTo>
                  <a:lnTo>
                    <a:pt x="273" y="589"/>
                  </a:lnTo>
                  <a:lnTo>
                    <a:pt x="275" y="587"/>
                  </a:lnTo>
                  <a:lnTo>
                    <a:pt x="275" y="587"/>
                  </a:lnTo>
                  <a:lnTo>
                    <a:pt x="278" y="584"/>
                  </a:lnTo>
                  <a:lnTo>
                    <a:pt x="306" y="587"/>
                  </a:lnTo>
                  <a:lnTo>
                    <a:pt x="306" y="587"/>
                  </a:lnTo>
                  <a:lnTo>
                    <a:pt x="313" y="584"/>
                  </a:lnTo>
                  <a:lnTo>
                    <a:pt x="315" y="587"/>
                  </a:lnTo>
                  <a:lnTo>
                    <a:pt x="315" y="587"/>
                  </a:lnTo>
                  <a:lnTo>
                    <a:pt x="315" y="587"/>
                  </a:lnTo>
                  <a:lnTo>
                    <a:pt x="318" y="589"/>
                  </a:lnTo>
                  <a:lnTo>
                    <a:pt x="318" y="589"/>
                  </a:lnTo>
                  <a:lnTo>
                    <a:pt x="318" y="589"/>
                  </a:lnTo>
                  <a:lnTo>
                    <a:pt x="318" y="589"/>
                  </a:lnTo>
                  <a:lnTo>
                    <a:pt x="318" y="591"/>
                  </a:lnTo>
                  <a:lnTo>
                    <a:pt x="318" y="591"/>
                  </a:lnTo>
                  <a:lnTo>
                    <a:pt x="318" y="594"/>
                  </a:lnTo>
                  <a:lnTo>
                    <a:pt x="320" y="594"/>
                  </a:lnTo>
                  <a:lnTo>
                    <a:pt x="323" y="596"/>
                  </a:lnTo>
                  <a:lnTo>
                    <a:pt x="323" y="596"/>
                  </a:lnTo>
                  <a:lnTo>
                    <a:pt x="323" y="596"/>
                  </a:lnTo>
                  <a:lnTo>
                    <a:pt x="323" y="596"/>
                  </a:lnTo>
                  <a:lnTo>
                    <a:pt x="323" y="596"/>
                  </a:lnTo>
                  <a:lnTo>
                    <a:pt x="323" y="596"/>
                  </a:lnTo>
                  <a:lnTo>
                    <a:pt x="325" y="594"/>
                  </a:lnTo>
                  <a:lnTo>
                    <a:pt x="325" y="589"/>
                  </a:lnTo>
                  <a:lnTo>
                    <a:pt x="327" y="587"/>
                  </a:lnTo>
                  <a:lnTo>
                    <a:pt x="330" y="579"/>
                  </a:lnTo>
                  <a:lnTo>
                    <a:pt x="330" y="572"/>
                  </a:lnTo>
                  <a:lnTo>
                    <a:pt x="332" y="565"/>
                  </a:lnTo>
                  <a:lnTo>
                    <a:pt x="334" y="561"/>
                  </a:lnTo>
                  <a:lnTo>
                    <a:pt x="337" y="556"/>
                  </a:lnTo>
                  <a:lnTo>
                    <a:pt x="337" y="549"/>
                  </a:lnTo>
                  <a:lnTo>
                    <a:pt x="339" y="544"/>
                  </a:lnTo>
                  <a:lnTo>
                    <a:pt x="342" y="539"/>
                  </a:lnTo>
                  <a:lnTo>
                    <a:pt x="342" y="537"/>
                  </a:lnTo>
                  <a:lnTo>
                    <a:pt x="342" y="530"/>
                  </a:lnTo>
                  <a:lnTo>
                    <a:pt x="342" y="525"/>
                  </a:lnTo>
                  <a:lnTo>
                    <a:pt x="342" y="520"/>
                  </a:lnTo>
                  <a:lnTo>
                    <a:pt x="342" y="516"/>
                  </a:lnTo>
                  <a:lnTo>
                    <a:pt x="342" y="516"/>
                  </a:lnTo>
                  <a:lnTo>
                    <a:pt x="344" y="511"/>
                  </a:lnTo>
                  <a:lnTo>
                    <a:pt x="344" y="509"/>
                  </a:lnTo>
                  <a:lnTo>
                    <a:pt x="346" y="506"/>
                  </a:lnTo>
                  <a:lnTo>
                    <a:pt x="349" y="504"/>
                  </a:lnTo>
                  <a:lnTo>
                    <a:pt x="351" y="501"/>
                  </a:lnTo>
                  <a:lnTo>
                    <a:pt x="353" y="497"/>
                  </a:lnTo>
                  <a:lnTo>
                    <a:pt x="353" y="497"/>
                  </a:lnTo>
                  <a:lnTo>
                    <a:pt x="353" y="494"/>
                  </a:lnTo>
                  <a:lnTo>
                    <a:pt x="356" y="494"/>
                  </a:lnTo>
                  <a:lnTo>
                    <a:pt x="356" y="492"/>
                  </a:lnTo>
                  <a:lnTo>
                    <a:pt x="356" y="492"/>
                  </a:lnTo>
                  <a:lnTo>
                    <a:pt x="358" y="490"/>
                  </a:lnTo>
                  <a:lnTo>
                    <a:pt x="358" y="487"/>
                  </a:lnTo>
                  <a:lnTo>
                    <a:pt x="360" y="485"/>
                  </a:lnTo>
                  <a:lnTo>
                    <a:pt x="363" y="478"/>
                  </a:lnTo>
                  <a:lnTo>
                    <a:pt x="363" y="473"/>
                  </a:lnTo>
                  <a:lnTo>
                    <a:pt x="365" y="471"/>
                  </a:lnTo>
                  <a:lnTo>
                    <a:pt x="365" y="471"/>
                  </a:lnTo>
                  <a:lnTo>
                    <a:pt x="365" y="471"/>
                  </a:lnTo>
                  <a:lnTo>
                    <a:pt x="370" y="468"/>
                  </a:lnTo>
                  <a:lnTo>
                    <a:pt x="370" y="468"/>
                  </a:lnTo>
                  <a:lnTo>
                    <a:pt x="372" y="468"/>
                  </a:lnTo>
                  <a:lnTo>
                    <a:pt x="375" y="468"/>
                  </a:lnTo>
                  <a:lnTo>
                    <a:pt x="377" y="468"/>
                  </a:lnTo>
                  <a:lnTo>
                    <a:pt x="391" y="466"/>
                  </a:lnTo>
                  <a:lnTo>
                    <a:pt x="408" y="461"/>
                  </a:lnTo>
                  <a:lnTo>
                    <a:pt x="422" y="459"/>
                  </a:lnTo>
                  <a:lnTo>
                    <a:pt x="439" y="454"/>
                  </a:lnTo>
                  <a:lnTo>
                    <a:pt x="446" y="454"/>
                  </a:lnTo>
                  <a:lnTo>
                    <a:pt x="448" y="454"/>
                  </a:lnTo>
                  <a:lnTo>
                    <a:pt x="458" y="454"/>
                  </a:lnTo>
                  <a:lnTo>
                    <a:pt x="467" y="454"/>
                  </a:lnTo>
                  <a:lnTo>
                    <a:pt x="474" y="454"/>
                  </a:lnTo>
                  <a:lnTo>
                    <a:pt x="484" y="454"/>
                  </a:lnTo>
                  <a:lnTo>
                    <a:pt x="488" y="454"/>
                  </a:lnTo>
                  <a:lnTo>
                    <a:pt x="488" y="454"/>
                  </a:lnTo>
                  <a:lnTo>
                    <a:pt x="491" y="454"/>
                  </a:lnTo>
                  <a:lnTo>
                    <a:pt x="491" y="454"/>
                  </a:lnTo>
                  <a:lnTo>
                    <a:pt x="493" y="456"/>
                  </a:lnTo>
                  <a:lnTo>
                    <a:pt x="498" y="459"/>
                  </a:lnTo>
                  <a:lnTo>
                    <a:pt x="503" y="461"/>
                  </a:lnTo>
                  <a:lnTo>
                    <a:pt x="510" y="468"/>
                  </a:lnTo>
                  <a:lnTo>
                    <a:pt x="514" y="471"/>
                  </a:lnTo>
                  <a:lnTo>
                    <a:pt x="529" y="478"/>
                  </a:lnTo>
                  <a:lnTo>
                    <a:pt x="529" y="478"/>
                  </a:lnTo>
                  <a:lnTo>
                    <a:pt x="531" y="480"/>
                  </a:lnTo>
                  <a:lnTo>
                    <a:pt x="531" y="480"/>
                  </a:lnTo>
                  <a:lnTo>
                    <a:pt x="531" y="482"/>
                  </a:lnTo>
                  <a:lnTo>
                    <a:pt x="531" y="482"/>
                  </a:lnTo>
                  <a:lnTo>
                    <a:pt x="531" y="487"/>
                  </a:lnTo>
                  <a:lnTo>
                    <a:pt x="531" y="487"/>
                  </a:lnTo>
                  <a:lnTo>
                    <a:pt x="531" y="490"/>
                  </a:lnTo>
                  <a:lnTo>
                    <a:pt x="531" y="490"/>
                  </a:lnTo>
                  <a:lnTo>
                    <a:pt x="531" y="492"/>
                  </a:lnTo>
                  <a:lnTo>
                    <a:pt x="531" y="494"/>
                  </a:lnTo>
                  <a:lnTo>
                    <a:pt x="531" y="497"/>
                  </a:lnTo>
                  <a:lnTo>
                    <a:pt x="531" y="494"/>
                  </a:lnTo>
                  <a:lnTo>
                    <a:pt x="533" y="494"/>
                  </a:lnTo>
                  <a:lnTo>
                    <a:pt x="533" y="494"/>
                  </a:lnTo>
                  <a:lnTo>
                    <a:pt x="533" y="494"/>
                  </a:lnTo>
                  <a:lnTo>
                    <a:pt x="533" y="494"/>
                  </a:lnTo>
                  <a:lnTo>
                    <a:pt x="536" y="492"/>
                  </a:lnTo>
                  <a:lnTo>
                    <a:pt x="536" y="490"/>
                  </a:lnTo>
                  <a:lnTo>
                    <a:pt x="538" y="490"/>
                  </a:lnTo>
                  <a:lnTo>
                    <a:pt x="538" y="490"/>
                  </a:lnTo>
                  <a:lnTo>
                    <a:pt x="538" y="490"/>
                  </a:lnTo>
                  <a:lnTo>
                    <a:pt x="538" y="490"/>
                  </a:lnTo>
                  <a:lnTo>
                    <a:pt x="538" y="490"/>
                  </a:lnTo>
                  <a:lnTo>
                    <a:pt x="538" y="490"/>
                  </a:lnTo>
                  <a:lnTo>
                    <a:pt x="540" y="490"/>
                  </a:lnTo>
                  <a:lnTo>
                    <a:pt x="540" y="490"/>
                  </a:lnTo>
                  <a:lnTo>
                    <a:pt x="543" y="490"/>
                  </a:lnTo>
                  <a:lnTo>
                    <a:pt x="543" y="487"/>
                  </a:lnTo>
                  <a:lnTo>
                    <a:pt x="543" y="487"/>
                  </a:lnTo>
                  <a:lnTo>
                    <a:pt x="543" y="487"/>
                  </a:lnTo>
                  <a:lnTo>
                    <a:pt x="536" y="480"/>
                  </a:lnTo>
                  <a:lnTo>
                    <a:pt x="531" y="475"/>
                  </a:lnTo>
                  <a:lnTo>
                    <a:pt x="531" y="475"/>
                  </a:lnTo>
                  <a:lnTo>
                    <a:pt x="533" y="471"/>
                  </a:lnTo>
                  <a:lnTo>
                    <a:pt x="533" y="471"/>
                  </a:lnTo>
                  <a:lnTo>
                    <a:pt x="536" y="468"/>
                  </a:lnTo>
                  <a:lnTo>
                    <a:pt x="536" y="464"/>
                  </a:lnTo>
                  <a:lnTo>
                    <a:pt x="536" y="464"/>
                  </a:lnTo>
                  <a:lnTo>
                    <a:pt x="536" y="464"/>
                  </a:lnTo>
                  <a:lnTo>
                    <a:pt x="538" y="461"/>
                  </a:lnTo>
                  <a:lnTo>
                    <a:pt x="540" y="454"/>
                  </a:lnTo>
                  <a:lnTo>
                    <a:pt x="545" y="447"/>
                  </a:lnTo>
                  <a:lnTo>
                    <a:pt x="545" y="445"/>
                  </a:lnTo>
                  <a:lnTo>
                    <a:pt x="548" y="442"/>
                  </a:lnTo>
                  <a:lnTo>
                    <a:pt x="548" y="442"/>
                  </a:lnTo>
                  <a:lnTo>
                    <a:pt x="550" y="442"/>
                  </a:lnTo>
                  <a:lnTo>
                    <a:pt x="550" y="440"/>
                  </a:lnTo>
                  <a:lnTo>
                    <a:pt x="550" y="435"/>
                  </a:lnTo>
                  <a:lnTo>
                    <a:pt x="550" y="435"/>
                  </a:lnTo>
                  <a:lnTo>
                    <a:pt x="550" y="435"/>
                  </a:lnTo>
                  <a:lnTo>
                    <a:pt x="548" y="435"/>
                  </a:lnTo>
                  <a:lnTo>
                    <a:pt x="548" y="433"/>
                  </a:lnTo>
                  <a:lnTo>
                    <a:pt x="550" y="426"/>
                  </a:lnTo>
                  <a:lnTo>
                    <a:pt x="552" y="419"/>
                  </a:lnTo>
                  <a:lnTo>
                    <a:pt x="557" y="407"/>
                  </a:lnTo>
                  <a:lnTo>
                    <a:pt x="557" y="404"/>
                  </a:lnTo>
                  <a:lnTo>
                    <a:pt x="557" y="402"/>
                  </a:lnTo>
                  <a:lnTo>
                    <a:pt x="559" y="402"/>
                  </a:lnTo>
                  <a:lnTo>
                    <a:pt x="562" y="402"/>
                  </a:lnTo>
                  <a:lnTo>
                    <a:pt x="562" y="402"/>
                  </a:lnTo>
                  <a:lnTo>
                    <a:pt x="562" y="40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496" name="Freeform 168"/>
            <p:cNvSpPr>
              <a:spLocks noEditPoints="1"/>
            </p:cNvSpPr>
            <p:nvPr/>
          </p:nvSpPr>
          <p:spPr bwMode="auto">
            <a:xfrm>
              <a:off x="8008269" y="5530251"/>
              <a:ext cx="414816" cy="908794"/>
            </a:xfrm>
            <a:custGeom>
              <a:avLst/>
              <a:gdLst>
                <a:gd name="T0" fmla="*/ 408 w 917"/>
                <a:gd name="T1" fmla="*/ 1987 h 2009"/>
                <a:gd name="T2" fmla="*/ 446 w 917"/>
                <a:gd name="T3" fmla="*/ 1987 h 2009"/>
                <a:gd name="T4" fmla="*/ 910 w 917"/>
                <a:gd name="T5" fmla="*/ 208 h 2009"/>
                <a:gd name="T6" fmla="*/ 884 w 917"/>
                <a:gd name="T7" fmla="*/ 189 h 2009"/>
                <a:gd name="T8" fmla="*/ 870 w 917"/>
                <a:gd name="T9" fmla="*/ 232 h 2009"/>
                <a:gd name="T10" fmla="*/ 822 w 917"/>
                <a:gd name="T11" fmla="*/ 284 h 2009"/>
                <a:gd name="T12" fmla="*/ 716 w 917"/>
                <a:gd name="T13" fmla="*/ 274 h 2009"/>
                <a:gd name="T14" fmla="*/ 709 w 917"/>
                <a:gd name="T15" fmla="*/ 243 h 2009"/>
                <a:gd name="T16" fmla="*/ 730 w 917"/>
                <a:gd name="T17" fmla="*/ 196 h 2009"/>
                <a:gd name="T18" fmla="*/ 683 w 917"/>
                <a:gd name="T19" fmla="*/ 149 h 2009"/>
                <a:gd name="T20" fmla="*/ 593 w 917"/>
                <a:gd name="T21" fmla="*/ 104 h 2009"/>
                <a:gd name="T22" fmla="*/ 543 w 917"/>
                <a:gd name="T23" fmla="*/ 66 h 2009"/>
                <a:gd name="T24" fmla="*/ 505 w 917"/>
                <a:gd name="T25" fmla="*/ 23 h 2009"/>
                <a:gd name="T26" fmla="*/ 422 w 917"/>
                <a:gd name="T27" fmla="*/ 42 h 2009"/>
                <a:gd name="T28" fmla="*/ 334 w 917"/>
                <a:gd name="T29" fmla="*/ 16 h 2009"/>
                <a:gd name="T30" fmla="*/ 240 w 917"/>
                <a:gd name="T31" fmla="*/ 135 h 2009"/>
                <a:gd name="T32" fmla="*/ 230 w 917"/>
                <a:gd name="T33" fmla="*/ 236 h 2009"/>
                <a:gd name="T34" fmla="*/ 197 w 917"/>
                <a:gd name="T35" fmla="*/ 314 h 2009"/>
                <a:gd name="T36" fmla="*/ 166 w 917"/>
                <a:gd name="T37" fmla="*/ 388 h 2009"/>
                <a:gd name="T38" fmla="*/ 150 w 917"/>
                <a:gd name="T39" fmla="*/ 475 h 2009"/>
                <a:gd name="T40" fmla="*/ 150 w 917"/>
                <a:gd name="T41" fmla="*/ 537 h 2009"/>
                <a:gd name="T42" fmla="*/ 171 w 917"/>
                <a:gd name="T43" fmla="*/ 615 h 2009"/>
                <a:gd name="T44" fmla="*/ 145 w 917"/>
                <a:gd name="T45" fmla="*/ 710 h 2009"/>
                <a:gd name="T46" fmla="*/ 124 w 917"/>
                <a:gd name="T47" fmla="*/ 771 h 2009"/>
                <a:gd name="T48" fmla="*/ 112 w 917"/>
                <a:gd name="T49" fmla="*/ 837 h 2009"/>
                <a:gd name="T50" fmla="*/ 98 w 917"/>
                <a:gd name="T51" fmla="*/ 942 h 2009"/>
                <a:gd name="T52" fmla="*/ 88 w 917"/>
                <a:gd name="T53" fmla="*/ 994 h 2009"/>
                <a:gd name="T54" fmla="*/ 83 w 917"/>
                <a:gd name="T55" fmla="*/ 1098 h 2009"/>
                <a:gd name="T56" fmla="*/ 79 w 917"/>
                <a:gd name="T57" fmla="*/ 1181 h 2009"/>
                <a:gd name="T58" fmla="*/ 81 w 917"/>
                <a:gd name="T59" fmla="*/ 1240 h 2009"/>
                <a:gd name="T60" fmla="*/ 81 w 917"/>
                <a:gd name="T61" fmla="*/ 1285 h 2009"/>
                <a:gd name="T62" fmla="*/ 86 w 917"/>
                <a:gd name="T63" fmla="*/ 1360 h 2009"/>
                <a:gd name="T64" fmla="*/ 67 w 917"/>
                <a:gd name="T65" fmla="*/ 1448 h 2009"/>
                <a:gd name="T66" fmla="*/ 26 w 917"/>
                <a:gd name="T67" fmla="*/ 1557 h 2009"/>
                <a:gd name="T68" fmla="*/ 15 w 917"/>
                <a:gd name="T69" fmla="*/ 1663 h 2009"/>
                <a:gd name="T70" fmla="*/ 57 w 917"/>
                <a:gd name="T71" fmla="*/ 1741 h 2009"/>
                <a:gd name="T72" fmla="*/ 188 w 917"/>
                <a:gd name="T73" fmla="*/ 1744 h 2009"/>
                <a:gd name="T74" fmla="*/ 233 w 917"/>
                <a:gd name="T75" fmla="*/ 1630 h 2009"/>
                <a:gd name="T76" fmla="*/ 273 w 917"/>
                <a:gd name="T77" fmla="*/ 1585 h 2009"/>
                <a:gd name="T78" fmla="*/ 330 w 917"/>
                <a:gd name="T79" fmla="*/ 1512 h 2009"/>
                <a:gd name="T80" fmla="*/ 356 w 917"/>
                <a:gd name="T81" fmla="*/ 1472 h 2009"/>
                <a:gd name="T82" fmla="*/ 278 w 917"/>
                <a:gd name="T83" fmla="*/ 1351 h 2009"/>
                <a:gd name="T84" fmla="*/ 353 w 917"/>
                <a:gd name="T85" fmla="*/ 1289 h 2009"/>
                <a:gd name="T86" fmla="*/ 377 w 917"/>
                <a:gd name="T87" fmla="*/ 1256 h 2009"/>
                <a:gd name="T88" fmla="*/ 379 w 917"/>
                <a:gd name="T89" fmla="*/ 1202 h 2009"/>
                <a:gd name="T90" fmla="*/ 422 w 917"/>
                <a:gd name="T91" fmla="*/ 1131 h 2009"/>
                <a:gd name="T92" fmla="*/ 439 w 917"/>
                <a:gd name="T93" fmla="*/ 1119 h 2009"/>
                <a:gd name="T94" fmla="*/ 389 w 917"/>
                <a:gd name="T95" fmla="*/ 1031 h 2009"/>
                <a:gd name="T96" fmla="*/ 495 w 917"/>
                <a:gd name="T97" fmla="*/ 1041 h 2009"/>
                <a:gd name="T98" fmla="*/ 517 w 917"/>
                <a:gd name="T99" fmla="*/ 984 h 2009"/>
                <a:gd name="T100" fmla="*/ 524 w 917"/>
                <a:gd name="T101" fmla="*/ 934 h 2009"/>
                <a:gd name="T102" fmla="*/ 574 w 917"/>
                <a:gd name="T103" fmla="*/ 918 h 2009"/>
                <a:gd name="T104" fmla="*/ 775 w 917"/>
                <a:gd name="T105" fmla="*/ 764 h 2009"/>
                <a:gd name="T106" fmla="*/ 697 w 917"/>
                <a:gd name="T107" fmla="*/ 665 h 2009"/>
                <a:gd name="T108" fmla="*/ 699 w 917"/>
                <a:gd name="T109" fmla="*/ 587 h 2009"/>
                <a:gd name="T110" fmla="*/ 723 w 917"/>
                <a:gd name="T111" fmla="*/ 478 h 2009"/>
                <a:gd name="T112" fmla="*/ 777 w 917"/>
                <a:gd name="T113" fmla="*/ 381 h 2009"/>
                <a:gd name="T114" fmla="*/ 829 w 917"/>
                <a:gd name="T115" fmla="*/ 322 h 2009"/>
                <a:gd name="T116" fmla="*/ 865 w 917"/>
                <a:gd name="T117" fmla="*/ 288 h 2009"/>
                <a:gd name="T118" fmla="*/ 891 w 917"/>
                <a:gd name="T119" fmla="*/ 279 h 2009"/>
                <a:gd name="T120" fmla="*/ 915 w 917"/>
                <a:gd name="T121" fmla="*/ 239 h 2009"/>
                <a:gd name="T122" fmla="*/ 235 w 917"/>
                <a:gd name="T123" fmla="*/ 1867 h 2009"/>
                <a:gd name="T124" fmla="*/ 332 w 917"/>
                <a:gd name="T125" fmla="*/ 2004 h 20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17" h="2009">
                  <a:moveTo>
                    <a:pt x="448" y="1983"/>
                  </a:moveTo>
                  <a:lnTo>
                    <a:pt x="448" y="1983"/>
                  </a:lnTo>
                  <a:lnTo>
                    <a:pt x="446" y="1983"/>
                  </a:lnTo>
                  <a:lnTo>
                    <a:pt x="448" y="1983"/>
                  </a:lnTo>
                  <a:lnTo>
                    <a:pt x="446" y="1980"/>
                  </a:lnTo>
                  <a:lnTo>
                    <a:pt x="441" y="1983"/>
                  </a:lnTo>
                  <a:lnTo>
                    <a:pt x="439" y="1983"/>
                  </a:lnTo>
                  <a:lnTo>
                    <a:pt x="439" y="1985"/>
                  </a:lnTo>
                  <a:lnTo>
                    <a:pt x="439" y="1983"/>
                  </a:lnTo>
                  <a:lnTo>
                    <a:pt x="439" y="1983"/>
                  </a:lnTo>
                  <a:lnTo>
                    <a:pt x="436" y="1980"/>
                  </a:lnTo>
                  <a:lnTo>
                    <a:pt x="436" y="1980"/>
                  </a:lnTo>
                  <a:lnTo>
                    <a:pt x="436" y="1983"/>
                  </a:lnTo>
                  <a:lnTo>
                    <a:pt x="436" y="1983"/>
                  </a:lnTo>
                  <a:lnTo>
                    <a:pt x="436" y="1983"/>
                  </a:lnTo>
                  <a:lnTo>
                    <a:pt x="436" y="1983"/>
                  </a:lnTo>
                  <a:lnTo>
                    <a:pt x="434" y="1980"/>
                  </a:lnTo>
                  <a:lnTo>
                    <a:pt x="434" y="1980"/>
                  </a:lnTo>
                  <a:lnTo>
                    <a:pt x="434" y="1980"/>
                  </a:lnTo>
                  <a:lnTo>
                    <a:pt x="434" y="1983"/>
                  </a:lnTo>
                  <a:lnTo>
                    <a:pt x="434" y="1983"/>
                  </a:lnTo>
                  <a:lnTo>
                    <a:pt x="434" y="1983"/>
                  </a:lnTo>
                  <a:lnTo>
                    <a:pt x="434" y="1983"/>
                  </a:lnTo>
                  <a:lnTo>
                    <a:pt x="432" y="1983"/>
                  </a:lnTo>
                  <a:lnTo>
                    <a:pt x="432" y="1983"/>
                  </a:lnTo>
                  <a:lnTo>
                    <a:pt x="432" y="1983"/>
                  </a:lnTo>
                  <a:lnTo>
                    <a:pt x="432" y="1983"/>
                  </a:lnTo>
                  <a:lnTo>
                    <a:pt x="429" y="1983"/>
                  </a:lnTo>
                  <a:lnTo>
                    <a:pt x="429" y="1983"/>
                  </a:lnTo>
                  <a:lnTo>
                    <a:pt x="429" y="1983"/>
                  </a:lnTo>
                  <a:lnTo>
                    <a:pt x="427" y="1983"/>
                  </a:lnTo>
                  <a:lnTo>
                    <a:pt x="427" y="1983"/>
                  </a:lnTo>
                  <a:lnTo>
                    <a:pt x="427" y="1980"/>
                  </a:lnTo>
                  <a:lnTo>
                    <a:pt x="427" y="1983"/>
                  </a:lnTo>
                  <a:lnTo>
                    <a:pt x="427" y="1980"/>
                  </a:lnTo>
                  <a:lnTo>
                    <a:pt x="424" y="1980"/>
                  </a:lnTo>
                  <a:lnTo>
                    <a:pt x="424" y="1980"/>
                  </a:lnTo>
                  <a:lnTo>
                    <a:pt x="424" y="1983"/>
                  </a:lnTo>
                  <a:lnTo>
                    <a:pt x="424" y="1983"/>
                  </a:lnTo>
                  <a:lnTo>
                    <a:pt x="424" y="1983"/>
                  </a:lnTo>
                  <a:lnTo>
                    <a:pt x="424" y="1985"/>
                  </a:lnTo>
                  <a:lnTo>
                    <a:pt x="424" y="1985"/>
                  </a:lnTo>
                  <a:lnTo>
                    <a:pt x="424" y="1985"/>
                  </a:lnTo>
                  <a:lnTo>
                    <a:pt x="424" y="1987"/>
                  </a:lnTo>
                  <a:lnTo>
                    <a:pt x="424" y="1987"/>
                  </a:lnTo>
                  <a:lnTo>
                    <a:pt x="424" y="1987"/>
                  </a:lnTo>
                  <a:lnTo>
                    <a:pt x="424" y="1985"/>
                  </a:lnTo>
                  <a:lnTo>
                    <a:pt x="424" y="1985"/>
                  </a:lnTo>
                  <a:lnTo>
                    <a:pt x="424" y="1983"/>
                  </a:lnTo>
                  <a:lnTo>
                    <a:pt x="422" y="1983"/>
                  </a:lnTo>
                  <a:lnTo>
                    <a:pt x="422" y="1983"/>
                  </a:lnTo>
                  <a:lnTo>
                    <a:pt x="422" y="1983"/>
                  </a:lnTo>
                  <a:lnTo>
                    <a:pt x="422" y="1983"/>
                  </a:lnTo>
                  <a:lnTo>
                    <a:pt x="420" y="1985"/>
                  </a:lnTo>
                  <a:lnTo>
                    <a:pt x="420" y="1985"/>
                  </a:lnTo>
                  <a:lnTo>
                    <a:pt x="420" y="1985"/>
                  </a:lnTo>
                  <a:lnTo>
                    <a:pt x="417" y="1983"/>
                  </a:lnTo>
                  <a:lnTo>
                    <a:pt x="417" y="1983"/>
                  </a:lnTo>
                  <a:lnTo>
                    <a:pt x="417" y="1980"/>
                  </a:lnTo>
                  <a:lnTo>
                    <a:pt x="415" y="1983"/>
                  </a:lnTo>
                  <a:lnTo>
                    <a:pt x="415" y="1983"/>
                  </a:lnTo>
                  <a:lnTo>
                    <a:pt x="417" y="1985"/>
                  </a:lnTo>
                  <a:lnTo>
                    <a:pt x="417" y="1987"/>
                  </a:lnTo>
                  <a:lnTo>
                    <a:pt x="415" y="1987"/>
                  </a:lnTo>
                  <a:lnTo>
                    <a:pt x="415" y="1987"/>
                  </a:lnTo>
                  <a:lnTo>
                    <a:pt x="413" y="1985"/>
                  </a:lnTo>
                  <a:lnTo>
                    <a:pt x="410" y="1985"/>
                  </a:lnTo>
                  <a:lnTo>
                    <a:pt x="410" y="1987"/>
                  </a:lnTo>
                  <a:lnTo>
                    <a:pt x="410" y="1987"/>
                  </a:lnTo>
                  <a:lnTo>
                    <a:pt x="408" y="1987"/>
                  </a:lnTo>
                  <a:lnTo>
                    <a:pt x="408" y="1990"/>
                  </a:lnTo>
                  <a:lnTo>
                    <a:pt x="408" y="1990"/>
                  </a:lnTo>
                  <a:lnTo>
                    <a:pt x="410" y="1992"/>
                  </a:lnTo>
                  <a:lnTo>
                    <a:pt x="410" y="1994"/>
                  </a:lnTo>
                  <a:lnTo>
                    <a:pt x="410" y="1994"/>
                  </a:lnTo>
                  <a:lnTo>
                    <a:pt x="410" y="1994"/>
                  </a:lnTo>
                  <a:lnTo>
                    <a:pt x="410" y="1997"/>
                  </a:lnTo>
                  <a:lnTo>
                    <a:pt x="410" y="1997"/>
                  </a:lnTo>
                  <a:lnTo>
                    <a:pt x="413" y="1997"/>
                  </a:lnTo>
                  <a:lnTo>
                    <a:pt x="413" y="1997"/>
                  </a:lnTo>
                  <a:lnTo>
                    <a:pt x="415" y="1994"/>
                  </a:lnTo>
                  <a:lnTo>
                    <a:pt x="415" y="1994"/>
                  </a:lnTo>
                  <a:lnTo>
                    <a:pt x="415" y="1992"/>
                  </a:lnTo>
                  <a:lnTo>
                    <a:pt x="417" y="1992"/>
                  </a:lnTo>
                  <a:lnTo>
                    <a:pt x="417" y="1992"/>
                  </a:lnTo>
                  <a:lnTo>
                    <a:pt x="417" y="1992"/>
                  </a:lnTo>
                  <a:lnTo>
                    <a:pt x="417" y="1990"/>
                  </a:lnTo>
                  <a:lnTo>
                    <a:pt x="417" y="1990"/>
                  </a:lnTo>
                  <a:lnTo>
                    <a:pt x="417" y="1990"/>
                  </a:lnTo>
                  <a:lnTo>
                    <a:pt x="420" y="1990"/>
                  </a:lnTo>
                  <a:lnTo>
                    <a:pt x="420" y="1990"/>
                  </a:lnTo>
                  <a:lnTo>
                    <a:pt x="420" y="1990"/>
                  </a:lnTo>
                  <a:lnTo>
                    <a:pt x="420" y="1990"/>
                  </a:lnTo>
                  <a:lnTo>
                    <a:pt x="420" y="1990"/>
                  </a:lnTo>
                  <a:lnTo>
                    <a:pt x="420" y="1992"/>
                  </a:lnTo>
                  <a:lnTo>
                    <a:pt x="420" y="1992"/>
                  </a:lnTo>
                  <a:lnTo>
                    <a:pt x="420" y="1992"/>
                  </a:lnTo>
                  <a:lnTo>
                    <a:pt x="422" y="1992"/>
                  </a:lnTo>
                  <a:lnTo>
                    <a:pt x="422" y="1990"/>
                  </a:lnTo>
                  <a:lnTo>
                    <a:pt x="422" y="1990"/>
                  </a:lnTo>
                  <a:lnTo>
                    <a:pt x="424" y="1990"/>
                  </a:lnTo>
                  <a:lnTo>
                    <a:pt x="424" y="1990"/>
                  </a:lnTo>
                  <a:lnTo>
                    <a:pt x="427" y="1987"/>
                  </a:lnTo>
                  <a:lnTo>
                    <a:pt x="427" y="1985"/>
                  </a:lnTo>
                  <a:lnTo>
                    <a:pt x="427" y="1985"/>
                  </a:lnTo>
                  <a:lnTo>
                    <a:pt x="429" y="1987"/>
                  </a:lnTo>
                  <a:lnTo>
                    <a:pt x="429" y="1987"/>
                  </a:lnTo>
                  <a:lnTo>
                    <a:pt x="429" y="1985"/>
                  </a:lnTo>
                  <a:lnTo>
                    <a:pt x="429" y="1985"/>
                  </a:lnTo>
                  <a:lnTo>
                    <a:pt x="429" y="1987"/>
                  </a:lnTo>
                  <a:lnTo>
                    <a:pt x="429" y="1990"/>
                  </a:lnTo>
                  <a:lnTo>
                    <a:pt x="429" y="1990"/>
                  </a:lnTo>
                  <a:lnTo>
                    <a:pt x="429" y="1990"/>
                  </a:lnTo>
                  <a:lnTo>
                    <a:pt x="429" y="1990"/>
                  </a:lnTo>
                  <a:lnTo>
                    <a:pt x="432" y="1990"/>
                  </a:lnTo>
                  <a:lnTo>
                    <a:pt x="432" y="1990"/>
                  </a:lnTo>
                  <a:lnTo>
                    <a:pt x="436" y="1990"/>
                  </a:lnTo>
                  <a:lnTo>
                    <a:pt x="436" y="1987"/>
                  </a:lnTo>
                  <a:lnTo>
                    <a:pt x="436" y="1987"/>
                  </a:lnTo>
                  <a:lnTo>
                    <a:pt x="436" y="1987"/>
                  </a:lnTo>
                  <a:lnTo>
                    <a:pt x="436" y="1987"/>
                  </a:lnTo>
                  <a:lnTo>
                    <a:pt x="436" y="1987"/>
                  </a:lnTo>
                  <a:lnTo>
                    <a:pt x="439" y="1987"/>
                  </a:lnTo>
                  <a:lnTo>
                    <a:pt x="439" y="1987"/>
                  </a:lnTo>
                  <a:lnTo>
                    <a:pt x="439" y="1987"/>
                  </a:lnTo>
                  <a:lnTo>
                    <a:pt x="441" y="1987"/>
                  </a:lnTo>
                  <a:lnTo>
                    <a:pt x="441" y="1987"/>
                  </a:lnTo>
                  <a:lnTo>
                    <a:pt x="441" y="1985"/>
                  </a:lnTo>
                  <a:lnTo>
                    <a:pt x="441" y="1985"/>
                  </a:lnTo>
                  <a:lnTo>
                    <a:pt x="443" y="1985"/>
                  </a:lnTo>
                  <a:lnTo>
                    <a:pt x="443" y="1985"/>
                  </a:lnTo>
                  <a:lnTo>
                    <a:pt x="443" y="1985"/>
                  </a:lnTo>
                  <a:lnTo>
                    <a:pt x="443" y="1987"/>
                  </a:lnTo>
                  <a:lnTo>
                    <a:pt x="443" y="1987"/>
                  </a:lnTo>
                  <a:lnTo>
                    <a:pt x="441" y="1990"/>
                  </a:lnTo>
                  <a:lnTo>
                    <a:pt x="443" y="1990"/>
                  </a:lnTo>
                  <a:lnTo>
                    <a:pt x="443" y="1990"/>
                  </a:lnTo>
                  <a:lnTo>
                    <a:pt x="446" y="1987"/>
                  </a:lnTo>
                  <a:lnTo>
                    <a:pt x="446" y="1987"/>
                  </a:lnTo>
                  <a:lnTo>
                    <a:pt x="446" y="1987"/>
                  </a:lnTo>
                  <a:lnTo>
                    <a:pt x="448" y="1987"/>
                  </a:lnTo>
                  <a:lnTo>
                    <a:pt x="448" y="1985"/>
                  </a:lnTo>
                  <a:lnTo>
                    <a:pt x="448" y="1985"/>
                  </a:lnTo>
                  <a:lnTo>
                    <a:pt x="448" y="1983"/>
                  </a:lnTo>
                  <a:lnTo>
                    <a:pt x="448" y="1983"/>
                  </a:lnTo>
                  <a:lnTo>
                    <a:pt x="450" y="1983"/>
                  </a:lnTo>
                  <a:lnTo>
                    <a:pt x="450" y="1980"/>
                  </a:lnTo>
                  <a:lnTo>
                    <a:pt x="448" y="1983"/>
                  </a:lnTo>
                  <a:close/>
                  <a:moveTo>
                    <a:pt x="538" y="927"/>
                  </a:moveTo>
                  <a:lnTo>
                    <a:pt x="538" y="925"/>
                  </a:lnTo>
                  <a:lnTo>
                    <a:pt x="538" y="925"/>
                  </a:lnTo>
                  <a:lnTo>
                    <a:pt x="538" y="925"/>
                  </a:lnTo>
                  <a:lnTo>
                    <a:pt x="538" y="927"/>
                  </a:lnTo>
                  <a:lnTo>
                    <a:pt x="538" y="927"/>
                  </a:lnTo>
                  <a:lnTo>
                    <a:pt x="538" y="927"/>
                  </a:lnTo>
                  <a:lnTo>
                    <a:pt x="538" y="927"/>
                  </a:lnTo>
                  <a:lnTo>
                    <a:pt x="536" y="925"/>
                  </a:lnTo>
                  <a:lnTo>
                    <a:pt x="531" y="923"/>
                  </a:lnTo>
                  <a:lnTo>
                    <a:pt x="531" y="923"/>
                  </a:lnTo>
                  <a:lnTo>
                    <a:pt x="529" y="923"/>
                  </a:lnTo>
                  <a:lnTo>
                    <a:pt x="529" y="925"/>
                  </a:lnTo>
                  <a:lnTo>
                    <a:pt x="529" y="925"/>
                  </a:lnTo>
                  <a:lnTo>
                    <a:pt x="531" y="927"/>
                  </a:lnTo>
                  <a:lnTo>
                    <a:pt x="533" y="930"/>
                  </a:lnTo>
                  <a:lnTo>
                    <a:pt x="533" y="930"/>
                  </a:lnTo>
                  <a:lnTo>
                    <a:pt x="536" y="930"/>
                  </a:lnTo>
                  <a:lnTo>
                    <a:pt x="538" y="932"/>
                  </a:lnTo>
                  <a:lnTo>
                    <a:pt x="538" y="932"/>
                  </a:lnTo>
                  <a:lnTo>
                    <a:pt x="538" y="932"/>
                  </a:lnTo>
                  <a:lnTo>
                    <a:pt x="540" y="932"/>
                  </a:lnTo>
                  <a:lnTo>
                    <a:pt x="540" y="932"/>
                  </a:lnTo>
                  <a:lnTo>
                    <a:pt x="540" y="930"/>
                  </a:lnTo>
                  <a:lnTo>
                    <a:pt x="538" y="927"/>
                  </a:lnTo>
                  <a:close/>
                  <a:moveTo>
                    <a:pt x="533" y="923"/>
                  </a:moveTo>
                  <a:lnTo>
                    <a:pt x="533" y="923"/>
                  </a:lnTo>
                  <a:lnTo>
                    <a:pt x="536" y="920"/>
                  </a:lnTo>
                  <a:lnTo>
                    <a:pt x="536" y="920"/>
                  </a:lnTo>
                  <a:lnTo>
                    <a:pt x="536" y="920"/>
                  </a:lnTo>
                  <a:lnTo>
                    <a:pt x="533" y="918"/>
                  </a:lnTo>
                  <a:lnTo>
                    <a:pt x="531" y="918"/>
                  </a:lnTo>
                  <a:lnTo>
                    <a:pt x="529" y="918"/>
                  </a:lnTo>
                  <a:lnTo>
                    <a:pt x="529" y="918"/>
                  </a:lnTo>
                  <a:lnTo>
                    <a:pt x="529" y="920"/>
                  </a:lnTo>
                  <a:lnTo>
                    <a:pt x="529" y="920"/>
                  </a:lnTo>
                  <a:lnTo>
                    <a:pt x="529" y="920"/>
                  </a:lnTo>
                  <a:lnTo>
                    <a:pt x="531" y="920"/>
                  </a:lnTo>
                  <a:lnTo>
                    <a:pt x="533" y="923"/>
                  </a:lnTo>
                  <a:close/>
                  <a:moveTo>
                    <a:pt x="230" y="1992"/>
                  </a:moveTo>
                  <a:lnTo>
                    <a:pt x="230" y="1992"/>
                  </a:lnTo>
                  <a:lnTo>
                    <a:pt x="230" y="1990"/>
                  </a:lnTo>
                  <a:lnTo>
                    <a:pt x="228" y="1987"/>
                  </a:lnTo>
                  <a:lnTo>
                    <a:pt x="228" y="1987"/>
                  </a:lnTo>
                  <a:lnTo>
                    <a:pt x="228" y="1992"/>
                  </a:lnTo>
                  <a:lnTo>
                    <a:pt x="228" y="1994"/>
                  </a:lnTo>
                  <a:lnTo>
                    <a:pt x="230" y="1994"/>
                  </a:lnTo>
                  <a:lnTo>
                    <a:pt x="233" y="1994"/>
                  </a:lnTo>
                  <a:lnTo>
                    <a:pt x="233" y="1992"/>
                  </a:lnTo>
                  <a:lnTo>
                    <a:pt x="230" y="1992"/>
                  </a:lnTo>
                  <a:close/>
                  <a:moveTo>
                    <a:pt x="917" y="225"/>
                  </a:moveTo>
                  <a:lnTo>
                    <a:pt x="917" y="225"/>
                  </a:lnTo>
                  <a:lnTo>
                    <a:pt x="917" y="222"/>
                  </a:lnTo>
                  <a:lnTo>
                    <a:pt x="915" y="220"/>
                  </a:lnTo>
                  <a:lnTo>
                    <a:pt x="915" y="217"/>
                  </a:lnTo>
                  <a:lnTo>
                    <a:pt x="912" y="215"/>
                  </a:lnTo>
                  <a:lnTo>
                    <a:pt x="912" y="213"/>
                  </a:lnTo>
                  <a:lnTo>
                    <a:pt x="912" y="213"/>
                  </a:lnTo>
                  <a:lnTo>
                    <a:pt x="910" y="210"/>
                  </a:lnTo>
                  <a:lnTo>
                    <a:pt x="910" y="210"/>
                  </a:lnTo>
                  <a:lnTo>
                    <a:pt x="910" y="208"/>
                  </a:lnTo>
                  <a:lnTo>
                    <a:pt x="910" y="208"/>
                  </a:lnTo>
                  <a:lnTo>
                    <a:pt x="910" y="208"/>
                  </a:lnTo>
                  <a:lnTo>
                    <a:pt x="910" y="208"/>
                  </a:lnTo>
                  <a:lnTo>
                    <a:pt x="910" y="208"/>
                  </a:lnTo>
                  <a:lnTo>
                    <a:pt x="910" y="206"/>
                  </a:lnTo>
                  <a:lnTo>
                    <a:pt x="908" y="203"/>
                  </a:lnTo>
                  <a:lnTo>
                    <a:pt x="910" y="201"/>
                  </a:lnTo>
                  <a:lnTo>
                    <a:pt x="908" y="201"/>
                  </a:lnTo>
                  <a:lnTo>
                    <a:pt x="908" y="199"/>
                  </a:lnTo>
                  <a:lnTo>
                    <a:pt x="908" y="199"/>
                  </a:lnTo>
                  <a:lnTo>
                    <a:pt x="908" y="199"/>
                  </a:lnTo>
                  <a:lnTo>
                    <a:pt x="908" y="196"/>
                  </a:lnTo>
                  <a:lnTo>
                    <a:pt x="908" y="196"/>
                  </a:lnTo>
                  <a:lnTo>
                    <a:pt x="908" y="196"/>
                  </a:lnTo>
                  <a:lnTo>
                    <a:pt x="908" y="196"/>
                  </a:lnTo>
                  <a:lnTo>
                    <a:pt x="908" y="196"/>
                  </a:lnTo>
                  <a:lnTo>
                    <a:pt x="908" y="194"/>
                  </a:lnTo>
                  <a:lnTo>
                    <a:pt x="905" y="191"/>
                  </a:lnTo>
                  <a:lnTo>
                    <a:pt x="905" y="191"/>
                  </a:lnTo>
                  <a:lnTo>
                    <a:pt x="903" y="194"/>
                  </a:lnTo>
                  <a:lnTo>
                    <a:pt x="903" y="194"/>
                  </a:lnTo>
                  <a:lnTo>
                    <a:pt x="903" y="191"/>
                  </a:lnTo>
                  <a:lnTo>
                    <a:pt x="903" y="191"/>
                  </a:lnTo>
                  <a:lnTo>
                    <a:pt x="903" y="189"/>
                  </a:lnTo>
                  <a:lnTo>
                    <a:pt x="900" y="189"/>
                  </a:lnTo>
                  <a:lnTo>
                    <a:pt x="900" y="189"/>
                  </a:lnTo>
                  <a:lnTo>
                    <a:pt x="900" y="189"/>
                  </a:lnTo>
                  <a:lnTo>
                    <a:pt x="900" y="189"/>
                  </a:lnTo>
                  <a:lnTo>
                    <a:pt x="900" y="189"/>
                  </a:lnTo>
                  <a:lnTo>
                    <a:pt x="898" y="189"/>
                  </a:lnTo>
                  <a:lnTo>
                    <a:pt x="898" y="187"/>
                  </a:lnTo>
                  <a:lnTo>
                    <a:pt x="898" y="187"/>
                  </a:lnTo>
                  <a:lnTo>
                    <a:pt x="898" y="189"/>
                  </a:lnTo>
                  <a:lnTo>
                    <a:pt x="898" y="189"/>
                  </a:lnTo>
                  <a:lnTo>
                    <a:pt x="898" y="189"/>
                  </a:lnTo>
                  <a:lnTo>
                    <a:pt x="898" y="189"/>
                  </a:lnTo>
                  <a:lnTo>
                    <a:pt x="898" y="189"/>
                  </a:lnTo>
                  <a:lnTo>
                    <a:pt x="896" y="189"/>
                  </a:lnTo>
                  <a:lnTo>
                    <a:pt x="896" y="189"/>
                  </a:lnTo>
                  <a:lnTo>
                    <a:pt x="896" y="189"/>
                  </a:lnTo>
                  <a:lnTo>
                    <a:pt x="896" y="189"/>
                  </a:lnTo>
                  <a:lnTo>
                    <a:pt x="896" y="187"/>
                  </a:lnTo>
                  <a:lnTo>
                    <a:pt x="896" y="187"/>
                  </a:lnTo>
                  <a:lnTo>
                    <a:pt x="896" y="187"/>
                  </a:lnTo>
                  <a:lnTo>
                    <a:pt x="896" y="184"/>
                  </a:lnTo>
                  <a:lnTo>
                    <a:pt x="896" y="184"/>
                  </a:lnTo>
                  <a:lnTo>
                    <a:pt x="896" y="184"/>
                  </a:lnTo>
                  <a:lnTo>
                    <a:pt x="896" y="184"/>
                  </a:lnTo>
                  <a:lnTo>
                    <a:pt x="896" y="184"/>
                  </a:lnTo>
                  <a:lnTo>
                    <a:pt x="893" y="187"/>
                  </a:lnTo>
                  <a:lnTo>
                    <a:pt x="893" y="187"/>
                  </a:lnTo>
                  <a:lnTo>
                    <a:pt x="893" y="187"/>
                  </a:lnTo>
                  <a:lnTo>
                    <a:pt x="893" y="187"/>
                  </a:lnTo>
                  <a:lnTo>
                    <a:pt x="891" y="187"/>
                  </a:lnTo>
                  <a:lnTo>
                    <a:pt x="891" y="187"/>
                  </a:lnTo>
                  <a:lnTo>
                    <a:pt x="893" y="189"/>
                  </a:lnTo>
                  <a:lnTo>
                    <a:pt x="893" y="189"/>
                  </a:lnTo>
                  <a:lnTo>
                    <a:pt x="891" y="189"/>
                  </a:lnTo>
                  <a:lnTo>
                    <a:pt x="891" y="189"/>
                  </a:lnTo>
                  <a:lnTo>
                    <a:pt x="891" y="189"/>
                  </a:lnTo>
                  <a:lnTo>
                    <a:pt x="891" y="189"/>
                  </a:lnTo>
                  <a:lnTo>
                    <a:pt x="889" y="189"/>
                  </a:lnTo>
                  <a:lnTo>
                    <a:pt x="889" y="189"/>
                  </a:lnTo>
                  <a:lnTo>
                    <a:pt x="889" y="189"/>
                  </a:lnTo>
                  <a:lnTo>
                    <a:pt x="889" y="189"/>
                  </a:lnTo>
                  <a:lnTo>
                    <a:pt x="889" y="189"/>
                  </a:lnTo>
                  <a:lnTo>
                    <a:pt x="889" y="187"/>
                  </a:lnTo>
                  <a:lnTo>
                    <a:pt x="886" y="187"/>
                  </a:lnTo>
                  <a:lnTo>
                    <a:pt x="886" y="189"/>
                  </a:lnTo>
                  <a:lnTo>
                    <a:pt x="886" y="189"/>
                  </a:lnTo>
                  <a:lnTo>
                    <a:pt x="884" y="189"/>
                  </a:lnTo>
                  <a:lnTo>
                    <a:pt x="884" y="189"/>
                  </a:lnTo>
                  <a:lnTo>
                    <a:pt x="884" y="189"/>
                  </a:lnTo>
                  <a:lnTo>
                    <a:pt x="884" y="189"/>
                  </a:lnTo>
                  <a:lnTo>
                    <a:pt x="884" y="189"/>
                  </a:lnTo>
                  <a:lnTo>
                    <a:pt x="884" y="189"/>
                  </a:lnTo>
                  <a:lnTo>
                    <a:pt x="884" y="191"/>
                  </a:lnTo>
                  <a:lnTo>
                    <a:pt x="882" y="191"/>
                  </a:lnTo>
                  <a:lnTo>
                    <a:pt x="882" y="191"/>
                  </a:lnTo>
                  <a:lnTo>
                    <a:pt x="882" y="191"/>
                  </a:lnTo>
                  <a:lnTo>
                    <a:pt x="882" y="191"/>
                  </a:lnTo>
                  <a:lnTo>
                    <a:pt x="882" y="194"/>
                  </a:lnTo>
                  <a:lnTo>
                    <a:pt x="882" y="194"/>
                  </a:lnTo>
                  <a:lnTo>
                    <a:pt x="882" y="194"/>
                  </a:lnTo>
                  <a:lnTo>
                    <a:pt x="882" y="194"/>
                  </a:lnTo>
                  <a:lnTo>
                    <a:pt x="882" y="194"/>
                  </a:lnTo>
                  <a:lnTo>
                    <a:pt x="879" y="194"/>
                  </a:lnTo>
                  <a:lnTo>
                    <a:pt x="879" y="194"/>
                  </a:lnTo>
                  <a:lnTo>
                    <a:pt x="879" y="191"/>
                  </a:lnTo>
                  <a:lnTo>
                    <a:pt x="879" y="191"/>
                  </a:lnTo>
                  <a:lnTo>
                    <a:pt x="879" y="191"/>
                  </a:lnTo>
                  <a:lnTo>
                    <a:pt x="877" y="191"/>
                  </a:lnTo>
                  <a:lnTo>
                    <a:pt x="877" y="191"/>
                  </a:lnTo>
                  <a:lnTo>
                    <a:pt x="877" y="189"/>
                  </a:lnTo>
                  <a:lnTo>
                    <a:pt x="877" y="189"/>
                  </a:lnTo>
                  <a:lnTo>
                    <a:pt x="877" y="189"/>
                  </a:lnTo>
                  <a:lnTo>
                    <a:pt x="874" y="189"/>
                  </a:lnTo>
                  <a:lnTo>
                    <a:pt x="874" y="189"/>
                  </a:lnTo>
                  <a:lnTo>
                    <a:pt x="874" y="189"/>
                  </a:lnTo>
                  <a:lnTo>
                    <a:pt x="874" y="191"/>
                  </a:lnTo>
                  <a:lnTo>
                    <a:pt x="874" y="191"/>
                  </a:lnTo>
                  <a:lnTo>
                    <a:pt x="874" y="194"/>
                  </a:lnTo>
                  <a:lnTo>
                    <a:pt x="872" y="194"/>
                  </a:lnTo>
                  <a:lnTo>
                    <a:pt x="872" y="194"/>
                  </a:lnTo>
                  <a:lnTo>
                    <a:pt x="872" y="194"/>
                  </a:lnTo>
                  <a:lnTo>
                    <a:pt x="872" y="196"/>
                  </a:lnTo>
                  <a:lnTo>
                    <a:pt x="872" y="199"/>
                  </a:lnTo>
                  <a:lnTo>
                    <a:pt x="872" y="199"/>
                  </a:lnTo>
                  <a:lnTo>
                    <a:pt x="874" y="201"/>
                  </a:lnTo>
                  <a:lnTo>
                    <a:pt x="874" y="201"/>
                  </a:lnTo>
                  <a:lnTo>
                    <a:pt x="874" y="201"/>
                  </a:lnTo>
                  <a:lnTo>
                    <a:pt x="874" y="203"/>
                  </a:lnTo>
                  <a:lnTo>
                    <a:pt x="874" y="203"/>
                  </a:lnTo>
                  <a:lnTo>
                    <a:pt x="872" y="206"/>
                  </a:lnTo>
                  <a:lnTo>
                    <a:pt x="874" y="206"/>
                  </a:lnTo>
                  <a:lnTo>
                    <a:pt x="874" y="208"/>
                  </a:lnTo>
                  <a:lnTo>
                    <a:pt x="872" y="208"/>
                  </a:lnTo>
                  <a:lnTo>
                    <a:pt x="872" y="208"/>
                  </a:lnTo>
                  <a:lnTo>
                    <a:pt x="872" y="208"/>
                  </a:lnTo>
                  <a:lnTo>
                    <a:pt x="872" y="208"/>
                  </a:lnTo>
                  <a:lnTo>
                    <a:pt x="870" y="210"/>
                  </a:lnTo>
                  <a:lnTo>
                    <a:pt x="870" y="210"/>
                  </a:lnTo>
                  <a:lnTo>
                    <a:pt x="872" y="210"/>
                  </a:lnTo>
                  <a:lnTo>
                    <a:pt x="872" y="213"/>
                  </a:lnTo>
                  <a:lnTo>
                    <a:pt x="872" y="213"/>
                  </a:lnTo>
                  <a:lnTo>
                    <a:pt x="872" y="215"/>
                  </a:lnTo>
                  <a:lnTo>
                    <a:pt x="870" y="217"/>
                  </a:lnTo>
                  <a:lnTo>
                    <a:pt x="872" y="220"/>
                  </a:lnTo>
                  <a:lnTo>
                    <a:pt x="872" y="220"/>
                  </a:lnTo>
                  <a:lnTo>
                    <a:pt x="872" y="220"/>
                  </a:lnTo>
                  <a:lnTo>
                    <a:pt x="872" y="222"/>
                  </a:lnTo>
                  <a:lnTo>
                    <a:pt x="872" y="222"/>
                  </a:lnTo>
                  <a:lnTo>
                    <a:pt x="870" y="222"/>
                  </a:lnTo>
                  <a:lnTo>
                    <a:pt x="870" y="222"/>
                  </a:lnTo>
                  <a:lnTo>
                    <a:pt x="870" y="225"/>
                  </a:lnTo>
                  <a:lnTo>
                    <a:pt x="870" y="227"/>
                  </a:lnTo>
                  <a:lnTo>
                    <a:pt x="870" y="227"/>
                  </a:lnTo>
                  <a:lnTo>
                    <a:pt x="870" y="227"/>
                  </a:lnTo>
                  <a:lnTo>
                    <a:pt x="870" y="229"/>
                  </a:lnTo>
                  <a:lnTo>
                    <a:pt x="870" y="232"/>
                  </a:lnTo>
                  <a:lnTo>
                    <a:pt x="870" y="232"/>
                  </a:lnTo>
                  <a:lnTo>
                    <a:pt x="870" y="234"/>
                  </a:lnTo>
                  <a:lnTo>
                    <a:pt x="867" y="234"/>
                  </a:lnTo>
                  <a:lnTo>
                    <a:pt x="865" y="236"/>
                  </a:lnTo>
                  <a:lnTo>
                    <a:pt x="865" y="236"/>
                  </a:lnTo>
                  <a:lnTo>
                    <a:pt x="865" y="236"/>
                  </a:lnTo>
                  <a:lnTo>
                    <a:pt x="865" y="239"/>
                  </a:lnTo>
                  <a:lnTo>
                    <a:pt x="865" y="239"/>
                  </a:lnTo>
                  <a:lnTo>
                    <a:pt x="865" y="239"/>
                  </a:lnTo>
                  <a:lnTo>
                    <a:pt x="865" y="241"/>
                  </a:lnTo>
                  <a:lnTo>
                    <a:pt x="865" y="241"/>
                  </a:lnTo>
                  <a:lnTo>
                    <a:pt x="865" y="243"/>
                  </a:lnTo>
                  <a:lnTo>
                    <a:pt x="865" y="243"/>
                  </a:lnTo>
                  <a:lnTo>
                    <a:pt x="863" y="243"/>
                  </a:lnTo>
                  <a:lnTo>
                    <a:pt x="863" y="243"/>
                  </a:lnTo>
                  <a:lnTo>
                    <a:pt x="863" y="243"/>
                  </a:lnTo>
                  <a:lnTo>
                    <a:pt x="863" y="243"/>
                  </a:lnTo>
                  <a:lnTo>
                    <a:pt x="860" y="243"/>
                  </a:lnTo>
                  <a:lnTo>
                    <a:pt x="860" y="243"/>
                  </a:lnTo>
                  <a:lnTo>
                    <a:pt x="858" y="246"/>
                  </a:lnTo>
                  <a:lnTo>
                    <a:pt x="858" y="246"/>
                  </a:lnTo>
                  <a:lnTo>
                    <a:pt x="858" y="248"/>
                  </a:lnTo>
                  <a:lnTo>
                    <a:pt x="858" y="248"/>
                  </a:lnTo>
                  <a:lnTo>
                    <a:pt x="858" y="251"/>
                  </a:lnTo>
                  <a:lnTo>
                    <a:pt x="855" y="251"/>
                  </a:lnTo>
                  <a:lnTo>
                    <a:pt x="855" y="251"/>
                  </a:lnTo>
                  <a:lnTo>
                    <a:pt x="853" y="251"/>
                  </a:lnTo>
                  <a:lnTo>
                    <a:pt x="853" y="251"/>
                  </a:lnTo>
                  <a:lnTo>
                    <a:pt x="848" y="255"/>
                  </a:lnTo>
                  <a:lnTo>
                    <a:pt x="848" y="255"/>
                  </a:lnTo>
                  <a:lnTo>
                    <a:pt x="851" y="258"/>
                  </a:lnTo>
                  <a:lnTo>
                    <a:pt x="851" y="258"/>
                  </a:lnTo>
                  <a:lnTo>
                    <a:pt x="848" y="260"/>
                  </a:lnTo>
                  <a:lnTo>
                    <a:pt x="848" y="260"/>
                  </a:lnTo>
                  <a:lnTo>
                    <a:pt x="846" y="260"/>
                  </a:lnTo>
                  <a:lnTo>
                    <a:pt x="846" y="260"/>
                  </a:lnTo>
                  <a:lnTo>
                    <a:pt x="844" y="258"/>
                  </a:lnTo>
                  <a:lnTo>
                    <a:pt x="844" y="258"/>
                  </a:lnTo>
                  <a:lnTo>
                    <a:pt x="841" y="258"/>
                  </a:lnTo>
                  <a:lnTo>
                    <a:pt x="841" y="260"/>
                  </a:lnTo>
                  <a:lnTo>
                    <a:pt x="839" y="260"/>
                  </a:lnTo>
                  <a:lnTo>
                    <a:pt x="837" y="260"/>
                  </a:lnTo>
                  <a:lnTo>
                    <a:pt x="837" y="260"/>
                  </a:lnTo>
                  <a:lnTo>
                    <a:pt x="837" y="262"/>
                  </a:lnTo>
                  <a:lnTo>
                    <a:pt x="834" y="262"/>
                  </a:lnTo>
                  <a:lnTo>
                    <a:pt x="834" y="262"/>
                  </a:lnTo>
                  <a:lnTo>
                    <a:pt x="834" y="265"/>
                  </a:lnTo>
                  <a:lnTo>
                    <a:pt x="834" y="267"/>
                  </a:lnTo>
                  <a:lnTo>
                    <a:pt x="832" y="267"/>
                  </a:lnTo>
                  <a:lnTo>
                    <a:pt x="832" y="267"/>
                  </a:lnTo>
                  <a:lnTo>
                    <a:pt x="832" y="267"/>
                  </a:lnTo>
                  <a:lnTo>
                    <a:pt x="829" y="267"/>
                  </a:lnTo>
                  <a:lnTo>
                    <a:pt x="829" y="270"/>
                  </a:lnTo>
                  <a:lnTo>
                    <a:pt x="829" y="270"/>
                  </a:lnTo>
                  <a:lnTo>
                    <a:pt x="829" y="270"/>
                  </a:lnTo>
                  <a:lnTo>
                    <a:pt x="827" y="270"/>
                  </a:lnTo>
                  <a:lnTo>
                    <a:pt x="827" y="272"/>
                  </a:lnTo>
                  <a:lnTo>
                    <a:pt x="829" y="272"/>
                  </a:lnTo>
                  <a:lnTo>
                    <a:pt x="829" y="274"/>
                  </a:lnTo>
                  <a:lnTo>
                    <a:pt x="829" y="274"/>
                  </a:lnTo>
                  <a:lnTo>
                    <a:pt x="829" y="274"/>
                  </a:lnTo>
                  <a:lnTo>
                    <a:pt x="829" y="277"/>
                  </a:lnTo>
                  <a:lnTo>
                    <a:pt x="829" y="277"/>
                  </a:lnTo>
                  <a:lnTo>
                    <a:pt x="829" y="277"/>
                  </a:lnTo>
                  <a:lnTo>
                    <a:pt x="829" y="277"/>
                  </a:lnTo>
                  <a:lnTo>
                    <a:pt x="827" y="279"/>
                  </a:lnTo>
                  <a:lnTo>
                    <a:pt x="827" y="279"/>
                  </a:lnTo>
                  <a:lnTo>
                    <a:pt x="827" y="279"/>
                  </a:lnTo>
                  <a:lnTo>
                    <a:pt x="825" y="279"/>
                  </a:lnTo>
                  <a:lnTo>
                    <a:pt x="825" y="281"/>
                  </a:lnTo>
                  <a:lnTo>
                    <a:pt x="822" y="284"/>
                  </a:lnTo>
                  <a:lnTo>
                    <a:pt x="820" y="284"/>
                  </a:lnTo>
                  <a:lnTo>
                    <a:pt x="818" y="284"/>
                  </a:lnTo>
                  <a:lnTo>
                    <a:pt x="818" y="281"/>
                  </a:lnTo>
                  <a:lnTo>
                    <a:pt x="815" y="281"/>
                  </a:lnTo>
                  <a:lnTo>
                    <a:pt x="815" y="281"/>
                  </a:lnTo>
                  <a:lnTo>
                    <a:pt x="815" y="279"/>
                  </a:lnTo>
                  <a:lnTo>
                    <a:pt x="815" y="279"/>
                  </a:lnTo>
                  <a:lnTo>
                    <a:pt x="813" y="279"/>
                  </a:lnTo>
                  <a:lnTo>
                    <a:pt x="813" y="279"/>
                  </a:lnTo>
                  <a:lnTo>
                    <a:pt x="810" y="279"/>
                  </a:lnTo>
                  <a:lnTo>
                    <a:pt x="810" y="279"/>
                  </a:lnTo>
                  <a:lnTo>
                    <a:pt x="808" y="279"/>
                  </a:lnTo>
                  <a:lnTo>
                    <a:pt x="806" y="277"/>
                  </a:lnTo>
                  <a:lnTo>
                    <a:pt x="806" y="277"/>
                  </a:lnTo>
                  <a:lnTo>
                    <a:pt x="803" y="277"/>
                  </a:lnTo>
                  <a:lnTo>
                    <a:pt x="803" y="277"/>
                  </a:lnTo>
                  <a:lnTo>
                    <a:pt x="801" y="279"/>
                  </a:lnTo>
                  <a:lnTo>
                    <a:pt x="801" y="279"/>
                  </a:lnTo>
                  <a:lnTo>
                    <a:pt x="799" y="281"/>
                  </a:lnTo>
                  <a:lnTo>
                    <a:pt x="799" y="281"/>
                  </a:lnTo>
                  <a:lnTo>
                    <a:pt x="796" y="281"/>
                  </a:lnTo>
                  <a:lnTo>
                    <a:pt x="796" y="284"/>
                  </a:lnTo>
                  <a:lnTo>
                    <a:pt x="796" y="284"/>
                  </a:lnTo>
                  <a:lnTo>
                    <a:pt x="796" y="286"/>
                  </a:lnTo>
                  <a:lnTo>
                    <a:pt x="796" y="286"/>
                  </a:lnTo>
                  <a:lnTo>
                    <a:pt x="794" y="286"/>
                  </a:lnTo>
                  <a:lnTo>
                    <a:pt x="794" y="288"/>
                  </a:lnTo>
                  <a:lnTo>
                    <a:pt x="794" y="291"/>
                  </a:lnTo>
                  <a:lnTo>
                    <a:pt x="792" y="291"/>
                  </a:lnTo>
                  <a:lnTo>
                    <a:pt x="792" y="291"/>
                  </a:lnTo>
                  <a:lnTo>
                    <a:pt x="789" y="291"/>
                  </a:lnTo>
                  <a:lnTo>
                    <a:pt x="789" y="291"/>
                  </a:lnTo>
                  <a:lnTo>
                    <a:pt x="787" y="288"/>
                  </a:lnTo>
                  <a:lnTo>
                    <a:pt x="787" y="286"/>
                  </a:lnTo>
                  <a:lnTo>
                    <a:pt x="784" y="284"/>
                  </a:lnTo>
                  <a:lnTo>
                    <a:pt x="782" y="284"/>
                  </a:lnTo>
                  <a:lnTo>
                    <a:pt x="777" y="286"/>
                  </a:lnTo>
                  <a:lnTo>
                    <a:pt x="775" y="286"/>
                  </a:lnTo>
                  <a:lnTo>
                    <a:pt x="775" y="288"/>
                  </a:lnTo>
                  <a:lnTo>
                    <a:pt x="773" y="286"/>
                  </a:lnTo>
                  <a:lnTo>
                    <a:pt x="770" y="284"/>
                  </a:lnTo>
                  <a:lnTo>
                    <a:pt x="768" y="284"/>
                  </a:lnTo>
                  <a:lnTo>
                    <a:pt x="765" y="284"/>
                  </a:lnTo>
                  <a:lnTo>
                    <a:pt x="765" y="284"/>
                  </a:lnTo>
                  <a:lnTo>
                    <a:pt x="761" y="286"/>
                  </a:lnTo>
                  <a:lnTo>
                    <a:pt x="758" y="286"/>
                  </a:lnTo>
                  <a:lnTo>
                    <a:pt x="756" y="286"/>
                  </a:lnTo>
                  <a:lnTo>
                    <a:pt x="756" y="286"/>
                  </a:lnTo>
                  <a:lnTo>
                    <a:pt x="756" y="286"/>
                  </a:lnTo>
                  <a:lnTo>
                    <a:pt x="754" y="286"/>
                  </a:lnTo>
                  <a:lnTo>
                    <a:pt x="754" y="286"/>
                  </a:lnTo>
                  <a:lnTo>
                    <a:pt x="754" y="286"/>
                  </a:lnTo>
                  <a:lnTo>
                    <a:pt x="754" y="284"/>
                  </a:lnTo>
                  <a:lnTo>
                    <a:pt x="749" y="284"/>
                  </a:lnTo>
                  <a:lnTo>
                    <a:pt x="749" y="284"/>
                  </a:lnTo>
                  <a:lnTo>
                    <a:pt x="749" y="284"/>
                  </a:lnTo>
                  <a:lnTo>
                    <a:pt x="749" y="281"/>
                  </a:lnTo>
                  <a:lnTo>
                    <a:pt x="747" y="281"/>
                  </a:lnTo>
                  <a:lnTo>
                    <a:pt x="747" y="281"/>
                  </a:lnTo>
                  <a:lnTo>
                    <a:pt x="742" y="284"/>
                  </a:lnTo>
                  <a:lnTo>
                    <a:pt x="739" y="284"/>
                  </a:lnTo>
                  <a:lnTo>
                    <a:pt x="739" y="281"/>
                  </a:lnTo>
                  <a:lnTo>
                    <a:pt x="732" y="279"/>
                  </a:lnTo>
                  <a:lnTo>
                    <a:pt x="730" y="279"/>
                  </a:lnTo>
                  <a:lnTo>
                    <a:pt x="725" y="277"/>
                  </a:lnTo>
                  <a:lnTo>
                    <a:pt x="725" y="277"/>
                  </a:lnTo>
                  <a:lnTo>
                    <a:pt x="720" y="277"/>
                  </a:lnTo>
                  <a:lnTo>
                    <a:pt x="720" y="277"/>
                  </a:lnTo>
                  <a:lnTo>
                    <a:pt x="716" y="274"/>
                  </a:lnTo>
                  <a:lnTo>
                    <a:pt x="716" y="274"/>
                  </a:lnTo>
                  <a:lnTo>
                    <a:pt x="711" y="274"/>
                  </a:lnTo>
                  <a:lnTo>
                    <a:pt x="711" y="274"/>
                  </a:lnTo>
                  <a:lnTo>
                    <a:pt x="706" y="274"/>
                  </a:lnTo>
                  <a:lnTo>
                    <a:pt x="694" y="277"/>
                  </a:lnTo>
                  <a:lnTo>
                    <a:pt x="690" y="277"/>
                  </a:lnTo>
                  <a:lnTo>
                    <a:pt x="690" y="277"/>
                  </a:lnTo>
                  <a:lnTo>
                    <a:pt x="690" y="274"/>
                  </a:lnTo>
                  <a:lnTo>
                    <a:pt x="690" y="274"/>
                  </a:lnTo>
                  <a:lnTo>
                    <a:pt x="690" y="274"/>
                  </a:lnTo>
                  <a:lnTo>
                    <a:pt x="687" y="272"/>
                  </a:lnTo>
                  <a:lnTo>
                    <a:pt x="687" y="272"/>
                  </a:lnTo>
                  <a:lnTo>
                    <a:pt x="687" y="272"/>
                  </a:lnTo>
                  <a:lnTo>
                    <a:pt x="687" y="270"/>
                  </a:lnTo>
                  <a:lnTo>
                    <a:pt x="687" y="270"/>
                  </a:lnTo>
                  <a:lnTo>
                    <a:pt x="690" y="267"/>
                  </a:lnTo>
                  <a:lnTo>
                    <a:pt x="692" y="267"/>
                  </a:lnTo>
                  <a:lnTo>
                    <a:pt x="692" y="267"/>
                  </a:lnTo>
                  <a:lnTo>
                    <a:pt x="692" y="267"/>
                  </a:lnTo>
                  <a:lnTo>
                    <a:pt x="692" y="265"/>
                  </a:lnTo>
                  <a:lnTo>
                    <a:pt x="692" y="265"/>
                  </a:lnTo>
                  <a:lnTo>
                    <a:pt x="692" y="265"/>
                  </a:lnTo>
                  <a:lnTo>
                    <a:pt x="692" y="265"/>
                  </a:lnTo>
                  <a:lnTo>
                    <a:pt x="692" y="262"/>
                  </a:lnTo>
                  <a:lnTo>
                    <a:pt x="692" y="262"/>
                  </a:lnTo>
                  <a:lnTo>
                    <a:pt x="692" y="262"/>
                  </a:lnTo>
                  <a:lnTo>
                    <a:pt x="692" y="265"/>
                  </a:lnTo>
                  <a:lnTo>
                    <a:pt x="692" y="265"/>
                  </a:lnTo>
                  <a:lnTo>
                    <a:pt x="692" y="265"/>
                  </a:lnTo>
                  <a:lnTo>
                    <a:pt x="694" y="265"/>
                  </a:lnTo>
                  <a:lnTo>
                    <a:pt x="694" y="265"/>
                  </a:lnTo>
                  <a:lnTo>
                    <a:pt x="694" y="265"/>
                  </a:lnTo>
                  <a:lnTo>
                    <a:pt x="694" y="262"/>
                  </a:lnTo>
                  <a:lnTo>
                    <a:pt x="694" y="262"/>
                  </a:lnTo>
                  <a:lnTo>
                    <a:pt x="694" y="262"/>
                  </a:lnTo>
                  <a:lnTo>
                    <a:pt x="694" y="262"/>
                  </a:lnTo>
                  <a:lnTo>
                    <a:pt x="694" y="260"/>
                  </a:lnTo>
                  <a:lnTo>
                    <a:pt x="697" y="260"/>
                  </a:lnTo>
                  <a:lnTo>
                    <a:pt x="694" y="260"/>
                  </a:lnTo>
                  <a:lnTo>
                    <a:pt x="694" y="260"/>
                  </a:lnTo>
                  <a:lnTo>
                    <a:pt x="694" y="258"/>
                  </a:lnTo>
                  <a:lnTo>
                    <a:pt x="697" y="258"/>
                  </a:lnTo>
                  <a:lnTo>
                    <a:pt x="699" y="258"/>
                  </a:lnTo>
                  <a:lnTo>
                    <a:pt x="699" y="258"/>
                  </a:lnTo>
                  <a:lnTo>
                    <a:pt x="699" y="255"/>
                  </a:lnTo>
                  <a:lnTo>
                    <a:pt x="699" y="255"/>
                  </a:lnTo>
                  <a:lnTo>
                    <a:pt x="702" y="255"/>
                  </a:lnTo>
                  <a:lnTo>
                    <a:pt x="704" y="255"/>
                  </a:lnTo>
                  <a:lnTo>
                    <a:pt x="702" y="255"/>
                  </a:lnTo>
                  <a:lnTo>
                    <a:pt x="702" y="253"/>
                  </a:lnTo>
                  <a:lnTo>
                    <a:pt x="702" y="253"/>
                  </a:lnTo>
                  <a:lnTo>
                    <a:pt x="702" y="251"/>
                  </a:lnTo>
                  <a:lnTo>
                    <a:pt x="702" y="251"/>
                  </a:lnTo>
                  <a:lnTo>
                    <a:pt x="704" y="251"/>
                  </a:lnTo>
                  <a:lnTo>
                    <a:pt x="704" y="253"/>
                  </a:lnTo>
                  <a:lnTo>
                    <a:pt x="704" y="251"/>
                  </a:lnTo>
                  <a:lnTo>
                    <a:pt x="704" y="251"/>
                  </a:lnTo>
                  <a:lnTo>
                    <a:pt x="704" y="251"/>
                  </a:lnTo>
                  <a:lnTo>
                    <a:pt x="704" y="251"/>
                  </a:lnTo>
                  <a:lnTo>
                    <a:pt x="704" y="251"/>
                  </a:lnTo>
                  <a:lnTo>
                    <a:pt x="706" y="251"/>
                  </a:lnTo>
                  <a:lnTo>
                    <a:pt x="706" y="248"/>
                  </a:lnTo>
                  <a:lnTo>
                    <a:pt x="706" y="248"/>
                  </a:lnTo>
                  <a:lnTo>
                    <a:pt x="706" y="246"/>
                  </a:lnTo>
                  <a:lnTo>
                    <a:pt x="706" y="243"/>
                  </a:lnTo>
                  <a:lnTo>
                    <a:pt x="706" y="243"/>
                  </a:lnTo>
                  <a:lnTo>
                    <a:pt x="706" y="243"/>
                  </a:lnTo>
                  <a:lnTo>
                    <a:pt x="706" y="243"/>
                  </a:lnTo>
                  <a:lnTo>
                    <a:pt x="709" y="243"/>
                  </a:lnTo>
                  <a:lnTo>
                    <a:pt x="709" y="243"/>
                  </a:lnTo>
                  <a:lnTo>
                    <a:pt x="709" y="243"/>
                  </a:lnTo>
                  <a:lnTo>
                    <a:pt x="709" y="243"/>
                  </a:lnTo>
                  <a:lnTo>
                    <a:pt x="709" y="243"/>
                  </a:lnTo>
                  <a:lnTo>
                    <a:pt x="709" y="241"/>
                  </a:lnTo>
                  <a:lnTo>
                    <a:pt x="709" y="241"/>
                  </a:lnTo>
                  <a:lnTo>
                    <a:pt x="709" y="241"/>
                  </a:lnTo>
                  <a:lnTo>
                    <a:pt x="709" y="241"/>
                  </a:lnTo>
                  <a:lnTo>
                    <a:pt x="709" y="241"/>
                  </a:lnTo>
                  <a:lnTo>
                    <a:pt x="709" y="241"/>
                  </a:lnTo>
                  <a:lnTo>
                    <a:pt x="709" y="239"/>
                  </a:lnTo>
                  <a:lnTo>
                    <a:pt x="709" y="239"/>
                  </a:lnTo>
                  <a:lnTo>
                    <a:pt x="709" y="239"/>
                  </a:lnTo>
                  <a:lnTo>
                    <a:pt x="709" y="239"/>
                  </a:lnTo>
                  <a:lnTo>
                    <a:pt x="706" y="236"/>
                  </a:lnTo>
                  <a:lnTo>
                    <a:pt x="709" y="236"/>
                  </a:lnTo>
                  <a:lnTo>
                    <a:pt x="709" y="236"/>
                  </a:lnTo>
                  <a:lnTo>
                    <a:pt x="709" y="234"/>
                  </a:lnTo>
                  <a:lnTo>
                    <a:pt x="709" y="234"/>
                  </a:lnTo>
                  <a:lnTo>
                    <a:pt x="709" y="234"/>
                  </a:lnTo>
                  <a:lnTo>
                    <a:pt x="709" y="234"/>
                  </a:lnTo>
                  <a:lnTo>
                    <a:pt x="709" y="232"/>
                  </a:lnTo>
                  <a:lnTo>
                    <a:pt x="709" y="232"/>
                  </a:lnTo>
                  <a:lnTo>
                    <a:pt x="709" y="232"/>
                  </a:lnTo>
                  <a:lnTo>
                    <a:pt x="709" y="229"/>
                  </a:lnTo>
                  <a:lnTo>
                    <a:pt x="709" y="227"/>
                  </a:lnTo>
                  <a:lnTo>
                    <a:pt x="709" y="227"/>
                  </a:lnTo>
                  <a:lnTo>
                    <a:pt x="709" y="225"/>
                  </a:lnTo>
                  <a:lnTo>
                    <a:pt x="709" y="225"/>
                  </a:lnTo>
                  <a:lnTo>
                    <a:pt x="711" y="225"/>
                  </a:lnTo>
                  <a:lnTo>
                    <a:pt x="711" y="225"/>
                  </a:lnTo>
                  <a:lnTo>
                    <a:pt x="711" y="222"/>
                  </a:lnTo>
                  <a:lnTo>
                    <a:pt x="713" y="222"/>
                  </a:lnTo>
                  <a:lnTo>
                    <a:pt x="713" y="222"/>
                  </a:lnTo>
                  <a:lnTo>
                    <a:pt x="711" y="222"/>
                  </a:lnTo>
                  <a:lnTo>
                    <a:pt x="711" y="222"/>
                  </a:lnTo>
                  <a:lnTo>
                    <a:pt x="711" y="220"/>
                  </a:lnTo>
                  <a:lnTo>
                    <a:pt x="711" y="220"/>
                  </a:lnTo>
                  <a:lnTo>
                    <a:pt x="711" y="220"/>
                  </a:lnTo>
                  <a:lnTo>
                    <a:pt x="711" y="220"/>
                  </a:lnTo>
                  <a:lnTo>
                    <a:pt x="711" y="220"/>
                  </a:lnTo>
                  <a:lnTo>
                    <a:pt x="711" y="220"/>
                  </a:lnTo>
                  <a:lnTo>
                    <a:pt x="711" y="220"/>
                  </a:lnTo>
                  <a:lnTo>
                    <a:pt x="713" y="220"/>
                  </a:lnTo>
                  <a:lnTo>
                    <a:pt x="713" y="217"/>
                  </a:lnTo>
                  <a:lnTo>
                    <a:pt x="713" y="217"/>
                  </a:lnTo>
                  <a:lnTo>
                    <a:pt x="716" y="215"/>
                  </a:lnTo>
                  <a:lnTo>
                    <a:pt x="718" y="215"/>
                  </a:lnTo>
                  <a:lnTo>
                    <a:pt x="723" y="210"/>
                  </a:lnTo>
                  <a:lnTo>
                    <a:pt x="723" y="210"/>
                  </a:lnTo>
                  <a:lnTo>
                    <a:pt x="723" y="210"/>
                  </a:lnTo>
                  <a:lnTo>
                    <a:pt x="723" y="208"/>
                  </a:lnTo>
                  <a:lnTo>
                    <a:pt x="723" y="208"/>
                  </a:lnTo>
                  <a:lnTo>
                    <a:pt x="723" y="206"/>
                  </a:lnTo>
                  <a:lnTo>
                    <a:pt x="723" y="206"/>
                  </a:lnTo>
                  <a:lnTo>
                    <a:pt x="725" y="206"/>
                  </a:lnTo>
                  <a:lnTo>
                    <a:pt x="725" y="206"/>
                  </a:lnTo>
                  <a:lnTo>
                    <a:pt x="723" y="206"/>
                  </a:lnTo>
                  <a:lnTo>
                    <a:pt x="723" y="206"/>
                  </a:lnTo>
                  <a:lnTo>
                    <a:pt x="723" y="203"/>
                  </a:lnTo>
                  <a:lnTo>
                    <a:pt x="725" y="203"/>
                  </a:lnTo>
                  <a:lnTo>
                    <a:pt x="725" y="203"/>
                  </a:lnTo>
                  <a:lnTo>
                    <a:pt x="725" y="203"/>
                  </a:lnTo>
                  <a:lnTo>
                    <a:pt x="728" y="201"/>
                  </a:lnTo>
                  <a:lnTo>
                    <a:pt x="725" y="201"/>
                  </a:lnTo>
                  <a:lnTo>
                    <a:pt x="725" y="199"/>
                  </a:lnTo>
                  <a:lnTo>
                    <a:pt x="725" y="199"/>
                  </a:lnTo>
                  <a:lnTo>
                    <a:pt x="728" y="199"/>
                  </a:lnTo>
                  <a:lnTo>
                    <a:pt x="728" y="199"/>
                  </a:lnTo>
                  <a:lnTo>
                    <a:pt x="730" y="196"/>
                  </a:lnTo>
                  <a:lnTo>
                    <a:pt x="730" y="196"/>
                  </a:lnTo>
                  <a:lnTo>
                    <a:pt x="730" y="196"/>
                  </a:lnTo>
                  <a:lnTo>
                    <a:pt x="728" y="196"/>
                  </a:lnTo>
                  <a:lnTo>
                    <a:pt x="728" y="196"/>
                  </a:lnTo>
                  <a:lnTo>
                    <a:pt x="728" y="196"/>
                  </a:lnTo>
                  <a:lnTo>
                    <a:pt x="728" y="194"/>
                  </a:lnTo>
                  <a:lnTo>
                    <a:pt x="730" y="194"/>
                  </a:lnTo>
                  <a:lnTo>
                    <a:pt x="730" y="194"/>
                  </a:lnTo>
                  <a:lnTo>
                    <a:pt x="730" y="194"/>
                  </a:lnTo>
                  <a:lnTo>
                    <a:pt x="732" y="194"/>
                  </a:lnTo>
                  <a:lnTo>
                    <a:pt x="732" y="194"/>
                  </a:lnTo>
                  <a:lnTo>
                    <a:pt x="732" y="191"/>
                  </a:lnTo>
                  <a:lnTo>
                    <a:pt x="732" y="191"/>
                  </a:lnTo>
                  <a:lnTo>
                    <a:pt x="732" y="191"/>
                  </a:lnTo>
                  <a:lnTo>
                    <a:pt x="732" y="191"/>
                  </a:lnTo>
                  <a:lnTo>
                    <a:pt x="735" y="191"/>
                  </a:lnTo>
                  <a:lnTo>
                    <a:pt x="735" y="191"/>
                  </a:lnTo>
                  <a:lnTo>
                    <a:pt x="735" y="191"/>
                  </a:lnTo>
                  <a:lnTo>
                    <a:pt x="735" y="189"/>
                  </a:lnTo>
                  <a:lnTo>
                    <a:pt x="735" y="189"/>
                  </a:lnTo>
                  <a:lnTo>
                    <a:pt x="737" y="189"/>
                  </a:lnTo>
                  <a:lnTo>
                    <a:pt x="737" y="189"/>
                  </a:lnTo>
                  <a:lnTo>
                    <a:pt x="737" y="187"/>
                  </a:lnTo>
                  <a:lnTo>
                    <a:pt x="737" y="182"/>
                  </a:lnTo>
                  <a:lnTo>
                    <a:pt x="737" y="182"/>
                  </a:lnTo>
                  <a:lnTo>
                    <a:pt x="737" y="182"/>
                  </a:lnTo>
                  <a:lnTo>
                    <a:pt x="737" y="182"/>
                  </a:lnTo>
                  <a:lnTo>
                    <a:pt x="735" y="180"/>
                  </a:lnTo>
                  <a:lnTo>
                    <a:pt x="735" y="177"/>
                  </a:lnTo>
                  <a:lnTo>
                    <a:pt x="732" y="175"/>
                  </a:lnTo>
                  <a:lnTo>
                    <a:pt x="730" y="172"/>
                  </a:lnTo>
                  <a:lnTo>
                    <a:pt x="730" y="172"/>
                  </a:lnTo>
                  <a:lnTo>
                    <a:pt x="728" y="170"/>
                  </a:lnTo>
                  <a:lnTo>
                    <a:pt x="728" y="168"/>
                  </a:lnTo>
                  <a:lnTo>
                    <a:pt x="728" y="168"/>
                  </a:lnTo>
                  <a:lnTo>
                    <a:pt x="725" y="168"/>
                  </a:lnTo>
                  <a:lnTo>
                    <a:pt x="723" y="165"/>
                  </a:lnTo>
                  <a:lnTo>
                    <a:pt x="723" y="163"/>
                  </a:lnTo>
                  <a:lnTo>
                    <a:pt x="723" y="163"/>
                  </a:lnTo>
                  <a:lnTo>
                    <a:pt x="718" y="163"/>
                  </a:lnTo>
                  <a:lnTo>
                    <a:pt x="718" y="163"/>
                  </a:lnTo>
                  <a:lnTo>
                    <a:pt x="718" y="163"/>
                  </a:lnTo>
                  <a:lnTo>
                    <a:pt x="718" y="163"/>
                  </a:lnTo>
                  <a:lnTo>
                    <a:pt x="718" y="163"/>
                  </a:lnTo>
                  <a:lnTo>
                    <a:pt x="718" y="163"/>
                  </a:lnTo>
                  <a:lnTo>
                    <a:pt x="716" y="163"/>
                  </a:lnTo>
                  <a:lnTo>
                    <a:pt x="716" y="163"/>
                  </a:lnTo>
                  <a:lnTo>
                    <a:pt x="713" y="161"/>
                  </a:lnTo>
                  <a:lnTo>
                    <a:pt x="711" y="161"/>
                  </a:lnTo>
                  <a:lnTo>
                    <a:pt x="711" y="161"/>
                  </a:lnTo>
                  <a:lnTo>
                    <a:pt x="706" y="156"/>
                  </a:lnTo>
                  <a:lnTo>
                    <a:pt x="706" y="156"/>
                  </a:lnTo>
                  <a:lnTo>
                    <a:pt x="706" y="158"/>
                  </a:lnTo>
                  <a:lnTo>
                    <a:pt x="704" y="158"/>
                  </a:lnTo>
                  <a:lnTo>
                    <a:pt x="704" y="158"/>
                  </a:lnTo>
                  <a:lnTo>
                    <a:pt x="704" y="161"/>
                  </a:lnTo>
                  <a:lnTo>
                    <a:pt x="702" y="161"/>
                  </a:lnTo>
                  <a:lnTo>
                    <a:pt x="702" y="158"/>
                  </a:lnTo>
                  <a:lnTo>
                    <a:pt x="702" y="158"/>
                  </a:lnTo>
                  <a:lnTo>
                    <a:pt x="702" y="158"/>
                  </a:lnTo>
                  <a:lnTo>
                    <a:pt x="702" y="158"/>
                  </a:lnTo>
                  <a:lnTo>
                    <a:pt x="699" y="156"/>
                  </a:lnTo>
                  <a:lnTo>
                    <a:pt x="697" y="154"/>
                  </a:lnTo>
                  <a:lnTo>
                    <a:pt x="697" y="154"/>
                  </a:lnTo>
                  <a:lnTo>
                    <a:pt x="697" y="151"/>
                  </a:lnTo>
                  <a:lnTo>
                    <a:pt x="685" y="151"/>
                  </a:lnTo>
                  <a:lnTo>
                    <a:pt x="685" y="151"/>
                  </a:lnTo>
                  <a:lnTo>
                    <a:pt x="685" y="149"/>
                  </a:lnTo>
                  <a:lnTo>
                    <a:pt x="685" y="149"/>
                  </a:lnTo>
                  <a:lnTo>
                    <a:pt x="685" y="149"/>
                  </a:lnTo>
                  <a:lnTo>
                    <a:pt x="685" y="149"/>
                  </a:lnTo>
                  <a:lnTo>
                    <a:pt x="683" y="149"/>
                  </a:lnTo>
                  <a:lnTo>
                    <a:pt x="680" y="149"/>
                  </a:lnTo>
                  <a:lnTo>
                    <a:pt x="680" y="149"/>
                  </a:lnTo>
                  <a:lnTo>
                    <a:pt x="671" y="142"/>
                  </a:lnTo>
                  <a:lnTo>
                    <a:pt x="671" y="142"/>
                  </a:lnTo>
                  <a:lnTo>
                    <a:pt x="668" y="142"/>
                  </a:lnTo>
                  <a:lnTo>
                    <a:pt x="668" y="139"/>
                  </a:lnTo>
                  <a:lnTo>
                    <a:pt x="668" y="139"/>
                  </a:lnTo>
                  <a:lnTo>
                    <a:pt x="668" y="139"/>
                  </a:lnTo>
                  <a:lnTo>
                    <a:pt x="666" y="139"/>
                  </a:lnTo>
                  <a:lnTo>
                    <a:pt x="666" y="139"/>
                  </a:lnTo>
                  <a:lnTo>
                    <a:pt x="664" y="139"/>
                  </a:lnTo>
                  <a:lnTo>
                    <a:pt x="664" y="137"/>
                  </a:lnTo>
                  <a:lnTo>
                    <a:pt x="661" y="137"/>
                  </a:lnTo>
                  <a:lnTo>
                    <a:pt x="659" y="137"/>
                  </a:lnTo>
                  <a:lnTo>
                    <a:pt x="659" y="137"/>
                  </a:lnTo>
                  <a:lnTo>
                    <a:pt x="659" y="137"/>
                  </a:lnTo>
                  <a:lnTo>
                    <a:pt x="659" y="135"/>
                  </a:lnTo>
                  <a:lnTo>
                    <a:pt x="659" y="135"/>
                  </a:lnTo>
                  <a:lnTo>
                    <a:pt x="659" y="135"/>
                  </a:lnTo>
                  <a:lnTo>
                    <a:pt x="657" y="135"/>
                  </a:lnTo>
                  <a:lnTo>
                    <a:pt x="657" y="135"/>
                  </a:lnTo>
                  <a:lnTo>
                    <a:pt x="654" y="132"/>
                  </a:lnTo>
                  <a:lnTo>
                    <a:pt x="654" y="132"/>
                  </a:lnTo>
                  <a:lnTo>
                    <a:pt x="654" y="130"/>
                  </a:lnTo>
                  <a:lnTo>
                    <a:pt x="652" y="130"/>
                  </a:lnTo>
                  <a:lnTo>
                    <a:pt x="652" y="130"/>
                  </a:lnTo>
                  <a:lnTo>
                    <a:pt x="649" y="128"/>
                  </a:lnTo>
                  <a:lnTo>
                    <a:pt x="649" y="128"/>
                  </a:lnTo>
                  <a:lnTo>
                    <a:pt x="649" y="128"/>
                  </a:lnTo>
                  <a:lnTo>
                    <a:pt x="649" y="128"/>
                  </a:lnTo>
                  <a:lnTo>
                    <a:pt x="649" y="128"/>
                  </a:lnTo>
                  <a:lnTo>
                    <a:pt x="647" y="125"/>
                  </a:lnTo>
                  <a:lnTo>
                    <a:pt x="647" y="125"/>
                  </a:lnTo>
                  <a:lnTo>
                    <a:pt x="647" y="125"/>
                  </a:lnTo>
                  <a:lnTo>
                    <a:pt x="647" y="125"/>
                  </a:lnTo>
                  <a:lnTo>
                    <a:pt x="645" y="125"/>
                  </a:lnTo>
                  <a:lnTo>
                    <a:pt x="645" y="125"/>
                  </a:lnTo>
                  <a:lnTo>
                    <a:pt x="645" y="125"/>
                  </a:lnTo>
                  <a:lnTo>
                    <a:pt x="642" y="125"/>
                  </a:lnTo>
                  <a:lnTo>
                    <a:pt x="642" y="123"/>
                  </a:lnTo>
                  <a:lnTo>
                    <a:pt x="642" y="123"/>
                  </a:lnTo>
                  <a:lnTo>
                    <a:pt x="640" y="120"/>
                  </a:lnTo>
                  <a:lnTo>
                    <a:pt x="623" y="111"/>
                  </a:lnTo>
                  <a:lnTo>
                    <a:pt x="623" y="109"/>
                  </a:lnTo>
                  <a:lnTo>
                    <a:pt x="621" y="111"/>
                  </a:lnTo>
                  <a:lnTo>
                    <a:pt x="621" y="111"/>
                  </a:lnTo>
                  <a:lnTo>
                    <a:pt x="619" y="111"/>
                  </a:lnTo>
                  <a:lnTo>
                    <a:pt x="616" y="111"/>
                  </a:lnTo>
                  <a:lnTo>
                    <a:pt x="612" y="111"/>
                  </a:lnTo>
                  <a:lnTo>
                    <a:pt x="612" y="111"/>
                  </a:lnTo>
                  <a:lnTo>
                    <a:pt x="609" y="111"/>
                  </a:lnTo>
                  <a:lnTo>
                    <a:pt x="609" y="111"/>
                  </a:lnTo>
                  <a:lnTo>
                    <a:pt x="609" y="109"/>
                  </a:lnTo>
                  <a:lnTo>
                    <a:pt x="609" y="109"/>
                  </a:lnTo>
                  <a:lnTo>
                    <a:pt x="607" y="109"/>
                  </a:lnTo>
                  <a:lnTo>
                    <a:pt x="607" y="109"/>
                  </a:lnTo>
                  <a:lnTo>
                    <a:pt x="602" y="109"/>
                  </a:lnTo>
                  <a:lnTo>
                    <a:pt x="602" y="106"/>
                  </a:lnTo>
                  <a:lnTo>
                    <a:pt x="600" y="106"/>
                  </a:lnTo>
                  <a:lnTo>
                    <a:pt x="600" y="106"/>
                  </a:lnTo>
                  <a:lnTo>
                    <a:pt x="600" y="106"/>
                  </a:lnTo>
                  <a:lnTo>
                    <a:pt x="597" y="106"/>
                  </a:lnTo>
                  <a:lnTo>
                    <a:pt x="597" y="104"/>
                  </a:lnTo>
                  <a:lnTo>
                    <a:pt x="597" y="104"/>
                  </a:lnTo>
                  <a:lnTo>
                    <a:pt x="597" y="104"/>
                  </a:lnTo>
                  <a:lnTo>
                    <a:pt x="597" y="104"/>
                  </a:lnTo>
                  <a:lnTo>
                    <a:pt x="595" y="104"/>
                  </a:lnTo>
                  <a:lnTo>
                    <a:pt x="593" y="104"/>
                  </a:lnTo>
                  <a:lnTo>
                    <a:pt x="593" y="104"/>
                  </a:lnTo>
                  <a:lnTo>
                    <a:pt x="593" y="104"/>
                  </a:lnTo>
                  <a:lnTo>
                    <a:pt x="593" y="104"/>
                  </a:lnTo>
                  <a:lnTo>
                    <a:pt x="588" y="104"/>
                  </a:lnTo>
                  <a:lnTo>
                    <a:pt x="588" y="104"/>
                  </a:lnTo>
                  <a:lnTo>
                    <a:pt x="585" y="102"/>
                  </a:lnTo>
                  <a:lnTo>
                    <a:pt x="583" y="102"/>
                  </a:lnTo>
                  <a:lnTo>
                    <a:pt x="583" y="99"/>
                  </a:lnTo>
                  <a:lnTo>
                    <a:pt x="581" y="102"/>
                  </a:lnTo>
                  <a:lnTo>
                    <a:pt x="578" y="99"/>
                  </a:lnTo>
                  <a:lnTo>
                    <a:pt x="578" y="99"/>
                  </a:lnTo>
                  <a:lnTo>
                    <a:pt x="578" y="99"/>
                  </a:lnTo>
                  <a:lnTo>
                    <a:pt x="578" y="99"/>
                  </a:lnTo>
                  <a:lnTo>
                    <a:pt x="578" y="97"/>
                  </a:lnTo>
                  <a:lnTo>
                    <a:pt x="576" y="97"/>
                  </a:lnTo>
                  <a:lnTo>
                    <a:pt x="576" y="94"/>
                  </a:lnTo>
                  <a:lnTo>
                    <a:pt x="576" y="94"/>
                  </a:lnTo>
                  <a:lnTo>
                    <a:pt x="574" y="94"/>
                  </a:lnTo>
                  <a:lnTo>
                    <a:pt x="574" y="92"/>
                  </a:lnTo>
                  <a:lnTo>
                    <a:pt x="574" y="92"/>
                  </a:lnTo>
                  <a:lnTo>
                    <a:pt x="574" y="92"/>
                  </a:lnTo>
                  <a:lnTo>
                    <a:pt x="574" y="90"/>
                  </a:lnTo>
                  <a:lnTo>
                    <a:pt x="574" y="90"/>
                  </a:lnTo>
                  <a:lnTo>
                    <a:pt x="574" y="90"/>
                  </a:lnTo>
                  <a:lnTo>
                    <a:pt x="571" y="90"/>
                  </a:lnTo>
                  <a:lnTo>
                    <a:pt x="571" y="87"/>
                  </a:lnTo>
                  <a:lnTo>
                    <a:pt x="571" y="87"/>
                  </a:lnTo>
                  <a:lnTo>
                    <a:pt x="571" y="87"/>
                  </a:lnTo>
                  <a:lnTo>
                    <a:pt x="569" y="87"/>
                  </a:lnTo>
                  <a:lnTo>
                    <a:pt x="569" y="87"/>
                  </a:lnTo>
                  <a:lnTo>
                    <a:pt x="569" y="87"/>
                  </a:lnTo>
                  <a:lnTo>
                    <a:pt x="569" y="87"/>
                  </a:lnTo>
                  <a:lnTo>
                    <a:pt x="569" y="87"/>
                  </a:lnTo>
                  <a:lnTo>
                    <a:pt x="567" y="85"/>
                  </a:lnTo>
                  <a:lnTo>
                    <a:pt x="567" y="85"/>
                  </a:lnTo>
                  <a:lnTo>
                    <a:pt x="567" y="85"/>
                  </a:lnTo>
                  <a:lnTo>
                    <a:pt x="567" y="83"/>
                  </a:lnTo>
                  <a:lnTo>
                    <a:pt x="562" y="83"/>
                  </a:lnTo>
                  <a:lnTo>
                    <a:pt x="562" y="83"/>
                  </a:lnTo>
                  <a:lnTo>
                    <a:pt x="562" y="83"/>
                  </a:lnTo>
                  <a:lnTo>
                    <a:pt x="562" y="83"/>
                  </a:lnTo>
                  <a:lnTo>
                    <a:pt x="559" y="80"/>
                  </a:lnTo>
                  <a:lnTo>
                    <a:pt x="559" y="80"/>
                  </a:lnTo>
                  <a:lnTo>
                    <a:pt x="559" y="80"/>
                  </a:lnTo>
                  <a:lnTo>
                    <a:pt x="557" y="80"/>
                  </a:lnTo>
                  <a:lnTo>
                    <a:pt x="557" y="80"/>
                  </a:lnTo>
                  <a:lnTo>
                    <a:pt x="557" y="80"/>
                  </a:lnTo>
                  <a:lnTo>
                    <a:pt x="557" y="78"/>
                  </a:lnTo>
                  <a:lnTo>
                    <a:pt x="555" y="78"/>
                  </a:lnTo>
                  <a:lnTo>
                    <a:pt x="555" y="78"/>
                  </a:lnTo>
                  <a:lnTo>
                    <a:pt x="555" y="78"/>
                  </a:lnTo>
                  <a:lnTo>
                    <a:pt x="555" y="78"/>
                  </a:lnTo>
                  <a:lnTo>
                    <a:pt x="555" y="78"/>
                  </a:lnTo>
                  <a:lnTo>
                    <a:pt x="555" y="78"/>
                  </a:lnTo>
                  <a:lnTo>
                    <a:pt x="555" y="75"/>
                  </a:lnTo>
                  <a:lnTo>
                    <a:pt x="552" y="73"/>
                  </a:lnTo>
                  <a:lnTo>
                    <a:pt x="550" y="73"/>
                  </a:lnTo>
                  <a:lnTo>
                    <a:pt x="550" y="73"/>
                  </a:lnTo>
                  <a:lnTo>
                    <a:pt x="548" y="73"/>
                  </a:lnTo>
                  <a:lnTo>
                    <a:pt x="548" y="73"/>
                  </a:lnTo>
                  <a:lnTo>
                    <a:pt x="548" y="73"/>
                  </a:lnTo>
                  <a:lnTo>
                    <a:pt x="548" y="73"/>
                  </a:lnTo>
                  <a:lnTo>
                    <a:pt x="545" y="71"/>
                  </a:lnTo>
                  <a:lnTo>
                    <a:pt x="545" y="71"/>
                  </a:lnTo>
                  <a:lnTo>
                    <a:pt x="545" y="71"/>
                  </a:lnTo>
                  <a:lnTo>
                    <a:pt x="545" y="71"/>
                  </a:lnTo>
                  <a:lnTo>
                    <a:pt x="545" y="68"/>
                  </a:lnTo>
                  <a:lnTo>
                    <a:pt x="545" y="68"/>
                  </a:lnTo>
                  <a:lnTo>
                    <a:pt x="545" y="68"/>
                  </a:lnTo>
                  <a:lnTo>
                    <a:pt x="543" y="68"/>
                  </a:lnTo>
                  <a:lnTo>
                    <a:pt x="543" y="66"/>
                  </a:lnTo>
                  <a:lnTo>
                    <a:pt x="543" y="66"/>
                  </a:lnTo>
                  <a:lnTo>
                    <a:pt x="540" y="66"/>
                  </a:lnTo>
                  <a:lnTo>
                    <a:pt x="540" y="64"/>
                  </a:lnTo>
                  <a:lnTo>
                    <a:pt x="536" y="61"/>
                  </a:lnTo>
                  <a:lnTo>
                    <a:pt x="533" y="59"/>
                  </a:lnTo>
                  <a:lnTo>
                    <a:pt x="533" y="59"/>
                  </a:lnTo>
                  <a:lnTo>
                    <a:pt x="533" y="59"/>
                  </a:lnTo>
                  <a:lnTo>
                    <a:pt x="533" y="59"/>
                  </a:lnTo>
                  <a:lnTo>
                    <a:pt x="533" y="57"/>
                  </a:lnTo>
                  <a:lnTo>
                    <a:pt x="533" y="57"/>
                  </a:lnTo>
                  <a:lnTo>
                    <a:pt x="533" y="57"/>
                  </a:lnTo>
                  <a:lnTo>
                    <a:pt x="531" y="54"/>
                  </a:lnTo>
                  <a:lnTo>
                    <a:pt x="531" y="54"/>
                  </a:lnTo>
                  <a:lnTo>
                    <a:pt x="531" y="52"/>
                  </a:lnTo>
                  <a:lnTo>
                    <a:pt x="529" y="52"/>
                  </a:lnTo>
                  <a:lnTo>
                    <a:pt x="529" y="52"/>
                  </a:lnTo>
                  <a:lnTo>
                    <a:pt x="529" y="52"/>
                  </a:lnTo>
                  <a:lnTo>
                    <a:pt x="529" y="49"/>
                  </a:lnTo>
                  <a:lnTo>
                    <a:pt x="529" y="49"/>
                  </a:lnTo>
                  <a:lnTo>
                    <a:pt x="529" y="49"/>
                  </a:lnTo>
                  <a:lnTo>
                    <a:pt x="529" y="49"/>
                  </a:lnTo>
                  <a:lnTo>
                    <a:pt x="529" y="49"/>
                  </a:lnTo>
                  <a:lnTo>
                    <a:pt x="529" y="49"/>
                  </a:lnTo>
                  <a:lnTo>
                    <a:pt x="529" y="49"/>
                  </a:lnTo>
                  <a:lnTo>
                    <a:pt x="526" y="47"/>
                  </a:lnTo>
                  <a:lnTo>
                    <a:pt x="526" y="47"/>
                  </a:lnTo>
                  <a:lnTo>
                    <a:pt x="526" y="47"/>
                  </a:lnTo>
                  <a:lnTo>
                    <a:pt x="526" y="45"/>
                  </a:lnTo>
                  <a:lnTo>
                    <a:pt x="524" y="45"/>
                  </a:lnTo>
                  <a:lnTo>
                    <a:pt x="524" y="45"/>
                  </a:lnTo>
                  <a:lnTo>
                    <a:pt x="526" y="45"/>
                  </a:lnTo>
                  <a:lnTo>
                    <a:pt x="524" y="45"/>
                  </a:lnTo>
                  <a:lnTo>
                    <a:pt x="524" y="42"/>
                  </a:lnTo>
                  <a:lnTo>
                    <a:pt x="524" y="42"/>
                  </a:lnTo>
                  <a:lnTo>
                    <a:pt x="524" y="42"/>
                  </a:lnTo>
                  <a:lnTo>
                    <a:pt x="524" y="42"/>
                  </a:lnTo>
                  <a:lnTo>
                    <a:pt x="524" y="42"/>
                  </a:lnTo>
                  <a:lnTo>
                    <a:pt x="524" y="42"/>
                  </a:lnTo>
                  <a:lnTo>
                    <a:pt x="522" y="40"/>
                  </a:lnTo>
                  <a:lnTo>
                    <a:pt x="522" y="40"/>
                  </a:lnTo>
                  <a:lnTo>
                    <a:pt x="522" y="40"/>
                  </a:lnTo>
                  <a:lnTo>
                    <a:pt x="522" y="38"/>
                  </a:lnTo>
                  <a:lnTo>
                    <a:pt x="524" y="38"/>
                  </a:lnTo>
                  <a:lnTo>
                    <a:pt x="522" y="38"/>
                  </a:lnTo>
                  <a:lnTo>
                    <a:pt x="522" y="35"/>
                  </a:lnTo>
                  <a:lnTo>
                    <a:pt x="522" y="35"/>
                  </a:lnTo>
                  <a:lnTo>
                    <a:pt x="522" y="35"/>
                  </a:lnTo>
                  <a:lnTo>
                    <a:pt x="522" y="35"/>
                  </a:lnTo>
                  <a:lnTo>
                    <a:pt x="522" y="35"/>
                  </a:lnTo>
                  <a:lnTo>
                    <a:pt x="522" y="35"/>
                  </a:lnTo>
                  <a:lnTo>
                    <a:pt x="522" y="35"/>
                  </a:lnTo>
                  <a:lnTo>
                    <a:pt x="519" y="35"/>
                  </a:lnTo>
                  <a:lnTo>
                    <a:pt x="519" y="33"/>
                  </a:lnTo>
                  <a:lnTo>
                    <a:pt x="519" y="33"/>
                  </a:lnTo>
                  <a:lnTo>
                    <a:pt x="517" y="33"/>
                  </a:lnTo>
                  <a:lnTo>
                    <a:pt x="517" y="33"/>
                  </a:lnTo>
                  <a:lnTo>
                    <a:pt x="514" y="31"/>
                  </a:lnTo>
                  <a:lnTo>
                    <a:pt x="512" y="31"/>
                  </a:lnTo>
                  <a:lnTo>
                    <a:pt x="512" y="31"/>
                  </a:lnTo>
                  <a:lnTo>
                    <a:pt x="512" y="28"/>
                  </a:lnTo>
                  <a:lnTo>
                    <a:pt x="510" y="28"/>
                  </a:lnTo>
                  <a:lnTo>
                    <a:pt x="510" y="28"/>
                  </a:lnTo>
                  <a:lnTo>
                    <a:pt x="507" y="26"/>
                  </a:lnTo>
                  <a:lnTo>
                    <a:pt x="507" y="26"/>
                  </a:lnTo>
                  <a:lnTo>
                    <a:pt x="507" y="26"/>
                  </a:lnTo>
                  <a:lnTo>
                    <a:pt x="505" y="26"/>
                  </a:lnTo>
                  <a:lnTo>
                    <a:pt x="505" y="26"/>
                  </a:lnTo>
                  <a:lnTo>
                    <a:pt x="505" y="26"/>
                  </a:lnTo>
                  <a:lnTo>
                    <a:pt x="505" y="26"/>
                  </a:lnTo>
                  <a:lnTo>
                    <a:pt x="505" y="23"/>
                  </a:lnTo>
                  <a:lnTo>
                    <a:pt x="505" y="23"/>
                  </a:lnTo>
                  <a:lnTo>
                    <a:pt x="505" y="23"/>
                  </a:lnTo>
                  <a:lnTo>
                    <a:pt x="505" y="23"/>
                  </a:lnTo>
                  <a:lnTo>
                    <a:pt x="505" y="23"/>
                  </a:lnTo>
                  <a:lnTo>
                    <a:pt x="505" y="23"/>
                  </a:lnTo>
                  <a:lnTo>
                    <a:pt x="505" y="23"/>
                  </a:lnTo>
                  <a:lnTo>
                    <a:pt x="505" y="21"/>
                  </a:lnTo>
                  <a:lnTo>
                    <a:pt x="503" y="21"/>
                  </a:lnTo>
                  <a:lnTo>
                    <a:pt x="503" y="21"/>
                  </a:lnTo>
                  <a:lnTo>
                    <a:pt x="503" y="21"/>
                  </a:lnTo>
                  <a:lnTo>
                    <a:pt x="503" y="21"/>
                  </a:lnTo>
                  <a:lnTo>
                    <a:pt x="503" y="21"/>
                  </a:lnTo>
                  <a:lnTo>
                    <a:pt x="503" y="21"/>
                  </a:lnTo>
                  <a:lnTo>
                    <a:pt x="500" y="19"/>
                  </a:lnTo>
                  <a:lnTo>
                    <a:pt x="498" y="19"/>
                  </a:lnTo>
                  <a:lnTo>
                    <a:pt x="498" y="16"/>
                  </a:lnTo>
                  <a:lnTo>
                    <a:pt x="498" y="16"/>
                  </a:lnTo>
                  <a:lnTo>
                    <a:pt x="498" y="14"/>
                  </a:lnTo>
                  <a:lnTo>
                    <a:pt x="498" y="14"/>
                  </a:lnTo>
                  <a:lnTo>
                    <a:pt x="498" y="14"/>
                  </a:lnTo>
                  <a:lnTo>
                    <a:pt x="498" y="14"/>
                  </a:lnTo>
                  <a:lnTo>
                    <a:pt x="495" y="12"/>
                  </a:lnTo>
                  <a:lnTo>
                    <a:pt x="495" y="12"/>
                  </a:lnTo>
                  <a:lnTo>
                    <a:pt x="495" y="12"/>
                  </a:lnTo>
                  <a:lnTo>
                    <a:pt x="493" y="9"/>
                  </a:lnTo>
                  <a:lnTo>
                    <a:pt x="486" y="12"/>
                  </a:lnTo>
                  <a:lnTo>
                    <a:pt x="486" y="12"/>
                  </a:lnTo>
                  <a:lnTo>
                    <a:pt x="458" y="9"/>
                  </a:lnTo>
                  <a:lnTo>
                    <a:pt x="455" y="12"/>
                  </a:lnTo>
                  <a:lnTo>
                    <a:pt x="455" y="12"/>
                  </a:lnTo>
                  <a:lnTo>
                    <a:pt x="453" y="14"/>
                  </a:lnTo>
                  <a:lnTo>
                    <a:pt x="453" y="12"/>
                  </a:lnTo>
                  <a:lnTo>
                    <a:pt x="450" y="12"/>
                  </a:lnTo>
                  <a:lnTo>
                    <a:pt x="450" y="12"/>
                  </a:lnTo>
                  <a:lnTo>
                    <a:pt x="446" y="9"/>
                  </a:lnTo>
                  <a:lnTo>
                    <a:pt x="446" y="12"/>
                  </a:lnTo>
                  <a:lnTo>
                    <a:pt x="443" y="12"/>
                  </a:lnTo>
                  <a:lnTo>
                    <a:pt x="443" y="12"/>
                  </a:lnTo>
                  <a:lnTo>
                    <a:pt x="443" y="12"/>
                  </a:lnTo>
                  <a:lnTo>
                    <a:pt x="443" y="12"/>
                  </a:lnTo>
                  <a:lnTo>
                    <a:pt x="443" y="14"/>
                  </a:lnTo>
                  <a:lnTo>
                    <a:pt x="443" y="14"/>
                  </a:lnTo>
                  <a:lnTo>
                    <a:pt x="443" y="14"/>
                  </a:lnTo>
                  <a:lnTo>
                    <a:pt x="443" y="14"/>
                  </a:lnTo>
                  <a:lnTo>
                    <a:pt x="441" y="14"/>
                  </a:lnTo>
                  <a:lnTo>
                    <a:pt x="441" y="14"/>
                  </a:lnTo>
                  <a:lnTo>
                    <a:pt x="441" y="16"/>
                  </a:lnTo>
                  <a:lnTo>
                    <a:pt x="441" y="19"/>
                  </a:lnTo>
                  <a:lnTo>
                    <a:pt x="439" y="21"/>
                  </a:lnTo>
                  <a:lnTo>
                    <a:pt x="439" y="21"/>
                  </a:lnTo>
                  <a:lnTo>
                    <a:pt x="439" y="23"/>
                  </a:lnTo>
                  <a:lnTo>
                    <a:pt x="439" y="23"/>
                  </a:lnTo>
                  <a:lnTo>
                    <a:pt x="434" y="33"/>
                  </a:lnTo>
                  <a:lnTo>
                    <a:pt x="434" y="33"/>
                  </a:lnTo>
                  <a:lnTo>
                    <a:pt x="432" y="35"/>
                  </a:lnTo>
                  <a:lnTo>
                    <a:pt x="429" y="38"/>
                  </a:lnTo>
                  <a:lnTo>
                    <a:pt x="429" y="45"/>
                  </a:lnTo>
                  <a:lnTo>
                    <a:pt x="429" y="47"/>
                  </a:lnTo>
                  <a:lnTo>
                    <a:pt x="427" y="49"/>
                  </a:lnTo>
                  <a:lnTo>
                    <a:pt x="427" y="52"/>
                  </a:lnTo>
                  <a:lnTo>
                    <a:pt x="427" y="54"/>
                  </a:lnTo>
                  <a:lnTo>
                    <a:pt x="427" y="54"/>
                  </a:lnTo>
                  <a:lnTo>
                    <a:pt x="424" y="52"/>
                  </a:lnTo>
                  <a:lnTo>
                    <a:pt x="424" y="49"/>
                  </a:lnTo>
                  <a:lnTo>
                    <a:pt x="424" y="49"/>
                  </a:lnTo>
                  <a:lnTo>
                    <a:pt x="424" y="47"/>
                  </a:lnTo>
                  <a:lnTo>
                    <a:pt x="424" y="47"/>
                  </a:lnTo>
                  <a:lnTo>
                    <a:pt x="424" y="47"/>
                  </a:lnTo>
                  <a:lnTo>
                    <a:pt x="422" y="45"/>
                  </a:lnTo>
                  <a:lnTo>
                    <a:pt x="422" y="42"/>
                  </a:lnTo>
                  <a:lnTo>
                    <a:pt x="422" y="42"/>
                  </a:lnTo>
                  <a:lnTo>
                    <a:pt x="422" y="42"/>
                  </a:lnTo>
                  <a:lnTo>
                    <a:pt x="420" y="42"/>
                  </a:lnTo>
                  <a:lnTo>
                    <a:pt x="420" y="42"/>
                  </a:lnTo>
                  <a:lnTo>
                    <a:pt x="420" y="40"/>
                  </a:lnTo>
                  <a:lnTo>
                    <a:pt x="420" y="40"/>
                  </a:lnTo>
                  <a:lnTo>
                    <a:pt x="422" y="40"/>
                  </a:lnTo>
                  <a:lnTo>
                    <a:pt x="422" y="40"/>
                  </a:lnTo>
                  <a:lnTo>
                    <a:pt x="422" y="38"/>
                  </a:lnTo>
                  <a:lnTo>
                    <a:pt x="422" y="38"/>
                  </a:lnTo>
                  <a:lnTo>
                    <a:pt x="422" y="38"/>
                  </a:lnTo>
                  <a:lnTo>
                    <a:pt x="420" y="35"/>
                  </a:lnTo>
                  <a:lnTo>
                    <a:pt x="420" y="33"/>
                  </a:lnTo>
                  <a:lnTo>
                    <a:pt x="417" y="33"/>
                  </a:lnTo>
                  <a:lnTo>
                    <a:pt x="417" y="33"/>
                  </a:lnTo>
                  <a:lnTo>
                    <a:pt x="417" y="33"/>
                  </a:lnTo>
                  <a:lnTo>
                    <a:pt x="417" y="31"/>
                  </a:lnTo>
                  <a:lnTo>
                    <a:pt x="417" y="31"/>
                  </a:lnTo>
                  <a:lnTo>
                    <a:pt x="417" y="31"/>
                  </a:lnTo>
                  <a:lnTo>
                    <a:pt x="417" y="31"/>
                  </a:lnTo>
                  <a:lnTo>
                    <a:pt x="417" y="28"/>
                  </a:lnTo>
                  <a:lnTo>
                    <a:pt x="415" y="28"/>
                  </a:lnTo>
                  <a:lnTo>
                    <a:pt x="415" y="28"/>
                  </a:lnTo>
                  <a:lnTo>
                    <a:pt x="415" y="26"/>
                  </a:lnTo>
                  <a:lnTo>
                    <a:pt x="417" y="26"/>
                  </a:lnTo>
                  <a:lnTo>
                    <a:pt x="417" y="26"/>
                  </a:lnTo>
                  <a:lnTo>
                    <a:pt x="417" y="23"/>
                  </a:lnTo>
                  <a:lnTo>
                    <a:pt x="417" y="23"/>
                  </a:lnTo>
                  <a:lnTo>
                    <a:pt x="415" y="23"/>
                  </a:lnTo>
                  <a:lnTo>
                    <a:pt x="415" y="21"/>
                  </a:lnTo>
                  <a:lnTo>
                    <a:pt x="415" y="21"/>
                  </a:lnTo>
                  <a:lnTo>
                    <a:pt x="413" y="21"/>
                  </a:lnTo>
                  <a:lnTo>
                    <a:pt x="413" y="19"/>
                  </a:lnTo>
                  <a:lnTo>
                    <a:pt x="410" y="19"/>
                  </a:lnTo>
                  <a:lnTo>
                    <a:pt x="410" y="19"/>
                  </a:lnTo>
                  <a:lnTo>
                    <a:pt x="410" y="19"/>
                  </a:lnTo>
                  <a:lnTo>
                    <a:pt x="410" y="19"/>
                  </a:lnTo>
                  <a:lnTo>
                    <a:pt x="408" y="19"/>
                  </a:lnTo>
                  <a:lnTo>
                    <a:pt x="408" y="19"/>
                  </a:lnTo>
                  <a:lnTo>
                    <a:pt x="405" y="19"/>
                  </a:lnTo>
                  <a:lnTo>
                    <a:pt x="403" y="16"/>
                  </a:lnTo>
                  <a:lnTo>
                    <a:pt x="394" y="16"/>
                  </a:lnTo>
                  <a:lnTo>
                    <a:pt x="375" y="16"/>
                  </a:lnTo>
                  <a:lnTo>
                    <a:pt x="372" y="14"/>
                  </a:lnTo>
                  <a:lnTo>
                    <a:pt x="370" y="14"/>
                  </a:lnTo>
                  <a:lnTo>
                    <a:pt x="368" y="14"/>
                  </a:lnTo>
                  <a:lnTo>
                    <a:pt x="368" y="14"/>
                  </a:lnTo>
                  <a:lnTo>
                    <a:pt x="368" y="14"/>
                  </a:lnTo>
                  <a:lnTo>
                    <a:pt x="368" y="16"/>
                  </a:lnTo>
                  <a:lnTo>
                    <a:pt x="360" y="16"/>
                  </a:lnTo>
                  <a:lnTo>
                    <a:pt x="360" y="16"/>
                  </a:lnTo>
                  <a:lnTo>
                    <a:pt x="358" y="14"/>
                  </a:lnTo>
                  <a:lnTo>
                    <a:pt x="353" y="7"/>
                  </a:lnTo>
                  <a:lnTo>
                    <a:pt x="351" y="7"/>
                  </a:lnTo>
                  <a:lnTo>
                    <a:pt x="349" y="7"/>
                  </a:lnTo>
                  <a:lnTo>
                    <a:pt x="346" y="7"/>
                  </a:lnTo>
                  <a:lnTo>
                    <a:pt x="346" y="4"/>
                  </a:lnTo>
                  <a:lnTo>
                    <a:pt x="346" y="2"/>
                  </a:lnTo>
                  <a:lnTo>
                    <a:pt x="344" y="2"/>
                  </a:lnTo>
                  <a:lnTo>
                    <a:pt x="339" y="0"/>
                  </a:lnTo>
                  <a:lnTo>
                    <a:pt x="339" y="0"/>
                  </a:lnTo>
                  <a:lnTo>
                    <a:pt x="337" y="9"/>
                  </a:lnTo>
                  <a:lnTo>
                    <a:pt x="337" y="14"/>
                  </a:lnTo>
                  <a:lnTo>
                    <a:pt x="337" y="14"/>
                  </a:lnTo>
                  <a:lnTo>
                    <a:pt x="334" y="14"/>
                  </a:lnTo>
                  <a:lnTo>
                    <a:pt x="334" y="14"/>
                  </a:lnTo>
                  <a:lnTo>
                    <a:pt x="334" y="14"/>
                  </a:lnTo>
                  <a:lnTo>
                    <a:pt x="334" y="14"/>
                  </a:lnTo>
                  <a:lnTo>
                    <a:pt x="334" y="14"/>
                  </a:lnTo>
                  <a:lnTo>
                    <a:pt x="334" y="14"/>
                  </a:lnTo>
                  <a:lnTo>
                    <a:pt x="334" y="16"/>
                  </a:lnTo>
                  <a:lnTo>
                    <a:pt x="334" y="16"/>
                  </a:lnTo>
                  <a:lnTo>
                    <a:pt x="332" y="16"/>
                  </a:lnTo>
                  <a:lnTo>
                    <a:pt x="327" y="19"/>
                  </a:lnTo>
                  <a:lnTo>
                    <a:pt x="320" y="21"/>
                  </a:lnTo>
                  <a:lnTo>
                    <a:pt x="320" y="21"/>
                  </a:lnTo>
                  <a:lnTo>
                    <a:pt x="320" y="21"/>
                  </a:lnTo>
                  <a:lnTo>
                    <a:pt x="320" y="21"/>
                  </a:lnTo>
                  <a:lnTo>
                    <a:pt x="320" y="21"/>
                  </a:lnTo>
                  <a:lnTo>
                    <a:pt x="320" y="21"/>
                  </a:lnTo>
                  <a:lnTo>
                    <a:pt x="318" y="21"/>
                  </a:lnTo>
                  <a:lnTo>
                    <a:pt x="318" y="21"/>
                  </a:lnTo>
                  <a:lnTo>
                    <a:pt x="318" y="21"/>
                  </a:lnTo>
                  <a:lnTo>
                    <a:pt x="318" y="21"/>
                  </a:lnTo>
                  <a:lnTo>
                    <a:pt x="315" y="21"/>
                  </a:lnTo>
                  <a:lnTo>
                    <a:pt x="315" y="23"/>
                  </a:lnTo>
                  <a:lnTo>
                    <a:pt x="315" y="23"/>
                  </a:lnTo>
                  <a:lnTo>
                    <a:pt x="315" y="28"/>
                  </a:lnTo>
                  <a:lnTo>
                    <a:pt x="313" y="28"/>
                  </a:lnTo>
                  <a:lnTo>
                    <a:pt x="313" y="28"/>
                  </a:lnTo>
                  <a:lnTo>
                    <a:pt x="313" y="31"/>
                  </a:lnTo>
                  <a:lnTo>
                    <a:pt x="313" y="31"/>
                  </a:lnTo>
                  <a:lnTo>
                    <a:pt x="313" y="31"/>
                  </a:lnTo>
                  <a:lnTo>
                    <a:pt x="313" y="33"/>
                  </a:lnTo>
                  <a:lnTo>
                    <a:pt x="308" y="33"/>
                  </a:lnTo>
                  <a:lnTo>
                    <a:pt x="306" y="35"/>
                  </a:lnTo>
                  <a:lnTo>
                    <a:pt x="306" y="35"/>
                  </a:lnTo>
                  <a:lnTo>
                    <a:pt x="306" y="35"/>
                  </a:lnTo>
                  <a:lnTo>
                    <a:pt x="304" y="35"/>
                  </a:lnTo>
                  <a:lnTo>
                    <a:pt x="304" y="35"/>
                  </a:lnTo>
                  <a:lnTo>
                    <a:pt x="304" y="35"/>
                  </a:lnTo>
                  <a:lnTo>
                    <a:pt x="301" y="35"/>
                  </a:lnTo>
                  <a:lnTo>
                    <a:pt x="304" y="40"/>
                  </a:lnTo>
                  <a:lnTo>
                    <a:pt x="301" y="42"/>
                  </a:lnTo>
                  <a:lnTo>
                    <a:pt x="301" y="42"/>
                  </a:lnTo>
                  <a:lnTo>
                    <a:pt x="299" y="45"/>
                  </a:lnTo>
                  <a:lnTo>
                    <a:pt x="297" y="47"/>
                  </a:lnTo>
                  <a:lnTo>
                    <a:pt x="294" y="52"/>
                  </a:lnTo>
                  <a:lnTo>
                    <a:pt x="304" y="59"/>
                  </a:lnTo>
                  <a:lnTo>
                    <a:pt x="304" y="61"/>
                  </a:lnTo>
                  <a:lnTo>
                    <a:pt x="301" y="64"/>
                  </a:lnTo>
                  <a:lnTo>
                    <a:pt x="299" y="75"/>
                  </a:lnTo>
                  <a:lnTo>
                    <a:pt x="297" y="85"/>
                  </a:lnTo>
                  <a:lnTo>
                    <a:pt x="292" y="97"/>
                  </a:lnTo>
                  <a:lnTo>
                    <a:pt x="289" y="106"/>
                  </a:lnTo>
                  <a:lnTo>
                    <a:pt x="287" y="109"/>
                  </a:lnTo>
                  <a:lnTo>
                    <a:pt x="287" y="111"/>
                  </a:lnTo>
                  <a:lnTo>
                    <a:pt x="285" y="113"/>
                  </a:lnTo>
                  <a:lnTo>
                    <a:pt x="282" y="113"/>
                  </a:lnTo>
                  <a:lnTo>
                    <a:pt x="282" y="113"/>
                  </a:lnTo>
                  <a:lnTo>
                    <a:pt x="282" y="113"/>
                  </a:lnTo>
                  <a:lnTo>
                    <a:pt x="280" y="113"/>
                  </a:lnTo>
                  <a:lnTo>
                    <a:pt x="280" y="113"/>
                  </a:lnTo>
                  <a:lnTo>
                    <a:pt x="275" y="116"/>
                  </a:lnTo>
                  <a:lnTo>
                    <a:pt x="268" y="120"/>
                  </a:lnTo>
                  <a:lnTo>
                    <a:pt x="263" y="123"/>
                  </a:lnTo>
                  <a:lnTo>
                    <a:pt x="256" y="125"/>
                  </a:lnTo>
                  <a:lnTo>
                    <a:pt x="254" y="125"/>
                  </a:lnTo>
                  <a:lnTo>
                    <a:pt x="252" y="125"/>
                  </a:lnTo>
                  <a:lnTo>
                    <a:pt x="249" y="128"/>
                  </a:lnTo>
                  <a:lnTo>
                    <a:pt x="247" y="128"/>
                  </a:lnTo>
                  <a:lnTo>
                    <a:pt x="247" y="130"/>
                  </a:lnTo>
                  <a:lnTo>
                    <a:pt x="244" y="130"/>
                  </a:lnTo>
                  <a:lnTo>
                    <a:pt x="244" y="130"/>
                  </a:lnTo>
                  <a:lnTo>
                    <a:pt x="244" y="132"/>
                  </a:lnTo>
                  <a:lnTo>
                    <a:pt x="242" y="135"/>
                  </a:lnTo>
                  <a:lnTo>
                    <a:pt x="242" y="135"/>
                  </a:lnTo>
                  <a:lnTo>
                    <a:pt x="242" y="135"/>
                  </a:lnTo>
                  <a:lnTo>
                    <a:pt x="242" y="135"/>
                  </a:lnTo>
                  <a:lnTo>
                    <a:pt x="240" y="135"/>
                  </a:lnTo>
                  <a:lnTo>
                    <a:pt x="240" y="135"/>
                  </a:lnTo>
                  <a:lnTo>
                    <a:pt x="237" y="139"/>
                  </a:lnTo>
                  <a:lnTo>
                    <a:pt x="237" y="139"/>
                  </a:lnTo>
                  <a:lnTo>
                    <a:pt x="237" y="142"/>
                  </a:lnTo>
                  <a:lnTo>
                    <a:pt x="237" y="142"/>
                  </a:lnTo>
                  <a:lnTo>
                    <a:pt x="235" y="139"/>
                  </a:lnTo>
                  <a:lnTo>
                    <a:pt x="235" y="139"/>
                  </a:lnTo>
                  <a:lnTo>
                    <a:pt x="235" y="139"/>
                  </a:lnTo>
                  <a:lnTo>
                    <a:pt x="235" y="142"/>
                  </a:lnTo>
                  <a:lnTo>
                    <a:pt x="235" y="142"/>
                  </a:lnTo>
                  <a:lnTo>
                    <a:pt x="233" y="144"/>
                  </a:lnTo>
                  <a:lnTo>
                    <a:pt x="230" y="149"/>
                  </a:lnTo>
                  <a:lnTo>
                    <a:pt x="230" y="149"/>
                  </a:lnTo>
                  <a:lnTo>
                    <a:pt x="230" y="151"/>
                  </a:lnTo>
                  <a:lnTo>
                    <a:pt x="233" y="154"/>
                  </a:lnTo>
                  <a:lnTo>
                    <a:pt x="233" y="154"/>
                  </a:lnTo>
                  <a:lnTo>
                    <a:pt x="233" y="154"/>
                  </a:lnTo>
                  <a:lnTo>
                    <a:pt x="235" y="154"/>
                  </a:lnTo>
                  <a:lnTo>
                    <a:pt x="235" y="154"/>
                  </a:lnTo>
                  <a:lnTo>
                    <a:pt x="235" y="154"/>
                  </a:lnTo>
                  <a:lnTo>
                    <a:pt x="235" y="156"/>
                  </a:lnTo>
                  <a:lnTo>
                    <a:pt x="235" y="156"/>
                  </a:lnTo>
                  <a:lnTo>
                    <a:pt x="237" y="156"/>
                  </a:lnTo>
                  <a:lnTo>
                    <a:pt x="237" y="156"/>
                  </a:lnTo>
                  <a:lnTo>
                    <a:pt x="235" y="156"/>
                  </a:lnTo>
                  <a:lnTo>
                    <a:pt x="235" y="156"/>
                  </a:lnTo>
                  <a:lnTo>
                    <a:pt x="235" y="156"/>
                  </a:lnTo>
                  <a:lnTo>
                    <a:pt x="237" y="156"/>
                  </a:lnTo>
                  <a:lnTo>
                    <a:pt x="237" y="158"/>
                  </a:lnTo>
                  <a:lnTo>
                    <a:pt x="237" y="158"/>
                  </a:lnTo>
                  <a:lnTo>
                    <a:pt x="237" y="158"/>
                  </a:lnTo>
                  <a:lnTo>
                    <a:pt x="237" y="158"/>
                  </a:lnTo>
                  <a:lnTo>
                    <a:pt x="237" y="158"/>
                  </a:lnTo>
                  <a:lnTo>
                    <a:pt x="237" y="158"/>
                  </a:lnTo>
                  <a:lnTo>
                    <a:pt x="237" y="161"/>
                  </a:lnTo>
                  <a:lnTo>
                    <a:pt x="237" y="163"/>
                  </a:lnTo>
                  <a:lnTo>
                    <a:pt x="240" y="163"/>
                  </a:lnTo>
                  <a:lnTo>
                    <a:pt x="240" y="165"/>
                  </a:lnTo>
                  <a:lnTo>
                    <a:pt x="240" y="165"/>
                  </a:lnTo>
                  <a:lnTo>
                    <a:pt x="240" y="168"/>
                  </a:lnTo>
                  <a:lnTo>
                    <a:pt x="240" y="168"/>
                  </a:lnTo>
                  <a:lnTo>
                    <a:pt x="237" y="168"/>
                  </a:lnTo>
                  <a:lnTo>
                    <a:pt x="237" y="168"/>
                  </a:lnTo>
                  <a:lnTo>
                    <a:pt x="237" y="168"/>
                  </a:lnTo>
                  <a:lnTo>
                    <a:pt x="235" y="168"/>
                  </a:lnTo>
                  <a:lnTo>
                    <a:pt x="235" y="168"/>
                  </a:lnTo>
                  <a:lnTo>
                    <a:pt x="235" y="170"/>
                  </a:lnTo>
                  <a:lnTo>
                    <a:pt x="230" y="182"/>
                  </a:lnTo>
                  <a:lnTo>
                    <a:pt x="230" y="184"/>
                  </a:lnTo>
                  <a:lnTo>
                    <a:pt x="230" y="184"/>
                  </a:lnTo>
                  <a:lnTo>
                    <a:pt x="230" y="187"/>
                  </a:lnTo>
                  <a:lnTo>
                    <a:pt x="233" y="187"/>
                  </a:lnTo>
                  <a:lnTo>
                    <a:pt x="233" y="189"/>
                  </a:lnTo>
                  <a:lnTo>
                    <a:pt x="233" y="189"/>
                  </a:lnTo>
                  <a:lnTo>
                    <a:pt x="233" y="191"/>
                  </a:lnTo>
                  <a:lnTo>
                    <a:pt x="233" y="191"/>
                  </a:lnTo>
                  <a:lnTo>
                    <a:pt x="233" y="194"/>
                  </a:lnTo>
                  <a:lnTo>
                    <a:pt x="233" y="194"/>
                  </a:lnTo>
                  <a:lnTo>
                    <a:pt x="233" y="196"/>
                  </a:lnTo>
                  <a:lnTo>
                    <a:pt x="235" y="196"/>
                  </a:lnTo>
                  <a:lnTo>
                    <a:pt x="235" y="199"/>
                  </a:lnTo>
                  <a:lnTo>
                    <a:pt x="235" y="203"/>
                  </a:lnTo>
                  <a:lnTo>
                    <a:pt x="237" y="215"/>
                  </a:lnTo>
                  <a:lnTo>
                    <a:pt x="240" y="217"/>
                  </a:lnTo>
                  <a:lnTo>
                    <a:pt x="237" y="220"/>
                  </a:lnTo>
                  <a:lnTo>
                    <a:pt x="233" y="225"/>
                  </a:lnTo>
                  <a:lnTo>
                    <a:pt x="230" y="227"/>
                  </a:lnTo>
                  <a:lnTo>
                    <a:pt x="230" y="227"/>
                  </a:lnTo>
                  <a:lnTo>
                    <a:pt x="230" y="229"/>
                  </a:lnTo>
                  <a:lnTo>
                    <a:pt x="230" y="234"/>
                  </a:lnTo>
                  <a:lnTo>
                    <a:pt x="230" y="236"/>
                  </a:lnTo>
                  <a:lnTo>
                    <a:pt x="233" y="239"/>
                  </a:lnTo>
                  <a:lnTo>
                    <a:pt x="233" y="241"/>
                  </a:lnTo>
                  <a:lnTo>
                    <a:pt x="235" y="243"/>
                  </a:lnTo>
                  <a:lnTo>
                    <a:pt x="242" y="255"/>
                  </a:lnTo>
                  <a:lnTo>
                    <a:pt x="244" y="255"/>
                  </a:lnTo>
                  <a:lnTo>
                    <a:pt x="244" y="258"/>
                  </a:lnTo>
                  <a:lnTo>
                    <a:pt x="244" y="258"/>
                  </a:lnTo>
                  <a:lnTo>
                    <a:pt x="242" y="260"/>
                  </a:lnTo>
                  <a:lnTo>
                    <a:pt x="242" y="262"/>
                  </a:lnTo>
                  <a:lnTo>
                    <a:pt x="242" y="262"/>
                  </a:lnTo>
                  <a:lnTo>
                    <a:pt x="242" y="262"/>
                  </a:lnTo>
                  <a:lnTo>
                    <a:pt x="242" y="265"/>
                  </a:lnTo>
                  <a:lnTo>
                    <a:pt x="242" y="265"/>
                  </a:lnTo>
                  <a:lnTo>
                    <a:pt x="240" y="265"/>
                  </a:lnTo>
                  <a:lnTo>
                    <a:pt x="240" y="265"/>
                  </a:lnTo>
                  <a:lnTo>
                    <a:pt x="237" y="265"/>
                  </a:lnTo>
                  <a:lnTo>
                    <a:pt x="237" y="265"/>
                  </a:lnTo>
                  <a:lnTo>
                    <a:pt x="235" y="265"/>
                  </a:lnTo>
                  <a:lnTo>
                    <a:pt x="235" y="265"/>
                  </a:lnTo>
                  <a:lnTo>
                    <a:pt x="233" y="267"/>
                  </a:lnTo>
                  <a:lnTo>
                    <a:pt x="233" y="267"/>
                  </a:lnTo>
                  <a:lnTo>
                    <a:pt x="233" y="267"/>
                  </a:lnTo>
                  <a:lnTo>
                    <a:pt x="230" y="270"/>
                  </a:lnTo>
                  <a:lnTo>
                    <a:pt x="230" y="270"/>
                  </a:lnTo>
                  <a:lnTo>
                    <a:pt x="230" y="270"/>
                  </a:lnTo>
                  <a:lnTo>
                    <a:pt x="228" y="270"/>
                  </a:lnTo>
                  <a:lnTo>
                    <a:pt x="225" y="267"/>
                  </a:lnTo>
                  <a:lnTo>
                    <a:pt x="225" y="267"/>
                  </a:lnTo>
                  <a:lnTo>
                    <a:pt x="223" y="267"/>
                  </a:lnTo>
                  <a:lnTo>
                    <a:pt x="221" y="267"/>
                  </a:lnTo>
                  <a:lnTo>
                    <a:pt x="221" y="267"/>
                  </a:lnTo>
                  <a:lnTo>
                    <a:pt x="218" y="270"/>
                  </a:lnTo>
                  <a:lnTo>
                    <a:pt x="218" y="272"/>
                  </a:lnTo>
                  <a:lnTo>
                    <a:pt x="218" y="272"/>
                  </a:lnTo>
                  <a:lnTo>
                    <a:pt x="216" y="274"/>
                  </a:lnTo>
                  <a:lnTo>
                    <a:pt x="218" y="277"/>
                  </a:lnTo>
                  <a:lnTo>
                    <a:pt x="216" y="277"/>
                  </a:lnTo>
                  <a:lnTo>
                    <a:pt x="216" y="281"/>
                  </a:lnTo>
                  <a:lnTo>
                    <a:pt x="214" y="281"/>
                  </a:lnTo>
                  <a:lnTo>
                    <a:pt x="214" y="284"/>
                  </a:lnTo>
                  <a:lnTo>
                    <a:pt x="211" y="284"/>
                  </a:lnTo>
                  <a:lnTo>
                    <a:pt x="211" y="284"/>
                  </a:lnTo>
                  <a:lnTo>
                    <a:pt x="211" y="286"/>
                  </a:lnTo>
                  <a:lnTo>
                    <a:pt x="211" y="286"/>
                  </a:lnTo>
                  <a:lnTo>
                    <a:pt x="211" y="286"/>
                  </a:lnTo>
                  <a:lnTo>
                    <a:pt x="211" y="286"/>
                  </a:lnTo>
                  <a:lnTo>
                    <a:pt x="211" y="288"/>
                  </a:lnTo>
                  <a:lnTo>
                    <a:pt x="211" y="291"/>
                  </a:lnTo>
                  <a:lnTo>
                    <a:pt x="209" y="293"/>
                  </a:lnTo>
                  <a:lnTo>
                    <a:pt x="209" y="293"/>
                  </a:lnTo>
                  <a:lnTo>
                    <a:pt x="209" y="293"/>
                  </a:lnTo>
                  <a:lnTo>
                    <a:pt x="207" y="296"/>
                  </a:lnTo>
                  <a:lnTo>
                    <a:pt x="207" y="296"/>
                  </a:lnTo>
                  <a:lnTo>
                    <a:pt x="207" y="296"/>
                  </a:lnTo>
                  <a:lnTo>
                    <a:pt x="209" y="296"/>
                  </a:lnTo>
                  <a:lnTo>
                    <a:pt x="209" y="298"/>
                  </a:lnTo>
                  <a:lnTo>
                    <a:pt x="209" y="298"/>
                  </a:lnTo>
                  <a:lnTo>
                    <a:pt x="207" y="298"/>
                  </a:lnTo>
                  <a:lnTo>
                    <a:pt x="207" y="298"/>
                  </a:lnTo>
                  <a:lnTo>
                    <a:pt x="207" y="300"/>
                  </a:lnTo>
                  <a:lnTo>
                    <a:pt x="204" y="310"/>
                  </a:lnTo>
                  <a:lnTo>
                    <a:pt x="202" y="310"/>
                  </a:lnTo>
                  <a:lnTo>
                    <a:pt x="202" y="312"/>
                  </a:lnTo>
                  <a:lnTo>
                    <a:pt x="199" y="312"/>
                  </a:lnTo>
                  <a:lnTo>
                    <a:pt x="199" y="312"/>
                  </a:lnTo>
                  <a:lnTo>
                    <a:pt x="197" y="312"/>
                  </a:lnTo>
                  <a:lnTo>
                    <a:pt x="197" y="314"/>
                  </a:lnTo>
                  <a:lnTo>
                    <a:pt x="197" y="314"/>
                  </a:lnTo>
                  <a:lnTo>
                    <a:pt x="197" y="314"/>
                  </a:lnTo>
                  <a:lnTo>
                    <a:pt x="197" y="314"/>
                  </a:lnTo>
                  <a:lnTo>
                    <a:pt x="197" y="317"/>
                  </a:lnTo>
                  <a:lnTo>
                    <a:pt x="195" y="319"/>
                  </a:lnTo>
                  <a:lnTo>
                    <a:pt x="195" y="322"/>
                  </a:lnTo>
                  <a:lnTo>
                    <a:pt x="192" y="324"/>
                  </a:lnTo>
                  <a:lnTo>
                    <a:pt x="192" y="324"/>
                  </a:lnTo>
                  <a:lnTo>
                    <a:pt x="192" y="324"/>
                  </a:lnTo>
                  <a:lnTo>
                    <a:pt x="190" y="324"/>
                  </a:lnTo>
                  <a:lnTo>
                    <a:pt x="190" y="322"/>
                  </a:lnTo>
                  <a:lnTo>
                    <a:pt x="190" y="324"/>
                  </a:lnTo>
                  <a:lnTo>
                    <a:pt x="188" y="326"/>
                  </a:lnTo>
                  <a:lnTo>
                    <a:pt x="188" y="326"/>
                  </a:lnTo>
                  <a:lnTo>
                    <a:pt x="185" y="329"/>
                  </a:lnTo>
                  <a:lnTo>
                    <a:pt x="183" y="331"/>
                  </a:lnTo>
                  <a:lnTo>
                    <a:pt x="180" y="333"/>
                  </a:lnTo>
                  <a:lnTo>
                    <a:pt x="180" y="336"/>
                  </a:lnTo>
                  <a:lnTo>
                    <a:pt x="180" y="343"/>
                  </a:lnTo>
                  <a:lnTo>
                    <a:pt x="180" y="343"/>
                  </a:lnTo>
                  <a:lnTo>
                    <a:pt x="180" y="343"/>
                  </a:lnTo>
                  <a:lnTo>
                    <a:pt x="180" y="343"/>
                  </a:lnTo>
                  <a:lnTo>
                    <a:pt x="180" y="343"/>
                  </a:lnTo>
                  <a:lnTo>
                    <a:pt x="178" y="345"/>
                  </a:lnTo>
                  <a:lnTo>
                    <a:pt x="178" y="345"/>
                  </a:lnTo>
                  <a:lnTo>
                    <a:pt x="178" y="348"/>
                  </a:lnTo>
                  <a:lnTo>
                    <a:pt x="178" y="350"/>
                  </a:lnTo>
                  <a:lnTo>
                    <a:pt x="178" y="350"/>
                  </a:lnTo>
                  <a:lnTo>
                    <a:pt x="178" y="352"/>
                  </a:lnTo>
                  <a:lnTo>
                    <a:pt x="178" y="355"/>
                  </a:lnTo>
                  <a:lnTo>
                    <a:pt x="178" y="355"/>
                  </a:lnTo>
                  <a:lnTo>
                    <a:pt x="176" y="357"/>
                  </a:lnTo>
                  <a:lnTo>
                    <a:pt x="176" y="357"/>
                  </a:lnTo>
                  <a:lnTo>
                    <a:pt x="176" y="359"/>
                  </a:lnTo>
                  <a:lnTo>
                    <a:pt x="176" y="359"/>
                  </a:lnTo>
                  <a:lnTo>
                    <a:pt x="176" y="359"/>
                  </a:lnTo>
                  <a:lnTo>
                    <a:pt x="176" y="359"/>
                  </a:lnTo>
                  <a:lnTo>
                    <a:pt x="176" y="362"/>
                  </a:lnTo>
                  <a:lnTo>
                    <a:pt x="176" y="362"/>
                  </a:lnTo>
                  <a:lnTo>
                    <a:pt x="176" y="362"/>
                  </a:lnTo>
                  <a:lnTo>
                    <a:pt x="176" y="364"/>
                  </a:lnTo>
                  <a:lnTo>
                    <a:pt x="176" y="364"/>
                  </a:lnTo>
                  <a:lnTo>
                    <a:pt x="176" y="367"/>
                  </a:lnTo>
                  <a:lnTo>
                    <a:pt x="176" y="369"/>
                  </a:lnTo>
                  <a:lnTo>
                    <a:pt x="176" y="371"/>
                  </a:lnTo>
                  <a:lnTo>
                    <a:pt x="173" y="371"/>
                  </a:lnTo>
                  <a:lnTo>
                    <a:pt x="173" y="371"/>
                  </a:lnTo>
                  <a:lnTo>
                    <a:pt x="171" y="371"/>
                  </a:lnTo>
                  <a:lnTo>
                    <a:pt x="169" y="374"/>
                  </a:lnTo>
                  <a:lnTo>
                    <a:pt x="169" y="374"/>
                  </a:lnTo>
                  <a:lnTo>
                    <a:pt x="169" y="374"/>
                  </a:lnTo>
                  <a:lnTo>
                    <a:pt x="169" y="374"/>
                  </a:lnTo>
                  <a:lnTo>
                    <a:pt x="169" y="374"/>
                  </a:lnTo>
                  <a:lnTo>
                    <a:pt x="169" y="376"/>
                  </a:lnTo>
                  <a:lnTo>
                    <a:pt x="166" y="376"/>
                  </a:lnTo>
                  <a:lnTo>
                    <a:pt x="166" y="376"/>
                  </a:lnTo>
                  <a:lnTo>
                    <a:pt x="166" y="376"/>
                  </a:lnTo>
                  <a:lnTo>
                    <a:pt x="166" y="376"/>
                  </a:lnTo>
                  <a:lnTo>
                    <a:pt x="166" y="376"/>
                  </a:lnTo>
                  <a:lnTo>
                    <a:pt x="166" y="378"/>
                  </a:lnTo>
                  <a:lnTo>
                    <a:pt x="166" y="378"/>
                  </a:lnTo>
                  <a:lnTo>
                    <a:pt x="166" y="378"/>
                  </a:lnTo>
                  <a:lnTo>
                    <a:pt x="166" y="378"/>
                  </a:lnTo>
                  <a:lnTo>
                    <a:pt x="166" y="378"/>
                  </a:lnTo>
                  <a:lnTo>
                    <a:pt x="166" y="378"/>
                  </a:lnTo>
                  <a:lnTo>
                    <a:pt x="164" y="378"/>
                  </a:lnTo>
                  <a:lnTo>
                    <a:pt x="164" y="381"/>
                  </a:lnTo>
                  <a:lnTo>
                    <a:pt x="164" y="383"/>
                  </a:lnTo>
                  <a:lnTo>
                    <a:pt x="164" y="383"/>
                  </a:lnTo>
                  <a:lnTo>
                    <a:pt x="164" y="385"/>
                  </a:lnTo>
                  <a:lnTo>
                    <a:pt x="164" y="385"/>
                  </a:lnTo>
                  <a:lnTo>
                    <a:pt x="164" y="385"/>
                  </a:lnTo>
                  <a:lnTo>
                    <a:pt x="166" y="388"/>
                  </a:lnTo>
                  <a:lnTo>
                    <a:pt x="166" y="390"/>
                  </a:lnTo>
                  <a:lnTo>
                    <a:pt x="166" y="390"/>
                  </a:lnTo>
                  <a:lnTo>
                    <a:pt x="166" y="390"/>
                  </a:lnTo>
                  <a:lnTo>
                    <a:pt x="166" y="395"/>
                  </a:lnTo>
                  <a:lnTo>
                    <a:pt x="166" y="397"/>
                  </a:lnTo>
                  <a:lnTo>
                    <a:pt x="166" y="400"/>
                  </a:lnTo>
                  <a:lnTo>
                    <a:pt x="166" y="400"/>
                  </a:lnTo>
                  <a:lnTo>
                    <a:pt x="166" y="402"/>
                  </a:lnTo>
                  <a:lnTo>
                    <a:pt x="169" y="402"/>
                  </a:lnTo>
                  <a:lnTo>
                    <a:pt x="169" y="402"/>
                  </a:lnTo>
                  <a:lnTo>
                    <a:pt x="169" y="407"/>
                  </a:lnTo>
                  <a:lnTo>
                    <a:pt x="169" y="414"/>
                  </a:lnTo>
                  <a:lnTo>
                    <a:pt x="169" y="416"/>
                  </a:lnTo>
                  <a:lnTo>
                    <a:pt x="169" y="419"/>
                  </a:lnTo>
                  <a:lnTo>
                    <a:pt x="166" y="421"/>
                  </a:lnTo>
                  <a:lnTo>
                    <a:pt x="166" y="421"/>
                  </a:lnTo>
                  <a:lnTo>
                    <a:pt x="166" y="423"/>
                  </a:lnTo>
                  <a:lnTo>
                    <a:pt x="169" y="423"/>
                  </a:lnTo>
                  <a:lnTo>
                    <a:pt x="169" y="421"/>
                  </a:lnTo>
                  <a:lnTo>
                    <a:pt x="171" y="423"/>
                  </a:lnTo>
                  <a:lnTo>
                    <a:pt x="173" y="423"/>
                  </a:lnTo>
                  <a:lnTo>
                    <a:pt x="173" y="426"/>
                  </a:lnTo>
                  <a:lnTo>
                    <a:pt x="173" y="428"/>
                  </a:lnTo>
                  <a:lnTo>
                    <a:pt x="173" y="428"/>
                  </a:lnTo>
                  <a:lnTo>
                    <a:pt x="171" y="428"/>
                  </a:lnTo>
                  <a:lnTo>
                    <a:pt x="171" y="428"/>
                  </a:lnTo>
                  <a:lnTo>
                    <a:pt x="171" y="430"/>
                  </a:lnTo>
                  <a:lnTo>
                    <a:pt x="171" y="430"/>
                  </a:lnTo>
                  <a:lnTo>
                    <a:pt x="171" y="430"/>
                  </a:lnTo>
                  <a:lnTo>
                    <a:pt x="171" y="433"/>
                  </a:lnTo>
                  <a:lnTo>
                    <a:pt x="171" y="435"/>
                  </a:lnTo>
                  <a:lnTo>
                    <a:pt x="169" y="435"/>
                  </a:lnTo>
                  <a:lnTo>
                    <a:pt x="169" y="435"/>
                  </a:lnTo>
                  <a:lnTo>
                    <a:pt x="166" y="438"/>
                  </a:lnTo>
                  <a:lnTo>
                    <a:pt x="166" y="438"/>
                  </a:lnTo>
                  <a:lnTo>
                    <a:pt x="164" y="438"/>
                  </a:lnTo>
                  <a:lnTo>
                    <a:pt x="164" y="438"/>
                  </a:lnTo>
                  <a:lnTo>
                    <a:pt x="159" y="435"/>
                  </a:lnTo>
                  <a:lnTo>
                    <a:pt x="157" y="438"/>
                  </a:lnTo>
                  <a:lnTo>
                    <a:pt x="157" y="438"/>
                  </a:lnTo>
                  <a:lnTo>
                    <a:pt x="159" y="440"/>
                  </a:lnTo>
                  <a:lnTo>
                    <a:pt x="159" y="440"/>
                  </a:lnTo>
                  <a:lnTo>
                    <a:pt x="159" y="442"/>
                  </a:lnTo>
                  <a:lnTo>
                    <a:pt x="159" y="442"/>
                  </a:lnTo>
                  <a:lnTo>
                    <a:pt x="157" y="442"/>
                  </a:lnTo>
                  <a:lnTo>
                    <a:pt x="157" y="442"/>
                  </a:lnTo>
                  <a:lnTo>
                    <a:pt x="157" y="445"/>
                  </a:lnTo>
                  <a:lnTo>
                    <a:pt x="154" y="449"/>
                  </a:lnTo>
                  <a:lnTo>
                    <a:pt x="154" y="452"/>
                  </a:lnTo>
                  <a:lnTo>
                    <a:pt x="154" y="452"/>
                  </a:lnTo>
                  <a:lnTo>
                    <a:pt x="152" y="454"/>
                  </a:lnTo>
                  <a:lnTo>
                    <a:pt x="152" y="454"/>
                  </a:lnTo>
                  <a:lnTo>
                    <a:pt x="152" y="454"/>
                  </a:lnTo>
                  <a:lnTo>
                    <a:pt x="152" y="456"/>
                  </a:lnTo>
                  <a:lnTo>
                    <a:pt x="152" y="456"/>
                  </a:lnTo>
                  <a:lnTo>
                    <a:pt x="152" y="456"/>
                  </a:lnTo>
                  <a:lnTo>
                    <a:pt x="152" y="459"/>
                  </a:lnTo>
                  <a:lnTo>
                    <a:pt x="152" y="459"/>
                  </a:lnTo>
                  <a:lnTo>
                    <a:pt x="152" y="459"/>
                  </a:lnTo>
                  <a:lnTo>
                    <a:pt x="150" y="468"/>
                  </a:lnTo>
                  <a:lnTo>
                    <a:pt x="150" y="468"/>
                  </a:lnTo>
                  <a:lnTo>
                    <a:pt x="150" y="468"/>
                  </a:lnTo>
                  <a:lnTo>
                    <a:pt x="152" y="471"/>
                  </a:lnTo>
                  <a:lnTo>
                    <a:pt x="152" y="471"/>
                  </a:lnTo>
                  <a:lnTo>
                    <a:pt x="154" y="471"/>
                  </a:lnTo>
                  <a:lnTo>
                    <a:pt x="154" y="473"/>
                  </a:lnTo>
                  <a:lnTo>
                    <a:pt x="152" y="473"/>
                  </a:lnTo>
                  <a:lnTo>
                    <a:pt x="152" y="473"/>
                  </a:lnTo>
                  <a:lnTo>
                    <a:pt x="150" y="473"/>
                  </a:lnTo>
                  <a:lnTo>
                    <a:pt x="150" y="475"/>
                  </a:lnTo>
                  <a:lnTo>
                    <a:pt x="150" y="475"/>
                  </a:lnTo>
                  <a:lnTo>
                    <a:pt x="147" y="478"/>
                  </a:lnTo>
                  <a:lnTo>
                    <a:pt x="147" y="478"/>
                  </a:lnTo>
                  <a:lnTo>
                    <a:pt x="147" y="478"/>
                  </a:lnTo>
                  <a:lnTo>
                    <a:pt x="147" y="478"/>
                  </a:lnTo>
                  <a:lnTo>
                    <a:pt x="145" y="478"/>
                  </a:lnTo>
                  <a:lnTo>
                    <a:pt x="145" y="478"/>
                  </a:lnTo>
                  <a:lnTo>
                    <a:pt x="145" y="475"/>
                  </a:lnTo>
                  <a:lnTo>
                    <a:pt x="145" y="475"/>
                  </a:lnTo>
                  <a:lnTo>
                    <a:pt x="143" y="475"/>
                  </a:lnTo>
                  <a:lnTo>
                    <a:pt x="140" y="480"/>
                  </a:lnTo>
                  <a:lnTo>
                    <a:pt x="140" y="480"/>
                  </a:lnTo>
                  <a:lnTo>
                    <a:pt x="140" y="482"/>
                  </a:lnTo>
                  <a:lnTo>
                    <a:pt x="140" y="485"/>
                  </a:lnTo>
                  <a:lnTo>
                    <a:pt x="140" y="485"/>
                  </a:lnTo>
                  <a:lnTo>
                    <a:pt x="140" y="487"/>
                  </a:lnTo>
                  <a:lnTo>
                    <a:pt x="140" y="487"/>
                  </a:lnTo>
                  <a:lnTo>
                    <a:pt x="140" y="490"/>
                  </a:lnTo>
                  <a:lnTo>
                    <a:pt x="140" y="490"/>
                  </a:lnTo>
                  <a:lnTo>
                    <a:pt x="140" y="492"/>
                  </a:lnTo>
                  <a:lnTo>
                    <a:pt x="140" y="492"/>
                  </a:lnTo>
                  <a:lnTo>
                    <a:pt x="140" y="494"/>
                  </a:lnTo>
                  <a:lnTo>
                    <a:pt x="140" y="497"/>
                  </a:lnTo>
                  <a:lnTo>
                    <a:pt x="138" y="497"/>
                  </a:lnTo>
                  <a:lnTo>
                    <a:pt x="138" y="499"/>
                  </a:lnTo>
                  <a:lnTo>
                    <a:pt x="138" y="501"/>
                  </a:lnTo>
                  <a:lnTo>
                    <a:pt x="138" y="501"/>
                  </a:lnTo>
                  <a:lnTo>
                    <a:pt x="143" y="506"/>
                  </a:lnTo>
                  <a:lnTo>
                    <a:pt x="143" y="508"/>
                  </a:lnTo>
                  <a:lnTo>
                    <a:pt x="143" y="508"/>
                  </a:lnTo>
                  <a:lnTo>
                    <a:pt x="143" y="511"/>
                  </a:lnTo>
                  <a:lnTo>
                    <a:pt x="143" y="513"/>
                  </a:lnTo>
                  <a:lnTo>
                    <a:pt x="145" y="516"/>
                  </a:lnTo>
                  <a:lnTo>
                    <a:pt x="145" y="516"/>
                  </a:lnTo>
                  <a:lnTo>
                    <a:pt x="145" y="518"/>
                  </a:lnTo>
                  <a:lnTo>
                    <a:pt x="147" y="518"/>
                  </a:lnTo>
                  <a:lnTo>
                    <a:pt x="150" y="518"/>
                  </a:lnTo>
                  <a:lnTo>
                    <a:pt x="152" y="518"/>
                  </a:lnTo>
                  <a:lnTo>
                    <a:pt x="152" y="518"/>
                  </a:lnTo>
                  <a:lnTo>
                    <a:pt x="152" y="518"/>
                  </a:lnTo>
                  <a:lnTo>
                    <a:pt x="154" y="520"/>
                  </a:lnTo>
                  <a:lnTo>
                    <a:pt x="154" y="520"/>
                  </a:lnTo>
                  <a:lnTo>
                    <a:pt x="154" y="523"/>
                  </a:lnTo>
                  <a:lnTo>
                    <a:pt x="154" y="523"/>
                  </a:lnTo>
                  <a:lnTo>
                    <a:pt x="154" y="523"/>
                  </a:lnTo>
                  <a:lnTo>
                    <a:pt x="154" y="525"/>
                  </a:lnTo>
                  <a:lnTo>
                    <a:pt x="152" y="525"/>
                  </a:lnTo>
                  <a:lnTo>
                    <a:pt x="152" y="527"/>
                  </a:lnTo>
                  <a:lnTo>
                    <a:pt x="152" y="527"/>
                  </a:lnTo>
                  <a:lnTo>
                    <a:pt x="150" y="525"/>
                  </a:lnTo>
                  <a:lnTo>
                    <a:pt x="150" y="525"/>
                  </a:lnTo>
                  <a:lnTo>
                    <a:pt x="147" y="527"/>
                  </a:lnTo>
                  <a:lnTo>
                    <a:pt x="147" y="527"/>
                  </a:lnTo>
                  <a:lnTo>
                    <a:pt x="147" y="527"/>
                  </a:lnTo>
                  <a:lnTo>
                    <a:pt x="150" y="527"/>
                  </a:lnTo>
                  <a:lnTo>
                    <a:pt x="150" y="530"/>
                  </a:lnTo>
                  <a:lnTo>
                    <a:pt x="150" y="530"/>
                  </a:lnTo>
                  <a:lnTo>
                    <a:pt x="150" y="530"/>
                  </a:lnTo>
                  <a:lnTo>
                    <a:pt x="150" y="530"/>
                  </a:lnTo>
                  <a:lnTo>
                    <a:pt x="150" y="532"/>
                  </a:lnTo>
                  <a:lnTo>
                    <a:pt x="150" y="532"/>
                  </a:lnTo>
                  <a:lnTo>
                    <a:pt x="150" y="532"/>
                  </a:lnTo>
                  <a:lnTo>
                    <a:pt x="150" y="532"/>
                  </a:lnTo>
                  <a:lnTo>
                    <a:pt x="150" y="535"/>
                  </a:lnTo>
                  <a:lnTo>
                    <a:pt x="150" y="535"/>
                  </a:lnTo>
                  <a:lnTo>
                    <a:pt x="150" y="535"/>
                  </a:lnTo>
                  <a:lnTo>
                    <a:pt x="150" y="537"/>
                  </a:lnTo>
                  <a:lnTo>
                    <a:pt x="150" y="537"/>
                  </a:lnTo>
                  <a:lnTo>
                    <a:pt x="150" y="537"/>
                  </a:lnTo>
                  <a:lnTo>
                    <a:pt x="150" y="537"/>
                  </a:lnTo>
                  <a:lnTo>
                    <a:pt x="152" y="539"/>
                  </a:lnTo>
                  <a:lnTo>
                    <a:pt x="152" y="539"/>
                  </a:lnTo>
                  <a:lnTo>
                    <a:pt x="152" y="539"/>
                  </a:lnTo>
                  <a:lnTo>
                    <a:pt x="154" y="539"/>
                  </a:lnTo>
                  <a:lnTo>
                    <a:pt x="154" y="542"/>
                  </a:lnTo>
                  <a:lnTo>
                    <a:pt x="154" y="546"/>
                  </a:lnTo>
                  <a:lnTo>
                    <a:pt x="154" y="549"/>
                  </a:lnTo>
                  <a:lnTo>
                    <a:pt x="157" y="549"/>
                  </a:lnTo>
                  <a:lnTo>
                    <a:pt x="157" y="549"/>
                  </a:lnTo>
                  <a:lnTo>
                    <a:pt x="159" y="551"/>
                  </a:lnTo>
                  <a:lnTo>
                    <a:pt x="159" y="551"/>
                  </a:lnTo>
                  <a:lnTo>
                    <a:pt x="159" y="553"/>
                  </a:lnTo>
                  <a:lnTo>
                    <a:pt x="159" y="553"/>
                  </a:lnTo>
                  <a:lnTo>
                    <a:pt x="159" y="556"/>
                  </a:lnTo>
                  <a:lnTo>
                    <a:pt x="159" y="556"/>
                  </a:lnTo>
                  <a:lnTo>
                    <a:pt x="157" y="556"/>
                  </a:lnTo>
                  <a:lnTo>
                    <a:pt x="157" y="556"/>
                  </a:lnTo>
                  <a:lnTo>
                    <a:pt x="157" y="556"/>
                  </a:lnTo>
                  <a:lnTo>
                    <a:pt x="157" y="556"/>
                  </a:lnTo>
                  <a:lnTo>
                    <a:pt x="157" y="558"/>
                  </a:lnTo>
                  <a:lnTo>
                    <a:pt x="159" y="563"/>
                  </a:lnTo>
                  <a:lnTo>
                    <a:pt x="159" y="565"/>
                  </a:lnTo>
                  <a:lnTo>
                    <a:pt x="161" y="568"/>
                  </a:lnTo>
                  <a:lnTo>
                    <a:pt x="164" y="570"/>
                  </a:lnTo>
                  <a:lnTo>
                    <a:pt x="164" y="570"/>
                  </a:lnTo>
                  <a:lnTo>
                    <a:pt x="164" y="570"/>
                  </a:lnTo>
                  <a:lnTo>
                    <a:pt x="166" y="572"/>
                  </a:lnTo>
                  <a:lnTo>
                    <a:pt x="166" y="572"/>
                  </a:lnTo>
                  <a:lnTo>
                    <a:pt x="164" y="575"/>
                  </a:lnTo>
                  <a:lnTo>
                    <a:pt x="164" y="575"/>
                  </a:lnTo>
                  <a:lnTo>
                    <a:pt x="164" y="577"/>
                  </a:lnTo>
                  <a:lnTo>
                    <a:pt x="164" y="577"/>
                  </a:lnTo>
                  <a:lnTo>
                    <a:pt x="164" y="579"/>
                  </a:lnTo>
                  <a:lnTo>
                    <a:pt x="161" y="579"/>
                  </a:lnTo>
                  <a:lnTo>
                    <a:pt x="161" y="579"/>
                  </a:lnTo>
                  <a:lnTo>
                    <a:pt x="161" y="579"/>
                  </a:lnTo>
                  <a:lnTo>
                    <a:pt x="161" y="582"/>
                  </a:lnTo>
                  <a:lnTo>
                    <a:pt x="161" y="582"/>
                  </a:lnTo>
                  <a:lnTo>
                    <a:pt x="161" y="584"/>
                  </a:lnTo>
                  <a:lnTo>
                    <a:pt x="161" y="587"/>
                  </a:lnTo>
                  <a:lnTo>
                    <a:pt x="161" y="587"/>
                  </a:lnTo>
                  <a:lnTo>
                    <a:pt x="161" y="589"/>
                  </a:lnTo>
                  <a:lnTo>
                    <a:pt x="161" y="589"/>
                  </a:lnTo>
                  <a:lnTo>
                    <a:pt x="164" y="591"/>
                  </a:lnTo>
                  <a:lnTo>
                    <a:pt x="164" y="591"/>
                  </a:lnTo>
                  <a:lnTo>
                    <a:pt x="166" y="594"/>
                  </a:lnTo>
                  <a:lnTo>
                    <a:pt x="166" y="594"/>
                  </a:lnTo>
                  <a:lnTo>
                    <a:pt x="169" y="591"/>
                  </a:lnTo>
                  <a:lnTo>
                    <a:pt x="171" y="591"/>
                  </a:lnTo>
                  <a:lnTo>
                    <a:pt x="171" y="591"/>
                  </a:lnTo>
                  <a:lnTo>
                    <a:pt x="173" y="594"/>
                  </a:lnTo>
                  <a:lnTo>
                    <a:pt x="173" y="594"/>
                  </a:lnTo>
                  <a:lnTo>
                    <a:pt x="176" y="596"/>
                  </a:lnTo>
                  <a:lnTo>
                    <a:pt x="176" y="598"/>
                  </a:lnTo>
                  <a:lnTo>
                    <a:pt x="176" y="601"/>
                  </a:lnTo>
                  <a:lnTo>
                    <a:pt x="176" y="601"/>
                  </a:lnTo>
                  <a:lnTo>
                    <a:pt x="173" y="603"/>
                  </a:lnTo>
                  <a:lnTo>
                    <a:pt x="173" y="603"/>
                  </a:lnTo>
                  <a:lnTo>
                    <a:pt x="173" y="603"/>
                  </a:lnTo>
                  <a:lnTo>
                    <a:pt x="173" y="608"/>
                  </a:lnTo>
                  <a:lnTo>
                    <a:pt x="173" y="608"/>
                  </a:lnTo>
                  <a:lnTo>
                    <a:pt x="173" y="608"/>
                  </a:lnTo>
                  <a:lnTo>
                    <a:pt x="171" y="608"/>
                  </a:lnTo>
                  <a:lnTo>
                    <a:pt x="171" y="608"/>
                  </a:lnTo>
                  <a:lnTo>
                    <a:pt x="171" y="608"/>
                  </a:lnTo>
                  <a:lnTo>
                    <a:pt x="171" y="610"/>
                  </a:lnTo>
                  <a:lnTo>
                    <a:pt x="171" y="610"/>
                  </a:lnTo>
                  <a:lnTo>
                    <a:pt x="171" y="610"/>
                  </a:lnTo>
                  <a:lnTo>
                    <a:pt x="171" y="613"/>
                  </a:lnTo>
                  <a:lnTo>
                    <a:pt x="171" y="615"/>
                  </a:lnTo>
                  <a:lnTo>
                    <a:pt x="171" y="615"/>
                  </a:lnTo>
                  <a:lnTo>
                    <a:pt x="171" y="617"/>
                  </a:lnTo>
                  <a:lnTo>
                    <a:pt x="171" y="617"/>
                  </a:lnTo>
                  <a:lnTo>
                    <a:pt x="171" y="620"/>
                  </a:lnTo>
                  <a:lnTo>
                    <a:pt x="171" y="620"/>
                  </a:lnTo>
                  <a:lnTo>
                    <a:pt x="169" y="620"/>
                  </a:lnTo>
                  <a:lnTo>
                    <a:pt x="169" y="622"/>
                  </a:lnTo>
                  <a:lnTo>
                    <a:pt x="171" y="627"/>
                  </a:lnTo>
                  <a:lnTo>
                    <a:pt x="171" y="627"/>
                  </a:lnTo>
                  <a:lnTo>
                    <a:pt x="171" y="629"/>
                  </a:lnTo>
                  <a:lnTo>
                    <a:pt x="171" y="632"/>
                  </a:lnTo>
                  <a:lnTo>
                    <a:pt x="171" y="632"/>
                  </a:lnTo>
                  <a:lnTo>
                    <a:pt x="171" y="632"/>
                  </a:lnTo>
                  <a:lnTo>
                    <a:pt x="171" y="632"/>
                  </a:lnTo>
                  <a:lnTo>
                    <a:pt x="173" y="632"/>
                  </a:lnTo>
                  <a:lnTo>
                    <a:pt x="173" y="634"/>
                  </a:lnTo>
                  <a:lnTo>
                    <a:pt x="171" y="639"/>
                  </a:lnTo>
                  <a:lnTo>
                    <a:pt x="171" y="641"/>
                  </a:lnTo>
                  <a:lnTo>
                    <a:pt x="171" y="641"/>
                  </a:lnTo>
                  <a:lnTo>
                    <a:pt x="171" y="641"/>
                  </a:lnTo>
                  <a:lnTo>
                    <a:pt x="171" y="641"/>
                  </a:lnTo>
                  <a:lnTo>
                    <a:pt x="171" y="643"/>
                  </a:lnTo>
                  <a:lnTo>
                    <a:pt x="173" y="646"/>
                  </a:lnTo>
                  <a:lnTo>
                    <a:pt x="173" y="646"/>
                  </a:lnTo>
                  <a:lnTo>
                    <a:pt x="173" y="646"/>
                  </a:lnTo>
                  <a:lnTo>
                    <a:pt x="171" y="648"/>
                  </a:lnTo>
                  <a:lnTo>
                    <a:pt x="171" y="648"/>
                  </a:lnTo>
                  <a:lnTo>
                    <a:pt x="171" y="648"/>
                  </a:lnTo>
                  <a:lnTo>
                    <a:pt x="169" y="648"/>
                  </a:lnTo>
                  <a:lnTo>
                    <a:pt x="169" y="648"/>
                  </a:lnTo>
                  <a:lnTo>
                    <a:pt x="166" y="648"/>
                  </a:lnTo>
                  <a:lnTo>
                    <a:pt x="166" y="648"/>
                  </a:lnTo>
                  <a:lnTo>
                    <a:pt x="164" y="648"/>
                  </a:lnTo>
                  <a:lnTo>
                    <a:pt x="164" y="648"/>
                  </a:lnTo>
                  <a:lnTo>
                    <a:pt x="164" y="650"/>
                  </a:lnTo>
                  <a:lnTo>
                    <a:pt x="164" y="653"/>
                  </a:lnTo>
                  <a:lnTo>
                    <a:pt x="164" y="653"/>
                  </a:lnTo>
                  <a:lnTo>
                    <a:pt x="164" y="655"/>
                  </a:lnTo>
                  <a:lnTo>
                    <a:pt x="161" y="655"/>
                  </a:lnTo>
                  <a:lnTo>
                    <a:pt x="161" y="658"/>
                  </a:lnTo>
                  <a:lnTo>
                    <a:pt x="159" y="660"/>
                  </a:lnTo>
                  <a:lnTo>
                    <a:pt x="159" y="662"/>
                  </a:lnTo>
                  <a:lnTo>
                    <a:pt x="159" y="662"/>
                  </a:lnTo>
                  <a:lnTo>
                    <a:pt x="157" y="665"/>
                  </a:lnTo>
                  <a:lnTo>
                    <a:pt x="154" y="665"/>
                  </a:lnTo>
                  <a:lnTo>
                    <a:pt x="154" y="667"/>
                  </a:lnTo>
                  <a:lnTo>
                    <a:pt x="154" y="672"/>
                  </a:lnTo>
                  <a:lnTo>
                    <a:pt x="152" y="674"/>
                  </a:lnTo>
                  <a:lnTo>
                    <a:pt x="152" y="674"/>
                  </a:lnTo>
                  <a:lnTo>
                    <a:pt x="152" y="674"/>
                  </a:lnTo>
                  <a:lnTo>
                    <a:pt x="152" y="674"/>
                  </a:lnTo>
                  <a:lnTo>
                    <a:pt x="152" y="677"/>
                  </a:lnTo>
                  <a:lnTo>
                    <a:pt x="152" y="677"/>
                  </a:lnTo>
                  <a:lnTo>
                    <a:pt x="152" y="677"/>
                  </a:lnTo>
                  <a:lnTo>
                    <a:pt x="152" y="677"/>
                  </a:lnTo>
                  <a:lnTo>
                    <a:pt x="150" y="686"/>
                  </a:lnTo>
                  <a:lnTo>
                    <a:pt x="150" y="691"/>
                  </a:lnTo>
                  <a:lnTo>
                    <a:pt x="150" y="693"/>
                  </a:lnTo>
                  <a:lnTo>
                    <a:pt x="147" y="698"/>
                  </a:lnTo>
                  <a:lnTo>
                    <a:pt x="140" y="700"/>
                  </a:lnTo>
                  <a:lnTo>
                    <a:pt x="140" y="703"/>
                  </a:lnTo>
                  <a:lnTo>
                    <a:pt x="140" y="705"/>
                  </a:lnTo>
                  <a:lnTo>
                    <a:pt x="143" y="705"/>
                  </a:lnTo>
                  <a:lnTo>
                    <a:pt x="145" y="707"/>
                  </a:lnTo>
                  <a:lnTo>
                    <a:pt x="145" y="707"/>
                  </a:lnTo>
                  <a:lnTo>
                    <a:pt x="145" y="710"/>
                  </a:lnTo>
                  <a:lnTo>
                    <a:pt x="145" y="710"/>
                  </a:lnTo>
                  <a:lnTo>
                    <a:pt x="145" y="710"/>
                  </a:lnTo>
                  <a:lnTo>
                    <a:pt x="145" y="710"/>
                  </a:lnTo>
                  <a:lnTo>
                    <a:pt x="145" y="710"/>
                  </a:lnTo>
                  <a:lnTo>
                    <a:pt x="145" y="714"/>
                  </a:lnTo>
                  <a:lnTo>
                    <a:pt x="145" y="714"/>
                  </a:lnTo>
                  <a:lnTo>
                    <a:pt x="147" y="717"/>
                  </a:lnTo>
                  <a:lnTo>
                    <a:pt x="147" y="717"/>
                  </a:lnTo>
                  <a:lnTo>
                    <a:pt x="147" y="719"/>
                  </a:lnTo>
                  <a:lnTo>
                    <a:pt x="147" y="721"/>
                  </a:lnTo>
                  <a:lnTo>
                    <a:pt x="147" y="724"/>
                  </a:lnTo>
                  <a:lnTo>
                    <a:pt x="147" y="724"/>
                  </a:lnTo>
                  <a:lnTo>
                    <a:pt x="147" y="726"/>
                  </a:lnTo>
                  <a:lnTo>
                    <a:pt x="147" y="731"/>
                  </a:lnTo>
                  <a:lnTo>
                    <a:pt x="150" y="733"/>
                  </a:lnTo>
                  <a:lnTo>
                    <a:pt x="150" y="733"/>
                  </a:lnTo>
                  <a:lnTo>
                    <a:pt x="147" y="738"/>
                  </a:lnTo>
                  <a:lnTo>
                    <a:pt x="147" y="740"/>
                  </a:lnTo>
                  <a:lnTo>
                    <a:pt x="147" y="740"/>
                  </a:lnTo>
                  <a:lnTo>
                    <a:pt x="147" y="740"/>
                  </a:lnTo>
                  <a:lnTo>
                    <a:pt x="147" y="740"/>
                  </a:lnTo>
                  <a:lnTo>
                    <a:pt x="147" y="740"/>
                  </a:lnTo>
                  <a:lnTo>
                    <a:pt x="147" y="740"/>
                  </a:lnTo>
                  <a:lnTo>
                    <a:pt x="147" y="740"/>
                  </a:lnTo>
                  <a:lnTo>
                    <a:pt x="147" y="740"/>
                  </a:lnTo>
                  <a:lnTo>
                    <a:pt x="147" y="743"/>
                  </a:lnTo>
                  <a:lnTo>
                    <a:pt x="147" y="743"/>
                  </a:lnTo>
                  <a:lnTo>
                    <a:pt x="147" y="747"/>
                  </a:lnTo>
                  <a:lnTo>
                    <a:pt x="147" y="747"/>
                  </a:lnTo>
                  <a:lnTo>
                    <a:pt x="147" y="747"/>
                  </a:lnTo>
                  <a:lnTo>
                    <a:pt x="147" y="750"/>
                  </a:lnTo>
                  <a:lnTo>
                    <a:pt x="147" y="750"/>
                  </a:lnTo>
                  <a:lnTo>
                    <a:pt x="147" y="752"/>
                  </a:lnTo>
                  <a:lnTo>
                    <a:pt x="145" y="752"/>
                  </a:lnTo>
                  <a:lnTo>
                    <a:pt x="145" y="755"/>
                  </a:lnTo>
                  <a:lnTo>
                    <a:pt x="145" y="755"/>
                  </a:lnTo>
                  <a:lnTo>
                    <a:pt x="143" y="755"/>
                  </a:lnTo>
                  <a:lnTo>
                    <a:pt x="140" y="752"/>
                  </a:lnTo>
                  <a:lnTo>
                    <a:pt x="140" y="752"/>
                  </a:lnTo>
                  <a:lnTo>
                    <a:pt x="138" y="752"/>
                  </a:lnTo>
                  <a:lnTo>
                    <a:pt x="138" y="752"/>
                  </a:lnTo>
                  <a:lnTo>
                    <a:pt x="138" y="755"/>
                  </a:lnTo>
                  <a:lnTo>
                    <a:pt x="138" y="755"/>
                  </a:lnTo>
                  <a:lnTo>
                    <a:pt x="138" y="755"/>
                  </a:lnTo>
                  <a:lnTo>
                    <a:pt x="138" y="757"/>
                  </a:lnTo>
                  <a:lnTo>
                    <a:pt x="138" y="757"/>
                  </a:lnTo>
                  <a:lnTo>
                    <a:pt x="138" y="757"/>
                  </a:lnTo>
                  <a:lnTo>
                    <a:pt x="138" y="757"/>
                  </a:lnTo>
                  <a:lnTo>
                    <a:pt x="135" y="759"/>
                  </a:lnTo>
                  <a:lnTo>
                    <a:pt x="135" y="759"/>
                  </a:lnTo>
                  <a:lnTo>
                    <a:pt x="133" y="759"/>
                  </a:lnTo>
                  <a:lnTo>
                    <a:pt x="133" y="759"/>
                  </a:lnTo>
                  <a:lnTo>
                    <a:pt x="133" y="759"/>
                  </a:lnTo>
                  <a:lnTo>
                    <a:pt x="133" y="759"/>
                  </a:lnTo>
                  <a:lnTo>
                    <a:pt x="133" y="762"/>
                  </a:lnTo>
                  <a:lnTo>
                    <a:pt x="133" y="762"/>
                  </a:lnTo>
                  <a:lnTo>
                    <a:pt x="133" y="762"/>
                  </a:lnTo>
                  <a:lnTo>
                    <a:pt x="133" y="764"/>
                  </a:lnTo>
                  <a:lnTo>
                    <a:pt x="133" y="764"/>
                  </a:lnTo>
                  <a:lnTo>
                    <a:pt x="133" y="764"/>
                  </a:lnTo>
                  <a:lnTo>
                    <a:pt x="133" y="766"/>
                  </a:lnTo>
                  <a:lnTo>
                    <a:pt x="133" y="766"/>
                  </a:lnTo>
                  <a:lnTo>
                    <a:pt x="133" y="769"/>
                  </a:lnTo>
                  <a:lnTo>
                    <a:pt x="133" y="769"/>
                  </a:lnTo>
                  <a:lnTo>
                    <a:pt x="128" y="769"/>
                  </a:lnTo>
                  <a:lnTo>
                    <a:pt x="128" y="769"/>
                  </a:lnTo>
                  <a:lnTo>
                    <a:pt x="128" y="769"/>
                  </a:lnTo>
                  <a:lnTo>
                    <a:pt x="128" y="769"/>
                  </a:lnTo>
                  <a:lnTo>
                    <a:pt x="126" y="769"/>
                  </a:lnTo>
                  <a:lnTo>
                    <a:pt x="124" y="766"/>
                  </a:lnTo>
                  <a:lnTo>
                    <a:pt x="124" y="769"/>
                  </a:lnTo>
                  <a:lnTo>
                    <a:pt x="124" y="769"/>
                  </a:lnTo>
                  <a:lnTo>
                    <a:pt x="124" y="771"/>
                  </a:lnTo>
                  <a:lnTo>
                    <a:pt x="124" y="771"/>
                  </a:lnTo>
                  <a:lnTo>
                    <a:pt x="121" y="771"/>
                  </a:lnTo>
                  <a:lnTo>
                    <a:pt x="121" y="774"/>
                  </a:lnTo>
                  <a:lnTo>
                    <a:pt x="121" y="771"/>
                  </a:lnTo>
                  <a:lnTo>
                    <a:pt x="119" y="771"/>
                  </a:lnTo>
                  <a:lnTo>
                    <a:pt x="119" y="771"/>
                  </a:lnTo>
                  <a:lnTo>
                    <a:pt x="116" y="774"/>
                  </a:lnTo>
                  <a:lnTo>
                    <a:pt x="116" y="776"/>
                  </a:lnTo>
                  <a:lnTo>
                    <a:pt x="116" y="778"/>
                  </a:lnTo>
                  <a:lnTo>
                    <a:pt x="116" y="783"/>
                  </a:lnTo>
                  <a:lnTo>
                    <a:pt x="116" y="783"/>
                  </a:lnTo>
                  <a:lnTo>
                    <a:pt x="116" y="785"/>
                  </a:lnTo>
                  <a:lnTo>
                    <a:pt x="116" y="783"/>
                  </a:lnTo>
                  <a:lnTo>
                    <a:pt x="114" y="783"/>
                  </a:lnTo>
                  <a:lnTo>
                    <a:pt x="114" y="783"/>
                  </a:lnTo>
                  <a:lnTo>
                    <a:pt x="114" y="783"/>
                  </a:lnTo>
                  <a:lnTo>
                    <a:pt x="112" y="785"/>
                  </a:lnTo>
                  <a:lnTo>
                    <a:pt x="114" y="788"/>
                  </a:lnTo>
                  <a:lnTo>
                    <a:pt x="112" y="788"/>
                  </a:lnTo>
                  <a:lnTo>
                    <a:pt x="112" y="790"/>
                  </a:lnTo>
                  <a:lnTo>
                    <a:pt x="112" y="792"/>
                  </a:lnTo>
                  <a:lnTo>
                    <a:pt x="112" y="792"/>
                  </a:lnTo>
                  <a:lnTo>
                    <a:pt x="112" y="792"/>
                  </a:lnTo>
                  <a:lnTo>
                    <a:pt x="112" y="792"/>
                  </a:lnTo>
                  <a:lnTo>
                    <a:pt x="112" y="792"/>
                  </a:lnTo>
                  <a:lnTo>
                    <a:pt x="112" y="795"/>
                  </a:lnTo>
                  <a:lnTo>
                    <a:pt x="112" y="795"/>
                  </a:lnTo>
                  <a:lnTo>
                    <a:pt x="112" y="795"/>
                  </a:lnTo>
                  <a:lnTo>
                    <a:pt x="112" y="795"/>
                  </a:lnTo>
                  <a:lnTo>
                    <a:pt x="112" y="795"/>
                  </a:lnTo>
                  <a:lnTo>
                    <a:pt x="112" y="795"/>
                  </a:lnTo>
                  <a:lnTo>
                    <a:pt x="112" y="795"/>
                  </a:lnTo>
                  <a:lnTo>
                    <a:pt x="112" y="797"/>
                  </a:lnTo>
                  <a:lnTo>
                    <a:pt x="112" y="797"/>
                  </a:lnTo>
                  <a:lnTo>
                    <a:pt x="112" y="797"/>
                  </a:lnTo>
                  <a:lnTo>
                    <a:pt x="114" y="797"/>
                  </a:lnTo>
                  <a:lnTo>
                    <a:pt x="114" y="800"/>
                  </a:lnTo>
                  <a:lnTo>
                    <a:pt x="114" y="800"/>
                  </a:lnTo>
                  <a:lnTo>
                    <a:pt x="112" y="800"/>
                  </a:lnTo>
                  <a:lnTo>
                    <a:pt x="112" y="800"/>
                  </a:lnTo>
                  <a:lnTo>
                    <a:pt x="109" y="800"/>
                  </a:lnTo>
                  <a:lnTo>
                    <a:pt x="109" y="800"/>
                  </a:lnTo>
                  <a:lnTo>
                    <a:pt x="112" y="802"/>
                  </a:lnTo>
                  <a:lnTo>
                    <a:pt x="112" y="802"/>
                  </a:lnTo>
                  <a:lnTo>
                    <a:pt x="112" y="802"/>
                  </a:lnTo>
                  <a:lnTo>
                    <a:pt x="114" y="804"/>
                  </a:lnTo>
                  <a:lnTo>
                    <a:pt x="114" y="807"/>
                  </a:lnTo>
                  <a:lnTo>
                    <a:pt x="116" y="807"/>
                  </a:lnTo>
                  <a:lnTo>
                    <a:pt x="114" y="809"/>
                  </a:lnTo>
                  <a:lnTo>
                    <a:pt x="114" y="809"/>
                  </a:lnTo>
                  <a:lnTo>
                    <a:pt x="112" y="811"/>
                  </a:lnTo>
                  <a:lnTo>
                    <a:pt x="112" y="811"/>
                  </a:lnTo>
                  <a:lnTo>
                    <a:pt x="114" y="814"/>
                  </a:lnTo>
                  <a:lnTo>
                    <a:pt x="114" y="814"/>
                  </a:lnTo>
                  <a:lnTo>
                    <a:pt x="112" y="816"/>
                  </a:lnTo>
                  <a:lnTo>
                    <a:pt x="112" y="818"/>
                  </a:lnTo>
                  <a:lnTo>
                    <a:pt x="109" y="818"/>
                  </a:lnTo>
                  <a:lnTo>
                    <a:pt x="109" y="821"/>
                  </a:lnTo>
                  <a:lnTo>
                    <a:pt x="112" y="821"/>
                  </a:lnTo>
                  <a:lnTo>
                    <a:pt x="112" y="823"/>
                  </a:lnTo>
                  <a:lnTo>
                    <a:pt x="114" y="826"/>
                  </a:lnTo>
                  <a:lnTo>
                    <a:pt x="114" y="828"/>
                  </a:lnTo>
                  <a:lnTo>
                    <a:pt x="114" y="828"/>
                  </a:lnTo>
                  <a:lnTo>
                    <a:pt x="114" y="830"/>
                  </a:lnTo>
                  <a:lnTo>
                    <a:pt x="114" y="833"/>
                  </a:lnTo>
                  <a:lnTo>
                    <a:pt x="114" y="833"/>
                  </a:lnTo>
                  <a:lnTo>
                    <a:pt x="114" y="833"/>
                  </a:lnTo>
                  <a:lnTo>
                    <a:pt x="114" y="835"/>
                  </a:lnTo>
                  <a:lnTo>
                    <a:pt x="114" y="835"/>
                  </a:lnTo>
                  <a:lnTo>
                    <a:pt x="114" y="835"/>
                  </a:lnTo>
                  <a:lnTo>
                    <a:pt x="112" y="837"/>
                  </a:lnTo>
                  <a:lnTo>
                    <a:pt x="112" y="837"/>
                  </a:lnTo>
                  <a:lnTo>
                    <a:pt x="112" y="837"/>
                  </a:lnTo>
                  <a:lnTo>
                    <a:pt x="112" y="837"/>
                  </a:lnTo>
                  <a:lnTo>
                    <a:pt x="112" y="840"/>
                  </a:lnTo>
                  <a:lnTo>
                    <a:pt x="112" y="842"/>
                  </a:lnTo>
                  <a:lnTo>
                    <a:pt x="114" y="849"/>
                  </a:lnTo>
                  <a:lnTo>
                    <a:pt x="116" y="854"/>
                  </a:lnTo>
                  <a:lnTo>
                    <a:pt x="116" y="856"/>
                  </a:lnTo>
                  <a:lnTo>
                    <a:pt x="116" y="859"/>
                  </a:lnTo>
                  <a:lnTo>
                    <a:pt x="116" y="859"/>
                  </a:lnTo>
                  <a:lnTo>
                    <a:pt x="116" y="861"/>
                  </a:lnTo>
                  <a:lnTo>
                    <a:pt x="119" y="861"/>
                  </a:lnTo>
                  <a:lnTo>
                    <a:pt x="119" y="863"/>
                  </a:lnTo>
                  <a:lnTo>
                    <a:pt x="119" y="863"/>
                  </a:lnTo>
                  <a:lnTo>
                    <a:pt x="119" y="863"/>
                  </a:lnTo>
                  <a:lnTo>
                    <a:pt x="119" y="863"/>
                  </a:lnTo>
                  <a:lnTo>
                    <a:pt x="119" y="863"/>
                  </a:lnTo>
                  <a:lnTo>
                    <a:pt x="119" y="866"/>
                  </a:lnTo>
                  <a:lnTo>
                    <a:pt x="119" y="866"/>
                  </a:lnTo>
                  <a:lnTo>
                    <a:pt x="119" y="868"/>
                  </a:lnTo>
                  <a:lnTo>
                    <a:pt x="119" y="868"/>
                  </a:lnTo>
                  <a:lnTo>
                    <a:pt x="119" y="868"/>
                  </a:lnTo>
                  <a:lnTo>
                    <a:pt x="119" y="868"/>
                  </a:lnTo>
                  <a:lnTo>
                    <a:pt x="119" y="871"/>
                  </a:lnTo>
                  <a:lnTo>
                    <a:pt x="119" y="873"/>
                  </a:lnTo>
                  <a:lnTo>
                    <a:pt x="119" y="875"/>
                  </a:lnTo>
                  <a:lnTo>
                    <a:pt x="121" y="885"/>
                  </a:lnTo>
                  <a:lnTo>
                    <a:pt x="121" y="887"/>
                  </a:lnTo>
                  <a:lnTo>
                    <a:pt x="124" y="887"/>
                  </a:lnTo>
                  <a:lnTo>
                    <a:pt x="126" y="889"/>
                  </a:lnTo>
                  <a:lnTo>
                    <a:pt x="126" y="889"/>
                  </a:lnTo>
                  <a:lnTo>
                    <a:pt x="128" y="892"/>
                  </a:lnTo>
                  <a:lnTo>
                    <a:pt x="128" y="894"/>
                  </a:lnTo>
                  <a:lnTo>
                    <a:pt x="126" y="894"/>
                  </a:lnTo>
                  <a:lnTo>
                    <a:pt x="126" y="897"/>
                  </a:lnTo>
                  <a:lnTo>
                    <a:pt x="126" y="897"/>
                  </a:lnTo>
                  <a:lnTo>
                    <a:pt x="126" y="897"/>
                  </a:lnTo>
                  <a:lnTo>
                    <a:pt x="126" y="899"/>
                  </a:lnTo>
                  <a:lnTo>
                    <a:pt x="126" y="899"/>
                  </a:lnTo>
                  <a:lnTo>
                    <a:pt x="126" y="899"/>
                  </a:lnTo>
                  <a:lnTo>
                    <a:pt x="126" y="899"/>
                  </a:lnTo>
                  <a:lnTo>
                    <a:pt x="126" y="899"/>
                  </a:lnTo>
                  <a:lnTo>
                    <a:pt x="126" y="899"/>
                  </a:lnTo>
                  <a:lnTo>
                    <a:pt x="124" y="901"/>
                  </a:lnTo>
                  <a:lnTo>
                    <a:pt x="124" y="901"/>
                  </a:lnTo>
                  <a:lnTo>
                    <a:pt x="124" y="901"/>
                  </a:lnTo>
                  <a:lnTo>
                    <a:pt x="121" y="904"/>
                  </a:lnTo>
                  <a:lnTo>
                    <a:pt x="121" y="904"/>
                  </a:lnTo>
                  <a:lnTo>
                    <a:pt x="119" y="904"/>
                  </a:lnTo>
                  <a:lnTo>
                    <a:pt x="116" y="904"/>
                  </a:lnTo>
                  <a:lnTo>
                    <a:pt x="116" y="904"/>
                  </a:lnTo>
                  <a:lnTo>
                    <a:pt x="114" y="906"/>
                  </a:lnTo>
                  <a:lnTo>
                    <a:pt x="112" y="906"/>
                  </a:lnTo>
                  <a:lnTo>
                    <a:pt x="109" y="906"/>
                  </a:lnTo>
                  <a:lnTo>
                    <a:pt x="109" y="906"/>
                  </a:lnTo>
                  <a:lnTo>
                    <a:pt x="109" y="906"/>
                  </a:lnTo>
                  <a:lnTo>
                    <a:pt x="107" y="908"/>
                  </a:lnTo>
                  <a:lnTo>
                    <a:pt x="107" y="908"/>
                  </a:lnTo>
                  <a:lnTo>
                    <a:pt x="102" y="911"/>
                  </a:lnTo>
                  <a:lnTo>
                    <a:pt x="102" y="913"/>
                  </a:lnTo>
                  <a:lnTo>
                    <a:pt x="100" y="913"/>
                  </a:lnTo>
                  <a:lnTo>
                    <a:pt x="100" y="918"/>
                  </a:lnTo>
                  <a:lnTo>
                    <a:pt x="100" y="920"/>
                  </a:lnTo>
                  <a:lnTo>
                    <a:pt x="100" y="923"/>
                  </a:lnTo>
                  <a:lnTo>
                    <a:pt x="102" y="932"/>
                  </a:lnTo>
                  <a:lnTo>
                    <a:pt x="100" y="937"/>
                  </a:lnTo>
                  <a:lnTo>
                    <a:pt x="100" y="939"/>
                  </a:lnTo>
                  <a:lnTo>
                    <a:pt x="100" y="939"/>
                  </a:lnTo>
                  <a:lnTo>
                    <a:pt x="98" y="939"/>
                  </a:lnTo>
                  <a:lnTo>
                    <a:pt x="98" y="942"/>
                  </a:lnTo>
                  <a:lnTo>
                    <a:pt x="98" y="942"/>
                  </a:lnTo>
                  <a:lnTo>
                    <a:pt x="98" y="944"/>
                  </a:lnTo>
                  <a:lnTo>
                    <a:pt x="98" y="944"/>
                  </a:lnTo>
                  <a:lnTo>
                    <a:pt x="98" y="944"/>
                  </a:lnTo>
                  <a:lnTo>
                    <a:pt x="98" y="946"/>
                  </a:lnTo>
                  <a:lnTo>
                    <a:pt x="95" y="946"/>
                  </a:lnTo>
                  <a:lnTo>
                    <a:pt x="95" y="949"/>
                  </a:lnTo>
                  <a:lnTo>
                    <a:pt x="98" y="951"/>
                  </a:lnTo>
                  <a:lnTo>
                    <a:pt x="98" y="953"/>
                  </a:lnTo>
                  <a:lnTo>
                    <a:pt x="95" y="953"/>
                  </a:lnTo>
                  <a:lnTo>
                    <a:pt x="95" y="953"/>
                  </a:lnTo>
                  <a:lnTo>
                    <a:pt x="95" y="953"/>
                  </a:lnTo>
                  <a:lnTo>
                    <a:pt x="93" y="953"/>
                  </a:lnTo>
                  <a:lnTo>
                    <a:pt x="93" y="953"/>
                  </a:lnTo>
                  <a:lnTo>
                    <a:pt x="90" y="953"/>
                  </a:lnTo>
                  <a:lnTo>
                    <a:pt x="90" y="953"/>
                  </a:lnTo>
                  <a:lnTo>
                    <a:pt x="88" y="951"/>
                  </a:lnTo>
                  <a:lnTo>
                    <a:pt x="88" y="951"/>
                  </a:lnTo>
                  <a:lnTo>
                    <a:pt x="88" y="953"/>
                  </a:lnTo>
                  <a:lnTo>
                    <a:pt x="86" y="953"/>
                  </a:lnTo>
                  <a:lnTo>
                    <a:pt x="86" y="956"/>
                  </a:lnTo>
                  <a:lnTo>
                    <a:pt x="86" y="956"/>
                  </a:lnTo>
                  <a:lnTo>
                    <a:pt x="88" y="958"/>
                  </a:lnTo>
                  <a:lnTo>
                    <a:pt x="88" y="958"/>
                  </a:lnTo>
                  <a:lnTo>
                    <a:pt x="88" y="960"/>
                  </a:lnTo>
                  <a:lnTo>
                    <a:pt x="86" y="960"/>
                  </a:lnTo>
                  <a:lnTo>
                    <a:pt x="88" y="963"/>
                  </a:lnTo>
                  <a:lnTo>
                    <a:pt x="88" y="965"/>
                  </a:lnTo>
                  <a:lnTo>
                    <a:pt x="88" y="965"/>
                  </a:lnTo>
                  <a:lnTo>
                    <a:pt x="88" y="968"/>
                  </a:lnTo>
                  <a:lnTo>
                    <a:pt x="88" y="968"/>
                  </a:lnTo>
                  <a:lnTo>
                    <a:pt x="88" y="968"/>
                  </a:lnTo>
                  <a:lnTo>
                    <a:pt x="90" y="970"/>
                  </a:lnTo>
                  <a:lnTo>
                    <a:pt x="90" y="970"/>
                  </a:lnTo>
                  <a:lnTo>
                    <a:pt x="90" y="972"/>
                  </a:lnTo>
                  <a:lnTo>
                    <a:pt x="90" y="972"/>
                  </a:lnTo>
                  <a:lnTo>
                    <a:pt x="90" y="977"/>
                  </a:lnTo>
                  <a:lnTo>
                    <a:pt x="88" y="977"/>
                  </a:lnTo>
                  <a:lnTo>
                    <a:pt x="88" y="977"/>
                  </a:lnTo>
                  <a:lnTo>
                    <a:pt x="88" y="977"/>
                  </a:lnTo>
                  <a:lnTo>
                    <a:pt x="88" y="977"/>
                  </a:lnTo>
                  <a:lnTo>
                    <a:pt x="88" y="979"/>
                  </a:lnTo>
                  <a:lnTo>
                    <a:pt x="88" y="979"/>
                  </a:lnTo>
                  <a:lnTo>
                    <a:pt x="88" y="982"/>
                  </a:lnTo>
                  <a:lnTo>
                    <a:pt x="88" y="984"/>
                  </a:lnTo>
                  <a:lnTo>
                    <a:pt x="86" y="982"/>
                  </a:lnTo>
                  <a:lnTo>
                    <a:pt x="83" y="982"/>
                  </a:lnTo>
                  <a:lnTo>
                    <a:pt x="83" y="982"/>
                  </a:lnTo>
                  <a:lnTo>
                    <a:pt x="83" y="982"/>
                  </a:lnTo>
                  <a:lnTo>
                    <a:pt x="83" y="984"/>
                  </a:lnTo>
                  <a:lnTo>
                    <a:pt x="83" y="984"/>
                  </a:lnTo>
                  <a:lnTo>
                    <a:pt x="83" y="984"/>
                  </a:lnTo>
                  <a:lnTo>
                    <a:pt x="83" y="984"/>
                  </a:lnTo>
                  <a:lnTo>
                    <a:pt x="83" y="984"/>
                  </a:lnTo>
                  <a:lnTo>
                    <a:pt x="83" y="986"/>
                  </a:lnTo>
                  <a:lnTo>
                    <a:pt x="83" y="986"/>
                  </a:lnTo>
                  <a:lnTo>
                    <a:pt x="83" y="989"/>
                  </a:lnTo>
                  <a:lnTo>
                    <a:pt x="83" y="989"/>
                  </a:lnTo>
                  <a:lnTo>
                    <a:pt x="81" y="989"/>
                  </a:lnTo>
                  <a:lnTo>
                    <a:pt x="81" y="989"/>
                  </a:lnTo>
                  <a:lnTo>
                    <a:pt x="83" y="991"/>
                  </a:lnTo>
                  <a:lnTo>
                    <a:pt x="83" y="991"/>
                  </a:lnTo>
                  <a:lnTo>
                    <a:pt x="83" y="994"/>
                  </a:lnTo>
                  <a:lnTo>
                    <a:pt x="86" y="994"/>
                  </a:lnTo>
                  <a:lnTo>
                    <a:pt x="86" y="996"/>
                  </a:lnTo>
                  <a:lnTo>
                    <a:pt x="86" y="996"/>
                  </a:lnTo>
                  <a:lnTo>
                    <a:pt x="86" y="994"/>
                  </a:lnTo>
                  <a:lnTo>
                    <a:pt x="86" y="994"/>
                  </a:lnTo>
                  <a:lnTo>
                    <a:pt x="86" y="994"/>
                  </a:lnTo>
                  <a:lnTo>
                    <a:pt x="88" y="994"/>
                  </a:lnTo>
                  <a:lnTo>
                    <a:pt x="88" y="994"/>
                  </a:lnTo>
                  <a:lnTo>
                    <a:pt x="88" y="994"/>
                  </a:lnTo>
                  <a:lnTo>
                    <a:pt x="88" y="994"/>
                  </a:lnTo>
                  <a:lnTo>
                    <a:pt x="88" y="996"/>
                  </a:lnTo>
                  <a:lnTo>
                    <a:pt x="88" y="996"/>
                  </a:lnTo>
                  <a:lnTo>
                    <a:pt x="88" y="996"/>
                  </a:lnTo>
                  <a:lnTo>
                    <a:pt x="88" y="998"/>
                  </a:lnTo>
                  <a:lnTo>
                    <a:pt x="86" y="1001"/>
                  </a:lnTo>
                  <a:lnTo>
                    <a:pt x="86" y="1003"/>
                  </a:lnTo>
                  <a:lnTo>
                    <a:pt x="86" y="1003"/>
                  </a:lnTo>
                  <a:lnTo>
                    <a:pt x="83" y="1001"/>
                  </a:lnTo>
                  <a:lnTo>
                    <a:pt x="83" y="1003"/>
                  </a:lnTo>
                  <a:lnTo>
                    <a:pt x="83" y="1003"/>
                  </a:lnTo>
                  <a:lnTo>
                    <a:pt x="81" y="1008"/>
                  </a:lnTo>
                  <a:lnTo>
                    <a:pt x="81" y="1010"/>
                  </a:lnTo>
                  <a:lnTo>
                    <a:pt x="81" y="1010"/>
                  </a:lnTo>
                  <a:lnTo>
                    <a:pt x="81" y="1010"/>
                  </a:lnTo>
                  <a:lnTo>
                    <a:pt x="81" y="1010"/>
                  </a:lnTo>
                  <a:lnTo>
                    <a:pt x="81" y="1013"/>
                  </a:lnTo>
                  <a:lnTo>
                    <a:pt x="81" y="1015"/>
                  </a:lnTo>
                  <a:lnTo>
                    <a:pt x="79" y="1015"/>
                  </a:lnTo>
                  <a:lnTo>
                    <a:pt x="76" y="1020"/>
                  </a:lnTo>
                  <a:lnTo>
                    <a:pt x="76" y="1020"/>
                  </a:lnTo>
                  <a:lnTo>
                    <a:pt x="76" y="1027"/>
                  </a:lnTo>
                  <a:lnTo>
                    <a:pt x="79" y="1029"/>
                  </a:lnTo>
                  <a:lnTo>
                    <a:pt x="79" y="1031"/>
                  </a:lnTo>
                  <a:lnTo>
                    <a:pt x="81" y="1031"/>
                  </a:lnTo>
                  <a:lnTo>
                    <a:pt x="81" y="1034"/>
                  </a:lnTo>
                  <a:lnTo>
                    <a:pt x="81" y="1034"/>
                  </a:lnTo>
                  <a:lnTo>
                    <a:pt x="81" y="1036"/>
                  </a:lnTo>
                  <a:lnTo>
                    <a:pt x="81" y="1039"/>
                  </a:lnTo>
                  <a:lnTo>
                    <a:pt x="81" y="1041"/>
                  </a:lnTo>
                  <a:lnTo>
                    <a:pt x="81" y="1041"/>
                  </a:lnTo>
                  <a:lnTo>
                    <a:pt x="81" y="1043"/>
                  </a:lnTo>
                  <a:lnTo>
                    <a:pt x="81" y="1046"/>
                  </a:lnTo>
                  <a:lnTo>
                    <a:pt x="79" y="1048"/>
                  </a:lnTo>
                  <a:lnTo>
                    <a:pt x="79" y="1048"/>
                  </a:lnTo>
                  <a:lnTo>
                    <a:pt x="79" y="1048"/>
                  </a:lnTo>
                  <a:lnTo>
                    <a:pt x="79" y="1050"/>
                  </a:lnTo>
                  <a:lnTo>
                    <a:pt x="79" y="1050"/>
                  </a:lnTo>
                  <a:lnTo>
                    <a:pt x="79" y="1053"/>
                  </a:lnTo>
                  <a:lnTo>
                    <a:pt x="79" y="1053"/>
                  </a:lnTo>
                  <a:lnTo>
                    <a:pt x="79" y="1057"/>
                  </a:lnTo>
                  <a:lnTo>
                    <a:pt x="79" y="1060"/>
                  </a:lnTo>
                  <a:lnTo>
                    <a:pt x="79" y="1062"/>
                  </a:lnTo>
                  <a:lnTo>
                    <a:pt x="79" y="1062"/>
                  </a:lnTo>
                  <a:lnTo>
                    <a:pt x="79" y="1065"/>
                  </a:lnTo>
                  <a:lnTo>
                    <a:pt x="79" y="1065"/>
                  </a:lnTo>
                  <a:lnTo>
                    <a:pt x="79" y="1067"/>
                  </a:lnTo>
                  <a:lnTo>
                    <a:pt x="79" y="1067"/>
                  </a:lnTo>
                  <a:lnTo>
                    <a:pt x="79" y="1069"/>
                  </a:lnTo>
                  <a:lnTo>
                    <a:pt x="79" y="1069"/>
                  </a:lnTo>
                  <a:lnTo>
                    <a:pt x="81" y="1069"/>
                  </a:lnTo>
                  <a:lnTo>
                    <a:pt x="81" y="1072"/>
                  </a:lnTo>
                  <a:lnTo>
                    <a:pt x="81" y="1072"/>
                  </a:lnTo>
                  <a:lnTo>
                    <a:pt x="81" y="1074"/>
                  </a:lnTo>
                  <a:lnTo>
                    <a:pt x="79" y="1074"/>
                  </a:lnTo>
                  <a:lnTo>
                    <a:pt x="79" y="1074"/>
                  </a:lnTo>
                  <a:lnTo>
                    <a:pt x="76" y="1074"/>
                  </a:lnTo>
                  <a:lnTo>
                    <a:pt x="76" y="1076"/>
                  </a:lnTo>
                  <a:lnTo>
                    <a:pt x="79" y="1081"/>
                  </a:lnTo>
                  <a:lnTo>
                    <a:pt x="81" y="1083"/>
                  </a:lnTo>
                  <a:lnTo>
                    <a:pt x="81" y="1086"/>
                  </a:lnTo>
                  <a:lnTo>
                    <a:pt x="81" y="1086"/>
                  </a:lnTo>
                  <a:lnTo>
                    <a:pt x="83" y="1088"/>
                  </a:lnTo>
                  <a:lnTo>
                    <a:pt x="83" y="1091"/>
                  </a:lnTo>
                  <a:lnTo>
                    <a:pt x="83" y="1095"/>
                  </a:lnTo>
                  <a:lnTo>
                    <a:pt x="83" y="1095"/>
                  </a:lnTo>
                  <a:lnTo>
                    <a:pt x="83" y="1098"/>
                  </a:lnTo>
                  <a:lnTo>
                    <a:pt x="83" y="1098"/>
                  </a:lnTo>
                  <a:lnTo>
                    <a:pt x="86" y="1098"/>
                  </a:lnTo>
                  <a:lnTo>
                    <a:pt x="86" y="1100"/>
                  </a:lnTo>
                  <a:lnTo>
                    <a:pt x="86" y="1100"/>
                  </a:lnTo>
                  <a:lnTo>
                    <a:pt x="86" y="1102"/>
                  </a:lnTo>
                  <a:lnTo>
                    <a:pt x="86" y="1105"/>
                  </a:lnTo>
                  <a:lnTo>
                    <a:pt x="83" y="1105"/>
                  </a:lnTo>
                  <a:lnTo>
                    <a:pt x="83" y="1107"/>
                  </a:lnTo>
                  <a:lnTo>
                    <a:pt x="79" y="1107"/>
                  </a:lnTo>
                  <a:lnTo>
                    <a:pt x="79" y="1107"/>
                  </a:lnTo>
                  <a:lnTo>
                    <a:pt x="79" y="1107"/>
                  </a:lnTo>
                  <a:lnTo>
                    <a:pt x="79" y="1110"/>
                  </a:lnTo>
                  <a:lnTo>
                    <a:pt x="79" y="1110"/>
                  </a:lnTo>
                  <a:lnTo>
                    <a:pt x="76" y="1110"/>
                  </a:lnTo>
                  <a:lnTo>
                    <a:pt x="76" y="1110"/>
                  </a:lnTo>
                  <a:lnTo>
                    <a:pt x="76" y="1107"/>
                  </a:lnTo>
                  <a:lnTo>
                    <a:pt x="74" y="1107"/>
                  </a:lnTo>
                  <a:lnTo>
                    <a:pt x="74" y="1107"/>
                  </a:lnTo>
                  <a:lnTo>
                    <a:pt x="71" y="1107"/>
                  </a:lnTo>
                  <a:lnTo>
                    <a:pt x="71" y="1110"/>
                  </a:lnTo>
                  <a:lnTo>
                    <a:pt x="71" y="1110"/>
                  </a:lnTo>
                  <a:lnTo>
                    <a:pt x="69" y="1112"/>
                  </a:lnTo>
                  <a:lnTo>
                    <a:pt x="69" y="1114"/>
                  </a:lnTo>
                  <a:lnTo>
                    <a:pt x="69" y="1114"/>
                  </a:lnTo>
                  <a:lnTo>
                    <a:pt x="67" y="1117"/>
                  </a:lnTo>
                  <a:lnTo>
                    <a:pt x="69" y="1117"/>
                  </a:lnTo>
                  <a:lnTo>
                    <a:pt x="71" y="1119"/>
                  </a:lnTo>
                  <a:lnTo>
                    <a:pt x="71" y="1121"/>
                  </a:lnTo>
                  <a:lnTo>
                    <a:pt x="69" y="1124"/>
                  </a:lnTo>
                  <a:lnTo>
                    <a:pt x="69" y="1126"/>
                  </a:lnTo>
                  <a:lnTo>
                    <a:pt x="71" y="1128"/>
                  </a:lnTo>
                  <a:lnTo>
                    <a:pt x="71" y="1128"/>
                  </a:lnTo>
                  <a:lnTo>
                    <a:pt x="71" y="1128"/>
                  </a:lnTo>
                  <a:lnTo>
                    <a:pt x="69" y="1131"/>
                  </a:lnTo>
                  <a:lnTo>
                    <a:pt x="69" y="1131"/>
                  </a:lnTo>
                  <a:lnTo>
                    <a:pt x="67" y="1133"/>
                  </a:lnTo>
                  <a:lnTo>
                    <a:pt x="67" y="1136"/>
                  </a:lnTo>
                  <a:lnTo>
                    <a:pt x="67" y="1136"/>
                  </a:lnTo>
                  <a:lnTo>
                    <a:pt x="67" y="1136"/>
                  </a:lnTo>
                  <a:lnTo>
                    <a:pt x="67" y="1138"/>
                  </a:lnTo>
                  <a:lnTo>
                    <a:pt x="67" y="1138"/>
                  </a:lnTo>
                  <a:lnTo>
                    <a:pt x="67" y="1138"/>
                  </a:lnTo>
                  <a:lnTo>
                    <a:pt x="67" y="1140"/>
                  </a:lnTo>
                  <a:lnTo>
                    <a:pt x="69" y="1143"/>
                  </a:lnTo>
                  <a:lnTo>
                    <a:pt x="69" y="1143"/>
                  </a:lnTo>
                  <a:lnTo>
                    <a:pt x="69" y="1152"/>
                  </a:lnTo>
                  <a:lnTo>
                    <a:pt x="69" y="1154"/>
                  </a:lnTo>
                  <a:lnTo>
                    <a:pt x="67" y="1159"/>
                  </a:lnTo>
                  <a:lnTo>
                    <a:pt x="67" y="1159"/>
                  </a:lnTo>
                  <a:lnTo>
                    <a:pt x="67" y="1164"/>
                  </a:lnTo>
                  <a:lnTo>
                    <a:pt x="69" y="1166"/>
                  </a:lnTo>
                  <a:lnTo>
                    <a:pt x="71" y="1166"/>
                  </a:lnTo>
                  <a:lnTo>
                    <a:pt x="74" y="1169"/>
                  </a:lnTo>
                  <a:lnTo>
                    <a:pt x="81" y="1169"/>
                  </a:lnTo>
                  <a:lnTo>
                    <a:pt x="83" y="1171"/>
                  </a:lnTo>
                  <a:lnTo>
                    <a:pt x="86" y="1171"/>
                  </a:lnTo>
                  <a:lnTo>
                    <a:pt x="86" y="1173"/>
                  </a:lnTo>
                  <a:lnTo>
                    <a:pt x="86" y="1173"/>
                  </a:lnTo>
                  <a:lnTo>
                    <a:pt x="86" y="1173"/>
                  </a:lnTo>
                  <a:lnTo>
                    <a:pt x="86" y="1173"/>
                  </a:lnTo>
                  <a:lnTo>
                    <a:pt x="86" y="1176"/>
                  </a:lnTo>
                  <a:lnTo>
                    <a:pt x="86" y="1176"/>
                  </a:lnTo>
                  <a:lnTo>
                    <a:pt x="86" y="1176"/>
                  </a:lnTo>
                  <a:lnTo>
                    <a:pt x="86" y="1178"/>
                  </a:lnTo>
                  <a:lnTo>
                    <a:pt x="86" y="1178"/>
                  </a:lnTo>
                  <a:lnTo>
                    <a:pt x="86" y="1181"/>
                  </a:lnTo>
                  <a:lnTo>
                    <a:pt x="83" y="1178"/>
                  </a:lnTo>
                  <a:lnTo>
                    <a:pt x="81" y="1181"/>
                  </a:lnTo>
                  <a:lnTo>
                    <a:pt x="81" y="1181"/>
                  </a:lnTo>
                  <a:lnTo>
                    <a:pt x="79" y="1181"/>
                  </a:lnTo>
                  <a:lnTo>
                    <a:pt x="79" y="1181"/>
                  </a:lnTo>
                  <a:lnTo>
                    <a:pt x="79" y="1181"/>
                  </a:lnTo>
                  <a:lnTo>
                    <a:pt x="79" y="1183"/>
                  </a:lnTo>
                  <a:lnTo>
                    <a:pt x="79" y="1183"/>
                  </a:lnTo>
                  <a:lnTo>
                    <a:pt x="79" y="1183"/>
                  </a:lnTo>
                  <a:lnTo>
                    <a:pt x="76" y="1185"/>
                  </a:lnTo>
                  <a:lnTo>
                    <a:pt x="76" y="1185"/>
                  </a:lnTo>
                  <a:lnTo>
                    <a:pt x="76" y="1185"/>
                  </a:lnTo>
                  <a:lnTo>
                    <a:pt x="76" y="1185"/>
                  </a:lnTo>
                  <a:lnTo>
                    <a:pt x="76" y="1188"/>
                  </a:lnTo>
                  <a:lnTo>
                    <a:pt x="76" y="1188"/>
                  </a:lnTo>
                  <a:lnTo>
                    <a:pt x="76" y="1188"/>
                  </a:lnTo>
                  <a:lnTo>
                    <a:pt x="76" y="1188"/>
                  </a:lnTo>
                  <a:lnTo>
                    <a:pt x="76" y="1190"/>
                  </a:lnTo>
                  <a:lnTo>
                    <a:pt x="76" y="1190"/>
                  </a:lnTo>
                  <a:lnTo>
                    <a:pt x="76" y="1190"/>
                  </a:lnTo>
                  <a:lnTo>
                    <a:pt x="79" y="1188"/>
                  </a:lnTo>
                  <a:lnTo>
                    <a:pt x="79" y="1188"/>
                  </a:lnTo>
                  <a:lnTo>
                    <a:pt x="79" y="1190"/>
                  </a:lnTo>
                  <a:lnTo>
                    <a:pt x="79" y="1190"/>
                  </a:lnTo>
                  <a:lnTo>
                    <a:pt x="81" y="1190"/>
                  </a:lnTo>
                  <a:lnTo>
                    <a:pt x="81" y="1192"/>
                  </a:lnTo>
                  <a:lnTo>
                    <a:pt x="81" y="1192"/>
                  </a:lnTo>
                  <a:lnTo>
                    <a:pt x="79" y="1192"/>
                  </a:lnTo>
                  <a:lnTo>
                    <a:pt x="79" y="1192"/>
                  </a:lnTo>
                  <a:lnTo>
                    <a:pt x="79" y="1195"/>
                  </a:lnTo>
                  <a:lnTo>
                    <a:pt x="81" y="1195"/>
                  </a:lnTo>
                  <a:lnTo>
                    <a:pt x="81" y="1195"/>
                  </a:lnTo>
                  <a:lnTo>
                    <a:pt x="83" y="1195"/>
                  </a:lnTo>
                  <a:lnTo>
                    <a:pt x="83" y="1195"/>
                  </a:lnTo>
                  <a:lnTo>
                    <a:pt x="83" y="1195"/>
                  </a:lnTo>
                  <a:lnTo>
                    <a:pt x="83" y="1195"/>
                  </a:lnTo>
                  <a:lnTo>
                    <a:pt x="83" y="1197"/>
                  </a:lnTo>
                  <a:lnTo>
                    <a:pt x="83" y="1197"/>
                  </a:lnTo>
                  <a:lnTo>
                    <a:pt x="86" y="1197"/>
                  </a:lnTo>
                  <a:lnTo>
                    <a:pt x="86" y="1199"/>
                  </a:lnTo>
                  <a:lnTo>
                    <a:pt x="88" y="1199"/>
                  </a:lnTo>
                  <a:lnTo>
                    <a:pt x="88" y="1202"/>
                  </a:lnTo>
                  <a:lnTo>
                    <a:pt x="88" y="1204"/>
                  </a:lnTo>
                  <a:lnTo>
                    <a:pt x="86" y="1204"/>
                  </a:lnTo>
                  <a:lnTo>
                    <a:pt x="86" y="1204"/>
                  </a:lnTo>
                  <a:lnTo>
                    <a:pt x="83" y="1207"/>
                  </a:lnTo>
                  <a:lnTo>
                    <a:pt x="83" y="1207"/>
                  </a:lnTo>
                  <a:lnTo>
                    <a:pt x="83" y="1207"/>
                  </a:lnTo>
                  <a:lnTo>
                    <a:pt x="81" y="1209"/>
                  </a:lnTo>
                  <a:lnTo>
                    <a:pt x="83" y="1209"/>
                  </a:lnTo>
                  <a:lnTo>
                    <a:pt x="83" y="1209"/>
                  </a:lnTo>
                  <a:lnTo>
                    <a:pt x="83" y="1209"/>
                  </a:lnTo>
                  <a:lnTo>
                    <a:pt x="86" y="1209"/>
                  </a:lnTo>
                  <a:lnTo>
                    <a:pt x="86" y="1209"/>
                  </a:lnTo>
                  <a:lnTo>
                    <a:pt x="86" y="1211"/>
                  </a:lnTo>
                  <a:lnTo>
                    <a:pt x="86" y="1211"/>
                  </a:lnTo>
                  <a:lnTo>
                    <a:pt x="86" y="1211"/>
                  </a:lnTo>
                  <a:lnTo>
                    <a:pt x="86" y="1211"/>
                  </a:lnTo>
                  <a:lnTo>
                    <a:pt x="86" y="1214"/>
                  </a:lnTo>
                  <a:lnTo>
                    <a:pt x="86" y="1214"/>
                  </a:lnTo>
                  <a:lnTo>
                    <a:pt x="86" y="1214"/>
                  </a:lnTo>
                  <a:lnTo>
                    <a:pt x="86" y="1214"/>
                  </a:lnTo>
                  <a:lnTo>
                    <a:pt x="86" y="1214"/>
                  </a:lnTo>
                  <a:lnTo>
                    <a:pt x="90" y="1218"/>
                  </a:lnTo>
                  <a:lnTo>
                    <a:pt x="90" y="1221"/>
                  </a:lnTo>
                  <a:lnTo>
                    <a:pt x="88" y="1221"/>
                  </a:lnTo>
                  <a:lnTo>
                    <a:pt x="86" y="1228"/>
                  </a:lnTo>
                  <a:lnTo>
                    <a:pt x="83" y="1228"/>
                  </a:lnTo>
                  <a:lnTo>
                    <a:pt x="81" y="1230"/>
                  </a:lnTo>
                  <a:lnTo>
                    <a:pt x="81" y="1230"/>
                  </a:lnTo>
                  <a:lnTo>
                    <a:pt x="81" y="1233"/>
                  </a:lnTo>
                  <a:lnTo>
                    <a:pt x="83" y="1235"/>
                  </a:lnTo>
                  <a:lnTo>
                    <a:pt x="83" y="1237"/>
                  </a:lnTo>
                  <a:lnTo>
                    <a:pt x="83" y="1237"/>
                  </a:lnTo>
                  <a:lnTo>
                    <a:pt x="81" y="1240"/>
                  </a:lnTo>
                  <a:lnTo>
                    <a:pt x="81" y="1240"/>
                  </a:lnTo>
                  <a:lnTo>
                    <a:pt x="81" y="1242"/>
                  </a:lnTo>
                  <a:lnTo>
                    <a:pt x="83" y="1242"/>
                  </a:lnTo>
                  <a:lnTo>
                    <a:pt x="83" y="1244"/>
                  </a:lnTo>
                  <a:lnTo>
                    <a:pt x="83" y="1244"/>
                  </a:lnTo>
                  <a:lnTo>
                    <a:pt x="81" y="1244"/>
                  </a:lnTo>
                  <a:lnTo>
                    <a:pt x="81" y="1247"/>
                  </a:lnTo>
                  <a:lnTo>
                    <a:pt x="81" y="1247"/>
                  </a:lnTo>
                  <a:lnTo>
                    <a:pt x="81" y="1247"/>
                  </a:lnTo>
                  <a:lnTo>
                    <a:pt x="81" y="1249"/>
                  </a:lnTo>
                  <a:lnTo>
                    <a:pt x="83" y="1249"/>
                  </a:lnTo>
                  <a:lnTo>
                    <a:pt x="86" y="1249"/>
                  </a:lnTo>
                  <a:lnTo>
                    <a:pt x="88" y="1249"/>
                  </a:lnTo>
                  <a:lnTo>
                    <a:pt x="90" y="1249"/>
                  </a:lnTo>
                  <a:lnTo>
                    <a:pt x="100" y="1249"/>
                  </a:lnTo>
                  <a:lnTo>
                    <a:pt x="107" y="1251"/>
                  </a:lnTo>
                  <a:lnTo>
                    <a:pt x="109" y="1251"/>
                  </a:lnTo>
                  <a:lnTo>
                    <a:pt x="109" y="1251"/>
                  </a:lnTo>
                  <a:lnTo>
                    <a:pt x="112" y="1251"/>
                  </a:lnTo>
                  <a:lnTo>
                    <a:pt x="112" y="1251"/>
                  </a:lnTo>
                  <a:lnTo>
                    <a:pt x="112" y="1254"/>
                  </a:lnTo>
                  <a:lnTo>
                    <a:pt x="112" y="1254"/>
                  </a:lnTo>
                  <a:lnTo>
                    <a:pt x="112" y="1256"/>
                  </a:lnTo>
                  <a:lnTo>
                    <a:pt x="114" y="1256"/>
                  </a:lnTo>
                  <a:lnTo>
                    <a:pt x="114" y="1256"/>
                  </a:lnTo>
                  <a:lnTo>
                    <a:pt x="114" y="1259"/>
                  </a:lnTo>
                  <a:lnTo>
                    <a:pt x="114" y="1259"/>
                  </a:lnTo>
                  <a:lnTo>
                    <a:pt x="114" y="1261"/>
                  </a:lnTo>
                  <a:lnTo>
                    <a:pt x="112" y="1261"/>
                  </a:lnTo>
                  <a:lnTo>
                    <a:pt x="112" y="1261"/>
                  </a:lnTo>
                  <a:lnTo>
                    <a:pt x="112" y="1261"/>
                  </a:lnTo>
                  <a:lnTo>
                    <a:pt x="109" y="1261"/>
                  </a:lnTo>
                  <a:lnTo>
                    <a:pt x="109" y="1263"/>
                  </a:lnTo>
                  <a:lnTo>
                    <a:pt x="109" y="1263"/>
                  </a:lnTo>
                  <a:lnTo>
                    <a:pt x="109" y="1266"/>
                  </a:lnTo>
                  <a:lnTo>
                    <a:pt x="109" y="1266"/>
                  </a:lnTo>
                  <a:lnTo>
                    <a:pt x="109" y="1268"/>
                  </a:lnTo>
                  <a:lnTo>
                    <a:pt x="109" y="1270"/>
                  </a:lnTo>
                  <a:lnTo>
                    <a:pt x="107" y="1273"/>
                  </a:lnTo>
                  <a:lnTo>
                    <a:pt x="107" y="1275"/>
                  </a:lnTo>
                  <a:lnTo>
                    <a:pt x="105" y="1275"/>
                  </a:lnTo>
                  <a:lnTo>
                    <a:pt x="102" y="1275"/>
                  </a:lnTo>
                  <a:lnTo>
                    <a:pt x="98" y="1273"/>
                  </a:lnTo>
                  <a:lnTo>
                    <a:pt x="98" y="1270"/>
                  </a:lnTo>
                  <a:lnTo>
                    <a:pt x="95" y="1270"/>
                  </a:lnTo>
                  <a:lnTo>
                    <a:pt x="90" y="1273"/>
                  </a:lnTo>
                  <a:lnTo>
                    <a:pt x="88" y="1273"/>
                  </a:lnTo>
                  <a:lnTo>
                    <a:pt x="86" y="1273"/>
                  </a:lnTo>
                  <a:lnTo>
                    <a:pt x="86" y="1273"/>
                  </a:lnTo>
                  <a:lnTo>
                    <a:pt x="83" y="1273"/>
                  </a:lnTo>
                  <a:lnTo>
                    <a:pt x="83" y="1273"/>
                  </a:lnTo>
                  <a:lnTo>
                    <a:pt x="83" y="1273"/>
                  </a:lnTo>
                  <a:lnTo>
                    <a:pt x="81" y="1275"/>
                  </a:lnTo>
                  <a:lnTo>
                    <a:pt x="81" y="1275"/>
                  </a:lnTo>
                  <a:lnTo>
                    <a:pt x="74" y="1273"/>
                  </a:lnTo>
                  <a:lnTo>
                    <a:pt x="74" y="1273"/>
                  </a:lnTo>
                  <a:lnTo>
                    <a:pt x="71" y="1273"/>
                  </a:lnTo>
                  <a:lnTo>
                    <a:pt x="69" y="1273"/>
                  </a:lnTo>
                  <a:lnTo>
                    <a:pt x="69" y="1273"/>
                  </a:lnTo>
                  <a:lnTo>
                    <a:pt x="71" y="1278"/>
                  </a:lnTo>
                  <a:lnTo>
                    <a:pt x="69" y="1278"/>
                  </a:lnTo>
                  <a:lnTo>
                    <a:pt x="69" y="1280"/>
                  </a:lnTo>
                  <a:lnTo>
                    <a:pt x="71" y="1282"/>
                  </a:lnTo>
                  <a:lnTo>
                    <a:pt x="71" y="1282"/>
                  </a:lnTo>
                  <a:lnTo>
                    <a:pt x="74" y="1282"/>
                  </a:lnTo>
                  <a:lnTo>
                    <a:pt x="76" y="1282"/>
                  </a:lnTo>
                  <a:lnTo>
                    <a:pt x="76" y="1282"/>
                  </a:lnTo>
                  <a:lnTo>
                    <a:pt x="79" y="1285"/>
                  </a:lnTo>
                  <a:lnTo>
                    <a:pt x="81" y="1285"/>
                  </a:lnTo>
                  <a:lnTo>
                    <a:pt x="81" y="1285"/>
                  </a:lnTo>
                  <a:lnTo>
                    <a:pt x="83" y="1282"/>
                  </a:lnTo>
                  <a:lnTo>
                    <a:pt x="83" y="1282"/>
                  </a:lnTo>
                  <a:lnTo>
                    <a:pt x="86" y="1282"/>
                  </a:lnTo>
                  <a:lnTo>
                    <a:pt x="86" y="1285"/>
                  </a:lnTo>
                  <a:lnTo>
                    <a:pt x="86" y="1285"/>
                  </a:lnTo>
                  <a:lnTo>
                    <a:pt x="88" y="1287"/>
                  </a:lnTo>
                  <a:lnTo>
                    <a:pt x="90" y="1287"/>
                  </a:lnTo>
                  <a:lnTo>
                    <a:pt x="90" y="1287"/>
                  </a:lnTo>
                  <a:lnTo>
                    <a:pt x="93" y="1287"/>
                  </a:lnTo>
                  <a:lnTo>
                    <a:pt x="95" y="1287"/>
                  </a:lnTo>
                  <a:lnTo>
                    <a:pt x="95" y="1292"/>
                  </a:lnTo>
                  <a:lnTo>
                    <a:pt x="98" y="1294"/>
                  </a:lnTo>
                  <a:lnTo>
                    <a:pt x="98" y="1296"/>
                  </a:lnTo>
                  <a:lnTo>
                    <a:pt x="100" y="1299"/>
                  </a:lnTo>
                  <a:lnTo>
                    <a:pt x="102" y="1299"/>
                  </a:lnTo>
                  <a:lnTo>
                    <a:pt x="102" y="1301"/>
                  </a:lnTo>
                  <a:lnTo>
                    <a:pt x="105" y="1304"/>
                  </a:lnTo>
                  <a:lnTo>
                    <a:pt x="105" y="1306"/>
                  </a:lnTo>
                  <a:lnTo>
                    <a:pt x="105" y="1308"/>
                  </a:lnTo>
                  <a:lnTo>
                    <a:pt x="105" y="1308"/>
                  </a:lnTo>
                  <a:lnTo>
                    <a:pt x="105" y="1308"/>
                  </a:lnTo>
                  <a:lnTo>
                    <a:pt x="102" y="1311"/>
                  </a:lnTo>
                  <a:lnTo>
                    <a:pt x="102" y="1311"/>
                  </a:lnTo>
                  <a:lnTo>
                    <a:pt x="100" y="1313"/>
                  </a:lnTo>
                  <a:lnTo>
                    <a:pt x="95" y="1315"/>
                  </a:lnTo>
                  <a:lnTo>
                    <a:pt x="95" y="1315"/>
                  </a:lnTo>
                  <a:lnTo>
                    <a:pt x="98" y="1315"/>
                  </a:lnTo>
                  <a:lnTo>
                    <a:pt x="98" y="1318"/>
                  </a:lnTo>
                  <a:lnTo>
                    <a:pt x="98" y="1320"/>
                  </a:lnTo>
                  <a:lnTo>
                    <a:pt x="98" y="1320"/>
                  </a:lnTo>
                  <a:lnTo>
                    <a:pt x="95" y="1322"/>
                  </a:lnTo>
                  <a:lnTo>
                    <a:pt x="93" y="1322"/>
                  </a:lnTo>
                  <a:lnTo>
                    <a:pt x="90" y="1322"/>
                  </a:lnTo>
                  <a:lnTo>
                    <a:pt x="88" y="1322"/>
                  </a:lnTo>
                  <a:lnTo>
                    <a:pt x="86" y="1322"/>
                  </a:lnTo>
                  <a:lnTo>
                    <a:pt x="86" y="1322"/>
                  </a:lnTo>
                  <a:lnTo>
                    <a:pt x="86" y="1325"/>
                  </a:lnTo>
                  <a:lnTo>
                    <a:pt x="86" y="1325"/>
                  </a:lnTo>
                  <a:lnTo>
                    <a:pt x="86" y="1325"/>
                  </a:lnTo>
                  <a:lnTo>
                    <a:pt x="86" y="1327"/>
                  </a:lnTo>
                  <a:lnTo>
                    <a:pt x="86" y="1327"/>
                  </a:lnTo>
                  <a:lnTo>
                    <a:pt x="86" y="1327"/>
                  </a:lnTo>
                  <a:lnTo>
                    <a:pt x="86" y="1327"/>
                  </a:lnTo>
                  <a:lnTo>
                    <a:pt x="86" y="1327"/>
                  </a:lnTo>
                  <a:lnTo>
                    <a:pt x="83" y="1330"/>
                  </a:lnTo>
                  <a:lnTo>
                    <a:pt x="83" y="1330"/>
                  </a:lnTo>
                  <a:lnTo>
                    <a:pt x="83" y="1332"/>
                  </a:lnTo>
                  <a:lnTo>
                    <a:pt x="83" y="1332"/>
                  </a:lnTo>
                  <a:lnTo>
                    <a:pt x="83" y="1332"/>
                  </a:lnTo>
                  <a:lnTo>
                    <a:pt x="83" y="1332"/>
                  </a:lnTo>
                  <a:lnTo>
                    <a:pt x="83" y="1334"/>
                  </a:lnTo>
                  <a:lnTo>
                    <a:pt x="83" y="1334"/>
                  </a:lnTo>
                  <a:lnTo>
                    <a:pt x="83" y="1334"/>
                  </a:lnTo>
                  <a:lnTo>
                    <a:pt x="83" y="1337"/>
                  </a:lnTo>
                  <a:lnTo>
                    <a:pt x="83" y="1337"/>
                  </a:lnTo>
                  <a:lnTo>
                    <a:pt x="86" y="1337"/>
                  </a:lnTo>
                  <a:lnTo>
                    <a:pt x="86" y="1339"/>
                  </a:lnTo>
                  <a:lnTo>
                    <a:pt x="86" y="1339"/>
                  </a:lnTo>
                  <a:lnTo>
                    <a:pt x="86" y="1341"/>
                  </a:lnTo>
                  <a:lnTo>
                    <a:pt x="86" y="1341"/>
                  </a:lnTo>
                  <a:lnTo>
                    <a:pt x="86" y="1344"/>
                  </a:lnTo>
                  <a:lnTo>
                    <a:pt x="86" y="1344"/>
                  </a:lnTo>
                  <a:lnTo>
                    <a:pt x="88" y="1344"/>
                  </a:lnTo>
                  <a:lnTo>
                    <a:pt x="88" y="1346"/>
                  </a:lnTo>
                  <a:lnTo>
                    <a:pt x="90" y="1346"/>
                  </a:lnTo>
                  <a:lnTo>
                    <a:pt x="90" y="1349"/>
                  </a:lnTo>
                  <a:lnTo>
                    <a:pt x="90" y="1351"/>
                  </a:lnTo>
                  <a:lnTo>
                    <a:pt x="86" y="1358"/>
                  </a:lnTo>
                  <a:lnTo>
                    <a:pt x="86" y="1358"/>
                  </a:lnTo>
                  <a:lnTo>
                    <a:pt x="86" y="1360"/>
                  </a:lnTo>
                  <a:lnTo>
                    <a:pt x="83" y="1360"/>
                  </a:lnTo>
                  <a:lnTo>
                    <a:pt x="83" y="1360"/>
                  </a:lnTo>
                  <a:lnTo>
                    <a:pt x="83" y="1360"/>
                  </a:lnTo>
                  <a:lnTo>
                    <a:pt x="79" y="1363"/>
                  </a:lnTo>
                  <a:lnTo>
                    <a:pt x="79" y="1363"/>
                  </a:lnTo>
                  <a:lnTo>
                    <a:pt x="79" y="1363"/>
                  </a:lnTo>
                  <a:lnTo>
                    <a:pt x="79" y="1363"/>
                  </a:lnTo>
                  <a:lnTo>
                    <a:pt x="79" y="1363"/>
                  </a:lnTo>
                  <a:lnTo>
                    <a:pt x="79" y="1363"/>
                  </a:lnTo>
                  <a:lnTo>
                    <a:pt x="79" y="1363"/>
                  </a:lnTo>
                  <a:lnTo>
                    <a:pt x="81" y="1365"/>
                  </a:lnTo>
                  <a:lnTo>
                    <a:pt x="83" y="1367"/>
                  </a:lnTo>
                  <a:lnTo>
                    <a:pt x="86" y="1370"/>
                  </a:lnTo>
                  <a:lnTo>
                    <a:pt x="86" y="1372"/>
                  </a:lnTo>
                  <a:lnTo>
                    <a:pt x="86" y="1375"/>
                  </a:lnTo>
                  <a:lnTo>
                    <a:pt x="86" y="1377"/>
                  </a:lnTo>
                  <a:lnTo>
                    <a:pt x="86" y="1379"/>
                  </a:lnTo>
                  <a:lnTo>
                    <a:pt x="88" y="1386"/>
                  </a:lnTo>
                  <a:lnTo>
                    <a:pt x="88" y="1389"/>
                  </a:lnTo>
                  <a:lnTo>
                    <a:pt x="88" y="1389"/>
                  </a:lnTo>
                  <a:lnTo>
                    <a:pt x="88" y="1391"/>
                  </a:lnTo>
                  <a:lnTo>
                    <a:pt x="88" y="1391"/>
                  </a:lnTo>
                  <a:lnTo>
                    <a:pt x="88" y="1396"/>
                  </a:lnTo>
                  <a:lnTo>
                    <a:pt x="88" y="1398"/>
                  </a:lnTo>
                  <a:lnTo>
                    <a:pt x="86" y="1401"/>
                  </a:lnTo>
                  <a:lnTo>
                    <a:pt x="83" y="1403"/>
                  </a:lnTo>
                  <a:lnTo>
                    <a:pt x="83" y="1403"/>
                  </a:lnTo>
                  <a:lnTo>
                    <a:pt x="81" y="1405"/>
                  </a:lnTo>
                  <a:lnTo>
                    <a:pt x="81" y="1405"/>
                  </a:lnTo>
                  <a:lnTo>
                    <a:pt x="81" y="1405"/>
                  </a:lnTo>
                  <a:lnTo>
                    <a:pt x="79" y="1405"/>
                  </a:lnTo>
                  <a:lnTo>
                    <a:pt x="76" y="1405"/>
                  </a:lnTo>
                  <a:lnTo>
                    <a:pt x="76" y="1408"/>
                  </a:lnTo>
                  <a:lnTo>
                    <a:pt x="76" y="1408"/>
                  </a:lnTo>
                  <a:lnTo>
                    <a:pt x="76" y="1408"/>
                  </a:lnTo>
                  <a:lnTo>
                    <a:pt x="76" y="1408"/>
                  </a:lnTo>
                  <a:lnTo>
                    <a:pt x="76" y="1410"/>
                  </a:lnTo>
                  <a:lnTo>
                    <a:pt x="76" y="1410"/>
                  </a:lnTo>
                  <a:lnTo>
                    <a:pt x="76" y="1410"/>
                  </a:lnTo>
                  <a:lnTo>
                    <a:pt x="76" y="1410"/>
                  </a:lnTo>
                  <a:lnTo>
                    <a:pt x="76" y="1410"/>
                  </a:lnTo>
                  <a:lnTo>
                    <a:pt x="76" y="1415"/>
                  </a:lnTo>
                  <a:lnTo>
                    <a:pt x="76" y="1417"/>
                  </a:lnTo>
                  <a:lnTo>
                    <a:pt x="76" y="1417"/>
                  </a:lnTo>
                  <a:lnTo>
                    <a:pt x="76" y="1419"/>
                  </a:lnTo>
                  <a:lnTo>
                    <a:pt x="79" y="1419"/>
                  </a:lnTo>
                  <a:lnTo>
                    <a:pt x="76" y="1419"/>
                  </a:lnTo>
                  <a:lnTo>
                    <a:pt x="74" y="1422"/>
                  </a:lnTo>
                  <a:lnTo>
                    <a:pt x="74" y="1424"/>
                  </a:lnTo>
                  <a:lnTo>
                    <a:pt x="74" y="1424"/>
                  </a:lnTo>
                  <a:lnTo>
                    <a:pt x="76" y="1427"/>
                  </a:lnTo>
                  <a:lnTo>
                    <a:pt x="79" y="1427"/>
                  </a:lnTo>
                  <a:lnTo>
                    <a:pt x="79" y="1429"/>
                  </a:lnTo>
                  <a:lnTo>
                    <a:pt x="81" y="1431"/>
                  </a:lnTo>
                  <a:lnTo>
                    <a:pt x="81" y="1434"/>
                  </a:lnTo>
                  <a:lnTo>
                    <a:pt x="79" y="1434"/>
                  </a:lnTo>
                  <a:lnTo>
                    <a:pt x="79" y="1436"/>
                  </a:lnTo>
                  <a:lnTo>
                    <a:pt x="76" y="1434"/>
                  </a:lnTo>
                  <a:lnTo>
                    <a:pt x="74" y="1434"/>
                  </a:lnTo>
                  <a:lnTo>
                    <a:pt x="71" y="1434"/>
                  </a:lnTo>
                  <a:lnTo>
                    <a:pt x="71" y="1434"/>
                  </a:lnTo>
                  <a:lnTo>
                    <a:pt x="71" y="1434"/>
                  </a:lnTo>
                  <a:lnTo>
                    <a:pt x="71" y="1436"/>
                  </a:lnTo>
                  <a:lnTo>
                    <a:pt x="71" y="1436"/>
                  </a:lnTo>
                  <a:lnTo>
                    <a:pt x="71" y="1436"/>
                  </a:lnTo>
                  <a:lnTo>
                    <a:pt x="71" y="1438"/>
                  </a:lnTo>
                  <a:lnTo>
                    <a:pt x="71" y="1438"/>
                  </a:lnTo>
                  <a:lnTo>
                    <a:pt x="71" y="1441"/>
                  </a:lnTo>
                  <a:lnTo>
                    <a:pt x="67" y="1446"/>
                  </a:lnTo>
                  <a:lnTo>
                    <a:pt x="67" y="1448"/>
                  </a:lnTo>
                  <a:lnTo>
                    <a:pt x="64" y="1448"/>
                  </a:lnTo>
                  <a:lnTo>
                    <a:pt x="64" y="1448"/>
                  </a:lnTo>
                  <a:lnTo>
                    <a:pt x="62" y="1448"/>
                  </a:lnTo>
                  <a:lnTo>
                    <a:pt x="60" y="1448"/>
                  </a:lnTo>
                  <a:lnTo>
                    <a:pt x="60" y="1448"/>
                  </a:lnTo>
                  <a:lnTo>
                    <a:pt x="57" y="1448"/>
                  </a:lnTo>
                  <a:lnTo>
                    <a:pt x="57" y="1450"/>
                  </a:lnTo>
                  <a:lnTo>
                    <a:pt x="57" y="1453"/>
                  </a:lnTo>
                  <a:lnTo>
                    <a:pt x="57" y="1453"/>
                  </a:lnTo>
                  <a:lnTo>
                    <a:pt x="57" y="1453"/>
                  </a:lnTo>
                  <a:lnTo>
                    <a:pt x="60" y="1453"/>
                  </a:lnTo>
                  <a:lnTo>
                    <a:pt x="60" y="1455"/>
                  </a:lnTo>
                  <a:lnTo>
                    <a:pt x="57" y="1457"/>
                  </a:lnTo>
                  <a:lnTo>
                    <a:pt x="57" y="1460"/>
                  </a:lnTo>
                  <a:lnTo>
                    <a:pt x="57" y="1460"/>
                  </a:lnTo>
                  <a:lnTo>
                    <a:pt x="57" y="1462"/>
                  </a:lnTo>
                  <a:lnTo>
                    <a:pt x="57" y="1462"/>
                  </a:lnTo>
                  <a:lnTo>
                    <a:pt x="53" y="1469"/>
                  </a:lnTo>
                  <a:lnTo>
                    <a:pt x="53" y="1472"/>
                  </a:lnTo>
                  <a:lnTo>
                    <a:pt x="50" y="1476"/>
                  </a:lnTo>
                  <a:lnTo>
                    <a:pt x="50" y="1479"/>
                  </a:lnTo>
                  <a:lnTo>
                    <a:pt x="48" y="1481"/>
                  </a:lnTo>
                  <a:lnTo>
                    <a:pt x="50" y="1483"/>
                  </a:lnTo>
                  <a:lnTo>
                    <a:pt x="50" y="1486"/>
                  </a:lnTo>
                  <a:lnTo>
                    <a:pt x="53" y="1486"/>
                  </a:lnTo>
                  <a:lnTo>
                    <a:pt x="53" y="1488"/>
                  </a:lnTo>
                  <a:lnTo>
                    <a:pt x="53" y="1488"/>
                  </a:lnTo>
                  <a:lnTo>
                    <a:pt x="55" y="1488"/>
                  </a:lnTo>
                  <a:lnTo>
                    <a:pt x="55" y="1488"/>
                  </a:lnTo>
                  <a:lnTo>
                    <a:pt x="55" y="1490"/>
                  </a:lnTo>
                  <a:lnTo>
                    <a:pt x="55" y="1490"/>
                  </a:lnTo>
                  <a:lnTo>
                    <a:pt x="55" y="1490"/>
                  </a:lnTo>
                  <a:lnTo>
                    <a:pt x="55" y="1490"/>
                  </a:lnTo>
                  <a:lnTo>
                    <a:pt x="57" y="1490"/>
                  </a:lnTo>
                  <a:lnTo>
                    <a:pt x="57" y="1493"/>
                  </a:lnTo>
                  <a:lnTo>
                    <a:pt x="57" y="1493"/>
                  </a:lnTo>
                  <a:lnTo>
                    <a:pt x="60" y="1502"/>
                  </a:lnTo>
                  <a:lnTo>
                    <a:pt x="60" y="1502"/>
                  </a:lnTo>
                  <a:lnTo>
                    <a:pt x="60" y="1505"/>
                  </a:lnTo>
                  <a:lnTo>
                    <a:pt x="60" y="1507"/>
                  </a:lnTo>
                  <a:lnTo>
                    <a:pt x="60" y="1507"/>
                  </a:lnTo>
                  <a:lnTo>
                    <a:pt x="60" y="1509"/>
                  </a:lnTo>
                  <a:lnTo>
                    <a:pt x="60" y="1509"/>
                  </a:lnTo>
                  <a:lnTo>
                    <a:pt x="60" y="1512"/>
                  </a:lnTo>
                  <a:lnTo>
                    <a:pt x="60" y="1512"/>
                  </a:lnTo>
                  <a:lnTo>
                    <a:pt x="57" y="1512"/>
                  </a:lnTo>
                  <a:lnTo>
                    <a:pt x="57" y="1512"/>
                  </a:lnTo>
                  <a:lnTo>
                    <a:pt x="57" y="1512"/>
                  </a:lnTo>
                  <a:lnTo>
                    <a:pt x="57" y="1512"/>
                  </a:lnTo>
                  <a:lnTo>
                    <a:pt x="55" y="1512"/>
                  </a:lnTo>
                  <a:lnTo>
                    <a:pt x="55" y="1514"/>
                  </a:lnTo>
                  <a:lnTo>
                    <a:pt x="55" y="1514"/>
                  </a:lnTo>
                  <a:lnTo>
                    <a:pt x="50" y="1517"/>
                  </a:lnTo>
                  <a:lnTo>
                    <a:pt x="50" y="1517"/>
                  </a:lnTo>
                  <a:lnTo>
                    <a:pt x="48" y="1519"/>
                  </a:lnTo>
                  <a:lnTo>
                    <a:pt x="45" y="1521"/>
                  </a:lnTo>
                  <a:lnTo>
                    <a:pt x="45" y="1526"/>
                  </a:lnTo>
                  <a:lnTo>
                    <a:pt x="48" y="1531"/>
                  </a:lnTo>
                  <a:lnTo>
                    <a:pt x="48" y="1538"/>
                  </a:lnTo>
                  <a:lnTo>
                    <a:pt x="48" y="1540"/>
                  </a:lnTo>
                  <a:lnTo>
                    <a:pt x="45" y="1543"/>
                  </a:lnTo>
                  <a:lnTo>
                    <a:pt x="45" y="1545"/>
                  </a:lnTo>
                  <a:lnTo>
                    <a:pt x="43" y="1547"/>
                  </a:lnTo>
                  <a:lnTo>
                    <a:pt x="41" y="1550"/>
                  </a:lnTo>
                  <a:lnTo>
                    <a:pt x="38" y="1552"/>
                  </a:lnTo>
                  <a:lnTo>
                    <a:pt x="36" y="1552"/>
                  </a:lnTo>
                  <a:lnTo>
                    <a:pt x="31" y="1552"/>
                  </a:lnTo>
                  <a:lnTo>
                    <a:pt x="29" y="1554"/>
                  </a:lnTo>
                  <a:lnTo>
                    <a:pt x="26" y="1557"/>
                  </a:lnTo>
                  <a:lnTo>
                    <a:pt x="26" y="1557"/>
                  </a:lnTo>
                  <a:lnTo>
                    <a:pt x="24" y="1561"/>
                  </a:lnTo>
                  <a:lnTo>
                    <a:pt x="24" y="1561"/>
                  </a:lnTo>
                  <a:lnTo>
                    <a:pt x="24" y="1564"/>
                  </a:lnTo>
                  <a:lnTo>
                    <a:pt x="24" y="1564"/>
                  </a:lnTo>
                  <a:lnTo>
                    <a:pt x="24" y="1564"/>
                  </a:lnTo>
                  <a:lnTo>
                    <a:pt x="22" y="1566"/>
                  </a:lnTo>
                  <a:lnTo>
                    <a:pt x="19" y="1569"/>
                  </a:lnTo>
                  <a:lnTo>
                    <a:pt x="19" y="1571"/>
                  </a:lnTo>
                  <a:lnTo>
                    <a:pt x="19" y="1573"/>
                  </a:lnTo>
                  <a:lnTo>
                    <a:pt x="19" y="1576"/>
                  </a:lnTo>
                  <a:lnTo>
                    <a:pt x="24" y="1576"/>
                  </a:lnTo>
                  <a:lnTo>
                    <a:pt x="24" y="1576"/>
                  </a:lnTo>
                  <a:lnTo>
                    <a:pt x="22" y="1576"/>
                  </a:lnTo>
                  <a:lnTo>
                    <a:pt x="22" y="1576"/>
                  </a:lnTo>
                  <a:lnTo>
                    <a:pt x="22" y="1578"/>
                  </a:lnTo>
                  <a:lnTo>
                    <a:pt x="8" y="1578"/>
                  </a:lnTo>
                  <a:lnTo>
                    <a:pt x="5" y="1578"/>
                  </a:lnTo>
                  <a:lnTo>
                    <a:pt x="5" y="1580"/>
                  </a:lnTo>
                  <a:lnTo>
                    <a:pt x="8" y="1583"/>
                  </a:lnTo>
                  <a:lnTo>
                    <a:pt x="5" y="1583"/>
                  </a:lnTo>
                  <a:lnTo>
                    <a:pt x="5" y="1585"/>
                  </a:lnTo>
                  <a:lnTo>
                    <a:pt x="3" y="1585"/>
                  </a:lnTo>
                  <a:lnTo>
                    <a:pt x="3" y="1587"/>
                  </a:lnTo>
                  <a:lnTo>
                    <a:pt x="3" y="1587"/>
                  </a:lnTo>
                  <a:lnTo>
                    <a:pt x="3" y="1590"/>
                  </a:lnTo>
                  <a:lnTo>
                    <a:pt x="3" y="1590"/>
                  </a:lnTo>
                  <a:lnTo>
                    <a:pt x="3" y="1590"/>
                  </a:lnTo>
                  <a:lnTo>
                    <a:pt x="3" y="1592"/>
                  </a:lnTo>
                  <a:lnTo>
                    <a:pt x="0" y="1595"/>
                  </a:lnTo>
                  <a:lnTo>
                    <a:pt x="0" y="1595"/>
                  </a:lnTo>
                  <a:lnTo>
                    <a:pt x="0" y="1595"/>
                  </a:lnTo>
                  <a:lnTo>
                    <a:pt x="3" y="1597"/>
                  </a:lnTo>
                  <a:lnTo>
                    <a:pt x="3" y="1599"/>
                  </a:lnTo>
                  <a:lnTo>
                    <a:pt x="3" y="1599"/>
                  </a:lnTo>
                  <a:lnTo>
                    <a:pt x="3" y="1602"/>
                  </a:lnTo>
                  <a:lnTo>
                    <a:pt x="3" y="1602"/>
                  </a:lnTo>
                  <a:lnTo>
                    <a:pt x="3" y="1602"/>
                  </a:lnTo>
                  <a:lnTo>
                    <a:pt x="3" y="1604"/>
                  </a:lnTo>
                  <a:lnTo>
                    <a:pt x="3" y="1604"/>
                  </a:lnTo>
                  <a:lnTo>
                    <a:pt x="3" y="1606"/>
                  </a:lnTo>
                  <a:lnTo>
                    <a:pt x="5" y="1609"/>
                  </a:lnTo>
                  <a:lnTo>
                    <a:pt x="8" y="1609"/>
                  </a:lnTo>
                  <a:lnTo>
                    <a:pt x="8" y="1611"/>
                  </a:lnTo>
                  <a:lnTo>
                    <a:pt x="5" y="1614"/>
                  </a:lnTo>
                  <a:lnTo>
                    <a:pt x="3" y="1616"/>
                  </a:lnTo>
                  <a:lnTo>
                    <a:pt x="3" y="1618"/>
                  </a:lnTo>
                  <a:lnTo>
                    <a:pt x="3" y="1618"/>
                  </a:lnTo>
                  <a:lnTo>
                    <a:pt x="3" y="1621"/>
                  </a:lnTo>
                  <a:lnTo>
                    <a:pt x="3" y="1621"/>
                  </a:lnTo>
                  <a:lnTo>
                    <a:pt x="0" y="1621"/>
                  </a:lnTo>
                  <a:lnTo>
                    <a:pt x="0" y="1623"/>
                  </a:lnTo>
                  <a:lnTo>
                    <a:pt x="3" y="1623"/>
                  </a:lnTo>
                  <a:lnTo>
                    <a:pt x="5" y="1625"/>
                  </a:lnTo>
                  <a:lnTo>
                    <a:pt x="5" y="1625"/>
                  </a:lnTo>
                  <a:lnTo>
                    <a:pt x="5" y="1628"/>
                  </a:lnTo>
                  <a:lnTo>
                    <a:pt x="5" y="1628"/>
                  </a:lnTo>
                  <a:lnTo>
                    <a:pt x="3" y="1632"/>
                  </a:lnTo>
                  <a:lnTo>
                    <a:pt x="3" y="1635"/>
                  </a:lnTo>
                  <a:lnTo>
                    <a:pt x="3" y="1637"/>
                  </a:lnTo>
                  <a:lnTo>
                    <a:pt x="10" y="1642"/>
                  </a:lnTo>
                  <a:lnTo>
                    <a:pt x="10" y="1644"/>
                  </a:lnTo>
                  <a:lnTo>
                    <a:pt x="12" y="1644"/>
                  </a:lnTo>
                  <a:lnTo>
                    <a:pt x="12" y="1647"/>
                  </a:lnTo>
                  <a:lnTo>
                    <a:pt x="15" y="1649"/>
                  </a:lnTo>
                  <a:lnTo>
                    <a:pt x="15" y="1651"/>
                  </a:lnTo>
                  <a:lnTo>
                    <a:pt x="15" y="1654"/>
                  </a:lnTo>
                  <a:lnTo>
                    <a:pt x="15" y="1654"/>
                  </a:lnTo>
                  <a:lnTo>
                    <a:pt x="15" y="1658"/>
                  </a:lnTo>
                  <a:lnTo>
                    <a:pt x="15" y="1658"/>
                  </a:lnTo>
                  <a:lnTo>
                    <a:pt x="15" y="1663"/>
                  </a:lnTo>
                  <a:lnTo>
                    <a:pt x="15" y="1668"/>
                  </a:lnTo>
                  <a:lnTo>
                    <a:pt x="17" y="1668"/>
                  </a:lnTo>
                  <a:lnTo>
                    <a:pt x="17" y="1670"/>
                  </a:lnTo>
                  <a:lnTo>
                    <a:pt x="19" y="1673"/>
                  </a:lnTo>
                  <a:lnTo>
                    <a:pt x="19" y="1673"/>
                  </a:lnTo>
                  <a:lnTo>
                    <a:pt x="19" y="1675"/>
                  </a:lnTo>
                  <a:lnTo>
                    <a:pt x="19" y="1677"/>
                  </a:lnTo>
                  <a:lnTo>
                    <a:pt x="19" y="1680"/>
                  </a:lnTo>
                  <a:lnTo>
                    <a:pt x="22" y="1682"/>
                  </a:lnTo>
                  <a:lnTo>
                    <a:pt x="24" y="1682"/>
                  </a:lnTo>
                  <a:lnTo>
                    <a:pt x="26" y="1682"/>
                  </a:lnTo>
                  <a:lnTo>
                    <a:pt x="26" y="1680"/>
                  </a:lnTo>
                  <a:lnTo>
                    <a:pt x="31" y="1675"/>
                  </a:lnTo>
                  <a:lnTo>
                    <a:pt x="31" y="1675"/>
                  </a:lnTo>
                  <a:lnTo>
                    <a:pt x="38" y="1670"/>
                  </a:lnTo>
                  <a:lnTo>
                    <a:pt x="38" y="1670"/>
                  </a:lnTo>
                  <a:lnTo>
                    <a:pt x="41" y="1673"/>
                  </a:lnTo>
                  <a:lnTo>
                    <a:pt x="43" y="1675"/>
                  </a:lnTo>
                  <a:lnTo>
                    <a:pt x="43" y="1675"/>
                  </a:lnTo>
                  <a:lnTo>
                    <a:pt x="45" y="1675"/>
                  </a:lnTo>
                  <a:lnTo>
                    <a:pt x="48" y="1670"/>
                  </a:lnTo>
                  <a:lnTo>
                    <a:pt x="50" y="1670"/>
                  </a:lnTo>
                  <a:lnTo>
                    <a:pt x="57" y="1670"/>
                  </a:lnTo>
                  <a:lnTo>
                    <a:pt x="57" y="1673"/>
                  </a:lnTo>
                  <a:lnTo>
                    <a:pt x="60" y="1673"/>
                  </a:lnTo>
                  <a:lnTo>
                    <a:pt x="60" y="1673"/>
                  </a:lnTo>
                  <a:lnTo>
                    <a:pt x="60" y="1675"/>
                  </a:lnTo>
                  <a:lnTo>
                    <a:pt x="57" y="1677"/>
                  </a:lnTo>
                  <a:lnTo>
                    <a:pt x="57" y="1680"/>
                  </a:lnTo>
                  <a:lnTo>
                    <a:pt x="57" y="1680"/>
                  </a:lnTo>
                  <a:lnTo>
                    <a:pt x="57" y="1682"/>
                  </a:lnTo>
                  <a:lnTo>
                    <a:pt x="60" y="1685"/>
                  </a:lnTo>
                  <a:lnTo>
                    <a:pt x="60" y="1685"/>
                  </a:lnTo>
                  <a:lnTo>
                    <a:pt x="62" y="1687"/>
                  </a:lnTo>
                  <a:lnTo>
                    <a:pt x="62" y="1689"/>
                  </a:lnTo>
                  <a:lnTo>
                    <a:pt x="62" y="1696"/>
                  </a:lnTo>
                  <a:lnTo>
                    <a:pt x="62" y="1699"/>
                  </a:lnTo>
                  <a:lnTo>
                    <a:pt x="60" y="1701"/>
                  </a:lnTo>
                  <a:lnTo>
                    <a:pt x="60" y="1701"/>
                  </a:lnTo>
                  <a:lnTo>
                    <a:pt x="57" y="1701"/>
                  </a:lnTo>
                  <a:lnTo>
                    <a:pt x="57" y="1703"/>
                  </a:lnTo>
                  <a:lnTo>
                    <a:pt x="57" y="1703"/>
                  </a:lnTo>
                  <a:lnTo>
                    <a:pt x="55" y="1706"/>
                  </a:lnTo>
                  <a:lnTo>
                    <a:pt x="55" y="1706"/>
                  </a:lnTo>
                  <a:lnTo>
                    <a:pt x="55" y="1708"/>
                  </a:lnTo>
                  <a:lnTo>
                    <a:pt x="57" y="1711"/>
                  </a:lnTo>
                  <a:lnTo>
                    <a:pt x="57" y="1713"/>
                  </a:lnTo>
                  <a:lnTo>
                    <a:pt x="62" y="1715"/>
                  </a:lnTo>
                  <a:lnTo>
                    <a:pt x="62" y="1715"/>
                  </a:lnTo>
                  <a:lnTo>
                    <a:pt x="62" y="1718"/>
                  </a:lnTo>
                  <a:lnTo>
                    <a:pt x="62" y="1718"/>
                  </a:lnTo>
                  <a:lnTo>
                    <a:pt x="60" y="1720"/>
                  </a:lnTo>
                  <a:lnTo>
                    <a:pt x="60" y="1722"/>
                  </a:lnTo>
                  <a:lnTo>
                    <a:pt x="60" y="1722"/>
                  </a:lnTo>
                  <a:lnTo>
                    <a:pt x="60" y="1727"/>
                  </a:lnTo>
                  <a:lnTo>
                    <a:pt x="60" y="1729"/>
                  </a:lnTo>
                  <a:lnTo>
                    <a:pt x="57" y="1729"/>
                  </a:lnTo>
                  <a:lnTo>
                    <a:pt x="57" y="1729"/>
                  </a:lnTo>
                  <a:lnTo>
                    <a:pt x="57" y="1729"/>
                  </a:lnTo>
                  <a:lnTo>
                    <a:pt x="57" y="1732"/>
                  </a:lnTo>
                  <a:lnTo>
                    <a:pt x="57" y="1732"/>
                  </a:lnTo>
                  <a:lnTo>
                    <a:pt x="57" y="1732"/>
                  </a:lnTo>
                  <a:lnTo>
                    <a:pt x="57" y="1734"/>
                  </a:lnTo>
                  <a:lnTo>
                    <a:pt x="57" y="1734"/>
                  </a:lnTo>
                  <a:lnTo>
                    <a:pt x="55" y="1737"/>
                  </a:lnTo>
                  <a:lnTo>
                    <a:pt x="53" y="1739"/>
                  </a:lnTo>
                  <a:lnTo>
                    <a:pt x="55" y="1741"/>
                  </a:lnTo>
                  <a:lnTo>
                    <a:pt x="55" y="1741"/>
                  </a:lnTo>
                  <a:lnTo>
                    <a:pt x="57" y="1741"/>
                  </a:lnTo>
                  <a:lnTo>
                    <a:pt x="57" y="1741"/>
                  </a:lnTo>
                  <a:lnTo>
                    <a:pt x="60" y="1744"/>
                  </a:lnTo>
                  <a:lnTo>
                    <a:pt x="60" y="1744"/>
                  </a:lnTo>
                  <a:lnTo>
                    <a:pt x="60" y="1748"/>
                  </a:lnTo>
                  <a:lnTo>
                    <a:pt x="60" y="1751"/>
                  </a:lnTo>
                  <a:lnTo>
                    <a:pt x="60" y="1751"/>
                  </a:lnTo>
                  <a:lnTo>
                    <a:pt x="64" y="1751"/>
                  </a:lnTo>
                  <a:lnTo>
                    <a:pt x="67" y="1753"/>
                  </a:lnTo>
                  <a:lnTo>
                    <a:pt x="71" y="1756"/>
                  </a:lnTo>
                  <a:lnTo>
                    <a:pt x="74" y="1760"/>
                  </a:lnTo>
                  <a:lnTo>
                    <a:pt x="74" y="1760"/>
                  </a:lnTo>
                  <a:lnTo>
                    <a:pt x="76" y="1763"/>
                  </a:lnTo>
                  <a:lnTo>
                    <a:pt x="76" y="1765"/>
                  </a:lnTo>
                  <a:lnTo>
                    <a:pt x="76" y="1767"/>
                  </a:lnTo>
                  <a:lnTo>
                    <a:pt x="76" y="1770"/>
                  </a:lnTo>
                  <a:lnTo>
                    <a:pt x="79" y="1772"/>
                  </a:lnTo>
                  <a:lnTo>
                    <a:pt x="81" y="1772"/>
                  </a:lnTo>
                  <a:lnTo>
                    <a:pt x="90" y="1772"/>
                  </a:lnTo>
                  <a:lnTo>
                    <a:pt x="102" y="1772"/>
                  </a:lnTo>
                  <a:lnTo>
                    <a:pt x="112" y="1772"/>
                  </a:lnTo>
                  <a:lnTo>
                    <a:pt x="124" y="1772"/>
                  </a:lnTo>
                  <a:lnTo>
                    <a:pt x="133" y="1772"/>
                  </a:lnTo>
                  <a:lnTo>
                    <a:pt x="143" y="1772"/>
                  </a:lnTo>
                  <a:lnTo>
                    <a:pt x="154" y="1772"/>
                  </a:lnTo>
                  <a:lnTo>
                    <a:pt x="164" y="1772"/>
                  </a:lnTo>
                  <a:lnTo>
                    <a:pt x="169" y="1772"/>
                  </a:lnTo>
                  <a:lnTo>
                    <a:pt x="173" y="1774"/>
                  </a:lnTo>
                  <a:lnTo>
                    <a:pt x="180" y="1779"/>
                  </a:lnTo>
                  <a:lnTo>
                    <a:pt x="190" y="1782"/>
                  </a:lnTo>
                  <a:lnTo>
                    <a:pt x="202" y="1784"/>
                  </a:lnTo>
                  <a:lnTo>
                    <a:pt x="211" y="1786"/>
                  </a:lnTo>
                  <a:lnTo>
                    <a:pt x="218" y="1791"/>
                  </a:lnTo>
                  <a:lnTo>
                    <a:pt x="221" y="1791"/>
                  </a:lnTo>
                  <a:lnTo>
                    <a:pt x="230" y="1793"/>
                  </a:lnTo>
                  <a:lnTo>
                    <a:pt x="230" y="1793"/>
                  </a:lnTo>
                  <a:lnTo>
                    <a:pt x="230" y="1793"/>
                  </a:lnTo>
                  <a:lnTo>
                    <a:pt x="233" y="1793"/>
                  </a:lnTo>
                  <a:lnTo>
                    <a:pt x="235" y="1796"/>
                  </a:lnTo>
                  <a:lnTo>
                    <a:pt x="237" y="1796"/>
                  </a:lnTo>
                  <a:lnTo>
                    <a:pt x="237" y="1796"/>
                  </a:lnTo>
                  <a:lnTo>
                    <a:pt x="237" y="1800"/>
                  </a:lnTo>
                  <a:lnTo>
                    <a:pt x="237" y="1800"/>
                  </a:lnTo>
                  <a:lnTo>
                    <a:pt x="237" y="1800"/>
                  </a:lnTo>
                  <a:lnTo>
                    <a:pt x="240" y="1798"/>
                  </a:lnTo>
                  <a:lnTo>
                    <a:pt x="240" y="1798"/>
                  </a:lnTo>
                  <a:lnTo>
                    <a:pt x="240" y="1796"/>
                  </a:lnTo>
                  <a:lnTo>
                    <a:pt x="240" y="1796"/>
                  </a:lnTo>
                  <a:lnTo>
                    <a:pt x="240" y="1793"/>
                  </a:lnTo>
                  <a:lnTo>
                    <a:pt x="233" y="1784"/>
                  </a:lnTo>
                  <a:lnTo>
                    <a:pt x="228" y="1777"/>
                  </a:lnTo>
                  <a:lnTo>
                    <a:pt x="221" y="1765"/>
                  </a:lnTo>
                  <a:lnTo>
                    <a:pt x="218" y="1758"/>
                  </a:lnTo>
                  <a:lnTo>
                    <a:pt x="218" y="1756"/>
                  </a:lnTo>
                  <a:lnTo>
                    <a:pt x="214" y="1746"/>
                  </a:lnTo>
                  <a:lnTo>
                    <a:pt x="211" y="1744"/>
                  </a:lnTo>
                  <a:lnTo>
                    <a:pt x="211" y="1744"/>
                  </a:lnTo>
                  <a:lnTo>
                    <a:pt x="211" y="1744"/>
                  </a:lnTo>
                  <a:lnTo>
                    <a:pt x="209" y="1746"/>
                  </a:lnTo>
                  <a:lnTo>
                    <a:pt x="207" y="1746"/>
                  </a:lnTo>
                  <a:lnTo>
                    <a:pt x="204" y="1748"/>
                  </a:lnTo>
                  <a:lnTo>
                    <a:pt x="202" y="1748"/>
                  </a:lnTo>
                  <a:lnTo>
                    <a:pt x="202" y="1748"/>
                  </a:lnTo>
                  <a:lnTo>
                    <a:pt x="202" y="1748"/>
                  </a:lnTo>
                  <a:lnTo>
                    <a:pt x="204" y="1746"/>
                  </a:lnTo>
                  <a:lnTo>
                    <a:pt x="204" y="1746"/>
                  </a:lnTo>
                  <a:lnTo>
                    <a:pt x="202" y="1744"/>
                  </a:lnTo>
                  <a:lnTo>
                    <a:pt x="197" y="1744"/>
                  </a:lnTo>
                  <a:lnTo>
                    <a:pt x="192" y="1741"/>
                  </a:lnTo>
                  <a:lnTo>
                    <a:pt x="183" y="1744"/>
                  </a:lnTo>
                  <a:lnTo>
                    <a:pt x="185" y="1744"/>
                  </a:lnTo>
                  <a:lnTo>
                    <a:pt x="188" y="1744"/>
                  </a:lnTo>
                  <a:lnTo>
                    <a:pt x="188" y="1741"/>
                  </a:lnTo>
                  <a:lnTo>
                    <a:pt x="190" y="1741"/>
                  </a:lnTo>
                  <a:lnTo>
                    <a:pt x="192" y="1741"/>
                  </a:lnTo>
                  <a:lnTo>
                    <a:pt x="195" y="1739"/>
                  </a:lnTo>
                  <a:lnTo>
                    <a:pt x="195" y="1739"/>
                  </a:lnTo>
                  <a:lnTo>
                    <a:pt x="195" y="1739"/>
                  </a:lnTo>
                  <a:lnTo>
                    <a:pt x="199" y="1739"/>
                  </a:lnTo>
                  <a:lnTo>
                    <a:pt x="204" y="1744"/>
                  </a:lnTo>
                  <a:lnTo>
                    <a:pt x="204" y="1744"/>
                  </a:lnTo>
                  <a:lnTo>
                    <a:pt x="207" y="1744"/>
                  </a:lnTo>
                  <a:lnTo>
                    <a:pt x="207" y="1744"/>
                  </a:lnTo>
                  <a:lnTo>
                    <a:pt x="209" y="1741"/>
                  </a:lnTo>
                  <a:lnTo>
                    <a:pt x="209" y="1741"/>
                  </a:lnTo>
                  <a:lnTo>
                    <a:pt x="211" y="1741"/>
                  </a:lnTo>
                  <a:lnTo>
                    <a:pt x="211" y="1741"/>
                  </a:lnTo>
                  <a:lnTo>
                    <a:pt x="214" y="1741"/>
                  </a:lnTo>
                  <a:lnTo>
                    <a:pt x="214" y="1739"/>
                  </a:lnTo>
                  <a:lnTo>
                    <a:pt x="214" y="1739"/>
                  </a:lnTo>
                  <a:lnTo>
                    <a:pt x="214" y="1737"/>
                  </a:lnTo>
                  <a:lnTo>
                    <a:pt x="214" y="1737"/>
                  </a:lnTo>
                  <a:lnTo>
                    <a:pt x="209" y="1722"/>
                  </a:lnTo>
                  <a:lnTo>
                    <a:pt x="209" y="1720"/>
                  </a:lnTo>
                  <a:lnTo>
                    <a:pt x="209" y="1715"/>
                  </a:lnTo>
                  <a:lnTo>
                    <a:pt x="207" y="1715"/>
                  </a:lnTo>
                  <a:lnTo>
                    <a:pt x="207" y="1713"/>
                  </a:lnTo>
                  <a:lnTo>
                    <a:pt x="207" y="1708"/>
                  </a:lnTo>
                  <a:lnTo>
                    <a:pt x="204" y="1703"/>
                  </a:lnTo>
                  <a:lnTo>
                    <a:pt x="204" y="1701"/>
                  </a:lnTo>
                  <a:lnTo>
                    <a:pt x="204" y="1699"/>
                  </a:lnTo>
                  <a:lnTo>
                    <a:pt x="204" y="1696"/>
                  </a:lnTo>
                  <a:lnTo>
                    <a:pt x="202" y="1696"/>
                  </a:lnTo>
                  <a:lnTo>
                    <a:pt x="202" y="1696"/>
                  </a:lnTo>
                  <a:lnTo>
                    <a:pt x="202" y="1699"/>
                  </a:lnTo>
                  <a:lnTo>
                    <a:pt x="197" y="1699"/>
                  </a:lnTo>
                  <a:lnTo>
                    <a:pt x="197" y="1701"/>
                  </a:lnTo>
                  <a:lnTo>
                    <a:pt x="195" y="1703"/>
                  </a:lnTo>
                  <a:lnTo>
                    <a:pt x="192" y="1706"/>
                  </a:lnTo>
                  <a:lnTo>
                    <a:pt x="195" y="1703"/>
                  </a:lnTo>
                  <a:lnTo>
                    <a:pt x="195" y="1701"/>
                  </a:lnTo>
                  <a:lnTo>
                    <a:pt x="199" y="1696"/>
                  </a:lnTo>
                  <a:lnTo>
                    <a:pt x="202" y="1694"/>
                  </a:lnTo>
                  <a:lnTo>
                    <a:pt x="204" y="1692"/>
                  </a:lnTo>
                  <a:lnTo>
                    <a:pt x="204" y="1692"/>
                  </a:lnTo>
                  <a:lnTo>
                    <a:pt x="204" y="1689"/>
                  </a:lnTo>
                  <a:lnTo>
                    <a:pt x="207" y="1687"/>
                  </a:lnTo>
                  <a:lnTo>
                    <a:pt x="204" y="1682"/>
                  </a:lnTo>
                  <a:lnTo>
                    <a:pt x="204" y="1682"/>
                  </a:lnTo>
                  <a:lnTo>
                    <a:pt x="204" y="1680"/>
                  </a:lnTo>
                  <a:lnTo>
                    <a:pt x="204" y="1680"/>
                  </a:lnTo>
                  <a:lnTo>
                    <a:pt x="207" y="1675"/>
                  </a:lnTo>
                  <a:lnTo>
                    <a:pt x="209" y="1666"/>
                  </a:lnTo>
                  <a:lnTo>
                    <a:pt x="209" y="1663"/>
                  </a:lnTo>
                  <a:lnTo>
                    <a:pt x="211" y="1661"/>
                  </a:lnTo>
                  <a:lnTo>
                    <a:pt x="211" y="1658"/>
                  </a:lnTo>
                  <a:lnTo>
                    <a:pt x="214" y="1656"/>
                  </a:lnTo>
                  <a:lnTo>
                    <a:pt x="216" y="1654"/>
                  </a:lnTo>
                  <a:lnTo>
                    <a:pt x="218" y="1651"/>
                  </a:lnTo>
                  <a:lnTo>
                    <a:pt x="218" y="1649"/>
                  </a:lnTo>
                  <a:lnTo>
                    <a:pt x="228" y="1644"/>
                  </a:lnTo>
                  <a:lnTo>
                    <a:pt x="237" y="1642"/>
                  </a:lnTo>
                  <a:lnTo>
                    <a:pt x="237" y="1640"/>
                  </a:lnTo>
                  <a:lnTo>
                    <a:pt x="240" y="1640"/>
                  </a:lnTo>
                  <a:lnTo>
                    <a:pt x="240" y="1640"/>
                  </a:lnTo>
                  <a:lnTo>
                    <a:pt x="240" y="1637"/>
                  </a:lnTo>
                  <a:lnTo>
                    <a:pt x="240" y="1637"/>
                  </a:lnTo>
                  <a:lnTo>
                    <a:pt x="240" y="1635"/>
                  </a:lnTo>
                  <a:lnTo>
                    <a:pt x="235" y="1632"/>
                  </a:lnTo>
                  <a:lnTo>
                    <a:pt x="235" y="1632"/>
                  </a:lnTo>
                  <a:lnTo>
                    <a:pt x="233" y="1630"/>
                  </a:lnTo>
                  <a:lnTo>
                    <a:pt x="233" y="1630"/>
                  </a:lnTo>
                  <a:lnTo>
                    <a:pt x="233" y="1628"/>
                  </a:lnTo>
                  <a:lnTo>
                    <a:pt x="233" y="1628"/>
                  </a:lnTo>
                  <a:lnTo>
                    <a:pt x="233" y="1625"/>
                  </a:lnTo>
                  <a:lnTo>
                    <a:pt x="230" y="1625"/>
                  </a:lnTo>
                  <a:lnTo>
                    <a:pt x="230" y="1625"/>
                  </a:lnTo>
                  <a:lnTo>
                    <a:pt x="228" y="1625"/>
                  </a:lnTo>
                  <a:lnTo>
                    <a:pt x="221" y="1625"/>
                  </a:lnTo>
                  <a:lnTo>
                    <a:pt x="221" y="1625"/>
                  </a:lnTo>
                  <a:lnTo>
                    <a:pt x="218" y="1625"/>
                  </a:lnTo>
                  <a:lnTo>
                    <a:pt x="218" y="1625"/>
                  </a:lnTo>
                  <a:lnTo>
                    <a:pt x="216" y="1625"/>
                  </a:lnTo>
                  <a:lnTo>
                    <a:pt x="216" y="1628"/>
                  </a:lnTo>
                  <a:lnTo>
                    <a:pt x="214" y="1628"/>
                  </a:lnTo>
                  <a:lnTo>
                    <a:pt x="211" y="1628"/>
                  </a:lnTo>
                  <a:lnTo>
                    <a:pt x="211" y="1628"/>
                  </a:lnTo>
                  <a:lnTo>
                    <a:pt x="211" y="1628"/>
                  </a:lnTo>
                  <a:lnTo>
                    <a:pt x="211" y="1628"/>
                  </a:lnTo>
                  <a:lnTo>
                    <a:pt x="211" y="1628"/>
                  </a:lnTo>
                  <a:lnTo>
                    <a:pt x="214" y="1625"/>
                  </a:lnTo>
                  <a:lnTo>
                    <a:pt x="216" y="1625"/>
                  </a:lnTo>
                  <a:lnTo>
                    <a:pt x="223" y="1625"/>
                  </a:lnTo>
                  <a:lnTo>
                    <a:pt x="225" y="1625"/>
                  </a:lnTo>
                  <a:lnTo>
                    <a:pt x="228" y="1625"/>
                  </a:lnTo>
                  <a:lnTo>
                    <a:pt x="228" y="1623"/>
                  </a:lnTo>
                  <a:lnTo>
                    <a:pt x="228" y="1623"/>
                  </a:lnTo>
                  <a:lnTo>
                    <a:pt x="230" y="1623"/>
                  </a:lnTo>
                  <a:lnTo>
                    <a:pt x="230" y="1621"/>
                  </a:lnTo>
                  <a:lnTo>
                    <a:pt x="230" y="1618"/>
                  </a:lnTo>
                  <a:lnTo>
                    <a:pt x="228" y="1614"/>
                  </a:lnTo>
                  <a:lnTo>
                    <a:pt x="228" y="1611"/>
                  </a:lnTo>
                  <a:lnTo>
                    <a:pt x="228" y="1611"/>
                  </a:lnTo>
                  <a:lnTo>
                    <a:pt x="225" y="1609"/>
                  </a:lnTo>
                  <a:lnTo>
                    <a:pt x="223" y="1609"/>
                  </a:lnTo>
                  <a:lnTo>
                    <a:pt x="225" y="1609"/>
                  </a:lnTo>
                  <a:lnTo>
                    <a:pt x="225" y="1609"/>
                  </a:lnTo>
                  <a:lnTo>
                    <a:pt x="228" y="1609"/>
                  </a:lnTo>
                  <a:lnTo>
                    <a:pt x="228" y="1609"/>
                  </a:lnTo>
                  <a:lnTo>
                    <a:pt x="228" y="1611"/>
                  </a:lnTo>
                  <a:lnTo>
                    <a:pt x="230" y="1616"/>
                  </a:lnTo>
                  <a:lnTo>
                    <a:pt x="230" y="1616"/>
                  </a:lnTo>
                  <a:lnTo>
                    <a:pt x="233" y="1621"/>
                  </a:lnTo>
                  <a:lnTo>
                    <a:pt x="233" y="1621"/>
                  </a:lnTo>
                  <a:lnTo>
                    <a:pt x="233" y="1623"/>
                  </a:lnTo>
                  <a:lnTo>
                    <a:pt x="235" y="1625"/>
                  </a:lnTo>
                  <a:lnTo>
                    <a:pt x="235" y="1625"/>
                  </a:lnTo>
                  <a:lnTo>
                    <a:pt x="235" y="1628"/>
                  </a:lnTo>
                  <a:lnTo>
                    <a:pt x="237" y="1628"/>
                  </a:lnTo>
                  <a:lnTo>
                    <a:pt x="237" y="1630"/>
                  </a:lnTo>
                  <a:lnTo>
                    <a:pt x="237" y="1632"/>
                  </a:lnTo>
                  <a:lnTo>
                    <a:pt x="240" y="1632"/>
                  </a:lnTo>
                  <a:lnTo>
                    <a:pt x="242" y="1635"/>
                  </a:lnTo>
                  <a:lnTo>
                    <a:pt x="242" y="1635"/>
                  </a:lnTo>
                  <a:lnTo>
                    <a:pt x="242" y="1635"/>
                  </a:lnTo>
                  <a:lnTo>
                    <a:pt x="249" y="1635"/>
                  </a:lnTo>
                  <a:lnTo>
                    <a:pt x="259" y="1630"/>
                  </a:lnTo>
                  <a:lnTo>
                    <a:pt x="266" y="1623"/>
                  </a:lnTo>
                  <a:lnTo>
                    <a:pt x="266" y="1621"/>
                  </a:lnTo>
                  <a:lnTo>
                    <a:pt x="268" y="1621"/>
                  </a:lnTo>
                  <a:lnTo>
                    <a:pt x="268" y="1621"/>
                  </a:lnTo>
                  <a:lnTo>
                    <a:pt x="268" y="1618"/>
                  </a:lnTo>
                  <a:lnTo>
                    <a:pt x="268" y="1618"/>
                  </a:lnTo>
                  <a:lnTo>
                    <a:pt x="268" y="1616"/>
                  </a:lnTo>
                  <a:lnTo>
                    <a:pt x="270" y="1602"/>
                  </a:lnTo>
                  <a:lnTo>
                    <a:pt x="270" y="1599"/>
                  </a:lnTo>
                  <a:lnTo>
                    <a:pt x="270" y="1597"/>
                  </a:lnTo>
                  <a:lnTo>
                    <a:pt x="270" y="1597"/>
                  </a:lnTo>
                  <a:lnTo>
                    <a:pt x="270" y="1595"/>
                  </a:lnTo>
                  <a:lnTo>
                    <a:pt x="273" y="1590"/>
                  </a:lnTo>
                  <a:lnTo>
                    <a:pt x="273" y="1587"/>
                  </a:lnTo>
                  <a:lnTo>
                    <a:pt x="273" y="1585"/>
                  </a:lnTo>
                  <a:lnTo>
                    <a:pt x="273" y="1583"/>
                  </a:lnTo>
                  <a:lnTo>
                    <a:pt x="275" y="1576"/>
                  </a:lnTo>
                  <a:lnTo>
                    <a:pt x="275" y="1576"/>
                  </a:lnTo>
                  <a:lnTo>
                    <a:pt x="275" y="1573"/>
                  </a:lnTo>
                  <a:lnTo>
                    <a:pt x="275" y="1573"/>
                  </a:lnTo>
                  <a:lnTo>
                    <a:pt x="273" y="1573"/>
                  </a:lnTo>
                  <a:lnTo>
                    <a:pt x="273" y="1576"/>
                  </a:lnTo>
                  <a:lnTo>
                    <a:pt x="270" y="1580"/>
                  </a:lnTo>
                  <a:lnTo>
                    <a:pt x="270" y="1583"/>
                  </a:lnTo>
                  <a:lnTo>
                    <a:pt x="270" y="1583"/>
                  </a:lnTo>
                  <a:lnTo>
                    <a:pt x="268" y="1583"/>
                  </a:lnTo>
                  <a:lnTo>
                    <a:pt x="266" y="1583"/>
                  </a:lnTo>
                  <a:lnTo>
                    <a:pt x="266" y="1583"/>
                  </a:lnTo>
                  <a:lnTo>
                    <a:pt x="266" y="1583"/>
                  </a:lnTo>
                  <a:lnTo>
                    <a:pt x="266" y="1583"/>
                  </a:lnTo>
                  <a:lnTo>
                    <a:pt x="266" y="1580"/>
                  </a:lnTo>
                  <a:lnTo>
                    <a:pt x="268" y="1580"/>
                  </a:lnTo>
                  <a:lnTo>
                    <a:pt x="268" y="1578"/>
                  </a:lnTo>
                  <a:lnTo>
                    <a:pt x="268" y="1578"/>
                  </a:lnTo>
                  <a:lnTo>
                    <a:pt x="270" y="1578"/>
                  </a:lnTo>
                  <a:lnTo>
                    <a:pt x="270" y="1578"/>
                  </a:lnTo>
                  <a:lnTo>
                    <a:pt x="270" y="1578"/>
                  </a:lnTo>
                  <a:lnTo>
                    <a:pt x="270" y="1578"/>
                  </a:lnTo>
                  <a:lnTo>
                    <a:pt x="270" y="1576"/>
                  </a:lnTo>
                  <a:lnTo>
                    <a:pt x="270" y="1576"/>
                  </a:lnTo>
                  <a:lnTo>
                    <a:pt x="273" y="1571"/>
                  </a:lnTo>
                  <a:lnTo>
                    <a:pt x="273" y="1571"/>
                  </a:lnTo>
                  <a:lnTo>
                    <a:pt x="273" y="1571"/>
                  </a:lnTo>
                  <a:lnTo>
                    <a:pt x="273" y="1571"/>
                  </a:lnTo>
                  <a:lnTo>
                    <a:pt x="275" y="1571"/>
                  </a:lnTo>
                  <a:lnTo>
                    <a:pt x="275" y="1569"/>
                  </a:lnTo>
                  <a:lnTo>
                    <a:pt x="275" y="1569"/>
                  </a:lnTo>
                  <a:lnTo>
                    <a:pt x="275" y="1569"/>
                  </a:lnTo>
                  <a:lnTo>
                    <a:pt x="275" y="1566"/>
                  </a:lnTo>
                  <a:lnTo>
                    <a:pt x="275" y="1566"/>
                  </a:lnTo>
                  <a:lnTo>
                    <a:pt x="275" y="1564"/>
                  </a:lnTo>
                  <a:lnTo>
                    <a:pt x="275" y="1564"/>
                  </a:lnTo>
                  <a:lnTo>
                    <a:pt x="275" y="1561"/>
                  </a:lnTo>
                  <a:lnTo>
                    <a:pt x="275" y="1561"/>
                  </a:lnTo>
                  <a:lnTo>
                    <a:pt x="275" y="1561"/>
                  </a:lnTo>
                  <a:lnTo>
                    <a:pt x="285" y="1547"/>
                  </a:lnTo>
                  <a:lnTo>
                    <a:pt x="287" y="1547"/>
                  </a:lnTo>
                  <a:lnTo>
                    <a:pt x="292" y="1545"/>
                  </a:lnTo>
                  <a:lnTo>
                    <a:pt x="292" y="1545"/>
                  </a:lnTo>
                  <a:lnTo>
                    <a:pt x="294" y="1543"/>
                  </a:lnTo>
                  <a:lnTo>
                    <a:pt x="294" y="1543"/>
                  </a:lnTo>
                  <a:lnTo>
                    <a:pt x="294" y="1543"/>
                  </a:lnTo>
                  <a:lnTo>
                    <a:pt x="294" y="1540"/>
                  </a:lnTo>
                  <a:lnTo>
                    <a:pt x="294" y="1540"/>
                  </a:lnTo>
                  <a:lnTo>
                    <a:pt x="299" y="1533"/>
                  </a:lnTo>
                  <a:lnTo>
                    <a:pt x="299" y="1531"/>
                  </a:lnTo>
                  <a:lnTo>
                    <a:pt x="308" y="1528"/>
                  </a:lnTo>
                  <a:lnTo>
                    <a:pt x="308" y="1526"/>
                  </a:lnTo>
                  <a:lnTo>
                    <a:pt x="311" y="1526"/>
                  </a:lnTo>
                  <a:lnTo>
                    <a:pt x="311" y="1526"/>
                  </a:lnTo>
                  <a:lnTo>
                    <a:pt x="311" y="1526"/>
                  </a:lnTo>
                  <a:lnTo>
                    <a:pt x="313" y="1524"/>
                  </a:lnTo>
                  <a:lnTo>
                    <a:pt x="313" y="1524"/>
                  </a:lnTo>
                  <a:lnTo>
                    <a:pt x="315" y="1524"/>
                  </a:lnTo>
                  <a:lnTo>
                    <a:pt x="318" y="1519"/>
                  </a:lnTo>
                  <a:lnTo>
                    <a:pt x="318" y="1517"/>
                  </a:lnTo>
                  <a:lnTo>
                    <a:pt x="320" y="1517"/>
                  </a:lnTo>
                  <a:lnTo>
                    <a:pt x="323" y="1517"/>
                  </a:lnTo>
                  <a:lnTo>
                    <a:pt x="323" y="1517"/>
                  </a:lnTo>
                  <a:lnTo>
                    <a:pt x="325" y="1514"/>
                  </a:lnTo>
                  <a:lnTo>
                    <a:pt x="327" y="1514"/>
                  </a:lnTo>
                  <a:lnTo>
                    <a:pt x="327" y="1514"/>
                  </a:lnTo>
                  <a:lnTo>
                    <a:pt x="327" y="1514"/>
                  </a:lnTo>
                  <a:lnTo>
                    <a:pt x="330" y="1512"/>
                  </a:lnTo>
                  <a:lnTo>
                    <a:pt x="330" y="1512"/>
                  </a:lnTo>
                  <a:lnTo>
                    <a:pt x="330" y="1512"/>
                  </a:lnTo>
                  <a:lnTo>
                    <a:pt x="330" y="1512"/>
                  </a:lnTo>
                  <a:lnTo>
                    <a:pt x="330" y="1509"/>
                  </a:lnTo>
                  <a:lnTo>
                    <a:pt x="334" y="1512"/>
                  </a:lnTo>
                  <a:lnTo>
                    <a:pt x="334" y="1509"/>
                  </a:lnTo>
                  <a:lnTo>
                    <a:pt x="334" y="1507"/>
                  </a:lnTo>
                  <a:lnTo>
                    <a:pt x="334" y="1507"/>
                  </a:lnTo>
                  <a:lnTo>
                    <a:pt x="334" y="1505"/>
                  </a:lnTo>
                  <a:lnTo>
                    <a:pt x="337" y="1505"/>
                  </a:lnTo>
                  <a:lnTo>
                    <a:pt x="342" y="1500"/>
                  </a:lnTo>
                  <a:lnTo>
                    <a:pt x="342" y="1500"/>
                  </a:lnTo>
                  <a:lnTo>
                    <a:pt x="344" y="1500"/>
                  </a:lnTo>
                  <a:lnTo>
                    <a:pt x="344" y="1498"/>
                  </a:lnTo>
                  <a:lnTo>
                    <a:pt x="344" y="1498"/>
                  </a:lnTo>
                  <a:lnTo>
                    <a:pt x="344" y="1495"/>
                  </a:lnTo>
                  <a:lnTo>
                    <a:pt x="346" y="1495"/>
                  </a:lnTo>
                  <a:lnTo>
                    <a:pt x="346" y="1495"/>
                  </a:lnTo>
                  <a:lnTo>
                    <a:pt x="351" y="1493"/>
                  </a:lnTo>
                  <a:lnTo>
                    <a:pt x="351" y="1493"/>
                  </a:lnTo>
                  <a:lnTo>
                    <a:pt x="353" y="1495"/>
                  </a:lnTo>
                  <a:lnTo>
                    <a:pt x="353" y="1495"/>
                  </a:lnTo>
                  <a:lnTo>
                    <a:pt x="353" y="1493"/>
                  </a:lnTo>
                  <a:lnTo>
                    <a:pt x="353" y="1493"/>
                  </a:lnTo>
                  <a:lnTo>
                    <a:pt x="353" y="1490"/>
                  </a:lnTo>
                  <a:lnTo>
                    <a:pt x="353" y="1490"/>
                  </a:lnTo>
                  <a:lnTo>
                    <a:pt x="351" y="1490"/>
                  </a:lnTo>
                  <a:lnTo>
                    <a:pt x="351" y="1490"/>
                  </a:lnTo>
                  <a:lnTo>
                    <a:pt x="351" y="1488"/>
                  </a:lnTo>
                  <a:lnTo>
                    <a:pt x="353" y="1488"/>
                  </a:lnTo>
                  <a:lnTo>
                    <a:pt x="353" y="1488"/>
                  </a:lnTo>
                  <a:lnTo>
                    <a:pt x="351" y="1488"/>
                  </a:lnTo>
                  <a:lnTo>
                    <a:pt x="351" y="1486"/>
                  </a:lnTo>
                  <a:lnTo>
                    <a:pt x="351" y="1486"/>
                  </a:lnTo>
                  <a:lnTo>
                    <a:pt x="351" y="1486"/>
                  </a:lnTo>
                  <a:lnTo>
                    <a:pt x="351" y="1483"/>
                  </a:lnTo>
                  <a:lnTo>
                    <a:pt x="353" y="1483"/>
                  </a:lnTo>
                  <a:lnTo>
                    <a:pt x="353" y="1483"/>
                  </a:lnTo>
                  <a:lnTo>
                    <a:pt x="356" y="1486"/>
                  </a:lnTo>
                  <a:lnTo>
                    <a:pt x="358" y="1486"/>
                  </a:lnTo>
                  <a:lnTo>
                    <a:pt x="360" y="1483"/>
                  </a:lnTo>
                  <a:lnTo>
                    <a:pt x="358" y="1483"/>
                  </a:lnTo>
                  <a:lnTo>
                    <a:pt x="358" y="1483"/>
                  </a:lnTo>
                  <a:lnTo>
                    <a:pt x="358" y="1483"/>
                  </a:lnTo>
                  <a:lnTo>
                    <a:pt x="358" y="1483"/>
                  </a:lnTo>
                  <a:lnTo>
                    <a:pt x="360" y="1483"/>
                  </a:lnTo>
                  <a:lnTo>
                    <a:pt x="358" y="1481"/>
                  </a:lnTo>
                  <a:lnTo>
                    <a:pt x="356" y="1481"/>
                  </a:lnTo>
                  <a:lnTo>
                    <a:pt x="356" y="1481"/>
                  </a:lnTo>
                  <a:lnTo>
                    <a:pt x="356" y="1476"/>
                  </a:lnTo>
                  <a:lnTo>
                    <a:pt x="353" y="1474"/>
                  </a:lnTo>
                  <a:lnTo>
                    <a:pt x="351" y="1472"/>
                  </a:lnTo>
                  <a:lnTo>
                    <a:pt x="349" y="1474"/>
                  </a:lnTo>
                  <a:lnTo>
                    <a:pt x="344" y="1476"/>
                  </a:lnTo>
                  <a:lnTo>
                    <a:pt x="342" y="1476"/>
                  </a:lnTo>
                  <a:lnTo>
                    <a:pt x="339" y="1476"/>
                  </a:lnTo>
                  <a:lnTo>
                    <a:pt x="337" y="1479"/>
                  </a:lnTo>
                  <a:lnTo>
                    <a:pt x="334" y="1479"/>
                  </a:lnTo>
                  <a:lnTo>
                    <a:pt x="332" y="1479"/>
                  </a:lnTo>
                  <a:lnTo>
                    <a:pt x="332" y="1479"/>
                  </a:lnTo>
                  <a:lnTo>
                    <a:pt x="337" y="1479"/>
                  </a:lnTo>
                  <a:lnTo>
                    <a:pt x="337" y="1479"/>
                  </a:lnTo>
                  <a:lnTo>
                    <a:pt x="339" y="1476"/>
                  </a:lnTo>
                  <a:lnTo>
                    <a:pt x="344" y="1476"/>
                  </a:lnTo>
                  <a:lnTo>
                    <a:pt x="344" y="1474"/>
                  </a:lnTo>
                  <a:lnTo>
                    <a:pt x="346" y="1474"/>
                  </a:lnTo>
                  <a:lnTo>
                    <a:pt x="346" y="1472"/>
                  </a:lnTo>
                  <a:lnTo>
                    <a:pt x="349" y="1472"/>
                  </a:lnTo>
                  <a:lnTo>
                    <a:pt x="351" y="1472"/>
                  </a:lnTo>
                  <a:lnTo>
                    <a:pt x="353" y="1472"/>
                  </a:lnTo>
                  <a:lnTo>
                    <a:pt x="356" y="1472"/>
                  </a:lnTo>
                  <a:lnTo>
                    <a:pt x="356" y="1469"/>
                  </a:lnTo>
                  <a:lnTo>
                    <a:pt x="358" y="1462"/>
                  </a:lnTo>
                  <a:lnTo>
                    <a:pt x="360" y="1457"/>
                  </a:lnTo>
                  <a:lnTo>
                    <a:pt x="360" y="1455"/>
                  </a:lnTo>
                  <a:lnTo>
                    <a:pt x="360" y="1446"/>
                  </a:lnTo>
                  <a:lnTo>
                    <a:pt x="363" y="1441"/>
                  </a:lnTo>
                  <a:lnTo>
                    <a:pt x="363" y="1441"/>
                  </a:lnTo>
                  <a:lnTo>
                    <a:pt x="360" y="1438"/>
                  </a:lnTo>
                  <a:lnTo>
                    <a:pt x="360" y="1434"/>
                  </a:lnTo>
                  <a:lnTo>
                    <a:pt x="360" y="1431"/>
                  </a:lnTo>
                  <a:lnTo>
                    <a:pt x="358" y="1431"/>
                  </a:lnTo>
                  <a:lnTo>
                    <a:pt x="358" y="1431"/>
                  </a:lnTo>
                  <a:lnTo>
                    <a:pt x="358" y="1431"/>
                  </a:lnTo>
                  <a:lnTo>
                    <a:pt x="358" y="1429"/>
                  </a:lnTo>
                  <a:lnTo>
                    <a:pt x="356" y="1427"/>
                  </a:lnTo>
                  <a:lnTo>
                    <a:pt x="353" y="1427"/>
                  </a:lnTo>
                  <a:lnTo>
                    <a:pt x="353" y="1427"/>
                  </a:lnTo>
                  <a:lnTo>
                    <a:pt x="351" y="1424"/>
                  </a:lnTo>
                  <a:lnTo>
                    <a:pt x="349" y="1424"/>
                  </a:lnTo>
                  <a:lnTo>
                    <a:pt x="349" y="1424"/>
                  </a:lnTo>
                  <a:lnTo>
                    <a:pt x="346" y="1424"/>
                  </a:lnTo>
                  <a:lnTo>
                    <a:pt x="334" y="1424"/>
                  </a:lnTo>
                  <a:lnTo>
                    <a:pt x="334" y="1424"/>
                  </a:lnTo>
                  <a:lnTo>
                    <a:pt x="332" y="1424"/>
                  </a:lnTo>
                  <a:lnTo>
                    <a:pt x="332" y="1424"/>
                  </a:lnTo>
                  <a:lnTo>
                    <a:pt x="332" y="1424"/>
                  </a:lnTo>
                  <a:lnTo>
                    <a:pt x="330" y="1424"/>
                  </a:lnTo>
                  <a:lnTo>
                    <a:pt x="330" y="1424"/>
                  </a:lnTo>
                  <a:lnTo>
                    <a:pt x="327" y="1422"/>
                  </a:lnTo>
                  <a:lnTo>
                    <a:pt x="327" y="1422"/>
                  </a:lnTo>
                  <a:lnTo>
                    <a:pt x="325" y="1422"/>
                  </a:lnTo>
                  <a:lnTo>
                    <a:pt x="325" y="1422"/>
                  </a:lnTo>
                  <a:lnTo>
                    <a:pt x="323" y="1422"/>
                  </a:lnTo>
                  <a:lnTo>
                    <a:pt x="323" y="1422"/>
                  </a:lnTo>
                  <a:lnTo>
                    <a:pt x="320" y="1424"/>
                  </a:lnTo>
                  <a:lnTo>
                    <a:pt x="318" y="1422"/>
                  </a:lnTo>
                  <a:lnTo>
                    <a:pt x="313" y="1419"/>
                  </a:lnTo>
                  <a:lnTo>
                    <a:pt x="311" y="1417"/>
                  </a:lnTo>
                  <a:lnTo>
                    <a:pt x="308" y="1415"/>
                  </a:lnTo>
                  <a:lnTo>
                    <a:pt x="306" y="1410"/>
                  </a:lnTo>
                  <a:lnTo>
                    <a:pt x="304" y="1410"/>
                  </a:lnTo>
                  <a:lnTo>
                    <a:pt x="304" y="1408"/>
                  </a:lnTo>
                  <a:lnTo>
                    <a:pt x="304" y="1408"/>
                  </a:lnTo>
                  <a:lnTo>
                    <a:pt x="304" y="1408"/>
                  </a:lnTo>
                  <a:lnTo>
                    <a:pt x="304" y="1408"/>
                  </a:lnTo>
                  <a:lnTo>
                    <a:pt x="301" y="1408"/>
                  </a:lnTo>
                  <a:lnTo>
                    <a:pt x="301" y="1408"/>
                  </a:lnTo>
                  <a:lnTo>
                    <a:pt x="301" y="1408"/>
                  </a:lnTo>
                  <a:lnTo>
                    <a:pt x="299" y="1403"/>
                  </a:lnTo>
                  <a:lnTo>
                    <a:pt x="299" y="1403"/>
                  </a:lnTo>
                  <a:lnTo>
                    <a:pt x="299" y="1401"/>
                  </a:lnTo>
                  <a:lnTo>
                    <a:pt x="297" y="1401"/>
                  </a:lnTo>
                  <a:lnTo>
                    <a:pt x="294" y="1398"/>
                  </a:lnTo>
                  <a:lnTo>
                    <a:pt x="294" y="1398"/>
                  </a:lnTo>
                  <a:lnTo>
                    <a:pt x="294" y="1398"/>
                  </a:lnTo>
                  <a:lnTo>
                    <a:pt x="292" y="1396"/>
                  </a:lnTo>
                  <a:lnTo>
                    <a:pt x="292" y="1396"/>
                  </a:lnTo>
                  <a:lnTo>
                    <a:pt x="289" y="1396"/>
                  </a:lnTo>
                  <a:lnTo>
                    <a:pt x="289" y="1393"/>
                  </a:lnTo>
                  <a:lnTo>
                    <a:pt x="287" y="1393"/>
                  </a:lnTo>
                  <a:lnTo>
                    <a:pt x="285" y="1391"/>
                  </a:lnTo>
                  <a:lnTo>
                    <a:pt x="280" y="1382"/>
                  </a:lnTo>
                  <a:lnTo>
                    <a:pt x="280" y="1379"/>
                  </a:lnTo>
                  <a:lnTo>
                    <a:pt x="278" y="1375"/>
                  </a:lnTo>
                  <a:lnTo>
                    <a:pt x="275" y="1363"/>
                  </a:lnTo>
                  <a:lnTo>
                    <a:pt x="275" y="1363"/>
                  </a:lnTo>
                  <a:lnTo>
                    <a:pt x="275" y="1360"/>
                  </a:lnTo>
                  <a:lnTo>
                    <a:pt x="275" y="1358"/>
                  </a:lnTo>
                  <a:lnTo>
                    <a:pt x="278" y="1353"/>
                  </a:lnTo>
                  <a:lnTo>
                    <a:pt x="278" y="1351"/>
                  </a:lnTo>
                  <a:lnTo>
                    <a:pt x="280" y="1351"/>
                  </a:lnTo>
                  <a:lnTo>
                    <a:pt x="280" y="1349"/>
                  </a:lnTo>
                  <a:lnTo>
                    <a:pt x="280" y="1346"/>
                  </a:lnTo>
                  <a:lnTo>
                    <a:pt x="285" y="1339"/>
                  </a:lnTo>
                  <a:lnTo>
                    <a:pt x="287" y="1339"/>
                  </a:lnTo>
                  <a:lnTo>
                    <a:pt x="287" y="1339"/>
                  </a:lnTo>
                  <a:lnTo>
                    <a:pt x="287" y="1339"/>
                  </a:lnTo>
                  <a:lnTo>
                    <a:pt x="287" y="1337"/>
                  </a:lnTo>
                  <a:lnTo>
                    <a:pt x="287" y="1337"/>
                  </a:lnTo>
                  <a:lnTo>
                    <a:pt x="287" y="1337"/>
                  </a:lnTo>
                  <a:lnTo>
                    <a:pt x="287" y="1337"/>
                  </a:lnTo>
                  <a:lnTo>
                    <a:pt x="287" y="1337"/>
                  </a:lnTo>
                  <a:lnTo>
                    <a:pt x="287" y="1337"/>
                  </a:lnTo>
                  <a:lnTo>
                    <a:pt x="287" y="1337"/>
                  </a:lnTo>
                  <a:lnTo>
                    <a:pt x="287" y="1334"/>
                  </a:lnTo>
                  <a:lnTo>
                    <a:pt x="289" y="1334"/>
                  </a:lnTo>
                  <a:lnTo>
                    <a:pt x="289" y="1334"/>
                  </a:lnTo>
                  <a:lnTo>
                    <a:pt x="287" y="1332"/>
                  </a:lnTo>
                  <a:lnTo>
                    <a:pt x="287" y="1330"/>
                  </a:lnTo>
                  <a:lnTo>
                    <a:pt x="289" y="1330"/>
                  </a:lnTo>
                  <a:lnTo>
                    <a:pt x="289" y="1327"/>
                  </a:lnTo>
                  <a:lnTo>
                    <a:pt x="289" y="1327"/>
                  </a:lnTo>
                  <a:lnTo>
                    <a:pt x="289" y="1327"/>
                  </a:lnTo>
                  <a:lnTo>
                    <a:pt x="292" y="1325"/>
                  </a:lnTo>
                  <a:lnTo>
                    <a:pt x="294" y="1322"/>
                  </a:lnTo>
                  <a:lnTo>
                    <a:pt x="294" y="1322"/>
                  </a:lnTo>
                  <a:lnTo>
                    <a:pt x="297" y="1318"/>
                  </a:lnTo>
                  <a:lnTo>
                    <a:pt x="299" y="1315"/>
                  </a:lnTo>
                  <a:lnTo>
                    <a:pt x="299" y="1315"/>
                  </a:lnTo>
                  <a:lnTo>
                    <a:pt x="299" y="1313"/>
                  </a:lnTo>
                  <a:lnTo>
                    <a:pt x="299" y="1313"/>
                  </a:lnTo>
                  <a:lnTo>
                    <a:pt x="301" y="1313"/>
                  </a:lnTo>
                  <a:lnTo>
                    <a:pt x="304" y="1308"/>
                  </a:lnTo>
                  <a:lnTo>
                    <a:pt x="306" y="1306"/>
                  </a:lnTo>
                  <a:lnTo>
                    <a:pt x="306" y="1304"/>
                  </a:lnTo>
                  <a:lnTo>
                    <a:pt x="311" y="1301"/>
                  </a:lnTo>
                  <a:lnTo>
                    <a:pt x="311" y="1301"/>
                  </a:lnTo>
                  <a:lnTo>
                    <a:pt x="320" y="1301"/>
                  </a:lnTo>
                  <a:lnTo>
                    <a:pt x="325" y="1301"/>
                  </a:lnTo>
                  <a:lnTo>
                    <a:pt x="325" y="1301"/>
                  </a:lnTo>
                  <a:lnTo>
                    <a:pt x="325" y="1299"/>
                  </a:lnTo>
                  <a:lnTo>
                    <a:pt x="325" y="1299"/>
                  </a:lnTo>
                  <a:lnTo>
                    <a:pt x="323" y="1296"/>
                  </a:lnTo>
                  <a:lnTo>
                    <a:pt x="323" y="1296"/>
                  </a:lnTo>
                  <a:lnTo>
                    <a:pt x="323" y="1296"/>
                  </a:lnTo>
                  <a:lnTo>
                    <a:pt x="330" y="1296"/>
                  </a:lnTo>
                  <a:lnTo>
                    <a:pt x="327" y="1296"/>
                  </a:lnTo>
                  <a:lnTo>
                    <a:pt x="325" y="1296"/>
                  </a:lnTo>
                  <a:lnTo>
                    <a:pt x="325" y="1294"/>
                  </a:lnTo>
                  <a:lnTo>
                    <a:pt x="325" y="1294"/>
                  </a:lnTo>
                  <a:lnTo>
                    <a:pt x="327" y="1292"/>
                  </a:lnTo>
                  <a:lnTo>
                    <a:pt x="330" y="1292"/>
                  </a:lnTo>
                  <a:lnTo>
                    <a:pt x="332" y="1289"/>
                  </a:lnTo>
                  <a:lnTo>
                    <a:pt x="332" y="1289"/>
                  </a:lnTo>
                  <a:lnTo>
                    <a:pt x="332" y="1289"/>
                  </a:lnTo>
                  <a:lnTo>
                    <a:pt x="334" y="1289"/>
                  </a:lnTo>
                  <a:lnTo>
                    <a:pt x="334" y="1289"/>
                  </a:lnTo>
                  <a:lnTo>
                    <a:pt x="334" y="1289"/>
                  </a:lnTo>
                  <a:lnTo>
                    <a:pt x="337" y="1289"/>
                  </a:lnTo>
                  <a:lnTo>
                    <a:pt x="337" y="1289"/>
                  </a:lnTo>
                  <a:lnTo>
                    <a:pt x="337" y="1289"/>
                  </a:lnTo>
                  <a:lnTo>
                    <a:pt x="337" y="1289"/>
                  </a:lnTo>
                  <a:lnTo>
                    <a:pt x="339" y="1287"/>
                  </a:lnTo>
                  <a:lnTo>
                    <a:pt x="339" y="1285"/>
                  </a:lnTo>
                  <a:lnTo>
                    <a:pt x="344" y="1285"/>
                  </a:lnTo>
                  <a:lnTo>
                    <a:pt x="349" y="1287"/>
                  </a:lnTo>
                  <a:lnTo>
                    <a:pt x="349" y="1287"/>
                  </a:lnTo>
                  <a:lnTo>
                    <a:pt x="351" y="1289"/>
                  </a:lnTo>
                  <a:lnTo>
                    <a:pt x="351" y="1289"/>
                  </a:lnTo>
                  <a:lnTo>
                    <a:pt x="353" y="1289"/>
                  </a:lnTo>
                  <a:lnTo>
                    <a:pt x="356" y="1289"/>
                  </a:lnTo>
                  <a:lnTo>
                    <a:pt x="356" y="1289"/>
                  </a:lnTo>
                  <a:lnTo>
                    <a:pt x="356" y="1289"/>
                  </a:lnTo>
                  <a:lnTo>
                    <a:pt x="356" y="1287"/>
                  </a:lnTo>
                  <a:lnTo>
                    <a:pt x="356" y="1287"/>
                  </a:lnTo>
                  <a:lnTo>
                    <a:pt x="356" y="1287"/>
                  </a:lnTo>
                  <a:lnTo>
                    <a:pt x="356" y="1287"/>
                  </a:lnTo>
                  <a:lnTo>
                    <a:pt x="356" y="1287"/>
                  </a:lnTo>
                  <a:lnTo>
                    <a:pt x="356" y="1287"/>
                  </a:lnTo>
                  <a:lnTo>
                    <a:pt x="358" y="1287"/>
                  </a:lnTo>
                  <a:lnTo>
                    <a:pt x="358" y="1287"/>
                  </a:lnTo>
                  <a:lnTo>
                    <a:pt x="358" y="1287"/>
                  </a:lnTo>
                  <a:lnTo>
                    <a:pt x="358" y="1289"/>
                  </a:lnTo>
                  <a:lnTo>
                    <a:pt x="358" y="1289"/>
                  </a:lnTo>
                  <a:lnTo>
                    <a:pt x="360" y="1287"/>
                  </a:lnTo>
                  <a:lnTo>
                    <a:pt x="363" y="1289"/>
                  </a:lnTo>
                  <a:lnTo>
                    <a:pt x="365" y="1289"/>
                  </a:lnTo>
                  <a:lnTo>
                    <a:pt x="365" y="1289"/>
                  </a:lnTo>
                  <a:lnTo>
                    <a:pt x="365" y="1289"/>
                  </a:lnTo>
                  <a:lnTo>
                    <a:pt x="368" y="1289"/>
                  </a:lnTo>
                  <a:lnTo>
                    <a:pt x="368" y="1289"/>
                  </a:lnTo>
                  <a:lnTo>
                    <a:pt x="368" y="1289"/>
                  </a:lnTo>
                  <a:lnTo>
                    <a:pt x="368" y="1287"/>
                  </a:lnTo>
                  <a:lnTo>
                    <a:pt x="368" y="1287"/>
                  </a:lnTo>
                  <a:lnTo>
                    <a:pt x="368" y="1287"/>
                  </a:lnTo>
                  <a:lnTo>
                    <a:pt x="368" y="1285"/>
                  </a:lnTo>
                  <a:lnTo>
                    <a:pt x="368" y="1285"/>
                  </a:lnTo>
                  <a:lnTo>
                    <a:pt x="368" y="1285"/>
                  </a:lnTo>
                  <a:lnTo>
                    <a:pt x="368" y="1285"/>
                  </a:lnTo>
                  <a:lnTo>
                    <a:pt x="368" y="1285"/>
                  </a:lnTo>
                  <a:lnTo>
                    <a:pt x="368" y="1282"/>
                  </a:lnTo>
                  <a:lnTo>
                    <a:pt x="370" y="1282"/>
                  </a:lnTo>
                  <a:lnTo>
                    <a:pt x="370" y="1282"/>
                  </a:lnTo>
                  <a:lnTo>
                    <a:pt x="370" y="1282"/>
                  </a:lnTo>
                  <a:lnTo>
                    <a:pt x="370" y="1280"/>
                  </a:lnTo>
                  <a:lnTo>
                    <a:pt x="370" y="1280"/>
                  </a:lnTo>
                  <a:lnTo>
                    <a:pt x="370" y="1280"/>
                  </a:lnTo>
                  <a:lnTo>
                    <a:pt x="368" y="1278"/>
                  </a:lnTo>
                  <a:lnTo>
                    <a:pt x="365" y="1278"/>
                  </a:lnTo>
                  <a:lnTo>
                    <a:pt x="363" y="1278"/>
                  </a:lnTo>
                  <a:lnTo>
                    <a:pt x="363" y="1278"/>
                  </a:lnTo>
                  <a:lnTo>
                    <a:pt x="363" y="1275"/>
                  </a:lnTo>
                  <a:lnTo>
                    <a:pt x="363" y="1275"/>
                  </a:lnTo>
                  <a:lnTo>
                    <a:pt x="363" y="1270"/>
                  </a:lnTo>
                  <a:lnTo>
                    <a:pt x="365" y="1268"/>
                  </a:lnTo>
                  <a:lnTo>
                    <a:pt x="365" y="1268"/>
                  </a:lnTo>
                  <a:lnTo>
                    <a:pt x="365" y="1268"/>
                  </a:lnTo>
                  <a:lnTo>
                    <a:pt x="365" y="1268"/>
                  </a:lnTo>
                  <a:lnTo>
                    <a:pt x="368" y="1263"/>
                  </a:lnTo>
                  <a:lnTo>
                    <a:pt x="368" y="1263"/>
                  </a:lnTo>
                  <a:lnTo>
                    <a:pt x="370" y="1261"/>
                  </a:lnTo>
                  <a:lnTo>
                    <a:pt x="370" y="1261"/>
                  </a:lnTo>
                  <a:lnTo>
                    <a:pt x="372" y="1261"/>
                  </a:lnTo>
                  <a:lnTo>
                    <a:pt x="372" y="1261"/>
                  </a:lnTo>
                  <a:lnTo>
                    <a:pt x="375" y="1261"/>
                  </a:lnTo>
                  <a:lnTo>
                    <a:pt x="375" y="1259"/>
                  </a:lnTo>
                  <a:lnTo>
                    <a:pt x="375" y="1259"/>
                  </a:lnTo>
                  <a:lnTo>
                    <a:pt x="375" y="1259"/>
                  </a:lnTo>
                  <a:lnTo>
                    <a:pt x="375" y="1259"/>
                  </a:lnTo>
                  <a:lnTo>
                    <a:pt x="375" y="1259"/>
                  </a:lnTo>
                  <a:lnTo>
                    <a:pt x="375" y="1259"/>
                  </a:lnTo>
                  <a:lnTo>
                    <a:pt x="375" y="1259"/>
                  </a:lnTo>
                  <a:lnTo>
                    <a:pt x="377" y="1259"/>
                  </a:lnTo>
                  <a:lnTo>
                    <a:pt x="377" y="1259"/>
                  </a:lnTo>
                  <a:lnTo>
                    <a:pt x="377" y="1259"/>
                  </a:lnTo>
                  <a:lnTo>
                    <a:pt x="379" y="1259"/>
                  </a:lnTo>
                  <a:lnTo>
                    <a:pt x="379" y="1259"/>
                  </a:lnTo>
                  <a:lnTo>
                    <a:pt x="379" y="1256"/>
                  </a:lnTo>
                  <a:lnTo>
                    <a:pt x="377" y="1256"/>
                  </a:lnTo>
                  <a:lnTo>
                    <a:pt x="377" y="1256"/>
                  </a:lnTo>
                  <a:lnTo>
                    <a:pt x="379" y="1256"/>
                  </a:lnTo>
                  <a:lnTo>
                    <a:pt x="379" y="1254"/>
                  </a:lnTo>
                  <a:lnTo>
                    <a:pt x="379" y="1254"/>
                  </a:lnTo>
                  <a:lnTo>
                    <a:pt x="379" y="1254"/>
                  </a:lnTo>
                  <a:lnTo>
                    <a:pt x="379" y="1254"/>
                  </a:lnTo>
                  <a:lnTo>
                    <a:pt x="379" y="1254"/>
                  </a:lnTo>
                  <a:lnTo>
                    <a:pt x="379" y="1254"/>
                  </a:lnTo>
                  <a:lnTo>
                    <a:pt x="379" y="1254"/>
                  </a:lnTo>
                  <a:lnTo>
                    <a:pt x="382" y="1254"/>
                  </a:lnTo>
                  <a:lnTo>
                    <a:pt x="382" y="1254"/>
                  </a:lnTo>
                  <a:lnTo>
                    <a:pt x="382" y="1254"/>
                  </a:lnTo>
                  <a:lnTo>
                    <a:pt x="382" y="1254"/>
                  </a:lnTo>
                  <a:lnTo>
                    <a:pt x="382" y="1254"/>
                  </a:lnTo>
                  <a:lnTo>
                    <a:pt x="382" y="1254"/>
                  </a:lnTo>
                  <a:lnTo>
                    <a:pt x="382" y="1251"/>
                  </a:lnTo>
                  <a:lnTo>
                    <a:pt x="379" y="1251"/>
                  </a:lnTo>
                  <a:lnTo>
                    <a:pt x="379" y="1251"/>
                  </a:lnTo>
                  <a:lnTo>
                    <a:pt x="379" y="1251"/>
                  </a:lnTo>
                  <a:lnTo>
                    <a:pt x="379" y="1251"/>
                  </a:lnTo>
                  <a:lnTo>
                    <a:pt x="379" y="1249"/>
                  </a:lnTo>
                  <a:lnTo>
                    <a:pt x="379" y="1249"/>
                  </a:lnTo>
                  <a:lnTo>
                    <a:pt x="384" y="1247"/>
                  </a:lnTo>
                  <a:lnTo>
                    <a:pt x="384" y="1247"/>
                  </a:lnTo>
                  <a:lnTo>
                    <a:pt x="384" y="1244"/>
                  </a:lnTo>
                  <a:lnTo>
                    <a:pt x="384" y="1244"/>
                  </a:lnTo>
                  <a:lnTo>
                    <a:pt x="384" y="1244"/>
                  </a:lnTo>
                  <a:lnTo>
                    <a:pt x="384" y="1242"/>
                  </a:lnTo>
                  <a:lnTo>
                    <a:pt x="384" y="1242"/>
                  </a:lnTo>
                  <a:lnTo>
                    <a:pt x="384" y="1242"/>
                  </a:lnTo>
                  <a:lnTo>
                    <a:pt x="382" y="1240"/>
                  </a:lnTo>
                  <a:lnTo>
                    <a:pt x="382" y="1240"/>
                  </a:lnTo>
                  <a:lnTo>
                    <a:pt x="384" y="1240"/>
                  </a:lnTo>
                  <a:lnTo>
                    <a:pt x="384" y="1240"/>
                  </a:lnTo>
                  <a:lnTo>
                    <a:pt x="384" y="1240"/>
                  </a:lnTo>
                  <a:lnTo>
                    <a:pt x="382" y="1237"/>
                  </a:lnTo>
                  <a:lnTo>
                    <a:pt x="382" y="1235"/>
                  </a:lnTo>
                  <a:lnTo>
                    <a:pt x="382" y="1235"/>
                  </a:lnTo>
                  <a:lnTo>
                    <a:pt x="382" y="1233"/>
                  </a:lnTo>
                  <a:lnTo>
                    <a:pt x="382" y="1233"/>
                  </a:lnTo>
                  <a:lnTo>
                    <a:pt x="384" y="1230"/>
                  </a:lnTo>
                  <a:lnTo>
                    <a:pt x="384" y="1230"/>
                  </a:lnTo>
                  <a:lnTo>
                    <a:pt x="384" y="1230"/>
                  </a:lnTo>
                  <a:lnTo>
                    <a:pt x="384" y="1230"/>
                  </a:lnTo>
                  <a:lnTo>
                    <a:pt x="384" y="1230"/>
                  </a:lnTo>
                  <a:lnTo>
                    <a:pt x="384" y="1228"/>
                  </a:lnTo>
                  <a:lnTo>
                    <a:pt x="384" y="1228"/>
                  </a:lnTo>
                  <a:lnTo>
                    <a:pt x="387" y="1225"/>
                  </a:lnTo>
                  <a:lnTo>
                    <a:pt x="387" y="1225"/>
                  </a:lnTo>
                  <a:lnTo>
                    <a:pt x="384" y="1223"/>
                  </a:lnTo>
                  <a:lnTo>
                    <a:pt x="384" y="1223"/>
                  </a:lnTo>
                  <a:lnTo>
                    <a:pt x="387" y="1221"/>
                  </a:lnTo>
                  <a:lnTo>
                    <a:pt x="387" y="1221"/>
                  </a:lnTo>
                  <a:lnTo>
                    <a:pt x="384" y="1221"/>
                  </a:lnTo>
                  <a:lnTo>
                    <a:pt x="384" y="1221"/>
                  </a:lnTo>
                  <a:lnTo>
                    <a:pt x="384" y="1221"/>
                  </a:lnTo>
                  <a:lnTo>
                    <a:pt x="382" y="1221"/>
                  </a:lnTo>
                  <a:lnTo>
                    <a:pt x="384" y="1218"/>
                  </a:lnTo>
                  <a:lnTo>
                    <a:pt x="382" y="1216"/>
                  </a:lnTo>
                  <a:lnTo>
                    <a:pt x="382" y="1216"/>
                  </a:lnTo>
                  <a:lnTo>
                    <a:pt x="382" y="1216"/>
                  </a:lnTo>
                  <a:lnTo>
                    <a:pt x="382" y="1214"/>
                  </a:lnTo>
                  <a:lnTo>
                    <a:pt x="382" y="1214"/>
                  </a:lnTo>
                  <a:lnTo>
                    <a:pt x="382" y="1214"/>
                  </a:lnTo>
                  <a:lnTo>
                    <a:pt x="382" y="1211"/>
                  </a:lnTo>
                  <a:lnTo>
                    <a:pt x="382" y="1211"/>
                  </a:lnTo>
                  <a:lnTo>
                    <a:pt x="382" y="1209"/>
                  </a:lnTo>
                  <a:lnTo>
                    <a:pt x="379" y="1207"/>
                  </a:lnTo>
                  <a:lnTo>
                    <a:pt x="379" y="1207"/>
                  </a:lnTo>
                  <a:lnTo>
                    <a:pt x="379" y="1202"/>
                  </a:lnTo>
                  <a:lnTo>
                    <a:pt x="379" y="1202"/>
                  </a:lnTo>
                  <a:lnTo>
                    <a:pt x="382" y="1202"/>
                  </a:lnTo>
                  <a:lnTo>
                    <a:pt x="382" y="1199"/>
                  </a:lnTo>
                  <a:lnTo>
                    <a:pt x="382" y="1197"/>
                  </a:lnTo>
                  <a:lnTo>
                    <a:pt x="384" y="1197"/>
                  </a:lnTo>
                  <a:lnTo>
                    <a:pt x="387" y="1195"/>
                  </a:lnTo>
                  <a:lnTo>
                    <a:pt x="387" y="1195"/>
                  </a:lnTo>
                  <a:lnTo>
                    <a:pt x="389" y="1190"/>
                  </a:lnTo>
                  <a:lnTo>
                    <a:pt x="391" y="1188"/>
                  </a:lnTo>
                  <a:lnTo>
                    <a:pt x="394" y="1185"/>
                  </a:lnTo>
                  <a:lnTo>
                    <a:pt x="394" y="1185"/>
                  </a:lnTo>
                  <a:lnTo>
                    <a:pt x="394" y="1185"/>
                  </a:lnTo>
                  <a:lnTo>
                    <a:pt x="394" y="1183"/>
                  </a:lnTo>
                  <a:lnTo>
                    <a:pt x="394" y="1183"/>
                  </a:lnTo>
                  <a:lnTo>
                    <a:pt x="394" y="1181"/>
                  </a:lnTo>
                  <a:lnTo>
                    <a:pt x="394" y="1178"/>
                  </a:lnTo>
                  <a:lnTo>
                    <a:pt x="396" y="1178"/>
                  </a:lnTo>
                  <a:lnTo>
                    <a:pt x="396" y="1178"/>
                  </a:lnTo>
                  <a:lnTo>
                    <a:pt x="396" y="1178"/>
                  </a:lnTo>
                  <a:lnTo>
                    <a:pt x="398" y="1176"/>
                  </a:lnTo>
                  <a:lnTo>
                    <a:pt x="405" y="1169"/>
                  </a:lnTo>
                  <a:lnTo>
                    <a:pt x="415" y="1166"/>
                  </a:lnTo>
                  <a:lnTo>
                    <a:pt x="422" y="1164"/>
                  </a:lnTo>
                  <a:lnTo>
                    <a:pt x="427" y="1162"/>
                  </a:lnTo>
                  <a:lnTo>
                    <a:pt x="427" y="1159"/>
                  </a:lnTo>
                  <a:lnTo>
                    <a:pt x="427" y="1159"/>
                  </a:lnTo>
                  <a:lnTo>
                    <a:pt x="427" y="1157"/>
                  </a:lnTo>
                  <a:lnTo>
                    <a:pt x="427" y="1157"/>
                  </a:lnTo>
                  <a:lnTo>
                    <a:pt x="427" y="1157"/>
                  </a:lnTo>
                  <a:lnTo>
                    <a:pt x="422" y="1159"/>
                  </a:lnTo>
                  <a:lnTo>
                    <a:pt x="422" y="1159"/>
                  </a:lnTo>
                  <a:lnTo>
                    <a:pt x="420" y="1159"/>
                  </a:lnTo>
                  <a:lnTo>
                    <a:pt x="420" y="1157"/>
                  </a:lnTo>
                  <a:lnTo>
                    <a:pt x="420" y="1157"/>
                  </a:lnTo>
                  <a:lnTo>
                    <a:pt x="420" y="1157"/>
                  </a:lnTo>
                  <a:lnTo>
                    <a:pt x="417" y="1157"/>
                  </a:lnTo>
                  <a:lnTo>
                    <a:pt x="417" y="1157"/>
                  </a:lnTo>
                  <a:lnTo>
                    <a:pt x="417" y="1157"/>
                  </a:lnTo>
                  <a:lnTo>
                    <a:pt x="415" y="1157"/>
                  </a:lnTo>
                  <a:lnTo>
                    <a:pt x="415" y="1157"/>
                  </a:lnTo>
                  <a:lnTo>
                    <a:pt x="415" y="1157"/>
                  </a:lnTo>
                  <a:lnTo>
                    <a:pt x="413" y="1157"/>
                  </a:lnTo>
                  <a:lnTo>
                    <a:pt x="413" y="1157"/>
                  </a:lnTo>
                  <a:lnTo>
                    <a:pt x="410" y="1154"/>
                  </a:lnTo>
                  <a:lnTo>
                    <a:pt x="410" y="1154"/>
                  </a:lnTo>
                  <a:lnTo>
                    <a:pt x="408" y="1152"/>
                  </a:lnTo>
                  <a:lnTo>
                    <a:pt x="403" y="1150"/>
                  </a:lnTo>
                  <a:lnTo>
                    <a:pt x="398" y="1150"/>
                  </a:lnTo>
                  <a:lnTo>
                    <a:pt x="398" y="1147"/>
                  </a:lnTo>
                  <a:lnTo>
                    <a:pt x="396" y="1147"/>
                  </a:lnTo>
                  <a:lnTo>
                    <a:pt x="396" y="1145"/>
                  </a:lnTo>
                  <a:lnTo>
                    <a:pt x="394" y="1145"/>
                  </a:lnTo>
                  <a:lnTo>
                    <a:pt x="396" y="1143"/>
                  </a:lnTo>
                  <a:lnTo>
                    <a:pt x="396" y="1143"/>
                  </a:lnTo>
                  <a:lnTo>
                    <a:pt x="396" y="1140"/>
                  </a:lnTo>
                  <a:lnTo>
                    <a:pt x="398" y="1140"/>
                  </a:lnTo>
                  <a:lnTo>
                    <a:pt x="398" y="1138"/>
                  </a:lnTo>
                  <a:lnTo>
                    <a:pt x="398" y="1138"/>
                  </a:lnTo>
                  <a:lnTo>
                    <a:pt x="401" y="1138"/>
                  </a:lnTo>
                  <a:lnTo>
                    <a:pt x="403" y="1138"/>
                  </a:lnTo>
                  <a:lnTo>
                    <a:pt x="405" y="1138"/>
                  </a:lnTo>
                  <a:lnTo>
                    <a:pt x="405" y="1136"/>
                  </a:lnTo>
                  <a:lnTo>
                    <a:pt x="408" y="1133"/>
                  </a:lnTo>
                  <a:lnTo>
                    <a:pt x="408" y="1133"/>
                  </a:lnTo>
                  <a:lnTo>
                    <a:pt x="408" y="1133"/>
                  </a:lnTo>
                  <a:lnTo>
                    <a:pt x="410" y="1133"/>
                  </a:lnTo>
                  <a:lnTo>
                    <a:pt x="410" y="1131"/>
                  </a:lnTo>
                  <a:lnTo>
                    <a:pt x="413" y="1131"/>
                  </a:lnTo>
                  <a:lnTo>
                    <a:pt x="413" y="1131"/>
                  </a:lnTo>
                  <a:lnTo>
                    <a:pt x="417" y="1131"/>
                  </a:lnTo>
                  <a:lnTo>
                    <a:pt x="422" y="1131"/>
                  </a:lnTo>
                  <a:lnTo>
                    <a:pt x="424" y="1131"/>
                  </a:lnTo>
                  <a:lnTo>
                    <a:pt x="427" y="1131"/>
                  </a:lnTo>
                  <a:lnTo>
                    <a:pt x="427" y="1131"/>
                  </a:lnTo>
                  <a:lnTo>
                    <a:pt x="427" y="1133"/>
                  </a:lnTo>
                  <a:lnTo>
                    <a:pt x="427" y="1133"/>
                  </a:lnTo>
                  <a:lnTo>
                    <a:pt x="429" y="1136"/>
                  </a:lnTo>
                  <a:lnTo>
                    <a:pt x="429" y="1136"/>
                  </a:lnTo>
                  <a:lnTo>
                    <a:pt x="429" y="1136"/>
                  </a:lnTo>
                  <a:lnTo>
                    <a:pt x="429" y="1136"/>
                  </a:lnTo>
                  <a:lnTo>
                    <a:pt x="432" y="1136"/>
                  </a:lnTo>
                  <a:lnTo>
                    <a:pt x="432" y="1136"/>
                  </a:lnTo>
                  <a:lnTo>
                    <a:pt x="432" y="1138"/>
                  </a:lnTo>
                  <a:lnTo>
                    <a:pt x="432" y="1138"/>
                  </a:lnTo>
                  <a:lnTo>
                    <a:pt x="432" y="1138"/>
                  </a:lnTo>
                  <a:lnTo>
                    <a:pt x="432" y="1138"/>
                  </a:lnTo>
                  <a:lnTo>
                    <a:pt x="432" y="1138"/>
                  </a:lnTo>
                  <a:lnTo>
                    <a:pt x="432" y="1143"/>
                  </a:lnTo>
                  <a:lnTo>
                    <a:pt x="432" y="1143"/>
                  </a:lnTo>
                  <a:lnTo>
                    <a:pt x="429" y="1145"/>
                  </a:lnTo>
                  <a:lnTo>
                    <a:pt x="429" y="1147"/>
                  </a:lnTo>
                  <a:lnTo>
                    <a:pt x="432" y="1147"/>
                  </a:lnTo>
                  <a:lnTo>
                    <a:pt x="432" y="1147"/>
                  </a:lnTo>
                  <a:lnTo>
                    <a:pt x="432" y="1147"/>
                  </a:lnTo>
                  <a:lnTo>
                    <a:pt x="434" y="1150"/>
                  </a:lnTo>
                  <a:lnTo>
                    <a:pt x="436" y="1152"/>
                  </a:lnTo>
                  <a:lnTo>
                    <a:pt x="436" y="1152"/>
                  </a:lnTo>
                  <a:lnTo>
                    <a:pt x="439" y="1154"/>
                  </a:lnTo>
                  <a:lnTo>
                    <a:pt x="441" y="1152"/>
                  </a:lnTo>
                  <a:lnTo>
                    <a:pt x="441" y="1152"/>
                  </a:lnTo>
                  <a:lnTo>
                    <a:pt x="443" y="1152"/>
                  </a:lnTo>
                  <a:lnTo>
                    <a:pt x="453" y="1150"/>
                  </a:lnTo>
                  <a:lnTo>
                    <a:pt x="458" y="1147"/>
                  </a:lnTo>
                  <a:lnTo>
                    <a:pt x="460" y="1145"/>
                  </a:lnTo>
                  <a:lnTo>
                    <a:pt x="458" y="1143"/>
                  </a:lnTo>
                  <a:lnTo>
                    <a:pt x="460" y="1140"/>
                  </a:lnTo>
                  <a:lnTo>
                    <a:pt x="460" y="1138"/>
                  </a:lnTo>
                  <a:lnTo>
                    <a:pt x="460" y="1136"/>
                  </a:lnTo>
                  <a:lnTo>
                    <a:pt x="460" y="1124"/>
                  </a:lnTo>
                  <a:lnTo>
                    <a:pt x="460" y="1119"/>
                  </a:lnTo>
                  <a:lnTo>
                    <a:pt x="460" y="1117"/>
                  </a:lnTo>
                  <a:lnTo>
                    <a:pt x="460" y="1114"/>
                  </a:lnTo>
                  <a:lnTo>
                    <a:pt x="458" y="1114"/>
                  </a:lnTo>
                  <a:lnTo>
                    <a:pt x="458" y="1112"/>
                  </a:lnTo>
                  <a:lnTo>
                    <a:pt x="458" y="1112"/>
                  </a:lnTo>
                  <a:lnTo>
                    <a:pt x="455" y="1110"/>
                  </a:lnTo>
                  <a:lnTo>
                    <a:pt x="455" y="1107"/>
                  </a:lnTo>
                  <a:lnTo>
                    <a:pt x="453" y="1105"/>
                  </a:lnTo>
                  <a:lnTo>
                    <a:pt x="453" y="1105"/>
                  </a:lnTo>
                  <a:lnTo>
                    <a:pt x="450" y="1105"/>
                  </a:lnTo>
                  <a:lnTo>
                    <a:pt x="448" y="1105"/>
                  </a:lnTo>
                  <a:lnTo>
                    <a:pt x="446" y="1105"/>
                  </a:lnTo>
                  <a:lnTo>
                    <a:pt x="441" y="1107"/>
                  </a:lnTo>
                  <a:lnTo>
                    <a:pt x="434" y="1112"/>
                  </a:lnTo>
                  <a:lnTo>
                    <a:pt x="427" y="1112"/>
                  </a:lnTo>
                  <a:lnTo>
                    <a:pt x="427" y="1112"/>
                  </a:lnTo>
                  <a:lnTo>
                    <a:pt x="427" y="1114"/>
                  </a:lnTo>
                  <a:lnTo>
                    <a:pt x="432" y="1114"/>
                  </a:lnTo>
                  <a:lnTo>
                    <a:pt x="436" y="1114"/>
                  </a:lnTo>
                  <a:lnTo>
                    <a:pt x="439" y="1114"/>
                  </a:lnTo>
                  <a:lnTo>
                    <a:pt x="439" y="1114"/>
                  </a:lnTo>
                  <a:lnTo>
                    <a:pt x="439" y="1117"/>
                  </a:lnTo>
                  <a:lnTo>
                    <a:pt x="439" y="1117"/>
                  </a:lnTo>
                  <a:lnTo>
                    <a:pt x="439" y="1117"/>
                  </a:lnTo>
                  <a:lnTo>
                    <a:pt x="439" y="1119"/>
                  </a:lnTo>
                  <a:lnTo>
                    <a:pt x="439" y="1119"/>
                  </a:lnTo>
                  <a:lnTo>
                    <a:pt x="439" y="1119"/>
                  </a:lnTo>
                  <a:lnTo>
                    <a:pt x="439" y="1119"/>
                  </a:lnTo>
                  <a:lnTo>
                    <a:pt x="439" y="1119"/>
                  </a:lnTo>
                  <a:lnTo>
                    <a:pt x="439" y="1119"/>
                  </a:lnTo>
                  <a:lnTo>
                    <a:pt x="439" y="1119"/>
                  </a:lnTo>
                  <a:lnTo>
                    <a:pt x="439" y="1121"/>
                  </a:lnTo>
                  <a:lnTo>
                    <a:pt x="439" y="1121"/>
                  </a:lnTo>
                  <a:lnTo>
                    <a:pt x="439" y="1121"/>
                  </a:lnTo>
                  <a:lnTo>
                    <a:pt x="439" y="1121"/>
                  </a:lnTo>
                  <a:lnTo>
                    <a:pt x="439" y="1124"/>
                  </a:lnTo>
                  <a:lnTo>
                    <a:pt x="436" y="1124"/>
                  </a:lnTo>
                  <a:lnTo>
                    <a:pt x="436" y="1124"/>
                  </a:lnTo>
                  <a:lnTo>
                    <a:pt x="436" y="1126"/>
                  </a:lnTo>
                  <a:lnTo>
                    <a:pt x="427" y="1124"/>
                  </a:lnTo>
                  <a:lnTo>
                    <a:pt x="427" y="1124"/>
                  </a:lnTo>
                  <a:lnTo>
                    <a:pt x="424" y="1126"/>
                  </a:lnTo>
                  <a:lnTo>
                    <a:pt x="424" y="1126"/>
                  </a:lnTo>
                  <a:lnTo>
                    <a:pt x="422" y="1126"/>
                  </a:lnTo>
                  <a:lnTo>
                    <a:pt x="422" y="1126"/>
                  </a:lnTo>
                  <a:lnTo>
                    <a:pt x="420" y="1126"/>
                  </a:lnTo>
                  <a:lnTo>
                    <a:pt x="415" y="1126"/>
                  </a:lnTo>
                  <a:lnTo>
                    <a:pt x="415" y="1126"/>
                  </a:lnTo>
                  <a:lnTo>
                    <a:pt x="415" y="1124"/>
                  </a:lnTo>
                  <a:lnTo>
                    <a:pt x="415" y="1124"/>
                  </a:lnTo>
                  <a:lnTo>
                    <a:pt x="415" y="1121"/>
                  </a:lnTo>
                  <a:lnTo>
                    <a:pt x="417" y="1117"/>
                  </a:lnTo>
                  <a:lnTo>
                    <a:pt x="420" y="1117"/>
                  </a:lnTo>
                  <a:lnTo>
                    <a:pt x="420" y="1114"/>
                  </a:lnTo>
                  <a:lnTo>
                    <a:pt x="420" y="1114"/>
                  </a:lnTo>
                  <a:lnTo>
                    <a:pt x="420" y="1114"/>
                  </a:lnTo>
                  <a:lnTo>
                    <a:pt x="420" y="1114"/>
                  </a:lnTo>
                  <a:lnTo>
                    <a:pt x="417" y="1114"/>
                  </a:lnTo>
                  <a:lnTo>
                    <a:pt x="417" y="1114"/>
                  </a:lnTo>
                  <a:lnTo>
                    <a:pt x="415" y="1114"/>
                  </a:lnTo>
                  <a:lnTo>
                    <a:pt x="415" y="1114"/>
                  </a:lnTo>
                  <a:lnTo>
                    <a:pt x="415" y="1114"/>
                  </a:lnTo>
                  <a:lnTo>
                    <a:pt x="413" y="1114"/>
                  </a:lnTo>
                  <a:lnTo>
                    <a:pt x="413" y="1112"/>
                  </a:lnTo>
                  <a:lnTo>
                    <a:pt x="410" y="1112"/>
                  </a:lnTo>
                  <a:lnTo>
                    <a:pt x="408" y="1112"/>
                  </a:lnTo>
                  <a:lnTo>
                    <a:pt x="408" y="1112"/>
                  </a:lnTo>
                  <a:lnTo>
                    <a:pt x="405" y="1112"/>
                  </a:lnTo>
                  <a:lnTo>
                    <a:pt x="405" y="1112"/>
                  </a:lnTo>
                  <a:lnTo>
                    <a:pt x="405" y="1110"/>
                  </a:lnTo>
                  <a:lnTo>
                    <a:pt x="403" y="1110"/>
                  </a:lnTo>
                  <a:lnTo>
                    <a:pt x="403" y="1110"/>
                  </a:lnTo>
                  <a:lnTo>
                    <a:pt x="403" y="1110"/>
                  </a:lnTo>
                  <a:lnTo>
                    <a:pt x="403" y="1110"/>
                  </a:lnTo>
                  <a:lnTo>
                    <a:pt x="398" y="1107"/>
                  </a:lnTo>
                  <a:lnTo>
                    <a:pt x="396" y="1107"/>
                  </a:lnTo>
                  <a:lnTo>
                    <a:pt x="396" y="1105"/>
                  </a:lnTo>
                  <a:lnTo>
                    <a:pt x="391" y="1098"/>
                  </a:lnTo>
                  <a:lnTo>
                    <a:pt x="391" y="1095"/>
                  </a:lnTo>
                  <a:lnTo>
                    <a:pt x="394" y="1093"/>
                  </a:lnTo>
                  <a:lnTo>
                    <a:pt x="394" y="1088"/>
                  </a:lnTo>
                  <a:lnTo>
                    <a:pt x="396" y="1086"/>
                  </a:lnTo>
                  <a:lnTo>
                    <a:pt x="396" y="1083"/>
                  </a:lnTo>
                  <a:lnTo>
                    <a:pt x="394" y="1081"/>
                  </a:lnTo>
                  <a:lnTo>
                    <a:pt x="394" y="1079"/>
                  </a:lnTo>
                  <a:lnTo>
                    <a:pt x="394" y="1076"/>
                  </a:lnTo>
                  <a:lnTo>
                    <a:pt x="396" y="1074"/>
                  </a:lnTo>
                  <a:lnTo>
                    <a:pt x="396" y="1074"/>
                  </a:lnTo>
                  <a:lnTo>
                    <a:pt x="396" y="1072"/>
                  </a:lnTo>
                  <a:lnTo>
                    <a:pt x="396" y="1069"/>
                  </a:lnTo>
                  <a:lnTo>
                    <a:pt x="396" y="1067"/>
                  </a:lnTo>
                  <a:lnTo>
                    <a:pt x="394" y="1065"/>
                  </a:lnTo>
                  <a:lnTo>
                    <a:pt x="391" y="1062"/>
                  </a:lnTo>
                  <a:lnTo>
                    <a:pt x="391" y="1060"/>
                  </a:lnTo>
                  <a:lnTo>
                    <a:pt x="391" y="1057"/>
                  </a:lnTo>
                  <a:lnTo>
                    <a:pt x="391" y="1055"/>
                  </a:lnTo>
                  <a:lnTo>
                    <a:pt x="389" y="1048"/>
                  </a:lnTo>
                  <a:lnTo>
                    <a:pt x="387" y="1039"/>
                  </a:lnTo>
                  <a:lnTo>
                    <a:pt x="387" y="1036"/>
                  </a:lnTo>
                  <a:lnTo>
                    <a:pt x="389" y="1034"/>
                  </a:lnTo>
                  <a:lnTo>
                    <a:pt x="389" y="1031"/>
                  </a:lnTo>
                  <a:lnTo>
                    <a:pt x="389" y="1031"/>
                  </a:lnTo>
                  <a:lnTo>
                    <a:pt x="389" y="1029"/>
                  </a:lnTo>
                  <a:lnTo>
                    <a:pt x="389" y="1029"/>
                  </a:lnTo>
                  <a:lnTo>
                    <a:pt x="389" y="1029"/>
                  </a:lnTo>
                  <a:lnTo>
                    <a:pt x="389" y="1027"/>
                  </a:lnTo>
                  <a:lnTo>
                    <a:pt x="389" y="1027"/>
                  </a:lnTo>
                  <a:lnTo>
                    <a:pt x="394" y="1024"/>
                  </a:lnTo>
                  <a:lnTo>
                    <a:pt x="394" y="1024"/>
                  </a:lnTo>
                  <a:lnTo>
                    <a:pt x="396" y="1024"/>
                  </a:lnTo>
                  <a:lnTo>
                    <a:pt x="401" y="1024"/>
                  </a:lnTo>
                  <a:lnTo>
                    <a:pt x="398" y="1022"/>
                  </a:lnTo>
                  <a:lnTo>
                    <a:pt x="398" y="1022"/>
                  </a:lnTo>
                  <a:lnTo>
                    <a:pt x="398" y="1022"/>
                  </a:lnTo>
                  <a:lnTo>
                    <a:pt x="398" y="1022"/>
                  </a:lnTo>
                  <a:lnTo>
                    <a:pt x="398" y="1020"/>
                  </a:lnTo>
                  <a:lnTo>
                    <a:pt x="396" y="1022"/>
                  </a:lnTo>
                  <a:lnTo>
                    <a:pt x="396" y="1022"/>
                  </a:lnTo>
                  <a:lnTo>
                    <a:pt x="396" y="1020"/>
                  </a:lnTo>
                  <a:lnTo>
                    <a:pt x="398" y="1020"/>
                  </a:lnTo>
                  <a:lnTo>
                    <a:pt x="401" y="1020"/>
                  </a:lnTo>
                  <a:lnTo>
                    <a:pt x="405" y="1020"/>
                  </a:lnTo>
                  <a:lnTo>
                    <a:pt x="405" y="1022"/>
                  </a:lnTo>
                  <a:lnTo>
                    <a:pt x="405" y="1022"/>
                  </a:lnTo>
                  <a:lnTo>
                    <a:pt x="405" y="1024"/>
                  </a:lnTo>
                  <a:lnTo>
                    <a:pt x="408" y="1024"/>
                  </a:lnTo>
                  <a:lnTo>
                    <a:pt x="408" y="1024"/>
                  </a:lnTo>
                  <a:lnTo>
                    <a:pt x="408" y="1024"/>
                  </a:lnTo>
                  <a:lnTo>
                    <a:pt x="405" y="1027"/>
                  </a:lnTo>
                  <a:lnTo>
                    <a:pt x="403" y="1024"/>
                  </a:lnTo>
                  <a:lnTo>
                    <a:pt x="403" y="1027"/>
                  </a:lnTo>
                  <a:lnTo>
                    <a:pt x="403" y="1027"/>
                  </a:lnTo>
                  <a:lnTo>
                    <a:pt x="403" y="1027"/>
                  </a:lnTo>
                  <a:lnTo>
                    <a:pt x="403" y="1027"/>
                  </a:lnTo>
                  <a:lnTo>
                    <a:pt x="403" y="1024"/>
                  </a:lnTo>
                  <a:lnTo>
                    <a:pt x="401" y="1024"/>
                  </a:lnTo>
                  <a:lnTo>
                    <a:pt x="401" y="1024"/>
                  </a:lnTo>
                  <a:lnTo>
                    <a:pt x="401" y="1027"/>
                  </a:lnTo>
                  <a:lnTo>
                    <a:pt x="401" y="1027"/>
                  </a:lnTo>
                  <a:lnTo>
                    <a:pt x="401" y="1027"/>
                  </a:lnTo>
                  <a:lnTo>
                    <a:pt x="403" y="1027"/>
                  </a:lnTo>
                  <a:lnTo>
                    <a:pt x="405" y="1027"/>
                  </a:lnTo>
                  <a:lnTo>
                    <a:pt x="408" y="1027"/>
                  </a:lnTo>
                  <a:lnTo>
                    <a:pt x="413" y="1029"/>
                  </a:lnTo>
                  <a:lnTo>
                    <a:pt x="417" y="1029"/>
                  </a:lnTo>
                  <a:lnTo>
                    <a:pt x="422" y="1031"/>
                  </a:lnTo>
                  <a:lnTo>
                    <a:pt x="434" y="1039"/>
                  </a:lnTo>
                  <a:lnTo>
                    <a:pt x="436" y="1039"/>
                  </a:lnTo>
                  <a:lnTo>
                    <a:pt x="436" y="1039"/>
                  </a:lnTo>
                  <a:lnTo>
                    <a:pt x="439" y="1039"/>
                  </a:lnTo>
                  <a:lnTo>
                    <a:pt x="439" y="1036"/>
                  </a:lnTo>
                  <a:lnTo>
                    <a:pt x="439" y="1039"/>
                  </a:lnTo>
                  <a:lnTo>
                    <a:pt x="439" y="1039"/>
                  </a:lnTo>
                  <a:lnTo>
                    <a:pt x="439" y="1039"/>
                  </a:lnTo>
                  <a:lnTo>
                    <a:pt x="439" y="1041"/>
                  </a:lnTo>
                  <a:lnTo>
                    <a:pt x="439" y="1041"/>
                  </a:lnTo>
                  <a:lnTo>
                    <a:pt x="441" y="1041"/>
                  </a:lnTo>
                  <a:lnTo>
                    <a:pt x="443" y="1041"/>
                  </a:lnTo>
                  <a:lnTo>
                    <a:pt x="448" y="1046"/>
                  </a:lnTo>
                  <a:lnTo>
                    <a:pt x="450" y="1046"/>
                  </a:lnTo>
                  <a:lnTo>
                    <a:pt x="453" y="1048"/>
                  </a:lnTo>
                  <a:lnTo>
                    <a:pt x="460" y="1048"/>
                  </a:lnTo>
                  <a:lnTo>
                    <a:pt x="465" y="1046"/>
                  </a:lnTo>
                  <a:lnTo>
                    <a:pt x="469" y="1048"/>
                  </a:lnTo>
                  <a:lnTo>
                    <a:pt x="472" y="1048"/>
                  </a:lnTo>
                  <a:lnTo>
                    <a:pt x="474" y="1046"/>
                  </a:lnTo>
                  <a:lnTo>
                    <a:pt x="484" y="1046"/>
                  </a:lnTo>
                  <a:lnTo>
                    <a:pt x="486" y="1046"/>
                  </a:lnTo>
                  <a:lnTo>
                    <a:pt x="491" y="1043"/>
                  </a:lnTo>
                  <a:lnTo>
                    <a:pt x="493" y="1043"/>
                  </a:lnTo>
                  <a:lnTo>
                    <a:pt x="495" y="1041"/>
                  </a:lnTo>
                  <a:lnTo>
                    <a:pt x="495" y="1041"/>
                  </a:lnTo>
                  <a:lnTo>
                    <a:pt x="495" y="1041"/>
                  </a:lnTo>
                  <a:lnTo>
                    <a:pt x="498" y="1041"/>
                  </a:lnTo>
                  <a:lnTo>
                    <a:pt x="498" y="1041"/>
                  </a:lnTo>
                  <a:lnTo>
                    <a:pt x="498" y="1041"/>
                  </a:lnTo>
                  <a:lnTo>
                    <a:pt x="500" y="1041"/>
                  </a:lnTo>
                  <a:lnTo>
                    <a:pt x="500" y="1039"/>
                  </a:lnTo>
                  <a:lnTo>
                    <a:pt x="503" y="1039"/>
                  </a:lnTo>
                  <a:lnTo>
                    <a:pt x="503" y="1039"/>
                  </a:lnTo>
                  <a:lnTo>
                    <a:pt x="505" y="1036"/>
                  </a:lnTo>
                  <a:lnTo>
                    <a:pt x="512" y="1034"/>
                  </a:lnTo>
                  <a:lnTo>
                    <a:pt x="519" y="1029"/>
                  </a:lnTo>
                  <a:lnTo>
                    <a:pt x="519" y="1029"/>
                  </a:lnTo>
                  <a:lnTo>
                    <a:pt x="522" y="1024"/>
                  </a:lnTo>
                  <a:lnTo>
                    <a:pt x="522" y="1022"/>
                  </a:lnTo>
                  <a:lnTo>
                    <a:pt x="522" y="1022"/>
                  </a:lnTo>
                  <a:lnTo>
                    <a:pt x="522" y="1020"/>
                  </a:lnTo>
                  <a:lnTo>
                    <a:pt x="522" y="1017"/>
                  </a:lnTo>
                  <a:lnTo>
                    <a:pt x="522" y="1017"/>
                  </a:lnTo>
                  <a:lnTo>
                    <a:pt x="524" y="1017"/>
                  </a:lnTo>
                  <a:lnTo>
                    <a:pt x="524" y="1015"/>
                  </a:lnTo>
                  <a:lnTo>
                    <a:pt x="526" y="1015"/>
                  </a:lnTo>
                  <a:lnTo>
                    <a:pt x="524" y="1015"/>
                  </a:lnTo>
                  <a:lnTo>
                    <a:pt x="522" y="1015"/>
                  </a:lnTo>
                  <a:lnTo>
                    <a:pt x="519" y="1017"/>
                  </a:lnTo>
                  <a:lnTo>
                    <a:pt x="519" y="1017"/>
                  </a:lnTo>
                  <a:lnTo>
                    <a:pt x="517" y="1017"/>
                  </a:lnTo>
                  <a:lnTo>
                    <a:pt x="519" y="1017"/>
                  </a:lnTo>
                  <a:lnTo>
                    <a:pt x="519" y="1015"/>
                  </a:lnTo>
                  <a:lnTo>
                    <a:pt x="519" y="1015"/>
                  </a:lnTo>
                  <a:lnTo>
                    <a:pt x="519" y="1015"/>
                  </a:lnTo>
                  <a:lnTo>
                    <a:pt x="517" y="1015"/>
                  </a:lnTo>
                  <a:lnTo>
                    <a:pt x="517" y="1015"/>
                  </a:lnTo>
                  <a:lnTo>
                    <a:pt x="517" y="1013"/>
                  </a:lnTo>
                  <a:lnTo>
                    <a:pt x="517" y="1013"/>
                  </a:lnTo>
                  <a:lnTo>
                    <a:pt x="519" y="1013"/>
                  </a:lnTo>
                  <a:lnTo>
                    <a:pt x="519" y="1015"/>
                  </a:lnTo>
                  <a:lnTo>
                    <a:pt x="519" y="1015"/>
                  </a:lnTo>
                  <a:lnTo>
                    <a:pt x="522" y="1015"/>
                  </a:lnTo>
                  <a:lnTo>
                    <a:pt x="522" y="1015"/>
                  </a:lnTo>
                  <a:lnTo>
                    <a:pt x="522" y="1013"/>
                  </a:lnTo>
                  <a:lnTo>
                    <a:pt x="522" y="1010"/>
                  </a:lnTo>
                  <a:lnTo>
                    <a:pt x="522" y="1010"/>
                  </a:lnTo>
                  <a:lnTo>
                    <a:pt x="519" y="1010"/>
                  </a:lnTo>
                  <a:lnTo>
                    <a:pt x="519" y="1010"/>
                  </a:lnTo>
                  <a:lnTo>
                    <a:pt x="519" y="1008"/>
                  </a:lnTo>
                  <a:lnTo>
                    <a:pt x="519" y="1008"/>
                  </a:lnTo>
                  <a:lnTo>
                    <a:pt x="519" y="1008"/>
                  </a:lnTo>
                  <a:lnTo>
                    <a:pt x="519" y="1008"/>
                  </a:lnTo>
                  <a:lnTo>
                    <a:pt x="517" y="1008"/>
                  </a:lnTo>
                  <a:lnTo>
                    <a:pt x="517" y="1005"/>
                  </a:lnTo>
                  <a:lnTo>
                    <a:pt x="514" y="1005"/>
                  </a:lnTo>
                  <a:lnTo>
                    <a:pt x="514" y="1005"/>
                  </a:lnTo>
                  <a:lnTo>
                    <a:pt x="514" y="1003"/>
                  </a:lnTo>
                  <a:lnTo>
                    <a:pt x="514" y="1003"/>
                  </a:lnTo>
                  <a:lnTo>
                    <a:pt x="514" y="1003"/>
                  </a:lnTo>
                  <a:lnTo>
                    <a:pt x="512" y="998"/>
                  </a:lnTo>
                  <a:lnTo>
                    <a:pt x="512" y="996"/>
                  </a:lnTo>
                  <a:lnTo>
                    <a:pt x="512" y="996"/>
                  </a:lnTo>
                  <a:lnTo>
                    <a:pt x="512" y="994"/>
                  </a:lnTo>
                  <a:lnTo>
                    <a:pt x="512" y="994"/>
                  </a:lnTo>
                  <a:lnTo>
                    <a:pt x="512" y="991"/>
                  </a:lnTo>
                  <a:lnTo>
                    <a:pt x="514" y="991"/>
                  </a:lnTo>
                  <a:lnTo>
                    <a:pt x="514" y="991"/>
                  </a:lnTo>
                  <a:lnTo>
                    <a:pt x="514" y="991"/>
                  </a:lnTo>
                  <a:lnTo>
                    <a:pt x="517" y="989"/>
                  </a:lnTo>
                  <a:lnTo>
                    <a:pt x="517" y="989"/>
                  </a:lnTo>
                  <a:lnTo>
                    <a:pt x="517" y="986"/>
                  </a:lnTo>
                  <a:lnTo>
                    <a:pt x="517" y="984"/>
                  </a:lnTo>
                  <a:lnTo>
                    <a:pt x="517" y="984"/>
                  </a:lnTo>
                  <a:lnTo>
                    <a:pt x="517" y="979"/>
                  </a:lnTo>
                  <a:lnTo>
                    <a:pt x="517" y="979"/>
                  </a:lnTo>
                  <a:lnTo>
                    <a:pt x="517" y="979"/>
                  </a:lnTo>
                  <a:lnTo>
                    <a:pt x="519" y="977"/>
                  </a:lnTo>
                  <a:lnTo>
                    <a:pt x="519" y="975"/>
                  </a:lnTo>
                  <a:lnTo>
                    <a:pt x="519" y="972"/>
                  </a:lnTo>
                  <a:lnTo>
                    <a:pt x="519" y="972"/>
                  </a:lnTo>
                  <a:lnTo>
                    <a:pt x="519" y="970"/>
                  </a:lnTo>
                  <a:lnTo>
                    <a:pt x="519" y="970"/>
                  </a:lnTo>
                  <a:lnTo>
                    <a:pt x="519" y="970"/>
                  </a:lnTo>
                  <a:lnTo>
                    <a:pt x="522" y="968"/>
                  </a:lnTo>
                  <a:lnTo>
                    <a:pt x="519" y="968"/>
                  </a:lnTo>
                  <a:lnTo>
                    <a:pt x="519" y="968"/>
                  </a:lnTo>
                  <a:lnTo>
                    <a:pt x="519" y="965"/>
                  </a:lnTo>
                  <a:lnTo>
                    <a:pt x="522" y="968"/>
                  </a:lnTo>
                  <a:lnTo>
                    <a:pt x="522" y="968"/>
                  </a:lnTo>
                  <a:lnTo>
                    <a:pt x="526" y="968"/>
                  </a:lnTo>
                  <a:lnTo>
                    <a:pt x="526" y="968"/>
                  </a:lnTo>
                  <a:lnTo>
                    <a:pt x="529" y="968"/>
                  </a:lnTo>
                  <a:lnTo>
                    <a:pt x="529" y="968"/>
                  </a:lnTo>
                  <a:lnTo>
                    <a:pt x="529" y="968"/>
                  </a:lnTo>
                  <a:lnTo>
                    <a:pt x="529" y="960"/>
                  </a:lnTo>
                  <a:lnTo>
                    <a:pt x="529" y="953"/>
                  </a:lnTo>
                  <a:lnTo>
                    <a:pt x="529" y="953"/>
                  </a:lnTo>
                  <a:lnTo>
                    <a:pt x="531" y="951"/>
                  </a:lnTo>
                  <a:lnTo>
                    <a:pt x="531" y="949"/>
                  </a:lnTo>
                  <a:lnTo>
                    <a:pt x="531" y="946"/>
                  </a:lnTo>
                  <a:lnTo>
                    <a:pt x="531" y="946"/>
                  </a:lnTo>
                  <a:lnTo>
                    <a:pt x="531" y="946"/>
                  </a:lnTo>
                  <a:lnTo>
                    <a:pt x="531" y="946"/>
                  </a:lnTo>
                  <a:lnTo>
                    <a:pt x="531" y="944"/>
                  </a:lnTo>
                  <a:lnTo>
                    <a:pt x="531" y="944"/>
                  </a:lnTo>
                  <a:lnTo>
                    <a:pt x="529" y="944"/>
                  </a:lnTo>
                  <a:lnTo>
                    <a:pt x="526" y="944"/>
                  </a:lnTo>
                  <a:lnTo>
                    <a:pt x="526" y="944"/>
                  </a:lnTo>
                  <a:lnTo>
                    <a:pt x="524" y="942"/>
                  </a:lnTo>
                  <a:lnTo>
                    <a:pt x="524" y="939"/>
                  </a:lnTo>
                  <a:lnTo>
                    <a:pt x="524" y="939"/>
                  </a:lnTo>
                  <a:lnTo>
                    <a:pt x="524" y="939"/>
                  </a:lnTo>
                  <a:lnTo>
                    <a:pt x="522" y="939"/>
                  </a:lnTo>
                  <a:lnTo>
                    <a:pt x="522" y="939"/>
                  </a:lnTo>
                  <a:lnTo>
                    <a:pt x="522" y="939"/>
                  </a:lnTo>
                  <a:lnTo>
                    <a:pt x="522" y="937"/>
                  </a:lnTo>
                  <a:lnTo>
                    <a:pt x="522" y="937"/>
                  </a:lnTo>
                  <a:lnTo>
                    <a:pt x="522" y="937"/>
                  </a:lnTo>
                  <a:lnTo>
                    <a:pt x="522" y="937"/>
                  </a:lnTo>
                  <a:lnTo>
                    <a:pt x="524" y="937"/>
                  </a:lnTo>
                  <a:lnTo>
                    <a:pt x="524" y="937"/>
                  </a:lnTo>
                  <a:lnTo>
                    <a:pt x="524" y="937"/>
                  </a:lnTo>
                  <a:lnTo>
                    <a:pt x="524" y="937"/>
                  </a:lnTo>
                  <a:lnTo>
                    <a:pt x="524" y="937"/>
                  </a:lnTo>
                  <a:lnTo>
                    <a:pt x="524" y="937"/>
                  </a:lnTo>
                  <a:lnTo>
                    <a:pt x="524" y="937"/>
                  </a:lnTo>
                  <a:lnTo>
                    <a:pt x="526" y="937"/>
                  </a:lnTo>
                  <a:lnTo>
                    <a:pt x="526" y="937"/>
                  </a:lnTo>
                  <a:lnTo>
                    <a:pt x="526" y="939"/>
                  </a:lnTo>
                  <a:lnTo>
                    <a:pt x="529" y="942"/>
                  </a:lnTo>
                  <a:lnTo>
                    <a:pt x="531" y="942"/>
                  </a:lnTo>
                  <a:lnTo>
                    <a:pt x="531" y="942"/>
                  </a:lnTo>
                  <a:lnTo>
                    <a:pt x="531" y="942"/>
                  </a:lnTo>
                  <a:lnTo>
                    <a:pt x="531" y="942"/>
                  </a:lnTo>
                  <a:lnTo>
                    <a:pt x="531" y="942"/>
                  </a:lnTo>
                  <a:lnTo>
                    <a:pt x="531" y="942"/>
                  </a:lnTo>
                  <a:lnTo>
                    <a:pt x="533" y="942"/>
                  </a:lnTo>
                  <a:lnTo>
                    <a:pt x="533" y="939"/>
                  </a:lnTo>
                  <a:lnTo>
                    <a:pt x="533" y="939"/>
                  </a:lnTo>
                  <a:lnTo>
                    <a:pt x="531" y="937"/>
                  </a:lnTo>
                  <a:lnTo>
                    <a:pt x="529" y="937"/>
                  </a:lnTo>
                  <a:lnTo>
                    <a:pt x="526" y="934"/>
                  </a:lnTo>
                  <a:lnTo>
                    <a:pt x="524" y="934"/>
                  </a:lnTo>
                  <a:lnTo>
                    <a:pt x="522" y="934"/>
                  </a:lnTo>
                  <a:lnTo>
                    <a:pt x="519" y="934"/>
                  </a:lnTo>
                  <a:lnTo>
                    <a:pt x="519" y="934"/>
                  </a:lnTo>
                  <a:lnTo>
                    <a:pt x="519" y="932"/>
                  </a:lnTo>
                  <a:lnTo>
                    <a:pt x="519" y="932"/>
                  </a:lnTo>
                  <a:lnTo>
                    <a:pt x="522" y="932"/>
                  </a:lnTo>
                  <a:lnTo>
                    <a:pt x="522" y="932"/>
                  </a:lnTo>
                  <a:lnTo>
                    <a:pt x="522" y="932"/>
                  </a:lnTo>
                  <a:lnTo>
                    <a:pt x="522" y="932"/>
                  </a:lnTo>
                  <a:lnTo>
                    <a:pt x="519" y="930"/>
                  </a:lnTo>
                  <a:lnTo>
                    <a:pt x="517" y="930"/>
                  </a:lnTo>
                  <a:lnTo>
                    <a:pt x="517" y="927"/>
                  </a:lnTo>
                  <a:lnTo>
                    <a:pt x="517" y="927"/>
                  </a:lnTo>
                  <a:lnTo>
                    <a:pt x="517" y="927"/>
                  </a:lnTo>
                  <a:lnTo>
                    <a:pt x="517" y="925"/>
                  </a:lnTo>
                  <a:lnTo>
                    <a:pt x="517" y="925"/>
                  </a:lnTo>
                  <a:lnTo>
                    <a:pt x="517" y="925"/>
                  </a:lnTo>
                  <a:lnTo>
                    <a:pt x="517" y="925"/>
                  </a:lnTo>
                  <a:lnTo>
                    <a:pt x="517" y="923"/>
                  </a:lnTo>
                  <a:lnTo>
                    <a:pt x="517" y="923"/>
                  </a:lnTo>
                  <a:lnTo>
                    <a:pt x="517" y="923"/>
                  </a:lnTo>
                  <a:lnTo>
                    <a:pt x="519" y="920"/>
                  </a:lnTo>
                  <a:lnTo>
                    <a:pt x="519" y="920"/>
                  </a:lnTo>
                  <a:lnTo>
                    <a:pt x="519" y="918"/>
                  </a:lnTo>
                  <a:lnTo>
                    <a:pt x="522" y="918"/>
                  </a:lnTo>
                  <a:lnTo>
                    <a:pt x="522" y="918"/>
                  </a:lnTo>
                  <a:lnTo>
                    <a:pt x="522" y="915"/>
                  </a:lnTo>
                  <a:lnTo>
                    <a:pt x="522" y="915"/>
                  </a:lnTo>
                  <a:lnTo>
                    <a:pt x="522" y="915"/>
                  </a:lnTo>
                  <a:lnTo>
                    <a:pt x="519" y="915"/>
                  </a:lnTo>
                  <a:lnTo>
                    <a:pt x="519" y="915"/>
                  </a:lnTo>
                  <a:lnTo>
                    <a:pt x="519" y="915"/>
                  </a:lnTo>
                  <a:lnTo>
                    <a:pt x="519" y="915"/>
                  </a:lnTo>
                  <a:lnTo>
                    <a:pt x="519" y="913"/>
                  </a:lnTo>
                  <a:lnTo>
                    <a:pt x="519" y="911"/>
                  </a:lnTo>
                  <a:lnTo>
                    <a:pt x="517" y="911"/>
                  </a:lnTo>
                  <a:lnTo>
                    <a:pt x="517" y="911"/>
                  </a:lnTo>
                  <a:lnTo>
                    <a:pt x="517" y="911"/>
                  </a:lnTo>
                  <a:lnTo>
                    <a:pt x="517" y="911"/>
                  </a:lnTo>
                  <a:lnTo>
                    <a:pt x="517" y="908"/>
                  </a:lnTo>
                  <a:lnTo>
                    <a:pt x="517" y="908"/>
                  </a:lnTo>
                  <a:lnTo>
                    <a:pt x="514" y="906"/>
                  </a:lnTo>
                  <a:lnTo>
                    <a:pt x="517" y="906"/>
                  </a:lnTo>
                  <a:lnTo>
                    <a:pt x="517" y="906"/>
                  </a:lnTo>
                  <a:lnTo>
                    <a:pt x="519" y="906"/>
                  </a:lnTo>
                  <a:lnTo>
                    <a:pt x="519" y="906"/>
                  </a:lnTo>
                  <a:lnTo>
                    <a:pt x="526" y="906"/>
                  </a:lnTo>
                  <a:lnTo>
                    <a:pt x="526" y="906"/>
                  </a:lnTo>
                  <a:lnTo>
                    <a:pt x="529" y="908"/>
                  </a:lnTo>
                  <a:lnTo>
                    <a:pt x="529" y="911"/>
                  </a:lnTo>
                  <a:lnTo>
                    <a:pt x="529" y="913"/>
                  </a:lnTo>
                  <a:lnTo>
                    <a:pt x="531" y="913"/>
                  </a:lnTo>
                  <a:lnTo>
                    <a:pt x="533" y="913"/>
                  </a:lnTo>
                  <a:lnTo>
                    <a:pt x="540" y="918"/>
                  </a:lnTo>
                  <a:lnTo>
                    <a:pt x="543" y="918"/>
                  </a:lnTo>
                  <a:lnTo>
                    <a:pt x="545" y="915"/>
                  </a:lnTo>
                  <a:lnTo>
                    <a:pt x="545" y="915"/>
                  </a:lnTo>
                  <a:lnTo>
                    <a:pt x="545" y="915"/>
                  </a:lnTo>
                  <a:lnTo>
                    <a:pt x="545" y="915"/>
                  </a:lnTo>
                  <a:lnTo>
                    <a:pt x="545" y="915"/>
                  </a:lnTo>
                  <a:lnTo>
                    <a:pt x="548" y="915"/>
                  </a:lnTo>
                  <a:lnTo>
                    <a:pt x="548" y="915"/>
                  </a:lnTo>
                  <a:lnTo>
                    <a:pt x="548" y="918"/>
                  </a:lnTo>
                  <a:lnTo>
                    <a:pt x="548" y="918"/>
                  </a:lnTo>
                  <a:lnTo>
                    <a:pt x="555" y="918"/>
                  </a:lnTo>
                  <a:lnTo>
                    <a:pt x="557" y="918"/>
                  </a:lnTo>
                  <a:lnTo>
                    <a:pt x="557" y="918"/>
                  </a:lnTo>
                  <a:lnTo>
                    <a:pt x="559" y="918"/>
                  </a:lnTo>
                  <a:lnTo>
                    <a:pt x="564" y="918"/>
                  </a:lnTo>
                  <a:lnTo>
                    <a:pt x="574" y="918"/>
                  </a:lnTo>
                  <a:lnTo>
                    <a:pt x="576" y="918"/>
                  </a:lnTo>
                  <a:lnTo>
                    <a:pt x="578" y="915"/>
                  </a:lnTo>
                  <a:lnTo>
                    <a:pt x="578" y="915"/>
                  </a:lnTo>
                  <a:lnTo>
                    <a:pt x="578" y="915"/>
                  </a:lnTo>
                  <a:lnTo>
                    <a:pt x="578" y="915"/>
                  </a:lnTo>
                  <a:lnTo>
                    <a:pt x="581" y="915"/>
                  </a:lnTo>
                  <a:lnTo>
                    <a:pt x="585" y="915"/>
                  </a:lnTo>
                  <a:lnTo>
                    <a:pt x="595" y="915"/>
                  </a:lnTo>
                  <a:lnTo>
                    <a:pt x="602" y="913"/>
                  </a:lnTo>
                  <a:lnTo>
                    <a:pt x="609" y="913"/>
                  </a:lnTo>
                  <a:lnTo>
                    <a:pt x="630" y="908"/>
                  </a:lnTo>
                  <a:lnTo>
                    <a:pt x="633" y="908"/>
                  </a:lnTo>
                  <a:lnTo>
                    <a:pt x="635" y="908"/>
                  </a:lnTo>
                  <a:lnTo>
                    <a:pt x="642" y="906"/>
                  </a:lnTo>
                  <a:lnTo>
                    <a:pt x="668" y="899"/>
                  </a:lnTo>
                  <a:lnTo>
                    <a:pt x="671" y="899"/>
                  </a:lnTo>
                  <a:lnTo>
                    <a:pt x="671" y="899"/>
                  </a:lnTo>
                  <a:lnTo>
                    <a:pt x="673" y="897"/>
                  </a:lnTo>
                  <a:lnTo>
                    <a:pt x="685" y="894"/>
                  </a:lnTo>
                  <a:lnTo>
                    <a:pt x="692" y="892"/>
                  </a:lnTo>
                  <a:lnTo>
                    <a:pt x="694" y="889"/>
                  </a:lnTo>
                  <a:lnTo>
                    <a:pt x="699" y="889"/>
                  </a:lnTo>
                  <a:lnTo>
                    <a:pt x="702" y="887"/>
                  </a:lnTo>
                  <a:lnTo>
                    <a:pt x="704" y="887"/>
                  </a:lnTo>
                  <a:lnTo>
                    <a:pt x="704" y="887"/>
                  </a:lnTo>
                  <a:lnTo>
                    <a:pt x="711" y="885"/>
                  </a:lnTo>
                  <a:lnTo>
                    <a:pt x="711" y="882"/>
                  </a:lnTo>
                  <a:lnTo>
                    <a:pt x="713" y="882"/>
                  </a:lnTo>
                  <a:lnTo>
                    <a:pt x="716" y="880"/>
                  </a:lnTo>
                  <a:lnTo>
                    <a:pt x="716" y="880"/>
                  </a:lnTo>
                  <a:lnTo>
                    <a:pt x="723" y="878"/>
                  </a:lnTo>
                  <a:lnTo>
                    <a:pt x="728" y="873"/>
                  </a:lnTo>
                  <a:lnTo>
                    <a:pt x="732" y="871"/>
                  </a:lnTo>
                  <a:lnTo>
                    <a:pt x="737" y="868"/>
                  </a:lnTo>
                  <a:lnTo>
                    <a:pt x="737" y="866"/>
                  </a:lnTo>
                  <a:lnTo>
                    <a:pt x="739" y="863"/>
                  </a:lnTo>
                  <a:lnTo>
                    <a:pt x="739" y="863"/>
                  </a:lnTo>
                  <a:lnTo>
                    <a:pt x="739" y="861"/>
                  </a:lnTo>
                  <a:lnTo>
                    <a:pt x="739" y="861"/>
                  </a:lnTo>
                  <a:lnTo>
                    <a:pt x="739" y="861"/>
                  </a:lnTo>
                  <a:lnTo>
                    <a:pt x="739" y="861"/>
                  </a:lnTo>
                  <a:lnTo>
                    <a:pt x="739" y="861"/>
                  </a:lnTo>
                  <a:lnTo>
                    <a:pt x="739" y="859"/>
                  </a:lnTo>
                  <a:lnTo>
                    <a:pt x="739" y="859"/>
                  </a:lnTo>
                  <a:lnTo>
                    <a:pt x="739" y="856"/>
                  </a:lnTo>
                  <a:lnTo>
                    <a:pt x="739" y="854"/>
                  </a:lnTo>
                  <a:lnTo>
                    <a:pt x="739" y="852"/>
                  </a:lnTo>
                  <a:lnTo>
                    <a:pt x="742" y="849"/>
                  </a:lnTo>
                  <a:lnTo>
                    <a:pt x="742" y="847"/>
                  </a:lnTo>
                  <a:lnTo>
                    <a:pt x="747" y="842"/>
                  </a:lnTo>
                  <a:lnTo>
                    <a:pt x="747" y="842"/>
                  </a:lnTo>
                  <a:lnTo>
                    <a:pt x="747" y="842"/>
                  </a:lnTo>
                  <a:lnTo>
                    <a:pt x="749" y="840"/>
                  </a:lnTo>
                  <a:lnTo>
                    <a:pt x="754" y="835"/>
                  </a:lnTo>
                  <a:lnTo>
                    <a:pt x="756" y="833"/>
                  </a:lnTo>
                  <a:lnTo>
                    <a:pt x="761" y="826"/>
                  </a:lnTo>
                  <a:lnTo>
                    <a:pt x="763" y="821"/>
                  </a:lnTo>
                  <a:lnTo>
                    <a:pt x="768" y="811"/>
                  </a:lnTo>
                  <a:lnTo>
                    <a:pt x="773" y="804"/>
                  </a:lnTo>
                  <a:lnTo>
                    <a:pt x="777" y="797"/>
                  </a:lnTo>
                  <a:lnTo>
                    <a:pt x="780" y="795"/>
                  </a:lnTo>
                  <a:lnTo>
                    <a:pt x="780" y="792"/>
                  </a:lnTo>
                  <a:lnTo>
                    <a:pt x="780" y="788"/>
                  </a:lnTo>
                  <a:lnTo>
                    <a:pt x="777" y="778"/>
                  </a:lnTo>
                  <a:lnTo>
                    <a:pt x="777" y="778"/>
                  </a:lnTo>
                  <a:lnTo>
                    <a:pt x="777" y="774"/>
                  </a:lnTo>
                  <a:lnTo>
                    <a:pt x="777" y="766"/>
                  </a:lnTo>
                  <a:lnTo>
                    <a:pt x="777" y="766"/>
                  </a:lnTo>
                  <a:lnTo>
                    <a:pt x="777" y="766"/>
                  </a:lnTo>
                  <a:lnTo>
                    <a:pt x="775" y="764"/>
                  </a:lnTo>
                  <a:lnTo>
                    <a:pt x="775" y="762"/>
                  </a:lnTo>
                  <a:lnTo>
                    <a:pt x="775" y="762"/>
                  </a:lnTo>
                  <a:lnTo>
                    <a:pt x="773" y="762"/>
                  </a:lnTo>
                  <a:lnTo>
                    <a:pt x="773" y="764"/>
                  </a:lnTo>
                  <a:lnTo>
                    <a:pt x="775" y="764"/>
                  </a:lnTo>
                  <a:lnTo>
                    <a:pt x="770" y="764"/>
                  </a:lnTo>
                  <a:lnTo>
                    <a:pt x="770" y="764"/>
                  </a:lnTo>
                  <a:lnTo>
                    <a:pt x="768" y="764"/>
                  </a:lnTo>
                  <a:lnTo>
                    <a:pt x="768" y="766"/>
                  </a:lnTo>
                  <a:lnTo>
                    <a:pt x="765" y="766"/>
                  </a:lnTo>
                  <a:lnTo>
                    <a:pt x="765" y="766"/>
                  </a:lnTo>
                  <a:lnTo>
                    <a:pt x="768" y="766"/>
                  </a:lnTo>
                  <a:lnTo>
                    <a:pt x="765" y="764"/>
                  </a:lnTo>
                  <a:lnTo>
                    <a:pt x="765" y="764"/>
                  </a:lnTo>
                  <a:lnTo>
                    <a:pt x="763" y="764"/>
                  </a:lnTo>
                  <a:lnTo>
                    <a:pt x="758" y="762"/>
                  </a:lnTo>
                  <a:lnTo>
                    <a:pt x="751" y="755"/>
                  </a:lnTo>
                  <a:lnTo>
                    <a:pt x="751" y="752"/>
                  </a:lnTo>
                  <a:lnTo>
                    <a:pt x="751" y="752"/>
                  </a:lnTo>
                  <a:lnTo>
                    <a:pt x="751" y="752"/>
                  </a:lnTo>
                  <a:lnTo>
                    <a:pt x="749" y="750"/>
                  </a:lnTo>
                  <a:lnTo>
                    <a:pt x="749" y="750"/>
                  </a:lnTo>
                  <a:lnTo>
                    <a:pt x="749" y="750"/>
                  </a:lnTo>
                  <a:lnTo>
                    <a:pt x="749" y="750"/>
                  </a:lnTo>
                  <a:lnTo>
                    <a:pt x="747" y="745"/>
                  </a:lnTo>
                  <a:lnTo>
                    <a:pt x="747" y="745"/>
                  </a:lnTo>
                  <a:lnTo>
                    <a:pt x="747" y="745"/>
                  </a:lnTo>
                  <a:lnTo>
                    <a:pt x="747" y="745"/>
                  </a:lnTo>
                  <a:lnTo>
                    <a:pt x="747" y="743"/>
                  </a:lnTo>
                  <a:lnTo>
                    <a:pt x="747" y="743"/>
                  </a:lnTo>
                  <a:lnTo>
                    <a:pt x="747" y="743"/>
                  </a:lnTo>
                  <a:lnTo>
                    <a:pt x="747" y="740"/>
                  </a:lnTo>
                  <a:lnTo>
                    <a:pt x="744" y="738"/>
                  </a:lnTo>
                  <a:lnTo>
                    <a:pt x="747" y="736"/>
                  </a:lnTo>
                  <a:lnTo>
                    <a:pt x="747" y="733"/>
                  </a:lnTo>
                  <a:lnTo>
                    <a:pt x="747" y="731"/>
                  </a:lnTo>
                  <a:lnTo>
                    <a:pt x="749" y="729"/>
                  </a:lnTo>
                  <a:lnTo>
                    <a:pt x="749" y="729"/>
                  </a:lnTo>
                  <a:lnTo>
                    <a:pt x="754" y="721"/>
                  </a:lnTo>
                  <a:lnTo>
                    <a:pt x="754" y="719"/>
                  </a:lnTo>
                  <a:lnTo>
                    <a:pt x="754" y="719"/>
                  </a:lnTo>
                  <a:lnTo>
                    <a:pt x="756" y="717"/>
                  </a:lnTo>
                  <a:lnTo>
                    <a:pt x="756" y="714"/>
                  </a:lnTo>
                  <a:lnTo>
                    <a:pt x="758" y="712"/>
                  </a:lnTo>
                  <a:lnTo>
                    <a:pt x="756" y="712"/>
                  </a:lnTo>
                  <a:lnTo>
                    <a:pt x="756" y="710"/>
                  </a:lnTo>
                  <a:lnTo>
                    <a:pt x="751" y="703"/>
                  </a:lnTo>
                  <a:lnTo>
                    <a:pt x="751" y="703"/>
                  </a:lnTo>
                  <a:lnTo>
                    <a:pt x="751" y="703"/>
                  </a:lnTo>
                  <a:lnTo>
                    <a:pt x="749" y="698"/>
                  </a:lnTo>
                  <a:lnTo>
                    <a:pt x="749" y="698"/>
                  </a:lnTo>
                  <a:lnTo>
                    <a:pt x="742" y="693"/>
                  </a:lnTo>
                  <a:lnTo>
                    <a:pt x="739" y="691"/>
                  </a:lnTo>
                  <a:lnTo>
                    <a:pt x="739" y="691"/>
                  </a:lnTo>
                  <a:lnTo>
                    <a:pt x="735" y="688"/>
                  </a:lnTo>
                  <a:lnTo>
                    <a:pt x="735" y="686"/>
                  </a:lnTo>
                  <a:lnTo>
                    <a:pt x="728" y="681"/>
                  </a:lnTo>
                  <a:lnTo>
                    <a:pt x="718" y="679"/>
                  </a:lnTo>
                  <a:lnTo>
                    <a:pt x="716" y="677"/>
                  </a:lnTo>
                  <a:lnTo>
                    <a:pt x="713" y="677"/>
                  </a:lnTo>
                  <a:lnTo>
                    <a:pt x="709" y="674"/>
                  </a:lnTo>
                  <a:lnTo>
                    <a:pt x="706" y="672"/>
                  </a:lnTo>
                  <a:lnTo>
                    <a:pt x="704" y="669"/>
                  </a:lnTo>
                  <a:lnTo>
                    <a:pt x="702" y="669"/>
                  </a:lnTo>
                  <a:lnTo>
                    <a:pt x="702" y="667"/>
                  </a:lnTo>
                  <a:lnTo>
                    <a:pt x="702" y="665"/>
                  </a:lnTo>
                  <a:lnTo>
                    <a:pt x="699" y="665"/>
                  </a:lnTo>
                  <a:lnTo>
                    <a:pt x="699" y="665"/>
                  </a:lnTo>
                  <a:lnTo>
                    <a:pt x="697" y="665"/>
                  </a:lnTo>
                  <a:lnTo>
                    <a:pt x="697" y="665"/>
                  </a:lnTo>
                  <a:lnTo>
                    <a:pt x="697" y="662"/>
                  </a:lnTo>
                  <a:lnTo>
                    <a:pt x="697" y="662"/>
                  </a:lnTo>
                  <a:lnTo>
                    <a:pt x="694" y="662"/>
                  </a:lnTo>
                  <a:lnTo>
                    <a:pt x="697" y="660"/>
                  </a:lnTo>
                  <a:lnTo>
                    <a:pt x="694" y="660"/>
                  </a:lnTo>
                  <a:lnTo>
                    <a:pt x="694" y="658"/>
                  </a:lnTo>
                  <a:lnTo>
                    <a:pt x="694" y="658"/>
                  </a:lnTo>
                  <a:lnTo>
                    <a:pt x="694" y="658"/>
                  </a:lnTo>
                  <a:lnTo>
                    <a:pt x="694" y="655"/>
                  </a:lnTo>
                  <a:lnTo>
                    <a:pt x="694" y="655"/>
                  </a:lnTo>
                  <a:lnTo>
                    <a:pt x="694" y="655"/>
                  </a:lnTo>
                  <a:lnTo>
                    <a:pt x="694" y="653"/>
                  </a:lnTo>
                  <a:lnTo>
                    <a:pt x="694" y="653"/>
                  </a:lnTo>
                  <a:lnTo>
                    <a:pt x="694" y="650"/>
                  </a:lnTo>
                  <a:lnTo>
                    <a:pt x="694" y="650"/>
                  </a:lnTo>
                  <a:lnTo>
                    <a:pt x="692" y="648"/>
                  </a:lnTo>
                  <a:lnTo>
                    <a:pt x="692" y="648"/>
                  </a:lnTo>
                  <a:lnTo>
                    <a:pt x="692" y="648"/>
                  </a:lnTo>
                  <a:lnTo>
                    <a:pt x="692" y="648"/>
                  </a:lnTo>
                  <a:lnTo>
                    <a:pt x="692" y="648"/>
                  </a:lnTo>
                  <a:lnTo>
                    <a:pt x="694" y="648"/>
                  </a:lnTo>
                  <a:lnTo>
                    <a:pt x="694" y="648"/>
                  </a:lnTo>
                  <a:lnTo>
                    <a:pt x="694" y="648"/>
                  </a:lnTo>
                  <a:lnTo>
                    <a:pt x="697" y="648"/>
                  </a:lnTo>
                  <a:lnTo>
                    <a:pt x="697" y="648"/>
                  </a:lnTo>
                  <a:lnTo>
                    <a:pt x="697" y="646"/>
                  </a:lnTo>
                  <a:lnTo>
                    <a:pt x="699" y="646"/>
                  </a:lnTo>
                  <a:lnTo>
                    <a:pt x="699" y="646"/>
                  </a:lnTo>
                  <a:lnTo>
                    <a:pt x="699" y="646"/>
                  </a:lnTo>
                  <a:lnTo>
                    <a:pt x="699" y="643"/>
                  </a:lnTo>
                  <a:lnTo>
                    <a:pt x="699" y="643"/>
                  </a:lnTo>
                  <a:lnTo>
                    <a:pt x="699" y="641"/>
                  </a:lnTo>
                  <a:lnTo>
                    <a:pt x="699" y="641"/>
                  </a:lnTo>
                  <a:lnTo>
                    <a:pt x="699" y="641"/>
                  </a:lnTo>
                  <a:lnTo>
                    <a:pt x="699" y="639"/>
                  </a:lnTo>
                  <a:lnTo>
                    <a:pt x="699" y="636"/>
                  </a:lnTo>
                  <a:lnTo>
                    <a:pt x="699" y="636"/>
                  </a:lnTo>
                  <a:lnTo>
                    <a:pt x="699" y="634"/>
                  </a:lnTo>
                  <a:lnTo>
                    <a:pt x="699" y="634"/>
                  </a:lnTo>
                  <a:lnTo>
                    <a:pt x="697" y="634"/>
                  </a:lnTo>
                  <a:lnTo>
                    <a:pt x="697" y="634"/>
                  </a:lnTo>
                  <a:lnTo>
                    <a:pt x="697" y="634"/>
                  </a:lnTo>
                  <a:lnTo>
                    <a:pt x="697" y="634"/>
                  </a:lnTo>
                  <a:lnTo>
                    <a:pt x="697" y="632"/>
                  </a:lnTo>
                  <a:lnTo>
                    <a:pt x="697" y="632"/>
                  </a:lnTo>
                  <a:lnTo>
                    <a:pt x="697" y="629"/>
                  </a:lnTo>
                  <a:lnTo>
                    <a:pt x="697" y="627"/>
                  </a:lnTo>
                  <a:lnTo>
                    <a:pt x="697" y="624"/>
                  </a:lnTo>
                  <a:lnTo>
                    <a:pt x="697" y="624"/>
                  </a:lnTo>
                  <a:lnTo>
                    <a:pt x="694" y="622"/>
                  </a:lnTo>
                  <a:lnTo>
                    <a:pt x="692" y="620"/>
                  </a:lnTo>
                  <a:lnTo>
                    <a:pt x="692" y="617"/>
                  </a:lnTo>
                  <a:lnTo>
                    <a:pt x="692" y="615"/>
                  </a:lnTo>
                  <a:lnTo>
                    <a:pt x="692" y="613"/>
                  </a:lnTo>
                  <a:lnTo>
                    <a:pt x="692" y="610"/>
                  </a:lnTo>
                  <a:lnTo>
                    <a:pt x="692" y="610"/>
                  </a:lnTo>
                  <a:lnTo>
                    <a:pt x="692" y="608"/>
                  </a:lnTo>
                  <a:lnTo>
                    <a:pt x="692" y="606"/>
                  </a:lnTo>
                  <a:lnTo>
                    <a:pt x="694" y="603"/>
                  </a:lnTo>
                  <a:lnTo>
                    <a:pt x="694" y="601"/>
                  </a:lnTo>
                  <a:lnTo>
                    <a:pt x="694" y="598"/>
                  </a:lnTo>
                  <a:lnTo>
                    <a:pt x="697" y="596"/>
                  </a:lnTo>
                  <a:lnTo>
                    <a:pt x="697" y="596"/>
                  </a:lnTo>
                  <a:lnTo>
                    <a:pt x="699" y="596"/>
                  </a:lnTo>
                  <a:lnTo>
                    <a:pt x="699" y="594"/>
                  </a:lnTo>
                  <a:lnTo>
                    <a:pt x="699" y="594"/>
                  </a:lnTo>
                  <a:lnTo>
                    <a:pt x="697" y="591"/>
                  </a:lnTo>
                  <a:lnTo>
                    <a:pt x="697" y="589"/>
                  </a:lnTo>
                  <a:lnTo>
                    <a:pt x="699" y="587"/>
                  </a:lnTo>
                  <a:lnTo>
                    <a:pt x="699" y="587"/>
                  </a:lnTo>
                  <a:lnTo>
                    <a:pt x="699" y="587"/>
                  </a:lnTo>
                  <a:lnTo>
                    <a:pt x="699" y="584"/>
                  </a:lnTo>
                  <a:lnTo>
                    <a:pt x="699" y="584"/>
                  </a:lnTo>
                  <a:lnTo>
                    <a:pt x="697" y="584"/>
                  </a:lnTo>
                  <a:lnTo>
                    <a:pt x="697" y="584"/>
                  </a:lnTo>
                  <a:lnTo>
                    <a:pt x="697" y="584"/>
                  </a:lnTo>
                  <a:lnTo>
                    <a:pt x="699" y="584"/>
                  </a:lnTo>
                  <a:lnTo>
                    <a:pt x="699" y="582"/>
                  </a:lnTo>
                  <a:lnTo>
                    <a:pt x="706" y="584"/>
                  </a:lnTo>
                  <a:lnTo>
                    <a:pt x="706" y="584"/>
                  </a:lnTo>
                  <a:lnTo>
                    <a:pt x="709" y="584"/>
                  </a:lnTo>
                  <a:lnTo>
                    <a:pt x="709" y="584"/>
                  </a:lnTo>
                  <a:lnTo>
                    <a:pt x="711" y="582"/>
                  </a:lnTo>
                  <a:lnTo>
                    <a:pt x="711" y="582"/>
                  </a:lnTo>
                  <a:lnTo>
                    <a:pt x="711" y="579"/>
                  </a:lnTo>
                  <a:lnTo>
                    <a:pt x="711" y="577"/>
                  </a:lnTo>
                  <a:lnTo>
                    <a:pt x="711" y="577"/>
                  </a:lnTo>
                  <a:lnTo>
                    <a:pt x="711" y="575"/>
                  </a:lnTo>
                  <a:lnTo>
                    <a:pt x="711" y="572"/>
                  </a:lnTo>
                  <a:lnTo>
                    <a:pt x="711" y="572"/>
                  </a:lnTo>
                  <a:lnTo>
                    <a:pt x="709" y="570"/>
                  </a:lnTo>
                  <a:lnTo>
                    <a:pt x="709" y="570"/>
                  </a:lnTo>
                  <a:lnTo>
                    <a:pt x="709" y="563"/>
                  </a:lnTo>
                  <a:lnTo>
                    <a:pt x="709" y="561"/>
                  </a:lnTo>
                  <a:lnTo>
                    <a:pt x="706" y="553"/>
                  </a:lnTo>
                  <a:lnTo>
                    <a:pt x="706" y="551"/>
                  </a:lnTo>
                  <a:lnTo>
                    <a:pt x="709" y="549"/>
                  </a:lnTo>
                  <a:lnTo>
                    <a:pt x="709" y="549"/>
                  </a:lnTo>
                  <a:lnTo>
                    <a:pt x="709" y="544"/>
                  </a:lnTo>
                  <a:lnTo>
                    <a:pt x="713" y="542"/>
                  </a:lnTo>
                  <a:lnTo>
                    <a:pt x="713" y="539"/>
                  </a:lnTo>
                  <a:lnTo>
                    <a:pt x="713" y="537"/>
                  </a:lnTo>
                  <a:lnTo>
                    <a:pt x="709" y="535"/>
                  </a:lnTo>
                  <a:lnTo>
                    <a:pt x="709" y="532"/>
                  </a:lnTo>
                  <a:lnTo>
                    <a:pt x="709" y="532"/>
                  </a:lnTo>
                  <a:lnTo>
                    <a:pt x="711" y="530"/>
                  </a:lnTo>
                  <a:lnTo>
                    <a:pt x="711" y="527"/>
                  </a:lnTo>
                  <a:lnTo>
                    <a:pt x="711" y="525"/>
                  </a:lnTo>
                  <a:lnTo>
                    <a:pt x="711" y="523"/>
                  </a:lnTo>
                  <a:lnTo>
                    <a:pt x="711" y="520"/>
                  </a:lnTo>
                  <a:lnTo>
                    <a:pt x="709" y="520"/>
                  </a:lnTo>
                  <a:lnTo>
                    <a:pt x="709" y="518"/>
                  </a:lnTo>
                  <a:lnTo>
                    <a:pt x="709" y="518"/>
                  </a:lnTo>
                  <a:lnTo>
                    <a:pt x="709" y="516"/>
                  </a:lnTo>
                  <a:lnTo>
                    <a:pt x="711" y="516"/>
                  </a:lnTo>
                  <a:lnTo>
                    <a:pt x="711" y="516"/>
                  </a:lnTo>
                  <a:lnTo>
                    <a:pt x="713" y="516"/>
                  </a:lnTo>
                  <a:lnTo>
                    <a:pt x="716" y="513"/>
                  </a:lnTo>
                  <a:lnTo>
                    <a:pt x="716" y="513"/>
                  </a:lnTo>
                  <a:lnTo>
                    <a:pt x="718" y="504"/>
                  </a:lnTo>
                  <a:lnTo>
                    <a:pt x="718" y="501"/>
                  </a:lnTo>
                  <a:lnTo>
                    <a:pt x="718" y="499"/>
                  </a:lnTo>
                  <a:lnTo>
                    <a:pt x="716" y="499"/>
                  </a:lnTo>
                  <a:lnTo>
                    <a:pt x="716" y="497"/>
                  </a:lnTo>
                  <a:lnTo>
                    <a:pt x="713" y="497"/>
                  </a:lnTo>
                  <a:lnTo>
                    <a:pt x="713" y="494"/>
                  </a:lnTo>
                  <a:lnTo>
                    <a:pt x="716" y="494"/>
                  </a:lnTo>
                  <a:lnTo>
                    <a:pt x="718" y="492"/>
                  </a:lnTo>
                  <a:lnTo>
                    <a:pt x="718" y="492"/>
                  </a:lnTo>
                  <a:lnTo>
                    <a:pt x="718" y="492"/>
                  </a:lnTo>
                  <a:lnTo>
                    <a:pt x="718" y="490"/>
                  </a:lnTo>
                  <a:lnTo>
                    <a:pt x="718" y="487"/>
                  </a:lnTo>
                  <a:lnTo>
                    <a:pt x="718" y="487"/>
                  </a:lnTo>
                  <a:lnTo>
                    <a:pt x="720" y="487"/>
                  </a:lnTo>
                  <a:lnTo>
                    <a:pt x="720" y="487"/>
                  </a:lnTo>
                  <a:lnTo>
                    <a:pt x="720" y="485"/>
                  </a:lnTo>
                  <a:lnTo>
                    <a:pt x="723" y="482"/>
                  </a:lnTo>
                  <a:lnTo>
                    <a:pt x="723" y="482"/>
                  </a:lnTo>
                  <a:lnTo>
                    <a:pt x="720" y="480"/>
                  </a:lnTo>
                  <a:lnTo>
                    <a:pt x="723" y="478"/>
                  </a:lnTo>
                  <a:lnTo>
                    <a:pt x="723" y="475"/>
                  </a:lnTo>
                  <a:lnTo>
                    <a:pt x="725" y="473"/>
                  </a:lnTo>
                  <a:lnTo>
                    <a:pt x="723" y="471"/>
                  </a:lnTo>
                  <a:lnTo>
                    <a:pt x="723" y="468"/>
                  </a:lnTo>
                  <a:lnTo>
                    <a:pt x="720" y="468"/>
                  </a:lnTo>
                  <a:lnTo>
                    <a:pt x="723" y="466"/>
                  </a:lnTo>
                  <a:lnTo>
                    <a:pt x="723" y="466"/>
                  </a:lnTo>
                  <a:lnTo>
                    <a:pt x="725" y="466"/>
                  </a:lnTo>
                  <a:lnTo>
                    <a:pt x="725" y="466"/>
                  </a:lnTo>
                  <a:lnTo>
                    <a:pt x="725" y="466"/>
                  </a:lnTo>
                  <a:lnTo>
                    <a:pt x="728" y="466"/>
                  </a:lnTo>
                  <a:lnTo>
                    <a:pt x="728" y="464"/>
                  </a:lnTo>
                  <a:lnTo>
                    <a:pt x="728" y="464"/>
                  </a:lnTo>
                  <a:lnTo>
                    <a:pt x="728" y="461"/>
                  </a:lnTo>
                  <a:lnTo>
                    <a:pt x="728" y="459"/>
                  </a:lnTo>
                  <a:lnTo>
                    <a:pt x="725" y="454"/>
                  </a:lnTo>
                  <a:lnTo>
                    <a:pt x="725" y="454"/>
                  </a:lnTo>
                  <a:lnTo>
                    <a:pt x="725" y="452"/>
                  </a:lnTo>
                  <a:lnTo>
                    <a:pt x="723" y="452"/>
                  </a:lnTo>
                  <a:lnTo>
                    <a:pt x="723" y="449"/>
                  </a:lnTo>
                  <a:lnTo>
                    <a:pt x="723" y="447"/>
                  </a:lnTo>
                  <a:lnTo>
                    <a:pt x="723" y="445"/>
                  </a:lnTo>
                  <a:lnTo>
                    <a:pt x="725" y="442"/>
                  </a:lnTo>
                  <a:lnTo>
                    <a:pt x="732" y="435"/>
                  </a:lnTo>
                  <a:lnTo>
                    <a:pt x="735" y="433"/>
                  </a:lnTo>
                  <a:lnTo>
                    <a:pt x="735" y="430"/>
                  </a:lnTo>
                  <a:lnTo>
                    <a:pt x="735" y="428"/>
                  </a:lnTo>
                  <a:lnTo>
                    <a:pt x="735" y="428"/>
                  </a:lnTo>
                  <a:lnTo>
                    <a:pt x="735" y="428"/>
                  </a:lnTo>
                  <a:lnTo>
                    <a:pt x="735" y="428"/>
                  </a:lnTo>
                  <a:lnTo>
                    <a:pt x="737" y="426"/>
                  </a:lnTo>
                  <a:lnTo>
                    <a:pt x="737" y="426"/>
                  </a:lnTo>
                  <a:lnTo>
                    <a:pt x="739" y="426"/>
                  </a:lnTo>
                  <a:lnTo>
                    <a:pt x="744" y="419"/>
                  </a:lnTo>
                  <a:lnTo>
                    <a:pt x="749" y="416"/>
                  </a:lnTo>
                  <a:lnTo>
                    <a:pt x="749" y="416"/>
                  </a:lnTo>
                  <a:lnTo>
                    <a:pt x="749" y="409"/>
                  </a:lnTo>
                  <a:lnTo>
                    <a:pt x="749" y="407"/>
                  </a:lnTo>
                  <a:lnTo>
                    <a:pt x="751" y="407"/>
                  </a:lnTo>
                  <a:lnTo>
                    <a:pt x="754" y="407"/>
                  </a:lnTo>
                  <a:lnTo>
                    <a:pt x="756" y="404"/>
                  </a:lnTo>
                  <a:lnTo>
                    <a:pt x="758" y="404"/>
                  </a:lnTo>
                  <a:lnTo>
                    <a:pt x="758" y="404"/>
                  </a:lnTo>
                  <a:lnTo>
                    <a:pt x="758" y="404"/>
                  </a:lnTo>
                  <a:lnTo>
                    <a:pt x="763" y="400"/>
                  </a:lnTo>
                  <a:lnTo>
                    <a:pt x="763" y="400"/>
                  </a:lnTo>
                  <a:lnTo>
                    <a:pt x="763" y="400"/>
                  </a:lnTo>
                  <a:lnTo>
                    <a:pt x="765" y="397"/>
                  </a:lnTo>
                  <a:lnTo>
                    <a:pt x="765" y="397"/>
                  </a:lnTo>
                  <a:lnTo>
                    <a:pt x="765" y="395"/>
                  </a:lnTo>
                  <a:lnTo>
                    <a:pt x="768" y="395"/>
                  </a:lnTo>
                  <a:lnTo>
                    <a:pt x="768" y="395"/>
                  </a:lnTo>
                  <a:lnTo>
                    <a:pt x="768" y="393"/>
                  </a:lnTo>
                  <a:lnTo>
                    <a:pt x="773" y="390"/>
                  </a:lnTo>
                  <a:lnTo>
                    <a:pt x="773" y="390"/>
                  </a:lnTo>
                  <a:lnTo>
                    <a:pt x="773" y="388"/>
                  </a:lnTo>
                  <a:lnTo>
                    <a:pt x="773" y="388"/>
                  </a:lnTo>
                  <a:lnTo>
                    <a:pt x="773" y="388"/>
                  </a:lnTo>
                  <a:lnTo>
                    <a:pt x="773" y="388"/>
                  </a:lnTo>
                  <a:lnTo>
                    <a:pt x="773" y="388"/>
                  </a:lnTo>
                  <a:lnTo>
                    <a:pt x="773" y="385"/>
                  </a:lnTo>
                  <a:lnTo>
                    <a:pt x="773" y="385"/>
                  </a:lnTo>
                  <a:lnTo>
                    <a:pt x="773" y="385"/>
                  </a:lnTo>
                  <a:lnTo>
                    <a:pt x="775" y="385"/>
                  </a:lnTo>
                  <a:lnTo>
                    <a:pt x="775" y="385"/>
                  </a:lnTo>
                  <a:lnTo>
                    <a:pt x="775" y="383"/>
                  </a:lnTo>
                  <a:lnTo>
                    <a:pt x="777" y="383"/>
                  </a:lnTo>
                  <a:lnTo>
                    <a:pt x="777" y="383"/>
                  </a:lnTo>
                  <a:lnTo>
                    <a:pt x="777" y="383"/>
                  </a:lnTo>
                  <a:lnTo>
                    <a:pt x="777" y="381"/>
                  </a:lnTo>
                  <a:lnTo>
                    <a:pt x="780" y="378"/>
                  </a:lnTo>
                  <a:lnTo>
                    <a:pt x="780" y="378"/>
                  </a:lnTo>
                  <a:lnTo>
                    <a:pt x="780" y="378"/>
                  </a:lnTo>
                  <a:lnTo>
                    <a:pt x="780" y="376"/>
                  </a:lnTo>
                  <a:lnTo>
                    <a:pt x="780" y="376"/>
                  </a:lnTo>
                  <a:lnTo>
                    <a:pt x="780" y="376"/>
                  </a:lnTo>
                  <a:lnTo>
                    <a:pt x="782" y="374"/>
                  </a:lnTo>
                  <a:lnTo>
                    <a:pt x="782" y="371"/>
                  </a:lnTo>
                  <a:lnTo>
                    <a:pt x="784" y="371"/>
                  </a:lnTo>
                  <a:lnTo>
                    <a:pt x="787" y="369"/>
                  </a:lnTo>
                  <a:lnTo>
                    <a:pt x="789" y="369"/>
                  </a:lnTo>
                  <a:lnTo>
                    <a:pt x="789" y="369"/>
                  </a:lnTo>
                  <a:lnTo>
                    <a:pt x="789" y="367"/>
                  </a:lnTo>
                  <a:lnTo>
                    <a:pt x="792" y="367"/>
                  </a:lnTo>
                  <a:lnTo>
                    <a:pt x="792" y="364"/>
                  </a:lnTo>
                  <a:lnTo>
                    <a:pt x="792" y="362"/>
                  </a:lnTo>
                  <a:lnTo>
                    <a:pt x="794" y="362"/>
                  </a:lnTo>
                  <a:lnTo>
                    <a:pt x="796" y="359"/>
                  </a:lnTo>
                  <a:lnTo>
                    <a:pt x="796" y="355"/>
                  </a:lnTo>
                  <a:lnTo>
                    <a:pt x="796" y="352"/>
                  </a:lnTo>
                  <a:lnTo>
                    <a:pt x="796" y="352"/>
                  </a:lnTo>
                  <a:lnTo>
                    <a:pt x="799" y="352"/>
                  </a:lnTo>
                  <a:lnTo>
                    <a:pt x="801" y="352"/>
                  </a:lnTo>
                  <a:lnTo>
                    <a:pt x="806" y="348"/>
                  </a:lnTo>
                  <a:lnTo>
                    <a:pt x="808" y="345"/>
                  </a:lnTo>
                  <a:lnTo>
                    <a:pt x="808" y="343"/>
                  </a:lnTo>
                  <a:lnTo>
                    <a:pt x="808" y="340"/>
                  </a:lnTo>
                  <a:lnTo>
                    <a:pt x="808" y="340"/>
                  </a:lnTo>
                  <a:lnTo>
                    <a:pt x="808" y="340"/>
                  </a:lnTo>
                  <a:lnTo>
                    <a:pt x="808" y="338"/>
                  </a:lnTo>
                  <a:lnTo>
                    <a:pt x="810" y="338"/>
                  </a:lnTo>
                  <a:lnTo>
                    <a:pt x="810" y="338"/>
                  </a:lnTo>
                  <a:lnTo>
                    <a:pt x="813" y="338"/>
                  </a:lnTo>
                  <a:lnTo>
                    <a:pt x="813" y="338"/>
                  </a:lnTo>
                  <a:lnTo>
                    <a:pt x="813" y="338"/>
                  </a:lnTo>
                  <a:lnTo>
                    <a:pt x="815" y="336"/>
                  </a:lnTo>
                  <a:lnTo>
                    <a:pt x="815" y="336"/>
                  </a:lnTo>
                  <a:lnTo>
                    <a:pt x="815" y="333"/>
                  </a:lnTo>
                  <a:lnTo>
                    <a:pt x="813" y="333"/>
                  </a:lnTo>
                  <a:lnTo>
                    <a:pt x="813" y="333"/>
                  </a:lnTo>
                  <a:lnTo>
                    <a:pt x="815" y="331"/>
                  </a:lnTo>
                  <a:lnTo>
                    <a:pt x="818" y="331"/>
                  </a:lnTo>
                  <a:lnTo>
                    <a:pt x="818" y="331"/>
                  </a:lnTo>
                  <a:lnTo>
                    <a:pt x="820" y="331"/>
                  </a:lnTo>
                  <a:lnTo>
                    <a:pt x="822" y="331"/>
                  </a:lnTo>
                  <a:lnTo>
                    <a:pt x="822" y="333"/>
                  </a:lnTo>
                  <a:lnTo>
                    <a:pt x="822" y="333"/>
                  </a:lnTo>
                  <a:lnTo>
                    <a:pt x="822" y="333"/>
                  </a:lnTo>
                  <a:lnTo>
                    <a:pt x="822" y="333"/>
                  </a:lnTo>
                  <a:lnTo>
                    <a:pt x="825" y="333"/>
                  </a:lnTo>
                  <a:lnTo>
                    <a:pt x="825" y="333"/>
                  </a:lnTo>
                  <a:lnTo>
                    <a:pt x="825" y="331"/>
                  </a:lnTo>
                  <a:lnTo>
                    <a:pt x="825" y="329"/>
                  </a:lnTo>
                  <a:lnTo>
                    <a:pt x="825" y="329"/>
                  </a:lnTo>
                  <a:lnTo>
                    <a:pt x="822" y="329"/>
                  </a:lnTo>
                  <a:lnTo>
                    <a:pt x="822" y="329"/>
                  </a:lnTo>
                  <a:lnTo>
                    <a:pt x="820" y="326"/>
                  </a:lnTo>
                  <a:lnTo>
                    <a:pt x="820" y="326"/>
                  </a:lnTo>
                  <a:lnTo>
                    <a:pt x="820" y="324"/>
                  </a:lnTo>
                  <a:lnTo>
                    <a:pt x="820" y="324"/>
                  </a:lnTo>
                  <a:lnTo>
                    <a:pt x="825" y="324"/>
                  </a:lnTo>
                  <a:lnTo>
                    <a:pt x="825" y="322"/>
                  </a:lnTo>
                  <a:lnTo>
                    <a:pt x="827" y="322"/>
                  </a:lnTo>
                  <a:lnTo>
                    <a:pt x="827" y="322"/>
                  </a:lnTo>
                  <a:lnTo>
                    <a:pt x="827" y="319"/>
                  </a:lnTo>
                  <a:lnTo>
                    <a:pt x="827" y="319"/>
                  </a:lnTo>
                  <a:lnTo>
                    <a:pt x="829" y="319"/>
                  </a:lnTo>
                  <a:lnTo>
                    <a:pt x="829" y="319"/>
                  </a:lnTo>
                  <a:lnTo>
                    <a:pt x="829" y="319"/>
                  </a:lnTo>
                  <a:lnTo>
                    <a:pt x="829" y="322"/>
                  </a:lnTo>
                  <a:lnTo>
                    <a:pt x="829" y="322"/>
                  </a:lnTo>
                  <a:lnTo>
                    <a:pt x="829" y="322"/>
                  </a:lnTo>
                  <a:lnTo>
                    <a:pt x="829" y="319"/>
                  </a:lnTo>
                  <a:lnTo>
                    <a:pt x="829" y="319"/>
                  </a:lnTo>
                  <a:lnTo>
                    <a:pt x="829" y="319"/>
                  </a:lnTo>
                  <a:lnTo>
                    <a:pt x="829" y="319"/>
                  </a:lnTo>
                  <a:lnTo>
                    <a:pt x="832" y="319"/>
                  </a:lnTo>
                  <a:lnTo>
                    <a:pt x="832" y="319"/>
                  </a:lnTo>
                  <a:lnTo>
                    <a:pt x="832" y="317"/>
                  </a:lnTo>
                  <a:lnTo>
                    <a:pt x="832" y="317"/>
                  </a:lnTo>
                  <a:lnTo>
                    <a:pt x="832" y="317"/>
                  </a:lnTo>
                  <a:lnTo>
                    <a:pt x="832" y="317"/>
                  </a:lnTo>
                  <a:lnTo>
                    <a:pt x="834" y="317"/>
                  </a:lnTo>
                  <a:lnTo>
                    <a:pt x="834" y="317"/>
                  </a:lnTo>
                  <a:lnTo>
                    <a:pt x="834" y="317"/>
                  </a:lnTo>
                  <a:lnTo>
                    <a:pt x="834" y="317"/>
                  </a:lnTo>
                  <a:lnTo>
                    <a:pt x="834" y="317"/>
                  </a:lnTo>
                  <a:lnTo>
                    <a:pt x="837" y="314"/>
                  </a:lnTo>
                  <a:lnTo>
                    <a:pt x="837" y="314"/>
                  </a:lnTo>
                  <a:lnTo>
                    <a:pt x="839" y="314"/>
                  </a:lnTo>
                  <a:lnTo>
                    <a:pt x="839" y="312"/>
                  </a:lnTo>
                  <a:lnTo>
                    <a:pt x="839" y="312"/>
                  </a:lnTo>
                  <a:lnTo>
                    <a:pt x="839" y="312"/>
                  </a:lnTo>
                  <a:lnTo>
                    <a:pt x="839" y="312"/>
                  </a:lnTo>
                  <a:lnTo>
                    <a:pt x="839" y="312"/>
                  </a:lnTo>
                  <a:lnTo>
                    <a:pt x="839" y="312"/>
                  </a:lnTo>
                  <a:lnTo>
                    <a:pt x="839" y="310"/>
                  </a:lnTo>
                  <a:lnTo>
                    <a:pt x="841" y="310"/>
                  </a:lnTo>
                  <a:lnTo>
                    <a:pt x="841" y="310"/>
                  </a:lnTo>
                  <a:lnTo>
                    <a:pt x="841" y="307"/>
                  </a:lnTo>
                  <a:lnTo>
                    <a:pt x="841" y="310"/>
                  </a:lnTo>
                  <a:lnTo>
                    <a:pt x="844" y="310"/>
                  </a:lnTo>
                  <a:lnTo>
                    <a:pt x="844" y="310"/>
                  </a:lnTo>
                  <a:lnTo>
                    <a:pt x="846" y="307"/>
                  </a:lnTo>
                  <a:lnTo>
                    <a:pt x="846" y="307"/>
                  </a:lnTo>
                  <a:lnTo>
                    <a:pt x="846" y="305"/>
                  </a:lnTo>
                  <a:lnTo>
                    <a:pt x="846" y="305"/>
                  </a:lnTo>
                  <a:lnTo>
                    <a:pt x="848" y="305"/>
                  </a:lnTo>
                  <a:lnTo>
                    <a:pt x="848" y="307"/>
                  </a:lnTo>
                  <a:lnTo>
                    <a:pt x="851" y="307"/>
                  </a:lnTo>
                  <a:lnTo>
                    <a:pt x="851" y="305"/>
                  </a:lnTo>
                  <a:lnTo>
                    <a:pt x="851" y="305"/>
                  </a:lnTo>
                  <a:lnTo>
                    <a:pt x="851" y="305"/>
                  </a:lnTo>
                  <a:lnTo>
                    <a:pt x="851" y="305"/>
                  </a:lnTo>
                  <a:lnTo>
                    <a:pt x="853" y="305"/>
                  </a:lnTo>
                  <a:lnTo>
                    <a:pt x="853" y="305"/>
                  </a:lnTo>
                  <a:lnTo>
                    <a:pt x="853" y="305"/>
                  </a:lnTo>
                  <a:lnTo>
                    <a:pt x="853" y="305"/>
                  </a:lnTo>
                  <a:lnTo>
                    <a:pt x="853" y="303"/>
                  </a:lnTo>
                  <a:lnTo>
                    <a:pt x="853" y="303"/>
                  </a:lnTo>
                  <a:lnTo>
                    <a:pt x="851" y="303"/>
                  </a:lnTo>
                  <a:lnTo>
                    <a:pt x="853" y="300"/>
                  </a:lnTo>
                  <a:lnTo>
                    <a:pt x="853" y="300"/>
                  </a:lnTo>
                  <a:lnTo>
                    <a:pt x="853" y="303"/>
                  </a:lnTo>
                  <a:lnTo>
                    <a:pt x="855" y="303"/>
                  </a:lnTo>
                  <a:lnTo>
                    <a:pt x="855" y="303"/>
                  </a:lnTo>
                  <a:lnTo>
                    <a:pt x="858" y="300"/>
                  </a:lnTo>
                  <a:lnTo>
                    <a:pt x="860" y="300"/>
                  </a:lnTo>
                  <a:lnTo>
                    <a:pt x="860" y="298"/>
                  </a:lnTo>
                  <a:lnTo>
                    <a:pt x="860" y="298"/>
                  </a:lnTo>
                  <a:lnTo>
                    <a:pt x="860" y="296"/>
                  </a:lnTo>
                  <a:lnTo>
                    <a:pt x="860" y="293"/>
                  </a:lnTo>
                  <a:lnTo>
                    <a:pt x="860" y="293"/>
                  </a:lnTo>
                  <a:lnTo>
                    <a:pt x="863" y="293"/>
                  </a:lnTo>
                  <a:lnTo>
                    <a:pt x="863" y="293"/>
                  </a:lnTo>
                  <a:lnTo>
                    <a:pt x="863" y="291"/>
                  </a:lnTo>
                  <a:lnTo>
                    <a:pt x="863" y="291"/>
                  </a:lnTo>
                  <a:lnTo>
                    <a:pt x="863" y="288"/>
                  </a:lnTo>
                  <a:lnTo>
                    <a:pt x="863" y="288"/>
                  </a:lnTo>
                  <a:lnTo>
                    <a:pt x="865" y="288"/>
                  </a:lnTo>
                  <a:lnTo>
                    <a:pt x="865" y="288"/>
                  </a:lnTo>
                  <a:lnTo>
                    <a:pt x="865" y="288"/>
                  </a:lnTo>
                  <a:lnTo>
                    <a:pt x="865" y="288"/>
                  </a:lnTo>
                  <a:lnTo>
                    <a:pt x="865" y="288"/>
                  </a:lnTo>
                  <a:lnTo>
                    <a:pt x="865" y="291"/>
                  </a:lnTo>
                  <a:lnTo>
                    <a:pt x="865" y="291"/>
                  </a:lnTo>
                  <a:lnTo>
                    <a:pt x="865" y="291"/>
                  </a:lnTo>
                  <a:lnTo>
                    <a:pt x="865" y="291"/>
                  </a:lnTo>
                  <a:lnTo>
                    <a:pt x="865" y="291"/>
                  </a:lnTo>
                  <a:lnTo>
                    <a:pt x="865" y="291"/>
                  </a:lnTo>
                  <a:lnTo>
                    <a:pt x="867" y="291"/>
                  </a:lnTo>
                  <a:lnTo>
                    <a:pt x="867" y="291"/>
                  </a:lnTo>
                  <a:lnTo>
                    <a:pt x="870" y="291"/>
                  </a:lnTo>
                  <a:lnTo>
                    <a:pt x="870" y="291"/>
                  </a:lnTo>
                  <a:lnTo>
                    <a:pt x="870" y="288"/>
                  </a:lnTo>
                  <a:lnTo>
                    <a:pt x="870" y="288"/>
                  </a:lnTo>
                  <a:lnTo>
                    <a:pt x="870" y="288"/>
                  </a:lnTo>
                  <a:lnTo>
                    <a:pt x="870" y="288"/>
                  </a:lnTo>
                  <a:lnTo>
                    <a:pt x="870" y="288"/>
                  </a:lnTo>
                  <a:lnTo>
                    <a:pt x="870" y="288"/>
                  </a:lnTo>
                  <a:lnTo>
                    <a:pt x="872" y="288"/>
                  </a:lnTo>
                  <a:lnTo>
                    <a:pt x="872" y="288"/>
                  </a:lnTo>
                  <a:lnTo>
                    <a:pt x="872" y="288"/>
                  </a:lnTo>
                  <a:lnTo>
                    <a:pt x="872" y="288"/>
                  </a:lnTo>
                  <a:lnTo>
                    <a:pt x="872" y="288"/>
                  </a:lnTo>
                  <a:lnTo>
                    <a:pt x="872" y="286"/>
                  </a:lnTo>
                  <a:lnTo>
                    <a:pt x="874" y="286"/>
                  </a:lnTo>
                  <a:lnTo>
                    <a:pt x="874" y="286"/>
                  </a:lnTo>
                  <a:lnTo>
                    <a:pt x="874" y="286"/>
                  </a:lnTo>
                  <a:lnTo>
                    <a:pt x="874" y="284"/>
                  </a:lnTo>
                  <a:lnTo>
                    <a:pt x="874" y="284"/>
                  </a:lnTo>
                  <a:lnTo>
                    <a:pt x="874" y="284"/>
                  </a:lnTo>
                  <a:lnTo>
                    <a:pt x="874" y="284"/>
                  </a:lnTo>
                  <a:lnTo>
                    <a:pt x="874" y="286"/>
                  </a:lnTo>
                  <a:lnTo>
                    <a:pt x="877" y="286"/>
                  </a:lnTo>
                  <a:lnTo>
                    <a:pt x="877" y="286"/>
                  </a:lnTo>
                  <a:lnTo>
                    <a:pt x="877" y="286"/>
                  </a:lnTo>
                  <a:lnTo>
                    <a:pt x="877" y="286"/>
                  </a:lnTo>
                  <a:lnTo>
                    <a:pt x="879" y="286"/>
                  </a:lnTo>
                  <a:lnTo>
                    <a:pt x="882" y="286"/>
                  </a:lnTo>
                  <a:lnTo>
                    <a:pt x="882" y="284"/>
                  </a:lnTo>
                  <a:lnTo>
                    <a:pt x="879" y="284"/>
                  </a:lnTo>
                  <a:lnTo>
                    <a:pt x="879" y="284"/>
                  </a:lnTo>
                  <a:lnTo>
                    <a:pt x="882" y="281"/>
                  </a:lnTo>
                  <a:lnTo>
                    <a:pt x="882" y="281"/>
                  </a:lnTo>
                  <a:lnTo>
                    <a:pt x="884" y="284"/>
                  </a:lnTo>
                  <a:lnTo>
                    <a:pt x="884" y="284"/>
                  </a:lnTo>
                  <a:lnTo>
                    <a:pt x="884" y="284"/>
                  </a:lnTo>
                  <a:lnTo>
                    <a:pt x="884" y="284"/>
                  </a:lnTo>
                  <a:lnTo>
                    <a:pt x="884" y="284"/>
                  </a:lnTo>
                  <a:lnTo>
                    <a:pt x="884" y="284"/>
                  </a:lnTo>
                  <a:lnTo>
                    <a:pt x="886" y="284"/>
                  </a:lnTo>
                  <a:lnTo>
                    <a:pt x="886" y="284"/>
                  </a:lnTo>
                  <a:lnTo>
                    <a:pt x="886" y="281"/>
                  </a:lnTo>
                  <a:lnTo>
                    <a:pt x="886" y="281"/>
                  </a:lnTo>
                  <a:lnTo>
                    <a:pt x="886" y="284"/>
                  </a:lnTo>
                  <a:lnTo>
                    <a:pt x="886" y="284"/>
                  </a:lnTo>
                  <a:lnTo>
                    <a:pt x="889" y="284"/>
                  </a:lnTo>
                  <a:lnTo>
                    <a:pt x="889" y="284"/>
                  </a:lnTo>
                  <a:lnTo>
                    <a:pt x="889" y="284"/>
                  </a:lnTo>
                  <a:lnTo>
                    <a:pt x="889" y="281"/>
                  </a:lnTo>
                  <a:lnTo>
                    <a:pt x="889" y="281"/>
                  </a:lnTo>
                  <a:lnTo>
                    <a:pt x="889" y="281"/>
                  </a:lnTo>
                  <a:lnTo>
                    <a:pt x="889" y="281"/>
                  </a:lnTo>
                  <a:lnTo>
                    <a:pt x="891" y="281"/>
                  </a:lnTo>
                  <a:lnTo>
                    <a:pt x="891" y="281"/>
                  </a:lnTo>
                  <a:lnTo>
                    <a:pt x="891" y="281"/>
                  </a:lnTo>
                  <a:lnTo>
                    <a:pt x="891" y="279"/>
                  </a:lnTo>
                  <a:lnTo>
                    <a:pt x="891" y="279"/>
                  </a:lnTo>
                  <a:lnTo>
                    <a:pt x="891" y="279"/>
                  </a:lnTo>
                  <a:lnTo>
                    <a:pt x="891" y="279"/>
                  </a:lnTo>
                  <a:lnTo>
                    <a:pt x="893" y="274"/>
                  </a:lnTo>
                  <a:lnTo>
                    <a:pt x="893" y="274"/>
                  </a:lnTo>
                  <a:lnTo>
                    <a:pt x="893" y="274"/>
                  </a:lnTo>
                  <a:lnTo>
                    <a:pt x="893" y="274"/>
                  </a:lnTo>
                  <a:lnTo>
                    <a:pt x="893" y="277"/>
                  </a:lnTo>
                  <a:lnTo>
                    <a:pt x="896" y="277"/>
                  </a:lnTo>
                  <a:lnTo>
                    <a:pt x="898" y="277"/>
                  </a:lnTo>
                  <a:lnTo>
                    <a:pt x="900" y="272"/>
                  </a:lnTo>
                  <a:lnTo>
                    <a:pt x="900" y="272"/>
                  </a:lnTo>
                  <a:lnTo>
                    <a:pt x="900" y="272"/>
                  </a:lnTo>
                  <a:lnTo>
                    <a:pt x="900" y="272"/>
                  </a:lnTo>
                  <a:lnTo>
                    <a:pt x="900" y="272"/>
                  </a:lnTo>
                  <a:lnTo>
                    <a:pt x="903" y="272"/>
                  </a:lnTo>
                  <a:lnTo>
                    <a:pt x="903" y="272"/>
                  </a:lnTo>
                  <a:lnTo>
                    <a:pt x="903" y="272"/>
                  </a:lnTo>
                  <a:lnTo>
                    <a:pt x="903" y="272"/>
                  </a:lnTo>
                  <a:lnTo>
                    <a:pt x="903" y="270"/>
                  </a:lnTo>
                  <a:lnTo>
                    <a:pt x="903" y="270"/>
                  </a:lnTo>
                  <a:lnTo>
                    <a:pt x="903" y="270"/>
                  </a:lnTo>
                  <a:lnTo>
                    <a:pt x="905" y="270"/>
                  </a:lnTo>
                  <a:lnTo>
                    <a:pt x="905" y="270"/>
                  </a:lnTo>
                  <a:lnTo>
                    <a:pt x="905" y="270"/>
                  </a:lnTo>
                  <a:lnTo>
                    <a:pt x="905" y="270"/>
                  </a:lnTo>
                  <a:lnTo>
                    <a:pt x="905" y="267"/>
                  </a:lnTo>
                  <a:lnTo>
                    <a:pt x="908" y="267"/>
                  </a:lnTo>
                  <a:lnTo>
                    <a:pt x="908" y="267"/>
                  </a:lnTo>
                  <a:lnTo>
                    <a:pt x="908" y="270"/>
                  </a:lnTo>
                  <a:lnTo>
                    <a:pt x="908" y="270"/>
                  </a:lnTo>
                  <a:lnTo>
                    <a:pt x="908" y="270"/>
                  </a:lnTo>
                  <a:lnTo>
                    <a:pt x="910" y="270"/>
                  </a:lnTo>
                  <a:lnTo>
                    <a:pt x="910" y="270"/>
                  </a:lnTo>
                  <a:lnTo>
                    <a:pt x="910" y="267"/>
                  </a:lnTo>
                  <a:lnTo>
                    <a:pt x="910" y="267"/>
                  </a:lnTo>
                  <a:lnTo>
                    <a:pt x="910" y="267"/>
                  </a:lnTo>
                  <a:lnTo>
                    <a:pt x="910" y="267"/>
                  </a:lnTo>
                  <a:lnTo>
                    <a:pt x="910" y="267"/>
                  </a:lnTo>
                  <a:lnTo>
                    <a:pt x="910" y="267"/>
                  </a:lnTo>
                  <a:lnTo>
                    <a:pt x="910" y="265"/>
                  </a:lnTo>
                  <a:lnTo>
                    <a:pt x="910" y="265"/>
                  </a:lnTo>
                  <a:lnTo>
                    <a:pt x="910" y="262"/>
                  </a:lnTo>
                  <a:lnTo>
                    <a:pt x="910" y="262"/>
                  </a:lnTo>
                  <a:lnTo>
                    <a:pt x="912" y="262"/>
                  </a:lnTo>
                  <a:lnTo>
                    <a:pt x="912" y="262"/>
                  </a:lnTo>
                  <a:lnTo>
                    <a:pt x="912" y="262"/>
                  </a:lnTo>
                  <a:lnTo>
                    <a:pt x="915" y="258"/>
                  </a:lnTo>
                  <a:lnTo>
                    <a:pt x="915" y="258"/>
                  </a:lnTo>
                  <a:lnTo>
                    <a:pt x="915" y="255"/>
                  </a:lnTo>
                  <a:lnTo>
                    <a:pt x="915" y="253"/>
                  </a:lnTo>
                  <a:lnTo>
                    <a:pt x="915" y="251"/>
                  </a:lnTo>
                  <a:lnTo>
                    <a:pt x="912" y="251"/>
                  </a:lnTo>
                  <a:lnTo>
                    <a:pt x="912" y="251"/>
                  </a:lnTo>
                  <a:lnTo>
                    <a:pt x="912" y="251"/>
                  </a:lnTo>
                  <a:lnTo>
                    <a:pt x="912" y="248"/>
                  </a:lnTo>
                  <a:lnTo>
                    <a:pt x="912" y="248"/>
                  </a:lnTo>
                  <a:lnTo>
                    <a:pt x="912" y="248"/>
                  </a:lnTo>
                  <a:lnTo>
                    <a:pt x="912" y="248"/>
                  </a:lnTo>
                  <a:lnTo>
                    <a:pt x="912" y="248"/>
                  </a:lnTo>
                  <a:lnTo>
                    <a:pt x="912" y="248"/>
                  </a:lnTo>
                  <a:lnTo>
                    <a:pt x="912" y="246"/>
                  </a:lnTo>
                  <a:lnTo>
                    <a:pt x="912" y="246"/>
                  </a:lnTo>
                  <a:lnTo>
                    <a:pt x="912" y="246"/>
                  </a:lnTo>
                  <a:lnTo>
                    <a:pt x="912" y="246"/>
                  </a:lnTo>
                  <a:lnTo>
                    <a:pt x="912" y="246"/>
                  </a:lnTo>
                  <a:lnTo>
                    <a:pt x="912" y="246"/>
                  </a:lnTo>
                  <a:lnTo>
                    <a:pt x="912" y="243"/>
                  </a:lnTo>
                  <a:lnTo>
                    <a:pt x="912" y="241"/>
                  </a:lnTo>
                  <a:lnTo>
                    <a:pt x="912" y="241"/>
                  </a:lnTo>
                  <a:lnTo>
                    <a:pt x="915" y="239"/>
                  </a:lnTo>
                  <a:lnTo>
                    <a:pt x="915" y="239"/>
                  </a:lnTo>
                  <a:lnTo>
                    <a:pt x="915" y="239"/>
                  </a:lnTo>
                  <a:lnTo>
                    <a:pt x="915" y="239"/>
                  </a:lnTo>
                  <a:lnTo>
                    <a:pt x="912" y="239"/>
                  </a:lnTo>
                  <a:lnTo>
                    <a:pt x="912" y="236"/>
                  </a:lnTo>
                  <a:lnTo>
                    <a:pt x="912" y="236"/>
                  </a:lnTo>
                  <a:lnTo>
                    <a:pt x="915" y="236"/>
                  </a:lnTo>
                  <a:lnTo>
                    <a:pt x="915" y="236"/>
                  </a:lnTo>
                  <a:lnTo>
                    <a:pt x="915" y="236"/>
                  </a:lnTo>
                  <a:lnTo>
                    <a:pt x="915" y="234"/>
                  </a:lnTo>
                  <a:lnTo>
                    <a:pt x="915" y="229"/>
                  </a:lnTo>
                  <a:lnTo>
                    <a:pt x="915" y="227"/>
                  </a:lnTo>
                  <a:lnTo>
                    <a:pt x="917" y="225"/>
                  </a:lnTo>
                  <a:close/>
                  <a:moveTo>
                    <a:pt x="382" y="1973"/>
                  </a:moveTo>
                  <a:lnTo>
                    <a:pt x="377" y="1976"/>
                  </a:lnTo>
                  <a:lnTo>
                    <a:pt x="377" y="1976"/>
                  </a:lnTo>
                  <a:lnTo>
                    <a:pt x="375" y="1976"/>
                  </a:lnTo>
                  <a:lnTo>
                    <a:pt x="363" y="1978"/>
                  </a:lnTo>
                  <a:lnTo>
                    <a:pt x="360" y="1976"/>
                  </a:lnTo>
                  <a:lnTo>
                    <a:pt x="356" y="1976"/>
                  </a:lnTo>
                  <a:lnTo>
                    <a:pt x="356" y="1976"/>
                  </a:lnTo>
                  <a:lnTo>
                    <a:pt x="356" y="1973"/>
                  </a:lnTo>
                  <a:lnTo>
                    <a:pt x="353" y="1973"/>
                  </a:lnTo>
                  <a:lnTo>
                    <a:pt x="353" y="1973"/>
                  </a:lnTo>
                  <a:lnTo>
                    <a:pt x="353" y="1973"/>
                  </a:lnTo>
                  <a:lnTo>
                    <a:pt x="337" y="1966"/>
                  </a:lnTo>
                  <a:lnTo>
                    <a:pt x="332" y="1961"/>
                  </a:lnTo>
                  <a:lnTo>
                    <a:pt x="332" y="1961"/>
                  </a:lnTo>
                  <a:lnTo>
                    <a:pt x="330" y="1961"/>
                  </a:lnTo>
                  <a:lnTo>
                    <a:pt x="330" y="1961"/>
                  </a:lnTo>
                  <a:lnTo>
                    <a:pt x="327" y="1959"/>
                  </a:lnTo>
                  <a:lnTo>
                    <a:pt x="327" y="1959"/>
                  </a:lnTo>
                  <a:lnTo>
                    <a:pt x="325" y="1959"/>
                  </a:lnTo>
                  <a:lnTo>
                    <a:pt x="325" y="1957"/>
                  </a:lnTo>
                  <a:lnTo>
                    <a:pt x="318" y="1947"/>
                  </a:lnTo>
                  <a:lnTo>
                    <a:pt x="315" y="1945"/>
                  </a:lnTo>
                  <a:lnTo>
                    <a:pt x="308" y="1942"/>
                  </a:lnTo>
                  <a:lnTo>
                    <a:pt x="306" y="1940"/>
                  </a:lnTo>
                  <a:lnTo>
                    <a:pt x="306" y="1940"/>
                  </a:lnTo>
                  <a:lnTo>
                    <a:pt x="301" y="1938"/>
                  </a:lnTo>
                  <a:lnTo>
                    <a:pt x="289" y="1928"/>
                  </a:lnTo>
                  <a:lnTo>
                    <a:pt x="278" y="1919"/>
                  </a:lnTo>
                  <a:lnTo>
                    <a:pt x="278" y="1916"/>
                  </a:lnTo>
                  <a:lnTo>
                    <a:pt x="278" y="1914"/>
                  </a:lnTo>
                  <a:lnTo>
                    <a:pt x="278" y="1912"/>
                  </a:lnTo>
                  <a:lnTo>
                    <a:pt x="278" y="1912"/>
                  </a:lnTo>
                  <a:lnTo>
                    <a:pt x="275" y="1912"/>
                  </a:lnTo>
                  <a:lnTo>
                    <a:pt x="273" y="1909"/>
                  </a:lnTo>
                  <a:lnTo>
                    <a:pt x="273" y="1907"/>
                  </a:lnTo>
                  <a:lnTo>
                    <a:pt x="270" y="1909"/>
                  </a:lnTo>
                  <a:lnTo>
                    <a:pt x="270" y="1909"/>
                  </a:lnTo>
                  <a:lnTo>
                    <a:pt x="270" y="1907"/>
                  </a:lnTo>
                  <a:lnTo>
                    <a:pt x="270" y="1907"/>
                  </a:lnTo>
                  <a:lnTo>
                    <a:pt x="270" y="1905"/>
                  </a:lnTo>
                  <a:lnTo>
                    <a:pt x="259" y="1895"/>
                  </a:lnTo>
                  <a:lnTo>
                    <a:pt x="259" y="1893"/>
                  </a:lnTo>
                  <a:lnTo>
                    <a:pt x="259" y="1890"/>
                  </a:lnTo>
                  <a:lnTo>
                    <a:pt x="256" y="1888"/>
                  </a:lnTo>
                  <a:lnTo>
                    <a:pt x="256" y="1886"/>
                  </a:lnTo>
                  <a:lnTo>
                    <a:pt x="254" y="1883"/>
                  </a:lnTo>
                  <a:lnTo>
                    <a:pt x="254" y="1881"/>
                  </a:lnTo>
                  <a:lnTo>
                    <a:pt x="254" y="1881"/>
                  </a:lnTo>
                  <a:lnTo>
                    <a:pt x="254" y="1879"/>
                  </a:lnTo>
                  <a:lnTo>
                    <a:pt x="254" y="1876"/>
                  </a:lnTo>
                  <a:lnTo>
                    <a:pt x="252" y="1871"/>
                  </a:lnTo>
                  <a:lnTo>
                    <a:pt x="249" y="1869"/>
                  </a:lnTo>
                  <a:lnTo>
                    <a:pt x="249" y="1869"/>
                  </a:lnTo>
                  <a:lnTo>
                    <a:pt x="242" y="1871"/>
                  </a:lnTo>
                  <a:lnTo>
                    <a:pt x="240" y="1869"/>
                  </a:lnTo>
                  <a:lnTo>
                    <a:pt x="237" y="1869"/>
                  </a:lnTo>
                  <a:lnTo>
                    <a:pt x="235" y="1867"/>
                  </a:lnTo>
                  <a:lnTo>
                    <a:pt x="233" y="1864"/>
                  </a:lnTo>
                  <a:lnTo>
                    <a:pt x="233" y="1862"/>
                  </a:lnTo>
                  <a:lnTo>
                    <a:pt x="233" y="1860"/>
                  </a:lnTo>
                  <a:lnTo>
                    <a:pt x="233" y="1857"/>
                  </a:lnTo>
                  <a:lnTo>
                    <a:pt x="237" y="1853"/>
                  </a:lnTo>
                  <a:lnTo>
                    <a:pt x="240" y="1848"/>
                  </a:lnTo>
                  <a:lnTo>
                    <a:pt x="240" y="1848"/>
                  </a:lnTo>
                  <a:lnTo>
                    <a:pt x="242" y="1848"/>
                  </a:lnTo>
                  <a:lnTo>
                    <a:pt x="244" y="1848"/>
                  </a:lnTo>
                  <a:lnTo>
                    <a:pt x="244" y="1848"/>
                  </a:lnTo>
                  <a:lnTo>
                    <a:pt x="244" y="1850"/>
                  </a:lnTo>
                  <a:lnTo>
                    <a:pt x="247" y="1855"/>
                  </a:lnTo>
                  <a:lnTo>
                    <a:pt x="247" y="1857"/>
                  </a:lnTo>
                  <a:lnTo>
                    <a:pt x="247" y="1857"/>
                  </a:lnTo>
                  <a:lnTo>
                    <a:pt x="247" y="1855"/>
                  </a:lnTo>
                  <a:lnTo>
                    <a:pt x="247" y="1855"/>
                  </a:lnTo>
                  <a:lnTo>
                    <a:pt x="244" y="1845"/>
                  </a:lnTo>
                  <a:lnTo>
                    <a:pt x="244" y="1843"/>
                  </a:lnTo>
                  <a:lnTo>
                    <a:pt x="244" y="1841"/>
                  </a:lnTo>
                  <a:lnTo>
                    <a:pt x="242" y="1838"/>
                  </a:lnTo>
                  <a:lnTo>
                    <a:pt x="240" y="1836"/>
                  </a:lnTo>
                  <a:lnTo>
                    <a:pt x="237" y="1836"/>
                  </a:lnTo>
                  <a:lnTo>
                    <a:pt x="235" y="1829"/>
                  </a:lnTo>
                  <a:lnTo>
                    <a:pt x="233" y="1826"/>
                  </a:lnTo>
                  <a:lnTo>
                    <a:pt x="233" y="1824"/>
                  </a:lnTo>
                  <a:lnTo>
                    <a:pt x="230" y="1822"/>
                  </a:lnTo>
                  <a:lnTo>
                    <a:pt x="230" y="1822"/>
                  </a:lnTo>
                  <a:lnTo>
                    <a:pt x="228" y="1819"/>
                  </a:lnTo>
                  <a:lnTo>
                    <a:pt x="228" y="1841"/>
                  </a:lnTo>
                  <a:lnTo>
                    <a:pt x="228" y="1848"/>
                  </a:lnTo>
                  <a:lnTo>
                    <a:pt x="228" y="1848"/>
                  </a:lnTo>
                  <a:lnTo>
                    <a:pt x="228" y="1862"/>
                  </a:lnTo>
                  <a:lnTo>
                    <a:pt x="228" y="1881"/>
                  </a:lnTo>
                  <a:lnTo>
                    <a:pt x="228" y="1902"/>
                  </a:lnTo>
                  <a:lnTo>
                    <a:pt x="228" y="1924"/>
                  </a:lnTo>
                  <a:lnTo>
                    <a:pt x="228" y="1945"/>
                  </a:lnTo>
                  <a:lnTo>
                    <a:pt x="228" y="1966"/>
                  </a:lnTo>
                  <a:lnTo>
                    <a:pt x="228" y="1987"/>
                  </a:lnTo>
                  <a:lnTo>
                    <a:pt x="228" y="1987"/>
                  </a:lnTo>
                  <a:lnTo>
                    <a:pt x="230" y="1990"/>
                  </a:lnTo>
                  <a:lnTo>
                    <a:pt x="233" y="1990"/>
                  </a:lnTo>
                  <a:lnTo>
                    <a:pt x="233" y="1992"/>
                  </a:lnTo>
                  <a:lnTo>
                    <a:pt x="233" y="1992"/>
                  </a:lnTo>
                  <a:lnTo>
                    <a:pt x="242" y="1992"/>
                  </a:lnTo>
                  <a:lnTo>
                    <a:pt x="242" y="1990"/>
                  </a:lnTo>
                  <a:lnTo>
                    <a:pt x="244" y="1990"/>
                  </a:lnTo>
                  <a:lnTo>
                    <a:pt x="242" y="1987"/>
                  </a:lnTo>
                  <a:lnTo>
                    <a:pt x="244" y="1987"/>
                  </a:lnTo>
                  <a:lnTo>
                    <a:pt x="244" y="1987"/>
                  </a:lnTo>
                  <a:lnTo>
                    <a:pt x="247" y="1990"/>
                  </a:lnTo>
                  <a:lnTo>
                    <a:pt x="252" y="1990"/>
                  </a:lnTo>
                  <a:lnTo>
                    <a:pt x="254" y="1992"/>
                  </a:lnTo>
                  <a:lnTo>
                    <a:pt x="261" y="1992"/>
                  </a:lnTo>
                  <a:lnTo>
                    <a:pt x="273" y="1994"/>
                  </a:lnTo>
                  <a:lnTo>
                    <a:pt x="280" y="1994"/>
                  </a:lnTo>
                  <a:lnTo>
                    <a:pt x="289" y="1994"/>
                  </a:lnTo>
                  <a:lnTo>
                    <a:pt x="301" y="1997"/>
                  </a:lnTo>
                  <a:lnTo>
                    <a:pt x="306" y="1999"/>
                  </a:lnTo>
                  <a:lnTo>
                    <a:pt x="311" y="1999"/>
                  </a:lnTo>
                  <a:lnTo>
                    <a:pt x="313" y="1999"/>
                  </a:lnTo>
                  <a:lnTo>
                    <a:pt x="318" y="2002"/>
                  </a:lnTo>
                  <a:lnTo>
                    <a:pt x="318" y="2004"/>
                  </a:lnTo>
                  <a:lnTo>
                    <a:pt x="318" y="2004"/>
                  </a:lnTo>
                  <a:lnTo>
                    <a:pt x="320" y="2006"/>
                  </a:lnTo>
                  <a:lnTo>
                    <a:pt x="320" y="2006"/>
                  </a:lnTo>
                  <a:lnTo>
                    <a:pt x="330" y="2009"/>
                  </a:lnTo>
                  <a:lnTo>
                    <a:pt x="330" y="2006"/>
                  </a:lnTo>
                  <a:lnTo>
                    <a:pt x="330" y="2006"/>
                  </a:lnTo>
                  <a:lnTo>
                    <a:pt x="332" y="2004"/>
                  </a:lnTo>
                  <a:lnTo>
                    <a:pt x="332" y="2004"/>
                  </a:lnTo>
                  <a:lnTo>
                    <a:pt x="334" y="2002"/>
                  </a:lnTo>
                  <a:lnTo>
                    <a:pt x="344" y="2002"/>
                  </a:lnTo>
                  <a:lnTo>
                    <a:pt x="344" y="2002"/>
                  </a:lnTo>
                  <a:lnTo>
                    <a:pt x="346" y="2002"/>
                  </a:lnTo>
                  <a:lnTo>
                    <a:pt x="349" y="1999"/>
                  </a:lnTo>
                  <a:lnTo>
                    <a:pt x="351" y="1997"/>
                  </a:lnTo>
                  <a:lnTo>
                    <a:pt x="351" y="1997"/>
                  </a:lnTo>
                  <a:lnTo>
                    <a:pt x="351" y="1997"/>
                  </a:lnTo>
                  <a:lnTo>
                    <a:pt x="351" y="1994"/>
                  </a:lnTo>
                  <a:lnTo>
                    <a:pt x="360" y="1994"/>
                  </a:lnTo>
                  <a:lnTo>
                    <a:pt x="363" y="1997"/>
                  </a:lnTo>
                  <a:lnTo>
                    <a:pt x="363" y="1997"/>
                  </a:lnTo>
                  <a:lnTo>
                    <a:pt x="363" y="1997"/>
                  </a:lnTo>
                  <a:lnTo>
                    <a:pt x="363" y="1997"/>
                  </a:lnTo>
                  <a:lnTo>
                    <a:pt x="363" y="1997"/>
                  </a:lnTo>
                  <a:lnTo>
                    <a:pt x="363" y="1999"/>
                  </a:lnTo>
                  <a:lnTo>
                    <a:pt x="363" y="1999"/>
                  </a:lnTo>
                  <a:lnTo>
                    <a:pt x="363" y="1999"/>
                  </a:lnTo>
                  <a:lnTo>
                    <a:pt x="363" y="2002"/>
                  </a:lnTo>
                  <a:lnTo>
                    <a:pt x="365" y="2002"/>
                  </a:lnTo>
                  <a:lnTo>
                    <a:pt x="365" y="2002"/>
                  </a:lnTo>
                  <a:lnTo>
                    <a:pt x="365" y="2002"/>
                  </a:lnTo>
                  <a:lnTo>
                    <a:pt x="368" y="2002"/>
                  </a:lnTo>
                  <a:lnTo>
                    <a:pt x="368" y="1999"/>
                  </a:lnTo>
                  <a:lnTo>
                    <a:pt x="368" y="1999"/>
                  </a:lnTo>
                  <a:lnTo>
                    <a:pt x="368" y="1999"/>
                  </a:lnTo>
                  <a:lnTo>
                    <a:pt x="370" y="1999"/>
                  </a:lnTo>
                  <a:lnTo>
                    <a:pt x="372" y="1999"/>
                  </a:lnTo>
                  <a:lnTo>
                    <a:pt x="375" y="1997"/>
                  </a:lnTo>
                  <a:lnTo>
                    <a:pt x="372" y="1994"/>
                  </a:lnTo>
                  <a:lnTo>
                    <a:pt x="375" y="1994"/>
                  </a:lnTo>
                  <a:lnTo>
                    <a:pt x="377" y="1994"/>
                  </a:lnTo>
                  <a:lnTo>
                    <a:pt x="377" y="1994"/>
                  </a:lnTo>
                  <a:lnTo>
                    <a:pt x="377" y="1997"/>
                  </a:lnTo>
                  <a:lnTo>
                    <a:pt x="377" y="1997"/>
                  </a:lnTo>
                  <a:lnTo>
                    <a:pt x="377" y="1997"/>
                  </a:lnTo>
                  <a:lnTo>
                    <a:pt x="379" y="1999"/>
                  </a:lnTo>
                  <a:lnTo>
                    <a:pt x="379" y="1997"/>
                  </a:lnTo>
                  <a:lnTo>
                    <a:pt x="379" y="1997"/>
                  </a:lnTo>
                  <a:lnTo>
                    <a:pt x="379" y="1997"/>
                  </a:lnTo>
                  <a:lnTo>
                    <a:pt x="382" y="1992"/>
                  </a:lnTo>
                  <a:lnTo>
                    <a:pt x="382" y="1992"/>
                  </a:lnTo>
                  <a:lnTo>
                    <a:pt x="384" y="1990"/>
                  </a:lnTo>
                  <a:lnTo>
                    <a:pt x="384" y="1990"/>
                  </a:lnTo>
                  <a:lnTo>
                    <a:pt x="384" y="1990"/>
                  </a:lnTo>
                  <a:lnTo>
                    <a:pt x="384" y="1987"/>
                  </a:lnTo>
                  <a:lnTo>
                    <a:pt x="384" y="1987"/>
                  </a:lnTo>
                  <a:lnTo>
                    <a:pt x="384" y="1987"/>
                  </a:lnTo>
                  <a:lnTo>
                    <a:pt x="387" y="1985"/>
                  </a:lnTo>
                  <a:lnTo>
                    <a:pt x="387" y="1985"/>
                  </a:lnTo>
                  <a:lnTo>
                    <a:pt x="387" y="1983"/>
                  </a:lnTo>
                  <a:lnTo>
                    <a:pt x="384" y="1983"/>
                  </a:lnTo>
                  <a:lnTo>
                    <a:pt x="387" y="1980"/>
                  </a:lnTo>
                  <a:lnTo>
                    <a:pt x="387" y="1978"/>
                  </a:lnTo>
                  <a:lnTo>
                    <a:pt x="389" y="1978"/>
                  </a:lnTo>
                  <a:lnTo>
                    <a:pt x="389" y="1978"/>
                  </a:lnTo>
                  <a:lnTo>
                    <a:pt x="389" y="1976"/>
                  </a:lnTo>
                  <a:lnTo>
                    <a:pt x="389" y="1976"/>
                  </a:lnTo>
                  <a:lnTo>
                    <a:pt x="382" y="197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555" name="Group 554"/>
          <p:cNvGrpSpPr/>
          <p:nvPr/>
        </p:nvGrpSpPr>
        <p:grpSpPr>
          <a:xfrm>
            <a:off x="9592497" y="1335506"/>
            <a:ext cx="1875603" cy="1527346"/>
            <a:chOff x="5044440" y="682655"/>
            <a:chExt cx="6446520" cy="5249547"/>
          </a:xfrm>
        </p:grpSpPr>
        <p:sp>
          <p:nvSpPr>
            <p:cNvPr id="499" name="Freeform 5"/>
            <p:cNvSpPr>
              <a:spLocks noEditPoints="1"/>
            </p:cNvSpPr>
            <p:nvPr/>
          </p:nvSpPr>
          <p:spPr bwMode="auto">
            <a:xfrm>
              <a:off x="8739026" y="3665414"/>
              <a:ext cx="1246733" cy="832077"/>
            </a:xfrm>
            <a:custGeom>
              <a:avLst/>
              <a:gdLst>
                <a:gd name="T0" fmla="*/ 500 w 902"/>
                <a:gd name="T1" fmla="*/ 475 h 602"/>
                <a:gd name="T2" fmla="*/ 850 w 902"/>
                <a:gd name="T3" fmla="*/ 201 h 602"/>
                <a:gd name="T4" fmla="*/ 792 w 902"/>
                <a:gd name="T5" fmla="*/ 190 h 602"/>
                <a:gd name="T6" fmla="*/ 715 w 902"/>
                <a:gd name="T7" fmla="*/ 165 h 602"/>
                <a:gd name="T8" fmla="*/ 666 w 902"/>
                <a:gd name="T9" fmla="*/ 130 h 602"/>
                <a:gd name="T10" fmla="*/ 628 w 902"/>
                <a:gd name="T11" fmla="*/ 96 h 602"/>
                <a:gd name="T12" fmla="*/ 599 w 902"/>
                <a:gd name="T13" fmla="*/ 60 h 602"/>
                <a:gd name="T14" fmla="*/ 586 w 902"/>
                <a:gd name="T15" fmla="*/ 6 h 602"/>
                <a:gd name="T16" fmla="*/ 512 w 902"/>
                <a:gd name="T17" fmla="*/ 4 h 602"/>
                <a:gd name="T18" fmla="*/ 442 w 902"/>
                <a:gd name="T19" fmla="*/ 29 h 602"/>
                <a:gd name="T20" fmla="*/ 426 w 902"/>
                <a:gd name="T21" fmla="*/ 53 h 602"/>
                <a:gd name="T22" fmla="*/ 426 w 902"/>
                <a:gd name="T23" fmla="*/ 78 h 602"/>
                <a:gd name="T24" fmla="*/ 390 w 902"/>
                <a:gd name="T25" fmla="*/ 73 h 602"/>
                <a:gd name="T26" fmla="*/ 344 w 902"/>
                <a:gd name="T27" fmla="*/ 64 h 602"/>
                <a:gd name="T28" fmla="*/ 301 w 902"/>
                <a:gd name="T29" fmla="*/ 62 h 602"/>
                <a:gd name="T30" fmla="*/ 254 w 902"/>
                <a:gd name="T31" fmla="*/ 58 h 602"/>
                <a:gd name="T32" fmla="*/ 86 w 902"/>
                <a:gd name="T33" fmla="*/ 60 h 602"/>
                <a:gd name="T34" fmla="*/ 90 w 902"/>
                <a:gd name="T35" fmla="*/ 109 h 602"/>
                <a:gd name="T36" fmla="*/ 90 w 902"/>
                <a:gd name="T37" fmla="*/ 157 h 602"/>
                <a:gd name="T38" fmla="*/ 30 w 902"/>
                <a:gd name="T39" fmla="*/ 244 h 602"/>
                <a:gd name="T40" fmla="*/ 16 w 902"/>
                <a:gd name="T41" fmla="*/ 271 h 602"/>
                <a:gd name="T42" fmla="*/ 9 w 902"/>
                <a:gd name="T43" fmla="*/ 315 h 602"/>
                <a:gd name="T44" fmla="*/ 39 w 902"/>
                <a:gd name="T45" fmla="*/ 344 h 602"/>
                <a:gd name="T46" fmla="*/ 93 w 902"/>
                <a:gd name="T47" fmla="*/ 344 h 602"/>
                <a:gd name="T48" fmla="*/ 193 w 902"/>
                <a:gd name="T49" fmla="*/ 344 h 602"/>
                <a:gd name="T50" fmla="*/ 236 w 902"/>
                <a:gd name="T51" fmla="*/ 313 h 602"/>
                <a:gd name="T52" fmla="*/ 290 w 902"/>
                <a:gd name="T53" fmla="*/ 315 h 602"/>
                <a:gd name="T54" fmla="*/ 319 w 902"/>
                <a:gd name="T55" fmla="*/ 333 h 602"/>
                <a:gd name="T56" fmla="*/ 355 w 902"/>
                <a:gd name="T57" fmla="*/ 360 h 602"/>
                <a:gd name="T58" fmla="*/ 372 w 902"/>
                <a:gd name="T59" fmla="*/ 390 h 602"/>
                <a:gd name="T60" fmla="*/ 386 w 902"/>
                <a:gd name="T61" fmla="*/ 425 h 602"/>
                <a:gd name="T62" fmla="*/ 399 w 902"/>
                <a:gd name="T63" fmla="*/ 461 h 602"/>
                <a:gd name="T64" fmla="*/ 361 w 902"/>
                <a:gd name="T65" fmla="*/ 454 h 602"/>
                <a:gd name="T66" fmla="*/ 341 w 902"/>
                <a:gd name="T67" fmla="*/ 488 h 602"/>
                <a:gd name="T68" fmla="*/ 308 w 902"/>
                <a:gd name="T69" fmla="*/ 521 h 602"/>
                <a:gd name="T70" fmla="*/ 344 w 902"/>
                <a:gd name="T71" fmla="*/ 535 h 602"/>
                <a:gd name="T72" fmla="*/ 382 w 902"/>
                <a:gd name="T73" fmla="*/ 537 h 602"/>
                <a:gd name="T74" fmla="*/ 373 w 902"/>
                <a:gd name="T75" fmla="*/ 511 h 602"/>
                <a:gd name="T76" fmla="*/ 384 w 902"/>
                <a:gd name="T77" fmla="*/ 508 h 602"/>
                <a:gd name="T78" fmla="*/ 400 w 902"/>
                <a:gd name="T79" fmla="*/ 495 h 602"/>
                <a:gd name="T80" fmla="*/ 442 w 902"/>
                <a:gd name="T81" fmla="*/ 445 h 602"/>
                <a:gd name="T82" fmla="*/ 473 w 902"/>
                <a:gd name="T83" fmla="*/ 432 h 602"/>
                <a:gd name="T84" fmla="*/ 487 w 902"/>
                <a:gd name="T85" fmla="*/ 414 h 602"/>
                <a:gd name="T86" fmla="*/ 494 w 902"/>
                <a:gd name="T87" fmla="*/ 419 h 602"/>
                <a:gd name="T88" fmla="*/ 512 w 902"/>
                <a:gd name="T89" fmla="*/ 454 h 602"/>
                <a:gd name="T90" fmla="*/ 483 w 902"/>
                <a:gd name="T91" fmla="*/ 465 h 602"/>
                <a:gd name="T92" fmla="*/ 539 w 902"/>
                <a:gd name="T93" fmla="*/ 479 h 602"/>
                <a:gd name="T94" fmla="*/ 577 w 902"/>
                <a:gd name="T95" fmla="*/ 481 h 602"/>
                <a:gd name="T96" fmla="*/ 563 w 902"/>
                <a:gd name="T97" fmla="*/ 501 h 602"/>
                <a:gd name="T98" fmla="*/ 530 w 902"/>
                <a:gd name="T99" fmla="*/ 533 h 602"/>
                <a:gd name="T100" fmla="*/ 570 w 902"/>
                <a:gd name="T101" fmla="*/ 577 h 602"/>
                <a:gd name="T102" fmla="*/ 599 w 902"/>
                <a:gd name="T103" fmla="*/ 598 h 602"/>
                <a:gd name="T104" fmla="*/ 646 w 902"/>
                <a:gd name="T105" fmla="*/ 571 h 602"/>
                <a:gd name="T106" fmla="*/ 698 w 902"/>
                <a:gd name="T107" fmla="*/ 555 h 602"/>
                <a:gd name="T108" fmla="*/ 718 w 902"/>
                <a:gd name="T109" fmla="*/ 526 h 602"/>
                <a:gd name="T110" fmla="*/ 642 w 902"/>
                <a:gd name="T111" fmla="*/ 502 h 602"/>
                <a:gd name="T112" fmla="*/ 659 w 902"/>
                <a:gd name="T113" fmla="*/ 456 h 602"/>
                <a:gd name="T114" fmla="*/ 691 w 902"/>
                <a:gd name="T115" fmla="*/ 439 h 602"/>
                <a:gd name="T116" fmla="*/ 731 w 902"/>
                <a:gd name="T117" fmla="*/ 441 h 602"/>
                <a:gd name="T118" fmla="*/ 805 w 902"/>
                <a:gd name="T119" fmla="*/ 407 h 602"/>
                <a:gd name="T120" fmla="*/ 861 w 902"/>
                <a:gd name="T121" fmla="*/ 353 h 602"/>
                <a:gd name="T122" fmla="*/ 888 w 902"/>
                <a:gd name="T123" fmla="*/ 315 h 602"/>
                <a:gd name="T124" fmla="*/ 890 w 902"/>
                <a:gd name="T125" fmla="*/ 275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2" h="602">
                  <a:moveTo>
                    <a:pt x="390" y="510"/>
                  </a:moveTo>
                  <a:lnTo>
                    <a:pt x="390" y="510"/>
                  </a:lnTo>
                  <a:lnTo>
                    <a:pt x="388" y="511"/>
                  </a:lnTo>
                  <a:lnTo>
                    <a:pt x="386" y="511"/>
                  </a:lnTo>
                  <a:lnTo>
                    <a:pt x="386" y="513"/>
                  </a:lnTo>
                  <a:lnTo>
                    <a:pt x="386" y="513"/>
                  </a:lnTo>
                  <a:lnTo>
                    <a:pt x="384" y="513"/>
                  </a:lnTo>
                  <a:lnTo>
                    <a:pt x="384" y="513"/>
                  </a:lnTo>
                  <a:lnTo>
                    <a:pt x="384" y="515"/>
                  </a:lnTo>
                  <a:lnTo>
                    <a:pt x="382" y="515"/>
                  </a:lnTo>
                  <a:lnTo>
                    <a:pt x="381" y="517"/>
                  </a:lnTo>
                  <a:lnTo>
                    <a:pt x="384" y="515"/>
                  </a:lnTo>
                  <a:lnTo>
                    <a:pt x="390" y="511"/>
                  </a:lnTo>
                  <a:lnTo>
                    <a:pt x="400" y="501"/>
                  </a:lnTo>
                  <a:lnTo>
                    <a:pt x="399" y="502"/>
                  </a:lnTo>
                  <a:lnTo>
                    <a:pt x="390" y="510"/>
                  </a:lnTo>
                  <a:close/>
                  <a:moveTo>
                    <a:pt x="547" y="486"/>
                  </a:moveTo>
                  <a:lnTo>
                    <a:pt x="547" y="484"/>
                  </a:lnTo>
                  <a:lnTo>
                    <a:pt x="545" y="484"/>
                  </a:lnTo>
                  <a:lnTo>
                    <a:pt x="543" y="484"/>
                  </a:lnTo>
                  <a:lnTo>
                    <a:pt x="543" y="483"/>
                  </a:lnTo>
                  <a:lnTo>
                    <a:pt x="541" y="483"/>
                  </a:lnTo>
                  <a:lnTo>
                    <a:pt x="539" y="484"/>
                  </a:lnTo>
                  <a:lnTo>
                    <a:pt x="538" y="483"/>
                  </a:lnTo>
                  <a:lnTo>
                    <a:pt x="538" y="483"/>
                  </a:lnTo>
                  <a:lnTo>
                    <a:pt x="534" y="484"/>
                  </a:lnTo>
                  <a:lnTo>
                    <a:pt x="527" y="483"/>
                  </a:lnTo>
                  <a:lnTo>
                    <a:pt x="525" y="483"/>
                  </a:lnTo>
                  <a:lnTo>
                    <a:pt x="525" y="483"/>
                  </a:lnTo>
                  <a:lnTo>
                    <a:pt x="525" y="483"/>
                  </a:lnTo>
                  <a:lnTo>
                    <a:pt x="547" y="486"/>
                  </a:lnTo>
                  <a:lnTo>
                    <a:pt x="547" y="486"/>
                  </a:lnTo>
                  <a:close/>
                  <a:moveTo>
                    <a:pt x="498" y="474"/>
                  </a:moveTo>
                  <a:lnTo>
                    <a:pt x="491" y="472"/>
                  </a:lnTo>
                  <a:lnTo>
                    <a:pt x="474" y="468"/>
                  </a:lnTo>
                  <a:lnTo>
                    <a:pt x="473" y="468"/>
                  </a:lnTo>
                  <a:lnTo>
                    <a:pt x="473" y="466"/>
                  </a:lnTo>
                  <a:lnTo>
                    <a:pt x="471" y="465"/>
                  </a:lnTo>
                  <a:lnTo>
                    <a:pt x="471" y="461"/>
                  </a:lnTo>
                  <a:lnTo>
                    <a:pt x="469" y="461"/>
                  </a:lnTo>
                  <a:lnTo>
                    <a:pt x="469" y="461"/>
                  </a:lnTo>
                  <a:lnTo>
                    <a:pt x="469" y="463"/>
                  </a:lnTo>
                  <a:lnTo>
                    <a:pt x="471" y="465"/>
                  </a:lnTo>
                  <a:lnTo>
                    <a:pt x="471" y="466"/>
                  </a:lnTo>
                  <a:lnTo>
                    <a:pt x="473" y="468"/>
                  </a:lnTo>
                  <a:lnTo>
                    <a:pt x="482" y="472"/>
                  </a:lnTo>
                  <a:lnTo>
                    <a:pt x="500" y="475"/>
                  </a:lnTo>
                  <a:lnTo>
                    <a:pt x="502" y="475"/>
                  </a:lnTo>
                  <a:lnTo>
                    <a:pt x="502" y="477"/>
                  </a:lnTo>
                  <a:lnTo>
                    <a:pt x="502" y="475"/>
                  </a:lnTo>
                  <a:lnTo>
                    <a:pt x="498" y="474"/>
                  </a:lnTo>
                  <a:close/>
                  <a:moveTo>
                    <a:pt x="902" y="239"/>
                  </a:moveTo>
                  <a:lnTo>
                    <a:pt x="899" y="235"/>
                  </a:lnTo>
                  <a:lnTo>
                    <a:pt x="897" y="233"/>
                  </a:lnTo>
                  <a:lnTo>
                    <a:pt x="897" y="230"/>
                  </a:lnTo>
                  <a:lnTo>
                    <a:pt x="897" y="228"/>
                  </a:lnTo>
                  <a:lnTo>
                    <a:pt x="897" y="226"/>
                  </a:lnTo>
                  <a:lnTo>
                    <a:pt x="899" y="224"/>
                  </a:lnTo>
                  <a:lnTo>
                    <a:pt x="901" y="224"/>
                  </a:lnTo>
                  <a:lnTo>
                    <a:pt x="901" y="222"/>
                  </a:lnTo>
                  <a:lnTo>
                    <a:pt x="901" y="221"/>
                  </a:lnTo>
                  <a:lnTo>
                    <a:pt x="901" y="221"/>
                  </a:lnTo>
                  <a:lnTo>
                    <a:pt x="901" y="221"/>
                  </a:lnTo>
                  <a:lnTo>
                    <a:pt x="895" y="219"/>
                  </a:lnTo>
                  <a:lnTo>
                    <a:pt x="895" y="219"/>
                  </a:lnTo>
                  <a:lnTo>
                    <a:pt x="893" y="219"/>
                  </a:lnTo>
                  <a:lnTo>
                    <a:pt x="890" y="222"/>
                  </a:lnTo>
                  <a:lnTo>
                    <a:pt x="890" y="222"/>
                  </a:lnTo>
                  <a:lnTo>
                    <a:pt x="888" y="224"/>
                  </a:lnTo>
                  <a:lnTo>
                    <a:pt x="886" y="224"/>
                  </a:lnTo>
                  <a:lnTo>
                    <a:pt x="884" y="224"/>
                  </a:lnTo>
                  <a:lnTo>
                    <a:pt x="884" y="224"/>
                  </a:lnTo>
                  <a:lnTo>
                    <a:pt x="881" y="221"/>
                  </a:lnTo>
                  <a:lnTo>
                    <a:pt x="879" y="221"/>
                  </a:lnTo>
                  <a:lnTo>
                    <a:pt x="877" y="219"/>
                  </a:lnTo>
                  <a:lnTo>
                    <a:pt x="875" y="219"/>
                  </a:lnTo>
                  <a:lnTo>
                    <a:pt x="874" y="215"/>
                  </a:lnTo>
                  <a:lnTo>
                    <a:pt x="874" y="212"/>
                  </a:lnTo>
                  <a:lnTo>
                    <a:pt x="874" y="210"/>
                  </a:lnTo>
                  <a:lnTo>
                    <a:pt x="872" y="210"/>
                  </a:lnTo>
                  <a:lnTo>
                    <a:pt x="870" y="210"/>
                  </a:lnTo>
                  <a:lnTo>
                    <a:pt x="868" y="210"/>
                  </a:lnTo>
                  <a:lnTo>
                    <a:pt x="866" y="208"/>
                  </a:lnTo>
                  <a:lnTo>
                    <a:pt x="865" y="208"/>
                  </a:lnTo>
                  <a:lnTo>
                    <a:pt x="863" y="210"/>
                  </a:lnTo>
                  <a:lnTo>
                    <a:pt x="861" y="210"/>
                  </a:lnTo>
                  <a:lnTo>
                    <a:pt x="859" y="210"/>
                  </a:lnTo>
                  <a:lnTo>
                    <a:pt x="857" y="208"/>
                  </a:lnTo>
                  <a:lnTo>
                    <a:pt x="857" y="206"/>
                  </a:lnTo>
                  <a:lnTo>
                    <a:pt x="854" y="199"/>
                  </a:lnTo>
                  <a:lnTo>
                    <a:pt x="854" y="199"/>
                  </a:lnTo>
                  <a:lnTo>
                    <a:pt x="852" y="199"/>
                  </a:lnTo>
                  <a:lnTo>
                    <a:pt x="850" y="199"/>
                  </a:lnTo>
                  <a:lnTo>
                    <a:pt x="850" y="201"/>
                  </a:lnTo>
                  <a:lnTo>
                    <a:pt x="848" y="203"/>
                  </a:lnTo>
                  <a:lnTo>
                    <a:pt x="846" y="203"/>
                  </a:lnTo>
                  <a:lnTo>
                    <a:pt x="846" y="203"/>
                  </a:lnTo>
                  <a:lnTo>
                    <a:pt x="841" y="204"/>
                  </a:lnTo>
                  <a:lnTo>
                    <a:pt x="839" y="203"/>
                  </a:lnTo>
                  <a:lnTo>
                    <a:pt x="839" y="201"/>
                  </a:lnTo>
                  <a:lnTo>
                    <a:pt x="837" y="199"/>
                  </a:lnTo>
                  <a:lnTo>
                    <a:pt x="832" y="197"/>
                  </a:lnTo>
                  <a:lnTo>
                    <a:pt x="828" y="195"/>
                  </a:lnTo>
                  <a:lnTo>
                    <a:pt x="828" y="195"/>
                  </a:lnTo>
                  <a:lnTo>
                    <a:pt x="828" y="194"/>
                  </a:lnTo>
                  <a:lnTo>
                    <a:pt x="828" y="194"/>
                  </a:lnTo>
                  <a:lnTo>
                    <a:pt x="828" y="192"/>
                  </a:lnTo>
                  <a:lnTo>
                    <a:pt x="828" y="192"/>
                  </a:lnTo>
                  <a:lnTo>
                    <a:pt x="828" y="192"/>
                  </a:lnTo>
                  <a:lnTo>
                    <a:pt x="827" y="192"/>
                  </a:lnTo>
                  <a:lnTo>
                    <a:pt x="827" y="192"/>
                  </a:lnTo>
                  <a:lnTo>
                    <a:pt x="825" y="192"/>
                  </a:lnTo>
                  <a:lnTo>
                    <a:pt x="823" y="192"/>
                  </a:lnTo>
                  <a:lnTo>
                    <a:pt x="819" y="192"/>
                  </a:lnTo>
                  <a:lnTo>
                    <a:pt x="818" y="192"/>
                  </a:lnTo>
                  <a:lnTo>
                    <a:pt x="816" y="192"/>
                  </a:lnTo>
                  <a:lnTo>
                    <a:pt x="816" y="190"/>
                  </a:lnTo>
                  <a:lnTo>
                    <a:pt x="814" y="190"/>
                  </a:lnTo>
                  <a:lnTo>
                    <a:pt x="812" y="190"/>
                  </a:lnTo>
                  <a:lnTo>
                    <a:pt x="812" y="190"/>
                  </a:lnTo>
                  <a:lnTo>
                    <a:pt x="810" y="185"/>
                  </a:lnTo>
                  <a:lnTo>
                    <a:pt x="810" y="185"/>
                  </a:lnTo>
                  <a:lnTo>
                    <a:pt x="809" y="185"/>
                  </a:lnTo>
                  <a:lnTo>
                    <a:pt x="807" y="185"/>
                  </a:lnTo>
                  <a:lnTo>
                    <a:pt x="803" y="183"/>
                  </a:lnTo>
                  <a:lnTo>
                    <a:pt x="803" y="185"/>
                  </a:lnTo>
                  <a:lnTo>
                    <a:pt x="803" y="186"/>
                  </a:lnTo>
                  <a:lnTo>
                    <a:pt x="803" y="190"/>
                  </a:lnTo>
                  <a:lnTo>
                    <a:pt x="803" y="194"/>
                  </a:lnTo>
                  <a:lnTo>
                    <a:pt x="800" y="195"/>
                  </a:lnTo>
                  <a:lnTo>
                    <a:pt x="800" y="195"/>
                  </a:lnTo>
                  <a:lnTo>
                    <a:pt x="800" y="194"/>
                  </a:lnTo>
                  <a:lnTo>
                    <a:pt x="798" y="194"/>
                  </a:lnTo>
                  <a:lnTo>
                    <a:pt x="798" y="194"/>
                  </a:lnTo>
                  <a:lnTo>
                    <a:pt x="796" y="195"/>
                  </a:lnTo>
                  <a:lnTo>
                    <a:pt x="794" y="197"/>
                  </a:lnTo>
                  <a:lnTo>
                    <a:pt x="794" y="195"/>
                  </a:lnTo>
                  <a:lnTo>
                    <a:pt x="794" y="195"/>
                  </a:lnTo>
                  <a:lnTo>
                    <a:pt x="794" y="194"/>
                  </a:lnTo>
                  <a:lnTo>
                    <a:pt x="794" y="194"/>
                  </a:lnTo>
                  <a:lnTo>
                    <a:pt x="792" y="190"/>
                  </a:lnTo>
                  <a:lnTo>
                    <a:pt x="790" y="188"/>
                  </a:lnTo>
                  <a:lnTo>
                    <a:pt x="789" y="186"/>
                  </a:lnTo>
                  <a:lnTo>
                    <a:pt x="787" y="186"/>
                  </a:lnTo>
                  <a:lnTo>
                    <a:pt x="783" y="185"/>
                  </a:lnTo>
                  <a:lnTo>
                    <a:pt x="781" y="183"/>
                  </a:lnTo>
                  <a:lnTo>
                    <a:pt x="776" y="176"/>
                  </a:lnTo>
                  <a:lnTo>
                    <a:pt x="774" y="174"/>
                  </a:lnTo>
                  <a:lnTo>
                    <a:pt x="774" y="172"/>
                  </a:lnTo>
                  <a:lnTo>
                    <a:pt x="774" y="172"/>
                  </a:lnTo>
                  <a:lnTo>
                    <a:pt x="774" y="170"/>
                  </a:lnTo>
                  <a:lnTo>
                    <a:pt x="774" y="168"/>
                  </a:lnTo>
                  <a:lnTo>
                    <a:pt x="774" y="166"/>
                  </a:lnTo>
                  <a:lnTo>
                    <a:pt x="772" y="165"/>
                  </a:lnTo>
                  <a:lnTo>
                    <a:pt x="769" y="163"/>
                  </a:lnTo>
                  <a:lnTo>
                    <a:pt x="767" y="159"/>
                  </a:lnTo>
                  <a:lnTo>
                    <a:pt x="767" y="157"/>
                  </a:lnTo>
                  <a:lnTo>
                    <a:pt x="767" y="156"/>
                  </a:lnTo>
                  <a:lnTo>
                    <a:pt x="765" y="156"/>
                  </a:lnTo>
                  <a:lnTo>
                    <a:pt x="760" y="156"/>
                  </a:lnTo>
                  <a:lnTo>
                    <a:pt x="758" y="156"/>
                  </a:lnTo>
                  <a:lnTo>
                    <a:pt x="756" y="159"/>
                  </a:lnTo>
                  <a:lnTo>
                    <a:pt x="754" y="161"/>
                  </a:lnTo>
                  <a:lnTo>
                    <a:pt x="747" y="163"/>
                  </a:lnTo>
                  <a:lnTo>
                    <a:pt x="744" y="161"/>
                  </a:lnTo>
                  <a:lnTo>
                    <a:pt x="740" y="163"/>
                  </a:lnTo>
                  <a:lnTo>
                    <a:pt x="736" y="163"/>
                  </a:lnTo>
                  <a:lnTo>
                    <a:pt x="729" y="168"/>
                  </a:lnTo>
                  <a:lnTo>
                    <a:pt x="727" y="168"/>
                  </a:lnTo>
                  <a:lnTo>
                    <a:pt x="727" y="170"/>
                  </a:lnTo>
                  <a:lnTo>
                    <a:pt x="727" y="172"/>
                  </a:lnTo>
                  <a:lnTo>
                    <a:pt x="725" y="172"/>
                  </a:lnTo>
                  <a:lnTo>
                    <a:pt x="725" y="172"/>
                  </a:lnTo>
                  <a:lnTo>
                    <a:pt x="724" y="172"/>
                  </a:lnTo>
                  <a:lnTo>
                    <a:pt x="724" y="172"/>
                  </a:lnTo>
                  <a:lnTo>
                    <a:pt x="722" y="172"/>
                  </a:lnTo>
                  <a:lnTo>
                    <a:pt x="722" y="172"/>
                  </a:lnTo>
                  <a:lnTo>
                    <a:pt x="720" y="170"/>
                  </a:lnTo>
                  <a:lnTo>
                    <a:pt x="722" y="170"/>
                  </a:lnTo>
                  <a:lnTo>
                    <a:pt x="722" y="168"/>
                  </a:lnTo>
                  <a:lnTo>
                    <a:pt x="722" y="168"/>
                  </a:lnTo>
                  <a:lnTo>
                    <a:pt x="722" y="168"/>
                  </a:lnTo>
                  <a:lnTo>
                    <a:pt x="720" y="166"/>
                  </a:lnTo>
                  <a:lnTo>
                    <a:pt x="720" y="166"/>
                  </a:lnTo>
                  <a:lnTo>
                    <a:pt x="718" y="166"/>
                  </a:lnTo>
                  <a:lnTo>
                    <a:pt x="716" y="166"/>
                  </a:lnTo>
                  <a:lnTo>
                    <a:pt x="716" y="165"/>
                  </a:lnTo>
                  <a:lnTo>
                    <a:pt x="715" y="165"/>
                  </a:lnTo>
                  <a:lnTo>
                    <a:pt x="715" y="165"/>
                  </a:lnTo>
                  <a:lnTo>
                    <a:pt x="715" y="165"/>
                  </a:lnTo>
                  <a:lnTo>
                    <a:pt x="713" y="165"/>
                  </a:lnTo>
                  <a:lnTo>
                    <a:pt x="713" y="166"/>
                  </a:lnTo>
                  <a:lnTo>
                    <a:pt x="711" y="166"/>
                  </a:lnTo>
                  <a:lnTo>
                    <a:pt x="711" y="166"/>
                  </a:lnTo>
                  <a:lnTo>
                    <a:pt x="709" y="166"/>
                  </a:lnTo>
                  <a:lnTo>
                    <a:pt x="707" y="166"/>
                  </a:lnTo>
                  <a:lnTo>
                    <a:pt x="702" y="159"/>
                  </a:lnTo>
                  <a:lnTo>
                    <a:pt x="702" y="157"/>
                  </a:lnTo>
                  <a:lnTo>
                    <a:pt x="700" y="156"/>
                  </a:lnTo>
                  <a:lnTo>
                    <a:pt x="700" y="156"/>
                  </a:lnTo>
                  <a:lnTo>
                    <a:pt x="691" y="156"/>
                  </a:lnTo>
                  <a:lnTo>
                    <a:pt x="686" y="156"/>
                  </a:lnTo>
                  <a:lnTo>
                    <a:pt x="686" y="156"/>
                  </a:lnTo>
                  <a:lnTo>
                    <a:pt x="684" y="156"/>
                  </a:lnTo>
                  <a:lnTo>
                    <a:pt x="684" y="157"/>
                  </a:lnTo>
                  <a:lnTo>
                    <a:pt x="684" y="157"/>
                  </a:lnTo>
                  <a:lnTo>
                    <a:pt x="682" y="159"/>
                  </a:lnTo>
                  <a:lnTo>
                    <a:pt x="682" y="159"/>
                  </a:lnTo>
                  <a:lnTo>
                    <a:pt x="680" y="159"/>
                  </a:lnTo>
                  <a:lnTo>
                    <a:pt x="680" y="159"/>
                  </a:lnTo>
                  <a:lnTo>
                    <a:pt x="680" y="161"/>
                  </a:lnTo>
                  <a:lnTo>
                    <a:pt x="679" y="161"/>
                  </a:lnTo>
                  <a:lnTo>
                    <a:pt x="679" y="161"/>
                  </a:lnTo>
                  <a:lnTo>
                    <a:pt x="679" y="163"/>
                  </a:lnTo>
                  <a:lnTo>
                    <a:pt x="677" y="161"/>
                  </a:lnTo>
                  <a:lnTo>
                    <a:pt x="677" y="161"/>
                  </a:lnTo>
                  <a:lnTo>
                    <a:pt x="675" y="161"/>
                  </a:lnTo>
                  <a:lnTo>
                    <a:pt x="673" y="161"/>
                  </a:lnTo>
                  <a:lnTo>
                    <a:pt x="673" y="159"/>
                  </a:lnTo>
                  <a:lnTo>
                    <a:pt x="673" y="157"/>
                  </a:lnTo>
                  <a:lnTo>
                    <a:pt x="673" y="157"/>
                  </a:lnTo>
                  <a:lnTo>
                    <a:pt x="671" y="154"/>
                  </a:lnTo>
                  <a:lnTo>
                    <a:pt x="671" y="154"/>
                  </a:lnTo>
                  <a:lnTo>
                    <a:pt x="671" y="152"/>
                  </a:lnTo>
                  <a:lnTo>
                    <a:pt x="669" y="152"/>
                  </a:lnTo>
                  <a:lnTo>
                    <a:pt x="668" y="152"/>
                  </a:lnTo>
                  <a:lnTo>
                    <a:pt x="666" y="152"/>
                  </a:lnTo>
                  <a:lnTo>
                    <a:pt x="666" y="150"/>
                  </a:lnTo>
                  <a:lnTo>
                    <a:pt x="664" y="139"/>
                  </a:lnTo>
                  <a:lnTo>
                    <a:pt x="662" y="139"/>
                  </a:lnTo>
                  <a:lnTo>
                    <a:pt x="664" y="138"/>
                  </a:lnTo>
                  <a:lnTo>
                    <a:pt x="668" y="136"/>
                  </a:lnTo>
                  <a:lnTo>
                    <a:pt x="666" y="134"/>
                  </a:lnTo>
                  <a:lnTo>
                    <a:pt x="666" y="132"/>
                  </a:lnTo>
                  <a:lnTo>
                    <a:pt x="666" y="130"/>
                  </a:lnTo>
                  <a:lnTo>
                    <a:pt x="666" y="129"/>
                  </a:lnTo>
                  <a:lnTo>
                    <a:pt x="666" y="129"/>
                  </a:lnTo>
                  <a:lnTo>
                    <a:pt x="666" y="127"/>
                  </a:lnTo>
                  <a:lnTo>
                    <a:pt x="664" y="127"/>
                  </a:lnTo>
                  <a:lnTo>
                    <a:pt x="664" y="127"/>
                  </a:lnTo>
                  <a:lnTo>
                    <a:pt x="664" y="125"/>
                  </a:lnTo>
                  <a:lnTo>
                    <a:pt x="664" y="125"/>
                  </a:lnTo>
                  <a:lnTo>
                    <a:pt x="664" y="123"/>
                  </a:lnTo>
                  <a:lnTo>
                    <a:pt x="662" y="121"/>
                  </a:lnTo>
                  <a:lnTo>
                    <a:pt x="662" y="121"/>
                  </a:lnTo>
                  <a:lnTo>
                    <a:pt x="662" y="120"/>
                  </a:lnTo>
                  <a:lnTo>
                    <a:pt x="660" y="118"/>
                  </a:lnTo>
                  <a:lnTo>
                    <a:pt x="662" y="118"/>
                  </a:lnTo>
                  <a:lnTo>
                    <a:pt x="662" y="116"/>
                  </a:lnTo>
                  <a:lnTo>
                    <a:pt x="660" y="116"/>
                  </a:lnTo>
                  <a:lnTo>
                    <a:pt x="660" y="116"/>
                  </a:lnTo>
                  <a:lnTo>
                    <a:pt x="659" y="114"/>
                  </a:lnTo>
                  <a:lnTo>
                    <a:pt x="659" y="114"/>
                  </a:lnTo>
                  <a:lnTo>
                    <a:pt x="659" y="114"/>
                  </a:lnTo>
                  <a:lnTo>
                    <a:pt x="659" y="112"/>
                  </a:lnTo>
                  <a:lnTo>
                    <a:pt x="659" y="110"/>
                  </a:lnTo>
                  <a:lnTo>
                    <a:pt x="660" y="110"/>
                  </a:lnTo>
                  <a:lnTo>
                    <a:pt x="662" y="109"/>
                  </a:lnTo>
                  <a:lnTo>
                    <a:pt x="662" y="109"/>
                  </a:lnTo>
                  <a:lnTo>
                    <a:pt x="662" y="107"/>
                  </a:lnTo>
                  <a:lnTo>
                    <a:pt x="660" y="107"/>
                  </a:lnTo>
                  <a:lnTo>
                    <a:pt x="660" y="107"/>
                  </a:lnTo>
                  <a:lnTo>
                    <a:pt x="659" y="107"/>
                  </a:lnTo>
                  <a:lnTo>
                    <a:pt x="655" y="107"/>
                  </a:lnTo>
                  <a:lnTo>
                    <a:pt x="653" y="107"/>
                  </a:lnTo>
                  <a:lnTo>
                    <a:pt x="651" y="105"/>
                  </a:lnTo>
                  <a:lnTo>
                    <a:pt x="650" y="103"/>
                  </a:lnTo>
                  <a:lnTo>
                    <a:pt x="650" y="96"/>
                  </a:lnTo>
                  <a:lnTo>
                    <a:pt x="650" y="94"/>
                  </a:lnTo>
                  <a:lnTo>
                    <a:pt x="648" y="94"/>
                  </a:lnTo>
                  <a:lnTo>
                    <a:pt x="648" y="92"/>
                  </a:lnTo>
                  <a:lnTo>
                    <a:pt x="646" y="92"/>
                  </a:lnTo>
                  <a:lnTo>
                    <a:pt x="646" y="94"/>
                  </a:lnTo>
                  <a:lnTo>
                    <a:pt x="644" y="94"/>
                  </a:lnTo>
                  <a:lnTo>
                    <a:pt x="642" y="94"/>
                  </a:lnTo>
                  <a:lnTo>
                    <a:pt x="642" y="92"/>
                  </a:lnTo>
                  <a:lnTo>
                    <a:pt x="642" y="92"/>
                  </a:lnTo>
                  <a:lnTo>
                    <a:pt x="639" y="94"/>
                  </a:lnTo>
                  <a:lnTo>
                    <a:pt x="635" y="96"/>
                  </a:lnTo>
                  <a:lnTo>
                    <a:pt x="632" y="96"/>
                  </a:lnTo>
                  <a:lnTo>
                    <a:pt x="628" y="96"/>
                  </a:lnTo>
                  <a:lnTo>
                    <a:pt x="628" y="96"/>
                  </a:lnTo>
                  <a:lnTo>
                    <a:pt x="626" y="96"/>
                  </a:lnTo>
                  <a:lnTo>
                    <a:pt x="626" y="94"/>
                  </a:lnTo>
                  <a:lnTo>
                    <a:pt x="626" y="92"/>
                  </a:lnTo>
                  <a:lnTo>
                    <a:pt x="626" y="92"/>
                  </a:lnTo>
                  <a:lnTo>
                    <a:pt x="624" y="91"/>
                  </a:lnTo>
                  <a:lnTo>
                    <a:pt x="623" y="91"/>
                  </a:lnTo>
                  <a:lnTo>
                    <a:pt x="621" y="92"/>
                  </a:lnTo>
                  <a:lnTo>
                    <a:pt x="619" y="91"/>
                  </a:lnTo>
                  <a:lnTo>
                    <a:pt x="615" y="91"/>
                  </a:lnTo>
                  <a:lnTo>
                    <a:pt x="614" y="89"/>
                  </a:lnTo>
                  <a:lnTo>
                    <a:pt x="612" y="91"/>
                  </a:lnTo>
                  <a:lnTo>
                    <a:pt x="610" y="92"/>
                  </a:lnTo>
                  <a:lnTo>
                    <a:pt x="608" y="92"/>
                  </a:lnTo>
                  <a:lnTo>
                    <a:pt x="606" y="92"/>
                  </a:lnTo>
                  <a:lnTo>
                    <a:pt x="603" y="91"/>
                  </a:lnTo>
                  <a:lnTo>
                    <a:pt x="606" y="89"/>
                  </a:lnTo>
                  <a:lnTo>
                    <a:pt x="608" y="85"/>
                  </a:lnTo>
                  <a:lnTo>
                    <a:pt x="610" y="83"/>
                  </a:lnTo>
                  <a:lnTo>
                    <a:pt x="610" y="80"/>
                  </a:lnTo>
                  <a:lnTo>
                    <a:pt x="608" y="82"/>
                  </a:lnTo>
                  <a:lnTo>
                    <a:pt x="608" y="82"/>
                  </a:lnTo>
                  <a:lnTo>
                    <a:pt x="606" y="82"/>
                  </a:lnTo>
                  <a:lnTo>
                    <a:pt x="606" y="82"/>
                  </a:lnTo>
                  <a:lnTo>
                    <a:pt x="604" y="80"/>
                  </a:lnTo>
                  <a:lnTo>
                    <a:pt x="604" y="80"/>
                  </a:lnTo>
                  <a:lnTo>
                    <a:pt x="603" y="78"/>
                  </a:lnTo>
                  <a:lnTo>
                    <a:pt x="603" y="78"/>
                  </a:lnTo>
                  <a:lnTo>
                    <a:pt x="604" y="78"/>
                  </a:lnTo>
                  <a:lnTo>
                    <a:pt x="604" y="78"/>
                  </a:lnTo>
                  <a:lnTo>
                    <a:pt x="604" y="76"/>
                  </a:lnTo>
                  <a:lnTo>
                    <a:pt x="604" y="76"/>
                  </a:lnTo>
                  <a:lnTo>
                    <a:pt x="604" y="74"/>
                  </a:lnTo>
                  <a:lnTo>
                    <a:pt x="604" y="74"/>
                  </a:lnTo>
                  <a:lnTo>
                    <a:pt x="604" y="74"/>
                  </a:lnTo>
                  <a:lnTo>
                    <a:pt x="604" y="73"/>
                  </a:lnTo>
                  <a:lnTo>
                    <a:pt x="606" y="71"/>
                  </a:lnTo>
                  <a:lnTo>
                    <a:pt x="606" y="71"/>
                  </a:lnTo>
                  <a:lnTo>
                    <a:pt x="606" y="69"/>
                  </a:lnTo>
                  <a:lnTo>
                    <a:pt x="604" y="67"/>
                  </a:lnTo>
                  <a:lnTo>
                    <a:pt x="604" y="67"/>
                  </a:lnTo>
                  <a:lnTo>
                    <a:pt x="603" y="64"/>
                  </a:lnTo>
                  <a:lnTo>
                    <a:pt x="603" y="64"/>
                  </a:lnTo>
                  <a:lnTo>
                    <a:pt x="601" y="64"/>
                  </a:lnTo>
                  <a:lnTo>
                    <a:pt x="601" y="62"/>
                  </a:lnTo>
                  <a:lnTo>
                    <a:pt x="601" y="60"/>
                  </a:lnTo>
                  <a:lnTo>
                    <a:pt x="601" y="60"/>
                  </a:lnTo>
                  <a:lnTo>
                    <a:pt x="599" y="60"/>
                  </a:lnTo>
                  <a:lnTo>
                    <a:pt x="599" y="58"/>
                  </a:lnTo>
                  <a:lnTo>
                    <a:pt x="599" y="56"/>
                  </a:lnTo>
                  <a:lnTo>
                    <a:pt x="601" y="56"/>
                  </a:lnTo>
                  <a:lnTo>
                    <a:pt x="610" y="53"/>
                  </a:lnTo>
                  <a:lnTo>
                    <a:pt x="612" y="55"/>
                  </a:lnTo>
                  <a:lnTo>
                    <a:pt x="614" y="53"/>
                  </a:lnTo>
                  <a:lnTo>
                    <a:pt x="615" y="51"/>
                  </a:lnTo>
                  <a:lnTo>
                    <a:pt x="615" y="47"/>
                  </a:lnTo>
                  <a:lnTo>
                    <a:pt x="614" y="44"/>
                  </a:lnTo>
                  <a:lnTo>
                    <a:pt x="614" y="44"/>
                  </a:lnTo>
                  <a:lnTo>
                    <a:pt x="612" y="42"/>
                  </a:lnTo>
                  <a:lnTo>
                    <a:pt x="610" y="42"/>
                  </a:lnTo>
                  <a:lnTo>
                    <a:pt x="608" y="40"/>
                  </a:lnTo>
                  <a:lnTo>
                    <a:pt x="608" y="40"/>
                  </a:lnTo>
                  <a:lnTo>
                    <a:pt x="608" y="40"/>
                  </a:lnTo>
                  <a:lnTo>
                    <a:pt x="606" y="40"/>
                  </a:lnTo>
                  <a:lnTo>
                    <a:pt x="606" y="40"/>
                  </a:lnTo>
                  <a:lnTo>
                    <a:pt x="606" y="40"/>
                  </a:lnTo>
                  <a:lnTo>
                    <a:pt x="606" y="38"/>
                  </a:lnTo>
                  <a:lnTo>
                    <a:pt x="606" y="38"/>
                  </a:lnTo>
                  <a:lnTo>
                    <a:pt x="604" y="38"/>
                  </a:lnTo>
                  <a:lnTo>
                    <a:pt x="604" y="36"/>
                  </a:lnTo>
                  <a:lnTo>
                    <a:pt x="604" y="36"/>
                  </a:lnTo>
                  <a:lnTo>
                    <a:pt x="603" y="35"/>
                  </a:lnTo>
                  <a:lnTo>
                    <a:pt x="601" y="33"/>
                  </a:lnTo>
                  <a:lnTo>
                    <a:pt x="599" y="33"/>
                  </a:lnTo>
                  <a:lnTo>
                    <a:pt x="599" y="33"/>
                  </a:lnTo>
                  <a:lnTo>
                    <a:pt x="599" y="31"/>
                  </a:lnTo>
                  <a:lnTo>
                    <a:pt x="599" y="31"/>
                  </a:lnTo>
                  <a:lnTo>
                    <a:pt x="599" y="29"/>
                  </a:lnTo>
                  <a:lnTo>
                    <a:pt x="597" y="27"/>
                  </a:lnTo>
                  <a:lnTo>
                    <a:pt x="597" y="26"/>
                  </a:lnTo>
                  <a:lnTo>
                    <a:pt x="597" y="24"/>
                  </a:lnTo>
                  <a:lnTo>
                    <a:pt x="597" y="22"/>
                  </a:lnTo>
                  <a:lnTo>
                    <a:pt x="597" y="22"/>
                  </a:lnTo>
                  <a:lnTo>
                    <a:pt x="597" y="20"/>
                  </a:lnTo>
                  <a:lnTo>
                    <a:pt x="597" y="18"/>
                  </a:lnTo>
                  <a:lnTo>
                    <a:pt x="597" y="18"/>
                  </a:lnTo>
                  <a:lnTo>
                    <a:pt x="597" y="17"/>
                  </a:lnTo>
                  <a:lnTo>
                    <a:pt x="597" y="17"/>
                  </a:lnTo>
                  <a:lnTo>
                    <a:pt x="595" y="15"/>
                  </a:lnTo>
                  <a:lnTo>
                    <a:pt x="595" y="13"/>
                  </a:lnTo>
                  <a:lnTo>
                    <a:pt x="592" y="11"/>
                  </a:lnTo>
                  <a:lnTo>
                    <a:pt x="592" y="11"/>
                  </a:lnTo>
                  <a:lnTo>
                    <a:pt x="590" y="8"/>
                  </a:lnTo>
                  <a:lnTo>
                    <a:pt x="590" y="6"/>
                  </a:lnTo>
                  <a:lnTo>
                    <a:pt x="586" y="6"/>
                  </a:lnTo>
                  <a:lnTo>
                    <a:pt x="586" y="4"/>
                  </a:lnTo>
                  <a:lnTo>
                    <a:pt x="585" y="2"/>
                  </a:lnTo>
                  <a:lnTo>
                    <a:pt x="585" y="2"/>
                  </a:lnTo>
                  <a:lnTo>
                    <a:pt x="585" y="0"/>
                  </a:lnTo>
                  <a:lnTo>
                    <a:pt x="583" y="0"/>
                  </a:lnTo>
                  <a:lnTo>
                    <a:pt x="581" y="0"/>
                  </a:lnTo>
                  <a:lnTo>
                    <a:pt x="579" y="0"/>
                  </a:lnTo>
                  <a:lnTo>
                    <a:pt x="574" y="2"/>
                  </a:lnTo>
                  <a:lnTo>
                    <a:pt x="570" y="6"/>
                  </a:lnTo>
                  <a:lnTo>
                    <a:pt x="570" y="6"/>
                  </a:lnTo>
                  <a:lnTo>
                    <a:pt x="568" y="6"/>
                  </a:lnTo>
                  <a:lnTo>
                    <a:pt x="568" y="2"/>
                  </a:lnTo>
                  <a:lnTo>
                    <a:pt x="568" y="0"/>
                  </a:lnTo>
                  <a:lnTo>
                    <a:pt x="568" y="0"/>
                  </a:lnTo>
                  <a:lnTo>
                    <a:pt x="567" y="2"/>
                  </a:lnTo>
                  <a:lnTo>
                    <a:pt x="567" y="2"/>
                  </a:lnTo>
                  <a:lnTo>
                    <a:pt x="565" y="2"/>
                  </a:lnTo>
                  <a:lnTo>
                    <a:pt x="565" y="2"/>
                  </a:lnTo>
                  <a:lnTo>
                    <a:pt x="565" y="2"/>
                  </a:lnTo>
                  <a:lnTo>
                    <a:pt x="563" y="0"/>
                  </a:lnTo>
                  <a:lnTo>
                    <a:pt x="563" y="0"/>
                  </a:lnTo>
                  <a:lnTo>
                    <a:pt x="559" y="0"/>
                  </a:lnTo>
                  <a:lnTo>
                    <a:pt x="554" y="0"/>
                  </a:lnTo>
                  <a:lnTo>
                    <a:pt x="554" y="0"/>
                  </a:lnTo>
                  <a:lnTo>
                    <a:pt x="552" y="0"/>
                  </a:lnTo>
                  <a:lnTo>
                    <a:pt x="552" y="2"/>
                  </a:lnTo>
                  <a:lnTo>
                    <a:pt x="550" y="2"/>
                  </a:lnTo>
                  <a:lnTo>
                    <a:pt x="550" y="4"/>
                  </a:lnTo>
                  <a:lnTo>
                    <a:pt x="548" y="4"/>
                  </a:lnTo>
                  <a:lnTo>
                    <a:pt x="548" y="4"/>
                  </a:lnTo>
                  <a:lnTo>
                    <a:pt x="548" y="6"/>
                  </a:lnTo>
                  <a:lnTo>
                    <a:pt x="548" y="6"/>
                  </a:lnTo>
                  <a:lnTo>
                    <a:pt x="547" y="4"/>
                  </a:lnTo>
                  <a:lnTo>
                    <a:pt x="547" y="4"/>
                  </a:lnTo>
                  <a:lnTo>
                    <a:pt x="545" y="6"/>
                  </a:lnTo>
                  <a:lnTo>
                    <a:pt x="541" y="9"/>
                  </a:lnTo>
                  <a:lnTo>
                    <a:pt x="539" y="9"/>
                  </a:lnTo>
                  <a:lnTo>
                    <a:pt x="539" y="9"/>
                  </a:lnTo>
                  <a:lnTo>
                    <a:pt x="538" y="9"/>
                  </a:lnTo>
                  <a:lnTo>
                    <a:pt x="536" y="9"/>
                  </a:lnTo>
                  <a:lnTo>
                    <a:pt x="534" y="9"/>
                  </a:lnTo>
                  <a:lnTo>
                    <a:pt x="532" y="9"/>
                  </a:lnTo>
                  <a:lnTo>
                    <a:pt x="530" y="9"/>
                  </a:lnTo>
                  <a:lnTo>
                    <a:pt x="521" y="4"/>
                  </a:lnTo>
                  <a:lnTo>
                    <a:pt x="518" y="4"/>
                  </a:lnTo>
                  <a:lnTo>
                    <a:pt x="514" y="4"/>
                  </a:lnTo>
                  <a:lnTo>
                    <a:pt x="512" y="4"/>
                  </a:lnTo>
                  <a:lnTo>
                    <a:pt x="511" y="6"/>
                  </a:lnTo>
                  <a:lnTo>
                    <a:pt x="511" y="8"/>
                  </a:lnTo>
                  <a:lnTo>
                    <a:pt x="512" y="9"/>
                  </a:lnTo>
                  <a:lnTo>
                    <a:pt x="512" y="9"/>
                  </a:lnTo>
                  <a:lnTo>
                    <a:pt x="512" y="11"/>
                  </a:lnTo>
                  <a:lnTo>
                    <a:pt x="512" y="11"/>
                  </a:lnTo>
                  <a:lnTo>
                    <a:pt x="511" y="11"/>
                  </a:lnTo>
                  <a:lnTo>
                    <a:pt x="511" y="11"/>
                  </a:lnTo>
                  <a:lnTo>
                    <a:pt x="511" y="13"/>
                  </a:lnTo>
                  <a:lnTo>
                    <a:pt x="509" y="18"/>
                  </a:lnTo>
                  <a:lnTo>
                    <a:pt x="509" y="22"/>
                  </a:lnTo>
                  <a:lnTo>
                    <a:pt x="505" y="24"/>
                  </a:lnTo>
                  <a:lnTo>
                    <a:pt x="500" y="26"/>
                  </a:lnTo>
                  <a:lnTo>
                    <a:pt x="498" y="27"/>
                  </a:lnTo>
                  <a:lnTo>
                    <a:pt x="494" y="26"/>
                  </a:lnTo>
                  <a:lnTo>
                    <a:pt x="493" y="26"/>
                  </a:lnTo>
                  <a:lnTo>
                    <a:pt x="491" y="27"/>
                  </a:lnTo>
                  <a:lnTo>
                    <a:pt x="489" y="27"/>
                  </a:lnTo>
                  <a:lnTo>
                    <a:pt x="489" y="27"/>
                  </a:lnTo>
                  <a:lnTo>
                    <a:pt x="489" y="26"/>
                  </a:lnTo>
                  <a:lnTo>
                    <a:pt x="489" y="24"/>
                  </a:lnTo>
                  <a:lnTo>
                    <a:pt x="489" y="22"/>
                  </a:lnTo>
                  <a:lnTo>
                    <a:pt x="487" y="22"/>
                  </a:lnTo>
                  <a:lnTo>
                    <a:pt x="485" y="22"/>
                  </a:lnTo>
                  <a:lnTo>
                    <a:pt x="482" y="22"/>
                  </a:lnTo>
                  <a:lnTo>
                    <a:pt x="476" y="22"/>
                  </a:lnTo>
                  <a:lnTo>
                    <a:pt x="467" y="20"/>
                  </a:lnTo>
                  <a:lnTo>
                    <a:pt x="464" y="20"/>
                  </a:lnTo>
                  <a:lnTo>
                    <a:pt x="460" y="22"/>
                  </a:lnTo>
                  <a:lnTo>
                    <a:pt x="458" y="24"/>
                  </a:lnTo>
                  <a:lnTo>
                    <a:pt x="458" y="26"/>
                  </a:lnTo>
                  <a:lnTo>
                    <a:pt x="456" y="26"/>
                  </a:lnTo>
                  <a:lnTo>
                    <a:pt x="456" y="27"/>
                  </a:lnTo>
                  <a:lnTo>
                    <a:pt x="455" y="26"/>
                  </a:lnTo>
                  <a:lnTo>
                    <a:pt x="453" y="24"/>
                  </a:lnTo>
                  <a:lnTo>
                    <a:pt x="451" y="24"/>
                  </a:lnTo>
                  <a:lnTo>
                    <a:pt x="449" y="24"/>
                  </a:lnTo>
                  <a:lnTo>
                    <a:pt x="442" y="24"/>
                  </a:lnTo>
                  <a:lnTo>
                    <a:pt x="440" y="24"/>
                  </a:lnTo>
                  <a:lnTo>
                    <a:pt x="440" y="26"/>
                  </a:lnTo>
                  <a:lnTo>
                    <a:pt x="440" y="26"/>
                  </a:lnTo>
                  <a:lnTo>
                    <a:pt x="440" y="27"/>
                  </a:lnTo>
                  <a:lnTo>
                    <a:pt x="440" y="27"/>
                  </a:lnTo>
                  <a:lnTo>
                    <a:pt x="440" y="27"/>
                  </a:lnTo>
                  <a:lnTo>
                    <a:pt x="440" y="27"/>
                  </a:lnTo>
                  <a:lnTo>
                    <a:pt x="442" y="27"/>
                  </a:lnTo>
                  <a:lnTo>
                    <a:pt x="442" y="29"/>
                  </a:lnTo>
                  <a:lnTo>
                    <a:pt x="442" y="31"/>
                  </a:lnTo>
                  <a:lnTo>
                    <a:pt x="440" y="31"/>
                  </a:lnTo>
                  <a:lnTo>
                    <a:pt x="440" y="29"/>
                  </a:lnTo>
                  <a:lnTo>
                    <a:pt x="438" y="29"/>
                  </a:lnTo>
                  <a:lnTo>
                    <a:pt x="438" y="29"/>
                  </a:lnTo>
                  <a:lnTo>
                    <a:pt x="438" y="31"/>
                  </a:lnTo>
                  <a:lnTo>
                    <a:pt x="438" y="31"/>
                  </a:lnTo>
                  <a:lnTo>
                    <a:pt x="438" y="31"/>
                  </a:lnTo>
                  <a:lnTo>
                    <a:pt x="438" y="31"/>
                  </a:lnTo>
                  <a:lnTo>
                    <a:pt x="438" y="33"/>
                  </a:lnTo>
                  <a:lnTo>
                    <a:pt x="438" y="33"/>
                  </a:lnTo>
                  <a:lnTo>
                    <a:pt x="437" y="33"/>
                  </a:lnTo>
                  <a:lnTo>
                    <a:pt x="437" y="35"/>
                  </a:lnTo>
                  <a:lnTo>
                    <a:pt x="435" y="35"/>
                  </a:lnTo>
                  <a:lnTo>
                    <a:pt x="435" y="35"/>
                  </a:lnTo>
                  <a:lnTo>
                    <a:pt x="435" y="35"/>
                  </a:lnTo>
                  <a:lnTo>
                    <a:pt x="435" y="35"/>
                  </a:lnTo>
                  <a:lnTo>
                    <a:pt x="435" y="36"/>
                  </a:lnTo>
                  <a:lnTo>
                    <a:pt x="435" y="36"/>
                  </a:lnTo>
                  <a:lnTo>
                    <a:pt x="435" y="38"/>
                  </a:lnTo>
                  <a:lnTo>
                    <a:pt x="433" y="38"/>
                  </a:lnTo>
                  <a:lnTo>
                    <a:pt x="433" y="38"/>
                  </a:lnTo>
                  <a:lnTo>
                    <a:pt x="431" y="38"/>
                  </a:lnTo>
                  <a:lnTo>
                    <a:pt x="431" y="38"/>
                  </a:lnTo>
                  <a:lnTo>
                    <a:pt x="431" y="38"/>
                  </a:lnTo>
                  <a:lnTo>
                    <a:pt x="431" y="40"/>
                  </a:lnTo>
                  <a:lnTo>
                    <a:pt x="431" y="40"/>
                  </a:lnTo>
                  <a:lnTo>
                    <a:pt x="429" y="40"/>
                  </a:lnTo>
                  <a:lnTo>
                    <a:pt x="429" y="42"/>
                  </a:lnTo>
                  <a:lnTo>
                    <a:pt x="429" y="42"/>
                  </a:lnTo>
                  <a:lnTo>
                    <a:pt x="429" y="42"/>
                  </a:lnTo>
                  <a:lnTo>
                    <a:pt x="429" y="42"/>
                  </a:lnTo>
                  <a:lnTo>
                    <a:pt x="428" y="44"/>
                  </a:lnTo>
                  <a:lnTo>
                    <a:pt x="428" y="44"/>
                  </a:lnTo>
                  <a:lnTo>
                    <a:pt x="428" y="44"/>
                  </a:lnTo>
                  <a:lnTo>
                    <a:pt x="428" y="45"/>
                  </a:lnTo>
                  <a:lnTo>
                    <a:pt x="428" y="45"/>
                  </a:lnTo>
                  <a:lnTo>
                    <a:pt x="428" y="47"/>
                  </a:lnTo>
                  <a:lnTo>
                    <a:pt x="428" y="47"/>
                  </a:lnTo>
                  <a:lnTo>
                    <a:pt x="426" y="49"/>
                  </a:lnTo>
                  <a:lnTo>
                    <a:pt x="426" y="49"/>
                  </a:lnTo>
                  <a:lnTo>
                    <a:pt x="426" y="49"/>
                  </a:lnTo>
                  <a:lnTo>
                    <a:pt x="426" y="49"/>
                  </a:lnTo>
                  <a:lnTo>
                    <a:pt x="426" y="51"/>
                  </a:lnTo>
                  <a:lnTo>
                    <a:pt x="426" y="51"/>
                  </a:lnTo>
                  <a:lnTo>
                    <a:pt x="426" y="53"/>
                  </a:lnTo>
                  <a:lnTo>
                    <a:pt x="426" y="53"/>
                  </a:lnTo>
                  <a:lnTo>
                    <a:pt x="426" y="53"/>
                  </a:lnTo>
                  <a:lnTo>
                    <a:pt x="424" y="55"/>
                  </a:lnTo>
                  <a:lnTo>
                    <a:pt x="424" y="55"/>
                  </a:lnTo>
                  <a:lnTo>
                    <a:pt x="422" y="55"/>
                  </a:lnTo>
                  <a:lnTo>
                    <a:pt x="422" y="55"/>
                  </a:lnTo>
                  <a:lnTo>
                    <a:pt x="422" y="56"/>
                  </a:lnTo>
                  <a:lnTo>
                    <a:pt x="422" y="58"/>
                  </a:lnTo>
                  <a:lnTo>
                    <a:pt x="422" y="58"/>
                  </a:lnTo>
                  <a:lnTo>
                    <a:pt x="422" y="58"/>
                  </a:lnTo>
                  <a:lnTo>
                    <a:pt x="422" y="60"/>
                  </a:lnTo>
                  <a:lnTo>
                    <a:pt x="422" y="60"/>
                  </a:lnTo>
                  <a:lnTo>
                    <a:pt x="422" y="60"/>
                  </a:lnTo>
                  <a:lnTo>
                    <a:pt x="422" y="60"/>
                  </a:lnTo>
                  <a:lnTo>
                    <a:pt x="420" y="62"/>
                  </a:lnTo>
                  <a:lnTo>
                    <a:pt x="420" y="62"/>
                  </a:lnTo>
                  <a:lnTo>
                    <a:pt x="420" y="64"/>
                  </a:lnTo>
                  <a:lnTo>
                    <a:pt x="422" y="64"/>
                  </a:lnTo>
                  <a:lnTo>
                    <a:pt x="422" y="64"/>
                  </a:lnTo>
                  <a:lnTo>
                    <a:pt x="420" y="64"/>
                  </a:lnTo>
                  <a:lnTo>
                    <a:pt x="420" y="64"/>
                  </a:lnTo>
                  <a:lnTo>
                    <a:pt x="420" y="64"/>
                  </a:lnTo>
                  <a:lnTo>
                    <a:pt x="420" y="65"/>
                  </a:lnTo>
                  <a:lnTo>
                    <a:pt x="420" y="65"/>
                  </a:lnTo>
                  <a:lnTo>
                    <a:pt x="420" y="65"/>
                  </a:lnTo>
                  <a:lnTo>
                    <a:pt x="422" y="67"/>
                  </a:lnTo>
                  <a:lnTo>
                    <a:pt x="424" y="67"/>
                  </a:lnTo>
                  <a:lnTo>
                    <a:pt x="422" y="67"/>
                  </a:lnTo>
                  <a:lnTo>
                    <a:pt x="422" y="67"/>
                  </a:lnTo>
                  <a:lnTo>
                    <a:pt x="422" y="69"/>
                  </a:lnTo>
                  <a:lnTo>
                    <a:pt x="422" y="69"/>
                  </a:lnTo>
                  <a:lnTo>
                    <a:pt x="424" y="69"/>
                  </a:lnTo>
                  <a:lnTo>
                    <a:pt x="424" y="71"/>
                  </a:lnTo>
                  <a:lnTo>
                    <a:pt x="424" y="71"/>
                  </a:lnTo>
                  <a:lnTo>
                    <a:pt x="424" y="71"/>
                  </a:lnTo>
                  <a:lnTo>
                    <a:pt x="424" y="73"/>
                  </a:lnTo>
                  <a:lnTo>
                    <a:pt x="424" y="73"/>
                  </a:lnTo>
                  <a:lnTo>
                    <a:pt x="426" y="73"/>
                  </a:lnTo>
                  <a:lnTo>
                    <a:pt x="426" y="73"/>
                  </a:lnTo>
                  <a:lnTo>
                    <a:pt x="424" y="73"/>
                  </a:lnTo>
                  <a:lnTo>
                    <a:pt x="424" y="73"/>
                  </a:lnTo>
                  <a:lnTo>
                    <a:pt x="424" y="74"/>
                  </a:lnTo>
                  <a:lnTo>
                    <a:pt x="424" y="74"/>
                  </a:lnTo>
                  <a:lnTo>
                    <a:pt x="424" y="76"/>
                  </a:lnTo>
                  <a:lnTo>
                    <a:pt x="424" y="76"/>
                  </a:lnTo>
                  <a:lnTo>
                    <a:pt x="424" y="76"/>
                  </a:lnTo>
                  <a:lnTo>
                    <a:pt x="426" y="76"/>
                  </a:lnTo>
                  <a:lnTo>
                    <a:pt x="426" y="78"/>
                  </a:lnTo>
                  <a:lnTo>
                    <a:pt x="426" y="80"/>
                  </a:lnTo>
                  <a:lnTo>
                    <a:pt x="426" y="80"/>
                  </a:lnTo>
                  <a:lnTo>
                    <a:pt x="426" y="80"/>
                  </a:lnTo>
                  <a:lnTo>
                    <a:pt x="426" y="82"/>
                  </a:lnTo>
                  <a:lnTo>
                    <a:pt x="426" y="82"/>
                  </a:lnTo>
                  <a:lnTo>
                    <a:pt x="426" y="83"/>
                  </a:lnTo>
                  <a:lnTo>
                    <a:pt x="424" y="85"/>
                  </a:lnTo>
                  <a:lnTo>
                    <a:pt x="424" y="85"/>
                  </a:lnTo>
                  <a:lnTo>
                    <a:pt x="422" y="87"/>
                  </a:lnTo>
                  <a:lnTo>
                    <a:pt x="422" y="89"/>
                  </a:lnTo>
                  <a:lnTo>
                    <a:pt x="422" y="89"/>
                  </a:lnTo>
                  <a:lnTo>
                    <a:pt x="422" y="91"/>
                  </a:lnTo>
                  <a:lnTo>
                    <a:pt x="422" y="91"/>
                  </a:lnTo>
                  <a:lnTo>
                    <a:pt x="422" y="91"/>
                  </a:lnTo>
                  <a:lnTo>
                    <a:pt x="420" y="91"/>
                  </a:lnTo>
                  <a:lnTo>
                    <a:pt x="420" y="91"/>
                  </a:lnTo>
                  <a:lnTo>
                    <a:pt x="420" y="91"/>
                  </a:lnTo>
                  <a:lnTo>
                    <a:pt x="420" y="89"/>
                  </a:lnTo>
                  <a:lnTo>
                    <a:pt x="418" y="89"/>
                  </a:lnTo>
                  <a:lnTo>
                    <a:pt x="418" y="89"/>
                  </a:lnTo>
                  <a:lnTo>
                    <a:pt x="417" y="89"/>
                  </a:lnTo>
                  <a:lnTo>
                    <a:pt x="417" y="87"/>
                  </a:lnTo>
                  <a:lnTo>
                    <a:pt x="415" y="87"/>
                  </a:lnTo>
                  <a:lnTo>
                    <a:pt x="415" y="87"/>
                  </a:lnTo>
                  <a:lnTo>
                    <a:pt x="413" y="87"/>
                  </a:lnTo>
                  <a:lnTo>
                    <a:pt x="413" y="87"/>
                  </a:lnTo>
                  <a:lnTo>
                    <a:pt x="411" y="85"/>
                  </a:lnTo>
                  <a:lnTo>
                    <a:pt x="409" y="83"/>
                  </a:lnTo>
                  <a:lnTo>
                    <a:pt x="409" y="83"/>
                  </a:lnTo>
                  <a:lnTo>
                    <a:pt x="409" y="83"/>
                  </a:lnTo>
                  <a:lnTo>
                    <a:pt x="411" y="82"/>
                  </a:lnTo>
                  <a:lnTo>
                    <a:pt x="411" y="80"/>
                  </a:lnTo>
                  <a:lnTo>
                    <a:pt x="411" y="80"/>
                  </a:lnTo>
                  <a:lnTo>
                    <a:pt x="411" y="80"/>
                  </a:lnTo>
                  <a:lnTo>
                    <a:pt x="409" y="78"/>
                  </a:lnTo>
                  <a:lnTo>
                    <a:pt x="409" y="78"/>
                  </a:lnTo>
                  <a:lnTo>
                    <a:pt x="409" y="78"/>
                  </a:lnTo>
                  <a:lnTo>
                    <a:pt x="408" y="76"/>
                  </a:lnTo>
                  <a:lnTo>
                    <a:pt x="406" y="76"/>
                  </a:lnTo>
                  <a:lnTo>
                    <a:pt x="404" y="73"/>
                  </a:lnTo>
                  <a:lnTo>
                    <a:pt x="402" y="73"/>
                  </a:lnTo>
                  <a:lnTo>
                    <a:pt x="402" y="71"/>
                  </a:lnTo>
                  <a:lnTo>
                    <a:pt x="395" y="71"/>
                  </a:lnTo>
                  <a:lnTo>
                    <a:pt x="393" y="73"/>
                  </a:lnTo>
                  <a:lnTo>
                    <a:pt x="390" y="74"/>
                  </a:lnTo>
                  <a:lnTo>
                    <a:pt x="390" y="74"/>
                  </a:lnTo>
                  <a:lnTo>
                    <a:pt x="390" y="73"/>
                  </a:lnTo>
                  <a:lnTo>
                    <a:pt x="388" y="73"/>
                  </a:lnTo>
                  <a:lnTo>
                    <a:pt x="388" y="73"/>
                  </a:lnTo>
                  <a:lnTo>
                    <a:pt x="386" y="74"/>
                  </a:lnTo>
                  <a:lnTo>
                    <a:pt x="386" y="76"/>
                  </a:lnTo>
                  <a:lnTo>
                    <a:pt x="386" y="76"/>
                  </a:lnTo>
                  <a:lnTo>
                    <a:pt x="381" y="74"/>
                  </a:lnTo>
                  <a:lnTo>
                    <a:pt x="381" y="74"/>
                  </a:lnTo>
                  <a:lnTo>
                    <a:pt x="381" y="73"/>
                  </a:lnTo>
                  <a:lnTo>
                    <a:pt x="379" y="71"/>
                  </a:lnTo>
                  <a:lnTo>
                    <a:pt x="379" y="71"/>
                  </a:lnTo>
                  <a:lnTo>
                    <a:pt x="377" y="71"/>
                  </a:lnTo>
                  <a:lnTo>
                    <a:pt x="375" y="71"/>
                  </a:lnTo>
                  <a:lnTo>
                    <a:pt x="375" y="71"/>
                  </a:lnTo>
                  <a:lnTo>
                    <a:pt x="373" y="73"/>
                  </a:lnTo>
                  <a:lnTo>
                    <a:pt x="373" y="73"/>
                  </a:lnTo>
                  <a:lnTo>
                    <a:pt x="372" y="74"/>
                  </a:lnTo>
                  <a:lnTo>
                    <a:pt x="372" y="74"/>
                  </a:lnTo>
                  <a:lnTo>
                    <a:pt x="370" y="74"/>
                  </a:lnTo>
                  <a:lnTo>
                    <a:pt x="370" y="74"/>
                  </a:lnTo>
                  <a:lnTo>
                    <a:pt x="368" y="76"/>
                  </a:lnTo>
                  <a:lnTo>
                    <a:pt x="368" y="78"/>
                  </a:lnTo>
                  <a:lnTo>
                    <a:pt x="368" y="80"/>
                  </a:lnTo>
                  <a:lnTo>
                    <a:pt x="366" y="80"/>
                  </a:lnTo>
                  <a:lnTo>
                    <a:pt x="364" y="78"/>
                  </a:lnTo>
                  <a:lnTo>
                    <a:pt x="362" y="78"/>
                  </a:lnTo>
                  <a:lnTo>
                    <a:pt x="362" y="80"/>
                  </a:lnTo>
                  <a:lnTo>
                    <a:pt x="361" y="80"/>
                  </a:lnTo>
                  <a:lnTo>
                    <a:pt x="361" y="82"/>
                  </a:lnTo>
                  <a:lnTo>
                    <a:pt x="359" y="80"/>
                  </a:lnTo>
                  <a:lnTo>
                    <a:pt x="359" y="78"/>
                  </a:lnTo>
                  <a:lnTo>
                    <a:pt x="357" y="76"/>
                  </a:lnTo>
                  <a:lnTo>
                    <a:pt x="357" y="76"/>
                  </a:lnTo>
                  <a:lnTo>
                    <a:pt x="357" y="74"/>
                  </a:lnTo>
                  <a:lnTo>
                    <a:pt x="355" y="74"/>
                  </a:lnTo>
                  <a:lnTo>
                    <a:pt x="355" y="73"/>
                  </a:lnTo>
                  <a:lnTo>
                    <a:pt x="355" y="71"/>
                  </a:lnTo>
                  <a:lnTo>
                    <a:pt x="355" y="69"/>
                  </a:lnTo>
                  <a:lnTo>
                    <a:pt x="355" y="67"/>
                  </a:lnTo>
                  <a:lnTo>
                    <a:pt x="353" y="65"/>
                  </a:lnTo>
                  <a:lnTo>
                    <a:pt x="352" y="62"/>
                  </a:lnTo>
                  <a:lnTo>
                    <a:pt x="352" y="62"/>
                  </a:lnTo>
                  <a:lnTo>
                    <a:pt x="350" y="60"/>
                  </a:lnTo>
                  <a:lnTo>
                    <a:pt x="348" y="60"/>
                  </a:lnTo>
                  <a:lnTo>
                    <a:pt x="346" y="60"/>
                  </a:lnTo>
                  <a:lnTo>
                    <a:pt x="346" y="60"/>
                  </a:lnTo>
                  <a:lnTo>
                    <a:pt x="344" y="62"/>
                  </a:lnTo>
                  <a:lnTo>
                    <a:pt x="344" y="64"/>
                  </a:lnTo>
                  <a:lnTo>
                    <a:pt x="343" y="65"/>
                  </a:lnTo>
                  <a:lnTo>
                    <a:pt x="341" y="65"/>
                  </a:lnTo>
                  <a:lnTo>
                    <a:pt x="339" y="65"/>
                  </a:lnTo>
                  <a:lnTo>
                    <a:pt x="337" y="65"/>
                  </a:lnTo>
                  <a:lnTo>
                    <a:pt x="335" y="67"/>
                  </a:lnTo>
                  <a:lnTo>
                    <a:pt x="334" y="67"/>
                  </a:lnTo>
                  <a:lnTo>
                    <a:pt x="332" y="69"/>
                  </a:lnTo>
                  <a:lnTo>
                    <a:pt x="332" y="71"/>
                  </a:lnTo>
                  <a:lnTo>
                    <a:pt x="332" y="73"/>
                  </a:lnTo>
                  <a:lnTo>
                    <a:pt x="332" y="76"/>
                  </a:lnTo>
                  <a:lnTo>
                    <a:pt x="332" y="76"/>
                  </a:lnTo>
                  <a:lnTo>
                    <a:pt x="330" y="78"/>
                  </a:lnTo>
                  <a:lnTo>
                    <a:pt x="330" y="78"/>
                  </a:lnTo>
                  <a:lnTo>
                    <a:pt x="330" y="76"/>
                  </a:lnTo>
                  <a:lnTo>
                    <a:pt x="330" y="74"/>
                  </a:lnTo>
                  <a:lnTo>
                    <a:pt x="328" y="74"/>
                  </a:lnTo>
                  <a:lnTo>
                    <a:pt x="328" y="74"/>
                  </a:lnTo>
                  <a:lnTo>
                    <a:pt x="326" y="76"/>
                  </a:lnTo>
                  <a:lnTo>
                    <a:pt x="326" y="74"/>
                  </a:lnTo>
                  <a:lnTo>
                    <a:pt x="326" y="74"/>
                  </a:lnTo>
                  <a:lnTo>
                    <a:pt x="325" y="73"/>
                  </a:lnTo>
                  <a:lnTo>
                    <a:pt x="325" y="69"/>
                  </a:lnTo>
                  <a:lnTo>
                    <a:pt x="325" y="67"/>
                  </a:lnTo>
                  <a:lnTo>
                    <a:pt x="325" y="65"/>
                  </a:lnTo>
                  <a:lnTo>
                    <a:pt x="323" y="65"/>
                  </a:lnTo>
                  <a:lnTo>
                    <a:pt x="319" y="64"/>
                  </a:lnTo>
                  <a:lnTo>
                    <a:pt x="317" y="64"/>
                  </a:lnTo>
                  <a:lnTo>
                    <a:pt x="316" y="65"/>
                  </a:lnTo>
                  <a:lnTo>
                    <a:pt x="314" y="67"/>
                  </a:lnTo>
                  <a:lnTo>
                    <a:pt x="312" y="67"/>
                  </a:lnTo>
                  <a:lnTo>
                    <a:pt x="312" y="69"/>
                  </a:lnTo>
                  <a:lnTo>
                    <a:pt x="310" y="67"/>
                  </a:lnTo>
                  <a:lnTo>
                    <a:pt x="310" y="67"/>
                  </a:lnTo>
                  <a:lnTo>
                    <a:pt x="310" y="65"/>
                  </a:lnTo>
                  <a:lnTo>
                    <a:pt x="310" y="64"/>
                  </a:lnTo>
                  <a:lnTo>
                    <a:pt x="308" y="64"/>
                  </a:lnTo>
                  <a:lnTo>
                    <a:pt x="307" y="62"/>
                  </a:lnTo>
                  <a:lnTo>
                    <a:pt x="307" y="62"/>
                  </a:lnTo>
                  <a:lnTo>
                    <a:pt x="307" y="62"/>
                  </a:lnTo>
                  <a:lnTo>
                    <a:pt x="307" y="60"/>
                  </a:lnTo>
                  <a:lnTo>
                    <a:pt x="307" y="60"/>
                  </a:lnTo>
                  <a:lnTo>
                    <a:pt x="307" y="58"/>
                  </a:lnTo>
                  <a:lnTo>
                    <a:pt x="305" y="58"/>
                  </a:lnTo>
                  <a:lnTo>
                    <a:pt x="305" y="58"/>
                  </a:lnTo>
                  <a:lnTo>
                    <a:pt x="303" y="58"/>
                  </a:lnTo>
                  <a:lnTo>
                    <a:pt x="303" y="60"/>
                  </a:lnTo>
                  <a:lnTo>
                    <a:pt x="301" y="62"/>
                  </a:lnTo>
                  <a:lnTo>
                    <a:pt x="299" y="64"/>
                  </a:lnTo>
                  <a:lnTo>
                    <a:pt x="299" y="65"/>
                  </a:lnTo>
                  <a:lnTo>
                    <a:pt x="297" y="65"/>
                  </a:lnTo>
                  <a:lnTo>
                    <a:pt x="292" y="65"/>
                  </a:lnTo>
                  <a:lnTo>
                    <a:pt x="292" y="65"/>
                  </a:lnTo>
                  <a:lnTo>
                    <a:pt x="290" y="65"/>
                  </a:lnTo>
                  <a:lnTo>
                    <a:pt x="288" y="62"/>
                  </a:lnTo>
                  <a:lnTo>
                    <a:pt x="287" y="62"/>
                  </a:lnTo>
                  <a:lnTo>
                    <a:pt x="285" y="62"/>
                  </a:lnTo>
                  <a:lnTo>
                    <a:pt x="285" y="62"/>
                  </a:lnTo>
                  <a:lnTo>
                    <a:pt x="283" y="64"/>
                  </a:lnTo>
                  <a:lnTo>
                    <a:pt x="283" y="65"/>
                  </a:lnTo>
                  <a:lnTo>
                    <a:pt x="283" y="65"/>
                  </a:lnTo>
                  <a:lnTo>
                    <a:pt x="283" y="67"/>
                  </a:lnTo>
                  <a:lnTo>
                    <a:pt x="283" y="67"/>
                  </a:lnTo>
                  <a:lnTo>
                    <a:pt x="283" y="69"/>
                  </a:lnTo>
                  <a:lnTo>
                    <a:pt x="283" y="69"/>
                  </a:lnTo>
                  <a:lnTo>
                    <a:pt x="281" y="73"/>
                  </a:lnTo>
                  <a:lnTo>
                    <a:pt x="281" y="73"/>
                  </a:lnTo>
                  <a:lnTo>
                    <a:pt x="279" y="73"/>
                  </a:lnTo>
                  <a:lnTo>
                    <a:pt x="279" y="73"/>
                  </a:lnTo>
                  <a:lnTo>
                    <a:pt x="278" y="73"/>
                  </a:lnTo>
                  <a:lnTo>
                    <a:pt x="278" y="71"/>
                  </a:lnTo>
                  <a:lnTo>
                    <a:pt x="278" y="71"/>
                  </a:lnTo>
                  <a:lnTo>
                    <a:pt x="278" y="71"/>
                  </a:lnTo>
                  <a:lnTo>
                    <a:pt x="279" y="67"/>
                  </a:lnTo>
                  <a:lnTo>
                    <a:pt x="279" y="65"/>
                  </a:lnTo>
                  <a:lnTo>
                    <a:pt x="278" y="64"/>
                  </a:lnTo>
                  <a:lnTo>
                    <a:pt x="278" y="62"/>
                  </a:lnTo>
                  <a:lnTo>
                    <a:pt x="274" y="62"/>
                  </a:lnTo>
                  <a:lnTo>
                    <a:pt x="269" y="60"/>
                  </a:lnTo>
                  <a:lnTo>
                    <a:pt x="269" y="60"/>
                  </a:lnTo>
                  <a:lnTo>
                    <a:pt x="269" y="60"/>
                  </a:lnTo>
                  <a:lnTo>
                    <a:pt x="267" y="60"/>
                  </a:lnTo>
                  <a:lnTo>
                    <a:pt x="265" y="62"/>
                  </a:lnTo>
                  <a:lnTo>
                    <a:pt x="265" y="64"/>
                  </a:lnTo>
                  <a:lnTo>
                    <a:pt x="263" y="64"/>
                  </a:lnTo>
                  <a:lnTo>
                    <a:pt x="260" y="62"/>
                  </a:lnTo>
                  <a:lnTo>
                    <a:pt x="258" y="64"/>
                  </a:lnTo>
                  <a:lnTo>
                    <a:pt x="258" y="64"/>
                  </a:lnTo>
                  <a:lnTo>
                    <a:pt x="256" y="62"/>
                  </a:lnTo>
                  <a:lnTo>
                    <a:pt x="256" y="62"/>
                  </a:lnTo>
                  <a:lnTo>
                    <a:pt x="258" y="60"/>
                  </a:lnTo>
                  <a:lnTo>
                    <a:pt x="258" y="58"/>
                  </a:lnTo>
                  <a:lnTo>
                    <a:pt x="256" y="58"/>
                  </a:lnTo>
                  <a:lnTo>
                    <a:pt x="254" y="58"/>
                  </a:lnTo>
                  <a:lnTo>
                    <a:pt x="254" y="58"/>
                  </a:lnTo>
                  <a:lnTo>
                    <a:pt x="254" y="56"/>
                  </a:lnTo>
                  <a:lnTo>
                    <a:pt x="252" y="55"/>
                  </a:lnTo>
                  <a:lnTo>
                    <a:pt x="252" y="53"/>
                  </a:lnTo>
                  <a:lnTo>
                    <a:pt x="252" y="51"/>
                  </a:lnTo>
                  <a:lnTo>
                    <a:pt x="252" y="51"/>
                  </a:lnTo>
                  <a:lnTo>
                    <a:pt x="251" y="49"/>
                  </a:lnTo>
                  <a:lnTo>
                    <a:pt x="249" y="49"/>
                  </a:lnTo>
                  <a:lnTo>
                    <a:pt x="245" y="49"/>
                  </a:lnTo>
                  <a:lnTo>
                    <a:pt x="240" y="51"/>
                  </a:lnTo>
                  <a:lnTo>
                    <a:pt x="236" y="51"/>
                  </a:lnTo>
                  <a:lnTo>
                    <a:pt x="227" y="45"/>
                  </a:lnTo>
                  <a:lnTo>
                    <a:pt x="216" y="45"/>
                  </a:lnTo>
                  <a:lnTo>
                    <a:pt x="216" y="45"/>
                  </a:lnTo>
                  <a:lnTo>
                    <a:pt x="214" y="44"/>
                  </a:lnTo>
                  <a:lnTo>
                    <a:pt x="214" y="44"/>
                  </a:lnTo>
                  <a:lnTo>
                    <a:pt x="214" y="44"/>
                  </a:lnTo>
                  <a:lnTo>
                    <a:pt x="214" y="42"/>
                  </a:lnTo>
                  <a:lnTo>
                    <a:pt x="214" y="42"/>
                  </a:lnTo>
                  <a:lnTo>
                    <a:pt x="202" y="42"/>
                  </a:lnTo>
                  <a:lnTo>
                    <a:pt x="202" y="40"/>
                  </a:lnTo>
                  <a:lnTo>
                    <a:pt x="198" y="38"/>
                  </a:lnTo>
                  <a:lnTo>
                    <a:pt x="196" y="38"/>
                  </a:lnTo>
                  <a:lnTo>
                    <a:pt x="193" y="38"/>
                  </a:lnTo>
                  <a:lnTo>
                    <a:pt x="182" y="36"/>
                  </a:lnTo>
                  <a:lnTo>
                    <a:pt x="178" y="36"/>
                  </a:lnTo>
                  <a:lnTo>
                    <a:pt x="171" y="36"/>
                  </a:lnTo>
                  <a:lnTo>
                    <a:pt x="162" y="36"/>
                  </a:lnTo>
                  <a:lnTo>
                    <a:pt x="153" y="35"/>
                  </a:lnTo>
                  <a:lnTo>
                    <a:pt x="151" y="35"/>
                  </a:lnTo>
                  <a:lnTo>
                    <a:pt x="148" y="35"/>
                  </a:lnTo>
                  <a:lnTo>
                    <a:pt x="144" y="36"/>
                  </a:lnTo>
                  <a:lnTo>
                    <a:pt x="130" y="40"/>
                  </a:lnTo>
                  <a:lnTo>
                    <a:pt x="130" y="40"/>
                  </a:lnTo>
                  <a:lnTo>
                    <a:pt x="126" y="38"/>
                  </a:lnTo>
                  <a:lnTo>
                    <a:pt x="113" y="40"/>
                  </a:lnTo>
                  <a:lnTo>
                    <a:pt x="111" y="40"/>
                  </a:lnTo>
                  <a:lnTo>
                    <a:pt x="111" y="42"/>
                  </a:lnTo>
                  <a:lnTo>
                    <a:pt x="110" y="44"/>
                  </a:lnTo>
                  <a:lnTo>
                    <a:pt x="108" y="45"/>
                  </a:lnTo>
                  <a:lnTo>
                    <a:pt x="108" y="51"/>
                  </a:lnTo>
                  <a:lnTo>
                    <a:pt x="106" y="53"/>
                  </a:lnTo>
                  <a:lnTo>
                    <a:pt x="101" y="56"/>
                  </a:lnTo>
                  <a:lnTo>
                    <a:pt x="93" y="64"/>
                  </a:lnTo>
                  <a:lnTo>
                    <a:pt x="92" y="64"/>
                  </a:lnTo>
                  <a:lnTo>
                    <a:pt x="90" y="62"/>
                  </a:lnTo>
                  <a:lnTo>
                    <a:pt x="88" y="60"/>
                  </a:lnTo>
                  <a:lnTo>
                    <a:pt x="86" y="60"/>
                  </a:lnTo>
                  <a:lnTo>
                    <a:pt x="84" y="60"/>
                  </a:lnTo>
                  <a:lnTo>
                    <a:pt x="81" y="58"/>
                  </a:lnTo>
                  <a:lnTo>
                    <a:pt x="81" y="58"/>
                  </a:lnTo>
                  <a:lnTo>
                    <a:pt x="75" y="60"/>
                  </a:lnTo>
                  <a:lnTo>
                    <a:pt x="75" y="60"/>
                  </a:lnTo>
                  <a:lnTo>
                    <a:pt x="74" y="60"/>
                  </a:lnTo>
                  <a:lnTo>
                    <a:pt x="74" y="62"/>
                  </a:lnTo>
                  <a:lnTo>
                    <a:pt x="74" y="62"/>
                  </a:lnTo>
                  <a:lnTo>
                    <a:pt x="74" y="64"/>
                  </a:lnTo>
                  <a:lnTo>
                    <a:pt x="75" y="67"/>
                  </a:lnTo>
                  <a:lnTo>
                    <a:pt x="75" y="67"/>
                  </a:lnTo>
                  <a:lnTo>
                    <a:pt x="75" y="69"/>
                  </a:lnTo>
                  <a:lnTo>
                    <a:pt x="74" y="69"/>
                  </a:lnTo>
                  <a:lnTo>
                    <a:pt x="74" y="69"/>
                  </a:lnTo>
                  <a:lnTo>
                    <a:pt x="74" y="69"/>
                  </a:lnTo>
                  <a:lnTo>
                    <a:pt x="74" y="71"/>
                  </a:lnTo>
                  <a:lnTo>
                    <a:pt x="75" y="71"/>
                  </a:lnTo>
                  <a:lnTo>
                    <a:pt x="75" y="71"/>
                  </a:lnTo>
                  <a:lnTo>
                    <a:pt x="77" y="73"/>
                  </a:lnTo>
                  <a:lnTo>
                    <a:pt x="75" y="73"/>
                  </a:lnTo>
                  <a:lnTo>
                    <a:pt x="75" y="74"/>
                  </a:lnTo>
                  <a:lnTo>
                    <a:pt x="79" y="76"/>
                  </a:lnTo>
                  <a:lnTo>
                    <a:pt x="79" y="78"/>
                  </a:lnTo>
                  <a:lnTo>
                    <a:pt x="77" y="78"/>
                  </a:lnTo>
                  <a:lnTo>
                    <a:pt x="77" y="78"/>
                  </a:lnTo>
                  <a:lnTo>
                    <a:pt x="77" y="80"/>
                  </a:lnTo>
                  <a:lnTo>
                    <a:pt x="77" y="80"/>
                  </a:lnTo>
                  <a:lnTo>
                    <a:pt x="77" y="82"/>
                  </a:lnTo>
                  <a:lnTo>
                    <a:pt x="75" y="82"/>
                  </a:lnTo>
                  <a:lnTo>
                    <a:pt x="75" y="83"/>
                  </a:lnTo>
                  <a:lnTo>
                    <a:pt x="75" y="83"/>
                  </a:lnTo>
                  <a:lnTo>
                    <a:pt x="75" y="85"/>
                  </a:lnTo>
                  <a:lnTo>
                    <a:pt x="75" y="87"/>
                  </a:lnTo>
                  <a:lnTo>
                    <a:pt x="77" y="87"/>
                  </a:lnTo>
                  <a:lnTo>
                    <a:pt x="77" y="87"/>
                  </a:lnTo>
                  <a:lnTo>
                    <a:pt x="81" y="92"/>
                  </a:lnTo>
                  <a:lnTo>
                    <a:pt x="83" y="94"/>
                  </a:lnTo>
                  <a:lnTo>
                    <a:pt x="84" y="96"/>
                  </a:lnTo>
                  <a:lnTo>
                    <a:pt x="86" y="98"/>
                  </a:lnTo>
                  <a:lnTo>
                    <a:pt x="88" y="100"/>
                  </a:lnTo>
                  <a:lnTo>
                    <a:pt x="86" y="100"/>
                  </a:lnTo>
                  <a:lnTo>
                    <a:pt x="86" y="100"/>
                  </a:lnTo>
                  <a:lnTo>
                    <a:pt x="88" y="101"/>
                  </a:lnTo>
                  <a:lnTo>
                    <a:pt x="88" y="103"/>
                  </a:lnTo>
                  <a:lnTo>
                    <a:pt x="88" y="105"/>
                  </a:lnTo>
                  <a:lnTo>
                    <a:pt x="90" y="109"/>
                  </a:lnTo>
                  <a:lnTo>
                    <a:pt x="90" y="109"/>
                  </a:lnTo>
                  <a:lnTo>
                    <a:pt x="90" y="109"/>
                  </a:lnTo>
                  <a:lnTo>
                    <a:pt x="90" y="110"/>
                  </a:lnTo>
                  <a:lnTo>
                    <a:pt x="90" y="110"/>
                  </a:lnTo>
                  <a:lnTo>
                    <a:pt x="92" y="110"/>
                  </a:lnTo>
                  <a:lnTo>
                    <a:pt x="92" y="110"/>
                  </a:lnTo>
                  <a:lnTo>
                    <a:pt x="92" y="112"/>
                  </a:lnTo>
                  <a:lnTo>
                    <a:pt x="92" y="112"/>
                  </a:lnTo>
                  <a:lnTo>
                    <a:pt x="92" y="114"/>
                  </a:lnTo>
                  <a:lnTo>
                    <a:pt x="93" y="114"/>
                  </a:lnTo>
                  <a:lnTo>
                    <a:pt x="95" y="118"/>
                  </a:lnTo>
                  <a:lnTo>
                    <a:pt x="101" y="120"/>
                  </a:lnTo>
                  <a:lnTo>
                    <a:pt x="101" y="121"/>
                  </a:lnTo>
                  <a:lnTo>
                    <a:pt x="101" y="123"/>
                  </a:lnTo>
                  <a:lnTo>
                    <a:pt x="99" y="123"/>
                  </a:lnTo>
                  <a:lnTo>
                    <a:pt x="97" y="123"/>
                  </a:lnTo>
                  <a:lnTo>
                    <a:pt x="95" y="123"/>
                  </a:lnTo>
                  <a:lnTo>
                    <a:pt x="95" y="123"/>
                  </a:lnTo>
                  <a:lnTo>
                    <a:pt x="93" y="123"/>
                  </a:lnTo>
                  <a:lnTo>
                    <a:pt x="92" y="123"/>
                  </a:lnTo>
                  <a:lnTo>
                    <a:pt x="92" y="125"/>
                  </a:lnTo>
                  <a:lnTo>
                    <a:pt x="92" y="127"/>
                  </a:lnTo>
                  <a:lnTo>
                    <a:pt x="92" y="129"/>
                  </a:lnTo>
                  <a:lnTo>
                    <a:pt x="93" y="129"/>
                  </a:lnTo>
                  <a:lnTo>
                    <a:pt x="95" y="129"/>
                  </a:lnTo>
                  <a:lnTo>
                    <a:pt x="95" y="129"/>
                  </a:lnTo>
                  <a:lnTo>
                    <a:pt x="93" y="130"/>
                  </a:lnTo>
                  <a:lnTo>
                    <a:pt x="95" y="132"/>
                  </a:lnTo>
                  <a:lnTo>
                    <a:pt x="97" y="132"/>
                  </a:lnTo>
                  <a:lnTo>
                    <a:pt x="97" y="132"/>
                  </a:lnTo>
                  <a:lnTo>
                    <a:pt x="97" y="134"/>
                  </a:lnTo>
                  <a:lnTo>
                    <a:pt x="97" y="136"/>
                  </a:lnTo>
                  <a:lnTo>
                    <a:pt x="99" y="139"/>
                  </a:lnTo>
                  <a:lnTo>
                    <a:pt x="99" y="139"/>
                  </a:lnTo>
                  <a:lnTo>
                    <a:pt x="97" y="141"/>
                  </a:lnTo>
                  <a:lnTo>
                    <a:pt x="99" y="145"/>
                  </a:lnTo>
                  <a:lnTo>
                    <a:pt x="99" y="147"/>
                  </a:lnTo>
                  <a:lnTo>
                    <a:pt x="99" y="147"/>
                  </a:lnTo>
                  <a:lnTo>
                    <a:pt x="99" y="147"/>
                  </a:lnTo>
                  <a:lnTo>
                    <a:pt x="99" y="147"/>
                  </a:lnTo>
                  <a:lnTo>
                    <a:pt x="97" y="148"/>
                  </a:lnTo>
                  <a:lnTo>
                    <a:pt x="93" y="150"/>
                  </a:lnTo>
                  <a:lnTo>
                    <a:pt x="93" y="150"/>
                  </a:lnTo>
                  <a:lnTo>
                    <a:pt x="93" y="152"/>
                  </a:lnTo>
                  <a:lnTo>
                    <a:pt x="93" y="154"/>
                  </a:lnTo>
                  <a:lnTo>
                    <a:pt x="93" y="154"/>
                  </a:lnTo>
                  <a:lnTo>
                    <a:pt x="93" y="157"/>
                  </a:lnTo>
                  <a:lnTo>
                    <a:pt x="90" y="157"/>
                  </a:lnTo>
                  <a:lnTo>
                    <a:pt x="81" y="157"/>
                  </a:lnTo>
                  <a:lnTo>
                    <a:pt x="79" y="159"/>
                  </a:lnTo>
                  <a:lnTo>
                    <a:pt x="79" y="159"/>
                  </a:lnTo>
                  <a:lnTo>
                    <a:pt x="77" y="159"/>
                  </a:lnTo>
                  <a:lnTo>
                    <a:pt x="77" y="161"/>
                  </a:lnTo>
                  <a:lnTo>
                    <a:pt x="77" y="163"/>
                  </a:lnTo>
                  <a:lnTo>
                    <a:pt x="77" y="163"/>
                  </a:lnTo>
                  <a:lnTo>
                    <a:pt x="75" y="165"/>
                  </a:lnTo>
                  <a:lnTo>
                    <a:pt x="72" y="168"/>
                  </a:lnTo>
                  <a:lnTo>
                    <a:pt x="70" y="170"/>
                  </a:lnTo>
                  <a:lnTo>
                    <a:pt x="70" y="170"/>
                  </a:lnTo>
                  <a:lnTo>
                    <a:pt x="70" y="170"/>
                  </a:lnTo>
                  <a:lnTo>
                    <a:pt x="70" y="170"/>
                  </a:lnTo>
                  <a:lnTo>
                    <a:pt x="68" y="172"/>
                  </a:lnTo>
                  <a:lnTo>
                    <a:pt x="66" y="174"/>
                  </a:lnTo>
                  <a:lnTo>
                    <a:pt x="54" y="186"/>
                  </a:lnTo>
                  <a:lnTo>
                    <a:pt x="52" y="188"/>
                  </a:lnTo>
                  <a:lnTo>
                    <a:pt x="50" y="190"/>
                  </a:lnTo>
                  <a:lnTo>
                    <a:pt x="48" y="192"/>
                  </a:lnTo>
                  <a:lnTo>
                    <a:pt x="43" y="199"/>
                  </a:lnTo>
                  <a:lnTo>
                    <a:pt x="41" y="203"/>
                  </a:lnTo>
                  <a:lnTo>
                    <a:pt x="41" y="203"/>
                  </a:lnTo>
                  <a:lnTo>
                    <a:pt x="41" y="204"/>
                  </a:lnTo>
                  <a:lnTo>
                    <a:pt x="41" y="204"/>
                  </a:lnTo>
                  <a:lnTo>
                    <a:pt x="39" y="204"/>
                  </a:lnTo>
                  <a:lnTo>
                    <a:pt x="39" y="206"/>
                  </a:lnTo>
                  <a:lnTo>
                    <a:pt x="39" y="206"/>
                  </a:lnTo>
                  <a:lnTo>
                    <a:pt x="37" y="206"/>
                  </a:lnTo>
                  <a:lnTo>
                    <a:pt x="36" y="212"/>
                  </a:lnTo>
                  <a:lnTo>
                    <a:pt x="34" y="213"/>
                  </a:lnTo>
                  <a:lnTo>
                    <a:pt x="34" y="213"/>
                  </a:lnTo>
                  <a:lnTo>
                    <a:pt x="32" y="213"/>
                  </a:lnTo>
                  <a:lnTo>
                    <a:pt x="32" y="213"/>
                  </a:lnTo>
                  <a:lnTo>
                    <a:pt x="32" y="215"/>
                  </a:lnTo>
                  <a:lnTo>
                    <a:pt x="30" y="217"/>
                  </a:lnTo>
                  <a:lnTo>
                    <a:pt x="27" y="222"/>
                  </a:lnTo>
                  <a:lnTo>
                    <a:pt x="25" y="224"/>
                  </a:lnTo>
                  <a:lnTo>
                    <a:pt x="27" y="228"/>
                  </a:lnTo>
                  <a:lnTo>
                    <a:pt x="27" y="230"/>
                  </a:lnTo>
                  <a:lnTo>
                    <a:pt x="27" y="232"/>
                  </a:lnTo>
                  <a:lnTo>
                    <a:pt x="27" y="233"/>
                  </a:lnTo>
                  <a:lnTo>
                    <a:pt x="28" y="233"/>
                  </a:lnTo>
                  <a:lnTo>
                    <a:pt x="28" y="235"/>
                  </a:lnTo>
                  <a:lnTo>
                    <a:pt x="28" y="235"/>
                  </a:lnTo>
                  <a:lnTo>
                    <a:pt x="30" y="237"/>
                  </a:lnTo>
                  <a:lnTo>
                    <a:pt x="30" y="237"/>
                  </a:lnTo>
                  <a:lnTo>
                    <a:pt x="30" y="244"/>
                  </a:lnTo>
                  <a:lnTo>
                    <a:pt x="30" y="246"/>
                  </a:lnTo>
                  <a:lnTo>
                    <a:pt x="30" y="248"/>
                  </a:lnTo>
                  <a:lnTo>
                    <a:pt x="28" y="251"/>
                  </a:lnTo>
                  <a:lnTo>
                    <a:pt x="28" y="251"/>
                  </a:lnTo>
                  <a:lnTo>
                    <a:pt x="28" y="253"/>
                  </a:lnTo>
                  <a:lnTo>
                    <a:pt x="28" y="253"/>
                  </a:lnTo>
                  <a:lnTo>
                    <a:pt x="28" y="253"/>
                  </a:lnTo>
                  <a:lnTo>
                    <a:pt x="28" y="253"/>
                  </a:lnTo>
                  <a:lnTo>
                    <a:pt x="30" y="253"/>
                  </a:lnTo>
                  <a:lnTo>
                    <a:pt x="30" y="253"/>
                  </a:lnTo>
                  <a:lnTo>
                    <a:pt x="30" y="253"/>
                  </a:lnTo>
                  <a:lnTo>
                    <a:pt x="30" y="255"/>
                  </a:lnTo>
                  <a:lnTo>
                    <a:pt x="32" y="257"/>
                  </a:lnTo>
                  <a:lnTo>
                    <a:pt x="34" y="257"/>
                  </a:lnTo>
                  <a:lnTo>
                    <a:pt x="36" y="259"/>
                  </a:lnTo>
                  <a:lnTo>
                    <a:pt x="36" y="259"/>
                  </a:lnTo>
                  <a:lnTo>
                    <a:pt x="36" y="260"/>
                  </a:lnTo>
                  <a:lnTo>
                    <a:pt x="36" y="260"/>
                  </a:lnTo>
                  <a:lnTo>
                    <a:pt x="36" y="262"/>
                  </a:lnTo>
                  <a:lnTo>
                    <a:pt x="36" y="262"/>
                  </a:lnTo>
                  <a:lnTo>
                    <a:pt x="37" y="264"/>
                  </a:lnTo>
                  <a:lnTo>
                    <a:pt x="37" y="264"/>
                  </a:lnTo>
                  <a:lnTo>
                    <a:pt x="37" y="264"/>
                  </a:lnTo>
                  <a:lnTo>
                    <a:pt x="36" y="266"/>
                  </a:lnTo>
                  <a:lnTo>
                    <a:pt x="36" y="266"/>
                  </a:lnTo>
                  <a:lnTo>
                    <a:pt x="34" y="264"/>
                  </a:lnTo>
                  <a:lnTo>
                    <a:pt x="34" y="264"/>
                  </a:lnTo>
                  <a:lnTo>
                    <a:pt x="32" y="264"/>
                  </a:lnTo>
                  <a:lnTo>
                    <a:pt x="32" y="262"/>
                  </a:lnTo>
                  <a:lnTo>
                    <a:pt x="32" y="262"/>
                  </a:lnTo>
                  <a:lnTo>
                    <a:pt x="30" y="262"/>
                  </a:lnTo>
                  <a:lnTo>
                    <a:pt x="30" y="262"/>
                  </a:lnTo>
                  <a:lnTo>
                    <a:pt x="28" y="262"/>
                  </a:lnTo>
                  <a:lnTo>
                    <a:pt x="27" y="262"/>
                  </a:lnTo>
                  <a:lnTo>
                    <a:pt x="27" y="262"/>
                  </a:lnTo>
                  <a:lnTo>
                    <a:pt x="25" y="260"/>
                  </a:lnTo>
                  <a:lnTo>
                    <a:pt x="23" y="259"/>
                  </a:lnTo>
                  <a:lnTo>
                    <a:pt x="21" y="259"/>
                  </a:lnTo>
                  <a:lnTo>
                    <a:pt x="21" y="260"/>
                  </a:lnTo>
                  <a:lnTo>
                    <a:pt x="19" y="260"/>
                  </a:lnTo>
                  <a:lnTo>
                    <a:pt x="19" y="262"/>
                  </a:lnTo>
                  <a:lnTo>
                    <a:pt x="19" y="264"/>
                  </a:lnTo>
                  <a:lnTo>
                    <a:pt x="19" y="266"/>
                  </a:lnTo>
                  <a:lnTo>
                    <a:pt x="19" y="266"/>
                  </a:lnTo>
                  <a:lnTo>
                    <a:pt x="18" y="268"/>
                  </a:lnTo>
                  <a:lnTo>
                    <a:pt x="16" y="268"/>
                  </a:lnTo>
                  <a:lnTo>
                    <a:pt x="16" y="271"/>
                  </a:lnTo>
                  <a:lnTo>
                    <a:pt x="14" y="271"/>
                  </a:lnTo>
                  <a:lnTo>
                    <a:pt x="14" y="273"/>
                  </a:lnTo>
                  <a:lnTo>
                    <a:pt x="14" y="273"/>
                  </a:lnTo>
                  <a:lnTo>
                    <a:pt x="14" y="273"/>
                  </a:lnTo>
                  <a:lnTo>
                    <a:pt x="14" y="275"/>
                  </a:lnTo>
                  <a:lnTo>
                    <a:pt x="12" y="275"/>
                  </a:lnTo>
                  <a:lnTo>
                    <a:pt x="12" y="277"/>
                  </a:lnTo>
                  <a:lnTo>
                    <a:pt x="12" y="277"/>
                  </a:lnTo>
                  <a:lnTo>
                    <a:pt x="12" y="277"/>
                  </a:lnTo>
                  <a:lnTo>
                    <a:pt x="12" y="278"/>
                  </a:lnTo>
                  <a:lnTo>
                    <a:pt x="12" y="278"/>
                  </a:lnTo>
                  <a:lnTo>
                    <a:pt x="12" y="280"/>
                  </a:lnTo>
                  <a:lnTo>
                    <a:pt x="12" y="282"/>
                  </a:lnTo>
                  <a:lnTo>
                    <a:pt x="12" y="282"/>
                  </a:lnTo>
                  <a:lnTo>
                    <a:pt x="10" y="284"/>
                  </a:lnTo>
                  <a:lnTo>
                    <a:pt x="10" y="284"/>
                  </a:lnTo>
                  <a:lnTo>
                    <a:pt x="10" y="284"/>
                  </a:lnTo>
                  <a:lnTo>
                    <a:pt x="10" y="286"/>
                  </a:lnTo>
                  <a:lnTo>
                    <a:pt x="10" y="286"/>
                  </a:lnTo>
                  <a:lnTo>
                    <a:pt x="10" y="288"/>
                  </a:lnTo>
                  <a:lnTo>
                    <a:pt x="9" y="289"/>
                  </a:lnTo>
                  <a:lnTo>
                    <a:pt x="9" y="291"/>
                  </a:lnTo>
                  <a:lnTo>
                    <a:pt x="9" y="291"/>
                  </a:lnTo>
                  <a:lnTo>
                    <a:pt x="7" y="291"/>
                  </a:lnTo>
                  <a:lnTo>
                    <a:pt x="5" y="291"/>
                  </a:lnTo>
                  <a:lnTo>
                    <a:pt x="5" y="293"/>
                  </a:lnTo>
                  <a:lnTo>
                    <a:pt x="5" y="293"/>
                  </a:lnTo>
                  <a:lnTo>
                    <a:pt x="5" y="295"/>
                  </a:lnTo>
                  <a:lnTo>
                    <a:pt x="1" y="297"/>
                  </a:lnTo>
                  <a:lnTo>
                    <a:pt x="1" y="298"/>
                  </a:lnTo>
                  <a:lnTo>
                    <a:pt x="0" y="300"/>
                  </a:lnTo>
                  <a:lnTo>
                    <a:pt x="1" y="302"/>
                  </a:lnTo>
                  <a:lnTo>
                    <a:pt x="1" y="304"/>
                  </a:lnTo>
                  <a:lnTo>
                    <a:pt x="0" y="306"/>
                  </a:lnTo>
                  <a:lnTo>
                    <a:pt x="0" y="311"/>
                  </a:lnTo>
                  <a:lnTo>
                    <a:pt x="1" y="311"/>
                  </a:lnTo>
                  <a:lnTo>
                    <a:pt x="1" y="311"/>
                  </a:lnTo>
                  <a:lnTo>
                    <a:pt x="1" y="311"/>
                  </a:lnTo>
                  <a:lnTo>
                    <a:pt x="1" y="311"/>
                  </a:lnTo>
                  <a:lnTo>
                    <a:pt x="1" y="309"/>
                  </a:lnTo>
                  <a:lnTo>
                    <a:pt x="3" y="309"/>
                  </a:lnTo>
                  <a:lnTo>
                    <a:pt x="5" y="309"/>
                  </a:lnTo>
                  <a:lnTo>
                    <a:pt x="7" y="311"/>
                  </a:lnTo>
                  <a:lnTo>
                    <a:pt x="7" y="313"/>
                  </a:lnTo>
                  <a:lnTo>
                    <a:pt x="7" y="315"/>
                  </a:lnTo>
                  <a:lnTo>
                    <a:pt x="9" y="315"/>
                  </a:lnTo>
                  <a:lnTo>
                    <a:pt x="9" y="315"/>
                  </a:lnTo>
                  <a:lnTo>
                    <a:pt x="9" y="315"/>
                  </a:lnTo>
                  <a:lnTo>
                    <a:pt x="9" y="315"/>
                  </a:lnTo>
                  <a:lnTo>
                    <a:pt x="9" y="316"/>
                  </a:lnTo>
                  <a:lnTo>
                    <a:pt x="9" y="316"/>
                  </a:lnTo>
                  <a:lnTo>
                    <a:pt x="9" y="318"/>
                  </a:lnTo>
                  <a:lnTo>
                    <a:pt x="12" y="322"/>
                  </a:lnTo>
                  <a:lnTo>
                    <a:pt x="12" y="324"/>
                  </a:lnTo>
                  <a:lnTo>
                    <a:pt x="12" y="324"/>
                  </a:lnTo>
                  <a:lnTo>
                    <a:pt x="12" y="324"/>
                  </a:lnTo>
                  <a:lnTo>
                    <a:pt x="12" y="322"/>
                  </a:lnTo>
                  <a:lnTo>
                    <a:pt x="14" y="322"/>
                  </a:lnTo>
                  <a:lnTo>
                    <a:pt x="14" y="322"/>
                  </a:lnTo>
                  <a:lnTo>
                    <a:pt x="14" y="322"/>
                  </a:lnTo>
                  <a:lnTo>
                    <a:pt x="14" y="324"/>
                  </a:lnTo>
                  <a:lnTo>
                    <a:pt x="16" y="324"/>
                  </a:lnTo>
                  <a:lnTo>
                    <a:pt x="16" y="324"/>
                  </a:lnTo>
                  <a:lnTo>
                    <a:pt x="18" y="322"/>
                  </a:lnTo>
                  <a:lnTo>
                    <a:pt x="18" y="322"/>
                  </a:lnTo>
                  <a:lnTo>
                    <a:pt x="18" y="322"/>
                  </a:lnTo>
                  <a:lnTo>
                    <a:pt x="18" y="322"/>
                  </a:lnTo>
                  <a:lnTo>
                    <a:pt x="21" y="327"/>
                  </a:lnTo>
                  <a:lnTo>
                    <a:pt x="21" y="329"/>
                  </a:lnTo>
                  <a:lnTo>
                    <a:pt x="23" y="331"/>
                  </a:lnTo>
                  <a:lnTo>
                    <a:pt x="23" y="333"/>
                  </a:lnTo>
                  <a:lnTo>
                    <a:pt x="23" y="333"/>
                  </a:lnTo>
                  <a:lnTo>
                    <a:pt x="25" y="333"/>
                  </a:lnTo>
                  <a:lnTo>
                    <a:pt x="25" y="333"/>
                  </a:lnTo>
                  <a:lnTo>
                    <a:pt x="28" y="333"/>
                  </a:lnTo>
                  <a:lnTo>
                    <a:pt x="28" y="333"/>
                  </a:lnTo>
                  <a:lnTo>
                    <a:pt x="30" y="333"/>
                  </a:lnTo>
                  <a:lnTo>
                    <a:pt x="30" y="333"/>
                  </a:lnTo>
                  <a:lnTo>
                    <a:pt x="32" y="333"/>
                  </a:lnTo>
                  <a:lnTo>
                    <a:pt x="32" y="333"/>
                  </a:lnTo>
                  <a:lnTo>
                    <a:pt x="34" y="334"/>
                  </a:lnTo>
                  <a:lnTo>
                    <a:pt x="36" y="334"/>
                  </a:lnTo>
                  <a:lnTo>
                    <a:pt x="36" y="336"/>
                  </a:lnTo>
                  <a:lnTo>
                    <a:pt x="36" y="338"/>
                  </a:lnTo>
                  <a:lnTo>
                    <a:pt x="37" y="338"/>
                  </a:lnTo>
                  <a:lnTo>
                    <a:pt x="36" y="340"/>
                  </a:lnTo>
                  <a:lnTo>
                    <a:pt x="36" y="340"/>
                  </a:lnTo>
                  <a:lnTo>
                    <a:pt x="36" y="342"/>
                  </a:lnTo>
                  <a:lnTo>
                    <a:pt x="36" y="342"/>
                  </a:lnTo>
                  <a:lnTo>
                    <a:pt x="36" y="344"/>
                  </a:lnTo>
                  <a:lnTo>
                    <a:pt x="37" y="345"/>
                  </a:lnTo>
                  <a:lnTo>
                    <a:pt x="39" y="344"/>
                  </a:lnTo>
                  <a:lnTo>
                    <a:pt x="39" y="344"/>
                  </a:lnTo>
                  <a:lnTo>
                    <a:pt x="39" y="344"/>
                  </a:lnTo>
                  <a:lnTo>
                    <a:pt x="39" y="342"/>
                  </a:lnTo>
                  <a:lnTo>
                    <a:pt x="39" y="340"/>
                  </a:lnTo>
                  <a:lnTo>
                    <a:pt x="41" y="340"/>
                  </a:lnTo>
                  <a:lnTo>
                    <a:pt x="41" y="340"/>
                  </a:lnTo>
                  <a:lnTo>
                    <a:pt x="43" y="342"/>
                  </a:lnTo>
                  <a:lnTo>
                    <a:pt x="43" y="342"/>
                  </a:lnTo>
                  <a:lnTo>
                    <a:pt x="45" y="342"/>
                  </a:lnTo>
                  <a:lnTo>
                    <a:pt x="45" y="342"/>
                  </a:lnTo>
                  <a:lnTo>
                    <a:pt x="46" y="340"/>
                  </a:lnTo>
                  <a:lnTo>
                    <a:pt x="48" y="338"/>
                  </a:lnTo>
                  <a:lnTo>
                    <a:pt x="48" y="336"/>
                  </a:lnTo>
                  <a:lnTo>
                    <a:pt x="50" y="334"/>
                  </a:lnTo>
                  <a:lnTo>
                    <a:pt x="50" y="333"/>
                  </a:lnTo>
                  <a:lnTo>
                    <a:pt x="52" y="334"/>
                  </a:lnTo>
                  <a:lnTo>
                    <a:pt x="55" y="334"/>
                  </a:lnTo>
                  <a:lnTo>
                    <a:pt x="55" y="336"/>
                  </a:lnTo>
                  <a:lnTo>
                    <a:pt x="57" y="338"/>
                  </a:lnTo>
                  <a:lnTo>
                    <a:pt x="61" y="340"/>
                  </a:lnTo>
                  <a:lnTo>
                    <a:pt x="61" y="342"/>
                  </a:lnTo>
                  <a:lnTo>
                    <a:pt x="63" y="342"/>
                  </a:lnTo>
                  <a:lnTo>
                    <a:pt x="63" y="342"/>
                  </a:lnTo>
                  <a:lnTo>
                    <a:pt x="63" y="342"/>
                  </a:lnTo>
                  <a:lnTo>
                    <a:pt x="63" y="342"/>
                  </a:lnTo>
                  <a:lnTo>
                    <a:pt x="63" y="342"/>
                  </a:lnTo>
                  <a:lnTo>
                    <a:pt x="63" y="342"/>
                  </a:lnTo>
                  <a:lnTo>
                    <a:pt x="63" y="342"/>
                  </a:lnTo>
                  <a:lnTo>
                    <a:pt x="63" y="342"/>
                  </a:lnTo>
                  <a:lnTo>
                    <a:pt x="66" y="344"/>
                  </a:lnTo>
                  <a:lnTo>
                    <a:pt x="68" y="344"/>
                  </a:lnTo>
                  <a:lnTo>
                    <a:pt x="68" y="344"/>
                  </a:lnTo>
                  <a:lnTo>
                    <a:pt x="68" y="342"/>
                  </a:lnTo>
                  <a:lnTo>
                    <a:pt x="68" y="342"/>
                  </a:lnTo>
                  <a:lnTo>
                    <a:pt x="68" y="342"/>
                  </a:lnTo>
                  <a:lnTo>
                    <a:pt x="68" y="342"/>
                  </a:lnTo>
                  <a:lnTo>
                    <a:pt x="70" y="342"/>
                  </a:lnTo>
                  <a:lnTo>
                    <a:pt x="70" y="340"/>
                  </a:lnTo>
                  <a:lnTo>
                    <a:pt x="72" y="340"/>
                  </a:lnTo>
                  <a:lnTo>
                    <a:pt x="74" y="340"/>
                  </a:lnTo>
                  <a:lnTo>
                    <a:pt x="75" y="342"/>
                  </a:lnTo>
                  <a:lnTo>
                    <a:pt x="77" y="342"/>
                  </a:lnTo>
                  <a:lnTo>
                    <a:pt x="79" y="342"/>
                  </a:lnTo>
                  <a:lnTo>
                    <a:pt x="83" y="342"/>
                  </a:lnTo>
                  <a:lnTo>
                    <a:pt x="83" y="342"/>
                  </a:lnTo>
                  <a:lnTo>
                    <a:pt x="86" y="345"/>
                  </a:lnTo>
                  <a:lnTo>
                    <a:pt x="86" y="345"/>
                  </a:lnTo>
                  <a:lnTo>
                    <a:pt x="88" y="345"/>
                  </a:lnTo>
                  <a:lnTo>
                    <a:pt x="93" y="344"/>
                  </a:lnTo>
                  <a:lnTo>
                    <a:pt x="93" y="344"/>
                  </a:lnTo>
                  <a:lnTo>
                    <a:pt x="95" y="344"/>
                  </a:lnTo>
                  <a:lnTo>
                    <a:pt x="97" y="345"/>
                  </a:lnTo>
                  <a:lnTo>
                    <a:pt x="99" y="345"/>
                  </a:lnTo>
                  <a:lnTo>
                    <a:pt x="101" y="347"/>
                  </a:lnTo>
                  <a:lnTo>
                    <a:pt x="101" y="347"/>
                  </a:lnTo>
                  <a:lnTo>
                    <a:pt x="101" y="347"/>
                  </a:lnTo>
                  <a:lnTo>
                    <a:pt x="104" y="349"/>
                  </a:lnTo>
                  <a:lnTo>
                    <a:pt x="106" y="349"/>
                  </a:lnTo>
                  <a:lnTo>
                    <a:pt x="108" y="347"/>
                  </a:lnTo>
                  <a:lnTo>
                    <a:pt x="111" y="347"/>
                  </a:lnTo>
                  <a:lnTo>
                    <a:pt x="113" y="345"/>
                  </a:lnTo>
                  <a:lnTo>
                    <a:pt x="113" y="344"/>
                  </a:lnTo>
                  <a:lnTo>
                    <a:pt x="115" y="344"/>
                  </a:lnTo>
                  <a:lnTo>
                    <a:pt x="119" y="345"/>
                  </a:lnTo>
                  <a:lnTo>
                    <a:pt x="121" y="345"/>
                  </a:lnTo>
                  <a:lnTo>
                    <a:pt x="122" y="345"/>
                  </a:lnTo>
                  <a:lnTo>
                    <a:pt x="122" y="345"/>
                  </a:lnTo>
                  <a:lnTo>
                    <a:pt x="124" y="347"/>
                  </a:lnTo>
                  <a:lnTo>
                    <a:pt x="126" y="347"/>
                  </a:lnTo>
                  <a:lnTo>
                    <a:pt x="126" y="349"/>
                  </a:lnTo>
                  <a:lnTo>
                    <a:pt x="126" y="349"/>
                  </a:lnTo>
                  <a:lnTo>
                    <a:pt x="126" y="351"/>
                  </a:lnTo>
                  <a:lnTo>
                    <a:pt x="126" y="351"/>
                  </a:lnTo>
                  <a:lnTo>
                    <a:pt x="128" y="353"/>
                  </a:lnTo>
                  <a:lnTo>
                    <a:pt x="130" y="354"/>
                  </a:lnTo>
                  <a:lnTo>
                    <a:pt x="133" y="356"/>
                  </a:lnTo>
                  <a:lnTo>
                    <a:pt x="135" y="356"/>
                  </a:lnTo>
                  <a:lnTo>
                    <a:pt x="135" y="356"/>
                  </a:lnTo>
                  <a:lnTo>
                    <a:pt x="137" y="360"/>
                  </a:lnTo>
                  <a:lnTo>
                    <a:pt x="137" y="362"/>
                  </a:lnTo>
                  <a:lnTo>
                    <a:pt x="139" y="362"/>
                  </a:lnTo>
                  <a:lnTo>
                    <a:pt x="140" y="362"/>
                  </a:lnTo>
                  <a:lnTo>
                    <a:pt x="140" y="362"/>
                  </a:lnTo>
                  <a:lnTo>
                    <a:pt x="144" y="362"/>
                  </a:lnTo>
                  <a:lnTo>
                    <a:pt x="148" y="360"/>
                  </a:lnTo>
                  <a:lnTo>
                    <a:pt x="148" y="360"/>
                  </a:lnTo>
                  <a:lnTo>
                    <a:pt x="148" y="360"/>
                  </a:lnTo>
                  <a:lnTo>
                    <a:pt x="149" y="358"/>
                  </a:lnTo>
                  <a:lnTo>
                    <a:pt x="155" y="349"/>
                  </a:lnTo>
                  <a:lnTo>
                    <a:pt x="157" y="349"/>
                  </a:lnTo>
                  <a:lnTo>
                    <a:pt x="182" y="345"/>
                  </a:lnTo>
                  <a:lnTo>
                    <a:pt x="186" y="344"/>
                  </a:lnTo>
                  <a:lnTo>
                    <a:pt x="187" y="344"/>
                  </a:lnTo>
                  <a:lnTo>
                    <a:pt x="189" y="344"/>
                  </a:lnTo>
                  <a:lnTo>
                    <a:pt x="189" y="344"/>
                  </a:lnTo>
                  <a:lnTo>
                    <a:pt x="193" y="344"/>
                  </a:lnTo>
                  <a:lnTo>
                    <a:pt x="195" y="342"/>
                  </a:lnTo>
                  <a:lnTo>
                    <a:pt x="198" y="342"/>
                  </a:lnTo>
                  <a:lnTo>
                    <a:pt x="200" y="342"/>
                  </a:lnTo>
                  <a:lnTo>
                    <a:pt x="202" y="342"/>
                  </a:lnTo>
                  <a:lnTo>
                    <a:pt x="204" y="340"/>
                  </a:lnTo>
                  <a:lnTo>
                    <a:pt x="204" y="338"/>
                  </a:lnTo>
                  <a:lnTo>
                    <a:pt x="205" y="336"/>
                  </a:lnTo>
                  <a:lnTo>
                    <a:pt x="205" y="336"/>
                  </a:lnTo>
                  <a:lnTo>
                    <a:pt x="207" y="334"/>
                  </a:lnTo>
                  <a:lnTo>
                    <a:pt x="207" y="334"/>
                  </a:lnTo>
                  <a:lnTo>
                    <a:pt x="209" y="331"/>
                  </a:lnTo>
                  <a:lnTo>
                    <a:pt x="209" y="329"/>
                  </a:lnTo>
                  <a:lnTo>
                    <a:pt x="209" y="327"/>
                  </a:lnTo>
                  <a:lnTo>
                    <a:pt x="209" y="325"/>
                  </a:lnTo>
                  <a:lnTo>
                    <a:pt x="209" y="325"/>
                  </a:lnTo>
                  <a:lnTo>
                    <a:pt x="211" y="325"/>
                  </a:lnTo>
                  <a:lnTo>
                    <a:pt x="211" y="325"/>
                  </a:lnTo>
                  <a:lnTo>
                    <a:pt x="213" y="324"/>
                  </a:lnTo>
                  <a:lnTo>
                    <a:pt x="214" y="324"/>
                  </a:lnTo>
                  <a:lnTo>
                    <a:pt x="216" y="324"/>
                  </a:lnTo>
                  <a:lnTo>
                    <a:pt x="216" y="324"/>
                  </a:lnTo>
                  <a:lnTo>
                    <a:pt x="223" y="322"/>
                  </a:lnTo>
                  <a:lnTo>
                    <a:pt x="225" y="322"/>
                  </a:lnTo>
                  <a:lnTo>
                    <a:pt x="225" y="320"/>
                  </a:lnTo>
                  <a:lnTo>
                    <a:pt x="225" y="320"/>
                  </a:lnTo>
                  <a:lnTo>
                    <a:pt x="225" y="318"/>
                  </a:lnTo>
                  <a:lnTo>
                    <a:pt x="227" y="318"/>
                  </a:lnTo>
                  <a:lnTo>
                    <a:pt x="227" y="316"/>
                  </a:lnTo>
                  <a:lnTo>
                    <a:pt x="227" y="316"/>
                  </a:lnTo>
                  <a:lnTo>
                    <a:pt x="229" y="316"/>
                  </a:lnTo>
                  <a:lnTo>
                    <a:pt x="229" y="316"/>
                  </a:lnTo>
                  <a:lnTo>
                    <a:pt x="231" y="318"/>
                  </a:lnTo>
                  <a:lnTo>
                    <a:pt x="231" y="318"/>
                  </a:lnTo>
                  <a:lnTo>
                    <a:pt x="231" y="320"/>
                  </a:lnTo>
                  <a:lnTo>
                    <a:pt x="232" y="320"/>
                  </a:lnTo>
                  <a:lnTo>
                    <a:pt x="232" y="318"/>
                  </a:lnTo>
                  <a:lnTo>
                    <a:pt x="232" y="318"/>
                  </a:lnTo>
                  <a:lnTo>
                    <a:pt x="232" y="316"/>
                  </a:lnTo>
                  <a:lnTo>
                    <a:pt x="232" y="315"/>
                  </a:lnTo>
                  <a:lnTo>
                    <a:pt x="232" y="315"/>
                  </a:lnTo>
                  <a:lnTo>
                    <a:pt x="232" y="313"/>
                  </a:lnTo>
                  <a:lnTo>
                    <a:pt x="232" y="313"/>
                  </a:lnTo>
                  <a:lnTo>
                    <a:pt x="234" y="313"/>
                  </a:lnTo>
                  <a:lnTo>
                    <a:pt x="234" y="313"/>
                  </a:lnTo>
                  <a:lnTo>
                    <a:pt x="234" y="313"/>
                  </a:lnTo>
                  <a:lnTo>
                    <a:pt x="234" y="313"/>
                  </a:lnTo>
                  <a:lnTo>
                    <a:pt x="236" y="313"/>
                  </a:lnTo>
                  <a:lnTo>
                    <a:pt x="236" y="311"/>
                  </a:lnTo>
                  <a:lnTo>
                    <a:pt x="236" y="311"/>
                  </a:lnTo>
                  <a:lnTo>
                    <a:pt x="238" y="313"/>
                  </a:lnTo>
                  <a:lnTo>
                    <a:pt x="240" y="313"/>
                  </a:lnTo>
                  <a:lnTo>
                    <a:pt x="242" y="315"/>
                  </a:lnTo>
                  <a:lnTo>
                    <a:pt x="243" y="315"/>
                  </a:lnTo>
                  <a:lnTo>
                    <a:pt x="243" y="313"/>
                  </a:lnTo>
                  <a:lnTo>
                    <a:pt x="243" y="313"/>
                  </a:lnTo>
                  <a:lnTo>
                    <a:pt x="243" y="315"/>
                  </a:lnTo>
                  <a:lnTo>
                    <a:pt x="245" y="315"/>
                  </a:lnTo>
                  <a:lnTo>
                    <a:pt x="245" y="315"/>
                  </a:lnTo>
                  <a:lnTo>
                    <a:pt x="245" y="315"/>
                  </a:lnTo>
                  <a:lnTo>
                    <a:pt x="245" y="313"/>
                  </a:lnTo>
                  <a:lnTo>
                    <a:pt x="245" y="313"/>
                  </a:lnTo>
                  <a:lnTo>
                    <a:pt x="245" y="313"/>
                  </a:lnTo>
                  <a:lnTo>
                    <a:pt x="245" y="313"/>
                  </a:lnTo>
                  <a:lnTo>
                    <a:pt x="245" y="311"/>
                  </a:lnTo>
                  <a:lnTo>
                    <a:pt x="245" y="311"/>
                  </a:lnTo>
                  <a:lnTo>
                    <a:pt x="245" y="311"/>
                  </a:lnTo>
                  <a:lnTo>
                    <a:pt x="247" y="311"/>
                  </a:lnTo>
                  <a:lnTo>
                    <a:pt x="247" y="311"/>
                  </a:lnTo>
                  <a:lnTo>
                    <a:pt x="252" y="313"/>
                  </a:lnTo>
                  <a:lnTo>
                    <a:pt x="254" y="315"/>
                  </a:lnTo>
                  <a:lnTo>
                    <a:pt x="256" y="313"/>
                  </a:lnTo>
                  <a:lnTo>
                    <a:pt x="256" y="313"/>
                  </a:lnTo>
                  <a:lnTo>
                    <a:pt x="260" y="309"/>
                  </a:lnTo>
                  <a:lnTo>
                    <a:pt x="261" y="307"/>
                  </a:lnTo>
                  <a:lnTo>
                    <a:pt x="261" y="309"/>
                  </a:lnTo>
                  <a:lnTo>
                    <a:pt x="263" y="309"/>
                  </a:lnTo>
                  <a:lnTo>
                    <a:pt x="263" y="309"/>
                  </a:lnTo>
                  <a:lnTo>
                    <a:pt x="265" y="309"/>
                  </a:lnTo>
                  <a:lnTo>
                    <a:pt x="269" y="307"/>
                  </a:lnTo>
                  <a:lnTo>
                    <a:pt x="269" y="306"/>
                  </a:lnTo>
                  <a:lnTo>
                    <a:pt x="270" y="306"/>
                  </a:lnTo>
                  <a:lnTo>
                    <a:pt x="272" y="306"/>
                  </a:lnTo>
                  <a:lnTo>
                    <a:pt x="272" y="304"/>
                  </a:lnTo>
                  <a:lnTo>
                    <a:pt x="274" y="304"/>
                  </a:lnTo>
                  <a:lnTo>
                    <a:pt x="274" y="306"/>
                  </a:lnTo>
                  <a:lnTo>
                    <a:pt x="276" y="307"/>
                  </a:lnTo>
                  <a:lnTo>
                    <a:pt x="281" y="307"/>
                  </a:lnTo>
                  <a:lnTo>
                    <a:pt x="283" y="307"/>
                  </a:lnTo>
                  <a:lnTo>
                    <a:pt x="287" y="309"/>
                  </a:lnTo>
                  <a:lnTo>
                    <a:pt x="287" y="311"/>
                  </a:lnTo>
                  <a:lnTo>
                    <a:pt x="288" y="313"/>
                  </a:lnTo>
                  <a:lnTo>
                    <a:pt x="288" y="313"/>
                  </a:lnTo>
                  <a:lnTo>
                    <a:pt x="288" y="313"/>
                  </a:lnTo>
                  <a:lnTo>
                    <a:pt x="290" y="315"/>
                  </a:lnTo>
                  <a:lnTo>
                    <a:pt x="292" y="316"/>
                  </a:lnTo>
                  <a:lnTo>
                    <a:pt x="294" y="316"/>
                  </a:lnTo>
                  <a:lnTo>
                    <a:pt x="297" y="316"/>
                  </a:lnTo>
                  <a:lnTo>
                    <a:pt x="297" y="316"/>
                  </a:lnTo>
                  <a:lnTo>
                    <a:pt x="299" y="318"/>
                  </a:lnTo>
                  <a:lnTo>
                    <a:pt x="299" y="320"/>
                  </a:lnTo>
                  <a:lnTo>
                    <a:pt x="297" y="322"/>
                  </a:lnTo>
                  <a:lnTo>
                    <a:pt x="299" y="324"/>
                  </a:lnTo>
                  <a:lnTo>
                    <a:pt x="299" y="324"/>
                  </a:lnTo>
                  <a:lnTo>
                    <a:pt x="301" y="324"/>
                  </a:lnTo>
                  <a:lnTo>
                    <a:pt x="303" y="322"/>
                  </a:lnTo>
                  <a:lnTo>
                    <a:pt x="303" y="322"/>
                  </a:lnTo>
                  <a:lnTo>
                    <a:pt x="303" y="322"/>
                  </a:lnTo>
                  <a:lnTo>
                    <a:pt x="303" y="324"/>
                  </a:lnTo>
                  <a:lnTo>
                    <a:pt x="305" y="325"/>
                  </a:lnTo>
                  <a:lnTo>
                    <a:pt x="305" y="325"/>
                  </a:lnTo>
                  <a:lnTo>
                    <a:pt x="307" y="325"/>
                  </a:lnTo>
                  <a:lnTo>
                    <a:pt x="307" y="324"/>
                  </a:lnTo>
                  <a:lnTo>
                    <a:pt x="308" y="324"/>
                  </a:lnTo>
                  <a:lnTo>
                    <a:pt x="308" y="324"/>
                  </a:lnTo>
                  <a:lnTo>
                    <a:pt x="310" y="324"/>
                  </a:lnTo>
                  <a:lnTo>
                    <a:pt x="312" y="324"/>
                  </a:lnTo>
                  <a:lnTo>
                    <a:pt x="312" y="324"/>
                  </a:lnTo>
                  <a:lnTo>
                    <a:pt x="312" y="325"/>
                  </a:lnTo>
                  <a:lnTo>
                    <a:pt x="312" y="327"/>
                  </a:lnTo>
                  <a:lnTo>
                    <a:pt x="312" y="327"/>
                  </a:lnTo>
                  <a:lnTo>
                    <a:pt x="310" y="327"/>
                  </a:lnTo>
                  <a:lnTo>
                    <a:pt x="310" y="329"/>
                  </a:lnTo>
                  <a:lnTo>
                    <a:pt x="310" y="329"/>
                  </a:lnTo>
                  <a:lnTo>
                    <a:pt x="310" y="331"/>
                  </a:lnTo>
                  <a:lnTo>
                    <a:pt x="310" y="331"/>
                  </a:lnTo>
                  <a:lnTo>
                    <a:pt x="312" y="331"/>
                  </a:lnTo>
                  <a:lnTo>
                    <a:pt x="312" y="331"/>
                  </a:lnTo>
                  <a:lnTo>
                    <a:pt x="312" y="329"/>
                  </a:lnTo>
                  <a:lnTo>
                    <a:pt x="314" y="327"/>
                  </a:lnTo>
                  <a:lnTo>
                    <a:pt x="314" y="327"/>
                  </a:lnTo>
                  <a:lnTo>
                    <a:pt x="316" y="329"/>
                  </a:lnTo>
                  <a:lnTo>
                    <a:pt x="316" y="329"/>
                  </a:lnTo>
                  <a:lnTo>
                    <a:pt x="316" y="331"/>
                  </a:lnTo>
                  <a:lnTo>
                    <a:pt x="316" y="331"/>
                  </a:lnTo>
                  <a:lnTo>
                    <a:pt x="316" y="334"/>
                  </a:lnTo>
                  <a:lnTo>
                    <a:pt x="317" y="334"/>
                  </a:lnTo>
                  <a:lnTo>
                    <a:pt x="317" y="336"/>
                  </a:lnTo>
                  <a:lnTo>
                    <a:pt x="319" y="336"/>
                  </a:lnTo>
                  <a:lnTo>
                    <a:pt x="319" y="334"/>
                  </a:lnTo>
                  <a:lnTo>
                    <a:pt x="319" y="334"/>
                  </a:lnTo>
                  <a:lnTo>
                    <a:pt x="319" y="333"/>
                  </a:lnTo>
                  <a:lnTo>
                    <a:pt x="319" y="333"/>
                  </a:lnTo>
                  <a:lnTo>
                    <a:pt x="319" y="333"/>
                  </a:lnTo>
                  <a:lnTo>
                    <a:pt x="319" y="329"/>
                  </a:lnTo>
                  <a:lnTo>
                    <a:pt x="321" y="329"/>
                  </a:lnTo>
                  <a:lnTo>
                    <a:pt x="323" y="329"/>
                  </a:lnTo>
                  <a:lnTo>
                    <a:pt x="326" y="331"/>
                  </a:lnTo>
                  <a:lnTo>
                    <a:pt x="330" y="331"/>
                  </a:lnTo>
                  <a:lnTo>
                    <a:pt x="332" y="331"/>
                  </a:lnTo>
                  <a:lnTo>
                    <a:pt x="334" y="333"/>
                  </a:lnTo>
                  <a:lnTo>
                    <a:pt x="334" y="333"/>
                  </a:lnTo>
                  <a:lnTo>
                    <a:pt x="334" y="333"/>
                  </a:lnTo>
                  <a:lnTo>
                    <a:pt x="334" y="334"/>
                  </a:lnTo>
                  <a:lnTo>
                    <a:pt x="335" y="334"/>
                  </a:lnTo>
                  <a:lnTo>
                    <a:pt x="335" y="336"/>
                  </a:lnTo>
                  <a:lnTo>
                    <a:pt x="335" y="338"/>
                  </a:lnTo>
                  <a:lnTo>
                    <a:pt x="335" y="338"/>
                  </a:lnTo>
                  <a:lnTo>
                    <a:pt x="335" y="340"/>
                  </a:lnTo>
                  <a:lnTo>
                    <a:pt x="337" y="340"/>
                  </a:lnTo>
                  <a:lnTo>
                    <a:pt x="337" y="340"/>
                  </a:lnTo>
                  <a:lnTo>
                    <a:pt x="337" y="342"/>
                  </a:lnTo>
                  <a:lnTo>
                    <a:pt x="339" y="344"/>
                  </a:lnTo>
                  <a:lnTo>
                    <a:pt x="341" y="345"/>
                  </a:lnTo>
                  <a:lnTo>
                    <a:pt x="341" y="345"/>
                  </a:lnTo>
                  <a:lnTo>
                    <a:pt x="343" y="347"/>
                  </a:lnTo>
                  <a:lnTo>
                    <a:pt x="344" y="345"/>
                  </a:lnTo>
                  <a:lnTo>
                    <a:pt x="346" y="344"/>
                  </a:lnTo>
                  <a:lnTo>
                    <a:pt x="348" y="342"/>
                  </a:lnTo>
                  <a:lnTo>
                    <a:pt x="350" y="342"/>
                  </a:lnTo>
                  <a:lnTo>
                    <a:pt x="350" y="342"/>
                  </a:lnTo>
                  <a:lnTo>
                    <a:pt x="352" y="344"/>
                  </a:lnTo>
                  <a:lnTo>
                    <a:pt x="352" y="344"/>
                  </a:lnTo>
                  <a:lnTo>
                    <a:pt x="352" y="345"/>
                  </a:lnTo>
                  <a:lnTo>
                    <a:pt x="352" y="347"/>
                  </a:lnTo>
                  <a:lnTo>
                    <a:pt x="353" y="349"/>
                  </a:lnTo>
                  <a:lnTo>
                    <a:pt x="353" y="349"/>
                  </a:lnTo>
                  <a:lnTo>
                    <a:pt x="355" y="351"/>
                  </a:lnTo>
                  <a:lnTo>
                    <a:pt x="355" y="351"/>
                  </a:lnTo>
                  <a:lnTo>
                    <a:pt x="355" y="351"/>
                  </a:lnTo>
                  <a:lnTo>
                    <a:pt x="355" y="353"/>
                  </a:lnTo>
                  <a:lnTo>
                    <a:pt x="353" y="353"/>
                  </a:lnTo>
                  <a:lnTo>
                    <a:pt x="353" y="354"/>
                  </a:lnTo>
                  <a:lnTo>
                    <a:pt x="353" y="356"/>
                  </a:lnTo>
                  <a:lnTo>
                    <a:pt x="353" y="356"/>
                  </a:lnTo>
                  <a:lnTo>
                    <a:pt x="353" y="356"/>
                  </a:lnTo>
                  <a:lnTo>
                    <a:pt x="355" y="358"/>
                  </a:lnTo>
                  <a:lnTo>
                    <a:pt x="355" y="358"/>
                  </a:lnTo>
                  <a:lnTo>
                    <a:pt x="355" y="360"/>
                  </a:lnTo>
                  <a:lnTo>
                    <a:pt x="355" y="360"/>
                  </a:lnTo>
                  <a:lnTo>
                    <a:pt x="353" y="362"/>
                  </a:lnTo>
                  <a:lnTo>
                    <a:pt x="353" y="363"/>
                  </a:lnTo>
                  <a:lnTo>
                    <a:pt x="353" y="367"/>
                  </a:lnTo>
                  <a:lnTo>
                    <a:pt x="353" y="369"/>
                  </a:lnTo>
                  <a:lnTo>
                    <a:pt x="352" y="372"/>
                  </a:lnTo>
                  <a:lnTo>
                    <a:pt x="350" y="374"/>
                  </a:lnTo>
                  <a:lnTo>
                    <a:pt x="350" y="376"/>
                  </a:lnTo>
                  <a:lnTo>
                    <a:pt x="350" y="378"/>
                  </a:lnTo>
                  <a:lnTo>
                    <a:pt x="350" y="378"/>
                  </a:lnTo>
                  <a:lnTo>
                    <a:pt x="350" y="378"/>
                  </a:lnTo>
                  <a:lnTo>
                    <a:pt x="350" y="378"/>
                  </a:lnTo>
                  <a:lnTo>
                    <a:pt x="352" y="380"/>
                  </a:lnTo>
                  <a:lnTo>
                    <a:pt x="352" y="380"/>
                  </a:lnTo>
                  <a:lnTo>
                    <a:pt x="352" y="381"/>
                  </a:lnTo>
                  <a:lnTo>
                    <a:pt x="352" y="381"/>
                  </a:lnTo>
                  <a:lnTo>
                    <a:pt x="353" y="383"/>
                  </a:lnTo>
                  <a:lnTo>
                    <a:pt x="353" y="383"/>
                  </a:lnTo>
                  <a:lnTo>
                    <a:pt x="353" y="381"/>
                  </a:lnTo>
                  <a:lnTo>
                    <a:pt x="355" y="381"/>
                  </a:lnTo>
                  <a:lnTo>
                    <a:pt x="355" y="381"/>
                  </a:lnTo>
                  <a:lnTo>
                    <a:pt x="357" y="383"/>
                  </a:lnTo>
                  <a:lnTo>
                    <a:pt x="359" y="385"/>
                  </a:lnTo>
                  <a:lnTo>
                    <a:pt x="359" y="385"/>
                  </a:lnTo>
                  <a:lnTo>
                    <a:pt x="359" y="387"/>
                  </a:lnTo>
                  <a:lnTo>
                    <a:pt x="359" y="387"/>
                  </a:lnTo>
                  <a:lnTo>
                    <a:pt x="359" y="387"/>
                  </a:lnTo>
                  <a:lnTo>
                    <a:pt x="361" y="387"/>
                  </a:lnTo>
                  <a:lnTo>
                    <a:pt x="361" y="387"/>
                  </a:lnTo>
                  <a:lnTo>
                    <a:pt x="362" y="389"/>
                  </a:lnTo>
                  <a:lnTo>
                    <a:pt x="362" y="390"/>
                  </a:lnTo>
                  <a:lnTo>
                    <a:pt x="362" y="390"/>
                  </a:lnTo>
                  <a:lnTo>
                    <a:pt x="362" y="392"/>
                  </a:lnTo>
                  <a:lnTo>
                    <a:pt x="362" y="392"/>
                  </a:lnTo>
                  <a:lnTo>
                    <a:pt x="362" y="392"/>
                  </a:lnTo>
                  <a:lnTo>
                    <a:pt x="364" y="394"/>
                  </a:lnTo>
                  <a:lnTo>
                    <a:pt x="364" y="394"/>
                  </a:lnTo>
                  <a:lnTo>
                    <a:pt x="366" y="394"/>
                  </a:lnTo>
                  <a:lnTo>
                    <a:pt x="366" y="394"/>
                  </a:lnTo>
                  <a:lnTo>
                    <a:pt x="366" y="392"/>
                  </a:lnTo>
                  <a:lnTo>
                    <a:pt x="368" y="392"/>
                  </a:lnTo>
                  <a:lnTo>
                    <a:pt x="368" y="390"/>
                  </a:lnTo>
                  <a:lnTo>
                    <a:pt x="368" y="390"/>
                  </a:lnTo>
                  <a:lnTo>
                    <a:pt x="370" y="390"/>
                  </a:lnTo>
                  <a:lnTo>
                    <a:pt x="370" y="390"/>
                  </a:lnTo>
                  <a:lnTo>
                    <a:pt x="372" y="390"/>
                  </a:lnTo>
                  <a:lnTo>
                    <a:pt x="372" y="390"/>
                  </a:lnTo>
                  <a:lnTo>
                    <a:pt x="373" y="392"/>
                  </a:lnTo>
                  <a:lnTo>
                    <a:pt x="373" y="394"/>
                  </a:lnTo>
                  <a:lnTo>
                    <a:pt x="373" y="396"/>
                  </a:lnTo>
                  <a:lnTo>
                    <a:pt x="372" y="396"/>
                  </a:lnTo>
                  <a:lnTo>
                    <a:pt x="372" y="398"/>
                  </a:lnTo>
                  <a:lnTo>
                    <a:pt x="372" y="400"/>
                  </a:lnTo>
                  <a:lnTo>
                    <a:pt x="372" y="403"/>
                  </a:lnTo>
                  <a:lnTo>
                    <a:pt x="372" y="405"/>
                  </a:lnTo>
                  <a:lnTo>
                    <a:pt x="370" y="405"/>
                  </a:lnTo>
                  <a:lnTo>
                    <a:pt x="370" y="407"/>
                  </a:lnTo>
                  <a:lnTo>
                    <a:pt x="368" y="407"/>
                  </a:lnTo>
                  <a:lnTo>
                    <a:pt x="368" y="407"/>
                  </a:lnTo>
                  <a:lnTo>
                    <a:pt x="368" y="407"/>
                  </a:lnTo>
                  <a:lnTo>
                    <a:pt x="368" y="407"/>
                  </a:lnTo>
                  <a:lnTo>
                    <a:pt x="368" y="407"/>
                  </a:lnTo>
                  <a:lnTo>
                    <a:pt x="370" y="410"/>
                  </a:lnTo>
                  <a:lnTo>
                    <a:pt x="370" y="410"/>
                  </a:lnTo>
                  <a:lnTo>
                    <a:pt x="370" y="410"/>
                  </a:lnTo>
                  <a:lnTo>
                    <a:pt x="372" y="409"/>
                  </a:lnTo>
                  <a:lnTo>
                    <a:pt x="372" y="409"/>
                  </a:lnTo>
                  <a:lnTo>
                    <a:pt x="373" y="409"/>
                  </a:lnTo>
                  <a:lnTo>
                    <a:pt x="373" y="409"/>
                  </a:lnTo>
                  <a:lnTo>
                    <a:pt x="373" y="409"/>
                  </a:lnTo>
                  <a:lnTo>
                    <a:pt x="373" y="410"/>
                  </a:lnTo>
                  <a:lnTo>
                    <a:pt x="373" y="412"/>
                  </a:lnTo>
                  <a:lnTo>
                    <a:pt x="373" y="412"/>
                  </a:lnTo>
                  <a:lnTo>
                    <a:pt x="373" y="412"/>
                  </a:lnTo>
                  <a:lnTo>
                    <a:pt x="373" y="414"/>
                  </a:lnTo>
                  <a:lnTo>
                    <a:pt x="372" y="416"/>
                  </a:lnTo>
                  <a:lnTo>
                    <a:pt x="372" y="418"/>
                  </a:lnTo>
                  <a:lnTo>
                    <a:pt x="372" y="418"/>
                  </a:lnTo>
                  <a:lnTo>
                    <a:pt x="372" y="419"/>
                  </a:lnTo>
                  <a:lnTo>
                    <a:pt x="372" y="419"/>
                  </a:lnTo>
                  <a:lnTo>
                    <a:pt x="373" y="419"/>
                  </a:lnTo>
                  <a:lnTo>
                    <a:pt x="373" y="419"/>
                  </a:lnTo>
                  <a:lnTo>
                    <a:pt x="375" y="419"/>
                  </a:lnTo>
                  <a:lnTo>
                    <a:pt x="375" y="421"/>
                  </a:lnTo>
                  <a:lnTo>
                    <a:pt x="375" y="421"/>
                  </a:lnTo>
                  <a:lnTo>
                    <a:pt x="377" y="421"/>
                  </a:lnTo>
                  <a:lnTo>
                    <a:pt x="379" y="421"/>
                  </a:lnTo>
                  <a:lnTo>
                    <a:pt x="379" y="421"/>
                  </a:lnTo>
                  <a:lnTo>
                    <a:pt x="379" y="423"/>
                  </a:lnTo>
                  <a:lnTo>
                    <a:pt x="381" y="425"/>
                  </a:lnTo>
                  <a:lnTo>
                    <a:pt x="382" y="425"/>
                  </a:lnTo>
                  <a:lnTo>
                    <a:pt x="384" y="425"/>
                  </a:lnTo>
                  <a:lnTo>
                    <a:pt x="384" y="425"/>
                  </a:lnTo>
                  <a:lnTo>
                    <a:pt x="386" y="425"/>
                  </a:lnTo>
                  <a:lnTo>
                    <a:pt x="388" y="427"/>
                  </a:lnTo>
                  <a:lnTo>
                    <a:pt x="388" y="427"/>
                  </a:lnTo>
                  <a:lnTo>
                    <a:pt x="388" y="428"/>
                  </a:lnTo>
                  <a:lnTo>
                    <a:pt x="388" y="428"/>
                  </a:lnTo>
                  <a:lnTo>
                    <a:pt x="390" y="428"/>
                  </a:lnTo>
                  <a:lnTo>
                    <a:pt x="390" y="428"/>
                  </a:lnTo>
                  <a:lnTo>
                    <a:pt x="390" y="428"/>
                  </a:lnTo>
                  <a:lnTo>
                    <a:pt x="390" y="428"/>
                  </a:lnTo>
                  <a:lnTo>
                    <a:pt x="391" y="428"/>
                  </a:lnTo>
                  <a:lnTo>
                    <a:pt x="391" y="430"/>
                  </a:lnTo>
                  <a:lnTo>
                    <a:pt x="391" y="432"/>
                  </a:lnTo>
                  <a:lnTo>
                    <a:pt x="391" y="432"/>
                  </a:lnTo>
                  <a:lnTo>
                    <a:pt x="391" y="432"/>
                  </a:lnTo>
                  <a:lnTo>
                    <a:pt x="391" y="434"/>
                  </a:lnTo>
                  <a:lnTo>
                    <a:pt x="391" y="434"/>
                  </a:lnTo>
                  <a:lnTo>
                    <a:pt x="391" y="439"/>
                  </a:lnTo>
                  <a:lnTo>
                    <a:pt x="391" y="439"/>
                  </a:lnTo>
                  <a:lnTo>
                    <a:pt x="391" y="441"/>
                  </a:lnTo>
                  <a:lnTo>
                    <a:pt x="391" y="441"/>
                  </a:lnTo>
                  <a:lnTo>
                    <a:pt x="391" y="443"/>
                  </a:lnTo>
                  <a:lnTo>
                    <a:pt x="391" y="443"/>
                  </a:lnTo>
                  <a:lnTo>
                    <a:pt x="391" y="445"/>
                  </a:lnTo>
                  <a:lnTo>
                    <a:pt x="391" y="445"/>
                  </a:lnTo>
                  <a:lnTo>
                    <a:pt x="391" y="446"/>
                  </a:lnTo>
                  <a:lnTo>
                    <a:pt x="390" y="446"/>
                  </a:lnTo>
                  <a:lnTo>
                    <a:pt x="390" y="446"/>
                  </a:lnTo>
                  <a:lnTo>
                    <a:pt x="390" y="448"/>
                  </a:lnTo>
                  <a:lnTo>
                    <a:pt x="390" y="450"/>
                  </a:lnTo>
                  <a:lnTo>
                    <a:pt x="391" y="450"/>
                  </a:lnTo>
                  <a:lnTo>
                    <a:pt x="391" y="450"/>
                  </a:lnTo>
                  <a:lnTo>
                    <a:pt x="393" y="452"/>
                  </a:lnTo>
                  <a:lnTo>
                    <a:pt x="393" y="452"/>
                  </a:lnTo>
                  <a:lnTo>
                    <a:pt x="393" y="452"/>
                  </a:lnTo>
                  <a:lnTo>
                    <a:pt x="393" y="452"/>
                  </a:lnTo>
                  <a:lnTo>
                    <a:pt x="393" y="452"/>
                  </a:lnTo>
                  <a:lnTo>
                    <a:pt x="395" y="452"/>
                  </a:lnTo>
                  <a:lnTo>
                    <a:pt x="395" y="452"/>
                  </a:lnTo>
                  <a:lnTo>
                    <a:pt x="395" y="454"/>
                  </a:lnTo>
                  <a:lnTo>
                    <a:pt x="395" y="454"/>
                  </a:lnTo>
                  <a:lnTo>
                    <a:pt x="397" y="456"/>
                  </a:lnTo>
                  <a:lnTo>
                    <a:pt x="399" y="457"/>
                  </a:lnTo>
                  <a:lnTo>
                    <a:pt x="399" y="456"/>
                  </a:lnTo>
                  <a:lnTo>
                    <a:pt x="399" y="456"/>
                  </a:lnTo>
                  <a:lnTo>
                    <a:pt x="400" y="456"/>
                  </a:lnTo>
                  <a:lnTo>
                    <a:pt x="400" y="457"/>
                  </a:lnTo>
                  <a:lnTo>
                    <a:pt x="399" y="459"/>
                  </a:lnTo>
                  <a:lnTo>
                    <a:pt x="399" y="461"/>
                  </a:lnTo>
                  <a:lnTo>
                    <a:pt x="395" y="461"/>
                  </a:lnTo>
                  <a:lnTo>
                    <a:pt x="390" y="461"/>
                  </a:lnTo>
                  <a:lnTo>
                    <a:pt x="390" y="461"/>
                  </a:lnTo>
                  <a:lnTo>
                    <a:pt x="388" y="461"/>
                  </a:lnTo>
                  <a:lnTo>
                    <a:pt x="386" y="463"/>
                  </a:lnTo>
                  <a:lnTo>
                    <a:pt x="386" y="463"/>
                  </a:lnTo>
                  <a:lnTo>
                    <a:pt x="384" y="461"/>
                  </a:lnTo>
                  <a:lnTo>
                    <a:pt x="384" y="461"/>
                  </a:lnTo>
                  <a:lnTo>
                    <a:pt x="384" y="459"/>
                  </a:lnTo>
                  <a:lnTo>
                    <a:pt x="384" y="459"/>
                  </a:lnTo>
                  <a:lnTo>
                    <a:pt x="384" y="459"/>
                  </a:lnTo>
                  <a:lnTo>
                    <a:pt x="382" y="457"/>
                  </a:lnTo>
                  <a:lnTo>
                    <a:pt x="381" y="454"/>
                  </a:lnTo>
                  <a:lnTo>
                    <a:pt x="381" y="454"/>
                  </a:lnTo>
                  <a:lnTo>
                    <a:pt x="381" y="456"/>
                  </a:lnTo>
                  <a:lnTo>
                    <a:pt x="379" y="456"/>
                  </a:lnTo>
                  <a:lnTo>
                    <a:pt x="379" y="457"/>
                  </a:lnTo>
                  <a:lnTo>
                    <a:pt x="377" y="457"/>
                  </a:lnTo>
                  <a:lnTo>
                    <a:pt x="377" y="457"/>
                  </a:lnTo>
                  <a:lnTo>
                    <a:pt x="377" y="459"/>
                  </a:lnTo>
                  <a:lnTo>
                    <a:pt x="377" y="461"/>
                  </a:lnTo>
                  <a:lnTo>
                    <a:pt x="375" y="461"/>
                  </a:lnTo>
                  <a:lnTo>
                    <a:pt x="375" y="461"/>
                  </a:lnTo>
                  <a:lnTo>
                    <a:pt x="373" y="461"/>
                  </a:lnTo>
                  <a:lnTo>
                    <a:pt x="373" y="461"/>
                  </a:lnTo>
                  <a:lnTo>
                    <a:pt x="373" y="459"/>
                  </a:lnTo>
                  <a:lnTo>
                    <a:pt x="372" y="457"/>
                  </a:lnTo>
                  <a:lnTo>
                    <a:pt x="372" y="457"/>
                  </a:lnTo>
                  <a:lnTo>
                    <a:pt x="370" y="457"/>
                  </a:lnTo>
                  <a:lnTo>
                    <a:pt x="368" y="457"/>
                  </a:lnTo>
                  <a:lnTo>
                    <a:pt x="368" y="457"/>
                  </a:lnTo>
                  <a:lnTo>
                    <a:pt x="368" y="456"/>
                  </a:lnTo>
                  <a:lnTo>
                    <a:pt x="368" y="456"/>
                  </a:lnTo>
                  <a:lnTo>
                    <a:pt x="368" y="456"/>
                  </a:lnTo>
                  <a:lnTo>
                    <a:pt x="368" y="454"/>
                  </a:lnTo>
                  <a:lnTo>
                    <a:pt x="368" y="454"/>
                  </a:lnTo>
                  <a:lnTo>
                    <a:pt x="368" y="454"/>
                  </a:lnTo>
                  <a:lnTo>
                    <a:pt x="368" y="454"/>
                  </a:lnTo>
                  <a:lnTo>
                    <a:pt x="368" y="452"/>
                  </a:lnTo>
                  <a:lnTo>
                    <a:pt x="366" y="452"/>
                  </a:lnTo>
                  <a:lnTo>
                    <a:pt x="366" y="452"/>
                  </a:lnTo>
                  <a:lnTo>
                    <a:pt x="366" y="452"/>
                  </a:lnTo>
                  <a:lnTo>
                    <a:pt x="364" y="454"/>
                  </a:lnTo>
                  <a:lnTo>
                    <a:pt x="362" y="457"/>
                  </a:lnTo>
                  <a:lnTo>
                    <a:pt x="362" y="457"/>
                  </a:lnTo>
                  <a:lnTo>
                    <a:pt x="361" y="456"/>
                  </a:lnTo>
                  <a:lnTo>
                    <a:pt x="361" y="454"/>
                  </a:lnTo>
                  <a:lnTo>
                    <a:pt x="359" y="454"/>
                  </a:lnTo>
                  <a:lnTo>
                    <a:pt x="359" y="454"/>
                  </a:lnTo>
                  <a:lnTo>
                    <a:pt x="359" y="456"/>
                  </a:lnTo>
                  <a:lnTo>
                    <a:pt x="359" y="457"/>
                  </a:lnTo>
                  <a:lnTo>
                    <a:pt x="359" y="457"/>
                  </a:lnTo>
                  <a:lnTo>
                    <a:pt x="359" y="459"/>
                  </a:lnTo>
                  <a:lnTo>
                    <a:pt x="357" y="459"/>
                  </a:lnTo>
                  <a:lnTo>
                    <a:pt x="357" y="459"/>
                  </a:lnTo>
                  <a:lnTo>
                    <a:pt x="357" y="459"/>
                  </a:lnTo>
                  <a:lnTo>
                    <a:pt x="355" y="461"/>
                  </a:lnTo>
                  <a:lnTo>
                    <a:pt x="353" y="461"/>
                  </a:lnTo>
                  <a:lnTo>
                    <a:pt x="353" y="461"/>
                  </a:lnTo>
                  <a:lnTo>
                    <a:pt x="353" y="459"/>
                  </a:lnTo>
                  <a:lnTo>
                    <a:pt x="353" y="459"/>
                  </a:lnTo>
                  <a:lnTo>
                    <a:pt x="353" y="459"/>
                  </a:lnTo>
                  <a:lnTo>
                    <a:pt x="353" y="457"/>
                  </a:lnTo>
                  <a:lnTo>
                    <a:pt x="353" y="457"/>
                  </a:lnTo>
                  <a:lnTo>
                    <a:pt x="353" y="450"/>
                  </a:lnTo>
                  <a:lnTo>
                    <a:pt x="353" y="450"/>
                  </a:lnTo>
                  <a:lnTo>
                    <a:pt x="353" y="448"/>
                  </a:lnTo>
                  <a:lnTo>
                    <a:pt x="353" y="448"/>
                  </a:lnTo>
                  <a:lnTo>
                    <a:pt x="352" y="448"/>
                  </a:lnTo>
                  <a:lnTo>
                    <a:pt x="348" y="450"/>
                  </a:lnTo>
                  <a:lnTo>
                    <a:pt x="346" y="452"/>
                  </a:lnTo>
                  <a:lnTo>
                    <a:pt x="344" y="452"/>
                  </a:lnTo>
                  <a:lnTo>
                    <a:pt x="341" y="454"/>
                  </a:lnTo>
                  <a:lnTo>
                    <a:pt x="341" y="456"/>
                  </a:lnTo>
                  <a:lnTo>
                    <a:pt x="339" y="457"/>
                  </a:lnTo>
                  <a:lnTo>
                    <a:pt x="341" y="461"/>
                  </a:lnTo>
                  <a:lnTo>
                    <a:pt x="341" y="465"/>
                  </a:lnTo>
                  <a:lnTo>
                    <a:pt x="341" y="465"/>
                  </a:lnTo>
                  <a:lnTo>
                    <a:pt x="341" y="466"/>
                  </a:lnTo>
                  <a:lnTo>
                    <a:pt x="341" y="468"/>
                  </a:lnTo>
                  <a:lnTo>
                    <a:pt x="341" y="468"/>
                  </a:lnTo>
                  <a:lnTo>
                    <a:pt x="341" y="470"/>
                  </a:lnTo>
                  <a:lnTo>
                    <a:pt x="341" y="470"/>
                  </a:lnTo>
                  <a:lnTo>
                    <a:pt x="343" y="472"/>
                  </a:lnTo>
                  <a:lnTo>
                    <a:pt x="344" y="472"/>
                  </a:lnTo>
                  <a:lnTo>
                    <a:pt x="344" y="474"/>
                  </a:lnTo>
                  <a:lnTo>
                    <a:pt x="344" y="475"/>
                  </a:lnTo>
                  <a:lnTo>
                    <a:pt x="343" y="477"/>
                  </a:lnTo>
                  <a:lnTo>
                    <a:pt x="341" y="479"/>
                  </a:lnTo>
                  <a:lnTo>
                    <a:pt x="341" y="481"/>
                  </a:lnTo>
                  <a:lnTo>
                    <a:pt x="341" y="483"/>
                  </a:lnTo>
                  <a:lnTo>
                    <a:pt x="343" y="486"/>
                  </a:lnTo>
                  <a:lnTo>
                    <a:pt x="343" y="486"/>
                  </a:lnTo>
                  <a:lnTo>
                    <a:pt x="341" y="488"/>
                  </a:lnTo>
                  <a:lnTo>
                    <a:pt x="332" y="490"/>
                  </a:lnTo>
                  <a:lnTo>
                    <a:pt x="332" y="490"/>
                  </a:lnTo>
                  <a:lnTo>
                    <a:pt x="330" y="492"/>
                  </a:lnTo>
                  <a:lnTo>
                    <a:pt x="330" y="493"/>
                  </a:lnTo>
                  <a:lnTo>
                    <a:pt x="332" y="495"/>
                  </a:lnTo>
                  <a:lnTo>
                    <a:pt x="332" y="497"/>
                  </a:lnTo>
                  <a:lnTo>
                    <a:pt x="332" y="497"/>
                  </a:lnTo>
                  <a:lnTo>
                    <a:pt x="330" y="499"/>
                  </a:lnTo>
                  <a:lnTo>
                    <a:pt x="330" y="499"/>
                  </a:lnTo>
                  <a:lnTo>
                    <a:pt x="330" y="501"/>
                  </a:lnTo>
                  <a:lnTo>
                    <a:pt x="328" y="501"/>
                  </a:lnTo>
                  <a:lnTo>
                    <a:pt x="328" y="501"/>
                  </a:lnTo>
                  <a:lnTo>
                    <a:pt x="328" y="501"/>
                  </a:lnTo>
                  <a:lnTo>
                    <a:pt x="328" y="502"/>
                  </a:lnTo>
                  <a:lnTo>
                    <a:pt x="328" y="502"/>
                  </a:lnTo>
                  <a:lnTo>
                    <a:pt x="328" y="502"/>
                  </a:lnTo>
                  <a:lnTo>
                    <a:pt x="326" y="504"/>
                  </a:lnTo>
                  <a:lnTo>
                    <a:pt x="323" y="504"/>
                  </a:lnTo>
                  <a:lnTo>
                    <a:pt x="323" y="506"/>
                  </a:lnTo>
                  <a:lnTo>
                    <a:pt x="323" y="506"/>
                  </a:lnTo>
                  <a:lnTo>
                    <a:pt x="323" y="506"/>
                  </a:lnTo>
                  <a:lnTo>
                    <a:pt x="323" y="508"/>
                  </a:lnTo>
                  <a:lnTo>
                    <a:pt x="321" y="508"/>
                  </a:lnTo>
                  <a:lnTo>
                    <a:pt x="319" y="508"/>
                  </a:lnTo>
                  <a:lnTo>
                    <a:pt x="319" y="510"/>
                  </a:lnTo>
                  <a:lnTo>
                    <a:pt x="317" y="511"/>
                  </a:lnTo>
                  <a:lnTo>
                    <a:pt x="317" y="511"/>
                  </a:lnTo>
                  <a:lnTo>
                    <a:pt x="317" y="511"/>
                  </a:lnTo>
                  <a:lnTo>
                    <a:pt x="319" y="513"/>
                  </a:lnTo>
                  <a:lnTo>
                    <a:pt x="319" y="513"/>
                  </a:lnTo>
                  <a:lnTo>
                    <a:pt x="319" y="515"/>
                  </a:lnTo>
                  <a:lnTo>
                    <a:pt x="319" y="515"/>
                  </a:lnTo>
                  <a:lnTo>
                    <a:pt x="321" y="517"/>
                  </a:lnTo>
                  <a:lnTo>
                    <a:pt x="321" y="517"/>
                  </a:lnTo>
                  <a:lnTo>
                    <a:pt x="319" y="519"/>
                  </a:lnTo>
                  <a:lnTo>
                    <a:pt x="319" y="519"/>
                  </a:lnTo>
                  <a:lnTo>
                    <a:pt x="319" y="519"/>
                  </a:lnTo>
                  <a:lnTo>
                    <a:pt x="319" y="519"/>
                  </a:lnTo>
                  <a:lnTo>
                    <a:pt x="319" y="519"/>
                  </a:lnTo>
                  <a:lnTo>
                    <a:pt x="319" y="519"/>
                  </a:lnTo>
                  <a:lnTo>
                    <a:pt x="319" y="522"/>
                  </a:lnTo>
                  <a:lnTo>
                    <a:pt x="319" y="522"/>
                  </a:lnTo>
                  <a:lnTo>
                    <a:pt x="317" y="522"/>
                  </a:lnTo>
                  <a:lnTo>
                    <a:pt x="316" y="522"/>
                  </a:lnTo>
                  <a:lnTo>
                    <a:pt x="310" y="522"/>
                  </a:lnTo>
                  <a:lnTo>
                    <a:pt x="308" y="521"/>
                  </a:lnTo>
                  <a:lnTo>
                    <a:pt x="308" y="521"/>
                  </a:lnTo>
                  <a:lnTo>
                    <a:pt x="305" y="524"/>
                  </a:lnTo>
                  <a:lnTo>
                    <a:pt x="305" y="524"/>
                  </a:lnTo>
                  <a:lnTo>
                    <a:pt x="305" y="524"/>
                  </a:lnTo>
                  <a:lnTo>
                    <a:pt x="305" y="524"/>
                  </a:lnTo>
                  <a:lnTo>
                    <a:pt x="305" y="526"/>
                  </a:lnTo>
                  <a:lnTo>
                    <a:pt x="305" y="526"/>
                  </a:lnTo>
                  <a:lnTo>
                    <a:pt x="305" y="526"/>
                  </a:lnTo>
                  <a:lnTo>
                    <a:pt x="305" y="526"/>
                  </a:lnTo>
                  <a:lnTo>
                    <a:pt x="307" y="526"/>
                  </a:lnTo>
                  <a:lnTo>
                    <a:pt x="307" y="528"/>
                  </a:lnTo>
                  <a:lnTo>
                    <a:pt x="308" y="528"/>
                  </a:lnTo>
                  <a:lnTo>
                    <a:pt x="308" y="530"/>
                  </a:lnTo>
                  <a:lnTo>
                    <a:pt x="310" y="533"/>
                  </a:lnTo>
                  <a:lnTo>
                    <a:pt x="310" y="535"/>
                  </a:lnTo>
                  <a:lnTo>
                    <a:pt x="312" y="537"/>
                  </a:lnTo>
                  <a:lnTo>
                    <a:pt x="312" y="537"/>
                  </a:lnTo>
                  <a:lnTo>
                    <a:pt x="314" y="537"/>
                  </a:lnTo>
                  <a:lnTo>
                    <a:pt x="319" y="539"/>
                  </a:lnTo>
                  <a:lnTo>
                    <a:pt x="323" y="540"/>
                  </a:lnTo>
                  <a:lnTo>
                    <a:pt x="330" y="542"/>
                  </a:lnTo>
                  <a:lnTo>
                    <a:pt x="332" y="542"/>
                  </a:lnTo>
                  <a:lnTo>
                    <a:pt x="334" y="542"/>
                  </a:lnTo>
                  <a:lnTo>
                    <a:pt x="334" y="542"/>
                  </a:lnTo>
                  <a:lnTo>
                    <a:pt x="334" y="540"/>
                  </a:lnTo>
                  <a:lnTo>
                    <a:pt x="332" y="540"/>
                  </a:lnTo>
                  <a:lnTo>
                    <a:pt x="332" y="540"/>
                  </a:lnTo>
                  <a:lnTo>
                    <a:pt x="332" y="540"/>
                  </a:lnTo>
                  <a:lnTo>
                    <a:pt x="332" y="539"/>
                  </a:lnTo>
                  <a:lnTo>
                    <a:pt x="332" y="539"/>
                  </a:lnTo>
                  <a:lnTo>
                    <a:pt x="334" y="537"/>
                  </a:lnTo>
                  <a:lnTo>
                    <a:pt x="334" y="537"/>
                  </a:lnTo>
                  <a:lnTo>
                    <a:pt x="334" y="535"/>
                  </a:lnTo>
                  <a:lnTo>
                    <a:pt x="335" y="535"/>
                  </a:lnTo>
                  <a:lnTo>
                    <a:pt x="335" y="535"/>
                  </a:lnTo>
                  <a:lnTo>
                    <a:pt x="337" y="537"/>
                  </a:lnTo>
                  <a:lnTo>
                    <a:pt x="337" y="537"/>
                  </a:lnTo>
                  <a:lnTo>
                    <a:pt x="339" y="537"/>
                  </a:lnTo>
                  <a:lnTo>
                    <a:pt x="339" y="539"/>
                  </a:lnTo>
                  <a:lnTo>
                    <a:pt x="341" y="539"/>
                  </a:lnTo>
                  <a:lnTo>
                    <a:pt x="341" y="539"/>
                  </a:lnTo>
                  <a:lnTo>
                    <a:pt x="343" y="537"/>
                  </a:lnTo>
                  <a:lnTo>
                    <a:pt x="343" y="537"/>
                  </a:lnTo>
                  <a:lnTo>
                    <a:pt x="343" y="535"/>
                  </a:lnTo>
                  <a:lnTo>
                    <a:pt x="343" y="535"/>
                  </a:lnTo>
                  <a:lnTo>
                    <a:pt x="343" y="535"/>
                  </a:lnTo>
                  <a:lnTo>
                    <a:pt x="344" y="535"/>
                  </a:lnTo>
                  <a:lnTo>
                    <a:pt x="344" y="535"/>
                  </a:lnTo>
                  <a:lnTo>
                    <a:pt x="348" y="533"/>
                  </a:lnTo>
                  <a:lnTo>
                    <a:pt x="350" y="531"/>
                  </a:lnTo>
                  <a:lnTo>
                    <a:pt x="350" y="531"/>
                  </a:lnTo>
                  <a:lnTo>
                    <a:pt x="352" y="531"/>
                  </a:lnTo>
                  <a:lnTo>
                    <a:pt x="352" y="531"/>
                  </a:lnTo>
                  <a:lnTo>
                    <a:pt x="353" y="531"/>
                  </a:lnTo>
                  <a:lnTo>
                    <a:pt x="353" y="531"/>
                  </a:lnTo>
                  <a:lnTo>
                    <a:pt x="353" y="530"/>
                  </a:lnTo>
                  <a:lnTo>
                    <a:pt x="353" y="530"/>
                  </a:lnTo>
                  <a:lnTo>
                    <a:pt x="353" y="530"/>
                  </a:lnTo>
                  <a:lnTo>
                    <a:pt x="355" y="528"/>
                  </a:lnTo>
                  <a:lnTo>
                    <a:pt x="357" y="528"/>
                  </a:lnTo>
                  <a:lnTo>
                    <a:pt x="357" y="528"/>
                  </a:lnTo>
                  <a:lnTo>
                    <a:pt x="359" y="528"/>
                  </a:lnTo>
                  <a:lnTo>
                    <a:pt x="359" y="528"/>
                  </a:lnTo>
                  <a:lnTo>
                    <a:pt x="359" y="528"/>
                  </a:lnTo>
                  <a:lnTo>
                    <a:pt x="359" y="528"/>
                  </a:lnTo>
                  <a:lnTo>
                    <a:pt x="359" y="528"/>
                  </a:lnTo>
                  <a:lnTo>
                    <a:pt x="361" y="528"/>
                  </a:lnTo>
                  <a:lnTo>
                    <a:pt x="361" y="528"/>
                  </a:lnTo>
                  <a:lnTo>
                    <a:pt x="361" y="528"/>
                  </a:lnTo>
                  <a:lnTo>
                    <a:pt x="362" y="528"/>
                  </a:lnTo>
                  <a:lnTo>
                    <a:pt x="366" y="528"/>
                  </a:lnTo>
                  <a:lnTo>
                    <a:pt x="373" y="530"/>
                  </a:lnTo>
                  <a:lnTo>
                    <a:pt x="375" y="533"/>
                  </a:lnTo>
                  <a:lnTo>
                    <a:pt x="375" y="533"/>
                  </a:lnTo>
                  <a:lnTo>
                    <a:pt x="377" y="533"/>
                  </a:lnTo>
                  <a:lnTo>
                    <a:pt x="377" y="537"/>
                  </a:lnTo>
                  <a:lnTo>
                    <a:pt x="377" y="539"/>
                  </a:lnTo>
                  <a:lnTo>
                    <a:pt x="377" y="540"/>
                  </a:lnTo>
                  <a:lnTo>
                    <a:pt x="377" y="542"/>
                  </a:lnTo>
                  <a:lnTo>
                    <a:pt x="377" y="542"/>
                  </a:lnTo>
                  <a:lnTo>
                    <a:pt x="377" y="542"/>
                  </a:lnTo>
                  <a:lnTo>
                    <a:pt x="377" y="542"/>
                  </a:lnTo>
                  <a:lnTo>
                    <a:pt x="377" y="542"/>
                  </a:lnTo>
                  <a:lnTo>
                    <a:pt x="377" y="544"/>
                  </a:lnTo>
                  <a:lnTo>
                    <a:pt x="379" y="542"/>
                  </a:lnTo>
                  <a:lnTo>
                    <a:pt x="379" y="542"/>
                  </a:lnTo>
                  <a:lnTo>
                    <a:pt x="381" y="542"/>
                  </a:lnTo>
                  <a:lnTo>
                    <a:pt x="381" y="542"/>
                  </a:lnTo>
                  <a:lnTo>
                    <a:pt x="381" y="542"/>
                  </a:lnTo>
                  <a:lnTo>
                    <a:pt x="381" y="540"/>
                  </a:lnTo>
                  <a:lnTo>
                    <a:pt x="381" y="540"/>
                  </a:lnTo>
                  <a:lnTo>
                    <a:pt x="381" y="539"/>
                  </a:lnTo>
                  <a:lnTo>
                    <a:pt x="381" y="539"/>
                  </a:lnTo>
                  <a:lnTo>
                    <a:pt x="382" y="537"/>
                  </a:lnTo>
                  <a:lnTo>
                    <a:pt x="382" y="537"/>
                  </a:lnTo>
                  <a:lnTo>
                    <a:pt x="382" y="535"/>
                  </a:lnTo>
                  <a:lnTo>
                    <a:pt x="382" y="533"/>
                  </a:lnTo>
                  <a:lnTo>
                    <a:pt x="382" y="531"/>
                  </a:lnTo>
                  <a:lnTo>
                    <a:pt x="381" y="530"/>
                  </a:lnTo>
                  <a:lnTo>
                    <a:pt x="381" y="530"/>
                  </a:lnTo>
                  <a:lnTo>
                    <a:pt x="381" y="530"/>
                  </a:lnTo>
                  <a:lnTo>
                    <a:pt x="382" y="528"/>
                  </a:lnTo>
                  <a:lnTo>
                    <a:pt x="382" y="526"/>
                  </a:lnTo>
                  <a:lnTo>
                    <a:pt x="381" y="526"/>
                  </a:lnTo>
                  <a:lnTo>
                    <a:pt x="381" y="524"/>
                  </a:lnTo>
                  <a:lnTo>
                    <a:pt x="381" y="526"/>
                  </a:lnTo>
                  <a:lnTo>
                    <a:pt x="381" y="526"/>
                  </a:lnTo>
                  <a:lnTo>
                    <a:pt x="379" y="528"/>
                  </a:lnTo>
                  <a:lnTo>
                    <a:pt x="379" y="526"/>
                  </a:lnTo>
                  <a:lnTo>
                    <a:pt x="379" y="526"/>
                  </a:lnTo>
                  <a:lnTo>
                    <a:pt x="379" y="526"/>
                  </a:lnTo>
                  <a:lnTo>
                    <a:pt x="379" y="526"/>
                  </a:lnTo>
                  <a:lnTo>
                    <a:pt x="379" y="526"/>
                  </a:lnTo>
                  <a:lnTo>
                    <a:pt x="379" y="526"/>
                  </a:lnTo>
                  <a:lnTo>
                    <a:pt x="377" y="526"/>
                  </a:lnTo>
                  <a:lnTo>
                    <a:pt x="377" y="526"/>
                  </a:lnTo>
                  <a:lnTo>
                    <a:pt x="377" y="524"/>
                  </a:lnTo>
                  <a:lnTo>
                    <a:pt x="377" y="524"/>
                  </a:lnTo>
                  <a:lnTo>
                    <a:pt x="377" y="526"/>
                  </a:lnTo>
                  <a:lnTo>
                    <a:pt x="377" y="526"/>
                  </a:lnTo>
                  <a:lnTo>
                    <a:pt x="377" y="528"/>
                  </a:lnTo>
                  <a:lnTo>
                    <a:pt x="375" y="528"/>
                  </a:lnTo>
                  <a:lnTo>
                    <a:pt x="375" y="526"/>
                  </a:lnTo>
                  <a:lnTo>
                    <a:pt x="375" y="526"/>
                  </a:lnTo>
                  <a:lnTo>
                    <a:pt x="375" y="524"/>
                  </a:lnTo>
                  <a:lnTo>
                    <a:pt x="375" y="524"/>
                  </a:lnTo>
                  <a:lnTo>
                    <a:pt x="375" y="524"/>
                  </a:lnTo>
                  <a:lnTo>
                    <a:pt x="375" y="524"/>
                  </a:lnTo>
                  <a:lnTo>
                    <a:pt x="375" y="522"/>
                  </a:lnTo>
                  <a:lnTo>
                    <a:pt x="375" y="522"/>
                  </a:lnTo>
                  <a:lnTo>
                    <a:pt x="377" y="522"/>
                  </a:lnTo>
                  <a:lnTo>
                    <a:pt x="377" y="521"/>
                  </a:lnTo>
                  <a:lnTo>
                    <a:pt x="379" y="519"/>
                  </a:lnTo>
                  <a:lnTo>
                    <a:pt x="379" y="517"/>
                  </a:lnTo>
                  <a:lnTo>
                    <a:pt x="379" y="519"/>
                  </a:lnTo>
                  <a:lnTo>
                    <a:pt x="377" y="519"/>
                  </a:lnTo>
                  <a:lnTo>
                    <a:pt x="377" y="521"/>
                  </a:lnTo>
                  <a:lnTo>
                    <a:pt x="375" y="519"/>
                  </a:lnTo>
                  <a:lnTo>
                    <a:pt x="375" y="519"/>
                  </a:lnTo>
                  <a:lnTo>
                    <a:pt x="373" y="519"/>
                  </a:lnTo>
                  <a:lnTo>
                    <a:pt x="373" y="515"/>
                  </a:lnTo>
                  <a:lnTo>
                    <a:pt x="373" y="511"/>
                  </a:lnTo>
                  <a:lnTo>
                    <a:pt x="373" y="510"/>
                  </a:lnTo>
                  <a:lnTo>
                    <a:pt x="375" y="508"/>
                  </a:lnTo>
                  <a:lnTo>
                    <a:pt x="375" y="508"/>
                  </a:lnTo>
                  <a:lnTo>
                    <a:pt x="375" y="506"/>
                  </a:lnTo>
                  <a:lnTo>
                    <a:pt x="375" y="506"/>
                  </a:lnTo>
                  <a:lnTo>
                    <a:pt x="375" y="504"/>
                  </a:lnTo>
                  <a:lnTo>
                    <a:pt x="375" y="504"/>
                  </a:lnTo>
                  <a:lnTo>
                    <a:pt x="377" y="502"/>
                  </a:lnTo>
                  <a:lnTo>
                    <a:pt x="377" y="502"/>
                  </a:lnTo>
                  <a:lnTo>
                    <a:pt x="377" y="502"/>
                  </a:lnTo>
                  <a:lnTo>
                    <a:pt x="375" y="501"/>
                  </a:lnTo>
                  <a:lnTo>
                    <a:pt x="375" y="501"/>
                  </a:lnTo>
                  <a:lnTo>
                    <a:pt x="375" y="501"/>
                  </a:lnTo>
                  <a:lnTo>
                    <a:pt x="375" y="499"/>
                  </a:lnTo>
                  <a:lnTo>
                    <a:pt x="377" y="499"/>
                  </a:lnTo>
                  <a:lnTo>
                    <a:pt x="377" y="501"/>
                  </a:lnTo>
                  <a:lnTo>
                    <a:pt x="377" y="501"/>
                  </a:lnTo>
                  <a:lnTo>
                    <a:pt x="377" y="501"/>
                  </a:lnTo>
                  <a:lnTo>
                    <a:pt x="379" y="501"/>
                  </a:lnTo>
                  <a:lnTo>
                    <a:pt x="379" y="502"/>
                  </a:lnTo>
                  <a:lnTo>
                    <a:pt x="379" y="502"/>
                  </a:lnTo>
                  <a:lnTo>
                    <a:pt x="379" y="502"/>
                  </a:lnTo>
                  <a:lnTo>
                    <a:pt x="379" y="502"/>
                  </a:lnTo>
                  <a:lnTo>
                    <a:pt x="379" y="504"/>
                  </a:lnTo>
                  <a:lnTo>
                    <a:pt x="379" y="504"/>
                  </a:lnTo>
                  <a:lnTo>
                    <a:pt x="379" y="508"/>
                  </a:lnTo>
                  <a:lnTo>
                    <a:pt x="379" y="510"/>
                  </a:lnTo>
                  <a:lnTo>
                    <a:pt x="379" y="510"/>
                  </a:lnTo>
                  <a:lnTo>
                    <a:pt x="381" y="511"/>
                  </a:lnTo>
                  <a:lnTo>
                    <a:pt x="381" y="513"/>
                  </a:lnTo>
                  <a:lnTo>
                    <a:pt x="381" y="515"/>
                  </a:lnTo>
                  <a:lnTo>
                    <a:pt x="381" y="513"/>
                  </a:lnTo>
                  <a:lnTo>
                    <a:pt x="382" y="513"/>
                  </a:lnTo>
                  <a:lnTo>
                    <a:pt x="384" y="513"/>
                  </a:lnTo>
                  <a:lnTo>
                    <a:pt x="382" y="513"/>
                  </a:lnTo>
                  <a:lnTo>
                    <a:pt x="382" y="513"/>
                  </a:lnTo>
                  <a:lnTo>
                    <a:pt x="384" y="511"/>
                  </a:lnTo>
                  <a:lnTo>
                    <a:pt x="384" y="511"/>
                  </a:lnTo>
                  <a:lnTo>
                    <a:pt x="384" y="511"/>
                  </a:lnTo>
                  <a:lnTo>
                    <a:pt x="386" y="511"/>
                  </a:lnTo>
                  <a:lnTo>
                    <a:pt x="386" y="511"/>
                  </a:lnTo>
                  <a:lnTo>
                    <a:pt x="388" y="511"/>
                  </a:lnTo>
                  <a:lnTo>
                    <a:pt x="388" y="511"/>
                  </a:lnTo>
                  <a:lnTo>
                    <a:pt x="388" y="510"/>
                  </a:lnTo>
                  <a:lnTo>
                    <a:pt x="386" y="510"/>
                  </a:lnTo>
                  <a:lnTo>
                    <a:pt x="384" y="510"/>
                  </a:lnTo>
                  <a:lnTo>
                    <a:pt x="384" y="508"/>
                  </a:lnTo>
                  <a:lnTo>
                    <a:pt x="384" y="508"/>
                  </a:lnTo>
                  <a:lnTo>
                    <a:pt x="384" y="506"/>
                  </a:lnTo>
                  <a:lnTo>
                    <a:pt x="386" y="506"/>
                  </a:lnTo>
                  <a:lnTo>
                    <a:pt x="386" y="504"/>
                  </a:lnTo>
                  <a:lnTo>
                    <a:pt x="388" y="504"/>
                  </a:lnTo>
                  <a:lnTo>
                    <a:pt x="388" y="504"/>
                  </a:lnTo>
                  <a:lnTo>
                    <a:pt x="388" y="504"/>
                  </a:lnTo>
                  <a:lnTo>
                    <a:pt x="388" y="504"/>
                  </a:lnTo>
                  <a:lnTo>
                    <a:pt x="388" y="504"/>
                  </a:lnTo>
                  <a:lnTo>
                    <a:pt x="390" y="504"/>
                  </a:lnTo>
                  <a:lnTo>
                    <a:pt x="390" y="504"/>
                  </a:lnTo>
                  <a:lnTo>
                    <a:pt x="390" y="504"/>
                  </a:lnTo>
                  <a:lnTo>
                    <a:pt x="390" y="504"/>
                  </a:lnTo>
                  <a:lnTo>
                    <a:pt x="390" y="506"/>
                  </a:lnTo>
                  <a:lnTo>
                    <a:pt x="390" y="506"/>
                  </a:lnTo>
                  <a:lnTo>
                    <a:pt x="391" y="506"/>
                  </a:lnTo>
                  <a:lnTo>
                    <a:pt x="391" y="504"/>
                  </a:lnTo>
                  <a:lnTo>
                    <a:pt x="391" y="504"/>
                  </a:lnTo>
                  <a:lnTo>
                    <a:pt x="390" y="504"/>
                  </a:lnTo>
                  <a:lnTo>
                    <a:pt x="390" y="502"/>
                  </a:lnTo>
                  <a:lnTo>
                    <a:pt x="390" y="501"/>
                  </a:lnTo>
                  <a:lnTo>
                    <a:pt x="390" y="501"/>
                  </a:lnTo>
                  <a:lnTo>
                    <a:pt x="391" y="501"/>
                  </a:lnTo>
                  <a:lnTo>
                    <a:pt x="391" y="501"/>
                  </a:lnTo>
                  <a:lnTo>
                    <a:pt x="391" y="501"/>
                  </a:lnTo>
                  <a:lnTo>
                    <a:pt x="391" y="502"/>
                  </a:lnTo>
                  <a:lnTo>
                    <a:pt x="391" y="502"/>
                  </a:lnTo>
                  <a:lnTo>
                    <a:pt x="391" y="504"/>
                  </a:lnTo>
                  <a:lnTo>
                    <a:pt x="391" y="502"/>
                  </a:lnTo>
                  <a:lnTo>
                    <a:pt x="391" y="501"/>
                  </a:lnTo>
                  <a:lnTo>
                    <a:pt x="393" y="499"/>
                  </a:lnTo>
                  <a:lnTo>
                    <a:pt x="393" y="499"/>
                  </a:lnTo>
                  <a:lnTo>
                    <a:pt x="395" y="499"/>
                  </a:lnTo>
                  <a:lnTo>
                    <a:pt x="397" y="501"/>
                  </a:lnTo>
                  <a:lnTo>
                    <a:pt x="397" y="501"/>
                  </a:lnTo>
                  <a:lnTo>
                    <a:pt x="397" y="501"/>
                  </a:lnTo>
                  <a:lnTo>
                    <a:pt x="399" y="501"/>
                  </a:lnTo>
                  <a:lnTo>
                    <a:pt x="399" y="501"/>
                  </a:lnTo>
                  <a:lnTo>
                    <a:pt x="399" y="501"/>
                  </a:lnTo>
                  <a:lnTo>
                    <a:pt x="399" y="501"/>
                  </a:lnTo>
                  <a:lnTo>
                    <a:pt x="399" y="501"/>
                  </a:lnTo>
                  <a:lnTo>
                    <a:pt x="399" y="501"/>
                  </a:lnTo>
                  <a:lnTo>
                    <a:pt x="399" y="499"/>
                  </a:lnTo>
                  <a:lnTo>
                    <a:pt x="399" y="499"/>
                  </a:lnTo>
                  <a:lnTo>
                    <a:pt x="399" y="497"/>
                  </a:lnTo>
                  <a:lnTo>
                    <a:pt x="400" y="495"/>
                  </a:lnTo>
                  <a:lnTo>
                    <a:pt x="400" y="495"/>
                  </a:lnTo>
                  <a:lnTo>
                    <a:pt x="400" y="495"/>
                  </a:lnTo>
                  <a:lnTo>
                    <a:pt x="400" y="495"/>
                  </a:lnTo>
                  <a:lnTo>
                    <a:pt x="400" y="499"/>
                  </a:lnTo>
                  <a:lnTo>
                    <a:pt x="400" y="501"/>
                  </a:lnTo>
                  <a:lnTo>
                    <a:pt x="404" y="497"/>
                  </a:lnTo>
                  <a:lnTo>
                    <a:pt x="408" y="495"/>
                  </a:lnTo>
                  <a:lnTo>
                    <a:pt x="413" y="488"/>
                  </a:lnTo>
                  <a:lnTo>
                    <a:pt x="418" y="481"/>
                  </a:lnTo>
                  <a:lnTo>
                    <a:pt x="418" y="481"/>
                  </a:lnTo>
                  <a:lnTo>
                    <a:pt x="420" y="477"/>
                  </a:lnTo>
                  <a:lnTo>
                    <a:pt x="420" y="477"/>
                  </a:lnTo>
                  <a:lnTo>
                    <a:pt x="422" y="477"/>
                  </a:lnTo>
                  <a:lnTo>
                    <a:pt x="422" y="475"/>
                  </a:lnTo>
                  <a:lnTo>
                    <a:pt x="424" y="474"/>
                  </a:lnTo>
                  <a:lnTo>
                    <a:pt x="428" y="468"/>
                  </a:lnTo>
                  <a:lnTo>
                    <a:pt x="428" y="466"/>
                  </a:lnTo>
                  <a:lnTo>
                    <a:pt x="428" y="465"/>
                  </a:lnTo>
                  <a:lnTo>
                    <a:pt x="428" y="465"/>
                  </a:lnTo>
                  <a:lnTo>
                    <a:pt x="428" y="463"/>
                  </a:lnTo>
                  <a:lnTo>
                    <a:pt x="428" y="463"/>
                  </a:lnTo>
                  <a:lnTo>
                    <a:pt x="428" y="463"/>
                  </a:lnTo>
                  <a:lnTo>
                    <a:pt x="428" y="463"/>
                  </a:lnTo>
                  <a:lnTo>
                    <a:pt x="429" y="463"/>
                  </a:lnTo>
                  <a:lnTo>
                    <a:pt x="431" y="461"/>
                  </a:lnTo>
                  <a:lnTo>
                    <a:pt x="433" y="459"/>
                  </a:lnTo>
                  <a:lnTo>
                    <a:pt x="433" y="459"/>
                  </a:lnTo>
                  <a:lnTo>
                    <a:pt x="433" y="456"/>
                  </a:lnTo>
                  <a:lnTo>
                    <a:pt x="433" y="456"/>
                  </a:lnTo>
                  <a:lnTo>
                    <a:pt x="433" y="456"/>
                  </a:lnTo>
                  <a:lnTo>
                    <a:pt x="433" y="456"/>
                  </a:lnTo>
                  <a:lnTo>
                    <a:pt x="435" y="456"/>
                  </a:lnTo>
                  <a:lnTo>
                    <a:pt x="433" y="454"/>
                  </a:lnTo>
                  <a:lnTo>
                    <a:pt x="433" y="454"/>
                  </a:lnTo>
                  <a:lnTo>
                    <a:pt x="433" y="454"/>
                  </a:lnTo>
                  <a:lnTo>
                    <a:pt x="433" y="452"/>
                  </a:lnTo>
                  <a:lnTo>
                    <a:pt x="431" y="450"/>
                  </a:lnTo>
                  <a:lnTo>
                    <a:pt x="431" y="450"/>
                  </a:lnTo>
                  <a:lnTo>
                    <a:pt x="433" y="450"/>
                  </a:lnTo>
                  <a:lnTo>
                    <a:pt x="433" y="446"/>
                  </a:lnTo>
                  <a:lnTo>
                    <a:pt x="435" y="446"/>
                  </a:lnTo>
                  <a:lnTo>
                    <a:pt x="435" y="446"/>
                  </a:lnTo>
                  <a:lnTo>
                    <a:pt x="437" y="446"/>
                  </a:lnTo>
                  <a:lnTo>
                    <a:pt x="437" y="446"/>
                  </a:lnTo>
                  <a:lnTo>
                    <a:pt x="440" y="445"/>
                  </a:lnTo>
                  <a:lnTo>
                    <a:pt x="440" y="445"/>
                  </a:lnTo>
                  <a:lnTo>
                    <a:pt x="442" y="445"/>
                  </a:lnTo>
                  <a:lnTo>
                    <a:pt x="442" y="445"/>
                  </a:lnTo>
                  <a:lnTo>
                    <a:pt x="444" y="445"/>
                  </a:lnTo>
                  <a:lnTo>
                    <a:pt x="444" y="443"/>
                  </a:lnTo>
                  <a:lnTo>
                    <a:pt x="446" y="443"/>
                  </a:lnTo>
                  <a:lnTo>
                    <a:pt x="447" y="443"/>
                  </a:lnTo>
                  <a:lnTo>
                    <a:pt x="449" y="443"/>
                  </a:lnTo>
                  <a:lnTo>
                    <a:pt x="453" y="441"/>
                  </a:lnTo>
                  <a:lnTo>
                    <a:pt x="453" y="441"/>
                  </a:lnTo>
                  <a:lnTo>
                    <a:pt x="456" y="443"/>
                  </a:lnTo>
                  <a:lnTo>
                    <a:pt x="458" y="443"/>
                  </a:lnTo>
                  <a:lnTo>
                    <a:pt x="458" y="443"/>
                  </a:lnTo>
                  <a:lnTo>
                    <a:pt x="458" y="443"/>
                  </a:lnTo>
                  <a:lnTo>
                    <a:pt x="460" y="443"/>
                  </a:lnTo>
                  <a:lnTo>
                    <a:pt x="462" y="443"/>
                  </a:lnTo>
                  <a:lnTo>
                    <a:pt x="462" y="443"/>
                  </a:lnTo>
                  <a:lnTo>
                    <a:pt x="464" y="441"/>
                  </a:lnTo>
                  <a:lnTo>
                    <a:pt x="465" y="441"/>
                  </a:lnTo>
                  <a:lnTo>
                    <a:pt x="465" y="441"/>
                  </a:lnTo>
                  <a:lnTo>
                    <a:pt x="467" y="437"/>
                  </a:lnTo>
                  <a:lnTo>
                    <a:pt x="467" y="437"/>
                  </a:lnTo>
                  <a:lnTo>
                    <a:pt x="467" y="437"/>
                  </a:lnTo>
                  <a:lnTo>
                    <a:pt x="469" y="436"/>
                  </a:lnTo>
                  <a:lnTo>
                    <a:pt x="469" y="436"/>
                  </a:lnTo>
                  <a:lnTo>
                    <a:pt x="469" y="434"/>
                  </a:lnTo>
                  <a:lnTo>
                    <a:pt x="467" y="434"/>
                  </a:lnTo>
                  <a:lnTo>
                    <a:pt x="467" y="434"/>
                  </a:lnTo>
                  <a:lnTo>
                    <a:pt x="467" y="432"/>
                  </a:lnTo>
                  <a:lnTo>
                    <a:pt x="467" y="432"/>
                  </a:lnTo>
                  <a:lnTo>
                    <a:pt x="467" y="430"/>
                  </a:lnTo>
                  <a:lnTo>
                    <a:pt x="465" y="428"/>
                  </a:lnTo>
                  <a:lnTo>
                    <a:pt x="467" y="430"/>
                  </a:lnTo>
                  <a:lnTo>
                    <a:pt x="467" y="430"/>
                  </a:lnTo>
                  <a:lnTo>
                    <a:pt x="469" y="432"/>
                  </a:lnTo>
                  <a:lnTo>
                    <a:pt x="469" y="432"/>
                  </a:lnTo>
                  <a:lnTo>
                    <a:pt x="469" y="434"/>
                  </a:lnTo>
                  <a:lnTo>
                    <a:pt x="471" y="434"/>
                  </a:lnTo>
                  <a:lnTo>
                    <a:pt x="471" y="432"/>
                  </a:lnTo>
                  <a:lnTo>
                    <a:pt x="471" y="432"/>
                  </a:lnTo>
                  <a:lnTo>
                    <a:pt x="471" y="430"/>
                  </a:lnTo>
                  <a:lnTo>
                    <a:pt x="471" y="430"/>
                  </a:lnTo>
                  <a:lnTo>
                    <a:pt x="473" y="430"/>
                  </a:lnTo>
                  <a:lnTo>
                    <a:pt x="473" y="430"/>
                  </a:lnTo>
                  <a:lnTo>
                    <a:pt x="473" y="430"/>
                  </a:lnTo>
                  <a:lnTo>
                    <a:pt x="474" y="428"/>
                  </a:lnTo>
                  <a:lnTo>
                    <a:pt x="474" y="428"/>
                  </a:lnTo>
                  <a:lnTo>
                    <a:pt x="474" y="427"/>
                  </a:lnTo>
                  <a:lnTo>
                    <a:pt x="474" y="428"/>
                  </a:lnTo>
                  <a:lnTo>
                    <a:pt x="473" y="432"/>
                  </a:lnTo>
                  <a:lnTo>
                    <a:pt x="473" y="432"/>
                  </a:lnTo>
                  <a:lnTo>
                    <a:pt x="473" y="434"/>
                  </a:lnTo>
                  <a:lnTo>
                    <a:pt x="471" y="434"/>
                  </a:lnTo>
                  <a:lnTo>
                    <a:pt x="469" y="439"/>
                  </a:lnTo>
                  <a:lnTo>
                    <a:pt x="467" y="441"/>
                  </a:lnTo>
                  <a:lnTo>
                    <a:pt x="469" y="441"/>
                  </a:lnTo>
                  <a:lnTo>
                    <a:pt x="469" y="441"/>
                  </a:lnTo>
                  <a:lnTo>
                    <a:pt x="469" y="441"/>
                  </a:lnTo>
                  <a:lnTo>
                    <a:pt x="471" y="441"/>
                  </a:lnTo>
                  <a:lnTo>
                    <a:pt x="471" y="441"/>
                  </a:lnTo>
                  <a:lnTo>
                    <a:pt x="471" y="443"/>
                  </a:lnTo>
                  <a:lnTo>
                    <a:pt x="473" y="443"/>
                  </a:lnTo>
                  <a:lnTo>
                    <a:pt x="473" y="443"/>
                  </a:lnTo>
                  <a:lnTo>
                    <a:pt x="473" y="441"/>
                  </a:lnTo>
                  <a:lnTo>
                    <a:pt x="474" y="441"/>
                  </a:lnTo>
                  <a:lnTo>
                    <a:pt x="474" y="441"/>
                  </a:lnTo>
                  <a:lnTo>
                    <a:pt x="478" y="439"/>
                  </a:lnTo>
                  <a:lnTo>
                    <a:pt x="483" y="441"/>
                  </a:lnTo>
                  <a:lnTo>
                    <a:pt x="485" y="443"/>
                  </a:lnTo>
                  <a:lnTo>
                    <a:pt x="487" y="441"/>
                  </a:lnTo>
                  <a:lnTo>
                    <a:pt x="487" y="441"/>
                  </a:lnTo>
                  <a:lnTo>
                    <a:pt x="489" y="441"/>
                  </a:lnTo>
                  <a:lnTo>
                    <a:pt x="489" y="441"/>
                  </a:lnTo>
                  <a:lnTo>
                    <a:pt x="489" y="439"/>
                  </a:lnTo>
                  <a:lnTo>
                    <a:pt x="489" y="439"/>
                  </a:lnTo>
                  <a:lnTo>
                    <a:pt x="489" y="437"/>
                  </a:lnTo>
                  <a:lnTo>
                    <a:pt x="489" y="437"/>
                  </a:lnTo>
                  <a:lnTo>
                    <a:pt x="489" y="434"/>
                  </a:lnTo>
                  <a:lnTo>
                    <a:pt x="489" y="434"/>
                  </a:lnTo>
                  <a:lnTo>
                    <a:pt x="487" y="430"/>
                  </a:lnTo>
                  <a:lnTo>
                    <a:pt x="487" y="428"/>
                  </a:lnTo>
                  <a:lnTo>
                    <a:pt x="487" y="427"/>
                  </a:lnTo>
                  <a:lnTo>
                    <a:pt x="489" y="427"/>
                  </a:lnTo>
                  <a:lnTo>
                    <a:pt x="491" y="427"/>
                  </a:lnTo>
                  <a:lnTo>
                    <a:pt x="491" y="425"/>
                  </a:lnTo>
                  <a:lnTo>
                    <a:pt x="493" y="423"/>
                  </a:lnTo>
                  <a:lnTo>
                    <a:pt x="493" y="421"/>
                  </a:lnTo>
                  <a:lnTo>
                    <a:pt x="493" y="419"/>
                  </a:lnTo>
                  <a:lnTo>
                    <a:pt x="491" y="419"/>
                  </a:lnTo>
                  <a:lnTo>
                    <a:pt x="491" y="419"/>
                  </a:lnTo>
                  <a:lnTo>
                    <a:pt x="489" y="419"/>
                  </a:lnTo>
                  <a:lnTo>
                    <a:pt x="489" y="419"/>
                  </a:lnTo>
                  <a:lnTo>
                    <a:pt x="489" y="418"/>
                  </a:lnTo>
                  <a:lnTo>
                    <a:pt x="491" y="416"/>
                  </a:lnTo>
                  <a:lnTo>
                    <a:pt x="491" y="414"/>
                  </a:lnTo>
                  <a:lnTo>
                    <a:pt x="491" y="414"/>
                  </a:lnTo>
                  <a:lnTo>
                    <a:pt x="487" y="414"/>
                  </a:lnTo>
                  <a:lnTo>
                    <a:pt x="485" y="414"/>
                  </a:lnTo>
                  <a:lnTo>
                    <a:pt x="487" y="410"/>
                  </a:lnTo>
                  <a:lnTo>
                    <a:pt x="487" y="410"/>
                  </a:lnTo>
                  <a:lnTo>
                    <a:pt x="487" y="409"/>
                  </a:lnTo>
                  <a:lnTo>
                    <a:pt x="487" y="409"/>
                  </a:lnTo>
                  <a:lnTo>
                    <a:pt x="487" y="407"/>
                  </a:lnTo>
                  <a:lnTo>
                    <a:pt x="487" y="407"/>
                  </a:lnTo>
                  <a:lnTo>
                    <a:pt x="487" y="407"/>
                  </a:lnTo>
                  <a:lnTo>
                    <a:pt x="487" y="407"/>
                  </a:lnTo>
                  <a:lnTo>
                    <a:pt x="485" y="407"/>
                  </a:lnTo>
                  <a:lnTo>
                    <a:pt x="485" y="405"/>
                  </a:lnTo>
                  <a:lnTo>
                    <a:pt x="485" y="401"/>
                  </a:lnTo>
                  <a:lnTo>
                    <a:pt x="485" y="401"/>
                  </a:lnTo>
                  <a:lnTo>
                    <a:pt x="482" y="400"/>
                  </a:lnTo>
                  <a:lnTo>
                    <a:pt x="482" y="400"/>
                  </a:lnTo>
                  <a:lnTo>
                    <a:pt x="480" y="398"/>
                  </a:lnTo>
                  <a:lnTo>
                    <a:pt x="480" y="398"/>
                  </a:lnTo>
                  <a:lnTo>
                    <a:pt x="480" y="398"/>
                  </a:lnTo>
                  <a:lnTo>
                    <a:pt x="482" y="396"/>
                  </a:lnTo>
                  <a:lnTo>
                    <a:pt x="482" y="396"/>
                  </a:lnTo>
                  <a:lnTo>
                    <a:pt x="482" y="396"/>
                  </a:lnTo>
                  <a:lnTo>
                    <a:pt x="482" y="396"/>
                  </a:lnTo>
                  <a:lnTo>
                    <a:pt x="482" y="398"/>
                  </a:lnTo>
                  <a:lnTo>
                    <a:pt x="482" y="400"/>
                  </a:lnTo>
                  <a:lnTo>
                    <a:pt x="485" y="400"/>
                  </a:lnTo>
                  <a:lnTo>
                    <a:pt x="485" y="401"/>
                  </a:lnTo>
                  <a:lnTo>
                    <a:pt x="485" y="401"/>
                  </a:lnTo>
                  <a:lnTo>
                    <a:pt x="485" y="403"/>
                  </a:lnTo>
                  <a:lnTo>
                    <a:pt x="485" y="403"/>
                  </a:lnTo>
                  <a:lnTo>
                    <a:pt x="487" y="405"/>
                  </a:lnTo>
                  <a:lnTo>
                    <a:pt x="487" y="405"/>
                  </a:lnTo>
                  <a:lnTo>
                    <a:pt x="487" y="405"/>
                  </a:lnTo>
                  <a:lnTo>
                    <a:pt x="489" y="407"/>
                  </a:lnTo>
                  <a:lnTo>
                    <a:pt x="489" y="409"/>
                  </a:lnTo>
                  <a:lnTo>
                    <a:pt x="489" y="410"/>
                  </a:lnTo>
                  <a:lnTo>
                    <a:pt x="487" y="412"/>
                  </a:lnTo>
                  <a:lnTo>
                    <a:pt x="489" y="414"/>
                  </a:lnTo>
                  <a:lnTo>
                    <a:pt x="489" y="414"/>
                  </a:lnTo>
                  <a:lnTo>
                    <a:pt x="491" y="414"/>
                  </a:lnTo>
                  <a:lnTo>
                    <a:pt x="493" y="414"/>
                  </a:lnTo>
                  <a:lnTo>
                    <a:pt x="493" y="414"/>
                  </a:lnTo>
                  <a:lnTo>
                    <a:pt x="493" y="414"/>
                  </a:lnTo>
                  <a:lnTo>
                    <a:pt x="491" y="418"/>
                  </a:lnTo>
                  <a:lnTo>
                    <a:pt x="491" y="418"/>
                  </a:lnTo>
                  <a:lnTo>
                    <a:pt x="491" y="419"/>
                  </a:lnTo>
                  <a:lnTo>
                    <a:pt x="494" y="419"/>
                  </a:lnTo>
                  <a:lnTo>
                    <a:pt x="494" y="419"/>
                  </a:lnTo>
                  <a:lnTo>
                    <a:pt x="494" y="421"/>
                  </a:lnTo>
                  <a:lnTo>
                    <a:pt x="494" y="423"/>
                  </a:lnTo>
                  <a:lnTo>
                    <a:pt x="493" y="425"/>
                  </a:lnTo>
                  <a:lnTo>
                    <a:pt x="493" y="427"/>
                  </a:lnTo>
                  <a:lnTo>
                    <a:pt x="491" y="428"/>
                  </a:lnTo>
                  <a:lnTo>
                    <a:pt x="491" y="432"/>
                  </a:lnTo>
                  <a:lnTo>
                    <a:pt x="493" y="434"/>
                  </a:lnTo>
                  <a:lnTo>
                    <a:pt x="493" y="434"/>
                  </a:lnTo>
                  <a:lnTo>
                    <a:pt x="493" y="436"/>
                  </a:lnTo>
                  <a:lnTo>
                    <a:pt x="493" y="437"/>
                  </a:lnTo>
                  <a:lnTo>
                    <a:pt x="493" y="437"/>
                  </a:lnTo>
                  <a:lnTo>
                    <a:pt x="494" y="439"/>
                  </a:lnTo>
                  <a:lnTo>
                    <a:pt x="494" y="441"/>
                  </a:lnTo>
                  <a:lnTo>
                    <a:pt x="496" y="441"/>
                  </a:lnTo>
                  <a:lnTo>
                    <a:pt x="496" y="443"/>
                  </a:lnTo>
                  <a:lnTo>
                    <a:pt x="500" y="443"/>
                  </a:lnTo>
                  <a:lnTo>
                    <a:pt x="500" y="443"/>
                  </a:lnTo>
                  <a:lnTo>
                    <a:pt x="502" y="446"/>
                  </a:lnTo>
                  <a:lnTo>
                    <a:pt x="502" y="446"/>
                  </a:lnTo>
                  <a:lnTo>
                    <a:pt x="503" y="445"/>
                  </a:lnTo>
                  <a:lnTo>
                    <a:pt x="503" y="445"/>
                  </a:lnTo>
                  <a:lnTo>
                    <a:pt x="503" y="445"/>
                  </a:lnTo>
                  <a:lnTo>
                    <a:pt x="505" y="445"/>
                  </a:lnTo>
                  <a:lnTo>
                    <a:pt x="505" y="445"/>
                  </a:lnTo>
                  <a:lnTo>
                    <a:pt x="505" y="443"/>
                  </a:lnTo>
                  <a:lnTo>
                    <a:pt x="507" y="443"/>
                  </a:lnTo>
                  <a:lnTo>
                    <a:pt x="507" y="443"/>
                  </a:lnTo>
                  <a:lnTo>
                    <a:pt x="507" y="445"/>
                  </a:lnTo>
                  <a:lnTo>
                    <a:pt x="511" y="446"/>
                  </a:lnTo>
                  <a:lnTo>
                    <a:pt x="514" y="446"/>
                  </a:lnTo>
                  <a:lnTo>
                    <a:pt x="521" y="443"/>
                  </a:lnTo>
                  <a:lnTo>
                    <a:pt x="523" y="443"/>
                  </a:lnTo>
                  <a:lnTo>
                    <a:pt x="523" y="441"/>
                  </a:lnTo>
                  <a:lnTo>
                    <a:pt x="525" y="441"/>
                  </a:lnTo>
                  <a:lnTo>
                    <a:pt x="527" y="441"/>
                  </a:lnTo>
                  <a:lnTo>
                    <a:pt x="525" y="441"/>
                  </a:lnTo>
                  <a:lnTo>
                    <a:pt x="525" y="443"/>
                  </a:lnTo>
                  <a:lnTo>
                    <a:pt x="525" y="443"/>
                  </a:lnTo>
                  <a:lnTo>
                    <a:pt x="523" y="443"/>
                  </a:lnTo>
                  <a:lnTo>
                    <a:pt x="523" y="445"/>
                  </a:lnTo>
                  <a:lnTo>
                    <a:pt x="520" y="445"/>
                  </a:lnTo>
                  <a:lnTo>
                    <a:pt x="520" y="445"/>
                  </a:lnTo>
                  <a:lnTo>
                    <a:pt x="516" y="448"/>
                  </a:lnTo>
                  <a:lnTo>
                    <a:pt x="514" y="450"/>
                  </a:lnTo>
                  <a:lnTo>
                    <a:pt x="516" y="452"/>
                  </a:lnTo>
                  <a:lnTo>
                    <a:pt x="514" y="452"/>
                  </a:lnTo>
                  <a:lnTo>
                    <a:pt x="512" y="454"/>
                  </a:lnTo>
                  <a:lnTo>
                    <a:pt x="511" y="454"/>
                  </a:lnTo>
                  <a:lnTo>
                    <a:pt x="509" y="454"/>
                  </a:lnTo>
                  <a:lnTo>
                    <a:pt x="505" y="452"/>
                  </a:lnTo>
                  <a:lnTo>
                    <a:pt x="500" y="450"/>
                  </a:lnTo>
                  <a:lnTo>
                    <a:pt x="498" y="450"/>
                  </a:lnTo>
                  <a:lnTo>
                    <a:pt x="496" y="450"/>
                  </a:lnTo>
                  <a:lnTo>
                    <a:pt x="491" y="450"/>
                  </a:lnTo>
                  <a:lnTo>
                    <a:pt x="487" y="450"/>
                  </a:lnTo>
                  <a:lnTo>
                    <a:pt x="487" y="450"/>
                  </a:lnTo>
                  <a:lnTo>
                    <a:pt x="487" y="450"/>
                  </a:lnTo>
                  <a:lnTo>
                    <a:pt x="483" y="448"/>
                  </a:lnTo>
                  <a:lnTo>
                    <a:pt x="482" y="446"/>
                  </a:lnTo>
                  <a:lnTo>
                    <a:pt x="473" y="448"/>
                  </a:lnTo>
                  <a:lnTo>
                    <a:pt x="473" y="448"/>
                  </a:lnTo>
                  <a:lnTo>
                    <a:pt x="471" y="446"/>
                  </a:lnTo>
                  <a:lnTo>
                    <a:pt x="469" y="445"/>
                  </a:lnTo>
                  <a:lnTo>
                    <a:pt x="471" y="446"/>
                  </a:lnTo>
                  <a:lnTo>
                    <a:pt x="476" y="452"/>
                  </a:lnTo>
                  <a:lnTo>
                    <a:pt x="476" y="452"/>
                  </a:lnTo>
                  <a:lnTo>
                    <a:pt x="478" y="454"/>
                  </a:lnTo>
                  <a:lnTo>
                    <a:pt x="478" y="456"/>
                  </a:lnTo>
                  <a:lnTo>
                    <a:pt x="478" y="454"/>
                  </a:lnTo>
                  <a:lnTo>
                    <a:pt x="478" y="454"/>
                  </a:lnTo>
                  <a:lnTo>
                    <a:pt x="478" y="452"/>
                  </a:lnTo>
                  <a:lnTo>
                    <a:pt x="478" y="452"/>
                  </a:lnTo>
                  <a:lnTo>
                    <a:pt x="480" y="452"/>
                  </a:lnTo>
                  <a:lnTo>
                    <a:pt x="480" y="452"/>
                  </a:lnTo>
                  <a:lnTo>
                    <a:pt x="482" y="452"/>
                  </a:lnTo>
                  <a:lnTo>
                    <a:pt x="483" y="452"/>
                  </a:lnTo>
                  <a:lnTo>
                    <a:pt x="489" y="454"/>
                  </a:lnTo>
                  <a:lnTo>
                    <a:pt x="493" y="456"/>
                  </a:lnTo>
                  <a:lnTo>
                    <a:pt x="494" y="454"/>
                  </a:lnTo>
                  <a:lnTo>
                    <a:pt x="494" y="456"/>
                  </a:lnTo>
                  <a:lnTo>
                    <a:pt x="496" y="457"/>
                  </a:lnTo>
                  <a:lnTo>
                    <a:pt x="498" y="459"/>
                  </a:lnTo>
                  <a:lnTo>
                    <a:pt x="496" y="459"/>
                  </a:lnTo>
                  <a:lnTo>
                    <a:pt x="496" y="459"/>
                  </a:lnTo>
                  <a:lnTo>
                    <a:pt x="496" y="459"/>
                  </a:lnTo>
                  <a:lnTo>
                    <a:pt x="493" y="461"/>
                  </a:lnTo>
                  <a:lnTo>
                    <a:pt x="493" y="463"/>
                  </a:lnTo>
                  <a:lnTo>
                    <a:pt x="489" y="463"/>
                  </a:lnTo>
                  <a:lnTo>
                    <a:pt x="485" y="463"/>
                  </a:lnTo>
                  <a:lnTo>
                    <a:pt x="485" y="463"/>
                  </a:lnTo>
                  <a:lnTo>
                    <a:pt x="483" y="463"/>
                  </a:lnTo>
                  <a:lnTo>
                    <a:pt x="483" y="463"/>
                  </a:lnTo>
                  <a:lnTo>
                    <a:pt x="482" y="465"/>
                  </a:lnTo>
                  <a:lnTo>
                    <a:pt x="483" y="465"/>
                  </a:lnTo>
                  <a:lnTo>
                    <a:pt x="483" y="466"/>
                  </a:lnTo>
                  <a:lnTo>
                    <a:pt x="483" y="466"/>
                  </a:lnTo>
                  <a:lnTo>
                    <a:pt x="485" y="466"/>
                  </a:lnTo>
                  <a:lnTo>
                    <a:pt x="489" y="466"/>
                  </a:lnTo>
                  <a:lnTo>
                    <a:pt x="489" y="466"/>
                  </a:lnTo>
                  <a:lnTo>
                    <a:pt x="489" y="466"/>
                  </a:lnTo>
                  <a:lnTo>
                    <a:pt x="489" y="465"/>
                  </a:lnTo>
                  <a:lnTo>
                    <a:pt x="489" y="465"/>
                  </a:lnTo>
                  <a:lnTo>
                    <a:pt x="493" y="468"/>
                  </a:lnTo>
                  <a:lnTo>
                    <a:pt x="494" y="468"/>
                  </a:lnTo>
                  <a:lnTo>
                    <a:pt x="496" y="468"/>
                  </a:lnTo>
                  <a:lnTo>
                    <a:pt x="498" y="470"/>
                  </a:lnTo>
                  <a:lnTo>
                    <a:pt x="500" y="472"/>
                  </a:lnTo>
                  <a:lnTo>
                    <a:pt x="500" y="472"/>
                  </a:lnTo>
                  <a:lnTo>
                    <a:pt x="502" y="472"/>
                  </a:lnTo>
                  <a:lnTo>
                    <a:pt x="503" y="474"/>
                  </a:lnTo>
                  <a:lnTo>
                    <a:pt x="505" y="474"/>
                  </a:lnTo>
                  <a:lnTo>
                    <a:pt x="507" y="474"/>
                  </a:lnTo>
                  <a:lnTo>
                    <a:pt x="507" y="472"/>
                  </a:lnTo>
                  <a:lnTo>
                    <a:pt x="507" y="474"/>
                  </a:lnTo>
                  <a:lnTo>
                    <a:pt x="507" y="474"/>
                  </a:lnTo>
                  <a:lnTo>
                    <a:pt x="507" y="474"/>
                  </a:lnTo>
                  <a:lnTo>
                    <a:pt x="507" y="475"/>
                  </a:lnTo>
                  <a:lnTo>
                    <a:pt x="507" y="475"/>
                  </a:lnTo>
                  <a:lnTo>
                    <a:pt x="507" y="477"/>
                  </a:lnTo>
                  <a:lnTo>
                    <a:pt x="507" y="477"/>
                  </a:lnTo>
                  <a:lnTo>
                    <a:pt x="507" y="477"/>
                  </a:lnTo>
                  <a:lnTo>
                    <a:pt x="507" y="477"/>
                  </a:lnTo>
                  <a:lnTo>
                    <a:pt x="507" y="477"/>
                  </a:lnTo>
                  <a:lnTo>
                    <a:pt x="509" y="477"/>
                  </a:lnTo>
                  <a:lnTo>
                    <a:pt x="509" y="479"/>
                  </a:lnTo>
                  <a:lnTo>
                    <a:pt x="520" y="481"/>
                  </a:lnTo>
                  <a:lnTo>
                    <a:pt x="521" y="481"/>
                  </a:lnTo>
                  <a:lnTo>
                    <a:pt x="521" y="481"/>
                  </a:lnTo>
                  <a:lnTo>
                    <a:pt x="523" y="481"/>
                  </a:lnTo>
                  <a:lnTo>
                    <a:pt x="523" y="479"/>
                  </a:lnTo>
                  <a:lnTo>
                    <a:pt x="523" y="479"/>
                  </a:lnTo>
                  <a:lnTo>
                    <a:pt x="530" y="479"/>
                  </a:lnTo>
                  <a:lnTo>
                    <a:pt x="532" y="477"/>
                  </a:lnTo>
                  <a:lnTo>
                    <a:pt x="532" y="477"/>
                  </a:lnTo>
                  <a:lnTo>
                    <a:pt x="534" y="477"/>
                  </a:lnTo>
                  <a:lnTo>
                    <a:pt x="536" y="479"/>
                  </a:lnTo>
                  <a:lnTo>
                    <a:pt x="538" y="479"/>
                  </a:lnTo>
                  <a:lnTo>
                    <a:pt x="538" y="479"/>
                  </a:lnTo>
                  <a:lnTo>
                    <a:pt x="538" y="479"/>
                  </a:lnTo>
                  <a:lnTo>
                    <a:pt x="539" y="479"/>
                  </a:lnTo>
                  <a:lnTo>
                    <a:pt x="539" y="479"/>
                  </a:lnTo>
                  <a:lnTo>
                    <a:pt x="539" y="479"/>
                  </a:lnTo>
                  <a:lnTo>
                    <a:pt x="545" y="477"/>
                  </a:lnTo>
                  <a:lnTo>
                    <a:pt x="547" y="477"/>
                  </a:lnTo>
                  <a:lnTo>
                    <a:pt x="545" y="475"/>
                  </a:lnTo>
                  <a:lnTo>
                    <a:pt x="548" y="477"/>
                  </a:lnTo>
                  <a:lnTo>
                    <a:pt x="548" y="477"/>
                  </a:lnTo>
                  <a:lnTo>
                    <a:pt x="550" y="477"/>
                  </a:lnTo>
                  <a:lnTo>
                    <a:pt x="550" y="477"/>
                  </a:lnTo>
                  <a:lnTo>
                    <a:pt x="550" y="477"/>
                  </a:lnTo>
                  <a:lnTo>
                    <a:pt x="552" y="477"/>
                  </a:lnTo>
                  <a:lnTo>
                    <a:pt x="552" y="475"/>
                  </a:lnTo>
                  <a:lnTo>
                    <a:pt x="554" y="474"/>
                  </a:lnTo>
                  <a:lnTo>
                    <a:pt x="554" y="472"/>
                  </a:lnTo>
                  <a:lnTo>
                    <a:pt x="556" y="472"/>
                  </a:lnTo>
                  <a:lnTo>
                    <a:pt x="556" y="475"/>
                  </a:lnTo>
                  <a:lnTo>
                    <a:pt x="556" y="477"/>
                  </a:lnTo>
                  <a:lnTo>
                    <a:pt x="556" y="477"/>
                  </a:lnTo>
                  <a:lnTo>
                    <a:pt x="559" y="477"/>
                  </a:lnTo>
                  <a:lnTo>
                    <a:pt x="559" y="477"/>
                  </a:lnTo>
                  <a:lnTo>
                    <a:pt x="559" y="479"/>
                  </a:lnTo>
                  <a:lnTo>
                    <a:pt x="559" y="479"/>
                  </a:lnTo>
                  <a:lnTo>
                    <a:pt x="559" y="481"/>
                  </a:lnTo>
                  <a:lnTo>
                    <a:pt x="559" y="481"/>
                  </a:lnTo>
                  <a:lnTo>
                    <a:pt x="559" y="481"/>
                  </a:lnTo>
                  <a:lnTo>
                    <a:pt x="559" y="481"/>
                  </a:lnTo>
                  <a:lnTo>
                    <a:pt x="559" y="481"/>
                  </a:lnTo>
                  <a:lnTo>
                    <a:pt x="561" y="479"/>
                  </a:lnTo>
                  <a:lnTo>
                    <a:pt x="563" y="479"/>
                  </a:lnTo>
                  <a:lnTo>
                    <a:pt x="563" y="481"/>
                  </a:lnTo>
                  <a:lnTo>
                    <a:pt x="565" y="483"/>
                  </a:lnTo>
                  <a:lnTo>
                    <a:pt x="565" y="483"/>
                  </a:lnTo>
                  <a:lnTo>
                    <a:pt x="568" y="483"/>
                  </a:lnTo>
                  <a:lnTo>
                    <a:pt x="570" y="484"/>
                  </a:lnTo>
                  <a:lnTo>
                    <a:pt x="570" y="484"/>
                  </a:lnTo>
                  <a:lnTo>
                    <a:pt x="568" y="483"/>
                  </a:lnTo>
                  <a:lnTo>
                    <a:pt x="570" y="481"/>
                  </a:lnTo>
                  <a:lnTo>
                    <a:pt x="570" y="481"/>
                  </a:lnTo>
                  <a:lnTo>
                    <a:pt x="572" y="481"/>
                  </a:lnTo>
                  <a:lnTo>
                    <a:pt x="572" y="481"/>
                  </a:lnTo>
                  <a:lnTo>
                    <a:pt x="570" y="479"/>
                  </a:lnTo>
                  <a:lnTo>
                    <a:pt x="570" y="479"/>
                  </a:lnTo>
                  <a:lnTo>
                    <a:pt x="572" y="477"/>
                  </a:lnTo>
                  <a:lnTo>
                    <a:pt x="572" y="477"/>
                  </a:lnTo>
                  <a:lnTo>
                    <a:pt x="574" y="475"/>
                  </a:lnTo>
                  <a:lnTo>
                    <a:pt x="576" y="477"/>
                  </a:lnTo>
                  <a:lnTo>
                    <a:pt x="576" y="479"/>
                  </a:lnTo>
                  <a:lnTo>
                    <a:pt x="577" y="481"/>
                  </a:lnTo>
                  <a:lnTo>
                    <a:pt x="576" y="481"/>
                  </a:lnTo>
                  <a:lnTo>
                    <a:pt x="576" y="483"/>
                  </a:lnTo>
                  <a:lnTo>
                    <a:pt x="576" y="483"/>
                  </a:lnTo>
                  <a:lnTo>
                    <a:pt x="576" y="486"/>
                  </a:lnTo>
                  <a:lnTo>
                    <a:pt x="576" y="486"/>
                  </a:lnTo>
                  <a:lnTo>
                    <a:pt x="576" y="486"/>
                  </a:lnTo>
                  <a:lnTo>
                    <a:pt x="576" y="488"/>
                  </a:lnTo>
                  <a:lnTo>
                    <a:pt x="576" y="488"/>
                  </a:lnTo>
                  <a:lnTo>
                    <a:pt x="576" y="488"/>
                  </a:lnTo>
                  <a:lnTo>
                    <a:pt x="577" y="488"/>
                  </a:lnTo>
                  <a:lnTo>
                    <a:pt x="576" y="490"/>
                  </a:lnTo>
                  <a:lnTo>
                    <a:pt x="576" y="490"/>
                  </a:lnTo>
                  <a:lnTo>
                    <a:pt x="576" y="492"/>
                  </a:lnTo>
                  <a:lnTo>
                    <a:pt x="576" y="492"/>
                  </a:lnTo>
                  <a:lnTo>
                    <a:pt x="577" y="490"/>
                  </a:lnTo>
                  <a:lnTo>
                    <a:pt x="577" y="490"/>
                  </a:lnTo>
                  <a:lnTo>
                    <a:pt x="579" y="490"/>
                  </a:lnTo>
                  <a:lnTo>
                    <a:pt x="581" y="492"/>
                  </a:lnTo>
                  <a:lnTo>
                    <a:pt x="583" y="492"/>
                  </a:lnTo>
                  <a:lnTo>
                    <a:pt x="583" y="492"/>
                  </a:lnTo>
                  <a:lnTo>
                    <a:pt x="583" y="493"/>
                  </a:lnTo>
                  <a:lnTo>
                    <a:pt x="581" y="493"/>
                  </a:lnTo>
                  <a:lnTo>
                    <a:pt x="579" y="493"/>
                  </a:lnTo>
                  <a:lnTo>
                    <a:pt x="579" y="493"/>
                  </a:lnTo>
                  <a:lnTo>
                    <a:pt x="579" y="495"/>
                  </a:lnTo>
                  <a:lnTo>
                    <a:pt x="579" y="497"/>
                  </a:lnTo>
                  <a:lnTo>
                    <a:pt x="579" y="497"/>
                  </a:lnTo>
                  <a:lnTo>
                    <a:pt x="577" y="497"/>
                  </a:lnTo>
                  <a:lnTo>
                    <a:pt x="577" y="497"/>
                  </a:lnTo>
                  <a:lnTo>
                    <a:pt x="577" y="497"/>
                  </a:lnTo>
                  <a:lnTo>
                    <a:pt x="577" y="497"/>
                  </a:lnTo>
                  <a:lnTo>
                    <a:pt x="576" y="495"/>
                  </a:lnTo>
                  <a:lnTo>
                    <a:pt x="576" y="495"/>
                  </a:lnTo>
                  <a:lnTo>
                    <a:pt x="576" y="495"/>
                  </a:lnTo>
                  <a:lnTo>
                    <a:pt x="576" y="495"/>
                  </a:lnTo>
                  <a:lnTo>
                    <a:pt x="574" y="495"/>
                  </a:lnTo>
                  <a:lnTo>
                    <a:pt x="574" y="497"/>
                  </a:lnTo>
                  <a:lnTo>
                    <a:pt x="572" y="499"/>
                  </a:lnTo>
                  <a:lnTo>
                    <a:pt x="570" y="499"/>
                  </a:lnTo>
                  <a:lnTo>
                    <a:pt x="570" y="499"/>
                  </a:lnTo>
                  <a:lnTo>
                    <a:pt x="570" y="499"/>
                  </a:lnTo>
                  <a:lnTo>
                    <a:pt x="568" y="497"/>
                  </a:lnTo>
                  <a:lnTo>
                    <a:pt x="568" y="497"/>
                  </a:lnTo>
                  <a:lnTo>
                    <a:pt x="568" y="497"/>
                  </a:lnTo>
                  <a:lnTo>
                    <a:pt x="565" y="499"/>
                  </a:lnTo>
                  <a:lnTo>
                    <a:pt x="565" y="499"/>
                  </a:lnTo>
                  <a:lnTo>
                    <a:pt x="563" y="501"/>
                  </a:lnTo>
                  <a:lnTo>
                    <a:pt x="563" y="502"/>
                  </a:lnTo>
                  <a:lnTo>
                    <a:pt x="561" y="502"/>
                  </a:lnTo>
                  <a:lnTo>
                    <a:pt x="558" y="504"/>
                  </a:lnTo>
                  <a:lnTo>
                    <a:pt x="556" y="504"/>
                  </a:lnTo>
                  <a:lnTo>
                    <a:pt x="554" y="504"/>
                  </a:lnTo>
                  <a:lnTo>
                    <a:pt x="554" y="502"/>
                  </a:lnTo>
                  <a:lnTo>
                    <a:pt x="552" y="502"/>
                  </a:lnTo>
                  <a:lnTo>
                    <a:pt x="552" y="502"/>
                  </a:lnTo>
                  <a:lnTo>
                    <a:pt x="552" y="504"/>
                  </a:lnTo>
                  <a:lnTo>
                    <a:pt x="552" y="504"/>
                  </a:lnTo>
                  <a:lnTo>
                    <a:pt x="552" y="504"/>
                  </a:lnTo>
                  <a:lnTo>
                    <a:pt x="554" y="504"/>
                  </a:lnTo>
                  <a:lnTo>
                    <a:pt x="552" y="506"/>
                  </a:lnTo>
                  <a:lnTo>
                    <a:pt x="552" y="506"/>
                  </a:lnTo>
                  <a:lnTo>
                    <a:pt x="541" y="511"/>
                  </a:lnTo>
                  <a:lnTo>
                    <a:pt x="538" y="513"/>
                  </a:lnTo>
                  <a:lnTo>
                    <a:pt x="536" y="515"/>
                  </a:lnTo>
                  <a:lnTo>
                    <a:pt x="536" y="515"/>
                  </a:lnTo>
                  <a:lnTo>
                    <a:pt x="536" y="517"/>
                  </a:lnTo>
                  <a:lnTo>
                    <a:pt x="536" y="517"/>
                  </a:lnTo>
                  <a:lnTo>
                    <a:pt x="536" y="517"/>
                  </a:lnTo>
                  <a:lnTo>
                    <a:pt x="536" y="519"/>
                  </a:lnTo>
                  <a:lnTo>
                    <a:pt x="536" y="519"/>
                  </a:lnTo>
                  <a:lnTo>
                    <a:pt x="534" y="519"/>
                  </a:lnTo>
                  <a:lnTo>
                    <a:pt x="534" y="519"/>
                  </a:lnTo>
                  <a:lnTo>
                    <a:pt x="534" y="519"/>
                  </a:lnTo>
                  <a:lnTo>
                    <a:pt x="532" y="519"/>
                  </a:lnTo>
                  <a:lnTo>
                    <a:pt x="532" y="519"/>
                  </a:lnTo>
                  <a:lnTo>
                    <a:pt x="532" y="519"/>
                  </a:lnTo>
                  <a:lnTo>
                    <a:pt x="532" y="519"/>
                  </a:lnTo>
                  <a:lnTo>
                    <a:pt x="530" y="521"/>
                  </a:lnTo>
                  <a:lnTo>
                    <a:pt x="530" y="521"/>
                  </a:lnTo>
                  <a:lnTo>
                    <a:pt x="529" y="521"/>
                  </a:lnTo>
                  <a:lnTo>
                    <a:pt x="529" y="521"/>
                  </a:lnTo>
                  <a:lnTo>
                    <a:pt x="527" y="521"/>
                  </a:lnTo>
                  <a:lnTo>
                    <a:pt x="527" y="521"/>
                  </a:lnTo>
                  <a:lnTo>
                    <a:pt x="520" y="526"/>
                  </a:lnTo>
                  <a:lnTo>
                    <a:pt x="520" y="528"/>
                  </a:lnTo>
                  <a:lnTo>
                    <a:pt x="518" y="530"/>
                  </a:lnTo>
                  <a:lnTo>
                    <a:pt x="518" y="530"/>
                  </a:lnTo>
                  <a:lnTo>
                    <a:pt x="520" y="535"/>
                  </a:lnTo>
                  <a:lnTo>
                    <a:pt x="521" y="535"/>
                  </a:lnTo>
                  <a:lnTo>
                    <a:pt x="523" y="535"/>
                  </a:lnTo>
                  <a:lnTo>
                    <a:pt x="523" y="535"/>
                  </a:lnTo>
                  <a:lnTo>
                    <a:pt x="527" y="535"/>
                  </a:lnTo>
                  <a:lnTo>
                    <a:pt x="529" y="535"/>
                  </a:lnTo>
                  <a:lnTo>
                    <a:pt x="530" y="533"/>
                  </a:lnTo>
                  <a:lnTo>
                    <a:pt x="530" y="533"/>
                  </a:lnTo>
                  <a:lnTo>
                    <a:pt x="532" y="533"/>
                  </a:lnTo>
                  <a:lnTo>
                    <a:pt x="539" y="533"/>
                  </a:lnTo>
                  <a:lnTo>
                    <a:pt x="541" y="535"/>
                  </a:lnTo>
                  <a:lnTo>
                    <a:pt x="543" y="535"/>
                  </a:lnTo>
                  <a:lnTo>
                    <a:pt x="547" y="539"/>
                  </a:lnTo>
                  <a:lnTo>
                    <a:pt x="547" y="539"/>
                  </a:lnTo>
                  <a:lnTo>
                    <a:pt x="548" y="539"/>
                  </a:lnTo>
                  <a:lnTo>
                    <a:pt x="548" y="539"/>
                  </a:lnTo>
                  <a:lnTo>
                    <a:pt x="548" y="540"/>
                  </a:lnTo>
                  <a:lnTo>
                    <a:pt x="548" y="540"/>
                  </a:lnTo>
                  <a:lnTo>
                    <a:pt x="550" y="542"/>
                  </a:lnTo>
                  <a:lnTo>
                    <a:pt x="552" y="544"/>
                  </a:lnTo>
                  <a:lnTo>
                    <a:pt x="552" y="544"/>
                  </a:lnTo>
                  <a:lnTo>
                    <a:pt x="556" y="546"/>
                  </a:lnTo>
                  <a:lnTo>
                    <a:pt x="556" y="546"/>
                  </a:lnTo>
                  <a:lnTo>
                    <a:pt x="558" y="546"/>
                  </a:lnTo>
                  <a:lnTo>
                    <a:pt x="558" y="548"/>
                  </a:lnTo>
                  <a:lnTo>
                    <a:pt x="558" y="548"/>
                  </a:lnTo>
                  <a:lnTo>
                    <a:pt x="559" y="546"/>
                  </a:lnTo>
                  <a:lnTo>
                    <a:pt x="561" y="546"/>
                  </a:lnTo>
                  <a:lnTo>
                    <a:pt x="565" y="546"/>
                  </a:lnTo>
                  <a:lnTo>
                    <a:pt x="565" y="546"/>
                  </a:lnTo>
                  <a:lnTo>
                    <a:pt x="568" y="548"/>
                  </a:lnTo>
                  <a:lnTo>
                    <a:pt x="572" y="549"/>
                  </a:lnTo>
                  <a:lnTo>
                    <a:pt x="572" y="551"/>
                  </a:lnTo>
                  <a:lnTo>
                    <a:pt x="574" y="555"/>
                  </a:lnTo>
                  <a:lnTo>
                    <a:pt x="574" y="557"/>
                  </a:lnTo>
                  <a:lnTo>
                    <a:pt x="574" y="557"/>
                  </a:lnTo>
                  <a:lnTo>
                    <a:pt x="574" y="558"/>
                  </a:lnTo>
                  <a:lnTo>
                    <a:pt x="574" y="558"/>
                  </a:lnTo>
                  <a:lnTo>
                    <a:pt x="574" y="560"/>
                  </a:lnTo>
                  <a:lnTo>
                    <a:pt x="576" y="564"/>
                  </a:lnTo>
                  <a:lnTo>
                    <a:pt x="576" y="564"/>
                  </a:lnTo>
                  <a:lnTo>
                    <a:pt x="576" y="566"/>
                  </a:lnTo>
                  <a:lnTo>
                    <a:pt x="574" y="567"/>
                  </a:lnTo>
                  <a:lnTo>
                    <a:pt x="574" y="567"/>
                  </a:lnTo>
                  <a:lnTo>
                    <a:pt x="572" y="569"/>
                  </a:lnTo>
                  <a:lnTo>
                    <a:pt x="572" y="569"/>
                  </a:lnTo>
                  <a:lnTo>
                    <a:pt x="570" y="571"/>
                  </a:lnTo>
                  <a:lnTo>
                    <a:pt x="570" y="573"/>
                  </a:lnTo>
                  <a:lnTo>
                    <a:pt x="570" y="573"/>
                  </a:lnTo>
                  <a:lnTo>
                    <a:pt x="570" y="573"/>
                  </a:lnTo>
                  <a:lnTo>
                    <a:pt x="570" y="573"/>
                  </a:lnTo>
                  <a:lnTo>
                    <a:pt x="570" y="575"/>
                  </a:lnTo>
                  <a:lnTo>
                    <a:pt x="570" y="575"/>
                  </a:lnTo>
                  <a:lnTo>
                    <a:pt x="570" y="577"/>
                  </a:lnTo>
                  <a:lnTo>
                    <a:pt x="572" y="578"/>
                  </a:lnTo>
                  <a:lnTo>
                    <a:pt x="572" y="580"/>
                  </a:lnTo>
                  <a:lnTo>
                    <a:pt x="572" y="580"/>
                  </a:lnTo>
                  <a:lnTo>
                    <a:pt x="570" y="582"/>
                  </a:lnTo>
                  <a:lnTo>
                    <a:pt x="570" y="582"/>
                  </a:lnTo>
                  <a:lnTo>
                    <a:pt x="570" y="584"/>
                  </a:lnTo>
                  <a:lnTo>
                    <a:pt x="570" y="584"/>
                  </a:lnTo>
                  <a:lnTo>
                    <a:pt x="570" y="584"/>
                  </a:lnTo>
                  <a:lnTo>
                    <a:pt x="572" y="586"/>
                  </a:lnTo>
                  <a:lnTo>
                    <a:pt x="572" y="586"/>
                  </a:lnTo>
                  <a:lnTo>
                    <a:pt x="572" y="586"/>
                  </a:lnTo>
                  <a:lnTo>
                    <a:pt x="568" y="586"/>
                  </a:lnTo>
                  <a:lnTo>
                    <a:pt x="568" y="586"/>
                  </a:lnTo>
                  <a:lnTo>
                    <a:pt x="568" y="586"/>
                  </a:lnTo>
                  <a:lnTo>
                    <a:pt x="568" y="586"/>
                  </a:lnTo>
                  <a:lnTo>
                    <a:pt x="567" y="586"/>
                  </a:lnTo>
                  <a:lnTo>
                    <a:pt x="567" y="586"/>
                  </a:lnTo>
                  <a:lnTo>
                    <a:pt x="565" y="587"/>
                  </a:lnTo>
                  <a:lnTo>
                    <a:pt x="565" y="587"/>
                  </a:lnTo>
                  <a:lnTo>
                    <a:pt x="563" y="587"/>
                  </a:lnTo>
                  <a:lnTo>
                    <a:pt x="563" y="587"/>
                  </a:lnTo>
                  <a:lnTo>
                    <a:pt x="563" y="587"/>
                  </a:lnTo>
                  <a:lnTo>
                    <a:pt x="563" y="587"/>
                  </a:lnTo>
                  <a:lnTo>
                    <a:pt x="563" y="589"/>
                  </a:lnTo>
                  <a:lnTo>
                    <a:pt x="568" y="593"/>
                  </a:lnTo>
                  <a:lnTo>
                    <a:pt x="568" y="593"/>
                  </a:lnTo>
                  <a:lnTo>
                    <a:pt x="570" y="595"/>
                  </a:lnTo>
                  <a:lnTo>
                    <a:pt x="572" y="595"/>
                  </a:lnTo>
                  <a:lnTo>
                    <a:pt x="572" y="595"/>
                  </a:lnTo>
                  <a:lnTo>
                    <a:pt x="574" y="593"/>
                  </a:lnTo>
                  <a:lnTo>
                    <a:pt x="574" y="595"/>
                  </a:lnTo>
                  <a:lnTo>
                    <a:pt x="576" y="596"/>
                  </a:lnTo>
                  <a:lnTo>
                    <a:pt x="576" y="596"/>
                  </a:lnTo>
                  <a:lnTo>
                    <a:pt x="576" y="598"/>
                  </a:lnTo>
                  <a:lnTo>
                    <a:pt x="576" y="598"/>
                  </a:lnTo>
                  <a:lnTo>
                    <a:pt x="581" y="600"/>
                  </a:lnTo>
                  <a:lnTo>
                    <a:pt x="581" y="600"/>
                  </a:lnTo>
                  <a:lnTo>
                    <a:pt x="585" y="600"/>
                  </a:lnTo>
                  <a:lnTo>
                    <a:pt x="585" y="600"/>
                  </a:lnTo>
                  <a:lnTo>
                    <a:pt x="586" y="600"/>
                  </a:lnTo>
                  <a:lnTo>
                    <a:pt x="586" y="600"/>
                  </a:lnTo>
                  <a:lnTo>
                    <a:pt x="590" y="602"/>
                  </a:lnTo>
                  <a:lnTo>
                    <a:pt x="592" y="602"/>
                  </a:lnTo>
                  <a:lnTo>
                    <a:pt x="592" y="602"/>
                  </a:lnTo>
                  <a:lnTo>
                    <a:pt x="597" y="598"/>
                  </a:lnTo>
                  <a:lnTo>
                    <a:pt x="599" y="598"/>
                  </a:lnTo>
                  <a:lnTo>
                    <a:pt x="599" y="598"/>
                  </a:lnTo>
                  <a:lnTo>
                    <a:pt x="601" y="598"/>
                  </a:lnTo>
                  <a:lnTo>
                    <a:pt x="601" y="596"/>
                  </a:lnTo>
                  <a:lnTo>
                    <a:pt x="603" y="596"/>
                  </a:lnTo>
                  <a:lnTo>
                    <a:pt x="603" y="595"/>
                  </a:lnTo>
                  <a:lnTo>
                    <a:pt x="603" y="595"/>
                  </a:lnTo>
                  <a:lnTo>
                    <a:pt x="606" y="593"/>
                  </a:lnTo>
                  <a:lnTo>
                    <a:pt x="606" y="593"/>
                  </a:lnTo>
                  <a:lnTo>
                    <a:pt x="608" y="591"/>
                  </a:lnTo>
                  <a:lnTo>
                    <a:pt x="608" y="591"/>
                  </a:lnTo>
                  <a:lnTo>
                    <a:pt x="608" y="591"/>
                  </a:lnTo>
                  <a:lnTo>
                    <a:pt x="608" y="591"/>
                  </a:lnTo>
                  <a:lnTo>
                    <a:pt x="608" y="591"/>
                  </a:lnTo>
                  <a:lnTo>
                    <a:pt x="608" y="591"/>
                  </a:lnTo>
                  <a:lnTo>
                    <a:pt x="608" y="591"/>
                  </a:lnTo>
                  <a:lnTo>
                    <a:pt x="610" y="591"/>
                  </a:lnTo>
                  <a:lnTo>
                    <a:pt x="610" y="591"/>
                  </a:lnTo>
                  <a:lnTo>
                    <a:pt x="612" y="591"/>
                  </a:lnTo>
                  <a:lnTo>
                    <a:pt x="612" y="589"/>
                  </a:lnTo>
                  <a:lnTo>
                    <a:pt x="614" y="584"/>
                  </a:lnTo>
                  <a:lnTo>
                    <a:pt x="615" y="582"/>
                  </a:lnTo>
                  <a:lnTo>
                    <a:pt x="615" y="580"/>
                  </a:lnTo>
                  <a:lnTo>
                    <a:pt x="615" y="580"/>
                  </a:lnTo>
                  <a:lnTo>
                    <a:pt x="617" y="577"/>
                  </a:lnTo>
                  <a:lnTo>
                    <a:pt x="617" y="577"/>
                  </a:lnTo>
                  <a:lnTo>
                    <a:pt x="617" y="577"/>
                  </a:lnTo>
                  <a:lnTo>
                    <a:pt x="617" y="578"/>
                  </a:lnTo>
                  <a:lnTo>
                    <a:pt x="617" y="578"/>
                  </a:lnTo>
                  <a:lnTo>
                    <a:pt x="619" y="577"/>
                  </a:lnTo>
                  <a:lnTo>
                    <a:pt x="621" y="577"/>
                  </a:lnTo>
                  <a:lnTo>
                    <a:pt x="624" y="575"/>
                  </a:lnTo>
                  <a:lnTo>
                    <a:pt x="626" y="575"/>
                  </a:lnTo>
                  <a:lnTo>
                    <a:pt x="630" y="571"/>
                  </a:lnTo>
                  <a:lnTo>
                    <a:pt x="632" y="571"/>
                  </a:lnTo>
                  <a:lnTo>
                    <a:pt x="635" y="571"/>
                  </a:lnTo>
                  <a:lnTo>
                    <a:pt x="637" y="571"/>
                  </a:lnTo>
                  <a:lnTo>
                    <a:pt x="637" y="571"/>
                  </a:lnTo>
                  <a:lnTo>
                    <a:pt x="639" y="571"/>
                  </a:lnTo>
                  <a:lnTo>
                    <a:pt x="639" y="571"/>
                  </a:lnTo>
                  <a:lnTo>
                    <a:pt x="641" y="571"/>
                  </a:lnTo>
                  <a:lnTo>
                    <a:pt x="641" y="571"/>
                  </a:lnTo>
                  <a:lnTo>
                    <a:pt x="641" y="569"/>
                  </a:lnTo>
                  <a:lnTo>
                    <a:pt x="641" y="569"/>
                  </a:lnTo>
                  <a:lnTo>
                    <a:pt x="642" y="569"/>
                  </a:lnTo>
                  <a:lnTo>
                    <a:pt x="644" y="569"/>
                  </a:lnTo>
                  <a:lnTo>
                    <a:pt x="644" y="569"/>
                  </a:lnTo>
                  <a:lnTo>
                    <a:pt x="646" y="571"/>
                  </a:lnTo>
                  <a:lnTo>
                    <a:pt x="646" y="571"/>
                  </a:lnTo>
                  <a:lnTo>
                    <a:pt x="646" y="573"/>
                  </a:lnTo>
                  <a:lnTo>
                    <a:pt x="648" y="573"/>
                  </a:lnTo>
                  <a:lnTo>
                    <a:pt x="650" y="571"/>
                  </a:lnTo>
                  <a:lnTo>
                    <a:pt x="651" y="567"/>
                  </a:lnTo>
                  <a:lnTo>
                    <a:pt x="651" y="566"/>
                  </a:lnTo>
                  <a:lnTo>
                    <a:pt x="653" y="566"/>
                  </a:lnTo>
                  <a:lnTo>
                    <a:pt x="655" y="564"/>
                  </a:lnTo>
                  <a:lnTo>
                    <a:pt x="657" y="564"/>
                  </a:lnTo>
                  <a:lnTo>
                    <a:pt x="657" y="562"/>
                  </a:lnTo>
                  <a:lnTo>
                    <a:pt x="659" y="560"/>
                  </a:lnTo>
                  <a:lnTo>
                    <a:pt x="659" y="562"/>
                  </a:lnTo>
                  <a:lnTo>
                    <a:pt x="659" y="560"/>
                  </a:lnTo>
                  <a:lnTo>
                    <a:pt x="660" y="560"/>
                  </a:lnTo>
                  <a:lnTo>
                    <a:pt x="660" y="560"/>
                  </a:lnTo>
                  <a:lnTo>
                    <a:pt x="662" y="562"/>
                  </a:lnTo>
                  <a:lnTo>
                    <a:pt x="662" y="560"/>
                  </a:lnTo>
                  <a:lnTo>
                    <a:pt x="662" y="558"/>
                  </a:lnTo>
                  <a:lnTo>
                    <a:pt x="662" y="558"/>
                  </a:lnTo>
                  <a:lnTo>
                    <a:pt x="664" y="558"/>
                  </a:lnTo>
                  <a:lnTo>
                    <a:pt x="666" y="558"/>
                  </a:lnTo>
                  <a:lnTo>
                    <a:pt x="666" y="558"/>
                  </a:lnTo>
                  <a:lnTo>
                    <a:pt x="666" y="558"/>
                  </a:lnTo>
                  <a:lnTo>
                    <a:pt x="664" y="557"/>
                  </a:lnTo>
                  <a:lnTo>
                    <a:pt x="664" y="557"/>
                  </a:lnTo>
                  <a:lnTo>
                    <a:pt x="664" y="557"/>
                  </a:lnTo>
                  <a:lnTo>
                    <a:pt x="664" y="555"/>
                  </a:lnTo>
                  <a:lnTo>
                    <a:pt x="664" y="555"/>
                  </a:lnTo>
                  <a:lnTo>
                    <a:pt x="664" y="553"/>
                  </a:lnTo>
                  <a:lnTo>
                    <a:pt x="666" y="553"/>
                  </a:lnTo>
                  <a:lnTo>
                    <a:pt x="668" y="551"/>
                  </a:lnTo>
                  <a:lnTo>
                    <a:pt x="669" y="549"/>
                  </a:lnTo>
                  <a:lnTo>
                    <a:pt x="671" y="549"/>
                  </a:lnTo>
                  <a:lnTo>
                    <a:pt x="673" y="549"/>
                  </a:lnTo>
                  <a:lnTo>
                    <a:pt x="677" y="549"/>
                  </a:lnTo>
                  <a:lnTo>
                    <a:pt x="680" y="551"/>
                  </a:lnTo>
                  <a:lnTo>
                    <a:pt x="682" y="553"/>
                  </a:lnTo>
                  <a:lnTo>
                    <a:pt x="684" y="555"/>
                  </a:lnTo>
                  <a:lnTo>
                    <a:pt x="686" y="557"/>
                  </a:lnTo>
                  <a:lnTo>
                    <a:pt x="686" y="557"/>
                  </a:lnTo>
                  <a:lnTo>
                    <a:pt x="686" y="558"/>
                  </a:lnTo>
                  <a:lnTo>
                    <a:pt x="688" y="558"/>
                  </a:lnTo>
                  <a:lnTo>
                    <a:pt x="689" y="558"/>
                  </a:lnTo>
                  <a:lnTo>
                    <a:pt x="695" y="558"/>
                  </a:lnTo>
                  <a:lnTo>
                    <a:pt x="695" y="558"/>
                  </a:lnTo>
                  <a:lnTo>
                    <a:pt x="695" y="557"/>
                  </a:lnTo>
                  <a:lnTo>
                    <a:pt x="697" y="555"/>
                  </a:lnTo>
                  <a:lnTo>
                    <a:pt x="698" y="555"/>
                  </a:lnTo>
                  <a:lnTo>
                    <a:pt x="698" y="555"/>
                  </a:lnTo>
                  <a:lnTo>
                    <a:pt x="702" y="557"/>
                  </a:lnTo>
                  <a:lnTo>
                    <a:pt x="706" y="558"/>
                  </a:lnTo>
                  <a:lnTo>
                    <a:pt x="707" y="558"/>
                  </a:lnTo>
                  <a:lnTo>
                    <a:pt x="707" y="557"/>
                  </a:lnTo>
                  <a:lnTo>
                    <a:pt x="707" y="557"/>
                  </a:lnTo>
                  <a:lnTo>
                    <a:pt x="707" y="555"/>
                  </a:lnTo>
                  <a:lnTo>
                    <a:pt x="707" y="555"/>
                  </a:lnTo>
                  <a:lnTo>
                    <a:pt x="707" y="555"/>
                  </a:lnTo>
                  <a:lnTo>
                    <a:pt x="713" y="555"/>
                  </a:lnTo>
                  <a:lnTo>
                    <a:pt x="716" y="553"/>
                  </a:lnTo>
                  <a:lnTo>
                    <a:pt x="716" y="553"/>
                  </a:lnTo>
                  <a:lnTo>
                    <a:pt x="716" y="551"/>
                  </a:lnTo>
                  <a:lnTo>
                    <a:pt x="716" y="551"/>
                  </a:lnTo>
                  <a:lnTo>
                    <a:pt x="715" y="549"/>
                  </a:lnTo>
                  <a:lnTo>
                    <a:pt x="715" y="548"/>
                  </a:lnTo>
                  <a:lnTo>
                    <a:pt x="715" y="546"/>
                  </a:lnTo>
                  <a:lnTo>
                    <a:pt x="715" y="542"/>
                  </a:lnTo>
                  <a:lnTo>
                    <a:pt x="716" y="540"/>
                  </a:lnTo>
                  <a:lnTo>
                    <a:pt x="716" y="539"/>
                  </a:lnTo>
                  <a:lnTo>
                    <a:pt x="716" y="539"/>
                  </a:lnTo>
                  <a:lnTo>
                    <a:pt x="716" y="539"/>
                  </a:lnTo>
                  <a:lnTo>
                    <a:pt x="718" y="539"/>
                  </a:lnTo>
                  <a:lnTo>
                    <a:pt x="718" y="537"/>
                  </a:lnTo>
                  <a:lnTo>
                    <a:pt x="720" y="537"/>
                  </a:lnTo>
                  <a:lnTo>
                    <a:pt x="718" y="537"/>
                  </a:lnTo>
                  <a:lnTo>
                    <a:pt x="718" y="537"/>
                  </a:lnTo>
                  <a:lnTo>
                    <a:pt x="718" y="537"/>
                  </a:lnTo>
                  <a:lnTo>
                    <a:pt x="718" y="535"/>
                  </a:lnTo>
                  <a:lnTo>
                    <a:pt x="720" y="533"/>
                  </a:lnTo>
                  <a:lnTo>
                    <a:pt x="720" y="533"/>
                  </a:lnTo>
                  <a:lnTo>
                    <a:pt x="722" y="533"/>
                  </a:lnTo>
                  <a:lnTo>
                    <a:pt x="724" y="535"/>
                  </a:lnTo>
                  <a:lnTo>
                    <a:pt x="724" y="535"/>
                  </a:lnTo>
                  <a:lnTo>
                    <a:pt x="724" y="535"/>
                  </a:lnTo>
                  <a:lnTo>
                    <a:pt x="725" y="535"/>
                  </a:lnTo>
                  <a:lnTo>
                    <a:pt x="725" y="533"/>
                  </a:lnTo>
                  <a:lnTo>
                    <a:pt x="725" y="531"/>
                  </a:lnTo>
                  <a:lnTo>
                    <a:pt x="725" y="530"/>
                  </a:lnTo>
                  <a:lnTo>
                    <a:pt x="724" y="528"/>
                  </a:lnTo>
                  <a:lnTo>
                    <a:pt x="724" y="528"/>
                  </a:lnTo>
                  <a:lnTo>
                    <a:pt x="722" y="528"/>
                  </a:lnTo>
                  <a:lnTo>
                    <a:pt x="722" y="530"/>
                  </a:lnTo>
                  <a:lnTo>
                    <a:pt x="722" y="530"/>
                  </a:lnTo>
                  <a:lnTo>
                    <a:pt x="720" y="528"/>
                  </a:lnTo>
                  <a:lnTo>
                    <a:pt x="718" y="528"/>
                  </a:lnTo>
                  <a:lnTo>
                    <a:pt x="718" y="526"/>
                  </a:lnTo>
                  <a:lnTo>
                    <a:pt x="715" y="528"/>
                  </a:lnTo>
                  <a:lnTo>
                    <a:pt x="715" y="528"/>
                  </a:lnTo>
                  <a:lnTo>
                    <a:pt x="713" y="526"/>
                  </a:lnTo>
                  <a:lnTo>
                    <a:pt x="711" y="526"/>
                  </a:lnTo>
                  <a:lnTo>
                    <a:pt x="711" y="526"/>
                  </a:lnTo>
                  <a:lnTo>
                    <a:pt x="711" y="526"/>
                  </a:lnTo>
                  <a:lnTo>
                    <a:pt x="709" y="528"/>
                  </a:lnTo>
                  <a:lnTo>
                    <a:pt x="709" y="528"/>
                  </a:lnTo>
                  <a:lnTo>
                    <a:pt x="709" y="526"/>
                  </a:lnTo>
                  <a:lnTo>
                    <a:pt x="709" y="524"/>
                  </a:lnTo>
                  <a:lnTo>
                    <a:pt x="709" y="524"/>
                  </a:lnTo>
                  <a:lnTo>
                    <a:pt x="707" y="526"/>
                  </a:lnTo>
                  <a:lnTo>
                    <a:pt x="707" y="526"/>
                  </a:lnTo>
                  <a:lnTo>
                    <a:pt x="702" y="526"/>
                  </a:lnTo>
                  <a:lnTo>
                    <a:pt x="700" y="526"/>
                  </a:lnTo>
                  <a:lnTo>
                    <a:pt x="698" y="528"/>
                  </a:lnTo>
                  <a:lnTo>
                    <a:pt x="698" y="528"/>
                  </a:lnTo>
                  <a:lnTo>
                    <a:pt x="698" y="528"/>
                  </a:lnTo>
                  <a:lnTo>
                    <a:pt x="697" y="530"/>
                  </a:lnTo>
                  <a:lnTo>
                    <a:pt x="695" y="533"/>
                  </a:lnTo>
                  <a:lnTo>
                    <a:pt x="693" y="533"/>
                  </a:lnTo>
                  <a:lnTo>
                    <a:pt x="691" y="531"/>
                  </a:lnTo>
                  <a:lnTo>
                    <a:pt x="688" y="530"/>
                  </a:lnTo>
                  <a:lnTo>
                    <a:pt x="688" y="530"/>
                  </a:lnTo>
                  <a:lnTo>
                    <a:pt x="688" y="528"/>
                  </a:lnTo>
                  <a:lnTo>
                    <a:pt x="688" y="528"/>
                  </a:lnTo>
                  <a:lnTo>
                    <a:pt x="688" y="526"/>
                  </a:lnTo>
                  <a:lnTo>
                    <a:pt x="688" y="526"/>
                  </a:lnTo>
                  <a:lnTo>
                    <a:pt x="686" y="524"/>
                  </a:lnTo>
                  <a:lnTo>
                    <a:pt x="686" y="526"/>
                  </a:lnTo>
                  <a:lnTo>
                    <a:pt x="684" y="526"/>
                  </a:lnTo>
                  <a:lnTo>
                    <a:pt x="684" y="528"/>
                  </a:lnTo>
                  <a:lnTo>
                    <a:pt x="684" y="530"/>
                  </a:lnTo>
                  <a:lnTo>
                    <a:pt x="684" y="530"/>
                  </a:lnTo>
                  <a:lnTo>
                    <a:pt x="682" y="531"/>
                  </a:lnTo>
                  <a:lnTo>
                    <a:pt x="682" y="531"/>
                  </a:lnTo>
                  <a:lnTo>
                    <a:pt x="682" y="531"/>
                  </a:lnTo>
                  <a:lnTo>
                    <a:pt x="682" y="531"/>
                  </a:lnTo>
                  <a:lnTo>
                    <a:pt x="682" y="531"/>
                  </a:lnTo>
                  <a:lnTo>
                    <a:pt x="682" y="533"/>
                  </a:lnTo>
                  <a:lnTo>
                    <a:pt x="680" y="535"/>
                  </a:lnTo>
                  <a:lnTo>
                    <a:pt x="679" y="535"/>
                  </a:lnTo>
                  <a:lnTo>
                    <a:pt x="669" y="537"/>
                  </a:lnTo>
                  <a:lnTo>
                    <a:pt x="668" y="537"/>
                  </a:lnTo>
                  <a:lnTo>
                    <a:pt x="660" y="531"/>
                  </a:lnTo>
                  <a:lnTo>
                    <a:pt x="646" y="511"/>
                  </a:lnTo>
                  <a:lnTo>
                    <a:pt x="642" y="502"/>
                  </a:lnTo>
                  <a:lnTo>
                    <a:pt x="639" y="495"/>
                  </a:lnTo>
                  <a:lnTo>
                    <a:pt x="639" y="493"/>
                  </a:lnTo>
                  <a:lnTo>
                    <a:pt x="639" y="493"/>
                  </a:lnTo>
                  <a:lnTo>
                    <a:pt x="639" y="492"/>
                  </a:lnTo>
                  <a:lnTo>
                    <a:pt x="637" y="484"/>
                  </a:lnTo>
                  <a:lnTo>
                    <a:pt x="635" y="483"/>
                  </a:lnTo>
                  <a:lnTo>
                    <a:pt x="635" y="481"/>
                  </a:lnTo>
                  <a:lnTo>
                    <a:pt x="635" y="477"/>
                  </a:lnTo>
                  <a:lnTo>
                    <a:pt x="635" y="475"/>
                  </a:lnTo>
                  <a:lnTo>
                    <a:pt x="635" y="475"/>
                  </a:lnTo>
                  <a:lnTo>
                    <a:pt x="635" y="474"/>
                  </a:lnTo>
                  <a:lnTo>
                    <a:pt x="635" y="474"/>
                  </a:lnTo>
                  <a:lnTo>
                    <a:pt x="635" y="472"/>
                  </a:lnTo>
                  <a:lnTo>
                    <a:pt x="637" y="472"/>
                  </a:lnTo>
                  <a:lnTo>
                    <a:pt x="639" y="472"/>
                  </a:lnTo>
                  <a:lnTo>
                    <a:pt x="639" y="470"/>
                  </a:lnTo>
                  <a:lnTo>
                    <a:pt x="639" y="470"/>
                  </a:lnTo>
                  <a:lnTo>
                    <a:pt x="639" y="468"/>
                  </a:lnTo>
                  <a:lnTo>
                    <a:pt x="639" y="468"/>
                  </a:lnTo>
                  <a:lnTo>
                    <a:pt x="639" y="468"/>
                  </a:lnTo>
                  <a:lnTo>
                    <a:pt x="639" y="470"/>
                  </a:lnTo>
                  <a:lnTo>
                    <a:pt x="641" y="470"/>
                  </a:lnTo>
                  <a:lnTo>
                    <a:pt x="641" y="470"/>
                  </a:lnTo>
                  <a:lnTo>
                    <a:pt x="641" y="470"/>
                  </a:lnTo>
                  <a:lnTo>
                    <a:pt x="646" y="468"/>
                  </a:lnTo>
                  <a:lnTo>
                    <a:pt x="648" y="468"/>
                  </a:lnTo>
                  <a:lnTo>
                    <a:pt x="650" y="466"/>
                  </a:lnTo>
                  <a:lnTo>
                    <a:pt x="650" y="466"/>
                  </a:lnTo>
                  <a:lnTo>
                    <a:pt x="653" y="461"/>
                  </a:lnTo>
                  <a:lnTo>
                    <a:pt x="655" y="459"/>
                  </a:lnTo>
                  <a:lnTo>
                    <a:pt x="655" y="459"/>
                  </a:lnTo>
                  <a:lnTo>
                    <a:pt x="655" y="457"/>
                  </a:lnTo>
                  <a:lnTo>
                    <a:pt x="655" y="457"/>
                  </a:lnTo>
                  <a:lnTo>
                    <a:pt x="655" y="456"/>
                  </a:lnTo>
                  <a:lnTo>
                    <a:pt x="655" y="456"/>
                  </a:lnTo>
                  <a:lnTo>
                    <a:pt x="653" y="454"/>
                  </a:lnTo>
                  <a:lnTo>
                    <a:pt x="653" y="454"/>
                  </a:lnTo>
                  <a:lnTo>
                    <a:pt x="653" y="452"/>
                  </a:lnTo>
                  <a:lnTo>
                    <a:pt x="653" y="450"/>
                  </a:lnTo>
                  <a:lnTo>
                    <a:pt x="653" y="452"/>
                  </a:lnTo>
                  <a:lnTo>
                    <a:pt x="655" y="452"/>
                  </a:lnTo>
                  <a:lnTo>
                    <a:pt x="655" y="454"/>
                  </a:lnTo>
                  <a:lnTo>
                    <a:pt x="655" y="454"/>
                  </a:lnTo>
                  <a:lnTo>
                    <a:pt x="657" y="456"/>
                  </a:lnTo>
                  <a:lnTo>
                    <a:pt x="657" y="456"/>
                  </a:lnTo>
                  <a:lnTo>
                    <a:pt x="657" y="456"/>
                  </a:lnTo>
                  <a:lnTo>
                    <a:pt x="659" y="456"/>
                  </a:lnTo>
                  <a:lnTo>
                    <a:pt x="659" y="456"/>
                  </a:lnTo>
                  <a:lnTo>
                    <a:pt x="657" y="459"/>
                  </a:lnTo>
                  <a:lnTo>
                    <a:pt x="657" y="461"/>
                  </a:lnTo>
                  <a:lnTo>
                    <a:pt x="657" y="463"/>
                  </a:lnTo>
                  <a:lnTo>
                    <a:pt x="659" y="463"/>
                  </a:lnTo>
                  <a:lnTo>
                    <a:pt x="660" y="463"/>
                  </a:lnTo>
                  <a:lnTo>
                    <a:pt x="660" y="463"/>
                  </a:lnTo>
                  <a:lnTo>
                    <a:pt x="662" y="461"/>
                  </a:lnTo>
                  <a:lnTo>
                    <a:pt x="662" y="463"/>
                  </a:lnTo>
                  <a:lnTo>
                    <a:pt x="660" y="465"/>
                  </a:lnTo>
                  <a:lnTo>
                    <a:pt x="659" y="466"/>
                  </a:lnTo>
                  <a:lnTo>
                    <a:pt x="657" y="468"/>
                  </a:lnTo>
                  <a:lnTo>
                    <a:pt x="657" y="470"/>
                  </a:lnTo>
                  <a:lnTo>
                    <a:pt x="655" y="472"/>
                  </a:lnTo>
                  <a:lnTo>
                    <a:pt x="655" y="474"/>
                  </a:lnTo>
                  <a:lnTo>
                    <a:pt x="651" y="475"/>
                  </a:lnTo>
                  <a:lnTo>
                    <a:pt x="646" y="477"/>
                  </a:lnTo>
                  <a:lnTo>
                    <a:pt x="646" y="477"/>
                  </a:lnTo>
                  <a:lnTo>
                    <a:pt x="646" y="477"/>
                  </a:lnTo>
                  <a:lnTo>
                    <a:pt x="646" y="479"/>
                  </a:lnTo>
                  <a:lnTo>
                    <a:pt x="644" y="481"/>
                  </a:lnTo>
                  <a:lnTo>
                    <a:pt x="644" y="481"/>
                  </a:lnTo>
                  <a:lnTo>
                    <a:pt x="644" y="483"/>
                  </a:lnTo>
                  <a:lnTo>
                    <a:pt x="646" y="481"/>
                  </a:lnTo>
                  <a:lnTo>
                    <a:pt x="648" y="481"/>
                  </a:lnTo>
                  <a:lnTo>
                    <a:pt x="650" y="479"/>
                  </a:lnTo>
                  <a:lnTo>
                    <a:pt x="650" y="479"/>
                  </a:lnTo>
                  <a:lnTo>
                    <a:pt x="653" y="477"/>
                  </a:lnTo>
                  <a:lnTo>
                    <a:pt x="653" y="477"/>
                  </a:lnTo>
                  <a:lnTo>
                    <a:pt x="655" y="475"/>
                  </a:lnTo>
                  <a:lnTo>
                    <a:pt x="657" y="470"/>
                  </a:lnTo>
                  <a:lnTo>
                    <a:pt x="659" y="468"/>
                  </a:lnTo>
                  <a:lnTo>
                    <a:pt x="659" y="468"/>
                  </a:lnTo>
                  <a:lnTo>
                    <a:pt x="664" y="461"/>
                  </a:lnTo>
                  <a:lnTo>
                    <a:pt x="664" y="459"/>
                  </a:lnTo>
                  <a:lnTo>
                    <a:pt x="666" y="459"/>
                  </a:lnTo>
                  <a:lnTo>
                    <a:pt x="666" y="457"/>
                  </a:lnTo>
                  <a:lnTo>
                    <a:pt x="668" y="456"/>
                  </a:lnTo>
                  <a:lnTo>
                    <a:pt x="669" y="456"/>
                  </a:lnTo>
                  <a:lnTo>
                    <a:pt x="669" y="454"/>
                  </a:lnTo>
                  <a:lnTo>
                    <a:pt x="675" y="452"/>
                  </a:lnTo>
                  <a:lnTo>
                    <a:pt x="677" y="450"/>
                  </a:lnTo>
                  <a:lnTo>
                    <a:pt x="682" y="445"/>
                  </a:lnTo>
                  <a:lnTo>
                    <a:pt x="682" y="443"/>
                  </a:lnTo>
                  <a:lnTo>
                    <a:pt x="686" y="443"/>
                  </a:lnTo>
                  <a:lnTo>
                    <a:pt x="689" y="439"/>
                  </a:lnTo>
                  <a:lnTo>
                    <a:pt x="691" y="439"/>
                  </a:lnTo>
                  <a:lnTo>
                    <a:pt x="697" y="439"/>
                  </a:lnTo>
                  <a:lnTo>
                    <a:pt x="700" y="439"/>
                  </a:lnTo>
                  <a:lnTo>
                    <a:pt x="704" y="439"/>
                  </a:lnTo>
                  <a:lnTo>
                    <a:pt x="704" y="439"/>
                  </a:lnTo>
                  <a:lnTo>
                    <a:pt x="706" y="439"/>
                  </a:lnTo>
                  <a:lnTo>
                    <a:pt x="706" y="439"/>
                  </a:lnTo>
                  <a:lnTo>
                    <a:pt x="706" y="439"/>
                  </a:lnTo>
                  <a:lnTo>
                    <a:pt x="706" y="441"/>
                  </a:lnTo>
                  <a:lnTo>
                    <a:pt x="706" y="441"/>
                  </a:lnTo>
                  <a:lnTo>
                    <a:pt x="707" y="441"/>
                  </a:lnTo>
                  <a:lnTo>
                    <a:pt x="707" y="441"/>
                  </a:lnTo>
                  <a:lnTo>
                    <a:pt x="707" y="443"/>
                  </a:lnTo>
                  <a:lnTo>
                    <a:pt x="706" y="443"/>
                  </a:lnTo>
                  <a:lnTo>
                    <a:pt x="707" y="443"/>
                  </a:lnTo>
                  <a:lnTo>
                    <a:pt x="707" y="443"/>
                  </a:lnTo>
                  <a:lnTo>
                    <a:pt x="707" y="443"/>
                  </a:lnTo>
                  <a:lnTo>
                    <a:pt x="707" y="443"/>
                  </a:lnTo>
                  <a:lnTo>
                    <a:pt x="707" y="441"/>
                  </a:lnTo>
                  <a:lnTo>
                    <a:pt x="707" y="443"/>
                  </a:lnTo>
                  <a:lnTo>
                    <a:pt x="707" y="443"/>
                  </a:lnTo>
                  <a:lnTo>
                    <a:pt x="707" y="443"/>
                  </a:lnTo>
                  <a:lnTo>
                    <a:pt x="709" y="441"/>
                  </a:lnTo>
                  <a:lnTo>
                    <a:pt x="709" y="439"/>
                  </a:lnTo>
                  <a:lnTo>
                    <a:pt x="713" y="436"/>
                  </a:lnTo>
                  <a:lnTo>
                    <a:pt x="715" y="436"/>
                  </a:lnTo>
                  <a:lnTo>
                    <a:pt x="716" y="434"/>
                  </a:lnTo>
                  <a:lnTo>
                    <a:pt x="718" y="434"/>
                  </a:lnTo>
                  <a:lnTo>
                    <a:pt x="720" y="432"/>
                  </a:lnTo>
                  <a:lnTo>
                    <a:pt x="724" y="432"/>
                  </a:lnTo>
                  <a:lnTo>
                    <a:pt x="724" y="432"/>
                  </a:lnTo>
                  <a:lnTo>
                    <a:pt x="725" y="432"/>
                  </a:lnTo>
                  <a:lnTo>
                    <a:pt x="725" y="430"/>
                  </a:lnTo>
                  <a:lnTo>
                    <a:pt x="725" y="430"/>
                  </a:lnTo>
                  <a:lnTo>
                    <a:pt x="727" y="432"/>
                  </a:lnTo>
                  <a:lnTo>
                    <a:pt x="729" y="432"/>
                  </a:lnTo>
                  <a:lnTo>
                    <a:pt x="729" y="430"/>
                  </a:lnTo>
                  <a:lnTo>
                    <a:pt x="729" y="432"/>
                  </a:lnTo>
                  <a:lnTo>
                    <a:pt x="731" y="432"/>
                  </a:lnTo>
                  <a:lnTo>
                    <a:pt x="733" y="432"/>
                  </a:lnTo>
                  <a:lnTo>
                    <a:pt x="734" y="434"/>
                  </a:lnTo>
                  <a:lnTo>
                    <a:pt x="734" y="434"/>
                  </a:lnTo>
                  <a:lnTo>
                    <a:pt x="734" y="436"/>
                  </a:lnTo>
                  <a:lnTo>
                    <a:pt x="734" y="439"/>
                  </a:lnTo>
                  <a:lnTo>
                    <a:pt x="733" y="441"/>
                  </a:lnTo>
                  <a:lnTo>
                    <a:pt x="733" y="441"/>
                  </a:lnTo>
                  <a:lnTo>
                    <a:pt x="731" y="441"/>
                  </a:lnTo>
                  <a:lnTo>
                    <a:pt x="731" y="441"/>
                  </a:lnTo>
                  <a:lnTo>
                    <a:pt x="733" y="441"/>
                  </a:lnTo>
                  <a:lnTo>
                    <a:pt x="734" y="439"/>
                  </a:lnTo>
                  <a:lnTo>
                    <a:pt x="734" y="437"/>
                  </a:lnTo>
                  <a:lnTo>
                    <a:pt x="734" y="436"/>
                  </a:lnTo>
                  <a:lnTo>
                    <a:pt x="736" y="434"/>
                  </a:lnTo>
                  <a:lnTo>
                    <a:pt x="736" y="432"/>
                  </a:lnTo>
                  <a:lnTo>
                    <a:pt x="738" y="430"/>
                  </a:lnTo>
                  <a:lnTo>
                    <a:pt x="736" y="428"/>
                  </a:lnTo>
                  <a:lnTo>
                    <a:pt x="738" y="428"/>
                  </a:lnTo>
                  <a:lnTo>
                    <a:pt x="742" y="427"/>
                  </a:lnTo>
                  <a:lnTo>
                    <a:pt x="744" y="427"/>
                  </a:lnTo>
                  <a:lnTo>
                    <a:pt x="744" y="425"/>
                  </a:lnTo>
                  <a:lnTo>
                    <a:pt x="745" y="425"/>
                  </a:lnTo>
                  <a:lnTo>
                    <a:pt x="745" y="423"/>
                  </a:lnTo>
                  <a:lnTo>
                    <a:pt x="747" y="423"/>
                  </a:lnTo>
                  <a:lnTo>
                    <a:pt x="753" y="421"/>
                  </a:lnTo>
                  <a:lnTo>
                    <a:pt x="754" y="419"/>
                  </a:lnTo>
                  <a:lnTo>
                    <a:pt x="756" y="419"/>
                  </a:lnTo>
                  <a:lnTo>
                    <a:pt x="758" y="419"/>
                  </a:lnTo>
                  <a:lnTo>
                    <a:pt x="760" y="421"/>
                  </a:lnTo>
                  <a:lnTo>
                    <a:pt x="760" y="421"/>
                  </a:lnTo>
                  <a:lnTo>
                    <a:pt x="760" y="423"/>
                  </a:lnTo>
                  <a:lnTo>
                    <a:pt x="762" y="423"/>
                  </a:lnTo>
                  <a:lnTo>
                    <a:pt x="762" y="421"/>
                  </a:lnTo>
                  <a:lnTo>
                    <a:pt x="763" y="419"/>
                  </a:lnTo>
                  <a:lnTo>
                    <a:pt x="769" y="412"/>
                  </a:lnTo>
                  <a:lnTo>
                    <a:pt x="772" y="409"/>
                  </a:lnTo>
                  <a:lnTo>
                    <a:pt x="774" y="409"/>
                  </a:lnTo>
                  <a:lnTo>
                    <a:pt x="780" y="409"/>
                  </a:lnTo>
                  <a:lnTo>
                    <a:pt x="781" y="409"/>
                  </a:lnTo>
                  <a:lnTo>
                    <a:pt x="787" y="407"/>
                  </a:lnTo>
                  <a:lnTo>
                    <a:pt x="792" y="409"/>
                  </a:lnTo>
                  <a:lnTo>
                    <a:pt x="792" y="407"/>
                  </a:lnTo>
                  <a:lnTo>
                    <a:pt x="794" y="409"/>
                  </a:lnTo>
                  <a:lnTo>
                    <a:pt x="796" y="409"/>
                  </a:lnTo>
                  <a:lnTo>
                    <a:pt x="796" y="409"/>
                  </a:lnTo>
                  <a:lnTo>
                    <a:pt x="798" y="409"/>
                  </a:lnTo>
                  <a:lnTo>
                    <a:pt x="798" y="407"/>
                  </a:lnTo>
                  <a:lnTo>
                    <a:pt x="798" y="407"/>
                  </a:lnTo>
                  <a:lnTo>
                    <a:pt x="800" y="409"/>
                  </a:lnTo>
                  <a:lnTo>
                    <a:pt x="801" y="409"/>
                  </a:lnTo>
                  <a:lnTo>
                    <a:pt x="801" y="410"/>
                  </a:lnTo>
                  <a:lnTo>
                    <a:pt x="800" y="412"/>
                  </a:lnTo>
                  <a:lnTo>
                    <a:pt x="801" y="412"/>
                  </a:lnTo>
                  <a:lnTo>
                    <a:pt x="805" y="409"/>
                  </a:lnTo>
                  <a:lnTo>
                    <a:pt x="805" y="407"/>
                  </a:lnTo>
                  <a:lnTo>
                    <a:pt x="805" y="407"/>
                  </a:lnTo>
                  <a:lnTo>
                    <a:pt x="805" y="407"/>
                  </a:lnTo>
                  <a:lnTo>
                    <a:pt x="805" y="405"/>
                  </a:lnTo>
                  <a:lnTo>
                    <a:pt x="805" y="403"/>
                  </a:lnTo>
                  <a:lnTo>
                    <a:pt x="805" y="401"/>
                  </a:lnTo>
                  <a:lnTo>
                    <a:pt x="805" y="400"/>
                  </a:lnTo>
                  <a:lnTo>
                    <a:pt x="807" y="398"/>
                  </a:lnTo>
                  <a:lnTo>
                    <a:pt x="809" y="398"/>
                  </a:lnTo>
                  <a:lnTo>
                    <a:pt x="809" y="398"/>
                  </a:lnTo>
                  <a:lnTo>
                    <a:pt x="809" y="396"/>
                  </a:lnTo>
                  <a:lnTo>
                    <a:pt x="810" y="394"/>
                  </a:lnTo>
                  <a:lnTo>
                    <a:pt x="809" y="394"/>
                  </a:lnTo>
                  <a:lnTo>
                    <a:pt x="809" y="394"/>
                  </a:lnTo>
                  <a:lnTo>
                    <a:pt x="807" y="392"/>
                  </a:lnTo>
                  <a:lnTo>
                    <a:pt x="805" y="394"/>
                  </a:lnTo>
                  <a:lnTo>
                    <a:pt x="805" y="394"/>
                  </a:lnTo>
                  <a:lnTo>
                    <a:pt x="803" y="392"/>
                  </a:lnTo>
                  <a:lnTo>
                    <a:pt x="803" y="390"/>
                  </a:lnTo>
                  <a:lnTo>
                    <a:pt x="805" y="390"/>
                  </a:lnTo>
                  <a:lnTo>
                    <a:pt x="807" y="389"/>
                  </a:lnTo>
                  <a:lnTo>
                    <a:pt x="807" y="385"/>
                  </a:lnTo>
                  <a:lnTo>
                    <a:pt x="809" y="383"/>
                  </a:lnTo>
                  <a:lnTo>
                    <a:pt x="807" y="378"/>
                  </a:lnTo>
                  <a:lnTo>
                    <a:pt x="809" y="376"/>
                  </a:lnTo>
                  <a:lnTo>
                    <a:pt x="809" y="372"/>
                  </a:lnTo>
                  <a:lnTo>
                    <a:pt x="810" y="371"/>
                  </a:lnTo>
                  <a:lnTo>
                    <a:pt x="812" y="371"/>
                  </a:lnTo>
                  <a:lnTo>
                    <a:pt x="823" y="369"/>
                  </a:lnTo>
                  <a:lnTo>
                    <a:pt x="823" y="369"/>
                  </a:lnTo>
                  <a:lnTo>
                    <a:pt x="825" y="367"/>
                  </a:lnTo>
                  <a:lnTo>
                    <a:pt x="827" y="365"/>
                  </a:lnTo>
                  <a:lnTo>
                    <a:pt x="828" y="365"/>
                  </a:lnTo>
                  <a:lnTo>
                    <a:pt x="828" y="363"/>
                  </a:lnTo>
                  <a:lnTo>
                    <a:pt x="830" y="365"/>
                  </a:lnTo>
                  <a:lnTo>
                    <a:pt x="832" y="365"/>
                  </a:lnTo>
                  <a:lnTo>
                    <a:pt x="832" y="363"/>
                  </a:lnTo>
                  <a:lnTo>
                    <a:pt x="832" y="360"/>
                  </a:lnTo>
                  <a:lnTo>
                    <a:pt x="834" y="358"/>
                  </a:lnTo>
                  <a:lnTo>
                    <a:pt x="834" y="354"/>
                  </a:lnTo>
                  <a:lnTo>
                    <a:pt x="836" y="353"/>
                  </a:lnTo>
                  <a:lnTo>
                    <a:pt x="839" y="351"/>
                  </a:lnTo>
                  <a:lnTo>
                    <a:pt x="846" y="351"/>
                  </a:lnTo>
                  <a:lnTo>
                    <a:pt x="846" y="351"/>
                  </a:lnTo>
                  <a:lnTo>
                    <a:pt x="848" y="353"/>
                  </a:lnTo>
                  <a:lnTo>
                    <a:pt x="850" y="354"/>
                  </a:lnTo>
                  <a:lnTo>
                    <a:pt x="852" y="353"/>
                  </a:lnTo>
                  <a:lnTo>
                    <a:pt x="854" y="353"/>
                  </a:lnTo>
                  <a:lnTo>
                    <a:pt x="861" y="353"/>
                  </a:lnTo>
                  <a:lnTo>
                    <a:pt x="861" y="353"/>
                  </a:lnTo>
                  <a:lnTo>
                    <a:pt x="863" y="354"/>
                  </a:lnTo>
                  <a:lnTo>
                    <a:pt x="865" y="354"/>
                  </a:lnTo>
                  <a:lnTo>
                    <a:pt x="865" y="354"/>
                  </a:lnTo>
                  <a:lnTo>
                    <a:pt x="868" y="353"/>
                  </a:lnTo>
                  <a:lnTo>
                    <a:pt x="868" y="354"/>
                  </a:lnTo>
                  <a:lnTo>
                    <a:pt x="870" y="354"/>
                  </a:lnTo>
                  <a:lnTo>
                    <a:pt x="874" y="353"/>
                  </a:lnTo>
                  <a:lnTo>
                    <a:pt x="875" y="353"/>
                  </a:lnTo>
                  <a:lnTo>
                    <a:pt x="879" y="354"/>
                  </a:lnTo>
                  <a:lnTo>
                    <a:pt x="881" y="354"/>
                  </a:lnTo>
                  <a:lnTo>
                    <a:pt x="883" y="353"/>
                  </a:lnTo>
                  <a:lnTo>
                    <a:pt x="883" y="351"/>
                  </a:lnTo>
                  <a:lnTo>
                    <a:pt x="884" y="349"/>
                  </a:lnTo>
                  <a:lnTo>
                    <a:pt x="884" y="349"/>
                  </a:lnTo>
                  <a:lnTo>
                    <a:pt x="883" y="347"/>
                  </a:lnTo>
                  <a:lnTo>
                    <a:pt x="883" y="347"/>
                  </a:lnTo>
                  <a:lnTo>
                    <a:pt x="884" y="347"/>
                  </a:lnTo>
                  <a:lnTo>
                    <a:pt x="884" y="345"/>
                  </a:lnTo>
                  <a:lnTo>
                    <a:pt x="884" y="345"/>
                  </a:lnTo>
                  <a:lnTo>
                    <a:pt x="884" y="344"/>
                  </a:lnTo>
                  <a:lnTo>
                    <a:pt x="884" y="344"/>
                  </a:lnTo>
                  <a:lnTo>
                    <a:pt x="884" y="342"/>
                  </a:lnTo>
                  <a:lnTo>
                    <a:pt x="883" y="340"/>
                  </a:lnTo>
                  <a:lnTo>
                    <a:pt x="883" y="340"/>
                  </a:lnTo>
                  <a:lnTo>
                    <a:pt x="883" y="340"/>
                  </a:lnTo>
                  <a:lnTo>
                    <a:pt x="883" y="338"/>
                  </a:lnTo>
                  <a:lnTo>
                    <a:pt x="884" y="338"/>
                  </a:lnTo>
                  <a:lnTo>
                    <a:pt x="886" y="338"/>
                  </a:lnTo>
                  <a:lnTo>
                    <a:pt x="886" y="338"/>
                  </a:lnTo>
                  <a:lnTo>
                    <a:pt x="886" y="338"/>
                  </a:lnTo>
                  <a:lnTo>
                    <a:pt x="886" y="338"/>
                  </a:lnTo>
                  <a:lnTo>
                    <a:pt x="886" y="334"/>
                  </a:lnTo>
                  <a:lnTo>
                    <a:pt x="886" y="333"/>
                  </a:lnTo>
                  <a:lnTo>
                    <a:pt x="886" y="333"/>
                  </a:lnTo>
                  <a:lnTo>
                    <a:pt x="890" y="327"/>
                  </a:lnTo>
                  <a:lnTo>
                    <a:pt x="890" y="325"/>
                  </a:lnTo>
                  <a:lnTo>
                    <a:pt x="893" y="324"/>
                  </a:lnTo>
                  <a:lnTo>
                    <a:pt x="893" y="324"/>
                  </a:lnTo>
                  <a:lnTo>
                    <a:pt x="893" y="322"/>
                  </a:lnTo>
                  <a:lnTo>
                    <a:pt x="893" y="320"/>
                  </a:lnTo>
                  <a:lnTo>
                    <a:pt x="893" y="318"/>
                  </a:lnTo>
                  <a:lnTo>
                    <a:pt x="892" y="318"/>
                  </a:lnTo>
                  <a:lnTo>
                    <a:pt x="890" y="320"/>
                  </a:lnTo>
                  <a:lnTo>
                    <a:pt x="888" y="320"/>
                  </a:lnTo>
                  <a:lnTo>
                    <a:pt x="886" y="318"/>
                  </a:lnTo>
                  <a:lnTo>
                    <a:pt x="888" y="315"/>
                  </a:lnTo>
                  <a:lnTo>
                    <a:pt x="890" y="313"/>
                  </a:lnTo>
                  <a:lnTo>
                    <a:pt x="892" y="313"/>
                  </a:lnTo>
                  <a:lnTo>
                    <a:pt x="890" y="313"/>
                  </a:lnTo>
                  <a:lnTo>
                    <a:pt x="890" y="311"/>
                  </a:lnTo>
                  <a:lnTo>
                    <a:pt x="890" y="309"/>
                  </a:lnTo>
                  <a:lnTo>
                    <a:pt x="888" y="306"/>
                  </a:lnTo>
                  <a:lnTo>
                    <a:pt x="888" y="306"/>
                  </a:lnTo>
                  <a:lnTo>
                    <a:pt x="886" y="304"/>
                  </a:lnTo>
                  <a:lnTo>
                    <a:pt x="886" y="304"/>
                  </a:lnTo>
                  <a:lnTo>
                    <a:pt x="886" y="304"/>
                  </a:lnTo>
                  <a:lnTo>
                    <a:pt x="888" y="304"/>
                  </a:lnTo>
                  <a:lnTo>
                    <a:pt x="888" y="304"/>
                  </a:lnTo>
                  <a:lnTo>
                    <a:pt x="888" y="302"/>
                  </a:lnTo>
                  <a:lnTo>
                    <a:pt x="888" y="302"/>
                  </a:lnTo>
                  <a:lnTo>
                    <a:pt x="888" y="302"/>
                  </a:lnTo>
                  <a:lnTo>
                    <a:pt x="888" y="302"/>
                  </a:lnTo>
                  <a:lnTo>
                    <a:pt x="888" y="300"/>
                  </a:lnTo>
                  <a:lnTo>
                    <a:pt x="888" y="298"/>
                  </a:lnTo>
                  <a:lnTo>
                    <a:pt x="886" y="298"/>
                  </a:lnTo>
                  <a:lnTo>
                    <a:pt x="884" y="297"/>
                  </a:lnTo>
                  <a:lnTo>
                    <a:pt x="879" y="297"/>
                  </a:lnTo>
                  <a:lnTo>
                    <a:pt x="877" y="297"/>
                  </a:lnTo>
                  <a:lnTo>
                    <a:pt x="875" y="297"/>
                  </a:lnTo>
                  <a:lnTo>
                    <a:pt x="877" y="295"/>
                  </a:lnTo>
                  <a:lnTo>
                    <a:pt x="879" y="284"/>
                  </a:lnTo>
                  <a:lnTo>
                    <a:pt x="881" y="284"/>
                  </a:lnTo>
                  <a:lnTo>
                    <a:pt x="881" y="284"/>
                  </a:lnTo>
                  <a:lnTo>
                    <a:pt x="883" y="282"/>
                  </a:lnTo>
                  <a:lnTo>
                    <a:pt x="883" y="282"/>
                  </a:lnTo>
                  <a:lnTo>
                    <a:pt x="883" y="280"/>
                  </a:lnTo>
                  <a:lnTo>
                    <a:pt x="884" y="280"/>
                  </a:lnTo>
                  <a:lnTo>
                    <a:pt x="884" y="280"/>
                  </a:lnTo>
                  <a:lnTo>
                    <a:pt x="886" y="280"/>
                  </a:lnTo>
                  <a:lnTo>
                    <a:pt x="892" y="282"/>
                  </a:lnTo>
                  <a:lnTo>
                    <a:pt x="893" y="282"/>
                  </a:lnTo>
                  <a:lnTo>
                    <a:pt x="895" y="280"/>
                  </a:lnTo>
                  <a:lnTo>
                    <a:pt x="897" y="278"/>
                  </a:lnTo>
                  <a:lnTo>
                    <a:pt x="897" y="277"/>
                  </a:lnTo>
                  <a:lnTo>
                    <a:pt x="897" y="275"/>
                  </a:lnTo>
                  <a:lnTo>
                    <a:pt x="897" y="275"/>
                  </a:lnTo>
                  <a:lnTo>
                    <a:pt x="895" y="273"/>
                  </a:lnTo>
                  <a:lnTo>
                    <a:pt x="893" y="275"/>
                  </a:lnTo>
                  <a:lnTo>
                    <a:pt x="893" y="277"/>
                  </a:lnTo>
                  <a:lnTo>
                    <a:pt x="892" y="277"/>
                  </a:lnTo>
                  <a:lnTo>
                    <a:pt x="892" y="277"/>
                  </a:lnTo>
                  <a:lnTo>
                    <a:pt x="890" y="275"/>
                  </a:lnTo>
                  <a:lnTo>
                    <a:pt x="890" y="275"/>
                  </a:lnTo>
                  <a:lnTo>
                    <a:pt x="890" y="275"/>
                  </a:lnTo>
                  <a:lnTo>
                    <a:pt x="888" y="275"/>
                  </a:lnTo>
                  <a:lnTo>
                    <a:pt x="884" y="273"/>
                  </a:lnTo>
                  <a:lnTo>
                    <a:pt x="883" y="273"/>
                  </a:lnTo>
                  <a:lnTo>
                    <a:pt x="883" y="273"/>
                  </a:lnTo>
                  <a:lnTo>
                    <a:pt x="881" y="271"/>
                  </a:lnTo>
                  <a:lnTo>
                    <a:pt x="881" y="269"/>
                  </a:lnTo>
                  <a:lnTo>
                    <a:pt x="881" y="269"/>
                  </a:lnTo>
                  <a:lnTo>
                    <a:pt x="879" y="269"/>
                  </a:lnTo>
                  <a:lnTo>
                    <a:pt x="879" y="268"/>
                  </a:lnTo>
                  <a:lnTo>
                    <a:pt x="879" y="264"/>
                  </a:lnTo>
                  <a:lnTo>
                    <a:pt x="879" y="264"/>
                  </a:lnTo>
                  <a:lnTo>
                    <a:pt x="883" y="264"/>
                  </a:lnTo>
                  <a:lnTo>
                    <a:pt x="886" y="262"/>
                  </a:lnTo>
                  <a:lnTo>
                    <a:pt x="888" y="262"/>
                  </a:lnTo>
                  <a:lnTo>
                    <a:pt x="890" y="262"/>
                  </a:lnTo>
                  <a:lnTo>
                    <a:pt x="890" y="262"/>
                  </a:lnTo>
                  <a:lnTo>
                    <a:pt x="890" y="262"/>
                  </a:lnTo>
                  <a:lnTo>
                    <a:pt x="892" y="260"/>
                  </a:lnTo>
                  <a:lnTo>
                    <a:pt x="892" y="259"/>
                  </a:lnTo>
                  <a:lnTo>
                    <a:pt x="892" y="259"/>
                  </a:lnTo>
                  <a:lnTo>
                    <a:pt x="892" y="257"/>
                  </a:lnTo>
                  <a:lnTo>
                    <a:pt x="893" y="255"/>
                  </a:lnTo>
                  <a:lnTo>
                    <a:pt x="897" y="253"/>
                  </a:lnTo>
                  <a:lnTo>
                    <a:pt x="897" y="251"/>
                  </a:lnTo>
                  <a:lnTo>
                    <a:pt x="899" y="250"/>
                  </a:lnTo>
                  <a:lnTo>
                    <a:pt x="901" y="248"/>
                  </a:lnTo>
                  <a:lnTo>
                    <a:pt x="901" y="248"/>
                  </a:lnTo>
                  <a:lnTo>
                    <a:pt x="902" y="246"/>
                  </a:lnTo>
                  <a:lnTo>
                    <a:pt x="902" y="244"/>
                  </a:lnTo>
                  <a:lnTo>
                    <a:pt x="902" y="241"/>
                  </a:lnTo>
                  <a:lnTo>
                    <a:pt x="902" y="241"/>
                  </a:lnTo>
                  <a:lnTo>
                    <a:pt x="902" y="23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0" name="Freeform 6"/>
            <p:cNvSpPr>
              <a:spLocks noEditPoints="1"/>
            </p:cNvSpPr>
            <p:nvPr/>
          </p:nvSpPr>
          <p:spPr bwMode="auto">
            <a:xfrm>
              <a:off x="8739026" y="3665414"/>
              <a:ext cx="1246733" cy="832077"/>
            </a:xfrm>
            <a:custGeom>
              <a:avLst/>
              <a:gdLst>
                <a:gd name="T0" fmla="*/ 500 w 902"/>
                <a:gd name="T1" fmla="*/ 475 h 602"/>
                <a:gd name="T2" fmla="*/ 850 w 902"/>
                <a:gd name="T3" fmla="*/ 201 h 602"/>
                <a:gd name="T4" fmla="*/ 792 w 902"/>
                <a:gd name="T5" fmla="*/ 190 h 602"/>
                <a:gd name="T6" fmla="*/ 715 w 902"/>
                <a:gd name="T7" fmla="*/ 165 h 602"/>
                <a:gd name="T8" fmla="*/ 666 w 902"/>
                <a:gd name="T9" fmla="*/ 130 h 602"/>
                <a:gd name="T10" fmla="*/ 628 w 902"/>
                <a:gd name="T11" fmla="*/ 96 h 602"/>
                <a:gd name="T12" fmla="*/ 599 w 902"/>
                <a:gd name="T13" fmla="*/ 60 h 602"/>
                <a:gd name="T14" fmla="*/ 586 w 902"/>
                <a:gd name="T15" fmla="*/ 6 h 602"/>
                <a:gd name="T16" fmla="*/ 512 w 902"/>
                <a:gd name="T17" fmla="*/ 4 h 602"/>
                <a:gd name="T18" fmla="*/ 442 w 902"/>
                <a:gd name="T19" fmla="*/ 29 h 602"/>
                <a:gd name="T20" fmla="*/ 426 w 902"/>
                <a:gd name="T21" fmla="*/ 53 h 602"/>
                <a:gd name="T22" fmla="*/ 426 w 902"/>
                <a:gd name="T23" fmla="*/ 78 h 602"/>
                <a:gd name="T24" fmla="*/ 390 w 902"/>
                <a:gd name="T25" fmla="*/ 73 h 602"/>
                <a:gd name="T26" fmla="*/ 344 w 902"/>
                <a:gd name="T27" fmla="*/ 64 h 602"/>
                <a:gd name="T28" fmla="*/ 301 w 902"/>
                <a:gd name="T29" fmla="*/ 62 h 602"/>
                <a:gd name="T30" fmla="*/ 254 w 902"/>
                <a:gd name="T31" fmla="*/ 58 h 602"/>
                <a:gd name="T32" fmla="*/ 86 w 902"/>
                <a:gd name="T33" fmla="*/ 60 h 602"/>
                <a:gd name="T34" fmla="*/ 90 w 902"/>
                <a:gd name="T35" fmla="*/ 109 h 602"/>
                <a:gd name="T36" fmla="*/ 90 w 902"/>
                <a:gd name="T37" fmla="*/ 157 h 602"/>
                <a:gd name="T38" fmla="*/ 30 w 902"/>
                <a:gd name="T39" fmla="*/ 244 h 602"/>
                <a:gd name="T40" fmla="*/ 16 w 902"/>
                <a:gd name="T41" fmla="*/ 271 h 602"/>
                <a:gd name="T42" fmla="*/ 9 w 902"/>
                <a:gd name="T43" fmla="*/ 315 h 602"/>
                <a:gd name="T44" fmla="*/ 39 w 902"/>
                <a:gd name="T45" fmla="*/ 344 h 602"/>
                <a:gd name="T46" fmla="*/ 93 w 902"/>
                <a:gd name="T47" fmla="*/ 344 h 602"/>
                <a:gd name="T48" fmla="*/ 193 w 902"/>
                <a:gd name="T49" fmla="*/ 344 h 602"/>
                <a:gd name="T50" fmla="*/ 236 w 902"/>
                <a:gd name="T51" fmla="*/ 313 h 602"/>
                <a:gd name="T52" fmla="*/ 290 w 902"/>
                <a:gd name="T53" fmla="*/ 315 h 602"/>
                <a:gd name="T54" fmla="*/ 319 w 902"/>
                <a:gd name="T55" fmla="*/ 333 h 602"/>
                <a:gd name="T56" fmla="*/ 355 w 902"/>
                <a:gd name="T57" fmla="*/ 360 h 602"/>
                <a:gd name="T58" fmla="*/ 372 w 902"/>
                <a:gd name="T59" fmla="*/ 390 h 602"/>
                <a:gd name="T60" fmla="*/ 386 w 902"/>
                <a:gd name="T61" fmla="*/ 425 h 602"/>
                <a:gd name="T62" fmla="*/ 399 w 902"/>
                <a:gd name="T63" fmla="*/ 461 h 602"/>
                <a:gd name="T64" fmla="*/ 361 w 902"/>
                <a:gd name="T65" fmla="*/ 454 h 602"/>
                <a:gd name="T66" fmla="*/ 341 w 902"/>
                <a:gd name="T67" fmla="*/ 488 h 602"/>
                <a:gd name="T68" fmla="*/ 308 w 902"/>
                <a:gd name="T69" fmla="*/ 521 h 602"/>
                <a:gd name="T70" fmla="*/ 344 w 902"/>
                <a:gd name="T71" fmla="*/ 535 h 602"/>
                <a:gd name="T72" fmla="*/ 382 w 902"/>
                <a:gd name="T73" fmla="*/ 537 h 602"/>
                <a:gd name="T74" fmla="*/ 373 w 902"/>
                <a:gd name="T75" fmla="*/ 511 h 602"/>
                <a:gd name="T76" fmla="*/ 384 w 902"/>
                <a:gd name="T77" fmla="*/ 508 h 602"/>
                <a:gd name="T78" fmla="*/ 400 w 902"/>
                <a:gd name="T79" fmla="*/ 495 h 602"/>
                <a:gd name="T80" fmla="*/ 442 w 902"/>
                <a:gd name="T81" fmla="*/ 445 h 602"/>
                <a:gd name="T82" fmla="*/ 473 w 902"/>
                <a:gd name="T83" fmla="*/ 432 h 602"/>
                <a:gd name="T84" fmla="*/ 487 w 902"/>
                <a:gd name="T85" fmla="*/ 414 h 602"/>
                <a:gd name="T86" fmla="*/ 494 w 902"/>
                <a:gd name="T87" fmla="*/ 419 h 602"/>
                <a:gd name="T88" fmla="*/ 512 w 902"/>
                <a:gd name="T89" fmla="*/ 454 h 602"/>
                <a:gd name="T90" fmla="*/ 483 w 902"/>
                <a:gd name="T91" fmla="*/ 465 h 602"/>
                <a:gd name="T92" fmla="*/ 539 w 902"/>
                <a:gd name="T93" fmla="*/ 479 h 602"/>
                <a:gd name="T94" fmla="*/ 577 w 902"/>
                <a:gd name="T95" fmla="*/ 481 h 602"/>
                <a:gd name="T96" fmla="*/ 563 w 902"/>
                <a:gd name="T97" fmla="*/ 501 h 602"/>
                <a:gd name="T98" fmla="*/ 530 w 902"/>
                <a:gd name="T99" fmla="*/ 533 h 602"/>
                <a:gd name="T100" fmla="*/ 570 w 902"/>
                <a:gd name="T101" fmla="*/ 577 h 602"/>
                <a:gd name="T102" fmla="*/ 599 w 902"/>
                <a:gd name="T103" fmla="*/ 598 h 602"/>
                <a:gd name="T104" fmla="*/ 646 w 902"/>
                <a:gd name="T105" fmla="*/ 571 h 602"/>
                <a:gd name="T106" fmla="*/ 698 w 902"/>
                <a:gd name="T107" fmla="*/ 555 h 602"/>
                <a:gd name="T108" fmla="*/ 718 w 902"/>
                <a:gd name="T109" fmla="*/ 526 h 602"/>
                <a:gd name="T110" fmla="*/ 642 w 902"/>
                <a:gd name="T111" fmla="*/ 502 h 602"/>
                <a:gd name="T112" fmla="*/ 659 w 902"/>
                <a:gd name="T113" fmla="*/ 456 h 602"/>
                <a:gd name="T114" fmla="*/ 691 w 902"/>
                <a:gd name="T115" fmla="*/ 439 h 602"/>
                <a:gd name="T116" fmla="*/ 731 w 902"/>
                <a:gd name="T117" fmla="*/ 441 h 602"/>
                <a:gd name="T118" fmla="*/ 805 w 902"/>
                <a:gd name="T119" fmla="*/ 407 h 602"/>
                <a:gd name="T120" fmla="*/ 861 w 902"/>
                <a:gd name="T121" fmla="*/ 353 h 602"/>
                <a:gd name="T122" fmla="*/ 888 w 902"/>
                <a:gd name="T123" fmla="*/ 315 h 602"/>
                <a:gd name="T124" fmla="*/ 890 w 902"/>
                <a:gd name="T125" fmla="*/ 275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2" h="602">
                  <a:moveTo>
                    <a:pt x="390" y="510"/>
                  </a:moveTo>
                  <a:lnTo>
                    <a:pt x="390" y="510"/>
                  </a:lnTo>
                  <a:lnTo>
                    <a:pt x="388" y="511"/>
                  </a:lnTo>
                  <a:lnTo>
                    <a:pt x="386" y="511"/>
                  </a:lnTo>
                  <a:lnTo>
                    <a:pt x="386" y="513"/>
                  </a:lnTo>
                  <a:lnTo>
                    <a:pt x="386" y="513"/>
                  </a:lnTo>
                  <a:lnTo>
                    <a:pt x="384" y="513"/>
                  </a:lnTo>
                  <a:lnTo>
                    <a:pt x="384" y="513"/>
                  </a:lnTo>
                  <a:lnTo>
                    <a:pt x="384" y="515"/>
                  </a:lnTo>
                  <a:lnTo>
                    <a:pt x="382" y="515"/>
                  </a:lnTo>
                  <a:lnTo>
                    <a:pt x="381" y="517"/>
                  </a:lnTo>
                  <a:lnTo>
                    <a:pt x="384" y="515"/>
                  </a:lnTo>
                  <a:lnTo>
                    <a:pt x="390" y="511"/>
                  </a:lnTo>
                  <a:lnTo>
                    <a:pt x="400" y="501"/>
                  </a:lnTo>
                  <a:lnTo>
                    <a:pt x="399" y="502"/>
                  </a:lnTo>
                  <a:lnTo>
                    <a:pt x="390" y="510"/>
                  </a:lnTo>
                  <a:close/>
                  <a:moveTo>
                    <a:pt x="547" y="486"/>
                  </a:moveTo>
                  <a:lnTo>
                    <a:pt x="547" y="484"/>
                  </a:lnTo>
                  <a:lnTo>
                    <a:pt x="545" y="484"/>
                  </a:lnTo>
                  <a:lnTo>
                    <a:pt x="543" y="484"/>
                  </a:lnTo>
                  <a:lnTo>
                    <a:pt x="543" y="483"/>
                  </a:lnTo>
                  <a:lnTo>
                    <a:pt x="541" y="483"/>
                  </a:lnTo>
                  <a:lnTo>
                    <a:pt x="539" y="484"/>
                  </a:lnTo>
                  <a:lnTo>
                    <a:pt x="538" y="483"/>
                  </a:lnTo>
                  <a:lnTo>
                    <a:pt x="538" y="483"/>
                  </a:lnTo>
                  <a:lnTo>
                    <a:pt x="534" y="484"/>
                  </a:lnTo>
                  <a:lnTo>
                    <a:pt x="527" y="483"/>
                  </a:lnTo>
                  <a:lnTo>
                    <a:pt x="525" y="483"/>
                  </a:lnTo>
                  <a:lnTo>
                    <a:pt x="525" y="483"/>
                  </a:lnTo>
                  <a:lnTo>
                    <a:pt x="525" y="483"/>
                  </a:lnTo>
                  <a:lnTo>
                    <a:pt x="547" y="486"/>
                  </a:lnTo>
                  <a:lnTo>
                    <a:pt x="547" y="486"/>
                  </a:lnTo>
                  <a:close/>
                  <a:moveTo>
                    <a:pt x="498" y="474"/>
                  </a:moveTo>
                  <a:lnTo>
                    <a:pt x="491" y="472"/>
                  </a:lnTo>
                  <a:lnTo>
                    <a:pt x="474" y="468"/>
                  </a:lnTo>
                  <a:lnTo>
                    <a:pt x="473" y="468"/>
                  </a:lnTo>
                  <a:lnTo>
                    <a:pt x="473" y="466"/>
                  </a:lnTo>
                  <a:lnTo>
                    <a:pt x="471" y="465"/>
                  </a:lnTo>
                  <a:lnTo>
                    <a:pt x="471" y="461"/>
                  </a:lnTo>
                  <a:lnTo>
                    <a:pt x="469" y="461"/>
                  </a:lnTo>
                  <a:lnTo>
                    <a:pt x="469" y="461"/>
                  </a:lnTo>
                  <a:lnTo>
                    <a:pt x="469" y="463"/>
                  </a:lnTo>
                  <a:lnTo>
                    <a:pt x="471" y="465"/>
                  </a:lnTo>
                  <a:lnTo>
                    <a:pt x="471" y="466"/>
                  </a:lnTo>
                  <a:lnTo>
                    <a:pt x="473" y="468"/>
                  </a:lnTo>
                  <a:lnTo>
                    <a:pt x="482" y="472"/>
                  </a:lnTo>
                  <a:lnTo>
                    <a:pt x="500" y="475"/>
                  </a:lnTo>
                  <a:lnTo>
                    <a:pt x="502" y="475"/>
                  </a:lnTo>
                  <a:lnTo>
                    <a:pt x="502" y="477"/>
                  </a:lnTo>
                  <a:lnTo>
                    <a:pt x="502" y="475"/>
                  </a:lnTo>
                  <a:lnTo>
                    <a:pt x="498" y="474"/>
                  </a:lnTo>
                  <a:close/>
                  <a:moveTo>
                    <a:pt x="902" y="239"/>
                  </a:moveTo>
                  <a:lnTo>
                    <a:pt x="899" y="235"/>
                  </a:lnTo>
                  <a:lnTo>
                    <a:pt x="897" y="233"/>
                  </a:lnTo>
                  <a:lnTo>
                    <a:pt x="897" y="230"/>
                  </a:lnTo>
                  <a:lnTo>
                    <a:pt x="897" y="228"/>
                  </a:lnTo>
                  <a:lnTo>
                    <a:pt x="897" y="226"/>
                  </a:lnTo>
                  <a:lnTo>
                    <a:pt x="899" y="224"/>
                  </a:lnTo>
                  <a:lnTo>
                    <a:pt x="901" y="224"/>
                  </a:lnTo>
                  <a:lnTo>
                    <a:pt x="901" y="222"/>
                  </a:lnTo>
                  <a:lnTo>
                    <a:pt x="901" y="221"/>
                  </a:lnTo>
                  <a:lnTo>
                    <a:pt x="901" y="221"/>
                  </a:lnTo>
                  <a:lnTo>
                    <a:pt x="901" y="221"/>
                  </a:lnTo>
                  <a:lnTo>
                    <a:pt x="895" y="219"/>
                  </a:lnTo>
                  <a:lnTo>
                    <a:pt x="895" y="219"/>
                  </a:lnTo>
                  <a:lnTo>
                    <a:pt x="893" y="219"/>
                  </a:lnTo>
                  <a:lnTo>
                    <a:pt x="890" y="222"/>
                  </a:lnTo>
                  <a:lnTo>
                    <a:pt x="890" y="222"/>
                  </a:lnTo>
                  <a:lnTo>
                    <a:pt x="888" y="224"/>
                  </a:lnTo>
                  <a:lnTo>
                    <a:pt x="886" y="224"/>
                  </a:lnTo>
                  <a:lnTo>
                    <a:pt x="884" y="224"/>
                  </a:lnTo>
                  <a:lnTo>
                    <a:pt x="884" y="224"/>
                  </a:lnTo>
                  <a:lnTo>
                    <a:pt x="881" y="221"/>
                  </a:lnTo>
                  <a:lnTo>
                    <a:pt x="879" y="221"/>
                  </a:lnTo>
                  <a:lnTo>
                    <a:pt x="877" y="219"/>
                  </a:lnTo>
                  <a:lnTo>
                    <a:pt x="875" y="219"/>
                  </a:lnTo>
                  <a:lnTo>
                    <a:pt x="874" y="215"/>
                  </a:lnTo>
                  <a:lnTo>
                    <a:pt x="874" y="212"/>
                  </a:lnTo>
                  <a:lnTo>
                    <a:pt x="874" y="210"/>
                  </a:lnTo>
                  <a:lnTo>
                    <a:pt x="872" y="210"/>
                  </a:lnTo>
                  <a:lnTo>
                    <a:pt x="870" y="210"/>
                  </a:lnTo>
                  <a:lnTo>
                    <a:pt x="868" y="210"/>
                  </a:lnTo>
                  <a:lnTo>
                    <a:pt x="866" y="208"/>
                  </a:lnTo>
                  <a:lnTo>
                    <a:pt x="865" y="208"/>
                  </a:lnTo>
                  <a:lnTo>
                    <a:pt x="863" y="210"/>
                  </a:lnTo>
                  <a:lnTo>
                    <a:pt x="861" y="210"/>
                  </a:lnTo>
                  <a:lnTo>
                    <a:pt x="859" y="210"/>
                  </a:lnTo>
                  <a:lnTo>
                    <a:pt x="857" y="208"/>
                  </a:lnTo>
                  <a:lnTo>
                    <a:pt x="857" y="206"/>
                  </a:lnTo>
                  <a:lnTo>
                    <a:pt x="854" y="199"/>
                  </a:lnTo>
                  <a:lnTo>
                    <a:pt x="854" y="199"/>
                  </a:lnTo>
                  <a:lnTo>
                    <a:pt x="852" y="199"/>
                  </a:lnTo>
                  <a:lnTo>
                    <a:pt x="850" y="199"/>
                  </a:lnTo>
                  <a:lnTo>
                    <a:pt x="850" y="201"/>
                  </a:lnTo>
                  <a:lnTo>
                    <a:pt x="848" y="203"/>
                  </a:lnTo>
                  <a:lnTo>
                    <a:pt x="846" y="203"/>
                  </a:lnTo>
                  <a:lnTo>
                    <a:pt x="846" y="203"/>
                  </a:lnTo>
                  <a:lnTo>
                    <a:pt x="841" y="204"/>
                  </a:lnTo>
                  <a:lnTo>
                    <a:pt x="839" y="203"/>
                  </a:lnTo>
                  <a:lnTo>
                    <a:pt x="839" y="201"/>
                  </a:lnTo>
                  <a:lnTo>
                    <a:pt x="837" y="199"/>
                  </a:lnTo>
                  <a:lnTo>
                    <a:pt x="832" y="197"/>
                  </a:lnTo>
                  <a:lnTo>
                    <a:pt x="828" y="195"/>
                  </a:lnTo>
                  <a:lnTo>
                    <a:pt x="828" y="195"/>
                  </a:lnTo>
                  <a:lnTo>
                    <a:pt x="828" y="194"/>
                  </a:lnTo>
                  <a:lnTo>
                    <a:pt x="828" y="194"/>
                  </a:lnTo>
                  <a:lnTo>
                    <a:pt x="828" y="192"/>
                  </a:lnTo>
                  <a:lnTo>
                    <a:pt x="828" y="192"/>
                  </a:lnTo>
                  <a:lnTo>
                    <a:pt x="828" y="192"/>
                  </a:lnTo>
                  <a:lnTo>
                    <a:pt x="827" y="192"/>
                  </a:lnTo>
                  <a:lnTo>
                    <a:pt x="827" y="192"/>
                  </a:lnTo>
                  <a:lnTo>
                    <a:pt x="825" y="192"/>
                  </a:lnTo>
                  <a:lnTo>
                    <a:pt x="823" y="192"/>
                  </a:lnTo>
                  <a:lnTo>
                    <a:pt x="819" y="192"/>
                  </a:lnTo>
                  <a:lnTo>
                    <a:pt x="818" y="192"/>
                  </a:lnTo>
                  <a:lnTo>
                    <a:pt x="816" y="192"/>
                  </a:lnTo>
                  <a:lnTo>
                    <a:pt x="816" y="190"/>
                  </a:lnTo>
                  <a:lnTo>
                    <a:pt x="814" y="190"/>
                  </a:lnTo>
                  <a:lnTo>
                    <a:pt x="812" y="190"/>
                  </a:lnTo>
                  <a:lnTo>
                    <a:pt x="812" y="190"/>
                  </a:lnTo>
                  <a:lnTo>
                    <a:pt x="810" y="185"/>
                  </a:lnTo>
                  <a:lnTo>
                    <a:pt x="810" y="185"/>
                  </a:lnTo>
                  <a:lnTo>
                    <a:pt x="809" y="185"/>
                  </a:lnTo>
                  <a:lnTo>
                    <a:pt x="807" y="185"/>
                  </a:lnTo>
                  <a:lnTo>
                    <a:pt x="803" y="183"/>
                  </a:lnTo>
                  <a:lnTo>
                    <a:pt x="803" y="185"/>
                  </a:lnTo>
                  <a:lnTo>
                    <a:pt x="803" y="186"/>
                  </a:lnTo>
                  <a:lnTo>
                    <a:pt x="803" y="190"/>
                  </a:lnTo>
                  <a:lnTo>
                    <a:pt x="803" y="194"/>
                  </a:lnTo>
                  <a:lnTo>
                    <a:pt x="800" y="195"/>
                  </a:lnTo>
                  <a:lnTo>
                    <a:pt x="800" y="195"/>
                  </a:lnTo>
                  <a:lnTo>
                    <a:pt x="800" y="194"/>
                  </a:lnTo>
                  <a:lnTo>
                    <a:pt x="798" y="194"/>
                  </a:lnTo>
                  <a:lnTo>
                    <a:pt x="798" y="194"/>
                  </a:lnTo>
                  <a:lnTo>
                    <a:pt x="796" y="195"/>
                  </a:lnTo>
                  <a:lnTo>
                    <a:pt x="794" y="197"/>
                  </a:lnTo>
                  <a:lnTo>
                    <a:pt x="794" y="195"/>
                  </a:lnTo>
                  <a:lnTo>
                    <a:pt x="794" y="195"/>
                  </a:lnTo>
                  <a:lnTo>
                    <a:pt x="794" y="194"/>
                  </a:lnTo>
                  <a:lnTo>
                    <a:pt x="794" y="194"/>
                  </a:lnTo>
                  <a:lnTo>
                    <a:pt x="792" y="190"/>
                  </a:lnTo>
                  <a:lnTo>
                    <a:pt x="790" y="188"/>
                  </a:lnTo>
                  <a:lnTo>
                    <a:pt x="789" y="186"/>
                  </a:lnTo>
                  <a:lnTo>
                    <a:pt x="787" y="186"/>
                  </a:lnTo>
                  <a:lnTo>
                    <a:pt x="783" y="185"/>
                  </a:lnTo>
                  <a:lnTo>
                    <a:pt x="781" y="183"/>
                  </a:lnTo>
                  <a:lnTo>
                    <a:pt x="776" y="176"/>
                  </a:lnTo>
                  <a:lnTo>
                    <a:pt x="774" y="174"/>
                  </a:lnTo>
                  <a:lnTo>
                    <a:pt x="774" y="172"/>
                  </a:lnTo>
                  <a:lnTo>
                    <a:pt x="774" y="172"/>
                  </a:lnTo>
                  <a:lnTo>
                    <a:pt x="774" y="170"/>
                  </a:lnTo>
                  <a:lnTo>
                    <a:pt x="774" y="168"/>
                  </a:lnTo>
                  <a:lnTo>
                    <a:pt x="774" y="166"/>
                  </a:lnTo>
                  <a:lnTo>
                    <a:pt x="772" y="165"/>
                  </a:lnTo>
                  <a:lnTo>
                    <a:pt x="769" y="163"/>
                  </a:lnTo>
                  <a:lnTo>
                    <a:pt x="767" y="159"/>
                  </a:lnTo>
                  <a:lnTo>
                    <a:pt x="767" y="157"/>
                  </a:lnTo>
                  <a:lnTo>
                    <a:pt x="767" y="156"/>
                  </a:lnTo>
                  <a:lnTo>
                    <a:pt x="765" y="156"/>
                  </a:lnTo>
                  <a:lnTo>
                    <a:pt x="760" y="156"/>
                  </a:lnTo>
                  <a:lnTo>
                    <a:pt x="758" y="156"/>
                  </a:lnTo>
                  <a:lnTo>
                    <a:pt x="756" y="159"/>
                  </a:lnTo>
                  <a:lnTo>
                    <a:pt x="754" y="161"/>
                  </a:lnTo>
                  <a:lnTo>
                    <a:pt x="747" y="163"/>
                  </a:lnTo>
                  <a:lnTo>
                    <a:pt x="744" y="161"/>
                  </a:lnTo>
                  <a:lnTo>
                    <a:pt x="740" y="163"/>
                  </a:lnTo>
                  <a:lnTo>
                    <a:pt x="736" y="163"/>
                  </a:lnTo>
                  <a:lnTo>
                    <a:pt x="729" y="168"/>
                  </a:lnTo>
                  <a:lnTo>
                    <a:pt x="727" y="168"/>
                  </a:lnTo>
                  <a:lnTo>
                    <a:pt x="727" y="170"/>
                  </a:lnTo>
                  <a:lnTo>
                    <a:pt x="727" y="172"/>
                  </a:lnTo>
                  <a:lnTo>
                    <a:pt x="725" y="172"/>
                  </a:lnTo>
                  <a:lnTo>
                    <a:pt x="725" y="172"/>
                  </a:lnTo>
                  <a:lnTo>
                    <a:pt x="724" y="172"/>
                  </a:lnTo>
                  <a:lnTo>
                    <a:pt x="724" y="172"/>
                  </a:lnTo>
                  <a:lnTo>
                    <a:pt x="722" y="172"/>
                  </a:lnTo>
                  <a:lnTo>
                    <a:pt x="722" y="172"/>
                  </a:lnTo>
                  <a:lnTo>
                    <a:pt x="720" y="170"/>
                  </a:lnTo>
                  <a:lnTo>
                    <a:pt x="722" y="170"/>
                  </a:lnTo>
                  <a:lnTo>
                    <a:pt x="722" y="168"/>
                  </a:lnTo>
                  <a:lnTo>
                    <a:pt x="722" y="168"/>
                  </a:lnTo>
                  <a:lnTo>
                    <a:pt x="722" y="168"/>
                  </a:lnTo>
                  <a:lnTo>
                    <a:pt x="720" y="166"/>
                  </a:lnTo>
                  <a:lnTo>
                    <a:pt x="720" y="166"/>
                  </a:lnTo>
                  <a:lnTo>
                    <a:pt x="718" y="166"/>
                  </a:lnTo>
                  <a:lnTo>
                    <a:pt x="716" y="166"/>
                  </a:lnTo>
                  <a:lnTo>
                    <a:pt x="716" y="165"/>
                  </a:lnTo>
                  <a:lnTo>
                    <a:pt x="715" y="165"/>
                  </a:lnTo>
                  <a:lnTo>
                    <a:pt x="715" y="165"/>
                  </a:lnTo>
                  <a:lnTo>
                    <a:pt x="715" y="165"/>
                  </a:lnTo>
                  <a:lnTo>
                    <a:pt x="713" y="165"/>
                  </a:lnTo>
                  <a:lnTo>
                    <a:pt x="713" y="166"/>
                  </a:lnTo>
                  <a:lnTo>
                    <a:pt x="711" y="166"/>
                  </a:lnTo>
                  <a:lnTo>
                    <a:pt x="711" y="166"/>
                  </a:lnTo>
                  <a:lnTo>
                    <a:pt x="709" y="166"/>
                  </a:lnTo>
                  <a:lnTo>
                    <a:pt x="707" y="166"/>
                  </a:lnTo>
                  <a:lnTo>
                    <a:pt x="702" y="159"/>
                  </a:lnTo>
                  <a:lnTo>
                    <a:pt x="702" y="157"/>
                  </a:lnTo>
                  <a:lnTo>
                    <a:pt x="700" y="156"/>
                  </a:lnTo>
                  <a:lnTo>
                    <a:pt x="700" y="156"/>
                  </a:lnTo>
                  <a:lnTo>
                    <a:pt x="691" y="156"/>
                  </a:lnTo>
                  <a:lnTo>
                    <a:pt x="686" y="156"/>
                  </a:lnTo>
                  <a:lnTo>
                    <a:pt x="686" y="156"/>
                  </a:lnTo>
                  <a:lnTo>
                    <a:pt x="684" y="156"/>
                  </a:lnTo>
                  <a:lnTo>
                    <a:pt x="684" y="157"/>
                  </a:lnTo>
                  <a:lnTo>
                    <a:pt x="684" y="157"/>
                  </a:lnTo>
                  <a:lnTo>
                    <a:pt x="682" y="159"/>
                  </a:lnTo>
                  <a:lnTo>
                    <a:pt x="682" y="159"/>
                  </a:lnTo>
                  <a:lnTo>
                    <a:pt x="680" y="159"/>
                  </a:lnTo>
                  <a:lnTo>
                    <a:pt x="680" y="159"/>
                  </a:lnTo>
                  <a:lnTo>
                    <a:pt x="680" y="161"/>
                  </a:lnTo>
                  <a:lnTo>
                    <a:pt x="679" y="161"/>
                  </a:lnTo>
                  <a:lnTo>
                    <a:pt x="679" y="161"/>
                  </a:lnTo>
                  <a:lnTo>
                    <a:pt x="679" y="163"/>
                  </a:lnTo>
                  <a:lnTo>
                    <a:pt x="677" y="161"/>
                  </a:lnTo>
                  <a:lnTo>
                    <a:pt x="677" y="161"/>
                  </a:lnTo>
                  <a:lnTo>
                    <a:pt x="675" y="161"/>
                  </a:lnTo>
                  <a:lnTo>
                    <a:pt x="673" y="161"/>
                  </a:lnTo>
                  <a:lnTo>
                    <a:pt x="673" y="159"/>
                  </a:lnTo>
                  <a:lnTo>
                    <a:pt x="673" y="157"/>
                  </a:lnTo>
                  <a:lnTo>
                    <a:pt x="673" y="157"/>
                  </a:lnTo>
                  <a:lnTo>
                    <a:pt x="671" y="154"/>
                  </a:lnTo>
                  <a:lnTo>
                    <a:pt x="671" y="154"/>
                  </a:lnTo>
                  <a:lnTo>
                    <a:pt x="671" y="152"/>
                  </a:lnTo>
                  <a:lnTo>
                    <a:pt x="669" y="152"/>
                  </a:lnTo>
                  <a:lnTo>
                    <a:pt x="668" y="152"/>
                  </a:lnTo>
                  <a:lnTo>
                    <a:pt x="666" y="152"/>
                  </a:lnTo>
                  <a:lnTo>
                    <a:pt x="666" y="150"/>
                  </a:lnTo>
                  <a:lnTo>
                    <a:pt x="664" y="139"/>
                  </a:lnTo>
                  <a:lnTo>
                    <a:pt x="662" y="139"/>
                  </a:lnTo>
                  <a:lnTo>
                    <a:pt x="664" y="138"/>
                  </a:lnTo>
                  <a:lnTo>
                    <a:pt x="668" y="136"/>
                  </a:lnTo>
                  <a:lnTo>
                    <a:pt x="666" y="134"/>
                  </a:lnTo>
                  <a:lnTo>
                    <a:pt x="666" y="132"/>
                  </a:lnTo>
                  <a:lnTo>
                    <a:pt x="666" y="130"/>
                  </a:lnTo>
                  <a:lnTo>
                    <a:pt x="666" y="129"/>
                  </a:lnTo>
                  <a:lnTo>
                    <a:pt x="666" y="129"/>
                  </a:lnTo>
                  <a:lnTo>
                    <a:pt x="666" y="127"/>
                  </a:lnTo>
                  <a:lnTo>
                    <a:pt x="664" y="127"/>
                  </a:lnTo>
                  <a:lnTo>
                    <a:pt x="664" y="127"/>
                  </a:lnTo>
                  <a:lnTo>
                    <a:pt x="664" y="125"/>
                  </a:lnTo>
                  <a:lnTo>
                    <a:pt x="664" y="125"/>
                  </a:lnTo>
                  <a:lnTo>
                    <a:pt x="664" y="123"/>
                  </a:lnTo>
                  <a:lnTo>
                    <a:pt x="662" y="121"/>
                  </a:lnTo>
                  <a:lnTo>
                    <a:pt x="662" y="121"/>
                  </a:lnTo>
                  <a:lnTo>
                    <a:pt x="662" y="120"/>
                  </a:lnTo>
                  <a:lnTo>
                    <a:pt x="660" y="118"/>
                  </a:lnTo>
                  <a:lnTo>
                    <a:pt x="662" y="118"/>
                  </a:lnTo>
                  <a:lnTo>
                    <a:pt x="662" y="116"/>
                  </a:lnTo>
                  <a:lnTo>
                    <a:pt x="660" y="116"/>
                  </a:lnTo>
                  <a:lnTo>
                    <a:pt x="660" y="116"/>
                  </a:lnTo>
                  <a:lnTo>
                    <a:pt x="659" y="114"/>
                  </a:lnTo>
                  <a:lnTo>
                    <a:pt x="659" y="114"/>
                  </a:lnTo>
                  <a:lnTo>
                    <a:pt x="659" y="114"/>
                  </a:lnTo>
                  <a:lnTo>
                    <a:pt x="659" y="112"/>
                  </a:lnTo>
                  <a:lnTo>
                    <a:pt x="659" y="110"/>
                  </a:lnTo>
                  <a:lnTo>
                    <a:pt x="660" y="110"/>
                  </a:lnTo>
                  <a:lnTo>
                    <a:pt x="662" y="109"/>
                  </a:lnTo>
                  <a:lnTo>
                    <a:pt x="662" y="109"/>
                  </a:lnTo>
                  <a:lnTo>
                    <a:pt x="662" y="107"/>
                  </a:lnTo>
                  <a:lnTo>
                    <a:pt x="660" y="107"/>
                  </a:lnTo>
                  <a:lnTo>
                    <a:pt x="660" y="107"/>
                  </a:lnTo>
                  <a:lnTo>
                    <a:pt x="659" y="107"/>
                  </a:lnTo>
                  <a:lnTo>
                    <a:pt x="655" y="107"/>
                  </a:lnTo>
                  <a:lnTo>
                    <a:pt x="653" y="107"/>
                  </a:lnTo>
                  <a:lnTo>
                    <a:pt x="651" y="105"/>
                  </a:lnTo>
                  <a:lnTo>
                    <a:pt x="650" y="103"/>
                  </a:lnTo>
                  <a:lnTo>
                    <a:pt x="650" y="96"/>
                  </a:lnTo>
                  <a:lnTo>
                    <a:pt x="650" y="94"/>
                  </a:lnTo>
                  <a:lnTo>
                    <a:pt x="648" y="94"/>
                  </a:lnTo>
                  <a:lnTo>
                    <a:pt x="648" y="92"/>
                  </a:lnTo>
                  <a:lnTo>
                    <a:pt x="646" y="92"/>
                  </a:lnTo>
                  <a:lnTo>
                    <a:pt x="646" y="94"/>
                  </a:lnTo>
                  <a:lnTo>
                    <a:pt x="644" y="94"/>
                  </a:lnTo>
                  <a:lnTo>
                    <a:pt x="642" y="94"/>
                  </a:lnTo>
                  <a:lnTo>
                    <a:pt x="642" y="92"/>
                  </a:lnTo>
                  <a:lnTo>
                    <a:pt x="642" y="92"/>
                  </a:lnTo>
                  <a:lnTo>
                    <a:pt x="639" y="94"/>
                  </a:lnTo>
                  <a:lnTo>
                    <a:pt x="635" y="96"/>
                  </a:lnTo>
                  <a:lnTo>
                    <a:pt x="632" y="96"/>
                  </a:lnTo>
                  <a:lnTo>
                    <a:pt x="628" y="96"/>
                  </a:lnTo>
                  <a:lnTo>
                    <a:pt x="628" y="96"/>
                  </a:lnTo>
                  <a:lnTo>
                    <a:pt x="626" y="96"/>
                  </a:lnTo>
                  <a:lnTo>
                    <a:pt x="626" y="94"/>
                  </a:lnTo>
                  <a:lnTo>
                    <a:pt x="626" y="92"/>
                  </a:lnTo>
                  <a:lnTo>
                    <a:pt x="626" y="92"/>
                  </a:lnTo>
                  <a:lnTo>
                    <a:pt x="624" y="91"/>
                  </a:lnTo>
                  <a:lnTo>
                    <a:pt x="623" y="91"/>
                  </a:lnTo>
                  <a:lnTo>
                    <a:pt x="621" y="92"/>
                  </a:lnTo>
                  <a:lnTo>
                    <a:pt x="619" y="91"/>
                  </a:lnTo>
                  <a:lnTo>
                    <a:pt x="615" y="91"/>
                  </a:lnTo>
                  <a:lnTo>
                    <a:pt x="614" y="89"/>
                  </a:lnTo>
                  <a:lnTo>
                    <a:pt x="612" y="91"/>
                  </a:lnTo>
                  <a:lnTo>
                    <a:pt x="610" y="92"/>
                  </a:lnTo>
                  <a:lnTo>
                    <a:pt x="608" y="92"/>
                  </a:lnTo>
                  <a:lnTo>
                    <a:pt x="606" y="92"/>
                  </a:lnTo>
                  <a:lnTo>
                    <a:pt x="603" y="91"/>
                  </a:lnTo>
                  <a:lnTo>
                    <a:pt x="606" y="89"/>
                  </a:lnTo>
                  <a:lnTo>
                    <a:pt x="608" y="85"/>
                  </a:lnTo>
                  <a:lnTo>
                    <a:pt x="610" y="83"/>
                  </a:lnTo>
                  <a:lnTo>
                    <a:pt x="610" y="80"/>
                  </a:lnTo>
                  <a:lnTo>
                    <a:pt x="608" y="82"/>
                  </a:lnTo>
                  <a:lnTo>
                    <a:pt x="608" y="82"/>
                  </a:lnTo>
                  <a:lnTo>
                    <a:pt x="606" y="82"/>
                  </a:lnTo>
                  <a:lnTo>
                    <a:pt x="606" y="82"/>
                  </a:lnTo>
                  <a:lnTo>
                    <a:pt x="604" y="80"/>
                  </a:lnTo>
                  <a:lnTo>
                    <a:pt x="604" y="80"/>
                  </a:lnTo>
                  <a:lnTo>
                    <a:pt x="603" y="78"/>
                  </a:lnTo>
                  <a:lnTo>
                    <a:pt x="603" y="78"/>
                  </a:lnTo>
                  <a:lnTo>
                    <a:pt x="604" y="78"/>
                  </a:lnTo>
                  <a:lnTo>
                    <a:pt x="604" y="78"/>
                  </a:lnTo>
                  <a:lnTo>
                    <a:pt x="604" y="76"/>
                  </a:lnTo>
                  <a:lnTo>
                    <a:pt x="604" y="76"/>
                  </a:lnTo>
                  <a:lnTo>
                    <a:pt x="604" y="74"/>
                  </a:lnTo>
                  <a:lnTo>
                    <a:pt x="604" y="74"/>
                  </a:lnTo>
                  <a:lnTo>
                    <a:pt x="604" y="74"/>
                  </a:lnTo>
                  <a:lnTo>
                    <a:pt x="604" y="73"/>
                  </a:lnTo>
                  <a:lnTo>
                    <a:pt x="606" y="71"/>
                  </a:lnTo>
                  <a:lnTo>
                    <a:pt x="606" y="71"/>
                  </a:lnTo>
                  <a:lnTo>
                    <a:pt x="606" y="69"/>
                  </a:lnTo>
                  <a:lnTo>
                    <a:pt x="604" y="67"/>
                  </a:lnTo>
                  <a:lnTo>
                    <a:pt x="604" y="67"/>
                  </a:lnTo>
                  <a:lnTo>
                    <a:pt x="603" y="64"/>
                  </a:lnTo>
                  <a:lnTo>
                    <a:pt x="603" y="64"/>
                  </a:lnTo>
                  <a:lnTo>
                    <a:pt x="601" y="64"/>
                  </a:lnTo>
                  <a:lnTo>
                    <a:pt x="601" y="62"/>
                  </a:lnTo>
                  <a:lnTo>
                    <a:pt x="601" y="60"/>
                  </a:lnTo>
                  <a:lnTo>
                    <a:pt x="601" y="60"/>
                  </a:lnTo>
                  <a:lnTo>
                    <a:pt x="599" y="60"/>
                  </a:lnTo>
                  <a:lnTo>
                    <a:pt x="599" y="58"/>
                  </a:lnTo>
                  <a:lnTo>
                    <a:pt x="599" y="56"/>
                  </a:lnTo>
                  <a:lnTo>
                    <a:pt x="601" y="56"/>
                  </a:lnTo>
                  <a:lnTo>
                    <a:pt x="610" y="53"/>
                  </a:lnTo>
                  <a:lnTo>
                    <a:pt x="612" y="55"/>
                  </a:lnTo>
                  <a:lnTo>
                    <a:pt x="614" y="53"/>
                  </a:lnTo>
                  <a:lnTo>
                    <a:pt x="615" y="51"/>
                  </a:lnTo>
                  <a:lnTo>
                    <a:pt x="615" y="47"/>
                  </a:lnTo>
                  <a:lnTo>
                    <a:pt x="614" y="44"/>
                  </a:lnTo>
                  <a:lnTo>
                    <a:pt x="614" y="44"/>
                  </a:lnTo>
                  <a:lnTo>
                    <a:pt x="612" y="42"/>
                  </a:lnTo>
                  <a:lnTo>
                    <a:pt x="610" y="42"/>
                  </a:lnTo>
                  <a:lnTo>
                    <a:pt x="608" y="40"/>
                  </a:lnTo>
                  <a:lnTo>
                    <a:pt x="608" y="40"/>
                  </a:lnTo>
                  <a:lnTo>
                    <a:pt x="608" y="40"/>
                  </a:lnTo>
                  <a:lnTo>
                    <a:pt x="606" y="40"/>
                  </a:lnTo>
                  <a:lnTo>
                    <a:pt x="606" y="40"/>
                  </a:lnTo>
                  <a:lnTo>
                    <a:pt x="606" y="40"/>
                  </a:lnTo>
                  <a:lnTo>
                    <a:pt x="606" y="38"/>
                  </a:lnTo>
                  <a:lnTo>
                    <a:pt x="606" y="38"/>
                  </a:lnTo>
                  <a:lnTo>
                    <a:pt x="604" y="38"/>
                  </a:lnTo>
                  <a:lnTo>
                    <a:pt x="604" y="36"/>
                  </a:lnTo>
                  <a:lnTo>
                    <a:pt x="604" y="36"/>
                  </a:lnTo>
                  <a:lnTo>
                    <a:pt x="603" y="35"/>
                  </a:lnTo>
                  <a:lnTo>
                    <a:pt x="601" y="33"/>
                  </a:lnTo>
                  <a:lnTo>
                    <a:pt x="599" y="33"/>
                  </a:lnTo>
                  <a:lnTo>
                    <a:pt x="599" y="33"/>
                  </a:lnTo>
                  <a:lnTo>
                    <a:pt x="599" y="31"/>
                  </a:lnTo>
                  <a:lnTo>
                    <a:pt x="599" y="31"/>
                  </a:lnTo>
                  <a:lnTo>
                    <a:pt x="599" y="29"/>
                  </a:lnTo>
                  <a:lnTo>
                    <a:pt x="597" y="27"/>
                  </a:lnTo>
                  <a:lnTo>
                    <a:pt x="597" y="26"/>
                  </a:lnTo>
                  <a:lnTo>
                    <a:pt x="597" y="24"/>
                  </a:lnTo>
                  <a:lnTo>
                    <a:pt x="597" y="22"/>
                  </a:lnTo>
                  <a:lnTo>
                    <a:pt x="597" y="22"/>
                  </a:lnTo>
                  <a:lnTo>
                    <a:pt x="597" y="20"/>
                  </a:lnTo>
                  <a:lnTo>
                    <a:pt x="597" y="18"/>
                  </a:lnTo>
                  <a:lnTo>
                    <a:pt x="597" y="18"/>
                  </a:lnTo>
                  <a:lnTo>
                    <a:pt x="597" y="17"/>
                  </a:lnTo>
                  <a:lnTo>
                    <a:pt x="597" y="17"/>
                  </a:lnTo>
                  <a:lnTo>
                    <a:pt x="595" y="15"/>
                  </a:lnTo>
                  <a:lnTo>
                    <a:pt x="595" y="13"/>
                  </a:lnTo>
                  <a:lnTo>
                    <a:pt x="592" y="11"/>
                  </a:lnTo>
                  <a:lnTo>
                    <a:pt x="592" y="11"/>
                  </a:lnTo>
                  <a:lnTo>
                    <a:pt x="590" y="8"/>
                  </a:lnTo>
                  <a:lnTo>
                    <a:pt x="590" y="6"/>
                  </a:lnTo>
                  <a:lnTo>
                    <a:pt x="586" y="6"/>
                  </a:lnTo>
                  <a:lnTo>
                    <a:pt x="586" y="4"/>
                  </a:lnTo>
                  <a:lnTo>
                    <a:pt x="585" y="2"/>
                  </a:lnTo>
                  <a:lnTo>
                    <a:pt x="585" y="2"/>
                  </a:lnTo>
                  <a:lnTo>
                    <a:pt x="585" y="0"/>
                  </a:lnTo>
                  <a:lnTo>
                    <a:pt x="583" y="0"/>
                  </a:lnTo>
                  <a:lnTo>
                    <a:pt x="581" y="0"/>
                  </a:lnTo>
                  <a:lnTo>
                    <a:pt x="579" y="0"/>
                  </a:lnTo>
                  <a:lnTo>
                    <a:pt x="574" y="2"/>
                  </a:lnTo>
                  <a:lnTo>
                    <a:pt x="570" y="6"/>
                  </a:lnTo>
                  <a:lnTo>
                    <a:pt x="570" y="6"/>
                  </a:lnTo>
                  <a:lnTo>
                    <a:pt x="568" y="6"/>
                  </a:lnTo>
                  <a:lnTo>
                    <a:pt x="568" y="2"/>
                  </a:lnTo>
                  <a:lnTo>
                    <a:pt x="568" y="0"/>
                  </a:lnTo>
                  <a:lnTo>
                    <a:pt x="568" y="0"/>
                  </a:lnTo>
                  <a:lnTo>
                    <a:pt x="567" y="2"/>
                  </a:lnTo>
                  <a:lnTo>
                    <a:pt x="567" y="2"/>
                  </a:lnTo>
                  <a:lnTo>
                    <a:pt x="565" y="2"/>
                  </a:lnTo>
                  <a:lnTo>
                    <a:pt x="565" y="2"/>
                  </a:lnTo>
                  <a:lnTo>
                    <a:pt x="565" y="2"/>
                  </a:lnTo>
                  <a:lnTo>
                    <a:pt x="563" y="0"/>
                  </a:lnTo>
                  <a:lnTo>
                    <a:pt x="563" y="0"/>
                  </a:lnTo>
                  <a:lnTo>
                    <a:pt x="559" y="0"/>
                  </a:lnTo>
                  <a:lnTo>
                    <a:pt x="554" y="0"/>
                  </a:lnTo>
                  <a:lnTo>
                    <a:pt x="554" y="0"/>
                  </a:lnTo>
                  <a:lnTo>
                    <a:pt x="552" y="0"/>
                  </a:lnTo>
                  <a:lnTo>
                    <a:pt x="552" y="2"/>
                  </a:lnTo>
                  <a:lnTo>
                    <a:pt x="550" y="2"/>
                  </a:lnTo>
                  <a:lnTo>
                    <a:pt x="550" y="4"/>
                  </a:lnTo>
                  <a:lnTo>
                    <a:pt x="548" y="4"/>
                  </a:lnTo>
                  <a:lnTo>
                    <a:pt x="548" y="4"/>
                  </a:lnTo>
                  <a:lnTo>
                    <a:pt x="548" y="6"/>
                  </a:lnTo>
                  <a:lnTo>
                    <a:pt x="548" y="6"/>
                  </a:lnTo>
                  <a:lnTo>
                    <a:pt x="547" y="4"/>
                  </a:lnTo>
                  <a:lnTo>
                    <a:pt x="547" y="4"/>
                  </a:lnTo>
                  <a:lnTo>
                    <a:pt x="545" y="6"/>
                  </a:lnTo>
                  <a:lnTo>
                    <a:pt x="541" y="9"/>
                  </a:lnTo>
                  <a:lnTo>
                    <a:pt x="539" y="9"/>
                  </a:lnTo>
                  <a:lnTo>
                    <a:pt x="539" y="9"/>
                  </a:lnTo>
                  <a:lnTo>
                    <a:pt x="538" y="9"/>
                  </a:lnTo>
                  <a:lnTo>
                    <a:pt x="536" y="9"/>
                  </a:lnTo>
                  <a:lnTo>
                    <a:pt x="534" y="9"/>
                  </a:lnTo>
                  <a:lnTo>
                    <a:pt x="532" y="9"/>
                  </a:lnTo>
                  <a:lnTo>
                    <a:pt x="530" y="9"/>
                  </a:lnTo>
                  <a:lnTo>
                    <a:pt x="521" y="4"/>
                  </a:lnTo>
                  <a:lnTo>
                    <a:pt x="518" y="4"/>
                  </a:lnTo>
                  <a:lnTo>
                    <a:pt x="514" y="4"/>
                  </a:lnTo>
                  <a:lnTo>
                    <a:pt x="512" y="4"/>
                  </a:lnTo>
                  <a:lnTo>
                    <a:pt x="511" y="6"/>
                  </a:lnTo>
                  <a:lnTo>
                    <a:pt x="511" y="8"/>
                  </a:lnTo>
                  <a:lnTo>
                    <a:pt x="512" y="9"/>
                  </a:lnTo>
                  <a:lnTo>
                    <a:pt x="512" y="9"/>
                  </a:lnTo>
                  <a:lnTo>
                    <a:pt x="512" y="11"/>
                  </a:lnTo>
                  <a:lnTo>
                    <a:pt x="512" y="11"/>
                  </a:lnTo>
                  <a:lnTo>
                    <a:pt x="511" y="11"/>
                  </a:lnTo>
                  <a:lnTo>
                    <a:pt x="511" y="11"/>
                  </a:lnTo>
                  <a:lnTo>
                    <a:pt x="511" y="13"/>
                  </a:lnTo>
                  <a:lnTo>
                    <a:pt x="509" y="18"/>
                  </a:lnTo>
                  <a:lnTo>
                    <a:pt x="509" y="22"/>
                  </a:lnTo>
                  <a:lnTo>
                    <a:pt x="505" y="24"/>
                  </a:lnTo>
                  <a:lnTo>
                    <a:pt x="500" y="26"/>
                  </a:lnTo>
                  <a:lnTo>
                    <a:pt x="498" y="27"/>
                  </a:lnTo>
                  <a:lnTo>
                    <a:pt x="494" y="26"/>
                  </a:lnTo>
                  <a:lnTo>
                    <a:pt x="493" y="26"/>
                  </a:lnTo>
                  <a:lnTo>
                    <a:pt x="491" y="27"/>
                  </a:lnTo>
                  <a:lnTo>
                    <a:pt x="489" y="27"/>
                  </a:lnTo>
                  <a:lnTo>
                    <a:pt x="489" y="27"/>
                  </a:lnTo>
                  <a:lnTo>
                    <a:pt x="489" y="26"/>
                  </a:lnTo>
                  <a:lnTo>
                    <a:pt x="489" y="24"/>
                  </a:lnTo>
                  <a:lnTo>
                    <a:pt x="489" y="22"/>
                  </a:lnTo>
                  <a:lnTo>
                    <a:pt x="487" y="22"/>
                  </a:lnTo>
                  <a:lnTo>
                    <a:pt x="485" y="22"/>
                  </a:lnTo>
                  <a:lnTo>
                    <a:pt x="482" y="22"/>
                  </a:lnTo>
                  <a:lnTo>
                    <a:pt x="476" y="22"/>
                  </a:lnTo>
                  <a:lnTo>
                    <a:pt x="467" y="20"/>
                  </a:lnTo>
                  <a:lnTo>
                    <a:pt x="464" y="20"/>
                  </a:lnTo>
                  <a:lnTo>
                    <a:pt x="460" y="22"/>
                  </a:lnTo>
                  <a:lnTo>
                    <a:pt x="458" y="24"/>
                  </a:lnTo>
                  <a:lnTo>
                    <a:pt x="458" y="26"/>
                  </a:lnTo>
                  <a:lnTo>
                    <a:pt x="456" y="26"/>
                  </a:lnTo>
                  <a:lnTo>
                    <a:pt x="456" y="27"/>
                  </a:lnTo>
                  <a:lnTo>
                    <a:pt x="455" y="26"/>
                  </a:lnTo>
                  <a:lnTo>
                    <a:pt x="453" y="24"/>
                  </a:lnTo>
                  <a:lnTo>
                    <a:pt x="451" y="24"/>
                  </a:lnTo>
                  <a:lnTo>
                    <a:pt x="449" y="24"/>
                  </a:lnTo>
                  <a:lnTo>
                    <a:pt x="442" y="24"/>
                  </a:lnTo>
                  <a:lnTo>
                    <a:pt x="440" y="24"/>
                  </a:lnTo>
                  <a:lnTo>
                    <a:pt x="440" y="26"/>
                  </a:lnTo>
                  <a:lnTo>
                    <a:pt x="440" y="26"/>
                  </a:lnTo>
                  <a:lnTo>
                    <a:pt x="440" y="27"/>
                  </a:lnTo>
                  <a:lnTo>
                    <a:pt x="440" y="27"/>
                  </a:lnTo>
                  <a:lnTo>
                    <a:pt x="440" y="27"/>
                  </a:lnTo>
                  <a:lnTo>
                    <a:pt x="440" y="27"/>
                  </a:lnTo>
                  <a:lnTo>
                    <a:pt x="442" y="27"/>
                  </a:lnTo>
                  <a:lnTo>
                    <a:pt x="442" y="29"/>
                  </a:lnTo>
                  <a:lnTo>
                    <a:pt x="442" y="31"/>
                  </a:lnTo>
                  <a:lnTo>
                    <a:pt x="440" y="31"/>
                  </a:lnTo>
                  <a:lnTo>
                    <a:pt x="440" y="29"/>
                  </a:lnTo>
                  <a:lnTo>
                    <a:pt x="438" y="29"/>
                  </a:lnTo>
                  <a:lnTo>
                    <a:pt x="438" y="29"/>
                  </a:lnTo>
                  <a:lnTo>
                    <a:pt x="438" y="31"/>
                  </a:lnTo>
                  <a:lnTo>
                    <a:pt x="438" y="31"/>
                  </a:lnTo>
                  <a:lnTo>
                    <a:pt x="438" y="31"/>
                  </a:lnTo>
                  <a:lnTo>
                    <a:pt x="438" y="31"/>
                  </a:lnTo>
                  <a:lnTo>
                    <a:pt x="438" y="33"/>
                  </a:lnTo>
                  <a:lnTo>
                    <a:pt x="438" y="33"/>
                  </a:lnTo>
                  <a:lnTo>
                    <a:pt x="437" y="33"/>
                  </a:lnTo>
                  <a:lnTo>
                    <a:pt x="437" y="35"/>
                  </a:lnTo>
                  <a:lnTo>
                    <a:pt x="435" y="35"/>
                  </a:lnTo>
                  <a:lnTo>
                    <a:pt x="435" y="35"/>
                  </a:lnTo>
                  <a:lnTo>
                    <a:pt x="435" y="35"/>
                  </a:lnTo>
                  <a:lnTo>
                    <a:pt x="435" y="35"/>
                  </a:lnTo>
                  <a:lnTo>
                    <a:pt x="435" y="36"/>
                  </a:lnTo>
                  <a:lnTo>
                    <a:pt x="435" y="36"/>
                  </a:lnTo>
                  <a:lnTo>
                    <a:pt x="435" y="38"/>
                  </a:lnTo>
                  <a:lnTo>
                    <a:pt x="433" y="38"/>
                  </a:lnTo>
                  <a:lnTo>
                    <a:pt x="433" y="38"/>
                  </a:lnTo>
                  <a:lnTo>
                    <a:pt x="431" y="38"/>
                  </a:lnTo>
                  <a:lnTo>
                    <a:pt x="431" y="38"/>
                  </a:lnTo>
                  <a:lnTo>
                    <a:pt x="431" y="38"/>
                  </a:lnTo>
                  <a:lnTo>
                    <a:pt x="431" y="40"/>
                  </a:lnTo>
                  <a:lnTo>
                    <a:pt x="431" y="40"/>
                  </a:lnTo>
                  <a:lnTo>
                    <a:pt x="429" y="40"/>
                  </a:lnTo>
                  <a:lnTo>
                    <a:pt x="429" y="42"/>
                  </a:lnTo>
                  <a:lnTo>
                    <a:pt x="429" y="42"/>
                  </a:lnTo>
                  <a:lnTo>
                    <a:pt x="429" y="42"/>
                  </a:lnTo>
                  <a:lnTo>
                    <a:pt x="429" y="42"/>
                  </a:lnTo>
                  <a:lnTo>
                    <a:pt x="428" y="44"/>
                  </a:lnTo>
                  <a:lnTo>
                    <a:pt x="428" y="44"/>
                  </a:lnTo>
                  <a:lnTo>
                    <a:pt x="428" y="44"/>
                  </a:lnTo>
                  <a:lnTo>
                    <a:pt x="428" y="45"/>
                  </a:lnTo>
                  <a:lnTo>
                    <a:pt x="428" y="45"/>
                  </a:lnTo>
                  <a:lnTo>
                    <a:pt x="428" y="47"/>
                  </a:lnTo>
                  <a:lnTo>
                    <a:pt x="428" y="47"/>
                  </a:lnTo>
                  <a:lnTo>
                    <a:pt x="426" y="49"/>
                  </a:lnTo>
                  <a:lnTo>
                    <a:pt x="426" y="49"/>
                  </a:lnTo>
                  <a:lnTo>
                    <a:pt x="426" y="49"/>
                  </a:lnTo>
                  <a:lnTo>
                    <a:pt x="426" y="49"/>
                  </a:lnTo>
                  <a:lnTo>
                    <a:pt x="426" y="51"/>
                  </a:lnTo>
                  <a:lnTo>
                    <a:pt x="426" y="51"/>
                  </a:lnTo>
                  <a:lnTo>
                    <a:pt x="426" y="53"/>
                  </a:lnTo>
                  <a:lnTo>
                    <a:pt x="426" y="53"/>
                  </a:lnTo>
                  <a:lnTo>
                    <a:pt x="426" y="53"/>
                  </a:lnTo>
                  <a:lnTo>
                    <a:pt x="424" y="55"/>
                  </a:lnTo>
                  <a:lnTo>
                    <a:pt x="424" y="55"/>
                  </a:lnTo>
                  <a:lnTo>
                    <a:pt x="422" y="55"/>
                  </a:lnTo>
                  <a:lnTo>
                    <a:pt x="422" y="55"/>
                  </a:lnTo>
                  <a:lnTo>
                    <a:pt x="422" y="56"/>
                  </a:lnTo>
                  <a:lnTo>
                    <a:pt x="422" y="58"/>
                  </a:lnTo>
                  <a:lnTo>
                    <a:pt x="422" y="58"/>
                  </a:lnTo>
                  <a:lnTo>
                    <a:pt x="422" y="58"/>
                  </a:lnTo>
                  <a:lnTo>
                    <a:pt x="422" y="60"/>
                  </a:lnTo>
                  <a:lnTo>
                    <a:pt x="422" y="60"/>
                  </a:lnTo>
                  <a:lnTo>
                    <a:pt x="422" y="60"/>
                  </a:lnTo>
                  <a:lnTo>
                    <a:pt x="422" y="60"/>
                  </a:lnTo>
                  <a:lnTo>
                    <a:pt x="420" y="62"/>
                  </a:lnTo>
                  <a:lnTo>
                    <a:pt x="420" y="62"/>
                  </a:lnTo>
                  <a:lnTo>
                    <a:pt x="420" y="64"/>
                  </a:lnTo>
                  <a:lnTo>
                    <a:pt x="422" y="64"/>
                  </a:lnTo>
                  <a:lnTo>
                    <a:pt x="422" y="64"/>
                  </a:lnTo>
                  <a:lnTo>
                    <a:pt x="420" y="64"/>
                  </a:lnTo>
                  <a:lnTo>
                    <a:pt x="420" y="64"/>
                  </a:lnTo>
                  <a:lnTo>
                    <a:pt x="420" y="64"/>
                  </a:lnTo>
                  <a:lnTo>
                    <a:pt x="420" y="65"/>
                  </a:lnTo>
                  <a:lnTo>
                    <a:pt x="420" y="65"/>
                  </a:lnTo>
                  <a:lnTo>
                    <a:pt x="420" y="65"/>
                  </a:lnTo>
                  <a:lnTo>
                    <a:pt x="422" y="67"/>
                  </a:lnTo>
                  <a:lnTo>
                    <a:pt x="424" y="67"/>
                  </a:lnTo>
                  <a:lnTo>
                    <a:pt x="422" y="67"/>
                  </a:lnTo>
                  <a:lnTo>
                    <a:pt x="422" y="67"/>
                  </a:lnTo>
                  <a:lnTo>
                    <a:pt x="422" y="69"/>
                  </a:lnTo>
                  <a:lnTo>
                    <a:pt x="422" y="69"/>
                  </a:lnTo>
                  <a:lnTo>
                    <a:pt x="424" y="69"/>
                  </a:lnTo>
                  <a:lnTo>
                    <a:pt x="424" y="71"/>
                  </a:lnTo>
                  <a:lnTo>
                    <a:pt x="424" y="71"/>
                  </a:lnTo>
                  <a:lnTo>
                    <a:pt x="424" y="71"/>
                  </a:lnTo>
                  <a:lnTo>
                    <a:pt x="424" y="73"/>
                  </a:lnTo>
                  <a:lnTo>
                    <a:pt x="424" y="73"/>
                  </a:lnTo>
                  <a:lnTo>
                    <a:pt x="426" y="73"/>
                  </a:lnTo>
                  <a:lnTo>
                    <a:pt x="426" y="73"/>
                  </a:lnTo>
                  <a:lnTo>
                    <a:pt x="424" y="73"/>
                  </a:lnTo>
                  <a:lnTo>
                    <a:pt x="424" y="73"/>
                  </a:lnTo>
                  <a:lnTo>
                    <a:pt x="424" y="74"/>
                  </a:lnTo>
                  <a:lnTo>
                    <a:pt x="424" y="74"/>
                  </a:lnTo>
                  <a:lnTo>
                    <a:pt x="424" y="76"/>
                  </a:lnTo>
                  <a:lnTo>
                    <a:pt x="424" y="76"/>
                  </a:lnTo>
                  <a:lnTo>
                    <a:pt x="424" y="76"/>
                  </a:lnTo>
                  <a:lnTo>
                    <a:pt x="426" y="76"/>
                  </a:lnTo>
                  <a:lnTo>
                    <a:pt x="426" y="78"/>
                  </a:lnTo>
                  <a:lnTo>
                    <a:pt x="426" y="80"/>
                  </a:lnTo>
                  <a:lnTo>
                    <a:pt x="426" y="80"/>
                  </a:lnTo>
                  <a:lnTo>
                    <a:pt x="426" y="80"/>
                  </a:lnTo>
                  <a:lnTo>
                    <a:pt x="426" y="82"/>
                  </a:lnTo>
                  <a:lnTo>
                    <a:pt x="426" y="82"/>
                  </a:lnTo>
                  <a:lnTo>
                    <a:pt x="426" y="83"/>
                  </a:lnTo>
                  <a:lnTo>
                    <a:pt x="424" y="85"/>
                  </a:lnTo>
                  <a:lnTo>
                    <a:pt x="424" y="85"/>
                  </a:lnTo>
                  <a:lnTo>
                    <a:pt x="422" y="87"/>
                  </a:lnTo>
                  <a:lnTo>
                    <a:pt x="422" y="89"/>
                  </a:lnTo>
                  <a:lnTo>
                    <a:pt x="422" y="89"/>
                  </a:lnTo>
                  <a:lnTo>
                    <a:pt x="422" y="91"/>
                  </a:lnTo>
                  <a:lnTo>
                    <a:pt x="422" y="91"/>
                  </a:lnTo>
                  <a:lnTo>
                    <a:pt x="422" y="91"/>
                  </a:lnTo>
                  <a:lnTo>
                    <a:pt x="420" y="91"/>
                  </a:lnTo>
                  <a:lnTo>
                    <a:pt x="420" y="91"/>
                  </a:lnTo>
                  <a:lnTo>
                    <a:pt x="420" y="91"/>
                  </a:lnTo>
                  <a:lnTo>
                    <a:pt x="420" y="89"/>
                  </a:lnTo>
                  <a:lnTo>
                    <a:pt x="418" y="89"/>
                  </a:lnTo>
                  <a:lnTo>
                    <a:pt x="418" y="89"/>
                  </a:lnTo>
                  <a:lnTo>
                    <a:pt x="417" y="89"/>
                  </a:lnTo>
                  <a:lnTo>
                    <a:pt x="417" y="87"/>
                  </a:lnTo>
                  <a:lnTo>
                    <a:pt x="415" y="87"/>
                  </a:lnTo>
                  <a:lnTo>
                    <a:pt x="415" y="87"/>
                  </a:lnTo>
                  <a:lnTo>
                    <a:pt x="413" y="87"/>
                  </a:lnTo>
                  <a:lnTo>
                    <a:pt x="413" y="87"/>
                  </a:lnTo>
                  <a:lnTo>
                    <a:pt x="411" y="85"/>
                  </a:lnTo>
                  <a:lnTo>
                    <a:pt x="409" y="83"/>
                  </a:lnTo>
                  <a:lnTo>
                    <a:pt x="409" y="83"/>
                  </a:lnTo>
                  <a:lnTo>
                    <a:pt x="409" y="83"/>
                  </a:lnTo>
                  <a:lnTo>
                    <a:pt x="411" y="82"/>
                  </a:lnTo>
                  <a:lnTo>
                    <a:pt x="411" y="80"/>
                  </a:lnTo>
                  <a:lnTo>
                    <a:pt x="411" y="80"/>
                  </a:lnTo>
                  <a:lnTo>
                    <a:pt x="411" y="80"/>
                  </a:lnTo>
                  <a:lnTo>
                    <a:pt x="409" y="78"/>
                  </a:lnTo>
                  <a:lnTo>
                    <a:pt x="409" y="78"/>
                  </a:lnTo>
                  <a:lnTo>
                    <a:pt x="409" y="78"/>
                  </a:lnTo>
                  <a:lnTo>
                    <a:pt x="408" y="76"/>
                  </a:lnTo>
                  <a:lnTo>
                    <a:pt x="406" y="76"/>
                  </a:lnTo>
                  <a:lnTo>
                    <a:pt x="404" y="73"/>
                  </a:lnTo>
                  <a:lnTo>
                    <a:pt x="402" y="73"/>
                  </a:lnTo>
                  <a:lnTo>
                    <a:pt x="402" y="71"/>
                  </a:lnTo>
                  <a:lnTo>
                    <a:pt x="395" y="71"/>
                  </a:lnTo>
                  <a:lnTo>
                    <a:pt x="393" y="73"/>
                  </a:lnTo>
                  <a:lnTo>
                    <a:pt x="390" y="74"/>
                  </a:lnTo>
                  <a:lnTo>
                    <a:pt x="390" y="74"/>
                  </a:lnTo>
                  <a:lnTo>
                    <a:pt x="390" y="73"/>
                  </a:lnTo>
                  <a:lnTo>
                    <a:pt x="388" y="73"/>
                  </a:lnTo>
                  <a:lnTo>
                    <a:pt x="388" y="73"/>
                  </a:lnTo>
                  <a:lnTo>
                    <a:pt x="386" y="74"/>
                  </a:lnTo>
                  <a:lnTo>
                    <a:pt x="386" y="76"/>
                  </a:lnTo>
                  <a:lnTo>
                    <a:pt x="386" y="76"/>
                  </a:lnTo>
                  <a:lnTo>
                    <a:pt x="381" y="74"/>
                  </a:lnTo>
                  <a:lnTo>
                    <a:pt x="381" y="74"/>
                  </a:lnTo>
                  <a:lnTo>
                    <a:pt x="381" y="73"/>
                  </a:lnTo>
                  <a:lnTo>
                    <a:pt x="379" y="71"/>
                  </a:lnTo>
                  <a:lnTo>
                    <a:pt x="379" y="71"/>
                  </a:lnTo>
                  <a:lnTo>
                    <a:pt x="377" y="71"/>
                  </a:lnTo>
                  <a:lnTo>
                    <a:pt x="375" y="71"/>
                  </a:lnTo>
                  <a:lnTo>
                    <a:pt x="375" y="71"/>
                  </a:lnTo>
                  <a:lnTo>
                    <a:pt x="373" y="73"/>
                  </a:lnTo>
                  <a:lnTo>
                    <a:pt x="373" y="73"/>
                  </a:lnTo>
                  <a:lnTo>
                    <a:pt x="372" y="74"/>
                  </a:lnTo>
                  <a:lnTo>
                    <a:pt x="372" y="74"/>
                  </a:lnTo>
                  <a:lnTo>
                    <a:pt x="370" y="74"/>
                  </a:lnTo>
                  <a:lnTo>
                    <a:pt x="370" y="74"/>
                  </a:lnTo>
                  <a:lnTo>
                    <a:pt x="368" y="76"/>
                  </a:lnTo>
                  <a:lnTo>
                    <a:pt x="368" y="78"/>
                  </a:lnTo>
                  <a:lnTo>
                    <a:pt x="368" y="80"/>
                  </a:lnTo>
                  <a:lnTo>
                    <a:pt x="366" y="80"/>
                  </a:lnTo>
                  <a:lnTo>
                    <a:pt x="364" y="78"/>
                  </a:lnTo>
                  <a:lnTo>
                    <a:pt x="362" y="78"/>
                  </a:lnTo>
                  <a:lnTo>
                    <a:pt x="362" y="80"/>
                  </a:lnTo>
                  <a:lnTo>
                    <a:pt x="361" y="80"/>
                  </a:lnTo>
                  <a:lnTo>
                    <a:pt x="361" y="82"/>
                  </a:lnTo>
                  <a:lnTo>
                    <a:pt x="359" y="80"/>
                  </a:lnTo>
                  <a:lnTo>
                    <a:pt x="359" y="78"/>
                  </a:lnTo>
                  <a:lnTo>
                    <a:pt x="357" y="76"/>
                  </a:lnTo>
                  <a:lnTo>
                    <a:pt x="357" y="76"/>
                  </a:lnTo>
                  <a:lnTo>
                    <a:pt x="357" y="74"/>
                  </a:lnTo>
                  <a:lnTo>
                    <a:pt x="355" y="74"/>
                  </a:lnTo>
                  <a:lnTo>
                    <a:pt x="355" y="73"/>
                  </a:lnTo>
                  <a:lnTo>
                    <a:pt x="355" y="71"/>
                  </a:lnTo>
                  <a:lnTo>
                    <a:pt x="355" y="69"/>
                  </a:lnTo>
                  <a:lnTo>
                    <a:pt x="355" y="67"/>
                  </a:lnTo>
                  <a:lnTo>
                    <a:pt x="353" y="65"/>
                  </a:lnTo>
                  <a:lnTo>
                    <a:pt x="352" y="62"/>
                  </a:lnTo>
                  <a:lnTo>
                    <a:pt x="352" y="62"/>
                  </a:lnTo>
                  <a:lnTo>
                    <a:pt x="350" y="60"/>
                  </a:lnTo>
                  <a:lnTo>
                    <a:pt x="348" y="60"/>
                  </a:lnTo>
                  <a:lnTo>
                    <a:pt x="346" y="60"/>
                  </a:lnTo>
                  <a:lnTo>
                    <a:pt x="346" y="60"/>
                  </a:lnTo>
                  <a:lnTo>
                    <a:pt x="344" y="62"/>
                  </a:lnTo>
                  <a:lnTo>
                    <a:pt x="344" y="64"/>
                  </a:lnTo>
                  <a:lnTo>
                    <a:pt x="343" y="65"/>
                  </a:lnTo>
                  <a:lnTo>
                    <a:pt x="341" y="65"/>
                  </a:lnTo>
                  <a:lnTo>
                    <a:pt x="339" y="65"/>
                  </a:lnTo>
                  <a:lnTo>
                    <a:pt x="337" y="65"/>
                  </a:lnTo>
                  <a:lnTo>
                    <a:pt x="335" y="67"/>
                  </a:lnTo>
                  <a:lnTo>
                    <a:pt x="334" y="67"/>
                  </a:lnTo>
                  <a:lnTo>
                    <a:pt x="332" y="69"/>
                  </a:lnTo>
                  <a:lnTo>
                    <a:pt x="332" y="71"/>
                  </a:lnTo>
                  <a:lnTo>
                    <a:pt x="332" y="73"/>
                  </a:lnTo>
                  <a:lnTo>
                    <a:pt x="332" y="76"/>
                  </a:lnTo>
                  <a:lnTo>
                    <a:pt x="332" y="76"/>
                  </a:lnTo>
                  <a:lnTo>
                    <a:pt x="330" y="78"/>
                  </a:lnTo>
                  <a:lnTo>
                    <a:pt x="330" y="78"/>
                  </a:lnTo>
                  <a:lnTo>
                    <a:pt x="330" y="76"/>
                  </a:lnTo>
                  <a:lnTo>
                    <a:pt x="330" y="74"/>
                  </a:lnTo>
                  <a:lnTo>
                    <a:pt x="328" y="74"/>
                  </a:lnTo>
                  <a:lnTo>
                    <a:pt x="328" y="74"/>
                  </a:lnTo>
                  <a:lnTo>
                    <a:pt x="326" y="76"/>
                  </a:lnTo>
                  <a:lnTo>
                    <a:pt x="326" y="74"/>
                  </a:lnTo>
                  <a:lnTo>
                    <a:pt x="326" y="74"/>
                  </a:lnTo>
                  <a:lnTo>
                    <a:pt x="325" y="73"/>
                  </a:lnTo>
                  <a:lnTo>
                    <a:pt x="325" y="69"/>
                  </a:lnTo>
                  <a:lnTo>
                    <a:pt x="325" y="67"/>
                  </a:lnTo>
                  <a:lnTo>
                    <a:pt x="325" y="65"/>
                  </a:lnTo>
                  <a:lnTo>
                    <a:pt x="323" y="65"/>
                  </a:lnTo>
                  <a:lnTo>
                    <a:pt x="319" y="64"/>
                  </a:lnTo>
                  <a:lnTo>
                    <a:pt x="317" y="64"/>
                  </a:lnTo>
                  <a:lnTo>
                    <a:pt x="316" y="65"/>
                  </a:lnTo>
                  <a:lnTo>
                    <a:pt x="314" y="67"/>
                  </a:lnTo>
                  <a:lnTo>
                    <a:pt x="312" y="67"/>
                  </a:lnTo>
                  <a:lnTo>
                    <a:pt x="312" y="69"/>
                  </a:lnTo>
                  <a:lnTo>
                    <a:pt x="310" y="67"/>
                  </a:lnTo>
                  <a:lnTo>
                    <a:pt x="310" y="67"/>
                  </a:lnTo>
                  <a:lnTo>
                    <a:pt x="310" y="65"/>
                  </a:lnTo>
                  <a:lnTo>
                    <a:pt x="310" y="64"/>
                  </a:lnTo>
                  <a:lnTo>
                    <a:pt x="308" y="64"/>
                  </a:lnTo>
                  <a:lnTo>
                    <a:pt x="307" y="62"/>
                  </a:lnTo>
                  <a:lnTo>
                    <a:pt x="307" y="62"/>
                  </a:lnTo>
                  <a:lnTo>
                    <a:pt x="307" y="62"/>
                  </a:lnTo>
                  <a:lnTo>
                    <a:pt x="307" y="60"/>
                  </a:lnTo>
                  <a:lnTo>
                    <a:pt x="307" y="60"/>
                  </a:lnTo>
                  <a:lnTo>
                    <a:pt x="307" y="58"/>
                  </a:lnTo>
                  <a:lnTo>
                    <a:pt x="305" y="58"/>
                  </a:lnTo>
                  <a:lnTo>
                    <a:pt x="305" y="58"/>
                  </a:lnTo>
                  <a:lnTo>
                    <a:pt x="303" y="58"/>
                  </a:lnTo>
                  <a:lnTo>
                    <a:pt x="303" y="60"/>
                  </a:lnTo>
                  <a:lnTo>
                    <a:pt x="301" y="62"/>
                  </a:lnTo>
                  <a:lnTo>
                    <a:pt x="299" y="64"/>
                  </a:lnTo>
                  <a:lnTo>
                    <a:pt x="299" y="65"/>
                  </a:lnTo>
                  <a:lnTo>
                    <a:pt x="297" y="65"/>
                  </a:lnTo>
                  <a:lnTo>
                    <a:pt x="292" y="65"/>
                  </a:lnTo>
                  <a:lnTo>
                    <a:pt x="292" y="65"/>
                  </a:lnTo>
                  <a:lnTo>
                    <a:pt x="290" y="65"/>
                  </a:lnTo>
                  <a:lnTo>
                    <a:pt x="288" y="62"/>
                  </a:lnTo>
                  <a:lnTo>
                    <a:pt x="287" y="62"/>
                  </a:lnTo>
                  <a:lnTo>
                    <a:pt x="285" y="62"/>
                  </a:lnTo>
                  <a:lnTo>
                    <a:pt x="285" y="62"/>
                  </a:lnTo>
                  <a:lnTo>
                    <a:pt x="283" y="64"/>
                  </a:lnTo>
                  <a:lnTo>
                    <a:pt x="283" y="65"/>
                  </a:lnTo>
                  <a:lnTo>
                    <a:pt x="283" y="65"/>
                  </a:lnTo>
                  <a:lnTo>
                    <a:pt x="283" y="67"/>
                  </a:lnTo>
                  <a:lnTo>
                    <a:pt x="283" y="67"/>
                  </a:lnTo>
                  <a:lnTo>
                    <a:pt x="283" y="69"/>
                  </a:lnTo>
                  <a:lnTo>
                    <a:pt x="283" y="69"/>
                  </a:lnTo>
                  <a:lnTo>
                    <a:pt x="281" y="73"/>
                  </a:lnTo>
                  <a:lnTo>
                    <a:pt x="281" y="73"/>
                  </a:lnTo>
                  <a:lnTo>
                    <a:pt x="279" y="73"/>
                  </a:lnTo>
                  <a:lnTo>
                    <a:pt x="279" y="73"/>
                  </a:lnTo>
                  <a:lnTo>
                    <a:pt x="278" y="73"/>
                  </a:lnTo>
                  <a:lnTo>
                    <a:pt x="278" y="71"/>
                  </a:lnTo>
                  <a:lnTo>
                    <a:pt x="278" y="71"/>
                  </a:lnTo>
                  <a:lnTo>
                    <a:pt x="278" y="71"/>
                  </a:lnTo>
                  <a:lnTo>
                    <a:pt x="279" y="67"/>
                  </a:lnTo>
                  <a:lnTo>
                    <a:pt x="279" y="65"/>
                  </a:lnTo>
                  <a:lnTo>
                    <a:pt x="278" y="64"/>
                  </a:lnTo>
                  <a:lnTo>
                    <a:pt x="278" y="62"/>
                  </a:lnTo>
                  <a:lnTo>
                    <a:pt x="274" y="62"/>
                  </a:lnTo>
                  <a:lnTo>
                    <a:pt x="269" y="60"/>
                  </a:lnTo>
                  <a:lnTo>
                    <a:pt x="269" y="60"/>
                  </a:lnTo>
                  <a:lnTo>
                    <a:pt x="269" y="60"/>
                  </a:lnTo>
                  <a:lnTo>
                    <a:pt x="267" y="60"/>
                  </a:lnTo>
                  <a:lnTo>
                    <a:pt x="265" y="62"/>
                  </a:lnTo>
                  <a:lnTo>
                    <a:pt x="265" y="64"/>
                  </a:lnTo>
                  <a:lnTo>
                    <a:pt x="263" y="64"/>
                  </a:lnTo>
                  <a:lnTo>
                    <a:pt x="260" y="62"/>
                  </a:lnTo>
                  <a:lnTo>
                    <a:pt x="258" y="64"/>
                  </a:lnTo>
                  <a:lnTo>
                    <a:pt x="258" y="64"/>
                  </a:lnTo>
                  <a:lnTo>
                    <a:pt x="256" y="62"/>
                  </a:lnTo>
                  <a:lnTo>
                    <a:pt x="256" y="62"/>
                  </a:lnTo>
                  <a:lnTo>
                    <a:pt x="258" y="60"/>
                  </a:lnTo>
                  <a:lnTo>
                    <a:pt x="258" y="58"/>
                  </a:lnTo>
                  <a:lnTo>
                    <a:pt x="256" y="58"/>
                  </a:lnTo>
                  <a:lnTo>
                    <a:pt x="254" y="58"/>
                  </a:lnTo>
                  <a:lnTo>
                    <a:pt x="254" y="58"/>
                  </a:lnTo>
                  <a:lnTo>
                    <a:pt x="254" y="56"/>
                  </a:lnTo>
                  <a:lnTo>
                    <a:pt x="252" y="55"/>
                  </a:lnTo>
                  <a:lnTo>
                    <a:pt x="252" y="53"/>
                  </a:lnTo>
                  <a:lnTo>
                    <a:pt x="252" y="51"/>
                  </a:lnTo>
                  <a:lnTo>
                    <a:pt x="252" y="51"/>
                  </a:lnTo>
                  <a:lnTo>
                    <a:pt x="251" y="49"/>
                  </a:lnTo>
                  <a:lnTo>
                    <a:pt x="249" y="49"/>
                  </a:lnTo>
                  <a:lnTo>
                    <a:pt x="245" y="49"/>
                  </a:lnTo>
                  <a:lnTo>
                    <a:pt x="240" y="51"/>
                  </a:lnTo>
                  <a:lnTo>
                    <a:pt x="236" y="51"/>
                  </a:lnTo>
                  <a:lnTo>
                    <a:pt x="227" y="45"/>
                  </a:lnTo>
                  <a:lnTo>
                    <a:pt x="216" y="45"/>
                  </a:lnTo>
                  <a:lnTo>
                    <a:pt x="216" y="45"/>
                  </a:lnTo>
                  <a:lnTo>
                    <a:pt x="214" y="44"/>
                  </a:lnTo>
                  <a:lnTo>
                    <a:pt x="214" y="44"/>
                  </a:lnTo>
                  <a:lnTo>
                    <a:pt x="214" y="44"/>
                  </a:lnTo>
                  <a:lnTo>
                    <a:pt x="214" y="42"/>
                  </a:lnTo>
                  <a:lnTo>
                    <a:pt x="214" y="42"/>
                  </a:lnTo>
                  <a:lnTo>
                    <a:pt x="202" y="42"/>
                  </a:lnTo>
                  <a:lnTo>
                    <a:pt x="202" y="40"/>
                  </a:lnTo>
                  <a:lnTo>
                    <a:pt x="198" y="38"/>
                  </a:lnTo>
                  <a:lnTo>
                    <a:pt x="196" y="38"/>
                  </a:lnTo>
                  <a:lnTo>
                    <a:pt x="193" y="38"/>
                  </a:lnTo>
                  <a:lnTo>
                    <a:pt x="182" y="36"/>
                  </a:lnTo>
                  <a:lnTo>
                    <a:pt x="178" y="36"/>
                  </a:lnTo>
                  <a:lnTo>
                    <a:pt x="171" y="36"/>
                  </a:lnTo>
                  <a:lnTo>
                    <a:pt x="162" y="36"/>
                  </a:lnTo>
                  <a:lnTo>
                    <a:pt x="153" y="35"/>
                  </a:lnTo>
                  <a:lnTo>
                    <a:pt x="151" y="35"/>
                  </a:lnTo>
                  <a:lnTo>
                    <a:pt x="148" y="35"/>
                  </a:lnTo>
                  <a:lnTo>
                    <a:pt x="144" y="36"/>
                  </a:lnTo>
                  <a:lnTo>
                    <a:pt x="130" y="40"/>
                  </a:lnTo>
                  <a:lnTo>
                    <a:pt x="130" y="40"/>
                  </a:lnTo>
                  <a:lnTo>
                    <a:pt x="126" y="38"/>
                  </a:lnTo>
                  <a:lnTo>
                    <a:pt x="113" y="40"/>
                  </a:lnTo>
                  <a:lnTo>
                    <a:pt x="111" y="40"/>
                  </a:lnTo>
                  <a:lnTo>
                    <a:pt x="111" y="42"/>
                  </a:lnTo>
                  <a:lnTo>
                    <a:pt x="110" y="44"/>
                  </a:lnTo>
                  <a:lnTo>
                    <a:pt x="108" y="45"/>
                  </a:lnTo>
                  <a:lnTo>
                    <a:pt x="108" y="51"/>
                  </a:lnTo>
                  <a:lnTo>
                    <a:pt x="106" y="53"/>
                  </a:lnTo>
                  <a:lnTo>
                    <a:pt x="101" y="56"/>
                  </a:lnTo>
                  <a:lnTo>
                    <a:pt x="93" y="64"/>
                  </a:lnTo>
                  <a:lnTo>
                    <a:pt x="92" y="64"/>
                  </a:lnTo>
                  <a:lnTo>
                    <a:pt x="90" y="62"/>
                  </a:lnTo>
                  <a:lnTo>
                    <a:pt x="88" y="60"/>
                  </a:lnTo>
                  <a:lnTo>
                    <a:pt x="86" y="60"/>
                  </a:lnTo>
                  <a:lnTo>
                    <a:pt x="84" y="60"/>
                  </a:lnTo>
                  <a:lnTo>
                    <a:pt x="81" y="58"/>
                  </a:lnTo>
                  <a:lnTo>
                    <a:pt x="81" y="58"/>
                  </a:lnTo>
                  <a:lnTo>
                    <a:pt x="75" y="60"/>
                  </a:lnTo>
                  <a:lnTo>
                    <a:pt x="75" y="60"/>
                  </a:lnTo>
                  <a:lnTo>
                    <a:pt x="74" y="60"/>
                  </a:lnTo>
                  <a:lnTo>
                    <a:pt x="74" y="62"/>
                  </a:lnTo>
                  <a:lnTo>
                    <a:pt x="74" y="62"/>
                  </a:lnTo>
                  <a:lnTo>
                    <a:pt x="74" y="64"/>
                  </a:lnTo>
                  <a:lnTo>
                    <a:pt x="75" y="67"/>
                  </a:lnTo>
                  <a:lnTo>
                    <a:pt x="75" y="67"/>
                  </a:lnTo>
                  <a:lnTo>
                    <a:pt x="75" y="69"/>
                  </a:lnTo>
                  <a:lnTo>
                    <a:pt x="74" y="69"/>
                  </a:lnTo>
                  <a:lnTo>
                    <a:pt x="74" y="69"/>
                  </a:lnTo>
                  <a:lnTo>
                    <a:pt x="74" y="69"/>
                  </a:lnTo>
                  <a:lnTo>
                    <a:pt x="74" y="71"/>
                  </a:lnTo>
                  <a:lnTo>
                    <a:pt x="75" y="71"/>
                  </a:lnTo>
                  <a:lnTo>
                    <a:pt x="75" y="71"/>
                  </a:lnTo>
                  <a:lnTo>
                    <a:pt x="77" y="73"/>
                  </a:lnTo>
                  <a:lnTo>
                    <a:pt x="75" y="73"/>
                  </a:lnTo>
                  <a:lnTo>
                    <a:pt x="75" y="74"/>
                  </a:lnTo>
                  <a:lnTo>
                    <a:pt x="79" y="76"/>
                  </a:lnTo>
                  <a:lnTo>
                    <a:pt x="79" y="78"/>
                  </a:lnTo>
                  <a:lnTo>
                    <a:pt x="77" y="78"/>
                  </a:lnTo>
                  <a:lnTo>
                    <a:pt x="77" y="78"/>
                  </a:lnTo>
                  <a:lnTo>
                    <a:pt x="77" y="80"/>
                  </a:lnTo>
                  <a:lnTo>
                    <a:pt x="77" y="80"/>
                  </a:lnTo>
                  <a:lnTo>
                    <a:pt x="77" y="82"/>
                  </a:lnTo>
                  <a:lnTo>
                    <a:pt x="75" y="82"/>
                  </a:lnTo>
                  <a:lnTo>
                    <a:pt x="75" y="83"/>
                  </a:lnTo>
                  <a:lnTo>
                    <a:pt x="75" y="83"/>
                  </a:lnTo>
                  <a:lnTo>
                    <a:pt x="75" y="85"/>
                  </a:lnTo>
                  <a:lnTo>
                    <a:pt x="75" y="87"/>
                  </a:lnTo>
                  <a:lnTo>
                    <a:pt x="77" y="87"/>
                  </a:lnTo>
                  <a:lnTo>
                    <a:pt x="77" y="87"/>
                  </a:lnTo>
                  <a:lnTo>
                    <a:pt x="81" y="92"/>
                  </a:lnTo>
                  <a:lnTo>
                    <a:pt x="83" y="94"/>
                  </a:lnTo>
                  <a:lnTo>
                    <a:pt x="84" y="96"/>
                  </a:lnTo>
                  <a:lnTo>
                    <a:pt x="86" y="98"/>
                  </a:lnTo>
                  <a:lnTo>
                    <a:pt x="88" y="100"/>
                  </a:lnTo>
                  <a:lnTo>
                    <a:pt x="86" y="100"/>
                  </a:lnTo>
                  <a:lnTo>
                    <a:pt x="86" y="100"/>
                  </a:lnTo>
                  <a:lnTo>
                    <a:pt x="88" y="101"/>
                  </a:lnTo>
                  <a:lnTo>
                    <a:pt x="88" y="103"/>
                  </a:lnTo>
                  <a:lnTo>
                    <a:pt x="88" y="105"/>
                  </a:lnTo>
                  <a:lnTo>
                    <a:pt x="90" y="109"/>
                  </a:lnTo>
                  <a:lnTo>
                    <a:pt x="90" y="109"/>
                  </a:lnTo>
                  <a:lnTo>
                    <a:pt x="90" y="109"/>
                  </a:lnTo>
                  <a:lnTo>
                    <a:pt x="90" y="110"/>
                  </a:lnTo>
                  <a:lnTo>
                    <a:pt x="90" y="110"/>
                  </a:lnTo>
                  <a:lnTo>
                    <a:pt x="92" y="110"/>
                  </a:lnTo>
                  <a:lnTo>
                    <a:pt x="92" y="110"/>
                  </a:lnTo>
                  <a:lnTo>
                    <a:pt x="92" y="112"/>
                  </a:lnTo>
                  <a:lnTo>
                    <a:pt x="92" y="112"/>
                  </a:lnTo>
                  <a:lnTo>
                    <a:pt x="92" y="114"/>
                  </a:lnTo>
                  <a:lnTo>
                    <a:pt x="93" y="114"/>
                  </a:lnTo>
                  <a:lnTo>
                    <a:pt x="95" y="118"/>
                  </a:lnTo>
                  <a:lnTo>
                    <a:pt x="101" y="120"/>
                  </a:lnTo>
                  <a:lnTo>
                    <a:pt x="101" y="121"/>
                  </a:lnTo>
                  <a:lnTo>
                    <a:pt x="101" y="123"/>
                  </a:lnTo>
                  <a:lnTo>
                    <a:pt x="99" y="123"/>
                  </a:lnTo>
                  <a:lnTo>
                    <a:pt x="97" y="123"/>
                  </a:lnTo>
                  <a:lnTo>
                    <a:pt x="95" y="123"/>
                  </a:lnTo>
                  <a:lnTo>
                    <a:pt x="95" y="123"/>
                  </a:lnTo>
                  <a:lnTo>
                    <a:pt x="93" y="123"/>
                  </a:lnTo>
                  <a:lnTo>
                    <a:pt x="92" y="123"/>
                  </a:lnTo>
                  <a:lnTo>
                    <a:pt x="92" y="125"/>
                  </a:lnTo>
                  <a:lnTo>
                    <a:pt x="92" y="127"/>
                  </a:lnTo>
                  <a:lnTo>
                    <a:pt x="92" y="129"/>
                  </a:lnTo>
                  <a:lnTo>
                    <a:pt x="93" y="129"/>
                  </a:lnTo>
                  <a:lnTo>
                    <a:pt x="95" y="129"/>
                  </a:lnTo>
                  <a:lnTo>
                    <a:pt x="95" y="129"/>
                  </a:lnTo>
                  <a:lnTo>
                    <a:pt x="93" y="130"/>
                  </a:lnTo>
                  <a:lnTo>
                    <a:pt x="95" y="132"/>
                  </a:lnTo>
                  <a:lnTo>
                    <a:pt x="97" y="132"/>
                  </a:lnTo>
                  <a:lnTo>
                    <a:pt x="97" y="132"/>
                  </a:lnTo>
                  <a:lnTo>
                    <a:pt x="97" y="134"/>
                  </a:lnTo>
                  <a:lnTo>
                    <a:pt x="97" y="136"/>
                  </a:lnTo>
                  <a:lnTo>
                    <a:pt x="99" y="139"/>
                  </a:lnTo>
                  <a:lnTo>
                    <a:pt x="99" y="139"/>
                  </a:lnTo>
                  <a:lnTo>
                    <a:pt x="97" y="141"/>
                  </a:lnTo>
                  <a:lnTo>
                    <a:pt x="99" y="145"/>
                  </a:lnTo>
                  <a:lnTo>
                    <a:pt x="99" y="147"/>
                  </a:lnTo>
                  <a:lnTo>
                    <a:pt x="99" y="147"/>
                  </a:lnTo>
                  <a:lnTo>
                    <a:pt x="99" y="147"/>
                  </a:lnTo>
                  <a:lnTo>
                    <a:pt x="99" y="147"/>
                  </a:lnTo>
                  <a:lnTo>
                    <a:pt x="97" y="148"/>
                  </a:lnTo>
                  <a:lnTo>
                    <a:pt x="93" y="150"/>
                  </a:lnTo>
                  <a:lnTo>
                    <a:pt x="93" y="150"/>
                  </a:lnTo>
                  <a:lnTo>
                    <a:pt x="93" y="152"/>
                  </a:lnTo>
                  <a:lnTo>
                    <a:pt x="93" y="154"/>
                  </a:lnTo>
                  <a:lnTo>
                    <a:pt x="93" y="154"/>
                  </a:lnTo>
                  <a:lnTo>
                    <a:pt x="93" y="157"/>
                  </a:lnTo>
                  <a:lnTo>
                    <a:pt x="90" y="157"/>
                  </a:lnTo>
                  <a:lnTo>
                    <a:pt x="81" y="157"/>
                  </a:lnTo>
                  <a:lnTo>
                    <a:pt x="79" y="159"/>
                  </a:lnTo>
                  <a:lnTo>
                    <a:pt x="79" y="159"/>
                  </a:lnTo>
                  <a:lnTo>
                    <a:pt x="77" y="159"/>
                  </a:lnTo>
                  <a:lnTo>
                    <a:pt x="77" y="161"/>
                  </a:lnTo>
                  <a:lnTo>
                    <a:pt x="77" y="163"/>
                  </a:lnTo>
                  <a:lnTo>
                    <a:pt x="77" y="163"/>
                  </a:lnTo>
                  <a:lnTo>
                    <a:pt x="75" y="165"/>
                  </a:lnTo>
                  <a:lnTo>
                    <a:pt x="72" y="168"/>
                  </a:lnTo>
                  <a:lnTo>
                    <a:pt x="70" y="170"/>
                  </a:lnTo>
                  <a:lnTo>
                    <a:pt x="70" y="170"/>
                  </a:lnTo>
                  <a:lnTo>
                    <a:pt x="70" y="170"/>
                  </a:lnTo>
                  <a:lnTo>
                    <a:pt x="70" y="170"/>
                  </a:lnTo>
                  <a:lnTo>
                    <a:pt x="68" y="172"/>
                  </a:lnTo>
                  <a:lnTo>
                    <a:pt x="66" y="174"/>
                  </a:lnTo>
                  <a:lnTo>
                    <a:pt x="54" y="186"/>
                  </a:lnTo>
                  <a:lnTo>
                    <a:pt x="52" y="188"/>
                  </a:lnTo>
                  <a:lnTo>
                    <a:pt x="50" y="190"/>
                  </a:lnTo>
                  <a:lnTo>
                    <a:pt x="48" y="192"/>
                  </a:lnTo>
                  <a:lnTo>
                    <a:pt x="43" y="199"/>
                  </a:lnTo>
                  <a:lnTo>
                    <a:pt x="41" y="203"/>
                  </a:lnTo>
                  <a:lnTo>
                    <a:pt x="41" y="203"/>
                  </a:lnTo>
                  <a:lnTo>
                    <a:pt x="41" y="204"/>
                  </a:lnTo>
                  <a:lnTo>
                    <a:pt x="41" y="204"/>
                  </a:lnTo>
                  <a:lnTo>
                    <a:pt x="39" y="204"/>
                  </a:lnTo>
                  <a:lnTo>
                    <a:pt x="39" y="206"/>
                  </a:lnTo>
                  <a:lnTo>
                    <a:pt x="39" y="206"/>
                  </a:lnTo>
                  <a:lnTo>
                    <a:pt x="37" y="206"/>
                  </a:lnTo>
                  <a:lnTo>
                    <a:pt x="36" y="212"/>
                  </a:lnTo>
                  <a:lnTo>
                    <a:pt x="34" y="213"/>
                  </a:lnTo>
                  <a:lnTo>
                    <a:pt x="34" y="213"/>
                  </a:lnTo>
                  <a:lnTo>
                    <a:pt x="32" y="213"/>
                  </a:lnTo>
                  <a:lnTo>
                    <a:pt x="32" y="213"/>
                  </a:lnTo>
                  <a:lnTo>
                    <a:pt x="32" y="215"/>
                  </a:lnTo>
                  <a:lnTo>
                    <a:pt x="30" y="217"/>
                  </a:lnTo>
                  <a:lnTo>
                    <a:pt x="27" y="222"/>
                  </a:lnTo>
                  <a:lnTo>
                    <a:pt x="25" y="224"/>
                  </a:lnTo>
                  <a:lnTo>
                    <a:pt x="27" y="228"/>
                  </a:lnTo>
                  <a:lnTo>
                    <a:pt x="27" y="230"/>
                  </a:lnTo>
                  <a:lnTo>
                    <a:pt x="27" y="232"/>
                  </a:lnTo>
                  <a:lnTo>
                    <a:pt x="27" y="233"/>
                  </a:lnTo>
                  <a:lnTo>
                    <a:pt x="28" y="233"/>
                  </a:lnTo>
                  <a:lnTo>
                    <a:pt x="28" y="235"/>
                  </a:lnTo>
                  <a:lnTo>
                    <a:pt x="28" y="235"/>
                  </a:lnTo>
                  <a:lnTo>
                    <a:pt x="30" y="237"/>
                  </a:lnTo>
                  <a:lnTo>
                    <a:pt x="30" y="237"/>
                  </a:lnTo>
                  <a:lnTo>
                    <a:pt x="30" y="244"/>
                  </a:lnTo>
                  <a:lnTo>
                    <a:pt x="30" y="246"/>
                  </a:lnTo>
                  <a:lnTo>
                    <a:pt x="30" y="248"/>
                  </a:lnTo>
                  <a:lnTo>
                    <a:pt x="28" y="251"/>
                  </a:lnTo>
                  <a:lnTo>
                    <a:pt x="28" y="251"/>
                  </a:lnTo>
                  <a:lnTo>
                    <a:pt x="28" y="253"/>
                  </a:lnTo>
                  <a:lnTo>
                    <a:pt x="28" y="253"/>
                  </a:lnTo>
                  <a:lnTo>
                    <a:pt x="28" y="253"/>
                  </a:lnTo>
                  <a:lnTo>
                    <a:pt x="28" y="253"/>
                  </a:lnTo>
                  <a:lnTo>
                    <a:pt x="30" y="253"/>
                  </a:lnTo>
                  <a:lnTo>
                    <a:pt x="30" y="253"/>
                  </a:lnTo>
                  <a:lnTo>
                    <a:pt x="30" y="253"/>
                  </a:lnTo>
                  <a:lnTo>
                    <a:pt x="30" y="255"/>
                  </a:lnTo>
                  <a:lnTo>
                    <a:pt x="32" y="257"/>
                  </a:lnTo>
                  <a:lnTo>
                    <a:pt x="34" y="257"/>
                  </a:lnTo>
                  <a:lnTo>
                    <a:pt x="36" y="259"/>
                  </a:lnTo>
                  <a:lnTo>
                    <a:pt x="36" y="259"/>
                  </a:lnTo>
                  <a:lnTo>
                    <a:pt x="36" y="260"/>
                  </a:lnTo>
                  <a:lnTo>
                    <a:pt x="36" y="260"/>
                  </a:lnTo>
                  <a:lnTo>
                    <a:pt x="36" y="262"/>
                  </a:lnTo>
                  <a:lnTo>
                    <a:pt x="36" y="262"/>
                  </a:lnTo>
                  <a:lnTo>
                    <a:pt x="37" y="264"/>
                  </a:lnTo>
                  <a:lnTo>
                    <a:pt x="37" y="264"/>
                  </a:lnTo>
                  <a:lnTo>
                    <a:pt x="37" y="264"/>
                  </a:lnTo>
                  <a:lnTo>
                    <a:pt x="36" y="266"/>
                  </a:lnTo>
                  <a:lnTo>
                    <a:pt x="36" y="266"/>
                  </a:lnTo>
                  <a:lnTo>
                    <a:pt x="34" y="264"/>
                  </a:lnTo>
                  <a:lnTo>
                    <a:pt x="34" y="264"/>
                  </a:lnTo>
                  <a:lnTo>
                    <a:pt x="32" y="264"/>
                  </a:lnTo>
                  <a:lnTo>
                    <a:pt x="32" y="262"/>
                  </a:lnTo>
                  <a:lnTo>
                    <a:pt x="32" y="262"/>
                  </a:lnTo>
                  <a:lnTo>
                    <a:pt x="30" y="262"/>
                  </a:lnTo>
                  <a:lnTo>
                    <a:pt x="30" y="262"/>
                  </a:lnTo>
                  <a:lnTo>
                    <a:pt x="28" y="262"/>
                  </a:lnTo>
                  <a:lnTo>
                    <a:pt x="27" y="262"/>
                  </a:lnTo>
                  <a:lnTo>
                    <a:pt x="27" y="262"/>
                  </a:lnTo>
                  <a:lnTo>
                    <a:pt x="25" y="260"/>
                  </a:lnTo>
                  <a:lnTo>
                    <a:pt x="23" y="259"/>
                  </a:lnTo>
                  <a:lnTo>
                    <a:pt x="21" y="259"/>
                  </a:lnTo>
                  <a:lnTo>
                    <a:pt x="21" y="260"/>
                  </a:lnTo>
                  <a:lnTo>
                    <a:pt x="19" y="260"/>
                  </a:lnTo>
                  <a:lnTo>
                    <a:pt x="19" y="262"/>
                  </a:lnTo>
                  <a:lnTo>
                    <a:pt x="19" y="264"/>
                  </a:lnTo>
                  <a:lnTo>
                    <a:pt x="19" y="266"/>
                  </a:lnTo>
                  <a:lnTo>
                    <a:pt x="19" y="266"/>
                  </a:lnTo>
                  <a:lnTo>
                    <a:pt x="18" y="268"/>
                  </a:lnTo>
                  <a:lnTo>
                    <a:pt x="16" y="268"/>
                  </a:lnTo>
                  <a:lnTo>
                    <a:pt x="16" y="271"/>
                  </a:lnTo>
                  <a:lnTo>
                    <a:pt x="14" y="271"/>
                  </a:lnTo>
                  <a:lnTo>
                    <a:pt x="14" y="273"/>
                  </a:lnTo>
                  <a:lnTo>
                    <a:pt x="14" y="273"/>
                  </a:lnTo>
                  <a:lnTo>
                    <a:pt x="14" y="273"/>
                  </a:lnTo>
                  <a:lnTo>
                    <a:pt x="14" y="275"/>
                  </a:lnTo>
                  <a:lnTo>
                    <a:pt x="12" y="275"/>
                  </a:lnTo>
                  <a:lnTo>
                    <a:pt x="12" y="277"/>
                  </a:lnTo>
                  <a:lnTo>
                    <a:pt x="12" y="277"/>
                  </a:lnTo>
                  <a:lnTo>
                    <a:pt x="12" y="277"/>
                  </a:lnTo>
                  <a:lnTo>
                    <a:pt x="12" y="278"/>
                  </a:lnTo>
                  <a:lnTo>
                    <a:pt x="12" y="278"/>
                  </a:lnTo>
                  <a:lnTo>
                    <a:pt x="12" y="280"/>
                  </a:lnTo>
                  <a:lnTo>
                    <a:pt x="12" y="282"/>
                  </a:lnTo>
                  <a:lnTo>
                    <a:pt x="12" y="282"/>
                  </a:lnTo>
                  <a:lnTo>
                    <a:pt x="10" y="284"/>
                  </a:lnTo>
                  <a:lnTo>
                    <a:pt x="10" y="284"/>
                  </a:lnTo>
                  <a:lnTo>
                    <a:pt x="10" y="284"/>
                  </a:lnTo>
                  <a:lnTo>
                    <a:pt x="10" y="286"/>
                  </a:lnTo>
                  <a:lnTo>
                    <a:pt x="10" y="286"/>
                  </a:lnTo>
                  <a:lnTo>
                    <a:pt x="10" y="288"/>
                  </a:lnTo>
                  <a:lnTo>
                    <a:pt x="9" y="289"/>
                  </a:lnTo>
                  <a:lnTo>
                    <a:pt x="9" y="291"/>
                  </a:lnTo>
                  <a:lnTo>
                    <a:pt x="9" y="291"/>
                  </a:lnTo>
                  <a:lnTo>
                    <a:pt x="7" y="291"/>
                  </a:lnTo>
                  <a:lnTo>
                    <a:pt x="5" y="291"/>
                  </a:lnTo>
                  <a:lnTo>
                    <a:pt x="5" y="293"/>
                  </a:lnTo>
                  <a:lnTo>
                    <a:pt x="5" y="293"/>
                  </a:lnTo>
                  <a:lnTo>
                    <a:pt x="5" y="295"/>
                  </a:lnTo>
                  <a:lnTo>
                    <a:pt x="1" y="297"/>
                  </a:lnTo>
                  <a:lnTo>
                    <a:pt x="1" y="298"/>
                  </a:lnTo>
                  <a:lnTo>
                    <a:pt x="0" y="300"/>
                  </a:lnTo>
                  <a:lnTo>
                    <a:pt x="1" y="302"/>
                  </a:lnTo>
                  <a:lnTo>
                    <a:pt x="1" y="304"/>
                  </a:lnTo>
                  <a:lnTo>
                    <a:pt x="0" y="306"/>
                  </a:lnTo>
                  <a:lnTo>
                    <a:pt x="0" y="311"/>
                  </a:lnTo>
                  <a:lnTo>
                    <a:pt x="1" y="311"/>
                  </a:lnTo>
                  <a:lnTo>
                    <a:pt x="1" y="311"/>
                  </a:lnTo>
                  <a:lnTo>
                    <a:pt x="1" y="311"/>
                  </a:lnTo>
                  <a:lnTo>
                    <a:pt x="1" y="311"/>
                  </a:lnTo>
                  <a:lnTo>
                    <a:pt x="1" y="309"/>
                  </a:lnTo>
                  <a:lnTo>
                    <a:pt x="3" y="309"/>
                  </a:lnTo>
                  <a:lnTo>
                    <a:pt x="5" y="309"/>
                  </a:lnTo>
                  <a:lnTo>
                    <a:pt x="7" y="311"/>
                  </a:lnTo>
                  <a:lnTo>
                    <a:pt x="7" y="313"/>
                  </a:lnTo>
                  <a:lnTo>
                    <a:pt x="7" y="315"/>
                  </a:lnTo>
                  <a:lnTo>
                    <a:pt x="9" y="315"/>
                  </a:lnTo>
                  <a:lnTo>
                    <a:pt x="9" y="315"/>
                  </a:lnTo>
                  <a:lnTo>
                    <a:pt x="9" y="315"/>
                  </a:lnTo>
                  <a:lnTo>
                    <a:pt x="9" y="315"/>
                  </a:lnTo>
                  <a:lnTo>
                    <a:pt x="9" y="316"/>
                  </a:lnTo>
                  <a:lnTo>
                    <a:pt x="9" y="316"/>
                  </a:lnTo>
                  <a:lnTo>
                    <a:pt x="9" y="318"/>
                  </a:lnTo>
                  <a:lnTo>
                    <a:pt x="12" y="322"/>
                  </a:lnTo>
                  <a:lnTo>
                    <a:pt x="12" y="324"/>
                  </a:lnTo>
                  <a:lnTo>
                    <a:pt x="12" y="324"/>
                  </a:lnTo>
                  <a:lnTo>
                    <a:pt x="12" y="324"/>
                  </a:lnTo>
                  <a:lnTo>
                    <a:pt x="12" y="322"/>
                  </a:lnTo>
                  <a:lnTo>
                    <a:pt x="14" y="322"/>
                  </a:lnTo>
                  <a:lnTo>
                    <a:pt x="14" y="322"/>
                  </a:lnTo>
                  <a:lnTo>
                    <a:pt x="14" y="322"/>
                  </a:lnTo>
                  <a:lnTo>
                    <a:pt x="14" y="324"/>
                  </a:lnTo>
                  <a:lnTo>
                    <a:pt x="16" y="324"/>
                  </a:lnTo>
                  <a:lnTo>
                    <a:pt x="16" y="324"/>
                  </a:lnTo>
                  <a:lnTo>
                    <a:pt x="18" y="322"/>
                  </a:lnTo>
                  <a:lnTo>
                    <a:pt x="18" y="322"/>
                  </a:lnTo>
                  <a:lnTo>
                    <a:pt x="18" y="322"/>
                  </a:lnTo>
                  <a:lnTo>
                    <a:pt x="18" y="322"/>
                  </a:lnTo>
                  <a:lnTo>
                    <a:pt x="21" y="327"/>
                  </a:lnTo>
                  <a:lnTo>
                    <a:pt x="21" y="329"/>
                  </a:lnTo>
                  <a:lnTo>
                    <a:pt x="23" y="331"/>
                  </a:lnTo>
                  <a:lnTo>
                    <a:pt x="23" y="333"/>
                  </a:lnTo>
                  <a:lnTo>
                    <a:pt x="23" y="333"/>
                  </a:lnTo>
                  <a:lnTo>
                    <a:pt x="25" y="333"/>
                  </a:lnTo>
                  <a:lnTo>
                    <a:pt x="25" y="333"/>
                  </a:lnTo>
                  <a:lnTo>
                    <a:pt x="28" y="333"/>
                  </a:lnTo>
                  <a:lnTo>
                    <a:pt x="28" y="333"/>
                  </a:lnTo>
                  <a:lnTo>
                    <a:pt x="30" y="333"/>
                  </a:lnTo>
                  <a:lnTo>
                    <a:pt x="30" y="333"/>
                  </a:lnTo>
                  <a:lnTo>
                    <a:pt x="32" y="333"/>
                  </a:lnTo>
                  <a:lnTo>
                    <a:pt x="32" y="333"/>
                  </a:lnTo>
                  <a:lnTo>
                    <a:pt x="34" y="334"/>
                  </a:lnTo>
                  <a:lnTo>
                    <a:pt x="36" y="334"/>
                  </a:lnTo>
                  <a:lnTo>
                    <a:pt x="36" y="336"/>
                  </a:lnTo>
                  <a:lnTo>
                    <a:pt x="36" y="338"/>
                  </a:lnTo>
                  <a:lnTo>
                    <a:pt x="37" y="338"/>
                  </a:lnTo>
                  <a:lnTo>
                    <a:pt x="36" y="340"/>
                  </a:lnTo>
                  <a:lnTo>
                    <a:pt x="36" y="340"/>
                  </a:lnTo>
                  <a:lnTo>
                    <a:pt x="36" y="342"/>
                  </a:lnTo>
                  <a:lnTo>
                    <a:pt x="36" y="342"/>
                  </a:lnTo>
                  <a:lnTo>
                    <a:pt x="36" y="344"/>
                  </a:lnTo>
                  <a:lnTo>
                    <a:pt x="37" y="345"/>
                  </a:lnTo>
                  <a:lnTo>
                    <a:pt x="39" y="344"/>
                  </a:lnTo>
                  <a:lnTo>
                    <a:pt x="39" y="344"/>
                  </a:lnTo>
                  <a:lnTo>
                    <a:pt x="39" y="344"/>
                  </a:lnTo>
                  <a:lnTo>
                    <a:pt x="39" y="342"/>
                  </a:lnTo>
                  <a:lnTo>
                    <a:pt x="39" y="340"/>
                  </a:lnTo>
                  <a:lnTo>
                    <a:pt x="41" y="340"/>
                  </a:lnTo>
                  <a:lnTo>
                    <a:pt x="41" y="340"/>
                  </a:lnTo>
                  <a:lnTo>
                    <a:pt x="43" y="342"/>
                  </a:lnTo>
                  <a:lnTo>
                    <a:pt x="43" y="342"/>
                  </a:lnTo>
                  <a:lnTo>
                    <a:pt x="45" y="342"/>
                  </a:lnTo>
                  <a:lnTo>
                    <a:pt x="45" y="342"/>
                  </a:lnTo>
                  <a:lnTo>
                    <a:pt x="46" y="340"/>
                  </a:lnTo>
                  <a:lnTo>
                    <a:pt x="48" y="338"/>
                  </a:lnTo>
                  <a:lnTo>
                    <a:pt x="48" y="336"/>
                  </a:lnTo>
                  <a:lnTo>
                    <a:pt x="50" y="334"/>
                  </a:lnTo>
                  <a:lnTo>
                    <a:pt x="50" y="333"/>
                  </a:lnTo>
                  <a:lnTo>
                    <a:pt x="52" y="334"/>
                  </a:lnTo>
                  <a:lnTo>
                    <a:pt x="55" y="334"/>
                  </a:lnTo>
                  <a:lnTo>
                    <a:pt x="55" y="336"/>
                  </a:lnTo>
                  <a:lnTo>
                    <a:pt x="57" y="338"/>
                  </a:lnTo>
                  <a:lnTo>
                    <a:pt x="61" y="340"/>
                  </a:lnTo>
                  <a:lnTo>
                    <a:pt x="61" y="342"/>
                  </a:lnTo>
                  <a:lnTo>
                    <a:pt x="63" y="342"/>
                  </a:lnTo>
                  <a:lnTo>
                    <a:pt x="63" y="342"/>
                  </a:lnTo>
                  <a:lnTo>
                    <a:pt x="63" y="342"/>
                  </a:lnTo>
                  <a:lnTo>
                    <a:pt x="63" y="342"/>
                  </a:lnTo>
                  <a:lnTo>
                    <a:pt x="63" y="342"/>
                  </a:lnTo>
                  <a:lnTo>
                    <a:pt x="63" y="342"/>
                  </a:lnTo>
                  <a:lnTo>
                    <a:pt x="63" y="342"/>
                  </a:lnTo>
                  <a:lnTo>
                    <a:pt x="63" y="342"/>
                  </a:lnTo>
                  <a:lnTo>
                    <a:pt x="66" y="344"/>
                  </a:lnTo>
                  <a:lnTo>
                    <a:pt x="68" y="344"/>
                  </a:lnTo>
                  <a:lnTo>
                    <a:pt x="68" y="344"/>
                  </a:lnTo>
                  <a:lnTo>
                    <a:pt x="68" y="342"/>
                  </a:lnTo>
                  <a:lnTo>
                    <a:pt x="68" y="342"/>
                  </a:lnTo>
                  <a:lnTo>
                    <a:pt x="68" y="342"/>
                  </a:lnTo>
                  <a:lnTo>
                    <a:pt x="68" y="342"/>
                  </a:lnTo>
                  <a:lnTo>
                    <a:pt x="70" y="342"/>
                  </a:lnTo>
                  <a:lnTo>
                    <a:pt x="70" y="340"/>
                  </a:lnTo>
                  <a:lnTo>
                    <a:pt x="72" y="340"/>
                  </a:lnTo>
                  <a:lnTo>
                    <a:pt x="74" y="340"/>
                  </a:lnTo>
                  <a:lnTo>
                    <a:pt x="75" y="342"/>
                  </a:lnTo>
                  <a:lnTo>
                    <a:pt x="77" y="342"/>
                  </a:lnTo>
                  <a:lnTo>
                    <a:pt x="79" y="342"/>
                  </a:lnTo>
                  <a:lnTo>
                    <a:pt x="83" y="342"/>
                  </a:lnTo>
                  <a:lnTo>
                    <a:pt x="83" y="342"/>
                  </a:lnTo>
                  <a:lnTo>
                    <a:pt x="86" y="345"/>
                  </a:lnTo>
                  <a:lnTo>
                    <a:pt x="86" y="345"/>
                  </a:lnTo>
                  <a:lnTo>
                    <a:pt x="88" y="345"/>
                  </a:lnTo>
                  <a:lnTo>
                    <a:pt x="93" y="344"/>
                  </a:lnTo>
                  <a:lnTo>
                    <a:pt x="93" y="344"/>
                  </a:lnTo>
                  <a:lnTo>
                    <a:pt x="95" y="344"/>
                  </a:lnTo>
                  <a:lnTo>
                    <a:pt x="97" y="345"/>
                  </a:lnTo>
                  <a:lnTo>
                    <a:pt x="99" y="345"/>
                  </a:lnTo>
                  <a:lnTo>
                    <a:pt x="101" y="347"/>
                  </a:lnTo>
                  <a:lnTo>
                    <a:pt x="101" y="347"/>
                  </a:lnTo>
                  <a:lnTo>
                    <a:pt x="101" y="347"/>
                  </a:lnTo>
                  <a:lnTo>
                    <a:pt x="104" y="349"/>
                  </a:lnTo>
                  <a:lnTo>
                    <a:pt x="106" y="349"/>
                  </a:lnTo>
                  <a:lnTo>
                    <a:pt x="108" y="347"/>
                  </a:lnTo>
                  <a:lnTo>
                    <a:pt x="111" y="347"/>
                  </a:lnTo>
                  <a:lnTo>
                    <a:pt x="113" y="345"/>
                  </a:lnTo>
                  <a:lnTo>
                    <a:pt x="113" y="344"/>
                  </a:lnTo>
                  <a:lnTo>
                    <a:pt x="115" y="344"/>
                  </a:lnTo>
                  <a:lnTo>
                    <a:pt x="119" y="345"/>
                  </a:lnTo>
                  <a:lnTo>
                    <a:pt x="121" y="345"/>
                  </a:lnTo>
                  <a:lnTo>
                    <a:pt x="122" y="345"/>
                  </a:lnTo>
                  <a:lnTo>
                    <a:pt x="122" y="345"/>
                  </a:lnTo>
                  <a:lnTo>
                    <a:pt x="124" y="347"/>
                  </a:lnTo>
                  <a:lnTo>
                    <a:pt x="126" y="347"/>
                  </a:lnTo>
                  <a:lnTo>
                    <a:pt x="126" y="349"/>
                  </a:lnTo>
                  <a:lnTo>
                    <a:pt x="126" y="349"/>
                  </a:lnTo>
                  <a:lnTo>
                    <a:pt x="126" y="351"/>
                  </a:lnTo>
                  <a:lnTo>
                    <a:pt x="126" y="351"/>
                  </a:lnTo>
                  <a:lnTo>
                    <a:pt x="128" y="353"/>
                  </a:lnTo>
                  <a:lnTo>
                    <a:pt x="130" y="354"/>
                  </a:lnTo>
                  <a:lnTo>
                    <a:pt x="133" y="356"/>
                  </a:lnTo>
                  <a:lnTo>
                    <a:pt x="135" y="356"/>
                  </a:lnTo>
                  <a:lnTo>
                    <a:pt x="135" y="356"/>
                  </a:lnTo>
                  <a:lnTo>
                    <a:pt x="137" y="360"/>
                  </a:lnTo>
                  <a:lnTo>
                    <a:pt x="137" y="362"/>
                  </a:lnTo>
                  <a:lnTo>
                    <a:pt x="139" y="362"/>
                  </a:lnTo>
                  <a:lnTo>
                    <a:pt x="140" y="362"/>
                  </a:lnTo>
                  <a:lnTo>
                    <a:pt x="140" y="362"/>
                  </a:lnTo>
                  <a:lnTo>
                    <a:pt x="144" y="362"/>
                  </a:lnTo>
                  <a:lnTo>
                    <a:pt x="148" y="360"/>
                  </a:lnTo>
                  <a:lnTo>
                    <a:pt x="148" y="360"/>
                  </a:lnTo>
                  <a:lnTo>
                    <a:pt x="148" y="360"/>
                  </a:lnTo>
                  <a:lnTo>
                    <a:pt x="149" y="358"/>
                  </a:lnTo>
                  <a:lnTo>
                    <a:pt x="155" y="349"/>
                  </a:lnTo>
                  <a:lnTo>
                    <a:pt x="157" y="349"/>
                  </a:lnTo>
                  <a:lnTo>
                    <a:pt x="182" y="345"/>
                  </a:lnTo>
                  <a:lnTo>
                    <a:pt x="186" y="344"/>
                  </a:lnTo>
                  <a:lnTo>
                    <a:pt x="187" y="344"/>
                  </a:lnTo>
                  <a:lnTo>
                    <a:pt x="189" y="344"/>
                  </a:lnTo>
                  <a:lnTo>
                    <a:pt x="189" y="344"/>
                  </a:lnTo>
                  <a:lnTo>
                    <a:pt x="193" y="344"/>
                  </a:lnTo>
                  <a:lnTo>
                    <a:pt x="195" y="342"/>
                  </a:lnTo>
                  <a:lnTo>
                    <a:pt x="198" y="342"/>
                  </a:lnTo>
                  <a:lnTo>
                    <a:pt x="200" y="342"/>
                  </a:lnTo>
                  <a:lnTo>
                    <a:pt x="202" y="342"/>
                  </a:lnTo>
                  <a:lnTo>
                    <a:pt x="204" y="340"/>
                  </a:lnTo>
                  <a:lnTo>
                    <a:pt x="204" y="338"/>
                  </a:lnTo>
                  <a:lnTo>
                    <a:pt x="205" y="336"/>
                  </a:lnTo>
                  <a:lnTo>
                    <a:pt x="205" y="336"/>
                  </a:lnTo>
                  <a:lnTo>
                    <a:pt x="207" y="334"/>
                  </a:lnTo>
                  <a:lnTo>
                    <a:pt x="207" y="334"/>
                  </a:lnTo>
                  <a:lnTo>
                    <a:pt x="209" y="331"/>
                  </a:lnTo>
                  <a:lnTo>
                    <a:pt x="209" y="329"/>
                  </a:lnTo>
                  <a:lnTo>
                    <a:pt x="209" y="327"/>
                  </a:lnTo>
                  <a:lnTo>
                    <a:pt x="209" y="325"/>
                  </a:lnTo>
                  <a:lnTo>
                    <a:pt x="209" y="325"/>
                  </a:lnTo>
                  <a:lnTo>
                    <a:pt x="211" y="325"/>
                  </a:lnTo>
                  <a:lnTo>
                    <a:pt x="211" y="325"/>
                  </a:lnTo>
                  <a:lnTo>
                    <a:pt x="213" y="324"/>
                  </a:lnTo>
                  <a:lnTo>
                    <a:pt x="214" y="324"/>
                  </a:lnTo>
                  <a:lnTo>
                    <a:pt x="216" y="324"/>
                  </a:lnTo>
                  <a:lnTo>
                    <a:pt x="216" y="324"/>
                  </a:lnTo>
                  <a:lnTo>
                    <a:pt x="223" y="322"/>
                  </a:lnTo>
                  <a:lnTo>
                    <a:pt x="225" y="322"/>
                  </a:lnTo>
                  <a:lnTo>
                    <a:pt x="225" y="320"/>
                  </a:lnTo>
                  <a:lnTo>
                    <a:pt x="225" y="320"/>
                  </a:lnTo>
                  <a:lnTo>
                    <a:pt x="225" y="318"/>
                  </a:lnTo>
                  <a:lnTo>
                    <a:pt x="227" y="318"/>
                  </a:lnTo>
                  <a:lnTo>
                    <a:pt x="227" y="316"/>
                  </a:lnTo>
                  <a:lnTo>
                    <a:pt x="227" y="316"/>
                  </a:lnTo>
                  <a:lnTo>
                    <a:pt x="229" y="316"/>
                  </a:lnTo>
                  <a:lnTo>
                    <a:pt x="229" y="316"/>
                  </a:lnTo>
                  <a:lnTo>
                    <a:pt x="231" y="318"/>
                  </a:lnTo>
                  <a:lnTo>
                    <a:pt x="231" y="318"/>
                  </a:lnTo>
                  <a:lnTo>
                    <a:pt x="231" y="320"/>
                  </a:lnTo>
                  <a:lnTo>
                    <a:pt x="232" y="320"/>
                  </a:lnTo>
                  <a:lnTo>
                    <a:pt x="232" y="318"/>
                  </a:lnTo>
                  <a:lnTo>
                    <a:pt x="232" y="318"/>
                  </a:lnTo>
                  <a:lnTo>
                    <a:pt x="232" y="316"/>
                  </a:lnTo>
                  <a:lnTo>
                    <a:pt x="232" y="315"/>
                  </a:lnTo>
                  <a:lnTo>
                    <a:pt x="232" y="315"/>
                  </a:lnTo>
                  <a:lnTo>
                    <a:pt x="232" y="313"/>
                  </a:lnTo>
                  <a:lnTo>
                    <a:pt x="232" y="313"/>
                  </a:lnTo>
                  <a:lnTo>
                    <a:pt x="234" y="313"/>
                  </a:lnTo>
                  <a:lnTo>
                    <a:pt x="234" y="313"/>
                  </a:lnTo>
                  <a:lnTo>
                    <a:pt x="234" y="313"/>
                  </a:lnTo>
                  <a:lnTo>
                    <a:pt x="234" y="313"/>
                  </a:lnTo>
                  <a:lnTo>
                    <a:pt x="236" y="313"/>
                  </a:lnTo>
                  <a:lnTo>
                    <a:pt x="236" y="311"/>
                  </a:lnTo>
                  <a:lnTo>
                    <a:pt x="236" y="311"/>
                  </a:lnTo>
                  <a:lnTo>
                    <a:pt x="238" y="313"/>
                  </a:lnTo>
                  <a:lnTo>
                    <a:pt x="240" y="313"/>
                  </a:lnTo>
                  <a:lnTo>
                    <a:pt x="242" y="315"/>
                  </a:lnTo>
                  <a:lnTo>
                    <a:pt x="243" y="315"/>
                  </a:lnTo>
                  <a:lnTo>
                    <a:pt x="243" y="313"/>
                  </a:lnTo>
                  <a:lnTo>
                    <a:pt x="243" y="313"/>
                  </a:lnTo>
                  <a:lnTo>
                    <a:pt x="243" y="315"/>
                  </a:lnTo>
                  <a:lnTo>
                    <a:pt x="245" y="315"/>
                  </a:lnTo>
                  <a:lnTo>
                    <a:pt x="245" y="315"/>
                  </a:lnTo>
                  <a:lnTo>
                    <a:pt x="245" y="315"/>
                  </a:lnTo>
                  <a:lnTo>
                    <a:pt x="245" y="313"/>
                  </a:lnTo>
                  <a:lnTo>
                    <a:pt x="245" y="313"/>
                  </a:lnTo>
                  <a:lnTo>
                    <a:pt x="245" y="313"/>
                  </a:lnTo>
                  <a:lnTo>
                    <a:pt x="245" y="313"/>
                  </a:lnTo>
                  <a:lnTo>
                    <a:pt x="245" y="311"/>
                  </a:lnTo>
                  <a:lnTo>
                    <a:pt x="245" y="311"/>
                  </a:lnTo>
                  <a:lnTo>
                    <a:pt x="245" y="311"/>
                  </a:lnTo>
                  <a:lnTo>
                    <a:pt x="247" y="311"/>
                  </a:lnTo>
                  <a:lnTo>
                    <a:pt x="247" y="311"/>
                  </a:lnTo>
                  <a:lnTo>
                    <a:pt x="252" y="313"/>
                  </a:lnTo>
                  <a:lnTo>
                    <a:pt x="254" y="315"/>
                  </a:lnTo>
                  <a:lnTo>
                    <a:pt x="256" y="313"/>
                  </a:lnTo>
                  <a:lnTo>
                    <a:pt x="256" y="313"/>
                  </a:lnTo>
                  <a:lnTo>
                    <a:pt x="260" y="309"/>
                  </a:lnTo>
                  <a:lnTo>
                    <a:pt x="261" y="307"/>
                  </a:lnTo>
                  <a:lnTo>
                    <a:pt x="261" y="309"/>
                  </a:lnTo>
                  <a:lnTo>
                    <a:pt x="263" y="309"/>
                  </a:lnTo>
                  <a:lnTo>
                    <a:pt x="263" y="309"/>
                  </a:lnTo>
                  <a:lnTo>
                    <a:pt x="265" y="309"/>
                  </a:lnTo>
                  <a:lnTo>
                    <a:pt x="269" y="307"/>
                  </a:lnTo>
                  <a:lnTo>
                    <a:pt x="269" y="306"/>
                  </a:lnTo>
                  <a:lnTo>
                    <a:pt x="270" y="306"/>
                  </a:lnTo>
                  <a:lnTo>
                    <a:pt x="272" y="306"/>
                  </a:lnTo>
                  <a:lnTo>
                    <a:pt x="272" y="304"/>
                  </a:lnTo>
                  <a:lnTo>
                    <a:pt x="274" y="304"/>
                  </a:lnTo>
                  <a:lnTo>
                    <a:pt x="274" y="306"/>
                  </a:lnTo>
                  <a:lnTo>
                    <a:pt x="276" y="307"/>
                  </a:lnTo>
                  <a:lnTo>
                    <a:pt x="281" y="307"/>
                  </a:lnTo>
                  <a:lnTo>
                    <a:pt x="283" y="307"/>
                  </a:lnTo>
                  <a:lnTo>
                    <a:pt x="287" y="309"/>
                  </a:lnTo>
                  <a:lnTo>
                    <a:pt x="287" y="311"/>
                  </a:lnTo>
                  <a:lnTo>
                    <a:pt x="288" y="313"/>
                  </a:lnTo>
                  <a:lnTo>
                    <a:pt x="288" y="313"/>
                  </a:lnTo>
                  <a:lnTo>
                    <a:pt x="288" y="313"/>
                  </a:lnTo>
                  <a:lnTo>
                    <a:pt x="290" y="315"/>
                  </a:lnTo>
                  <a:lnTo>
                    <a:pt x="292" y="316"/>
                  </a:lnTo>
                  <a:lnTo>
                    <a:pt x="294" y="316"/>
                  </a:lnTo>
                  <a:lnTo>
                    <a:pt x="297" y="316"/>
                  </a:lnTo>
                  <a:lnTo>
                    <a:pt x="297" y="316"/>
                  </a:lnTo>
                  <a:lnTo>
                    <a:pt x="299" y="318"/>
                  </a:lnTo>
                  <a:lnTo>
                    <a:pt x="299" y="320"/>
                  </a:lnTo>
                  <a:lnTo>
                    <a:pt x="297" y="322"/>
                  </a:lnTo>
                  <a:lnTo>
                    <a:pt x="299" y="324"/>
                  </a:lnTo>
                  <a:lnTo>
                    <a:pt x="299" y="324"/>
                  </a:lnTo>
                  <a:lnTo>
                    <a:pt x="301" y="324"/>
                  </a:lnTo>
                  <a:lnTo>
                    <a:pt x="303" y="322"/>
                  </a:lnTo>
                  <a:lnTo>
                    <a:pt x="303" y="322"/>
                  </a:lnTo>
                  <a:lnTo>
                    <a:pt x="303" y="322"/>
                  </a:lnTo>
                  <a:lnTo>
                    <a:pt x="303" y="324"/>
                  </a:lnTo>
                  <a:lnTo>
                    <a:pt x="305" y="325"/>
                  </a:lnTo>
                  <a:lnTo>
                    <a:pt x="305" y="325"/>
                  </a:lnTo>
                  <a:lnTo>
                    <a:pt x="307" y="325"/>
                  </a:lnTo>
                  <a:lnTo>
                    <a:pt x="307" y="324"/>
                  </a:lnTo>
                  <a:lnTo>
                    <a:pt x="308" y="324"/>
                  </a:lnTo>
                  <a:lnTo>
                    <a:pt x="308" y="324"/>
                  </a:lnTo>
                  <a:lnTo>
                    <a:pt x="310" y="324"/>
                  </a:lnTo>
                  <a:lnTo>
                    <a:pt x="312" y="324"/>
                  </a:lnTo>
                  <a:lnTo>
                    <a:pt x="312" y="324"/>
                  </a:lnTo>
                  <a:lnTo>
                    <a:pt x="312" y="325"/>
                  </a:lnTo>
                  <a:lnTo>
                    <a:pt x="312" y="327"/>
                  </a:lnTo>
                  <a:lnTo>
                    <a:pt x="312" y="327"/>
                  </a:lnTo>
                  <a:lnTo>
                    <a:pt x="310" y="327"/>
                  </a:lnTo>
                  <a:lnTo>
                    <a:pt x="310" y="329"/>
                  </a:lnTo>
                  <a:lnTo>
                    <a:pt x="310" y="329"/>
                  </a:lnTo>
                  <a:lnTo>
                    <a:pt x="310" y="331"/>
                  </a:lnTo>
                  <a:lnTo>
                    <a:pt x="310" y="331"/>
                  </a:lnTo>
                  <a:lnTo>
                    <a:pt x="312" y="331"/>
                  </a:lnTo>
                  <a:lnTo>
                    <a:pt x="312" y="331"/>
                  </a:lnTo>
                  <a:lnTo>
                    <a:pt x="312" y="329"/>
                  </a:lnTo>
                  <a:lnTo>
                    <a:pt x="314" y="327"/>
                  </a:lnTo>
                  <a:lnTo>
                    <a:pt x="314" y="327"/>
                  </a:lnTo>
                  <a:lnTo>
                    <a:pt x="316" y="329"/>
                  </a:lnTo>
                  <a:lnTo>
                    <a:pt x="316" y="329"/>
                  </a:lnTo>
                  <a:lnTo>
                    <a:pt x="316" y="331"/>
                  </a:lnTo>
                  <a:lnTo>
                    <a:pt x="316" y="331"/>
                  </a:lnTo>
                  <a:lnTo>
                    <a:pt x="316" y="334"/>
                  </a:lnTo>
                  <a:lnTo>
                    <a:pt x="317" y="334"/>
                  </a:lnTo>
                  <a:lnTo>
                    <a:pt x="317" y="336"/>
                  </a:lnTo>
                  <a:lnTo>
                    <a:pt x="319" y="336"/>
                  </a:lnTo>
                  <a:lnTo>
                    <a:pt x="319" y="334"/>
                  </a:lnTo>
                  <a:lnTo>
                    <a:pt x="319" y="334"/>
                  </a:lnTo>
                  <a:lnTo>
                    <a:pt x="319" y="333"/>
                  </a:lnTo>
                  <a:lnTo>
                    <a:pt x="319" y="333"/>
                  </a:lnTo>
                  <a:lnTo>
                    <a:pt x="319" y="333"/>
                  </a:lnTo>
                  <a:lnTo>
                    <a:pt x="319" y="329"/>
                  </a:lnTo>
                  <a:lnTo>
                    <a:pt x="321" y="329"/>
                  </a:lnTo>
                  <a:lnTo>
                    <a:pt x="323" y="329"/>
                  </a:lnTo>
                  <a:lnTo>
                    <a:pt x="326" y="331"/>
                  </a:lnTo>
                  <a:lnTo>
                    <a:pt x="330" y="331"/>
                  </a:lnTo>
                  <a:lnTo>
                    <a:pt x="332" y="331"/>
                  </a:lnTo>
                  <a:lnTo>
                    <a:pt x="334" y="333"/>
                  </a:lnTo>
                  <a:lnTo>
                    <a:pt x="334" y="333"/>
                  </a:lnTo>
                  <a:lnTo>
                    <a:pt x="334" y="333"/>
                  </a:lnTo>
                  <a:lnTo>
                    <a:pt x="334" y="334"/>
                  </a:lnTo>
                  <a:lnTo>
                    <a:pt x="335" y="334"/>
                  </a:lnTo>
                  <a:lnTo>
                    <a:pt x="335" y="336"/>
                  </a:lnTo>
                  <a:lnTo>
                    <a:pt x="335" y="338"/>
                  </a:lnTo>
                  <a:lnTo>
                    <a:pt x="335" y="338"/>
                  </a:lnTo>
                  <a:lnTo>
                    <a:pt x="335" y="340"/>
                  </a:lnTo>
                  <a:lnTo>
                    <a:pt x="337" y="340"/>
                  </a:lnTo>
                  <a:lnTo>
                    <a:pt x="337" y="340"/>
                  </a:lnTo>
                  <a:lnTo>
                    <a:pt x="337" y="342"/>
                  </a:lnTo>
                  <a:lnTo>
                    <a:pt x="339" y="344"/>
                  </a:lnTo>
                  <a:lnTo>
                    <a:pt x="341" y="345"/>
                  </a:lnTo>
                  <a:lnTo>
                    <a:pt x="341" y="345"/>
                  </a:lnTo>
                  <a:lnTo>
                    <a:pt x="343" y="347"/>
                  </a:lnTo>
                  <a:lnTo>
                    <a:pt x="344" y="345"/>
                  </a:lnTo>
                  <a:lnTo>
                    <a:pt x="346" y="344"/>
                  </a:lnTo>
                  <a:lnTo>
                    <a:pt x="348" y="342"/>
                  </a:lnTo>
                  <a:lnTo>
                    <a:pt x="350" y="342"/>
                  </a:lnTo>
                  <a:lnTo>
                    <a:pt x="350" y="342"/>
                  </a:lnTo>
                  <a:lnTo>
                    <a:pt x="352" y="344"/>
                  </a:lnTo>
                  <a:lnTo>
                    <a:pt x="352" y="344"/>
                  </a:lnTo>
                  <a:lnTo>
                    <a:pt x="352" y="345"/>
                  </a:lnTo>
                  <a:lnTo>
                    <a:pt x="352" y="347"/>
                  </a:lnTo>
                  <a:lnTo>
                    <a:pt x="353" y="349"/>
                  </a:lnTo>
                  <a:lnTo>
                    <a:pt x="353" y="349"/>
                  </a:lnTo>
                  <a:lnTo>
                    <a:pt x="355" y="351"/>
                  </a:lnTo>
                  <a:lnTo>
                    <a:pt x="355" y="351"/>
                  </a:lnTo>
                  <a:lnTo>
                    <a:pt x="355" y="351"/>
                  </a:lnTo>
                  <a:lnTo>
                    <a:pt x="355" y="353"/>
                  </a:lnTo>
                  <a:lnTo>
                    <a:pt x="353" y="353"/>
                  </a:lnTo>
                  <a:lnTo>
                    <a:pt x="353" y="354"/>
                  </a:lnTo>
                  <a:lnTo>
                    <a:pt x="353" y="356"/>
                  </a:lnTo>
                  <a:lnTo>
                    <a:pt x="353" y="356"/>
                  </a:lnTo>
                  <a:lnTo>
                    <a:pt x="353" y="356"/>
                  </a:lnTo>
                  <a:lnTo>
                    <a:pt x="355" y="358"/>
                  </a:lnTo>
                  <a:lnTo>
                    <a:pt x="355" y="358"/>
                  </a:lnTo>
                  <a:lnTo>
                    <a:pt x="355" y="360"/>
                  </a:lnTo>
                  <a:lnTo>
                    <a:pt x="355" y="360"/>
                  </a:lnTo>
                  <a:lnTo>
                    <a:pt x="353" y="362"/>
                  </a:lnTo>
                  <a:lnTo>
                    <a:pt x="353" y="363"/>
                  </a:lnTo>
                  <a:lnTo>
                    <a:pt x="353" y="367"/>
                  </a:lnTo>
                  <a:lnTo>
                    <a:pt x="353" y="369"/>
                  </a:lnTo>
                  <a:lnTo>
                    <a:pt x="352" y="372"/>
                  </a:lnTo>
                  <a:lnTo>
                    <a:pt x="350" y="374"/>
                  </a:lnTo>
                  <a:lnTo>
                    <a:pt x="350" y="376"/>
                  </a:lnTo>
                  <a:lnTo>
                    <a:pt x="350" y="378"/>
                  </a:lnTo>
                  <a:lnTo>
                    <a:pt x="350" y="378"/>
                  </a:lnTo>
                  <a:lnTo>
                    <a:pt x="350" y="378"/>
                  </a:lnTo>
                  <a:lnTo>
                    <a:pt x="350" y="378"/>
                  </a:lnTo>
                  <a:lnTo>
                    <a:pt x="352" y="380"/>
                  </a:lnTo>
                  <a:lnTo>
                    <a:pt x="352" y="380"/>
                  </a:lnTo>
                  <a:lnTo>
                    <a:pt x="352" y="381"/>
                  </a:lnTo>
                  <a:lnTo>
                    <a:pt x="352" y="381"/>
                  </a:lnTo>
                  <a:lnTo>
                    <a:pt x="353" y="383"/>
                  </a:lnTo>
                  <a:lnTo>
                    <a:pt x="353" y="383"/>
                  </a:lnTo>
                  <a:lnTo>
                    <a:pt x="353" y="381"/>
                  </a:lnTo>
                  <a:lnTo>
                    <a:pt x="355" y="381"/>
                  </a:lnTo>
                  <a:lnTo>
                    <a:pt x="355" y="381"/>
                  </a:lnTo>
                  <a:lnTo>
                    <a:pt x="357" y="383"/>
                  </a:lnTo>
                  <a:lnTo>
                    <a:pt x="359" y="385"/>
                  </a:lnTo>
                  <a:lnTo>
                    <a:pt x="359" y="385"/>
                  </a:lnTo>
                  <a:lnTo>
                    <a:pt x="359" y="387"/>
                  </a:lnTo>
                  <a:lnTo>
                    <a:pt x="359" y="387"/>
                  </a:lnTo>
                  <a:lnTo>
                    <a:pt x="359" y="387"/>
                  </a:lnTo>
                  <a:lnTo>
                    <a:pt x="361" y="387"/>
                  </a:lnTo>
                  <a:lnTo>
                    <a:pt x="361" y="387"/>
                  </a:lnTo>
                  <a:lnTo>
                    <a:pt x="362" y="389"/>
                  </a:lnTo>
                  <a:lnTo>
                    <a:pt x="362" y="390"/>
                  </a:lnTo>
                  <a:lnTo>
                    <a:pt x="362" y="390"/>
                  </a:lnTo>
                  <a:lnTo>
                    <a:pt x="362" y="392"/>
                  </a:lnTo>
                  <a:lnTo>
                    <a:pt x="362" y="392"/>
                  </a:lnTo>
                  <a:lnTo>
                    <a:pt x="362" y="392"/>
                  </a:lnTo>
                  <a:lnTo>
                    <a:pt x="364" y="394"/>
                  </a:lnTo>
                  <a:lnTo>
                    <a:pt x="364" y="394"/>
                  </a:lnTo>
                  <a:lnTo>
                    <a:pt x="366" y="394"/>
                  </a:lnTo>
                  <a:lnTo>
                    <a:pt x="366" y="394"/>
                  </a:lnTo>
                  <a:lnTo>
                    <a:pt x="366" y="392"/>
                  </a:lnTo>
                  <a:lnTo>
                    <a:pt x="368" y="392"/>
                  </a:lnTo>
                  <a:lnTo>
                    <a:pt x="368" y="390"/>
                  </a:lnTo>
                  <a:lnTo>
                    <a:pt x="368" y="390"/>
                  </a:lnTo>
                  <a:lnTo>
                    <a:pt x="370" y="390"/>
                  </a:lnTo>
                  <a:lnTo>
                    <a:pt x="370" y="390"/>
                  </a:lnTo>
                  <a:lnTo>
                    <a:pt x="372" y="390"/>
                  </a:lnTo>
                  <a:lnTo>
                    <a:pt x="372" y="390"/>
                  </a:lnTo>
                  <a:lnTo>
                    <a:pt x="373" y="392"/>
                  </a:lnTo>
                  <a:lnTo>
                    <a:pt x="373" y="394"/>
                  </a:lnTo>
                  <a:lnTo>
                    <a:pt x="373" y="396"/>
                  </a:lnTo>
                  <a:lnTo>
                    <a:pt x="372" y="396"/>
                  </a:lnTo>
                  <a:lnTo>
                    <a:pt x="372" y="398"/>
                  </a:lnTo>
                  <a:lnTo>
                    <a:pt x="372" y="400"/>
                  </a:lnTo>
                  <a:lnTo>
                    <a:pt x="372" y="403"/>
                  </a:lnTo>
                  <a:lnTo>
                    <a:pt x="372" y="405"/>
                  </a:lnTo>
                  <a:lnTo>
                    <a:pt x="370" y="405"/>
                  </a:lnTo>
                  <a:lnTo>
                    <a:pt x="370" y="407"/>
                  </a:lnTo>
                  <a:lnTo>
                    <a:pt x="368" y="407"/>
                  </a:lnTo>
                  <a:lnTo>
                    <a:pt x="368" y="407"/>
                  </a:lnTo>
                  <a:lnTo>
                    <a:pt x="368" y="407"/>
                  </a:lnTo>
                  <a:lnTo>
                    <a:pt x="368" y="407"/>
                  </a:lnTo>
                  <a:lnTo>
                    <a:pt x="368" y="407"/>
                  </a:lnTo>
                  <a:lnTo>
                    <a:pt x="370" y="410"/>
                  </a:lnTo>
                  <a:lnTo>
                    <a:pt x="370" y="410"/>
                  </a:lnTo>
                  <a:lnTo>
                    <a:pt x="370" y="410"/>
                  </a:lnTo>
                  <a:lnTo>
                    <a:pt x="372" y="409"/>
                  </a:lnTo>
                  <a:lnTo>
                    <a:pt x="372" y="409"/>
                  </a:lnTo>
                  <a:lnTo>
                    <a:pt x="373" y="409"/>
                  </a:lnTo>
                  <a:lnTo>
                    <a:pt x="373" y="409"/>
                  </a:lnTo>
                  <a:lnTo>
                    <a:pt x="373" y="409"/>
                  </a:lnTo>
                  <a:lnTo>
                    <a:pt x="373" y="410"/>
                  </a:lnTo>
                  <a:lnTo>
                    <a:pt x="373" y="412"/>
                  </a:lnTo>
                  <a:lnTo>
                    <a:pt x="373" y="412"/>
                  </a:lnTo>
                  <a:lnTo>
                    <a:pt x="373" y="412"/>
                  </a:lnTo>
                  <a:lnTo>
                    <a:pt x="373" y="414"/>
                  </a:lnTo>
                  <a:lnTo>
                    <a:pt x="372" y="416"/>
                  </a:lnTo>
                  <a:lnTo>
                    <a:pt x="372" y="418"/>
                  </a:lnTo>
                  <a:lnTo>
                    <a:pt x="372" y="418"/>
                  </a:lnTo>
                  <a:lnTo>
                    <a:pt x="372" y="419"/>
                  </a:lnTo>
                  <a:lnTo>
                    <a:pt x="372" y="419"/>
                  </a:lnTo>
                  <a:lnTo>
                    <a:pt x="373" y="419"/>
                  </a:lnTo>
                  <a:lnTo>
                    <a:pt x="373" y="419"/>
                  </a:lnTo>
                  <a:lnTo>
                    <a:pt x="375" y="419"/>
                  </a:lnTo>
                  <a:lnTo>
                    <a:pt x="375" y="421"/>
                  </a:lnTo>
                  <a:lnTo>
                    <a:pt x="375" y="421"/>
                  </a:lnTo>
                  <a:lnTo>
                    <a:pt x="377" y="421"/>
                  </a:lnTo>
                  <a:lnTo>
                    <a:pt x="379" y="421"/>
                  </a:lnTo>
                  <a:lnTo>
                    <a:pt x="379" y="421"/>
                  </a:lnTo>
                  <a:lnTo>
                    <a:pt x="379" y="423"/>
                  </a:lnTo>
                  <a:lnTo>
                    <a:pt x="381" y="425"/>
                  </a:lnTo>
                  <a:lnTo>
                    <a:pt x="382" y="425"/>
                  </a:lnTo>
                  <a:lnTo>
                    <a:pt x="384" y="425"/>
                  </a:lnTo>
                  <a:lnTo>
                    <a:pt x="384" y="425"/>
                  </a:lnTo>
                  <a:lnTo>
                    <a:pt x="386" y="425"/>
                  </a:lnTo>
                  <a:lnTo>
                    <a:pt x="388" y="427"/>
                  </a:lnTo>
                  <a:lnTo>
                    <a:pt x="388" y="427"/>
                  </a:lnTo>
                  <a:lnTo>
                    <a:pt x="388" y="428"/>
                  </a:lnTo>
                  <a:lnTo>
                    <a:pt x="388" y="428"/>
                  </a:lnTo>
                  <a:lnTo>
                    <a:pt x="390" y="428"/>
                  </a:lnTo>
                  <a:lnTo>
                    <a:pt x="390" y="428"/>
                  </a:lnTo>
                  <a:lnTo>
                    <a:pt x="390" y="428"/>
                  </a:lnTo>
                  <a:lnTo>
                    <a:pt x="390" y="428"/>
                  </a:lnTo>
                  <a:lnTo>
                    <a:pt x="391" y="428"/>
                  </a:lnTo>
                  <a:lnTo>
                    <a:pt x="391" y="430"/>
                  </a:lnTo>
                  <a:lnTo>
                    <a:pt x="391" y="432"/>
                  </a:lnTo>
                  <a:lnTo>
                    <a:pt x="391" y="432"/>
                  </a:lnTo>
                  <a:lnTo>
                    <a:pt x="391" y="432"/>
                  </a:lnTo>
                  <a:lnTo>
                    <a:pt x="391" y="434"/>
                  </a:lnTo>
                  <a:lnTo>
                    <a:pt x="391" y="434"/>
                  </a:lnTo>
                  <a:lnTo>
                    <a:pt x="391" y="439"/>
                  </a:lnTo>
                  <a:lnTo>
                    <a:pt x="391" y="439"/>
                  </a:lnTo>
                  <a:lnTo>
                    <a:pt x="391" y="441"/>
                  </a:lnTo>
                  <a:lnTo>
                    <a:pt x="391" y="441"/>
                  </a:lnTo>
                  <a:lnTo>
                    <a:pt x="391" y="443"/>
                  </a:lnTo>
                  <a:lnTo>
                    <a:pt x="391" y="443"/>
                  </a:lnTo>
                  <a:lnTo>
                    <a:pt x="391" y="445"/>
                  </a:lnTo>
                  <a:lnTo>
                    <a:pt x="391" y="445"/>
                  </a:lnTo>
                  <a:lnTo>
                    <a:pt x="391" y="446"/>
                  </a:lnTo>
                  <a:lnTo>
                    <a:pt x="390" y="446"/>
                  </a:lnTo>
                  <a:lnTo>
                    <a:pt x="390" y="446"/>
                  </a:lnTo>
                  <a:lnTo>
                    <a:pt x="390" y="448"/>
                  </a:lnTo>
                  <a:lnTo>
                    <a:pt x="390" y="450"/>
                  </a:lnTo>
                  <a:lnTo>
                    <a:pt x="391" y="450"/>
                  </a:lnTo>
                  <a:lnTo>
                    <a:pt x="391" y="450"/>
                  </a:lnTo>
                  <a:lnTo>
                    <a:pt x="393" y="452"/>
                  </a:lnTo>
                  <a:lnTo>
                    <a:pt x="393" y="452"/>
                  </a:lnTo>
                  <a:lnTo>
                    <a:pt x="393" y="452"/>
                  </a:lnTo>
                  <a:lnTo>
                    <a:pt x="393" y="452"/>
                  </a:lnTo>
                  <a:lnTo>
                    <a:pt x="393" y="452"/>
                  </a:lnTo>
                  <a:lnTo>
                    <a:pt x="395" y="452"/>
                  </a:lnTo>
                  <a:lnTo>
                    <a:pt x="395" y="452"/>
                  </a:lnTo>
                  <a:lnTo>
                    <a:pt x="395" y="454"/>
                  </a:lnTo>
                  <a:lnTo>
                    <a:pt x="395" y="454"/>
                  </a:lnTo>
                  <a:lnTo>
                    <a:pt x="397" y="456"/>
                  </a:lnTo>
                  <a:lnTo>
                    <a:pt x="399" y="457"/>
                  </a:lnTo>
                  <a:lnTo>
                    <a:pt x="399" y="456"/>
                  </a:lnTo>
                  <a:lnTo>
                    <a:pt x="399" y="456"/>
                  </a:lnTo>
                  <a:lnTo>
                    <a:pt x="400" y="456"/>
                  </a:lnTo>
                  <a:lnTo>
                    <a:pt x="400" y="457"/>
                  </a:lnTo>
                  <a:lnTo>
                    <a:pt x="399" y="459"/>
                  </a:lnTo>
                  <a:lnTo>
                    <a:pt x="399" y="461"/>
                  </a:lnTo>
                  <a:lnTo>
                    <a:pt x="395" y="461"/>
                  </a:lnTo>
                  <a:lnTo>
                    <a:pt x="390" y="461"/>
                  </a:lnTo>
                  <a:lnTo>
                    <a:pt x="390" y="461"/>
                  </a:lnTo>
                  <a:lnTo>
                    <a:pt x="388" y="461"/>
                  </a:lnTo>
                  <a:lnTo>
                    <a:pt x="386" y="463"/>
                  </a:lnTo>
                  <a:lnTo>
                    <a:pt x="386" y="463"/>
                  </a:lnTo>
                  <a:lnTo>
                    <a:pt x="384" y="461"/>
                  </a:lnTo>
                  <a:lnTo>
                    <a:pt x="384" y="461"/>
                  </a:lnTo>
                  <a:lnTo>
                    <a:pt x="384" y="459"/>
                  </a:lnTo>
                  <a:lnTo>
                    <a:pt x="384" y="459"/>
                  </a:lnTo>
                  <a:lnTo>
                    <a:pt x="384" y="459"/>
                  </a:lnTo>
                  <a:lnTo>
                    <a:pt x="382" y="457"/>
                  </a:lnTo>
                  <a:lnTo>
                    <a:pt x="381" y="454"/>
                  </a:lnTo>
                  <a:lnTo>
                    <a:pt x="381" y="454"/>
                  </a:lnTo>
                  <a:lnTo>
                    <a:pt x="381" y="456"/>
                  </a:lnTo>
                  <a:lnTo>
                    <a:pt x="379" y="456"/>
                  </a:lnTo>
                  <a:lnTo>
                    <a:pt x="379" y="457"/>
                  </a:lnTo>
                  <a:lnTo>
                    <a:pt x="377" y="457"/>
                  </a:lnTo>
                  <a:lnTo>
                    <a:pt x="377" y="457"/>
                  </a:lnTo>
                  <a:lnTo>
                    <a:pt x="377" y="459"/>
                  </a:lnTo>
                  <a:lnTo>
                    <a:pt x="377" y="461"/>
                  </a:lnTo>
                  <a:lnTo>
                    <a:pt x="375" y="461"/>
                  </a:lnTo>
                  <a:lnTo>
                    <a:pt x="375" y="461"/>
                  </a:lnTo>
                  <a:lnTo>
                    <a:pt x="373" y="461"/>
                  </a:lnTo>
                  <a:lnTo>
                    <a:pt x="373" y="461"/>
                  </a:lnTo>
                  <a:lnTo>
                    <a:pt x="373" y="459"/>
                  </a:lnTo>
                  <a:lnTo>
                    <a:pt x="372" y="457"/>
                  </a:lnTo>
                  <a:lnTo>
                    <a:pt x="372" y="457"/>
                  </a:lnTo>
                  <a:lnTo>
                    <a:pt x="370" y="457"/>
                  </a:lnTo>
                  <a:lnTo>
                    <a:pt x="368" y="457"/>
                  </a:lnTo>
                  <a:lnTo>
                    <a:pt x="368" y="457"/>
                  </a:lnTo>
                  <a:lnTo>
                    <a:pt x="368" y="456"/>
                  </a:lnTo>
                  <a:lnTo>
                    <a:pt x="368" y="456"/>
                  </a:lnTo>
                  <a:lnTo>
                    <a:pt x="368" y="456"/>
                  </a:lnTo>
                  <a:lnTo>
                    <a:pt x="368" y="454"/>
                  </a:lnTo>
                  <a:lnTo>
                    <a:pt x="368" y="454"/>
                  </a:lnTo>
                  <a:lnTo>
                    <a:pt x="368" y="454"/>
                  </a:lnTo>
                  <a:lnTo>
                    <a:pt x="368" y="454"/>
                  </a:lnTo>
                  <a:lnTo>
                    <a:pt x="368" y="452"/>
                  </a:lnTo>
                  <a:lnTo>
                    <a:pt x="366" y="452"/>
                  </a:lnTo>
                  <a:lnTo>
                    <a:pt x="366" y="452"/>
                  </a:lnTo>
                  <a:lnTo>
                    <a:pt x="366" y="452"/>
                  </a:lnTo>
                  <a:lnTo>
                    <a:pt x="364" y="454"/>
                  </a:lnTo>
                  <a:lnTo>
                    <a:pt x="362" y="457"/>
                  </a:lnTo>
                  <a:lnTo>
                    <a:pt x="362" y="457"/>
                  </a:lnTo>
                  <a:lnTo>
                    <a:pt x="361" y="456"/>
                  </a:lnTo>
                  <a:lnTo>
                    <a:pt x="361" y="454"/>
                  </a:lnTo>
                  <a:lnTo>
                    <a:pt x="359" y="454"/>
                  </a:lnTo>
                  <a:lnTo>
                    <a:pt x="359" y="454"/>
                  </a:lnTo>
                  <a:lnTo>
                    <a:pt x="359" y="456"/>
                  </a:lnTo>
                  <a:lnTo>
                    <a:pt x="359" y="457"/>
                  </a:lnTo>
                  <a:lnTo>
                    <a:pt x="359" y="457"/>
                  </a:lnTo>
                  <a:lnTo>
                    <a:pt x="359" y="459"/>
                  </a:lnTo>
                  <a:lnTo>
                    <a:pt x="357" y="459"/>
                  </a:lnTo>
                  <a:lnTo>
                    <a:pt x="357" y="459"/>
                  </a:lnTo>
                  <a:lnTo>
                    <a:pt x="357" y="459"/>
                  </a:lnTo>
                  <a:lnTo>
                    <a:pt x="355" y="461"/>
                  </a:lnTo>
                  <a:lnTo>
                    <a:pt x="353" y="461"/>
                  </a:lnTo>
                  <a:lnTo>
                    <a:pt x="353" y="461"/>
                  </a:lnTo>
                  <a:lnTo>
                    <a:pt x="353" y="459"/>
                  </a:lnTo>
                  <a:lnTo>
                    <a:pt x="353" y="459"/>
                  </a:lnTo>
                  <a:lnTo>
                    <a:pt x="353" y="459"/>
                  </a:lnTo>
                  <a:lnTo>
                    <a:pt x="353" y="457"/>
                  </a:lnTo>
                  <a:lnTo>
                    <a:pt x="353" y="457"/>
                  </a:lnTo>
                  <a:lnTo>
                    <a:pt x="353" y="450"/>
                  </a:lnTo>
                  <a:lnTo>
                    <a:pt x="353" y="450"/>
                  </a:lnTo>
                  <a:lnTo>
                    <a:pt x="353" y="448"/>
                  </a:lnTo>
                  <a:lnTo>
                    <a:pt x="353" y="448"/>
                  </a:lnTo>
                  <a:lnTo>
                    <a:pt x="352" y="448"/>
                  </a:lnTo>
                  <a:lnTo>
                    <a:pt x="348" y="450"/>
                  </a:lnTo>
                  <a:lnTo>
                    <a:pt x="346" y="452"/>
                  </a:lnTo>
                  <a:lnTo>
                    <a:pt x="344" y="452"/>
                  </a:lnTo>
                  <a:lnTo>
                    <a:pt x="341" y="454"/>
                  </a:lnTo>
                  <a:lnTo>
                    <a:pt x="341" y="456"/>
                  </a:lnTo>
                  <a:lnTo>
                    <a:pt x="339" y="457"/>
                  </a:lnTo>
                  <a:lnTo>
                    <a:pt x="341" y="461"/>
                  </a:lnTo>
                  <a:lnTo>
                    <a:pt x="341" y="465"/>
                  </a:lnTo>
                  <a:lnTo>
                    <a:pt x="341" y="465"/>
                  </a:lnTo>
                  <a:lnTo>
                    <a:pt x="341" y="466"/>
                  </a:lnTo>
                  <a:lnTo>
                    <a:pt x="341" y="468"/>
                  </a:lnTo>
                  <a:lnTo>
                    <a:pt x="341" y="468"/>
                  </a:lnTo>
                  <a:lnTo>
                    <a:pt x="341" y="470"/>
                  </a:lnTo>
                  <a:lnTo>
                    <a:pt x="341" y="470"/>
                  </a:lnTo>
                  <a:lnTo>
                    <a:pt x="343" y="472"/>
                  </a:lnTo>
                  <a:lnTo>
                    <a:pt x="344" y="472"/>
                  </a:lnTo>
                  <a:lnTo>
                    <a:pt x="344" y="474"/>
                  </a:lnTo>
                  <a:lnTo>
                    <a:pt x="344" y="475"/>
                  </a:lnTo>
                  <a:lnTo>
                    <a:pt x="343" y="477"/>
                  </a:lnTo>
                  <a:lnTo>
                    <a:pt x="341" y="479"/>
                  </a:lnTo>
                  <a:lnTo>
                    <a:pt x="341" y="481"/>
                  </a:lnTo>
                  <a:lnTo>
                    <a:pt x="341" y="483"/>
                  </a:lnTo>
                  <a:lnTo>
                    <a:pt x="343" y="486"/>
                  </a:lnTo>
                  <a:lnTo>
                    <a:pt x="343" y="486"/>
                  </a:lnTo>
                  <a:lnTo>
                    <a:pt x="341" y="488"/>
                  </a:lnTo>
                  <a:lnTo>
                    <a:pt x="332" y="490"/>
                  </a:lnTo>
                  <a:lnTo>
                    <a:pt x="332" y="490"/>
                  </a:lnTo>
                  <a:lnTo>
                    <a:pt x="330" y="492"/>
                  </a:lnTo>
                  <a:lnTo>
                    <a:pt x="330" y="493"/>
                  </a:lnTo>
                  <a:lnTo>
                    <a:pt x="332" y="495"/>
                  </a:lnTo>
                  <a:lnTo>
                    <a:pt x="332" y="497"/>
                  </a:lnTo>
                  <a:lnTo>
                    <a:pt x="332" y="497"/>
                  </a:lnTo>
                  <a:lnTo>
                    <a:pt x="330" y="499"/>
                  </a:lnTo>
                  <a:lnTo>
                    <a:pt x="330" y="499"/>
                  </a:lnTo>
                  <a:lnTo>
                    <a:pt x="330" y="501"/>
                  </a:lnTo>
                  <a:lnTo>
                    <a:pt x="328" y="501"/>
                  </a:lnTo>
                  <a:lnTo>
                    <a:pt x="328" y="501"/>
                  </a:lnTo>
                  <a:lnTo>
                    <a:pt x="328" y="501"/>
                  </a:lnTo>
                  <a:lnTo>
                    <a:pt x="328" y="502"/>
                  </a:lnTo>
                  <a:lnTo>
                    <a:pt x="328" y="502"/>
                  </a:lnTo>
                  <a:lnTo>
                    <a:pt x="328" y="502"/>
                  </a:lnTo>
                  <a:lnTo>
                    <a:pt x="326" y="504"/>
                  </a:lnTo>
                  <a:lnTo>
                    <a:pt x="323" y="504"/>
                  </a:lnTo>
                  <a:lnTo>
                    <a:pt x="323" y="506"/>
                  </a:lnTo>
                  <a:lnTo>
                    <a:pt x="323" y="506"/>
                  </a:lnTo>
                  <a:lnTo>
                    <a:pt x="323" y="506"/>
                  </a:lnTo>
                  <a:lnTo>
                    <a:pt x="323" y="508"/>
                  </a:lnTo>
                  <a:lnTo>
                    <a:pt x="321" y="508"/>
                  </a:lnTo>
                  <a:lnTo>
                    <a:pt x="319" y="508"/>
                  </a:lnTo>
                  <a:lnTo>
                    <a:pt x="319" y="510"/>
                  </a:lnTo>
                  <a:lnTo>
                    <a:pt x="317" y="511"/>
                  </a:lnTo>
                  <a:lnTo>
                    <a:pt x="317" y="511"/>
                  </a:lnTo>
                  <a:lnTo>
                    <a:pt x="317" y="511"/>
                  </a:lnTo>
                  <a:lnTo>
                    <a:pt x="319" y="513"/>
                  </a:lnTo>
                  <a:lnTo>
                    <a:pt x="319" y="513"/>
                  </a:lnTo>
                  <a:lnTo>
                    <a:pt x="319" y="515"/>
                  </a:lnTo>
                  <a:lnTo>
                    <a:pt x="319" y="515"/>
                  </a:lnTo>
                  <a:lnTo>
                    <a:pt x="321" y="517"/>
                  </a:lnTo>
                  <a:lnTo>
                    <a:pt x="321" y="517"/>
                  </a:lnTo>
                  <a:lnTo>
                    <a:pt x="319" y="519"/>
                  </a:lnTo>
                  <a:lnTo>
                    <a:pt x="319" y="519"/>
                  </a:lnTo>
                  <a:lnTo>
                    <a:pt x="319" y="519"/>
                  </a:lnTo>
                  <a:lnTo>
                    <a:pt x="319" y="519"/>
                  </a:lnTo>
                  <a:lnTo>
                    <a:pt x="319" y="519"/>
                  </a:lnTo>
                  <a:lnTo>
                    <a:pt x="319" y="519"/>
                  </a:lnTo>
                  <a:lnTo>
                    <a:pt x="319" y="522"/>
                  </a:lnTo>
                  <a:lnTo>
                    <a:pt x="319" y="522"/>
                  </a:lnTo>
                  <a:lnTo>
                    <a:pt x="317" y="522"/>
                  </a:lnTo>
                  <a:lnTo>
                    <a:pt x="316" y="522"/>
                  </a:lnTo>
                  <a:lnTo>
                    <a:pt x="310" y="522"/>
                  </a:lnTo>
                  <a:lnTo>
                    <a:pt x="308" y="521"/>
                  </a:lnTo>
                  <a:lnTo>
                    <a:pt x="308" y="521"/>
                  </a:lnTo>
                  <a:lnTo>
                    <a:pt x="305" y="524"/>
                  </a:lnTo>
                  <a:lnTo>
                    <a:pt x="305" y="524"/>
                  </a:lnTo>
                  <a:lnTo>
                    <a:pt x="305" y="524"/>
                  </a:lnTo>
                  <a:lnTo>
                    <a:pt x="305" y="524"/>
                  </a:lnTo>
                  <a:lnTo>
                    <a:pt x="305" y="526"/>
                  </a:lnTo>
                  <a:lnTo>
                    <a:pt x="305" y="526"/>
                  </a:lnTo>
                  <a:lnTo>
                    <a:pt x="305" y="526"/>
                  </a:lnTo>
                  <a:lnTo>
                    <a:pt x="305" y="526"/>
                  </a:lnTo>
                  <a:lnTo>
                    <a:pt x="307" y="526"/>
                  </a:lnTo>
                  <a:lnTo>
                    <a:pt x="307" y="528"/>
                  </a:lnTo>
                  <a:lnTo>
                    <a:pt x="308" y="528"/>
                  </a:lnTo>
                  <a:lnTo>
                    <a:pt x="308" y="530"/>
                  </a:lnTo>
                  <a:lnTo>
                    <a:pt x="310" y="533"/>
                  </a:lnTo>
                  <a:lnTo>
                    <a:pt x="310" y="535"/>
                  </a:lnTo>
                  <a:lnTo>
                    <a:pt x="312" y="537"/>
                  </a:lnTo>
                  <a:lnTo>
                    <a:pt x="312" y="537"/>
                  </a:lnTo>
                  <a:lnTo>
                    <a:pt x="314" y="537"/>
                  </a:lnTo>
                  <a:lnTo>
                    <a:pt x="319" y="539"/>
                  </a:lnTo>
                  <a:lnTo>
                    <a:pt x="323" y="540"/>
                  </a:lnTo>
                  <a:lnTo>
                    <a:pt x="330" y="542"/>
                  </a:lnTo>
                  <a:lnTo>
                    <a:pt x="332" y="542"/>
                  </a:lnTo>
                  <a:lnTo>
                    <a:pt x="334" y="542"/>
                  </a:lnTo>
                  <a:lnTo>
                    <a:pt x="334" y="542"/>
                  </a:lnTo>
                  <a:lnTo>
                    <a:pt x="334" y="540"/>
                  </a:lnTo>
                  <a:lnTo>
                    <a:pt x="332" y="540"/>
                  </a:lnTo>
                  <a:lnTo>
                    <a:pt x="332" y="540"/>
                  </a:lnTo>
                  <a:lnTo>
                    <a:pt x="332" y="540"/>
                  </a:lnTo>
                  <a:lnTo>
                    <a:pt x="332" y="539"/>
                  </a:lnTo>
                  <a:lnTo>
                    <a:pt x="332" y="539"/>
                  </a:lnTo>
                  <a:lnTo>
                    <a:pt x="334" y="537"/>
                  </a:lnTo>
                  <a:lnTo>
                    <a:pt x="334" y="537"/>
                  </a:lnTo>
                  <a:lnTo>
                    <a:pt x="334" y="535"/>
                  </a:lnTo>
                  <a:lnTo>
                    <a:pt x="335" y="535"/>
                  </a:lnTo>
                  <a:lnTo>
                    <a:pt x="335" y="535"/>
                  </a:lnTo>
                  <a:lnTo>
                    <a:pt x="337" y="537"/>
                  </a:lnTo>
                  <a:lnTo>
                    <a:pt x="337" y="537"/>
                  </a:lnTo>
                  <a:lnTo>
                    <a:pt x="339" y="537"/>
                  </a:lnTo>
                  <a:lnTo>
                    <a:pt x="339" y="539"/>
                  </a:lnTo>
                  <a:lnTo>
                    <a:pt x="341" y="539"/>
                  </a:lnTo>
                  <a:lnTo>
                    <a:pt x="341" y="539"/>
                  </a:lnTo>
                  <a:lnTo>
                    <a:pt x="343" y="537"/>
                  </a:lnTo>
                  <a:lnTo>
                    <a:pt x="343" y="537"/>
                  </a:lnTo>
                  <a:lnTo>
                    <a:pt x="343" y="535"/>
                  </a:lnTo>
                  <a:lnTo>
                    <a:pt x="343" y="535"/>
                  </a:lnTo>
                  <a:lnTo>
                    <a:pt x="343" y="535"/>
                  </a:lnTo>
                  <a:lnTo>
                    <a:pt x="344" y="535"/>
                  </a:lnTo>
                  <a:lnTo>
                    <a:pt x="344" y="535"/>
                  </a:lnTo>
                  <a:lnTo>
                    <a:pt x="348" y="533"/>
                  </a:lnTo>
                  <a:lnTo>
                    <a:pt x="350" y="531"/>
                  </a:lnTo>
                  <a:lnTo>
                    <a:pt x="350" y="531"/>
                  </a:lnTo>
                  <a:lnTo>
                    <a:pt x="352" y="531"/>
                  </a:lnTo>
                  <a:lnTo>
                    <a:pt x="352" y="531"/>
                  </a:lnTo>
                  <a:lnTo>
                    <a:pt x="353" y="531"/>
                  </a:lnTo>
                  <a:lnTo>
                    <a:pt x="353" y="531"/>
                  </a:lnTo>
                  <a:lnTo>
                    <a:pt x="353" y="530"/>
                  </a:lnTo>
                  <a:lnTo>
                    <a:pt x="353" y="530"/>
                  </a:lnTo>
                  <a:lnTo>
                    <a:pt x="353" y="530"/>
                  </a:lnTo>
                  <a:lnTo>
                    <a:pt x="355" y="528"/>
                  </a:lnTo>
                  <a:lnTo>
                    <a:pt x="357" y="528"/>
                  </a:lnTo>
                  <a:lnTo>
                    <a:pt x="357" y="528"/>
                  </a:lnTo>
                  <a:lnTo>
                    <a:pt x="359" y="528"/>
                  </a:lnTo>
                  <a:lnTo>
                    <a:pt x="359" y="528"/>
                  </a:lnTo>
                  <a:lnTo>
                    <a:pt x="359" y="528"/>
                  </a:lnTo>
                  <a:lnTo>
                    <a:pt x="359" y="528"/>
                  </a:lnTo>
                  <a:lnTo>
                    <a:pt x="359" y="528"/>
                  </a:lnTo>
                  <a:lnTo>
                    <a:pt x="361" y="528"/>
                  </a:lnTo>
                  <a:lnTo>
                    <a:pt x="361" y="528"/>
                  </a:lnTo>
                  <a:lnTo>
                    <a:pt x="361" y="528"/>
                  </a:lnTo>
                  <a:lnTo>
                    <a:pt x="362" y="528"/>
                  </a:lnTo>
                  <a:lnTo>
                    <a:pt x="366" y="528"/>
                  </a:lnTo>
                  <a:lnTo>
                    <a:pt x="373" y="530"/>
                  </a:lnTo>
                  <a:lnTo>
                    <a:pt x="375" y="533"/>
                  </a:lnTo>
                  <a:lnTo>
                    <a:pt x="375" y="533"/>
                  </a:lnTo>
                  <a:lnTo>
                    <a:pt x="377" y="533"/>
                  </a:lnTo>
                  <a:lnTo>
                    <a:pt x="377" y="537"/>
                  </a:lnTo>
                  <a:lnTo>
                    <a:pt x="377" y="539"/>
                  </a:lnTo>
                  <a:lnTo>
                    <a:pt x="377" y="540"/>
                  </a:lnTo>
                  <a:lnTo>
                    <a:pt x="377" y="542"/>
                  </a:lnTo>
                  <a:lnTo>
                    <a:pt x="377" y="542"/>
                  </a:lnTo>
                  <a:lnTo>
                    <a:pt x="377" y="542"/>
                  </a:lnTo>
                  <a:lnTo>
                    <a:pt x="377" y="542"/>
                  </a:lnTo>
                  <a:lnTo>
                    <a:pt x="377" y="542"/>
                  </a:lnTo>
                  <a:lnTo>
                    <a:pt x="377" y="544"/>
                  </a:lnTo>
                  <a:lnTo>
                    <a:pt x="379" y="542"/>
                  </a:lnTo>
                  <a:lnTo>
                    <a:pt x="379" y="542"/>
                  </a:lnTo>
                  <a:lnTo>
                    <a:pt x="381" y="542"/>
                  </a:lnTo>
                  <a:lnTo>
                    <a:pt x="381" y="542"/>
                  </a:lnTo>
                  <a:lnTo>
                    <a:pt x="381" y="542"/>
                  </a:lnTo>
                  <a:lnTo>
                    <a:pt x="381" y="540"/>
                  </a:lnTo>
                  <a:lnTo>
                    <a:pt x="381" y="540"/>
                  </a:lnTo>
                  <a:lnTo>
                    <a:pt x="381" y="539"/>
                  </a:lnTo>
                  <a:lnTo>
                    <a:pt x="381" y="539"/>
                  </a:lnTo>
                  <a:lnTo>
                    <a:pt x="382" y="537"/>
                  </a:lnTo>
                  <a:lnTo>
                    <a:pt x="382" y="537"/>
                  </a:lnTo>
                  <a:lnTo>
                    <a:pt x="382" y="535"/>
                  </a:lnTo>
                  <a:lnTo>
                    <a:pt x="382" y="533"/>
                  </a:lnTo>
                  <a:lnTo>
                    <a:pt x="382" y="531"/>
                  </a:lnTo>
                  <a:lnTo>
                    <a:pt x="381" y="530"/>
                  </a:lnTo>
                  <a:lnTo>
                    <a:pt x="381" y="530"/>
                  </a:lnTo>
                  <a:lnTo>
                    <a:pt x="381" y="530"/>
                  </a:lnTo>
                  <a:lnTo>
                    <a:pt x="382" y="528"/>
                  </a:lnTo>
                  <a:lnTo>
                    <a:pt x="382" y="526"/>
                  </a:lnTo>
                  <a:lnTo>
                    <a:pt x="381" y="526"/>
                  </a:lnTo>
                  <a:lnTo>
                    <a:pt x="381" y="524"/>
                  </a:lnTo>
                  <a:lnTo>
                    <a:pt x="381" y="526"/>
                  </a:lnTo>
                  <a:lnTo>
                    <a:pt x="381" y="526"/>
                  </a:lnTo>
                  <a:lnTo>
                    <a:pt x="379" y="528"/>
                  </a:lnTo>
                  <a:lnTo>
                    <a:pt x="379" y="526"/>
                  </a:lnTo>
                  <a:lnTo>
                    <a:pt x="379" y="526"/>
                  </a:lnTo>
                  <a:lnTo>
                    <a:pt x="379" y="526"/>
                  </a:lnTo>
                  <a:lnTo>
                    <a:pt x="379" y="526"/>
                  </a:lnTo>
                  <a:lnTo>
                    <a:pt x="379" y="526"/>
                  </a:lnTo>
                  <a:lnTo>
                    <a:pt x="379" y="526"/>
                  </a:lnTo>
                  <a:lnTo>
                    <a:pt x="377" y="526"/>
                  </a:lnTo>
                  <a:lnTo>
                    <a:pt x="377" y="526"/>
                  </a:lnTo>
                  <a:lnTo>
                    <a:pt x="377" y="524"/>
                  </a:lnTo>
                  <a:lnTo>
                    <a:pt x="377" y="524"/>
                  </a:lnTo>
                  <a:lnTo>
                    <a:pt x="377" y="526"/>
                  </a:lnTo>
                  <a:lnTo>
                    <a:pt x="377" y="526"/>
                  </a:lnTo>
                  <a:lnTo>
                    <a:pt x="377" y="528"/>
                  </a:lnTo>
                  <a:lnTo>
                    <a:pt x="375" y="528"/>
                  </a:lnTo>
                  <a:lnTo>
                    <a:pt x="375" y="526"/>
                  </a:lnTo>
                  <a:lnTo>
                    <a:pt x="375" y="526"/>
                  </a:lnTo>
                  <a:lnTo>
                    <a:pt x="375" y="524"/>
                  </a:lnTo>
                  <a:lnTo>
                    <a:pt x="375" y="524"/>
                  </a:lnTo>
                  <a:lnTo>
                    <a:pt x="375" y="524"/>
                  </a:lnTo>
                  <a:lnTo>
                    <a:pt x="375" y="524"/>
                  </a:lnTo>
                  <a:lnTo>
                    <a:pt x="375" y="522"/>
                  </a:lnTo>
                  <a:lnTo>
                    <a:pt x="375" y="522"/>
                  </a:lnTo>
                  <a:lnTo>
                    <a:pt x="377" y="522"/>
                  </a:lnTo>
                  <a:lnTo>
                    <a:pt x="377" y="521"/>
                  </a:lnTo>
                  <a:lnTo>
                    <a:pt x="379" y="519"/>
                  </a:lnTo>
                  <a:lnTo>
                    <a:pt x="379" y="517"/>
                  </a:lnTo>
                  <a:lnTo>
                    <a:pt x="379" y="519"/>
                  </a:lnTo>
                  <a:lnTo>
                    <a:pt x="377" y="519"/>
                  </a:lnTo>
                  <a:lnTo>
                    <a:pt x="377" y="521"/>
                  </a:lnTo>
                  <a:lnTo>
                    <a:pt x="375" y="519"/>
                  </a:lnTo>
                  <a:lnTo>
                    <a:pt x="375" y="519"/>
                  </a:lnTo>
                  <a:lnTo>
                    <a:pt x="373" y="519"/>
                  </a:lnTo>
                  <a:lnTo>
                    <a:pt x="373" y="515"/>
                  </a:lnTo>
                  <a:lnTo>
                    <a:pt x="373" y="511"/>
                  </a:lnTo>
                  <a:lnTo>
                    <a:pt x="373" y="510"/>
                  </a:lnTo>
                  <a:lnTo>
                    <a:pt x="375" y="508"/>
                  </a:lnTo>
                  <a:lnTo>
                    <a:pt x="375" y="508"/>
                  </a:lnTo>
                  <a:lnTo>
                    <a:pt x="375" y="506"/>
                  </a:lnTo>
                  <a:lnTo>
                    <a:pt x="375" y="506"/>
                  </a:lnTo>
                  <a:lnTo>
                    <a:pt x="375" y="504"/>
                  </a:lnTo>
                  <a:lnTo>
                    <a:pt x="375" y="504"/>
                  </a:lnTo>
                  <a:lnTo>
                    <a:pt x="377" y="502"/>
                  </a:lnTo>
                  <a:lnTo>
                    <a:pt x="377" y="502"/>
                  </a:lnTo>
                  <a:lnTo>
                    <a:pt x="377" y="502"/>
                  </a:lnTo>
                  <a:lnTo>
                    <a:pt x="375" y="501"/>
                  </a:lnTo>
                  <a:lnTo>
                    <a:pt x="375" y="501"/>
                  </a:lnTo>
                  <a:lnTo>
                    <a:pt x="375" y="501"/>
                  </a:lnTo>
                  <a:lnTo>
                    <a:pt x="375" y="499"/>
                  </a:lnTo>
                  <a:lnTo>
                    <a:pt x="377" y="499"/>
                  </a:lnTo>
                  <a:lnTo>
                    <a:pt x="377" y="501"/>
                  </a:lnTo>
                  <a:lnTo>
                    <a:pt x="377" y="501"/>
                  </a:lnTo>
                  <a:lnTo>
                    <a:pt x="377" y="501"/>
                  </a:lnTo>
                  <a:lnTo>
                    <a:pt x="379" y="501"/>
                  </a:lnTo>
                  <a:lnTo>
                    <a:pt x="379" y="502"/>
                  </a:lnTo>
                  <a:lnTo>
                    <a:pt x="379" y="502"/>
                  </a:lnTo>
                  <a:lnTo>
                    <a:pt x="379" y="502"/>
                  </a:lnTo>
                  <a:lnTo>
                    <a:pt x="379" y="502"/>
                  </a:lnTo>
                  <a:lnTo>
                    <a:pt x="379" y="504"/>
                  </a:lnTo>
                  <a:lnTo>
                    <a:pt x="379" y="504"/>
                  </a:lnTo>
                  <a:lnTo>
                    <a:pt x="379" y="508"/>
                  </a:lnTo>
                  <a:lnTo>
                    <a:pt x="379" y="510"/>
                  </a:lnTo>
                  <a:lnTo>
                    <a:pt x="379" y="510"/>
                  </a:lnTo>
                  <a:lnTo>
                    <a:pt x="381" y="511"/>
                  </a:lnTo>
                  <a:lnTo>
                    <a:pt x="381" y="513"/>
                  </a:lnTo>
                  <a:lnTo>
                    <a:pt x="381" y="515"/>
                  </a:lnTo>
                  <a:lnTo>
                    <a:pt x="381" y="513"/>
                  </a:lnTo>
                  <a:lnTo>
                    <a:pt x="382" y="513"/>
                  </a:lnTo>
                  <a:lnTo>
                    <a:pt x="384" y="513"/>
                  </a:lnTo>
                  <a:lnTo>
                    <a:pt x="382" y="513"/>
                  </a:lnTo>
                  <a:lnTo>
                    <a:pt x="382" y="513"/>
                  </a:lnTo>
                  <a:lnTo>
                    <a:pt x="384" y="511"/>
                  </a:lnTo>
                  <a:lnTo>
                    <a:pt x="384" y="511"/>
                  </a:lnTo>
                  <a:lnTo>
                    <a:pt x="384" y="511"/>
                  </a:lnTo>
                  <a:lnTo>
                    <a:pt x="386" y="511"/>
                  </a:lnTo>
                  <a:lnTo>
                    <a:pt x="386" y="511"/>
                  </a:lnTo>
                  <a:lnTo>
                    <a:pt x="388" y="511"/>
                  </a:lnTo>
                  <a:lnTo>
                    <a:pt x="388" y="511"/>
                  </a:lnTo>
                  <a:lnTo>
                    <a:pt x="388" y="510"/>
                  </a:lnTo>
                  <a:lnTo>
                    <a:pt x="386" y="510"/>
                  </a:lnTo>
                  <a:lnTo>
                    <a:pt x="384" y="510"/>
                  </a:lnTo>
                  <a:lnTo>
                    <a:pt x="384" y="508"/>
                  </a:lnTo>
                  <a:lnTo>
                    <a:pt x="384" y="508"/>
                  </a:lnTo>
                  <a:lnTo>
                    <a:pt x="384" y="506"/>
                  </a:lnTo>
                  <a:lnTo>
                    <a:pt x="386" y="506"/>
                  </a:lnTo>
                  <a:lnTo>
                    <a:pt x="386" y="504"/>
                  </a:lnTo>
                  <a:lnTo>
                    <a:pt x="388" y="504"/>
                  </a:lnTo>
                  <a:lnTo>
                    <a:pt x="388" y="504"/>
                  </a:lnTo>
                  <a:lnTo>
                    <a:pt x="388" y="504"/>
                  </a:lnTo>
                  <a:lnTo>
                    <a:pt x="388" y="504"/>
                  </a:lnTo>
                  <a:lnTo>
                    <a:pt x="388" y="504"/>
                  </a:lnTo>
                  <a:lnTo>
                    <a:pt x="390" y="504"/>
                  </a:lnTo>
                  <a:lnTo>
                    <a:pt x="390" y="504"/>
                  </a:lnTo>
                  <a:lnTo>
                    <a:pt x="390" y="504"/>
                  </a:lnTo>
                  <a:lnTo>
                    <a:pt x="390" y="504"/>
                  </a:lnTo>
                  <a:lnTo>
                    <a:pt x="390" y="506"/>
                  </a:lnTo>
                  <a:lnTo>
                    <a:pt x="390" y="506"/>
                  </a:lnTo>
                  <a:lnTo>
                    <a:pt x="391" y="506"/>
                  </a:lnTo>
                  <a:lnTo>
                    <a:pt x="391" y="504"/>
                  </a:lnTo>
                  <a:lnTo>
                    <a:pt x="391" y="504"/>
                  </a:lnTo>
                  <a:lnTo>
                    <a:pt x="390" y="504"/>
                  </a:lnTo>
                  <a:lnTo>
                    <a:pt x="390" y="502"/>
                  </a:lnTo>
                  <a:lnTo>
                    <a:pt x="390" y="501"/>
                  </a:lnTo>
                  <a:lnTo>
                    <a:pt x="390" y="501"/>
                  </a:lnTo>
                  <a:lnTo>
                    <a:pt x="391" y="501"/>
                  </a:lnTo>
                  <a:lnTo>
                    <a:pt x="391" y="501"/>
                  </a:lnTo>
                  <a:lnTo>
                    <a:pt x="391" y="501"/>
                  </a:lnTo>
                  <a:lnTo>
                    <a:pt x="391" y="502"/>
                  </a:lnTo>
                  <a:lnTo>
                    <a:pt x="391" y="502"/>
                  </a:lnTo>
                  <a:lnTo>
                    <a:pt x="391" y="504"/>
                  </a:lnTo>
                  <a:lnTo>
                    <a:pt x="391" y="502"/>
                  </a:lnTo>
                  <a:lnTo>
                    <a:pt x="391" y="501"/>
                  </a:lnTo>
                  <a:lnTo>
                    <a:pt x="393" y="499"/>
                  </a:lnTo>
                  <a:lnTo>
                    <a:pt x="393" y="499"/>
                  </a:lnTo>
                  <a:lnTo>
                    <a:pt x="395" y="499"/>
                  </a:lnTo>
                  <a:lnTo>
                    <a:pt x="397" y="501"/>
                  </a:lnTo>
                  <a:lnTo>
                    <a:pt x="397" y="501"/>
                  </a:lnTo>
                  <a:lnTo>
                    <a:pt x="397" y="501"/>
                  </a:lnTo>
                  <a:lnTo>
                    <a:pt x="399" y="501"/>
                  </a:lnTo>
                  <a:lnTo>
                    <a:pt x="399" y="501"/>
                  </a:lnTo>
                  <a:lnTo>
                    <a:pt x="399" y="501"/>
                  </a:lnTo>
                  <a:lnTo>
                    <a:pt x="399" y="501"/>
                  </a:lnTo>
                  <a:lnTo>
                    <a:pt x="399" y="501"/>
                  </a:lnTo>
                  <a:lnTo>
                    <a:pt x="399" y="501"/>
                  </a:lnTo>
                  <a:lnTo>
                    <a:pt x="399" y="499"/>
                  </a:lnTo>
                  <a:lnTo>
                    <a:pt x="399" y="499"/>
                  </a:lnTo>
                  <a:lnTo>
                    <a:pt x="399" y="497"/>
                  </a:lnTo>
                  <a:lnTo>
                    <a:pt x="400" y="495"/>
                  </a:lnTo>
                  <a:lnTo>
                    <a:pt x="400" y="495"/>
                  </a:lnTo>
                  <a:lnTo>
                    <a:pt x="400" y="495"/>
                  </a:lnTo>
                  <a:lnTo>
                    <a:pt x="400" y="495"/>
                  </a:lnTo>
                  <a:lnTo>
                    <a:pt x="400" y="499"/>
                  </a:lnTo>
                  <a:lnTo>
                    <a:pt x="400" y="501"/>
                  </a:lnTo>
                  <a:lnTo>
                    <a:pt x="404" y="497"/>
                  </a:lnTo>
                  <a:lnTo>
                    <a:pt x="408" y="495"/>
                  </a:lnTo>
                  <a:lnTo>
                    <a:pt x="413" y="488"/>
                  </a:lnTo>
                  <a:lnTo>
                    <a:pt x="418" y="481"/>
                  </a:lnTo>
                  <a:lnTo>
                    <a:pt x="418" y="481"/>
                  </a:lnTo>
                  <a:lnTo>
                    <a:pt x="420" y="477"/>
                  </a:lnTo>
                  <a:lnTo>
                    <a:pt x="420" y="477"/>
                  </a:lnTo>
                  <a:lnTo>
                    <a:pt x="422" y="477"/>
                  </a:lnTo>
                  <a:lnTo>
                    <a:pt x="422" y="475"/>
                  </a:lnTo>
                  <a:lnTo>
                    <a:pt x="424" y="474"/>
                  </a:lnTo>
                  <a:lnTo>
                    <a:pt x="428" y="468"/>
                  </a:lnTo>
                  <a:lnTo>
                    <a:pt x="428" y="466"/>
                  </a:lnTo>
                  <a:lnTo>
                    <a:pt x="428" y="465"/>
                  </a:lnTo>
                  <a:lnTo>
                    <a:pt x="428" y="465"/>
                  </a:lnTo>
                  <a:lnTo>
                    <a:pt x="428" y="463"/>
                  </a:lnTo>
                  <a:lnTo>
                    <a:pt x="428" y="463"/>
                  </a:lnTo>
                  <a:lnTo>
                    <a:pt x="428" y="463"/>
                  </a:lnTo>
                  <a:lnTo>
                    <a:pt x="428" y="463"/>
                  </a:lnTo>
                  <a:lnTo>
                    <a:pt x="429" y="463"/>
                  </a:lnTo>
                  <a:lnTo>
                    <a:pt x="431" y="461"/>
                  </a:lnTo>
                  <a:lnTo>
                    <a:pt x="433" y="459"/>
                  </a:lnTo>
                  <a:lnTo>
                    <a:pt x="433" y="459"/>
                  </a:lnTo>
                  <a:lnTo>
                    <a:pt x="433" y="456"/>
                  </a:lnTo>
                  <a:lnTo>
                    <a:pt x="433" y="456"/>
                  </a:lnTo>
                  <a:lnTo>
                    <a:pt x="433" y="456"/>
                  </a:lnTo>
                  <a:lnTo>
                    <a:pt x="433" y="456"/>
                  </a:lnTo>
                  <a:lnTo>
                    <a:pt x="435" y="456"/>
                  </a:lnTo>
                  <a:lnTo>
                    <a:pt x="433" y="454"/>
                  </a:lnTo>
                  <a:lnTo>
                    <a:pt x="433" y="454"/>
                  </a:lnTo>
                  <a:lnTo>
                    <a:pt x="433" y="454"/>
                  </a:lnTo>
                  <a:lnTo>
                    <a:pt x="433" y="452"/>
                  </a:lnTo>
                  <a:lnTo>
                    <a:pt x="431" y="450"/>
                  </a:lnTo>
                  <a:lnTo>
                    <a:pt x="431" y="450"/>
                  </a:lnTo>
                  <a:lnTo>
                    <a:pt x="433" y="450"/>
                  </a:lnTo>
                  <a:lnTo>
                    <a:pt x="433" y="446"/>
                  </a:lnTo>
                  <a:lnTo>
                    <a:pt x="435" y="446"/>
                  </a:lnTo>
                  <a:lnTo>
                    <a:pt x="435" y="446"/>
                  </a:lnTo>
                  <a:lnTo>
                    <a:pt x="437" y="446"/>
                  </a:lnTo>
                  <a:lnTo>
                    <a:pt x="437" y="446"/>
                  </a:lnTo>
                  <a:lnTo>
                    <a:pt x="440" y="445"/>
                  </a:lnTo>
                  <a:lnTo>
                    <a:pt x="440" y="445"/>
                  </a:lnTo>
                  <a:lnTo>
                    <a:pt x="442" y="445"/>
                  </a:lnTo>
                  <a:lnTo>
                    <a:pt x="442" y="445"/>
                  </a:lnTo>
                  <a:lnTo>
                    <a:pt x="444" y="445"/>
                  </a:lnTo>
                  <a:lnTo>
                    <a:pt x="444" y="443"/>
                  </a:lnTo>
                  <a:lnTo>
                    <a:pt x="446" y="443"/>
                  </a:lnTo>
                  <a:lnTo>
                    <a:pt x="447" y="443"/>
                  </a:lnTo>
                  <a:lnTo>
                    <a:pt x="449" y="443"/>
                  </a:lnTo>
                  <a:lnTo>
                    <a:pt x="453" y="441"/>
                  </a:lnTo>
                  <a:lnTo>
                    <a:pt x="453" y="441"/>
                  </a:lnTo>
                  <a:lnTo>
                    <a:pt x="456" y="443"/>
                  </a:lnTo>
                  <a:lnTo>
                    <a:pt x="458" y="443"/>
                  </a:lnTo>
                  <a:lnTo>
                    <a:pt x="458" y="443"/>
                  </a:lnTo>
                  <a:lnTo>
                    <a:pt x="458" y="443"/>
                  </a:lnTo>
                  <a:lnTo>
                    <a:pt x="460" y="443"/>
                  </a:lnTo>
                  <a:lnTo>
                    <a:pt x="462" y="443"/>
                  </a:lnTo>
                  <a:lnTo>
                    <a:pt x="462" y="443"/>
                  </a:lnTo>
                  <a:lnTo>
                    <a:pt x="464" y="441"/>
                  </a:lnTo>
                  <a:lnTo>
                    <a:pt x="465" y="441"/>
                  </a:lnTo>
                  <a:lnTo>
                    <a:pt x="465" y="441"/>
                  </a:lnTo>
                  <a:lnTo>
                    <a:pt x="467" y="437"/>
                  </a:lnTo>
                  <a:lnTo>
                    <a:pt x="467" y="437"/>
                  </a:lnTo>
                  <a:lnTo>
                    <a:pt x="467" y="437"/>
                  </a:lnTo>
                  <a:lnTo>
                    <a:pt x="469" y="436"/>
                  </a:lnTo>
                  <a:lnTo>
                    <a:pt x="469" y="436"/>
                  </a:lnTo>
                  <a:lnTo>
                    <a:pt x="469" y="434"/>
                  </a:lnTo>
                  <a:lnTo>
                    <a:pt x="467" y="434"/>
                  </a:lnTo>
                  <a:lnTo>
                    <a:pt x="467" y="434"/>
                  </a:lnTo>
                  <a:lnTo>
                    <a:pt x="467" y="432"/>
                  </a:lnTo>
                  <a:lnTo>
                    <a:pt x="467" y="432"/>
                  </a:lnTo>
                  <a:lnTo>
                    <a:pt x="467" y="430"/>
                  </a:lnTo>
                  <a:lnTo>
                    <a:pt x="465" y="428"/>
                  </a:lnTo>
                  <a:lnTo>
                    <a:pt x="467" y="430"/>
                  </a:lnTo>
                  <a:lnTo>
                    <a:pt x="467" y="430"/>
                  </a:lnTo>
                  <a:lnTo>
                    <a:pt x="469" y="432"/>
                  </a:lnTo>
                  <a:lnTo>
                    <a:pt x="469" y="432"/>
                  </a:lnTo>
                  <a:lnTo>
                    <a:pt x="469" y="434"/>
                  </a:lnTo>
                  <a:lnTo>
                    <a:pt x="471" y="434"/>
                  </a:lnTo>
                  <a:lnTo>
                    <a:pt x="471" y="432"/>
                  </a:lnTo>
                  <a:lnTo>
                    <a:pt x="471" y="432"/>
                  </a:lnTo>
                  <a:lnTo>
                    <a:pt x="471" y="430"/>
                  </a:lnTo>
                  <a:lnTo>
                    <a:pt x="471" y="430"/>
                  </a:lnTo>
                  <a:lnTo>
                    <a:pt x="473" y="430"/>
                  </a:lnTo>
                  <a:lnTo>
                    <a:pt x="473" y="430"/>
                  </a:lnTo>
                  <a:lnTo>
                    <a:pt x="473" y="430"/>
                  </a:lnTo>
                  <a:lnTo>
                    <a:pt x="474" y="428"/>
                  </a:lnTo>
                  <a:lnTo>
                    <a:pt x="474" y="428"/>
                  </a:lnTo>
                  <a:lnTo>
                    <a:pt x="474" y="427"/>
                  </a:lnTo>
                  <a:lnTo>
                    <a:pt x="474" y="428"/>
                  </a:lnTo>
                  <a:lnTo>
                    <a:pt x="473" y="432"/>
                  </a:lnTo>
                  <a:lnTo>
                    <a:pt x="473" y="432"/>
                  </a:lnTo>
                  <a:lnTo>
                    <a:pt x="473" y="434"/>
                  </a:lnTo>
                  <a:lnTo>
                    <a:pt x="471" y="434"/>
                  </a:lnTo>
                  <a:lnTo>
                    <a:pt x="469" y="439"/>
                  </a:lnTo>
                  <a:lnTo>
                    <a:pt x="467" y="441"/>
                  </a:lnTo>
                  <a:lnTo>
                    <a:pt x="469" y="441"/>
                  </a:lnTo>
                  <a:lnTo>
                    <a:pt x="469" y="441"/>
                  </a:lnTo>
                  <a:lnTo>
                    <a:pt x="469" y="441"/>
                  </a:lnTo>
                  <a:lnTo>
                    <a:pt x="471" y="441"/>
                  </a:lnTo>
                  <a:lnTo>
                    <a:pt x="471" y="441"/>
                  </a:lnTo>
                  <a:lnTo>
                    <a:pt x="471" y="443"/>
                  </a:lnTo>
                  <a:lnTo>
                    <a:pt x="473" y="443"/>
                  </a:lnTo>
                  <a:lnTo>
                    <a:pt x="473" y="443"/>
                  </a:lnTo>
                  <a:lnTo>
                    <a:pt x="473" y="441"/>
                  </a:lnTo>
                  <a:lnTo>
                    <a:pt x="474" y="441"/>
                  </a:lnTo>
                  <a:lnTo>
                    <a:pt x="474" y="441"/>
                  </a:lnTo>
                  <a:lnTo>
                    <a:pt x="478" y="439"/>
                  </a:lnTo>
                  <a:lnTo>
                    <a:pt x="483" y="441"/>
                  </a:lnTo>
                  <a:lnTo>
                    <a:pt x="485" y="443"/>
                  </a:lnTo>
                  <a:lnTo>
                    <a:pt x="487" y="441"/>
                  </a:lnTo>
                  <a:lnTo>
                    <a:pt x="487" y="441"/>
                  </a:lnTo>
                  <a:lnTo>
                    <a:pt x="489" y="441"/>
                  </a:lnTo>
                  <a:lnTo>
                    <a:pt x="489" y="441"/>
                  </a:lnTo>
                  <a:lnTo>
                    <a:pt x="489" y="439"/>
                  </a:lnTo>
                  <a:lnTo>
                    <a:pt x="489" y="439"/>
                  </a:lnTo>
                  <a:lnTo>
                    <a:pt x="489" y="437"/>
                  </a:lnTo>
                  <a:lnTo>
                    <a:pt x="489" y="437"/>
                  </a:lnTo>
                  <a:lnTo>
                    <a:pt x="489" y="434"/>
                  </a:lnTo>
                  <a:lnTo>
                    <a:pt x="489" y="434"/>
                  </a:lnTo>
                  <a:lnTo>
                    <a:pt x="487" y="430"/>
                  </a:lnTo>
                  <a:lnTo>
                    <a:pt x="487" y="428"/>
                  </a:lnTo>
                  <a:lnTo>
                    <a:pt x="487" y="427"/>
                  </a:lnTo>
                  <a:lnTo>
                    <a:pt x="489" y="427"/>
                  </a:lnTo>
                  <a:lnTo>
                    <a:pt x="491" y="427"/>
                  </a:lnTo>
                  <a:lnTo>
                    <a:pt x="491" y="425"/>
                  </a:lnTo>
                  <a:lnTo>
                    <a:pt x="493" y="423"/>
                  </a:lnTo>
                  <a:lnTo>
                    <a:pt x="493" y="421"/>
                  </a:lnTo>
                  <a:lnTo>
                    <a:pt x="493" y="419"/>
                  </a:lnTo>
                  <a:lnTo>
                    <a:pt x="491" y="419"/>
                  </a:lnTo>
                  <a:lnTo>
                    <a:pt x="491" y="419"/>
                  </a:lnTo>
                  <a:lnTo>
                    <a:pt x="489" y="419"/>
                  </a:lnTo>
                  <a:lnTo>
                    <a:pt x="489" y="419"/>
                  </a:lnTo>
                  <a:lnTo>
                    <a:pt x="489" y="418"/>
                  </a:lnTo>
                  <a:lnTo>
                    <a:pt x="491" y="416"/>
                  </a:lnTo>
                  <a:lnTo>
                    <a:pt x="491" y="414"/>
                  </a:lnTo>
                  <a:lnTo>
                    <a:pt x="491" y="414"/>
                  </a:lnTo>
                  <a:lnTo>
                    <a:pt x="487" y="414"/>
                  </a:lnTo>
                  <a:lnTo>
                    <a:pt x="485" y="414"/>
                  </a:lnTo>
                  <a:lnTo>
                    <a:pt x="487" y="410"/>
                  </a:lnTo>
                  <a:lnTo>
                    <a:pt x="487" y="410"/>
                  </a:lnTo>
                  <a:lnTo>
                    <a:pt x="487" y="409"/>
                  </a:lnTo>
                  <a:lnTo>
                    <a:pt x="487" y="409"/>
                  </a:lnTo>
                  <a:lnTo>
                    <a:pt x="487" y="407"/>
                  </a:lnTo>
                  <a:lnTo>
                    <a:pt x="487" y="407"/>
                  </a:lnTo>
                  <a:lnTo>
                    <a:pt x="487" y="407"/>
                  </a:lnTo>
                  <a:lnTo>
                    <a:pt x="487" y="407"/>
                  </a:lnTo>
                  <a:lnTo>
                    <a:pt x="485" y="407"/>
                  </a:lnTo>
                  <a:lnTo>
                    <a:pt x="485" y="405"/>
                  </a:lnTo>
                  <a:lnTo>
                    <a:pt x="485" y="401"/>
                  </a:lnTo>
                  <a:lnTo>
                    <a:pt x="485" y="401"/>
                  </a:lnTo>
                  <a:lnTo>
                    <a:pt x="482" y="400"/>
                  </a:lnTo>
                  <a:lnTo>
                    <a:pt x="482" y="400"/>
                  </a:lnTo>
                  <a:lnTo>
                    <a:pt x="480" y="398"/>
                  </a:lnTo>
                  <a:lnTo>
                    <a:pt x="480" y="398"/>
                  </a:lnTo>
                  <a:lnTo>
                    <a:pt x="480" y="398"/>
                  </a:lnTo>
                  <a:lnTo>
                    <a:pt x="482" y="396"/>
                  </a:lnTo>
                  <a:lnTo>
                    <a:pt x="482" y="396"/>
                  </a:lnTo>
                  <a:lnTo>
                    <a:pt x="482" y="396"/>
                  </a:lnTo>
                  <a:lnTo>
                    <a:pt x="482" y="396"/>
                  </a:lnTo>
                  <a:lnTo>
                    <a:pt x="482" y="398"/>
                  </a:lnTo>
                  <a:lnTo>
                    <a:pt x="482" y="400"/>
                  </a:lnTo>
                  <a:lnTo>
                    <a:pt x="485" y="400"/>
                  </a:lnTo>
                  <a:lnTo>
                    <a:pt x="485" y="401"/>
                  </a:lnTo>
                  <a:lnTo>
                    <a:pt x="485" y="401"/>
                  </a:lnTo>
                  <a:lnTo>
                    <a:pt x="485" y="403"/>
                  </a:lnTo>
                  <a:lnTo>
                    <a:pt x="485" y="403"/>
                  </a:lnTo>
                  <a:lnTo>
                    <a:pt x="487" y="405"/>
                  </a:lnTo>
                  <a:lnTo>
                    <a:pt x="487" y="405"/>
                  </a:lnTo>
                  <a:lnTo>
                    <a:pt x="487" y="405"/>
                  </a:lnTo>
                  <a:lnTo>
                    <a:pt x="489" y="407"/>
                  </a:lnTo>
                  <a:lnTo>
                    <a:pt x="489" y="409"/>
                  </a:lnTo>
                  <a:lnTo>
                    <a:pt x="489" y="410"/>
                  </a:lnTo>
                  <a:lnTo>
                    <a:pt x="487" y="412"/>
                  </a:lnTo>
                  <a:lnTo>
                    <a:pt x="489" y="414"/>
                  </a:lnTo>
                  <a:lnTo>
                    <a:pt x="489" y="414"/>
                  </a:lnTo>
                  <a:lnTo>
                    <a:pt x="491" y="414"/>
                  </a:lnTo>
                  <a:lnTo>
                    <a:pt x="493" y="414"/>
                  </a:lnTo>
                  <a:lnTo>
                    <a:pt x="493" y="414"/>
                  </a:lnTo>
                  <a:lnTo>
                    <a:pt x="493" y="414"/>
                  </a:lnTo>
                  <a:lnTo>
                    <a:pt x="491" y="418"/>
                  </a:lnTo>
                  <a:lnTo>
                    <a:pt x="491" y="418"/>
                  </a:lnTo>
                  <a:lnTo>
                    <a:pt x="491" y="419"/>
                  </a:lnTo>
                  <a:lnTo>
                    <a:pt x="494" y="419"/>
                  </a:lnTo>
                  <a:lnTo>
                    <a:pt x="494" y="419"/>
                  </a:lnTo>
                  <a:lnTo>
                    <a:pt x="494" y="421"/>
                  </a:lnTo>
                  <a:lnTo>
                    <a:pt x="494" y="423"/>
                  </a:lnTo>
                  <a:lnTo>
                    <a:pt x="493" y="425"/>
                  </a:lnTo>
                  <a:lnTo>
                    <a:pt x="493" y="427"/>
                  </a:lnTo>
                  <a:lnTo>
                    <a:pt x="491" y="428"/>
                  </a:lnTo>
                  <a:lnTo>
                    <a:pt x="491" y="432"/>
                  </a:lnTo>
                  <a:lnTo>
                    <a:pt x="493" y="434"/>
                  </a:lnTo>
                  <a:lnTo>
                    <a:pt x="493" y="434"/>
                  </a:lnTo>
                  <a:lnTo>
                    <a:pt x="493" y="436"/>
                  </a:lnTo>
                  <a:lnTo>
                    <a:pt x="493" y="437"/>
                  </a:lnTo>
                  <a:lnTo>
                    <a:pt x="493" y="437"/>
                  </a:lnTo>
                  <a:lnTo>
                    <a:pt x="494" y="439"/>
                  </a:lnTo>
                  <a:lnTo>
                    <a:pt x="494" y="441"/>
                  </a:lnTo>
                  <a:lnTo>
                    <a:pt x="496" y="441"/>
                  </a:lnTo>
                  <a:lnTo>
                    <a:pt x="496" y="443"/>
                  </a:lnTo>
                  <a:lnTo>
                    <a:pt x="500" y="443"/>
                  </a:lnTo>
                  <a:lnTo>
                    <a:pt x="500" y="443"/>
                  </a:lnTo>
                  <a:lnTo>
                    <a:pt x="502" y="446"/>
                  </a:lnTo>
                  <a:lnTo>
                    <a:pt x="502" y="446"/>
                  </a:lnTo>
                  <a:lnTo>
                    <a:pt x="503" y="445"/>
                  </a:lnTo>
                  <a:lnTo>
                    <a:pt x="503" y="445"/>
                  </a:lnTo>
                  <a:lnTo>
                    <a:pt x="503" y="445"/>
                  </a:lnTo>
                  <a:lnTo>
                    <a:pt x="505" y="445"/>
                  </a:lnTo>
                  <a:lnTo>
                    <a:pt x="505" y="445"/>
                  </a:lnTo>
                  <a:lnTo>
                    <a:pt x="505" y="443"/>
                  </a:lnTo>
                  <a:lnTo>
                    <a:pt x="507" y="443"/>
                  </a:lnTo>
                  <a:lnTo>
                    <a:pt x="507" y="443"/>
                  </a:lnTo>
                  <a:lnTo>
                    <a:pt x="507" y="445"/>
                  </a:lnTo>
                  <a:lnTo>
                    <a:pt x="511" y="446"/>
                  </a:lnTo>
                  <a:lnTo>
                    <a:pt x="514" y="446"/>
                  </a:lnTo>
                  <a:lnTo>
                    <a:pt x="521" y="443"/>
                  </a:lnTo>
                  <a:lnTo>
                    <a:pt x="523" y="443"/>
                  </a:lnTo>
                  <a:lnTo>
                    <a:pt x="523" y="441"/>
                  </a:lnTo>
                  <a:lnTo>
                    <a:pt x="525" y="441"/>
                  </a:lnTo>
                  <a:lnTo>
                    <a:pt x="527" y="441"/>
                  </a:lnTo>
                  <a:lnTo>
                    <a:pt x="525" y="441"/>
                  </a:lnTo>
                  <a:lnTo>
                    <a:pt x="525" y="443"/>
                  </a:lnTo>
                  <a:lnTo>
                    <a:pt x="525" y="443"/>
                  </a:lnTo>
                  <a:lnTo>
                    <a:pt x="523" y="443"/>
                  </a:lnTo>
                  <a:lnTo>
                    <a:pt x="523" y="445"/>
                  </a:lnTo>
                  <a:lnTo>
                    <a:pt x="520" y="445"/>
                  </a:lnTo>
                  <a:lnTo>
                    <a:pt x="520" y="445"/>
                  </a:lnTo>
                  <a:lnTo>
                    <a:pt x="516" y="448"/>
                  </a:lnTo>
                  <a:lnTo>
                    <a:pt x="514" y="450"/>
                  </a:lnTo>
                  <a:lnTo>
                    <a:pt x="516" y="452"/>
                  </a:lnTo>
                  <a:lnTo>
                    <a:pt x="514" y="452"/>
                  </a:lnTo>
                  <a:lnTo>
                    <a:pt x="512" y="454"/>
                  </a:lnTo>
                  <a:lnTo>
                    <a:pt x="511" y="454"/>
                  </a:lnTo>
                  <a:lnTo>
                    <a:pt x="509" y="454"/>
                  </a:lnTo>
                  <a:lnTo>
                    <a:pt x="505" y="452"/>
                  </a:lnTo>
                  <a:lnTo>
                    <a:pt x="500" y="450"/>
                  </a:lnTo>
                  <a:lnTo>
                    <a:pt x="498" y="450"/>
                  </a:lnTo>
                  <a:lnTo>
                    <a:pt x="496" y="450"/>
                  </a:lnTo>
                  <a:lnTo>
                    <a:pt x="491" y="450"/>
                  </a:lnTo>
                  <a:lnTo>
                    <a:pt x="487" y="450"/>
                  </a:lnTo>
                  <a:lnTo>
                    <a:pt x="487" y="450"/>
                  </a:lnTo>
                  <a:lnTo>
                    <a:pt x="487" y="450"/>
                  </a:lnTo>
                  <a:lnTo>
                    <a:pt x="483" y="448"/>
                  </a:lnTo>
                  <a:lnTo>
                    <a:pt x="482" y="446"/>
                  </a:lnTo>
                  <a:lnTo>
                    <a:pt x="473" y="448"/>
                  </a:lnTo>
                  <a:lnTo>
                    <a:pt x="473" y="448"/>
                  </a:lnTo>
                  <a:lnTo>
                    <a:pt x="471" y="446"/>
                  </a:lnTo>
                  <a:lnTo>
                    <a:pt x="469" y="445"/>
                  </a:lnTo>
                  <a:lnTo>
                    <a:pt x="471" y="446"/>
                  </a:lnTo>
                  <a:lnTo>
                    <a:pt x="476" y="452"/>
                  </a:lnTo>
                  <a:lnTo>
                    <a:pt x="476" y="452"/>
                  </a:lnTo>
                  <a:lnTo>
                    <a:pt x="478" y="454"/>
                  </a:lnTo>
                  <a:lnTo>
                    <a:pt x="478" y="456"/>
                  </a:lnTo>
                  <a:lnTo>
                    <a:pt x="478" y="454"/>
                  </a:lnTo>
                  <a:lnTo>
                    <a:pt x="478" y="454"/>
                  </a:lnTo>
                  <a:lnTo>
                    <a:pt x="478" y="452"/>
                  </a:lnTo>
                  <a:lnTo>
                    <a:pt x="478" y="452"/>
                  </a:lnTo>
                  <a:lnTo>
                    <a:pt x="480" y="452"/>
                  </a:lnTo>
                  <a:lnTo>
                    <a:pt x="480" y="452"/>
                  </a:lnTo>
                  <a:lnTo>
                    <a:pt x="482" y="452"/>
                  </a:lnTo>
                  <a:lnTo>
                    <a:pt x="483" y="452"/>
                  </a:lnTo>
                  <a:lnTo>
                    <a:pt x="489" y="454"/>
                  </a:lnTo>
                  <a:lnTo>
                    <a:pt x="493" y="456"/>
                  </a:lnTo>
                  <a:lnTo>
                    <a:pt x="494" y="454"/>
                  </a:lnTo>
                  <a:lnTo>
                    <a:pt x="494" y="456"/>
                  </a:lnTo>
                  <a:lnTo>
                    <a:pt x="496" y="457"/>
                  </a:lnTo>
                  <a:lnTo>
                    <a:pt x="498" y="459"/>
                  </a:lnTo>
                  <a:lnTo>
                    <a:pt x="496" y="459"/>
                  </a:lnTo>
                  <a:lnTo>
                    <a:pt x="496" y="459"/>
                  </a:lnTo>
                  <a:lnTo>
                    <a:pt x="496" y="459"/>
                  </a:lnTo>
                  <a:lnTo>
                    <a:pt x="493" y="461"/>
                  </a:lnTo>
                  <a:lnTo>
                    <a:pt x="493" y="463"/>
                  </a:lnTo>
                  <a:lnTo>
                    <a:pt x="489" y="463"/>
                  </a:lnTo>
                  <a:lnTo>
                    <a:pt x="485" y="463"/>
                  </a:lnTo>
                  <a:lnTo>
                    <a:pt x="485" y="463"/>
                  </a:lnTo>
                  <a:lnTo>
                    <a:pt x="483" y="463"/>
                  </a:lnTo>
                  <a:lnTo>
                    <a:pt x="483" y="463"/>
                  </a:lnTo>
                  <a:lnTo>
                    <a:pt x="482" y="465"/>
                  </a:lnTo>
                  <a:lnTo>
                    <a:pt x="483" y="465"/>
                  </a:lnTo>
                  <a:lnTo>
                    <a:pt x="483" y="466"/>
                  </a:lnTo>
                  <a:lnTo>
                    <a:pt x="483" y="466"/>
                  </a:lnTo>
                  <a:lnTo>
                    <a:pt x="485" y="466"/>
                  </a:lnTo>
                  <a:lnTo>
                    <a:pt x="489" y="466"/>
                  </a:lnTo>
                  <a:lnTo>
                    <a:pt x="489" y="466"/>
                  </a:lnTo>
                  <a:lnTo>
                    <a:pt x="489" y="466"/>
                  </a:lnTo>
                  <a:lnTo>
                    <a:pt x="489" y="465"/>
                  </a:lnTo>
                  <a:lnTo>
                    <a:pt x="489" y="465"/>
                  </a:lnTo>
                  <a:lnTo>
                    <a:pt x="493" y="468"/>
                  </a:lnTo>
                  <a:lnTo>
                    <a:pt x="494" y="468"/>
                  </a:lnTo>
                  <a:lnTo>
                    <a:pt x="496" y="468"/>
                  </a:lnTo>
                  <a:lnTo>
                    <a:pt x="498" y="470"/>
                  </a:lnTo>
                  <a:lnTo>
                    <a:pt x="500" y="472"/>
                  </a:lnTo>
                  <a:lnTo>
                    <a:pt x="500" y="472"/>
                  </a:lnTo>
                  <a:lnTo>
                    <a:pt x="502" y="472"/>
                  </a:lnTo>
                  <a:lnTo>
                    <a:pt x="503" y="474"/>
                  </a:lnTo>
                  <a:lnTo>
                    <a:pt x="505" y="474"/>
                  </a:lnTo>
                  <a:lnTo>
                    <a:pt x="507" y="474"/>
                  </a:lnTo>
                  <a:lnTo>
                    <a:pt x="507" y="472"/>
                  </a:lnTo>
                  <a:lnTo>
                    <a:pt x="507" y="474"/>
                  </a:lnTo>
                  <a:lnTo>
                    <a:pt x="507" y="474"/>
                  </a:lnTo>
                  <a:lnTo>
                    <a:pt x="507" y="474"/>
                  </a:lnTo>
                  <a:lnTo>
                    <a:pt x="507" y="475"/>
                  </a:lnTo>
                  <a:lnTo>
                    <a:pt x="507" y="475"/>
                  </a:lnTo>
                  <a:lnTo>
                    <a:pt x="507" y="477"/>
                  </a:lnTo>
                  <a:lnTo>
                    <a:pt x="507" y="477"/>
                  </a:lnTo>
                  <a:lnTo>
                    <a:pt x="507" y="477"/>
                  </a:lnTo>
                  <a:lnTo>
                    <a:pt x="507" y="477"/>
                  </a:lnTo>
                  <a:lnTo>
                    <a:pt x="507" y="477"/>
                  </a:lnTo>
                  <a:lnTo>
                    <a:pt x="509" y="477"/>
                  </a:lnTo>
                  <a:lnTo>
                    <a:pt x="509" y="479"/>
                  </a:lnTo>
                  <a:lnTo>
                    <a:pt x="520" y="481"/>
                  </a:lnTo>
                  <a:lnTo>
                    <a:pt x="521" y="481"/>
                  </a:lnTo>
                  <a:lnTo>
                    <a:pt x="521" y="481"/>
                  </a:lnTo>
                  <a:lnTo>
                    <a:pt x="523" y="481"/>
                  </a:lnTo>
                  <a:lnTo>
                    <a:pt x="523" y="479"/>
                  </a:lnTo>
                  <a:lnTo>
                    <a:pt x="523" y="479"/>
                  </a:lnTo>
                  <a:lnTo>
                    <a:pt x="530" y="479"/>
                  </a:lnTo>
                  <a:lnTo>
                    <a:pt x="532" y="477"/>
                  </a:lnTo>
                  <a:lnTo>
                    <a:pt x="532" y="477"/>
                  </a:lnTo>
                  <a:lnTo>
                    <a:pt x="534" y="477"/>
                  </a:lnTo>
                  <a:lnTo>
                    <a:pt x="536" y="479"/>
                  </a:lnTo>
                  <a:lnTo>
                    <a:pt x="538" y="479"/>
                  </a:lnTo>
                  <a:lnTo>
                    <a:pt x="538" y="479"/>
                  </a:lnTo>
                  <a:lnTo>
                    <a:pt x="538" y="479"/>
                  </a:lnTo>
                  <a:lnTo>
                    <a:pt x="539" y="479"/>
                  </a:lnTo>
                  <a:lnTo>
                    <a:pt x="539" y="479"/>
                  </a:lnTo>
                  <a:lnTo>
                    <a:pt x="539" y="479"/>
                  </a:lnTo>
                  <a:lnTo>
                    <a:pt x="545" y="477"/>
                  </a:lnTo>
                  <a:lnTo>
                    <a:pt x="547" y="477"/>
                  </a:lnTo>
                  <a:lnTo>
                    <a:pt x="545" y="475"/>
                  </a:lnTo>
                  <a:lnTo>
                    <a:pt x="548" y="477"/>
                  </a:lnTo>
                  <a:lnTo>
                    <a:pt x="548" y="477"/>
                  </a:lnTo>
                  <a:lnTo>
                    <a:pt x="550" y="477"/>
                  </a:lnTo>
                  <a:lnTo>
                    <a:pt x="550" y="477"/>
                  </a:lnTo>
                  <a:lnTo>
                    <a:pt x="550" y="477"/>
                  </a:lnTo>
                  <a:lnTo>
                    <a:pt x="552" y="477"/>
                  </a:lnTo>
                  <a:lnTo>
                    <a:pt x="552" y="475"/>
                  </a:lnTo>
                  <a:lnTo>
                    <a:pt x="554" y="474"/>
                  </a:lnTo>
                  <a:lnTo>
                    <a:pt x="554" y="472"/>
                  </a:lnTo>
                  <a:lnTo>
                    <a:pt x="556" y="472"/>
                  </a:lnTo>
                  <a:lnTo>
                    <a:pt x="556" y="475"/>
                  </a:lnTo>
                  <a:lnTo>
                    <a:pt x="556" y="477"/>
                  </a:lnTo>
                  <a:lnTo>
                    <a:pt x="556" y="477"/>
                  </a:lnTo>
                  <a:lnTo>
                    <a:pt x="559" y="477"/>
                  </a:lnTo>
                  <a:lnTo>
                    <a:pt x="559" y="477"/>
                  </a:lnTo>
                  <a:lnTo>
                    <a:pt x="559" y="479"/>
                  </a:lnTo>
                  <a:lnTo>
                    <a:pt x="559" y="479"/>
                  </a:lnTo>
                  <a:lnTo>
                    <a:pt x="559" y="481"/>
                  </a:lnTo>
                  <a:lnTo>
                    <a:pt x="559" y="481"/>
                  </a:lnTo>
                  <a:lnTo>
                    <a:pt x="559" y="481"/>
                  </a:lnTo>
                  <a:lnTo>
                    <a:pt x="559" y="481"/>
                  </a:lnTo>
                  <a:lnTo>
                    <a:pt x="559" y="481"/>
                  </a:lnTo>
                  <a:lnTo>
                    <a:pt x="561" y="479"/>
                  </a:lnTo>
                  <a:lnTo>
                    <a:pt x="563" y="479"/>
                  </a:lnTo>
                  <a:lnTo>
                    <a:pt x="563" y="481"/>
                  </a:lnTo>
                  <a:lnTo>
                    <a:pt x="565" y="483"/>
                  </a:lnTo>
                  <a:lnTo>
                    <a:pt x="565" y="483"/>
                  </a:lnTo>
                  <a:lnTo>
                    <a:pt x="568" y="483"/>
                  </a:lnTo>
                  <a:lnTo>
                    <a:pt x="570" y="484"/>
                  </a:lnTo>
                  <a:lnTo>
                    <a:pt x="570" y="484"/>
                  </a:lnTo>
                  <a:lnTo>
                    <a:pt x="568" y="483"/>
                  </a:lnTo>
                  <a:lnTo>
                    <a:pt x="570" y="481"/>
                  </a:lnTo>
                  <a:lnTo>
                    <a:pt x="570" y="481"/>
                  </a:lnTo>
                  <a:lnTo>
                    <a:pt x="572" y="481"/>
                  </a:lnTo>
                  <a:lnTo>
                    <a:pt x="572" y="481"/>
                  </a:lnTo>
                  <a:lnTo>
                    <a:pt x="570" y="479"/>
                  </a:lnTo>
                  <a:lnTo>
                    <a:pt x="570" y="479"/>
                  </a:lnTo>
                  <a:lnTo>
                    <a:pt x="572" y="477"/>
                  </a:lnTo>
                  <a:lnTo>
                    <a:pt x="572" y="477"/>
                  </a:lnTo>
                  <a:lnTo>
                    <a:pt x="574" y="475"/>
                  </a:lnTo>
                  <a:lnTo>
                    <a:pt x="576" y="477"/>
                  </a:lnTo>
                  <a:lnTo>
                    <a:pt x="576" y="479"/>
                  </a:lnTo>
                  <a:lnTo>
                    <a:pt x="577" y="481"/>
                  </a:lnTo>
                  <a:lnTo>
                    <a:pt x="576" y="481"/>
                  </a:lnTo>
                  <a:lnTo>
                    <a:pt x="576" y="483"/>
                  </a:lnTo>
                  <a:lnTo>
                    <a:pt x="576" y="483"/>
                  </a:lnTo>
                  <a:lnTo>
                    <a:pt x="576" y="486"/>
                  </a:lnTo>
                  <a:lnTo>
                    <a:pt x="576" y="486"/>
                  </a:lnTo>
                  <a:lnTo>
                    <a:pt x="576" y="486"/>
                  </a:lnTo>
                  <a:lnTo>
                    <a:pt x="576" y="488"/>
                  </a:lnTo>
                  <a:lnTo>
                    <a:pt x="576" y="488"/>
                  </a:lnTo>
                  <a:lnTo>
                    <a:pt x="576" y="488"/>
                  </a:lnTo>
                  <a:lnTo>
                    <a:pt x="577" y="488"/>
                  </a:lnTo>
                  <a:lnTo>
                    <a:pt x="576" y="490"/>
                  </a:lnTo>
                  <a:lnTo>
                    <a:pt x="576" y="490"/>
                  </a:lnTo>
                  <a:lnTo>
                    <a:pt x="576" y="492"/>
                  </a:lnTo>
                  <a:lnTo>
                    <a:pt x="576" y="492"/>
                  </a:lnTo>
                  <a:lnTo>
                    <a:pt x="577" y="490"/>
                  </a:lnTo>
                  <a:lnTo>
                    <a:pt x="577" y="490"/>
                  </a:lnTo>
                  <a:lnTo>
                    <a:pt x="579" y="490"/>
                  </a:lnTo>
                  <a:lnTo>
                    <a:pt x="581" y="492"/>
                  </a:lnTo>
                  <a:lnTo>
                    <a:pt x="583" y="492"/>
                  </a:lnTo>
                  <a:lnTo>
                    <a:pt x="583" y="492"/>
                  </a:lnTo>
                  <a:lnTo>
                    <a:pt x="583" y="493"/>
                  </a:lnTo>
                  <a:lnTo>
                    <a:pt x="581" y="493"/>
                  </a:lnTo>
                  <a:lnTo>
                    <a:pt x="579" y="493"/>
                  </a:lnTo>
                  <a:lnTo>
                    <a:pt x="579" y="493"/>
                  </a:lnTo>
                  <a:lnTo>
                    <a:pt x="579" y="495"/>
                  </a:lnTo>
                  <a:lnTo>
                    <a:pt x="579" y="497"/>
                  </a:lnTo>
                  <a:lnTo>
                    <a:pt x="579" y="497"/>
                  </a:lnTo>
                  <a:lnTo>
                    <a:pt x="577" y="497"/>
                  </a:lnTo>
                  <a:lnTo>
                    <a:pt x="577" y="497"/>
                  </a:lnTo>
                  <a:lnTo>
                    <a:pt x="577" y="497"/>
                  </a:lnTo>
                  <a:lnTo>
                    <a:pt x="577" y="497"/>
                  </a:lnTo>
                  <a:lnTo>
                    <a:pt x="576" y="495"/>
                  </a:lnTo>
                  <a:lnTo>
                    <a:pt x="576" y="495"/>
                  </a:lnTo>
                  <a:lnTo>
                    <a:pt x="576" y="495"/>
                  </a:lnTo>
                  <a:lnTo>
                    <a:pt x="576" y="495"/>
                  </a:lnTo>
                  <a:lnTo>
                    <a:pt x="574" y="495"/>
                  </a:lnTo>
                  <a:lnTo>
                    <a:pt x="574" y="497"/>
                  </a:lnTo>
                  <a:lnTo>
                    <a:pt x="572" y="499"/>
                  </a:lnTo>
                  <a:lnTo>
                    <a:pt x="570" y="499"/>
                  </a:lnTo>
                  <a:lnTo>
                    <a:pt x="570" y="499"/>
                  </a:lnTo>
                  <a:lnTo>
                    <a:pt x="570" y="499"/>
                  </a:lnTo>
                  <a:lnTo>
                    <a:pt x="568" y="497"/>
                  </a:lnTo>
                  <a:lnTo>
                    <a:pt x="568" y="497"/>
                  </a:lnTo>
                  <a:lnTo>
                    <a:pt x="568" y="497"/>
                  </a:lnTo>
                  <a:lnTo>
                    <a:pt x="565" y="499"/>
                  </a:lnTo>
                  <a:lnTo>
                    <a:pt x="565" y="499"/>
                  </a:lnTo>
                  <a:lnTo>
                    <a:pt x="563" y="501"/>
                  </a:lnTo>
                  <a:lnTo>
                    <a:pt x="563" y="502"/>
                  </a:lnTo>
                  <a:lnTo>
                    <a:pt x="561" y="502"/>
                  </a:lnTo>
                  <a:lnTo>
                    <a:pt x="558" y="504"/>
                  </a:lnTo>
                  <a:lnTo>
                    <a:pt x="556" y="504"/>
                  </a:lnTo>
                  <a:lnTo>
                    <a:pt x="554" y="504"/>
                  </a:lnTo>
                  <a:lnTo>
                    <a:pt x="554" y="502"/>
                  </a:lnTo>
                  <a:lnTo>
                    <a:pt x="552" y="502"/>
                  </a:lnTo>
                  <a:lnTo>
                    <a:pt x="552" y="502"/>
                  </a:lnTo>
                  <a:lnTo>
                    <a:pt x="552" y="504"/>
                  </a:lnTo>
                  <a:lnTo>
                    <a:pt x="552" y="504"/>
                  </a:lnTo>
                  <a:lnTo>
                    <a:pt x="552" y="504"/>
                  </a:lnTo>
                  <a:lnTo>
                    <a:pt x="554" y="504"/>
                  </a:lnTo>
                  <a:lnTo>
                    <a:pt x="552" y="506"/>
                  </a:lnTo>
                  <a:lnTo>
                    <a:pt x="552" y="506"/>
                  </a:lnTo>
                  <a:lnTo>
                    <a:pt x="541" y="511"/>
                  </a:lnTo>
                  <a:lnTo>
                    <a:pt x="538" y="513"/>
                  </a:lnTo>
                  <a:lnTo>
                    <a:pt x="536" y="515"/>
                  </a:lnTo>
                  <a:lnTo>
                    <a:pt x="536" y="515"/>
                  </a:lnTo>
                  <a:lnTo>
                    <a:pt x="536" y="517"/>
                  </a:lnTo>
                  <a:lnTo>
                    <a:pt x="536" y="517"/>
                  </a:lnTo>
                  <a:lnTo>
                    <a:pt x="536" y="517"/>
                  </a:lnTo>
                  <a:lnTo>
                    <a:pt x="536" y="519"/>
                  </a:lnTo>
                  <a:lnTo>
                    <a:pt x="536" y="519"/>
                  </a:lnTo>
                  <a:lnTo>
                    <a:pt x="534" y="519"/>
                  </a:lnTo>
                  <a:lnTo>
                    <a:pt x="534" y="519"/>
                  </a:lnTo>
                  <a:lnTo>
                    <a:pt x="534" y="519"/>
                  </a:lnTo>
                  <a:lnTo>
                    <a:pt x="532" y="519"/>
                  </a:lnTo>
                  <a:lnTo>
                    <a:pt x="532" y="519"/>
                  </a:lnTo>
                  <a:lnTo>
                    <a:pt x="532" y="519"/>
                  </a:lnTo>
                  <a:lnTo>
                    <a:pt x="532" y="519"/>
                  </a:lnTo>
                  <a:lnTo>
                    <a:pt x="530" y="521"/>
                  </a:lnTo>
                  <a:lnTo>
                    <a:pt x="530" y="521"/>
                  </a:lnTo>
                  <a:lnTo>
                    <a:pt x="529" y="521"/>
                  </a:lnTo>
                  <a:lnTo>
                    <a:pt x="529" y="521"/>
                  </a:lnTo>
                  <a:lnTo>
                    <a:pt x="527" y="521"/>
                  </a:lnTo>
                  <a:lnTo>
                    <a:pt x="527" y="521"/>
                  </a:lnTo>
                  <a:lnTo>
                    <a:pt x="520" y="526"/>
                  </a:lnTo>
                  <a:lnTo>
                    <a:pt x="520" y="528"/>
                  </a:lnTo>
                  <a:lnTo>
                    <a:pt x="518" y="530"/>
                  </a:lnTo>
                  <a:lnTo>
                    <a:pt x="518" y="530"/>
                  </a:lnTo>
                  <a:lnTo>
                    <a:pt x="520" y="535"/>
                  </a:lnTo>
                  <a:lnTo>
                    <a:pt x="521" y="535"/>
                  </a:lnTo>
                  <a:lnTo>
                    <a:pt x="523" y="535"/>
                  </a:lnTo>
                  <a:lnTo>
                    <a:pt x="523" y="535"/>
                  </a:lnTo>
                  <a:lnTo>
                    <a:pt x="527" y="535"/>
                  </a:lnTo>
                  <a:lnTo>
                    <a:pt x="529" y="535"/>
                  </a:lnTo>
                  <a:lnTo>
                    <a:pt x="530" y="533"/>
                  </a:lnTo>
                  <a:lnTo>
                    <a:pt x="530" y="533"/>
                  </a:lnTo>
                  <a:lnTo>
                    <a:pt x="532" y="533"/>
                  </a:lnTo>
                  <a:lnTo>
                    <a:pt x="539" y="533"/>
                  </a:lnTo>
                  <a:lnTo>
                    <a:pt x="541" y="535"/>
                  </a:lnTo>
                  <a:lnTo>
                    <a:pt x="543" y="535"/>
                  </a:lnTo>
                  <a:lnTo>
                    <a:pt x="547" y="539"/>
                  </a:lnTo>
                  <a:lnTo>
                    <a:pt x="547" y="539"/>
                  </a:lnTo>
                  <a:lnTo>
                    <a:pt x="548" y="539"/>
                  </a:lnTo>
                  <a:lnTo>
                    <a:pt x="548" y="539"/>
                  </a:lnTo>
                  <a:lnTo>
                    <a:pt x="548" y="540"/>
                  </a:lnTo>
                  <a:lnTo>
                    <a:pt x="548" y="540"/>
                  </a:lnTo>
                  <a:lnTo>
                    <a:pt x="550" y="542"/>
                  </a:lnTo>
                  <a:lnTo>
                    <a:pt x="552" y="544"/>
                  </a:lnTo>
                  <a:lnTo>
                    <a:pt x="552" y="544"/>
                  </a:lnTo>
                  <a:lnTo>
                    <a:pt x="556" y="546"/>
                  </a:lnTo>
                  <a:lnTo>
                    <a:pt x="556" y="546"/>
                  </a:lnTo>
                  <a:lnTo>
                    <a:pt x="558" y="546"/>
                  </a:lnTo>
                  <a:lnTo>
                    <a:pt x="558" y="548"/>
                  </a:lnTo>
                  <a:lnTo>
                    <a:pt x="558" y="548"/>
                  </a:lnTo>
                  <a:lnTo>
                    <a:pt x="559" y="546"/>
                  </a:lnTo>
                  <a:lnTo>
                    <a:pt x="561" y="546"/>
                  </a:lnTo>
                  <a:lnTo>
                    <a:pt x="565" y="546"/>
                  </a:lnTo>
                  <a:lnTo>
                    <a:pt x="565" y="546"/>
                  </a:lnTo>
                  <a:lnTo>
                    <a:pt x="568" y="548"/>
                  </a:lnTo>
                  <a:lnTo>
                    <a:pt x="572" y="549"/>
                  </a:lnTo>
                  <a:lnTo>
                    <a:pt x="572" y="551"/>
                  </a:lnTo>
                  <a:lnTo>
                    <a:pt x="574" y="555"/>
                  </a:lnTo>
                  <a:lnTo>
                    <a:pt x="574" y="557"/>
                  </a:lnTo>
                  <a:lnTo>
                    <a:pt x="574" y="557"/>
                  </a:lnTo>
                  <a:lnTo>
                    <a:pt x="574" y="558"/>
                  </a:lnTo>
                  <a:lnTo>
                    <a:pt x="574" y="558"/>
                  </a:lnTo>
                  <a:lnTo>
                    <a:pt x="574" y="560"/>
                  </a:lnTo>
                  <a:lnTo>
                    <a:pt x="576" y="564"/>
                  </a:lnTo>
                  <a:lnTo>
                    <a:pt x="576" y="564"/>
                  </a:lnTo>
                  <a:lnTo>
                    <a:pt x="576" y="566"/>
                  </a:lnTo>
                  <a:lnTo>
                    <a:pt x="574" y="567"/>
                  </a:lnTo>
                  <a:lnTo>
                    <a:pt x="574" y="567"/>
                  </a:lnTo>
                  <a:lnTo>
                    <a:pt x="572" y="569"/>
                  </a:lnTo>
                  <a:lnTo>
                    <a:pt x="572" y="569"/>
                  </a:lnTo>
                  <a:lnTo>
                    <a:pt x="570" y="571"/>
                  </a:lnTo>
                  <a:lnTo>
                    <a:pt x="570" y="573"/>
                  </a:lnTo>
                  <a:lnTo>
                    <a:pt x="570" y="573"/>
                  </a:lnTo>
                  <a:lnTo>
                    <a:pt x="570" y="573"/>
                  </a:lnTo>
                  <a:lnTo>
                    <a:pt x="570" y="573"/>
                  </a:lnTo>
                  <a:lnTo>
                    <a:pt x="570" y="575"/>
                  </a:lnTo>
                  <a:lnTo>
                    <a:pt x="570" y="575"/>
                  </a:lnTo>
                  <a:lnTo>
                    <a:pt x="570" y="577"/>
                  </a:lnTo>
                  <a:lnTo>
                    <a:pt x="572" y="578"/>
                  </a:lnTo>
                  <a:lnTo>
                    <a:pt x="572" y="580"/>
                  </a:lnTo>
                  <a:lnTo>
                    <a:pt x="572" y="580"/>
                  </a:lnTo>
                  <a:lnTo>
                    <a:pt x="570" y="582"/>
                  </a:lnTo>
                  <a:lnTo>
                    <a:pt x="570" y="582"/>
                  </a:lnTo>
                  <a:lnTo>
                    <a:pt x="570" y="584"/>
                  </a:lnTo>
                  <a:lnTo>
                    <a:pt x="570" y="584"/>
                  </a:lnTo>
                  <a:lnTo>
                    <a:pt x="570" y="584"/>
                  </a:lnTo>
                  <a:lnTo>
                    <a:pt x="572" y="586"/>
                  </a:lnTo>
                  <a:lnTo>
                    <a:pt x="572" y="586"/>
                  </a:lnTo>
                  <a:lnTo>
                    <a:pt x="572" y="586"/>
                  </a:lnTo>
                  <a:lnTo>
                    <a:pt x="568" y="586"/>
                  </a:lnTo>
                  <a:lnTo>
                    <a:pt x="568" y="586"/>
                  </a:lnTo>
                  <a:lnTo>
                    <a:pt x="568" y="586"/>
                  </a:lnTo>
                  <a:lnTo>
                    <a:pt x="568" y="586"/>
                  </a:lnTo>
                  <a:lnTo>
                    <a:pt x="567" y="586"/>
                  </a:lnTo>
                  <a:lnTo>
                    <a:pt x="567" y="586"/>
                  </a:lnTo>
                  <a:lnTo>
                    <a:pt x="565" y="587"/>
                  </a:lnTo>
                  <a:lnTo>
                    <a:pt x="565" y="587"/>
                  </a:lnTo>
                  <a:lnTo>
                    <a:pt x="563" y="587"/>
                  </a:lnTo>
                  <a:lnTo>
                    <a:pt x="563" y="587"/>
                  </a:lnTo>
                  <a:lnTo>
                    <a:pt x="563" y="587"/>
                  </a:lnTo>
                  <a:lnTo>
                    <a:pt x="563" y="587"/>
                  </a:lnTo>
                  <a:lnTo>
                    <a:pt x="563" y="589"/>
                  </a:lnTo>
                  <a:lnTo>
                    <a:pt x="568" y="593"/>
                  </a:lnTo>
                  <a:lnTo>
                    <a:pt x="568" y="593"/>
                  </a:lnTo>
                  <a:lnTo>
                    <a:pt x="570" y="595"/>
                  </a:lnTo>
                  <a:lnTo>
                    <a:pt x="572" y="595"/>
                  </a:lnTo>
                  <a:lnTo>
                    <a:pt x="572" y="595"/>
                  </a:lnTo>
                  <a:lnTo>
                    <a:pt x="574" y="593"/>
                  </a:lnTo>
                  <a:lnTo>
                    <a:pt x="574" y="595"/>
                  </a:lnTo>
                  <a:lnTo>
                    <a:pt x="576" y="596"/>
                  </a:lnTo>
                  <a:lnTo>
                    <a:pt x="576" y="596"/>
                  </a:lnTo>
                  <a:lnTo>
                    <a:pt x="576" y="598"/>
                  </a:lnTo>
                  <a:lnTo>
                    <a:pt x="576" y="598"/>
                  </a:lnTo>
                  <a:lnTo>
                    <a:pt x="581" y="600"/>
                  </a:lnTo>
                  <a:lnTo>
                    <a:pt x="581" y="600"/>
                  </a:lnTo>
                  <a:lnTo>
                    <a:pt x="585" y="600"/>
                  </a:lnTo>
                  <a:lnTo>
                    <a:pt x="585" y="600"/>
                  </a:lnTo>
                  <a:lnTo>
                    <a:pt x="586" y="600"/>
                  </a:lnTo>
                  <a:lnTo>
                    <a:pt x="586" y="600"/>
                  </a:lnTo>
                  <a:lnTo>
                    <a:pt x="590" y="602"/>
                  </a:lnTo>
                  <a:lnTo>
                    <a:pt x="592" y="602"/>
                  </a:lnTo>
                  <a:lnTo>
                    <a:pt x="592" y="602"/>
                  </a:lnTo>
                  <a:lnTo>
                    <a:pt x="597" y="598"/>
                  </a:lnTo>
                  <a:lnTo>
                    <a:pt x="599" y="598"/>
                  </a:lnTo>
                  <a:lnTo>
                    <a:pt x="599" y="598"/>
                  </a:lnTo>
                  <a:lnTo>
                    <a:pt x="601" y="598"/>
                  </a:lnTo>
                  <a:lnTo>
                    <a:pt x="601" y="596"/>
                  </a:lnTo>
                  <a:lnTo>
                    <a:pt x="603" y="596"/>
                  </a:lnTo>
                  <a:lnTo>
                    <a:pt x="603" y="595"/>
                  </a:lnTo>
                  <a:lnTo>
                    <a:pt x="603" y="595"/>
                  </a:lnTo>
                  <a:lnTo>
                    <a:pt x="606" y="593"/>
                  </a:lnTo>
                  <a:lnTo>
                    <a:pt x="606" y="593"/>
                  </a:lnTo>
                  <a:lnTo>
                    <a:pt x="608" y="591"/>
                  </a:lnTo>
                  <a:lnTo>
                    <a:pt x="608" y="591"/>
                  </a:lnTo>
                  <a:lnTo>
                    <a:pt x="608" y="591"/>
                  </a:lnTo>
                  <a:lnTo>
                    <a:pt x="608" y="591"/>
                  </a:lnTo>
                  <a:lnTo>
                    <a:pt x="608" y="591"/>
                  </a:lnTo>
                  <a:lnTo>
                    <a:pt x="608" y="591"/>
                  </a:lnTo>
                  <a:lnTo>
                    <a:pt x="608" y="591"/>
                  </a:lnTo>
                  <a:lnTo>
                    <a:pt x="610" y="591"/>
                  </a:lnTo>
                  <a:lnTo>
                    <a:pt x="610" y="591"/>
                  </a:lnTo>
                  <a:lnTo>
                    <a:pt x="612" y="591"/>
                  </a:lnTo>
                  <a:lnTo>
                    <a:pt x="612" y="589"/>
                  </a:lnTo>
                  <a:lnTo>
                    <a:pt x="614" y="584"/>
                  </a:lnTo>
                  <a:lnTo>
                    <a:pt x="615" y="582"/>
                  </a:lnTo>
                  <a:lnTo>
                    <a:pt x="615" y="580"/>
                  </a:lnTo>
                  <a:lnTo>
                    <a:pt x="615" y="580"/>
                  </a:lnTo>
                  <a:lnTo>
                    <a:pt x="617" y="577"/>
                  </a:lnTo>
                  <a:lnTo>
                    <a:pt x="617" y="577"/>
                  </a:lnTo>
                  <a:lnTo>
                    <a:pt x="617" y="577"/>
                  </a:lnTo>
                  <a:lnTo>
                    <a:pt x="617" y="578"/>
                  </a:lnTo>
                  <a:lnTo>
                    <a:pt x="617" y="578"/>
                  </a:lnTo>
                  <a:lnTo>
                    <a:pt x="619" y="577"/>
                  </a:lnTo>
                  <a:lnTo>
                    <a:pt x="621" y="577"/>
                  </a:lnTo>
                  <a:lnTo>
                    <a:pt x="624" y="575"/>
                  </a:lnTo>
                  <a:lnTo>
                    <a:pt x="626" y="575"/>
                  </a:lnTo>
                  <a:lnTo>
                    <a:pt x="630" y="571"/>
                  </a:lnTo>
                  <a:lnTo>
                    <a:pt x="632" y="571"/>
                  </a:lnTo>
                  <a:lnTo>
                    <a:pt x="635" y="571"/>
                  </a:lnTo>
                  <a:lnTo>
                    <a:pt x="637" y="571"/>
                  </a:lnTo>
                  <a:lnTo>
                    <a:pt x="637" y="571"/>
                  </a:lnTo>
                  <a:lnTo>
                    <a:pt x="639" y="571"/>
                  </a:lnTo>
                  <a:lnTo>
                    <a:pt x="639" y="571"/>
                  </a:lnTo>
                  <a:lnTo>
                    <a:pt x="641" y="571"/>
                  </a:lnTo>
                  <a:lnTo>
                    <a:pt x="641" y="571"/>
                  </a:lnTo>
                  <a:lnTo>
                    <a:pt x="641" y="569"/>
                  </a:lnTo>
                  <a:lnTo>
                    <a:pt x="641" y="569"/>
                  </a:lnTo>
                  <a:lnTo>
                    <a:pt x="642" y="569"/>
                  </a:lnTo>
                  <a:lnTo>
                    <a:pt x="644" y="569"/>
                  </a:lnTo>
                  <a:lnTo>
                    <a:pt x="644" y="569"/>
                  </a:lnTo>
                  <a:lnTo>
                    <a:pt x="646" y="571"/>
                  </a:lnTo>
                  <a:lnTo>
                    <a:pt x="646" y="571"/>
                  </a:lnTo>
                  <a:lnTo>
                    <a:pt x="646" y="573"/>
                  </a:lnTo>
                  <a:lnTo>
                    <a:pt x="648" y="573"/>
                  </a:lnTo>
                  <a:lnTo>
                    <a:pt x="650" y="571"/>
                  </a:lnTo>
                  <a:lnTo>
                    <a:pt x="651" y="567"/>
                  </a:lnTo>
                  <a:lnTo>
                    <a:pt x="651" y="566"/>
                  </a:lnTo>
                  <a:lnTo>
                    <a:pt x="653" y="566"/>
                  </a:lnTo>
                  <a:lnTo>
                    <a:pt x="655" y="564"/>
                  </a:lnTo>
                  <a:lnTo>
                    <a:pt x="657" y="564"/>
                  </a:lnTo>
                  <a:lnTo>
                    <a:pt x="657" y="562"/>
                  </a:lnTo>
                  <a:lnTo>
                    <a:pt x="659" y="560"/>
                  </a:lnTo>
                  <a:lnTo>
                    <a:pt x="659" y="562"/>
                  </a:lnTo>
                  <a:lnTo>
                    <a:pt x="659" y="560"/>
                  </a:lnTo>
                  <a:lnTo>
                    <a:pt x="660" y="560"/>
                  </a:lnTo>
                  <a:lnTo>
                    <a:pt x="660" y="560"/>
                  </a:lnTo>
                  <a:lnTo>
                    <a:pt x="662" y="562"/>
                  </a:lnTo>
                  <a:lnTo>
                    <a:pt x="662" y="560"/>
                  </a:lnTo>
                  <a:lnTo>
                    <a:pt x="662" y="558"/>
                  </a:lnTo>
                  <a:lnTo>
                    <a:pt x="662" y="558"/>
                  </a:lnTo>
                  <a:lnTo>
                    <a:pt x="664" y="558"/>
                  </a:lnTo>
                  <a:lnTo>
                    <a:pt x="666" y="558"/>
                  </a:lnTo>
                  <a:lnTo>
                    <a:pt x="666" y="558"/>
                  </a:lnTo>
                  <a:lnTo>
                    <a:pt x="666" y="558"/>
                  </a:lnTo>
                  <a:lnTo>
                    <a:pt x="664" y="557"/>
                  </a:lnTo>
                  <a:lnTo>
                    <a:pt x="664" y="557"/>
                  </a:lnTo>
                  <a:lnTo>
                    <a:pt x="664" y="557"/>
                  </a:lnTo>
                  <a:lnTo>
                    <a:pt x="664" y="555"/>
                  </a:lnTo>
                  <a:lnTo>
                    <a:pt x="664" y="555"/>
                  </a:lnTo>
                  <a:lnTo>
                    <a:pt x="664" y="553"/>
                  </a:lnTo>
                  <a:lnTo>
                    <a:pt x="666" y="553"/>
                  </a:lnTo>
                  <a:lnTo>
                    <a:pt x="668" y="551"/>
                  </a:lnTo>
                  <a:lnTo>
                    <a:pt x="669" y="549"/>
                  </a:lnTo>
                  <a:lnTo>
                    <a:pt x="671" y="549"/>
                  </a:lnTo>
                  <a:lnTo>
                    <a:pt x="673" y="549"/>
                  </a:lnTo>
                  <a:lnTo>
                    <a:pt x="677" y="549"/>
                  </a:lnTo>
                  <a:lnTo>
                    <a:pt x="680" y="551"/>
                  </a:lnTo>
                  <a:lnTo>
                    <a:pt x="682" y="553"/>
                  </a:lnTo>
                  <a:lnTo>
                    <a:pt x="684" y="555"/>
                  </a:lnTo>
                  <a:lnTo>
                    <a:pt x="686" y="557"/>
                  </a:lnTo>
                  <a:lnTo>
                    <a:pt x="686" y="557"/>
                  </a:lnTo>
                  <a:lnTo>
                    <a:pt x="686" y="558"/>
                  </a:lnTo>
                  <a:lnTo>
                    <a:pt x="688" y="558"/>
                  </a:lnTo>
                  <a:lnTo>
                    <a:pt x="689" y="558"/>
                  </a:lnTo>
                  <a:lnTo>
                    <a:pt x="695" y="558"/>
                  </a:lnTo>
                  <a:lnTo>
                    <a:pt x="695" y="558"/>
                  </a:lnTo>
                  <a:lnTo>
                    <a:pt x="695" y="557"/>
                  </a:lnTo>
                  <a:lnTo>
                    <a:pt x="697" y="555"/>
                  </a:lnTo>
                  <a:lnTo>
                    <a:pt x="698" y="555"/>
                  </a:lnTo>
                  <a:lnTo>
                    <a:pt x="698" y="555"/>
                  </a:lnTo>
                  <a:lnTo>
                    <a:pt x="702" y="557"/>
                  </a:lnTo>
                  <a:lnTo>
                    <a:pt x="706" y="558"/>
                  </a:lnTo>
                  <a:lnTo>
                    <a:pt x="707" y="558"/>
                  </a:lnTo>
                  <a:lnTo>
                    <a:pt x="707" y="557"/>
                  </a:lnTo>
                  <a:lnTo>
                    <a:pt x="707" y="557"/>
                  </a:lnTo>
                  <a:lnTo>
                    <a:pt x="707" y="555"/>
                  </a:lnTo>
                  <a:lnTo>
                    <a:pt x="707" y="555"/>
                  </a:lnTo>
                  <a:lnTo>
                    <a:pt x="707" y="555"/>
                  </a:lnTo>
                  <a:lnTo>
                    <a:pt x="713" y="555"/>
                  </a:lnTo>
                  <a:lnTo>
                    <a:pt x="716" y="553"/>
                  </a:lnTo>
                  <a:lnTo>
                    <a:pt x="716" y="553"/>
                  </a:lnTo>
                  <a:lnTo>
                    <a:pt x="716" y="551"/>
                  </a:lnTo>
                  <a:lnTo>
                    <a:pt x="716" y="551"/>
                  </a:lnTo>
                  <a:lnTo>
                    <a:pt x="715" y="549"/>
                  </a:lnTo>
                  <a:lnTo>
                    <a:pt x="715" y="548"/>
                  </a:lnTo>
                  <a:lnTo>
                    <a:pt x="715" y="546"/>
                  </a:lnTo>
                  <a:lnTo>
                    <a:pt x="715" y="542"/>
                  </a:lnTo>
                  <a:lnTo>
                    <a:pt x="716" y="540"/>
                  </a:lnTo>
                  <a:lnTo>
                    <a:pt x="716" y="539"/>
                  </a:lnTo>
                  <a:lnTo>
                    <a:pt x="716" y="539"/>
                  </a:lnTo>
                  <a:lnTo>
                    <a:pt x="716" y="539"/>
                  </a:lnTo>
                  <a:lnTo>
                    <a:pt x="718" y="539"/>
                  </a:lnTo>
                  <a:lnTo>
                    <a:pt x="718" y="537"/>
                  </a:lnTo>
                  <a:lnTo>
                    <a:pt x="720" y="537"/>
                  </a:lnTo>
                  <a:lnTo>
                    <a:pt x="718" y="537"/>
                  </a:lnTo>
                  <a:lnTo>
                    <a:pt x="718" y="537"/>
                  </a:lnTo>
                  <a:lnTo>
                    <a:pt x="718" y="537"/>
                  </a:lnTo>
                  <a:lnTo>
                    <a:pt x="718" y="535"/>
                  </a:lnTo>
                  <a:lnTo>
                    <a:pt x="720" y="533"/>
                  </a:lnTo>
                  <a:lnTo>
                    <a:pt x="720" y="533"/>
                  </a:lnTo>
                  <a:lnTo>
                    <a:pt x="722" y="533"/>
                  </a:lnTo>
                  <a:lnTo>
                    <a:pt x="724" y="535"/>
                  </a:lnTo>
                  <a:lnTo>
                    <a:pt x="724" y="535"/>
                  </a:lnTo>
                  <a:lnTo>
                    <a:pt x="724" y="535"/>
                  </a:lnTo>
                  <a:lnTo>
                    <a:pt x="725" y="535"/>
                  </a:lnTo>
                  <a:lnTo>
                    <a:pt x="725" y="533"/>
                  </a:lnTo>
                  <a:lnTo>
                    <a:pt x="725" y="531"/>
                  </a:lnTo>
                  <a:lnTo>
                    <a:pt x="725" y="530"/>
                  </a:lnTo>
                  <a:lnTo>
                    <a:pt x="724" y="528"/>
                  </a:lnTo>
                  <a:lnTo>
                    <a:pt x="724" y="528"/>
                  </a:lnTo>
                  <a:lnTo>
                    <a:pt x="722" y="528"/>
                  </a:lnTo>
                  <a:lnTo>
                    <a:pt x="722" y="530"/>
                  </a:lnTo>
                  <a:lnTo>
                    <a:pt x="722" y="530"/>
                  </a:lnTo>
                  <a:lnTo>
                    <a:pt x="720" y="528"/>
                  </a:lnTo>
                  <a:lnTo>
                    <a:pt x="718" y="528"/>
                  </a:lnTo>
                  <a:lnTo>
                    <a:pt x="718" y="526"/>
                  </a:lnTo>
                  <a:lnTo>
                    <a:pt x="715" y="528"/>
                  </a:lnTo>
                  <a:lnTo>
                    <a:pt x="715" y="528"/>
                  </a:lnTo>
                  <a:lnTo>
                    <a:pt x="713" y="526"/>
                  </a:lnTo>
                  <a:lnTo>
                    <a:pt x="711" y="526"/>
                  </a:lnTo>
                  <a:lnTo>
                    <a:pt x="711" y="526"/>
                  </a:lnTo>
                  <a:lnTo>
                    <a:pt x="711" y="526"/>
                  </a:lnTo>
                  <a:lnTo>
                    <a:pt x="709" y="528"/>
                  </a:lnTo>
                  <a:lnTo>
                    <a:pt x="709" y="528"/>
                  </a:lnTo>
                  <a:lnTo>
                    <a:pt x="709" y="526"/>
                  </a:lnTo>
                  <a:lnTo>
                    <a:pt x="709" y="524"/>
                  </a:lnTo>
                  <a:lnTo>
                    <a:pt x="709" y="524"/>
                  </a:lnTo>
                  <a:lnTo>
                    <a:pt x="707" y="526"/>
                  </a:lnTo>
                  <a:lnTo>
                    <a:pt x="707" y="526"/>
                  </a:lnTo>
                  <a:lnTo>
                    <a:pt x="702" y="526"/>
                  </a:lnTo>
                  <a:lnTo>
                    <a:pt x="700" y="526"/>
                  </a:lnTo>
                  <a:lnTo>
                    <a:pt x="698" y="528"/>
                  </a:lnTo>
                  <a:lnTo>
                    <a:pt x="698" y="528"/>
                  </a:lnTo>
                  <a:lnTo>
                    <a:pt x="698" y="528"/>
                  </a:lnTo>
                  <a:lnTo>
                    <a:pt x="697" y="530"/>
                  </a:lnTo>
                  <a:lnTo>
                    <a:pt x="695" y="533"/>
                  </a:lnTo>
                  <a:lnTo>
                    <a:pt x="693" y="533"/>
                  </a:lnTo>
                  <a:lnTo>
                    <a:pt x="691" y="531"/>
                  </a:lnTo>
                  <a:lnTo>
                    <a:pt x="688" y="530"/>
                  </a:lnTo>
                  <a:lnTo>
                    <a:pt x="688" y="530"/>
                  </a:lnTo>
                  <a:lnTo>
                    <a:pt x="688" y="528"/>
                  </a:lnTo>
                  <a:lnTo>
                    <a:pt x="688" y="528"/>
                  </a:lnTo>
                  <a:lnTo>
                    <a:pt x="688" y="526"/>
                  </a:lnTo>
                  <a:lnTo>
                    <a:pt x="688" y="526"/>
                  </a:lnTo>
                  <a:lnTo>
                    <a:pt x="686" y="524"/>
                  </a:lnTo>
                  <a:lnTo>
                    <a:pt x="686" y="526"/>
                  </a:lnTo>
                  <a:lnTo>
                    <a:pt x="684" y="526"/>
                  </a:lnTo>
                  <a:lnTo>
                    <a:pt x="684" y="528"/>
                  </a:lnTo>
                  <a:lnTo>
                    <a:pt x="684" y="530"/>
                  </a:lnTo>
                  <a:lnTo>
                    <a:pt x="684" y="530"/>
                  </a:lnTo>
                  <a:lnTo>
                    <a:pt x="682" y="531"/>
                  </a:lnTo>
                  <a:lnTo>
                    <a:pt x="682" y="531"/>
                  </a:lnTo>
                  <a:lnTo>
                    <a:pt x="682" y="531"/>
                  </a:lnTo>
                  <a:lnTo>
                    <a:pt x="682" y="531"/>
                  </a:lnTo>
                  <a:lnTo>
                    <a:pt x="682" y="531"/>
                  </a:lnTo>
                  <a:lnTo>
                    <a:pt x="682" y="533"/>
                  </a:lnTo>
                  <a:lnTo>
                    <a:pt x="680" y="535"/>
                  </a:lnTo>
                  <a:lnTo>
                    <a:pt x="679" y="535"/>
                  </a:lnTo>
                  <a:lnTo>
                    <a:pt x="669" y="537"/>
                  </a:lnTo>
                  <a:lnTo>
                    <a:pt x="668" y="537"/>
                  </a:lnTo>
                  <a:lnTo>
                    <a:pt x="660" y="531"/>
                  </a:lnTo>
                  <a:lnTo>
                    <a:pt x="646" y="511"/>
                  </a:lnTo>
                  <a:lnTo>
                    <a:pt x="642" y="502"/>
                  </a:lnTo>
                  <a:lnTo>
                    <a:pt x="639" y="495"/>
                  </a:lnTo>
                  <a:lnTo>
                    <a:pt x="639" y="493"/>
                  </a:lnTo>
                  <a:lnTo>
                    <a:pt x="639" y="493"/>
                  </a:lnTo>
                  <a:lnTo>
                    <a:pt x="639" y="492"/>
                  </a:lnTo>
                  <a:lnTo>
                    <a:pt x="637" y="484"/>
                  </a:lnTo>
                  <a:lnTo>
                    <a:pt x="635" y="483"/>
                  </a:lnTo>
                  <a:lnTo>
                    <a:pt x="635" y="481"/>
                  </a:lnTo>
                  <a:lnTo>
                    <a:pt x="635" y="477"/>
                  </a:lnTo>
                  <a:lnTo>
                    <a:pt x="635" y="475"/>
                  </a:lnTo>
                  <a:lnTo>
                    <a:pt x="635" y="475"/>
                  </a:lnTo>
                  <a:lnTo>
                    <a:pt x="635" y="474"/>
                  </a:lnTo>
                  <a:lnTo>
                    <a:pt x="635" y="474"/>
                  </a:lnTo>
                  <a:lnTo>
                    <a:pt x="635" y="472"/>
                  </a:lnTo>
                  <a:lnTo>
                    <a:pt x="637" y="472"/>
                  </a:lnTo>
                  <a:lnTo>
                    <a:pt x="639" y="472"/>
                  </a:lnTo>
                  <a:lnTo>
                    <a:pt x="639" y="470"/>
                  </a:lnTo>
                  <a:lnTo>
                    <a:pt x="639" y="470"/>
                  </a:lnTo>
                  <a:lnTo>
                    <a:pt x="639" y="468"/>
                  </a:lnTo>
                  <a:lnTo>
                    <a:pt x="639" y="468"/>
                  </a:lnTo>
                  <a:lnTo>
                    <a:pt x="639" y="468"/>
                  </a:lnTo>
                  <a:lnTo>
                    <a:pt x="639" y="470"/>
                  </a:lnTo>
                  <a:lnTo>
                    <a:pt x="641" y="470"/>
                  </a:lnTo>
                  <a:lnTo>
                    <a:pt x="641" y="470"/>
                  </a:lnTo>
                  <a:lnTo>
                    <a:pt x="641" y="470"/>
                  </a:lnTo>
                  <a:lnTo>
                    <a:pt x="646" y="468"/>
                  </a:lnTo>
                  <a:lnTo>
                    <a:pt x="648" y="468"/>
                  </a:lnTo>
                  <a:lnTo>
                    <a:pt x="650" y="466"/>
                  </a:lnTo>
                  <a:lnTo>
                    <a:pt x="650" y="466"/>
                  </a:lnTo>
                  <a:lnTo>
                    <a:pt x="653" y="461"/>
                  </a:lnTo>
                  <a:lnTo>
                    <a:pt x="655" y="459"/>
                  </a:lnTo>
                  <a:lnTo>
                    <a:pt x="655" y="459"/>
                  </a:lnTo>
                  <a:lnTo>
                    <a:pt x="655" y="457"/>
                  </a:lnTo>
                  <a:lnTo>
                    <a:pt x="655" y="457"/>
                  </a:lnTo>
                  <a:lnTo>
                    <a:pt x="655" y="456"/>
                  </a:lnTo>
                  <a:lnTo>
                    <a:pt x="655" y="456"/>
                  </a:lnTo>
                  <a:lnTo>
                    <a:pt x="653" y="454"/>
                  </a:lnTo>
                  <a:lnTo>
                    <a:pt x="653" y="454"/>
                  </a:lnTo>
                  <a:lnTo>
                    <a:pt x="653" y="452"/>
                  </a:lnTo>
                  <a:lnTo>
                    <a:pt x="653" y="450"/>
                  </a:lnTo>
                  <a:lnTo>
                    <a:pt x="653" y="452"/>
                  </a:lnTo>
                  <a:lnTo>
                    <a:pt x="655" y="452"/>
                  </a:lnTo>
                  <a:lnTo>
                    <a:pt x="655" y="454"/>
                  </a:lnTo>
                  <a:lnTo>
                    <a:pt x="655" y="454"/>
                  </a:lnTo>
                  <a:lnTo>
                    <a:pt x="657" y="456"/>
                  </a:lnTo>
                  <a:lnTo>
                    <a:pt x="657" y="456"/>
                  </a:lnTo>
                  <a:lnTo>
                    <a:pt x="657" y="456"/>
                  </a:lnTo>
                  <a:lnTo>
                    <a:pt x="659" y="456"/>
                  </a:lnTo>
                  <a:lnTo>
                    <a:pt x="659" y="456"/>
                  </a:lnTo>
                  <a:lnTo>
                    <a:pt x="657" y="459"/>
                  </a:lnTo>
                  <a:lnTo>
                    <a:pt x="657" y="461"/>
                  </a:lnTo>
                  <a:lnTo>
                    <a:pt x="657" y="463"/>
                  </a:lnTo>
                  <a:lnTo>
                    <a:pt x="659" y="463"/>
                  </a:lnTo>
                  <a:lnTo>
                    <a:pt x="660" y="463"/>
                  </a:lnTo>
                  <a:lnTo>
                    <a:pt x="660" y="463"/>
                  </a:lnTo>
                  <a:lnTo>
                    <a:pt x="662" y="461"/>
                  </a:lnTo>
                  <a:lnTo>
                    <a:pt x="662" y="463"/>
                  </a:lnTo>
                  <a:lnTo>
                    <a:pt x="660" y="465"/>
                  </a:lnTo>
                  <a:lnTo>
                    <a:pt x="659" y="466"/>
                  </a:lnTo>
                  <a:lnTo>
                    <a:pt x="657" y="468"/>
                  </a:lnTo>
                  <a:lnTo>
                    <a:pt x="657" y="470"/>
                  </a:lnTo>
                  <a:lnTo>
                    <a:pt x="655" y="472"/>
                  </a:lnTo>
                  <a:lnTo>
                    <a:pt x="655" y="474"/>
                  </a:lnTo>
                  <a:lnTo>
                    <a:pt x="651" y="475"/>
                  </a:lnTo>
                  <a:lnTo>
                    <a:pt x="646" y="477"/>
                  </a:lnTo>
                  <a:lnTo>
                    <a:pt x="646" y="477"/>
                  </a:lnTo>
                  <a:lnTo>
                    <a:pt x="646" y="477"/>
                  </a:lnTo>
                  <a:lnTo>
                    <a:pt x="646" y="479"/>
                  </a:lnTo>
                  <a:lnTo>
                    <a:pt x="644" y="481"/>
                  </a:lnTo>
                  <a:lnTo>
                    <a:pt x="644" y="481"/>
                  </a:lnTo>
                  <a:lnTo>
                    <a:pt x="644" y="483"/>
                  </a:lnTo>
                  <a:lnTo>
                    <a:pt x="646" y="481"/>
                  </a:lnTo>
                  <a:lnTo>
                    <a:pt x="648" y="481"/>
                  </a:lnTo>
                  <a:lnTo>
                    <a:pt x="650" y="479"/>
                  </a:lnTo>
                  <a:lnTo>
                    <a:pt x="650" y="479"/>
                  </a:lnTo>
                  <a:lnTo>
                    <a:pt x="653" y="477"/>
                  </a:lnTo>
                  <a:lnTo>
                    <a:pt x="653" y="477"/>
                  </a:lnTo>
                  <a:lnTo>
                    <a:pt x="655" y="475"/>
                  </a:lnTo>
                  <a:lnTo>
                    <a:pt x="657" y="470"/>
                  </a:lnTo>
                  <a:lnTo>
                    <a:pt x="659" y="468"/>
                  </a:lnTo>
                  <a:lnTo>
                    <a:pt x="659" y="468"/>
                  </a:lnTo>
                  <a:lnTo>
                    <a:pt x="664" y="461"/>
                  </a:lnTo>
                  <a:lnTo>
                    <a:pt x="664" y="459"/>
                  </a:lnTo>
                  <a:lnTo>
                    <a:pt x="666" y="459"/>
                  </a:lnTo>
                  <a:lnTo>
                    <a:pt x="666" y="457"/>
                  </a:lnTo>
                  <a:lnTo>
                    <a:pt x="668" y="456"/>
                  </a:lnTo>
                  <a:lnTo>
                    <a:pt x="669" y="456"/>
                  </a:lnTo>
                  <a:lnTo>
                    <a:pt x="669" y="454"/>
                  </a:lnTo>
                  <a:lnTo>
                    <a:pt x="675" y="452"/>
                  </a:lnTo>
                  <a:lnTo>
                    <a:pt x="677" y="450"/>
                  </a:lnTo>
                  <a:lnTo>
                    <a:pt x="682" y="445"/>
                  </a:lnTo>
                  <a:lnTo>
                    <a:pt x="682" y="443"/>
                  </a:lnTo>
                  <a:lnTo>
                    <a:pt x="686" y="443"/>
                  </a:lnTo>
                  <a:lnTo>
                    <a:pt x="689" y="439"/>
                  </a:lnTo>
                  <a:lnTo>
                    <a:pt x="691" y="439"/>
                  </a:lnTo>
                  <a:lnTo>
                    <a:pt x="697" y="439"/>
                  </a:lnTo>
                  <a:lnTo>
                    <a:pt x="700" y="439"/>
                  </a:lnTo>
                  <a:lnTo>
                    <a:pt x="704" y="439"/>
                  </a:lnTo>
                  <a:lnTo>
                    <a:pt x="704" y="439"/>
                  </a:lnTo>
                  <a:lnTo>
                    <a:pt x="706" y="439"/>
                  </a:lnTo>
                  <a:lnTo>
                    <a:pt x="706" y="439"/>
                  </a:lnTo>
                  <a:lnTo>
                    <a:pt x="706" y="439"/>
                  </a:lnTo>
                  <a:lnTo>
                    <a:pt x="706" y="441"/>
                  </a:lnTo>
                  <a:lnTo>
                    <a:pt x="706" y="441"/>
                  </a:lnTo>
                  <a:lnTo>
                    <a:pt x="707" y="441"/>
                  </a:lnTo>
                  <a:lnTo>
                    <a:pt x="707" y="441"/>
                  </a:lnTo>
                  <a:lnTo>
                    <a:pt x="707" y="443"/>
                  </a:lnTo>
                  <a:lnTo>
                    <a:pt x="706" y="443"/>
                  </a:lnTo>
                  <a:lnTo>
                    <a:pt x="707" y="443"/>
                  </a:lnTo>
                  <a:lnTo>
                    <a:pt x="707" y="443"/>
                  </a:lnTo>
                  <a:lnTo>
                    <a:pt x="707" y="443"/>
                  </a:lnTo>
                  <a:lnTo>
                    <a:pt x="707" y="443"/>
                  </a:lnTo>
                  <a:lnTo>
                    <a:pt x="707" y="441"/>
                  </a:lnTo>
                  <a:lnTo>
                    <a:pt x="707" y="443"/>
                  </a:lnTo>
                  <a:lnTo>
                    <a:pt x="707" y="443"/>
                  </a:lnTo>
                  <a:lnTo>
                    <a:pt x="707" y="443"/>
                  </a:lnTo>
                  <a:lnTo>
                    <a:pt x="709" y="441"/>
                  </a:lnTo>
                  <a:lnTo>
                    <a:pt x="709" y="439"/>
                  </a:lnTo>
                  <a:lnTo>
                    <a:pt x="713" y="436"/>
                  </a:lnTo>
                  <a:lnTo>
                    <a:pt x="715" y="436"/>
                  </a:lnTo>
                  <a:lnTo>
                    <a:pt x="716" y="434"/>
                  </a:lnTo>
                  <a:lnTo>
                    <a:pt x="718" y="434"/>
                  </a:lnTo>
                  <a:lnTo>
                    <a:pt x="720" y="432"/>
                  </a:lnTo>
                  <a:lnTo>
                    <a:pt x="724" y="432"/>
                  </a:lnTo>
                  <a:lnTo>
                    <a:pt x="724" y="432"/>
                  </a:lnTo>
                  <a:lnTo>
                    <a:pt x="725" y="432"/>
                  </a:lnTo>
                  <a:lnTo>
                    <a:pt x="725" y="430"/>
                  </a:lnTo>
                  <a:lnTo>
                    <a:pt x="725" y="430"/>
                  </a:lnTo>
                  <a:lnTo>
                    <a:pt x="727" y="432"/>
                  </a:lnTo>
                  <a:lnTo>
                    <a:pt x="729" y="432"/>
                  </a:lnTo>
                  <a:lnTo>
                    <a:pt x="729" y="430"/>
                  </a:lnTo>
                  <a:lnTo>
                    <a:pt x="729" y="432"/>
                  </a:lnTo>
                  <a:lnTo>
                    <a:pt x="731" y="432"/>
                  </a:lnTo>
                  <a:lnTo>
                    <a:pt x="733" y="432"/>
                  </a:lnTo>
                  <a:lnTo>
                    <a:pt x="734" y="434"/>
                  </a:lnTo>
                  <a:lnTo>
                    <a:pt x="734" y="434"/>
                  </a:lnTo>
                  <a:lnTo>
                    <a:pt x="734" y="436"/>
                  </a:lnTo>
                  <a:lnTo>
                    <a:pt x="734" y="439"/>
                  </a:lnTo>
                  <a:lnTo>
                    <a:pt x="733" y="441"/>
                  </a:lnTo>
                  <a:lnTo>
                    <a:pt x="733" y="441"/>
                  </a:lnTo>
                  <a:lnTo>
                    <a:pt x="731" y="441"/>
                  </a:lnTo>
                  <a:lnTo>
                    <a:pt x="731" y="441"/>
                  </a:lnTo>
                  <a:lnTo>
                    <a:pt x="733" y="441"/>
                  </a:lnTo>
                  <a:lnTo>
                    <a:pt x="734" y="439"/>
                  </a:lnTo>
                  <a:lnTo>
                    <a:pt x="734" y="437"/>
                  </a:lnTo>
                  <a:lnTo>
                    <a:pt x="734" y="436"/>
                  </a:lnTo>
                  <a:lnTo>
                    <a:pt x="736" y="434"/>
                  </a:lnTo>
                  <a:lnTo>
                    <a:pt x="736" y="432"/>
                  </a:lnTo>
                  <a:lnTo>
                    <a:pt x="738" y="430"/>
                  </a:lnTo>
                  <a:lnTo>
                    <a:pt x="736" y="428"/>
                  </a:lnTo>
                  <a:lnTo>
                    <a:pt x="738" y="428"/>
                  </a:lnTo>
                  <a:lnTo>
                    <a:pt x="742" y="427"/>
                  </a:lnTo>
                  <a:lnTo>
                    <a:pt x="744" y="427"/>
                  </a:lnTo>
                  <a:lnTo>
                    <a:pt x="744" y="425"/>
                  </a:lnTo>
                  <a:lnTo>
                    <a:pt x="745" y="425"/>
                  </a:lnTo>
                  <a:lnTo>
                    <a:pt x="745" y="423"/>
                  </a:lnTo>
                  <a:lnTo>
                    <a:pt x="747" y="423"/>
                  </a:lnTo>
                  <a:lnTo>
                    <a:pt x="753" y="421"/>
                  </a:lnTo>
                  <a:lnTo>
                    <a:pt x="754" y="419"/>
                  </a:lnTo>
                  <a:lnTo>
                    <a:pt x="756" y="419"/>
                  </a:lnTo>
                  <a:lnTo>
                    <a:pt x="758" y="419"/>
                  </a:lnTo>
                  <a:lnTo>
                    <a:pt x="760" y="421"/>
                  </a:lnTo>
                  <a:lnTo>
                    <a:pt x="760" y="421"/>
                  </a:lnTo>
                  <a:lnTo>
                    <a:pt x="760" y="423"/>
                  </a:lnTo>
                  <a:lnTo>
                    <a:pt x="762" y="423"/>
                  </a:lnTo>
                  <a:lnTo>
                    <a:pt x="762" y="421"/>
                  </a:lnTo>
                  <a:lnTo>
                    <a:pt x="763" y="419"/>
                  </a:lnTo>
                  <a:lnTo>
                    <a:pt x="769" y="412"/>
                  </a:lnTo>
                  <a:lnTo>
                    <a:pt x="772" y="409"/>
                  </a:lnTo>
                  <a:lnTo>
                    <a:pt x="774" y="409"/>
                  </a:lnTo>
                  <a:lnTo>
                    <a:pt x="780" y="409"/>
                  </a:lnTo>
                  <a:lnTo>
                    <a:pt x="781" y="409"/>
                  </a:lnTo>
                  <a:lnTo>
                    <a:pt x="787" y="407"/>
                  </a:lnTo>
                  <a:lnTo>
                    <a:pt x="792" y="409"/>
                  </a:lnTo>
                  <a:lnTo>
                    <a:pt x="792" y="407"/>
                  </a:lnTo>
                  <a:lnTo>
                    <a:pt x="794" y="409"/>
                  </a:lnTo>
                  <a:lnTo>
                    <a:pt x="796" y="409"/>
                  </a:lnTo>
                  <a:lnTo>
                    <a:pt x="796" y="409"/>
                  </a:lnTo>
                  <a:lnTo>
                    <a:pt x="798" y="409"/>
                  </a:lnTo>
                  <a:lnTo>
                    <a:pt x="798" y="407"/>
                  </a:lnTo>
                  <a:lnTo>
                    <a:pt x="798" y="407"/>
                  </a:lnTo>
                  <a:lnTo>
                    <a:pt x="800" y="409"/>
                  </a:lnTo>
                  <a:lnTo>
                    <a:pt x="801" y="409"/>
                  </a:lnTo>
                  <a:lnTo>
                    <a:pt x="801" y="410"/>
                  </a:lnTo>
                  <a:lnTo>
                    <a:pt x="800" y="412"/>
                  </a:lnTo>
                  <a:lnTo>
                    <a:pt x="801" y="412"/>
                  </a:lnTo>
                  <a:lnTo>
                    <a:pt x="805" y="409"/>
                  </a:lnTo>
                  <a:lnTo>
                    <a:pt x="805" y="407"/>
                  </a:lnTo>
                  <a:lnTo>
                    <a:pt x="805" y="407"/>
                  </a:lnTo>
                  <a:lnTo>
                    <a:pt x="805" y="407"/>
                  </a:lnTo>
                  <a:lnTo>
                    <a:pt x="805" y="405"/>
                  </a:lnTo>
                  <a:lnTo>
                    <a:pt x="805" y="403"/>
                  </a:lnTo>
                  <a:lnTo>
                    <a:pt x="805" y="401"/>
                  </a:lnTo>
                  <a:lnTo>
                    <a:pt x="805" y="400"/>
                  </a:lnTo>
                  <a:lnTo>
                    <a:pt x="807" y="398"/>
                  </a:lnTo>
                  <a:lnTo>
                    <a:pt x="809" y="398"/>
                  </a:lnTo>
                  <a:lnTo>
                    <a:pt x="809" y="398"/>
                  </a:lnTo>
                  <a:lnTo>
                    <a:pt x="809" y="396"/>
                  </a:lnTo>
                  <a:lnTo>
                    <a:pt x="810" y="394"/>
                  </a:lnTo>
                  <a:lnTo>
                    <a:pt x="809" y="394"/>
                  </a:lnTo>
                  <a:lnTo>
                    <a:pt x="809" y="394"/>
                  </a:lnTo>
                  <a:lnTo>
                    <a:pt x="807" y="392"/>
                  </a:lnTo>
                  <a:lnTo>
                    <a:pt x="805" y="394"/>
                  </a:lnTo>
                  <a:lnTo>
                    <a:pt x="805" y="394"/>
                  </a:lnTo>
                  <a:lnTo>
                    <a:pt x="803" y="392"/>
                  </a:lnTo>
                  <a:lnTo>
                    <a:pt x="803" y="390"/>
                  </a:lnTo>
                  <a:lnTo>
                    <a:pt x="805" y="390"/>
                  </a:lnTo>
                  <a:lnTo>
                    <a:pt x="807" y="389"/>
                  </a:lnTo>
                  <a:lnTo>
                    <a:pt x="807" y="385"/>
                  </a:lnTo>
                  <a:lnTo>
                    <a:pt x="809" y="383"/>
                  </a:lnTo>
                  <a:lnTo>
                    <a:pt x="807" y="378"/>
                  </a:lnTo>
                  <a:lnTo>
                    <a:pt x="809" y="376"/>
                  </a:lnTo>
                  <a:lnTo>
                    <a:pt x="809" y="372"/>
                  </a:lnTo>
                  <a:lnTo>
                    <a:pt x="810" y="371"/>
                  </a:lnTo>
                  <a:lnTo>
                    <a:pt x="812" y="371"/>
                  </a:lnTo>
                  <a:lnTo>
                    <a:pt x="823" y="369"/>
                  </a:lnTo>
                  <a:lnTo>
                    <a:pt x="823" y="369"/>
                  </a:lnTo>
                  <a:lnTo>
                    <a:pt x="825" y="367"/>
                  </a:lnTo>
                  <a:lnTo>
                    <a:pt x="827" y="365"/>
                  </a:lnTo>
                  <a:lnTo>
                    <a:pt x="828" y="365"/>
                  </a:lnTo>
                  <a:lnTo>
                    <a:pt x="828" y="363"/>
                  </a:lnTo>
                  <a:lnTo>
                    <a:pt x="830" y="365"/>
                  </a:lnTo>
                  <a:lnTo>
                    <a:pt x="832" y="365"/>
                  </a:lnTo>
                  <a:lnTo>
                    <a:pt x="832" y="363"/>
                  </a:lnTo>
                  <a:lnTo>
                    <a:pt x="832" y="360"/>
                  </a:lnTo>
                  <a:lnTo>
                    <a:pt x="834" y="358"/>
                  </a:lnTo>
                  <a:lnTo>
                    <a:pt x="834" y="354"/>
                  </a:lnTo>
                  <a:lnTo>
                    <a:pt x="836" y="353"/>
                  </a:lnTo>
                  <a:lnTo>
                    <a:pt x="839" y="351"/>
                  </a:lnTo>
                  <a:lnTo>
                    <a:pt x="846" y="351"/>
                  </a:lnTo>
                  <a:lnTo>
                    <a:pt x="846" y="351"/>
                  </a:lnTo>
                  <a:lnTo>
                    <a:pt x="848" y="353"/>
                  </a:lnTo>
                  <a:lnTo>
                    <a:pt x="850" y="354"/>
                  </a:lnTo>
                  <a:lnTo>
                    <a:pt x="852" y="353"/>
                  </a:lnTo>
                  <a:lnTo>
                    <a:pt x="854" y="353"/>
                  </a:lnTo>
                  <a:lnTo>
                    <a:pt x="861" y="353"/>
                  </a:lnTo>
                  <a:lnTo>
                    <a:pt x="861" y="353"/>
                  </a:lnTo>
                  <a:lnTo>
                    <a:pt x="863" y="354"/>
                  </a:lnTo>
                  <a:lnTo>
                    <a:pt x="865" y="354"/>
                  </a:lnTo>
                  <a:lnTo>
                    <a:pt x="865" y="354"/>
                  </a:lnTo>
                  <a:lnTo>
                    <a:pt x="868" y="353"/>
                  </a:lnTo>
                  <a:lnTo>
                    <a:pt x="868" y="354"/>
                  </a:lnTo>
                  <a:lnTo>
                    <a:pt x="870" y="354"/>
                  </a:lnTo>
                  <a:lnTo>
                    <a:pt x="874" y="353"/>
                  </a:lnTo>
                  <a:lnTo>
                    <a:pt x="875" y="353"/>
                  </a:lnTo>
                  <a:lnTo>
                    <a:pt x="879" y="354"/>
                  </a:lnTo>
                  <a:lnTo>
                    <a:pt x="881" y="354"/>
                  </a:lnTo>
                  <a:lnTo>
                    <a:pt x="883" y="353"/>
                  </a:lnTo>
                  <a:lnTo>
                    <a:pt x="883" y="351"/>
                  </a:lnTo>
                  <a:lnTo>
                    <a:pt x="884" y="349"/>
                  </a:lnTo>
                  <a:lnTo>
                    <a:pt x="884" y="349"/>
                  </a:lnTo>
                  <a:lnTo>
                    <a:pt x="883" y="347"/>
                  </a:lnTo>
                  <a:lnTo>
                    <a:pt x="883" y="347"/>
                  </a:lnTo>
                  <a:lnTo>
                    <a:pt x="884" y="347"/>
                  </a:lnTo>
                  <a:lnTo>
                    <a:pt x="884" y="345"/>
                  </a:lnTo>
                  <a:lnTo>
                    <a:pt x="884" y="345"/>
                  </a:lnTo>
                  <a:lnTo>
                    <a:pt x="884" y="344"/>
                  </a:lnTo>
                  <a:lnTo>
                    <a:pt x="884" y="344"/>
                  </a:lnTo>
                  <a:lnTo>
                    <a:pt x="884" y="342"/>
                  </a:lnTo>
                  <a:lnTo>
                    <a:pt x="883" y="340"/>
                  </a:lnTo>
                  <a:lnTo>
                    <a:pt x="883" y="340"/>
                  </a:lnTo>
                  <a:lnTo>
                    <a:pt x="883" y="340"/>
                  </a:lnTo>
                  <a:lnTo>
                    <a:pt x="883" y="338"/>
                  </a:lnTo>
                  <a:lnTo>
                    <a:pt x="884" y="338"/>
                  </a:lnTo>
                  <a:lnTo>
                    <a:pt x="886" y="338"/>
                  </a:lnTo>
                  <a:lnTo>
                    <a:pt x="886" y="338"/>
                  </a:lnTo>
                  <a:lnTo>
                    <a:pt x="886" y="338"/>
                  </a:lnTo>
                  <a:lnTo>
                    <a:pt x="886" y="338"/>
                  </a:lnTo>
                  <a:lnTo>
                    <a:pt x="886" y="334"/>
                  </a:lnTo>
                  <a:lnTo>
                    <a:pt x="886" y="333"/>
                  </a:lnTo>
                  <a:lnTo>
                    <a:pt x="886" y="333"/>
                  </a:lnTo>
                  <a:lnTo>
                    <a:pt x="890" y="327"/>
                  </a:lnTo>
                  <a:lnTo>
                    <a:pt x="890" y="325"/>
                  </a:lnTo>
                  <a:lnTo>
                    <a:pt x="893" y="324"/>
                  </a:lnTo>
                  <a:lnTo>
                    <a:pt x="893" y="324"/>
                  </a:lnTo>
                  <a:lnTo>
                    <a:pt x="893" y="322"/>
                  </a:lnTo>
                  <a:lnTo>
                    <a:pt x="893" y="320"/>
                  </a:lnTo>
                  <a:lnTo>
                    <a:pt x="893" y="318"/>
                  </a:lnTo>
                  <a:lnTo>
                    <a:pt x="892" y="318"/>
                  </a:lnTo>
                  <a:lnTo>
                    <a:pt x="890" y="320"/>
                  </a:lnTo>
                  <a:lnTo>
                    <a:pt x="888" y="320"/>
                  </a:lnTo>
                  <a:lnTo>
                    <a:pt x="886" y="318"/>
                  </a:lnTo>
                  <a:lnTo>
                    <a:pt x="888" y="315"/>
                  </a:lnTo>
                  <a:lnTo>
                    <a:pt x="890" y="313"/>
                  </a:lnTo>
                  <a:lnTo>
                    <a:pt x="892" y="313"/>
                  </a:lnTo>
                  <a:lnTo>
                    <a:pt x="890" y="313"/>
                  </a:lnTo>
                  <a:lnTo>
                    <a:pt x="890" y="311"/>
                  </a:lnTo>
                  <a:lnTo>
                    <a:pt x="890" y="309"/>
                  </a:lnTo>
                  <a:lnTo>
                    <a:pt x="888" y="306"/>
                  </a:lnTo>
                  <a:lnTo>
                    <a:pt x="888" y="306"/>
                  </a:lnTo>
                  <a:lnTo>
                    <a:pt x="886" y="304"/>
                  </a:lnTo>
                  <a:lnTo>
                    <a:pt x="886" y="304"/>
                  </a:lnTo>
                  <a:lnTo>
                    <a:pt x="886" y="304"/>
                  </a:lnTo>
                  <a:lnTo>
                    <a:pt x="888" y="304"/>
                  </a:lnTo>
                  <a:lnTo>
                    <a:pt x="888" y="304"/>
                  </a:lnTo>
                  <a:lnTo>
                    <a:pt x="888" y="302"/>
                  </a:lnTo>
                  <a:lnTo>
                    <a:pt x="888" y="302"/>
                  </a:lnTo>
                  <a:lnTo>
                    <a:pt x="888" y="302"/>
                  </a:lnTo>
                  <a:lnTo>
                    <a:pt x="888" y="302"/>
                  </a:lnTo>
                  <a:lnTo>
                    <a:pt x="888" y="300"/>
                  </a:lnTo>
                  <a:lnTo>
                    <a:pt x="888" y="298"/>
                  </a:lnTo>
                  <a:lnTo>
                    <a:pt x="886" y="298"/>
                  </a:lnTo>
                  <a:lnTo>
                    <a:pt x="884" y="297"/>
                  </a:lnTo>
                  <a:lnTo>
                    <a:pt x="879" y="297"/>
                  </a:lnTo>
                  <a:lnTo>
                    <a:pt x="877" y="297"/>
                  </a:lnTo>
                  <a:lnTo>
                    <a:pt x="875" y="297"/>
                  </a:lnTo>
                  <a:lnTo>
                    <a:pt x="877" y="295"/>
                  </a:lnTo>
                  <a:lnTo>
                    <a:pt x="879" y="284"/>
                  </a:lnTo>
                  <a:lnTo>
                    <a:pt x="881" y="284"/>
                  </a:lnTo>
                  <a:lnTo>
                    <a:pt x="881" y="284"/>
                  </a:lnTo>
                  <a:lnTo>
                    <a:pt x="883" y="282"/>
                  </a:lnTo>
                  <a:lnTo>
                    <a:pt x="883" y="282"/>
                  </a:lnTo>
                  <a:lnTo>
                    <a:pt x="883" y="280"/>
                  </a:lnTo>
                  <a:lnTo>
                    <a:pt x="884" y="280"/>
                  </a:lnTo>
                  <a:lnTo>
                    <a:pt x="884" y="280"/>
                  </a:lnTo>
                  <a:lnTo>
                    <a:pt x="886" y="280"/>
                  </a:lnTo>
                  <a:lnTo>
                    <a:pt x="892" y="282"/>
                  </a:lnTo>
                  <a:lnTo>
                    <a:pt x="893" y="282"/>
                  </a:lnTo>
                  <a:lnTo>
                    <a:pt x="895" y="280"/>
                  </a:lnTo>
                  <a:lnTo>
                    <a:pt x="897" y="278"/>
                  </a:lnTo>
                  <a:lnTo>
                    <a:pt x="897" y="277"/>
                  </a:lnTo>
                  <a:lnTo>
                    <a:pt x="897" y="275"/>
                  </a:lnTo>
                  <a:lnTo>
                    <a:pt x="897" y="275"/>
                  </a:lnTo>
                  <a:lnTo>
                    <a:pt x="895" y="273"/>
                  </a:lnTo>
                  <a:lnTo>
                    <a:pt x="893" y="275"/>
                  </a:lnTo>
                  <a:lnTo>
                    <a:pt x="893" y="277"/>
                  </a:lnTo>
                  <a:lnTo>
                    <a:pt x="892" y="277"/>
                  </a:lnTo>
                  <a:lnTo>
                    <a:pt x="892" y="277"/>
                  </a:lnTo>
                  <a:lnTo>
                    <a:pt x="890" y="275"/>
                  </a:lnTo>
                  <a:lnTo>
                    <a:pt x="890" y="275"/>
                  </a:lnTo>
                  <a:lnTo>
                    <a:pt x="890" y="275"/>
                  </a:lnTo>
                  <a:lnTo>
                    <a:pt x="888" y="275"/>
                  </a:lnTo>
                  <a:lnTo>
                    <a:pt x="884" y="273"/>
                  </a:lnTo>
                  <a:lnTo>
                    <a:pt x="883" y="273"/>
                  </a:lnTo>
                  <a:lnTo>
                    <a:pt x="883" y="273"/>
                  </a:lnTo>
                  <a:lnTo>
                    <a:pt x="881" y="271"/>
                  </a:lnTo>
                  <a:lnTo>
                    <a:pt x="881" y="269"/>
                  </a:lnTo>
                  <a:lnTo>
                    <a:pt x="881" y="269"/>
                  </a:lnTo>
                  <a:lnTo>
                    <a:pt x="879" y="269"/>
                  </a:lnTo>
                  <a:lnTo>
                    <a:pt x="879" y="268"/>
                  </a:lnTo>
                  <a:lnTo>
                    <a:pt x="879" y="264"/>
                  </a:lnTo>
                  <a:lnTo>
                    <a:pt x="879" y="264"/>
                  </a:lnTo>
                  <a:lnTo>
                    <a:pt x="883" y="264"/>
                  </a:lnTo>
                  <a:lnTo>
                    <a:pt x="886" y="262"/>
                  </a:lnTo>
                  <a:lnTo>
                    <a:pt x="888" y="262"/>
                  </a:lnTo>
                  <a:lnTo>
                    <a:pt x="890" y="262"/>
                  </a:lnTo>
                  <a:lnTo>
                    <a:pt x="890" y="262"/>
                  </a:lnTo>
                  <a:lnTo>
                    <a:pt x="890" y="262"/>
                  </a:lnTo>
                  <a:lnTo>
                    <a:pt x="892" y="260"/>
                  </a:lnTo>
                  <a:lnTo>
                    <a:pt x="892" y="259"/>
                  </a:lnTo>
                  <a:lnTo>
                    <a:pt x="892" y="259"/>
                  </a:lnTo>
                  <a:lnTo>
                    <a:pt x="892" y="257"/>
                  </a:lnTo>
                  <a:lnTo>
                    <a:pt x="893" y="255"/>
                  </a:lnTo>
                  <a:lnTo>
                    <a:pt x="897" y="253"/>
                  </a:lnTo>
                  <a:lnTo>
                    <a:pt x="897" y="251"/>
                  </a:lnTo>
                  <a:lnTo>
                    <a:pt x="899" y="250"/>
                  </a:lnTo>
                  <a:lnTo>
                    <a:pt x="901" y="248"/>
                  </a:lnTo>
                  <a:lnTo>
                    <a:pt x="901" y="248"/>
                  </a:lnTo>
                  <a:lnTo>
                    <a:pt x="902" y="246"/>
                  </a:lnTo>
                  <a:lnTo>
                    <a:pt x="902" y="244"/>
                  </a:lnTo>
                  <a:lnTo>
                    <a:pt x="902" y="241"/>
                  </a:lnTo>
                  <a:lnTo>
                    <a:pt x="902" y="241"/>
                  </a:lnTo>
                  <a:lnTo>
                    <a:pt x="902" y="23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1" name="Freeform 7"/>
            <p:cNvSpPr>
              <a:spLocks noEditPoints="1"/>
            </p:cNvSpPr>
            <p:nvPr/>
          </p:nvSpPr>
          <p:spPr bwMode="auto">
            <a:xfrm>
              <a:off x="8982291" y="4714495"/>
              <a:ext cx="1325518" cy="557022"/>
            </a:xfrm>
            <a:custGeom>
              <a:avLst/>
              <a:gdLst>
                <a:gd name="T0" fmla="*/ 96 w 959"/>
                <a:gd name="T1" fmla="*/ 107 h 403"/>
                <a:gd name="T2" fmla="*/ 47 w 959"/>
                <a:gd name="T3" fmla="*/ 96 h 403"/>
                <a:gd name="T4" fmla="*/ 37 w 959"/>
                <a:gd name="T5" fmla="*/ 128 h 403"/>
                <a:gd name="T6" fmla="*/ 111 w 959"/>
                <a:gd name="T7" fmla="*/ 74 h 403"/>
                <a:gd name="T8" fmla="*/ 165 w 959"/>
                <a:gd name="T9" fmla="*/ 72 h 403"/>
                <a:gd name="T10" fmla="*/ 121 w 959"/>
                <a:gd name="T11" fmla="*/ 29 h 403"/>
                <a:gd name="T12" fmla="*/ 96 w 959"/>
                <a:gd name="T13" fmla="*/ 11 h 403"/>
                <a:gd name="T14" fmla="*/ 55 w 959"/>
                <a:gd name="T15" fmla="*/ 9 h 403"/>
                <a:gd name="T16" fmla="*/ 46 w 959"/>
                <a:gd name="T17" fmla="*/ 51 h 403"/>
                <a:gd name="T18" fmla="*/ 29 w 959"/>
                <a:gd name="T19" fmla="*/ 79 h 403"/>
                <a:gd name="T20" fmla="*/ 941 w 959"/>
                <a:gd name="T21" fmla="*/ 278 h 403"/>
                <a:gd name="T22" fmla="*/ 932 w 959"/>
                <a:gd name="T23" fmla="*/ 242 h 403"/>
                <a:gd name="T24" fmla="*/ 921 w 959"/>
                <a:gd name="T25" fmla="*/ 182 h 403"/>
                <a:gd name="T26" fmla="*/ 949 w 959"/>
                <a:gd name="T27" fmla="*/ 148 h 403"/>
                <a:gd name="T28" fmla="*/ 902 w 959"/>
                <a:gd name="T29" fmla="*/ 103 h 403"/>
                <a:gd name="T30" fmla="*/ 862 w 959"/>
                <a:gd name="T31" fmla="*/ 40 h 403"/>
                <a:gd name="T32" fmla="*/ 804 w 959"/>
                <a:gd name="T33" fmla="*/ 40 h 403"/>
                <a:gd name="T34" fmla="*/ 712 w 959"/>
                <a:gd name="T35" fmla="*/ 76 h 403"/>
                <a:gd name="T36" fmla="*/ 642 w 959"/>
                <a:gd name="T37" fmla="*/ 78 h 403"/>
                <a:gd name="T38" fmla="*/ 569 w 959"/>
                <a:gd name="T39" fmla="*/ 54 h 403"/>
                <a:gd name="T40" fmla="*/ 513 w 959"/>
                <a:gd name="T41" fmla="*/ 29 h 403"/>
                <a:gd name="T42" fmla="*/ 470 w 959"/>
                <a:gd name="T43" fmla="*/ 0 h 403"/>
                <a:gd name="T44" fmla="*/ 338 w 959"/>
                <a:gd name="T45" fmla="*/ 23 h 403"/>
                <a:gd name="T46" fmla="*/ 255 w 959"/>
                <a:gd name="T47" fmla="*/ 67 h 403"/>
                <a:gd name="T48" fmla="*/ 183 w 959"/>
                <a:gd name="T49" fmla="*/ 83 h 403"/>
                <a:gd name="T50" fmla="*/ 192 w 959"/>
                <a:gd name="T51" fmla="*/ 92 h 403"/>
                <a:gd name="T52" fmla="*/ 150 w 959"/>
                <a:gd name="T53" fmla="*/ 114 h 403"/>
                <a:gd name="T54" fmla="*/ 109 w 959"/>
                <a:gd name="T55" fmla="*/ 116 h 403"/>
                <a:gd name="T56" fmla="*/ 38 w 959"/>
                <a:gd name="T57" fmla="*/ 128 h 403"/>
                <a:gd name="T58" fmla="*/ 33 w 959"/>
                <a:gd name="T59" fmla="*/ 172 h 403"/>
                <a:gd name="T60" fmla="*/ 55 w 959"/>
                <a:gd name="T61" fmla="*/ 186 h 403"/>
                <a:gd name="T62" fmla="*/ 64 w 959"/>
                <a:gd name="T63" fmla="*/ 215 h 403"/>
                <a:gd name="T64" fmla="*/ 58 w 959"/>
                <a:gd name="T65" fmla="*/ 231 h 403"/>
                <a:gd name="T66" fmla="*/ 53 w 959"/>
                <a:gd name="T67" fmla="*/ 246 h 403"/>
                <a:gd name="T68" fmla="*/ 40 w 959"/>
                <a:gd name="T69" fmla="*/ 237 h 403"/>
                <a:gd name="T70" fmla="*/ 37 w 959"/>
                <a:gd name="T71" fmla="*/ 251 h 403"/>
                <a:gd name="T72" fmla="*/ 64 w 959"/>
                <a:gd name="T73" fmla="*/ 262 h 403"/>
                <a:gd name="T74" fmla="*/ 78 w 959"/>
                <a:gd name="T75" fmla="*/ 296 h 403"/>
                <a:gd name="T76" fmla="*/ 91 w 959"/>
                <a:gd name="T77" fmla="*/ 312 h 403"/>
                <a:gd name="T78" fmla="*/ 89 w 959"/>
                <a:gd name="T79" fmla="*/ 321 h 403"/>
                <a:gd name="T80" fmla="*/ 84 w 959"/>
                <a:gd name="T81" fmla="*/ 331 h 403"/>
                <a:gd name="T82" fmla="*/ 118 w 959"/>
                <a:gd name="T83" fmla="*/ 327 h 403"/>
                <a:gd name="T84" fmla="*/ 120 w 959"/>
                <a:gd name="T85" fmla="*/ 334 h 403"/>
                <a:gd name="T86" fmla="*/ 89 w 959"/>
                <a:gd name="T87" fmla="*/ 345 h 403"/>
                <a:gd name="T88" fmla="*/ 112 w 959"/>
                <a:gd name="T89" fmla="*/ 345 h 403"/>
                <a:gd name="T90" fmla="*/ 120 w 959"/>
                <a:gd name="T91" fmla="*/ 349 h 403"/>
                <a:gd name="T92" fmla="*/ 131 w 959"/>
                <a:gd name="T93" fmla="*/ 343 h 403"/>
                <a:gd name="T94" fmla="*/ 145 w 959"/>
                <a:gd name="T95" fmla="*/ 343 h 403"/>
                <a:gd name="T96" fmla="*/ 161 w 959"/>
                <a:gd name="T97" fmla="*/ 352 h 403"/>
                <a:gd name="T98" fmla="*/ 174 w 959"/>
                <a:gd name="T99" fmla="*/ 365 h 403"/>
                <a:gd name="T100" fmla="*/ 199 w 959"/>
                <a:gd name="T101" fmla="*/ 381 h 403"/>
                <a:gd name="T102" fmla="*/ 224 w 959"/>
                <a:gd name="T103" fmla="*/ 376 h 403"/>
                <a:gd name="T104" fmla="*/ 246 w 959"/>
                <a:gd name="T105" fmla="*/ 341 h 403"/>
                <a:gd name="T106" fmla="*/ 336 w 959"/>
                <a:gd name="T107" fmla="*/ 379 h 403"/>
                <a:gd name="T108" fmla="*/ 403 w 959"/>
                <a:gd name="T109" fmla="*/ 383 h 403"/>
                <a:gd name="T110" fmla="*/ 448 w 959"/>
                <a:gd name="T111" fmla="*/ 343 h 403"/>
                <a:gd name="T112" fmla="*/ 499 w 959"/>
                <a:gd name="T113" fmla="*/ 350 h 403"/>
                <a:gd name="T114" fmla="*/ 530 w 959"/>
                <a:gd name="T115" fmla="*/ 350 h 403"/>
                <a:gd name="T116" fmla="*/ 526 w 959"/>
                <a:gd name="T117" fmla="*/ 403 h 403"/>
                <a:gd name="T118" fmla="*/ 546 w 959"/>
                <a:gd name="T119" fmla="*/ 367 h 403"/>
                <a:gd name="T120" fmla="*/ 654 w 959"/>
                <a:gd name="T121" fmla="*/ 349 h 403"/>
                <a:gd name="T122" fmla="*/ 842 w 959"/>
                <a:gd name="T123" fmla="*/ 321 h 403"/>
                <a:gd name="T124" fmla="*/ 918 w 959"/>
                <a:gd name="T125" fmla="*/ 309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59" h="403">
                  <a:moveTo>
                    <a:pt x="22" y="152"/>
                  </a:moveTo>
                  <a:lnTo>
                    <a:pt x="22" y="148"/>
                  </a:lnTo>
                  <a:lnTo>
                    <a:pt x="22" y="148"/>
                  </a:lnTo>
                  <a:lnTo>
                    <a:pt x="20" y="148"/>
                  </a:lnTo>
                  <a:lnTo>
                    <a:pt x="20" y="148"/>
                  </a:lnTo>
                  <a:lnTo>
                    <a:pt x="20" y="148"/>
                  </a:lnTo>
                  <a:lnTo>
                    <a:pt x="20" y="148"/>
                  </a:lnTo>
                  <a:lnTo>
                    <a:pt x="20" y="148"/>
                  </a:lnTo>
                  <a:lnTo>
                    <a:pt x="19" y="148"/>
                  </a:lnTo>
                  <a:lnTo>
                    <a:pt x="17" y="148"/>
                  </a:lnTo>
                  <a:lnTo>
                    <a:pt x="17" y="148"/>
                  </a:lnTo>
                  <a:lnTo>
                    <a:pt x="17" y="150"/>
                  </a:lnTo>
                  <a:lnTo>
                    <a:pt x="17" y="150"/>
                  </a:lnTo>
                  <a:lnTo>
                    <a:pt x="19" y="150"/>
                  </a:lnTo>
                  <a:lnTo>
                    <a:pt x="20" y="152"/>
                  </a:lnTo>
                  <a:lnTo>
                    <a:pt x="22" y="152"/>
                  </a:lnTo>
                  <a:lnTo>
                    <a:pt x="22" y="152"/>
                  </a:lnTo>
                  <a:close/>
                  <a:moveTo>
                    <a:pt x="19" y="128"/>
                  </a:moveTo>
                  <a:lnTo>
                    <a:pt x="19" y="126"/>
                  </a:lnTo>
                  <a:lnTo>
                    <a:pt x="19" y="126"/>
                  </a:lnTo>
                  <a:lnTo>
                    <a:pt x="17" y="128"/>
                  </a:lnTo>
                  <a:lnTo>
                    <a:pt x="17" y="128"/>
                  </a:lnTo>
                  <a:lnTo>
                    <a:pt x="17" y="128"/>
                  </a:lnTo>
                  <a:lnTo>
                    <a:pt x="17" y="126"/>
                  </a:lnTo>
                  <a:lnTo>
                    <a:pt x="17" y="126"/>
                  </a:lnTo>
                  <a:lnTo>
                    <a:pt x="17" y="125"/>
                  </a:lnTo>
                  <a:lnTo>
                    <a:pt x="17" y="125"/>
                  </a:lnTo>
                  <a:lnTo>
                    <a:pt x="17" y="125"/>
                  </a:lnTo>
                  <a:lnTo>
                    <a:pt x="17" y="123"/>
                  </a:lnTo>
                  <a:lnTo>
                    <a:pt x="15" y="123"/>
                  </a:lnTo>
                  <a:lnTo>
                    <a:pt x="15" y="123"/>
                  </a:lnTo>
                  <a:lnTo>
                    <a:pt x="15" y="123"/>
                  </a:lnTo>
                  <a:lnTo>
                    <a:pt x="15" y="123"/>
                  </a:lnTo>
                  <a:lnTo>
                    <a:pt x="15" y="123"/>
                  </a:lnTo>
                  <a:lnTo>
                    <a:pt x="13" y="123"/>
                  </a:lnTo>
                  <a:lnTo>
                    <a:pt x="10" y="125"/>
                  </a:lnTo>
                  <a:lnTo>
                    <a:pt x="6" y="125"/>
                  </a:lnTo>
                  <a:lnTo>
                    <a:pt x="4" y="126"/>
                  </a:lnTo>
                  <a:lnTo>
                    <a:pt x="2" y="128"/>
                  </a:lnTo>
                  <a:lnTo>
                    <a:pt x="0" y="130"/>
                  </a:lnTo>
                  <a:lnTo>
                    <a:pt x="0" y="130"/>
                  </a:lnTo>
                  <a:lnTo>
                    <a:pt x="2" y="130"/>
                  </a:lnTo>
                  <a:lnTo>
                    <a:pt x="4" y="130"/>
                  </a:lnTo>
                  <a:lnTo>
                    <a:pt x="4" y="132"/>
                  </a:lnTo>
                  <a:lnTo>
                    <a:pt x="6" y="132"/>
                  </a:lnTo>
                  <a:lnTo>
                    <a:pt x="6" y="132"/>
                  </a:lnTo>
                  <a:lnTo>
                    <a:pt x="11" y="130"/>
                  </a:lnTo>
                  <a:lnTo>
                    <a:pt x="13" y="130"/>
                  </a:lnTo>
                  <a:lnTo>
                    <a:pt x="17" y="130"/>
                  </a:lnTo>
                  <a:lnTo>
                    <a:pt x="17" y="128"/>
                  </a:lnTo>
                  <a:lnTo>
                    <a:pt x="19" y="128"/>
                  </a:lnTo>
                  <a:close/>
                  <a:moveTo>
                    <a:pt x="100" y="107"/>
                  </a:moveTo>
                  <a:lnTo>
                    <a:pt x="100" y="107"/>
                  </a:lnTo>
                  <a:lnTo>
                    <a:pt x="98" y="105"/>
                  </a:lnTo>
                  <a:lnTo>
                    <a:pt x="98" y="105"/>
                  </a:lnTo>
                  <a:lnTo>
                    <a:pt x="98" y="107"/>
                  </a:lnTo>
                  <a:lnTo>
                    <a:pt x="96" y="107"/>
                  </a:lnTo>
                  <a:lnTo>
                    <a:pt x="96" y="108"/>
                  </a:lnTo>
                  <a:lnTo>
                    <a:pt x="98" y="108"/>
                  </a:lnTo>
                  <a:lnTo>
                    <a:pt x="98" y="108"/>
                  </a:lnTo>
                  <a:lnTo>
                    <a:pt x="100" y="108"/>
                  </a:lnTo>
                  <a:lnTo>
                    <a:pt x="100" y="108"/>
                  </a:lnTo>
                  <a:lnTo>
                    <a:pt x="100" y="108"/>
                  </a:lnTo>
                  <a:lnTo>
                    <a:pt x="102" y="108"/>
                  </a:lnTo>
                  <a:lnTo>
                    <a:pt x="100" y="108"/>
                  </a:lnTo>
                  <a:lnTo>
                    <a:pt x="100" y="108"/>
                  </a:lnTo>
                  <a:lnTo>
                    <a:pt x="100" y="108"/>
                  </a:lnTo>
                  <a:lnTo>
                    <a:pt x="100" y="107"/>
                  </a:lnTo>
                  <a:lnTo>
                    <a:pt x="100" y="107"/>
                  </a:lnTo>
                  <a:close/>
                  <a:moveTo>
                    <a:pt x="102" y="98"/>
                  </a:moveTo>
                  <a:lnTo>
                    <a:pt x="103" y="98"/>
                  </a:lnTo>
                  <a:lnTo>
                    <a:pt x="105" y="98"/>
                  </a:lnTo>
                  <a:lnTo>
                    <a:pt x="103" y="96"/>
                  </a:lnTo>
                  <a:lnTo>
                    <a:pt x="103" y="96"/>
                  </a:lnTo>
                  <a:lnTo>
                    <a:pt x="102" y="96"/>
                  </a:lnTo>
                  <a:lnTo>
                    <a:pt x="102" y="96"/>
                  </a:lnTo>
                  <a:lnTo>
                    <a:pt x="100" y="94"/>
                  </a:lnTo>
                  <a:lnTo>
                    <a:pt x="98" y="94"/>
                  </a:lnTo>
                  <a:lnTo>
                    <a:pt x="96" y="96"/>
                  </a:lnTo>
                  <a:lnTo>
                    <a:pt x="96" y="96"/>
                  </a:lnTo>
                  <a:lnTo>
                    <a:pt x="96" y="96"/>
                  </a:lnTo>
                  <a:lnTo>
                    <a:pt x="94" y="94"/>
                  </a:lnTo>
                  <a:lnTo>
                    <a:pt x="94" y="96"/>
                  </a:lnTo>
                  <a:lnTo>
                    <a:pt x="94" y="96"/>
                  </a:lnTo>
                  <a:lnTo>
                    <a:pt x="94" y="96"/>
                  </a:lnTo>
                  <a:lnTo>
                    <a:pt x="94" y="98"/>
                  </a:lnTo>
                  <a:lnTo>
                    <a:pt x="94" y="98"/>
                  </a:lnTo>
                  <a:lnTo>
                    <a:pt x="94" y="99"/>
                  </a:lnTo>
                  <a:lnTo>
                    <a:pt x="96" y="99"/>
                  </a:lnTo>
                  <a:lnTo>
                    <a:pt x="96" y="99"/>
                  </a:lnTo>
                  <a:lnTo>
                    <a:pt x="96" y="99"/>
                  </a:lnTo>
                  <a:lnTo>
                    <a:pt x="98" y="101"/>
                  </a:lnTo>
                  <a:lnTo>
                    <a:pt x="100" y="99"/>
                  </a:lnTo>
                  <a:lnTo>
                    <a:pt x="102" y="98"/>
                  </a:lnTo>
                  <a:lnTo>
                    <a:pt x="102" y="98"/>
                  </a:lnTo>
                  <a:close/>
                  <a:moveTo>
                    <a:pt x="20" y="92"/>
                  </a:moveTo>
                  <a:lnTo>
                    <a:pt x="20" y="94"/>
                  </a:lnTo>
                  <a:lnTo>
                    <a:pt x="20" y="94"/>
                  </a:lnTo>
                  <a:lnTo>
                    <a:pt x="20" y="96"/>
                  </a:lnTo>
                  <a:lnTo>
                    <a:pt x="20" y="98"/>
                  </a:lnTo>
                  <a:lnTo>
                    <a:pt x="22" y="98"/>
                  </a:lnTo>
                  <a:lnTo>
                    <a:pt x="22" y="98"/>
                  </a:lnTo>
                  <a:lnTo>
                    <a:pt x="24" y="99"/>
                  </a:lnTo>
                  <a:lnTo>
                    <a:pt x="33" y="99"/>
                  </a:lnTo>
                  <a:lnTo>
                    <a:pt x="35" y="98"/>
                  </a:lnTo>
                  <a:lnTo>
                    <a:pt x="37" y="98"/>
                  </a:lnTo>
                  <a:lnTo>
                    <a:pt x="38" y="99"/>
                  </a:lnTo>
                  <a:lnTo>
                    <a:pt x="38" y="98"/>
                  </a:lnTo>
                  <a:lnTo>
                    <a:pt x="40" y="98"/>
                  </a:lnTo>
                  <a:lnTo>
                    <a:pt x="40" y="98"/>
                  </a:lnTo>
                  <a:lnTo>
                    <a:pt x="40" y="98"/>
                  </a:lnTo>
                  <a:lnTo>
                    <a:pt x="42" y="98"/>
                  </a:lnTo>
                  <a:lnTo>
                    <a:pt x="44" y="99"/>
                  </a:lnTo>
                  <a:lnTo>
                    <a:pt x="47" y="96"/>
                  </a:lnTo>
                  <a:lnTo>
                    <a:pt x="47" y="96"/>
                  </a:lnTo>
                  <a:lnTo>
                    <a:pt x="51" y="96"/>
                  </a:lnTo>
                  <a:lnTo>
                    <a:pt x="53" y="96"/>
                  </a:lnTo>
                  <a:lnTo>
                    <a:pt x="53" y="96"/>
                  </a:lnTo>
                  <a:lnTo>
                    <a:pt x="56" y="96"/>
                  </a:lnTo>
                  <a:lnTo>
                    <a:pt x="56" y="94"/>
                  </a:lnTo>
                  <a:lnTo>
                    <a:pt x="58" y="96"/>
                  </a:lnTo>
                  <a:lnTo>
                    <a:pt x="60" y="99"/>
                  </a:lnTo>
                  <a:lnTo>
                    <a:pt x="58" y="99"/>
                  </a:lnTo>
                  <a:lnTo>
                    <a:pt x="56" y="101"/>
                  </a:lnTo>
                  <a:lnTo>
                    <a:pt x="56" y="101"/>
                  </a:lnTo>
                  <a:lnTo>
                    <a:pt x="55" y="101"/>
                  </a:lnTo>
                  <a:lnTo>
                    <a:pt x="53" y="101"/>
                  </a:lnTo>
                  <a:lnTo>
                    <a:pt x="53" y="103"/>
                  </a:lnTo>
                  <a:lnTo>
                    <a:pt x="53" y="105"/>
                  </a:lnTo>
                  <a:lnTo>
                    <a:pt x="51" y="105"/>
                  </a:lnTo>
                  <a:lnTo>
                    <a:pt x="49" y="105"/>
                  </a:lnTo>
                  <a:lnTo>
                    <a:pt x="47" y="105"/>
                  </a:lnTo>
                  <a:lnTo>
                    <a:pt x="46" y="105"/>
                  </a:lnTo>
                  <a:lnTo>
                    <a:pt x="44" y="107"/>
                  </a:lnTo>
                  <a:lnTo>
                    <a:pt x="42" y="108"/>
                  </a:lnTo>
                  <a:lnTo>
                    <a:pt x="40" y="108"/>
                  </a:lnTo>
                  <a:lnTo>
                    <a:pt x="37" y="112"/>
                  </a:lnTo>
                  <a:lnTo>
                    <a:pt x="35" y="112"/>
                  </a:lnTo>
                  <a:lnTo>
                    <a:pt x="33" y="114"/>
                  </a:lnTo>
                  <a:lnTo>
                    <a:pt x="33" y="114"/>
                  </a:lnTo>
                  <a:lnTo>
                    <a:pt x="31" y="116"/>
                  </a:lnTo>
                  <a:lnTo>
                    <a:pt x="29" y="116"/>
                  </a:lnTo>
                  <a:lnTo>
                    <a:pt x="29" y="116"/>
                  </a:lnTo>
                  <a:lnTo>
                    <a:pt x="29" y="116"/>
                  </a:lnTo>
                  <a:lnTo>
                    <a:pt x="28" y="117"/>
                  </a:lnTo>
                  <a:lnTo>
                    <a:pt x="29" y="117"/>
                  </a:lnTo>
                  <a:lnTo>
                    <a:pt x="29" y="117"/>
                  </a:lnTo>
                  <a:lnTo>
                    <a:pt x="29" y="117"/>
                  </a:lnTo>
                  <a:lnTo>
                    <a:pt x="29" y="117"/>
                  </a:lnTo>
                  <a:lnTo>
                    <a:pt x="29" y="119"/>
                  </a:lnTo>
                  <a:lnTo>
                    <a:pt x="29" y="119"/>
                  </a:lnTo>
                  <a:lnTo>
                    <a:pt x="31" y="121"/>
                  </a:lnTo>
                  <a:lnTo>
                    <a:pt x="31" y="123"/>
                  </a:lnTo>
                  <a:lnTo>
                    <a:pt x="31" y="125"/>
                  </a:lnTo>
                  <a:lnTo>
                    <a:pt x="29" y="128"/>
                  </a:lnTo>
                  <a:lnTo>
                    <a:pt x="28" y="128"/>
                  </a:lnTo>
                  <a:lnTo>
                    <a:pt x="28" y="130"/>
                  </a:lnTo>
                  <a:lnTo>
                    <a:pt x="28" y="132"/>
                  </a:lnTo>
                  <a:lnTo>
                    <a:pt x="26" y="132"/>
                  </a:lnTo>
                  <a:lnTo>
                    <a:pt x="26" y="134"/>
                  </a:lnTo>
                  <a:lnTo>
                    <a:pt x="26" y="134"/>
                  </a:lnTo>
                  <a:lnTo>
                    <a:pt x="26" y="134"/>
                  </a:lnTo>
                  <a:lnTo>
                    <a:pt x="26" y="135"/>
                  </a:lnTo>
                  <a:lnTo>
                    <a:pt x="26" y="135"/>
                  </a:lnTo>
                  <a:lnTo>
                    <a:pt x="29" y="134"/>
                  </a:lnTo>
                  <a:lnTo>
                    <a:pt x="29" y="134"/>
                  </a:lnTo>
                  <a:lnTo>
                    <a:pt x="31" y="132"/>
                  </a:lnTo>
                  <a:lnTo>
                    <a:pt x="33" y="130"/>
                  </a:lnTo>
                  <a:lnTo>
                    <a:pt x="35" y="130"/>
                  </a:lnTo>
                  <a:lnTo>
                    <a:pt x="37" y="128"/>
                  </a:lnTo>
                  <a:lnTo>
                    <a:pt x="37" y="128"/>
                  </a:lnTo>
                  <a:lnTo>
                    <a:pt x="35" y="126"/>
                  </a:lnTo>
                  <a:lnTo>
                    <a:pt x="35" y="125"/>
                  </a:lnTo>
                  <a:lnTo>
                    <a:pt x="37" y="125"/>
                  </a:lnTo>
                  <a:lnTo>
                    <a:pt x="37" y="125"/>
                  </a:lnTo>
                  <a:lnTo>
                    <a:pt x="38" y="123"/>
                  </a:lnTo>
                  <a:lnTo>
                    <a:pt x="38" y="123"/>
                  </a:lnTo>
                  <a:lnTo>
                    <a:pt x="40" y="123"/>
                  </a:lnTo>
                  <a:lnTo>
                    <a:pt x="42" y="121"/>
                  </a:lnTo>
                  <a:lnTo>
                    <a:pt x="42" y="121"/>
                  </a:lnTo>
                  <a:lnTo>
                    <a:pt x="42" y="121"/>
                  </a:lnTo>
                  <a:lnTo>
                    <a:pt x="42" y="119"/>
                  </a:lnTo>
                  <a:lnTo>
                    <a:pt x="44" y="119"/>
                  </a:lnTo>
                  <a:lnTo>
                    <a:pt x="46" y="117"/>
                  </a:lnTo>
                  <a:lnTo>
                    <a:pt x="46" y="117"/>
                  </a:lnTo>
                  <a:lnTo>
                    <a:pt x="47" y="116"/>
                  </a:lnTo>
                  <a:lnTo>
                    <a:pt x="49" y="114"/>
                  </a:lnTo>
                  <a:lnTo>
                    <a:pt x="49" y="114"/>
                  </a:lnTo>
                  <a:lnTo>
                    <a:pt x="49" y="112"/>
                  </a:lnTo>
                  <a:lnTo>
                    <a:pt x="49" y="112"/>
                  </a:lnTo>
                  <a:lnTo>
                    <a:pt x="51" y="110"/>
                  </a:lnTo>
                  <a:lnTo>
                    <a:pt x="51" y="110"/>
                  </a:lnTo>
                  <a:lnTo>
                    <a:pt x="53" y="108"/>
                  </a:lnTo>
                  <a:lnTo>
                    <a:pt x="53" y="108"/>
                  </a:lnTo>
                  <a:lnTo>
                    <a:pt x="53" y="108"/>
                  </a:lnTo>
                  <a:lnTo>
                    <a:pt x="55" y="107"/>
                  </a:lnTo>
                  <a:lnTo>
                    <a:pt x="56" y="105"/>
                  </a:lnTo>
                  <a:lnTo>
                    <a:pt x="58" y="105"/>
                  </a:lnTo>
                  <a:lnTo>
                    <a:pt x="60" y="105"/>
                  </a:lnTo>
                  <a:lnTo>
                    <a:pt x="60" y="103"/>
                  </a:lnTo>
                  <a:lnTo>
                    <a:pt x="64" y="101"/>
                  </a:lnTo>
                  <a:lnTo>
                    <a:pt x="66" y="101"/>
                  </a:lnTo>
                  <a:lnTo>
                    <a:pt x="66" y="101"/>
                  </a:lnTo>
                  <a:lnTo>
                    <a:pt x="67" y="101"/>
                  </a:lnTo>
                  <a:lnTo>
                    <a:pt x="67" y="101"/>
                  </a:lnTo>
                  <a:lnTo>
                    <a:pt x="69" y="99"/>
                  </a:lnTo>
                  <a:lnTo>
                    <a:pt x="71" y="98"/>
                  </a:lnTo>
                  <a:lnTo>
                    <a:pt x="71" y="98"/>
                  </a:lnTo>
                  <a:lnTo>
                    <a:pt x="73" y="98"/>
                  </a:lnTo>
                  <a:lnTo>
                    <a:pt x="75" y="98"/>
                  </a:lnTo>
                  <a:lnTo>
                    <a:pt x="76" y="98"/>
                  </a:lnTo>
                  <a:lnTo>
                    <a:pt x="76" y="96"/>
                  </a:lnTo>
                  <a:lnTo>
                    <a:pt x="76" y="96"/>
                  </a:lnTo>
                  <a:lnTo>
                    <a:pt x="78" y="96"/>
                  </a:lnTo>
                  <a:lnTo>
                    <a:pt x="78" y="96"/>
                  </a:lnTo>
                  <a:lnTo>
                    <a:pt x="82" y="92"/>
                  </a:lnTo>
                  <a:lnTo>
                    <a:pt x="84" y="88"/>
                  </a:lnTo>
                  <a:lnTo>
                    <a:pt x="89" y="83"/>
                  </a:lnTo>
                  <a:lnTo>
                    <a:pt x="91" y="81"/>
                  </a:lnTo>
                  <a:lnTo>
                    <a:pt x="91" y="76"/>
                  </a:lnTo>
                  <a:lnTo>
                    <a:pt x="93" y="74"/>
                  </a:lnTo>
                  <a:lnTo>
                    <a:pt x="94" y="72"/>
                  </a:lnTo>
                  <a:lnTo>
                    <a:pt x="105" y="72"/>
                  </a:lnTo>
                  <a:lnTo>
                    <a:pt x="107" y="72"/>
                  </a:lnTo>
                  <a:lnTo>
                    <a:pt x="109" y="72"/>
                  </a:lnTo>
                  <a:lnTo>
                    <a:pt x="109" y="72"/>
                  </a:lnTo>
                  <a:lnTo>
                    <a:pt x="111" y="74"/>
                  </a:lnTo>
                  <a:lnTo>
                    <a:pt x="111" y="74"/>
                  </a:lnTo>
                  <a:lnTo>
                    <a:pt x="114" y="74"/>
                  </a:lnTo>
                  <a:lnTo>
                    <a:pt x="116" y="74"/>
                  </a:lnTo>
                  <a:lnTo>
                    <a:pt x="116" y="74"/>
                  </a:lnTo>
                  <a:lnTo>
                    <a:pt x="116" y="72"/>
                  </a:lnTo>
                  <a:lnTo>
                    <a:pt x="118" y="70"/>
                  </a:lnTo>
                  <a:lnTo>
                    <a:pt x="118" y="70"/>
                  </a:lnTo>
                  <a:lnTo>
                    <a:pt x="118" y="70"/>
                  </a:lnTo>
                  <a:lnTo>
                    <a:pt x="120" y="69"/>
                  </a:lnTo>
                  <a:lnTo>
                    <a:pt x="120" y="69"/>
                  </a:lnTo>
                  <a:lnTo>
                    <a:pt x="123" y="69"/>
                  </a:lnTo>
                  <a:lnTo>
                    <a:pt x="123" y="69"/>
                  </a:lnTo>
                  <a:lnTo>
                    <a:pt x="123" y="67"/>
                  </a:lnTo>
                  <a:lnTo>
                    <a:pt x="127" y="67"/>
                  </a:lnTo>
                  <a:lnTo>
                    <a:pt x="127" y="67"/>
                  </a:lnTo>
                  <a:lnTo>
                    <a:pt x="127" y="67"/>
                  </a:lnTo>
                  <a:lnTo>
                    <a:pt x="129" y="67"/>
                  </a:lnTo>
                  <a:lnTo>
                    <a:pt x="131" y="67"/>
                  </a:lnTo>
                  <a:lnTo>
                    <a:pt x="131" y="67"/>
                  </a:lnTo>
                  <a:lnTo>
                    <a:pt x="131" y="67"/>
                  </a:lnTo>
                  <a:lnTo>
                    <a:pt x="131" y="67"/>
                  </a:lnTo>
                  <a:lnTo>
                    <a:pt x="132" y="67"/>
                  </a:lnTo>
                  <a:lnTo>
                    <a:pt x="134" y="69"/>
                  </a:lnTo>
                  <a:lnTo>
                    <a:pt x="138" y="69"/>
                  </a:lnTo>
                  <a:lnTo>
                    <a:pt x="140" y="70"/>
                  </a:lnTo>
                  <a:lnTo>
                    <a:pt x="141" y="70"/>
                  </a:lnTo>
                  <a:lnTo>
                    <a:pt x="143" y="72"/>
                  </a:lnTo>
                  <a:lnTo>
                    <a:pt x="145" y="72"/>
                  </a:lnTo>
                  <a:lnTo>
                    <a:pt x="145" y="72"/>
                  </a:lnTo>
                  <a:lnTo>
                    <a:pt x="147" y="72"/>
                  </a:lnTo>
                  <a:lnTo>
                    <a:pt x="147" y="70"/>
                  </a:lnTo>
                  <a:lnTo>
                    <a:pt x="147" y="70"/>
                  </a:lnTo>
                  <a:lnTo>
                    <a:pt x="145" y="69"/>
                  </a:lnTo>
                  <a:lnTo>
                    <a:pt x="145" y="67"/>
                  </a:lnTo>
                  <a:lnTo>
                    <a:pt x="145" y="67"/>
                  </a:lnTo>
                  <a:lnTo>
                    <a:pt x="145" y="67"/>
                  </a:lnTo>
                  <a:lnTo>
                    <a:pt x="147" y="69"/>
                  </a:lnTo>
                  <a:lnTo>
                    <a:pt x="147" y="69"/>
                  </a:lnTo>
                  <a:lnTo>
                    <a:pt x="147" y="70"/>
                  </a:lnTo>
                  <a:lnTo>
                    <a:pt x="147" y="70"/>
                  </a:lnTo>
                  <a:lnTo>
                    <a:pt x="147" y="70"/>
                  </a:lnTo>
                  <a:lnTo>
                    <a:pt x="149" y="72"/>
                  </a:lnTo>
                  <a:lnTo>
                    <a:pt x="149" y="74"/>
                  </a:lnTo>
                  <a:lnTo>
                    <a:pt x="149" y="74"/>
                  </a:lnTo>
                  <a:lnTo>
                    <a:pt x="156" y="74"/>
                  </a:lnTo>
                  <a:lnTo>
                    <a:pt x="156" y="74"/>
                  </a:lnTo>
                  <a:lnTo>
                    <a:pt x="158" y="74"/>
                  </a:lnTo>
                  <a:lnTo>
                    <a:pt x="158" y="74"/>
                  </a:lnTo>
                  <a:lnTo>
                    <a:pt x="158" y="74"/>
                  </a:lnTo>
                  <a:lnTo>
                    <a:pt x="159" y="74"/>
                  </a:lnTo>
                  <a:lnTo>
                    <a:pt x="159" y="74"/>
                  </a:lnTo>
                  <a:lnTo>
                    <a:pt x="159" y="74"/>
                  </a:lnTo>
                  <a:lnTo>
                    <a:pt x="159" y="74"/>
                  </a:lnTo>
                  <a:lnTo>
                    <a:pt x="161" y="74"/>
                  </a:lnTo>
                  <a:lnTo>
                    <a:pt x="161" y="74"/>
                  </a:lnTo>
                  <a:lnTo>
                    <a:pt x="163" y="74"/>
                  </a:lnTo>
                  <a:lnTo>
                    <a:pt x="163" y="72"/>
                  </a:lnTo>
                  <a:lnTo>
                    <a:pt x="165" y="72"/>
                  </a:lnTo>
                  <a:lnTo>
                    <a:pt x="165" y="72"/>
                  </a:lnTo>
                  <a:lnTo>
                    <a:pt x="165" y="72"/>
                  </a:lnTo>
                  <a:lnTo>
                    <a:pt x="165" y="72"/>
                  </a:lnTo>
                  <a:lnTo>
                    <a:pt x="165" y="72"/>
                  </a:lnTo>
                  <a:lnTo>
                    <a:pt x="167" y="72"/>
                  </a:lnTo>
                  <a:lnTo>
                    <a:pt x="167" y="72"/>
                  </a:lnTo>
                  <a:lnTo>
                    <a:pt x="167" y="72"/>
                  </a:lnTo>
                  <a:lnTo>
                    <a:pt x="168" y="72"/>
                  </a:lnTo>
                  <a:lnTo>
                    <a:pt x="168" y="72"/>
                  </a:lnTo>
                  <a:lnTo>
                    <a:pt x="167" y="70"/>
                  </a:lnTo>
                  <a:lnTo>
                    <a:pt x="167" y="70"/>
                  </a:lnTo>
                  <a:lnTo>
                    <a:pt x="167" y="70"/>
                  </a:lnTo>
                  <a:lnTo>
                    <a:pt x="167" y="70"/>
                  </a:lnTo>
                  <a:lnTo>
                    <a:pt x="168" y="70"/>
                  </a:lnTo>
                  <a:lnTo>
                    <a:pt x="168" y="69"/>
                  </a:lnTo>
                  <a:lnTo>
                    <a:pt x="168" y="69"/>
                  </a:lnTo>
                  <a:lnTo>
                    <a:pt x="170" y="69"/>
                  </a:lnTo>
                  <a:lnTo>
                    <a:pt x="170" y="69"/>
                  </a:lnTo>
                  <a:lnTo>
                    <a:pt x="170" y="67"/>
                  </a:lnTo>
                  <a:lnTo>
                    <a:pt x="170" y="65"/>
                  </a:lnTo>
                  <a:lnTo>
                    <a:pt x="170" y="65"/>
                  </a:lnTo>
                  <a:lnTo>
                    <a:pt x="172" y="65"/>
                  </a:lnTo>
                  <a:lnTo>
                    <a:pt x="172" y="65"/>
                  </a:lnTo>
                  <a:lnTo>
                    <a:pt x="172" y="63"/>
                  </a:lnTo>
                  <a:lnTo>
                    <a:pt x="172" y="63"/>
                  </a:lnTo>
                  <a:lnTo>
                    <a:pt x="170" y="63"/>
                  </a:lnTo>
                  <a:lnTo>
                    <a:pt x="170" y="63"/>
                  </a:lnTo>
                  <a:lnTo>
                    <a:pt x="170" y="63"/>
                  </a:lnTo>
                  <a:lnTo>
                    <a:pt x="170" y="61"/>
                  </a:lnTo>
                  <a:lnTo>
                    <a:pt x="170" y="61"/>
                  </a:lnTo>
                  <a:lnTo>
                    <a:pt x="170" y="61"/>
                  </a:lnTo>
                  <a:lnTo>
                    <a:pt x="172" y="61"/>
                  </a:lnTo>
                  <a:lnTo>
                    <a:pt x="172" y="60"/>
                  </a:lnTo>
                  <a:lnTo>
                    <a:pt x="172" y="58"/>
                  </a:lnTo>
                  <a:lnTo>
                    <a:pt x="174" y="56"/>
                  </a:lnTo>
                  <a:lnTo>
                    <a:pt x="172" y="56"/>
                  </a:lnTo>
                  <a:lnTo>
                    <a:pt x="172" y="56"/>
                  </a:lnTo>
                  <a:lnTo>
                    <a:pt x="170" y="56"/>
                  </a:lnTo>
                  <a:lnTo>
                    <a:pt x="170" y="56"/>
                  </a:lnTo>
                  <a:lnTo>
                    <a:pt x="170" y="56"/>
                  </a:lnTo>
                  <a:lnTo>
                    <a:pt x="168" y="56"/>
                  </a:lnTo>
                  <a:lnTo>
                    <a:pt x="168" y="56"/>
                  </a:lnTo>
                  <a:lnTo>
                    <a:pt x="168" y="56"/>
                  </a:lnTo>
                  <a:lnTo>
                    <a:pt x="168" y="56"/>
                  </a:lnTo>
                  <a:lnTo>
                    <a:pt x="168" y="56"/>
                  </a:lnTo>
                  <a:lnTo>
                    <a:pt x="163" y="54"/>
                  </a:lnTo>
                  <a:lnTo>
                    <a:pt x="149" y="47"/>
                  </a:lnTo>
                  <a:lnTo>
                    <a:pt x="138" y="43"/>
                  </a:lnTo>
                  <a:lnTo>
                    <a:pt x="129" y="38"/>
                  </a:lnTo>
                  <a:lnTo>
                    <a:pt x="127" y="36"/>
                  </a:lnTo>
                  <a:lnTo>
                    <a:pt x="125" y="34"/>
                  </a:lnTo>
                  <a:lnTo>
                    <a:pt x="125" y="32"/>
                  </a:lnTo>
                  <a:lnTo>
                    <a:pt x="123" y="32"/>
                  </a:lnTo>
                  <a:lnTo>
                    <a:pt x="123" y="31"/>
                  </a:lnTo>
                  <a:lnTo>
                    <a:pt x="121" y="29"/>
                  </a:lnTo>
                  <a:lnTo>
                    <a:pt x="121" y="29"/>
                  </a:lnTo>
                  <a:lnTo>
                    <a:pt x="121" y="29"/>
                  </a:lnTo>
                  <a:lnTo>
                    <a:pt x="121" y="29"/>
                  </a:lnTo>
                  <a:lnTo>
                    <a:pt x="121" y="29"/>
                  </a:lnTo>
                  <a:lnTo>
                    <a:pt x="121" y="27"/>
                  </a:lnTo>
                  <a:lnTo>
                    <a:pt x="121" y="27"/>
                  </a:lnTo>
                  <a:lnTo>
                    <a:pt x="121" y="27"/>
                  </a:lnTo>
                  <a:lnTo>
                    <a:pt x="121" y="27"/>
                  </a:lnTo>
                  <a:lnTo>
                    <a:pt x="121" y="27"/>
                  </a:lnTo>
                  <a:lnTo>
                    <a:pt x="121" y="25"/>
                  </a:lnTo>
                  <a:lnTo>
                    <a:pt x="120" y="25"/>
                  </a:lnTo>
                  <a:lnTo>
                    <a:pt x="120" y="23"/>
                  </a:lnTo>
                  <a:lnTo>
                    <a:pt x="120" y="22"/>
                  </a:lnTo>
                  <a:lnTo>
                    <a:pt x="118" y="20"/>
                  </a:lnTo>
                  <a:lnTo>
                    <a:pt x="118" y="18"/>
                  </a:lnTo>
                  <a:lnTo>
                    <a:pt x="116" y="18"/>
                  </a:lnTo>
                  <a:lnTo>
                    <a:pt x="116" y="16"/>
                  </a:lnTo>
                  <a:lnTo>
                    <a:pt x="116" y="14"/>
                  </a:lnTo>
                  <a:lnTo>
                    <a:pt x="116" y="13"/>
                  </a:lnTo>
                  <a:lnTo>
                    <a:pt x="118" y="13"/>
                  </a:lnTo>
                  <a:lnTo>
                    <a:pt x="118" y="13"/>
                  </a:lnTo>
                  <a:lnTo>
                    <a:pt x="120" y="13"/>
                  </a:lnTo>
                  <a:lnTo>
                    <a:pt x="120" y="13"/>
                  </a:lnTo>
                  <a:lnTo>
                    <a:pt x="120" y="13"/>
                  </a:lnTo>
                  <a:lnTo>
                    <a:pt x="120" y="13"/>
                  </a:lnTo>
                  <a:lnTo>
                    <a:pt x="120" y="13"/>
                  </a:lnTo>
                  <a:lnTo>
                    <a:pt x="120" y="13"/>
                  </a:lnTo>
                  <a:lnTo>
                    <a:pt x="120" y="11"/>
                  </a:lnTo>
                  <a:lnTo>
                    <a:pt x="120" y="11"/>
                  </a:lnTo>
                  <a:lnTo>
                    <a:pt x="118" y="7"/>
                  </a:lnTo>
                  <a:lnTo>
                    <a:pt x="116" y="7"/>
                  </a:lnTo>
                  <a:lnTo>
                    <a:pt x="116" y="7"/>
                  </a:lnTo>
                  <a:lnTo>
                    <a:pt x="114" y="7"/>
                  </a:lnTo>
                  <a:lnTo>
                    <a:pt x="112" y="7"/>
                  </a:lnTo>
                  <a:lnTo>
                    <a:pt x="112" y="7"/>
                  </a:lnTo>
                  <a:lnTo>
                    <a:pt x="111" y="5"/>
                  </a:lnTo>
                  <a:lnTo>
                    <a:pt x="111" y="5"/>
                  </a:lnTo>
                  <a:lnTo>
                    <a:pt x="109" y="5"/>
                  </a:lnTo>
                  <a:lnTo>
                    <a:pt x="109" y="5"/>
                  </a:lnTo>
                  <a:lnTo>
                    <a:pt x="109" y="5"/>
                  </a:lnTo>
                  <a:lnTo>
                    <a:pt x="109" y="5"/>
                  </a:lnTo>
                  <a:lnTo>
                    <a:pt x="109" y="5"/>
                  </a:lnTo>
                  <a:lnTo>
                    <a:pt x="109" y="7"/>
                  </a:lnTo>
                  <a:lnTo>
                    <a:pt x="109" y="7"/>
                  </a:lnTo>
                  <a:lnTo>
                    <a:pt x="109" y="9"/>
                  </a:lnTo>
                  <a:lnTo>
                    <a:pt x="109" y="9"/>
                  </a:lnTo>
                  <a:lnTo>
                    <a:pt x="109" y="9"/>
                  </a:lnTo>
                  <a:lnTo>
                    <a:pt x="109" y="9"/>
                  </a:lnTo>
                  <a:lnTo>
                    <a:pt x="107" y="9"/>
                  </a:lnTo>
                  <a:lnTo>
                    <a:pt x="107" y="9"/>
                  </a:lnTo>
                  <a:lnTo>
                    <a:pt x="103" y="7"/>
                  </a:lnTo>
                  <a:lnTo>
                    <a:pt x="102" y="7"/>
                  </a:lnTo>
                  <a:lnTo>
                    <a:pt x="98" y="9"/>
                  </a:lnTo>
                  <a:lnTo>
                    <a:pt x="98" y="9"/>
                  </a:lnTo>
                  <a:lnTo>
                    <a:pt x="98" y="9"/>
                  </a:lnTo>
                  <a:lnTo>
                    <a:pt x="98" y="9"/>
                  </a:lnTo>
                  <a:lnTo>
                    <a:pt x="98" y="9"/>
                  </a:lnTo>
                  <a:lnTo>
                    <a:pt x="96" y="11"/>
                  </a:lnTo>
                  <a:lnTo>
                    <a:pt x="96" y="11"/>
                  </a:lnTo>
                  <a:lnTo>
                    <a:pt x="96" y="11"/>
                  </a:lnTo>
                  <a:lnTo>
                    <a:pt x="96" y="11"/>
                  </a:lnTo>
                  <a:lnTo>
                    <a:pt x="96" y="11"/>
                  </a:lnTo>
                  <a:lnTo>
                    <a:pt x="96" y="11"/>
                  </a:lnTo>
                  <a:lnTo>
                    <a:pt x="96" y="11"/>
                  </a:lnTo>
                  <a:lnTo>
                    <a:pt x="96" y="11"/>
                  </a:lnTo>
                  <a:lnTo>
                    <a:pt x="96" y="11"/>
                  </a:lnTo>
                  <a:lnTo>
                    <a:pt x="96" y="13"/>
                  </a:lnTo>
                  <a:lnTo>
                    <a:pt x="96" y="13"/>
                  </a:lnTo>
                  <a:lnTo>
                    <a:pt x="94" y="13"/>
                  </a:lnTo>
                  <a:lnTo>
                    <a:pt x="94" y="13"/>
                  </a:lnTo>
                  <a:lnTo>
                    <a:pt x="93" y="11"/>
                  </a:lnTo>
                  <a:lnTo>
                    <a:pt x="93" y="9"/>
                  </a:lnTo>
                  <a:lnTo>
                    <a:pt x="89" y="7"/>
                  </a:lnTo>
                  <a:lnTo>
                    <a:pt x="87" y="7"/>
                  </a:lnTo>
                  <a:lnTo>
                    <a:pt x="87" y="5"/>
                  </a:lnTo>
                  <a:lnTo>
                    <a:pt x="85" y="2"/>
                  </a:lnTo>
                  <a:lnTo>
                    <a:pt x="84" y="0"/>
                  </a:lnTo>
                  <a:lnTo>
                    <a:pt x="82" y="0"/>
                  </a:lnTo>
                  <a:lnTo>
                    <a:pt x="80" y="0"/>
                  </a:lnTo>
                  <a:lnTo>
                    <a:pt x="78" y="0"/>
                  </a:lnTo>
                  <a:lnTo>
                    <a:pt x="78" y="0"/>
                  </a:lnTo>
                  <a:lnTo>
                    <a:pt x="76" y="2"/>
                  </a:lnTo>
                  <a:lnTo>
                    <a:pt x="76" y="2"/>
                  </a:lnTo>
                  <a:lnTo>
                    <a:pt x="76" y="2"/>
                  </a:lnTo>
                  <a:lnTo>
                    <a:pt x="76" y="2"/>
                  </a:lnTo>
                  <a:lnTo>
                    <a:pt x="75" y="2"/>
                  </a:lnTo>
                  <a:lnTo>
                    <a:pt x="75" y="2"/>
                  </a:lnTo>
                  <a:lnTo>
                    <a:pt x="75" y="2"/>
                  </a:lnTo>
                  <a:lnTo>
                    <a:pt x="73" y="2"/>
                  </a:lnTo>
                  <a:lnTo>
                    <a:pt x="73" y="0"/>
                  </a:lnTo>
                  <a:lnTo>
                    <a:pt x="71" y="0"/>
                  </a:lnTo>
                  <a:lnTo>
                    <a:pt x="71" y="0"/>
                  </a:lnTo>
                  <a:lnTo>
                    <a:pt x="71" y="0"/>
                  </a:lnTo>
                  <a:lnTo>
                    <a:pt x="69" y="0"/>
                  </a:lnTo>
                  <a:lnTo>
                    <a:pt x="67" y="4"/>
                  </a:lnTo>
                  <a:lnTo>
                    <a:pt x="67" y="4"/>
                  </a:lnTo>
                  <a:lnTo>
                    <a:pt x="66" y="4"/>
                  </a:lnTo>
                  <a:lnTo>
                    <a:pt x="66" y="5"/>
                  </a:lnTo>
                  <a:lnTo>
                    <a:pt x="66" y="5"/>
                  </a:lnTo>
                  <a:lnTo>
                    <a:pt x="66" y="5"/>
                  </a:lnTo>
                  <a:lnTo>
                    <a:pt x="64" y="5"/>
                  </a:lnTo>
                  <a:lnTo>
                    <a:pt x="64" y="5"/>
                  </a:lnTo>
                  <a:lnTo>
                    <a:pt x="64" y="5"/>
                  </a:lnTo>
                  <a:lnTo>
                    <a:pt x="62" y="7"/>
                  </a:lnTo>
                  <a:lnTo>
                    <a:pt x="62" y="7"/>
                  </a:lnTo>
                  <a:lnTo>
                    <a:pt x="62" y="7"/>
                  </a:lnTo>
                  <a:lnTo>
                    <a:pt x="60" y="7"/>
                  </a:lnTo>
                  <a:lnTo>
                    <a:pt x="60" y="7"/>
                  </a:lnTo>
                  <a:lnTo>
                    <a:pt x="60" y="7"/>
                  </a:lnTo>
                  <a:lnTo>
                    <a:pt x="60" y="7"/>
                  </a:lnTo>
                  <a:lnTo>
                    <a:pt x="58" y="7"/>
                  </a:lnTo>
                  <a:lnTo>
                    <a:pt x="58" y="7"/>
                  </a:lnTo>
                  <a:lnTo>
                    <a:pt x="56" y="7"/>
                  </a:lnTo>
                  <a:lnTo>
                    <a:pt x="56" y="7"/>
                  </a:lnTo>
                  <a:lnTo>
                    <a:pt x="56" y="7"/>
                  </a:lnTo>
                  <a:lnTo>
                    <a:pt x="55" y="9"/>
                  </a:lnTo>
                  <a:lnTo>
                    <a:pt x="55" y="9"/>
                  </a:lnTo>
                  <a:lnTo>
                    <a:pt x="53" y="9"/>
                  </a:lnTo>
                  <a:lnTo>
                    <a:pt x="49" y="7"/>
                  </a:lnTo>
                  <a:lnTo>
                    <a:pt x="47" y="7"/>
                  </a:lnTo>
                  <a:lnTo>
                    <a:pt x="47" y="9"/>
                  </a:lnTo>
                  <a:lnTo>
                    <a:pt x="46" y="11"/>
                  </a:lnTo>
                  <a:lnTo>
                    <a:pt x="46" y="11"/>
                  </a:lnTo>
                  <a:lnTo>
                    <a:pt x="46" y="11"/>
                  </a:lnTo>
                  <a:lnTo>
                    <a:pt x="46" y="11"/>
                  </a:lnTo>
                  <a:lnTo>
                    <a:pt x="46" y="11"/>
                  </a:lnTo>
                  <a:lnTo>
                    <a:pt x="46" y="13"/>
                  </a:lnTo>
                  <a:lnTo>
                    <a:pt x="46" y="13"/>
                  </a:lnTo>
                  <a:lnTo>
                    <a:pt x="46" y="13"/>
                  </a:lnTo>
                  <a:lnTo>
                    <a:pt x="46" y="13"/>
                  </a:lnTo>
                  <a:lnTo>
                    <a:pt x="46" y="13"/>
                  </a:lnTo>
                  <a:lnTo>
                    <a:pt x="46" y="14"/>
                  </a:lnTo>
                  <a:lnTo>
                    <a:pt x="46" y="14"/>
                  </a:lnTo>
                  <a:lnTo>
                    <a:pt x="46" y="16"/>
                  </a:lnTo>
                  <a:lnTo>
                    <a:pt x="46" y="16"/>
                  </a:lnTo>
                  <a:lnTo>
                    <a:pt x="44" y="18"/>
                  </a:lnTo>
                  <a:lnTo>
                    <a:pt x="42" y="18"/>
                  </a:lnTo>
                  <a:lnTo>
                    <a:pt x="37" y="18"/>
                  </a:lnTo>
                  <a:lnTo>
                    <a:pt x="35" y="20"/>
                  </a:lnTo>
                  <a:lnTo>
                    <a:pt x="33" y="22"/>
                  </a:lnTo>
                  <a:lnTo>
                    <a:pt x="33" y="23"/>
                  </a:lnTo>
                  <a:lnTo>
                    <a:pt x="35" y="23"/>
                  </a:lnTo>
                  <a:lnTo>
                    <a:pt x="35" y="25"/>
                  </a:lnTo>
                  <a:lnTo>
                    <a:pt x="37" y="25"/>
                  </a:lnTo>
                  <a:lnTo>
                    <a:pt x="37" y="25"/>
                  </a:lnTo>
                  <a:lnTo>
                    <a:pt x="38" y="27"/>
                  </a:lnTo>
                  <a:lnTo>
                    <a:pt x="40" y="27"/>
                  </a:lnTo>
                  <a:lnTo>
                    <a:pt x="40" y="27"/>
                  </a:lnTo>
                  <a:lnTo>
                    <a:pt x="42" y="27"/>
                  </a:lnTo>
                  <a:lnTo>
                    <a:pt x="42" y="29"/>
                  </a:lnTo>
                  <a:lnTo>
                    <a:pt x="40" y="29"/>
                  </a:lnTo>
                  <a:lnTo>
                    <a:pt x="44" y="31"/>
                  </a:lnTo>
                  <a:lnTo>
                    <a:pt x="46" y="32"/>
                  </a:lnTo>
                  <a:lnTo>
                    <a:pt x="47" y="32"/>
                  </a:lnTo>
                  <a:lnTo>
                    <a:pt x="47" y="32"/>
                  </a:lnTo>
                  <a:lnTo>
                    <a:pt x="47" y="32"/>
                  </a:lnTo>
                  <a:lnTo>
                    <a:pt x="47" y="32"/>
                  </a:lnTo>
                  <a:lnTo>
                    <a:pt x="47" y="32"/>
                  </a:lnTo>
                  <a:lnTo>
                    <a:pt x="47" y="34"/>
                  </a:lnTo>
                  <a:lnTo>
                    <a:pt x="47" y="34"/>
                  </a:lnTo>
                  <a:lnTo>
                    <a:pt x="47" y="36"/>
                  </a:lnTo>
                  <a:lnTo>
                    <a:pt x="47" y="36"/>
                  </a:lnTo>
                  <a:lnTo>
                    <a:pt x="47" y="38"/>
                  </a:lnTo>
                  <a:lnTo>
                    <a:pt x="49" y="38"/>
                  </a:lnTo>
                  <a:lnTo>
                    <a:pt x="49" y="42"/>
                  </a:lnTo>
                  <a:lnTo>
                    <a:pt x="49" y="45"/>
                  </a:lnTo>
                  <a:lnTo>
                    <a:pt x="49" y="45"/>
                  </a:lnTo>
                  <a:lnTo>
                    <a:pt x="49" y="47"/>
                  </a:lnTo>
                  <a:lnTo>
                    <a:pt x="49" y="49"/>
                  </a:lnTo>
                  <a:lnTo>
                    <a:pt x="49" y="51"/>
                  </a:lnTo>
                  <a:lnTo>
                    <a:pt x="47" y="51"/>
                  </a:lnTo>
                  <a:lnTo>
                    <a:pt x="47" y="51"/>
                  </a:lnTo>
                  <a:lnTo>
                    <a:pt x="46" y="51"/>
                  </a:lnTo>
                  <a:lnTo>
                    <a:pt x="46" y="51"/>
                  </a:lnTo>
                  <a:lnTo>
                    <a:pt x="46" y="49"/>
                  </a:lnTo>
                  <a:lnTo>
                    <a:pt x="42" y="52"/>
                  </a:lnTo>
                  <a:lnTo>
                    <a:pt x="42" y="52"/>
                  </a:lnTo>
                  <a:lnTo>
                    <a:pt x="42" y="52"/>
                  </a:lnTo>
                  <a:lnTo>
                    <a:pt x="42" y="52"/>
                  </a:lnTo>
                  <a:lnTo>
                    <a:pt x="40" y="52"/>
                  </a:lnTo>
                  <a:lnTo>
                    <a:pt x="40" y="54"/>
                  </a:lnTo>
                  <a:lnTo>
                    <a:pt x="38" y="54"/>
                  </a:lnTo>
                  <a:lnTo>
                    <a:pt x="38" y="56"/>
                  </a:lnTo>
                  <a:lnTo>
                    <a:pt x="35" y="56"/>
                  </a:lnTo>
                  <a:lnTo>
                    <a:pt x="33" y="56"/>
                  </a:lnTo>
                  <a:lnTo>
                    <a:pt x="35" y="58"/>
                  </a:lnTo>
                  <a:lnTo>
                    <a:pt x="35" y="58"/>
                  </a:lnTo>
                  <a:lnTo>
                    <a:pt x="33" y="60"/>
                  </a:lnTo>
                  <a:lnTo>
                    <a:pt x="35" y="61"/>
                  </a:lnTo>
                  <a:lnTo>
                    <a:pt x="35" y="61"/>
                  </a:lnTo>
                  <a:lnTo>
                    <a:pt x="33" y="63"/>
                  </a:lnTo>
                  <a:lnTo>
                    <a:pt x="33" y="65"/>
                  </a:lnTo>
                  <a:lnTo>
                    <a:pt x="35" y="65"/>
                  </a:lnTo>
                  <a:lnTo>
                    <a:pt x="35" y="65"/>
                  </a:lnTo>
                  <a:lnTo>
                    <a:pt x="35" y="67"/>
                  </a:lnTo>
                  <a:lnTo>
                    <a:pt x="35" y="67"/>
                  </a:lnTo>
                  <a:lnTo>
                    <a:pt x="35" y="69"/>
                  </a:lnTo>
                  <a:lnTo>
                    <a:pt x="35" y="70"/>
                  </a:lnTo>
                  <a:lnTo>
                    <a:pt x="37" y="70"/>
                  </a:lnTo>
                  <a:lnTo>
                    <a:pt x="37" y="70"/>
                  </a:lnTo>
                  <a:lnTo>
                    <a:pt x="37" y="72"/>
                  </a:lnTo>
                  <a:lnTo>
                    <a:pt x="37" y="72"/>
                  </a:lnTo>
                  <a:lnTo>
                    <a:pt x="35" y="72"/>
                  </a:lnTo>
                  <a:lnTo>
                    <a:pt x="35" y="72"/>
                  </a:lnTo>
                  <a:lnTo>
                    <a:pt x="35" y="72"/>
                  </a:lnTo>
                  <a:lnTo>
                    <a:pt x="35" y="74"/>
                  </a:lnTo>
                  <a:lnTo>
                    <a:pt x="35" y="74"/>
                  </a:lnTo>
                  <a:lnTo>
                    <a:pt x="35" y="74"/>
                  </a:lnTo>
                  <a:lnTo>
                    <a:pt x="37" y="74"/>
                  </a:lnTo>
                  <a:lnTo>
                    <a:pt x="35" y="76"/>
                  </a:lnTo>
                  <a:lnTo>
                    <a:pt x="35" y="76"/>
                  </a:lnTo>
                  <a:lnTo>
                    <a:pt x="33" y="76"/>
                  </a:lnTo>
                  <a:lnTo>
                    <a:pt x="33" y="78"/>
                  </a:lnTo>
                  <a:lnTo>
                    <a:pt x="33" y="78"/>
                  </a:lnTo>
                  <a:lnTo>
                    <a:pt x="33" y="78"/>
                  </a:lnTo>
                  <a:lnTo>
                    <a:pt x="33" y="78"/>
                  </a:lnTo>
                  <a:lnTo>
                    <a:pt x="33" y="79"/>
                  </a:lnTo>
                  <a:lnTo>
                    <a:pt x="31" y="78"/>
                  </a:lnTo>
                  <a:lnTo>
                    <a:pt x="31" y="78"/>
                  </a:lnTo>
                  <a:lnTo>
                    <a:pt x="31" y="78"/>
                  </a:lnTo>
                  <a:lnTo>
                    <a:pt x="31" y="78"/>
                  </a:lnTo>
                  <a:lnTo>
                    <a:pt x="31" y="78"/>
                  </a:lnTo>
                  <a:lnTo>
                    <a:pt x="31" y="79"/>
                  </a:lnTo>
                  <a:lnTo>
                    <a:pt x="29" y="79"/>
                  </a:lnTo>
                  <a:lnTo>
                    <a:pt x="29" y="79"/>
                  </a:lnTo>
                  <a:lnTo>
                    <a:pt x="29" y="79"/>
                  </a:lnTo>
                  <a:lnTo>
                    <a:pt x="29" y="79"/>
                  </a:lnTo>
                  <a:lnTo>
                    <a:pt x="29" y="79"/>
                  </a:lnTo>
                  <a:lnTo>
                    <a:pt x="29" y="79"/>
                  </a:lnTo>
                  <a:lnTo>
                    <a:pt x="29" y="79"/>
                  </a:lnTo>
                  <a:lnTo>
                    <a:pt x="29" y="79"/>
                  </a:lnTo>
                  <a:lnTo>
                    <a:pt x="28" y="79"/>
                  </a:lnTo>
                  <a:lnTo>
                    <a:pt x="28" y="81"/>
                  </a:lnTo>
                  <a:lnTo>
                    <a:pt x="28" y="81"/>
                  </a:lnTo>
                  <a:lnTo>
                    <a:pt x="29" y="81"/>
                  </a:lnTo>
                  <a:lnTo>
                    <a:pt x="29" y="81"/>
                  </a:lnTo>
                  <a:lnTo>
                    <a:pt x="28" y="81"/>
                  </a:lnTo>
                  <a:lnTo>
                    <a:pt x="28" y="81"/>
                  </a:lnTo>
                  <a:lnTo>
                    <a:pt x="28" y="81"/>
                  </a:lnTo>
                  <a:lnTo>
                    <a:pt x="28" y="83"/>
                  </a:lnTo>
                  <a:lnTo>
                    <a:pt x="26" y="85"/>
                  </a:lnTo>
                  <a:lnTo>
                    <a:pt x="26" y="87"/>
                  </a:lnTo>
                  <a:lnTo>
                    <a:pt x="24" y="88"/>
                  </a:lnTo>
                  <a:lnTo>
                    <a:pt x="24" y="88"/>
                  </a:lnTo>
                  <a:lnTo>
                    <a:pt x="22" y="90"/>
                  </a:lnTo>
                  <a:lnTo>
                    <a:pt x="20" y="90"/>
                  </a:lnTo>
                  <a:lnTo>
                    <a:pt x="20" y="90"/>
                  </a:lnTo>
                  <a:lnTo>
                    <a:pt x="19" y="90"/>
                  </a:lnTo>
                  <a:lnTo>
                    <a:pt x="20" y="90"/>
                  </a:lnTo>
                  <a:lnTo>
                    <a:pt x="20" y="92"/>
                  </a:lnTo>
                  <a:close/>
                  <a:moveTo>
                    <a:pt x="956" y="307"/>
                  </a:moveTo>
                  <a:lnTo>
                    <a:pt x="954" y="307"/>
                  </a:lnTo>
                  <a:lnTo>
                    <a:pt x="954" y="305"/>
                  </a:lnTo>
                  <a:lnTo>
                    <a:pt x="954" y="305"/>
                  </a:lnTo>
                  <a:lnTo>
                    <a:pt x="952" y="305"/>
                  </a:lnTo>
                  <a:lnTo>
                    <a:pt x="952" y="305"/>
                  </a:lnTo>
                  <a:lnTo>
                    <a:pt x="950" y="303"/>
                  </a:lnTo>
                  <a:lnTo>
                    <a:pt x="950" y="303"/>
                  </a:lnTo>
                  <a:lnTo>
                    <a:pt x="949" y="303"/>
                  </a:lnTo>
                  <a:lnTo>
                    <a:pt x="947" y="302"/>
                  </a:lnTo>
                  <a:lnTo>
                    <a:pt x="947" y="302"/>
                  </a:lnTo>
                  <a:lnTo>
                    <a:pt x="949" y="300"/>
                  </a:lnTo>
                  <a:lnTo>
                    <a:pt x="947" y="298"/>
                  </a:lnTo>
                  <a:lnTo>
                    <a:pt x="947" y="298"/>
                  </a:lnTo>
                  <a:lnTo>
                    <a:pt x="947" y="296"/>
                  </a:lnTo>
                  <a:lnTo>
                    <a:pt x="947" y="296"/>
                  </a:lnTo>
                  <a:lnTo>
                    <a:pt x="949" y="294"/>
                  </a:lnTo>
                  <a:lnTo>
                    <a:pt x="949" y="293"/>
                  </a:lnTo>
                  <a:lnTo>
                    <a:pt x="949" y="291"/>
                  </a:lnTo>
                  <a:lnTo>
                    <a:pt x="947" y="291"/>
                  </a:lnTo>
                  <a:lnTo>
                    <a:pt x="947" y="289"/>
                  </a:lnTo>
                  <a:lnTo>
                    <a:pt x="947" y="287"/>
                  </a:lnTo>
                  <a:lnTo>
                    <a:pt x="947" y="287"/>
                  </a:lnTo>
                  <a:lnTo>
                    <a:pt x="949" y="285"/>
                  </a:lnTo>
                  <a:lnTo>
                    <a:pt x="949" y="285"/>
                  </a:lnTo>
                  <a:lnTo>
                    <a:pt x="949" y="284"/>
                  </a:lnTo>
                  <a:lnTo>
                    <a:pt x="947" y="282"/>
                  </a:lnTo>
                  <a:lnTo>
                    <a:pt x="945" y="282"/>
                  </a:lnTo>
                  <a:lnTo>
                    <a:pt x="945" y="280"/>
                  </a:lnTo>
                  <a:lnTo>
                    <a:pt x="943" y="280"/>
                  </a:lnTo>
                  <a:lnTo>
                    <a:pt x="941" y="280"/>
                  </a:lnTo>
                  <a:lnTo>
                    <a:pt x="941" y="282"/>
                  </a:lnTo>
                  <a:lnTo>
                    <a:pt x="941" y="282"/>
                  </a:lnTo>
                  <a:lnTo>
                    <a:pt x="940" y="280"/>
                  </a:lnTo>
                  <a:lnTo>
                    <a:pt x="940" y="280"/>
                  </a:lnTo>
                  <a:lnTo>
                    <a:pt x="941" y="278"/>
                  </a:lnTo>
                  <a:lnTo>
                    <a:pt x="941" y="278"/>
                  </a:lnTo>
                  <a:lnTo>
                    <a:pt x="940" y="278"/>
                  </a:lnTo>
                  <a:lnTo>
                    <a:pt x="940" y="278"/>
                  </a:lnTo>
                  <a:lnTo>
                    <a:pt x="940" y="278"/>
                  </a:lnTo>
                  <a:lnTo>
                    <a:pt x="940" y="278"/>
                  </a:lnTo>
                  <a:lnTo>
                    <a:pt x="938" y="278"/>
                  </a:lnTo>
                  <a:lnTo>
                    <a:pt x="938" y="276"/>
                  </a:lnTo>
                  <a:lnTo>
                    <a:pt x="938" y="276"/>
                  </a:lnTo>
                  <a:lnTo>
                    <a:pt x="938" y="276"/>
                  </a:lnTo>
                  <a:lnTo>
                    <a:pt x="938" y="275"/>
                  </a:lnTo>
                  <a:lnTo>
                    <a:pt x="936" y="275"/>
                  </a:lnTo>
                  <a:lnTo>
                    <a:pt x="934" y="275"/>
                  </a:lnTo>
                  <a:lnTo>
                    <a:pt x="932" y="275"/>
                  </a:lnTo>
                  <a:lnTo>
                    <a:pt x="931" y="275"/>
                  </a:lnTo>
                  <a:lnTo>
                    <a:pt x="929" y="273"/>
                  </a:lnTo>
                  <a:lnTo>
                    <a:pt x="929" y="273"/>
                  </a:lnTo>
                  <a:lnTo>
                    <a:pt x="929" y="273"/>
                  </a:lnTo>
                  <a:lnTo>
                    <a:pt x="931" y="271"/>
                  </a:lnTo>
                  <a:lnTo>
                    <a:pt x="931" y="271"/>
                  </a:lnTo>
                  <a:lnTo>
                    <a:pt x="931" y="269"/>
                  </a:lnTo>
                  <a:lnTo>
                    <a:pt x="931" y="269"/>
                  </a:lnTo>
                  <a:lnTo>
                    <a:pt x="931" y="269"/>
                  </a:lnTo>
                  <a:lnTo>
                    <a:pt x="931" y="267"/>
                  </a:lnTo>
                  <a:lnTo>
                    <a:pt x="931" y="267"/>
                  </a:lnTo>
                  <a:lnTo>
                    <a:pt x="931" y="267"/>
                  </a:lnTo>
                  <a:lnTo>
                    <a:pt x="931" y="267"/>
                  </a:lnTo>
                  <a:lnTo>
                    <a:pt x="931" y="267"/>
                  </a:lnTo>
                  <a:lnTo>
                    <a:pt x="931" y="265"/>
                  </a:lnTo>
                  <a:lnTo>
                    <a:pt x="932" y="264"/>
                  </a:lnTo>
                  <a:lnTo>
                    <a:pt x="932" y="264"/>
                  </a:lnTo>
                  <a:lnTo>
                    <a:pt x="932" y="262"/>
                  </a:lnTo>
                  <a:lnTo>
                    <a:pt x="934" y="262"/>
                  </a:lnTo>
                  <a:lnTo>
                    <a:pt x="934" y="260"/>
                  </a:lnTo>
                  <a:lnTo>
                    <a:pt x="936" y="260"/>
                  </a:lnTo>
                  <a:lnTo>
                    <a:pt x="936" y="260"/>
                  </a:lnTo>
                  <a:lnTo>
                    <a:pt x="936" y="258"/>
                  </a:lnTo>
                  <a:lnTo>
                    <a:pt x="936" y="258"/>
                  </a:lnTo>
                  <a:lnTo>
                    <a:pt x="936" y="258"/>
                  </a:lnTo>
                  <a:lnTo>
                    <a:pt x="936" y="258"/>
                  </a:lnTo>
                  <a:lnTo>
                    <a:pt x="938" y="256"/>
                  </a:lnTo>
                  <a:lnTo>
                    <a:pt x="938" y="256"/>
                  </a:lnTo>
                  <a:lnTo>
                    <a:pt x="938" y="255"/>
                  </a:lnTo>
                  <a:lnTo>
                    <a:pt x="938" y="253"/>
                  </a:lnTo>
                  <a:lnTo>
                    <a:pt x="938" y="251"/>
                  </a:lnTo>
                  <a:lnTo>
                    <a:pt x="940" y="249"/>
                  </a:lnTo>
                  <a:lnTo>
                    <a:pt x="941" y="247"/>
                  </a:lnTo>
                  <a:lnTo>
                    <a:pt x="941" y="246"/>
                  </a:lnTo>
                  <a:lnTo>
                    <a:pt x="941" y="246"/>
                  </a:lnTo>
                  <a:lnTo>
                    <a:pt x="941" y="244"/>
                  </a:lnTo>
                  <a:lnTo>
                    <a:pt x="941" y="244"/>
                  </a:lnTo>
                  <a:lnTo>
                    <a:pt x="940" y="242"/>
                  </a:lnTo>
                  <a:lnTo>
                    <a:pt x="940" y="242"/>
                  </a:lnTo>
                  <a:lnTo>
                    <a:pt x="938" y="242"/>
                  </a:lnTo>
                  <a:lnTo>
                    <a:pt x="938" y="244"/>
                  </a:lnTo>
                  <a:lnTo>
                    <a:pt x="934" y="242"/>
                  </a:lnTo>
                  <a:lnTo>
                    <a:pt x="934" y="242"/>
                  </a:lnTo>
                  <a:lnTo>
                    <a:pt x="934" y="242"/>
                  </a:lnTo>
                  <a:lnTo>
                    <a:pt x="932" y="242"/>
                  </a:lnTo>
                  <a:lnTo>
                    <a:pt x="934" y="240"/>
                  </a:lnTo>
                  <a:lnTo>
                    <a:pt x="934" y="240"/>
                  </a:lnTo>
                  <a:lnTo>
                    <a:pt x="932" y="238"/>
                  </a:lnTo>
                  <a:lnTo>
                    <a:pt x="932" y="237"/>
                  </a:lnTo>
                  <a:lnTo>
                    <a:pt x="934" y="235"/>
                  </a:lnTo>
                  <a:lnTo>
                    <a:pt x="934" y="233"/>
                  </a:lnTo>
                  <a:lnTo>
                    <a:pt x="934" y="231"/>
                  </a:lnTo>
                  <a:lnTo>
                    <a:pt x="934" y="228"/>
                  </a:lnTo>
                  <a:lnTo>
                    <a:pt x="934" y="228"/>
                  </a:lnTo>
                  <a:lnTo>
                    <a:pt x="934" y="226"/>
                  </a:lnTo>
                  <a:lnTo>
                    <a:pt x="932" y="226"/>
                  </a:lnTo>
                  <a:lnTo>
                    <a:pt x="932" y="226"/>
                  </a:lnTo>
                  <a:lnTo>
                    <a:pt x="932" y="224"/>
                  </a:lnTo>
                  <a:lnTo>
                    <a:pt x="931" y="224"/>
                  </a:lnTo>
                  <a:lnTo>
                    <a:pt x="931" y="224"/>
                  </a:lnTo>
                  <a:lnTo>
                    <a:pt x="932" y="224"/>
                  </a:lnTo>
                  <a:lnTo>
                    <a:pt x="932" y="224"/>
                  </a:lnTo>
                  <a:lnTo>
                    <a:pt x="932" y="222"/>
                  </a:lnTo>
                  <a:lnTo>
                    <a:pt x="931" y="220"/>
                  </a:lnTo>
                  <a:lnTo>
                    <a:pt x="931" y="220"/>
                  </a:lnTo>
                  <a:lnTo>
                    <a:pt x="932" y="219"/>
                  </a:lnTo>
                  <a:lnTo>
                    <a:pt x="932" y="215"/>
                  </a:lnTo>
                  <a:lnTo>
                    <a:pt x="932" y="213"/>
                  </a:lnTo>
                  <a:lnTo>
                    <a:pt x="931" y="211"/>
                  </a:lnTo>
                  <a:lnTo>
                    <a:pt x="929" y="211"/>
                  </a:lnTo>
                  <a:lnTo>
                    <a:pt x="929" y="209"/>
                  </a:lnTo>
                  <a:lnTo>
                    <a:pt x="929" y="208"/>
                  </a:lnTo>
                  <a:lnTo>
                    <a:pt x="927" y="208"/>
                  </a:lnTo>
                  <a:lnTo>
                    <a:pt x="927" y="208"/>
                  </a:lnTo>
                  <a:lnTo>
                    <a:pt x="927" y="206"/>
                  </a:lnTo>
                  <a:lnTo>
                    <a:pt x="927" y="206"/>
                  </a:lnTo>
                  <a:lnTo>
                    <a:pt x="927" y="206"/>
                  </a:lnTo>
                  <a:lnTo>
                    <a:pt x="927" y="206"/>
                  </a:lnTo>
                  <a:lnTo>
                    <a:pt x="927" y="204"/>
                  </a:lnTo>
                  <a:lnTo>
                    <a:pt x="927" y="204"/>
                  </a:lnTo>
                  <a:lnTo>
                    <a:pt x="927" y="204"/>
                  </a:lnTo>
                  <a:lnTo>
                    <a:pt x="925" y="202"/>
                  </a:lnTo>
                  <a:lnTo>
                    <a:pt x="925" y="202"/>
                  </a:lnTo>
                  <a:lnTo>
                    <a:pt x="927" y="202"/>
                  </a:lnTo>
                  <a:lnTo>
                    <a:pt x="927" y="200"/>
                  </a:lnTo>
                  <a:lnTo>
                    <a:pt x="927" y="200"/>
                  </a:lnTo>
                  <a:lnTo>
                    <a:pt x="927" y="199"/>
                  </a:lnTo>
                  <a:lnTo>
                    <a:pt x="927" y="197"/>
                  </a:lnTo>
                  <a:lnTo>
                    <a:pt x="929" y="195"/>
                  </a:lnTo>
                  <a:lnTo>
                    <a:pt x="929" y="193"/>
                  </a:lnTo>
                  <a:lnTo>
                    <a:pt x="927" y="191"/>
                  </a:lnTo>
                  <a:lnTo>
                    <a:pt x="923" y="191"/>
                  </a:lnTo>
                  <a:lnTo>
                    <a:pt x="923" y="190"/>
                  </a:lnTo>
                  <a:lnTo>
                    <a:pt x="923" y="190"/>
                  </a:lnTo>
                  <a:lnTo>
                    <a:pt x="923" y="188"/>
                  </a:lnTo>
                  <a:lnTo>
                    <a:pt x="923" y="188"/>
                  </a:lnTo>
                  <a:lnTo>
                    <a:pt x="921" y="186"/>
                  </a:lnTo>
                  <a:lnTo>
                    <a:pt x="921" y="186"/>
                  </a:lnTo>
                  <a:lnTo>
                    <a:pt x="921" y="184"/>
                  </a:lnTo>
                  <a:lnTo>
                    <a:pt x="921" y="184"/>
                  </a:lnTo>
                  <a:lnTo>
                    <a:pt x="921" y="184"/>
                  </a:lnTo>
                  <a:lnTo>
                    <a:pt x="921" y="182"/>
                  </a:lnTo>
                  <a:lnTo>
                    <a:pt x="921" y="181"/>
                  </a:lnTo>
                  <a:lnTo>
                    <a:pt x="921" y="181"/>
                  </a:lnTo>
                  <a:lnTo>
                    <a:pt x="921" y="181"/>
                  </a:lnTo>
                  <a:lnTo>
                    <a:pt x="920" y="179"/>
                  </a:lnTo>
                  <a:lnTo>
                    <a:pt x="920" y="179"/>
                  </a:lnTo>
                  <a:lnTo>
                    <a:pt x="920" y="177"/>
                  </a:lnTo>
                  <a:lnTo>
                    <a:pt x="921" y="177"/>
                  </a:lnTo>
                  <a:lnTo>
                    <a:pt x="921" y="177"/>
                  </a:lnTo>
                  <a:lnTo>
                    <a:pt x="923" y="177"/>
                  </a:lnTo>
                  <a:lnTo>
                    <a:pt x="923" y="177"/>
                  </a:lnTo>
                  <a:lnTo>
                    <a:pt x="925" y="177"/>
                  </a:lnTo>
                  <a:lnTo>
                    <a:pt x="927" y="177"/>
                  </a:lnTo>
                  <a:lnTo>
                    <a:pt x="929" y="177"/>
                  </a:lnTo>
                  <a:lnTo>
                    <a:pt x="932" y="179"/>
                  </a:lnTo>
                  <a:lnTo>
                    <a:pt x="934" y="179"/>
                  </a:lnTo>
                  <a:lnTo>
                    <a:pt x="934" y="177"/>
                  </a:lnTo>
                  <a:lnTo>
                    <a:pt x="938" y="177"/>
                  </a:lnTo>
                  <a:lnTo>
                    <a:pt x="938" y="175"/>
                  </a:lnTo>
                  <a:lnTo>
                    <a:pt x="940" y="175"/>
                  </a:lnTo>
                  <a:lnTo>
                    <a:pt x="940" y="173"/>
                  </a:lnTo>
                  <a:lnTo>
                    <a:pt x="940" y="172"/>
                  </a:lnTo>
                  <a:lnTo>
                    <a:pt x="940" y="172"/>
                  </a:lnTo>
                  <a:lnTo>
                    <a:pt x="940" y="172"/>
                  </a:lnTo>
                  <a:lnTo>
                    <a:pt x="940" y="172"/>
                  </a:lnTo>
                  <a:lnTo>
                    <a:pt x="940" y="170"/>
                  </a:lnTo>
                  <a:lnTo>
                    <a:pt x="940" y="170"/>
                  </a:lnTo>
                  <a:lnTo>
                    <a:pt x="940" y="168"/>
                  </a:lnTo>
                  <a:lnTo>
                    <a:pt x="940" y="168"/>
                  </a:lnTo>
                  <a:lnTo>
                    <a:pt x="940" y="166"/>
                  </a:lnTo>
                  <a:lnTo>
                    <a:pt x="940" y="166"/>
                  </a:lnTo>
                  <a:lnTo>
                    <a:pt x="941" y="163"/>
                  </a:lnTo>
                  <a:lnTo>
                    <a:pt x="941" y="161"/>
                  </a:lnTo>
                  <a:lnTo>
                    <a:pt x="941" y="161"/>
                  </a:lnTo>
                  <a:lnTo>
                    <a:pt x="941" y="161"/>
                  </a:lnTo>
                  <a:lnTo>
                    <a:pt x="941" y="159"/>
                  </a:lnTo>
                  <a:lnTo>
                    <a:pt x="941" y="157"/>
                  </a:lnTo>
                  <a:lnTo>
                    <a:pt x="947" y="153"/>
                  </a:lnTo>
                  <a:lnTo>
                    <a:pt x="949" y="153"/>
                  </a:lnTo>
                  <a:lnTo>
                    <a:pt x="949" y="153"/>
                  </a:lnTo>
                  <a:lnTo>
                    <a:pt x="950" y="155"/>
                  </a:lnTo>
                  <a:lnTo>
                    <a:pt x="950" y="155"/>
                  </a:lnTo>
                  <a:lnTo>
                    <a:pt x="954" y="157"/>
                  </a:lnTo>
                  <a:lnTo>
                    <a:pt x="956" y="159"/>
                  </a:lnTo>
                  <a:lnTo>
                    <a:pt x="959" y="161"/>
                  </a:lnTo>
                  <a:lnTo>
                    <a:pt x="959" y="161"/>
                  </a:lnTo>
                  <a:lnTo>
                    <a:pt x="958" y="159"/>
                  </a:lnTo>
                  <a:lnTo>
                    <a:pt x="958" y="157"/>
                  </a:lnTo>
                  <a:lnTo>
                    <a:pt x="958" y="155"/>
                  </a:lnTo>
                  <a:lnTo>
                    <a:pt x="954" y="152"/>
                  </a:lnTo>
                  <a:lnTo>
                    <a:pt x="954" y="152"/>
                  </a:lnTo>
                  <a:lnTo>
                    <a:pt x="954" y="152"/>
                  </a:lnTo>
                  <a:lnTo>
                    <a:pt x="952" y="152"/>
                  </a:lnTo>
                  <a:lnTo>
                    <a:pt x="952" y="152"/>
                  </a:lnTo>
                  <a:lnTo>
                    <a:pt x="952" y="152"/>
                  </a:lnTo>
                  <a:lnTo>
                    <a:pt x="950" y="150"/>
                  </a:lnTo>
                  <a:lnTo>
                    <a:pt x="949" y="148"/>
                  </a:lnTo>
                  <a:lnTo>
                    <a:pt x="949" y="148"/>
                  </a:lnTo>
                  <a:lnTo>
                    <a:pt x="949" y="148"/>
                  </a:lnTo>
                  <a:lnTo>
                    <a:pt x="949" y="148"/>
                  </a:lnTo>
                  <a:lnTo>
                    <a:pt x="949" y="148"/>
                  </a:lnTo>
                  <a:lnTo>
                    <a:pt x="947" y="146"/>
                  </a:lnTo>
                  <a:lnTo>
                    <a:pt x="947" y="146"/>
                  </a:lnTo>
                  <a:lnTo>
                    <a:pt x="947" y="146"/>
                  </a:lnTo>
                  <a:lnTo>
                    <a:pt x="947" y="144"/>
                  </a:lnTo>
                  <a:lnTo>
                    <a:pt x="947" y="144"/>
                  </a:lnTo>
                  <a:lnTo>
                    <a:pt x="945" y="143"/>
                  </a:lnTo>
                  <a:lnTo>
                    <a:pt x="941" y="139"/>
                  </a:lnTo>
                  <a:lnTo>
                    <a:pt x="938" y="137"/>
                  </a:lnTo>
                  <a:lnTo>
                    <a:pt x="936" y="135"/>
                  </a:lnTo>
                  <a:lnTo>
                    <a:pt x="934" y="135"/>
                  </a:lnTo>
                  <a:lnTo>
                    <a:pt x="932" y="135"/>
                  </a:lnTo>
                  <a:lnTo>
                    <a:pt x="929" y="135"/>
                  </a:lnTo>
                  <a:lnTo>
                    <a:pt x="927" y="135"/>
                  </a:lnTo>
                  <a:lnTo>
                    <a:pt x="927" y="137"/>
                  </a:lnTo>
                  <a:lnTo>
                    <a:pt x="925" y="137"/>
                  </a:lnTo>
                  <a:lnTo>
                    <a:pt x="925" y="137"/>
                  </a:lnTo>
                  <a:lnTo>
                    <a:pt x="925" y="135"/>
                  </a:lnTo>
                  <a:lnTo>
                    <a:pt x="923" y="135"/>
                  </a:lnTo>
                  <a:lnTo>
                    <a:pt x="923" y="135"/>
                  </a:lnTo>
                  <a:lnTo>
                    <a:pt x="921" y="137"/>
                  </a:lnTo>
                  <a:lnTo>
                    <a:pt x="920" y="137"/>
                  </a:lnTo>
                  <a:lnTo>
                    <a:pt x="914" y="137"/>
                  </a:lnTo>
                  <a:lnTo>
                    <a:pt x="909" y="134"/>
                  </a:lnTo>
                  <a:lnTo>
                    <a:pt x="905" y="132"/>
                  </a:lnTo>
                  <a:lnTo>
                    <a:pt x="902" y="130"/>
                  </a:lnTo>
                  <a:lnTo>
                    <a:pt x="902" y="128"/>
                  </a:lnTo>
                  <a:lnTo>
                    <a:pt x="902" y="128"/>
                  </a:lnTo>
                  <a:lnTo>
                    <a:pt x="905" y="128"/>
                  </a:lnTo>
                  <a:lnTo>
                    <a:pt x="905" y="126"/>
                  </a:lnTo>
                  <a:lnTo>
                    <a:pt x="905" y="126"/>
                  </a:lnTo>
                  <a:lnTo>
                    <a:pt x="903" y="125"/>
                  </a:lnTo>
                  <a:lnTo>
                    <a:pt x="902" y="123"/>
                  </a:lnTo>
                  <a:lnTo>
                    <a:pt x="903" y="123"/>
                  </a:lnTo>
                  <a:lnTo>
                    <a:pt x="903" y="123"/>
                  </a:lnTo>
                  <a:lnTo>
                    <a:pt x="903" y="121"/>
                  </a:lnTo>
                  <a:lnTo>
                    <a:pt x="900" y="117"/>
                  </a:lnTo>
                  <a:lnTo>
                    <a:pt x="900" y="116"/>
                  </a:lnTo>
                  <a:lnTo>
                    <a:pt x="898" y="116"/>
                  </a:lnTo>
                  <a:lnTo>
                    <a:pt x="898" y="114"/>
                  </a:lnTo>
                  <a:lnTo>
                    <a:pt x="900" y="114"/>
                  </a:lnTo>
                  <a:lnTo>
                    <a:pt x="900" y="112"/>
                  </a:lnTo>
                  <a:lnTo>
                    <a:pt x="900" y="110"/>
                  </a:lnTo>
                  <a:lnTo>
                    <a:pt x="900" y="110"/>
                  </a:lnTo>
                  <a:lnTo>
                    <a:pt x="898" y="108"/>
                  </a:lnTo>
                  <a:lnTo>
                    <a:pt x="896" y="108"/>
                  </a:lnTo>
                  <a:lnTo>
                    <a:pt x="896" y="107"/>
                  </a:lnTo>
                  <a:lnTo>
                    <a:pt x="898" y="105"/>
                  </a:lnTo>
                  <a:lnTo>
                    <a:pt x="900" y="105"/>
                  </a:lnTo>
                  <a:lnTo>
                    <a:pt x="902" y="103"/>
                  </a:lnTo>
                  <a:lnTo>
                    <a:pt x="900" y="103"/>
                  </a:lnTo>
                  <a:lnTo>
                    <a:pt x="900" y="103"/>
                  </a:lnTo>
                  <a:lnTo>
                    <a:pt x="900" y="103"/>
                  </a:lnTo>
                  <a:lnTo>
                    <a:pt x="900" y="103"/>
                  </a:lnTo>
                  <a:lnTo>
                    <a:pt x="902" y="103"/>
                  </a:lnTo>
                  <a:lnTo>
                    <a:pt x="902" y="103"/>
                  </a:lnTo>
                  <a:lnTo>
                    <a:pt x="902" y="103"/>
                  </a:lnTo>
                  <a:lnTo>
                    <a:pt x="902" y="101"/>
                  </a:lnTo>
                  <a:lnTo>
                    <a:pt x="902" y="101"/>
                  </a:lnTo>
                  <a:lnTo>
                    <a:pt x="903" y="98"/>
                  </a:lnTo>
                  <a:lnTo>
                    <a:pt x="903" y="96"/>
                  </a:lnTo>
                  <a:lnTo>
                    <a:pt x="903" y="96"/>
                  </a:lnTo>
                  <a:lnTo>
                    <a:pt x="905" y="94"/>
                  </a:lnTo>
                  <a:lnTo>
                    <a:pt x="905" y="94"/>
                  </a:lnTo>
                  <a:lnTo>
                    <a:pt x="905" y="88"/>
                  </a:lnTo>
                  <a:lnTo>
                    <a:pt x="905" y="88"/>
                  </a:lnTo>
                  <a:lnTo>
                    <a:pt x="905" y="87"/>
                  </a:lnTo>
                  <a:lnTo>
                    <a:pt x="902" y="83"/>
                  </a:lnTo>
                  <a:lnTo>
                    <a:pt x="902" y="81"/>
                  </a:lnTo>
                  <a:lnTo>
                    <a:pt x="902" y="81"/>
                  </a:lnTo>
                  <a:lnTo>
                    <a:pt x="902" y="79"/>
                  </a:lnTo>
                  <a:lnTo>
                    <a:pt x="902" y="78"/>
                  </a:lnTo>
                  <a:lnTo>
                    <a:pt x="900" y="78"/>
                  </a:lnTo>
                  <a:lnTo>
                    <a:pt x="900" y="74"/>
                  </a:lnTo>
                  <a:lnTo>
                    <a:pt x="896" y="74"/>
                  </a:lnTo>
                  <a:lnTo>
                    <a:pt x="894" y="72"/>
                  </a:lnTo>
                  <a:lnTo>
                    <a:pt x="893" y="72"/>
                  </a:lnTo>
                  <a:lnTo>
                    <a:pt x="893" y="70"/>
                  </a:lnTo>
                  <a:lnTo>
                    <a:pt x="891" y="69"/>
                  </a:lnTo>
                  <a:lnTo>
                    <a:pt x="891" y="67"/>
                  </a:lnTo>
                  <a:lnTo>
                    <a:pt x="891" y="65"/>
                  </a:lnTo>
                  <a:lnTo>
                    <a:pt x="891" y="63"/>
                  </a:lnTo>
                  <a:lnTo>
                    <a:pt x="891" y="61"/>
                  </a:lnTo>
                  <a:lnTo>
                    <a:pt x="889" y="61"/>
                  </a:lnTo>
                  <a:lnTo>
                    <a:pt x="887" y="60"/>
                  </a:lnTo>
                  <a:lnTo>
                    <a:pt x="887" y="60"/>
                  </a:lnTo>
                  <a:lnTo>
                    <a:pt x="885" y="60"/>
                  </a:lnTo>
                  <a:lnTo>
                    <a:pt x="880" y="61"/>
                  </a:lnTo>
                  <a:lnTo>
                    <a:pt x="880" y="60"/>
                  </a:lnTo>
                  <a:lnTo>
                    <a:pt x="878" y="58"/>
                  </a:lnTo>
                  <a:lnTo>
                    <a:pt x="878" y="56"/>
                  </a:lnTo>
                  <a:lnTo>
                    <a:pt x="876" y="56"/>
                  </a:lnTo>
                  <a:lnTo>
                    <a:pt x="875" y="56"/>
                  </a:lnTo>
                  <a:lnTo>
                    <a:pt x="875" y="56"/>
                  </a:lnTo>
                  <a:lnTo>
                    <a:pt x="876" y="54"/>
                  </a:lnTo>
                  <a:lnTo>
                    <a:pt x="878" y="54"/>
                  </a:lnTo>
                  <a:lnTo>
                    <a:pt x="878" y="52"/>
                  </a:lnTo>
                  <a:lnTo>
                    <a:pt x="878" y="52"/>
                  </a:lnTo>
                  <a:lnTo>
                    <a:pt x="876" y="52"/>
                  </a:lnTo>
                  <a:lnTo>
                    <a:pt x="875" y="52"/>
                  </a:lnTo>
                  <a:lnTo>
                    <a:pt x="873" y="49"/>
                  </a:lnTo>
                  <a:lnTo>
                    <a:pt x="869" y="47"/>
                  </a:lnTo>
                  <a:lnTo>
                    <a:pt x="867" y="47"/>
                  </a:lnTo>
                  <a:lnTo>
                    <a:pt x="867" y="43"/>
                  </a:lnTo>
                  <a:lnTo>
                    <a:pt x="865" y="43"/>
                  </a:lnTo>
                  <a:lnTo>
                    <a:pt x="865" y="43"/>
                  </a:lnTo>
                  <a:lnTo>
                    <a:pt x="865" y="43"/>
                  </a:lnTo>
                  <a:lnTo>
                    <a:pt x="865" y="42"/>
                  </a:lnTo>
                  <a:lnTo>
                    <a:pt x="865" y="42"/>
                  </a:lnTo>
                  <a:lnTo>
                    <a:pt x="864" y="42"/>
                  </a:lnTo>
                  <a:lnTo>
                    <a:pt x="864" y="42"/>
                  </a:lnTo>
                  <a:lnTo>
                    <a:pt x="862" y="40"/>
                  </a:lnTo>
                  <a:lnTo>
                    <a:pt x="862" y="40"/>
                  </a:lnTo>
                  <a:lnTo>
                    <a:pt x="862" y="40"/>
                  </a:lnTo>
                  <a:lnTo>
                    <a:pt x="862" y="40"/>
                  </a:lnTo>
                  <a:lnTo>
                    <a:pt x="860" y="42"/>
                  </a:lnTo>
                  <a:lnTo>
                    <a:pt x="860" y="42"/>
                  </a:lnTo>
                  <a:lnTo>
                    <a:pt x="858" y="40"/>
                  </a:lnTo>
                  <a:lnTo>
                    <a:pt x="856" y="40"/>
                  </a:lnTo>
                  <a:lnTo>
                    <a:pt x="858" y="38"/>
                  </a:lnTo>
                  <a:lnTo>
                    <a:pt x="858" y="38"/>
                  </a:lnTo>
                  <a:lnTo>
                    <a:pt x="858" y="36"/>
                  </a:lnTo>
                  <a:lnTo>
                    <a:pt x="858" y="36"/>
                  </a:lnTo>
                  <a:lnTo>
                    <a:pt x="858" y="36"/>
                  </a:lnTo>
                  <a:lnTo>
                    <a:pt x="860" y="34"/>
                  </a:lnTo>
                  <a:lnTo>
                    <a:pt x="860" y="34"/>
                  </a:lnTo>
                  <a:lnTo>
                    <a:pt x="858" y="34"/>
                  </a:lnTo>
                  <a:lnTo>
                    <a:pt x="851" y="32"/>
                  </a:lnTo>
                  <a:lnTo>
                    <a:pt x="849" y="34"/>
                  </a:lnTo>
                  <a:lnTo>
                    <a:pt x="847" y="34"/>
                  </a:lnTo>
                  <a:lnTo>
                    <a:pt x="847" y="34"/>
                  </a:lnTo>
                  <a:lnTo>
                    <a:pt x="847" y="34"/>
                  </a:lnTo>
                  <a:lnTo>
                    <a:pt x="847" y="34"/>
                  </a:lnTo>
                  <a:lnTo>
                    <a:pt x="846" y="36"/>
                  </a:lnTo>
                  <a:lnTo>
                    <a:pt x="846" y="38"/>
                  </a:lnTo>
                  <a:lnTo>
                    <a:pt x="846" y="40"/>
                  </a:lnTo>
                  <a:lnTo>
                    <a:pt x="844" y="42"/>
                  </a:lnTo>
                  <a:lnTo>
                    <a:pt x="842" y="43"/>
                  </a:lnTo>
                  <a:lnTo>
                    <a:pt x="842" y="43"/>
                  </a:lnTo>
                  <a:lnTo>
                    <a:pt x="842" y="43"/>
                  </a:lnTo>
                  <a:lnTo>
                    <a:pt x="840" y="43"/>
                  </a:lnTo>
                  <a:lnTo>
                    <a:pt x="831" y="40"/>
                  </a:lnTo>
                  <a:lnTo>
                    <a:pt x="829" y="40"/>
                  </a:lnTo>
                  <a:lnTo>
                    <a:pt x="828" y="40"/>
                  </a:lnTo>
                  <a:lnTo>
                    <a:pt x="828" y="40"/>
                  </a:lnTo>
                  <a:lnTo>
                    <a:pt x="826" y="40"/>
                  </a:lnTo>
                  <a:lnTo>
                    <a:pt x="826" y="40"/>
                  </a:lnTo>
                  <a:lnTo>
                    <a:pt x="824" y="40"/>
                  </a:lnTo>
                  <a:lnTo>
                    <a:pt x="824" y="40"/>
                  </a:lnTo>
                  <a:lnTo>
                    <a:pt x="822" y="40"/>
                  </a:lnTo>
                  <a:lnTo>
                    <a:pt x="822" y="40"/>
                  </a:lnTo>
                  <a:lnTo>
                    <a:pt x="822" y="40"/>
                  </a:lnTo>
                  <a:lnTo>
                    <a:pt x="820" y="40"/>
                  </a:lnTo>
                  <a:lnTo>
                    <a:pt x="817" y="40"/>
                  </a:lnTo>
                  <a:lnTo>
                    <a:pt x="815" y="40"/>
                  </a:lnTo>
                  <a:lnTo>
                    <a:pt x="813" y="40"/>
                  </a:lnTo>
                  <a:lnTo>
                    <a:pt x="811" y="42"/>
                  </a:lnTo>
                  <a:lnTo>
                    <a:pt x="810" y="43"/>
                  </a:lnTo>
                  <a:lnTo>
                    <a:pt x="810" y="45"/>
                  </a:lnTo>
                  <a:lnTo>
                    <a:pt x="810" y="43"/>
                  </a:lnTo>
                  <a:lnTo>
                    <a:pt x="806" y="42"/>
                  </a:lnTo>
                  <a:lnTo>
                    <a:pt x="806" y="42"/>
                  </a:lnTo>
                  <a:lnTo>
                    <a:pt x="804" y="42"/>
                  </a:lnTo>
                  <a:lnTo>
                    <a:pt x="804" y="42"/>
                  </a:lnTo>
                  <a:lnTo>
                    <a:pt x="804" y="42"/>
                  </a:lnTo>
                  <a:lnTo>
                    <a:pt x="804" y="42"/>
                  </a:lnTo>
                  <a:lnTo>
                    <a:pt x="804" y="40"/>
                  </a:lnTo>
                  <a:lnTo>
                    <a:pt x="804" y="40"/>
                  </a:lnTo>
                  <a:lnTo>
                    <a:pt x="804" y="40"/>
                  </a:lnTo>
                  <a:lnTo>
                    <a:pt x="802" y="40"/>
                  </a:lnTo>
                  <a:lnTo>
                    <a:pt x="800" y="40"/>
                  </a:lnTo>
                  <a:lnTo>
                    <a:pt x="800" y="40"/>
                  </a:lnTo>
                  <a:lnTo>
                    <a:pt x="795" y="38"/>
                  </a:lnTo>
                  <a:lnTo>
                    <a:pt x="793" y="40"/>
                  </a:lnTo>
                  <a:lnTo>
                    <a:pt x="791" y="42"/>
                  </a:lnTo>
                  <a:lnTo>
                    <a:pt x="790" y="43"/>
                  </a:lnTo>
                  <a:lnTo>
                    <a:pt x="790" y="43"/>
                  </a:lnTo>
                  <a:lnTo>
                    <a:pt x="790" y="45"/>
                  </a:lnTo>
                  <a:lnTo>
                    <a:pt x="790" y="47"/>
                  </a:lnTo>
                  <a:lnTo>
                    <a:pt x="788" y="47"/>
                  </a:lnTo>
                  <a:lnTo>
                    <a:pt x="788" y="47"/>
                  </a:lnTo>
                  <a:lnTo>
                    <a:pt x="786" y="47"/>
                  </a:lnTo>
                  <a:lnTo>
                    <a:pt x="786" y="49"/>
                  </a:lnTo>
                  <a:lnTo>
                    <a:pt x="784" y="49"/>
                  </a:lnTo>
                  <a:lnTo>
                    <a:pt x="782" y="49"/>
                  </a:lnTo>
                  <a:lnTo>
                    <a:pt x="779" y="52"/>
                  </a:lnTo>
                  <a:lnTo>
                    <a:pt x="777" y="52"/>
                  </a:lnTo>
                  <a:lnTo>
                    <a:pt x="775" y="52"/>
                  </a:lnTo>
                  <a:lnTo>
                    <a:pt x="775" y="54"/>
                  </a:lnTo>
                  <a:lnTo>
                    <a:pt x="773" y="54"/>
                  </a:lnTo>
                  <a:lnTo>
                    <a:pt x="772" y="56"/>
                  </a:lnTo>
                  <a:lnTo>
                    <a:pt x="772" y="58"/>
                  </a:lnTo>
                  <a:lnTo>
                    <a:pt x="770" y="58"/>
                  </a:lnTo>
                  <a:lnTo>
                    <a:pt x="768" y="58"/>
                  </a:lnTo>
                  <a:lnTo>
                    <a:pt x="768" y="58"/>
                  </a:lnTo>
                  <a:lnTo>
                    <a:pt x="766" y="58"/>
                  </a:lnTo>
                  <a:lnTo>
                    <a:pt x="764" y="60"/>
                  </a:lnTo>
                  <a:lnTo>
                    <a:pt x="763" y="60"/>
                  </a:lnTo>
                  <a:lnTo>
                    <a:pt x="761" y="60"/>
                  </a:lnTo>
                  <a:lnTo>
                    <a:pt x="761" y="60"/>
                  </a:lnTo>
                  <a:lnTo>
                    <a:pt x="761" y="60"/>
                  </a:lnTo>
                  <a:lnTo>
                    <a:pt x="757" y="61"/>
                  </a:lnTo>
                  <a:lnTo>
                    <a:pt x="754" y="65"/>
                  </a:lnTo>
                  <a:lnTo>
                    <a:pt x="754" y="67"/>
                  </a:lnTo>
                  <a:lnTo>
                    <a:pt x="752" y="67"/>
                  </a:lnTo>
                  <a:lnTo>
                    <a:pt x="750" y="67"/>
                  </a:lnTo>
                  <a:lnTo>
                    <a:pt x="750" y="67"/>
                  </a:lnTo>
                  <a:lnTo>
                    <a:pt x="748" y="69"/>
                  </a:lnTo>
                  <a:lnTo>
                    <a:pt x="746" y="70"/>
                  </a:lnTo>
                  <a:lnTo>
                    <a:pt x="744" y="70"/>
                  </a:lnTo>
                  <a:lnTo>
                    <a:pt x="743" y="70"/>
                  </a:lnTo>
                  <a:lnTo>
                    <a:pt x="743" y="69"/>
                  </a:lnTo>
                  <a:lnTo>
                    <a:pt x="734" y="74"/>
                  </a:lnTo>
                  <a:lnTo>
                    <a:pt x="732" y="76"/>
                  </a:lnTo>
                  <a:lnTo>
                    <a:pt x="730" y="76"/>
                  </a:lnTo>
                  <a:lnTo>
                    <a:pt x="728" y="76"/>
                  </a:lnTo>
                  <a:lnTo>
                    <a:pt x="726" y="78"/>
                  </a:lnTo>
                  <a:lnTo>
                    <a:pt x="726" y="78"/>
                  </a:lnTo>
                  <a:lnTo>
                    <a:pt x="725" y="78"/>
                  </a:lnTo>
                  <a:lnTo>
                    <a:pt x="723" y="78"/>
                  </a:lnTo>
                  <a:lnTo>
                    <a:pt x="721" y="76"/>
                  </a:lnTo>
                  <a:lnTo>
                    <a:pt x="719" y="74"/>
                  </a:lnTo>
                  <a:lnTo>
                    <a:pt x="717" y="74"/>
                  </a:lnTo>
                  <a:lnTo>
                    <a:pt x="714" y="74"/>
                  </a:lnTo>
                  <a:lnTo>
                    <a:pt x="714" y="76"/>
                  </a:lnTo>
                  <a:lnTo>
                    <a:pt x="712" y="76"/>
                  </a:lnTo>
                  <a:lnTo>
                    <a:pt x="712" y="74"/>
                  </a:lnTo>
                  <a:lnTo>
                    <a:pt x="708" y="72"/>
                  </a:lnTo>
                  <a:lnTo>
                    <a:pt x="708" y="72"/>
                  </a:lnTo>
                  <a:lnTo>
                    <a:pt x="707" y="72"/>
                  </a:lnTo>
                  <a:lnTo>
                    <a:pt x="707" y="72"/>
                  </a:lnTo>
                  <a:lnTo>
                    <a:pt x="705" y="70"/>
                  </a:lnTo>
                  <a:lnTo>
                    <a:pt x="705" y="72"/>
                  </a:lnTo>
                  <a:lnTo>
                    <a:pt x="703" y="72"/>
                  </a:lnTo>
                  <a:lnTo>
                    <a:pt x="701" y="72"/>
                  </a:lnTo>
                  <a:lnTo>
                    <a:pt x="699" y="72"/>
                  </a:lnTo>
                  <a:lnTo>
                    <a:pt x="698" y="70"/>
                  </a:lnTo>
                  <a:lnTo>
                    <a:pt x="696" y="69"/>
                  </a:lnTo>
                  <a:lnTo>
                    <a:pt x="694" y="67"/>
                  </a:lnTo>
                  <a:lnTo>
                    <a:pt x="694" y="65"/>
                  </a:lnTo>
                  <a:lnTo>
                    <a:pt x="690" y="65"/>
                  </a:lnTo>
                  <a:lnTo>
                    <a:pt x="690" y="65"/>
                  </a:lnTo>
                  <a:lnTo>
                    <a:pt x="689" y="65"/>
                  </a:lnTo>
                  <a:lnTo>
                    <a:pt x="689" y="65"/>
                  </a:lnTo>
                  <a:lnTo>
                    <a:pt x="689" y="65"/>
                  </a:lnTo>
                  <a:lnTo>
                    <a:pt x="687" y="67"/>
                  </a:lnTo>
                  <a:lnTo>
                    <a:pt x="685" y="67"/>
                  </a:lnTo>
                  <a:lnTo>
                    <a:pt x="685" y="69"/>
                  </a:lnTo>
                  <a:lnTo>
                    <a:pt x="683" y="69"/>
                  </a:lnTo>
                  <a:lnTo>
                    <a:pt x="681" y="69"/>
                  </a:lnTo>
                  <a:lnTo>
                    <a:pt x="681" y="69"/>
                  </a:lnTo>
                  <a:lnTo>
                    <a:pt x="679" y="67"/>
                  </a:lnTo>
                  <a:lnTo>
                    <a:pt x="678" y="67"/>
                  </a:lnTo>
                  <a:lnTo>
                    <a:pt x="678" y="67"/>
                  </a:lnTo>
                  <a:lnTo>
                    <a:pt x="676" y="67"/>
                  </a:lnTo>
                  <a:lnTo>
                    <a:pt x="676" y="69"/>
                  </a:lnTo>
                  <a:lnTo>
                    <a:pt x="674" y="69"/>
                  </a:lnTo>
                  <a:lnTo>
                    <a:pt x="670" y="69"/>
                  </a:lnTo>
                  <a:lnTo>
                    <a:pt x="665" y="70"/>
                  </a:lnTo>
                  <a:lnTo>
                    <a:pt x="663" y="70"/>
                  </a:lnTo>
                  <a:lnTo>
                    <a:pt x="663" y="70"/>
                  </a:lnTo>
                  <a:lnTo>
                    <a:pt x="661" y="70"/>
                  </a:lnTo>
                  <a:lnTo>
                    <a:pt x="660" y="72"/>
                  </a:lnTo>
                  <a:lnTo>
                    <a:pt x="658" y="72"/>
                  </a:lnTo>
                  <a:lnTo>
                    <a:pt x="658" y="72"/>
                  </a:lnTo>
                  <a:lnTo>
                    <a:pt x="658" y="72"/>
                  </a:lnTo>
                  <a:lnTo>
                    <a:pt x="656" y="74"/>
                  </a:lnTo>
                  <a:lnTo>
                    <a:pt x="656" y="74"/>
                  </a:lnTo>
                  <a:lnTo>
                    <a:pt x="656" y="74"/>
                  </a:lnTo>
                  <a:lnTo>
                    <a:pt x="654" y="76"/>
                  </a:lnTo>
                  <a:lnTo>
                    <a:pt x="654" y="76"/>
                  </a:lnTo>
                  <a:lnTo>
                    <a:pt x="654" y="76"/>
                  </a:lnTo>
                  <a:lnTo>
                    <a:pt x="652" y="76"/>
                  </a:lnTo>
                  <a:lnTo>
                    <a:pt x="652" y="76"/>
                  </a:lnTo>
                  <a:lnTo>
                    <a:pt x="652" y="76"/>
                  </a:lnTo>
                  <a:lnTo>
                    <a:pt x="651" y="74"/>
                  </a:lnTo>
                  <a:lnTo>
                    <a:pt x="651" y="74"/>
                  </a:lnTo>
                  <a:lnTo>
                    <a:pt x="651" y="74"/>
                  </a:lnTo>
                  <a:lnTo>
                    <a:pt x="649" y="74"/>
                  </a:lnTo>
                  <a:lnTo>
                    <a:pt x="649" y="74"/>
                  </a:lnTo>
                  <a:lnTo>
                    <a:pt x="647" y="76"/>
                  </a:lnTo>
                  <a:lnTo>
                    <a:pt x="645" y="78"/>
                  </a:lnTo>
                  <a:lnTo>
                    <a:pt x="642" y="78"/>
                  </a:lnTo>
                  <a:lnTo>
                    <a:pt x="642" y="78"/>
                  </a:lnTo>
                  <a:lnTo>
                    <a:pt x="640" y="78"/>
                  </a:lnTo>
                  <a:lnTo>
                    <a:pt x="638" y="78"/>
                  </a:lnTo>
                  <a:lnTo>
                    <a:pt x="636" y="78"/>
                  </a:lnTo>
                  <a:lnTo>
                    <a:pt x="634" y="78"/>
                  </a:lnTo>
                  <a:lnTo>
                    <a:pt x="633" y="76"/>
                  </a:lnTo>
                  <a:lnTo>
                    <a:pt x="633" y="76"/>
                  </a:lnTo>
                  <a:lnTo>
                    <a:pt x="629" y="76"/>
                  </a:lnTo>
                  <a:lnTo>
                    <a:pt x="629" y="76"/>
                  </a:lnTo>
                  <a:lnTo>
                    <a:pt x="627" y="76"/>
                  </a:lnTo>
                  <a:lnTo>
                    <a:pt x="624" y="76"/>
                  </a:lnTo>
                  <a:lnTo>
                    <a:pt x="618" y="72"/>
                  </a:lnTo>
                  <a:lnTo>
                    <a:pt x="614" y="72"/>
                  </a:lnTo>
                  <a:lnTo>
                    <a:pt x="613" y="74"/>
                  </a:lnTo>
                  <a:lnTo>
                    <a:pt x="613" y="72"/>
                  </a:lnTo>
                  <a:lnTo>
                    <a:pt x="613" y="72"/>
                  </a:lnTo>
                  <a:lnTo>
                    <a:pt x="611" y="70"/>
                  </a:lnTo>
                  <a:lnTo>
                    <a:pt x="609" y="70"/>
                  </a:lnTo>
                  <a:lnTo>
                    <a:pt x="607" y="69"/>
                  </a:lnTo>
                  <a:lnTo>
                    <a:pt x="607" y="65"/>
                  </a:lnTo>
                  <a:lnTo>
                    <a:pt x="605" y="65"/>
                  </a:lnTo>
                  <a:lnTo>
                    <a:pt x="605" y="63"/>
                  </a:lnTo>
                  <a:lnTo>
                    <a:pt x="605" y="65"/>
                  </a:lnTo>
                  <a:lnTo>
                    <a:pt x="604" y="65"/>
                  </a:lnTo>
                  <a:lnTo>
                    <a:pt x="604" y="65"/>
                  </a:lnTo>
                  <a:lnTo>
                    <a:pt x="604" y="63"/>
                  </a:lnTo>
                  <a:lnTo>
                    <a:pt x="602" y="63"/>
                  </a:lnTo>
                  <a:lnTo>
                    <a:pt x="602" y="65"/>
                  </a:lnTo>
                  <a:lnTo>
                    <a:pt x="600" y="65"/>
                  </a:lnTo>
                  <a:lnTo>
                    <a:pt x="600" y="67"/>
                  </a:lnTo>
                  <a:lnTo>
                    <a:pt x="600" y="69"/>
                  </a:lnTo>
                  <a:lnTo>
                    <a:pt x="598" y="69"/>
                  </a:lnTo>
                  <a:lnTo>
                    <a:pt x="598" y="69"/>
                  </a:lnTo>
                  <a:lnTo>
                    <a:pt x="598" y="70"/>
                  </a:lnTo>
                  <a:lnTo>
                    <a:pt x="598" y="70"/>
                  </a:lnTo>
                  <a:lnTo>
                    <a:pt x="596" y="70"/>
                  </a:lnTo>
                  <a:lnTo>
                    <a:pt x="595" y="70"/>
                  </a:lnTo>
                  <a:lnTo>
                    <a:pt x="593" y="70"/>
                  </a:lnTo>
                  <a:lnTo>
                    <a:pt x="593" y="69"/>
                  </a:lnTo>
                  <a:lnTo>
                    <a:pt x="593" y="69"/>
                  </a:lnTo>
                  <a:lnTo>
                    <a:pt x="591" y="67"/>
                  </a:lnTo>
                  <a:lnTo>
                    <a:pt x="589" y="67"/>
                  </a:lnTo>
                  <a:lnTo>
                    <a:pt x="587" y="65"/>
                  </a:lnTo>
                  <a:lnTo>
                    <a:pt x="587" y="65"/>
                  </a:lnTo>
                  <a:lnTo>
                    <a:pt x="586" y="65"/>
                  </a:lnTo>
                  <a:lnTo>
                    <a:pt x="586" y="65"/>
                  </a:lnTo>
                  <a:lnTo>
                    <a:pt x="584" y="65"/>
                  </a:lnTo>
                  <a:lnTo>
                    <a:pt x="584" y="63"/>
                  </a:lnTo>
                  <a:lnTo>
                    <a:pt x="582" y="63"/>
                  </a:lnTo>
                  <a:lnTo>
                    <a:pt x="575" y="63"/>
                  </a:lnTo>
                  <a:lnTo>
                    <a:pt x="575" y="61"/>
                  </a:lnTo>
                  <a:lnTo>
                    <a:pt x="573" y="61"/>
                  </a:lnTo>
                  <a:lnTo>
                    <a:pt x="571" y="61"/>
                  </a:lnTo>
                  <a:lnTo>
                    <a:pt x="571" y="60"/>
                  </a:lnTo>
                  <a:lnTo>
                    <a:pt x="569" y="60"/>
                  </a:lnTo>
                  <a:lnTo>
                    <a:pt x="569" y="56"/>
                  </a:lnTo>
                  <a:lnTo>
                    <a:pt x="569" y="54"/>
                  </a:lnTo>
                  <a:lnTo>
                    <a:pt x="568" y="52"/>
                  </a:lnTo>
                  <a:lnTo>
                    <a:pt x="560" y="49"/>
                  </a:lnTo>
                  <a:lnTo>
                    <a:pt x="557" y="49"/>
                  </a:lnTo>
                  <a:lnTo>
                    <a:pt x="551" y="49"/>
                  </a:lnTo>
                  <a:lnTo>
                    <a:pt x="551" y="49"/>
                  </a:lnTo>
                  <a:lnTo>
                    <a:pt x="549" y="47"/>
                  </a:lnTo>
                  <a:lnTo>
                    <a:pt x="549" y="47"/>
                  </a:lnTo>
                  <a:lnTo>
                    <a:pt x="549" y="49"/>
                  </a:lnTo>
                  <a:lnTo>
                    <a:pt x="549" y="49"/>
                  </a:lnTo>
                  <a:lnTo>
                    <a:pt x="548" y="49"/>
                  </a:lnTo>
                  <a:lnTo>
                    <a:pt x="548" y="51"/>
                  </a:lnTo>
                  <a:lnTo>
                    <a:pt x="548" y="51"/>
                  </a:lnTo>
                  <a:lnTo>
                    <a:pt x="548" y="51"/>
                  </a:lnTo>
                  <a:lnTo>
                    <a:pt x="548" y="52"/>
                  </a:lnTo>
                  <a:lnTo>
                    <a:pt x="548" y="52"/>
                  </a:lnTo>
                  <a:lnTo>
                    <a:pt x="544" y="54"/>
                  </a:lnTo>
                  <a:lnTo>
                    <a:pt x="542" y="56"/>
                  </a:lnTo>
                  <a:lnTo>
                    <a:pt x="540" y="56"/>
                  </a:lnTo>
                  <a:lnTo>
                    <a:pt x="540" y="56"/>
                  </a:lnTo>
                  <a:lnTo>
                    <a:pt x="540" y="56"/>
                  </a:lnTo>
                  <a:lnTo>
                    <a:pt x="539" y="56"/>
                  </a:lnTo>
                  <a:lnTo>
                    <a:pt x="539" y="56"/>
                  </a:lnTo>
                  <a:lnTo>
                    <a:pt x="539" y="56"/>
                  </a:lnTo>
                  <a:lnTo>
                    <a:pt x="537" y="54"/>
                  </a:lnTo>
                  <a:lnTo>
                    <a:pt x="537" y="54"/>
                  </a:lnTo>
                  <a:lnTo>
                    <a:pt x="537" y="54"/>
                  </a:lnTo>
                  <a:lnTo>
                    <a:pt x="537" y="54"/>
                  </a:lnTo>
                  <a:lnTo>
                    <a:pt x="535" y="52"/>
                  </a:lnTo>
                  <a:lnTo>
                    <a:pt x="535" y="52"/>
                  </a:lnTo>
                  <a:lnTo>
                    <a:pt x="535" y="52"/>
                  </a:lnTo>
                  <a:lnTo>
                    <a:pt x="535" y="51"/>
                  </a:lnTo>
                  <a:lnTo>
                    <a:pt x="535" y="51"/>
                  </a:lnTo>
                  <a:lnTo>
                    <a:pt x="533" y="51"/>
                  </a:lnTo>
                  <a:lnTo>
                    <a:pt x="531" y="49"/>
                  </a:lnTo>
                  <a:lnTo>
                    <a:pt x="530" y="49"/>
                  </a:lnTo>
                  <a:lnTo>
                    <a:pt x="528" y="45"/>
                  </a:lnTo>
                  <a:lnTo>
                    <a:pt x="528" y="45"/>
                  </a:lnTo>
                  <a:lnTo>
                    <a:pt x="524" y="42"/>
                  </a:lnTo>
                  <a:lnTo>
                    <a:pt x="524" y="40"/>
                  </a:lnTo>
                  <a:lnTo>
                    <a:pt x="524" y="40"/>
                  </a:lnTo>
                  <a:lnTo>
                    <a:pt x="524" y="38"/>
                  </a:lnTo>
                  <a:lnTo>
                    <a:pt x="524" y="38"/>
                  </a:lnTo>
                  <a:lnTo>
                    <a:pt x="524" y="36"/>
                  </a:lnTo>
                  <a:lnTo>
                    <a:pt x="524" y="36"/>
                  </a:lnTo>
                  <a:lnTo>
                    <a:pt x="524" y="32"/>
                  </a:lnTo>
                  <a:lnTo>
                    <a:pt x="524" y="31"/>
                  </a:lnTo>
                  <a:lnTo>
                    <a:pt x="521" y="25"/>
                  </a:lnTo>
                  <a:lnTo>
                    <a:pt x="521" y="25"/>
                  </a:lnTo>
                  <a:lnTo>
                    <a:pt x="521" y="27"/>
                  </a:lnTo>
                  <a:lnTo>
                    <a:pt x="517" y="23"/>
                  </a:lnTo>
                  <a:lnTo>
                    <a:pt x="517" y="23"/>
                  </a:lnTo>
                  <a:lnTo>
                    <a:pt x="517" y="25"/>
                  </a:lnTo>
                  <a:lnTo>
                    <a:pt x="515" y="25"/>
                  </a:lnTo>
                  <a:lnTo>
                    <a:pt x="515" y="27"/>
                  </a:lnTo>
                  <a:lnTo>
                    <a:pt x="515" y="27"/>
                  </a:lnTo>
                  <a:lnTo>
                    <a:pt x="515" y="29"/>
                  </a:lnTo>
                  <a:lnTo>
                    <a:pt x="513" y="29"/>
                  </a:lnTo>
                  <a:lnTo>
                    <a:pt x="513" y="29"/>
                  </a:lnTo>
                  <a:lnTo>
                    <a:pt x="515" y="27"/>
                  </a:lnTo>
                  <a:lnTo>
                    <a:pt x="515" y="25"/>
                  </a:lnTo>
                  <a:lnTo>
                    <a:pt x="515" y="25"/>
                  </a:lnTo>
                  <a:lnTo>
                    <a:pt x="515" y="25"/>
                  </a:lnTo>
                  <a:lnTo>
                    <a:pt x="515" y="23"/>
                  </a:lnTo>
                  <a:lnTo>
                    <a:pt x="517" y="23"/>
                  </a:lnTo>
                  <a:lnTo>
                    <a:pt x="517" y="23"/>
                  </a:lnTo>
                  <a:lnTo>
                    <a:pt x="515" y="23"/>
                  </a:lnTo>
                  <a:lnTo>
                    <a:pt x="513" y="25"/>
                  </a:lnTo>
                  <a:lnTo>
                    <a:pt x="512" y="25"/>
                  </a:lnTo>
                  <a:lnTo>
                    <a:pt x="510" y="25"/>
                  </a:lnTo>
                  <a:lnTo>
                    <a:pt x="506" y="29"/>
                  </a:lnTo>
                  <a:lnTo>
                    <a:pt x="503" y="29"/>
                  </a:lnTo>
                  <a:lnTo>
                    <a:pt x="501" y="31"/>
                  </a:lnTo>
                  <a:lnTo>
                    <a:pt x="499" y="31"/>
                  </a:lnTo>
                  <a:lnTo>
                    <a:pt x="497" y="31"/>
                  </a:lnTo>
                  <a:lnTo>
                    <a:pt x="495" y="31"/>
                  </a:lnTo>
                  <a:lnTo>
                    <a:pt x="493" y="29"/>
                  </a:lnTo>
                  <a:lnTo>
                    <a:pt x="490" y="29"/>
                  </a:lnTo>
                  <a:lnTo>
                    <a:pt x="490" y="27"/>
                  </a:lnTo>
                  <a:lnTo>
                    <a:pt x="488" y="27"/>
                  </a:lnTo>
                  <a:lnTo>
                    <a:pt x="486" y="25"/>
                  </a:lnTo>
                  <a:lnTo>
                    <a:pt x="483" y="25"/>
                  </a:lnTo>
                  <a:lnTo>
                    <a:pt x="483" y="23"/>
                  </a:lnTo>
                  <a:lnTo>
                    <a:pt x="481" y="22"/>
                  </a:lnTo>
                  <a:lnTo>
                    <a:pt x="479" y="22"/>
                  </a:lnTo>
                  <a:lnTo>
                    <a:pt x="479" y="22"/>
                  </a:lnTo>
                  <a:lnTo>
                    <a:pt x="479" y="20"/>
                  </a:lnTo>
                  <a:lnTo>
                    <a:pt x="477" y="18"/>
                  </a:lnTo>
                  <a:lnTo>
                    <a:pt x="479" y="18"/>
                  </a:lnTo>
                  <a:lnTo>
                    <a:pt x="479" y="18"/>
                  </a:lnTo>
                  <a:lnTo>
                    <a:pt x="475" y="16"/>
                  </a:lnTo>
                  <a:lnTo>
                    <a:pt x="475" y="14"/>
                  </a:lnTo>
                  <a:lnTo>
                    <a:pt x="474" y="11"/>
                  </a:lnTo>
                  <a:lnTo>
                    <a:pt x="474" y="11"/>
                  </a:lnTo>
                  <a:lnTo>
                    <a:pt x="474" y="9"/>
                  </a:lnTo>
                  <a:lnTo>
                    <a:pt x="474" y="7"/>
                  </a:lnTo>
                  <a:lnTo>
                    <a:pt x="474" y="7"/>
                  </a:lnTo>
                  <a:lnTo>
                    <a:pt x="474" y="5"/>
                  </a:lnTo>
                  <a:lnTo>
                    <a:pt x="475" y="4"/>
                  </a:lnTo>
                  <a:lnTo>
                    <a:pt x="477" y="4"/>
                  </a:lnTo>
                  <a:lnTo>
                    <a:pt x="479" y="5"/>
                  </a:lnTo>
                  <a:lnTo>
                    <a:pt x="479" y="4"/>
                  </a:lnTo>
                  <a:lnTo>
                    <a:pt x="477" y="4"/>
                  </a:lnTo>
                  <a:lnTo>
                    <a:pt x="477" y="4"/>
                  </a:lnTo>
                  <a:lnTo>
                    <a:pt x="477" y="4"/>
                  </a:lnTo>
                  <a:lnTo>
                    <a:pt x="475" y="4"/>
                  </a:lnTo>
                  <a:lnTo>
                    <a:pt x="475" y="4"/>
                  </a:lnTo>
                  <a:lnTo>
                    <a:pt x="475" y="4"/>
                  </a:lnTo>
                  <a:lnTo>
                    <a:pt x="474" y="4"/>
                  </a:lnTo>
                  <a:lnTo>
                    <a:pt x="472" y="4"/>
                  </a:lnTo>
                  <a:lnTo>
                    <a:pt x="470" y="2"/>
                  </a:lnTo>
                  <a:lnTo>
                    <a:pt x="470" y="2"/>
                  </a:lnTo>
                  <a:lnTo>
                    <a:pt x="470" y="2"/>
                  </a:lnTo>
                  <a:lnTo>
                    <a:pt x="470" y="2"/>
                  </a:lnTo>
                  <a:lnTo>
                    <a:pt x="470" y="0"/>
                  </a:lnTo>
                  <a:lnTo>
                    <a:pt x="470" y="0"/>
                  </a:lnTo>
                  <a:lnTo>
                    <a:pt x="468" y="0"/>
                  </a:lnTo>
                  <a:lnTo>
                    <a:pt x="468" y="0"/>
                  </a:lnTo>
                  <a:lnTo>
                    <a:pt x="468" y="0"/>
                  </a:lnTo>
                  <a:lnTo>
                    <a:pt x="468" y="0"/>
                  </a:lnTo>
                  <a:lnTo>
                    <a:pt x="468" y="0"/>
                  </a:lnTo>
                  <a:lnTo>
                    <a:pt x="466" y="0"/>
                  </a:lnTo>
                  <a:lnTo>
                    <a:pt x="466" y="0"/>
                  </a:lnTo>
                  <a:lnTo>
                    <a:pt x="465" y="2"/>
                  </a:lnTo>
                  <a:lnTo>
                    <a:pt x="465" y="4"/>
                  </a:lnTo>
                  <a:lnTo>
                    <a:pt x="463" y="5"/>
                  </a:lnTo>
                  <a:lnTo>
                    <a:pt x="461" y="7"/>
                  </a:lnTo>
                  <a:lnTo>
                    <a:pt x="459" y="7"/>
                  </a:lnTo>
                  <a:lnTo>
                    <a:pt x="457" y="9"/>
                  </a:lnTo>
                  <a:lnTo>
                    <a:pt x="456" y="9"/>
                  </a:lnTo>
                  <a:lnTo>
                    <a:pt x="454" y="9"/>
                  </a:lnTo>
                  <a:lnTo>
                    <a:pt x="447" y="9"/>
                  </a:lnTo>
                  <a:lnTo>
                    <a:pt x="445" y="9"/>
                  </a:lnTo>
                  <a:lnTo>
                    <a:pt x="443" y="7"/>
                  </a:lnTo>
                  <a:lnTo>
                    <a:pt x="443" y="7"/>
                  </a:lnTo>
                  <a:lnTo>
                    <a:pt x="441" y="7"/>
                  </a:lnTo>
                  <a:lnTo>
                    <a:pt x="436" y="9"/>
                  </a:lnTo>
                  <a:lnTo>
                    <a:pt x="418" y="7"/>
                  </a:lnTo>
                  <a:lnTo>
                    <a:pt x="412" y="7"/>
                  </a:lnTo>
                  <a:lnTo>
                    <a:pt x="410" y="7"/>
                  </a:lnTo>
                  <a:lnTo>
                    <a:pt x="410" y="7"/>
                  </a:lnTo>
                  <a:lnTo>
                    <a:pt x="400" y="5"/>
                  </a:lnTo>
                  <a:lnTo>
                    <a:pt x="396" y="5"/>
                  </a:lnTo>
                  <a:lnTo>
                    <a:pt x="396" y="5"/>
                  </a:lnTo>
                  <a:lnTo>
                    <a:pt x="391" y="5"/>
                  </a:lnTo>
                  <a:lnTo>
                    <a:pt x="387" y="4"/>
                  </a:lnTo>
                  <a:lnTo>
                    <a:pt x="385" y="4"/>
                  </a:lnTo>
                  <a:lnTo>
                    <a:pt x="376" y="9"/>
                  </a:lnTo>
                  <a:lnTo>
                    <a:pt x="369" y="11"/>
                  </a:lnTo>
                  <a:lnTo>
                    <a:pt x="367" y="13"/>
                  </a:lnTo>
                  <a:lnTo>
                    <a:pt x="365" y="14"/>
                  </a:lnTo>
                  <a:lnTo>
                    <a:pt x="362" y="14"/>
                  </a:lnTo>
                  <a:lnTo>
                    <a:pt x="360" y="14"/>
                  </a:lnTo>
                  <a:lnTo>
                    <a:pt x="360" y="14"/>
                  </a:lnTo>
                  <a:lnTo>
                    <a:pt x="358" y="14"/>
                  </a:lnTo>
                  <a:lnTo>
                    <a:pt x="356" y="14"/>
                  </a:lnTo>
                  <a:lnTo>
                    <a:pt x="356" y="14"/>
                  </a:lnTo>
                  <a:lnTo>
                    <a:pt x="354" y="16"/>
                  </a:lnTo>
                  <a:lnTo>
                    <a:pt x="353" y="16"/>
                  </a:lnTo>
                  <a:lnTo>
                    <a:pt x="351" y="16"/>
                  </a:lnTo>
                  <a:lnTo>
                    <a:pt x="351" y="16"/>
                  </a:lnTo>
                  <a:lnTo>
                    <a:pt x="349" y="16"/>
                  </a:lnTo>
                  <a:lnTo>
                    <a:pt x="347" y="18"/>
                  </a:lnTo>
                  <a:lnTo>
                    <a:pt x="347" y="18"/>
                  </a:lnTo>
                  <a:lnTo>
                    <a:pt x="345" y="18"/>
                  </a:lnTo>
                  <a:lnTo>
                    <a:pt x="345" y="18"/>
                  </a:lnTo>
                  <a:lnTo>
                    <a:pt x="345" y="18"/>
                  </a:lnTo>
                  <a:lnTo>
                    <a:pt x="344" y="18"/>
                  </a:lnTo>
                  <a:lnTo>
                    <a:pt x="340" y="20"/>
                  </a:lnTo>
                  <a:lnTo>
                    <a:pt x="340" y="22"/>
                  </a:lnTo>
                  <a:lnTo>
                    <a:pt x="338" y="23"/>
                  </a:lnTo>
                  <a:lnTo>
                    <a:pt x="338" y="23"/>
                  </a:lnTo>
                  <a:lnTo>
                    <a:pt x="338" y="23"/>
                  </a:lnTo>
                  <a:lnTo>
                    <a:pt x="338" y="22"/>
                  </a:lnTo>
                  <a:lnTo>
                    <a:pt x="336" y="22"/>
                  </a:lnTo>
                  <a:lnTo>
                    <a:pt x="336" y="22"/>
                  </a:lnTo>
                  <a:lnTo>
                    <a:pt x="336" y="22"/>
                  </a:lnTo>
                  <a:lnTo>
                    <a:pt x="336" y="23"/>
                  </a:lnTo>
                  <a:lnTo>
                    <a:pt x="336" y="23"/>
                  </a:lnTo>
                  <a:lnTo>
                    <a:pt x="336" y="23"/>
                  </a:lnTo>
                  <a:lnTo>
                    <a:pt x="336" y="23"/>
                  </a:lnTo>
                  <a:lnTo>
                    <a:pt x="333" y="23"/>
                  </a:lnTo>
                  <a:lnTo>
                    <a:pt x="331" y="25"/>
                  </a:lnTo>
                  <a:lnTo>
                    <a:pt x="331" y="25"/>
                  </a:lnTo>
                  <a:lnTo>
                    <a:pt x="331" y="27"/>
                  </a:lnTo>
                  <a:lnTo>
                    <a:pt x="327" y="31"/>
                  </a:lnTo>
                  <a:lnTo>
                    <a:pt x="326" y="32"/>
                  </a:lnTo>
                  <a:lnTo>
                    <a:pt x="326" y="32"/>
                  </a:lnTo>
                  <a:lnTo>
                    <a:pt x="320" y="34"/>
                  </a:lnTo>
                  <a:lnTo>
                    <a:pt x="320" y="34"/>
                  </a:lnTo>
                  <a:lnTo>
                    <a:pt x="318" y="36"/>
                  </a:lnTo>
                  <a:lnTo>
                    <a:pt x="311" y="40"/>
                  </a:lnTo>
                  <a:lnTo>
                    <a:pt x="300" y="45"/>
                  </a:lnTo>
                  <a:lnTo>
                    <a:pt x="293" y="49"/>
                  </a:lnTo>
                  <a:lnTo>
                    <a:pt x="293" y="49"/>
                  </a:lnTo>
                  <a:lnTo>
                    <a:pt x="293" y="49"/>
                  </a:lnTo>
                  <a:lnTo>
                    <a:pt x="291" y="51"/>
                  </a:lnTo>
                  <a:lnTo>
                    <a:pt x="291" y="51"/>
                  </a:lnTo>
                  <a:lnTo>
                    <a:pt x="289" y="51"/>
                  </a:lnTo>
                  <a:lnTo>
                    <a:pt x="288" y="51"/>
                  </a:lnTo>
                  <a:lnTo>
                    <a:pt x="288" y="52"/>
                  </a:lnTo>
                  <a:lnTo>
                    <a:pt x="288" y="52"/>
                  </a:lnTo>
                  <a:lnTo>
                    <a:pt x="289" y="54"/>
                  </a:lnTo>
                  <a:lnTo>
                    <a:pt x="289" y="54"/>
                  </a:lnTo>
                  <a:lnTo>
                    <a:pt x="289" y="54"/>
                  </a:lnTo>
                  <a:lnTo>
                    <a:pt x="288" y="56"/>
                  </a:lnTo>
                  <a:lnTo>
                    <a:pt x="288" y="56"/>
                  </a:lnTo>
                  <a:lnTo>
                    <a:pt x="288" y="58"/>
                  </a:lnTo>
                  <a:lnTo>
                    <a:pt x="288" y="60"/>
                  </a:lnTo>
                  <a:lnTo>
                    <a:pt x="288" y="60"/>
                  </a:lnTo>
                  <a:lnTo>
                    <a:pt x="288" y="61"/>
                  </a:lnTo>
                  <a:lnTo>
                    <a:pt x="284" y="63"/>
                  </a:lnTo>
                  <a:lnTo>
                    <a:pt x="282" y="65"/>
                  </a:lnTo>
                  <a:lnTo>
                    <a:pt x="280" y="65"/>
                  </a:lnTo>
                  <a:lnTo>
                    <a:pt x="280" y="65"/>
                  </a:lnTo>
                  <a:lnTo>
                    <a:pt x="280" y="65"/>
                  </a:lnTo>
                  <a:lnTo>
                    <a:pt x="280" y="67"/>
                  </a:lnTo>
                  <a:lnTo>
                    <a:pt x="280" y="67"/>
                  </a:lnTo>
                  <a:lnTo>
                    <a:pt x="279" y="67"/>
                  </a:lnTo>
                  <a:lnTo>
                    <a:pt x="279" y="67"/>
                  </a:lnTo>
                  <a:lnTo>
                    <a:pt x="279" y="65"/>
                  </a:lnTo>
                  <a:lnTo>
                    <a:pt x="277" y="67"/>
                  </a:lnTo>
                  <a:lnTo>
                    <a:pt x="277" y="67"/>
                  </a:lnTo>
                  <a:lnTo>
                    <a:pt x="275" y="67"/>
                  </a:lnTo>
                  <a:lnTo>
                    <a:pt x="275" y="65"/>
                  </a:lnTo>
                  <a:lnTo>
                    <a:pt x="273" y="67"/>
                  </a:lnTo>
                  <a:lnTo>
                    <a:pt x="273" y="67"/>
                  </a:lnTo>
                  <a:lnTo>
                    <a:pt x="261" y="67"/>
                  </a:lnTo>
                  <a:lnTo>
                    <a:pt x="255" y="67"/>
                  </a:lnTo>
                  <a:lnTo>
                    <a:pt x="255" y="65"/>
                  </a:lnTo>
                  <a:lnTo>
                    <a:pt x="253" y="65"/>
                  </a:lnTo>
                  <a:lnTo>
                    <a:pt x="237" y="60"/>
                  </a:lnTo>
                  <a:lnTo>
                    <a:pt x="235" y="60"/>
                  </a:lnTo>
                  <a:lnTo>
                    <a:pt x="233" y="58"/>
                  </a:lnTo>
                  <a:lnTo>
                    <a:pt x="232" y="58"/>
                  </a:lnTo>
                  <a:lnTo>
                    <a:pt x="232" y="58"/>
                  </a:lnTo>
                  <a:lnTo>
                    <a:pt x="232" y="60"/>
                  </a:lnTo>
                  <a:lnTo>
                    <a:pt x="230" y="60"/>
                  </a:lnTo>
                  <a:lnTo>
                    <a:pt x="230" y="60"/>
                  </a:lnTo>
                  <a:lnTo>
                    <a:pt x="230" y="60"/>
                  </a:lnTo>
                  <a:lnTo>
                    <a:pt x="230" y="61"/>
                  </a:lnTo>
                  <a:lnTo>
                    <a:pt x="228" y="61"/>
                  </a:lnTo>
                  <a:lnTo>
                    <a:pt x="228" y="61"/>
                  </a:lnTo>
                  <a:lnTo>
                    <a:pt x="226" y="63"/>
                  </a:lnTo>
                  <a:lnTo>
                    <a:pt x="226" y="63"/>
                  </a:lnTo>
                  <a:lnTo>
                    <a:pt x="224" y="63"/>
                  </a:lnTo>
                  <a:lnTo>
                    <a:pt x="212" y="63"/>
                  </a:lnTo>
                  <a:lnTo>
                    <a:pt x="199" y="61"/>
                  </a:lnTo>
                  <a:lnTo>
                    <a:pt x="188" y="58"/>
                  </a:lnTo>
                  <a:lnTo>
                    <a:pt x="179" y="56"/>
                  </a:lnTo>
                  <a:lnTo>
                    <a:pt x="179" y="56"/>
                  </a:lnTo>
                  <a:lnTo>
                    <a:pt x="177" y="58"/>
                  </a:lnTo>
                  <a:lnTo>
                    <a:pt x="177" y="58"/>
                  </a:lnTo>
                  <a:lnTo>
                    <a:pt x="176" y="58"/>
                  </a:lnTo>
                  <a:lnTo>
                    <a:pt x="174" y="58"/>
                  </a:lnTo>
                  <a:lnTo>
                    <a:pt x="172" y="60"/>
                  </a:lnTo>
                  <a:lnTo>
                    <a:pt x="172" y="61"/>
                  </a:lnTo>
                  <a:lnTo>
                    <a:pt x="172" y="63"/>
                  </a:lnTo>
                  <a:lnTo>
                    <a:pt x="172" y="63"/>
                  </a:lnTo>
                  <a:lnTo>
                    <a:pt x="172" y="65"/>
                  </a:lnTo>
                  <a:lnTo>
                    <a:pt x="170" y="67"/>
                  </a:lnTo>
                  <a:lnTo>
                    <a:pt x="170" y="69"/>
                  </a:lnTo>
                  <a:lnTo>
                    <a:pt x="168" y="70"/>
                  </a:lnTo>
                  <a:lnTo>
                    <a:pt x="168" y="70"/>
                  </a:lnTo>
                  <a:lnTo>
                    <a:pt x="168" y="70"/>
                  </a:lnTo>
                  <a:lnTo>
                    <a:pt x="168" y="72"/>
                  </a:lnTo>
                  <a:lnTo>
                    <a:pt x="168" y="72"/>
                  </a:lnTo>
                  <a:lnTo>
                    <a:pt x="170" y="72"/>
                  </a:lnTo>
                  <a:lnTo>
                    <a:pt x="170" y="74"/>
                  </a:lnTo>
                  <a:lnTo>
                    <a:pt x="170" y="74"/>
                  </a:lnTo>
                  <a:lnTo>
                    <a:pt x="170" y="74"/>
                  </a:lnTo>
                  <a:lnTo>
                    <a:pt x="170" y="74"/>
                  </a:lnTo>
                  <a:lnTo>
                    <a:pt x="172" y="76"/>
                  </a:lnTo>
                  <a:lnTo>
                    <a:pt x="174" y="76"/>
                  </a:lnTo>
                  <a:lnTo>
                    <a:pt x="174" y="78"/>
                  </a:lnTo>
                  <a:lnTo>
                    <a:pt x="176" y="78"/>
                  </a:lnTo>
                  <a:lnTo>
                    <a:pt x="177" y="79"/>
                  </a:lnTo>
                  <a:lnTo>
                    <a:pt x="179" y="79"/>
                  </a:lnTo>
                  <a:lnTo>
                    <a:pt x="179" y="79"/>
                  </a:lnTo>
                  <a:lnTo>
                    <a:pt x="181" y="81"/>
                  </a:lnTo>
                  <a:lnTo>
                    <a:pt x="181" y="81"/>
                  </a:lnTo>
                  <a:lnTo>
                    <a:pt x="183" y="81"/>
                  </a:lnTo>
                  <a:lnTo>
                    <a:pt x="183" y="83"/>
                  </a:lnTo>
                  <a:lnTo>
                    <a:pt x="183" y="83"/>
                  </a:lnTo>
                  <a:lnTo>
                    <a:pt x="183" y="83"/>
                  </a:lnTo>
                  <a:lnTo>
                    <a:pt x="183" y="83"/>
                  </a:lnTo>
                  <a:lnTo>
                    <a:pt x="183" y="83"/>
                  </a:lnTo>
                  <a:lnTo>
                    <a:pt x="183" y="83"/>
                  </a:lnTo>
                  <a:lnTo>
                    <a:pt x="181" y="83"/>
                  </a:lnTo>
                  <a:lnTo>
                    <a:pt x="181" y="83"/>
                  </a:lnTo>
                  <a:lnTo>
                    <a:pt x="181" y="85"/>
                  </a:lnTo>
                  <a:lnTo>
                    <a:pt x="181" y="85"/>
                  </a:lnTo>
                  <a:lnTo>
                    <a:pt x="181" y="85"/>
                  </a:lnTo>
                  <a:lnTo>
                    <a:pt x="181" y="85"/>
                  </a:lnTo>
                  <a:lnTo>
                    <a:pt x="183" y="85"/>
                  </a:lnTo>
                  <a:lnTo>
                    <a:pt x="183" y="85"/>
                  </a:lnTo>
                  <a:lnTo>
                    <a:pt x="183" y="83"/>
                  </a:lnTo>
                  <a:lnTo>
                    <a:pt x="183" y="85"/>
                  </a:lnTo>
                  <a:lnTo>
                    <a:pt x="183" y="83"/>
                  </a:lnTo>
                  <a:lnTo>
                    <a:pt x="185" y="85"/>
                  </a:lnTo>
                  <a:lnTo>
                    <a:pt x="185" y="85"/>
                  </a:lnTo>
                  <a:lnTo>
                    <a:pt x="185" y="85"/>
                  </a:lnTo>
                  <a:lnTo>
                    <a:pt x="185" y="85"/>
                  </a:lnTo>
                  <a:lnTo>
                    <a:pt x="185" y="87"/>
                  </a:lnTo>
                  <a:lnTo>
                    <a:pt x="185" y="87"/>
                  </a:lnTo>
                  <a:lnTo>
                    <a:pt x="185" y="87"/>
                  </a:lnTo>
                  <a:lnTo>
                    <a:pt x="185" y="87"/>
                  </a:lnTo>
                  <a:lnTo>
                    <a:pt x="185" y="87"/>
                  </a:lnTo>
                  <a:lnTo>
                    <a:pt x="185" y="87"/>
                  </a:lnTo>
                  <a:lnTo>
                    <a:pt x="185" y="87"/>
                  </a:lnTo>
                  <a:lnTo>
                    <a:pt x="186" y="88"/>
                  </a:lnTo>
                  <a:lnTo>
                    <a:pt x="186" y="88"/>
                  </a:lnTo>
                  <a:lnTo>
                    <a:pt x="188" y="88"/>
                  </a:lnTo>
                  <a:lnTo>
                    <a:pt x="188" y="87"/>
                  </a:lnTo>
                  <a:lnTo>
                    <a:pt x="190" y="87"/>
                  </a:lnTo>
                  <a:lnTo>
                    <a:pt x="201" y="87"/>
                  </a:lnTo>
                  <a:lnTo>
                    <a:pt x="203" y="87"/>
                  </a:lnTo>
                  <a:lnTo>
                    <a:pt x="205" y="87"/>
                  </a:lnTo>
                  <a:lnTo>
                    <a:pt x="205" y="87"/>
                  </a:lnTo>
                  <a:lnTo>
                    <a:pt x="205" y="88"/>
                  </a:lnTo>
                  <a:lnTo>
                    <a:pt x="206" y="88"/>
                  </a:lnTo>
                  <a:lnTo>
                    <a:pt x="206" y="88"/>
                  </a:lnTo>
                  <a:lnTo>
                    <a:pt x="208" y="88"/>
                  </a:lnTo>
                  <a:lnTo>
                    <a:pt x="208" y="88"/>
                  </a:lnTo>
                  <a:lnTo>
                    <a:pt x="208" y="88"/>
                  </a:lnTo>
                  <a:lnTo>
                    <a:pt x="208" y="88"/>
                  </a:lnTo>
                  <a:lnTo>
                    <a:pt x="212" y="88"/>
                  </a:lnTo>
                  <a:lnTo>
                    <a:pt x="214" y="88"/>
                  </a:lnTo>
                  <a:lnTo>
                    <a:pt x="215" y="90"/>
                  </a:lnTo>
                  <a:lnTo>
                    <a:pt x="214" y="90"/>
                  </a:lnTo>
                  <a:lnTo>
                    <a:pt x="214" y="90"/>
                  </a:lnTo>
                  <a:lnTo>
                    <a:pt x="212" y="90"/>
                  </a:lnTo>
                  <a:lnTo>
                    <a:pt x="206" y="90"/>
                  </a:lnTo>
                  <a:lnTo>
                    <a:pt x="196" y="92"/>
                  </a:lnTo>
                  <a:lnTo>
                    <a:pt x="196" y="92"/>
                  </a:lnTo>
                  <a:lnTo>
                    <a:pt x="196" y="92"/>
                  </a:lnTo>
                  <a:lnTo>
                    <a:pt x="194" y="90"/>
                  </a:lnTo>
                  <a:lnTo>
                    <a:pt x="194" y="90"/>
                  </a:lnTo>
                  <a:lnTo>
                    <a:pt x="194" y="90"/>
                  </a:lnTo>
                  <a:lnTo>
                    <a:pt x="192" y="90"/>
                  </a:lnTo>
                  <a:lnTo>
                    <a:pt x="192" y="90"/>
                  </a:lnTo>
                  <a:lnTo>
                    <a:pt x="192" y="90"/>
                  </a:lnTo>
                  <a:lnTo>
                    <a:pt x="192" y="92"/>
                  </a:lnTo>
                  <a:lnTo>
                    <a:pt x="192" y="92"/>
                  </a:lnTo>
                  <a:lnTo>
                    <a:pt x="190" y="92"/>
                  </a:lnTo>
                  <a:lnTo>
                    <a:pt x="190" y="92"/>
                  </a:lnTo>
                  <a:lnTo>
                    <a:pt x="190" y="92"/>
                  </a:lnTo>
                  <a:lnTo>
                    <a:pt x="188" y="94"/>
                  </a:lnTo>
                  <a:lnTo>
                    <a:pt x="188" y="92"/>
                  </a:lnTo>
                  <a:lnTo>
                    <a:pt x="188" y="92"/>
                  </a:lnTo>
                  <a:lnTo>
                    <a:pt x="188" y="92"/>
                  </a:lnTo>
                  <a:lnTo>
                    <a:pt x="186" y="92"/>
                  </a:lnTo>
                  <a:lnTo>
                    <a:pt x="186" y="92"/>
                  </a:lnTo>
                  <a:lnTo>
                    <a:pt x="185" y="94"/>
                  </a:lnTo>
                  <a:lnTo>
                    <a:pt x="183" y="94"/>
                  </a:lnTo>
                  <a:lnTo>
                    <a:pt x="167" y="96"/>
                  </a:lnTo>
                  <a:lnTo>
                    <a:pt x="167" y="96"/>
                  </a:lnTo>
                  <a:lnTo>
                    <a:pt x="165" y="98"/>
                  </a:lnTo>
                  <a:lnTo>
                    <a:pt x="163" y="99"/>
                  </a:lnTo>
                  <a:lnTo>
                    <a:pt x="159" y="101"/>
                  </a:lnTo>
                  <a:lnTo>
                    <a:pt x="158" y="101"/>
                  </a:lnTo>
                  <a:lnTo>
                    <a:pt x="156" y="103"/>
                  </a:lnTo>
                  <a:lnTo>
                    <a:pt x="159" y="105"/>
                  </a:lnTo>
                  <a:lnTo>
                    <a:pt x="163" y="107"/>
                  </a:lnTo>
                  <a:lnTo>
                    <a:pt x="167" y="108"/>
                  </a:lnTo>
                  <a:lnTo>
                    <a:pt x="167" y="108"/>
                  </a:lnTo>
                  <a:lnTo>
                    <a:pt x="168" y="107"/>
                  </a:lnTo>
                  <a:lnTo>
                    <a:pt x="168" y="107"/>
                  </a:lnTo>
                  <a:lnTo>
                    <a:pt x="172" y="107"/>
                  </a:lnTo>
                  <a:lnTo>
                    <a:pt x="172" y="107"/>
                  </a:lnTo>
                  <a:lnTo>
                    <a:pt x="174" y="108"/>
                  </a:lnTo>
                  <a:lnTo>
                    <a:pt x="174" y="108"/>
                  </a:lnTo>
                  <a:lnTo>
                    <a:pt x="176" y="110"/>
                  </a:lnTo>
                  <a:lnTo>
                    <a:pt x="176" y="110"/>
                  </a:lnTo>
                  <a:lnTo>
                    <a:pt x="174" y="110"/>
                  </a:lnTo>
                  <a:lnTo>
                    <a:pt x="174" y="110"/>
                  </a:lnTo>
                  <a:lnTo>
                    <a:pt x="172" y="110"/>
                  </a:lnTo>
                  <a:lnTo>
                    <a:pt x="172" y="110"/>
                  </a:lnTo>
                  <a:lnTo>
                    <a:pt x="172" y="112"/>
                  </a:lnTo>
                  <a:lnTo>
                    <a:pt x="172" y="114"/>
                  </a:lnTo>
                  <a:lnTo>
                    <a:pt x="170" y="114"/>
                  </a:lnTo>
                  <a:lnTo>
                    <a:pt x="170" y="114"/>
                  </a:lnTo>
                  <a:lnTo>
                    <a:pt x="167" y="114"/>
                  </a:lnTo>
                  <a:lnTo>
                    <a:pt x="165" y="114"/>
                  </a:lnTo>
                  <a:lnTo>
                    <a:pt x="165" y="114"/>
                  </a:lnTo>
                  <a:lnTo>
                    <a:pt x="163" y="114"/>
                  </a:lnTo>
                  <a:lnTo>
                    <a:pt x="163" y="112"/>
                  </a:lnTo>
                  <a:lnTo>
                    <a:pt x="161" y="112"/>
                  </a:lnTo>
                  <a:lnTo>
                    <a:pt x="159" y="112"/>
                  </a:lnTo>
                  <a:lnTo>
                    <a:pt x="158" y="112"/>
                  </a:lnTo>
                  <a:lnTo>
                    <a:pt x="156" y="112"/>
                  </a:lnTo>
                  <a:lnTo>
                    <a:pt x="156" y="112"/>
                  </a:lnTo>
                  <a:lnTo>
                    <a:pt x="156" y="112"/>
                  </a:lnTo>
                  <a:lnTo>
                    <a:pt x="152" y="114"/>
                  </a:lnTo>
                  <a:lnTo>
                    <a:pt x="152" y="114"/>
                  </a:lnTo>
                  <a:lnTo>
                    <a:pt x="150" y="114"/>
                  </a:lnTo>
                  <a:lnTo>
                    <a:pt x="150" y="114"/>
                  </a:lnTo>
                  <a:lnTo>
                    <a:pt x="150" y="114"/>
                  </a:lnTo>
                  <a:lnTo>
                    <a:pt x="150" y="114"/>
                  </a:lnTo>
                  <a:lnTo>
                    <a:pt x="150" y="114"/>
                  </a:lnTo>
                  <a:lnTo>
                    <a:pt x="150" y="114"/>
                  </a:lnTo>
                  <a:lnTo>
                    <a:pt x="147" y="114"/>
                  </a:lnTo>
                  <a:lnTo>
                    <a:pt x="145" y="112"/>
                  </a:lnTo>
                  <a:lnTo>
                    <a:pt x="143" y="112"/>
                  </a:lnTo>
                  <a:lnTo>
                    <a:pt x="141" y="114"/>
                  </a:lnTo>
                  <a:lnTo>
                    <a:pt x="141" y="112"/>
                  </a:lnTo>
                  <a:lnTo>
                    <a:pt x="141" y="112"/>
                  </a:lnTo>
                  <a:lnTo>
                    <a:pt x="141" y="112"/>
                  </a:lnTo>
                  <a:lnTo>
                    <a:pt x="143" y="112"/>
                  </a:lnTo>
                  <a:lnTo>
                    <a:pt x="138" y="112"/>
                  </a:lnTo>
                  <a:lnTo>
                    <a:pt x="136" y="112"/>
                  </a:lnTo>
                  <a:lnTo>
                    <a:pt x="123" y="112"/>
                  </a:lnTo>
                  <a:lnTo>
                    <a:pt x="120" y="114"/>
                  </a:lnTo>
                  <a:lnTo>
                    <a:pt x="114" y="114"/>
                  </a:lnTo>
                  <a:lnTo>
                    <a:pt x="112" y="114"/>
                  </a:lnTo>
                  <a:lnTo>
                    <a:pt x="112" y="112"/>
                  </a:lnTo>
                  <a:lnTo>
                    <a:pt x="114" y="110"/>
                  </a:lnTo>
                  <a:lnTo>
                    <a:pt x="118" y="108"/>
                  </a:lnTo>
                  <a:lnTo>
                    <a:pt x="120" y="107"/>
                  </a:lnTo>
                  <a:lnTo>
                    <a:pt x="118" y="107"/>
                  </a:lnTo>
                  <a:lnTo>
                    <a:pt x="116" y="105"/>
                  </a:lnTo>
                  <a:lnTo>
                    <a:pt x="109" y="103"/>
                  </a:lnTo>
                  <a:lnTo>
                    <a:pt x="107" y="105"/>
                  </a:lnTo>
                  <a:lnTo>
                    <a:pt x="107" y="105"/>
                  </a:lnTo>
                  <a:lnTo>
                    <a:pt x="107" y="105"/>
                  </a:lnTo>
                  <a:lnTo>
                    <a:pt x="107" y="105"/>
                  </a:lnTo>
                  <a:lnTo>
                    <a:pt x="107" y="105"/>
                  </a:lnTo>
                  <a:lnTo>
                    <a:pt x="105" y="103"/>
                  </a:lnTo>
                  <a:lnTo>
                    <a:pt x="105" y="103"/>
                  </a:lnTo>
                  <a:lnTo>
                    <a:pt x="105" y="103"/>
                  </a:lnTo>
                  <a:lnTo>
                    <a:pt x="105" y="103"/>
                  </a:lnTo>
                  <a:lnTo>
                    <a:pt x="103" y="103"/>
                  </a:lnTo>
                  <a:lnTo>
                    <a:pt x="103" y="105"/>
                  </a:lnTo>
                  <a:lnTo>
                    <a:pt x="103" y="105"/>
                  </a:lnTo>
                  <a:lnTo>
                    <a:pt x="102" y="105"/>
                  </a:lnTo>
                  <a:lnTo>
                    <a:pt x="102" y="105"/>
                  </a:lnTo>
                  <a:lnTo>
                    <a:pt x="103" y="107"/>
                  </a:lnTo>
                  <a:lnTo>
                    <a:pt x="103" y="108"/>
                  </a:lnTo>
                  <a:lnTo>
                    <a:pt x="105" y="108"/>
                  </a:lnTo>
                  <a:lnTo>
                    <a:pt x="105" y="108"/>
                  </a:lnTo>
                  <a:lnTo>
                    <a:pt x="105" y="108"/>
                  </a:lnTo>
                  <a:lnTo>
                    <a:pt x="105" y="108"/>
                  </a:lnTo>
                  <a:lnTo>
                    <a:pt x="105" y="110"/>
                  </a:lnTo>
                  <a:lnTo>
                    <a:pt x="105" y="110"/>
                  </a:lnTo>
                  <a:lnTo>
                    <a:pt x="105" y="110"/>
                  </a:lnTo>
                  <a:lnTo>
                    <a:pt x="107" y="110"/>
                  </a:lnTo>
                  <a:lnTo>
                    <a:pt x="107" y="110"/>
                  </a:lnTo>
                  <a:lnTo>
                    <a:pt x="107" y="110"/>
                  </a:lnTo>
                  <a:lnTo>
                    <a:pt x="107" y="110"/>
                  </a:lnTo>
                  <a:lnTo>
                    <a:pt x="107" y="112"/>
                  </a:lnTo>
                  <a:lnTo>
                    <a:pt x="107" y="112"/>
                  </a:lnTo>
                  <a:lnTo>
                    <a:pt x="107" y="112"/>
                  </a:lnTo>
                  <a:lnTo>
                    <a:pt x="109" y="112"/>
                  </a:lnTo>
                  <a:lnTo>
                    <a:pt x="111" y="112"/>
                  </a:lnTo>
                  <a:lnTo>
                    <a:pt x="112" y="112"/>
                  </a:lnTo>
                  <a:lnTo>
                    <a:pt x="111" y="114"/>
                  </a:lnTo>
                  <a:lnTo>
                    <a:pt x="109" y="116"/>
                  </a:lnTo>
                  <a:lnTo>
                    <a:pt x="107" y="117"/>
                  </a:lnTo>
                  <a:lnTo>
                    <a:pt x="105" y="117"/>
                  </a:lnTo>
                  <a:lnTo>
                    <a:pt x="105" y="117"/>
                  </a:lnTo>
                  <a:lnTo>
                    <a:pt x="103" y="117"/>
                  </a:lnTo>
                  <a:lnTo>
                    <a:pt x="102" y="117"/>
                  </a:lnTo>
                  <a:lnTo>
                    <a:pt x="102" y="117"/>
                  </a:lnTo>
                  <a:lnTo>
                    <a:pt x="100" y="117"/>
                  </a:lnTo>
                  <a:lnTo>
                    <a:pt x="98" y="116"/>
                  </a:lnTo>
                  <a:lnTo>
                    <a:pt x="98" y="117"/>
                  </a:lnTo>
                  <a:lnTo>
                    <a:pt x="96" y="117"/>
                  </a:lnTo>
                  <a:lnTo>
                    <a:pt x="96" y="117"/>
                  </a:lnTo>
                  <a:lnTo>
                    <a:pt x="94" y="117"/>
                  </a:lnTo>
                  <a:lnTo>
                    <a:pt x="91" y="117"/>
                  </a:lnTo>
                  <a:lnTo>
                    <a:pt x="87" y="116"/>
                  </a:lnTo>
                  <a:lnTo>
                    <a:pt x="85" y="114"/>
                  </a:lnTo>
                  <a:lnTo>
                    <a:pt x="82" y="112"/>
                  </a:lnTo>
                  <a:lnTo>
                    <a:pt x="84" y="112"/>
                  </a:lnTo>
                  <a:lnTo>
                    <a:pt x="84" y="112"/>
                  </a:lnTo>
                  <a:lnTo>
                    <a:pt x="84" y="112"/>
                  </a:lnTo>
                  <a:lnTo>
                    <a:pt x="84" y="112"/>
                  </a:lnTo>
                  <a:lnTo>
                    <a:pt x="84" y="112"/>
                  </a:lnTo>
                  <a:lnTo>
                    <a:pt x="84" y="110"/>
                  </a:lnTo>
                  <a:lnTo>
                    <a:pt x="84" y="108"/>
                  </a:lnTo>
                  <a:lnTo>
                    <a:pt x="84" y="108"/>
                  </a:lnTo>
                  <a:lnTo>
                    <a:pt x="82" y="107"/>
                  </a:lnTo>
                  <a:lnTo>
                    <a:pt x="82" y="107"/>
                  </a:lnTo>
                  <a:lnTo>
                    <a:pt x="80" y="108"/>
                  </a:lnTo>
                  <a:lnTo>
                    <a:pt x="78" y="108"/>
                  </a:lnTo>
                  <a:lnTo>
                    <a:pt x="76" y="108"/>
                  </a:lnTo>
                  <a:lnTo>
                    <a:pt x="75" y="108"/>
                  </a:lnTo>
                  <a:lnTo>
                    <a:pt x="73" y="108"/>
                  </a:lnTo>
                  <a:lnTo>
                    <a:pt x="71" y="110"/>
                  </a:lnTo>
                  <a:lnTo>
                    <a:pt x="69" y="112"/>
                  </a:lnTo>
                  <a:lnTo>
                    <a:pt x="69" y="112"/>
                  </a:lnTo>
                  <a:lnTo>
                    <a:pt x="67" y="112"/>
                  </a:lnTo>
                  <a:lnTo>
                    <a:pt x="64" y="112"/>
                  </a:lnTo>
                  <a:lnTo>
                    <a:pt x="64" y="112"/>
                  </a:lnTo>
                  <a:lnTo>
                    <a:pt x="62" y="112"/>
                  </a:lnTo>
                  <a:lnTo>
                    <a:pt x="60" y="112"/>
                  </a:lnTo>
                  <a:lnTo>
                    <a:pt x="56" y="112"/>
                  </a:lnTo>
                  <a:lnTo>
                    <a:pt x="55" y="112"/>
                  </a:lnTo>
                  <a:lnTo>
                    <a:pt x="53" y="112"/>
                  </a:lnTo>
                  <a:lnTo>
                    <a:pt x="47" y="119"/>
                  </a:lnTo>
                  <a:lnTo>
                    <a:pt x="47" y="119"/>
                  </a:lnTo>
                  <a:lnTo>
                    <a:pt x="47" y="119"/>
                  </a:lnTo>
                  <a:lnTo>
                    <a:pt x="46" y="119"/>
                  </a:lnTo>
                  <a:lnTo>
                    <a:pt x="46" y="121"/>
                  </a:lnTo>
                  <a:lnTo>
                    <a:pt x="44" y="123"/>
                  </a:lnTo>
                  <a:lnTo>
                    <a:pt x="42" y="125"/>
                  </a:lnTo>
                  <a:lnTo>
                    <a:pt x="42" y="125"/>
                  </a:lnTo>
                  <a:lnTo>
                    <a:pt x="40" y="125"/>
                  </a:lnTo>
                  <a:lnTo>
                    <a:pt x="38" y="125"/>
                  </a:lnTo>
                  <a:lnTo>
                    <a:pt x="38" y="125"/>
                  </a:lnTo>
                  <a:lnTo>
                    <a:pt x="38" y="125"/>
                  </a:lnTo>
                  <a:lnTo>
                    <a:pt x="38" y="126"/>
                  </a:lnTo>
                  <a:lnTo>
                    <a:pt x="38" y="126"/>
                  </a:lnTo>
                  <a:lnTo>
                    <a:pt x="38" y="128"/>
                  </a:lnTo>
                  <a:lnTo>
                    <a:pt x="38" y="128"/>
                  </a:lnTo>
                  <a:lnTo>
                    <a:pt x="38" y="130"/>
                  </a:lnTo>
                  <a:lnTo>
                    <a:pt x="37" y="130"/>
                  </a:lnTo>
                  <a:lnTo>
                    <a:pt x="37" y="132"/>
                  </a:lnTo>
                  <a:lnTo>
                    <a:pt x="37" y="132"/>
                  </a:lnTo>
                  <a:lnTo>
                    <a:pt x="37" y="132"/>
                  </a:lnTo>
                  <a:lnTo>
                    <a:pt x="37" y="132"/>
                  </a:lnTo>
                  <a:lnTo>
                    <a:pt x="37" y="132"/>
                  </a:lnTo>
                  <a:lnTo>
                    <a:pt x="37" y="132"/>
                  </a:lnTo>
                  <a:lnTo>
                    <a:pt x="37" y="132"/>
                  </a:lnTo>
                  <a:lnTo>
                    <a:pt x="37" y="132"/>
                  </a:lnTo>
                  <a:lnTo>
                    <a:pt x="37" y="134"/>
                  </a:lnTo>
                  <a:lnTo>
                    <a:pt x="37" y="134"/>
                  </a:lnTo>
                  <a:lnTo>
                    <a:pt x="35" y="135"/>
                  </a:lnTo>
                  <a:lnTo>
                    <a:pt x="33" y="137"/>
                  </a:lnTo>
                  <a:lnTo>
                    <a:pt x="33" y="137"/>
                  </a:lnTo>
                  <a:lnTo>
                    <a:pt x="31" y="137"/>
                  </a:lnTo>
                  <a:lnTo>
                    <a:pt x="31" y="139"/>
                  </a:lnTo>
                  <a:lnTo>
                    <a:pt x="28" y="137"/>
                  </a:lnTo>
                  <a:lnTo>
                    <a:pt x="28" y="137"/>
                  </a:lnTo>
                  <a:lnTo>
                    <a:pt x="26" y="139"/>
                  </a:lnTo>
                  <a:lnTo>
                    <a:pt x="26" y="141"/>
                  </a:lnTo>
                  <a:lnTo>
                    <a:pt x="26" y="141"/>
                  </a:lnTo>
                  <a:lnTo>
                    <a:pt x="26" y="141"/>
                  </a:lnTo>
                  <a:lnTo>
                    <a:pt x="26" y="143"/>
                  </a:lnTo>
                  <a:lnTo>
                    <a:pt x="26" y="143"/>
                  </a:lnTo>
                  <a:lnTo>
                    <a:pt x="26" y="144"/>
                  </a:lnTo>
                  <a:lnTo>
                    <a:pt x="26" y="144"/>
                  </a:lnTo>
                  <a:lnTo>
                    <a:pt x="26" y="148"/>
                  </a:lnTo>
                  <a:lnTo>
                    <a:pt x="24" y="148"/>
                  </a:lnTo>
                  <a:lnTo>
                    <a:pt x="26" y="148"/>
                  </a:lnTo>
                  <a:lnTo>
                    <a:pt x="26" y="150"/>
                  </a:lnTo>
                  <a:lnTo>
                    <a:pt x="26" y="152"/>
                  </a:lnTo>
                  <a:lnTo>
                    <a:pt x="26" y="152"/>
                  </a:lnTo>
                  <a:lnTo>
                    <a:pt x="26" y="153"/>
                  </a:lnTo>
                  <a:lnTo>
                    <a:pt x="26" y="153"/>
                  </a:lnTo>
                  <a:lnTo>
                    <a:pt x="24" y="153"/>
                  </a:lnTo>
                  <a:lnTo>
                    <a:pt x="24" y="153"/>
                  </a:lnTo>
                  <a:lnTo>
                    <a:pt x="24" y="155"/>
                  </a:lnTo>
                  <a:lnTo>
                    <a:pt x="26" y="157"/>
                  </a:lnTo>
                  <a:lnTo>
                    <a:pt x="26" y="157"/>
                  </a:lnTo>
                  <a:lnTo>
                    <a:pt x="26" y="161"/>
                  </a:lnTo>
                  <a:lnTo>
                    <a:pt x="26" y="163"/>
                  </a:lnTo>
                  <a:lnTo>
                    <a:pt x="24" y="164"/>
                  </a:lnTo>
                  <a:lnTo>
                    <a:pt x="22" y="168"/>
                  </a:lnTo>
                  <a:lnTo>
                    <a:pt x="22" y="170"/>
                  </a:lnTo>
                  <a:lnTo>
                    <a:pt x="22" y="172"/>
                  </a:lnTo>
                  <a:lnTo>
                    <a:pt x="24" y="173"/>
                  </a:lnTo>
                  <a:lnTo>
                    <a:pt x="26" y="173"/>
                  </a:lnTo>
                  <a:lnTo>
                    <a:pt x="29" y="172"/>
                  </a:lnTo>
                  <a:lnTo>
                    <a:pt x="29" y="173"/>
                  </a:lnTo>
                  <a:lnTo>
                    <a:pt x="29" y="173"/>
                  </a:lnTo>
                  <a:lnTo>
                    <a:pt x="31" y="172"/>
                  </a:lnTo>
                  <a:lnTo>
                    <a:pt x="31" y="172"/>
                  </a:lnTo>
                  <a:lnTo>
                    <a:pt x="31" y="172"/>
                  </a:lnTo>
                  <a:lnTo>
                    <a:pt x="31" y="172"/>
                  </a:lnTo>
                  <a:lnTo>
                    <a:pt x="33" y="172"/>
                  </a:lnTo>
                  <a:lnTo>
                    <a:pt x="33" y="172"/>
                  </a:lnTo>
                  <a:lnTo>
                    <a:pt x="35" y="172"/>
                  </a:lnTo>
                  <a:lnTo>
                    <a:pt x="37" y="172"/>
                  </a:lnTo>
                  <a:lnTo>
                    <a:pt x="37" y="172"/>
                  </a:lnTo>
                  <a:lnTo>
                    <a:pt x="38" y="170"/>
                  </a:lnTo>
                  <a:lnTo>
                    <a:pt x="38" y="170"/>
                  </a:lnTo>
                  <a:lnTo>
                    <a:pt x="40" y="170"/>
                  </a:lnTo>
                  <a:lnTo>
                    <a:pt x="40" y="170"/>
                  </a:lnTo>
                  <a:lnTo>
                    <a:pt x="51" y="168"/>
                  </a:lnTo>
                  <a:lnTo>
                    <a:pt x="58" y="166"/>
                  </a:lnTo>
                  <a:lnTo>
                    <a:pt x="60" y="166"/>
                  </a:lnTo>
                  <a:lnTo>
                    <a:pt x="60" y="166"/>
                  </a:lnTo>
                  <a:lnTo>
                    <a:pt x="62" y="166"/>
                  </a:lnTo>
                  <a:lnTo>
                    <a:pt x="62" y="164"/>
                  </a:lnTo>
                  <a:lnTo>
                    <a:pt x="64" y="164"/>
                  </a:lnTo>
                  <a:lnTo>
                    <a:pt x="66" y="166"/>
                  </a:lnTo>
                  <a:lnTo>
                    <a:pt x="66" y="166"/>
                  </a:lnTo>
                  <a:lnTo>
                    <a:pt x="66" y="168"/>
                  </a:lnTo>
                  <a:lnTo>
                    <a:pt x="64" y="170"/>
                  </a:lnTo>
                  <a:lnTo>
                    <a:pt x="64" y="172"/>
                  </a:lnTo>
                  <a:lnTo>
                    <a:pt x="64" y="172"/>
                  </a:lnTo>
                  <a:lnTo>
                    <a:pt x="64" y="172"/>
                  </a:lnTo>
                  <a:lnTo>
                    <a:pt x="62" y="172"/>
                  </a:lnTo>
                  <a:lnTo>
                    <a:pt x="60" y="173"/>
                  </a:lnTo>
                  <a:lnTo>
                    <a:pt x="60" y="173"/>
                  </a:lnTo>
                  <a:lnTo>
                    <a:pt x="60" y="173"/>
                  </a:lnTo>
                  <a:lnTo>
                    <a:pt x="60" y="175"/>
                  </a:lnTo>
                  <a:lnTo>
                    <a:pt x="58" y="175"/>
                  </a:lnTo>
                  <a:lnTo>
                    <a:pt x="58" y="175"/>
                  </a:lnTo>
                  <a:lnTo>
                    <a:pt x="58" y="175"/>
                  </a:lnTo>
                  <a:lnTo>
                    <a:pt x="58" y="175"/>
                  </a:lnTo>
                  <a:lnTo>
                    <a:pt x="58" y="177"/>
                  </a:lnTo>
                  <a:lnTo>
                    <a:pt x="58" y="177"/>
                  </a:lnTo>
                  <a:lnTo>
                    <a:pt x="58" y="177"/>
                  </a:lnTo>
                  <a:lnTo>
                    <a:pt x="53" y="181"/>
                  </a:lnTo>
                  <a:lnTo>
                    <a:pt x="53" y="182"/>
                  </a:lnTo>
                  <a:lnTo>
                    <a:pt x="51" y="182"/>
                  </a:lnTo>
                  <a:lnTo>
                    <a:pt x="51" y="182"/>
                  </a:lnTo>
                  <a:lnTo>
                    <a:pt x="51" y="184"/>
                  </a:lnTo>
                  <a:lnTo>
                    <a:pt x="51" y="184"/>
                  </a:lnTo>
                  <a:lnTo>
                    <a:pt x="51" y="184"/>
                  </a:lnTo>
                  <a:lnTo>
                    <a:pt x="51" y="184"/>
                  </a:lnTo>
                  <a:lnTo>
                    <a:pt x="49" y="184"/>
                  </a:lnTo>
                  <a:lnTo>
                    <a:pt x="49" y="184"/>
                  </a:lnTo>
                  <a:lnTo>
                    <a:pt x="49" y="182"/>
                  </a:lnTo>
                  <a:lnTo>
                    <a:pt x="51" y="182"/>
                  </a:lnTo>
                  <a:lnTo>
                    <a:pt x="51" y="182"/>
                  </a:lnTo>
                  <a:lnTo>
                    <a:pt x="49" y="182"/>
                  </a:lnTo>
                  <a:lnTo>
                    <a:pt x="49" y="182"/>
                  </a:lnTo>
                  <a:lnTo>
                    <a:pt x="49" y="182"/>
                  </a:lnTo>
                  <a:lnTo>
                    <a:pt x="49" y="184"/>
                  </a:lnTo>
                  <a:lnTo>
                    <a:pt x="47" y="184"/>
                  </a:lnTo>
                  <a:lnTo>
                    <a:pt x="49" y="186"/>
                  </a:lnTo>
                  <a:lnTo>
                    <a:pt x="51" y="186"/>
                  </a:lnTo>
                  <a:lnTo>
                    <a:pt x="53" y="186"/>
                  </a:lnTo>
                  <a:lnTo>
                    <a:pt x="53" y="186"/>
                  </a:lnTo>
                  <a:lnTo>
                    <a:pt x="55" y="186"/>
                  </a:lnTo>
                  <a:lnTo>
                    <a:pt x="55" y="188"/>
                  </a:lnTo>
                  <a:lnTo>
                    <a:pt x="55" y="190"/>
                  </a:lnTo>
                  <a:lnTo>
                    <a:pt x="55" y="190"/>
                  </a:lnTo>
                  <a:lnTo>
                    <a:pt x="55" y="191"/>
                  </a:lnTo>
                  <a:lnTo>
                    <a:pt x="56" y="191"/>
                  </a:lnTo>
                  <a:lnTo>
                    <a:pt x="56" y="191"/>
                  </a:lnTo>
                  <a:lnTo>
                    <a:pt x="58" y="193"/>
                  </a:lnTo>
                  <a:lnTo>
                    <a:pt x="58" y="193"/>
                  </a:lnTo>
                  <a:lnTo>
                    <a:pt x="60" y="195"/>
                  </a:lnTo>
                  <a:lnTo>
                    <a:pt x="62" y="197"/>
                  </a:lnTo>
                  <a:lnTo>
                    <a:pt x="62" y="199"/>
                  </a:lnTo>
                  <a:lnTo>
                    <a:pt x="62" y="199"/>
                  </a:lnTo>
                  <a:lnTo>
                    <a:pt x="60" y="199"/>
                  </a:lnTo>
                  <a:lnTo>
                    <a:pt x="60" y="199"/>
                  </a:lnTo>
                  <a:lnTo>
                    <a:pt x="58" y="200"/>
                  </a:lnTo>
                  <a:lnTo>
                    <a:pt x="58" y="200"/>
                  </a:lnTo>
                  <a:lnTo>
                    <a:pt x="58" y="200"/>
                  </a:lnTo>
                  <a:lnTo>
                    <a:pt x="58" y="200"/>
                  </a:lnTo>
                  <a:lnTo>
                    <a:pt x="58" y="202"/>
                  </a:lnTo>
                  <a:lnTo>
                    <a:pt x="58" y="202"/>
                  </a:lnTo>
                  <a:lnTo>
                    <a:pt x="58" y="204"/>
                  </a:lnTo>
                  <a:lnTo>
                    <a:pt x="58" y="206"/>
                  </a:lnTo>
                  <a:lnTo>
                    <a:pt x="58" y="206"/>
                  </a:lnTo>
                  <a:lnTo>
                    <a:pt x="60" y="206"/>
                  </a:lnTo>
                  <a:lnTo>
                    <a:pt x="60" y="208"/>
                  </a:lnTo>
                  <a:lnTo>
                    <a:pt x="62" y="208"/>
                  </a:lnTo>
                  <a:lnTo>
                    <a:pt x="62" y="208"/>
                  </a:lnTo>
                  <a:lnTo>
                    <a:pt x="64" y="208"/>
                  </a:lnTo>
                  <a:lnTo>
                    <a:pt x="64" y="206"/>
                  </a:lnTo>
                  <a:lnTo>
                    <a:pt x="64" y="208"/>
                  </a:lnTo>
                  <a:lnTo>
                    <a:pt x="66" y="208"/>
                  </a:lnTo>
                  <a:lnTo>
                    <a:pt x="66" y="206"/>
                  </a:lnTo>
                  <a:lnTo>
                    <a:pt x="66" y="206"/>
                  </a:lnTo>
                  <a:lnTo>
                    <a:pt x="66" y="206"/>
                  </a:lnTo>
                  <a:lnTo>
                    <a:pt x="67" y="208"/>
                  </a:lnTo>
                  <a:lnTo>
                    <a:pt x="67" y="208"/>
                  </a:lnTo>
                  <a:lnTo>
                    <a:pt x="67" y="208"/>
                  </a:lnTo>
                  <a:lnTo>
                    <a:pt x="69" y="208"/>
                  </a:lnTo>
                  <a:lnTo>
                    <a:pt x="69" y="208"/>
                  </a:lnTo>
                  <a:lnTo>
                    <a:pt x="69" y="206"/>
                  </a:lnTo>
                  <a:lnTo>
                    <a:pt x="71" y="208"/>
                  </a:lnTo>
                  <a:lnTo>
                    <a:pt x="71" y="208"/>
                  </a:lnTo>
                  <a:lnTo>
                    <a:pt x="69" y="209"/>
                  </a:lnTo>
                  <a:lnTo>
                    <a:pt x="71" y="209"/>
                  </a:lnTo>
                  <a:lnTo>
                    <a:pt x="71" y="211"/>
                  </a:lnTo>
                  <a:lnTo>
                    <a:pt x="69" y="211"/>
                  </a:lnTo>
                  <a:lnTo>
                    <a:pt x="69" y="211"/>
                  </a:lnTo>
                  <a:lnTo>
                    <a:pt x="67" y="211"/>
                  </a:lnTo>
                  <a:lnTo>
                    <a:pt x="67" y="211"/>
                  </a:lnTo>
                  <a:lnTo>
                    <a:pt x="67" y="213"/>
                  </a:lnTo>
                  <a:lnTo>
                    <a:pt x="66" y="213"/>
                  </a:lnTo>
                  <a:lnTo>
                    <a:pt x="67" y="215"/>
                  </a:lnTo>
                  <a:lnTo>
                    <a:pt x="66" y="215"/>
                  </a:lnTo>
                  <a:lnTo>
                    <a:pt x="66" y="215"/>
                  </a:lnTo>
                  <a:lnTo>
                    <a:pt x="66" y="213"/>
                  </a:lnTo>
                  <a:lnTo>
                    <a:pt x="62" y="215"/>
                  </a:lnTo>
                  <a:lnTo>
                    <a:pt x="64" y="215"/>
                  </a:lnTo>
                  <a:lnTo>
                    <a:pt x="64" y="217"/>
                  </a:lnTo>
                  <a:lnTo>
                    <a:pt x="64" y="217"/>
                  </a:lnTo>
                  <a:lnTo>
                    <a:pt x="64" y="217"/>
                  </a:lnTo>
                  <a:lnTo>
                    <a:pt x="64" y="217"/>
                  </a:lnTo>
                  <a:lnTo>
                    <a:pt x="64" y="219"/>
                  </a:lnTo>
                  <a:lnTo>
                    <a:pt x="64" y="219"/>
                  </a:lnTo>
                  <a:lnTo>
                    <a:pt x="64" y="219"/>
                  </a:lnTo>
                  <a:lnTo>
                    <a:pt x="64" y="219"/>
                  </a:lnTo>
                  <a:lnTo>
                    <a:pt x="64" y="219"/>
                  </a:lnTo>
                  <a:lnTo>
                    <a:pt x="62" y="219"/>
                  </a:lnTo>
                  <a:lnTo>
                    <a:pt x="64" y="220"/>
                  </a:lnTo>
                  <a:lnTo>
                    <a:pt x="62" y="220"/>
                  </a:lnTo>
                  <a:lnTo>
                    <a:pt x="62" y="219"/>
                  </a:lnTo>
                  <a:lnTo>
                    <a:pt x="60" y="219"/>
                  </a:lnTo>
                  <a:lnTo>
                    <a:pt x="60" y="219"/>
                  </a:lnTo>
                  <a:lnTo>
                    <a:pt x="60" y="219"/>
                  </a:lnTo>
                  <a:lnTo>
                    <a:pt x="60" y="219"/>
                  </a:lnTo>
                  <a:lnTo>
                    <a:pt x="60" y="219"/>
                  </a:lnTo>
                  <a:lnTo>
                    <a:pt x="58" y="219"/>
                  </a:lnTo>
                  <a:lnTo>
                    <a:pt x="58" y="219"/>
                  </a:lnTo>
                  <a:lnTo>
                    <a:pt x="56" y="219"/>
                  </a:lnTo>
                  <a:lnTo>
                    <a:pt x="55" y="220"/>
                  </a:lnTo>
                  <a:lnTo>
                    <a:pt x="55" y="220"/>
                  </a:lnTo>
                  <a:lnTo>
                    <a:pt x="55" y="222"/>
                  </a:lnTo>
                  <a:lnTo>
                    <a:pt x="55" y="222"/>
                  </a:lnTo>
                  <a:lnTo>
                    <a:pt x="55" y="224"/>
                  </a:lnTo>
                  <a:lnTo>
                    <a:pt x="55" y="224"/>
                  </a:lnTo>
                  <a:lnTo>
                    <a:pt x="55" y="224"/>
                  </a:lnTo>
                  <a:lnTo>
                    <a:pt x="55" y="224"/>
                  </a:lnTo>
                  <a:lnTo>
                    <a:pt x="55" y="224"/>
                  </a:lnTo>
                  <a:lnTo>
                    <a:pt x="55" y="226"/>
                  </a:lnTo>
                  <a:lnTo>
                    <a:pt x="55" y="226"/>
                  </a:lnTo>
                  <a:lnTo>
                    <a:pt x="56" y="226"/>
                  </a:lnTo>
                  <a:lnTo>
                    <a:pt x="56" y="226"/>
                  </a:lnTo>
                  <a:lnTo>
                    <a:pt x="56" y="228"/>
                  </a:lnTo>
                  <a:lnTo>
                    <a:pt x="55" y="228"/>
                  </a:lnTo>
                  <a:lnTo>
                    <a:pt x="56" y="228"/>
                  </a:lnTo>
                  <a:lnTo>
                    <a:pt x="56" y="228"/>
                  </a:lnTo>
                  <a:lnTo>
                    <a:pt x="58" y="228"/>
                  </a:lnTo>
                  <a:lnTo>
                    <a:pt x="58" y="228"/>
                  </a:lnTo>
                  <a:lnTo>
                    <a:pt x="58" y="228"/>
                  </a:lnTo>
                  <a:lnTo>
                    <a:pt x="58" y="228"/>
                  </a:lnTo>
                  <a:lnTo>
                    <a:pt x="58" y="228"/>
                  </a:lnTo>
                  <a:lnTo>
                    <a:pt x="60" y="228"/>
                  </a:lnTo>
                  <a:lnTo>
                    <a:pt x="60" y="228"/>
                  </a:lnTo>
                  <a:lnTo>
                    <a:pt x="60" y="229"/>
                  </a:lnTo>
                  <a:lnTo>
                    <a:pt x="60" y="231"/>
                  </a:lnTo>
                  <a:lnTo>
                    <a:pt x="60" y="231"/>
                  </a:lnTo>
                  <a:lnTo>
                    <a:pt x="60" y="231"/>
                  </a:lnTo>
                  <a:lnTo>
                    <a:pt x="62" y="233"/>
                  </a:lnTo>
                  <a:lnTo>
                    <a:pt x="62" y="233"/>
                  </a:lnTo>
                  <a:lnTo>
                    <a:pt x="62" y="233"/>
                  </a:lnTo>
                  <a:lnTo>
                    <a:pt x="62" y="235"/>
                  </a:lnTo>
                  <a:lnTo>
                    <a:pt x="62" y="235"/>
                  </a:lnTo>
                  <a:lnTo>
                    <a:pt x="60" y="233"/>
                  </a:lnTo>
                  <a:lnTo>
                    <a:pt x="60" y="233"/>
                  </a:lnTo>
                  <a:lnTo>
                    <a:pt x="58" y="231"/>
                  </a:lnTo>
                  <a:lnTo>
                    <a:pt x="58" y="233"/>
                  </a:lnTo>
                  <a:lnTo>
                    <a:pt x="60" y="233"/>
                  </a:lnTo>
                  <a:lnTo>
                    <a:pt x="60" y="235"/>
                  </a:lnTo>
                  <a:lnTo>
                    <a:pt x="62" y="235"/>
                  </a:lnTo>
                  <a:lnTo>
                    <a:pt x="62" y="235"/>
                  </a:lnTo>
                  <a:lnTo>
                    <a:pt x="64" y="237"/>
                  </a:lnTo>
                  <a:lnTo>
                    <a:pt x="66" y="238"/>
                  </a:lnTo>
                  <a:lnTo>
                    <a:pt x="66" y="238"/>
                  </a:lnTo>
                  <a:lnTo>
                    <a:pt x="66" y="238"/>
                  </a:lnTo>
                  <a:lnTo>
                    <a:pt x="66" y="238"/>
                  </a:lnTo>
                  <a:lnTo>
                    <a:pt x="69" y="237"/>
                  </a:lnTo>
                  <a:lnTo>
                    <a:pt x="71" y="237"/>
                  </a:lnTo>
                  <a:lnTo>
                    <a:pt x="71" y="238"/>
                  </a:lnTo>
                  <a:lnTo>
                    <a:pt x="73" y="237"/>
                  </a:lnTo>
                  <a:lnTo>
                    <a:pt x="75" y="237"/>
                  </a:lnTo>
                  <a:lnTo>
                    <a:pt x="75" y="237"/>
                  </a:lnTo>
                  <a:lnTo>
                    <a:pt x="75" y="238"/>
                  </a:lnTo>
                  <a:lnTo>
                    <a:pt x="75" y="237"/>
                  </a:lnTo>
                  <a:lnTo>
                    <a:pt x="76" y="237"/>
                  </a:lnTo>
                  <a:lnTo>
                    <a:pt x="76" y="238"/>
                  </a:lnTo>
                  <a:lnTo>
                    <a:pt x="76" y="238"/>
                  </a:lnTo>
                  <a:lnTo>
                    <a:pt x="75" y="238"/>
                  </a:lnTo>
                  <a:lnTo>
                    <a:pt x="73" y="240"/>
                  </a:lnTo>
                  <a:lnTo>
                    <a:pt x="73" y="240"/>
                  </a:lnTo>
                  <a:lnTo>
                    <a:pt x="71" y="240"/>
                  </a:lnTo>
                  <a:lnTo>
                    <a:pt x="71" y="240"/>
                  </a:lnTo>
                  <a:lnTo>
                    <a:pt x="71" y="240"/>
                  </a:lnTo>
                  <a:lnTo>
                    <a:pt x="69" y="240"/>
                  </a:lnTo>
                  <a:lnTo>
                    <a:pt x="69" y="240"/>
                  </a:lnTo>
                  <a:lnTo>
                    <a:pt x="69" y="240"/>
                  </a:lnTo>
                  <a:lnTo>
                    <a:pt x="69" y="240"/>
                  </a:lnTo>
                  <a:lnTo>
                    <a:pt x="67" y="240"/>
                  </a:lnTo>
                  <a:lnTo>
                    <a:pt x="67" y="240"/>
                  </a:lnTo>
                  <a:lnTo>
                    <a:pt x="67" y="240"/>
                  </a:lnTo>
                  <a:lnTo>
                    <a:pt x="67" y="242"/>
                  </a:lnTo>
                  <a:lnTo>
                    <a:pt x="64" y="242"/>
                  </a:lnTo>
                  <a:lnTo>
                    <a:pt x="60" y="242"/>
                  </a:lnTo>
                  <a:lnTo>
                    <a:pt x="60" y="244"/>
                  </a:lnTo>
                  <a:lnTo>
                    <a:pt x="58" y="244"/>
                  </a:lnTo>
                  <a:lnTo>
                    <a:pt x="58" y="244"/>
                  </a:lnTo>
                  <a:lnTo>
                    <a:pt x="56" y="242"/>
                  </a:lnTo>
                  <a:lnTo>
                    <a:pt x="56" y="242"/>
                  </a:lnTo>
                  <a:lnTo>
                    <a:pt x="56" y="244"/>
                  </a:lnTo>
                  <a:lnTo>
                    <a:pt x="56" y="244"/>
                  </a:lnTo>
                  <a:lnTo>
                    <a:pt x="55" y="240"/>
                  </a:lnTo>
                  <a:lnTo>
                    <a:pt x="55" y="240"/>
                  </a:lnTo>
                  <a:lnTo>
                    <a:pt x="55" y="238"/>
                  </a:lnTo>
                  <a:lnTo>
                    <a:pt x="55" y="238"/>
                  </a:lnTo>
                  <a:lnTo>
                    <a:pt x="55" y="238"/>
                  </a:lnTo>
                  <a:lnTo>
                    <a:pt x="53" y="238"/>
                  </a:lnTo>
                  <a:lnTo>
                    <a:pt x="53" y="240"/>
                  </a:lnTo>
                  <a:lnTo>
                    <a:pt x="51" y="240"/>
                  </a:lnTo>
                  <a:lnTo>
                    <a:pt x="51" y="242"/>
                  </a:lnTo>
                  <a:lnTo>
                    <a:pt x="51" y="244"/>
                  </a:lnTo>
                  <a:lnTo>
                    <a:pt x="53" y="246"/>
                  </a:lnTo>
                  <a:lnTo>
                    <a:pt x="53" y="246"/>
                  </a:lnTo>
                  <a:lnTo>
                    <a:pt x="53" y="246"/>
                  </a:lnTo>
                  <a:lnTo>
                    <a:pt x="51" y="247"/>
                  </a:lnTo>
                  <a:lnTo>
                    <a:pt x="51" y="246"/>
                  </a:lnTo>
                  <a:lnTo>
                    <a:pt x="49" y="242"/>
                  </a:lnTo>
                  <a:lnTo>
                    <a:pt x="49" y="242"/>
                  </a:lnTo>
                  <a:lnTo>
                    <a:pt x="49" y="240"/>
                  </a:lnTo>
                  <a:lnTo>
                    <a:pt x="49" y="240"/>
                  </a:lnTo>
                  <a:lnTo>
                    <a:pt x="47" y="240"/>
                  </a:lnTo>
                  <a:lnTo>
                    <a:pt x="47" y="238"/>
                  </a:lnTo>
                  <a:lnTo>
                    <a:pt x="47" y="238"/>
                  </a:lnTo>
                  <a:lnTo>
                    <a:pt x="47" y="237"/>
                  </a:lnTo>
                  <a:lnTo>
                    <a:pt x="47" y="237"/>
                  </a:lnTo>
                  <a:lnTo>
                    <a:pt x="47" y="237"/>
                  </a:lnTo>
                  <a:lnTo>
                    <a:pt x="49" y="237"/>
                  </a:lnTo>
                  <a:lnTo>
                    <a:pt x="49" y="237"/>
                  </a:lnTo>
                  <a:lnTo>
                    <a:pt x="49" y="237"/>
                  </a:lnTo>
                  <a:lnTo>
                    <a:pt x="49" y="237"/>
                  </a:lnTo>
                  <a:lnTo>
                    <a:pt x="49" y="237"/>
                  </a:lnTo>
                  <a:lnTo>
                    <a:pt x="49" y="237"/>
                  </a:lnTo>
                  <a:lnTo>
                    <a:pt x="49" y="237"/>
                  </a:lnTo>
                  <a:lnTo>
                    <a:pt x="49" y="235"/>
                  </a:lnTo>
                  <a:lnTo>
                    <a:pt x="49" y="235"/>
                  </a:lnTo>
                  <a:lnTo>
                    <a:pt x="49" y="235"/>
                  </a:lnTo>
                  <a:lnTo>
                    <a:pt x="49" y="233"/>
                  </a:lnTo>
                  <a:lnTo>
                    <a:pt x="49" y="233"/>
                  </a:lnTo>
                  <a:lnTo>
                    <a:pt x="49" y="233"/>
                  </a:lnTo>
                  <a:lnTo>
                    <a:pt x="47" y="233"/>
                  </a:lnTo>
                  <a:lnTo>
                    <a:pt x="47" y="231"/>
                  </a:lnTo>
                  <a:lnTo>
                    <a:pt x="46" y="229"/>
                  </a:lnTo>
                  <a:lnTo>
                    <a:pt x="46" y="228"/>
                  </a:lnTo>
                  <a:lnTo>
                    <a:pt x="46" y="226"/>
                  </a:lnTo>
                  <a:lnTo>
                    <a:pt x="44" y="224"/>
                  </a:lnTo>
                  <a:lnTo>
                    <a:pt x="42" y="224"/>
                  </a:lnTo>
                  <a:lnTo>
                    <a:pt x="40" y="224"/>
                  </a:lnTo>
                  <a:lnTo>
                    <a:pt x="40" y="224"/>
                  </a:lnTo>
                  <a:lnTo>
                    <a:pt x="38" y="224"/>
                  </a:lnTo>
                  <a:lnTo>
                    <a:pt x="38" y="224"/>
                  </a:lnTo>
                  <a:lnTo>
                    <a:pt x="37" y="224"/>
                  </a:lnTo>
                  <a:lnTo>
                    <a:pt x="37" y="224"/>
                  </a:lnTo>
                  <a:lnTo>
                    <a:pt x="35" y="224"/>
                  </a:lnTo>
                  <a:lnTo>
                    <a:pt x="35" y="226"/>
                  </a:lnTo>
                  <a:lnTo>
                    <a:pt x="35" y="226"/>
                  </a:lnTo>
                  <a:lnTo>
                    <a:pt x="35" y="228"/>
                  </a:lnTo>
                  <a:lnTo>
                    <a:pt x="37" y="229"/>
                  </a:lnTo>
                  <a:lnTo>
                    <a:pt x="37" y="229"/>
                  </a:lnTo>
                  <a:lnTo>
                    <a:pt x="37" y="229"/>
                  </a:lnTo>
                  <a:lnTo>
                    <a:pt x="37" y="231"/>
                  </a:lnTo>
                  <a:lnTo>
                    <a:pt x="37" y="233"/>
                  </a:lnTo>
                  <a:lnTo>
                    <a:pt x="37" y="233"/>
                  </a:lnTo>
                  <a:lnTo>
                    <a:pt x="38" y="235"/>
                  </a:lnTo>
                  <a:lnTo>
                    <a:pt x="38" y="235"/>
                  </a:lnTo>
                  <a:lnTo>
                    <a:pt x="38" y="237"/>
                  </a:lnTo>
                  <a:lnTo>
                    <a:pt x="37" y="237"/>
                  </a:lnTo>
                  <a:lnTo>
                    <a:pt x="37" y="237"/>
                  </a:lnTo>
                  <a:lnTo>
                    <a:pt x="38" y="238"/>
                  </a:lnTo>
                  <a:lnTo>
                    <a:pt x="38" y="237"/>
                  </a:lnTo>
                  <a:lnTo>
                    <a:pt x="38" y="237"/>
                  </a:lnTo>
                  <a:lnTo>
                    <a:pt x="40" y="237"/>
                  </a:lnTo>
                  <a:lnTo>
                    <a:pt x="40" y="237"/>
                  </a:lnTo>
                  <a:lnTo>
                    <a:pt x="40" y="237"/>
                  </a:lnTo>
                  <a:lnTo>
                    <a:pt x="42" y="237"/>
                  </a:lnTo>
                  <a:lnTo>
                    <a:pt x="42" y="238"/>
                  </a:lnTo>
                  <a:lnTo>
                    <a:pt x="44" y="238"/>
                  </a:lnTo>
                  <a:lnTo>
                    <a:pt x="42" y="240"/>
                  </a:lnTo>
                  <a:lnTo>
                    <a:pt x="42" y="240"/>
                  </a:lnTo>
                  <a:lnTo>
                    <a:pt x="42" y="240"/>
                  </a:lnTo>
                  <a:lnTo>
                    <a:pt x="40" y="238"/>
                  </a:lnTo>
                  <a:lnTo>
                    <a:pt x="40" y="240"/>
                  </a:lnTo>
                  <a:lnTo>
                    <a:pt x="42" y="240"/>
                  </a:lnTo>
                  <a:lnTo>
                    <a:pt x="42" y="242"/>
                  </a:lnTo>
                  <a:lnTo>
                    <a:pt x="42" y="244"/>
                  </a:lnTo>
                  <a:lnTo>
                    <a:pt x="40" y="244"/>
                  </a:lnTo>
                  <a:lnTo>
                    <a:pt x="40" y="244"/>
                  </a:lnTo>
                  <a:lnTo>
                    <a:pt x="38" y="244"/>
                  </a:lnTo>
                  <a:lnTo>
                    <a:pt x="38" y="246"/>
                  </a:lnTo>
                  <a:lnTo>
                    <a:pt x="38" y="246"/>
                  </a:lnTo>
                  <a:lnTo>
                    <a:pt x="38" y="246"/>
                  </a:lnTo>
                  <a:lnTo>
                    <a:pt x="37" y="244"/>
                  </a:lnTo>
                  <a:lnTo>
                    <a:pt x="37" y="246"/>
                  </a:lnTo>
                  <a:lnTo>
                    <a:pt x="37" y="246"/>
                  </a:lnTo>
                  <a:lnTo>
                    <a:pt x="37" y="246"/>
                  </a:lnTo>
                  <a:lnTo>
                    <a:pt x="37" y="246"/>
                  </a:lnTo>
                  <a:lnTo>
                    <a:pt x="35" y="246"/>
                  </a:lnTo>
                  <a:lnTo>
                    <a:pt x="35" y="246"/>
                  </a:lnTo>
                  <a:lnTo>
                    <a:pt x="35" y="246"/>
                  </a:lnTo>
                  <a:lnTo>
                    <a:pt x="35" y="246"/>
                  </a:lnTo>
                  <a:lnTo>
                    <a:pt x="35" y="246"/>
                  </a:lnTo>
                  <a:lnTo>
                    <a:pt x="35" y="246"/>
                  </a:lnTo>
                  <a:lnTo>
                    <a:pt x="35" y="246"/>
                  </a:lnTo>
                  <a:lnTo>
                    <a:pt x="33" y="246"/>
                  </a:lnTo>
                  <a:lnTo>
                    <a:pt x="33" y="246"/>
                  </a:lnTo>
                  <a:lnTo>
                    <a:pt x="35" y="244"/>
                  </a:lnTo>
                  <a:lnTo>
                    <a:pt x="35" y="244"/>
                  </a:lnTo>
                  <a:lnTo>
                    <a:pt x="35" y="244"/>
                  </a:lnTo>
                  <a:lnTo>
                    <a:pt x="33" y="242"/>
                  </a:lnTo>
                  <a:lnTo>
                    <a:pt x="33" y="242"/>
                  </a:lnTo>
                  <a:lnTo>
                    <a:pt x="33" y="242"/>
                  </a:lnTo>
                  <a:lnTo>
                    <a:pt x="33" y="244"/>
                  </a:lnTo>
                  <a:lnTo>
                    <a:pt x="33" y="244"/>
                  </a:lnTo>
                  <a:lnTo>
                    <a:pt x="33" y="242"/>
                  </a:lnTo>
                  <a:lnTo>
                    <a:pt x="33" y="244"/>
                  </a:lnTo>
                  <a:lnTo>
                    <a:pt x="33" y="244"/>
                  </a:lnTo>
                  <a:lnTo>
                    <a:pt x="33" y="246"/>
                  </a:lnTo>
                  <a:lnTo>
                    <a:pt x="33" y="246"/>
                  </a:lnTo>
                  <a:lnTo>
                    <a:pt x="31" y="246"/>
                  </a:lnTo>
                  <a:lnTo>
                    <a:pt x="31" y="247"/>
                  </a:lnTo>
                  <a:lnTo>
                    <a:pt x="31" y="247"/>
                  </a:lnTo>
                  <a:lnTo>
                    <a:pt x="29" y="247"/>
                  </a:lnTo>
                  <a:lnTo>
                    <a:pt x="29" y="249"/>
                  </a:lnTo>
                  <a:lnTo>
                    <a:pt x="29" y="249"/>
                  </a:lnTo>
                  <a:lnTo>
                    <a:pt x="33" y="249"/>
                  </a:lnTo>
                  <a:lnTo>
                    <a:pt x="33" y="249"/>
                  </a:lnTo>
                  <a:lnTo>
                    <a:pt x="35" y="251"/>
                  </a:lnTo>
                  <a:lnTo>
                    <a:pt x="35" y="251"/>
                  </a:lnTo>
                  <a:lnTo>
                    <a:pt x="37" y="251"/>
                  </a:lnTo>
                  <a:lnTo>
                    <a:pt x="37" y="249"/>
                  </a:lnTo>
                  <a:lnTo>
                    <a:pt x="37" y="249"/>
                  </a:lnTo>
                  <a:lnTo>
                    <a:pt x="38" y="251"/>
                  </a:lnTo>
                  <a:lnTo>
                    <a:pt x="38" y="251"/>
                  </a:lnTo>
                  <a:lnTo>
                    <a:pt x="37" y="251"/>
                  </a:lnTo>
                  <a:lnTo>
                    <a:pt x="37" y="253"/>
                  </a:lnTo>
                  <a:lnTo>
                    <a:pt x="38" y="253"/>
                  </a:lnTo>
                  <a:lnTo>
                    <a:pt x="38" y="253"/>
                  </a:lnTo>
                  <a:lnTo>
                    <a:pt x="38" y="253"/>
                  </a:lnTo>
                  <a:lnTo>
                    <a:pt x="38" y="253"/>
                  </a:lnTo>
                  <a:lnTo>
                    <a:pt x="38" y="253"/>
                  </a:lnTo>
                  <a:lnTo>
                    <a:pt x="40" y="253"/>
                  </a:lnTo>
                  <a:lnTo>
                    <a:pt x="42" y="255"/>
                  </a:lnTo>
                  <a:lnTo>
                    <a:pt x="42" y="255"/>
                  </a:lnTo>
                  <a:lnTo>
                    <a:pt x="44" y="255"/>
                  </a:lnTo>
                  <a:lnTo>
                    <a:pt x="44" y="256"/>
                  </a:lnTo>
                  <a:lnTo>
                    <a:pt x="44" y="256"/>
                  </a:lnTo>
                  <a:lnTo>
                    <a:pt x="44" y="256"/>
                  </a:lnTo>
                  <a:lnTo>
                    <a:pt x="46" y="258"/>
                  </a:lnTo>
                  <a:lnTo>
                    <a:pt x="46" y="258"/>
                  </a:lnTo>
                  <a:lnTo>
                    <a:pt x="46" y="258"/>
                  </a:lnTo>
                  <a:lnTo>
                    <a:pt x="46" y="256"/>
                  </a:lnTo>
                  <a:lnTo>
                    <a:pt x="47" y="258"/>
                  </a:lnTo>
                  <a:lnTo>
                    <a:pt x="47" y="260"/>
                  </a:lnTo>
                  <a:lnTo>
                    <a:pt x="47" y="260"/>
                  </a:lnTo>
                  <a:lnTo>
                    <a:pt x="47" y="260"/>
                  </a:lnTo>
                  <a:lnTo>
                    <a:pt x="49" y="258"/>
                  </a:lnTo>
                  <a:lnTo>
                    <a:pt x="49" y="258"/>
                  </a:lnTo>
                  <a:lnTo>
                    <a:pt x="47" y="256"/>
                  </a:lnTo>
                  <a:lnTo>
                    <a:pt x="49" y="256"/>
                  </a:lnTo>
                  <a:lnTo>
                    <a:pt x="49" y="256"/>
                  </a:lnTo>
                  <a:lnTo>
                    <a:pt x="49" y="256"/>
                  </a:lnTo>
                  <a:lnTo>
                    <a:pt x="49" y="258"/>
                  </a:lnTo>
                  <a:lnTo>
                    <a:pt x="49" y="253"/>
                  </a:lnTo>
                  <a:lnTo>
                    <a:pt x="49" y="253"/>
                  </a:lnTo>
                  <a:lnTo>
                    <a:pt x="53" y="253"/>
                  </a:lnTo>
                  <a:lnTo>
                    <a:pt x="55" y="253"/>
                  </a:lnTo>
                  <a:lnTo>
                    <a:pt x="55" y="253"/>
                  </a:lnTo>
                  <a:lnTo>
                    <a:pt x="56" y="253"/>
                  </a:lnTo>
                  <a:lnTo>
                    <a:pt x="56" y="253"/>
                  </a:lnTo>
                  <a:lnTo>
                    <a:pt x="56" y="255"/>
                  </a:lnTo>
                  <a:lnTo>
                    <a:pt x="56" y="256"/>
                  </a:lnTo>
                  <a:lnTo>
                    <a:pt x="58" y="255"/>
                  </a:lnTo>
                  <a:lnTo>
                    <a:pt x="58" y="256"/>
                  </a:lnTo>
                  <a:lnTo>
                    <a:pt x="58" y="256"/>
                  </a:lnTo>
                  <a:lnTo>
                    <a:pt x="60" y="258"/>
                  </a:lnTo>
                  <a:lnTo>
                    <a:pt x="60" y="258"/>
                  </a:lnTo>
                  <a:lnTo>
                    <a:pt x="60" y="260"/>
                  </a:lnTo>
                  <a:lnTo>
                    <a:pt x="60" y="260"/>
                  </a:lnTo>
                  <a:lnTo>
                    <a:pt x="60" y="262"/>
                  </a:lnTo>
                  <a:lnTo>
                    <a:pt x="62" y="264"/>
                  </a:lnTo>
                  <a:lnTo>
                    <a:pt x="62" y="264"/>
                  </a:lnTo>
                  <a:lnTo>
                    <a:pt x="62" y="264"/>
                  </a:lnTo>
                  <a:lnTo>
                    <a:pt x="62" y="264"/>
                  </a:lnTo>
                  <a:lnTo>
                    <a:pt x="62" y="264"/>
                  </a:lnTo>
                  <a:lnTo>
                    <a:pt x="62" y="262"/>
                  </a:lnTo>
                  <a:lnTo>
                    <a:pt x="64" y="262"/>
                  </a:lnTo>
                  <a:lnTo>
                    <a:pt x="64" y="262"/>
                  </a:lnTo>
                  <a:lnTo>
                    <a:pt x="66" y="262"/>
                  </a:lnTo>
                  <a:lnTo>
                    <a:pt x="67" y="262"/>
                  </a:lnTo>
                  <a:lnTo>
                    <a:pt x="69" y="264"/>
                  </a:lnTo>
                  <a:lnTo>
                    <a:pt x="71" y="264"/>
                  </a:lnTo>
                  <a:lnTo>
                    <a:pt x="71" y="264"/>
                  </a:lnTo>
                  <a:lnTo>
                    <a:pt x="71" y="265"/>
                  </a:lnTo>
                  <a:lnTo>
                    <a:pt x="71" y="265"/>
                  </a:lnTo>
                  <a:lnTo>
                    <a:pt x="71" y="265"/>
                  </a:lnTo>
                  <a:lnTo>
                    <a:pt x="73" y="265"/>
                  </a:lnTo>
                  <a:lnTo>
                    <a:pt x="73" y="265"/>
                  </a:lnTo>
                  <a:lnTo>
                    <a:pt x="73" y="265"/>
                  </a:lnTo>
                  <a:lnTo>
                    <a:pt x="73" y="265"/>
                  </a:lnTo>
                  <a:lnTo>
                    <a:pt x="73" y="265"/>
                  </a:lnTo>
                  <a:lnTo>
                    <a:pt x="75" y="267"/>
                  </a:lnTo>
                  <a:lnTo>
                    <a:pt x="75" y="267"/>
                  </a:lnTo>
                  <a:lnTo>
                    <a:pt x="76" y="267"/>
                  </a:lnTo>
                  <a:lnTo>
                    <a:pt x="78" y="267"/>
                  </a:lnTo>
                  <a:lnTo>
                    <a:pt x="80" y="267"/>
                  </a:lnTo>
                  <a:lnTo>
                    <a:pt x="82" y="269"/>
                  </a:lnTo>
                  <a:lnTo>
                    <a:pt x="82" y="271"/>
                  </a:lnTo>
                  <a:lnTo>
                    <a:pt x="82" y="271"/>
                  </a:lnTo>
                  <a:lnTo>
                    <a:pt x="82" y="273"/>
                  </a:lnTo>
                  <a:lnTo>
                    <a:pt x="82" y="273"/>
                  </a:lnTo>
                  <a:lnTo>
                    <a:pt x="82" y="273"/>
                  </a:lnTo>
                  <a:lnTo>
                    <a:pt x="82" y="273"/>
                  </a:lnTo>
                  <a:lnTo>
                    <a:pt x="80" y="275"/>
                  </a:lnTo>
                  <a:lnTo>
                    <a:pt x="80" y="275"/>
                  </a:lnTo>
                  <a:lnTo>
                    <a:pt x="80" y="275"/>
                  </a:lnTo>
                  <a:lnTo>
                    <a:pt x="80" y="276"/>
                  </a:lnTo>
                  <a:lnTo>
                    <a:pt x="80" y="276"/>
                  </a:lnTo>
                  <a:lnTo>
                    <a:pt x="80" y="278"/>
                  </a:lnTo>
                  <a:lnTo>
                    <a:pt x="82" y="278"/>
                  </a:lnTo>
                  <a:lnTo>
                    <a:pt x="82" y="278"/>
                  </a:lnTo>
                  <a:lnTo>
                    <a:pt x="82" y="280"/>
                  </a:lnTo>
                  <a:lnTo>
                    <a:pt x="80" y="282"/>
                  </a:lnTo>
                  <a:lnTo>
                    <a:pt x="80" y="282"/>
                  </a:lnTo>
                  <a:lnTo>
                    <a:pt x="80" y="284"/>
                  </a:lnTo>
                  <a:lnTo>
                    <a:pt x="78" y="284"/>
                  </a:lnTo>
                  <a:lnTo>
                    <a:pt x="75" y="285"/>
                  </a:lnTo>
                  <a:lnTo>
                    <a:pt x="73" y="285"/>
                  </a:lnTo>
                  <a:lnTo>
                    <a:pt x="69" y="285"/>
                  </a:lnTo>
                  <a:lnTo>
                    <a:pt x="69" y="285"/>
                  </a:lnTo>
                  <a:lnTo>
                    <a:pt x="69" y="287"/>
                  </a:lnTo>
                  <a:lnTo>
                    <a:pt x="71" y="289"/>
                  </a:lnTo>
                  <a:lnTo>
                    <a:pt x="75" y="289"/>
                  </a:lnTo>
                  <a:lnTo>
                    <a:pt x="78" y="291"/>
                  </a:lnTo>
                  <a:lnTo>
                    <a:pt x="78" y="293"/>
                  </a:lnTo>
                  <a:lnTo>
                    <a:pt x="78" y="293"/>
                  </a:lnTo>
                  <a:lnTo>
                    <a:pt x="78" y="294"/>
                  </a:lnTo>
                  <a:lnTo>
                    <a:pt x="78" y="294"/>
                  </a:lnTo>
                  <a:lnTo>
                    <a:pt x="76" y="294"/>
                  </a:lnTo>
                  <a:lnTo>
                    <a:pt x="76" y="294"/>
                  </a:lnTo>
                  <a:lnTo>
                    <a:pt x="76" y="296"/>
                  </a:lnTo>
                  <a:lnTo>
                    <a:pt x="78" y="296"/>
                  </a:lnTo>
                  <a:lnTo>
                    <a:pt x="76" y="296"/>
                  </a:lnTo>
                  <a:lnTo>
                    <a:pt x="78" y="296"/>
                  </a:lnTo>
                  <a:lnTo>
                    <a:pt x="76" y="298"/>
                  </a:lnTo>
                  <a:lnTo>
                    <a:pt x="76" y="298"/>
                  </a:lnTo>
                  <a:lnTo>
                    <a:pt x="76" y="300"/>
                  </a:lnTo>
                  <a:lnTo>
                    <a:pt x="76" y="300"/>
                  </a:lnTo>
                  <a:lnTo>
                    <a:pt x="78" y="300"/>
                  </a:lnTo>
                  <a:lnTo>
                    <a:pt x="78" y="300"/>
                  </a:lnTo>
                  <a:lnTo>
                    <a:pt x="78" y="300"/>
                  </a:lnTo>
                  <a:lnTo>
                    <a:pt x="78" y="300"/>
                  </a:lnTo>
                  <a:lnTo>
                    <a:pt x="78" y="302"/>
                  </a:lnTo>
                  <a:lnTo>
                    <a:pt x="80" y="303"/>
                  </a:lnTo>
                  <a:lnTo>
                    <a:pt x="80" y="303"/>
                  </a:lnTo>
                  <a:lnTo>
                    <a:pt x="78" y="303"/>
                  </a:lnTo>
                  <a:lnTo>
                    <a:pt x="78" y="303"/>
                  </a:lnTo>
                  <a:lnTo>
                    <a:pt x="78" y="305"/>
                  </a:lnTo>
                  <a:lnTo>
                    <a:pt x="78" y="305"/>
                  </a:lnTo>
                  <a:lnTo>
                    <a:pt x="78" y="307"/>
                  </a:lnTo>
                  <a:lnTo>
                    <a:pt x="78" y="307"/>
                  </a:lnTo>
                  <a:lnTo>
                    <a:pt x="78" y="307"/>
                  </a:lnTo>
                  <a:lnTo>
                    <a:pt x="78" y="307"/>
                  </a:lnTo>
                  <a:lnTo>
                    <a:pt x="78" y="307"/>
                  </a:lnTo>
                  <a:lnTo>
                    <a:pt x="78" y="307"/>
                  </a:lnTo>
                  <a:lnTo>
                    <a:pt x="78" y="307"/>
                  </a:lnTo>
                  <a:lnTo>
                    <a:pt x="78" y="307"/>
                  </a:lnTo>
                  <a:lnTo>
                    <a:pt x="78" y="307"/>
                  </a:lnTo>
                  <a:lnTo>
                    <a:pt x="80" y="307"/>
                  </a:lnTo>
                  <a:lnTo>
                    <a:pt x="80" y="307"/>
                  </a:lnTo>
                  <a:lnTo>
                    <a:pt x="80" y="307"/>
                  </a:lnTo>
                  <a:lnTo>
                    <a:pt x="80" y="309"/>
                  </a:lnTo>
                  <a:lnTo>
                    <a:pt x="80" y="307"/>
                  </a:lnTo>
                  <a:lnTo>
                    <a:pt x="82" y="307"/>
                  </a:lnTo>
                  <a:lnTo>
                    <a:pt x="84" y="307"/>
                  </a:lnTo>
                  <a:lnTo>
                    <a:pt x="85" y="307"/>
                  </a:lnTo>
                  <a:lnTo>
                    <a:pt x="84" y="307"/>
                  </a:lnTo>
                  <a:lnTo>
                    <a:pt x="84" y="305"/>
                  </a:lnTo>
                  <a:lnTo>
                    <a:pt x="85" y="305"/>
                  </a:lnTo>
                  <a:lnTo>
                    <a:pt x="85" y="305"/>
                  </a:lnTo>
                  <a:lnTo>
                    <a:pt x="85" y="305"/>
                  </a:lnTo>
                  <a:lnTo>
                    <a:pt x="87" y="303"/>
                  </a:lnTo>
                  <a:lnTo>
                    <a:pt x="87" y="303"/>
                  </a:lnTo>
                  <a:lnTo>
                    <a:pt x="87" y="303"/>
                  </a:lnTo>
                  <a:lnTo>
                    <a:pt x="89" y="303"/>
                  </a:lnTo>
                  <a:lnTo>
                    <a:pt x="89" y="303"/>
                  </a:lnTo>
                  <a:lnTo>
                    <a:pt x="89" y="305"/>
                  </a:lnTo>
                  <a:lnTo>
                    <a:pt x="89" y="305"/>
                  </a:lnTo>
                  <a:lnTo>
                    <a:pt x="87" y="307"/>
                  </a:lnTo>
                  <a:lnTo>
                    <a:pt x="87" y="307"/>
                  </a:lnTo>
                  <a:lnTo>
                    <a:pt x="87" y="309"/>
                  </a:lnTo>
                  <a:lnTo>
                    <a:pt x="89" y="311"/>
                  </a:lnTo>
                  <a:lnTo>
                    <a:pt x="91" y="311"/>
                  </a:lnTo>
                  <a:lnTo>
                    <a:pt x="91" y="309"/>
                  </a:lnTo>
                  <a:lnTo>
                    <a:pt x="91" y="307"/>
                  </a:lnTo>
                  <a:lnTo>
                    <a:pt x="93" y="307"/>
                  </a:lnTo>
                  <a:lnTo>
                    <a:pt x="93" y="309"/>
                  </a:lnTo>
                  <a:lnTo>
                    <a:pt x="93" y="309"/>
                  </a:lnTo>
                  <a:lnTo>
                    <a:pt x="93" y="311"/>
                  </a:lnTo>
                  <a:lnTo>
                    <a:pt x="93" y="311"/>
                  </a:lnTo>
                  <a:lnTo>
                    <a:pt x="91" y="312"/>
                  </a:lnTo>
                  <a:lnTo>
                    <a:pt x="91" y="312"/>
                  </a:lnTo>
                  <a:lnTo>
                    <a:pt x="91" y="312"/>
                  </a:lnTo>
                  <a:lnTo>
                    <a:pt x="91" y="314"/>
                  </a:lnTo>
                  <a:lnTo>
                    <a:pt x="91" y="312"/>
                  </a:lnTo>
                  <a:lnTo>
                    <a:pt x="93" y="312"/>
                  </a:lnTo>
                  <a:lnTo>
                    <a:pt x="93" y="312"/>
                  </a:lnTo>
                  <a:lnTo>
                    <a:pt x="93" y="312"/>
                  </a:lnTo>
                  <a:lnTo>
                    <a:pt x="94" y="312"/>
                  </a:lnTo>
                  <a:lnTo>
                    <a:pt x="94" y="314"/>
                  </a:lnTo>
                  <a:lnTo>
                    <a:pt x="93" y="314"/>
                  </a:lnTo>
                  <a:lnTo>
                    <a:pt x="94" y="314"/>
                  </a:lnTo>
                  <a:lnTo>
                    <a:pt x="94" y="314"/>
                  </a:lnTo>
                  <a:lnTo>
                    <a:pt x="94" y="314"/>
                  </a:lnTo>
                  <a:lnTo>
                    <a:pt x="94" y="312"/>
                  </a:lnTo>
                  <a:lnTo>
                    <a:pt x="96" y="312"/>
                  </a:lnTo>
                  <a:lnTo>
                    <a:pt x="96" y="312"/>
                  </a:lnTo>
                  <a:lnTo>
                    <a:pt x="98" y="312"/>
                  </a:lnTo>
                  <a:lnTo>
                    <a:pt x="98" y="312"/>
                  </a:lnTo>
                  <a:lnTo>
                    <a:pt x="98" y="312"/>
                  </a:lnTo>
                  <a:lnTo>
                    <a:pt x="98" y="311"/>
                  </a:lnTo>
                  <a:lnTo>
                    <a:pt x="98" y="311"/>
                  </a:lnTo>
                  <a:lnTo>
                    <a:pt x="98" y="311"/>
                  </a:lnTo>
                  <a:lnTo>
                    <a:pt x="98" y="312"/>
                  </a:lnTo>
                  <a:lnTo>
                    <a:pt x="98" y="312"/>
                  </a:lnTo>
                  <a:lnTo>
                    <a:pt x="98" y="312"/>
                  </a:lnTo>
                  <a:lnTo>
                    <a:pt x="98" y="314"/>
                  </a:lnTo>
                  <a:lnTo>
                    <a:pt x="98" y="314"/>
                  </a:lnTo>
                  <a:lnTo>
                    <a:pt x="98" y="314"/>
                  </a:lnTo>
                  <a:lnTo>
                    <a:pt x="98" y="314"/>
                  </a:lnTo>
                  <a:lnTo>
                    <a:pt x="98" y="316"/>
                  </a:lnTo>
                  <a:lnTo>
                    <a:pt x="98" y="316"/>
                  </a:lnTo>
                  <a:lnTo>
                    <a:pt x="98" y="316"/>
                  </a:lnTo>
                  <a:lnTo>
                    <a:pt x="98" y="318"/>
                  </a:lnTo>
                  <a:lnTo>
                    <a:pt x="98" y="318"/>
                  </a:lnTo>
                  <a:lnTo>
                    <a:pt x="96" y="318"/>
                  </a:lnTo>
                  <a:lnTo>
                    <a:pt x="98" y="316"/>
                  </a:lnTo>
                  <a:lnTo>
                    <a:pt x="96" y="316"/>
                  </a:lnTo>
                  <a:lnTo>
                    <a:pt x="94" y="318"/>
                  </a:lnTo>
                  <a:lnTo>
                    <a:pt x="94" y="318"/>
                  </a:lnTo>
                  <a:lnTo>
                    <a:pt x="94" y="318"/>
                  </a:lnTo>
                  <a:lnTo>
                    <a:pt x="94" y="320"/>
                  </a:lnTo>
                  <a:lnTo>
                    <a:pt x="96" y="321"/>
                  </a:lnTo>
                  <a:lnTo>
                    <a:pt x="96" y="321"/>
                  </a:lnTo>
                  <a:lnTo>
                    <a:pt x="96" y="321"/>
                  </a:lnTo>
                  <a:lnTo>
                    <a:pt x="96" y="320"/>
                  </a:lnTo>
                  <a:lnTo>
                    <a:pt x="96" y="321"/>
                  </a:lnTo>
                  <a:lnTo>
                    <a:pt x="96" y="321"/>
                  </a:lnTo>
                  <a:lnTo>
                    <a:pt x="94" y="321"/>
                  </a:lnTo>
                  <a:lnTo>
                    <a:pt x="94" y="321"/>
                  </a:lnTo>
                  <a:lnTo>
                    <a:pt x="94" y="321"/>
                  </a:lnTo>
                  <a:lnTo>
                    <a:pt x="93" y="323"/>
                  </a:lnTo>
                  <a:lnTo>
                    <a:pt x="91" y="323"/>
                  </a:lnTo>
                  <a:lnTo>
                    <a:pt x="91" y="323"/>
                  </a:lnTo>
                  <a:lnTo>
                    <a:pt x="91" y="323"/>
                  </a:lnTo>
                  <a:lnTo>
                    <a:pt x="89" y="321"/>
                  </a:lnTo>
                  <a:lnTo>
                    <a:pt x="89" y="321"/>
                  </a:lnTo>
                  <a:lnTo>
                    <a:pt x="89" y="321"/>
                  </a:lnTo>
                  <a:lnTo>
                    <a:pt x="89" y="321"/>
                  </a:lnTo>
                  <a:lnTo>
                    <a:pt x="89" y="321"/>
                  </a:lnTo>
                  <a:lnTo>
                    <a:pt x="89" y="321"/>
                  </a:lnTo>
                  <a:lnTo>
                    <a:pt x="89" y="321"/>
                  </a:lnTo>
                  <a:lnTo>
                    <a:pt x="89" y="321"/>
                  </a:lnTo>
                  <a:lnTo>
                    <a:pt x="87" y="321"/>
                  </a:lnTo>
                  <a:lnTo>
                    <a:pt x="87" y="321"/>
                  </a:lnTo>
                  <a:lnTo>
                    <a:pt x="87" y="321"/>
                  </a:lnTo>
                  <a:lnTo>
                    <a:pt x="87" y="321"/>
                  </a:lnTo>
                  <a:lnTo>
                    <a:pt x="87" y="320"/>
                  </a:lnTo>
                  <a:lnTo>
                    <a:pt x="87" y="320"/>
                  </a:lnTo>
                  <a:lnTo>
                    <a:pt x="87" y="320"/>
                  </a:lnTo>
                  <a:lnTo>
                    <a:pt x="87" y="320"/>
                  </a:lnTo>
                  <a:lnTo>
                    <a:pt x="87" y="320"/>
                  </a:lnTo>
                  <a:lnTo>
                    <a:pt x="87" y="320"/>
                  </a:lnTo>
                  <a:lnTo>
                    <a:pt x="85" y="320"/>
                  </a:lnTo>
                  <a:lnTo>
                    <a:pt x="85" y="320"/>
                  </a:lnTo>
                  <a:lnTo>
                    <a:pt x="85" y="321"/>
                  </a:lnTo>
                  <a:lnTo>
                    <a:pt x="85" y="321"/>
                  </a:lnTo>
                  <a:lnTo>
                    <a:pt x="85" y="320"/>
                  </a:lnTo>
                  <a:lnTo>
                    <a:pt x="85" y="320"/>
                  </a:lnTo>
                  <a:lnTo>
                    <a:pt x="85" y="320"/>
                  </a:lnTo>
                  <a:lnTo>
                    <a:pt x="84" y="320"/>
                  </a:lnTo>
                  <a:lnTo>
                    <a:pt x="84" y="320"/>
                  </a:lnTo>
                  <a:lnTo>
                    <a:pt x="84" y="320"/>
                  </a:lnTo>
                  <a:lnTo>
                    <a:pt x="84" y="321"/>
                  </a:lnTo>
                  <a:lnTo>
                    <a:pt x="84" y="321"/>
                  </a:lnTo>
                  <a:lnTo>
                    <a:pt x="84" y="321"/>
                  </a:lnTo>
                  <a:lnTo>
                    <a:pt x="82" y="321"/>
                  </a:lnTo>
                  <a:lnTo>
                    <a:pt x="82" y="321"/>
                  </a:lnTo>
                  <a:lnTo>
                    <a:pt x="80" y="321"/>
                  </a:lnTo>
                  <a:lnTo>
                    <a:pt x="80" y="321"/>
                  </a:lnTo>
                  <a:lnTo>
                    <a:pt x="80" y="321"/>
                  </a:lnTo>
                  <a:lnTo>
                    <a:pt x="82" y="321"/>
                  </a:lnTo>
                  <a:lnTo>
                    <a:pt x="82" y="321"/>
                  </a:lnTo>
                  <a:lnTo>
                    <a:pt x="82" y="321"/>
                  </a:lnTo>
                  <a:lnTo>
                    <a:pt x="82" y="321"/>
                  </a:lnTo>
                  <a:lnTo>
                    <a:pt x="82" y="321"/>
                  </a:lnTo>
                  <a:lnTo>
                    <a:pt x="82" y="323"/>
                  </a:lnTo>
                  <a:lnTo>
                    <a:pt x="82" y="323"/>
                  </a:lnTo>
                  <a:lnTo>
                    <a:pt x="80" y="323"/>
                  </a:lnTo>
                  <a:lnTo>
                    <a:pt x="80" y="323"/>
                  </a:lnTo>
                  <a:lnTo>
                    <a:pt x="80" y="325"/>
                  </a:lnTo>
                  <a:lnTo>
                    <a:pt x="80" y="327"/>
                  </a:lnTo>
                  <a:lnTo>
                    <a:pt x="80" y="327"/>
                  </a:lnTo>
                  <a:lnTo>
                    <a:pt x="80" y="329"/>
                  </a:lnTo>
                  <a:lnTo>
                    <a:pt x="80" y="329"/>
                  </a:lnTo>
                  <a:lnTo>
                    <a:pt x="80" y="331"/>
                  </a:lnTo>
                  <a:lnTo>
                    <a:pt x="82" y="331"/>
                  </a:lnTo>
                  <a:lnTo>
                    <a:pt x="82" y="331"/>
                  </a:lnTo>
                  <a:lnTo>
                    <a:pt x="82" y="332"/>
                  </a:lnTo>
                  <a:lnTo>
                    <a:pt x="82" y="332"/>
                  </a:lnTo>
                  <a:lnTo>
                    <a:pt x="84" y="332"/>
                  </a:lnTo>
                  <a:lnTo>
                    <a:pt x="84" y="332"/>
                  </a:lnTo>
                  <a:lnTo>
                    <a:pt x="84" y="332"/>
                  </a:lnTo>
                  <a:lnTo>
                    <a:pt x="84" y="331"/>
                  </a:lnTo>
                  <a:lnTo>
                    <a:pt x="84" y="331"/>
                  </a:lnTo>
                  <a:lnTo>
                    <a:pt x="84" y="331"/>
                  </a:lnTo>
                  <a:lnTo>
                    <a:pt x="85" y="329"/>
                  </a:lnTo>
                  <a:lnTo>
                    <a:pt x="84" y="329"/>
                  </a:lnTo>
                  <a:lnTo>
                    <a:pt x="84" y="329"/>
                  </a:lnTo>
                  <a:lnTo>
                    <a:pt x="85" y="329"/>
                  </a:lnTo>
                  <a:lnTo>
                    <a:pt x="85" y="327"/>
                  </a:lnTo>
                  <a:lnTo>
                    <a:pt x="87" y="327"/>
                  </a:lnTo>
                  <a:lnTo>
                    <a:pt x="87" y="329"/>
                  </a:lnTo>
                  <a:lnTo>
                    <a:pt x="87" y="329"/>
                  </a:lnTo>
                  <a:lnTo>
                    <a:pt x="87" y="329"/>
                  </a:lnTo>
                  <a:lnTo>
                    <a:pt x="87" y="329"/>
                  </a:lnTo>
                  <a:lnTo>
                    <a:pt x="87" y="329"/>
                  </a:lnTo>
                  <a:lnTo>
                    <a:pt x="87" y="329"/>
                  </a:lnTo>
                  <a:lnTo>
                    <a:pt x="87" y="329"/>
                  </a:lnTo>
                  <a:lnTo>
                    <a:pt x="87" y="329"/>
                  </a:lnTo>
                  <a:lnTo>
                    <a:pt x="87" y="329"/>
                  </a:lnTo>
                  <a:lnTo>
                    <a:pt x="87" y="329"/>
                  </a:lnTo>
                  <a:lnTo>
                    <a:pt x="87" y="329"/>
                  </a:lnTo>
                  <a:lnTo>
                    <a:pt x="87" y="329"/>
                  </a:lnTo>
                  <a:lnTo>
                    <a:pt x="87" y="329"/>
                  </a:lnTo>
                  <a:lnTo>
                    <a:pt x="87" y="327"/>
                  </a:lnTo>
                  <a:lnTo>
                    <a:pt x="87" y="327"/>
                  </a:lnTo>
                  <a:lnTo>
                    <a:pt x="87" y="327"/>
                  </a:lnTo>
                  <a:lnTo>
                    <a:pt x="89" y="329"/>
                  </a:lnTo>
                  <a:lnTo>
                    <a:pt x="89" y="327"/>
                  </a:lnTo>
                  <a:lnTo>
                    <a:pt x="89" y="327"/>
                  </a:lnTo>
                  <a:lnTo>
                    <a:pt x="91" y="327"/>
                  </a:lnTo>
                  <a:lnTo>
                    <a:pt x="91" y="329"/>
                  </a:lnTo>
                  <a:lnTo>
                    <a:pt x="91" y="329"/>
                  </a:lnTo>
                  <a:lnTo>
                    <a:pt x="93" y="331"/>
                  </a:lnTo>
                  <a:lnTo>
                    <a:pt x="94" y="329"/>
                  </a:lnTo>
                  <a:lnTo>
                    <a:pt x="94" y="331"/>
                  </a:lnTo>
                  <a:lnTo>
                    <a:pt x="94" y="331"/>
                  </a:lnTo>
                  <a:lnTo>
                    <a:pt x="96" y="331"/>
                  </a:lnTo>
                  <a:lnTo>
                    <a:pt x="96" y="329"/>
                  </a:lnTo>
                  <a:lnTo>
                    <a:pt x="98" y="329"/>
                  </a:lnTo>
                  <a:lnTo>
                    <a:pt x="98" y="331"/>
                  </a:lnTo>
                  <a:lnTo>
                    <a:pt x="100" y="331"/>
                  </a:lnTo>
                  <a:lnTo>
                    <a:pt x="100" y="329"/>
                  </a:lnTo>
                  <a:lnTo>
                    <a:pt x="102" y="329"/>
                  </a:lnTo>
                  <a:lnTo>
                    <a:pt x="103" y="329"/>
                  </a:lnTo>
                  <a:lnTo>
                    <a:pt x="105" y="329"/>
                  </a:lnTo>
                  <a:lnTo>
                    <a:pt x="105" y="329"/>
                  </a:lnTo>
                  <a:lnTo>
                    <a:pt x="105" y="329"/>
                  </a:lnTo>
                  <a:lnTo>
                    <a:pt x="107" y="329"/>
                  </a:lnTo>
                  <a:lnTo>
                    <a:pt x="107" y="329"/>
                  </a:lnTo>
                  <a:lnTo>
                    <a:pt x="107" y="329"/>
                  </a:lnTo>
                  <a:lnTo>
                    <a:pt x="107" y="329"/>
                  </a:lnTo>
                  <a:lnTo>
                    <a:pt x="107" y="329"/>
                  </a:lnTo>
                  <a:lnTo>
                    <a:pt x="109" y="329"/>
                  </a:lnTo>
                  <a:lnTo>
                    <a:pt x="112" y="327"/>
                  </a:lnTo>
                  <a:lnTo>
                    <a:pt x="114" y="327"/>
                  </a:lnTo>
                  <a:lnTo>
                    <a:pt x="114" y="327"/>
                  </a:lnTo>
                  <a:lnTo>
                    <a:pt x="116" y="327"/>
                  </a:lnTo>
                  <a:lnTo>
                    <a:pt x="116" y="327"/>
                  </a:lnTo>
                  <a:lnTo>
                    <a:pt x="116" y="327"/>
                  </a:lnTo>
                  <a:lnTo>
                    <a:pt x="118" y="327"/>
                  </a:lnTo>
                  <a:lnTo>
                    <a:pt x="123" y="327"/>
                  </a:lnTo>
                  <a:lnTo>
                    <a:pt x="123" y="329"/>
                  </a:lnTo>
                  <a:lnTo>
                    <a:pt x="123" y="327"/>
                  </a:lnTo>
                  <a:lnTo>
                    <a:pt x="123" y="327"/>
                  </a:lnTo>
                  <a:lnTo>
                    <a:pt x="125" y="327"/>
                  </a:lnTo>
                  <a:lnTo>
                    <a:pt x="127" y="327"/>
                  </a:lnTo>
                  <a:lnTo>
                    <a:pt x="132" y="325"/>
                  </a:lnTo>
                  <a:lnTo>
                    <a:pt x="134" y="327"/>
                  </a:lnTo>
                  <a:lnTo>
                    <a:pt x="134" y="327"/>
                  </a:lnTo>
                  <a:lnTo>
                    <a:pt x="134" y="327"/>
                  </a:lnTo>
                  <a:lnTo>
                    <a:pt x="134" y="327"/>
                  </a:lnTo>
                  <a:lnTo>
                    <a:pt x="132" y="327"/>
                  </a:lnTo>
                  <a:lnTo>
                    <a:pt x="131" y="329"/>
                  </a:lnTo>
                  <a:lnTo>
                    <a:pt x="131" y="329"/>
                  </a:lnTo>
                  <a:lnTo>
                    <a:pt x="131" y="331"/>
                  </a:lnTo>
                  <a:lnTo>
                    <a:pt x="129" y="331"/>
                  </a:lnTo>
                  <a:lnTo>
                    <a:pt x="129" y="329"/>
                  </a:lnTo>
                  <a:lnTo>
                    <a:pt x="129" y="331"/>
                  </a:lnTo>
                  <a:lnTo>
                    <a:pt x="129" y="331"/>
                  </a:lnTo>
                  <a:lnTo>
                    <a:pt x="129" y="331"/>
                  </a:lnTo>
                  <a:lnTo>
                    <a:pt x="129" y="331"/>
                  </a:lnTo>
                  <a:lnTo>
                    <a:pt x="129" y="331"/>
                  </a:lnTo>
                  <a:lnTo>
                    <a:pt x="127" y="332"/>
                  </a:lnTo>
                  <a:lnTo>
                    <a:pt x="127" y="332"/>
                  </a:lnTo>
                  <a:lnTo>
                    <a:pt x="127" y="332"/>
                  </a:lnTo>
                  <a:lnTo>
                    <a:pt x="127" y="332"/>
                  </a:lnTo>
                  <a:lnTo>
                    <a:pt x="125" y="332"/>
                  </a:lnTo>
                  <a:lnTo>
                    <a:pt x="125" y="332"/>
                  </a:lnTo>
                  <a:lnTo>
                    <a:pt x="127" y="332"/>
                  </a:lnTo>
                  <a:lnTo>
                    <a:pt x="127" y="334"/>
                  </a:lnTo>
                  <a:lnTo>
                    <a:pt x="127" y="334"/>
                  </a:lnTo>
                  <a:lnTo>
                    <a:pt x="127" y="334"/>
                  </a:lnTo>
                  <a:lnTo>
                    <a:pt x="127" y="334"/>
                  </a:lnTo>
                  <a:lnTo>
                    <a:pt x="127" y="334"/>
                  </a:lnTo>
                  <a:lnTo>
                    <a:pt x="127" y="334"/>
                  </a:lnTo>
                  <a:lnTo>
                    <a:pt x="127" y="334"/>
                  </a:lnTo>
                  <a:lnTo>
                    <a:pt x="125" y="334"/>
                  </a:lnTo>
                  <a:lnTo>
                    <a:pt x="125" y="334"/>
                  </a:lnTo>
                  <a:lnTo>
                    <a:pt x="125" y="334"/>
                  </a:lnTo>
                  <a:lnTo>
                    <a:pt x="125" y="334"/>
                  </a:lnTo>
                  <a:lnTo>
                    <a:pt x="123" y="332"/>
                  </a:lnTo>
                  <a:lnTo>
                    <a:pt x="123" y="334"/>
                  </a:lnTo>
                  <a:lnTo>
                    <a:pt x="123" y="334"/>
                  </a:lnTo>
                  <a:lnTo>
                    <a:pt x="123" y="332"/>
                  </a:lnTo>
                  <a:lnTo>
                    <a:pt x="123" y="332"/>
                  </a:lnTo>
                  <a:lnTo>
                    <a:pt x="121" y="332"/>
                  </a:lnTo>
                  <a:lnTo>
                    <a:pt x="121" y="334"/>
                  </a:lnTo>
                  <a:lnTo>
                    <a:pt x="121" y="332"/>
                  </a:lnTo>
                  <a:lnTo>
                    <a:pt x="121" y="332"/>
                  </a:lnTo>
                  <a:lnTo>
                    <a:pt x="120" y="332"/>
                  </a:lnTo>
                  <a:lnTo>
                    <a:pt x="120" y="334"/>
                  </a:lnTo>
                  <a:lnTo>
                    <a:pt x="121" y="334"/>
                  </a:lnTo>
                  <a:lnTo>
                    <a:pt x="121" y="334"/>
                  </a:lnTo>
                  <a:lnTo>
                    <a:pt x="120" y="334"/>
                  </a:lnTo>
                  <a:lnTo>
                    <a:pt x="120" y="334"/>
                  </a:lnTo>
                  <a:lnTo>
                    <a:pt x="120" y="334"/>
                  </a:lnTo>
                  <a:lnTo>
                    <a:pt x="120" y="334"/>
                  </a:lnTo>
                  <a:lnTo>
                    <a:pt x="120" y="334"/>
                  </a:lnTo>
                  <a:lnTo>
                    <a:pt x="120" y="334"/>
                  </a:lnTo>
                  <a:lnTo>
                    <a:pt x="120" y="334"/>
                  </a:lnTo>
                  <a:lnTo>
                    <a:pt x="120" y="336"/>
                  </a:lnTo>
                  <a:lnTo>
                    <a:pt x="120" y="334"/>
                  </a:lnTo>
                  <a:lnTo>
                    <a:pt x="120" y="336"/>
                  </a:lnTo>
                  <a:lnTo>
                    <a:pt x="120" y="336"/>
                  </a:lnTo>
                  <a:lnTo>
                    <a:pt x="121" y="336"/>
                  </a:lnTo>
                  <a:lnTo>
                    <a:pt x="121" y="338"/>
                  </a:lnTo>
                  <a:lnTo>
                    <a:pt x="120" y="338"/>
                  </a:lnTo>
                  <a:lnTo>
                    <a:pt x="120" y="338"/>
                  </a:lnTo>
                  <a:lnTo>
                    <a:pt x="120" y="338"/>
                  </a:lnTo>
                  <a:lnTo>
                    <a:pt x="120" y="338"/>
                  </a:lnTo>
                  <a:lnTo>
                    <a:pt x="118" y="338"/>
                  </a:lnTo>
                  <a:lnTo>
                    <a:pt x="118" y="338"/>
                  </a:lnTo>
                  <a:lnTo>
                    <a:pt x="118" y="338"/>
                  </a:lnTo>
                  <a:lnTo>
                    <a:pt x="118" y="338"/>
                  </a:lnTo>
                  <a:lnTo>
                    <a:pt x="120" y="338"/>
                  </a:lnTo>
                  <a:lnTo>
                    <a:pt x="120" y="340"/>
                  </a:lnTo>
                  <a:lnTo>
                    <a:pt x="120" y="340"/>
                  </a:lnTo>
                  <a:lnTo>
                    <a:pt x="118" y="340"/>
                  </a:lnTo>
                  <a:lnTo>
                    <a:pt x="118" y="340"/>
                  </a:lnTo>
                  <a:lnTo>
                    <a:pt x="120" y="340"/>
                  </a:lnTo>
                  <a:lnTo>
                    <a:pt x="120" y="340"/>
                  </a:lnTo>
                  <a:lnTo>
                    <a:pt x="120" y="340"/>
                  </a:lnTo>
                  <a:lnTo>
                    <a:pt x="121" y="341"/>
                  </a:lnTo>
                  <a:lnTo>
                    <a:pt x="120" y="341"/>
                  </a:lnTo>
                  <a:lnTo>
                    <a:pt x="120" y="341"/>
                  </a:lnTo>
                  <a:lnTo>
                    <a:pt x="120" y="343"/>
                  </a:lnTo>
                  <a:lnTo>
                    <a:pt x="118" y="341"/>
                  </a:lnTo>
                  <a:lnTo>
                    <a:pt x="118" y="341"/>
                  </a:lnTo>
                  <a:lnTo>
                    <a:pt x="116" y="341"/>
                  </a:lnTo>
                  <a:lnTo>
                    <a:pt x="114" y="341"/>
                  </a:lnTo>
                  <a:lnTo>
                    <a:pt x="114" y="341"/>
                  </a:lnTo>
                  <a:lnTo>
                    <a:pt x="112" y="341"/>
                  </a:lnTo>
                  <a:lnTo>
                    <a:pt x="112" y="341"/>
                  </a:lnTo>
                  <a:lnTo>
                    <a:pt x="112" y="341"/>
                  </a:lnTo>
                  <a:lnTo>
                    <a:pt x="107" y="341"/>
                  </a:lnTo>
                  <a:lnTo>
                    <a:pt x="107" y="341"/>
                  </a:lnTo>
                  <a:lnTo>
                    <a:pt x="105" y="343"/>
                  </a:lnTo>
                  <a:lnTo>
                    <a:pt x="105" y="343"/>
                  </a:lnTo>
                  <a:lnTo>
                    <a:pt x="105" y="343"/>
                  </a:lnTo>
                  <a:lnTo>
                    <a:pt x="103" y="343"/>
                  </a:lnTo>
                  <a:lnTo>
                    <a:pt x="103" y="343"/>
                  </a:lnTo>
                  <a:lnTo>
                    <a:pt x="102" y="343"/>
                  </a:lnTo>
                  <a:lnTo>
                    <a:pt x="100" y="341"/>
                  </a:lnTo>
                  <a:lnTo>
                    <a:pt x="100" y="341"/>
                  </a:lnTo>
                  <a:lnTo>
                    <a:pt x="98" y="341"/>
                  </a:lnTo>
                  <a:lnTo>
                    <a:pt x="98" y="343"/>
                  </a:lnTo>
                  <a:lnTo>
                    <a:pt x="98" y="343"/>
                  </a:lnTo>
                  <a:lnTo>
                    <a:pt x="98" y="343"/>
                  </a:lnTo>
                  <a:lnTo>
                    <a:pt x="96" y="343"/>
                  </a:lnTo>
                  <a:lnTo>
                    <a:pt x="93" y="345"/>
                  </a:lnTo>
                  <a:lnTo>
                    <a:pt x="91" y="345"/>
                  </a:lnTo>
                  <a:lnTo>
                    <a:pt x="91" y="345"/>
                  </a:lnTo>
                  <a:lnTo>
                    <a:pt x="89" y="345"/>
                  </a:lnTo>
                  <a:lnTo>
                    <a:pt x="89" y="345"/>
                  </a:lnTo>
                  <a:lnTo>
                    <a:pt x="89" y="347"/>
                  </a:lnTo>
                  <a:lnTo>
                    <a:pt x="89" y="347"/>
                  </a:lnTo>
                  <a:lnTo>
                    <a:pt x="87" y="347"/>
                  </a:lnTo>
                  <a:lnTo>
                    <a:pt x="87" y="347"/>
                  </a:lnTo>
                  <a:lnTo>
                    <a:pt x="87" y="347"/>
                  </a:lnTo>
                  <a:lnTo>
                    <a:pt x="85" y="347"/>
                  </a:lnTo>
                  <a:lnTo>
                    <a:pt x="85" y="347"/>
                  </a:lnTo>
                  <a:lnTo>
                    <a:pt x="85" y="347"/>
                  </a:lnTo>
                  <a:lnTo>
                    <a:pt x="87" y="349"/>
                  </a:lnTo>
                  <a:lnTo>
                    <a:pt x="87" y="349"/>
                  </a:lnTo>
                  <a:lnTo>
                    <a:pt x="85" y="349"/>
                  </a:lnTo>
                  <a:lnTo>
                    <a:pt x="85" y="349"/>
                  </a:lnTo>
                  <a:lnTo>
                    <a:pt x="87" y="349"/>
                  </a:lnTo>
                  <a:lnTo>
                    <a:pt x="87" y="349"/>
                  </a:lnTo>
                  <a:lnTo>
                    <a:pt x="87" y="349"/>
                  </a:lnTo>
                  <a:lnTo>
                    <a:pt x="87" y="349"/>
                  </a:lnTo>
                  <a:lnTo>
                    <a:pt x="87" y="349"/>
                  </a:lnTo>
                  <a:lnTo>
                    <a:pt x="87" y="349"/>
                  </a:lnTo>
                  <a:lnTo>
                    <a:pt x="87" y="350"/>
                  </a:lnTo>
                  <a:lnTo>
                    <a:pt x="89" y="350"/>
                  </a:lnTo>
                  <a:lnTo>
                    <a:pt x="89" y="350"/>
                  </a:lnTo>
                  <a:lnTo>
                    <a:pt x="91" y="350"/>
                  </a:lnTo>
                  <a:lnTo>
                    <a:pt x="91" y="350"/>
                  </a:lnTo>
                  <a:lnTo>
                    <a:pt x="91" y="350"/>
                  </a:lnTo>
                  <a:lnTo>
                    <a:pt x="91" y="350"/>
                  </a:lnTo>
                  <a:lnTo>
                    <a:pt x="93" y="350"/>
                  </a:lnTo>
                  <a:lnTo>
                    <a:pt x="93" y="350"/>
                  </a:lnTo>
                  <a:lnTo>
                    <a:pt x="93" y="350"/>
                  </a:lnTo>
                  <a:lnTo>
                    <a:pt x="96" y="349"/>
                  </a:lnTo>
                  <a:lnTo>
                    <a:pt x="96" y="349"/>
                  </a:lnTo>
                  <a:lnTo>
                    <a:pt x="96" y="349"/>
                  </a:lnTo>
                  <a:lnTo>
                    <a:pt x="98" y="349"/>
                  </a:lnTo>
                  <a:lnTo>
                    <a:pt x="98" y="349"/>
                  </a:lnTo>
                  <a:lnTo>
                    <a:pt x="98" y="349"/>
                  </a:lnTo>
                  <a:lnTo>
                    <a:pt x="100" y="350"/>
                  </a:lnTo>
                  <a:lnTo>
                    <a:pt x="102" y="350"/>
                  </a:lnTo>
                  <a:lnTo>
                    <a:pt x="102" y="349"/>
                  </a:lnTo>
                  <a:lnTo>
                    <a:pt x="102" y="347"/>
                  </a:lnTo>
                  <a:lnTo>
                    <a:pt x="102" y="347"/>
                  </a:lnTo>
                  <a:lnTo>
                    <a:pt x="102" y="347"/>
                  </a:lnTo>
                  <a:lnTo>
                    <a:pt x="103" y="345"/>
                  </a:lnTo>
                  <a:lnTo>
                    <a:pt x="103" y="345"/>
                  </a:lnTo>
                  <a:lnTo>
                    <a:pt x="105" y="343"/>
                  </a:lnTo>
                  <a:lnTo>
                    <a:pt x="105" y="345"/>
                  </a:lnTo>
                  <a:lnTo>
                    <a:pt x="105" y="345"/>
                  </a:lnTo>
                  <a:lnTo>
                    <a:pt x="107" y="345"/>
                  </a:lnTo>
                  <a:lnTo>
                    <a:pt x="107" y="343"/>
                  </a:lnTo>
                  <a:lnTo>
                    <a:pt x="107" y="345"/>
                  </a:lnTo>
                  <a:lnTo>
                    <a:pt x="109" y="343"/>
                  </a:lnTo>
                  <a:lnTo>
                    <a:pt x="109" y="345"/>
                  </a:lnTo>
                  <a:lnTo>
                    <a:pt x="111" y="345"/>
                  </a:lnTo>
                  <a:lnTo>
                    <a:pt x="111" y="345"/>
                  </a:lnTo>
                  <a:lnTo>
                    <a:pt x="111" y="345"/>
                  </a:lnTo>
                  <a:lnTo>
                    <a:pt x="111" y="345"/>
                  </a:lnTo>
                  <a:lnTo>
                    <a:pt x="112" y="345"/>
                  </a:lnTo>
                  <a:lnTo>
                    <a:pt x="112" y="345"/>
                  </a:lnTo>
                  <a:lnTo>
                    <a:pt x="112" y="345"/>
                  </a:lnTo>
                  <a:lnTo>
                    <a:pt x="112" y="345"/>
                  </a:lnTo>
                  <a:lnTo>
                    <a:pt x="112" y="345"/>
                  </a:lnTo>
                  <a:lnTo>
                    <a:pt x="114" y="345"/>
                  </a:lnTo>
                  <a:lnTo>
                    <a:pt x="114" y="345"/>
                  </a:lnTo>
                  <a:lnTo>
                    <a:pt x="114" y="345"/>
                  </a:lnTo>
                  <a:lnTo>
                    <a:pt x="114" y="345"/>
                  </a:lnTo>
                  <a:lnTo>
                    <a:pt x="116" y="345"/>
                  </a:lnTo>
                  <a:lnTo>
                    <a:pt x="116" y="345"/>
                  </a:lnTo>
                  <a:lnTo>
                    <a:pt x="116" y="345"/>
                  </a:lnTo>
                  <a:lnTo>
                    <a:pt x="116" y="345"/>
                  </a:lnTo>
                  <a:lnTo>
                    <a:pt x="120" y="343"/>
                  </a:lnTo>
                  <a:lnTo>
                    <a:pt x="120" y="343"/>
                  </a:lnTo>
                  <a:lnTo>
                    <a:pt x="120" y="343"/>
                  </a:lnTo>
                  <a:lnTo>
                    <a:pt x="120" y="343"/>
                  </a:lnTo>
                  <a:lnTo>
                    <a:pt x="121" y="343"/>
                  </a:lnTo>
                  <a:lnTo>
                    <a:pt x="121" y="341"/>
                  </a:lnTo>
                  <a:lnTo>
                    <a:pt x="123" y="341"/>
                  </a:lnTo>
                  <a:lnTo>
                    <a:pt x="123" y="341"/>
                  </a:lnTo>
                  <a:lnTo>
                    <a:pt x="123" y="341"/>
                  </a:lnTo>
                  <a:lnTo>
                    <a:pt x="123" y="341"/>
                  </a:lnTo>
                  <a:lnTo>
                    <a:pt x="123" y="343"/>
                  </a:lnTo>
                  <a:lnTo>
                    <a:pt x="125" y="345"/>
                  </a:lnTo>
                  <a:lnTo>
                    <a:pt x="123" y="343"/>
                  </a:lnTo>
                  <a:lnTo>
                    <a:pt x="123" y="343"/>
                  </a:lnTo>
                  <a:lnTo>
                    <a:pt x="123" y="343"/>
                  </a:lnTo>
                  <a:lnTo>
                    <a:pt x="123" y="343"/>
                  </a:lnTo>
                  <a:lnTo>
                    <a:pt x="123" y="345"/>
                  </a:lnTo>
                  <a:lnTo>
                    <a:pt x="121" y="345"/>
                  </a:lnTo>
                  <a:lnTo>
                    <a:pt x="121" y="345"/>
                  </a:lnTo>
                  <a:lnTo>
                    <a:pt x="121" y="345"/>
                  </a:lnTo>
                  <a:lnTo>
                    <a:pt x="123" y="345"/>
                  </a:lnTo>
                  <a:lnTo>
                    <a:pt x="123" y="345"/>
                  </a:lnTo>
                  <a:lnTo>
                    <a:pt x="123" y="347"/>
                  </a:lnTo>
                  <a:lnTo>
                    <a:pt x="123" y="347"/>
                  </a:lnTo>
                  <a:lnTo>
                    <a:pt x="121" y="347"/>
                  </a:lnTo>
                  <a:lnTo>
                    <a:pt x="121" y="347"/>
                  </a:lnTo>
                  <a:lnTo>
                    <a:pt x="121" y="347"/>
                  </a:lnTo>
                  <a:lnTo>
                    <a:pt x="120" y="347"/>
                  </a:lnTo>
                  <a:lnTo>
                    <a:pt x="120" y="347"/>
                  </a:lnTo>
                  <a:lnTo>
                    <a:pt x="120" y="347"/>
                  </a:lnTo>
                  <a:lnTo>
                    <a:pt x="120" y="347"/>
                  </a:lnTo>
                  <a:lnTo>
                    <a:pt x="120" y="347"/>
                  </a:lnTo>
                  <a:lnTo>
                    <a:pt x="120" y="347"/>
                  </a:lnTo>
                  <a:lnTo>
                    <a:pt x="118" y="347"/>
                  </a:lnTo>
                  <a:lnTo>
                    <a:pt x="118" y="349"/>
                  </a:lnTo>
                  <a:lnTo>
                    <a:pt x="116" y="349"/>
                  </a:lnTo>
                  <a:lnTo>
                    <a:pt x="116" y="349"/>
                  </a:lnTo>
                  <a:lnTo>
                    <a:pt x="116" y="349"/>
                  </a:lnTo>
                  <a:lnTo>
                    <a:pt x="116" y="349"/>
                  </a:lnTo>
                  <a:lnTo>
                    <a:pt x="118" y="349"/>
                  </a:lnTo>
                  <a:lnTo>
                    <a:pt x="118" y="349"/>
                  </a:lnTo>
                  <a:lnTo>
                    <a:pt x="118" y="349"/>
                  </a:lnTo>
                  <a:lnTo>
                    <a:pt x="120" y="350"/>
                  </a:lnTo>
                  <a:lnTo>
                    <a:pt x="120" y="350"/>
                  </a:lnTo>
                  <a:lnTo>
                    <a:pt x="120" y="349"/>
                  </a:lnTo>
                  <a:lnTo>
                    <a:pt x="120" y="349"/>
                  </a:lnTo>
                  <a:lnTo>
                    <a:pt x="120" y="349"/>
                  </a:lnTo>
                  <a:lnTo>
                    <a:pt x="120" y="349"/>
                  </a:lnTo>
                  <a:lnTo>
                    <a:pt x="121" y="349"/>
                  </a:lnTo>
                  <a:lnTo>
                    <a:pt x="121" y="350"/>
                  </a:lnTo>
                  <a:lnTo>
                    <a:pt x="121" y="350"/>
                  </a:lnTo>
                  <a:lnTo>
                    <a:pt x="120" y="352"/>
                  </a:lnTo>
                  <a:lnTo>
                    <a:pt x="120" y="352"/>
                  </a:lnTo>
                  <a:lnTo>
                    <a:pt x="121" y="352"/>
                  </a:lnTo>
                  <a:lnTo>
                    <a:pt x="121" y="350"/>
                  </a:lnTo>
                  <a:lnTo>
                    <a:pt x="121" y="352"/>
                  </a:lnTo>
                  <a:lnTo>
                    <a:pt x="121" y="352"/>
                  </a:lnTo>
                  <a:lnTo>
                    <a:pt x="121" y="352"/>
                  </a:lnTo>
                  <a:lnTo>
                    <a:pt x="121" y="354"/>
                  </a:lnTo>
                  <a:lnTo>
                    <a:pt x="120" y="354"/>
                  </a:lnTo>
                  <a:lnTo>
                    <a:pt x="116" y="354"/>
                  </a:lnTo>
                  <a:lnTo>
                    <a:pt x="116" y="354"/>
                  </a:lnTo>
                  <a:lnTo>
                    <a:pt x="116" y="354"/>
                  </a:lnTo>
                  <a:lnTo>
                    <a:pt x="116" y="354"/>
                  </a:lnTo>
                  <a:lnTo>
                    <a:pt x="116" y="354"/>
                  </a:lnTo>
                  <a:lnTo>
                    <a:pt x="116" y="356"/>
                  </a:lnTo>
                  <a:lnTo>
                    <a:pt x="116" y="356"/>
                  </a:lnTo>
                  <a:lnTo>
                    <a:pt x="116" y="356"/>
                  </a:lnTo>
                  <a:lnTo>
                    <a:pt x="118" y="356"/>
                  </a:lnTo>
                  <a:lnTo>
                    <a:pt x="118" y="356"/>
                  </a:lnTo>
                  <a:lnTo>
                    <a:pt x="118" y="356"/>
                  </a:lnTo>
                  <a:lnTo>
                    <a:pt x="120" y="356"/>
                  </a:lnTo>
                  <a:lnTo>
                    <a:pt x="120" y="356"/>
                  </a:lnTo>
                  <a:lnTo>
                    <a:pt x="120" y="356"/>
                  </a:lnTo>
                  <a:lnTo>
                    <a:pt x="120" y="356"/>
                  </a:lnTo>
                  <a:lnTo>
                    <a:pt x="120" y="356"/>
                  </a:lnTo>
                  <a:lnTo>
                    <a:pt x="120" y="356"/>
                  </a:lnTo>
                  <a:lnTo>
                    <a:pt x="120" y="356"/>
                  </a:lnTo>
                  <a:lnTo>
                    <a:pt x="120" y="356"/>
                  </a:lnTo>
                  <a:lnTo>
                    <a:pt x="121" y="354"/>
                  </a:lnTo>
                  <a:lnTo>
                    <a:pt x="121" y="354"/>
                  </a:lnTo>
                  <a:lnTo>
                    <a:pt x="121" y="354"/>
                  </a:lnTo>
                  <a:lnTo>
                    <a:pt x="121" y="354"/>
                  </a:lnTo>
                  <a:lnTo>
                    <a:pt x="123" y="354"/>
                  </a:lnTo>
                  <a:lnTo>
                    <a:pt x="125" y="352"/>
                  </a:lnTo>
                  <a:lnTo>
                    <a:pt x="125" y="350"/>
                  </a:lnTo>
                  <a:lnTo>
                    <a:pt x="127" y="350"/>
                  </a:lnTo>
                  <a:lnTo>
                    <a:pt x="127" y="349"/>
                  </a:lnTo>
                  <a:lnTo>
                    <a:pt x="129" y="349"/>
                  </a:lnTo>
                  <a:lnTo>
                    <a:pt x="129" y="347"/>
                  </a:lnTo>
                  <a:lnTo>
                    <a:pt x="129" y="347"/>
                  </a:lnTo>
                  <a:lnTo>
                    <a:pt x="129" y="347"/>
                  </a:lnTo>
                  <a:lnTo>
                    <a:pt x="129" y="347"/>
                  </a:lnTo>
                  <a:lnTo>
                    <a:pt x="129" y="347"/>
                  </a:lnTo>
                  <a:lnTo>
                    <a:pt x="129" y="347"/>
                  </a:lnTo>
                  <a:lnTo>
                    <a:pt x="129" y="347"/>
                  </a:lnTo>
                  <a:lnTo>
                    <a:pt x="131" y="347"/>
                  </a:lnTo>
                  <a:lnTo>
                    <a:pt x="131" y="347"/>
                  </a:lnTo>
                  <a:lnTo>
                    <a:pt x="131" y="347"/>
                  </a:lnTo>
                  <a:lnTo>
                    <a:pt x="131" y="347"/>
                  </a:lnTo>
                  <a:lnTo>
                    <a:pt x="132" y="347"/>
                  </a:lnTo>
                  <a:lnTo>
                    <a:pt x="132" y="347"/>
                  </a:lnTo>
                  <a:lnTo>
                    <a:pt x="132" y="345"/>
                  </a:lnTo>
                  <a:lnTo>
                    <a:pt x="131" y="343"/>
                  </a:lnTo>
                  <a:lnTo>
                    <a:pt x="131" y="343"/>
                  </a:lnTo>
                  <a:lnTo>
                    <a:pt x="131" y="341"/>
                  </a:lnTo>
                  <a:lnTo>
                    <a:pt x="131" y="341"/>
                  </a:lnTo>
                  <a:lnTo>
                    <a:pt x="131" y="340"/>
                  </a:lnTo>
                  <a:lnTo>
                    <a:pt x="131" y="340"/>
                  </a:lnTo>
                  <a:lnTo>
                    <a:pt x="132" y="338"/>
                  </a:lnTo>
                  <a:lnTo>
                    <a:pt x="132" y="340"/>
                  </a:lnTo>
                  <a:lnTo>
                    <a:pt x="132" y="340"/>
                  </a:lnTo>
                  <a:lnTo>
                    <a:pt x="134" y="340"/>
                  </a:lnTo>
                  <a:lnTo>
                    <a:pt x="134" y="340"/>
                  </a:lnTo>
                  <a:lnTo>
                    <a:pt x="132" y="340"/>
                  </a:lnTo>
                  <a:lnTo>
                    <a:pt x="132" y="341"/>
                  </a:lnTo>
                  <a:lnTo>
                    <a:pt x="132" y="341"/>
                  </a:lnTo>
                  <a:lnTo>
                    <a:pt x="132" y="341"/>
                  </a:lnTo>
                  <a:lnTo>
                    <a:pt x="132" y="341"/>
                  </a:lnTo>
                  <a:lnTo>
                    <a:pt x="134" y="341"/>
                  </a:lnTo>
                  <a:lnTo>
                    <a:pt x="134" y="341"/>
                  </a:lnTo>
                  <a:lnTo>
                    <a:pt x="134" y="341"/>
                  </a:lnTo>
                  <a:lnTo>
                    <a:pt x="134" y="341"/>
                  </a:lnTo>
                  <a:lnTo>
                    <a:pt x="134" y="341"/>
                  </a:lnTo>
                  <a:lnTo>
                    <a:pt x="136" y="343"/>
                  </a:lnTo>
                  <a:lnTo>
                    <a:pt x="138" y="341"/>
                  </a:lnTo>
                  <a:lnTo>
                    <a:pt x="138" y="341"/>
                  </a:lnTo>
                  <a:lnTo>
                    <a:pt x="138" y="341"/>
                  </a:lnTo>
                  <a:lnTo>
                    <a:pt x="140" y="340"/>
                  </a:lnTo>
                  <a:lnTo>
                    <a:pt x="140" y="340"/>
                  </a:lnTo>
                  <a:lnTo>
                    <a:pt x="138" y="340"/>
                  </a:lnTo>
                  <a:lnTo>
                    <a:pt x="138" y="340"/>
                  </a:lnTo>
                  <a:lnTo>
                    <a:pt x="138" y="340"/>
                  </a:lnTo>
                  <a:lnTo>
                    <a:pt x="138" y="340"/>
                  </a:lnTo>
                  <a:lnTo>
                    <a:pt x="136" y="338"/>
                  </a:lnTo>
                  <a:lnTo>
                    <a:pt x="136" y="338"/>
                  </a:lnTo>
                  <a:lnTo>
                    <a:pt x="138" y="338"/>
                  </a:lnTo>
                  <a:lnTo>
                    <a:pt x="140" y="338"/>
                  </a:lnTo>
                  <a:lnTo>
                    <a:pt x="140" y="338"/>
                  </a:lnTo>
                  <a:lnTo>
                    <a:pt x="140" y="338"/>
                  </a:lnTo>
                  <a:lnTo>
                    <a:pt x="140" y="336"/>
                  </a:lnTo>
                  <a:lnTo>
                    <a:pt x="141" y="336"/>
                  </a:lnTo>
                  <a:lnTo>
                    <a:pt x="141" y="336"/>
                  </a:lnTo>
                  <a:lnTo>
                    <a:pt x="141" y="338"/>
                  </a:lnTo>
                  <a:lnTo>
                    <a:pt x="141" y="338"/>
                  </a:lnTo>
                  <a:lnTo>
                    <a:pt x="141" y="338"/>
                  </a:lnTo>
                  <a:lnTo>
                    <a:pt x="141" y="338"/>
                  </a:lnTo>
                  <a:lnTo>
                    <a:pt x="141" y="338"/>
                  </a:lnTo>
                  <a:lnTo>
                    <a:pt x="141" y="338"/>
                  </a:lnTo>
                  <a:lnTo>
                    <a:pt x="141" y="338"/>
                  </a:lnTo>
                  <a:lnTo>
                    <a:pt x="141" y="338"/>
                  </a:lnTo>
                  <a:lnTo>
                    <a:pt x="141" y="340"/>
                  </a:lnTo>
                  <a:lnTo>
                    <a:pt x="141" y="340"/>
                  </a:lnTo>
                  <a:lnTo>
                    <a:pt x="141" y="341"/>
                  </a:lnTo>
                  <a:lnTo>
                    <a:pt x="143" y="341"/>
                  </a:lnTo>
                  <a:lnTo>
                    <a:pt x="143" y="341"/>
                  </a:lnTo>
                  <a:lnTo>
                    <a:pt x="143" y="341"/>
                  </a:lnTo>
                  <a:lnTo>
                    <a:pt x="143" y="341"/>
                  </a:lnTo>
                  <a:lnTo>
                    <a:pt x="143" y="341"/>
                  </a:lnTo>
                  <a:lnTo>
                    <a:pt x="143" y="341"/>
                  </a:lnTo>
                  <a:lnTo>
                    <a:pt x="145" y="343"/>
                  </a:lnTo>
                  <a:lnTo>
                    <a:pt x="145" y="341"/>
                  </a:lnTo>
                  <a:lnTo>
                    <a:pt x="145" y="340"/>
                  </a:lnTo>
                  <a:lnTo>
                    <a:pt x="147" y="340"/>
                  </a:lnTo>
                  <a:lnTo>
                    <a:pt x="147" y="341"/>
                  </a:lnTo>
                  <a:lnTo>
                    <a:pt x="147" y="341"/>
                  </a:lnTo>
                  <a:lnTo>
                    <a:pt x="147" y="341"/>
                  </a:lnTo>
                  <a:lnTo>
                    <a:pt x="149" y="341"/>
                  </a:lnTo>
                  <a:lnTo>
                    <a:pt x="149" y="341"/>
                  </a:lnTo>
                  <a:lnTo>
                    <a:pt x="149" y="341"/>
                  </a:lnTo>
                  <a:lnTo>
                    <a:pt x="149" y="341"/>
                  </a:lnTo>
                  <a:lnTo>
                    <a:pt x="149" y="341"/>
                  </a:lnTo>
                  <a:lnTo>
                    <a:pt x="149" y="341"/>
                  </a:lnTo>
                  <a:lnTo>
                    <a:pt x="149" y="341"/>
                  </a:lnTo>
                  <a:lnTo>
                    <a:pt x="149" y="341"/>
                  </a:lnTo>
                  <a:lnTo>
                    <a:pt x="149" y="341"/>
                  </a:lnTo>
                  <a:lnTo>
                    <a:pt x="149" y="341"/>
                  </a:lnTo>
                  <a:lnTo>
                    <a:pt x="149" y="341"/>
                  </a:lnTo>
                  <a:lnTo>
                    <a:pt x="149" y="341"/>
                  </a:lnTo>
                  <a:lnTo>
                    <a:pt x="149" y="341"/>
                  </a:lnTo>
                  <a:lnTo>
                    <a:pt x="149" y="343"/>
                  </a:lnTo>
                  <a:lnTo>
                    <a:pt x="149" y="343"/>
                  </a:lnTo>
                  <a:lnTo>
                    <a:pt x="149" y="345"/>
                  </a:lnTo>
                  <a:lnTo>
                    <a:pt x="149" y="345"/>
                  </a:lnTo>
                  <a:lnTo>
                    <a:pt x="149" y="347"/>
                  </a:lnTo>
                  <a:lnTo>
                    <a:pt x="149" y="349"/>
                  </a:lnTo>
                  <a:lnTo>
                    <a:pt x="150" y="347"/>
                  </a:lnTo>
                  <a:lnTo>
                    <a:pt x="150" y="347"/>
                  </a:lnTo>
                  <a:lnTo>
                    <a:pt x="150" y="347"/>
                  </a:lnTo>
                  <a:lnTo>
                    <a:pt x="150" y="349"/>
                  </a:lnTo>
                  <a:lnTo>
                    <a:pt x="152" y="349"/>
                  </a:lnTo>
                  <a:lnTo>
                    <a:pt x="152" y="347"/>
                  </a:lnTo>
                  <a:lnTo>
                    <a:pt x="156" y="349"/>
                  </a:lnTo>
                  <a:lnTo>
                    <a:pt x="158" y="349"/>
                  </a:lnTo>
                  <a:lnTo>
                    <a:pt x="158" y="350"/>
                  </a:lnTo>
                  <a:lnTo>
                    <a:pt x="158" y="350"/>
                  </a:lnTo>
                  <a:lnTo>
                    <a:pt x="159" y="350"/>
                  </a:lnTo>
                  <a:lnTo>
                    <a:pt x="159" y="350"/>
                  </a:lnTo>
                  <a:lnTo>
                    <a:pt x="159" y="352"/>
                  </a:lnTo>
                  <a:lnTo>
                    <a:pt x="159" y="352"/>
                  </a:lnTo>
                  <a:lnTo>
                    <a:pt x="159" y="352"/>
                  </a:lnTo>
                  <a:lnTo>
                    <a:pt x="159" y="352"/>
                  </a:lnTo>
                  <a:lnTo>
                    <a:pt x="159" y="354"/>
                  </a:lnTo>
                  <a:lnTo>
                    <a:pt x="159" y="354"/>
                  </a:lnTo>
                  <a:lnTo>
                    <a:pt x="159" y="354"/>
                  </a:lnTo>
                  <a:lnTo>
                    <a:pt x="161" y="354"/>
                  </a:lnTo>
                  <a:lnTo>
                    <a:pt x="161" y="354"/>
                  </a:lnTo>
                  <a:lnTo>
                    <a:pt x="161" y="352"/>
                  </a:lnTo>
                  <a:lnTo>
                    <a:pt x="161" y="352"/>
                  </a:lnTo>
                  <a:lnTo>
                    <a:pt x="163" y="352"/>
                  </a:lnTo>
                  <a:lnTo>
                    <a:pt x="163" y="350"/>
                  </a:lnTo>
                  <a:lnTo>
                    <a:pt x="163" y="350"/>
                  </a:lnTo>
                  <a:lnTo>
                    <a:pt x="163" y="350"/>
                  </a:lnTo>
                  <a:lnTo>
                    <a:pt x="163" y="350"/>
                  </a:lnTo>
                  <a:lnTo>
                    <a:pt x="161" y="352"/>
                  </a:lnTo>
                  <a:lnTo>
                    <a:pt x="161" y="352"/>
                  </a:lnTo>
                  <a:lnTo>
                    <a:pt x="161" y="352"/>
                  </a:lnTo>
                  <a:lnTo>
                    <a:pt x="161" y="352"/>
                  </a:lnTo>
                  <a:lnTo>
                    <a:pt x="161" y="352"/>
                  </a:lnTo>
                  <a:lnTo>
                    <a:pt x="161" y="350"/>
                  </a:lnTo>
                  <a:lnTo>
                    <a:pt x="161" y="350"/>
                  </a:lnTo>
                  <a:lnTo>
                    <a:pt x="161" y="350"/>
                  </a:lnTo>
                  <a:lnTo>
                    <a:pt x="161" y="350"/>
                  </a:lnTo>
                  <a:lnTo>
                    <a:pt x="161" y="350"/>
                  </a:lnTo>
                  <a:lnTo>
                    <a:pt x="161" y="349"/>
                  </a:lnTo>
                  <a:lnTo>
                    <a:pt x="161" y="349"/>
                  </a:lnTo>
                  <a:lnTo>
                    <a:pt x="161" y="349"/>
                  </a:lnTo>
                  <a:lnTo>
                    <a:pt x="161" y="349"/>
                  </a:lnTo>
                  <a:lnTo>
                    <a:pt x="161" y="349"/>
                  </a:lnTo>
                  <a:lnTo>
                    <a:pt x="163" y="349"/>
                  </a:lnTo>
                  <a:lnTo>
                    <a:pt x="163" y="347"/>
                  </a:lnTo>
                  <a:lnTo>
                    <a:pt x="163" y="347"/>
                  </a:lnTo>
                  <a:lnTo>
                    <a:pt x="163" y="347"/>
                  </a:lnTo>
                  <a:lnTo>
                    <a:pt x="163" y="347"/>
                  </a:lnTo>
                  <a:lnTo>
                    <a:pt x="165" y="345"/>
                  </a:lnTo>
                  <a:lnTo>
                    <a:pt x="165" y="345"/>
                  </a:lnTo>
                  <a:lnTo>
                    <a:pt x="165" y="345"/>
                  </a:lnTo>
                  <a:lnTo>
                    <a:pt x="167" y="347"/>
                  </a:lnTo>
                  <a:lnTo>
                    <a:pt x="170" y="349"/>
                  </a:lnTo>
                  <a:lnTo>
                    <a:pt x="172" y="350"/>
                  </a:lnTo>
                  <a:lnTo>
                    <a:pt x="174" y="350"/>
                  </a:lnTo>
                  <a:lnTo>
                    <a:pt x="174" y="350"/>
                  </a:lnTo>
                  <a:lnTo>
                    <a:pt x="174" y="352"/>
                  </a:lnTo>
                  <a:lnTo>
                    <a:pt x="174" y="352"/>
                  </a:lnTo>
                  <a:lnTo>
                    <a:pt x="174" y="352"/>
                  </a:lnTo>
                  <a:lnTo>
                    <a:pt x="172" y="352"/>
                  </a:lnTo>
                  <a:lnTo>
                    <a:pt x="172" y="352"/>
                  </a:lnTo>
                  <a:lnTo>
                    <a:pt x="172" y="352"/>
                  </a:lnTo>
                  <a:lnTo>
                    <a:pt x="172" y="352"/>
                  </a:lnTo>
                  <a:lnTo>
                    <a:pt x="172" y="352"/>
                  </a:lnTo>
                  <a:lnTo>
                    <a:pt x="172" y="352"/>
                  </a:lnTo>
                  <a:lnTo>
                    <a:pt x="170" y="354"/>
                  </a:lnTo>
                  <a:lnTo>
                    <a:pt x="170" y="352"/>
                  </a:lnTo>
                  <a:lnTo>
                    <a:pt x="170" y="354"/>
                  </a:lnTo>
                  <a:lnTo>
                    <a:pt x="168" y="354"/>
                  </a:lnTo>
                  <a:lnTo>
                    <a:pt x="168" y="354"/>
                  </a:lnTo>
                  <a:lnTo>
                    <a:pt x="170" y="356"/>
                  </a:lnTo>
                  <a:lnTo>
                    <a:pt x="170" y="356"/>
                  </a:lnTo>
                  <a:lnTo>
                    <a:pt x="170" y="358"/>
                  </a:lnTo>
                  <a:lnTo>
                    <a:pt x="168" y="358"/>
                  </a:lnTo>
                  <a:lnTo>
                    <a:pt x="170" y="358"/>
                  </a:lnTo>
                  <a:lnTo>
                    <a:pt x="172" y="356"/>
                  </a:lnTo>
                  <a:lnTo>
                    <a:pt x="172" y="358"/>
                  </a:lnTo>
                  <a:lnTo>
                    <a:pt x="174" y="358"/>
                  </a:lnTo>
                  <a:lnTo>
                    <a:pt x="174" y="358"/>
                  </a:lnTo>
                  <a:lnTo>
                    <a:pt x="174" y="358"/>
                  </a:lnTo>
                  <a:lnTo>
                    <a:pt x="174" y="359"/>
                  </a:lnTo>
                  <a:lnTo>
                    <a:pt x="174" y="361"/>
                  </a:lnTo>
                  <a:lnTo>
                    <a:pt x="174" y="361"/>
                  </a:lnTo>
                  <a:lnTo>
                    <a:pt x="174" y="361"/>
                  </a:lnTo>
                  <a:lnTo>
                    <a:pt x="172" y="361"/>
                  </a:lnTo>
                  <a:lnTo>
                    <a:pt x="172" y="361"/>
                  </a:lnTo>
                  <a:lnTo>
                    <a:pt x="174" y="363"/>
                  </a:lnTo>
                  <a:lnTo>
                    <a:pt x="174" y="363"/>
                  </a:lnTo>
                  <a:lnTo>
                    <a:pt x="174" y="365"/>
                  </a:lnTo>
                  <a:lnTo>
                    <a:pt x="174" y="365"/>
                  </a:lnTo>
                  <a:lnTo>
                    <a:pt x="174" y="365"/>
                  </a:lnTo>
                  <a:lnTo>
                    <a:pt x="174" y="365"/>
                  </a:lnTo>
                  <a:lnTo>
                    <a:pt x="174" y="365"/>
                  </a:lnTo>
                  <a:lnTo>
                    <a:pt x="174" y="365"/>
                  </a:lnTo>
                  <a:lnTo>
                    <a:pt x="174" y="367"/>
                  </a:lnTo>
                  <a:lnTo>
                    <a:pt x="174" y="367"/>
                  </a:lnTo>
                  <a:lnTo>
                    <a:pt x="174" y="367"/>
                  </a:lnTo>
                  <a:lnTo>
                    <a:pt x="172" y="367"/>
                  </a:lnTo>
                  <a:lnTo>
                    <a:pt x="174" y="367"/>
                  </a:lnTo>
                  <a:lnTo>
                    <a:pt x="174" y="367"/>
                  </a:lnTo>
                  <a:lnTo>
                    <a:pt x="174" y="367"/>
                  </a:lnTo>
                  <a:lnTo>
                    <a:pt x="174" y="368"/>
                  </a:lnTo>
                  <a:lnTo>
                    <a:pt x="176" y="368"/>
                  </a:lnTo>
                  <a:lnTo>
                    <a:pt x="176" y="368"/>
                  </a:lnTo>
                  <a:lnTo>
                    <a:pt x="176" y="368"/>
                  </a:lnTo>
                  <a:lnTo>
                    <a:pt x="176" y="368"/>
                  </a:lnTo>
                  <a:lnTo>
                    <a:pt x="176" y="370"/>
                  </a:lnTo>
                  <a:lnTo>
                    <a:pt x="176" y="368"/>
                  </a:lnTo>
                  <a:lnTo>
                    <a:pt x="177" y="370"/>
                  </a:lnTo>
                  <a:lnTo>
                    <a:pt x="179" y="370"/>
                  </a:lnTo>
                  <a:lnTo>
                    <a:pt x="181" y="372"/>
                  </a:lnTo>
                  <a:lnTo>
                    <a:pt x="181" y="372"/>
                  </a:lnTo>
                  <a:lnTo>
                    <a:pt x="181" y="374"/>
                  </a:lnTo>
                  <a:lnTo>
                    <a:pt x="185" y="376"/>
                  </a:lnTo>
                  <a:lnTo>
                    <a:pt x="185" y="376"/>
                  </a:lnTo>
                  <a:lnTo>
                    <a:pt x="185" y="376"/>
                  </a:lnTo>
                  <a:lnTo>
                    <a:pt x="185" y="376"/>
                  </a:lnTo>
                  <a:lnTo>
                    <a:pt x="185" y="377"/>
                  </a:lnTo>
                  <a:lnTo>
                    <a:pt x="186" y="377"/>
                  </a:lnTo>
                  <a:lnTo>
                    <a:pt x="186" y="376"/>
                  </a:lnTo>
                  <a:lnTo>
                    <a:pt x="186" y="376"/>
                  </a:lnTo>
                  <a:lnTo>
                    <a:pt x="186" y="376"/>
                  </a:lnTo>
                  <a:lnTo>
                    <a:pt x="186" y="376"/>
                  </a:lnTo>
                  <a:lnTo>
                    <a:pt x="186" y="376"/>
                  </a:lnTo>
                  <a:lnTo>
                    <a:pt x="186" y="376"/>
                  </a:lnTo>
                  <a:lnTo>
                    <a:pt x="188" y="374"/>
                  </a:lnTo>
                  <a:lnTo>
                    <a:pt x="188" y="374"/>
                  </a:lnTo>
                  <a:lnTo>
                    <a:pt x="188" y="376"/>
                  </a:lnTo>
                  <a:lnTo>
                    <a:pt x="188" y="376"/>
                  </a:lnTo>
                  <a:lnTo>
                    <a:pt x="188" y="374"/>
                  </a:lnTo>
                  <a:lnTo>
                    <a:pt x="188" y="376"/>
                  </a:lnTo>
                  <a:lnTo>
                    <a:pt x="188" y="377"/>
                  </a:lnTo>
                  <a:lnTo>
                    <a:pt x="190" y="376"/>
                  </a:lnTo>
                  <a:lnTo>
                    <a:pt x="192" y="377"/>
                  </a:lnTo>
                  <a:lnTo>
                    <a:pt x="194" y="379"/>
                  </a:lnTo>
                  <a:lnTo>
                    <a:pt x="197" y="377"/>
                  </a:lnTo>
                  <a:lnTo>
                    <a:pt x="199" y="379"/>
                  </a:lnTo>
                  <a:lnTo>
                    <a:pt x="199" y="379"/>
                  </a:lnTo>
                  <a:lnTo>
                    <a:pt x="197" y="379"/>
                  </a:lnTo>
                  <a:lnTo>
                    <a:pt x="197" y="379"/>
                  </a:lnTo>
                  <a:lnTo>
                    <a:pt x="197" y="379"/>
                  </a:lnTo>
                  <a:lnTo>
                    <a:pt x="197" y="379"/>
                  </a:lnTo>
                  <a:lnTo>
                    <a:pt x="199" y="379"/>
                  </a:lnTo>
                  <a:lnTo>
                    <a:pt x="201" y="379"/>
                  </a:lnTo>
                  <a:lnTo>
                    <a:pt x="201" y="379"/>
                  </a:lnTo>
                  <a:lnTo>
                    <a:pt x="199" y="381"/>
                  </a:lnTo>
                  <a:lnTo>
                    <a:pt x="199" y="379"/>
                  </a:lnTo>
                  <a:lnTo>
                    <a:pt x="199" y="381"/>
                  </a:lnTo>
                  <a:lnTo>
                    <a:pt x="201" y="383"/>
                  </a:lnTo>
                  <a:lnTo>
                    <a:pt x="201" y="383"/>
                  </a:lnTo>
                  <a:lnTo>
                    <a:pt x="203" y="383"/>
                  </a:lnTo>
                  <a:lnTo>
                    <a:pt x="203" y="383"/>
                  </a:lnTo>
                  <a:lnTo>
                    <a:pt x="203" y="383"/>
                  </a:lnTo>
                  <a:lnTo>
                    <a:pt x="203" y="381"/>
                  </a:lnTo>
                  <a:lnTo>
                    <a:pt x="203" y="381"/>
                  </a:lnTo>
                  <a:lnTo>
                    <a:pt x="203" y="381"/>
                  </a:lnTo>
                  <a:lnTo>
                    <a:pt x="205" y="381"/>
                  </a:lnTo>
                  <a:lnTo>
                    <a:pt x="205" y="381"/>
                  </a:lnTo>
                  <a:lnTo>
                    <a:pt x="205" y="381"/>
                  </a:lnTo>
                  <a:lnTo>
                    <a:pt x="206" y="381"/>
                  </a:lnTo>
                  <a:lnTo>
                    <a:pt x="206" y="381"/>
                  </a:lnTo>
                  <a:lnTo>
                    <a:pt x="206" y="381"/>
                  </a:lnTo>
                  <a:lnTo>
                    <a:pt x="206" y="381"/>
                  </a:lnTo>
                  <a:lnTo>
                    <a:pt x="206" y="381"/>
                  </a:lnTo>
                  <a:lnTo>
                    <a:pt x="206" y="381"/>
                  </a:lnTo>
                  <a:lnTo>
                    <a:pt x="206" y="383"/>
                  </a:lnTo>
                  <a:lnTo>
                    <a:pt x="206" y="383"/>
                  </a:lnTo>
                  <a:lnTo>
                    <a:pt x="206" y="383"/>
                  </a:lnTo>
                  <a:lnTo>
                    <a:pt x="206" y="383"/>
                  </a:lnTo>
                  <a:lnTo>
                    <a:pt x="208" y="383"/>
                  </a:lnTo>
                  <a:lnTo>
                    <a:pt x="208" y="381"/>
                  </a:lnTo>
                  <a:lnTo>
                    <a:pt x="210" y="381"/>
                  </a:lnTo>
                  <a:lnTo>
                    <a:pt x="208" y="381"/>
                  </a:lnTo>
                  <a:lnTo>
                    <a:pt x="208" y="381"/>
                  </a:lnTo>
                  <a:lnTo>
                    <a:pt x="210" y="379"/>
                  </a:lnTo>
                  <a:lnTo>
                    <a:pt x="210" y="379"/>
                  </a:lnTo>
                  <a:lnTo>
                    <a:pt x="210" y="379"/>
                  </a:lnTo>
                  <a:lnTo>
                    <a:pt x="210" y="379"/>
                  </a:lnTo>
                  <a:lnTo>
                    <a:pt x="210" y="379"/>
                  </a:lnTo>
                  <a:lnTo>
                    <a:pt x="210" y="379"/>
                  </a:lnTo>
                  <a:lnTo>
                    <a:pt x="210" y="379"/>
                  </a:lnTo>
                  <a:lnTo>
                    <a:pt x="212" y="379"/>
                  </a:lnTo>
                  <a:lnTo>
                    <a:pt x="214" y="379"/>
                  </a:lnTo>
                  <a:lnTo>
                    <a:pt x="214" y="377"/>
                  </a:lnTo>
                  <a:lnTo>
                    <a:pt x="214" y="377"/>
                  </a:lnTo>
                  <a:lnTo>
                    <a:pt x="214" y="377"/>
                  </a:lnTo>
                  <a:lnTo>
                    <a:pt x="215" y="377"/>
                  </a:lnTo>
                  <a:lnTo>
                    <a:pt x="215" y="377"/>
                  </a:lnTo>
                  <a:lnTo>
                    <a:pt x="215" y="377"/>
                  </a:lnTo>
                  <a:lnTo>
                    <a:pt x="217" y="377"/>
                  </a:lnTo>
                  <a:lnTo>
                    <a:pt x="217" y="377"/>
                  </a:lnTo>
                  <a:lnTo>
                    <a:pt x="221" y="376"/>
                  </a:lnTo>
                  <a:lnTo>
                    <a:pt x="221" y="376"/>
                  </a:lnTo>
                  <a:lnTo>
                    <a:pt x="219" y="376"/>
                  </a:lnTo>
                  <a:lnTo>
                    <a:pt x="221" y="376"/>
                  </a:lnTo>
                  <a:lnTo>
                    <a:pt x="221" y="376"/>
                  </a:lnTo>
                  <a:lnTo>
                    <a:pt x="221" y="376"/>
                  </a:lnTo>
                  <a:lnTo>
                    <a:pt x="221" y="376"/>
                  </a:lnTo>
                  <a:lnTo>
                    <a:pt x="224" y="376"/>
                  </a:lnTo>
                  <a:lnTo>
                    <a:pt x="224" y="376"/>
                  </a:lnTo>
                  <a:lnTo>
                    <a:pt x="224" y="376"/>
                  </a:lnTo>
                  <a:lnTo>
                    <a:pt x="224" y="376"/>
                  </a:lnTo>
                  <a:lnTo>
                    <a:pt x="224" y="376"/>
                  </a:lnTo>
                  <a:lnTo>
                    <a:pt x="224" y="374"/>
                  </a:lnTo>
                  <a:lnTo>
                    <a:pt x="224" y="376"/>
                  </a:lnTo>
                  <a:lnTo>
                    <a:pt x="224" y="376"/>
                  </a:lnTo>
                  <a:lnTo>
                    <a:pt x="224" y="376"/>
                  </a:lnTo>
                  <a:lnTo>
                    <a:pt x="224" y="374"/>
                  </a:lnTo>
                  <a:lnTo>
                    <a:pt x="226" y="374"/>
                  </a:lnTo>
                  <a:lnTo>
                    <a:pt x="226" y="372"/>
                  </a:lnTo>
                  <a:lnTo>
                    <a:pt x="230" y="372"/>
                  </a:lnTo>
                  <a:lnTo>
                    <a:pt x="232" y="372"/>
                  </a:lnTo>
                  <a:lnTo>
                    <a:pt x="235" y="374"/>
                  </a:lnTo>
                  <a:lnTo>
                    <a:pt x="237" y="374"/>
                  </a:lnTo>
                  <a:lnTo>
                    <a:pt x="237" y="374"/>
                  </a:lnTo>
                  <a:lnTo>
                    <a:pt x="239" y="376"/>
                  </a:lnTo>
                  <a:lnTo>
                    <a:pt x="237" y="379"/>
                  </a:lnTo>
                  <a:lnTo>
                    <a:pt x="239" y="377"/>
                  </a:lnTo>
                  <a:lnTo>
                    <a:pt x="241" y="376"/>
                  </a:lnTo>
                  <a:lnTo>
                    <a:pt x="241" y="376"/>
                  </a:lnTo>
                  <a:lnTo>
                    <a:pt x="241" y="374"/>
                  </a:lnTo>
                  <a:lnTo>
                    <a:pt x="242" y="374"/>
                  </a:lnTo>
                  <a:lnTo>
                    <a:pt x="242" y="374"/>
                  </a:lnTo>
                  <a:lnTo>
                    <a:pt x="242" y="374"/>
                  </a:lnTo>
                  <a:lnTo>
                    <a:pt x="242" y="374"/>
                  </a:lnTo>
                  <a:lnTo>
                    <a:pt x="242" y="374"/>
                  </a:lnTo>
                  <a:lnTo>
                    <a:pt x="242" y="374"/>
                  </a:lnTo>
                  <a:lnTo>
                    <a:pt x="241" y="374"/>
                  </a:lnTo>
                  <a:lnTo>
                    <a:pt x="242" y="372"/>
                  </a:lnTo>
                  <a:lnTo>
                    <a:pt x="242" y="370"/>
                  </a:lnTo>
                  <a:lnTo>
                    <a:pt x="244" y="370"/>
                  </a:lnTo>
                  <a:lnTo>
                    <a:pt x="242" y="370"/>
                  </a:lnTo>
                  <a:lnTo>
                    <a:pt x="242" y="368"/>
                  </a:lnTo>
                  <a:lnTo>
                    <a:pt x="242" y="368"/>
                  </a:lnTo>
                  <a:lnTo>
                    <a:pt x="242" y="367"/>
                  </a:lnTo>
                  <a:lnTo>
                    <a:pt x="242" y="367"/>
                  </a:lnTo>
                  <a:lnTo>
                    <a:pt x="242" y="365"/>
                  </a:lnTo>
                  <a:lnTo>
                    <a:pt x="242" y="365"/>
                  </a:lnTo>
                  <a:lnTo>
                    <a:pt x="244" y="363"/>
                  </a:lnTo>
                  <a:lnTo>
                    <a:pt x="244" y="361"/>
                  </a:lnTo>
                  <a:lnTo>
                    <a:pt x="244" y="359"/>
                  </a:lnTo>
                  <a:lnTo>
                    <a:pt x="246" y="358"/>
                  </a:lnTo>
                  <a:lnTo>
                    <a:pt x="246" y="358"/>
                  </a:lnTo>
                  <a:lnTo>
                    <a:pt x="248" y="356"/>
                  </a:lnTo>
                  <a:lnTo>
                    <a:pt x="248" y="354"/>
                  </a:lnTo>
                  <a:lnTo>
                    <a:pt x="246" y="354"/>
                  </a:lnTo>
                  <a:lnTo>
                    <a:pt x="246" y="354"/>
                  </a:lnTo>
                  <a:lnTo>
                    <a:pt x="246" y="354"/>
                  </a:lnTo>
                  <a:lnTo>
                    <a:pt x="246" y="352"/>
                  </a:lnTo>
                  <a:lnTo>
                    <a:pt x="246" y="352"/>
                  </a:lnTo>
                  <a:lnTo>
                    <a:pt x="246" y="350"/>
                  </a:lnTo>
                  <a:lnTo>
                    <a:pt x="246" y="350"/>
                  </a:lnTo>
                  <a:lnTo>
                    <a:pt x="246" y="350"/>
                  </a:lnTo>
                  <a:lnTo>
                    <a:pt x="246" y="349"/>
                  </a:lnTo>
                  <a:lnTo>
                    <a:pt x="246" y="349"/>
                  </a:lnTo>
                  <a:lnTo>
                    <a:pt x="246" y="349"/>
                  </a:lnTo>
                  <a:lnTo>
                    <a:pt x="246" y="347"/>
                  </a:lnTo>
                  <a:lnTo>
                    <a:pt x="246" y="345"/>
                  </a:lnTo>
                  <a:lnTo>
                    <a:pt x="246" y="343"/>
                  </a:lnTo>
                  <a:lnTo>
                    <a:pt x="246" y="341"/>
                  </a:lnTo>
                  <a:lnTo>
                    <a:pt x="248" y="341"/>
                  </a:lnTo>
                  <a:lnTo>
                    <a:pt x="248" y="340"/>
                  </a:lnTo>
                  <a:lnTo>
                    <a:pt x="250" y="338"/>
                  </a:lnTo>
                  <a:lnTo>
                    <a:pt x="252" y="336"/>
                  </a:lnTo>
                  <a:lnTo>
                    <a:pt x="255" y="338"/>
                  </a:lnTo>
                  <a:lnTo>
                    <a:pt x="255" y="338"/>
                  </a:lnTo>
                  <a:lnTo>
                    <a:pt x="257" y="338"/>
                  </a:lnTo>
                  <a:lnTo>
                    <a:pt x="264" y="338"/>
                  </a:lnTo>
                  <a:lnTo>
                    <a:pt x="286" y="341"/>
                  </a:lnTo>
                  <a:lnTo>
                    <a:pt x="288" y="341"/>
                  </a:lnTo>
                  <a:lnTo>
                    <a:pt x="288" y="343"/>
                  </a:lnTo>
                  <a:lnTo>
                    <a:pt x="288" y="343"/>
                  </a:lnTo>
                  <a:lnTo>
                    <a:pt x="298" y="349"/>
                  </a:lnTo>
                  <a:lnTo>
                    <a:pt x="298" y="349"/>
                  </a:lnTo>
                  <a:lnTo>
                    <a:pt x="300" y="350"/>
                  </a:lnTo>
                  <a:lnTo>
                    <a:pt x="304" y="352"/>
                  </a:lnTo>
                  <a:lnTo>
                    <a:pt x="304" y="352"/>
                  </a:lnTo>
                  <a:lnTo>
                    <a:pt x="306" y="352"/>
                  </a:lnTo>
                  <a:lnTo>
                    <a:pt x="306" y="352"/>
                  </a:lnTo>
                  <a:lnTo>
                    <a:pt x="306" y="354"/>
                  </a:lnTo>
                  <a:lnTo>
                    <a:pt x="309" y="354"/>
                  </a:lnTo>
                  <a:lnTo>
                    <a:pt x="309" y="354"/>
                  </a:lnTo>
                  <a:lnTo>
                    <a:pt x="309" y="354"/>
                  </a:lnTo>
                  <a:lnTo>
                    <a:pt x="311" y="354"/>
                  </a:lnTo>
                  <a:lnTo>
                    <a:pt x="313" y="356"/>
                  </a:lnTo>
                  <a:lnTo>
                    <a:pt x="313" y="356"/>
                  </a:lnTo>
                  <a:lnTo>
                    <a:pt x="313" y="356"/>
                  </a:lnTo>
                  <a:lnTo>
                    <a:pt x="315" y="356"/>
                  </a:lnTo>
                  <a:lnTo>
                    <a:pt x="317" y="356"/>
                  </a:lnTo>
                  <a:lnTo>
                    <a:pt x="317" y="356"/>
                  </a:lnTo>
                  <a:lnTo>
                    <a:pt x="317" y="358"/>
                  </a:lnTo>
                  <a:lnTo>
                    <a:pt x="318" y="358"/>
                  </a:lnTo>
                  <a:lnTo>
                    <a:pt x="318" y="358"/>
                  </a:lnTo>
                  <a:lnTo>
                    <a:pt x="318" y="358"/>
                  </a:lnTo>
                  <a:lnTo>
                    <a:pt x="318" y="358"/>
                  </a:lnTo>
                  <a:lnTo>
                    <a:pt x="320" y="358"/>
                  </a:lnTo>
                  <a:lnTo>
                    <a:pt x="322" y="361"/>
                  </a:lnTo>
                  <a:lnTo>
                    <a:pt x="324" y="361"/>
                  </a:lnTo>
                  <a:lnTo>
                    <a:pt x="324" y="361"/>
                  </a:lnTo>
                  <a:lnTo>
                    <a:pt x="326" y="365"/>
                  </a:lnTo>
                  <a:lnTo>
                    <a:pt x="326" y="365"/>
                  </a:lnTo>
                  <a:lnTo>
                    <a:pt x="326" y="365"/>
                  </a:lnTo>
                  <a:lnTo>
                    <a:pt x="326" y="365"/>
                  </a:lnTo>
                  <a:lnTo>
                    <a:pt x="326" y="365"/>
                  </a:lnTo>
                  <a:lnTo>
                    <a:pt x="327" y="367"/>
                  </a:lnTo>
                  <a:lnTo>
                    <a:pt x="327" y="367"/>
                  </a:lnTo>
                  <a:lnTo>
                    <a:pt x="327" y="367"/>
                  </a:lnTo>
                  <a:lnTo>
                    <a:pt x="327" y="368"/>
                  </a:lnTo>
                  <a:lnTo>
                    <a:pt x="331" y="372"/>
                  </a:lnTo>
                  <a:lnTo>
                    <a:pt x="333" y="374"/>
                  </a:lnTo>
                  <a:lnTo>
                    <a:pt x="333" y="374"/>
                  </a:lnTo>
                  <a:lnTo>
                    <a:pt x="333" y="376"/>
                  </a:lnTo>
                  <a:lnTo>
                    <a:pt x="333" y="376"/>
                  </a:lnTo>
                  <a:lnTo>
                    <a:pt x="333" y="377"/>
                  </a:lnTo>
                  <a:lnTo>
                    <a:pt x="333" y="377"/>
                  </a:lnTo>
                  <a:lnTo>
                    <a:pt x="335" y="377"/>
                  </a:lnTo>
                  <a:lnTo>
                    <a:pt x="336" y="379"/>
                  </a:lnTo>
                  <a:lnTo>
                    <a:pt x="336" y="381"/>
                  </a:lnTo>
                  <a:lnTo>
                    <a:pt x="338" y="381"/>
                  </a:lnTo>
                  <a:lnTo>
                    <a:pt x="340" y="381"/>
                  </a:lnTo>
                  <a:lnTo>
                    <a:pt x="340" y="383"/>
                  </a:lnTo>
                  <a:lnTo>
                    <a:pt x="340" y="383"/>
                  </a:lnTo>
                  <a:lnTo>
                    <a:pt x="344" y="385"/>
                  </a:lnTo>
                  <a:lnTo>
                    <a:pt x="345" y="385"/>
                  </a:lnTo>
                  <a:lnTo>
                    <a:pt x="347" y="385"/>
                  </a:lnTo>
                  <a:lnTo>
                    <a:pt x="347" y="385"/>
                  </a:lnTo>
                  <a:lnTo>
                    <a:pt x="349" y="387"/>
                  </a:lnTo>
                  <a:lnTo>
                    <a:pt x="351" y="388"/>
                  </a:lnTo>
                  <a:lnTo>
                    <a:pt x="356" y="390"/>
                  </a:lnTo>
                  <a:lnTo>
                    <a:pt x="358" y="390"/>
                  </a:lnTo>
                  <a:lnTo>
                    <a:pt x="362" y="387"/>
                  </a:lnTo>
                  <a:lnTo>
                    <a:pt x="362" y="387"/>
                  </a:lnTo>
                  <a:lnTo>
                    <a:pt x="362" y="387"/>
                  </a:lnTo>
                  <a:lnTo>
                    <a:pt x="365" y="385"/>
                  </a:lnTo>
                  <a:lnTo>
                    <a:pt x="367" y="385"/>
                  </a:lnTo>
                  <a:lnTo>
                    <a:pt x="369" y="387"/>
                  </a:lnTo>
                  <a:lnTo>
                    <a:pt x="371" y="385"/>
                  </a:lnTo>
                  <a:lnTo>
                    <a:pt x="372" y="387"/>
                  </a:lnTo>
                  <a:lnTo>
                    <a:pt x="372" y="387"/>
                  </a:lnTo>
                  <a:lnTo>
                    <a:pt x="372" y="387"/>
                  </a:lnTo>
                  <a:lnTo>
                    <a:pt x="372" y="387"/>
                  </a:lnTo>
                  <a:lnTo>
                    <a:pt x="372" y="387"/>
                  </a:lnTo>
                  <a:lnTo>
                    <a:pt x="374" y="385"/>
                  </a:lnTo>
                  <a:lnTo>
                    <a:pt x="374" y="385"/>
                  </a:lnTo>
                  <a:lnTo>
                    <a:pt x="374" y="383"/>
                  </a:lnTo>
                  <a:lnTo>
                    <a:pt x="376" y="383"/>
                  </a:lnTo>
                  <a:lnTo>
                    <a:pt x="376" y="383"/>
                  </a:lnTo>
                  <a:lnTo>
                    <a:pt x="378" y="383"/>
                  </a:lnTo>
                  <a:lnTo>
                    <a:pt x="378" y="383"/>
                  </a:lnTo>
                  <a:lnTo>
                    <a:pt x="378" y="383"/>
                  </a:lnTo>
                  <a:lnTo>
                    <a:pt x="380" y="383"/>
                  </a:lnTo>
                  <a:lnTo>
                    <a:pt x="383" y="383"/>
                  </a:lnTo>
                  <a:lnTo>
                    <a:pt x="383" y="383"/>
                  </a:lnTo>
                  <a:lnTo>
                    <a:pt x="385" y="381"/>
                  </a:lnTo>
                  <a:lnTo>
                    <a:pt x="385" y="383"/>
                  </a:lnTo>
                  <a:lnTo>
                    <a:pt x="387" y="383"/>
                  </a:lnTo>
                  <a:lnTo>
                    <a:pt x="389" y="383"/>
                  </a:lnTo>
                  <a:lnTo>
                    <a:pt x="391" y="381"/>
                  </a:lnTo>
                  <a:lnTo>
                    <a:pt x="391" y="381"/>
                  </a:lnTo>
                  <a:lnTo>
                    <a:pt x="392" y="381"/>
                  </a:lnTo>
                  <a:lnTo>
                    <a:pt x="394" y="383"/>
                  </a:lnTo>
                  <a:lnTo>
                    <a:pt x="396" y="383"/>
                  </a:lnTo>
                  <a:lnTo>
                    <a:pt x="396" y="383"/>
                  </a:lnTo>
                  <a:lnTo>
                    <a:pt x="394" y="383"/>
                  </a:lnTo>
                  <a:lnTo>
                    <a:pt x="396" y="383"/>
                  </a:lnTo>
                  <a:lnTo>
                    <a:pt x="398" y="383"/>
                  </a:lnTo>
                  <a:lnTo>
                    <a:pt x="398" y="381"/>
                  </a:lnTo>
                  <a:lnTo>
                    <a:pt x="400" y="379"/>
                  </a:lnTo>
                  <a:lnTo>
                    <a:pt x="400" y="379"/>
                  </a:lnTo>
                  <a:lnTo>
                    <a:pt x="401" y="379"/>
                  </a:lnTo>
                  <a:lnTo>
                    <a:pt x="401" y="379"/>
                  </a:lnTo>
                  <a:lnTo>
                    <a:pt x="401" y="381"/>
                  </a:lnTo>
                  <a:lnTo>
                    <a:pt x="403" y="383"/>
                  </a:lnTo>
                  <a:lnTo>
                    <a:pt x="403" y="383"/>
                  </a:lnTo>
                  <a:lnTo>
                    <a:pt x="403" y="383"/>
                  </a:lnTo>
                  <a:lnTo>
                    <a:pt x="403" y="381"/>
                  </a:lnTo>
                  <a:lnTo>
                    <a:pt x="403" y="379"/>
                  </a:lnTo>
                  <a:lnTo>
                    <a:pt x="405" y="377"/>
                  </a:lnTo>
                  <a:lnTo>
                    <a:pt x="405" y="377"/>
                  </a:lnTo>
                  <a:lnTo>
                    <a:pt x="407" y="377"/>
                  </a:lnTo>
                  <a:lnTo>
                    <a:pt x="407" y="377"/>
                  </a:lnTo>
                  <a:lnTo>
                    <a:pt x="409" y="377"/>
                  </a:lnTo>
                  <a:lnTo>
                    <a:pt x="409" y="376"/>
                  </a:lnTo>
                  <a:lnTo>
                    <a:pt x="409" y="376"/>
                  </a:lnTo>
                  <a:lnTo>
                    <a:pt x="409" y="376"/>
                  </a:lnTo>
                  <a:lnTo>
                    <a:pt x="409" y="374"/>
                  </a:lnTo>
                  <a:lnTo>
                    <a:pt x="409" y="374"/>
                  </a:lnTo>
                  <a:lnTo>
                    <a:pt x="410" y="374"/>
                  </a:lnTo>
                  <a:lnTo>
                    <a:pt x="410" y="374"/>
                  </a:lnTo>
                  <a:lnTo>
                    <a:pt x="410" y="372"/>
                  </a:lnTo>
                  <a:lnTo>
                    <a:pt x="412" y="372"/>
                  </a:lnTo>
                  <a:lnTo>
                    <a:pt x="412" y="372"/>
                  </a:lnTo>
                  <a:lnTo>
                    <a:pt x="412" y="372"/>
                  </a:lnTo>
                  <a:lnTo>
                    <a:pt x="414" y="372"/>
                  </a:lnTo>
                  <a:lnTo>
                    <a:pt x="414" y="374"/>
                  </a:lnTo>
                  <a:lnTo>
                    <a:pt x="416" y="376"/>
                  </a:lnTo>
                  <a:lnTo>
                    <a:pt x="416" y="376"/>
                  </a:lnTo>
                  <a:lnTo>
                    <a:pt x="416" y="377"/>
                  </a:lnTo>
                  <a:lnTo>
                    <a:pt x="416" y="377"/>
                  </a:lnTo>
                  <a:lnTo>
                    <a:pt x="416" y="377"/>
                  </a:lnTo>
                  <a:lnTo>
                    <a:pt x="416" y="377"/>
                  </a:lnTo>
                  <a:lnTo>
                    <a:pt x="416" y="377"/>
                  </a:lnTo>
                  <a:lnTo>
                    <a:pt x="416" y="376"/>
                  </a:lnTo>
                  <a:lnTo>
                    <a:pt x="418" y="376"/>
                  </a:lnTo>
                  <a:lnTo>
                    <a:pt x="418" y="374"/>
                  </a:lnTo>
                  <a:lnTo>
                    <a:pt x="418" y="374"/>
                  </a:lnTo>
                  <a:lnTo>
                    <a:pt x="418" y="374"/>
                  </a:lnTo>
                  <a:lnTo>
                    <a:pt x="418" y="374"/>
                  </a:lnTo>
                  <a:lnTo>
                    <a:pt x="418" y="372"/>
                  </a:lnTo>
                  <a:lnTo>
                    <a:pt x="419" y="372"/>
                  </a:lnTo>
                  <a:lnTo>
                    <a:pt x="421" y="372"/>
                  </a:lnTo>
                  <a:lnTo>
                    <a:pt x="421" y="370"/>
                  </a:lnTo>
                  <a:lnTo>
                    <a:pt x="423" y="368"/>
                  </a:lnTo>
                  <a:lnTo>
                    <a:pt x="421" y="367"/>
                  </a:lnTo>
                  <a:lnTo>
                    <a:pt x="421" y="365"/>
                  </a:lnTo>
                  <a:lnTo>
                    <a:pt x="423" y="365"/>
                  </a:lnTo>
                  <a:lnTo>
                    <a:pt x="425" y="363"/>
                  </a:lnTo>
                  <a:lnTo>
                    <a:pt x="427" y="363"/>
                  </a:lnTo>
                  <a:lnTo>
                    <a:pt x="427" y="361"/>
                  </a:lnTo>
                  <a:lnTo>
                    <a:pt x="427" y="361"/>
                  </a:lnTo>
                  <a:lnTo>
                    <a:pt x="428" y="361"/>
                  </a:lnTo>
                  <a:lnTo>
                    <a:pt x="432" y="354"/>
                  </a:lnTo>
                  <a:lnTo>
                    <a:pt x="434" y="354"/>
                  </a:lnTo>
                  <a:lnTo>
                    <a:pt x="439" y="350"/>
                  </a:lnTo>
                  <a:lnTo>
                    <a:pt x="443" y="347"/>
                  </a:lnTo>
                  <a:lnTo>
                    <a:pt x="445" y="345"/>
                  </a:lnTo>
                  <a:lnTo>
                    <a:pt x="445" y="345"/>
                  </a:lnTo>
                  <a:lnTo>
                    <a:pt x="447" y="343"/>
                  </a:lnTo>
                  <a:lnTo>
                    <a:pt x="447" y="343"/>
                  </a:lnTo>
                  <a:lnTo>
                    <a:pt x="448" y="343"/>
                  </a:lnTo>
                  <a:lnTo>
                    <a:pt x="448" y="343"/>
                  </a:lnTo>
                  <a:lnTo>
                    <a:pt x="450" y="343"/>
                  </a:lnTo>
                  <a:lnTo>
                    <a:pt x="454" y="341"/>
                  </a:lnTo>
                  <a:lnTo>
                    <a:pt x="456" y="340"/>
                  </a:lnTo>
                  <a:lnTo>
                    <a:pt x="457" y="341"/>
                  </a:lnTo>
                  <a:lnTo>
                    <a:pt x="457" y="341"/>
                  </a:lnTo>
                  <a:lnTo>
                    <a:pt x="461" y="343"/>
                  </a:lnTo>
                  <a:lnTo>
                    <a:pt x="463" y="345"/>
                  </a:lnTo>
                  <a:lnTo>
                    <a:pt x="463" y="345"/>
                  </a:lnTo>
                  <a:lnTo>
                    <a:pt x="463" y="347"/>
                  </a:lnTo>
                  <a:lnTo>
                    <a:pt x="463" y="347"/>
                  </a:lnTo>
                  <a:lnTo>
                    <a:pt x="465" y="347"/>
                  </a:lnTo>
                  <a:lnTo>
                    <a:pt x="465" y="347"/>
                  </a:lnTo>
                  <a:lnTo>
                    <a:pt x="465" y="347"/>
                  </a:lnTo>
                  <a:lnTo>
                    <a:pt x="466" y="347"/>
                  </a:lnTo>
                  <a:lnTo>
                    <a:pt x="466" y="347"/>
                  </a:lnTo>
                  <a:lnTo>
                    <a:pt x="468" y="347"/>
                  </a:lnTo>
                  <a:lnTo>
                    <a:pt x="468" y="347"/>
                  </a:lnTo>
                  <a:lnTo>
                    <a:pt x="470" y="349"/>
                  </a:lnTo>
                  <a:lnTo>
                    <a:pt x="483" y="356"/>
                  </a:lnTo>
                  <a:lnTo>
                    <a:pt x="484" y="356"/>
                  </a:lnTo>
                  <a:lnTo>
                    <a:pt x="484" y="356"/>
                  </a:lnTo>
                  <a:lnTo>
                    <a:pt x="484" y="358"/>
                  </a:lnTo>
                  <a:lnTo>
                    <a:pt x="486" y="358"/>
                  </a:lnTo>
                  <a:lnTo>
                    <a:pt x="486" y="358"/>
                  </a:lnTo>
                  <a:lnTo>
                    <a:pt x="486" y="356"/>
                  </a:lnTo>
                  <a:lnTo>
                    <a:pt x="488" y="356"/>
                  </a:lnTo>
                  <a:lnTo>
                    <a:pt x="488" y="356"/>
                  </a:lnTo>
                  <a:lnTo>
                    <a:pt x="488" y="356"/>
                  </a:lnTo>
                  <a:lnTo>
                    <a:pt x="488" y="356"/>
                  </a:lnTo>
                  <a:lnTo>
                    <a:pt x="490" y="354"/>
                  </a:lnTo>
                  <a:lnTo>
                    <a:pt x="490" y="354"/>
                  </a:lnTo>
                  <a:lnTo>
                    <a:pt x="493" y="354"/>
                  </a:lnTo>
                  <a:lnTo>
                    <a:pt x="495" y="356"/>
                  </a:lnTo>
                  <a:lnTo>
                    <a:pt x="493" y="354"/>
                  </a:lnTo>
                  <a:lnTo>
                    <a:pt x="493" y="354"/>
                  </a:lnTo>
                  <a:lnTo>
                    <a:pt x="492" y="354"/>
                  </a:lnTo>
                  <a:lnTo>
                    <a:pt x="492" y="354"/>
                  </a:lnTo>
                  <a:lnTo>
                    <a:pt x="493" y="354"/>
                  </a:lnTo>
                  <a:lnTo>
                    <a:pt x="493" y="352"/>
                  </a:lnTo>
                  <a:lnTo>
                    <a:pt x="493" y="354"/>
                  </a:lnTo>
                  <a:lnTo>
                    <a:pt x="495" y="354"/>
                  </a:lnTo>
                  <a:lnTo>
                    <a:pt x="495" y="354"/>
                  </a:lnTo>
                  <a:lnTo>
                    <a:pt x="497" y="354"/>
                  </a:lnTo>
                  <a:lnTo>
                    <a:pt x="499" y="354"/>
                  </a:lnTo>
                  <a:lnTo>
                    <a:pt x="499" y="354"/>
                  </a:lnTo>
                  <a:lnTo>
                    <a:pt x="499" y="354"/>
                  </a:lnTo>
                  <a:lnTo>
                    <a:pt x="501" y="354"/>
                  </a:lnTo>
                  <a:lnTo>
                    <a:pt x="501" y="352"/>
                  </a:lnTo>
                  <a:lnTo>
                    <a:pt x="501" y="352"/>
                  </a:lnTo>
                  <a:lnTo>
                    <a:pt x="501" y="352"/>
                  </a:lnTo>
                  <a:lnTo>
                    <a:pt x="501" y="350"/>
                  </a:lnTo>
                  <a:lnTo>
                    <a:pt x="501" y="350"/>
                  </a:lnTo>
                  <a:lnTo>
                    <a:pt x="501" y="349"/>
                  </a:lnTo>
                  <a:lnTo>
                    <a:pt x="503" y="347"/>
                  </a:lnTo>
                  <a:lnTo>
                    <a:pt x="503" y="347"/>
                  </a:lnTo>
                  <a:lnTo>
                    <a:pt x="503" y="349"/>
                  </a:lnTo>
                  <a:lnTo>
                    <a:pt x="499" y="350"/>
                  </a:lnTo>
                  <a:lnTo>
                    <a:pt x="499" y="350"/>
                  </a:lnTo>
                  <a:lnTo>
                    <a:pt x="499" y="350"/>
                  </a:lnTo>
                  <a:lnTo>
                    <a:pt x="499" y="349"/>
                  </a:lnTo>
                  <a:lnTo>
                    <a:pt x="501" y="349"/>
                  </a:lnTo>
                  <a:lnTo>
                    <a:pt x="504" y="347"/>
                  </a:lnTo>
                  <a:lnTo>
                    <a:pt x="503" y="347"/>
                  </a:lnTo>
                  <a:lnTo>
                    <a:pt x="503" y="347"/>
                  </a:lnTo>
                  <a:lnTo>
                    <a:pt x="503" y="347"/>
                  </a:lnTo>
                  <a:lnTo>
                    <a:pt x="501" y="347"/>
                  </a:lnTo>
                  <a:lnTo>
                    <a:pt x="501" y="347"/>
                  </a:lnTo>
                  <a:lnTo>
                    <a:pt x="501" y="347"/>
                  </a:lnTo>
                  <a:lnTo>
                    <a:pt x="501" y="345"/>
                  </a:lnTo>
                  <a:lnTo>
                    <a:pt x="501" y="347"/>
                  </a:lnTo>
                  <a:lnTo>
                    <a:pt x="501" y="347"/>
                  </a:lnTo>
                  <a:lnTo>
                    <a:pt x="501" y="347"/>
                  </a:lnTo>
                  <a:lnTo>
                    <a:pt x="501" y="347"/>
                  </a:lnTo>
                  <a:lnTo>
                    <a:pt x="501" y="349"/>
                  </a:lnTo>
                  <a:lnTo>
                    <a:pt x="501" y="347"/>
                  </a:lnTo>
                  <a:lnTo>
                    <a:pt x="499" y="347"/>
                  </a:lnTo>
                  <a:lnTo>
                    <a:pt x="499" y="347"/>
                  </a:lnTo>
                  <a:lnTo>
                    <a:pt x="499" y="347"/>
                  </a:lnTo>
                  <a:lnTo>
                    <a:pt x="499" y="349"/>
                  </a:lnTo>
                  <a:lnTo>
                    <a:pt x="499" y="349"/>
                  </a:lnTo>
                  <a:lnTo>
                    <a:pt x="497" y="349"/>
                  </a:lnTo>
                  <a:lnTo>
                    <a:pt x="497" y="349"/>
                  </a:lnTo>
                  <a:lnTo>
                    <a:pt x="497" y="347"/>
                  </a:lnTo>
                  <a:lnTo>
                    <a:pt x="499" y="347"/>
                  </a:lnTo>
                  <a:lnTo>
                    <a:pt x="499" y="345"/>
                  </a:lnTo>
                  <a:lnTo>
                    <a:pt x="499" y="345"/>
                  </a:lnTo>
                  <a:lnTo>
                    <a:pt x="499" y="345"/>
                  </a:lnTo>
                  <a:lnTo>
                    <a:pt x="499" y="347"/>
                  </a:lnTo>
                  <a:lnTo>
                    <a:pt x="499" y="347"/>
                  </a:lnTo>
                  <a:lnTo>
                    <a:pt x="499" y="347"/>
                  </a:lnTo>
                  <a:lnTo>
                    <a:pt x="501" y="345"/>
                  </a:lnTo>
                  <a:lnTo>
                    <a:pt x="501" y="345"/>
                  </a:lnTo>
                  <a:lnTo>
                    <a:pt x="503" y="343"/>
                  </a:lnTo>
                  <a:lnTo>
                    <a:pt x="506" y="343"/>
                  </a:lnTo>
                  <a:lnTo>
                    <a:pt x="508" y="343"/>
                  </a:lnTo>
                  <a:lnTo>
                    <a:pt x="510" y="343"/>
                  </a:lnTo>
                  <a:lnTo>
                    <a:pt x="512" y="341"/>
                  </a:lnTo>
                  <a:lnTo>
                    <a:pt x="512" y="340"/>
                  </a:lnTo>
                  <a:lnTo>
                    <a:pt x="512" y="340"/>
                  </a:lnTo>
                  <a:lnTo>
                    <a:pt x="513" y="340"/>
                  </a:lnTo>
                  <a:lnTo>
                    <a:pt x="515" y="336"/>
                  </a:lnTo>
                  <a:lnTo>
                    <a:pt x="517" y="334"/>
                  </a:lnTo>
                  <a:lnTo>
                    <a:pt x="519" y="334"/>
                  </a:lnTo>
                  <a:lnTo>
                    <a:pt x="521" y="334"/>
                  </a:lnTo>
                  <a:lnTo>
                    <a:pt x="522" y="336"/>
                  </a:lnTo>
                  <a:lnTo>
                    <a:pt x="524" y="338"/>
                  </a:lnTo>
                  <a:lnTo>
                    <a:pt x="528" y="341"/>
                  </a:lnTo>
                  <a:lnTo>
                    <a:pt x="528" y="343"/>
                  </a:lnTo>
                  <a:lnTo>
                    <a:pt x="528" y="343"/>
                  </a:lnTo>
                  <a:lnTo>
                    <a:pt x="528" y="347"/>
                  </a:lnTo>
                  <a:lnTo>
                    <a:pt x="528" y="349"/>
                  </a:lnTo>
                  <a:lnTo>
                    <a:pt x="528" y="349"/>
                  </a:lnTo>
                  <a:lnTo>
                    <a:pt x="530" y="349"/>
                  </a:lnTo>
                  <a:lnTo>
                    <a:pt x="530" y="350"/>
                  </a:lnTo>
                  <a:lnTo>
                    <a:pt x="530" y="350"/>
                  </a:lnTo>
                  <a:lnTo>
                    <a:pt x="530" y="352"/>
                  </a:lnTo>
                  <a:lnTo>
                    <a:pt x="528" y="352"/>
                  </a:lnTo>
                  <a:lnTo>
                    <a:pt x="528" y="354"/>
                  </a:lnTo>
                  <a:lnTo>
                    <a:pt x="528" y="354"/>
                  </a:lnTo>
                  <a:lnTo>
                    <a:pt x="526" y="354"/>
                  </a:lnTo>
                  <a:lnTo>
                    <a:pt x="521" y="358"/>
                  </a:lnTo>
                  <a:lnTo>
                    <a:pt x="521" y="358"/>
                  </a:lnTo>
                  <a:lnTo>
                    <a:pt x="521" y="359"/>
                  </a:lnTo>
                  <a:lnTo>
                    <a:pt x="517" y="361"/>
                  </a:lnTo>
                  <a:lnTo>
                    <a:pt x="517" y="361"/>
                  </a:lnTo>
                  <a:lnTo>
                    <a:pt x="515" y="363"/>
                  </a:lnTo>
                  <a:lnTo>
                    <a:pt x="515" y="363"/>
                  </a:lnTo>
                  <a:lnTo>
                    <a:pt x="515" y="363"/>
                  </a:lnTo>
                  <a:lnTo>
                    <a:pt x="515" y="363"/>
                  </a:lnTo>
                  <a:lnTo>
                    <a:pt x="513" y="365"/>
                  </a:lnTo>
                  <a:lnTo>
                    <a:pt x="513" y="365"/>
                  </a:lnTo>
                  <a:lnTo>
                    <a:pt x="513" y="365"/>
                  </a:lnTo>
                  <a:lnTo>
                    <a:pt x="512" y="367"/>
                  </a:lnTo>
                  <a:lnTo>
                    <a:pt x="512" y="367"/>
                  </a:lnTo>
                  <a:lnTo>
                    <a:pt x="512" y="368"/>
                  </a:lnTo>
                  <a:lnTo>
                    <a:pt x="512" y="368"/>
                  </a:lnTo>
                  <a:lnTo>
                    <a:pt x="510" y="368"/>
                  </a:lnTo>
                  <a:lnTo>
                    <a:pt x="510" y="368"/>
                  </a:lnTo>
                  <a:lnTo>
                    <a:pt x="510" y="368"/>
                  </a:lnTo>
                  <a:lnTo>
                    <a:pt x="510" y="368"/>
                  </a:lnTo>
                  <a:lnTo>
                    <a:pt x="508" y="372"/>
                  </a:lnTo>
                  <a:lnTo>
                    <a:pt x="508" y="372"/>
                  </a:lnTo>
                  <a:lnTo>
                    <a:pt x="508" y="374"/>
                  </a:lnTo>
                  <a:lnTo>
                    <a:pt x="510" y="374"/>
                  </a:lnTo>
                  <a:lnTo>
                    <a:pt x="510" y="376"/>
                  </a:lnTo>
                  <a:lnTo>
                    <a:pt x="510" y="376"/>
                  </a:lnTo>
                  <a:lnTo>
                    <a:pt x="512" y="377"/>
                  </a:lnTo>
                  <a:lnTo>
                    <a:pt x="512" y="379"/>
                  </a:lnTo>
                  <a:lnTo>
                    <a:pt x="512" y="379"/>
                  </a:lnTo>
                  <a:lnTo>
                    <a:pt x="515" y="387"/>
                  </a:lnTo>
                  <a:lnTo>
                    <a:pt x="517" y="390"/>
                  </a:lnTo>
                  <a:lnTo>
                    <a:pt x="517" y="392"/>
                  </a:lnTo>
                  <a:lnTo>
                    <a:pt x="517" y="392"/>
                  </a:lnTo>
                  <a:lnTo>
                    <a:pt x="515" y="396"/>
                  </a:lnTo>
                  <a:lnTo>
                    <a:pt x="513" y="396"/>
                  </a:lnTo>
                  <a:lnTo>
                    <a:pt x="513" y="396"/>
                  </a:lnTo>
                  <a:lnTo>
                    <a:pt x="515" y="396"/>
                  </a:lnTo>
                  <a:lnTo>
                    <a:pt x="515" y="396"/>
                  </a:lnTo>
                  <a:lnTo>
                    <a:pt x="517" y="396"/>
                  </a:lnTo>
                  <a:lnTo>
                    <a:pt x="517" y="396"/>
                  </a:lnTo>
                  <a:lnTo>
                    <a:pt x="519" y="396"/>
                  </a:lnTo>
                  <a:lnTo>
                    <a:pt x="519" y="397"/>
                  </a:lnTo>
                  <a:lnTo>
                    <a:pt x="517" y="397"/>
                  </a:lnTo>
                  <a:lnTo>
                    <a:pt x="519" y="399"/>
                  </a:lnTo>
                  <a:lnTo>
                    <a:pt x="519" y="399"/>
                  </a:lnTo>
                  <a:lnTo>
                    <a:pt x="519" y="399"/>
                  </a:lnTo>
                  <a:lnTo>
                    <a:pt x="521" y="399"/>
                  </a:lnTo>
                  <a:lnTo>
                    <a:pt x="522" y="401"/>
                  </a:lnTo>
                  <a:lnTo>
                    <a:pt x="526" y="403"/>
                  </a:lnTo>
                  <a:lnTo>
                    <a:pt x="526" y="403"/>
                  </a:lnTo>
                  <a:lnTo>
                    <a:pt x="526" y="403"/>
                  </a:lnTo>
                  <a:lnTo>
                    <a:pt x="526" y="401"/>
                  </a:lnTo>
                  <a:lnTo>
                    <a:pt x="528" y="396"/>
                  </a:lnTo>
                  <a:lnTo>
                    <a:pt x="528" y="394"/>
                  </a:lnTo>
                  <a:lnTo>
                    <a:pt x="530" y="394"/>
                  </a:lnTo>
                  <a:lnTo>
                    <a:pt x="531" y="394"/>
                  </a:lnTo>
                  <a:lnTo>
                    <a:pt x="531" y="394"/>
                  </a:lnTo>
                  <a:lnTo>
                    <a:pt x="531" y="392"/>
                  </a:lnTo>
                  <a:lnTo>
                    <a:pt x="531" y="392"/>
                  </a:lnTo>
                  <a:lnTo>
                    <a:pt x="531" y="392"/>
                  </a:lnTo>
                  <a:lnTo>
                    <a:pt x="531" y="392"/>
                  </a:lnTo>
                  <a:lnTo>
                    <a:pt x="533" y="392"/>
                  </a:lnTo>
                  <a:lnTo>
                    <a:pt x="535" y="392"/>
                  </a:lnTo>
                  <a:lnTo>
                    <a:pt x="537" y="392"/>
                  </a:lnTo>
                  <a:lnTo>
                    <a:pt x="537" y="390"/>
                  </a:lnTo>
                  <a:lnTo>
                    <a:pt x="537" y="381"/>
                  </a:lnTo>
                  <a:lnTo>
                    <a:pt x="537" y="379"/>
                  </a:lnTo>
                  <a:lnTo>
                    <a:pt x="537" y="379"/>
                  </a:lnTo>
                  <a:lnTo>
                    <a:pt x="537" y="379"/>
                  </a:lnTo>
                  <a:lnTo>
                    <a:pt x="537" y="379"/>
                  </a:lnTo>
                  <a:lnTo>
                    <a:pt x="537" y="377"/>
                  </a:lnTo>
                  <a:lnTo>
                    <a:pt x="537" y="377"/>
                  </a:lnTo>
                  <a:lnTo>
                    <a:pt x="537" y="377"/>
                  </a:lnTo>
                  <a:lnTo>
                    <a:pt x="539" y="377"/>
                  </a:lnTo>
                  <a:lnTo>
                    <a:pt x="539" y="379"/>
                  </a:lnTo>
                  <a:lnTo>
                    <a:pt x="540" y="379"/>
                  </a:lnTo>
                  <a:lnTo>
                    <a:pt x="540" y="379"/>
                  </a:lnTo>
                  <a:lnTo>
                    <a:pt x="540" y="379"/>
                  </a:lnTo>
                  <a:lnTo>
                    <a:pt x="540" y="379"/>
                  </a:lnTo>
                  <a:lnTo>
                    <a:pt x="542" y="377"/>
                  </a:lnTo>
                  <a:lnTo>
                    <a:pt x="542" y="377"/>
                  </a:lnTo>
                  <a:lnTo>
                    <a:pt x="542" y="377"/>
                  </a:lnTo>
                  <a:lnTo>
                    <a:pt x="542" y="377"/>
                  </a:lnTo>
                  <a:lnTo>
                    <a:pt x="544" y="377"/>
                  </a:lnTo>
                  <a:lnTo>
                    <a:pt x="548" y="377"/>
                  </a:lnTo>
                  <a:lnTo>
                    <a:pt x="548" y="377"/>
                  </a:lnTo>
                  <a:lnTo>
                    <a:pt x="551" y="377"/>
                  </a:lnTo>
                  <a:lnTo>
                    <a:pt x="551" y="376"/>
                  </a:lnTo>
                  <a:lnTo>
                    <a:pt x="551" y="376"/>
                  </a:lnTo>
                  <a:lnTo>
                    <a:pt x="551" y="374"/>
                  </a:lnTo>
                  <a:lnTo>
                    <a:pt x="551" y="374"/>
                  </a:lnTo>
                  <a:lnTo>
                    <a:pt x="551" y="372"/>
                  </a:lnTo>
                  <a:lnTo>
                    <a:pt x="551" y="372"/>
                  </a:lnTo>
                  <a:lnTo>
                    <a:pt x="549" y="372"/>
                  </a:lnTo>
                  <a:lnTo>
                    <a:pt x="549" y="372"/>
                  </a:lnTo>
                  <a:lnTo>
                    <a:pt x="548" y="370"/>
                  </a:lnTo>
                  <a:lnTo>
                    <a:pt x="548" y="370"/>
                  </a:lnTo>
                  <a:lnTo>
                    <a:pt x="548" y="370"/>
                  </a:lnTo>
                  <a:lnTo>
                    <a:pt x="548" y="370"/>
                  </a:lnTo>
                  <a:lnTo>
                    <a:pt x="548" y="368"/>
                  </a:lnTo>
                  <a:lnTo>
                    <a:pt x="548" y="368"/>
                  </a:lnTo>
                  <a:lnTo>
                    <a:pt x="548" y="368"/>
                  </a:lnTo>
                  <a:lnTo>
                    <a:pt x="548" y="368"/>
                  </a:lnTo>
                  <a:lnTo>
                    <a:pt x="548" y="367"/>
                  </a:lnTo>
                  <a:lnTo>
                    <a:pt x="548" y="367"/>
                  </a:lnTo>
                  <a:lnTo>
                    <a:pt x="546" y="367"/>
                  </a:lnTo>
                  <a:lnTo>
                    <a:pt x="546" y="367"/>
                  </a:lnTo>
                  <a:lnTo>
                    <a:pt x="546" y="367"/>
                  </a:lnTo>
                  <a:lnTo>
                    <a:pt x="546" y="363"/>
                  </a:lnTo>
                  <a:lnTo>
                    <a:pt x="544" y="361"/>
                  </a:lnTo>
                  <a:lnTo>
                    <a:pt x="546" y="361"/>
                  </a:lnTo>
                  <a:lnTo>
                    <a:pt x="546" y="358"/>
                  </a:lnTo>
                  <a:lnTo>
                    <a:pt x="548" y="356"/>
                  </a:lnTo>
                  <a:lnTo>
                    <a:pt x="548" y="352"/>
                  </a:lnTo>
                  <a:lnTo>
                    <a:pt x="548" y="350"/>
                  </a:lnTo>
                  <a:lnTo>
                    <a:pt x="548" y="349"/>
                  </a:lnTo>
                  <a:lnTo>
                    <a:pt x="548" y="347"/>
                  </a:lnTo>
                  <a:lnTo>
                    <a:pt x="548" y="347"/>
                  </a:lnTo>
                  <a:lnTo>
                    <a:pt x="548" y="345"/>
                  </a:lnTo>
                  <a:lnTo>
                    <a:pt x="549" y="343"/>
                  </a:lnTo>
                  <a:lnTo>
                    <a:pt x="549" y="343"/>
                  </a:lnTo>
                  <a:lnTo>
                    <a:pt x="551" y="341"/>
                  </a:lnTo>
                  <a:lnTo>
                    <a:pt x="549" y="340"/>
                  </a:lnTo>
                  <a:lnTo>
                    <a:pt x="551" y="340"/>
                  </a:lnTo>
                  <a:lnTo>
                    <a:pt x="551" y="340"/>
                  </a:lnTo>
                  <a:lnTo>
                    <a:pt x="551" y="340"/>
                  </a:lnTo>
                  <a:lnTo>
                    <a:pt x="560" y="343"/>
                  </a:lnTo>
                  <a:lnTo>
                    <a:pt x="564" y="343"/>
                  </a:lnTo>
                  <a:lnTo>
                    <a:pt x="564" y="343"/>
                  </a:lnTo>
                  <a:lnTo>
                    <a:pt x="566" y="343"/>
                  </a:lnTo>
                  <a:lnTo>
                    <a:pt x="566" y="345"/>
                  </a:lnTo>
                  <a:lnTo>
                    <a:pt x="568" y="345"/>
                  </a:lnTo>
                  <a:lnTo>
                    <a:pt x="569" y="347"/>
                  </a:lnTo>
                  <a:lnTo>
                    <a:pt x="569" y="347"/>
                  </a:lnTo>
                  <a:lnTo>
                    <a:pt x="569" y="349"/>
                  </a:lnTo>
                  <a:lnTo>
                    <a:pt x="569" y="350"/>
                  </a:lnTo>
                  <a:lnTo>
                    <a:pt x="569" y="352"/>
                  </a:lnTo>
                  <a:lnTo>
                    <a:pt x="569" y="352"/>
                  </a:lnTo>
                  <a:lnTo>
                    <a:pt x="571" y="352"/>
                  </a:lnTo>
                  <a:lnTo>
                    <a:pt x="571" y="352"/>
                  </a:lnTo>
                  <a:lnTo>
                    <a:pt x="571" y="352"/>
                  </a:lnTo>
                  <a:lnTo>
                    <a:pt x="573" y="352"/>
                  </a:lnTo>
                  <a:lnTo>
                    <a:pt x="573" y="350"/>
                  </a:lnTo>
                  <a:lnTo>
                    <a:pt x="575" y="350"/>
                  </a:lnTo>
                  <a:lnTo>
                    <a:pt x="575" y="350"/>
                  </a:lnTo>
                  <a:lnTo>
                    <a:pt x="577" y="352"/>
                  </a:lnTo>
                  <a:lnTo>
                    <a:pt x="580" y="350"/>
                  </a:lnTo>
                  <a:lnTo>
                    <a:pt x="580" y="350"/>
                  </a:lnTo>
                  <a:lnTo>
                    <a:pt x="589" y="352"/>
                  </a:lnTo>
                  <a:lnTo>
                    <a:pt x="591" y="352"/>
                  </a:lnTo>
                  <a:lnTo>
                    <a:pt x="598" y="347"/>
                  </a:lnTo>
                  <a:lnTo>
                    <a:pt x="602" y="345"/>
                  </a:lnTo>
                  <a:lnTo>
                    <a:pt x="609" y="343"/>
                  </a:lnTo>
                  <a:lnTo>
                    <a:pt x="618" y="340"/>
                  </a:lnTo>
                  <a:lnTo>
                    <a:pt x="618" y="340"/>
                  </a:lnTo>
                  <a:lnTo>
                    <a:pt x="620" y="340"/>
                  </a:lnTo>
                  <a:lnTo>
                    <a:pt x="625" y="336"/>
                  </a:lnTo>
                  <a:lnTo>
                    <a:pt x="627" y="334"/>
                  </a:lnTo>
                  <a:lnTo>
                    <a:pt x="629" y="334"/>
                  </a:lnTo>
                  <a:lnTo>
                    <a:pt x="633" y="336"/>
                  </a:lnTo>
                  <a:lnTo>
                    <a:pt x="643" y="338"/>
                  </a:lnTo>
                  <a:lnTo>
                    <a:pt x="645" y="340"/>
                  </a:lnTo>
                  <a:lnTo>
                    <a:pt x="651" y="345"/>
                  </a:lnTo>
                  <a:lnTo>
                    <a:pt x="652" y="347"/>
                  </a:lnTo>
                  <a:lnTo>
                    <a:pt x="654" y="349"/>
                  </a:lnTo>
                  <a:lnTo>
                    <a:pt x="658" y="349"/>
                  </a:lnTo>
                  <a:lnTo>
                    <a:pt x="667" y="349"/>
                  </a:lnTo>
                  <a:lnTo>
                    <a:pt x="667" y="349"/>
                  </a:lnTo>
                  <a:lnTo>
                    <a:pt x="670" y="349"/>
                  </a:lnTo>
                  <a:lnTo>
                    <a:pt x="678" y="350"/>
                  </a:lnTo>
                  <a:lnTo>
                    <a:pt x="681" y="350"/>
                  </a:lnTo>
                  <a:lnTo>
                    <a:pt x="690" y="349"/>
                  </a:lnTo>
                  <a:lnTo>
                    <a:pt x="707" y="345"/>
                  </a:lnTo>
                  <a:lnTo>
                    <a:pt x="717" y="341"/>
                  </a:lnTo>
                  <a:lnTo>
                    <a:pt x="723" y="338"/>
                  </a:lnTo>
                  <a:lnTo>
                    <a:pt x="725" y="338"/>
                  </a:lnTo>
                  <a:lnTo>
                    <a:pt x="726" y="338"/>
                  </a:lnTo>
                  <a:lnTo>
                    <a:pt x="728" y="336"/>
                  </a:lnTo>
                  <a:lnTo>
                    <a:pt x="732" y="334"/>
                  </a:lnTo>
                  <a:lnTo>
                    <a:pt x="739" y="329"/>
                  </a:lnTo>
                  <a:lnTo>
                    <a:pt x="739" y="329"/>
                  </a:lnTo>
                  <a:lnTo>
                    <a:pt x="741" y="329"/>
                  </a:lnTo>
                  <a:lnTo>
                    <a:pt x="741" y="329"/>
                  </a:lnTo>
                  <a:lnTo>
                    <a:pt x="743" y="329"/>
                  </a:lnTo>
                  <a:lnTo>
                    <a:pt x="744" y="327"/>
                  </a:lnTo>
                  <a:lnTo>
                    <a:pt x="752" y="323"/>
                  </a:lnTo>
                  <a:lnTo>
                    <a:pt x="754" y="323"/>
                  </a:lnTo>
                  <a:lnTo>
                    <a:pt x="763" y="321"/>
                  </a:lnTo>
                  <a:lnTo>
                    <a:pt x="775" y="323"/>
                  </a:lnTo>
                  <a:lnTo>
                    <a:pt x="777" y="325"/>
                  </a:lnTo>
                  <a:lnTo>
                    <a:pt x="779" y="325"/>
                  </a:lnTo>
                  <a:lnTo>
                    <a:pt x="793" y="325"/>
                  </a:lnTo>
                  <a:lnTo>
                    <a:pt x="813" y="320"/>
                  </a:lnTo>
                  <a:lnTo>
                    <a:pt x="819" y="318"/>
                  </a:lnTo>
                  <a:lnTo>
                    <a:pt x="822" y="316"/>
                  </a:lnTo>
                  <a:lnTo>
                    <a:pt x="826" y="312"/>
                  </a:lnTo>
                  <a:lnTo>
                    <a:pt x="828" y="311"/>
                  </a:lnTo>
                  <a:lnTo>
                    <a:pt x="828" y="309"/>
                  </a:lnTo>
                  <a:lnTo>
                    <a:pt x="829" y="309"/>
                  </a:lnTo>
                  <a:lnTo>
                    <a:pt x="829" y="309"/>
                  </a:lnTo>
                  <a:lnTo>
                    <a:pt x="829" y="311"/>
                  </a:lnTo>
                  <a:lnTo>
                    <a:pt x="829" y="311"/>
                  </a:lnTo>
                  <a:lnTo>
                    <a:pt x="829" y="311"/>
                  </a:lnTo>
                  <a:lnTo>
                    <a:pt x="831" y="311"/>
                  </a:lnTo>
                  <a:lnTo>
                    <a:pt x="831" y="312"/>
                  </a:lnTo>
                  <a:lnTo>
                    <a:pt x="833" y="312"/>
                  </a:lnTo>
                  <a:lnTo>
                    <a:pt x="833" y="311"/>
                  </a:lnTo>
                  <a:lnTo>
                    <a:pt x="833" y="311"/>
                  </a:lnTo>
                  <a:lnTo>
                    <a:pt x="833" y="311"/>
                  </a:lnTo>
                  <a:lnTo>
                    <a:pt x="833" y="312"/>
                  </a:lnTo>
                  <a:lnTo>
                    <a:pt x="833" y="312"/>
                  </a:lnTo>
                  <a:lnTo>
                    <a:pt x="835" y="312"/>
                  </a:lnTo>
                  <a:lnTo>
                    <a:pt x="835" y="314"/>
                  </a:lnTo>
                  <a:lnTo>
                    <a:pt x="837" y="314"/>
                  </a:lnTo>
                  <a:lnTo>
                    <a:pt x="837" y="314"/>
                  </a:lnTo>
                  <a:lnTo>
                    <a:pt x="835" y="318"/>
                  </a:lnTo>
                  <a:lnTo>
                    <a:pt x="837" y="320"/>
                  </a:lnTo>
                  <a:lnTo>
                    <a:pt x="837" y="320"/>
                  </a:lnTo>
                  <a:lnTo>
                    <a:pt x="837" y="320"/>
                  </a:lnTo>
                  <a:lnTo>
                    <a:pt x="837" y="321"/>
                  </a:lnTo>
                  <a:lnTo>
                    <a:pt x="838" y="321"/>
                  </a:lnTo>
                  <a:lnTo>
                    <a:pt x="842" y="321"/>
                  </a:lnTo>
                  <a:lnTo>
                    <a:pt x="846" y="320"/>
                  </a:lnTo>
                  <a:lnTo>
                    <a:pt x="847" y="320"/>
                  </a:lnTo>
                  <a:lnTo>
                    <a:pt x="847" y="320"/>
                  </a:lnTo>
                  <a:lnTo>
                    <a:pt x="847" y="318"/>
                  </a:lnTo>
                  <a:lnTo>
                    <a:pt x="855" y="309"/>
                  </a:lnTo>
                  <a:lnTo>
                    <a:pt x="855" y="309"/>
                  </a:lnTo>
                  <a:lnTo>
                    <a:pt x="855" y="307"/>
                  </a:lnTo>
                  <a:lnTo>
                    <a:pt x="855" y="307"/>
                  </a:lnTo>
                  <a:lnTo>
                    <a:pt x="855" y="307"/>
                  </a:lnTo>
                  <a:lnTo>
                    <a:pt x="855" y="307"/>
                  </a:lnTo>
                  <a:lnTo>
                    <a:pt x="856" y="305"/>
                  </a:lnTo>
                  <a:lnTo>
                    <a:pt x="858" y="305"/>
                  </a:lnTo>
                  <a:lnTo>
                    <a:pt x="858" y="305"/>
                  </a:lnTo>
                  <a:lnTo>
                    <a:pt x="858" y="305"/>
                  </a:lnTo>
                  <a:lnTo>
                    <a:pt x="858" y="307"/>
                  </a:lnTo>
                  <a:lnTo>
                    <a:pt x="860" y="307"/>
                  </a:lnTo>
                  <a:lnTo>
                    <a:pt x="864" y="309"/>
                  </a:lnTo>
                  <a:lnTo>
                    <a:pt x="865" y="309"/>
                  </a:lnTo>
                  <a:lnTo>
                    <a:pt x="867" y="309"/>
                  </a:lnTo>
                  <a:lnTo>
                    <a:pt x="869" y="307"/>
                  </a:lnTo>
                  <a:lnTo>
                    <a:pt x="871" y="307"/>
                  </a:lnTo>
                  <a:lnTo>
                    <a:pt x="873" y="305"/>
                  </a:lnTo>
                  <a:lnTo>
                    <a:pt x="875" y="305"/>
                  </a:lnTo>
                  <a:lnTo>
                    <a:pt x="875" y="307"/>
                  </a:lnTo>
                  <a:lnTo>
                    <a:pt x="882" y="309"/>
                  </a:lnTo>
                  <a:lnTo>
                    <a:pt x="882" y="311"/>
                  </a:lnTo>
                  <a:lnTo>
                    <a:pt x="884" y="311"/>
                  </a:lnTo>
                  <a:lnTo>
                    <a:pt x="884" y="311"/>
                  </a:lnTo>
                  <a:lnTo>
                    <a:pt x="884" y="309"/>
                  </a:lnTo>
                  <a:lnTo>
                    <a:pt x="884" y="309"/>
                  </a:lnTo>
                  <a:lnTo>
                    <a:pt x="885" y="309"/>
                  </a:lnTo>
                  <a:lnTo>
                    <a:pt x="885" y="309"/>
                  </a:lnTo>
                  <a:lnTo>
                    <a:pt x="887" y="311"/>
                  </a:lnTo>
                  <a:lnTo>
                    <a:pt x="887" y="311"/>
                  </a:lnTo>
                  <a:lnTo>
                    <a:pt x="889" y="312"/>
                  </a:lnTo>
                  <a:lnTo>
                    <a:pt x="893" y="314"/>
                  </a:lnTo>
                  <a:lnTo>
                    <a:pt x="893" y="314"/>
                  </a:lnTo>
                  <a:lnTo>
                    <a:pt x="893" y="314"/>
                  </a:lnTo>
                  <a:lnTo>
                    <a:pt x="894" y="312"/>
                  </a:lnTo>
                  <a:lnTo>
                    <a:pt x="894" y="312"/>
                  </a:lnTo>
                  <a:lnTo>
                    <a:pt x="896" y="312"/>
                  </a:lnTo>
                  <a:lnTo>
                    <a:pt x="896" y="314"/>
                  </a:lnTo>
                  <a:lnTo>
                    <a:pt x="898" y="314"/>
                  </a:lnTo>
                  <a:lnTo>
                    <a:pt x="898" y="314"/>
                  </a:lnTo>
                  <a:lnTo>
                    <a:pt x="900" y="314"/>
                  </a:lnTo>
                  <a:lnTo>
                    <a:pt x="905" y="314"/>
                  </a:lnTo>
                  <a:lnTo>
                    <a:pt x="905" y="314"/>
                  </a:lnTo>
                  <a:lnTo>
                    <a:pt x="907" y="314"/>
                  </a:lnTo>
                  <a:lnTo>
                    <a:pt x="907" y="316"/>
                  </a:lnTo>
                  <a:lnTo>
                    <a:pt x="909" y="316"/>
                  </a:lnTo>
                  <a:lnTo>
                    <a:pt x="909" y="316"/>
                  </a:lnTo>
                  <a:lnTo>
                    <a:pt x="911" y="316"/>
                  </a:lnTo>
                  <a:lnTo>
                    <a:pt x="911" y="316"/>
                  </a:lnTo>
                  <a:lnTo>
                    <a:pt x="914" y="314"/>
                  </a:lnTo>
                  <a:lnTo>
                    <a:pt x="914" y="312"/>
                  </a:lnTo>
                  <a:lnTo>
                    <a:pt x="916" y="311"/>
                  </a:lnTo>
                  <a:lnTo>
                    <a:pt x="918" y="309"/>
                  </a:lnTo>
                  <a:lnTo>
                    <a:pt x="920" y="309"/>
                  </a:lnTo>
                  <a:lnTo>
                    <a:pt x="921" y="309"/>
                  </a:lnTo>
                  <a:lnTo>
                    <a:pt x="923" y="309"/>
                  </a:lnTo>
                  <a:lnTo>
                    <a:pt x="929" y="312"/>
                  </a:lnTo>
                  <a:lnTo>
                    <a:pt x="929" y="312"/>
                  </a:lnTo>
                  <a:lnTo>
                    <a:pt x="931" y="312"/>
                  </a:lnTo>
                  <a:lnTo>
                    <a:pt x="931" y="314"/>
                  </a:lnTo>
                  <a:lnTo>
                    <a:pt x="931" y="316"/>
                  </a:lnTo>
                  <a:lnTo>
                    <a:pt x="931" y="318"/>
                  </a:lnTo>
                  <a:lnTo>
                    <a:pt x="931" y="318"/>
                  </a:lnTo>
                  <a:lnTo>
                    <a:pt x="931" y="318"/>
                  </a:lnTo>
                  <a:lnTo>
                    <a:pt x="931" y="320"/>
                  </a:lnTo>
                  <a:lnTo>
                    <a:pt x="931" y="320"/>
                  </a:lnTo>
                  <a:lnTo>
                    <a:pt x="931" y="320"/>
                  </a:lnTo>
                  <a:lnTo>
                    <a:pt x="929" y="320"/>
                  </a:lnTo>
                  <a:lnTo>
                    <a:pt x="929" y="321"/>
                  </a:lnTo>
                  <a:lnTo>
                    <a:pt x="929" y="321"/>
                  </a:lnTo>
                  <a:lnTo>
                    <a:pt x="927" y="323"/>
                  </a:lnTo>
                  <a:lnTo>
                    <a:pt x="929" y="325"/>
                  </a:lnTo>
                  <a:lnTo>
                    <a:pt x="931" y="329"/>
                  </a:lnTo>
                  <a:lnTo>
                    <a:pt x="931" y="331"/>
                  </a:lnTo>
                  <a:lnTo>
                    <a:pt x="931" y="331"/>
                  </a:lnTo>
                  <a:lnTo>
                    <a:pt x="932" y="331"/>
                  </a:lnTo>
                  <a:lnTo>
                    <a:pt x="934" y="331"/>
                  </a:lnTo>
                  <a:lnTo>
                    <a:pt x="934" y="331"/>
                  </a:lnTo>
                  <a:lnTo>
                    <a:pt x="934" y="329"/>
                  </a:lnTo>
                  <a:lnTo>
                    <a:pt x="934" y="329"/>
                  </a:lnTo>
                  <a:lnTo>
                    <a:pt x="934" y="329"/>
                  </a:lnTo>
                  <a:lnTo>
                    <a:pt x="934" y="329"/>
                  </a:lnTo>
                  <a:lnTo>
                    <a:pt x="936" y="329"/>
                  </a:lnTo>
                  <a:lnTo>
                    <a:pt x="936" y="327"/>
                  </a:lnTo>
                  <a:lnTo>
                    <a:pt x="936" y="327"/>
                  </a:lnTo>
                  <a:lnTo>
                    <a:pt x="940" y="325"/>
                  </a:lnTo>
                  <a:lnTo>
                    <a:pt x="941" y="325"/>
                  </a:lnTo>
                  <a:lnTo>
                    <a:pt x="943" y="323"/>
                  </a:lnTo>
                  <a:lnTo>
                    <a:pt x="943" y="321"/>
                  </a:lnTo>
                  <a:lnTo>
                    <a:pt x="945" y="320"/>
                  </a:lnTo>
                  <a:lnTo>
                    <a:pt x="949" y="318"/>
                  </a:lnTo>
                  <a:lnTo>
                    <a:pt x="949" y="318"/>
                  </a:lnTo>
                  <a:lnTo>
                    <a:pt x="950" y="318"/>
                  </a:lnTo>
                  <a:lnTo>
                    <a:pt x="956" y="318"/>
                  </a:lnTo>
                  <a:lnTo>
                    <a:pt x="956" y="320"/>
                  </a:lnTo>
                  <a:lnTo>
                    <a:pt x="958" y="320"/>
                  </a:lnTo>
                  <a:lnTo>
                    <a:pt x="958" y="320"/>
                  </a:lnTo>
                  <a:lnTo>
                    <a:pt x="958" y="318"/>
                  </a:lnTo>
                  <a:lnTo>
                    <a:pt x="956" y="316"/>
                  </a:lnTo>
                  <a:lnTo>
                    <a:pt x="956" y="316"/>
                  </a:lnTo>
                  <a:lnTo>
                    <a:pt x="958" y="314"/>
                  </a:lnTo>
                  <a:lnTo>
                    <a:pt x="958" y="314"/>
                  </a:lnTo>
                  <a:lnTo>
                    <a:pt x="958" y="314"/>
                  </a:lnTo>
                  <a:lnTo>
                    <a:pt x="959" y="312"/>
                  </a:lnTo>
                  <a:lnTo>
                    <a:pt x="959" y="311"/>
                  </a:lnTo>
                  <a:lnTo>
                    <a:pt x="958" y="309"/>
                  </a:lnTo>
                  <a:lnTo>
                    <a:pt x="956" y="30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2" name="Freeform 8"/>
            <p:cNvSpPr>
              <a:spLocks noEditPoints="1"/>
            </p:cNvSpPr>
            <p:nvPr/>
          </p:nvSpPr>
          <p:spPr bwMode="auto">
            <a:xfrm>
              <a:off x="6577286" y="812581"/>
              <a:ext cx="2779578" cy="2171416"/>
            </a:xfrm>
            <a:custGeom>
              <a:avLst/>
              <a:gdLst>
                <a:gd name="T0" fmla="*/ 718 w 2011"/>
                <a:gd name="T1" fmla="*/ 1392 h 1571"/>
                <a:gd name="T2" fmla="*/ 711 w 2011"/>
                <a:gd name="T3" fmla="*/ 1353 h 1571"/>
                <a:gd name="T4" fmla="*/ 702 w 2011"/>
                <a:gd name="T5" fmla="*/ 1289 h 1571"/>
                <a:gd name="T6" fmla="*/ 745 w 2011"/>
                <a:gd name="T7" fmla="*/ 1143 h 1571"/>
                <a:gd name="T8" fmla="*/ 830 w 2011"/>
                <a:gd name="T9" fmla="*/ 1067 h 1571"/>
                <a:gd name="T10" fmla="*/ 906 w 2011"/>
                <a:gd name="T11" fmla="*/ 991 h 1571"/>
                <a:gd name="T12" fmla="*/ 1022 w 2011"/>
                <a:gd name="T13" fmla="*/ 869 h 1571"/>
                <a:gd name="T14" fmla="*/ 1074 w 2011"/>
                <a:gd name="T15" fmla="*/ 776 h 1571"/>
                <a:gd name="T16" fmla="*/ 1103 w 2011"/>
                <a:gd name="T17" fmla="*/ 655 h 1571"/>
                <a:gd name="T18" fmla="*/ 1107 w 2011"/>
                <a:gd name="T19" fmla="*/ 464 h 1571"/>
                <a:gd name="T20" fmla="*/ 1154 w 2011"/>
                <a:gd name="T21" fmla="*/ 410 h 1571"/>
                <a:gd name="T22" fmla="*/ 1262 w 2011"/>
                <a:gd name="T23" fmla="*/ 403 h 1571"/>
                <a:gd name="T24" fmla="*/ 1217 w 2011"/>
                <a:gd name="T25" fmla="*/ 386 h 1571"/>
                <a:gd name="T26" fmla="*/ 1260 w 2011"/>
                <a:gd name="T27" fmla="*/ 356 h 1571"/>
                <a:gd name="T28" fmla="*/ 1201 w 2011"/>
                <a:gd name="T29" fmla="*/ 363 h 1571"/>
                <a:gd name="T30" fmla="*/ 1334 w 2011"/>
                <a:gd name="T31" fmla="*/ 310 h 1571"/>
                <a:gd name="T32" fmla="*/ 1331 w 2011"/>
                <a:gd name="T33" fmla="*/ 235 h 1571"/>
                <a:gd name="T34" fmla="*/ 1396 w 2011"/>
                <a:gd name="T35" fmla="*/ 222 h 1571"/>
                <a:gd name="T36" fmla="*/ 1399 w 2011"/>
                <a:gd name="T37" fmla="*/ 180 h 1571"/>
                <a:gd name="T38" fmla="*/ 1486 w 2011"/>
                <a:gd name="T39" fmla="*/ 142 h 1571"/>
                <a:gd name="T40" fmla="*/ 1630 w 2011"/>
                <a:gd name="T41" fmla="*/ 90 h 1571"/>
                <a:gd name="T42" fmla="*/ 1582 w 2011"/>
                <a:gd name="T43" fmla="*/ 101 h 1571"/>
                <a:gd name="T44" fmla="*/ 1583 w 2011"/>
                <a:gd name="T45" fmla="*/ 72 h 1571"/>
                <a:gd name="T46" fmla="*/ 1928 w 2011"/>
                <a:gd name="T47" fmla="*/ 68 h 1571"/>
                <a:gd name="T48" fmla="*/ 1871 w 2011"/>
                <a:gd name="T49" fmla="*/ 54 h 1571"/>
                <a:gd name="T50" fmla="*/ 1787 w 2011"/>
                <a:gd name="T51" fmla="*/ 123 h 1571"/>
                <a:gd name="T52" fmla="*/ 1750 w 2011"/>
                <a:gd name="T53" fmla="*/ 43 h 1571"/>
                <a:gd name="T54" fmla="*/ 1627 w 2011"/>
                <a:gd name="T55" fmla="*/ 135 h 1571"/>
                <a:gd name="T56" fmla="*/ 1518 w 2011"/>
                <a:gd name="T57" fmla="*/ 146 h 1571"/>
                <a:gd name="T58" fmla="*/ 1455 w 2011"/>
                <a:gd name="T59" fmla="*/ 280 h 1571"/>
                <a:gd name="T60" fmla="*/ 1430 w 2011"/>
                <a:gd name="T61" fmla="*/ 280 h 1571"/>
                <a:gd name="T62" fmla="*/ 1349 w 2011"/>
                <a:gd name="T63" fmla="*/ 337 h 1571"/>
                <a:gd name="T64" fmla="*/ 1273 w 2011"/>
                <a:gd name="T65" fmla="*/ 412 h 1571"/>
                <a:gd name="T66" fmla="*/ 1253 w 2011"/>
                <a:gd name="T67" fmla="*/ 439 h 1571"/>
                <a:gd name="T68" fmla="*/ 1226 w 2011"/>
                <a:gd name="T69" fmla="*/ 475 h 1571"/>
                <a:gd name="T70" fmla="*/ 1204 w 2011"/>
                <a:gd name="T71" fmla="*/ 531 h 1571"/>
                <a:gd name="T72" fmla="*/ 1179 w 2011"/>
                <a:gd name="T73" fmla="*/ 580 h 1571"/>
                <a:gd name="T74" fmla="*/ 1114 w 2011"/>
                <a:gd name="T75" fmla="*/ 654 h 1571"/>
                <a:gd name="T76" fmla="*/ 1103 w 2011"/>
                <a:gd name="T77" fmla="*/ 719 h 1571"/>
                <a:gd name="T78" fmla="*/ 1076 w 2011"/>
                <a:gd name="T79" fmla="*/ 813 h 1571"/>
                <a:gd name="T80" fmla="*/ 1027 w 2011"/>
                <a:gd name="T81" fmla="*/ 869 h 1571"/>
                <a:gd name="T82" fmla="*/ 987 w 2011"/>
                <a:gd name="T83" fmla="*/ 906 h 1571"/>
                <a:gd name="T84" fmla="*/ 955 w 2011"/>
                <a:gd name="T85" fmla="*/ 1006 h 1571"/>
                <a:gd name="T86" fmla="*/ 971 w 2011"/>
                <a:gd name="T87" fmla="*/ 1026 h 1571"/>
                <a:gd name="T88" fmla="*/ 874 w 2011"/>
                <a:gd name="T89" fmla="*/ 1060 h 1571"/>
                <a:gd name="T90" fmla="*/ 825 w 2011"/>
                <a:gd name="T91" fmla="*/ 1094 h 1571"/>
                <a:gd name="T92" fmla="*/ 805 w 2011"/>
                <a:gd name="T93" fmla="*/ 1159 h 1571"/>
                <a:gd name="T94" fmla="*/ 715 w 2011"/>
                <a:gd name="T95" fmla="*/ 1174 h 1571"/>
                <a:gd name="T96" fmla="*/ 718 w 2011"/>
                <a:gd name="T97" fmla="*/ 1217 h 1571"/>
                <a:gd name="T98" fmla="*/ 780 w 2011"/>
                <a:gd name="T99" fmla="*/ 1253 h 1571"/>
                <a:gd name="T100" fmla="*/ 773 w 2011"/>
                <a:gd name="T101" fmla="*/ 1268 h 1571"/>
                <a:gd name="T102" fmla="*/ 722 w 2011"/>
                <a:gd name="T103" fmla="*/ 1320 h 1571"/>
                <a:gd name="T104" fmla="*/ 749 w 2011"/>
                <a:gd name="T105" fmla="*/ 1362 h 1571"/>
                <a:gd name="T106" fmla="*/ 753 w 2011"/>
                <a:gd name="T107" fmla="*/ 1396 h 1571"/>
                <a:gd name="T108" fmla="*/ 744 w 2011"/>
                <a:gd name="T109" fmla="*/ 1432 h 1571"/>
                <a:gd name="T110" fmla="*/ 747 w 2011"/>
                <a:gd name="T111" fmla="*/ 1481 h 1571"/>
                <a:gd name="T112" fmla="*/ 810 w 2011"/>
                <a:gd name="T113" fmla="*/ 1568 h 1571"/>
                <a:gd name="T114" fmla="*/ 941 w 2011"/>
                <a:gd name="T115" fmla="*/ 1477 h 1571"/>
                <a:gd name="T116" fmla="*/ 991 w 2011"/>
                <a:gd name="T117" fmla="*/ 1398 h 1571"/>
                <a:gd name="T118" fmla="*/ 1094 w 2011"/>
                <a:gd name="T119" fmla="*/ 1259 h 1571"/>
                <a:gd name="T120" fmla="*/ 1706 w 2011"/>
                <a:gd name="T121" fmla="*/ 374 h 1571"/>
                <a:gd name="T122" fmla="*/ 2001 w 2011"/>
                <a:gd name="T123" fmla="*/ 211 h 1571"/>
                <a:gd name="T124" fmla="*/ 1735 w 2011"/>
                <a:gd name="T125" fmla="*/ 27 h 1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11" h="1571">
                  <a:moveTo>
                    <a:pt x="1011" y="1466"/>
                  </a:moveTo>
                  <a:lnTo>
                    <a:pt x="1011" y="1466"/>
                  </a:lnTo>
                  <a:lnTo>
                    <a:pt x="1011" y="1466"/>
                  </a:lnTo>
                  <a:lnTo>
                    <a:pt x="1009" y="1466"/>
                  </a:lnTo>
                  <a:lnTo>
                    <a:pt x="1009" y="1466"/>
                  </a:lnTo>
                  <a:lnTo>
                    <a:pt x="1009" y="1466"/>
                  </a:lnTo>
                  <a:lnTo>
                    <a:pt x="1009" y="1466"/>
                  </a:lnTo>
                  <a:lnTo>
                    <a:pt x="1007" y="1465"/>
                  </a:lnTo>
                  <a:lnTo>
                    <a:pt x="1007" y="1466"/>
                  </a:lnTo>
                  <a:lnTo>
                    <a:pt x="1007" y="1466"/>
                  </a:lnTo>
                  <a:lnTo>
                    <a:pt x="1007" y="1468"/>
                  </a:lnTo>
                  <a:lnTo>
                    <a:pt x="1007" y="1470"/>
                  </a:lnTo>
                  <a:lnTo>
                    <a:pt x="1007" y="1472"/>
                  </a:lnTo>
                  <a:lnTo>
                    <a:pt x="1007" y="1472"/>
                  </a:lnTo>
                  <a:lnTo>
                    <a:pt x="1007" y="1472"/>
                  </a:lnTo>
                  <a:lnTo>
                    <a:pt x="1007" y="1472"/>
                  </a:lnTo>
                  <a:lnTo>
                    <a:pt x="1007" y="1472"/>
                  </a:lnTo>
                  <a:lnTo>
                    <a:pt x="1007" y="1472"/>
                  </a:lnTo>
                  <a:lnTo>
                    <a:pt x="1009" y="1472"/>
                  </a:lnTo>
                  <a:lnTo>
                    <a:pt x="1009" y="1472"/>
                  </a:lnTo>
                  <a:lnTo>
                    <a:pt x="1009" y="1470"/>
                  </a:lnTo>
                  <a:lnTo>
                    <a:pt x="1009" y="1470"/>
                  </a:lnTo>
                  <a:lnTo>
                    <a:pt x="1009" y="1470"/>
                  </a:lnTo>
                  <a:lnTo>
                    <a:pt x="1011" y="1470"/>
                  </a:lnTo>
                  <a:lnTo>
                    <a:pt x="1011" y="1468"/>
                  </a:lnTo>
                  <a:lnTo>
                    <a:pt x="1011" y="1468"/>
                  </a:lnTo>
                  <a:lnTo>
                    <a:pt x="1011" y="1466"/>
                  </a:lnTo>
                  <a:lnTo>
                    <a:pt x="1011" y="1466"/>
                  </a:lnTo>
                  <a:lnTo>
                    <a:pt x="1011" y="1466"/>
                  </a:lnTo>
                  <a:close/>
                  <a:moveTo>
                    <a:pt x="1002" y="1463"/>
                  </a:moveTo>
                  <a:lnTo>
                    <a:pt x="1002" y="1463"/>
                  </a:lnTo>
                  <a:lnTo>
                    <a:pt x="1000" y="1465"/>
                  </a:lnTo>
                  <a:lnTo>
                    <a:pt x="1000" y="1465"/>
                  </a:lnTo>
                  <a:lnTo>
                    <a:pt x="1000" y="1465"/>
                  </a:lnTo>
                  <a:lnTo>
                    <a:pt x="1000" y="1465"/>
                  </a:lnTo>
                  <a:lnTo>
                    <a:pt x="1000" y="1465"/>
                  </a:lnTo>
                  <a:lnTo>
                    <a:pt x="1000" y="1463"/>
                  </a:lnTo>
                  <a:lnTo>
                    <a:pt x="1000" y="1463"/>
                  </a:lnTo>
                  <a:lnTo>
                    <a:pt x="1000" y="1463"/>
                  </a:lnTo>
                  <a:lnTo>
                    <a:pt x="998" y="1463"/>
                  </a:lnTo>
                  <a:lnTo>
                    <a:pt x="998" y="1465"/>
                  </a:lnTo>
                  <a:lnTo>
                    <a:pt x="998" y="1465"/>
                  </a:lnTo>
                  <a:lnTo>
                    <a:pt x="998" y="1466"/>
                  </a:lnTo>
                  <a:lnTo>
                    <a:pt x="998" y="1466"/>
                  </a:lnTo>
                  <a:lnTo>
                    <a:pt x="1000" y="1466"/>
                  </a:lnTo>
                  <a:lnTo>
                    <a:pt x="1000" y="1466"/>
                  </a:lnTo>
                  <a:lnTo>
                    <a:pt x="1000" y="1466"/>
                  </a:lnTo>
                  <a:lnTo>
                    <a:pt x="1000" y="1466"/>
                  </a:lnTo>
                  <a:lnTo>
                    <a:pt x="1000" y="1468"/>
                  </a:lnTo>
                  <a:lnTo>
                    <a:pt x="1002" y="1466"/>
                  </a:lnTo>
                  <a:lnTo>
                    <a:pt x="1002" y="1466"/>
                  </a:lnTo>
                  <a:lnTo>
                    <a:pt x="1002" y="1465"/>
                  </a:lnTo>
                  <a:lnTo>
                    <a:pt x="1002" y="1463"/>
                  </a:lnTo>
                  <a:lnTo>
                    <a:pt x="1002" y="1463"/>
                  </a:lnTo>
                  <a:close/>
                  <a:moveTo>
                    <a:pt x="744" y="1466"/>
                  </a:moveTo>
                  <a:lnTo>
                    <a:pt x="745" y="1466"/>
                  </a:lnTo>
                  <a:lnTo>
                    <a:pt x="745" y="1465"/>
                  </a:lnTo>
                  <a:lnTo>
                    <a:pt x="745" y="1463"/>
                  </a:lnTo>
                  <a:lnTo>
                    <a:pt x="745" y="1463"/>
                  </a:lnTo>
                  <a:lnTo>
                    <a:pt x="744" y="1463"/>
                  </a:lnTo>
                  <a:lnTo>
                    <a:pt x="742" y="1463"/>
                  </a:lnTo>
                  <a:lnTo>
                    <a:pt x="742" y="1463"/>
                  </a:lnTo>
                  <a:lnTo>
                    <a:pt x="740" y="1463"/>
                  </a:lnTo>
                  <a:lnTo>
                    <a:pt x="738" y="1461"/>
                  </a:lnTo>
                  <a:lnTo>
                    <a:pt x="738" y="1461"/>
                  </a:lnTo>
                  <a:lnTo>
                    <a:pt x="738" y="1461"/>
                  </a:lnTo>
                  <a:lnTo>
                    <a:pt x="736" y="1461"/>
                  </a:lnTo>
                  <a:lnTo>
                    <a:pt x="736" y="1461"/>
                  </a:lnTo>
                  <a:lnTo>
                    <a:pt x="736" y="1463"/>
                  </a:lnTo>
                  <a:lnTo>
                    <a:pt x="735" y="1463"/>
                  </a:lnTo>
                  <a:lnTo>
                    <a:pt x="736" y="1463"/>
                  </a:lnTo>
                  <a:lnTo>
                    <a:pt x="740" y="1465"/>
                  </a:lnTo>
                  <a:lnTo>
                    <a:pt x="744" y="1466"/>
                  </a:lnTo>
                  <a:close/>
                  <a:moveTo>
                    <a:pt x="729" y="1454"/>
                  </a:moveTo>
                  <a:lnTo>
                    <a:pt x="729" y="1452"/>
                  </a:lnTo>
                  <a:lnTo>
                    <a:pt x="729" y="1452"/>
                  </a:lnTo>
                  <a:lnTo>
                    <a:pt x="727" y="1452"/>
                  </a:lnTo>
                  <a:lnTo>
                    <a:pt x="727" y="1452"/>
                  </a:lnTo>
                  <a:lnTo>
                    <a:pt x="727" y="1450"/>
                  </a:lnTo>
                  <a:lnTo>
                    <a:pt x="727" y="1450"/>
                  </a:lnTo>
                  <a:lnTo>
                    <a:pt x="726" y="1450"/>
                  </a:lnTo>
                  <a:lnTo>
                    <a:pt x="726" y="1452"/>
                  </a:lnTo>
                  <a:lnTo>
                    <a:pt x="726" y="1452"/>
                  </a:lnTo>
                  <a:lnTo>
                    <a:pt x="726" y="1454"/>
                  </a:lnTo>
                  <a:lnTo>
                    <a:pt x="726" y="1454"/>
                  </a:lnTo>
                  <a:lnTo>
                    <a:pt x="726" y="1456"/>
                  </a:lnTo>
                  <a:lnTo>
                    <a:pt x="726" y="1456"/>
                  </a:lnTo>
                  <a:lnTo>
                    <a:pt x="727" y="1457"/>
                  </a:lnTo>
                  <a:lnTo>
                    <a:pt x="727" y="1457"/>
                  </a:lnTo>
                  <a:lnTo>
                    <a:pt x="727" y="1457"/>
                  </a:lnTo>
                  <a:lnTo>
                    <a:pt x="727" y="1457"/>
                  </a:lnTo>
                  <a:lnTo>
                    <a:pt x="727" y="1459"/>
                  </a:lnTo>
                  <a:lnTo>
                    <a:pt x="729" y="1459"/>
                  </a:lnTo>
                  <a:lnTo>
                    <a:pt x="729" y="1459"/>
                  </a:lnTo>
                  <a:lnTo>
                    <a:pt x="729" y="1459"/>
                  </a:lnTo>
                  <a:lnTo>
                    <a:pt x="729" y="1457"/>
                  </a:lnTo>
                  <a:lnTo>
                    <a:pt x="729" y="1456"/>
                  </a:lnTo>
                  <a:lnTo>
                    <a:pt x="729" y="1454"/>
                  </a:lnTo>
                  <a:lnTo>
                    <a:pt x="729" y="1454"/>
                  </a:lnTo>
                  <a:close/>
                  <a:moveTo>
                    <a:pt x="760" y="1450"/>
                  </a:moveTo>
                  <a:lnTo>
                    <a:pt x="762" y="1448"/>
                  </a:lnTo>
                  <a:lnTo>
                    <a:pt x="762" y="1447"/>
                  </a:lnTo>
                  <a:lnTo>
                    <a:pt x="760" y="1447"/>
                  </a:lnTo>
                  <a:lnTo>
                    <a:pt x="758" y="1447"/>
                  </a:lnTo>
                  <a:lnTo>
                    <a:pt x="756" y="1447"/>
                  </a:lnTo>
                  <a:lnTo>
                    <a:pt x="754" y="1447"/>
                  </a:lnTo>
                  <a:lnTo>
                    <a:pt x="753" y="1448"/>
                  </a:lnTo>
                  <a:lnTo>
                    <a:pt x="753" y="1450"/>
                  </a:lnTo>
                  <a:lnTo>
                    <a:pt x="754" y="1452"/>
                  </a:lnTo>
                  <a:lnTo>
                    <a:pt x="756" y="1452"/>
                  </a:lnTo>
                  <a:lnTo>
                    <a:pt x="760" y="1450"/>
                  </a:lnTo>
                  <a:close/>
                  <a:moveTo>
                    <a:pt x="722" y="1447"/>
                  </a:moveTo>
                  <a:lnTo>
                    <a:pt x="720" y="1447"/>
                  </a:lnTo>
                  <a:lnTo>
                    <a:pt x="720" y="1445"/>
                  </a:lnTo>
                  <a:lnTo>
                    <a:pt x="720" y="1445"/>
                  </a:lnTo>
                  <a:lnTo>
                    <a:pt x="720" y="1443"/>
                  </a:lnTo>
                  <a:lnTo>
                    <a:pt x="720" y="1443"/>
                  </a:lnTo>
                  <a:lnTo>
                    <a:pt x="720" y="1443"/>
                  </a:lnTo>
                  <a:lnTo>
                    <a:pt x="720" y="1441"/>
                  </a:lnTo>
                  <a:lnTo>
                    <a:pt x="720" y="1441"/>
                  </a:lnTo>
                  <a:lnTo>
                    <a:pt x="720" y="1441"/>
                  </a:lnTo>
                  <a:lnTo>
                    <a:pt x="718" y="1438"/>
                  </a:lnTo>
                  <a:lnTo>
                    <a:pt x="717" y="1434"/>
                  </a:lnTo>
                  <a:lnTo>
                    <a:pt x="717" y="1434"/>
                  </a:lnTo>
                  <a:lnTo>
                    <a:pt x="715" y="1436"/>
                  </a:lnTo>
                  <a:lnTo>
                    <a:pt x="717" y="1438"/>
                  </a:lnTo>
                  <a:lnTo>
                    <a:pt x="717" y="1438"/>
                  </a:lnTo>
                  <a:lnTo>
                    <a:pt x="717" y="1439"/>
                  </a:lnTo>
                  <a:lnTo>
                    <a:pt x="717" y="1439"/>
                  </a:lnTo>
                  <a:lnTo>
                    <a:pt x="715" y="1441"/>
                  </a:lnTo>
                  <a:lnTo>
                    <a:pt x="715" y="1441"/>
                  </a:lnTo>
                  <a:lnTo>
                    <a:pt x="717" y="1443"/>
                  </a:lnTo>
                  <a:lnTo>
                    <a:pt x="718" y="1447"/>
                  </a:lnTo>
                  <a:lnTo>
                    <a:pt x="715" y="1447"/>
                  </a:lnTo>
                  <a:lnTo>
                    <a:pt x="715" y="1448"/>
                  </a:lnTo>
                  <a:lnTo>
                    <a:pt x="715" y="1448"/>
                  </a:lnTo>
                  <a:lnTo>
                    <a:pt x="715" y="1448"/>
                  </a:lnTo>
                  <a:lnTo>
                    <a:pt x="715" y="1450"/>
                  </a:lnTo>
                  <a:lnTo>
                    <a:pt x="715" y="1454"/>
                  </a:lnTo>
                  <a:lnTo>
                    <a:pt x="715" y="1456"/>
                  </a:lnTo>
                  <a:lnTo>
                    <a:pt x="715" y="1457"/>
                  </a:lnTo>
                  <a:lnTo>
                    <a:pt x="717" y="1459"/>
                  </a:lnTo>
                  <a:lnTo>
                    <a:pt x="717" y="1461"/>
                  </a:lnTo>
                  <a:lnTo>
                    <a:pt x="718" y="1461"/>
                  </a:lnTo>
                  <a:lnTo>
                    <a:pt x="720" y="1459"/>
                  </a:lnTo>
                  <a:lnTo>
                    <a:pt x="722" y="1457"/>
                  </a:lnTo>
                  <a:lnTo>
                    <a:pt x="722" y="1454"/>
                  </a:lnTo>
                  <a:lnTo>
                    <a:pt x="722" y="1452"/>
                  </a:lnTo>
                  <a:lnTo>
                    <a:pt x="722" y="1450"/>
                  </a:lnTo>
                  <a:lnTo>
                    <a:pt x="722" y="1448"/>
                  </a:lnTo>
                  <a:lnTo>
                    <a:pt x="722" y="1447"/>
                  </a:lnTo>
                  <a:close/>
                  <a:moveTo>
                    <a:pt x="717" y="1416"/>
                  </a:moveTo>
                  <a:lnTo>
                    <a:pt x="717" y="1414"/>
                  </a:lnTo>
                  <a:lnTo>
                    <a:pt x="717" y="1414"/>
                  </a:lnTo>
                  <a:lnTo>
                    <a:pt x="717" y="1414"/>
                  </a:lnTo>
                  <a:lnTo>
                    <a:pt x="717" y="1412"/>
                  </a:lnTo>
                  <a:lnTo>
                    <a:pt x="717" y="1412"/>
                  </a:lnTo>
                  <a:lnTo>
                    <a:pt x="717" y="1410"/>
                  </a:lnTo>
                  <a:lnTo>
                    <a:pt x="717" y="1410"/>
                  </a:lnTo>
                  <a:lnTo>
                    <a:pt x="717" y="1409"/>
                  </a:lnTo>
                  <a:lnTo>
                    <a:pt x="717" y="1407"/>
                  </a:lnTo>
                  <a:lnTo>
                    <a:pt x="717" y="1409"/>
                  </a:lnTo>
                  <a:lnTo>
                    <a:pt x="715" y="1409"/>
                  </a:lnTo>
                  <a:lnTo>
                    <a:pt x="715" y="1410"/>
                  </a:lnTo>
                  <a:lnTo>
                    <a:pt x="715" y="1409"/>
                  </a:lnTo>
                  <a:lnTo>
                    <a:pt x="715" y="1407"/>
                  </a:lnTo>
                  <a:lnTo>
                    <a:pt x="717" y="1405"/>
                  </a:lnTo>
                  <a:lnTo>
                    <a:pt x="717" y="1405"/>
                  </a:lnTo>
                  <a:lnTo>
                    <a:pt x="717" y="1403"/>
                  </a:lnTo>
                  <a:lnTo>
                    <a:pt x="717" y="1403"/>
                  </a:lnTo>
                  <a:lnTo>
                    <a:pt x="717" y="1401"/>
                  </a:lnTo>
                  <a:lnTo>
                    <a:pt x="717" y="1401"/>
                  </a:lnTo>
                  <a:lnTo>
                    <a:pt x="717" y="1401"/>
                  </a:lnTo>
                  <a:lnTo>
                    <a:pt x="717" y="1400"/>
                  </a:lnTo>
                  <a:lnTo>
                    <a:pt x="718" y="1400"/>
                  </a:lnTo>
                  <a:lnTo>
                    <a:pt x="718" y="1400"/>
                  </a:lnTo>
                  <a:lnTo>
                    <a:pt x="718" y="1401"/>
                  </a:lnTo>
                  <a:lnTo>
                    <a:pt x="720" y="1403"/>
                  </a:lnTo>
                  <a:lnTo>
                    <a:pt x="720" y="1401"/>
                  </a:lnTo>
                  <a:lnTo>
                    <a:pt x="720" y="1401"/>
                  </a:lnTo>
                  <a:lnTo>
                    <a:pt x="722" y="1401"/>
                  </a:lnTo>
                  <a:lnTo>
                    <a:pt x="722" y="1401"/>
                  </a:lnTo>
                  <a:lnTo>
                    <a:pt x="722" y="1403"/>
                  </a:lnTo>
                  <a:lnTo>
                    <a:pt x="722" y="1405"/>
                  </a:lnTo>
                  <a:lnTo>
                    <a:pt x="720" y="1407"/>
                  </a:lnTo>
                  <a:lnTo>
                    <a:pt x="720" y="1407"/>
                  </a:lnTo>
                  <a:lnTo>
                    <a:pt x="720" y="1407"/>
                  </a:lnTo>
                  <a:lnTo>
                    <a:pt x="722" y="1407"/>
                  </a:lnTo>
                  <a:lnTo>
                    <a:pt x="722" y="1407"/>
                  </a:lnTo>
                  <a:lnTo>
                    <a:pt x="724" y="1405"/>
                  </a:lnTo>
                  <a:lnTo>
                    <a:pt x="724" y="1403"/>
                  </a:lnTo>
                  <a:lnTo>
                    <a:pt x="722" y="1401"/>
                  </a:lnTo>
                  <a:lnTo>
                    <a:pt x="722" y="1400"/>
                  </a:lnTo>
                  <a:lnTo>
                    <a:pt x="722" y="1400"/>
                  </a:lnTo>
                  <a:lnTo>
                    <a:pt x="720" y="1398"/>
                  </a:lnTo>
                  <a:lnTo>
                    <a:pt x="720" y="1396"/>
                  </a:lnTo>
                  <a:lnTo>
                    <a:pt x="718" y="1396"/>
                  </a:lnTo>
                  <a:lnTo>
                    <a:pt x="718" y="1396"/>
                  </a:lnTo>
                  <a:lnTo>
                    <a:pt x="718" y="1394"/>
                  </a:lnTo>
                  <a:lnTo>
                    <a:pt x="718" y="1394"/>
                  </a:lnTo>
                  <a:lnTo>
                    <a:pt x="718" y="1392"/>
                  </a:lnTo>
                  <a:lnTo>
                    <a:pt x="717" y="1392"/>
                  </a:lnTo>
                  <a:lnTo>
                    <a:pt x="717" y="1392"/>
                  </a:lnTo>
                  <a:lnTo>
                    <a:pt x="717" y="1392"/>
                  </a:lnTo>
                  <a:lnTo>
                    <a:pt x="715" y="1391"/>
                  </a:lnTo>
                  <a:lnTo>
                    <a:pt x="715" y="1391"/>
                  </a:lnTo>
                  <a:lnTo>
                    <a:pt x="715" y="1389"/>
                  </a:lnTo>
                  <a:lnTo>
                    <a:pt x="713" y="1389"/>
                  </a:lnTo>
                  <a:lnTo>
                    <a:pt x="713" y="1389"/>
                  </a:lnTo>
                  <a:lnTo>
                    <a:pt x="711" y="1389"/>
                  </a:lnTo>
                  <a:lnTo>
                    <a:pt x="713" y="1392"/>
                  </a:lnTo>
                  <a:lnTo>
                    <a:pt x="715" y="1392"/>
                  </a:lnTo>
                  <a:lnTo>
                    <a:pt x="713" y="1392"/>
                  </a:lnTo>
                  <a:lnTo>
                    <a:pt x="713" y="1392"/>
                  </a:lnTo>
                  <a:lnTo>
                    <a:pt x="713" y="1392"/>
                  </a:lnTo>
                  <a:lnTo>
                    <a:pt x="713" y="1394"/>
                  </a:lnTo>
                  <a:lnTo>
                    <a:pt x="713" y="1394"/>
                  </a:lnTo>
                  <a:lnTo>
                    <a:pt x="711" y="1392"/>
                  </a:lnTo>
                  <a:lnTo>
                    <a:pt x="711" y="1392"/>
                  </a:lnTo>
                  <a:lnTo>
                    <a:pt x="711" y="1394"/>
                  </a:lnTo>
                  <a:lnTo>
                    <a:pt x="711" y="1396"/>
                  </a:lnTo>
                  <a:lnTo>
                    <a:pt x="711" y="1396"/>
                  </a:lnTo>
                  <a:lnTo>
                    <a:pt x="709" y="1398"/>
                  </a:lnTo>
                  <a:lnTo>
                    <a:pt x="711" y="1400"/>
                  </a:lnTo>
                  <a:lnTo>
                    <a:pt x="711" y="1400"/>
                  </a:lnTo>
                  <a:lnTo>
                    <a:pt x="711" y="1400"/>
                  </a:lnTo>
                  <a:lnTo>
                    <a:pt x="713" y="1398"/>
                  </a:lnTo>
                  <a:lnTo>
                    <a:pt x="713" y="1400"/>
                  </a:lnTo>
                  <a:lnTo>
                    <a:pt x="713" y="1400"/>
                  </a:lnTo>
                  <a:lnTo>
                    <a:pt x="717" y="1400"/>
                  </a:lnTo>
                  <a:lnTo>
                    <a:pt x="715" y="1401"/>
                  </a:lnTo>
                  <a:lnTo>
                    <a:pt x="713" y="1405"/>
                  </a:lnTo>
                  <a:lnTo>
                    <a:pt x="713" y="1407"/>
                  </a:lnTo>
                  <a:lnTo>
                    <a:pt x="713" y="1410"/>
                  </a:lnTo>
                  <a:lnTo>
                    <a:pt x="713" y="1412"/>
                  </a:lnTo>
                  <a:lnTo>
                    <a:pt x="713" y="1414"/>
                  </a:lnTo>
                  <a:lnTo>
                    <a:pt x="713" y="1414"/>
                  </a:lnTo>
                  <a:lnTo>
                    <a:pt x="715" y="1416"/>
                  </a:lnTo>
                  <a:lnTo>
                    <a:pt x="715" y="1416"/>
                  </a:lnTo>
                  <a:lnTo>
                    <a:pt x="715" y="1416"/>
                  </a:lnTo>
                  <a:lnTo>
                    <a:pt x="715" y="1416"/>
                  </a:lnTo>
                  <a:lnTo>
                    <a:pt x="715" y="1416"/>
                  </a:lnTo>
                  <a:lnTo>
                    <a:pt x="717" y="1416"/>
                  </a:lnTo>
                  <a:close/>
                  <a:moveTo>
                    <a:pt x="724" y="1378"/>
                  </a:moveTo>
                  <a:lnTo>
                    <a:pt x="724" y="1378"/>
                  </a:lnTo>
                  <a:lnTo>
                    <a:pt x="722" y="1378"/>
                  </a:lnTo>
                  <a:lnTo>
                    <a:pt x="722" y="1378"/>
                  </a:lnTo>
                  <a:lnTo>
                    <a:pt x="722" y="1378"/>
                  </a:lnTo>
                  <a:lnTo>
                    <a:pt x="720" y="1380"/>
                  </a:lnTo>
                  <a:lnTo>
                    <a:pt x="720" y="1380"/>
                  </a:lnTo>
                  <a:lnTo>
                    <a:pt x="720" y="1380"/>
                  </a:lnTo>
                  <a:lnTo>
                    <a:pt x="722" y="1382"/>
                  </a:lnTo>
                  <a:lnTo>
                    <a:pt x="720" y="1382"/>
                  </a:lnTo>
                  <a:lnTo>
                    <a:pt x="718" y="1385"/>
                  </a:lnTo>
                  <a:lnTo>
                    <a:pt x="720" y="1385"/>
                  </a:lnTo>
                  <a:lnTo>
                    <a:pt x="720" y="1387"/>
                  </a:lnTo>
                  <a:lnTo>
                    <a:pt x="720" y="1387"/>
                  </a:lnTo>
                  <a:lnTo>
                    <a:pt x="720" y="1389"/>
                  </a:lnTo>
                  <a:lnTo>
                    <a:pt x="720" y="1389"/>
                  </a:lnTo>
                  <a:lnTo>
                    <a:pt x="720" y="1391"/>
                  </a:lnTo>
                  <a:lnTo>
                    <a:pt x="722" y="1394"/>
                  </a:lnTo>
                  <a:lnTo>
                    <a:pt x="722" y="1396"/>
                  </a:lnTo>
                  <a:lnTo>
                    <a:pt x="722" y="1396"/>
                  </a:lnTo>
                  <a:lnTo>
                    <a:pt x="722" y="1398"/>
                  </a:lnTo>
                  <a:lnTo>
                    <a:pt x="724" y="1398"/>
                  </a:lnTo>
                  <a:lnTo>
                    <a:pt x="724" y="1398"/>
                  </a:lnTo>
                  <a:lnTo>
                    <a:pt x="726" y="1398"/>
                  </a:lnTo>
                  <a:lnTo>
                    <a:pt x="726" y="1396"/>
                  </a:lnTo>
                  <a:lnTo>
                    <a:pt x="726" y="1396"/>
                  </a:lnTo>
                  <a:lnTo>
                    <a:pt x="726" y="1396"/>
                  </a:lnTo>
                  <a:lnTo>
                    <a:pt x="727" y="1398"/>
                  </a:lnTo>
                  <a:lnTo>
                    <a:pt x="727" y="1398"/>
                  </a:lnTo>
                  <a:lnTo>
                    <a:pt x="727" y="1398"/>
                  </a:lnTo>
                  <a:lnTo>
                    <a:pt x="726" y="1398"/>
                  </a:lnTo>
                  <a:lnTo>
                    <a:pt x="726" y="1398"/>
                  </a:lnTo>
                  <a:lnTo>
                    <a:pt x="724" y="1398"/>
                  </a:lnTo>
                  <a:lnTo>
                    <a:pt x="726" y="1400"/>
                  </a:lnTo>
                  <a:lnTo>
                    <a:pt x="726" y="1400"/>
                  </a:lnTo>
                  <a:lnTo>
                    <a:pt x="727" y="1400"/>
                  </a:lnTo>
                  <a:lnTo>
                    <a:pt x="731" y="1398"/>
                  </a:lnTo>
                  <a:lnTo>
                    <a:pt x="731" y="1396"/>
                  </a:lnTo>
                  <a:lnTo>
                    <a:pt x="731" y="1394"/>
                  </a:lnTo>
                  <a:lnTo>
                    <a:pt x="731" y="1391"/>
                  </a:lnTo>
                  <a:lnTo>
                    <a:pt x="731" y="1391"/>
                  </a:lnTo>
                  <a:lnTo>
                    <a:pt x="729" y="1387"/>
                  </a:lnTo>
                  <a:lnTo>
                    <a:pt x="729" y="1385"/>
                  </a:lnTo>
                  <a:lnTo>
                    <a:pt x="727" y="1382"/>
                  </a:lnTo>
                  <a:lnTo>
                    <a:pt x="726" y="1380"/>
                  </a:lnTo>
                  <a:lnTo>
                    <a:pt x="724" y="1380"/>
                  </a:lnTo>
                  <a:lnTo>
                    <a:pt x="724" y="1378"/>
                  </a:lnTo>
                  <a:close/>
                  <a:moveTo>
                    <a:pt x="726" y="1376"/>
                  </a:moveTo>
                  <a:lnTo>
                    <a:pt x="726" y="1376"/>
                  </a:lnTo>
                  <a:lnTo>
                    <a:pt x="726" y="1378"/>
                  </a:lnTo>
                  <a:lnTo>
                    <a:pt x="726" y="1380"/>
                  </a:lnTo>
                  <a:lnTo>
                    <a:pt x="727" y="1380"/>
                  </a:lnTo>
                  <a:lnTo>
                    <a:pt x="727" y="1380"/>
                  </a:lnTo>
                  <a:lnTo>
                    <a:pt x="729" y="1382"/>
                  </a:lnTo>
                  <a:lnTo>
                    <a:pt x="729" y="1380"/>
                  </a:lnTo>
                  <a:lnTo>
                    <a:pt x="729" y="1380"/>
                  </a:lnTo>
                  <a:lnTo>
                    <a:pt x="731" y="1380"/>
                  </a:lnTo>
                  <a:lnTo>
                    <a:pt x="731" y="1380"/>
                  </a:lnTo>
                  <a:lnTo>
                    <a:pt x="731" y="1385"/>
                  </a:lnTo>
                  <a:lnTo>
                    <a:pt x="733" y="1385"/>
                  </a:lnTo>
                  <a:lnTo>
                    <a:pt x="733" y="1385"/>
                  </a:lnTo>
                  <a:lnTo>
                    <a:pt x="735" y="1383"/>
                  </a:lnTo>
                  <a:lnTo>
                    <a:pt x="736" y="1383"/>
                  </a:lnTo>
                  <a:lnTo>
                    <a:pt x="738" y="1385"/>
                  </a:lnTo>
                  <a:lnTo>
                    <a:pt x="738" y="1385"/>
                  </a:lnTo>
                  <a:lnTo>
                    <a:pt x="738" y="1382"/>
                  </a:lnTo>
                  <a:lnTo>
                    <a:pt x="736" y="1382"/>
                  </a:lnTo>
                  <a:lnTo>
                    <a:pt x="736" y="1380"/>
                  </a:lnTo>
                  <a:lnTo>
                    <a:pt x="740" y="1376"/>
                  </a:lnTo>
                  <a:lnTo>
                    <a:pt x="740" y="1374"/>
                  </a:lnTo>
                  <a:lnTo>
                    <a:pt x="740" y="1369"/>
                  </a:lnTo>
                  <a:lnTo>
                    <a:pt x="740" y="1367"/>
                  </a:lnTo>
                  <a:lnTo>
                    <a:pt x="738" y="1367"/>
                  </a:lnTo>
                  <a:lnTo>
                    <a:pt x="738" y="1369"/>
                  </a:lnTo>
                  <a:lnTo>
                    <a:pt x="736" y="1369"/>
                  </a:lnTo>
                  <a:lnTo>
                    <a:pt x="736" y="1369"/>
                  </a:lnTo>
                  <a:lnTo>
                    <a:pt x="736" y="1369"/>
                  </a:lnTo>
                  <a:lnTo>
                    <a:pt x="736" y="1369"/>
                  </a:lnTo>
                  <a:lnTo>
                    <a:pt x="736" y="1371"/>
                  </a:lnTo>
                  <a:lnTo>
                    <a:pt x="736" y="1369"/>
                  </a:lnTo>
                  <a:lnTo>
                    <a:pt x="736" y="1369"/>
                  </a:lnTo>
                  <a:lnTo>
                    <a:pt x="735" y="1369"/>
                  </a:lnTo>
                  <a:lnTo>
                    <a:pt x="733" y="1371"/>
                  </a:lnTo>
                  <a:lnTo>
                    <a:pt x="733" y="1371"/>
                  </a:lnTo>
                  <a:lnTo>
                    <a:pt x="731" y="1371"/>
                  </a:lnTo>
                  <a:lnTo>
                    <a:pt x="731" y="1371"/>
                  </a:lnTo>
                  <a:lnTo>
                    <a:pt x="731" y="1371"/>
                  </a:lnTo>
                  <a:lnTo>
                    <a:pt x="731" y="1371"/>
                  </a:lnTo>
                  <a:lnTo>
                    <a:pt x="729" y="1371"/>
                  </a:lnTo>
                  <a:lnTo>
                    <a:pt x="729" y="1371"/>
                  </a:lnTo>
                  <a:lnTo>
                    <a:pt x="729" y="1371"/>
                  </a:lnTo>
                  <a:lnTo>
                    <a:pt x="729" y="1372"/>
                  </a:lnTo>
                  <a:lnTo>
                    <a:pt x="729" y="1372"/>
                  </a:lnTo>
                  <a:lnTo>
                    <a:pt x="729" y="1374"/>
                  </a:lnTo>
                  <a:lnTo>
                    <a:pt x="729" y="1374"/>
                  </a:lnTo>
                  <a:lnTo>
                    <a:pt x="729" y="1376"/>
                  </a:lnTo>
                  <a:lnTo>
                    <a:pt x="726" y="1376"/>
                  </a:lnTo>
                  <a:close/>
                  <a:moveTo>
                    <a:pt x="718" y="1372"/>
                  </a:moveTo>
                  <a:lnTo>
                    <a:pt x="718" y="1372"/>
                  </a:lnTo>
                  <a:lnTo>
                    <a:pt x="718" y="1371"/>
                  </a:lnTo>
                  <a:lnTo>
                    <a:pt x="717" y="1369"/>
                  </a:lnTo>
                  <a:lnTo>
                    <a:pt x="717" y="1369"/>
                  </a:lnTo>
                  <a:lnTo>
                    <a:pt x="717" y="1367"/>
                  </a:lnTo>
                  <a:lnTo>
                    <a:pt x="717" y="1367"/>
                  </a:lnTo>
                  <a:lnTo>
                    <a:pt x="717" y="1367"/>
                  </a:lnTo>
                  <a:lnTo>
                    <a:pt x="717" y="1367"/>
                  </a:lnTo>
                  <a:lnTo>
                    <a:pt x="715" y="1369"/>
                  </a:lnTo>
                  <a:lnTo>
                    <a:pt x="715" y="1371"/>
                  </a:lnTo>
                  <a:lnTo>
                    <a:pt x="715" y="1371"/>
                  </a:lnTo>
                  <a:lnTo>
                    <a:pt x="715" y="1371"/>
                  </a:lnTo>
                  <a:lnTo>
                    <a:pt x="717" y="1372"/>
                  </a:lnTo>
                  <a:lnTo>
                    <a:pt x="717" y="1372"/>
                  </a:lnTo>
                  <a:lnTo>
                    <a:pt x="717" y="1374"/>
                  </a:lnTo>
                  <a:lnTo>
                    <a:pt x="717" y="1374"/>
                  </a:lnTo>
                  <a:lnTo>
                    <a:pt x="718" y="1374"/>
                  </a:lnTo>
                  <a:lnTo>
                    <a:pt x="718" y="1376"/>
                  </a:lnTo>
                  <a:lnTo>
                    <a:pt x="718" y="1374"/>
                  </a:lnTo>
                  <a:lnTo>
                    <a:pt x="718" y="1376"/>
                  </a:lnTo>
                  <a:lnTo>
                    <a:pt x="718" y="1376"/>
                  </a:lnTo>
                  <a:lnTo>
                    <a:pt x="720" y="1376"/>
                  </a:lnTo>
                  <a:lnTo>
                    <a:pt x="720" y="1376"/>
                  </a:lnTo>
                  <a:lnTo>
                    <a:pt x="720" y="1376"/>
                  </a:lnTo>
                  <a:lnTo>
                    <a:pt x="720" y="1374"/>
                  </a:lnTo>
                  <a:lnTo>
                    <a:pt x="722" y="1372"/>
                  </a:lnTo>
                  <a:lnTo>
                    <a:pt x="722" y="1372"/>
                  </a:lnTo>
                  <a:lnTo>
                    <a:pt x="722" y="1371"/>
                  </a:lnTo>
                  <a:lnTo>
                    <a:pt x="722" y="1371"/>
                  </a:lnTo>
                  <a:lnTo>
                    <a:pt x="722" y="1371"/>
                  </a:lnTo>
                  <a:lnTo>
                    <a:pt x="722" y="1369"/>
                  </a:lnTo>
                  <a:lnTo>
                    <a:pt x="720" y="1367"/>
                  </a:lnTo>
                  <a:lnTo>
                    <a:pt x="720" y="1367"/>
                  </a:lnTo>
                  <a:lnTo>
                    <a:pt x="720" y="1367"/>
                  </a:lnTo>
                  <a:lnTo>
                    <a:pt x="720" y="1369"/>
                  </a:lnTo>
                  <a:lnTo>
                    <a:pt x="720" y="1369"/>
                  </a:lnTo>
                  <a:lnTo>
                    <a:pt x="718" y="1367"/>
                  </a:lnTo>
                  <a:lnTo>
                    <a:pt x="718" y="1367"/>
                  </a:lnTo>
                  <a:lnTo>
                    <a:pt x="720" y="1367"/>
                  </a:lnTo>
                  <a:lnTo>
                    <a:pt x="718" y="1365"/>
                  </a:lnTo>
                  <a:lnTo>
                    <a:pt x="718" y="1365"/>
                  </a:lnTo>
                  <a:lnTo>
                    <a:pt x="718" y="1363"/>
                  </a:lnTo>
                  <a:lnTo>
                    <a:pt x="718" y="1363"/>
                  </a:lnTo>
                  <a:lnTo>
                    <a:pt x="717" y="1363"/>
                  </a:lnTo>
                  <a:lnTo>
                    <a:pt x="717" y="1365"/>
                  </a:lnTo>
                  <a:lnTo>
                    <a:pt x="717" y="1367"/>
                  </a:lnTo>
                  <a:lnTo>
                    <a:pt x="718" y="1367"/>
                  </a:lnTo>
                  <a:lnTo>
                    <a:pt x="718" y="1367"/>
                  </a:lnTo>
                  <a:lnTo>
                    <a:pt x="718" y="1367"/>
                  </a:lnTo>
                  <a:lnTo>
                    <a:pt x="718" y="1369"/>
                  </a:lnTo>
                  <a:lnTo>
                    <a:pt x="718" y="1371"/>
                  </a:lnTo>
                  <a:lnTo>
                    <a:pt x="718" y="1371"/>
                  </a:lnTo>
                  <a:lnTo>
                    <a:pt x="718" y="1371"/>
                  </a:lnTo>
                  <a:lnTo>
                    <a:pt x="718" y="1371"/>
                  </a:lnTo>
                  <a:lnTo>
                    <a:pt x="718" y="1371"/>
                  </a:lnTo>
                  <a:lnTo>
                    <a:pt x="718" y="1371"/>
                  </a:lnTo>
                  <a:lnTo>
                    <a:pt x="718" y="1372"/>
                  </a:lnTo>
                  <a:close/>
                  <a:moveTo>
                    <a:pt x="711" y="1356"/>
                  </a:moveTo>
                  <a:lnTo>
                    <a:pt x="713" y="1356"/>
                  </a:lnTo>
                  <a:lnTo>
                    <a:pt x="713" y="1354"/>
                  </a:lnTo>
                  <a:lnTo>
                    <a:pt x="711" y="1353"/>
                  </a:lnTo>
                  <a:lnTo>
                    <a:pt x="711" y="1351"/>
                  </a:lnTo>
                  <a:lnTo>
                    <a:pt x="711" y="1351"/>
                  </a:lnTo>
                  <a:lnTo>
                    <a:pt x="711" y="1349"/>
                  </a:lnTo>
                  <a:lnTo>
                    <a:pt x="709" y="1349"/>
                  </a:lnTo>
                  <a:lnTo>
                    <a:pt x="709" y="1347"/>
                  </a:lnTo>
                  <a:lnTo>
                    <a:pt x="711" y="1347"/>
                  </a:lnTo>
                  <a:lnTo>
                    <a:pt x="711" y="1345"/>
                  </a:lnTo>
                  <a:lnTo>
                    <a:pt x="711" y="1344"/>
                  </a:lnTo>
                  <a:lnTo>
                    <a:pt x="709" y="1342"/>
                  </a:lnTo>
                  <a:lnTo>
                    <a:pt x="708" y="1336"/>
                  </a:lnTo>
                  <a:lnTo>
                    <a:pt x="706" y="1333"/>
                  </a:lnTo>
                  <a:lnTo>
                    <a:pt x="706" y="1331"/>
                  </a:lnTo>
                  <a:lnTo>
                    <a:pt x="706" y="1331"/>
                  </a:lnTo>
                  <a:lnTo>
                    <a:pt x="704" y="1331"/>
                  </a:lnTo>
                  <a:lnTo>
                    <a:pt x="704" y="1333"/>
                  </a:lnTo>
                  <a:lnTo>
                    <a:pt x="704" y="1335"/>
                  </a:lnTo>
                  <a:lnTo>
                    <a:pt x="704" y="1336"/>
                  </a:lnTo>
                  <a:lnTo>
                    <a:pt x="706" y="1336"/>
                  </a:lnTo>
                  <a:lnTo>
                    <a:pt x="706" y="1336"/>
                  </a:lnTo>
                  <a:lnTo>
                    <a:pt x="704" y="1338"/>
                  </a:lnTo>
                  <a:lnTo>
                    <a:pt x="706" y="1340"/>
                  </a:lnTo>
                  <a:lnTo>
                    <a:pt x="706" y="1342"/>
                  </a:lnTo>
                  <a:lnTo>
                    <a:pt x="706" y="1344"/>
                  </a:lnTo>
                  <a:lnTo>
                    <a:pt x="706" y="1344"/>
                  </a:lnTo>
                  <a:lnTo>
                    <a:pt x="708" y="1344"/>
                  </a:lnTo>
                  <a:lnTo>
                    <a:pt x="708" y="1345"/>
                  </a:lnTo>
                  <a:lnTo>
                    <a:pt x="708" y="1344"/>
                  </a:lnTo>
                  <a:lnTo>
                    <a:pt x="708" y="1347"/>
                  </a:lnTo>
                  <a:lnTo>
                    <a:pt x="708" y="1345"/>
                  </a:lnTo>
                  <a:lnTo>
                    <a:pt x="706" y="1345"/>
                  </a:lnTo>
                  <a:lnTo>
                    <a:pt x="704" y="1347"/>
                  </a:lnTo>
                  <a:lnTo>
                    <a:pt x="704" y="1347"/>
                  </a:lnTo>
                  <a:lnTo>
                    <a:pt x="704" y="1349"/>
                  </a:lnTo>
                  <a:lnTo>
                    <a:pt x="704" y="1349"/>
                  </a:lnTo>
                  <a:lnTo>
                    <a:pt x="704" y="1351"/>
                  </a:lnTo>
                  <a:lnTo>
                    <a:pt x="706" y="1353"/>
                  </a:lnTo>
                  <a:lnTo>
                    <a:pt x="708" y="1354"/>
                  </a:lnTo>
                  <a:lnTo>
                    <a:pt x="708" y="1351"/>
                  </a:lnTo>
                  <a:lnTo>
                    <a:pt x="708" y="1353"/>
                  </a:lnTo>
                  <a:lnTo>
                    <a:pt x="709" y="1353"/>
                  </a:lnTo>
                  <a:lnTo>
                    <a:pt x="709" y="1354"/>
                  </a:lnTo>
                  <a:lnTo>
                    <a:pt x="709" y="1356"/>
                  </a:lnTo>
                  <a:lnTo>
                    <a:pt x="709" y="1356"/>
                  </a:lnTo>
                  <a:lnTo>
                    <a:pt x="711" y="1356"/>
                  </a:lnTo>
                  <a:lnTo>
                    <a:pt x="711" y="1356"/>
                  </a:lnTo>
                  <a:close/>
                  <a:moveTo>
                    <a:pt x="713" y="1333"/>
                  </a:moveTo>
                  <a:lnTo>
                    <a:pt x="713" y="1335"/>
                  </a:lnTo>
                  <a:lnTo>
                    <a:pt x="713" y="1335"/>
                  </a:lnTo>
                  <a:lnTo>
                    <a:pt x="713" y="1335"/>
                  </a:lnTo>
                  <a:lnTo>
                    <a:pt x="717" y="1335"/>
                  </a:lnTo>
                  <a:lnTo>
                    <a:pt x="717" y="1333"/>
                  </a:lnTo>
                  <a:lnTo>
                    <a:pt x="717" y="1331"/>
                  </a:lnTo>
                  <a:lnTo>
                    <a:pt x="717" y="1329"/>
                  </a:lnTo>
                  <a:lnTo>
                    <a:pt x="715" y="1326"/>
                  </a:lnTo>
                  <a:lnTo>
                    <a:pt x="708" y="1324"/>
                  </a:lnTo>
                  <a:lnTo>
                    <a:pt x="706" y="1320"/>
                  </a:lnTo>
                  <a:lnTo>
                    <a:pt x="706" y="1320"/>
                  </a:lnTo>
                  <a:lnTo>
                    <a:pt x="706" y="1320"/>
                  </a:lnTo>
                  <a:lnTo>
                    <a:pt x="704" y="1320"/>
                  </a:lnTo>
                  <a:lnTo>
                    <a:pt x="706" y="1324"/>
                  </a:lnTo>
                  <a:lnTo>
                    <a:pt x="706" y="1326"/>
                  </a:lnTo>
                  <a:lnTo>
                    <a:pt x="708" y="1326"/>
                  </a:lnTo>
                  <a:lnTo>
                    <a:pt x="708" y="1326"/>
                  </a:lnTo>
                  <a:lnTo>
                    <a:pt x="708" y="1326"/>
                  </a:lnTo>
                  <a:lnTo>
                    <a:pt x="709" y="1326"/>
                  </a:lnTo>
                  <a:lnTo>
                    <a:pt x="709" y="1326"/>
                  </a:lnTo>
                  <a:lnTo>
                    <a:pt x="709" y="1326"/>
                  </a:lnTo>
                  <a:lnTo>
                    <a:pt x="709" y="1327"/>
                  </a:lnTo>
                  <a:lnTo>
                    <a:pt x="709" y="1327"/>
                  </a:lnTo>
                  <a:lnTo>
                    <a:pt x="711" y="1327"/>
                  </a:lnTo>
                  <a:lnTo>
                    <a:pt x="711" y="1329"/>
                  </a:lnTo>
                  <a:lnTo>
                    <a:pt x="711" y="1329"/>
                  </a:lnTo>
                  <a:lnTo>
                    <a:pt x="709" y="1329"/>
                  </a:lnTo>
                  <a:lnTo>
                    <a:pt x="709" y="1329"/>
                  </a:lnTo>
                  <a:lnTo>
                    <a:pt x="711" y="1329"/>
                  </a:lnTo>
                  <a:lnTo>
                    <a:pt x="713" y="1331"/>
                  </a:lnTo>
                  <a:lnTo>
                    <a:pt x="713" y="1333"/>
                  </a:lnTo>
                  <a:lnTo>
                    <a:pt x="713" y="1333"/>
                  </a:lnTo>
                  <a:close/>
                  <a:moveTo>
                    <a:pt x="699" y="1313"/>
                  </a:moveTo>
                  <a:lnTo>
                    <a:pt x="699" y="1313"/>
                  </a:lnTo>
                  <a:lnTo>
                    <a:pt x="699" y="1313"/>
                  </a:lnTo>
                  <a:lnTo>
                    <a:pt x="699" y="1313"/>
                  </a:lnTo>
                  <a:lnTo>
                    <a:pt x="699" y="1311"/>
                  </a:lnTo>
                  <a:lnTo>
                    <a:pt x="699" y="1311"/>
                  </a:lnTo>
                  <a:lnTo>
                    <a:pt x="699" y="1311"/>
                  </a:lnTo>
                  <a:lnTo>
                    <a:pt x="699" y="1311"/>
                  </a:lnTo>
                  <a:lnTo>
                    <a:pt x="699" y="1309"/>
                  </a:lnTo>
                  <a:lnTo>
                    <a:pt x="699" y="1309"/>
                  </a:lnTo>
                  <a:lnTo>
                    <a:pt x="697" y="1309"/>
                  </a:lnTo>
                  <a:lnTo>
                    <a:pt x="697" y="1309"/>
                  </a:lnTo>
                  <a:lnTo>
                    <a:pt x="697" y="1309"/>
                  </a:lnTo>
                  <a:lnTo>
                    <a:pt x="697" y="1309"/>
                  </a:lnTo>
                  <a:lnTo>
                    <a:pt x="697" y="1311"/>
                  </a:lnTo>
                  <a:lnTo>
                    <a:pt x="697" y="1311"/>
                  </a:lnTo>
                  <a:lnTo>
                    <a:pt x="697" y="1311"/>
                  </a:lnTo>
                  <a:lnTo>
                    <a:pt x="697" y="1313"/>
                  </a:lnTo>
                  <a:lnTo>
                    <a:pt x="697" y="1313"/>
                  </a:lnTo>
                  <a:lnTo>
                    <a:pt x="697" y="1313"/>
                  </a:lnTo>
                  <a:lnTo>
                    <a:pt x="697" y="1315"/>
                  </a:lnTo>
                  <a:lnTo>
                    <a:pt x="697" y="1315"/>
                  </a:lnTo>
                  <a:lnTo>
                    <a:pt x="697" y="1313"/>
                  </a:lnTo>
                  <a:lnTo>
                    <a:pt x="697" y="1315"/>
                  </a:lnTo>
                  <a:lnTo>
                    <a:pt x="697" y="1315"/>
                  </a:lnTo>
                  <a:lnTo>
                    <a:pt x="697" y="1315"/>
                  </a:lnTo>
                  <a:lnTo>
                    <a:pt x="695" y="1315"/>
                  </a:lnTo>
                  <a:lnTo>
                    <a:pt x="695" y="1316"/>
                  </a:lnTo>
                  <a:lnTo>
                    <a:pt x="697" y="1316"/>
                  </a:lnTo>
                  <a:lnTo>
                    <a:pt x="699" y="1316"/>
                  </a:lnTo>
                  <a:lnTo>
                    <a:pt x="699" y="1316"/>
                  </a:lnTo>
                  <a:lnTo>
                    <a:pt x="699" y="1316"/>
                  </a:lnTo>
                  <a:lnTo>
                    <a:pt x="699" y="1315"/>
                  </a:lnTo>
                  <a:lnTo>
                    <a:pt x="699" y="1315"/>
                  </a:lnTo>
                  <a:lnTo>
                    <a:pt x="699" y="1315"/>
                  </a:lnTo>
                  <a:lnTo>
                    <a:pt x="699" y="1313"/>
                  </a:lnTo>
                  <a:lnTo>
                    <a:pt x="699" y="1313"/>
                  </a:lnTo>
                  <a:close/>
                  <a:moveTo>
                    <a:pt x="742" y="1315"/>
                  </a:moveTo>
                  <a:lnTo>
                    <a:pt x="742" y="1307"/>
                  </a:lnTo>
                  <a:lnTo>
                    <a:pt x="740" y="1306"/>
                  </a:lnTo>
                  <a:lnTo>
                    <a:pt x="738" y="1306"/>
                  </a:lnTo>
                  <a:lnTo>
                    <a:pt x="736" y="1306"/>
                  </a:lnTo>
                  <a:lnTo>
                    <a:pt x="736" y="1307"/>
                  </a:lnTo>
                  <a:lnTo>
                    <a:pt x="736" y="1309"/>
                  </a:lnTo>
                  <a:lnTo>
                    <a:pt x="736" y="1311"/>
                  </a:lnTo>
                  <a:lnTo>
                    <a:pt x="736" y="1313"/>
                  </a:lnTo>
                  <a:lnTo>
                    <a:pt x="735" y="1313"/>
                  </a:lnTo>
                  <a:lnTo>
                    <a:pt x="735" y="1313"/>
                  </a:lnTo>
                  <a:lnTo>
                    <a:pt x="733" y="1315"/>
                  </a:lnTo>
                  <a:lnTo>
                    <a:pt x="731" y="1316"/>
                  </a:lnTo>
                  <a:lnTo>
                    <a:pt x="729" y="1318"/>
                  </a:lnTo>
                  <a:lnTo>
                    <a:pt x="727" y="1318"/>
                  </a:lnTo>
                  <a:lnTo>
                    <a:pt x="727" y="1318"/>
                  </a:lnTo>
                  <a:lnTo>
                    <a:pt x="727" y="1320"/>
                  </a:lnTo>
                  <a:lnTo>
                    <a:pt x="726" y="1320"/>
                  </a:lnTo>
                  <a:lnTo>
                    <a:pt x="724" y="1320"/>
                  </a:lnTo>
                  <a:lnTo>
                    <a:pt x="722" y="1320"/>
                  </a:lnTo>
                  <a:lnTo>
                    <a:pt x="726" y="1324"/>
                  </a:lnTo>
                  <a:lnTo>
                    <a:pt x="729" y="1327"/>
                  </a:lnTo>
                  <a:lnTo>
                    <a:pt x="729" y="1329"/>
                  </a:lnTo>
                  <a:lnTo>
                    <a:pt x="729" y="1329"/>
                  </a:lnTo>
                  <a:lnTo>
                    <a:pt x="731" y="1331"/>
                  </a:lnTo>
                  <a:lnTo>
                    <a:pt x="731" y="1333"/>
                  </a:lnTo>
                  <a:lnTo>
                    <a:pt x="733" y="1333"/>
                  </a:lnTo>
                  <a:lnTo>
                    <a:pt x="736" y="1331"/>
                  </a:lnTo>
                  <a:lnTo>
                    <a:pt x="736" y="1331"/>
                  </a:lnTo>
                  <a:lnTo>
                    <a:pt x="738" y="1329"/>
                  </a:lnTo>
                  <a:lnTo>
                    <a:pt x="738" y="1329"/>
                  </a:lnTo>
                  <a:lnTo>
                    <a:pt x="738" y="1329"/>
                  </a:lnTo>
                  <a:lnTo>
                    <a:pt x="740" y="1329"/>
                  </a:lnTo>
                  <a:lnTo>
                    <a:pt x="740" y="1327"/>
                  </a:lnTo>
                  <a:lnTo>
                    <a:pt x="740" y="1327"/>
                  </a:lnTo>
                  <a:lnTo>
                    <a:pt x="740" y="1322"/>
                  </a:lnTo>
                  <a:lnTo>
                    <a:pt x="740" y="1320"/>
                  </a:lnTo>
                  <a:lnTo>
                    <a:pt x="740" y="1316"/>
                  </a:lnTo>
                  <a:lnTo>
                    <a:pt x="742" y="1315"/>
                  </a:lnTo>
                  <a:close/>
                  <a:moveTo>
                    <a:pt x="704" y="1289"/>
                  </a:moveTo>
                  <a:lnTo>
                    <a:pt x="702" y="1288"/>
                  </a:lnTo>
                  <a:lnTo>
                    <a:pt x="702" y="1288"/>
                  </a:lnTo>
                  <a:lnTo>
                    <a:pt x="702" y="1288"/>
                  </a:lnTo>
                  <a:lnTo>
                    <a:pt x="702" y="1288"/>
                  </a:lnTo>
                  <a:lnTo>
                    <a:pt x="702" y="1288"/>
                  </a:lnTo>
                  <a:lnTo>
                    <a:pt x="702" y="1284"/>
                  </a:lnTo>
                  <a:lnTo>
                    <a:pt x="700" y="1284"/>
                  </a:lnTo>
                  <a:lnTo>
                    <a:pt x="700" y="1282"/>
                  </a:lnTo>
                  <a:lnTo>
                    <a:pt x="700" y="1282"/>
                  </a:lnTo>
                  <a:lnTo>
                    <a:pt x="700" y="1282"/>
                  </a:lnTo>
                  <a:lnTo>
                    <a:pt x="700" y="1282"/>
                  </a:lnTo>
                  <a:lnTo>
                    <a:pt x="700" y="1282"/>
                  </a:lnTo>
                  <a:lnTo>
                    <a:pt x="700" y="1280"/>
                  </a:lnTo>
                  <a:lnTo>
                    <a:pt x="699" y="1280"/>
                  </a:lnTo>
                  <a:lnTo>
                    <a:pt x="699" y="1282"/>
                  </a:lnTo>
                  <a:lnTo>
                    <a:pt x="699" y="1282"/>
                  </a:lnTo>
                  <a:lnTo>
                    <a:pt x="699" y="1280"/>
                  </a:lnTo>
                  <a:lnTo>
                    <a:pt x="699" y="1280"/>
                  </a:lnTo>
                  <a:lnTo>
                    <a:pt x="699" y="1280"/>
                  </a:lnTo>
                  <a:lnTo>
                    <a:pt x="697" y="1280"/>
                  </a:lnTo>
                  <a:lnTo>
                    <a:pt x="695" y="1280"/>
                  </a:lnTo>
                  <a:lnTo>
                    <a:pt x="695" y="1282"/>
                  </a:lnTo>
                  <a:lnTo>
                    <a:pt x="695" y="1282"/>
                  </a:lnTo>
                  <a:lnTo>
                    <a:pt x="695" y="1282"/>
                  </a:lnTo>
                  <a:lnTo>
                    <a:pt x="695" y="1282"/>
                  </a:lnTo>
                  <a:lnTo>
                    <a:pt x="695" y="1282"/>
                  </a:lnTo>
                  <a:lnTo>
                    <a:pt x="697" y="1282"/>
                  </a:lnTo>
                  <a:lnTo>
                    <a:pt x="697" y="1282"/>
                  </a:lnTo>
                  <a:lnTo>
                    <a:pt x="697" y="1284"/>
                  </a:lnTo>
                  <a:lnTo>
                    <a:pt x="697" y="1284"/>
                  </a:lnTo>
                  <a:lnTo>
                    <a:pt x="699" y="1282"/>
                  </a:lnTo>
                  <a:lnTo>
                    <a:pt x="699" y="1282"/>
                  </a:lnTo>
                  <a:lnTo>
                    <a:pt x="699" y="1284"/>
                  </a:lnTo>
                  <a:lnTo>
                    <a:pt x="699" y="1284"/>
                  </a:lnTo>
                  <a:lnTo>
                    <a:pt x="699" y="1284"/>
                  </a:lnTo>
                  <a:lnTo>
                    <a:pt x="699" y="1286"/>
                  </a:lnTo>
                  <a:lnTo>
                    <a:pt x="699" y="1286"/>
                  </a:lnTo>
                  <a:lnTo>
                    <a:pt x="700" y="1286"/>
                  </a:lnTo>
                  <a:lnTo>
                    <a:pt x="700" y="1286"/>
                  </a:lnTo>
                  <a:lnTo>
                    <a:pt x="700" y="1286"/>
                  </a:lnTo>
                  <a:lnTo>
                    <a:pt x="700" y="1286"/>
                  </a:lnTo>
                  <a:lnTo>
                    <a:pt x="700" y="1288"/>
                  </a:lnTo>
                  <a:lnTo>
                    <a:pt x="700" y="1288"/>
                  </a:lnTo>
                  <a:lnTo>
                    <a:pt x="702" y="1289"/>
                  </a:lnTo>
                  <a:lnTo>
                    <a:pt x="702" y="1289"/>
                  </a:lnTo>
                  <a:lnTo>
                    <a:pt x="702" y="1289"/>
                  </a:lnTo>
                  <a:lnTo>
                    <a:pt x="704" y="1289"/>
                  </a:lnTo>
                  <a:lnTo>
                    <a:pt x="704" y="1289"/>
                  </a:lnTo>
                  <a:close/>
                  <a:moveTo>
                    <a:pt x="693" y="1270"/>
                  </a:moveTo>
                  <a:lnTo>
                    <a:pt x="691" y="1270"/>
                  </a:lnTo>
                  <a:lnTo>
                    <a:pt x="693" y="1268"/>
                  </a:lnTo>
                  <a:lnTo>
                    <a:pt x="693" y="1268"/>
                  </a:lnTo>
                  <a:lnTo>
                    <a:pt x="691" y="1268"/>
                  </a:lnTo>
                  <a:lnTo>
                    <a:pt x="691" y="1266"/>
                  </a:lnTo>
                  <a:lnTo>
                    <a:pt x="691" y="1266"/>
                  </a:lnTo>
                  <a:lnTo>
                    <a:pt x="691" y="1266"/>
                  </a:lnTo>
                  <a:lnTo>
                    <a:pt x="691" y="1266"/>
                  </a:lnTo>
                  <a:lnTo>
                    <a:pt x="689" y="1266"/>
                  </a:lnTo>
                  <a:lnTo>
                    <a:pt x="689" y="1268"/>
                  </a:lnTo>
                  <a:lnTo>
                    <a:pt x="689" y="1268"/>
                  </a:lnTo>
                  <a:lnTo>
                    <a:pt x="689" y="1268"/>
                  </a:lnTo>
                  <a:lnTo>
                    <a:pt x="689" y="1268"/>
                  </a:lnTo>
                  <a:lnTo>
                    <a:pt x="689" y="1268"/>
                  </a:lnTo>
                  <a:lnTo>
                    <a:pt x="689" y="1270"/>
                  </a:lnTo>
                  <a:lnTo>
                    <a:pt x="689" y="1270"/>
                  </a:lnTo>
                  <a:lnTo>
                    <a:pt x="689" y="1270"/>
                  </a:lnTo>
                  <a:lnTo>
                    <a:pt x="689" y="1271"/>
                  </a:lnTo>
                  <a:lnTo>
                    <a:pt x="689" y="1271"/>
                  </a:lnTo>
                  <a:lnTo>
                    <a:pt x="689" y="1273"/>
                  </a:lnTo>
                  <a:lnTo>
                    <a:pt x="689" y="1273"/>
                  </a:lnTo>
                  <a:lnTo>
                    <a:pt x="689" y="1273"/>
                  </a:lnTo>
                  <a:lnTo>
                    <a:pt x="689" y="1273"/>
                  </a:lnTo>
                  <a:lnTo>
                    <a:pt x="691" y="1275"/>
                  </a:lnTo>
                  <a:lnTo>
                    <a:pt x="691" y="1275"/>
                  </a:lnTo>
                  <a:lnTo>
                    <a:pt x="691" y="1275"/>
                  </a:lnTo>
                  <a:lnTo>
                    <a:pt x="691" y="1273"/>
                  </a:lnTo>
                  <a:lnTo>
                    <a:pt x="691" y="1273"/>
                  </a:lnTo>
                  <a:lnTo>
                    <a:pt x="691" y="1273"/>
                  </a:lnTo>
                  <a:lnTo>
                    <a:pt x="691" y="1273"/>
                  </a:lnTo>
                  <a:lnTo>
                    <a:pt x="691" y="1275"/>
                  </a:lnTo>
                  <a:lnTo>
                    <a:pt x="691" y="1275"/>
                  </a:lnTo>
                  <a:lnTo>
                    <a:pt x="691" y="1275"/>
                  </a:lnTo>
                  <a:lnTo>
                    <a:pt x="693" y="1275"/>
                  </a:lnTo>
                  <a:lnTo>
                    <a:pt x="693" y="1275"/>
                  </a:lnTo>
                  <a:lnTo>
                    <a:pt x="693" y="1273"/>
                  </a:lnTo>
                  <a:lnTo>
                    <a:pt x="693" y="1271"/>
                  </a:lnTo>
                  <a:lnTo>
                    <a:pt x="693" y="1271"/>
                  </a:lnTo>
                  <a:lnTo>
                    <a:pt x="693" y="1270"/>
                  </a:lnTo>
                  <a:close/>
                  <a:moveTo>
                    <a:pt x="697" y="1261"/>
                  </a:moveTo>
                  <a:lnTo>
                    <a:pt x="697" y="1262"/>
                  </a:lnTo>
                  <a:lnTo>
                    <a:pt x="697" y="1266"/>
                  </a:lnTo>
                  <a:lnTo>
                    <a:pt x="697" y="1268"/>
                  </a:lnTo>
                  <a:lnTo>
                    <a:pt x="697" y="1270"/>
                  </a:lnTo>
                  <a:lnTo>
                    <a:pt x="697" y="1270"/>
                  </a:lnTo>
                  <a:lnTo>
                    <a:pt x="697" y="1268"/>
                  </a:lnTo>
                  <a:lnTo>
                    <a:pt x="697" y="1268"/>
                  </a:lnTo>
                  <a:lnTo>
                    <a:pt x="699" y="1266"/>
                  </a:lnTo>
                  <a:lnTo>
                    <a:pt x="699" y="1266"/>
                  </a:lnTo>
                  <a:lnTo>
                    <a:pt x="699" y="1264"/>
                  </a:lnTo>
                  <a:lnTo>
                    <a:pt x="700" y="1264"/>
                  </a:lnTo>
                  <a:lnTo>
                    <a:pt x="700" y="1266"/>
                  </a:lnTo>
                  <a:lnTo>
                    <a:pt x="700" y="1268"/>
                  </a:lnTo>
                  <a:lnTo>
                    <a:pt x="702" y="1268"/>
                  </a:lnTo>
                  <a:lnTo>
                    <a:pt x="702" y="1268"/>
                  </a:lnTo>
                  <a:lnTo>
                    <a:pt x="702" y="1266"/>
                  </a:lnTo>
                  <a:lnTo>
                    <a:pt x="706" y="1264"/>
                  </a:lnTo>
                  <a:lnTo>
                    <a:pt x="706" y="1264"/>
                  </a:lnTo>
                  <a:lnTo>
                    <a:pt x="706" y="1262"/>
                  </a:lnTo>
                  <a:lnTo>
                    <a:pt x="704" y="1255"/>
                  </a:lnTo>
                  <a:lnTo>
                    <a:pt x="704" y="1255"/>
                  </a:lnTo>
                  <a:lnTo>
                    <a:pt x="704" y="1255"/>
                  </a:lnTo>
                  <a:lnTo>
                    <a:pt x="704" y="1255"/>
                  </a:lnTo>
                  <a:lnTo>
                    <a:pt x="702" y="1255"/>
                  </a:lnTo>
                  <a:lnTo>
                    <a:pt x="702" y="1255"/>
                  </a:lnTo>
                  <a:lnTo>
                    <a:pt x="704" y="1255"/>
                  </a:lnTo>
                  <a:lnTo>
                    <a:pt x="704" y="1255"/>
                  </a:lnTo>
                  <a:lnTo>
                    <a:pt x="702" y="1257"/>
                  </a:lnTo>
                  <a:lnTo>
                    <a:pt x="702" y="1257"/>
                  </a:lnTo>
                  <a:lnTo>
                    <a:pt x="702" y="1257"/>
                  </a:lnTo>
                  <a:lnTo>
                    <a:pt x="702" y="1257"/>
                  </a:lnTo>
                  <a:lnTo>
                    <a:pt x="702" y="1257"/>
                  </a:lnTo>
                  <a:lnTo>
                    <a:pt x="702" y="1259"/>
                  </a:lnTo>
                  <a:lnTo>
                    <a:pt x="702" y="1259"/>
                  </a:lnTo>
                  <a:lnTo>
                    <a:pt x="702" y="1261"/>
                  </a:lnTo>
                  <a:lnTo>
                    <a:pt x="702" y="1261"/>
                  </a:lnTo>
                  <a:lnTo>
                    <a:pt x="700" y="1259"/>
                  </a:lnTo>
                  <a:lnTo>
                    <a:pt x="700" y="1257"/>
                  </a:lnTo>
                  <a:lnTo>
                    <a:pt x="700" y="1255"/>
                  </a:lnTo>
                  <a:lnTo>
                    <a:pt x="700" y="1253"/>
                  </a:lnTo>
                  <a:lnTo>
                    <a:pt x="699" y="1253"/>
                  </a:lnTo>
                  <a:lnTo>
                    <a:pt x="700" y="1259"/>
                  </a:lnTo>
                  <a:lnTo>
                    <a:pt x="700" y="1261"/>
                  </a:lnTo>
                  <a:lnTo>
                    <a:pt x="700" y="1262"/>
                  </a:lnTo>
                  <a:lnTo>
                    <a:pt x="699" y="1261"/>
                  </a:lnTo>
                  <a:lnTo>
                    <a:pt x="699" y="1257"/>
                  </a:lnTo>
                  <a:lnTo>
                    <a:pt x="697" y="1259"/>
                  </a:lnTo>
                  <a:lnTo>
                    <a:pt x="697" y="1259"/>
                  </a:lnTo>
                  <a:lnTo>
                    <a:pt x="697" y="1259"/>
                  </a:lnTo>
                  <a:lnTo>
                    <a:pt x="697" y="1261"/>
                  </a:lnTo>
                  <a:lnTo>
                    <a:pt x="697" y="1261"/>
                  </a:lnTo>
                  <a:close/>
                  <a:moveTo>
                    <a:pt x="700" y="1199"/>
                  </a:moveTo>
                  <a:lnTo>
                    <a:pt x="700" y="1201"/>
                  </a:lnTo>
                  <a:lnTo>
                    <a:pt x="700" y="1201"/>
                  </a:lnTo>
                  <a:lnTo>
                    <a:pt x="699" y="1201"/>
                  </a:lnTo>
                  <a:lnTo>
                    <a:pt x="699" y="1201"/>
                  </a:lnTo>
                  <a:lnTo>
                    <a:pt x="699" y="1201"/>
                  </a:lnTo>
                  <a:lnTo>
                    <a:pt x="699" y="1203"/>
                  </a:lnTo>
                  <a:lnTo>
                    <a:pt x="699" y="1203"/>
                  </a:lnTo>
                  <a:lnTo>
                    <a:pt x="699" y="1205"/>
                  </a:lnTo>
                  <a:lnTo>
                    <a:pt x="699" y="1205"/>
                  </a:lnTo>
                  <a:lnTo>
                    <a:pt x="699" y="1205"/>
                  </a:lnTo>
                  <a:lnTo>
                    <a:pt x="699" y="1205"/>
                  </a:lnTo>
                  <a:lnTo>
                    <a:pt x="700" y="1205"/>
                  </a:lnTo>
                  <a:lnTo>
                    <a:pt x="700" y="1206"/>
                  </a:lnTo>
                  <a:lnTo>
                    <a:pt x="700" y="1205"/>
                  </a:lnTo>
                  <a:lnTo>
                    <a:pt x="700" y="1205"/>
                  </a:lnTo>
                  <a:lnTo>
                    <a:pt x="702" y="1206"/>
                  </a:lnTo>
                  <a:lnTo>
                    <a:pt x="702" y="1206"/>
                  </a:lnTo>
                  <a:lnTo>
                    <a:pt x="702" y="1206"/>
                  </a:lnTo>
                  <a:lnTo>
                    <a:pt x="702" y="1206"/>
                  </a:lnTo>
                  <a:lnTo>
                    <a:pt x="702" y="1205"/>
                  </a:lnTo>
                  <a:lnTo>
                    <a:pt x="702" y="1203"/>
                  </a:lnTo>
                  <a:lnTo>
                    <a:pt x="700" y="1203"/>
                  </a:lnTo>
                  <a:lnTo>
                    <a:pt x="700" y="1201"/>
                  </a:lnTo>
                  <a:lnTo>
                    <a:pt x="700" y="1201"/>
                  </a:lnTo>
                  <a:lnTo>
                    <a:pt x="700" y="1201"/>
                  </a:lnTo>
                  <a:lnTo>
                    <a:pt x="700" y="1199"/>
                  </a:lnTo>
                  <a:close/>
                  <a:moveTo>
                    <a:pt x="702" y="1188"/>
                  </a:moveTo>
                  <a:lnTo>
                    <a:pt x="702" y="1188"/>
                  </a:lnTo>
                  <a:lnTo>
                    <a:pt x="702" y="1188"/>
                  </a:lnTo>
                  <a:lnTo>
                    <a:pt x="702" y="1190"/>
                  </a:lnTo>
                  <a:lnTo>
                    <a:pt x="702" y="1190"/>
                  </a:lnTo>
                  <a:lnTo>
                    <a:pt x="700" y="1190"/>
                  </a:lnTo>
                  <a:lnTo>
                    <a:pt x="700" y="1190"/>
                  </a:lnTo>
                  <a:lnTo>
                    <a:pt x="700" y="1190"/>
                  </a:lnTo>
                  <a:lnTo>
                    <a:pt x="700" y="1192"/>
                  </a:lnTo>
                  <a:lnTo>
                    <a:pt x="702" y="1194"/>
                  </a:lnTo>
                  <a:lnTo>
                    <a:pt x="708" y="1192"/>
                  </a:lnTo>
                  <a:lnTo>
                    <a:pt x="709" y="1190"/>
                  </a:lnTo>
                  <a:lnTo>
                    <a:pt x="711" y="1188"/>
                  </a:lnTo>
                  <a:lnTo>
                    <a:pt x="713" y="1185"/>
                  </a:lnTo>
                  <a:lnTo>
                    <a:pt x="713" y="1186"/>
                  </a:lnTo>
                  <a:lnTo>
                    <a:pt x="713" y="1186"/>
                  </a:lnTo>
                  <a:lnTo>
                    <a:pt x="713" y="1188"/>
                  </a:lnTo>
                  <a:lnTo>
                    <a:pt x="713" y="1188"/>
                  </a:lnTo>
                  <a:lnTo>
                    <a:pt x="715" y="1188"/>
                  </a:lnTo>
                  <a:lnTo>
                    <a:pt x="717" y="1186"/>
                  </a:lnTo>
                  <a:lnTo>
                    <a:pt x="718" y="1186"/>
                  </a:lnTo>
                  <a:lnTo>
                    <a:pt x="704" y="1181"/>
                  </a:lnTo>
                  <a:lnTo>
                    <a:pt x="702" y="1181"/>
                  </a:lnTo>
                  <a:lnTo>
                    <a:pt x="700" y="1181"/>
                  </a:lnTo>
                  <a:lnTo>
                    <a:pt x="700" y="1183"/>
                  </a:lnTo>
                  <a:lnTo>
                    <a:pt x="699" y="1185"/>
                  </a:lnTo>
                  <a:lnTo>
                    <a:pt x="699" y="1185"/>
                  </a:lnTo>
                  <a:lnTo>
                    <a:pt x="697" y="1186"/>
                  </a:lnTo>
                  <a:lnTo>
                    <a:pt x="699" y="1186"/>
                  </a:lnTo>
                  <a:lnTo>
                    <a:pt x="702" y="1188"/>
                  </a:lnTo>
                  <a:close/>
                  <a:moveTo>
                    <a:pt x="706" y="1168"/>
                  </a:moveTo>
                  <a:lnTo>
                    <a:pt x="706" y="1168"/>
                  </a:lnTo>
                  <a:lnTo>
                    <a:pt x="706" y="1170"/>
                  </a:lnTo>
                  <a:lnTo>
                    <a:pt x="709" y="1172"/>
                  </a:lnTo>
                  <a:lnTo>
                    <a:pt x="709" y="1174"/>
                  </a:lnTo>
                  <a:lnTo>
                    <a:pt x="709" y="1174"/>
                  </a:lnTo>
                  <a:lnTo>
                    <a:pt x="709" y="1174"/>
                  </a:lnTo>
                  <a:lnTo>
                    <a:pt x="708" y="1174"/>
                  </a:lnTo>
                  <a:lnTo>
                    <a:pt x="708" y="1174"/>
                  </a:lnTo>
                  <a:lnTo>
                    <a:pt x="708" y="1174"/>
                  </a:lnTo>
                  <a:lnTo>
                    <a:pt x="708" y="1176"/>
                  </a:lnTo>
                  <a:lnTo>
                    <a:pt x="708" y="1176"/>
                  </a:lnTo>
                  <a:lnTo>
                    <a:pt x="708" y="1176"/>
                  </a:lnTo>
                  <a:lnTo>
                    <a:pt x="709" y="1176"/>
                  </a:lnTo>
                  <a:lnTo>
                    <a:pt x="711" y="1177"/>
                  </a:lnTo>
                  <a:lnTo>
                    <a:pt x="711" y="1177"/>
                  </a:lnTo>
                  <a:lnTo>
                    <a:pt x="713" y="1176"/>
                  </a:lnTo>
                  <a:lnTo>
                    <a:pt x="713" y="1176"/>
                  </a:lnTo>
                  <a:lnTo>
                    <a:pt x="713" y="1174"/>
                  </a:lnTo>
                  <a:lnTo>
                    <a:pt x="713" y="1174"/>
                  </a:lnTo>
                  <a:lnTo>
                    <a:pt x="713" y="1172"/>
                  </a:lnTo>
                  <a:lnTo>
                    <a:pt x="715" y="1170"/>
                  </a:lnTo>
                  <a:lnTo>
                    <a:pt x="715" y="1170"/>
                  </a:lnTo>
                  <a:lnTo>
                    <a:pt x="713" y="1167"/>
                  </a:lnTo>
                  <a:lnTo>
                    <a:pt x="713" y="1167"/>
                  </a:lnTo>
                  <a:lnTo>
                    <a:pt x="711" y="1167"/>
                  </a:lnTo>
                  <a:lnTo>
                    <a:pt x="711" y="1168"/>
                  </a:lnTo>
                  <a:lnTo>
                    <a:pt x="711" y="1168"/>
                  </a:lnTo>
                  <a:lnTo>
                    <a:pt x="711" y="1168"/>
                  </a:lnTo>
                  <a:lnTo>
                    <a:pt x="709" y="1168"/>
                  </a:lnTo>
                  <a:lnTo>
                    <a:pt x="708" y="1167"/>
                  </a:lnTo>
                  <a:lnTo>
                    <a:pt x="706" y="1167"/>
                  </a:lnTo>
                  <a:lnTo>
                    <a:pt x="706" y="1167"/>
                  </a:lnTo>
                  <a:lnTo>
                    <a:pt x="706" y="1167"/>
                  </a:lnTo>
                  <a:lnTo>
                    <a:pt x="706" y="1168"/>
                  </a:lnTo>
                  <a:lnTo>
                    <a:pt x="706" y="1168"/>
                  </a:lnTo>
                  <a:close/>
                  <a:moveTo>
                    <a:pt x="733" y="1147"/>
                  </a:moveTo>
                  <a:lnTo>
                    <a:pt x="733" y="1149"/>
                  </a:lnTo>
                  <a:lnTo>
                    <a:pt x="733" y="1149"/>
                  </a:lnTo>
                  <a:lnTo>
                    <a:pt x="733" y="1149"/>
                  </a:lnTo>
                  <a:lnTo>
                    <a:pt x="735" y="1149"/>
                  </a:lnTo>
                  <a:lnTo>
                    <a:pt x="742" y="1149"/>
                  </a:lnTo>
                  <a:lnTo>
                    <a:pt x="745" y="1147"/>
                  </a:lnTo>
                  <a:lnTo>
                    <a:pt x="745" y="1147"/>
                  </a:lnTo>
                  <a:lnTo>
                    <a:pt x="745" y="1147"/>
                  </a:lnTo>
                  <a:lnTo>
                    <a:pt x="747" y="1145"/>
                  </a:lnTo>
                  <a:lnTo>
                    <a:pt x="747" y="1145"/>
                  </a:lnTo>
                  <a:lnTo>
                    <a:pt x="745" y="1145"/>
                  </a:lnTo>
                  <a:lnTo>
                    <a:pt x="745" y="1145"/>
                  </a:lnTo>
                  <a:lnTo>
                    <a:pt x="745" y="1143"/>
                  </a:lnTo>
                  <a:lnTo>
                    <a:pt x="745" y="1143"/>
                  </a:lnTo>
                  <a:lnTo>
                    <a:pt x="745" y="1141"/>
                  </a:lnTo>
                  <a:lnTo>
                    <a:pt x="747" y="1141"/>
                  </a:lnTo>
                  <a:lnTo>
                    <a:pt x="747" y="1141"/>
                  </a:lnTo>
                  <a:lnTo>
                    <a:pt x="747" y="1139"/>
                  </a:lnTo>
                  <a:lnTo>
                    <a:pt x="745" y="1139"/>
                  </a:lnTo>
                  <a:lnTo>
                    <a:pt x="744" y="1139"/>
                  </a:lnTo>
                  <a:lnTo>
                    <a:pt x="744" y="1139"/>
                  </a:lnTo>
                  <a:lnTo>
                    <a:pt x="742" y="1139"/>
                  </a:lnTo>
                  <a:lnTo>
                    <a:pt x="742" y="1138"/>
                  </a:lnTo>
                  <a:lnTo>
                    <a:pt x="742" y="1138"/>
                  </a:lnTo>
                  <a:lnTo>
                    <a:pt x="742" y="1138"/>
                  </a:lnTo>
                  <a:lnTo>
                    <a:pt x="742" y="1138"/>
                  </a:lnTo>
                  <a:lnTo>
                    <a:pt x="740" y="1138"/>
                  </a:lnTo>
                  <a:lnTo>
                    <a:pt x="740" y="1138"/>
                  </a:lnTo>
                  <a:lnTo>
                    <a:pt x="736" y="1138"/>
                  </a:lnTo>
                  <a:lnTo>
                    <a:pt x="735" y="1138"/>
                  </a:lnTo>
                  <a:lnTo>
                    <a:pt x="735" y="1139"/>
                  </a:lnTo>
                  <a:lnTo>
                    <a:pt x="735" y="1141"/>
                  </a:lnTo>
                  <a:lnTo>
                    <a:pt x="735" y="1141"/>
                  </a:lnTo>
                  <a:lnTo>
                    <a:pt x="735" y="1141"/>
                  </a:lnTo>
                  <a:lnTo>
                    <a:pt x="735" y="1141"/>
                  </a:lnTo>
                  <a:lnTo>
                    <a:pt x="733" y="1141"/>
                  </a:lnTo>
                  <a:lnTo>
                    <a:pt x="733" y="1143"/>
                  </a:lnTo>
                  <a:lnTo>
                    <a:pt x="733" y="1143"/>
                  </a:lnTo>
                  <a:lnTo>
                    <a:pt x="733" y="1143"/>
                  </a:lnTo>
                  <a:lnTo>
                    <a:pt x="735" y="1145"/>
                  </a:lnTo>
                  <a:lnTo>
                    <a:pt x="736" y="1145"/>
                  </a:lnTo>
                  <a:lnTo>
                    <a:pt x="736" y="1145"/>
                  </a:lnTo>
                  <a:lnTo>
                    <a:pt x="736" y="1147"/>
                  </a:lnTo>
                  <a:lnTo>
                    <a:pt x="731" y="1145"/>
                  </a:lnTo>
                  <a:lnTo>
                    <a:pt x="733" y="1147"/>
                  </a:lnTo>
                  <a:lnTo>
                    <a:pt x="733" y="1147"/>
                  </a:lnTo>
                  <a:close/>
                  <a:moveTo>
                    <a:pt x="738" y="1136"/>
                  </a:moveTo>
                  <a:lnTo>
                    <a:pt x="738" y="1136"/>
                  </a:lnTo>
                  <a:lnTo>
                    <a:pt x="740" y="1134"/>
                  </a:lnTo>
                  <a:lnTo>
                    <a:pt x="740" y="1134"/>
                  </a:lnTo>
                  <a:lnTo>
                    <a:pt x="740" y="1134"/>
                  </a:lnTo>
                  <a:lnTo>
                    <a:pt x="740" y="1134"/>
                  </a:lnTo>
                  <a:lnTo>
                    <a:pt x="740" y="1136"/>
                  </a:lnTo>
                  <a:lnTo>
                    <a:pt x="742" y="1136"/>
                  </a:lnTo>
                  <a:lnTo>
                    <a:pt x="744" y="1134"/>
                  </a:lnTo>
                  <a:lnTo>
                    <a:pt x="744" y="1134"/>
                  </a:lnTo>
                  <a:lnTo>
                    <a:pt x="744" y="1134"/>
                  </a:lnTo>
                  <a:lnTo>
                    <a:pt x="744" y="1134"/>
                  </a:lnTo>
                  <a:lnTo>
                    <a:pt x="744" y="1132"/>
                  </a:lnTo>
                  <a:lnTo>
                    <a:pt x="744" y="1130"/>
                  </a:lnTo>
                  <a:lnTo>
                    <a:pt x="744" y="1130"/>
                  </a:lnTo>
                  <a:lnTo>
                    <a:pt x="742" y="1130"/>
                  </a:lnTo>
                  <a:lnTo>
                    <a:pt x="742" y="1130"/>
                  </a:lnTo>
                  <a:lnTo>
                    <a:pt x="742" y="1130"/>
                  </a:lnTo>
                  <a:lnTo>
                    <a:pt x="742" y="1130"/>
                  </a:lnTo>
                  <a:lnTo>
                    <a:pt x="740" y="1130"/>
                  </a:lnTo>
                  <a:lnTo>
                    <a:pt x="740" y="1132"/>
                  </a:lnTo>
                  <a:lnTo>
                    <a:pt x="740" y="1132"/>
                  </a:lnTo>
                  <a:lnTo>
                    <a:pt x="740" y="1132"/>
                  </a:lnTo>
                  <a:lnTo>
                    <a:pt x="740" y="1132"/>
                  </a:lnTo>
                  <a:lnTo>
                    <a:pt x="738" y="1132"/>
                  </a:lnTo>
                  <a:lnTo>
                    <a:pt x="736" y="1134"/>
                  </a:lnTo>
                  <a:lnTo>
                    <a:pt x="736" y="1134"/>
                  </a:lnTo>
                  <a:lnTo>
                    <a:pt x="736" y="1134"/>
                  </a:lnTo>
                  <a:lnTo>
                    <a:pt x="738" y="1136"/>
                  </a:lnTo>
                  <a:close/>
                  <a:moveTo>
                    <a:pt x="733" y="1132"/>
                  </a:moveTo>
                  <a:lnTo>
                    <a:pt x="733" y="1132"/>
                  </a:lnTo>
                  <a:lnTo>
                    <a:pt x="733" y="1134"/>
                  </a:lnTo>
                  <a:lnTo>
                    <a:pt x="735" y="1134"/>
                  </a:lnTo>
                  <a:lnTo>
                    <a:pt x="735" y="1134"/>
                  </a:lnTo>
                  <a:lnTo>
                    <a:pt x="736" y="1132"/>
                  </a:lnTo>
                  <a:lnTo>
                    <a:pt x="736" y="1132"/>
                  </a:lnTo>
                  <a:lnTo>
                    <a:pt x="736" y="1132"/>
                  </a:lnTo>
                  <a:lnTo>
                    <a:pt x="736" y="1130"/>
                  </a:lnTo>
                  <a:lnTo>
                    <a:pt x="735" y="1130"/>
                  </a:lnTo>
                  <a:lnTo>
                    <a:pt x="735" y="1130"/>
                  </a:lnTo>
                  <a:lnTo>
                    <a:pt x="733" y="1130"/>
                  </a:lnTo>
                  <a:lnTo>
                    <a:pt x="733" y="1130"/>
                  </a:lnTo>
                  <a:lnTo>
                    <a:pt x="733" y="1132"/>
                  </a:lnTo>
                  <a:lnTo>
                    <a:pt x="733" y="1132"/>
                  </a:lnTo>
                  <a:close/>
                  <a:moveTo>
                    <a:pt x="747" y="1134"/>
                  </a:moveTo>
                  <a:lnTo>
                    <a:pt x="749" y="1136"/>
                  </a:lnTo>
                  <a:lnTo>
                    <a:pt x="749" y="1139"/>
                  </a:lnTo>
                  <a:lnTo>
                    <a:pt x="749" y="1139"/>
                  </a:lnTo>
                  <a:lnTo>
                    <a:pt x="749" y="1139"/>
                  </a:lnTo>
                  <a:lnTo>
                    <a:pt x="749" y="1139"/>
                  </a:lnTo>
                  <a:lnTo>
                    <a:pt x="749" y="1141"/>
                  </a:lnTo>
                  <a:lnTo>
                    <a:pt x="747" y="1141"/>
                  </a:lnTo>
                  <a:lnTo>
                    <a:pt x="747" y="1143"/>
                  </a:lnTo>
                  <a:lnTo>
                    <a:pt x="751" y="1143"/>
                  </a:lnTo>
                  <a:lnTo>
                    <a:pt x="758" y="1134"/>
                  </a:lnTo>
                  <a:lnTo>
                    <a:pt x="760" y="1132"/>
                  </a:lnTo>
                  <a:lnTo>
                    <a:pt x="760" y="1132"/>
                  </a:lnTo>
                  <a:lnTo>
                    <a:pt x="760" y="1132"/>
                  </a:lnTo>
                  <a:lnTo>
                    <a:pt x="760" y="1132"/>
                  </a:lnTo>
                  <a:lnTo>
                    <a:pt x="758" y="1130"/>
                  </a:lnTo>
                  <a:lnTo>
                    <a:pt x="758" y="1130"/>
                  </a:lnTo>
                  <a:lnTo>
                    <a:pt x="756" y="1130"/>
                  </a:lnTo>
                  <a:lnTo>
                    <a:pt x="756" y="1129"/>
                  </a:lnTo>
                  <a:lnTo>
                    <a:pt x="756" y="1129"/>
                  </a:lnTo>
                  <a:lnTo>
                    <a:pt x="756" y="1127"/>
                  </a:lnTo>
                  <a:lnTo>
                    <a:pt x="754" y="1125"/>
                  </a:lnTo>
                  <a:lnTo>
                    <a:pt x="754" y="1123"/>
                  </a:lnTo>
                  <a:lnTo>
                    <a:pt x="753" y="1123"/>
                  </a:lnTo>
                  <a:lnTo>
                    <a:pt x="751" y="1123"/>
                  </a:lnTo>
                  <a:lnTo>
                    <a:pt x="749" y="1125"/>
                  </a:lnTo>
                  <a:lnTo>
                    <a:pt x="749" y="1127"/>
                  </a:lnTo>
                  <a:lnTo>
                    <a:pt x="747" y="1129"/>
                  </a:lnTo>
                  <a:lnTo>
                    <a:pt x="747" y="1130"/>
                  </a:lnTo>
                  <a:lnTo>
                    <a:pt x="747" y="1132"/>
                  </a:lnTo>
                  <a:lnTo>
                    <a:pt x="747" y="1134"/>
                  </a:lnTo>
                  <a:close/>
                  <a:moveTo>
                    <a:pt x="765" y="1127"/>
                  </a:moveTo>
                  <a:lnTo>
                    <a:pt x="773" y="1127"/>
                  </a:lnTo>
                  <a:lnTo>
                    <a:pt x="773" y="1127"/>
                  </a:lnTo>
                  <a:lnTo>
                    <a:pt x="773" y="1125"/>
                  </a:lnTo>
                  <a:lnTo>
                    <a:pt x="773" y="1125"/>
                  </a:lnTo>
                  <a:lnTo>
                    <a:pt x="773" y="1125"/>
                  </a:lnTo>
                  <a:lnTo>
                    <a:pt x="773" y="1125"/>
                  </a:lnTo>
                  <a:lnTo>
                    <a:pt x="773" y="1123"/>
                  </a:lnTo>
                  <a:lnTo>
                    <a:pt x="769" y="1123"/>
                  </a:lnTo>
                  <a:lnTo>
                    <a:pt x="767" y="1121"/>
                  </a:lnTo>
                  <a:lnTo>
                    <a:pt x="767" y="1121"/>
                  </a:lnTo>
                  <a:lnTo>
                    <a:pt x="758" y="1123"/>
                  </a:lnTo>
                  <a:lnTo>
                    <a:pt x="762" y="1127"/>
                  </a:lnTo>
                  <a:lnTo>
                    <a:pt x="765" y="1127"/>
                  </a:lnTo>
                  <a:close/>
                  <a:moveTo>
                    <a:pt x="791" y="1096"/>
                  </a:moveTo>
                  <a:lnTo>
                    <a:pt x="791" y="1098"/>
                  </a:lnTo>
                  <a:lnTo>
                    <a:pt x="791" y="1098"/>
                  </a:lnTo>
                  <a:lnTo>
                    <a:pt x="791" y="1100"/>
                  </a:lnTo>
                  <a:lnTo>
                    <a:pt x="791" y="1098"/>
                  </a:lnTo>
                  <a:lnTo>
                    <a:pt x="794" y="1096"/>
                  </a:lnTo>
                  <a:lnTo>
                    <a:pt x="803" y="1094"/>
                  </a:lnTo>
                  <a:lnTo>
                    <a:pt x="803" y="1093"/>
                  </a:lnTo>
                  <a:lnTo>
                    <a:pt x="801" y="1091"/>
                  </a:lnTo>
                  <a:lnTo>
                    <a:pt x="801" y="1089"/>
                  </a:lnTo>
                  <a:lnTo>
                    <a:pt x="800" y="1089"/>
                  </a:lnTo>
                  <a:lnTo>
                    <a:pt x="794" y="1093"/>
                  </a:lnTo>
                  <a:lnTo>
                    <a:pt x="792" y="1091"/>
                  </a:lnTo>
                  <a:lnTo>
                    <a:pt x="792" y="1091"/>
                  </a:lnTo>
                  <a:lnTo>
                    <a:pt x="792" y="1091"/>
                  </a:lnTo>
                  <a:lnTo>
                    <a:pt x="791" y="1091"/>
                  </a:lnTo>
                  <a:lnTo>
                    <a:pt x="791" y="1093"/>
                  </a:lnTo>
                  <a:lnTo>
                    <a:pt x="791" y="1094"/>
                  </a:lnTo>
                  <a:lnTo>
                    <a:pt x="791" y="1094"/>
                  </a:lnTo>
                  <a:lnTo>
                    <a:pt x="791" y="1096"/>
                  </a:lnTo>
                  <a:lnTo>
                    <a:pt x="789" y="1096"/>
                  </a:lnTo>
                  <a:lnTo>
                    <a:pt x="789" y="1096"/>
                  </a:lnTo>
                  <a:lnTo>
                    <a:pt x="789" y="1096"/>
                  </a:lnTo>
                  <a:lnTo>
                    <a:pt x="789" y="1096"/>
                  </a:lnTo>
                  <a:lnTo>
                    <a:pt x="791" y="1096"/>
                  </a:lnTo>
                  <a:close/>
                  <a:moveTo>
                    <a:pt x="798" y="1083"/>
                  </a:moveTo>
                  <a:lnTo>
                    <a:pt x="800" y="1085"/>
                  </a:lnTo>
                  <a:lnTo>
                    <a:pt x="801" y="1085"/>
                  </a:lnTo>
                  <a:lnTo>
                    <a:pt x="801" y="1085"/>
                  </a:lnTo>
                  <a:lnTo>
                    <a:pt x="801" y="1083"/>
                  </a:lnTo>
                  <a:lnTo>
                    <a:pt x="801" y="1083"/>
                  </a:lnTo>
                  <a:lnTo>
                    <a:pt x="801" y="1083"/>
                  </a:lnTo>
                  <a:lnTo>
                    <a:pt x="801" y="1082"/>
                  </a:lnTo>
                  <a:lnTo>
                    <a:pt x="801" y="1082"/>
                  </a:lnTo>
                  <a:lnTo>
                    <a:pt x="803" y="1080"/>
                  </a:lnTo>
                  <a:lnTo>
                    <a:pt x="803" y="1078"/>
                  </a:lnTo>
                  <a:lnTo>
                    <a:pt x="803" y="1076"/>
                  </a:lnTo>
                  <a:lnTo>
                    <a:pt x="801" y="1078"/>
                  </a:lnTo>
                  <a:lnTo>
                    <a:pt x="800" y="1078"/>
                  </a:lnTo>
                  <a:lnTo>
                    <a:pt x="798" y="1078"/>
                  </a:lnTo>
                  <a:lnTo>
                    <a:pt x="798" y="1078"/>
                  </a:lnTo>
                  <a:lnTo>
                    <a:pt x="796" y="1076"/>
                  </a:lnTo>
                  <a:lnTo>
                    <a:pt x="796" y="1078"/>
                  </a:lnTo>
                  <a:lnTo>
                    <a:pt x="796" y="1078"/>
                  </a:lnTo>
                  <a:lnTo>
                    <a:pt x="796" y="1080"/>
                  </a:lnTo>
                  <a:lnTo>
                    <a:pt x="796" y="1080"/>
                  </a:lnTo>
                  <a:lnTo>
                    <a:pt x="796" y="1080"/>
                  </a:lnTo>
                  <a:lnTo>
                    <a:pt x="796" y="1080"/>
                  </a:lnTo>
                  <a:lnTo>
                    <a:pt x="796" y="1082"/>
                  </a:lnTo>
                  <a:lnTo>
                    <a:pt x="796" y="1082"/>
                  </a:lnTo>
                  <a:lnTo>
                    <a:pt x="798" y="1083"/>
                  </a:lnTo>
                  <a:close/>
                  <a:moveTo>
                    <a:pt x="845" y="1058"/>
                  </a:moveTo>
                  <a:lnTo>
                    <a:pt x="845" y="1058"/>
                  </a:lnTo>
                  <a:lnTo>
                    <a:pt x="845" y="1058"/>
                  </a:lnTo>
                  <a:lnTo>
                    <a:pt x="845" y="1058"/>
                  </a:lnTo>
                  <a:lnTo>
                    <a:pt x="847" y="1058"/>
                  </a:lnTo>
                  <a:lnTo>
                    <a:pt x="847" y="1058"/>
                  </a:lnTo>
                  <a:lnTo>
                    <a:pt x="848" y="1058"/>
                  </a:lnTo>
                  <a:lnTo>
                    <a:pt x="850" y="1056"/>
                  </a:lnTo>
                  <a:lnTo>
                    <a:pt x="852" y="1055"/>
                  </a:lnTo>
                  <a:lnTo>
                    <a:pt x="852" y="1053"/>
                  </a:lnTo>
                  <a:lnTo>
                    <a:pt x="850" y="1051"/>
                  </a:lnTo>
                  <a:lnTo>
                    <a:pt x="848" y="1051"/>
                  </a:lnTo>
                  <a:lnTo>
                    <a:pt x="845" y="1053"/>
                  </a:lnTo>
                  <a:lnTo>
                    <a:pt x="843" y="1051"/>
                  </a:lnTo>
                  <a:lnTo>
                    <a:pt x="843" y="1051"/>
                  </a:lnTo>
                  <a:lnTo>
                    <a:pt x="843" y="1051"/>
                  </a:lnTo>
                  <a:lnTo>
                    <a:pt x="843" y="1051"/>
                  </a:lnTo>
                  <a:lnTo>
                    <a:pt x="843" y="1053"/>
                  </a:lnTo>
                  <a:lnTo>
                    <a:pt x="841" y="1053"/>
                  </a:lnTo>
                  <a:lnTo>
                    <a:pt x="841" y="1055"/>
                  </a:lnTo>
                  <a:lnTo>
                    <a:pt x="841" y="1055"/>
                  </a:lnTo>
                  <a:lnTo>
                    <a:pt x="841" y="1055"/>
                  </a:lnTo>
                  <a:lnTo>
                    <a:pt x="843" y="1056"/>
                  </a:lnTo>
                  <a:lnTo>
                    <a:pt x="845" y="1058"/>
                  </a:lnTo>
                  <a:close/>
                  <a:moveTo>
                    <a:pt x="827" y="1064"/>
                  </a:moveTo>
                  <a:lnTo>
                    <a:pt x="830" y="1065"/>
                  </a:lnTo>
                  <a:lnTo>
                    <a:pt x="830" y="1065"/>
                  </a:lnTo>
                  <a:lnTo>
                    <a:pt x="830" y="1067"/>
                  </a:lnTo>
                  <a:lnTo>
                    <a:pt x="832" y="1067"/>
                  </a:lnTo>
                  <a:lnTo>
                    <a:pt x="832" y="1067"/>
                  </a:lnTo>
                  <a:lnTo>
                    <a:pt x="834" y="1067"/>
                  </a:lnTo>
                  <a:lnTo>
                    <a:pt x="838" y="1064"/>
                  </a:lnTo>
                  <a:lnTo>
                    <a:pt x="838" y="1064"/>
                  </a:lnTo>
                  <a:lnTo>
                    <a:pt x="838" y="1062"/>
                  </a:lnTo>
                  <a:lnTo>
                    <a:pt x="839" y="1062"/>
                  </a:lnTo>
                  <a:lnTo>
                    <a:pt x="841" y="1062"/>
                  </a:lnTo>
                  <a:lnTo>
                    <a:pt x="841" y="1060"/>
                  </a:lnTo>
                  <a:lnTo>
                    <a:pt x="841" y="1060"/>
                  </a:lnTo>
                  <a:lnTo>
                    <a:pt x="841" y="1058"/>
                  </a:lnTo>
                  <a:lnTo>
                    <a:pt x="839" y="1056"/>
                  </a:lnTo>
                  <a:lnTo>
                    <a:pt x="839" y="1056"/>
                  </a:lnTo>
                  <a:lnTo>
                    <a:pt x="839" y="1055"/>
                  </a:lnTo>
                  <a:lnTo>
                    <a:pt x="839" y="1053"/>
                  </a:lnTo>
                  <a:lnTo>
                    <a:pt x="839" y="1053"/>
                  </a:lnTo>
                  <a:lnTo>
                    <a:pt x="839" y="1051"/>
                  </a:lnTo>
                  <a:lnTo>
                    <a:pt x="839" y="1049"/>
                  </a:lnTo>
                  <a:lnTo>
                    <a:pt x="839" y="1049"/>
                  </a:lnTo>
                  <a:lnTo>
                    <a:pt x="838" y="1049"/>
                  </a:lnTo>
                  <a:lnTo>
                    <a:pt x="836" y="1049"/>
                  </a:lnTo>
                  <a:lnTo>
                    <a:pt x="838" y="1051"/>
                  </a:lnTo>
                  <a:lnTo>
                    <a:pt x="838" y="1053"/>
                  </a:lnTo>
                  <a:lnTo>
                    <a:pt x="836" y="1055"/>
                  </a:lnTo>
                  <a:lnTo>
                    <a:pt x="836" y="1055"/>
                  </a:lnTo>
                  <a:lnTo>
                    <a:pt x="836" y="1055"/>
                  </a:lnTo>
                  <a:lnTo>
                    <a:pt x="836" y="1056"/>
                  </a:lnTo>
                  <a:lnTo>
                    <a:pt x="836" y="1056"/>
                  </a:lnTo>
                  <a:lnTo>
                    <a:pt x="836" y="1056"/>
                  </a:lnTo>
                  <a:lnTo>
                    <a:pt x="836" y="1058"/>
                  </a:lnTo>
                  <a:lnTo>
                    <a:pt x="836" y="1058"/>
                  </a:lnTo>
                  <a:lnTo>
                    <a:pt x="834" y="1056"/>
                  </a:lnTo>
                  <a:lnTo>
                    <a:pt x="832" y="1055"/>
                  </a:lnTo>
                  <a:lnTo>
                    <a:pt x="830" y="1055"/>
                  </a:lnTo>
                  <a:lnTo>
                    <a:pt x="832" y="1055"/>
                  </a:lnTo>
                  <a:lnTo>
                    <a:pt x="829" y="1055"/>
                  </a:lnTo>
                  <a:lnTo>
                    <a:pt x="827" y="1055"/>
                  </a:lnTo>
                  <a:lnTo>
                    <a:pt x="827" y="1055"/>
                  </a:lnTo>
                  <a:lnTo>
                    <a:pt x="827" y="1055"/>
                  </a:lnTo>
                  <a:lnTo>
                    <a:pt x="829" y="1055"/>
                  </a:lnTo>
                  <a:lnTo>
                    <a:pt x="829" y="1056"/>
                  </a:lnTo>
                  <a:lnTo>
                    <a:pt x="829" y="1056"/>
                  </a:lnTo>
                  <a:lnTo>
                    <a:pt x="827" y="1056"/>
                  </a:lnTo>
                  <a:lnTo>
                    <a:pt x="829" y="1058"/>
                  </a:lnTo>
                  <a:lnTo>
                    <a:pt x="829" y="1058"/>
                  </a:lnTo>
                  <a:lnTo>
                    <a:pt x="827" y="1060"/>
                  </a:lnTo>
                  <a:lnTo>
                    <a:pt x="825" y="1060"/>
                  </a:lnTo>
                  <a:lnTo>
                    <a:pt x="825" y="1062"/>
                  </a:lnTo>
                  <a:lnTo>
                    <a:pt x="825" y="1062"/>
                  </a:lnTo>
                  <a:lnTo>
                    <a:pt x="827" y="1064"/>
                  </a:lnTo>
                  <a:close/>
                  <a:moveTo>
                    <a:pt x="865" y="1038"/>
                  </a:moveTo>
                  <a:lnTo>
                    <a:pt x="865" y="1038"/>
                  </a:lnTo>
                  <a:lnTo>
                    <a:pt x="866" y="1038"/>
                  </a:lnTo>
                  <a:lnTo>
                    <a:pt x="866" y="1042"/>
                  </a:lnTo>
                  <a:lnTo>
                    <a:pt x="866" y="1042"/>
                  </a:lnTo>
                  <a:lnTo>
                    <a:pt x="866" y="1044"/>
                  </a:lnTo>
                  <a:lnTo>
                    <a:pt x="868" y="1044"/>
                  </a:lnTo>
                  <a:lnTo>
                    <a:pt x="872" y="1042"/>
                  </a:lnTo>
                  <a:lnTo>
                    <a:pt x="874" y="1042"/>
                  </a:lnTo>
                  <a:lnTo>
                    <a:pt x="872" y="1042"/>
                  </a:lnTo>
                  <a:lnTo>
                    <a:pt x="872" y="1042"/>
                  </a:lnTo>
                  <a:lnTo>
                    <a:pt x="872" y="1040"/>
                  </a:lnTo>
                  <a:lnTo>
                    <a:pt x="872" y="1040"/>
                  </a:lnTo>
                  <a:lnTo>
                    <a:pt x="870" y="1038"/>
                  </a:lnTo>
                  <a:lnTo>
                    <a:pt x="868" y="1037"/>
                  </a:lnTo>
                  <a:lnTo>
                    <a:pt x="866" y="1037"/>
                  </a:lnTo>
                  <a:lnTo>
                    <a:pt x="866" y="1037"/>
                  </a:lnTo>
                  <a:lnTo>
                    <a:pt x="865" y="1037"/>
                  </a:lnTo>
                  <a:lnTo>
                    <a:pt x="865" y="1038"/>
                  </a:lnTo>
                  <a:close/>
                  <a:moveTo>
                    <a:pt x="865" y="1038"/>
                  </a:moveTo>
                  <a:lnTo>
                    <a:pt x="863" y="1037"/>
                  </a:lnTo>
                  <a:lnTo>
                    <a:pt x="863" y="1035"/>
                  </a:lnTo>
                  <a:lnTo>
                    <a:pt x="861" y="1035"/>
                  </a:lnTo>
                  <a:lnTo>
                    <a:pt x="859" y="1037"/>
                  </a:lnTo>
                  <a:lnTo>
                    <a:pt x="856" y="1040"/>
                  </a:lnTo>
                  <a:lnTo>
                    <a:pt x="854" y="1040"/>
                  </a:lnTo>
                  <a:lnTo>
                    <a:pt x="854" y="1042"/>
                  </a:lnTo>
                  <a:lnTo>
                    <a:pt x="856" y="1046"/>
                  </a:lnTo>
                  <a:lnTo>
                    <a:pt x="857" y="1046"/>
                  </a:lnTo>
                  <a:lnTo>
                    <a:pt x="866" y="1044"/>
                  </a:lnTo>
                  <a:lnTo>
                    <a:pt x="866" y="1044"/>
                  </a:lnTo>
                  <a:lnTo>
                    <a:pt x="866" y="1042"/>
                  </a:lnTo>
                  <a:lnTo>
                    <a:pt x="865" y="1042"/>
                  </a:lnTo>
                  <a:lnTo>
                    <a:pt x="865" y="1040"/>
                  </a:lnTo>
                  <a:lnTo>
                    <a:pt x="865" y="1038"/>
                  </a:lnTo>
                  <a:close/>
                  <a:moveTo>
                    <a:pt x="874" y="1042"/>
                  </a:moveTo>
                  <a:lnTo>
                    <a:pt x="875" y="1044"/>
                  </a:lnTo>
                  <a:lnTo>
                    <a:pt x="877" y="1044"/>
                  </a:lnTo>
                  <a:lnTo>
                    <a:pt x="885" y="1042"/>
                  </a:lnTo>
                  <a:lnTo>
                    <a:pt x="886" y="1038"/>
                  </a:lnTo>
                  <a:lnTo>
                    <a:pt x="885" y="1037"/>
                  </a:lnTo>
                  <a:lnTo>
                    <a:pt x="881" y="1035"/>
                  </a:lnTo>
                  <a:lnTo>
                    <a:pt x="879" y="1031"/>
                  </a:lnTo>
                  <a:lnTo>
                    <a:pt x="879" y="1029"/>
                  </a:lnTo>
                  <a:lnTo>
                    <a:pt x="879" y="1029"/>
                  </a:lnTo>
                  <a:lnTo>
                    <a:pt x="877" y="1029"/>
                  </a:lnTo>
                  <a:lnTo>
                    <a:pt x="877" y="1031"/>
                  </a:lnTo>
                  <a:lnTo>
                    <a:pt x="877" y="1033"/>
                  </a:lnTo>
                  <a:lnTo>
                    <a:pt x="877" y="1035"/>
                  </a:lnTo>
                  <a:lnTo>
                    <a:pt x="877" y="1037"/>
                  </a:lnTo>
                  <a:lnTo>
                    <a:pt x="875" y="1035"/>
                  </a:lnTo>
                  <a:lnTo>
                    <a:pt x="875" y="1033"/>
                  </a:lnTo>
                  <a:lnTo>
                    <a:pt x="874" y="1031"/>
                  </a:lnTo>
                  <a:lnTo>
                    <a:pt x="874" y="1031"/>
                  </a:lnTo>
                  <a:lnTo>
                    <a:pt x="874" y="1033"/>
                  </a:lnTo>
                  <a:lnTo>
                    <a:pt x="874" y="1033"/>
                  </a:lnTo>
                  <a:lnTo>
                    <a:pt x="872" y="1033"/>
                  </a:lnTo>
                  <a:lnTo>
                    <a:pt x="872" y="1031"/>
                  </a:lnTo>
                  <a:lnTo>
                    <a:pt x="872" y="1031"/>
                  </a:lnTo>
                  <a:lnTo>
                    <a:pt x="872" y="1031"/>
                  </a:lnTo>
                  <a:lnTo>
                    <a:pt x="870" y="1031"/>
                  </a:lnTo>
                  <a:lnTo>
                    <a:pt x="870" y="1031"/>
                  </a:lnTo>
                  <a:lnTo>
                    <a:pt x="870" y="1035"/>
                  </a:lnTo>
                  <a:lnTo>
                    <a:pt x="870" y="1035"/>
                  </a:lnTo>
                  <a:lnTo>
                    <a:pt x="872" y="1037"/>
                  </a:lnTo>
                  <a:lnTo>
                    <a:pt x="874" y="1042"/>
                  </a:lnTo>
                  <a:close/>
                  <a:moveTo>
                    <a:pt x="847" y="1017"/>
                  </a:moveTo>
                  <a:lnTo>
                    <a:pt x="847" y="1018"/>
                  </a:lnTo>
                  <a:lnTo>
                    <a:pt x="847" y="1020"/>
                  </a:lnTo>
                  <a:lnTo>
                    <a:pt x="856" y="1022"/>
                  </a:lnTo>
                  <a:lnTo>
                    <a:pt x="857" y="1024"/>
                  </a:lnTo>
                  <a:lnTo>
                    <a:pt x="854" y="1022"/>
                  </a:lnTo>
                  <a:lnTo>
                    <a:pt x="852" y="1024"/>
                  </a:lnTo>
                  <a:lnTo>
                    <a:pt x="854" y="1024"/>
                  </a:lnTo>
                  <a:lnTo>
                    <a:pt x="856" y="1026"/>
                  </a:lnTo>
                  <a:lnTo>
                    <a:pt x="856" y="1026"/>
                  </a:lnTo>
                  <a:lnTo>
                    <a:pt x="856" y="1026"/>
                  </a:lnTo>
                  <a:lnTo>
                    <a:pt x="857" y="1026"/>
                  </a:lnTo>
                  <a:lnTo>
                    <a:pt x="859" y="1026"/>
                  </a:lnTo>
                  <a:lnTo>
                    <a:pt x="861" y="1026"/>
                  </a:lnTo>
                  <a:lnTo>
                    <a:pt x="861" y="1024"/>
                  </a:lnTo>
                  <a:lnTo>
                    <a:pt x="861" y="1024"/>
                  </a:lnTo>
                  <a:lnTo>
                    <a:pt x="861" y="1024"/>
                  </a:lnTo>
                  <a:lnTo>
                    <a:pt x="863" y="1022"/>
                  </a:lnTo>
                  <a:lnTo>
                    <a:pt x="863" y="1022"/>
                  </a:lnTo>
                  <a:lnTo>
                    <a:pt x="865" y="1022"/>
                  </a:lnTo>
                  <a:lnTo>
                    <a:pt x="866" y="1018"/>
                  </a:lnTo>
                  <a:lnTo>
                    <a:pt x="865" y="1017"/>
                  </a:lnTo>
                  <a:lnTo>
                    <a:pt x="863" y="1015"/>
                  </a:lnTo>
                  <a:lnTo>
                    <a:pt x="861" y="1009"/>
                  </a:lnTo>
                  <a:lnTo>
                    <a:pt x="861" y="1009"/>
                  </a:lnTo>
                  <a:lnTo>
                    <a:pt x="857" y="1009"/>
                  </a:lnTo>
                  <a:lnTo>
                    <a:pt x="856" y="1009"/>
                  </a:lnTo>
                  <a:lnTo>
                    <a:pt x="854" y="1013"/>
                  </a:lnTo>
                  <a:lnTo>
                    <a:pt x="852" y="1013"/>
                  </a:lnTo>
                  <a:lnTo>
                    <a:pt x="848" y="1013"/>
                  </a:lnTo>
                  <a:lnTo>
                    <a:pt x="847" y="1015"/>
                  </a:lnTo>
                  <a:lnTo>
                    <a:pt x="845" y="1015"/>
                  </a:lnTo>
                  <a:lnTo>
                    <a:pt x="847" y="1017"/>
                  </a:lnTo>
                  <a:lnTo>
                    <a:pt x="847" y="1017"/>
                  </a:lnTo>
                  <a:close/>
                  <a:moveTo>
                    <a:pt x="888" y="993"/>
                  </a:moveTo>
                  <a:lnTo>
                    <a:pt x="886" y="993"/>
                  </a:lnTo>
                  <a:lnTo>
                    <a:pt x="885" y="993"/>
                  </a:lnTo>
                  <a:lnTo>
                    <a:pt x="885" y="995"/>
                  </a:lnTo>
                  <a:lnTo>
                    <a:pt x="886" y="997"/>
                  </a:lnTo>
                  <a:lnTo>
                    <a:pt x="892" y="997"/>
                  </a:lnTo>
                  <a:lnTo>
                    <a:pt x="894" y="999"/>
                  </a:lnTo>
                  <a:lnTo>
                    <a:pt x="892" y="999"/>
                  </a:lnTo>
                  <a:lnTo>
                    <a:pt x="892" y="999"/>
                  </a:lnTo>
                  <a:lnTo>
                    <a:pt x="888" y="999"/>
                  </a:lnTo>
                  <a:lnTo>
                    <a:pt x="879" y="999"/>
                  </a:lnTo>
                  <a:lnTo>
                    <a:pt x="877" y="999"/>
                  </a:lnTo>
                  <a:lnTo>
                    <a:pt x="872" y="1004"/>
                  </a:lnTo>
                  <a:lnTo>
                    <a:pt x="872" y="1006"/>
                  </a:lnTo>
                  <a:lnTo>
                    <a:pt x="872" y="1008"/>
                  </a:lnTo>
                  <a:lnTo>
                    <a:pt x="870" y="1009"/>
                  </a:lnTo>
                  <a:lnTo>
                    <a:pt x="872" y="1009"/>
                  </a:lnTo>
                  <a:lnTo>
                    <a:pt x="870" y="1011"/>
                  </a:lnTo>
                  <a:lnTo>
                    <a:pt x="872" y="1011"/>
                  </a:lnTo>
                  <a:lnTo>
                    <a:pt x="872" y="1011"/>
                  </a:lnTo>
                  <a:lnTo>
                    <a:pt x="872" y="1011"/>
                  </a:lnTo>
                  <a:lnTo>
                    <a:pt x="872" y="1011"/>
                  </a:lnTo>
                  <a:lnTo>
                    <a:pt x="874" y="1011"/>
                  </a:lnTo>
                  <a:lnTo>
                    <a:pt x="874" y="1011"/>
                  </a:lnTo>
                  <a:lnTo>
                    <a:pt x="874" y="1009"/>
                  </a:lnTo>
                  <a:lnTo>
                    <a:pt x="874" y="1011"/>
                  </a:lnTo>
                  <a:lnTo>
                    <a:pt x="874" y="1011"/>
                  </a:lnTo>
                  <a:lnTo>
                    <a:pt x="874" y="1011"/>
                  </a:lnTo>
                  <a:lnTo>
                    <a:pt x="874" y="1011"/>
                  </a:lnTo>
                  <a:lnTo>
                    <a:pt x="875" y="1013"/>
                  </a:lnTo>
                  <a:lnTo>
                    <a:pt x="877" y="1013"/>
                  </a:lnTo>
                  <a:lnTo>
                    <a:pt x="881" y="1013"/>
                  </a:lnTo>
                  <a:lnTo>
                    <a:pt x="883" y="1013"/>
                  </a:lnTo>
                  <a:lnTo>
                    <a:pt x="886" y="1009"/>
                  </a:lnTo>
                  <a:lnTo>
                    <a:pt x="890" y="1009"/>
                  </a:lnTo>
                  <a:lnTo>
                    <a:pt x="894" y="1008"/>
                  </a:lnTo>
                  <a:lnTo>
                    <a:pt x="899" y="1008"/>
                  </a:lnTo>
                  <a:lnTo>
                    <a:pt x="912" y="1002"/>
                  </a:lnTo>
                  <a:lnTo>
                    <a:pt x="913" y="1000"/>
                  </a:lnTo>
                  <a:lnTo>
                    <a:pt x="915" y="999"/>
                  </a:lnTo>
                  <a:lnTo>
                    <a:pt x="915" y="999"/>
                  </a:lnTo>
                  <a:lnTo>
                    <a:pt x="913" y="999"/>
                  </a:lnTo>
                  <a:lnTo>
                    <a:pt x="913" y="999"/>
                  </a:lnTo>
                  <a:lnTo>
                    <a:pt x="913" y="997"/>
                  </a:lnTo>
                  <a:lnTo>
                    <a:pt x="913" y="997"/>
                  </a:lnTo>
                  <a:lnTo>
                    <a:pt x="913" y="997"/>
                  </a:lnTo>
                  <a:lnTo>
                    <a:pt x="912" y="993"/>
                  </a:lnTo>
                  <a:lnTo>
                    <a:pt x="910" y="993"/>
                  </a:lnTo>
                  <a:lnTo>
                    <a:pt x="908" y="995"/>
                  </a:lnTo>
                  <a:lnTo>
                    <a:pt x="906" y="995"/>
                  </a:lnTo>
                  <a:lnTo>
                    <a:pt x="906" y="991"/>
                  </a:lnTo>
                  <a:lnTo>
                    <a:pt x="904" y="991"/>
                  </a:lnTo>
                  <a:lnTo>
                    <a:pt x="904" y="991"/>
                  </a:lnTo>
                  <a:lnTo>
                    <a:pt x="904" y="991"/>
                  </a:lnTo>
                  <a:lnTo>
                    <a:pt x="904" y="990"/>
                  </a:lnTo>
                  <a:lnTo>
                    <a:pt x="906" y="990"/>
                  </a:lnTo>
                  <a:lnTo>
                    <a:pt x="906" y="990"/>
                  </a:lnTo>
                  <a:lnTo>
                    <a:pt x="904" y="988"/>
                  </a:lnTo>
                  <a:lnTo>
                    <a:pt x="904" y="988"/>
                  </a:lnTo>
                  <a:lnTo>
                    <a:pt x="903" y="990"/>
                  </a:lnTo>
                  <a:lnTo>
                    <a:pt x="901" y="990"/>
                  </a:lnTo>
                  <a:lnTo>
                    <a:pt x="901" y="990"/>
                  </a:lnTo>
                  <a:lnTo>
                    <a:pt x="899" y="990"/>
                  </a:lnTo>
                  <a:lnTo>
                    <a:pt x="899" y="991"/>
                  </a:lnTo>
                  <a:lnTo>
                    <a:pt x="899" y="991"/>
                  </a:lnTo>
                  <a:lnTo>
                    <a:pt x="899" y="993"/>
                  </a:lnTo>
                  <a:lnTo>
                    <a:pt x="899" y="993"/>
                  </a:lnTo>
                  <a:lnTo>
                    <a:pt x="899" y="990"/>
                  </a:lnTo>
                  <a:lnTo>
                    <a:pt x="895" y="990"/>
                  </a:lnTo>
                  <a:lnTo>
                    <a:pt x="888" y="993"/>
                  </a:lnTo>
                  <a:close/>
                  <a:moveTo>
                    <a:pt x="910" y="993"/>
                  </a:moveTo>
                  <a:lnTo>
                    <a:pt x="912" y="991"/>
                  </a:lnTo>
                  <a:lnTo>
                    <a:pt x="913" y="991"/>
                  </a:lnTo>
                  <a:lnTo>
                    <a:pt x="915" y="991"/>
                  </a:lnTo>
                  <a:lnTo>
                    <a:pt x="915" y="990"/>
                  </a:lnTo>
                  <a:lnTo>
                    <a:pt x="915" y="990"/>
                  </a:lnTo>
                  <a:lnTo>
                    <a:pt x="915" y="990"/>
                  </a:lnTo>
                  <a:lnTo>
                    <a:pt x="915" y="990"/>
                  </a:lnTo>
                  <a:lnTo>
                    <a:pt x="915" y="990"/>
                  </a:lnTo>
                  <a:lnTo>
                    <a:pt x="913" y="988"/>
                  </a:lnTo>
                  <a:lnTo>
                    <a:pt x="913" y="990"/>
                  </a:lnTo>
                  <a:lnTo>
                    <a:pt x="913" y="988"/>
                  </a:lnTo>
                  <a:lnTo>
                    <a:pt x="913" y="988"/>
                  </a:lnTo>
                  <a:lnTo>
                    <a:pt x="912" y="988"/>
                  </a:lnTo>
                  <a:lnTo>
                    <a:pt x="912" y="988"/>
                  </a:lnTo>
                  <a:lnTo>
                    <a:pt x="910" y="988"/>
                  </a:lnTo>
                  <a:lnTo>
                    <a:pt x="910" y="988"/>
                  </a:lnTo>
                  <a:lnTo>
                    <a:pt x="910" y="988"/>
                  </a:lnTo>
                  <a:lnTo>
                    <a:pt x="908" y="990"/>
                  </a:lnTo>
                  <a:lnTo>
                    <a:pt x="908" y="990"/>
                  </a:lnTo>
                  <a:lnTo>
                    <a:pt x="908" y="990"/>
                  </a:lnTo>
                  <a:lnTo>
                    <a:pt x="908" y="991"/>
                  </a:lnTo>
                  <a:lnTo>
                    <a:pt x="908" y="991"/>
                  </a:lnTo>
                  <a:lnTo>
                    <a:pt x="908" y="991"/>
                  </a:lnTo>
                  <a:lnTo>
                    <a:pt x="908" y="993"/>
                  </a:lnTo>
                  <a:lnTo>
                    <a:pt x="910" y="993"/>
                  </a:lnTo>
                  <a:close/>
                  <a:moveTo>
                    <a:pt x="872" y="986"/>
                  </a:moveTo>
                  <a:lnTo>
                    <a:pt x="874" y="986"/>
                  </a:lnTo>
                  <a:lnTo>
                    <a:pt x="875" y="986"/>
                  </a:lnTo>
                  <a:lnTo>
                    <a:pt x="877" y="986"/>
                  </a:lnTo>
                  <a:lnTo>
                    <a:pt x="879" y="984"/>
                  </a:lnTo>
                  <a:lnTo>
                    <a:pt x="879" y="986"/>
                  </a:lnTo>
                  <a:lnTo>
                    <a:pt x="881" y="984"/>
                  </a:lnTo>
                  <a:lnTo>
                    <a:pt x="883" y="984"/>
                  </a:lnTo>
                  <a:lnTo>
                    <a:pt x="879" y="986"/>
                  </a:lnTo>
                  <a:lnTo>
                    <a:pt x="881" y="988"/>
                  </a:lnTo>
                  <a:lnTo>
                    <a:pt x="885" y="986"/>
                  </a:lnTo>
                  <a:lnTo>
                    <a:pt x="894" y="984"/>
                  </a:lnTo>
                  <a:lnTo>
                    <a:pt x="897" y="984"/>
                  </a:lnTo>
                  <a:lnTo>
                    <a:pt x="899" y="981"/>
                  </a:lnTo>
                  <a:lnTo>
                    <a:pt x="899" y="979"/>
                  </a:lnTo>
                  <a:lnTo>
                    <a:pt x="897" y="979"/>
                  </a:lnTo>
                  <a:lnTo>
                    <a:pt x="897" y="977"/>
                  </a:lnTo>
                  <a:lnTo>
                    <a:pt x="897" y="977"/>
                  </a:lnTo>
                  <a:lnTo>
                    <a:pt x="897" y="973"/>
                  </a:lnTo>
                  <a:lnTo>
                    <a:pt x="897" y="973"/>
                  </a:lnTo>
                  <a:lnTo>
                    <a:pt x="897" y="973"/>
                  </a:lnTo>
                  <a:lnTo>
                    <a:pt x="897" y="971"/>
                  </a:lnTo>
                  <a:lnTo>
                    <a:pt x="897" y="971"/>
                  </a:lnTo>
                  <a:lnTo>
                    <a:pt x="897" y="971"/>
                  </a:lnTo>
                  <a:lnTo>
                    <a:pt x="897" y="971"/>
                  </a:lnTo>
                  <a:lnTo>
                    <a:pt x="897" y="970"/>
                  </a:lnTo>
                  <a:lnTo>
                    <a:pt x="895" y="970"/>
                  </a:lnTo>
                  <a:lnTo>
                    <a:pt x="895" y="971"/>
                  </a:lnTo>
                  <a:lnTo>
                    <a:pt x="894" y="971"/>
                  </a:lnTo>
                  <a:lnTo>
                    <a:pt x="894" y="971"/>
                  </a:lnTo>
                  <a:lnTo>
                    <a:pt x="892" y="973"/>
                  </a:lnTo>
                  <a:lnTo>
                    <a:pt x="890" y="975"/>
                  </a:lnTo>
                  <a:lnTo>
                    <a:pt x="892" y="975"/>
                  </a:lnTo>
                  <a:lnTo>
                    <a:pt x="892" y="975"/>
                  </a:lnTo>
                  <a:lnTo>
                    <a:pt x="894" y="973"/>
                  </a:lnTo>
                  <a:lnTo>
                    <a:pt x="894" y="975"/>
                  </a:lnTo>
                  <a:lnTo>
                    <a:pt x="883" y="981"/>
                  </a:lnTo>
                  <a:lnTo>
                    <a:pt x="874" y="982"/>
                  </a:lnTo>
                  <a:lnTo>
                    <a:pt x="870" y="984"/>
                  </a:lnTo>
                  <a:lnTo>
                    <a:pt x="872" y="986"/>
                  </a:lnTo>
                  <a:lnTo>
                    <a:pt x="872" y="986"/>
                  </a:lnTo>
                  <a:close/>
                  <a:moveTo>
                    <a:pt x="950" y="946"/>
                  </a:moveTo>
                  <a:lnTo>
                    <a:pt x="950" y="946"/>
                  </a:lnTo>
                  <a:lnTo>
                    <a:pt x="951" y="946"/>
                  </a:lnTo>
                  <a:lnTo>
                    <a:pt x="951" y="946"/>
                  </a:lnTo>
                  <a:lnTo>
                    <a:pt x="951" y="948"/>
                  </a:lnTo>
                  <a:lnTo>
                    <a:pt x="950" y="948"/>
                  </a:lnTo>
                  <a:lnTo>
                    <a:pt x="950" y="948"/>
                  </a:lnTo>
                  <a:lnTo>
                    <a:pt x="950" y="948"/>
                  </a:lnTo>
                  <a:lnTo>
                    <a:pt x="951" y="948"/>
                  </a:lnTo>
                  <a:lnTo>
                    <a:pt x="951" y="950"/>
                  </a:lnTo>
                  <a:lnTo>
                    <a:pt x="953" y="950"/>
                  </a:lnTo>
                  <a:lnTo>
                    <a:pt x="953" y="948"/>
                  </a:lnTo>
                  <a:lnTo>
                    <a:pt x="955" y="948"/>
                  </a:lnTo>
                  <a:lnTo>
                    <a:pt x="953" y="946"/>
                  </a:lnTo>
                  <a:lnTo>
                    <a:pt x="953" y="946"/>
                  </a:lnTo>
                  <a:lnTo>
                    <a:pt x="953" y="946"/>
                  </a:lnTo>
                  <a:lnTo>
                    <a:pt x="953" y="946"/>
                  </a:lnTo>
                  <a:lnTo>
                    <a:pt x="953" y="944"/>
                  </a:lnTo>
                  <a:lnTo>
                    <a:pt x="951" y="944"/>
                  </a:lnTo>
                  <a:lnTo>
                    <a:pt x="951" y="944"/>
                  </a:lnTo>
                  <a:lnTo>
                    <a:pt x="951" y="944"/>
                  </a:lnTo>
                  <a:lnTo>
                    <a:pt x="951" y="944"/>
                  </a:lnTo>
                  <a:lnTo>
                    <a:pt x="950" y="944"/>
                  </a:lnTo>
                  <a:lnTo>
                    <a:pt x="950" y="946"/>
                  </a:lnTo>
                  <a:lnTo>
                    <a:pt x="950" y="946"/>
                  </a:lnTo>
                  <a:lnTo>
                    <a:pt x="950" y="946"/>
                  </a:lnTo>
                  <a:close/>
                  <a:moveTo>
                    <a:pt x="1024" y="881"/>
                  </a:moveTo>
                  <a:lnTo>
                    <a:pt x="1024" y="883"/>
                  </a:lnTo>
                  <a:lnTo>
                    <a:pt x="1025" y="885"/>
                  </a:lnTo>
                  <a:lnTo>
                    <a:pt x="1025" y="885"/>
                  </a:lnTo>
                  <a:lnTo>
                    <a:pt x="1027" y="887"/>
                  </a:lnTo>
                  <a:lnTo>
                    <a:pt x="1029" y="887"/>
                  </a:lnTo>
                  <a:lnTo>
                    <a:pt x="1029" y="887"/>
                  </a:lnTo>
                  <a:lnTo>
                    <a:pt x="1029" y="887"/>
                  </a:lnTo>
                  <a:lnTo>
                    <a:pt x="1029" y="887"/>
                  </a:lnTo>
                  <a:lnTo>
                    <a:pt x="1031" y="885"/>
                  </a:lnTo>
                  <a:lnTo>
                    <a:pt x="1031" y="885"/>
                  </a:lnTo>
                  <a:lnTo>
                    <a:pt x="1031" y="885"/>
                  </a:lnTo>
                  <a:lnTo>
                    <a:pt x="1031" y="883"/>
                  </a:lnTo>
                  <a:lnTo>
                    <a:pt x="1031" y="881"/>
                  </a:lnTo>
                  <a:lnTo>
                    <a:pt x="1029" y="881"/>
                  </a:lnTo>
                  <a:lnTo>
                    <a:pt x="1029" y="881"/>
                  </a:lnTo>
                  <a:lnTo>
                    <a:pt x="1027" y="878"/>
                  </a:lnTo>
                  <a:lnTo>
                    <a:pt x="1027" y="878"/>
                  </a:lnTo>
                  <a:lnTo>
                    <a:pt x="1027" y="878"/>
                  </a:lnTo>
                  <a:lnTo>
                    <a:pt x="1027" y="879"/>
                  </a:lnTo>
                  <a:lnTo>
                    <a:pt x="1025" y="876"/>
                  </a:lnTo>
                  <a:lnTo>
                    <a:pt x="1025" y="878"/>
                  </a:lnTo>
                  <a:lnTo>
                    <a:pt x="1025" y="879"/>
                  </a:lnTo>
                  <a:lnTo>
                    <a:pt x="1025" y="881"/>
                  </a:lnTo>
                  <a:lnTo>
                    <a:pt x="1025" y="881"/>
                  </a:lnTo>
                  <a:lnTo>
                    <a:pt x="1024" y="881"/>
                  </a:lnTo>
                  <a:close/>
                  <a:moveTo>
                    <a:pt x="1015" y="883"/>
                  </a:moveTo>
                  <a:lnTo>
                    <a:pt x="1013" y="885"/>
                  </a:lnTo>
                  <a:lnTo>
                    <a:pt x="1016" y="890"/>
                  </a:lnTo>
                  <a:lnTo>
                    <a:pt x="1020" y="890"/>
                  </a:lnTo>
                  <a:lnTo>
                    <a:pt x="1022" y="890"/>
                  </a:lnTo>
                  <a:lnTo>
                    <a:pt x="1022" y="892"/>
                  </a:lnTo>
                  <a:lnTo>
                    <a:pt x="1024" y="894"/>
                  </a:lnTo>
                  <a:lnTo>
                    <a:pt x="1027" y="894"/>
                  </a:lnTo>
                  <a:lnTo>
                    <a:pt x="1027" y="896"/>
                  </a:lnTo>
                  <a:lnTo>
                    <a:pt x="1029" y="892"/>
                  </a:lnTo>
                  <a:lnTo>
                    <a:pt x="1029" y="890"/>
                  </a:lnTo>
                  <a:lnTo>
                    <a:pt x="1029" y="890"/>
                  </a:lnTo>
                  <a:lnTo>
                    <a:pt x="1029" y="887"/>
                  </a:lnTo>
                  <a:lnTo>
                    <a:pt x="1022" y="887"/>
                  </a:lnTo>
                  <a:lnTo>
                    <a:pt x="1022" y="885"/>
                  </a:lnTo>
                  <a:lnTo>
                    <a:pt x="1020" y="881"/>
                  </a:lnTo>
                  <a:lnTo>
                    <a:pt x="1018" y="879"/>
                  </a:lnTo>
                  <a:lnTo>
                    <a:pt x="1015" y="876"/>
                  </a:lnTo>
                  <a:lnTo>
                    <a:pt x="1013" y="874"/>
                  </a:lnTo>
                  <a:lnTo>
                    <a:pt x="1011" y="874"/>
                  </a:lnTo>
                  <a:lnTo>
                    <a:pt x="1011" y="874"/>
                  </a:lnTo>
                  <a:lnTo>
                    <a:pt x="1009" y="874"/>
                  </a:lnTo>
                  <a:lnTo>
                    <a:pt x="1009" y="876"/>
                  </a:lnTo>
                  <a:lnTo>
                    <a:pt x="1009" y="878"/>
                  </a:lnTo>
                  <a:lnTo>
                    <a:pt x="1009" y="879"/>
                  </a:lnTo>
                  <a:lnTo>
                    <a:pt x="1011" y="881"/>
                  </a:lnTo>
                  <a:lnTo>
                    <a:pt x="1016" y="881"/>
                  </a:lnTo>
                  <a:lnTo>
                    <a:pt x="1018" y="883"/>
                  </a:lnTo>
                  <a:lnTo>
                    <a:pt x="1016" y="883"/>
                  </a:lnTo>
                  <a:lnTo>
                    <a:pt x="1015" y="883"/>
                  </a:lnTo>
                  <a:close/>
                  <a:moveTo>
                    <a:pt x="1022" y="869"/>
                  </a:moveTo>
                  <a:lnTo>
                    <a:pt x="1016" y="872"/>
                  </a:lnTo>
                  <a:lnTo>
                    <a:pt x="1016" y="872"/>
                  </a:lnTo>
                  <a:lnTo>
                    <a:pt x="1016" y="872"/>
                  </a:lnTo>
                  <a:lnTo>
                    <a:pt x="1015" y="872"/>
                  </a:lnTo>
                  <a:lnTo>
                    <a:pt x="1016" y="874"/>
                  </a:lnTo>
                  <a:lnTo>
                    <a:pt x="1016" y="874"/>
                  </a:lnTo>
                  <a:lnTo>
                    <a:pt x="1016" y="874"/>
                  </a:lnTo>
                  <a:lnTo>
                    <a:pt x="1016" y="876"/>
                  </a:lnTo>
                  <a:lnTo>
                    <a:pt x="1018" y="876"/>
                  </a:lnTo>
                  <a:lnTo>
                    <a:pt x="1018" y="876"/>
                  </a:lnTo>
                  <a:lnTo>
                    <a:pt x="1018" y="876"/>
                  </a:lnTo>
                  <a:lnTo>
                    <a:pt x="1018" y="876"/>
                  </a:lnTo>
                  <a:lnTo>
                    <a:pt x="1020" y="876"/>
                  </a:lnTo>
                  <a:lnTo>
                    <a:pt x="1020" y="876"/>
                  </a:lnTo>
                  <a:lnTo>
                    <a:pt x="1020" y="878"/>
                  </a:lnTo>
                  <a:lnTo>
                    <a:pt x="1022" y="879"/>
                  </a:lnTo>
                  <a:lnTo>
                    <a:pt x="1022" y="879"/>
                  </a:lnTo>
                  <a:lnTo>
                    <a:pt x="1022" y="879"/>
                  </a:lnTo>
                  <a:lnTo>
                    <a:pt x="1024" y="879"/>
                  </a:lnTo>
                  <a:lnTo>
                    <a:pt x="1024" y="879"/>
                  </a:lnTo>
                  <a:lnTo>
                    <a:pt x="1024" y="878"/>
                  </a:lnTo>
                  <a:lnTo>
                    <a:pt x="1024" y="878"/>
                  </a:lnTo>
                  <a:lnTo>
                    <a:pt x="1024" y="878"/>
                  </a:lnTo>
                  <a:lnTo>
                    <a:pt x="1024" y="878"/>
                  </a:lnTo>
                  <a:lnTo>
                    <a:pt x="1024" y="876"/>
                  </a:lnTo>
                  <a:lnTo>
                    <a:pt x="1024" y="876"/>
                  </a:lnTo>
                  <a:lnTo>
                    <a:pt x="1025" y="874"/>
                  </a:lnTo>
                  <a:lnTo>
                    <a:pt x="1025" y="872"/>
                  </a:lnTo>
                  <a:lnTo>
                    <a:pt x="1024" y="870"/>
                  </a:lnTo>
                  <a:lnTo>
                    <a:pt x="1024" y="870"/>
                  </a:lnTo>
                  <a:lnTo>
                    <a:pt x="1024" y="870"/>
                  </a:lnTo>
                  <a:lnTo>
                    <a:pt x="1022" y="869"/>
                  </a:lnTo>
                  <a:close/>
                  <a:moveTo>
                    <a:pt x="1011" y="840"/>
                  </a:moveTo>
                  <a:lnTo>
                    <a:pt x="998" y="850"/>
                  </a:lnTo>
                  <a:lnTo>
                    <a:pt x="998" y="850"/>
                  </a:lnTo>
                  <a:lnTo>
                    <a:pt x="1000" y="850"/>
                  </a:lnTo>
                  <a:lnTo>
                    <a:pt x="1000" y="850"/>
                  </a:lnTo>
                  <a:lnTo>
                    <a:pt x="1002" y="850"/>
                  </a:lnTo>
                  <a:lnTo>
                    <a:pt x="1004" y="849"/>
                  </a:lnTo>
                  <a:lnTo>
                    <a:pt x="1007" y="845"/>
                  </a:lnTo>
                  <a:lnTo>
                    <a:pt x="1011" y="845"/>
                  </a:lnTo>
                  <a:lnTo>
                    <a:pt x="1011" y="845"/>
                  </a:lnTo>
                  <a:lnTo>
                    <a:pt x="1011" y="847"/>
                  </a:lnTo>
                  <a:lnTo>
                    <a:pt x="1011" y="847"/>
                  </a:lnTo>
                  <a:lnTo>
                    <a:pt x="1011" y="849"/>
                  </a:lnTo>
                  <a:lnTo>
                    <a:pt x="1009" y="850"/>
                  </a:lnTo>
                  <a:lnTo>
                    <a:pt x="1009" y="850"/>
                  </a:lnTo>
                  <a:lnTo>
                    <a:pt x="1009" y="850"/>
                  </a:lnTo>
                  <a:lnTo>
                    <a:pt x="1011" y="850"/>
                  </a:lnTo>
                  <a:lnTo>
                    <a:pt x="1011" y="850"/>
                  </a:lnTo>
                  <a:lnTo>
                    <a:pt x="1011" y="850"/>
                  </a:lnTo>
                  <a:lnTo>
                    <a:pt x="1011" y="850"/>
                  </a:lnTo>
                  <a:lnTo>
                    <a:pt x="1011" y="852"/>
                  </a:lnTo>
                  <a:lnTo>
                    <a:pt x="1013" y="852"/>
                  </a:lnTo>
                  <a:lnTo>
                    <a:pt x="1016" y="850"/>
                  </a:lnTo>
                  <a:lnTo>
                    <a:pt x="1018" y="849"/>
                  </a:lnTo>
                  <a:lnTo>
                    <a:pt x="1020" y="845"/>
                  </a:lnTo>
                  <a:lnTo>
                    <a:pt x="1020" y="845"/>
                  </a:lnTo>
                  <a:lnTo>
                    <a:pt x="1020" y="845"/>
                  </a:lnTo>
                  <a:lnTo>
                    <a:pt x="1020" y="845"/>
                  </a:lnTo>
                  <a:lnTo>
                    <a:pt x="1020" y="845"/>
                  </a:lnTo>
                  <a:lnTo>
                    <a:pt x="1018" y="843"/>
                  </a:lnTo>
                  <a:lnTo>
                    <a:pt x="1016" y="843"/>
                  </a:lnTo>
                  <a:lnTo>
                    <a:pt x="1016" y="841"/>
                  </a:lnTo>
                  <a:lnTo>
                    <a:pt x="1016" y="841"/>
                  </a:lnTo>
                  <a:lnTo>
                    <a:pt x="1015" y="840"/>
                  </a:lnTo>
                  <a:lnTo>
                    <a:pt x="1015" y="840"/>
                  </a:lnTo>
                  <a:lnTo>
                    <a:pt x="1013" y="840"/>
                  </a:lnTo>
                  <a:lnTo>
                    <a:pt x="1013" y="838"/>
                  </a:lnTo>
                  <a:lnTo>
                    <a:pt x="1011" y="840"/>
                  </a:lnTo>
                  <a:close/>
                  <a:moveTo>
                    <a:pt x="995" y="849"/>
                  </a:moveTo>
                  <a:lnTo>
                    <a:pt x="995" y="850"/>
                  </a:lnTo>
                  <a:lnTo>
                    <a:pt x="998" y="849"/>
                  </a:lnTo>
                  <a:lnTo>
                    <a:pt x="998" y="847"/>
                  </a:lnTo>
                  <a:lnTo>
                    <a:pt x="1002" y="843"/>
                  </a:lnTo>
                  <a:lnTo>
                    <a:pt x="1006" y="843"/>
                  </a:lnTo>
                  <a:lnTo>
                    <a:pt x="1013" y="836"/>
                  </a:lnTo>
                  <a:lnTo>
                    <a:pt x="1013" y="836"/>
                  </a:lnTo>
                  <a:lnTo>
                    <a:pt x="1013" y="836"/>
                  </a:lnTo>
                  <a:lnTo>
                    <a:pt x="1013" y="836"/>
                  </a:lnTo>
                  <a:lnTo>
                    <a:pt x="1011" y="834"/>
                  </a:lnTo>
                  <a:lnTo>
                    <a:pt x="1009" y="834"/>
                  </a:lnTo>
                  <a:lnTo>
                    <a:pt x="1009" y="834"/>
                  </a:lnTo>
                  <a:lnTo>
                    <a:pt x="1009" y="836"/>
                  </a:lnTo>
                  <a:lnTo>
                    <a:pt x="1006" y="838"/>
                  </a:lnTo>
                  <a:lnTo>
                    <a:pt x="1004" y="840"/>
                  </a:lnTo>
                  <a:lnTo>
                    <a:pt x="1000" y="841"/>
                  </a:lnTo>
                  <a:lnTo>
                    <a:pt x="1000" y="841"/>
                  </a:lnTo>
                  <a:lnTo>
                    <a:pt x="996" y="841"/>
                  </a:lnTo>
                  <a:lnTo>
                    <a:pt x="995" y="843"/>
                  </a:lnTo>
                  <a:lnTo>
                    <a:pt x="995" y="845"/>
                  </a:lnTo>
                  <a:lnTo>
                    <a:pt x="995" y="847"/>
                  </a:lnTo>
                  <a:lnTo>
                    <a:pt x="993" y="849"/>
                  </a:lnTo>
                  <a:lnTo>
                    <a:pt x="993" y="849"/>
                  </a:lnTo>
                  <a:lnTo>
                    <a:pt x="995" y="849"/>
                  </a:lnTo>
                  <a:lnTo>
                    <a:pt x="995" y="849"/>
                  </a:lnTo>
                  <a:close/>
                  <a:moveTo>
                    <a:pt x="1036" y="829"/>
                  </a:moveTo>
                  <a:lnTo>
                    <a:pt x="1038" y="827"/>
                  </a:lnTo>
                  <a:lnTo>
                    <a:pt x="1038" y="827"/>
                  </a:lnTo>
                  <a:lnTo>
                    <a:pt x="1040" y="825"/>
                  </a:lnTo>
                  <a:lnTo>
                    <a:pt x="1040" y="825"/>
                  </a:lnTo>
                  <a:lnTo>
                    <a:pt x="1040" y="825"/>
                  </a:lnTo>
                  <a:lnTo>
                    <a:pt x="1040" y="827"/>
                  </a:lnTo>
                  <a:lnTo>
                    <a:pt x="1040" y="827"/>
                  </a:lnTo>
                  <a:lnTo>
                    <a:pt x="1040" y="827"/>
                  </a:lnTo>
                  <a:lnTo>
                    <a:pt x="1040" y="829"/>
                  </a:lnTo>
                  <a:lnTo>
                    <a:pt x="1040" y="827"/>
                  </a:lnTo>
                  <a:lnTo>
                    <a:pt x="1042" y="827"/>
                  </a:lnTo>
                  <a:lnTo>
                    <a:pt x="1042" y="827"/>
                  </a:lnTo>
                  <a:lnTo>
                    <a:pt x="1042" y="825"/>
                  </a:lnTo>
                  <a:lnTo>
                    <a:pt x="1042" y="825"/>
                  </a:lnTo>
                  <a:lnTo>
                    <a:pt x="1040" y="825"/>
                  </a:lnTo>
                  <a:lnTo>
                    <a:pt x="1040" y="825"/>
                  </a:lnTo>
                  <a:lnTo>
                    <a:pt x="1042" y="823"/>
                  </a:lnTo>
                  <a:lnTo>
                    <a:pt x="1042" y="823"/>
                  </a:lnTo>
                  <a:lnTo>
                    <a:pt x="1043" y="822"/>
                  </a:lnTo>
                  <a:lnTo>
                    <a:pt x="1045" y="822"/>
                  </a:lnTo>
                  <a:lnTo>
                    <a:pt x="1045" y="820"/>
                  </a:lnTo>
                  <a:lnTo>
                    <a:pt x="1045" y="820"/>
                  </a:lnTo>
                  <a:lnTo>
                    <a:pt x="1045" y="818"/>
                  </a:lnTo>
                  <a:lnTo>
                    <a:pt x="1043" y="820"/>
                  </a:lnTo>
                  <a:lnTo>
                    <a:pt x="1043" y="820"/>
                  </a:lnTo>
                  <a:lnTo>
                    <a:pt x="1043" y="820"/>
                  </a:lnTo>
                  <a:lnTo>
                    <a:pt x="1043" y="820"/>
                  </a:lnTo>
                  <a:lnTo>
                    <a:pt x="1043" y="820"/>
                  </a:lnTo>
                  <a:lnTo>
                    <a:pt x="1042" y="820"/>
                  </a:lnTo>
                  <a:lnTo>
                    <a:pt x="1042" y="820"/>
                  </a:lnTo>
                  <a:lnTo>
                    <a:pt x="1040" y="820"/>
                  </a:lnTo>
                  <a:lnTo>
                    <a:pt x="1036" y="820"/>
                  </a:lnTo>
                  <a:lnTo>
                    <a:pt x="1034" y="822"/>
                  </a:lnTo>
                  <a:lnTo>
                    <a:pt x="1034" y="822"/>
                  </a:lnTo>
                  <a:lnTo>
                    <a:pt x="1034" y="822"/>
                  </a:lnTo>
                  <a:lnTo>
                    <a:pt x="1034" y="823"/>
                  </a:lnTo>
                  <a:lnTo>
                    <a:pt x="1033" y="823"/>
                  </a:lnTo>
                  <a:lnTo>
                    <a:pt x="1033" y="825"/>
                  </a:lnTo>
                  <a:lnTo>
                    <a:pt x="1033" y="825"/>
                  </a:lnTo>
                  <a:lnTo>
                    <a:pt x="1033" y="825"/>
                  </a:lnTo>
                  <a:lnTo>
                    <a:pt x="1033" y="825"/>
                  </a:lnTo>
                  <a:lnTo>
                    <a:pt x="1033" y="827"/>
                  </a:lnTo>
                  <a:lnTo>
                    <a:pt x="1034" y="829"/>
                  </a:lnTo>
                  <a:lnTo>
                    <a:pt x="1036" y="829"/>
                  </a:lnTo>
                  <a:close/>
                  <a:moveTo>
                    <a:pt x="1056" y="823"/>
                  </a:moveTo>
                  <a:lnTo>
                    <a:pt x="1056" y="823"/>
                  </a:lnTo>
                  <a:lnTo>
                    <a:pt x="1058" y="823"/>
                  </a:lnTo>
                  <a:lnTo>
                    <a:pt x="1060" y="825"/>
                  </a:lnTo>
                  <a:lnTo>
                    <a:pt x="1060" y="825"/>
                  </a:lnTo>
                  <a:lnTo>
                    <a:pt x="1061" y="825"/>
                  </a:lnTo>
                  <a:lnTo>
                    <a:pt x="1063" y="827"/>
                  </a:lnTo>
                  <a:lnTo>
                    <a:pt x="1065" y="827"/>
                  </a:lnTo>
                  <a:lnTo>
                    <a:pt x="1069" y="825"/>
                  </a:lnTo>
                  <a:lnTo>
                    <a:pt x="1071" y="823"/>
                  </a:lnTo>
                  <a:lnTo>
                    <a:pt x="1072" y="822"/>
                  </a:lnTo>
                  <a:lnTo>
                    <a:pt x="1072" y="820"/>
                  </a:lnTo>
                  <a:lnTo>
                    <a:pt x="1071" y="820"/>
                  </a:lnTo>
                  <a:lnTo>
                    <a:pt x="1069" y="820"/>
                  </a:lnTo>
                  <a:lnTo>
                    <a:pt x="1069" y="818"/>
                  </a:lnTo>
                  <a:lnTo>
                    <a:pt x="1071" y="816"/>
                  </a:lnTo>
                  <a:lnTo>
                    <a:pt x="1071" y="814"/>
                  </a:lnTo>
                  <a:lnTo>
                    <a:pt x="1069" y="813"/>
                  </a:lnTo>
                  <a:lnTo>
                    <a:pt x="1067" y="809"/>
                  </a:lnTo>
                  <a:lnTo>
                    <a:pt x="1067" y="807"/>
                  </a:lnTo>
                  <a:lnTo>
                    <a:pt x="1065" y="807"/>
                  </a:lnTo>
                  <a:lnTo>
                    <a:pt x="1063" y="809"/>
                  </a:lnTo>
                  <a:lnTo>
                    <a:pt x="1063" y="811"/>
                  </a:lnTo>
                  <a:lnTo>
                    <a:pt x="1061" y="813"/>
                  </a:lnTo>
                  <a:lnTo>
                    <a:pt x="1061" y="813"/>
                  </a:lnTo>
                  <a:lnTo>
                    <a:pt x="1061" y="814"/>
                  </a:lnTo>
                  <a:lnTo>
                    <a:pt x="1061" y="816"/>
                  </a:lnTo>
                  <a:lnTo>
                    <a:pt x="1061" y="816"/>
                  </a:lnTo>
                  <a:lnTo>
                    <a:pt x="1061" y="816"/>
                  </a:lnTo>
                  <a:lnTo>
                    <a:pt x="1061" y="818"/>
                  </a:lnTo>
                  <a:lnTo>
                    <a:pt x="1061" y="818"/>
                  </a:lnTo>
                  <a:lnTo>
                    <a:pt x="1063" y="818"/>
                  </a:lnTo>
                  <a:lnTo>
                    <a:pt x="1061" y="818"/>
                  </a:lnTo>
                  <a:lnTo>
                    <a:pt x="1060" y="820"/>
                  </a:lnTo>
                  <a:lnTo>
                    <a:pt x="1060" y="820"/>
                  </a:lnTo>
                  <a:lnTo>
                    <a:pt x="1060" y="822"/>
                  </a:lnTo>
                  <a:lnTo>
                    <a:pt x="1060" y="822"/>
                  </a:lnTo>
                  <a:lnTo>
                    <a:pt x="1060" y="823"/>
                  </a:lnTo>
                  <a:lnTo>
                    <a:pt x="1058" y="823"/>
                  </a:lnTo>
                  <a:lnTo>
                    <a:pt x="1056" y="823"/>
                  </a:lnTo>
                  <a:close/>
                  <a:moveTo>
                    <a:pt x="1067" y="804"/>
                  </a:moveTo>
                  <a:lnTo>
                    <a:pt x="1067" y="804"/>
                  </a:lnTo>
                  <a:lnTo>
                    <a:pt x="1069" y="800"/>
                  </a:lnTo>
                  <a:lnTo>
                    <a:pt x="1069" y="800"/>
                  </a:lnTo>
                  <a:lnTo>
                    <a:pt x="1069" y="800"/>
                  </a:lnTo>
                  <a:lnTo>
                    <a:pt x="1069" y="798"/>
                  </a:lnTo>
                  <a:lnTo>
                    <a:pt x="1069" y="796"/>
                  </a:lnTo>
                  <a:lnTo>
                    <a:pt x="1067" y="796"/>
                  </a:lnTo>
                  <a:lnTo>
                    <a:pt x="1067" y="794"/>
                  </a:lnTo>
                  <a:lnTo>
                    <a:pt x="1067" y="794"/>
                  </a:lnTo>
                  <a:lnTo>
                    <a:pt x="1069" y="794"/>
                  </a:lnTo>
                  <a:lnTo>
                    <a:pt x="1074" y="793"/>
                  </a:lnTo>
                  <a:lnTo>
                    <a:pt x="1074" y="793"/>
                  </a:lnTo>
                  <a:lnTo>
                    <a:pt x="1076" y="793"/>
                  </a:lnTo>
                  <a:lnTo>
                    <a:pt x="1076" y="791"/>
                  </a:lnTo>
                  <a:lnTo>
                    <a:pt x="1076" y="791"/>
                  </a:lnTo>
                  <a:lnTo>
                    <a:pt x="1080" y="789"/>
                  </a:lnTo>
                  <a:lnTo>
                    <a:pt x="1080" y="787"/>
                  </a:lnTo>
                  <a:lnTo>
                    <a:pt x="1081" y="787"/>
                  </a:lnTo>
                  <a:lnTo>
                    <a:pt x="1083" y="785"/>
                  </a:lnTo>
                  <a:lnTo>
                    <a:pt x="1081" y="785"/>
                  </a:lnTo>
                  <a:lnTo>
                    <a:pt x="1081" y="785"/>
                  </a:lnTo>
                  <a:lnTo>
                    <a:pt x="1080" y="784"/>
                  </a:lnTo>
                  <a:lnTo>
                    <a:pt x="1080" y="782"/>
                  </a:lnTo>
                  <a:lnTo>
                    <a:pt x="1080" y="780"/>
                  </a:lnTo>
                  <a:lnTo>
                    <a:pt x="1080" y="778"/>
                  </a:lnTo>
                  <a:lnTo>
                    <a:pt x="1080" y="776"/>
                  </a:lnTo>
                  <a:lnTo>
                    <a:pt x="1078" y="773"/>
                  </a:lnTo>
                  <a:lnTo>
                    <a:pt x="1076" y="771"/>
                  </a:lnTo>
                  <a:lnTo>
                    <a:pt x="1074" y="769"/>
                  </a:lnTo>
                  <a:lnTo>
                    <a:pt x="1074" y="769"/>
                  </a:lnTo>
                  <a:lnTo>
                    <a:pt x="1072" y="769"/>
                  </a:lnTo>
                  <a:lnTo>
                    <a:pt x="1072" y="766"/>
                  </a:lnTo>
                  <a:lnTo>
                    <a:pt x="1071" y="764"/>
                  </a:lnTo>
                  <a:lnTo>
                    <a:pt x="1071" y="764"/>
                  </a:lnTo>
                  <a:lnTo>
                    <a:pt x="1069" y="766"/>
                  </a:lnTo>
                  <a:lnTo>
                    <a:pt x="1069" y="767"/>
                  </a:lnTo>
                  <a:lnTo>
                    <a:pt x="1069" y="767"/>
                  </a:lnTo>
                  <a:lnTo>
                    <a:pt x="1069" y="767"/>
                  </a:lnTo>
                  <a:lnTo>
                    <a:pt x="1069" y="767"/>
                  </a:lnTo>
                  <a:lnTo>
                    <a:pt x="1069" y="771"/>
                  </a:lnTo>
                  <a:lnTo>
                    <a:pt x="1069" y="771"/>
                  </a:lnTo>
                  <a:lnTo>
                    <a:pt x="1067" y="775"/>
                  </a:lnTo>
                  <a:lnTo>
                    <a:pt x="1069" y="775"/>
                  </a:lnTo>
                  <a:lnTo>
                    <a:pt x="1067" y="776"/>
                  </a:lnTo>
                  <a:lnTo>
                    <a:pt x="1069" y="776"/>
                  </a:lnTo>
                  <a:lnTo>
                    <a:pt x="1071" y="776"/>
                  </a:lnTo>
                  <a:lnTo>
                    <a:pt x="1072" y="775"/>
                  </a:lnTo>
                  <a:lnTo>
                    <a:pt x="1072" y="775"/>
                  </a:lnTo>
                  <a:lnTo>
                    <a:pt x="1072" y="776"/>
                  </a:lnTo>
                  <a:lnTo>
                    <a:pt x="1072" y="776"/>
                  </a:lnTo>
                  <a:lnTo>
                    <a:pt x="1074" y="776"/>
                  </a:lnTo>
                  <a:lnTo>
                    <a:pt x="1071" y="780"/>
                  </a:lnTo>
                  <a:lnTo>
                    <a:pt x="1067" y="782"/>
                  </a:lnTo>
                  <a:lnTo>
                    <a:pt x="1065" y="785"/>
                  </a:lnTo>
                  <a:lnTo>
                    <a:pt x="1065" y="785"/>
                  </a:lnTo>
                  <a:lnTo>
                    <a:pt x="1065" y="787"/>
                  </a:lnTo>
                  <a:lnTo>
                    <a:pt x="1065" y="787"/>
                  </a:lnTo>
                  <a:lnTo>
                    <a:pt x="1065" y="787"/>
                  </a:lnTo>
                  <a:lnTo>
                    <a:pt x="1067" y="787"/>
                  </a:lnTo>
                  <a:lnTo>
                    <a:pt x="1067" y="787"/>
                  </a:lnTo>
                  <a:lnTo>
                    <a:pt x="1067" y="787"/>
                  </a:lnTo>
                  <a:lnTo>
                    <a:pt x="1067" y="789"/>
                  </a:lnTo>
                  <a:lnTo>
                    <a:pt x="1067" y="791"/>
                  </a:lnTo>
                  <a:lnTo>
                    <a:pt x="1067" y="791"/>
                  </a:lnTo>
                  <a:lnTo>
                    <a:pt x="1065" y="791"/>
                  </a:lnTo>
                  <a:lnTo>
                    <a:pt x="1065" y="789"/>
                  </a:lnTo>
                  <a:lnTo>
                    <a:pt x="1063" y="789"/>
                  </a:lnTo>
                  <a:lnTo>
                    <a:pt x="1063" y="791"/>
                  </a:lnTo>
                  <a:lnTo>
                    <a:pt x="1063" y="793"/>
                  </a:lnTo>
                  <a:lnTo>
                    <a:pt x="1061" y="794"/>
                  </a:lnTo>
                  <a:lnTo>
                    <a:pt x="1061" y="796"/>
                  </a:lnTo>
                  <a:lnTo>
                    <a:pt x="1061" y="796"/>
                  </a:lnTo>
                  <a:lnTo>
                    <a:pt x="1061" y="796"/>
                  </a:lnTo>
                  <a:lnTo>
                    <a:pt x="1063" y="796"/>
                  </a:lnTo>
                  <a:lnTo>
                    <a:pt x="1063" y="796"/>
                  </a:lnTo>
                  <a:lnTo>
                    <a:pt x="1061" y="802"/>
                  </a:lnTo>
                  <a:lnTo>
                    <a:pt x="1061" y="805"/>
                  </a:lnTo>
                  <a:lnTo>
                    <a:pt x="1060" y="807"/>
                  </a:lnTo>
                  <a:lnTo>
                    <a:pt x="1061" y="807"/>
                  </a:lnTo>
                  <a:lnTo>
                    <a:pt x="1067" y="804"/>
                  </a:lnTo>
                  <a:close/>
                  <a:moveTo>
                    <a:pt x="1049" y="760"/>
                  </a:moveTo>
                  <a:lnTo>
                    <a:pt x="1051" y="760"/>
                  </a:lnTo>
                  <a:lnTo>
                    <a:pt x="1049" y="760"/>
                  </a:lnTo>
                  <a:lnTo>
                    <a:pt x="1051" y="762"/>
                  </a:lnTo>
                  <a:lnTo>
                    <a:pt x="1051" y="762"/>
                  </a:lnTo>
                  <a:lnTo>
                    <a:pt x="1051" y="760"/>
                  </a:lnTo>
                  <a:lnTo>
                    <a:pt x="1051" y="760"/>
                  </a:lnTo>
                  <a:lnTo>
                    <a:pt x="1052" y="760"/>
                  </a:lnTo>
                  <a:lnTo>
                    <a:pt x="1052" y="762"/>
                  </a:lnTo>
                  <a:lnTo>
                    <a:pt x="1052" y="762"/>
                  </a:lnTo>
                  <a:lnTo>
                    <a:pt x="1052" y="762"/>
                  </a:lnTo>
                  <a:lnTo>
                    <a:pt x="1052" y="762"/>
                  </a:lnTo>
                  <a:lnTo>
                    <a:pt x="1054" y="758"/>
                  </a:lnTo>
                  <a:lnTo>
                    <a:pt x="1056" y="757"/>
                  </a:lnTo>
                  <a:lnTo>
                    <a:pt x="1056" y="757"/>
                  </a:lnTo>
                  <a:lnTo>
                    <a:pt x="1056" y="755"/>
                  </a:lnTo>
                  <a:lnTo>
                    <a:pt x="1054" y="753"/>
                  </a:lnTo>
                  <a:lnTo>
                    <a:pt x="1056" y="753"/>
                  </a:lnTo>
                  <a:lnTo>
                    <a:pt x="1058" y="751"/>
                  </a:lnTo>
                  <a:lnTo>
                    <a:pt x="1058" y="751"/>
                  </a:lnTo>
                  <a:lnTo>
                    <a:pt x="1056" y="749"/>
                  </a:lnTo>
                  <a:lnTo>
                    <a:pt x="1056" y="749"/>
                  </a:lnTo>
                  <a:lnTo>
                    <a:pt x="1056" y="749"/>
                  </a:lnTo>
                  <a:lnTo>
                    <a:pt x="1054" y="749"/>
                  </a:lnTo>
                  <a:lnTo>
                    <a:pt x="1052" y="748"/>
                  </a:lnTo>
                  <a:lnTo>
                    <a:pt x="1051" y="748"/>
                  </a:lnTo>
                  <a:lnTo>
                    <a:pt x="1049" y="749"/>
                  </a:lnTo>
                  <a:lnTo>
                    <a:pt x="1047" y="751"/>
                  </a:lnTo>
                  <a:lnTo>
                    <a:pt x="1047" y="755"/>
                  </a:lnTo>
                  <a:lnTo>
                    <a:pt x="1045" y="757"/>
                  </a:lnTo>
                  <a:lnTo>
                    <a:pt x="1045" y="758"/>
                  </a:lnTo>
                  <a:lnTo>
                    <a:pt x="1045" y="760"/>
                  </a:lnTo>
                  <a:lnTo>
                    <a:pt x="1049" y="760"/>
                  </a:lnTo>
                  <a:close/>
                  <a:moveTo>
                    <a:pt x="1080" y="728"/>
                  </a:moveTo>
                  <a:lnTo>
                    <a:pt x="1080" y="728"/>
                  </a:lnTo>
                  <a:lnTo>
                    <a:pt x="1078" y="728"/>
                  </a:lnTo>
                  <a:lnTo>
                    <a:pt x="1080" y="728"/>
                  </a:lnTo>
                  <a:lnTo>
                    <a:pt x="1081" y="728"/>
                  </a:lnTo>
                  <a:lnTo>
                    <a:pt x="1089" y="719"/>
                  </a:lnTo>
                  <a:lnTo>
                    <a:pt x="1090" y="719"/>
                  </a:lnTo>
                  <a:lnTo>
                    <a:pt x="1094" y="715"/>
                  </a:lnTo>
                  <a:lnTo>
                    <a:pt x="1099" y="713"/>
                  </a:lnTo>
                  <a:lnTo>
                    <a:pt x="1101" y="711"/>
                  </a:lnTo>
                  <a:lnTo>
                    <a:pt x="1103" y="711"/>
                  </a:lnTo>
                  <a:lnTo>
                    <a:pt x="1099" y="710"/>
                  </a:lnTo>
                  <a:lnTo>
                    <a:pt x="1098" y="710"/>
                  </a:lnTo>
                  <a:lnTo>
                    <a:pt x="1094" y="711"/>
                  </a:lnTo>
                  <a:lnTo>
                    <a:pt x="1092" y="713"/>
                  </a:lnTo>
                  <a:lnTo>
                    <a:pt x="1090" y="713"/>
                  </a:lnTo>
                  <a:lnTo>
                    <a:pt x="1090" y="715"/>
                  </a:lnTo>
                  <a:lnTo>
                    <a:pt x="1089" y="715"/>
                  </a:lnTo>
                  <a:lnTo>
                    <a:pt x="1089" y="715"/>
                  </a:lnTo>
                  <a:lnTo>
                    <a:pt x="1087" y="715"/>
                  </a:lnTo>
                  <a:lnTo>
                    <a:pt x="1089" y="713"/>
                  </a:lnTo>
                  <a:lnTo>
                    <a:pt x="1090" y="711"/>
                  </a:lnTo>
                  <a:lnTo>
                    <a:pt x="1089" y="710"/>
                  </a:lnTo>
                  <a:lnTo>
                    <a:pt x="1087" y="710"/>
                  </a:lnTo>
                  <a:lnTo>
                    <a:pt x="1081" y="713"/>
                  </a:lnTo>
                  <a:lnTo>
                    <a:pt x="1081" y="715"/>
                  </a:lnTo>
                  <a:lnTo>
                    <a:pt x="1080" y="717"/>
                  </a:lnTo>
                  <a:lnTo>
                    <a:pt x="1080" y="719"/>
                  </a:lnTo>
                  <a:lnTo>
                    <a:pt x="1078" y="720"/>
                  </a:lnTo>
                  <a:lnTo>
                    <a:pt x="1076" y="724"/>
                  </a:lnTo>
                  <a:lnTo>
                    <a:pt x="1076" y="726"/>
                  </a:lnTo>
                  <a:lnTo>
                    <a:pt x="1081" y="724"/>
                  </a:lnTo>
                  <a:lnTo>
                    <a:pt x="1081" y="726"/>
                  </a:lnTo>
                  <a:lnTo>
                    <a:pt x="1080" y="728"/>
                  </a:lnTo>
                  <a:close/>
                  <a:moveTo>
                    <a:pt x="1085" y="702"/>
                  </a:moveTo>
                  <a:lnTo>
                    <a:pt x="1087" y="702"/>
                  </a:lnTo>
                  <a:lnTo>
                    <a:pt x="1087" y="702"/>
                  </a:lnTo>
                  <a:lnTo>
                    <a:pt x="1089" y="701"/>
                  </a:lnTo>
                  <a:lnTo>
                    <a:pt x="1090" y="701"/>
                  </a:lnTo>
                  <a:lnTo>
                    <a:pt x="1090" y="699"/>
                  </a:lnTo>
                  <a:lnTo>
                    <a:pt x="1089" y="699"/>
                  </a:lnTo>
                  <a:lnTo>
                    <a:pt x="1089" y="699"/>
                  </a:lnTo>
                  <a:lnTo>
                    <a:pt x="1087" y="699"/>
                  </a:lnTo>
                  <a:lnTo>
                    <a:pt x="1087" y="699"/>
                  </a:lnTo>
                  <a:lnTo>
                    <a:pt x="1087" y="697"/>
                  </a:lnTo>
                  <a:lnTo>
                    <a:pt x="1089" y="697"/>
                  </a:lnTo>
                  <a:lnTo>
                    <a:pt x="1085" y="697"/>
                  </a:lnTo>
                  <a:lnTo>
                    <a:pt x="1085" y="695"/>
                  </a:lnTo>
                  <a:lnTo>
                    <a:pt x="1087" y="693"/>
                  </a:lnTo>
                  <a:lnTo>
                    <a:pt x="1087" y="693"/>
                  </a:lnTo>
                  <a:lnTo>
                    <a:pt x="1087" y="692"/>
                  </a:lnTo>
                  <a:lnTo>
                    <a:pt x="1087" y="690"/>
                  </a:lnTo>
                  <a:lnTo>
                    <a:pt x="1087" y="688"/>
                  </a:lnTo>
                  <a:lnTo>
                    <a:pt x="1087" y="688"/>
                  </a:lnTo>
                  <a:lnTo>
                    <a:pt x="1087" y="686"/>
                  </a:lnTo>
                  <a:lnTo>
                    <a:pt x="1085" y="684"/>
                  </a:lnTo>
                  <a:lnTo>
                    <a:pt x="1085" y="684"/>
                  </a:lnTo>
                  <a:lnTo>
                    <a:pt x="1085" y="688"/>
                  </a:lnTo>
                  <a:lnTo>
                    <a:pt x="1083" y="688"/>
                  </a:lnTo>
                  <a:lnTo>
                    <a:pt x="1083" y="688"/>
                  </a:lnTo>
                  <a:lnTo>
                    <a:pt x="1078" y="692"/>
                  </a:lnTo>
                  <a:lnTo>
                    <a:pt x="1078" y="692"/>
                  </a:lnTo>
                  <a:lnTo>
                    <a:pt x="1080" y="692"/>
                  </a:lnTo>
                  <a:lnTo>
                    <a:pt x="1081" y="692"/>
                  </a:lnTo>
                  <a:lnTo>
                    <a:pt x="1085" y="692"/>
                  </a:lnTo>
                  <a:lnTo>
                    <a:pt x="1085" y="693"/>
                  </a:lnTo>
                  <a:lnTo>
                    <a:pt x="1083" y="695"/>
                  </a:lnTo>
                  <a:lnTo>
                    <a:pt x="1081" y="695"/>
                  </a:lnTo>
                  <a:lnTo>
                    <a:pt x="1081" y="697"/>
                  </a:lnTo>
                  <a:lnTo>
                    <a:pt x="1081" y="699"/>
                  </a:lnTo>
                  <a:lnTo>
                    <a:pt x="1081" y="699"/>
                  </a:lnTo>
                  <a:lnTo>
                    <a:pt x="1080" y="699"/>
                  </a:lnTo>
                  <a:lnTo>
                    <a:pt x="1078" y="699"/>
                  </a:lnTo>
                  <a:lnTo>
                    <a:pt x="1076" y="701"/>
                  </a:lnTo>
                  <a:lnTo>
                    <a:pt x="1074" y="702"/>
                  </a:lnTo>
                  <a:lnTo>
                    <a:pt x="1074" y="702"/>
                  </a:lnTo>
                  <a:lnTo>
                    <a:pt x="1074" y="702"/>
                  </a:lnTo>
                  <a:lnTo>
                    <a:pt x="1076" y="702"/>
                  </a:lnTo>
                  <a:lnTo>
                    <a:pt x="1078" y="702"/>
                  </a:lnTo>
                  <a:lnTo>
                    <a:pt x="1078" y="701"/>
                  </a:lnTo>
                  <a:lnTo>
                    <a:pt x="1078" y="702"/>
                  </a:lnTo>
                  <a:lnTo>
                    <a:pt x="1078" y="702"/>
                  </a:lnTo>
                  <a:lnTo>
                    <a:pt x="1076" y="704"/>
                  </a:lnTo>
                  <a:lnTo>
                    <a:pt x="1076" y="706"/>
                  </a:lnTo>
                  <a:lnTo>
                    <a:pt x="1076" y="706"/>
                  </a:lnTo>
                  <a:lnTo>
                    <a:pt x="1074" y="706"/>
                  </a:lnTo>
                  <a:lnTo>
                    <a:pt x="1074" y="708"/>
                  </a:lnTo>
                  <a:lnTo>
                    <a:pt x="1072" y="711"/>
                  </a:lnTo>
                  <a:lnTo>
                    <a:pt x="1083" y="704"/>
                  </a:lnTo>
                  <a:lnTo>
                    <a:pt x="1085" y="702"/>
                  </a:lnTo>
                  <a:close/>
                  <a:moveTo>
                    <a:pt x="1092" y="682"/>
                  </a:moveTo>
                  <a:lnTo>
                    <a:pt x="1094" y="682"/>
                  </a:lnTo>
                  <a:lnTo>
                    <a:pt x="1094" y="684"/>
                  </a:lnTo>
                  <a:lnTo>
                    <a:pt x="1096" y="684"/>
                  </a:lnTo>
                  <a:lnTo>
                    <a:pt x="1096" y="686"/>
                  </a:lnTo>
                  <a:lnTo>
                    <a:pt x="1098" y="684"/>
                  </a:lnTo>
                  <a:lnTo>
                    <a:pt x="1098" y="686"/>
                  </a:lnTo>
                  <a:lnTo>
                    <a:pt x="1099" y="684"/>
                  </a:lnTo>
                  <a:lnTo>
                    <a:pt x="1099" y="684"/>
                  </a:lnTo>
                  <a:lnTo>
                    <a:pt x="1101" y="682"/>
                  </a:lnTo>
                  <a:lnTo>
                    <a:pt x="1101" y="682"/>
                  </a:lnTo>
                  <a:lnTo>
                    <a:pt x="1101" y="681"/>
                  </a:lnTo>
                  <a:lnTo>
                    <a:pt x="1101" y="679"/>
                  </a:lnTo>
                  <a:lnTo>
                    <a:pt x="1101" y="677"/>
                  </a:lnTo>
                  <a:lnTo>
                    <a:pt x="1101" y="677"/>
                  </a:lnTo>
                  <a:lnTo>
                    <a:pt x="1101" y="677"/>
                  </a:lnTo>
                  <a:lnTo>
                    <a:pt x="1099" y="677"/>
                  </a:lnTo>
                  <a:lnTo>
                    <a:pt x="1099" y="675"/>
                  </a:lnTo>
                  <a:lnTo>
                    <a:pt x="1099" y="675"/>
                  </a:lnTo>
                  <a:lnTo>
                    <a:pt x="1098" y="675"/>
                  </a:lnTo>
                  <a:lnTo>
                    <a:pt x="1098" y="675"/>
                  </a:lnTo>
                  <a:lnTo>
                    <a:pt x="1098" y="675"/>
                  </a:lnTo>
                  <a:lnTo>
                    <a:pt x="1098" y="675"/>
                  </a:lnTo>
                  <a:lnTo>
                    <a:pt x="1098" y="673"/>
                  </a:lnTo>
                  <a:lnTo>
                    <a:pt x="1098" y="673"/>
                  </a:lnTo>
                  <a:lnTo>
                    <a:pt x="1098" y="675"/>
                  </a:lnTo>
                  <a:lnTo>
                    <a:pt x="1098" y="675"/>
                  </a:lnTo>
                  <a:lnTo>
                    <a:pt x="1096" y="675"/>
                  </a:lnTo>
                  <a:lnTo>
                    <a:pt x="1094" y="679"/>
                  </a:lnTo>
                  <a:lnTo>
                    <a:pt x="1094" y="679"/>
                  </a:lnTo>
                  <a:lnTo>
                    <a:pt x="1092" y="681"/>
                  </a:lnTo>
                  <a:lnTo>
                    <a:pt x="1092" y="681"/>
                  </a:lnTo>
                  <a:lnTo>
                    <a:pt x="1092" y="682"/>
                  </a:lnTo>
                  <a:lnTo>
                    <a:pt x="1092" y="682"/>
                  </a:lnTo>
                  <a:lnTo>
                    <a:pt x="1092" y="682"/>
                  </a:lnTo>
                  <a:close/>
                  <a:moveTo>
                    <a:pt x="1101" y="661"/>
                  </a:moveTo>
                  <a:lnTo>
                    <a:pt x="1101" y="661"/>
                  </a:lnTo>
                  <a:lnTo>
                    <a:pt x="1103" y="663"/>
                  </a:lnTo>
                  <a:lnTo>
                    <a:pt x="1103" y="663"/>
                  </a:lnTo>
                  <a:lnTo>
                    <a:pt x="1103" y="663"/>
                  </a:lnTo>
                  <a:lnTo>
                    <a:pt x="1103" y="664"/>
                  </a:lnTo>
                  <a:lnTo>
                    <a:pt x="1105" y="663"/>
                  </a:lnTo>
                  <a:lnTo>
                    <a:pt x="1105" y="661"/>
                  </a:lnTo>
                  <a:lnTo>
                    <a:pt x="1105" y="659"/>
                  </a:lnTo>
                  <a:lnTo>
                    <a:pt x="1105" y="655"/>
                  </a:lnTo>
                  <a:lnTo>
                    <a:pt x="1105" y="655"/>
                  </a:lnTo>
                  <a:lnTo>
                    <a:pt x="1105" y="655"/>
                  </a:lnTo>
                  <a:lnTo>
                    <a:pt x="1103" y="655"/>
                  </a:lnTo>
                  <a:lnTo>
                    <a:pt x="1103" y="655"/>
                  </a:lnTo>
                  <a:lnTo>
                    <a:pt x="1103" y="657"/>
                  </a:lnTo>
                  <a:lnTo>
                    <a:pt x="1103" y="659"/>
                  </a:lnTo>
                  <a:lnTo>
                    <a:pt x="1103" y="659"/>
                  </a:lnTo>
                  <a:lnTo>
                    <a:pt x="1103" y="659"/>
                  </a:lnTo>
                  <a:lnTo>
                    <a:pt x="1103" y="657"/>
                  </a:lnTo>
                  <a:lnTo>
                    <a:pt x="1103" y="657"/>
                  </a:lnTo>
                  <a:lnTo>
                    <a:pt x="1103" y="655"/>
                  </a:lnTo>
                  <a:lnTo>
                    <a:pt x="1101" y="655"/>
                  </a:lnTo>
                  <a:lnTo>
                    <a:pt x="1101" y="655"/>
                  </a:lnTo>
                  <a:lnTo>
                    <a:pt x="1099" y="657"/>
                  </a:lnTo>
                  <a:lnTo>
                    <a:pt x="1098" y="657"/>
                  </a:lnTo>
                  <a:lnTo>
                    <a:pt x="1098" y="659"/>
                  </a:lnTo>
                  <a:lnTo>
                    <a:pt x="1098" y="659"/>
                  </a:lnTo>
                  <a:lnTo>
                    <a:pt x="1099" y="659"/>
                  </a:lnTo>
                  <a:lnTo>
                    <a:pt x="1099" y="661"/>
                  </a:lnTo>
                  <a:lnTo>
                    <a:pt x="1099" y="663"/>
                  </a:lnTo>
                  <a:lnTo>
                    <a:pt x="1098" y="664"/>
                  </a:lnTo>
                  <a:lnTo>
                    <a:pt x="1098" y="664"/>
                  </a:lnTo>
                  <a:lnTo>
                    <a:pt x="1098" y="664"/>
                  </a:lnTo>
                  <a:lnTo>
                    <a:pt x="1098" y="666"/>
                  </a:lnTo>
                  <a:lnTo>
                    <a:pt x="1099" y="666"/>
                  </a:lnTo>
                  <a:lnTo>
                    <a:pt x="1099" y="666"/>
                  </a:lnTo>
                  <a:lnTo>
                    <a:pt x="1099" y="666"/>
                  </a:lnTo>
                  <a:lnTo>
                    <a:pt x="1099" y="666"/>
                  </a:lnTo>
                  <a:lnTo>
                    <a:pt x="1101" y="668"/>
                  </a:lnTo>
                  <a:lnTo>
                    <a:pt x="1101" y="668"/>
                  </a:lnTo>
                  <a:lnTo>
                    <a:pt x="1101" y="668"/>
                  </a:lnTo>
                  <a:lnTo>
                    <a:pt x="1101" y="668"/>
                  </a:lnTo>
                  <a:lnTo>
                    <a:pt x="1101" y="666"/>
                  </a:lnTo>
                  <a:lnTo>
                    <a:pt x="1101" y="664"/>
                  </a:lnTo>
                  <a:lnTo>
                    <a:pt x="1101" y="663"/>
                  </a:lnTo>
                  <a:lnTo>
                    <a:pt x="1101" y="661"/>
                  </a:lnTo>
                  <a:close/>
                  <a:moveTo>
                    <a:pt x="1170" y="572"/>
                  </a:moveTo>
                  <a:lnTo>
                    <a:pt x="1170" y="569"/>
                  </a:lnTo>
                  <a:lnTo>
                    <a:pt x="1172" y="565"/>
                  </a:lnTo>
                  <a:lnTo>
                    <a:pt x="1170" y="565"/>
                  </a:lnTo>
                  <a:lnTo>
                    <a:pt x="1168" y="567"/>
                  </a:lnTo>
                  <a:lnTo>
                    <a:pt x="1166" y="570"/>
                  </a:lnTo>
                  <a:lnTo>
                    <a:pt x="1166" y="572"/>
                  </a:lnTo>
                  <a:lnTo>
                    <a:pt x="1164" y="572"/>
                  </a:lnTo>
                  <a:lnTo>
                    <a:pt x="1164" y="572"/>
                  </a:lnTo>
                  <a:lnTo>
                    <a:pt x="1161" y="570"/>
                  </a:lnTo>
                  <a:lnTo>
                    <a:pt x="1161" y="570"/>
                  </a:lnTo>
                  <a:lnTo>
                    <a:pt x="1161" y="572"/>
                  </a:lnTo>
                  <a:lnTo>
                    <a:pt x="1159" y="574"/>
                  </a:lnTo>
                  <a:lnTo>
                    <a:pt x="1157" y="576"/>
                  </a:lnTo>
                  <a:lnTo>
                    <a:pt x="1157" y="576"/>
                  </a:lnTo>
                  <a:lnTo>
                    <a:pt x="1157" y="578"/>
                  </a:lnTo>
                  <a:lnTo>
                    <a:pt x="1161" y="578"/>
                  </a:lnTo>
                  <a:lnTo>
                    <a:pt x="1163" y="580"/>
                  </a:lnTo>
                  <a:lnTo>
                    <a:pt x="1164" y="583"/>
                  </a:lnTo>
                  <a:lnTo>
                    <a:pt x="1164" y="583"/>
                  </a:lnTo>
                  <a:lnTo>
                    <a:pt x="1164" y="583"/>
                  </a:lnTo>
                  <a:lnTo>
                    <a:pt x="1164" y="585"/>
                  </a:lnTo>
                  <a:lnTo>
                    <a:pt x="1164" y="587"/>
                  </a:lnTo>
                  <a:lnTo>
                    <a:pt x="1166" y="587"/>
                  </a:lnTo>
                  <a:lnTo>
                    <a:pt x="1166" y="587"/>
                  </a:lnTo>
                  <a:lnTo>
                    <a:pt x="1168" y="585"/>
                  </a:lnTo>
                  <a:lnTo>
                    <a:pt x="1168" y="585"/>
                  </a:lnTo>
                  <a:lnTo>
                    <a:pt x="1168" y="585"/>
                  </a:lnTo>
                  <a:lnTo>
                    <a:pt x="1166" y="585"/>
                  </a:lnTo>
                  <a:lnTo>
                    <a:pt x="1168" y="583"/>
                  </a:lnTo>
                  <a:lnTo>
                    <a:pt x="1168" y="581"/>
                  </a:lnTo>
                  <a:lnTo>
                    <a:pt x="1166" y="576"/>
                  </a:lnTo>
                  <a:lnTo>
                    <a:pt x="1168" y="574"/>
                  </a:lnTo>
                  <a:lnTo>
                    <a:pt x="1170" y="572"/>
                  </a:lnTo>
                  <a:close/>
                  <a:moveTo>
                    <a:pt x="1172" y="538"/>
                  </a:moveTo>
                  <a:lnTo>
                    <a:pt x="1175" y="536"/>
                  </a:lnTo>
                  <a:lnTo>
                    <a:pt x="1177" y="536"/>
                  </a:lnTo>
                  <a:lnTo>
                    <a:pt x="1177" y="534"/>
                  </a:lnTo>
                  <a:lnTo>
                    <a:pt x="1179" y="533"/>
                  </a:lnTo>
                  <a:lnTo>
                    <a:pt x="1177" y="533"/>
                  </a:lnTo>
                  <a:lnTo>
                    <a:pt x="1177" y="533"/>
                  </a:lnTo>
                  <a:lnTo>
                    <a:pt x="1177" y="533"/>
                  </a:lnTo>
                  <a:lnTo>
                    <a:pt x="1177" y="533"/>
                  </a:lnTo>
                  <a:lnTo>
                    <a:pt x="1177" y="531"/>
                  </a:lnTo>
                  <a:lnTo>
                    <a:pt x="1177" y="531"/>
                  </a:lnTo>
                  <a:lnTo>
                    <a:pt x="1177" y="531"/>
                  </a:lnTo>
                  <a:lnTo>
                    <a:pt x="1175" y="531"/>
                  </a:lnTo>
                  <a:lnTo>
                    <a:pt x="1173" y="533"/>
                  </a:lnTo>
                  <a:lnTo>
                    <a:pt x="1172" y="534"/>
                  </a:lnTo>
                  <a:lnTo>
                    <a:pt x="1170" y="536"/>
                  </a:lnTo>
                  <a:lnTo>
                    <a:pt x="1170" y="536"/>
                  </a:lnTo>
                  <a:lnTo>
                    <a:pt x="1170" y="536"/>
                  </a:lnTo>
                  <a:lnTo>
                    <a:pt x="1170" y="536"/>
                  </a:lnTo>
                  <a:lnTo>
                    <a:pt x="1170" y="536"/>
                  </a:lnTo>
                  <a:lnTo>
                    <a:pt x="1168" y="538"/>
                  </a:lnTo>
                  <a:lnTo>
                    <a:pt x="1168" y="538"/>
                  </a:lnTo>
                  <a:lnTo>
                    <a:pt x="1170" y="538"/>
                  </a:lnTo>
                  <a:lnTo>
                    <a:pt x="1170" y="538"/>
                  </a:lnTo>
                  <a:lnTo>
                    <a:pt x="1172" y="538"/>
                  </a:lnTo>
                  <a:lnTo>
                    <a:pt x="1172" y="538"/>
                  </a:lnTo>
                  <a:close/>
                  <a:moveTo>
                    <a:pt x="1206" y="462"/>
                  </a:moveTo>
                  <a:lnTo>
                    <a:pt x="1206" y="464"/>
                  </a:lnTo>
                  <a:lnTo>
                    <a:pt x="1206" y="466"/>
                  </a:lnTo>
                  <a:lnTo>
                    <a:pt x="1206" y="468"/>
                  </a:lnTo>
                  <a:lnTo>
                    <a:pt x="1206" y="468"/>
                  </a:lnTo>
                  <a:lnTo>
                    <a:pt x="1208" y="468"/>
                  </a:lnTo>
                  <a:lnTo>
                    <a:pt x="1213" y="468"/>
                  </a:lnTo>
                  <a:lnTo>
                    <a:pt x="1215" y="468"/>
                  </a:lnTo>
                  <a:lnTo>
                    <a:pt x="1215" y="468"/>
                  </a:lnTo>
                  <a:lnTo>
                    <a:pt x="1219" y="468"/>
                  </a:lnTo>
                  <a:lnTo>
                    <a:pt x="1219" y="468"/>
                  </a:lnTo>
                  <a:lnTo>
                    <a:pt x="1220" y="468"/>
                  </a:lnTo>
                  <a:lnTo>
                    <a:pt x="1222" y="466"/>
                  </a:lnTo>
                  <a:lnTo>
                    <a:pt x="1222" y="464"/>
                  </a:lnTo>
                  <a:lnTo>
                    <a:pt x="1222" y="464"/>
                  </a:lnTo>
                  <a:lnTo>
                    <a:pt x="1222" y="464"/>
                  </a:lnTo>
                  <a:lnTo>
                    <a:pt x="1220" y="464"/>
                  </a:lnTo>
                  <a:lnTo>
                    <a:pt x="1220" y="464"/>
                  </a:lnTo>
                  <a:lnTo>
                    <a:pt x="1220" y="466"/>
                  </a:lnTo>
                  <a:lnTo>
                    <a:pt x="1220" y="464"/>
                  </a:lnTo>
                  <a:lnTo>
                    <a:pt x="1220" y="464"/>
                  </a:lnTo>
                  <a:lnTo>
                    <a:pt x="1219" y="464"/>
                  </a:lnTo>
                  <a:lnTo>
                    <a:pt x="1219" y="464"/>
                  </a:lnTo>
                  <a:lnTo>
                    <a:pt x="1219" y="462"/>
                  </a:lnTo>
                  <a:lnTo>
                    <a:pt x="1215" y="462"/>
                  </a:lnTo>
                  <a:lnTo>
                    <a:pt x="1215" y="462"/>
                  </a:lnTo>
                  <a:lnTo>
                    <a:pt x="1213" y="459"/>
                  </a:lnTo>
                  <a:lnTo>
                    <a:pt x="1213" y="459"/>
                  </a:lnTo>
                  <a:lnTo>
                    <a:pt x="1213" y="459"/>
                  </a:lnTo>
                  <a:lnTo>
                    <a:pt x="1213" y="457"/>
                  </a:lnTo>
                  <a:lnTo>
                    <a:pt x="1213" y="457"/>
                  </a:lnTo>
                  <a:lnTo>
                    <a:pt x="1213" y="457"/>
                  </a:lnTo>
                  <a:lnTo>
                    <a:pt x="1211" y="457"/>
                  </a:lnTo>
                  <a:lnTo>
                    <a:pt x="1211" y="459"/>
                  </a:lnTo>
                  <a:lnTo>
                    <a:pt x="1210" y="460"/>
                  </a:lnTo>
                  <a:lnTo>
                    <a:pt x="1210" y="460"/>
                  </a:lnTo>
                  <a:lnTo>
                    <a:pt x="1210" y="460"/>
                  </a:lnTo>
                  <a:lnTo>
                    <a:pt x="1208" y="460"/>
                  </a:lnTo>
                  <a:lnTo>
                    <a:pt x="1206" y="460"/>
                  </a:lnTo>
                  <a:lnTo>
                    <a:pt x="1206" y="460"/>
                  </a:lnTo>
                  <a:lnTo>
                    <a:pt x="1206" y="460"/>
                  </a:lnTo>
                  <a:lnTo>
                    <a:pt x="1206" y="462"/>
                  </a:lnTo>
                  <a:lnTo>
                    <a:pt x="1206" y="462"/>
                  </a:lnTo>
                  <a:close/>
                  <a:moveTo>
                    <a:pt x="1233" y="457"/>
                  </a:moveTo>
                  <a:lnTo>
                    <a:pt x="1233" y="457"/>
                  </a:lnTo>
                  <a:lnTo>
                    <a:pt x="1233" y="457"/>
                  </a:lnTo>
                  <a:lnTo>
                    <a:pt x="1238" y="459"/>
                  </a:lnTo>
                  <a:lnTo>
                    <a:pt x="1240" y="459"/>
                  </a:lnTo>
                  <a:lnTo>
                    <a:pt x="1240" y="459"/>
                  </a:lnTo>
                  <a:lnTo>
                    <a:pt x="1240" y="457"/>
                  </a:lnTo>
                  <a:lnTo>
                    <a:pt x="1242" y="455"/>
                  </a:lnTo>
                  <a:lnTo>
                    <a:pt x="1244" y="455"/>
                  </a:lnTo>
                  <a:lnTo>
                    <a:pt x="1246" y="457"/>
                  </a:lnTo>
                  <a:lnTo>
                    <a:pt x="1249" y="459"/>
                  </a:lnTo>
                  <a:lnTo>
                    <a:pt x="1251" y="459"/>
                  </a:lnTo>
                  <a:lnTo>
                    <a:pt x="1253" y="457"/>
                  </a:lnTo>
                  <a:lnTo>
                    <a:pt x="1255" y="457"/>
                  </a:lnTo>
                  <a:lnTo>
                    <a:pt x="1255" y="455"/>
                  </a:lnTo>
                  <a:lnTo>
                    <a:pt x="1253" y="455"/>
                  </a:lnTo>
                  <a:lnTo>
                    <a:pt x="1253" y="455"/>
                  </a:lnTo>
                  <a:lnTo>
                    <a:pt x="1251" y="453"/>
                  </a:lnTo>
                  <a:lnTo>
                    <a:pt x="1249" y="453"/>
                  </a:lnTo>
                  <a:lnTo>
                    <a:pt x="1237" y="453"/>
                  </a:lnTo>
                  <a:lnTo>
                    <a:pt x="1235" y="453"/>
                  </a:lnTo>
                  <a:lnTo>
                    <a:pt x="1233" y="455"/>
                  </a:lnTo>
                  <a:lnTo>
                    <a:pt x="1233" y="455"/>
                  </a:lnTo>
                  <a:lnTo>
                    <a:pt x="1231" y="455"/>
                  </a:lnTo>
                  <a:lnTo>
                    <a:pt x="1231" y="455"/>
                  </a:lnTo>
                  <a:lnTo>
                    <a:pt x="1231" y="457"/>
                  </a:lnTo>
                  <a:lnTo>
                    <a:pt x="1231" y="457"/>
                  </a:lnTo>
                  <a:lnTo>
                    <a:pt x="1233" y="457"/>
                  </a:lnTo>
                  <a:close/>
                  <a:moveTo>
                    <a:pt x="1220" y="455"/>
                  </a:moveTo>
                  <a:lnTo>
                    <a:pt x="1219" y="453"/>
                  </a:lnTo>
                  <a:lnTo>
                    <a:pt x="1219" y="451"/>
                  </a:lnTo>
                  <a:lnTo>
                    <a:pt x="1219" y="451"/>
                  </a:lnTo>
                  <a:lnTo>
                    <a:pt x="1219" y="451"/>
                  </a:lnTo>
                  <a:lnTo>
                    <a:pt x="1219" y="453"/>
                  </a:lnTo>
                  <a:lnTo>
                    <a:pt x="1217" y="453"/>
                  </a:lnTo>
                  <a:lnTo>
                    <a:pt x="1217" y="455"/>
                  </a:lnTo>
                  <a:lnTo>
                    <a:pt x="1215" y="455"/>
                  </a:lnTo>
                  <a:lnTo>
                    <a:pt x="1215" y="457"/>
                  </a:lnTo>
                  <a:lnTo>
                    <a:pt x="1215" y="457"/>
                  </a:lnTo>
                  <a:lnTo>
                    <a:pt x="1215" y="457"/>
                  </a:lnTo>
                  <a:lnTo>
                    <a:pt x="1215" y="459"/>
                  </a:lnTo>
                  <a:lnTo>
                    <a:pt x="1215" y="460"/>
                  </a:lnTo>
                  <a:lnTo>
                    <a:pt x="1217" y="460"/>
                  </a:lnTo>
                  <a:lnTo>
                    <a:pt x="1220" y="460"/>
                  </a:lnTo>
                  <a:lnTo>
                    <a:pt x="1222" y="459"/>
                  </a:lnTo>
                  <a:lnTo>
                    <a:pt x="1220" y="457"/>
                  </a:lnTo>
                  <a:lnTo>
                    <a:pt x="1220" y="455"/>
                  </a:lnTo>
                  <a:close/>
                  <a:moveTo>
                    <a:pt x="1101" y="480"/>
                  </a:moveTo>
                  <a:lnTo>
                    <a:pt x="1101" y="477"/>
                  </a:lnTo>
                  <a:lnTo>
                    <a:pt x="1101" y="475"/>
                  </a:lnTo>
                  <a:lnTo>
                    <a:pt x="1107" y="473"/>
                  </a:lnTo>
                  <a:lnTo>
                    <a:pt x="1108" y="473"/>
                  </a:lnTo>
                  <a:lnTo>
                    <a:pt x="1108" y="471"/>
                  </a:lnTo>
                  <a:lnTo>
                    <a:pt x="1108" y="471"/>
                  </a:lnTo>
                  <a:lnTo>
                    <a:pt x="1108" y="471"/>
                  </a:lnTo>
                  <a:lnTo>
                    <a:pt x="1108" y="469"/>
                  </a:lnTo>
                  <a:lnTo>
                    <a:pt x="1108" y="469"/>
                  </a:lnTo>
                  <a:lnTo>
                    <a:pt x="1110" y="468"/>
                  </a:lnTo>
                  <a:lnTo>
                    <a:pt x="1108" y="466"/>
                  </a:lnTo>
                  <a:lnTo>
                    <a:pt x="1108" y="466"/>
                  </a:lnTo>
                  <a:lnTo>
                    <a:pt x="1107" y="466"/>
                  </a:lnTo>
                  <a:lnTo>
                    <a:pt x="1105" y="466"/>
                  </a:lnTo>
                  <a:lnTo>
                    <a:pt x="1105" y="464"/>
                  </a:lnTo>
                  <a:lnTo>
                    <a:pt x="1105" y="464"/>
                  </a:lnTo>
                  <a:lnTo>
                    <a:pt x="1105" y="462"/>
                  </a:lnTo>
                  <a:lnTo>
                    <a:pt x="1107" y="464"/>
                  </a:lnTo>
                  <a:lnTo>
                    <a:pt x="1107" y="460"/>
                  </a:lnTo>
                  <a:lnTo>
                    <a:pt x="1107" y="460"/>
                  </a:lnTo>
                  <a:lnTo>
                    <a:pt x="1108" y="464"/>
                  </a:lnTo>
                  <a:lnTo>
                    <a:pt x="1110" y="464"/>
                  </a:lnTo>
                  <a:lnTo>
                    <a:pt x="1112" y="464"/>
                  </a:lnTo>
                  <a:lnTo>
                    <a:pt x="1114" y="464"/>
                  </a:lnTo>
                  <a:lnTo>
                    <a:pt x="1114" y="462"/>
                  </a:lnTo>
                  <a:lnTo>
                    <a:pt x="1114" y="460"/>
                  </a:lnTo>
                  <a:lnTo>
                    <a:pt x="1114" y="459"/>
                  </a:lnTo>
                  <a:lnTo>
                    <a:pt x="1112" y="455"/>
                  </a:lnTo>
                  <a:lnTo>
                    <a:pt x="1112" y="453"/>
                  </a:lnTo>
                  <a:lnTo>
                    <a:pt x="1112" y="453"/>
                  </a:lnTo>
                  <a:lnTo>
                    <a:pt x="1112" y="455"/>
                  </a:lnTo>
                  <a:lnTo>
                    <a:pt x="1110" y="455"/>
                  </a:lnTo>
                  <a:lnTo>
                    <a:pt x="1110" y="455"/>
                  </a:lnTo>
                  <a:lnTo>
                    <a:pt x="1110" y="455"/>
                  </a:lnTo>
                  <a:lnTo>
                    <a:pt x="1110" y="453"/>
                  </a:lnTo>
                  <a:lnTo>
                    <a:pt x="1110" y="451"/>
                  </a:lnTo>
                  <a:lnTo>
                    <a:pt x="1110" y="451"/>
                  </a:lnTo>
                  <a:lnTo>
                    <a:pt x="1112" y="451"/>
                  </a:lnTo>
                  <a:lnTo>
                    <a:pt x="1114" y="451"/>
                  </a:lnTo>
                  <a:lnTo>
                    <a:pt x="1114" y="449"/>
                  </a:lnTo>
                  <a:lnTo>
                    <a:pt x="1112" y="449"/>
                  </a:lnTo>
                  <a:lnTo>
                    <a:pt x="1112" y="449"/>
                  </a:lnTo>
                  <a:lnTo>
                    <a:pt x="1112" y="448"/>
                  </a:lnTo>
                  <a:lnTo>
                    <a:pt x="1114" y="448"/>
                  </a:lnTo>
                  <a:lnTo>
                    <a:pt x="1114" y="448"/>
                  </a:lnTo>
                  <a:lnTo>
                    <a:pt x="1114" y="446"/>
                  </a:lnTo>
                  <a:lnTo>
                    <a:pt x="1116" y="446"/>
                  </a:lnTo>
                  <a:lnTo>
                    <a:pt x="1116" y="444"/>
                  </a:lnTo>
                  <a:lnTo>
                    <a:pt x="1110" y="442"/>
                  </a:lnTo>
                  <a:lnTo>
                    <a:pt x="1110" y="442"/>
                  </a:lnTo>
                  <a:lnTo>
                    <a:pt x="1110" y="442"/>
                  </a:lnTo>
                  <a:lnTo>
                    <a:pt x="1110" y="444"/>
                  </a:lnTo>
                  <a:lnTo>
                    <a:pt x="1110" y="444"/>
                  </a:lnTo>
                  <a:lnTo>
                    <a:pt x="1110" y="444"/>
                  </a:lnTo>
                  <a:lnTo>
                    <a:pt x="1110" y="446"/>
                  </a:lnTo>
                  <a:lnTo>
                    <a:pt x="1110" y="448"/>
                  </a:lnTo>
                  <a:lnTo>
                    <a:pt x="1108" y="449"/>
                  </a:lnTo>
                  <a:lnTo>
                    <a:pt x="1107" y="449"/>
                  </a:lnTo>
                  <a:lnTo>
                    <a:pt x="1107" y="451"/>
                  </a:lnTo>
                  <a:lnTo>
                    <a:pt x="1103" y="459"/>
                  </a:lnTo>
                  <a:lnTo>
                    <a:pt x="1103" y="459"/>
                  </a:lnTo>
                  <a:lnTo>
                    <a:pt x="1103" y="460"/>
                  </a:lnTo>
                  <a:lnTo>
                    <a:pt x="1103" y="460"/>
                  </a:lnTo>
                  <a:lnTo>
                    <a:pt x="1103" y="462"/>
                  </a:lnTo>
                  <a:lnTo>
                    <a:pt x="1103" y="462"/>
                  </a:lnTo>
                  <a:lnTo>
                    <a:pt x="1101" y="462"/>
                  </a:lnTo>
                  <a:lnTo>
                    <a:pt x="1101" y="464"/>
                  </a:lnTo>
                  <a:lnTo>
                    <a:pt x="1101" y="466"/>
                  </a:lnTo>
                  <a:lnTo>
                    <a:pt x="1101" y="468"/>
                  </a:lnTo>
                  <a:lnTo>
                    <a:pt x="1099" y="469"/>
                  </a:lnTo>
                  <a:lnTo>
                    <a:pt x="1099" y="471"/>
                  </a:lnTo>
                  <a:lnTo>
                    <a:pt x="1099" y="473"/>
                  </a:lnTo>
                  <a:lnTo>
                    <a:pt x="1099" y="473"/>
                  </a:lnTo>
                  <a:lnTo>
                    <a:pt x="1099" y="475"/>
                  </a:lnTo>
                  <a:lnTo>
                    <a:pt x="1099" y="475"/>
                  </a:lnTo>
                  <a:lnTo>
                    <a:pt x="1099" y="477"/>
                  </a:lnTo>
                  <a:lnTo>
                    <a:pt x="1099" y="477"/>
                  </a:lnTo>
                  <a:lnTo>
                    <a:pt x="1098" y="480"/>
                  </a:lnTo>
                  <a:lnTo>
                    <a:pt x="1096" y="482"/>
                  </a:lnTo>
                  <a:lnTo>
                    <a:pt x="1099" y="480"/>
                  </a:lnTo>
                  <a:lnTo>
                    <a:pt x="1101" y="480"/>
                  </a:lnTo>
                  <a:close/>
                  <a:moveTo>
                    <a:pt x="1116" y="455"/>
                  </a:moveTo>
                  <a:lnTo>
                    <a:pt x="1116" y="455"/>
                  </a:lnTo>
                  <a:lnTo>
                    <a:pt x="1117" y="453"/>
                  </a:lnTo>
                  <a:lnTo>
                    <a:pt x="1117" y="453"/>
                  </a:lnTo>
                  <a:lnTo>
                    <a:pt x="1117" y="451"/>
                  </a:lnTo>
                  <a:lnTo>
                    <a:pt x="1117" y="451"/>
                  </a:lnTo>
                  <a:lnTo>
                    <a:pt x="1117" y="451"/>
                  </a:lnTo>
                  <a:lnTo>
                    <a:pt x="1117" y="453"/>
                  </a:lnTo>
                  <a:lnTo>
                    <a:pt x="1117" y="457"/>
                  </a:lnTo>
                  <a:lnTo>
                    <a:pt x="1119" y="459"/>
                  </a:lnTo>
                  <a:lnTo>
                    <a:pt x="1121" y="457"/>
                  </a:lnTo>
                  <a:lnTo>
                    <a:pt x="1123" y="453"/>
                  </a:lnTo>
                  <a:lnTo>
                    <a:pt x="1123" y="453"/>
                  </a:lnTo>
                  <a:lnTo>
                    <a:pt x="1125" y="455"/>
                  </a:lnTo>
                  <a:lnTo>
                    <a:pt x="1125" y="455"/>
                  </a:lnTo>
                  <a:lnTo>
                    <a:pt x="1127" y="453"/>
                  </a:lnTo>
                  <a:lnTo>
                    <a:pt x="1127" y="449"/>
                  </a:lnTo>
                  <a:lnTo>
                    <a:pt x="1127" y="449"/>
                  </a:lnTo>
                  <a:lnTo>
                    <a:pt x="1127" y="448"/>
                  </a:lnTo>
                  <a:lnTo>
                    <a:pt x="1128" y="446"/>
                  </a:lnTo>
                  <a:lnTo>
                    <a:pt x="1128" y="439"/>
                  </a:lnTo>
                  <a:lnTo>
                    <a:pt x="1128" y="439"/>
                  </a:lnTo>
                  <a:lnTo>
                    <a:pt x="1128" y="437"/>
                  </a:lnTo>
                  <a:lnTo>
                    <a:pt x="1127" y="437"/>
                  </a:lnTo>
                  <a:lnTo>
                    <a:pt x="1123" y="435"/>
                  </a:lnTo>
                  <a:lnTo>
                    <a:pt x="1121" y="435"/>
                  </a:lnTo>
                  <a:lnTo>
                    <a:pt x="1121" y="439"/>
                  </a:lnTo>
                  <a:lnTo>
                    <a:pt x="1121" y="440"/>
                  </a:lnTo>
                  <a:lnTo>
                    <a:pt x="1123" y="442"/>
                  </a:lnTo>
                  <a:lnTo>
                    <a:pt x="1125" y="444"/>
                  </a:lnTo>
                  <a:lnTo>
                    <a:pt x="1123" y="448"/>
                  </a:lnTo>
                  <a:lnTo>
                    <a:pt x="1123" y="448"/>
                  </a:lnTo>
                  <a:lnTo>
                    <a:pt x="1121" y="448"/>
                  </a:lnTo>
                  <a:lnTo>
                    <a:pt x="1121" y="444"/>
                  </a:lnTo>
                  <a:lnTo>
                    <a:pt x="1119" y="444"/>
                  </a:lnTo>
                  <a:lnTo>
                    <a:pt x="1119" y="444"/>
                  </a:lnTo>
                  <a:lnTo>
                    <a:pt x="1116" y="448"/>
                  </a:lnTo>
                  <a:lnTo>
                    <a:pt x="1116" y="449"/>
                  </a:lnTo>
                  <a:lnTo>
                    <a:pt x="1116" y="451"/>
                  </a:lnTo>
                  <a:lnTo>
                    <a:pt x="1116" y="453"/>
                  </a:lnTo>
                  <a:lnTo>
                    <a:pt x="1116" y="455"/>
                  </a:lnTo>
                  <a:lnTo>
                    <a:pt x="1116" y="455"/>
                  </a:lnTo>
                  <a:close/>
                  <a:moveTo>
                    <a:pt x="1199" y="421"/>
                  </a:moveTo>
                  <a:lnTo>
                    <a:pt x="1197" y="422"/>
                  </a:lnTo>
                  <a:lnTo>
                    <a:pt x="1199" y="426"/>
                  </a:lnTo>
                  <a:lnTo>
                    <a:pt x="1199" y="426"/>
                  </a:lnTo>
                  <a:lnTo>
                    <a:pt x="1201" y="426"/>
                  </a:lnTo>
                  <a:lnTo>
                    <a:pt x="1202" y="424"/>
                  </a:lnTo>
                  <a:lnTo>
                    <a:pt x="1204" y="419"/>
                  </a:lnTo>
                  <a:lnTo>
                    <a:pt x="1204" y="415"/>
                  </a:lnTo>
                  <a:lnTo>
                    <a:pt x="1202" y="415"/>
                  </a:lnTo>
                  <a:lnTo>
                    <a:pt x="1199" y="421"/>
                  </a:lnTo>
                  <a:close/>
                  <a:moveTo>
                    <a:pt x="1161" y="417"/>
                  </a:moveTo>
                  <a:lnTo>
                    <a:pt x="1163" y="417"/>
                  </a:lnTo>
                  <a:lnTo>
                    <a:pt x="1164" y="417"/>
                  </a:lnTo>
                  <a:lnTo>
                    <a:pt x="1164" y="419"/>
                  </a:lnTo>
                  <a:lnTo>
                    <a:pt x="1164" y="419"/>
                  </a:lnTo>
                  <a:lnTo>
                    <a:pt x="1164" y="421"/>
                  </a:lnTo>
                  <a:lnTo>
                    <a:pt x="1168" y="422"/>
                  </a:lnTo>
                  <a:lnTo>
                    <a:pt x="1170" y="422"/>
                  </a:lnTo>
                  <a:lnTo>
                    <a:pt x="1170" y="419"/>
                  </a:lnTo>
                  <a:lnTo>
                    <a:pt x="1170" y="413"/>
                  </a:lnTo>
                  <a:lnTo>
                    <a:pt x="1166" y="413"/>
                  </a:lnTo>
                  <a:lnTo>
                    <a:pt x="1166" y="413"/>
                  </a:lnTo>
                  <a:lnTo>
                    <a:pt x="1164" y="412"/>
                  </a:lnTo>
                  <a:lnTo>
                    <a:pt x="1163" y="412"/>
                  </a:lnTo>
                  <a:lnTo>
                    <a:pt x="1161" y="412"/>
                  </a:lnTo>
                  <a:lnTo>
                    <a:pt x="1161" y="413"/>
                  </a:lnTo>
                  <a:lnTo>
                    <a:pt x="1159" y="413"/>
                  </a:lnTo>
                  <a:lnTo>
                    <a:pt x="1161" y="417"/>
                  </a:lnTo>
                  <a:close/>
                  <a:moveTo>
                    <a:pt x="1130" y="446"/>
                  </a:moveTo>
                  <a:lnTo>
                    <a:pt x="1132" y="451"/>
                  </a:lnTo>
                  <a:lnTo>
                    <a:pt x="1134" y="451"/>
                  </a:lnTo>
                  <a:lnTo>
                    <a:pt x="1134" y="449"/>
                  </a:lnTo>
                  <a:lnTo>
                    <a:pt x="1134" y="446"/>
                  </a:lnTo>
                  <a:lnTo>
                    <a:pt x="1134" y="448"/>
                  </a:lnTo>
                  <a:lnTo>
                    <a:pt x="1136" y="446"/>
                  </a:lnTo>
                  <a:lnTo>
                    <a:pt x="1136" y="446"/>
                  </a:lnTo>
                  <a:lnTo>
                    <a:pt x="1136" y="444"/>
                  </a:lnTo>
                  <a:lnTo>
                    <a:pt x="1136" y="444"/>
                  </a:lnTo>
                  <a:lnTo>
                    <a:pt x="1134" y="444"/>
                  </a:lnTo>
                  <a:lnTo>
                    <a:pt x="1134" y="444"/>
                  </a:lnTo>
                  <a:lnTo>
                    <a:pt x="1134" y="442"/>
                  </a:lnTo>
                  <a:lnTo>
                    <a:pt x="1136" y="440"/>
                  </a:lnTo>
                  <a:lnTo>
                    <a:pt x="1137" y="440"/>
                  </a:lnTo>
                  <a:lnTo>
                    <a:pt x="1139" y="442"/>
                  </a:lnTo>
                  <a:lnTo>
                    <a:pt x="1139" y="444"/>
                  </a:lnTo>
                  <a:lnTo>
                    <a:pt x="1139" y="446"/>
                  </a:lnTo>
                  <a:lnTo>
                    <a:pt x="1139" y="446"/>
                  </a:lnTo>
                  <a:lnTo>
                    <a:pt x="1139" y="446"/>
                  </a:lnTo>
                  <a:lnTo>
                    <a:pt x="1139" y="446"/>
                  </a:lnTo>
                  <a:lnTo>
                    <a:pt x="1141" y="446"/>
                  </a:lnTo>
                  <a:lnTo>
                    <a:pt x="1141" y="448"/>
                  </a:lnTo>
                  <a:lnTo>
                    <a:pt x="1143" y="448"/>
                  </a:lnTo>
                  <a:lnTo>
                    <a:pt x="1143" y="446"/>
                  </a:lnTo>
                  <a:lnTo>
                    <a:pt x="1143" y="446"/>
                  </a:lnTo>
                  <a:lnTo>
                    <a:pt x="1143" y="444"/>
                  </a:lnTo>
                  <a:lnTo>
                    <a:pt x="1143" y="442"/>
                  </a:lnTo>
                  <a:lnTo>
                    <a:pt x="1143" y="442"/>
                  </a:lnTo>
                  <a:lnTo>
                    <a:pt x="1143" y="440"/>
                  </a:lnTo>
                  <a:lnTo>
                    <a:pt x="1143" y="440"/>
                  </a:lnTo>
                  <a:lnTo>
                    <a:pt x="1145" y="439"/>
                  </a:lnTo>
                  <a:lnTo>
                    <a:pt x="1145" y="440"/>
                  </a:lnTo>
                  <a:lnTo>
                    <a:pt x="1145" y="442"/>
                  </a:lnTo>
                  <a:lnTo>
                    <a:pt x="1145" y="442"/>
                  </a:lnTo>
                  <a:lnTo>
                    <a:pt x="1146" y="442"/>
                  </a:lnTo>
                  <a:lnTo>
                    <a:pt x="1148" y="442"/>
                  </a:lnTo>
                  <a:lnTo>
                    <a:pt x="1148" y="440"/>
                  </a:lnTo>
                  <a:lnTo>
                    <a:pt x="1150" y="440"/>
                  </a:lnTo>
                  <a:lnTo>
                    <a:pt x="1150" y="439"/>
                  </a:lnTo>
                  <a:lnTo>
                    <a:pt x="1148" y="437"/>
                  </a:lnTo>
                  <a:lnTo>
                    <a:pt x="1146" y="437"/>
                  </a:lnTo>
                  <a:lnTo>
                    <a:pt x="1146" y="435"/>
                  </a:lnTo>
                  <a:lnTo>
                    <a:pt x="1150" y="435"/>
                  </a:lnTo>
                  <a:lnTo>
                    <a:pt x="1150" y="435"/>
                  </a:lnTo>
                  <a:lnTo>
                    <a:pt x="1150" y="433"/>
                  </a:lnTo>
                  <a:lnTo>
                    <a:pt x="1150" y="433"/>
                  </a:lnTo>
                  <a:lnTo>
                    <a:pt x="1152" y="431"/>
                  </a:lnTo>
                  <a:lnTo>
                    <a:pt x="1152" y="431"/>
                  </a:lnTo>
                  <a:lnTo>
                    <a:pt x="1152" y="433"/>
                  </a:lnTo>
                  <a:lnTo>
                    <a:pt x="1152" y="433"/>
                  </a:lnTo>
                  <a:lnTo>
                    <a:pt x="1154" y="433"/>
                  </a:lnTo>
                  <a:lnTo>
                    <a:pt x="1154" y="433"/>
                  </a:lnTo>
                  <a:lnTo>
                    <a:pt x="1155" y="433"/>
                  </a:lnTo>
                  <a:lnTo>
                    <a:pt x="1159" y="431"/>
                  </a:lnTo>
                  <a:lnTo>
                    <a:pt x="1159" y="431"/>
                  </a:lnTo>
                  <a:lnTo>
                    <a:pt x="1159" y="431"/>
                  </a:lnTo>
                  <a:lnTo>
                    <a:pt x="1161" y="430"/>
                  </a:lnTo>
                  <a:lnTo>
                    <a:pt x="1163" y="428"/>
                  </a:lnTo>
                  <a:lnTo>
                    <a:pt x="1164" y="422"/>
                  </a:lnTo>
                  <a:lnTo>
                    <a:pt x="1163" y="419"/>
                  </a:lnTo>
                  <a:lnTo>
                    <a:pt x="1161" y="419"/>
                  </a:lnTo>
                  <a:lnTo>
                    <a:pt x="1159" y="421"/>
                  </a:lnTo>
                  <a:lnTo>
                    <a:pt x="1157" y="422"/>
                  </a:lnTo>
                  <a:lnTo>
                    <a:pt x="1155" y="421"/>
                  </a:lnTo>
                  <a:lnTo>
                    <a:pt x="1157" y="417"/>
                  </a:lnTo>
                  <a:lnTo>
                    <a:pt x="1155" y="412"/>
                  </a:lnTo>
                  <a:lnTo>
                    <a:pt x="1154" y="410"/>
                  </a:lnTo>
                  <a:lnTo>
                    <a:pt x="1150" y="412"/>
                  </a:lnTo>
                  <a:lnTo>
                    <a:pt x="1150" y="415"/>
                  </a:lnTo>
                  <a:lnTo>
                    <a:pt x="1148" y="417"/>
                  </a:lnTo>
                  <a:lnTo>
                    <a:pt x="1148" y="417"/>
                  </a:lnTo>
                  <a:lnTo>
                    <a:pt x="1148" y="419"/>
                  </a:lnTo>
                  <a:lnTo>
                    <a:pt x="1146" y="421"/>
                  </a:lnTo>
                  <a:lnTo>
                    <a:pt x="1146" y="421"/>
                  </a:lnTo>
                  <a:lnTo>
                    <a:pt x="1146" y="419"/>
                  </a:lnTo>
                  <a:lnTo>
                    <a:pt x="1145" y="419"/>
                  </a:lnTo>
                  <a:lnTo>
                    <a:pt x="1145" y="419"/>
                  </a:lnTo>
                  <a:lnTo>
                    <a:pt x="1143" y="419"/>
                  </a:lnTo>
                  <a:lnTo>
                    <a:pt x="1143" y="419"/>
                  </a:lnTo>
                  <a:lnTo>
                    <a:pt x="1141" y="417"/>
                  </a:lnTo>
                  <a:lnTo>
                    <a:pt x="1141" y="417"/>
                  </a:lnTo>
                  <a:lnTo>
                    <a:pt x="1141" y="417"/>
                  </a:lnTo>
                  <a:lnTo>
                    <a:pt x="1139" y="417"/>
                  </a:lnTo>
                  <a:lnTo>
                    <a:pt x="1132" y="424"/>
                  </a:lnTo>
                  <a:lnTo>
                    <a:pt x="1136" y="424"/>
                  </a:lnTo>
                  <a:lnTo>
                    <a:pt x="1136" y="424"/>
                  </a:lnTo>
                  <a:lnTo>
                    <a:pt x="1137" y="426"/>
                  </a:lnTo>
                  <a:lnTo>
                    <a:pt x="1137" y="426"/>
                  </a:lnTo>
                  <a:lnTo>
                    <a:pt x="1136" y="428"/>
                  </a:lnTo>
                  <a:lnTo>
                    <a:pt x="1134" y="428"/>
                  </a:lnTo>
                  <a:lnTo>
                    <a:pt x="1132" y="431"/>
                  </a:lnTo>
                  <a:lnTo>
                    <a:pt x="1134" y="431"/>
                  </a:lnTo>
                  <a:lnTo>
                    <a:pt x="1134" y="433"/>
                  </a:lnTo>
                  <a:lnTo>
                    <a:pt x="1132" y="433"/>
                  </a:lnTo>
                  <a:lnTo>
                    <a:pt x="1132" y="435"/>
                  </a:lnTo>
                  <a:lnTo>
                    <a:pt x="1132" y="435"/>
                  </a:lnTo>
                  <a:lnTo>
                    <a:pt x="1132" y="435"/>
                  </a:lnTo>
                  <a:lnTo>
                    <a:pt x="1132" y="437"/>
                  </a:lnTo>
                  <a:lnTo>
                    <a:pt x="1132" y="437"/>
                  </a:lnTo>
                  <a:lnTo>
                    <a:pt x="1132" y="437"/>
                  </a:lnTo>
                  <a:lnTo>
                    <a:pt x="1132" y="437"/>
                  </a:lnTo>
                  <a:lnTo>
                    <a:pt x="1132" y="439"/>
                  </a:lnTo>
                  <a:lnTo>
                    <a:pt x="1132" y="439"/>
                  </a:lnTo>
                  <a:lnTo>
                    <a:pt x="1136" y="435"/>
                  </a:lnTo>
                  <a:lnTo>
                    <a:pt x="1137" y="435"/>
                  </a:lnTo>
                  <a:lnTo>
                    <a:pt x="1132" y="442"/>
                  </a:lnTo>
                  <a:lnTo>
                    <a:pt x="1130" y="446"/>
                  </a:lnTo>
                  <a:close/>
                  <a:moveTo>
                    <a:pt x="1172" y="424"/>
                  </a:moveTo>
                  <a:lnTo>
                    <a:pt x="1172" y="424"/>
                  </a:lnTo>
                  <a:lnTo>
                    <a:pt x="1175" y="424"/>
                  </a:lnTo>
                  <a:lnTo>
                    <a:pt x="1173" y="424"/>
                  </a:lnTo>
                  <a:lnTo>
                    <a:pt x="1168" y="426"/>
                  </a:lnTo>
                  <a:lnTo>
                    <a:pt x="1166" y="430"/>
                  </a:lnTo>
                  <a:lnTo>
                    <a:pt x="1168" y="430"/>
                  </a:lnTo>
                  <a:lnTo>
                    <a:pt x="1168" y="431"/>
                  </a:lnTo>
                  <a:lnTo>
                    <a:pt x="1168" y="431"/>
                  </a:lnTo>
                  <a:lnTo>
                    <a:pt x="1168" y="431"/>
                  </a:lnTo>
                  <a:lnTo>
                    <a:pt x="1168" y="433"/>
                  </a:lnTo>
                  <a:lnTo>
                    <a:pt x="1168" y="433"/>
                  </a:lnTo>
                  <a:lnTo>
                    <a:pt x="1168" y="433"/>
                  </a:lnTo>
                  <a:lnTo>
                    <a:pt x="1168" y="433"/>
                  </a:lnTo>
                  <a:lnTo>
                    <a:pt x="1168" y="433"/>
                  </a:lnTo>
                  <a:lnTo>
                    <a:pt x="1166" y="435"/>
                  </a:lnTo>
                  <a:lnTo>
                    <a:pt x="1168" y="435"/>
                  </a:lnTo>
                  <a:lnTo>
                    <a:pt x="1170" y="435"/>
                  </a:lnTo>
                  <a:lnTo>
                    <a:pt x="1172" y="433"/>
                  </a:lnTo>
                  <a:lnTo>
                    <a:pt x="1173" y="433"/>
                  </a:lnTo>
                  <a:lnTo>
                    <a:pt x="1173" y="433"/>
                  </a:lnTo>
                  <a:lnTo>
                    <a:pt x="1173" y="433"/>
                  </a:lnTo>
                  <a:lnTo>
                    <a:pt x="1173" y="431"/>
                  </a:lnTo>
                  <a:lnTo>
                    <a:pt x="1173" y="431"/>
                  </a:lnTo>
                  <a:lnTo>
                    <a:pt x="1175" y="431"/>
                  </a:lnTo>
                  <a:lnTo>
                    <a:pt x="1177" y="431"/>
                  </a:lnTo>
                  <a:lnTo>
                    <a:pt x="1177" y="431"/>
                  </a:lnTo>
                  <a:lnTo>
                    <a:pt x="1177" y="430"/>
                  </a:lnTo>
                  <a:lnTo>
                    <a:pt x="1179" y="430"/>
                  </a:lnTo>
                  <a:lnTo>
                    <a:pt x="1182" y="430"/>
                  </a:lnTo>
                  <a:lnTo>
                    <a:pt x="1182" y="430"/>
                  </a:lnTo>
                  <a:lnTo>
                    <a:pt x="1184" y="428"/>
                  </a:lnTo>
                  <a:lnTo>
                    <a:pt x="1186" y="426"/>
                  </a:lnTo>
                  <a:lnTo>
                    <a:pt x="1188" y="426"/>
                  </a:lnTo>
                  <a:lnTo>
                    <a:pt x="1190" y="424"/>
                  </a:lnTo>
                  <a:lnTo>
                    <a:pt x="1192" y="422"/>
                  </a:lnTo>
                  <a:lnTo>
                    <a:pt x="1188" y="422"/>
                  </a:lnTo>
                  <a:lnTo>
                    <a:pt x="1188" y="421"/>
                  </a:lnTo>
                  <a:lnTo>
                    <a:pt x="1188" y="421"/>
                  </a:lnTo>
                  <a:lnTo>
                    <a:pt x="1190" y="419"/>
                  </a:lnTo>
                  <a:lnTo>
                    <a:pt x="1190" y="419"/>
                  </a:lnTo>
                  <a:lnTo>
                    <a:pt x="1192" y="419"/>
                  </a:lnTo>
                  <a:lnTo>
                    <a:pt x="1192" y="417"/>
                  </a:lnTo>
                  <a:lnTo>
                    <a:pt x="1192" y="417"/>
                  </a:lnTo>
                  <a:lnTo>
                    <a:pt x="1192" y="415"/>
                  </a:lnTo>
                  <a:lnTo>
                    <a:pt x="1193" y="412"/>
                  </a:lnTo>
                  <a:lnTo>
                    <a:pt x="1193" y="412"/>
                  </a:lnTo>
                  <a:lnTo>
                    <a:pt x="1193" y="412"/>
                  </a:lnTo>
                  <a:lnTo>
                    <a:pt x="1193" y="412"/>
                  </a:lnTo>
                  <a:lnTo>
                    <a:pt x="1195" y="413"/>
                  </a:lnTo>
                  <a:lnTo>
                    <a:pt x="1195" y="413"/>
                  </a:lnTo>
                  <a:lnTo>
                    <a:pt x="1195" y="413"/>
                  </a:lnTo>
                  <a:lnTo>
                    <a:pt x="1193" y="417"/>
                  </a:lnTo>
                  <a:lnTo>
                    <a:pt x="1193" y="419"/>
                  </a:lnTo>
                  <a:lnTo>
                    <a:pt x="1193" y="421"/>
                  </a:lnTo>
                  <a:lnTo>
                    <a:pt x="1193" y="422"/>
                  </a:lnTo>
                  <a:lnTo>
                    <a:pt x="1195" y="421"/>
                  </a:lnTo>
                  <a:lnTo>
                    <a:pt x="1204" y="412"/>
                  </a:lnTo>
                  <a:lnTo>
                    <a:pt x="1206" y="412"/>
                  </a:lnTo>
                  <a:lnTo>
                    <a:pt x="1206" y="410"/>
                  </a:lnTo>
                  <a:lnTo>
                    <a:pt x="1204" y="410"/>
                  </a:lnTo>
                  <a:lnTo>
                    <a:pt x="1208" y="408"/>
                  </a:lnTo>
                  <a:lnTo>
                    <a:pt x="1208" y="406"/>
                  </a:lnTo>
                  <a:lnTo>
                    <a:pt x="1208" y="406"/>
                  </a:lnTo>
                  <a:lnTo>
                    <a:pt x="1208" y="406"/>
                  </a:lnTo>
                  <a:lnTo>
                    <a:pt x="1208" y="404"/>
                  </a:lnTo>
                  <a:lnTo>
                    <a:pt x="1208" y="406"/>
                  </a:lnTo>
                  <a:lnTo>
                    <a:pt x="1208" y="406"/>
                  </a:lnTo>
                  <a:lnTo>
                    <a:pt x="1208" y="408"/>
                  </a:lnTo>
                  <a:lnTo>
                    <a:pt x="1208" y="408"/>
                  </a:lnTo>
                  <a:lnTo>
                    <a:pt x="1210" y="408"/>
                  </a:lnTo>
                  <a:lnTo>
                    <a:pt x="1215" y="397"/>
                  </a:lnTo>
                  <a:lnTo>
                    <a:pt x="1215" y="395"/>
                  </a:lnTo>
                  <a:lnTo>
                    <a:pt x="1211" y="395"/>
                  </a:lnTo>
                  <a:lnTo>
                    <a:pt x="1210" y="395"/>
                  </a:lnTo>
                  <a:lnTo>
                    <a:pt x="1208" y="399"/>
                  </a:lnTo>
                  <a:lnTo>
                    <a:pt x="1204" y="397"/>
                  </a:lnTo>
                  <a:lnTo>
                    <a:pt x="1202" y="397"/>
                  </a:lnTo>
                  <a:lnTo>
                    <a:pt x="1201" y="399"/>
                  </a:lnTo>
                  <a:lnTo>
                    <a:pt x="1201" y="404"/>
                  </a:lnTo>
                  <a:lnTo>
                    <a:pt x="1201" y="404"/>
                  </a:lnTo>
                  <a:lnTo>
                    <a:pt x="1199" y="406"/>
                  </a:lnTo>
                  <a:lnTo>
                    <a:pt x="1197" y="408"/>
                  </a:lnTo>
                  <a:lnTo>
                    <a:pt x="1195" y="410"/>
                  </a:lnTo>
                  <a:lnTo>
                    <a:pt x="1195" y="408"/>
                  </a:lnTo>
                  <a:lnTo>
                    <a:pt x="1199" y="404"/>
                  </a:lnTo>
                  <a:lnTo>
                    <a:pt x="1199" y="403"/>
                  </a:lnTo>
                  <a:lnTo>
                    <a:pt x="1199" y="401"/>
                  </a:lnTo>
                  <a:lnTo>
                    <a:pt x="1199" y="399"/>
                  </a:lnTo>
                  <a:lnTo>
                    <a:pt x="1197" y="399"/>
                  </a:lnTo>
                  <a:lnTo>
                    <a:pt x="1195" y="397"/>
                  </a:lnTo>
                  <a:lnTo>
                    <a:pt x="1195" y="397"/>
                  </a:lnTo>
                  <a:lnTo>
                    <a:pt x="1193" y="399"/>
                  </a:lnTo>
                  <a:lnTo>
                    <a:pt x="1193" y="399"/>
                  </a:lnTo>
                  <a:lnTo>
                    <a:pt x="1193" y="401"/>
                  </a:lnTo>
                  <a:lnTo>
                    <a:pt x="1193" y="404"/>
                  </a:lnTo>
                  <a:lnTo>
                    <a:pt x="1193" y="406"/>
                  </a:lnTo>
                  <a:lnTo>
                    <a:pt x="1192" y="404"/>
                  </a:lnTo>
                  <a:lnTo>
                    <a:pt x="1192" y="403"/>
                  </a:lnTo>
                  <a:lnTo>
                    <a:pt x="1192" y="403"/>
                  </a:lnTo>
                  <a:lnTo>
                    <a:pt x="1192" y="401"/>
                  </a:lnTo>
                  <a:lnTo>
                    <a:pt x="1190" y="399"/>
                  </a:lnTo>
                  <a:lnTo>
                    <a:pt x="1184" y="401"/>
                  </a:lnTo>
                  <a:lnTo>
                    <a:pt x="1184" y="403"/>
                  </a:lnTo>
                  <a:lnTo>
                    <a:pt x="1186" y="404"/>
                  </a:lnTo>
                  <a:lnTo>
                    <a:pt x="1186" y="408"/>
                  </a:lnTo>
                  <a:lnTo>
                    <a:pt x="1186" y="406"/>
                  </a:lnTo>
                  <a:lnTo>
                    <a:pt x="1182" y="404"/>
                  </a:lnTo>
                  <a:lnTo>
                    <a:pt x="1182" y="404"/>
                  </a:lnTo>
                  <a:lnTo>
                    <a:pt x="1177" y="406"/>
                  </a:lnTo>
                  <a:lnTo>
                    <a:pt x="1177" y="406"/>
                  </a:lnTo>
                  <a:lnTo>
                    <a:pt x="1179" y="408"/>
                  </a:lnTo>
                  <a:lnTo>
                    <a:pt x="1179" y="410"/>
                  </a:lnTo>
                  <a:lnTo>
                    <a:pt x="1179" y="412"/>
                  </a:lnTo>
                  <a:lnTo>
                    <a:pt x="1181" y="412"/>
                  </a:lnTo>
                  <a:lnTo>
                    <a:pt x="1181" y="410"/>
                  </a:lnTo>
                  <a:lnTo>
                    <a:pt x="1181" y="412"/>
                  </a:lnTo>
                  <a:lnTo>
                    <a:pt x="1182" y="413"/>
                  </a:lnTo>
                  <a:lnTo>
                    <a:pt x="1182" y="415"/>
                  </a:lnTo>
                  <a:lnTo>
                    <a:pt x="1181" y="415"/>
                  </a:lnTo>
                  <a:lnTo>
                    <a:pt x="1181" y="413"/>
                  </a:lnTo>
                  <a:lnTo>
                    <a:pt x="1179" y="413"/>
                  </a:lnTo>
                  <a:lnTo>
                    <a:pt x="1179" y="413"/>
                  </a:lnTo>
                  <a:lnTo>
                    <a:pt x="1179" y="415"/>
                  </a:lnTo>
                  <a:lnTo>
                    <a:pt x="1179" y="415"/>
                  </a:lnTo>
                  <a:lnTo>
                    <a:pt x="1177" y="417"/>
                  </a:lnTo>
                  <a:lnTo>
                    <a:pt x="1179" y="417"/>
                  </a:lnTo>
                  <a:lnTo>
                    <a:pt x="1179" y="419"/>
                  </a:lnTo>
                  <a:lnTo>
                    <a:pt x="1177" y="417"/>
                  </a:lnTo>
                  <a:lnTo>
                    <a:pt x="1175" y="413"/>
                  </a:lnTo>
                  <a:lnTo>
                    <a:pt x="1173" y="413"/>
                  </a:lnTo>
                  <a:lnTo>
                    <a:pt x="1172" y="415"/>
                  </a:lnTo>
                  <a:lnTo>
                    <a:pt x="1172" y="417"/>
                  </a:lnTo>
                  <a:lnTo>
                    <a:pt x="1172" y="419"/>
                  </a:lnTo>
                  <a:lnTo>
                    <a:pt x="1173" y="421"/>
                  </a:lnTo>
                  <a:lnTo>
                    <a:pt x="1172" y="421"/>
                  </a:lnTo>
                  <a:lnTo>
                    <a:pt x="1170" y="422"/>
                  </a:lnTo>
                  <a:lnTo>
                    <a:pt x="1170" y="422"/>
                  </a:lnTo>
                  <a:lnTo>
                    <a:pt x="1172" y="424"/>
                  </a:lnTo>
                  <a:close/>
                  <a:moveTo>
                    <a:pt x="1280" y="393"/>
                  </a:moveTo>
                  <a:lnTo>
                    <a:pt x="1280" y="393"/>
                  </a:lnTo>
                  <a:lnTo>
                    <a:pt x="1280" y="392"/>
                  </a:lnTo>
                  <a:lnTo>
                    <a:pt x="1278" y="390"/>
                  </a:lnTo>
                  <a:lnTo>
                    <a:pt x="1278" y="390"/>
                  </a:lnTo>
                  <a:lnTo>
                    <a:pt x="1278" y="388"/>
                  </a:lnTo>
                  <a:lnTo>
                    <a:pt x="1278" y="388"/>
                  </a:lnTo>
                  <a:lnTo>
                    <a:pt x="1278" y="386"/>
                  </a:lnTo>
                  <a:lnTo>
                    <a:pt x="1278" y="386"/>
                  </a:lnTo>
                  <a:lnTo>
                    <a:pt x="1276" y="384"/>
                  </a:lnTo>
                  <a:lnTo>
                    <a:pt x="1275" y="384"/>
                  </a:lnTo>
                  <a:lnTo>
                    <a:pt x="1275" y="384"/>
                  </a:lnTo>
                  <a:lnTo>
                    <a:pt x="1269" y="386"/>
                  </a:lnTo>
                  <a:lnTo>
                    <a:pt x="1267" y="386"/>
                  </a:lnTo>
                  <a:lnTo>
                    <a:pt x="1266" y="388"/>
                  </a:lnTo>
                  <a:lnTo>
                    <a:pt x="1264" y="393"/>
                  </a:lnTo>
                  <a:lnTo>
                    <a:pt x="1264" y="397"/>
                  </a:lnTo>
                  <a:lnTo>
                    <a:pt x="1264" y="399"/>
                  </a:lnTo>
                  <a:lnTo>
                    <a:pt x="1266" y="399"/>
                  </a:lnTo>
                  <a:lnTo>
                    <a:pt x="1266" y="399"/>
                  </a:lnTo>
                  <a:lnTo>
                    <a:pt x="1264" y="401"/>
                  </a:lnTo>
                  <a:lnTo>
                    <a:pt x="1262" y="403"/>
                  </a:lnTo>
                  <a:lnTo>
                    <a:pt x="1264" y="404"/>
                  </a:lnTo>
                  <a:lnTo>
                    <a:pt x="1264" y="404"/>
                  </a:lnTo>
                  <a:lnTo>
                    <a:pt x="1264" y="404"/>
                  </a:lnTo>
                  <a:lnTo>
                    <a:pt x="1266" y="403"/>
                  </a:lnTo>
                  <a:lnTo>
                    <a:pt x="1269" y="401"/>
                  </a:lnTo>
                  <a:lnTo>
                    <a:pt x="1276" y="401"/>
                  </a:lnTo>
                  <a:lnTo>
                    <a:pt x="1278" y="401"/>
                  </a:lnTo>
                  <a:lnTo>
                    <a:pt x="1278" y="399"/>
                  </a:lnTo>
                  <a:lnTo>
                    <a:pt x="1276" y="397"/>
                  </a:lnTo>
                  <a:lnTo>
                    <a:pt x="1276" y="395"/>
                  </a:lnTo>
                  <a:lnTo>
                    <a:pt x="1276" y="395"/>
                  </a:lnTo>
                  <a:lnTo>
                    <a:pt x="1280" y="393"/>
                  </a:lnTo>
                  <a:close/>
                  <a:moveTo>
                    <a:pt x="1197" y="379"/>
                  </a:moveTo>
                  <a:lnTo>
                    <a:pt x="1193" y="379"/>
                  </a:lnTo>
                  <a:lnTo>
                    <a:pt x="1192" y="377"/>
                  </a:lnTo>
                  <a:lnTo>
                    <a:pt x="1188" y="379"/>
                  </a:lnTo>
                  <a:lnTo>
                    <a:pt x="1188" y="381"/>
                  </a:lnTo>
                  <a:lnTo>
                    <a:pt x="1188" y="383"/>
                  </a:lnTo>
                  <a:lnTo>
                    <a:pt x="1190" y="384"/>
                  </a:lnTo>
                  <a:lnTo>
                    <a:pt x="1192" y="386"/>
                  </a:lnTo>
                  <a:lnTo>
                    <a:pt x="1193" y="390"/>
                  </a:lnTo>
                  <a:lnTo>
                    <a:pt x="1195" y="390"/>
                  </a:lnTo>
                  <a:lnTo>
                    <a:pt x="1202" y="390"/>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8"/>
                  </a:lnTo>
                  <a:lnTo>
                    <a:pt x="1204" y="386"/>
                  </a:lnTo>
                  <a:lnTo>
                    <a:pt x="1204" y="386"/>
                  </a:lnTo>
                  <a:lnTo>
                    <a:pt x="1204" y="386"/>
                  </a:lnTo>
                  <a:lnTo>
                    <a:pt x="1204" y="386"/>
                  </a:lnTo>
                  <a:lnTo>
                    <a:pt x="1204" y="386"/>
                  </a:lnTo>
                  <a:lnTo>
                    <a:pt x="1204" y="386"/>
                  </a:lnTo>
                  <a:lnTo>
                    <a:pt x="1204" y="386"/>
                  </a:lnTo>
                  <a:lnTo>
                    <a:pt x="1204" y="386"/>
                  </a:lnTo>
                  <a:lnTo>
                    <a:pt x="1204" y="386"/>
                  </a:lnTo>
                  <a:lnTo>
                    <a:pt x="1204" y="386"/>
                  </a:lnTo>
                  <a:lnTo>
                    <a:pt x="1206" y="386"/>
                  </a:lnTo>
                  <a:lnTo>
                    <a:pt x="1206" y="386"/>
                  </a:lnTo>
                  <a:lnTo>
                    <a:pt x="1206" y="386"/>
                  </a:lnTo>
                  <a:lnTo>
                    <a:pt x="1206" y="386"/>
                  </a:lnTo>
                  <a:lnTo>
                    <a:pt x="1206" y="386"/>
                  </a:lnTo>
                  <a:lnTo>
                    <a:pt x="1206" y="386"/>
                  </a:lnTo>
                  <a:lnTo>
                    <a:pt x="1206" y="386"/>
                  </a:lnTo>
                  <a:lnTo>
                    <a:pt x="1206" y="386"/>
                  </a:lnTo>
                  <a:lnTo>
                    <a:pt x="1206" y="386"/>
                  </a:lnTo>
                  <a:lnTo>
                    <a:pt x="1206" y="386"/>
                  </a:lnTo>
                  <a:lnTo>
                    <a:pt x="1206" y="386"/>
                  </a:lnTo>
                  <a:lnTo>
                    <a:pt x="1206" y="386"/>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6"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4"/>
                  </a:lnTo>
                  <a:lnTo>
                    <a:pt x="1208" y="381"/>
                  </a:lnTo>
                  <a:lnTo>
                    <a:pt x="1204" y="381"/>
                  </a:lnTo>
                  <a:lnTo>
                    <a:pt x="1201" y="379"/>
                  </a:lnTo>
                  <a:lnTo>
                    <a:pt x="1197" y="379"/>
                  </a:lnTo>
                  <a:close/>
                  <a:moveTo>
                    <a:pt x="1311" y="345"/>
                  </a:moveTo>
                  <a:lnTo>
                    <a:pt x="1309" y="341"/>
                  </a:lnTo>
                  <a:lnTo>
                    <a:pt x="1309" y="341"/>
                  </a:lnTo>
                  <a:lnTo>
                    <a:pt x="1309" y="339"/>
                  </a:lnTo>
                  <a:lnTo>
                    <a:pt x="1307" y="339"/>
                  </a:lnTo>
                  <a:lnTo>
                    <a:pt x="1305" y="341"/>
                  </a:lnTo>
                  <a:lnTo>
                    <a:pt x="1303" y="348"/>
                  </a:lnTo>
                  <a:lnTo>
                    <a:pt x="1302" y="350"/>
                  </a:lnTo>
                  <a:lnTo>
                    <a:pt x="1300" y="352"/>
                  </a:lnTo>
                  <a:lnTo>
                    <a:pt x="1300" y="352"/>
                  </a:lnTo>
                  <a:lnTo>
                    <a:pt x="1300" y="354"/>
                  </a:lnTo>
                  <a:lnTo>
                    <a:pt x="1298" y="356"/>
                  </a:lnTo>
                  <a:lnTo>
                    <a:pt x="1298" y="356"/>
                  </a:lnTo>
                  <a:lnTo>
                    <a:pt x="1298" y="356"/>
                  </a:lnTo>
                  <a:lnTo>
                    <a:pt x="1300" y="357"/>
                  </a:lnTo>
                  <a:lnTo>
                    <a:pt x="1313" y="354"/>
                  </a:lnTo>
                  <a:lnTo>
                    <a:pt x="1314" y="352"/>
                  </a:lnTo>
                  <a:lnTo>
                    <a:pt x="1314" y="350"/>
                  </a:lnTo>
                  <a:lnTo>
                    <a:pt x="1311" y="347"/>
                  </a:lnTo>
                  <a:lnTo>
                    <a:pt x="1311" y="345"/>
                  </a:lnTo>
                  <a:close/>
                  <a:moveTo>
                    <a:pt x="1316" y="341"/>
                  </a:moveTo>
                  <a:lnTo>
                    <a:pt x="1316" y="345"/>
                  </a:lnTo>
                  <a:lnTo>
                    <a:pt x="1316" y="347"/>
                  </a:lnTo>
                  <a:lnTo>
                    <a:pt x="1318" y="348"/>
                  </a:lnTo>
                  <a:lnTo>
                    <a:pt x="1320" y="348"/>
                  </a:lnTo>
                  <a:lnTo>
                    <a:pt x="1322" y="347"/>
                  </a:lnTo>
                  <a:lnTo>
                    <a:pt x="1325" y="343"/>
                  </a:lnTo>
                  <a:lnTo>
                    <a:pt x="1329" y="337"/>
                  </a:lnTo>
                  <a:lnTo>
                    <a:pt x="1327" y="334"/>
                  </a:lnTo>
                  <a:lnTo>
                    <a:pt x="1325" y="332"/>
                  </a:lnTo>
                  <a:lnTo>
                    <a:pt x="1323" y="330"/>
                  </a:lnTo>
                  <a:lnTo>
                    <a:pt x="1318" y="330"/>
                  </a:lnTo>
                  <a:lnTo>
                    <a:pt x="1318" y="332"/>
                  </a:lnTo>
                  <a:lnTo>
                    <a:pt x="1318" y="334"/>
                  </a:lnTo>
                  <a:lnTo>
                    <a:pt x="1318" y="336"/>
                  </a:lnTo>
                  <a:lnTo>
                    <a:pt x="1320" y="337"/>
                  </a:lnTo>
                  <a:lnTo>
                    <a:pt x="1322" y="339"/>
                  </a:lnTo>
                  <a:lnTo>
                    <a:pt x="1320" y="339"/>
                  </a:lnTo>
                  <a:lnTo>
                    <a:pt x="1318" y="339"/>
                  </a:lnTo>
                  <a:lnTo>
                    <a:pt x="1318" y="337"/>
                  </a:lnTo>
                  <a:lnTo>
                    <a:pt x="1316" y="336"/>
                  </a:lnTo>
                  <a:lnTo>
                    <a:pt x="1314" y="332"/>
                  </a:lnTo>
                  <a:lnTo>
                    <a:pt x="1313" y="330"/>
                  </a:lnTo>
                  <a:lnTo>
                    <a:pt x="1311" y="332"/>
                  </a:lnTo>
                  <a:lnTo>
                    <a:pt x="1313" y="334"/>
                  </a:lnTo>
                  <a:lnTo>
                    <a:pt x="1313" y="336"/>
                  </a:lnTo>
                  <a:lnTo>
                    <a:pt x="1316" y="337"/>
                  </a:lnTo>
                  <a:lnTo>
                    <a:pt x="1316" y="341"/>
                  </a:lnTo>
                  <a:close/>
                  <a:moveTo>
                    <a:pt x="1199" y="336"/>
                  </a:moveTo>
                  <a:lnTo>
                    <a:pt x="1201" y="336"/>
                  </a:lnTo>
                  <a:lnTo>
                    <a:pt x="1202" y="337"/>
                  </a:lnTo>
                  <a:lnTo>
                    <a:pt x="1202" y="337"/>
                  </a:lnTo>
                  <a:lnTo>
                    <a:pt x="1206" y="337"/>
                  </a:lnTo>
                  <a:lnTo>
                    <a:pt x="1206" y="336"/>
                  </a:lnTo>
                  <a:lnTo>
                    <a:pt x="1208" y="334"/>
                  </a:lnTo>
                  <a:lnTo>
                    <a:pt x="1206" y="330"/>
                  </a:lnTo>
                  <a:lnTo>
                    <a:pt x="1206" y="330"/>
                  </a:lnTo>
                  <a:lnTo>
                    <a:pt x="1202" y="328"/>
                  </a:lnTo>
                  <a:lnTo>
                    <a:pt x="1201" y="330"/>
                  </a:lnTo>
                  <a:lnTo>
                    <a:pt x="1201" y="330"/>
                  </a:lnTo>
                  <a:lnTo>
                    <a:pt x="1201" y="330"/>
                  </a:lnTo>
                  <a:lnTo>
                    <a:pt x="1201" y="332"/>
                  </a:lnTo>
                  <a:lnTo>
                    <a:pt x="1201" y="332"/>
                  </a:lnTo>
                  <a:lnTo>
                    <a:pt x="1199" y="336"/>
                  </a:lnTo>
                  <a:lnTo>
                    <a:pt x="1199" y="336"/>
                  </a:lnTo>
                  <a:close/>
                  <a:moveTo>
                    <a:pt x="1229" y="379"/>
                  </a:moveTo>
                  <a:lnTo>
                    <a:pt x="1229" y="381"/>
                  </a:lnTo>
                  <a:lnTo>
                    <a:pt x="1229" y="381"/>
                  </a:lnTo>
                  <a:lnTo>
                    <a:pt x="1228" y="377"/>
                  </a:lnTo>
                  <a:lnTo>
                    <a:pt x="1228" y="377"/>
                  </a:lnTo>
                  <a:lnTo>
                    <a:pt x="1222" y="377"/>
                  </a:lnTo>
                  <a:lnTo>
                    <a:pt x="1224" y="381"/>
                  </a:lnTo>
                  <a:lnTo>
                    <a:pt x="1222" y="381"/>
                  </a:lnTo>
                  <a:lnTo>
                    <a:pt x="1220" y="381"/>
                  </a:lnTo>
                  <a:lnTo>
                    <a:pt x="1219" y="381"/>
                  </a:lnTo>
                  <a:lnTo>
                    <a:pt x="1219" y="381"/>
                  </a:lnTo>
                  <a:lnTo>
                    <a:pt x="1217" y="383"/>
                  </a:lnTo>
                  <a:lnTo>
                    <a:pt x="1217" y="386"/>
                  </a:lnTo>
                  <a:lnTo>
                    <a:pt x="1220" y="386"/>
                  </a:lnTo>
                  <a:lnTo>
                    <a:pt x="1220" y="386"/>
                  </a:lnTo>
                  <a:lnTo>
                    <a:pt x="1220" y="388"/>
                  </a:lnTo>
                  <a:lnTo>
                    <a:pt x="1220" y="388"/>
                  </a:lnTo>
                  <a:lnTo>
                    <a:pt x="1220" y="390"/>
                  </a:lnTo>
                  <a:lnTo>
                    <a:pt x="1224" y="390"/>
                  </a:lnTo>
                  <a:lnTo>
                    <a:pt x="1220" y="390"/>
                  </a:lnTo>
                  <a:lnTo>
                    <a:pt x="1220" y="390"/>
                  </a:lnTo>
                  <a:lnTo>
                    <a:pt x="1219" y="392"/>
                  </a:lnTo>
                  <a:lnTo>
                    <a:pt x="1220" y="393"/>
                  </a:lnTo>
                  <a:lnTo>
                    <a:pt x="1224" y="393"/>
                  </a:lnTo>
                  <a:lnTo>
                    <a:pt x="1226" y="393"/>
                  </a:lnTo>
                  <a:lnTo>
                    <a:pt x="1220" y="393"/>
                  </a:lnTo>
                  <a:lnTo>
                    <a:pt x="1220" y="395"/>
                  </a:lnTo>
                  <a:lnTo>
                    <a:pt x="1219" y="397"/>
                  </a:lnTo>
                  <a:lnTo>
                    <a:pt x="1217" y="397"/>
                  </a:lnTo>
                  <a:lnTo>
                    <a:pt x="1213" y="403"/>
                  </a:lnTo>
                  <a:lnTo>
                    <a:pt x="1213" y="406"/>
                  </a:lnTo>
                  <a:lnTo>
                    <a:pt x="1211" y="410"/>
                  </a:lnTo>
                  <a:lnTo>
                    <a:pt x="1210" y="412"/>
                  </a:lnTo>
                  <a:lnTo>
                    <a:pt x="1210" y="412"/>
                  </a:lnTo>
                  <a:lnTo>
                    <a:pt x="1208" y="413"/>
                  </a:lnTo>
                  <a:lnTo>
                    <a:pt x="1208" y="417"/>
                  </a:lnTo>
                  <a:lnTo>
                    <a:pt x="1208" y="419"/>
                  </a:lnTo>
                  <a:lnTo>
                    <a:pt x="1208" y="419"/>
                  </a:lnTo>
                  <a:lnTo>
                    <a:pt x="1208" y="419"/>
                  </a:lnTo>
                  <a:lnTo>
                    <a:pt x="1206" y="421"/>
                  </a:lnTo>
                  <a:lnTo>
                    <a:pt x="1206" y="421"/>
                  </a:lnTo>
                  <a:lnTo>
                    <a:pt x="1208" y="422"/>
                  </a:lnTo>
                  <a:lnTo>
                    <a:pt x="1210" y="422"/>
                  </a:lnTo>
                  <a:lnTo>
                    <a:pt x="1211" y="421"/>
                  </a:lnTo>
                  <a:lnTo>
                    <a:pt x="1213" y="417"/>
                  </a:lnTo>
                  <a:lnTo>
                    <a:pt x="1213" y="415"/>
                  </a:lnTo>
                  <a:lnTo>
                    <a:pt x="1215" y="413"/>
                  </a:lnTo>
                  <a:lnTo>
                    <a:pt x="1219" y="412"/>
                  </a:lnTo>
                  <a:lnTo>
                    <a:pt x="1219" y="412"/>
                  </a:lnTo>
                  <a:lnTo>
                    <a:pt x="1219" y="410"/>
                  </a:lnTo>
                  <a:lnTo>
                    <a:pt x="1219" y="408"/>
                  </a:lnTo>
                  <a:lnTo>
                    <a:pt x="1217" y="410"/>
                  </a:lnTo>
                  <a:lnTo>
                    <a:pt x="1219" y="406"/>
                  </a:lnTo>
                  <a:lnTo>
                    <a:pt x="1220" y="406"/>
                  </a:lnTo>
                  <a:lnTo>
                    <a:pt x="1222" y="403"/>
                  </a:lnTo>
                  <a:lnTo>
                    <a:pt x="1226" y="401"/>
                  </a:lnTo>
                  <a:lnTo>
                    <a:pt x="1226" y="401"/>
                  </a:lnTo>
                  <a:lnTo>
                    <a:pt x="1226" y="401"/>
                  </a:lnTo>
                  <a:lnTo>
                    <a:pt x="1226" y="399"/>
                  </a:lnTo>
                  <a:lnTo>
                    <a:pt x="1228" y="401"/>
                  </a:lnTo>
                  <a:lnTo>
                    <a:pt x="1228" y="401"/>
                  </a:lnTo>
                  <a:lnTo>
                    <a:pt x="1229" y="401"/>
                  </a:lnTo>
                  <a:lnTo>
                    <a:pt x="1235" y="393"/>
                  </a:lnTo>
                  <a:lnTo>
                    <a:pt x="1235" y="392"/>
                  </a:lnTo>
                  <a:lnTo>
                    <a:pt x="1235" y="390"/>
                  </a:lnTo>
                  <a:lnTo>
                    <a:pt x="1235" y="388"/>
                  </a:lnTo>
                  <a:lnTo>
                    <a:pt x="1235" y="388"/>
                  </a:lnTo>
                  <a:lnTo>
                    <a:pt x="1235" y="388"/>
                  </a:lnTo>
                  <a:lnTo>
                    <a:pt x="1237" y="388"/>
                  </a:lnTo>
                  <a:lnTo>
                    <a:pt x="1237" y="390"/>
                  </a:lnTo>
                  <a:lnTo>
                    <a:pt x="1237" y="390"/>
                  </a:lnTo>
                  <a:lnTo>
                    <a:pt x="1238" y="392"/>
                  </a:lnTo>
                  <a:lnTo>
                    <a:pt x="1235" y="393"/>
                  </a:lnTo>
                  <a:lnTo>
                    <a:pt x="1233" y="399"/>
                  </a:lnTo>
                  <a:lnTo>
                    <a:pt x="1231" y="401"/>
                  </a:lnTo>
                  <a:lnTo>
                    <a:pt x="1228" y="404"/>
                  </a:lnTo>
                  <a:lnTo>
                    <a:pt x="1226" y="404"/>
                  </a:lnTo>
                  <a:lnTo>
                    <a:pt x="1226" y="408"/>
                  </a:lnTo>
                  <a:lnTo>
                    <a:pt x="1224" y="410"/>
                  </a:lnTo>
                  <a:lnTo>
                    <a:pt x="1224" y="410"/>
                  </a:lnTo>
                  <a:lnTo>
                    <a:pt x="1224" y="412"/>
                  </a:lnTo>
                  <a:lnTo>
                    <a:pt x="1226" y="412"/>
                  </a:lnTo>
                  <a:lnTo>
                    <a:pt x="1233" y="412"/>
                  </a:lnTo>
                  <a:lnTo>
                    <a:pt x="1235" y="412"/>
                  </a:lnTo>
                  <a:lnTo>
                    <a:pt x="1237" y="413"/>
                  </a:lnTo>
                  <a:lnTo>
                    <a:pt x="1237" y="413"/>
                  </a:lnTo>
                  <a:lnTo>
                    <a:pt x="1237" y="415"/>
                  </a:lnTo>
                  <a:lnTo>
                    <a:pt x="1237" y="415"/>
                  </a:lnTo>
                  <a:lnTo>
                    <a:pt x="1237" y="415"/>
                  </a:lnTo>
                  <a:lnTo>
                    <a:pt x="1237" y="415"/>
                  </a:lnTo>
                  <a:lnTo>
                    <a:pt x="1238" y="415"/>
                  </a:lnTo>
                  <a:lnTo>
                    <a:pt x="1238" y="415"/>
                  </a:lnTo>
                  <a:lnTo>
                    <a:pt x="1238" y="413"/>
                  </a:lnTo>
                  <a:lnTo>
                    <a:pt x="1242" y="410"/>
                  </a:lnTo>
                  <a:lnTo>
                    <a:pt x="1242" y="408"/>
                  </a:lnTo>
                  <a:lnTo>
                    <a:pt x="1242" y="408"/>
                  </a:lnTo>
                  <a:lnTo>
                    <a:pt x="1242" y="408"/>
                  </a:lnTo>
                  <a:lnTo>
                    <a:pt x="1240" y="408"/>
                  </a:lnTo>
                  <a:lnTo>
                    <a:pt x="1240" y="408"/>
                  </a:lnTo>
                  <a:lnTo>
                    <a:pt x="1240" y="406"/>
                  </a:lnTo>
                  <a:lnTo>
                    <a:pt x="1242" y="406"/>
                  </a:lnTo>
                  <a:lnTo>
                    <a:pt x="1244" y="406"/>
                  </a:lnTo>
                  <a:lnTo>
                    <a:pt x="1244" y="406"/>
                  </a:lnTo>
                  <a:lnTo>
                    <a:pt x="1244" y="404"/>
                  </a:lnTo>
                  <a:lnTo>
                    <a:pt x="1244" y="403"/>
                  </a:lnTo>
                  <a:lnTo>
                    <a:pt x="1244" y="403"/>
                  </a:lnTo>
                  <a:lnTo>
                    <a:pt x="1244" y="401"/>
                  </a:lnTo>
                  <a:lnTo>
                    <a:pt x="1244" y="399"/>
                  </a:lnTo>
                  <a:lnTo>
                    <a:pt x="1246" y="399"/>
                  </a:lnTo>
                  <a:lnTo>
                    <a:pt x="1246" y="401"/>
                  </a:lnTo>
                  <a:lnTo>
                    <a:pt x="1246" y="403"/>
                  </a:lnTo>
                  <a:lnTo>
                    <a:pt x="1247" y="403"/>
                  </a:lnTo>
                  <a:lnTo>
                    <a:pt x="1247" y="403"/>
                  </a:lnTo>
                  <a:lnTo>
                    <a:pt x="1247" y="403"/>
                  </a:lnTo>
                  <a:lnTo>
                    <a:pt x="1246" y="399"/>
                  </a:lnTo>
                  <a:lnTo>
                    <a:pt x="1246" y="399"/>
                  </a:lnTo>
                  <a:lnTo>
                    <a:pt x="1246" y="397"/>
                  </a:lnTo>
                  <a:lnTo>
                    <a:pt x="1247" y="397"/>
                  </a:lnTo>
                  <a:lnTo>
                    <a:pt x="1247" y="399"/>
                  </a:lnTo>
                  <a:lnTo>
                    <a:pt x="1247" y="399"/>
                  </a:lnTo>
                  <a:lnTo>
                    <a:pt x="1249" y="397"/>
                  </a:lnTo>
                  <a:lnTo>
                    <a:pt x="1249" y="397"/>
                  </a:lnTo>
                  <a:lnTo>
                    <a:pt x="1251" y="395"/>
                  </a:lnTo>
                  <a:lnTo>
                    <a:pt x="1251" y="393"/>
                  </a:lnTo>
                  <a:lnTo>
                    <a:pt x="1249" y="392"/>
                  </a:lnTo>
                  <a:lnTo>
                    <a:pt x="1249" y="390"/>
                  </a:lnTo>
                  <a:lnTo>
                    <a:pt x="1251" y="390"/>
                  </a:lnTo>
                  <a:lnTo>
                    <a:pt x="1251" y="392"/>
                  </a:lnTo>
                  <a:lnTo>
                    <a:pt x="1251" y="393"/>
                  </a:lnTo>
                  <a:lnTo>
                    <a:pt x="1251" y="395"/>
                  </a:lnTo>
                  <a:lnTo>
                    <a:pt x="1251" y="397"/>
                  </a:lnTo>
                  <a:lnTo>
                    <a:pt x="1251" y="399"/>
                  </a:lnTo>
                  <a:lnTo>
                    <a:pt x="1251" y="401"/>
                  </a:lnTo>
                  <a:lnTo>
                    <a:pt x="1251" y="403"/>
                  </a:lnTo>
                  <a:lnTo>
                    <a:pt x="1251" y="404"/>
                  </a:lnTo>
                  <a:lnTo>
                    <a:pt x="1251" y="406"/>
                  </a:lnTo>
                  <a:lnTo>
                    <a:pt x="1253" y="406"/>
                  </a:lnTo>
                  <a:lnTo>
                    <a:pt x="1255" y="404"/>
                  </a:lnTo>
                  <a:lnTo>
                    <a:pt x="1255" y="403"/>
                  </a:lnTo>
                  <a:lnTo>
                    <a:pt x="1257" y="399"/>
                  </a:lnTo>
                  <a:lnTo>
                    <a:pt x="1258" y="395"/>
                  </a:lnTo>
                  <a:lnTo>
                    <a:pt x="1260" y="393"/>
                  </a:lnTo>
                  <a:lnTo>
                    <a:pt x="1260" y="390"/>
                  </a:lnTo>
                  <a:lnTo>
                    <a:pt x="1262" y="386"/>
                  </a:lnTo>
                  <a:lnTo>
                    <a:pt x="1262" y="384"/>
                  </a:lnTo>
                  <a:lnTo>
                    <a:pt x="1262" y="383"/>
                  </a:lnTo>
                  <a:lnTo>
                    <a:pt x="1264" y="384"/>
                  </a:lnTo>
                  <a:lnTo>
                    <a:pt x="1264" y="384"/>
                  </a:lnTo>
                  <a:lnTo>
                    <a:pt x="1264" y="386"/>
                  </a:lnTo>
                  <a:lnTo>
                    <a:pt x="1266" y="386"/>
                  </a:lnTo>
                  <a:lnTo>
                    <a:pt x="1269" y="383"/>
                  </a:lnTo>
                  <a:lnTo>
                    <a:pt x="1275" y="381"/>
                  </a:lnTo>
                  <a:lnTo>
                    <a:pt x="1278" y="381"/>
                  </a:lnTo>
                  <a:lnTo>
                    <a:pt x="1280" y="383"/>
                  </a:lnTo>
                  <a:lnTo>
                    <a:pt x="1282" y="383"/>
                  </a:lnTo>
                  <a:lnTo>
                    <a:pt x="1282" y="381"/>
                  </a:lnTo>
                  <a:lnTo>
                    <a:pt x="1282" y="379"/>
                  </a:lnTo>
                  <a:lnTo>
                    <a:pt x="1282" y="379"/>
                  </a:lnTo>
                  <a:lnTo>
                    <a:pt x="1282" y="377"/>
                  </a:lnTo>
                  <a:lnTo>
                    <a:pt x="1282" y="377"/>
                  </a:lnTo>
                  <a:lnTo>
                    <a:pt x="1282" y="375"/>
                  </a:lnTo>
                  <a:lnTo>
                    <a:pt x="1282" y="374"/>
                  </a:lnTo>
                  <a:lnTo>
                    <a:pt x="1282" y="374"/>
                  </a:lnTo>
                  <a:lnTo>
                    <a:pt x="1284" y="374"/>
                  </a:lnTo>
                  <a:lnTo>
                    <a:pt x="1284" y="372"/>
                  </a:lnTo>
                  <a:lnTo>
                    <a:pt x="1284" y="370"/>
                  </a:lnTo>
                  <a:lnTo>
                    <a:pt x="1285" y="368"/>
                  </a:lnTo>
                  <a:lnTo>
                    <a:pt x="1285" y="365"/>
                  </a:lnTo>
                  <a:lnTo>
                    <a:pt x="1284" y="365"/>
                  </a:lnTo>
                  <a:lnTo>
                    <a:pt x="1285" y="361"/>
                  </a:lnTo>
                  <a:lnTo>
                    <a:pt x="1285" y="361"/>
                  </a:lnTo>
                  <a:lnTo>
                    <a:pt x="1284" y="359"/>
                  </a:lnTo>
                  <a:lnTo>
                    <a:pt x="1284" y="356"/>
                  </a:lnTo>
                  <a:lnTo>
                    <a:pt x="1284" y="354"/>
                  </a:lnTo>
                  <a:lnTo>
                    <a:pt x="1284" y="354"/>
                  </a:lnTo>
                  <a:lnTo>
                    <a:pt x="1285" y="352"/>
                  </a:lnTo>
                  <a:lnTo>
                    <a:pt x="1285" y="350"/>
                  </a:lnTo>
                  <a:lnTo>
                    <a:pt x="1284" y="348"/>
                  </a:lnTo>
                  <a:lnTo>
                    <a:pt x="1284" y="348"/>
                  </a:lnTo>
                  <a:lnTo>
                    <a:pt x="1282" y="348"/>
                  </a:lnTo>
                  <a:lnTo>
                    <a:pt x="1282" y="347"/>
                  </a:lnTo>
                  <a:lnTo>
                    <a:pt x="1284" y="345"/>
                  </a:lnTo>
                  <a:lnTo>
                    <a:pt x="1285" y="345"/>
                  </a:lnTo>
                  <a:lnTo>
                    <a:pt x="1284" y="345"/>
                  </a:lnTo>
                  <a:lnTo>
                    <a:pt x="1280" y="345"/>
                  </a:lnTo>
                  <a:lnTo>
                    <a:pt x="1280" y="343"/>
                  </a:lnTo>
                  <a:lnTo>
                    <a:pt x="1280" y="341"/>
                  </a:lnTo>
                  <a:lnTo>
                    <a:pt x="1280" y="341"/>
                  </a:lnTo>
                  <a:lnTo>
                    <a:pt x="1278" y="341"/>
                  </a:lnTo>
                  <a:lnTo>
                    <a:pt x="1276" y="339"/>
                  </a:lnTo>
                  <a:lnTo>
                    <a:pt x="1273" y="337"/>
                  </a:lnTo>
                  <a:lnTo>
                    <a:pt x="1269" y="334"/>
                  </a:lnTo>
                  <a:lnTo>
                    <a:pt x="1269" y="334"/>
                  </a:lnTo>
                  <a:lnTo>
                    <a:pt x="1269" y="336"/>
                  </a:lnTo>
                  <a:lnTo>
                    <a:pt x="1271" y="337"/>
                  </a:lnTo>
                  <a:lnTo>
                    <a:pt x="1273" y="339"/>
                  </a:lnTo>
                  <a:lnTo>
                    <a:pt x="1273" y="341"/>
                  </a:lnTo>
                  <a:lnTo>
                    <a:pt x="1271" y="341"/>
                  </a:lnTo>
                  <a:lnTo>
                    <a:pt x="1271" y="343"/>
                  </a:lnTo>
                  <a:lnTo>
                    <a:pt x="1269" y="341"/>
                  </a:lnTo>
                  <a:lnTo>
                    <a:pt x="1269" y="339"/>
                  </a:lnTo>
                  <a:lnTo>
                    <a:pt x="1267" y="339"/>
                  </a:lnTo>
                  <a:lnTo>
                    <a:pt x="1267" y="339"/>
                  </a:lnTo>
                  <a:lnTo>
                    <a:pt x="1262" y="343"/>
                  </a:lnTo>
                  <a:lnTo>
                    <a:pt x="1262" y="343"/>
                  </a:lnTo>
                  <a:lnTo>
                    <a:pt x="1262" y="345"/>
                  </a:lnTo>
                  <a:lnTo>
                    <a:pt x="1262" y="347"/>
                  </a:lnTo>
                  <a:lnTo>
                    <a:pt x="1262" y="348"/>
                  </a:lnTo>
                  <a:lnTo>
                    <a:pt x="1264" y="350"/>
                  </a:lnTo>
                  <a:lnTo>
                    <a:pt x="1266" y="352"/>
                  </a:lnTo>
                  <a:lnTo>
                    <a:pt x="1267" y="354"/>
                  </a:lnTo>
                  <a:lnTo>
                    <a:pt x="1267" y="356"/>
                  </a:lnTo>
                  <a:lnTo>
                    <a:pt x="1262" y="356"/>
                  </a:lnTo>
                  <a:lnTo>
                    <a:pt x="1260" y="356"/>
                  </a:lnTo>
                  <a:lnTo>
                    <a:pt x="1260" y="357"/>
                  </a:lnTo>
                  <a:lnTo>
                    <a:pt x="1260" y="359"/>
                  </a:lnTo>
                  <a:lnTo>
                    <a:pt x="1258" y="359"/>
                  </a:lnTo>
                  <a:lnTo>
                    <a:pt x="1258" y="361"/>
                  </a:lnTo>
                  <a:lnTo>
                    <a:pt x="1260" y="361"/>
                  </a:lnTo>
                  <a:lnTo>
                    <a:pt x="1260" y="363"/>
                  </a:lnTo>
                  <a:lnTo>
                    <a:pt x="1262" y="365"/>
                  </a:lnTo>
                  <a:lnTo>
                    <a:pt x="1262" y="368"/>
                  </a:lnTo>
                  <a:lnTo>
                    <a:pt x="1262" y="370"/>
                  </a:lnTo>
                  <a:lnTo>
                    <a:pt x="1260" y="370"/>
                  </a:lnTo>
                  <a:lnTo>
                    <a:pt x="1260" y="370"/>
                  </a:lnTo>
                  <a:lnTo>
                    <a:pt x="1258" y="365"/>
                  </a:lnTo>
                  <a:lnTo>
                    <a:pt x="1258" y="365"/>
                  </a:lnTo>
                  <a:lnTo>
                    <a:pt x="1257" y="365"/>
                  </a:lnTo>
                  <a:lnTo>
                    <a:pt x="1255" y="368"/>
                  </a:lnTo>
                  <a:lnTo>
                    <a:pt x="1249" y="370"/>
                  </a:lnTo>
                  <a:lnTo>
                    <a:pt x="1249" y="372"/>
                  </a:lnTo>
                  <a:lnTo>
                    <a:pt x="1247" y="374"/>
                  </a:lnTo>
                  <a:lnTo>
                    <a:pt x="1247" y="375"/>
                  </a:lnTo>
                  <a:lnTo>
                    <a:pt x="1247" y="377"/>
                  </a:lnTo>
                  <a:lnTo>
                    <a:pt x="1247" y="381"/>
                  </a:lnTo>
                  <a:lnTo>
                    <a:pt x="1247" y="381"/>
                  </a:lnTo>
                  <a:lnTo>
                    <a:pt x="1246" y="383"/>
                  </a:lnTo>
                  <a:lnTo>
                    <a:pt x="1244" y="384"/>
                  </a:lnTo>
                  <a:lnTo>
                    <a:pt x="1246" y="383"/>
                  </a:lnTo>
                  <a:lnTo>
                    <a:pt x="1246" y="381"/>
                  </a:lnTo>
                  <a:lnTo>
                    <a:pt x="1246" y="381"/>
                  </a:lnTo>
                  <a:lnTo>
                    <a:pt x="1246" y="377"/>
                  </a:lnTo>
                  <a:lnTo>
                    <a:pt x="1246" y="375"/>
                  </a:lnTo>
                  <a:lnTo>
                    <a:pt x="1246" y="375"/>
                  </a:lnTo>
                  <a:lnTo>
                    <a:pt x="1246" y="374"/>
                  </a:lnTo>
                  <a:lnTo>
                    <a:pt x="1246" y="370"/>
                  </a:lnTo>
                  <a:lnTo>
                    <a:pt x="1247" y="370"/>
                  </a:lnTo>
                  <a:lnTo>
                    <a:pt x="1249" y="368"/>
                  </a:lnTo>
                  <a:lnTo>
                    <a:pt x="1251" y="368"/>
                  </a:lnTo>
                  <a:lnTo>
                    <a:pt x="1251" y="366"/>
                  </a:lnTo>
                  <a:lnTo>
                    <a:pt x="1251" y="365"/>
                  </a:lnTo>
                  <a:lnTo>
                    <a:pt x="1253" y="365"/>
                  </a:lnTo>
                  <a:lnTo>
                    <a:pt x="1253" y="365"/>
                  </a:lnTo>
                  <a:lnTo>
                    <a:pt x="1253" y="365"/>
                  </a:lnTo>
                  <a:lnTo>
                    <a:pt x="1255" y="363"/>
                  </a:lnTo>
                  <a:lnTo>
                    <a:pt x="1255" y="363"/>
                  </a:lnTo>
                  <a:lnTo>
                    <a:pt x="1255" y="361"/>
                  </a:lnTo>
                  <a:lnTo>
                    <a:pt x="1257" y="357"/>
                  </a:lnTo>
                  <a:lnTo>
                    <a:pt x="1257" y="356"/>
                  </a:lnTo>
                  <a:lnTo>
                    <a:pt x="1257" y="352"/>
                  </a:lnTo>
                  <a:lnTo>
                    <a:pt x="1257" y="350"/>
                  </a:lnTo>
                  <a:lnTo>
                    <a:pt x="1255" y="348"/>
                  </a:lnTo>
                  <a:lnTo>
                    <a:pt x="1255" y="350"/>
                  </a:lnTo>
                  <a:lnTo>
                    <a:pt x="1253" y="352"/>
                  </a:lnTo>
                  <a:lnTo>
                    <a:pt x="1249" y="356"/>
                  </a:lnTo>
                  <a:lnTo>
                    <a:pt x="1247" y="356"/>
                  </a:lnTo>
                  <a:lnTo>
                    <a:pt x="1246" y="356"/>
                  </a:lnTo>
                  <a:lnTo>
                    <a:pt x="1249" y="354"/>
                  </a:lnTo>
                  <a:lnTo>
                    <a:pt x="1249" y="352"/>
                  </a:lnTo>
                  <a:lnTo>
                    <a:pt x="1249" y="352"/>
                  </a:lnTo>
                  <a:lnTo>
                    <a:pt x="1251" y="350"/>
                  </a:lnTo>
                  <a:lnTo>
                    <a:pt x="1251" y="348"/>
                  </a:lnTo>
                  <a:lnTo>
                    <a:pt x="1251" y="348"/>
                  </a:lnTo>
                  <a:lnTo>
                    <a:pt x="1251" y="347"/>
                  </a:lnTo>
                  <a:lnTo>
                    <a:pt x="1251" y="345"/>
                  </a:lnTo>
                  <a:lnTo>
                    <a:pt x="1253" y="337"/>
                  </a:lnTo>
                  <a:lnTo>
                    <a:pt x="1253" y="336"/>
                  </a:lnTo>
                  <a:lnTo>
                    <a:pt x="1253" y="334"/>
                  </a:lnTo>
                  <a:lnTo>
                    <a:pt x="1253" y="334"/>
                  </a:lnTo>
                  <a:lnTo>
                    <a:pt x="1253" y="332"/>
                  </a:lnTo>
                  <a:lnTo>
                    <a:pt x="1253" y="328"/>
                  </a:lnTo>
                  <a:lnTo>
                    <a:pt x="1253" y="327"/>
                  </a:lnTo>
                  <a:lnTo>
                    <a:pt x="1253" y="325"/>
                  </a:lnTo>
                  <a:lnTo>
                    <a:pt x="1253" y="325"/>
                  </a:lnTo>
                  <a:lnTo>
                    <a:pt x="1251" y="325"/>
                  </a:lnTo>
                  <a:lnTo>
                    <a:pt x="1249" y="323"/>
                  </a:lnTo>
                  <a:lnTo>
                    <a:pt x="1246" y="327"/>
                  </a:lnTo>
                  <a:lnTo>
                    <a:pt x="1240" y="325"/>
                  </a:lnTo>
                  <a:lnTo>
                    <a:pt x="1240" y="327"/>
                  </a:lnTo>
                  <a:lnTo>
                    <a:pt x="1238" y="327"/>
                  </a:lnTo>
                  <a:lnTo>
                    <a:pt x="1238" y="330"/>
                  </a:lnTo>
                  <a:lnTo>
                    <a:pt x="1237" y="332"/>
                  </a:lnTo>
                  <a:lnTo>
                    <a:pt x="1237" y="334"/>
                  </a:lnTo>
                  <a:lnTo>
                    <a:pt x="1238" y="334"/>
                  </a:lnTo>
                  <a:lnTo>
                    <a:pt x="1238" y="334"/>
                  </a:lnTo>
                  <a:lnTo>
                    <a:pt x="1238" y="336"/>
                  </a:lnTo>
                  <a:lnTo>
                    <a:pt x="1237" y="336"/>
                  </a:lnTo>
                  <a:lnTo>
                    <a:pt x="1235" y="337"/>
                  </a:lnTo>
                  <a:lnTo>
                    <a:pt x="1235" y="341"/>
                  </a:lnTo>
                  <a:lnTo>
                    <a:pt x="1235" y="343"/>
                  </a:lnTo>
                  <a:lnTo>
                    <a:pt x="1237" y="343"/>
                  </a:lnTo>
                  <a:lnTo>
                    <a:pt x="1238" y="343"/>
                  </a:lnTo>
                  <a:lnTo>
                    <a:pt x="1238" y="345"/>
                  </a:lnTo>
                  <a:lnTo>
                    <a:pt x="1238" y="345"/>
                  </a:lnTo>
                  <a:lnTo>
                    <a:pt x="1235" y="345"/>
                  </a:lnTo>
                  <a:lnTo>
                    <a:pt x="1233" y="345"/>
                  </a:lnTo>
                  <a:lnTo>
                    <a:pt x="1233" y="345"/>
                  </a:lnTo>
                  <a:lnTo>
                    <a:pt x="1233" y="347"/>
                  </a:lnTo>
                  <a:lnTo>
                    <a:pt x="1233" y="347"/>
                  </a:lnTo>
                  <a:lnTo>
                    <a:pt x="1231" y="347"/>
                  </a:lnTo>
                  <a:lnTo>
                    <a:pt x="1231" y="347"/>
                  </a:lnTo>
                  <a:lnTo>
                    <a:pt x="1231" y="347"/>
                  </a:lnTo>
                  <a:lnTo>
                    <a:pt x="1229" y="347"/>
                  </a:lnTo>
                  <a:lnTo>
                    <a:pt x="1229" y="348"/>
                  </a:lnTo>
                  <a:lnTo>
                    <a:pt x="1229" y="352"/>
                  </a:lnTo>
                  <a:lnTo>
                    <a:pt x="1229" y="354"/>
                  </a:lnTo>
                  <a:lnTo>
                    <a:pt x="1231" y="356"/>
                  </a:lnTo>
                  <a:lnTo>
                    <a:pt x="1233" y="356"/>
                  </a:lnTo>
                  <a:lnTo>
                    <a:pt x="1238" y="356"/>
                  </a:lnTo>
                  <a:lnTo>
                    <a:pt x="1240" y="356"/>
                  </a:lnTo>
                  <a:lnTo>
                    <a:pt x="1240" y="357"/>
                  </a:lnTo>
                  <a:lnTo>
                    <a:pt x="1240" y="359"/>
                  </a:lnTo>
                  <a:lnTo>
                    <a:pt x="1240" y="359"/>
                  </a:lnTo>
                  <a:lnTo>
                    <a:pt x="1242" y="359"/>
                  </a:lnTo>
                  <a:lnTo>
                    <a:pt x="1242" y="361"/>
                  </a:lnTo>
                  <a:lnTo>
                    <a:pt x="1240" y="359"/>
                  </a:lnTo>
                  <a:lnTo>
                    <a:pt x="1238" y="357"/>
                  </a:lnTo>
                  <a:lnTo>
                    <a:pt x="1238" y="357"/>
                  </a:lnTo>
                  <a:lnTo>
                    <a:pt x="1237" y="356"/>
                  </a:lnTo>
                  <a:lnTo>
                    <a:pt x="1237" y="357"/>
                  </a:lnTo>
                  <a:lnTo>
                    <a:pt x="1237" y="357"/>
                  </a:lnTo>
                  <a:lnTo>
                    <a:pt x="1235" y="357"/>
                  </a:lnTo>
                  <a:lnTo>
                    <a:pt x="1229" y="357"/>
                  </a:lnTo>
                  <a:lnTo>
                    <a:pt x="1229" y="357"/>
                  </a:lnTo>
                  <a:lnTo>
                    <a:pt x="1229" y="361"/>
                  </a:lnTo>
                  <a:lnTo>
                    <a:pt x="1229" y="365"/>
                  </a:lnTo>
                  <a:lnTo>
                    <a:pt x="1229" y="366"/>
                  </a:lnTo>
                  <a:lnTo>
                    <a:pt x="1231" y="368"/>
                  </a:lnTo>
                  <a:lnTo>
                    <a:pt x="1231" y="370"/>
                  </a:lnTo>
                  <a:lnTo>
                    <a:pt x="1233" y="370"/>
                  </a:lnTo>
                  <a:lnTo>
                    <a:pt x="1235" y="370"/>
                  </a:lnTo>
                  <a:lnTo>
                    <a:pt x="1237" y="370"/>
                  </a:lnTo>
                  <a:lnTo>
                    <a:pt x="1237" y="372"/>
                  </a:lnTo>
                  <a:lnTo>
                    <a:pt x="1237" y="372"/>
                  </a:lnTo>
                  <a:lnTo>
                    <a:pt x="1238" y="374"/>
                  </a:lnTo>
                  <a:lnTo>
                    <a:pt x="1238" y="374"/>
                  </a:lnTo>
                  <a:lnTo>
                    <a:pt x="1238" y="374"/>
                  </a:lnTo>
                  <a:lnTo>
                    <a:pt x="1237" y="374"/>
                  </a:lnTo>
                  <a:lnTo>
                    <a:pt x="1237" y="374"/>
                  </a:lnTo>
                  <a:lnTo>
                    <a:pt x="1237" y="374"/>
                  </a:lnTo>
                  <a:lnTo>
                    <a:pt x="1235" y="374"/>
                  </a:lnTo>
                  <a:lnTo>
                    <a:pt x="1235" y="372"/>
                  </a:lnTo>
                  <a:lnTo>
                    <a:pt x="1235" y="372"/>
                  </a:lnTo>
                  <a:lnTo>
                    <a:pt x="1229" y="372"/>
                  </a:lnTo>
                  <a:lnTo>
                    <a:pt x="1229" y="374"/>
                  </a:lnTo>
                  <a:lnTo>
                    <a:pt x="1229" y="374"/>
                  </a:lnTo>
                  <a:lnTo>
                    <a:pt x="1229" y="375"/>
                  </a:lnTo>
                  <a:lnTo>
                    <a:pt x="1229" y="375"/>
                  </a:lnTo>
                  <a:lnTo>
                    <a:pt x="1228" y="374"/>
                  </a:lnTo>
                  <a:lnTo>
                    <a:pt x="1228" y="374"/>
                  </a:lnTo>
                  <a:lnTo>
                    <a:pt x="1229" y="379"/>
                  </a:lnTo>
                  <a:close/>
                  <a:moveTo>
                    <a:pt x="1275" y="328"/>
                  </a:moveTo>
                  <a:lnTo>
                    <a:pt x="1276" y="334"/>
                  </a:lnTo>
                  <a:lnTo>
                    <a:pt x="1278" y="336"/>
                  </a:lnTo>
                  <a:lnTo>
                    <a:pt x="1282" y="336"/>
                  </a:lnTo>
                  <a:lnTo>
                    <a:pt x="1285" y="336"/>
                  </a:lnTo>
                  <a:lnTo>
                    <a:pt x="1287" y="334"/>
                  </a:lnTo>
                  <a:lnTo>
                    <a:pt x="1287" y="330"/>
                  </a:lnTo>
                  <a:lnTo>
                    <a:pt x="1287" y="328"/>
                  </a:lnTo>
                  <a:lnTo>
                    <a:pt x="1287" y="327"/>
                  </a:lnTo>
                  <a:lnTo>
                    <a:pt x="1287" y="325"/>
                  </a:lnTo>
                  <a:lnTo>
                    <a:pt x="1285" y="325"/>
                  </a:lnTo>
                  <a:lnTo>
                    <a:pt x="1284" y="325"/>
                  </a:lnTo>
                  <a:lnTo>
                    <a:pt x="1280" y="325"/>
                  </a:lnTo>
                  <a:lnTo>
                    <a:pt x="1278" y="323"/>
                  </a:lnTo>
                  <a:lnTo>
                    <a:pt x="1275" y="321"/>
                  </a:lnTo>
                  <a:lnTo>
                    <a:pt x="1273" y="321"/>
                  </a:lnTo>
                  <a:lnTo>
                    <a:pt x="1271" y="325"/>
                  </a:lnTo>
                  <a:lnTo>
                    <a:pt x="1271" y="327"/>
                  </a:lnTo>
                  <a:lnTo>
                    <a:pt x="1275" y="328"/>
                  </a:lnTo>
                  <a:close/>
                  <a:moveTo>
                    <a:pt x="1177" y="366"/>
                  </a:moveTo>
                  <a:lnTo>
                    <a:pt x="1177" y="366"/>
                  </a:lnTo>
                  <a:lnTo>
                    <a:pt x="1177" y="366"/>
                  </a:lnTo>
                  <a:lnTo>
                    <a:pt x="1177" y="366"/>
                  </a:lnTo>
                  <a:lnTo>
                    <a:pt x="1179" y="365"/>
                  </a:lnTo>
                  <a:lnTo>
                    <a:pt x="1179" y="366"/>
                  </a:lnTo>
                  <a:lnTo>
                    <a:pt x="1179" y="368"/>
                  </a:lnTo>
                  <a:lnTo>
                    <a:pt x="1177" y="370"/>
                  </a:lnTo>
                  <a:lnTo>
                    <a:pt x="1179" y="372"/>
                  </a:lnTo>
                  <a:lnTo>
                    <a:pt x="1179" y="374"/>
                  </a:lnTo>
                  <a:lnTo>
                    <a:pt x="1182" y="374"/>
                  </a:lnTo>
                  <a:lnTo>
                    <a:pt x="1182" y="374"/>
                  </a:lnTo>
                  <a:lnTo>
                    <a:pt x="1184" y="372"/>
                  </a:lnTo>
                  <a:lnTo>
                    <a:pt x="1184" y="372"/>
                  </a:lnTo>
                  <a:lnTo>
                    <a:pt x="1188" y="372"/>
                  </a:lnTo>
                  <a:lnTo>
                    <a:pt x="1188" y="372"/>
                  </a:lnTo>
                  <a:lnTo>
                    <a:pt x="1188" y="368"/>
                  </a:lnTo>
                  <a:lnTo>
                    <a:pt x="1188" y="368"/>
                  </a:lnTo>
                  <a:lnTo>
                    <a:pt x="1190" y="365"/>
                  </a:lnTo>
                  <a:lnTo>
                    <a:pt x="1192" y="363"/>
                  </a:lnTo>
                  <a:lnTo>
                    <a:pt x="1192" y="361"/>
                  </a:lnTo>
                  <a:lnTo>
                    <a:pt x="1192" y="363"/>
                  </a:lnTo>
                  <a:lnTo>
                    <a:pt x="1193" y="365"/>
                  </a:lnTo>
                  <a:lnTo>
                    <a:pt x="1195" y="366"/>
                  </a:lnTo>
                  <a:lnTo>
                    <a:pt x="1195" y="365"/>
                  </a:lnTo>
                  <a:lnTo>
                    <a:pt x="1197" y="363"/>
                  </a:lnTo>
                  <a:lnTo>
                    <a:pt x="1197" y="361"/>
                  </a:lnTo>
                  <a:lnTo>
                    <a:pt x="1197" y="359"/>
                  </a:lnTo>
                  <a:lnTo>
                    <a:pt x="1199" y="359"/>
                  </a:lnTo>
                  <a:lnTo>
                    <a:pt x="1199" y="361"/>
                  </a:lnTo>
                  <a:lnTo>
                    <a:pt x="1199" y="363"/>
                  </a:lnTo>
                  <a:lnTo>
                    <a:pt x="1197" y="365"/>
                  </a:lnTo>
                  <a:lnTo>
                    <a:pt x="1199" y="365"/>
                  </a:lnTo>
                  <a:lnTo>
                    <a:pt x="1201" y="363"/>
                  </a:lnTo>
                  <a:lnTo>
                    <a:pt x="1201" y="363"/>
                  </a:lnTo>
                  <a:lnTo>
                    <a:pt x="1202" y="365"/>
                  </a:lnTo>
                  <a:lnTo>
                    <a:pt x="1204" y="363"/>
                  </a:lnTo>
                  <a:lnTo>
                    <a:pt x="1204" y="359"/>
                  </a:lnTo>
                  <a:lnTo>
                    <a:pt x="1206" y="357"/>
                  </a:lnTo>
                  <a:lnTo>
                    <a:pt x="1206" y="359"/>
                  </a:lnTo>
                  <a:lnTo>
                    <a:pt x="1206" y="359"/>
                  </a:lnTo>
                  <a:lnTo>
                    <a:pt x="1206" y="359"/>
                  </a:lnTo>
                  <a:lnTo>
                    <a:pt x="1206" y="361"/>
                  </a:lnTo>
                  <a:lnTo>
                    <a:pt x="1206" y="361"/>
                  </a:lnTo>
                  <a:lnTo>
                    <a:pt x="1208" y="359"/>
                  </a:lnTo>
                  <a:lnTo>
                    <a:pt x="1210" y="357"/>
                  </a:lnTo>
                  <a:lnTo>
                    <a:pt x="1211" y="354"/>
                  </a:lnTo>
                  <a:lnTo>
                    <a:pt x="1208" y="352"/>
                  </a:lnTo>
                  <a:lnTo>
                    <a:pt x="1206" y="352"/>
                  </a:lnTo>
                  <a:lnTo>
                    <a:pt x="1208" y="352"/>
                  </a:lnTo>
                  <a:lnTo>
                    <a:pt x="1215" y="354"/>
                  </a:lnTo>
                  <a:lnTo>
                    <a:pt x="1215" y="356"/>
                  </a:lnTo>
                  <a:lnTo>
                    <a:pt x="1215" y="357"/>
                  </a:lnTo>
                  <a:lnTo>
                    <a:pt x="1215" y="359"/>
                  </a:lnTo>
                  <a:lnTo>
                    <a:pt x="1215" y="361"/>
                  </a:lnTo>
                  <a:lnTo>
                    <a:pt x="1215" y="363"/>
                  </a:lnTo>
                  <a:lnTo>
                    <a:pt x="1211" y="363"/>
                  </a:lnTo>
                  <a:lnTo>
                    <a:pt x="1210" y="363"/>
                  </a:lnTo>
                  <a:lnTo>
                    <a:pt x="1210" y="365"/>
                  </a:lnTo>
                  <a:lnTo>
                    <a:pt x="1210" y="365"/>
                  </a:lnTo>
                  <a:lnTo>
                    <a:pt x="1210" y="366"/>
                  </a:lnTo>
                  <a:lnTo>
                    <a:pt x="1210" y="366"/>
                  </a:lnTo>
                  <a:lnTo>
                    <a:pt x="1206" y="366"/>
                  </a:lnTo>
                  <a:lnTo>
                    <a:pt x="1204" y="366"/>
                  </a:lnTo>
                  <a:lnTo>
                    <a:pt x="1201" y="368"/>
                  </a:lnTo>
                  <a:lnTo>
                    <a:pt x="1199" y="368"/>
                  </a:lnTo>
                  <a:lnTo>
                    <a:pt x="1199" y="370"/>
                  </a:lnTo>
                  <a:lnTo>
                    <a:pt x="1197" y="372"/>
                  </a:lnTo>
                  <a:lnTo>
                    <a:pt x="1197" y="374"/>
                  </a:lnTo>
                  <a:lnTo>
                    <a:pt x="1197" y="374"/>
                  </a:lnTo>
                  <a:lnTo>
                    <a:pt x="1201" y="374"/>
                  </a:lnTo>
                  <a:lnTo>
                    <a:pt x="1201" y="375"/>
                  </a:lnTo>
                  <a:lnTo>
                    <a:pt x="1199" y="375"/>
                  </a:lnTo>
                  <a:lnTo>
                    <a:pt x="1199" y="375"/>
                  </a:lnTo>
                  <a:lnTo>
                    <a:pt x="1201" y="377"/>
                  </a:lnTo>
                  <a:lnTo>
                    <a:pt x="1210" y="377"/>
                  </a:lnTo>
                  <a:lnTo>
                    <a:pt x="1224" y="368"/>
                  </a:lnTo>
                  <a:lnTo>
                    <a:pt x="1226" y="365"/>
                  </a:lnTo>
                  <a:lnTo>
                    <a:pt x="1228" y="363"/>
                  </a:lnTo>
                  <a:lnTo>
                    <a:pt x="1228" y="357"/>
                  </a:lnTo>
                  <a:lnTo>
                    <a:pt x="1226" y="356"/>
                  </a:lnTo>
                  <a:lnTo>
                    <a:pt x="1222" y="354"/>
                  </a:lnTo>
                  <a:lnTo>
                    <a:pt x="1220" y="352"/>
                  </a:lnTo>
                  <a:lnTo>
                    <a:pt x="1220" y="352"/>
                  </a:lnTo>
                  <a:lnTo>
                    <a:pt x="1222" y="350"/>
                  </a:lnTo>
                  <a:lnTo>
                    <a:pt x="1220" y="348"/>
                  </a:lnTo>
                  <a:lnTo>
                    <a:pt x="1220" y="348"/>
                  </a:lnTo>
                  <a:lnTo>
                    <a:pt x="1222" y="347"/>
                  </a:lnTo>
                  <a:lnTo>
                    <a:pt x="1222" y="347"/>
                  </a:lnTo>
                  <a:lnTo>
                    <a:pt x="1224" y="348"/>
                  </a:lnTo>
                  <a:lnTo>
                    <a:pt x="1224" y="347"/>
                  </a:lnTo>
                  <a:lnTo>
                    <a:pt x="1226" y="345"/>
                  </a:lnTo>
                  <a:lnTo>
                    <a:pt x="1226" y="343"/>
                  </a:lnTo>
                  <a:lnTo>
                    <a:pt x="1226" y="341"/>
                  </a:lnTo>
                  <a:lnTo>
                    <a:pt x="1224" y="341"/>
                  </a:lnTo>
                  <a:lnTo>
                    <a:pt x="1224" y="341"/>
                  </a:lnTo>
                  <a:lnTo>
                    <a:pt x="1224" y="339"/>
                  </a:lnTo>
                  <a:lnTo>
                    <a:pt x="1224" y="339"/>
                  </a:lnTo>
                  <a:lnTo>
                    <a:pt x="1224" y="339"/>
                  </a:lnTo>
                  <a:lnTo>
                    <a:pt x="1224" y="339"/>
                  </a:lnTo>
                  <a:lnTo>
                    <a:pt x="1222" y="341"/>
                  </a:lnTo>
                  <a:lnTo>
                    <a:pt x="1219" y="345"/>
                  </a:lnTo>
                  <a:lnTo>
                    <a:pt x="1220" y="339"/>
                  </a:lnTo>
                  <a:lnTo>
                    <a:pt x="1220" y="337"/>
                  </a:lnTo>
                  <a:lnTo>
                    <a:pt x="1222" y="332"/>
                  </a:lnTo>
                  <a:lnTo>
                    <a:pt x="1220" y="330"/>
                  </a:lnTo>
                  <a:lnTo>
                    <a:pt x="1219" y="336"/>
                  </a:lnTo>
                  <a:lnTo>
                    <a:pt x="1217" y="336"/>
                  </a:lnTo>
                  <a:lnTo>
                    <a:pt x="1217" y="334"/>
                  </a:lnTo>
                  <a:lnTo>
                    <a:pt x="1217" y="334"/>
                  </a:lnTo>
                  <a:lnTo>
                    <a:pt x="1219" y="332"/>
                  </a:lnTo>
                  <a:lnTo>
                    <a:pt x="1219" y="330"/>
                  </a:lnTo>
                  <a:lnTo>
                    <a:pt x="1217" y="330"/>
                  </a:lnTo>
                  <a:lnTo>
                    <a:pt x="1217" y="330"/>
                  </a:lnTo>
                  <a:lnTo>
                    <a:pt x="1217" y="328"/>
                  </a:lnTo>
                  <a:lnTo>
                    <a:pt x="1217" y="328"/>
                  </a:lnTo>
                  <a:lnTo>
                    <a:pt x="1217" y="328"/>
                  </a:lnTo>
                  <a:lnTo>
                    <a:pt x="1217" y="328"/>
                  </a:lnTo>
                  <a:lnTo>
                    <a:pt x="1215" y="325"/>
                  </a:lnTo>
                  <a:lnTo>
                    <a:pt x="1215" y="323"/>
                  </a:lnTo>
                  <a:lnTo>
                    <a:pt x="1215" y="321"/>
                  </a:lnTo>
                  <a:lnTo>
                    <a:pt x="1215" y="319"/>
                  </a:lnTo>
                  <a:lnTo>
                    <a:pt x="1213" y="318"/>
                  </a:lnTo>
                  <a:lnTo>
                    <a:pt x="1213" y="318"/>
                  </a:lnTo>
                  <a:lnTo>
                    <a:pt x="1213" y="318"/>
                  </a:lnTo>
                  <a:lnTo>
                    <a:pt x="1211" y="318"/>
                  </a:lnTo>
                  <a:lnTo>
                    <a:pt x="1208" y="323"/>
                  </a:lnTo>
                  <a:lnTo>
                    <a:pt x="1208" y="325"/>
                  </a:lnTo>
                  <a:lnTo>
                    <a:pt x="1208" y="327"/>
                  </a:lnTo>
                  <a:lnTo>
                    <a:pt x="1208" y="328"/>
                  </a:lnTo>
                  <a:lnTo>
                    <a:pt x="1210" y="332"/>
                  </a:lnTo>
                  <a:lnTo>
                    <a:pt x="1211" y="334"/>
                  </a:lnTo>
                  <a:lnTo>
                    <a:pt x="1211" y="336"/>
                  </a:lnTo>
                  <a:lnTo>
                    <a:pt x="1211" y="337"/>
                  </a:lnTo>
                  <a:lnTo>
                    <a:pt x="1213" y="339"/>
                  </a:lnTo>
                  <a:lnTo>
                    <a:pt x="1215" y="341"/>
                  </a:lnTo>
                  <a:lnTo>
                    <a:pt x="1215" y="345"/>
                  </a:lnTo>
                  <a:lnTo>
                    <a:pt x="1213" y="345"/>
                  </a:lnTo>
                  <a:lnTo>
                    <a:pt x="1211" y="341"/>
                  </a:lnTo>
                  <a:lnTo>
                    <a:pt x="1210" y="339"/>
                  </a:lnTo>
                  <a:lnTo>
                    <a:pt x="1208" y="345"/>
                  </a:lnTo>
                  <a:lnTo>
                    <a:pt x="1208" y="345"/>
                  </a:lnTo>
                  <a:lnTo>
                    <a:pt x="1208" y="345"/>
                  </a:lnTo>
                  <a:lnTo>
                    <a:pt x="1208" y="347"/>
                  </a:lnTo>
                  <a:lnTo>
                    <a:pt x="1208" y="348"/>
                  </a:lnTo>
                  <a:lnTo>
                    <a:pt x="1208" y="348"/>
                  </a:lnTo>
                  <a:lnTo>
                    <a:pt x="1208" y="348"/>
                  </a:lnTo>
                  <a:lnTo>
                    <a:pt x="1206" y="345"/>
                  </a:lnTo>
                  <a:lnTo>
                    <a:pt x="1206" y="345"/>
                  </a:lnTo>
                  <a:lnTo>
                    <a:pt x="1206" y="343"/>
                  </a:lnTo>
                  <a:lnTo>
                    <a:pt x="1206" y="341"/>
                  </a:lnTo>
                  <a:lnTo>
                    <a:pt x="1206" y="341"/>
                  </a:lnTo>
                  <a:lnTo>
                    <a:pt x="1204" y="337"/>
                  </a:lnTo>
                  <a:lnTo>
                    <a:pt x="1204" y="339"/>
                  </a:lnTo>
                  <a:lnTo>
                    <a:pt x="1202" y="341"/>
                  </a:lnTo>
                  <a:lnTo>
                    <a:pt x="1204" y="345"/>
                  </a:lnTo>
                  <a:lnTo>
                    <a:pt x="1204" y="347"/>
                  </a:lnTo>
                  <a:lnTo>
                    <a:pt x="1204" y="347"/>
                  </a:lnTo>
                  <a:lnTo>
                    <a:pt x="1204" y="348"/>
                  </a:lnTo>
                  <a:lnTo>
                    <a:pt x="1204" y="350"/>
                  </a:lnTo>
                  <a:lnTo>
                    <a:pt x="1204" y="350"/>
                  </a:lnTo>
                  <a:lnTo>
                    <a:pt x="1202" y="354"/>
                  </a:lnTo>
                  <a:lnTo>
                    <a:pt x="1202" y="354"/>
                  </a:lnTo>
                  <a:lnTo>
                    <a:pt x="1201" y="354"/>
                  </a:lnTo>
                  <a:lnTo>
                    <a:pt x="1201" y="352"/>
                  </a:lnTo>
                  <a:lnTo>
                    <a:pt x="1201" y="350"/>
                  </a:lnTo>
                  <a:lnTo>
                    <a:pt x="1201" y="348"/>
                  </a:lnTo>
                  <a:lnTo>
                    <a:pt x="1199" y="348"/>
                  </a:lnTo>
                  <a:lnTo>
                    <a:pt x="1197" y="348"/>
                  </a:lnTo>
                  <a:lnTo>
                    <a:pt x="1193" y="352"/>
                  </a:lnTo>
                  <a:lnTo>
                    <a:pt x="1192" y="354"/>
                  </a:lnTo>
                  <a:lnTo>
                    <a:pt x="1192" y="352"/>
                  </a:lnTo>
                  <a:lnTo>
                    <a:pt x="1192" y="347"/>
                  </a:lnTo>
                  <a:lnTo>
                    <a:pt x="1192" y="345"/>
                  </a:lnTo>
                  <a:lnTo>
                    <a:pt x="1192" y="345"/>
                  </a:lnTo>
                  <a:lnTo>
                    <a:pt x="1192" y="343"/>
                  </a:lnTo>
                  <a:lnTo>
                    <a:pt x="1190" y="343"/>
                  </a:lnTo>
                  <a:lnTo>
                    <a:pt x="1188" y="343"/>
                  </a:lnTo>
                  <a:lnTo>
                    <a:pt x="1188" y="345"/>
                  </a:lnTo>
                  <a:lnTo>
                    <a:pt x="1188" y="347"/>
                  </a:lnTo>
                  <a:lnTo>
                    <a:pt x="1188" y="348"/>
                  </a:lnTo>
                  <a:lnTo>
                    <a:pt x="1190" y="348"/>
                  </a:lnTo>
                  <a:lnTo>
                    <a:pt x="1188" y="350"/>
                  </a:lnTo>
                  <a:lnTo>
                    <a:pt x="1188" y="350"/>
                  </a:lnTo>
                  <a:lnTo>
                    <a:pt x="1188" y="352"/>
                  </a:lnTo>
                  <a:lnTo>
                    <a:pt x="1186" y="354"/>
                  </a:lnTo>
                  <a:lnTo>
                    <a:pt x="1188" y="356"/>
                  </a:lnTo>
                  <a:lnTo>
                    <a:pt x="1188" y="356"/>
                  </a:lnTo>
                  <a:lnTo>
                    <a:pt x="1188" y="356"/>
                  </a:lnTo>
                  <a:lnTo>
                    <a:pt x="1188" y="356"/>
                  </a:lnTo>
                  <a:lnTo>
                    <a:pt x="1188" y="357"/>
                  </a:lnTo>
                  <a:lnTo>
                    <a:pt x="1186" y="356"/>
                  </a:lnTo>
                  <a:lnTo>
                    <a:pt x="1186" y="356"/>
                  </a:lnTo>
                  <a:lnTo>
                    <a:pt x="1186" y="354"/>
                  </a:lnTo>
                  <a:lnTo>
                    <a:pt x="1184" y="352"/>
                  </a:lnTo>
                  <a:lnTo>
                    <a:pt x="1184" y="348"/>
                  </a:lnTo>
                  <a:lnTo>
                    <a:pt x="1184" y="347"/>
                  </a:lnTo>
                  <a:lnTo>
                    <a:pt x="1182" y="347"/>
                  </a:lnTo>
                  <a:lnTo>
                    <a:pt x="1181" y="348"/>
                  </a:lnTo>
                  <a:lnTo>
                    <a:pt x="1181" y="350"/>
                  </a:lnTo>
                  <a:lnTo>
                    <a:pt x="1179" y="354"/>
                  </a:lnTo>
                  <a:lnTo>
                    <a:pt x="1182" y="356"/>
                  </a:lnTo>
                  <a:lnTo>
                    <a:pt x="1184" y="356"/>
                  </a:lnTo>
                  <a:lnTo>
                    <a:pt x="1184" y="356"/>
                  </a:lnTo>
                  <a:lnTo>
                    <a:pt x="1181" y="357"/>
                  </a:lnTo>
                  <a:lnTo>
                    <a:pt x="1179" y="359"/>
                  </a:lnTo>
                  <a:lnTo>
                    <a:pt x="1179" y="361"/>
                  </a:lnTo>
                  <a:lnTo>
                    <a:pt x="1177" y="361"/>
                  </a:lnTo>
                  <a:lnTo>
                    <a:pt x="1177" y="361"/>
                  </a:lnTo>
                  <a:lnTo>
                    <a:pt x="1175" y="363"/>
                  </a:lnTo>
                  <a:lnTo>
                    <a:pt x="1177" y="366"/>
                  </a:lnTo>
                  <a:lnTo>
                    <a:pt x="1177" y="366"/>
                  </a:lnTo>
                  <a:close/>
                  <a:moveTo>
                    <a:pt x="1336" y="309"/>
                  </a:moveTo>
                  <a:lnTo>
                    <a:pt x="1336" y="307"/>
                  </a:lnTo>
                  <a:lnTo>
                    <a:pt x="1336" y="307"/>
                  </a:lnTo>
                  <a:lnTo>
                    <a:pt x="1334" y="307"/>
                  </a:lnTo>
                  <a:lnTo>
                    <a:pt x="1331" y="309"/>
                  </a:lnTo>
                  <a:lnTo>
                    <a:pt x="1329" y="309"/>
                  </a:lnTo>
                  <a:lnTo>
                    <a:pt x="1327" y="310"/>
                  </a:lnTo>
                  <a:lnTo>
                    <a:pt x="1325" y="314"/>
                  </a:lnTo>
                  <a:lnTo>
                    <a:pt x="1325" y="314"/>
                  </a:lnTo>
                  <a:lnTo>
                    <a:pt x="1325" y="316"/>
                  </a:lnTo>
                  <a:lnTo>
                    <a:pt x="1325" y="318"/>
                  </a:lnTo>
                  <a:lnTo>
                    <a:pt x="1325" y="318"/>
                  </a:lnTo>
                  <a:lnTo>
                    <a:pt x="1325" y="319"/>
                  </a:lnTo>
                  <a:lnTo>
                    <a:pt x="1325" y="319"/>
                  </a:lnTo>
                  <a:lnTo>
                    <a:pt x="1327" y="321"/>
                  </a:lnTo>
                  <a:lnTo>
                    <a:pt x="1327" y="321"/>
                  </a:lnTo>
                  <a:lnTo>
                    <a:pt x="1329" y="319"/>
                  </a:lnTo>
                  <a:lnTo>
                    <a:pt x="1329" y="318"/>
                  </a:lnTo>
                  <a:lnTo>
                    <a:pt x="1331" y="316"/>
                  </a:lnTo>
                  <a:lnTo>
                    <a:pt x="1331" y="314"/>
                  </a:lnTo>
                  <a:lnTo>
                    <a:pt x="1332" y="314"/>
                  </a:lnTo>
                  <a:lnTo>
                    <a:pt x="1334" y="312"/>
                  </a:lnTo>
                  <a:lnTo>
                    <a:pt x="1334" y="312"/>
                  </a:lnTo>
                  <a:lnTo>
                    <a:pt x="1334" y="310"/>
                  </a:lnTo>
                  <a:lnTo>
                    <a:pt x="1334" y="310"/>
                  </a:lnTo>
                  <a:lnTo>
                    <a:pt x="1334" y="309"/>
                  </a:lnTo>
                  <a:lnTo>
                    <a:pt x="1334" y="309"/>
                  </a:lnTo>
                  <a:lnTo>
                    <a:pt x="1336" y="309"/>
                  </a:lnTo>
                  <a:close/>
                  <a:moveTo>
                    <a:pt x="1228" y="332"/>
                  </a:moveTo>
                  <a:lnTo>
                    <a:pt x="1229" y="336"/>
                  </a:lnTo>
                  <a:lnTo>
                    <a:pt x="1231" y="336"/>
                  </a:lnTo>
                  <a:lnTo>
                    <a:pt x="1233" y="334"/>
                  </a:lnTo>
                  <a:lnTo>
                    <a:pt x="1233" y="332"/>
                  </a:lnTo>
                  <a:lnTo>
                    <a:pt x="1235" y="327"/>
                  </a:lnTo>
                  <a:lnTo>
                    <a:pt x="1235" y="325"/>
                  </a:lnTo>
                  <a:lnTo>
                    <a:pt x="1235" y="323"/>
                  </a:lnTo>
                  <a:lnTo>
                    <a:pt x="1235" y="321"/>
                  </a:lnTo>
                  <a:lnTo>
                    <a:pt x="1235" y="319"/>
                  </a:lnTo>
                  <a:lnTo>
                    <a:pt x="1233" y="318"/>
                  </a:lnTo>
                  <a:lnTo>
                    <a:pt x="1235" y="318"/>
                  </a:lnTo>
                  <a:lnTo>
                    <a:pt x="1235" y="318"/>
                  </a:lnTo>
                  <a:lnTo>
                    <a:pt x="1237" y="319"/>
                  </a:lnTo>
                  <a:lnTo>
                    <a:pt x="1238" y="321"/>
                  </a:lnTo>
                  <a:lnTo>
                    <a:pt x="1246" y="319"/>
                  </a:lnTo>
                  <a:lnTo>
                    <a:pt x="1247" y="316"/>
                  </a:lnTo>
                  <a:lnTo>
                    <a:pt x="1249" y="316"/>
                  </a:lnTo>
                  <a:lnTo>
                    <a:pt x="1249" y="316"/>
                  </a:lnTo>
                  <a:lnTo>
                    <a:pt x="1251" y="314"/>
                  </a:lnTo>
                  <a:lnTo>
                    <a:pt x="1251" y="312"/>
                  </a:lnTo>
                  <a:lnTo>
                    <a:pt x="1251" y="312"/>
                  </a:lnTo>
                  <a:lnTo>
                    <a:pt x="1251" y="310"/>
                  </a:lnTo>
                  <a:lnTo>
                    <a:pt x="1251" y="310"/>
                  </a:lnTo>
                  <a:lnTo>
                    <a:pt x="1253" y="310"/>
                  </a:lnTo>
                  <a:lnTo>
                    <a:pt x="1253" y="309"/>
                  </a:lnTo>
                  <a:lnTo>
                    <a:pt x="1255" y="307"/>
                  </a:lnTo>
                  <a:lnTo>
                    <a:pt x="1255" y="305"/>
                  </a:lnTo>
                  <a:lnTo>
                    <a:pt x="1255" y="305"/>
                  </a:lnTo>
                  <a:lnTo>
                    <a:pt x="1257" y="305"/>
                  </a:lnTo>
                  <a:lnTo>
                    <a:pt x="1258" y="301"/>
                  </a:lnTo>
                  <a:lnTo>
                    <a:pt x="1260" y="300"/>
                  </a:lnTo>
                  <a:lnTo>
                    <a:pt x="1260" y="298"/>
                  </a:lnTo>
                  <a:lnTo>
                    <a:pt x="1262" y="296"/>
                  </a:lnTo>
                  <a:lnTo>
                    <a:pt x="1262" y="291"/>
                  </a:lnTo>
                  <a:lnTo>
                    <a:pt x="1264" y="287"/>
                  </a:lnTo>
                  <a:lnTo>
                    <a:pt x="1264" y="285"/>
                  </a:lnTo>
                  <a:lnTo>
                    <a:pt x="1264" y="281"/>
                  </a:lnTo>
                  <a:lnTo>
                    <a:pt x="1266" y="280"/>
                  </a:lnTo>
                  <a:lnTo>
                    <a:pt x="1264" y="276"/>
                  </a:lnTo>
                  <a:lnTo>
                    <a:pt x="1262" y="276"/>
                  </a:lnTo>
                  <a:lnTo>
                    <a:pt x="1257" y="280"/>
                  </a:lnTo>
                  <a:lnTo>
                    <a:pt x="1255" y="283"/>
                  </a:lnTo>
                  <a:lnTo>
                    <a:pt x="1253" y="283"/>
                  </a:lnTo>
                  <a:lnTo>
                    <a:pt x="1251" y="283"/>
                  </a:lnTo>
                  <a:lnTo>
                    <a:pt x="1251" y="285"/>
                  </a:lnTo>
                  <a:lnTo>
                    <a:pt x="1251" y="285"/>
                  </a:lnTo>
                  <a:lnTo>
                    <a:pt x="1251" y="287"/>
                  </a:lnTo>
                  <a:lnTo>
                    <a:pt x="1251" y="287"/>
                  </a:lnTo>
                  <a:lnTo>
                    <a:pt x="1249" y="289"/>
                  </a:lnTo>
                  <a:lnTo>
                    <a:pt x="1247" y="298"/>
                  </a:lnTo>
                  <a:lnTo>
                    <a:pt x="1246" y="300"/>
                  </a:lnTo>
                  <a:lnTo>
                    <a:pt x="1240" y="300"/>
                  </a:lnTo>
                  <a:lnTo>
                    <a:pt x="1238" y="301"/>
                  </a:lnTo>
                  <a:lnTo>
                    <a:pt x="1235" y="305"/>
                  </a:lnTo>
                  <a:lnTo>
                    <a:pt x="1235" y="309"/>
                  </a:lnTo>
                  <a:lnTo>
                    <a:pt x="1233" y="312"/>
                  </a:lnTo>
                  <a:lnTo>
                    <a:pt x="1229" y="318"/>
                  </a:lnTo>
                  <a:lnTo>
                    <a:pt x="1229" y="319"/>
                  </a:lnTo>
                  <a:lnTo>
                    <a:pt x="1229" y="323"/>
                  </a:lnTo>
                  <a:lnTo>
                    <a:pt x="1228" y="325"/>
                  </a:lnTo>
                  <a:lnTo>
                    <a:pt x="1228" y="327"/>
                  </a:lnTo>
                  <a:lnTo>
                    <a:pt x="1229" y="328"/>
                  </a:lnTo>
                  <a:lnTo>
                    <a:pt x="1229" y="330"/>
                  </a:lnTo>
                  <a:lnTo>
                    <a:pt x="1228" y="332"/>
                  </a:lnTo>
                  <a:close/>
                  <a:moveTo>
                    <a:pt x="1298" y="310"/>
                  </a:moveTo>
                  <a:lnTo>
                    <a:pt x="1298" y="312"/>
                  </a:lnTo>
                  <a:lnTo>
                    <a:pt x="1313" y="309"/>
                  </a:lnTo>
                  <a:lnTo>
                    <a:pt x="1314" y="310"/>
                  </a:lnTo>
                  <a:lnTo>
                    <a:pt x="1313" y="310"/>
                  </a:lnTo>
                  <a:lnTo>
                    <a:pt x="1313" y="310"/>
                  </a:lnTo>
                  <a:lnTo>
                    <a:pt x="1313" y="310"/>
                  </a:lnTo>
                  <a:lnTo>
                    <a:pt x="1311" y="312"/>
                  </a:lnTo>
                  <a:lnTo>
                    <a:pt x="1313" y="312"/>
                  </a:lnTo>
                  <a:lnTo>
                    <a:pt x="1313" y="314"/>
                  </a:lnTo>
                  <a:lnTo>
                    <a:pt x="1311" y="314"/>
                  </a:lnTo>
                  <a:lnTo>
                    <a:pt x="1311" y="314"/>
                  </a:lnTo>
                  <a:lnTo>
                    <a:pt x="1309" y="316"/>
                  </a:lnTo>
                  <a:lnTo>
                    <a:pt x="1309" y="318"/>
                  </a:lnTo>
                  <a:lnTo>
                    <a:pt x="1311" y="319"/>
                  </a:lnTo>
                  <a:lnTo>
                    <a:pt x="1314" y="318"/>
                  </a:lnTo>
                  <a:lnTo>
                    <a:pt x="1316" y="316"/>
                  </a:lnTo>
                  <a:lnTo>
                    <a:pt x="1318" y="314"/>
                  </a:lnTo>
                  <a:lnTo>
                    <a:pt x="1318" y="312"/>
                  </a:lnTo>
                  <a:lnTo>
                    <a:pt x="1316" y="314"/>
                  </a:lnTo>
                  <a:lnTo>
                    <a:pt x="1316" y="312"/>
                  </a:lnTo>
                  <a:lnTo>
                    <a:pt x="1316" y="309"/>
                  </a:lnTo>
                  <a:lnTo>
                    <a:pt x="1320" y="305"/>
                  </a:lnTo>
                  <a:lnTo>
                    <a:pt x="1327" y="298"/>
                  </a:lnTo>
                  <a:lnTo>
                    <a:pt x="1329" y="294"/>
                  </a:lnTo>
                  <a:lnTo>
                    <a:pt x="1329" y="292"/>
                  </a:lnTo>
                  <a:lnTo>
                    <a:pt x="1331" y="292"/>
                  </a:lnTo>
                  <a:lnTo>
                    <a:pt x="1332" y="291"/>
                  </a:lnTo>
                  <a:lnTo>
                    <a:pt x="1334" y="292"/>
                  </a:lnTo>
                  <a:lnTo>
                    <a:pt x="1332" y="294"/>
                  </a:lnTo>
                  <a:lnTo>
                    <a:pt x="1332" y="296"/>
                  </a:lnTo>
                  <a:lnTo>
                    <a:pt x="1332" y="298"/>
                  </a:lnTo>
                  <a:lnTo>
                    <a:pt x="1332" y="298"/>
                  </a:lnTo>
                  <a:lnTo>
                    <a:pt x="1338" y="298"/>
                  </a:lnTo>
                  <a:lnTo>
                    <a:pt x="1343" y="296"/>
                  </a:lnTo>
                  <a:lnTo>
                    <a:pt x="1349" y="296"/>
                  </a:lnTo>
                  <a:lnTo>
                    <a:pt x="1356" y="294"/>
                  </a:lnTo>
                  <a:lnTo>
                    <a:pt x="1358" y="294"/>
                  </a:lnTo>
                  <a:lnTo>
                    <a:pt x="1358" y="292"/>
                  </a:lnTo>
                  <a:lnTo>
                    <a:pt x="1358" y="291"/>
                  </a:lnTo>
                  <a:lnTo>
                    <a:pt x="1356" y="291"/>
                  </a:lnTo>
                  <a:lnTo>
                    <a:pt x="1354" y="291"/>
                  </a:lnTo>
                  <a:lnTo>
                    <a:pt x="1354" y="289"/>
                  </a:lnTo>
                  <a:lnTo>
                    <a:pt x="1354" y="289"/>
                  </a:lnTo>
                  <a:lnTo>
                    <a:pt x="1352" y="287"/>
                  </a:lnTo>
                  <a:lnTo>
                    <a:pt x="1350" y="285"/>
                  </a:lnTo>
                  <a:lnTo>
                    <a:pt x="1350" y="285"/>
                  </a:lnTo>
                  <a:lnTo>
                    <a:pt x="1354" y="285"/>
                  </a:lnTo>
                  <a:lnTo>
                    <a:pt x="1354" y="285"/>
                  </a:lnTo>
                  <a:lnTo>
                    <a:pt x="1356" y="283"/>
                  </a:lnTo>
                  <a:lnTo>
                    <a:pt x="1356" y="281"/>
                  </a:lnTo>
                  <a:lnTo>
                    <a:pt x="1354" y="281"/>
                  </a:lnTo>
                  <a:lnTo>
                    <a:pt x="1354" y="280"/>
                  </a:lnTo>
                  <a:lnTo>
                    <a:pt x="1354" y="278"/>
                  </a:lnTo>
                  <a:lnTo>
                    <a:pt x="1354" y="276"/>
                  </a:lnTo>
                  <a:lnTo>
                    <a:pt x="1354" y="276"/>
                  </a:lnTo>
                  <a:lnTo>
                    <a:pt x="1352" y="274"/>
                  </a:lnTo>
                  <a:lnTo>
                    <a:pt x="1354" y="272"/>
                  </a:lnTo>
                  <a:lnTo>
                    <a:pt x="1356" y="271"/>
                  </a:lnTo>
                  <a:lnTo>
                    <a:pt x="1358" y="271"/>
                  </a:lnTo>
                  <a:lnTo>
                    <a:pt x="1361" y="271"/>
                  </a:lnTo>
                  <a:lnTo>
                    <a:pt x="1361" y="271"/>
                  </a:lnTo>
                  <a:lnTo>
                    <a:pt x="1361" y="269"/>
                  </a:lnTo>
                  <a:lnTo>
                    <a:pt x="1363" y="269"/>
                  </a:lnTo>
                  <a:lnTo>
                    <a:pt x="1363" y="267"/>
                  </a:lnTo>
                  <a:lnTo>
                    <a:pt x="1361" y="267"/>
                  </a:lnTo>
                  <a:lnTo>
                    <a:pt x="1361" y="265"/>
                  </a:lnTo>
                  <a:lnTo>
                    <a:pt x="1361" y="260"/>
                  </a:lnTo>
                  <a:lnTo>
                    <a:pt x="1361" y="258"/>
                  </a:lnTo>
                  <a:lnTo>
                    <a:pt x="1359" y="258"/>
                  </a:lnTo>
                  <a:lnTo>
                    <a:pt x="1359" y="258"/>
                  </a:lnTo>
                  <a:lnTo>
                    <a:pt x="1358" y="258"/>
                  </a:lnTo>
                  <a:lnTo>
                    <a:pt x="1358" y="260"/>
                  </a:lnTo>
                  <a:lnTo>
                    <a:pt x="1358" y="262"/>
                  </a:lnTo>
                  <a:lnTo>
                    <a:pt x="1356" y="262"/>
                  </a:lnTo>
                  <a:lnTo>
                    <a:pt x="1354" y="260"/>
                  </a:lnTo>
                  <a:lnTo>
                    <a:pt x="1356" y="256"/>
                  </a:lnTo>
                  <a:lnTo>
                    <a:pt x="1358" y="254"/>
                  </a:lnTo>
                  <a:lnTo>
                    <a:pt x="1356" y="251"/>
                  </a:lnTo>
                  <a:lnTo>
                    <a:pt x="1358" y="253"/>
                  </a:lnTo>
                  <a:lnTo>
                    <a:pt x="1359" y="251"/>
                  </a:lnTo>
                  <a:lnTo>
                    <a:pt x="1359" y="249"/>
                  </a:lnTo>
                  <a:lnTo>
                    <a:pt x="1356" y="245"/>
                  </a:lnTo>
                  <a:lnTo>
                    <a:pt x="1354" y="245"/>
                  </a:lnTo>
                  <a:lnTo>
                    <a:pt x="1354" y="245"/>
                  </a:lnTo>
                  <a:lnTo>
                    <a:pt x="1354" y="249"/>
                  </a:lnTo>
                  <a:lnTo>
                    <a:pt x="1352" y="249"/>
                  </a:lnTo>
                  <a:lnTo>
                    <a:pt x="1352" y="251"/>
                  </a:lnTo>
                  <a:lnTo>
                    <a:pt x="1350" y="253"/>
                  </a:lnTo>
                  <a:lnTo>
                    <a:pt x="1350" y="256"/>
                  </a:lnTo>
                  <a:lnTo>
                    <a:pt x="1350" y="256"/>
                  </a:lnTo>
                  <a:lnTo>
                    <a:pt x="1349" y="256"/>
                  </a:lnTo>
                  <a:lnTo>
                    <a:pt x="1349" y="254"/>
                  </a:lnTo>
                  <a:lnTo>
                    <a:pt x="1349" y="254"/>
                  </a:lnTo>
                  <a:lnTo>
                    <a:pt x="1349" y="251"/>
                  </a:lnTo>
                  <a:lnTo>
                    <a:pt x="1349" y="251"/>
                  </a:lnTo>
                  <a:lnTo>
                    <a:pt x="1349" y="249"/>
                  </a:lnTo>
                  <a:lnTo>
                    <a:pt x="1350" y="249"/>
                  </a:lnTo>
                  <a:lnTo>
                    <a:pt x="1350" y="247"/>
                  </a:lnTo>
                  <a:lnTo>
                    <a:pt x="1350" y="247"/>
                  </a:lnTo>
                  <a:lnTo>
                    <a:pt x="1352" y="245"/>
                  </a:lnTo>
                  <a:lnTo>
                    <a:pt x="1352" y="244"/>
                  </a:lnTo>
                  <a:lnTo>
                    <a:pt x="1350" y="238"/>
                  </a:lnTo>
                  <a:lnTo>
                    <a:pt x="1350" y="236"/>
                  </a:lnTo>
                  <a:lnTo>
                    <a:pt x="1349" y="236"/>
                  </a:lnTo>
                  <a:lnTo>
                    <a:pt x="1349" y="236"/>
                  </a:lnTo>
                  <a:lnTo>
                    <a:pt x="1347" y="238"/>
                  </a:lnTo>
                  <a:lnTo>
                    <a:pt x="1347" y="242"/>
                  </a:lnTo>
                  <a:lnTo>
                    <a:pt x="1345" y="244"/>
                  </a:lnTo>
                  <a:lnTo>
                    <a:pt x="1343" y="242"/>
                  </a:lnTo>
                  <a:lnTo>
                    <a:pt x="1343" y="236"/>
                  </a:lnTo>
                  <a:lnTo>
                    <a:pt x="1341" y="236"/>
                  </a:lnTo>
                  <a:lnTo>
                    <a:pt x="1341" y="235"/>
                  </a:lnTo>
                  <a:lnTo>
                    <a:pt x="1341" y="235"/>
                  </a:lnTo>
                  <a:lnTo>
                    <a:pt x="1340" y="235"/>
                  </a:lnTo>
                  <a:lnTo>
                    <a:pt x="1340" y="236"/>
                  </a:lnTo>
                  <a:lnTo>
                    <a:pt x="1340" y="236"/>
                  </a:lnTo>
                  <a:lnTo>
                    <a:pt x="1340" y="236"/>
                  </a:lnTo>
                  <a:lnTo>
                    <a:pt x="1340" y="238"/>
                  </a:lnTo>
                  <a:lnTo>
                    <a:pt x="1340" y="240"/>
                  </a:lnTo>
                  <a:lnTo>
                    <a:pt x="1341" y="242"/>
                  </a:lnTo>
                  <a:lnTo>
                    <a:pt x="1341" y="244"/>
                  </a:lnTo>
                  <a:lnTo>
                    <a:pt x="1341" y="245"/>
                  </a:lnTo>
                  <a:lnTo>
                    <a:pt x="1341" y="245"/>
                  </a:lnTo>
                  <a:lnTo>
                    <a:pt x="1341" y="245"/>
                  </a:lnTo>
                  <a:lnTo>
                    <a:pt x="1341" y="247"/>
                  </a:lnTo>
                  <a:lnTo>
                    <a:pt x="1340" y="247"/>
                  </a:lnTo>
                  <a:lnTo>
                    <a:pt x="1340" y="247"/>
                  </a:lnTo>
                  <a:lnTo>
                    <a:pt x="1338" y="247"/>
                  </a:lnTo>
                  <a:lnTo>
                    <a:pt x="1334" y="238"/>
                  </a:lnTo>
                  <a:lnTo>
                    <a:pt x="1332" y="235"/>
                  </a:lnTo>
                  <a:lnTo>
                    <a:pt x="1331" y="235"/>
                  </a:lnTo>
                  <a:lnTo>
                    <a:pt x="1331" y="236"/>
                  </a:lnTo>
                  <a:lnTo>
                    <a:pt x="1331" y="236"/>
                  </a:lnTo>
                  <a:lnTo>
                    <a:pt x="1331" y="238"/>
                  </a:lnTo>
                  <a:lnTo>
                    <a:pt x="1331" y="238"/>
                  </a:lnTo>
                  <a:lnTo>
                    <a:pt x="1331" y="240"/>
                  </a:lnTo>
                  <a:lnTo>
                    <a:pt x="1331" y="242"/>
                  </a:lnTo>
                  <a:lnTo>
                    <a:pt x="1332" y="244"/>
                  </a:lnTo>
                  <a:lnTo>
                    <a:pt x="1336" y="245"/>
                  </a:lnTo>
                  <a:lnTo>
                    <a:pt x="1336" y="247"/>
                  </a:lnTo>
                  <a:lnTo>
                    <a:pt x="1336" y="249"/>
                  </a:lnTo>
                  <a:lnTo>
                    <a:pt x="1336" y="251"/>
                  </a:lnTo>
                  <a:lnTo>
                    <a:pt x="1338" y="251"/>
                  </a:lnTo>
                  <a:lnTo>
                    <a:pt x="1338" y="253"/>
                  </a:lnTo>
                  <a:lnTo>
                    <a:pt x="1340" y="254"/>
                  </a:lnTo>
                  <a:lnTo>
                    <a:pt x="1340" y="254"/>
                  </a:lnTo>
                  <a:lnTo>
                    <a:pt x="1338" y="254"/>
                  </a:lnTo>
                  <a:lnTo>
                    <a:pt x="1336" y="254"/>
                  </a:lnTo>
                  <a:lnTo>
                    <a:pt x="1334" y="251"/>
                  </a:lnTo>
                  <a:lnTo>
                    <a:pt x="1332" y="251"/>
                  </a:lnTo>
                  <a:lnTo>
                    <a:pt x="1332" y="249"/>
                  </a:lnTo>
                  <a:lnTo>
                    <a:pt x="1331" y="249"/>
                  </a:lnTo>
                  <a:lnTo>
                    <a:pt x="1331" y="247"/>
                  </a:lnTo>
                  <a:lnTo>
                    <a:pt x="1331" y="247"/>
                  </a:lnTo>
                  <a:lnTo>
                    <a:pt x="1329" y="247"/>
                  </a:lnTo>
                  <a:lnTo>
                    <a:pt x="1327" y="245"/>
                  </a:lnTo>
                  <a:lnTo>
                    <a:pt x="1325" y="244"/>
                  </a:lnTo>
                  <a:lnTo>
                    <a:pt x="1325" y="244"/>
                  </a:lnTo>
                  <a:lnTo>
                    <a:pt x="1323" y="244"/>
                  </a:lnTo>
                  <a:lnTo>
                    <a:pt x="1323" y="245"/>
                  </a:lnTo>
                  <a:lnTo>
                    <a:pt x="1323" y="247"/>
                  </a:lnTo>
                  <a:lnTo>
                    <a:pt x="1325" y="251"/>
                  </a:lnTo>
                  <a:lnTo>
                    <a:pt x="1327" y="251"/>
                  </a:lnTo>
                  <a:lnTo>
                    <a:pt x="1325" y="253"/>
                  </a:lnTo>
                  <a:lnTo>
                    <a:pt x="1323" y="251"/>
                  </a:lnTo>
                  <a:lnTo>
                    <a:pt x="1323" y="253"/>
                  </a:lnTo>
                  <a:lnTo>
                    <a:pt x="1323" y="254"/>
                  </a:lnTo>
                  <a:lnTo>
                    <a:pt x="1322" y="254"/>
                  </a:lnTo>
                  <a:lnTo>
                    <a:pt x="1322" y="253"/>
                  </a:lnTo>
                  <a:lnTo>
                    <a:pt x="1320" y="253"/>
                  </a:lnTo>
                  <a:lnTo>
                    <a:pt x="1320" y="249"/>
                  </a:lnTo>
                  <a:lnTo>
                    <a:pt x="1318" y="249"/>
                  </a:lnTo>
                  <a:lnTo>
                    <a:pt x="1316" y="249"/>
                  </a:lnTo>
                  <a:lnTo>
                    <a:pt x="1320" y="256"/>
                  </a:lnTo>
                  <a:lnTo>
                    <a:pt x="1323" y="258"/>
                  </a:lnTo>
                  <a:lnTo>
                    <a:pt x="1332" y="260"/>
                  </a:lnTo>
                  <a:lnTo>
                    <a:pt x="1329" y="262"/>
                  </a:lnTo>
                  <a:lnTo>
                    <a:pt x="1322" y="262"/>
                  </a:lnTo>
                  <a:lnTo>
                    <a:pt x="1322" y="262"/>
                  </a:lnTo>
                  <a:lnTo>
                    <a:pt x="1323" y="263"/>
                  </a:lnTo>
                  <a:lnTo>
                    <a:pt x="1325" y="265"/>
                  </a:lnTo>
                  <a:lnTo>
                    <a:pt x="1327" y="267"/>
                  </a:lnTo>
                  <a:lnTo>
                    <a:pt x="1327" y="269"/>
                  </a:lnTo>
                  <a:lnTo>
                    <a:pt x="1325" y="269"/>
                  </a:lnTo>
                  <a:lnTo>
                    <a:pt x="1322" y="263"/>
                  </a:lnTo>
                  <a:lnTo>
                    <a:pt x="1314" y="263"/>
                  </a:lnTo>
                  <a:lnTo>
                    <a:pt x="1314" y="263"/>
                  </a:lnTo>
                  <a:lnTo>
                    <a:pt x="1313" y="265"/>
                  </a:lnTo>
                  <a:lnTo>
                    <a:pt x="1311" y="265"/>
                  </a:lnTo>
                  <a:lnTo>
                    <a:pt x="1311" y="265"/>
                  </a:lnTo>
                  <a:lnTo>
                    <a:pt x="1309" y="263"/>
                  </a:lnTo>
                  <a:lnTo>
                    <a:pt x="1309" y="263"/>
                  </a:lnTo>
                  <a:lnTo>
                    <a:pt x="1309" y="263"/>
                  </a:lnTo>
                  <a:lnTo>
                    <a:pt x="1307" y="265"/>
                  </a:lnTo>
                  <a:lnTo>
                    <a:pt x="1307" y="265"/>
                  </a:lnTo>
                  <a:lnTo>
                    <a:pt x="1307" y="265"/>
                  </a:lnTo>
                  <a:lnTo>
                    <a:pt x="1307" y="265"/>
                  </a:lnTo>
                  <a:lnTo>
                    <a:pt x="1305" y="263"/>
                  </a:lnTo>
                  <a:lnTo>
                    <a:pt x="1303" y="263"/>
                  </a:lnTo>
                  <a:lnTo>
                    <a:pt x="1303" y="263"/>
                  </a:lnTo>
                  <a:lnTo>
                    <a:pt x="1303" y="265"/>
                  </a:lnTo>
                  <a:lnTo>
                    <a:pt x="1303" y="267"/>
                  </a:lnTo>
                  <a:lnTo>
                    <a:pt x="1303" y="267"/>
                  </a:lnTo>
                  <a:lnTo>
                    <a:pt x="1302" y="269"/>
                  </a:lnTo>
                  <a:lnTo>
                    <a:pt x="1302" y="269"/>
                  </a:lnTo>
                  <a:lnTo>
                    <a:pt x="1302" y="269"/>
                  </a:lnTo>
                  <a:lnTo>
                    <a:pt x="1305" y="269"/>
                  </a:lnTo>
                  <a:lnTo>
                    <a:pt x="1311" y="269"/>
                  </a:lnTo>
                  <a:lnTo>
                    <a:pt x="1311" y="269"/>
                  </a:lnTo>
                  <a:lnTo>
                    <a:pt x="1313" y="271"/>
                  </a:lnTo>
                  <a:lnTo>
                    <a:pt x="1311" y="271"/>
                  </a:lnTo>
                  <a:lnTo>
                    <a:pt x="1311" y="271"/>
                  </a:lnTo>
                  <a:lnTo>
                    <a:pt x="1309" y="271"/>
                  </a:lnTo>
                  <a:lnTo>
                    <a:pt x="1311" y="272"/>
                  </a:lnTo>
                  <a:lnTo>
                    <a:pt x="1311" y="272"/>
                  </a:lnTo>
                  <a:lnTo>
                    <a:pt x="1313" y="272"/>
                  </a:lnTo>
                  <a:lnTo>
                    <a:pt x="1313" y="274"/>
                  </a:lnTo>
                  <a:lnTo>
                    <a:pt x="1314" y="276"/>
                  </a:lnTo>
                  <a:lnTo>
                    <a:pt x="1314" y="276"/>
                  </a:lnTo>
                  <a:lnTo>
                    <a:pt x="1303" y="274"/>
                  </a:lnTo>
                  <a:lnTo>
                    <a:pt x="1302" y="276"/>
                  </a:lnTo>
                  <a:lnTo>
                    <a:pt x="1302" y="278"/>
                  </a:lnTo>
                  <a:lnTo>
                    <a:pt x="1303" y="278"/>
                  </a:lnTo>
                  <a:lnTo>
                    <a:pt x="1307" y="278"/>
                  </a:lnTo>
                  <a:lnTo>
                    <a:pt x="1307" y="280"/>
                  </a:lnTo>
                  <a:lnTo>
                    <a:pt x="1307" y="280"/>
                  </a:lnTo>
                  <a:lnTo>
                    <a:pt x="1307" y="280"/>
                  </a:lnTo>
                  <a:lnTo>
                    <a:pt x="1307" y="281"/>
                  </a:lnTo>
                  <a:lnTo>
                    <a:pt x="1309" y="281"/>
                  </a:lnTo>
                  <a:lnTo>
                    <a:pt x="1311" y="281"/>
                  </a:lnTo>
                  <a:lnTo>
                    <a:pt x="1311" y="280"/>
                  </a:lnTo>
                  <a:lnTo>
                    <a:pt x="1313" y="280"/>
                  </a:lnTo>
                  <a:lnTo>
                    <a:pt x="1313" y="280"/>
                  </a:lnTo>
                  <a:lnTo>
                    <a:pt x="1313" y="281"/>
                  </a:lnTo>
                  <a:lnTo>
                    <a:pt x="1313" y="283"/>
                  </a:lnTo>
                  <a:lnTo>
                    <a:pt x="1313" y="283"/>
                  </a:lnTo>
                  <a:lnTo>
                    <a:pt x="1313" y="283"/>
                  </a:lnTo>
                  <a:lnTo>
                    <a:pt x="1313" y="285"/>
                  </a:lnTo>
                  <a:lnTo>
                    <a:pt x="1313" y="285"/>
                  </a:lnTo>
                  <a:lnTo>
                    <a:pt x="1314" y="285"/>
                  </a:lnTo>
                  <a:lnTo>
                    <a:pt x="1314" y="283"/>
                  </a:lnTo>
                  <a:lnTo>
                    <a:pt x="1313" y="287"/>
                  </a:lnTo>
                  <a:lnTo>
                    <a:pt x="1305" y="287"/>
                  </a:lnTo>
                  <a:lnTo>
                    <a:pt x="1302" y="289"/>
                  </a:lnTo>
                  <a:lnTo>
                    <a:pt x="1302" y="289"/>
                  </a:lnTo>
                  <a:lnTo>
                    <a:pt x="1302" y="289"/>
                  </a:lnTo>
                  <a:lnTo>
                    <a:pt x="1303" y="289"/>
                  </a:lnTo>
                  <a:lnTo>
                    <a:pt x="1303" y="291"/>
                  </a:lnTo>
                  <a:lnTo>
                    <a:pt x="1303" y="291"/>
                  </a:lnTo>
                  <a:lnTo>
                    <a:pt x="1303" y="291"/>
                  </a:lnTo>
                  <a:lnTo>
                    <a:pt x="1302" y="292"/>
                  </a:lnTo>
                  <a:lnTo>
                    <a:pt x="1302" y="292"/>
                  </a:lnTo>
                  <a:lnTo>
                    <a:pt x="1305" y="292"/>
                  </a:lnTo>
                  <a:lnTo>
                    <a:pt x="1309" y="294"/>
                  </a:lnTo>
                  <a:lnTo>
                    <a:pt x="1311" y="294"/>
                  </a:lnTo>
                  <a:lnTo>
                    <a:pt x="1316" y="292"/>
                  </a:lnTo>
                  <a:lnTo>
                    <a:pt x="1314" y="294"/>
                  </a:lnTo>
                  <a:lnTo>
                    <a:pt x="1311" y="298"/>
                  </a:lnTo>
                  <a:lnTo>
                    <a:pt x="1311" y="298"/>
                  </a:lnTo>
                  <a:lnTo>
                    <a:pt x="1311" y="298"/>
                  </a:lnTo>
                  <a:lnTo>
                    <a:pt x="1311" y="300"/>
                  </a:lnTo>
                  <a:lnTo>
                    <a:pt x="1311" y="300"/>
                  </a:lnTo>
                  <a:lnTo>
                    <a:pt x="1311" y="301"/>
                  </a:lnTo>
                  <a:lnTo>
                    <a:pt x="1309" y="301"/>
                  </a:lnTo>
                  <a:lnTo>
                    <a:pt x="1307" y="300"/>
                  </a:lnTo>
                  <a:lnTo>
                    <a:pt x="1302" y="301"/>
                  </a:lnTo>
                  <a:lnTo>
                    <a:pt x="1302" y="305"/>
                  </a:lnTo>
                  <a:lnTo>
                    <a:pt x="1302" y="305"/>
                  </a:lnTo>
                  <a:lnTo>
                    <a:pt x="1298" y="303"/>
                  </a:lnTo>
                  <a:lnTo>
                    <a:pt x="1296" y="305"/>
                  </a:lnTo>
                  <a:lnTo>
                    <a:pt x="1296" y="307"/>
                  </a:lnTo>
                  <a:lnTo>
                    <a:pt x="1296" y="310"/>
                  </a:lnTo>
                  <a:lnTo>
                    <a:pt x="1298" y="310"/>
                  </a:lnTo>
                  <a:close/>
                  <a:moveTo>
                    <a:pt x="1359" y="238"/>
                  </a:moveTo>
                  <a:lnTo>
                    <a:pt x="1363" y="238"/>
                  </a:lnTo>
                  <a:lnTo>
                    <a:pt x="1363" y="240"/>
                  </a:lnTo>
                  <a:lnTo>
                    <a:pt x="1365" y="244"/>
                  </a:lnTo>
                  <a:lnTo>
                    <a:pt x="1367" y="245"/>
                  </a:lnTo>
                  <a:lnTo>
                    <a:pt x="1370" y="245"/>
                  </a:lnTo>
                  <a:lnTo>
                    <a:pt x="1381" y="240"/>
                  </a:lnTo>
                  <a:lnTo>
                    <a:pt x="1385" y="240"/>
                  </a:lnTo>
                  <a:lnTo>
                    <a:pt x="1387" y="240"/>
                  </a:lnTo>
                  <a:lnTo>
                    <a:pt x="1388" y="238"/>
                  </a:lnTo>
                  <a:lnTo>
                    <a:pt x="1388" y="238"/>
                  </a:lnTo>
                  <a:lnTo>
                    <a:pt x="1394" y="240"/>
                  </a:lnTo>
                  <a:lnTo>
                    <a:pt x="1396" y="238"/>
                  </a:lnTo>
                  <a:lnTo>
                    <a:pt x="1399" y="236"/>
                  </a:lnTo>
                  <a:lnTo>
                    <a:pt x="1399" y="235"/>
                  </a:lnTo>
                  <a:lnTo>
                    <a:pt x="1399" y="231"/>
                  </a:lnTo>
                  <a:lnTo>
                    <a:pt x="1397" y="231"/>
                  </a:lnTo>
                  <a:lnTo>
                    <a:pt x="1397" y="231"/>
                  </a:lnTo>
                  <a:lnTo>
                    <a:pt x="1396" y="229"/>
                  </a:lnTo>
                  <a:lnTo>
                    <a:pt x="1396" y="227"/>
                  </a:lnTo>
                  <a:lnTo>
                    <a:pt x="1396" y="227"/>
                  </a:lnTo>
                  <a:lnTo>
                    <a:pt x="1397" y="225"/>
                  </a:lnTo>
                  <a:lnTo>
                    <a:pt x="1397" y="224"/>
                  </a:lnTo>
                  <a:lnTo>
                    <a:pt x="1397" y="224"/>
                  </a:lnTo>
                  <a:lnTo>
                    <a:pt x="1399" y="222"/>
                  </a:lnTo>
                  <a:lnTo>
                    <a:pt x="1401" y="222"/>
                  </a:lnTo>
                  <a:lnTo>
                    <a:pt x="1403" y="220"/>
                  </a:lnTo>
                  <a:lnTo>
                    <a:pt x="1406" y="216"/>
                  </a:lnTo>
                  <a:lnTo>
                    <a:pt x="1408" y="215"/>
                  </a:lnTo>
                  <a:lnTo>
                    <a:pt x="1410" y="211"/>
                  </a:lnTo>
                  <a:lnTo>
                    <a:pt x="1410" y="207"/>
                  </a:lnTo>
                  <a:lnTo>
                    <a:pt x="1410" y="206"/>
                  </a:lnTo>
                  <a:lnTo>
                    <a:pt x="1408" y="204"/>
                  </a:lnTo>
                  <a:lnTo>
                    <a:pt x="1408" y="202"/>
                  </a:lnTo>
                  <a:lnTo>
                    <a:pt x="1406" y="200"/>
                  </a:lnTo>
                  <a:lnTo>
                    <a:pt x="1403" y="198"/>
                  </a:lnTo>
                  <a:lnTo>
                    <a:pt x="1401" y="200"/>
                  </a:lnTo>
                  <a:lnTo>
                    <a:pt x="1399" y="200"/>
                  </a:lnTo>
                  <a:lnTo>
                    <a:pt x="1399" y="198"/>
                  </a:lnTo>
                  <a:lnTo>
                    <a:pt x="1399" y="197"/>
                  </a:lnTo>
                  <a:lnTo>
                    <a:pt x="1401" y="197"/>
                  </a:lnTo>
                  <a:lnTo>
                    <a:pt x="1399" y="195"/>
                  </a:lnTo>
                  <a:lnTo>
                    <a:pt x="1399" y="193"/>
                  </a:lnTo>
                  <a:lnTo>
                    <a:pt x="1397" y="193"/>
                  </a:lnTo>
                  <a:lnTo>
                    <a:pt x="1397" y="195"/>
                  </a:lnTo>
                  <a:lnTo>
                    <a:pt x="1397" y="195"/>
                  </a:lnTo>
                  <a:lnTo>
                    <a:pt x="1396" y="197"/>
                  </a:lnTo>
                  <a:lnTo>
                    <a:pt x="1394" y="195"/>
                  </a:lnTo>
                  <a:lnTo>
                    <a:pt x="1392" y="193"/>
                  </a:lnTo>
                  <a:lnTo>
                    <a:pt x="1390" y="197"/>
                  </a:lnTo>
                  <a:lnTo>
                    <a:pt x="1392" y="198"/>
                  </a:lnTo>
                  <a:lnTo>
                    <a:pt x="1392" y="200"/>
                  </a:lnTo>
                  <a:lnTo>
                    <a:pt x="1396" y="207"/>
                  </a:lnTo>
                  <a:lnTo>
                    <a:pt x="1397" y="207"/>
                  </a:lnTo>
                  <a:lnTo>
                    <a:pt x="1396" y="213"/>
                  </a:lnTo>
                  <a:lnTo>
                    <a:pt x="1394" y="218"/>
                  </a:lnTo>
                  <a:lnTo>
                    <a:pt x="1394" y="220"/>
                  </a:lnTo>
                  <a:lnTo>
                    <a:pt x="1394" y="222"/>
                  </a:lnTo>
                  <a:lnTo>
                    <a:pt x="1396" y="222"/>
                  </a:lnTo>
                  <a:lnTo>
                    <a:pt x="1392" y="222"/>
                  </a:lnTo>
                  <a:lnTo>
                    <a:pt x="1390" y="218"/>
                  </a:lnTo>
                  <a:lnTo>
                    <a:pt x="1390" y="213"/>
                  </a:lnTo>
                  <a:lnTo>
                    <a:pt x="1390" y="206"/>
                  </a:lnTo>
                  <a:lnTo>
                    <a:pt x="1387" y="206"/>
                  </a:lnTo>
                  <a:lnTo>
                    <a:pt x="1385" y="206"/>
                  </a:lnTo>
                  <a:lnTo>
                    <a:pt x="1385" y="209"/>
                  </a:lnTo>
                  <a:lnTo>
                    <a:pt x="1383" y="211"/>
                  </a:lnTo>
                  <a:lnTo>
                    <a:pt x="1383" y="213"/>
                  </a:lnTo>
                  <a:lnTo>
                    <a:pt x="1383" y="213"/>
                  </a:lnTo>
                  <a:lnTo>
                    <a:pt x="1381" y="213"/>
                  </a:lnTo>
                  <a:lnTo>
                    <a:pt x="1381" y="211"/>
                  </a:lnTo>
                  <a:lnTo>
                    <a:pt x="1381" y="211"/>
                  </a:lnTo>
                  <a:lnTo>
                    <a:pt x="1381" y="209"/>
                  </a:lnTo>
                  <a:lnTo>
                    <a:pt x="1381" y="209"/>
                  </a:lnTo>
                  <a:lnTo>
                    <a:pt x="1379" y="209"/>
                  </a:lnTo>
                  <a:lnTo>
                    <a:pt x="1378" y="209"/>
                  </a:lnTo>
                  <a:lnTo>
                    <a:pt x="1378" y="207"/>
                  </a:lnTo>
                  <a:lnTo>
                    <a:pt x="1378" y="206"/>
                  </a:lnTo>
                  <a:lnTo>
                    <a:pt x="1376" y="206"/>
                  </a:lnTo>
                  <a:lnTo>
                    <a:pt x="1376" y="207"/>
                  </a:lnTo>
                  <a:lnTo>
                    <a:pt x="1374" y="209"/>
                  </a:lnTo>
                  <a:lnTo>
                    <a:pt x="1374" y="211"/>
                  </a:lnTo>
                  <a:lnTo>
                    <a:pt x="1374" y="213"/>
                  </a:lnTo>
                  <a:lnTo>
                    <a:pt x="1376" y="216"/>
                  </a:lnTo>
                  <a:lnTo>
                    <a:pt x="1378" y="218"/>
                  </a:lnTo>
                  <a:lnTo>
                    <a:pt x="1387" y="218"/>
                  </a:lnTo>
                  <a:lnTo>
                    <a:pt x="1388" y="220"/>
                  </a:lnTo>
                  <a:lnTo>
                    <a:pt x="1388" y="222"/>
                  </a:lnTo>
                  <a:lnTo>
                    <a:pt x="1381" y="218"/>
                  </a:lnTo>
                  <a:lnTo>
                    <a:pt x="1376" y="220"/>
                  </a:lnTo>
                  <a:lnTo>
                    <a:pt x="1372" y="218"/>
                  </a:lnTo>
                  <a:lnTo>
                    <a:pt x="1374" y="218"/>
                  </a:lnTo>
                  <a:lnTo>
                    <a:pt x="1368" y="218"/>
                  </a:lnTo>
                  <a:lnTo>
                    <a:pt x="1367" y="218"/>
                  </a:lnTo>
                  <a:lnTo>
                    <a:pt x="1372" y="229"/>
                  </a:lnTo>
                  <a:lnTo>
                    <a:pt x="1372" y="229"/>
                  </a:lnTo>
                  <a:lnTo>
                    <a:pt x="1374" y="231"/>
                  </a:lnTo>
                  <a:lnTo>
                    <a:pt x="1378" y="229"/>
                  </a:lnTo>
                  <a:lnTo>
                    <a:pt x="1378" y="229"/>
                  </a:lnTo>
                  <a:lnTo>
                    <a:pt x="1376" y="231"/>
                  </a:lnTo>
                  <a:lnTo>
                    <a:pt x="1376" y="231"/>
                  </a:lnTo>
                  <a:lnTo>
                    <a:pt x="1374" y="233"/>
                  </a:lnTo>
                  <a:lnTo>
                    <a:pt x="1374" y="233"/>
                  </a:lnTo>
                  <a:lnTo>
                    <a:pt x="1374" y="233"/>
                  </a:lnTo>
                  <a:lnTo>
                    <a:pt x="1374" y="233"/>
                  </a:lnTo>
                  <a:lnTo>
                    <a:pt x="1372" y="236"/>
                  </a:lnTo>
                  <a:lnTo>
                    <a:pt x="1372" y="236"/>
                  </a:lnTo>
                  <a:lnTo>
                    <a:pt x="1372" y="236"/>
                  </a:lnTo>
                  <a:lnTo>
                    <a:pt x="1370" y="235"/>
                  </a:lnTo>
                  <a:lnTo>
                    <a:pt x="1372" y="235"/>
                  </a:lnTo>
                  <a:lnTo>
                    <a:pt x="1372" y="235"/>
                  </a:lnTo>
                  <a:lnTo>
                    <a:pt x="1370" y="233"/>
                  </a:lnTo>
                  <a:lnTo>
                    <a:pt x="1370" y="231"/>
                  </a:lnTo>
                  <a:lnTo>
                    <a:pt x="1368" y="231"/>
                  </a:lnTo>
                  <a:lnTo>
                    <a:pt x="1365" y="229"/>
                  </a:lnTo>
                  <a:lnTo>
                    <a:pt x="1363" y="231"/>
                  </a:lnTo>
                  <a:lnTo>
                    <a:pt x="1361" y="231"/>
                  </a:lnTo>
                  <a:lnTo>
                    <a:pt x="1361" y="231"/>
                  </a:lnTo>
                  <a:lnTo>
                    <a:pt x="1361" y="231"/>
                  </a:lnTo>
                  <a:lnTo>
                    <a:pt x="1359" y="231"/>
                  </a:lnTo>
                  <a:lnTo>
                    <a:pt x="1359" y="231"/>
                  </a:lnTo>
                  <a:lnTo>
                    <a:pt x="1359" y="231"/>
                  </a:lnTo>
                  <a:lnTo>
                    <a:pt x="1359" y="231"/>
                  </a:lnTo>
                  <a:lnTo>
                    <a:pt x="1359" y="233"/>
                  </a:lnTo>
                  <a:lnTo>
                    <a:pt x="1359" y="233"/>
                  </a:lnTo>
                  <a:lnTo>
                    <a:pt x="1358" y="235"/>
                  </a:lnTo>
                  <a:lnTo>
                    <a:pt x="1358" y="236"/>
                  </a:lnTo>
                  <a:lnTo>
                    <a:pt x="1358" y="238"/>
                  </a:lnTo>
                  <a:lnTo>
                    <a:pt x="1359" y="238"/>
                  </a:lnTo>
                  <a:close/>
                  <a:moveTo>
                    <a:pt x="1493" y="193"/>
                  </a:moveTo>
                  <a:lnTo>
                    <a:pt x="1493" y="193"/>
                  </a:lnTo>
                  <a:lnTo>
                    <a:pt x="1493" y="193"/>
                  </a:lnTo>
                  <a:lnTo>
                    <a:pt x="1493" y="191"/>
                  </a:lnTo>
                  <a:lnTo>
                    <a:pt x="1493" y="191"/>
                  </a:lnTo>
                  <a:lnTo>
                    <a:pt x="1493" y="189"/>
                  </a:lnTo>
                  <a:lnTo>
                    <a:pt x="1488" y="191"/>
                  </a:lnTo>
                  <a:lnTo>
                    <a:pt x="1486" y="191"/>
                  </a:lnTo>
                  <a:lnTo>
                    <a:pt x="1486" y="191"/>
                  </a:lnTo>
                  <a:lnTo>
                    <a:pt x="1486" y="193"/>
                  </a:lnTo>
                  <a:lnTo>
                    <a:pt x="1486" y="195"/>
                  </a:lnTo>
                  <a:lnTo>
                    <a:pt x="1484" y="195"/>
                  </a:lnTo>
                  <a:lnTo>
                    <a:pt x="1484" y="198"/>
                  </a:lnTo>
                  <a:lnTo>
                    <a:pt x="1484" y="200"/>
                  </a:lnTo>
                  <a:lnTo>
                    <a:pt x="1484" y="202"/>
                  </a:lnTo>
                  <a:lnTo>
                    <a:pt x="1484" y="204"/>
                  </a:lnTo>
                  <a:lnTo>
                    <a:pt x="1486" y="206"/>
                  </a:lnTo>
                  <a:lnTo>
                    <a:pt x="1488" y="207"/>
                  </a:lnTo>
                  <a:lnTo>
                    <a:pt x="1491" y="206"/>
                  </a:lnTo>
                  <a:lnTo>
                    <a:pt x="1493" y="204"/>
                  </a:lnTo>
                  <a:lnTo>
                    <a:pt x="1493" y="200"/>
                  </a:lnTo>
                  <a:lnTo>
                    <a:pt x="1493" y="197"/>
                  </a:lnTo>
                  <a:lnTo>
                    <a:pt x="1493" y="195"/>
                  </a:lnTo>
                  <a:lnTo>
                    <a:pt x="1493" y="193"/>
                  </a:lnTo>
                  <a:lnTo>
                    <a:pt x="1493" y="193"/>
                  </a:lnTo>
                  <a:close/>
                  <a:moveTo>
                    <a:pt x="1952" y="207"/>
                  </a:moveTo>
                  <a:lnTo>
                    <a:pt x="1952" y="209"/>
                  </a:lnTo>
                  <a:lnTo>
                    <a:pt x="1954" y="209"/>
                  </a:lnTo>
                  <a:lnTo>
                    <a:pt x="1954" y="209"/>
                  </a:lnTo>
                  <a:lnTo>
                    <a:pt x="1957" y="206"/>
                  </a:lnTo>
                  <a:lnTo>
                    <a:pt x="1961" y="204"/>
                  </a:lnTo>
                  <a:lnTo>
                    <a:pt x="1963" y="204"/>
                  </a:lnTo>
                  <a:lnTo>
                    <a:pt x="1963" y="202"/>
                  </a:lnTo>
                  <a:lnTo>
                    <a:pt x="1963" y="200"/>
                  </a:lnTo>
                  <a:lnTo>
                    <a:pt x="1959" y="202"/>
                  </a:lnTo>
                  <a:lnTo>
                    <a:pt x="1959" y="200"/>
                  </a:lnTo>
                  <a:lnTo>
                    <a:pt x="1959" y="198"/>
                  </a:lnTo>
                  <a:lnTo>
                    <a:pt x="1959" y="198"/>
                  </a:lnTo>
                  <a:lnTo>
                    <a:pt x="1959" y="197"/>
                  </a:lnTo>
                  <a:lnTo>
                    <a:pt x="1957" y="197"/>
                  </a:lnTo>
                  <a:lnTo>
                    <a:pt x="1957" y="195"/>
                  </a:lnTo>
                  <a:lnTo>
                    <a:pt x="1957" y="193"/>
                  </a:lnTo>
                  <a:lnTo>
                    <a:pt x="1957" y="193"/>
                  </a:lnTo>
                  <a:lnTo>
                    <a:pt x="1957" y="191"/>
                  </a:lnTo>
                  <a:lnTo>
                    <a:pt x="1952" y="189"/>
                  </a:lnTo>
                  <a:lnTo>
                    <a:pt x="1950" y="189"/>
                  </a:lnTo>
                  <a:lnTo>
                    <a:pt x="1948" y="193"/>
                  </a:lnTo>
                  <a:lnTo>
                    <a:pt x="1948" y="197"/>
                  </a:lnTo>
                  <a:lnTo>
                    <a:pt x="1950" y="200"/>
                  </a:lnTo>
                  <a:lnTo>
                    <a:pt x="1948" y="204"/>
                  </a:lnTo>
                  <a:lnTo>
                    <a:pt x="1945" y="207"/>
                  </a:lnTo>
                  <a:lnTo>
                    <a:pt x="1943" y="211"/>
                  </a:lnTo>
                  <a:lnTo>
                    <a:pt x="1948" y="213"/>
                  </a:lnTo>
                  <a:lnTo>
                    <a:pt x="1950" y="211"/>
                  </a:lnTo>
                  <a:lnTo>
                    <a:pt x="1950" y="209"/>
                  </a:lnTo>
                  <a:lnTo>
                    <a:pt x="1950" y="207"/>
                  </a:lnTo>
                  <a:lnTo>
                    <a:pt x="1950" y="206"/>
                  </a:lnTo>
                  <a:lnTo>
                    <a:pt x="1952" y="207"/>
                  </a:lnTo>
                  <a:close/>
                  <a:moveTo>
                    <a:pt x="1542" y="188"/>
                  </a:moveTo>
                  <a:lnTo>
                    <a:pt x="1542" y="188"/>
                  </a:lnTo>
                  <a:lnTo>
                    <a:pt x="1544" y="188"/>
                  </a:lnTo>
                  <a:lnTo>
                    <a:pt x="1544" y="186"/>
                  </a:lnTo>
                  <a:lnTo>
                    <a:pt x="1544" y="186"/>
                  </a:lnTo>
                  <a:lnTo>
                    <a:pt x="1544" y="184"/>
                  </a:lnTo>
                  <a:lnTo>
                    <a:pt x="1544" y="184"/>
                  </a:lnTo>
                  <a:lnTo>
                    <a:pt x="1542" y="184"/>
                  </a:lnTo>
                  <a:lnTo>
                    <a:pt x="1542" y="184"/>
                  </a:lnTo>
                  <a:lnTo>
                    <a:pt x="1540" y="184"/>
                  </a:lnTo>
                  <a:lnTo>
                    <a:pt x="1542" y="186"/>
                  </a:lnTo>
                  <a:lnTo>
                    <a:pt x="1542" y="186"/>
                  </a:lnTo>
                  <a:lnTo>
                    <a:pt x="1542" y="188"/>
                  </a:lnTo>
                  <a:close/>
                  <a:moveTo>
                    <a:pt x="1448" y="177"/>
                  </a:moveTo>
                  <a:lnTo>
                    <a:pt x="1446" y="177"/>
                  </a:lnTo>
                  <a:lnTo>
                    <a:pt x="1444" y="177"/>
                  </a:lnTo>
                  <a:lnTo>
                    <a:pt x="1444" y="180"/>
                  </a:lnTo>
                  <a:lnTo>
                    <a:pt x="1443" y="182"/>
                  </a:lnTo>
                  <a:lnTo>
                    <a:pt x="1437" y="186"/>
                  </a:lnTo>
                  <a:lnTo>
                    <a:pt x="1435" y="188"/>
                  </a:lnTo>
                  <a:lnTo>
                    <a:pt x="1433" y="189"/>
                  </a:lnTo>
                  <a:lnTo>
                    <a:pt x="1433" y="193"/>
                  </a:lnTo>
                  <a:lnTo>
                    <a:pt x="1430" y="197"/>
                  </a:lnTo>
                  <a:lnTo>
                    <a:pt x="1430" y="200"/>
                  </a:lnTo>
                  <a:lnTo>
                    <a:pt x="1432" y="200"/>
                  </a:lnTo>
                  <a:lnTo>
                    <a:pt x="1441" y="198"/>
                  </a:lnTo>
                  <a:lnTo>
                    <a:pt x="1444" y="197"/>
                  </a:lnTo>
                  <a:lnTo>
                    <a:pt x="1446" y="193"/>
                  </a:lnTo>
                  <a:lnTo>
                    <a:pt x="1448" y="188"/>
                  </a:lnTo>
                  <a:lnTo>
                    <a:pt x="1450" y="184"/>
                  </a:lnTo>
                  <a:lnTo>
                    <a:pt x="1450" y="180"/>
                  </a:lnTo>
                  <a:lnTo>
                    <a:pt x="1450" y="177"/>
                  </a:lnTo>
                  <a:lnTo>
                    <a:pt x="1448" y="177"/>
                  </a:lnTo>
                  <a:lnTo>
                    <a:pt x="1448" y="177"/>
                  </a:lnTo>
                  <a:close/>
                  <a:moveTo>
                    <a:pt x="1455" y="173"/>
                  </a:moveTo>
                  <a:lnTo>
                    <a:pt x="1453" y="173"/>
                  </a:lnTo>
                  <a:lnTo>
                    <a:pt x="1452" y="175"/>
                  </a:lnTo>
                  <a:lnTo>
                    <a:pt x="1453" y="175"/>
                  </a:lnTo>
                  <a:lnTo>
                    <a:pt x="1453" y="175"/>
                  </a:lnTo>
                  <a:lnTo>
                    <a:pt x="1455" y="175"/>
                  </a:lnTo>
                  <a:lnTo>
                    <a:pt x="1457" y="175"/>
                  </a:lnTo>
                  <a:lnTo>
                    <a:pt x="1457" y="173"/>
                  </a:lnTo>
                  <a:lnTo>
                    <a:pt x="1455" y="173"/>
                  </a:lnTo>
                  <a:close/>
                  <a:moveTo>
                    <a:pt x="1500" y="169"/>
                  </a:moveTo>
                  <a:lnTo>
                    <a:pt x="1499" y="171"/>
                  </a:lnTo>
                  <a:lnTo>
                    <a:pt x="1497" y="171"/>
                  </a:lnTo>
                  <a:lnTo>
                    <a:pt x="1497" y="173"/>
                  </a:lnTo>
                  <a:lnTo>
                    <a:pt x="1495" y="177"/>
                  </a:lnTo>
                  <a:lnTo>
                    <a:pt x="1495" y="179"/>
                  </a:lnTo>
                  <a:lnTo>
                    <a:pt x="1497" y="180"/>
                  </a:lnTo>
                  <a:lnTo>
                    <a:pt x="1499" y="184"/>
                  </a:lnTo>
                  <a:lnTo>
                    <a:pt x="1500" y="186"/>
                  </a:lnTo>
                  <a:lnTo>
                    <a:pt x="1502" y="186"/>
                  </a:lnTo>
                  <a:lnTo>
                    <a:pt x="1504" y="184"/>
                  </a:lnTo>
                  <a:lnTo>
                    <a:pt x="1506" y="182"/>
                  </a:lnTo>
                  <a:lnTo>
                    <a:pt x="1506" y="180"/>
                  </a:lnTo>
                  <a:lnTo>
                    <a:pt x="1513" y="175"/>
                  </a:lnTo>
                  <a:lnTo>
                    <a:pt x="1506" y="177"/>
                  </a:lnTo>
                  <a:lnTo>
                    <a:pt x="1504" y="175"/>
                  </a:lnTo>
                  <a:lnTo>
                    <a:pt x="1502" y="171"/>
                  </a:lnTo>
                  <a:lnTo>
                    <a:pt x="1500" y="169"/>
                  </a:lnTo>
                  <a:close/>
                  <a:moveTo>
                    <a:pt x="1509" y="171"/>
                  </a:moveTo>
                  <a:lnTo>
                    <a:pt x="1509" y="168"/>
                  </a:lnTo>
                  <a:lnTo>
                    <a:pt x="1509" y="168"/>
                  </a:lnTo>
                  <a:lnTo>
                    <a:pt x="1508" y="169"/>
                  </a:lnTo>
                  <a:lnTo>
                    <a:pt x="1506" y="171"/>
                  </a:lnTo>
                  <a:lnTo>
                    <a:pt x="1506" y="173"/>
                  </a:lnTo>
                  <a:lnTo>
                    <a:pt x="1509" y="173"/>
                  </a:lnTo>
                  <a:lnTo>
                    <a:pt x="1509" y="171"/>
                  </a:lnTo>
                  <a:close/>
                  <a:moveTo>
                    <a:pt x="1401" y="173"/>
                  </a:moveTo>
                  <a:lnTo>
                    <a:pt x="1399" y="175"/>
                  </a:lnTo>
                  <a:lnTo>
                    <a:pt x="1399" y="177"/>
                  </a:lnTo>
                  <a:lnTo>
                    <a:pt x="1399" y="180"/>
                  </a:lnTo>
                  <a:lnTo>
                    <a:pt x="1401" y="180"/>
                  </a:lnTo>
                  <a:lnTo>
                    <a:pt x="1405" y="182"/>
                  </a:lnTo>
                  <a:lnTo>
                    <a:pt x="1403" y="182"/>
                  </a:lnTo>
                  <a:lnTo>
                    <a:pt x="1401" y="184"/>
                  </a:lnTo>
                  <a:lnTo>
                    <a:pt x="1401" y="186"/>
                  </a:lnTo>
                  <a:lnTo>
                    <a:pt x="1396" y="184"/>
                  </a:lnTo>
                  <a:lnTo>
                    <a:pt x="1394" y="184"/>
                  </a:lnTo>
                  <a:lnTo>
                    <a:pt x="1394" y="188"/>
                  </a:lnTo>
                  <a:lnTo>
                    <a:pt x="1396" y="189"/>
                  </a:lnTo>
                  <a:lnTo>
                    <a:pt x="1399" y="191"/>
                  </a:lnTo>
                  <a:lnTo>
                    <a:pt x="1410" y="200"/>
                  </a:lnTo>
                  <a:lnTo>
                    <a:pt x="1410" y="202"/>
                  </a:lnTo>
                  <a:lnTo>
                    <a:pt x="1412" y="206"/>
                  </a:lnTo>
                  <a:lnTo>
                    <a:pt x="1414" y="207"/>
                  </a:lnTo>
                  <a:lnTo>
                    <a:pt x="1424" y="204"/>
                  </a:lnTo>
                  <a:lnTo>
                    <a:pt x="1426" y="202"/>
                  </a:lnTo>
                  <a:lnTo>
                    <a:pt x="1428" y="200"/>
                  </a:lnTo>
                  <a:lnTo>
                    <a:pt x="1428" y="200"/>
                  </a:lnTo>
                  <a:lnTo>
                    <a:pt x="1428" y="198"/>
                  </a:lnTo>
                  <a:lnTo>
                    <a:pt x="1428" y="197"/>
                  </a:lnTo>
                  <a:lnTo>
                    <a:pt x="1430" y="197"/>
                  </a:lnTo>
                  <a:lnTo>
                    <a:pt x="1432" y="193"/>
                  </a:lnTo>
                  <a:lnTo>
                    <a:pt x="1432" y="191"/>
                  </a:lnTo>
                  <a:lnTo>
                    <a:pt x="1432" y="191"/>
                  </a:lnTo>
                  <a:lnTo>
                    <a:pt x="1433" y="191"/>
                  </a:lnTo>
                  <a:lnTo>
                    <a:pt x="1433" y="189"/>
                  </a:lnTo>
                  <a:lnTo>
                    <a:pt x="1433" y="189"/>
                  </a:lnTo>
                  <a:lnTo>
                    <a:pt x="1433" y="188"/>
                  </a:lnTo>
                  <a:lnTo>
                    <a:pt x="1433" y="186"/>
                  </a:lnTo>
                  <a:lnTo>
                    <a:pt x="1433" y="184"/>
                  </a:lnTo>
                  <a:lnTo>
                    <a:pt x="1435" y="184"/>
                  </a:lnTo>
                  <a:lnTo>
                    <a:pt x="1439" y="180"/>
                  </a:lnTo>
                  <a:lnTo>
                    <a:pt x="1441" y="179"/>
                  </a:lnTo>
                  <a:lnTo>
                    <a:pt x="1443" y="177"/>
                  </a:lnTo>
                  <a:lnTo>
                    <a:pt x="1441" y="175"/>
                  </a:lnTo>
                  <a:lnTo>
                    <a:pt x="1441" y="173"/>
                  </a:lnTo>
                  <a:lnTo>
                    <a:pt x="1439" y="173"/>
                  </a:lnTo>
                  <a:lnTo>
                    <a:pt x="1439" y="175"/>
                  </a:lnTo>
                  <a:lnTo>
                    <a:pt x="1437" y="175"/>
                  </a:lnTo>
                  <a:lnTo>
                    <a:pt x="1437" y="177"/>
                  </a:lnTo>
                  <a:lnTo>
                    <a:pt x="1437" y="179"/>
                  </a:lnTo>
                  <a:lnTo>
                    <a:pt x="1435" y="177"/>
                  </a:lnTo>
                  <a:lnTo>
                    <a:pt x="1435" y="175"/>
                  </a:lnTo>
                  <a:lnTo>
                    <a:pt x="1437" y="173"/>
                  </a:lnTo>
                  <a:lnTo>
                    <a:pt x="1437" y="171"/>
                  </a:lnTo>
                  <a:lnTo>
                    <a:pt x="1435" y="169"/>
                  </a:lnTo>
                  <a:lnTo>
                    <a:pt x="1435" y="168"/>
                  </a:lnTo>
                  <a:lnTo>
                    <a:pt x="1433" y="168"/>
                  </a:lnTo>
                  <a:lnTo>
                    <a:pt x="1432" y="169"/>
                  </a:lnTo>
                  <a:lnTo>
                    <a:pt x="1430" y="171"/>
                  </a:lnTo>
                  <a:lnTo>
                    <a:pt x="1428" y="175"/>
                  </a:lnTo>
                  <a:lnTo>
                    <a:pt x="1428" y="179"/>
                  </a:lnTo>
                  <a:lnTo>
                    <a:pt x="1426" y="179"/>
                  </a:lnTo>
                  <a:lnTo>
                    <a:pt x="1424" y="175"/>
                  </a:lnTo>
                  <a:lnTo>
                    <a:pt x="1423" y="173"/>
                  </a:lnTo>
                  <a:lnTo>
                    <a:pt x="1423" y="169"/>
                  </a:lnTo>
                  <a:lnTo>
                    <a:pt x="1423" y="168"/>
                  </a:lnTo>
                  <a:lnTo>
                    <a:pt x="1424" y="166"/>
                  </a:lnTo>
                  <a:lnTo>
                    <a:pt x="1423" y="164"/>
                  </a:lnTo>
                  <a:lnTo>
                    <a:pt x="1421" y="166"/>
                  </a:lnTo>
                  <a:lnTo>
                    <a:pt x="1421" y="168"/>
                  </a:lnTo>
                  <a:lnTo>
                    <a:pt x="1419" y="168"/>
                  </a:lnTo>
                  <a:lnTo>
                    <a:pt x="1419" y="166"/>
                  </a:lnTo>
                  <a:lnTo>
                    <a:pt x="1419" y="164"/>
                  </a:lnTo>
                  <a:lnTo>
                    <a:pt x="1419" y="162"/>
                  </a:lnTo>
                  <a:lnTo>
                    <a:pt x="1417" y="162"/>
                  </a:lnTo>
                  <a:lnTo>
                    <a:pt x="1414" y="166"/>
                  </a:lnTo>
                  <a:lnTo>
                    <a:pt x="1412" y="166"/>
                  </a:lnTo>
                  <a:lnTo>
                    <a:pt x="1412" y="166"/>
                  </a:lnTo>
                  <a:lnTo>
                    <a:pt x="1410" y="166"/>
                  </a:lnTo>
                  <a:lnTo>
                    <a:pt x="1410" y="168"/>
                  </a:lnTo>
                  <a:lnTo>
                    <a:pt x="1412" y="169"/>
                  </a:lnTo>
                  <a:lnTo>
                    <a:pt x="1412" y="171"/>
                  </a:lnTo>
                  <a:lnTo>
                    <a:pt x="1414" y="173"/>
                  </a:lnTo>
                  <a:lnTo>
                    <a:pt x="1412" y="175"/>
                  </a:lnTo>
                  <a:lnTo>
                    <a:pt x="1410" y="175"/>
                  </a:lnTo>
                  <a:lnTo>
                    <a:pt x="1410" y="173"/>
                  </a:lnTo>
                  <a:lnTo>
                    <a:pt x="1410" y="173"/>
                  </a:lnTo>
                  <a:lnTo>
                    <a:pt x="1410" y="171"/>
                  </a:lnTo>
                  <a:lnTo>
                    <a:pt x="1408" y="171"/>
                  </a:lnTo>
                  <a:lnTo>
                    <a:pt x="1408" y="171"/>
                  </a:lnTo>
                  <a:lnTo>
                    <a:pt x="1406" y="173"/>
                  </a:lnTo>
                  <a:lnTo>
                    <a:pt x="1406" y="173"/>
                  </a:lnTo>
                  <a:lnTo>
                    <a:pt x="1405" y="173"/>
                  </a:lnTo>
                  <a:lnTo>
                    <a:pt x="1401" y="173"/>
                  </a:lnTo>
                  <a:close/>
                  <a:moveTo>
                    <a:pt x="1390" y="173"/>
                  </a:moveTo>
                  <a:lnTo>
                    <a:pt x="1392" y="173"/>
                  </a:lnTo>
                  <a:lnTo>
                    <a:pt x="1392" y="173"/>
                  </a:lnTo>
                  <a:lnTo>
                    <a:pt x="1390" y="175"/>
                  </a:lnTo>
                  <a:lnTo>
                    <a:pt x="1390" y="177"/>
                  </a:lnTo>
                  <a:lnTo>
                    <a:pt x="1392" y="179"/>
                  </a:lnTo>
                  <a:lnTo>
                    <a:pt x="1392" y="179"/>
                  </a:lnTo>
                  <a:lnTo>
                    <a:pt x="1392" y="179"/>
                  </a:lnTo>
                  <a:lnTo>
                    <a:pt x="1394" y="179"/>
                  </a:lnTo>
                  <a:lnTo>
                    <a:pt x="1394" y="179"/>
                  </a:lnTo>
                  <a:lnTo>
                    <a:pt x="1394" y="177"/>
                  </a:lnTo>
                  <a:lnTo>
                    <a:pt x="1396" y="175"/>
                  </a:lnTo>
                  <a:lnTo>
                    <a:pt x="1399" y="171"/>
                  </a:lnTo>
                  <a:lnTo>
                    <a:pt x="1403" y="169"/>
                  </a:lnTo>
                  <a:lnTo>
                    <a:pt x="1405" y="169"/>
                  </a:lnTo>
                  <a:lnTo>
                    <a:pt x="1405" y="168"/>
                  </a:lnTo>
                  <a:lnTo>
                    <a:pt x="1406" y="166"/>
                  </a:lnTo>
                  <a:lnTo>
                    <a:pt x="1406" y="164"/>
                  </a:lnTo>
                  <a:lnTo>
                    <a:pt x="1403" y="162"/>
                  </a:lnTo>
                  <a:lnTo>
                    <a:pt x="1403" y="162"/>
                  </a:lnTo>
                  <a:lnTo>
                    <a:pt x="1401" y="160"/>
                  </a:lnTo>
                  <a:lnTo>
                    <a:pt x="1399" y="166"/>
                  </a:lnTo>
                  <a:lnTo>
                    <a:pt x="1399" y="168"/>
                  </a:lnTo>
                  <a:lnTo>
                    <a:pt x="1397" y="168"/>
                  </a:lnTo>
                  <a:lnTo>
                    <a:pt x="1397" y="168"/>
                  </a:lnTo>
                  <a:lnTo>
                    <a:pt x="1397" y="164"/>
                  </a:lnTo>
                  <a:lnTo>
                    <a:pt x="1396" y="162"/>
                  </a:lnTo>
                  <a:lnTo>
                    <a:pt x="1396" y="160"/>
                  </a:lnTo>
                  <a:lnTo>
                    <a:pt x="1394" y="160"/>
                  </a:lnTo>
                  <a:lnTo>
                    <a:pt x="1392" y="160"/>
                  </a:lnTo>
                  <a:lnTo>
                    <a:pt x="1392" y="162"/>
                  </a:lnTo>
                  <a:lnTo>
                    <a:pt x="1394" y="162"/>
                  </a:lnTo>
                  <a:lnTo>
                    <a:pt x="1392" y="164"/>
                  </a:lnTo>
                  <a:lnTo>
                    <a:pt x="1394" y="164"/>
                  </a:lnTo>
                  <a:lnTo>
                    <a:pt x="1392" y="166"/>
                  </a:lnTo>
                  <a:lnTo>
                    <a:pt x="1392" y="168"/>
                  </a:lnTo>
                  <a:lnTo>
                    <a:pt x="1390" y="169"/>
                  </a:lnTo>
                  <a:lnTo>
                    <a:pt x="1390" y="171"/>
                  </a:lnTo>
                  <a:lnTo>
                    <a:pt x="1390" y="173"/>
                  </a:lnTo>
                  <a:close/>
                  <a:moveTo>
                    <a:pt x="1497" y="159"/>
                  </a:moveTo>
                  <a:lnTo>
                    <a:pt x="1497" y="162"/>
                  </a:lnTo>
                  <a:lnTo>
                    <a:pt x="1499" y="166"/>
                  </a:lnTo>
                  <a:lnTo>
                    <a:pt x="1499" y="166"/>
                  </a:lnTo>
                  <a:lnTo>
                    <a:pt x="1500" y="166"/>
                  </a:lnTo>
                  <a:lnTo>
                    <a:pt x="1502" y="166"/>
                  </a:lnTo>
                  <a:lnTo>
                    <a:pt x="1504" y="162"/>
                  </a:lnTo>
                  <a:lnTo>
                    <a:pt x="1504" y="160"/>
                  </a:lnTo>
                  <a:lnTo>
                    <a:pt x="1500" y="155"/>
                  </a:lnTo>
                  <a:lnTo>
                    <a:pt x="1499" y="155"/>
                  </a:lnTo>
                  <a:lnTo>
                    <a:pt x="1499" y="157"/>
                  </a:lnTo>
                  <a:lnTo>
                    <a:pt x="1497" y="159"/>
                  </a:lnTo>
                  <a:close/>
                  <a:moveTo>
                    <a:pt x="1424" y="160"/>
                  </a:moveTo>
                  <a:lnTo>
                    <a:pt x="1428" y="162"/>
                  </a:lnTo>
                  <a:lnTo>
                    <a:pt x="1432" y="162"/>
                  </a:lnTo>
                  <a:lnTo>
                    <a:pt x="1433" y="162"/>
                  </a:lnTo>
                  <a:lnTo>
                    <a:pt x="1435" y="162"/>
                  </a:lnTo>
                  <a:lnTo>
                    <a:pt x="1435" y="162"/>
                  </a:lnTo>
                  <a:lnTo>
                    <a:pt x="1435" y="160"/>
                  </a:lnTo>
                  <a:lnTo>
                    <a:pt x="1435" y="159"/>
                  </a:lnTo>
                  <a:lnTo>
                    <a:pt x="1430" y="153"/>
                  </a:lnTo>
                  <a:lnTo>
                    <a:pt x="1428" y="153"/>
                  </a:lnTo>
                  <a:lnTo>
                    <a:pt x="1426" y="155"/>
                  </a:lnTo>
                  <a:lnTo>
                    <a:pt x="1424" y="157"/>
                  </a:lnTo>
                  <a:lnTo>
                    <a:pt x="1424" y="159"/>
                  </a:lnTo>
                  <a:lnTo>
                    <a:pt x="1424" y="159"/>
                  </a:lnTo>
                  <a:lnTo>
                    <a:pt x="1424" y="160"/>
                  </a:lnTo>
                  <a:close/>
                  <a:moveTo>
                    <a:pt x="1477" y="164"/>
                  </a:moveTo>
                  <a:lnTo>
                    <a:pt x="1479" y="166"/>
                  </a:lnTo>
                  <a:lnTo>
                    <a:pt x="1479" y="168"/>
                  </a:lnTo>
                  <a:lnTo>
                    <a:pt x="1480" y="168"/>
                  </a:lnTo>
                  <a:lnTo>
                    <a:pt x="1480" y="168"/>
                  </a:lnTo>
                  <a:lnTo>
                    <a:pt x="1482" y="168"/>
                  </a:lnTo>
                  <a:lnTo>
                    <a:pt x="1484" y="168"/>
                  </a:lnTo>
                  <a:lnTo>
                    <a:pt x="1484" y="166"/>
                  </a:lnTo>
                  <a:lnTo>
                    <a:pt x="1486" y="166"/>
                  </a:lnTo>
                  <a:lnTo>
                    <a:pt x="1486" y="162"/>
                  </a:lnTo>
                  <a:lnTo>
                    <a:pt x="1486" y="162"/>
                  </a:lnTo>
                  <a:lnTo>
                    <a:pt x="1486" y="160"/>
                  </a:lnTo>
                  <a:lnTo>
                    <a:pt x="1488" y="160"/>
                  </a:lnTo>
                  <a:lnTo>
                    <a:pt x="1488" y="162"/>
                  </a:lnTo>
                  <a:lnTo>
                    <a:pt x="1488" y="164"/>
                  </a:lnTo>
                  <a:lnTo>
                    <a:pt x="1488" y="168"/>
                  </a:lnTo>
                  <a:lnTo>
                    <a:pt x="1488" y="168"/>
                  </a:lnTo>
                  <a:lnTo>
                    <a:pt x="1488" y="169"/>
                  </a:lnTo>
                  <a:lnTo>
                    <a:pt x="1488" y="169"/>
                  </a:lnTo>
                  <a:lnTo>
                    <a:pt x="1488" y="169"/>
                  </a:lnTo>
                  <a:lnTo>
                    <a:pt x="1488" y="169"/>
                  </a:lnTo>
                  <a:lnTo>
                    <a:pt x="1489" y="169"/>
                  </a:lnTo>
                  <a:lnTo>
                    <a:pt x="1489" y="169"/>
                  </a:lnTo>
                  <a:lnTo>
                    <a:pt x="1491" y="169"/>
                  </a:lnTo>
                  <a:lnTo>
                    <a:pt x="1491" y="168"/>
                  </a:lnTo>
                  <a:lnTo>
                    <a:pt x="1491" y="166"/>
                  </a:lnTo>
                  <a:lnTo>
                    <a:pt x="1493" y="168"/>
                  </a:lnTo>
                  <a:lnTo>
                    <a:pt x="1493" y="168"/>
                  </a:lnTo>
                  <a:lnTo>
                    <a:pt x="1495" y="169"/>
                  </a:lnTo>
                  <a:lnTo>
                    <a:pt x="1497" y="168"/>
                  </a:lnTo>
                  <a:lnTo>
                    <a:pt x="1497" y="168"/>
                  </a:lnTo>
                  <a:lnTo>
                    <a:pt x="1497" y="168"/>
                  </a:lnTo>
                  <a:lnTo>
                    <a:pt x="1497" y="166"/>
                  </a:lnTo>
                  <a:lnTo>
                    <a:pt x="1497" y="164"/>
                  </a:lnTo>
                  <a:lnTo>
                    <a:pt x="1497" y="162"/>
                  </a:lnTo>
                  <a:lnTo>
                    <a:pt x="1497" y="160"/>
                  </a:lnTo>
                  <a:lnTo>
                    <a:pt x="1497" y="160"/>
                  </a:lnTo>
                  <a:lnTo>
                    <a:pt x="1497" y="159"/>
                  </a:lnTo>
                  <a:lnTo>
                    <a:pt x="1497" y="159"/>
                  </a:lnTo>
                  <a:lnTo>
                    <a:pt x="1497" y="155"/>
                  </a:lnTo>
                  <a:lnTo>
                    <a:pt x="1497" y="155"/>
                  </a:lnTo>
                  <a:lnTo>
                    <a:pt x="1499" y="151"/>
                  </a:lnTo>
                  <a:lnTo>
                    <a:pt x="1499" y="148"/>
                  </a:lnTo>
                  <a:lnTo>
                    <a:pt x="1499" y="146"/>
                  </a:lnTo>
                  <a:lnTo>
                    <a:pt x="1499" y="144"/>
                  </a:lnTo>
                  <a:lnTo>
                    <a:pt x="1497" y="142"/>
                  </a:lnTo>
                  <a:lnTo>
                    <a:pt x="1495" y="142"/>
                  </a:lnTo>
                  <a:lnTo>
                    <a:pt x="1488" y="142"/>
                  </a:lnTo>
                  <a:lnTo>
                    <a:pt x="1486" y="142"/>
                  </a:lnTo>
                  <a:lnTo>
                    <a:pt x="1486" y="142"/>
                  </a:lnTo>
                  <a:lnTo>
                    <a:pt x="1484" y="144"/>
                  </a:lnTo>
                  <a:lnTo>
                    <a:pt x="1484" y="144"/>
                  </a:lnTo>
                  <a:lnTo>
                    <a:pt x="1484" y="146"/>
                  </a:lnTo>
                  <a:lnTo>
                    <a:pt x="1484" y="146"/>
                  </a:lnTo>
                  <a:lnTo>
                    <a:pt x="1484" y="148"/>
                  </a:lnTo>
                  <a:lnTo>
                    <a:pt x="1480" y="148"/>
                  </a:lnTo>
                  <a:lnTo>
                    <a:pt x="1479" y="150"/>
                  </a:lnTo>
                  <a:lnTo>
                    <a:pt x="1479" y="151"/>
                  </a:lnTo>
                  <a:lnTo>
                    <a:pt x="1477" y="155"/>
                  </a:lnTo>
                  <a:lnTo>
                    <a:pt x="1477" y="159"/>
                  </a:lnTo>
                  <a:lnTo>
                    <a:pt x="1477" y="160"/>
                  </a:lnTo>
                  <a:lnTo>
                    <a:pt x="1477" y="162"/>
                  </a:lnTo>
                  <a:lnTo>
                    <a:pt x="1477" y="162"/>
                  </a:lnTo>
                  <a:lnTo>
                    <a:pt x="1477" y="164"/>
                  </a:lnTo>
                  <a:close/>
                  <a:moveTo>
                    <a:pt x="1408" y="157"/>
                  </a:moveTo>
                  <a:lnTo>
                    <a:pt x="1412" y="160"/>
                  </a:lnTo>
                  <a:lnTo>
                    <a:pt x="1414" y="160"/>
                  </a:lnTo>
                  <a:lnTo>
                    <a:pt x="1415" y="160"/>
                  </a:lnTo>
                  <a:lnTo>
                    <a:pt x="1419" y="157"/>
                  </a:lnTo>
                  <a:lnTo>
                    <a:pt x="1419" y="157"/>
                  </a:lnTo>
                  <a:lnTo>
                    <a:pt x="1419" y="155"/>
                  </a:lnTo>
                  <a:lnTo>
                    <a:pt x="1419" y="155"/>
                  </a:lnTo>
                  <a:lnTo>
                    <a:pt x="1419" y="155"/>
                  </a:lnTo>
                  <a:lnTo>
                    <a:pt x="1419" y="153"/>
                  </a:lnTo>
                  <a:lnTo>
                    <a:pt x="1419" y="151"/>
                  </a:lnTo>
                  <a:lnTo>
                    <a:pt x="1421" y="150"/>
                  </a:lnTo>
                  <a:lnTo>
                    <a:pt x="1419" y="148"/>
                  </a:lnTo>
                  <a:lnTo>
                    <a:pt x="1419" y="148"/>
                  </a:lnTo>
                  <a:lnTo>
                    <a:pt x="1419" y="146"/>
                  </a:lnTo>
                  <a:lnTo>
                    <a:pt x="1419" y="144"/>
                  </a:lnTo>
                  <a:lnTo>
                    <a:pt x="1419" y="142"/>
                  </a:lnTo>
                  <a:lnTo>
                    <a:pt x="1417" y="141"/>
                  </a:lnTo>
                  <a:lnTo>
                    <a:pt x="1417" y="139"/>
                  </a:lnTo>
                  <a:lnTo>
                    <a:pt x="1417" y="139"/>
                  </a:lnTo>
                  <a:lnTo>
                    <a:pt x="1417" y="139"/>
                  </a:lnTo>
                  <a:lnTo>
                    <a:pt x="1417" y="139"/>
                  </a:lnTo>
                  <a:lnTo>
                    <a:pt x="1415" y="139"/>
                  </a:lnTo>
                  <a:lnTo>
                    <a:pt x="1415" y="139"/>
                  </a:lnTo>
                  <a:lnTo>
                    <a:pt x="1415" y="141"/>
                  </a:lnTo>
                  <a:lnTo>
                    <a:pt x="1415" y="141"/>
                  </a:lnTo>
                  <a:lnTo>
                    <a:pt x="1415" y="142"/>
                  </a:lnTo>
                  <a:lnTo>
                    <a:pt x="1415" y="142"/>
                  </a:lnTo>
                  <a:lnTo>
                    <a:pt x="1415" y="142"/>
                  </a:lnTo>
                  <a:lnTo>
                    <a:pt x="1414" y="141"/>
                  </a:lnTo>
                  <a:lnTo>
                    <a:pt x="1412" y="141"/>
                  </a:lnTo>
                  <a:lnTo>
                    <a:pt x="1412" y="142"/>
                  </a:lnTo>
                  <a:lnTo>
                    <a:pt x="1412" y="142"/>
                  </a:lnTo>
                  <a:lnTo>
                    <a:pt x="1412" y="142"/>
                  </a:lnTo>
                  <a:lnTo>
                    <a:pt x="1414" y="144"/>
                  </a:lnTo>
                  <a:lnTo>
                    <a:pt x="1414" y="144"/>
                  </a:lnTo>
                  <a:lnTo>
                    <a:pt x="1414" y="144"/>
                  </a:lnTo>
                  <a:lnTo>
                    <a:pt x="1414" y="146"/>
                  </a:lnTo>
                  <a:lnTo>
                    <a:pt x="1414" y="148"/>
                  </a:lnTo>
                  <a:lnTo>
                    <a:pt x="1414" y="148"/>
                  </a:lnTo>
                  <a:lnTo>
                    <a:pt x="1414" y="148"/>
                  </a:lnTo>
                  <a:lnTo>
                    <a:pt x="1412" y="150"/>
                  </a:lnTo>
                  <a:lnTo>
                    <a:pt x="1412" y="153"/>
                  </a:lnTo>
                  <a:lnTo>
                    <a:pt x="1412" y="153"/>
                  </a:lnTo>
                  <a:lnTo>
                    <a:pt x="1412" y="153"/>
                  </a:lnTo>
                  <a:lnTo>
                    <a:pt x="1410" y="151"/>
                  </a:lnTo>
                  <a:lnTo>
                    <a:pt x="1410" y="151"/>
                  </a:lnTo>
                  <a:lnTo>
                    <a:pt x="1408" y="153"/>
                  </a:lnTo>
                  <a:lnTo>
                    <a:pt x="1406" y="155"/>
                  </a:lnTo>
                  <a:lnTo>
                    <a:pt x="1408" y="155"/>
                  </a:lnTo>
                  <a:lnTo>
                    <a:pt x="1408" y="157"/>
                  </a:lnTo>
                  <a:close/>
                  <a:moveTo>
                    <a:pt x="1439" y="144"/>
                  </a:moveTo>
                  <a:lnTo>
                    <a:pt x="1441" y="146"/>
                  </a:lnTo>
                  <a:lnTo>
                    <a:pt x="1441" y="148"/>
                  </a:lnTo>
                  <a:lnTo>
                    <a:pt x="1443" y="150"/>
                  </a:lnTo>
                  <a:lnTo>
                    <a:pt x="1443" y="150"/>
                  </a:lnTo>
                  <a:lnTo>
                    <a:pt x="1444" y="155"/>
                  </a:lnTo>
                  <a:lnTo>
                    <a:pt x="1444" y="155"/>
                  </a:lnTo>
                  <a:lnTo>
                    <a:pt x="1444" y="157"/>
                  </a:lnTo>
                  <a:lnTo>
                    <a:pt x="1444" y="157"/>
                  </a:lnTo>
                  <a:lnTo>
                    <a:pt x="1444" y="159"/>
                  </a:lnTo>
                  <a:lnTo>
                    <a:pt x="1444" y="162"/>
                  </a:lnTo>
                  <a:lnTo>
                    <a:pt x="1444" y="164"/>
                  </a:lnTo>
                  <a:lnTo>
                    <a:pt x="1446" y="168"/>
                  </a:lnTo>
                  <a:lnTo>
                    <a:pt x="1448" y="168"/>
                  </a:lnTo>
                  <a:lnTo>
                    <a:pt x="1457" y="168"/>
                  </a:lnTo>
                  <a:lnTo>
                    <a:pt x="1459" y="166"/>
                  </a:lnTo>
                  <a:lnTo>
                    <a:pt x="1459" y="166"/>
                  </a:lnTo>
                  <a:lnTo>
                    <a:pt x="1459" y="164"/>
                  </a:lnTo>
                  <a:lnTo>
                    <a:pt x="1459" y="164"/>
                  </a:lnTo>
                  <a:lnTo>
                    <a:pt x="1461" y="162"/>
                  </a:lnTo>
                  <a:lnTo>
                    <a:pt x="1466" y="160"/>
                  </a:lnTo>
                  <a:lnTo>
                    <a:pt x="1466" y="159"/>
                  </a:lnTo>
                  <a:lnTo>
                    <a:pt x="1462" y="159"/>
                  </a:lnTo>
                  <a:lnTo>
                    <a:pt x="1457" y="155"/>
                  </a:lnTo>
                  <a:lnTo>
                    <a:pt x="1455" y="153"/>
                  </a:lnTo>
                  <a:lnTo>
                    <a:pt x="1455" y="153"/>
                  </a:lnTo>
                  <a:lnTo>
                    <a:pt x="1453" y="151"/>
                  </a:lnTo>
                  <a:lnTo>
                    <a:pt x="1455" y="148"/>
                  </a:lnTo>
                  <a:lnTo>
                    <a:pt x="1452" y="146"/>
                  </a:lnTo>
                  <a:lnTo>
                    <a:pt x="1452" y="144"/>
                  </a:lnTo>
                  <a:lnTo>
                    <a:pt x="1452" y="146"/>
                  </a:lnTo>
                  <a:lnTo>
                    <a:pt x="1450" y="150"/>
                  </a:lnTo>
                  <a:lnTo>
                    <a:pt x="1450" y="151"/>
                  </a:lnTo>
                  <a:lnTo>
                    <a:pt x="1448" y="151"/>
                  </a:lnTo>
                  <a:lnTo>
                    <a:pt x="1448" y="150"/>
                  </a:lnTo>
                  <a:lnTo>
                    <a:pt x="1446" y="146"/>
                  </a:lnTo>
                  <a:lnTo>
                    <a:pt x="1446" y="144"/>
                  </a:lnTo>
                  <a:lnTo>
                    <a:pt x="1444" y="144"/>
                  </a:lnTo>
                  <a:lnTo>
                    <a:pt x="1444" y="142"/>
                  </a:lnTo>
                  <a:lnTo>
                    <a:pt x="1443" y="142"/>
                  </a:lnTo>
                  <a:lnTo>
                    <a:pt x="1443" y="141"/>
                  </a:lnTo>
                  <a:lnTo>
                    <a:pt x="1443" y="139"/>
                  </a:lnTo>
                  <a:lnTo>
                    <a:pt x="1443" y="137"/>
                  </a:lnTo>
                  <a:lnTo>
                    <a:pt x="1443" y="135"/>
                  </a:lnTo>
                  <a:lnTo>
                    <a:pt x="1441" y="133"/>
                  </a:lnTo>
                  <a:lnTo>
                    <a:pt x="1439" y="135"/>
                  </a:lnTo>
                  <a:lnTo>
                    <a:pt x="1437" y="137"/>
                  </a:lnTo>
                  <a:lnTo>
                    <a:pt x="1437" y="139"/>
                  </a:lnTo>
                  <a:lnTo>
                    <a:pt x="1437" y="141"/>
                  </a:lnTo>
                  <a:lnTo>
                    <a:pt x="1435" y="139"/>
                  </a:lnTo>
                  <a:lnTo>
                    <a:pt x="1435" y="139"/>
                  </a:lnTo>
                  <a:lnTo>
                    <a:pt x="1433" y="141"/>
                  </a:lnTo>
                  <a:lnTo>
                    <a:pt x="1435" y="142"/>
                  </a:lnTo>
                  <a:lnTo>
                    <a:pt x="1439" y="144"/>
                  </a:lnTo>
                  <a:close/>
                  <a:moveTo>
                    <a:pt x="1542" y="139"/>
                  </a:moveTo>
                  <a:lnTo>
                    <a:pt x="1544" y="139"/>
                  </a:lnTo>
                  <a:lnTo>
                    <a:pt x="1544" y="137"/>
                  </a:lnTo>
                  <a:lnTo>
                    <a:pt x="1545" y="137"/>
                  </a:lnTo>
                  <a:lnTo>
                    <a:pt x="1545" y="135"/>
                  </a:lnTo>
                  <a:lnTo>
                    <a:pt x="1547" y="130"/>
                  </a:lnTo>
                  <a:lnTo>
                    <a:pt x="1547" y="126"/>
                  </a:lnTo>
                  <a:lnTo>
                    <a:pt x="1547" y="124"/>
                  </a:lnTo>
                  <a:lnTo>
                    <a:pt x="1544" y="121"/>
                  </a:lnTo>
                  <a:lnTo>
                    <a:pt x="1544" y="121"/>
                  </a:lnTo>
                  <a:lnTo>
                    <a:pt x="1544" y="119"/>
                  </a:lnTo>
                  <a:lnTo>
                    <a:pt x="1542" y="119"/>
                  </a:lnTo>
                  <a:lnTo>
                    <a:pt x="1542" y="121"/>
                  </a:lnTo>
                  <a:lnTo>
                    <a:pt x="1542" y="123"/>
                  </a:lnTo>
                  <a:lnTo>
                    <a:pt x="1542" y="123"/>
                  </a:lnTo>
                  <a:lnTo>
                    <a:pt x="1542" y="123"/>
                  </a:lnTo>
                  <a:lnTo>
                    <a:pt x="1542" y="123"/>
                  </a:lnTo>
                  <a:lnTo>
                    <a:pt x="1542" y="124"/>
                  </a:lnTo>
                  <a:lnTo>
                    <a:pt x="1542" y="128"/>
                  </a:lnTo>
                  <a:lnTo>
                    <a:pt x="1542" y="132"/>
                  </a:lnTo>
                  <a:lnTo>
                    <a:pt x="1542" y="135"/>
                  </a:lnTo>
                  <a:lnTo>
                    <a:pt x="1542" y="137"/>
                  </a:lnTo>
                  <a:lnTo>
                    <a:pt x="1542" y="139"/>
                  </a:lnTo>
                  <a:close/>
                  <a:moveTo>
                    <a:pt x="1580" y="126"/>
                  </a:moveTo>
                  <a:lnTo>
                    <a:pt x="1580" y="124"/>
                  </a:lnTo>
                  <a:lnTo>
                    <a:pt x="1578" y="124"/>
                  </a:lnTo>
                  <a:lnTo>
                    <a:pt x="1578" y="124"/>
                  </a:lnTo>
                  <a:lnTo>
                    <a:pt x="1576" y="126"/>
                  </a:lnTo>
                  <a:lnTo>
                    <a:pt x="1576" y="128"/>
                  </a:lnTo>
                  <a:lnTo>
                    <a:pt x="1576" y="128"/>
                  </a:lnTo>
                  <a:lnTo>
                    <a:pt x="1580" y="133"/>
                  </a:lnTo>
                  <a:lnTo>
                    <a:pt x="1594" y="139"/>
                  </a:lnTo>
                  <a:lnTo>
                    <a:pt x="1607" y="141"/>
                  </a:lnTo>
                  <a:lnTo>
                    <a:pt x="1609" y="139"/>
                  </a:lnTo>
                  <a:lnTo>
                    <a:pt x="1609" y="137"/>
                  </a:lnTo>
                  <a:lnTo>
                    <a:pt x="1609" y="135"/>
                  </a:lnTo>
                  <a:lnTo>
                    <a:pt x="1607" y="133"/>
                  </a:lnTo>
                  <a:lnTo>
                    <a:pt x="1605" y="133"/>
                  </a:lnTo>
                  <a:lnTo>
                    <a:pt x="1605" y="133"/>
                  </a:lnTo>
                  <a:lnTo>
                    <a:pt x="1603" y="132"/>
                  </a:lnTo>
                  <a:lnTo>
                    <a:pt x="1603" y="132"/>
                  </a:lnTo>
                  <a:lnTo>
                    <a:pt x="1605" y="130"/>
                  </a:lnTo>
                  <a:lnTo>
                    <a:pt x="1605" y="130"/>
                  </a:lnTo>
                  <a:lnTo>
                    <a:pt x="1605" y="130"/>
                  </a:lnTo>
                  <a:lnTo>
                    <a:pt x="1600" y="128"/>
                  </a:lnTo>
                  <a:lnTo>
                    <a:pt x="1598" y="126"/>
                  </a:lnTo>
                  <a:lnTo>
                    <a:pt x="1598" y="123"/>
                  </a:lnTo>
                  <a:lnTo>
                    <a:pt x="1596" y="119"/>
                  </a:lnTo>
                  <a:lnTo>
                    <a:pt x="1596" y="119"/>
                  </a:lnTo>
                  <a:lnTo>
                    <a:pt x="1594" y="119"/>
                  </a:lnTo>
                  <a:lnTo>
                    <a:pt x="1594" y="123"/>
                  </a:lnTo>
                  <a:lnTo>
                    <a:pt x="1594" y="126"/>
                  </a:lnTo>
                  <a:lnTo>
                    <a:pt x="1592" y="128"/>
                  </a:lnTo>
                  <a:lnTo>
                    <a:pt x="1592" y="124"/>
                  </a:lnTo>
                  <a:lnTo>
                    <a:pt x="1592" y="123"/>
                  </a:lnTo>
                  <a:lnTo>
                    <a:pt x="1592" y="121"/>
                  </a:lnTo>
                  <a:lnTo>
                    <a:pt x="1592" y="119"/>
                  </a:lnTo>
                  <a:lnTo>
                    <a:pt x="1591" y="117"/>
                  </a:lnTo>
                  <a:lnTo>
                    <a:pt x="1591" y="119"/>
                  </a:lnTo>
                  <a:lnTo>
                    <a:pt x="1591" y="119"/>
                  </a:lnTo>
                  <a:lnTo>
                    <a:pt x="1591" y="123"/>
                  </a:lnTo>
                  <a:lnTo>
                    <a:pt x="1589" y="123"/>
                  </a:lnTo>
                  <a:lnTo>
                    <a:pt x="1589" y="121"/>
                  </a:lnTo>
                  <a:lnTo>
                    <a:pt x="1589" y="119"/>
                  </a:lnTo>
                  <a:lnTo>
                    <a:pt x="1587" y="121"/>
                  </a:lnTo>
                  <a:lnTo>
                    <a:pt x="1587" y="123"/>
                  </a:lnTo>
                  <a:lnTo>
                    <a:pt x="1587" y="121"/>
                  </a:lnTo>
                  <a:lnTo>
                    <a:pt x="1583" y="123"/>
                  </a:lnTo>
                  <a:lnTo>
                    <a:pt x="1582" y="121"/>
                  </a:lnTo>
                  <a:lnTo>
                    <a:pt x="1582" y="121"/>
                  </a:lnTo>
                  <a:lnTo>
                    <a:pt x="1582" y="123"/>
                  </a:lnTo>
                  <a:lnTo>
                    <a:pt x="1582" y="124"/>
                  </a:lnTo>
                  <a:lnTo>
                    <a:pt x="1582" y="126"/>
                  </a:lnTo>
                  <a:lnTo>
                    <a:pt x="1583" y="130"/>
                  </a:lnTo>
                  <a:lnTo>
                    <a:pt x="1582" y="128"/>
                  </a:lnTo>
                  <a:lnTo>
                    <a:pt x="1580" y="126"/>
                  </a:lnTo>
                  <a:close/>
                  <a:moveTo>
                    <a:pt x="1627" y="85"/>
                  </a:moveTo>
                  <a:lnTo>
                    <a:pt x="1627" y="86"/>
                  </a:lnTo>
                  <a:lnTo>
                    <a:pt x="1630" y="86"/>
                  </a:lnTo>
                  <a:lnTo>
                    <a:pt x="1630" y="88"/>
                  </a:lnTo>
                  <a:lnTo>
                    <a:pt x="1630" y="90"/>
                  </a:lnTo>
                  <a:lnTo>
                    <a:pt x="1630" y="90"/>
                  </a:lnTo>
                  <a:lnTo>
                    <a:pt x="1632" y="92"/>
                  </a:lnTo>
                  <a:lnTo>
                    <a:pt x="1634" y="94"/>
                  </a:lnTo>
                  <a:lnTo>
                    <a:pt x="1634" y="95"/>
                  </a:lnTo>
                  <a:lnTo>
                    <a:pt x="1632" y="95"/>
                  </a:lnTo>
                  <a:lnTo>
                    <a:pt x="1629" y="94"/>
                  </a:lnTo>
                  <a:lnTo>
                    <a:pt x="1627" y="95"/>
                  </a:lnTo>
                  <a:lnTo>
                    <a:pt x="1627" y="97"/>
                  </a:lnTo>
                  <a:lnTo>
                    <a:pt x="1629" y="97"/>
                  </a:lnTo>
                  <a:lnTo>
                    <a:pt x="1627" y="97"/>
                  </a:lnTo>
                  <a:lnTo>
                    <a:pt x="1625" y="95"/>
                  </a:lnTo>
                  <a:lnTo>
                    <a:pt x="1625" y="95"/>
                  </a:lnTo>
                  <a:lnTo>
                    <a:pt x="1623" y="95"/>
                  </a:lnTo>
                  <a:lnTo>
                    <a:pt x="1623" y="95"/>
                  </a:lnTo>
                  <a:lnTo>
                    <a:pt x="1623" y="97"/>
                  </a:lnTo>
                  <a:lnTo>
                    <a:pt x="1623" y="97"/>
                  </a:lnTo>
                  <a:lnTo>
                    <a:pt x="1623" y="101"/>
                  </a:lnTo>
                  <a:lnTo>
                    <a:pt x="1621" y="104"/>
                  </a:lnTo>
                  <a:lnTo>
                    <a:pt x="1621" y="106"/>
                  </a:lnTo>
                  <a:lnTo>
                    <a:pt x="1621" y="106"/>
                  </a:lnTo>
                  <a:lnTo>
                    <a:pt x="1621" y="104"/>
                  </a:lnTo>
                  <a:lnTo>
                    <a:pt x="1621" y="103"/>
                  </a:lnTo>
                  <a:lnTo>
                    <a:pt x="1621" y="99"/>
                  </a:lnTo>
                  <a:lnTo>
                    <a:pt x="1621" y="97"/>
                  </a:lnTo>
                  <a:lnTo>
                    <a:pt x="1619" y="95"/>
                  </a:lnTo>
                  <a:lnTo>
                    <a:pt x="1618" y="95"/>
                  </a:lnTo>
                  <a:lnTo>
                    <a:pt x="1618" y="95"/>
                  </a:lnTo>
                  <a:lnTo>
                    <a:pt x="1616" y="95"/>
                  </a:lnTo>
                  <a:lnTo>
                    <a:pt x="1616" y="97"/>
                  </a:lnTo>
                  <a:lnTo>
                    <a:pt x="1618" y="99"/>
                  </a:lnTo>
                  <a:lnTo>
                    <a:pt x="1619" y="99"/>
                  </a:lnTo>
                  <a:lnTo>
                    <a:pt x="1619" y="101"/>
                  </a:lnTo>
                  <a:lnTo>
                    <a:pt x="1618" y="101"/>
                  </a:lnTo>
                  <a:lnTo>
                    <a:pt x="1616" y="103"/>
                  </a:lnTo>
                  <a:lnTo>
                    <a:pt x="1616" y="103"/>
                  </a:lnTo>
                  <a:lnTo>
                    <a:pt x="1614" y="101"/>
                  </a:lnTo>
                  <a:lnTo>
                    <a:pt x="1614" y="99"/>
                  </a:lnTo>
                  <a:lnTo>
                    <a:pt x="1609" y="103"/>
                  </a:lnTo>
                  <a:lnTo>
                    <a:pt x="1609" y="104"/>
                  </a:lnTo>
                  <a:lnTo>
                    <a:pt x="1609" y="106"/>
                  </a:lnTo>
                  <a:lnTo>
                    <a:pt x="1607" y="106"/>
                  </a:lnTo>
                  <a:lnTo>
                    <a:pt x="1607" y="106"/>
                  </a:lnTo>
                  <a:lnTo>
                    <a:pt x="1607" y="106"/>
                  </a:lnTo>
                  <a:lnTo>
                    <a:pt x="1605" y="106"/>
                  </a:lnTo>
                  <a:lnTo>
                    <a:pt x="1605" y="108"/>
                  </a:lnTo>
                  <a:lnTo>
                    <a:pt x="1605" y="108"/>
                  </a:lnTo>
                  <a:lnTo>
                    <a:pt x="1605" y="108"/>
                  </a:lnTo>
                  <a:lnTo>
                    <a:pt x="1605" y="108"/>
                  </a:lnTo>
                  <a:lnTo>
                    <a:pt x="1605" y="108"/>
                  </a:lnTo>
                  <a:lnTo>
                    <a:pt x="1603" y="110"/>
                  </a:lnTo>
                  <a:lnTo>
                    <a:pt x="1603" y="110"/>
                  </a:lnTo>
                  <a:lnTo>
                    <a:pt x="1603" y="112"/>
                  </a:lnTo>
                  <a:lnTo>
                    <a:pt x="1603" y="112"/>
                  </a:lnTo>
                  <a:lnTo>
                    <a:pt x="1603" y="113"/>
                  </a:lnTo>
                  <a:lnTo>
                    <a:pt x="1605" y="115"/>
                  </a:lnTo>
                  <a:lnTo>
                    <a:pt x="1605" y="117"/>
                  </a:lnTo>
                  <a:lnTo>
                    <a:pt x="1601" y="115"/>
                  </a:lnTo>
                  <a:lnTo>
                    <a:pt x="1600" y="117"/>
                  </a:lnTo>
                  <a:lnTo>
                    <a:pt x="1601" y="117"/>
                  </a:lnTo>
                  <a:lnTo>
                    <a:pt x="1605" y="123"/>
                  </a:lnTo>
                  <a:lnTo>
                    <a:pt x="1605" y="124"/>
                  </a:lnTo>
                  <a:lnTo>
                    <a:pt x="1605" y="124"/>
                  </a:lnTo>
                  <a:lnTo>
                    <a:pt x="1607" y="124"/>
                  </a:lnTo>
                  <a:lnTo>
                    <a:pt x="1607" y="124"/>
                  </a:lnTo>
                  <a:lnTo>
                    <a:pt x="1609" y="126"/>
                  </a:lnTo>
                  <a:lnTo>
                    <a:pt x="1609" y="126"/>
                  </a:lnTo>
                  <a:lnTo>
                    <a:pt x="1610" y="124"/>
                  </a:lnTo>
                  <a:lnTo>
                    <a:pt x="1614" y="115"/>
                  </a:lnTo>
                  <a:lnTo>
                    <a:pt x="1614" y="117"/>
                  </a:lnTo>
                  <a:lnTo>
                    <a:pt x="1614" y="121"/>
                  </a:lnTo>
                  <a:lnTo>
                    <a:pt x="1614" y="123"/>
                  </a:lnTo>
                  <a:lnTo>
                    <a:pt x="1614" y="124"/>
                  </a:lnTo>
                  <a:lnTo>
                    <a:pt x="1612" y="128"/>
                  </a:lnTo>
                  <a:lnTo>
                    <a:pt x="1612" y="132"/>
                  </a:lnTo>
                  <a:lnTo>
                    <a:pt x="1612" y="135"/>
                  </a:lnTo>
                  <a:lnTo>
                    <a:pt x="1616" y="135"/>
                  </a:lnTo>
                  <a:lnTo>
                    <a:pt x="1618" y="135"/>
                  </a:lnTo>
                  <a:lnTo>
                    <a:pt x="1627" y="130"/>
                  </a:lnTo>
                  <a:lnTo>
                    <a:pt x="1625" y="128"/>
                  </a:lnTo>
                  <a:lnTo>
                    <a:pt x="1625" y="128"/>
                  </a:lnTo>
                  <a:lnTo>
                    <a:pt x="1623" y="128"/>
                  </a:lnTo>
                  <a:lnTo>
                    <a:pt x="1623" y="128"/>
                  </a:lnTo>
                  <a:lnTo>
                    <a:pt x="1623" y="126"/>
                  </a:lnTo>
                  <a:lnTo>
                    <a:pt x="1629" y="124"/>
                  </a:lnTo>
                  <a:lnTo>
                    <a:pt x="1638" y="115"/>
                  </a:lnTo>
                  <a:lnTo>
                    <a:pt x="1639" y="112"/>
                  </a:lnTo>
                  <a:lnTo>
                    <a:pt x="1641" y="108"/>
                  </a:lnTo>
                  <a:lnTo>
                    <a:pt x="1641" y="106"/>
                  </a:lnTo>
                  <a:lnTo>
                    <a:pt x="1639" y="104"/>
                  </a:lnTo>
                  <a:lnTo>
                    <a:pt x="1639" y="104"/>
                  </a:lnTo>
                  <a:lnTo>
                    <a:pt x="1639" y="104"/>
                  </a:lnTo>
                  <a:lnTo>
                    <a:pt x="1639" y="103"/>
                  </a:lnTo>
                  <a:lnTo>
                    <a:pt x="1641" y="103"/>
                  </a:lnTo>
                  <a:lnTo>
                    <a:pt x="1639" y="101"/>
                  </a:lnTo>
                  <a:lnTo>
                    <a:pt x="1638" y="101"/>
                  </a:lnTo>
                  <a:lnTo>
                    <a:pt x="1638" y="101"/>
                  </a:lnTo>
                  <a:lnTo>
                    <a:pt x="1638" y="97"/>
                  </a:lnTo>
                  <a:lnTo>
                    <a:pt x="1638" y="97"/>
                  </a:lnTo>
                  <a:lnTo>
                    <a:pt x="1638" y="95"/>
                  </a:lnTo>
                  <a:lnTo>
                    <a:pt x="1638" y="94"/>
                  </a:lnTo>
                  <a:lnTo>
                    <a:pt x="1638" y="92"/>
                  </a:lnTo>
                  <a:lnTo>
                    <a:pt x="1636" y="88"/>
                  </a:lnTo>
                  <a:lnTo>
                    <a:pt x="1636" y="86"/>
                  </a:lnTo>
                  <a:lnTo>
                    <a:pt x="1636" y="86"/>
                  </a:lnTo>
                  <a:lnTo>
                    <a:pt x="1636" y="85"/>
                  </a:lnTo>
                  <a:lnTo>
                    <a:pt x="1634" y="86"/>
                  </a:lnTo>
                  <a:lnTo>
                    <a:pt x="1632" y="85"/>
                  </a:lnTo>
                  <a:lnTo>
                    <a:pt x="1632" y="85"/>
                  </a:lnTo>
                  <a:lnTo>
                    <a:pt x="1630" y="85"/>
                  </a:lnTo>
                  <a:lnTo>
                    <a:pt x="1627" y="85"/>
                  </a:lnTo>
                  <a:close/>
                  <a:moveTo>
                    <a:pt x="1643" y="77"/>
                  </a:moveTo>
                  <a:lnTo>
                    <a:pt x="1641" y="79"/>
                  </a:lnTo>
                  <a:lnTo>
                    <a:pt x="1641" y="79"/>
                  </a:lnTo>
                  <a:lnTo>
                    <a:pt x="1641" y="81"/>
                  </a:lnTo>
                  <a:lnTo>
                    <a:pt x="1641" y="83"/>
                  </a:lnTo>
                  <a:lnTo>
                    <a:pt x="1641" y="85"/>
                  </a:lnTo>
                  <a:lnTo>
                    <a:pt x="1641" y="86"/>
                  </a:lnTo>
                  <a:lnTo>
                    <a:pt x="1639" y="88"/>
                  </a:lnTo>
                  <a:lnTo>
                    <a:pt x="1641" y="88"/>
                  </a:lnTo>
                  <a:lnTo>
                    <a:pt x="1643" y="88"/>
                  </a:lnTo>
                  <a:lnTo>
                    <a:pt x="1643" y="90"/>
                  </a:lnTo>
                  <a:lnTo>
                    <a:pt x="1643" y="92"/>
                  </a:lnTo>
                  <a:lnTo>
                    <a:pt x="1643" y="92"/>
                  </a:lnTo>
                  <a:lnTo>
                    <a:pt x="1643" y="94"/>
                  </a:lnTo>
                  <a:lnTo>
                    <a:pt x="1645" y="97"/>
                  </a:lnTo>
                  <a:lnTo>
                    <a:pt x="1645" y="99"/>
                  </a:lnTo>
                  <a:lnTo>
                    <a:pt x="1648" y="101"/>
                  </a:lnTo>
                  <a:lnTo>
                    <a:pt x="1650" y="101"/>
                  </a:lnTo>
                  <a:lnTo>
                    <a:pt x="1654" y="99"/>
                  </a:lnTo>
                  <a:lnTo>
                    <a:pt x="1657" y="92"/>
                  </a:lnTo>
                  <a:lnTo>
                    <a:pt x="1663" y="90"/>
                  </a:lnTo>
                  <a:lnTo>
                    <a:pt x="1665" y="85"/>
                  </a:lnTo>
                  <a:lnTo>
                    <a:pt x="1661" y="83"/>
                  </a:lnTo>
                  <a:lnTo>
                    <a:pt x="1661" y="81"/>
                  </a:lnTo>
                  <a:lnTo>
                    <a:pt x="1661" y="79"/>
                  </a:lnTo>
                  <a:lnTo>
                    <a:pt x="1661" y="77"/>
                  </a:lnTo>
                  <a:lnTo>
                    <a:pt x="1661" y="76"/>
                  </a:lnTo>
                  <a:lnTo>
                    <a:pt x="1659" y="76"/>
                  </a:lnTo>
                  <a:lnTo>
                    <a:pt x="1659" y="74"/>
                  </a:lnTo>
                  <a:lnTo>
                    <a:pt x="1657" y="72"/>
                  </a:lnTo>
                  <a:lnTo>
                    <a:pt x="1656" y="72"/>
                  </a:lnTo>
                  <a:lnTo>
                    <a:pt x="1650" y="72"/>
                  </a:lnTo>
                  <a:lnTo>
                    <a:pt x="1650" y="72"/>
                  </a:lnTo>
                  <a:lnTo>
                    <a:pt x="1650" y="72"/>
                  </a:lnTo>
                  <a:lnTo>
                    <a:pt x="1648" y="72"/>
                  </a:lnTo>
                  <a:lnTo>
                    <a:pt x="1648" y="72"/>
                  </a:lnTo>
                  <a:lnTo>
                    <a:pt x="1648" y="72"/>
                  </a:lnTo>
                  <a:lnTo>
                    <a:pt x="1650" y="70"/>
                  </a:lnTo>
                  <a:lnTo>
                    <a:pt x="1650" y="70"/>
                  </a:lnTo>
                  <a:lnTo>
                    <a:pt x="1650" y="68"/>
                  </a:lnTo>
                  <a:lnTo>
                    <a:pt x="1650" y="68"/>
                  </a:lnTo>
                  <a:lnTo>
                    <a:pt x="1648" y="68"/>
                  </a:lnTo>
                  <a:lnTo>
                    <a:pt x="1648" y="67"/>
                  </a:lnTo>
                  <a:lnTo>
                    <a:pt x="1650" y="67"/>
                  </a:lnTo>
                  <a:lnTo>
                    <a:pt x="1648" y="65"/>
                  </a:lnTo>
                  <a:lnTo>
                    <a:pt x="1643" y="65"/>
                  </a:lnTo>
                  <a:lnTo>
                    <a:pt x="1643" y="67"/>
                  </a:lnTo>
                  <a:lnTo>
                    <a:pt x="1641" y="68"/>
                  </a:lnTo>
                  <a:lnTo>
                    <a:pt x="1639" y="72"/>
                  </a:lnTo>
                  <a:lnTo>
                    <a:pt x="1639" y="72"/>
                  </a:lnTo>
                  <a:lnTo>
                    <a:pt x="1639" y="74"/>
                  </a:lnTo>
                  <a:lnTo>
                    <a:pt x="1639" y="76"/>
                  </a:lnTo>
                  <a:lnTo>
                    <a:pt x="1643" y="77"/>
                  </a:lnTo>
                  <a:close/>
                  <a:moveTo>
                    <a:pt x="1558" y="83"/>
                  </a:moveTo>
                  <a:lnTo>
                    <a:pt x="1562" y="83"/>
                  </a:lnTo>
                  <a:lnTo>
                    <a:pt x="1560" y="85"/>
                  </a:lnTo>
                  <a:lnTo>
                    <a:pt x="1558" y="86"/>
                  </a:lnTo>
                  <a:lnTo>
                    <a:pt x="1558" y="88"/>
                  </a:lnTo>
                  <a:lnTo>
                    <a:pt x="1560" y="88"/>
                  </a:lnTo>
                  <a:lnTo>
                    <a:pt x="1562" y="88"/>
                  </a:lnTo>
                  <a:lnTo>
                    <a:pt x="1562" y="88"/>
                  </a:lnTo>
                  <a:lnTo>
                    <a:pt x="1562" y="86"/>
                  </a:lnTo>
                  <a:lnTo>
                    <a:pt x="1562" y="86"/>
                  </a:lnTo>
                  <a:lnTo>
                    <a:pt x="1574" y="86"/>
                  </a:lnTo>
                  <a:lnTo>
                    <a:pt x="1573" y="88"/>
                  </a:lnTo>
                  <a:lnTo>
                    <a:pt x="1569" y="92"/>
                  </a:lnTo>
                  <a:lnTo>
                    <a:pt x="1571" y="92"/>
                  </a:lnTo>
                  <a:lnTo>
                    <a:pt x="1571" y="92"/>
                  </a:lnTo>
                  <a:lnTo>
                    <a:pt x="1571" y="94"/>
                  </a:lnTo>
                  <a:lnTo>
                    <a:pt x="1567" y="95"/>
                  </a:lnTo>
                  <a:lnTo>
                    <a:pt x="1567" y="97"/>
                  </a:lnTo>
                  <a:lnTo>
                    <a:pt x="1565" y="101"/>
                  </a:lnTo>
                  <a:lnTo>
                    <a:pt x="1565" y="103"/>
                  </a:lnTo>
                  <a:lnTo>
                    <a:pt x="1565" y="104"/>
                  </a:lnTo>
                  <a:lnTo>
                    <a:pt x="1565" y="106"/>
                  </a:lnTo>
                  <a:lnTo>
                    <a:pt x="1567" y="106"/>
                  </a:lnTo>
                  <a:lnTo>
                    <a:pt x="1569" y="106"/>
                  </a:lnTo>
                  <a:lnTo>
                    <a:pt x="1569" y="104"/>
                  </a:lnTo>
                  <a:lnTo>
                    <a:pt x="1571" y="99"/>
                  </a:lnTo>
                  <a:lnTo>
                    <a:pt x="1573" y="97"/>
                  </a:lnTo>
                  <a:lnTo>
                    <a:pt x="1573" y="97"/>
                  </a:lnTo>
                  <a:lnTo>
                    <a:pt x="1573" y="101"/>
                  </a:lnTo>
                  <a:lnTo>
                    <a:pt x="1573" y="103"/>
                  </a:lnTo>
                  <a:lnTo>
                    <a:pt x="1574" y="103"/>
                  </a:lnTo>
                  <a:lnTo>
                    <a:pt x="1576" y="103"/>
                  </a:lnTo>
                  <a:lnTo>
                    <a:pt x="1578" y="101"/>
                  </a:lnTo>
                  <a:lnTo>
                    <a:pt x="1578" y="101"/>
                  </a:lnTo>
                  <a:lnTo>
                    <a:pt x="1578" y="101"/>
                  </a:lnTo>
                  <a:lnTo>
                    <a:pt x="1580" y="103"/>
                  </a:lnTo>
                  <a:lnTo>
                    <a:pt x="1580" y="103"/>
                  </a:lnTo>
                  <a:lnTo>
                    <a:pt x="1582" y="104"/>
                  </a:lnTo>
                  <a:lnTo>
                    <a:pt x="1582" y="101"/>
                  </a:lnTo>
                  <a:lnTo>
                    <a:pt x="1582" y="97"/>
                  </a:lnTo>
                  <a:lnTo>
                    <a:pt x="1583" y="99"/>
                  </a:lnTo>
                  <a:lnTo>
                    <a:pt x="1585" y="103"/>
                  </a:lnTo>
                  <a:lnTo>
                    <a:pt x="1587" y="103"/>
                  </a:lnTo>
                  <a:lnTo>
                    <a:pt x="1587" y="101"/>
                  </a:lnTo>
                  <a:lnTo>
                    <a:pt x="1587" y="101"/>
                  </a:lnTo>
                  <a:lnTo>
                    <a:pt x="1587" y="99"/>
                  </a:lnTo>
                  <a:lnTo>
                    <a:pt x="1587" y="99"/>
                  </a:lnTo>
                  <a:lnTo>
                    <a:pt x="1587" y="99"/>
                  </a:lnTo>
                  <a:lnTo>
                    <a:pt x="1589" y="99"/>
                  </a:lnTo>
                  <a:lnTo>
                    <a:pt x="1589" y="99"/>
                  </a:lnTo>
                  <a:lnTo>
                    <a:pt x="1589" y="99"/>
                  </a:lnTo>
                  <a:lnTo>
                    <a:pt x="1589" y="97"/>
                  </a:lnTo>
                  <a:lnTo>
                    <a:pt x="1589" y="95"/>
                  </a:lnTo>
                  <a:lnTo>
                    <a:pt x="1589" y="95"/>
                  </a:lnTo>
                  <a:lnTo>
                    <a:pt x="1591" y="94"/>
                  </a:lnTo>
                  <a:lnTo>
                    <a:pt x="1592" y="94"/>
                  </a:lnTo>
                  <a:lnTo>
                    <a:pt x="1596" y="95"/>
                  </a:lnTo>
                  <a:lnTo>
                    <a:pt x="1596" y="97"/>
                  </a:lnTo>
                  <a:lnTo>
                    <a:pt x="1596" y="97"/>
                  </a:lnTo>
                  <a:lnTo>
                    <a:pt x="1596" y="99"/>
                  </a:lnTo>
                  <a:lnTo>
                    <a:pt x="1598" y="99"/>
                  </a:lnTo>
                  <a:lnTo>
                    <a:pt x="1598" y="99"/>
                  </a:lnTo>
                  <a:lnTo>
                    <a:pt x="1598" y="95"/>
                  </a:lnTo>
                  <a:lnTo>
                    <a:pt x="1600" y="95"/>
                  </a:lnTo>
                  <a:lnTo>
                    <a:pt x="1600" y="95"/>
                  </a:lnTo>
                  <a:lnTo>
                    <a:pt x="1601" y="97"/>
                  </a:lnTo>
                  <a:lnTo>
                    <a:pt x="1601" y="97"/>
                  </a:lnTo>
                  <a:lnTo>
                    <a:pt x="1603" y="97"/>
                  </a:lnTo>
                  <a:lnTo>
                    <a:pt x="1603" y="95"/>
                  </a:lnTo>
                  <a:lnTo>
                    <a:pt x="1603" y="95"/>
                  </a:lnTo>
                  <a:lnTo>
                    <a:pt x="1605" y="94"/>
                  </a:lnTo>
                  <a:lnTo>
                    <a:pt x="1601" y="92"/>
                  </a:lnTo>
                  <a:lnTo>
                    <a:pt x="1601" y="92"/>
                  </a:lnTo>
                  <a:lnTo>
                    <a:pt x="1603" y="92"/>
                  </a:lnTo>
                  <a:lnTo>
                    <a:pt x="1605" y="94"/>
                  </a:lnTo>
                  <a:lnTo>
                    <a:pt x="1607" y="94"/>
                  </a:lnTo>
                  <a:lnTo>
                    <a:pt x="1607" y="92"/>
                  </a:lnTo>
                  <a:lnTo>
                    <a:pt x="1609" y="90"/>
                  </a:lnTo>
                  <a:lnTo>
                    <a:pt x="1609" y="88"/>
                  </a:lnTo>
                  <a:lnTo>
                    <a:pt x="1607" y="88"/>
                  </a:lnTo>
                  <a:lnTo>
                    <a:pt x="1609" y="86"/>
                  </a:lnTo>
                  <a:lnTo>
                    <a:pt x="1610" y="88"/>
                  </a:lnTo>
                  <a:lnTo>
                    <a:pt x="1612" y="90"/>
                  </a:lnTo>
                  <a:lnTo>
                    <a:pt x="1614" y="86"/>
                  </a:lnTo>
                  <a:lnTo>
                    <a:pt x="1610" y="85"/>
                  </a:lnTo>
                  <a:lnTo>
                    <a:pt x="1612" y="83"/>
                  </a:lnTo>
                  <a:lnTo>
                    <a:pt x="1614" y="85"/>
                  </a:lnTo>
                  <a:lnTo>
                    <a:pt x="1614" y="85"/>
                  </a:lnTo>
                  <a:lnTo>
                    <a:pt x="1616" y="83"/>
                  </a:lnTo>
                  <a:lnTo>
                    <a:pt x="1616" y="81"/>
                  </a:lnTo>
                  <a:lnTo>
                    <a:pt x="1616" y="79"/>
                  </a:lnTo>
                  <a:lnTo>
                    <a:pt x="1616" y="79"/>
                  </a:lnTo>
                  <a:lnTo>
                    <a:pt x="1614" y="79"/>
                  </a:lnTo>
                  <a:lnTo>
                    <a:pt x="1614" y="77"/>
                  </a:lnTo>
                  <a:lnTo>
                    <a:pt x="1614" y="77"/>
                  </a:lnTo>
                  <a:lnTo>
                    <a:pt x="1616" y="77"/>
                  </a:lnTo>
                  <a:lnTo>
                    <a:pt x="1616" y="76"/>
                  </a:lnTo>
                  <a:lnTo>
                    <a:pt x="1616" y="74"/>
                  </a:lnTo>
                  <a:lnTo>
                    <a:pt x="1616" y="74"/>
                  </a:lnTo>
                  <a:lnTo>
                    <a:pt x="1616" y="74"/>
                  </a:lnTo>
                  <a:lnTo>
                    <a:pt x="1621" y="76"/>
                  </a:lnTo>
                  <a:lnTo>
                    <a:pt x="1621" y="76"/>
                  </a:lnTo>
                  <a:lnTo>
                    <a:pt x="1619" y="74"/>
                  </a:lnTo>
                  <a:lnTo>
                    <a:pt x="1621" y="72"/>
                  </a:lnTo>
                  <a:lnTo>
                    <a:pt x="1623" y="72"/>
                  </a:lnTo>
                  <a:lnTo>
                    <a:pt x="1623" y="72"/>
                  </a:lnTo>
                  <a:lnTo>
                    <a:pt x="1623" y="72"/>
                  </a:lnTo>
                  <a:lnTo>
                    <a:pt x="1623" y="72"/>
                  </a:lnTo>
                  <a:lnTo>
                    <a:pt x="1623" y="70"/>
                  </a:lnTo>
                  <a:lnTo>
                    <a:pt x="1623" y="67"/>
                  </a:lnTo>
                  <a:lnTo>
                    <a:pt x="1625" y="65"/>
                  </a:lnTo>
                  <a:lnTo>
                    <a:pt x="1625" y="65"/>
                  </a:lnTo>
                  <a:lnTo>
                    <a:pt x="1627" y="67"/>
                  </a:lnTo>
                  <a:lnTo>
                    <a:pt x="1629" y="67"/>
                  </a:lnTo>
                  <a:lnTo>
                    <a:pt x="1629" y="65"/>
                  </a:lnTo>
                  <a:lnTo>
                    <a:pt x="1629" y="63"/>
                  </a:lnTo>
                  <a:lnTo>
                    <a:pt x="1629" y="63"/>
                  </a:lnTo>
                  <a:lnTo>
                    <a:pt x="1629" y="63"/>
                  </a:lnTo>
                  <a:lnTo>
                    <a:pt x="1630" y="63"/>
                  </a:lnTo>
                  <a:lnTo>
                    <a:pt x="1630" y="61"/>
                  </a:lnTo>
                  <a:lnTo>
                    <a:pt x="1629" y="61"/>
                  </a:lnTo>
                  <a:lnTo>
                    <a:pt x="1629" y="61"/>
                  </a:lnTo>
                  <a:lnTo>
                    <a:pt x="1627" y="59"/>
                  </a:lnTo>
                  <a:lnTo>
                    <a:pt x="1629" y="59"/>
                  </a:lnTo>
                  <a:lnTo>
                    <a:pt x="1630" y="59"/>
                  </a:lnTo>
                  <a:lnTo>
                    <a:pt x="1632" y="58"/>
                  </a:lnTo>
                  <a:lnTo>
                    <a:pt x="1630" y="58"/>
                  </a:lnTo>
                  <a:lnTo>
                    <a:pt x="1630" y="58"/>
                  </a:lnTo>
                  <a:lnTo>
                    <a:pt x="1630" y="56"/>
                  </a:lnTo>
                  <a:lnTo>
                    <a:pt x="1630" y="54"/>
                  </a:lnTo>
                  <a:lnTo>
                    <a:pt x="1629" y="54"/>
                  </a:lnTo>
                  <a:lnTo>
                    <a:pt x="1627" y="50"/>
                  </a:lnTo>
                  <a:lnTo>
                    <a:pt x="1627" y="50"/>
                  </a:lnTo>
                  <a:lnTo>
                    <a:pt x="1627" y="48"/>
                  </a:lnTo>
                  <a:lnTo>
                    <a:pt x="1625" y="48"/>
                  </a:lnTo>
                  <a:lnTo>
                    <a:pt x="1625" y="47"/>
                  </a:lnTo>
                  <a:lnTo>
                    <a:pt x="1623" y="47"/>
                  </a:lnTo>
                  <a:lnTo>
                    <a:pt x="1623" y="48"/>
                  </a:lnTo>
                  <a:lnTo>
                    <a:pt x="1623" y="50"/>
                  </a:lnTo>
                  <a:lnTo>
                    <a:pt x="1623" y="52"/>
                  </a:lnTo>
                  <a:lnTo>
                    <a:pt x="1623" y="54"/>
                  </a:lnTo>
                  <a:lnTo>
                    <a:pt x="1623" y="54"/>
                  </a:lnTo>
                  <a:lnTo>
                    <a:pt x="1625" y="58"/>
                  </a:lnTo>
                  <a:lnTo>
                    <a:pt x="1625" y="59"/>
                  </a:lnTo>
                  <a:lnTo>
                    <a:pt x="1625" y="61"/>
                  </a:lnTo>
                  <a:lnTo>
                    <a:pt x="1621" y="61"/>
                  </a:lnTo>
                  <a:lnTo>
                    <a:pt x="1621" y="61"/>
                  </a:lnTo>
                  <a:lnTo>
                    <a:pt x="1619" y="59"/>
                  </a:lnTo>
                  <a:lnTo>
                    <a:pt x="1618" y="56"/>
                  </a:lnTo>
                  <a:lnTo>
                    <a:pt x="1616" y="54"/>
                  </a:lnTo>
                  <a:lnTo>
                    <a:pt x="1616" y="54"/>
                  </a:lnTo>
                  <a:lnTo>
                    <a:pt x="1616" y="56"/>
                  </a:lnTo>
                  <a:lnTo>
                    <a:pt x="1618" y="58"/>
                  </a:lnTo>
                  <a:lnTo>
                    <a:pt x="1616" y="58"/>
                  </a:lnTo>
                  <a:lnTo>
                    <a:pt x="1616" y="59"/>
                  </a:lnTo>
                  <a:lnTo>
                    <a:pt x="1614" y="58"/>
                  </a:lnTo>
                  <a:lnTo>
                    <a:pt x="1612" y="56"/>
                  </a:lnTo>
                  <a:lnTo>
                    <a:pt x="1610" y="56"/>
                  </a:lnTo>
                  <a:lnTo>
                    <a:pt x="1610" y="56"/>
                  </a:lnTo>
                  <a:lnTo>
                    <a:pt x="1612" y="58"/>
                  </a:lnTo>
                  <a:lnTo>
                    <a:pt x="1612" y="58"/>
                  </a:lnTo>
                  <a:lnTo>
                    <a:pt x="1612" y="58"/>
                  </a:lnTo>
                  <a:lnTo>
                    <a:pt x="1610" y="58"/>
                  </a:lnTo>
                  <a:lnTo>
                    <a:pt x="1609" y="59"/>
                  </a:lnTo>
                  <a:lnTo>
                    <a:pt x="1610" y="61"/>
                  </a:lnTo>
                  <a:lnTo>
                    <a:pt x="1610" y="63"/>
                  </a:lnTo>
                  <a:lnTo>
                    <a:pt x="1614" y="65"/>
                  </a:lnTo>
                  <a:lnTo>
                    <a:pt x="1614" y="65"/>
                  </a:lnTo>
                  <a:lnTo>
                    <a:pt x="1614" y="65"/>
                  </a:lnTo>
                  <a:lnTo>
                    <a:pt x="1614" y="67"/>
                  </a:lnTo>
                  <a:lnTo>
                    <a:pt x="1614" y="67"/>
                  </a:lnTo>
                  <a:lnTo>
                    <a:pt x="1616" y="67"/>
                  </a:lnTo>
                  <a:lnTo>
                    <a:pt x="1616" y="67"/>
                  </a:lnTo>
                  <a:lnTo>
                    <a:pt x="1616" y="67"/>
                  </a:lnTo>
                  <a:lnTo>
                    <a:pt x="1616" y="68"/>
                  </a:lnTo>
                  <a:lnTo>
                    <a:pt x="1612" y="67"/>
                  </a:lnTo>
                  <a:lnTo>
                    <a:pt x="1612" y="68"/>
                  </a:lnTo>
                  <a:lnTo>
                    <a:pt x="1612" y="68"/>
                  </a:lnTo>
                  <a:lnTo>
                    <a:pt x="1612" y="70"/>
                  </a:lnTo>
                  <a:lnTo>
                    <a:pt x="1614" y="72"/>
                  </a:lnTo>
                  <a:lnTo>
                    <a:pt x="1612" y="72"/>
                  </a:lnTo>
                  <a:lnTo>
                    <a:pt x="1610" y="70"/>
                  </a:lnTo>
                  <a:lnTo>
                    <a:pt x="1609" y="68"/>
                  </a:lnTo>
                  <a:lnTo>
                    <a:pt x="1609" y="72"/>
                  </a:lnTo>
                  <a:lnTo>
                    <a:pt x="1609" y="74"/>
                  </a:lnTo>
                  <a:lnTo>
                    <a:pt x="1607" y="74"/>
                  </a:lnTo>
                  <a:lnTo>
                    <a:pt x="1607" y="76"/>
                  </a:lnTo>
                  <a:lnTo>
                    <a:pt x="1607" y="77"/>
                  </a:lnTo>
                  <a:lnTo>
                    <a:pt x="1607" y="79"/>
                  </a:lnTo>
                  <a:lnTo>
                    <a:pt x="1605" y="77"/>
                  </a:lnTo>
                  <a:lnTo>
                    <a:pt x="1603" y="76"/>
                  </a:lnTo>
                  <a:lnTo>
                    <a:pt x="1603" y="74"/>
                  </a:lnTo>
                  <a:lnTo>
                    <a:pt x="1603" y="72"/>
                  </a:lnTo>
                  <a:lnTo>
                    <a:pt x="1605" y="70"/>
                  </a:lnTo>
                  <a:lnTo>
                    <a:pt x="1603" y="68"/>
                  </a:lnTo>
                  <a:lnTo>
                    <a:pt x="1603" y="68"/>
                  </a:lnTo>
                  <a:lnTo>
                    <a:pt x="1601" y="68"/>
                  </a:lnTo>
                  <a:lnTo>
                    <a:pt x="1600" y="68"/>
                  </a:lnTo>
                  <a:lnTo>
                    <a:pt x="1600" y="68"/>
                  </a:lnTo>
                  <a:lnTo>
                    <a:pt x="1601" y="68"/>
                  </a:lnTo>
                  <a:lnTo>
                    <a:pt x="1600" y="67"/>
                  </a:lnTo>
                  <a:lnTo>
                    <a:pt x="1598" y="67"/>
                  </a:lnTo>
                  <a:lnTo>
                    <a:pt x="1598" y="65"/>
                  </a:lnTo>
                  <a:lnTo>
                    <a:pt x="1598" y="65"/>
                  </a:lnTo>
                  <a:lnTo>
                    <a:pt x="1598" y="63"/>
                  </a:lnTo>
                  <a:lnTo>
                    <a:pt x="1596" y="65"/>
                  </a:lnTo>
                  <a:lnTo>
                    <a:pt x="1594" y="65"/>
                  </a:lnTo>
                  <a:lnTo>
                    <a:pt x="1594" y="67"/>
                  </a:lnTo>
                  <a:lnTo>
                    <a:pt x="1594" y="67"/>
                  </a:lnTo>
                  <a:lnTo>
                    <a:pt x="1594" y="68"/>
                  </a:lnTo>
                  <a:lnTo>
                    <a:pt x="1596" y="70"/>
                  </a:lnTo>
                  <a:lnTo>
                    <a:pt x="1596" y="72"/>
                  </a:lnTo>
                  <a:lnTo>
                    <a:pt x="1598" y="74"/>
                  </a:lnTo>
                  <a:lnTo>
                    <a:pt x="1596" y="77"/>
                  </a:lnTo>
                  <a:lnTo>
                    <a:pt x="1598" y="77"/>
                  </a:lnTo>
                  <a:lnTo>
                    <a:pt x="1600" y="81"/>
                  </a:lnTo>
                  <a:lnTo>
                    <a:pt x="1596" y="81"/>
                  </a:lnTo>
                  <a:lnTo>
                    <a:pt x="1594" y="81"/>
                  </a:lnTo>
                  <a:lnTo>
                    <a:pt x="1594" y="83"/>
                  </a:lnTo>
                  <a:lnTo>
                    <a:pt x="1594" y="85"/>
                  </a:lnTo>
                  <a:lnTo>
                    <a:pt x="1594" y="86"/>
                  </a:lnTo>
                  <a:lnTo>
                    <a:pt x="1594" y="86"/>
                  </a:lnTo>
                  <a:lnTo>
                    <a:pt x="1592" y="86"/>
                  </a:lnTo>
                  <a:lnTo>
                    <a:pt x="1592" y="85"/>
                  </a:lnTo>
                  <a:lnTo>
                    <a:pt x="1592" y="83"/>
                  </a:lnTo>
                  <a:lnTo>
                    <a:pt x="1592" y="79"/>
                  </a:lnTo>
                  <a:lnTo>
                    <a:pt x="1592" y="79"/>
                  </a:lnTo>
                  <a:lnTo>
                    <a:pt x="1591" y="79"/>
                  </a:lnTo>
                  <a:lnTo>
                    <a:pt x="1591" y="81"/>
                  </a:lnTo>
                  <a:lnTo>
                    <a:pt x="1589" y="83"/>
                  </a:lnTo>
                  <a:lnTo>
                    <a:pt x="1589" y="81"/>
                  </a:lnTo>
                  <a:lnTo>
                    <a:pt x="1587" y="79"/>
                  </a:lnTo>
                  <a:lnTo>
                    <a:pt x="1587" y="79"/>
                  </a:lnTo>
                  <a:lnTo>
                    <a:pt x="1589" y="77"/>
                  </a:lnTo>
                  <a:lnTo>
                    <a:pt x="1591" y="76"/>
                  </a:lnTo>
                  <a:lnTo>
                    <a:pt x="1591" y="74"/>
                  </a:lnTo>
                  <a:lnTo>
                    <a:pt x="1585" y="70"/>
                  </a:lnTo>
                  <a:lnTo>
                    <a:pt x="1585" y="70"/>
                  </a:lnTo>
                  <a:lnTo>
                    <a:pt x="1583" y="70"/>
                  </a:lnTo>
                  <a:lnTo>
                    <a:pt x="1583" y="72"/>
                  </a:lnTo>
                  <a:lnTo>
                    <a:pt x="1582" y="72"/>
                  </a:lnTo>
                  <a:lnTo>
                    <a:pt x="1582" y="74"/>
                  </a:lnTo>
                  <a:lnTo>
                    <a:pt x="1583" y="76"/>
                  </a:lnTo>
                  <a:lnTo>
                    <a:pt x="1582" y="76"/>
                  </a:lnTo>
                  <a:lnTo>
                    <a:pt x="1582" y="76"/>
                  </a:lnTo>
                  <a:lnTo>
                    <a:pt x="1580" y="76"/>
                  </a:lnTo>
                  <a:lnTo>
                    <a:pt x="1580" y="74"/>
                  </a:lnTo>
                  <a:lnTo>
                    <a:pt x="1578" y="72"/>
                  </a:lnTo>
                  <a:lnTo>
                    <a:pt x="1578" y="72"/>
                  </a:lnTo>
                  <a:lnTo>
                    <a:pt x="1578" y="72"/>
                  </a:lnTo>
                  <a:lnTo>
                    <a:pt x="1576" y="72"/>
                  </a:lnTo>
                  <a:lnTo>
                    <a:pt x="1576" y="74"/>
                  </a:lnTo>
                  <a:lnTo>
                    <a:pt x="1576" y="77"/>
                  </a:lnTo>
                  <a:lnTo>
                    <a:pt x="1578" y="81"/>
                  </a:lnTo>
                  <a:lnTo>
                    <a:pt x="1578" y="83"/>
                  </a:lnTo>
                  <a:lnTo>
                    <a:pt x="1578" y="85"/>
                  </a:lnTo>
                  <a:lnTo>
                    <a:pt x="1574" y="79"/>
                  </a:lnTo>
                  <a:lnTo>
                    <a:pt x="1571" y="76"/>
                  </a:lnTo>
                  <a:lnTo>
                    <a:pt x="1569" y="77"/>
                  </a:lnTo>
                  <a:lnTo>
                    <a:pt x="1569" y="77"/>
                  </a:lnTo>
                  <a:lnTo>
                    <a:pt x="1571" y="79"/>
                  </a:lnTo>
                  <a:lnTo>
                    <a:pt x="1571" y="81"/>
                  </a:lnTo>
                  <a:lnTo>
                    <a:pt x="1569" y="81"/>
                  </a:lnTo>
                  <a:lnTo>
                    <a:pt x="1569" y="83"/>
                  </a:lnTo>
                  <a:lnTo>
                    <a:pt x="1567" y="83"/>
                  </a:lnTo>
                  <a:lnTo>
                    <a:pt x="1560" y="79"/>
                  </a:lnTo>
                  <a:lnTo>
                    <a:pt x="1556" y="79"/>
                  </a:lnTo>
                  <a:lnTo>
                    <a:pt x="1554" y="81"/>
                  </a:lnTo>
                  <a:lnTo>
                    <a:pt x="1556" y="83"/>
                  </a:lnTo>
                  <a:lnTo>
                    <a:pt x="1558" y="83"/>
                  </a:lnTo>
                  <a:close/>
                  <a:moveTo>
                    <a:pt x="1656" y="30"/>
                  </a:moveTo>
                  <a:lnTo>
                    <a:pt x="1657" y="30"/>
                  </a:lnTo>
                  <a:lnTo>
                    <a:pt x="1659" y="30"/>
                  </a:lnTo>
                  <a:lnTo>
                    <a:pt x="1657" y="32"/>
                  </a:lnTo>
                  <a:lnTo>
                    <a:pt x="1654" y="32"/>
                  </a:lnTo>
                  <a:lnTo>
                    <a:pt x="1654" y="34"/>
                  </a:lnTo>
                  <a:lnTo>
                    <a:pt x="1657" y="36"/>
                  </a:lnTo>
                  <a:lnTo>
                    <a:pt x="1657" y="38"/>
                  </a:lnTo>
                  <a:lnTo>
                    <a:pt x="1657" y="39"/>
                  </a:lnTo>
                  <a:lnTo>
                    <a:pt x="1659" y="39"/>
                  </a:lnTo>
                  <a:lnTo>
                    <a:pt x="1659" y="39"/>
                  </a:lnTo>
                  <a:lnTo>
                    <a:pt x="1661" y="39"/>
                  </a:lnTo>
                  <a:lnTo>
                    <a:pt x="1663" y="39"/>
                  </a:lnTo>
                  <a:lnTo>
                    <a:pt x="1663" y="38"/>
                  </a:lnTo>
                  <a:lnTo>
                    <a:pt x="1663" y="38"/>
                  </a:lnTo>
                  <a:lnTo>
                    <a:pt x="1665" y="38"/>
                  </a:lnTo>
                  <a:lnTo>
                    <a:pt x="1665" y="38"/>
                  </a:lnTo>
                  <a:lnTo>
                    <a:pt x="1666" y="38"/>
                  </a:lnTo>
                  <a:lnTo>
                    <a:pt x="1666" y="38"/>
                  </a:lnTo>
                  <a:lnTo>
                    <a:pt x="1666" y="36"/>
                  </a:lnTo>
                  <a:lnTo>
                    <a:pt x="1666" y="36"/>
                  </a:lnTo>
                  <a:lnTo>
                    <a:pt x="1668" y="36"/>
                  </a:lnTo>
                  <a:lnTo>
                    <a:pt x="1668" y="36"/>
                  </a:lnTo>
                  <a:lnTo>
                    <a:pt x="1668" y="34"/>
                  </a:lnTo>
                  <a:lnTo>
                    <a:pt x="1670" y="34"/>
                  </a:lnTo>
                  <a:lnTo>
                    <a:pt x="1668" y="32"/>
                  </a:lnTo>
                  <a:lnTo>
                    <a:pt x="1661" y="32"/>
                  </a:lnTo>
                  <a:lnTo>
                    <a:pt x="1663" y="32"/>
                  </a:lnTo>
                  <a:lnTo>
                    <a:pt x="1661" y="30"/>
                  </a:lnTo>
                  <a:lnTo>
                    <a:pt x="1661" y="30"/>
                  </a:lnTo>
                  <a:lnTo>
                    <a:pt x="1661" y="30"/>
                  </a:lnTo>
                  <a:lnTo>
                    <a:pt x="1661" y="30"/>
                  </a:lnTo>
                  <a:lnTo>
                    <a:pt x="1663" y="29"/>
                  </a:lnTo>
                  <a:lnTo>
                    <a:pt x="1666" y="29"/>
                  </a:lnTo>
                  <a:lnTo>
                    <a:pt x="1668" y="27"/>
                  </a:lnTo>
                  <a:lnTo>
                    <a:pt x="1666" y="27"/>
                  </a:lnTo>
                  <a:lnTo>
                    <a:pt x="1663" y="27"/>
                  </a:lnTo>
                  <a:lnTo>
                    <a:pt x="1661" y="25"/>
                  </a:lnTo>
                  <a:lnTo>
                    <a:pt x="1661" y="25"/>
                  </a:lnTo>
                  <a:lnTo>
                    <a:pt x="1663" y="23"/>
                  </a:lnTo>
                  <a:lnTo>
                    <a:pt x="1656" y="23"/>
                  </a:lnTo>
                  <a:lnTo>
                    <a:pt x="1654" y="25"/>
                  </a:lnTo>
                  <a:lnTo>
                    <a:pt x="1654" y="25"/>
                  </a:lnTo>
                  <a:lnTo>
                    <a:pt x="1654" y="25"/>
                  </a:lnTo>
                  <a:lnTo>
                    <a:pt x="1656" y="27"/>
                  </a:lnTo>
                  <a:lnTo>
                    <a:pt x="1652" y="27"/>
                  </a:lnTo>
                  <a:lnTo>
                    <a:pt x="1652" y="27"/>
                  </a:lnTo>
                  <a:lnTo>
                    <a:pt x="1654" y="30"/>
                  </a:lnTo>
                  <a:lnTo>
                    <a:pt x="1656" y="30"/>
                  </a:lnTo>
                  <a:close/>
                  <a:moveTo>
                    <a:pt x="1692" y="20"/>
                  </a:moveTo>
                  <a:lnTo>
                    <a:pt x="1692" y="21"/>
                  </a:lnTo>
                  <a:lnTo>
                    <a:pt x="1694" y="21"/>
                  </a:lnTo>
                  <a:lnTo>
                    <a:pt x="1694" y="23"/>
                  </a:lnTo>
                  <a:lnTo>
                    <a:pt x="1695" y="23"/>
                  </a:lnTo>
                  <a:lnTo>
                    <a:pt x="1695" y="23"/>
                  </a:lnTo>
                  <a:lnTo>
                    <a:pt x="1697" y="20"/>
                  </a:lnTo>
                  <a:lnTo>
                    <a:pt x="1697" y="20"/>
                  </a:lnTo>
                  <a:lnTo>
                    <a:pt x="1697" y="18"/>
                  </a:lnTo>
                  <a:lnTo>
                    <a:pt x="1697" y="16"/>
                  </a:lnTo>
                  <a:lnTo>
                    <a:pt x="1699" y="16"/>
                  </a:lnTo>
                  <a:lnTo>
                    <a:pt x="1699" y="16"/>
                  </a:lnTo>
                  <a:lnTo>
                    <a:pt x="1699" y="14"/>
                  </a:lnTo>
                  <a:lnTo>
                    <a:pt x="1699" y="14"/>
                  </a:lnTo>
                  <a:lnTo>
                    <a:pt x="1699" y="12"/>
                  </a:lnTo>
                  <a:lnTo>
                    <a:pt x="1699" y="12"/>
                  </a:lnTo>
                  <a:lnTo>
                    <a:pt x="1699" y="12"/>
                  </a:lnTo>
                  <a:lnTo>
                    <a:pt x="1697" y="12"/>
                  </a:lnTo>
                  <a:lnTo>
                    <a:pt x="1697" y="12"/>
                  </a:lnTo>
                  <a:lnTo>
                    <a:pt x="1697" y="12"/>
                  </a:lnTo>
                  <a:lnTo>
                    <a:pt x="1697" y="12"/>
                  </a:lnTo>
                  <a:lnTo>
                    <a:pt x="1695" y="12"/>
                  </a:lnTo>
                  <a:lnTo>
                    <a:pt x="1695" y="11"/>
                  </a:lnTo>
                  <a:lnTo>
                    <a:pt x="1695" y="11"/>
                  </a:lnTo>
                  <a:lnTo>
                    <a:pt x="1694" y="11"/>
                  </a:lnTo>
                  <a:lnTo>
                    <a:pt x="1694" y="12"/>
                  </a:lnTo>
                  <a:lnTo>
                    <a:pt x="1694" y="14"/>
                  </a:lnTo>
                  <a:lnTo>
                    <a:pt x="1695" y="16"/>
                  </a:lnTo>
                  <a:lnTo>
                    <a:pt x="1694" y="16"/>
                  </a:lnTo>
                  <a:lnTo>
                    <a:pt x="1694" y="16"/>
                  </a:lnTo>
                  <a:lnTo>
                    <a:pt x="1694" y="16"/>
                  </a:lnTo>
                  <a:lnTo>
                    <a:pt x="1694" y="16"/>
                  </a:lnTo>
                  <a:lnTo>
                    <a:pt x="1694" y="14"/>
                  </a:lnTo>
                  <a:lnTo>
                    <a:pt x="1692" y="14"/>
                  </a:lnTo>
                  <a:lnTo>
                    <a:pt x="1692" y="14"/>
                  </a:lnTo>
                  <a:lnTo>
                    <a:pt x="1690" y="14"/>
                  </a:lnTo>
                  <a:lnTo>
                    <a:pt x="1688" y="16"/>
                  </a:lnTo>
                  <a:lnTo>
                    <a:pt x="1688" y="18"/>
                  </a:lnTo>
                  <a:lnTo>
                    <a:pt x="1690" y="20"/>
                  </a:lnTo>
                  <a:lnTo>
                    <a:pt x="1692" y="20"/>
                  </a:lnTo>
                  <a:close/>
                  <a:moveTo>
                    <a:pt x="2011" y="133"/>
                  </a:moveTo>
                  <a:lnTo>
                    <a:pt x="2011" y="132"/>
                  </a:lnTo>
                  <a:lnTo>
                    <a:pt x="2010" y="130"/>
                  </a:lnTo>
                  <a:lnTo>
                    <a:pt x="2010" y="130"/>
                  </a:lnTo>
                  <a:lnTo>
                    <a:pt x="2010" y="126"/>
                  </a:lnTo>
                  <a:lnTo>
                    <a:pt x="2010" y="126"/>
                  </a:lnTo>
                  <a:lnTo>
                    <a:pt x="2010" y="124"/>
                  </a:lnTo>
                  <a:lnTo>
                    <a:pt x="2011" y="123"/>
                  </a:lnTo>
                  <a:lnTo>
                    <a:pt x="2008" y="117"/>
                  </a:lnTo>
                  <a:lnTo>
                    <a:pt x="2008" y="115"/>
                  </a:lnTo>
                  <a:lnTo>
                    <a:pt x="2006" y="115"/>
                  </a:lnTo>
                  <a:lnTo>
                    <a:pt x="2006" y="110"/>
                  </a:lnTo>
                  <a:lnTo>
                    <a:pt x="2004" y="110"/>
                  </a:lnTo>
                  <a:lnTo>
                    <a:pt x="2001" y="113"/>
                  </a:lnTo>
                  <a:lnTo>
                    <a:pt x="1999" y="113"/>
                  </a:lnTo>
                  <a:lnTo>
                    <a:pt x="1999" y="115"/>
                  </a:lnTo>
                  <a:lnTo>
                    <a:pt x="1997" y="115"/>
                  </a:lnTo>
                  <a:lnTo>
                    <a:pt x="1995" y="112"/>
                  </a:lnTo>
                  <a:lnTo>
                    <a:pt x="1995" y="108"/>
                  </a:lnTo>
                  <a:lnTo>
                    <a:pt x="1986" y="101"/>
                  </a:lnTo>
                  <a:lnTo>
                    <a:pt x="1988" y="99"/>
                  </a:lnTo>
                  <a:lnTo>
                    <a:pt x="1988" y="97"/>
                  </a:lnTo>
                  <a:lnTo>
                    <a:pt x="1982" y="94"/>
                  </a:lnTo>
                  <a:lnTo>
                    <a:pt x="1981" y="94"/>
                  </a:lnTo>
                  <a:lnTo>
                    <a:pt x="1966" y="99"/>
                  </a:lnTo>
                  <a:lnTo>
                    <a:pt x="1957" y="97"/>
                  </a:lnTo>
                  <a:lnTo>
                    <a:pt x="1957" y="95"/>
                  </a:lnTo>
                  <a:lnTo>
                    <a:pt x="1961" y="95"/>
                  </a:lnTo>
                  <a:lnTo>
                    <a:pt x="1964" y="97"/>
                  </a:lnTo>
                  <a:lnTo>
                    <a:pt x="1966" y="97"/>
                  </a:lnTo>
                  <a:lnTo>
                    <a:pt x="1966" y="97"/>
                  </a:lnTo>
                  <a:lnTo>
                    <a:pt x="1966" y="95"/>
                  </a:lnTo>
                  <a:lnTo>
                    <a:pt x="1964" y="95"/>
                  </a:lnTo>
                  <a:lnTo>
                    <a:pt x="1964" y="95"/>
                  </a:lnTo>
                  <a:lnTo>
                    <a:pt x="1964" y="95"/>
                  </a:lnTo>
                  <a:lnTo>
                    <a:pt x="1966" y="94"/>
                  </a:lnTo>
                  <a:lnTo>
                    <a:pt x="1972" y="92"/>
                  </a:lnTo>
                  <a:lnTo>
                    <a:pt x="1975" y="90"/>
                  </a:lnTo>
                  <a:lnTo>
                    <a:pt x="1975" y="88"/>
                  </a:lnTo>
                  <a:lnTo>
                    <a:pt x="1975" y="86"/>
                  </a:lnTo>
                  <a:lnTo>
                    <a:pt x="1970" y="83"/>
                  </a:lnTo>
                  <a:lnTo>
                    <a:pt x="1964" y="83"/>
                  </a:lnTo>
                  <a:lnTo>
                    <a:pt x="1963" y="81"/>
                  </a:lnTo>
                  <a:lnTo>
                    <a:pt x="1966" y="79"/>
                  </a:lnTo>
                  <a:lnTo>
                    <a:pt x="1968" y="77"/>
                  </a:lnTo>
                  <a:lnTo>
                    <a:pt x="1968" y="76"/>
                  </a:lnTo>
                  <a:lnTo>
                    <a:pt x="1963" y="70"/>
                  </a:lnTo>
                  <a:lnTo>
                    <a:pt x="1961" y="70"/>
                  </a:lnTo>
                  <a:lnTo>
                    <a:pt x="1957" y="70"/>
                  </a:lnTo>
                  <a:lnTo>
                    <a:pt x="1955" y="72"/>
                  </a:lnTo>
                  <a:lnTo>
                    <a:pt x="1952" y="77"/>
                  </a:lnTo>
                  <a:lnTo>
                    <a:pt x="1952" y="79"/>
                  </a:lnTo>
                  <a:lnTo>
                    <a:pt x="1950" y="81"/>
                  </a:lnTo>
                  <a:lnTo>
                    <a:pt x="1950" y="81"/>
                  </a:lnTo>
                  <a:lnTo>
                    <a:pt x="1950" y="83"/>
                  </a:lnTo>
                  <a:lnTo>
                    <a:pt x="1943" y="85"/>
                  </a:lnTo>
                  <a:lnTo>
                    <a:pt x="1943" y="81"/>
                  </a:lnTo>
                  <a:lnTo>
                    <a:pt x="1946" y="77"/>
                  </a:lnTo>
                  <a:lnTo>
                    <a:pt x="1946" y="74"/>
                  </a:lnTo>
                  <a:lnTo>
                    <a:pt x="1946" y="68"/>
                  </a:lnTo>
                  <a:lnTo>
                    <a:pt x="1945" y="67"/>
                  </a:lnTo>
                  <a:lnTo>
                    <a:pt x="1943" y="67"/>
                  </a:lnTo>
                  <a:lnTo>
                    <a:pt x="1934" y="72"/>
                  </a:lnTo>
                  <a:lnTo>
                    <a:pt x="1928" y="74"/>
                  </a:lnTo>
                  <a:lnTo>
                    <a:pt x="1926" y="74"/>
                  </a:lnTo>
                  <a:lnTo>
                    <a:pt x="1925" y="79"/>
                  </a:lnTo>
                  <a:lnTo>
                    <a:pt x="1923" y="79"/>
                  </a:lnTo>
                  <a:lnTo>
                    <a:pt x="1923" y="79"/>
                  </a:lnTo>
                  <a:lnTo>
                    <a:pt x="1923" y="77"/>
                  </a:lnTo>
                  <a:lnTo>
                    <a:pt x="1923" y="76"/>
                  </a:lnTo>
                  <a:lnTo>
                    <a:pt x="1923" y="76"/>
                  </a:lnTo>
                  <a:lnTo>
                    <a:pt x="1923" y="76"/>
                  </a:lnTo>
                  <a:lnTo>
                    <a:pt x="1923" y="74"/>
                  </a:lnTo>
                  <a:lnTo>
                    <a:pt x="1925" y="74"/>
                  </a:lnTo>
                  <a:lnTo>
                    <a:pt x="1925" y="74"/>
                  </a:lnTo>
                  <a:lnTo>
                    <a:pt x="1926" y="72"/>
                  </a:lnTo>
                  <a:lnTo>
                    <a:pt x="1925" y="72"/>
                  </a:lnTo>
                  <a:lnTo>
                    <a:pt x="1925" y="72"/>
                  </a:lnTo>
                  <a:lnTo>
                    <a:pt x="1925" y="70"/>
                  </a:lnTo>
                  <a:lnTo>
                    <a:pt x="1925" y="68"/>
                  </a:lnTo>
                  <a:lnTo>
                    <a:pt x="1926" y="68"/>
                  </a:lnTo>
                  <a:lnTo>
                    <a:pt x="1928" y="68"/>
                  </a:lnTo>
                  <a:lnTo>
                    <a:pt x="1928" y="67"/>
                  </a:lnTo>
                  <a:lnTo>
                    <a:pt x="1925" y="67"/>
                  </a:lnTo>
                  <a:lnTo>
                    <a:pt x="1923" y="67"/>
                  </a:lnTo>
                  <a:lnTo>
                    <a:pt x="1926" y="63"/>
                  </a:lnTo>
                  <a:lnTo>
                    <a:pt x="1928" y="59"/>
                  </a:lnTo>
                  <a:lnTo>
                    <a:pt x="1926" y="59"/>
                  </a:lnTo>
                  <a:lnTo>
                    <a:pt x="1923" y="58"/>
                  </a:lnTo>
                  <a:lnTo>
                    <a:pt x="1923" y="58"/>
                  </a:lnTo>
                  <a:lnTo>
                    <a:pt x="1921" y="56"/>
                  </a:lnTo>
                  <a:lnTo>
                    <a:pt x="1921" y="56"/>
                  </a:lnTo>
                  <a:lnTo>
                    <a:pt x="1921" y="54"/>
                  </a:lnTo>
                  <a:lnTo>
                    <a:pt x="1921" y="52"/>
                  </a:lnTo>
                  <a:lnTo>
                    <a:pt x="1921" y="52"/>
                  </a:lnTo>
                  <a:lnTo>
                    <a:pt x="1919" y="48"/>
                  </a:lnTo>
                  <a:lnTo>
                    <a:pt x="1910" y="48"/>
                  </a:lnTo>
                  <a:lnTo>
                    <a:pt x="1910" y="47"/>
                  </a:lnTo>
                  <a:lnTo>
                    <a:pt x="1914" y="47"/>
                  </a:lnTo>
                  <a:lnTo>
                    <a:pt x="1914" y="47"/>
                  </a:lnTo>
                  <a:lnTo>
                    <a:pt x="1912" y="45"/>
                  </a:lnTo>
                  <a:lnTo>
                    <a:pt x="1910" y="45"/>
                  </a:lnTo>
                  <a:lnTo>
                    <a:pt x="1898" y="47"/>
                  </a:lnTo>
                  <a:lnTo>
                    <a:pt x="1896" y="48"/>
                  </a:lnTo>
                  <a:lnTo>
                    <a:pt x="1894" y="50"/>
                  </a:lnTo>
                  <a:lnTo>
                    <a:pt x="1892" y="52"/>
                  </a:lnTo>
                  <a:lnTo>
                    <a:pt x="1890" y="59"/>
                  </a:lnTo>
                  <a:lnTo>
                    <a:pt x="1885" y="65"/>
                  </a:lnTo>
                  <a:lnTo>
                    <a:pt x="1885" y="70"/>
                  </a:lnTo>
                  <a:lnTo>
                    <a:pt x="1885" y="72"/>
                  </a:lnTo>
                  <a:lnTo>
                    <a:pt x="1887" y="72"/>
                  </a:lnTo>
                  <a:lnTo>
                    <a:pt x="1889" y="74"/>
                  </a:lnTo>
                  <a:lnTo>
                    <a:pt x="1889" y="76"/>
                  </a:lnTo>
                  <a:lnTo>
                    <a:pt x="1889" y="77"/>
                  </a:lnTo>
                  <a:lnTo>
                    <a:pt x="1887" y="77"/>
                  </a:lnTo>
                  <a:lnTo>
                    <a:pt x="1885" y="76"/>
                  </a:lnTo>
                  <a:lnTo>
                    <a:pt x="1883" y="76"/>
                  </a:lnTo>
                  <a:lnTo>
                    <a:pt x="1883" y="77"/>
                  </a:lnTo>
                  <a:lnTo>
                    <a:pt x="1883" y="79"/>
                  </a:lnTo>
                  <a:lnTo>
                    <a:pt x="1881" y="83"/>
                  </a:lnTo>
                  <a:lnTo>
                    <a:pt x="1881" y="85"/>
                  </a:lnTo>
                  <a:lnTo>
                    <a:pt x="1878" y="94"/>
                  </a:lnTo>
                  <a:lnTo>
                    <a:pt x="1878" y="95"/>
                  </a:lnTo>
                  <a:lnTo>
                    <a:pt x="1878" y="95"/>
                  </a:lnTo>
                  <a:lnTo>
                    <a:pt x="1881" y="101"/>
                  </a:lnTo>
                  <a:lnTo>
                    <a:pt x="1881" y="101"/>
                  </a:lnTo>
                  <a:lnTo>
                    <a:pt x="1885" y="101"/>
                  </a:lnTo>
                  <a:lnTo>
                    <a:pt x="1885" y="103"/>
                  </a:lnTo>
                  <a:lnTo>
                    <a:pt x="1885" y="103"/>
                  </a:lnTo>
                  <a:lnTo>
                    <a:pt x="1883" y="104"/>
                  </a:lnTo>
                  <a:lnTo>
                    <a:pt x="1883" y="104"/>
                  </a:lnTo>
                  <a:lnTo>
                    <a:pt x="1883" y="106"/>
                  </a:lnTo>
                  <a:lnTo>
                    <a:pt x="1883" y="108"/>
                  </a:lnTo>
                  <a:lnTo>
                    <a:pt x="1883" y="110"/>
                  </a:lnTo>
                  <a:lnTo>
                    <a:pt x="1883" y="110"/>
                  </a:lnTo>
                  <a:lnTo>
                    <a:pt x="1883" y="112"/>
                  </a:lnTo>
                  <a:lnTo>
                    <a:pt x="1881" y="110"/>
                  </a:lnTo>
                  <a:lnTo>
                    <a:pt x="1881" y="106"/>
                  </a:lnTo>
                  <a:lnTo>
                    <a:pt x="1881" y="104"/>
                  </a:lnTo>
                  <a:lnTo>
                    <a:pt x="1880" y="103"/>
                  </a:lnTo>
                  <a:lnTo>
                    <a:pt x="1878" y="104"/>
                  </a:lnTo>
                  <a:lnTo>
                    <a:pt x="1876" y="104"/>
                  </a:lnTo>
                  <a:lnTo>
                    <a:pt x="1874" y="108"/>
                  </a:lnTo>
                  <a:lnTo>
                    <a:pt x="1874" y="108"/>
                  </a:lnTo>
                  <a:lnTo>
                    <a:pt x="1874" y="110"/>
                  </a:lnTo>
                  <a:lnTo>
                    <a:pt x="1874" y="112"/>
                  </a:lnTo>
                  <a:lnTo>
                    <a:pt x="1872" y="113"/>
                  </a:lnTo>
                  <a:lnTo>
                    <a:pt x="1871" y="115"/>
                  </a:lnTo>
                  <a:lnTo>
                    <a:pt x="1871" y="115"/>
                  </a:lnTo>
                  <a:lnTo>
                    <a:pt x="1869" y="117"/>
                  </a:lnTo>
                  <a:lnTo>
                    <a:pt x="1869" y="121"/>
                  </a:lnTo>
                  <a:lnTo>
                    <a:pt x="1869" y="123"/>
                  </a:lnTo>
                  <a:lnTo>
                    <a:pt x="1869" y="126"/>
                  </a:lnTo>
                  <a:lnTo>
                    <a:pt x="1869" y="128"/>
                  </a:lnTo>
                  <a:lnTo>
                    <a:pt x="1867" y="132"/>
                  </a:lnTo>
                  <a:lnTo>
                    <a:pt x="1867" y="135"/>
                  </a:lnTo>
                  <a:lnTo>
                    <a:pt x="1869" y="139"/>
                  </a:lnTo>
                  <a:lnTo>
                    <a:pt x="1869" y="139"/>
                  </a:lnTo>
                  <a:lnTo>
                    <a:pt x="1869" y="141"/>
                  </a:lnTo>
                  <a:lnTo>
                    <a:pt x="1869" y="144"/>
                  </a:lnTo>
                  <a:lnTo>
                    <a:pt x="1869" y="144"/>
                  </a:lnTo>
                  <a:lnTo>
                    <a:pt x="1869" y="148"/>
                  </a:lnTo>
                  <a:lnTo>
                    <a:pt x="1869" y="150"/>
                  </a:lnTo>
                  <a:lnTo>
                    <a:pt x="1869" y="151"/>
                  </a:lnTo>
                  <a:lnTo>
                    <a:pt x="1869" y="155"/>
                  </a:lnTo>
                  <a:lnTo>
                    <a:pt x="1867" y="160"/>
                  </a:lnTo>
                  <a:lnTo>
                    <a:pt x="1865" y="164"/>
                  </a:lnTo>
                  <a:lnTo>
                    <a:pt x="1861" y="168"/>
                  </a:lnTo>
                  <a:lnTo>
                    <a:pt x="1858" y="166"/>
                  </a:lnTo>
                  <a:lnTo>
                    <a:pt x="1860" y="166"/>
                  </a:lnTo>
                  <a:lnTo>
                    <a:pt x="1861" y="166"/>
                  </a:lnTo>
                  <a:lnTo>
                    <a:pt x="1863" y="164"/>
                  </a:lnTo>
                  <a:lnTo>
                    <a:pt x="1865" y="160"/>
                  </a:lnTo>
                  <a:lnTo>
                    <a:pt x="1865" y="159"/>
                  </a:lnTo>
                  <a:lnTo>
                    <a:pt x="1867" y="157"/>
                  </a:lnTo>
                  <a:lnTo>
                    <a:pt x="1867" y="155"/>
                  </a:lnTo>
                  <a:lnTo>
                    <a:pt x="1867" y="150"/>
                  </a:lnTo>
                  <a:lnTo>
                    <a:pt x="1865" y="141"/>
                  </a:lnTo>
                  <a:lnTo>
                    <a:pt x="1865" y="135"/>
                  </a:lnTo>
                  <a:lnTo>
                    <a:pt x="1867" y="130"/>
                  </a:lnTo>
                  <a:lnTo>
                    <a:pt x="1867" y="128"/>
                  </a:lnTo>
                  <a:lnTo>
                    <a:pt x="1867" y="126"/>
                  </a:lnTo>
                  <a:lnTo>
                    <a:pt x="1865" y="123"/>
                  </a:lnTo>
                  <a:lnTo>
                    <a:pt x="1865" y="121"/>
                  </a:lnTo>
                  <a:lnTo>
                    <a:pt x="1867" y="119"/>
                  </a:lnTo>
                  <a:lnTo>
                    <a:pt x="1869" y="115"/>
                  </a:lnTo>
                  <a:lnTo>
                    <a:pt x="1871" y="110"/>
                  </a:lnTo>
                  <a:lnTo>
                    <a:pt x="1871" y="108"/>
                  </a:lnTo>
                  <a:lnTo>
                    <a:pt x="1872" y="106"/>
                  </a:lnTo>
                  <a:lnTo>
                    <a:pt x="1872" y="104"/>
                  </a:lnTo>
                  <a:lnTo>
                    <a:pt x="1874" y="103"/>
                  </a:lnTo>
                  <a:lnTo>
                    <a:pt x="1874" y="101"/>
                  </a:lnTo>
                  <a:lnTo>
                    <a:pt x="1872" y="101"/>
                  </a:lnTo>
                  <a:lnTo>
                    <a:pt x="1871" y="101"/>
                  </a:lnTo>
                  <a:lnTo>
                    <a:pt x="1869" y="103"/>
                  </a:lnTo>
                  <a:lnTo>
                    <a:pt x="1867" y="106"/>
                  </a:lnTo>
                  <a:lnTo>
                    <a:pt x="1865" y="110"/>
                  </a:lnTo>
                  <a:lnTo>
                    <a:pt x="1865" y="112"/>
                  </a:lnTo>
                  <a:lnTo>
                    <a:pt x="1863" y="112"/>
                  </a:lnTo>
                  <a:lnTo>
                    <a:pt x="1863" y="110"/>
                  </a:lnTo>
                  <a:lnTo>
                    <a:pt x="1863" y="108"/>
                  </a:lnTo>
                  <a:lnTo>
                    <a:pt x="1865" y="108"/>
                  </a:lnTo>
                  <a:lnTo>
                    <a:pt x="1865" y="108"/>
                  </a:lnTo>
                  <a:lnTo>
                    <a:pt x="1863" y="108"/>
                  </a:lnTo>
                  <a:lnTo>
                    <a:pt x="1861" y="110"/>
                  </a:lnTo>
                  <a:lnTo>
                    <a:pt x="1860" y="112"/>
                  </a:lnTo>
                  <a:lnTo>
                    <a:pt x="1860" y="112"/>
                  </a:lnTo>
                  <a:lnTo>
                    <a:pt x="1860" y="108"/>
                  </a:lnTo>
                  <a:lnTo>
                    <a:pt x="1861" y="106"/>
                  </a:lnTo>
                  <a:lnTo>
                    <a:pt x="1867" y="103"/>
                  </a:lnTo>
                  <a:lnTo>
                    <a:pt x="1861" y="104"/>
                  </a:lnTo>
                  <a:lnTo>
                    <a:pt x="1854" y="108"/>
                  </a:lnTo>
                  <a:lnTo>
                    <a:pt x="1856" y="104"/>
                  </a:lnTo>
                  <a:lnTo>
                    <a:pt x="1856" y="103"/>
                  </a:lnTo>
                  <a:lnTo>
                    <a:pt x="1854" y="104"/>
                  </a:lnTo>
                  <a:lnTo>
                    <a:pt x="1854" y="106"/>
                  </a:lnTo>
                  <a:lnTo>
                    <a:pt x="1854" y="106"/>
                  </a:lnTo>
                  <a:lnTo>
                    <a:pt x="1852" y="112"/>
                  </a:lnTo>
                  <a:lnTo>
                    <a:pt x="1852" y="113"/>
                  </a:lnTo>
                  <a:lnTo>
                    <a:pt x="1851" y="110"/>
                  </a:lnTo>
                  <a:lnTo>
                    <a:pt x="1851" y="108"/>
                  </a:lnTo>
                  <a:lnTo>
                    <a:pt x="1851" y="104"/>
                  </a:lnTo>
                  <a:lnTo>
                    <a:pt x="1852" y="103"/>
                  </a:lnTo>
                  <a:lnTo>
                    <a:pt x="1854" y="101"/>
                  </a:lnTo>
                  <a:lnTo>
                    <a:pt x="1858" y="99"/>
                  </a:lnTo>
                  <a:lnTo>
                    <a:pt x="1860" y="97"/>
                  </a:lnTo>
                  <a:lnTo>
                    <a:pt x="1861" y="94"/>
                  </a:lnTo>
                  <a:lnTo>
                    <a:pt x="1867" y="90"/>
                  </a:lnTo>
                  <a:lnTo>
                    <a:pt x="1869" y="85"/>
                  </a:lnTo>
                  <a:lnTo>
                    <a:pt x="1872" y="79"/>
                  </a:lnTo>
                  <a:lnTo>
                    <a:pt x="1872" y="72"/>
                  </a:lnTo>
                  <a:lnTo>
                    <a:pt x="1872" y="70"/>
                  </a:lnTo>
                  <a:lnTo>
                    <a:pt x="1871" y="70"/>
                  </a:lnTo>
                  <a:lnTo>
                    <a:pt x="1865" y="76"/>
                  </a:lnTo>
                  <a:lnTo>
                    <a:pt x="1847" y="86"/>
                  </a:lnTo>
                  <a:lnTo>
                    <a:pt x="1840" y="86"/>
                  </a:lnTo>
                  <a:lnTo>
                    <a:pt x="1842" y="85"/>
                  </a:lnTo>
                  <a:lnTo>
                    <a:pt x="1843" y="85"/>
                  </a:lnTo>
                  <a:lnTo>
                    <a:pt x="1845" y="83"/>
                  </a:lnTo>
                  <a:lnTo>
                    <a:pt x="1847" y="83"/>
                  </a:lnTo>
                  <a:lnTo>
                    <a:pt x="1852" y="79"/>
                  </a:lnTo>
                  <a:lnTo>
                    <a:pt x="1852" y="77"/>
                  </a:lnTo>
                  <a:lnTo>
                    <a:pt x="1851" y="77"/>
                  </a:lnTo>
                  <a:lnTo>
                    <a:pt x="1854" y="74"/>
                  </a:lnTo>
                  <a:lnTo>
                    <a:pt x="1861" y="72"/>
                  </a:lnTo>
                  <a:lnTo>
                    <a:pt x="1865" y="67"/>
                  </a:lnTo>
                  <a:lnTo>
                    <a:pt x="1863" y="67"/>
                  </a:lnTo>
                  <a:lnTo>
                    <a:pt x="1861" y="67"/>
                  </a:lnTo>
                  <a:lnTo>
                    <a:pt x="1858" y="67"/>
                  </a:lnTo>
                  <a:lnTo>
                    <a:pt x="1858" y="67"/>
                  </a:lnTo>
                  <a:lnTo>
                    <a:pt x="1858" y="65"/>
                  </a:lnTo>
                  <a:lnTo>
                    <a:pt x="1858" y="65"/>
                  </a:lnTo>
                  <a:lnTo>
                    <a:pt x="1852" y="63"/>
                  </a:lnTo>
                  <a:lnTo>
                    <a:pt x="1851" y="63"/>
                  </a:lnTo>
                  <a:lnTo>
                    <a:pt x="1847" y="67"/>
                  </a:lnTo>
                  <a:lnTo>
                    <a:pt x="1847" y="65"/>
                  </a:lnTo>
                  <a:lnTo>
                    <a:pt x="1847" y="63"/>
                  </a:lnTo>
                  <a:lnTo>
                    <a:pt x="1849" y="63"/>
                  </a:lnTo>
                  <a:lnTo>
                    <a:pt x="1849" y="61"/>
                  </a:lnTo>
                  <a:lnTo>
                    <a:pt x="1849" y="61"/>
                  </a:lnTo>
                  <a:lnTo>
                    <a:pt x="1847" y="61"/>
                  </a:lnTo>
                  <a:lnTo>
                    <a:pt x="1845" y="59"/>
                  </a:lnTo>
                  <a:lnTo>
                    <a:pt x="1847" y="59"/>
                  </a:lnTo>
                  <a:lnTo>
                    <a:pt x="1847" y="58"/>
                  </a:lnTo>
                  <a:lnTo>
                    <a:pt x="1849" y="58"/>
                  </a:lnTo>
                  <a:lnTo>
                    <a:pt x="1849" y="59"/>
                  </a:lnTo>
                  <a:lnTo>
                    <a:pt x="1856" y="58"/>
                  </a:lnTo>
                  <a:lnTo>
                    <a:pt x="1856" y="58"/>
                  </a:lnTo>
                  <a:lnTo>
                    <a:pt x="1856" y="56"/>
                  </a:lnTo>
                  <a:lnTo>
                    <a:pt x="1858" y="56"/>
                  </a:lnTo>
                  <a:lnTo>
                    <a:pt x="1858" y="56"/>
                  </a:lnTo>
                  <a:lnTo>
                    <a:pt x="1858" y="56"/>
                  </a:lnTo>
                  <a:lnTo>
                    <a:pt x="1858" y="58"/>
                  </a:lnTo>
                  <a:lnTo>
                    <a:pt x="1860" y="59"/>
                  </a:lnTo>
                  <a:lnTo>
                    <a:pt x="1861" y="58"/>
                  </a:lnTo>
                  <a:lnTo>
                    <a:pt x="1861" y="58"/>
                  </a:lnTo>
                  <a:lnTo>
                    <a:pt x="1865" y="59"/>
                  </a:lnTo>
                  <a:lnTo>
                    <a:pt x="1867" y="59"/>
                  </a:lnTo>
                  <a:lnTo>
                    <a:pt x="1869" y="59"/>
                  </a:lnTo>
                  <a:lnTo>
                    <a:pt x="1871" y="58"/>
                  </a:lnTo>
                  <a:lnTo>
                    <a:pt x="1872" y="56"/>
                  </a:lnTo>
                  <a:lnTo>
                    <a:pt x="1871" y="54"/>
                  </a:lnTo>
                  <a:lnTo>
                    <a:pt x="1871" y="54"/>
                  </a:lnTo>
                  <a:lnTo>
                    <a:pt x="1869" y="52"/>
                  </a:lnTo>
                  <a:lnTo>
                    <a:pt x="1876" y="54"/>
                  </a:lnTo>
                  <a:lnTo>
                    <a:pt x="1876" y="52"/>
                  </a:lnTo>
                  <a:lnTo>
                    <a:pt x="1876" y="52"/>
                  </a:lnTo>
                  <a:lnTo>
                    <a:pt x="1876" y="52"/>
                  </a:lnTo>
                  <a:lnTo>
                    <a:pt x="1876" y="52"/>
                  </a:lnTo>
                  <a:lnTo>
                    <a:pt x="1876" y="50"/>
                  </a:lnTo>
                  <a:lnTo>
                    <a:pt x="1878" y="50"/>
                  </a:lnTo>
                  <a:lnTo>
                    <a:pt x="1880" y="50"/>
                  </a:lnTo>
                  <a:lnTo>
                    <a:pt x="1880" y="47"/>
                  </a:lnTo>
                  <a:lnTo>
                    <a:pt x="1880" y="47"/>
                  </a:lnTo>
                  <a:lnTo>
                    <a:pt x="1878" y="47"/>
                  </a:lnTo>
                  <a:lnTo>
                    <a:pt x="1878" y="47"/>
                  </a:lnTo>
                  <a:lnTo>
                    <a:pt x="1876" y="45"/>
                  </a:lnTo>
                  <a:lnTo>
                    <a:pt x="1880" y="45"/>
                  </a:lnTo>
                  <a:lnTo>
                    <a:pt x="1881" y="43"/>
                  </a:lnTo>
                  <a:lnTo>
                    <a:pt x="1883" y="41"/>
                  </a:lnTo>
                  <a:lnTo>
                    <a:pt x="1883" y="39"/>
                  </a:lnTo>
                  <a:lnTo>
                    <a:pt x="1885" y="36"/>
                  </a:lnTo>
                  <a:lnTo>
                    <a:pt x="1885" y="34"/>
                  </a:lnTo>
                  <a:lnTo>
                    <a:pt x="1885" y="32"/>
                  </a:lnTo>
                  <a:lnTo>
                    <a:pt x="1885" y="30"/>
                  </a:lnTo>
                  <a:lnTo>
                    <a:pt x="1885" y="30"/>
                  </a:lnTo>
                  <a:lnTo>
                    <a:pt x="1885" y="30"/>
                  </a:lnTo>
                  <a:lnTo>
                    <a:pt x="1885" y="29"/>
                  </a:lnTo>
                  <a:lnTo>
                    <a:pt x="1883" y="27"/>
                  </a:lnTo>
                  <a:lnTo>
                    <a:pt x="1876" y="27"/>
                  </a:lnTo>
                  <a:lnTo>
                    <a:pt x="1869" y="30"/>
                  </a:lnTo>
                  <a:lnTo>
                    <a:pt x="1869" y="30"/>
                  </a:lnTo>
                  <a:lnTo>
                    <a:pt x="1869" y="29"/>
                  </a:lnTo>
                  <a:lnTo>
                    <a:pt x="1869" y="29"/>
                  </a:lnTo>
                  <a:lnTo>
                    <a:pt x="1871" y="27"/>
                  </a:lnTo>
                  <a:lnTo>
                    <a:pt x="1871" y="25"/>
                  </a:lnTo>
                  <a:lnTo>
                    <a:pt x="1869" y="27"/>
                  </a:lnTo>
                  <a:lnTo>
                    <a:pt x="1867" y="27"/>
                  </a:lnTo>
                  <a:lnTo>
                    <a:pt x="1867" y="27"/>
                  </a:lnTo>
                  <a:lnTo>
                    <a:pt x="1869" y="25"/>
                  </a:lnTo>
                  <a:lnTo>
                    <a:pt x="1869" y="25"/>
                  </a:lnTo>
                  <a:lnTo>
                    <a:pt x="1869" y="25"/>
                  </a:lnTo>
                  <a:lnTo>
                    <a:pt x="1869" y="25"/>
                  </a:lnTo>
                  <a:lnTo>
                    <a:pt x="1869" y="23"/>
                  </a:lnTo>
                  <a:lnTo>
                    <a:pt x="1869" y="21"/>
                  </a:lnTo>
                  <a:lnTo>
                    <a:pt x="1871" y="21"/>
                  </a:lnTo>
                  <a:lnTo>
                    <a:pt x="1871" y="18"/>
                  </a:lnTo>
                  <a:lnTo>
                    <a:pt x="1871" y="16"/>
                  </a:lnTo>
                  <a:lnTo>
                    <a:pt x="1869" y="14"/>
                  </a:lnTo>
                  <a:lnTo>
                    <a:pt x="1869" y="14"/>
                  </a:lnTo>
                  <a:lnTo>
                    <a:pt x="1867" y="14"/>
                  </a:lnTo>
                  <a:lnTo>
                    <a:pt x="1867" y="14"/>
                  </a:lnTo>
                  <a:lnTo>
                    <a:pt x="1865" y="16"/>
                  </a:lnTo>
                  <a:lnTo>
                    <a:pt x="1861" y="21"/>
                  </a:lnTo>
                  <a:lnTo>
                    <a:pt x="1861" y="21"/>
                  </a:lnTo>
                  <a:lnTo>
                    <a:pt x="1861" y="20"/>
                  </a:lnTo>
                  <a:lnTo>
                    <a:pt x="1861" y="20"/>
                  </a:lnTo>
                  <a:lnTo>
                    <a:pt x="1861" y="18"/>
                  </a:lnTo>
                  <a:lnTo>
                    <a:pt x="1861" y="18"/>
                  </a:lnTo>
                  <a:lnTo>
                    <a:pt x="1861" y="16"/>
                  </a:lnTo>
                  <a:lnTo>
                    <a:pt x="1860" y="16"/>
                  </a:lnTo>
                  <a:lnTo>
                    <a:pt x="1860" y="16"/>
                  </a:lnTo>
                  <a:lnTo>
                    <a:pt x="1858" y="16"/>
                  </a:lnTo>
                  <a:lnTo>
                    <a:pt x="1858" y="18"/>
                  </a:lnTo>
                  <a:lnTo>
                    <a:pt x="1856" y="20"/>
                  </a:lnTo>
                  <a:lnTo>
                    <a:pt x="1852" y="21"/>
                  </a:lnTo>
                  <a:lnTo>
                    <a:pt x="1851" y="21"/>
                  </a:lnTo>
                  <a:lnTo>
                    <a:pt x="1849" y="18"/>
                  </a:lnTo>
                  <a:lnTo>
                    <a:pt x="1847" y="18"/>
                  </a:lnTo>
                  <a:lnTo>
                    <a:pt x="1843" y="18"/>
                  </a:lnTo>
                  <a:lnTo>
                    <a:pt x="1843" y="16"/>
                  </a:lnTo>
                  <a:lnTo>
                    <a:pt x="1843" y="12"/>
                  </a:lnTo>
                  <a:lnTo>
                    <a:pt x="1843" y="11"/>
                  </a:lnTo>
                  <a:lnTo>
                    <a:pt x="1840" y="7"/>
                  </a:lnTo>
                  <a:lnTo>
                    <a:pt x="1840" y="12"/>
                  </a:lnTo>
                  <a:lnTo>
                    <a:pt x="1838" y="12"/>
                  </a:lnTo>
                  <a:lnTo>
                    <a:pt x="1836" y="12"/>
                  </a:lnTo>
                  <a:lnTo>
                    <a:pt x="1834" y="14"/>
                  </a:lnTo>
                  <a:lnTo>
                    <a:pt x="1834" y="16"/>
                  </a:lnTo>
                  <a:lnTo>
                    <a:pt x="1834" y="16"/>
                  </a:lnTo>
                  <a:lnTo>
                    <a:pt x="1834" y="18"/>
                  </a:lnTo>
                  <a:lnTo>
                    <a:pt x="1834" y="21"/>
                  </a:lnTo>
                  <a:lnTo>
                    <a:pt x="1834" y="23"/>
                  </a:lnTo>
                  <a:lnTo>
                    <a:pt x="1834" y="23"/>
                  </a:lnTo>
                  <a:lnTo>
                    <a:pt x="1836" y="25"/>
                  </a:lnTo>
                  <a:lnTo>
                    <a:pt x="1836" y="27"/>
                  </a:lnTo>
                  <a:lnTo>
                    <a:pt x="1836" y="29"/>
                  </a:lnTo>
                  <a:lnTo>
                    <a:pt x="1836" y="30"/>
                  </a:lnTo>
                  <a:lnTo>
                    <a:pt x="1836" y="32"/>
                  </a:lnTo>
                  <a:lnTo>
                    <a:pt x="1836" y="34"/>
                  </a:lnTo>
                  <a:lnTo>
                    <a:pt x="1834" y="34"/>
                  </a:lnTo>
                  <a:lnTo>
                    <a:pt x="1833" y="32"/>
                  </a:lnTo>
                  <a:lnTo>
                    <a:pt x="1833" y="29"/>
                  </a:lnTo>
                  <a:lnTo>
                    <a:pt x="1831" y="25"/>
                  </a:lnTo>
                  <a:lnTo>
                    <a:pt x="1820" y="23"/>
                  </a:lnTo>
                  <a:lnTo>
                    <a:pt x="1818" y="23"/>
                  </a:lnTo>
                  <a:lnTo>
                    <a:pt x="1820" y="27"/>
                  </a:lnTo>
                  <a:lnTo>
                    <a:pt x="1820" y="29"/>
                  </a:lnTo>
                  <a:lnTo>
                    <a:pt x="1822" y="30"/>
                  </a:lnTo>
                  <a:lnTo>
                    <a:pt x="1824" y="30"/>
                  </a:lnTo>
                  <a:lnTo>
                    <a:pt x="1824" y="32"/>
                  </a:lnTo>
                  <a:lnTo>
                    <a:pt x="1825" y="34"/>
                  </a:lnTo>
                  <a:lnTo>
                    <a:pt x="1825" y="36"/>
                  </a:lnTo>
                  <a:lnTo>
                    <a:pt x="1816" y="32"/>
                  </a:lnTo>
                  <a:lnTo>
                    <a:pt x="1815" y="32"/>
                  </a:lnTo>
                  <a:lnTo>
                    <a:pt x="1815" y="34"/>
                  </a:lnTo>
                  <a:lnTo>
                    <a:pt x="1815" y="39"/>
                  </a:lnTo>
                  <a:lnTo>
                    <a:pt x="1816" y="41"/>
                  </a:lnTo>
                  <a:lnTo>
                    <a:pt x="1818" y="43"/>
                  </a:lnTo>
                  <a:lnTo>
                    <a:pt x="1825" y="45"/>
                  </a:lnTo>
                  <a:lnTo>
                    <a:pt x="1825" y="45"/>
                  </a:lnTo>
                  <a:lnTo>
                    <a:pt x="1827" y="43"/>
                  </a:lnTo>
                  <a:lnTo>
                    <a:pt x="1827" y="41"/>
                  </a:lnTo>
                  <a:lnTo>
                    <a:pt x="1829" y="39"/>
                  </a:lnTo>
                  <a:lnTo>
                    <a:pt x="1827" y="41"/>
                  </a:lnTo>
                  <a:lnTo>
                    <a:pt x="1827" y="43"/>
                  </a:lnTo>
                  <a:lnTo>
                    <a:pt x="1827" y="45"/>
                  </a:lnTo>
                  <a:lnTo>
                    <a:pt x="1827" y="47"/>
                  </a:lnTo>
                  <a:lnTo>
                    <a:pt x="1829" y="47"/>
                  </a:lnTo>
                  <a:lnTo>
                    <a:pt x="1831" y="45"/>
                  </a:lnTo>
                  <a:lnTo>
                    <a:pt x="1831" y="45"/>
                  </a:lnTo>
                  <a:lnTo>
                    <a:pt x="1831" y="45"/>
                  </a:lnTo>
                  <a:lnTo>
                    <a:pt x="1831" y="47"/>
                  </a:lnTo>
                  <a:lnTo>
                    <a:pt x="1831" y="47"/>
                  </a:lnTo>
                  <a:lnTo>
                    <a:pt x="1831" y="47"/>
                  </a:lnTo>
                  <a:lnTo>
                    <a:pt x="1833" y="47"/>
                  </a:lnTo>
                  <a:lnTo>
                    <a:pt x="1833" y="47"/>
                  </a:lnTo>
                  <a:lnTo>
                    <a:pt x="1833" y="48"/>
                  </a:lnTo>
                  <a:lnTo>
                    <a:pt x="1834" y="50"/>
                  </a:lnTo>
                  <a:lnTo>
                    <a:pt x="1834" y="50"/>
                  </a:lnTo>
                  <a:lnTo>
                    <a:pt x="1834" y="50"/>
                  </a:lnTo>
                  <a:lnTo>
                    <a:pt x="1833" y="52"/>
                  </a:lnTo>
                  <a:lnTo>
                    <a:pt x="1833" y="52"/>
                  </a:lnTo>
                  <a:lnTo>
                    <a:pt x="1833" y="52"/>
                  </a:lnTo>
                  <a:lnTo>
                    <a:pt x="1833" y="54"/>
                  </a:lnTo>
                  <a:lnTo>
                    <a:pt x="1840" y="58"/>
                  </a:lnTo>
                  <a:lnTo>
                    <a:pt x="1825" y="54"/>
                  </a:lnTo>
                  <a:lnTo>
                    <a:pt x="1824" y="54"/>
                  </a:lnTo>
                  <a:lnTo>
                    <a:pt x="1824" y="54"/>
                  </a:lnTo>
                  <a:lnTo>
                    <a:pt x="1822" y="58"/>
                  </a:lnTo>
                  <a:lnTo>
                    <a:pt x="1822" y="61"/>
                  </a:lnTo>
                  <a:lnTo>
                    <a:pt x="1822" y="63"/>
                  </a:lnTo>
                  <a:lnTo>
                    <a:pt x="1824" y="63"/>
                  </a:lnTo>
                  <a:lnTo>
                    <a:pt x="1825" y="65"/>
                  </a:lnTo>
                  <a:lnTo>
                    <a:pt x="1824" y="67"/>
                  </a:lnTo>
                  <a:lnTo>
                    <a:pt x="1824" y="67"/>
                  </a:lnTo>
                  <a:lnTo>
                    <a:pt x="1822" y="67"/>
                  </a:lnTo>
                  <a:lnTo>
                    <a:pt x="1815" y="67"/>
                  </a:lnTo>
                  <a:lnTo>
                    <a:pt x="1813" y="68"/>
                  </a:lnTo>
                  <a:lnTo>
                    <a:pt x="1813" y="72"/>
                  </a:lnTo>
                  <a:lnTo>
                    <a:pt x="1813" y="74"/>
                  </a:lnTo>
                  <a:lnTo>
                    <a:pt x="1815" y="74"/>
                  </a:lnTo>
                  <a:lnTo>
                    <a:pt x="1816" y="76"/>
                  </a:lnTo>
                  <a:lnTo>
                    <a:pt x="1813" y="79"/>
                  </a:lnTo>
                  <a:lnTo>
                    <a:pt x="1813" y="81"/>
                  </a:lnTo>
                  <a:lnTo>
                    <a:pt x="1815" y="85"/>
                  </a:lnTo>
                  <a:lnTo>
                    <a:pt x="1820" y="88"/>
                  </a:lnTo>
                  <a:lnTo>
                    <a:pt x="1822" y="90"/>
                  </a:lnTo>
                  <a:lnTo>
                    <a:pt x="1820" y="90"/>
                  </a:lnTo>
                  <a:lnTo>
                    <a:pt x="1816" y="88"/>
                  </a:lnTo>
                  <a:lnTo>
                    <a:pt x="1815" y="88"/>
                  </a:lnTo>
                  <a:lnTo>
                    <a:pt x="1815" y="88"/>
                  </a:lnTo>
                  <a:lnTo>
                    <a:pt x="1813" y="88"/>
                  </a:lnTo>
                  <a:lnTo>
                    <a:pt x="1813" y="86"/>
                  </a:lnTo>
                  <a:lnTo>
                    <a:pt x="1813" y="86"/>
                  </a:lnTo>
                  <a:lnTo>
                    <a:pt x="1811" y="86"/>
                  </a:lnTo>
                  <a:lnTo>
                    <a:pt x="1809" y="88"/>
                  </a:lnTo>
                  <a:lnTo>
                    <a:pt x="1807" y="90"/>
                  </a:lnTo>
                  <a:lnTo>
                    <a:pt x="1807" y="94"/>
                  </a:lnTo>
                  <a:lnTo>
                    <a:pt x="1807" y="94"/>
                  </a:lnTo>
                  <a:lnTo>
                    <a:pt x="1807" y="94"/>
                  </a:lnTo>
                  <a:lnTo>
                    <a:pt x="1807" y="95"/>
                  </a:lnTo>
                  <a:lnTo>
                    <a:pt x="1807" y="95"/>
                  </a:lnTo>
                  <a:lnTo>
                    <a:pt x="1806" y="97"/>
                  </a:lnTo>
                  <a:lnTo>
                    <a:pt x="1807" y="99"/>
                  </a:lnTo>
                  <a:lnTo>
                    <a:pt x="1809" y="103"/>
                  </a:lnTo>
                  <a:lnTo>
                    <a:pt x="1811" y="104"/>
                  </a:lnTo>
                  <a:lnTo>
                    <a:pt x="1811" y="104"/>
                  </a:lnTo>
                  <a:lnTo>
                    <a:pt x="1813" y="106"/>
                  </a:lnTo>
                  <a:lnTo>
                    <a:pt x="1813" y="108"/>
                  </a:lnTo>
                  <a:lnTo>
                    <a:pt x="1811" y="106"/>
                  </a:lnTo>
                  <a:lnTo>
                    <a:pt x="1811" y="106"/>
                  </a:lnTo>
                  <a:lnTo>
                    <a:pt x="1806" y="108"/>
                  </a:lnTo>
                  <a:lnTo>
                    <a:pt x="1804" y="108"/>
                  </a:lnTo>
                  <a:lnTo>
                    <a:pt x="1806" y="104"/>
                  </a:lnTo>
                  <a:lnTo>
                    <a:pt x="1798" y="106"/>
                  </a:lnTo>
                  <a:lnTo>
                    <a:pt x="1798" y="108"/>
                  </a:lnTo>
                  <a:lnTo>
                    <a:pt x="1798" y="110"/>
                  </a:lnTo>
                  <a:lnTo>
                    <a:pt x="1796" y="112"/>
                  </a:lnTo>
                  <a:lnTo>
                    <a:pt x="1795" y="113"/>
                  </a:lnTo>
                  <a:lnTo>
                    <a:pt x="1795" y="115"/>
                  </a:lnTo>
                  <a:lnTo>
                    <a:pt x="1793" y="115"/>
                  </a:lnTo>
                  <a:lnTo>
                    <a:pt x="1791" y="113"/>
                  </a:lnTo>
                  <a:lnTo>
                    <a:pt x="1791" y="113"/>
                  </a:lnTo>
                  <a:lnTo>
                    <a:pt x="1789" y="115"/>
                  </a:lnTo>
                  <a:lnTo>
                    <a:pt x="1789" y="117"/>
                  </a:lnTo>
                  <a:lnTo>
                    <a:pt x="1789" y="117"/>
                  </a:lnTo>
                  <a:lnTo>
                    <a:pt x="1791" y="121"/>
                  </a:lnTo>
                  <a:lnTo>
                    <a:pt x="1789" y="121"/>
                  </a:lnTo>
                  <a:lnTo>
                    <a:pt x="1787" y="121"/>
                  </a:lnTo>
                  <a:lnTo>
                    <a:pt x="1787" y="121"/>
                  </a:lnTo>
                  <a:lnTo>
                    <a:pt x="1787" y="121"/>
                  </a:lnTo>
                  <a:lnTo>
                    <a:pt x="1787" y="123"/>
                  </a:lnTo>
                  <a:lnTo>
                    <a:pt x="1787" y="123"/>
                  </a:lnTo>
                  <a:lnTo>
                    <a:pt x="1786" y="124"/>
                  </a:lnTo>
                  <a:lnTo>
                    <a:pt x="1786" y="124"/>
                  </a:lnTo>
                  <a:lnTo>
                    <a:pt x="1784" y="124"/>
                  </a:lnTo>
                  <a:lnTo>
                    <a:pt x="1784" y="123"/>
                  </a:lnTo>
                  <a:lnTo>
                    <a:pt x="1784" y="123"/>
                  </a:lnTo>
                  <a:lnTo>
                    <a:pt x="1784" y="121"/>
                  </a:lnTo>
                  <a:lnTo>
                    <a:pt x="1784" y="121"/>
                  </a:lnTo>
                  <a:lnTo>
                    <a:pt x="1784" y="119"/>
                  </a:lnTo>
                  <a:lnTo>
                    <a:pt x="1784" y="117"/>
                  </a:lnTo>
                  <a:lnTo>
                    <a:pt x="1784" y="117"/>
                  </a:lnTo>
                  <a:lnTo>
                    <a:pt x="1784" y="115"/>
                  </a:lnTo>
                  <a:lnTo>
                    <a:pt x="1784" y="113"/>
                  </a:lnTo>
                  <a:lnTo>
                    <a:pt x="1784" y="113"/>
                  </a:lnTo>
                  <a:lnTo>
                    <a:pt x="1784" y="110"/>
                  </a:lnTo>
                  <a:lnTo>
                    <a:pt x="1786" y="108"/>
                  </a:lnTo>
                  <a:lnTo>
                    <a:pt x="1787" y="106"/>
                  </a:lnTo>
                  <a:lnTo>
                    <a:pt x="1786" y="104"/>
                  </a:lnTo>
                  <a:lnTo>
                    <a:pt x="1786" y="103"/>
                  </a:lnTo>
                  <a:lnTo>
                    <a:pt x="1786" y="103"/>
                  </a:lnTo>
                  <a:lnTo>
                    <a:pt x="1786" y="101"/>
                  </a:lnTo>
                  <a:lnTo>
                    <a:pt x="1786" y="99"/>
                  </a:lnTo>
                  <a:lnTo>
                    <a:pt x="1787" y="97"/>
                  </a:lnTo>
                  <a:lnTo>
                    <a:pt x="1787" y="95"/>
                  </a:lnTo>
                  <a:lnTo>
                    <a:pt x="1787" y="94"/>
                  </a:lnTo>
                  <a:lnTo>
                    <a:pt x="1791" y="81"/>
                  </a:lnTo>
                  <a:lnTo>
                    <a:pt x="1789" y="79"/>
                  </a:lnTo>
                  <a:lnTo>
                    <a:pt x="1784" y="79"/>
                  </a:lnTo>
                  <a:lnTo>
                    <a:pt x="1782" y="79"/>
                  </a:lnTo>
                  <a:lnTo>
                    <a:pt x="1777" y="83"/>
                  </a:lnTo>
                  <a:lnTo>
                    <a:pt x="1775" y="81"/>
                  </a:lnTo>
                  <a:lnTo>
                    <a:pt x="1789" y="72"/>
                  </a:lnTo>
                  <a:lnTo>
                    <a:pt x="1793" y="67"/>
                  </a:lnTo>
                  <a:lnTo>
                    <a:pt x="1793" y="65"/>
                  </a:lnTo>
                  <a:lnTo>
                    <a:pt x="1793" y="61"/>
                  </a:lnTo>
                  <a:lnTo>
                    <a:pt x="1793" y="59"/>
                  </a:lnTo>
                  <a:lnTo>
                    <a:pt x="1795" y="58"/>
                  </a:lnTo>
                  <a:lnTo>
                    <a:pt x="1795" y="56"/>
                  </a:lnTo>
                  <a:lnTo>
                    <a:pt x="1795" y="54"/>
                  </a:lnTo>
                  <a:lnTo>
                    <a:pt x="1795" y="52"/>
                  </a:lnTo>
                  <a:lnTo>
                    <a:pt x="1795" y="52"/>
                  </a:lnTo>
                  <a:lnTo>
                    <a:pt x="1795" y="52"/>
                  </a:lnTo>
                  <a:lnTo>
                    <a:pt x="1793" y="54"/>
                  </a:lnTo>
                  <a:lnTo>
                    <a:pt x="1793" y="54"/>
                  </a:lnTo>
                  <a:lnTo>
                    <a:pt x="1791" y="54"/>
                  </a:lnTo>
                  <a:lnTo>
                    <a:pt x="1791" y="52"/>
                  </a:lnTo>
                  <a:lnTo>
                    <a:pt x="1791" y="52"/>
                  </a:lnTo>
                  <a:lnTo>
                    <a:pt x="1791" y="50"/>
                  </a:lnTo>
                  <a:lnTo>
                    <a:pt x="1791" y="48"/>
                  </a:lnTo>
                  <a:lnTo>
                    <a:pt x="1791" y="48"/>
                  </a:lnTo>
                  <a:lnTo>
                    <a:pt x="1793" y="48"/>
                  </a:lnTo>
                  <a:lnTo>
                    <a:pt x="1793" y="47"/>
                  </a:lnTo>
                  <a:lnTo>
                    <a:pt x="1795" y="45"/>
                  </a:lnTo>
                  <a:lnTo>
                    <a:pt x="1795" y="45"/>
                  </a:lnTo>
                  <a:lnTo>
                    <a:pt x="1795" y="43"/>
                  </a:lnTo>
                  <a:lnTo>
                    <a:pt x="1795" y="41"/>
                  </a:lnTo>
                  <a:lnTo>
                    <a:pt x="1795" y="41"/>
                  </a:lnTo>
                  <a:lnTo>
                    <a:pt x="1795" y="39"/>
                  </a:lnTo>
                  <a:lnTo>
                    <a:pt x="1795" y="38"/>
                  </a:lnTo>
                  <a:lnTo>
                    <a:pt x="1791" y="36"/>
                  </a:lnTo>
                  <a:lnTo>
                    <a:pt x="1793" y="34"/>
                  </a:lnTo>
                  <a:lnTo>
                    <a:pt x="1793" y="34"/>
                  </a:lnTo>
                  <a:lnTo>
                    <a:pt x="1789" y="34"/>
                  </a:lnTo>
                  <a:lnTo>
                    <a:pt x="1777" y="47"/>
                  </a:lnTo>
                  <a:lnTo>
                    <a:pt x="1773" y="52"/>
                  </a:lnTo>
                  <a:lnTo>
                    <a:pt x="1771" y="58"/>
                  </a:lnTo>
                  <a:lnTo>
                    <a:pt x="1768" y="61"/>
                  </a:lnTo>
                  <a:lnTo>
                    <a:pt x="1766" y="65"/>
                  </a:lnTo>
                  <a:lnTo>
                    <a:pt x="1766" y="65"/>
                  </a:lnTo>
                  <a:lnTo>
                    <a:pt x="1766" y="68"/>
                  </a:lnTo>
                  <a:lnTo>
                    <a:pt x="1764" y="68"/>
                  </a:lnTo>
                  <a:lnTo>
                    <a:pt x="1764" y="70"/>
                  </a:lnTo>
                  <a:lnTo>
                    <a:pt x="1762" y="70"/>
                  </a:lnTo>
                  <a:lnTo>
                    <a:pt x="1762" y="70"/>
                  </a:lnTo>
                  <a:lnTo>
                    <a:pt x="1760" y="74"/>
                  </a:lnTo>
                  <a:lnTo>
                    <a:pt x="1759" y="85"/>
                  </a:lnTo>
                  <a:lnTo>
                    <a:pt x="1757" y="86"/>
                  </a:lnTo>
                  <a:lnTo>
                    <a:pt x="1755" y="90"/>
                  </a:lnTo>
                  <a:lnTo>
                    <a:pt x="1755" y="92"/>
                  </a:lnTo>
                  <a:lnTo>
                    <a:pt x="1753" y="92"/>
                  </a:lnTo>
                  <a:lnTo>
                    <a:pt x="1751" y="94"/>
                  </a:lnTo>
                  <a:lnTo>
                    <a:pt x="1740" y="112"/>
                  </a:lnTo>
                  <a:lnTo>
                    <a:pt x="1730" y="126"/>
                  </a:lnTo>
                  <a:lnTo>
                    <a:pt x="1730" y="130"/>
                  </a:lnTo>
                  <a:lnTo>
                    <a:pt x="1733" y="132"/>
                  </a:lnTo>
                  <a:lnTo>
                    <a:pt x="1735" y="133"/>
                  </a:lnTo>
                  <a:lnTo>
                    <a:pt x="1733" y="135"/>
                  </a:lnTo>
                  <a:lnTo>
                    <a:pt x="1730" y="141"/>
                  </a:lnTo>
                  <a:lnTo>
                    <a:pt x="1730" y="142"/>
                  </a:lnTo>
                  <a:lnTo>
                    <a:pt x="1730" y="144"/>
                  </a:lnTo>
                  <a:lnTo>
                    <a:pt x="1728" y="146"/>
                  </a:lnTo>
                  <a:lnTo>
                    <a:pt x="1728" y="148"/>
                  </a:lnTo>
                  <a:lnTo>
                    <a:pt x="1726" y="148"/>
                  </a:lnTo>
                  <a:lnTo>
                    <a:pt x="1726" y="148"/>
                  </a:lnTo>
                  <a:lnTo>
                    <a:pt x="1724" y="150"/>
                  </a:lnTo>
                  <a:lnTo>
                    <a:pt x="1724" y="150"/>
                  </a:lnTo>
                  <a:lnTo>
                    <a:pt x="1722" y="151"/>
                  </a:lnTo>
                  <a:lnTo>
                    <a:pt x="1721" y="159"/>
                  </a:lnTo>
                  <a:lnTo>
                    <a:pt x="1721" y="162"/>
                  </a:lnTo>
                  <a:lnTo>
                    <a:pt x="1719" y="164"/>
                  </a:lnTo>
                  <a:lnTo>
                    <a:pt x="1719" y="164"/>
                  </a:lnTo>
                  <a:lnTo>
                    <a:pt x="1715" y="164"/>
                  </a:lnTo>
                  <a:lnTo>
                    <a:pt x="1715" y="166"/>
                  </a:lnTo>
                  <a:lnTo>
                    <a:pt x="1713" y="164"/>
                  </a:lnTo>
                  <a:lnTo>
                    <a:pt x="1713" y="164"/>
                  </a:lnTo>
                  <a:lnTo>
                    <a:pt x="1712" y="162"/>
                  </a:lnTo>
                  <a:lnTo>
                    <a:pt x="1712" y="160"/>
                  </a:lnTo>
                  <a:lnTo>
                    <a:pt x="1712" y="160"/>
                  </a:lnTo>
                  <a:lnTo>
                    <a:pt x="1713" y="159"/>
                  </a:lnTo>
                  <a:lnTo>
                    <a:pt x="1715" y="159"/>
                  </a:lnTo>
                  <a:lnTo>
                    <a:pt x="1713" y="157"/>
                  </a:lnTo>
                  <a:lnTo>
                    <a:pt x="1713" y="157"/>
                  </a:lnTo>
                  <a:lnTo>
                    <a:pt x="1712" y="159"/>
                  </a:lnTo>
                  <a:lnTo>
                    <a:pt x="1712" y="159"/>
                  </a:lnTo>
                  <a:lnTo>
                    <a:pt x="1712" y="155"/>
                  </a:lnTo>
                  <a:lnTo>
                    <a:pt x="1712" y="155"/>
                  </a:lnTo>
                  <a:lnTo>
                    <a:pt x="1710" y="155"/>
                  </a:lnTo>
                  <a:lnTo>
                    <a:pt x="1708" y="157"/>
                  </a:lnTo>
                  <a:lnTo>
                    <a:pt x="1708" y="159"/>
                  </a:lnTo>
                  <a:lnTo>
                    <a:pt x="1708" y="160"/>
                  </a:lnTo>
                  <a:lnTo>
                    <a:pt x="1708" y="162"/>
                  </a:lnTo>
                  <a:lnTo>
                    <a:pt x="1710" y="164"/>
                  </a:lnTo>
                  <a:lnTo>
                    <a:pt x="1710" y="168"/>
                  </a:lnTo>
                  <a:lnTo>
                    <a:pt x="1708" y="168"/>
                  </a:lnTo>
                  <a:lnTo>
                    <a:pt x="1706" y="166"/>
                  </a:lnTo>
                  <a:lnTo>
                    <a:pt x="1704" y="162"/>
                  </a:lnTo>
                  <a:lnTo>
                    <a:pt x="1704" y="155"/>
                  </a:lnTo>
                  <a:lnTo>
                    <a:pt x="1704" y="153"/>
                  </a:lnTo>
                  <a:lnTo>
                    <a:pt x="1706" y="151"/>
                  </a:lnTo>
                  <a:lnTo>
                    <a:pt x="1706" y="151"/>
                  </a:lnTo>
                  <a:lnTo>
                    <a:pt x="1706" y="148"/>
                  </a:lnTo>
                  <a:lnTo>
                    <a:pt x="1706" y="148"/>
                  </a:lnTo>
                  <a:lnTo>
                    <a:pt x="1706" y="146"/>
                  </a:lnTo>
                  <a:lnTo>
                    <a:pt x="1706" y="146"/>
                  </a:lnTo>
                  <a:lnTo>
                    <a:pt x="1706" y="144"/>
                  </a:lnTo>
                  <a:lnTo>
                    <a:pt x="1706" y="144"/>
                  </a:lnTo>
                  <a:lnTo>
                    <a:pt x="1706" y="142"/>
                  </a:lnTo>
                  <a:lnTo>
                    <a:pt x="1708" y="142"/>
                  </a:lnTo>
                  <a:lnTo>
                    <a:pt x="1708" y="142"/>
                  </a:lnTo>
                  <a:lnTo>
                    <a:pt x="1708" y="142"/>
                  </a:lnTo>
                  <a:lnTo>
                    <a:pt x="1708" y="141"/>
                  </a:lnTo>
                  <a:lnTo>
                    <a:pt x="1710" y="141"/>
                  </a:lnTo>
                  <a:lnTo>
                    <a:pt x="1710" y="139"/>
                  </a:lnTo>
                  <a:lnTo>
                    <a:pt x="1717" y="132"/>
                  </a:lnTo>
                  <a:lnTo>
                    <a:pt x="1719" y="130"/>
                  </a:lnTo>
                  <a:lnTo>
                    <a:pt x="1719" y="128"/>
                  </a:lnTo>
                  <a:lnTo>
                    <a:pt x="1717" y="126"/>
                  </a:lnTo>
                  <a:lnTo>
                    <a:pt x="1715" y="128"/>
                  </a:lnTo>
                  <a:lnTo>
                    <a:pt x="1715" y="130"/>
                  </a:lnTo>
                  <a:lnTo>
                    <a:pt x="1713" y="130"/>
                  </a:lnTo>
                  <a:lnTo>
                    <a:pt x="1713" y="130"/>
                  </a:lnTo>
                  <a:lnTo>
                    <a:pt x="1713" y="128"/>
                  </a:lnTo>
                  <a:lnTo>
                    <a:pt x="1713" y="126"/>
                  </a:lnTo>
                  <a:lnTo>
                    <a:pt x="1715" y="124"/>
                  </a:lnTo>
                  <a:lnTo>
                    <a:pt x="1713" y="124"/>
                  </a:lnTo>
                  <a:lnTo>
                    <a:pt x="1712" y="124"/>
                  </a:lnTo>
                  <a:lnTo>
                    <a:pt x="1712" y="124"/>
                  </a:lnTo>
                  <a:lnTo>
                    <a:pt x="1715" y="119"/>
                  </a:lnTo>
                  <a:lnTo>
                    <a:pt x="1717" y="117"/>
                  </a:lnTo>
                  <a:lnTo>
                    <a:pt x="1721" y="119"/>
                  </a:lnTo>
                  <a:lnTo>
                    <a:pt x="1721" y="119"/>
                  </a:lnTo>
                  <a:lnTo>
                    <a:pt x="1721" y="117"/>
                  </a:lnTo>
                  <a:lnTo>
                    <a:pt x="1721" y="112"/>
                  </a:lnTo>
                  <a:lnTo>
                    <a:pt x="1721" y="110"/>
                  </a:lnTo>
                  <a:lnTo>
                    <a:pt x="1721" y="110"/>
                  </a:lnTo>
                  <a:lnTo>
                    <a:pt x="1722" y="110"/>
                  </a:lnTo>
                  <a:lnTo>
                    <a:pt x="1721" y="106"/>
                  </a:lnTo>
                  <a:lnTo>
                    <a:pt x="1713" y="106"/>
                  </a:lnTo>
                  <a:lnTo>
                    <a:pt x="1712" y="104"/>
                  </a:lnTo>
                  <a:lnTo>
                    <a:pt x="1721" y="104"/>
                  </a:lnTo>
                  <a:lnTo>
                    <a:pt x="1722" y="101"/>
                  </a:lnTo>
                  <a:lnTo>
                    <a:pt x="1721" y="99"/>
                  </a:lnTo>
                  <a:lnTo>
                    <a:pt x="1712" y="103"/>
                  </a:lnTo>
                  <a:lnTo>
                    <a:pt x="1713" y="99"/>
                  </a:lnTo>
                  <a:lnTo>
                    <a:pt x="1719" y="94"/>
                  </a:lnTo>
                  <a:lnTo>
                    <a:pt x="1721" y="92"/>
                  </a:lnTo>
                  <a:lnTo>
                    <a:pt x="1722" y="88"/>
                  </a:lnTo>
                  <a:lnTo>
                    <a:pt x="1722" y="88"/>
                  </a:lnTo>
                  <a:lnTo>
                    <a:pt x="1726" y="86"/>
                  </a:lnTo>
                  <a:lnTo>
                    <a:pt x="1730" y="81"/>
                  </a:lnTo>
                  <a:lnTo>
                    <a:pt x="1730" y="79"/>
                  </a:lnTo>
                  <a:lnTo>
                    <a:pt x="1733" y="77"/>
                  </a:lnTo>
                  <a:lnTo>
                    <a:pt x="1735" y="72"/>
                  </a:lnTo>
                  <a:lnTo>
                    <a:pt x="1737" y="72"/>
                  </a:lnTo>
                  <a:lnTo>
                    <a:pt x="1739" y="70"/>
                  </a:lnTo>
                  <a:lnTo>
                    <a:pt x="1740" y="68"/>
                  </a:lnTo>
                  <a:lnTo>
                    <a:pt x="1740" y="67"/>
                  </a:lnTo>
                  <a:lnTo>
                    <a:pt x="1740" y="65"/>
                  </a:lnTo>
                  <a:lnTo>
                    <a:pt x="1739" y="65"/>
                  </a:lnTo>
                  <a:lnTo>
                    <a:pt x="1739" y="63"/>
                  </a:lnTo>
                  <a:lnTo>
                    <a:pt x="1744" y="61"/>
                  </a:lnTo>
                  <a:lnTo>
                    <a:pt x="1746" y="59"/>
                  </a:lnTo>
                  <a:lnTo>
                    <a:pt x="1748" y="56"/>
                  </a:lnTo>
                  <a:lnTo>
                    <a:pt x="1750" y="54"/>
                  </a:lnTo>
                  <a:lnTo>
                    <a:pt x="1751" y="52"/>
                  </a:lnTo>
                  <a:lnTo>
                    <a:pt x="1753" y="50"/>
                  </a:lnTo>
                  <a:lnTo>
                    <a:pt x="1753" y="48"/>
                  </a:lnTo>
                  <a:lnTo>
                    <a:pt x="1755" y="48"/>
                  </a:lnTo>
                  <a:lnTo>
                    <a:pt x="1753" y="47"/>
                  </a:lnTo>
                  <a:lnTo>
                    <a:pt x="1753" y="45"/>
                  </a:lnTo>
                  <a:lnTo>
                    <a:pt x="1751" y="43"/>
                  </a:lnTo>
                  <a:lnTo>
                    <a:pt x="1750" y="43"/>
                  </a:lnTo>
                  <a:lnTo>
                    <a:pt x="1750" y="45"/>
                  </a:lnTo>
                  <a:lnTo>
                    <a:pt x="1748" y="45"/>
                  </a:lnTo>
                  <a:lnTo>
                    <a:pt x="1748" y="45"/>
                  </a:lnTo>
                  <a:lnTo>
                    <a:pt x="1746" y="47"/>
                  </a:lnTo>
                  <a:lnTo>
                    <a:pt x="1746" y="48"/>
                  </a:lnTo>
                  <a:lnTo>
                    <a:pt x="1746" y="48"/>
                  </a:lnTo>
                  <a:lnTo>
                    <a:pt x="1746" y="48"/>
                  </a:lnTo>
                  <a:lnTo>
                    <a:pt x="1744" y="47"/>
                  </a:lnTo>
                  <a:lnTo>
                    <a:pt x="1744" y="45"/>
                  </a:lnTo>
                  <a:lnTo>
                    <a:pt x="1744" y="45"/>
                  </a:lnTo>
                  <a:lnTo>
                    <a:pt x="1742" y="43"/>
                  </a:lnTo>
                  <a:lnTo>
                    <a:pt x="1740" y="43"/>
                  </a:lnTo>
                  <a:lnTo>
                    <a:pt x="1739" y="45"/>
                  </a:lnTo>
                  <a:lnTo>
                    <a:pt x="1737" y="45"/>
                  </a:lnTo>
                  <a:lnTo>
                    <a:pt x="1735" y="48"/>
                  </a:lnTo>
                  <a:lnTo>
                    <a:pt x="1735" y="50"/>
                  </a:lnTo>
                  <a:lnTo>
                    <a:pt x="1735" y="48"/>
                  </a:lnTo>
                  <a:lnTo>
                    <a:pt x="1733" y="47"/>
                  </a:lnTo>
                  <a:lnTo>
                    <a:pt x="1733" y="47"/>
                  </a:lnTo>
                  <a:lnTo>
                    <a:pt x="1731" y="50"/>
                  </a:lnTo>
                  <a:lnTo>
                    <a:pt x="1730" y="50"/>
                  </a:lnTo>
                  <a:lnTo>
                    <a:pt x="1730" y="48"/>
                  </a:lnTo>
                  <a:lnTo>
                    <a:pt x="1730" y="48"/>
                  </a:lnTo>
                  <a:lnTo>
                    <a:pt x="1733" y="45"/>
                  </a:lnTo>
                  <a:lnTo>
                    <a:pt x="1733" y="45"/>
                  </a:lnTo>
                  <a:lnTo>
                    <a:pt x="1733" y="43"/>
                  </a:lnTo>
                  <a:lnTo>
                    <a:pt x="1735" y="41"/>
                  </a:lnTo>
                  <a:lnTo>
                    <a:pt x="1735" y="39"/>
                  </a:lnTo>
                  <a:lnTo>
                    <a:pt x="1728" y="32"/>
                  </a:lnTo>
                  <a:lnTo>
                    <a:pt x="1726" y="30"/>
                  </a:lnTo>
                  <a:lnTo>
                    <a:pt x="1724" y="34"/>
                  </a:lnTo>
                  <a:lnTo>
                    <a:pt x="1724" y="36"/>
                  </a:lnTo>
                  <a:lnTo>
                    <a:pt x="1726" y="38"/>
                  </a:lnTo>
                  <a:lnTo>
                    <a:pt x="1726" y="39"/>
                  </a:lnTo>
                  <a:lnTo>
                    <a:pt x="1728" y="41"/>
                  </a:lnTo>
                  <a:lnTo>
                    <a:pt x="1728" y="41"/>
                  </a:lnTo>
                  <a:lnTo>
                    <a:pt x="1728" y="45"/>
                  </a:lnTo>
                  <a:lnTo>
                    <a:pt x="1726" y="54"/>
                  </a:lnTo>
                  <a:lnTo>
                    <a:pt x="1724" y="56"/>
                  </a:lnTo>
                  <a:lnTo>
                    <a:pt x="1722" y="56"/>
                  </a:lnTo>
                  <a:lnTo>
                    <a:pt x="1722" y="56"/>
                  </a:lnTo>
                  <a:lnTo>
                    <a:pt x="1722" y="56"/>
                  </a:lnTo>
                  <a:lnTo>
                    <a:pt x="1721" y="58"/>
                  </a:lnTo>
                  <a:lnTo>
                    <a:pt x="1721" y="58"/>
                  </a:lnTo>
                  <a:lnTo>
                    <a:pt x="1721" y="59"/>
                  </a:lnTo>
                  <a:lnTo>
                    <a:pt x="1721" y="59"/>
                  </a:lnTo>
                  <a:lnTo>
                    <a:pt x="1721" y="54"/>
                  </a:lnTo>
                  <a:lnTo>
                    <a:pt x="1721" y="48"/>
                  </a:lnTo>
                  <a:lnTo>
                    <a:pt x="1719" y="47"/>
                  </a:lnTo>
                  <a:lnTo>
                    <a:pt x="1717" y="41"/>
                  </a:lnTo>
                  <a:lnTo>
                    <a:pt x="1715" y="41"/>
                  </a:lnTo>
                  <a:lnTo>
                    <a:pt x="1715" y="41"/>
                  </a:lnTo>
                  <a:lnTo>
                    <a:pt x="1715" y="39"/>
                  </a:lnTo>
                  <a:lnTo>
                    <a:pt x="1715" y="39"/>
                  </a:lnTo>
                  <a:lnTo>
                    <a:pt x="1715" y="39"/>
                  </a:lnTo>
                  <a:lnTo>
                    <a:pt x="1715" y="39"/>
                  </a:lnTo>
                  <a:lnTo>
                    <a:pt x="1713" y="41"/>
                  </a:lnTo>
                  <a:lnTo>
                    <a:pt x="1712" y="45"/>
                  </a:lnTo>
                  <a:lnTo>
                    <a:pt x="1712" y="47"/>
                  </a:lnTo>
                  <a:lnTo>
                    <a:pt x="1712" y="50"/>
                  </a:lnTo>
                  <a:lnTo>
                    <a:pt x="1710" y="48"/>
                  </a:lnTo>
                  <a:lnTo>
                    <a:pt x="1708" y="48"/>
                  </a:lnTo>
                  <a:lnTo>
                    <a:pt x="1708" y="47"/>
                  </a:lnTo>
                  <a:lnTo>
                    <a:pt x="1706" y="47"/>
                  </a:lnTo>
                  <a:lnTo>
                    <a:pt x="1704" y="47"/>
                  </a:lnTo>
                  <a:lnTo>
                    <a:pt x="1704" y="47"/>
                  </a:lnTo>
                  <a:lnTo>
                    <a:pt x="1704" y="45"/>
                  </a:lnTo>
                  <a:lnTo>
                    <a:pt x="1708" y="43"/>
                  </a:lnTo>
                  <a:lnTo>
                    <a:pt x="1710" y="41"/>
                  </a:lnTo>
                  <a:lnTo>
                    <a:pt x="1710" y="38"/>
                  </a:lnTo>
                  <a:lnTo>
                    <a:pt x="1712" y="34"/>
                  </a:lnTo>
                  <a:lnTo>
                    <a:pt x="1710" y="32"/>
                  </a:lnTo>
                  <a:lnTo>
                    <a:pt x="1708" y="30"/>
                  </a:lnTo>
                  <a:lnTo>
                    <a:pt x="1706" y="32"/>
                  </a:lnTo>
                  <a:lnTo>
                    <a:pt x="1708" y="34"/>
                  </a:lnTo>
                  <a:lnTo>
                    <a:pt x="1706" y="36"/>
                  </a:lnTo>
                  <a:lnTo>
                    <a:pt x="1706" y="38"/>
                  </a:lnTo>
                  <a:lnTo>
                    <a:pt x="1706" y="39"/>
                  </a:lnTo>
                  <a:lnTo>
                    <a:pt x="1699" y="41"/>
                  </a:lnTo>
                  <a:lnTo>
                    <a:pt x="1699" y="39"/>
                  </a:lnTo>
                  <a:lnTo>
                    <a:pt x="1701" y="39"/>
                  </a:lnTo>
                  <a:lnTo>
                    <a:pt x="1701" y="38"/>
                  </a:lnTo>
                  <a:lnTo>
                    <a:pt x="1701" y="36"/>
                  </a:lnTo>
                  <a:lnTo>
                    <a:pt x="1699" y="36"/>
                  </a:lnTo>
                  <a:lnTo>
                    <a:pt x="1699" y="36"/>
                  </a:lnTo>
                  <a:lnTo>
                    <a:pt x="1697" y="34"/>
                  </a:lnTo>
                  <a:lnTo>
                    <a:pt x="1697" y="32"/>
                  </a:lnTo>
                  <a:lnTo>
                    <a:pt x="1697" y="32"/>
                  </a:lnTo>
                  <a:lnTo>
                    <a:pt x="1697" y="32"/>
                  </a:lnTo>
                  <a:lnTo>
                    <a:pt x="1692" y="30"/>
                  </a:lnTo>
                  <a:lnTo>
                    <a:pt x="1690" y="30"/>
                  </a:lnTo>
                  <a:lnTo>
                    <a:pt x="1688" y="32"/>
                  </a:lnTo>
                  <a:lnTo>
                    <a:pt x="1686" y="32"/>
                  </a:lnTo>
                  <a:lnTo>
                    <a:pt x="1688" y="34"/>
                  </a:lnTo>
                  <a:lnTo>
                    <a:pt x="1690" y="34"/>
                  </a:lnTo>
                  <a:lnTo>
                    <a:pt x="1690" y="34"/>
                  </a:lnTo>
                  <a:lnTo>
                    <a:pt x="1690" y="34"/>
                  </a:lnTo>
                  <a:lnTo>
                    <a:pt x="1688" y="36"/>
                  </a:lnTo>
                  <a:lnTo>
                    <a:pt x="1688" y="36"/>
                  </a:lnTo>
                  <a:lnTo>
                    <a:pt x="1686" y="38"/>
                  </a:lnTo>
                  <a:lnTo>
                    <a:pt x="1686" y="38"/>
                  </a:lnTo>
                  <a:lnTo>
                    <a:pt x="1688" y="39"/>
                  </a:lnTo>
                  <a:lnTo>
                    <a:pt x="1690" y="41"/>
                  </a:lnTo>
                  <a:lnTo>
                    <a:pt x="1688" y="41"/>
                  </a:lnTo>
                  <a:lnTo>
                    <a:pt x="1688" y="43"/>
                  </a:lnTo>
                  <a:lnTo>
                    <a:pt x="1690" y="43"/>
                  </a:lnTo>
                  <a:lnTo>
                    <a:pt x="1694" y="47"/>
                  </a:lnTo>
                  <a:lnTo>
                    <a:pt x="1694" y="48"/>
                  </a:lnTo>
                  <a:lnTo>
                    <a:pt x="1692" y="48"/>
                  </a:lnTo>
                  <a:lnTo>
                    <a:pt x="1690" y="47"/>
                  </a:lnTo>
                  <a:lnTo>
                    <a:pt x="1690" y="47"/>
                  </a:lnTo>
                  <a:lnTo>
                    <a:pt x="1688" y="48"/>
                  </a:lnTo>
                  <a:lnTo>
                    <a:pt x="1688" y="50"/>
                  </a:lnTo>
                  <a:lnTo>
                    <a:pt x="1688" y="52"/>
                  </a:lnTo>
                  <a:lnTo>
                    <a:pt x="1688" y="54"/>
                  </a:lnTo>
                  <a:lnTo>
                    <a:pt x="1690" y="56"/>
                  </a:lnTo>
                  <a:lnTo>
                    <a:pt x="1690" y="56"/>
                  </a:lnTo>
                  <a:lnTo>
                    <a:pt x="1690" y="58"/>
                  </a:lnTo>
                  <a:lnTo>
                    <a:pt x="1690" y="61"/>
                  </a:lnTo>
                  <a:lnTo>
                    <a:pt x="1688" y="61"/>
                  </a:lnTo>
                  <a:lnTo>
                    <a:pt x="1686" y="58"/>
                  </a:lnTo>
                  <a:lnTo>
                    <a:pt x="1685" y="56"/>
                  </a:lnTo>
                  <a:lnTo>
                    <a:pt x="1681" y="54"/>
                  </a:lnTo>
                  <a:lnTo>
                    <a:pt x="1681" y="52"/>
                  </a:lnTo>
                  <a:lnTo>
                    <a:pt x="1681" y="52"/>
                  </a:lnTo>
                  <a:lnTo>
                    <a:pt x="1677" y="50"/>
                  </a:lnTo>
                  <a:lnTo>
                    <a:pt x="1679" y="50"/>
                  </a:lnTo>
                  <a:lnTo>
                    <a:pt x="1677" y="47"/>
                  </a:lnTo>
                  <a:lnTo>
                    <a:pt x="1675" y="48"/>
                  </a:lnTo>
                  <a:lnTo>
                    <a:pt x="1672" y="52"/>
                  </a:lnTo>
                  <a:lnTo>
                    <a:pt x="1672" y="54"/>
                  </a:lnTo>
                  <a:lnTo>
                    <a:pt x="1672" y="58"/>
                  </a:lnTo>
                  <a:lnTo>
                    <a:pt x="1670" y="59"/>
                  </a:lnTo>
                  <a:lnTo>
                    <a:pt x="1672" y="63"/>
                  </a:lnTo>
                  <a:lnTo>
                    <a:pt x="1672" y="63"/>
                  </a:lnTo>
                  <a:lnTo>
                    <a:pt x="1675" y="63"/>
                  </a:lnTo>
                  <a:lnTo>
                    <a:pt x="1681" y="65"/>
                  </a:lnTo>
                  <a:lnTo>
                    <a:pt x="1683" y="65"/>
                  </a:lnTo>
                  <a:lnTo>
                    <a:pt x="1685" y="65"/>
                  </a:lnTo>
                  <a:lnTo>
                    <a:pt x="1685" y="67"/>
                  </a:lnTo>
                  <a:lnTo>
                    <a:pt x="1686" y="68"/>
                  </a:lnTo>
                  <a:lnTo>
                    <a:pt x="1686" y="70"/>
                  </a:lnTo>
                  <a:lnTo>
                    <a:pt x="1690" y="72"/>
                  </a:lnTo>
                  <a:lnTo>
                    <a:pt x="1690" y="72"/>
                  </a:lnTo>
                  <a:lnTo>
                    <a:pt x="1690" y="72"/>
                  </a:lnTo>
                  <a:lnTo>
                    <a:pt x="1690" y="74"/>
                  </a:lnTo>
                  <a:lnTo>
                    <a:pt x="1694" y="77"/>
                  </a:lnTo>
                  <a:lnTo>
                    <a:pt x="1695" y="81"/>
                  </a:lnTo>
                  <a:lnTo>
                    <a:pt x="1694" y="85"/>
                  </a:lnTo>
                  <a:lnTo>
                    <a:pt x="1692" y="86"/>
                  </a:lnTo>
                  <a:lnTo>
                    <a:pt x="1690" y="85"/>
                  </a:lnTo>
                  <a:lnTo>
                    <a:pt x="1688" y="85"/>
                  </a:lnTo>
                  <a:lnTo>
                    <a:pt x="1683" y="76"/>
                  </a:lnTo>
                  <a:lnTo>
                    <a:pt x="1681" y="76"/>
                  </a:lnTo>
                  <a:lnTo>
                    <a:pt x="1677" y="76"/>
                  </a:lnTo>
                  <a:lnTo>
                    <a:pt x="1675" y="74"/>
                  </a:lnTo>
                  <a:lnTo>
                    <a:pt x="1675" y="74"/>
                  </a:lnTo>
                  <a:lnTo>
                    <a:pt x="1674" y="76"/>
                  </a:lnTo>
                  <a:lnTo>
                    <a:pt x="1672" y="77"/>
                  </a:lnTo>
                  <a:lnTo>
                    <a:pt x="1672" y="79"/>
                  </a:lnTo>
                  <a:lnTo>
                    <a:pt x="1672" y="81"/>
                  </a:lnTo>
                  <a:lnTo>
                    <a:pt x="1672" y="85"/>
                  </a:lnTo>
                  <a:lnTo>
                    <a:pt x="1672" y="86"/>
                  </a:lnTo>
                  <a:lnTo>
                    <a:pt x="1670" y="86"/>
                  </a:lnTo>
                  <a:lnTo>
                    <a:pt x="1670" y="86"/>
                  </a:lnTo>
                  <a:lnTo>
                    <a:pt x="1670" y="88"/>
                  </a:lnTo>
                  <a:lnTo>
                    <a:pt x="1670" y="88"/>
                  </a:lnTo>
                  <a:lnTo>
                    <a:pt x="1668" y="90"/>
                  </a:lnTo>
                  <a:lnTo>
                    <a:pt x="1663" y="95"/>
                  </a:lnTo>
                  <a:lnTo>
                    <a:pt x="1663" y="97"/>
                  </a:lnTo>
                  <a:lnTo>
                    <a:pt x="1663" y="97"/>
                  </a:lnTo>
                  <a:lnTo>
                    <a:pt x="1670" y="99"/>
                  </a:lnTo>
                  <a:lnTo>
                    <a:pt x="1670" y="101"/>
                  </a:lnTo>
                  <a:lnTo>
                    <a:pt x="1674" y="104"/>
                  </a:lnTo>
                  <a:lnTo>
                    <a:pt x="1675" y="106"/>
                  </a:lnTo>
                  <a:lnTo>
                    <a:pt x="1675" y="106"/>
                  </a:lnTo>
                  <a:lnTo>
                    <a:pt x="1675" y="108"/>
                  </a:lnTo>
                  <a:lnTo>
                    <a:pt x="1675" y="110"/>
                  </a:lnTo>
                  <a:lnTo>
                    <a:pt x="1674" y="108"/>
                  </a:lnTo>
                  <a:lnTo>
                    <a:pt x="1674" y="108"/>
                  </a:lnTo>
                  <a:lnTo>
                    <a:pt x="1672" y="106"/>
                  </a:lnTo>
                  <a:lnTo>
                    <a:pt x="1666" y="104"/>
                  </a:lnTo>
                  <a:lnTo>
                    <a:pt x="1654" y="101"/>
                  </a:lnTo>
                  <a:lnTo>
                    <a:pt x="1650" y="103"/>
                  </a:lnTo>
                  <a:lnTo>
                    <a:pt x="1648" y="104"/>
                  </a:lnTo>
                  <a:lnTo>
                    <a:pt x="1645" y="110"/>
                  </a:lnTo>
                  <a:lnTo>
                    <a:pt x="1639" y="115"/>
                  </a:lnTo>
                  <a:lnTo>
                    <a:pt x="1638" y="119"/>
                  </a:lnTo>
                  <a:lnTo>
                    <a:pt x="1636" y="121"/>
                  </a:lnTo>
                  <a:lnTo>
                    <a:pt x="1634" y="123"/>
                  </a:lnTo>
                  <a:lnTo>
                    <a:pt x="1634" y="123"/>
                  </a:lnTo>
                  <a:lnTo>
                    <a:pt x="1632" y="128"/>
                  </a:lnTo>
                  <a:lnTo>
                    <a:pt x="1630" y="130"/>
                  </a:lnTo>
                  <a:lnTo>
                    <a:pt x="1632" y="130"/>
                  </a:lnTo>
                  <a:lnTo>
                    <a:pt x="1634" y="130"/>
                  </a:lnTo>
                  <a:lnTo>
                    <a:pt x="1636" y="130"/>
                  </a:lnTo>
                  <a:lnTo>
                    <a:pt x="1634" y="132"/>
                  </a:lnTo>
                  <a:lnTo>
                    <a:pt x="1634" y="133"/>
                  </a:lnTo>
                  <a:lnTo>
                    <a:pt x="1638" y="132"/>
                  </a:lnTo>
                  <a:lnTo>
                    <a:pt x="1636" y="133"/>
                  </a:lnTo>
                  <a:lnTo>
                    <a:pt x="1627" y="135"/>
                  </a:lnTo>
                  <a:lnTo>
                    <a:pt x="1623" y="139"/>
                  </a:lnTo>
                  <a:lnTo>
                    <a:pt x="1623" y="141"/>
                  </a:lnTo>
                  <a:lnTo>
                    <a:pt x="1630" y="139"/>
                  </a:lnTo>
                  <a:lnTo>
                    <a:pt x="1632" y="139"/>
                  </a:lnTo>
                  <a:lnTo>
                    <a:pt x="1634" y="141"/>
                  </a:lnTo>
                  <a:lnTo>
                    <a:pt x="1632" y="141"/>
                  </a:lnTo>
                  <a:lnTo>
                    <a:pt x="1632" y="142"/>
                  </a:lnTo>
                  <a:lnTo>
                    <a:pt x="1632" y="142"/>
                  </a:lnTo>
                  <a:lnTo>
                    <a:pt x="1629" y="142"/>
                  </a:lnTo>
                  <a:lnTo>
                    <a:pt x="1627" y="142"/>
                  </a:lnTo>
                  <a:lnTo>
                    <a:pt x="1621" y="144"/>
                  </a:lnTo>
                  <a:lnTo>
                    <a:pt x="1619" y="144"/>
                  </a:lnTo>
                  <a:lnTo>
                    <a:pt x="1621" y="148"/>
                  </a:lnTo>
                  <a:lnTo>
                    <a:pt x="1625" y="148"/>
                  </a:lnTo>
                  <a:lnTo>
                    <a:pt x="1629" y="148"/>
                  </a:lnTo>
                  <a:lnTo>
                    <a:pt x="1629" y="150"/>
                  </a:lnTo>
                  <a:lnTo>
                    <a:pt x="1623" y="151"/>
                  </a:lnTo>
                  <a:lnTo>
                    <a:pt x="1623" y="151"/>
                  </a:lnTo>
                  <a:lnTo>
                    <a:pt x="1623" y="153"/>
                  </a:lnTo>
                  <a:lnTo>
                    <a:pt x="1627" y="155"/>
                  </a:lnTo>
                  <a:lnTo>
                    <a:pt x="1629" y="157"/>
                  </a:lnTo>
                  <a:lnTo>
                    <a:pt x="1627" y="159"/>
                  </a:lnTo>
                  <a:lnTo>
                    <a:pt x="1625" y="160"/>
                  </a:lnTo>
                  <a:lnTo>
                    <a:pt x="1621" y="160"/>
                  </a:lnTo>
                  <a:lnTo>
                    <a:pt x="1621" y="160"/>
                  </a:lnTo>
                  <a:lnTo>
                    <a:pt x="1619" y="162"/>
                  </a:lnTo>
                  <a:lnTo>
                    <a:pt x="1619" y="162"/>
                  </a:lnTo>
                  <a:lnTo>
                    <a:pt x="1618" y="162"/>
                  </a:lnTo>
                  <a:lnTo>
                    <a:pt x="1616" y="164"/>
                  </a:lnTo>
                  <a:lnTo>
                    <a:pt x="1621" y="169"/>
                  </a:lnTo>
                  <a:lnTo>
                    <a:pt x="1623" y="171"/>
                  </a:lnTo>
                  <a:lnTo>
                    <a:pt x="1632" y="171"/>
                  </a:lnTo>
                  <a:lnTo>
                    <a:pt x="1634" y="173"/>
                  </a:lnTo>
                  <a:lnTo>
                    <a:pt x="1634" y="175"/>
                  </a:lnTo>
                  <a:lnTo>
                    <a:pt x="1632" y="175"/>
                  </a:lnTo>
                  <a:lnTo>
                    <a:pt x="1632" y="177"/>
                  </a:lnTo>
                  <a:lnTo>
                    <a:pt x="1632" y="179"/>
                  </a:lnTo>
                  <a:lnTo>
                    <a:pt x="1630" y="179"/>
                  </a:lnTo>
                  <a:lnTo>
                    <a:pt x="1629" y="180"/>
                  </a:lnTo>
                  <a:lnTo>
                    <a:pt x="1625" y="184"/>
                  </a:lnTo>
                  <a:lnTo>
                    <a:pt x="1623" y="184"/>
                  </a:lnTo>
                  <a:lnTo>
                    <a:pt x="1623" y="184"/>
                  </a:lnTo>
                  <a:lnTo>
                    <a:pt x="1625" y="180"/>
                  </a:lnTo>
                  <a:lnTo>
                    <a:pt x="1625" y="180"/>
                  </a:lnTo>
                  <a:lnTo>
                    <a:pt x="1625" y="180"/>
                  </a:lnTo>
                  <a:lnTo>
                    <a:pt x="1623" y="179"/>
                  </a:lnTo>
                  <a:lnTo>
                    <a:pt x="1623" y="179"/>
                  </a:lnTo>
                  <a:lnTo>
                    <a:pt x="1623" y="177"/>
                  </a:lnTo>
                  <a:lnTo>
                    <a:pt x="1623" y="177"/>
                  </a:lnTo>
                  <a:lnTo>
                    <a:pt x="1621" y="179"/>
                  </a:lnTo>
                  <a:lnTo>
                    <a:pt x="1616" y="184"/>
                  </a:lnTo>
                  <a:lnTo>
                    <a:pt x="1614" y="186"/>
                  </a:lnTo>
                  <a:lnTo>
                    <a:pt x="1612" y="184"/>
                  </a:lnTo>
                  <a:lnTo>
                    <a:pt x="1612" y="184"/>
                  </a:lnTo>
                  <a:lnTo>
                    <a:pt x="1614" y="182"/>
                  </a:lnTo>
                  <a:lnTo>
                    <a:pt x="1614" y="182"/>
                  </a:lnTo>
                  <a:lnTo>
                    <a:pt x="1616" y="180"/>
                  </a:lnTo>
                  <a:lnTo>
                    <a:pt x="1614" y="179"/>
                  </a:lnTo>
                  <a:lnTo>
                    <a:pt x="1614" y="177"/>
                  </a:lnTo>
                  <a:lnTo>
                    <a:pt x="1614" y="175"/>
                  </a:lnTo>
                  <a:lnTo>
                    <a:pt x="1614" y="171"/>
                  </a:lnTo>
                  <a:lnTo>
                    <a:pt x="1614" y="171"/>
                  </a:lnTo>
                  <a:lnTo>
                    <a:pt x="1612" y="171"/>
                  </a:lnTo>
                  <a:lnTo>
                    <a:pt x="1610" y="171"/>
                  </a:lnTo>
                  <a:lnTo>
                    <a:pt x="1609" y="173"/>
                  </a:lnTo>
                  <a:lnTo>
                    <a:pt x="1609" y="171"/>
                  </a:lnTo>
                  <a:lnTo>
                    <a:pt x="1609" y="169"/>
                  </a:lnTo>
                  <a:lnTo>
                    <a:pt x="1607" y="168"/>
                  </a:lnTo>
                  <a:lnTo>
                    <a:pt x="1607" y="164"/>
                  </a:lnTo>
                  <a:lnTo>
                    <a:pt x="1607" y="162"/>
                  </a:lnTo>
                  <a:lnTo>
                    <a:pt x="1607" y="160"/>
                  </a:lnTo>
                  <a:lnTo>
                    <a:pt x="1609" y="155"/>
                  </a:lnTo>
                  <a:lnTo>
                    <a:pt x="1607" y="155"/>
                  </a:lnTo>
                  <a:lnTo>
                    <a:pt x="1601" y="160"/>
                  </a:lnTo>
                  <a:lnTo>
                    <a:pt x="1592" y="162"/>
                  </a:lnTo>
                  <a:lnTo>
                    <a:pt x="1591" y="166"/>
                  </a:lnTo>
                  <a:lnTo>
                    <a:pt x="1578" y="168"/>
                  </a:lnTo>
                  <a:lnTo>
                    <a:pt x="1576" y="169"/>
                  </a:lnTo>
                  <a:lnTo>
                    <a:pt x="1574" y="171"/>
                  </a:lnTo>
                  <a:lnTo>
                    <a:pt x="1573" y="171"/>
                  </a:lnTo>
                  <a:lnTo>
                    <a:pt x="1573" y="169"/>
                  </a:lnTo>
                  <a:lnTo>
                    <a:pt x="1578" y="168"/>
                  </a:lnTo>
                  <a:lnTo>
                    <a:pt x="1580" y="164"/>
                  </a:lnTo>
                  <a:lnTo>
                    <a:pt x="1582" y="164"/>
                  </a:lnTo>
                  <a:lnTo>
                    <a:pt x="1585" y="164"/>
                  </a:lnTo>
                  <a:lnTo>
                    <a:pt x="1594" y="162"/>
                  </a:lnTo>
                  <a:lnTo>
                    <a:pt x="1598" y="160"/>
                  </a:lnTo>
                  <a:lnTo>
                    <a:pt x="1600" y="159"/>
                  </a:lnTo>
                  <a:lnTo>
                    <a:pt x="1601" y="159"/>
                  </a:lnTo>
                  <a:lnTo>
                    <a:pt x="1607" y="150"/>
                  </a:lnTo>
                  <a:lnTo>
                    <a:pt x="1607" y="148"/>
                  </a:lnTo>
                  <a:lnTo>
                    <a:pt x="1607" y="146"/>
                  </a:lnTo>
                  <a:lnTo>
                    <a:pt x="1591" y="144"/>
                  </a:lnTo>
                  <a:lnTo>
                    <a:pt x="1587" y="144"/>
                  </a:lnTo>
                  <a:lnTo>
                    <a:pt x="1587" y="144"/>
                  </a:lnTo>
                  <a:lnTo>
                    <a:pt x="1587" y="142"/>
                  </a:lnTo>
                  <a:lnTo>
                    <a:pt x="1587" y="141"/>
                  </a:lnTo>
                  <a:lnTo>
                    <a:pt x="1587" y="141"/>
                  </a:lnTo>
                  <a:lnTo>
                    <a:pt x="1585" y="142"/>
                  </a:lnTo>
                  <a:lnTo>
                    <a:pt x="1585" y="142"/>
                  </a:lnTo>
                  <a:lnTo>
                    <a:pt x="1583" y="139"/>
                  </a:lnTo>
                  <a:lnTo>
                    <a:pt x="1582" y="139"/>
                  </a:lnTo>
                  <a:lnTo>
                    <a:pt x="1580" y="139"/>
                  </a:lnTo>
                  <a:lnTo>
                    <a:pt x="1578" y="139"/>
                  </a:lnTo>
                  <a:lnTo>
                    <a:pt x="1576" y="141"/>
                  </a:lnTo>
                  <a:lnTo>
                    <a:pt x="1576" y="141"/>
                  </a:lnTo>
                  <a:lnTo>
                    <a:pt x="1576" y="144"/>
                  </a:lnTo>
                  <a:lnTo>
                    <a:pt x="1574" y="150"/>
                  </a:lnTo>
                  <a:lnTo>
                    <a:pt x="1574" y="151"/>
                  </a:lnTo>
                  <a:lnTo>
                    <a:pt x="1583" y="155"/>
                  </a:lnTo>
                  <a:lnTo>
                    <a:pt x="1585" y="157"/>
                  </a:lnTo>
                  <a:lnTo>
                    <a:pt x="1585" y="159"/>
                  </a:lnTo>
                  <a:lnTo>
                    <a:pt x="1583" y="159"/>
                  </a:lnTo>
                  <a:lnTo>
                    <a:pt x="1578" y="155"/>
                  </a:lnTo>
                  <a:lnTo>
                    <a:pt x="1571" y="157"/>
                  </a:lnTo>
                  <a:lnTo>
                    <a:pt x="1569" y="157"/>
                  </a:lnTo>
                  <a:lnTo>
                    <a:pt x="1571" y="155"/>
                  </a:lnTo>
                  <a:lnTo>
                    <a:pt x="1571" y="153"/>
                  </a:lnTo>
                  <a:lnTo>
                    <a:pt x="1573" y="151"/>
                  </a:lnTo>
                  <a:lnTo>
                    <a:pt x="1573" y="150"/>
                  </a:lnTo>
                  <a:lnTo>
                    <a:pt x="1571" y="148"/>
                  </a:lnTo>
                  <a:lnTo>
                    <a:pt x="1571" y="144"/>
                  </a:lnTo>
                  <a:lnTo>
                    <a:pt x="1571" y="142"/>
                  </a:lnTo>
                  <a:lnTo>
                    <a:pt x="1571" y="142"/>
                  </a:lnTo>
                  <a:lnTo>
                    <a:pt x="1573" y="139"/>
                  </a:lnTo>
                  <a:lnTo>
                    <a:pt x="1573" y="137"/>
                  </a:lnTo>
                  <a:lnTo>
                    <a:pt x="1573" y="135"/>
                  </a:lnTo>
                  <a:lnTo>
                    <a:pt x="1571" y="133"/>
                  </a:lnTo>
                  <a:lnTo>
                    <a:pt x="1565" y="135"/>
                  </a:lnTo>
                  <a:lnTo>
                    <a:pt x="1565" y="139"/>
                  </a:lnTo>
                  <a:lnTo>
                    <a:pt x="1565" y="141"/>
                  </a:lnTo>
                  <a:lnTo>
                    <a:pt x="1565" y="142"/>
                  </a:lnTo>
                  <a:lnTo>
                    <a:pt x="1564" y="142"/>
                  </a:lnTo>
                  <a:lnTo>
                    <a:pt x="1564" y="141"/>
                  </a:lnTo>
                  <a:lnTo>
                    <a:pt x="1564" y="133"/>
                  </a:lnTo>
                  <a:lnTo>
                    <a:pt x="1564" y="132"/>
                  </a:lnTo>
                  <a:lnTo>
                    <a:pt x="1562" y="132"/>
                  </a:lnTo>
                  <a:lnTo>
                    <a:pt x="1562" y="132"/>
                  </a:lnTo>
                  <a:lnTo>
                    <a:pt x="1558" y="135"/>
                  </a:lnTo>
                  <a:lnTo>
                    <a:pt x="1556" y="135"/>
                  </a:lnTo>
                  <a:lnTo>
                    <a:pt x="1556" y="133"/>
                  </a:lnTo>
                  <a:lnTo>
                    <a:pt x="1558" y="132"/>
                  </a:lnTo>
                  <a:lnTo>
                    <a:pt x="1560" y="130"/>
                  </a:lnTo>
                  <a:lnTo>
                    <a:pt x="1558" y="130"/>
                  </a:lnTo>
                  <a:lnTo>
                    <a:pt x="1556" y="130"/>
                  </a:lnTo>
                  <a:lnTo>
                    <a:pt x="1549" y="137"/>
                  </a:lnTo>
                  <a:lnTo>
                    <a:pt x="1547" y="139"/>
                  </a:lnTo>
                  <a:lnTo>
                    <a:pt x="1547" y="141"/>
                  </a:lnTo>
                  <a:lnTo>
                    <a:pt x="1549" y="144"/>
                  </a:lnTo>
                  <a:lnTo>
                    <a:pt x="1551" y="144"/>
                  </a:lnTo>
                  <a:lnTo>
                    <a:pt x="1553" y="146"/>
                  </a:lnTo>
                  <a:lnTo>
                    <a:pt x="1553" y="146"/>
                  </a:lnTo>
                  <a:lnTo>
                    <a:pt x="1551" y="146"/>
                  </a:lnTo>
                  <a:lnTo>
                    <a:pt x="1551" y="146"/>
                  </a:lnTo>
                  <a:lnTo>
                    <a:pt x="1551" y="148"/>
                  </a:lnTo>
                  <a:lnTo>
                    <a:pt x="1551" y="148"/>
                  </a:lnTo>
                  <a:lnTo>
                    <a:pt x="1551" y="148"/>
                  </a:lnTo>
                  <a:lnTo>
                    <a:pt x="1551" y="150"/>
                  </a:lnTo>
                  <a:lnTo>
                    <a:pt x="1551" y="150"/>
                  </a:lnTo>
                  <a:lnTo>
                    <a:pt x="1551" y="151"/>
                  </a:lnTo>
                  <a:lnTo>
                    <a:pt x="1551" y="151"/>
                  </a:lnTo>
                  <a:lnTo>
                    <a:pt x="1551" y="153"/>
                  </a:lnTo>
                  <a:lnTo>
                    <a:pt x="1551" y="155"/>
                  </a:lnTo>
                  <a:lnTo>
                    <a:pt x="1549" y="151"/>
                  </a:lnTo>
                  <a:lnTo>
                    <a:pt x="1549" y="151"/>
                  </a:lnTo>
                  <a:lnTo>
                    <a:pt x="1547" y="150"/>
                  </a:lnTo>
                  <a:lnTo>
                    <a:pt x="1547" y="148"/>
                  </a:lnTo>
                  <a:lnTo>
                    <a:pt x="1547" y="146"/>
                  </a:lnTo>
                  <a:lnTo>
                    <a:pt x="1544" y="141"/>
                  </a:lnTo>
                  <a:lnTo>
                    <a:pt x="1542" y="139"/>
                  </a:lnTo>
                  <a:lnTo>
                    <a:pt x="1540" y="139"/>
                  </a:lnTo>
                  <a:lnTo>
                    <a:pt x="1538" y="137"/>
                  </a:lnTo>
                  <a:lnTo>
                    <a:pt x="1536" y="135"/>
                  </a:lnTo>
                  <a:lnTo>
                    <a:pt x="1536" y="133"/>
                  </a:lnTo>
                  <a:lnTo>
                    <a:pt x="1536" y="132"/>
                  </a:lnTo>
                  <a:lnTo>
                    <a:pt x="1536" y="132"/>
                  </a:lnTo>
                  <a:lnTo>
                    <a:pt x="1536" y="130"/>
                  </a:lnTo>
                  <a:lnTo>
                    <a:pt x="1535" y="130"/>
                  </a:lnTo>
                  <a:lnTo>
                    <a:pt x="1535" y="130"/>
                  </a:lnTo>
                  <a:lnTo>
                    <a:pt x="1533" y="132"/>
                  </a:lnTo>
                  <a:lnTo>
                    <a:pt x="1533" y="133"/>
                  </a:lnTo>
                  <a:lnTo>
                    <a:pt x="1533" y="135"/>
                  </a:lnTo>
                  <a:lnTo>
                    <a:pt x="1533" y="137"/>
                  </a:lnTo>
                  <a:lnTo>
                    <a:pt x="1533" y="139"/>
                  </a:lnTo>
                  <a:lnTo>
                    <a:pt x="1533" y="141"/>
                  </a:lnTo>
                  <a:lnTo>
                    <a:pt x="1533" y="141"/>
                  </a:lnTo>
                  <a:lnTo>
                    <a:pt x="1533" y="142"/>
                  </a:lnTo>
                  <a:lnTo>
                    <a:pt x="1533" y="144"/>
                  </a:lnTo>
                  <a:lnTo>
                    <a:pt x="1533" y="144"/>
                  </a:lnTo>
                  <a:lnTo>
                    <a:pt x="1533" y="144"/>
                  </a:lnTo>
                  <a:lnTo>
                    <a:pt x="1533" y="146"/>
                  </a:lnTo>
                  <a:lnTo>
                    <a:pt x="1529" y="142"/>
                  </a:lnTo>
                  <a:lnTo>
                    <a:pt x="1529" y="141"/>
                  </a:lnTo>
                  <a:lnTo>
                    <a:pt x="1529" y="137"/>
                  </a:lnTo>
                  <a:lnTo>
                    <a:pt x="1527" y="137"/>
                  </a:lnTo>
                  <a:lnTo>
                    <a:pt x="1524" y="141"/>
                  </a:lnTo>
                  <a:lnTo>
                    <a:pt x="1522" y="141"/>
                  </a:lnTo>
                  <a:lnTo>
                    <a:pt x="1520" y="142"/>
                  </a:lnTo>
                  <a:lnTo>
                    <a:pt x="1520" y="144"/>
                  </a:lnTo>
                  <a:lnTo>
                    <a:pt x="1518" y="144"/>
                  </a:lnTo>
                  <a:lnTo>
                    <a:pt x="1518" y="146"/>
                  </a:lnTo>
                  <a:lnTo>
                    <a:pt x="1518" y="146"/>
                  </a:lnTo>
                  <a:lnTo>
                    <a:pt x="1520" y="148"/>
                  </a:lnTo>
                  <a:lnTo>
                    <a:pt x="1520" y="148"/>
                  </a:lnTo>
                  <a:lnTo>
                    <a:pt x="1522" y="150"/>
                  </a:lnTo>
                  <a:lnTo>
                    <a:pt x="1522" y="151"/>
                  </a:lnTo>
                  <a:lnTo>
                    <a:pt x="1522" y="151"/>
                  </a:lnTo>
                  <a:lnTo>
                    <a:pt x="1524" y="151"/>
                  </a:lnTo>
                  <a:lnTo>
                    <a:pt x="1526" y="153"/>
                  </a:lnTo>
                  <a:lnTo>
                    <a:pt x="1533" y="151"/>
                  </a:lnTo>
                  <a:lnTo>
                    <a:pt x="1531" y="153"/>
                  </a:lnTo>
                  <a:lnTo>
                    <a:pt x="1531" y="153"/>
                  </a:lnTo>
                  <a:lnTo>
                    <a:pt x="1529" y="155"/>
                  </a:lnTo>
                  <a:lnTo>
                    <a:pt x="1529" y="157"/>
                  </a:lnTo>
                  <a:lnTo>
                    <a:pt x="1531" y="160"/>
                  </a:lnTo>
                  <a:lnTo>
                    <a:pt x="1531" y="162"/>
                  </a:lnTo>
                  <a:lnTo>
                    <a:pt x="1533" y="164"/>
                  </a:lnTo>
                  <a:lnTo>
                    <a:pt x="1538" y="162"/>
                  </a:lnTo>
                  <a:lnTo>
                    <a:pt x="1538" y="162"/>
                  </a:lnTo>
                  <a:lnTo>
                    <a:pt x="1542" y="168"/>
                  </a:lnTo>
                  <a:lnTo>
                    <a:pt x="1544" y="168"/>
                  </a:lnTo>
                  <a:lnTo>
                    <a:pt x="1547" y="166"/>
                  </a:lnTo>
                  <a:lnTo>
                    <a:pt x="1549" y="166"/>
                  </a:lnTo>
                  <a:lnTo>
                    <a:pt x="1549" y="164"/>
                  </a:lnTo>
                  <a:lnTo>
                    <a:pt x="1549" y="164"/>
                  </a:lnTo>
                  <a:lnTo>
                    <a:pt x="1556" y="164"/>
                  </a:lnTo>
                  <a:lnTo>
                    <a:pt x="1556" y="164"/>
                  </a:lnTo>
                  <a:lnTo>
                    <a:pt x="1558" y="162"/>
                  </a:lnTo>
                  <a:lnTo>
                    <a:pt x="1558" y="162"/>
                  </a:lnTo>
                  <a:lnTo>
                    <a:pt x="1562" y="159"/>
                  </a:lnTo>
                  <a:lnTo>
                    <a:pt x="1562" y="162"/>
                  </a:lnTo>
                  <a:lnTo>
                    <a:pt x="1562" y="162"/>
                  </a:lnTo>
                  <a:lnTo>
                    <a:pt x="1560" y="164"/>
                  </a:lnTo>
                  <a:lnTo>
                    <a:pt x="1558" y="168"/>
                  </a:lnTo>
                  <a:lnTo>
                    <a:pt x="1558" y="168"/>
                  </a:lnTo>
                  <a:lnTo>
                    <a:pt x="1556" y="168"/>
                  </a:lnTo>
                  <a:lnTo>
                    <a:pt x="1549" y="169"/>
                  </a:lnTo>
                  <a:lnTo>
                    <a:pt x="1547" y="171"/>
                  </a:lnTo>
                  <a:lnTo>
                    <a:pt x="1551" y="175"/>
                  </a:lnTo>
                  <a:lnTo>
                    <a:pt x="1554" y="175"/>
                  </a:lnTo>
                  <a:lnTo>
                    <a:pt x="1564" y="173"/>
                  </a:lnTo>
                  <a:lnTo>
                    <a:pt x="1564" y="173"/>
                  </a:lnTo>
                  <a:lnTo>
                    <a:pt x="1562" y="173"/>
                  </a:lnTo>
                  <a:lnTo>
                    <a:pt x="1562" y="175"/>
                  </a:lnTo>
                  <a:lnTo>
                    <a:pt x="1560" y="175"/>
                  </a:lnTo>
                  <a:lnTo>
                    <a:pt x="1560" y="179"/>
                  </a:lnTo>
                  <a:lnTo>
                    <a:pt x="1560" y="184"/>
                  </a:lnTo>
                  <a:lnTo>
                    <a:pt x="1560" y="186"/>
                  </a:lnTo>
                  <a:lnTo>
                    <a:pt x="1558" y="184"/>
                  </a:lnTo>
                  <a:lnTo>
                    <a:pt x="1560" y="180"/>
                  </a:lnTo>
                  <a:lnTo>
                    <a:pt x="1560" y="180"/>
                  </a:lnTo>
                  <a:lnTo>
                    <a:pt x="1558" y="179"/>
                  </a:lnTo>
                  <a:lnTo>
                    <a:pt x="1558" y="179"/>
                  </a:lnTo>
                  <a:lnTo>
                    <a:pt x="1556" y="179"/>
                  </a:lnTo>
                  <a:lnTo>
                    <a:pt x="1554" y="179"/>
                  </a:lnTo>
                  <a:lnTo>
                    <a:pt x="1554" y="179"/>
                  </a:lnTo>
                  <a:lnTo>
                    <a:pt x="1554" y="180"/>
                  </a:lnTo>
                  <a:lnTo>
                    <a:pt x="1554" y="180"/>
                  </a:lnTo>
                  <a:lnTo>
                    <a:pt x="1554" y="182"/>
                  </a:lnTo>
                  <a:lnTo>
                    <a:pt x="1554" y="182"/>
                  </a:lnTo>
                  <a:lnTo>
                    <a:pt x="1553" y="184"/>
                  </a:lnTo>
                  <a:lnTo>
                    <a:pt x="1553" y="186"/>
                  </a:lnTo>
                  <a:lnTo>
                    <a:pt x="1554" y="188"/>
                  </a:lnTo>
                  <a:lnTo>
                    <a:pt x="1554" y="189"/>
                  </a:lnTo>
                  <a:lnTo>
                    <a:pt x="1554" y="193"/>
                  </a:lnTo>
                  <a:lnTo>
                    <a:pt x="1554" y="195"/>
                  </a:lnTo>
                  <a:lnTo>
                    <a:pt x="1554" y="195"/>
                  </a:lnTo>
                  <a:lnTo>
                    <a:pt x="1556" y="197"/>
                  </a:lnTo>
                  <a:lnTo>
                    <a:pt x="1558" y="197"/>
                  </a:lnTo>
                  <a:lnTo>
                    <a:pt x="1558" y="200"/>
                  </a:lnTo>
                  <a:lnTo>
                    <a:pt x="1558" y="200"/>
                  </a:lnTo>
                  <a:lnTo>
                    <a:pt x="1554" y="200"/>
                  </a:lnTo>
                  <a:lnTo>
                    <a:pt x="1553" y="200"/>
                  </a:lnTo>
                  <a:lnTo>
                    <a:pt x="1558" y="204"/>
                  </a:lnTo>
                  <a:lnTo>
                    <a:pt x="1560" y="207"/>
                  </a:lnTo>
                  <a:lnTo>
                    <a:pt x="1560" y="211"/>
                  </a:lnTo>
                  <a:lnTo>
                    <a:pt x="1562" y="213"/>
                  </a:lnTo>
                  <a:lnTo>
                    <a:pt x="1562" y="213"/>
                  </a:lnTo>
                  <a:lnTo>
                    <a:pt x="1562" y="215"/>
                  </a:lnTo>
                  <a:lnTo>
                    <a:pt x="1560" y="216"/>
                  </a:lnTo>
                  <a:lnTo>
                    <a:pt x="1560" y="215"/>
                  </a:lnTo>
                  <a:lnTo>
                    <a:pt x="1558" y="215"/>
                  </a:lnTo>
                  <a:lnTo>
                    <a:pt x="1556" y="213"/>
                  </a:lnTo>
                  <a:lnTo>
                    <a:pt x="1558" y="215"/>
                  </a:lnTo>
                  <a:lnTo>
                    <a:pt x="1560" y="215"/>
                  </a:lnTo>
                  <a:lnTo>
                    <a:pt x="1560" y="213"/>
                  </a:lnTo>
                  <a:lnTo>
                    <a:pt x="1556" y="209"/>
                  </a:lnTo>
                  <a:lnTo>
                    <a:pt x="1554" y="207"/>
                  </a:lnTo>
                  <a:lnTo>
                    <a:pt x="1554" y="206"/>
                  </a:lnTo>
                  <a:lnTo>
                    <a:pt x="1553" y="202"/>
                  </a:lnTo>
                  <a:lnTo>
                    <a:pt x="1545" y="195"/>
                  </a:lnTo>
                  <a:lnTo>
                    <a:pt x="1542" y="193"/>
                  </a:lnTo>
                  <a:lnTo>
                    <a:pt x="1540" y="191"/>
                  </a:lnTo>
                  <a:lnTo>
                    <a:pt x="1538" y="189"/>
                  </a:lnTo>
                  <a:lnTo>
                    <a:pt x="1536" y="188"/>
                  </a:lnTo>
                  <a:lnTo>
                    <a:pt x="1538" y="184"/>
                  </a:lnTo>
                  <a:lnTo>
                    <a:pt x="1536" y="182"/>
                  </a:lnTo>
                  <a:lnTo>
                    <a:pt x="1535" y="180"/>
                  </a:lnTo>
                  <a:lnTo>
                    <a:pt x="1535" y="179"/>
                  </a:lnTo>
                  <a:lnTo>
                    <a:pt x="1527" y="173"/>
                  </a:lnTo>
                  <a:lnTo>
                    <a:pt x="1524" y="173"/>
                  </a:lnTo>
                  <a:lnTo>
                    <a:pt x="1522" y="173"/>
                  </a:lnTo>
                  <a:lnTo>
                    <a:pt x="1520" y="177"/>
                  </a:lnTo>
                  <a:lnTo>
                    <a:pt x="1518" y="180"/>
                  </a:lnTo>
                  <a:lnTo>
                    <a:pt x="1518" y="186"/>
                  </a:lnTo>
                  <a:lnTo>
                    <a:pt x="1520" y="186"/>
                  </a:lnTo>
                  <a:lnTo>
                    <a:pt x="1520" y="188"/>
                  </a:lnTo>
                  <a:lnTo>
                    <a:pt x="1522" y="188"/>
                  </a:lnTo>
                  <a:lnTo>
                    <a:pt x="1524" y="191"/>
                  </a:lnTo>
                  <a:lnTo>
                    <a:pt x="1518" y="191"/>
                  </a:lnTo>
                  <a:lnTo>
                    <a:pt x="1518" y="198"/>
                  </a:lnTo>
                  <a:lnTo>
                    <a:pt x="1518" y="200"/>
                  </a:lnTo>
                  <a:lnTo>
                    <a:pt x="1518" y="202"/>
                  </a:lnTo>
                  <a:lnTo>
                    <a:pt x="1517" y="204"/>
                  </a:lnTo>
                  <a:lnTo>
                    <a:pt x="1515" y="204"/>
                  </a:lnTo>
                  <a:lnTo>
                    <a:pt x="1513" y="204"/>
                  </a:lnTo>
                  <a:lnTo>
                    <a:pt x="1515" y="202"/>
                  </a:lnTo>
                  <a:lnTo>
                    <a:pt x="1517" y="198"/>
                  </a:lnTo>
                  <a:lnTo>
                    <a:pt x="1517" y="197"/>
                  </a:lnTo>
                  <a:lnTo>
                    <a:pt x="1517" y="195"/>
                  </a:lnTo>
                  <a:lnTo>
                    <a:pt x="1511" y="197"/>
                  </a:lnTo>
                  <a:lnTo>
                    <a:pt x="1511" y="197"/>
                  </a:lnTo>
                  <a:lnTo>
                    <a:pt x="1511" y="200"/>
                  </a:lnTo>
                  <a:lnTo>
                    <a:pt x="1509" y="202"/>
                  </a:lnTo>
                  <a:lnTo>
                    <a:pt x="1508" y="202"/>
                  </a:lnTo>
                  <a:lnTo>
                    <a:pt x="1508" y="202"/>
                  </a:lnTo>
                  <a:lnTo>
                    <a:pt x="1508" y="204"/>
                  </a:lnTo>
                  <a:lnTo>
                    <a:pt x="1509" y="206"/>
                  </a:lnTo>
                  <a:lnTo>
                    <a:pt x="1509" y="206"/>
                  </a:lnTo>
                  <a:lnTo>
                    <a:pt x="1509" y="207"/>
                  </a:lnTo>
                  <a:lnTo>
                    <a:pt x="1508" y="207"/>
                  </a:lnTo>
                  <a:lnTo>
                    <a:pt x="1504" y="204"/>
                  </a:lnTo>
                  <a:lnTo>
                    <a:pt x="1504" y="202"/>
                  </a:lnTo>
                  <a:lnTo>
                    <a:pt x="1506" y="202"/>
                  </a:lnTo>
                  <a:lnTo>
                    <a:pt x="1506" y="202"/>
                  </a:lnTo>
                  <a:lnTo>
                    <a:pt x="1506" y="202"/>
                  </a:lnTo>
                  <a:lnTo>
                    <a:pt x="1506" y="198"/>
                  </a:lnTo>
                  <a:lnTo>
                    <a:pt x="1504" y="198"/>
                  </a:lnTo>
                  <a:lnTo>
                    <a:pt x="1504" y="198"/>
                  </a:lnTo>
                  <a:lnTo>
                    <a:pt x="1502" y="198"/>
                  </a:lnTo>
                  <a:lnTo>
                    <a:pt x="1502" y="197"/>
                  </a:lnTo>
                  <a:lnTo>
                    <a:pt x="1504" y="197"/>
                  </a:lnTo>
                  <a:lnTo>
                    <a:pt x="1506" y="191"/>
                  </a:lnTo>
                  <a:lnTo>
                    <a:pt x="1513" y="186"/>
                  </a:lnTo>
                  <a:lnTo>
                    <a:pt x="1513" y="184"/>
                  </a:lnTo>
                  <a:lnTo>
                    <a:pt x="1509" y="186"/>
                  </a:lnTo>
                  <a:lnTo>
                    <a:pt x="1499" y="195"/>
                  </a:lnTo>
                  <a:lnTo>
                    <a:pt x="1497" y="195"/>
                  </a:lnTo>
                  <a:lnTo>
                    <a:pt x="1497" y="197"/>
                  </a:lnTo>
                  <a:lnTo>
                    <a:pt x="1499" y="198"/>
                  </a:lnTo>
                  <a:lnTo>
                    <a:pt x="1499" y="200"/>
                  </a:lnTo>
                  <a:lnTo>
                    <a:pt x="1499" y="202"/>
                  </a:lnTo>
                  <a:lnTo>
                    <a:pt x="1499" y="204"/>
                  </a:lnTo>
                  <a:lnTo>
                    <a:pt x="1497" y="206"/>
                  </a:lnTo>
                  <a:lnTo>
                    <a:pt x="1489" y="209"/>
                  </a:lnTo>
                  <a:lnTo>
                    <a:pt x="1482" y="211"/>
                  </a:lnTo>
                  <a:lnTo>
                    <a:pt x="1482" y="211"/>
                  </a:lnTo>
                  <a:lnTo>
                    <a:pt x="1482" y="213"/>
                  </a:lnTo>
                  <a:lnTo>
                    <a:pt x="1482" y="213"/>
                  </a:lnTo>
                  <a:lnTo>
                    <a:pt x="1484" y="216"/>
                  </a:lnTo>
                  <a:lnTo>
                    <a:pt x="1484" y="220"/>
                  </a:lnTo>
                  <a:lnTo>
                    <a:pt x="1484" y="224"/>
                  </a:lnTo>
                  <a:lnTo>
                    <a:pt x="1482" y="227"/>
                  </a:lnTo>
                  <a:lnTo>
                    <a:pt x="1482" y="229"/>
                  </a:lnTo>
                  <a:lnTo>
                    <a:pt x="1482" y="231"/>
                  </a:lnTo>
                  <a:lnTo>
                    <a:pt x="1484" y="233"/>
                  </a:lnTo>
                  <a:lnTo>
                    <a:pt x="1489" y="236"/>
                  </a:lnTo>
                  <a:lnTo>
                    <a:pt x="1489" y="236"/>
                  </a:lnTo>
                  <a:lnTo>
                    <a:pt x="1491" y="238"/>
                  </a:lnTo>
                  <a:lnTo>
                    <a:pt x="1491" y="242"/>
                  </a:lnTo>
                  <a:lnTo>
                    <a:pt x="1493" y="245"/>
                  </a:lnTo>
                  <a:lnTo>
                    <a:pt x="1499" y="247"/>
                  </a:lnTo>
                  <a:lnTo>
                    <a:pt x="1500" y="249"/>
                  </a:lnTo>
                  <a:lnTo>
                    <a:pt x="1499" y="251"/>
                  </a:lnTo>
                  <a:lnTo>
                    <a:pt x="1499" y="251"/>
                  </a:lnTo>
                  <a:lnTo>
                    <a:pt x="1499" y="249"/>
                  </a:lnTo>
                  <a:lnTo>
                    <a:pt x="1497" y="247"/>
                  </a:lnTo>
                  <a:lnTo>
                    <a:pt x="1489" y="245"/>
                  </a:lnTo>
                  <a:lnTo>
                    <a:pt x="1486" y="244"/>
                  </a:lnTo>
                  <a:lnTo>
                    <a:pt x="1484" y="240"/>
                  </a:lnTo>
                  <a:lnTo>
                    <a:pt x="1482" y="238"/>
                  </a:lnTo>
                  <a:lnTo>
                    <a:pt x="1482" y="238"/>
                  </a:lnTo>
                  <a:lnTo>
                    <a:pt x="1482" y="238"/>
                  </a:lnTo>
                  <a:lnTo>
                    <a:pt x="1480" y="238"/>
                  </a:lnTo>
                  <a:lnTo>
                    <a:pt x="1480" y="240"/>
                  </a:lnTo>
                  <a:lnTo>
                    <a:pt x="1480" y="242"/>
                  </a:lnTo>
                  <a:lnTo>
                    <a:pt x="1480" y="242"/>
                  </a:lnTo>
                  <a:lnTo>
                    <a:pt x="1479" y="245"/>
                  </a:lnTo>
                  <a:lnTo>
                    <a:pt x="1479" y="249"/>
                  </a:lnTo>
                  <a:lnTo>
                    <a:pt x="1477" y="251"/>
                  </a:lnTo>
                  <a:lnTo>
                    <a:pt x="1475" y="254"/>
                  </a:lnTo>
                  <a:lnTo>
                    <a:pt x="1471" y="265"/>
                  </a:lnTo>
                  <a:lnTo>
                    <a:pt x="1471" y="265"/>
                  </a:lnTo>
                  <a:lnTo>
                    <a:pt x="1470" y="265"/>
                  </a:lnTo>
                  <a:lnTo>
                    <a:pt x="1461" y="272"/>
                  </a:lnTo>
                  <a:lnTo>
                    <a:pt x="1461" y="274"/>
                  </a:lnTo>
                  <a:lnTo>
                    <a:pt x="1459" y="276"/>
                  </a:lnTo>
                  <a:lnTo>
                    <a:pt x="1457" y="280"/>
                  </a:lnTo>
                  <a:lnTo>
                    <a:pt x="1455" y="281"/>
                  </a:lnTo>
                  <a:lnTo>
                    <a:pt x="1455" y="283"/>
                  </a:lnTo>
                  <a:lnTo>
                    <a:pt x="1453" y="281"/>
                  </a:lnTo>
                  <a:lnTo>
                    <a:pt x="1455" y="280"/>
                  </a:lnTo>
                  <a:lnTo>
                    <a:pt x="1457" y="274"/>
                  </a:lnTo>
                  <a:lnTo>
                    <a:pt x="1457" y="274"/>
                  </a:lnTo>
                  <a:lnTo>
                    <a:pt x="1457" y="272"/>
                  </a:lnTo>
                  <a:lnTo>
                    <a:pt x="1457" y="272"/>
                  </a:lnTo>
                  <a:lnTo>
                    <a:pt x="1457" y="271"/>
                  </a:lnTo>
                  <a:lnTo>
                    <a:pt x="1461" y="269"/>
                  </a:lnTo>
                  <a:lnTo>
                    <a:pt x="1462" y="265"/>
                  </a:lnTo>
                  <a:lnTo>
                    <a:pt x="1466" y="263"/>
                  </a:lnTo>
                  <a:lnTo>
                    <a:pt x="1468" y="262"/>
                  </a:lnTo>
                  <a:lnTo>
                    <a:pt x="1468" y="258"/>
                  </a:lnTo>
                  <a:lnTo>
                    <a:pt x="1468" y="254"/>
                  </a:lnTo>
                  <a:lnTo>
                    <a:pt x="1470" y="254"/>
                  </a:lnTo>
                  <a:lnTo>
                    <a:pt x="1471" y="254"/>
                  </a:lnTo>
                  <a:lnTo>
                    <a:pt x="1471" y="251"/>
                  </a:lnTo>
                  <a:lnTo>
                    <a:pt x="1471" y="249"/>
                  </a:lnTo>
                  <a:lnTo>
                    <a:pt x="1471" y="247"/>
                  </a:lnTo>
                  <a:lnTo>
                    <a:pt x="1471" y="245"/>
                  </a:lnTo>
                  <a:lnTo>
                    <a:pt x="1471" y="244"/>
                  </a:lnTo>
                  <a:lnTo>
                    <a:pt x="1473" y="244"/>
                  </a:lnTo>
                  <a:lnTo>
                    <a:pt x="1471" y="240"/>
                  </a:lnTo>
                  <a:lnTo>
                    <a:pt x="1471" y="238"/>
                  </a:lnTo>
                  <a:lnTo>
                    <a:pt x="1473" y="238"/>
                  </a:lnTo>
                  <a:lnTo>
                    <a:pt x="1475" y="236"/>
                  </a:lnTo>
                  <a:lnTo>
                    <a:pt x="1477" y="236"/>
                  </a:lnTo>
                  <a:lnTo>
                    <a:pt x="1477" y="235"/>
                  </a:lnTo>
                  <a:lnTo>
                    <a:pt x="1477" y="233"/>
                  </a:lnTo>
                  <a:lnTo>
                    <a:pt x="1477" y="231"/>
                  </a:lnTo>
                  <a:lnTo>
                    <a:pt x="1477" y="229"/>
                  </a:lnTo>
                  <a:lnTo>
                    <a:pt x="1477" y="229"/>
                  </a:lnTo>
                  <a:lnTo>
                    <a:pt x="1473" y="225"/>
                  </a:lnTo>
                  <a:lnTo>
                    <a:pt x="1473" y="225"/>
                  </a:lnTo>
                  <a:lnTo>
                    <a:pt x="1473" y="224"/>
                  </a:lnTo>
                  <a:lnTo>
                    <a:pt x="1473" y="222"/>
                  </a:lnTo>
                  <a:lnTo>
                    <a:pt x="1475" y="216"/>
                  </a:lnTo>
                  <a:lnTo>
                    <a:pt x="1475" y="215"/>
                  </a:lnTo>
                  <a:lnTo>
                    <a:pt x="1475" y="215"/>
                  </a:lnTo>
                  <a:lnTo>
                    <a:pt x="1475" y="213"/>
                  </a:lnTo>
                  <a:lnTo>
                    <a:pt x="1475" y="211"/>
                  </a:lnTo>
                  <a:lnTo>
                    <a:pt x="1475" y="209"/>
                  </a:lnTo>
                  <a:lnTo>
                    <a:pt x="1477" y="207"/>
                  </a:lnTo>
                  <a:lnTo>
                    <a:pt x="1477" y="206"/>
                  </a:lnTo>
                  <a:lnTo>
                    <a:pt x="1477" y="206"/>
                  </a:lnTo>
                  <a:lnTo>
                    <a:pt x="1477" y="204"/>
                  </a:lnTo>
                  <a:lnTo>
                    <a:pt x="1477" y="200"/>
                  </a:lnTo>
                  <a:lnTo>
                    <a:pt x="1477" y="200"/>
                  </a:lnTo>
                  <a:lnTo>
                    <a:pt x="1479" y="198"/>
                  </a:lnTo>
                  <a:lnTo>
                    <a:pt x="1479" y="197"/>
                  </a:lnTo>
                  <a:lnTo>
                    <a:pt x="1479" y="195"/>
                  </a:lnTo>
                  <a:lnTo>
                    <a:pt x="1479" y="193"/>
                  </a:lnTo>
                  <a:lnTo>
                    <a:pt x="1473" y="182"/>
                  </a:lnTo>
                  <a:lnTo>
                    <a:pt x="1471" y="180"/>
                  </a:lnTo>
                  <a:lnTo>
                    <a:pt x="1471" y="182"/>
                  </a:lnTo>
                  <a:lnTo>
                    <a:pt x="1470" y="184"/>
                  </a:lnTo>
                  <a:lnTo>
                    <a:pt x="1468" y="188"/>
                  </a:lnTo>
                  <a:lnTo>
                    <a:pt x="1468" y="188"/>
                  </a:lnTo>
                  <a:lnTo>
                    <a:pt x="1468" y="195"/>
                  </a:lnTo>
                  <a:lnTo>
                    <a:pt x="1468" y="197"/>
                  </a:lnTo>
                  <a:lnTo>
                    <a:pt x="1468" y="197"/>
                  </a:lnTo>
                  <a:lnTo>
                    <a:pt x="1468" y="197"/>
                  </a:lnTo>
                  <a:lnTo>
                    <a:pt x="1466" y="195"/>
                  </a:lnTo>
                  <a:lnTo>
                    <a:pt x="1466" y="195"/>
                  </a:lnTo>
                  <a:lnTo>
                    <a:pt x="1466" y="191"/>
                  </a:lnTo>
                  <a:lnTo>
                    <a:pt x="1466" y="188"/>
                  </a:lnTo>
                  <a:lnTo>
                    <a:pt x="1466" y="188"/>
                  </a:lnTo>
                  <a:lnTo>
                    <a:pt x="1466" y="188"/>
                  </a:lnTo>
                  <a:lnTo>
                    <a:pt x="1466" y="186"/>
                  </a:lnTo>
                  <a:lnTo>
                    <a:pt x="1466" y="186"/>
                  </a:lnTo>
                  <a:lnTo>
                    <a:pt x="1464" y="188"/>
                  </a:lnTo>
                  <a:lnTo>
                    <a:pt x="1462" y="195"/>
                  </a:lnTo>
                  <a:lnTo>
                    <a:pt x="1461" y="200"/>
                  </a:lnTo>
                  <a:lnTo>
                    <a:pt x="1459" y="207"/>
                  </a:lnTo>
                  <a:lnTo>
                    <a:pt x="1457" y="211"/>
                  </a:lnTo>
                  <a:lnTo>
                    <a:pt x="1455" y="211"/>
                  </a:lnTo>
                  <a:lnTo>
                    <a:pt x="1457" y="206"/>
                  </a:lnTo>
                  <a:lnTo>
                    <a:pt x="1457" y="202"/>
                  </a:lnTo>
                  <a:lnTo>
                    <a:pt x="1459" y="200"/>
                  </a:lnTo>
                  <a:lnTo>
                    <a:pt x="1457" y="200"/>
                  </a:lnTo>
                  <a:lnTo>
                    <a:pt x="1457" y="200"/>
                  </a:lnTo>
                  <a:lnTo>
                    <a:pt x="1457" y="202"/>
                  </a:lnTo>
                  <a:lnTo>
                    <a:pt x="1455" y="207"/>
                  </a:lnTo>
                  <a:lnTo>
                    <a:pt x="1453" y="207"/>
                  </a:lnTo>
                  <a:lnTo>
                    <a:pt x="1452" y="209"/>
                  </a:lnTo>
                  <a:lnTo>
                    <a:pt x="1452" y="211"/>
                  </a:lnTo>
                  <a:lnTo>
                    <a:pt x="1452" y="215"/>
                  </a:lnTo>
                  <a:lnTo>
                    <a:pt x="1450" y="216"/>
                  </a:lnTo>
                  <a:lnTo>
                    <a:pt x="1450" y="216"/>
                  </a:lnTo>
                  <a:lnTo>
                    <a:pt x="1448" y="218"/>
                  </a:lnTo>
                  <a:lnTo>
                    <a:pt x="1448" y="222"/>
                  </a:lnTo>
                  <a:lnTo>
                    <a:pt x="1448" y="224"/>
                  </a:lnTo>
                  <a:lnTo>
                    <a:pt x="1450" y="224"/>
                  </a:lnTo>
                  <a:lnTo>
                    <a:pt x="1450" y="225"/>
                  </a:lnTo>
                  <a:lnTo>
                    <a:pt x="1450" y="227"/>
                  </a:lnTo>
                  <a:lnTo>
                    <a:pt x="1450" y="231"/>
                  </a:lnTo>
                  <a:lnTo>
                    <a:pt x="1452" y="233"/>
                  </a:lnTo>
                  <a:lnTo>
                    <a:pt x="1453" y="233"/>
                  </a:lnTo>
                  <a:lnTo>
                    <a:pt x="1455" y="233"/>
                  </a:lnTo>
                  <a:lnTo>
                    <a:pt x="1457" y="235"/>
                  </a:lnTo>
                  <a:lnTo>
                    <a:pt x="1459" y="236"/>
                  </a:lnTo>
                  <a:lnTo>
                    <a:pt x="1461" y="236"/>
                  </a:lnTo>
                  <a:lnTo>
                    <a:pt x="1462" y="236"/>
                  </a:lnTo>
                  <a:lnTo>
                    <a:pt x="1461" y="238"/>
                  </a:lnTo>
                  <a:lnTo>
                    <a:pt x="1457" y="236"/>
                  </a:lnTo>
                  <a:lnTo>
                    <a:pt x="1453" y="235"/>
                  </a:lnTo>
                  <a:lnTo>
                    <a:pt x="1448" y="233"/>
                  </a:lnTo>
                  <a:lnTo>
                    <a:pt x="1446" y="233"/>
                  </a:lnTo>
                  <a:lnTo>
                    <a:pt x="1444" y="233"/>
                  </a:lnTo>
                  <a:lnTo>
                    <a:pt x="1444" y="233"/>
                  </a:lnTo>
                  <a:lnTo>
                    <a:pt x="1444" y="235"/>
                  </a:lnTo>
                  <a:lnTo>
                    <a:pt x="1444" y="235"/>
                  </a:lnTo>
                  <a:lnTo>
                    <a:pt x="1446" y="235"/>
                  </a:lnTo>
                  <a:lnTo>
                    <a:pt x="1443" y="245"/>
                  </a:lnTo>
                  <a:lnTo>
                    <a:pt x="1444" y="247"/>
                  </a:lnTo>
                  <a:lnTo>
                    <a:pt x="1443" y="251"/>
                  </a:lnTo>
                  <a:lnTo>
                    <a:pt x="1443" y="254"/>
                  </a:lnTo>
                  <a:lnTo>
                    <a:pt x="1443" y="256"/>
                  </a:lnTo>
                  <a:lnTo>
                    <a:pt x="1433" y="263"/>
                  </a:lnTo>
                  <a:lnTo>
                    <a:pt x="1435" y="260"/>
                  </a:lnTo>
                  <a:lnTo>
                    <a:pt x="1437" y="258"/>
                  </a:lnTo>
                  <a:lnTo>
                    <a:pt x="1439" y="256"/>
                  </a:lnTo>
                  <a:lnTo>
                    <a:pt x="1439" y="256"/>
                  </a:lnTo>
                  <a:lnTo>
                    <a:pt x="1441" y="254"/>
                  </a:lnTo>
                  <a:lnTo>
                    <a:pt x="1439" y="253"/>
                  </a:lnTo>
                  <a:lnTo>
                    <a:pt x="1439" y="251"/>
                  </a:lnTo>
                  <a:lnTo>
                    <a:pt x="1439" y="249"/>
                  </a:lnTo>
                  <a:lnTo>
                    <a:pt x="1439" y="247"/>
                  </a:lnTo>
                  <a:lnTo>
                    <a:pt x="1439" y="245"/>
                  </a:lnTo>
                  <a:lnTo>
                    <a:pt x="1439" y="245"/>
                  </a:lnTo>
                  <a:lnTo>
                    <a:pt x="1439" y="244"/>
                  </a:lnTo>
                  <a:lnTo>
                    <a:pt x="1443" y="236"/>
                  </a:lnTo>
                  <a:lnTo>
                    <a:pt x="1443" y="233"/>
                  </a:lnTo>
                  <a:lnTo>
                    <a:pt x="1444" y="229"/>
                  </a:lnTo>
                  <a:lnTo>
                    <a:pt x="1443" y="227"/>
                  </a:lnTo>
                  <a:lnTo>
                    <a:pt x="1443" y="225"/>
                  </a:lnTo>
                  <a:lnTo>
                    <a:pt x="1441" y="224"/>
                  </a:lnTo>
                  <a:lnTo>
                    <a:pt x="1443" y="222"/>
                  </a:lnTo>
                  <a:lnTo>
                    <a:pt x="1443" y="220"/>
                  </a:lnTo>
                  <a:lnTo>
                    <a:pt x="1444" y="216"/>
                  </a:lnTo>
                  <a:lnTo>
                    <a:pt x="1444" y="215"/>
                  </a:lnTo>
                  <a:lnTo>
                    <a:pt x="1444" y="213"/>
                  </a:lnTo>
                  <a:lnTo>
                    <a:pt x="1444" y="213"/>
                  </a:lnTo>
                  <a:lnTo>
                    <a:pt x="1446" y="207"/>
                  </a:lnTo>
                  <a:lnTo>
                    <a:pt x="1446" y="207"/>
                  </a:lnTo>
                  <a:lnTo>
                    <a:pt x="1446" y="206"/>
                  </a:lnTo>
                  <a:lnTo>
                    <a:pt x="1444" y="204"/>
                  </a:lnTo>
                  <a:lnTo>
                    <a:pt x="1435" y="206"/>
                  </a:lnTo>
                  <a:lnTo>
                    <a:pt x="1432" y="209"/>
                  </a:lnTo>
                  <a:lnTo>
                    <a:pt x="1430" y="209"/>
                  </a:lnTo>
                  <a:lnTo>
                    <a:pt x="1423" y="209"/>
                  </a:lnTo>
                  <a:lnTo>
                    <a:pt x="1419" y="209"/>
                  </a:lnTo>
                  <a:lnTo>
                    <a:pt x="1419" y="211"/>
                  </a:lnTo>
                  <a:lnTo>
                    <a:pt x="1417" y="213"/>
                  </a:lnTo>
                  <a:lnTo>
                    <a:pt x="1417" y="213"/>
                  </a:lnTo>
                  <a:lnTo>
                    <a:pt x="1414" y="213"/>
                  </a:lnTo>
                  <a:lnTo>
                    <a:pt x="1414" y="215"/>
                  </a:lnTo>
                  <a:lnTo>
                    <a:pt x="1412" y="215"/>
                  </a:lnTo>
                  <a:lnTo>
                    <a:pt x="1412" y="222"/>
                  </a:lnTo>
                  <a:lnTo>
                    <a:pt x="1405" y="233"/>
                  </a:lnTo>
                  <a:lnTo>
                    <a:pt x="1405" y="240"/>
                  </a:lnTo>
                  <a:lnTo>
                    <a:pt x="1406" y="242"/>
                  </a:lnTo>
                  <a:lnTo>
                    <a:pt x="1406" y="244"/>
                  </a:lnTo>
                  <a:lnTo>
                    <a:pt x="1408" y="244"/>
                  </a:lnTo>
                  <a:lnTo>
                    <a:pt x="1408" y="244"/>
                  </a:lnTo>
                  <a:lnTo>
                    <a:pt x="1410" y="242"/>
                  </a:lnTo>
                  <a:lnTo>
                    <a:pt x="1412" y="242"/>
                  </a:lnTo>
                  <a:lnTo>
                    <a:pt x="1415" y="240"/>
                  </a:lnTo>
                  <a:lnTo>
                    <a:pt x="1419" y="240"/>
                  </a:lnTo>
                  <a:lnTo>
                    <a:pt x="1419" y="242"/>
                  </a:lnTo>
                  <a:lnTo>
                    <a:pt x="1419" y="244"/>
                  </a:lnTo>
                  <a:lnTo>
                    <a:pt x="1421" y="244"/>
                  </a:lnTo>
                  <a:lnTo>
                    <a:pt x="1421" y="245"/>
                  </a:lnTo>
                  <a:lnTo>
                    <a:pt x="1419" y="245"/>
                  </a:lnTo>
                  <a:lnTo>
                    <a:pt x="1419" y="245"/>
                  </a:lnTo>
                  <a:lnTo>
                    <a:pt x="1419" y="244"/>
                  </a:lnTo>
                  <a:lnTo>
                    <a:pt x="1417" y="242"/>
                  </a:lnTo>
                  <a:lnTo>
                    <a:pt x="1415" y="242"/>
                  </a:lnTo>
                  <a:lnTo>
                    <a:pt x="1410" y="244"/>
                  </a:lnTo>
                  <a:lnTo>
                    <a:pt x="1408" y="245"/>
                  </a:lnTo>
                  <a:lnTo>
                    <a:pt x="1408" y="249"/>
                  </a:lnTo>
                  <a:lnTo>
                    <a:pt x="1406" y="251"/>
                  </a:lnTo>
                  <a:lnTo>
                    <a:pt x="1408" y="254"/>
                  </a:lnTo>
                  <a:lnTo>
                    <a:pt x="1408" y="256"/>
                  </a:lnTo>
                  <a:lnTo>
                    <a:pt x="1410" y="258"/>
                  </a:lnTo>
                  <a:lnTo>
                    <a:pt x="1410" y="258"/>
                  </a:lnTo>
                  <a:lnTo>
                    <a:pt x="1412" y="258"/>
                  </a:lnTo>
                  <a:lnTo>
                    <a:pt x="1412" y="260"/>
                  </a:lnTo>
                  <a:lnTo>
                    <a:pt x="1412" y="260"/>
                  </a:lnTo>
                  <a:lnTo>
                    <a:pt x="1412" y="262"/>
                  </a:lnTo>
                  <a:lnTo>
                    <a:pt x="1412" y="262"/>
                  </a:lnTo>
                  <a:lnTo>
                    <a:pt x="1414" y="265"/>
                  </a:lnTo>
                  <a:lnTo>
                    <a:pt x="1414" y="265"/>
                  </a:lnTo>
                  <a:lnTo>
                    <a:pt x="1415" y="267"/>
                  </a:lnTo>
                  <a:lnTo>
                    <a:pt x="1423" y="265"/>
                  </a:lnTo>
                  <a:lnTo>
                    <a:pt x="1424" y="265"/>
                  </a:lnTo>
                  <a:lnTo>
                    <a:pt x="1424" y="267"/>
                  </a:lnTo>
                  <a:lnTo>
                    <a:pt x="1428" y="272"/>
                  </a:lnTo>
                  <a:lnTo>
                    <a:pt x="1430" y="274"/>
                  </a:lnTo>
                  <a:lnTo>
                    <a:pt x="1430" y="274"/>
                  </a:lnTo>
                  <a:lnTo>
                    <a:pt x="1430" y="276"/>
                  </a:lnTo>
                  <a:lnTo>
                    <a:pt x="1430" y="278"/>
                  </a:lnTo>
                  <a:lnTo>
                    <a:pt x="1430" y="278"/>
                  </a:lnTo>
                  <a:lnTo>
                    <a:pt x="1430" y="280"/>
                  </a:lnTo>
                  <a:lnTo>
                    <a:pt x="1430" y="283"/>
                  </a:lnTo>
                  <a:lnTo>
                    <a:pt x="1430" y="285"/>
                  </a:lnTo>
                  <a:lnTo>
                    <a:pt x="1432" y="285"/>
                  </a:lnTo>
                  <a:lnTo>
                    <a:pt x="1433" y="287"/>
                  </a:lnTo>
                  <a:lnTo>
                    <a:pt x="1432" y="289"/>
                  </a:lnTo>
                  <a:lnTo>
                    <a:pt x="1428" y="285"/>
                  </a:lnTo>
                  <a:lnTo>
                    <a:pt x="1426" y="285"/>
                  </a:lnTo>
                  <a:lnTo>
                    <a:pt x="1426" y="287"/>
                  </a:lnTo>
                  <a:lnTo>
                    <a:pt x="1424" y="289"/>
                  </a:lnTo>
                  <a:lnTo>
                    <a:pt x="1423" y="289"/>
                  </a:lnTo>
                  <a:lnTo>
                    <a:pt x="1423" y="289"/>
                  </a:lnTo>
                  <a:lnTo>
                    <a:pt x="1421" y="287"/>
                  </a:lnTo>
                  <a:lnTo>
                    <a:pt x="1419" y="285"/>
                  </a:lnTo>
                  <a:lnTo>
                    <a:pt x="1421" y="285"/>
                  </a:lnTo>
                  <a:lnTo>
                    <a:pt x="1421" y="281"/>
                  </a:lnTo>
                  <a:lnTo>
                    <a:pt x="1419" y="281"/>
                  </a:lnTo>
                  <a:lnTo>
                    <a:pt x="1419" y="281"/>
                  </a:lnTo>
                  <a:lnTo>
                    <a:pt x="1419" y="283"/>
                  </a:lnTo>
                  <a:lnTo>
                    <a:pt x="1417" y="285"/>
                  </a:lnTo>
                  <a:lnTo>
                    <a:pt x="1417" y="285"/>
                  </a:lnTo>
                  <a:lnTo>
                    <a:pt x="1415" y="283"/>
                  </a:lnTo>
                  <a:lnTo>
                    <a:pt x="1415" y="283"/>
                  </a:lnTo>
                  <a:lnTo>
                    <a:pt x="1415" y="281"/>
                  </a:lnTo>
                  <a:lnTo>
                    <a:pt x="1417" y="281"/>
                  </a:lnTo>
                  <a:lnTo>
                    <a:pt x="1419" y="280"/>
                  </a:lnTo>
                  <a:lnTo>
                    <a:pt x="1419" y="280"/>
                  </a:lnTo>
                  <a:lnTo>
                    <a:pt x="1421" y="281"/>
                  </a:lnTo>
                  <a:lnTo>
                    <a:pt x="1424" y="280"/>
                  </a:lnTo>
                  <a:lnTo>
                    <a:pt x="1426" y="278"/>
                  </a:lnTo>
                  <a:lnTo>
                    <a:pt x="1426" y="274"/>
                  </a:lnTo>
                  <a:lnTo>
                    <a:pt x="1424" y="271"/>
                  </a:lnTo>
                  <a:lnTo>
                    <a:pt x="1415" y="271"/>
                  </a:lnTo>
                  <a:lnTo>
                    <a:pt x="1414" y="269"/>
                  </a:lnTo>
                  <a:lnTo>
                    <a:pt x="1410" y="265"/>
                  </a:lnTo>
                  <a:lnTo>
                    <a:pt x="1408" y="263"/>
                  </a:lnTo>
                  <a:lnTo>
                    <a:pt x="1408" y="262"/>
                  </a:lnTo>
                  <a:lnTo>
                    <a:pt x="1408" y="260"/>
                  </a:lnTo>
                  <a:lnTo>
                    <a:pt x="1405" y="256"/>
                  </a:lnTo>
                  <a:lnTo>
                    <a:pt x="1403" y="254"/>
                  </a:lnTo>
                  <a:lnTo>
                    <a:pt x="1403" y="254"/>
                  </a:lnTo>
                  <a:lnTo>
                    <a:pt x="1403" y="253"/>
                  </a:lnTo>
                  <a:lnTo>
                    <a:pt x="1403" y="251"/>
                  </a:lnTo>
                  <a:lnTo>
                    <a:pt x="1403" y="249"/>
                  </a:lnTo>
                  <a:lnTo>
                    <a:pt x="1401" y="249"/>
                  </a:lnTo>
                  <a:lnTo>
                    <a:pt x="1401" y="249"/>
                  </a:lnTo>
                  <a:lnTo>
                    <a:pt x="1399" y="249"/>
                  </a:lnTo>
                  <a:lnTo>
                    <a:pt x="1399" y="247"/>
                  </a:lnTo>
                  <a:lnTo>
                    <a:pt x="1401" y="247"/>
                  </a:lnTo>
                  <a:lnTo>
                    <a:pt x="1401" y="245"/>
                  </a:lnTo>
                  <a:lnTo>
                    <a:pt x="1401" y="245"/>
                  </a:lnTo>
                  <a:lnTo>
                    <a:pt x="1401" y="242"/>
                  </a:lnTo>
                  <a:lnTo>
                    <a:pt x="1399" y="242"/>
                  </a:lnTo>
                  <a:lnTo>
                    <a:pt x="1388" y="244"/>
                  </a:lnTo>
                  <a:lnTo>
                    <a:pt x="1385" y="245"/>
                  </a:lnTo>
                  <a:lnTo>
                    <a:pt x="1383" y="245"/>
                  </a:lnTo>
                  <a:lnTo>
                    <a:pt x="1381" y="247"/>
                  </a:lnTo>
                  <a:lnTo>
                    <a:pt x="1381" y="249"/>
                  </a:lnTo>
                  <a:lnTo>
                    <a:pt x="1381" y="251"/>
                  </a:lnTo>
                  <a:lnTo>
                    <a:pt x="1381" y="253"/>
                  </a:lnTo>
                  <a:lnTo>
                    <a:pt x="1381" y="253"/>
                  </a:lnTo>
                  <a:lnTo>
                    <a:pt x="1379" y="254"/>
                  </a:lnTo>
                  <a:lnTo>
                    <a:pt x="1379" y="256"/>
                  </a:lnTo>
                  <a:lnTo>
                    <a:pt x="1381" y="256"/>
                  </a:lnTo>
                  <a:lnTo>
                    <a:pt x="1381" y="258"/>
                  </a:lnTo>
                  <a:lnTo>
                    <a:pt x="1385" y="258"/>
                  </a:lnTo>
                  <a:lnTo>
                    <a:pt x="1385" y="258"/>
                  </a:lnTo>
                  <a:lnTo>
                    <a:pt x="1387" y="258"/>
                  </a:lnTo>
                  <a:lnTo>
                    <a:pt x="1387" y="260"/>
                  </a:lnTo>
                  <a:lnTo>
                    <a:pt x="1387" y="262"/>
                  </a:lnTo>
                  <a:lnTo>
                    <a:pt x="1387" y="263"/>
                  </a:lnTo>
                  <a:lnTo>
                    <a:pt x="1388" y="265"/>
                  </a:lnTo>
                  <a:lnTo>
                    <a:pt x="1388" y="265"/>
                  </a:lnTo>
                  <a:lnTo>
                    <a:pt x="1388" y="265"/>
                  </a:lnTo>
                  <a:lnTo>
                    <a:pt x="1390" y="267"/>
                  </a:lnTo>
                  <a:lnTo>
                    <a:pt x="1405" y="272"/>
                  </a:lnTo>
                  <a:lnTo>
                    <a:pt x="1405" y="274"/>
                  </a:lnTo>
                  <a:lnTo>
                    <a:pt x="1406" y="276"/>
                  </a:lnTo>
                  <a:lnTo>
                    <a:pt x="1408" y="276"/>
                  </a:lnTo>
                  <a:lnTo>
                    <a:pt x="1408" y="278"/>
                  </a:lnTo>
                  <a:lnTo>
                    <a:pt x="1408" y="278"/>
                  </a:lnTo>
                  <a:lnTo>
                    <a:pt x="1408" y="278"/>
                  </a:lnTo>
                  <a:lnTo>
                    <a:pt x="1408" y="280"/>
                  </a:lnTo>
                  <a:lnTo>
                    <a:pt x="1408" y="280"/>
                  </a:lnTo>
                  <a:lnTo>
                    <a:pt x="1405" y="278"/>
                  </a:lnTo>
                  <a:lnTo>
                    <a:pt x="1401" y="274"/>
                  </a:lnTo>
                  <a:lnTo>
                    <a:pt x="1399" y="274"/>
                  </a:lnTo>
                  <a:lnTo>
                    <a:pt x="1394" y="274"/>
                  </a:lnTo>
                  <a:lnTo>
                    <a:pt x="1392" y="274"/>
                  </a:lnTo>
                  <a:lnTo>
                    <a:pt x="1390" y="276"/>
                  </a:lnTo>
                  <a:lnTo>
                    <a:pt x="1392" y="278"/>
                  </a:lnTo>
                  <a:lnTo>
                    <a:pt x="1392" y="278"/>
                  </a:lnTo>
                  <a:lnTo>
                    <a:pt x="1392" y="280"/>
                  </a:lnTo>
                  <a:lnTo>
                    <a:pt x="1392" y="281"/>
                  </a:lnTo>
                  <a:lnTo>
                    <a:pt x="1392" y="283"/>
                  </a:lnTo>
                  <a:lnTo>
                    <a:pt x="1392" y="283"/>
                  </a:lnTo>
                  <a:lnTo>
                    <a:pt x="1392" y="281"/>
                  </a:lnTo>
                  <a:lnTo>
                    <a:pt x="1390" y="280"/>
                  </a:lnTo>
                  <a:lnTo>
                    <a:pt x="1390" y="280"/>
                  </a:lnTo>
                  <a:lnTo>
                    <a:pt x="1388" y="278"/>
                  </a:lnTo>
                  <a:lnTo>
                    <a:pt x="1388" y="278"/>
                  </a:lnTo>
                  <a:lnTo>
                    <a:pt x="1387" y="276"/>
                  </a:lnTo>
                  <a:lnTo>
                    <a:pt x="1387" y="272"/>
                  </a:lnTo>
                  <a:lnTo>
                    <a:pt x="1387" y="271"/>
                  </a:lnTo>
                  <a:lnTo>
                    <a:pt x="1385" y="269"/>
                  </a:lnTo>
                  <a:lnTo>
                    <a:pt x="1385" y="269"/>
                  </a:lnTo>
                  <a:lnTo>
                    <a:pt x="1385" y="271"/>
                  </a:lnTo>
                  <a:lnTo>
                    <a:pt x="1385" y="274"/>
                  </a:lnTo>
                  <a:lnTo>
                    <a:pt x="1385" y="278"/>
                  </a:lnTo>
                  <a:lnTo>
                    <a:pt x="1385" y="281"/>
                  </a:lnTo>
                  <a:lnTo>
                    <a:pt x="1383" y="283"/>
                  </a:lnTo>
                  <a:lnTo>
                    <a:pt x="1383" y="287"/>
                  </a:lnTo>
                  <a:lnTo>
                    <a:pt x="1383" y="285"/>
                  </a:lnTo>
                  <a:lnTo>
                    <a:pt x="1383" y="285"/>
                  </a:lnTo>
                  <a:lnTo>
                    <a:pt x="1383" y="283"/>
                  </a:lnTo>
                  <a:lnTo>
                    <a:pt x="1383" y="281"/>
                  </a:lnTo>
                  <a:lnTo>
                    <a:pt x="1383" y="281"/>
                  </a:lnTo>
                  <a:lnTo>
                    <a:pt x="1383" y="280"/>
                  </a:lnTo>
                  <a:lnTo>
                    <a:pt x="1383" y="280"/>
                  </a:lnTo>
                  <a:lnTo>
                    <a:pt x="1383" y="276"/>
                  </a:lnTo>
                  <a:lnTo>
                    <a:pt x="1383" y="272"/>
                  </a:lnTo>
                  <a:lnTo>
                    <a:pt x="1383" y="269"/>
                  </a:lnTo>
                  <a:lnTo>
                    <a:pt x="1383" y="267"/>
                  </a:lnTo>
                  <a:lnTo>
                    <a:pt x="1381" y="265"/>
                  </a:lnTo>
                  <a:lnTo>
                    <a:pt x="1381" y="265"/>
                  </a:lnTo>
                  <a:lnTo>
                    <a:pt x="1379" y="263"/>
                  </a:lnTo>
                  <a:lnTo>
                    <a:pt x="1376" y="265"/>
                  </a:lnTo>
                  <a:lnTo>
                    <a:pt x="1376" y="265"/>
                  </a:lnTo>
                  <a:lnTo>
                    <a:pt x="1376" y="263"/>
                  </a:lnTo>
                  <a:lnTo>
                    <a:pt x="1376" y="262"/>
                  </a:lnTo>
                  <a:lnTo>
                    <a:pt x="1376" y="262"/>
                  </a:lnTo>
                  <a:lnTo>
                    <a:pt x="1378" y="260"/>
                  </a:lnTo>
                  <a:lnTo>
                    <a:pt x="1376" y="258"/>
                  </a:lnTo>
                  <a:lnTo>
                    <a:pt x="1374" y="254"/>
                  </a:lnTo>
                  <a:lnTo>
                    <a:pt x="1374" y="253"/>
                  </a:lnTo>
                  <a:lnTo>
                    <a:pt x="1372" y="251"/>
                  </a:lnTo>
                  <a:lnTo>
                    <a:pt x="1370" y="251"/>
                  </a:lnTo>
                  <a:lnTo>
                    <a:pt x="1370" y="251"/>
                  </a:lnTo>
                  <a:lnTo>
                    <a:pt x="1370" y="251"/>
                  </a:lnTo>
                  <a:lnTo>
                    <a:pt x="1370" y="253"/>
                  </a:lnTo>
                  <a:lnTo>
                    <a:pt x="1370" y="253"/>
                  </a:lnTo>
                  <a:lnTo>
                    <a:pt x="1367" y="253"/>
                  </a:lnTo>
                  <a:lnTo>
                    <a:pt x="1365" y="254"/>
                  </a:lnTo>
                  <a:lnTo>
                    <a:pt x="1365" y="254"/>
                  </a:lnTo>
                  <a:lnTo>
                    <a:pt x="1365" y="254"/>
                  </a:lnTo>
                  <a:lnTo>
                    <a:pt x="1365" y="256"/>
                  </a:lnTo>
                  <a:lnTo>
                    <a:pt x="1365" y="258"/>
                  </a:lnTo>
                  <a:lnTo>
                    <a:pt x="1365" y="258"/>
                  </a:lnTo>
                  <a:lnTo>
                    <a:pt x="1367" y="258"/>
                  </a:lnTo>
                  <a:lnTo>
                    <a:pt x="1365" y="260"/>
                  </a:lnTo>
                  <a:lnTo>
                    <a:pt x="1367" y="262"/>
                  </a:lnTo>
                  <a:lnTo>
                    <a:pt x="1367" y="262"/>
                  </a:lnTo>
                  <a:lnTo>
                    <a:pt x="1367" y="262"/>
                  </a:lnTo>
                  <a:lnTo>
                    <a:pt x="1365" y="263"/>
                  </a:lnTo>
                  <a:lnTo>
                    <a:pt x="1365" y="265"/>
                  </a:lnTo>
                  <a:lnTo>
                    <a:pt x="1363" y="267"/>
                  </a:lnTo>
                  <a:lnTo>
                    <a:pt x="1365" y="271"/>
                  </a:lnTo>
                  <a:lnTo>
                    <a:pt x="1363" y="272"/>
                  </a:lnTo>
                  <a:lnTo>
                    <a:pt x="1359" y="274"/>
                  </a:lnTo>
                  <a:lnTo>
                    <a:pt x="1358" y="276"/>
                  </a:lnTo>
                  <a:lnTo>
                    <a:pt x="1358" y="280"/>
                  </a:lnTo>
                  <a:lnTo>
                    <a:pt x="1358" y="285"/>
                  </a:lnTo>
                  <a:lnTo>
                    <a:pt x="1358" y="287"/>
                  </a:lnTo>
                  <a:lnTo>
                    <a:pt x="1358" y="287"/>
                  </a:lnTo>
                  <a:lnTo>
                    <a:pt x="1361" y="287"/>
                  </a:lnTo>
                  <a:lnTo>
                    <a:pt x="1363" y="287"/>
                  </a:lnTo>
                  <a:lnTo>
                    <a:pt x="1361" y="289"/>
                  </a:lnTo>
                  <a:lnTo>
                    <a:pt x="1361" y="291"/>
                  </a:lnTo>
                  <a:lnTo>
                    <a:pt x="1361" y="292"/>
                  </a:lnTo>
                  <a:lnTo>
                    <a:pt x="1361" y="294"/>
                  </a:lnTo>
                  <a:lnTo>
                    <a:pt x="1361" y="296"/>
                  </a:lnTo>
                  <a:lnTo>
                    <a:pt x="1365" y="298"/>
                  </a:lnTo>
                  <a:lnTo>
                    <a:pt x="1358" y="298"/>
                  </a:lnTo>
                  <a:lnTo>
                    <a:pt x="1356" y="300"/>
                  </a:lnTo>
                  <a:lnTo>
                    <a:pt x="1350" y="303"/>
                  </a:lnTo>
                  <a:lnTo>
                    <a:pt x="1340" y="303"/>
                  </a:lnTo>
                  <a:lnTo>
                    <a:pt x="1340" y="305"/>
                  </a:lnTo>
                  <a:lnTo>
                    <a:pt x="1340" y="305"/>
                  </a:lnTo>
                  <a:lnTo>
                    <a:pt x="1341" y="307"/>
                  </a:lnTo>
                  <a:lnTo>
                    <a:pt x="1341" y="307"/>
                  </a:lnTo>
                  <a:lnTo>
                    <a:pt x="1340" y="309"/>
                  </a:lnTo>
                  <a:lnTo>
                    <a:pt x="1338" y="310"/>
                  </a:lnTo>
                  <a:lnTo>
                    <a:pt x="1336" y="316"/>
                  </a:lnTo>
                  <a:lnTo>
                    <a:pt x="1332" y="319"/>
                  </a:lnTo>
                  <a:lnTo>
                    <a:pt x="1332" y="321"/>
                  </a:lnTo>
                  <a:lnTo>
                    <a:pt x="1332" y="321"/>
                  </a:lnTo>
                  <a:lnTo>
                    <a:pt x="1334" y="321"/>
                  </a:lnTo>
                  <a:lnTo>
                    <a:pt x="1334" y="323"/>
                  </a:lnTo>
                  <a:lnTo>
                    <a:pt x="1334" y="325"/>
                  </a:lnTo>
                  <a:lnTo>
                    <a:pt x="1334" y="327"/>
                  </a:lnTo>
                  <a:lnTo>
                    <a:pt x="1332" y="327"/>
                  </a:lnTo>
                  <a:lnTo>
                    <a:pt x="1331" y="327"/>
                  </a:lnTo>
                  <a:lnTo>
                    <a:pt x="1329" y="332"/>
                  </a:lnTo>
                  <a:lnTo>
                    <a:pt x="1329" y="334"/>
                  </a:lnTo>
                  <a:lnTo>
                    <a:pt x="1331" y="334"/>
                  </a:lnTo>
                  <a:lnTo>
                    <a:pt x="1334" y="332"/>
                  </a:lnTo>
                  <a:lnTo>
                    <a:pt x="1343" y="328"/>
                  </a:lnTo>
                  <a:lnTo>
                    <a:pt x="1343" y="330"/>
                  </a:lnTo>
                  <a:lnTo>
                    <a:pt x="1343" y="332"/>
                  </a:lnTo>
                  <a:lnTo>
                    <a:pt x="1349" y="334"/>
                  </a:lnTo>
                  <a:lnTo>
                    <a:pt x="1350" y="337"/>
                  </a:lnTo>
                  <a:lnTo>
                    <a:pt x="1349" y="337"/>
                  </a:lnTo>
                  <a:lnTo>
                    <a:pt x="1347" y="337"/>
                  </a:lnTo>
                  <a:lnTo>
                    <a:pt x="1345" y="337"/>
                  </a:lnTo>
                  <a:lnTo>
                    <a:pt x="1345" y="336"/>
                  </a:lnTo>
                  <a:lnTo>
                    <a:pt x="1343" y="336"/>
                  </a:lnTo>
                  <a:lnTo>
                    <a:pt x="1343" y="334"/>
                  </a:lnTo>
                  <a:lnTo>
                    <a:pt x="1341" y="336"/>
                  </a:lnTo>
                  <a:lnTo>
                    <a:pt x="1341" y="336"/>
                  </a:lnTo>
                  <a:lnTo>
                    <a:pt x="1340" y="337"/>
                  </a:lnTo>
                  <a:lnTo>
                    <a:pt x="1338" y="337"/>
                  </a:lnTo>
                  <a:lnTo>
                    <a:pt x="1334" y="341"/>
                  </a:lnTo>
                  <a:lnTo>
                    <a:pt x="1331" y="343"/>
                  </a:lnTo>
                  <a:lnTo>
                    <a:pt x="1340" y="348"/>
                  </a:lnTo>
                  <a:lnTo>
                    <a:pt x="1345" y="348"/>
                  </a:lnTo>
                  <a:lnTo>
                    <a:pt x="1347" y="350"/>
                  </a:lnTo>
                  <a:lnTo>
                    <a:pt x="1347" y="354"/>
                  </a:lnTo>
                  <a:lnTo>
                    <a:pt x="1343" y="350"/>
                  </a:lnTo>
                  <a:lnTo>
                    <a:pt x="1336" y="348"/>
                  </a:lnTo>
                  <a:lnTo>
                    <a:pt x="1331" y="345"/>
                  </a:lnTo>
                  <a:lnTo>
                    <a:pt x="1329" y="347"/>
                  </a:lnTo>
                  <a:lnTo>
                    <a:pt x="1327" y="348"/>
                  </a:lnTo>
                  <a:lnTo>
                    <a:pt x="1323" y="350"/>
                  </a:lnTo>
                  <a:lnTo>
                    <a:pt x="1320" y="352"/>
                  </a:lnTo>
                  <a:lnTo>
                    <a:pt x="1320" y="354"/>
                  </a:lnTo>
                  <a:lnTo>
                    <a:pt x="1322" y="356"/>
                  </a:lnTo>
                  <a:lnTo>
                    <a:pt x="1323" y="357"/>
                  </a:lnTo>
                  <a:lnTo>
                    <a:pt x="1325" y="356"/>
                  </a:lnTo>
                  <a:lnTo>
                    <a:pt x="1325" y="354"/>
                  </a:lnTo>
                  <a:lnTo>
                    <a:pt x="1327" y="356"/>
                  </a:lnTo>
                  <a:lnTo>
                    <a:pt x="1329" y="357"/>
                  </a:lnTo>
                  <a:lnTo>
                    <a:pt x="1331" y="359"/>
                  </a:lnTo>
                  <a:lnTo>
                    <a:pt x="1332" y="363"/>
                  </a:lnTo>
                  <a:lnTo>
                    <a:pt x="1338" y="365"/>
                  </a:lnTo>
                  <a:lnTo>
                    <a:pt x="1341" y="366"/>
                  </a:lnTo>
                  <a:lnTo>
                    <a:pt x="1340" y="366"/>
                  </a:lnTo>
                  <a:lnTo>
                    <a:pt x="1336" y="365"/>
                  </a:lnTo>
                  <a:lnTo>
                    <a:pt x="1332" y="366"/>
                  </a:lnTo>
                  <a:lnTo>
                    <a:pt x="1331" y="366"/>
                  </a:lnTo>
                  <a:lnTo>
                    <a:pt x="1329" y="365"/>
                  </a:lnTo>
                  <a:lnTo>
                    <a:pt x="1329" y="365"/>
                  </a:lnTo>
                  <a:lnTo>
                    <a:pt x="1327" y="363"/>
                  </a:lnTo>
                  <a:lnTo>
                    <a:pt x="1325" y="359"/>
                  </a:lnTo>
                  <a:lnTo>
                    <a:pt x="1325" y="359"/>
                  </a:lnTo>
                  <a:lnTo>
                    <a:pt x="1323" y="361"/>
                  </a:lnTo>
                  <a:lnTo>
                    <a:pt x="1323" y="361"/>
                  </a:lnTo>
                  <a:lnTo>
                    <a:pt x="1322" y="359"/>
                  </a:lnTo>
                  <a:lnTo>
                    <a:pt x="1320" y="357"/>
                  </a:lnTo>
                  <a:lnTo>
                    <a:pt x="1318" y="359"/>
                  </a:lnTo>
                  <a:lnTo>
                    <a:pt x="1313" y="361"/>
                  </a:lnTo>
                  <a:lnTo>
                    <a:pt x="1313" y="361"/>
                  </a:lnTo>
                  <a:lnTo>
                    <a:pt x="1313" y="363"/>
                  </a:lnTo>
                  <a:lnTo>
                    <a:pt x="1313" y="363"/>
                  </a:lnTo>
                  <a:lnTo>
                    <a:pt x="1313" y="365"/>
                  </a:lnTo>
                  <a:lnTo>
                    <a:pt x="1313" y="366"/>
                  </a:lnTo>
                  <a:lnTo>
                    <a:pt x="1313" y="366"/>
                  </a:lnTo>
                  <a:lnTo>
                    <a:pt x="1313" y="366"/>
                  </a:lnTo>
                  <a:lnTo>
                    <a:pt x="1314" y="368"/>
                  </a:lnTo>
                  <a:lnTo>
                    <a:pt x="1314" y="368"/>
                  </a:lnTo>
                  <a:lnTo>
                    <a:pt x="1316" y="368"/>
                  </a:lnTo>
                  <a:lnTo>
                    <a:pt x="1316" y="368"/>
                  </a:lnTo>
                  <a:lnTo>
                    <a:pt x="1316" y="370"/>
                  </a:lnTo>
                  <a:lnTo>
                    <a:pt x="1316" y="370"/>
                  </a:lnTo>
                  <a:lnTo>
                    <a:pt x="1314" y="370"/>
                  </a:lnTo>
                  <a:lnTo>
                    <a:pt x="1314" y="370"/>
                  </a:lnTo>
                  <a:lnTo>
                    <a:pt x="1313" y="368"/>
                  </a:lnTo>
                  <a:lnTo>
                    <a:pt x="1311" y="368"/>
                  </a:lnTo>
                  <a:lnTo>
                    <a:pt x="1311" y="368"/>
                  </a:lnTo>
                  <a:lnTo>
                    <a:pt x="1311" y="366"/>
                  </a:lnTo>
                  <a:lnTo>
                    <a:pt x="1311" y="366"/>
                  </a:lnTo>
                  <a:lnTo>
                    <a:pt x="1309" y="365"/>
                  </a:lnTo>
                  <a:lnTo>
                    <a:pt x="1309" y="363"/>
                  </a:lnTo>
                  <a:lnTo>
                    <a:pt x="1307" y="361"/>
                  </a:lnTo>
                  <a:lnTo>
                    <a:pt x="1305" y="361"/>
                  </a:lnTo>
                  <a:lnTo>
                    <a:pt x="1303" y="363"/>
                  </a:lnTo>
                  <a:lnTo>
                    <a:pt x="1298" y="365"/>
                  </a:lnTo>
                  <a:lnTo>
                    <a:pt x="1293" y="368"/>
                  </a:lnTo>
                  <a:lnTo>
                    <a:pt x="1289" y="370"/>
                  </a:lnTo>
                  <a:lnTo>
                    <a:pt x="1287" y="372"/>
                  </a:lnTo>
                  <a:lnTo>
                    <a:pt x="1285" y="374"/>
                  </a:lnTo>
                  <a:lnTo>
                    <a:pt x="1285" y="375"/>
                  </a:lnTo>
                  <a:lnTo>
                    <a:pt x="1285" y="377"/>
                  </a:lnTo>
                  <a:lnTo>
                    <a:pt x="1285" y="379"/>
                  </a:lnTo>
                  <a:lnTo>
                    <a:pt x="1287" y="381"/>
                  </a:lnTo>
                  <a:lnTo>
                    <a:pt x="1287" y="381"/>
                  </a:lnTo>
                  <a:lnTo>
                    <a:pt x="1287" y="381"/>
                  </a:lnTo>
                  <a:lnTo>
                    <a:pt x="1289" y="383"/>
                  </a:lnTo>
                  <a:lnTo>
                    <a:pt x="1289" y="383"/>
                  </a:lnTo>
                  <a:lnTo>
                    <a:pt x="1289" y="384"/>
                  </a:lnTo>
                  <a:lnTo>
                    <a:pt x="1287" y="384"/>
                  </a:lnTo>
                  <a:lnTo>
                    <a:pt x="1285" y="384"/>
                  </a:lnTo>
                  <a:lnTo>
                    <a:pt x="1284" y="383"/>
                  </a:lnTo>
                  <a:lnTo>
                    <a:pt x="1282" y="384"/>
                  </a:lnTo>
                  <a:lnTo>
                    <a:pt x="1282" y="386"/>
                  </a:lnTo>
                  <a:lnTo>
                    <a:pt x="1280" y="388"/>
                  </a:lnTo>
                  <a:lnTo>
                    <a:pt x="1280" y="388"/>
                  </a:lnTo>
                  <a:lnTo>
                    <a:pt x="1282" y="390"/>
                  </a:lnTo>
                  <a:lnTo>
                    <a:pt x="1282" y="390"/>
                  </a:lnTo>
                  <a:lnTo>
                    <a:pt x="1282" y="392"/>
                  </a:lnTo>
                  <a:lnTo>
                    <a:pt x="1282" y="393"/>
                  </a:lnTo>
                  <a:lnTo>
                    <a:pt x="1282" y="395"/>
                  </a:lnTo>
                  <a:lnTo>
                    <a:pt x="1284" y="397"/>
                  </a:lnTo>
                  <a:lnTo>
                    <a:pt x="1284" y="397"/>
                  </a:lnTo>
                  <a:lnTo>
                    <a:pt x="1291" y="397"/>
                  </a:lnTo>
                  <a:lnTo>
                    <a:pt x="1294" y="395"/>
                  </a:lnTo>
                  <a:lnTo>
                    <a:pt x="1300" y="395"/>
                  </a:lnTo>
                  <a:lnTo>
                    <a:pt x="1302" y="393"/>
                  </a:lnTo>
                  <a:lnTo>
                    <a:pt x="1302" y="392"/>
                  </a:lnTo>
                  <a:lnTo>
                    <a:pt x="1305" y="388"/>
                  </a:lnTo>
                  <a:lnTo>
                    <a:pt x="1307" y="388"/>
                  </a:lnTo>
                  <a:lnTo>
                    <a:pt x="1307" y="388"/>
                  </a:lnTo>
                  <a:lnTo>
                    <a:pt x="1309" y="390"/>
                  </a:lnTo>
                  <a:lnTo>
                    <a:pt x="1309" y="390"/>
                  </a:lnTo>
                  <a:lnTo>
                    <a:pt x="1309" y="390"/>
                  </a:lnTo>
                  <a:lnTo>
                    <a:pt x="1311" y="390"/>
                  </a:lnTo>
                  <a:lnTo>
                    <a:pt x="1313" y="392"/>
                  </a:lnTo>
                  <a:lnTo>
                    <a:pt x="1313" y="393"/>
                  </a:lnTo>
                  <a:lnTo>
                    <a:pt x="1311" y="395"/>
                  </a:lnTo>
                  <a:lnTo>
                    <a:pt x="1309" y="395"/>
                  </a:lnTo>
                  <a:lnTo>
                    <a:pt x="1307" y="395"/>
                  </a:lnTo>
                  <a:lnTo>
                    <a:pt x="1309" y="397"/>
                  </a:lnTo>
                  <a:lnTo>
                    <a:pt x="1320" y="395"/>
                  </a:lnTo>
                  <a:lnTo>
                    <a:pt x="1323" y="390"/>
                  </a:lnTo>
                  <a:lnTo>
                    <a:pt x="1325" y="388"/>
                  </a:lnTo>
                  <a:lnTo>
                    <a:pt x="1329" y="388"/>
                  </a:lnTo>
                  <a:lnTo>
                    <a:pt x="1331" y="386"/>
                  </a:lnTo>
                  <a:lnTo>
                    <a:pt x="1334" y="384"/>
                  </a:lnTo>
                  <a:lnTo>
                    <a:pt x="1334" y="384"/>
                  </a:lnTo>
                  <a:lnTo>
                    <a:pt x="1334" y="386"/>
                  </a:lnTo>
                  <a:lnTo>
                    <a:pt x="1331" y="395"/>
                  </a:lnTo>
                  <a:lnTo>
                    <a:pt x="1338" y="395"/>
                  </a:lnTo>
                  <a:lnTo>
                    <a:pt x="1349" y="403"/>
                  </a:lnTo>
                  <a:lnTo>
                    <a:pt x="1350" y="403"/>
                  </a:lnTo>
                  <a:lnTo>
                    <a:pt x="1349" y="404"/>
                  </a:lnTo>
                  <a:lnTo>
                    <a:pt x="1343" y="401"/>
                  </a:lnTo>
                  <a:lnTo>
                    <a:pt x="1334" y="399"/>
                  </a:lnTo>
                  <a:lnTo>
                    <a:pt x="1327" y="399"/>
                  </a:lnTo>
                  <a:lnTo>
                    <a:pt x="1325" y="401"/>
                  </a:lnTo>
                  <a:lnTo>
                    <a:pt x="1334" y="406"/>
                  </a:lnTo>
                  <a:lnTo>
                    <a:pt x="1336" y="408"/>
                  </a:lnTo>
                  <a:lnTo>
                    <a:pt x="1332" y="408"/>
                  </a:lnTo>
                  <a:lnTo>
                    <a:pt x="1323" y="401"/>
                  </a:lnTo>
                  <a:lnTo>
                    <a:pt x="1320" y="401"/>
                  </a:lnTo>
                  <a:lnTo>
                    <a:pt x="1320" y="403"/>
                  </a:lnTo>
                  <a:lnTo>
                    <a:pt x="1320" y="403"/>
                  </a:lnTo>
                  <a:lnTo>
                    <a:pt x="1320" y="404"/>
                  </a:lnTo>
                  <a:lnTo>
                    <a:pt x="1318" y="406"/>
                  </a:lnTo>
                  <a:lnTo>
                    <a:pt x="1318" y="406"/>
                  </a:lnTo>
                  <a:lnTo>
                    <a:pt x="1318" y="410"/>
                  </a:lnTo>
                  <a:lnTo>
                    <a:pt x="1318" y="410"/>
                  </a:lnTo>
                  <a:lnTo>
                    <a:pt x="1320" y="412"/>
                  </a:lnTo>
                  <a:lnTo>
                    <a:pt x="1320" y="413"/>
                  </a:lnTo>
                  <a:lnTo>
                    <a:pt x="1322" y="415"/>
                  </a:lnTo>
                  <a:lnTo>
                    <a:pt x="1325" y="419"/>
                  </a:lnTo>
                  <a:lnTo>
                    <a:pt x="1327" y="421"/>
                  </a:lnTo>
                  <a:lnTo>
                    <a:pt x="1329" y="424"/>
                  </a:lnTo>
                  <a:lnTo>
                    <a:pt x="1325" y="424"/>
                  </a:lnTo>
                  <a:lnTo>
                    <a:pt x="1325" y="426"/>
                  </a:lnTo>
                  <a:lnTo>
                    <a:pt x="1325" y="428"/>
                  </a:lnTo>
                  <a:lnTo>
                    <a:pt x="1325" y="430"/>
                  </a:lnTo>
                  <a:lnTo>
                    <a:pt x="1325" y="431"/>
                  </a:lnTo>
                  <a:lnTo>
                    <a:pt x="1325" y="433"/>
                  </a:lnTo>
                  <a:lnTo>
                    <a:pt x="1323" y="433"/>
                  </a:lnTo>
                  <a:lnTo>
                    <a:pt x="1323" y="433"/>
                  </a:lnTo>
                  <a:lnTo>
                    <a:pt x="1323" y="431"/>
                  </a:lnTo>
                  <a:lnTo>
                    <a:pt x="1323" y="431"/>
                  </a:lnTo>
                  <a:lnTo>
                    <a:pt x="1323" y="428"/>
                  </a:lnTo>
                  <a:lnTo>
                    <a:pt x="1323" y="428"/>
                  </a:lnTo>
                  <a:lnTo>
                    <a:pt x="1323" y="428"/>
                  </a:lnTo>
                  <a:lnTo>
                    <a:pt x="1323" y="426"/>
                  </a:lnTo>
                  <a:lnTo>
                    <a:pt x="1323" y="424"/>
                  </a:lnTo>
                  <a:lnTo>
                    <a:pt x="1323" y="424"/>
                  </a:lnTo>
                  <a:lnTo>
                    <a:pt x="1323" y="422"/>
                  </a:lnTo>
                  <a:lnTo>
                    <a:pt x="1318" y="419"/>
                  </a:lnTo>
                  <a:lnTo>
                    <a:pt x="1318" y="415"/>
                  </a:lnTo>
                  <a:lnTo>
                    <a:pt x="1316" y="415"/>
                  </a:lnTo>
                  <a:lnTo>
                    <a:pt x="1316" y="412"/>
                  </a:lnTo>
                  <a:lnTo>
                    <a:pt x="1316" y="410"/>
                  </a:lnTo>
                  <a:lnTo>
                    <a:pt x="1314" y="406"/>
                  </a:lnTo>
                  <a:lnTo>
                    <a:pt x="1314" y="406"/>
                  </a:lnTo>
                  <a:lnTo>
                    <a:pt x="1309" y="408"/>
                  </a:lnTo>
                  <a:lnTo>
                    <a:pt x="1309" y="408"/>
                  </a:lnTo>
                  <a:lnTo>
                    <a:pt x="1307" y="410"/>
                  </a:lnTo>
                  <a:lnTo>
                    <a:pt x="1300" y="413"/>
                  </a:lnTo>
                  <a:lnTo>
                    <a:pt x="1298" y="413"/>
                  </a:lnTo>
                  <a:lnTo>
                    <a:pt x="1300" y="412"/>
                  </a:lnTo>
                  <a:lnTo>
                    <a:pt x="1302" y="410"/>
                  </a:lnTo>
                  <a:lnTo>
                    <a:pt x="1302" y="408"/>
                  </a:lnTo>
                  <a:lnTo>
                    <a:pt x="1300" y="406"/>
                  </a:lnTo>
                  <a:lnTo>
                    <a:pt x="1300" y="406"/>
                  </a:lnTo>
                  <a:lnTo>
                    <a:pt x="1298" y="404"/>
                  </a:lnTo>
                  <a:lnTo>
                    <a:pt x="1293" y="403"/>
                  </a:lnTo>
                  <a:lnTo>
                    <a:pt x="1293" y="401"/>
                  </a:lnTo>
                  <a:lnTo>
                    <a:pt x="1278" y="404"/>
                  </a:lnTo>
                  <a:lnTo>
                    <a:pt x="1275" y="406"/>
                  </a:lnTo>
                  <a:lnTo>
                    <a:pt x="1271" y="408"/>
                  </a:lnTo>
                  <a:lnTo>
                    <a:pt x="1267" y="410"/>
                  </a:lnTo>
                  <a:lnTo>
                    <a:pt x="1269" y="410"/>
                  </a:lnTo>
                  <a:lnTo>
                    <a:pt x="1271" y="410"/>
                  </a:lnTo>
                  <a:lnTo>
                    <a:pt x="1271" y="410"/>
                  </a:lnTo>
                  <a:lnTo>
                    <a:pt x="1269" y="412"/>
                  </a:lnTo>
                  <a:lnTo>
                    <a:pt x="1271" y="413"/>
                  </a:lnTo>
                  <a:lnTo>
                    <a:pt x="1273" y="412"/>
                  </a:lnTo>
                  <a:lnTo>
                    <a:pt x="1275" y="413"/>
                  </a:lnTo>
                  <a:lnTo>
                    <a:pt x="1275" y="415"/>
                  </a:lnTo>
                  <a:lnTo>
                    <a:pt x="1278" y="417"/>
                  </a:lnTo>
                  <a:lnTo>
                    <a:pt x="1284" y="417"/>
                  </a:lnTo>
                  <a:lnTo>
                    <a:pt x="1285" y="419"/>
                  </a:lnTo>
                  <a:lnTo>
                    <a:pt x="1287" y="422"/>
                  </a:lnTo>
                  <a:lnTo>
                    <a:pt x="1287" y="424"/>
                  </a:lnTo>
                  <a:lnTo>
                    <a:pt x="1287" y="426"/>
                  </a:lnTo>
                  <a:lnTo>
                    <a:pt x="1289" y="430"/>
                  </a:lnTo>
                  <a:lnTo>
                    <a:pt x="1294" y="433"/>
                  </a:lnTo>
                  <a:lnTo>
                    <a:pt x="1294" y="433"/>
                  </a:lnTo>
                  <a:lnTo>
                    <a:pt x="1294" y="435"/>
                  </a:lnTo>
                  <a:lnTo>
                    <a:pt x="1298" y="439"/>
                  </a:lnTo>
                  <a:lnTo>
                    <a:pt x="1296" y="439"/>
                  </a:lnTo>
                  <a:lnTo>
                    <a:pt x="1294" y="437"/>
                  </a:lnTo>
                  <a:lnTo>
                    <a:pt x="1285" y="430"/>
                  </a:lnTo>
                  <a:lnTo>
                    <a:pt x="1285" y="424"/>
                  </a:lnTo>
                  <a:lnTo>
                    <a:pt x="1282" y="422"/>
                  </a:lnTo>
                  <a:lnTo>
                    <a:pt x="1276" y="419"/>
                  </a:lnTo>
                  <a:lnTo>
                    <a:pt x="1276" y="419"/>
                  </a:lnTo>
                  <a:lnTo>
                    <a:pt x="1275" y="419"/>
                  </a:lnTo>
                  <a:lnTo>
                    <a:pt x="1273" y="419"/>
                  </a:lnTo>
                  <a:lnTo>
                    <a:pt x="1273" y="417"/>
                  </a:lnTo>
                  <a:lnTo>
                    <a:pt x="1273" y="415"/>
                  </a:lnTo>
                  <a:lnTo>
                    <a:pt x="1273" y="415"/>
                  </a:lnTo>
                  <a:lnTo>
                    <a:pt x="1271" y="415"/>
                  </a:lnTo>
                  <a:lnTo>
                    <a:pt x="1271" y="415"/>
                  </a:lnTo>
                  <a:lnTo>
                    <a:pt x="1271" y="415"/>
                  </a:lnTo>
                  <a:lnTo>
                    <a:pt x="1269" y="415"/>
                  </a:lnTo>
                  <a:lnTo>
                    <a:pt x="1269" y="415"/>
                  </a:lnTo>
                  <a:lnTo>
                    <a:pt x="1267" y="413"/>
                  </a:lnTo>
                  <a:lnTo>
                    <a:pt x="1266" y="413"/>
                  </a:lnTo>
                  <a:lnTo>
                    <a:pt x="1266" y="413"/>
                  </a:lnTo>
                  <a:lnTo>
                    <a:pt x="1264" y="417"/>
                  </a:lnTo>
                  <a:lnTo>
                    <a:pt x="1262" y="419"/>
                  </a:lnTo>
                  <a:lnTo>
                    <a:pt x="1264" y="419"/>
                  </a:lnTo>
                  <a:lnTo>
                    <a:pt x="1267" y="422"/>
                  </a:lnTo>
                  <a:lnTo>
                    <a:pt x="1275" y="422"/>
                  </a:lnTo>
                  <a:lnTo>
                    <a:pt x="1275" y="422"/>
                  </a:lnTo>
                  <a:lnTo>
                    <a:pt x="1275" y="424"/>
                  </a:lnTo>
                  <a:lnTo>
                    <a:pt x="1275" y="426"/>
                  </a:lnTo>
                  <a:lnTo>
                    <a:pt x="1275" y="426"/>
                  </a:lnTo>
                  <a:lnTo>
                    <a:pt x="1267" y="426"/>
                  </a:lnTo>
                  <a:lnTo>
                    <a:pt x="1266" y="426"/>
                  </a:lnTo>
                  <a:lnTo>
                    <a:pt x="1266" y="428"/>
                  </a:lnTo>
                  <a:lnTo>
                    <a:pt x="1266" y="430"/>
                  </a:lnTo>
                  <a:lnTo>
                    <a:pt x="1278" y="428"/>
                  </a:lnTo>
                  <a:lnTo>
                    <a:pt x="1278" y="428"/>
                  </a:lnTo>
                  <a:lnTo>
                    <a:pt x="1280" y="426"/>
                  </a:lnTo>
                  <a:lnTo>
                    <a:pt x="1280" y="426"/>
                  </a:lnTo>
                  <a:lnTo>
                    <a:pt x="1280" y="426"/>
                  </a:lnTo>
                  <a:lnTo>
                    <a:pt x="1280" y="428"/>
                  </a:lnTo>
                  <a:lnTo>
                    <a:pt x="1280" y="430"/>
                  </a:lnTo>
                  <a:lnTo>
                    <a:pt x="1282" y="430"/>
                  </a:lnTo>
                  <a:lnTo>
                    <a:pt x="1284" y="433"/>
                  </a:lnTo>
                  <a:lnTo>
                    <a:pt x="1285" y="433"/>
                  </a:lnTo>
                  <a:lnTo>
                    <a:pt x="1287" y="433"/>
                  </a:lnTo>
                  <a:lnTo>
                    <a:pt x="1284" y="433"/>
                  </a:lnTo>
                  <a:lnTo>
                    <a:pt x="1278" y="431"/>
                  </a:lnTo>
                  <a:lnTo>
                    <a:pt x="1278" y="431"/>
                  </a:lnTo>
                  <a:lnTo>
                    <a:pt x="1280" y="433"/>
                  </a:lnTo>
                  <a:lnTo>
                    <a:pt x="1280" y="433"/>
                  </a:lnTo>
                  <a:lnTo>
                    <a:pt x="1282" y="435"/>
                  </a:lnTo>
                  <a:lnTo>
                    <a:pt x="1280" y="435"/>
                  </a:lnTo>
                  <a:lnTo>
                    <a:pt x="1278" y="435"/>
                  </a:lnTo>
                  <a:lnTo>
                    <a:pt x="1278" y="435"/>
                  </a:lnTo>
                  <a:lnTo>
                    <a:pt x="1276" y="435"/>
                  </a:lnTo>
                  <a:lnTo>
                    <a:pt x="1278" y="437"/>
                  </a:lnTo>
                  <a:lnTo>
                    <a:pt x="1278" y="437"/>
                  </a:lnTo>
                  <a:lnTo>
                    <a:pt x="1278" y="439"/>
                  </a:lnTo>
                  <a:lnTo>
                    <a:pt x="1275" y="437"/>
                  </a:lnTo>
                  <a:lnTo>
                    <a:pt x="1273" y="439"/>
                  </a:lnTo>
                  <a:lnTo>
                    <a:pt x="1273" y="439"/>
                  </a:lnTo>
                  <a:lnTo>
                    <a:pt x="1269" y="439"/>
                  </a:lnTo>
                  <a:lnTo>
                    <a:pt x="1269" y="440"/>
                  </a:lnTo>
                  <a:lnTo>
                    <a:pt x="1271" y="440"/>
                  </a:lnTo>
                  <a:lnTo>
                    <a:pt x="1273" y="440"/>
                  </a:lnTo>
                  <a:lnTo>
                    <a:pt x="1273" y="444"/>
                  </a:lnTo>
                  <a:lnTo>
                    <a:pt x="1271" y="444"/>
                  </a:lnTo>
                  <a:lnTo>
                    <a:pt x="1275" y="446"/>
                  </a:lnTo>
                  <a:lnTo>
                    <a:pt x="1280" y="440"/>
                  </a:lnTo>
                  <a:lnTo>
                    <a:pt x="1282" y="440"/>
                  </a:lnTo>
                  <a:lnTo>
                    <a:pt x="1284" y="440"/>
                  </a:lnTo>
                  <a:lnTo>
                    <a:pt x="1285" y="444"/>
                  </a:lnTo>
                  <a:lnTo>
                    <a:pt x="1285" y="444"/>
                  </a:lnTo>
                  <a:lnTo>
                    <a:pt x="1291" y="446"/>
                  </a:lnTo>
                  <a:lnTo>
                    <a:pt x="1291" y="448"/>
                  </a:lnTo>
                  <a:lnTo>
                    <a:pt x="1291" y="448"/>
                  </a:lnTo>
                  <a:lnTo>
                    <a:pt x="1291" y="448"/>
                  </a:lnTo>
                  <a:lnTo>
                    <a:pt x="1291" y="449"/>
                  </a:lnTo>
                  <a:lnTo>
                    <a:pt x="1291" y="449"/>
                  </a:lnTo>
                  <a:lnTo>
                    <a:pt x="1285" y="448"/>
                  </a:lnTo>
                  <a:lnTo>
                    <a:pt x="1282" y="444"/>
                  </a:lnTo>
                  <a:lnTo>
                    <a:pt x="1280" y="444"/>
                  </a:lnTo>
                  <a:lnTo>
                    <a:pt x="1280" y="444"/>
                  </a:lnTo>
                  <a:lnTo>
                    <a:pt x="1280" y="446"/>
                  </a:lnTo>
                  <a:lnTo>
                    <a:pt x="1278" y="446"/>
                  </a:lnTo>
                  <a:lnTo>
                    <a:pt x="1278" y="448"/>
                  </a:lnTo>
                  <a:lnTo>
                    <a:pt x="1276" y="448"/>
                  </a:lnTo>
                  <a:lnTo>
                    <a:pt x="1276" y="449"/>
                  </a:lnTo>
                  <a:lnTo>
                    <a:pt x="1275" y="453"/>
                  </a:lnTo>
                  <a:lnTo>
                    <a:pt x="1282" y="455"/>
                  </a:lnTo>
                  <a:lnTo>
                    <a:pt x="1282" y="457"/>
                  </a:lnTo>
                  <a:lnTo>
                    <a:pt x="1280" y="459"/>
                  </a:lnTo>
                  <a:lnTo>
                    <a:pt x="1280" y="459"/>
                  </a:lnTo>
                  <a:lnTo>
                    <a:pt x="1282" y="460"/>
                  </a:lnTo>
                  <a:lnTo>
                    <a:pt x="1284" y="460"/>
                  </a:lnTo>
                  <a:lnTo>
                    <a:pt x="1284" y="462"/>
                  </a:lnTo>
                  <a:lnTo>
                    <a:pt x="1284" y="462"/>
                  </a:lnTo>
                  <a:lnTo>
                    <a:pt x="1282" y="462"/>
                  </a:lnTo>
                  <a:lnTo>
                    <a:pt x="1280" y="460"/>
                  </a:lnTo>
                  <a:lnTo>
                    <a:pt x="1278" y="460"/>
                  </a:lnTo>
                  <a:lnTo>
                    <a:pt x="1276" y="457"/>
                  </a:lnTo>
                  <a:lnTo>
                    <a:pt x="1276" y="455"/>
                  </a:lnTo>
                  <a:lnTo>
                    <a:pt x="1275" y="455"/>
                  </a:lnTo>
                  <a:lnTo>
                    <a:pt x="1275" y="457"/>
                  </a:lnTo>
                  <a:lnTo>
                    <a:pt x="1275" y="457"/>
                  </a:lnTo>
                  <a:lnTo>
                    <a:pt x="1276" y="460"/>
                  </a:lnTo>
                  <a:lnTo>
                    <a:pt x="1276" y="462"/>
                  </a:lnTo>
                  <a:lnTo>
                    <a:pt x="1278" y="462"/>
                  </a:lnTo>
                  <a:lnTo>
                    <a:pt x="1280" y="464"/>
                  </a:lnTo>
                  <a:lnTo>
                    <a:pt x="1280" y="464"/>
                  </a:lnTo>
                  <a:lnTo>
                    <a:pt x="1280" y="464"/>
                  </a:lnTo>
                  <a:lnTo>
                    <a:pt x="1280" y="466"/>
                  </a:lnTo>
                  <a:lnTo>
                    <a:pt x="1280" y="466"/>
                  </a:lnTo>
                  <a:lnTo>
                    <a:pt x="1280" y="468"/>
                  </a:lnTo>
                  <a:lnTo>
                    <a:pt x="1280" y="469"/>
                  </a:lnTo>
                  <a:lnTo>
                    <a:pt x="1280" y="469"/>
                  </a:lnTo>
                  <a:lnTo>
                    <a:pt x="1280" y="469"/>
                  </a:lnTo>
                  <a:lnTo>
                    <a:pt x="1278" y="469"/>
                  </a:lnTo>
                  <a:lnTo>
                    <a:pt x="1278" y="468"/>
                  </a:lnTo>
                  <a:lnTo>
                    <a:pt x="1273" y="457"/>
                  </a:lnTo>
                  <a:lnTo>
                    <a:pt x="1271" y="455"/>
                  </a:lnTo>
                  <a:lnTo>
                    <a:pt x="1269" y="455"/>
                  </a:lnTo>
                  <a:lnTo>
                    <a:pt x="1267" y="457"/>
                  </a:lnTo>
                  <a:lnTo>
                    <a:pt x="1269" y="457"/>
                  </a:lnTo>
                  <a:lnTo>
                    <a:pt x="1271" y="459"/>
                  </a:lnTo>
                  <a:lnTo>
                    <a:pt x="1271" y="460"/>
                  </a:lnTo>
                  <a:lnTo>
                    <a:pt x="1271" y="460"/>
                  </a:lnTo>
                  <a:lnTo>
                    <a:pt x="1271" y="464"/>
                  </a:lnTo>
                  <a:lnTo>
                    <a:pt x="1271" y="466"/>
                  </a:lnTo>
                  <a:lnTo>
                    <a:pt x="1271" y="468"/>
                  </a:lnTo>
                  <a:lnTo>
                    <a:pt x="1271" y="468"/>
                  </a:lnTo>
                  <a:lnTo>
                    <a:pt x="1269" y="469"/>
                  </a:lnTo>
                  <a:lnTo>
                    <a:pt x="1271" y="471"/>
                  </a:lnTo>
                  <a:lnTo>
                    <a:pt x="1273" y="473"/>
                  </a:lnTo>
                  <a:lnTo>
                    <a:pt x="1280" y="477"/>
                  </a:lnTo>
                  <a:lnTo>
                    <a:pt x="1280" y="478"/>
                  </a:lnTo>
                  <a:lnTo>
                    <a:pt x="1280" y="480"/>
                  </a:lnTo>
                  <a:lnTo>
                    <a:pt x="1282" y="482"/>
                  </a:lnTo>
                  <a:lnTo>
                    <a:pt x="1284" y="482"/>
                  </a:lnTo>
                  <a:lnTo>
                    <a:pt x="1282" y="484"/>
                  </a:lnTo>
                  <a:lnTo>
                    <a:pt x="1280" y="482"/>
                  </a:lnTo>
                  <a:lnTo>
                    <a:pt x="1273" y="475"/>
                  </a:lnTo>
                  <a:lnTo>
                    <a:pt x="1273" y="473"/>
                  </a:lnTo>
                  <a:lnTo>
                    <a:pt x="1271" y="473"/>
                  </a:lnTo>
                  <a:lnTo>
                    <a:pt x="1269" y="471"/>
                  </a:lnTo>
                  <a:lnTo>
                    <a:pt x="1267" y="471"/>
                  </a:lnTo>
                  <a:lnTo>
                    <a:pt x="1267" y="468"/>
                  </a:lnTo>
                  <a:lnTo>
                    <a:pt x="1267" y="466"/>
                  </a:lnTo>
                  <a:lnTo>
                    <a:pt x="1267" y="462"/>
                  </a:lnTo>
                  <a:lnTo>
                    <a:pt x="1267" y="459"/>
                  </a:lnTo>
                  <a:lnTo>
                    <a:pt x="1266" y="457"/>
                  </a:lnTo>
                  <a:lnTo>
                    <a:pt x="1260" y="453"/>
                  </a:lnTo>
                  <a:lnTo>
                    <a:pt x="1260" y="451"/>
                  </a:lnTo>
                  <a:lnTo>
                    <a:pt x="1260" y="449"/>
                  </a:lnTo>
                  <a:lnTo>
                    <a:pt x="1262" y="448"/>
                  </a:lnTo>
                  <a:lnTo>
                    <a:pt x="1262" y="446"/>
                  </a:lnTo>
                  <a:lnTo>
                    <a:pt x="1260" y="442"/>
                  </a:lnTo>
                  <a:lnTo>
                    <a:pt x="1260" y="440"/>
                  </a:lnTo>
                  <a:lnTo>
                    <a:pt x="1262" y="439"/>
                  </a:lnTo>
                  <a:lnTo>
                    <a:pt x="1262" y="437"/>
                  </a:lnTo>
                  <a:lnTo>
                    <a:pt x="1262" y="435"/>
                  </a:lnTo>
                  <a:lnTo>
                    <a:pt x="1262" y="433"/>
                  </a:lnTo>
                  <a:lnTo>
                    <a:pt x="1262" y="433"/>
                  </a:lnTo>
                  <a:lnTo>
                    <a:pt x="1260" y="435"/>
                  </a:lnTo>
                  <a:lnTo>
                    <a:pt x="1260" y="435"/>
                  </a:lnTo>
                  <a:lnTo>
                    <a:pt x="1258" y="431"/>
                  </a:lnTo>
                  <a:lnTo>
                    <a:pt x="1258" y="431"/>
                  </a:lnTo>
                  <a:lnTo>
                    <a:pt x="1260" y="431"/>
                  </a:lnTo>
                  <a:lnTo>
                    <a:pt x="1260" y="430"/>
                  </a:lnTo>
                  <a:lnTo>
                    <a:pt x="1260" y="430"/>
                  </a:lnTo>
                  <a:lnTo>
                    <a:pt x="1260" y="428"/>
                  </a:lnTo>
                  <a:lnTo>
                    <a:pt x="1260" y="426"/>
                  </a:lnTo>
                  <a:lnTo>
                    <a:pt x="1258" y="424"/>
                  </a:lnTo>
                  <a:lnTo>
                    <a:pt x="1258" y="422"/>
                  </a:lnTo>
                  <a:lnTo>
                    <a:pt x="1257" y="422"/>
                  </a:lnTo>
                  <a:lnTo>
                    <a:pt x="1255" y="422"/>
                  </a:lnTo>
                  <a:lnTo>
                    <a:pt x="1255" y="424"/>
                  </a:lnTo>
                  <a:lnTo>
                    <a:pt x="1255" y="426"/>
                  </a:lnTo>
                  <a:lnTo>
                    <a:pt x="1255" y="426"/>
                  </a:lnTo>
                  <a:lnTo>
                    <a:pt x="1255" y="428"/>
                  </a:lnTo>
                  <a:lnTo>
                    <a:pt x="1255" y="430"/>
                  </a:lnTo>
                  <a:lnTo>
                    <a:pt x="1255" y="431"/>
                  </a:lnTo>
                  <a:lnTo>
                    <a:pt x="1253" y="431"/>
                  </a:lnTo>
                  <a:lnTo>
                    <a:pt x="1251" y="430"/>
                  </a:lnTo>
                  <a:lnTo>
                    <a:pt x="1251" y="431"/>
                  </a:lnTo>
                  <a:lnTo>
                    <a:pt x="1251" y="433"/>
                  </a:lnTo>
                  <a:lnTo>
                    <a:pt x="1251" y="435"/>
                  </a:lnTo>
                  <a:lnTo>
                    <a:pt x="1253" y="439"/>
                  </a:lnTo>
                  <a:lnTo>
                    <a:pt x="1253" y="439"/>
                  </a:lnTo>
                  <a:lnTo>
                    <a:pt x="1251" y="439"/>
                  </a:lnTo>
                  <a:lnTo>
                    <a:pt x="1251" y="442"/>
                  </a:lnTo>
                  <a:lnTo>
                    <a:pt x="1249" y="444"/>
                  </a:lnTo>
                  <a:lnTo>
                    <a:pt x="1249" y="444"/>
                  </a:lnTo>
                  <a:lnTo>
                    <a:pt x="1246" y="444"/>
                  </a:lnTo>
                  <a:lnTo>
                    <a:pt x="1246" y="444"/>
                  </a:lnTo>
                  <a:lnTo>
                    <a:pt x="1246" y="444"/>
                  </a:lnTo>
                  <a:lnTo>
                    <a:pt x="1246" y="446"/>
                  </a:lnTo>
                  <a:lnTo>
                    <a:pt x="1246" y="446"/>
                  </a:lnTo>
                  <a:lnTo>
                    <a:pt x="1244" y="446"/>
                  </a:lnTo>
                  <a:lnTo>
                    <a:pt x="1240" y="446"/>
                  </a:lnTo>
                  <a:lnTo>
                    <a:pt x="1240" y="448"/>
                  </a:lnTo>
                  <a:lnTo>
                    <a:pt x="1240" y="449"/>
                  </a:lnTo>
                  <a:lnTo>
                    <a:pt x="1240" y="449"/>
                  </a:lnTo>
                  <a:lnTo>
                    <a:pt x="1238" y="449"/>
                  </a:lnTo>
                  <a:lnTo>
                    <a:pt x="1238" y="449"/>
                  </a:lnTo>
                  <a:lnTo>
                    <a:pt x="1238" y="449"/>
                  </a:lnTo>
                  <a:lnTo>
                    <a:pt x="1238" y="448"/>
                  </a:lnTo>
                  <a:lnTo>
                    <a:pt x="1238" y="446"/>
                  </a:lnTo>
                  <a:lnTo>
                    <a:pt x="1238" y="444"/>
                  </a:lnTo>
                  <a:lnTo>
                    <a:pt x="1238" y="444"/>
                  </a:lnTo>
                  <a:lnTo>
                    <a:pt x="1240" y="444"/>
                  </a:lnTo>
                  <a:lnTo>
                    <a:pt x="1242" y="444"/>
                  </a:lnTo>
                  <a:lnTo>
                    <a:pt x="1244" y="444"/>
                  </a:lnTo>
                  <a:lnTo>
                    <a:pt x="1244" y="442"/>
                  </a:lnTo>
                  <a:lnTo>
                    <a:pt x="1244" y="440"/>
                  </a:lnTo>
                  <a:lnTo>
                    <a:pt x="1242" y="440"/>
                  </a:lnTo>
                  <a:lnTo>
                    <a:pt x="1242" y="439"/>
                  </a:lnTo>
                  <a:lnTo>
                    <a:pt x="1244" y="439"/>
                  </a:lnTo>
                  <a:lnTo>
                    <a:pt x="1244" y="437"/>
                  </a:lnTo>
                  <a:lnTo>
                    <a:pt x="1244" y="437"/>
                  </a:lnTo>
                  <a:lnTo>
                    <a:pt x="1240" y="437"/>
                  </a:lnTo>
                  <a:lnTo>
                    <a:pt x="1240" y="435"/>
                  </a:lnTo>
                  <a:lnTo>
                    <a:pt x="1240" y="435"/>
                  </a:lnTo>
                  <a:lnTo>
                    <a:pt x="1240" y="435"/>
                  </a:lnTo>
                  <a:lnTo>
                    <a:pt x="1240" y="435"/>
                  </a:lnTo>
                  <a:lnTo>
                    <a:pt x="1240" y="433"/>
                  </a:lnTo>
                  <a:lnTo>
                    <a:pt x="1240" y="433"/>
                  </a:lnTo>
                  <a:lnTo>
                    <a:pt x="1238" y="433"/>
                  </a:lnTo>
                  <a:lnTo>
                    <a:pt x="1238" y="437"/>
                  </a:lnTo>
                  <a:lnTo>
                    <a:pt x="1238" y="439"/>
                  </a:lnTo>
                  <a:lnTo>
                    <a:pt x="1237" y="440"/>
                  </a:lnTo>
                  <a:lnTo>
                    <a:pt x="1237" y="440"/>
                  </a:lnTo>
                  <a:lnTo>
                    <a:pt x="1235" y="440"/>
                  </a:lnTo>
                  <a:lnTo>
                    <a:pt x="1233" y="442"/>
                  </a:lnTo>
                  <a:lnTo>
                    <a:pt x="1233" y="444"/>
                  </a:lnTo>
                  <a:lnTo>
                    <a:pt x="1233" y="444"/>
                  </a:lnTo>
                  <a:lnTo>
                    <a:pt x="1233" y="444"/>
                  </a:lnTo>
                  <a:lnTo>
                    <a:pt x="1233" y="442"/>
                  </a:lnTo>
                  <a:lnTo>
                    <a:pt x="1233" y="440"/>
                  </a:lnTo>
                  <a:lnTo>
                    <a:pt x="1233" y="439"/>
                  </a:lnTo>
                  <a:lnTo>
                    <a:pt x="1231" y="440"/>
                  </a:lnTo>
                  <a:lnTo>
                    <a:pt x="1228" y="442"/>
                  </a:lnTo>
                  <a:lnTo>
                    <a:pt x="1224" y="446"/>
                  </a:lnTo>
                  <a:lnTo>
                    <a:pt x="1224" y="449"/>
                  </a:lnTo>
                  <a:lnTo>
                    <a:pt x="1224" y="449"/>
                  </a:lnTo>
                  <a:lnTo>
                    <a:pt x="1222" y="449"/>
                  </a:lnTo>
                  <a:lnTo>
                    <a:pt x="1222" y="449"/>
                  </a:lnTo>
                  <a:lnTo>
                    <a:pt x="1220" y="451"/>
                  </a:lnTo>
                  <a:lnTo>
                    <a:pt x="1222" y="455"/>
                  </a:lnTo>
                  <a:lnTo>
                    <a:pt x="1226" y="457"/>
                  </a:lnTo>
                  <a:lnTo>
                    <a:pt x="1228" y="457"/>
                  </a:lnTo>
                  <a:lnTo>
                    <a:pt x="1229" y="455"/>
                  </a:lnTo>
                  <a:lnTo>
                    <a:pt x="1228" y="455"/>
                  </a:lnTo>
                  <a:lnTo>
                    <a:pt x="1228" y="455"/>
                  </a:lnTo>
                  <a:lnTo>
                    <a:pt x="1228" y="455"/>
                  </a:lnTo>
                  <a:lnTo>
                    <a:pt x="1226" y="453"/>
                  </a:lnTo>
                  <a:lnTo>
                    <a:pt x="1233" y="448"/>
                  </a:lnTo>
                  <a:lnTo>
                    <a:pt x="1233" y="448"/>
                  </a:lnTo>
                  <a:lnTo>
                    <a:pt x="1235" y="446"/>
                  </a:lnTo>
                  <a:lnTo>
                    <a:pt x="1235" y="446"/>
                  </a:lnTo>
                  <a:lnTo>
                    <a:pt x="1237" y="448"/>
                  </a:lnTo>
                  <a:lnTo>
                    <a:pt x="1237" y="449"/>
                  </a:lnTo>
                  <a:lnTo>
                    <a:pt x="1237" y="451"/>
                  </a:lnTo>
                  <a:lnTo>
                    <a:pt x="1237" y="451"/>
                  </a:lnTo>
                  <a:lnTo>
                    <a:pt x="1247" y="451"/>
                  </a:lnTo>
                  <a:lnTo>
                    <a:pt x="1247" y="449"/>
                  </a:lnTo>
                  <a:lnTo>
                    <a:pt x="1249" y="449"/>
                  </a:lnTo>
                  <a:lnTo>
                    <a:pt x="1251" y="448"/>
                  </a:lnTo>
                  <a:lnTo>
                    <a:pt x="1251" y="446"/>
                  </a:lnTo>
                  <a:lnTo>
                    <a:pt x="1253" y="448"/>
                  </a:lnTo>
                  <a:lnTo>
                    <a:pt x="1251" y="448"/>
                  </a:lnTo>
                  <a:lnTo>
                    <a:pt x="1249" y="451"/>
                  </a:lnTo>
                  <a:lnTo>
                    <a:pt x="1249" y="451"/>
                  </a:lnTo>
                  <a:lnTo>
                    <a:pt x="1253" y="453"/>
                  </a:lnTo>
                  <a:lnTo>
                    <a:pt x="1260" y="455"/>
                  </a:lnTo>
                  <a:lnTo>
                    <a:pt x="1260" y="455"/>
                  </a:lnTo>
                  <a:lnTo>
                    <a:pt x="1257" y="455"/>
                  </a:lnTo>
                  <a:lnTo>
                    <a:pt x="1257" y="455"/>
                  </a:lnTo>
                  <a:lnTo>
                    <a:pt x="1255" y="457"/>
                  </a:lnTo>
                  <a:lnTo>
                    <a:pt x="1255" y="457"/>
                  </a:lnTo>
                  <a:lnTo>
                    <a:pt x="1255" y="460"/>
                  </a:lnTo>
                  <a:lnTo>
                    <a:pt x="1255" y="460"/>
                  </a:lnTo>
                  <a:lnTo>
                    <a:pt x="1255" y="462"/>
                  </a:lnTo>
                  <a:lnTo>
                    <a:pt x="1251" y="464"/>
                  </a:lnTo>
                  <a:lnTo>
                    <a:pt x="1251" y="466"/>
                  </a:lnTo>
                  <a:lnTo>
                    <a:pt x="1251" y="469"/>
                  </a:lnTo>
                  <a:lnTo>
                    <a:pt x="1251" y="469"/>
                  </a:lnTo>
                  <a:lnTo>
                    <a:pt x="1249" y="469"/>
                  </a:lnTo>
                  <a:lnTo>
                    <a:pt x="1249" y="469"/>
                  </a:lnTo>
                  <a:lnTo>
                    <a:pt x="1249" y="468"/>
                  </a:lnTo>
                  <a:lnTo>
                    <a:pt x="1249" y="466"/>
                  </a:lnTo>
                  <a:lnTo>
                    <a:pt x="1247" y="464"/>
                  </a:lnTo>
                  <a:lnTo>
                    <a:pt x="1247" y="462"/>
                  </a:lnTo>
                  <a:lnTo>
                    <a:pt x="1246" y="462"/>
                  </a:lnTo>
                  <a:lnTo>
                    <a:pt x="1237" y="466"/>
                  </a:lnTo>
                  <a:lnTo>
                    <a:pt x="1237" y="468"/>
                  </a:lnTo>
                  <a:lnTo>
                    <a:pt x="1237" y="468"/>
                  </a:lnTo>
                  <a:lnTo>
                    <a:pt x="1235" y="469"/>
                  </a:lnTo>
                  <a:lnTo>
                    <a:pt x="1235" y="469"/>
                  </a:lnTo>
                  <a:lnTo>
                    <a:pt x="1233" y="471"/>
                  </a:lnTo>
                  <a:lnTo>
                    <a:pt x="1233" y="473"/>
                  </a:lnTo>
                  <a:lnTo>
                    <a:pt x="1233" y="475"/>
                  </a:lnTo>
                  <a:lnTo>
                    <a:pt x="1235" y="475"/>
                  </a:lnTo>
                  <a:lnTo>
                    <a:pt x="1233" y="477"/>
                  </a:lnTo>
                  <a:lnTo>
                    <a:pt x="1233" y="477"/>
                  </a:lnTo>
                  <a:lnTo>
                    <a:pt x="1233" y="475"/>
                  </a:lnTo>
                  <a:lnTo>
                    <a:pt x="1233" y="475"/>
                  </a:lnTo>
                  <a:lnTo>
                    <a:pt x="1233" y="473"/>
                  </a:lnTo>
                  <a:lnTo>
                    <a:pt x="1233" y="473"/>
                  </a:lnTo>
                  <a:lnTo>
                    <a:pt x="1233" y="471"/>
                  </a:lnTo>
                  <a:lnTo>
                    <a:pt x="1233" y="471"/>
                  </a:lnTo>
                  <a:lnTo>
                    <a:pt x="1235" y="468"/>
                  </a:lnTo>
                  <a:lnTo>
                    <a:pt x="1235" y="468"/>
                  </a:lnTo>
                  <a:lnTo>
                    <a:pt x="1231" y="468"/>
                  </a:lnTo>
                  <a:lnTo>
                    <a:pt x="1226" y="471"/>
                  </a:lnTo>
                  <a:lnTo>
                    <a:pt x="1224" y="471"/>
                  </a:lnTo>
                  <a:lnTo>
                    <a:pt x="1224" y="469"/>
                  </a:lnTo>
                  <a:lnTo>
                    <a:pt x="1222" y="471"/>
                  </a:lnTo>
                  <a:lnTo>
                    <a:pt x="1217" y="478"/>
                  </a:lnTo>
                  <a:lnTo>
                    <a:pt x="1217" y="477"/>
                  </a:lnTo>
                  <a:lnTo>
                    <a:pt x="1217" y="475"/>
                  </a:lnTo>
                  <a:lnTo>
                    <a:pt x="1219" y="473"/>
                  </a:lnTo>
                  <a:lnTo>
                    <a:pt x="1219" y="473"/>
                  </a:lnTo>
                  <a:lnTo>
                    <a:pt x="1217" y="471"/>
                  </a:lnTo>
                  <a:lnTo>
                    <a:pt x="1211" y="471"/>
                  </a:lnTo>
                  <a:lnTo>
                    <a:pt x="1210" y="471"/>
                  </a:lnTo>
                  <a:lnTo>
                    <a:pt x="1208" y="469"/>
                  </a:lnTo>
                  <a:lnTo>
                    <a:pt x="1204" y="471"/>
                  </a:lnTo>
                  <a:lnTo>
                    <a:pt x="1202" y="473"/>
                  </a:lnTo>
                  <a:lnTo>
                    <a:pt x="1201" y="475"/>
                  </a:lnTo>
                  <a:lnTo>
                    <a:pt x="1201" y="477"/>
                  </a:lnTo>
                  <a:lnTo>
                    <a:pt x="1201" y="477"/>
                  </a:lnTo>
                  <a:lnTo>
                    <a:pt x="1199" y="477"/>
                  </a:lnTo>
                  <a:lnTo>
                    <a:pt x="1199" y="477"/>
                  </a:lnTo>
                  <a:lnTo>
                    <a:pt x="1211" y="475"/>
                  </a:lnTo>
                  <a:lnTo>
                    <a:pt x="1213" y="477"/>
                  </a:lnTo>
                  <a:lnTo>
                    <a:pt x="1210" y="478"/>
                  </a:lnTo>
                  <a:lnTo>
                    <a:pt x="1206" y="478"/>
                  </a:lnTo>
                  <a:lnTo>
                    <a:pt x="1201" y="480"/>
                  </a:lnTo>
                  <a:lnTo>
                    <a:pt x="1197" y="480"/>
                  </a:lnTo>
                  <a:lnTo>
                    <a:pt x="1197" y="480"/>
                  </a:lnTo>
                  <a:lnTo>
                    <a:pt x="1195" y="480"/>
                  </a:lnTo>
                  <a:lnTo>
                    <a:pt x="1195" y="482"/>
                  </a:lnTo>
                  <a:lnTo>
                    <a:pt x="1195" y="484"/>
                  </a:lnTo>
                  <a:lnTo>
                    <a:pt x="1195" y="484"/>
                  </a:lnTo>
                  <a:lnTo>
                    <a:pt x="1197" y="486"/>
                  </a:lnTo>
                  <a:lnTo>
                    <a:pt x="1197" y="486"/>
                  </a:lnTo>
                  <a:lnTo>
                    <a:pt x="1197" y="484"/>
                  </a:lnTo>
                  <a:lnTo>
                    <a:pt x="1199" y="484"/>
                  </a:lnTo>
                  <a:lnTo>
                    <a:pt x="1199" y="484"/>
                  </a:lnTo>
                  <a:lnTo>
                    <a:pt x="1199" y="486"/>
                  </a:lnTo>
                  <a:lnTo>
                    <a:pt x="1199" y="486"/>
                  </a:lnTo>
                  <a:lnTo>
                    <a:pt x="1199" y="487"/>
                  </a:lnTo>
                  <a:lnTo>
                    <a:pt x="1199" y="487"/>
                  </a:lnTo>
                  <a:lnTo>
                    <a:pt x="1199" y="487"/>
                  </a:lnTo>
                  <a:lnTo>
                    <a:pt x="1201" y="486"/>
                  </a:lnTo>
                  <a:lnTo>
                    <a:pt x="1210" y="486"/>
                  </a:lnTo>
                  <a:lnTo>
                    <a:pt x="1208" y="486"/>
                  </a:lnTo>
                  <a:lnTo>
                    <a:pt x="1206" y="487"/>
                  </a:lnTo>
                  <a:lnTo>
                    <a:pt x="1208" y="489"/>
                  </a:lnTo>
                  <a:lnTo>
                    <a:pt x="1210" y="489"/>
                  </a:lnTo>
                  <a:lnTo>
                    <a:pt x="1211" y="489"/>
                  </a:lnTo>
                  <a:lnTo>
                    <a:pt x="1213" y="491"/>
                  </a:lnTo>
                  <a:lnTo>
                    <a:pt x="1201" y="491"/>
                  </a:lnTo>
                  <a:lnTo>
                    <a:pt x="1201" y="493"/>
                  </a:lnTo>
                  <a:lnTo>
                    <a:pt x="1199" y="493"/>
                  </a:lnTo>
                  <a:lnTo>
                    <a:pt x="1199" y="493"/>
                  </a:lnTo>
                  <a:lnTo>
                    <a:pt x="1197" y="493"/>
                  </a:lnTo>
                  <a:lnTo>
                    <a:pt x="1197" y="495"/>
                  </a:lnTo>
                  <a:lnTo>
                    <a:pt x="1201" y="495"/>
                  </a:lnTo>
                  <a:lnTo>
                    <a:pt x="1201" y="496"/>
                  </a:lnTo>
                  <a:lnTo>
                    <a:pt x="1193" y="502"/>
                  </a:lnTo>
                  <a:lnTo>
                    <a:pt x="1195" y="504"/>
                  </a:lnTo>
                  <a:lnTo>
                    <a:pt x="1197" y="504"/>
                  </a:lnTo>
                  <a:lnTo>
                    <a:pt x="1199" y="504"/>
                  </a:lnTo>
                  <a:lnTo>
                    <a:pt x="1202" y="502"/>
                  </a:lnTo>
                  <a:lnTo>
                    <a:pt x="1204" y="502"/>
                  </a:lnTo>
                  <a:lnTo>
                    <a:pt x="1204" y="500"/>
                  </a:lnTo>
                  <a:lnTo>
                    <a:pt x="1210" y="498"/>
                  </a:lnTo>
                  <a:lnTo>
                    <a:pt x="1215" y="495"/>
                  </a:lnTo>
                  <a:lnTo>
                    <a:pt x="1217" y="495"/>
                  </a:lnTo>
                  <a:lnTo>
                    <a:pt x="1217" y="493"/>
                  </a:lnTo>
                  <a:lnTo>
                    <a:pt x="1219" y="491"/>
                  </a:lnTo>
                  <a:lnTo>
                    <a:pt x="1220" y="489"/>
                  </a:lnTo>
                  <a:lnTo>
                    <a:pt x="1222" y="486"/>
                  </a:lnTo>
                  <a:lnTo>
                    <a:pt x="1226" y="482"/>
                  </a:lnTo>
                  <a:lnTo>
                    <a:pt x="1226" y="480"/>
                  </a:lnTo>
                  <a:lnTo>
                    <a:pt x="1226" y="477"/>
                  </a:lnTo>
                  <a:lnTo>
                    <a:pt x="1226" y="477"/>
                  </a:lnTo>
                  <a:lnTo>
                    <a:pt x="1226" y="475"/>
                  </a:lnTo>
                  <a:lnTo>
                    <a:pt x="1226" y="475"/>
                  </a:lnTo>
                  <a:lnTo>
                    <a:pt x="1228" y="480"/>
                  </a:lnTo>
                  <a:lnTo>
                    <a:pt x="1228" y="477"/>
                  </a:lnTo>
                  <a:lnTo>
                    <a:pt x="1228" y="475"/>
                  </a:lnTo>
                  <a:lnTo>
                    <a:pt x="1229" y="475"/>
                  </a:lnTo>
                  <a:lnTo>
                    <a:pt x="1229" y="477"/>
                  </a:lnTo>
                  <a:lnTo>
                    <a:pt x="1229" y="478"/>
                  </a:lnTo>
                  <a:lnTo>
                    <a:pt x="1228" y="480"/>
                  </a:lnTo>
                  <a:lnTo>
                    <a:pt x="1228" y="484"/>
                  </a:lnTo>
                  <a:lnTo>
                    <a:pt x="1237" y="486"/>
                  </a:lnTo>
                  <a:lnTo>
                    <a:pt x="1238" y="486"/>
                  </a:lnTo>
                  <a:lnTo>
                    <a:pt x="1240" y="484"/>
                  </a:lnTo>
                  <a:lnTo>
                    <a:pt x="1240" y="484"/>
                  </a:lnTo>
                  <a:lnTo>
                    <a:pt x="1242" y="484"/>
                  </a:lnTo>
                  <a:lnTo>
                    <a:pt x="1240" y="484"/>
                  </a:lnTo>
                  <a:lnTo>
                    <a:pt x="1240" y="486"/>
                  </a:lnTo>
                  <a:lnTo>
                    <a:pt x="1238" y="486"/>
                  </a:lnTo>
                  <a:lnTo>
                    <a:pt x="1238" y="487"/>
                  </a:lnTo>
                  <a:lnTo>
                    <a:pt x="1240" y="487"/>
                  </a:lnTo>
                  <a:lnTo>
                    <a:pt x="1247" y="493"/>
                  </a:lnTo>
                  <a:lnTo>
                    <a:pt x="1246" y="493"/>
                  </a:lnTo>
                  <a:lnTo>
                    <a:pt x="1246" y="495"/>
                  </a:lnTo>
                  <a:lnTo>
                    <a:pt x="1246" y="495"/>
                  </a:lnTo>
                  <a:lnTo>
                    <a:pt x="1247" y="496"/>
                  </a:lnTo>
                  <a:lnTo>
                    <a:pt x="1247" y="496"/>
                  </a:lnTo>
                  <a:lnTo>
                    <a:pt x="1247" y="496"/>
                  </a:lnTo>
                  <a:lnTo>
                    <a:pt x="1249" y="496"/>
                  </a:lnTo>
                  <a:lnTo>
                    <a:pt x="1247" y="498"/>
                  </a:lnTo>
                  <a:lnTo>
                    <a:pt x="1247" y="498"/>
                  </a:lnTo>
                  <a:lnTo>
                    <a:pt x="1240" y="491"/>
                  </a:lnTo>
                  <a:lnTo>
                    <a:pt x="1237" y="489"/>
                  </a:lnTo>
                  <a:lnTo>
                    <a:pt x="1228" y="491"/>
                  </a:lnTo>
                  <a:lnTo>
                    <a:pt x="1228" y="491"/>
                  </a:lnTo>
                  <a:lnTo>
                    <a:pt x="1229" y="495"/>
                  </a:lnTo>
                  <a:lnTo>
                    <a:pt x="1231" y="496"/>
                  </a:lnTo>
                  <a:lnTo>
                    <a:pt x="1235" y="495"/>
                  </a:lnTo>
                  <a:lnTo>
                    <a:pt x="1237" y="495"/>
                  </a:lnTo>
                  <a:lnTo>
                    <a:pt x="1240" y="498"/>
                  </a:lnTo>
                  <a:lnTo>
                    <a:pt x="1233" y="496"/>
                  </a:lnTo>
                  <a:lnTo>
                    <a:pt x="1233" y="498"/>
                  </a:lnTo>
                  <a:lnTo>
                    <a:pt x="1235" y="500"/>
                  </a:lnTo>
                  <a:lnTo>
                    <a:pt x="1228" y="498"/>
                  </a:lnTo>
                  <a:lnTo>
                    <a:pt x="1226" y="495"/>
                  </a:lnTo>
                  <a:lnTo>
                    <a:pt x="1224" y="493"/>
                  </a:lnTo>
                  <a:lnTo>
                    <a:pt x="1222" y="493"/>
                  </a:lnTo>
                  <a:lnTo>
                    <a:pt x="1222" y="493"/>
                  </a:lnTo>
                  <a:lnTo>
                    <a:pt x="1222" y="495"/>
                  </a:lnTo>
                  <a:lnTo>
                    <a:pt x="1220" y="496"/>
                  </a:lnTo>
                  <a:lnTo>
                    <a:pt x="1222" y="498"/>
                  </a:lnTo>
                  <a:lnTo>
                    <a:pt x="1222" y="498"/>
                  </a:lnTo>
                  <a:lnTo>
                    <a:pt x="1224" y="498"/>
                  </a:lnTo>
                  <a:lnTo>
                    <a:pt x="1217" y="504"/>
                  </a:lnTo>
                  <a:lnTo>
                    <a:pt x="1217" y="507"/>
                  </a:lnTo>
                  <a:lnTo>
                    <a:pt x="1217" y="507"/>
                  </a:lnTo>
                  <a:lnTo>
                    <a:pt x="1219" y="507"/>
                  </a:lnTo>
                  <a:lnTo>
                    <a:pt x="1220" y="505"/>
                  </a:lnTo>
                  <a:lnTo>
                    <a:pt x="1222" y="507"/>
                  </a:lnTo>
                  <a:lnTo>
                    <a:pt x="1224" y="507"/>
                  </a:lnTo>
                  <a:lnTo>
                    <a:pt x="1226" y="509"/>
                  </a:lnTo>
                  <a:lnTo>
                    <a:pt x="1226" y="507"/>
                  </a:lnTo>
                  <a:lnTo>
                    <a:pt x="1226" y="507"/>
                  </a:lnTo>
                  <a:lnTo>
                    <a:pt x="1226" y="505"/>
                  </a:lnTo>
                  <a:lnTo>
                    <a:pt x="1226" y="505"/>
                  </a:lnTo>
                  <a:lnTo>
                    <a:pt x="1228" y="505"/>
                  </a:lnTo>
                  <a:lnTo>
                    <a:pt x="1228" y="505"/>
                  </a:lnTo>
                  <a:lnTo>
                    <a:pt x="1229" y="507"/>
                  </a:lnTo>
                  <a:lnTo>
                    <a:pt x="1228" y="509"/>
                  </a:lnTo>
                  <a:lnTo>
                    <a:pt x="1228" y="509"/>
                  </a:lnTo>
                  <a:lnTo>
                    <a:pt x="1231" y="513"/>
                  </a:lnTo>
                  <a:lnTo>
                    <a:pt x="1229" y="513"/>
                  </a:lnTo>
                  <a:lnTo>
                    <a:pt x="1229" y="514"/>
                  </a:lnTo>
                  <a:lnTo>
                    <a:pt x="1229" y="514"/>
                  </a:lnTo>
                  <a:lnTo>
                    <a:pt x="1228" y="513"/>
                  </a:lnTo>
                  <a:lnTo>
                    <a:pt x="1228" y="511"/>
                  </a:lnTo>
                  <a:lnTo>
                    <a:pt x="1226" y="511"/>
                  </a:lnTo>
                  <a:lnTo>
                    <a:pt x="1222" y="509"/>
                  </a:lnTo>
                  <a:lnTo>
                    <a:pt x="1220" y="511"/>
                  </a:lnTo>
                  <a:lnTo>
                    <a:pt x="1219" y="511"/>
                  </a:lnTo>
                  <a:lnTo>
                    <a:pt x="1220" y="513"/>
                  </a:lnTo>
                  <a:lnTo>
                    <a:pt x="1220" y="513"/>
                  </a:lnTo>
                  <a:lnTo>
                    <a:pt x="1219" y="513"/>
                  </a:lnTo>
                  <a:lnTo>
                    <a:pt x="1219" y="514"/>
                  </a:lnTo>
                  <a:lnTo>
                    <a:pt x="1219" y="516"/>
                  </a:lnTo>
                  <a:lnTo>
                    <a:pt x="1219" y="518"/>
                  </a:lnTo>
                  <a:lnTo>
                    <a:pt x="1220" y="520"/>
                  </a:lnTo>
                  <a:lnTo>
                    <a:pt x="1231" y="522"/>
                  </a:lnTo>
                  <a:lnTo>
                    <a:pt x="1235" y="520"/>
                  </a:lnTo>
                  <a:lnTo>
                    <a:pt x="1240" y="516"/>
                  </a:lnTo>
                  <a:lnTo>
                    <a:pt x="1251" y="513"/>
                  </a:lnTo>
                  <a:lnTo>
                    <a:pt x="1253" y="514"/>
                  </a:lnTo>
                  <a:lnTo>
                    <a:pt x="1246" y="516"/>
                  </a:lnTo>
                  <a:lnTo>
                    <a:pt x="1237" y="522"/>
                  </a:lnTo>
                  <a:lnTo>
                    <a:pt x="1235" y="524"/>
                  </a:lnTo>
                  <a:lnTo>
                    <a:pt x="1233" y="527"/>
                  </a:lnTo>
                  <a:lnTo>
                    <a:pt x="1235" y="527"/>
                  </a:lnTo>
                  <a:lnTo>
                    <a:pt x="1235" y="527"/>
                  </a:lnTo>
                  <a:lnTo>
                    <a:pt x="1237" y="527"/>
                  </a:lnTo>
                  <a:lnTo>
                    <a:pt x="1235" y="529"/>
                  </a:lnTo>
                  <a:lnTo>
                    <a:pt x="1233" y="531"/>
                  </a:lnTo>
                  <a:lnTo>
                    <a:pt x="1233" y="533"/>
                  </a:lnTo>
                  <a:lnTo>
                    <a:pt x="1235" y="534"/>
                  </a:lnTo>
                  <a:lnTo>
                    <a:pt x="1237" y="536"/>
                  </a:lnTo>
                  <a:lnTo>
                    <a:pt x="1237" y="538"/>
                  </a:lnTo>
                  <a:lnTo>
                    <a:pt x="1237" y="538"/>
                  </a:lnTo>
                  <a:lnTo>
                    <a:pt x="1238" y="542"/>
                  </a:lnTo>
                  <a:lnTo>
                    <a:pt x="1238" y="542"/>
                  </a:lnTo>
                  <a:lnTo>
                    <a:pt x="1238" y="543"/>
                  </a:lnTo>
                  <a:lnTo>
                    <a:pt x="1238" y="543"/>
                  </a:lnTo>
                  <a:lnTo>
                    <a:pt x="1238" y="545"/>
                  </a:lnTo>
                  <a:lnTo>
                    <a:pt x="1242" y="547"/>
                  </a:lnTo>
                  <a:lnTo>
                    <a:pt x="1242" y="547"/>
                  </a:lnTo>
                  <a:lnTo>
                    <a:pt x="1240" y="551"/>
                  </a:lnTo>
                  <a:lnTo>
                    <a:pt x="1238" y="552"/>
                  </a:lnTo>
                  <a:lnTo>
                    <a:pt x="1237" y="551"/>
                  </a:lnTo>
                  <a:lnTo>
                    <a:pt x="1237" y="549"/>
                  </a:lnTo>
                  <a:lnTo>
                    <a:pt x="1240" y="549"/>
                  </a:lnTo>
                  <a:lnTo>
                    <a:pt x="1240" y="547"/>
                  </a:lnTo>
                  <a:lnTo>
                    <a:pt x="1238" y="547"/>
                  </a:lnTo>
                  <a:lnTo>
                    <a:pt x="1237" y="543"/>
                  </a:lnTo>
                  <a:lnTo>
                    <a:pt x="1235" y="542"/>
                  </a:lnTo>
                  <a:lnTo>
                    <a:pt x="1235" y="542"/>
                  </a:lnTo>
                  <a:lnTo>
                    <a:pt x="1235" y="542"/>
                  </a:lnTo>
                  <a:lnTo>
                    <a:pt x="1235" y="538"/>
                  </a:lnTo>
                  <a:lnTo>
                    <a:pt x="1235" y="538"/>
                  </a:lnTo>
                  <a:lnTo>
                    <a:pt x="1231" y="531"/>
                  </a:lnTo>
                  <a:lnTo>
                    <a:pt x="1231" y="529"/>
                  </a:lnTo>
                  <a:lnTo>
                    <a:pt x="1231" y="527"/>
                  </a:lnTo>
                  <a:lnTo>
                    <a:pt x="1229" y="525"/>
                  </a:lnTo>
                  <a:lnTo>
                    <a:pt x="1226" y="524"/>
                  </a:lnTo>
                  <a:lnTo>
                    <a:pt x="1219" y="525"/>
                  </a:lnTo>
                  <a:lnTo>
                    <a:pt x="1219" y="525"/>
                  </a:lnTo>
                  <a:lnTo>
                    <a:pt x="1219" y="525"/>
                  </a:lnTo>
                  <a:lnTo>
                    <a:pt x="1219" y="527"/>
                  </a:lnTo>
                  <a:lnTo>
                    <a:pt x="1219" y="529"/>
                  </a:lnTo>
                  <a:lnTo>
                    <a:pt x="1219" y="529"/>
                  </a:lnTo>
                  <a:lnTo>
                    <a:pt x="1217" y="529"/>
                  </a:lnTo>
                  <a:lnTo>
                    <a:pt x="1217" y="529"/>
                  </a:lnTo>
                  <a:lnTo>
                    <a:pt x="1215" y="533"/>
                  </a:lnTo>
                  <a:lnTo>
                    <a:pt x="1213" y="533"/>
                  </a:lnTo>
                  <a:lnTo>
                    <a:pt x="1215" y="531"/>
                  </a:lnTo>
                  <a:lnTo>
                    <a:pt x="1215" y="529"/>
                  </a:lnTo>
                  <a:lnTo>
                    <a:pt x="1215" y="529"/>
                  </a:lnTo>
                  <a:lnTo>
                    <a:pt x="1215" y="527"/>
                  </a:lnTo>
                  <a:lnTo>
                    <a:pt x="1215" y="525"/>
                  </a:lnTo>
                  <a:lnTo>
                    <a:pt x="1215" y="525"/>
                  </a:lnTo>
                  <a:lnTo>
                    <a:pt x="1215" y="525"/>
                  </a:lnTo>
                  <a:lnTo>
                    <a:pt x="1217" y="525"/>
                  </a:lnTo>
                  <a:lnTo>
                    <a:pt x="1217" y="524"/>
                  </a:lnTo>
                  <a:lnTo>
                    <a:pt x="1219" y="524"/>
                  </a:lnTo>
                  <a:lnTo>
                    <a:pt x="1219" y="524"/>
                  </a:lnTo>
                  <a:lnTo>
                    <a:pt x="1217" y="524"/>
                  </a:lnTo>
                  <a:lnTo>
                    <a:pt x="1217" y="522"/>
                  </a:lnTo>
                  <a:lnTo>
                    <a:pt x="1217" y="522"/>
                  </a:lnTo>
                  <a:lnTo>
                    <a:pt x="1217" y="520"/>
                  </a:lnTo>
                  <a:lnTo>
                    <a:pt x="1217" y="520"/>
                  </a:lnTo>
                  <a:lnTo>
                    <a:pt x="1215" y="520"/>
                  </a:lnTo>
                  <a:lnTo>
                    <a:pt x="1215" y="522"/>
                  </a:lnTo>
                  <a:lnTo>
                    <a:pt x="1213" y="522"/>
                  </a:lnTo>
                  <a:lnTo>
                    <a:pt x="1213" y="522"/>
                  </a:lnTo>
                  <a:lnTo>
                    <a:pt x="1211" y="524"/>
                  </a:lnTo>
                  <a:lnTo>
                    <a:pt x="1210" y="524"/>
                  </a:lnTo>
                  <a:lnTo>
                    <a:pt x="1210" y="525"/>
                  </a:lnTo>
                  <a:lnTo>
                    <a:pt x="1208" y="527"/>
                  </a:lnTo>
                  <a:lnTo>
                    <a:pt x="1206" y="527"/>
                  </a:lnTo>
                  <a:lnTo>
                    <a:pt x="1201" y="525"/>
                  </a:lnTo>
                  <a:lnTo>
                    <a:pt x="1199" y="525"/>
                  </a:lnTo>
                  <a:lnTo>
                    <a:pt x="1201" y="524"/>
                  </a:lnTo>
                  <a:lnTo>
                    <a:pt x="1208" y="524"/>
                  </a:lnTo>
                  <a:lnTo>
                    <a:pt x="1210" y="520"/>
                  </a:lnTo>
                  <a:lnTo>
                    <a:pt x="1210" y="520"/>
                  </a:lnTo>
                  <a:lnTo>
                    <a:pt x="1208" y="516"/>
                  </a:lnTo>
                  <a:lnTo>
                    <a:pt x="1206" y="516"/>
                  </a:lnTo>
                  <a:lnTo>
                    <a:pt x="1208" y="514"/>
                  </a:lnTo>
                  <a:lnTo>
                    <a:pt x="1210" y="514"/>
                  </a:lnTo>
                  <a:lnTo>
                    <a:pt x="1210" y="516"/>
                  </a:lnTo>
                  <a:lnTo>
                    <a:pt x="1211" y="516"/>
                  </a:lnTo>
                  <a:lnTo>
                    <a:pt x="1211" y="518"/>
                  </a:lnTo>
                  <a:lnTo>
                    <a:pt x="1213" y="518"/>
                  </a:lnTo>
                  <a:lnTo>
                    <a:pt x="1213" y="518"/>
                  </a:lnTo>
                  <a:lnTo>
                    <a:pt x="1215" y="518"/>
                  </a:lnTo>
                  <a:lnTo>
                    <a:pt x="1215" y="518"/>
                  </a:lnTo>
                  <a:lnTo>
                    <a:pt x="1215" y="516"/>
                  </a:lnTo>
                  <a:lnTo>
                    <a:pt x="1213" y="514"/>
                  </a:lnTo>
                  <a:lnTo>
                    <a:pt x="1211" y="513"/>
                  </a:lnTo>
                  <a:lnTo>
                    <a:pt x="1210" y="513"/>
                  </a:lnTo>
                  <a:lnTo>
                    <a:pt x="1206" y="513"/>
                  </a:lnTo>
                  <a:lnTo>
                    <a:pt x="1197" y="518"/>
                  </a:lnTo>
                  <a:lnTo>
                    <a:pt x="1195" y="520"/>
                  </a:lnTo>
                  <a:lnTo>
                    <a:pt x="1193" y="522"/>
                  </a:lnTo>
                  <a:lnTo>
                    <a:pt x="1193" y="524"/>
                  </a:lnTo>
                  <a:lnTo>
                    <a:pt x="1193" y="524"/>
                  </a:lnTo>
                  <a:lnTo>
                    <a:pt x="1195" y="524"/>
                  </a:lnTo>
                  <a:lnTo>
                    <a:pt x="1195" y="525"/>
                  </a:lnTo>
                  <a:lnTo>
                    <a:pt x="1197" y="525"/>
                  </a:lnTo>
                  <a:lnTo>
                    <a:pt x="1195" y="527"/>
                  </a:lnTo>
                  <a:lnTo>
                    <a:pt x="1197" y="527"/>
                  </a:lnTo>
                  <a:lnTo>
                    <a:pt x="1199" y="527"/>
                  </a:lnTo>
                  <a:lnTo>
                    <a:pt x="1199" y="527"/>
                  </a:lnTo>
                  <a:lnTo>
                    <a:pt x="1199" y="529"/>
                  </a:lnTo>
                  <a:lnTo>
                    <a:pt x="1199" y="529"/>
                  </a:lnTo>
                  <a:lnTo>
                    <a:pt x="1204" y="531"/>
                  </a:lnTo>
                  <a:lnTo>
                    <a:pt x="1210" y="529"/>
                  </a:lnTo>
                  <a:lnTo>
                    <a:pt x="1206" y="533"/>
                  </a:lnTo>
                  <a:lnTo>
                    <a:pt x="1204" y="533"/>
                  </a:lnTo>
                  <a:lnTo>
                    <a:pt x="1202" y="534"/>
                  </a:lnTo>
                  <a:lnTo>
                    <a:pt x="1201" y="534"/>
                  </a:lnTo>
                  <a:lnTo>
                    <a:pt x="1201" y="536"/>
                  </a:lnTo>
                  <a:lnTo>
                    <a:pt x="1199" y="538"/>
                  </a:lnTo>
                  <a:lnTo>
                    <a:pt x="1197" y="538"/>
                  </a:lnTo>
                  <a:lnTo>
                    <a:pt x="1197" y="536"/>
                  </a:lnTo>
                  <a:lnTo>
                    <a:pt x="1199" y="534"/>
                  </a:lnTo>
                  <a:lnTo>
                    <a:pt x="1199" y="534"/>
                  </a:lnTo>
                  <a:lnTo>
                    <a:pt x="1197" y="533"/>
                  </a:lnTo>
                  <a:lnTo>
                    <a:pt x="1195" y="533"/>
                  </a:lnTo>
                  <a:lnTo>
                    <a:pt x="1195" y="533"/>
                  </a:lnTo>
                  <a:lnTo>
                    <a:pt x="1190" y="533"/>
                  </a:lnTo>
                  <a:lnTo>
                    <a:pt x="1188" y="533"/>
                  </a:lnTo>
                  <a:lnTo>
                    <a:pt x="1188" y="534"/>
                  </a:lnTo>
                  <a:lnTo>
                    <a:pt x="1186" y="536"/>
                  </a:lnTo>
                  <a:lnTo>
                    <a:pt x="1186" y="536"/>
                  </a:lnTo>
                  <a:lnTo>
                    <a:pt x="1186" y="536"/>
                  </a:lnTo>
                  <a:lnTo>
                    <a:pt x="1186" y="536"/>
                  </a:lnTo>
                  <a:lnTo>
                    <a:pt x="1188" y="536"/>
                  </a:lnTo>
                  <a:lnTo>
                    <a:pt x="1188" y="536"/>
                  </a:lnTo>
                  <a:lnTo>
                    <a:pt x="1188" y="538"/>
                  </a:lnTo>
                  <a:lnTo>
                    <a:pt x="1182" y="545"/>
                  </a:lnTo>
                  <a:lnTo>
                    <a:pt x="1179" y="549"/>
                  </a:lnTo>
                  <a:lnTo>
                    <a:pt x="1179" y="551"/>
                  </a:lnTo>
                  <a:lnTo>
                    <a:pt x="1177" y="551"/>
                  </a:lnTo>
                  <a:lnTo>
                    <a:pt x="1177" y="552"/>
                  </a:lnTo>
                  <a:lnTo>
                    <a:pt x="1177" y="554"/>
                  </a:lnTo>
                  <a:lnTo>
                    <a:pt x="1173" y="556"/>
                  </a:lnTo>
                  <a:lnTo>
                    <a:pt x="1175" y="556"/>
                  </a:lnTo>
                  <a:lnTo>
                    <a:pt x="1175" y="556"/>
                  </a:lnTo>
                  <a:lnTo>
                    <a:pt x="1177" y="556"/>
                  </a:lnTo>
                  <a:lnTo>
                    <a:pt x="1177" y="554"/>
                  </a:lnTo>
                  <a:lnTo>
                    <a:pt x="1186" y="554"/>
                  </a:lnTo>
                  <a:lnTo>
                    <a:pt x="1188" y="552"/>
                  </a:lnTo>
                  <a:lnTo>
                    <a:pt x="1190" y="552"/>
                  </a:lnTo>
                  <a:lnTo>
                    <a:pt x="1192" y="551"/>
                  </a:lnTo>
                  <a:lnTo>
                    <a:pt x="1192" y="551"/>
                  </a:lnTo>
                  <a:lnTo>
                    <a:pt x="1192" y="552"/>
                  </a:lnTo>
                  <a:lnTo>
                    <a:pt x="1192" y="554"/>
                  </a:lnTo>
                  <a:lnTo>
                    <a:pt x="1192" y="556"/>
                  </a:lnTo>
                  <a:lnTo>
                    <a:pt x="1188" y="560"/>
                  </a:lnTo>
                  <a:lnTo>
                    <a:pt x="1192" y="560"/>
                  </a:lnTo>
                  <a:lnTo>
                    <a:pt x="1197" y="556"/>
                  </a:lnTo>
                  <a:lnTo>
                    <a:pt x="1199" y="554"/>
                  </a:lnTo>
                  <a:lnTo>
                    <a:pt x="1199" y="552"/>
                  </a:lnTo>
                  <a:lnTo>
                    <a:pt x="1197" y="552"/>
                  </a:lnTo>
                  <a:lnTo>
                    <a:pt x="1195" y="552"/>
                  </a:lnTo>
                  <a:lnTo>
                    <a:pt x="1202" y="552"/>
                  </a:lnTo>
                  <a:lnTo>
                    <a:pt x="1206" y="552"/>
                  </a:lnTo>
                  <a:lnTo>
                    <a:pt x="1206" y="552"/>
                  </a:lnTo>
                  <a:lnTo>
                    <a:pt x="1208" y="552"/>
                  </a:lnTo>
                  <a:lnTo>
                    <a:pt x="1208" y="551"/>
                  </a:lnTo>
                  <a:lnTo>
                    <a:pt x="1208" y="551"/>
                  </a:lnTo>
                  <a:lnTo>
                    <a:pt x="1208" y="549"/>
                  </a:lnTo>
                  <a:lnTo>
                    <a:pt x="1208" y="549"/>
                  </a:lnTo>
                  <a:lnTo>
                    <a:pt x="1210" y="549"/>
                  </a:lnTo>
                  <a:lnTo>
                    <a:pt x="1213" y="547"/>
                  </a:lnTo>
                  <a:lnTo>
                    <a:pt x="1215" y="547"/>
                  </a:lnTo>
                  <a:lnTo>
                    <a:pt x="1215" y="551"/>
                  </a:lnTo>
                  <a:lnTo>
                    <a:pt x="1213" y="552"/>
                  </a:lnTo>
                  <a:lnTo>
                    <a:pt x="1213" y="552"/>
                  </a:lnTo>
                  <a:lnTo>
                    <a:pt x="1211" y="552"/>
                  </a:lnTo>
                  <a:lnTo>
                    <a:pt x="1211" y="554"/>
                  </a:lnTo>
                  <a:lnTo>
                    <a:pt x="1210" y="554"/>
                  </a:lnTo>
                  <a:lnTo>
                    <a:pt x="1219" y="556"/>
                  </a:lnTo>
                  <a:lnTo>
                    <a:pt x="1219" y="556"/>
                  </a:lnTo>
                  <a:lnTo>
                    <a:pt x="1220" y="556"/>
                  </a:lnTo>
                  <a:lnTo>
                    <a:pt x="1220" y="556"/>
                  </a:lnTo>
                  <a:lnTo>
                    <a:pt x="1222" y="556"/>
                  </a:lnTo>
                  <a:lnTo>
                    <a:pt x="1224" y="556"/>
                  </a:lnTo>
                  <a:lnTo>
                    <a:pt x="1224" y="558"/>
                  </a:lnTo>
                  <a:lnTo>
                    <a:pt x="1222" y="558"/>
                  </a:lnTo>
                  <a:lnTo>
                    <a:pt x="1222" y="558"/>
                  </a:lnTo>
                  <a:lnTo>
                    <a:pt x="1220" y="560"/>
                  </a:lnTo>
                  <a:lnTo>
                    <a:pt x="1222" y="560"/>
                  </a:lnTo>
                  <a:lnTo>
                    <a:pt x="1222" y="560"/>
                  </a:lnTo>
                  <a:lnTo>
                    <a:pt x="1226" y="558"/>
                  </a:lnTo>
                  <a:lnTo>
                    <a:pt x="1226" y="556"/>
                  </a:lnTo>
                  <a:lnTo>
                    <a:pt x="1228" y="556"/>
                  </a:lnTo>
                  <a:lnTo>
                    <a:pt x="1235" y="558"/>
                  </a:lnTo>
                  <a:lnTo>
                    <a:pt x="1237" y="561"/>
                  </a:lnTo>
                  <a:lnTo>
                    <a:pt x="1242" y="560"/>
                  </a:lnTo>
                  <a:lnTo>
                    <a:pt x="1242" y="560"/>
                  </a:lnTo>
                  <a:lnTo>
                    <a:pt x="1242" y="561"/>
                  </a:lnTo>
                  <a:lnTo>
                    <a:pt x="1244" y="561"/>
                  </a:lnTo>
                  <a:lnTo>
                    <a:pt x="1244" y="563"/>
                  </a:lnTo>
                  <a:lnTo>
                    <a:pt x="1244" y="565"/>
                  </a:lnTo>
                  <a:lnTo>
                    <a:pt x="1244" y="565"/>
                  </a:lnTo>
                  <a:lnTo>
                    <a:pt x="1229" y="560"/>
                  </a:lnTo>
                  <a:lnTo>
                    <a:pt x="1228" y="560"/>
                  </a:lnTo>
                  <a:lnTo>
                    <a:pt x="1226" y="561"/>
                  </a:lnTo>
                  <a:lnTo>
                    <a:pt x="1228" y="563"/>
                  </a:lnTo>
                  <a:lnTo>
                    <a:pt x="1229" y="565"/>
                  </a:lnTo>
                  <a:lnTo>
                    <a:pt x="1231" y="567"/>
                  </a:lnTo>
                  <a:lnTo>
                    <a:pt x="1231" y="567"/>
                  </a:lnTo>
                  <a:lnTo>
                    <a:pt x="1231" y="569"/>
                  </a:lnTo>
                  <a:lnTo>
                    <a:pt x="1229" y="572"/>
                  </a:lnTo>
                  <a:lnTo>
                    <a:pt x="1229" y="572"/>
                  </a:lnTo>
                  <a:lnTo>
                    <a:pt x="1229" y="574"/>
                  </a:lnTo>
                  <a:lnTo>
                    <a:pt x="1229" y="576"/>
                  </a:lnTo>
                  <a:lnTo>
                    <a:pt x="1231" y="576"/>
                  </a:lnTo>
                  <a:lnTo>
                    <a:pt x="1233" y="578"/>
                  </a:lnTo>
                  <a:lnTo>
                    <a:pt x="1231" y="578"/>
                  </a:lnTo>
                  <a:lnTo>
                    <a:pt x="1229" y="578"/>
                  </a:lnTo>
                  <a:lnTo>
                    <a:pt x="1228" y="576"/>
                  </a:lnTo>
                  <a:lnTo>
                    <a:pt x="1226" y="574"/>
                  </a:lnTo>
                  <a:lnTo>
                    <a:pt x="1228" y="570"/>
                  </a:lnTo>
                  <a:lnTo>
                    <a:pt x="1228" y="569"/>
                  </a:lnTo>
                  <a:lnTo>
                    <a:pt x="1226" y="567"/>
                  </a:lnTo>
                  <a:lnTo>
                    <a:pt x="1226" y="565"/>
                  </a:lnTo>
                  <a:lnTo>
                    <a:pt x="1222" y="565"/>
                  </a:lnTo>
                  <a:lnTo>
                    <a:pt x="1220" y="565"/>
                  </a:lnTo>
                  <a:lnTo>
                    <a:pt x="1219" y="563"/>
                  </a:lnTo>
                  <a:lnTo>
                    <a:pt x="1219" y="561"/>
                  </a:lnTo>
                  <a:lnTo>
                    <a:pt x="1215" y="561"/>
                  </a:lnTo>
                  <a:lnTo>
                    <a:pt x="1213" y="561"/>
                  </a:lnTo>
                  <a:lnTo>
                    <a:pt x="1211" y="560"/>
                  </a:lnTo>
                  <a:lnTo>
                    <a:pt x="1211" y="560"/>
                  </a:lnTo>
                  <a:lnTo>
                    <a:pt x="1208" y="561"/>
                  </a:lnTo>
                  <a:lnTo>
                    <a:pt x="1208" y="561"/>
                  </a:lnTo>
                  <a:lnTo>
                    <a:pt x="1204" y="567"/>
                  </a:lnTo>
                  <a:lnTo>
                    <a:pt x="1204" y="567"/>
                  </a:lnTo>
                  <a:lnTo>
                    <a:pt x="1204" y="569"/>
                  </a:lnTo>
                  <a:lnTo>
                    <a:pt x="1206" y="570"/>
                  </a:lnTo>
                  <a:lnTo>
                    <a:pt x="1208" y="572"/>
                  </a:lnTo>
                  <a:lnTo>
                    <a:pt x="1208" y="574"/>
                  </a:lnTo>
                  <a:lnTo>
                    <a:pt x="1206" y="574"/>
                  </a:lnTo>
                  <a:lnTo>
                    <a:pt x="1206" y="574"/>
                  </a:lnTo>
                  <a:lnTo>
                    <a:pt x="1204" y="570"/>
                  </a:lnTo>
                  <a:lnTo>
                    <a:pt x="1202" y="569"/>
                  </a:lnTo>
                  <a:lnTo>
                    <a:pt x="1202" y="567"/>
                  </a:lnTo>
                  <a:lnTo>
                    <a:pt x="1202" y="565"/>
                  </a:lnTo>
                  <a:lnTo>
                    <a:pt x="1202" y="565"/>
                  </a:lnTo>
                  <a:lnTo>
                    <a:pt x="1204" y="563"/>
                  </a:lnTo>
                  <a:lnTo>
                    <a:pt x="1204" y="561"/>
                  </a:lnTo>
                  <a:lnTo>
                    <a:pt x="1204" y="561"/>
                  </a:lnTo>
                  <a:lnTo>
                    <a:pt x="1206" y="560"/>
                  </a:lnTo>
                  <a:lnTo>
                    <a:pt x="1206" y="560"/>
                  </a:lnTo>
                  <a:lnTo>
                    <a:pt x="1201" y="560"/>
                  </a:lnTo>
                  <a:lnTo>
                    <a:pt x="1197" y="560"/>
                  </a:lnTo>
                  <a:lnTo>
                    <a:pt x="1195" y="560"/>
                  </a:lnTo>
                  <a:lnTo>
                    <a:pt x="1195" y="561"/>
                  </a:lnTo>
                  <a:lnTo>
                    <a:pt x="1193" y="561"/>
                  </a:lnTo>
                  <a:lnTo>
                    <a:pt x="1192" y="563"/>
                  </a:lnTo>
                  <a:lnTo>
                    <a:pt x="1190" y="563"/>
                  </a:lnTo>
                  <a:lnTo>
                    <a:pt x="1188" y="561"/>
                  </a:lnTo>
                  <a:lnTo>
                    <a:pt x="1188" y="561"/>
                  </a:lnTo>
                  <a:lnTo>
                    <a:pt x="1186" y="561"/>
                  </a:lnTo>
                  <a:lnTo>
                    <a:pt x="1184" y="563"/>
                  </a:lnTo>
                  <a:lnTo>
                    <a:pt x="1182" y="563"/>
                  </a:lnTo>
                  <a:lnTo>
                    <a:pt x="1190" y="565"/>
                  </a:lnTo>
                  <a:lnTo>
                    <a:pt x="1193" y="567"/>
                  </a:lnTo>
                  <a:lnTo>
                    <a:pt x="1193" y="567"/>
                  </a:lnTo>
                  <a:lnTo>
                    <a:pt x="1195" y="569"/>
                  </a:lnTo>
                  <a:lnTo>
                    <a:pt x="1195" y="570"/>
                  </a:lnTo>
                  <a:lnTo>
                    <a:pt x="1195" y="570"/>
                  </a:lnTo>
                  <a:lnTo>
                    <a:pt x="1195" y="572"/>
                  </a:lnTo>
                  <a:lnTo>
                    <a:pt x="1193" y="570"/>
                  </a:lnTo>
                  <a:lnTo>
                    <a:pt x="1193" y="567"/>
                  </a:lnTo>
                  <a:lnTo>
                    <a:pt x="1192" y="567"/>
                  </a:lnTo>
                  <a:lnTo>
                    <a:pt x="1181" y="567"/>
                  </a:lnTo>
                  <a:lnTo>
                    <a:pt x="1181" y="569"/>
                  </a:lnTo>
                  <a:lnTo>
                    <a:pt x="1181" y="569"/>
                  </a:lnTo>
                  <a:lnTo>
                    <a:pt x="1181" y="569"/>
                  </a:lnTo>
                  <a:lnTo>
                    <a:pt x="1181" y="569"/>
                  </a:lnTo>
                  <a:lnTo>
                    <a:pt x="1181" y="570"/>
                  </a:lnTo>
                  <a:lnTo>
                    <a:pt x="1179" y="572"/>
                  </a:lnTo>
                  <a:lnTo>
                    <a:pt x="1179" y="572"/>
                  </a:lnTo>
                  <a:lnTo>
                    <a:pt x="1177" y="572"/>
                  </a:lnTo>
                  <a:lnTo>
                    <a:pt x="1177" y="570"/>
                  </a:lnTo>
                  <a:lnTo>
                    <a:pt x="1179" y="569"/>
                  </a:lnTo>
                  <a:lnTo>
                    <a:pt x="1179" y="567"/>
                  </a:lnTo>
                  <a:lnTo>
                    <a:pt x="1179" y="565"/>
                  </a:lnTo>
                  <a:lnTo>
                    <a:pt x="1175" y="567"/>
                  </a:lnTo>
                  <a:lnTo>
                    <a:pt x="1175" y="567"/>
                  </a:lnTo>
                  <a:lnTo>
                    <a:pt x="1173" y="569"/>
                  </a:lnTo>
                  <a:lnTo>
                    <a:pt x="1173" y="569"/>
                  </a:lnTo>
                  <a:lnTo>
                    <a:pt x="1173" y="570"/>
                  </a:lnTo>
                  <a:lnTo>
                    <a:pt x="1173" y="572"/>
                  </a:lnTo>
                  <a:lnTo>
                    <a:pt x="1172" y="574"/>
                  </a:lnTo>
                  <a:lnTo>
                    <a:pt x="1172" y="576"/>
                  </a:lnTo>
                  <a:lnTo>
                    <a:pt x="1170" y="576"/>
                  </a:lnTo>
                  <a:lnTo>
                    <a:pt x="1172" y="578"/>
                  </a:lnTo>
                  <a:lnTo>
                    <a:pt x="1175" y="578"/>
                  </a:lnTo>
                  <a:lnTo>
                    <a:pt x="1182" y="580"/>
                  </a:lnTo>
                  <a:lnTo>
                    <a:pt x="1184" y="580"/>
                  </a:lnTo>
                  <a:lnTo>
                    <a:pt x="1186" y="580"/>
                  </a:lnTo>
                  <a:lnTo>
                    <a:pt x="1186" y="581"/>
                  </a:lnTo>
                  <a:lnTo>
                    <a:pt x="1186" y="583"/>
                  </a:lnTo>
                  <a:lnTo>
                    <a:pt x="1186" y="585"/>
                  </a:lnTo>
                  <a:lnTo>
                    <a:pt x="1184" y="585"/>
                  </a:lnTo>
                  <a:lnTo>
                    <a:pt x="1184" y="583"/>
                  </a:lnTo>
                  <a:lnTo>
                    <a:pt x="1184" y="581"/>
                  </a:lnTo>
                  <a:lnTo>
                    <a:pt x="1184" y="581"/>
                  </a:lnTo>
                  <a:lnTo>
                    <a:pt x="1182" y="581"/>
                  </a:lnTo>
                  <a:lnTo>
                    <a:pt x="1181" y="581"/>
                  </a:lnTo>
                  <a:lnTo>
                    <a:pt x="1179" y="580"/>
                  </a:lnTo>
                  <a:lnTo>
                    <a:pt x="1179" y="580"/>
                  </a:lnTo>
                  <a:lnTo>
                    <a:pt x="1170" y="580"/>
                  </a:lnTo>
                  <a:lnTo>
                    <a:pt x="1170" y="581"/>
                  </a:lnTo>
                  <a:lnTo>
                    <a:pt x="1170" y="581"/>
                  </a:lnTo>
                  <a:lnTo>
                    <a:pt x="1170" y="583"/>
                  </a:lnTo>
                  <a:lnTo>
                    <a:pt x="1170" y="587"/>
                  </a:lnTo>
                  <a:lnTo>
                    <a:pt x="1168" y="587"/>
                  </a:lnTo>
                  <a:lnTo>
                    <a:pt x="1168" y="589"/>
                  </a:lnTo>
                  <a:lnTo>
                    <a:pt x="1168" y="589"/>
                  </a:lnTo>
                  <a:lnTo>
                    <a:pt x="1168" y="589"/>
                  </a:lnTo>
                  <a:lnTo>
                    <a:pt x="1168" y="590"/>
                  </a:lnTo>
                  <a:lnTo>
                    <a:pt x="1168" y="590"/>
                  </a:lnTo>
                  <a:lnTo>
                    <a:pt x="1166" y="590"/>
                  </a:lnTo>
                  <a:lnTo>
                    <a:pt x="1166" y="590"/>
                  </a:lnTo>
                  <a:lnTo>
                    <a:pt x="1166" y="590"/>
                  </a:lnTo>
                  <a:lnTo>
                    <a:pt x="1164" y="590"/>
                  </a:lnTo>
                  <a:lnTo>
                    <a:pt x="1163" y="589"/>
                  </a:lnTo>
                  <a:lnTo>
                    <a:pt x="1163" y="587"/>
                  </a:lnTo>
                  <a:lnTo>
                    <a:pt x="1161" y="583"/>
                  </a:lnTo>
                  <a:lnTo>
                    <a:pt x="1161" y="581"/>
                  </a:lnTo>
                  <a:lnTo>
                    <a:pt x="1161" y="581"/>
                  </a:lnTo>
                  <a:lnTo>
                    <a:pt x="1161" y="580"/>
                  </a:lnTo>
                  <a:lnTo>
                    <a:pt x="1161" y="580"/>
                  </a:lnTo>
                  <a:lnTo>
                    <a:pt x="1159" y="580"/>
                  </a:lnTo>
                  <a:lnTo>
                    <a:pt x="1159" y="581"/>
                  </a:lnTo>
                  <a:lnTo>
                    <a:pt x="1159" y="583"/>
                  </a:lnTo>
                  <a:lnTo>
                    <a:pt x="1157" y="585"/>
                  </a:lnTo>
                  <a:lnTo>
                    <a:pt x="1159" y="585"/>
                  </a:lnTo>
                  <a:lnTo>
                    <a:pt x="1159" y="587"/>
                  </a:lnTo>
                  <a:lnTo>
                    <a:pt x="1159" y="589"/>
                  </a:lnTo>
                  <a:lnTo>
                    <a:pt x="1159" y="590"/>
                  </a:lnTo>
                  <a:lnTo>
                    <a:pt x="1159" y="590"/>
                  </a:lnTo>
                  <a:lnTo>
                    <a:pt x="1157" y="590"/>
                  </a:lnTo>
                  <a:lnTo>
                    <a:pt x="1157" y="592"/>
                  </a:lnTo>
                  <a:lnTo>
                    <a:pt x="1155" y="592"/>
                  </a:lnTo>
                  <a:lnTo>
                    <a:pt x="1155" y="592"/>
                  </a:lnTo>
                  <a:lnTo>
                    <a:pt x="1155" y="592"/>
                  </a:lnTo>
                  <a:lnTo>
                    <a:pt x="1154" y="596"/>
                  </a:lnTo>
                  <a:lnTo>
                    <a:pt x="1155" y="596"/>
                  </a:lnTo>
                  <a:lnTo>
                    <a:pt x="1155" y="596"/>
                  </a:lnTo>
                  <a:lnTo>
                    <a:pt x="1154" y="598"/>
                  </a:lnTo>
                  <a:lnTo>
                    <a:pt x="1154" y="596"/>
                  </a:lnTo>
                  <a:lnTo>
                    <a:pt x="1152" y="592"/>
                  </a:lnTo>
                  <a:lnTo>
                    <a:pt x="1154" y="592"/>
                  </a:lnTo>
                  <a:lnTo>
                    <a:pt x="1154" y="592"/>
                  </a:lnTo>
                  <a:lnTo>
                    <a:pt x="1155" y="590"/>
                  </a:lnTo>
                  <a:lnTo>
                    <a:pt x="1155" y="587"/>
                  </a:lnTo>
                  <a:lnTo>
                    <a:pt x="1154" y="587"/>
                  </a:lnTo>
                  <a:lnTo>
                    <a:pt x="1154" y="589"/>
                  </a:lnTo>
                  <a:lnTo>
                    <a:pt x="1152" y="589"/>
                  </a:lnTo>
                  <a:lnTo>
                    <a:pt x="1152" y="589"/>
                  </a:lnTo>
                  <a:lnTo>
                    <a:pt x="1152" y="589"/>
                  </a:lnTo>
                  <a:lnTo>
                    <a:pt x="1150" y="590"/>
                  </a:lnTo>
                  <a:lnTo>
                    <a:pt x="1150" y="590"/>
                  </a:lnTo>
                  <a:lnTo>
                    <a:pt x="1148" y="592"/>
                  </a:lnTo>
                  <a:lnTo>
                    <a:pt x="1145" y="590"/>
                  </a:lnTo>
                  <a:lnTo>
                    <a:pt x="1146" y="592"/>
                  </a:lnTo>
                  <a:lnTo>
                    <a:pt x="1146" y="594"/>
                  </a:lnTo>
                  <a:lnTo>
                    <a:pt x="1146" y="594"/>
                  </a:lnTo>
                  <a:lnTo>
                    <a:pt x="1145" y="596"/>
                  </a:lnTo>
                  <a:lnTo>
                    <a:pt x="1137" y="594"/>
                  </a:lnTo>
                  <a:lnTo>
                    <a:pt x="1136" y="596"/>
                  </a:lnTo>
                  <a:lnTo>
                    <a:pt x="1134" y="598"/>
                  </a:lnTo>
                  <a:lnTo>
                    <a:pt x="1134" y="599"/>
                  </a:lnTo>
                  <a:lnTo>
                    <a:pt x="1134" y="599"/>
                  </a:lnTo>
                  <a:lnTo>
                    <a:pt x="1137" y="599"/>
                  </a:lnTo>
                  <a:lnTo>
                    <a:pt x="1139" y="599"/>
                  </a:lnTo>
                  <a:lnTo>
                    <a:pt x="1139" y="601"/>
                  </a:lnTo>
                  <a:lnTo>
                    <a:pt x="1139" y="603"/>
                  </a:lnTo>
                  <a:lnTo>
                    <a:pt x="1139" y="603"/>
                  </a:lnTo>
                  <a:lnTo>
                    <a:pt x="1139" y="605"/>
                  </a:lnTo>
                  <a:lnTo>
                    <a:pt x="1141" y="605"/>
                  </a:lnTo>
                  <a:lnTo>
                    <a:pt x="1143" y="605"/>
                  </a:lnTo>
                  <a:lnTo>
                    <a:pt x="1141" y="605"/>
                  </a:lnTo>
                  <a:lnTo>
                    <a:pt x="1141" y="607"/>
                  </a:lnTo>
                  <a:lnTo>
                    <a:pt x="1141" y="607"/>
                  </a:lnTo>
                  <a:lnTo>
                    <a:pt x="1141" y="608"/>
                  </a:lnTo>
                  <a:lnTo>
                    <a:pt x="1143" y="608"/>
                  </a:lnTo>
                  <a:lnTo>
                    <a:pt x="1145" y="608"/>
                  </a:lnTo>
                  <a:lnTo>
                    <a:pt x="1145" y="608"/>
                  </a:lnTo>
                  <a:lnTo>
                    <a:pt x="1146" y="610"/>
                  </a:lnTo>
                  <a:lnTo>
                    <a:pt x="1146" y="612"/>
                  </a:lnTo>
                  <a:lnTo>
                    <a:pt x="1155" y="612"/>
                  </a:lnTo>
                  <a:lnTo>
                    <a:pt x="1157" y="614"/>
                  </a:lnTo>
                  <a:lnTo>
                    <a:pt x="1146" y="614"/>
                  </a:lnTo>
                  <a:lnTo>
                    <a:pt x="1141" y="612"/>
                  </a:lnTo>
                  <a:lnTo>
                    <a:pt x="1137" y="612"/>
                  </a:lnTo>
                  <a:lnTo>
                    <a:pt x="1134" y="612"/>
                  </a:lnTo>
                  <a:lnTo>
                    <a:pt x="1132" y="614"/>
                  </a:lnTo>
                  <a:lnTo>
                    <a:pt x="1134" y="616"/>
                  </a:lnTo>
                  <a:lnTo>
                    <a:pt x="1136" y="616"/>
                  </a:lnTo>
                  <a:lnTo>
                    <a:pt x="1136" y="616"/>
                  </a:lnTo>
                  <a:lnTo>
                    <a:pt x="1143" y="616"/>
                  </a:lnTo>
                  <a:lnTo>
                    <a:pt x="1145" y="617"/>
                  </a:lnTo>
                  <a:lnTo>
                    <a:pt x="1143" y="619"/>
                  </a:lnTo>
                  <a:lnTo>
                    <a:pt x="1137" y="617"/>
                  </a:lnTo>
                  <a:lnTo>
                    <a:pt x="1136" y="617"/>
                  </a:lnTo>
                  <a:lnTo>
                    <a:pt x="1134" y="619"/>
                  </a:lnTo>
                  <a:lnTo>
                    <a:pt x="1134" y="623"/>
                  </a:lnTo>
                  <a:lnTo>
                    <a:pt x="1136" y="623"/>
                  </a:lnTo>
                  <a:lnTo>
                    <a:pt x="1137" y="623"/>
                  </a:lnTo>
                  <a:lnTo>
                    <a:pt x="1141" y="621"/>
                  </a:lnTo>
                  <a:lnTo>
                    <a:pt x="1143" y="621"/>
                  </a:lnTo>
                  <a:lnTo>
                    <a:pt x="1152" y="621"/>
                  </a:lnTo>
                  <a:lnTo>
                    <a:pt x="1150" y="623"/>
                  </a:lnTo>
                  <a:lnTo>
                    <a:pt x="1146" y="623"/>
                  </a:lnTo>
                  <a:lnTo>
                    <a:pt x="1143" y="623"/>
                  </a:lnTo>
                  <a:lnTo>
                    <a:pt x="1143" y="625"/>
                  </a:lnTo>
                  <a:lnTo>
                    <a:pt x="1143" y="625"/>
                  </a:lnTo>
                  <a:lnTo>
                    <a:pt x="1141" y="626"/>
                  </a:lnTo>
                  <a:lnTo>
                    <a:pt x="1134" y="626"/>
                  </a:lnTo>
                  <a:lnTo>
                    <a:pt x="1134" y="625"/>
                  </a:lnTo>
                  <a:lnTo>
                    <a:pt x="1132" y="623"/>
                  </a:lnTo>
                  <a:lnTo>
                    <a:pt x="1132" y="623"/>
                  </a:lnTo>
                  <a:lnTo>
                    <a:pt x="1119" y="623"/>
                  </a:lnTo>
                  <a:lnTo>
                    <a:pt x="1117" y="623"/>
                  </a:lnTo>
                  <a:lnTo>
                    <a:pt x="1121" y="625"/>
                  </a:lnTo>
                  <a:lnTo>
                    <a:pt x="1132" y="628"/>
                  </a:lnTo>
                  <a:lnTo>
                    <a:pt x="1134" y="630"/>
                  </a:lnTo>
                  <a:lnTo>
                    <a:pt x="1134" y="634"/>
                  </a:lnTo>
                  <a:lnTo>
                    <a:pt x="1134" y="632"/>
                  </a:lnTo>
                  <a:lnTo>
                    <a:pt x="1130" y="630"/>
                  </a:lnTo>
                  <a:lnTo>
                    <a:pt x="1128" y="630"/>
                  </a:lnTo>
                  <a:lnTo>
                    <a:pt x="1127" y="632"/>
                  </a:lnTo>
                  <a:lnTo>
                    <a:pt x="1125" y="632"/>
                  </a:lnTo>
                  <a:lnTo>
                    <a:pt x="1123" y="632"/>
                  </a:lnTo>
                  <a:lnTo>
                    <a:pt x="1123" y="630"/>
                  </a:lnTo>
                  <a:lnTo>
                    <a:pt x="1121" y="630"/>
                  </a:lnTo>
                  <a:lnTo>
                    <a:pt x="1119" y="630"/>
                  </a:lnTo>
                  <a:lnTo>
                    <a:pt x="1119" y="630"/>
                  </a:lnTo>
                  <a:lnTo>
                    <a:pt x="1117" y="630"/>
                  </a:lnTo>
                  <a:lnTo>
                    <a:pt x="1117" y="630"/>
                  </a:lnTo>
                  <a:lnTo>
                    <a:pt x="1116" y="632"/>
                  </a:lnTo>
                  <a:lnTo>
                    <a:pt x="1119" y="634"/>
                  </a:lnTo>
                  <a:lnTo>
                    <a:pt x="1127" y="634"/>
                  </a:lnTo>
                  <a:lnTo>
                    <a:pt x="1127" y="634"/>
                  </a:lnTo>
                  <a:lnTo>
                    <a:pt x="1127" y="636"/>
                  </a:lnTo>
                  <a:lnTo>
                    <a:pt x="1123" y="634"/>
                  </a:lnTo>
                  <a:lnTo>
                    <a:pt x="1121" y="636"/>
                  </a:lnTo>
                  <a:lnTo>
                    <a:pt x="1119" y="636"/>
                  </a:lnTo>
                  <a:lnTo>
                    <a:pt x="1119" y="637"/>
                  </a:lnTo>
                  <a:lnTo>
                    <a:pt x="1119" y="637"/>
                  </a:lnTo>
                  <a:lnTo>
                    <a:pt x="1119" y="637"/>
                  </a:lnTo>
                  <a:lnTo>
                    <a:pt x="1117" y="639"/>
                  </a:lnTo>
                  <a:lnTo>
                    <a:pt x="1117" y="641"/>
                  </a:lnTo>
                  <a:lnTo>
                    <a:pt x="1117" y="643"/>
                  </a:lnTo>
                  <a:lnTo>
                    <a:pt x="1119" y="645"/>
                  </a:lnTo>
                  <a:lnTo>
                    <a:pt x="1121" y="645"/>
                  </a:lnTo>
                  <a:lnTo>
                    <a:pt x="1125" y="643"/>
                  </a:lnTo>
                  <a:lnTo>
                    <a:pt x="1127" y="643"/>
                  </a:lnTo>
                  <a:lnTo>
                    <a:pt x="1128" y="643"/>
                  </a:lnTo>
                  <a:lnTo>
                    <a:pt x="1130" y="637"/>
                  </a:lnTo>
                  <a:lnTo>
                    <a:pt x="1132" y="637"/>
                  </a:lnTo>
                  <a:lnTo>
                    <a:pt x="1141" y="636"/>
                  </a:lnTo>
                  <a:lnTo>
                    <a:pt x="1143" y="637"/>
                  </a:lnTo>
                  <a:lnTo>
                    <a:pt x="1137" y="637"/>
                  </a:lnTo>
                  <a:lnTo>
                    <a:pt x="1132" y="639"/>
                  </a:lnTo>
                  <a:lnTo>
                    <a:pt x="1130" y="643"/>
                  </a:lnTo>
                  <a:lnTo>
                    <a:pt x="1132" y="643"/>
                  </a:lnTo>
                  <a:lnTo>
                    <a:pt x="1139" y="645"/>
                  </a:lnTo>
                  <a:lnTo>
                    <a:pt x="1139" y="646"/>
                  </a:lnTo>
                  <a:lnTo>
                    <a:pt x="1141" y="648"/>
                  </a:lnTo>
                  <a:lnTo>
                    <a:pt x="1137" y="648"/>
                  </a:lnTo>
                  <a:lnTo>
                    <a:pt x="1136" y="646"/>
                  </a:lnTo>
                  <a:lnTo>
                    <a:pt x="1134" y="645"/>
                  </a:lnTo>
                  <a:lnTo>
                    <a:pt x="1132" y="645"/>
                  </a:lnTo>
                  <a:lnTo>
                    <a:pt x="1130" y="645"/>
                  </a:lnTo>
                  <a:lnTo>
                    <a:pt x="1128" y="645"/>
                  </a:lnTo>
                  <a:lnTo>
                    <a:pt x="1125" y="645"/>
                  </a:lnTo>
                  <a:lnTo>
                    <a:pt x="1123" y="645"/>
                  </a:lnTo>
                  <a:lnTo>
                    <a:pt x="1121" y="648"/>
                  </a:lnTo>
                  <a:lnTo>
                    <a:pt x="1119" y="648"/>
                  </a:lnTo>
                  <a:lnTo>
                    <a:pt x="1119" y="648"/>
                  </a:lnTo>
                  <a:lnTo>
                    <a:pt x="1121" y="650"/>
                  </a:lnTo>
                  <a:lnTo>
                    <a:pt x="1121" y="650"/>
                  </a:lnTo>
                  <a:lnTo>
                    <a:pt x="1121" y="652"/>
                  </a:lnTo>
                  <a:lnTo>
                    <a:pt x="1121" y="654"/>
                  </a:lnTo>
                  <a:lnTo>
                    <a:pt x="1121" y="655"/>
                  </a:lnTo>
                  <a:lnTo>
                    <a:pt x="1127" y="654"/>
                  </a:lnTo>
                  <a:lnTo>
                    <a:pt x="1125" y="655"/>
                  </a:lnTo>
                  <a:lnTo>
                    <a:pt x="1117" y="655"/>
                  </a:lnTo>
                  <a:lnTo>
                    <a:pt x="1117" y="655"/>
                  </a:lnTo>
                  <a:lnTo>
                    <a:pt x="1119" y="654"/>
                  </a:lnTo>
                  <a:lnTo>
                    <a:pt x="1119" y="654"/>
                  </a:lnTo>
                  <a:lnTo>
                    <a:pt x="1117" y="652"/>
                  </a:lnTo>
                  <a:lnTo>
                    <a:pt x="1117" y="650"/>
                  </a:lnTo>
                  <a:lnTo>
                    <a:pt x="1117" y="648"/>
                  </a:lnTo>
                  <a:lnTo>
                    <a:pt x="1116" y="648"/>
                  </a:lnTo>
                  <a:lnTo>
                    <a:pt x="1114" y="646"/>
                  </a:lnTo>
                  <a:lnTo>
                    <a:pt x="1112" y="645"/>
                  </a:lnTo>
                  <a:lnTo>
                    <a:pt x="1112" y="645"/>
                  </a:lnTo>
                  <a:lnTo>
                    <a:pt x="1105" y="648"/>
                  </a:lnTo>
                  <a:lnTo>
                    <a:pt x="1107" y="648"/>
                  </a:lnTo>
                  <a:lnTo>
                    <a:pt x="1108" y="650"/>
                  </a:lnTo>
                  <a:lnTo>
                    <a:pt x="1108" y="650"/>
                  </a:lnTo>
                  <a:lnTo>
                    <a:pt x="1110" y="650"/>
                  </a:lnTo>
                  <a:lnTo>
                    <a:pt x="1110" y="650"/>
                  </a:lnTo>
                  <a:lnTo>
                    <a:pt x="1112" y="652"/>
                  </a:lnTo>
                  <a:lnTo>
                    <a:pt x="1112" y="652"/>
                  </a:lnTo>
                  <a:lnTo>
                    <a:pt x="1112" y="654"/>
                  </a:lnTo>
                  <a:lnTo>
                    <a:pt x="1112" y="654"/>
                  </a:lnTo>
                  <a:lnTo>
                    <a:pt x="1114" y="654"/>
                  </a:lnTo>
                  <a:lnTo>
                    <a:pt x="1116" y="654"/>
                  </a:lnTo>
                  <a:lnTo>
                    <a:pt x="1116" y="655"/>
                  </a:lnTo>
                  <a:lnTo>
                    <a:pt x="1114" y="655"/>
                  </a:lnTo>
                  <a:lnTo>
                    <a:pt x="1112" y="655"/>
                  </a:lnTo>
                  <a:lnTo>
                    <a:pt x="1112" y="655"/>
                  </a:lnTo>
                  <a:lnTo>
                    <a:pt x="1114" y="657"/>
                  </a:lnTo>
                  <a:lnTo>
                    <a:pt x="1116" y="659"/>
                  </a:lnTo>
                  <a:lnTo>
                    <a:pt x="1116" y="659"/>
                  </a:lnTo>
                  <a:lnTo>
                    <a:pt x="1116" y="661"/>
                  </a:lnTo>
                  <a:lnTo>
                    <a:pt x="1116" y="661"/>
                  </a:lnTo>
                  <a:lnTo>
                    <a:pt x="1116" y="661"/>
                  </a:lnTo>
                  <a:lnTo>
                    <a:pt x="1114" y="664"/>
                  </a:lnTo>
                  <a:lnTo>
                    <a:pt x="1107" y="668"/>
                  </a:lnTo>
                  <a:lnTo>
                    <a:pt x="1108" y="672"/>
                  </a:lnTo>
                  <a:lnTo>
                    <a:pt x="1108" y="673"/>
                  </a:lnTo>
                  <a:lnTo>
                    <a:pt x="1110" y="673"/>
                  </a:lnTo>
                  <a:lnTo>
                    <a:pt x="1112" y="673"/>
                  </a:lnTo>
                  <a:lnTo>
                    <a:pt x="1114" y="672"/>
                  </a:lnTo>
                  <a:lnTo>
                    <a:pt x="1114" y="672"/>
                  </a:lnTo>
                  <a:lnTo>
                    <a:pt x="1116" y="672"/>
                  </a:lnTo>
                  <a:lnTo>
                    <a:pt x="1116" y="673"/>
                  </a:lnTo>
                  <a:lnTo>
                    <a:pt x="1114" y="673"/>
                  </a:lnTo>
                  <a:lnTo>
                    <a:pt x="1114" y="675"/>
                  </a:lnTo>
                  <a:lnTo>
                    <a:pt x="1116" y="675"/>
                  </a:lnTo>
                  <a:lnTo>
                    <a:pt x="1117" y="675"/>
                  </a:lnTo>
                  <a:lnTo>
                    <a:pt x="1119" y="675"/>
                  </a:lnTo>
                  <a:lnTo>
                    <a:pt x="1123" y="673"/>
                  </a:lnTo>
                  <a:lnTo>
                    <a:pt x="1123" y="672"/>
                  </a:lnTo>
                  <a:lnTo>
                    <a:pt x="1125" y="672"/>
                  </a:lnTo>
                  <a:lnTo>
                    <a:pt x="1123" y="670"/>
                  </a:lnTo>
                  <a:lnTo>
                    <a:pt x="1123" y="670"/>
                  </a:lnTo>
                  <a:lnTo>
                    <a:pt x="1123" y="666"/>
                  </a:lnTo>
                  <a:lnTo>
                    <a:pt x="1123" y="666"/>
                  </a:lnTo>
                  <a:lnTo>
                    <a:pt x="1123" y="666"/>
                  </a:lnTo>
                  <a:lnTo>
                    <a:pt x="1125" y="668"/>
                  </a:lnTo>
                  <a:lnTo>
                    <a:pt x="1125" y="670"/>
                  </a:lnTo>
                  <a:lnTo>
                    <a:pt x="1125" y="670"/>
                  </a:lnTo>
                  <a:lnTo>
                    <a:pt x="1125" y="670"/>
                  </a:lnTo>
                  <a:lnTo>
                    <a:pt x="1127" y="670"/>
                  </a:lnTo>
                  <a:lnTo>
                    <a:pt x="1128" y="670"/>
                  </a:lnTo>
                  <a:lnTo>
                    <a:pt x="1128" y="670"/>
                  </a:lnTo>
                  <a:lnTo>
                    <a:pt x="1130" y="670"/>
                  </a:lnTo>
                  <a:lnTo>
                    <a:pt x="1128" y="672"/>
                  </a:lnTo>
                  <a:lnTo>
                    <a:pt x="1128" y="672"/>
                  </a:lnTo>
                  <a:lnTo>
                    <a:pt x="1127" y="673"/>
                  </a:lnTo>
                  <a:lnTo>
                    <a:pt x="1132" y="673"/>
                  </a:lnTo>
                  <a:lnTo>
                    <a:pt x="1134" y="673"/>
                  </a:lnTo>
                  <a:lnTo>
                    <a:pt x="1132" y="675"/>
                  </a:lnTo>
                  <a:lnTo>
                    <a:pt x="1123" y="675"/>
                  </a:lnTo>
                  <a:lnTo>
                    <a:pt x="1116" y="681"/>
                  </a:lnTo>
                  <a:lnTo>
                    <a:pt x="1114" y="682"/>
                  </a:lnTo>
                  <a:lnTo>
                    <a:pt x="1112" y="684"/>
                  </a:lnTo>
                  <a:lnTo>
                    <a:pt x="1112" y="684"/>
                  </a:lnTo>
                  <a:lnTo>
                    <a:pt x="1110" y="686"/>
                  </a:lnTo>
                  <a:lnTo>
                    <a:pt x="1108" y="688"/>
                  </a:lnTo>
                  <a:lnTo>
                    <a:pt x="1108" y="690"/>
                  </a:lnTo>
                  <a:lnTo>
                    <a:pt x="1110" y="692"/>
                  </a:lnTo>
                  <a:lnTo>
                    <a:pt x="1117" y="688"/>
                  </a:lnTo>
                  <a:lnTo>
                    <a:pt x="1121" y="682"/>
                  </a:lnTo>
                  <a:lnTo>
                    <a:pt x="1123" y="682"/>
                  </a:lnTo>
                  <a:lnTo>
                    <a:pt x="1128" y="682"/>
                  </a:lnTo>
                  <a:lnTo>
                    <a:pt x="1130" y="681"/>
                  </a:lnTo>
                  <a:lnTo>
                    <a:pt x="1132" y="681"/>
                  </a:lnTo>
                  <a:lnTo>
                    <a:pt x="1136" y="677"/>
                  </a:lnTo>
                  <a:lnTo>
                    <a:pt x="1136" y="677"/>
                  </a:lnTo>
                  <a:lnTo>
                    <a:pt x="1137" y="677"/>
                  </a:lnTo>
                  <a:lnTo>
                    <a:pt x="1137" y="677"/>
                  </a:lnTo>
                  <a:lnTo>
                    <a:pt x="1137" y="677"/>
                  </a:lnTo>
                  <a:lnTo>
                    <a:pt x="1139" y="679"/>
                  </a:lnTo>
                  <a:lnTo>
                    <a:pt x="1136" y="681"/>
                  </a:lnTo>
                  <a:lnTo>
                    <a:pt x="1137" y="682"/>
                  </a:lnTo>
                  <a:lnTo>
                    <a:pt x="1137" y="682"/>
                  </a:lnTo>
                  <a:lnTo>
                    <a:pt x="1143" y="681"/>
                  </a:lnTo>
                  <a:lnTo>
                    <a:pt x="1143" y="679"/>
                  </a:lnTo>
                  <a:lnTo>
                    <a:pt x="1145" y="679"/>
                  </a:lnTo>
                  <a:lnTo>
                    <a:pt x="1145" y="677"/>
                  </a:lnTo>
                  <a:lnTo>
                    <a:pt x="1145" y="675"/>
                  </a:lnTo>
                  <a:lnTo>
                    <a:pt x="1145" y="675"/>
                  </a:lnTo>
                  <a:lnTo>
                    <a:pt x="1146" y="677"/>
                  </a:lnTo>
                  <a:lnTo>
                    <a:pt x="1148" y="679"/>
                  </a:lnTo>
                  <a:lnTo>
                    <a:pt x="1152" y="679"/>
                  </a:lnTo>
                  <a:lnTo>
                    <a:pt x="1154" y="679"/>
                  </a:lnTo>
                  <a:lnTo>
                    <a:pt x="1154" y="675"/>
                  </a:lnTo>
                  <a:lnTo>
                    <a:pt x="1155" y="675"/>
                  </a:lnTo>
                  <a:lnTo>
                    <a:pt x="1159" y="673"/>
                  </a:lnTo>
                  <a:lnTo>
                    <a:pt x="1163" y="670"/>
                  </a:lnTo>
                  <a:lnTo>
                    <a:pt x="1164" y="670"/>
                  </a:lnTo>
                  <a:lnTo>
                    <a:pt x="1164" y="672"/>
                  </a:lnTo>
                  <a:lnTo>
                    <a:pt x="1164" y="673"/>
                  </a:lnTo>
                  <a:lnTo>
                    <a:pt x="1163" y="675"/>
                  </a:lnTo>
                  <a:lnTo>
                    <a:pt x="1161" y="677"/>
                  </a:lnTo>
                  <a:lnTo>
                    <a:pt x="1159" y="677"/>
                  </a:lnTo>
                  <a:lnTo>
                    <a:pt x="1159" y="679"/>
                  </a:lnTo>
                  <a:lnTo>
                    <a:pt x="1157" y="679"/>
                  </a:lnTo>
                  <a:lnTo>
                    <a:pt x="1157" y="681"/>
                  </a:lnTo>
                  <a:lnTo>
                    <a:pt x="1157" y="681"/>
                  </a:lnTo>
                  <a:lnTo>
                    <a:pt x="1157" y="682"/>
                  </a:lnTo>
                  <a:lnTo>
                    <a:pt x="1155" y="682"/>
                  </a:lnTo>
                  <a:lnTo>
                    <a:pt x="1148" y="684"/>
                  </a:lnTo>
                  <a:lnTo>
                    <a:pt x="1146" y="688"/>
                  </a:lnTo>
                  <a:lnTo>
                    <a:pt x="1145" y="688"/>
                  </a:lnTo>
                  <a:lnTo>
                    <a:pt x="1146" y="686"/>
                  </a:lnTo>
                  <a:lnTo>
                    <a:pt x="1146" y="684"/>
                  </a:lnTo>
                  <a:lnTo>
                    <a:pt x="1148" y="684"/>
                  </a:lnTo>
                  <a:lnTo>
                    <a:pt x="1145" y="682"/>
                  </a:lnTo>
                  <a:lnTo>
                    <a:pt x="1143" y="682"/>
                  </a:lnTo>
                  <a:lnTo>
                    <a:pt x="1139" y="684"/>
                  </a:lnTo>
                  <a:lnTo>
                    <a:pt x="1137" y="690"/>
                  </a:lnTo>
                  <a:lnTo>
                    <a:pt x="1143" y="692"/>
                  </a:lnTo>
                  <a:lnTo>
                    <a:pt x="1146" y="692"/>
                  </a:lnTo>
                  <a:lnTo>
                    <a:pt x="1148" y="692"/>
                  </a:lnTo>
                  <a:lnTo>
                    <a:pt x="1148" y="692"/>
                  </a:lnTo>
                  <a:lnTo>
                    <a:pt x="1148" y="693"/>
                  </a:lnTo>
                  <a:lnTo>
                    <a:pt x="1148" y="693"/>
                  </a:lnTo>
                  <a:lnTo>
                    <a:pt x="1148" y="695"/>
                  </a:lnTo>
                  <a:lnTo>
                    <a:pt x="1146" y="693"/>
                  </a:lnTo>
                  <a:lnTo>
                    <a:pt x="1146" y="692"/>
                  </a:lnTo>
                  <a:lnTo>
                    <a:pt x="1145" y="692"/>
                  </a:lnTo>
                  <a:lnTo>
                    <a:pt x="1145" y="692"/>
                  </a:lnTo>
                  <a:lnTo>
                    <a:pt x="1143" y="693"/>
                  </a:lnTo>
                  <a:lnTo>
                    <a:pt x="1139" y="693"/>
                  </a:lnTo>
                  <a:lnTo>
                    <a:pt x="1137" y="693"/>
                  </a:lnTo>
                  <a:lnTo>
                    <a:pt x="1137" y="695"/>
                  </a:lnTo>
                  <a:lnTo>
                    <a:pt x="1136" y="697"/>
                  </a:lnTo>
                  <a:lnTo>
                    <a:pt x="1136" y="699"/>
                  </a:lnTo>
                  <a:lnTo>
                    <a:pt x="1134" y="699"/>
                  </a:lnTo>
                  <a:lnTo>
                    <a:pt x="1134" y="699"/>
                  </a:lnTo>
                  <a:lnTo>
                    <a:pt x="1134" y="697"/>
                  </a:lnTo>
                  <a:lnTo>
                    <a:pt x="1134" y="695"/>
                  </a:lnTo>
                  <a:lnTo>
                    <a:pt x="1134" y="693"/>
                  </a:lnTo>
                  <a:lnTo>
                    <a:pt x="1136" y="692"/>
                  </a:lnTo>
                  <a:lnTo>
                    <a:pt x="1136" y="690"/>
                  </a:lnTo>
                  <a:lnTo>
                    <a:pt x="1132" y="690"/>
                  </a:lnTo>
                  <a:lnTo>
                    <a:pt x="1132" y="688"/>
                  </a:lnTo>
                  <a:lnTo>
                    <a:pt x="1134" y="688"/>
                  </a:lnTo>
                  <a:lnTo>
                    <a:pt x="1136" y="688"/>
                  </a:lnTo>
                  <a:lnTo>
                    <a:pt x="1136" y="686"/>
                  </a:lnTo>
                  <a:lnTo>
                    <a:pt x="1136" y="684"/>
                  </a:lnTo>
                  <a:lnTo>
                    <a:pt x="1134" y="682"/>
                  </a:lnTo>
                  <a:lnTo>
                    <a:pt x="1123" y="686"/>
                  </a:lnTo>
                  <a:lnTo>
                    <a:pt x="1117" y="690"/>
                  </a:lnTo>
                  <a:lnTo>
                    <a:pt x="1116" y="692"/>
                  </a:lnTo>
                  <a:lnTo>
                    <a:pt x="1116" y="692"/>
                  </a:lnTo>
                  <a:lnTo>
                    <a:pt x="1112" y="693"/>
                  </a:lnTo>
                  <a:lnTo>
                    <a:pt x="1112" y="693"/>
                  </a:lnTo>
                  <a:lnTo>
                    <a:pt x="1112" y="695"/>
                  </a:lnTo>
                  <a:lnTo>
                    <a:pt x="1110" y="695"/>
                  </a:lnTo>
                  <a:lnTo>
                    <a:pt x="1110" y="693"/>
                  </a:lnTo>
                  <a:lnTo>
                    <a:pt x="1101" y="695"/>
                  </a:lnTo>
                  <a:lnTo>
                    <a:pt x="1098" y="699"/>
                  </a:lnTo>
                  <a:lnTo>
                    <a:pt x="1096" y="699"/>
                  </a:lnTo>
                  <a:lnTo>
                    <a:pt x="1094" y="699"/>
                  </a:lnTo>
                  <a:lnTo>
                    <a:pt x="1092" y="702"/>
                  </a:lnTo>
                  <a:lnTo>
                    <a:pt x="1090" y="704"/>
                  </a:lnTo>
                  <a:lnTo>
                    <a:pt x="1092" y="704"/>
                  </a:lnTo>
                  <a:lnTo>
                    <a:pt x="1092" y="704"/>
                  </a:lnTo>
                  <a:lnTo>
                    <a:pt x="1094" y="706"/>
                  </a:lnTo>
                  <a:lnTo>
                    <a:pt x="1092" y="706"/>
                  </a:lnTo>
                  <a:lnTo>
                    <a:pt x="1092" y="706"/>
                  </a:lnTo>
                  <a:lnTo>
                    <a:pt x="1092" y="706"/>
                  </a:lnTo>
                  <a:lnTo>
                    <a:pt x="1092" y="708"/>
                  </a:lnTo>
                  <a:lnTo>
                    <a:pt x="1103" y="704"/>
                  </a:lnTo>
                  <a:lnTo>
                    <a:pt x="1107" y="702"/>
                  </a:lnTo>
                  <a:lnTo>
                    <a:pt x="1108" y="702"/>
                  </a:lnTo>
                  <a:lnTo>
                    <a:pt x="1108" y="704"/>
                  </a:lnTo>
                  <a:lnTo>
                    <a:pt x="1105" y="706"/>
                  </a:lnTo>
                  <a:lnTo>
                    <a:pt x="1105" y="708"/>
                  </a:lnTo>
                  <a:lnTo>
                    <a:pt x="1105" y="710"/>
                  </a:lnTo>
                  <a:lnTo>
                    <a:pt x="1105" y="711"/>
                  </a:lnTo>
                  <a:lnTo>
                    <a:pt x="1105" y="713"/>
                  </a:lnTo>
                  <a:lnTo>
                    <a:pt x="1103" y="713"/>
                  </a:lnTo>
                  <a:lnTo>
                    <a:pt x="1105" y="715"/>
                  </a:lnTo>
                  <a:lnTo>
                    <a:pt x="1107" y="717"/>
                  </a:lnTo>
                  <a:lnTo>
                    <a:pt x="1110" y="719"/>
                  </a:lnTo>
                  <a:lnTo>
                    <a:pt x="1112" y="719"/>
                  </a:lnTo>
                  <a:lnTo>
                    <a:pt x="1114" y="719"/>
                  </a:lnTo>
                  <a:lnTo>
                    <a:pt x="1114" y="720"/>
                  </a:lnTo>
                  <a:lnTo>
                    <a:pt x="1114" y="722"/>
                  </a:lnTo>
                  <a:lnTo>
                    <a:pt x="1114" y="724"/>
                  </a:lnTo>
                  <a:lnTo>
                    <a:pt x="1114" y="726"/>
                  </a:lnTo>
                  <a:lnTo>
                    <a:pt x="1116" y="728"/>
                  </a:lnTo>
                  <a:lnTo>
                    <a:pt x="1116" y="729"/>
                  </a:lnTo>
                  <a:lnTo>
                    <a:pt x="1116" y="731"/>
                  </a:lnTo>
                  <a:lnTo>
                    <a:pt x="1114" y="728"/>
                  </a:lnTo>
                  <a:lnTo>
                    <a:pt x="1114" y="728"/>
                  </a:lnTo>
                  <a:lnTo>
                    <a:pt x="1114" y="726"/>
                  </a:lnTo>
                  <a:lnTo>
                    <a:pt x="1114" y="726"/>
                  </a:lnTo>
                  <a:lnTo>
                    <a:pt x="1112" y="726"/>
                  </a:lnTo>
                  <a:lnTo>
                    <a:pt x="1112" y="726"/>
                  </a:lnTo>
                  <a:lnTo>
                    <a:pt x="1112" y="726"/>
                  </a:lnTo>
                  <a:lnTo>
                    <a:pt x="1112" y="726"/>
                  </a:lnTo>
                  <a:lnTo>
                    <a:pt x="1110" y="726"/>
                  </a:lnTo>
                  <a:lnTo>
                    <a:pt x="1110" y="724"/>
                  </a:lnTo>
                  <a:lnTo>
                    <a:pt x="1110" y="724"/>
                  </a:lnTo>
                  <a:lnTo>
                    <a:pt x="1110" y="722"/>
                  </a:lnTo>
                  <a:lnTo>
                    <a:pt x="1108" y="722"/>
                  </a:lnTo>
                  <a:lnTo>
                    <a:pt x="1108" y="720"/>
                  </a:lnTo>
                  <a:lnTo>
                    <a:pt x="1107" y="722"/>
                  </a:lnTo>
                  <a:lnTo>
                    <a:pt x="1105" y="722"/>
                  </a:lnTo>
                  <a:lnTo>
                    <a:pt x="1105" y="720"/>
                  </a:lnTo>
                  <a:lnTo>
                    <a:pt x="1103" y="719"/>
                  </a:lnTo>
                  <a:lnTo>
                    <a:pt x="1103" y="719"/>
                  </a:lnTo>
                  <a:lnTo>
                    <a:pt x="1099" y="717"/>
                  </a:lnTo>
                  <a:lnTo>
                    <a:pt x="1098" y="717"/>
                  </a:lnTo>
                  <a:lnTo>
                    <a:pt x="1096" y="717"/>
                  </a:lnTo>
                  <a:lnTo>
                    <a:pt x="1090" y="722"/>
                  </a:lnTo>
                  <a:lnTo>
                    <a:pt x="1090" y="724"/>
                  </a:lnTo>
                  <a:lnTo>
                    <a:pt x="1089" y="726"/>
                  </a:lnTo>
                  <a:lnTo>
                    <a:pt x="1089" y="726"/>
                  </a:lnTo>
                  <a:lnTo>
                    <a:pt x="1089" y="728"/>
                  </a:lnTo>
                  <a:lnTo>
                    <a:pt x="1089" y="729"/>
                  </a:lnTo>
                  <a:lnTo>
                    <a:pt x="1089" y="729"/>
                  </a:lnTo>
                  <a:lnTo>
                    <a:pt x="1089" y="729"/>
                  </a:lnTo>
                  <a:lnTo>
                    <a:pt x="1089" y="731"/>
                  </a:lnTo>
                  <a:lnTo>
                    <a:pt x="1087" y="733"/>
                  </a:lnTo>
                  <a:lnTo>
                    <a:pt x="1089" y="733"/>
                  </a:lnTo>
                  <a:lnTo>
                    <a:pt x="1089" y="733"/>
                  </a:lnTo>
                  <a:lnTo>
                    <a:pt x="1090" y="733"/>
                  </a:lnTo>
                  <a:lnTo>
                    <a:pt x="1092" y="733"/>
                  </a:lnTo>
                  <a:lnTo>
                    <a:pt x="1092" y="733"/>
                  </a:lnTo>
                  <a:lnTo>
                    <a:pt x="1092" y="737"/>
                  </a:lnTo>
                  <a:lnTo>
                    <a:pt x="1092" y="738"/>
                  </a:lnTo>
                  <a:lnTo>
                    <a:pt x="1092" y="738"/>
                  </a:lnTo>
                  <a:lnTo>
                    <a:pt x="1092" y="737"/>
                  </a:lnTo>
                  <a:lnTo>
                    <a:pt x="1090" y="737"/>
                  </a:lnTo>
                  <a:lnTo>
                    <a:pt x="1090" y="735"/>
                  </a:lnTo>
                  <a:lnTo>
                    <a:pt x="1089" y="737"/>
                  </a:lnTo>
                  <a:lnTo>
                    <a:pt x="1089" y="737"/>
                  </a:lnTo>
                  <a:lnTo>
                    <a:pt x="1089" y="738"/>
                  </a:lnTo>
                  <a:lnTo>
                    <a:pt x="1085" y="740"/>
                  </a:lnTo>
                  <a:lnTo>
                    <a:pt x="1085" y="742"/>
                  </a:lnTo>
                  <a:lnTo>
                    <a:pt x="1085" y="746"/>
                  </a:lnTo>
                  <a:lnTo>
                    <a:pt x="1087" y="746"/>
                  </a:lnTo>
                  <a:lnTo>
                    <a:pt x="1089" y="748"/>
                  </a:lnTo>
                  <a:lnTo>
                    <a:pt x="1090" y="748"/>
                  </a:lnTo>
                  <a:lnTo>
                    <a:pt x="1090" y="749"/>
                  </a:lnTo>
                  <a:lnTo>
                    <a:pt x="1090" y="751"/>
                  </a:lnTo>
                  <a:lnTo>
                    <a:pt x="1090" y="751"/>
                  </a:lnTo>
                  <a:lnTo>
                    <a:pt x="1090" y="753"/>
                  </a:lnTo>
                  <a:lnTo>
                    <a:pt x="1090" y="753"/>
                  </a:lnTo>
                  <a:lnTo>
                    <a:pt x="1092" y="755"/>
                  </a:lnTo>
                  <a:lnTo>
                    <a:pt x="1094" y="755"/>
                  </a:lnTo>
                  <a:lnTo>
                    <a:pt x="1096" y="755"/>
                  </a:lnTo>
                  <a:lnTo>
                    <a:pt x="1096" y="755"/>
                  </a:lnTo>
                  <a:lnTo>
                    <a:pt x="1096" y="757"/>
                  </a:lnTo>
                  <a:lnTo>
                    <a:pt x="1096" y="757"/>
                  </a:lnTo>
                  <a:lnTo>
                    <a:pt x="1096" y="758"/>
                  </a:lnTo>
                  <a:lnTo>
                    <a:pt x="1094" y="758"/>
                  </a:lnTo>
                  <a:lnTo>
                    <a:pt x="1092" y="757"/>
                  </a:lnTo>
                  <a:lnTo>
                    <a:pt x="1092" y="757"/>
                  </a:lnTo>
                  <a:lnTo>
                    <a:pt x="1090" y="757"/>
                  </a:lnTo>
                  <a:lnTo>
                    <a:pt x="1089" y="755"/>
                  </a:lnTo>
                  <a:lnTo>
                    <a:pt x="1087" y="755"/>
                  </a:lnTo>
                  <a:lnTo>
                    <a:pt x="1087" y="753"/>
                  </a:lnTo>
                  <a:lnTo>
                    <a:pt x="1089" y="753"/>
                  </a:lnTo>
                  <a:lnTo>
                    <a:pt x="1089" y="751"/>
                  </a:lnTo>
                  <a:lnTo>
                    <a:pt x="1089" y="751"/>
                  </a:lnTo>
                  <a:lnTo>
                    <a:pt x="1087" y="751"/>
                  </a:lnTo>
                  <a:lnTo>
                    <a:pt x="1087" y="751"/>
                  </a:lnTo>
                  <a:lnTo>
                    <a:pt x="1087" y="749"/>
                  </a:lnTo>
                  <a:lnTo>
                    <a:pt x="1087" y="748"/>
                  </a:lnTo>
                  <a:lnTo>
                    <a:pt x="1087" y="748"/>
                  </a:lnTo>
                  <a:lnTo>
                    <a:pt x="1085" y="746"/>
                  </a:lnTo>
                  <a:lnTo>
                    <a:pt x="1085" y="746"/>
                  </a:lnTo>
                  <a:lnTo>
                    <a:pt x="1083" y="746"/>
                  </a:lnTo>
                  <a:lnTo>
                    <a:pt x="1081" y="746"/>
                  </a:lnTo>
                  <a:lnTo>
                    <a:pt x="1081" y="746"/>
                  </a:lnTo>
                  <a:lnTo>
                    <a:pt x="1080" y="748"/>
                  </a:lnTo>
                  <a:lnTo>
                    <a:pt x="1080" y="748"/>
                  </a:lnTo>
                  <a:lnTo>
                    <a:pt x="1080" y="748"/>
                  </a:lnTo>
                  <a:lnTo>
                    <a:pt x="1078" y="749"/>
                  </a:lnTo>
                  <a:lnTo>
                    <a:pt x="1078" y="751"/>
                  </a:lnTo>
                  <a:lnTo>
                    <a:pt x="1078" y="753"/>
                  </a:lnTo>
                  <a:lnTo>
                    <a:pt x="1076" y="755"/>
                  </a:lnTo>
                  <a:lnTo>
                    <a:pt x="1074" y="757"/>
                  </a:lnTo>
                  <a:lnTo>
                    <a:pt x="1074" y="758"/>
                  </a:lnTo>
                  <a:lnTo>
                    <a:pt x="1074" y="758"/>
                  </a:lnTo>
                  <a:lnTo>
                    <a:pt x="1074" y="760"/>
                  </a:lnTo>
                  <a:lnTo>
                    <a:pt x="1074" y="760"/>
                  </a:lnTo>
                  <a:lnTo>
                    <a:pt x="1076" y="762"/>
                  </a:lnTo>
                  <a:lnTo>
                    <a:pt x="1076" y="762"/>
                  </a:lnTo>
                  <a:lnTo>
                    <a:pt x="1078" y="762"/>
                  </a:lnTo>
                  <a:lnTo>
                    <a:pt x="1078" y="762"/>
                  </a:lnTo>
                  <a:lnTo>
                    <a:pt x="1078" y="764"/>
                  </a:lnTo>
                  <a:lnTo>
                    <a:pt x="1078" y="767"/>
                  </a:lnTo>
                  <a:lnTo>
                    <a:pt x="1078" y="769"/>
                  </a:lnTo>
                  <a:lnTo>
                    <a:pt x="1080" y="769"/>
                  </a:lnTo>
                  <a:lnTo>
                    <a:pt x="1080" y="769"/>
                  </a:lnTo>
                  <a:lnTo>
                    <a:pt x="1083" y="764"/>
                  </a:lnTo>
                  <a:lnTo>
                    <a:pt x="1083" y="764"/>
                  </a:lnTo>
                  <a:lnTo>
                    <a:pt x="1083" y="766"/>
                  </a:lnTo>
                  <a:lnTo>
                    <a:pt x="1083" y="767"/>
                  </a:lnTo>
                  <a:lnTo>
                    <a:pt x="1081" y="769"/>
                  </a:lnTo>
                  <a:lnTo>
                    <a:pt x="1080" y="771"/>
                  </a:lnTo>
                  <a:lnTo>
                    <a:pt x="1083" y="771"/>
                  </a:lnTo>
                  <a:lnTo>
                    <a:pt x="1083" y="769"/>
                  </a:lnTo>
                  <a:lnTo>
                    <a:pt x="1085" y="766"/>
                  </a:lnTo>
                  <a:lnTo>
                    <a:pt x="1085" y="762"/>
                  </a:lnTo>
                  <a:lnTo>
                    <a:pt x="1085" y="766"/>
                  </a:lnTo>
                  <a:lnTo>
                    <a:pt x="1087" y="767"/>
                  </a:lnTo>
                  <a:lnTo>
                    <a:pt x="1087" y="769"/>
                  </a:lnTo>
                  <a:lnTo>
                    <a:pt x="1089" y="769"/>
                  </a:lnTo>
                  <a:lnTo>
                    <a:pt x="1087" y="771"/>
                  </a:lnTo>
                  <a:lnTo>
                    <a:pt x="1085" y="771"/>
                  </a:lnTo>
                  <a:lnTo>
                    <a:pt x="1085" y="771"/>
                  </a:lnTo>
                  <a:lnTo>
                    <a:pt x="1087" y="773"/>
                  </a:lnTo>
                  <a:lnTo>
                    <a:pt x="1087" y="775"/>
                  </a:lnTo>
                  <a:lnTo>
                    <a:pt x="1089" y="775"/>
                  </a:lnTo>
                  <a:lnTo>
                    <a:pt x="1090" y="776"/>
                  </a:lnTo>
                  <a:lnTo>
                    <a:pt x="1089" y="776"/>
                  </a:lnTo>
                  <a:lnTo>
                    <a:pt x="1089" y="776"/>
                  </a:lnTo>
                  <a:lnTo>
                    <a:pt x="1087" y="776"/>
                  </a:lnTo>
                  <a:lnTo>
                    <a:pt x="1087" y="778"/>
                  </a:lnTo>
                  <a:lnTo>
                    <a:pt x="1094" y="776"/>
                  </a:lnTo>
                  <a:lnTo>
                    <a:pt x="1096" y="778"/>
                  </a:lnTo>
                  <a:lnTo>
                    <a:pt x="1090" y="780"/>
                  </a:lnTo>
                  <a:lnTo>
                    <a:pt x="1089" y="782"/>
                  </a:lnTo>
                  <a:lnTo>
                    <a:pt x="1089" y="784"/>
                  </a:lnTo>
                  <a:lnTo>
                    <a:pt x="1092" y="789"/>
                  </a:lnTo>
                  <a:lnTo>
                    <a:pt x="1090" y="787"/>
                  </a:lnTo>
                  <a:lnTo>
                    <a:pt x="1089" y="784"/>
                  </a:lnTo>
                  <a:lnTo>
                    <a:pt x="1087" y="782"/>
                  </a:lnTo>
                  <a:lnTo>
                    <a:pt x="1087" y="782"/>
                  </a:lnTo>
                  <a:lnTo>
                    <a:pt x="1087" y="784"/>
                  </a:lnTo>
                  <a:lnTo>
                    <a:pt x="1085" y="784"/>
                  </a:lnTo>
                  <a:lnTo>
                    <a:pt x="1085" y="782"/>
                  </a:lnTo>
                  <a:lnTo>
                    <a:pt x="1085" y="782"/>
                  </a:lnTo>
                  <a:lnTo>
                    <a:pt x="1085" y="782"/>
                  </a:lnTo>
                  <a:lnTo>
                    <a:pt x="1085" y="780"/>
                  </a:lnTo>
                  <a:lnTo>
                    <a:pt x="1085" y="780"/>
                  </a:lnTo>
                  <a:lnTo>
                    <a:pt x="1083" y="780"/>
                  </a:lnTo>
                  <a:lnTo>
                    <a:pt x="1081" y="780"/>
                  </a:lnTo>
                  <a:lnTo>
                    <a:pt x="1081" y="782"/>
                  </a:lnTo>
                  <a:lnTo>
                    <a:pt x="1083" y="784"/>
                  </a:lnTo>
                  <a:lnTo>
                    <a:pt x="1083" y="785"/>
                  </a:lnTo>
                  <a:lnTo>
                    <a:pt x="1083" y="785"/>
                  </a:lnTo>
                  <a:lnTo>
                    <a:pt x="1083" y="789"/>
                  </a:lnTo>
                  <a:lnTo>
                    <a:pt x="1085" y="789"/>
                  </a:lnTo>
                  <a:lnTo>
                    <a:pt x="1087" y="791"/>
                  </a:lnTo>
                  <a:lnTo>
                    <a:pt x="1089" y="791"/>
                  </a:lnTo>
                  <a:lnTo>
                    <a:pt x="1090" y="791"/>
                  </a:lnTo>
                  <a:lnTo>
                    <a:pt x="1092" y="794"/>
                  </a:lnTo>
                  <a:lnTo>
                    <a:pt x="1090" y="794"/>
                  </a:lnTo>
                  <a:lnTo>
                    <a:pt x="1090" y="794"/>
                  </a:lnTo>
                  <a:lnTo>
                    <a:pt x="1089" y="793"/>
                  </a:lnTo>
                  <a:lnTo>
                    <a:pt x="1089" y="791"/>
                  </a:lnTo>
                  <a:lnTo>
                    <a:pt x="1087" y="791"/>
                  </a:lnTo>
                  <a:lnTo>
                    <a:pt x="1083" y="791"/>
                  </a:lnTo>
                  <a:lnTo>
                    <a:pt x="1083" y="791"/>
                  </a:lnTo>
                  <a:lnTo>
                    <a:pt x="1083" y="789"/>
                  </a:lnTo>
                  <a:lnTo>
                    <a:pt x="1083" y="789"/>
                  </a:lnTo>
                  <a:lnTo>
                    <a:pt x="1081" y="789"/>
                  </a:lnTo>
                  <a:lnTo>
                    <a:pt x="1081" y="789"/>
                  </a:lnTo>
                  <a:lnTo>
                    <a:pt x="1080" y="793"/>
                  </a:lnTo>
                  <a:lnTo>
                    <a:pt x="1078" y="793"/>
                  </a:lnTo>
                  <a:lnTo>
                    <a:pt x="1078" y="794"/>
                  </a:lnTo>
                  <a:lnTo>
                    <a:pt x="1080" y="793"/>
                  </a:lnTo>
                  <a:lnTo>
                    <a:pt x="1081" y="793"/>
                  </a:lnTo>
                  <a:lnTo>
                    <a:pt x="1080" y="796"/>
                  </a:lnTo>
                  <a:lnTo>
                    <a:pt x="1078" y="796"/>
                  </a:lnTo>
                  <a:lnTo>
                    <a:pt x="1076" y="796"/>
                  </a:lnTo>
                  <a:lnTo>
                    <a:pt x="1074" y="796"/>
                  </a:lnTo>
                  <a:lnTo>
                    <a:pt x="1074" y="798"/>
                  </a:lnTo>
                  <a:lnTo>
                    <a:pt x="1072" y="800"/>
                  </a:lnTo>
                  <a:lnTo>
                    <a:pt x="1072" y="802"/>
                  </a:lnTo>
                  <a:lnTo>
                    <a:pt x="1071" y="804"/>
                  </a:lnTo>
                  <a:lnTo>
                    <a:pt x="1069" y="805"/>
                  </a:lnTo>
                  <a:lnTo>
                    <a:pt x="1071" y="805"/>
                  </a:lnTo>
                  <a:lnTo>
                    <a:pt x="1072" y="804"/>
                  </a:lnTo>
                  <a:lnTo>
                    <a:pt x="1072" y="802"/>
                  </a:lnTo>
                  <a:lnTo>
                    <a:pt x="1074" y="802"/>
                  </a:lnTo>
                  <a:lnTo>
                    <a:pt x="1080" y="800"/>
                  </a:lnTo>
                  <a:lnTo>
                    <a:pt x="1080" y="802"/>
                  </a:lnTo>
                  <a:lnTo>
                    <a:pt x="1080" y="802"/>
                  </a:lnTo>
                  <a:lnTo>
                    <a:pt x="1080" y="804"/>
                  </a:lnTo>
                  <a:lnTo>
                    <a:pt x="1081" y="804"/>
                  </a:lnTo>
                  <a:lnTo>
                    <a:pt x="1081" y="802"/>
                  </a:lnTo>
                  <a:lnTo>
                    <a:pt x="1083" y="802"/>
                  </a:lnTo>
                  <a:lnTo>
                    <a:pt x="1087" y="802"/>
                  </a:lnTo>
                  <a:lnTo>
                    <a:pt x="1090" y="802"/>
                  </a:lnTo>
                  <a:lnTo>
                    <a:pt x="1092" y="804"/>
                  </a:lnTo>
                  <a:lnTo>
                    <a:pt x="1090" y="804"/>
                  </a:lnTo>
                  <a:lnTo>
                    <a:pt x="1083" y="804"/>
                  </a:lnTo>
                  <a:lnTo>
                    <a:pt x="1083" y="804"/>
                  </a:lnTo>
                  <a:lnTo>
                    <a:pt x="1081" y="805"/>
                  </a:lnTo>
                  <a:lnTo>
                    <a:pt x="1078" y="804"/>
                  </a:lnTo>
                  <a:lnTo>
                    <a:pt x="1078" y="804"/>
                  </a:lnTo>
                  <a:lnTo>
                    <a:pt x="1076" y="804"/>
                  </a:lnTo>
                  <a:lnTo>
                    <a:pt x="1074" y="805"/>
                  </a:lnTo>
                  <a:lnTo>
                    <a:pt x="1074" y="807"/>
                  </a:lnTo>
                  <a:lnTo>
                    <a:pt x="1076" y="807"/>
                  </a:lnTo>
                  <a:lnTo>
                    <a:pt x="1078" y="805"/>
                  </a:lnTo>
                  <a:lnTo>
                    <a:pt x="1080" y="805"/>
                  </a:lnTo>
                  <a:lnTo>
                    <a:pt x="1080" y="807"/>
                  </a:lnTo>
                  <a:lnTo>
                    <a:pt x="1080" y="807"/>
                  </a:lnTo>
                  <a:lnTo>
                    <a:pt x="1080" y="807"/>
                  </a:lnTo>
                  <a:lnTo>
                    <a:pt x="1080" y="809"/>
                  </a:lnTo>
                  <a:lnTo>
                    <a:pt x="1080" y="809"/>
                  </a:lnTo>
                  <a:lnTo>
                    <a:pt x="1081" y="809"/>
                  </a:lnTo>
                  <a:lnTo>
                    <a:pt x="1081" y="809"/>
                  </a:lnTo>
                  <a:lnTo>
                    <a:pt x="1081" y="811"/>
                  </a:lnTo>
                  <a:lnTo>
                    <a:pt x="1076" y="813"/>
                  </a:lnTo>
                  <a:lnTo>
                    <a:pt x="1076" y="814"/>
                  </a:lnTo>
                  <a:lnTo>
                    <a:pt x="1076" y="816"/>
                  </a:lnTo>
                  <a:lnTo>
                    <a:pt x="1078" y="816"/>
                  </a:lnTo>
                  <a:lnTo>
                    <a:pt x="1081" y="816"/>
                  </a:lnTo>
                  <a:lnTo>
                    <a:pt x="1083" y="816"/>
                  </a:lnTo>
                  <a:lnTo>
                    <a:pt x="1085" y="814"/>
                  </a:lnTo>
                  <a:lnTo>
                    <a:pt x="1085" y="813"/>
                  </a:lnTo>
                  <a:lnTo>
                    <a:pt x="1085" y="813"/>
                  </a:lnTo>
                  <a:lnTo>
                    <a:pt x="1090" y="809"/>
                  </a:lnTo>
                  <a:lnTo>
                    <a:pt x="1098" y="800"/>
                  </a:lnTo>
                  <a:lnTo>
                    <a:pt x="1099" y="798"/>
                  </a:lnTo>
                  <a:lnTo>
                    <a:pt x="1099" y="798"/>
                  </a:lnTo>
                  <a:lnTo>
                    <a:pt x="1101" y="796"/>
                  </a:lnTo>
                  <a:lnTo>
                    <a:pt x="1103" y="793"/>
                  </a:lnTo>
                  <a:lnTo>
                    <a:pt x="1105" y="794"/>
                  </a:lnTo>
                  <a:lnTo>
                    <a:pt x="1103" y="796"/>
                  </a:lnTo>
                  <a:lnTo>
                    <a:pt x="1099" y="804"/>
                  </a:lnTo>
                  <a:lnTo>
                    <a:pt x="1098" y="804"/>
                  </a:lnTo>
                  <a:lnTo>
                    <a:pt x="1098" y="804"/>
                  </a:lnTo>
                  <a:lnTo>
                    <a:pt x="1098" y="805"/>
                  </a:lnTo>
                  <a:lnTo>
                    <a:pt x="1098" y="807"/>
                  </a:lnTo>
                  <a:lnTo>
                    <a:pt x="1096" y="807"/>
                  </a:lnTo>
                  <a:lnTo>
                    <a:pt x="1096" y="807"/>
                  </a:lnTo>
                  <a:lnTo>
                    <a:pt x="1092" y="811"/>
                  </a:lnTo>
                  <a:lnTo>
                    <a:pt x="1090" y="814"/>
                  </a:lnTo>
                  <a:lnTo>
                    <a:pt x="1090" y="814"/>
                  </a:lnTo>
                  <a:lnTo>
                    <a:pt x="1089" y="814"/>
                  </a:lnTo>
                  <a:lnTo>
                    <a:pt x="1089" y="814"/>
                  </a:lnTo>
                  <a:lnTo>
                    <a:pt x="1087" y="816"/>
                  </a:lnTo>
                  <a:lnTo>
                    <a:pt x="1087" y="816"/>
                  </a:lnTo>
                  <a:lnTo>
                    <a:pt x="1089" y="816"/>
                  </a:lnTo>
                  <a:lnTo>
                    <a:pt x="1089" y="818"/>
                  </a:lnTo>
                  <a:lnTo>
                    <a:pt x="1087" y="818"/>
                  </a:lnTo>
                  <a:lnTo>
                    <a:pt x="1083" y="818"/>
                  </a:lnTo>
                  <a:lnTo>
                    <a:pt x="1081" y="820"/>
                  </a:lnTo>
                  <a:lnTo>
                    <a:pt x="1081" y="822"/>
                  </a:lnTo>
                  <a:lnTo>
                    <a:pt x="1080" y="823"/>
                  </a:lnTo>
                  <a:lnTo>
                    <a:pt x="1076" y="822"/>
                  </a:lnTo>
                  <a:lnTo>
                    <a:pt x="1074" y="823"/>
                  </a:lnTo>
                  <a:lnTo>
                    <a:pt x="1071" y="825"/>
                  </a:lnTo>
                  <a:lnTo>
                    <a:pt x="1067" y="827"/>
                  </a:lnTo>
                  <a:lnTo>
                    <a:pt x="1067" y="827"/>
                  </a:lnTo>
                  <a:lnTo>
                    <a:pt x="1067" y="829"/>
                  </a:lnTo>
                  <a:lnTo>
                    <a:pt x="1067" y="831"/>
                  </a:lnTo>
                  <a:lnTo>
                    <a:pt x="1067" y="831"/>
                  </a:lnTo>
                  <a:lnTo>
                    <a:pt x="1067" y="831"/>
                  </a:lnTo>
                  <a:lnTo>
                    <a:pt x="1067" y="832"/>
                  </a:lnTo>
                  <a:lnTo>
                    <a:pt x="1067" y="832"/>
                  </a:lnTo>
                  <a:lnTo>
                    <a:pt x="1067" y="832"/>
                  </a:lnTo>
                  <a:lnTo>
                    <a:pt x="1067" y="834"/>
                  </a:lnTo>
                  <a:lnTo>
                    <a:pt x="1067" y="834"/>
                  </a:lnTo>
                  <a:lnTo>
                    <a:pt x="1065" y="832"/>
                  </a:lnTo>
                  <a:lnTo>
                    <a:pt x="1065" y="832"/>
                  </a:lnTo>
                  <a:lnTo>
                    <a:pt x="1065" y="832"/>
                  </a:lnTo>
                  <a:lnTo>
                    <a:pt x="1065" y="832"/>
                  </a:lnTo>
                  <a:lnTo>
                    <a:pt x="1065" y="831"/>
                  </a:lnTo>
                  <a:lnTo>
                    <a:pt x="1065" y="829"/>
                  </a:lnTo>
                  <a:lnTo>
                    <a:pt x="1065" y="829"/>
                  </a:lnTo>
                  <a:lnTo>
                    <a:pt x="1063" y="827"/>
                  </a:lnTo>
                  <a:lnTo>
                    <a:pt x="1063" y="827"/>
                  </a:lnTo>
                  <a:lnTo>
                    <a:pt x="1061" y="827"/>
                  </a:lnTo>
                  <a:lnTo>
                    <a:pt x="1061" y="829"/>
                  </a:lnTo>
                  <a:lnTo>
                    <a:pt x="1061" y="829"/>
                  </a:lnTo>
                  <a:lnTo>
                    <a:pt x="1060" y="827"/>
                  </a:lnTo>
                  <a:lnTo>
                    <a:pt x="1060" y="827"/>
                  </a:lnTo>
                  <a:lnTo>
                    <a:pt x="1060" y="825"/>
                  </a:lnTo>
                  <a:lnTo>
                    <a:pt x="1060" y="825"/>
                  </a:lnTo>
                  <a:lnTo>
                    <a:pt x="1060" y="825"/>
                  </a:lnTo>
                  <a:lnTo>
                    <a:pt x="1060" y="827"/>
                  </a:lnTo>
                  <a:lnTo>
                    <a:pt x="1058" y="829"/>
                  </a:lnTo>
                  <a:lnTo>
                    <a:pt x="1058" y="829"/>
                  </a:lnTo>
                  <a:lnTo>
                    <a:pt x="1058" y="829"/>
                  </a:lnTo>
                  <a:lnTo>
                    <a:pt x="1058" y="829"/>
                  </a:lnTo>
                  <a:lnTo>
                    <a:pt x="1058" y="827"/>
                  </a:lnTo>
                  <a:lnTo>
                    <a:pt x="1058" y="827"/>
                  </a:lnTo>
                  <a:lnTo>
                    <a:pt x="1056" y="825"/>
                  </a:lnTo>
                  <a:lnTo>
                    <a:pt x="1054" y="825"/>
                  </a:lnTo>
                  <a:lnTo>
                    <a:pt x="1052" y="827"/>
                  </a:lnTo>
                  <a:lnTo>
                    <a:pt x="1051" y="829"/>
                  </a:lnTo>
                  <a:lnTo>
                    <a:pt x="1047" y="831"/>
                  </a:lnTo>
                  <a:lnTo>
                    <a:pt x="1047" y="832"/>
                  </a:lnTo>
                  <a:lnTo>
                    <a:pt x="1047" y="832"/>
                  </a:lnTo>
                  <a:lnTo>
                    <a:pt x="1047" y="834"/>
                  </a:lnTo>
                  <a:lnTo>
                    <a:pt x="1049" y="834"/>
                  </a:lnTo>
                  <a:lnTo>
                    <a:pt x="1049" y="836"/>
                  </a:lnTo>
                  <a:lnTo>
                    <a:pt x="1045" y="836"/>
                  </a:lnTo>
                  <a:lnTo>
                    <a:pt x="1045" y="836"/>
                  </a:lnTo>
                  <a:lnTo>
                    <a:pt x="1042" y="838"/>
                  </a:lnTo>
                  <a:lnTo>
                    <a:pt x="1040" y="838"/>
                  </a:lnTo>
                  <a:lnTo>
                    <a:pt x="1040" y="838"/>
                  </a:lnTo>
                  <a:lnTo>
                    <a:pt x="1040" y="838"/>
                  </a:lnTo>
                  <a:lnTo>
                    <a:pt x="1038" y="838"/>
                  </a:lnTo>
                  <a:lnTo>
                    <a:pt x="1038" y="838"/>
                  </a:lnTo>
                  <a:lnTo>
                    <a:pt x="1038" y="838"/>
                  </a:lnTo>
                  <a:lnTo>
                    <a:pt x="1038" y="840"/>
                  </a:lnTo>
                  <a:lnTo>
                    <a:pt x="1038" y="840"/>
                  </a:lnTo>
                  <a:lnTo>
                    <a:pt x="1038" y="840"/>
                  </a:lnTo>
                  <a:lnTo>
                    <a:pt x="1036" y="838"/>
                  </a:lnTo>
                  <a:lnTo>
                    <a:pt x="1034" y="838"/>
                  </a:lnTo>
                  <a:lnTo>
                    <a:pt x="1033" y="840"/>
                  </a:lnTo>
                  <a:lnTo>
                    <a:pt x="1031" y="841"/>
                  </a:lnTo>
                  <a:lnTo>
                    <a:pt x="1033" y="843"/>
                  </a:lnTo>
                  <a:lnTo>
                    <a:pt x="1034" y="845"/>
                  </a:lnTo>
                  <a:lnTo>
                    <a:pt x="1034" y="843"/>
                  </a:lnTo>
                  <a:lnTo>
                    <a:pt x="1036" y="841"/>
                  </a:lnTo>
                  <a:lnTo>
                    <a:pt x="1036" y="841"/>
                  </a:lnTo>
                  <a:lnTo>
                    <a:pt x="1036" y="843"/>
                  </a:lnTo>
                  <a:lnTo>
                    <a:pt x="1036" y="843"/>
                  </a:lnTo>
                  <a:lnTo>
                    <a:pt x="1034" y="845"/>
                  </a:lnTo>
                  <a:lnTo>
                    <a:pt x="1034" y="845"/>
                  </a:lnTo>
                  <a:lnTo>
                    <a:pt x="1033" y="845"/>
                  </a:lnTo>
                  <a:lnTo>
                    <a:pt x="1029" y="841"/>
                  </a:lnTo>
                  <a:lnTo>
                    <a:pt x="1029" y="841"/>
                  </a:lnTo>
                  <a:lnTo>
                    <a:pt x="1027" y="841"/>
                  </a:lnTo>
                  <a:lnTo>
                    <a:pt x="1020" y="849"/>
                  </a:lnTo>
                  <a:lnTo>
                    <a:pt x="1020" y="850"/>
                  </a:lnTo>
                  <a:lnTo>
                    <a:pt x="1036" y="845"/>
                  </a:lnTo>
                  <a:lnTo>
                    <a:pt x="1040" y="843"/>
                  </a:lnTo>
                  <a:lnTo>
                    <a:pt x="1042" y="843"/>
                  </a:lnTo>
                  <a:lnTo>
                    <a:pt x="1040" y="845"/>
                  </a:lnTo>
                  <a:lnTo>
                    <a:pt x="1033" y="849"/>
                  </a:lnTo>
                  <a:lnTo>
                    <a:pt x="1022" y="850"/>
                  </a:lnTo>
                  <a:lnTo>
                    <a:pt x="1020" y="852"/>
                  </a:lnTo>
                  <a:lnTo>
                    <a:pt x="1018" y="854"/>
                  </a:lnTo>
                  <a:lnTo>
                    <a:pt x="1020" y="854"/>
                  </a:lnTo>
                  <a:lnTo>
                    <a:pt x="1022" y="854"/>
                  </a:lnTo>
                  <a:lnTo>
                    <a:pt x="1024" y="856"/>
                  </a:lnTo>
                  <a:lnTo>
                    <a:pt x="1029" y="854"/>
                  </a:lnTo>
                  <a:lnTo>
                    <a:pt x="1027" y="856"/>
                  </a:lnTo>
                  <a:lnTo>
                    <a:pt x="1025" y="860"/>
                  </a:lnTo>
                  <a:lnTo>
                    <a:pt x="1025" y="860"/>
                  </a:lnTo>
                  <a:lnTo>
                    <a:pt x="1024" y="861"/>
                  </a:lnTo>
                  <a:lnTo>
                    <a:pt x="1022" y="861"/>
                  </a:lnTo>
                  <a:lnTo>
                    <a:pt x="1020" y="863"/>
                  </a:lnTo>
                  <a:lnTo>
                    <a:pt x="1018" y="863"/>
                  </a:lnTo>
                  <a:lnTo>
                    <a:pt x="1020" y="865"/>
                  </a:lnTo>
                  <a:lnTo>
                    <a:pt x="1025" y="861"/>
                  </a:lnTo>
                  <a:lnTo>
                    <a:pt x="1027" y="861"/>
                  </a:lnTo>
                  <a:lnTo>
                    <a:pt x="1029" y="860"/>
                  </a:lnTo>
                  <a:lnTo>
                    <a:pt x="1029" y="858"/>
                  </a:lnTo>
                  <a:lnTo>
                    <a:pt x="1031" y="856"/>
                  </a:lnTo>
                  <a:lnTo>
                    <a:pt x="1031" y="856"/>
                  </a:lnTo>
                  <a:lnTo>
                    <a:pt x="1033" y="854"/>
                  </a:lnTo>
                  <a:lnTo>
                    <a:pt x="1033" y="854"/>
                  </a:lnTo>
                  <a:lnTo>
                    <a:pt x="1034" y="854"/>
                  </a:lnTo>
                  <a:lnTo>
                    <a:pt x="1038" y="852"/>
                  </a:lnTo>
                  <a:lnTo>
                    <a:pt x="1038" y="850"/>
                  </a:lnTo>
                  <a:lnTo>
                    <a:pt x="1038" y="849"/>
                  </a:lnTo>
                  <a:lnTo>
                    <a:pt x="1038" y="849"/>
                  </a:lnTo>
                  <a:lnTo>
                    <a:pt x="1043" y="845"/>
                  </a:lnTo>
                  <a:lnTo>
                    <a:pt x="1052" y="840"/>
                  </a:lnTo>
                  <a:lnTo>
                    <a:pt x="1056" y="838"/>
                  </a:lnTo>
                  <a:lnTo>
                    <a:pt x="1056" y="838"/>
                  </a:lnTo>
                  <a:lnTo>
                    <a:pt x="1058" y="836"/>
                  </a:lnTo>
                  <a:lnTo>
                    <a:pt x="1060" y="836"/>
                  </a:lnTo>
                  <a:lnTo>
                    <a:pt x="1063" y="836"/>
                  </a:lnTo>
                  <a:lnTo>
                    <a:pt x="1067" y="838"/>
                  </a:lnTo>
                  <a:lnTo>
                    <a:pt x="1069" y="840"/>
                  </a:lnTo>
                  <a:lnTo>
                    <a:pt x="1060" y="838"/>
                  </a:lnTo>
                  <a:lnTo>
                    <a:pt x="1060" y="838"/>
                  </a:lnTo>
                  <a:lnTo>
                    <a:pt x="1058" y="840"/>
                  </a:lnTo>
                  <a:lnTo>
                    <a:pt x="1058" y="841"/>
                  </a:lnTo>
                  <a:lnTo>
                    <a:pt x="1056" y="841"/>
                  </a:lnTo>
                  <a:lnTo>
                    <a:pt x="1052" y="841"/>
                  </a:lnTo>
                  <a:lnTo>
                    <a:pt x="1047" y="845"/>
                  </a:lnTo>
                  <a:lnTo>
                    <a:pt x="1045" y="847"/>
                  </a:lnTo>
                  <a:lnTo>
                    <a:pt x="1043" y="847"/>
                  </a:lnTo>
                  <a:lnTo>
                    <a:pt x="1043" y="847"/>
                  </a:lnTo>
                  <a:lnTo>
                    <a:pt x="1042" y="850"/>
                  </a:lnTo>
                  <a:lnTo>
                    <a:pt x="1040" y="852"/>
                  </a:lnTo>
                  <a:lnTo>
                    <a:pt x="1042" y="852"/>
                  </a:lnTo>
                  <a:lnTo>
                    <a:pt x="1043" y="852"/>
                  </a:lnTo>
                  <a:lnTo>
                    <a:pt x="1047" y="850"/>
                  </a:lnTo>
                  <a:lnTo>
                    <a:pt x="1045" y="850"/>
                  </a:lnTo>
                  <a:lnTo>
                    <a:pt x="1047" y="852"/>
                  </a:lnTo>
                  <a:lnTo>
                    <a:pt x="1047" y="852"/>
                  </a:lnTo>
                  <a:lnTo>
                    <a:pt x="1047" y="852"/>
                  </a:lnTo>
                  <a:lnTo>
                    <a:pt x="1042" y="852"/>
                  </a:lnTo>
                  <a:lnTo>
                    <a:pt x="1040" y="854"/>
                  </a:lnTo>
                  <a:lnTo>
                    <a:pt x="1040" y="854"/>
                  </a:lnTo>
                  <a:lnTo>
                    <a:pt x="1043" y="856"/>
                  </a:lnTo>
                  <a:lnTo>
                    <a:pt x="1043" y="856"/>
                  </a:lnTo>
                  <a:lnTo>
                    <a:pt x="1043" y="856"/>
                  </a:lnTo>
                  <a:lnTo>
                    <a:pt x="1049" y="856"/>
                  </a:lnTo>
                  <a:lnTo>
                    <a:pt x="1049" y="858"/>
                  </a:lnTo>
                  <a:lnTo>
                    <a:pt x="1049" y="858"/>
                  </a:lnTo>
                  <a:lnTo>
                    <a:pt x="1047" y="858"/>
                  </a:lnTo>
                  <a:lnTo>
                    <a:pt x="1034" y="860"/>
                  </a:lnTo>
                  <a:lnTo>
                    <a:pt x="1036" y="861"/>
                  </a:lnTo>
                  <a:lnTo>
                    <a:pt x="1036" y="861"/>
                  </a:lnTo>
                  <a:lnTo>
                    <a:pt x="1036" y="861"/>
                  </a:lnTo>
                  <a:lnTo>
                    <a:pt x="1036" y="863"/>
                  </a:lnTo>
                  <a:lnTo>
                    <a:pt x="1038" y="863"/>
                  </a:lnTo>
                  <a:lnTo>
                    <a:pt x="1038" y="863"/>
                  </a:lnTo>
                  <a:lnTo>
                    <a:pt x="1036" y="865"/>
                  </a:lnTo>
                  <a:lnTo>
                    <a:pt x="1034" y="863"/>
                  </a:lnTo>
                  <a:lnTo>
                    <a:pt x="1034" y="863"/>
                  </a:lnTo>
                  <a:lnTo>
                    <a:pt x="1031" y="867"/>
                  </a:lnTo>
                  <a:lnTo>
                    <a:pt x="1027" y="867"/>
                  </a:lnTo>
                  <a:lnTo>
                    <a:pt x="1027" y="867"/>
                  </a:lnTo>
                  <a:lnTo>
                    <a:pt x="1027" y="869"/>
                  </a:lnTo>
                  <a:lnTo>
                    <a:pt x="1027" y="869"/>
                  </a:lnTo>
                  <a:lnTo>
                    <a:pt x="1027" y="869"/>
                  </a:lnTo>
                  <a:lnTo>
                    <a:pt x="1029" y="869"/>
                  </a:lnTo>
                  <a:lnTo>
                    <a:pt x="1027" y="870"/>
                  </a:lnTo>
                  <a:lnTo>
                    <a:pt x="1027" y="870"/>
                  </a:lnTo>
                  <a:lnTo>
                    <a:pt x="1027" y="870"/>
                  </a:lnTo>
                  <a:lnTo>
                    <a:pt x="1027" y="870"/>
                  </a:lnTo>
                  <a:lnTo>
                    <a:pt x="1027" y="872"/>
                  </a:lnTo>
                  <a:lnTo>
                    <a:pt x="1027" y="872"/>
                  </a:lnTo>
                  <a:lnTo>
                    <a:pt x="1027" y="874"/>
                  </a:lnTo>
                  <a:lnTo>
                    <a:pt x="1029" y="874"/>
                  </a:lnTo>
                  <a:lnTo>
                    <a:pt x="1029" y="874"/>
                  </a:lnTo>
                  <a:lnTo>
                    <a:pt x="1027" y="876"/>
                  </a:lnTo>
                  <a:lnTo>
                    <a:pt x="1029" y="876"/>
                  </a:lnTo>
                  <a:lnTo>
                    <a:pt x="1029" y="878"/>
                  </a:lnTo>
                  <a:lnTo>
                    <a:pt x="1029" y="878"/>
                  </a:lnTo>
                  <a:lnTo>
                    <a:pt x="1031" y="879"/>
                  </a:lnTo>
                  <a:lnTo>
                    <a:pt x="1031" y="881"/>
                  </a:lnTo>
                  <a:lnTo>
                    <a:pt x="1033" y="881"/>
                  </a:lnTo>
                  <a:lnTo>
                    <a:pt x="1033" y="883"/>
                  </a:lnTo>
                  <a:lnTo>
                    <a:pt x="1034" y="883"/>
                  </a:lnTo>
                  <a:lnTo>
                    <a:pt x="1036" y="883"/>
                  </a:lnTo>
                  <a:lnTo>
                    <a:pt x="1036" y="881"/>
                  </a:lnTo>
                  <a:lnTo>
                    <a:pt x="1036" y="881"/>
                  </a:lnTo>
                  <a:lnTo>
                    <a:pt x="1036" y="881"/>
                  </a:lnTo>
                  <a:lnTo>
                    <a:pt x="1034" y="879"/>
                  </a:lnTo>
                  <a:lnTo>
                    <a:pt x="1034" y="879"/>
                  </a:lnTo>
                  <a:lnTo>
                    <a:pt x="1036" y="879"/>
                  </a:lnTo>
                  <a:lnTo>
                    <a:pt x="1036" y="878"/>
                  </a:lnTo>
                  <a:lnTo>
                    <a:pt x="1038" y="876"/>
                  </a:lnTo>
                  <a:lnTo>
                    <a:pt x="1038" y="878"/>
                  </a:lnTo>
                  <a:lnTo>
                    <a:pt x="1038" y="879"/>
                  </a:lnTo>
                  <a:lnTo>
                    <a:pt x="1038" y="879"/>
                  </a:lnTo>
                  <a:lnTo>
                    <a:pt x="1038" y="881"/>
                  </a:lnTo>
                  <a:lnTo>
                    <a:pt x="1038" y="881"/>
                  </a:lnTo>
                  <a:lnTo>
                    <a:pt x="1040" y="881"/>
                  </a:lnTo>
                  <a:lnTo>
                    <a:pt x="1045" y="881"/>
                  </a:lnTo>
                  <a:lnTo>
                    <a:pt x="1045" y="881"/>
                  </a:lnTo>
                  <a:lnTo>
                    <a:pt x="1040" y="883"/>
                  </a:lnTo>
                  <a:lnTo>
                    <a:pt x="1036" y="887"/>
                  </a:lnTo>
                  <a:lnTo>
                    <a:pt x="1034" y="887"/>
                  </a:lnTo>
                  <a:lnTo>
                    <a:pt x="1034" y="887"/>
                  </a:lnTo>
                  <a:lnTo>
                    <a:pt x="1036" y="885"/>
                  </a:lnTo>
                  <a:lnTo>
                    <a:pt x="1033" y="887"/>
                  </a:lnTo>
                  <a:lnTo>
                    <a:pt x="1033" y="887"/>
                  </a:lnTo>
                  <a:lnTo>
                    <a:pt x="1033" y="888"/>
                  </a:lnTo>
                  <a:lnTo>
                    <a:pt x="1033" y="888"/>
                  </a:lnTo>
                  <a:lnTo>
                    <a:pt x="1034" y="888"/>
                  </a:lnTo>
                  <a:lnTo>
                    <a:pt x="1034" y="888"/>
                  </a:lnTo>
                  <a:lnTo>
                    <a:pt x="1033" y="890"/>
                  </a:lnTo>
                  <a:lnTo>
                    <a:pt x="1031" y="890"/>
                  </a:lnTo>
                  <a:lnTo>
                    <a:pt x="1031" y="890"/>
                  </a:lnTo>
                  <a:lnTo>
                    <a:pt x="1029" y="892"/>
                  </a:lnTo>
                  <a:lnTo>
                    <a:pt x="1029" y="894"/>
                  </a:lnTo>
                  <a:lnTo>
                    <a:pt x="1029" y="896"/>
                  </a:lnTo>
                  <a:lnTo>
                    <a:pt x="1040" y="894"/>
                  </a:lnTo>
                  <a:lnTo>
                    <a:pt x="1038" y="896"/>
                  </a:lnTo>
                  <a:lnTo>
                    <a:pt x="1033" y="896"/>
                  </a:lnTo>
                  <a:lnTo>
                    <a:pt x="1031" y="897"/>
                  </a:lnTo>
                  <a:lnTo>
                    <a:pt x="1029" y="899"/>
                  </a:lnTo>
                  <a:lnTo>
                    <a:pt x="1029" y="899"/>
                  </a:lnTo>
                  <a:lnTo>
                    <a:pt x="1029" y="899"/>
                  </a:lnTo>
                  <a:lnTo>
                    <a:pt x="1027" y="897"/>
                  </a:lnTo>
                  <a:lnTo>
                    <a:pt x="1027" y="897"/>
                  </a:lnTo>
                  <a:lnTo>
                    <a:pt x="1027" y="897"/>
                  </a:lnTo>
                  <a:lnTo>
                    <a:pt x="1025" y="901"/>
                  </a:lnTo>
                  <a:lnTo>
                    <a:pt x="1025" y="901"/>
                  </a:lnTo>
                  <a:lnTo>
                    <a:pt x="1025" y="903"/>
                  </a:lnTo>
                  <a:lnTo>
                    <a:pt x="1027" y="903"/>
                  </a:lnTo>
                  <a:lnTo>
                    <a:pt x="1025" y="903"/>
                  </a:lnTo>
                  <a:lnTo>
                    <a:pt x="1022" y="906"/>
                  </a:lnTo>
                  <a:lnTo>
                    <a:pt x="1020" y="910"/>
                  </a:lnTo>
                  <a:lnTo>
                    <a:pt x="1020" y="912"/>
                  </a:lnTo>
                  <a:lnTo>
                    <a:pt x="1018" y="912"/>
                  </a:lnTo>
                  <a:lnTo>
                    <a:pt x="1020" y="906"/>
                  </a:lnTo>
                  <a:lnTo>
                    <a:pt x="1024" y="903"/>
                  </a:lnTo>
                  <a:lnTo>
                    <a:pt x="1024" y="901"/>
                  </a:lnTo>
                  <a:lnTo>
                    <a:pt x="1024" y="899"/>
                  </a:lnTo>
                  <a:lnTo>
                    <a:pt x="1024" y="897"/>
                  </a:lnTo>
                  <a:lnTo>
                    <a:pt x="1022" y="897"/>
                  </a:lnTo>
                  <a:lnTo>
                    <a:pt x="1020" y="897"/>
                  </a:lnTo>
                  <a:lnTo>
                    <a:pt x="1020" y="897"/>
                  </a:lnTo>
                  <a:lnTo>
                    <a:pt x="1016" y="899"/>
                  </a:lnTo>
                  <a:lnTo>
                    <a:pt x="1015" y="897"/>
                  </a:lnTo>
                  <a:lnTo>
                    <a:pt x="1016" y="896"/>
                  </a:lnTo>
                  <a:lnTo>
                    <a:pt x="1016" y="894"/>
                  </a:lnTo>
                  <a:lnTo>
                    <a:pt x="1015" y="892"/>
                  </a:lnTo>
                  <a:lnTo>
                    <a:pt x="1013" y="888"/>
                  </a:lnTo>
                  <a:lnTo>
                    <a:pt x="1011" y="888"/>
                  </a:lnTo>
                  <a:lnTo>
                    <a:pt x="1011" y="888"/>
                  </a:lnTo>
                  <a:lnTo>
                    <a:pt x="1011" y="887"/>
                  </a:lnTo>
                  <a:lnTo>
                    <a:pt x="1009" y="887"/>
                  </a:lnTo>
                  <a:lnTo>
                    <a:pt x="1011" y="885"/>
                  </a:lnTo>
                  <a:lnTo>
                    <a:pt x="1009" y="883"/>
                  </a:lnTo>
                  <a:lnTo>
                    <a:pt x="1009" y="883"/>
                  </a:lnTo>
                  <a:lnTo>
                    <a:pt x="1007" y="881"/>
                  </a:lnTo>
                  <a:lnTo>
                    <a:pt x="1006" y="879"/>
                  </a:lnTo>
                  <a:lnTo>
                    <a:pt x="1006" y="879"/>
                  </a:lnTo>
                  <a:lnTo>
                    <a:pt x="1006" y="879"/>
                  </a:lnTo>
                  <a:lnTo>
                    <a:pt x="1006" y="881"/>
                  </a:lnTo>
                  <a:lnTo>
                    <a:pt x="1006" y="881"/>
                  </a:lnTo>
                  <a:lnTo>
                    <a:pt x="1004" y="881"/>
                  </a:lnTo>
                  <a:lnTo>
                    <a:pt x="1004" y="881"/>
                  </a:lnTo>
                  <a:lnTo>
                    <a:pt x="1004" y="883"/>
                  </a:lnTo>
                  <a:lnTo>
                    <a:pt x="1002" y="881"/>
                  </a:lnTo>
                  <a:lnTo>
                    <a:pt x="1002" y="883"/>
                  </a:lnTo>
                  <a:lnTo>
                    <a:pt x="1004" y="883"/>
                  </a:lnTo>
                  <a:lnTo>
                    <a:pt x="1004" y="885"/>
                  </a:lnTo>
                  <a:lnTo>
                    <a:pt x="1004" y="885"/>
                  </a:lnTo>
                  <a:lnTo>
                    <a:pt x="1006" y="885"/>
                  </a:lnTo>
                  <a:lnTo>
                    <a:pt x="1006" y="887"/>
                  </a:lnTo>
                  <a:lnTo>
                    <a:pt x="1004" y="888"/>
                  </a:lnTo>
                  <a:lnTo>
                    <a:pt x="1004" y="888"/>
                  </a:lnTo>
                  <a:lnTo>
                    <a:pt x="1006" y="890"/>
                  </a:lnTo>
                  <a:lnTo>
                    <a:pt x="1006" y="890"/>
                  </a:lnTo>
                  <a:lnTo>
                    <a:pt x="1004" y="890"/>
                  </a:lnTo>
                  <a:lnTo>
                    <a:pt x="1004" y="890"/>
                  </a:lnTo>
                  <a:lnTo>
                    <a:pt x="1004" y="890"/>
                  </a:lnTo>
                  <a:lnTo>
                    <a:pt x="1004" y="892"/>
                  </a:lnTo>
                  <a:lnTo>
                    <a:pt x="1006" y="894"/>
                  </a:lnTo>
                  <a:lnTo>
                    <a:pt x="1004" y="894"/>
                  </a:lnTo>
                  <a:lnTo>
                    <a:pt x="1004" y="894"/>
                  </a:lnTo>
                  <a:lnTo>
                    <a:pt x="1004" y="892"/>
                  </a:lnTo>
                  <a:lnTo>
                    <a:pt x="1002" y="892"/>
                  </a:lnTo>
                  <a:lnTo>
                    <a:pt x="1002" y="894"/>
                  </a:lnTo>
                  <a:lnTo>
                    <a:pt x="1002" y="894"/>
                  </a:lnTo>
                  <a:lnTo>
                    <a:pt x="1002" y="894"/>
                  </a:lnTo>
                  <a:lnTo>
                    <a:pt x="1002" y="894"/>
                  </a:lnTo>
                  <a:lnTo>
                    <a:pt x="1000" y="892"/>
                  </a:lnTo>
                  <a:lnTo>
                    <a:pt x="1000" y="890"/>
                  </a:lnTo>
                  <a:lnTo>
                    <a:pt x="998" y="890"/>
                  </a:lnTo>
                  <a:lnTo>
                    <a:pt x="996" y="890"/>
                  </a:lnTo>
                  <a:lnTo>
                    <a:pt x="998" y="892"/>
                  </a:lnTo>
                  <a:lnTo>
                    <a:pt x="998" y="892"/>
                  </a:lnTo>
                  <a:lnTo>
                    <a:pt x="998" y="894"/>
                  </a:lnTo>
                  <a:lnTo>
                    <a:pt x="998" y="896"/>
                  </a:lnTo>
                  <a:lnTo>
                    <a:pt x="998" y="896"/>
                  </a:lnTo>
                  <a:lnTo>
                    <a:pt x="996" y="894"/>
                  </a:lnTo>
                  <a:lnTo>
                    <a:pt x="996" y="894"/>
                  </a:lnTo>
                  <a:lnTo>
                    <a:pt x="995" y="894"/>
                  </a:lnTo>
                  <a:lnTo>
                    <a:pt x="995" y="894"/>
                  </a:lnTo>
                  <a:lnTo>
                    <a:pt x="995" y="896"/>
                  </a:lnTo>
                  <a:lnTo>
                    <a:pt x="995" y="896"/>
                  </a:lnTo>
                  <a:lnTo>
                    <a:pt x="995" y="896"/>
                  </a:lnTo>
                  <a:lnTo>
                    <a:pt x="995" y="896"/>
                  </a:lnTo>
                  <a:lnTo>
                    <a:pt x="993" y="896"/>
                  </a:lnTo>
                  <a:lnTo>
                    <a:pt x="993" y="896"/>
                  </a:lnTo>
                  <a:lnTo>
                    <a:pt x="991" y="896"/>
                  </a:lnTo>
                  <a:lnTo>
                    <a:pt x="991" y="897"/>
                  </a:lnTo>
                  <a:lnTo>
                    <a:pt x="989" y="897"/>
                  </a:lnTo>
                  <a:lnTo>
                    <a:pt x="989" y="897"/>
                  </a:lnTo>
                  <a:lnTo>
                    <a:pt x="991" y="899"/>
                  </a:lnTo>
                  <a:lnTo>
                    <a:pt x="995" y="897"/>
                  </a:lnTo>
                  <a:lnTo>
                    <a:pt x="996" y="899"/>
                  </a:lnTo>
                  <a:lnTo>
                    <a:pt x="996" y="899"/>
                  </a:lnTo>
                  <a:lnTo>
                    <a:pt x="996" y="901"/>
                  </a:lnTo>
                  <a:lnTo>
                    <a:pt x="996" y="901"/>
                  </a:lnTo>
                  <a:lnTo>
                    <a:pt x="996" y="903"/>
                  </a:lnTo>
                  <a:lnTo>
                    <a:pt x="1000" y="906"/>
                  </a:lnTo>
                  <a:lnTo>
                    <a:pt x="998" y="906"/>
                  </a:lnTo>
                  <a:lnTo>
                    <a:pt x="998" y="906"/>
                  </a:lnTo>
                  <a:lnTo>
                    <a:pt x="995" y="905"/>
                  </a:lnTo>
                  <a:lnTo>
                    <a:pt x="995" y="903"/>
                  </a:lnTo>
                  <a:lnTo>
                    <a:pt x="995" y="903"/>
                  </a:lnTo>
                  <a:lnTo>
                    <a:pt x="993" y="903"/>
                  </a:lnTo>
                  <a:lnTo>
                    <a:pt x="993" y="901"/>
                  </a:lnTo>
                  <a:lnTo>
                    <a:pt x="993" y="901"/>
                  </a:lnTo>
                  <a:lnTo>
                    <a:pt x="991" y="901"/>
                  </a:lnTo>
                  <a:lnTo>
                    <a:pt x="989" y="901"/>
                  </a:lnTo>
                  <a:lnTo>
                    <a:pt x="989" y="899"/>
                  </a:lnTo>
                  <a:lnTo>
                    <a:pt x="989" y="899"/>
                  </a:lnTo>
                  <a:lnTo>
                    <a:pt x="989" y="899"/>
                  </a:lnTo>
                  <a:lnTo>
                    <a:pt x="987" y="897"/>
                  </a:lnTo>
                  <a:lnTo>
                    <a:pt x="987" y="897"/>
                  </a:lnTo>
                  <a:lnTo>
                    <a:pt x="987" y="897"/>
                  </a:lnTo>
                  <a:lnTo>
                    <a:pt x="987" y="899"/>
                  </a:lnTo>
                  <a:lnTo>
                    <a:pt x="986" y="899"/>
                  </a:lnTo>
                  <a:lnTo>
                    <a:pt x="986" y="899"/>
                  </a:lnTo>
                  <a:lnTo>
                    <a:pt x="986" y="899"/>
                  </a:lnTo>
                  <a:lnTo>
                    <a:pt x="987" y="901"/>
                  </a:lnTo>
                  <a:lnTo>
                    <a:pt x="987" y="901"/>
                  </a:lnTo>
                  <a:lnTo>
                    <a:pt x="987" y="901"/>
                  </a:lnTo>
                  <a:lnTo>
                    <a:pt x="987" y="903"/>
                  </a:lnTo>
                  <a:lnTo>
                    <a:pt x="987" y="903"/>
                  </a:lnTo>
                  <a:lnTo>
                    <a:pt x="987" y="903"/>
                  </a:lnTo>
                  <a:lnTo>
                    <a:pt x="984" y="901"/>
                  </a:lnTo>
                  <a:lnTo>
                    <a:pt x="982" y="899"/>
                  </a:lnTo>
                  <a:lnTo>
                    <a:pt x="982" y="899"/>
                  </a:lnTo>
                  <a:lnTo>
                    <a:pt x="980" y="901"/>
                  </a:lnTo>
                  <a:lnTo>
                    <a:pt x="980" y="901"/>
                  </a:lnTo>
                  <a:lnTo>
                    <a:pt x="980" y="903"/>
                  </a:lnTo>
                  <a:lnTo>
                    <a:pt x="984" y="903"/>
                  </a:lnTo>
                  <a:lnTo>
                    <a:pt x="986" y="903"/>
                  </a:lnTo>
                  <a:lnTo>
                    <a:pt x="986" y="903"/>
                  </a:lnTo>
                  <a:lnTo>
                    <a:pt x="986" y="905"/>
                  </a:lnTo>
                  <a:lnTo>
                    <a:pt x="986" y="905"/>
                  </a:lnTo>
                  <a:lnTo>
                    <a:pt x="986" y="905"/>
                  </a:lnTo>
                  <a:lnTo>
                    <a:pt x="986" y="905"/>
                  </a:lnTo>
                  <a:lnTo>
                    <a:pt x="987" y="905"/>
                  </a:lnTo>
                  <a:lnTo>
                    <a:pt x="987" y="906"/>
                  </a:lnTo>
                  <a:lnTo>
                    <a:pt x="987" y="906"/>
                  </a:lnTo>
                  <a:lnTo>
                    <a:pt x="987" y="908"/>
                  </a:lnTo>
                  <a:lnTo>
                    <a:pt x="989" y="906"/>
                  </a:lnTo>
                  <a:lnTo>
                    <a:pt x="989" y="908"/>
                  </a:lnTo>
                  <a:lnTo>
                    <a:pt x="987" y="910"/>
                  </a:lnTo>
                  <a:lnTo>
                    <a:pt x="987" y="910"/>
                  </a:lnTo>
                  <a:lnTo>
                    <a:pt x="986" y="908"/>
                  </a:lnTo>
                  <a:lnTo>
                    <a:pt x="984" y="906"/>
                  </a:lnTo>
                  <a:lnTo>
                    <a:pt x="982" y="906"/>
                  </a:lnTo>
                  <a:lnTo>
                    <a:pt x="982" y="906"/>
                  </a:lnTo>
                  <a:lnTo>
                    <a:pt x="984" y="908"/>
                  </a:lnTo>
                  <a:lnTo>
                    <a:pt x="984" y="910"/>
                  </a:lnTo>
                  <a:lnTo>
                    <a:pt x="986" y="912"/>
                  </a:lnTo>
                  <a:lnTo>
                    <a:pt x="982" y="908"/>
                  </a:lnTo>
                  <a:lnTo>
                    <a:pt x="982" y="908"/>
                  </a:lnTo>
                  <a:lnTo>
                    <a:pt x="980" y="908"/>
                  </a:lnTo>
                  <a:lnTo>
                    <a:pt x="980" y="908"/>
                  </a:lnTo>
                  <a:lnTo>
                    <a:pt x="980" y="908"/>
                  </a:lnTo>
                  <a:lnTo>
                    <a:pt x="980" y="908"/>
                  </a:lnTo>
                  <a:lnTo>
                    <a:pt x="980" y="912"/>
                  </a:lnTo>
                  <a:lnTo>
                    <a:pt x="980" y="914"/>
                  </a:lnTo>
                  <a:lnTo>
                    <a:pt x="980" y="915"/>
                  </a:lnTo>
                  <a:lnTo>
                    <a:pt x="982" y="915"/>
                  </a:lnTo>
                  <a:lnTo>
                    <a:pt x="982" y="915"/>
                  </a:lnTo>
                  <a:lnTo>
                    <a:pt x="980" y="915"/>
                  </a:lnTo>
                  <a:lnTo>
                    <a:pt x="980" y="915"/>
                  </a:lnTo>
                  <a:lnTo>
                    <a:pt x="980" y="915"/>
                  </a:lnTo>
                  <a:lnTo>
                    <a:pt x="978" y="917"/>
                  </a:lnTo>
                  <a:lnTo>
                    <a:pt x="977" y="915"/>
                  </a:lnTo>
                  <a:lnTo>
                    <a:pt x="977" y="915"/>
                  </a:lnTo>
                  <a:lnTo>
                    <a:pt x="977" y="917"/>
                  </a:lnTo>
                  <a:lnTo>
                    <a:pt x="977" y="919"/>
                  </a:lnTo>
                  <a:lnTo>
                    <a:pt x="975" y="917"/>
                  </a:lnTo>
                  <a:lnTo>
                    <a:pt x="973" y="917"/>
                  </a:lnTo>
                  <a:lnTo>
                    <a:pt x="973" y="919"/>
                  </a:lnTo>
                  <a:lnTo>
                    <a:pt x="973" y="919"/>
                  </a:lnTo>
                  <a:lnTo>
                    <a:pt x="971" y="921"/>
                  </a:lnTo>
                  <a:lnTo>
                    <a:pt x="969" y="921"/>
                  </a:lnTo>
                  <a:lnTo>
                    <a:pt x="969" y="923"/>
                  </a:lnTo>
                  <a:lnTo>
                    <a:pt x="973" y="925"/>
                  </a:lnTo>
                  <a:lnTo>
                    <a:pt x="975" y="926"/>
                  </a:lnTo>
                  <a:lnTo>
                    <a:pt x="975" y="928"/>
                  </a:lnTo>
                  <a:lnTo>
                    <a:pt x="975" y="928"/>
                  </a:lnTo>
                  <a:lnTo>
                    <a:pt x="973" y="926"/>
                  </a:lnTo>
                  <a:lnTo>
                    <a:pt x="971" y="925"/>
                  </a:lnTo>
                  <a:lnTo>
                    <a:pt x="969" y="926"/>
                  </a:lnTo>
                  <a:lnTo>
                    <a:pt x="968" y="926"/>
                  </a:lnTo>
                  <a:lnTo>
                    <a:pt x="969" y="926"/>
                  </a:lnTo>
                  <a:lnTo>
                    <a:pt x="969" y="926"/>
                  </a:lnTo>
                  <a:lnTo>
                    <a:pt x="969" y="926"/>
                  </a:lnTo>
                  <a:lnTo>
                    <a:pt x="968" y="926"/>
                  </a:lnTo>
                  <a:lnTo>
                    <a:pt x="968" y="926"/>
                  </a:lnTo>
                  <a:lnTo>
                    <a:pt x="966" y="926"/>
                  </a:lnTo>
                  <a:lnTo>
                    <a:pt x="966" y="926"/>
                  </a:lnTo>
                  <a:lnTo>
                    <a:pt x="966" y="926"/>
                  </a:lnTo>
                  <a:lnTo>
                    <a:pt x="966" y="926"/>
                  </a:lnTo>
                  <a:lnTo>
                    <a:pt x="966" y="928"/>
                  </a:lnTo>
                  <a:lnTo>
                    <a:pt x="966" y="928"/>
                  </a:lnTo>
                  <a:lnTo>
                    <a:pt x="966" y="930"/>
                  </a:lnTo>
                  <a:lnTo>
                    <a:pt x="966" y="930"/>
                  </a:lnTo>
                  <a:lnTo>
                    <a:pt x="966" y="930"/>
                  </a:lnTo>
                  <a:lnTo>
                    <a:pt x="968" y="932"/>
                  </a:lnTo>
                  <a:lnTo>
                    <a:pt x="964" y="932"/>
                  </a:lnTo>
                  <a:lnTo>
                    <a:pt x="964" y="932"/>
                  </a:lnTo>
                  <a:lnTo>
                    <a:pt x="966" y="932"/>
                  </a:lnTo>
                  <a:lnTo>
                    <a:pt x="966" y="934"/>
                  </a:lnTo>
                  <a:lnTo>
                    <a:pt x="964" y="934"/>
                  </a:lnTo>
                  <a:lnTo>
                    <a:pt x="964" y="934"/>
                  </a:lnTo>
                  <a:lnTo>
                    <a:pt x="962" y="934"/>
                  </a:lnTo>
                  <a:lnTo>
                    <a:pt x="962" y="935"/>
                  </a:lnTo>
                  <a:lnTo>
                    <a:pt x="966" y="935"/>
                  </a:lnTo>
                  <a:lnTo>
                    <a:pt x="968" y="935"/>
                  </a:lnTo>
                  <a:lnTo>
                    <a:pt x="968" y="937"/>
                  </a:lnTo>
                  <a:lnTo>
                    <a:pt x="966" y="937"/>
                  </a:lnTo>
                  <a:lnTo>
                    <a:pt x="962" y="939"/>
                  </a:lnTo>
                  <a:lnTo>
                    <a:pt x="962" y="939"/>
                  </a:lnTo>
                  <a:lnTo>
                    <a:pt x="960" y="937"/>
                  </a:lnTo>
                  <a:lnTo>
                    <a:pt x="959" y="935"/>
                  </a:lnTo>
                  <a:lnTo>
                    <a:pt x="957" y="935"/>
                  </a:lnTo>
                  <a:lnTo>
                    <a:pt x="957" y="937"/>
                  </a:lnTo>
                  <a:lnTo>
                    <a:pt x="957" y="939"/>
                  </a:lnTo>
                  <a:lnTo>
                    <a:pt x="957" y="939"/>
                  </a:lnTo>
                  <a:lnTo>
                    <a:pt x="957" y="941"/>
                  </a:lnTo>
                  <a:lnTo>
                    <a:pt x="959" y="943"/>
                  </a:lnTo>
                  <a:lnTo>
                    <a:pt x="957" y="944"/>
                  </a:lnTo>
                  <a:lnTo>
                    <a:pt x="957" y="944"/>
                  </a:lnTo>
                  <a:lnTo>
                    <a:pt x="959" y="944"/>
                  </a:lnTo>
                  <a:lnTo>
                    <a:pt x="957" y="944"/>
                  </a:lnTo>
                  <a:lnTo>
                    <a:pt x="957" y="946"/>
                  </a:lnTo>
                  <a:lnTo>
                    <a:pt x="957" y="948"/>
                  </a:lnTo>
                  <a:lnTo>
                    <a:pt x="957" y="950"/>
                  </a:lnTo>
                  <a:lnTo>
                    <a:pt x="955" y="952"/>
                  </a:lnTo>
                  <a:lnTo>
                    <a:pt x="955" y="952"/>
                  </a:lnTo>
                  <a:lnTo>
                    <a:pt x="953" y="953"/>
                  </a:lnTo>
                  <a:lnTo>
                    <a:pt x="955" y="953"/>
                  </a:lnTo>
                  <a:lnTo>
                    <a:pt x="957" y="953"/>
                  </a:lnTo>
                  <a:lnTo>
                    <a:pt x="960" y="950"/>
                  </a:lnTo>
                  <a:lnTo>
                    <a:pt x="960" y="952"/>
                  </a:lnTo>
                  <a:lnTo>
                    <a:pt x="960" y="952"/>
                  </a:lnTo>
                  <a:lnTo>
                    <a:pt x="960" y="952"/>
                  </a:lnTo>
                  <a:lnTo>
                    <a:pt x="962" y="952"/>
                  </a:lnTo>
                  <a:lnTo>
                    <a:pt x="962" y="952"/>
                  </a:lnTo>
                  <a:lnTo>
                    <a:pt x="962" y="950"/>
                  </a:lnTo>
                  <a:lnTo>
                    <a:pt x="964" y="950"/>
                  </a:lnTo>
                  <a:lnTo>
                    <a:pt x="960" y="953"/>
                  </a:lnTo>
                  <a:lnTo>
                    <a:pt x="955" y="955"/>
                  </a:lnTo>
                  <a:lnTo>
                    <a:pt x="953" y="959"/>
                  </a:lnTo>
                  <a:lnTo>
                    <a:pt x="955" y="959"/>
                  </a:lnTo>
                  <a:lnTo>
                    <a:pt x="957" y="957"/>
                  </a:lnTo>
                  <a:lnTo>
                    <a:pt x="959" y="957"/>
                  </a:lnTo>
                  <a:lnTo>
                    <a:pt x="960" y="955"/>
                  </a:lnTo>
                  <a:lnTo>
                    <a:pt x="962" y="955"/>
                  </a:lnTo>
                  <a:lnTo>
                    <a:pt x="964" y="953"/>
                  </a:lnTo>
                  <a:lnTo>
                    <a:pt x="964" y="953"/>
                  </a:lnTo>
                  <a:lnTo>
                    <a:pt x="964" y="953"/>
                  </a:lnTo>
                  <a:lnTo>
                    <a:pt x="966" y="953"/>
                  </a:lnTo>
                  <a:lnTo>
                    <a:pt x="968" y="957"/>
                  </a:lnTo>
                  <a:lnTo>
                    <a:pt x="966" y="957"/>
                  </a:lnTo>
                  <a:lnTo>
                    <a:pt x="962" y="955"/>
                  </a:lnTo>
                  <a:lnTo>
                    <a:pt x="960" y="959"/>
                  </a:lnTo>
                  <a:lnTo>
                    <a:pt x="955" y="961"/>
                  </a:lnTo>
                  <a:lnTo>
                    <a:pt x="953" y="962"/>
                  </a:lnTo>
                  <a:lnTo>
                    <a:pt x="953" y="962"/>
                  </a:lnTo>
                  <a:lnTo>
                    <a:pt x="951" y="962"/>
                  </a:lnTo>
                  <a:lnTo>
                    <a:pt x="953" y="962"/>
                  </a:lnTo>
                  <a:lnTo>
                    <a:pt x="953" y="961"/>
                  </a:lnTo>
                  <a:lnTo>
                    <a:pt x="953" y="961"/>
                  </a:lnTo>
                  <a:lnTo>
                    <a:pt x="951" y="961"/>
                  </a:lnTo>
                  <a:lnTo>
                    <a:pt x="946" y="962"/>
                  </a:lnTo>
                  <a:lnTo>
                    <a:pt x="948" y="964"/>
                  </a:lnTo>
                  <a:lnTo>
                    <a:pt x="948" y="964"/>
                  </a:lnTo>
                  <a:lnTo>
                    <a:pt x="951" y="964"/>
                  </a:lnTo>
                  <a:lnTo>
                    <a:pt x="951" y="964"/>
                  </a:lnTo>
                  <a:lnTo>
                    <a:pt x="948" y="964"/>
                  </a:lnTo>
                  <a:lnTo>
                    <a:pt x="941" y="970"/>
                  </a:lnTo>
                  <a:lnTo>
                    <a:pt x="933" y="975"/>
                  </a:lnTo>
                  <a:lnTo>
                    <a:pt x="935" y="977"/>
                  </a:lnTo>
                  <a:lnTo>
                    <a:pt x="946" y="975"/>
                  </a:lnTo>
                  <a:lnTo>
                    <a:pt x="946" y="975"/>
                  </a:lnTo>
                  <a:lnTo>
                    <a:pt x="942" y="977"/>
                  </a:lnTo>
                  <a:lnTo>
                    <a:pt x="935" y="981"/>
                  </a:lnTo>
                  <a:lnTo>
                    <a:pt x="935" y="981"/>
                  </a:lnTo>
                  <a:lnTo>
                    <a:pt x="935" y="982"/>
                  </a:lnTo>
                  <a:lnTo>
                    <a:pt x="935" y="986"/>
                  </a:lnTo>
                  <a:lnTo>
                    <a:pt x="933" y="988"/>
                  </a:lnTo>
                  <a:lnTo>
                    <a:pt x="937" y="986"/>
                  </a:lnTo>
                  <a:lnTo>
                    <a:pt x="939" y="984"/>
                  </a:lnTo>
                  <a:lnTo>
                    <a:pt x="939" y="984"/>
                  </a:lnTo>
                  <a:lnTo>
                    <a:pt x="939" y="984"/>
                  </a:lnTo>
                  <a:lnTo>
                    <a:pt x="939" y="984"/>
                  </a:lnTo>
                  <a:lnTo>
                    <a:pt x="939" y="984"/>
                  </a:lnTo>
                  <a:lnTo>
                    <a:pt x="939" y="984"/>
                  </a:lnTo>
                  <a:lnTo>
                    <a:pt x="939" y="984"/>
                  </a:lnTo>
                  <a:lnTo>
                    <a:pt x="939" y="984"/>
                  </a:lnTo>
                  <a:lnTo>
                    <a:pt x="944" y="982"/>
                  </a:lnTo>
                  <a:lnTo>
                    <a:pt x="946" y="981"/>
                  </a:lnTo>
                  <a:lnTo>
                    <a:pt x="950" y="981"/>
                  </a:lnTo>
                  <a:lnTo>
                    <a:pt x="951" y="977"/>
                  </a:lnTo>
                  <a:lnTo>
                    <a:pt x="955" y="975"/>
                  </a:lnTo>
                  <a:lnTo>
                    <a:pt x="955" y="975"/>
                  </a:lnTo>
                  <a:lnTo>
                    <a:pt x="957" y="975"/>
                  </a:lnTo>
                  <a:lnTo>
                    <a:pt x="957" y="973"/>
                  </a:lnTo>
                  <a:lnTo>
                    <a:pt x="959" y="973"/>
                  </a:lnTo>
                  <a:lnTo>
                    <a:pt x="959" y="975"/>
                  </a:lnTo>
                  <a:lnTo>
                    <a:pt x="959" y="975"/>
                  </a:lnTo>
                  <a:lnTo>
                    <a:pt x="959" y="975"/>
                  </a:lnTo>
                  <a:lnTo>
                    <a:pt x="957" y="977"/>
                  </a:lnTo>
                  <a:lnTo>
                    <a:pt x="957" y="979"/>
                  </a:lnTo>
                  <a:lnTo>
                    <a:pt x="959" y="977"/>
                  </a:lnTo>
                  <a:lnTo>
                    <a:pt x="960" y="975"/>
                  </a:lnTo>
                  <a:lnTo>
                    <a:pt x="962" y="975"/>
                  </a:lnTo>
                  <a:lnTo>
                    <a:pt x="960" y="977"/>
                  </a:lnTo>
                  <a:lnTo>
                    <a:pt x="959" y="979"/>
                  </a:lnTo>
                  <a:lnTo>
                    <a:pt x="957" y="981"/>
                  </a:lnTo>
                  <a:lnTo>
                    <a:pt x="953" y="982"/>
                  </a:lnTo>
                  <a:lnTo>
                    <a:pt x="950" y="984"/>
                  </a:lnTo>
                  <a:lnTo>
                    <a:pt x="948" y="984"/>
                  </a:lnTo>
                  <a:lnTo>
                    <a:pt x="948" y="986"/>
                  </a:lnTo>
                  <a:lnTo>
                    <a:pt x="948" y="986"/>
                  </a:lnTo>
                  <a:lnTo>
                    <a:pt x="948" y="986"/>
                  </a:lnTo>
                  <a:lnTo>
                    <a:pt x="946" y="986"/>
                  </a:lnTo>
                  <a:lnTo>
                    <a:pt x="946" y="986"/>
                  </a:lnTo>
                  <a:lnTo>
                    <a:pt x="946" y="988"/>
                  </a:lnTo>
                  <a:lnTo>
                    <a:pt x="948" y="988"/>
                  </a:lnTo>
                  <a:lnTo>
                    <a:pt x="948" y="988"/>
                  </a:lnTo>
                  <a:lnTo>
                    <a:pt x="948" y="990"/>
                  </a:lnTo>
                  <a:lnTo>
                    <a:pt x="948" y="990"/>
                  </a:lnTo>
                  <a:lnTo>
                    <a:pt x="948" y="991"/>
                  </a:lnTo>
                  <a:lnTo>
                    <a:pt x="948" y="993"/>
                  </a:lnTo>
                  <a:lnTo>
                    <a:pt x="948" y="995"/>
                  </a:lnTo>
                  <a:lnTo>
                    <a:pt x="950" y="995"/>
                  </a:lnTo>
                  <a:lnTo>
                    <a:pt x="951" y="995"/>
                  </a:lnTo>
                  <a:lnTo>
                    <a:pt x="951" y="995"/>
                  </a:lnTo>
                  <a:lnTo>
                    <a:pt x="951" y="997"/>
                  </a:lnTo>
                  <a:lnTo>
                    <a:pt x="951" y="997"/>
                  </a:lnTo>
                  <a:lnTo>
                    <a:pt x="951" y="1000"/>
                  </a:lnTo>
                  <a:lnTo>
                    <a:pt x="953" y="1002"/>
                  </a:lnTo>
                  <a:lnTo>
                    <a:pt x="953" y="1004"/>
                  </a:lnTo>
                  <a:lnTo>
                    <a:pt x="955" y="1006"/>
                  </a:lnTo>
                  <a:lnTo>
                    <a:pt x="955" y="1006"/>
                  </a:lnTo>
                  <a:lnTo>
                    <a:pt x="955" y="1006"/>
                  </a:lnTo>
                  <a:lnTo>
                    <a:pt x="955" y="1006"/>
                  </a:lnTo>
                  <a:lnTo>
                    <a:pt x="957" y="1006"/>
                  </a:lnTo>
                  <a:lnTo>
                    <a:pt x="957" y="1006"/>
                  </a:lnTo>
                  <a:lnTo>
                    <a:pt x="957" y="1006"/>
                  </a:lnTo>
                  <a:lnTo>
                    <a:pt x="957" y="1006"/>
                  </a:lnTo>
                  <a:lnTo>
                    <a:pt x="959" y="1006"/>
                  </a:lnTo>
                  <a:lnTo>
                    <a:pt x="960" y="1004"/>
                  </a:lnTo>
                  <a:lnTo>
                    <a:pt x="966" y="1002"/>
                  </a:lnTo>
                  <a:lnTo>
                    <a:pt x="966" y="1000"/>
                  </a:lnTo>
                  <a:lnTo>
                    <a:pt x="968" y="1000"/>
                  </a:lnTo>
                  <a:lnTo>
                    <a:pt x="968" y="999"/>
                  </a:lnTo>
                  <a:lnTo>
                    <a:pt x="969" y="999"/>
                  </a:lnTo>
                  <a:lnTo>
                    <a:pt x="973" y="999"/>
                  </a:lnTo>
                  <a:lnTo>
                    <a:pt x="973" y="999"/>
                  </a:lnTo>
                  <a:lnTo>
                    <a:pt x="975" y="997"/>
                  </a:lnTo>
                  <a:lnTo>
                    <a:pt x="977" y="997"/>
                  </a:lnTo>
                  <a:lnTo>
                    <a:pt x="978" y="997"/>
                  </a:lnTo>
                  <a:lnTo>
                    <a:pt x="984" y="993"/>
                  </a:lnTo>
                  <a:lnTo>
                    <a:pt x="986" y="991"/>
                  </a:lnTo>
                  <a:lnTo>
                    <a:pt x="987" y="990"/>
                  </a:lnTo>
                  <a:lnTo>
                    <a:pt x="987" y="990"/>
                  </a:lnTo>
                  <a:lnTo>
                    <a:pt x="989" y="986"/>
                  </a:lnTo>
                  <a:lnTo>
                    <a:pt x="989" y="986"/>
                  </a:lnTo>
                  <a:lnTo>
                    <a:pt x="991" y="984"/>
                  </a:lnTo>
                  <a:lnTo>
                    <a:pt x="995" y="984"/>
                  </a:lnTo>
                  <a:lnTo>
                    <a:pt x="998" y="981"/>
                  </a:lnTo>
                  <a:lnTo>
                    <a:pt x="1002" y="981"/>
                  </a:lnTo>
                  <a:lnTo>
                    <a:pt x="1004" y="977"/>
                  </a:lnTo>
                  <a:lnTo>
                    <a:pt x="1006" y="977"/>
                  </a:lnTo>
                  <a:lnTo>
                    <a:pt x="1006" y="977"/>
                  </a:lnTo>
                  <a:lnTo>
                    <a:pt x="1006" y="975"/>
                  </a:lnTo>
                  <a:lnTo>
                    <a:pt x="1006" y="975"/>
                  </a:lnTo>
                  <a:lnTo>
                    <a:pt x="1006" y="973"/>
                  </a:lnTo>
                  <a:lnTo>
                    <a:pt x="1007" y="971"/>
                  </a:lnTo>
                  <a:lnTo>
                    <a:pt x="1007" y="970"/>
                  </a:lnTo>
                  <a:lnTo>
                    <a:pt x="1009" y="970"/>
                  </a:lnTo>
                  <a:lnTo>
                    <a:pt x="1009" y="968"/>
                  </a:lnTo>
                  <a:lnTo>
                    <a:pt x="1011" y="968"/>
                  </a:lnTo>
                  <a:lnTo>
                    <a:pt x="1009" y="964"/>
                  </a:lnTo>
                  <a:lnTo>
                    <a:pt x="1009" y="964"/>
                  </a:lnTo>
                  <a:lnTo>
                    <a:pt x="1007" y="962"/>
                  </a:lnTo>
                  <a:lnTo>
                    <a:pt x="1004" y="961"/>
                  </a:lnTo>
                  <a:lnTo>
                    <a:pt x="1002" y="961"/>
                  </a:lnTo>
                  <a:lnTo>
                    <a:pt x="995" y="966"/>
                  </a:lnTo>
                  <a:lnTo>
                    <a:pt x="991" y="968"/>
                  </a:lnTo>
                  <a:lnTo>
                    <a:pt x="991" y="968"/>
                  </a:lnTo>
                  <a:lnTo>
                    <a:pt x="989" y="970"/>
                  </a:lnTo>
                  <a:lnTo>
                    <a:pt x="987" y="971"/>
                  </a:lnTo>
                  <a:lnTo>
                    <a:pt x="987" y="971"/>
                  </a:lnTo>
                  <a:lnTo>
                    <a:pt x="986" y="971"/>
                  </a:lnTo>
                  <a:lnTo>
                    <a:pt x="987" y="970"/>
                  </a:lnTo>
                  <a:lnTo>
                    <a:pt x="989" y="968"/>
                  </a:lnTo>
                  <a:lnTo>
                    <a:pt x="991" y="964"/>
                  </a:lnTo>
                  <a:lnTo>
                    <a:pt x="993" y="964"/>
                  </a:lnTo>
                  <a:lnTo>
                    <a:pt x="998" y="962"/>
                  </a:lnTo>
                  <a:lnTo>
                    <a:pt x="1000" y="961"/>
                  </a:lnTo>
                  <a:lnTo>
                    <a:pt x="1002" y="959"/>
                  </a:lnTo>
                  <a:lnTo>
                    <a:pt x="1002" y="959"/>
                  </a:lnTo>
                  <a:lnTo>
                    <a:pt x="1004" y="957"/>
                  </a:lnTo>
                  <a:lnTo>
                    <a:pt x="1006" y="955"/>
                  </a:lnTo>
                  <a:lnTo>
                    <a:pt x="1016" y="948"/>
                  </a:lnTo>
                  <a:lnTo>
                    <a:pt x="1016" y="946"/>
                  </a:lnTo>
                  <a:lnTo>
                    <a:pt x="1016" y="946"/>
                  </a:lnTo>
                  <a:lnTo>
                    <a:pt x="1018" y="941"/>
                  </a:lnTo>
                  <a:lnTo>
                    <a:pt x="1022" y="937"/>
                  </a:lnTo>
                  <a:lnTo>
                    <a:pt x="1024" y="935"/>
                  </a:lnTo>
                  <a:lnTo>
                    <a:pt x="1025" y="935"/>
                  </a:lnTo>
                  <a:lnTo>
                    <a:pt x="1024" y="937"/>
                  </a:lnTo>
                  <a:lnTo>
                    <a:pt x="1022" y="941"/>
                  </a:lnTo>
                  <a:lnTo>
                    <a:pt x="1020" y="941"/>
                  </a:lnTo>
                  <a:lnTo>
                    <a:pt x="1018" y="943"/>
                  </a:lnTo>
                  <a:lnTo>
                    <a:pt x="1018" y="943"/>
                  </a:lnTo>
                  <a:lnTo>
                    <a:pt x="1020" y="944"/>
                  </a:lnTo>
                  <a:lnTo>
                    <a:pt x="1020" y="944"/>
                  </a:lnTo>
                  <a:lnTo>
                    <a:pt x="1025" y="946"/>
                  </a:lnTo>
                  <a:lnTo>
                    <a:pt x="1029" y="946"/>
                  </a:lnTo>
                  <a:lnTo>
                    <a:pt x="1029" y="946"/>
                  </a:lnTo>
                  <a:lnTo>
                    <a:pt x="1029" y="948"/>
                  </a:lnTo>
                  <a:lnTo>
                    <a:pt x="1033" y="946"/>
                  </a:lnTo>
                  <a:lnTo>
                    <a:pt x="1031" y="948"/>
                  </a:lnTo>
                  <a:lnTo>
                    <a:pt x="1031" y="950"/>
                  </a:lnTo>
                  <a:lnTo>
                    <a:pt x="1029" y="952"/>
                  </a:lnTo>
                  <a:lnTo>
                    <a:pt x="1022" y="953"/>
                  </a:lnTo>
                  <a:lnTo>
                    <a:pt x="1018" y="955"/>
                  </a:lnTo>
                  <a:lnTo>
                    <a:pt x="1018" y="957"/>
                  </a:lnTo>
                  <a:lnTo>
                    <a:pt x="1016" y="959"/>
                  </a:lnTo>
                  <a:lnTo>
                    <a:pt x="1016" y="959"/>
                  </a:lnTo>
                  <a:lnTo>
                    <a:pt x="1013" y="961"/>
                  </a:lnTo>
                  <a:lnTo>
                    <a:pt x="1013" y="961"/>
                  </a:lnTo>
                  <a:lnTo>
                    <a:pt x="1011" y="962"/>
                  </a:lnTo>
                  <a:lnTo>
                    <a:pt x="1011" y="962"/>
                  </a:lnTo>
                  <a:lnTo>
                    <a:pt x="1011" y="964"/>
                  </a:lnTo>
                  <a:lnTo>
                    <a:pt x="1011" y="966"/>
                  </a:lnTo>
                  <a:lnTo>
                    <a:pt x="1013" y="966"/>
                  </a:lnTo>
                  <a:lnTo>
                    <a:pt x="1013" y="966"/>
                  </a:lnTo>
                  <a:lnTo>
                    <a:pt x="1020" y="964"/>
                  </a:lnTo>
                  <a:lnTo>
                    <a:pt x="1020" y="964"/>
                  </a:lnTo>
                  <a:lnTo>
                    <a:pt x="1022" y="964"/>
                  </a:lnTo>
                  <a:lnTo>
                    <a:pt x="1024" y="966"/>
                  </a:lnTo>
                  <a:lnTo>
                    <a:pt x="1025" y="966"/>
                  </a:lnTo>
                  <a:lnTo>
                    <a:pt x="1027" y="966"/>
                  </a:lnTo>
                  <a:lnTo>
                    <a:pt x="1029" y="968"/>
                  </a:lnTo>
                  <a:lnTo>
                    <a:pt x="1029" y="968"/>
                  </a:lnTo>
                  <a:lnTo>
                    <a:pt x="1029" y="970"/>
                  </a:lnTo>
                  <a:lnTo>
                    <a:pt x="1029" y="970"/>
                  </a:lnTo>
                  <a:lnTo>
                    <a:pt x="1029" y="970"/>
                  </a:lnTo>
                  <a:lnTo>
                    <a:pt x="1029" y="970"/>
                  </a:lnTo>
                  <a:lnTo>
                    <a:pt x="1031" y="970"/>
                  </a:lnTo>
                  <a:lnTo>
                    <a:pt x="1031" y="971"/>
                  </a:lnTo>
                  <a:lnTo>
                    <a:pt x="1029" y="973"/>
                  </a:lnTo>
                  <a:lnTo>
                    <a:pt x="1029" y="973"/>
                  </a:lnTo>
                  <a:lnTo>
                    <a:pt x="1024" y="973"/>
                  </a:lnTo>
                  <a:lnTo>
                    <a:pt x="1020" y="975"/>
                  </a:lnTo>
                  <a:lnTo>
                    <a:pt x="1020" y="975"/>
                  </a:lnTo>
                  <a:lnTo>
                    <a:pt x="1016" y="979"/>
                  </a:lnTo>
                  <a:lnTo>
                    <a:pt x="1016" y="981"/>
                  </a:lnTo>
                  <a:lnTo>
                    <a:pt x="1015" y="982"/>
                  </a:lnTo>
                  <a:lnTo>
                    <a:pt x="1013" y="982"/>
                  </a:lnTo>
                  <a:lnTo>
                    <a:pt x="1011" y="982"/>
                  </a:lnTo>
                  <a:lnTo>
                    <a:pt x="1009" y="981"/>
                  </a:lnTo>
                  <a:lnTo>
                    <a:pt x="1009" y="981"/>
                  </a:lnTo>
                  <a:lnTo>
                    <a:pt x="1002" y="984"/>
                  </a:lnTo>
                  <a:lnTo>
                    <a:pt x="1000" y="990"/>
                  </a:lnTo>
                  <a:lnTo>
                    <a:pt x="998" y="990"/>
                  </a:lnTo>
                  <a:lnTo>
                    <a:pt x="996" y="991"/>
                  </a:lnTo>
                  <a:lnTo>
                    <a:pt x="995" y="991"/>
                  </a:lnTo>
                  <a:lnTo>
                    <a:pt x="993" y="993"/>
                  </a:lnTo>
                  <a:lnTo>
                    <a:pt x="993" y="993"/>
                  </a:lnTo>
                  <a:lnTo>
                    <a:pt x="993" y="995"/>
                  </a:lnTo>
                  <a:lnTo>
                    <a:pt x="993" y="995"/>
                  </a:lnTo>
                  <a:lnTo>
                    <a:pt x="993" y="995"/>
                  </a:lnTo>
                  <a:lnTo>
                    <a:pt x="993" y="995"/>
                  </a:lnTo>
                  <a:lnTo>
                    <a:pt x="993" y="997"/>
                  </a:lnTo>
                  <a:lnTo>
                    <a:pt x="991" y="997"/>
                  </a:lnTo>
                  <a:lnTo>
                    <a:pt x="991" y="997"/>
                  </a:lnTo>
                  <a:lnTo>
                    <a:pt x="991" y="999"/>
                  </a:lnTo>
                  <a:lnTo>
                    <a:pt x="991" y="999"/>
                  </a:lnTo>
                  <a:lnTo>
                    <a:pt x="989" y="1000"/>
                  </a:lnTo>
                  <a:lnTo>
                    <a:pt x="989" y="1000"/>
                  </a:lnTo>
                  <a:lnTo>
                    <a:pt x="991" y="1000"/>
                  </a:lnTo>
                  <a:lnTo>
                    <a:pt x="991" y="1000"/>
                  </a:lnTo>
                  <a:lnTo>
                    <a:pt x="993" y="999"/>
                  </a:lnTo>
                  <a:lnTo>
                    <a:pt x="993" y="999"/>
                  </a:lnTo>
                  <a:lnTo>
                    <a:pt x="993" y="997"/>
                  </a:lnTo>
                  <a:lnTo>
                    <a:pt x="995" y="997"/>
                  </a:lnTo>
                  <a:lnTo>
                    <a:pt x="996" y="997"/>
                  </a:lnTo>
                  <a:lnTo>
                    <a:pt x="998" y="995"/>
                  </a:lnTo>
                  <a:lnTo>
                    <a:pt x="1000" y="995"/>
                  </a:lnTo>
                  <a:lnTo>
                    <a:pt x="1004" y="995"/>
                  </a:lnTo>
                  <a:lnTo>
                    <a:pt x="1002" y="995"/>
                  </a:lnTo>
                  <a:lnTo>
                    <a:pt x="1002" y="997"/>
                  </a:lnTo>
                  <a:lnTo>
                    <a:pt x="1000" y="997"/>
                  </a:lnTo>
                  <a:lnTo>
                    <a:pt x="1000" y="997"/>
                  </a:lnTo>
                  <a:lnTo>
                    <a:pt x="1000" y="999"/>
                  </a:lnTo>
                  <a:lnTo>
                    <a:pt x="1000" y="999"/>
                  </a:lnTo>
                  <a:lnTo>
                    <a:pt x="1004" y="999"/>
                  </a:lnTo>
                  <a:lnTo>
                    <a:pt x="1004" y="1000"/>
                  </a:lnTo>
                  <a:lnTo>
                    <a:pt x="998" y="1000"/>
                  </a:lnTo>
                  <a:lnTo>
                    <a:pt x="996" y="1002"/>
                  </a:lnTo>
                  <a:lnTo>
                    <a:pt x="995" y="1004"/>
                  </a:lnTo>
                  <a:lnTo>
                    <a:pt x="996" y="1008"/>
                  </a:lnTo>
                  <a:lnTo>
                    <a:pt x="998" y="1008"/>
                  </a:lnTo>
                  <a:lnTo>
                    <a:pt x="1002" y="1009"/>
                  </a:lnTo>
                  <a:lnTo>
                    <a:pt x="1002" y="1011"/>
                  </a:lnTo>
                  <a:lnTo>
                    <a:pt x="1002" y="1011"/>
                  </a:lnTo>
                  <a:lnTo>
                    <a:pt x="1000" y="1011"/>
                  </a:lnTo>
                  <a:lnTo>
                    <a:pt x="1000" y="1011"/>
                  </a:lnTo>
                  <a:lnTo>
                    <a:pt x="998" y="1011"/>
                  </a:lnTo>
                  <a:lnTo>
                    <a:pt x="998" y="1013"/>
                  </a:lnTo>
                  <a:lnTo>
                    <a:pt x="998" y="1015"/>
                  </a:lnTo>
                  <a:lnTo>
                    <a:pt x="996" y="1015"/>
                  </a:lnTo>
                  <a:lnTo>
                    <a:pt x="996" y="1015"/>
                  </a:lnTo>
                  <a:lnTo>
                    <a:pt x="995" y="1013"/>
                  </a:lnTo>
                  <a:lnTo>
                    <a:pt x="991" y="1011"/>
                  </a:lnTo>
                  <a:lnTo>
                    <a:pt x="991" y="1011"/>
                  </a:lnTo>
                  <a:lnTo>
                    <a:pt x="986" y="1013"/>
                  </a:lnTo>
                  <a:lnTo>
                    <a:pt x="984" y="1013"/>
                  </a:lnTo>
                  <a:lnTo>
                    <a:pt x="982" y="1011"/>
                  </a:lnTo>
                  <a:lnTo>
                    <a:pt x="980" y="1011"/>
                  </a:lnTo>
                  <a:lnTo>
                    <a:pt x="978" y="1011"/>
                  </a:lnTo>
                  <a:lnTo>
                    <a:pt x="978" y="1011"/>
                  </a:lnTo>
                  <a:lnTo>
                    <a:pt x="977" y="1011"/>
                  </a:lnTo>
                  <a:lnTo>
                    <a:pt x="975" y="1013"/>
                  </a:lnTo>
                  <a:lnTo>
                    <a:pt x="975" y="1011"/>
                  </a:lnTo>
                  <a:lnTo>
                    <a:pt x="973" y="1009"/>
                  </a:lnTo>
                  <a:lnTo>
                    <a:pt x="971" y="1009"/>
                  </a:lnTo>
                  <a:lnTo>
                    <a:pt x="964" y="1011"/>
                  </a:lnTo>
                  <a:lnTo>
                    <a:pt x="962" y="1013"/>
                  </a:lnTo>
                  <a:lnTo>
                    <a:pt x="960" y="1013"/>
                  </a:lnTo>
                  <a:lnTo>
                    <a:pt x="960" y="1015"/>
                  </a:lnTo>
                  <a:lnTo>
                    <a:pt x="959" y="1015"/>
                  </a:lnTo>
                  <a:lnTo>
                    <a:pt x="959" y="1017"/>
                  </a:lnTo>
                  <a:lnTo>
                    <a:pt x="959" y="1017"/>
                  </a:lnTo>
                  <a:lnTo>
                    <a:pt x="959" y="1018"/>
                  </a:lnTo>
                  <a:lnTo>
                    <a:pt x="960" y="1020"/>
                  </a:lnTo>
                  <a:lnTo>
                    <a:pt x="960" y="1020"/>
                  </a:lnTo>
                  <a:lnTo>
                    <a:pt x="960" y="1022"/>
                  </a:lnTo>
                  <a:lnTo>
                    <a:pt x="969" y="1024"/>
                  </a:lnTo>
                  <a:lnTo>
                    <a:pt x="969" y="1024"/>
                  </a:lnTo>
                  <a:lnTo>
                    <a:pt x="971" y="1026"/>
                  </a:lnTo>
                  <a:lnTo>
                    <a:pt x="971" y="1026"/>
                  </a:lnTo>
                  <a:lnTo>
                    <a:pt x="971" y="1026"/>
                  </a:lnTo>
                  <a:lnTo>
                    <a:pt x="971" y="1026"/>
                  </a:lnTo>
                  <a:lnTo>
                    <a:pt x="971" y="1027"/>
                  </a:lnTo>
                  <a:lnTo>
                    <a:pt x="971" y="1027"/>
                  </a:lnTo>
                  <a:lnTo>
                    <a:pt x="971" y="1027"/>
                  </a:lnTo>
                  <a:lnTo>
                    <a:pt x="971" y="1027"/>
                  </a:lnTo>
                  <a:lnTo>
                    <a:pt x="971" y="1029"/>
                  </a:lnTo>
                  <a:lnTo>
                    <a:pt x="971" y="1031"/>
                  </a:lnTo>
                  <a:lnTo>
                    <a:pt x="969" y="1031"/>
                  </a:lnTo>
                  <a:lnTo>
                    <a:pt x="969" y="1026"/>
                  </a:lnTo>
                  <a:lnTo>
                    <a:pt x="969" y="1026"/>
                  </a:lnTo>
                  <a:lnTo>
                    <a:pt x="968" y="1026"/>
                  </a:lnTo>
                  <a:lnTo>
                    <a:pt x="964" y="1026"/>
                  </a:lnTo>
                  <a:lnTo>
                    <a:pt x="962" y="1026"/>
                  </a:lnTo>
                  <a:lnTo>
                    <a:pt x="959" y="1022"/>
                  </a:lnTo>
                  <a:lnTo>
                    <a:pt x="957" y="1020"/>
                  </a:lnTo>
                  <a:lnTo>
                    <a:pt x="955" y="1020"/>
                  </a:lnTo>
                  <a:lnTo>
                    <a:pt x="953" y="1024"/>
                  </a:lnTo>
                  <a:lnTo>
                    <a:pt x="951" y="1024"/>
                  </a:lnTo>
                  <a:lnTo>
                    <a:pt x="950" y="1026"/>
                  </a:lnTo>
                  <a:lnTo>
                    <a:pt x="948" y="1026"/>
                  </a:lnTo>
                  <a:lnTo>
                    <a:pt x="953" y="1020"/>
                  </a:lnTo>
                  <a:lnTo>
                    <a:pt x="953" y="1017"/>
                  </a:lnTo>
                  <a:lnTo>
                    <a:pt x="955" y="1013"/>
                  </a:lnTo>
                  <a:lnTo>
                    <a:pt x="955" y="1011"/>
                  </a:lnTo>
                  <a:lnTo>
                    <a:pt x="951" y="1008"/>
                  </a:lnTo>
                  <a:lnTo>
                    <a:pt x="948" y="1004"/>
                  </a:lnTo>
                  <a:lnTo>
                    <a:pt x="948" y="1002"/>
                  </a:lnTo>
                  <a:lnTo>
                    <a:pt x="948" y="1000"/>
                  </a:lnTo>
                  <a:lnTo>
                    <a:pt x="948" y="999"/>
                  </a:lnTo>
                  <a:lnTo>
                    <a:pt x="946" y="997"/>
                  </a:lnTo>
                  <a:lnTo>
                    <a:pt x="944" y="995"/>
                  </a:lnTo>
                  <a:lnTo>
                    <a:pt x="942" y="991"/>
                  </a:lnTo>
                  <a:lnTo>
                    <a:pt x="942" y="990"/>
                  </a:lnTo>
                  <a:lnTo>
                    <a:pt x="942" y="990"/>
                  </a:lnTo>
                  <a:lnTo>
                    <a:pt x="941" y="990"/>
                  </a:lnTo>
                  <a:lnTo>
                    <a:pt x="937" y="993"/>
                  </a:lnTo>
                  <a:lnTo>
                    <a:pt x="933" y="993"/>
                  </a:lnTo>
                  <a:lnTo>
                    <a:pt x="933" y="993"/>
                  </a:lnTo>
                  <a:lnTo>
                    <a:pt x="931" y="995"/>
                  </a:lnTo>
                  <a:lnTo>
                    <a:pt x="933" y="995"/>
                  </a:lnTo>
                  <a:lnTo>
                    <a:pt x="933" y="997"/>
                  </a:lnTo>
                  <a:lnTo>
                    <a:pt x="935" y="999"/>
                  </a:lnTo>
                  <a:lnTo>
                    <a:pt x="935" y="1000"/>
                  </a:lnTo>
                  <a:lnTo>
                    <a:pt x="935" y="1000"/>
                  </a:lnTo>
                  <a:lnTo>
                    <a:pt x="933" y="999"/>
                  </a:lnTo>
                  <a:lnTo>
                    <a:pt x="933" y="997"/>
                  </a:lnTo>
                  <a:lnTo>
                    <a:pt x="931" y="997"/>
                  </a:lnTo>
                  <a:lnTo>
                    <a:pt x="931" y="997"/>
                  </a:lnTo>
                  <a:lnTo>
                    <a:pt x="930" y="999"/>
                  </a:lnTo>
                  <a:lnTo>
                    <a:pt x="928" y="1002"/>
                  </a:lnTo>
                  <a:lnTo>
                    <a:pt x="928" y="1004"/>
                  </a:lnTo>
                  <a:lnTo>
                    <a:pt x="926" y="1004"/>
                  </a:lnTo>
                  <a:lnTo>
                    <a:pt x="926" y="1002"/>
                  </a:lnTo>
                  <a:lnTo>
                    <a:pt x="926" y="1000"/>
                  </a:lnTo>
                  <a:lnTo>
                    <a:pt x="926" y="1000"/>
                  </a:lnTo>
                  <a:lnTo>
                    <a:pt x="926" y="999"/>
                  </a:lnTo>
                  <a:lnTo>
                    <a:pt x="926" y="999"/>
                  </a:lnTo>
                  <a:lnTo>
                    <a:pt x="924" y="999"/>
                  </a:lnTo>
                  <a:lnTo>
                    <a:pt x="922" y="1000"/>
                  </a:lnTo>
                  <a:lnTo>
                    <a:pt x="922" y="1002"/>
                  </a:lnTo>
                  <a:lnTo>
                    <a:pt x="921" y="1002"/>
                  </a:lnTo>
                  <a:lnTo>
                    <a:pt x="919" y="1002"/>
                  </a:lnTo>
                  <a:lnTo>
                    <a:pt x="919" y="1002"/>
                  </a:lnTo>
                  <a:lnTo>
                    <a:pt x="919" y="1004"/>
                  </a:lnTo>
                  <a:lnTo>
                    <a:pt x="917" y="1004"/>
                  </a:lnTo>
                  <a:lnTo>
                    <a:pt x="915" y="1004"/>
                  </a:lnTo>
                  <a:lnTo>
                    <a:pt x="913" y="1008"/>
                  </a:lnTo>
                  <a:lnTo>
                    <a:pt x="915" y="1009"/>
                  </a:lnTo>
                  <a:lnTo>
                    <a:pt x="917" y="1009"/>
                  </a:lnTo>
                  <a:lnTo>
                    <a:pt x="921" y="1009"/>
                  </a:lnTo>
                  <a:lnTo>
                    <a:pt x="921" y="1009"/>
                  </a:lnTo>
                  <a:lnTo>
                    <a:pt x="921" y="1009"/>
                  </a:lnTo>
                  <a:lnTo>
                    <a:pt x="921" y="1008"/>
                  </a:lnTo>
                  <a:lnTo>
                    <a:pt x="921" y="1006"/>
                  </a:lnTo>
                  <a:lnTo>
                    <a:pt x="921" y="1006"/>
                  </a:lnTo>
                  <a:lnTo>
                    <a:pt x="921" y="1008"/>
                  </a:lnTo>
                  <a:lnTo>
                    <a:pt x="921" y="1008"/>
                  </a:lnTo>
                  <a:lnTo>
                    <a:pt x="922" y="1008"/>
                  </a:lnTo>
                  <a:lnTo>
                    <a:pt x="924" y="1009"/>
                  </a:lnTo>
                  <a:lnTo>
                    <a:pt x="924" y="1009"/>
                  </a:lnTo>
                  <a:lnTo>
                    <a:pt x="930" y="1008"/>
                  </a:lnTo>
                  <a:lnTo>
                    <a:pt x="930" y="1008"/>
                  </a:lnTo>
                  <a:lnTo>
                    <a:pt x="931" y="1008"/>
                  </a:lnTo>
                  <a:lnTo>
                    <a:pt x="931" y="1008"/>
                  </a:lnTo>
                  <a:lnTo>
                    <a:pt x="931" y="1008"/>
                  </a:lnTo>
                  <a:lnTo>
                    <a:pt x="931" y="1009"/>
                  </a:lnTo>
                  <a:lnTo>
                    <a:pt x="915" y="1013"/>
                  </a:lnTo>
                  <a:lnTo>
                    <a:pt x="915" y="1015"/>
                  </a:lnTo>
                  <a:lnTo>
                    <a:pt x="915" y="1017"/>
                  </a:lnTo>
                  <a:lnTo>
                    <a:pt x="917" y="1018"/>
                  </a:lnTo>
                  <a:lnTo>
                    <a:pt x="917" y="1020"/>
                  </a:lnTo>
                  <a:lnTo>
                    <a:pt x="917" y="1020"/>
                  </a:lnTo>
                  <a:lnTo>
                    <a:pt x="919" y="1020"/>
                  </a:lnTo>
                  <a:lnTo>
                    <a:pt x="921" y="1018"/>
                  </a:lnTo>
                  <a:lnTo>
                    <a:pt x="926" y="1018"/>
                  </a:lnTo>
                  <a:lnTo>
                    <a:pt x="930" y="1017"/>
                  </a:lnTo>
                  <a:lnTo>
                    <a:pt x="931" y="1017"/>
                  </a:lnTo>
                  <a:lnTo>
                    <a:pt x="928" y="1018"/>
                  </a:lnTo>
                  <a:lnTo>
                    <a:pt x="921" y="1020"/>
                  </a:lnTo>
                  <a:lnTo>
                    <a:pt x="917" y="1024"/>
                  </a:lnTo>
                  <a:lnTo>
                    <a:pt x="913" y="1024"/>
                  </a:lnTo>
                  <a:lnTo>
                    <a:pt x="913" y="1026"/>
                  </a:lnTo>
                  <a:lnTo>
                    <a:pt x="912" y="1029"/>
                  </a:lnTo>
                  <a:lnTo>
                    <a:pt x="912" y="1026"/>
                  </a:lnTo>
                  <a:lnTo>
                    <a:pt x="912" y="1024"/>
                  </a:lnTo>
                  <a:lnTo>
                    <a:pt x="913" y="1020"/>
                  </a:lnTo>
                  <a:lnTo>
                    <a:pt x="913" y="1020"/>
                  </a:lnTo>
                  <a:lnTo>
                    <a:pt x="913" y="1018"/>
                  </a:lnTo>
                  <a:lnTo>
                    <a:pt x="913" y="1017"/>
                  </a:lnTo>
                  <a:lnTo>
                    <a:pt x="913" y="1017"/>
                  </a:lnTo>
                  <a:lnTo>
                    <a:pt x="913" y="1015"/>
                  </a:lnTo>
                  <a:lnTo>
                    <a:pt x="910" y="1011"/>
                  </a:lnTo>
                  <a:lnTo>
                    <a:pt x="908" y="1009"/>
                  </a:lnTo>
                  <a:lnTo>
                    <a:pt x="908" y="1009"/>
                  </a:lnTo>
                  <a:lnTo>
                    <a:pt x="906" y="1009"/>
                  </a:lnTo>
                  <a:lnTo>
                    <a:pt x="906" y="1011"/>
                  </a:lnTo>
                  <a:lnTo>
                    <a:pt x="904" y="1013"/>
                  </a:lnTo>
                  <a:lnTo>
                    <a:pt x="906" y="1015"/>
                  </a:lnTo>
                  <a:lnTo>
                    <a:pt x="906" y="1015"/>
                  </a:lnTo>
                  <a:lnTo>
                    <a:pt x="906" y="1015"/>
                  </a:lnTo>
                  <a:lnTo>
                    <a:pt x="904" y="1015"/>
                  </a:lnTo>
                  <a:lnTo>
                    <a:pt x="903" y="1015"/>
                  </a:lnTo>
                  <a:lnTo>
                    <a:pt x="901" y="1015"/>
                  </a:lnTo>
                  <a:lnTo>
                    <a:pt x="901" y="1017"/>
                  </a:lnTo>
                  <a:lnTo>
                    <a:pt x="899" y="1017"/>
                  </a:lnTo>
                  <a:lnTo>
                    <a:pt x="899" y="1015"/>
                  </a:lnTo>
                  <a:lnTo>
                    <a:pt x="897" y="1013"/>
                  </a:lnTo>
                  <a:lnTo>
                    <a:pt x="897" y="1013"/>
                  </a:lnTo>
                  <a:lnTo>
                    <a:pt x="895" y="1013"/>
                  </a:lnTo>
                  <a:lnTo>
                    <a:pt x="895" y="1015"/>
                  </a:lnTo>
                  <a:lnTo>
                    <a:pt x="894" y="1015"/>
                  </a:lnTo>
                  <a:lnTo>
                    <a:pt x="894" y="1017"/>
                  </a:lnTo>
                  <a:lnTo>
                    <a:pt x="890" y="1015"/>
                  </a:lnTo>
                  <a:lnTo>
                    <a:pt x="890" y="1017"/>
                  </a:lnTo>
                  <a:lnTo>
                    <a:pt x="888" y="1018"/>
                  </a:lnTo>
                  <a:lnTo>
                    <a:pt x="890" y="1018"/>
                  </a:lnTo>
                  <a:lnTo>
                    <a:pt x="892" y="1020"/>
                  </a:lnTo>
                  <a:lnTo>
                    <a:pt x="892" y="1020"/>
                  </a:lnTo>
                  <a:lnTo>
                    <a:pt x="892" y="1022"/>
                  </a:lnTo>
                  <a:lnTo>
                    <a:pt x="892" y="1022"/>
                  </a:lnTo>
                  <a:lnTo>
                    <a:pt x="894" y="1022"/>
                  </a:lnTo>
                  <a:lnTo>
                    <a:pt x="895" y="1022"/>
                  </a:lnTo>
                  <a:lnTo>
                    <a:pt x="894" y="1024"/>
                  </a:lnTo>
                  <a:lnTo>
                    <a:pt x="892" y="1026"/>
                  </a:lnTo>
                  <a:lnTo>
                    <a:pt x="883" y="1027"/>
                  </a:lnTo>
                  <a:lnTo>
                    <a:pt x="881" y="1029"/>
                  </a:lnTo>
                  <a:lnTo>
                    <a:pt x="883" y="1029"/>
                  </a:lnTo>
                  <a:lnTo>
                    <a:pt x="883" y="1031"/>
                  </a:lnTo>
                  <a:lnTo>
                    <a:pt x="886" y="1033"/>
                  </a:lnTo>
                  <a:lnTo>
                    <a:pt x="886" y="1035"/>
                  </a:lnTo>
                  <a:lnTo>
                    <a:pt x="886" y="1037"/>
                  </a:lnTo>
                  <a:lnTo>
                    <a:pt x="888" y="1038"/>
                  </a:lnTo>
                  <a:lnTo>
                    <a:pt x="888" y="1038"/>
                  </a:lnTo>
                  <a:lnTo>
                    <a:pt x="890" y="1038"/>
                  </a:lnTo>
                  <a:lnTo>
                    <a:pt x="901" y="1038"/>
                  </a:lnTo>
                  <a:lnTo>
                    <a:pt x="904" y="1038"/>
                  </a:lnTo>
                  <a:lnTo>
                    <a:pt x="899" y="1038"/>
                  </a:lnTo>
                  <a:lnTo>
                    <a:pt x="888" y="1042"/>
                  </a:lnTo>
                  <a:lnTo>
                    <a:pt x="886" y="1042"/>
                  </a:lnTo>
                  <a:lnTo>
                    <a:pt x="885" y="1044"/>
                  </a:lnTo>
                  <a:lnTo>
                    <a:pt x="886" y="1046"/>
                  </a:lnTo>
                  <a:lnTo>
                    <a:pt x="888" y="1047"/>
                  </a:lnTo>
                  <a:lnTo>
                    <a:pt x="888" y="1049"/>
                  </a:lnTo>
                  <a:lnTo>
                    <a:pt x="885" y="1047"/>
                  </a:lnTo>
                  <a:lnTo>
                    <a:pt x="868" y="1044"/>
                  </a:lnTo>
                  <a:lnTo>
                    <a:pt x="868" y="1046"/>
                  </a:lnTo>
                  <a:lnTo>
                    <a:pt x="870" y="1047"/>
                  </a:lnTo>
                  <a:lnTo>
                    <a:pt x="872" y="1047"/>
                  </a:lnTo>
                  <a:lnTo>
                    <a:pt x="872" y="1049"/>
                  </a:lnTo>
                  <a:lnTo>
                    <a:pt x="872" y="1049"/>
                  </a:lnTo>
                  <a:lnTo>
                    <a:pt x="872" y="1051"/>
                  </a:lnTo>
                  <a:lnTo>
                    <a:pt x="874" y="1051"/>
                  </a:lnTo>
                  <a:lnTo>
                    <a:pt x="874" y="1051"/>
                  </a:lnTo>
                  <a:lnTo>
                    <a:pt x="872" y="1053"/>
                  </a:lnTo>
                  <a:lnTo>
                    <a:pt x="872" y="1053"/>
                  </a:lnTo>
                  <a:lnTo>
                    <a:pt x="872" y="1053"/>
                  </a:lnTo>
                  <a:lnTo>
                    <a:pt x="872" y="1053"/>
                  </a:lnTo>
                  <a:lnTo>
                    <a:pt x="872" y="1051"/>
                  </a:lnTo>
                  <a:lnTo>
                    <a:pt x="872" y="1051"/>
                  </a:lnTo>
                  <a:lnTo>
                    <a:pt x="870" y="1049"/>
                  </a:lnTo>
                  <a:lnTo>
                    <a:pt x="868" y="1047"/>
                  </a:lnTo>
                  <a:lnTo>
                    <a:pt x="868" y="1046"/>
                  </a:lnTo>
                  <a:lnTo>
                    <a:pt x="866" y="1047"/>
                  </a:lnTo>
                  <a:lnTo>
                    <a:pt x="865" y="1049"/>
                  </a:lnTo>
                  <a:lnTo>
                    <a:pt x="866" y="1049"/>
                  </a:lnTo>
                  <a:lnTo>
                    <a:pt x="866" y="1051"/>
                  </a:lnTo>
                  <a:lnTo>
                    <a:pt x="868" y="1053"/>
                  </a:lnTo>
                  <a:lnTo>
                    <a:pt x="868" y="1055"/>
                  </a:lnTo>
                  <a:lnTo>
                    <a:pt x="868" y="1055"/>
                  </a:lnTo>
                  <a:lnTo>
                    <a:pt x="868" y="1055"/>
                  </a:lnTo>
                  <a:lnTo>
                    <a:pt x="868" y="1055"/>
                  </a:lnTo>
                  <a:lnTo>
                    <a:pt x="868" y="1056"/>
                  </a:lnTo>
                  <a:lnTo>
                    <a:pt x="868" y="1056"/>
                  </a:lnTo>
                  <a:lnTo>
                    <a:pt x="868" y="1058"/>
                  </a:lnTo>
                  <a:lnTo>
                    <a:pt x="868" y="1058"/>
                  </a:lnTo>
                  <a:lnTo>
                    <a:pt x="870" y="1058"/>
                  </a:lnTo>
                  <a:lnTo>
                    <a:pt x="872" y="1058"/>
                  </a:lnTo>
                  <a:lnTo>
                    <a:pt x="879" y="1058"/>
                  </a:lnTo>
                  <a:lnTo>
                    <a:pt x="881" y="1058"/>
                  </a:lnTo>
                  <a:lnTo>
                    <a:pt x="879" y="1060"/>
                  </a:lnTo>
                  <a:lnTo>
                    <a:pt x="874" y="1060"/>
                  </a:lnTo>
                  <a:lnTo>
                    <a:pt x="872" y="1062"/>
                  </a:lnTo>
                  <a:lnTo>
                    <a:pt x="874" y="1062"/>
                  </a:lnTo>
                  <a:lnTo>
                    <a:pt x="874" y="1062"/>
                  </a:lnTo>
                  <a:lnTo>
                    <a:pt x="875" y="1064"/>
                  </a:lnTo>
                  <a:lnTo>
                    <a:pt x="875" y="1064"/>
                  </a:lnTo>
                  <a:lnTo>
                    <a:pt x="875" y="1064"/>
                  </a:lnTo>
                  <a:lnTo>
                    <a:pt x="877" y="1064"/>
                  </a:lnTo>
                  <a:lnTo>
                    <a:pt x="881" y="1062"/>
                  </a:lnTo>
                  <a:lnTo>
                    <a:pt x="885" y="1058"/>
                  </a:lnTo>
                  <a:lnTo>
                    <a:pt x="886" y="1058"/>
                  </a:lnTo>
                  <a:lnTo>
                    <a:pt x="883" y="1062"/>
                  </a:lnTo>
                  <a:lnTo>
                    <a:pt x="883" y="1062"/>
                  </a:lnTo>
                  <a:lnTo>
                    <a:pt x="885" y="1064"/>
                  </a:lnTo>
                  <a:lnTo>
                    <a:pt x="886" y="1064"/>
                  </a:lnTo>
                  <a:lnTo>
                    <a:pt x="888" y="1062"/>
                  </a:lnTo>
                  <a:lnTo>
                    <a:pt x="890" y="1064"/>
                  </a:lnTo>
                  <a:lnTo>
                    <a:pt x="888" y="1065"/>
                  </a:lnTo>
                  <a:lnTo>
                    <a:pt x="877" y="1065"/>
                  </a:lnTo>
                  <a:lnTo>
                    <a:pt x="877" y="1067"/>
                  </a:lnTo>
                  <a:lnTo>
                    <a:pt x="881" y="1071"/>
                  </a:lnTo>
                  <a:lnTo>
                    <a:pt x="881" y="1073"/>
                  </a:lnTo>
                  <a:lnTo>
                    <a:pt x="883" y="1073"/>
                  </a:lnTo>
                  <a:lnTo>
                    <a:pt x="886" y="1074"/>
                  </a:lnTo>
                  <a:lnTo>
                    <a:pt x="888" y="1074"/>
                  </a:lnTo>
                  <a:lnTo>
                    <a:pt x="892" y="1080"/>
                  </a:lnTo>
                  <a:lnTo>
                    <a:pt x="892" y="1080"/>
                  </a:lnTo>
                  <a:lnTo>
                    <a:pt x="890" y="1080"/>
                  </a:lnTo>
                  <a:lnTo>
                    <a:pt x="888" y="1078"/>
                  </a:lnTo>
                  <a:lnTo>
                    <a:pt x="888" y="1078"/>
                  </a:lnTo>
                  <a:lnTo>
                    <a:pt x="886" y="1076"/>
                  </a:lnTo>
                  <a:lnTo>
                    <a:pt x="886" y="1076"/>
                  </a:lnTo>
                  <a:lnTo>
                    <a:pt x="886" y="1074"/>
                  </a:lnTo>
                  <a:lnTo>
                    <a:pt x="879" y="1073"/>
                  </a:lnTo>
                  <a:lnTo>
                    <a:pt x="879" y="1073"/>
                  </a:lnTo>
                  <a:lnTo>
                    <a:pt x="879" y="1074"/>
                  </a:lnTo>
                  <a:lnTo>
                    <a:pt x="883" y="1076"/>
                  </a:lnTo>
                  <a:lnTo>
                    <a:pt x="885" y="1078"/>
                  </a:lnTo>
                  <a:lnTo>
                    <a:pt x="883" y="1078"/>
                  </a:lnTo>
                  <a:lnTo>
                    <a:pt x="881" y="1078"/>
                  </a:lnTo>
                  <a:lnTo>
                    <a:pt x="877" y="1074"/>
                  </a:lnTo>
                  <a:lnTo>
                    <a:pt x="875" y="1073"/>
                  </a:lnTo>
                  <a:lnTo>
                    <a:pt x="875" y="1073"/>
                  </a:lnTo>
                  <a:lnTo>
                    <a:pt x="874" y="1074"/>
                  </a:lnTo>
                  <a:lnTo>
                    <a:pt x="874" y="1074"/>
                  </a:lnTo>
                  <a:lnTo>
                    <a:pt x="874" y="1074"/>
                  </a:lnTo>
                  <a:lnTo>
                    <a:pt x="874" y="1071"/>
                  </a:lnTo>
                  <a:lnTo>
                    <a:pt x="872" y="1069"/>
                  </a:lnTo>
                  <a:lnTo>
                    <a:pt x="872" y="1067"/>
                  </a:lnTo>
                  <a:lnTo>
                    <a:pt x="874" y="1065"/>
                  </a:lnTo>
                  <a:lnTo>
                    <a:pt x="874" y="1065"/>
                  </a:lnTo>
                  <a:lnTo>
                    <a:pt x="874" y="1064"/>
                  </a:lnTo>
                  <a:lnTo>
                    <a:pt x="874" y="1064"/>
                  </a:lnTo>
                  <a:lnTo>
                    <a:pt x="872" y="1064"/>
                  </a:lnTo>
                  <a:lnTo>
                    <a:pt x="872" y="1064"/>
                  </a:lnTo>
                  <a:lnTo>
                    <a:pt x="872" y="1064"/>
                  </a:lnTo>
                  <a:lnTo>
                    <a:pt x="870" y="1062"/>
                  </a:lnTo>
                  <a:lnTo>
                    <a:pt x="868" y="1060"/>
                  </a:lnTo>
                  <a:lnTo>
                    <a:pt x="866" y="1058"/>
                  </a:lnTo>
                  <a:lnTo>
                    <a:pt x="865" y="1058"/>
                  </a:lnTo>
                  <a:lnTo>
                    <a:pt x="865" y="1056"/>
                  </a:lnTo>
                  <a:lnTo>
                    <a:pt x="863" y="1056"/>
                  </a:lnTo>
                  <a:lnTo>
                    <a:pt x="863" y="1053"/>
                  </a:lnTo>
                  <a:lnTo>
                    <a:pt x="863" y="1051"/>
                  </a:lnTo>
                  <a:lnTo>
                    <a:pt x="861" y="1049"/>
                  </a:lnTo>
                  <a:lnTo>
                    <a:pt x="861" y="1049"/>
                  </a:lnTo>
                  <a:lnTo>
                    <a:pt x="859" y="1049"/>
                  </a:lnTo>
                  <a:lnTo>
                    <a:pt x="859" y="1049"/>
                  </a:lnTo>
                  <a:lnTo>
                    <a:pt x="857" y="1051"/>
                  </a:lnTo>
                  <a:lnTo>
                    <a:pt x="857" y="1051"/>
                  </a:lnTo>
                  <a:lnTo>
                    <a:pt x="856" y="1053"/>
                  </a:lnTo>
                  <a:lnTo>
                    <a:pt x="854" y="1056"/>
                  </a:lnTo>
                  <a:lnTo>
                    <a:pt x="854" y="1056"/>
                  </a:lnTo>
                  <a:lnTo>
                    <a:pt x="852" y="1058"/>
                  </a:lnTo>
                  <a:lnTo>
                    <a:pt x="850" y="1060"/>
                  </a:lnTo>
                  <a:lnTo>
                    <a:pt x="850" y="1060"/>
                  </a:lnTo>
                  <a:lnTo>
                    <a:pt x="852" y="1062"/>
                  </a:lnTo>
                  <a:lnTo>
                    <a:pt x="854" y="1060"/>
                  </a:lnTo>
                  <a:lnTo>
                    <a:pt x="856" y="1060"/>
                  </a:lnTo>
                  <a:lnTo>
                    <a:pt x="856" y="1060"/>
                  </a:lnTo>
                  <a:lnTo>
                    <a:pt x="856" y="1060"/>
                  </a:lnTo>
                  <a:lnTo>
                    <a:pt x="854" y="1058"/>
                  </a:lnTo>
                  <a:lnTo>
                    <a:pt x="854" y="1058"/>
                  </a:lnTo>
                  <a:lnTo>
                    <a:pt x="854" y="1058"/>
                  </a:lnTo>
                  <a:lnTo>
                    <a:pt x="856" y="1058"/>
                  </a:lnTo>
                  <a:lnTo>
                    <a:pt x="856" y="1058"/>
                  </a:lnTo>
                  <a:lnTo>
                    <a:pt x="856" y="1058"/>
                  </a:lnTo>
                  <a:lnTo>
                    <a:pt x="856" y="1058"/>
                  </a:lnTo>
                  <a:lnTo>
                    <a:pt x="857" y="1060"/>
                  </a:lnTo>
                  <a:lnTo>
                    <a:pt x="857" y="1060"/>
                  </a:lnTo>
                  <a:lnTo>
                    <a:pt x="861" y="1065"/>
                  </a:lnTo>
                  <a:lnTo>
                    <a:pt x="863" y="1065"/>
                  </a:lnTo>
                  <a:lnTo>
                    <a:pt x="865" y="1067"/>
                  </a:lnTo>
                  <a:lnTo>
                    <a:pt x="865" y="1067"/>
                  </a:lnTo>
                  <a:lnTo>
                    <a:pt x="865" y="1069"/>
                  </a:lnTo>
                  <a:lnTo>
                    <a:pt x="865" y="1069"/>
                  </a:lnTo>
                  <a:lnTo>
                    <a:pt x="865" y="1071"/>
                  </a:lnTo>
                  <a:lnTo>
                    <a:pt x="866" y="1071"/>
                  </a:lnTo>
                  <a:lnTo>
                    <a:pt x="866" y="1071"/>
                  </a:lnTo>
                  <a:lnTo>
                    <a:pt x="866" y="1071"/>
                  </a:lnTo>
                  <a:lnTo>
                    <a:pt x="866" y="1071"/>
                  </a:lnTo>
                  <a:lnTo>
                    <a:pt x="866" y="1073"/>
                  </a:lnTo>
                  <a:lnTo>
                    <a:pt x="865" y="1073"/>
                  </a:lnTo>
                  <a:lnTo>
                    <a:pt x="865" y="1074"/>
                  </a:lnTo>
                  <a:lnTo>
                    <a:pt x="865" y="1076"/>
                  </a:lnTo>
                  <a:lnTo>
                    <a:pt x="866" y="1078"/>
                  </a:lnTo>
                  <a:lnTo>
                    <a:pt x="868" y="1082"/>
                  </a:lnTo>
                  <a:lnTo>
                    <a:pt x="874" y="1083"/>
                  </a:lnTo>
                  <a:lnTo>
                    <a:pt x="875" y="1085"/>
                  </a:lnTo>
                  <a:lnTo>
                    <a:pt x="879" y="1087"/>
                  </a:lnTo>
                  <a:lnTo>
                    <a:pt x="885" y="1093"/>
                  </a:lnTo>
                  <a:lnTo>
                    <a:pt x="885" y="1094"/>
                  </a:lnTo>
                  <a:lnTo>
                    <a:pt x="885" y="1096"/>
                  </a:lnTo>
                  <a:lnTo>
                    <a:pt x="885" y="1098"/>
                  </a:lnTo>
                  <a:lnTo>
                    <a:pt x="885" y="1096"/>
                  </a:lnTo>
                  <a:lnTo>
                    <a:pt x="883" y="1093"/>
                  </a:lnTo>
                  <a:lnTo>
                    <a:pt x="881" y="1093"/>
                  </a:lnTo>
                  <a:lnTo>
                    <a:pt x="879" y="1093"/>
                  </a:lnTo>
                  <a:lnTo>
                    <a:pt x="877" y="1091"/>
                  </a:lnTo>
                  <a:lnTo>
                    <a:pt x="872" y="1085"/>
                  </a:lnTo>
                  <a:lnTo>
                    <a:pt x="870" y="1085"/>
                  </a:lnTo>
                  <a:lnTo>
                    <a:pt x="866" y="1083"/>
                  </a:lnTo>
                  <a:lnTo>
                    <a:pt x="865" y="1082"/>
                  </a:lnTo>
                  <a:lnTo>
                    <a:pt x="863" y="1080"/>
                  </a:lnTo>
                  <a:lnTo>
                    <a:pt x="863" y="1076"/>
                  </a:lnTo>
                  <a:lnTo>
                    <a:pt x="863" y="1073"/>
                  </a:lnTo>
                  <a:lnTo>
                    <a:pt x="863" y="1071"/>
                  </a:lnTo>
                  <a:lnTo>
                    <a:pt x="861" y="1069"/>
                  </a:lnTo>
                  <a:lnTo>
                    <a:pt x="861" y="1069"/>
                  </a:lnTo>
                  <a:lnTo>
                    <a:pt x="861" y="1069"/>
                  </a:lnTo>
                  <a:lnTo>
                    <a:pt x="861" y="1067"/>
                  </a:lnTo>
                  <a:lnTo>
                    <a:pt x="861" y="1067"/>
                  </a:lnTo>
                  <a:lnTo>
                    <a:pt x="856" y="1064"/>
                  </a:lnTo>
                  <a:lnTo>
                    <a:pt x="854" y="1064"/>
                  </a:lnTo>
                  <a:lnTo>
                    <a:pt x="852" y="1065"/>
                  </a:lnTo>
                  <a:lnTo>
                    <a:pt x="850" y="1067"/>
                  </a:lnTo>
                  <a:lnTo>
                    <a:pt x="848" y="1067"/>
                  </a:lnTo>
                  <a:lnTo>
                    <a:pt x="848" y="1067"/>
                  </a:lnTo>
                  <a:lnTo>
                    <a:pt x="841" y="1071"/>
                  </a:lnTo>
                  <a:lnTo>
                    <a:pt x="839" y="1071"/>
                  </a:lnTo>
                  <a:lnTo>
                    <a:pt x="845" y="1067"/>
                  </a:lnTo>
                  <a:lnTo>
                    <a:pt x="845" y="1065"/>
                  </a:lnTo>
                  <a:lnTo>
                    <a:pt x="845" y="1065"/>
                  </a:lnTo>
                  <a:lnTo>
                    <a:pt x="847" y="1064"/>
                  </a:lnTo>
                  <a:lnTo>
                    <a:pt x="845" y="1064"/>
                  </a:lnTo>
                  <a:lnTo>
                    <a:pt x="841" y="1064"/>
                  </a:lnTo>
                  <a:lnTo>
                    <a:pt x="839" y="1064"/>
                  </a:lnTo>
                  <a:lnTo>
                    <a:pt x="838" y="1065"/>
                  </a:lnTo>
                  <a:lnTo>
                    <a:pt x="834" y="1069"/>
                  </a:lnTo>
                  <a:lnTo>
                    <a:pt x="832" y="1071"/>
                  </a:lnTo>
                  <a:lnTo>
                    <a:pt x="829" y="1071"/>
                  </a:lnTo>
                  <a:lnTo>
                    <a:pt x="829" y="1067"/>
                  </a:lnTo>
                  <a:lnTo>
                    <a:pt x="829" y="1067"/>
                  </a:lnTo>
                  <a:lnTo>
                    <a:pt x="825" y="1064"/>
                  </a:lnTo>
                  <a:lnTo>
                    <a:pt x="823" y="1064"/>
                  </a:lnTo>
                  <a:lnTo>
                    <a:pt x="821" y="1060"/>
                  </a:lnTo>
                  <a:lnTo>
                    <a:pt x="820" y="1060"/>
                  </a:lnTo>
                  <a:lnTo>
                    <a:pt x="820" y="1060"/>
                  </a:lnTo>
                  <a:lnTo>
                    <a:pt x="816" y="1062"/>
                  </a:lnTo>
                  <a:lnTo>
                    <a:pt x="812" y="1062"/>
                  </a:lnTo>
                  <a:lnTo>
                    <a:pt x="810" y="1064"/>
                  </a:lnTo>
                  <a:lnTo>
                    <a:pt x="807" y="1067"/>
                  </a:lnTo>
                  <a:lnTo>
                    <a:pt x="801" y="1069"/>
                  </a:lnTo>
                  <a:lnTo>
                    <a:pt x="801" y="1069"/>
                  </a:lnTo>
                  <a:lnTo>
                    <a:pt x="801" y="1071"/>
                  </a:lnTo>
                  <a:lnTo>
                    <a:pt x="803" y="1071"/>
                  </a:lnTo>
                  <a:lnTo>
                    <a:pt x="803" y="1071"/>
                  </a:lnTo>
                  <a:lnTo>
                    <a:pt x="805" y="1074"/>
                  </a:lnTo>
                  <a:lnTo>
                    <a:pt x="807" y="1078"/>
                  </a:lnTo>
                  <a:lnTo>
                    <a:pt x="807" y="1078"/>
                  </a:lnTo>
                  <a:lnTo>
                    <a:pt x="814" y="1078"/>
                  </a:lnTo>
                  <a:lnTo>
                    <a:pt x="814" y="1078"/>
                  </a:lnTo>
                  <a:lnTo>
                    <a:pt x="816" y="1082"/>
                  </a:lnTo>
                  <a:lnTo>
                    <a:pt x="818" y="1082"/>
                  </a:lnTo>
                  <a:lnTo>
                    <a:pt x="810" y="1080"/>
                  </a:lnTo>
                  <a:lnTo>
                    <a:pt x="807" y="1082"/>
                  </a:lnTo>
                  <a:lnTo>
                    <a:pt x="805" y="1083"/>
                  </a:lnTo>
                  <a:lnTo>
                    <a:pt x="805" y="1085"/>
                  </a:lnTo>
                  <a:lnTo>
                    <a:pt x="805" y="1087"/>
                  </a:lnTo>
                  <a:lnTo>
                    <a:pt x="805" y="1087"/>
                  </a:lnTo>
                  <a:lnTo>
                    <a:pt x="805" y="1087"/>
                  </a:lnTo>
                  <a:lnTo>
                    <a:pt x="805" y="1089"/>
                  </a:lnTo>
                  <a:lnTo>
                    <a:pt x="805" y="1089"/>
                  </a:lnTo>
                  <a:lnTo>
                    <a:pt x="805" y="1091"/>
                  </a:lnTo>
                  <a:lnTo>
                    <a:pt x="805" y="1091"/>
                  </a:lnTo>
                  <a:lnTo>
                    <a:pt x="805" y="1091"/>
                  </a:lnTo>
                  <a:lnTo>
                    <a:pt x="805" y="1091"/>
                  </a:lnTo>
                  <a:lnTo>
                    <a:pt x="823" y="1089"/>
                  </a:lnTo>
                  <a:lnTo>
                    <a:pt x="825" y="1089"/>
                  </a:lnTo>
                  <a:lnTo>
                    <a:pt x="827" y="1087"/>
                  </a:lnTo>
                  <a:lnTo>
                    <a:pt x="827" y="1087"/>
                  </a:lnTo>
                  <a:lnTo>
                    <a:pt x="829" y="1087"/>
                  </a:lnTo>
                  <a:lnTo>
                    <a:pt x="838" y="1083"/>
                  </a:lnTo>
                  <a:lnTo>
                    <a:pt x="839" y="1083"/>
                  </a:lnTo>
                  <a:lnTo>
                    <a:pt x="841" y="1083"/>
                  </a:lnTo>
                  <a:lnTo>
                    <a:pt x="830" y="1087"/>
                  </a:lnTo>
                  <a:lnTo>
                    <a:pt x="827" y="1091"/>
                  </a:lnTo>
                  <a:lnTo>
                    <a:pt x="825" y="1091"/>
                  </a:lnTo>
                  <a:lnTo>
                    <a:pt x="827" y="1093"/>
                  </a:lnTo>
                  <a:lnTo>
                    <a:pt x="827" y="1093"/>
                  </a:lnTo>
                  <a:lnTo>
                    <a:pt x="827" y="1094"/>
                  </a:lnTo>
                  <a:lnTo>
                    <a:pt x="825" y="1094"/>
                  </a:lnTo>
                  <a:lnTo>
                    <a:pt x="827" y="1096"/>
                  </a:lnTo>
                  <a:lnTo>
                    <a:pt x="830" y="1096"/>
                  </a:lnTo>
                  <a:lnTo>
                    <a:pt x="832" y="1094"/>
                  </a:lnTo>
                  <a:lnTo>
                    <a:pt x="839" y="1091"/>
                  </a:lnTo>
                  <a:lnTo>
                    <a:pt x="850" y="1089"/>
                  </a:lnTo>
                  <a:lnTo>
                    <a:pt x="852" y="1087"/>
                  </a:lnTo>
                  <a:lnTo>
                    <a:pt x="857" y="1087"/>
                  </a:lnTo>
                  <a:lnTo>
                    <a:pt x="859" y="1085"/>
                  </a:lnTo>
                  <a:lnTo>
                    <a:pt x="861" y="1085"/>
                  </a:lnTo>
                  <a:lnTo>
                    <a:pt x="861" y="1087"/>
                  </a:lnTo>
                  <a:lnTo>
                    <a:pt x="859" y="1087"/>
                  </a:lnTo>
                  <a:lnTo>
                    <a:pt x="859" y="1087"/>
                  </a:lnTo>
                  <a:lnTo>
                    <a:pt x="859" y="1087"/>
                  </a:lnTo>
                  <a:lnTo>
                    <a:pt x="859" y="1091"/>
                  </a:lnTo>
                  <a:lnTo>
                    <a:pt x="863" y="1093"/>
                  </a:lnTo>
                  <a:lnTo>
                    <a:pt x="865" y="1094"/>
                  </a:lnTo>
                  <a:lnTo>
                    <a:pt x="863" y="1094"/>
                  </a:lnTo>
                  <a:lnTo>
                    <a:pt x="859" y="1091"/>
                  </a:lnTo>
                  <a:lnTo>
                    <a:pt x="857" y="1091"/>
                  </a:lnTo>
                  <a:lnTo>
                    <a:pt x="857" y="1091"/>
                  </a:lnTo>
                  <a:lnTo>
                    <a:pt x="854" y="1091"/>
                  </a:lnTo>
                  <a:lnTo>
                    <a:pt x="848" y="1091"/>
                  </a:lnTo>
                  <a:lnTo>
                    <a:pt x="838" y="1094"/>
                  </a:lnTo>
                  <a:lnTo>
                    <a:pt x="836" y="1096"/>
                  </a:lnTo>
                  <a:lnTo>
                    <a:pt x="832" y="1096"/>
                  </a:lnTo>
                  <a:lnTo>
                    <a:pt x="832" y="1098"/>
                  </a:lnTo>
                  <a:lnTo>
                    <a:pt x="832" y="1100"/>
                  </a:lnTo>
                  <a:lnTo>
                    <a:pt x="834" y="1103"/>
                  </a:lnTo>
                  <a:lnTo>
                    <a:pt x="834" y="1105"/>
                  </a:lnTo>
                  <a:lnTo>
                    <a:pt x="832" y="1107"/>
                  </a:lnTo>
                  <a:lnTo>
                    <a:pt x="832" y="1107"/>
                  </a:lnTo>
                  <a:lnTo>
                    <a:pt x="832" y="1103"/>
                  </a:lnTo>
                  <a:lnTo>
                    <a:pt x="830" y="1102"/>
                  </a:lnTo>
                  <a:lnTo>
                    <a:pt x="829" y="1100"/>
                  </a:lnTo>
                  <a:lnTo>
                    <a:pt x="829" y="1102"/>
                  </a:lnTo>
                  <a:lnTo>
                    <a:pt x="827" y="1103"/>
                  </a:lnTo>
                  <a:lnTo>
                    <a:pt x="829" y="1105"/>
                  </a:lnTo>
                  <a:lnTo>
                    <a:pt x="829" y="1107"/>
                  </a:lnTo>
                  <a:lnTo>
                    <a:pt x="830" y="1107"/>
                  </a:lnTo>
                  <a:lnTo>
                    <a:pt x="832" y="1109"/>
                  </a:lnTo>
                  <a:lnTo>
                    <a:pt x="845" y="1107"/>
                  </a:lnTo>
                  <a:lnTo>
                    <a:pt x="845" y="1107"/>
                  </a:lnTo>
                  <a:lnTo>
                    <a:pt x="836" y="1111"/>
                  </a:lnTo>
                  <a:lnTo>
                    <a:pt x="836" y="1111"/>
                  </a:lnTo>
                  <a:lnTo>
                    <a:pt x="836" y="1112"/>
                  </a:lnTo>
                  <a:lnTo>
                    <a:pt x="836" y="1112"/>
                  </a:lnTo>
                  <a:lnTo>
                    <a:pt x="834" y="1114"/>
                  </a:lnTo>
                  <a:lnTo>
                    <a:pt x="834" y="1116"/>
                  </a:lnTo>
                  <a:lnTo>
                    <a:pt x="834" y="1114"/>
                  </a:lnTo>
                  <a:lnTo>
                    <a:pt x="834" y="1112"/>
                  </a:lnTo>
                  <a:lnTo>
                    <a:pt x="832" y="1111"/>
                  </a:lnTo>
                  <a:lnTo>
                    <a:pt x="830" y="1111"/>
                  </a:lnTo>
                  <a:lnTo>
                    <a:pt x="829" y="1111"/>
                  </a:lnTo>
                  <a:lnTo>
                    <a:pt x="825" y="1105"/>
                  </a:lnTo>
                  <a:lnTo>
                    <a:pt x="823" y="1105"/>
                  </a:lnTo>
                  <a:lnTo>
                    <a:pt x="818" y="1103"/>
                  </a:lnTo>
                  <a:lnTo>
                    <a:pt x="816" y="1102"/>
                  </a:lnTo>
                  <a:lnTo>
                    <a:pt x="814" y="1102"/>
                  </a:lnTo>
                  <a:lnTo>
                    <a:pt x="814" y="1105"/>
                  </a:lnTo>
                  <a:lnTo>
                    <a:pt x="814" y="1105"/>
                  </a:lnTo>
                  <a:lnTo>
                    <a:pt x="814" y="1107"/>
                  </a:lnTo>
                  <a:lnTo>
                    <a:pt x="814" y="1107"/>
                  </a:lnTo>
                  <a:lnTo>
                    <a:pt x="814" y="1109"/>
                  </a:lnTo>
                  <a:lnTo>
                    <a:pt x="814" y="1111"/>
                  </a:lnTo>
                  <a:lnTo>
                    <a:pt x="814" y="1112"/>
                  </a:lnTo>
                  <a:lnTo>
                    <a:pt x="812" y="1112"/>
                  </a:lnTo>
                  <a:lnTo>
                    <a:pt x="812" y="1111"/>
                  </a:lnTo>
                  <a:lnTo>
                    <a:pt x="812" y="1107"/>
                  </a:lnTo>
                  <a:lnTo>
                    <a:pt x="812" y="1105"/>
                  </a:lnTo>
                  <a:lnTo>
                    <a:pt x="812" y="1103"/>
                  </a:lnTo>
                  <a:lnTo>
                    <a:pt x="809" y="1103"/>
                  </a:lnTo>
                  <a:lnTo>
                    <a:pt x="809" y="1103"/>
                  </a:lnTo>
                  <a:lnTo>
                    <a:pt x="809" y="1102"/>
                  </a:lnTo>
                  <a:lnTo>
                    <a:pt x="810" y="1102"/>
                  </a:lnTo>
                  <a:lnTo>
                    <a:pt x="810" y="1102"/>
                  </a:lnTo>
                  <a:lnTo>
                    <a:pt x="810" y="1100"/>
                  </a:lnTo>
                  <a:lnTo>
                    <a:pt x="803" y="1100"/>
                  </a:lnTo>
                  <a:lnTo>
                    <a:pt x="801" y="1100"/>
                  </a:lnTo>
                  <a:lnTo>
                    <a:pt x="801" y="1102"/>
                  </a:lnTo>
                  <a:lnTo>
                    <a:pt x="801" y="1102"/>
                  </a:lnTo>
                  <a:lnTo>
                    <a:pt x="803" y="1102"/>
                  </a:lnTo>
                  <a:lnTo>
                    <a:pt x="803" y="1103"/>
                  </a:lnTo>
                  <a:lnTo>
                    <a:pt x="803" y="1103"/>
                  </a:lnTo>
                  <a:lnTo>
                    <a:pt x="801" y="1105"/>
                  </a:lnTo>
                  <a:lnTo>
                    <a:pt x="803" y="1105"/>
                  </a:lnTo>
                  <a:lnTo>
                    <a:pt x="803" y="1107"/>
                  </a:lnTo>
                  <a:lnTo>
                    <a:pt x="803" y="1107"/>
                  </a:lnTo>
                  <a:lnTo>
                    <a:pt x="803" y="1107"/>
                  </a:lnTo>
                  <a:lnTo>
                    <a:pt x="801" y="1107"/>
                  </a:lnTo>
                  <a:lnTo>
                    <a:pt x="801" y="1107"/>
                  </a:lnTo>
                  <a:lnTo>
                    <a:pt x="801" y="1107"/>
                  </a:lnTo>
                  <a:lnTo>
                    <a:pt x="801" y="1107"/>
                  </a:lnTo>
                  <a:lnTo>
                    <a:pt x="801" y="1105"/>
                  </a:lnTo>
                  <a:lnTo>
                    <a:pt x="796" y="1100"/>
                  </a:lnTo>
                  <a:lnTo>
                    <a:pt x="794" y="1100"/>
                  </a:lnTo>
                  <a:lnTo>
                    <a:pt x="792" y="1100"/>
                  </a:lnTo>
                  <a:lnTo>
                    <a:pt x="791" y="1102"/>
                  </a:lnTo>
                  <a:lnTo>
                    <a:pt x="789" y="1103"/>
                  </a:lnTo>
                  <a:lnTo>
                    <a:pt x="789" y="1103"/>
                  </a:lnTo>
                  <a:lnTo>
                    <a:pt x="789" y="1103"/>
                  </a:lnTo>
                  <a:lnTo>
                    <a:pt x="787" y="1103"/>
                  </a:lnTo>
                  <a:lnTo>
                    <a:pt x="787" y="1103"/>
                  </a:lnTo>
                  <a:lnTo>
                    <a:pt x="787" y="1105"/>
                  </a:lnTo>
                  <a:lnTo>
                    <a:pt x="787" y="1107"/>
                  </a:lnTo>
                  <a:lnTo>
                    <a:pt x="787" y="1109"/>
                  </a:lnTo>
                  <a:lnTo>
                    <a:pt x="787" y="1109"/>
                  </a:lnTo>
                  <a:lnTo>
                    <a:pt x="787" y="1107"/>
                  </a:lnTo>
                  <a:lnTo>
                    <a:pt x="785" y="1105"/>
                  </a:lnTo>
                  <a:lnTo>
                    <a:pt x="785" y="1103"/>
                  </a:lnTo>
                  <a:lnTo>
                    <a:pt x="783" y="1103"/>
                  </a:lnTo>
                  <a:lnTo>
                    <a:pt x="773" y="1103"/>
                  </a:lnTo>
                  <a:lnTo>
                    <a:pt x="771" y="1105"/>
                  </a:lnTo>
                  <a:lnTo>
                    <a:pt x="771" y="1105"/>
                  </a:lnTo>
                  <a:lnTo>
                    <a:pt x="769" y="1107"/>
                  </a:lnTo>
                  <a:lnTo>
                    <a:pt x="769" y="1107"/>
                  </a:lnTo>
                  <a:lnTo>
                    <a:pt x="769" y="1109"/>
                  </a:lnTo>
                  <a:lnTo>
                    <a:pt x="771" y="1109"/>
                  </a:lnTo>
                  <a:lnTo>
                    <a:pt x="771" y="1111"/>
                  </a:lnTo>
                  <a:lnTo>
                    <a:pt x="769" y="1111"/>
                  </a:lnTo>
                  <a:lnTo>
                    <a:pt x="771" y="1112"/>
                  </a:lnTo>
                  <a:lnTo>
                    <a:pt x="771" y="1112"/>
                  </a:lnTo>
                  <a:lnTo>
                    <a:pt x="771" y="1112"/>
                  </a:lnTo>
                  <a:lnTo>
                    <a:pt x="769" y="1112"/>
                  </a:lnTo>
                  <a:lnTo>
                    <a:pt x="783" y="1112"/>
                  </a:lnTo>
                  <a:lnTo>
                    <a:pt x="785" y="1112"/>
                  </a:lnTo>
                  <a:lnTo>
                    <a:pt x="783" y="1112"/>
                  </a:lnTo>
                  <a:lnTo>
                    <a:pt x="780" y="1114"/>
                  </a:lnTo>
                  <a:lnTo>
                    <a:pt x="780" y="1114"/>
                  </a:lnTo>
                  <a:lnTo>
                    <a:pt x="785" y="1114"/>
                  </a:lnTo>
                  <a:lnTo>
                    <a:pt x="787" y="1114"/>
                  </a:lnTo>
                  <a:lnTo>
                    <a:pt x="789" y="1116"/>
                  </a:lnTo>
                  <a:lnTo>
                    <a:pt x="791" y="1116"/>
                  </a:lnTo>
                  <a:lnTo>
                    <a:pt x="791" y="1116"/>
                  </a:lnTo>
                  <a:lnTo>
                    <a:pt x="785" y="1116"/>
                  </a:lnTo>
                  <a:lnTo>
                    <a:pt x="783" y="1116"/>
                  </a:lnTo>
                  <a:lnTo>
                    <a:pt x="780" y="1116"/>
                  </a:lnTo>
                  <a:lnTo>
                    <a:pt x="778" y="1116"/>
                  </a:lnTo>
                  <a:lnTo>
                    <a:pt x="778" y="1118"/>
                  </a:lnTo>
                  <a:lnTo>
                    <a:pt x="774" y="1120"/>
                  </a:lnTo>
                  <a:lnTo>
                    <a:pt x="769" y="1120"/>
                  </a:lnTo>
                  <a:lnTo>
                    <a:pt x="767" y="1120"/>
                  </a:lnTo>
                  <a:lnTo>
                    <a:pt x="769" y="1121"/>
                  </a:lnTo>
                  <a:lnTo>
                    <a:pt x="771" y="1121"/>
                  </a:lnTo>
                  <a:lnTo>
                    <a:pt x="771" y="1120"/>
                  </a:lnTo>
                  <a:lnTo>
                    <a:pt x="773" y="1120"/>
                  </a:lnTo>
                  <a:lnTo>
                    <a:pt x="773" y="1121"/>
                  </a:lnTo>
                  <a:lnTo>
                    <a:pt x="774" y="1123"/>
                  </a:lnTo>
                  <a:lnTo>
                    <a:pt x="774" y="1123"/>
                  </a:lnTo>
                  <a:lnTo>
                    <a:pt x="776" y="1123"/>
                  </a:lnTo>
                  <a:lnTo>
                    <a:pt x="782" y="1123"/>
                  </a:lnTo>
                  <a:lnTo>
                    <a:pt x="791" y="1118"/>
                  </a:lnTo>
                  <a:lnTo>
                    <a:pt x="796" y="1118"/>
                  </a:lnTo>
                  <a:lnTo>
                    <a:pt x="796" y="1120"/>
                  </a:lnTo>
                  <a:lnTo>
                    <a:pt x="794" y="1120"/>
                  </a:lnTo>
                  <a:lnTo>
                    <a:pt x="796" y="1120"/>
                  </a:lnTo>
                  <a:lnTo>
                    <a:pt x="798" y="1120"/>
                  </a:lnTo>
                  <a:lnTo>
                    <a:pt x="798" y="1120"/>
                  </a:lnTo>
                  <a:lnTo>
                    <a:pt x="800" y="1121"/>
                  </a:lnTo>
                  <a:lnTo>
                    <a:pt x="805" y="1129"/>
                  </a:lnTo>
                  <a:lnTo>
                    <a:pt x="805" y="1130"/>
                  </a:lnTo>
                  <a:lnTo>
                    <a:pt x="803" y="1130"/>
                  </a:lnTo>
                  <a:lnTo>
                    <a:pt x="803" y="1130"/>
                  </a:lnTo>
                  <a:lnTo>
                    <a:pt x="805" y="1134"/>
                  </a:lnTo>
                  <a:lnTo>
                    <a:pt x="809" y="1138"/>
                  </a:lnTo>
                  <a:lnTo>
                    <a:pt x="814" y="1139"/>
                  </a:lnTo>
                  <a:lnTo>
                    <a:pt x="821" y="1138"/>
                  </a:lnTo>
                  <a:lnTo>
                    <a:pt x="823" y="1138"/>
                  </a:lnTo>
                  <a:lnTo>
                    <a:pt x="823" y="1139"/>
                  </a:lnTo>
                  <a:lnTo>
                    <a:pt x="825" y="1139"/>
                  </a:lnTo>
                  <a:lnTo>
                    <a:pt x="827" y="1143"/>
                  </a:lnTo>
                  <a:lnTo>
                    <a:pt x="827" y="1145"/>
                  </a:lnTo>
                  <a:lnTo>
                    <a:pt x="827" y="1145"/>
                  </a:lnTo>
                  <a:lnTo>
                    <a:pt x="825" y="1143"/>
                  </a:lnTo>
                  <a:lnTo>
                    <a:pt x="825" y="1141"/>
                  </a:lnTo>
                  <a:lnTo>
                    <a:pt x="823" y="1141"/>
                  </a:lnTo>
                  <a:lnTo>
                    <a:pt x="823" y="1139"/>
                  </a:lnTo>
                  <a:lnTo>
                    <a:pt x="821" y="1139"/>
                  </a:lnTo>
                  <a:lnTo>
                    <a:pt x="820" y="1141"/>
                  </a:lnTo>
                  <a:lnTo>
                    <a:pt x="818" y="1141"/>
                  </a:lnTo>
                  <a:lnTo>
                    <a:pt x="818" y="1143"/>
                  </a:lnTo>
                  <a:lnTo>
                    <a:pt x="812" y="1139"/>
                  </a:lnTo>
                  <a:lnTo>
                    <a:pt x="809" y="1139"/>
                  </a:lnTo>
                  <a:lnTo>
                    <a:pt x="809" y="1139"/>
                  </a:lnTo>
                  <a:lnTo>
                    <a:pt x="809" y="1141"/>
                  </a:lnTo>
                  <a:lnTo>
                    <a:pt x="809" y="1141"/>
                  </a:lnTo>
                  <a:lnTo>
                    <a:pt x="809" y="1149"/>
                  </a:lnTo>
                  <a:lnTo>
                    <a:pt x="809" y="1150"/>
                  </a:lnTo>
                  <a:lnTo>
                    <a:pt x="809" y="1152"/>
                  </a:lnTo>
                  <a:lnTo>
                    <a:pt x="807" y="1154"/>
                  </a:lnTo>
                  <a:lnTo>
                    <a:pt x="805" y="1156"/>
                  </a:lnTo>
                  <a:lnTo>
                    <a:pt x="805" y="1158"/>
                  </a:lnTo>
                  <a:lnTo>
                    <a:pt x="809" y="1159"/>
                  </a:lnTo>
                  <a:lnTo>
                    <a:pt x="814" y="1156"/>
                  </a:lnTo>
                  <a:lnTo>
                    <a:pt x="816" y="1159"/>
                  </a:lnTo>
                  <a:lnTo>
                    <a:pt x="814" y="1158"/>
                  </a:lnTo>
                  <a:lnTo>
                    <a:pt x="814" y="1158"/>
                  </a:lnTo>
                  <a:lnTo>
                    <a:pt x="812" y="1158"/>
                  </a:lnTo>
                  <a:lnTo>
                    <a:pt x="812" y="1158"/>
                  </a:lnTo>
                  <a:lnTo>
                    <a:pt x="809" y="1159"/>
                  </a:lnTo>
                  <a:lnTo>
                    <a:pt x="807" y="1159"/>
                  </a:lnTo>
                  <a:lnTo>
                    <a:pt x="805" y="1159"/>
                  </a:lnTo>
                  <a:lnTo>
                    <a:pt x="803" y="1156"/>
                  </a:lnTo>
                  <a:lnTo>
                    <a:pt x="803" y="1156"/>
                  </a:lnTo>
                  <a:lnTo>
                    <a:pt x="807" y="1150"/>
                  </a:lnTo>
                  <a:lnTo>
                    <a:pt x="807" y="1149"/>
                  </a:lnTo>
                  <a:lnTo>
                    <a:pt x="807" y="1147"/>
                  </a:lnTo>
                  <a:lnTo>
                    <a:pt x="807" y="1143"/>
                  </a:lnTo>
                  <a:lnTo>
                    <a:pt x="807" y="1141"/>
                  </a:lnTo>
                  <a:lnTo>
                    <a:pt x="807" y="1139"/>
                  </a:lnTo>
                  <a:lnTo>
                    <a:pt x="805" y="1139"/>
                  </a:lnTo>
                  <a:lnTo>
                    <a:pt x="801" y="1132"/>
                  </a:lnTo>
                  <a:lnTo>
                    <a:pt x="800" y="1132"/>
                  </a:lnTo>
                  <a:lnTo>
                    <a:pt x="800" y="1129"/>
                  </a:lnTo>
                  <a:lnTo>
                    <a:pt x="801" y="1127"/>
                  </a:lnTo>
                  <a:lnTo>
                    <a:pt x="801" y="1125"/>
                  </a:lnTo>
                  <a:lnTo>
                    <a:pt x="794" y="1123"/>
                  </a:lnTo>
                  <a:lnTo>
                    <a:pt x="792" y="1121"/>
                  </a:lnTo>
                  <a:lnTo>
                    <a:pt x="792" y="1121"/>
                  </a:lnTo>
                  <a:lnTo>
                    <a:pt x="791" y="1121"/>
                  </a:lnTo>
                  <a:lnTo>
                    <a:pt x="789" y="1123"/>
                  </a:lnTo>
                  <a:lnTo>
                    <a:pt x="785" y="1125"/>
                  </a:lnTo>
                  <a:lnTo>
                    <a:pt x="783" y="1125"/>
                  </a:lnTo>
                  <a:lnTo>
                    <a:pt x="783" y="1127"/>
                  </a:lnTo>
                  <a:lnTo>
                    <a:pt x="785" y="1127"/>
                  </a:lnTo>
                  <a:lnTo>
                    <a:pt x="785" y="1129"/>
                  </a:lnTo>
                  <a:lnTo>
                    <a:pt x="785" y="1130"/>
                  </a:lnTo>
                  <a:lnTo>
                    <a:pt x="785" y="1132"/>
                  </a:lnTo>
                  <a:lnTo>
                    <a:pt x="783" y="1129"/>
                  </a:lnTo>
                  <a:lnTo>
                    <a:pt x="783" y="1127"/>
                  </a:lnTo>
                  <a:lnTo>
                    <a:pt x="782" y="1127"/>
                  </a:lnTo>
                  <a:lnTo>
                    <a:pt x="780" y="1127"/>
                  </a:lnTo>
                  <a:lnTo>
                    <a:pt x="778" y="1127"/>
                  </a:lnTo>
                  <a:lnTo>
                    <a:pt x="776" y="1129"/>
                  </a:lnTo>
                  <a:lnTo>
                    <a:pt x="776" y="1130"/>
                  </a:lnTo>
                  <a:lnTo>
                    <a:pt x="776" y="1134"/>
                  </a:lnTo>
                  <a:lnTo>
                    <a:pt x="778" y="1136"/>
                  </a:lnTo>
                  <a:lnTo>
                    <a:pt x="782" y="1143"/>
                  </a:lnTo>
                  <a:lnTo>
                    <a:pt x="785" y="1152"/>
                  </a:lnTo>
                  <a:lnTo>
                    <a:pt x="787" y="1156"/>
                  </a:lnTo>
                  <a:lnTo>
                    <a:pt x="783" y="1158"/>
                  </a:lnTo>
                  <a:lnTo>
                    <a:pt x="785" y="1154"/>
                  </a:lnTo>
                  <a:lnTo>
                    <a:pt x="785" y="1154"/>
                  </a:lnTo>
                  <a:lnTo>
                    <a:pt x="783" y="1152"/>
                  </a:lnTo>
                  <a:lnTo>
                    <a:pt x="782" y="1145"/>
                  </a:lnTo>
                  <a:lnTo>
                    <a:pt x="780" y="1143"/>
                  </a:lnTo>
                  <a:lnTo>
                    <a:pt x="778" y="1141"/>
                  </a:lnTo>
                  <a:lnTo>
                    <a:pt x="776" y="1139"/>
                  </a:lnTo>
                  <a:lnTo>
                    <a:pt x="776" y="1136"/>
                  </a:lnTo>
                  <a:lnTo>
                    <a:pt x="774" y="1132"/>
                  </a:lnTo>
                  <a:lnTo>
                    <a:pt x="774" y="1132"/>
                  </a:lnTo>
                  <a:lnTo>
                    <a:pt x="773" y="1130"/>
                  </a:lnTo>
                  <a:lnTo>
                    <a:pt x="769" y="1130"/>
                  </a:lnTo>
                  <a:lnTo>
                    <a:pt x="764" y="1134"/>
                  </a:lnTo>
                  <a:lnTo>
                    <a:pt x="762" y="1136"/>
                  </a:lnTo>
                  <a:lnTo>
                    <a:pt x="758" y="1138"/>
                  </a:lnTo>
                  <a:lnTo>
                    <a:pt x="756" y="1139"/>
                  </a:lnTo>
                  <a:lnTo>
                    <a:pt x="754" y="1143"/>
                  </a:lnTo>
                  <a:lnTo>
                    <a:pt x="754" y="1143"/>
                  </a:lnTo>
                  <a:lnTo>
                    <a:pt x="756" y="1145"/>
                  </a:lnTo>
                  <a:lnTo>
                    <a:pt x="756" y="1145"/>
                  </a:lnTo>
                  <a:lnTo>
                    <a:pt x="756" y="1147"/>
                  </a:lnTo>
                  <a:lnTo>
                    <a:pt x="758" y="1147"/>
                  </a:lnTo>
                  <a:lnTo>
                    <a:pt x="760" y="1147"/>
                  </a:lnTo>
                  <a:lnTo>
                    <a:pt x="760" y="1149"/>
                  </a:lnTo>
                  <a:lnTo>
                    <a:pt x="758" y="1147"/>
                  </a:lnTo>
                  <a:lnTo>
                    <a:pt x="756" y="1147"/>
                  </a:lnTo>
                  <a:lnTo>
                    <a:pt x="754" y="1145"/>
                  </a:lnTo>
                  <a:lnTo>
                    <a:pt x="754" y="1145"/>
                  </a:lnTo>
                  <a:lnTo>
                    <a:pt x="753" y="1145"/>
                  </a:lnTo>
                  <a:lnTo>
                    <a:pt x="753" y="1147"/>
                  </a:lnTo>
                  <a:lnTo>
                    <a:pt x="753" y="1149"/>
                  </a:lnTo>
                  <a:lnTo>
                    <a:pt x="756" y="1150"/>
                  </a:lnTo>
                  <a:lnTo>
                    <a:pt x="758" y="1154"/>
                  </a:lnTo>
                  <a:lnTo>
                    <a:pt x="758" y="1154"/>
                  </a:lnTo>
                  <a:lnTo>
                    <a:pt x="760" y="1154"/>
                  </a:lnTo>
                  <a:lnTo>
                    <a:pt x="760" y="1158"/>
                  </a:lnTo>
                  <a:lnTo>
                    <a:pt x="762" y="1158"/>
                  </a:lnTo>
                  <a:lnTo>
                    <a:pt x="774" y="1163"/>
                  </a:lnTo>
                  <a:lnTo>
                    <a:pt x="774" y="1163"/>
                  </a:lnTo>
                  <a:lnTo>
                    <a:pt x="767" y="1161"/>
                  </a:lnTo>
                  <a:lnTo>
                    <a:pt x="764" y="1161"/>
                  </a:lnTo>
                  <a:lnTo>
                    <a:pt x="762" y="1161"/>
                  </a:lnTo>
                  <a:lnTo>
                    <a:pt x="760" y="1163"/>
                  </a:lnTo>
                  <a:lnTo>
                    <a:pt x="760" y="1161"/>
                  </a:lnTo>
                  <a:lnTo>
                    <a:pt x="758" y="1159"/>
                  </a:lnTo>
                  <a:lnTo>
                    <a:pt x="754" y="1154"/>
                  </a:lnTo>
                  <a:lnTo>
                    <a:pt x="754" y="1154"/>
                  </a:lnTo>
                  <a:lnTo>
                    <a:pt x="753" y="1159"/>
                  </a:lnTo>
                  <a:lnTo>
                    <a:pt x="753" y="1163"/>
                  </a:lnTo>
                  <a:lnTo>
                    <a:pt x="749" y="1167"/>
                  </a:lnTo>
                  <a:lnTo>
                    <a:pt x="749" y="1165"/>
                  </a:lnTo>
                  <a:lnTo>
                    <a:pt x="753" y="1159"/>
                  </a:lnTo>
                  <a:lnTo>
                    <a:pt x="753" y="1158"/>
                  </a:lnTo>
                  <a:lnTo>
                    <a:pt x="753" y="1154"/>
                  </a:lnTo>
                  <a:lnTo>
                    <a:pt x="753" y="1152"/>
                  </a:lnTo>
                  <a:lnTo>
                    <a:pt x="753" y="1150"/>
                  </a:lnTo>
                  <a:lnTo>
                    <a:pt x="753" y="1149"/>
                  </a:lnTo>
                  <a:lnTo>
                    <a:pt x="751" y="1149"/>
                  </a:lnTo>
                  <a:lnTo>
                    <a:pt x="749" y="1149"/>
                  </a:lnTo>
                  <a:lnTo>
                    <a:pt x="749" y="1149"/>
                  </a:lnTo>
                  <a:lnTo>
                    <a:pt x="745" y="1150"/>
                  </a:lnTo>
                  <a:lnTo>
                    <a:pt x="745" y="1150"/>
                  </a:lnTo>
                  <a:lnTo>
                    <a:pt x="742" y="1150"/>
                  </a:lnTo>
                  <a:lnTo>
                    <a:pt x="740" y="1150"/>
                  </a:lnTo>
                  <a:lnTo>
                    <a:pt x="740" y="1152"/>
                  </a:lnTo>
                  <a:lnTo>
                    <a:pt x="740" y="1154"/>
                  </a:lnTo>
                  <a:lnTo>
                    <a:pt x="742" y="1156"/>
                  </a:lnTo>
                  <a:lnTo>
                    <a:pt x="744" y="1158"/>
                  </a:lnTo>
                  <a:lnTo>
                    <a:pt x="744" y="1159"/>
                  </a:lnTo>
                  <a:lnTo>
                    <a:pt x="742" y="1158"/>
                  </a:lnTo>
                  <a:lnTo>
                    <a:pt x="740" y="1156"/>
                  </a:lnTo>
                  <a:lnTo>
                    <a:pt x="740" y="1156"/>
                  </a:lnTo>
                  <a:lnTo>
                    <a:pt x="738" y="1154"/>
                  </a:lnTo>
                  <a:lnTo>
                    <a:pt x="738" y="1152"/>
                  </a:lnTo>
                  <a:lnTo>
                    <a:pt x="738" y="1152"/>
                  </a:lnTo>
                  <a:lnTo>
                    <a:pt x="733" y="1150"/>
                  </a:lnTo>
                  <a:lnTo>
                    <a:pt x="731" y="1149"/>
                  </a:lnTo>
                  <a:lnTo>
                    <a:pt x="729" y="1149"/>
                  </a:lnTo>
                  <a:lnTo>
                    <a:pt x="727" y="1150"/>
                  </a:lnTo>
                  <a:lnTo>
                    <a:pt x="727" y="1150"/>
                  </a:lnTo>
                  <a:lnTo>
                    <a:pt x="727" y="1152"/>
                  </a:lnTo>
                  <a:lnTo>
                    <a:pt x="726" y="1156"/>
                  </a:lnTo>
                  <a:lnTo>
                    <a:pt x="726" y="1156"/>
                  </a:lnTo>
                  <a:lnTo>
                    <a:pt x="727" y="1158"/>
                  </a:lnTo>
                  <a:lnTo>
                    <a:pt x="727" y="1158"/>
                  </a:lnTo>
                  <a:lnTo>
                    <a:pt x="735" y="1159"/>
                  </a:lnTo>
                  <a:lnTo>
                    <a:pt x="736" y="1163"/>
                  </a:lnTo>
                  <a:lnTo>
                    <a:pt x="736" y="1161"/>
                  </a:lnTo>
                  <a:lnTo>
                    <a:pt x="735" y="1161"/>
                  </a:lnTo>
                  <a:lnTo>
                    <a:pt x="735" y="1161"/>
                  </a:lnTo>
                  <a:lnTo>
                    <a:pt x="733" y="1161"/>
                  </a:lnTo>
                  <a:lnTo>
                    <a:pt x="733" y="1161"/>
                  </a:lnTo>
                  <a:lnTo>
                    <a:pt x="733" y="1163"/>
                  </a:lnTo>
                  <a:lnTo>
                    <a:pt x="731" y="1167"/>
                  </a:lnTo>
                  <a:lnTo>
                    <a:pt x="731" y="1168"/>
                  </a:lnTo>
                  <a:lnTo>
                    <a:pt x="729" y="1168"/>
                  </a:lnTo>
                  <a:lnTo>
                    <a:pt x="729" y="1168"/>
                  </a:lnTo>
                  <a:lnTo>
                    <a:pt x="729" y="1163"/>
                  </a:lnTo>
                  <a:lnTo>
                    <a:pt x="726" y="1159"/>
                  </a:lnTo>
                  <a:lnTo>
                    <a:pt x="722" y="1158"/>
                  </a:lnTo>
                  <a:lnTo>
                    <a:pt x="720" y="1156"/>
                  </a:lnTo>
                  <a:lnTo>
                    <a:pt x="720" y="1154"/>
                  </a:lnTo>
                  <a:lnTo>
                    <a:pt x="720" y="1154"/>
                  </a:lnTo>
                  <a:lnTo>
                    <a:pt x="720" y="1152"/>
                  </a:lnTo>
                  <a:lnTo>
                    <a:pt x="720" y="1152"/>
                  </a:lnTo>
                  <a:lnTo>
                    <a:pt x="720" y="1152"/>
                  </a:lnTo>
                  <a:lnTo>
                    <a:pt x="720" y="1152"/>
                  </a:lnTo>
                  <a:lnTo>
                    <a:pt x="718" y="1150"/>
                  </a:lnTo>
                  <a:lnTo>
                    <a:pt x="718" y="1150"/>
                  </a:lnTo>
                  <a:lnTo>
                    <a:pt x="717" y="1149"/>
                  </a:lnTo>
                  <a:lnTo>
                    <a:pt x="717" y="1147"/>
                  </a:lnTo>
                  <a:lnTo>
                    <a:pt x="715" y="1147"/>
                  </a:lnTo>
                  <a:lnTo>
                    <a:pt x="715" y="1149"/>
                  </a:lnTo>
                  <a:lnTo>
                    <a:pt x="715" y="1149"/>
                  </a:lnTo>
                  <a:lnTo>
                    <a:pt x="715" y="1149"/>
                  </a:lnTo>
                  <a:lnTo>
                    <a:pt x="715" y="1149"/>
                  </a:lnTo>
                  <a:lnTo>
                    <a:pt x="713" y="1149"/>
                  </a:lnTo>
                  <a:lnTo>
                    <a:pt x="713" y="1149"/>
                  </a:lnTo>
                  <a:lnTo>
                    <a:pt x="713" y="1149"/>
                  </a:lnTo>
                  <a:lnTo>
                    <a:pt x="711" y="1149"/>
                  </a:lnTo>
                  <a:lnTo>
                    <a:pt x="711" y="1149"/>
                  </a:lnTo>
                  <a:lnTo>
                    <a:pt x="711" y="1150"/>
                  </a:lnTo>
                  <a:lnTo>
                    <a:pt x="711" y="1150"/>
                  </a:lnTo>
                  <a:lnTo>
                    <a:pt x="711" y="1150"/>
                  </a:lnTo>
                  <a:lnTo>
                    <a:pt x="711" y="1150"/>
                  </a:lnTo>
                  <a:lnTo>
                    <a:pt x="711" y="1150"/>
                  </a:lnTo>
                  <a:lnTo>
                    <a:pt x="711" y="1152"/>
                  </a:lnTo>
                  <a:lnTo>
                    <a:pt x="711" y="1152"/>
                  </a:lnTo>
                  <a:lnTo>
                    <a:pt x="711" y="1152"/>
                  </a:lnTo>
                  <a:lnTo>
                    <a:pt x="709" y="1152"/>
                  </a:lnTo>
                  <a:lnTo>
                    <a:pt x="711" y="1154"/>
                  </a:lnTo>
                  <a:lnTo>
                    <a:pt x="713" y="1154"/>
                  </a:lnTo>
                  <a:lnTo>
                    <a:pt x="713" y="1156"/>
                  </a:lnTo>
                  <a:lnTo>
                    <a:pt x="713" y="1156"/>
                  </a:lnTo>
                  <a:lnTo>
                    <a:pt x="711" y="1156"/>
                  </a:lnTo>
                  <a:lnTo>
                    <a:pt x="711" y="1156"/>
                  </a:lnTo>
                  <a:lnTo>
                    <a:pt x="713" y="1158"/>
                  </a:lnTo>
                  <a:lnTo>
                    <a:pt x="717" y="1159"/>
                  </a:lnTo>
                  <a:lnTo>
                    <a:pt x="722" y="1163"/>
                  </a:lnTo>
                  <a:lnTo>
                    <a:pt x="722" y="1163"/>
                  </a:lnTo>
                  <a:lnTo>
                    <a:pt x="724" y="1165"/>
                  </a:lnTo>
                  <a:lnTo>
                    <a:pt x="724" y="1165"/>
                  </a:lnTo>
                  <a:lnTo>
                    <a:pt x="726" y="1165"/>
                  </a:lnTo>
                  <a:lnTo>
                    <a:pt x="726" y="1167"/>
                  </a:lnTo>
                  <a:lnTo>
                    <a:pt x="727" y="1167"/>
                  </a:lnTo>
                  <a:lnTo>
                    <a:pt x="726" y="1168"/>
                  </a:lnTo>
                  <a:lnTo>
                    <a:pt x="724" y="1168"/>
                  </a:lnTo>
                  <a:lnTo>
                    <a:pt x="722" y="1167"/>
                  </a:lnTo>
                  <a:lnTo>
                    <a:pt x="722" y="1168"/>
                  </a:lnTo>
                  <a:lnTo>
                    <a:pt x="720" y="1170"/>
                  </a:lnTo>
                  <a:lnTo>
                    <a:pt x="718" y="1172"/>
                  </a:lnTo>
                  <a:lnTo>
                    <a:pt x="718" y="1172"/>
                  </a:lnTo>
                  <a:lnTo>
                    <a:pt x="718" y="1174"/>
                  </a:lnTo>
                  <a:lnTo>
                    <a:pt x="718" y="1174"/>
                  </a:lnTo>
                  <a:lnTo>
                    <a:pt x="718" y="1174"/>
                  </a:lnTo>
                  <a:lnTo>
                    <a:pt x="718" y="1174"/>
                  </a:lnTo>
                  <a:lnTo>
                    <a:pt x="717" y="1172"/>
                  </a:lnTo>
                  <a:lnTo>
                    <a:pt x="717" y="1172"/>
                  </a:lnTo>
                  <a:lnTo>
                    <a:pt x="717" y="1172"/>
                  </a:lnTo>
                  <a:lnTo>
                    <a:pt x="717" y="1174"/>
                  </a:lnTo>
                  <a:lnTo>
                    <a:pt x="717" y="1174"/>
                  </a:lnTo>
                  <a:lnTo>
                    <a:pt x="715" y="1174"/>
                  </a:lnTo>
                  <a:lnTo>
                    <a:pt x="715" y="1174"/>
                  </a:lnTo>
                  <a:lnTo>
                    <a:pt x="715" y="1172"/>
                  </a:lnTo>
                  <a:lnTo>
                    <a:pt x="715" y="1172"/>
                  </a:lnTo>
                  <a:lnTo>
                    <a:pt x="713" y="1172"/>
                  </a:lnTo>
                  <a:lnTo>
                    <a:pt x="713" y="1174"/>
                  </a:lnTo>
                  <a:lnTo>
                    <a:pt x="713" y="1176"/>
                  </a:lnTo>
                  <a:lnTo>
                    <a:pt x="713" y="1177"/>
                  </a:lnTo>
                  <a:lnTo>
                    <a:pt x="711" y="1179"/>
                  </a:lnTo>
                  <a:lnTo>
                    <a:pt x="713" y="1179"/>
                  </a:lnTo>
                  <a:lnTo>
                    <a:pt x="715" y="1181"/>
                  </a:lnTo>
                  <a:lnTo>
                    <a:pt x="715" y="1181"/>
                  </a:lnTo>
                  <a:lnTo>
                    <a:pt x="717" y="1179"/>
                  </a:lnTo>
                  <a:lnTo>
                    <a:pt x="718" y="1179"/>
                  </a:lnTo>
                  <a:lnTo>
                    <a:pt x="720" y="1179"/>
                  </a:lnTo>
                  <a:lnTo>
                    <a:pt x="722" y="1179"/>
                  </a:lnTo>
                  <a:lnTo>
                    <a:pt x="724" y="1177"/>
                  </a:lnTo>
                  <a:lnTo>
                    <a:pt x="727" y="1176"/>
                  </a:lnTo>
                  <a:lnTo>
                    <a:pt x="729" y="1176"/>
                  </a:lnTo>
                  <a:lnTo>
                    <a:pt x="729" y="1177"/>
                  </a:lnTo>
                  <a:lnTo>
                    <a:pt x="729" y="1177"/>
                  </a:lnTo>
                  <a:lnTo>
                    <a:pt x="733" y="1176"/>
                  </a:lnTo>
                  <a:lnTo>
                    <a:pt x="738" y="1177"/>
                  </a:lnTo>
                  <a:lnTo>
                    <a:pt x="754" y="1179"/>
                  </a:lnTo>
                  <a:lnTo>
                    <a:pt x="754" y="1179"/>
                  </a:lnTo>
                  <a:lnTo>
                    <a:pt x="753" y="1179"/>
                  </a:lnTo>
                  <a:lnTo>
                    <a:pt x="744" y="1181"/>
                  </a:lnTo>
                  <a:lnTo>
                    <a:pt x="744" y="1181"/>
                  </a:lnTo>
                  <a:lnTo>
                    <a:pt x="747" y="1185"/>
                  </a:lnTo>
                  <a:lnTo>
                    <a:pt x="747" y="1185"/>
                  </a:lnTo>
                  <a:lnTo>
                    <a:pt x="747" y="1185"/>
                  </a:lnTo>
                  <a:lnTo>
                    <a:pt x="747" y="1183"/>
                  </a:lnTo>
                  <a:lnTo>
                    <a:pt x="747" y="1183"/>
                  </a:lnTo>
                  <a:lnTo>
                    <a:pt x="749" y="1183"/>
                  </a:lnTo>
                  <a:lnTo>
                    <a:pt x="751" y="1183"/>
                  </a:lnTo>
                  <a:lnTo>
                    <a:pt x="751" y="1183"/>
                  </a:lnTo>
                  <a:lnTo>
                    <a:pt x="753" y="1183"/>
                  </a:lnTo>
                  <a:lnTo>
                    <a:pt x="754" y="1183"/>
                  </a:lnTo>
                  <a:lnTo>
                    <a:pt x="758" y="1183"/>
                  </a:lnTo>
                  <a:lnTo>
                    <a:pt x="758" y="1183"/>
                  </a:lnTo>
                  <a:lnTo>
                    <a:pt x="760" y="1185"/>
                  </a:lnTo>
                  <a:lnTo>
                    <a:pt x="762" y="1186"/>
                  </a:lnTo>
                  <a:lnTo>
                    <a:pt x="769" y="1185"/>
                  </a:lnTo>
                  <a:lnTo>
                    <a:pt x="780" y="1188"/>
                  </a:lnTo>
                  <a:lnTo>
                    <a:pt x="782" y="1186"/>
                  </a:lnTo>
                  <a:lnTo>
                    <a:pt x="783" y="1185"/>
                  </a:lnTo>
                  <a:lnTo>
                    <a:pt x="783" y="1185"/>
                  </a:lnTo>
                  <a:lnTo>
                    <a:pt x="785" y="1183"/>
                  </a:lnTo>
                  <a:lnTo>
                    <a:pt x="789" y="1181"/>
                  </a:lnTo>
                  <a:lnTo>
                    <a:pt x="791" y="1181"/>
                  </a:lnTo>
                  <a:lnTo>
                    <a:pt x="791" y="1181"/>
                  </a:lnTo>
                  <a:lnTo>
                    <a:pt x="791" y="1181"/>
                  </a:lnTo>
                  <a:lnTo>
                    <a:pt x="791" y="1181"/>
                  </a:lnTo>
                  <a:lnTo>
                    <a:pt x="791" y="1181"/>
                  </a:lnTo>
                  <a:lnTo>
                    <a:pt x="791" y="1183"/>
                  </a:lnTo>
                  <a:lnTo>
                    <a:pt x="794" y="1183"/>
                  </a:lnTo>
                  <a:lnTo>
                    <a:pt x="794" y="1183"/>
                  </a:lnTo>
                  <a:lnTo>
                    <a:pt x="796" y="1183"/>
                  </a:lnTo>
                  <a:lnTo>
                    <a:pt x="796" y="1183"/>
                  </a:lnTo>
                  <a:lnTo>
                    <a:pt x="798" y="1183"/>
                  </a:lnTo>
                  <a:lnTo>
                    <a:pt x="798" y="1183"/>
                  </a:lnTo>
                  <a:lnTo>
                    <a:pt x="798" y="1185"/>
                  </a:lnTo>
                  <a:lnTo>
                    <a:pt x="796" y="1185"/>
                  </a:lnTo>
                  <a:lnTo>
                    <a:pt x="796" y="1186"/>
                  </a:lnTo>
                  <a:lnTo>
                    <a:pt x="796" y="1186"/>
                  </a:lnTo>
                  <a:lnTo>
                    <a:pt x="794" y="1186"/>
                  </a:lnTo>
                  <a:lnTo>
                    <a:pt x="794" y="1185"/>
                  </a:lnTo>
                  <a:lnTo>
                    <a:pt x="794" y="1185"/>
                  </a:lnTo>
                  <a:lnTo>
                    <a:pt x="792" y="1185"/>
                  </a:lnTo>
                  <a:lnTo>
                    <a:pt x="791" y="1183"/>
                  </a:lnTo>
                  <a:lnTo>
                    <a:pt x="789" y="1183"/>
                  </a:lnTo>
                  <a:lnTo>
                    <a:pt x="787" y="1183"/>
                  </a:lnTo>
                  <a:lnTo>
                    <a:pt x="787" y="1183"/>
                  </a:lnTo>
                  <a:lnTo>
                    <a:pt x="785" y="1185"/>
                  </a:lnTo>
                  <a:lnTo>
                    <a:pt x="783" y="1186"/>
                  </a:lnTo>
                  <a:lnTo>
                    <a:pt x="783" y="1188"/>
                  </a:lnTo>
                  <a:lnTo>
                    <a:pt x="783" y="1190"/>
                  </a:lnTo>
                  <a:lnTo>
                    <a:pt x="782" y="1190"/>
                  </a:lnTo>
                  <a:lnTo>
                    <a:pt x="780" y="1190"/>
                  </a:lnTo>
                  <a:lnTo>
                    <a:pt x="776" y="1190"/>
                  </a:lnTo>
                  <a:lnTo>
                    <a:pt x="774" y="1190"/>
                  </a:lnTo>
                  <a:lnTo>
                    <a:pt x="773" y="1188"/>
                  </a:lnTo>
                  <a:lnTo>
                    <a:pt x="771" y="1186"/>
                  </a:lnTo>
                  <a:lnTo>
                    <a:pt x="760" y="1186"/>
                  </a:lnTo>
                  <a:lnTo>
                    <a:pt x="760" y="1188"/>
                  </a:lnTo>
                  <a:lnTo>
                    <a:pt x="760" y="1188"/>
                  </a:lnTo>
                  <a:lnTo>
                    <a:pt x="762" y="1188"/>
                  </a:lnTo>
                  <a:lnTo>
                    <a:pt x="762" y="1190"/>
                  </a:lnTo>
                  <a:lnTo>
                    <a:pt x="764" y="1192"/>
                  </a:lnTo>
                  <a:lnTo>
                    <a:pt x="764" y="1192"/>
                  </a:lnTo>
                  <a:lnTo>
                    <a:pt x="764" y="1192"/>
                  </a:lnTo>
                  <a:lnTo>
                    <a:pt x="765" y="1194"/>
                  </a:lnTo>
                  <a:lnTo>
                    <a:pt x="765" y="1194"/>
                  </a:lnTo>
                  <a:lnTo>
                    <a:pt x="764" y="1194"/>
                  </a:lnTo>
                  <a:lnTo>
                    <a:pt x="762" y="1194"/>
                  </a:lnTo>
                  <a:lnTo>
                    <a:pt x="760" y="1190"/>
                  </a:lnTo>
                  <a:lnTo>
                    <a:pt x="756" y="1188"/>
                  </a:lnTo>
                  <a:lnTo>
                    <a:pt x="756" y="1186"/>
                  </a:lnTo>
                  <a:lnTo>
                    <a:pt x="754" y="1188"/>
                  </a:lnTo>
                  <a:lnTo>
                    <a:pt x="754" y="1188"/>
                  </a:lnTo>
                  <a:lnTo>
                    <a:pt x="754" y="1192"/>
                  </a:lnTo>
                  <a:lnTo>
                    <a:pt x="754" y="1194"/>
                  </a:lnTo>
                  <a:lnTo>
                    <a:pt x="753" y="1195"/>
                  </a:lnTo>
                  <a:lnTo>
                    <a:pt x="753" y="1195"/>
                  </a:lnTo>
                  <a:lnTo>
                    <a:pt x="751" y="1197"/>
                  </a:lnTo>
                  <a:lnTo>
                    <a:pt x="751" y="1195"/>
                  </a:lnTo>
                  <a:lnTo>
                    <a:pt x="753" y="1192"/>
                  </a:lnTo>
                  <a:lnTo>
                    <a:pt x="753" y="1188"/>
                  </a:lnTo>
                  <a:lnTo>
                    <a:pt x="754" y="1188"/>
                  </a:lnTo>
                  <a:lnTo>
                    <a:pt x="754" y="1186"/>
                  </a:lnTo>
                  <a:lnTo>
                    <a:pt x="754" y="1186"/>
                  </a:lnTo>
                  <a:lnTo>
                    <a:pt x="753" y="1185"/>
                  </a:lnTo>
                  <a:lnTo>
                    <a:pt x="744" y="1186"/>
                  </a:lnTo>
                  <a:lnTo>
                    <a:pt x="738" y="1188"/>
                  </a:lnTo>
                  <a:lnTo>
                    <a:pt x="738" y="1190"/>
                  </a:lnTo>
                  <a:lnTo>
                    <a:pt x="738" y="1186"/>
                  </a:lnTo>
                  <a:lnTo>
                    <a:pt x="740" y="1186"/>
                  </a:lnTo>
                  <a:lnTo>
                    <a:pt x="742" y="1186"/>
                  </a:lnTo>
                  <a:lnTo>
                    <a:pt x="744" y="1186"/>
                  </a:lnTo>
                  <a:lnTo>
                    <a:pt x="742" y="1185"/>
                  </a:lnTo>
                  <a:lnTo>
                    <a:pt x="742" y="1183"/>
                  </a:lnTo>
                  <a:lnTo>
                    <a:pt x="740" y="1181"/>
                  </a:lnTo>
                  <a:lnTo>
                    <a:pt x="738" y="1181"/>
                  </a:lnTo>
                  <a:lnTo>
                    <a:pt x="736" y="1181"/>
                  </a:lnTo>
                  <a:lnTo>
                    <a:pt x="736" y="1181"/>
                  </a:lnTo>
                  <a:lnTo>
                    <a:pt x="733" y="1181"/>
                  </a:lnTo>
                  <a:lnTo>
                    <a:pt x="733" y="1181"/>
                  </a:lnTo>
                  <a:lnTo>
                    <a:pt x="731" y="1179"/>
                  </a:lnTo>
                  <a:lnTo>
                    <a:pt x="726" y="1179"/>
                  </a:lnTo>
                  <a:lnTo>
                    <a:pt x="726" y="1179"/>
                  </a:lnTo>
                  <a:lnTo>
                    <a:pt x="722" y="1183"/>
                  </a:lnTo>
                  <a:lnTo>
                    <a:pt x="722" y="1185"/>
                  </a:lnTo>
                  <a:lnTo>
                    <a:pt x="722" y="1185"/>
                  </a:lnTo>
                  <a:lnTo>
                    <a:pt x="722" y="1186"/>
                  </a:lnTo>
                  <a:lnTo>
                    <a:pt x="722" y="1186"/>
                  </a:lnTo>
                  <a:lnTo>
                    <a:pt x="724" y="1186"/>
                  </a:lnTo>
                  <a:lnTo>
                    <a:pt x="722" y="1186"/>
                  </a:lnTo>
                  <a:lnTo>
                    <a:pt x="720" y="1186"/>
                  </a:lnTo>
                  <a:lnTo>
                    <a:pt x="720" y="1188"/>
                  </a:lnTo>
                  <a:lnTo>
                    <a:pt x="720" y="1188"/>
                  </a:lnTo>
                  <a:lnTo>
                    <a:pt x="720" y="1188"/>
                  </a:lnTo>
                  <a:lnTo>
                    <a:pt x="718" y="1188"/>
                  </a:lnTo>
                  <a:lnTo>
                    <a:pt x="713" y="1192"/>
                  </a:lnTo>
                  <a:lnTo>
                    <a:pt x="711" y="1192"/>
                  </a:lnTo>
                  <a:lnTo>
                    <a:pt x="711" y="1194"/>
                  </a:lnTo>
                  <a:lnTo>
                    <a:pt x="709" y="1195"/>
                  </a:lnTo>
                  <a:lnTo>
                    <a:pt x="717" y="1194"/>
                  </a:lnTo>
                  <a:lnTo>
                    <a:pt x="715" y="1195"/>
                  </a:lnTo>
                  <a:lnTo>
                    <a:pt x="713" y="1195"/>
                  </a:lnTo>
                  <a:lnTo>
                    <a:pt x="713" y="1197"/>
                  </a:lnTo>
                  <a:lnTo>
                    <a:pt x="715" y="1199"/>
                  </a:lnTo>
                  <a:lnTo>
                    <a:pt x="715" y="1199"/>
                  </a:lnTo>
                  <a:lnTo>
                    <a:pt x="713" y="1199"/>
                  </a:lnTo>
                  <a:lnTo>
                    <a:pt x="713" y="1199"/>
                  </a:lnTo>
                  <a:lnTo>
                    <a:pt x="713" y="1199"/>
                  </a:lnTo>
                  <a:lnTo>
                    <a:pt x="711" y="1197"/>
                  </a:lnTo>
                  <a:lnTo>
                    <a:pt x="711" y="1197"/>
                  </a:lnTo>
                  <a:lnTo>
                    <a:pt x="711" y="1197"/>
                  </a:lnTo>
                  <a:lnTo>
                    <a:pt x="711" y="1197"/>
                  </a:lnTo>
                  <a:lnTo>
                    <a:pt x="711" y="1197"/>
                  </a:lnTo>
                  <a:lnTo>
                    <a:pt x="711" y="1197"/>
                  </a:lnTo>
                  <a:lnTo>
                    <a:pt x="711" y="1197"/>
                  </a:lnTo>
                  <a:lnTo>
                    <a:pt x="709" y="1197"/>
                  </a:lnTo>
                  <a:lnTo>
                    <a:pt x="709" y="1195"/>
                  </a:lnTo>
                  <a:lnTo>
                    <a:pt x="708" y="1195"/>
                  </a:lnTo>
                  <a:lnTo>
                    <a:pt x="708" y="1195"/>
                  </a:lnTo>
                  <a:lnTo>
                    <a:pt x="706" y="1195"/>
                  </a:lnTo>
                  <a:lnTo>
                    <a:pt x="706" y="1197"/>
                  </a:lnTo>
                  <a:lnTo>
                    <a:pt x="706" y="1197"/>
                  </a:lnTo>
                  <a:lnTo>
                    <a:pt x="706" y="1197"/>
                  </a:lnTo>
                  <a:lnTo>
                    <a:pt x="706" y="1199"/>
                  </a:lnTo>
                  <a:lnTo>
                    <a:pt x="706" y="1199"/>
                  </a:lnTo>
                  <a:lnTo>
                    <a:pt x="706" y="1199"/>
                  </a:lnTo>
                  <a:lnTo>
                    <a:pt x="704" y="1199"/>
                  </a:lnTo>
                  <a:lnTo>
                    <a:pt x="704" y="1201"/>
                  </a:lnTo>
                  <a:lnTo>
                    <a:pt x="706" y="1201"/>
                  </a:lnTo>
                  <a:lnTo>
                    <a:pt x="704" y="1203"/>
                  </a:lnTo>
                  <a:lnTo>
                    <a:pt x="704" y="1203"/>
                  </a:lnTo>
                  <a:lnTo>
                    <a:pt x="704" y="1205"/>
                  </a:lnTo>
                  <a:lnTo>
                    <a:pt x="704" y="1205"/>
                  </a:lnTo>
                  <a:lnTo>
                    <a:pt x="704" y="1208"/>
                  </a:lnTo>
                  <a:lnTo>
                    <a:pt x="706" y="1208"/>
                  </a:lnTo>
                  <a:lnTo>
                    <a:pt x="706" y="1208"/>
                  </a:lnTo>
                  <a:lnTo>
                    <a:pt x="718" y="1208"/>
                  </a:lnTo>
                  <a:lnTo>
                    <a:pt x="718" y="1208"/>
                  </a:lnTo>
                  <a:lnTo>
                    <a:pt x="720" y="1208"/>
                  </a:lnTo>
                  <a:lnTo>
                    <a:pt x="724" y="1208"/>
                  </a:lnTo>
                  <a:lnTo>
                    <a:pt x="722" y="1208"/>
                  </a:lnTo>
                  <a:lnTo>
                    <a:pt x="720" y="1210"/>
                  </a:lnTo>
                  <a:lnTo>
                    <a:pt x="724" y="1212"/>
                  </a:lnTo>
                  <a:lnTo>
                    <a:pt x="727" y="1214"/>
                  </a:lnTo>
                  <a:lnTo>
                    <a:pt x="727" y="1214"/>
                  </a:lnTo>
                  <a:lnTo>
                    <a:pt x="722" y="1214"/>
                  </a:lnTo>
                  <a:lnTo>
                    <a:pt x="722" y="1214"/>
                  </a:lnTo>
                  <a:lnTo>
                    <a:pt x="722" y="1214"/>
                  </a:lnTo>
                  <a:lnTo>
                    <a:pt x="724" y="1212"/>
                  </a:lnTo>
                  <a:lnTo>
                    <a:pt x="715" y="1212"/>
                  </a:lnTo>
                  <a:lnTo>
                    <a:pt x="715" y="1214"/>
                  </a:lnTo>
                  <a:lnTo>
                    <a:pt x="724" y="1215"/>
                  </a:lnTo>
                  <a:lnTo>
                    <a:pt x="724" y="1215"/>
                  </a:lnTo>
                  <a:lnTo>
                    <a:pt x="724" y="1217"/>
                  </a:lnTo>
                  <a:lnTo>
                    <a:pt x="718" y="1217"/>
                  </a:lnTo>
                  <a:lnTo>
                    <a:pt x="717" y="1217"/>
                  </a:lnTo>
                  <a:lnTo>
                    <a:pt x="717" y="1217"/>
                  </a:lnTo>
                  <a:lnTo>
                    <a:pt x="715" y="1217"/>
                  </a:lnTo>
                  <a:lnTo>
                    <a:pt x="713" y="1217"/>
                  </a:lnTo>
                  <a:lnTo>
                    <a:pt x="713" y="1217"/>
                  </a:lnTo>
                  <a:lnTo>
                    <a:pt x="713" y="1217"/>
                  </a:lnTo>
                  <a:lnTo>
                    <a:pt x="715" y="1219"/>
                  </a:lnTo>
                  <a:lnTo>
                    <a:pt x="713" y="1219"/>
                  </a:lnTo>
                  <a:lnTo>
                    <a:pt x="715" y="1221"/>
                  </a:lnTo>
                  <a:lnTo>
                    <a:pt x="718" y="1223"/>
                  </a:lnTo>
                  <a:lnTo>
                    <a:pt x="722" y="1224"/>
                  </a:lnTo>
                  <a:lnTo>
                    <a:pt x="727" y="1224"/>
                  </a:lnTo>
                  <a:lnTo>
                    <a:pt x="729" y="1224"/>
                  </a:lnTo>
                  <a:lnTo>
                    <a:pt x="729" y="1226"/>
                  </a:lnTo>
                  <a:lnTo>
                    <a:pt x="729" y="1228"/>
                  </a:lnTo>
                  <a:lnTo>
                    <a:pt x="731" y="1228"/>
                  </a:lnTo>
                  <a:lnTo>
                    <a:pt x="733" y="1226"/>
                  </a:lnTo>
                  <a:lnTo>
                    <a:pt x="735" y="1226"/>
                  </a:lnTo>
                  <a:lnTo>
                    <a:pt x="736" y="1226"/>
                  </a:lnTo>
                  <a:lnTo>
                    <a:pt x="736" y="1224"/>
                  </a:lnTo>
                  <a:lnTo>
                    <a:pt x="738" y="1223"/>
                  </a:lnTo>
                  <a:lnTo>
                    <a:pt x="740" y="1223"/>
                  </a:lnTo>
                  <a:lnTo>
                    <a:pt x="744" y="1223"/>
                  </a:lnTo>
                  <a:lnTo>
                    <a:pt x="744" y="1223"/>
                  </a:lnTo>
                  <a:lnTo>
                    <a:pt x="745" y="1226"/>
                  </a:lnTo>
                  <a:lnTo>
                    <a:pt x="747" y="1226"/>
                  </a:lnTo>
                  <a:lnTo>
                    <a:pt x="747" y="1228"/>
                  </a:lnTo>
                  <a:lnTo>
                    <a:pt x="745" y="1228"/>
                  </a:lnTo>
                  <a:lnTo>
                    <a:pt x="745" y="1226"/>
                  </a:lnTo>
                  <a:lnTo>
                    <a:pt x="744" y="1224"/>
                  </a:lnTo>
                  <a:lnTo>
                    <a:pt x="744" y="1224"/>
                  </a:lnTo>
                  <a:lnTo>
                    <a:pt x="742" y="1224"/>
                  </a:lnTo>
                  <a:lnTo>
                    <a:pt x="740" y="1224"/>
                  </a:lnTo>
                  <a:lnTo>
                    <a:pt x="740" y="1224"/>
                  </a:lnTo>
                  <a:lnTo>
                    <a:pt x="738" y="1224"/>
                  </a:lnTo>
                  <a:lnTo>
                    <a:pt x="738" y="1226"/>
                  </a:lnTo>
                  <a:lnTo>
                    <a:pt x="738" y="1226"/>
                  </a:lnTo>
                  <a:lnTo>
                    <a:pt x="736" y="1228"/>
                  </a:lnTo>
                  <a:lnTo>
                    <a:pt x="735" y="1228"/>
                  </a:lnTo>
                  <a:lnTo>
                    <a:pt x="733" y="1228"/>
                  </a:lnTo>
                  <a:lnTo>
                    <a:pt x="735" y="1230"/>
                  </a:lnTo>
                  <a:lnTo>
                    <a:pt x="733" y="1230"/>
                  </a:lnTo>
                  <a:lnTo>
                    <a:pt x="731" y="1230"/>
                  </a:lnTo>
                  <a:lnTo>
                    <a:pt x="724" y="1226"/>
                  </a:lnTo>
                  <a:lnTo>
                    <a:pt x="722" y="1228"/>
                  </a:lnTo>
                  <a:lnTo>
                    <a:pt x="720" y="1226"/>
                  </a:lnTo>
                  <a:lnTo>
                    <a:pt x="718" y="1226"/>
                  </a:lnTo>
                  <a:lnTo>
                    <a:pt x="715" y="1224"/>
                  </a:lnTo>
                  <a:lnTo>
                    <a:pt x="717" y="1226"/>
                  </a:lnTo>
                  <a:lnTo>
                    <a:pt x="715" y="1228"/>
                  </a:lnTo>
                  <a:lnTo>
                    <a:pt x="709" y="1228"/>
                  </a:lnTo>
                  <a:lnTo>
                    <a:pt x="704" y="1232"/>
                  </a:lnTo>
                  <a:lnTo>
                    <a:pt x="704" y="1232"/>
                  </a:lnTo>
                  <a:lnTo>
                    <a:pt x="706" y="1232"/>
                  </a:lnTo>
                  <a:lnTo>
                    <a:pt x="708" y="1232"/>
                  </a:lnTo>
                  <a:lnTo>
                    <a:pt x="709" y="1232"/>
                  </a:lnTo>
                  <a:lnTo>
                    <a:pt x="711" y="1230"/>
                  </a:lnTo>
                  <a:lnTo>
                    <a:pt x="713" y="1230"/>
                  </a:lnTo>
                  <a:lnTo>
                    <a:pt x="713" y="1230"/>
                  </a:lnTo>
                  <a:lnTo>
                    <a:pt x="713" y="1230"/>
                  </a:lnTo>
                  <a:lnTo>
                    <a:pt x="713" y="1230"/>
                  </a:lnTo>
                  <a:lnTo>
                    <a:pt x="713" y="1232"/>
                  </a:lnTo>
                  <a:lnTo>
                    <a:pt x="711" y="1232"/>
                  </a:lnTo>
                  <a:lnTo>
                    <a:pt x="711" y="1232"/>
                  </a:lnTo>
                  <a:lnTo>
                    <a:pt x="711" y="1232"/>
                  </a:lnTo>
                  <a:lnTo>
                    <a:pt x="711" y="1233"/>
                  </a:lnTo>
                  <a:lnTo>
                    <a:pt x="711" y="1235"/>
                  </a:lnTo>
                  <a:lnTo>
                    <a:pt x="709" y="1235"/>
                  </a:lnTo>
                  <a:lnTo>
                    <a:pt x="709" y="1235"/>
                  </a:lnTo>
                  <a:lnTo>
                    <a:pt x="709" y="1233"/>
                  </a:lnTo>
                  <a:lnTo>
                    <a:pt x="709" y="1233"/>
                  </a:lnTo>
                  <a:lnTo>
                    <a:pt x="708" y="1233"/>
                  </a:lnTo>
                  <a:lnTo>
                    <a:pt x="708" y="1233"/>
                  </a:lnTo>
                  <a:lnTo>
                    <a:pt x="706" y="1235"/>
                  </a:lnTo>
                  <a:lnTo>
                    <a:pt x="706" y="1237"/>
                  </a:lnTo>
                  <a:lnTo>
                    <a:pt x="708" y="1239"/>
                  </a:lnTo>
                  <a:lnTo>
                    <a:pt x="708" y="1239"/>
                  </a:lnTo>
                  <a:lnTo>
                    <a:pt x="708" y="1241"/>
                  </a:lnTo>
                  <a:lnTo>
                    <a:pt x="709" y="1241"/>
                  </a:lnTo>
                  <a:lnTo>
                    <a:pt x="711" y="1241"/>
                  </a:lnTo>
                  <a:lnTo>
                    <a:pt x="713" y="1239"/>
                  </a:lnTo>
                  <a:lnTo>
                    <a:pt x="715" y="1237"/>
                  </a:lnTo>
                  <a:lnTo>
                    <a:pt x="715" y="1237"/>
                  </a:lnTo>
                  <a:lnTo>
                    <a:pt x="735" y="1235"/>
                  </a:lnTo>
                  <a:lnTo>
                    <a:pt x="736" y="1235"/>
                  </a:lnTo>
                  <a:lnTo>
                    <a:pt x="738" y="1237"/>
                  </a:lnTo>
                  <a:lnTo>
                    <a:pt x="729" y="1237"/>
                  </a:lnTo>
                  <a:lnTo>
                    <a:pt x="720" y="1239"/>
                  </a:lnTo>
                  <a:lnTo>
                    <a:pt x="720" y="1239"/>
                  </a:lnTo>
                  <a:lnTo>
                    <a:pt x="722" y="1241"/>
                  </a:lnTo>
                  <a:lnTo>
                    <a:pt x="722" y="1241"/>
                  </a:lnTo>
                  <a:lnTo>
                    <a:pt x="724" y="1242"/>
                  </a:lnTo>
                  <a:lnTo>
                    <a:pt x="724" y="1244"/>
                  </a:lnTo>
                  <a:lnTo>
                    <a:pt x="724" y="1246"/>
                  </a:lnTo>
                  <a:lnTo>
                    <a:pt x="724" y="1248"/>
                  </a:lnTo>
                  <a:lnTo>
                    <a:pt x="722" y="1248"/>
                  </a:lnTo>
                  <a:lnTo>
                    <a:pt x="722" y="1246"/>
                  </a:lnTo>
                  <a:lnTo>
                    <a:pt x="722" y="1242"/>
                  </a:lnTo>
                  <a:lnTo>
                    <a:pt x="722" y="1242"/>
                  </a:lnTo>
                  <a:lnTo>
                    <a:pt x="720" y="1241"/>
                  </a:lnTo>
                  <a:lnTo>
                    <a:pt x="720" y="1241"/>
                  </a:lnTo>
                  <a:lnTo>
                    <a:pt x="718" y="1239"/>
                  </a:lnTo>
                  <a:lnTo>
                    <a:pt x="718" y="1239"/>
                  </a:lnTo>
                  <a:lnTo>
                    <a:pt x="717" y="1239"/>
                  </a:lnTo>
                  <a:lnTo>
                    <a:pt x="715" y="1239"/>
                  </a:lnTo>
                  <a:lnTo>
                    <a:pt x="715" y="1242"/>
                  </a:lnTo>
                  <a:lnTo>
                    <a:pt x="713" y="1242"/>
                  </a:lnTo>
                  <a:lnTo>
                    <a:pt x="711" y="1242"/>
                  </a:lnTo>
                  <a:lnTo>
                    <a:pt x="711" y="1242"/>
                  </a:lnTo>
                  <a:lnTo>
                    <a:pt x="711" y="1244"/>
                  </a:lnTo>
                  <a:lnTo>
                    <a:pt x="709" y="1244"/>
                  </a:lnTo>
                  <a:lnTo>
                    <a:pt x="709" y="1244"/>
                  </a:lnTo>
                  <a:lnTo>
                    <a:pt x="708" y="1244"/>
                  </a:lnTo>
                  <a:lnTo>
                    <a:pt x="706" y="1246"/>
                  </a:lnTo>
                  <a:lnTo>
                    <a:pt x="704" y="1246"/>
                  </a:lnTo>
                  <a:lnTo>
                    <a:pt x="704" y="1248"/>
                  </a:lnTo>
                  <a:lnTo>
                    <a:pt x="706" y="1248"/>
                  </a:lnTo>
                  <a:lnTo>
                    <a:pt x="706" y="1248"/>
                  </a:lnTo>
                  <a:lnTo>
                    <a:pt x="706" y="1248"/>
                  </a:lnTo>
                  <a:lnTo>
                    <a:pt x="706" y="1250"/>
                  </a:lnTo>
                  <a:lnTo>
                    <a:pt x="708" y="1250"/>
                  </a:lnTo>
                  <a:lnTo>
                    <a:pt x="708" y="1250"/>
                  </a:lnTo>
                  <a:lnTo>
                    <a:pt x="709" y="1250"/>
                  </a:lnTo>
                  <a:lnTo>
                    <a:pt x="709" y="1250"/>
                  </a:lnTo>
                  <a:lnTo>
                    <a:pt x="708" y="1250"/>
                  </a:lnTo>
                  <a:lnTo>
                    <a:pt x="708" y="1251"/>
                  </a:lnTo>
                  <a:lnTo>
                    <a:pt x="706" y="1251"/>
                  </a:lnTo>
                  <a:lnTo>
                    <a:pt x="708" y="1251"/>
                  </a:lnTo>
                  <a:lnTo>
                    <a:pt x="713" y="1251"/>
                  </a:lnTo>
                  <a:lnTo>
                    <a:pt x="715" y="1251"/>
                  </a:lnTo>
                  <a:lnTo>
                    <a:pt x="717" y="1253"/>
                  </a:lnTo>
                  <a:lnTo>
                    <a:pt x="718" y="1255"/>
                  </a:lnTo>
                  <a:lnTo>
                    <a:pt x="717" y="1255"/>
                  </a:lnTo>
                  <a:lnTo>
                    <a:pt x="717" y="1255"/>
                  </a:lnTo>
                  <a:lnTo>
                    <a:pt x="718" y="1257"/>
                  </a:lnTo>
                  <a:lnTo>
                    <a:pt x="718" y="1257"/>
                  </a:lnTo>
                  <a:lnTo>
                    <a:pt x="713" y="1255"/>
                  </a:lnTo>
                  <a:lnTo>
                    <a:pt x="709" y="1255"/>
                  </a:lnTo>
                  <a:lnTo>
                    <a:pt x="709" y="1257"/>
                  </a:lnTo>
                  <a:lnTo>
                    <a:pt x="709" y="1259"/>
                  </a:lnTo>
                  <a:lnTo>
                    <a:pt x="713" y="1259"/>
                  </a:lnTo>
                  <a:lnTo>
                    <a:pt x="713" y="1259"/>
                  </a:lnTo>
                  <a:lnTo>
                    <a:pt x="715" y="1259"/>
                  </a:lnTo>
                  <a:lnTo>
                    <a:pt x="717" y="1259"/>
                  </a:lnTo>
                  <a:lnTo>
                    <a:pt x="717" y="1259"/>
                  </a:lnTo>
                  <a:lnTo>
                    <a:pt x="718" y="1259"/>
                  </a:lnTo>
                  <a:lnTo>
                    <a:pt x="717" y="1261"/>
                  </a:lnTo>
                  <a:lnTo>
                    <a:pt x="717" y="1261"/>
                  </a:lnTo>
                  <a:lnTo>
                    <a:pt x="715" y="1261"/>
                  </a:lnTo>
                  <a:lnTo>
                    <a:pt x="715" y="1261"/>
                  </a:lnTo>
                  <a:lnTo>
                    <a:pt x="715" y="1261"/>
                  </a:lnTo>
                  <a:lnTo>
                    <a:pt x="715" y="1262"/>
                  </a:lnTo>
                  <a:lnTo>
                    <a:pt x="717" y="1262"/>
                  </a:lnTo>
                  <a:lnTo>
                    <a:pt x="717" y="1264"/>
                  </a:lnTo>
                  <a:lnTo>
                    <a:pt x="717" y="1264"/>
                  </a:lnTo>
                  <a:lnTo>
                    <a:pt x="717" y="1264"/>
                  </a:lnTo>
                  <a:lnTo>
                    <a:pt x="720" y="1262"/>
                  </a:lnTo>
                  <a:lnTo>
                    <a:pt x="720" y="1262"/>
                  </a:lnTo>
                  <a:lnTo>
                    <a:pt x="722" y="1261"/>
                  </a:lnTo>
                  <a:lnTo>
                    <a:pt x="724" y="1264"/>
                  </a:lnTo>
                  <a:lnTo>
                    <a:pt x="726" y="1266"/>
                  </a:lnTo>
                  <a:lnTo>
                    <a:pt x="727" y="1266"/>
                  </a:lnTo>
                  <a:lnTo>
                    <a:pt x="731" y="1264"/>
                  </a:lnTo>
                  <a:lnTo>
                    <a:pt x="733" y="1261"/>
                  </a:lnTo>
                  <a:lnTo>
                    <a:pt x="735" y="1261"/>
                  </a:lnTo>
                  <a:lnTo>
                    <a:pt x="740" y="1261"/>
                  </a:lnTo>
                  <a:lnTo>
                    <a:pt x="742" y="1259"/>
                  </a:lnTo>
                  <a:lnTo>
                    <a:pt x="742" y="1259"/>
                  </a:lnTo>
                  <a:lnTo>
                    <a:pt x="742" y="1259"/>
                  </a:lnTo>
                  <a:lnTo>
                    <a:pt x="744" y="1259"/>
                  </a:lnTo>
                  <a:lnTo>
                    <a:pt x="744" y="1259"/>
                  </a:lnTo>
                  <a:lnTo>
                    <a:pt x="745" y="1257"/>
                  </a:lnTo>
                  <a:lnTo>
                    <a:pt x="745" y="1255"/>
                  </a:lnTo>
                  <a:lnTo>
                    <a:pt x="745" y="1255"/>
                  </a:lnTo>
                  <a:lnTo>
                    <a:pt x="745" y="1253"/>
                  </a:lnTo>
                  <a:lnTo>
                    <a:pt x="745" y="1255"/>
                  </a:lnTo>
                  <a:lnTo>
                    <a:pt x="745" y="1257"/>
                  </a:lnTo>
                  <a:lnTo>
                    <a:pt x="747" y="1259"/>
                  </a:lnTo>
                  <a:lnTo>
                    <a:pt x="751" y="1259"/>
                  </a:lnTo>
                  <a:lnTo>
                    <a:pt x="754" y="1257"/>
                  </a:lnTo>
                  <a:lnTo>
                    <a:pt x="758" y="1253"/>
                  </a:lnTo>
                  <a:lnTo>
                    <a:pt x="758" y="1255"/>
                  </a:lnTo>
                  <a:lnTo>
                    <a:pt x="756" y="1255"/>
                  </a:lnTo>
                  <a:lnTo>
                    <a:pt x="754" y="1257"/>
                  </a:lnTo>
                  <a:lnTo>
                    <a:pt x="758" y="1259"/>
                  </a:lnTo>
                  <a:lnTo>
                    <a:pt x="760" y="1259"/>
                  </a:lnTo>
                  <a:lnTo>
                    <a:pt x="764" y="1259"/>
                  </a:lnTo>
                  <a:lnTo>
                    <a:pt x="765" y="1255"/>
                  </a:lnTo>
                  <a:lnTo>
                    <a:pt x="767" y="1259"/>
                  </a:lnTo>
                  <a:lnTo>
                    <a:pt x="771" y="1261"/>
                  </a:lnTo>
                  <a:lnTo>
                    <a:pt x="776" y="1262"/>
                  </a:lnTo>
                  <a:lnTo>
                    <a:pt x="778" y="1262"/>
                  </a:lnTo>
                  <a:lnTo>
                    <a:pt x="782" y="1261"/>
                  </a:lnTo>
                  <a:lnTo>
                    <a:pt x="782" y="1261"/>
                  </a:lnTo>
                  <a:lnTo>
                    <a:pt x="782" y="1259"/>
                  </a:lnTo>
                  <a:lnTo>
                    <a:pt x="782" y="1259"/>
                  </a:lnTo>
                  <a:lnTo>
                    <a:pt x="782" y="1257"/>
                  </a:lnTo>
                  <a:lnTo>
                    <a:pt x="782" y="1255"/>
                  </a:lnTo>
                  <a:lnTo>
                    <a:pt x="782" y="1255"/>
                  </a:lnTo>
                  <a:lnTo>
                    <a:pt x="782" y="1253"/>
                  </a:lnTo>
                  <a:lnTo>
                    <a:pt x="780" y="1253"/>
                  </a:lnTo>
                  <a:lnTo>
                    <a:pt x="780" y="1253"/>
                  </a:lnTo>
                  <a:lnTo>
                    <a:pt x="780" y="1253"/>
                  </a:lnTo>
                  <a:lnTo>
                    <a:pt x="783" y="1253"/>
                  </a:lnTo>
                  <a:lnTo>
                    <a:pt x="783" y="1251"/>
                  </a:lnTo>
                  <a:lnTo>
                    <a:pt x="783" y="1251"/>
                  </a:lnTo>
                  <a:lnTo>
                    <a:pt x="783" y="1251"/>
                  </a:lnTo>
                  <a:lnTo>
                    <a:pt x="783" y="1250"/>
                  </a:lnTo>
                  <a:lnTo>
                    <a:pt x="782" y="1248"/>
                  </a:lnTo>
                  <a:lnTo>
                    <a:pt x="782" y="1248"/>
                  </a:lnTo>
                  <a:lnTo>
                    <a:pt x="782" y="1246"/>
                  </a:lnTo>
                  <a:lnTo>
                    <a:pt x="782" y="1246"/>
                  </a:lnTo>
                  <a:lnTo>
                    <a:pt x="783" y="1244"/>
                  </a:lnTo>
                  <a:lnTo>
                    <a:pt x="783" y="1244"/>
                  </a:lnTo>
                  <a:lnTo>
                    <a:pt x="783" y="1244"/>
                  </a:lnTo>
                  <a:lnTo>
                    <a:pt x="785" y="1246"/>
                  </a:lnTo>
                  <a:lnTo>
                    <a:pt x="785" y="1246"/>
                  </a:lnTo>
                  <a:lnTo>
                    <a:pt x="787" y="1246"/>
                  </a:lnTo>
                  <a:lnTo>
                    <a:pt x="789" y="1242"/>
                  </a:lnTo>
                  <a:lnTo>
                    <a:pt x="792" y="1233"/>
                  </a:lnTo>
                  <a:lnTo>
                    <a:pt x="792" y="1233"/>
                  </a:lnTo>
                  <a:lnTo>
                    <a:pt x="792" y="1233"/>
                  </a:lnTo>
                  <a:lnTo>
                    <a:pt x="792" y="1233"/>
                  </a:lnTo>
                  <a:lnTo>
                    <a:pt x="792" y="1235"/>
                  </a:lnTo>
                  <a:lnTo>
                    <a:pt x="792" y="1235"/>
                  </a:lnTo>
                  <a:lnTo>
                    <a:pt x="792" y="1235"/>
                  </a:lnTo>
                  <a:lnTo>
                    <a:pt x="791" y="1237"/>
                  </a:lnTo>
                  <a:lnTo>
                    <a:pt x="791" y="1239"/>
                  </a:lnTo>
                  <a:lnTo>
                    <a:pt x="791" y="1239"/>
                  </a:lnTo>
                  <a:lnTo>
                    <a:pt x="791" y="1241"/>
                  </a:lnTo>
                  <a:lnTo>
                    <a:pt x="791" y="1241"/>
                  </a:lnTo>
                  <a:lnTo>
                    <a:pt x="787" y="1246"/>
                  </a:lnTo>
                  <a:lnTo>
                    <a:pt x="787" y="1248"/>
                  </a:lnTo>
                  <a:lnTo>
                    <a:pt x="785" y="1250"/>
                  </a:lnTo>
                  <a:lnTo>
                    <a:pt x="785" y="1251"/>
                  </a:lnTo>
                  <a:lnTo>
                    <a:pt x="791" y="1253"/>
                  </a:lnTo>
                  <a:lnTo>
                    <a:pt x="798" y="1255"/>
                  </a:lnTo>
                  <a:lnTo>
                    <a:pt x="801" y="1257"/>
                  </a:lnTo>
                  <a:lnTo>
                    <a:pt x="803" y="1257"/>
                  </a:lnTo>
                  <a:lnTo>
                    <a:pt x="805" y="1257"/>
                  </a:lnTo>
                  <a:lnTo>
                    <a:pt x="807" y="1255"/>
                  </a:lnTo>
                  <a:lnTo>
                    <a:pt x="805" y="1257"/>
                  </a:lnTo>
                  <a:lnTo>
                    <a:pt x="803" y="1259"/>
                  </a:lnTo>
                  <a:lnTo>
                    <a:pt x="803" y="1261"/>
                  </a:lnTo>
                  <a:lnTo>
                    <a:pt x="803" y="1262"/>
                  </a:lnTo>
                  <a:lnTo>
                    <a:pt x="805" y="1262"/>
                  </a:lnTo>
                  <a:lnTo>
                    <a:pt x="805" y="1262"/>
                  </a:lnTo>
                  <a:lnTo>
                    <a:pt x="807" y="1261"/>
                  </a:lnTo>
                  <a:lnTo>
                    <a:pt x="814" y="1259"/>
                  </a:lnTo>
                  <a:lnTo>
                    <a:pt x="814" y="1259"/>
                  </a:lnTo>
                  <a:lnTo>
                    <a:pt x="814" y="1259"/>
                  </a:lnTo>
                  <a:lnTo>
                    <a:pt x="814" y="1257"/>
                  </a:lnTo>
                  <a:lnTo>
                    <a:pt x="814" y="1257"/>
                  </a:lnTo>
                  <a:lnTo>
                    <a:pt x="814" y="1257"/>
                  </a:lnTo>
                  <a:lnTo>
                    <a:pt x="816" y="1257"/>
                  </a:lnTo>
                  <a:lnTo>
                    <a:pt x="818" y="1255"/>
                  </a:lnTo>
                  <a:lnTo>
                    <a:pt x="818" y="1255"/>
                  </a:lnTo>
                  <a:lnTo>
                    <a:pt x="818" y="1255"/>
                  </a:lnTo>
                  <a:lnTo>
                    <a:pt x="820" y="1257"/>
                  </a:lnTo>
                  <a:lnTo>
                    <a:pt x="820" y="1257"/>
                  </a:lnTo>
                  <a:lnTo>
                    <a:pt x="821" y="1257"/>
                  </a:lnTo>
                  <a:lnTo>
                    <a:pt x="821" y="1257"/>
                  </a:lnTo>
                  <a:lnTo>
                    <a:pt x="821" y="1257"/>
                  </a:lnTo>
                  <a:lnTo>
                    <a:pt x="823" y="1257"/>
                  </a:lnTo>
                  <a:lnTo>
                    <a:pt x="825" y="1255"/>
                  </a:lnTo>
                  <a:lnTo>
                    <a:pt x="823" y="1253"/>
                  </a:lnTo>
                  <a:lnTo>
                    <a:pt x="823" y="1253"/>
                  </a:lnTo>
                  <a:lnTo>
                    <a:pt x="823" y="1251"/>
                  </a:lnTo>
                  <a:lnTo>
                    <a:pt x="821" y="1248"/>
                  </a:lnTo>
                  <a:lnTo>
                    <a:pt x="821" y="1246"/>
                  </a:lnTo>
                  <a:lnTo>
                    <a:pt x="820" y="1244"/>
                  </a:lnTo>
                  <a:lnTo>
                    <a:pt x="820" y="1244"/>
                  </a:lnTo>
                  <a:lnTo>
                    <a:pt x="820" y="1242"/>
                  </a:lnTo>
                  <a:lnTo>
                    <a:pt x="821" y="1239"/>
                  </a:lnTo>
                  <a:lnTo>
                    <a:pt x="821" y="1237"/>
                  </a:lnTo>
                  <a:lnTo>
                    <a:pt x="821" y="1235"/>
                  </a:lnTo>
                  <a:lnTo>
                    <a:pt x="821" y="1235"/>
                  </a:lnTo>
                  <a:lnTo>
                    <a:pt x="820" y="1233"/>
                  </a:lnTo>
                  <a:lnTo>
                    <a:pt x="821" y="1233"/>
                  </a:lnTo>
                  <a:lnTo>
                    <a:pt x="823" y="1233"/>
                  </a:lnTo>
                  <a:lnTo>
                    <a:pt x="825" y="1233"/>
                  </a:lnTo>
                  <a:lnTo>
                    <a:pt x="830" y="1226"/>
                  </a:lnTo>
                  <a:lnTo>
                    <a:pt x="836" y="1224"/>
                  </a:lnTo>
                  <a:lnTo>
                    <a:pt x="834" y="1226"/>
                  </a:lnTo>
                  <a:lnTo>
                    <a:pt x="834" y="1226"/>
                  </a:lnTo>
                  <a:lnTo>
                    <a:pt x="832" y="1228"/>
                  </a:lnTo>
                  <a:lnTo>
                    <a:pt x="830" y="1228"/>
                  </a:lnTo>
                  <a:lnTo>
                    <a:pt x="830" y="1228"/>
                  </a:lnTo>
                  <a:lnTo>
                    <a:pt x="829" y="1230"/>
                  </a:lnTo>
                  <a:lnTo>
                    <a:pt x="829" y="1232"/>
                  </a:lnTo>
                  <a:lnTo>
                    <a:pt x="829" y="1233"/>
                  </a:lnTo>
                  <a:lnTo>
                    <a:pt x="825" y="1235"/>
                  </a:lnTo>
                  <a:lnTo>
                    <a:pt x="825" y="1237"/>
                  </a:lnTo>
                  <a:lnTo>
                    <a:pt x="825" y="1239"/>
                  </a:lnTo>
                  <a:lnTo>
                    <a:pt x="825" y="1241"/>
                  </a:lnTo>
                  <a:lnTo>
                    <a:pt x="823" y="1242"/>
                  </a:lnTo>
                  <a:lnTo>
                    <a:pt x="823" y="1244"/>
                  </a:lnTo>
                  <a:lnTo>
                    <a:pt x="823" y="1244"/>
                  </a:lnTo>
                  <a:lnTo>
                    <a:pt x="823" y="1246"/>
                  </a:lnTo>
                  <a:lnTo>
                    <a:pt x="823" y="1246"/>
                  </a:lnTo>
                  <a:lnTo>
                    <a:pt x="823" y="1248"/>
                  </a:lnTo>
                  <a:lnTo>
                    <a:pt x="823" y="1248"/>
                  </a:lnTo>
                  <a:lnTo>
                    <a:pt x="823" y="1250"/>
                  </a:lnTo>
                  <a:lnTo>
                    <a:pt x="825" y="1251"/>
                  </a:lnTo>
                  <a:lnTo>
                    <a:pt x="825" y="1253"/>
                  </a:lnTo>
                  <a:lnTo>
                    <a:pt x="827" y="1253"/>
                  </a:lnTo>
                  <a:lnTo>
                    <a:pt x="829" y="1253"/>
                  </a:lnTo>
                  <a:lnTo>
                    <a:pt x="838" y="1251"/>
                  </a:lnTo>
                  <a:lnTo>
                    <a:pt x="838" y="1251"/>
                  </a:lnTo>
                  <a:lnTo>
                    <a:pt x="839" y="1250"/>
                  </a:lnTo>
                  <a:lnTo>
                    <a:pt x="841" y="1250"/>
                  </a:lnTo>
                  <a:lnTo>
                    <a:pt x="839" y="1253"/>
                  </a:lnTo>
                  <a:lnTo>
                    <a:pt x="838" y="1253"/>
                  </a:lnTo>
                  <a:lnTo>
                    <a:pt x="830" y="1255"/>
                  </a:lnTo>
                  <a:lnTo>
                    <a:pt x="829" y="1255"/>
                  </a:lnTo>
                  <a:lnTo>
                    <a:pt x="827" y="1257"/>
                  </a:lnTo>
                  <a:lnTo>
                    <a:pt x="827" y="1257"/>
                  </a:lnTo>
                  <a:lnTo>
                    <a:pt x="825" y="1259"/>
                  </a:lnTo>
                  <a:lnTo>
                    <a:pt x="825" y="1259"/>
                  </a:lnTo>
                  <a:lnTo>
                    <a:pt x="825" y="1261"/>
                  </a:lnTo>
                  <a:lnTo>
                    <a:pt x="827" y="1262"/>
                  </a:lnTo>
                  <a:lnTo>
                    <a:pt x="827" y="1262"/>
                  </a:lnTo>
                  <a:lnTo>
                    <a:pt x="827" y="1262"/>
                  </a:lnTo>
                  <a:lnTo>
                    <a:pt x="829" y="1262"/>
                  </a:lnTo>
                  <a:lnTo>
                    <a:pt x="829" y="1264"/>
                  </a:lnTo>
                  <a:lnTo>
                    <a:pt x="825" y="1264"/>
                  </a:lnTo>
                  <a:lnTo>
                    <a:pt x="823" y="1262"/>
                  </a:lnTo>
                  <a:lnTo>
                    <a:pt x="823" y="1261"/>
                  </a:lnTo>
                  <a:lnTo>
                    <a:pt x="821" y="1261"/>
                  </a:lnTo>
                  <a:lnTo>
                    <a:pt x="818" y="1261"/>
                  </a:lnTo>
                  <a:lnTo>
                    <a:pt x="818" y="1261"/>
                  </a:lnTo>
                  <a:lnTo>
                    <a:pt x="816" y="1261"/>
                  </a:lnTo>
                  <a:lnTo>
                    <a:pt x="816" y="1262"/>
                  </a:lnTo>
                  <a:lnTo>
                    <a:pt x="810" y="1264"/>
                  </a:lnTo>
                  <a:lnTo>
                    <a:pt x="807" y="1264"/>
                  </a:lnTo>
                  <a:lnTo>
                    <a:pt x="807" y="1264"/>
                  </a:lnTo>
                  <a:lnTo>
                    <a:pt x="807" y="1266"/>
                  </a:lnTo>
                  <a:lnTo>
                    <a:pt x="807" y="1266"/>
                  </a:lnTo>
                  <a:lnTo>
                    <a:pt x="807" y="1270"/>
                  </a:lnTo>
                  <a:lnTo>
                    <a:pt x="809" y="1270"/>
                  </a:lnTo>
                  <a:lnTo>
                    <a:pt x="809" y="1271"/>
                  </a:lnTo>
                  <a:lnTo>
                    <a:pt x="809" y="1271"/>
                  </a:lnTo>
                  <a:lnTo>
                    <a:pt x="810" y="1277"/>
                  </a:lnTo>
                  <a:lnTo>
                    <a:pt x="812" y="1279"/>
                  </a:lnTo>
                  <a:lnTo>
                    <a:pt x="812" y="1279"/>
                  </a:lnTo>
                  <a:lnTo>
                    <a:pt x="814" y="1279"/>
                  </a:lnTo>
                  <a:lnTo>
                    <a:pt x="814" y="1279"/>
                  </a:lnTo>
                  <a:lnTo>
                    <a:pt x="816" y="1282"/>
                  </a:lnTo>
                  <a:lnTo>
                    <a:pt x="814" y="1284"/>
                  </a:lnTo>
                  <a:lnTo>
                    <a:pt x="814" y="1288"/>
                  </a:lnTo>
                  <a:lnTo>
                    <a:pt x="812" y="1289"/>
                  </a:lnTo>
                  <a:lnTo>
                    <a:pt x="814" y="1284"/>
                  </a:lnTo>
                  <a:lnTo>
                    <a:pt x="814" y="1282"/>
                  </a:lnTo>
                  <a:lnTo>
                    <a:pt x="812" y="1280"/>
                  </a:lnTo>
                  <a:lnTo>
                    <a:pt x="809" y="1279"/>
                  </a:lnTo>
                  <a:lnTo>
                    <a:pt x="807" y="1277"/>
                  </a:lnTo>
                  <a:lnTo>
                    <a:pt x="805" y="1279"/>
                  </a:lnTo>
                  <a:lnTo>
                    <a:pt x="800" y="1280"/>
                  </a:lnTo>
                  <a:lnTo>
                    <a:pt x="803" y="1277"/>
                  </a:lnTo>
                  <a:lnTo>
                    <a:pt x="805" y="1277"/>
                  </a:lnTo>
                  <a:lnTo>
                    <a:pt x="807" y="1275"/>
                  </a:lnTo>
                  <a:lnTo>
                    <a:pt x="807" y="1275"/>
                  </a:lnTo>
                  <a:lnTo>
                    <a:pt x="807" y="1273"/>
                  </a:lnTo>
                  <a:lnTo>
                    <a:pt x="807" y="1273"/>
                  </a:lnTo>
                  <a:lnTo>
                    <a:pt x="807" y="1271"/>
                  </a:lnTo>
                  <a:lnTo>
                    <a:pt x="805" y="1270"/>
                  </a:lnTo>
                  <a:lnTo>
                    <a:pt x="805" y="1266"/>
                  </a:lnTo>
                  <a:lnTo>
                    <a:pt x="805" y="1266"/>
                  </a:lnTo>
                  <a:lnTo>
                    <a:pt x="803" y="1264"/>
                  </a:lnTo>
                  <a:lnTo>
                    <a:pt x="801" y="1266"/>
                  </a:lnTo>
                  <a:lnTo>
                    <a:pt x="800" y="1264"/>
                  </a:lnTo>
                  <a:lnTo>
                    <a:pt x="800" y="1264"/>
                  </a:lnTo>
                  <a:lnTo>
                    <a:pt x="800" y="1264"/>
                  </a:lnTo>
                  <a:lnTo>
                    <a:pt x="800" y="1262"/>
                  </a:lnTo>
                  <a:lnTo>
                    <a:pt x="800" y="1261"/>
                  </a:lnTo>
                  <a:lnTo>
                    <a:pt x="800" y="1261"/>
                  </a:lnTo>
                  <a:lnTo>
                    <a:pt x="798" y="1261"/>
                  </a:lnTo>
                  <a:lnTo>
                    <a:pt x="796" y="1259"/>
                  </a:lnTo>
                  <a:lnTo>
                    <a:pt x="789" y="1259"/>
                  </a:lnTo>
                  <a:lnTo>
                    <a:pt x="789" y="1257"/>
                  </a:lnTo>
                  <a:lnTo>
                    <a:pt x="787" y="1257"/>
                  </a:lnTo>
                  <a:lnTo>
                    <a:pt x="787" y="1257"/>
                  </a:lnTo>
                  <a:lnTo>
                    <a:pt x="787" y="1257"/>
                  </a:lnTo>
                  <a:lnTo>
                    <a:pt x="785" y="1259"/>
                  </a:lnTo>
                  <a:lnTo>
                    <a:pt x="785" y="1262"/>
                  </a:lnTo>
                  <a:lnTo>
                    <a:pt x="783" y="1264"/>
                  </a:lnTo>
                  <a:lnTo>
                    <a:pt x="783" y="1264"/>
                  </a:lnTo>
                  <a:lnTo>
                    <a:pt x="780" y="1264"/>
                  </a:lnTo>
                  <a:lnTo>
                    <a:pt x="778" y="1266"/>
                  </a:lnTo>
                  <a:lnTo>
                    <a:pt x="778" y="1268"/>
                  </a:lnTo>
                  <a:lnTo>
                    <a:pt x="776" y="1270"/>
                  </a:lnTo>
                  <a:lnTo>
                    <a:pt x="776" y="1271"/>
                  </a:lnTo>
                  <a:lnTo>
                    <a:pt x="774" y="1271"/>
                  </a:lnTo>
                  <a:lnTo>
                    <a:pt x="776" y="1273"/>
                  </a:lnTo>
                  <a:lnTo>
                    <a:pt x="774" y="1273"/>
                  </a:lnTo>
                  <a:lnTo>
                    <a:pt x="774" y="1273"/>
                  </a:lnTo>
                  <a:lnTo>
                    <a:pt x="774" y="1271"/>
                  </a:lnTo>
                  <a:lnTo>
                    <a:pt x="774" y="1270"/>
                  </a:lnTo>
                  <a:lnTo>
                    <a:pt x="774" y="1268"/>
                  </a:lnTo>
                  <a:lnTo>
                    <a:pt x="774" y="1268"/>
                  </a:lnTo>
                  <a:lnTo>
                    <a:pt x="774" y="1268"/>
                  </a:lnTo>
                  <a:lnTo>
                    <a:pt x="773" y="1268"/>
                  </a:lnTo>
                  <a:lnTo>
                    <a:pt x="773" y="1268"/>
                  </a:lnTo>
                  <a:lnTo>
                    <a:pt x="773" y="1268"/>
                  </a:lnTo>
                  <a:lnTo>
                    <a:pt x="771" y="1270"/>
                  </a:lnTo>
                  <a:lnTo>
                    <a:pt x="771" y="1270"/>
                  </a:lnTo>
                  <a:lnTo>
                    <a:pt x="769" y="1270"/>
                  </a:lnTo>
                  <a:lnTo>
                    <a:pt x="771" y="1268"/>
                  </a:lnTo>
                  <a:lnTo>
                    <a:pt x="771" y="1266"/>
                  </a:lnTo>
                  <a:lnTo>
                    <a:pt x="769" y="1264"/>
                  </a:lnTo>
                  <a:lnTo>
                    <a:pt x="769" y="1264"/>
                  </a:lnTo>
                  <a:lnTo>
                    <a:pt x="767" y="1264"/>
                  </a:lnTo>
                  <a:lnTo>
                    <a:pt x="764" y="1262"/>
                  </a:lnTo>
                  <a:lnTo>
                    <a:pt x="762" y="1262"/>
                  </a:lnTo>
                  <a:lnTo>
                    <a:pt x="758" y="1262"/>
                  </a:lnTo>
                  <a:lnTo>
                    <a:pt x="758" y="1262"/>
                  </a:lnTo>
                  <a:lnTo>
                    <a:pt x="756" y="1262"/>
                  </a:lnTo>
                  <a:lnTo>
                    <a:pt x="751" y="1262"/>
                  </a:lnTo>
                  <a:lnTo>
                    <a:pt x="749" y="1262"/>
                  </a:lnTo>
                  <a:lnTo>
                    <a:pt x="749" y="1262"/>
                  </a:lnTo>
                  <a:lnTo>
                    <a:pt x="749" y="1264"/>
                  </a:lnTo>
                  <a:lnTo>
                    <a:pt x="749" y="1264"/>
                  </a:lnTo>
                  <a:lnTo>
                    <a:pt x="749" y="1264"/>
                  </a:lnTo>
                  <a:lnTo>
                    <a:pt x="747" y="1266"/>
                  </a:lnTo>
                  <a:lnTo>
                    <a:pt x="747" y="1266"/>
                  </a:lnTo>
                  <a:lnTo>
                    <a:pt x="745" y="1268"/>
                  </a:lnTo>
                  <a:lnTo>
                    <a:pt x="745" y="1268"/>
                  </a:lnTo>
                  <a:lnTo>
                    <a:pt x="745" y="1266"/>
                  </a:lnTo>
                  <a:lnTo>
                    <a:pt x="745" y="1264"/>
                  </a:lnTo>
                  <a:lnTo>
                    <a:pt x="745" y="1262"/>
                  </a:lnTo>
                  <a:lnTo>
                    <a:pt x="744" y="1262"/>
                  </a:lnTo>
                  <a:lnTo>
                    <a:pt x="742" y="1264"/>
                  </a:lnTo>
                  <a:lnTo>
                    <a:pt x="740" y="1266"/>
                  </a:lnTo>
                  <a:lnTo>
                    <a:pt x="740" y="1264"/>
                  </a:lnTo>
                  <a:lnTo>
                    <a:pt x="738" y="1264"/>
                  </a:lnTo>
                  <a:lnTo>
                    <a:pt x="736" y="1266"/>
                  </a:lnTo>
                  <a:lnTo>
                    <a:pt x="736" y="1266"/>
                  </a:lnTo>
                  <a:lnTo>
                    <a:pt x="736" y="1266"/>
                  </a:lnTo>
                  <a:lnTo>
                    <a:pt x="738" y="1268"/>
                  </a:lnTo>
                  <a:lnTo>
                    <a:pt x="738" y="1268"/>
                  </a:lnTo>
                  <a:lnTo>
                    <a:pt x="736" y="1268"/>
                  </a:lnTo>
                  <a:lnTo>
                    <a:pt x="735" y="1268"/>
                  </a:lnTo>
                  <a:lnTo>
                    <a:pt x="733" y="1266"/>
                  </a:lnTo>
                  <a:lnTo>
                    <a:pt x="731" y="1268"/>
                  </a:lnTo>
                  <a:lnTo>
                    <a:pt x="731" y="1268"/>
                  </a:lnTo>
                  <a:lnTo>
                    <a:pt x="729" y="1270"/>
                  </a:lnTo>
                  <a:lnTo>
                    <a:pt x="729" y="1271"/>
                  </a:lnTo>
                  <a:lnTo>
                    <a:pt x="729" y="1271"/>
                  </a:lnTo>
                  <a:lnTo>
                    <a:pt x="729" y="1273"/>
                  </a:lnTo>
                  <a:lnTo>
                    <a:pt x="729" y="1273"/>
                  </a:lnTo>
                  <a:lnTo>
                    <a:pt x="729" y="1275"/>
                  </a:lnTo>
                  <a:lnTo>
                    <a:pt x="729" y="1275"/>
                  </a:lnTo>
                  <a:lnTo>
                    <a:pt x="729" y="1273"/>
                  </a:lnTo>
                  <a:lnTo>
                    <a:pt x="729" y="1273"/>
                  </a:lnTo>
                  <a:lnTo>
                    <a:pt x="729" y="1271"/>
                  </a:lnTo>
                  <a:lnTo>
                    <a:pt x="727" y="1271"/>
                  </a:lnTo>
                  <a:lnTo>
                    <a:pt x="726" y="1271"/>
                  </a:lnTo>
                  <a:lnTo>
                    <a:pt x="722" y="1271"/>
                  </a:lnTo>
                  <a:lnTo>
                    <a:pt x="720" y="1270"/>
                  </a:lnTo>
                  <a:lnTo>
                    <a:pt x="717" y="1268"/>
                  </a:lnTo>
                  <a:lnTo>
                    <a:pt x="713" y="1266"/>
                  </a:lnTo>
                  <a:lnTo>
                    <a:pt x="709" y="1266"/>
                  </a:lnTo>
                  <a:lnTo>
                    <a:pt x="708" y="1270"/>
                  </a:lnTo>
                  <a:lnTo>
                    <a:pt x="708" y="1271"/>
                  </a:lnTo>
                  <a:lnTo>
                    <a:pt x="708" y="1273"/>
                  </a:lnTo>
                  <a:lnTo>
                    <a:pt x="708" y="1275"/>
                  </a:lnTo>
                  <a:lnTo>
                    <a:pt x="708" y="1277"/>
                  </a:lnTo>
                  <a:lnTo>
                    <a:pt x="708" y="1277"/>
                  </a:lnTo>
                  <a:lnTo>
                    <a:pt x="711" y="1277"/>
                  </a:lnTo>
                  <a:lnTo>
                    <a:pt x="711" y="1277"/>
                  </a:lnTo>
                  <a:lnTo>
                    <a:pt x="713" y="1277"/>
                  </a:lnTo>
                  <a:lnTo>
                    <a:pt x="713" y="1275"/>
                  </a:lnTo>
                  <a:lnTo>
                    <a:pt x="713" y="1275"/>
                  </a:lnTo>
                  <a:lnTo>
                    <a:pt x="713" y="1275"/>
                  </a:lnTo>
                  <a:lnTo>
                    <a:pt x="713" y="1275"/>
                  </a:lnTo>
                  <a:lnTo>
                    <a:pt x="713" y="1277"/>
                  </a:lnTo>
                  <a:lnTo>
                    <a:pt x="713" y="1279"/>
                  </a:lnTo>
                  <a:lnTo>
                    <a:pt x="713" y="1279"/>
                  </a:lnTo>
                  <a:lnTo>
                    <a:pt x="711" y="1279"/>
                  </a:lnTo>
                  <a:lnTo>
                    <a:pt x="711" y="1280"/>
                  </a:lnTo>
                  <a:lnTo>
                    <a:pt x="711" y="1286"/>
                  </a:lnTo>
                  <a:lnTo>
                    <a:pt x="711" y="1288"/>
                  </a:lnTo>
                  <a:lnTo>
                    <a:pt x="711" y="1288"/>
                  </a:lnTo>
                  <a:lnTo>
                    <a:pt x="711" y="1286"/>
                  </a:lnTo>
                  <a:lnTo>
                    <a:pt x="711" y="1284"/>
                  </a:lnTo>
                  <a:lnTo>
                    <a:pt x="711" y="1280"/>
                  </a:lnTo>
                  <a:lnTo>
                    <a:pt x="711" y="1280"/>
                  </a:lnTo>
                  <a:lnTo>
                    <a:pt x="709" y="1279"/>
                  </a:lnTo>
                  <a:lnTo>
                    <a:pt x="709" y="1279"/>
                  </a:lnTo>
                  <a:lnTo>
                    <a:pt x="708" y="1279"/>
                  </a:lnTo>
                  <a:lnTo>
                    <a:pt x="706" y="1279"/>
                  </a:lnTo>
                  <a:lnTo>
                    <a:pt x="706" y="1279"/>
                  </a:lnTo>
                  <a:lnTo>
                    <a:pt x="706" y="1280"/>
                  </a:lnTo>
                  <a:lnTo>
                    <a:pt x="708" y="1282"/>
                  </a:lnTo>
                  <a:lnTo>
                    <a:pt x="708" y="1282"/>
                  </a:lnTo>
                  <a:lnTo>
                    <a:pt x="708" y="1282"/>
                  </a:lnTo>
                  <a:lnTo>
                    <a:pt x="708" y="1284"/>
                  </a:lnTo>
                  <a:lnTo>
                    <a:pt x="708" y="1284"/>
                  </a:lnTo>
                  <a:lnTo>
                    <a:pt x="708" y="1284"/>
                  </a:lnTo>
                  <a:lnTo>
                    <a:pt x="708" y="1286"/>
                  </a:lnTo>
                  <a:lnTo>
                    <a:pt x="709" y="1289"/>
                  </a:lnTo>
                  <a:lnTo>
                    <a:pt x="709" y="1291"/>
                  </a:lnTo>
                  <a:lnTo>
                    <a:pt x="709" y="1291"/>
                  </a:lnTo>
                  <a:lnTo>
                    <a:pt x="713" y="1291"/>
                  </a:lnTo>
                  <a:lnTo>
                    <a:pt x="713" y="1291"/>
                  </a:lnTo>
                  <a:lnTo>
                    <a:pt x="713" y="1291"/>
                  </a:lnTo>
                  <a:lnTo>
                    <a:pt x="713" y="1293"/>
                  </a:lnTo>
                  <a:lnTo>
                    <a:pt x="715" y="1293"/>
                  </a:lnTo>
                  <a:lnTo>
                    <a:pt x="715" y="1291"/>
                  </a:lnTo>
                  <a:lnTo>
                    <a:pt x="715" y="1289"/>
                  </a:lnTo>
                  <a:lnTo>
                    <a:pt x="717" y="1291"/>
                  </a:lnTo>
                  <a:lnTo>
                    <a:pt x="718" y="1293"/>
                  </a:lnTo>
                  <a:lnTo>
                    <a:pt x="722" y="1293"/>
                  </a:lnTo>
                  <a:lnTo>
                    <a:pt x="722" y="1291"/>
                  </a:lnTo>
                  <a:lnTo>
                    <a:pt x="724" y="1288"/>
                  </a:lnTo>
                  <a:lnTo>
                    <a:pt x="724" y="1288"/>
                  </a:lnTo>
                  <a:lnTo>
                    <a:pt x="727" y="1286"/>
                  </a:lnTo>
                  <a:lnTo>
                    <a:pt x="731" y="1284"/>
                  </a:lnTo>
                  <a:lnTo>
                    <a:pt x="731" y="1284"/>
                  </a:lnTo>
                  <a:lnTo>
                    <a:pt x="731" y="1286"/>
                  </a:lnTo>
                  <a:lnTo>
                    <a:pt x="731" y="1286"/>
                  </a:lnTo>
                  <a:lnTo>
                    <a:pt x="733" y="1288"/>
                  </a:lnTo>
                  <a:lnTo>
                    <a:pt x="733" y="1288"/>
                  </a:lnTo>
                  <a:lnTo>
                    <a:pt x="733" y="1288"/>
                  </a:lnTo>
                  <a:lnTo>
                    <a:pt x="731" y="1288"/>
                  </a:lnTo>
                  <a:lnTo>
                    <a:pt x="731" y="1289"/>
                  </a:lnTo>
                  <a:lnTo>
                    <a:pt x="729" y="1288"/>
                  </a:lnTo>
                  <a:lnTo>
                    <a:pt x="729" y="1288"/>
                  </a:lnTo>
                  <a:lnTo>
                    <a:pt x="727" y="1288"/>
                  </a:lnTo>
                  <a:lnTo>
                    <a:pt x="724" y="1289"/>
                  </a:lnTo>
                  <a:lnTo>
                    <a:pt x="724" y="1291"/>
                  </a:lnTo>
                  <a:lnTo>
                    <a:pt x="724" y="1293"/>
                  </a:lnTo>
                  <a:lnTo>
                    <a:pt x="724" y="1295"/>
                  </a:lnTo>
                  <a:lnTo>
                    <a:pt x="720" y="1295"/>
                  </a:lnTo>
                  <a:lnTo>
                    <a:pt x="720" y="1295"/>
                  </a:lnTo>
                  <a:lnTo>
                    <a:pt x="718" y="1297"/>
                  </a:lnTo>
                  <a:lnTo>
                    <a:pt x="718" y="1297"/>
                  </a:lnTo>
                  <a:lnTo>
                    <a:pt x="718" y="1298"/>
                  </a:lnTo>
                  <a:lnTo>
                    <a:pt x="718" y="1298"/>
                  </a:lnTo>
                  <a:lnTo>
                    <a:pt x="720" y="1298"/>
                  </a:lnTo>
                  <a:lnTo>
                    <a:pt x="720" y="1300"/>
                  </a:lnTo>
                  <a:lnTo>
                    <a:pt x="722" y="1300"/>
                  </a:lnTo>
                  <a:lnTo>
                    <a:pt x="724" y="1300"/>
                  </a:lnTo>
                  <a:lnTo>
                    <a:pt x="726" y="1300"/>
                  </a:lnTo>
                  <a:lnTo>
                    <a:pt x="726" y="1302"/>
                  </a:lnTo>
                  <a:lnTo>
                    <a:pt x="726" y="1302"/>
                  </a:lnTo>
                  <a:lnTo>
                    <a:pt x="726" y="1304"/>
                  </a:lnTo>
                  <a:lnTo>
                    <a:pt x="726" y="1304"/>
                  </a:lnTo>
                  <a:lnTo>
                    <a:pt x="727" y="1304"/>
                  </a:lnTo>
                  <a:lnTo>
                    <a:pt x="727" y="1306"/>
                  </a:lnTo>
                  <a:lnTo>
                    <a:pt x="727" y="1307"/>
                  </a:lnTo>
                  <a:lnTo>
                    <a:pt x="727" y="1307"/>
                  </a:lnTo>
                  <a:lnTo>
                    <a:pt x="729" y="1309"/>
                  </a:lnTo>
                  <a:lnTo>
                    <a:pt x="727" y="1309"/>
                  </a:lnTo>
                  <a:lnTo>
                    <a:pt x="726" y="1307"/>
                  </a:lnTo>
                  <a:lnTo>
                    <a:pt x="726" y="1307"/>
                  </a:lnTo>
                  <a:lnTo>
                    <a:pt x="726" y="1307"/>
                  </a:lnTo>
                  <a:lnTo>
                    <a:pt x="726" y="1309"/>
                  </a:lnTo>
                  <a:lnTo>
                    <a:pt x="727" y="1311"/>
                  </a:lnTo>
                  <a:lnTo>
                    <a:pt x="729" y="1313"/>
                  </a:lnTo>
                  <a:lnTo>
                    <a:pt x="727" y="1311"/>
                  </a:lnTo>
                  <a:lnTo>
                    <a:pt x="726" y="1309"/>
                  </a:lnTo>
                  <a:lnTo>
                    <a:pt x="724" y="1309"/>
                  </a:lnTo>
                  <a:lnTo>
                    <a:pt x="724" y="1309"/>
                  </a:lnTo>
                  <a:lnTo>
                    <a:pt x="724" y="1311"/>
                  </a:lnTo>
                  <a:lnTo>
                    <a:pt x="726" y="1311"/>
                  </a:lnTo>
                  <a:lnTo>
                    <a:pt x="726" y="1311"/>
                  </a:lnTo>
                  <a:lnTo>
                    <a:pt x="724" y="1311"/>
                  </a:lnTo>
                  <a:lnTo>
                    <a:pt x="724" y="1309"/>
                  </a:lnTo>
                  <a:lnTo>
                    <a:pt x="722" y="1307"/>
                  </a:lnTo>
                  <a:lnTo>
                    <a:pt x="722" y="1306"/>
                  </a:lnTo>
                  <a:lnTo>
                    <a:pt x="722" y="1304"/>
                  </a:lnTo>
                  <a:lnTo>
                    <a:pt x="720" y="1302"/>
                  </a:lnTo>
                  <a:lnTo>
                    <a:pt x="715" y="1300"/>
                  </a:lnTo>
                  <a:lnTo>
                    <a:pt x="715" y="1300"/>
                  </a:lnTo>
                  <a:lnTo>
                    <a:pt x="713" y="1298"/>
                  </a:lnTo>
                  <a:lnTo>
                    <a:pt x="709" y="1297"/>
                  </a:lnTo>
                  <a:lnTo>
                    <a:pt x="708" y="1295"/>
                  </a:lnTo>
                  <a:lnTo>
                    <a:pt x="706" y="1295"/>
                  </a:lnTo>
                  <a:lnTo>
                    <a:pt x="704" y="1295"/>
                  </a:lnTo>
                  <a:lnTo>
                    <a:pt x="702" y="1295"/>
                  </a:lnTo>
                  <a:lnTo>
                    <a:pt x="704" y="1295"/>
                  </a:lnTo>
                  <a:lnTo>
                    <a:pt x="706" y="1297"/>
                  </a:lnTo>
                  <a:lnTo>
                    <a:pt x="708" y="1300"/>
                  </a:lnTo>
                  <a:lnTo>
                    <a:pt x="709" y="1302"/>
                  </a:lnTo>
                  <a:lnTo>
                    <a:pt x="711" y="1302"/>
                  </a:lnTo>
                  <a:lnTo>
                    <a:pt x="713" y="1302"/>
                  </a:lnTo>
                  <a:lnTo>
                    <a:pt x="715" y="1304"/>
                  </a:lnTo>
                  <a:lnTo>
                    <a:pt x="711" y="1304"/>
                  </a:lnTo>
                  <a:lnTo>
                    <a:pt x="711" y="1304"/>
                  </a:lnTo>
                  <a:lnTo>
                    <a:pt x="715" y="1307"/>
                  </a:lnTo>
                  <a:lnTo>
                    <a:pt x="718" y="1313"/>
                  </a:lnTo>
                  <a:lnTo>
                    <a:pt x="718" y="1313"/>
                  </a:lnTo>
                  <a:lnTo>
                    <a:pt x="715" y="1311"/>
                  </a:lnTo>
                  <a:lnTo>
                    <a:pt x="713" y="1309"/>
                  </a:lnTo>
                  <a:lnTo>
                    <a:pt x="711" y="1309"/>
                  </a:lnTo>
                  <a:lnTo>
                    <a:pt x="711" y="1311"/>
                  </a:lnTo>
                  <a:lnTo>
                    <a:pt x="715" y="1313"/>
                  </a:lnTo>
                  <a:lnTo>
                    <a:pt x="717" y="1316"/>
                  </a:lnTo>
                  <a:lnTo>
                    <a:pt x="718" y="1318"/>
                  </a:lnTo>
                  <a:lnTo>
                    <a:pt x="718" y="1318"/>
                  </a:lnTo>
                  <a:lnTo>
                    <a:pt x="720" y="1320"/>
                  </a:lnTo>
                  <a:lnTo>
                    <a:pt x="722" y="1320"/>
                  </a:lnTo>
                  <a:lnTo>
                    <a:pt x="726" y="1316"/>
                  </a:lnTo>
                  <a:lnTo>
                    <a:pt x="729" y="1315"/>
                  </a:lnTo>
                  <a:lnTo>
                    <a:pt x="731" y="1313"/>
                  </a:lnTo>
                  <a:lnTo>
                    <a:pt x="733" y="1313"/>
                  </a:lnTo>
                  <a:lnTo>
                    <a:pt x="733" y="1311"/>
                  </a:lnTo>
                  <a:lnTo>
                    <a:pt x="733" y="1306"/>
                  </a:lnTo>
                  <a:lnTo>
                    <a:pt x="733" y="1306"/>
                  </a:lnTo>
                  <a:lnTo>
                    <a:pt x="735" y="1306"/>
                  </a:lnTo>
                  <a:lnTo>
                    <a:pt x="736" y="1306"/>
                  </a:lnTo>
                  <a:lnTo>
                    <a:pt x="736" y="1306"/>
                  </a:lnTo>
                  <a:lnTo>
                    <a:pt x="738" y="1304"/>
                  </a:lnTo>
                  <a:lnTo>
                    <a:pt x="738" y="1304"/>
                  </a:lnTo>
                  <a:lnTo>
                    <a:pt x="738" y="1302"/>
                  </a:lnTo>
                  <a:lnTo>
                    <a:pt x="740" y="1300"/>
                  </a:lnTo>
                  <a:lnTo>
                    <a:pt x="740" y="1298"/>
                  </a:lnTo>
                  <a:lnTo>
                    <a:pt x="742" y="1300"/>
                  </a:lnTo>
                  <a:lnTo>
                    <a:pt x="740" y="1300"/>
                  </a:lnTo>
                  <a:lnTo>
                    <a:pt x="740" y="1302"/>
                  </a:lnTo>
                  <a:lnTo>
                    <a:pt x="740" y="1304"/>
                  </a:lnTo>
                  <a:lnTo>
                    <a:pt x="740" y="1304"/>
                  </a:lnTo>
                  <a:lnTo>
                    <a:pt x="742" y="1306"/>
                  </a:lnTo>
                  <a:lnTo>
                    <a:pt x="744" y="1304"/>
                  </a:lnTo>
                  <a:lnTo>
                    <a:pt x="744" y="1304"/>
                  </a:lnTo>
                  <a:lnTo>
                    <a:pt x="744" y="1304"/>
                  </a:lnTo>
                  <a:lnTo>
                    <a:pt x="744" y="1306"/>
                  </a:lnTo>
                  <a:lnTo>
                    <a:pt x="744" y="1309"/>
                  </a:lnTo>
                  <a:lnTo>
                    <a:pt x="744" y="1309"/>
                  </a:lnTo>
                  <a:lnTo>
                    <a:pt x="742" y="1311"/>
                  </a:lnTo>
                  <a:lnTo>
                    <a:pt x="742" y="1315"/>
                  </a:lnTo>
                  <a:lnTo>
                    <a:pt x="742" y="1318"/>
                  </a:lnTo>
                  <a:lnTo>
                    <a:pt x="742" y="1322"/>
                  </a:lnTo>
                  <a:lnTo>
                    <a:pt x="742" y="1326"/>
                  </a:lnTo>
                  <a:lnTo>
                    <a:pt x="742" y="1327"/>
                  </a:lnTo>
                  <a:lnTo>
                    <a:pt x="742" y="1329"/>
                  </a:lnTo>
                  <a:lnTo>
                    <a:pt x="742" y="1329"/>
                  </a:lnTo>
                  <a:lnTo>
                    <a:pt x="740" y="1329"/>
                  </a:lnTo>
                  <a:lnTo>
                    <a:pt x="738" y="1331"/>
                  </a:lnTo>
                  <a:lnTo>
                    <a:pt x="740" y="1333"/>
                  </a:lnTo>
                  <a:lnTo>
                    <a:pt x="738" y="1335"/>
                  </a:lnTo>
                  <a:lnTo>
                    <a:pt x="735" y="1335"/>
                  </a:lnTo>
                  <a:lnTo>
                    <a:pt x="733" y="1333"/>
                  </a:lnTo>
                  <a:lnTo>
                    <a:pt x="731" y="1333"/>
                  </a:lnTo>
                  <a:lnTo>
                    <a:pt x="729" y="1331"/>
                  </a:lnTo>
                  <a:lnTo>
                    <a:pt x="726" y="1327"/>
                  </a:lnTo>
                  <a:lnTo>
                    <a:pt x="726" y="1327"/>
                  </a:lnTo>
                  <a:lnTo>
                    <a:pt x="726" y="1326"/>
                  </a:lnTo>
                  <a:lnTo>
                    <a:pt x="724" y="1324"/>
                  </a:lnTo>
                  <a:lnTo>
                    <a:pt x="722" y="1322"/>
                  </a:lnTo>
                  <a:lnTo>
                    <a:pt x="720" y="1324"/>
                  </a:lnTo>
                  <a:lnTo>
                    <a:pt x="718" y="1327"/>
                  </a:lnTo>
                  <a:lnTo>
                    <a:pt x="718" y="1327"/>
                  </a:lnTo>
                  <a:lnTo>
                    <a:pt x="720" y="1331"/>
                  </a:lnTo>
                  <a:lnTo>
                    <a:pt x="720" y="1331"/>
                  </a:lnTo>
                  <a:lnTo>
                    <a:pt x="718" y="1333"/>
                  </a:lnTo>
                  <a:lnTo>
                    <a:pt x="720" y="1336"/>
                  </a:lnTo>
                  <a:lnTo>
                    <a:pt x="722" y="1336"/>
                  </a:lnTo>
                  <a:lnTo>
                    <a:pt x="720" y="1336"/>
                  </a:lnTo>
                  <a:lnTo>
                    <a:pt x="715" y="1336"/>
                  </a:lnTo>
                  <a:lnTo>
                    <a:pt x="715" y="1338"/>
                  </a:lnTo>
                  <a:lnTo>
                    <a:pt x="713" y="1340"/>
                  </a:lnTo>
                  <a:lnTo>
                    <a:pt x="715" y="1342"/>
                  </a:lnTo>
                  <a:lnTo>
                    <a:pt x="715" y="1342"/>
                  </a:lnTo>
                  <a:lnTo>
                    <a:pt x="717" y="1342"/>
                  </a:lnTo>
                  <a:lnTo>
                    <a:pt x="717" y="1342"/>
                  </a:lnTo>
                  <a:lnTo>
                    <a:pt x="718" y="1344"/>
                  </a:lnTo>
                  <a:lnTo>
                    <a:pt x="717" y="1344"/>
                  </a:lnTo>
                  <a:lnTo>
                    <a:pt x="717" y="1344"/>
                  </a:lnTo>
                  <a:lnTo>
                    <a:pt x="715" y="1344"/>
                  </a:lnTo>
                  <a:lnTo>
                    <a:pt x="715" y="1345"/>
                  </a:lnTo>
                  <a:lnTo>
                    <a:pt x="715" y="1345"/>
                  </a:lnTo>
                  <a:lnTo>
                    <a:pt x="715" y="1347"/>
                  </a:lnTo>
                  <a:lnTo>
                    <a:pt x="715" y="1347"/>
                  </a:lnTo>
                  <a:lnTo>
                    <a:pt x="720" y="1349"/>
                  </a:lnTo>
                  <a:lnTo>
                    <a:pt x="722" y="1349"/>
                  </a:lnTo>
                  <a:lnTo>
                    <a:pt x="722" y="1351"/>
                  </a:lnTo>
                  <a:lnTo>
                    <a:pt x="718" y="1354"/>
                  </a:lnTo>
                  <a:lnTo>
                    <a:pt x="718" y="1354"/>
                  </a:lnTo>
                  <a:lnTo>
                    <a:pt x="722" y="1354"/>
                  </a:lnTo>
                  <a:lnTo>
                    <a:pt x="724" y="1354"/>
                  </a:lnTo>
                  <a:lnTo>
                    <a:pt x="724" y="1354"/>
                  </a:lnTo>
                  <a:lnTo>
                    <a:pt x="722" y="1354"/>
                  </a:lnTo>
                  <a:lnTo>
                    <a:pt x="722" y="1356"/>
                  </a:lnTo>
                  <a:lnTo>
                    <a:pt x="722" y="1356"/>
                  </a:lnTo>
                  <a:lnTo>
                    <a:pt x="722" y="1358"/>
                  </a:lnTo>
                  <a:lnTo>
                    <a:pt x="726" y="1358"/>
                  </a:lnTo>
                  <a:lnTo>
                    <a:pt x="726" y="1360"/>
                  </a:lnTo>
                  <a:lnTo>
                    <a:pt x="726" y="1360"/>
                  </a:lnTo>
                  <a:lnTo>
                    <a:pt x="724" y="1360"/>
                  </a:lnTo>
                  <a:lnTo>
                    <a:pt x="726" y="1362"/>
                  </a:lnTo>
                  <a:lnTo>
                    <a:pt x="727" y="1363"/>
                  </a:lnTo>
                  <a:lnTo>
                    <a:pt x="727" y="1362"/>
                  </a:lnTo>
                  <a:lnTo>
                    <a:pt x="727" y="1360"/>
                  </a:lnTo>
                  <a:lnTo>
                    <a:pt x="727" y="1360"/>
                  </a:lnTo>
                  <a:lnTo>
                    <a:pt x="729" y="1358"/>
                  </a:lnTo>
                  <a:lnTo>
                    <a:pt x="731" y="1356"/>
                  </a:lnTo>
                  <a:lnTo>
                    <a:pt x="733" y="1354"/>
                  </a:lnTo>
                  <a:lnTo>
                    <a:pt x="733" y="1354"/>
                  </a:lnTo>
                  <a:lnTo>
                    <a:pt x="733" y="1353"/>
                  </a:lnTo>
                  <a:lnTo>
                    <a:pt x="735" y="1347"/>
                  </a:lnTo>
                  <a:lnTo>
                    <a:pt x="735" y="1347"/>
                  </a:lnTo>
                  <a:lnTo>
                    <a:pt x="736" y="1345"/>
                  </a:lnTo>
                  <a:lnTo>
                    <a:pt x="736" y="1342"/>
                  </a:lnTo>
                  <a:lnTo>
                    <a:pt x="738" y="1340"/>
                  </a:lnTo>
                  <a:lnTo>
                    <a:pt x="738" y="1338"/>
                  </a:lnTo>
                  <a:lnTo>
                    <a:pt x="738" y="1340"/>
                  </a:lnTo>
                  <a:lnTo>
                    <a:pt x="738" y="1340"/>
                  </a:lnTo>
                  <a:lnTo>
                    <a:pt x="738" y="1342"/>
                  </a:lnTo>
                  <a:lnTo>
                    <a:pt x="738" y="1340"/>
                  </a:lnTo>
                  <a:lnTo>
                    <a:pt x="740" y="1338"/>
                  </a:lnTo>
                  <a:lnTo>
                    <a:pt x="740" y="1338"/>
                  </a:lnTo>
                  <a:lnTo>
                    <a:pt x="742" y="1338"/>
                  </a:lnTo>
                  <a:lnTo>
                    <a:pt x="742" y="1338"/>
                  </a:lnTo>
                  <a:lnTo>
                    <a:pt x="742" y="1336"/>
                  </a:lnTo>
                  <a:lnTo>
                    <a:pt x="744" y="1336"/>
                  </a:lnTo>
                  <a:lnTo>
                    <a:pt x="744" y="1338"/>
                  </a:lnTo>
                  <a:lnTo>
                    <a:pt x="742" y="1338"/>
                  </a:lnTo>
                  <a:lnTo>
                    <a:pt x="740" y="1340"/>
                  </a:lnTo>
                  <a:lnTo>
                    <a:pt x="740" y="1340"/>
                  </a:lnTo>
                  <a:lnTo>
                    <a:pt x="740" y="1340"/>
                  </a:lnTo>
                  <a:lnTo>
                    <a:pt x="740" y="1342"/>
                  </a:lnTo>
                  <a:lnTo>
                    <a:pt x="738" y="1344"/>
                  </a:lnTo>
                  <a:lnTo>
                    <a:pt x="738" y="1344"/>
                  </a:lnTo>
                  <a:lnTo>
                    <a:pt x="738" y="1344"/>
                  </a:lnTo>
                  <a:lnTo>
                    <a:pt x="736" y="1347"/>
                  </a:lnTo>
                  <a:lnTo>
                    <a:pt x="736" y="1349"/>
                  </a:lnTo>
                  <a:lnTo>
                    <a:pt x="736" y="1349"/>
                  </a:lnTo>
                  <a:lnTo>
                    <a:pt x="736" y="1349"/>
                  </a:lnTo>
                  <a:lnTo>
                    <a:pt x="735" y="1351"/>
                  </a:lnTo>
                  <a:lnTo>
                    <a:pt x="735" y="1353"/>
                  </a:lnTo>
                  <a:lnTo>
                    <a:pt x="736" y="1351"/>
                  </a:lnTo>
                  <a:lnTo>
                    <a:pt x="736" y="1349"/>
                  </a:lnTo>
                  <a:lnTo>
                    <a:pt x="738" y="1349"/>
                  </a:lnTo>
                  <a:lnTo>
                    <a:pt x="738" y="1349"/>
                  </a:lnTo>
                  <a:lnTo>
                    <a:pt x="738" y="1349"/>
                  </a:lnTo>
                  <a:lnTo>
                    <a:pt x="738" y="1351"/>
                  </a:lnTo>
                  <a:lnTo>
                    <a:pt x="736" y="1353"/>
                  </a:lnTo>
                  <a:lnTo>
                    <a:pt x="738" y="1353"/>
                  </a:lnTo>
                  <a:lnTo>
                    <a:pt x="742" y="1353"/>
                  </a:lnTo>
                  <a:lnTo>
                    <a:pt x="742" y="1353"/>
                  </a:lnTo>
                  <a:lnTo>
                    <a:pt x="740" y="1353"/>
                  </a:lnTo>
                  <a:lnTo>
                    <a:pt x="736" y="1354"/>
                  </a:lnTo>
                  <a:lnTo>
                    <a:pt x="735" y="1356"/>
                  </a:lnTo>
                  <a:lnTo>
                    <a:pt x="735" y="1356"/>
                  </a:lnTo>
                  <a:lnTo>
                    <a:pt x="736" y="1356"/>
                  </a:lnTo>
                  <a:lnTo>
                    <a:pt x="735" y="1358"/>
                  </a:lnTo>
                  <a:lnTo>
                    <a:pt x="735" y="1360"/>
                  </a:lnTo>
                  <a:lnTo>
                    <a:pt x="735" y="1360"/>
                  </a:lnTo>
                  <a:lnTo>
                    <a:pt x="735" y="1360"/>
                  </a:lnTo>
                  <a:lnTo>
                    <a:pt x="735" y="1362"/>
                  </a:lnTo>
                  <a:lnTo>
                    <a:pt x="736" y="1362"/>
                  </a:lnTo>
                  <a:lnTo>
                    <a:pt x="738" y="1362"/>
                  </a:lnTo>
                  <a:lnTo>
                    <a:pt x="738" y="1362"/>
                  </a:lnTo>
                  <a:lnTo>
                    <a:pt x="738" y="1362"/>
                  </a:lnTo>
                  <a:lnTo>
                    <a:pt x="740" y="1360"/>
                  </a:lnTo>
                  <a:lnTo>
                    <a:pt x="740" y="1358"/>
                  </a:lnTo>
                  <a:lnTo>
                    <a:pt x="740" y="1358"/>
                  </a:lnTo>
                  <a:lnTo>
                    <a:pt x="740" y="1356"/>
                  </a:lnTo>
                  <a:lnTo>
                    <a:pt x="742" y="1356"/>
                  </a:lnTo>
                  <a:lnTo>
                    <a:pt x="744" y="1354"/>
                  </a:lnTo>
                  <a:lnTo>
                    <a:pt x="745" y="1354"/>
                  </a:lnTo>
                  <a:lnTo>
                    <a:pt x="745" y="1356"/>
                  </a:lnTo>
                  <a:lnTo>
                    <a:pt x="744" y="1356"/>
                  </a:lnTo>
                  <a:lnTo>
                    <a:pt x="742" y="1358"/>
                  </a:lnTo>
                  <a:lnTo>
                    <a:pt x="742" y="1360"/>
                  </a:lnTo>
                  <a:lnTo>
                    <a:pt x="744" y="1363"/>
                  </a:lnTo>
                  <a:lnTo>
                    <a:pt x="744" y="1363"/>
                  </a:lnTo>
                  <a:lnTo>
                    <a:pt x="742" y="1365"/>
                  </a:lnTo>
                  <a:lnTo>
                    <a:pt x="742" y="1365"/>
                  </a:lnTo>
                  <a:lnTo>
                    <a:pt x="742" y="1365"/>
                  </a:lnTo>
                  <a:lnTo>
                    <a:pt x="742" y="1367"/>
                  </a:lnTo>
                  <a:lnTo>
                    <a:pt x="742" y="1367"/>
                  </a:lnTo>
                  <a:lnTo>
                    <a:pt x="744" y="1367"/>
                  </a:lnTo>
                  <a:lnTo>
                    <a:pt x="744" y="1367"/>
                  </a:lnTo>
                  <a:lnTo>
                    <a:pt x="744" y="1367"/>
                  </a:lnTo>
                  <a:lnTo>
                    <a:pt x="744" y="1367"/>
                  </a:lnTo>
                  <a:lnTo>
                    <a:pt x="744" y="1367"/>
                  </a:lnTo>
                  <a:lnTo>
                    <a:pt x="747" y="1367"/>
                  </a:lnTo>
                  <a:lnTo>
                    <a:pt x="745" y="1369"/>
                  </a:lnTo>
                  <a:lnTo>
                    <a:pt x="745" y="1369"/>
                  </a:lnTo>
                  <a:lnTo>
                    <a:pt x="744" y="1371"/>
                  </a:lnTo>
                  <a:lnTo>
                    <a:pt x="744" y="1371"/>
                  </a:lnTo>
                  <a:lnTo>
                    <a:pt x="742" y="1369"/>
                  </a:lnTo>
                  <a:lnTo>
                    <a:pt x="742" y="1369"/>
                  </a:lnTo>
                  <a:lnTo>
                    <a:pt x="740" y="1372"/>
                  </a:lnTo>
                  <a:lnTo>
                    <a:pt x="742" y="1372"/>
                  </a:lnTo>
                  <a:lnTo>
                    <a:pt x="742" y="1372"/>
                  </a:lnTo>
                  <a:lnTo>
                    <a:pt x="742" y="1374"/>
                  </a:lnTo>
                  <a:lnTo>
                    <a:pt x="742" y="1374"/>
                  </a:lnTo>
                  <a:lnTo>
                    <a:pt x="742" y="1374"/>
                  </a:lnTo>
                  <a:lnTo>
                    <a:pt x="744" y="1376"/>
                  </a:lnTo>
                  <a:lnTo>
                    <a:pt x="744" y="1376"/>
                  </a:lnTo>
                  <a:lnTo>
                    <a:pt x="745" y="1374"/>
                  </a:lnTo>
                  <a:lnTo>
                    <a:pt x="745" y="1374"/>
                  </a:lnTo>
                  <a:lnTo>
                    <a:pt x="745" y="1374"/>
                  </a:lnTo>
                  <a:lnTo>
                    <a:pt x="745" y="1376"/>
                  </a:lnTo>
                  <a:lnTo>
                    <a:pt x="747" y="1374"/>
                  </a:lnTo>
                  <a:lnTo>
                    <a:pt x="749" y="1374"/>
                  </a:lnTo>
                  <a:lnTo>
                    <a:pt x="751" y="1371"/>
                  </a:lnTo>
                  <a:lnTo>
                    <a:pt x="751" y="1367"/>
                  </a:lnTo>
                  <a:lnTo>
                    <a:pt x="749" y="1362"/>
                  </a:lnTo>
                  <a:lnTo>
                    <a:pt x="749" y="1362"/>
                  </a:lnTo>
                  <a:lnTo>
                    <a:pt x="749" y="1360"/>
                  </a:lnTo>
                  <a:lnTo>
                    <a:pt x="751" y="1360"/>
                  </a:lnTo>
                  <a:lnTo>
                    <a:pt x="751" y="1360"/>
                  </a:lnTo>
                  <a:lnTo>
                    <a:pt x="753" y="1360"/>
                  </a:lnTo>
                  <a:lnTo>
                    <a:pt x="753" y="1358"/>
                  </a:lnTo>
                  <a:lnTo>
                    <a:pt x="753" y="1356"/>
                  </a:lnTo>
                  <a:lnTo>
                    <a:pt x="754" y="1354"/>
                  </a:lnTo>
                  <a:lnTo>
                    <a:pt x="756" y="1353"/>
                  </a:lnTo>
                  <a:lnTo>
                    <a:pt x="756" y="1351"/>
                  </a:lnTo>
                  <a:lnTo>
                    <a:pt x="756" y="1349"/>
                  </a:lnTo>
                  <a:lnTo>
                    <a:pt x="758" y="1349"/>
                  </a:lnTo>
                  <a:lnTo>
                    <a:pt x="758" y="1349"/>
                  </a:lnTo>
                  <a:lnTo>
                    <a:pt x="762" y="1351"/>
                  </a:lnTo>
                  <a:lnTo>
                    <a:pt x="762" y="1351"/>
                  </a:lnTo>
                  <a:lnTo>
                    <a:pt x="764" y="1351"/>
                  </a:lnTo>
                  <a:lnTo>
                    <a:pt x="764" y="1351"/>
                  </a:lnTo>
                  <a:lnTo>
                    <a:pt x="764" y="1349"/>
                  </a:lnTo>
                  <a:lnTo>
                    <a:pt x="765" y="1347"/>
                  </a:lnTo>
                  <a:lnTo>
                    <a:pt x="764" y="1347"/>
                  </a:lnTo>
                  <a:lnTo>
                    <a:pt x="764" y="1345"/>
                  </a:lnTo>
                  <a:lnTo>
                    <a:pt x="764" y="1345"/>
                  </a:lnTo>
                  <a:lnTo>
                    <a:pt x="764" y="1344"/>
                  </a:lnTo>
                  <a:lnTo>
                    <a:pt x="765" y="1342"/>
                  </a:lnTo>
                  <a:lnTo>
                    <a:pt x="765" y="1340"/>
                  </a:lnTo>
                  <a:lnTo>
                    <a:pt x="764" y="1340"/>
                  </a:lnTo>
                  <a:lnTo>
                    <a:pt x="762" y="1338"/>
                  </a:lnTo>
                  <a:lnTo>
                    <a:pt x="764" y="1338"/>
                  </a:lnTo>
                  <a:lnTo>
                    <a:pt x="765" y="1338"/>
                  </a:lnTo>
                  <a:lnTo>
                    <a:pt x="767" y="1338"/>
                  </a:lnTo>
                  <a:lnTo>
                    <a:pt x="767" y="1338"/>
                  </a:lnTo>
                  <a:lnTo>
                    <a:pt x="769" y="1338"/>
                  </a:lnTo>
                  <a:lnTo>
                    <a:pt x="769" y="1336"/>
                  </a:lnTo>
                  <a:lnTo>
                    <a:pt x="769" y="1336"/>
                  </a:lnTo>
                  <a:lnTo>
                    <a:pt x="767" y="1335"/>
                  </a:lnTo>
                  <a:lnTo>
                    <a:pt x="767" y="1333"/>
                  </a:lnTo>
                  <a:lnTo>
                    <a:pt x="765" y="1331"/>
                  </a:lnTo>
                  <a:lnTo>
                    <a:pt x="765" y="1331"/>
                  </a:lnTo>
                  <a:lnTo>
                    <a:pt x="765" y="1329"/>
                  </a:lnTo>
                  <a:lnTo>
                    <a:pt x="765" y="1329"/>
                  </a:lnTo>
                  <a:lnTo>
                    <a:pt x="765" y="1329"/>
                  </a:lnTo>
                  <a:lnTo>
                    <a:pt x="767" y="1329"/>
                  </a:lnTo>
                  <a:lnTo>
                    <a:pt x="767" y="1333"/>
                  </a:lnTo>
                  <a:lnTo>
                    <a:pt x="767" y="1335"/>
                  </a:lnTo>
                  <a:lnTo>
                    <a:pt x="769" y="1336"/>
                  </a:lnTo>
                  <a:lnTo>
                    <a:pt x="771" y="1336"/>
                  </a:lnTo>
                  <a:lnTo>
                    <a:pt x="771" y="1336"/>
                  </a:lnTo>
                  <a:lnTo>
                    <a:pt x="773" y="1336"/>
                  </a:lnTo>
                  <a:lnTo>
                    <a:pt x="774" y="1333"/>
                  </a:lnTo>
                  <a:lnTo>
                    <a:pt x="776" y="1333"/>
                  </a:lnTo>
                  <a:lnTo>
                    <a:pt x="778" y="1333"/>
                  </a:lnTo>
                  <a:lnTo>
                    <a:pt x="782" y="1331"/>
                  </a:lnTo>
                  <a:lnTo>
                    <a:pt x="782" y="1331"/>
                  </a:lnTo>
                  <a:lnTo>
                    <a:pt x="785" y="1329"/>
                  </a:lnTo>
                  <a:lnTo>
                    <a:pt x="789" y="1324"/>
                  </a:lnTo>
                  <a:lnTo>
                    <a:pt x="791" y="1324"/>
                  </a:lnTo>
                  <a:lnTo>
                    <a:pt x="791" y="1326"/>
                  </a:lnTo>
                  <a:lnTo>
                    <a:pt x="787" y="1329"/>
                  </a:lnTo>
                  <a:lnTo>
                    <a:pt x="787" y="1331"/>
                  </a:lnTo>
                  <a:lnTo>
                    <a:pt x="787" y="1333"/>
                  </a:lnTo>
                  <a:lnTo>
                    <a:pt x="789" y="1333"/>
                  </a:lnTo>
                  <a:lnTo>
                    <a:pt x="789" y="1333"/>
                  </a:lnTo>
                  <a:lnTo>
                    <a:pt x="791" y="1333"/>
                  </a:lnTo>
                  <a:lnTo>
                    <a:pt x="794" y="1329"/>
                  </a:lnTo>
                  <a:lnTo>
                    <a:pt x="796" y="1327"/>
                  </a:lnTo>
                  <a:lnTo>
                    <a:pt x="798" y="1326"/>
                  </a:lnTo>
                  <a:lnTo>
                    <a:pt x="800" y="1326"/>
                  </a:lnTo>
                  <a:lnTo>
                    <a:pt x="801" y="1322"/>
                  </a:lnTo>
                  <a:lnTo>
                    <a:pt x="803" y="1320"/>
                  </a:lnTo>
                  <a:lnTo>
                    <a:pt x="805" y="1318"/>
                  </a:lnTo>
                  <a:lnTo>
                    <a:pt x="807" y="1316"/>
                  </a:lnTo>
                  <a:lnTo>
                    <a:pt x="807" y="1316"/>
                  </a:lnTo>
                  <a:lnTo>
                    <a:pt x="805" y="1322"/>
                  </a:lnTo>
                  <a:lnTo>
                    <a:pt x="805" y="1322"/>
                  </a:lnTo>
                  <a:lnTo>
                    <a:pt x="803" y="1322"/>
                  </a:lnTo>
                  <a:lnTo>
                    <a:pt x="803" y="1322"/>
                  </a:lnTo>
                  <a:lnTo>
                    <a:pt x="803" y="1324"/>
                  </a:lnTo>
                  <a:lnTo>
                    <a:pt x="803" y="1324"/>
                  </a:lnTo>
                  <a:lnTo>
                    <a:pt x="803" y="1324"/>
                  </a:lnTo>
                  <a:lnTo>
                    <a:pt x="801" y="1324"/>
                  </a:lnTo>
                  <a:lnTo>
                    <a:pt x="801" y="1324"/>
                  </a:lnTo>
                  <a:lnTo>
                    <a:pt x="801" y="1326"/>
                  </a:lnTo>
                  <a:lnTo>
                    <a:pt x="812" y="1326"/>
                  </a:lnTo>
                  <a:lnTo>
                    <a:pt x="810" y="1327"/>
                  </a:lnTo>
                  <a:lnTo>
                    <a:pt x="809" y="1327"/>
                  </a:lnTo>
                  <a:lnTo>
                    <a:pt x="803" y="1326"/>
                  </a:lnTo>
                  <a:lnTo>
                    <a:pt x="796" y="1327"/>
                  </a:lnTo>
                  <a:lnTo>
                    <a:pt x="796" y="1329"/>
                  </a:lnTo>
                  <a:lnTo>
                    <a:pt x="794" y="1329"/>
                  </a:lnTo>
                  <a:lnTo>
                    <a:pt x="794" y="1331"/>
                  </a:lnTo>
                  <a:lnTo>
                    <a:pt x="792" y="1335"/>
                  </a:lnTo>
                  <a:lnTo>
                    <a:pt x="792" y="1336"/>
                  </a:lnTo>
                  <a:lnTo>
                    <a:pt x="791" y="1336"/>
                  </a:lnTo>
                  <a:lnTo>
                    <a:pt x="789" y="1338"/>
                  </a:lnTo>
                  <a:lnTo>
                    <a:pt x="789" y="1340"/>
                  </a:lnTo>
                  <a:lnTo>
                    <a:pt x="787" y="1345"/>
                  </a:lnTo>
                  <a:lnTo>
                    <a:pt x="785" y="1349"/>
                  </a:lnTo>
                  <a:lnTo>
                    <a:pt x="785" y="1351"/>
                  </a:lnTo>
                  <a:lnTo>
                    <a:pt x="785" y="1353"/>
                  </a:lnTo>
                  <a:lnTo>
                    <a:pt x="785" y="1353"/>
                  </a:lnTo>
                  <a:lnTo>
                    <a:pt x="783" y="1358"/>
                  </a:lnTo>
                  <a:lnTo>
                    <a:pt x="783" y="1360"/>
                  </a:lnTo>
                  <a:lnTo>
                    <a:pt x="783" y="1362"/>
                  </a:lnTo>
                  <a:lnTo>
                    <a:pt x="783" y="1367"/>
                  </a:lnTo>
                  <a:lnTo>
                    <a:pt x="783" y="1367"/>
                  </a:lnTo>
                  <a:lnTo>
                    <a:pt x="782" y="1365"/>
                  </a:lnTo>
                  <a:lnTo>
                    <a:pt x="782" y="1362"/>
                  </a:lnTo>
                  <a:lnTo>
                    <a:pt x="782" y="1360"/>
                  </a:lnTo>
                  <a:lnTo>
                    <a:pt x="783" y="1358"/>
                  </a:lnTo>
                  <a:lnTo>
                    <a:pt x="783" y="1349"/>
                  </a:lnTo>
                  <a:lnTo>
                    <a:pt x="783" y="1349"/>
                  </a:lnTo>
                  <a:lnTo>
                    <a:pt x="785" y="1347"/>
                  </a:lnTo>
                  <a:lnTo>
                    <a:pt x="785" y="1345"/>
                  </a:lnTo>
                  <a:lnTo>
                    <a:pt x="785" y="1342"/>
                  </a:lnTo>
                  <a:lnTo>
                    <a:pt x="787" y="1340"/>
                  </a:lnTo>
                  <a:lnTo>
                    <a:pt x="789" y="1335"/>
                  </a:lnTo>
                  <a:lnTo>
                    <a:pt x="785" y="1333"/>
                  </a:lnTo>
                  <a:lnTo>
                    <a:pt x="783" y="1333"/>
                  </a:lnTo>
                  <a:lnTo>
                    <a:pt x="782" y="1333"/>
                  </a:lnTo>
                  <a:lnTo>
                    <a:pt x="780" y="1333"/>
                  </a:lnTo>
                  <a:lnTo>
                    <a:pt x="778" y="1336"/>
                  </a:lnTo>
                  <a:lnTo>
                    <a:pt x="778" y="1338"/>
                  </a:lnTo>
                  <a:lnTo>
                    <a:pt x="776" y="1338"/>
                  </a:lnTo>
                  <a:lnTo>
                    <a:pt x="774" y="1338"/>
                  </a:lnTo>
                  <a:lnTo>
                    <a:pt x="774" y="1340"/>
                  </a:lnTo>
                  <a:lnTo>
                    <a:pt x="774" y="1340"/>
                  </a:lnTo>
                  <a:lnTo>
                    <a:pt x="774" y="1340"/>
                  </a:lnTo>
                  <a:lnTo>
                    <a:pt x="774" y="1340"/>
                  </a:lnTo>
                  <a:lnTo>
                    <a:pt x="773" y="1340"/>
                  </a:lnTo>
                  <a:lnTo>
                    <a:pt x="774" y="1342"/>
                  </a:lnTo>
                  <a:lnTo>
                    <a:pt x="773" y="1342"/>
                  </a:lnTo>
                  <a:lnTo>
                    <a:pt x="773" y="1342"/>
                  </a:lnTo>
                  <a:lnTo>
                    <a:pt x="773" y="1342"/>
                  </a:lnTo>
                  <a:lnTo>
                    <a:pt x="771" y="1344"/>
                  </a:lnTo>
                  <a:lnTo>
                    <a:pt x="771" y="1344"/>
                  </a:lnTo>
                  <a:lnTo>
                    <a:pt x="769" y="1345"/>
                  </a:lnTo>
                  <a:lnTo>
                    <a:pt x="767" y="1345"/>
                  </a:lnTo>
                  <a:lnTo>
                    <a:pt x="767" y="1347"/>
                  </a:lnTo>
                  <a:lnTo>
                    <a:pt x="767" y="1347"/>
                  </a:lnTo>
                  <a:lnTo>
                    <a:pt x="765" y="1349"/>
                  </a:lnTo>
                  <a:lnTo>
                    <a:pt x="765" y="1351"/>
                  </a:lnTo>
                  <a:lnTo>
                    <a:pt x="765" y="1353"/>
                  </a:lnTo>
                  <a:lnTo>
                    <a:pt x="764" y="1354"/>
                  </a:lnTo>
                  <a:lnTo>
                    <a:pt x="760" y="1356"/>
                  </a:lnTo>
                  <a:lnTo>
                    <a:pt x="762" y="1358"/>
                  </a:lnTo>
                  <a:lnTo>
                    <a:pt x="762" y="1362"/>
                  </a:lnTo>
                  <a:lnTo>
                    <a:pt x="762" y="1365"/>
                  </a:lnTo>
                  <a:lnTo>
                    <a:pt x="764" y="1365"/>
                  </a:lnTo>
                  <a:lnTo>
                    <a:pt x="765" y="1363"/>
                  </a:lnTo>
                  <a:lnTo>
                    <a:pt x="767" y="1363"/>
                  </a:lnTo>
                  <a:lnTo>
                    <a:pt x="767" y="1362"/>
                  </a:lnTo>
                  <a:lnTo>
                    <a:pt x="767" y="1362"/>
                  </a:lnTo>
                  <a:lnTo>
                    <a:pt x="769" y="1360"/>
                  </a:lnTo>
                  <a:lnTo>
                    <a:pt x="769" y="1360"/>
                  </a:lnTo>
                  <a:lnTo>
                    <a:pt x="769" y="1360"/>
                  </a:lnTo>
                  <a:lnTo>
                    <a:pt x="769" y="1360"/>
                  </a:lnTo>
                  <a:lnTo>
                    <a:pt x="769" y="1362"/>
                  </a:lnTo>
                  <a:lnTo>
                    <a:pt x="771" y="1363"/>
                  </a:lnTo>
                  <a:lnTo>
                    <a:pt x="771" y="1363"/>
                  </a:lnTo>
                  <a:lnTo>
                    <a:pt x="771" y="1363"/>
                  </a:lnTo>
                  <a:lnTo>
                    <a:pt x="762" y="1367"/>
                  </a:lnTo>
                  <a:lnTo>
                    <a:pt x="756" y="1371"/>
                  </a:lnTo>
                  <a:lnTo>
                    <a:pt x="754" y="1376"/>
                  </a:lnTo>
                  <a:lnTo>
                    <a:pt x="756" y="1378"/>
                  </a:lnTo>
                  <a:lnTo>
                    <a:pt x="756" y="1378"/>
                  </a:lnTo>
                  <a:lnTo>
                    <a:pt x="756" y="1378"/>
                  </a:lnTo>
                  <a:lnTo>
                    <a:pt x="756" y="1380"/>
                  </a:lnTo>
                  <a:lnTo>
                    <a:pt x="754" y="1380"/>
                  </a:lnTo>
                  <a:lnTo>
                    <a:pt x="754" y="1380"/>
                  </a:lnTo>
                  <a:lnTo>
                    <a:pt x="749" y="1382"/>
                  </a:lnTo>
                  <a:lnTo>
                    <a:pt x="747" y="1382"/>
                  </a:lnTo>
                  <a:lnTo>
                    <a:pt x="745" y="1383"/>
                  </a:lnTo>
                  <a:lnTo>
                    <a:pt x="744" y="1385"/>
                  </a:lnTo>
                  <a:lnTo>
                    <a:pt x="744" y="1387"/>
                  </a:lnTo>
                  <a:lnTo>
                    <a:pt x="742" y="1389"/>
                  </a:lnTo>
                  <a:lnTo>
                    <a:pt x="740" y="1391"/>
                  </a:lnTo>
                  <a:lnTo>
                    <a:pt x="738" y="1391"/>
                  </a:lnTo>
                  <a:lnTo>
                    <a:pt x="740" y="1392"/>
                  </a:lnTo>
                  <a:lnTo>
                    <a:pt x="740" y="1392"/>
                  </a:lnTo>
                  <a:lnTo>
                    <a:pt x="742" y="1391"/>
                  </a:lnTo>
                  <a:lnTo>
                    <a:pt x="742" y="1391"/>
                  </a:lnTo>
                  <a:lnTo>
                    <a:pt x="742" y="1392"/>
                  </a:lnTo>
                  <a:lnTo>
                    <a:pt x="742" y="1392"/>
                  </a:lnTo>
                  <a:lnTo>
                    <a:pt x="744" y="1392"/>
                  </a:lnTo>
                  <a:lnTo>
                    <a:pt x="745" y="1394"/>
                  </a:lnTo>
                  <a:lnTo>
                    <a:pt x="745" y="1396"/>
                  </a:lnTo>
                  <a:lnTo>
                    <a:pt x="747" y="1398"/>
                  </a:lnTo>
                  <a:lnTo>
                    <a:pt x="749" y="1398"/>
                  </a:lnTo>
                  <a:lnTo>
                    <a:pt x="749" y="1398"/>
                  </a:lnTo>
                  <a:lnTo>
                    <a:pt x="751" y="1398"/>
                  </a:lnTo>
                  <a:lnTo>
                    <a:pt x="753" y="1396"/>
                  </a:lnTo>
                  <a:lnTo>
                    <a:pt x="753" y="1396"/>
                  </a:lnTo>
                  <a:lnTo>
                    <a:pt x="753" y="1394"/>
                  </a:lnTo>
                  <a:lnTo>
                    <a:pt x="753" y="1392"/>
                  </a:lnTo>
                  <a:lnTo>
                    <a:pt x="754" y="1391"/>
                  </a:lnTo>
                  <a:lnTo>
                    <a:pt x="754" y="1391"/>
                  </a:lnTo>
                  <a:lnTo>
                    <a:pt x="754" y="1391"/>
                  </a:lnTo>
                  <a:lnTo>
                    <a:pt x="754" y="1392"/>
                  </a:lnTo>
                  <a:lnTo>
                    <a:pt x="754" y="1394"/>
                  </a:lnTo>
                  <a:lnTo>
                    <a:pt x="754" y="1396"/>
                  </a:lnTo>
                  <a:lnTo>
                    <a:pt x="754" y="1396"/>
                  </a:lnTo>
                  <a:lnTo>
                    <a:pt x="753" y="1396"/>
                  </a:lnTo>
                  <a:lnTo>
                    <a:pt x="753" y="1398"/>
                  </a:lnTo>
                  <a:lnTo>
                    <a:pt x="754" y="1400"/>
                  </a:lnTo>
                  <a:lnTo>
                    <a:pt x="754" y="1400"/>
                  </a:lnTo>
                  <a:lnTo>
                    <a:pt x="756" y="1400"/>
                  </a:lnTo>
                  <a:lnTo>
                    <a:pt x="758" y="1400"/>
                  </a:lnTo>
                  <a:lnTo>
                    <a:pt x="758" y="1400"/>
                  </a:lnTo>
                  <a:lnTo>
                    <a:pt x="764" y="1396"/>
                  </a:lnTo>
                  <a:lnTo>
                    <a:pt x="769" y="1391"/>
                  </a:lnTo>
                  <a:lnTo>
                    <a:pt x="773" y="1391"/>
                  </a:lnTo>
                  <a:lnTo>
                    <a:pt x="771" y="1392"/>
                  </a:lnTo>
                  <a:lnTo>
                    <a:pt x="767" y="1392"/>
                  </a:lnTo>
                  <a:lnTo>
                    <a:pt x="767" y="1394"/>
                  </a:lnTo>
                  <a:lnTo>
                    <a:pt x="767" y="1394"/>
                  </a:lnTo>
                  <a:lnTo>
                    <a:pt x="767" y="1396"/>
                  </a:lnTo>
                  <a:lnTo>
                    <a:pt x="765" y="1396"/>
                  </a:lnTo>
                  <a:lnTo>
                    <a:pt x="765" y="1396"/>
                  </a:lnTo>
                  <a:lnTo>
                    <a:pt x="765" y="1396"/>
                  </a:lnTo>
                  <a:lnTo>
                    <a:pt x="758" y="1401"/>
                  </a:lnTo>
                  <a:lnTo>
                    <a:pt x="756" y="1401"/>
                  </a:lnTo>
                  <a:lnTo>
                    <a:pt x="753" y="1401"/>
                  </a:lnTo>
                  <a:lnTo>
                    <a:pt x="753" y="1401"/>
                  </a:lnTo>
                  <a:lnTo>
                    <a:pt x="753" y="1400"/>
                  </a:lnTo>
                  <a:lnTo>
                    <a:pt x="753" y="1400"/>
                  </a:lnTo>
                  <a:lnTo>
                    <a:pt x="753" y="1400"/>
                  </a:lnTo>
                  <a:lnTo>
                    <a:pt x="751" y="1400"/>
                  </a:lnTo>
                  <a:lnTo>
                    <a:pt x="751" y="1400"/>
                  </a:lnTo>
                  <a:lnTo>
                    <a:pt x="751" y="1401"/>
                  </a:lnTo>
                  <a:lnTo>
                    <a:pt x="751" y="1401"/>
                  </a:lnTo>
                  <a:lnTo>
                    <a:pt x="751" y="1401"/>
                  </a:lnTo>
                  <a:lnTo>
                    <a:pt x="747" y="1403"/>
                  </a:lnTo>
                  <a:lnTo>
                    <a:pt x="747" y="1403"/>
                  </a:lnTo>
                  <a:lnTo>
                    <a:pt x="747" y="1403"/>
                  </a:lnTo>
                  <a:lnTo>
                    <a:pt x="747" y="1405"/>
                  </a:lnTo>
                  <a:lnTo>
                    <a:pt x="744" y="1407"/>
                  </a:lnTo>
                  <a:lnTo>
                    <a:pt x="744" y="1409"/>
                  </a:lnTo>
                  <a:lnTo>
                    <a:pt x="745" y="1409"/>
                  </a:lnTo>
                  <a:lnTo>
                    <a:pt x="745" y="1410"/>
                  </a:lnTo>
                  <a:lnTo>
                    <a:pt x="751" y="1409"/>
                  </a:lnTo>
                  <a:lnTo>
                    <a:pt x="751" y="1410"/>
                  </a:lnTo>
                  <a:lnTo>
                    <a:pt x="747" y="1410"/>
                  </a:lnTo>
                  <a:lnTo>
                    <a:pt x="745" y="1410"/>
                  </a:lnTo>
                  <a:lnTo>
                    <a:pt x="745" y="1410"/>
                  </a:lnTo>
                  <a:lnTo>
                    <a:pt x="745" y="1412"/>
                  </a:lnTo>
                  <a:lnTo>
                    <a:pt x="745" y="1414"/>
                  </a:lnTo>
                  <a:lnTo>
                    <a:pt x="745" y="1414"/>
                  </a:lnTo>
                  <a:lnTo>
                    <a:pt x="744" y="1414"/>
                  </a:lnTo>
                  <a:lnTo>
                    <a:pt x="744" y="1414"/>
                  </a:lnTo>
                  <a:lnTo>
                    <a:pt x="742" y="1414"/>
                  </a:lnTo>
                  <a:lnTo>
                    <a:pt x="744" y="1412"/>
                  </a:lnTo>
                  <a:lnTo>
                    <a:pt x="744" y="1410"/>
                  </a:lnTo>
                  <a:lnTo>
                    <a:pt x="742" y="1409"/>
                  </a:lnTo>
                  <a:lnTo>
                    <a:pt x="742" y="1409"/>
                  </a:lnTo>
                  <a:lnTo>
                    <a:pt x="738" y="1409"/>
                  </a:lnTo>
                  <a:lnTo>
                    <a:pt x="736" y="1409"/>
                  </a:lnTo>
                  <a:lnTo>
                    <a:pt x="736" y="1409"/>
                  </a:lnTo>
                  <a:lnTo>
                    <a:pt x="735" y="1409"/>
                  </a:lnTo>
                  <a:lnTo>
                    <a:pt x="735" y="1409"/>
                  </a:lnTo>
                  <a:lnTo>
                    <a:pt x="733" y="1412"/>
                  </a:lnTo>
                  <a:lnTo>
                    <a:pt x="733" y="1414"/>
                  </a:lnTo>
                  <a:lnTo>
                    <a:pt x="733" y="1414"/>
                  </a:lnTo>
                  <a:lnTo>
                    <a:pt x="733" y="1416"/>
                  </a:lnTo>
                  <a:lnTo>
                    <a:pt x="733" y="1418"/>
                  </a:lnTo>
                  <a:lnTo>
                    <a:pt x="733" y="1419"/>
                  </a:lnTo>
                  <a:lnTo>
                    <a:pt x="733" y="1419"/>
                  </a:lnTo>
                  <a:lnTo>
                    <a:pt x="733" y="1421"/>
                  </a:lnTo>
                  <a:lnTo>
                    <a:pt x="731" y="1421"/>
                  </a:lnTo>
                  <a:lnTo>
                    <a:pt x="729" y="1423"/>
                  </a:lnTo>
                  <a:lnTo>
                    <a:pt x="729" y="1423"/>
                  </a:lnTo>
                  <a:lnTo>
                    <a:pt x="727" y="1425"/>
                  </a:lnTo>
                  <a:lnTo>
                    <a:pt x="727" y="1425"/>
                  </a:lnTo>
                  <a:lnTo>
                    <a:pt x="727" y="1425"/>
                  </a:lnTo>
                  <a:lnTo>
                    <a:pt x="727" y="1423"/>
                  </a:lnTo>
                  <a:lnTo>
                    <a:pt x="727" y="1423"/>
                  </a:lnTo>
                  <a:lnTo>
                    <a:pt x="727" y="1421"/>
                  </a:lnTo>
                  <a:lnTo>
                    <a:pt x="727" y="1421"/>
                  </a:lnTo>
                  <a:lnTo>
                    <a:pt x="727" y="1421"/>
                  </a:lnTo>
                  <a:lnTo>
                    <a:pt x="727" y="1421"/>
                  </a:lnTo>
                  <a:lnTo>
                    <a:pt x="729" y="1421"/>
                  </a:lnTo>
                  <a:lnTo>
                    <a:pt x="729" y="1421"/>
                  </a:lnTo>
                  <a:lnTo>
                    <a:pt x="729" y="1419"/>
                  </a:lnTo>
                  <a:lnTo>
                    <a:pt x="729" y="1419"/>
                  </a:lnTo>
                  <a:lnTo>
                    <a:pt x="731" y="1419"/>
                  </a:lnTo>
                  <a:lnTo>
                    <a:pt x="731" y="1418"/>
                  </a:lnTo>
                  <a:lnTo>
                    <a:pt x="731" y="1418"/>
                  </a:lnTo>
                  <a:lnTo>
                    <a:pt x="731" y="1416"/>
                  </a:lnTo>
                  <a:lnTo>
                    <a:pt x="731" y="1414"/>
                  </a:lnTo>
                  <a:lnTo>
                    <a:pt x="731" y="1414"/>
                  </a:lnTo>
                  <a:lnTo>
                    <a:pt x="731" y="1412"/>
                  </a:lnTo>
                  <a:lnTo>
                    <a:pt x="731" y="1410"/>
                  </a:lnTo>
                  <a:lnTo>
                    <a:pt x="731" y="1409"/>
                  </a:lnTo>
                  <a:lnTo>
                    <a:pt x="731" y="1407"/>
                  </a:lnTo>
                  <a:lnTo>
                    <a:pt x="731" y="1405"/>
                  </a:lnTo>
                  <a:lnTo>
                    <a:pt x="731" y="1405"/>
                  </a:lnTo>
                  <a:lnTo>
                    <a:pt x="731" y="1403"/>
                  </a:lnTo>
                  <a:lnTo>
                    <a:pt x="731" y="1403"/>
                  </a:lnTo>
                  <a:lnTo>
                    <a:pt x="731" y="1403"/>
                  </a:lnTo>
                  <a:lnTo>
                    <a:pt x="731" y="1401"/>
                  </a:lnTo>
                  <a:lnTo>
                    <a:pt x="729" y="1405"/>
                  </a:lnTo>
                  <a:lnTo>
                    <a:pt x="727" y="1407"/>
                  </a:lnTo>
                  <a:lnTo>
                    <a:pt x="727" y="1409"/>
                  </a:lnTo>
                  <a:lnTo>
                    <a:pt x="727" y="1410"/>
                  </a:lnTo>
                  <a:lnTo>
                    <a:pt x="727" y="1410"/>
                  </a:lnTo>
                  <a:lnTo>
                    <a:pt x="727" y="1412"/>
                  </a:lnTo>
                  <a:lnTo>
                    <a:pt x="727" y="1412"/>
                  </a:lnTo>
                  <a:lnTo>
                    <a:pt x="727" y="1414"/>
                  </a:lnTo>
                  <a:lnTo>
                    <a:pt x="727" y="1416"/>
                  </a:lnTo>
                  <a:lnTo>
                    <a:pt x="727" y="1416"/>
                  </a:lnTo>
                  <a:lnTo>
                    <a:pt x="726" y="1412"/>
                  </a:lnTo>
                  <a:lnTo>
                    <a:pt x="726" y="1410"/>
                  </a:lnTo>
                  <a:lnTo>
                    <a:pt x="726" y="1410"/>
                  </a:lnTo>
                  <a:lnTo>
                    <a:pt x="724" y="1410"/>
                  </a:lnTo>
                  <a:lnTo>
                    <a:pt x="722" y="1412"/>
                  </a:lnTo>
                  <a:lnTo>
                    <a:pt x="722" y="1412"/>
                  </a:lnTo>
                  <a:lnTo>
                    <a:pt x="722" y="1416"/>
                  </a:lnTo>
                  <a:lnTo>
                    <a:pt x="718" y="1419"/>
                  </a:lnTo>
                  <a:lnTo>
                    <a:pt x="718" y="1419"/>
                  </a:lnTo>
                  <a:lnTo>
                    <a:pt x="717" y="1421"/>
                  </a:lnTo>
                  <a:lnTo>
                    <a:pt x="717" y="1421"/>
                  </a:lnTo>
                  <a:lnTo>
                    <a:pt x="718" y="1423"/>
                  </a:lnTo>
                  <a:lnTo>
                    <a:pt x="718" y="1423"/>
                  </a:lnTo>
                  <a:lnTo>
                    <a:pt x="717" y="1423"/>
                  </a:lnTo>
                  <a:lnTo>
                    <a:pt x="717" y="1423"/>
                  </a:lnTo>
                  <a:lnTo>
                    <a:pt x="717" y="1423"/>
                  </a:lnTo>
                  <a:lnTo>
                    <a:pt x="717" y="1425"/>
                  </a:lnTo>
                  <a:lnTo>
                    <a:pt x="717" y="1425"/>
                  </a:lnTo>
                  <a:lnTo>
                    <a:pt x="717" y="1425"/>
                  </a:lnTo>
                  <a:lnTo>
                    <a:pt x="717" y="1425"/>
                  </a:lnTo>
                  <a:lnTo>
                    <a:pt x="717" y="1428"/>
                  </a:lnTo>
                  <a:lnTo>
                    <a:pt x="717" y="1430"/>
                  </a:lnTo>
                  <a:lnTo>
                    <a:pt x="717" y="1432"/>
                  </a:lnTo>
                  <a:lnTo>
                    <a:pt x="718" y="1432"/>
                  </a:lnTo>
                  <a:lnTo>
                    <a:pt x="722" y="1441"/>
                  </a:lnTo>
                  <a:lnTo>
                    <a:pt x="724" y="1439"/>
                  </a:lnTo>
                  <a:lnTo>
                    <a:pt x="724" y="1439"/>
                  </a:lnTo>
                  <a:lnTo>
                    <a:pt x="724" y="1434"/>
                  </a:lnTo>
                  <a:lnTo>
                    <a:pt x="724" y="1434"/>
                  </a:lnTo>
                  <a:lnTo>
                    <a:pt x="724" y="1434"/>
                  </a:lnTo>
                  <a:lnTo>
                    <a:pt x="724" y="1434"/>
                  </a:lnTo>
                  <a:lnTo>
                    <a:pt x="724" y="1436"/>
                  </a:lnTo>
                  <a:lnTo>
                    <a:pt x="724" y="1436"/>
                  </a:lnTo>
                  <a:lnTo>
                    <a:pt x="724" y="1439"/>
                  </a:lnTo>
                  <a:lnTo>
                    <a:pt x="724" y="1439"/>
                  </a:lnTo>
                  <a:lnTo>
                    <a:pt x="726" y="1441"/>
                  </a:lnTo>
                  <a:lnTo>
                    <a:pt x="726" y="1443"/>
                  </a:lnTo>
                  <a:lnTo>
                    <a:pt x="726" y="1445"/>
                  </a:lnTo>
                  <a:lnTo>
                    <a:pt x="726" y="1445"/>
                  </a:lnTo>
                  <a:lnTo>
                    <a:pt x="726" y="1445"/>
                  </a:lnTo>
                  <a:lnTo>
                    <a:pt x="727" y="1445"/>
                  </a:lnTo>
                  <a:lnTo>
                    <a:pt x="727" y="1445"/>
                  </a:lnTo>
                  <a:lnTo>
                    <a:pt x="727" y="1443"/>
                  </a:lnTo>
                  <a:lnTo>
                    <a:pt x="727" y="1439"/>
                  </a:lnTo>
                  <a:lnTo>
                    <a:pt x="727" y="1438"/>
                  </a:lnTo>
                  <a:lnTo>
                    <a:pt x="727" y="1436"/>
                  </a:lnTo>
                  <a:lnTo>
                    <a:pt x="727" y="1434"/>
                  </a:lnTo>
                  <a:lnTo>
                    <a:pt x="729" y="1436"/>
                  </a:lnTo>
                  <a:lnTo>
                    <a:pt x="729" y="1438"/>
                  </a:lnTo>
                  <a:lnTo>
                    <a:pt x="727" y="1439"/>
                  </a:lnTo>
                  <a:lnTo>
                    <a:pt x="727" y="1443"/>
                  </a:lnTo>
                  <a:lnTo>
                    <a:pt x="729" y="1445"/>
                  </a:lnTo>
                  <a:lnTo>
                    <a:pt x="729" y="1447"/>
                  </a:lnTo>
                  <a:lnTo>
                    <a:pt x="731" y="1447"/>
                  </a:lnTo>
                  <a:lnTo>
                    <a:pt x="731" y="1447"/>
                  </a:lnTo>
                  <a:lnTo>
                    <a:pt x="733" y="1447"/>
                  </a:lnTo>
                  <a:lnTo>
                    <a:pt x="735" y="1445"/>
                  </a:lnTo>
                  <a:lnTo>
                    <a:pt x="735" y="1443"/>
                  </a:lnTo>
                  <a:lnTo>
                    <a:pt x="735" y="1441"/>
                  </a:lnTo>
                  <a:lnTo>
                    <a:pt x="735" y="1438"/>
                  </a:lnTo>
                  <a:lnTo>
                    <a:pt x="736" y="1436"/>
                  </a:lnTo>
                  <a:lnTo>
                    <a:pt x="736" y="1436"/>
                  </a:lnTo>
                  <a:lnTo>
                    <a:pt x="735" y="1434"/>
                  </a:lnTo>
                  <a:lnTo>
                    <a:pt x="735" y="1434"/>
                  </a:lnTo>
                  <a:lnTo>
                    <a:pt x="736" y="1434"/>
                  </a:lnTo>
                  <a:lnTo>
                    <a:pt x="736" y="1436"/>
                  </a:lnTo>
                  <a:lnTo>
                    <a:pt x="738" y="1439"/>
                  </a:lnTo>
                  <a:lnTo>
                    <a:pt x="738" y="1441"/>
                  </a:lnTo>
                  <a:lnTo>
                    <a:pt x="738" y="1443"/>
                  </a:lnTo>
                  <a:lnTo>
                    <a:pt x="738" y="1443"/>
                  </a:lnTo>
                  <a:lnTo>
                    <a:pt x="738" y="1443"/>
                  </a:lnTo>
                  <a:lnTo>
                    <a:pt x="736" y="1445"/>
                  </a:lnTo>
                  <a:lnTo>
                    <a:pt x="736" y="1447"/>
                  </a:lnTo>
                  <a:lnTo>
                    <a:pt x="738" y="1447"/>
                  </a:lnTo>
                  <a:lnTo>
                    <a:pt x="740" y="1445"/>
                  </a:lnTo>
                  <a:lnTo>
                    <a:pt x="740" y="1445"/>
                  </a:lnTo>
                  <a:lnTo>
                    <a:pt x="740" y="1443"/>
                  </a:lnTo>
                  <a:lnTo>
                    <a:pt x="742" y="1443"/>
                  </a:lnTo>
                  <a:lnTo>
                    <a:pt x="742" y="1443"/>
                  </a:lnTo>
                  <a:lnTo>
                    <a:pt x="742" y="1441"/>
                  </a:lnTo>
                  <a:lnTo>
                    <a:pt x="742" y="1441"/>
                  </a:lnTo>
                  <a:lnTo>
                    <a:pt x="742" y="1441"/>
                  </a:lnTo>
                  <a:lnTo>
                    <a:pt x="744" y="1441"/>
                  </a:lnTo>
                  <a:lnTo>
                    <a:pt x="744" y="1441"/>
                  </a:lnTo>
                  <a:lnTo>
                    <a:pt x="745" y="1441"/>
                  </a:lnTo>
                  <a:lnTo>
                    <a:pt x="745" y="1441"/>
                  </a:lnTo>
                  <a:lnTo>
                    <a:pt x="749" y="1441"/>
                  </a:lnTo>
                  <a:lnTo>
                    <a:pt x="749" y="1439"/>
                  </a:lnTo>
                  <a:lnTo>
                    <a:pt x="749" y="1438"/>
                  </a:lnTo>
                  <a:lnTo>
                    <a:pt x="749" y="1438"/>
                  </a:lnTo>
                  <a:lnTo>
                    <a:pt x="747" y="1434"/>
                  </a:lnTo>
                  <a:lnTo>
                    <a:pt x="745" y="1432"/>
                  </a:lnTo>
                  <a:lnTo>
                    <a:pt x="745" y="1432"/>
                  </a:lnTo>
                  <a:lnTo>
                    <a:pt x="744" y="1432"/>
                  </a:lnTo>
                  <a:lnTo>
                    <a:pt x="740" y="1434"/>
                  </a:lnTo>
                  <a:lnTo>
                    <a:pt x="738" y="1434"/>
                  </a:lnTo>
                  <a:lnTo>
                    <a:pt x="742" y="1432"/>
                  </a:lnTo>
                  <a:lnTo>
                    <a:pt x="742" y="1430"/>
                  </a:lnTo>
                  <a:lnTo>
                    <a:pt x="742" y="1428"/>
                  </a:lnTo>
                  <a:lnTo>
                    <a:pt x="744" y="1430"/>
                  </a:lnTo>
                  <a:lnTo>
                    <a:pt x="744" y="1430"/>
                  </a:lnTo>
                  <a:lnTo>
                    <a:pt x="745" y="1430"/>
                  </a:lnTo>
                  <a:lnTo>
                    <a:pt x="747" y="1428"/>
                  </a:lnTo>
                  <a:lnTo>
                    <a:pt x="747" y="1427"/>
                  </a:lnTo>
                  <a:lnTo>
                    <a:pt x="747" y="1427"/>
                  </a:lnTo>
                  <a:lnTo>
                    <a:pt x="745" y="1423"/>
                  </a:lnTo>
                  <a:lnTo>
                    <a:pt x="745" y="1423"/>
                  </a:lnTo>
                  <a:lnTo>
                    <a:pt x="747" y="1421"/>
                  </a:lnTo>
                  <a:lnTo>
                    <a:pt x="747" y="1421"/>
                  </a:lnTo>
                  <a:lnTo>
                    <a:pt x="747" y="1421"/>
                  </a:lnTo>
                  <a:lnTo>
                    <a:pt x="749" y="1423"/>
                  </a:lnTo>
                  <a:lnTo>
                    <a:pt x="749" y="1425"/>
                  </a:lnTo>
                  <a:lnTo>
                    <a:pt x="749" y="1425"/>
                  </a:lnTo>
                  <a:lnTo>
                    <a:pt x="749" y="1427"/>
                  </a:lnTo>
                  <a:lnTo>
                    <a:pt x="751" y="1427"/>
                  </a:lnTo>
                  <a:lnTo>
                    <a:pt x="751" y="1427"/>
                  </a:lnTo>
                  <a:lnTo>
                    <a:pt x="751" y="1427"/>
                  </a:lnTo>
                  <a:lnTo>
                    <a:pt x="758" y="1428"/>
                  </a:lnTo>
                  <a:lnTo>
                    <a:pt x="760" y="1427"/>
                  </a:lnTo>
                  <a:lnTo>
                    <a:pt x="762" y="1427"/>
                  </a:lnTo>
                  <a:lnTo>
                    <a:pt x="764" y="1427"/>
                  </a:lnTo>
                  <a:lnTo>
                    <a:pt x="764" y="1428"/>
                  </a:lnTo>
                  <a:lnTo>
                    <a:pt x="753" y="1430"/>
                  </a:lnTo>
                  <a:lnTo>
                    <a:pt x="751" y="1430"/>
                  </a:lnTo>
                  <a:lnTo>
                    <a:pt x="751" y="1432"/>
                  </a:lnTo>
                  <a:lnTo>
                    <a:pt x="751" y="1432"/>
                  </a:lnTo>
                  <a:lnTo>
                    <a:pt x="751" y="1434"/>
                  </a:lnTo>
                  <a:lnTo>
                    <a:pt x="751" y="1436"/>
                  </a:lnTo>
                  <a:lnTo>
                    <a:pt x="751" y="1436"/>
                  </a:lnTo>
                  <a:lnTo>
                    <a:pt x="751" y="1436"/>
                  </a:lnTo>
                  <a:lnTo>
                    <a:pt x="753" y="1438"/>
                  </a:lnTo>
                  <a:lnTo>
                    <a:pt x="753" y="1438"/>
                  </a:lnTo>
                  <a:lnTo>
                    <a:pt x="753" y="1439"/>
                  </a:lnTo>
                  <a:lnTo>
                    <a:pt x="754" y="1439"/>
                  </a:lnTo>
                  <a:lnTo>
                    <a:pt x="756" y="1438"/>
                  </a:lnTo>
                  <a:lnTo>
                    <a:pt x="756" y="1436"/>
                  </a:lnTo>
                  <a:lnTo>
                    <a:pt x="756" y="1436"/>
                  </a:lnTo>
                  <a:lnTo>
                    <a:pt x="756" y="1436"/>
                  </a:lnTo>
                  <a:lnTo>
                    <a:pt x="754" y="1436"/>
                  </a:lnTo>
                  <a:lnTo>
                    <a:pt x="754" y="1434"/>
                  </a:lnTo>
                  <a:lnTo>
                    <a:pt x="754" y="1434"/>
                  </a:lnTo>
                  <a:lnTo>
                    <a:pt x="756" y="1434"/>
                  </a:lnTo>
                  <a:lnTo>
                    <a:pt x="756" y="1434"/>
                  </a:lnTo>
                  <a:lnTo>
                    <a:pt x="756" y="1432"/>
                  </a:lnTo>
                  <a:lnTo>
                    <a:pt x="756" y="1432"/>
                  </a:lnTo>
                  <a:lnTo>
                    <a:pt x="756" y="1434"/>
                  </a:lnTo>
                  <a:lnTo>
                    <a:pt x="758" y="1436"/>
                  </a:lnTo>
                  <a:lnTo>
                    <a:pt x="758" y="1434"/>
                  </a:lnTo>
                  <a:lnTo>
                    <a:pt x="760" y="1434"/>
                  </a:lnTo>
                  <a:lnTo>
                    <a:pt x="762" y="1432"/>
                  </a:lnTo>
                  <a:lnTo>
                    <a:pt x="764" y="1430"/>
                  </a:lnTo>
                  <a:lnTo>
                    <a:pt x="764" y="1430"/>
                  </a:lnTo>
                  <a:lnTo>
                    <a:pt x="765" y="1428"/>
                  </a:lnTo>
                  <a:lnTo>
                    <a:pt x="767" y="1425"/>
                  </a:lnTo>
                  <a:lnTo>
                    <a:pt x="767" y="1423"/>
                  </a:lnTo>
                  <a:lnTo>
                    <a:pt x="769" y="1421"/>
                  </a:lnTo>
                  <a:lnTo>
                    <a:pt x="769" y="1419"/>
                  </a:lnTo>
                  <a:lnTo>
                    <a:pt x="769" y="1419"/>
                  </a:lnTo>
                  <a:lnTo>
                    <a:pt x="769" y="1416"/>
                  </a:lnTo>
                  <a:lnTo>
                    <a:pt x="771" y="1412"/>
                  </a:lnTo>
                  <a:lnTo>
                    <a:pt x="771" y="1410"/>
                  </a:lnTo>
                  <a:lnTo>
                    <a:pt x="773" y="1410"/>
                  </a:lnTo>
                  <a:lnTo>
                    <a:pt x="771" y="1410"/>
                  </a:lnTo>
                  <a:lnTo>
                    <a:pt x="771" y="1412"/>
                  </a:lnTo>
                  <a:lnTo>
                    <a:pt x="771" y="1414"/>
                  </a:lnTo>
                  <a:lnTo>
                    <a:pt x="771" y="1416"/>
                  </a:lnTo>
                  <a:lnTo>
                    <a:pt x="771" y="1418"/>
                  </a:lnTo>
                  <a:lnTo>
                    <a:pt x="771" y="1419"/>
                  </a:lnTo>
                  <a:lnTo>
                    <a:pt x="769" y="1421"/>
                  </a:lnTo>
                  <a:lnTo>
                    <a:pt x="769" y="1423"/>
                  </a:lnTo>
                  <a:lnTo>
                    <a:pt x="771" y="1423"/>
                  </a:lnTo>
                  <a:lnTo>
                    <a:pt x="774" y="1419"/>
                  </a:lnTo>
                  <a:lnTo>
                    <a:pt x="782" y="1418"/>
                  </a:lnTo>
                  <a:lnTo>
                    <a:pt x="783" y="1419"/>
                  </a:lnTo>
                  <a:lnTo>
                    <a:pt x="778" y="1421"/>
                  </a:lnTo>
                  <a:lnTo>
                    <a:pt x="769" y="1425"/>
                  </a:lnTo>
                  <a:lnTo>
                    <a:pt x="767" y="1425"/>
                  </a:lnTo>
                  <a:lnTo>
                    <a:pt x="767" y="1427"/>
                  </a:lnTo>
                  <a:lnTo>
                    <a:pt x="767" y="1428"/>
                  </a:lnTo>
                  <a:lnTo>
                    <a:pt x="767" y="1428"/>
                  </a:lnTo>
                  <a:lnTo>
                    <a:pt x="767" y="1430"/>
                  </a:lnTo>
                  <a:lnTo>
                    <a:pt x="767" y="1432"/>
                  </a:lnTo>
                  <a:lnTo>
                    <a:pt x="765" y="1432"/>
                  </a:lnTo>
                  <a:lnTo>
                    <a:pt x="765" y="1432"/>
                  </a:lnTo>
                  <a:lnTo>
                    <a:pt x="765" y="1432"/>
                  </a:lnTo>
                  <a:lnTo>
                    <a:pt x="765" y="1430"/>
                  </a:lnTo>
                  <a:lnTo>
                    <a:pt x="764" y="1432"/>
                  </a:lnTo>
                  <a:lnTo>
                    <a:pt x="764" y="1434"/>
                  </a:lnTo>
                  <a:lnTo>
                    <a:pt x="760" y="1436"/>
                  </a:lnTo>
                  <a:lnTo>
                    <a:pt x="760" y="1436"/>
                  </a:lnTo>
                  <a:lnTo>
                    <a:pt x="758" y="1438"/>
                  </a:lnTo>
                  <a:lnTo>
                    <a:pt x="758" y="1438"/>
                  </a:lnTo>
                  <a:lnTo>
                    <a:pt x="758" y="1439"/>
                  </a:lnTo>
                  <a:lnTo>
                    <a:pt x="758" y="1439"/>
                  </a:lnTo>
                  <a:lnTo>
                    <a:pt x="756" y="1441"/>
                  </a:lnTo>
                  <a:lnTo>
                    <a:pt x="756" y="1441"/>
                  </a:lnTo>
                  <a:lnTo>
                    <a:pt x="756" y="1441"/>
                  </a:lnTo>
                  <a:lnTo>
                    <a:pt x="758" y="1443"/>
                  </a:lnTo>
                  <a:lnTo>
                    <a:pt x="758" y="1443"/>
                  </a:lnTo>
                  <a:lnTo>
                    <a:pt x="760" y="1441"/>
                  </a:lnTo>
                  <a:lnTo>
                    <a:pt x="760" y="1439"/>
                  </a:lnTo>
                  <a:lnTo>
                    <a:pt x="760" y="1441"/>
                  </a:lnTo>
                  <a:lnTo>
                    <a:pt x="760" y="1441"/>
                  </a:lnTo>
                  <a:lnTo>
                    <a:pt x="760" y="1443"/>
                  </a:lnTo>
                  <a:lnTo>
                    <a:pt x="762" y="1443"/>
                  </a:lnTo>
                  <a:lnTo>
                    <a:pt x="762" y="1443"/>
                  </a:lnTo>
                  <a:lnTo>
                    <a:pt x="762" y="1443"/>
                  </a:lnTo>
                  <a:lnTo>
                    <a:pt x="764" y="1443"/>
                  </a:lnTo>
                  <a:lnTo>
                    <a:pt x="764" y="1443"/>
                  </a:lnTo>
                  <a:lnTo>
                    <a:pt x="764" y="1441"/>
                  </a:lnTo>
                  <a:lnTo>
                    <a:pt x="764" y="1441"/>
                  </a:lnTo>
                  <a:lnTo>
                    <a:pt x="765" y="1441"/>
                  </a:lnTo>
                  <a:lnTo>
                    <a:pt x="765" y="1443"/>
                  </a:lnTo>
                  <a:lnTo>
                    <a:pt x="765" y="1443"/>
                  </a:lnTo>
                  <a:lnTo>
                    <a:pt x="765" y="1443"/>
                  </a:lnTo>
                  <a:lnTo>
                    <a:pt x="767" y="1441"/>
                  </a:lnTo>
                  <a:lnTo>
                    <a:pt x="767" y="1441"/>
                  </a:lnTo>
                  <a:lnTo>
                    <a:pt x="767" y="1439"/>
                  </a:lnTo>
                  <a:lnTo>
                    <a:pt x="767" y="1441"/>
                  </a:lnTo>
                  <a:lnTo>
                    <a:pt x="767" y="1443"/>
                  </a:lnTo>
                  <a:lnTo>
                    <a:pt x="769" y="1443"/>
                  </a:lnTo>
                  <a:lnTo>
                    <a:pt x="769" y="1443"/>
                  </a:lnTo>
                  <a:lnTo>
                    <a:pt x="762" y="1445"/>
                  </a:lnTo>
                  <a:lnTo>
                    <a:pt x="762" y="1448"/>
                  </a:lnTo>
                  <a:lnTo>
                    <a:pt x="764" y="1448"/>
                  </a:lnTo>
                  <a:lnTo>
                    <a:pt x="767" y="1447"/>
                  </a:lnTo>
                  <a:lnTo>
                    <a:pt x="773" y="1443"/>
                  </a:lnTo>
                  <a:lnTo>
                    <a:pt x="774" y="1443"/>
                  </a:lnTo>
                  <a:lnTo>
                    <a:pt x="780" y="1443"/>
                  </a:lnTo>
                  <a:lnTo>
                    <a:pt x="780" y="1443"/>
                  </a:lnTo>
                  <a:lnTo>
                    <a:pt x="774" y="1443"/>
                  </a:lnTo>
                  <a:lnTo>
                    <a:pt x="773" y="1443"/>
                  </a:lnTo>
                  <a:lnTo>
                    <a:pt x="769" y="1447"/>
                  </a:lnTo>
                  <a:lnTo>
                    <a:pt x="765" y="1448"/>
                  </a:lnTo>
                  <a:lnTo>
                    <a:pt x="764" y="1452"/>
                  </a:lnTo>
                  <a:lnTo>
                    <a:pt x="760" y="1454"/>
                  </a:lnTo>
                  <a:lnTo>
                    <a:pt x="760" y="1454"/>
                  </a:lnTo>
                  <a:lnTo>
                    <a:pt x="758" y="1457"/>
                  </a:lnTo>
                  <a:lnTo>
                    <a:pt x="756" y="1459"/>
                  </a:lnTo>
                  <a:lnTo>
                    <a:pt x="758" y="1459"/>
                  </a:lnTo>
                  <a:lnTo>
                    <a:pt x="762" y="1459"/>
                  </a:lnTo>
                  <a:lnTo>
                    <a:pt x="764" y="1459"/>
                  </a:lnTo>
                  <a:lnTo>
                    <a:pt x="762" y="1461"/>
                  </a:lnTo>
                  <a:lnTo>
                    <a:pt x="760" y="1461"/>
                  </a:lnTo>
                  <a:lnTo>
                    <a:pt x="758" y="1463"/>
                  </a:lnTo>
                  <a:lnTo>
                    <a:pt x="753" y="1463"/>
                  </a:lnTo>
                  <a:lnTo>
                    <a:pt x="751" y="1465"/>
                  </a:lnTo>
                  <a:lnTo>
                    <a:pt x="751" y="1466"/>
                  </a:lnTo>
                  <a:lnTo>
                    <a:pt x="751" y="1468"/>
                  </a:lnTo>
                  <a:lnTo>
                    <a:pt x="751" y="1470"/>
                  </a:lnTo>
                  <a:lnTo>
                    <a:pt x="753" y="1472"/>
                  </a:lnTo>
                  <a:lnTo>
                    <a:pt x="753" y="1472"/>
                  </a:lnTo>
                  <a:lnTo>
                    <a:pt x="754" y="1472"/>
                  </a:lnTo>
                  <a:lnTo>
                    <a:pt x="756" y="1472"/>
                  </a:lnTo>
                  <a:lnTo>
                    <a:pt x="756" y="1472"/>
                  </a:lnTo>
                  <a:lnTo>
                    <a:pt x="758" y="1472"/>
                  </a:lnTo>
                  <a:lnTo>
                    <a:pt x="758" y="1474"/>
                  </a:lnTo>
                  <a:lnTo>
                    <a:pt x="760" y="1474"/>
                  </a:lnTo>
                  <a:lnTo>
                    <a:pt x="758" y="1475"/>
                  </a:lnTo>
                  <a:lnTo>
                    <a:pt x="756" y="1475"/>
                  </a:lnTo>
                  <a:lnTo>
                    <a:pt x="756" y="1475"/>
                  </a:lnTo>
                  <a:lnTo>
                    <a:pt x="756" y="1477"/>
                  </a:lnTo>
                  <a:lnTo>
                    <a:pt x="756" y="1479"/>
                  </a:lnTo>
                  <a:lnTo>
                    <a:pt x="758" y="1483"/>
                  </a:lnTo>
                  <a:lnTo>
                    <a:pt x="764" y="1475"/>
                  </a:lnTo>
                  <a:lnTo>
                    <a:pt x="765" y="1474"/>
                  </a:lnTo>
                  <a:lnTo>
                    <a:pt x="771" y="1474"/>
                  </a:lnTo>
                  <a:lnTo>
                    <a:pt x="774" y="1472"/>
                  </a:lnTo>
                  <a:lnTo>
                    <a:pt x="789" y="1468"/>
                  </a:lnTo>
                  <a:lnTo>
                    <a:pt x="789" y="1470"/>
                  </a:lnTo>
                  <a:lnTo>
                    <a:pt x="767" y="1475"/>
                  </a:lnTo>
                  <a:lnTo>
                    <a:pt x="764" y="1477"/>
                  </a:lnTo>
                  <a:lnTo>
                    <a:pt x="762" y="1479"/>
                  </a:lnTo>
                  <a:lnTo>
                    <a:pt x="760" y="1481"/>
                  </a:lnTo>
                  <a:lnTo>
                    <a:pt x="760" y="1483"/>
                  </a:lnTo>
                  <a:lnTo>
                    <a:pt x="760" y="1484"/>
                  </a:lnTo>
                  <a:lnTo>
                    <a:pt x="760" y="1486"/>
                  </a:lnTo>
                  <a:lnTo>
                    <a:pt x="760" y="1486"/>
                  </a:lnTo>
                  <a:lnTo>
                    <a:pt x="762" y="1488"/>
                  </a:lnTo>
                  <a:lnTo>
                    <a:pt x="762" y="1488"/>
                  </a:lnTo>
                  <a:lnTo>
                    <a:pt x="767" y="1488"/>
                  </a:lnTo>
                  <a:lnTo>
                    <a:pt x="769" y="1490"/>
                  </a:lnTo>
                  <a:lnTo>
                    <a:pt x="764" y="1490"/>
                  </a:lnTo>
                  <a:lnTo>
                    <a:pt x="762" y="1490"/>
                  </a:lnTo>
                  <a:lnTo>
                    <a:pt x="754" y="1484"/>
                  </a:lnTo>
                  <a:lnTo>
                    <a:pt x="754" y="1483"/>
                  </a:lnTo>
                  <a:lnTo>
                    <a:pt x="753" y="1481"/>
                  </a:lnTo>
                  <a:lnTo>
                    <a:pt x="753" y="1479"/>
                  </a:lnTo>
                  <a:lnTo>
                    <a:pt x="751" y="1479"/>
                  </a:lnTo>
                  <a:lnTo>
                    <a:pt x="749" y="1477"/>
                  </a:lnTo>
                  <a:lnTo>
                    <a:pt x="749" y="1477"/>
                  </a:lnTo>
                  <a:lnTo>
                    <a:pt x="747" y="1477"/>
                  </a:lnTo>
                  <a:lnTo>
                    <a:pt x="747" y="1479"/>
                  </a:lnTo>
                  <a:lnTo>
                    <a:pt x="747" y="1479"/>
                  </a:lnTo>
                  <a:lnTo>
                    <a:pt x="747" y="1481"/>
                  </a:lnTo>
                  <a:lnTo>
                    <a:pt x="747" y="1481"/>
                  </a:lnTo>
                  <a:lnTo>
                    <a:pt x="744" y="1481"/>
                  </a:lnTo>
                  <a:lnTo>
                    <a:pt x="744" y="1481"/>
                  </a:lnTo>
                  <a:lnTo>
                    <a:pt x="742" y="1486"/>
                  </a:lnTo>
                  <a:lnTo>
                    <a:pt x="742" y="1484"/>
                  </a:lnTo>
                  <a:lnTo>
                    <a:pt x="742" y="1483"/>
                  </a:lnTo>
                  <a:lnTo>
                    <a:pt x="742" y="1479"/>
                  </a:lnTo>
                  <a:lnTo>
                    <a:pt x="742" y="1477"/>
                  </a:lnTo>
                  <a:lnTo>
                    <a:pt x="735" y="1470"/>
                  </a:lnTo>
                  <a:lnTo>
                    <a:pt x="735" y="1474"/>
                  </a:lnTo>
                  <a:lnTo>
                    <a:pt x="733" y="1474"/>
                  </a:lnTo>
                  <a:lnTo>
                    <a:pt x="733" y="1475"/>
                  </a:lnTo>
                  <a:lnTo>
                    <a:pt x="733" y="1475"/>
                  </a:lnTo>
                  <a:lnTo>
                    <a:pt x="736" y="1475"/>
                  </a:lnTo>
                  <a:lnTo>
                    <a:pt x="736" y="1477"/>
                  </a:lnTo>
                  <a:lnTo>
                    <a:pt x="736" y="1475"/>
                  </a:lnTo>
                  <a:lnTo>
                    <a:pt x="735" y="1475"/>
                  </a:lnTo>
                  <a:lnTo>
                    <a:pt x="735" y="1477"/>
                  </a:lnTo>
                  <a:lnTo>
                    <a:pt x="735" y="1477"/>
                  </a:lnTo>
                  <a:lnTo>
                    <a:pt x="736" y="1479"/>
                  </a:lnTo>
                  <a:lnTo>
                    <a:pt x="738" y="1481"/>
                  </a:lnTo>
                  <a:lnTo>
                    <a:pt x="738" y="1481"/>
                  </a:lnTo>
                  <a:lnTo>
                    <a:pt x="738" y="1483"/>
                  </a:lnTo>
                  <a:lnTo>
                    <a:pt x="736" y="1483"/>
                  </a:lnTo>
                  <a:lnTo>
                    <a:pt x="735" y="1479"/>
                  </a:lnTo>
                  <a:lnTo>
                    <a:pt x="735" y="1479"/>
                  </a:lnTo>
                  <a:lnTo>
                    <a:pt x="735" y="1479"/>
                  </a:lnTo>
                  <a:lnTo>
                    <a:pt x="733" y="1479"/>
                  </a:lnTo>
                  <a:lnTo>
                    <a:pt x="733" y="1479"/>
                  </a:lnTo>
                  <a:lnTo>
                    <a:pt x="735" y="1481"/>
                  </a:lnTo>
                  <a:lnTo>
                    <a:pt x="735" y="1483"/>
                  </a:lnTo>
                  <a:lnTo>
                    <a:pt x="735" y="1483"/>
                  </a:lnTo>
                  <a:lnTo>
                    <a:pt x="735" y="1483"/>
                  </a:lnTo>
                  <a:lnTo>
                    <a:pt x="735" y="1484"/>
                  </a:lnTo>
                  <a:lnTo>
                    <a:pt x="735" y="1484"/>
                  </a:lnTo>
                  <a:lnTo>
                    <a:pt x="735" y="1486"/>
                  </a:lnTo>
                  <a:lnTo>
                    <a:pt x="735" y="1486"/>
                  </a:lnTo>
                  <a:lnTo>
                    <a:pt x="733" y="1486"/>
                  </a:lnTo>
                  <a:lnTo>
                    <a:pt x="733" y="1486"/>
                  </a:lnTo>
                  <a:lnTo>
                    <a:pt x="733" y="1488"/>
                  </a:lnTo>
                  <a:lnTo>
                    <a:pt x="733" y="1490"/>
                  </a:lnTo>
                  <a:lnTo>
                    <a:pt x="733" y="1492"/>
                  </a:lnTo>
                  <a:lnTo>
                    <a:pt x="733" y="1494"/>
                  </a:lnTo>
                  <a:lnTo>
                    <a:pt x="733" y="1495"/>
                  </a:lnTo>
                  <a:lnTo>
                    <a:pt x="731" y="1497"/>
                  </a:lnTo>
                  <a:lnTo>
                    <a:pt x="731" y="1499"/>
                  </a:lnTo>
                  <a:lnTo>
                    <a:pt x="733" y="1501"/>
                  </a:lnTo>
                  <a:lnTo>
                    <a:pt x="733" y="1503"/>
                  </a:lnTo>
                  <a:lnTo>
                    <a:pt x="733" y="1504"/>
                  </a:lnTo>
                  <a:lnTo>
                    <a:pt x="735" y="1506"/>
                  </a:lnTo>
                  <a:lnTo>
                    <a:pt x="735" y="1510"/>
                  </a:lnTo>
                  <a:lnTo>
                    <a:pt x="738" y="1513"/>
                  </a:lnTo>
                  <a:lnTo>
                    <a:pt x="740" y="1517"/>
                  </a:lnTo>
                  <a:lnTo>
                    <a:pt x="738" y="1517"/>
                  </a:lnTo>
                  <a:lnTo>
                    <a:pt x="742" y="1521"/>
                  </a:lnTo>
                  <a:lnTo>
                    <a:pt x="744" y="1521"/>
                  </a:lnTo>
                  <a:lnTo>
                    <a:pt x="745" y="1521"/>
                  </a:lnTo>
                  <a:lnTo>
                    <a:pt x="747" y="1524"/>
                  </a:lnTo>
                  <a:lnTo>
                    <a:pt x="749" y="1524"/>
                  </a:lnTo>
                  <a:lnTo>
                    <a:pt x="753" y="1524"/>
                  </a:lnTo>
                  <a:lnTo>
                    <a:pt x="754" y="1524"/>
                  </a:lnTo>
                  <a:lnTo>
                    <a:pt x="754" y="1526"/>
                  </a:lnTo>
                  <a:lnTo>
                    <a:pt x="754" y="1526"/>
                  </a:lnTo>
                  <a:lnTo>
                    <a:pt x="754" y="1528"/>
                  </a:lnTo>
                  <a:lnTo>
                    <a:pt x="754" y="1528"/>
                  </a:lnTo>
                  <a:lnTo>
                    <a:pt x="754" y="1530"/>
                  </a:lnTo>
                  <a:lnTo>
                    <a:pt x="756" y="1531"/>
                  </a:lnTo>
                  <a:lnTo>
                    <a:pt x="756" y="1531"/>
                  </a:lnTo>
                  <a:lnTo>
                    <a:pt x="756" y="1533"/>
                  </a:lnTo>
                  <a:lnTo>
                    <a:pt x="756" y="1533"/>
                  </a:lnTo>
                  <a:lnTo>
                    <a:pt x="758" y="1533"/>
                  </a:lnTo>
                  <a:lnTo>
                    <a:pt x="760" y="1533"/>
                  </a:lnTo>
                  <a:lnTo>
                    <a:pt x="760" y="1535"/>
                  </a:lnTo>
                  <a:lnTo>
                    <a:pt x="762" y="1535"/>
                  </a:lnTo>
                  <a:lnTo>
                    <a:pt x="764" y="1539"/>
                  </a:lnTo>
                  <a:lnTo>
                    <a:pt x="767" y="1539"/>
                  </a:lnTo>
                  <a:lnTo>
                    <a:pt x="767" y="1539"/>
                  </a:lnTo>
                  <a:lnTo>
                    <a:pt x="769" y="1539"/>
                  </a:lnTo>
                  <a:lnTo>
                    <a:pt x="769" y="1540"/>
                  </a:lnTo>
                  <a:lnTo>
                    <a:pt x="771" y="1540"/>
                  </a:lnTo>
                  <a:lnTo>
                    <a:pt x="771" y="1540"/>
                  </a:lnTo>
                  <a:lnTo>
                    <a:pt x="771" y="1540"/>
                  </a:lnTo>
                  <a:lnTo>
                    <a:pt x="774" y="1542"/>
                  </a:lnTo>
                  <a:lnTo>
                    <a:pt x="776" y="1544"/>
                  </a:lnTo>
                  <a:lnTo>
                    <a:pt x="782" y="1546"/>
                  </a:lnTo>
                  <a:lnTo>
                    <a:pt x="785" y="1548"/>
                  </a:lnTo>
                  <a:lnTo>
                    <a:pt x="789" y="1548"/>
                  </a:lnTo>
                  <a:lnTo>
                    <a:pt x="787" y="1544"/>
                  </a:lnTo>
                  <a:lnTo>
                    <a:pt x="787" y="1540"/>
                  </a:lnTo>
                  <a:lnTo>
                    <a:pt x="789" y="1540"/>
                  </a:lnTo>
                  <a:lnTo>
                    <a:pt x="791" y="1539"/>
                  </a:lnTo>
                  <a:lnTo>
                    <a:pt x="791" y="1539"/>
                  </a:lnTo>
                  <a:lnTo>
                    <a:pt x="792" y="1540"/>
                  </a:lnTo>
                  <a:lnTo>
                    <a:pt x="791" y="1542"/>
                  </a:lnTo>
                  <a:lnTo>
                    <a:pt x="791" y="1540"/>
                  </a:lnTo>
                  <a:lnTo>
                    <a:pt x="789" y="1540"/>
                  </a:lnTo>
                  <a:lnTo>
                    <a:pt x="789" y="1542"/>
                  </a:lnTo>
                  <a:lnTo>
                    <a:pt x="789" y="1544"/>
                  </a:lnTo>
                  <a:lnTo>
                    <a:pt x="789" y="1544"/>
                  </a:lnTo>
                  <a:lnTo>
                    <a:pt x="791" y="1548"/>
                  </a:lnTo>
                  <a:lnTo>
                    <a:pt x="791" y="1550"/>
                  </a:lnTo>
                  <a:lnTo>
                    <a:pt x="792" y="1550"/>
                  </a:lnTo>
                  <a:lnTo>
                    <a:pt x="794" y="1546"/>
                  </a:lnTo>
                  <a:lnTo>
                    <a:pt x="796" y="1544"/>
                  </a:lnTo>
                  <a:lnTo>
                    <a:pt x="798" y="1544"/>
                  </a:lnTo>
                  <a:lnTo>
                    <a:pt x="800" y="1544"/>
                  </a:lnTo>
                  <a:lnTo>
                    <a:pt x="794" y="1546"/>
                  </a:lnTo>
                  <a:lnTo>
                    <a:pt x="792" y="1550"/>
                  </a:lnTo>
                  <a:lnTo>
                    <a:pt x="791" y="1550"/>
                  </a:lnTo>
                  <a:lnTo>
                    <a:pt x="789" y="1551"/>
                  </a:lnTo>
                  <a:lnTo>
                    <a:pt x="791" y="1551"/>
                  </a:lnTo>
                  <a:lnTo>
                    <a:pt x="791" y="1553"/>
                  </a:lnTo>
                  <a:lnTo>
                    <a:pt x="789" y="1553"/>
                  </a:lnTo>
                  <a:lnTo>
                    <a:pt x="787" y="1553"/>
                  </a:lnTo>
                  <a:lnTo>
                    <a:pt x="785" y="1555"/>
                  </a:lnTo>
                  <a:lnTo>
                    <a:pt x="785" y="1557"/>
                  </a:lnTo>
                  <a:lnTo>
                    <a:pt x="785" y="1557"/>
                  </a:lnTo>
                  <a:lnTo>
                    <a:pt x="783" y="1559"/>
                  </a:lnTo>
                  <a:lnTo>
                    <a:pt x="783" y="1559"/>
                  </a:lnTo>
                  <a:lnTo>
                    <a:pt x="783" y="1560"/>
                  </a:lnTo>
                  <a:lnTo>
                    <a:pt x="787" y="1562"/>
                  </a:lnTo>
                  <a:lnTo>
                    <a:pt x="787" y="1564"/>
                  </a:lnTo>
                  <a:lnTo>
                    <a:pt x="792" y="1564"/>
                  </a:lnTo>
                  <a:lnTo>
                    <a:pt x="794" y="1564"/>
                  </a:lnTo>
                  <a:lnTo>
                    <a:pt x="794" y="1564"/>
                  </a:lnTo>
                  <a:lnTo>
                    <a:pt x="794" y="1564"/>
                  </a:lnTo>
                  <a:lnTo>
                    <a:pt x="796" y="1564"/>
                  </a:lnTo>
                  <a:lnTo>
                    <a:pt x="796" y="1564"/>
                  </a:lnTo>
                  <a:lnTo>
                    <a:pt x="796" y="1562"/>
                  </a:lnTo>
                  <a:lnTo>
                    <a:pt x="794" y="1562"/>
                  </a:lnTo>
                  <a:lnTo>
                    <a:pt x="794" y="1560"/>
                  </a:lnTo>
                  <a:lnTo>
                    <a:pt x="792" y="1560"/>
                  </a:lnTo>
                  <a:lnTo>
                    <a:pt x="792" y="1560"/>
                  </a:lnTo>
                  <a:lnTo>
                    <a:pt x="792" y="1559"/>
                  </a:lnTo>
                  <a:lnTo>
                    <a:pt x="792" y="1559"/>
                  </a:lnTo>
                  <a:lnTo>
                    <a:pt x="791" y="1559"/>
                  </a:lnTo>
                  <a:lnTo>
                    <a:pt x="792" y="1557"/>
                  </a:lnTo>
                  <a:lnTo>
                    <a:pt x="792" y="1551"/>
                  </a:lnTo>
                  <a:lnTo>
                    <a:pt x="792" y="1553"/>
                  </a:lnTo>
                  <a:lnTo>
                    <a:pt x="792" y="1555"/>
                  </a:lnTo>
                  <a:lnTo>
                    <a:pt x="792" y="1557"/>
                  </a:lnTo>
                  <a:lnTo>
                    <a:pt x="792" y="1557"/>
                  </a:lnTo>
                  <a:lnTo>
                    <a:pt x="792" y="1559"/>
                  </a:lnTo>
                  <a:lnTo>
                    <a:pt x="794" y="1559"/>
                  </a:lnTo>
                  <a:lnTo>
                    <a:pt x="798" y="1559"/>
                  </a:lnTo>
                  <a:lnTo>
                    <a:pt x="798" y="1559"/>
                  </a:lnTo>
                  <a:lnTo>
                    <a:pt x="796" y="1553"/>
                  </a:lnTo>
                  <a:lnTo>
                    <a:pt x="796" y="1553"/>
                  </a:lnTo>
                  <a:lnTo>
                    <a:pt x="800" y="1557"/>
                  </a:lnTo>
                  <a:lnTo>
                    <a:pt x="800" y="1557"/>
                  </a:lnTo>
                  <a:lnTo>
                    <a:pt x="801" y="1557"/>
                  </a:lnTo>
                  <a:lnTo>
                    <a:pt x="805" y="1557"/>
                  </a:lnTo>
                  <a:lnTo>
                    <a:pt x="807" y="1557"/>
                  </a:lnTo>
                  <a:lnTo>
                    <a:pt x="805" y="1559"/>
                  </a:lnTo>
                  <a:lnTo>
                    <a:pt x="805" y="1559"/>
                  </a:lnTo>
                  <a:lnTo>
                    <a:pt x="800" y="1559"/>
                  </a:lnTo>
                  <a:lnTo>
                    <a:pt x="800" y="1559"/>
                  </a:lnTo>
                  <a:lnTo>
                    <a:pt x="796" y="1560"/>
                  </a:lnTo>
                  <a:lnTo>
                    <a:pt x="798" y="1562"/>
                  </a:lnTo>
                  <a:lnTo>
                    <a:pt x="798" y="1562"/>
                  </a:lnTo>
                  <a:lnTo>
                    <a:pt x="800" y="1562"/>
                  </a:lnTo>
                  <a:lnTo>
                    <a:pt x="800" y="1562"/>
                  </a:lnTo>
                  <a:lnTo>
                    <a:pt x="801" y="1562"/>
                  </a:lnTo>
                  <a:lnTo>
                    <a:pt x="801" y="1560"/>
                  </a:lnTo>
                  <a:lnTo>
                    <a:pt x="801" y="1560"/>
                  </a:lnTo>
                  <a:lnTo>
                    <a:pt x="803" y="1562"/>
                  </a:lnTo>
                  <a:lnTo>
                    <a:pt x="801" y="1562"/>
                  </a:lnTo>
                  <a:lnTo>
                    <a:pt x="801" y="1564"/>
                  </a:lnTo>
                  <a:lnTo>
                    <a:pt x="801" y="1566"/>
                  </a:lnTo>
                  <a:lnTo>
                    <a:pt x="803" y="1564"/>
                  </a:lnTo>
                  <a:lnTo>
                    <a:pt x="805" y="1560"/>
                  </a:lnTo>
                  <a:lnTo>
                    <a:pt x="807" y="1560"/>
                  </a:lnTo>
                  <a:lnTo>
                    <a:pt x="805" y="1562"/>
                  </a:lnTo>
                  <a:lnTo>
                    <a:pt x="805" y="1564"/>
                  </a:lnTo>
                  <a:lnTo>
                    <a:pt x="803" y="1566"/>
                  </a:lnTo>
                  <a:lnTo>
                    <a:pt x="805" y="1566"/>
                  </a:lnTo>
                  <a:lnTo>
                    <a:pt x="809" y="1564"/>
                  </a:lnTo>
                  <a:lnTo>
                    <a:pt x="809" y="1564"/>
                  </a:lnTo>
                  <a:lnTo>
                    <a:pt x="810" y="1562"/>
                  </a:lnTo>
                  <a:lnTo>
                    <a:pt x="812" y="1560"/>
                  </a:lnTo>
                  <a:lnTo>
                    <a:pt x="814" y="1560"/>
                  </a:lnTo>
                  <a:lnTo>
                    <a:pt x="814" y="1560"/>
                  </a:lnTo>
                  <a:lnTo>
                    <a:pt x="814" y="1562"/>
                  </a:lnTo>
                  <a:lnTo>
                    <a:pt x="812" y="1564"/>
                  </a:lnTo>
                  <a:lnTo>
                    <a:pt x="812" y="1564"/>
                  </a:lnTo>
                  <a:lnTo>
                    <a:pt x="812" y="1564"/>
                  </a:lnTo>
                  <a:lnTo>
                    <a:pt x="812" y="1564"/>
                  </a:lnTo>
                  <a:lnTo>
                    <a:pt x="810" y="1564"/>
                  </a:lnTo>
                  <a:lnTo>
                    <a:pt x="810" y="1564"/>
                  </a:lnTo>
                  <a:lnTo>
                    <a:pt x="809" y="1566"/>
                  </a:lnTo>
                  <a:lnTo>
                    <a:pt x="809" y="1566"/>
                  </a:lnTo>
                  <a:lnTo>
                    <a:pt x="807" y="1568"/>
                  </a:lnTo>
                  <a:lnTo>
                    <a:pt x="807" y="1569"/>
                  </a:lnTo>
                  <a:lnTo>
                    <a:pt x="807" y="1569"/>
                  </a:lnTo>
                  <a:lnTo>
                    <a:pt x="807" y="1571"/>
                  </a:lnTo>
                  <a:lnTo>
                    <a:pt x="809" y="1571"/>
                  </a:lnTo>
                  <a:lnTo>
                    <a:pt x="810" y="1569"/>
                  </a:lnTo>
                  <a:lnTo>
                    <a:pt x="810" y="1569"/>
                  </a:lnTo>
                  <a:lnTo>
                    <a:pt x="810" y="1569"/>
                  </a:lnTo>
                  <a:lnTo>
                    <a:pt x="810" y="1569"/>
                  </a:lnTo>
                  <a:lnTo>
                    <a:pt x="810" y="1568"/>
                  </a:lnTo>
                  <a:lnTo>
                    <a:pt x="810" y="1568"/>
                  </a:lnTo>
                  <a:lnTo>
                    <a:pt x="810" y="1568"/>
                  </a:lnTo>
                  <a:lnTo>
                    <a:pt x="810" y="1568"/>
                  </a:lnTo>
                  <a:lnTo>
                    <a:pt x="810" y="1566"/>
                  </a:lnTo>
                  <a:lnTo>
                    <a:pt x="814" y="1566"/>
                  </a:lnTo>
                  <a:lnTo>
                    <a:pt x="816" y="1566"/>
                  </a:lnTo>
                  <a:lnTo>
                    <a:pt x="816" y="1568"/>
                  </a:lnTo>
                  <a:lnTo>
                    <a:pt x="816" y="1566"/>
                  </a:lnTo>
                  <a:lnTo>
                    <a:pt x="820" y="1564"/>
                  </a:lnTo>
                  <a:lnTo>
                    <a:pt x="820" y="1566"/>
                  </a:lnTo>
                  <a:lnTo>
                    <a:pt x="820" y="1566"/>
                  </a:lnTo>
                  <a:lnTo>
                    <a:pt x="827" y="1568"/>
                  </a:lnTo>
                  <a:lnTo>
                    <a:pt x="836" y="1568"/>
                  </a:lnTo>
                  <a:lnTo>
                    <a:pt x="836" y="1568"/>
                  </a:lnTo>
                  <a:lnTo>
                    <a:pt x="836" y="1568"/>
                  </a:lnTo>
                  <a:lnTo>
                    <a:pt x="836" y="1566"/>
                  </a:lnTo>
                  <a:lnTo>
                    <a:pt x="836" y="1568"/>
                  </a:lnTo>
                  <a:lnTo>
                    <a:pt x="838" y="1568"/>
                  </a:lnTo>
                  <a:lnTo>
                    <a:pt x="838" y="1568"/>
                  </a:lnTo>
                  <a:lnTo>
                    <a:pt x="838" y="1566"/>
                  </a:lnTo>
                  <a:lnTo>
                    <a:pt x="839" y="1566"/>
                  </a:lnTo>
                  <a:lnTo>
                    <a:pt x="839" y="1566"/>
                  </a:lnTo>
                  <a:lnTo>
                    <a:pt x="839" y="1566"/>
                  </a:lnTo>
                  <a:lnTo>
                    <a:pt x="839" y="1564"/>
                  </a:lnTo>
                  <a:lnTo>
                    <a:pt x="839" y="1564"/>
                  </a:lnTo>
                  <a:lnTo>
                    <a:pt x="841" y="1564"/>
                  </a:lnTo>
                  <a:lnTo>
                    <a:pt x="843" y="1564"/>
                  </a:lnTo>
                  <a:lnTo>
                    <a:pt x="845" y="1564"/>
                  </a:lnTo>
                  <a:lnTo>
                    <a:pt x="852" y="1562"/>
                  </a:lnTo>
                  <a:lnTo>
                    <a:pt x="854" y="1560"/>
                  </a:lnTo>
                  <a:lnTo>
                    <a:pt x="854" y="1560"/>
                  </a:lnTo>
                  <a:lnTo>
                    <a:pt x="854" y="1559"/>
                  </a:lnTo>
                  <a:lnTo>
                    <a:pt x="857" y="1557"/>
                  </a:lnTo>
                  <a:lnTo>
                    <a:pt x="857" y="1555"/>
                  </a:lnTo>
                  <a:lnTo>
                    <a:pt x="857" y="1553"/>
                  </a:lnTo>
                  <a:lnTo>
                    <a:pt x="857" y="1551"/>
                  </a:lnTo>
                  <a:lnTo>
                    <a:pt x="857" y="1550"/>
                  </a:lnTo>
                  <a:lnTo>
                    <a:pt x="857" y="1550"/>
                  </a:lnTo>
                  <a:lnTo>
                    <a:pt x="859" y="1551"/>
                  </a:lnTo>
                  <a:lnTo>
                    <a:pt x="859" y="1553"/>
                  </a:lnTo>
                  <a:lnTo>
                    <a:pt x="861" y="1555"/>
                  </a:lnTo>
                  <a:lnTo>
                    <a:pt x="861" y="1555"/>
                  </a:lnTo>
                  <a:lnTo>
                    <a:pt x="859" y="1557"/>
                  </a:lnTo>
                  <a:lnTo>
                    <a:pt x="857" y="1557"/>
                  </a:lnTo>
                  <a:lnTo>
                    <a:pt x="859" y="1559"/>
                  </a:lnTo>
                  <a:lnTo>
                    <a:pt x="859" y="1559"/>
                  </a:lnTo>
                  <a:lnTo>
                    <a:pt x="859" y="1559"/>
                  </a:lnTo>
                  <a:lnTo>
                    <a:pt x="859" y="1560"/>
                  </a:lnTo>
                  <a:lnTo>
                    <a:pt x="861" y="1560"/>
                  </a:lnTo>
                  <a:lnTo>
                    <a:pt x="863" y="1560"/>
                  </a:lnTo>
                  <a:lnTo>
                    <a:pt x="863" y="1560"/>
                  </a:lnTo>
                  <a:lnTo>
                    <a:pt x="863" y="1559"/>
                  </a:lnTo>
                  <a:lnTo>
                    <a:pt x="865" y="1557"/>
                  </a:lnTo>
                  <a:lnTo>
                    <a:pt x="865" y="1557"/>
                  </a:lnTo>
                  <a:lnTo>
                    <a:pt x="866" y="1557"/>
                  </a:lnTo>
                  <a:lnTo>
                    <a:pt x="866" y="1559"/>
                  </a:lnTo>
                  <a:lnTo>
                    <a:pt x="868" y="1557"/>
                  </a:lnTo>
                  <a:lnTo>
                    <a:pt x="868" y="1557"/>
                  </a:lnTo>
                  <a:lnTo>
                    <a:pt x="868" y="1555"/>
                  </a:lnTo>
                  <a:lnTo>
                    <a:pt x="868" y="1555"/>
                  </a:lnTo>
                  <a:lnTo>
                    <a:pt x="868" y="1555"/>
                  </a:lnTo>
                  <a:lnTo>
                    <a:pt x="870" y="1553"/>
                  </a:lnTo>
                  <a:lnTo>
                    <a:pt x="870" y="1553"/>
                  </a:lnTo>
                  <a:lnTo>
                    <a:pt x="870" y="1551"/>
                  </a:lnTo>
                  <a:lnTo>
                    <a:pt x="870" y="1551"/>
                  </a:lnTo>
                  <a:lnTo>
                    <a:pt x="870" y="1551"/>
                  </a:lnTo>
                  <a:lnTo>
                    <a:pt x="868" y="1551"/>
                  </a:lnTo>
                  <a:lnTo>
                    <a:pt x="870" y="1550"/>
                  </a:lnTo>
                  <a:lnTo>
                    <a:pt x="872" y="1550"/>
                  </a:lnTo>
                  <a:lnTo>
                    <a:pt x="872" y="1550"/>
                  </a:lnTo>
                  <a:lnTo>
                    <a:pt x="872" y="1550"/>
                  </a:lnTo>
                  <a:lnTo>
                    <a:pt x="874" y="1548"/>
                  </a:lnTo>
                  <a:lnTo>
                    <a:pt x="874" y="1548"/>
                  </a:lnTo>
                  <a:lnTo>
                    <a:pt x="875" y="1548"/>
                  </a:lnTo>
                  <a:lnTo>
                    <a:pt x="877" y="1548"/>
                  </a:lnTo>
                  <a:lnTo>
                    <a:pt x="877" y="1546"/>
                  </a:lnTo>
                  <a:lnTo>
                    <a:pt x="877" y="1544"/>
                  </a:lnTo>
                  <a:lnTo>
                    <a:pt x="877" y="1544"/>
                  </a:lnTo>
                  <a:lnTo>
                    <a:pt x="877" y="1544"/>
                  </a:lnTo>
                  <a:lnTo>
                    <a:pt x="879" y="1546"/>
                  </a:lnTo>
                  <a:lnTo>
                    <a:pt x="879" y="1544"/>
                  </a:lnTo>
                  <a:lnTo>
                    <a:pt x="881" y="1546"/>
                  </a:lnTo>
                  <a:lnTo>
                    <a:pt x="883" y="1546"/>
                  </a:lnTo>
                  <a:lnTo>
                    <a:pt x="883" y="1544"/>
                  </a:lnTo>
                  <a:lnTo>
                    <a:pt x="883" y="1542"/>
                  </a:lnTo>
                  <a:lnTo>
                    <a:pt x="883" y="1542"/>
                  </a:lnTo>
                  <a:lnTo>
                    <a:pt x="885" y="1540"/>
                  </a:lnTo>
                  <a:lnTo>
                    <a:pt x="886" y="1537"/>
                  </a:lnTo>
                  <a:lnTo>
                    <a:pt x="886" y="1537"/>
                  </a:lnTo>
                  <a:lnTo>
                    <a:pt x="886" y="1539"/>
                  </a:lnTo>
                  <a:lnTo>
                    <a:pt x="886" y="1539"/>
                  </a:lnTo>
                  <a:lnTo>
                    <a:pt x="886" y="1539"/>
                  </a:lnTo>
                  <a:lnTo>
                    <a:pt x="888" y="1539"/>
                  </a:lnTo>
                  <a:lnTo>
                    <a:pt x="888" y="1537"/>
                  </a:lnTo>
                  <a:lnTo>
                    <a:pt x="888" y="1537"/>
                  </a:lnTo>
                  <a:lnTo>
                    <a:pt x="888" y="1535"/>
                  </a:lnTo>
                  <a:lnTo>
                    <a:pt x="890" y="1535"/>
                  </a:lnTo>
                  <a:lnTo>
                    <a:pt x="890" y="1535"/>
                  </a:lnTo>
                  <a:lnTo>
                    <a:pt x="892" y="1535"/>
                  </a:lnTo>
                  <a:lnTo>
                    <a:pt x="892" y="1533"/>
                  </a:lnTo>
                  <a:lnTo>
                    <a:pt x="892" y="1533"/>
                  </a:lnTo>
                  <a:lnTo>
                    <a:pt x="894" y="1531"/>
                  </a:lnTo>
                  <a:lnTo>
                    <a:pt x="894" y="1531"/>
                  </a:lnTo>
                  <a:lnTo>
                    <a:pt x="895" y="1530"/>
                  </a:lnTo>
                  <a:lnTo>
                    <a:pt x="895" y="1530"/>
                  </a:lnTo>
                  <a:lnTo>
                    <a:pt x="897" y="1528"/>
                  </a:lnTo>
                  <a:lnTo>
                    <a:pt x="897" y="1528"/>
                  </a:lnTo>
                  <a:lnTo>
                    <a:pt x="899" y="1526"/>
                  </a:lnTo>
                  <a:lnTo>
                    <a:pt x="903" y="1522"/>
                  </a:lnTo>
                  <a:lnTo>
                    <a:pt x="903" y="1521"/>
                  </a:lnTo>
                  <a:lnTo>
                    <a:pt x="904" y="1521"/>
                  </a:lnTo>
                  <a:lnTo>
                    <a:pt x="904" y="1519"/>
                  </a:lnTo>
                  <a:lnTo>
                    <a:pt x="904" y="1515"/>
                  </a:lnTo>
                  <a:lnTo>
                    <a:pt x="904" y="1515"/>
                  </a:lnTo>
                  <a:lnTo>
                    <a:pt x="904" y="1513"/>
                  </a:lnTo>
                  <a:lnTo>
                    <a:pt x="903" y="1513"/>
                  </a:lnTo>
                  <a:lnTo>
                    <a:pt x="903" y="1512"/>
                  </a:lnTo>
                  <a:lnTo>
                    <a:pt x="903" y="1512"/>
                  </a:lnTo>
                  <a:lnTo>
                    <a:pt x="904" y="1513"/>
                  </a:lnTo>
                  <a:lnTo>
                    <a:pt x="904" y="1513"/>
                  </a:lnTo>
                  <a:lnTo>
                    <a:pt x="904" y="1513"/>
                  </a:lnTo>
                  <a:lnTo>
                    <a:pt x="906" y="1513"/>
                  </a:lnTo>
                  <a:lnTo>
                    <a:pt x="906" y="1513"/>
                  </a:lnTo>
                  <a:lnTo>
                    <a:pt x="906" y="1513"/>
                  </a:lnTo>
                  <a:lnTo>
                    <a:pt x="906" y="1513"/>
                  </a:lnTo>
                  <a:lnTo>
                    <a:pt x="906" y="1513"/>
                  </a:lnTo>
                  <a:lnTo>
                    <a:pt x="908" y="1513"/>
                  </a:lnTo>
                  <a:lnTo>
                    <a:pt x="912" y="1512"/>
                  </a:lnTo>
                  <a:lnTo>
                    <a:pt x="915" y="1508"/>
                  </a:lnTo>
                  <a:lnTo>
                    <a:pt x="917" y="1506"/>
                  </a:lnTo>
                  <a:lnTo>
                    <a:pt x="917" y="1506"/>
                  </a:lnTo>
                  <a:lnTo>
                    <a:pt x="915" y="1504"/>
                  </a:lnTo>
                  <a:lnTo>
                    <a:pt x="915" y="1504"/>
                  </a:lnTo>
                  <a:lnTo>
                    <a:pt x="912" y="1504"/>
                  </a:lnTo>
                  <a:lnTo>
                    <a:pt x="910" y="1504"/>
                  </a:lnTo>
                  <a:lnTo>
                    <a:pt x="912" y="1504"/>
                  </a:lnTo>
                  <a:lnTo>
                    <a:pt x="917" y="1504"/>
                  </a:lnTo>
                  <a:lnTo>
                    <a:pt x="917" y="1503"/>
                  </a:lnTo>
                  <a:lnTo>
                    <a:pt x="917" y="1501"/>
                  </a:lnTo>
                  <a:lnTo>
                    <a:pt x="912" y="1499"/>
                  </a:lnTo>
                  <a:lnTo>
                    <a:pt x="913" y="1501"/>
                  </a:lnTo>
                  <a:lnTo>
                    <a:pt x="915" y="1503"/>
                  </a:lnTo>
                  <a:lnTo>
                    <a:pt x="913" y="1503"/>
                  </a:lnTo>
                  <a:lnTo>
                    <a:pt x="910" y="1501"/>
                  </a:lnTo>
                  <a:lnTo>
                    <a:pt x="910" y="1501"/>
                  </a:lnTo>
                  <a:lnTo>
                    <a:pt x="910" y="1501"/>
                  </a:lnTo>
                  <a:lnTo>
                    <a:pt x="910" y="1499"/>
                  </a:lnTo>
                  <a:lnTo>
                    <a:pt x="912" y="1499"/>
                  </a:lnTo>
                  <a:lnTo>
                    <a:pt x="919" y="1501"/>
                  </a:lnTo>
                  <a:lnTo>
                    <a:pt x="922" y="1499"/>
                  </a:lnTo>
                  <a:lnTo>
                    <a:pt x="924" y="1499"/>
                  </a:lnTo>
                  <a:lnTo>
                    <a:pt x="924" y="1497"/>
                  </a:lnTo>
                  <a:lnTo>
                    <a:pt x="926" y="1495"/>
                  </a:lnTo>
                  <a:lnTo>
                    <a:pt x="926" y="1495"/>
                  </a:lnTo>
                  <a:lnTo>
                    <a:pt x="928" y="1495"/>
                  </a:lnTo>
                  <a:lnTo>
                    <a:pt x="928" y="1494"/>
                  </a:lnTo>
                  <a:lnTo>
                    <a:pt x="926" y="1494"/>
                  </a:lnTo>
                  <a:lnTo>
                    <a:pt x="926" y="1495"/>
                  </a:lnTo>
                  <a:lnTo>
                    <a:pt x="926" y="1494"/>
                  </a:lnTo>
                  <a:lnTo>
                    <a:pt x="928" y="1492"/>
                  </a:lnTo>
                  <a:lnTo>
                    <a:pt x="930" y="1490"/>
                  </a:lnTo>
                  <a:lnTo>
                    <a:pt x="928" y="1490"/>
                  </a:lnTo>
                  <a:lnTo>
                    <a:pt x="928" y="1490"/>
                  </a:lnTo>
                  <a:lnTo>
                    <a:pt x="926" y="1490"/>
                  </a:lnTo>
                  <a:lnTo>
                    <a:pt x="924" y="1490"/>
                  </a:lnTo>
                  <a:lnTo>
                    <a:pt x="922" y="1492"/>
                  </a:lnTo>
                  <a:lnTo>
                    <a:pt x="922" y="1492"/>
                  </a:lnTo>
                  <a:lnTo>
                    <a:pt x="922" y="1492"/>
                  </a:lnTo>
                  <a:lnTo>
                    <a:pt x="921" y="1490"/>
                  </a:lnTo>
                  <a:lnTo>
                    <a:pt x="921" y="1490"/>
                  </a:lnTo>
                  <a:lnTo>
                    <a:pt x="922" y="1486"/>
                  </a:lnTo>
                  <a:lnTo>
                    <a:pt x="922" y="1486"/>
                  </a:lnTo>
                  <a:lnTo>
                    <a:pt x="922" y="1488"/>
                  </a:lnTo>
                  <a:lnTo>
                    <a:pt x="924" y="1488"/>
                  </a:lnTo>
                  <a:lnTo>
                    <a:pt x="926" y="1486"/>
                  </a:lnTo>
                  <a:lnTo>
                    <a:pt x="926" y="1486"/>
                  </a:lnTo>
                  <a:lnTo>
                    <a:pt x="926" y="1486"/>
                  </a:lnTo>
                  <a:lnTo>
                    <a:pt x="928" y="1486"/>
                  </a:lnTo>
                  <a:lnTo>
                    <a:pt x="926" y="1484"/>
                  </a:lnTo>
                  <a:lnTo>
                    <a:pt x="926" y="1484"/>
                  </a:lnTo>
                  <a:lnTo>
                    <a:pt x="926" y="1484"/>
                  </a:lnTo>
                  <a:lnTo>
                    <a:pt x="924" y="1486"/>
                  </a:lnTo>
                  <a:lnTo>
                    <a:pt x="926" y="1484"/>
                  </a:lnTo>
                  <a:lnTo>
                    <a:pt x="926" y="1484"/>
                  </a:lnTo>
                  <a:lnTo>
                    <a:pt x="928" y="1484"/>
                  </a:lnTo>
                  <a:lnTo>
                    <a:pt x="930" y="1486"/>
                  </a:lnTo>
                  <a:lnTo>
                    <a:pt x="930" y="1484"/>
                  </a:lnTo>
                  <a:lnTo>
                    <a:pt x="930" y="1484"/>
                  </a:lnTo>
                  <a:lnTo>
                    <a:pt x="933" y="1484"/>
                  </a:lnTo>
                  <a:lnTo>
                    <a:pt x="933" y="1484"/>
                  </a:lnTo>
                  <a:lnTo>
                    <a:pt x="931" y="1483"/>
                  </a:lnTo>
                  <a:lnTo>
                    <a:pt x="930" y="1481"/>
                  </a:lnTo>
                  <a:lnTo>
                    <a:pt x="935" y="1483"/>
                  </a:lnTo>
                  <a:lnTo>
                    <a:pt x="937" y="1481"/>
                  </a:lnTo>
                  <a:lnTo>
                    <a:pt x="937" y="1481"/>
                  </a:lnTo>
                  <a:lnTo>
                    <a:pt x="937" y="1481"/>
                  </a:lnTo>
                  <a:lnTo>
                    <a:pt x="937" y="1479"/>
                  </a:lnTo>
                  <a:lnTo>
                    <a:pt x="941" y="1479"/>
                  </a:lnTo>
                  <a:lnTo>
                    <a:pt x="941" y="1479"/>
                  </a:lnTo>
                  <a:lnTo>
                    <a:pt x="941" y="1477"/>
                  </a:lnTo>
                  <a:lnTo>
                    <a:pt x="941" y="1477"/>
                  </a:lnTo>
                  <a:lnTo>
                    <a:pt x="941" y="1477"/>
                  </a:lnTo>
                  <a:lnTo>
                    <a:pt x="941" y="1477"/>
                  </a:lnTo>
                  <a:lnTo>
                    <a:pt x="941" y="1475"/>
                  </a:lnTo>
                  <a:lnTo>
                    <a:pt x="941" y="1475"/>
                  </a:lnTo>
                  <a:lnTo>
                    <a:pt x="942" y="1475"/>
                  </a:lnTo>
                  <a:lnTo>
                    <a:pt x="942" y="1474"/>
                  </a:lnTo>
                  <a:lnTo>
                    <a:pt x="942" y="1475"/>
                  </a:lnTo>
                  <a:lnTo>
                    <a:pt x="942" y="1475"/>
                  </a:lnTo>
                  <a:lnTo>
                    <a:pt x="942" y="1475"/>
                  </a:lnTo>
                  <a:lnTo>
                    <a:pt x="942" y="1475"/>
                  </a:lnTo>
                  <a:lnTo>
                    <a:pt x="944" y="1474"/>
                  </a:lnTo>
                  <a:lnTo>
                    <a:pt x="942" y="1472"/>
                  </a:lnTo>
                  <a:lnTo>
                    <a:pt x="939" y="1470"/>
                  </a:lnTo>
                  <a:lnTo>
                    <a:pt x="939" y="1470"/>
                  </a:lnTo>
                  <a:lnTo>
                    <a:pt x="939" y="1466"/>
                  </a:lnTo>
                  <a:lnTo>
                    <a:pt x="935" y="1465"/>
                  </a:lnTo>
                  <a:lnTo>
                    <a:pt x="933" y="1463"/>
                  </a:lnTo>
                  <a:lnTo>
                    <a:pt x="937" y="1463"/>
                  </a:lnTo>
                  <a:lnTo>
                    <a:pt x="939" y="1461"/>
                  </a:lnTo>
                  <a:lnTo>
                    <a:pt x="939" y="1463"/>
                  </a:lnTo>
                  <a:lnTo>
                    <a:pt x="939" y="1463"/>
                  </a:lnTo>
                  <a:lnTo>
                    <a:pt x="939" y="1465"/>
                  </a:lnTo>
                  <a:lnTo>
                    <a:pt x="939" y="1465"/>
                  </a:lnTo>
                  <a:lnTo>
                    <a:pt x="939" y="1465"/>
                  </a:lnTo>
                  <a:lnTo>
                    <a:pt x="939" y="1466"/>
                  </a:lnTo>
                  <a:lnTo>
                    <a:pt x="939" y="1466"/>
                  </a:lnTo>
                  <a:lnTo>
                    <a:pt x="941" y="1468"/>
                  </a:lnTo>
                  <a:lnTo>
                    <a:pt x="941" y="1470"/>
                  </a:lnTo>
                  <a:lnTo>
                    <a:pt x="941" y="1470"/>
                  </a:lnTo>
                  <a:lnTo>
                    <a:pt x="941" y="1468"/>
                  </a:lnTo>
                  <a:lnTo>
                    <a:pt x="941" y="1466"/>
                  </a:lnTo>
                  <a:lnTo>
                    <a:pt x="941" y="1465"/>
                  </a:lnTo>
                  <a:lnTo>
                    <a:pt x="942" y="1466"/>
                  </a:lnTo>
                  <a:lnTo>
                    <a:pt x="942" y="1466"/>
                  </a:lnTo>
                  <a:lnTo>
                    <a:pt x="942" y="1468"/>
                  </a:lnTo>
                  <a:lnTo>
                    <a:pt x="942" y="1468"/>
                  </a:lnTo>
                  <a:lnTo>
                    <a:pt x="942" y="1468"/>
                  </a:lnTo>
                  <a:lnTo>
                    <a:pt x="942" y="1468"/>
                  </a:lnTo>
                  <a:lnTo>
                    <a:pt x="942" y="1468"/>
                  </a:lnTo>
                  <a:lnTo>
                    <a:pt x="944" y="1470"/>
                  </a:lnTo>
                  <a:lnTo>
                    <a:pt x="944" y="1472"/>
                  </a:lnTo>
                  <a:lnTo>
                    <a:pt x="946" y="1470"/>
                  </a:lnTo>
                  <a:lnTo>
                    <a:pt x="946" y="1470"/>
                  </a:lnTo>
                  <a:lnTo>
                    <a:pt x="948" y="1472"/>
                  </a:lnTo>
                  <a:lnTo>
                    <a:pt x="950" y="1474"/>
                  </a:lnTo>
                  <a:lnTo>
                    <a:pt x="950" y="1475"/>
                  </a:lnTo>
                  <a:lnTo>
                    <a:pt x="950" y="1477"/>
                  </a:lnTo>
                  <a:lnTo>
                    <a:pt x="948" y="1477"/>
                  </a:lnTo>
                  <a:lnTo>
                    <a:pt x="950" y="1479"/>
                  </a:lnTo>
                  <a:lnTo>
                    <a:pt x="955" y="1479"/>
                  </a:lnTo>
                  <a:lnTo>
                    <a:pt x="957" y="1477"/>
                  </a:lnTo>
                  <a:lnTo>
                    <a:pt x="957" y="1477"/>
                  </a:lnTo>
                  <a:lnTo>
                    <a:pt x="959" y="1475"/>
                  </a:lnTo>
                  <a:lnTo>
                    <a:pt x="959" y="1472"/>
                  </a:lnTo>
                  <a:lnTo>
                    <a:pt x="959" y="1472"/>
                  </a:lnTo>
                  <a:lnTo>
                    <a:pt x="960" y="1472"/>
                  </a:lnTo>
                  <a:lnTo>
                    <a:pt x="960" y="1472"/>
                  </a:lnTo>
                  <a:lnTo>
                    <a:pt x="960" y="1472"/>
                  </a:lnTo>
                  <a:lnTo>
                    <a:pt x="962" y="1470"/>
                  </a:lnTo>
                  <a:lnTo>
                    <a:pt x="962" y="1470"/>
                  </a:lnTo>
                  <a:lnTo>
                    <a:pt x="964" y="1470"/>
                  </a:lnTo>
                  <a:lnTo>
                    <a:pt x="966" y="1470"/>
                  </a:lnTo>
                  <a:lnTo>
                    <a:pt x="966" y="1470"/>
                  </a:lnTo>
                  <a:lnTo>
                    <a:pt x="966" y="1472"/>
                  </a:lnTo>
                  <a:lnTo>
                    <a:pt x="964" y="1474"/>
                  </a:lnTo>
                  <a:lnTo>
                    <a:pt x="962" y="1474"/>
                  </a:lnTo>
                  <a:lnTo>
                    <a:pt x="964" y="1474"/>
                  </a:lnTo>
                  <a:lnTo>
                    <a:pt x="966" y="1474"/>
                  </a:lnTo>
                  <a:lnTo>
                    <a:pt x="968" y="1472"/>
                  </a:lnTo>
                  <a:lnTo>
                    <a:pt x="968" y="1472"/>
                  </a:lnTo>
                  <a:lnTo>
                    <a:pt x="969" y="1470"/>
                  </a:lnTo>
                  <a:lnTo>
                    <a:pt x="968" y="1470"/>
                  </a:lnTo>
                  <a:lnTo>
                    <a:pt x="968" y="1468"/>
                  </a:lnTo>
                  <a:lnTo>
                    <a:pt x="968" y="1468"/>
                  </a:lnTo>
                  <a:lnTo>
                    <a:pt x="968" y="1466"/>
                  </a:lnTo>
                  <a:lnTo>
                    <a:pt x="968" y="1465"/>
                  </a:lnTo>
                  <a:lnTo>
                    <a:pt x="968" y="1463"/>
                  </a:lnTo>
                  <a:lnTo>
                    <a:pt x="968" y="1463"/>
                  </a:lnTo>
                  <a:lnTo>
                    <a:pt x="969" y="1470"/>
                  </a:lnTo>
                  <a:lnTo>
                    <a:pt x="969" y="1470"/>
                  </a:lnTo>
                  <a:lnTo>
                    <a:pt x="971" y="1470"/>
                  </a:lnTo>
                  <a:lnTo>
                    <a:pt x="971" y="1465"/>
                  </a:lnTo>
                  <a:lnTo>
                    <a:pt x="971" y="1463"/>
                  </a:lnTo>
                  <a:lnTo>
                    <a:pt x="971" y="1465"/>
                  </a:lnTo>
                  <a:lnTo>
                    <a:pt x="971" y="1466"/>
                  </a:lnTo>
                  <a:lnTo>
                    <a:pt x="971" y="1468"/>
                  </a:lnTo>
                  <a:lnTo>
                    <a:pt x="973" y="1468"/>
                  </a:lnTo>
                  <a:lnTo>
                    <a:pt x="971" y="1466"/>
                  </a:lnTo>
                  <a:lnTo>
                    <a:pt x="971" y="1463"/>
                  </a:lnTo>
                  <a:lnTo>
                    <a:pt x="971" y="1461"/>
                  </a:lnTo>
                  <a:lnTo>
                    <a:pt x="973" y="1461"/>
                  </a:lnTo>
                  <a:lnTo>
                    <a:pt x="973" y="1461"/>
                  </a:lnTo>
                  <a:lnTo>
                    <a:pt x="973" y="1459"/>
                  </a:lnTo>
                  <a:lnTo>
                    <a:pt x="973" y="1457"/>
                  </a:lnTo>
                  <a:lnTo>
                    <a:pt x="973" y="1454"/>
                  </a:lnTo>
                  <a:lnTo>
                    <a:pt x="973" y="1454"/>
                  </a:lnTo>
                  <a:lnTo>
                    <a:pt x="973" y="1454"/>
                  </a:lnTo>
                  <a:lnTo>
                    <a:pt x="975" y="1454"/>
                  </a:lnTo>
                  <a:lnTo>
                    <a:pt x="975" y="1452"/>
                  </a:lnTo>
                  <a:lnTo>
                    <a:pt x="975" y="1452"/>
                  </a:lnTo>
                  <a:lnTo>
                    <a:pt x="975" y="1450"/>
                  </a:lnTo>
                  <a:lnTo>
                    <a:pt x="975" y="1448"/>
                  </a:lnTo>
                  <a:lnTo>
                    <a:pt x="975" y="1448"/>
                  </a:lnTo>
                  <a:lnTo>
                    <a:pt x="975" y="1448"/>
                  </a:lnTo>
                  <a:lnTo>
                    <a:pt x="978" y="1448"/>
                  </a:lnTo>
                  <a:lnTo>
                    <a:pt x="980" y="1450"/>
                  </a:lnTo>
                  <a:lnTo>
                    <a:pt x="980" y="1450"/>
                  </a:lnTo>
                  <a:lnTo>
                    <a:pt x="980" y="1448"/>
                  </a:lnTo>
                  <a:lnTo>
                    <a:pt x="982" y="1447"/>
                  </a:lnTo>
                  <a:lnTo>
                    <a:pt x="982" y="1447"/>
                  </a:lnTo>
                  <a:lnTo>
                    <a:pt x="982" y="1445"/>
                  </a:lnTo>
                  <a:lnTo>
                    <a:pt x="982" y="1443"/>
                  </a:lnTo>
                  <a:lnTo>
                    <a:pt x="980" y="1441"/>
                  </a:lnTo>
                  <a:lnTo>
                    <a:pt x="978" y="1441"/>
                  </a:lnTo>
                  <a:lnTo>
                    <a:pt x="978" y="1439"/>
                  </a:lnTo>
                  <a:lnTo>
                    <a:pt x="980" y="1436"/>
                  </a:lnTo>
                  <a:lnTo>
                    <a:pt x="980" y="1434"/>
                  </a:lnTo>
                  <a:lnTo>
                    <a:pt x="980" y="1432"/>
                  </a:lnTo>
                  <a:lnTo>
                    <a:pt x="980" y="1432"/>
                  </a:lnTo>
                  <a:lnTo>
                    <a:pt x="975" y="1430"/>
                  </a:lnTo>
                  <a:lnTo>
                    <a:pt x="973" y="1427"/>
                  </a:lnTo>
                  <a:lnTo>
                    <a:pt x="973" y="1425"/>
                  </a:lnTo>
                  <a:lnTo>
                    <a:pt x="971" y="1425"/>
                  </a:lnTo>
                  <a:lnTo>
                    <a:pt x="971" y="1423"/>
                  </a:lnTo>
                  <a:lnTo>
                    <a:pt x="969" y="1421"/>
                  </a:lnTo>
                  <a:lnTo>
                    <a:pt x="969" y="1419"/>
                  </a:lnTo>
                  <a:lnTo>
                    <a:pt x="971" y="1419"/>
                  </a:lnTo>
                  <a:lnTo>
                    <a:pt x="973" y="1423"/>
                  </a:lnTo>
                  <a:lnTo>
                    <a:pt x="975" y="1423"/>
                  </a:lnTo>
                  <a:lnTo>
                    <a:pt x="977" y="1421"/>
                  </a:lnTo>
                  <a:lnTo>
                    <a:pt x="977" y="1419"/>
                  </a:lnTo>
                  <a:lnTo>
                    <a:pt x="977" y="1418"/>
                  </a:lnTo>
                  <a:lnTo>
                    <a:pt x="977" y="1414"/>
                  </a:lnTo>
                  <a:lnTo>
                    <a:pt x="977" y="1412"/>
                  </a:lnTo>
                  <a:lnTo>
                    <a:pt x="977" y="1410"/>
                  </a:lnTo>
                  <a:lnTo>
                    <a:pt x="975" y="1409"/>
                  </a:lnTo>
                  <a:lnTo>
                    <a:pt x="971" y="1407"/>
                  </a:lnTo>
                  <a:lnTo>
                    <a:pt x="971" y="1407"/>
                  </a:lnTo>
                  <a:lnTo>
                    <a:pt x="971" y="1407"/>
                  </a:lnTo>
                  <a:lnTo>
                    <a:pt x="969" y="1405"/>
                  </a:lnTo>
                  <a:lnTo>
                    <a:pt x="969" y="1403"/>
                  </a:lnTo>
                  <a:lnTo>
                    <a:pt x="968" y="1403"/>
                  </a:lnTo>
                  <a:lnTo>
                    <a:pt x="969" y="1401"/>
                  </a:lnTo>
                  <a:lnTo>
                    <a:pt x="969" y="1401"/>
                  </a:lnTo>
                  <a:lnTo>
                    <a:pt x="971" y="1403"/>
                  </a:lnTo>
                  <a:lnTo>
                    <a:pt x="973" y="1405"/>
                  </a:lnTo>
                  <a:lnTo>
                    <a:pt x="975" y="1405"/>
                  </a:lnTo>
                  <a:lnTo>
                    <a:pt x="975" y="1405"/>
                  </a:lnTo>
                  <a:lnTo>
                    <a:pt x="975" y="1405"/>
                  </a:lnTo>
                  <a:lnTo>
                    <a:pt x="975" y="1405"/>
                  </a:lnTo>
                  <a:lnTo>
                    <a:pt x="975" y="1405"/>
                  </a:lnTo>
                  <a:lnTo>
                    <a:pt x="975" y="1405"/>
                  </a:lnTo>
                  <a:lnTo>
                    <a:pt x="977" y="1407"/>
                  </a:lnTo>
                  <a:lnTo>
                    <a:pt x="977" y="1407"/>
                  </a:lnTo>
                  <a:lnTo>
                    <a:pt x="977" y="1409"/>
                  </a:lnTo>
                  <a:lnTo>
                    <a:pt x="977" y="1409"/>
                  </a:lnTo>
                  <a:lnTo>
                    <a:pt x="978" y="1412"/>
                  </a:lnTo>
                  <a:lnTo>
                    <a:pt x="978" y="1414"/>
                  </a:lnTo>
                  <a:lnTo>
                    <a:pt x="978" y="1416"/>
                  </a:lnTo>
                  <a:lnTo>
                    <a:pt x="978" y="1419"/>
                  </a:lnTo>
                  <a:lnTo>
                    <a:pt x="978" y="1421"/>
                  </a:lnTo>
                  <a:lnTo>
                    <a:pt x="978" y="1423"/>
                  </a:lnTo>
                  <a:lnTo>
                    <a:pt x="980" y="1425"/>
                  </a:lnTo>
                  <a:lnTo>
                    <a:pt x="984" y="1421"/>
                  </a:lnTo>
                  <a:lnTo>
                    <a:pt x="987" y="1418"/>
                  </a:lnTo>
                  <a:lnTo>
                    <a:pt x="987" y="1414"/>
                  </a:lnTo>
                  <a:lnTo>
                    <a:pt x="987" y="1414"/>
                  </a:lnTo>
                  <a:lnTo>
                    <a:pt x="987" y="1410"/>
                  </a:lnTo>
                  <a:lnTo>
                    <a:pt x="986" y="1409"/>
                  </a:lnTo>
                  <a:lnTo>
                    <a:pt x="986" y="1409"/>
                  </a:lnTo>
                  <a:lnTo>
                    <a:pt x="984" y="1409"/>
                  </a:lnTo>
                  <a:lnTo>
                    <a:pt x="982" y="1407"/>
                  </a:lnTo>
                  <a:lnTo>
                    <a:pt x="982" y="1405"/>
                  </a:lnTo>
                  <a:lnTo>
                    <a:pt x="982" y="1403"/>
                  </a:lnTo>
                  <a:lnTo>
                    <a:pt x="982" y="1400"/>
                  </a:lnTo>
                  <a:lnTo>
                    <a:pt x="982" y="1398"/>
                  </a:lnTo>
                  <a:lnTo>
                    <a:pt x="982" y="1396"/>
                  </a:lnTo>
                  <a:lnTo>
                    <a:pt x="982" y="1394"/>
                  </a:lnTo>
                  <a:lnTo>
                    <a:pt x="982" y="1392"/>
                  </a:lnTo>
                  <a:lnTo>
                    <a:pt x="980" y="1392"/>
                  </a:lnTo>
                  <a:lnTo>
                    <a:pt x="980" y="1391"/>
                  </a:lnTo>
                  <a:lnTo>
                    <a:pt x="982" y="1389"/>
                  </a:lnTo>
                  <a:lnTo>
                    <a:pt x="984" y="1387"/>
                  </a:lnTo>
                  <a:lnTo>
                    <a:pt x="984" y="1387"/>
                  </a:lnTo>
                  <a:lnTo>
                    <a:pt x="987" y="1387"/>
                  </a:lnTo>
                  <a:lnTo>
                    <a:pt x="987" y="1387"/>
                  </a:lnTo>
                  <a:lnTo>
                    <a:pt x="987" y="1387"/>
                  </a:lnTo>
                  <a:lnTo>
                    <a:pt x="987" y="1387"/>
                  </a:lnTo>
                  <a:lnTo>
                    <a:pt x="991" y="1387"/>
                  </a:lnTo>
                  <a:lnTo>
                    <a:pt x="991" y="1387"/>
                  </a:lnTo>
                  <a:lnTo>
                    <a:pt x="991" y="1385"/>
                  </a:lnTo>
                  <a:lnTo>
                    <a:pt x="991" y="1385"/>
                  </a:lnTo>
                  <a:lnTo>
                    <a:pt x="993" y="1385"/>
                  </a:lnTo>
                  <a:lnTo>
                    <a:pt x="995" y="1387"/>
                  </a:lnTo>
                  <a:lnTo>
                    <a:pt x="995" y="1387"/>
                  </a:lnTo>
                  <a:lnTo>
                    <a:pt x="995" y="1387"/>
                  </a:lnTo>
                  <a:lnTo>
                    <a:pt x="995" y="1391"/>
                  </a:lnTo>
                  <a:lnTo>
                    <a:pt x="995" y="1394"/>
                  </a:lnTo>
                  <a:lnTo>
                    <a:pt x="993" y="1398"/>
                  </a:lnTo>
                  <a:lnTo>
                    <a:pt x="993" y="1401"/>
                  </a:lnTo>
                  <a:lnTo>
                    <a:pt x="991" y="1398"/>
                  </a:lnTo>
                  <a:lnTo>
                    <a:pt x="991" y="1392"/>
                  </a:lnTo>
                  <a:lnTo>
                    <a:pt x="989" y="1391"/>
                  </a:lnTo>
                  <a:lnTo>
                    <a:pt x="987" y="1392"/>
                  </a:lnTo>
                  <a:lnTo>
                    <a:pt x="987" y="1394"/>
                  </a:lnTo>
                  <a:lnTo>
                    <a:pt x="986" y="1400"/>
                  </a:lnTo>
                  <a:lnTo>
                    <a:pt x="986" y="1401"/>
                  </a:lnTo>
                  <a:lnTo>
                    <a:pt x="986" y="1403"/>
                  </a:lnTo>
                  <a:lnTo>
                    <a:pt x="986" y="1405"/>
                  </a:lnTo>
                  <a:lnTo>
                    <a:pt x="987" y="1407"/>
                  </a:lnTo>
                  <a:lnTo>
                    <a:pt x="987" y="1407"/>
                  </a:lnTo>
                  <a:lnTo>
                    <a:pt x="987" y="1409"/>
                  </a:lnTo>
                  <a:lnTo>
                    <a:pt x="987" y="1412"/>
                  </a:lnTo>
                  <a:lnTo>
                    <a:pt x="989" y="1414"/>
                  </a:lnTo>
                  <a:lnTo>
                    <a:pt x="989" y="1416"/>
                  </a:lnTo>
                  <a:lnTo>
                    <a:pt x="989" y="1418"/>
                  </a:lnTo>
                  <a:lnTo>
                    <a:pt x="989" y="1421"/>
                  </a:lnTo>
                  <a:lnTo>
                    <a:pt x="989" y="1423"/>
                  </a:lnTo>
                  <a:lnTo>
                    <a:pt x="989" y="1425"/>
                  </a:lnTo>
                  <a:lnTo>
                    <a:pt x="991" y="1427"/>
                  </a:lnTo>
                  <a:lnTo>
                    <a:pt x="991" y="1427"/>
                  </a:lnTo>
                  <a:lnTo>
                    <a:pt x="991" y="1427"/>
                  </a:lnTo>
                  <a:lnTo>
                    <a:pt x="991" y="1428"/>
                  </a:lnTo>
                  <a:lnTo>
                    <a:pt x="991" y="1430"/>
                  </a:lnTo>
                  <a:lnTo>
                    <a:pt x="991" y="1432"/>
                  </a:lnTo>
                  <a:lnTo>
                    <a:pt x="989" y="1432"/>
                  </a:lnTo>
                  <a:lnTo>
                    <a:pt x="989" y="1430"/>
                  </a:lnTo>
                  <a:lnTo>
                    <a:pt x="989" y="1428"/>
                  </a:lnTo>
                  <a:lnTo>
                    <a:pt x="989" y="1427"/>
                  </a:lnTo>
                  <a:lnTo>
                    <a:pt x="989" y="1425"/>
                  </a:lnTo>
                  <a:lnTo>
                    <a:pt x="989" y="1427"/>
                  </a:lnTo>
                  <a:lnTo>
                    <a:pt x="987" y="1427"/>
                  </a:lnTo>
                  <a:lnTo>
                    <a:pt x="987" y="1430"/>
                  </a:lnTo>
                  <a:lnTo>
                    <a:pt x="986" y="1432"/>
                  </a:lnTo>
                  <a:lnTo>
                    <a:pt x="987" y="1432"/>
                  </a:lnTo>
                  <a:lnTo>
                    <a:pt x="989" y="1434"/>
                  </a:lnTo>
                  <a:lnTo>
                    <a:pt x="989" y="1434"/>
                  </a:lnTo>
                  <a:lnTo>
                    <a:pt x="989" y="1436"/>
                  </a:lnTo>
                  <a:lnTo>
                    <a:pt x="989" y="1436"/>
                  </a:lnTo>
                  <a:lnTo>
                    <a:pt x="989" y="1438"/>
                  </a:lnTo>
                  <a:lnTo>
                    <a:pt x="989" y="1439"/>
                  </a:lnTo>
                  <a:lnTo>
                    <a:pt x="991" y="1441"/>
                  </a:lnTo>
                  <a:lnTo>
                    <a:pt x="991" y="1443"/>
                  </a:lnTo>
                  <a:lnTo>
                    <a:pt x="991" y="1445"/>
                  </a:lnTo>
                  <a:lnTo>
                    <a:pt x="993" y="1445"/>
                  </a:lnTo>
                  <a:lnTo>
                    <a:pt x="993" y="1443"/>
                  </a:lnTo>
                  <a:lnTo>
                    <a:pt x="993" y="1441"/>
                  </a:lnTo>
                  <a:lnTo>
                    <a:pt x="995" y="1443"/>
                  </a:lnTo>
                  <a:lnTo>
                    <a:pt x="995" y="1443"/>
                  </a:lnTo>
                  <a:lnTo>
                    <a:pt x="995" y="1443"/>
                  </a:lnTo>
                  <a:lnTo>
                    <a:pt x="996" y="1443"/>
                  </a:lnTo>
                  <a:lnTo>
                    <a:pt x="995" y="1447"/>
                  </a:lnTo>
                  <a:lnTo>
                    <a:pt x="995" y="1448"/>
                  </a:lnTo>
                  <a:lnTo>
                    <a:pt x="993" y="1450"/>
                  </a:lnTo>
                  <a:lnTo>
                    <a:pt x="995" y="1454"/>
                  </a:lnTo>
                  <a:lnTo>
                    <a:pt x="995" y="1452"/>
                  </a:lnTo>
                  <a:lnTo>
                    <a:pt x="995" y="1450"/>
                  </a:lnTo>
                  <a:lnTo>
                    <a:pt x="995" y="1450"/>
                  </a:lnTo>
                  <a:lnTo>
                    <a:pt x="995" y="1452"/>
                  </a:lnTo>
                  <a:lnTo>
                    <a:pt x="996" y="1454"/>
                  </a:lnTo>
                  <a:lnTo>
                    <a:pt x="996" y="1456"/>
                  </a:lnTo>
                  <a:lnTo>
                    <a:pt x="996" y="1456"/>
                  </a:lnTo>
                  <a:lnTo>
                    <a:pt x="998" y="1459"/>
                  </a:lnTo>
                  <a:lnTo>
                    <a:pt x="998" y="1459"/>
                  </a:lnTo>
                  <a:lnTo>
                    <a:pt x="1000" y="1457"/>
                  </a:lnTo>
                  <a:lnTo>
                    <a:pt x="1000" y="1457"/>
                  </a:lnTo>
                  <a:lnTo>
                    <a:pt x="1000" y="1457"/>
                  </a:lnTo>
                  <a:lnTo>
                    <a:pt x="1000" y="1457"/>
                  </a:lnTo>
                  <a:lnTo>
                    <a:pt x="1000" y="1456"/>
                  </a:lnTo>
                  <a:lnTo>
                    <a:pt x="1002" y="1456"/>
                  </a:lnTo>
                  <a:lnTo>
                    <a:pt x="1002" y="1456"/>
                  </a:lnTo>
                  <a:lnTo>
                    <a:pt x="1002" y="1457"/>
                  </a:lnTo>
                  <a:lnTo>
                    <a:pt x="1002" y="1459"/>
                  </a:lnTo>
                  <a:lnTo>
                    <a:pt x="1002" y="1459"/>
                  </a:lnTo>
                  <a:lnTo>
                    <a:pt x="1002" y="1461"/>
                  </a:lnTo>
                  <a:lnTo>
                    <a:pt x="1004" y="1461"/>
                  </a:lnTo>
                  <a:lnTo>
                    <a:pt x="1004" y="1459"/>
                  </a:lnTo>
                  <a:lnTo>
                    <a:pt x="1004" y="1457"/>
                  </a:lnTo>
                  <a:lnTo>
                    <a:pt x="1004" y="1457"/>
                  </a:lnTo>
                  <a:lnTo>
                    <a:pt x="1004" y="1456"/>
                  </a:lnTo>
                  <a:lnTo>
                    <a:pt x="1006" y="1457"/>
                  </a:lnTo>
                  <a:lnTo>
                    <a:pt x="1007" y="1457"/>
                  </a:lnTo>
                  <a:lnTo>
                    <a:pt x="1007" y="1459"/>
                  </a:lnTo>
                  <a:lnTo>
                    <a:pt x="1009" y="1459"/>
                  </a:lnTo>
                  <a:lnTo>
                    <a:pt x="1009" y="1461"/>
                  </a:lnTo>
                  <a:lnTo>
                    <a:pt x="1009" y="1461"/>
                  </a:lnTo>
                  <a:lnTo>
                    <a:pt x="1011" y="1461"/>
                  </a:lnTo>
                  <a:lnTo>
                    <a:pt x="1013" y="1461"/>
                  </a:lnTo>
                  <a:lnTo>
                    <a:pt x="1011" y="1459"/>
                  </a:lnTo>
                  <a:lnTo>
                    <a:pt x="1011" y="1457"/>
                  </a:lnTo>
                  <a:lnTo>
                    <a:pt x="1013" y="1459"/>
                  </a:lnTo>
                  <a:lnTo>
                    <a:pt x="1013" y="1461"/>
                  </a:lnTo>
                  <a:lnTo>
                    <a:pt x="1015" y="1461"/>
                  </a:lnTo>
                  <a:lnTo>
                    <a:pt x="1015" y="1459"/>
                  </a:lnTo>
                  <a:lnTo>
                    <a:pt x="1015" y="1459"/>
                  </a:lnTo>
                  <a:lnTo>
                    <a:pt x="1015" y="1457"/>
                  </a:lnTo>
                  <a:lnTo>
                    <a:pt x="1015" y="1457"/>
                  </a:lnTo>
                  <a:lnTo>
                    <a:pt x="1015" y="1456"/>
                  </a:lnTo>
                  <a:lnTo>
                    <a:pt x="1016" y="1456"/>
                  </a:lnTo>
                  <a:lnTo>
                    <a:pt x="1016" y="1456"/>
                  </a:lnTo>
                  <a:lnTo>
                    <a:pt x="1016" y="1456"/>
                  </a:lnTo>
                  <a:lnTo>
                    <a:pt x="1016" y="1457"/>
                  </a:lnTo>
                  <a:lnTo>
                    <a:pt x="1016" y="1457"/>
                  </a:lnTo>
                  <a:lnTo>
                    <a:pt x="1016" y="1457"/>
                  </a:lnTo>
                  <a:lnTo>
                    <a:pt x="1016" y="1459"/>
                  </a:lnTo>
                  <a:lnTo>
                    <a:pt x="1016" y="1459"/>
                  </a:lnTo>
                  <a:lnTo>
                    <a:pt x="1016" y="1459"/>
                  </a:lnTo>
                  <a:lnTo>
                    <a:pt x="1016" y="1459"/>
                  </a:lnTo>
                  <a:lnTo>
                    <a:pt x="1018" y="1461"/>
                  </a:lnTo>
                  <a:lnTo>
                    <a:pt x="1016" y="1461"/>
                  </a:lnTo>
                  <a:lnTo>
                    <a:pt x="1016" y="1461"/>
                  </a:lnTo>
                  <a:lnTo>
                    <a:pt x="1016" y="1461"/>
                  </a:lnTo>
                  <a:lnTo>
                    <a:pt x="1016" y="1461"/>
                  </a:lnTo>
                  <a:lnTo>
                    <a:pt x="1016" y="1463"/>
                  </a:lnTo>
                  <a:lnTo>
                    <a:pt x="1018" y="1463"/>
                  </a:lnTo>
                  <a:lnTo>
                    <a:pt x="1022" y="1463"/>
                  </a:lnTo>
                  <a:lnTo>
                    <a:pt x="1024" y="1463"/>
                  </a:lnTo>
                  <a:lnTo>
                    <a:pt x="1025" y="1465"/>
                  </a:lnTo>
                  <a:lnTo>
                    <a:pt x="1027" y="1466"/>
                  </a:lnTo>
                  <a:lnTo>
                    <a:pt x="1027" y="1468"/>
                  </a:lnTo>
                  <a:lnTo>
                    <a:pt x="1027" y="1470"/>
                  </a:lnTo>
                  <a:lnTo>
                    <a:pt x="1027" y="1470"/>
                  </a:lnTo>
                  <a:lnTo>
                    <a:pt x="1029" y="1474"/>
                  </a:lnTo>
                  <a:lnTo>
                    <a:pt x="1029" y="1475"/>
                  </a:lnTo>
                  <a:lnTo>
                    <a:pt x="1029" y="1475"/>
                  </a:lnTo>
                  <a:lnTo>
                    <a:pt x="1029" y="1475"/>
                  </a:lnTo>
                  <a:lnTo>
                    <a:pt x="1029" y="1475"/>
                  </a:lnTo>
                  <a:lnTo>
                    <a:pt x="1029" y="1477"/>
                  </a:lnTo>
                  <a:lnTo>
                    <a:pt x="1029" y="1484"/>
                  </a:lnTo>
                  <a:lnTo>
                    <a:pt x="1031" y="1484"/>
                  </a:lnTo>
                  <a:lnTo>
                    <a:pt x="1034" y="1486"/>
                  </a:lnTo>
                  <a:lnTo>
                    <a:pt x="1038" y="1484"/>
                  </a:lnTo>
                  <a:lnTo>
                    <a:pt x="1040" y="1483"/>
                  </a:lnTo>
                  <a:lnTo>
                    <a:pt x="1042" y="1477"/>
                  </a:lnTo>
                  <a:lnTo>
                    <a:pt x="1042" y="1474"/>
                  </a:lnTo>
                  <a:lnTo>
                    <a:pt x="1042" y="1472"/>
                  </a:lnTo>
                  <a:lnTo>
                    <a:pt x="1043" y="1468"/>
                  </a:lnTo>
                  <a:lnTo>
                    <a:pt x="1043" y="1465"/>
                  </a:lnTo>
                  <a:lnTo>
                    <a:pt x="1045" y="1461"/>
                  </a:lnTo>
                  <a:lnTo>
                    <a:pt x="1045" y="1454"/>
                  </a:lnTo>
                  <a:lnTo>
                    <a:pt x="1047" y="1454"/>
                  </a:lnTo>
                  <a:lnTo>
                    <a:pt x="1047" y="1452"/>
                  </a:lnTo>
                  <a:lnTo>
                    <a:pt x="1047" y="1450"/>
                  </a:lnTo>
                  <a:lnTo>
                    <a:pt x="1047" y="1450"/>
                  </a:lnTo>
                  <a:lnTo>
                    <a:pt x="1047" y="1448"/>
                  </a:lnTo>
                  <a:lnTo>
                    <a:pt x="1047" y="1447"/>
                  </a:lnTo>
                  <a:lnTo>
                    <a:pt x="1047" y="1439"/>
                  </a:lnTo>
                  <a:lnTo>
                    <a:pt x="1042" y="1419"/>
                  </a:lnTo>
                  <a:lnTo>
                    <a:pt x="1040" y="1418"/>
                  </a:lnTo>
                  <a:lnTo>
                    <a:pt x="1042" y="1414"/>
                  </a:lnTo>
                  <a:lnTo>
                    <a:pt x="1042" y="1414"/>
                  </a:lnTo>
                  <a:lnTo>
                    <a:pt x="1049" y="1410"/>
                  </a:lnTo>
                  <a:lnTo>
                    <a:pt x="1049" y="1409"/>
                  </a:lnTo>
                  <a:lnTo>
                    <a:pt x="1052" y="1405"/>
                  </a:lnTo>
                  <a:lnTo>
                    <a:pt x="1052" y="1405"/>
                  </a:lnTo>
                  <a:lnTo>
                    <a:pt x="1052" y="1403"/>
                  </a:lnTo>
                  <a:lnTo>
                    <a:pt x="1052" y="1400"/>
                  </a:lnTo>
                  <a:lnTo>
                    <a:pt x="1052" y="1398"/>
                  </a:lnTo>
                  <a:lnTo>
                    <a:pt x="1051" y="1396"/>
                  </a:lnTo>
                  <a:lnTo>
                    <a:pt x="1051" y="1396"/>
                  </a:lnTo>
                  <a:lnTo>
                    <a:pt x="1049" y="1394"/>
                  </a:lnTo>
                  <a:lnTo>
                    <a:pt x="1049" y="1392"/>
                  </a:lnTo>
                  <a:lnTo>
                    <a:pt x="1049" y="1389"/>
                  </a:lnTo>
                  <a:lnTo>
                    <a:pt x="1051" y="1387"/>
                  </a:lnTo>
                  <a:lnTo>
                    <a:pt x="1051" y="1387"/>
                  </a:lnTo>
                  <a:lnTo>
                    <a:pt x="1054" y="1385"/>
                  </a:lnTo>
                  <a:lnTo>
                    <a:pt x="1061" y="1387"/>
                  </a:lnTo>
                  <a:lnTo>
                    <a:pt x="1063" y="1385"/>
                  </a:lnTo>
                  <a:lnTo>
                    <a:pt x="1072" y="1380"/>
                  </a:lnTo>
                  <a:lnTo>
                    <a:pt x="1080" y="1371"/>
                  </a:lnTo>
                  <a:lnTo>
                    <a:pt x="1081" y="1367"/>
                  </a:lnTo>
                  <a:lnTo>
                    <a:pt x="1083" y="1363"/>
                  </a:lnTo>
                  <a:lnTo>
                    <a:pt x="1083" y="1360"/>
                  </a:lnTo>
                  <a:lnTo>
                    <a:pt x="1083" y="1356"/>
                  </a:lnTo>
                  <a:lnTo>
                    <a:pt x="1081" y="1349"/>
                  </a:lnTo>
                  <a:lnTo>
                    <a:pt x="1081" y="1345"/>
                  </a:lnTo>
                  <a:lnTo>
                    <a:pt x="1081" y="1344"/>
                  </a:lnTo>
                  <a:lnTo>
                    <a:pt x="1083" y="1344"/>
                  </a:lnTo>
                  <a:lnTo>
                    <a:pt x="1085" y="1340"/>
                  </a:lnTo>
                  <a:lnTo>
                    <a:pt x="1087" y="1338"/>
                  </a:lnTo>
                  <a:lnTo>
                    <a:pt x="1087" y="1336"/>
                  </a:lnTo>
                  <a:lnTo>
                    <a:pt x="1087" y="1335"/>
                  </a:lnTo>
                  <a:lnTo>
                    <a:pt x="1087" y="1329"/>
                  </a:lnTo>
                  <a:lnTo>
                    <a:pt x="1087" y="1327"/>
                  </a:lnTo>
                  <a:lnTo>
                    <a:pt x="1087" y="1324"/>
                  </a:lnTo>
                  <a:lnTo>
                    <a:pt x="1081" y="1309"/>
                  </a:lnTo>
                  <a:lnTo>
                    <a:pt x="1076" y="1300"/>
                  </a:lnTo>
                  <a:lnTo>
                    <a:pt x="1074" y="1295"/>
                  </a:lnTo>
                  <a:lnTo>
                    <a:pt x="1074" y="1291"/>
                  </a:lnTo>
                  <a:lnTo>
                    <a:pt x="1072" y="1284"/>
                  </a:lnTo>
                  <a:lnTo>
                    <a:pt x="1072" y="1280"/>
                  </a:lnTo>
                  <a:lnTo>
                    <a:pt x="1071" y="1277"/>
                  </a:lnTo>
                  <a:lnTo>
                    <a:pt x="1071" y="1275"/>
                  </a:lnTo>
                  <a:lnTo>
                    <a:pt x="1071" y="1273"/>
                  </a:lnTo>
                  <a:lnTo>
                    <a:pt x="1083" y="1270"/>
                  </a:lnTo>
                  <a:lnTo>
                    <a:pt x="1085" y="1270"/>
                  </a:lnTo>
                  <a:lnTo>
                    <a:pt x="1090" y="1270"/>
                  </a:lnTo>
                  <a:lnTo>
                    <a:pt x="1092" y="1270"/>
                  </a:lnTo>
                  <a:lnTo>
                    <a:pt x="1092" y="1268"/>
                  </a:lnTo>
                  <a:lnTo>
                    <a:pt x="1092" y="1268"/>
                  </a:lnTo>
                  <a:lnTo>
                    <a:pt x="1094" y="1261"/>
                  </a:lnTo>
                  <a:lnTo>
                    <a:pt x="1094" y="1259"/>
                  </a:lnTo>
                  <a:lnTo>
                    <a:pt x="1094" y="1259"/>
                  </a:lnTo>
                  <a:lnTo>
                    <a:pt x="1098" y="1253"/>
                  </a:lnTo>
                  <a:lnTo>
                    <a:pt x="1099" y="1251"/>
                  </a:lnTo>
                  <a:lnTo>
                    <a:pt x="1099" y="1248"/>
                  </a:lnTo>
                  <a:lnTo>
                    <a:pt x="1101" y="1239"/>
                  </a:lnTo>
                  <a:lnTo>
                    <a:pt x="1101" y="1237"/>
                  </a:lnTo>
                  <a:lnTo>
                    <a:pt x="1101" y="1235"/>
                  </a:lnTo>
                  <a:lnTo>
                    <a:pt x="1089" y="1217"/>
                  </a:lnTo>
                  <a:lnTo>
                    <a:pt x="1087" y="1215"/>
                  </a:lnTo>
                  <a:lnTo>
                    <a:pt x="1085" y="1215"/>
                  </a:lnTo>
                  <a:lnTo>
                    <a:pt x="1081" y="1215"/>
                  </a:lnTo>
                  <a:lnTo>
                    <a:pt x="1080" y="1215"/>
                  </a:lnTo>
                  <a:lnTo>
                    <a:pt x="1078" y="1214"/>
                  </a:lnTo>
                  <a:lnTo>
                    <a:pt x="1074" y="1208"/>
                  </a:lnTo>
                  <a:lnTo>
                    <a:pt x="1072" y="1206"/>
                  </a:lnTo>
                  <a:lnTo>
                    <a:pt x="1065" y="1201"/>
                  </a:lnTo>
                  <a:lnTo>
                    <a:pt x="1065" y="1199"/>
                  </a:lnTo>
                  <a:lnTo>
                    <a:pt x="1069" y="1172"/>
                  </a:lnTo>
                  <a:lnTo>
                    <a:pt x="1072" y="1145"/>
                  </a:lnTo>
                  <a:lnTo>
                    <a:pt x="1072" y="1141"/>
                  </a:lnTo>
                  <a:lnTo>
                    <a:pt x="1072" y="1139"/>
                  </a:lnTo>
                  <a:lnTo>
                    <a:pt x="1071" y="1134"/>
                  </a:lnTo>
                  <a:lnTo>
                    <a:pt x="1071" y="1132"/>
                  </a:lnTo>
                  <a:lnTo>
                    <a:pt x="1061" y="1107"/>
                  </a:lnTo>
                  <a:lnTo>
                    <a:pt x="1061" y="1105"/>
                  </a:lnTo>
                  <a:lnTo>
                    <a:pt x="1061" y="1102"/>
                  </a:lnTo>
                  <a:lnTo>
                    <a:pt x="1063" y="1096"/>
                  </a:lnTo>
                  <a:lnTo>
                    <a:pt x="1065" y="1093"/>
                  </a:lnTo>
                  <a:lnTo>
                    <a:pt x="1065" y="1091"/>
                  </a:lnTo>
                  <a:lnTo>
                    <a:pt x="1061" y="1074"/>
                  </a:lnTo>
                  <a:lnTo>
                    <a:pt x="1061" y="1071"/>
                  </a:lnTo>
                  <a:lnTo>
                    <a:pt x="1061" y="1069"/>
                  </a:lnTo>
                  <a:lnTo>
                    <a:pt x="1069" y="1062"/>
                  </a:lnTo>
                  <a:lnTo>
                    <a:pt x="1060" y="1038"/>
                  </a:lnTo>
                  <a:lnTo>
                    <a:pt x="1056" y="1029"/>
                  </a:lnTo>
                  <a:lnTo>
                    <a:pt x="1067" y="1011"/>
                  </a:lnTo>
                  <a:lnTo>
                    <a:pt x="1069" y="1009"/>
                  </a:lnTo>
                  <a:lnTo>
                    <a:pt x="1069" y="1006"/>
                  </a:lnTo>
                  <a:lnTo>
                    <a:pt x="1065" y="995"/>
                  </a:lnTo>
                  <a:lnTo>
                    <a:pt x="1072" y="988"/>
                  </a:lnTo>
                  <a:lnTo>
                    <a:pt x="1081" y="971"/>
                  </a:lnTo>
                  <a:lnTo>
                    <a:pt x="1090" y="953"/>
                  </a:lnTo>
                  <a:lnTo>
                    <a:pt x="1094" y="950"/>
                  </a:lnTo>
                  <a:lnTo>
                    <a:pt x="1107" y="943"/>
                  </a:lnTo>
                  <a:lnTo>
                    <a:pt x="1119" y="939"/>
                  </a:lnTo>
                  <a:lnTo>
                    <a:pt x="1136" y="943"/>
                  </a:lnTo>
                  <a:lnTo>
                    <a:pt x="1154" y="948"/>
                  </a:lnTo>
                  <a:lnTo>
                    <a:pt x="1155" y="948"/>
                  </a:lnTo>
                  <a:lnTo>
                    <a:pt x="1155" y="946"/>
                  </a:lnTo>
                  <a:lnTo>
                    <a:pt x="1164" y="930"/>
                  </a:lnTo>
                  <a:lnTo>
                    <a:pt x="1164" y="928"/>
                  </a:lnTo>
                  <a:lnTo>
                    <a:pt x="1164" y="926"/>
                  </a:lnTo>
                  <a:lnTo>
                    <a:pt x="1163" y="899"/>
                  </a:lnTo>
                  <a:lnTo>
                    <a:pt x="1163" y="896"/>
                  </a:lnTo>
                  <a:lnTo>
                    <a:pt x="1161" y="894"/>
                  </a:lnTo>
                  <a:lnTo>
                    <a:pt x="1155" y="894"/>
                  </a:lnTo>
                  <a:lnTo>
                    <a:pt x="1154" y="892"/>
                  </a:lnTo>
                  <a:lnTo>
                    <a:pt x="1139" y="881"/>
                  </a:lnTo>
                  <a:lnTo>
                    <a:pt x="1152" y="858"/>
                  </a:lnTo>
                  <a:lnTo>
                    <a:pt x="1166" y="834"/>
                  </a:lnTo>
                  <a:lnTo>
                    <a:pt x="1166" y="834"/>
                  </a:lnTo>
                  <a:lnTo>
                    <a:pt x="1173" y="823"/>
                  </a:lnTo>
                  <a:lnTo>
                    <a:pt x="1173" y="820"/>
                  </a:lnTo>
                  <a:lnTo>
                    <a:pt x="1173" y="820"/>
                  </a:lnTo>
                  <a:lnTo>
                    <a:pt x="1173" y="818"/>
                  </a:lnTo>
                  <a:lnTo>
                    <a:pt x="1175" y="807"/>
                  </a:lnTo>
                  <a:lnTo>
                    <a:pt x="1175" y="805"/>
                  </a:lnTo>
                  <a:lnTo>
                    <a:pt x="1177" y="804"/>
                  </a:lnTo>
                  <a:lnTo>
                    <a:pt x="1181" y="798"/>
                  </a:lnTo>
                  <a:lnTo>
                    <a:pt x="1182" y="794"/>
                  </a:lnTo>
                  <a:lnTo>
                    <a:pt x="1182" y="789"/>
                  </a:lnTo>
                  <a:lnTo>
                    <a:pt x="1182" y="784"/>
                  </a:lnTo>
                  <a:lnTo>
                    <a:pt x="1182" y="778"/>
                  </a:lnTo>
                  <a:lnTo>
                    <a:pt x="1184" y="749"/>
                  </a:lnTo>
                  <a:lnTo>
                    <a:pt x="1186" y="748"/>
                  </a:lnTo>
                  <a:lnTo>
                    <a:pt x="1190" y="738"/>
                  </a:lnTo>
                  <a:lnTo>
                    <a:pt x="1190" y="737"/>
                  </a:lnTo>
                  <a:lnTo>
                    <a:pt x="1190" y="731"/>
                  </a:lnTo>
                  <a:lnTo>
                    <a:pt x="1184" y="697"/>
                  </a:lnTo>
                  <a:lnTo>
                    <a:pt x="1197" y="695"/>
                  </a:lnTo>
                  <a:lnTo>
                    <a:pt x="1210" y="693"/>
                  </a:lnTo>
                  <a:lnTo>
                    <a:pt x="1231" y="679"/>
                  </a:lnTo>
                  <a:lnTo>
                    <a:pt x="1231" y="677"/>
                  </a:lnTo>
                  <a:lnTo>
                    <a:pt x="1231" y="673"/>
                  </a:lnTo>
                  <a:lnTo>
                    <a:pt x="1231" y="670"/>
                  </a:lnTo>
                  <a:lnTo>
                    <a:pt x="1231" y="668"/>
                  </a:lnTo>
                  <a:lnTo>
                    <a:pt x="1229" y="655"/>
                  </a:lnTo>
                  <a:lnTo>
                    <a:pt x="1228" y="652"/>
                  </a:lnTo>
                  <a:lnTo>
                    <a:pt x="1240" y="637"/>
                  </a:lnTo>
                  <a:lnTo>
                    <a:pt x="1258" y="601"/>
                  </a:lnTo>
                  <a:lnTo>
                    <a:pt x="1264" y="596"/>
                  </a:lnTo>
                  <a:lnTo>
                    <a:pt x="1273" y="585"/>
                  </a:lnTo>
                  <a:lnTo>
                    <a:pt x="1276" y="583"/>
                  </a:lnTo>
                  <a:lnTo>
                    <a:pt x="1276" y="583"/>
                  </a:lnTo>
                  <a:lnTo>
                    <a:pt x="1278" y="580"/>
                  </a:lnTo>
                  <a:lnTo>
                    <a:pt x="1280" y="563"/>
                  </a:lnTo>
                  <a:lnTo>
                    <a:pt x="1280" y="561"/>
                  </a:lnTo>
                  <a:lnTo>
                    <a:pt x="1264" y="533"/>
                  </a:lnTo>
                  <a:lnTo>
                    <a:pt x="1266" y="524"/>
                  </a:lnTo>
                  <a:lnTo>
                    <a:pt x="1267" y="522"/>
                  </a:lnTo>
                  <a:lnTo>
                    <a:pt x="1276" y="520"/>
                  </a:lnTo>
                  <a:lnTo>
                    <a:pt x="1278" y="518"/>
                  </a:lnTo>
                  <a:lnTo>
                    <a:pt x="1282" y="514"/>
                  </a:lnTo>
                  <a:lnTo>
                    <a:pt x="1287" y="505"/>
                  </a:lnTo>
                  <a:lnTo>
                    <a:pt x="1287" y="504"/>
                  </a:lnTo>
                  <a:lnTo>
                    <a:pt x="1296" y="473"/>
                  </a:lnTo>
                  <a:lnTo>
                    <a:pt x="1296" y="469"/>
                  </a:lnTo>
                  <a:lnTo>
                    <a:pt x="1298" y="468"/>
                  </a:lnTo>
                  <a:lnTo>
                    <a:pt x="1318" y="451"/>
                  </a:lnTo>
                  <a:lnTo>
                    <a:pt x="1322" y="442"/>
                  </a:lnTo>
                  <a:lnTo>
                    <a:pt x="1323" y="442"/>
                  </a:lnTo>
                  <a:lnTo>
                    <a:pt x="1338" y="451"/>
                  </a:lnTo>
                  <a:lnTo>
                    <a:pt x="1352" y="460"/>
                  </a:lnTo>
                  <a:lnTo>
                    <a:pt x="1354" y="460"/>
                  </a:lnTo>
                  <a:lnTo>
                    <a:pt x="1354" y="457"/>
                  </a:lnTo>
                  <a:lnTo>
                    <a:pt x="1356" y="455"/>
                  </a:lnTo>
                  <a:lnTo>
                    <a:pt x="1365" y="435"/>
                  </a:lnTo>
                  <a:lnTo>
                    <a:pt x="1367" y="430"/>
                  </a:lnTo>
                  <a:lnTo>
                    <a:pt x="1365" y="403"/>
                  </a:lnTo>
                  <a:lnTo>
                    <a:pt x="1365" y="399"/>
                  </a:lnTo>
                  <a:lnTo>
                    <a:pt x="1365" y="386"/>
                  </a:lnTo>
                  <a:lnTo>
                    <a:pt x="1365" y="384"/>
                  </a:lnTo>
                  <a:lnTo>
                    <a:pt x="1367" y="384"/>
                  </a:lnTo>
                  <a:lnTo>
                    <a:pt x="1367" y="383"/>
                  </a:lnTo>
                  <a:lnTo>
                    <a:pt x="1379" y="379"/>
                  </a:lnTo>
                  <a:lnTo>
                    <a:pt x="1381" y="381"/>
                  </a:lnTo>
                  <a:lnTo>
                    <a:pt x="1390" y="388"/>
                  </a:lnTo>
                  <a:lnTo>
                    <a:pt x="1392" y="390"/>
                  </a:lnTo>
                  <a:lnTo>
                    <a:pt x="1410" y="388"/>
                  </a:lnTo>
                  <a:lnTo>
                    <a:pt x="1432" y="399"/>
                  </a:lnTo>
                  <a:lnTo>
                    <a:pt x="1453" y="410"/>
                  </a:lnTo>
                  <a:lnTo>
                    <a:pt x="1455" y="410"/>
                  </a:lnTo>
                  <a:lnTo>
                    <a:pt x="1459" y="408"/>
                  </a:lnTo>
                  <a:lnTo>
                    <a:pt x="1470" y="392"/>
                  </a:lnTo>
                  <a:lnTo>
                    <a:pt x="1455" y="383"/>
                  </a:lnTo>
                  <a:lnTo>
                    <a:pt x="1464" y="374"/>
                  </a:lnTo>
                  <a:lnTo>
                    <a:pt x="1470" y="366"/>
                  </a:lnTo>
                  <a:lnTo>
                    <a:pt x="1475" y="352"/>
                  </a:lnTo>
                  <a:lnTo>
                    <a:pt x="1475" y="350"/>
                  </a:lnTo>
                  <a:lnTo>
                    <a:pt x="1475" y="347"/>
                  </a:lnTo>
                  <a:lnTo>
                    <a:pt x="1475" y="334"/>
                  </a:lnTo>
                  <a:lnTo>
                    <a:pt x="1475" y="332"/>
                  </a:lnTo>
                  <a:lnTo>
                    <a:pt x="1462" y="316"/>
                  </a:lnTo>
                  <a:lnTo>
                    <a:pt x="1475" y="316"/>
                  </a:lnTo>
                  <a:lnTo>
                    <a:pt x="1489" y="314"/>
                  </a:lnTo>
                  <a:lnTo>
                    <a:pt x="1493" y="307"/>
                  </a:lnTo>
                  <a:lnTo>
                    <a:pt x="1495" y="305"/>
                  </a:lnTo>
                  <a:lnTo>
                    <a:pt x="1509" y="314"/>
                  </a:lnTo>
                  <a:lnTo>
                    <a:pt x="1511" y="314"/>
                  </a:lnTo>
                  <a:lnTo>
                    <a:pt x="1513" y="314"/>
                  </a:lnTo>
                  <a:lnTo>
                    <a:pt x="1515" y="307"/>
                  </a:lnTo>
                  <a:lnTo>
                    <a:pt x="1509" y="294"/>
                  </a:lnTo>
                  <a:lnTo>
                    <a:pt x="1511" y="289"/>
                  </a:lnTo>
                  <a:lnTo>
                    <a:pt x="1511" y="287"/>
                  </a:lnTo>
                  <a:lnTo>
                    <a:pt x="1513" y="287"/>
                  </a:lnTo>
                  <a:lnTo>
                    <a:pt x="1524" y="278"/>
                  </a:lnTo>
                  <a:lnTo>
                    <a:pt x="1540" y="281"/>
                  </a:lnTo>
                  <a:lnTo>
                    <a:pt x="1540" y="283"/>
                  </a:lnTo>
                  <a:lnTo>
                    <a:pt x="1554" y="310"/>
                  </a:lnTo>
                  <a:lnTo>
                    <a:pt x="1558" y="318"/>
                  </a:lnTo>
                  <a:lnTo>
                    <a:pt x="1565" y="327"/>
                  </a:lnTo>
                  <a:lnTo>
                    <a:pt x="1567" y="328"/>
                  </a:lnTo>
                  <a:lnTo>
                    <a:pt x="1567" y="330"/>
                  </a:lnTo>
                  <a:lnTo>
                    <a:pt x="1567" y="332"/>
                  </a:lnTo>
                  <a:lnTo>
                    <a:pt x="1571" y="339"/>
                  </a:lnTo>
                  <a:lnTo>
                    <a:pt x="1576" y="343"/>
                  </a:lnTo>
                  <a:lnTo>
                    <a:pt x="1576" y="345"/>
                  </a:lnTo>
                  <a:lnTo>
                    <a:pt x="1578" y="357"/>
                  </a:lnTo>
                  <a:lnTo>
                    <a:pt x="1578" y="359"/>
                  </a:lnTo>
                  <a:lnTo>
                    <a:pt x="1580" y="359"/>
                  </a:lnTo>
                  <a:lnTo>
                    <a:pt x="1585" y="357"/>
                  </a:lnTo>
                  <a:lnTo>
                    <a:pt x="1587" y="357"/>
                  </a:lnTo>
                  <a:lnTo>
                    <a:pt x="1587" y="357"/>
                  </a:lnTo>
                  <a:lnTo>
                    <a:pt x="1600" y="365"/>
                  </a:lnTo>
                  <a:lnTo>
                    <a:pt x="1609" y="363"/>
                  </a:lnTo>
                  <a:lnTo>
                    <a:pt x="1610" y="365"/>
                  </a:lnTo>
                  <a:lnTo>
                    <a:pt x="1612" y="365"/>
                  </a:lnTo>
                  <a:lnTo>
                    <a:pt x="1616" y="372"/>
                  </a:lnTo>
                  <a:lnTo>
                    <a:pt x="1618" y="372"/>
                  </a:lnTo>
                  <a:lnTo>
                    <a:pt x="1632" y="363"/>
                  </a:lnTo>
                  <a:lnTo>
                    <a:pt x="1639" y="363"/>
                  </a:lnTo>
                  <a:lnTo>
                    <a:pt x="1645" y="359"/>
                  </a:lnTo>
                  <a:lnTo>
                    <a:pt x="1647" y="354"/>
                  </a:lnTo>
                  <a:lnTo>
                    <a:pt x="1647" y="348"/>
                  </a:lnTo>
                  <a:lnTo>
                    <a:pt x="1650" y="345"/>
                  </a:lnTo>
                  <a:lnTo>
                    <a:pt x="1654" y="345"/>
                  </a:lnTo>
                  <a:lnTo>
                    <a:pt x="1665" y="350"/>
                  </a:lnTo>
                  <a:lnTo>
                    <a:pt x="1666" y="354"/>
                  </a:lnTo>
                  <a:lnTo>
                    <a:pt x="1666" y="356"/>
                  </a:lnTo>
                  <a:lnTo>
                    <a:pt x="1674" y="361"/>
                  </a:lnTo>
                  <a:lnTo>
                    <a:pt x="1681" y="363"/>
                  </a:lnTo>
                  <a:lnTo>
                    <a:pt x="1692" y="366"/>
                  </a:lnTo>
                  <a:lnTo>
                    <a:pt x="1695" y="370"/>
                  </a:lnTo>
                  <a:lnTo>
                    <a:pt x="1699" y="375"/>
                  </a:lnTo>
                  <a:lnTo>
                    <a:pt x="1701" y="381"/>
                  </a:lnTo>
                  <a:lnTo>
                    <a:pt x="1703" y="381"/>
                  </a:lnTo>
                  <a:lnTo>
                    <a:pt x="1703" y="381"/>
                  </a:lnTo>
                  <a:lnTo>
                    <a:pt x="1704" y="379"/>
                  </a:lnTo>
                  <a:lnTo>
                    <a:pt x="1704" y="377"/>
                  </a:lnTo>
                  <a:lnTo>
                    <a:pt x="1706" y="374"/>
                  </a:lnTo>
                  <a:lnTo>
                    <a:pt x="1706" y="374"/>
                  </a:lnTo>
                  <a:lnTo>
                    <a:pt x="1708" y="374"/>
                  </a:lnTo>
                  <a:lnTo>
                    <a:pt x="1712" y="370"/>
                  </a:lnTo>
                  <a:lnTo>
                    <a:pt x="1713" y="370"/>
                  </a:lnTo>
                  <a:lnTo>
                    <a:pt x="1713" y="370"/>
                  </a:lnTo>
                  <a:lnTo>
                    <a:pt x="1715" y="368"/>
                  </a:lnTo>
                  <a:lnTo>
                    <a:pt x="1715" y="366"/>
                  </a:lnTo>
                  <a:lnTo>
                    <a:pt x="1715" y="365"/>
                  </a:lnTo>
                  <a:lnTo>
                    <a:pt x="1715" y="365"/>
                  </a:lnTo>
                  <a:lnTo>
                    <a:pt x="1715" y="363"/>
                  </a:lnTo>
                  <a:lnTo>
                    <a:pt x="1715" y="361"/>
                  </a:lnTo>
                  <a:lnTo>
                    <a:pt x="1715" y="356"/>
                  </a:lnTo>
                  <a:lnTo>
                    <a:pt x="1715" y="352"/>
                  </a:lnTo>
                  <a:lnTo>
                    <a:pt x="1715" y="350"/>
                  </a:lnTo>
                  <a:lnTo>
                    <a:pt x="1717" y="347"/>
                  </a:lnTo>
                  <a:lnTo>
                    <a:pt x="1728" y="337"/>
                  </a:lnTo>
                  <a:lnTo>
                    <a:pt x="1730" y="336"/>
                  </a:lnTo>
                  <a:lnTo>
                    <a:pt x="1731" y="336"/>
                  </a:lnTo>
                  <a:lnTo>
                    <a:pt x="1739" y="337"/>
                  </a:lnTo>
                  <a:lnTo>
                    <a:pt x="1739" y="337"/>
                  </a:lnTo>
                  <a:lnTo>
                    <a:pt x="1740" y="336"/>
                  </a:lnTo>
                  <a:lnTo>
                    <a:pt x="1740" y="334"/>
                  </a:lnTo>
                  <a:lnTo>
                    <a:pt x="1742" y="332"/>
                  </a:lnTo>
                  <a:lnTo>
                    <a:pt x="1742" y="330"/>
                  </a:lnTo>
                  <a:lnTo>
                    <a:pt x="1744" y="328"/>
                  </a:lnTo>
                  <a:lnTo>
                    <a:pt x="1744" y="327"/>
                  </a:lnTo>
                  <a:lnTo>
                    <a:pt x="1744" y="325"/>
                  </a:lnTo>
                  <a:lnTo>
                    <a:pt x="1746" y="323"/>
                  </a:lnTo>
                  <a:lnTo>
                    <a:pt x="1748" y="321"/>
                  </a:lnTo>
                  <a:lnTo>
                    <a:pt x="1748" y="319"/>
                  </a:lnTo>
                  <a:lnTo>
                    <a:pt x="1748" y="318"/>
                  </a:lnTo>
                  <a:lnTo>
                    <a:pt x="1748" y="318"/>
                  </a:lnTo>
                  <a:lnTo>
                    <a:pt x="1746" y="316"/>
                  </a:lnTo>
                  <a:lnTo>
                    <a:pt x="1746" y="316"/>
                  </a:lnTo>
                  <a:lnTo>
                    <a:pt x="1746" y="314"/>
                  </a:lnTo>
                  <a:lnTo>
                    <a:pt x="1746" y="314"/>
                  </a:lnTo>
                  <a:lnTo>
                    <a:pt x="1746" y="314"/>
                  </a:lnTo>
                  <a:lnTo>
                    <a:pt x="1746" y="312"/>
                  </a:lnTo>
                  <a:lnTo>
                    <a:pt x="1746" y="310"/>
                  </a:lnTo>
                  <a:lnTo>
                    <a:pt x="1746" y="309"/>
                  </a:lnTo>
                  <a:lnTo>
                    <a:pt x="1746" y="309"/>
                  </a:lnTo>
                  <a:lnTo>
                    <a:pt x="1746" y="303"/>
                  </a:lnTo>
                  <a:lnTo>
                    <a:pt x="1746" y="303"/>
                  </a:lnTo>
                  <a:lnTo>
                    <a:pt x="1746" y="303"/>
                  </a:lnTo>
                  <a:lnTo>
                    <a:pt x="1746" y="301"/>
                  </a:lnTo>
                  <a:lnTo>
                    <a:pt x="1746" y="301"/>
                  </a:lnTo>
                  <a:lnTo>
                    <a:pt x="1746" y="300"/>
                  </a:lnTo>
                  <a:lnTo>
                    <a:pt x="1746" y="298"/>
                  </a:lnTo>
                  <a:lnTo>
                    <a:pt x="1746" y="296"/>
                  </a:lnTo>
                  <a:lnTo>
                    <a:pt x="1744" y="292"/>
                  </a:lnTo>
                  <a:lnTo>
                    <a:pt x="1744" y="289"/>
                  </a:lnTo>
                  <a:lnTo>
                    <a:pt x="1746" y="278"/>
                  </a:lnTo>
                  <a:lnTo>
                    <a:pt x="1748" y="276"/>
                  </a:lnTo>
                  <a:lnTo>
                    <a:pt x="1751" y="267"/>
                  </a:lnTo>
                  <a:lnTo>
                    <a:pt x="1751" y="267"/>
                  </a:lnTo>
                  <a:lnTo>
                    <a:pt x="1750" y="262"/>
                  </a:lnTo>
                  <a:lnTo>
                    <a:pt x="1751" y="258"/>
                  </a:lnTo>
                  <a:lnTo>
                    <a:pt x="1751" y="256"/>
                  </a:lnTo>
                  <a:lnTo>
                    <a:pt x="1751" y="256"/>
                  </a:lnTo>
                  <a:lnTo>
                    <a:pt x="1751" y="253"/>
                  </a:lnTo>
                  <a:lnTo>
                    <a:pt x="1753" y="251"/>
                  </a:lnTo>
                  <a:lnTo>
                    <a:pt x="1753" y="249"/>
                  </a:lnTo>
                  <a:lnTo>
                    <a:pt x="1753" y="247"/>
                  </a:lnTo>
                  <a:lnTo>
                    <a:pt x="1753" y="247"/>
                  </a:lnTo>
                  <a:lnTo>
                    <a:pt x="1751" y="245"/>
                  </a:lnTo>
                  <a:lnTo>
                    <a:pt x="1753" y="245"/>
                  </a:lnTo>
                  <a:lnTo>
                    <a:pt x="1755" y="242"/>
                  </a:lnTo>
                  <a:lnTo>
                    <a:pt x="1757" y="240"/>
                  </a:lnTo>
                  <a:lnTo>
                    <a:pt x="1759" y="236"/>
                  </a:lnTo>
                  <a:lnTo>
                    <a:pt x="1759" y="233"/>
                  </a:lnTo>
                  <a:lnTo>
                    <a:pt x="1757" y="229"/>
                  </a:lnTo>
                  <a:lnTo>
                    <a:pt x="1757" y="229"/>
                  </a:lnTo>
                  <a:lnTo>
                    <a:pt x="1757" y="227"/>
                  </a:lnTo>
                  <a:lnTo>
                    <a:pt x="1757" y="225"/>
                  </a:lnTo>
                  <a:lnTo>
                    <a:pt x="1757" y="224"/>
                  </a:lnTo>
                  <a:lnTo>
                    <a:pt x="1759" y="222"/>
                  </a:lnTo>
                  <a:lnTo>
                    <a:pt x="1759" y="220"/>
                  </a:lnTo>
                  <a:lnTo>
                    <a:pt x="1768" y="218"/>
                  </a:lnTo>
                  <a:lnTo>
                    <a:pt x="1768" y="218"/>
                  </a:lnTo>
                  <a:lnTo>
                    <a:pt x="1768" y="216"/>
                  </a:lnTo>
                  <a:lnTo>
                    <a:pt x="1769" y="216"/>
                  </a:lnTo>
                  <a:lnTo>
                    <a:pt x="1771" y="213"/>
                  </a:lnTo>
                  <a:lnTo>
                    <a:pt x="1773" y="207"/>
                  </a:lnTo>
                  <a:lnTo>
                    <a:pt x="1778" y="200"/>
                  </a:lnTo>
                  <a:lnTo>
                    <a:pt x="1780" y="198"/>
                  </a:lnTo>
                  <a:lnTo>
                    <a:pt x="1780" y="195"/>
                  </a:lnTo>
                  <a:lnTo>
                    <a:pt x="1780" y="195"/>
                  </a:lnTo>
                  <a:lnTo>
                    <a:pt x="1782" y="191"/>
                  </a:lnTo>
                  <a:lnTo>
                    <a:pt x="1782" y="189"/>
                  </a:lnTo>
                  <a:lnTo>
                    <a:pt x="1784" y="188"/>
                  </a:lnTo>
                  <a:lnTo>
                    <a:pt x="1793" y="186"/>
                  </a:lnTo>
                  <a:lnTo>
                    <a:pt x="1796" y="188"/>
                  </a:lnTo>
                  <a:lnTo>
                    <a:pt x="1802" y="186"/>
                  </a:lnTo>
                  <a:lnTo>
                    <a:pt x="1802" y="186"/>
                  </a:lnTo>
                  <a:lnTo>
                    <a:pt x="1806" y="189"/>
                  </a:lnTo>
                  <a:lnTo>
                    <a:pt x="1807" y="188"/>
                  </a:lnTo>
                  <a:lnTo>
                    <a:pt x="1809" y="188"/>
                  </a:lnTo>
                  <a:lnTo>
                    <a:pt x="1813" y="191"/>
                  </a:lnTo>
                  <a:lnTo>
                    <a:pt x="1813" y="191"/>
                  </a:lnTo>
                  <a:lnTo>
                    <a:pt x="1824" y="188"/>
                  </a:lnTo>
                  <a:lnTo>
                    <a:pt x="1825" y="184"/>
                  </a:lnTo>
                  <a:lnTo>
                    <a:pt x="1825" y="184"/>
                  </a:lnTo>
                  <a:lnTo>
                    <a:pt x="1824" y="184"/>
                  </a:lnTo>
                  <a:lnTo>
                    <a:pt x="1824" y="182"/>
                  </a:lnTo>
                  <a:lnTo>
                    <a:pt x="1825" y="182"/>
                  </a:lnTo>
                  <a:lnTo>
                    <a:pt x="1825" y="180"/>
                  </a:lnTo>
                  <a:lnTo>
                    <a:pt x="1825" y="180"/>
                  </a:lnTo>
                  <a:lnTo>
                    <a:pt x="1827" y="180"/>
                  </a:lnTo>
                  <a:lnTo>
                    <a:pt x="1831" y="177"/>
                  </a:lnTo>
                  <a:lnTo>
                    <a:pt x="1836" y="173"/>
                  </a:lnTo>
                  <a:lnTo>
                    <a:pt x="1836" y="171"/>
                  </a:lnTo>
                  <a:lnTo>
                    <a:pt x="1838" y="168"/>
                  </a:lnTo>
                  <a:lnTo>
                    <a:pt x="1842" y="168"/>
                  </a:lnTo>
                  <a:lnTo>
                    <a:pt x="1847" y="168"/>
                  </a:lnTo>
                  <a:lnTo>
                    <a:pt x="1851" y="166"/>
                  </a:lnTo>
                  <a:lnTo>
                    <a:pt x="1852" y="166"/>
                  </a:lnTo>
                  <a:lnTo>
                    <a:pt x="1854" y="169"/>
                  </a:lnTo>
                  <a:lnTo>
                    <a:pt x="1856" y="175"/>
                  </a:lnTo>
                  <a:lnTo>
                    <a:pt x="1867" y="193"/>
                  </a:lnTo>
                  <a:lnTo>
                    <a:pt x="1867" y="193"/>
                  </a:lnTo>
                  <a:lnTo>
                    <a:pt x="1878" y="198"/>
                  </a:lnTo>
                  <a:lnTo>
                    <a:pt x="1878" y="202"/>
                  </a:lnTo>
                  <a:lnTo>
                    <a:pt x="1878" y="206"/>
                  </a:lnTo>
                  <a:lnTo>
                    <a:pt x="1880" y="207"/>
                  </a:lnTo>
                  <a:lnTo>
                    <a:pt x="1881" y="207"/>
                  </a:lnTo>
                  <a:lnTo>
                    <a:pt x="1898" y="216"/>
                  </a:lnTo>
                  <a:lnTo>
                    <a:pt x="1914" y="224"/>
                  </a:lnTo>
                  <a:lnTo>
                    <a:pt x="1916" y="225"/>
                  </a:lnTo>
                  <a:lnTo>
                    <a:pt x="1917" y="236"/>
                  </a:lnTo>
                  <a:lnTo>
                    <a:pt x="1925" y="254"/>
                  </a:lnTo>
                  <a:lnTo>
                    <a:pt x="1919" y="267"/>
                  </a:lnTo>
                  <a:lnTo>
                    <a:pt x="1901" y="289"/>
                  </a:lnTo>
                  <a:lnTo>
                    <a:pt x="1901" y="291"/>
                  </a:lnTo>
                  <a:lnTo>
                    <a:pt x="1899" y="294"/>
                  </a:lnTo>
                  <a:lnTo>
                    <a:pt x="1899" y="305"/>
                  </a:lnTo>
                  <a:lnTo>
                    <a:pt x="1899" y="307"/>
                  </a:lnTo>
                  <a:lnTo>
                    <a:pt x="1899" y="309"/>
                  </a:lnTo>
                  <a:lnTo>
                    <a:pt x="1905" y="316"/>
                  </a:lnTo>
                  <a:lnTo>
                    <a:pt x="1907" y="316"/>
                  </a:lnTo>
                  <a:lnTo>
                    <a:pt x="1908" y="314"/>
                  </a:lnTo>
                  <a:lnTo>
                    <a:pt x="1912" y="314"/>
                  </a:lnTo>
                  <a:lnTo>
                    <a:pt x="1914" y="314"/>
                  </a:lnTo>
                  <a:lnTo>
                    <a:pt x="1917" y="310"/>
                  </a:lnTo>
                  <a:lnTo>
                    <a:pt x="1919" y="307"/>
                  </a:lnTo>
                  <a:lnTo>
                    <a:pt x="1919" y="303"/>
                  </a:lnTo>
                  <a:lnTo>
                    <a:pt x="1921" y="301"/>
                  </a:lnTo>
                  <a:lnTo>
                    <a:pt x="1921" y="296"/>
                  </a:lnTo>
                  <a:lnTo>
                    <a:pt x="1921" y="296"/>
                  </a:lnTo>
                  <a:lnTo>
                    <a:pt x="1923" y="292"/>
                  </a:lnTo>
                  <a:lnTo>
                    <a:pt x="1923" y="292"/>
                  </a:lnTo>
                  <a:lnTo>
                    <a:pt x="1923" y="291"/>
                  </a:lnTo>
                  <a:lnTo>
                    <a:pt x="1923" y="289"/>
                  </a:lnTo>
                  <a:lnTo>
                    <a:pt x="1923" y="289"/>
                  </a:lnTo>
                  <a:lnTo>
                    <a:pt x="1923" y="287"/>
                  </a:lnTo>
                  <a:lnTo>
                    <a:pt x="1925" y="283"/>
                  </a:lnTo>
                  <a:lnTo>
                    <a:pt x="1925" y="281"/>
                  </a:lnTo>
                  <a:lnTo>
                    <a:pt x="1926" y="278"/>
                  </a:lnTo>
                  <a:lnTo>
                    <a:pt x="1930" y="276"/>
                  </a:lnTo>
                  <a:lnTo>
                    <a:pt x="1937" y="276"/>
                  </a:lnTo>
                  <a:lnTo>
                    <a:pt x="1941" y="274"/>
                  </a:lnTo>
                  <a:lnTo>
                    <a:pt x="1945" y="271"/>
                  </a:lnTo>
                  <a:lnTo>
                    <a:pt x="1946" y="269"/>
                  </a:lnTo>
                  <a:lnTo>
                    <a:pt x="1954" y="269"/>
                  </a:lnTo>
                  <a:lnTo>
                    <a:pt x="1955" y="269"/>
                  </a:lnTo>
                  <a:lnTo>
                    <a:pt x="1957" y="267"/>
                  </a:lnTo>
                  <a:lnTo>
                    <a:pt x="1957" y="263"/>
                  </a:lnTo>
                  <a:lnTo>
                    <a:pt x="1964" y="258"/>
                  </a:lnTo>
                  <a:lnTo>
                    <a:pt x="1964" y="256"/>
                  </a:lnTo>
                  <a:lnTo>
                    <a:pt x="1964" y="254"/>
                  </a:lnTo>
                  <a:lnTo>
                    <a:pt x="1964" y="253"/>
                  </a:lnTo>
                  <a:lnTo>
                    <a:pt x="1964" y="251"/>
                  </a:lnTo>
                  <a:lnTo>
                    <a:pt x="1966" y="249"/>
                  </a:lnTo>
                  <a:lnTo>
                    <a:pt x="1966" y="247"/>
                  </a:lnTo>
                  <a:lnTo>
                    <a:pt x="1968" y="247"/>
                  </a:lnTo>
                  <a:lnTo>
                    <a:pt x="1968" y="245"/>
                  </a:lnTo>
                  <a:lnTo>
                    <a:pt x="1970" y="244"/>
                  </a:lnTo>
                  <a:lnTo>
                    <a:pt x="1970" y="240"/>
                  </a:lnTo>
                  <a:lnTo>
                    <a:pt x="1970" y="238"/>
                  </a:lnTo>
                  <a:lnTo>
                    <a:pt x="1970" y="235"/>
                  </a:lnTo>
                  <a:lnTo>
                    <a:pt x="1968" y="233"/>
                  </a:lnTo>
                  <a:lnTo>
                    <a:pt x="1966" y="233"/>
                  </a:lnTo>
                  <a:lnTo>
                    <a:pt x="1964" y="231"/>
                  </a:lnTo>
                  <a:lnTo>
                    <a:pt x="1964" y="229"/>
                  </a:lnTo>
                  <a:lnTo>
                    <a:pt x="1964" y="229"/>
                  </a:lnTo>
                  <a:lnTo>
                    <a:pt x="1968" y="229"/>
                  </a:lnTo>
                  <a:lnTo>
                    <a:pt x="1970" y="229"/>
                  </a:lnTo>
                  <a:lnTo>
                    <a:pt x="1973" y="233"/>
                  </a:lnTo>
                  <a:lnTo>
                    <a:pt x="1982" y="244"/>
                  </a:lnTo>
                  <a:lnTo>
                    <a:pt x="1984" y="244"/>
                  </a:lnTo>
                  <a:lnTo>
                    <a:pt x="1995" y="245"/>
                  </a:lnTo>
                  <a:lnTo>
                    <a:pt x="2001" y="245"/>
                  </a:lnTo>
                  <a:lnTo>
                    <a:pt x="2002" y="244"/>
                  </a:lnTo>
                  <a:lnTo>
                    <a:pt x="2004" y="238"/>
                  </a:lnTo>
                  <a:lnTo>
                    <a:pt x="2004" y="236"/>
                  </a:lnTo>
                  <a:lnTo>
                    <a:pt x="2004" y="224"/>
                  </a:lnTo>
                  <a:lnTo>
                    <a:pt x="2002" y="222"/>
                  </a:lnTo>
                  <a:lnTo>
                    <a:pt x="2002" y="220"/>
                  </a:lnTo>
                  <a:lnTo>
                    <a:pt x="2002" y="218"/>
                  </a:lnTo>
                  <a:lnTo>
                    <a:pt x="2002" y="218"/>
                  </a:lnTo>
                  <a:lnTo>
                    <a:pt x="2002" y="215"/>
                  </a:lnTo>
                  <a:lnTo>
                    <a:pt x="2002" y="213"/>
                  </a:lnTo>
                  <a:lnTo>
                    <a:pt x="2001" y="211"/>
                  </a:lnTo>
                  <a:lnTo>
                    <a:pt x="2001" y="206"/>
                  </a:lnTo>
                  <a:lnTo>
                    <a:pt x="1997" y="207"/>
                  </a:lnTo>
                  <a:lnTo>
                    <a:pt x="1997" y="207"/>
                  </a:lnTo>
                  <a:lnTo>
                    <a:pt x="1995" y="209"/>
                  </a:lnTo>
                  <a:lnTo>
                    <a:pt x="1995" y="209"/>
                  </a:lnTo>
                  <a:lnTo>
                    <a:pt x="1993" y="211"/>
                  </a:lnTo>
                  <a:lnTo>
                    <a:pt x="1993" y="209"/>
                  </a:lnTo>
                  <a:lnTo>
                    <a:pt x="1993" y="209"/>
                  </a:lnTo>
                  <a:lnTo>
                    <a:pt x="1993" y="207"/>
                  </a:lnTo>
                  <a:lnTo>
                    <a:pt x="1993" y="206"/>
                  </a:lnTo>
                  <a:lnTo>
                    <a:pt x="1993" y="204"/>
                  </a:lnTo>
                  <a:lnTo>
                    <a:pt x="1982" y="204"/>
                  </a:lnTo>
                  <a:lnTo>
                    <a:pt x="1981" y="204"/>
                  </a:lnTo>
                  <a:lnTo>
                    <a:pt x="1981" y="207"/>
                  </a:lnTo>
                  <a:lnTo>
                    <a:pt x="1981" y="209"/>
                  </a:lnTo>
                  <a:lnTo>
                    <a:pt x="1981" y="209"/>
                  </a:lnTo>
                  <a:lnTo>
                    <a:pt x="1981" y="211"/>
                  </a:lnTo>
                  <a:lnTo>
                    <a:pt x="1981" y="213"/>
                  </a:lnTo>
                  <a:lnTo>
                    <a:pt x="1981" y="213"/>
                  </a:lnTo>
                  <a:lnTo>
                    <a:pt x="1981" y="215"/>
                  </a:lnTo>
                  <a:lnTo>
                    <a:pt x="1981" y="215"/>
                  </a:lnTo>
                  <a:lnTo>
                    <a:pt x="1981" y="216"/>
                  </a:lnTo>
                  <a:lnTo>
                    <a:pt x="1981" y="216"/>
                  </a:lnTo>
                  <a:lnTo>
                    <a:pt x="1981" y="218"/>
                  </a:lnTo>
                  <a:lnTo>
                    <a:pt x="1981" y="222"/>
                  </a:lnTo>
                  <a:lnTo>
                    <a:pt x="1981" y="224"/>
                  </a:lnTo>
                  <a:lnTo>
                    <a:pt x="1979" y="224"/>
                  </a:lnTo>
                  <a:lnTo>
                    <a:pt x="1975" y="225"/>
                  </a:lnTo>
                  <a:lnTo>
                    <a:pt x="1975" y="224"/>
                  </a:lnTo>
                  <a:lnTo>
                    <a:pt x="1977" y="224"/>
                  </a:lnTo>
                  <a:lnTo>
                    <a:pt x="1979" y="220"/>
                  </a:lnTo>
                  <a:lnTo>
                    <a:pt x="1979" y="215"/>
                  </a:lnTo>
                  <a:lnTo>
                    <a:pt x="1979" y="209"/>
                  </a:lnTo>
                  <a:lnTo>
                    <a:pt x="1979" y="209"/>
                  </a:lnTo>
                  <a:lnTo>
                    <a:pt x="1979" y="206"/>
                  </a:lnTo>
                  <a:lnTo>
                    <a:pt x="1979" y="204"/>
                  </a:lnTo>
                  <a:lnTo>
                    <a:pt x="1979" y="202"/>
                  </a:lnTo>
                  <a:lnTo>
                    <a:pt x="1979" y="202"/>
                  </a:lnTo>
                  <a:lnTo>
                    <a:pt x="1977" y="200"/>
                  </a:lnTo>
                  <a:lnTo>
                    <a:pt x="1977" y="198"/>
                  </a:lnTo>
                  <a:lnTo>
                    <a:pt x="1973" y="200"/>
                  </a:lnTo>
                  <a:lnTo>
                    <a:pt x="1972" y="200"/>
                  </a:lnTo>
                  <a:lnTo>
                    <a:pt x="1973" y="197"/>
                  </a:lnTo>
                  <a:lnTo>
                    <a:pt x="1973" y="197"/>
                  </a:lnTo>
                  <a:lnTo>
                    <a:pt x="1973" y="193"/>
                  </a:lnTo>
                  <a:lnTo>
                    <a:pt x="1972" y="193"/>
                  </a:lnTo>
                  <a:lnTo>
                    <a:pt x="1970" y="195"/>
                  </a:lnTo>
                  <a:lnTo>
                    <a:pt x="1966" y="195"/>
                  </a:lnTo>
                  <a:lnTo>
                    <a:pt x="1966" y="197"/>
                  </a:lnTo>
                  <a:lnTo>
                    <a:pt x="1966" y="198"/>
                  </a:lnTo>
                  <a:lnTo>
                    <a:pt x="1966" y="202"/>
                  </a:lnTo>
                  <a:lnTo>
                    <a:pt x="1966" y="204"/>
                  </a:lnTo>
                  <a:lnTo>
                    <a:pt x="1966" y="206"/>
                  </a:lnTo>
                  <a:lnTo>
                    <a:pt x="1968" y="207"/>
                  </a:lnTo>
                  <a:lnTo>
                    <a:pt x="1968" y="207"/>
                  </a:lnTo>
                  <a:lnTo>
                    <a:pt x="1968" y="211"/>
                  </a:lnTo>
                  <a:lnTo>
                    <a:pt x="1968" y="211"/>
                  </a:lnTo>
                  <a:lnTo>
                    <a:pt x="1964" y="211"/>
                  </a:lnTo>
                  <a:lnTo>
                    <a:pt x="1964" y="213"/>
                  </a:lnTo>
                  <a:lnTo>
                    <a:pt x="1964" y="215"/>
                  </a:lnTo>
                  <a:lnTo>
                    <a:pt x="1966" y="218"/>
                  </a:lnTo>
                  <a:lnTo>
                    <a:pt x="1966" y="220"/>
                  </a:lnTo>
                  <a:lnTo>
                    <a:pt x="1968" y="222"/>
                  </a:lnTo>
                  <a:lnTo>
                    <a:pt x="1968" y="222"/>
                  </a:lnTo>
                  <a:lnTo>
                    <a:pt x="1966" y="222"/>
                  </a:lnTo>
                  <a:lnTo>
                    <a:pt x="1964" y="220"/>
                  </a:lnTo>
                  <a:lnTo>
                    <a:pt x="1963" y="218"/>
                  </a:lnTo>
                  <a:lnTo>
                    <a:pt x="1963" y="215"/>
                  </a:lnTo>
                  <a:lnTo>
                    <a:pt x="1961" y="215"/>
                  </a:lnTo>
                  <a:lnTo>
                    <a:pt x="1959" y="216"/>
                  </a:lnTo>
                  <a:lnTo>
                    <a:pt x="1957" y="218"/>
                  </a:lnTo>
                  <a:lnTo>
                    <a:pt x="1955" y="220"/>
                  </a:lnTo>
                  <a:lnTo>
                    <a:pt x="1955" y="222"/>
                  </a:lnTo>
                  <a:lnTo>
                    <a:pt x="1955" y="220"/>
                  </a:lnTo>
                  <a:lnTo>
                    <a:pt x="1955" y="218"/>
                  </a:lnTo>
                  <a:lnTo>
                    <a:pt x="1957" y="216"/>
                  </a:lnTo>
                  <a:lnTo>
                    <a:pt x="1959" y="215"/>
                  </a:lnTo>
                  <a:lnTo>
                    <a:pt x="1961" y="211"/>
                  </a:lnTo>
                  <a:lnTo>
                    <a:pt x="1961" y="211"/>
                  </a:lnTo>
                  <a:lnTo>
                    <a:pt x="1959" y="209"/>
                  </a:lnTo>
                  <a:lnTo>
                    <a:pt x="1957" y="211"/>
                  </a:lnTo>
                  <a:lnTo>
                    <a:pt x="1954" y="215"/>
                  </a:lnTo>
                  <a:lnTo>
                    <a:pt x="1954" y="215"/>
                  </a:lnTo>
                  <a:lnTo>
                    <a:pt x="1948" y="215"/>
                  </a:lnTo>
                  <a:lnTo>
                    <a:pt x="1945" y="215"/>
                  </a:lnTo>
                  <a:lnTo>
                    <a:pt x="1943" y="215"/>
                  </a:lnTo>
                  <a:lnTo>
                    <a:pt x="1936" y="222"/>
                  </a:lnTo>
                  <a:lnTo>
                    <a:pt x="1936" y="224"/>
                  </a:lnTo>
                  <a:lnTo>
                    <a:pt x="1934" y="225"/>
                  </a:lnTo>
                  <a:lnTo>
                    <a:pt x="1932" y="225"/>
                  </a:lnTo>
                  <a:lnTo>
                    <a:pt x="1934" y="224"/>
                  </a:lnTo>
                  <a:lnTo>
                    <a:pt x="1936" y="222"/>
                  </a:lnTo>
                  <a:lnTo>
                    <a:pt x="1936" y="220"/>
                  </a:lnTo>
                  <a:lnTo>
                    <a:pt x="1934" y="218"/>
                  </a:lnTo>
                  <a:lnTo>
                    <a:pt x="1934" y="218"/>
                  </a:lnTo>
                  <a:lnTo>
                    <a:pt x="1937" y="218"/>
                  </a:lnTo>
                  <a:lnTo>
                    <a:pt x="1937" y="216"/>
                  </a:lnTo>
                  <a:lnTo>
                    <a:pt x="1937" y="216"/>
                  </a:lnTo>
                  <a:lnTo>
                    <a:pt x="1939" y="215"/>
                  </a:lnTo>
                  <a:lnTo>
                    <a:pt x="1939" y="213"/>
                  </a:lnTo>
                  <a:lnTo>
                    <a:pt x="1941" y="213"/>
                  </a:lnTo>
                  <a:lnTo>
                    <a:pt x="1941" y="211"/>
                  </a:lnTo>
                  <a:lnTo>
                    <a:pt x="1941" y="209"/>
                  </a:lnTo>
                  <a:lnTo>
                    <a:pt x="1943" y="207"/>
                  </a:lnTo>
                  <a:lnTo>
                    <a:pt x="1945" y="206"/>
                  </a:lnTo>
                  <a:lnTo>
                    <a:pt x="1946" y="202"/>
                  </a:lnTo>
                  <a:lnTo>
                    <a:pt x="1946" y="200"/>
                  </a:lnTo>
                  <a:lnTo>
                    <a:pt x="1945" y="197"/>
                  </a:lnTo>
                  <a:lnTo>
                    <a:pt x="1945" y="195"/>
                  </a:lnTo>
                  <a:lnTo>
                    <a:pt x="1945" y="193"/>
                  </a:lnTo>
                  <a:lnTo>
                    <a:pt x="1945" y="193"/>
                  </a:lnTo>
                  <a:lnTo>
                    <a:pt x="1945" y="191"/>
                  </a:lnTo>
                  <a:lnTo>
                    <a:pt x="1945" y="189"/>
                  </a:lnTo>
                  <a:lnTo>
                    <a:pt x="1941" y="191"/>
                  </a:lnTo>
                  <a:lnTo>
                    <a:pt x="1939" y="191"/>
                  </a:lnTo>
                  <a:lnTo>
                    <a:pt x="1937" y="191"/>
                  </a:lnTo>
                  <a:lnTo>
                    <a:pt x="1937" y="191"/>
                  </a:lnTo>
                  <a:lnTo>
                    <a:pt x="1937" y="189"/>
                  </a:lnTo>
                  <a:lnTo>
                    <a:pt x="1936" y="189"/>
                  </a:lnTo>
                  <a:lnTo>
                    <a:pt x="1936" y="189"/>
                  </a:lnTo>
                  <a:lnTo>
                    <a:pt x="1936" y="189"/>
                  </a:lnTo>
                  <a:lnTo>
                    <a:pt x="1934" y="189"/>
                  </a:lnTo>
                  <a:lnTo>
                    <a:pt x="1932" y="193"/>
                  </a:lnTo>
                  <a:lnTo>
                    <a:pt x="1930" y="197"/>
                  </a:lnTo>
                  <a:lnTo>
                    <a:pt x="1928" y="198"/>
                  </a:lnTo>
                  <a:lnTo>
                    <a:pt x="1926" y="197"/>
                  </a:lnTo>
                  <a:lnTo>
                    <a:pt x="1928" y="197"/>
                  </a:lnTo>
                  <a:lnTo>
                    <a:pt x="1928" y="197"/>
                  </a:lnTo>
                  <a:lnTo>
                    <a:pt x="1928" y="195"/>
                  </a:lnTo>
                  <a:lnTo>
                    <a:pt x="1928" y="195"/>
                  </a:lnTo>
                  <a:lnTo>
                    <a:pt x="1928" y="193"/>
                  </a:lnTo>
                  <a:lnTo>
                    <a:pt x="1928" y="193"/>
                  </a:lnTo>
                  <a:lnTo>
                    <a:pt x="1930" y="191"/>
                  </a:lnTo>
                  <a:lnTo>
                    <a:pt x="1932" y="189"/>
                  </a:lnTo>
                  <a:lnTo>
                    <a:pt x="1934" y="188"/>
                  </a:lnTo>
                  <a:lnTo>
                    <a:pt x="1937" y="186"/>
                  </a:lnTo>
                  <a:lnTo>
                    <a:pt x="1941" y="182"/>
                  </a:lnTo>
                  <a:lnTo>
                    <a:pt x="1943" y="182"/>
                  </a:lnTo>
                  <a:lnTo>
                    <a:pt x="1928" y="177"/>
                  </a:lnTo>
                  <a:lnTo>
                    <a:pt x="1925" y="175"/>
                  </a:lnTo>
                  <a:lnTo>
                    <a:pt x="1916" y="175"/>
                  </a:lnTo>
                  <a:lnTo>
                    <a:pt x="1914" y="175"/>
                  </a:lnTo>
                  <a:lnTo>
                    <a:pt x="1917" y="171"/>
                  </a:lnTo>
                  <a:lnTo>
                    <a:pt x="1917" y="171"/>
                  </a:lnTo>
                  <a:lnTo>
                    <a:pt x="1917" y="171"/>
                  </a:lnTo>
                  <a:lnTo>
                    <a:pt x="1916" y="169"/>
                  </a:lnTo>
                  <a:lnTo>
                    <a:pt x="1914" y="169"/>
                  </a:lnTo>
                  <a:lnTo>
                    <a:pt x="1914" y="169"/>
                  </a:lnTo>
                  <a:lnTo>
                    <a:pt x="1916" y="168"/>
                  </a:lnTo>
                  <a:lnTo>
                    <a:pt x="1908" y="169"/>
                  </a:lnTo>
                  <a:lnTo>
                    <a:pt x="1905" y="166"/>
                  </a:lnTo>
                  <a:lnTo>
                    <a:pt x="1894" y="164"/>
                  </a:lnTo>
                  <a:lnTo>
                    <a:pt x="1896" y="162"/>
                  </a:lnTo>
                  <a:lnTo>
                    <a:pt x="1901" y="164"/>
                  </a:lnTo>
                  <a:lnTo>
                    <a:pt x="1901" y="162"/>
                  </a:lnTo>
                  <a:lnTo>
                    <a:pt x="1899" y="162"/>
                  </a:lnTo>
                  <a:lnTo>
                    <a:pt x="1898" y="160"/>
                  </a:lnTo>
                  <a:lnTo>
                    <a:pt x="1896" y="160"/>
                  </a:lnTo>
                  <a:lnTo>
                    <a:pt x="1894" y="162"/>
                  </a:lnTo>
                  <a:lnTo>
                    <a:pt x="1890" y="162"/>
                  </a:lnTo>
                  <a:lnTo>
                    <a:pt x="1889" y="160"/>
                  </a:lnTo>
                  <a:lnTo>
                    <a:pt x="1889" y="159"/>
                  </a:lnTo>
                  <a:lnTo>
                    <a:pt x="1890" y="159"/>
                  </a:lnTo>
                  <a:lnTo>
                    <a:pt x="1892" y="157"/>
                  </a:lnTo>
                  <a:lnTo>
                    <a:pt x="1894" y="155"/>
                  </a:lnTo>
                  <a:lnTo>
                    <a:pt x="1896" y="151"/>
                  </a:lnTo>
                  <a:lnTo>
                    <a:pt x="1889" y="153"/>
                  </a:lnTo>
                  <a:lnTo>
                    <a:pt x="1889" y="151"/>
                  </a:lnTo>
                  <a:lnTo>
                    <a:pt x="1890" y="150"/>
                  </a:lnTo>
                  <a:lnTo>
                    <a:pt x="1905" y="155"/>
                  </a:lnTo>
                  <a:lnTo>
                    <a:pt x="1919" y="159"/>
                  </a:lnTo>
                  <a:lnTo>
                    <a:pt x="1919" y="159"/>
                  </a:lnTo>
                  <a:lnTo>
                    <a:pt x="1943" y="162"/>
                  </a:lnTo>
                  <a:lnTo>
                    <a:pt x="1966" y="166"/>
                  </a:lnTo>
                  <a:lnTo>
                    <a:pt x="1964" y="166"/>
                  </a:lnTo>
                  <a:lnTo>
                    <a:pt x="1964" y="166"/>
                  </a:lnTo>
                  <a:lnTo>
                    <a:pt x="1964" y="164"/>
                  </a:lnTo>
                  <a:lnTo>
                    <a:pt x="1964" y="164"/>
                  </a:lnTo>
                  <a:lnTo>
                    <a:pt x="1973" y="160"/>
                  </a:lnTo>
                  <a:lnTo>
                    <a:pt x="1975" y="159"/>
                  </a:lnTo>
                  <a:lnTo>
                    <a:pt x="1977" y="155"/>
                  </a:lnTo>
                  <a:lnTo>
                    <a:pt x="1975" y="153"/>
                  </a:lnTo>
                  <a:lnTo>
                    <a:pt x="1975" y="151"/>
                  </a:lnTo>
                  <a:lnTo>
                    <a:pt x="1977" y="150"/>
                  </a:lnTo>
                  <a:lnTo>
                    <a:pt x="1977" y="148"/>
                  </a:lnTo>
                  <a:lnTo>
                    <a:pt x="1982" y="148"/>
                  </a:lnTo>
                  <a:lnTo>
                    <a:pt x="1984" y="144"/>
                  </a:lnTo>
                  <a:lnTo>
                    <a:pt x="1984" y="142"/>
                  </a:lnTo>
                  <a:lnTo>
                    <a:pt x="1986" y="141"/>
                  </a:lnTo>
                  <a:lnTo>
                    <a:pt x="2004" y="139"/>
                  </a:lnTo>
                  <a:lnTo>
                    <a:pt x="2010" y="135"/>
                  </a:lnTo>
                  <a:lnTo>
                    <a:pt x="2011" y="135"/>
                  </a:lnTo>
                  <a:lnTo>
                    <a:pt x="2011" y="133"/>
                  </a:lnTo>
                  <a:close/>
                  <a:moveTo>
                    <a:pt x="1722" y="23"/>
                  </a:moveTo>
                  <a:lnTo>
                    <a:pt x="1722" y="25"/>
                  </a:lnTo>
                  <a:lnTo>
                    <a:pt x="1724" y="25"/>
                  </a:lnTo>
                  <a:lnTo>
                    <a:pt x="1730" y="23"/>
                  </a:lnTo>
                  <a:lnTo>
                    <a:pt x="1731" y="23"/>
                  </a:lnTo>
                  <a:lnTo>
                    <a:pt x="1731" y="23"/>
                  </a:lnTo>
                  <a:lnTo>
                    <a:pt x="1735" y="25"/>
                  </a:lnTo>
                  <a:lnTo>
                    <a:pt x="1735" y="27"/>
                  </a:lnTo>
                  <a:lnTo>
                    <a:pt x="1728" y="30"/>
                  </a:lnTo>
                  <a:lnTo>
                    <a:pt x="1731" y="30"/>
                  </a:lnTo>
                  <a:lnTo>
                    <a:pt x="1731" y="34"/>
                  </a:lnTo>
                  <a:lnTo>
                    <a:pt x="1733" y="36"/>
                  </a:lnTo>
                  <a:lnTo>
                    <a:pt x="1735" y="38"/>
                  </a:lnTo>
                  <a:lnTo>
                    <a:pt x="1735" y="38"/>
                  </a:lnTo>
                  <a:lnTo>
                    <a:pt x="1737" y="38"/>
                  </a:lnTo>
                  <a:lnTo>
                    <a:pt x="1740" y="36"/>
                  </a:lnTo>
                  <a:lnTo>
                    <a:pt x="1746" y="36"/>
                  </a:lnTo>
                  <a:lnTo>
                    <a:pt x="1746" y="34"/>
                  </a:lnTo>
                  <a:lnTo>
                    <a:pt x="1744" y="34"/>
                  </a:lnTo>
                  <a:lnTo>
                    <a:pt x="1744" y="34"/>
                  </a:lnTo>
                  <a:lnTo>
                    <a:pt x="1744" y="30"/>
                  </a:lnTo>
                  <a:lnTo>
                    <a:pt x="1746" y="30"/>
                  </a:lnTo>
                  <a:lnTo>
                    <a:pt x="1748" y="32"/>
                  </a:lnTo>
                  <a:lnTo>
                    <a:pt x="1753" y="32"/>
                  </a:lnTo>
                  <a:lnTo>
                    <a:pt x="1753" y="32"/>
                  </a:lnTo>
                  <a:lnTo>
                    <a:pt x="1755" y="30"/>
                  </a:lnTo>
                  <a:lnTo>
                    <a:pt x="1757" y="30"/>
                  </a:lnTo>
                  <a:lnTo>
                    <a:pt x="1762" y="30"/>
                  </a:lnTo>
                  <a:lnTo>
                    <a:pt x="1762" y="30"/>
                  </a:lnTo>
                  <a:lnTo>
                    <a:pt x="1764" y="29"/>
                  </a:lnTo>
                  <a:lnTo>
                    <a:pt x="1764" y="27"/>
                  </a:lnTo>
                  <a:lnTo>
                    <a:pt x="1768" y="27"/>
                  </a:lnTo>
                  <a:lnTo>
                    <a:pt x="1768" y="25"/>
                  </a:lnTo>
                  <a:lnTo>
                    <a:pt x="1769" y="21"/>
                  </a:lnTo>
                  <a:lnTo>
                    <a:pt x="1768" y="20"/>
                  </a:lnTo>
                  <a:lnTo>
                    <a:pt x="1768" y="20"/>
                  </a:lnTo>
                  <a:lnTo>
                    <a:pt x="1764" y="21"/>
                  </a:lnTo>
                  <a:lnTo>
                    <a:pt x="1764" y="21"/>
                  </a:lnTo>
                  <a:lnTo>
                    <a:pt x="1762" y="25"/>
                  </a:lnTo>
                  <a:lnTo>
                    <a:pt x="1760" y="27"/>
                  </a:lnTo>
                  <a:lnTo>
                    <a:pt x="1759" y="27"/>
                  </a:lnTo>
                  <a:lnTo>
                    <a:pt x="1757" y="27"/>
                  </a:lnTo>
                  <a:lnTo>
                    <a:pt x="1755" y="27"/>
                  </a:lnTo>
                  <a:lnTo>
                    <a:pt x="1755" y="25"/>
                  </a:lnTo>
                  <a:lnTo>
                    <a:pt x="1755" y="25"/>
                  </a:lnTo>
                  <a:lnTo>
                    <a:pt x="1757" y="25"/>
                  </a:lnTo>
                  <a:lnTo>
                    <a:pt x="1757" y="21"/>
                  </a:lnTo>
                  <a:lnTo>
                    <a:pt x="1755" y="21"/>
                  </a:lnTo>
                  <a:lnTo>
                    <a:pt x="1753" y="21"/>
                  </a:lnTo>
                  <a:lnTo>
                    <a:pt x="1753" y="20"/>
                  </a:lnTo>
                  <a:lnTo>
                    <a:pt x="1753" y="20"/>
                  </a:lnTo>
                  <a:lnTo>
                    <a:pt x="1755" y="18"/>
                  </a:lnTo>
                  <a:lnTo>
                    <a:pt x="1757" y="16"/>
                  </a:lnTo>
                  <a:lnTo>
                    <a:pt x="1760" y="14"/>
                  </a:lnTo>
                  <a:lnTo>
                    <a:pt x="1759" y="9"/>
                  </a:lnTo>
                  <a:lnTo>
                    <a:pt x="1759" y="7"/>
                  </a:lnTo>
                  <a:lnTo>
                    <a:pt x="1755" y="11"/>
                  </a:lnTo>
                  <a:lnTo>
                    <a:pt x="1755" y="11"/>
                  </a:lnTo>
                  <a:lnTo>
                    <a:pt x="1753" y="11"/>
                  </a:lnTo>
                  <a:lnTo>
                    <a:pt x="1753" y="12"/>
                  </a:lnTo>
                  <a:lnTo>
                    <a:pt x="1751" y="12"/>
                  </a:lnTo>
                  <a:lnTo>
                    <a:pt x="1751" y="9"/>
                  </a:lnTo>
                  <a:lnTo>
                    <a:pt x="1751" y="9"/>
                  </a:lnTo>
                  <a:lnTo>
                    <a:pt x="1748" y="12"/>
                  </a:lnTo>
                  <a:lnTo>
                    <a:pt x="1748" y="11"/>
                  </a:lnTo>
                  <a:lnTo>
                    <a:pt x="1748" y="9"/>
                  </a:lnTo>
                  <a:lnTo>
                    <a:pt x="1748" y="5"/>
                  </a:lnTo>
                  <a:lnTo>
                    <a:pt x="1748" y="3"/>
                  </a:lnTo>
                  <a:lnTo>
                    <a:pt x="1742" y="5"/>
                  </a:lnTo>
                  <a:lnTo>
                    <a:pt x="1742" y="2"/>
                  </a:lnTo>
                  <a:lnTo>
                    <a:pt x="1740" y="2"/>
                  </a:lnTo>
                  <a:lnTo>
                    <a:pt x="1740" y="2"/>
                  </a:lnTo>
                  <a:lnTo>
                    <a:pt x="1740" y="2"/>
                  </a:lnTo>
                  <a:lnTo>
                    <a:pt x="1739" y="3"/>
                  </a:lnTo>
                  <a:lnTo>
                    <a:pt x="1739" y="5"/>
                  </a:lnTo>
                  <a:lnTo>
                    <a:pt x="1737" y="3"/>
                  </a:lnTo>
                  <a:lnTo>
                    <a:pt x="1735" y="5"/>
                  </a:lnTo>
                  <a:lnTo>
                    <a:pt x="1742" y="12"/>
                  </a:lnTo>
                  <a:lnTo>
                    <a:pt x="1742" y="14"/>
                  </a:lnTo>
                  <a:lnTo>
                    <a:pt x="1744" y="16"/>
                  </a:lnTo>
                  <a:lnTo>
                    <a:pt x="1744" y="20"/>
                  </a:lnTo>
                  <a:lnTo>
                    <a:pt x="1742" y="18"/>
                  </a:lnTo>
                  <a:lnTo>
                    <a:pt x="1739" y="14"/>
                  </a:lnTo>
                  <a:lnTo>
                    <a:pt x="1737" y="14"/>
                  </a:lnTo>
                  <a:lnTo>
                    <a:pt x="1737" y="14"/>
                  </a:lnTo>
                  <a:lnTo>
                    <a:pt x="1735" y="12"/>
                  </a:lnTo>
                  <a:lnTo>
                    <a:pt x="1735" y="12"/>
                  </a:lnTo>
                  <a:lnTo>
                    <a:pt x="1733" y="12"/>
                  </a:lnTo>
                  <a:lnTo>
                    <a:pt x="1731" y="11"/>
                  </a:lnTo>
                  <a:lnTo>
                    <a:pt x="1731" y="11"/>
                  </a:lnTo>
                  <a:lnTo>
                    <a:pt x="1731" y="12"/>
                  </a:lnTo>
                  <a:lnTo>
                    <a:pt x="1731" y="12"/>
                  </a:lnTo>
                  <a:lnTo>
                    <a:pt x="1731" y="14"/>
                  </a:lnTo>
                  <a:lnTo>
                    <a:pt x="1731" y="14"/>
                  </a:lnTo>
                  <a:lnTo>
                    <a:pt x="1731" y="16"/>
                  </a:lnTo>
                  <a:lnTo>
                    <a:pt x="1730" y="16"/>
                  </a:lnTo>
                  <a:lnTo>
                    <a:pt x="1728" y="14"/>
                  </a:lnTo>
                  <a:lnTo>
                    <a:pt x="1728" y="14"/>
                  </a:lnTo>
                  <a:lnTo>
                    <a:pt x="1726" y="14"/>
                  </a:lnTo>
                  <a:lnTo>
                    <a:pt x="1724" y="14"/>
                  </a:lnTo>
                  <a:lnTo>
                    <a:pt x="1724" y="16"/>
                  </a:lnTo>
                  <a:lnTo>
                    <a:pt x="1726" y="16"/>
                  </a:lnTo>
                  <a:lnTo>
                    <a:pt x="1722" y="20"/>
                  </a:lnTo>
                  <a:lnTo>
                    <a:pt x="1722" y="21"/>
                  </a:lnTo>
                  <a:lnTo>
                    <a:pt x="1722" y="23"/>
                  </a:lnTo>
                  <a:lnTo>
                    <a:pt x="1722" y="23"/>
                  </a:lnTo>
                  <a:close/>
                  <a:moveTo>
                    <a:pt x="57" y="0"/>
                  </a:moveTo>
                  <a:lnTo>
                    <a:pt x="56" y="0"/>
                  </a:lnTo>
                  <a:lnTo>
                    <a:pt x="54" y="0"/>
                  </a:lnTo>
                  <a:lnTo>
                    <a:pt x="50" y="0"/>
                  </a:lnTo>
                  <a:lnTo>
                    <a:pt x="48" y="0"/>
                  </a:lnTo>
                  <a:lnTo>
                    <a:pt x="48" y="0"/>
                  </a:lnTo>
                  <a:lnTo>
                    <a:pt x="47" y="3"/>
                  </a:lnTo>
                  <a:lnTo>
                    <a:pt x="47" y="3"/>
                  </a:lnTo>
                  <a:lnTo>
                    <a:pt x="39" y="3"/>
                  </a:lnTo>
                  <a:lnTo>
                    <a:pt x="38" y="7"/>
                  </a:lnTo>
                  <a:lnTo>
                    <a:pt x="36" y="9"/>
                  </a:lnTo>
                  <a:lnTo>
                    <a:pt x="34" y="16"/>
                  </a:lnTo>
                  <a:lnTo>
                    <a:pt x="34" y="16"/>
                  </a:lnTo>
                  <a:lnTo>
                    <a:pt x="32" y="18"/>
                  </a:lnTo>
                  <a:lnTo>
                    <a:pt x="32" y="20"/>
                  </a:lnTo>
                  <a:lnTo>
                    <a:pt x="30" y="23"/>
                  </a:lnTo>
                  <a:lnTo>
                    <a:pt x="30" y="25"/>
                  </a:lnTo>
                  <a:lnTo>
                    <a:pt x="30" y="25"/>
                  </a:lnTo>
                  <a:lnTo>
                    <a:pt x="29" y="25"/>
                  </a:lnTo>
                  <a:lnTo>
                    <a:pt x="29" y="25"/>
                  </a:lnTo>
                  <a:lnTo>
                    <a:pt x="29" y="27"/>
                  </a:lnTo>
                  <a:lnTo>
                    <a:pt x="27" y="27"/>
                  </a:lnTo>
                  <a:lnTo>
                    <a:pt x="27" y="27"/>
                  </a:lnTo>
                  <a:lnTo>
                    <a:pt x="21" y="29"/>
                  </a:lnTo>
                  <a:lnTo>
                    <a:pt x="20" y="30"/>
                  </a:lnTo>
                  <a:lnTo>
                    <a:pt x="20" y="30"/>
                  </a:lnTo>
                  <a:lnTo>
                    <a:pt x="20" y="32"/>
                  </a:lnTo>
                  <a:lnTo>
                    <a:pt x="20" y="32"/>
                  </a:lnTo>
                  <a:lnTo>
                    <a:pt x="18" y="32"/>
                  </a:lnTo>
                  <a:lnTo>
                    <a:pt x="16" y="36"/>
                  </a:lnTo>
                  <a:lnTo>
                    <a:pt x="14" y="36"/>
                  </a:lnTo>
                  <a:lnTo>
                    <a:pt x="10" y="38"/>
                  </a:lnTo>
                  <a:lnTo>
                    <a:pt x="9" y="38"/>
                  </a:lnTo>
                  <a:lnTo>
                    <a:pt x="9" y="39"/>
                  </a:lnTo>
                  <a:lnTo>
                    <a:pt x="9" y="39"/>
                  </a:lnTo>
                  <a:lnTo>
                    <a:pt x="7" y="41"/>
                  </a:lnTo>
                  <a:lnTo>
                    <a:pt x="7" y="41"/>
                  </a:lnTo>
                  <a:lnTo>
                    <a:pt x="5" y="45"/>
                  </a:lnTo>
                  <a:lnTo>
                    <a:pt x="3" y="45"/>
                  </a:lnTo>
                  <a:lnTo>
                    <a:pt x="3" y="45"/>
                  </a:lnTo>
                  <a:lnTo>
                    <a:pt x="1" y="45"/>
                  </a:lnTo>
                  <a:lnTo>
                    <a:pt x="0" y="47"/>
                  </a:lnTo>
                  <a:lnTo>
                    <a:pt x="0" y="48"/>
                  </a:lnTo>
                  <a:lnTo>
                    <a:pt x="3" y="52"/>
                  </a:lnTo>
                  <a:lnTo>
                    <a:pt x="1" y="54"/>
                  </a:lnTo>
                  <a:lnTo>
                    <a:pt x="1" y="54"/>
                  </a:lnTo>
                  <a:lnTo>
                    <a:pt x="1" y="56"/>
                  </a:lnTo>
                  <a:lnTo>
                    <a:pt x="3" y="56"/>
                  </a:lnTo>
                  <a:lnTo>
                    <a:pt x="5" y="56"/>
                  </a:lnTo>
                  <a:lnTo>
                    <a:pt x="7" y="56"/>
                  </a:lnTo>
                  <a:lnTo>
                    <a:pt x="7" y="54"/>
                  </a:lnTo>
                  <a:lnTo>
                    <a:pt x="9" y="54"/>
                  </a:lnTo>
                  <a:lnTo>
                    <a:pt x="9" y="52"/>
                  </a:lnTo>
                  <a:lnTo>
                    <a:pt x="9" y="50"/>
                  </a:lnTo>
                  <a:lnTo>
                    <a:pt x="10" y="50"/>
                  </a:lnTo>
                  <a:lnTo>
                    <a:pt x="12" y="48"/>
                  </a:lnTo>
                  <a:lnTo>
                    <a:pt x="12" y="48"/>
                  </a:lnTo>
                  <a:lnTo>
                    <a:pt x="21" y="36"/>
                  </a:lnTo>
                  <a:lnTo>
                    <a:pt x="23" y="36"/>
                  </a:lnTo>
                  <a:lnTo>
                    <a:pt x="25" y="34"/>
                  </a:lnTo>
                  <a:lnTo>
                    <a:pt x="30" y="30"/>
                  </a:lnTo>
                  <a:lnTo>
                    <a:pt x="32" y="30"/>
                  </a:lnTo>
                  <a:lnTo>
                    <a:pt x="34" y="32"/>
                  </a:lnTo>
                  <a:lnTo>
                    <a:pt x="36" y="32"/>
                  </a:lnTo>
                  <a:lnTo>
                    <a:pt x="56" y="21"/>
                  </a:lnTo>
                  <a:lnTo>
                    <a:pt x="57" y="20"/>
                  </a:lnTo>
                  <a:lnTo>
                    <a:pt x="56" y="18"/>
                  </a:lnTo>
                  <a:lnTo>
                    <a:pt x="56" y="14"/>
                  </a:lnTo>
                  <a:lnTo>
                    <a:pt x="56" y="11"/>
                  </a:lnTo>
                  <a:lnTo>
                    <a:pt x="57" y="9"/>
                  </a:lnTo>
                  <a:lnTo>
                    <a:pt x="57" y="9"/>
                  </a:lnTo>
                  <a:lnTo>
                    <a:pt x="59" y="5"/>
                  </a:lnTo>
                  <a:lnTo>
                    <a:pt x="59" y="3"/>
                  </a:lnTo>
                  <a:lnTo>
                    <a:pt x="57" y="0"/>
                  </a:lnTo>
                  <a:lnTo>
                    <a:pt x="5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3" name="Freeform 9"/>
            <p:cNvSpPr>
              <a:spLocks/>
            </p:cNvSpPr>
            <p:nvPr/>
          </p:nvSpPr>
          <p:spPr bwMode="auto">
            <a:xfrm>
              <a:off x="7619455" y="4157473"/>
              <a:ext cx="312374" cy="200418"/>
            </a:xfrm>
            <a:custGeom>
              <a:avLst/>
              <a:gdLst>
                <a:gd name="T0" fmla="*/ 224 w 226"/>
                <a:gd name="T1" fmla="*/ 78 h 145"/>
                <a:gd name="T2" fmla="*/ 226 w 226"/>
                <a:gd name="T3" fmla="*/ 63 h 145"/>
                <a:gd name="T4" fmla="*/ 217 w 226"/>
                <a:gd name="T5" fmla="*/ 65 h 145"/>
                <a:gd name="T6" fmla="*/ 208 w 226"/>
                <a:gd name="T7" fmla="*/ 71 h 145"/>
                <a:gd name="T8" fmla="*/ 196 w 226"/>
                <a:gd name="T9" fmla="*/ 58 h 145"/>
                <a:gd name="T10" fmla="*/ 177 w 226"/>
                <a:gd name="T11" fmla="*/ 53 h 145"/>
                <a:gd name="T12" fmla="*/ 183 w 226"/>
                <a:gd name="T13" fmla="*/ 34 h 145"/>
                <a:gd name="T14" fmla="*/ 165 w 226"/>
                <a:gd name="T15" fmla="*/ 11 h 145"/>
                <a:gd name="T16" fmla="*/ 145 w 226"/>
                <a:gd name="T17" fmla="*/ 9 h 145"/>
                <a:gd name="T18" fmla="*/ 138 w 226"/>
                <a:gd name="T19" fmla="*/ 6 h 145"/>
                <a:gd name="T20" fmla="*/ 134 w 226"/>
                <a:gd name="T21" fmla="*/ 0 h 145"/>
                <a:gd name="T22" fmla="*/ 127 w 226"/>
                <a:gd name="T23" fmla="*/ 2 h 145"/>
                <a:gd name="T24" fmla="*/ 121 w 226"/>
                <a:gd name="T25" fmla="*/ 9 h 145"/>
                <a:gd name="T26" fmla="*/ 132 w 226"/>
                <a:gd name="T27" fmla="*/ 11 h 145"/>
                <a:gd name="T28" fmla="*/ 132 w 226"/>
                <a:gd name="T29" fmla="*/ 13 h 145"/>
                <a:gd name="T30" fmla="*/ 125 w 226"/>
                <a:gd name="T31" fmla="*/ 15 h 145"/>
                <a:gd name="T32" fmla="*/ 116 w 226"/>
                <a:gd name="T33" fmla="*/ 13 h 145"/>
                <a:gd name="T34" fmla="*/ 107 w 226"/>
                <a:gd name="T35" fmla="*/ 16 h 145"/>
                <a:gd name="T36" fmla="*/ 89 w 226"/>
                <a:gd name="T37" fmla="*/ 18 h 145"/>
                <a:gd name="T38" fmla="*/ 80 w 226"/>
                <a:gd name="T39" fmla="*/ 16 h 145"/>
                <a:gd name="T40" fmla="*/ 76 w 226"/>
                <a:gd name="T41" fmla="*/ 22 h 145"/>
                <a:gd name="T42" fmla="*/ 75 w 226"/>
                <a:gd name="T43" fmla="*/ 22 h 145"/>
                <a:gd name="T44" fmla="*/ 69 w 226"/>
                <a:gd name="T45" fmla="*/ 27 h 145"/>
                <a:gd name="T46" fmla="*/ 62 w 226"/>
                <a:gd name="T47" fmla="*/ 22 h 145"/>
                <a:gd name="T48" fmla="*/ 51 w 226"/>
                <a:gd name="T49" fmla="*/ 22 h 145"/>
                <a:gd name="T50" fmla="*/ 46 w 226"/>
                <a:gd name="T51" fmla="*/ 33 h 145"/>
                <a:gd name="T52" fmla="*/ 51 w 226"/>
                <a:gd name="T53" fmla="*/ 36 h 145"/>
                <a:gd name="T54" fmla="*/ 38 w 226"/>
                <a:gd name="T55" fmla="*/ 51 h 145"/>
                <a:gd name="T56" fmla="*/ 26 w 226"/>
                <a:gd name="T57" fmla="*/ 67 h 145"/>
                <a:gd name="T58" fmla="*/ 24 w 226"/>
                <a:gd name="T59" fmla="*/ 76 h 145"/>
                <a:gd name="T60" fmla="*/ 6 w 226"/>
                <a:gd name="T61" fmla="*/ 96 h 145"/>
                <a:gd name="T62" fmla="*/ 8 w 226"/>
                <a:gd name="T63" fmla="*/ 103 h 145"/>
                <a:gd name="T64" fmla="*/ 6 w 226"/>
                <a:gd name="T65" fmla="*/ 114 h 145"/>
                <a:gd name="T66" fmla="*/ 0 w 226"/>
                <a:gd name="T67" fmla="*/ 119 h 145"/>
                <a:gd name="T68" fmla="*/ 15 w 226"/>
                <a:gd name="T69" fmla="*/ 112 h 145"/>
                <a:gd name="T70" fmla="*/ 20 w 226"/>
                <a:gd name="T71" fmla="*/ 101 h 145"/>
                <a:gd name="T72" fmla="*/ 40 w 226"/>
                <a:gd name="T73" fmla="*/ 105 h 145"/>
                <a:gd name="T74" fmla="*/ 46 w 226"/>
                <a:gd name="T75" fmla="*/ 125 h 145"/>
                <a:gd name="T76" fmla="*/ 47 w 226"/>
                <a:gd name="T77" fmla="*/ 128 h 145"/>
                <a:gd name="T78" fmla="*/ 56 w 226"/>
                <a:gd name="T79" fmla="*/ 139 h 145"/>
                <a:gd name="T80" fmla="*/ 78 w 226"/>
                <a:gd name="T81" fmla="*/ 134 h 145"/>
                <a:gd name="T82" fmla="*/ 93 w 226"/>
                <a:gd name="T83" fmla="*/ 137 h 145"/>
                <a:gd name="T84" fmla="*/ 102 w 226"/>
                <a:gd name="T85" fmla="*/ 132 h 145"/>
                <a:gd name="T86" fmla="*/ 105 w 226"/>
                <a:gd name="T87" fmla="*/ 125 h 145"/>
                <a:gd name="T88" fmla="*/ 112 w 226"/>
                <a:gd name="T89" fmla="*/ 109 h 145"/>
                <a:gd name="T90" fmla="*/ 121 w 226"/>
                <a:gd name="T91" fmla="*/ 100 h 145"/>
                <a:gd name="T92" fmla="*/ 127 w 226"/>
                <a:gd name="T93" fmla="*/ 116 h 145"/>
                <a:gd name="T94" fmla="*/ 140 w 226"/>
                <a:gd name="T95" fmla="*/ 123 h 145"/>
                <a:gd name="T96" fmla="*/ 141 w 226"/>
                <a:gd name="T97" fmla="*/ 132 h 145"/>
                <a:gd name="T98" fmla="*/ 149 w 226"/>
                <a:gd name="T99" fmla="*/ 143 h 145"/>
                <a:gd name="T100" fmla="*/ 152 w 226"/>
                <a:gd name="T101" fmla="*/ 134 h 145"/>
                <a:gd name="T102" fmla="*/ 156 w 226"/>
                <a:gd name="T103" fmla="*/ 127 h 145"/>
                <a:gd name="T104" fmla="*/ 163 w 226"/>
                <a:gd name="T105" fmla="*/ 116 h 145"/>
                <a:gd name="T106" fmla="*/ 165 w 226"/>
                <a:gd name="T107" fmla="*/ 98 h 145"/>
                <a:gd name="T108" fmla="*/ 174 w 226"/>
                <a:gd name="T109" fmla="*/ 96 h 145"/>
                <a:gd name="T110" fmla="*/ 181 w 226"/>
                <a:gd name="T111" fmla="*/ 110 h 145"/>
                <a:gd name="T112" fmla="*/ 196 w 226"/>
                <a:gd name="T113" fmla="*/ 105 h 145"/>
                <a:gd name="T114" fmla="*/ 206 w 226"/>
                <a:gd name="T115" fmla="*/ 116 h 145"/>
                <a:gd name="T116" fmla="*/ 210 w 226"/>
                <a:gd name="T117" fmla="*/ 103 h 145"/>
                <a:gd name="T118" fmla="*/ 205 w 226"/>
                <a:gd name="T119" fmla="*/ 94 h 145"/>
                <a:gd name="T120" fmla="*/ 215 w 226"/>
                <a:gd name="T121" fmla="*/ 87 h 145"/>
                <a:gd name="T122" fmla="*/ 226 w 226"/>
                <a:gd name="T123" fmla="*/ 9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6" h="145">
                  <a:moveTo>
                    <a:pt x="226" y="87"/>
                  </a:moveTo>
                  <a:lnTo>
                    <a:pt x="224" y="85"/>
                  </a:lnTo>
                  <a:lnTo>
                    <a:pt x="223" y="85"/>
                  </a:lnTo>
                  <a:lnTo>
                    <a:pt x="223" y="83"/>
                  </a:lnTo>
                  <a:lnTo>
                    <a:pt x="221" y="83"/>
                  </a:lnTo>
                  <a:lnTo>
                    <a:pt x="221" y="81"/>
                  </a:lnTo>
                  <a:lnTo>
                    <a:pt x="223" y="81"/>
                  </a:lnTo>
                  <a:lnTo>
                    <a:pt x="223" y="80"/>
                  </a:lnTo>
                  <a:lnTo>
                    <a:pt x="223" y="80"/>
                  </a:lnTo>
                  <a:lnTo>
                    <a:pt x="223" y="78"/>
                  </a:lnTo>
                  <a:lnTo>
                    <a:pt x="223" y="78"/>
                  </a:lnTo>
                  <a:lnTo>
                    <a:pt x="224" y="78"/>
                  </a:lnTo>
                  <a:lnTo>
                    <a:pt x="224" y="76"/>
                  </a:lnTo>
                  <a:lnTo>
                    <a:pt x="224" y="76"/>
                  </a:lnTo>
                  <a:lnTo>
                    <a:pt x="224" y="74"/>
                  </a:lnTo>
                  <a:lnTo>
                    <a:pt x="224" y="74"/>
                  </a:lnTo>
                  <a:lnTo>
                    <a:pt x="224" y="72"/>
                  </a:lnTo>
                  <a:lnTo>
                    <a:pt x="224" y="72"/>
                  </a:lnTo>
                  <a:lnTo>
                    <a:pt x="226" y="71"/>
                  </a:lnTo>
                  <a:lnTo>
                    <a:pt x="226" y="69"/>
                  </a:lnTo>
                  <a:lnTo>
                    <a:pt x="226" y="67"/>
                  </a:lnTo>
                  <a:lnTo>
                    <a:pt x="226" y="65"/>
                  </a:lnTo>
                  <a:lnTo>
                    <a:pt x="226" y="63"/>
                  </a:lnTo>
                  <a:lnTo>
                    <a:pt x="226" y="63"/>
                  </a:lnTo>
                  <a:lnTo>
                    <a:pt x="224" y="62"/>
                  </a:lnTo>
                  <a:lnTo>
                    <a:pt x="223" y="60"/>
                  </a:lnTo>
                  <a:lnTo>
                    <a:pt x="223" y="60"/>
                  </a:lnTo>
                  <a:lnTo>
                    <a:pt x="223" y="60"/>
                  </a:lnTo>
                  <a:lnTo>
                    <a:pt x="223" y="60"/>
                  </a:lnTo>
                  <a:lnTo>
                    <a:pt x="223" y="60"/>
                  </a:lnTo>
                  <a:lnTo>
                    <a:pt x="221" y="60"/>
                  </a:lnTo>
                  <a:lnTo>
                    <a:pt x="221" y="60"/>
                  </a:lnTo>
                  <a:lnTo>
                    <a:pt x="219" y="60"/>
                  </a:lnTo>
                  <a:lnTo>
                    <a:pt x="219" y="62"/>
                  </a:lnTo>
                  <a:lnTo>
                    <a:pt x="217" y="63"/>
                  </a:lnTo>
                  <a:lnTo>
                    <a:pt x="217" y="65"/>
                  </a:lnTo>
                  <a:lnTo>
                    <a:pt x="217" y="65"/>
                  </a:lnTo>
                  <a:lnTo>
                    <a:pt x="215" y="63"/>
                  </a:lnTo>
                  <a:lnTo>
                    <a:pt x="215" y="63"/>
                  </a:lnTo>
                  <a:lnTo>
                    <a:pt x="214" y="65"/>
                  </a:lnTo>
                  <a:lnTo>
                    <a:pt x="214" y="67"/>
                  </a:lnTo>
                  <a:lnTo>
                    <a:pt x="214" y="67"/>
                  </a:lnTo>
                  <a:lnTo>
                    <a:pt x="214" y="67"/>
                  </a:lnTo>
                  <a:lnTo>
                    <a:pt x="214" y="69"/>
                  </a:lnTo>
                  <a:lnTo>
                    <a:pt x="210" y="69"/>
                  </a:lnTo>
                  <a:lnTo>
                    <a:pt x="210" y="71"/>
                  </a:lnTo>
                  <a:lnTo>
                    <a:pt x="210" y="71"/>
                  </a:lnTo>
                  <a:lnTo>
                    <a:pt x="208" y="71"/>
                  </a:lnTo>
                  <a:lnTo>
                    <a:pt x="206" y="69"/>
                  </a:lnTo>
                  <a:lnTo>
                    <a:pt x="205" y="69"/>
                  </a:lnTo>
                  <a:lnTo>
                    <a:pt x="203" y="67"/>
                  </a:lnTo>
                  <a:lnTo>
                    <a:pt x="197" y="65"/>
                  </a:lnTo>
                  <a:lnTo>
                    <a:pt x="197" y="63"/>
                  </a:lnTo>
                  <a:lnTo>
                    <a:pt x="196" y="63"/>
                  </a:lnTo>
                  <a:lnTo>
                    <a:pt x="196" y="62"/>
                  </a:lnTo>
                  <a:lnTo>
                    <a:pt x="196" y="62"/>
                  </a:lnTo>
                  <a:lnTo>
                    <a:pt x="196" y="60"/>
                  </a:lnTo>
                  <a:lnTo>
                    <a:pt x="196" y="60"/>
                  </a:lnTo>
                  <a:lnTo>
                    <a:pt x="196" y="58"/>
                  </a:lnTo>
                  <a:lnTo>
                    <a:pt x="196" y="58"/>
                  </a:lnTo>
                  <a:lnTo>
                    <a:pt x="196" y="58"/>
                  </a:lnTo>
                  <a:lnTo>
                    <a:pt x="196" y="58"/>
                  </a:lnTo>
                  <a:lnTo>
                    <a:pt x="196" y="58"/>
                  </a:lnTo>
                  <a:lnTo>
                    <a:pt x="187" y="54"/>
                  </a:lnTo>
                  <a:lnTo>
                    <a:pt x="185" y="54"/>
                  </a:lnTo>
                  <a:lnTo>
                    <a:pt x="183" y="54"/>
                  </a:lnTo>
                  <a:lnTo>
                    <a:pt x="181" y="54"/>
                  </a:lnTo>
                  <a:lnTo>
                    <a:pt x="181" y="54"/>
                  </a:lnTo>
                  <a:lnTo>
                    <a:pt x="177" y="54"/>
                  </a:lnTo>
                  <a:lnTo>
                    <a:pt x="177" y="54"/>
                  </a:lnTo>
                  <a:lnTo>
                    <a:pt x="177" y="53"/>
                  </a:lnTo>
                  <a:lnTo>
                    <a:pt x="177" y="53"/>
                  </a:lnTo>
                  <a:lnTo>
                    <a:pt x="177" y="53"/>
                  </a:lnTo>
                  <a:lnTo>
                    <a:pt x="179" y="51"/>
                  </a:lnTo>
                  <a:lnTo>
                    <a:pt x="179" y="49"/>
                  </a:lnTo>
                  <a:lnTo>
                    <a:pt x="177" y="47"/>
                  </a:lnTo>
                  <a:lnTo>
                    <a:pt x="177" y="47"/>
                  </a:lnTo>
                  <a:lnTo>
                    <a:pt x="177" y="45"/>
                  </a:lnTo>
                  <a:lnTo>
                    <a:pt x="177" y="44"/>
                  </a:lnTo>
                  <a:lnTo>
                    <a:pt x="177" y="40"/>
                  </a:lnTo>
                  <a:lnTo>
                    <a:pt x="179" y="40"/>
                  </a:lnTo>
                  <a:lnTo>
                    <a:pt x="181" y="36"/>
                  </a:lnTo>
                  <a:lnTo>
                    <a:pt x="183" y="34"/>
                  </a:lnTo>
                  <a:lnTo>
                    <a:pt x="183" y="34"/>
                  </a:lnTo>
                  <a:lnTo>
                    <a:pt x="183" y="33"/>
                  </a:lnTo>
                  <a:lnTo>
                    <a:pt x="183" y="33"/>
                  </a:lnTo>
                  <a:lnTo>
                    <a:pt x="185" y="29"/>
                  </a:lnTo>
                  <a:lnTo>
                    <a:pt x="185" y="29"/>
                  </a:lnTo>
                  <a:lnTo>
                    <a:pt x="185" y="25"/>
                  </a:lnTo>
                  <a:lnTo>
                    <a:pt x="185" y="24"/>
                  </a:lnTo>
                  <a:lnTo>
                    <a:pt x="183" y="24"/>
                  </a:lnTo>
                  <a:lnTo>
                    <a:pt x="181" y="22"/>
                  </a:lnTo>
                  <a:lnTo>
                    <a:pt x="181" y="20"/>
                  </a:lnTo>
                  <a:lnTo>
                    <a:pt x="181" y="20"/>
                  </a:lnTo>
                  <a:lnTo>
                    <a:pt x="167" y="11"/>
                  </a:lnTo>
                  <a:lnTo>
                    <a:pt x="165" y="11"/>
                  </a:lnTo>
                  <a:lnTo>
                    <a:pt x="163" y="11"/>
                  </a:lnTo>
                  <a:lnTo>
                    <a:pt x="161" y="9"/>
                  </a:lnTo>
                  <a:lnTo>
                    <a:pt x="159" y="9"/>
                  </a:lnTo>
                  <a:lnTo>
                    <a:pt x="154" y="9"/>
                  </a:lnTo>
                  <a:lnTo>
                    <a:pt x="152" y="9"/>
                  </a:lnTo>
                  <a:lnTo>
                    <a:pt x="152" y="9"/>
                  </a:lnTo>
                  <a:lnTo>
                    <a:pt x="150" y="11"/>
                  </a:lnTo>
                  <a:lnTo>
                    <a:pt x="149" y="11"/>
                  </a:lnTo>
                  <a:lnTo>
                    <a:pt x="147" y="11"/>
                  </a:lnTo>
                  <a:lnTo>
                    <a:pt x="145" y="9"/>
                  </a:lnTo>
                  <a:lnTo>
                    <a:pt x="145" y="9"/>
                  </a:lnTo>
                  <a:lnTo>
                    <a:pt x="145" y="9"/>
                  </a:lnTo>
                  <a:lnTo>
                    <a:pt x="145" y="7"/>
                  </a:lnTo>
                  <a:lnTo>
                    <a:pt x="145" y="7"/>
                  </a:lnTo>
                  <a:lnTo>
                    <a:pt x="145" y="7"/>
                  </a:lnTo>
                  <a:lnTo>
                    <a:pt x="143" y="6"/>
                  </a:lnTo>
                  <a:lnTo>
                    <a:pt x="141" y="6"/>
                  </a:lnTo>
                  <a:lnTo>
                    <a:pt x="141" y="7"/>
                  </a:lnTo>
                  <a:lnTo>
                    <a:pt x="141" y="7"/>
                  </a:lnTo>
                  <a:lnTo>
                    <a:pt x="140" y="7"/>
                  </a:lnTo>
                  <a:lnTo>
                    <a:pt x="138" y="7"/>
                  </a:lnTo>
                  <a:lnTo>
                    <a:pt x="138" y="6"/>
                  </a:lnTo>
                  <a:lnTo>
                    <a:pt x="138" y="6"/>
                  </a:lnTo>
                  <a:lnTo>
                    <a:pt x="138" y="6"/>
                  </a:lnTo>
                  <a:lnTo>
                    <a:pt x="138" y="6"/>
                  </a:lnTo>
                  <a:lnTo>
                    <a:pt x="140" y="4"/>
                  </a:lnTo>
                  <a:lnTo>
                    <a:pt x="140" y="4"/>
                  </a:lnTo>
                  <a:lnTo>
                    <a:pt x="138" y="2"/>
                  </a:lnTo>
                  <a:lnTo>
                    <a:pt x="138" y="2"/>
                  </a:lnTo>
                  <a:lnTo>
                    <a:pt x="138" y="2"/>
                  </a:lnTo>
                  <a:lnTo>
                    <a:pt x="138" y="2"/>
                  </a:lnTo>
                  <a:lnTo>
                    <a:pt x="136" y="2"/>
                  </a:lnTo>
                  <a:lnTo>
                    <a:pt x="136" y="2"/>
                  </a:lnTo>
                  <a:lnTo>
                    <a:pt x="136" y="0"/>
                  </a:lnTo>
                  <a:lnTo>
                    <a:pt x="134" y="0"/>
                  </a:lnTo>
                  <a:lnTo>
                    <a:pt x="134" y="0"/>
                  </a:lnTo>
                  <a:lnTo>
                    <a:pt x="134" y="2"/>
                  </a:lnTo>
                  <a:lnTo>
                    <a:pt x="134" y="2"/>
                  </a:lnTo>
                  <a:lnTo>
                    <a:pt x="132" y="2"/>
                  </a:lnTo>
                  <a:lnTo>
                    <a:pt x="132" y="2"/>
                  </a:lnTo>
                  <a:lnTo>
                    <a:pt x="132" y="0"/>
                  </a:lnTo>
                  <a:lnTo>
                    <a:pt x="132" y="0"/>
                  </a:lnTo>
                  <a:lnTo>
                    <a:pt x="132" y="0"/>
                  </a:lnTo>
                  <a:lnTo>
                    <a:pt x="131" y="0"/>
                  </a:lnTo>
                  <a:lnTo>
                    <a:pt x="131" y="0"/>
                  </a:lnTo>
                  <a:lnTo>
                    <a:pt x="131" y="2"/>
                  </a:lnTo>
                  <a:lnTo>
                    <a:pt x="131" y="2"/>
                  </a:lnTo>
                  <a:lnTo>
                    <a:pt x="127" y="2"/>
                  </a:lnTo>
                  <a:lnTo>
                    <a:pt x="127" y="2"/>
                  </a:lnTo>
                  <a:lnTo>
                    <a:pt x="125" y="2"/>
                  </a:lnTo>
                  <a:lnTo>
                    <a:pt x="125" y="4"/>
                  </a:lnTo>
                  <a:lnTo>
                    <a:pt x="125" y="4"/>
                  </a:lnTo>
                  <a:lnTo>
                    <a:pt x="125" y="6"/>
                  </a:lnTo>
                  <a:lnTo>
                    <a:pt x="123" y="6"/>
                  </a:lnTo>
                  <a:lnTo>
                    <a:pt x="123" y="7"/>
                  </a:lnTo>
                  <a:lnTo>
                    <a:pt x="123" y="7"/>
                  </a:lnTo>
                  <a:lnTo>
                    <a:pt x="121" y="7"/>
                  </a:lnTo>
                  <a:lnTo>
                    <a:pt x="123" y="7"/>
                  </a:lnTo>
                  <a:lnTo>
                    <a:pt x="123" y="9"/>
                  </a:lnTo>
                  <a:lnTo>
                    <a:pt x="121" y="9"/>
                  </a:lnTo>
                  <a:lnTo>
                    <a:pt x="123" y="9"/>
                  </a:lnTo>
                  <a:lnTo>
                    <a:pt x="123" y="9"/>
                  </a:lnTo>
                  <a:lnTo>
                    <a:pt x="125" y="11"/>
                  </a:lnTo>
                  <a:lnTo>
                    <a:pt x="125" y="11"/>
                  </a:lnTo>
                  <a:lnTo>
                    <a:pt x="127" y="11"/>
                  </a:lnTo>
                  <a:lnTo>
                    <a:pt x="127" y="11"/>
                  </a:lnTo>
                  <a:lnTo>
                    <a:pt x="129" y="11"/>
                  </a:lnTo>
                  <a:lnTo>
                    <a:pt x="129" y="11"/>
                  </a:lnTo>
                  <a:lnTo>
                    <a:pt x="131" y="9"/>
                  </a:lnTo>
                  <a:lnTo>
                    <a:pt x="132" y="9"/>
                  </a:lnTo>
                  <a:lnTo>
                    <a:pt x="132" y="11"/>
                  </a:lnTo>
                  <a:lnTo>
                    <a:pt x="132" y="11"/>
                  </a:lnTo>
                  <a:lnTo>
                    <a:pt x="132" y="11"/>
                  </a:lnTo>
                  <a:lnTo>
                    <a:pt x="132" y="13"/>
                  </a:lnTo>
                  <a:lnTo>
                    <a:pt x="132" y="11"/>
                  </a:lnTo>
                  <a:lnTo>
                    <a:pt x="132" y="11"/>
                  </a:lnTo>
                  <a:lnTo>
                    <a:pt x="132" y="11"/>
                  </a:lnTo>
                  <a:lnTo>
                    <a:pt x="132" y="11"/>
                  </a:lnTo>
                  <a:lnTo>
                    <a:pt x="132" y="11"/>
                  </a:lnTo>
                  <a:lnTo>
                    <a:pt x="132" y="11"/>
                  </a:lnTo>
                  <a:lnTo>
                    <a:pt x="132" y="13"/>
                  </a:lnTo>
                  <a:lnTo>
                    <a:pt x="132" y="13"/>
                  </a:lnTo>
                  <a:lnTo>
                    <a:pt x="132" y="13"/>
                  </a:lnTo>
                  <a:lnTo>
                    <a:pt x="132" y="13"/>
                  </a:lnTo>
                  <a:lnTo>
                    <a:pt x="132" y="13"/>
                  </a:lnTo>
                  <a:lnTo>
                    <a:pt x="132" y="15"/>
                  </a:lnTo>
                  <a:lnTo>
                    <a:pt x="132" y="15"/>
                  </a:lnTo>
                  <a:lnTo>
                    <a:pt x="132" y="15"/>
                  </a:lnTo>
                  <a:lnTo>
                    <a:pt x="132" y="15"/>
                  </a:lnTo>
                  <a:lnTo>
                    <a:pt x="131" y="15"/>
                  </a:lnTo>
                  <a:lnTo>
                    <a:pt x="131" y="15"/>
                  </a:lnTo>
                  <a:lnTo>
                    <a:pt x="131" y="15"/>
                  </a:lnTo>
                  <a:lnTo>
                    <a:pt x="131" y="13"/>
                  </a:lnTo>
                  <a:lnTo>
                    <a:pt x="129" y="13"/>
                  </a:lnTo>
                  <a:lnTo>
                    <a:pt x="127" y="13"/>
                  </a:lnTo>
                  <a:lnTo>
                    <a:pt x="125" y="15"/>
                  </a:lnTo>
                  <a:lnTo>
                    <a:pt x="125" y="15"/>
                  </a:lnTo>
                  <a:lnTo>
                    <a:pt x="125" y="16"/>
                  </a:lnTo>
                  <a:lnTo>
                    <a:pt x="123" y="16"/>
                  </a:lnTo>
                  <a:lnTo>
                    <a:pt x="123" y="16"/>
                  </a:lnTo>
                  <a:lnTo>
                    <a:pt x="120" y="16"/>
                  </a:lnTo>
                  <a:lnTo>
                    <a:pt x="118" y="15"/>
                  </a:lnTo>
                  <a:lnTo>
                    <a:pt x="118" y="15"/>
                  </a:lnTo>
                  <a:lnTo>
                    <a:pt x="118" y="15"/>
                  </a:lnTo>
                  <a:lnTo>
                    <a:pt x="118" y="13"/>
                  </a:lnTo>
                  <a:lnTo>
                    <a:pt x="118" y="13"/>
                  </a:lnTo>
                  <a:lnTo>
                    <a:pt x="116" y="13"/>
                  </a:lnTo>
                  <a:lnTo>
                    <a:pt x="116" y="13"/>
                  </a:lnTo>
                  <a:lnTo>
                    <a:pt x="114" y="13"/>
                  </a:lnTo>
                  <a:lnTo>
                    <a:pt x="112" y="13"/>
                  </a:lnTo>
                  <a:lnTo>
                    <a:pt x="111" y="13"/>
                  </a:lnTo>
                  <a:lnTo>
                    <a:pt x="111" y="15"/>
                  </a:lnTo>
                  <a:lnTo>
                    <a:pt x="111" y="15"/>
                  </a:lnTo>
                  <a:lnTo>
                    <a:pt x="111" y="15"/>
                  </a:lnTo>
                  <a:lnTo>
                    <a:pt x="109" y="15"/>
                  </a:lnTo>
                  <a:lnTo>
                    <a:pt x="109" y="15"/>
                  </a:lnTo>
                  <a:lnTo>
                    <a:pt x="109" y="16"/>
                  </a:lnTo>
                  <a:lnTo>
                    <a:pt x="107" y="16"/>
                  </a:lnTo>
                  <a:lnTo>
                    <a:pt x="107" y="16"/>
                  </a:lnTo>
                  <a:lnTo>
                    <a:pt x="107" y="16"/>
                  </a:lnTo>
                  <a:lnTo>
                    <a:pt x="105" y="18"/>
                  </a:lnTo>
                  <a:lnTo>
                    <a:pt x="98" y="18"/>
                  </a:lnTo>
                  <a:lnTo>
                    <a:pt x="98" y="16"/>
                  </a:lnTo>
                  <a:lnTo>
                    <a:pt x="98" y="16"/>
                  </a:lnTo>
                  <a:lnTo>
                    <a:pt x="98" y="16"/>
                  </a:lnTo>
                  <a:lnTo>
                    <a:pt x="98" y="15"/>
                  </a:lnTo>
                  <a:lnTo>
                    <a:pt x="94" y="15"/>
                  </a:lnTo>
                  <a:lnTo>
                    <a:pt x="94" y="15"/>
                  </a:lnTo>
                  <a:lnTo>
                    <a:pt x="93" y="16"/>
                  </a:lnTo>
                  <a:lnTo>
                    <a:pt x="93" y="16"/>
                  </a:lnTo>
                  <a:lnTo>
                    <a:pt x="91" y="18"/>
                  </a:lnTo>
                  <a:lnTo>
                    <a:pt x="89" y="18"/>
                  </a:lnTo>
                  <a:lnTo>
                    <a:pt x="87" y="18"/>
                  </a:lnTo>
                  <a:lnTo>
                    <a:pt x="85" y="18"/>
                  </a:lnTo>
                  <a:lnTo>
                    <a:pt x="85" y="18"/>
                  </a:lnTo>
                  <a:lnTo>
                    <a:pt x="84" y="16"/>
                  </a:lnTo>
                  <a:lnTo>
                    <a:pt x="84" y="16"/>
                  </a:lnTo>
                  <a:lnTo>
                    <a:pt x="85" y="16"/>
                  </a:lnTo>
                  <a:lnTo>
                    <a:pt x="85" y="16"/>
                  </a:lnTo>
                  <a:lnTo>
                    <a:pt x="85" y="15"/>
                  </a:lnTo>
                  <a:lnTo>
                    <a:pt x="85" y="15"/>
                  </a:lnTo>
                  <a:lnTo>
                    <a:pt x="82" y="16"/>
                  </a:lnTo>
                  <a:lnTo>
                    <a:pt x="82" y="16"/>
                  </a:lnTo>
                  <a:lnTo>
                    <a:pt x="80" y="16"/>
                  </a:lnTo>
                  <a:lnTo>
                    <a:pt x="80" y="16"/>
                  </a:lnTo>
                  <a:lnTo>
                    <a:pt x="78" y="16"/>
                  </a:lnTo>
                  <a:lnTo>
                    <a:pt x="76" y="18"/>
                  </a:lnTo>
                  <a:lnTo>
                    <a:pt x="76" y="18"/>
                  </a:lnTo>
                  <a:lnTo>
                    <a:pt x="78" y="20"/>
                  </a:lnTo>
                  <a:lnTo>
                    <a:pt x="78" y="20"/>
                  </a:lnTo>
                  <a:lnTo>
                    <a:pt x="78" y="20"/>
                  </a:lnTo>
                  <a:lnTo>
                    <a:pt x="78" y="20"/>
                  </a:lnTo>
                  <a:lnTo>
                    <a:pt x="78" y="20"/>
                  </a:lnTo>
                  <a:lnTo>
                    <a:pt x="76" y="20"/>
                  </a:lnTo>
                  <a:lnTo>
                    <a:pt x="76" y="20"/>
                  </a:lnTo>
                  <a:lnTo>
                    <a:pt x="76" y="22"/>
                  </a:lnTo>
                  <a:lnTo>
                    <a:pt x="76" y="22"/>
                  </a:lnTo>
                  <a:lnTo>
                    <a:pt x="76" y="22"/>
                  </a:lnTo>
                  <a:lnTo>
                    <a:pt x="76" y="22"/>
                  </a:lnTo>
                  <a:lnTo>
                    <a:pt x="76" y="22"/>
                  </a:lnTo>
                  <a:lnTo>
                    <a:pt x="76" y="22"/>
                  </a:lnTo>
                  <a:lnTo>
                    <a:pt x="76" y="22"/>
                  </a:lnTo>
                  <a:lnTo>
                    <a:pt x="76" y="22"/>
                  </a:lnTo>
                  <a:lnTo>
                    <a:pt x="76" y="24"/>
                  </a:lnTo>
                  <a:lnTo>
                    <a:pt x="76" y="24"/>
                  </a:lnTo>
                  <a:lnTo>
                    <a:pt x="75" y="24"/>
                  </a:lnTo>
                  <a:lnTo>
                    <a:pt x="75" y="22"/>
                  </a:lnTo>
                  <a:lnTo>
                    <a:pt x="75" y="22"/>
                  </a:lnTo>
                  <a:lnTo>
                    <a:pt x="73" y="22"/>
                  </a:lnTo>
                  <a:lnTo>
                    <a:pt x="73" y="24"/>
                  </a:lnTo>
                  <a:lnTo>
                    <a:pt x="75" y="24"/>
                  </a:lnTo>
                  <a:lnTo>
                    <a:pt x="75" y="24"/>
                  </a:lnTo>
                  <a:lnTo>
                    <a:pt x="75" y="24"/>
                  </a:lnTo>
                  <a:lnTo>
                    <a:pt x="75" y="24"/>
                  </a:lnTo>
                  <a:lnTo>
                    <a:pt x="75" y="25"/>
                  </a:lnTo>
                  <a:lnTo>
                    <a:pt x="75" y="25"/>
                  </a:lnTo>
                  <a:lnTo>
                    <a:pt x="73" y="27"/>
                  </a:lnTo>
                  <a:lnTo>
                    <a:pt x="73" y="27"/>
                  </a:lnTo>
                  <a:lnTo>
                    <a:pt x="71" y="27"/>
                  </a:lnTo>
                  <a:lnTo>
                    <a:pt x="69" y="27"/>
                  </a:lnTo>
                  <a:lnTo>
                    <a:pt x="67" y="27"/>
                  </a:lnTo>
                  <a:lnTo>
                    <a:pt x="67" y="27"/>
                  </a:lnTo>
                  <a:lnTo>
                    <a:pt x="66" y="27"/>
                  </a:lnTo>
                  <a:lnTo>
                    <a:pt x="66" y="27"/>
                  </a:lnTo>
                  <a:lnTo>
                    <a:pt x="64" y="27"/>
                  </a:lnTo>
                  <a:lnTo>
                    <a:pt x="64" y="27"/>
                  </a:lnTo>
                  <a:lnTo>
                    <a:pt x="64" y="27"/>
                  </a:lnTo>
                  <a:lnTo>
                    <a:pt x="64" y="27"/>
                  </a:lnTo>
                  <a:lnTo>
                    <a:pt x="62" y="27"/>
                  </a:lnTo>
                  <a:lnTo>
                    <a:pt x="62" y="25"/>
                  </a:lnTo>
                  <a:lnTo>
                    <a:pt x="60" y="25"/>
                  </a:lnTo>
                  <a:lnTo>
                    <a:pt x="62" y="22"/>
                  </a:lnTo>
                  <a:lnTo>
                    <a:pt x="60" y="24"/>
                  </a:lnTo>
                  <a:lnTo>
                    <a:pt x="60" y="24"/>
                  </a:lnTo>
                  <a:lnTo>
                    <a:pt x="60" y="24"/>
                  </a:lnTo>
                  <a:lnTo>
                    <a:pt x="58" y="22"/>
                  </a:lnTo>
                  <a:lnTo>
                    <a:pt x="58" y="22"/>
                  </a:lnTo>
                  <a:lnTo>
                    <a:pt x="55" y="22"/>
                  </a:lnTo>
                  <a:lnTo>
                    <a:pt x="55" y="22"/>
                  </a:lnTo>
                  <a:lnTo>
                    <a:pt x="53" y="22"/>
                  </a:lnTo>
                  <a:lnTo>
                    <a:pt x="53" y="22"/>
                  </a:lnTo>
                  <a:lnTo>
                    <a:pt x="53" y="22"/>
                  </a:lnTo>
                  <a:lnTo>
                    <a:pt x="53" y="22"/>
                  </a:lnTo>
                  <a:lnTo>
                    <a:pt x="51" y="22"/>
                  </a:lnTo>
                  <a:lnTo>
                    <a:pt x="51" y="24"/>
                  </a:lnTo>
                  <a:lnTo>
                    <a:pt x="53" y="24"/>
                  </a:lnTo>
                  <a:lnTo>
                    <a:pt x="53" y="25"/>
                  </a:lnTo>
                  <a:lnTo>
                    <a:pt x="51" y="25"/>
                  </a:lnTo>
                  <a:lnTo>
                    <a:pt x="51" y="27"/>
                  </a:lnTo>
                  <a:lnTo>
                    <a:pt x="51" y="27"/>
                  </a:lnTo>
                  <a:lnTo>
                    <a:pt x="49" y="27"/>
                  </a:lnTo>
                  <a:lnTo>
                    <a:pt x="49" y="29"/>
                  </a:lnTo>
                  <a:lnTo>
                    <a:pt x="47" y="29"/>
                  </a:lnTo>
                  <a:lnTo>
                    <a:pt x="47" y="31"/>
                  </a:lnTo>
                  <a:lnTo>
                    <a:pt x="46" y="31"/>
                  </a:lnTo>
                  <a:lnTo>
                    <a:pt x="46" y="33"/>
                  </a:lnTo>
                  <a:lnTo>
                    <a:pt x="53" y="33"/>
                  </a:lnTo>
                  <a:lnTo>
                    <a:pt x="53" y="31"/>
                  </a:lnTo>
                  <a:lnTo>
                    <a:pt x="53" y="33"/>
                  </a:lnTo>
                  <a:lnTo>
                    <a:pt x="55" y="33"/>
                  </a:lnTo>
                  <a:lnTo>
                    <a:pt x="55" y="34"/>
                  </a:lnTo>
                  <a:lnTo>
                    <a:pt x="55" y="34"/>
                  </a:lnTo>
                  <a:lnTo>
                    <a:pt x="55" y="34"/>
                  </a:lnTo>
                  <a:lnTo>
                    <a:pt x="53" y="34"/>
                  </a:lnTo>
                  <a:lnTo>
                    <a:pt x="53" y="34"/>
                  </a:lnTo>
                  <a:lnTo>
                    <a:pt x="53" y="36"/>
                  </a:lnTo>
                  <a:lnTo>
                    <a:pt x="53" y="36"/>
                  </a:lnTo>
                  <a:lnTo>
                    <a:pt x="51" y="36"/>
                  </a:lnTo>
                  <a:lnTo>
                    <a:pt x="51" y="38"/>
                  </a:lnTo>
                  <a:lnTo>
                    <a:pt x="51" y="38"/>
                  </a:lnTo>
                  <a:lnTo>
                    <a:pt x="51" y="40"/>
                  </a:lnTo>
                  <a:lnTo>
                    <a:pt x="47" y="44"/>
                  </a:lnTo>
                  <a:lnTo>
                    <a:pt x="46" y="45"/>
                  </a:lnTo>
                  <a:lnTo>
                    <a:pt x="44" y="45"/>
                  </a:lnTo>
                  <a:lnTo>
                    <a:pt x="44" y="47"/>
                  </a:lnTo>
                  <a:lnTo>
                    <a:pt x="42" y="49"/>
                  </a:lnTo>
                  <a:lnTo>
                    <a:pt x="40" y="49"/>
                  </a:lnTo>
                  <a:lnTo>
                    <a:pt x="40" y="51"/>
                  </a:lnTo>
                  <a:lnTo>
                    <a:pt x="38" y="51"/>
                  </a:lnTo>
                  <a:lnTo>
                    <a:pt x="38" y="51"/>
                  </a:lnTo>
                  <a:lnTo>
                    <a:pt x="38" y="53"/>
                  </a:lnTo>
                  <a:lnTo>
                    <a:pt x="38" y="53"/>
                  </a:lnTo>
                  <a:lnTo>
                    <a:pt x="37" y="53"/>
                  </a:lnTo>
                  <a:lnTo>
                    <a:pt x="37" y="54"/>
                  </a:lnTo>
                  <a:lnTo>
                    <a:pt x="37" y="56"/>
                  </a:lnTo>
                  <a:lnTo>
                    <a:pt x="37" y="58"/>
                  </a:lnTo>
                  <a:lnTo>
                    <a:pt x="33" y="60"/>
                  </a:lnTo>
                  <a:lnTo>
                    <a:pt x="28" y="62"/>
                  </a:lnTo>
                  <a:lnTo>
                    <a:pt x="24" y="63"/>
                  </a:lnTo>
                  <a:lnTo>
                    <a:pt x="24" y="65"/>
                  </a:lnTo>
                  <a:lnTo>
                    <a:pt x="24" y="65"/>
                  </a:lnTo>
                  <a:lnTo>
                    <a:pt x="26" y="67"/>
                  </a:lnTo>
                  <a:lnTo>
                    <a:pt x="26" y="69"/>
                  </a:lnTo>
                  <a:lnTo>
                    <a:pt x="26" y="69"/>
                  </a:lnTo>
                  <a:lnTo>
                    <a:pt x="24" y="69"/>
                  </a:lnTo>
                  <a:lnTo>
                    <a:pt x="24" y="71"/>
                  </a:lnTo>
                  <a:lnTo>
                    <a:pt x="24" y="71"/>
                  </a:lnTo>
                  <a:lnTo>
                    <a:pt x="24" y="72"/>
                  </a:lnTo>
                  <a:lnTo>
                    <a:pt x="24" y="72"/>
                  </a:lnTo>
                  <a:lnTo>
                    <a:pt x="24" y="74"/>
                  </a:lnTo>
                  <a:lnTo>
                    <a:pt x="24" y="74"/>
                  </a:lnTo>
                  <a:lnTo>
                    <a:pt x="24" y="74"/>
                  </a:lnTo>
                  <a:lnTo>
                    <a:pt x="24" y="76"/>
                  </a:lnTo>
                  <a:lnTo>
                    <a:pt x="24" y="76"/>
                  </a:lnTo>
                  <a:lnTo>
                    <a:pt x="24" y="76"/>
                  </a:lnTo>
                  <a:lnTo>
                    <a:pt x="22" y="78"/>
                  </a:lnTo>
                  <a:lnTo>
                    <a:pt x="22" y="78"/>
                  </a:lnTo>
                  <a:lnTo>
                    <a:pt x="20" y="80"/>
                  </a:lnTo>
                  <a:lnTo>
                    <a:pt x="20" y="80"/>
                  </a:lnTo>
                  <a:lnTo>
                    <a:pt x="17" y="81"/>
                  </a:lnTo>
                  <a:lnTo>
                    <a:pt x="10" y="89"/>
                  </a:lnTo>
                  <a:lnTo>
                    <a:pt x="8" y="89"/>
                  </a:lnTo>
                  <a:lnTo>
                    <a:pt x="10" y="90"/>
                  </a:lnTo>
                  <a:lnTo>
                    <a:pt x="10" y="90"/>
                  </a:lnTo>
                  <a:lnTo>
                    <a:pt x="8" y="94"/>
                  </a:lnTo>
                  <a:lnTo>
                    <a:pt x="6" y="96"/>
                  </a:lnTo>
                  <a:lnTo>
                    <a:pt x="6" y="98"/>
                  </a:lnTo>
                  <a:lnTo>
                    <a:pt x="6" y="98"/>
                  </a:lnTo>
                  <a:lnTo>
                    <a:pt x="6" y="98"/>
                  </a:lnTo>
                  <a:lnTo>
                    <a:pt x="6" y="98"/>
                  </a:lnTo>
                  <a:lnTo>
                    <a:pt x="6" y="100"/>
                  </a:lnTo>
                  <a:lnTo>
                    <a:pt x="6" y="100"/>
                  </a:lnTo>
                  <a:lnTo>
                    <a:pt x="6" y="100"/>
                  </a:lnTo>
                  <a:lnTo>
                    <a:pt x="6" y="100"/>
                  </a:lnTo>
                  <a:lnTo>
                    <a:pt x="6" y="100"/>
                  </a:lnTo>
                  <a:lnTo>
                    <a:pt x="6" y="101"/>
                  </a:lnTo>
                  <a:lnTo>
                    <a:pt x="6" y="101"/>
                  </a:lnTo>
                  <a:lnTo>
                    <a:pt x="8" y="103"/>
                  </a:lnTo>
                  <a:lnTo>
                    <a:pt x="10" y="103"/>
                  </a:lnTo>
                  <a:lnTo>
                    <a:pt x="10" y="105"/>
                  </a:lnTo>
                  <a:lnTo>
                    <a:pt x="10" y="105"/>
                  </a:lnTo>
                  <a:lnTo>
                    <a:pt x="8" y="107"/>
                  </a:lnTo>
                  <a:lnTo>
                    <a:pt x="8" y="109"/>
                  </a:lnTo>
                  <a:lnTo>
                    <a:pt x="8" y="109"/>
                  </a:lnTo>
                  <a:lnTo>
                    <a:pt x="8" y="112"/>
                  </a:lnTo>
                  <a:lnTo>
                    <a:pt x="8" y="112"/>
                  </a:lnTo>
                  <a:lnTo>
                    <a:pt x="8" y="112"/>
                  </a:lnTo>
                  <a:lnTo>
                    <a:pt x="8" y="114"/>
                  </a:lnTo>
                  <a:lnTo>
                    <a:pt x="6" y="114"/>
                  </a:lnTo>
                  <a:lnTo>
                    <a:pt x="6" y="114"/>
                  </a:lnTo>
                  <a:lnTo>
                    <a:pt x="6" y="114"/>
                  </a:lnTo>
                  <a:lnTo>
                    <a:pt x="6" y="114"/>
                  </a:lnTo>
                  <a:lnTo>
                    <a:pt x="4" y="114"/>
                  </a:lnTo>
                  <a:lnTo>
                    <a:pt x="4" y="114"/>
                  </a:lnTo>
                  <a:lnTo>
                    <a:pt x="4" y="114"/>
                  </a:lnTo>
                  <a:lnTo>
                    <a:pt x="2" y="116"/>
                  </a:lnTo>
                  <a:lnTo>
                    <a:pt x="0" y="116"/>
                  </a:lnTo>
                  <a:lnTo>
                    <a:pt x="0" y="118"/>
                  </a:lnTo>
                  <a:lnTo>
                    <a:pt x="0" y="118"/>
                  </a:lnTo>
                  <a:lnTo>
                    <a:pt x="2" y="119"/>
                  </a:lnTo>
                  <a:lnTo>
                    <a:pt x="2" y="119"/>
                  </a:lnTo>
                  <a:lnTo>
                    <a:pt x="0" y="119"/>
                  </a:lnTo>
                  <a:lnTo>
                    <a:pt x="0" y="121"/>
                  </a:lnTo>
                  <a:lnTo>
                    <a:pt x="2" y="121"/>
                  </a:lnTo>
                  <a:lnTo>
                    <a:pt x="4" y="121"/>
                  </a:lnTo>
                  <a:lnTo>
                    <a:pt x="6" y="121"/>
                  </a:lnTo>
                  <a:lnTo>
                    <a:pt x="8" y="121"/>
                  </a:lnTo>
                  <a:lnTo>
                    <a:pt x="10" y="121"/>
                  </a:lnTo>
                  <a:lnTo>
                    <a:pt x="13" y="118"/>
                  </a:lnTo>
                  <a:lnTo>
                    <a:pt x="15" y="116"/>
                  </a:lnTo>
                  <a:lnTo>
                    <a:pt x="17" y="114"/>
                  </a:lnTo>
                  <a:lnTo>
                    <a:pt x="17" y="112"/>
                  </a:lnTo>
                  <a:lnTo>
                    <a:pt x="17" y="112"/>
                  </a:lnTo>
                  <a:lnTo>
                    <a:pt x="15" y="112"/>
                  </a:lnTo>
                  <a:lnTo>
                    <a:pt x="15" y="112"/>
                  </a:lnTo>
                  <a:lnTo>
                    <a:pt x="15" y="112"/>
                  </a:lnTo>
                  <a:lnTo>
                    <a:pt x="15" y="110"/>
                  </a:lnTo>
                  <a:lnTo>
                    <a:pt x="15" y="110"/>
                  </a:lnTo>
                  <a:lnTo>
                    <a:pt x="13" y="109"/>
                  </a:lnTo>
                  <a:lnTo>
                    <a:pt x="13" y="109"/>
                  </a:lnTo>
                  <a:lnTo>
                    <a:pt x="13" y="107"/>
                  </a:lnTo>
                  <a:lnTo>
                    <a:pt x="15" y="107"/>
                  </a:lnTo>
                  <a:lnTo>
                    <a:pt x="17" y="105"/>
                  </a:lnTo>
                  <a:lnTo>
                    <a:pt x="19" y="103"/>
                  </a:lnTo>
                  <a:lnTo>
                    <a:pt x="19" y="101"/>
                  </a:lnTo>
                  <a:lnTo>
                    <a:pt x="20" y="101"/>
                  </a:lnTo>
                  <a:lnTo>
                    <a:pt x="22" y="101"/>
                  </a:lnTo>
                  <a:lnTo>
                    <a:pt x="28" y="100"/>
                  </a:lnTo>
                  <a:lnTo>
                    <a:pt x="29" y="98"/>
                  </a:lnTo>
                  <a:lnTo>
                    <a:pt x="33" y="98"/>
                  </a:lnTo>
                  <a:lnTo>
                    <a:pt x="40" y="100"/>
                  </a:lnTo>
                  <a:lnTo>
                    <a:pt x="42" y="101"/>
                  </a:lnTo>
                  <a:lnTo>
                    <a:pt x="42" y="101"/>
                  </a:lnTo>
                  <a:lnTo>
                    <a:pt x="42" y="101"/>
                  </a:lnTo>
                  <a:lnTo>
                    <a:pt x="42" y="101"/>
                  </a:lnTo>
                  <a:lnTo>
                    <a:pt x="42" y="103"/>
                  </a:lnTo>
                  <a:lnTo>
                    <a:pt x="42" y="103"/>
                  </a:lnTo>
                  <a:lnTo>
                    <a:pt x="40" y="105"/>
                  </a:lnTo>
                  <a:lnTo>
                    <a:pt x="40" y="107"/>
                  </a:lnTo>
                  <a:lnTo>
                    <a:pt x="42" y="109"/>
                  </a:lnTo>
                  <a:lnTo>
                    <a:pt x="44" y="110"/>
                  </a:lnTo>
                  <a:lnTo>
                    <a:pt x="44" y="112"/>
                  </a:lnTo>
                  <a:lnTo>
                    <a:pt x="42" y="116"/>
                  </a:lnTo>
                  <a:lnTo>
                    <a:pt x="42" y="118"/>
                  </a:lnTo>
                  <a:lnTo>
                    <a:pt x="40" y="119"/>
                  </a:lnTo>
                  <a:lnTo>
                    <a:pt x="42" y="121"/>
                  </a:lnTo>
                  <a:lnTo>
                    <a:pt x="46" y="123"/>
                  </a:lnTo>
                  <a:lnTo>
                    <a:pt x="46" y="123"/>
                  </a:lnTo>
                  <a:lnTo>
                    <a:pt x="46" y="123"/>
                  </a:lnTo>
                  <a:lnTo>
                    <a:pt x="46" y="125"/>
                  </a:lnTo>
                  <a:lnTo>
                    <a:pt x="46" y="125"/>
                  </a:lnTo>
                  <a:lnTo>
                    <a:pt x="46" y="125"/>
                  </a:lnTo>
                  <a:lnTo>
                    <a:pt x="46" y="125"/>
                  </a:lnTo>
                  <a:lnTo>
                    <a:pt x="46" y="125"/>
                  </a:lnTo>
                  <a:lnTo>
                    <a:pt x="46" y="127"/>
                  </a:lnTo>
                  <a:lnTo>
                    <a:pt x="46" y="127"/>
                  </a:lnTo>
                  <a:lnTo>
                    <a:pt x="46" y="127"/>
                  </a:lnTo>
                  <a:lnTo>
                    <a:pt x="46" y="127"/>
                  </a:lnTo>
                  <a:lnTo>
                    <a:pt x="46" y="128"/>
                  </a:lnTo>
                  <a:lnTo>
                    <a:pt x="46" y="128"/>
                  </a:lnTo>
                  <a:lnTo>
                    <a:pt x="46" y="128"/>
                  </a:lnTo>
                  <a:lnTo>
                    <a:pt x="47" y="128"/>
                  </a:lnTo>
                  <a:lnTo>
                    <a:pt x="47" y="127"/>
                  </a:lnTo>
                  <a:lnTo>
                    <a:pt x="47" y="127"/>
                  </a:lnTo>
                  <a:lnTo>
                    <a:pt x="49" y="128"/>
                  </a:lnTo>
                  <a:lnTo>
                    <a:pt x="51" y="132"/>
                  </a:lnTo>
                  <a:lnTo>
                    <a:pt x="53" y="132"/>
                  </a:lnTo>
                  <a:lnTo>
                    <a:pt x="53" y="132"/>
                  </a:lnTo>
                  <a:lnTo>
                    <a:pt x="53" y="134"/>
                  </a:lnTo>
                  <a:lnTo>
                    <a:pt x="53" y="136"/>
                  </a:lnTo>
                  <a:lnTo>
                    <a:pt x="53" y="136"/>
                  </a:lnTo>
                  <a:lnTo>
                    <a:pt x="55" y="136"/>
                  </a:lnTo>
                  <a:lnTo>
                    <a:pt x="56" y="139"/>
                  </a:lnTo>
                  <a:lnTo>
                    <a:pt x="56" y="139"/>
                  </a:lnTo>
                  <a:lnTo>
                    <a:pt x="58" y="139"/>
                  </a:lnTo>
                  <a:lnTo>
                    <a:pt x="60" y="139"/>
                  </a:lnTo>
                  <a:lnTo>
                    <a:pt x="62" y="139"/>
                  </a:lnTo>
                  <a:lnTo>
                    <a:pt x="66" y="139"/>
                  </a:lnTo>
                  <a:lnTo>
                    <a:pt x="67" y="137"/>
                  </a:lnTo>
                  <a:lnTo>
                    <a:pt x="67" y="137"/>
                  </a:lnTo>
                  <a:lnTo>
                    <a:pt x="71" y="137"/>
                  </a:lnTo>
                  <a:lnTo>
                    <a:pt x="73" y="137"/>
                  </a:lnTo>
                  <a:lnTo>
                    <a:pt x="75" y="136"/>
                  </a:lnTo>
                  <a:lnTo>
                    <a:pt x="76" y="134"/>
                  </a:lnTo>
                  <a:lnTo>
                    <a:pt x="78" y="134"/>
                  </a:lnTo>
                  <a:lnTo>
                    <a:pt x="78" y="134"/>
                  </a:lnTo>
                  <a:lnTo>
                    <a:pt x="78" y="132"/>
                  </a:lnTo>
                  <a:lnTo>
                    <a:pt x="80" y="132"/>
                  </a:lnTo>
                  <a:lnTo>
                    <a:pt x="85" y="134"/>
                  </a:lnTo>
                  <a:lnTo>
                    <a:pt x="85" y="134"/>
                  </a:lnTo>
                  <a:lnTo>
                    <a:pt x="87" y="134"/>
                  </a:lnTo>
                  <a:lnTo>
                    <a:pt x="87" y="136"/>
                  </a:lnTo>
                  <a:lnTo>
                    <a:pt x="87" y="136"/>
                  </a:lnTo>
                  <a:lnTo>
                    <a:pt x="87" y="136"/>
                  </a:lnTo>
                  <a:lnTo>
                    <a:pt x="89" y="136"/>
                  </a:lnTo>
                  <a:lnTo>
                    <a:pt x="89" y="136"/>
                  </a:lnTo>
                  <a:lnTo>
                    <a:pt x="89" y="136"/>
                  </a:lnTo>
                  <a:lnTo>
                    <a:pt x="93" y="137"/>
                  </a:lnTo>
                  <a:lnTo>
                    <a:pt x="93" y="137"/>
                  </a:lnTo>
                  <a:lnTo>
                    <a:pt x="94" y="137"/>
                  </a:lnTo>
                  <a:lnTo>
                    <a:pt x="94" y="137"/>
                  </a:lnTo>
                  <a:lnTo>
                    <a:pt x="94" y="137"/>
                  </a:lnTo>
                  <a:lnTo>
                    <a:pt x="94" y="137"/>
                  </a:lnTo>
                  <a:lnTo>
                    <a:pt x="94" y="136"/>
                  </a:lnTo>
                  <a:lnTo>
                    <a:pt x="94" y="136"/>
                  </a:lnTo>
                  <a:lnTo>
                    <a:pt x="94" y="136"/>
                  </a:lnTo>
                  <a:lnTo>
                    <a:pt x="96" y="134"/>
                  </a:lnTo>
                  <a:lnTo>
                    <a:pt x="98" y="132"/>
                  </a:lnTo>
                  <a:lnTo>
                    <a:pt x="102" y="132"/>
                  </a:lnTo>
                  <a:lnTo>
                    <a:pt x="102" y="132"/>
                  </a:lnTo>
                  <a:lnTo>
                    <a:pt x="102" y="132"/>
                  </a:lnTo>
                  <a:lnTo>
                    <a:pt x="103" y="130"/>
                  </a:lnTo>
                  <a:lnTo>
                    <a:pt x="103" y="130"/>
                  </a:lnTo>
                  <a:lnTo>
                    <a:pt x="103" y="128"/>
                  </a:lnTo>
                  <a:lnTo>
                    <a:pt x="103" y="128"/>
                  </a:lnTo>
                  <a:lnTo>
                    <a:pt x="103" y="127"/>
                  </a:lnTo>
                  <a:lnTo>
                    <a:pt x="103" y="127"/>
                  </a:lnTo>
                  <a:lnTo>
                    <a:pt x="103" y="125"/>
                  </a:lnTo>
                  <a:lnTo>
                    <a:pt x="103" y="125"/>
                  </a:lnTo>
                  <a:lnTo>
                    <a:pt x="105" y="125"/>
                  </a:lnTo>
                  <a:lnTo>
                    <a:pt x="105" y="125"/>
                  </a:lnTo>
                  <a:lnTo>
                    <a:pt x="105" y="125"/>
                  </a:lnTo>
                  <a:lnTo>
                    <a:pt x="109" y="121"/>
                  </a:lnTo>
                  <a:lnTo>
                    <a:pt x="109" y="119"/>
                  </a:lnTo>
                  <a:lnTo>
                    <a:pt x="109" y="118"/>
                  </a:lnTo>
                  <a:lnTo>
                    <a:pt x="107" y="114"/>
                  </a:lnTo>
                  <a:lnTo>
                    <a:pt x="107" y="114"/>
                  </a:lnTo>
                  <a:lnTo>
                    <a:pt x="107" y="112"/>
                  </a:lnTo>
                  <a:lnTo>
                    <a:pt x="107" y="112"/>
                  </a:lnTo>
                  <a:lnTo>
                    <a:pt x="107" y="112"/>
                  </a:lnTo>
                  <a:lnTo>
                    <a:pt x="109" y="110"/>
                  </a:lnTo>
                  <a:lnTo>
                    <a:pt x="109" y="110"/>
                  </a:lnTo>
                  <a:lnTo>
                    <a:pt x="111" y="110"/>
                  </a:lnTo>
                  <a:lnTo>
                    <a:pt x="112" y="109"/>
                  </a:lnTo>
                  <a:lnTo>
                    <a:pt x="114" y="105"/>
                  </a:lnTo>
                  <a:lnTo>
                    <a:pt x="116" y="105"/>
                  </a:lnTo>
                  <a:lnTo>
                    <a:pt x="116" y="105"/>
                  </a:lnTo>
                  <a:lnTo>
                    <a:pt x="118" y="103"/>
                  </a:lnTo>
                  <a:lnTo>
                    <a:pt x="118" y="103"/>
                  </a:lnTo>
                  <a:lnTo>
                    <a:pt x="118" y="103"/>
                  </a:lnTo>
                  <a:lnTo>
                    <a:pt x="118" y="103"/>
                  </a:lnTo>
                  <a:lnTo>
                    <a:pt x="118" y="101"/>
                  </a:lnTo>
                  <a:lnTo>
                    <a:pt x="118" y="101"/>
                  </a:lnTo>
                  <a:lnTo>
                    <a:pt x="118" y="100"/>
                  </a:lnTo>
                  <a:lnTo>
                    <a:pt x="120" y="100"/>
                  </a:lnTo>
                  <a:lnTo>
                    <a:pt x="121" y="100"/>
                  </a:lnTo>
                  <a:lnTo>
                    <a:pt x="123" y="98"/>
                  </a:lnTo>
                  <a:lnTo>
                    <a:pt x="123" y="100"/>
                  </a:lnTo>
                  <a:lnTo>
                    <a:pt x="125" y="100"/>
                  </a:lnTo>
                  <a:lnTo>
                    <a:pt x="125" y="101"/>
                  </a:lnTo>
                  <a:lnTo>
                    <a:pt x="125" y="103"/>
                  </a:lnTo>
                  <a:lnTo>
                    <a:pt x="125" y="105"/>
                  </a:lnTo>
                  <a:lnTo>
                    <a:pt x="123" y="109"/>
                  </a:lnTo>
                  <a:lnTo>
                    <a:pt x="123" y="112"/>
                  </a:lnTo>
                  <a:lnTo>
                    <a:pt x="123" y="112"/>
                  </a:lnTo>
                  <a:lnTo>
                    <a:pt x="125" y="114"/>
                  </a:lnTo>
                  <a:lnTo>
                    <a:pt x="125" y="116"/>
                  </a:lnTo>
                  <a:lnTo>
                    <a:pt x="127" y="116"/>
                  </a:lnTo>
                  <a:lnTo>
                    <a:pt x="129" y="116"/>
                  </a:lnTo>
                  <a:lnTo>
                    <a:pt x="131" y="118"/>
                  </a:lnTo>
                  <a:lnTo>
                    <a:pt x="132" y="123"/>
                  </a:lnTo>
                  <a:lnTo>
                    <a:pt x="134" y="123"/>
                  </a:lnTo>
                  <a:lnTo>
                    <a:pt x="134" y="123"/>
                  </a:lnTo>
                  <a:lnTo>
                    <a:pt x="136" y="125"/>
                  </a:lnTo>
                  <a:lnTo>
                    <a:pt x="138" y="125"/>
                  </a:lnTo>
                  <a:lnTo>
                    <a:pt x="138" y="125"/>
                  </a:lnTo>
                  <a:lnTo>
                    <a:pt x="140" y="123"/>
                  </a:lnTo>
                  <a:lnTo>
                    <a:pt x="140" y="123"/>
                  </a:lnTo>
                  <a:lnTo>
                    <a:pt x="140" y="123"/>
                  </a:lnTo>
                  <a:lnTo>
                    <a:pt x="140" y="123"/>
                  </a:lnTo>
                  <a:lnTo>
                    <a:pt x="140" y="125"/>
                  </a:lnTo>
                  <a:lnTo>
                    <a:pt x="140" y="125"/>
                  </a:lnTo>
                  <a:lnTo>
                    <a:pt x="141" y="125"/>
                  </a:lnTo>
                  <a:lnTo>
                    <a:pt x="143" y="125"/>
                  </a:lnTo>
                  <a:lnTo>
                    <a:pt x="143" y="125"/>
                  </a:lnTo>
                  <a:lnTo>
                    <a:pt x="145" y="127"/>
                  </a:lnTo>
                  <a:lnTo>
                    <a:pt x="143" y="128"/>
                  </a:lnTo>
                  <a:lnTo>
                    <a:pt x="143" y="130"/>
                  </a:lnTo>
                  <a:lnTo>
                    <a:pt x="141" y="132"/>
                  </a:lnTo>
                  <a:lnTo>
                    <a:pt x="141" y="132"/>
                  </a:lnTo>
                  <a:lnTo>
                    <a:pt x="141" y="132"/>
                  </a:lnTo>
                  <a:lnTo>
                    <a:pt x="141" y="132"/>
                  </a:lnTo>
                  <a:lnTo>
                    <a:pt x="143" y="132"/>
                  </a:lnTo>
                  <a:lnTo>
                    <a:pt x="145" y="134"/>
                  </a:lnTo>
                  <a:lnTo>
                    <a:pt x="147" y="134"/>
                  </a:lnTo>
                  <a:lnTo>
                    <a:pt x="147" y="136"/>
                  </a:lnTo>
                  <a:lnTo>
                    <a:pt x="147" y="136"/>
                  </a:lnTo>
                  <a:lnTo>
                    <a:pt x="149" y="137"/>
                  </a:lnTo>
                  <a:lnTo>
                    <a:pt x="149" y="139"/>
                  </a:lnTo>
                  <a:lnTo>
                    <a:pt x="149" y="139"/>
                  </a:lnTo>
                  <a:lnTo>
                    <a:pt x="149" y="141"/>
                  </a:lnTo>
                  <a:lnTo>
                    <a:pt x="149" y="141"/>
                  </a:lnTo>
                  <a:lnTo>
                    <a:pt x="149" y="143"/>
                  </a:lnTo>
                  <a:lnTo>
                    <a:pt x="149" y="143"/>
                  </a:lnTo>
                  <a:lnTo>
                    <a:pt x="150" y="143"/>
                  </a:lnTo>
                  <a:lnTo>
                    <a:pt x="152" y="143"/>
                  </a:lnTo>
                  <a:lnTo>
                    <a:pt x="152" y="145"/>
                  </a:lnTo>
                  <a:lnTo>
                    <a:pt x="154" y="143"/>
                  </a:lnTo>
                  <a:lnTo>
                    <a:pt x="156" y="139"/>
                  </a:lnTo>
                  <a:lnTo>
                    <a:pt x="156" y="139"/>
                  </a:lnTo>
                  <a:lnTo>
                    <a:pt x="156" y="137"/>
                  </a:lnTo>
                  <a:lnTo>
                    <a:pt x="156" y="137"/>
                  </a:lnTo>
                  <a:lnTo>
                    <a:pt x="154" y="137"/>
                  </a:lnTo>
                  <a:lnTo>
                    <a:pt x="154" y="136"/>
                  </a:lnTo>
                  <a:lnTo>
                    <a:pt x="152" y="136"/>
                  </a:lnTo>
                  <a:lnTo>
                    <a:pt x="152" y="134"/>
                  </a:lnTo>
                  <a:lnTo>
                    <a:pt x="152" y="134"/>
                  </a:lnTo>
                  <a:lnTo>
                    <a:pt x="152" y="134"/>
                  </a:lnTo>
                  <a:lnTo>
                    <a:pt x="152" y="134"/>
                  </a:lnTo>
                  <a:lnTo>
                    <a:pt x="152" y="134"/>
                  </a:lnTo>
                  <a:lnTo>
                    <a:pt x="152" y="134"/>
                  </a:lnTo>
                  <a:lnTo>
                    <a:pt x="154" y="132"/>
                  </a:lnTo>
                  <a:lnTo>
                    <a:pt x="152" y="128"/>
                  </a:lnTo>
                  <a:lnTo>
                    <a:pt x="152" y="128"/>
                  </a:lnTo>
                  <a:lnTo>
                    <a:pt x="154" y="127"/>
                  </a:lnTo>
                  <a:lnTo>
                    <a:pt x="156" y="127"/>
                  </a:lnTo>
                  <a:lnTo>
                    <a:pt x="156" y="127"/>
                  </a:lnTo>
                  <a:lnTo>
                    <a:pt x="156" y="127"/>
                  </a:lnTo>
                  <a:lnTo>
                    <a:pt x="156" y="125"/>
                  </a:lnTo>
                  <a:lnTo>
                    <a:pt x="156" y="123"/>
                  </a:lnTo>
                  <a:lnTo>
                    <a:pt x="156" y="123"/>
                  </a:lnTo>
                  <a:lnTo>
                    <a:pt x="158" y="121"/>
                  </a:lnTo>
                  <a:lnTo>
                    <a:pt x="161" y="119"/>
                  </a:lnTo>
                  <a:lnTo>
                    <a:pt x="161" y="119"/>
                  </a:lnTo>
                  <a:lnTo>
                    <a:pt x="161" y="118"/>
                  </a:lnTo>
                  <a:lnTo>
                    <a:pt x="161" y="118"/>
                  </a:lnTo>
                  <a:lnTo>
                    <a:pt x="161" y="116"/>
                  </a:lnTo>
                  <a:lnTo>
                    <a:pt x="163" y="116"/>
                  </a:lnTo>
                  <a:lnTo>
                    <a:pt x="163" y="116"/>
                  </a:lnTo>
                  <a:lnTo>
                    <a:pt x="163" y="116"/>
                  </a:lnTo>
                  <a:lnTo>
                    <a:pt x="165" y="114"/>
                  </a:lnTo>
                  <a:lnTo>
                    <a:pt x="165" y="112"/>
                  </a:lnTo>
                  <a:lnTo>
                    <a:pt x="167" y="109"/>
                  </a:lnTo>
                  <a:lnTo>
                    <a:pt x="167" y="107"/>
                  </a:lnTo>
                  <a:lnTo>
                    <a:pt x="167" y="107"/>
                  </a:lnTo>
                  <a:lnTo>
                    <a:pt x="167" y="103"/>
                  </a:lnTo>
                  <a:lnTo>
                    <a:pt x="167" y="103"/>
                  </a:lnTo>
                  <a:lnTo>
                    <a:pt x="167" y="101"/>
                  </a:lnTo>
                  <a:lnTo>
                    <a:pt x="167" y="101"/>
                  </a:lnTo>
                  <a:lnTo>
                    <a:pt x="165" y="101"/>
                  </a:lnTo>
                  <a:lnTo>
                    <a:pt x="165" y="100"/>
                  </a:lnTo>
                  <a:lnTo>
                    <a:pt x="165" y="98"/>
                  </a:lnTo>
                  <a:lnTo>
                    <a:pt x="167" y="96"/>
                  </a:lnTo>
                  <a:lnTo>
                    <a:pt x="167" y="96"/>
                  </a:lnTo>
                  <a:lnTo>
                    <a:pt x="170" y="94"/>
                  </a:lnTo>
                  <a:lnTo>
                    <a:pt x="170" y="96"/>
                  </a:lnTo>
                  <a:lnTo>
                    <a:pt x="170" y="96"/>
                  </a:lnTo>
                  <a:lnTo>
                    <a:pt x="172" y="98"/>
                  </a:lnTo>
                  <a:lnTo>
                    <a:pt x="172" y="98"/>
                  </a:lnTo>
                  <a:lnTo>
                    <a:pt x="172" y="98"/>
                  </a:lnTo>
                  <a:lnTo>
                    <a:pt x="172" y="98"/>
                  </a:lnTo>
                  <a:lnTo>
                    <a:pt x="174" y="96"/>
                  </a:lnTo>
                  <a:lnTo>
                    <a:pt x="174" y="96"/>
                  </a:lnTo>
                  <a:lnTo>
                    <a:pt x="174" y="96"/>
                  </a:lnTo>
                  <a:lnTo>
                    <a:pt x="174" y="96"/>
                  </a:lnTo>
                  <a:lnTo>
                    <a:pt x="174" y="96"/>
                  </a:lnTo>
                  <a:lnTo>
                    <a:pt x="176" y="103"/>
                  </a:lnTo>
                  <a:lnTo>
                    <a:pt x="176" y="103"/>
                  </a:lnTo>
                  <a:lnTo>
                    <a:pt x="176" y="105"/>
                  </a:lnTo>
                  <a:lnTo>
                    <a:pt x="176" y="105"/>
                  </a:lnTo>
                  <a:lnTo>
                    <a:pt x="176" y="105"/>
                  </a:lnTo>
                  <a:lnTo>
                    <a:pt x="177" y="105"/>
                  </a:lnTo>
                  <a:lnTo>
                    <a:pt x="177" y="109"/>
                  </a:lnTo>
                  <a:lnTo>
                    <a:pt x="179" y="109"/>
                  </a:lnTo>
                  <a:lnTo>
                    <a:pt x="179" y="110"/>
                  </a:lnTo>
                  <a:lnTo>
                    <a:pt x="181" y="110"/>
                  </a:lnTo>
                  <a:lnTo>
                    <a:pt x="187" y="110"/>
                  </a:lnTo>
                  <a:lnTo>
                    <a:pt x="188" y="110"/>
                  </a:lnTo>
                  <a:lnTo>
                    <a:pt x="188" y="109"/>
                  </a:lnTo>
                  <a:lnTo>
                    <a:pt x="188" y="109"/>
                  </a:lnTo>
                  <a:lnTo>
                    <a:pt x="188" y="107"/>
                  </a:lnTo>
                  <a:lnTo>
                    <a:pt x="188" y="107"/>
                  </a:lnTo>
                  <a:lnTo>
                    <a:pt x="188" y="107"/>
                  </a:lnTo>
                  <a:lnTo>
                    <a:pt x="190" y="107"/>
                  </a:lnTo>
                  <a:lnTo>
                    <a:pt x="190" y="107"/>
                  </a:lnTo>
                  <a:lnTo>
                    <a:pt x="192" y="107"/>
                  </a:lnTo>
                  <a:lnTo>
                    <a:pt x="192" y="107"/>
                  </a:lnTo>
                  <a:lnTo>
                    <a:pt x="196" y="105"/>
                  </a:lnTo>
                  <a:lnTo>
                    <a:pt x="197" y="105"/>
                  </a:lnTo>
                  <a:lnTo>
                    <a:pt x="199" y="105"/>
                  </a:lnTo>
                  <a:lnTo>
                    <a:pt x="199" y="105"/>
                  </a:lnTo>
                  <a:lnTo>
                    <a:pt x="201" y="105"/>
                  </a:lnTo>
                  <a:lnTo>
                    <a:pt x="201" y="107"/>
                  </a:lnTo>
                  <a:lnTo>
                    <a:pt x="201" y="109"/>
                  </a:lnTo>
                  <a:lnTo>
                    <a:pt x="201" y="110"/>
                  </a:lnTo>
                  <a:lnTo>
                    <a:pt x="203" y="110"/>
                  </a:lnTo>
                  <a:lnTo>
                    <a:pt x="205" y="112"/>
                  </a:lnTo>
                  <a:lnTo>
                    <a:pt x="205" y="114"/>
                  </a:lnTo>
                  <a:lnTo>
                    <a:pt x="205" y="116"/>
                  </a:lnTo>
                  <a:lnTo>
                    <a:pt x="206" y="116"/>
                  </a:lnTo>
                  <a:lnTo>
                    <a:pt x="208" y="114"/>
                  </a:lnTo>
                  <a:lnTo>
                    <a:pt x="210" y="114"/>
                  </a:lnTo>
                  <a:lnTo>
                    <a:pt x="210" y="112"/>
                  </a:lnTo>
                  <a:lnTo>
                    <a:pt x="210" y="110"/>
                  </a:lnTo>
                  <a:lnTo>
                    <a:pt x="208" y="109"/>
                  </a:lnTo>
                  <a:lnTo>
                    <a:pt x="208" y="109"/>
                  </a:lnTo>
                  <a:lnTo>
                    <a:pt x="208" y="107"/>
                  </a:lnTo>
                  <a:lnTo>
                    <a:pt x="208" y="107"/>
                  </a:lnTo>
                  <a:lnTo>
                    <a:pt x="208" y="105"/>
                  </a:lnTo>
                  <a:lnTo>
                    <a:pt x="208" y="105"/>
                  </a:lnTo>
                  <a:lnTo>
                    <a:pt x="210" y="105"/>
                  </a:lnTo>
                  <a:lnTo>
                    <a:pt x="210" y="103"/>
                  </a:lnTo>
                  <a:lnTo>
                    <a:pt x="210" y="101"/>
                  </a:lnTo>
                  <a:lnTo>
                    <a:pt x="210" y="101"/>
                  </a:lnTo>
                  <a:lnTo>
                    <a:pt x="208" y="101"/>
                  </a:lnTo>
                  <a:lnTo>
                    <a:pt x="206" y="101"/>
                  </a:lnTo>
                  <a:lnTo>
                    <a:pt x="205" y="100"/>
                  </a:lnTo>
                  <a:lnTo>
                    <a:pt x="205" y="100"/>
                  </a:lnTo>
                  <a:lnTo>
                    <a:pt x="205" y="98"/>
                  </a:lnTo>
                  <a:lnTo>
                    <a:pt x="205" y="98"/>
                  </a:lnTo>
                  <a:lnTo>
                    <a:pt x="205" y="96"/>
                  </a:lnTo>
                  <a:lnTo>
                    <a:pt x="205" y="96"/>
                  </a:lnTo>
                  <a:lnTo>
                    <a:pt x="205" y="96"/>
                  </a:lnTo>
                  <a:lnTo>
                    <a:pt x="205" y="94"/>
                  </a:lnTo>
                  <a:lnTo>
                    <a:pt x="205" y="94"/>
                  </a:lnTo>
                  <a:lnTo>
                    <a:pt x="205" y="92"/>
                  </a:lnTo>
                  <a:lnTo>
                    <a:pt x="205" y="92"/>
                  </a:lnTo>
                  <a:lnTo>
                    <a:pt x="206" y="90"/>
                  </a:lnTo>
                  <a:lnTo>
                    <a:pt x="206" y="90"/>
                  </a:lnTo>
                  <a:lnTo>
                    <a:pt x="206" y="89"/>
                  </a:lnTo>
                  <a:lnTo>
                    <a:pt x="208" y="87"/>
                  </a:lnTo>
                  <a:lnTo>
                    <a:pt x="208" y="87"/>
                  </a:lnTo>
                  <a:lnTo>
                    <a:pt x="212" y="85"/>
                  </a:lnTo>
                  <a:lnTo>
                    <a:pt x="214" y="85"/>
                  </a:lnTo>
                  <a:lnTo>
                    <a:pt x="215" y="87"/>
                  </a:lnTo>
                  <a:lnTo>
                    <a:pt x="215" y="87"/>
                  </a:lnTo>
                  <a:lnTo>
                    <a:pt x="214" y="89"/>
                  </a:lnTo>
                  <a:lnTo>
                    <a:pt x="215" y="90"/>
                  </a:lnTo>
                  <a:lnTo>
                    <a:pt x="217" y="90"/>
                  </a:lnTo>
                  <a:lnTo>
                    <a:pt x="217" y="90"/>
                  </a:lnTo>
                  <a:lnTo>
                    <a:pt x="217" y="90"/>
                  </a:lnTo>
                  <a:lnTo>
                    <a:pt x="217" y="90"/>
                  </a:lnTo>
                  <a:lnTo>
                    <a:pt x="219" y="92"/>
                  </a:lnTo>
                  <a:lnTo>
                    <a:pt x="219" y="92"/>
                  </a:lnTo>
                  <a:lnTo>
                    <a:pt x="221" y="92"/>
                  </a:lnTo>
                  <a:lnTo>
                    <a:pt x="224" y="92"/>
                  </a:lnTo>
                  <a:lnTo>
                    <a:pt x="224" y="92"/>
                  </a:lnTo>
                  <a:lnTo>
                    <a:pt x="226" y="92"/>
                  </a:lnTo>
                  <a:lnTo>
                    <a:pt x="226" y="90"/>
                  </a:lnTo>
                  <a:lnTo>
                    <a:pt x="226" y="89"/>
                  </a:lnTo>
                  <a:lnTo>
                    <a:pt x="226" y="87"/>
                  </a:lnTo>
                  <a:lnTo>
                    <a:pt x="226" y="8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4" name="Freeform 10"/>
            <p:cNvSpPr>
              <a:spLocks noEditPoints="1"/>
            </p:cNvSpPr>
            <p:nvPr/>
          </p:nvSpPr>
          <p:spPr bwMode="auto">
            <a:xfrm>
              <a:off x="7977441" y="1246587"/>
              <a:ext cx="902569" cy="2069134"/>
            </a:xfrm>
            <a:custGeom>
              <a:avLst/>
              <a:gdLst>
                <a:gd name="T0" fmla="*/ 265 w 653"/>
                <a:gd name="T1" fmla="*/ 1420 h 1497"/>
                <a:gd name="T2" fmla="*/ 296 w 653"/>
                <a:gd name="T3" fmla="*/ 1324 h 1497"/>
                <a:gd name="T4" fmla="*/ 354 w 653"/>
                <a:gd name="T5" fmla="*/ 1313 h 1497"/>
                <a:gd name="T6" fmla="*/ 386 w 653"/>
                <a:gd name="T7" fmla="*/ 1313 h 1497"/>
                <a:gd name="T8" fmla="*/ 402 w 653"/>
                <a:gd name="T9" fmla="*/ 1257 h 1497"/>
                <a:gd name="T10" fmla="*/ 25 w 653"/>
                <a:gd name="T11" fmla="*/ 1261 h 1497"/>
                <a:gd name="T12" fmla="*/ 404 w 653"/>
                <a:gd name="T13" fmla="*/ 1223 h 1497"/>
                <a:gd name="T14" fmla="*/ 352 w 653"/>
                <a:gd name="T15" fmla="*/ 1163 h 1497"/>
                <a:gd name="T16" fmla="*/ 330 w 653"/>
                <a:gd name="T17" fmla="*/ 1165 h 1497"/>
                <a:gd name="T18" fmla="*/ 384 w 653"/>
                <a:gd name="T19" fmla="*/ 1133 h 1497"/>
                <a:gd name="T20" fmla="*/ 386 w 653"/>
                <a:gd name="T21" fmla="*/ 1122 h 1497"/>
                <a:gd name="T22" fmla="*/ 370 w 653"/>
                <a:gd name="T23" fmla="*/ 1116 h 1497"/>
                <a:gd name="T24" fmla="*/ 390 w 653"/>
                <a:gd name="T25" fmla="*/ 1084 h 1497"/>
                <a:gd name="T26" fmla="*/ 366 w 653"/>
                <a:gd name="T27" fmla="*/ 1015 h 1497"/>
                <a:gd name="T28" fmla="*/ 491 w 653"/>
                <a:gd name="T29" fmla="*/ 661 h 1497"/>
                <a:gd name="T30" fmla="*/ 563 w 653"/>
                <a:gd name="T31" fmla="*/ 461 h 1497"/>
                <a:gd name="T32" fmla="*/ 634 w 653"/>
                <a:gd name="T33" fmla="*/ 430 h 1497"/>
                <a:gd name="T34" fmla="*/ 634 w 653"/>
                <a:gd name="T35" fmla="*/ 334 h 1497"/>
                <a:gd name="T36" fmla="*/ 621 w 653"/>
                <a:gd name="T37" fmla="*/ 199 h 1497"/>
                <a:gd name="T38" fmla="*/ 545 w 653"/>
                <a:gd name="T39" fmla="*/ 74 h 1497"/>
                <a:gd name="T40" fmla="*/ 305 w 653"/>
                <a:gd name="T41" fmla="*/ 137 h 1497"/>
                <a:gd name="T42" fmla="*/ 54 w 653"/>
                <a:gd name="T43" fmla="*/ 697 h 1497"/>
                <a:gd name="T44" fmla="*/ 38 w 653"/>
                <a:gd name="T45" fmla="*/ 1073 h 1497"/>
                <a:gd name="T46" fmla="*/ 5 w 653"/>
                <a:gd name="T47" fmla="*/ 1180 h 1497"/>
                <a:gd name="T48" fmla="*/ 14 w 653"/>
                <a:gd name="T49" fmla="*/ 1219 h 1497"/>
                <a:gd name="T50" fmla="*/ 38 w 653"/>
                <a:gd name="T51" fmla="*/ 1237 h 1497"/>
                <a:gd name="T52" fmla="*/ 39 w 653"/>
                <a:gd name="T53" fmla="*/ 1301 h 1497"/>
                <a:gd name="T54" fmla="*/ 54 w 653"/>
                <a:gd name="T55" fmla="*/ 1331 h 1497"/>
                <a:gd name="T56" fmla="*/ 85 w 653"/>
                <a:gd name="T57" fmla="*/ 1420 h 1497"/>
                <a:gd name="T58" fmla="*/ 90 w 653"/>
                <a:gd name="T59" fmla="*/ 1492 h 1497"/>
                <a:gd name="T60" fmla="*/ 155 w 653"/>
                <a:gd name="T61" fmla="*/ 1452 h 1497"/>
                <a:gd name="T62" fmla="*/ 198 w 653"/>
                <a:gd name="T63" fmla="*/ 1425 h 1497"/>
                <a:gd name="T64" fmla="*/ 253 w 653"/>
                <a:gd name="T65" fmla="*/ 1393 h 1497"/>
                <a:gd name="T66" fmla="*/ 271 w 653"/>
                <a:gd name="T67" fmla="*/ 1344 h 1497"/>
                <a:gd name="T68" fmla="*/ 276 w 653"/>
                <a:gd name="T69" fmla="*/ 1292 h 1497"/>
                <a:gd name="T70" fmla="*/ 274 w 653"/>
                <a:gd name="T71" fmla="*/ 1263 h 1497"/>
                <a:gd name="T72" fmla="*/ 285 w 653"/>
                <a:gd name="T73" fmla="*/ 1239 h 1497"/>
                <a:gd name="T74" fmla="*/ 285 w 653"/>
                <a:gd name="T75" fmla="*/ 1203 h 1497"/>
                <a:gd name="T76" fmla="*/ 298 w 653"/>
                <a:gd name="T77" fmla="*/ 1185 h 1497"/>
                <a:gd name="T78" fmla="*/ 328 w 653"/>
                <a:gd name="T79" fmla="*/ 1149 h 1497"/>
                <a:gd name="T80" fmla="*/ 352 w 653"/>
                <a:gd name="T81" fmla="*/ 1151 h 1497"/>
                <a:gd name="T82" fmla="*/ 372 w 653"/>
                <a:gd name="T83" fmla="*/ 1131 h 1497"/>
                <a:gd name="T84" fmla="*/ 361 w 653"/>
                <a:gd name="T85" fmla="*/ 1120 h 1497"/>
                <a:gd name="T86" fmla="*/ 397 w 653"/>
                <a:gd name="T87" fmla="*/ 1078 h 1497"/>
                <a:gd name="T88" fmla="*/ 372 w 653"/>
                <a:gd name="T89" fmla="*/ 1039 h 1497"/>
                <a:gd name="T90" fmla="*/ 310 w 653"/>
                <a:gd name="T91" fmla="*/ 999 h 1497"/>
                <a:gd name="T92" fmla="*/ 303 w 653"/>
                <a:gd name="T93" fmla="*/ 945 h 1497"/>
                <a:gd name="T94" fmla="*/ 301 w 653"/>
                <a:gd name="T95" fmla="*/ 898 h 1497"/>
                <a:gd name="T96" fmla="*/ 312 w 653"/>
                <a:gd name="T97" fmla="*/ 871 h 1497"/>
                <a:gd name="T98" fmla="*/ 312 w 653"/>
                <a:gd name="T99" fmla="*/ 813 h 1497"/>
                <a:gd name="T100" fmla="*/ 343 w 653"/>
                <a:gd name="T101" fmla="*/ 775 h 1497"/>
                <a:gd name="T102" fmla="*/ 354 w 653"/>
                <a:gd name="T103" fmla="*/ 769 h 1497"/>
                <a:gd name="T104" fmla="*/ 363 w 653"/>
                <a:gd name="T105" fmla="*/ 744 h 1497"/>
                <a:gd name="T106" fmla="*/ 393 w 653"/>
                <a:gd name="T107" fmla="*/ 723 h 1497"/>
                <a:gd name="T108" fmla="*/ 424 w 653"/>
                <a:gd name="T109" fmla="*/ 692 h 1497"/>
                <a:gd name="T110" fmla="*/ 466 w 653"/>
                <a:gd name="T111" fmla="*/ 663 h 1497"/>
                <a:gd name="T112" fmla="*/ 511 w 653"/>
                <a:gd name="T113" fmla="*/ 598 h 1497"/>
                <a:gd name="T114" fmla="*/ 513 w 653"/>
                <a:gd name="T115" fmla="*/ 567 h 1497"/>
                <a:gd name="T116" fmla="*/ 505 w 653"/>
                <a:gd name="T117" fmla="*/ 529 h 1497"/>
                <a:gd name="T118" fmla="*/ 523 w 653"/>
                <a:gd name="T119" fmla="*/ 480 h 1497"/>
                <a:gd name="T120" fmla="*/ 543 w 653"/>
                <a:gd name="T121" fmla="*/ 443 h 1497"/>
                <a:gd name="T122" fmla="*/ 556 w 653"/>
                <a:gd name="T123" fmla="*/ 428 h 1497"/>
                <a:gd name="T124" fmla="*/ 608 w 653"/>
                <a:gd name="T125" fmla="*/ 423 h 1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53" h="1497">
                  <a:moveTo>
                    <a:pt x="229" y="1429"/>
                  </a:moveTo>
                  <a:lnTo>
                    <a:pt x="229" y="1429"/>
                  </a:lnTo>
                  <a:lnTo>
                    <a:pt x="229" y="1429"/>
                  </a:lnTo>
                  <a:lnTo>
                    <a:pt x="227" y="1429"/>
                  </a:lnTo>
                  <a:lnTo>
                    <a:pt x="227" y="1429"/>
                  </a:lnTo>
                  <a:lnTo>
                    <a:pt x="227" y="1429"/>
                  </a:lnTo>
                  <a:lnTo>
                    <a:pt x="225" y="1431"/>
                  </a:lnTo>
                  <a:lnTo>
                    <a:pt x="227" y="1431"/>
                  </a:lnTo>
                  <a:lnTo>
                    <a:pt x="229" y="1432"/>
                  </a:lnTo>
                  <a:lnTo>
                    <a:pt x="229" y="1432"/>
                  </a:lnTo>
                  <a:lnTo>
                    <a:pt x="229" y="1432"/>
                  </a:lnTo>
                  <a:lnTo>
                    <a:pt x="229" y="1432"/>
                  </a:lnTo>
                  <a:lnTo>
                    <a:pt x="229" y="1432"/>
                  </a:lnTo>
                  <a:lnTo>
                    <a:pt x="229" y="1432"/>
                  </a:lnTo>
                  <a:lnTo>
                    <a:pt x="229" y="1431"/>
                  </a:lnTo>
                  <a:lnTo>
                    <a:pt x="229" y="1431"/>
                  </a:lnTo>
                  <a:lnTo>
                    <a:pt x="229" y="1431"/>
                  </a:lnTo>
                  <a:lnTo>
                    <a:pt x="231" y="1429"/>
                  </a:lnTo>
                  <a:lnTo>
                    <a:pt x="231" y="1429"/>
                  </a:lnTo>
                  <a:lnTo>
                    <a:pt x="231" y="1429"/>
                  </a:lnTo>
                  <a:lnTo>
                    <a:pt x="229" y="1429"/>
                  </a:lnTo>
                  <a:close/>
                  <a:moveTo>
                    <a:pt x="300" y="1319"/>
                  </a:moveTo>
                  <a:lnTo>
                    <a:pt x="300" y="1319"/>
                  </a:lnTo>
                  <a:lnTo>
                    <a:pt x="300" y="1317"/>
                  </a:lnTo>
                  <a:lnTo>
                    <a:pt x="300" y="1317"/>
                  </a:lnTo>
                  <a:lnTo>
                    <a:pt x="300" y="1317"/>
                  </a:lnTo>
                  <a:lnTo>
                    <a:pt x="300" y="1317"/>
                  </a:lnTo>
                  <a:lnTo>
                    <a:pt x="300" y="1317"/>
                  </a:lnTo>
                  <a:lnTo>
                    <a:pt x="300" y="1317"/>
                  </a:lnTo>
                  <a:lnTo>
                    <a:pt x="300" y="1317"/>
                  </a:lnTo>
                  <a:lnTo>
                    <a:pt x="298" y="1317"/>
                  </a:lnTo>
                  <a:lnTo>
                    <a:pt x="298" y="1317"/>
                  </a:lnTo>
                  <a:lnTo>
                    <a:pt x="298" y="1317"/>
                  </a:lnTo>
                  <a:lnTo>
                    <a:pt x="298" y="1317"/>
                  </a:lnTo>
                  <a:lnTo>
                    <a:pt x="296" y="1317"/>
                  </a:lnTo>
                  <a:lnTo>
                    <a:pt x="296" y="1317"/>
                  </a:lnTo>
                  <a:lnTo>
                    <a:pt x="294" y="1320"/>
                  </a:lnTo>
                  <a:lnTo>
                    <a:pt x="292" y="1320"/>
                  </a:lnTo>
                  <a:lnTo>
                    <a:pt x="292" y="1322"/>
                  </a:lnTo>
                  <a:lnTo>
                    <a:pt x="292" y="1328"/>
                  </a:lnTo>
                  <a:lnTo>
                    <a:pt x="292" y="1329"/>
                  </a:lnTo>
                  <a:lnTo>
                    <a:pt x="290" y="1329"/>
                  </a:lnTo>
                  <a:lnTo>
                    <a:pt x="290" y="1329"/>
                  </a:lnTo>
                  <a:lnTo>
                    <a:pt x="290" y="1331"/>
                  </a:lnTo>
                  <a:lnTo>
                    <a:pt x="289" y="1331"/>
                  </a:lnTo>
                  <a:lnTo>
                    <a:pt x="289" y="1338"/>
                  </a:lnTo>
                  <a:lnTo>
                    <a:pt x="287" y="1344"/>
                  </a:lnTo>
                  <a:lnTo>
                    <a:pt x="283" y="1349"/>
                  </a:lnTo>
                  <a:lnTo>
                    <a:pt x="281" y="1355"/>
                  </a:lnTo>
                  <a:lnTo>
                    <a:pt x="281" y="1358"/>
                  </a:lnTo>
                  <a:lnTo>
                    <a:pt x="280" y="1358"/>
                  </a:lnTo>
                  <a:lnTo>
                    <a:pt x="280" y="1360"/>
                  </a:lnTo>
                  <a:lnTo>
                    <a:pt x="278" y="1360"/>
                  </a:lnTo>
                  <a:lnTo>
                    <a:pt x="276" y="1360"/>
                  </a:lnTo>
                  <a:lnTo>
                    <a:pt x="276" y="1360"/>
                  </a:lnTo>
                  <a:lnTo>
                    <a:pt x="267" y="1382"/>
                  </a:lnTo>
                  <a:lnTo>
                    <a:pt x="267" y="1384"/>
                  </a:lnTo>
                  <a:lnTo>
                    <a:pt x="267" y="1385"/>
                  </a:lnTo>
                  <a:lnTo>
                    <a:pt x="265" y="1387"/>
                  </a:lnTo>
                  <a:lnTo>
                    <a:pt x="265" y="1389"/>
                  </a:lnTo>
                  <a:lnTo>
                    <a:pt x="263" y="1391"/>
                  </a:lnTo>
                  <a:lnTo>
                    <a:pt x="263" y="1398"/>
                  </a:lnTo>
                  <a:lnTo>
                    <a:pt x="263" y="1400"/>
                  </a:lnTo>
                  <a:lnTo>
                    <a:pt x="265" y="1402"/>
                  </a:lnTo>
                  <a:lnTo>
                    <a:pt x="265" y="1404"/>
                  </a:lnTo>
                  <a:lnTo>
                    <a:pt x="265" y="1405"/>
                  </a:lnTo>
                  <a:lnTo>
                    <a:pt x="265" y="1409"/>
                  </a:lnTo>
                  <a:lnTo>
                    <a:pt x="265" y="1411"/>
                  </a:lnTo>
                  <a:lnTo>
                    <a:pt x="263" y="1413"/>
                  </a:lnTo>
                  <a:lnTo>
                    <a:pt x="265" y="1414"/>
                  </a:lnTo>
                  <a:lnTo>
                    <a:pt x="265" y="1416"/>
                  </a:lnTo>
                  <a:lnTo>
                    <a:pt x="265" y="1418"/>
                  </a:lnTo>
                  <a:lnTo>
                    <a:pt x="265" y="1420"/>
                  </a:lnTo>
                  <a:lnTo>
                    <a:pt x="265" y="1420"/>
                  </a:lnTo>
                  <a:lnTo>
                    <a:pt x="267" y="1420"/>
                  </a:lnTo>
                  <a:lnTo>
                    <a:pt x="267" y="1420"/>
                  </a:lnTo>
                  <a:lnTo>
                    <a:pt x="269" y="1418"/>
                  </a:lnTo>
                  <a:lnTo>
                    <a:pt x="271" y="1413"/>
                  </a:lnTo>
                  <a:lnTo>
                    <a:pt x="272" y="1411"/>
                  </a:lnTo>
                  <a:lnTo>
                    <a:pt x="272" y="1409"/>
                  </a:lnTo>
                  <a:lnTo>
                    <a:pt x="272" y="1409"/>
                  </a:lnTo>
                  <a:lnTo>
                    <a:pt x="272" y="1407"/>
                  </a:lnTo>
                  <a:lnTo>
                    <a:pt x="272" y="1405"/>
                  </a:lnTo>
                  <a:lnTo>
                    <a:pt x="272" y="1405"/>
                  </a:lnTo>
                  <a:lnTo>
                    <a:pt x="272" y="1404"/>
                  </a:lnTo>
                  <a:lnTo>
                    <a:pt x="274" y="1402"/>
                  </a:lnTo>
                  <a:lnTo>
                    <a:pt x="274" y="1400"/>
                  </a:lnTo>
                  <a:lnTo>
                    <a:pt x="274" y="1398"/>
                  </a:lnTo>
                  <a:lnTo>
                    <a:pt x="276" y="1396"/>
                  </a:lnTo>
                  <a:lnTo>
                    <a:pt x="276" y="1396"/>
                  </a:lnTo>
                  <a:lnTo>
                    <a:pt x="276" y="1394"/>
                  </a:lnTo>
                  <a:lnTo>
                    <a:pt x="276" y="1394"/>
                  </a:lnTo>
                  <a:lnTo>
                    <a:pt x="276" y="1393"/>
                  </a:lnTo>
                  <a:lnTo>
                    <a:pt x="276" y="1393"/>
                  </a:lnTo>
                  <a:lnTo>
                    <a:pt x="276" y="1393"/>
                  </a:lnTo>
                  <a:lnTo>
                    <a:pt x="276" y="1391"/>
                  </a:lnTo>
                  <a:lnTo>
                    <a:pt x="276" y="1391"/>
                  </a:lnTo>
                  <a:lnTo>
                    <a:pt x="276" y="1389"/>
                  </a:lnTo>
                  <a:lnTo>
                    <a:pt x="276" y="1389"/>
                  </a:lnTo>
                  <a:lnTo>
                    <a:pt x="278" y="1387"/>
                  </a:lnTo>
                  <a:lnTo>
                    <a:pt x="278" y="1387"/>
                  </a:lnTo>
                  <a:lnTo>
                    <a:pt x="278" y="1387"/>
                  </a:lnTo>
                  <a:lnTo>
                    <a:pt x="278" y="1385"/>
                  </a:lnTo>
                  <a:lnTo>
                    <a:pt x="278" y="1385"/>
                  </a:lnTo>
                  <a:lnTo>
                    <a:pt x="280" y="1384"/>
                  </a:lnTo>
                  <a:lnTo>
                    <a:pt x="280" y="1382"/>
                  </a:lnTo>
                  <a:lnTo>
                    <a:pt x="281" y="1373"/>
                  </a:lnTo>
                  <a:lnTo>
                    <a:pt x="281" y="1371"/>
                  </a:lnTo>
                  <a:lnTo>
                    <a:pt x="283" y="1369"/>
                  </a:lnTo>
                  <a:lnTo>
                    <a:pt x="283" y="1369"/>
                  </a:lnTo>
                  <a:lnTo>
                    <a:pt x="283" y="1367"/>
                  </a:lnTo>
                  <a:lnTo>
                    <a:pt x="283" y="1367"/>
                  </a:lnTo>
                  <a:lnTo>
                    <a:pt x="283" y="1366"/>
                  </a:lnTo>
                  <a:lnTo>
                    <a:pt x="285" y="1366"/>
                  </a:lnTo>
                  <a:lnTo>
                    <a:pt x="285" y="1366"/>
                  </a:lnTo>
                  <a:lnTo>
                    <a:pt x="287" y="1364"/>
                  </a:lnTo>
                  <a:lnTo>
                    <a:pt x="287" y="1358"/>
                  </a:lnTo>
                  <a:lnTo>
                    <a:pt x="287" y="1358"/>
                  </a:lnTo>
                  <a:lnTo>
                    <a:pt x="289" y="1357"/>
                  </a:lnTo>
                  <a:lnTo>
                    <a:pt x="289" y="1355"/>
                  </a:lnTo>
                  <a:lnTo>
                    <a:pt x="289" y="1353"/>
                  </a:lnTo>
                  <a:lnTo>
                    <a:pt x="289" y="1351"/>
                  </a:lnTo>
                  <a:lnTo>
                    <a:pt x="289" y="1349"/>
                  </a:lnTo>
                  <a:lnTo>
                    <a:pt x="290" y="1348"/>
                  </a:lnTo>
                  <a:lnTo>
                    <a:pt x="290" y="1348"/>
                  </a:lnTo>
                  <a:lnTo>
                    <a:pt x="290" y="1348"/>
                  </a:lnTo>
                  <a:lnTo>
                    <a:pt x="290" y="1348"/>
                  </a:lnTo>
                  <a:lnTo>
                    <a:pt x="289" y="1346"/>
                  </a:lnTo>
                  <a:lnTo>
                    <a:pt x="289" y="1346"/>
                  </a:lnTo>
                  <a:lnTo>
                    <a:pt x="290" y="1344"/>
                  </a:lnTo>
                  <a:lnTo>
                    <a:pt x="292" y="1344"/>
                  </a:lnTo>
                  <a:lnTo>
                    <a:pt x="292" y="1344"/>
                  </a:lnTo>
                  <a:lnTo>
                    <a:pt x="292" y="1340"/>
                  </a:lnTo>
                  <a:lnTo>
                    <a:pt x="292" y="1340"/>
                  </a:lnTo>
                  <a:lnTo>
                    <a:pt x="296" y="1335"/>
                  </a:lnTo>
                  <a:lnTo>
                    <a:pt x="296" y="1335"/>
                  </a:lnTo>
                  <a:lnTo>
                    <a:pt x="296" y="1333"/>
                  </a:lnTo>
                  <a:lnTo>
                    <a:pt x="296" y="1333"/>
                  </a:lnTo>
                  <a:lnTo>
                    <a:pt x="296" y="1331"/>
                  </a:lnTo>
                  <a:lnTo>
                    <a:pt x="296" y="1331"/>
                  </a:lnTo>
                  <a:lnTo>
                    <a:pt x="296" y="1331"/>
                  </a:lnTo>
                  <a:lnTo>
                    <a:pt x="298" y="1331"/>
                  </a:lnTo>
                  <a:lnTo>
                    <a:pt x="298" y="1331"/>
                  </a:lnTo>
                  <a:lnTo>
                    <a:pt x="298" y="1328"/>
                  </a:lnTo>
                  <a:lnTo>
                    <a:pt x="298" y="1326"/>
                  </a:lnTo>
                  <a:lnTo>
                    <a:pt x="296" y="1324"/>
                  </a:lnTo>
                  <a:lnTo>
                    <a:pt x="298" y="1320"/>
                  </a:lnTo>
                  <a:lnTo>
                    <a:pt x="300" y="1320"/>
                  </a:lnTo>
                  <a:lnTo>
                    <a:pt x="301" y="1320"/>
                  </a:lnTo>
                  <a:lnTo>
                    <a:pt x="301" y="1319"/>
                  </a:lnTo>
                  <a:lnTo>
                    <a:pt x="300" y="1319"/>
                  </a:lnTo>
                  <a:close/>
                  <a:moveTo>
                    <a:pt x="397" y="1270"/>
                  </a:moveTo>
                  <a:lnTo>
                    <a:pt x="397" y="1268"/>
                  </a:lnTo>
                  <a:lnTo>
                    <a:pt x="395" y="1268"/>
                  </a:lnTo>
                  <a:lnTo>
                    <a:pt x="395" y="1268"/>
                  </a:lnTo>
                  <a:lnTo>
                    <a:pt x="395" y="1266"/>
                  </a:lnTo>
                  <a:lnTo>
                    <a:pt x="395" y="1264"/>
                  </a:lnTo>
                  <a:lnTo>
                    <a:pt x="395" y="1264"/>
                  </a:lnTo>
                  <a:lnTo>
                    <a:pt x="393" y="1264"/>
                  </a:lnTo>
                  <a:lnTo>
                    <a:pt x="393" y="1264"/>
                  </a:lnTo>
                  <a:lnTo>
                    <a:pt x="392" y="1264"/>
                  </a:lnTo>
                  <a:lnTo>
                    <a:pt x="392" y="1264"/>
                  </a:lnTo>
                  <a:lnTo>
                    <a:pt x="392" y="1266"/>
                  </a:lnTo>
                  <a:lnTo>
                    <a:pt x="390" y="1266"/>
                  </a:lnTo>
                  <a:lnTo>
                    <a:pt x="390" y="1266"/>
                  </a:lnTo>
                  <a:lnTo>
                    <a:pt x="390" y="1264"/>
                  </a:lnTo>
                  <a:lnTo>
                    <a:pt x="390" y="1263"/>
                  </a:lnTo>
                  <a:lnTo>
                    <a:pt x="386" y="1264"/>
                  </a:lnTo>
                  <a:lnTo>
                    <a:pt x="386" y="1264"/>
                  </a:lnTo>
                  <a:lnTo>
                    <a:pt x="386" y="1264"/>
                  </a:lnTo>
                  <a:lnTo>
                    <a:pt x="386" y="1266"/>
                  </a:lnTo>
                  <a:lnTo>
                    <a:pt x="386" y="1266"/>
                  </a:lnTo>
                  <a:lnTo>
                    <a:pt x="386" y="1268"/>
                  </a:lnTo>
                  <a:lnTo>
                    <a:pt x="386" y="1268"/>
                  </a:lnTo>
                  <a:lnTo>
                    <a:pt x="384" y="1270"/>
                  </a:lnTo>
                  <a:lnTo>
                    <a:pt x="384" y="1272"/>
                  </a:lnTo>
                  <a:lnTo>
                    <a:pt x="384" y="1272"/>
                  </a:lnTo>
                  <a:lnTo>
                    <a:pt x="383" y="1270"/>
                  </a:lnTo>
                  <a:lnTo>
                    <a:pt x="383" y="1270"/>
                  </a:lnTo>
                  <a:lnTo>
                    <a:pt x="383" y="1270"/>
                  </a:lnTo>
                  <a:lnTo>
                    <a:pt x="383" y="1270"/>
                  </a:lnTo>
                  <a:lnTo>
                    <a:pt x="383" y="1268"/>
                  </a:lnTo>
                  <a:lnTo>
                    <a:pt x="383" y="1268"/>
                  </a:lnTo>
                  <a:lnTo>
                    <a:pt x="383" y="1268"/>
                  </a:lnTo>
                  <a:lnTo>
                    <a:pt x="383" y="1268"/>
                  </a:lnTo>
                  <a:lnTo>
                    <a:pt x="383" y="1266"/>
                  </a:lnTo>
                  <a:lnTo>
                    <a:pt x="383" y="1266"/>
                  </a:lnTo>
                  <a:lnTo>
                    <a:pt x="383" y="1264"/>
                  </a:lnTo>
                  <a:lnTo>
                    <a:pt x="381" y="1264"/>
                  </a:lnTo>
                  <a:lnTo>
                    <a:pt x="381" y="1263"/>
                  </a:lnTo>
                  <a:lnTo>
                    <a:pt x="379" y="1263"/>
                  </a:lnTo>
                  <a:lnTo>
                    <a:pt x="379" y="1264"/>
                  </a:lnTo>
                  <a:lnTo>
                    <a:pt x="377" y="1264"/>
                  </a:lnTo>
                  <a:lnTo>
                    <a:pt x="377" y="1266"/>
                  </a:lnTo>
                  <a:lnTo>
                    <a:pt x="375" y="1268"/>
                  </a:lnTo>
                  <a:lnTo>
                    <a:pt x="375" y="1270"/>
                  </a:lnTo>
                  <a:lnTo>
                    <a:pt x="375" y="1270"/>
                  </a:lnTo>
                  <a:lnTo>
                    <a:pt x="375" y="1272"/>
                  </a:lnTo>
                  <a:lnTo>
                    <a:pt x="374" y="1272"/>
                  </a:lnTo>
                  <a:lnTo>
                    <a:pt x="374" y="1272"/>
                  </a:lnTo>
                  <a:lnTo>
                    <a:pt x="372" y="1272"/>
                  </a:lnTo>
                  <a:lnTo>
                    <a:pt x="372" y="1272"/>
                  </a:lnTo>
                  <a:lnTo>
                    <a:pt x="370" y="1272"/>
                  </a:lnTo>
                  <a:lnTo>
                    <a:pt x="368" y="1275"/>
                  </a:lnTo>
                  <a:lnTo>
                    <a:pt x="361" y="1286"/>
                  </a:lnTo>
                  <a:lnTo>
                    <a:pt x="352" y="1295"/>
                  </a:lnTo>
                  <a:lnTo>
                    <a:pt x="350" y="1299"/>
                  </a:lnTo>
                  <a:lnTo>
                    <a:pt x="350" y="1302"/>
                  </a:lnTo>
                  <a:lnTo>
                    <a:pt x="350" y="1304"/>
                  </a:lnTo>
                  <a:lnTo>
                    <a:pt x="350" y="1306"/>
                  </a:lnTo>
                  <a:lnTo>
                    <a:pt x="350" y="1308"/>
                  </a:lnTo>
                  <a:lnTo>
                    <a:pt x="352" y="1310"/>
                  </a:lnTo>
                  <a:lnTo>
                    <a:pt x="352" y="1310"/>
                  </a:lnTo>
                  <a:lnTo>
                    <a:pt x="352" y="1311"/>
                  </a:lnTo>
                  <a:lnTo>
                    <a:pt x="352" y="1311"/>
                  </a:lnTo>
                  <a:lnTo>
                    <a:pt x="352" y="1311"/>
                  </a:lnTo>
                  <a:lnTo>
                    <a:pt x="352" y="1313"/>
                  </a:lnTo>
                  <a:lnTo>
                    <a:pt x="352" y="1313"/>
                  </a:lnTo>
                  <a:lnTo>
                    <a:pt x="354" y="1313"/>
                  </a:lnTo>
                  <a:lnTo>
                    <a:pt x="354" y="1313"/>
                  </a:lnTo>
                  <a:lnTo>
                    <a:pt x="352" y="1315"/>
                  </a:lnTo>
                  <a:lnTo>
                    <a:pt x="354" y="1317"/>
                  </a:lnTo>
                  <a:lnTo>
                    <a:pt x="352" y="1319"/>
                  </a:lnTo>
                  <a:lnTo>
                    <a:pt x="352" y="1320"/>
                  </a:lnTo>
                  <a:lnTo>
                    <a:pt x="350" y="1322"/>
                  </a:lnTo>
                  <a:lnTo>
                    <a:pt x="350" y="1324"/>
                  </a:lnTo>
                  <a:lnTo>
                    <a:pt x="350" y="1326"/>
                  </a:lnTo>
                  <a:lnTo>
                    <a:pt x="352" y="1328"/>
                  </a:lnTo>
                  <a:lnTo>
                    <a:pt x="354" y="1335"/>
                  </a:lnTo>
                  <a:lnTo>
                    <a:pt x="355" y="1337"/>
                  </a:lnTo>
                  <a:lnTo>
                    <a:pt x="355" y="1337"/>
                  </a:lnTo>
                  <a:lnTo>
                    <a:pt x="355" y="1338"/>
                  </a:lnTo>
                  <a:lnTo>
                    <a:pt x="355" y="1338"/>
                  </a:lnTo>
                  <a:lnTo>
                    <a:pt x="355" y="1338"/>
                  </a:lnTo>
                  <a:lnTo>
                    <a:pt x="355" y="1340"/>
                  </a:lnTo>
                  <a:lnTo>
                    <a:pt x="355" y="1342"/>
                  </a:lnTo>
                  <a:lnTo>
                    <a:pt x="354" y="1342"/>
                  </a:lnTo>
                  <a:lnTo>
                    <a:pt x="354" y="1344"/>
                  </a:lnTo>
                  <a:lnTo>
                    <a:pt x="355" y="1344"/>
                  </a:lnTo>
                  <a:lnTo>
                    <a:pt x="357" y="1342"/>
                  </a:lnTo>
                  <a:lnTo>
                    <a:pt x="357" y="1342"/>
                  </a:lnTo>
                  <a:lnTo>
                    <a:pt x="359" y="1340"/>
                  </a:lnTo>
                  <a:lnTo>
                    <a:pt x="359" y="1342"/>
                  </a:lnTo>
                  <a:lnTo>
                    <a:pt x="357" y="1344"/>
                  </a:lnTo>
                  <a:lnTo>
                    <a:pt x="357" y="1346"/>
                  </a:lnTo>
                  <a:lnTo>
                    <a:pt x="357" y="1346"/>
                  </a:lnTo>
                  <a:lnTo>
                    <a:pt x="355" y="1346"/>
                  </a:lnTo>
                  <a:lnTo>
                    <a:pt x="354" y="1348"/>
                  </a:lnTo>
                  <a:lnTo>
                    <a:pt x="355" y="1349"/>
                  </a:lnTo>
                  <a:lnTo>
                    <a:pt x="355" y="1349"/>
                  </a:lnTo>
                  <a:lnTo>
                    <a:pt x="354" y="1351"/>
                  </a:lnTo>
                  <a:lnTo>
                    <a:pt x="352" y="1357"/>
                  </a:lnTo>
                  <a:lnTo>
                    <a:pt x="354" y="1357"/>
                  </a:lnTo>
                  <a:lnTo>
                    <a:pt x="354" y="1357"/>
                  </a:lnTo>
                  <a:lnTo>
                    <a:pt x="359" y="1355"/>
                  </a:lnTo>
                  <a:lnTo>
                    <a:pt x="359" y="1353"/>
                  </a:lnTo>
                  <a:lnTo>
                    <a:pt x="361" y="1351"/>
                  </a:lnTo>
                  <a:lnTo>
                    <a:pt x="361" y="1351"/>
                  </a:lnTo>
                  <a:lnTo>
                    <a:pt x="363" y="1349"/>
                  </a:lnTo>
                  <a:lnTo>
                    <a:pt x="361" y="1349"/>
                  </a:lnTo>
                  <a:lnTo>
                    <a:pt x="361" y="1349"/>
                  </a:lnTo>
                  <a:lnTo>
                    <a:pt x="365" y="1349"/>
                  </a:lnTo>
                  <a:lnTo>
                    <a:pt x="363" y="1348"/>
                  </a:lnTo>
                  <a:lnTo>
                    <a:pt x="361" y="1348"/>
                  </a:lnTo>
                  <a:lnTo>
                    <a:pt x="361" y="1346"/>
                  </a:lnTo>
                  <a:lnTo>
                    <a:pt x="361" y="1342"/>
                  </a:lnTo>
                  <a:lnTo>
                    <a:pt x="363" y="1340"/>
                  </a:lnTo>
                  <a:lnTo>
                    <a:pt x="366" y="1338"/>
                  </a:lnTo>
                  <a:lnTo>
                    <a:pt x="366" y="1337"/>
                  </a:lnTo>
                  <a:lnTo>
                    <a:pt x="365" y="1337"/>
                  </a:lnTo>
                  <a:lnTo>
                    <a:pt x="365" y="1337"/>
                  </a:lnTo>
                  <a:lnTo>
                    <a:pt x="366" y="1335"/>
                  </a:lnTo>
                  <a:lnTo>
                    <a:pt x="372" y="1331"/>
                  </a:lnTo>
                  <a:lnTo>
                    <a:pt x="374" y="1331"/>
                  </a:lnTo>
                  <a:lnTo>
                    <a:pt x="374" y="1331"/>
                  </a:lnTo>
                  <a:lnTo>
                    <a:pt x="372" y="1331"/>
                  </a:lnTo>
                  <a:lnTo>
                    <a:pt x="372" y="1329"/>
                  </a:lnTo>
                  <a:lnTo>
                    <a:pt x="374" y="1329"/>
                  </a:lnTo>
                  <a:lnTo>
                    <a:pt x="379" y="1328"/>
                  </a:lnTo>
                  <a:lnTo>
                    <a:pt x="379" y="1328"/>
                  </a:lnTo>
                  <a:lnTo>
                    <a:pt x="381" y="1326"/>
                  </a:lnTo>
                  <a:lnTo>
                    <a:pt x="381" y="1324"/>
                  </a:lnTo>
                  <a:lnTo>
                    <a:pt x="379" y="1324"/>
                  </a:lnTo>
                  <a:lnTo>
                    <a:pt x="379" y="1324"/>
                  </a:lnTo>
                  <a:lnTo>
                    <a:pt x="377" y="1324"/>
                  </a:lnTo>
                  <a:lnTo>
                    <a:pt x="377" y="1322"/>
                  </a:lnTo>
                  <a:lnTo>
                    <a:pt x="379" y="1320"/>
                  </a:lnTo>
                  <a:lnTo>
                    <a:pt x="381" y="1319"/>
                  </a:lnTo>
                  <a:lnTo>
                    <a:pt x="381" y="1317"/>
                  </a:lnTo>
                  <a:lnTo>
                    <a:pt x="383" y="1315"/>
                  </a:lnTo>
                  <a:lnTo>
                    <a:pt x="384" y="1315"/>
                  </a:lnTo>
                  <a:lnTo>
                    <a:pt x="386" y="1313"/>
                  </a:lnTo>
                  <a:lnTo>
                    <a:pt x="386" y="1313"/>
                  </a:lnTo>
                  <a:lnTo>
                    <a:pt x="386" y="1313"/>
                  </a:lnTo>
                  <a:lnTo>
                    <a:pt x="388" y="1313"/>
                  </a:lnTo>
                  <a:lnTo>
                    <a:pt x="388" y="1313"/>
                  </a:lnTo>
                  <a:lnTo>
                    <a:pt x="388" y="1313"/>
                  </a:lnTo>
                  <a:lnTo>
                    <a:pt x="388" y="1313"/>
                  </a:lnTo>
                  <a:lnTo>
                    <a:pt x="390" y="1313"/>
                  </a:lnTo>
                  <a:lnTo>
                    <a:pt x="390" y="1313"/>
                  </a:lnTo>
                  <a:lnTo>
                    <a:pt x="392" y="1311"/>
                  </a:lnTo>
                  <a:lnTo>
                    <a:pt x="390" y="1310"/>
                  </a:lnTo>
                  <a:lnTo>
                    <a:pt x="390" y="1310"/>
                  </a:lnTo>
                  <a:lnTo>
                    <a:pt x="390" y="1310"/>
                  </a:lnTo>
                  <a:lnTo>
                    <a:pt x="390" y="1308"/>
                  </a:lnTo>
                  <a:lnTo>
                    <a:pt x="390" y="1308"/>
                  </a:lnTo>
                  <a:lnTo>
                    <a:pt x="388" y="1308"/>
                  </a:lnTo>
                  <a:lnTo>
                    <a:pt x="388" y="1308"/>
                  </a:lnTo>
                  <a:lnTo>
                    <a:pt x="388" y="1308"/>
                  </a:lnTo>
                  <a:lnTo>
                    <a:pt x="388" y="1310"/>
                  </a:lnTo>
                  <a:lnTo>
                    <a:pt x="386" y="1308"/>
                  </a:lnTo>
                  <a:lnTo>
                    <a:pt x="384" y="1308"/>
                  </a:lnTo>
                  <a:lnTo>
                    <a:pt x="384" y="1306"/>
                  </a:lnTo>
                  <a:lnTo>
                    <a:pt x="384" y="1306"/>
                  </a:lnTo>
                  <a:lnTo>
                    <a:pt x="384" y="1306"/>
                  </a:lnTo>
                  <a:lnTo>
                    <a:pt x="383" y="1306"/>
                  </a:lnTo>
                  <a:lnTo>
                    <a:pt x="383" y="1304"/>
                  </a:lnTo>
                  <a:lnTo>
                    <a:pt x="383" y="1302"/>
                  </a:lnTo>
                  <a:lnTo>
                    <a:pt x="383" y="1302"/>
                  </a:lnTo>
                  <a:lnTo>
                    <a:pt x="383" y="1301"/>
                  </a:lnTo>
                  <a:lnTo>
                    <a:pt x="383" y="1299"/>
                  </a:lnTo>
                  <a:lnTo>
                    <a:pt x="384" y="1299"/>
                  </a:lnTo>
                  <a:lnTo>
                    <a:pt x="384" y="1297"/>
                  </a:lnTo>
                  <a:lnTo>
                    <a:pt x="384" y="1295"/>
                  </a:lnTo>
                  <a:lnTo>
                    <a:pt x="384" y="1295"/>
                  </a:lnTo>
                  <a:lnTo>
                    <a:pt x="384" y="1293"/>
                  </a:lnTo>
                  <a:lnTo>
                    <a:pt x="383" y="1292"/>
                  </a:lnTo>
                  <a:lnTo>
                    <a:pt x="383" y="1292"/>
                  </a:lnTo>
                  <a:lnTo>
                    <a:pt x="383" y="1292"/>
                  </a:lnTo>
                  <a:lnTo>
                    <a:pt x="383" y="1290"/>
                  </a:lnTo>
                  <a:lnTo>
                    <a:pt x="383" y="1290"/>
                  </a:lnTo>
                  <a:lnTo>
                    <a:pt x="383" y="1288"/>
                  </a:lnTo>
                  <a:lnTo>
                    <a:pt x="384" y="1286"/>
                  </a:lnTo>
                  <a:lnTo>
                    <a:pt x="384" y="1282"/>
                  </a:lnTo>
                  <a:lnTo>
                    <a:pt x="384" y="1282"/>
                  </a:lnTo>
                  <a:lnTo>
                    <a:pt x="384" y="1281"/>
                  </a:lnTo>
                  <a:lnTo>
                    <a:pt x="384" y="1281"/>
                  </a:lnTo>
                  <a:lnTo>
                    <a:pt x="386" y="1281"/>
                  </a:lnTo>
                  <a:lnTo>
                    <a:pt x="386" y="1281"/>
                  </a:lnTo>
                  <a:lnTo>
                    <a:pt x="386" y="1282"/>
                  </a:lnTo>
                  <a:lnTo>
                    <a:pt x="388" y="1282"/>
                  </a:lnTo>
                  <a:lnTo>
                    <a:pt x="390" y="1282"/>
                  </a:lnTo>
                  <a:lnTo>
                    <a:pt x="392" y="1281"/>
                  </a:lnTo>
                  <a:lnTo>
                    <a:pt x="392" y="1281"/>
                  </a:lnTo>
                  <a:lnTo>
                    <a:pt x="392" y="1279"/>
                  </a:lnTo>
                  <a:lnTo>
                    <a:pt x="392" y="1279"/>
                  </a:lnTo>
                  <a:lnTo>
                    <a:pt x="392" y="1277"/>
                  </a:lnTo>
                  <a:lnTo>
                    <a:pt x="392" y="1277"/>
                  </a:lnTo>
                  <a:lnTo>
                    <a:pt x="392" y="1277"/>
                  </a:lnTo>
                  <a:lnTo>
                    <a:pt x="393" y="1277"/>
                  </a:lnTo>
                  <a:lnTo>
                    <a:pt x="393" y="1277"/>
                  </a:lnTo>
                  <a:lnTo>
                    <a:pt x="393" y="1273"/>
                  </a:lnTo>
                  <a:lnTo>
                    <a:pt x="395" y="1273"/>
                  </a:lnTo>
                  <a:lnTo>
                    <a:pt x="399" y="1272"/>
                  </a:lnTo>
                  <a:lnTo>
                    <a:pt x="399" y="1272"/>
                  </a:lnTo>
                  <a:lnTo>
                    <a:pt x="397" y="1270"/>
                  </a:lnTo>
                  <a:close/>
                  <a:moveTo>
                    <a:pt x="410" y="1259"/>
                  </a:moveTo>
                  <a:lnTo>
                    <a:pt x="408" y="1259"/>
                  </a:lnTo>
                  <a:lnTo>
                    <a:pt x="406" y="1259"/>
                  </a:lnTo>
                  <a:lnTo>
                    <a:pt x="406" y="1259"/>
                  </a:lnTo>
                  <a:lnTo>
                    <a:pt x="406" y="1257"/>
                  </a:lnTo>
                  <a:lnTo>
                    <a:pt x="404" y="1257"/>
                  </a:lnTo>
                  <a:lnTo>
                    <a:pt x="404" y="1257"/>
                  </a:lnTo>
                  <a:lnTo>
                    <a:pt x="402" y="1257"/>
                  </a:lnTo>
                  <a:lnTo>
                    <a:pt x="402" y="1257"/>
                  </a:lnTo>
                  <a:lnTo>
                    <a:pt x="402" y="1257"/>
                  </a:lnTo>
                  <a:lnTo>
                    <a:pt x="401" y="1257"/>
                  </a:lnTo>
                  <a:lnTo>
                    <a:pt x="399" y="1259"/>
                  </a:lnTo>
                  <a:lnTo>
                    <a:pt x="399" y="1259"/>
                  </a:lnTo>
                  <a:lnTo>
                    <a:pt x="399" y="1259"/>
                  </a:lnTo>
                  <a:lnTo>
                    <a:pt x="399" y="1261"/>
                  </a:lnTo>
                  <a:lnTo>
                    <a:pt x="397" y="1261"/>
                  </a:lnTo>
                  <a:lnTo>
                    <a:pt x="397" y="1263"/>
                  </a:lnTo>
                  <a:lnTo>
                    <a:pt x="397" y="1264"/>
                  </a:lnTo>
                  <a:lnTo>
                    <a:pt x="397" y="1264"/>
                  </a:lnTo>
                  <a:lnTo>
                    <a:pt x="399" y="1268"/>
                  </a:lnTo>
                  <a:lnTo>
                    <a:pt x="399" y="1270"/>
                  </a:lnTo>
                  <a:lnTo>
                    <a:pt x="399" y="1270"/>
                  </a:lnTo>
                  <a:lnTo>
                    <a:pt x="401" y="1270"/>
                  </a:lnTo>
                  <a:lnTo>
                    <a:pt x="401" y="1270"/>
                  </a:lnTo>
                  <a:lnTo>
                    <a:pt x="401" y="1270"/>
                  </a:lnTo>
                  <a:lnTo>
                    <a:pt x="402" y="1268"/>
                  </a:lnTo>
                  <a:lnTo>
                    <a:pt x="402" y="1266"/>
                  </a:lnTo>
                  <a:lnTo>
                    <a:pt x="402" y="1266"/>
                  </a:lnTo>
                  <a:lnTo>
                    <a:pt x="402" y="1264"/>
                  </a:lnTo>
                  <a:lnTo>
                    <a:pt x="401" y="1264"/>
                  </a:lnTo>
                  <a:lnTo>
                    <a:pt x="402" y="1263"/>
                  </a:lnTo>
                  <a:lnTo>
                    <a:pt x="404" y="1263"/>
                  </a:lnTo>
                  <a:lnTo>
                    <a:pt x="406" y="1261"/>
                  </a:lnTo>
                  <a:lnTo>
                    <a:pt x="406" y="1261"/>
                  </a:lnTo>
                  <a:lnTo>
                    <a:pt x="410" y="1261"/>
                  </a:lnTo>
                  <a:lnTo>
                    <a:pt x="410" y="1261"/>
                  </a:lnTo>
                  <a:lnTo>
                    <a:pt x="410" y="1261"/>
                  </a:lnTo>
                  <a:lnTo>
                    <a:pt x="411" y="1261"/>
                  </a:lnTo>
                  <a:lnTo>
                    <a:pt x="411" y="1259"/>
                  </a:lnTo>
                  <a:lnTo>
                    <a:pt x="411" y="1259"/>
                  </a:lnTo>
                  <a:lnTo>
                    <a:pt x="410" y="1259"/>
                  </a:lnTo>
                  <a:lnTo>
                    <a:pt x="410" y="1259"/>
                  </a:lnTo>
                  <a:close/>
                  <a:moveTo>
                    <a:pt x="27" y="1257"/>
                  </a:moveTo>
                  <a:lnTo>
                    <a:pt x="29" y="1255"/>
                  </a:lnTo>
                  <a:lnTo>
                    <a:pt x="29" y="1255"/>
                  </a:lnTo>
                  <a:lnTo>
                    <a:pt x="30" y="1255"/>
                  </a:lnTo>
                  <a:lnTo>
                    <a:pt x="29" y="1255"/>
                  </a:lnTo>
                  <a:lnTo>
                    <a:pt x="29" y="1257"/>
                  </a:lnTo>
                  <a:lnTo>
                    <a:pt x="30" y="1257"/>
                  </a:lnTo>
                  <a:lnTo>
                    <a:pt x="30" y="1255"/>
                  </a:lnTo>
                  <a:lnTo>
                    <a:pt x="30" y="1255"/>
                  </a:lnTo>
                  <a:lnTo>
                    <a:pt x="30" y="1254"/>
                  </a:lnTo>
                  <a:lnTo>
                    <a:pt x="30" y="1252"/>
                  </a:lnTo>
                  <a:lnTo>
                    <a:pt x="30" y="1252"/>
                  </a:lnTo>
                  <a:lnTo>
                    <a:pt x="30" y="1250"/>
                  </a:lnTo>
                  <a:lnTo>
                    <a:pt x="30" y="1250"/>
                  </a:lnTo>
                  <a:lnTo>
                    <a:pt x="29" y="1250"/>
                  </a:lnTo>
                  <a:lnTo>
                    <a:pt x="29" y="1252"/>
                  </a:lnTo>
                  <a:lnTo>
                    <a:pt x="27" y="1252"/>
                  </a:lnTo>
                  <a:lnTo>
                    <a:pt x="23" y="1252"/>
                  </a:lnTo>
                  <a:lnTo>
                    <a:pt x="20" y="1252"/>
                  </a:lnTo>
                  <a:lnTo>
                    <a:pt x="20" y="1252"/>
                  </a:lnTo>
                  <a:lnTo>
                    <a:pt x="20" y="1254"/>
                  </a:lnTo>
                  <a:lnTo>
                    <a:pt x="20" y="1255"/>
                  </a:lnTo>
                  <a:lnTo>
                    <a:pt x="20" y="1255"/>
                  </a:lnTo>
                  <a:lnTo>
                    <a:pt x="21" y="1255"/>
                  </a:lnTo>
                  <a:lnTo>
                    <a:pt x="23" y="1255"/>
                  </a:lnTo>
                  <a:lnTo>
                    <a:pt x="21" y="1255"/>
                  </a:lnTo>
                  <a:lnTo>
                    <a:pt x="20" y="1255"/>
                  </a:lnTo>
                  <a:lnTo>
                    <a:pt x="20" y="1255"/>
                  </a:lnTo>
                  <a:lnTo>
                    <a:pt x="20" y="1257"/>
                  </a:lnTo>
                  <a:lnTo>
                    <a:pt x="20" y="1257"/>
                  </a:lnTo>
                  <a:lnTo>
                    <a:pt x="20" y="1259"/>
                  </a:lnTo>
                  <a:lnTo>
                    <a:pt x="20" y="1259"/>
                  </a:lnTo>
                  <a:lnTo>
                    <a:pt x="20" y="1261"/>
                  </a:lnTo>
                  <a:lnTo>
                    <a:pt x="21" y="1261"/>
                  </a:lnTo>
                  <a:lnTo>
                    <a:pt x="21" y="1261"/>
                  </a:lnTo>
                  <a:lnTo>
                    <a:pt x="21" y="1261"/>
                  </a:lnTo>
                  <a:lnTo>
                    <a:pt x="23" y="1261"/>
                  </a:lnTo>
                  <a:lnTo>
                    <a:pt x="23" y="1263"/>
                  </a:lnTo>
                  <a:lnTo>
                    <a:pt x="23" y="1263"/>
                  </a:lnTo>
                  <a:lnTo>
                    <a:pt x="25" y="1261"/>
                  </a:lnTo>
                  <a:lnTo>
                    <a:pt x="25" y="1261"/>
                  </a:lnTo>
                  <a:lnTo>
                    <a:pt x="25" y="1261"/>
                  </a:lnTo>
                  <a:lnTo>
                    <a:pt x="27" y="1261"/>
                  </a:lnTo>
                  <a:lnTo>
                    <a:pt x="27" y="1261"/>
                  </a:lnTo>
                  <a:lnTo>
                    <a:pt x="27" y="1259"/>
                  </a:lnTo>
                  <a:lnTo>
                    <a:pt x="27" y="1257"/>
                  </a:lnTo>
                  <a:close/>
                  <a:moveTo>
                    <a:pt x="20" y="1248"/>
                  </a:moveTo>
                  <a:lnTo>
                    <a:pt x="20" y="1248"/>
                  </a:lnTo>
                  <a:lnTo>
                    <a:pt x="20" y="1246"/>
                  </a:lnTo>
                  <a:lnTo>
                    <a:pt x="21" y="1246"/>
                  </a:lnTo>
                  <a:lnTo>
                    <a:pt x="21" y="1245"/>
                  </a:lnTo>
                  <a:lnTo>
                    <a:pt x="23" y="1245"/>
                  </a:lnTo>
                  <a:lnTo>
                    <a:pt x="25" y="1245"/>
                  </a:lnTo>
                  <a:lnTo>
                    <a:pt x="25" y="1246"/>
                  </a:lnTo>
                  <a:lnTo>
                    <a:pt x="27" y="1246"/>
                  </a:lnTo>
                  <a:lnTo>
                    <a:pt x="29" y="1246"/>
                  </a:lnTo>
                  <a:lnTo>
                    <a:pt x="32" y="1245"/>
                  </a:lnTo>
                  <a:lnTo>
                    <a:pt x="32" y="1245"/>
                  </a:lnTo>
                  <a:lnTo>
                    <a:pt x="34" y="1245"/>
                  </a:lnTo>
                  <a:lnTo>
                    <a:pt x="34" y="1243"/>
                  </a:lnTo>
                  <a:lnTo>
                    <a:pt x="34" y="1237"/>
                  </a:lnTo>
                  <a:lnTo>
                    <a:pt x="34" y="1236"/>
                  </a:lnTo>
                  <a:lnTo>
                    <a:pt x="34" y="1234"/>
                  </a:lnTo>
                  <a:lnTo>
                    <a:pt x="34" y="1232"/>
                  </a:lnTo>
                  <a:lnTo>
                    <a:pt x="32" y="1232"/>
                  </a:lnTo>
                  <a:lnTo>
                    <a:pt x="32" y="1232"/>
                  </a:lnTo>
                  <a:lnTo>
                    <a:pt x="30" y="1228"/>
                  </a:lnTo>
                  <a:lnTo>
                    <a:pt x="29" y="1228"/>
                  </a:lnTo>
                  <a:lnTo>
                    <a:pt x="29" y="1228"/>
                  </a:lnTo>
                  <a:lnTo>
                    <a:pt x="27" y="1228"/>
                  </a:lnTo>
                  <a:lnTo>
                    <a:pt x="27" y="1230"/>
                  </a:lnTo>
                  <a:lnTo>
                    <a:pt x="29" y="1230"/>
                  </a:lnTo>
                  <a:lnTo>
                    <a:pt x="27" y="1230"/>
                  </a:lnTo>
                  <a:lnTo>
                    <a:pt x="27" y="1232"/>
                  </a:lnTo>
                  <a:lnTo>
                    <a:pt x="27" y="1232"/>
                  </a:lnTo>
                  <a:lnTo>
                    <a:pt x="27" y="1234"/>
                  </a:lnTo>
                  <a:lnTo>
                    <a:pt x="27" y="1234"/>
                  </a:lnTo>
                  <a:lnTo>
                    <a:pt x="25" y="1234"/>
                  </a:lnTo>
                  <a:lnTo>
                    <a:pt x="23" y="1234"/>
                  </a:lnTo>
                  <a:lnTo>
                    <a:pt x="23" y="1234"/>
                  </a:lnTo>
                  <a:lnTo>
                    <a:pt x="21" y="1236"/>
                  </a:lnTo>
                  <a:lnTo>
                    <a:pt x="20" y="1236"/>
                  </a:lnTo>
                  <a:lnTo>
                    <a:pt x="16" y="1241"/>
                  </a:lnTo>
                  <a:lnTo>
                    <a:pt x="14" y="1243"/>
                  </a:lnTo>
                  <a:lnTo>
                    <a:pt x="14" y="1243"/>
                  </a:lnTo>
                  <a:lnTo>
                    <a:pt x="14" y="1245"/>
                  </a:lnTo>
                  <a:lnTo>
                    <a:pt x="16" y="1246"/>
                  </a:lnTo>
                  <a:lnTo>
                    <a:pt x="16" y="1246"/>
                  </a:lnTo>
                  <a:lnTo>
                    <a:pt x="16" y="1250"/>
                  </a:lnTo>
                  <a:lnTo>
                    <a:pt x="18" y="1250"/>
                  </a:lnTo>
                  <a:lnTo>
                    <a:pt x="18" y="1246"/>
                  </a:lnTo>
                  <a:lnTo>
                    <a:pt x="20" y="1248"/>
                  </a:lnTo>
                  <a:lnTo>
                    <a:pt x="20" y="1248"/>
                  </a:lnTo>
                  <a:lnTo>
                    <a:pt x="20" y="1248"/>
                  </a:lnTo>
                  <a:close/>
                  <a:moveTo>
                    <a:pt x="287" y="1226"/>
                  </a:moveTo>
                  <a:lnTo>
                    <a:pt x="285" y="1226"/>
                  </a:lnTo>
                  <a:lnTo>
                    <a:pt x="287" y="1228"/>
                  </a:lnTo>
                  <a:lnTo>
                    <a:pt x="287" y="1230"/>
                  </a:lnTo>
                  <a:lnTo>
                    <a:pt x="287" y="1230"/>
                  </a:lnTo>
                  <a:lnTo>
                    <a:pt x="287" y="1230"/>
                  </a:lnTo>
                  <a:lnTo>
                    <a:pt x="289" y="1230"/>
                  </a:lnTo>
                  <a:lnTo>
                    <a:pt x="289" y="1228"/>
                  </a:lnTo>
                  <a:lnTo>
                    <a:pt x="289" y="1228"/>
                  </a:lnTo>
                  <a:lnTo>
                    <a:pt x="287" y="1226"/>
                  </a:lnTo>
                  <a:lnTo>
                    <a:pt x="287" y="1226"/>
                  </a:lnTo>
                  <a:close/>
                  <a:moveTo>
                    <a:pt x="406" y="1223"/>
                  </a:moveTo>
                  <a:lnTo>
                    <a:pt x="410" y="1223"/>
                  </a:lnTo>
                  <a:lnTo>
                    <a:pt x="411" y="1221"/>
                  </a:lnTo>
                  <a:lnTo>
                    <a:pt x="410" y="1219"/>
                  </a:lnTo>
                  <a:lnTo>
                    <a:pt x="406" y="1219"/>
                  </a:lnTo>
                  <a:lnTo>
                    <a:pt x="406" y="1219"/>
                  </a:lnTo>
                  <a:lnTo>
                    <a:pt x="404" y="1219"/>
                  </a:lnTo>
                  <a:lnTo>
                    <a:pt x="404" y="1223"/>
                  </a:lnTo>
                  <a:lnTo>
                    <a:pt x="406" y="1223"/>
                  </a:lnTo>
                  <a:close/>
                  <a:moveTo>
                    <a:pt x="285" y="1223"/>
                  </a:moveTo>
                  <a:lnTo>
                    <a:pt x="285" y="1223"/>
                  </a:lnTo>
                  <a:lnTo>
                    <a:pt x="285" y="1225"/>
                  </a:lnTo>
                  <a:lnTo>
                    <a:pt x="285" y="1225"/>
                  </a:lnTo>
                  <a:lnTo>
                    <a:pt x="287" y="1226"/>
                  </a:lnTo>
                  <a:lnTo>
                    <a:pt x="287" y="1226"/>
                  </a:lnTo>
                  <a:lnTo>
                    <a:pt x="289" y="1226"/>
                  </a:lnTo>
                  <a:lnTo>
                    <a:pt x="289" y="1226"/>
                  </a:lnTo>
                  <a:lnTo>
                    <a:pt x="289" y="1225"/>
                  </a:lnTo>
                  <a:lnTo>
                    <a:pt x="290" y="1225"/>
                  </a:lnTo>
                  <a:lnTo>
                    <a:pt x="290" y="1225"/>
                  </a:lnTo>
                  <a:lnTo>
                    <a:pt x="290" y="1225"/>
                  </a:lnTo>
                  <a:lnTo>
                    <a:pt x="290" y="1225"/>
                  </a:lnTo>
                  <a:lnTo>
                    <a:pt x="290" y="1225"/>
                  </a:lnTo>
                  <a:lnTo>
                    <a:pt x="289" y="1225"/>
                  </a:lnTo>
                  <a:lnTo>
                    <a:pt x="289" y="1225"/>
                  </a:lnTo>
                  <a:lnTo>
                    <a:pt x="287" y="1223"/>
                  </a:lnTo>
                  <a:lnTo>
                    <a:pt x="285" y="1223"/>
                  </a:lnTo>
                  <a:lnTo>
                    <a:pt x="285" y="1221"/>
                  </a:lnTo>
                  <a:lnTo>
                    <a:pt x="285" y="1221"/>
                  </a:lnTo>
                  <a:lnTo>
                    <a:pt x="287" y="1221"/>
                  </a:lnTo>
                  <a:lnTo>
                    <a:pt x="287" y="1221"/>
                  </a:lnTo>
                  <a:lnTo>
                    <a:pt x="285" y="1219"/>
                  </a:lnTo>
                  <a:lnTo>
                    <a:pt x="287" y="1219"/>
                  </a:lnTo>
                  <a:lnTo>
                    <a:pt x="287" y="1219"/>
                  </a:lnTo>
                  <a:lnTo>
                    <a:pt x="287" y="1219"/>
                  </a:lnTo>
                  <a:lnTo>
                    <a:pt x="287" y="1217"/>
                  </a:lnTo>
                  <a:lnTo>
                    <a:pt x="287" y="1217"/>
                  </a:lnTo>
                  <a:lnTo>
                    <a:pt x="287" y="1217"/>
                  </a:lnTo>
                  <a:lnTo>
                    <a:pt x="287" y="1217"/>
                  </a:lnTo>
                  <a:lnTo>
                    <a:pt x="287" y="1217"/>
                  </a:lnTo>
                  <a:lnTo>
                    <a:pt x="285" y="1217"/>
                  </a:lnTo>
                  <a:lnTo>
                    <a:pt x="285" y="1219"/>
                  </a:lnTo>
                  <a:lnTo>
                    <a:pt x="285" y="1219"/>
                  </a:lnTo>
                  <a:lnTo>
                    <a:pt x="283" y="1219"/>
                  </a:lnTo>
                  <a:lnTo>
                    <a:pt x="283" y="1219"/>
                  </a:lnTo>
                  <a:lnTo>
                    <a:pt x="283" y="1221"/>
                  </a:lnTo>
                  <a:lnTo>
                    <a:pt x="285" y="1221"/>
                  </a:lnTo>
                  <a:lnTo>
                    <a:pt x="285" y="1223"/>
                  </a:lnTo>
                  <a:lnTo>
                    <a:pt x="285" y="1223"/>
                  </a:lnTo>
                  <a:close/>
                  <a:moveTo>
                    <a:pt x="359" y="1163"/>
                  </a:moveTo>
                  <a:lnTo>
                    <a:pt x="359" y="1163"/>
                  </a:lnTo>
                  <a:lnTo>
                    <a:pt x="359" y="1163"/>
                  </a:lnTo>
                  <a:lnTo>
                    <a:pt x="357" y="1163"/>
                  </a:lnTo>
                  <a:lnTo>
                    <a:pt x="357" y="1165"/>
                  </a:lnTo>
                  <a:lnTo>
                    <a:pt x="355" y="1165"/>
                  </a:lnTo>
                  <a:lnTo>
                    <a:pt x="355" y="1167"/>
                  </a:lnTo>
                  <a:lnTo>
                    <a:pt x="354" y="1169"/>
                  </a:lnTo>
                  <a:lnTo>
                    <a:pt x="354" y="1169"/>
                  </a:lnTo>
                  <a:lnTo>
                    <a:pt x="354" y="1169"/>
                  </a:lnTo>
                  <a:lnTo>
                    <a:pt x="355" y="1169"/>
                  </a:lnTo>
                  <a:lnTo>
                    <a:pt x="355" y="1169"/>
                  </a:lnTo>
                  <a:lnTo>
                    <a:pt x="355" y="1169"/>
                  </a:lnTo>
                  <a:lnTo>
                    <a:pt x="357" y="1169"/>
                  </a:lnTo>
                  <a:lnTo>
                    <a:pt x="359" y="1167"/>
                  </a:lnTo>
                  <a:lnTo>
                    <a:pt x="361" y="1167"/>
                  </a:lnTo>
                  <a:lnTo>
                    <a:pt x="361" y="1167"/>
                  </a:lnTo>
                  <a:lnTo>
                    <a:pt x="359" y="1167"/>
                  </a:lnTo>
                  <a:lnTo>
                    <a:pt x="359" y="1167"/>
                  </a:lnTo>
                  <a:lnTo>
                    <a:pt x="359" y="1165"/>
                  </a:lnTo>
                  <a:lnTo>
                    <a:pt x="359" y="1165"/>
                  </a:lnTo>
                  <a:lnTo>
                    <a:pt x="359" y="1165"/>
                  </a:lnTo>
                  <a:lnTo>
                    <a:pt x="361" y="1165"/>
                  </a:lnTo>
                  <a:lnTo>
                    <a:pt x="361" y="1165"/>
                  </a:lnTo>
                  <a:lnTo>
                    <a:pt x="363" y="1163"/>
                  </a:lnTo>
                  <a:lnTo>
                    <a:pt x="363" y="1163"/>
                  </a:lnTo>
                  <a:lnTo>
                    <a:pt x="363" y="1161"/>
                  </a:lnTo>
                  <a:lnTo>
                    <a:pt x="361" y="1163"/>
                  </a:lnTo>
                  <a:lnTo>
                    <a:pt x="359" y="1163"/>
                  </a:lnTo>
                  <a:close/>
                  <a:moveTo>
                    <a:pt x="350" y="1163"/>
                  </a:moveTo>
                  <a:lnTo>
                    <a:pt x="352" y="1163"/>
                  </a:lnTo>
                  <a:lnTo>
                    <a:pt x="352" y="1163"/>
                  </a:lnTo>
                  <a:lnTo>
                    <a:pt x="352" y="1161"/>
                  </a:lnTo>
                  <a:lnTo>
                    <a:pt x="352" y="1161"/>
                  </a:lnTo>
                  <a:lnTo>
                    <a:pt x="352" y="1160"/>
                  </a:lnTo>
                  <a:lnTo>
                    <a:pt x="352" y="1160"/>
                  </a:lnTo>
                  <a:lnTo>
                    <a:pt x="352" y="1160"/>
                  </a:lnTo>
                  <a:lnTo>
                    <a:pt x="352" y="1161"/>
                  </a:lnTo>
                  <a:lnTo>
                    <a:pt x="354" y="1160"/>
                  </a:lnTo>
                  <a:lnTo>
                    <a:pt x="354" y="1160"/>
                  </a:lnTo>
                  <a:lnTo>
                    <a:pt x="354" y="1161"/>
                  </a:lnTo>
                  <a:lnTo>
                    <a:pt x="354" y="1160"/>
                  </a:lnTo>
                  <a:lnTo>
                    <a:pt x="354" y="1160"/>
                  </a:lnTo>
                  <a:lnTo>
                    <a:pt x="354" y="1160"/>
                  </a:lnTo>
                  <a:lnTo>
                    <a:pt x="354" y="1160"/>
                  </a:lnTo>
                  <a:lnTo>
                    <a:pt x="354" y="1160"/>
                  </a:lnTo>
                  <a:lnTo>
                    <a:pt x="354" y="1160"/>
                  </a:lnTo>
                  <a:lnTo>
                    <a:pt x="355" y="1158"/>
                  </a:lnTo>
                  <a:lnTo>
                    <a:pt x="355" y="1158"/>
                  </a:lnTo>
                  <a:lnTo>
                    <a:pt x="354" y="1158"/>
                  </a:lnTo>
                  <a:lnTo>
                    <a:pt x="352" y="1158"/>
                  </a:lnTo>
                  <a:lnTo>
                    <a:pt x="350" y="1158"/>
                  </a:lnTo>
                  <a:lnTo>
                    <a:pt x="350" y="1158"/>
                  </a:lnTo>
                  <a:lnTo>
                    <a:pt x="348" y="1158"/>
                  </a:lnTo>
                  <a:lnTo>
                    <a:pt x="348" y="1160"/>
                  </a:lnTo>
                  <a:lnTo>
                    <a:pt x="348" y="1160"/>
                  </a:lnTo>
                  <a:lnTo>
                    <a:pt x="348" y="1161"/>
                  </a:lnTo>
                  <a:lnTo>
                    <a:pt x="348" y="1161"/>
                  </a:lnTo>
                  <a:lnTo>
                    <a:pt x="348" y="1161"/>
                  </a:lnTo>
                  <a:lnTo>
                    <a:pt x="346" y="1161"/>
                  </a:lnTo>
                  <a:lnTo>
                    <a:pt x="346" y="1163"/>
                  </a:lnTo>
                  <a:lnTo>
                    <a:pt x="346" y="1163"/>
                  </a:lnTo>
                  <a:lnTo>
                    <a:pt x="346" y="1163"/>
                  </a:lnTo>
                  <a:lnTo>
                    <a:pt x="346" y="1165"/>
                  </a:lnTo>
                  <a:lnTo>
                    <a:pt x="348" y="1163"/>
                  </a:lnTo>
                  <a:lnTo>
                    <a:pt x="348" y="1163"/>
                  </a:lnTo>
                  <a:lnTo>
                    <a:pt x="348" y="1163"/>
                  </a:lnTo>
                  <a:lnTo>
                    <a:pt x="350" y="1163"/>
                  </a:lnTo>
                  <a:lnTo>
                    <a:pt x="350" y="1163"/>
                  </a:lnTo>
                  <a:lnTo>
                    <a:pt x="350" y="1163"/>
                  </a:lnTo>
                  <a:close/>
                  <a:moveTo>
                    <a:pt x="330" y="1161"/>
                  </a:moveTo>
                  <a:lnTo>
                    <a:pt x="330" y="1160"/>
                  </a:lnTo>
                  <a:lnTo>
                    <a:pt x="330" y="1158"/>
                  </a:lnTo>
                  <a:lnTo>
                    <a:pt x="328" y="1156"/>
                  </a:lnTo>
                  <a:lnTo>
                    <a:pt x="328" y="1156"/>
                  </a:lnTo>
                  <a:lnTo>
                    <a:pt x="328" y="1154"/>
                  </a:lnTo>
                  <a:lnTo>
                    <a:pt x="328" y="1154"/>
                  </a:lnTo>
                  <a:lnTo>
                    <a:pt x="328" y="1154"/>
                  </a:lnTo>
                  <a:lnTo>
                    <a:pt x="328" y="1154"/>
                  </a:lnTo>
                  <a:lnTo>
                    <a:pt x="327" y="1154"/>
                  </a:lnTo>
                  <a:lnTo>
                    <a:pt x="327" y="1154"/>
                  </a:lnTo>
                  <a:lnTo>
                    <a:pt x="327" y="1154"/>
                  </a:lnTo>
                  <a:lnTo>
                    <a:pt x="327" y="1158"/>
                  </a:lnTo>
                  <a:lnTo>
                    <a:pt x="327" y="1158"/>
                  </a:lnTo>
                  <a:lnTo>
                    <a:pt x="327" y="1158"/>
                  </a:lnTo>
                  <a:lnTo>
                    <a:pt x="327" y="1160"/>
                  </a:lnTo>
                  <a:lnTo>
                    <a:pt x="327" y="1160"/>
                  </a:lnTo>
                  <a:lnTo>
                    <a:pt x="325" y="1161"/>
                  </a:lnTo>
                  <a:lnTo>
                    <a:pt x="325" y="1163"/>
                  </a:lnTo>
                  <a:lnTo>
                    <a:pt x="325" y="1165"/>
                  </a:lnTo>
                  <a:lnTo>
                    <a:pt x="327" y="1165"/>
                  </a:lnTo>
                  <a:lnTo>
                    <a:pt x="327" y="1165"/>
                  </a:lnTo>
                  <a:lnTo>
                    <a:pt x="327" y="1167"/>
                  </a:lnTo>
                  <a:lnTo>
                    <a:pt x="327" y="1169"/>
                  </a:lnTo>
                  <a:lnTo>
                    <a:pt x="327" y="1169"/>
                  </a:lnTo>
                  <a:lnTo>
                    <a:pt x="327" y="1169"/>
                  </a:lnTo>
                  <a:lnTo>
                    <a:pt x="328" y="1170"/>
                  </a:lnTo>
                  <a:lnTo>
                    <a:pt x="328" y="1170"/>
                  </a:lnTo>
                  <a:lnTo>
                    <a:pt x="328" y="1169"/>
                  </a:lnTo>
                  <a:lnTo>
                    <a:pt x="328" y="1169"/>
                  </a:lnTo>
                  <a:lnTo>
                    <a:pt x="328" y="1167"/>
                  </a:lnTo>
                  <a:lnTo>
                    <a:pt x="328" y="1167"/>
                  </a:lnTo>
                  <a:lnTo>
                    <a:pt x="328" y="1167"/>
                  </a:lnTo>
                  <a:lnTo>
                    <a:pt x="330" y="1165"/>
                  </a:lnTo>
                  <a:lnTo>
                    <a:pt x="330" y="1165"/>
                  </a:lnTo>
                  <a:lnTo>
                    <a:pt x="330" y="1163"/>
                  </a:lnTo>
                  <a:lnTo>
                    <a:pt x="330" y="1163"/>
                  </a:lnTo>
                  <a:lnTo>
                    <a:pt x="330" y="1161"/>
                  </a:lnTo>
                  <a:lnTo>
                    <a:pt x="330" y="1161"/>
                  </a:lnTo>
                  <a:close/>
                  <a:moveTo>
                    <a:pt x="361" y="1156"/>
                  </a:moveTo>
                  <a:lnTo>
                    <a:pt x="361" y="1158"/>
                  </a:lnTo>
                  <a:lnTo>
                    <a:pt x="361" y="1158"/>
                  </a:lnTo>
                  <a:lnTo>
                    <a:pt x="363" y="1160"/>
                  </a:lnTo>
                  <a:lnTo>
                    <a:pt x="363" y="1160"/>
                  </a:lnTo>
                  <a:lnTo>
                    <a:pt x="363" y="1160"/>
                  </a:lnTo>
                  <a:lnTo>
                    <a:pt x="365" y="1160"/>
                  </a:lnTo>
                  <a:lnTo>
                    <a:pt x="365" y="1160"/>
                  </a:lnTo>
                  <a:lnTo>
                    <a:pt x="365" y="1160"/>
                  </a:lnTo>
                  <a:lnTo>
                    <a:pt x="365" y="1160"/>
                  </a:lnTo>
                  <a:lnTo>
                    <a:pt x="365" y="1160"/>
                  </a:lnTo>
                  <a:lnTo>
                    <a:pt x="365" y="1158"/>
                  </a:lnTo>
                  <a:lnTo>
                    <a:pt x="366" y="1158"/>
                  </a:lnTo>
                  <a:lnTo>
                    <a:pt x="366" y="1158"/>
                  </a:lnTo>
                  <a:lnTo>
                    <a:pt x="366" y="1158"/>
                  </a:lnTo>
                  <a:lnTo>
                    <a:pt x="366" y="1156"/>
                  </a:lnTo>
                  <a:lnTo>
                    <a:pt x="366" y="1156"/>
                  </a:lnTo>
                  <a:lnTo>
                    <a:pt x="366" y="1156"/>
                  </a:lnTo>
                  <a:lnTo>
                    <a:pt x="366" y="1154"/>
                  </a:lnTo>
                  <a:lnTo>
                    <a:pt x="368" y="1152"/>
                  </a:lnTo>
                  <a:lnTo>
                    <a:pt x="368" y="1152"/>
                  </a:lnTo>
                  <a:lnTo>
                    <a:pt x="368" y="1152"/>
                  </a:lnTo>
                  <a:lnTo>
                    <a:pt x="368" y="1151"/>
                  </a:lnTo>
                  <a:lnTo>
                    <a:pt x="368" y="1151"/>
                  </a:lnTo>
                  <a:lnTo>
                    <a:pt x="368" y="1151"/>
                  </a:lnTo>
                  <a:lnTo>
                    <a:pt x="368" y="1149"/>
                  </a:lnTo>
                  <a:lnTo>
                    <a:pt x="368" y="1149"/>
                  </a:lnTo>
                  <a:lnTo>
                    <a:pt x="366" y="1149"/>
                  </a:lnTo>
                  <a:lnTo>
                    <a:pt x="366" y="1151"/>
                  </a:lnTo>
                  <a:lnTo>
                    <a:pt x="365" y="1151"/>
                  </a:lnTo>
                  <a:lnTo>
                    <a:pt x="363" y="1152"/>
                  </a:lnTo>
                  <a:lnTo>
                    <a:pt x="363" y="1152"/>
                  </a:lnTo>
                  <a:lnTo>
                    <a:pt x="363" y="1154"/>
                  </a:lnTo>
                  <a:lnTo>
                    <a:pt x="363" y="1154"/>
                  </a:lnTo>
                  <a:lnTo>
                    <a:pt x="363" y="1154"/>
                  </a:lnTo>
                  <a:lnTo>
                    <a:pt x="363" y="1154"/>
                  </a:lnTo>
                  <a:lnTo>
                    <a:pt x="363" y="1154"/>
                  </a:lnTo>
                  <a:lnTo>
                    <a:pt x="363" y="1156"/>
                  </a:lnTo>
                  <a:lnTo>
                    <a:pt x="363" y="1156"/>
                  </a:lnTo>
                  <a:lnTo>
                    <a:pt x="363" y="1156"/>
                  </a:lnTo>
                  <a:lnTo>
                    <a:pt x="363" y="1156"/>
                  </a:lnTo>
                  <a:lnTo>
                    <a:pt x="361" y="1156"/>
                  </a:lnTo>
                  <a:close/>
                  <a:moveTo>
                    <a:pt x="379" y="1140"/>
                  </a:moveTo>
                  <a:lnTo>
                    <a:pt x="379" y="1140"/>
                  </a:lnTo>
                  <a:lnTo>
                    <a:pt x="379" y="1142"/>
                  </a:lnTo>
                  <a:lnTo>
                    <a:pt x="377" y="1142"/>
                  </a:lnTo>
                  <a:lnTo>
                    <a:pt x="377" y="1143"/>
                  </a:lnTo>
                  <a:lnTo>
                    <a:pt x="377" y="1143"/>
                  </a:lnTo>
                  <a:lnTo>
                    <a:pt x="381" y="1142"/>
                  </a:lnTo>
                  <a:lnTo>
                    <a:pt x="383" y="1140"/>
                  </a:lnTo>
                  <a:lnTo>
                    <a:pt x="381" y="1140"/>
                  </a:lnTo>
                  <a:lnTo>
                    <a:pt x="381" y="1140"/>
                  </a:lnTo>
                  <a:lnTo>
                    <a:pt x="379" y="1140"/>
                  </a:lnTo>
                  <a:close/>
                  <a:moveTo>
                    <a:pt x="381" y="1134"/>
                  </a:moveTo>
                  <a:lnTo>
                    <a:pt x="381" y="1134"/>
                  </a:lnTo>
                  <a:lnTo>
                    <a:pt x="381" y="1134"/>
                  </a:lnTo>
                  <a:lnTo>
                    <a:pt x="381" y="1134"/>
                  </a:lnTo>
                  <a:lnTo>
                    <a:pt x="381" y="1134"/>
                  </a:lnTo>
                  <a:lnTo>
                    <a:pt x="383" y="1136"/>
                  </a:lnTo>
                  <a:lnTo>
                    <a:pt x="383" y="1136"/>
                  </a:lnTo>
                  <a:lnTo>
                    <a:pt x="383" y="1136"/>
                  </a:lnTo>
                  <a:lnTo>
                    <a:pt x="383" y="1136"/>
                  </a:lnTo>
                  <a:lnTo>
                    <a:pt x="383" y="1136"/>
                  </a:lnTo>
                  <a:lnTo>
                    <a:pt x="383" y="1136"/>
                  </a:lnTo>
                  <a:lnTo>
                    <a:pt x="383" y="1134"/>
                  </a:lnTo>
                  <a:lnTo>
                    <a:pt x="384" y="1134"/>
                  </a:lnTo>
                  <a:lnTo>
                    <a:pt x="384" y="1133"/>
                  </a:lnTo>
                  <a:lnTo>
                    <a:pt x="384" y="1133"/>
                  </a:lnTo>
                  <a:lnTo>
                    <a:pt x="384" y="1133"/>
                  </a:lnTo>
                  <a:lnTo>
                    <a:pt x="384" y="1133"/>
                  </a:lnTo>
                  <a:lnTo>
                    <a:pt x="384" y="1131"/>
                  </a:lnTo>
                  <a:lnTo>
                    <a:pt x="384" y="1131"/>
                  </a:lnTo>
                  <a:lnTo>
                    <a:pt x="383" y="1131"/>
                  </a:lnTo>
                  <a:lnTo>
                    <a:pt x="383" y="1131"/>
                  </a:lnTo>
                  <a:lnTo>
                    <a:pt x="381" y="1133"/>
                  </a:lnTo>
                  <a:lnTo>
                    <a:pt x="381" y="1134"/>
                  </a:lnTo>
                  <a:close/>
                  <a:moveTo>
                    <a:pt x="372" y="1134"/>
                  </a:moveTo>
                  <a:lnTo>
                    <a:pt x="375" y="1134"/>
                  </a:lnTo>
                  <a:lnTo>
                    <a:pt x="370" y="1133"/>
                  </a:lnTo>
                  <a:lnTo>
                    <a:pt x="368" y="1131"/>
                  </a:lnTo>
                  <a:lnTo>
                    <a:pt x="361" y="1131"/>
                  </a:lnTo>
                  <a:lnTo>
                    <a:pt x="365" y="1133"/>
                  </a:lnTo>
                  <a:lnTo>
                    <a:pt x="365" y="1133"/>
                  </a:lnTo>
                  <a:lnTo>
                    <a:pt x="365" y="1134"/>
                  </a:lnTo>
                  <a:lnTo>
                    <a:pt x="366" y="1134"/>
                  </a:lnTo>
                  <a:lnTo>
                    <a:pt x="366" y="1134"/>
                  </a:lnTo>
                  <a:lnTo>
                    <a:pt x="368" y="1136"/>
                  </a:lnTo>
                  <a:lnTo>
                    <a:pt x="370" y="1138"/>
                  </a:lnTo>
                  <a:lnTo>
                    <a:pt x="372" y="1138"/>
                  </a:lnTo>
                  <a:lnTo>
                    <a:pt x="374" y="1136"/>
                  </a:lnTo>
                  <a:lnTo>
                    <a:pt x="372" y="1136"/>
                  </a:lnTo>
                  <a:lnTo>
                    <a:pt x="370" y="1136"/>
                  </a:lnTo>
                  <a:lnTo>
                    <a:pt x="370" y="1134"/>
                  </a:lnTo>
                  <a:lnTo>
                    <a:pt x="372" y="1134"/>
                  </a:lnTo>
                  <a:lnTo>
                    <a:pt x="372" y="1134"/>
                  </a:lnTo>
                  <a:close/>
                  <a:moveTo>
                    <a:pt x="377" y="1125"/>
                  </a:moveTo>
                  <a:lnTo>
                    <a:pt x="377" y="1127"/>
                  </a:lnTo>
                  <a:lnTo>
                    <a:pt x="379" y="1127"/>
                  </a:lnTo>
                  <a:lnTo>
                    <a:pt x="379" y="1127"/>
                  </a:lnTo>
                  <a:lnTo>
                    <a:pt x="379" y="1129"/>
                  </a:lnTo>
                  <a:lnTo>
                    <a:pt x="379" y="1129"/>
                  </a:lnTo>
                  <a:lnTo>
                    <a:pt x="379" y="1129"/>
                  </a:lnTo>
                  <a:lnTo>
                    <a:pt x="379" y="1131"/>
                  </a:lnTo>
                  <a:lnTo>
                    <a:pt x="377" y="1131"/>
                  </a:lnTo>
                  <a:lnTo>
                    <a:pt x="379" y="1131"/>
                  </a:lnTo>
                  <a:lnTo>
                    <a:pt x="379" y="1131"/>
                  </a:lnTo>
                  <a:lnTo>
                    <a:pt x="381" y="1131"/>
                  </a:lnTo>
                  <a:lnTo>
                    <a:pt x="381" y="1129"/>
                  </a:lnTo>
                  <a:lnTo>
                    <a:pt x="383" y="1127"/>
                  </a:lnTo>
                  <a:lnTo>
                    <a:pt x="381" y="1127"/>
                  </a:lnTo>
                  <a:lnTo>
                    <a:pt x="381" y="1125"/>
                  </a:lnTo>
                  <a:lnTo>
                    <a:pt x="381" y="1125"/>
                  </a:lnTo>
                  <a:lnTo>
                    <a:pt x="381" y="1125"/>
                  </a:lnTo>
                  <a:lnTo>
                    <a:pt x="381" y="1125"/>
                  </a:lnTo>
                  <a:lnTo>
                    <a:pt x="379" y="1124"/>
                  </a:lnTo>
                  <a:lnTo>
                    <a:pt x="379" y="1124"/>
                  </a:lnTo>
                  <a:lnTo>
                    <a:pt x="379" y="1124"/>
                  </a:lnTo>
                  <a:lnTo>
                    <a:pt x="379" y="1124"/>
                  </a:lnTo>
                  <a:lnTo>
                    <a:pt x="377" y="1124"/>
                  </a:lnTo>
                  <a:lnTo>
                    <a:pt x="377" y="1124"/>
                  </a:lnTo>
                  <a:lnTo>
                    <a:pt x="377" y="1125"/>
                  </a:lnTo>
                  <a:lnTo>
                    <a:pt x="377" y="1125"/>
                  </a:lnTo>
                  <a:close/>
                  <a:moveTo>
                    <a:pt x="355" y="1125"/>
                  </a:moveTo>
                  <a:lnTo>
                    <a:pt x="357" y="1125"/>
                  </a:lnTo>
                  <a:lnTo>
                    <a:pt x="355" y="1124"/>
                  </a:lnTo>
                  <a:lnTo>
                    <a:pt x="350" y="1122"/>
                  </a:lnTo>
                  <a:lnTo>
                    <a:pt x="350" y="1124"/>
                  </a:lnTo>
                  <a:lnTo>
                    <a:pt x="350" y="1124"/>
                  </a:lnTo>
                  <a:lnTo>
                    <a:pt x="350" y="1124"/>
                  </a:lnTo>
                  <a:lnTo>
                    <a:pt x="350" y="1125"/>
                  </a:lnTo>
                  <a:lnTo>
                    <a:pt x="350" y="1125"/>
                  </a:lnTo>
                  <a:lnTo>
                    <a:pt x="352" y="1127"/>
                  </a:lnTo>
                  <a:lnTo>
                    <a:pt x="352" y="1127"/>
                  </a:lnTo>
                  <a:lnTo>
                    <a:pt x="354" y="1127"/>
                  </a:lnTo>
                  <a:lnTo>
                    <a:pt x="355" y="1127"/>
                  </a:lnTo>
                  <a:lnTo>
                    <a:pt x="355" y="1125"/>
                  </a:lnTo>
                  <a:lnTo>
                    <a:pt x="355" y="1125"/>
                  </a:lnTo>
                  <a:lnTo>
                    <a:pt x="354" y="1125"/>
                  </a:lnTo>
                  <a:lnTo>
                    <a:pt x="355" y="1125"/>
                  </a:lnTo>
                  <a:lnTo>
                    <a:pt x="355" y="1125"/>
                  </a:lnTo>
                  <a:close/>
                  <a:moveTo>
                    <a:pt x="386" y="1122"/>
                  </a:moveTo>
                  <a:lnTo>
                    <a:pt x="386" y="1122"/>
                  </a:lnTo>
                  <a:lnTo>
                    <a:pt x="388" y="1124"/>
                  </a:lnTo>
                  <a:lnTo>
                    <a:pt x="388" y="1122"/>
                  </a:lnTo>
                  <a:lnTo>
                    <a:pt x="388" y="1122"/>
                  </a:lnTo>
                  <a:lnTo>
                    <a:pt x="388" y="1122"/>
                  </a:lnTo>
                  <a:lnTo>
                    <a:pt x="388" y="1122"/>
                  </a:lnTo>
                  <a:lnTo>
                    <a:pt x="386" y="1122"/>
                  </a:lnTo>
                  <a:close/>
                  <a:moveTo>
                    <a:pt x="390" y="1122"/>
                  </a:moveTo>
                  <a:lnTo>
                    <a:pt x="390" y="1122"/>
                  </a:lnTo>
                  <a:lnTo>
                    <a:pt x="390" y="1124"/>
                  </a:lnTo>
                  <a:lnTo>
                    <a:pt x="392" y="1124"/>
                  </a:lnTo>
                  <a:lnTo>
                    <a:pt x="392" y="1124"/>
                  </a:lnTo>
                  <a:lnTo>
                    <a:pt x="392" y="1122"/>
                  </a:lnTo>
                  <a:lnTo>
                    <a:pt x="392" y="1122"/>
                  </a:lnTo>
                  <a:lnTo>
                    <a:pt x="392" y="1122"/>
                  </a:lnTo>
                  <a:lnTo>
                    <a:pt x="390" y="1120"/>
                  </a:lnTo>
                  <a:lnTo>
                    <a:pt x="390" y="1120"/>
                  </a:lnTo>
                  <a:lnTo>
                    <a:pt x="390" y="1122"/>
                  </a:lnTo>
                  <a:lnTo>
                    <a:pt x="390" y="1122"/>
                  </a:lnTo>
                  <a:lnTo>
                    <a:pt x="390" y="1122"/>
                  </a:lnTo>
                  <a:close/>
                  <a:moveTo>
                    <a:pt x="390" y="1120"/>
                  </a:moveTo>
                  <a:lnTo>
                    <a:pt x="390" y="1120"/>
                  </a:lnTo>
                  <a:lnTo>
                    <a:pt x="390" y="1118"/>
                  </a:lnTo>
                  <a:lnTo>
                    <a:pt x="390" y="1118"/>
                  </a:lnTo>
                  <a:lnTo>
                    <a:pt x="390" y="1116"/>
                  </a:lnTo>
                  <a:lnTo>
                    <a:pt x="390" y="1116"/>
                  </a:lnTo>
                  <a:lnTo>
                    <a:pt x="390" y="1116"/>
                  </a:lnTo>
                  <a:lnTo>
                    <a:pt x="388" y="1118"/>
                  </a:lnTo>
                  <a:lnTo>
                    <a:pt x="388" y="1118"/>
                  </a:lnTo>
                  <a:lnTo>
                    <a:pt x="388" y="1120"/>
                  </a:lnTo>
                  <a:lnTo>
                    <a:pt x="390" y="1120"/>
                  </a:lnTo>
                  <a:close/>
                  <a:moveTo>
                    <a:pt x="375" y="1113"/>
                  </a:moveTo>
                  <a:lnTo>
                    <a:pt x="375" y="1113"/>
                  </a:lnTo>
                  <a:lnTo>
                    <a:pt x="375" y="1111"/>
                  </a:lnTo>
                  <a:lnTo>
                    <a:pt x="377" y="1111"/>
                  </a:lnTo>
                  <a:lnTo>
                    <a:pt x="377" y="1111"/>
                  </a:lnTo>
                  <a:lnTo>
                    <a:pt x="379" y="1109"/>
                  </a:lnTo>
                  <a:lnTo>
                    <a:pt x="381" y="1107"/>
                  </a:lnTo>
                  <a:lnTo>
                    <a:pt x="381" y="1107"/>
                  </a:lnTo>
                  <a:lnTo>
                    <a:pt x="379" y="1107"/>
                  </a:lnTo>
                  <a:lnTo>
                    <a:pt x="379" y="1107"/>
                  </a:lnTo>
                  <a:lnTo>
                    <a:pt x="379" y="1107"/>
                  </a:lnTo>
                  <a:lnTo>
                    <a:pt x="379" y="1107"/>
                  </a:lnTo>
                  <a:lnTo>
                    <a:pt x="379" y="1107"/>
                  </a:lnTo>
                  <a:lnTo>
                    <a:pt x="377" y="1107"/>
                  </a:lnTo>
                  <a:lnTo>
                    <a:pt x="375" y="1107"/>
                  </a:lnTo>
                  <a:lnTo>
                    <a:pt x="375" y="1107"/>
                  </a:lnTo>
                  <a:lnTo>
                    <a:pt x="374" y="1107"/>
                  </a:lnTo>
                  <a:lnTo>
                    <a:pt x="374" y="1109"/>
                  </a:lnTo>
                  <a:lnTo>
                    <a:pt x="372" y="1109"/>
                  </a:lnTo>
                  <a:lnTo>
                    <a:pt x="372" y="1111"/>
                  </a:lnTo>
                  <a:lnTo>
                    <a:pt x="372" y="1111"/>
                  </a:lnTo>
                  <a:lnTo>
                    <a:pt x="372" y="1111"/>
                  </a:lnTo>
                  <a:lnTo>
                    <a:pt x="372" y="1111"/>
                  </a:lnTo>
                  <a:lnTo>
                    <a:pt x="372" y="1111"/>
                  </a:lnTo>
                  <a:lnTo>
                    <a:pt x="372" y="1113"/>
                  </a:lnTo>
                  <a:lnTo>
                    <a:pt x="374" y="1113"/>
                  </a:lnTo>
                  <a:lnTo>
                    <a:pt x="374" y="1113"/>
                  </a:lnTo>
                  <a:lnTo>
                    <a:pt x="374" y="1113"/>
                  </a:lnTo>
                  <a:lnTo>
                    <a:pt x="374" y="1113"/>
                  </a:lnTo>
                  <a:lnTo>
                    <a:pt x="372" y="1113"/>
                  </a:lnTo>
                  <a:lnTo>
                    <a:pt x="372" y="1113"/>
                  </a:lnTo>
                  <a:lnTo>
                    <a:pt x="372" y="1113"/>
                  </a:lnTo>
                  <a:lnTo>
                    <a:pt x="372" y="1113"/>
                  </a:lnTo>
                  <a:lnTo>
                    <a:pt x="372" y="1113"/>
                  </a:lnTo>
                  <a:lnTo>
                    <a:pt x="372" y="1113"/>
                  </a:lnTo>
                  <a:lnTo>
                    <a:pt x="372" y="1113"/>
                  </a:lnTo>
                  <a:lnTo>
                    <a:pt x="370" y="1113"/>
                  </a:lnTo>
                  <a:lnTo>
                    <a:pt x="370" y="1113"/>
                  </a:lnTo>
                  <a:lnTo>
                    <a:pt x="370" y="1113"/>
                  </a:lnTo>
                  <a:lnTo>
                    <a:pt x="370" y="1113"/>
                  </a:lnTo>
                  <a:lnTo>
                    <a:pt x="370" y="1114"/>
                  </a:lnTo>
                  <a:lnTo>
                    <a:pt x="370" y="1114"/>
                  </a:lnTo>
                  <a:lnTo>
                    <a:pt x="370" y="1116"/>
                  </a:lnTo>
                  <a:lnTo>
                    <a:pt x="372" y="1116"/>
                  </a:lnTo>
                  <a:lnTo>
                    <a:pt x="372" y="1118"/>
                  </a:lnTo>
                  <a:lnTo>
                    <a:pt x="372" y="1118"/>
                  </a:lnTo>
                  <a:lnTo>
                    <a:pt x="372" y="1120"/>
                  </a:lnTo>
                  <a:lnTo>
                    <a:pt x="372" y="1120"/>
                  </a:lnTo>
                  <a:lnTo>
                    <a:pt x="372" y="1118"/>
                  </a:lnTo>
                  <a:lnTo>
                    <a:pt x="374" y="1118"/>
                  </a:lnTo>
                  <a:lnTo>
                    <a:pt x="374" y="1118"/>
                  </a:lnTo>
                  <a:lnTo>
                    <a:pt x="374" y="1114"/>
                  </a:lnTo>
                  <a:lnTo>
                    <a:pt x="374" y="1116"/>
                  </a:lnTo>
                  <a:lnTo>
                    <a:pt x="374" y="1116"/>
                  </a:lnTo>
                  <a:lnTo>
                    <a:pt x="375" y="1116"/>
                  </a:lnTo>
                  <a:lnTo>
                    <a:pt x="375" y="1114"/>
                  </a:lnTo>
                  <a:lnTo>
                    <a:pt x="374" y="1113"/>
                  </a:lnTo>
                  <a:lnTo>
                    <a:pt x="374" y="1113"/>
                  </a:lnTo>
                  <a:lnTo>
                    <a:pt x="375" y="1113"/>
                  </a:lnTo>
                  <a:lnTo>
                    <a:pt x="375" y="1113"/>
                  </a:lnTo>
                  <a:lnTo>
                    <a:pt x="375" y="1113"/>
                  </a:lnTo>
                  <a:lnTo>
                    <a:pt x="375" y="1113"/>
                  </a:lnTo>
                  <a:close/>
                  <a:moveTo>
                    <a:pt x="393" y="1100"/>
                  </a:moveTo>
                  <a:lnTo>
                    <a:pt x="393" y="1100"/>
                  </a:lnTo>
                  <a:lnTo>
                    <a:pt x="393" y="1100"/>
                  </a:lnTo>
                  <a:lnTo>
                    <a:pt x="393" y="1100"/>
                  </a:lnTo>
                  <a:lnTo>
                    <a:pt x="393" y="1098"/>
                  </a:lnTo>
                  <a:lnTo>
                    <a:pt x="393" y="1098"/>
                  </a:lnTo>
                  <a:lnTo>
                    <a:pt x="393" y="1098"/>
                  </a:lnTo>
                  <a:lnTo>
                    <a:pt x="393" y="1096"/>
                  </a:lnTo>
                  <a:lnTo>
                    <a:pt x="392" y="1096"/>
                  </a:lnTo>
                  <a:lnTo>
                    <a:pt x="392" y="1096"/>
                  </a:lnTo>
                  <a:lnTo>
                    <a:pt x="388" y="1102"/>
                  </a:lnTo>
                  <a:lnTo>
                    <a:pt x="388" y="1102"/>
                  </a:lnTo>
                  <a:lnTo>
                    <a:pt x="388" y="1104"/>
                  </a:lnTo>
                  <a:lnTo>
                    <a:pt x="388" y="1104"/>
                  </a:lnTo>
                  <a:lnTo>
                    <a:pt x="390" y="1104"/>
                  </a:lnTo>
                  <a:lnTo>
                    <a:pt x="390" y="1104"/>
                  </a:lnTo>
                  <a:lnTo>
                    <a:pt x="390" y="1102"/>
                  </a:lnTo>
                  <a:lnTo>
                    <a:pt x="392" y="1100"/>
                  </a:lnTo>
                  <a:lnTo>
                    <a:pt x="392" y="1100"/>
                  </a:lnTo>
                  <a:lnTo>
                    <a:pt x="392" y="1100"/>
                  </a:lnTo>
                  <a:lnTo>
                    <a:pt x="393" y="1100"/>
                  </a:lnTo>
                  <a:close/>
                  <a:moveTo>
                    <a:pt x="386" y="1100"/>
                  </a:moveTo>
                  <a:lnTo>
                    <a:pt x="384" y="1102"/>
                  </a:lnTo>
                  <a:lnTo>
                    <a:pt x="384" y="1102"/>
                  </a:lnTo>
                  <a:lnTo>
                    <a:pt x="383" y="1104"/>
                  </a:lnTo>
                  <a:lnTo>
                    <a:pt x="383" y="1104"/>
                  </a:lnTo>
                  <a:lnTo>
                    <a:pt x="383" y="1104"/>
                  </a:lnTo>
                  <a:lnTo>
                    <a:pt x="383" y="1104"/>
                  </a:lnTo>
                  <a:lnTo>
                    <a:pt x="384" y="1104"/>
                  </a:lnTo>
                  <a:lnTo>
                    <a:pt x="384" y="1104"/>
                  </a:lnTo>
                  <a:lnTo>
                    <a:pt x="384" y="1104"/>
                  </a:lnTo>
                  <a:lnTo>
                    <a:pt x="386" y="1104"/>
                  </a:lnTo>
                  <a:lnTo>
                    <a:pt x="386" y="1104"/>
                  </a:lnTo>
                  <a:lnTo>
                    <a:pt x="386" y="1102"/>
                  </a:lnTo>
                  <a:lnTo>
                    <a:pt x="386" y="1102"/>
                  </a:lnTo>
                  <a:lnTo>
                    <a:pt x="388" y="1102"/>
                  </a:lnTo>
                  <a:lnTo>
                    <a:pt x="388" y="1102"/>
                  </a:lnTo>
                  <a:lnTo>
                    <a:pt x="390" y="1098"/>
                  </a:lnTo>
                  <a:lnTo>
                    <a:pt x="390" y="1096"/>
                  </a:lnTo>
                  <a:lnTo>
                    <a:pt x="390" y="1096"/>
                  </a:lnTo>
                  <a:lnTo>
                    <a:pt x="388" y="1098"/>
                  </a:lnTo>
                  <a:lnTo>
                    <a:pt x="386" y="1100"/>
                  </a:lnTo>
                  <a:close/>
                  <a:moveTo>
                    <a:pt x="393" y="1078"/>
                  </a:moveTo>
                  <a:lnTo>
                    <a:pt x="393" y="1078"/>
                  </a:lnTo>
                  <a:lnTo>
                    <a:pt x="393" y="1077"/>
                  </a:lnTo>
                  <a:lnTo>
                    <a:pt x="393" y="1077"/>
                  </a:lnTo>
                  <a:lnTo>
                    <a:pt x="393" y="1075"/>
                  </a:lnTo>
                  <a:lnTo>
                    <a:pt x="392" y="1075"/>
                  </a:lnTo>
                  <a:lnTo>
                    <a:pt x="392" y="1077"/>
                  </a:lnTo>
                  <a:lnTo>
                    <a:pt x="392" y="1077"/>
                  </a:lnTo>
                  <a:lnTo>
                    <a:pt x="390" y="1080"/>
                  </a:lnTo>
                  <a:lnTo>
                    <a:pt x="388" y="1082"/>
                  </a:lnTo>
                  <a:lnTo>
                    <a:pt x="390" y="1084"/>
                  </a:lnTo>
                  <a:lnTo>
                    <a:pt x="390" y="1084"/>
                  </a:lnTo>
                  <a:lnTo>
                    <a:pt x="390" y="1084"/>
                  </a:lnTo>
                  <a:lnTo>
                    <a:pt x="392" y="1082"/>
                  </a:lnTo>
                  <a:lnTo>
                    <a:pt x="392" y="1082"/>
                  </a:lnTo>
                  <a:lnTo>
                    <a:pt x="392" y="1082"/>
                  </a:lnTo>
                  <a:lnTo>
                    <a:pt x="392" y="1084"/>
                  </a:lnTo>
                  <a:lnTo>
                    <a:pt x="393" y="1084"/>
                  </a:lnTo>
                  <a:lnTo>
                    <a:pt x="393" y="1082"/>
                  </a:lnTo>
                  <a:lnTo>
                    <a:pt x="393" y="1082"/>
                  </a:lnTo>
                  <a:lnTo>
                    <a:pt x="395" y="1082"/>
                  </a:lnTo>
                  <a:lnTo>
                    <a:pt x="395" y="1082"/>
                  </a:lnTo>
                  <a:lnTo>
                    <a:pt x="395" y="1080"/>
                  </a:lnTo>
                  <a:lnTo>
                    <a:pt x="393" y="1080"/>
                  </a:lnTo>
                  <a:lnTo>
                    <a:pt x="393" y="1080"/>
                  </a:lnTo>
                  <a:lnTo>
                    <a:pt x="393" y="1080"/>
                  </a:lnTo>
                  <a:lnTo>
                    <a:pt x="393" y="1080"/>
                  </a:lnTo>
                  <a:lnTo>
                    <a:pt x="393" y="1078"/>
                  </a:lnTo>
                  <a:close/>
                  <a:moveTo>
                    <a:pt x="381" y="1042"/>
                  </a:moveTo>
                  <a:lnTo>
                    <a:pt x="381" y="1042"/>
                  </a:lnTo>
                  <a:lnTo>
                    <a:pt x="381" y="1042"/>
                  </a:lnTo>
                  <a:lnTo>
                    <a:pt x="381" y="1044"/>
                  </a:lnTo>
                  <a:lnTo>
                    <a:pt x="381" y="1044"/>
                  </a:lnTo>
                  <a:lnTo>
                    <a:pt x="381" y="1046"/>
                  </a:lnTo>
                  <a:lnTo>
                    <a:pt x="381" y="1046"/>
                  </a:lnTo>
                  <a:lnTo>
                    <a:pt x="381" y="1046"/>
                  </a:lnTo>
                  <a:lnTo>
                    <a:pt x="383" y="1048"/>
                  </a:lnTo>
                  <a:lnTo>
                    <a:pt x="383" y="1046"/>
                  </a:lnTo>
                  <a:lnTo>
                    <a:pt x="384" y="1046"/>
                  </a:lnTo>
                  <a:lnTo>
                    <a:pt x="384" y="1046"/>
                  </a:lnTo>
                  <a:lnTo>
                    <a:pt x="384" y="1044"/>
                  </a:lnTo>
                  <a:lnTo>
                    <a:pt x="384" y="1044"/>
                  </a:lnTo>
                  <a:lnTo>
                    <a:pt x="384" y="1044"/>
                  </a:lnTo>
                  <a:lnTo>
                    <a:pt x="384" y="1044"/>
                  </a:lnTo>
                  <a:lnTo>
                    <a:pt x="384" y="1044"/>
                  </a:lnTo>
                  <a:lnTo>
                    <a:pt x="384" y="1044"/>
                  </a:lnTo>
                  <a:lnTo>
                    <a:pt x="384" y="1044"/>
                  </a:lnTo>
                  <a:lnTo>
                    <a:pt x="384" y="1042"/>
                  </a:lnTo>
                  <a:lnTo>
                    <a:pt x="383" y="1042"/>
                  </a:lnTo>
                  <a:lnTo>
                    <a:pt x="383" y="1042"/>
                  </a:lnTo>
                  <a:lnTo>
                    <a:pt x="383" y="1042"/>
                  </a:lnTo>
                  <a:lnTo>
                    <a:pt x="383" y="1040"/>
                  </a:lnTo>
                  <a:lnTo>
                    <a:pt x="381" y="1040"/>
                  </a:lnTo>
                  <a:lnTo>
                    <a:pt x="381" y="1040"/>
                  </a:lnTo>
                  <a:lnTo>
                    <a:pt x="381" y="1040"/>
                  </a:lnTo>
                  <a:lnTo>
                    <a:pt x="381" y="1042"/>
                  </a:lnTo>
                  <a:lnTo>
                    <a:pt x="381" y="1042"/>
                  </a:lnTo>
                  <a:lnTo>
                    <a:pt x="381" y="1042"/>
                  </a:lnTo>
                  <a:close/>
                  <a:moveTo>
                    <a:pt x="365" y="1022"/>
                  </a:moveTo>
                  <a:lnTo>
                    <a:pt x="365" y="1024"/>
                  </a:lnTo>
                  <a:lnTo>
                    <a:pt x="368" y="1026"/>
                  </a:lnTo>
                  <a:lnTo>
                    <a:pt x="370" y="1030"/>
                  </a:lnTo>
                  <a:lnTo>
                    <a:pt x="372" y="1031"/>
                  </a:lnTo>
                  <a:lnTo>
                    <a:pt x="374" y="1031"/>
                  </a:lnTo>
                  <a:lnTo>
                    <a:pt x="374" y="1030"/>
                  </a:lnTo>
                  <a:lnTo>
                    <a:pt x="374" y="1030"/>
                  </a:lnTo>
                  <a:lnTo>
                    <a:pt x="372" y="1030"/>
                  </a:lnTo>
                  <a:lnTo>
                    <a:pt x="372" y="1030"/>
                  </a:lnTo>
                  <a:lnTo>
                    <a:pt x="372" y="1030"/>
                  </a:lnTo>
                  <a:lnTo>
                    <a:pt x="372" y="1028"/>
                  </a:lnTo>
                  <a:lnTo>
                    <a:pt x="372" y="1026"/>
                  </a:lnTo>
                  <a:lnTo>
                    <a:pt x="372" y="1024"/>
                  </a:lnTo>
                  <a:lnTo>
                    <a:pt x="370" y="1026"/>
                  </a:lnTo>
                  <a:lnTo>
                    <a:pt x="370" y="1026"/>
                  </a:lnTo>
                  <a:lnTo>
                    <a:pt x="368" y="1024"/>
                  </a:lnTo>
                  <a:lnTo>
                    <a:pt x="368" y="1024"/>
                  </a:lnTo>
                  <a:lnTo>
                    <a:pt x="366" y="1019"/>
                  </a:lnTo>
                  <a:lnTo>
                    <a:pt x="365" y="1017"/>
                  </a:lnTo>
                  <a:lnTo>
                    <a:pt x="366" y="1017"/>
                  </a:lnTo>
                  <a:lnTo>
                    <a:pt x="368" y="1019"/>
                  </a:lnTo>
                  <a:lnTo>
                    <a:pt x="368" y="1019"/>
                  </a:lnTo>
                  <a:lnTo>
                    <a:pt x="368" y="1017"/>
                  </a:lnTo>
                  <a:lnTo>
                    <a:pt x="366" y="1015"/>
                  </a:lnTo>
                  <a:lnTo>
                    <a:pt x="366" y="1015"/>
                  </a:lnTo>
                  <a:lnTo>
                    <a:pt x="366" y="1015"/>
                  </a:lnTo>
                  <a:lnTo>
                    <a:pt x="366" y="1013"/>
                  </a:lnTo>
                  <a:lnTo>
                    <a:pt x="366" y="1013"/>
                  </a:lnTo>
                  <a:lnTo>
                    <a:pt x="366" y="1013"/>
                  </a:lnTo>
                  <a:lnTo>
                    <a:pt x="366" y="1012"/>
                  </a:lnTo>
                  <a:lnTo>
                    <a:pt x="365" y="1012"/>
                  </a:lnTo>
                  <a:lnTo>
                    <a:pt x="365" y="1012"/>
                  </a:lnTo>
                  <a:lnTo>
                    <a:pt x="365" y="1010"/>
                  </a:lnTo>
                  <a:lnTo>
                    <a:pt x="363" y="1012"/>
                  </a:lnTo>
                  <a:lnTo>
                    <a:pt x="363" y="1012"/>
                  </a:lnTo>
                  <a:lnTo>
                    <a:pt x="365" y="1013"/>
                  </a:lnTo>
                  <a:lnTo>
                    <a:pt x="365" y="1015"/>
                  </a:lnTo>
                  <a:lnTo>
                    <a:pt x="363" y="1021"/>
                  </a:lnTo>
                  <a:lnTo>
                    <a:pt x="365" y="1022"/>
                  </a:lnTo>
                  <a:close/>
                  <a:moveTo>
                    <a:pt x="350" y="779"/>
                  </a:moveTo>
                  <a:lnTo>
                    <a:pt x="352" y="780"/>
                  </a:lnTo>
                  <a:lnTo>
                    <a:pt x="352" y="779"/>
                  </a:lnTo>
                  <a:lnTo>
                    <a:pt x="352" y="779"/>
                  </a:lnTo>
                  <a:lnTo>
                    <a:pt x="352" y="777"/>
                  </a:lnTo>
                  <a:lnTo>
                    <a:pt x="352" y="777"/>
                  </a:lnTo>
                  <a:lnTo>
                    <a:pt x="352" y="775"/>
                  </a:lnTo>
                  <a:lnTo>
                    <a:pt x="352" y="775"/>
                  </a:lnTo>
                  <a:lnTo>
                    <a:pt x="350" y="775"/>
                  </a:lnTo>
                  <a:lnTo>
                    <a:pt x="350" y="775"/>
                  </a:lnTo>
                  <a:lnTo>
                    <a:pt x="348" y="775"/>
                  </a:lnTo>
                  <a:lnTo>
                    <a:pt x="348" y="775"/>
                  </a:lnTo>
                  <a:lnTo>
                    <a:pt x="348" y="773"/>
                  </a:lnTo>
                  <a:lnTo>
                    <a:pt x="346" y="775"/>
                  </a:lnTo>
                  <a:lnTo>
                    <a:pt x="346" y="775"/>
                  </a:lnTo>
                  <a:lnTo>
                    <a:pt x="346" y="777"/>
                  </a:lnTo>
                  <a:lnTo>
                    <a:pt x="345" y="779"/>
                  </a:lnTo>
                  <a:lnTo>
                    <a:pt x="345" y="780"/>
                  </a:lnTo>
                  <a:lnTo>
                    <a:pt x="346" y="782"/>
                  </a:lnTo>
                  <a:lnTo>
                    <a:pt x="348" y="782"/>
                  </a:lnTo>
                  <a:lnTo>
                    <a:pt x="350" y="782"/>
                  </a:lnTo>
                  <a:lnTo>
                    <a:pt x="350" y="780"/>
                  </a:lnTo>
                  <a:lnTo>
                    <a:pt x="350" y="780"/>
                  </a:lnTo>
                  <a:lnTo>
                    <a:pt x="350" y="780"/>
                  </a:lnTo>
                  <a:lnTo>
                    <a:pt x="350" y="779"/>
                  </a:lnTo>
                  <a:lnTo>
                    <a:pt x="350" y="779"/>
                  </a:lnTo>
                  <a:close/>
                  <a:moveTo>
                    <a:pt x="487" y="672"/>
                  </a:moveTo>
                  <a:lnTo>
                    <a:pt x="486" y="674"/>
                  </a:lnTo>
                  <a:lnTo>
                    <a:pt x="486" y="676"/>
                  </a:lnTo>
                  <a:lnTo>
                    <a:pt x="487" y="676"/>
                  </a:lnTo>
                  <a:lnTo>
                    <a:pt x="487" y="676"/>
                  </a:lnTo>
                  <a:lnTo>
                    <a:pt x="487" y="674"/>
                  </a:lnTo>
                  <a:lnTo>
                    <a:pt x="487" y="672"/>
                  </a:lnTo>
                  <a:lnTo>
                    <a:pt x="487" y="672"/>
                  </a:lnTo>
                  <a:lnTo>
                    <a:pt x="487" y="672"/>
                  </a:lnTo>
                  <a:close/>
                  <a:moveTo>
                    <a:pt x="491" y="661"/>
                  </a:moveTo>
                  <a:lnTo>
                    <a:pt x="489" y="663"/>
                  </a:lnTo>
                  <a:lnTo>
                    <a:pt x="489" y="663"/>
                  </a:lnTo>
                  <a:lnTo>
                    <a:pt x="489" y="663"/>
                  </a:lnTo>
                  <a:lnTo>
                    <a:pt x="489" y="665"/>
                  </a:lnTo>
                  <a:lnTo>
                    <a:pt x="487" y="670"/>
                  </a:lnTo>
                  <a:lnTo>
                    <a:pt x="487" y="672"/>
                  </a:lnTo>
                  <a:lnTo>
                    <a:pt x="489" y="670"/>
                  </a:lnTo>
                  <a:lnTo>
                    <a:pt x="489" y="670"/>
                  </a:lnTo>
                  <a:lnTo>
                    <a:pt x="489" y="670"/>
                  </a:lnTo>
                  <a:lnTo>
                    <a:pt x="489" y="670"/>
                  </a:lnTo>
                  <a:lnTo>
                    <a:pt x="491" y="668"/>
                  </a:lnTo>
                  <a:lnTo>
                    <a:pt x="491" y="668"/>
                  </a:lnTo>
                  <a:lnTo>
                    <a:pt x="491" y="667"/>
                  </a:lnTo>
                  <a:lnTo>
                    <a:pt x="491" y="665"/>
                  </a:lnTo>
                  <a:lnTo>
                    <a:pt x="491" y="665"/>
                  </a:lnTo>
                  <a:lnTo>
                    <a:pt x="491" y="663"/>
                  </a:lnTo>
                  <a:lnTo>
                    <a:pt x="491" y="663"/>
                  </a:lnTo>
                  <a:lnTo>
                    <a:pt x="491" y="663"/>
                  </a:lnTo>
                  <a:lnTo>
                    <a:pt x="491" y="661"/>
                  </a:lnTo>
                  <a:lnTo>
                    <a:pt x="491" y="661"/>
                  </a:lnTo>
                  <a:lnTo>
                    <a:pt x="493" y="661"/>
                  </a:lnTo>
                  <a:lnTo>
                    <a:pt x="493" y="661"/>
                  </a:lnTo>
                  <a:lnTo>
                    <a:pt x="491" y="661"/>
                  </a:lnTo>
                  <a:lnTo>
                    <a:pt x="491" y="661"/>
                  </a:lnTo>
                  <a:close/>
                  <a:moveTo>
                    <a:pt x="491" y="661"/>
                  </a:moveTo>
                  <a:lnTo>
                    <a:pt x="489" y="659"/>
                  </a:lnTo>
                  <a:lnTo>
                    <a:pt x="487" y="657"/>
                  </a:lnTo>
                  <a:lnTo>
                    <a:pt x="487" y="661"/>
                  </a:lnTo>
                  <a:lnTo>
                    <a:pt x="487" y="661"/>
                  </a:lnTo>
                  <a:lnTo>
                    <a:pt x="487" y="661"/>
                  </a:lnTo>
                  <a:lnTo>
                    <a:pt x="487" y="661"/>
                  </a:lnTo>
                  <a:lnTo>
                    <a:pt x="489" y="663"/>
                  </a:lnTo>
                  <a:lnTo>
                    <a:pt x="487" y="663"/>
                  </a:lnTo>
                  <a:lnTo>
                    <a:pt x="491" y="661"/>
                  </a:lnTo>
                  <a:close/>
                  <a:moveTo>
                    <a:pt x="565" y="464"/>
                  </a:moveTo>
                  <a:lnTo>
                    <a:pt x="563" y="464"/>
                  </a:lnTo>
                  <a:lnTo>
                    <a:pt x="561" y="466"/>
                  </a:lnTo>
                  <a:lnTo>
                    <a:pt x="561" y="466"/>
                  </a:lnTo>
                  <a:lnTo>
                    <a:pt x="561" y="466"/>
                  </a:lnTo>
                  <a:lnTo>
                    <a:pt x="560" y="464"/>
                  </a:lnTo>
                  <a:lnTo>
                    <a:pt x="560" y="464"/>
                  </a:lnTo>
                  <a:lnTo>
                    <a:pt x="560" y="464"/>
                  </a:lnTo>
                  <a:lnTo>
                    <a:pt x="560" y="466"/>
                  </a:lnTo>
                  <a:lnTo>
                    <a:pt x="560" y="468"/>
                  </a:lnTo>
                  <a:lnTo>
                    <a:pt x="560" y="468"/>
                  </a:lnTo>
                  <a:lnTo>
                    <a:pt x="563" y="468"/>
                  </a:lnTo>
                  <a:lnTo>
                    <a:pt x="563" y="468"/>
                  </a:lnTo>
                  <a:lnTo>
                    <a:pt x="565" y="466"/>
                  </a:lnTo>
                  <a:lnTo>
                    <a:pt x="565" y="466"/>
                  </a:lnTo>
                  <a:lnTo>
                    <a:pt x="565" y="464"/>
                  </a:lnTo>
                  <a:lnTo>
                    <a:pt x="565" y="464"/>
                  </a:lnTo>
                  <a:close/>
                  <a:moveTo>
                    <a:pt x="556" y="466"/>
                  </a:moveTo>
                  <a:lnTo>
                    <a:pt x="556" y="466"/>
                  </a:lnTo>
                  <a:lnTo>
                    <a:pt x="554" y="466"/>
                  </a:lnTo>
                  <a:lnTo>
                    <a:pt x="554" y="464"/>
                  </a:lnTo>
                  <a:lnTo>
                    <a:pt x="556" y="464"/>
                  </a:lnTo>
                  <a:lnTo>
                    <a:pt x="556" y="464"/>
                  </a:lnTo>
                  <a:lnTo>
                    <a:pt x="554" y="462"/>
                  </a:lnTo>
                  <a:lnTo>
                    <a:pt x="552" y="462"/>
                  </a:lnTo>
                  <a:lnTo>
                    <a:pt x="552" y="462"/>
                  </a:lnTo>
                  <a:lnTo>
                    <a:pt x="552" y="464"/>
                  </a:lnTo>
                  <a:lnTo>
                    <a:pt x="552" y="464"/>
                  </a:lnTo>
                  <a:lnTo>
                    <a:pt x="552" y="466"/>
                  </a:lnTo>
                  <a:lnTo>
                    <a:pt x="552" y="468"/>
                  </a:lnTo>
                  <a:lnTo>
                    <a:pt x="552" y="468"/>
                  </a:lnTo>
                  <a:lnTo>
                    <a:pt x="554" y="468"/>
                  </a:lnTo>
                  <a:lnTo>
                    <a:pt x="556" y="468"/>
                  </a:lnTo>
                  <a:lnTo>
                    <a:pt x="556" y="470"/>
                  </a:lnTo>
                  <a:lnTo>
                    <a:pt x="556" y="470"/>
                  </a:lnTo>
                  <a:lnTo>
                    <a:pt x="556" y="468"/>
                  </a:lnTo>
                  <a:lnTo>
                    <a:pt x="556" y="468"/>
                  </a:lnTo>
                  <a:lnTo>
                    <a:pt x="556" y="466"/>
                  </a:lnTo>
                  <a:close/>
                  <a:moveTo>
                    <a:pt x="574" y="455"/>
                  </a:moveTo>
                  <a:lnTo>
                    <a:pt x="574" y="455"/>
                  </a:lnTo>
                  <a:lnTo>
                    <a:pt x="574" y="455"/>
                  </a:lnTo>
                  <a:lnTo>
                    <a:pt x="572" y="455"/>
                  </a:lnTo>
                  <a:lnTo>
                    <a:pt x="572" y="455"/>
                  </a:lnTo>
                  <a:lnTo>
                    <a:pt x="572" y="457"/>
                  </a:lnTo>
                  <a:lnTo>
                    <a:pt x="574" y="457"/>
                  </a:lnTo>
                  <a:lnTo>
                    <a:pt x="574" y="459"/>
                  </a:lnTo>
                  <a:lnTo>
                    <a:pt x="576" y="457"/>
                  </a:lnTo>
                  <a:lnTo>
                    <a:pt x="576" y="457"/>
                  </a:lnTo>
                  <a:lnTo>
                    <a:pt x="576" y="457"/>
                  </a:lnTo>
                  <a:lnTo>
                    <a:pt x="574" y="455"/>
                  </a:lnTo>
                  <a:close/>
                  <a:moveTo>
                    <a:pt x="560" y="461"/>
                  </a:moveTo>
                  <a:lnTo>
                    <a:pt x="558" y="461"/>
                  </a:lnTo>
                  <a:lnTo>
                    <a:pt x="558" y="459"/>
                  </a:lnTo>
                  <a:lnTo>
                    <a:pt x="558" y="459"/>
                  </a:lnTo>
                  <a:lnTo>
                    <a:pt x="558" y="459"/>
                  </a:lnTo>
                  <a:lnTo>
                    <a:pt x="558" y="459"/>
                  </a:lnTo>
                  <a:lnTo>
                    <a:pt x="558" y="457"/>
                  </a:lnTo>
                  <a:lnTo>
                    <a:pt x="560" y="459"/>
                  </a:lnTo>
                  <a:lnTo>
                    <a:pt x="560" y="459"/>
                  </a:lnTo>
                  <a:lnTo>
                    <a:pt x="561" y="459"/>
                  </a:lnTo>
                  <a:lnTo>
                    <a:pt x="561" y="461"/>
                  </a:lnTo>
                  <a:lnTo>
                    <a:pt x="561" y="461"/>
                  </a:lnTo>
                  <a:lnTo>
                    <a:pt x="563" y="461"/>
                  </a:lnTo>
                  <a:lnTo>
                    <a:pt x="563" y="459"/>
                  </a:lnTo>
                  <a:lnTo>
                    <a:pt x="561" y="457"/>
                  </a:lnTo>
                  <a:lnTo>
                    <a:pt x="561" y="457"/>
                  </a:lnTo>
                  <a:lnTo>
                    <a:pt x="561" y="457"/>
                  </a:lnTo>
                  <a:lnTo>
                    <a:pt x="560" y="457"/>
                  </a:lnTo>
                  <a:lnTo>
                    <a:pt x="560" y="457"/>
                  </a:lnTo>
                  <a:lnTo>
                    <a:pt x="556" y="453"/>
                  </a:lnTo>
                  <a:lnTo>
                    <a:pt x="556" y="453"/>
                  </a:lnTo>
                  <a:lnTo>
                    <a:pt x="554" y="453"/>
                  </a:lnTo>
                  <a:lnTo>
                    <a:pt x="554" y="455"/>
                  </a:lnTo>
                  <a:lnTo>
                    <a:pt x="554" y="457"/>
                  </a:lnTo>
                  <a:lnTo>
                    <a:pt x="556" y="459"/>
                  </a:lnTo>
                  <a:lnTo>
                    <a:pt x="558" y="461"/>
                  </a:lnTo>
                  <a:lnTo>
                    <a:pt x="558" y="462"/>
                  </a:lnTo>
                  <a:lnTo>
                    <a:pt x="560" y="462"/>
                  </a:lnTo>
                  <a:lnTo>
                    <a:pt x="560" y="461"/>
                  </a:lnTo>
                  <a:close/>
                  <a:moveTo>
                    <a:pt x="574" y="450"/>
                  </a:moveTo>
                  <a:lnTo>
                    <a:pt x="572" y="450"/>
                  </a:lnTo>
                  <a:lnTo>
                    <a:pt x="572" y="450"/>
                  </a:lnTo>
                  <a:lnTo>
                    <a:pt x="572" y="450"/>
                  </a:lnTo>
                  <a:lnTo>
                    <a:pt x="570" y="450"/>
                  </a:lnTo>
                  <a:lnTo>
                    <a:pt x="570" y="452"/>
                  </a:lnTo>
                  <a:lnTo>
                    <a:pt x="572" y="452"/>
                  </a:lnTo>
                  <a:lnTo>
                    <a:pt x="572" y="453"/>
                  </a:lnTo>
                  <a:lnTo>
                    <a:pt x="574" y="453"/>
                  </a:lnTo>
                  <a:lnTo>
                    <a:pt x="574" y="452"/>
                  </a:lnTo>
                  <a:lnTo>
                    <a:pt x="574" y="452"/>
                  </a:lnTo>
                  <a:lnTo>
                    <a:pt x="574" y="453"/>
                  </a:lnTo>
                  <a:lnTo>
                    <a:pt x="574" y="453"/>
                  </a:lnTo>
                  <a:lnTo>
                    <a:pt x="576" y="452"/>
                  </a:lnTo>
                  <a:lnTo>
                    <a:pt x="576" y="452"/>
                  </a:lnTo>
                  <a:lnTo>
                    <a:pt x="576" y="450"/>
                  </a:lnTo>
                  <a:lnTo>
                    <a:pt x="576" y="450"/>
                  </a:lnTo>
                  <a:lnTo>
                    <a:pt x="576" y="450"/>
                  </a:lnTo>
                  <a:lnTo>
                    <a:pt x="576" y="448"/>
                  </a:lnTo>
                  <a:lnTo>
                    <a:pt x="576" y="448"/>
                  </a:lnTo>
                  <a:lnTo>
                    <a:pt x="574" y="450"/>
                  </a:lnTo>
                  <a:close/>
                  <a:moveTo>
                    <a:pt x="574" y="448"/>
                  </a:moveTo>
                  <a:lnTo>
                    <a:pt x="574" y="448"/>
                  </a:lnTo>
                  <a:lnTo>
                    <a:pt x="574" y="446"/>
                  </a:lnTo>
                  <a:lnTo>
                    <a:pt x="572" y="446"/>
                  </a:lnTo>
                  <a:lnTo>
                    <a:pt x="572" y="446"/>
                  </a:lnTo>
                  <a:lnTo>
                    <a:pt x="572" y="448"/>
                  </a:lnTo>
                  <a:lnTo>
                    <a:pt x="574" y="448"/>
                  </a:lnTo>
                  <a:lnTo>
                    <a:pt x="574" y="448"/>
                  </a:lnTo>
                  <a:close/>
                  <a:moveTo>
                    <a:pt x="592" y="434"/>
                  </a:moveTo>
                  <a:lnTo>
                    <a:pt x="592" y="432"/>
                  </a:lnTo>
                  <a:lnTo>
                    <a:pt x="592" y="432"/>
                  </a:lnTo>
                  <a:lnTo>
                    <a:pt x="592" y="432"/>
                  </a:lnTo>
                  <a:lnTo>
                    <a:pt x="592" y="432"/>
                  </a:lnTo>
                  <a:lnTo>
                    <a:pt x="590" y="430"/>
                  </a:lnTo>
                  <a:lnTo>
                    <a:pt x="590" y="430"/>
                  </a:lnTo>
                  <a:lnTo>
                    <a:pt x="588" y="430"/>
                  </a:lnTo>
                  <a:lnTo>
                    <a:pt x="588" y="432"/>
                  </a:lnTo>
                  <a:lnTo>
                    <a:pt x="590" y="435"/>
                  </a:lnTo>
                  <a:lnTo>
                    <a:pt x="590" y="437"/>
                  </a:lnTo>
                  <a:lnTo>
                    <a:pt x="592" y="439"/>
                  </a:lnTo>
                  <a:lnTo>
                    <a:pt x="594" y="439"/>
                  </a:lnTo>
                  <a:lnTo>
                    <a:pt x="592" y="437"/>
                  </a:lnTo>
                  <a:lnTo>
                    <a:pt x="592" y="437"/>
                  </a:lnTo>
                  <a:lnTo>
                    <a:pt x="592" y="435"/>
                  </a:lnTo>
                  <a:lnTo>
                    <a:pt x="594" y="435"/>
                  </a:lnTo>
                  <a:lnTo>
                    <a:pt x="594" y="435"/>
                  </a:lnTo>
                  <a:lnTo>
                    <a:pt x="594" y="435"/>
                  </a:lnTo>
                  <a:lnTo>
                    <a:pt x="594" y="434"/>
                  </a:lnTo>
                  <a:lnTo>
                    <a:pt x="592" y="434"/>
                  </a:lnTo>
                  <a:close/>
                  <a:moveTo>
                    <a:pt x="635" y="428"/>
                  </a:moveTo>
                  <a:lnTo>
                    <a:pt x="634" y="428"/>
                  </a:lnTo>
                  <a:lnTo>
                    <a:pt x="634" y="430"/>
                  </a:lnTo>
                  <a:lnTo>
                    <a:pt x="634" y="430"/>
                  </a:lnTo>
                  <a:lnTo>
                    <a:pt x="634" y="430"/>
                  </a:lnTo>
                  <a:lnTo>
                    <a:pt x="634" y="430"/>
                  </a:lnTo>
                  <a:lnTo>
                    <a:pt x="634" y="430"/>
                  </a:lnTo>
                  <a:lnTo>
                    <a:pt x="632" y="430"/>
                  </a:lnTo>
                  <a:lnTo>
                    <a:pt x="632" y="430"/>
                  </a:lnTo>
                  <a:lnTo>
                    <a:pt x="632" y="430"/>
                  </a:lnTo>
                  <a:lnTo>
                    <a:pt x="630" y="428"/>
                  </a:lnTo>
                  <a:lnTo>
                    <a:pt x="630" y="428"/>
                  </a:lnTo>
                  <a:lnTo>
                    <a:pt x="630" y="430"/>
                  </a:lnTo>
                  <a:lnTo>
                    <a:pt x="630" y="430"/>
                  </a:lnTo>
                  <a:lnTo>
                    <a:pt x="630" y="430"/>
                  </a:lnTo>
                  <a:lnTo>
                    <a:pt x="630" y="430"/>
                  </a:lnTo>
                  <a:lnTo>
                    <a:pt x="628" y="430"/>
                  </a:lnTo>
                  <a:lnTo>
                    <a:pt x="628" y="432"/>
                  </a:lnTo>
                  <a:lnTo>
                    <a:pt x="630" y="434"/>
                  </a:lnTo>
                  <a:lnTo>
                    <a:pt x="632" y="435"/>
                  </a:lnTo>
                  <a:lnTo>
                    <a:pt x="634" y="434"/>
                  </a:lnTo>
                  <a:lnTo>
                    <a:pt x="634" y="434"/>
                  </a:lnTo>
                  <a:lnTo>
                    <a:pt x="634" y="432"/>
                  </a:lnTo>
                  <a:lnTo>
                    <a:pt x="634" y="432"/>
                  </a:lnTo>
                  <a:lnTo>
                    <a:pt x="634" y="432"/>
                  </a:lnTo>
                  <a:lnTo>
                    <a:pt x="635" y="432"/>
                  </a:lnTo>
                  <a:lnTo>
                    <a:pt x="635" y="430"/>
                  </a:lnTo>
                  <a:lnTo>
                    <a:pt x="635" y="430"/>
                  </a:lnTo>
                  <a:lnTo>
                    <a:pt x="635" y="428"/>
                  </a:lnTo>
                  <a:close/>
                  <a:moveTo>
                    <a:pt x="585" y="428"/>
                  </a:moveTo>
                  <a:lnTo>
                    <a:pt x="581" y="426"/>
                  </a:lnTo>
                  <a:lnTo>
                    <a:pt x="581" y="426"/>
                  </a:lnTo>
                  <a:lnTo>
                    <a:pt x="581" y="428"/>
                  </a:lnTo>
                  <a:lnTo>
                    <a:pt x="581" y="430"/>
                  </a:lnTo>
                  <a:lnTo>
                    <a:pt x="581" y="432"/>
                  </a:lnTo>
                  <a:lnTo>
                    <a:pt x="581" y="432"/>
                  </a:lnTo>
                  <a:lnTo>
                    <a:pt x="581" y="434"/>
                  </a:lnTo>
                  <a:lnTo>
                    <a:pt x="581" y="434"/>
                  </a:lnTo>
                  <a:lnTo>
                    <a:pt x="583" y="434"/>
                  </a:lnTo>
                  <a:lnTo>
                    <a:pt x="585" y="435"/>
                  </a:lnTo>
                  <a:lnTo>
                    <a:pt x="585" y="434"/>
                  </a:lnTo>
                  <a:lnTo>
                    <a:pt x="585" y="432"/>
                  </a:lnTo>
                  <a:lnTo>
                    <a:pt x="585" y="428"/>
                  </a:lnTo>
                  <a:close/>
                  <a:moveTo>
                    <a:pt x="652" y="414"/>
                  </a:moveTo>
                  <a:lnTo>
                    <a:pt x="650" y="410"/>
                  </a:lnTo>
                  <a:lnTo>
                    <a:pt x="648" y="406"/>
                  </a:lnTo>
                  <a:lnTo>
                    <a:pt x="648" y="405"/>
                  </a:lnTo>
                  <a:lnTo>
                    <a:pt x="648" y="403"/>
                  </a:lnTo>
                  <a:lnTo>
                    <a:pt x="648" y="401"/>
                  </a:lnTo>
                  <a:lnTo>
                    <a:pt x="646" y="394"/>
                  </a:lnTo>
                  <a:lnTo>
                    <a:pt x="646" y="392"/>
                  </a:lnTo>
                  <a:lnTo>
                    <a:pt x="644" y="392"/>
                  </a:lnTo>
                  <a:lnTo>
                    <a:pt x="644" y="390"/>
                  </a:lnTo>
                  <a:lnTo>
                    <a:pt x="643" y="390"/>
                  </a:lnTo>
                  <a:lnTo>
                    <a:pt x="643" y="388"/>
                  </a:lnTo>
                  <a:lnTo>
                    <a:pt x="641" y="379"/>
                  </a:lnTo>
                  <a:lnTo>
                    <a:pt x="639" y="379"/>
                  </a:lnTo>
                  <a:lnTo>
                    <a:pt x="634" y="376"/>
                  </a:lnTo>
                  <a:lnTo>
                    <a:pt x="632" y="376"/>
                  </a:lnTo>
                  <a:lnTo>
                    <a:pt x="630" y="372"/>
                  </a:lnTo>
                  <a:lnTo>
                    <a:pt x="630" y="367"/>
                  </a:lnTo>
                  <a:lnTo>
                    <a:pt x="628" y="363"/>
                  </a:lnTo>
                  <a:lnTo>
                    <a:pt x="628" y="361"/>
                  </a:lnTo>
                  <a:lnTo>
                    <a:pt x="628" y="359"/>
                  </a:lnTo>
                  <a:lnTo>
                    <a:pt x="628" y="358"/>
                  </a:lnTo>
                  <a:lnTo>
                    <a:pt x="628" y="356"/>
                  </a:lnTo>
                  <a:lnTo>
                    <a:pt x="628" y="356"/>
                  </a:lnTo>
                  <a:lnTo>
                    <a:pt x="628" y="354"/>
                  </a:lnTo>
                  <a:lnTo>
                    <a:pt x="628" y="350"/>
                  </a:lnTo>
                  <a:lnTo>
                    <a:pt x="628" y="349"/>
                  </a:lnTo>
                  <a:lnTo>
                    <a:pt x="628" y="349"/>
                  </a:lnTo>
                  <a:lnTo>
                    <a:pt x="626" y="345"/>
                  </a:lnTo>
                  <a:lnTo>
                    <a:pt x="626" y="345"/>
                  </a:lnTo>
                  <a:lnTo>
                    <a:pt x="628" y="341"/>
                  </a:lnTo>
                  <a:lnTo>
                    <a:pt x="628" y="340"/>
                  </a:lnTo>
                  <a:lnTo>
                    <a:pt x="630" y="338"/>
                  </a:lnTo>
                  <a:lnTo>
                    <a:pt x="632" y="338"/>
                  </a:lnTo>
                  <a:lnTo>
                    <a:pt x="632" y="336"/>
                  </a:lnTo>
                  <a:lnTo>
                    <a:pt x="632" y="334"/>
                  </a:lnTo>
                  <a:lnTo>
                    <a:pt x="634" y="334"/>
                  </a:lnTo>
                  <a:lnTo>
                    <a:pt x="635" y="332"/>
                  </a:lnTo>
                  <a:lnTo>
                    <a:pt x="635" y="331"/>
                  </a:lnTo>
                  <a:lnTo>
                    <a:pt x="637" y="329"/>
                  </a:lnTo>
                  <a:lnTo>
                    <a:pt x="639" y="329"/>
                  </a:lnTo>
                  <a:lnTo>
                    <a:pt x="639" y="327"/>
                  </a:lnTo>
                  <a:lnTo>
                    <a:pt x="639" y="323"/>
                  </a:lnTo>
                  <a:lnTo>
                    <a:pt x="639" y="322"/>
                  </a:lnTo>
                  <a:lnTo>
                    <a:pt x="639" y="320"/>
                  </a:lnTo>
                  <a:lnTo>
                    <a:pt x="639" y="318"/>
                  </a:lnTo>
                  <a:lnTo>
                    <a:pt x="639" y="316"/>
                  </a:lnTo>
                  <a:lnTo>
                    <a:pt x="639" y="312"/>
                  </a:lnTo>
                  <a:lnTo>
                    <a:pt x="639" y="311"/>
                  </a:lnTo>
                  <a:lnTo>
                    <a:pt x="639" y="305"/>
                  </a:lnTo>
                  <a:lnTo>
                    <a:pt x="639" y="305"/>
                  </a:lnTo>
                  <a:lnTo>
                    <a:pt x="641" y="302"/>
                  </a:lnTo>
                  <a:lnTo>
                    <a:pt x="641" y="300"/>
                  </a:lnTo>
                  <a:lnTo>
                    <a:pt x="643" y="300"/>
                  </a:lnTo>
                  <a:lnTo>
                    <a:pt x="644" y="300"/>
                  </a:lnTo>
                  <a:lnTo>
                    <a:pt x="644" y="298"/>
                  </a:lnTo>
                  <a:lnTo>
                    <a:pt x="644" y="298"/>
                  </a:lnTo>
                  <a:lnTo>
                    <a:pt x="644" y="296"/>
                  </a:lnTo>
                  <a:lnTo>
                    <a:pt x="643" y="291"/>
                  </a:lnTo>
                  <a:lnTo>
                    <a:pt x="641" y="287"/>
                  </a:lnTo>
                  <a:lnTo>
                    <a:pt x="641" y="285"/>
                  </a:lnTo>
                  <a:lnTo>
                    <a:pt x="639" y="282"/>
                  </a:lnTo>
                  <a:lnTo>
                    <a:pt x="635" y="276"/>
                  </a:lnTo>
                  <a:lnTo>
                    <a:pt x="634" y="275"/>
                  </a:lnTo>
                  <a:lnTo>
                    <a:pt x="634" y="275"/>
                  </a:lnTo>
                  <a:lnTo>
                    <a:pt x="632" y="273"/>
                  </a:lnTo>
                  <a:lnTo>
                    <a:pt x="630" y="271"/>
                  </a:lnTo>
                  <a:lnTo>
                    <a:pt x="628" y="267"/>
                  </a:lnTo>
                  <a:lnTo>
                    <a:pt x="628" y="266"/>
                  </a:lnTo>
                  <a:lnTo>
                    <a:pt x="628" y="264"/>
                  </a:lnTo>
                  <a:lnTo>
                    <a:pt x="628" y="264"/>
                  </a:lnTo>
                  <a:lnTo>
                    <a:pt x="628" y="262"/>
                  </a:lnTo>
                  <a:lnTo>
                    <a:pt x="628" y="260"/>
                  </a:lnTo>
                  <a:lnTo>
                    <a:pt x="628" y="260"/>
                  </a:lnTo>
                  <a:lnTo>
                    <a:pt x="626" y="258"/>
                  </a:lnTo>
                  <a:lnTo>
                    <a:pt x="626" y="256"/>
                  </a:lnTo>
                  <a:lnTo>
                    <a:pt x="625" y="255"/>
                  </a:lnTo>
                  <a:lnTo>
                    <a:pt x="625" y="253"/>
                  </a:lnTo>
                  <a:lnTo>
                    <a:pt x="623" y="251"/>
                  </a:lnTo>
                  <a:lnTo>
                    <a:pt x="625" y="249"/>
                  </a:lnTo>
                  <a:lnTo>
                    <a:pt x="625" y="249"/>
                  </a:lnTo>
                  <a:lnTo>
                    <a:pt x="625" y="247"/>
                  </a:lnTo>
                  <a:lnTo>
                    <a:pt x="625" y="246"/>
                  </a:lnTo>
                  <a:lnTo>
                    <a:pt x="625" y="246"/>
                  </a:lnTo>
                  <a:lnTo>
                    <a:pt x="625" y="244"/>
                  </a:lnTo>
                  <a:lnTo>
                    <a:pt x="625" y="242"/>
                  </a:lnTo>
                  <a:lnTo>
                    <a:pt x="625" y="240"/>
                  </a:lnTo>
                  <a:lnTo>
                    <a:pt x="626" y="238"/>
                  </a:lnTo>
                  <a:lnTo>
                    <a:pt x="632" y="235"/>
                  </a:lnTo>
                  <a:lnTo>
                    <a:pt x="634" y="233"/>
                  </a:lnTo>
                  <a:lnTo>
                    <a:pt x="634" y="229"/>
                  </a:lnTo>
                  <a:lnTo>
                    <a:pt x="632" y="228"/>
                  </a:lnTo>
                  <a:lnTo>
                    <a:pt x="632" y="226"/>
                  </a:lnTo>
                  <a:lnTo>
                    <a:pt x="634" y="222"/>
                  </a:lnTo>
                  <a:lnTo>
                    <a:pt x="634" y="219"/>
                  </a:lnTo>
                  <a:lnTo>
                    <a:pt x="632" y="219"/>
                  </a:lnTo>
                  <a:lnTo>
                    <a:pt x="632" y="217"/>
                  </a:lnTo>
                  <a:lnTo>
                    <a:pt x="628" y="217"/>
                  </a:lnTo>
                  <a:lnTo>
                    <a:pt x="625" y="215"/>
                  </a:lnTo>
                  <a:lnTo>
                    <a:pt x="623" y="215"/>
                  </a:lnTo>
                  <a:lnTo>
                    <a:pt x="621" y="215"/>
                  </a:lnTo>
                  <a:lnTo>
                    <a:pt x="619" y="215"/>
                  </a:lnTo>
                  <a:lnTo>
                    <a:pt x="617" y="213"/>
                  </a:lnTo>
                  <a:lnTo>
                    <a:pt x="616" y="210"/>
                  </a:lnTo>
                  <a:lnTo>
                    <a:pt x="617" y="208"/>
                  </a:lnTo>
                  <a:lnTo>
                    <a:pt x="617" y="206"/>
                  </a:lnTo>
                  <a:lnTo>
                    <a:pt x="619" y="202"/>
                  </a:lnTo>
                  <a:lnTo>
                    <a:pt x="619" y="200"/>
                  </a:lnTo>
                  <a:lnTo>
                    <a:pt x="619" y="199"/>
                  </a:lnTo>
                  <a:lnTo>
                    <a:pt x="621" y="199"/>
                  </a:lnTo>
                  <a:lnTo>
                    <a:pt x="623" y="197"/>
                  </a:lnTo>
                  <a:lnTo>
                    <a:pt x="623" y="193"/>
                  </a:lnTo>
                  <a:lnTo>
                    <a:pt x="621" y="191"/>
                  </a:lnTo>
                  <a:lnTo>
                    <a:pt x="621" y="188"/>
                  </a:lnTo>
                  <a:lnTo>
                    <a:pt x="621" y="186"/>
                  </a:lnTo>
                  <a:lnTo>
                    <a:pt x="619" y="181"/>
                  </a:lnTo>
                  <a:lnTo>
                    <a:pt x="619" y="179"/>
                  </a:lnTo>
                  <a:lnTo>
                    <a:pt x="619" y="177"/>
                  </a:lnTo>
                  <a:lnTo>
                    <a:pt x="619" y="170"/>
                  </a:lnTo>
                  <a:lnTo>
                    <a:pt x="619" y="166"/>
                  </a:lnTo>
                  <a:lnTo>
                    <a:pt x="619" y="163"/>
                  </a:lnTo>
                  <a:lnTo>
                    <a:pt x="619" y="161"/>
                  </a:lnTo>
                  <a:lnTo>
                    <a:pt x="619" y="157"/>
                  </a:lnTo>
                  <a:lnTo>
                    <a:pt x="621" y="157"/>
                  </a:lnTo>
                  <a:lnTo>
                    <a:pt x="625" y="155"/>
                  </a:lnTo>
                  <a:lnTo>
                    <a:pt x="626" y="154"/>
                  </a:lnTo>
                  <a:lnTo>
                    <a:pt x="628" y="152"/>
                  </a:lnTo>
                  <a:lnTo>
                    <a:pt x="628" y="148"/>
                  </a:lnTo>
                  <a:lnTo>
                    <a:pt x="626" y="146"/>
                  </a:lnTo>
                  <a:lnTo>
                    <a:pt x="623" y="146"/>
                  </a:lnTo>
                  <a:lnTo>
                    <a:pt x="619" y="141"/>
                  </a:lnTo>
                  <a:lnTo>
                    <a:pt x="617" y="139"/>
                  </a:lnTo>
                  <a:lnTo>
                    <a:pt x="614" y="135"/>
                  </a:lnTo>
                  <a:lnTo>
                    <a:pt x="614" y="134"/>
                  </a:lnTo>
                  <a:lnTo>
                    <a:pt x="614" y="134"/>
                  </a:lnTo>
                  <a:lnTo>
                    <a:pt x="612" y="125"/>
                  </a:lnTo>
                  <a:lnTo>
                    <a:pt x="610" y="123"/>
                  </a:lnTo>
                  <a:lnTo>
                    <a:pt x="610" y="123"/>
                  </a:lnTo>
                  <a:lnTo>
                    <a:pt x="608" y="123"/>
                  </a:lnTo>
                  <a:lnTo>
                    <a:pt x="605" y="126"/>
                  </a:lnTo>
                  <a:lnTo>
                    <a:pt x="603" y="126"/>
                  </a:lnTo>
                  <a:lnTo>
                    <a:pt x="603" y="125"/>
                  </a:lnTo>
                  <a:lnTo>
                    <a:pt x="603" y="125"/>
                  </a:lnTo>
                  <a:lnTo>
                    <a:pt x="603" y="125"/>
                  </a:lnTo>
                  <a:lnTo>
                    <a:pt x="603" y="123"/>
                  </a:lnTo>
                  <a:lnTo>
                    <a:pt x="603" y="123"/>
                  </a:lnTo>
                  <a:lnTo>
                    <a:pt x="603" y="121"/>
                  </a:lnTo>
                  <a:lnTo>
                    <a:pt x="603" y="117"/>
                  </a:lnTo>
                  <a:lnTo>
                    <a:pt x="603" y="117"/>
                  </a:lnTo>
                  <a:lnTo>
                    <a:pt x="603" y="116"/>
                  </a:lnTo>
                  <a:lnTo>
                    <a:pt x="603" y="114"/>
                  </a:lnTo>
                  <a:lnTo>
                    <a:pt x="601" y="110"/>
                  </a:lnTo>
                  <a:lnTo>
                    <a:pt x="599" y="108"/>
                  </a:lnTo>
                  <a:lnTo>
                    <a:pt x="599" y="107"/>
                  </a:lnTo>
                  <a:lnTo>
                    <a:pt x="599" y="105"/>
                  </a:lnTo>
                  <a:lnTo>
                    <a:pt x="597" y="105"/>
                  </a:lnTo>
                  <a:lnTo>
                    <a:pt x="597" y="103"/>
                  </a:lnTo>
                  <a:lnTo>
                    <a:pt x="597" y="103"/>
                  </a:lnTo>
                  <a:lnTo>
                    <a:pt x="590" y="98"/>
                  </a:lnTo>
                  <a:lnTo>
                    <a:pt x="588" y="96"/>
                  </a:lnTo>
                  <a:lnTo>
                    <a:pt x="587" y="90"/>
                  </a:lnTo>
                  <a:lnTo>
                    <a:pt x="585" y="89"/>
                  </a:lnTo>
                  <a:lnTo>
                    <a:pt x="581" y="90"/>
                  </a:lnTo>
                  <a:lnTo>
                    <a:pt x="581" y="89"/>
                  </a:lnTo>
                  <a:lnTo>
                    <a:pt x="579" y="87"/>
                  </a:lnTo>
                  <a:lnTo>
                    <a:pt x="578" y="85"/>
                  </a:lnTo>
                  <a:lnTo>
                    <a:pt x="578" y="85"/>
                  </a:lnTo>
                  <a:lnTo>
                    <a:pt x="576" y="85"/>
                  </a:lnTo>
                  <a:lnTo>
                    <a:pt x="576" y="85"/>
                  </a:lnTo>
                  <a:lnTo>
                    <a:pt x="572" y="83"/>
                  </a:lnTo>
                  <a:lnTo>
                    <a:pt x="570" y="83"/>
                  </a:lnTo>
                  <a:lnTo>
                    <a:pt x="567" y="81"/>
                  </a:lnTo>
                  <a:lnTo>
                    <a:pt x="563" y="81"/>
                  </a:lnTo>
                  <a:lnTo>
                    <a:pt x="563" y="81"/>
                  </a:lnTo>
                  <a:lnTo>
                    <a:pt x="563" y="79"/>
                  </a:lnTo>
                  <a:lnTo>
                    <a:pt x="563" y="79"/>
                  </a:lnTo>
                  <a:lnTo>
                    <a:pt x="560" y="78"/>
                  </a:lnTo>
                  <a:lnTo>
                    <a:pt x="549" y="78"/>
                  </a:lnTo>
                  <a:lnTo>
                    <a:pt x="547" y="76"/>
                  </a:lnTo>
                  <a:lnTo>
                    <a:pt x="547" y="76"/>
                  </a:lnTo>
                  <a:lnTo>
                    <a:pt x="547" y="74"/>
                  </a:lnTo>
                  <a:lnTo>
                    <a:pt x="547" y="74"/>
                  </a:lnTo>
                  <a:lnTo>
                    <a:pt x="545" y="74"/>
                  </a:lnTo>
                  <a:lnTo>
                    <a:pt x="545" y="74"/>
                  </a:lnTo>
                  <a:lnTo>
                    <a:pt x="545" y="72"/>
                  </a:lnTo>
                  <a:lnTo>
                    <a:pt x="545" y="70"/>
                  </a:lnTo>
                  <a:lnTo>
                    <a:pt x="543" y="69"/>
                  </a:lnTo>
                  <a:lnTo>
                    <a:pt x="543" y="69"/>
                  </a:lnTo>
                  <a:lnTo>
                    <a:pt x="540" y="65"/>
                  </a:lnTo>
                  <a:lnTo>
                    <a:pt x="531" y="63"/>
                  </a:lnTo>
                  <a:lnTo>
                    <a:pt x="531" y="58"/>
                  </a:lnTo>
                  <a:lnTo>
                    <a:pt x="527" y="56"/>
                  </a:lnTo>
                  <a:lnTo>
                    <a:pt x="523" y="52"/>
                  </a:lnTo>
                  <a:lnTo>
                    <a:pt x="520" y="51"/>
                  </a:lnTo>
                  <a:lnTo>
                    <a:pt x="518" y="49"/>
                  </a:lnTo>
                  <a:lnTo>
                    <a:pt x="516" y="47"/>
                  </a:lnTo>
                  <a:lnTo>
                    <a:pt x="516" y="43"/>
                  </a:lnTo>
                  <a:lnTo>
                    <a:pt x="514" y="42"/>
                  </a:lnTo>
                  <a:lnTo>
                    <a:pt x="514" y="40"/>
                  </a:lnTo>
                  <a:lnTo>
                    <a:pt x="514" y="40"/>
                  </a:lnTo>
                  <a:lnTo>
                    <a:pt x="511" y="40"/>
                  </a:lnTo>
                  <a:lnTo>
                    <a:pt x="509" y="40"/>
                  </a:lnTo>
                  <a:lnTo>
                    <a:pt x="509" y="40"/>
                  </a:lnTo>
                  <a:lnTo>
                    <a:pt x="509" y="38"/>
                  </a:lnTo>
                  <a:lnTo>
                    <a:pt x="509" y="38"/>
                  </a:lnTo>
                  <a:lnTo>
                    <a:pt x="509" y="36"/>
                  </a:lnTo>
                  <a:lnTo>
                    <a:pt x="505" y="31"/>
                  </a:lnTo>
                  <a:lnTo>
                    <a:pt x="502" y="27"/>
                  </a:lnTo>
                  <a:lnTo>
                    <a:pt x="498" y="23"/>
                  </a:lnTo>
                  <a:lnTo>
                    <a:pt x="489" y="20"/>
                  </a:lnTo>
                  <a:lnTo>
                    <a:pt x="489" y="18"/>
                  </a:lnTo>
                  <a:lnTo>
                    <a:pt x="489" y="16"/>
                  </a:lnTo>
                  <a:lnTo>
                    <a:pt x="491" y="14"/>
                  </a:lnTo>
                  <a:lnTo>
                    <a:pt x="491" y="13"/>
                  </a:lnTo>
                  <a:lnTo>
                    <a:pt x="491" y="11"/>
                  </a:lnTo>
                  <a:lnTo>
                    <a:pt x="491" y="9"/>
                  </a:lnTo>
                  <a:lnTo>
                    <a:pt x="487" y="7"/>
                  </a:lnTo>
                  <a:lnTo>
                    <a:pt x="484" y="4"/>
                  </a:lnTo>
                  <a:lnTo>
                    <a:pt x="478" y="4"/>
                  </a:lnTo>
                  <a:lnTo>
                    <a:pt x="476" y="0"/>
                  </a:lnTo>
                  <a:lnTo>
                    <a:pt x="462" y="2"/>
                  </a:lnTo>
                  <a:lnTo>
                    <a:pt x="449" y="2"/>
                  </a:lnTo>
                  <a:lnTo>
                    <a:pt x="462" y="18"/>
                  </a:lnTo>
                  <a:lnTo>
                    <a:pt x="462" y="20"/>
                  </a:lnTo>
                  <a:lnTo>
                    <a:pt x="462" y="33"/>
                  </a:lnTo>
                  <a:lnTo>
                    <a:pt x="462" y="36"/>
                  </a:lnTo>
                  <a:lnTo>
                    <a:pt x="462" y="38"/>
                  </a:lnTo>
                  <a:lnTo>
                    <a:pt x="457" y="52"/>
                  </a:lnTo>
                  <a:lnTo>
                    <a:pt x="451" y="60"/>
                  </a:lnTo>
                  <a:lnTo>
                    <a:pt x="442" y="69"/>
                  </a:lnTo>
                  <a:lnTo>
                    <a:pt x="457" y="78"/>
                  </a:lnTo>
                  <a:lnTo>
                    <a:pt x="446" y="94"/>
                  </a:lnTo>
                  <a:lnTo>
                    <a:pt x="442" y="96"/>
                  </a:lnTo>
                  <a:lnTo>
                    <a:pt x="440" y="96"/>
                  </a:lnTo>
                  <a:lnTo>
                    <a:pt x="419" y="85"/>
                  </a:lnTo>
                  <a:lnTo>
                    <a:pt x="397" y="74"/>
                  </a:lnTo>
                  <a:lnTo>
                    <a:pt x="379" y="76"/>
                  </a:lnTo>
                  <a:lnTo>
                    <a:pt x="377" y="74"/>
                  </a:lnTo>
                  <a:lnTo>
                    <a:pt x="368" y="67"/>
                  </a:lnTo>
                  <a:lnTo>
                    <a:pt x="366" y="65"/>
                  </a:lnTo>
                  <a:lnTo>
                    <a:pt x="354" y="69"/>
                  </a:lnTo>
                  <a:lnTo>
                    <a:pt x="354" y="70"/>
                  </a:lnTo>
                  <a:lnTo>
                    <a:pt x="352" y="70"/>
                  </a:lnTo>
                  <a:lnTo>
                    <a:pt x="352" y="72"/>
                  </a:lnTo>
                  <a:lnTo>
                    <a:pt x="352" y="85"/>
                  </a:lnTo>
                  <a:lnTo>
                    <a:pt x="352" y="89"/>
                  </a:lnTo>
                  <a:lnTo>
                    <a:pt x="354" y="116"/>
                  </a:lnTo>
                  <a:lnTo>
                    <a:pt x="352" y="121"/>
                  </a:lnTo>
                  <a:lnTo>
                    <a:pt x="343" y="141"/>
                  </a:lnTo>
                  <a:lnTo>
                    <a:pt x="341" y="143"/>
                  </a:lnTo>
                  <a:lnTo>
                    <a:pt x="341" y="146"/>
                  </a:lnTo>
                  <a:lnTo>
                    <a:pt x="339" y="146"/>
                  </a:lnTo>
                  <a:lnTo>
                    <a:pt x="325" y="137"/>
                  </a:lnTo>
                  <a:lnTo>
                    <a:pt x="310" y="128"/>
                  </a:lnTo>
                  <a:lnTo>
                    <a:pt x="309" y="128"/>
                  </a:lnTo>
                  <a:lnTo>
                    <a:pt x="305" y="137"/>
                  </a:lnTo>
                  <a:lnTo>
                    <a:pt x="285" y="154"/>
                  </a:lnTo>
                  <a:lnTo>
                    <a:pt x="283" y="155"/>
                  </a:lnTo>
                  <a:lnTo>
                    <a:pt x="283" y="159"/>
                  </a:lnTo>
                  <a:lnTo>
                    <a:pt x="274" y="190"/>
                  </a:lnTo>
                  <a:lnTo>
                    <a:pt x="274" y="191"/>
                  </a:lnTo>
                  <a:lnTo>
                    <a:pt x="269" y="200"/>
                  </a:lnTo>
                  <a:lnTo>
                    <a:pt x="265" y="204"/>
                  </a:lnTo>
                  <a:lnTo>
                    <a:pt x="263" y="206"/>
                  </a:lnTo>
                  <a:lnTo>
                    <a:pt x="254" y="208"/>
                  </a:lnTo>
                  <a:lnTo>
                    <a:pt x="253" y="210"/>
                  </a:lnTo>
                  <a:lnTo>
                    <a:pt x="251" y="219"/>
                  </a:lnTo>
                  <a:lnTo>
                    <a:pt x="267" y="247"/>
                  </a:lnTo>
                  <a:lnTo>
                    <a:pt x="267" y="249"/>
                  </a:lnTo>
                  <a:lnTo>
                    <a:pt x="265" y="266"/>
                  </a:lnTo>
                  <a:lnTo>
                    <a:pt x="263" y="269"/>
                  </a:lnTo>
                  <a:lnTo>
                    <a:pt x="263" y="269"/>
                  </a:lnTo>
                  <a:lnTo>
                    <a:pt x="260" y="271"/>
                  </a:lnTo>
                  <a:lnTo>
                    <a:pt x="251" y="282"/>
                  </a:lnTo>
                  <a:lnTo>
                    <a:pt x="245" y="287"/>
                  </a:lnTo>
                  <a:lnTo>
                    <a:pt x="227" y="323"/>
                  </a:lnTo>
                  <a:lnTo>
                    <a:pt x="215" y="338"/>
                  </a:lnTo>
                  <a:lnTo>
                    <a:pt x="216" y="341"/>
                  </a:lnTo>
                  <a:lnTo>
                    <a:pt x="218" y="354"/>
                  </a:lnTo>
                  <a:lnTo>
                    <a:pt x="218" y="356"/>
                  </a:lnTo>
                  <a:lnTo>
                    <a:pt x="218" y="359"/>
                  </a:lnTo>
                  <a:lnTo>
                    <a:pt x="218" y="363"/>
                  </a:lnTo>
                  <a:lnTo>
                    <a:pt x="218" y="365"/>
                  </a:lnTo>
                  <a:lnTo>
                    <a:pt x="197" y="379"/>
                  </a:lnTo>
                  <a:lnTo>
                    <a:pt x="184" y="381"/>
                  </a:lnTo>
                  <a:lnTo>
                    <a:pt x="171" y="383"/>
                  </a:lnTo>
                  <a:lnTo>
                    <a:pt x="177" y="417"/>
                  </a:lnTo>
                  <a:lnTo>
                    <a:pt x="177" y="423"/>
                  </a:lnTo>
                  <a:lnTo>
                    <a:pt x="177" y="424"/>
                  </a:lnTo>
                  <a:lnTo>
                    <a:pt x="173" y="434"/>
                  </a:lnTo>
                  <a:lnTo>
                    <a:pt x="171" y="435"/>
                  </a:lnTo>
                  <a:lnTo>
                    <a:pt x="169" y="464"/>
                  </a:lnTo>
                  <a:lnTo>
                    <a:pt x="169" y="470"/>
                  </a:lnTo>
                  <a:lnTo>
                    <a:pt x="169" y="475"/>
                  </a:lnTo>
                  <a:lnTo>
                    <a:pt x="169" y="480"/>
                  </a:lnTo>
                  <a:lnTo>
                    <a:pt x="168" y="484"/>
                  </a:lnTo>
                  <a:lnTo>
                    <a:pt x="164" y="490"/>
                  </a:lnTo>
                  <a:lnTo>
                    <a:pt x="162" y="491"/>
                  </a:lnTo>
                  <a:lnTo>
                    <a:pt x="162" y="493"/>
                  </a:lnTo>
                  <a:lnTo>
                    <a:pt x="160" y="504"/>
                  </a:lnTo>
                  <a:lnTo>
                    <a:pt x="160" y="506"/>
                  </a:lnTo>
                  <a:lnTo>
                    <a:pt x="160" y="506"/>
                  </a:lnTo>
                  <a:lnTo>
                    <a:pt x="160" y="509"/>
                  </a:lnTo>
                  <a:lnTo>
                    <a:pt x="153" y="520"/>
                  </a:lnTo>
                  <a:lnTo>
                    <a:pt x="153" y="520"/>
                  </a:lnTo>
                  <a:lnTo>
                    <a:pt x="139" y="544"/>
                  </a:lnTo>
                  <a:lnTo>
                    <a:pt x="126" y="567"/>
                  </a:lnTo>
                  <a:lnTo>
                    <a:pt x="141" y="578"/>
                  </a:lnTo>
                  <a:lnTo>
                    <a:pt x="142" y="580"/>
                  </a:lnTo>
                  <a:lnTo>
                    <a:pt x="148" y="580"/>
                  </a:lnTo>
                  <a:lnTo>
                    <a:pt x="150" y="582"/>
                  </a:lnTo>
                  <a:lnTo>
                    <a:pt x="150" y="585"/>
                  </a:lnTo>
                  <a:lnTo>
                    <a:pt x="151" y="612"/>
                  </a:lnTo>
                  <a:lnTo>
                    <a:pt x="151" y="614"/>
                  </a:lnTo>
                  <a:lnTo>
                    <a:pt x="151" y="616"/>
                  </a:lnTo>
                  <a:lnTo>
                    <a:pt x="142" y="632"/>
                  </a:lnTo>
                  <a:lnTo>
                    <a:pt x="142" y="634"/>
                  </a:lnTo>
                  <a:lnTo>
                    <a:pt x="141" y="634"/>
                  </a:lnTo>
                  <a:lnTo>
                    <a:pt x="123" y="629"/>
                  </a:lnTo>
                  <a:lnTo>
                    <a:pt x="106" y="625"/>
                  </a:lnTo>
                  <a:lnTo>
                    <a:pt x="94" y="629"/>
                  </a:lnTo>
                  <a:lnTo>
                    <a:pt x="81" y="636"/>
                  </a:lnTo>
                  <a:lnTo>
                    <a:pt x="77" y="639"/>
                  </a:lnTo>
                  <a:lnTo>
                    <a:pt x="68" y="657"/>
                  </a:lnTo>
                  <a:lnTo>
                    <a:pt x="59" y="674"/>
                  </a:lnTo>
                  <a:lnTo>
                    <a:pt x="52" y="681"/>
                  </a:lnTo>
                  <a:lnTo>
                    <a:pt x="56" y="692"/>
                  </a:lnTo>
                  <a:lnTo>
                    <a:pt x="56" y="695"/>
                  </a:lnTo>
                  <a:lnTo>
                    <a:pt x="54" y="697"/>
                  </a:lnTo>
                  <a:lnTo>
                    <a:pt x="43" y="715"/>
                  </a:lnTo>
                  <a:lnTo>
                    <a:pt x="47" y="724"/>
                  </a:lnTo>
                  <a:lnTo>
                    <a:pt x="56" y="748"/>
                  </a:lnTo>
                  <a:lnTo>
                    <a:pt x="48" y="755"/>
                  </a:lnTo>
                  <a:lnTo>
                    <a:pt x="48" y="757"/>
                  </a:lnTo>
                  <a:lnTo>
                    <a:pt x="48" y="760"/>
                  </a:lnTo>
                  <a:lnTo>
                    <a:pt x="52" y="777"/>
                  </a:lnTo>
                  <a:lnTo>
                    <a:pt x="52" y="779"/>
                  </a:lnTo>
                  <a:lnTo>
                    <a:pt x="50" y="782"/>
                  </a:lnTo>
                  <a:lnTo>
                    <a:pt x="48" y="788"/>
                  </a:lnTo>
                  <a:lnTo>
                    <a:pt x="48" y="791"/>
                  </a:lnTo>
                  <a:lnTo>
                    <a:pt x="48" y="793"/>
                  </a:lnTo>
                  <a:lnTo>
                    <a:pt x="58" y="818"/>
                  </a:lnTo>
                  <a:lnTo>
                    <a:pt x="58" y="820"/>
                  </a:lnTo>
                  <a:lnTo>
                    <a:pt x="59" y="825"/>
                  </a:lnTo>
                  <a:lnTo>
                    <a:pt x="59" y="827"/>
                  </a:lnTo>
                  <a:lnTo>
                    <a:pt x="59" y="831"/>
                  </a:lnTo>
                  <a:lnTo>
                    <a:pt x="56" y="858"/>
                  </a:lnTo>
                  <a:lnTo>
                    <a:pt x="52" y="885"/>
                  </a:lnTo>
                  <a:lnTo>
                    <a:pt x="52" y="887"/>
                  </a:lnTo>
                  <a:lnTo>
                    <a:pt x="59" y="892"/>
                  </a:lnTo>
                  <a:lnTo>
                    <a:pt x="61" y="894"/>
                  </a:lnTo>
                  <a:lnTo>
                    <a:pt x="65" y="900"/>
                  </a:lnTo>
                  <a:lnTo>
                    <a:pt x="67" y="901"/>
                  </a:lnTo>
                  <a:lnTo>
                    <a:pt x="68" y="901"/>
                  </a:lnTo>
                  <a:lnTo>
                    <a:pt x="72" y="901"/>
                  </a:lnTo>
                  <a:lnTo>
                    <a:pt x="74" y="901"/>
                  </a:lnTo>
                  <a:lnTo>
                    <a:pt x="76" y="903"/>
                  </a:lnTo>
                  <a:lnTo>
                    <a:pt x="88" y="921"/>
                  </a:lnTo>
                  <a:lnTo>
                    <a:pt x="88" y="923"/>
                  </a:lnTo>
                  <a:lnTo>
                    <a:pt x="88" y="925"/>
                  </a:lnTo>
                  <a:lnTo>
                    <a:pt x="86" y="934"/>
                  </a:lnTo>
                  <a:lnTo>
                    <a:pt x="86" y="937"/>
                  </a:lnTo>
                  <a:lnTo>
                    <a:pt x="85" y="939"/>
                  </a:lnTo>
                  <a:lnTo>
                    <a:pt x="81" y="945"/>
                  </a:lnTo>
                  <a:lnTo>
                    <a:pt x="81" y="945"/>
                  </a:lnTo>
                  <a:lnTo>
                    <a:pt x="81" y="947"/>
                  </a:lnTo>
                  <a:lnTo>
                    <a:pt x="79" y="954"/>
                  </a:lnTo>
                  <a:lnTo>
                    <a:pt x="79" y="954"/>
                  </a:lnTo>
                  <a:lnTo>
                    <a:pt x="79" y="956"/>
                  </a:lnTo>
                  <a:lnTo>
                    <a:pt x="77" y="956"/>
                  </a:lnTo>
                  <a:lnTo>
                    <a:pt x="72" y="956"/>
                  </a:lnTo>
                  <a:lnTo>
                    <a:pt x="70" y="956"/>
                  </a:lnTo>
                  <a:lnTo>
                    <a:pt x="58" y="959"/>
                  </a:lnTo>
                  <a:lnTo>
                    <a:pt x="58" y="961"/>
                  </a:lnTo>
                  <a:lnTo>
                    <a:pt x="58" y="963"/>
                  </a:lnTo>
                  <a:lnTo>
                    <a:pt x="59" y="966"/>
                  </a:lnTo>
                  <a:lnTo>
                    <a:pt x="59" y="970"/>
                  </a:lnTo>
                  <a:lnTo>
                    <a:pt x="61" y="977"/>
                  </a:lnTo>
                  <a:lnTo>
                    <a:pt x="61" y="981"/>
                  </a:lnTo>
                  <a:lnTo>
                    <a:pt x="63" y="986"/>
                  </a:lnTo>
                  <a:lnTo>
                    <a:pt x="68" y="995"/>
                  </a:lnTo>
                  <a:lnTo>
                    <a:pt x="74" y="1010"/>
                  </a:lnTo>
                  <a:lnTo>
                    <a:pt x="74" y="1013"/>
                  </a:lnTo>
                  <a:lnTo>
                    <a:pt x="74" y="1015"/>
                  </a:lnTo>
                  <a:lnTo>
                    <a:pt x="74" y="1021"/>
                  </a:lnTo>
                  <a:lnTo>
                    <a:pt x="74" y="1022"/>
                  </a:lnTo>
                  <a:lnTo>
                    <a:pt x="74" y="1024"/>
                  </a:lnTo>
                  <a:lnTo>
                    <a:pt x="72" y="1026"/>
                  </a:lnTo>
                  <a:lnTo>
                    <a:pt x="70" y="1030"/>
                  </a:lnTo>
                  <a:lnTo>
                    <a:pt x="68" y="1030"/>
                  </a:lnTo>
                  <a:lnTo>
                    <a:pt x="68" y="1031"/>
                  </a:lnTo>
                  <a:lnTo>
                    <a:pt x="68" y="1035"/>
                  </a:lnTo>
                  <a:lnTo>
                    <a:pt x="70" y="1042"/>
                  </a:lnTo>
                  <a:lnTo>
                    <a:pt x="70" y="1046"/>
                  </a:lnTo>
                  <a:lnTo>
                    <a:pt x="70" y="1049"/>
                  </a:lnTo>
                  <a:lnTo>
                    <a:pt x="68" y="1053"/>
                  </a:lnTo>
                  <a:lnTo>
                    <a:pt x="67" y="1057"/>
                  </a:lnTo>
                  <a:lnTo>
                    <a:pt x="59" y="1066"/>
                  </a:lnTo>
                  <a:lnTo>
                    <a:pt x="50" y="1071"/>
                  </a:lnTo>
                  <a:lnTo>
                    <a:pt x="48" y="1073"/>
                  </a:lnTo>
                  <a:lnTo>
                    <a:pt x="41" y="1071"/>
                  </a:lnTo>
                  <a:lnTo>
                    <a:pt x="38" y="1073"/>
                  </a:lnTo>
                  <a:lnTo>
                    <a:pt x="38" y="1073"/>
                  </a:lnTo>
                  <a:lnTo>
                    <a:pt x="36" y="1075"/>
                  </a:lnTo>
                  <a:lnTo>
                    <a:pt x="36" y="1078"/>
                  </a:lnTo>
                  <a:lnTo>
                    <a:pt x="36" y="1080"/>
                  </a:lnTo>
                  <a:lnTo>
                    <a:pt x="38" y="1082"/>
                  </a:lnTo>
                  <a:lnTo>
                    <a:pt x="38" y="1082"/>
                  </a:lnTo>
                  <a:lnTo>
                    <a:pt x="39" y="1084"/>
                  </a:lnTo>
                  <a:lnTo>
                    <a:pt x="39" y="1086"/>
                  </a:lnTo>
                  <a:lnTo>
                    <a:pt x="39" y="1089"/>
                  </a:lnTo>
                  <a:lnTo>
                    <a:pt x="39" y="1091"/>
                  </a:lnTo>
                  <a:lnTo>
                    <a:pt x="39" y="1091"/>
                  </a:lnTo>
                  <a:lnTo>
                    <a:pt x="36" y="1095"/>
                  </a:lnTo>
                  <a:lnTo>
                    <a:pt x="36" y="1096"/>
                  </a:lnTo>
                  <a:lnTo>
                    <a:pt x="29" y="1100"/>
                  </a:lnTo>
                  <a:lnTo>
                    <a:pt x="29" y="1100"/>
                  </a:lnTo>
                  <a:lnTo>
                    <a:pt x="27" y="1104"/>
                  </a:lnTo>
                  <a:lnTo>
                    <a:pt x="29" y="1105"/>
                  </a:lnTo>
                  <a:lnTo>
                    <a:pt x="34" y="1125"/>
                  </a:lnTo>
                  <a:lnTo>
                    <a:pt x="34" y="1133"/>
                  </a:lnTo>
                  <a:lnTo>
                    <a:pt x="34" y="1134"/>
                  </a:lnTo>
                  <a:lnTo>
                    <a:pt x="34" y="1136"/>
                  </a:lnTo>
                  <a:lnTo>
                    <a:pt x="34" y="1136"/>
                  </a:lnTo>
                  <a:lnTo>
                    <a:pt x="34" y="1138"/>
                  </a:lnTo>
                  <a:lnTo>
                    <a:pt x="34" y="1140"/>
                  </a:lnTo>
                  <a:lnTo>
                    <a:pt x="32" y="1140"/>
                  </a:lnTo>
                  <a:lnTo>
                    <a:pt x="32" y="1147"/>
                  </a:lnTo>
                  <a:lnTo>
                    <a:pt x="30" y="1151"/>
                  </a:lnTo>
                  <a:lnTo>
                    <a:pt x="30" y="1154"/>
                  </a:lnTo>
                  <a:lnTo>
                    <a:pt x="29" y="1158"/>
                  </a:lnTo>
                  <a:lnTo>
                    <a:pt x="29" y="1160"/>
                  </a:lnTo>
                  <a:lnTo>
                    <a:pt x="29" y="1163"/>
                  </a:lnTo>
                  <a:lnTo>
                    <a:pt x="27" y="1169"/>
                  </a:lnTo>
                  <a:lnTo>
                    <a:pt x="25" y="1170"/>
                  </a:lnTo>
                  <a:lnTo>
                    <a:pt x="21" y="1172"/>
                  </a:lnTo>
                  <a:lnTo>
                    <a:pt x="18" y="1170"/>
                  </a:lnTo>
                  <a:lnTo>
                    <a:pt x="16" y="1170"/>
                  </a:lnTo>
                  <a:lnTo>
                    <a:pt x="16" y="1163"/>
                  </a:lnTo>
                  <a:lnTo>
                    <a:pt x="16" y="1161"/>
                  </a:lnTo>
                  <a:lnTo>
                    <a:pt x="16" y="1161"/>
                  </a:lnTo>
                  <a:lnTo>
                    <a:pt x="16" y="1161"/>
                  </a:lnTo>
                  <a:lnTo>
                    <a:pt x="16" y="1161"/>
                  </a:lnTo>
                  <a:lnTo>
                    <a:pt x="16" y="1161"/>
                  </a:lnTo>
                  <a:lnTo>
                    <a:pt x="14" y="1160"/>
                  </a:lnTo>
                  <a:lnTo>
                    <a:pt x="14" y="1158"/>
                  </a:lnTo>
                  <a:lnTo>
                    <a:pt x="12" y="1156"/>
                  </a:lnTo>
                  <a:lnTo>
                    <a:pt x="12" y="1154"/>
                  </a:lnTo>
                  <a:lnTo>
                    <a:pt x="12" y="1151"/>
                  </a:lnTo>
                  <a:lnTo>
                    <a:pt x="11" y="1151"/>
                  </a:lnTo>
                  <a:lnTo>
                    <a:pt x="5" y="1152"/>
                  </a:lnTo>
                  <a:lnTo>
                    <a:pt x="3" y="1152"/>
                  </a:lnTo>
                  <a:lnTo>
                    <a:pt x="0" y="1158"/>
                  </a:lnTo>
                  <a:lnTo>
                    <a:pt x="0" y="1158"/>
                  </a:lnTo>
                  <a:lnTo>
                    <a:pt x="0" y="1160"/>
                  </a:lnTo>
                  <a:lnTo>
                    <a:pt x="0" y="1161"/>
                  </a:lnTo>
                  <a:lnTo>
                    <a:pt x="2" y="1161"/>
                  </a:lnTo>
                  <a:lnTo>
                    <a:pt x="3" y="1161"/>
                  </a:lnTo>
                  <a:lnTo>
                    <a:pt x="2" y="1163"/>
                  </a:lnTo>
                  <a:lnTo>
                    <a:pt x="0" y="1163"/>
                  </a:lnTo>
                  <a:lnTo>
                    <a:pt x="0" y="1165"/>
                  </a:lnTo>
                  <a:lnTo>
                    <a:pt x="0" y="1167"/>
                  </a:lnTo>
                  <a:lnTo>
                    <a:pt x="2" y="1167"/>
                  </a:lnTo>
                  <a:lnTo>
                    <a:pt x="3" y="1169"/>
                  </a:lnTo>
                  <a:lnTo>
                    <a:pt x="3" y="1169"/>
                  </a:lnTo>
                  <a:lnTo>
                    <a:pt x="3" y="1169"/>
                  </a:lnTo>
                  <a:lnTo>
                    <a:pt x="3" y="1169"/>
                  </a:lnTo>
                  <a:lnTo>
                    <a:pt x="3" y="1170"/>
                  </a:lnTo>
                  <a:lnTo>
                    <a:pt x="3" y="1170"/>
                  </a:lnTo>
                  <a:lnTo>
                    <a:pt x="3" y="1174"/>
                  </a:lnTo>
                  <a:lnTo>
                    <a:pt x="3" y="1174"/>
                  </a:lnTo>
                  <a:lnTo>
                    <a:pt x="5" y="1174"/>
                  </a:lnTo>
                  <a:lnTo>
                    <a:pt x="5" y="1174"/>
                  </a:lnTo>
                  <a:lnTo>
                    <a:pt x="5" y="1176"/>
                  </a:lnTo>
                  <a:lnTo>
                    <a:pt x="5" y="1180"/>
                  </a:lnTo>
                  <a:lnTo>
                    <a:pt x="5" y="1180"/>
                  </a:lnTo>
                  <a:lnTo>
                    <a:pt x="5" y="1181"/>
                  </a:lnTo>
                  <a:lnTo>
                    <a:pt x="5" y="1181"/>
                  </a:lnTo>
                  <a:lnTo>
                    <a:pt x="5" y="1183"/>
                  </a:lnTo>
                  <a:lnTo>
                    <a:pt x="5" y="1183"/>
                  </a:lnTo>
                  <a:lnTo>
                    <a:pt x="3" y="1185"/>
                  </a:lnTo>
                  <a:lnTo>
                    <a:pt x="3" y="1185"/>
                  </a:lnTo>
                  <a:lnTo>
                    <a:pt x="3" y="1187"/>
                  </a:lnTo>
                  <a:lnTo>
                    <a:pt x="3" y="1189"/>
                  </a:lnTo>
                  <a:lnTo>
                    <a:pt x="5" y="1189"/>
                  </a:lnTo>
                  <a:lnTo>
                    <a:pt x="5" y="1189"/>
                  </a:lnTo>
                  <a:lnTo>
                    <a:pt x="5" y="1189"/>
                  </a:lnTo>
                  <a:lnTo>
                    <a:pt x="5" y="1192"/>
                  </a:lnTo>
                  <a:lnTo>
                    <a:pt x="7" y="1194"/>
                  </a:lnTo>
                  <a:lnTo>
                    <a:pt x="7" y="1196"/>
                  </a:lnTo>
                  <a:lnTo>
                    <a:pt x="7" y="1196"/>
                  </a:lnTo>
                  <a:lnTo>
                    <a:pt x="7" y="1198"/>
                  </a:lnTo>
                  <a:lnTo>
                    <a:pt x="7" y="1198"/>
                  </a:lnTo>
                  <a:lnTo>
                    <a:pt x="7" y="1199"/>
                  </a:lnTo>
                  <a:lnTo>
                    <a:pt x="7" y="1199"/>
                  </a:lnTo>
                  <a:lnTo>
                    <a:pt x="7" y="1199"/>
                  </a:lnTo>
                  <a:lnTo>
                    <a:pt x="7" y="1201"/>
                  </a:lnTo>
                  <a:lnTo>
                    <a:pt x="9" y="1201"/>
                  </a:lnTo>
                  <a:lnTo>
                    <a:pt x="9" y="1201"/>
                  </a:lnTo>
                  <a:lnTo>
                    <a:pt x="7" y="1203"/>
                  </a:lnTo>
                  <a:lnTo>
                    <a:pt x="7" y="1203"/>
                  </a:lnTo>
                  <a:lnTo>
                    <a:pt x="7" y="1203"/>
                  </a:lnTo>
                  <a:lnTo>
                    <a:pt x="7" y="1203"/>
                  </a:lnTo>
                  <a:lnTo>
                    <a:pt x="7" y="1207"/>
                  </a:lnTo>
                  <a:lnTo>
                    <a:pt x="7" y="1207"/>
                  </a:lnTo>
                  <a:lnTo>
                    <a:pt x="7" y="1207"/>
                  </a:lnTo>
                  <a:lnTo>
                    <a:pt x="5" y="1207"/>
                  </a:lnTo>
                  <a:lnTo>
                    <a:pt x="5" y="1208"/>
                  </a:lnTo>
                  <a:lnTo>
                    <a:pt x="5" y="1208"/>
                  </a:lnTo>
                  <a:lnTo>
                    <a:pt x="7" y="1208"/>
                  </a:lnTo>
                  <a:lnTo>
                    <a:pt x="7" y="1210"/>
                  </a:lnTo>
                  <a:lnTo>
                    <a:pt x="7" y="1210"/>
                  </a:lnTo>
                  <a:lnTo>
                    <a:pt x="9" y="1212"/>
                  </a:lnTo>
                  <a:lnTo>
                    <a:pt x="9" y="1212"/>
                  </a:lnTo>
                  <a:lnTo>
                    <a:pt x="7" y="1214"/>
                  </a:lnTo>
                  <a:lnTo>
                    <a:pt x="7" y="1214"/>
                  </a:lnTo>
                  <a:lnTo>
                    <a:pt x="7" y="1216"/>
                  </a:lnTo>
                  <a:lnTo>
                    <a:pt x="5" y="1216"/>
                  </a:lnTo>
                  <a:lnTo>
                    <a:pt x="5" y="1216"/>
                  </a:lnTo>
                  <a:lnTo>
                    <a:pt x="3" y="1217"/>
                  </a:lnTo>
                  <a:lnTo>
                    <a:pt x="5" y="1219"/>
                  </a:lnTo>
                  <a:lnTo>
                    <a:pt x="5" y="1221"/>
                  </a:lnTo>
                  <a:lnTo>
                    <a:pt x="5" y="1221"/>
                  </a:lnTo>
                  <a:lnTo>
                    <a:pt x="5" y="1223"/>
                  </a:lnTo>
                  <a:lnTo>
                    <a:pt x="5" y="1223"/>
                  </a:lnTo>
                  <a:lnTo>
                    <a:pt x="5" y="1225"/>
                  </a:lnTo>
                  <a:lnTo>
                    <a:pt x="7" y="1221"/>
                  </a:lnTo>
                  <a:lnTo>
                    <a:pt x="9" y="1221"/>
                  </a:lnTo>
                  <a:lnTo>
                    <a:pt x="9" y="1221"/>
                  </a:lnTo>
                  <a:lnTo>
                    <a:pt x="11" y="1221"/>
                  </a:lnTo>
                  <a:lnTo>
                    <a:pt x="11" y="1221"/>
                  </a:lnTo>
                  <a:lnTo>
                    <a:pt x="11" y="1219"/>
                  </a:lnTo>
                  <a:lnTo>
                    <a:pt x="11" y="1219"/>
                  </a:lnTo>
                  <a:lnTo>
                    <a:pt x="12" y="1219"/>
                  </a:lnTo>
                  <a:lnTo>
                    <a:pt x="12" y="1217"/>
                  </a:lnTo>
                  <a:lnTo>
                    <a:pt x="14" y="1216"/>
                  </a:lnTo>
                  <a:lnTo>
                    <a:pt x="16" y="1214"/>
                  </a:lnTo>
                  <a:lnTo>
                    <a:pt x="14" y="1216"/>
                  </a:lnTo>
                  <a:lnTo>
                    <a:pt x="14" y="1216"/>
                  </a:lnTo>
                  <a:lnTo>
                    <a:pt x="12" y="1217"/>
                  </a:lnTo>
                  <a:lnTo>
                    <a:pt x="12" y="1223"/>
                  </a:lnTo>
                  <a:lnTo>
                    <a:pt x="11" y="1223"/>
                  </a:lnTo>
                  <a:lnTo>
                    <a:pt x="12" y="1223"/>
                  </a:lnTo>
                  <a:lnTo>
                    <a:pt x="12" y="1223"/>
                  </a:lnTo>
                  <a:lnTo>
                    <a:pt x="12" y="1223"/>
                  </a:lnTo>
                  <a:lnTo>
                    <a:pt x="14" y="1221"/>
                  </a:lnTo>
                  <a:lnTo>
                    <a:pt x="14" y="1219"/>
                  </a:lnTo>
                  <a:lnTo>
                    <a:pt x="14" y="1219"/>
                  </a:lnTo>
                  <a:lnTo>
                    <a:pt x="16" y="1219"/>
                  </a:lnTo>
                  <a:lnTo>
                    <a:pt x="16" y="1221"/>
                  </a:lnTo>
                  <a:lnTo>
                    <a:pt x="16" y="1223"/>
                  </a:lnTo>
                  <a:lnTo>
                    <a:pt x="16" y="1223"/>
                  </a:lnTo>
                  <a:lnTo>
                    <a:pt x="14" y="1225"/>
                  </a:lnTo>
                  <a:lnTo>
                    <a:pt x="14" y="1225"/>
                  </a:lnTo>
                  <a:lnTo>
                    <a:pt x="14" y="1225"/>
                  </a:lnTo>
                  <a:lnTo>
                    <a:pt x="12" y="1226"/>
                  </a:lnTo>
                  <a:lnTo>
                    <a:pt x="14" y="1226"/>
                  </a:lnTo>
                  <a:lnTo>
                    <a:pt x="14" y="1226"/>
                  </a:lnTo>
                  <a:lnTo>
                    <a:pt x="16" y="1226"/>
                  </a:lnTo>
                  <a:lnTo>
                    <a:pt x="16" y="1226"/>
                  </a:lnTo>
                  <a:lnTo>
                    <a:pt x="16" y="1226"/>
                  </a:lnTo>
                  <a:lnTo>
                    <a:pt x="16" y="1228"/>
                  </a:lnTo>
                  <a:lnTo>
                    <a:pt x="14" y="1228"/>
                  </a:lnTo>
                  <a:lnTo>
                    <a:pt x="14" y="1230"/>
                  </a:lnTo>
                  <a:lnTo>
                    <a:pt x="14" y="1230"/>
                  </a:lnTo>
                  <a:lnTo>
                    <a:pt x="18" y="1228"/>
                  </a:lnTo>
                  <a:lnTo>
                    <a:pt x="20" y="1226"/>
                  </a:lnTo>
                  <a:lnTo>
                    <a:pt x="20" y="1225"/>
                  </a:lnTo>
                  <a:lnTo>
                    <a:pt x="21" y="1221"/>
                  </a:lnTo>
                  <a:lnTo>
                    <a:pt x="21" y="1217"/>
                  </a:lnTo>
                  <a:lnTo>
                    <a:pt x="21" y="1216"/>
                  </a:lnTo>
                  <a:lnTo>
                    <a:pt x="21" y="1212"/>
                  </a:lnTo>
                  <a:lnTo>
                    <a:pt x="21" y="1212"/>
                  </a:lnTo>
                  <a:lnTo>
                    <a:pt x="21" y="1214"/>
                  </a:lnTo>
                  <a:lnTo>
                    <a:pt x="23" y="1217"/>
                  </a:lnTo>
                  <a:lnTo>
                    <a:pt x="23" y="1217"/>
                  </a:lnTo>
                  <a:lnTo>
                    <a:pt x="25" y="1217"/>
                  </a:lnTo>
                  <a:lnTo>
                    <a:pt x="25" y="1216"/>
                  </a:lnTo>
                  <a:lnTo>
                    <a:pt x="27" y="1214"/>
                  </a:lnTo>
                  <a:lnTo>
                    <a:pt x="27" y="1216"/>
                  </a:lnTo>
                  <a:lnTo>
                    <a:pt x="25" y="1217"/>
                  </a:lnTo>
                  <a:lnTo>
                    <a:pt x="25" y="1217"/>
                  </a:lnTo>
                  <a:lnTo>
                    <a:pt x="25" y="1219"/>
                  </a:lnTo>
                  <a:lnTo>
                    <a:pt x="25" y="1219"/>
                  </a:lnTo>
                  <a:lnTo>
                    <a:pt x="23" y="1223"/>
                  </a:lnTo>
                  <a:lnTo>
                    <a:pt x="21" y="1225"/>
                  </a:lnTo>
                  <a:lnTo>
                    <a:pt x="20" y="1226"/>
                  </a:lnTo>
                  <a:lnTo>
                    <a:pt x="20" y="1230"/>
                  </a:lnTo>
                  <a:lnTo>
                    <a:pt x="20" y="1232"/>
                  </a:lnTo>
                  <a:lnTo>
                    <a:pt x="20" y="1234"/>
                  </a:lnTo>
                  <a:lnTo>
                    <a:pt x="21" y="1234"/>
                  </a:lnTo>
                  <a:lnTo>
                    <a:pt x="20" y="1232"/>
                  </a:lnTo>
                  <a:lnTo>
                    <a:pt x="20" y="1232"/>
                  </a:lnTo>
                  <a:lnTo>
                    <a:pt x="21" y="1232"/>
                  </a:lnTo>
                  <a:lnTo>
                    <a:pt x="21" y="1232"/>
                  </a:lnTo>
                  <a:lnTo>
                    <a:pt x="23" y="1232"/>
                  </a:lnTo>
                  <a:lnTo>
                    <a:pt x="23" y="1232"/>
                  </a:lnTo>
                  <a:lnTo>
                    <a:pt x="23" y="1232"/>
                  </a:lnTo>
                  <a:lnTo>
                    <a:pt x="25" y="1230"/>
                  </a:lnTo>
                  <a:lnTo>
                    <a:pt x="25" y="1230"/>
                  </a:lnTo>
                  <a:lnTo>
                    <a:pt x="25" y="1230"/>
                  </a:lnTo>
                  <a:lnTo>
                    <a:pt x="29" y="1226"/>
                  </a:lnTo>
                  <a:lnTo>
                    <a:pt x="30" y="1226"/>
                  </a:lnTo>
                  <a:lnTo>
                    <a:pt x="30" y="1226"/>
                  </a:lnTo>
                  <a:lnTo>
                    <a:pt x="30" y="1225"/>
                  </a:lnTo>
                  <a:lnTo>
                    <a:pt x="32" y="1225"/>
                  </a:lnTo>
                  <a:lnTo>
                    <a:pt x="34" y="1225"/>
                  </a:lnTo>
                  <a:lnTo>
                    <a:pt x="36" y="1223"/>
                  </a:lnTo>
                  <a:lnTo>
                    <a:pt x="38" y="1223"/>
                  </a:lnTo>
                  <a:lnTo>
                    <a:pt x="38" y="1225"/>
                  </a:lnTo>
                  <a:lnTo>
                    <a:pt x="36" y="1226"/>
                  </a:lnTo>
                  <a:lnTo>
                    <a:pt x="34" y="1226"/>
                  </a:lnTo>
                  <a:lnTo>
                    <a:pt x="34" y="1230"/>
                  </a:lnTo>
                  <a:lnTo>
                    <a:pt x="36" y="1230"/>
                  </a:lnTo>
                  <a:lnTo>
                    <a:pt x="36" y="1232"/>
                  </a:lnTo>
                  <a:lnTo>
                    <a:pt x="36" y="1232"/>
                  </a:lnTo>
                  <a:lnTo>
                    <a:pt x="36" y="1234"/>
                  </a:lnTo>
                  <a:lnTo>
                    <a:pt x="38" y="1236"/>
                  </a:lnTo>
                  <a:lnTo>
                    <a:pt x="38" y="1236"/>
                  </a:lnTo>
                  <a:lnTo>
                    <a:pt x="38" y="1236"/>
                  </a:lnTo>
                  <a:lnTo>
                    <a:pt x="38" y="1237"/>
                  </a:lnTo>
                  <a:lnTo>
                    <a:pt x="38" y="1237"/>
                  </a:lnTo>
                  <a:lnTo>
                    <a:pt x="38" y="1237"/>
                  </a:lnTo>
                  <a:lnTo>
                    <a:pt x="36" y="1237"/>
                  </a:lnTo>
                  <a:lnTo>
                    <a:pt x="36" y="1237"/>
                  </a:lnTo>
                  <a:lnTo>
                    <a:pt x="36" y="1239"/>
                  </a:lnTo>
                  <a:lnTo>
                    <a:pt x="36" y="1245"/>
                  </a:lnTo>
                  <a:lnTo>
                    <a:pt x="34" y="1246"/>
                  </a:lnTo>
                  <a:lnTo>
                    <a:pt x="34" y="1246"/>
                  </a:lnTo>
                  <a:lnTo>
                    <a:pt x="34" y="1246"/>
                  </a:lnTo>
                  <a:lnTo>
                    <a:pt x="34" y="1248"/>
                  </a:lnTo>
                  <a:lnTo>
                    <a:pt x="34" y="1248"/>
                  </a:lnTo>
                  <a:lnTo>
                    <a:pt x="34" y="1248"/>
                  </a:lnTo>
                  <a:lnTo>
                    <a:pt x="32" y="1250"/>
                  </a:lnTo>
                  <a:lnTo>
                    <a:pt x="34" y="1250"/>
                  </a:lnTo>
                  <a:lnTo>
                    <a:pt x="34" y="1252"/>
                  </a:lnTo>
                  <a:lnTo>
                    <a:pt x="34" y="1252"/>
                  </a:lnTo>
                  <a:lnTo>
                    <a:pt x="34" y="1254"/>
                  </a:lnTo>
                  <a:lnTo>
                    <a:pt x="34" y="1255"/>
                  </a:lnTo>
                  <a:lnTo>
                    <a:pt x="30" y="1261"/>
                  </a:lnTo>
                  <a:lnTo>
                    <a:pt x="30" y="1263"/>
                  </a:lnTo>
                  <a:lnTo>
                    <a:pt x="32" y="1263"/>
                  </a:lnTo>
                  <a:lnTo>
                    <a:pt x="32" y="1264"/>
                  </a:lnTo>
                  <a:lnTo>
                    <a:pt x="32" y="1264"/>
                  </a:lnTo>
                  <a:lnTo>
                    <a:pt x="30" y="1264"/>
                  </a:lnTo>
                  <a:lnTo>
                    <a:pt x="30" y="1264"/>
                  </a:lnTo>
                  <a:lnTo>
                    <a:pt x="32" y="1264"/>
                  </a:lnTo>
                  <a:lnTo>
                    <a:pt x="32" y="1264"/>
                  </a:lnTo>
                  <a:lnTo>
                    <a:pt x="29" y="1266"/>
                  </a:lnTo>
                  <a:lnTo>
                    <a:pt x="29" y="1268"/>
                  </a:lnTo>
                  <a:lnTo>
                    <a:pt x="29" y="1270"/>
                  </a:lnTo>
                  <a:lnTo>
                    <a:pt x="29" y="1270"/>
                  </a:lnTo>
                  <a:lnTo>
                    <a:pt x="29" y="1270"/>
                  </a:lnTo>
                  <a:lnTo>
                    <a:pt x="27" y="1272"/>
                  </a:lnTo>
                  <a:lnTo>
                    <a:pt x="29" y="1272"/>
                  </a:lnTo>
                  <a:lnTo>
                    <a:pt x="29" y="1273"/>
                  </a:lnTo>
                  <a:lnTo>
                    <a:pt x="30" y="1275"/>
                  </a:lnTo>
                  <a:lnTo>
                    <a:pt x="32" y="1277"/>
                  </a:lnTo>
                  <a:lnTo>
                    <a:pt x="32" y="1275"/>
                  </a:lnTo>
                  <a:lnTo>
                    <a:pt x="34" y="1275"/>
                  </a:lnTo>
                  <a:lnTo>
                    <a:pt x="34" y="1275"/>
                  </a:lnTo>
                  <a:lnTo>
                    <a:pt x="34" y="1277"/>
                  </a:lnTo>
                  <a:lnTo>
                    <a:pt x="34" y="1277"/>
                  </a:lnTo>
                  <a:lnTo>
                    <a:pt x="29" y="1282"/>
                  </a:lnTo>
                  <a:lnTo>
                    <a:pt x="29" y="1282"/>
                  </a:lnTo>
                  <a:lnTo>
                    <a:pt x="29" y="1284"/>
                  </a:lnTo>
                  <a:lnTo>
                    <a:pt x="30" y="1284"/>
                  </a:lnTo>
                  <a:lnTo>
                    <a:pt x="30" y="1284"/>
                  </a:lnTo>
                  <a:lnTo>
                    <a:pt x="32" y="1284"/>
                  </a:lnTo>
                  <a:lnTo>
                    <a:pt x="32" y="1282"/>
                  </a:lnTo>
                  <a:lnTo>
                    <a:pt x="32" y="1282"/>
                  </a:lnTo>
                  <a:lnTo>
                    <a:pt x="36" y="1284"/>
                  </a:lnTo>
                  <a:lnTo>
                    <a:pt x="36" y="1284"/>
                  </a:lnTo>
                  <a:lnTo>
                    <a:pt x="38" y="1284"/>
                  </a:lnTo>
                  <a:lnTo>
                    <a:pt x="39" y="1284"/>
                  </a:lnTo>
                  <a:lnTo>
                    <a:pt x="39" y="1284"/>
                  </a:lnTo>
                  <a:lnTo>
                    <a:pt x="39" y="1286"/>
                  </a:lnTo>
                  <a:lnTo>
                    <a:pt x="36" y="1286"/>
                  </a:lnTo>
                  <a:lnTo>
                    <a:pt x="36" y="1288"/>
                  </a:lnTo>
                  <a:lnTo>
                    <a:pt x="36" y="1288"/>
                  </a:lnTo>
                  <a:lnTo>
                    <a:pt x="36" y="1290"/>
                  </a:lnTo>
                  <a:lnTo>
                    <a:pt x="38" y="1290"/>
                  </a:lnTo>
                  <a:lnTo>
                    <a:pt x="38" y="1292"/>
                  </a:lnTo>
                  <a:lnTo>
                    <a:pt x="38" y="1293"/>
                  </a:lnTo>
                  <a:lnTo>
                    <a:pt x="38" y="1293"/>
                  </a:lnTo>
                  <a:lnTo>
                    <a:pt x="39" y="1292"/>
                  </a:lnTo>
                  <a:lnTo>
                    <a:pt x="39" y="1292"/>
                  </a:lnTo>
                  <a:lnTo>
                    <a:pt x="39" y="1292"/>
                  </a:lnTo>
                  <a:lnTo>
                    <a:pt x="39" y="1292"/>
                  </a:lnTo>
                  <a:lnTo>
                    <a:pt x="39" y="1292"/>
                  </a:lnTo>
                  <a:lnTo>
                    <a:pt x="39" y="1293"/>
                  </a:lnTo>
                  <a:lnTo>
                    <a:pt x="39" y="1299"/>
                  </a:lnTo>
                  <a:lnTo>
                    <a:pt x="39" y="1301"/>
                  </a:lnTo>
                  <a:lnTo>
                    <a:pt x="39" y="1301"/>
                  </a:lnTo>
                  <a:lnTo>
                    <a:pt x="41" y="1302"/>
                  </a:lnTo>
                  <a:lnTo>
                    <a:pt x="39" y="1302"/>
                  </a:lnTo>
                  <a:lnTo>
                    <a:pt x="39" y="1302"/>
                  </a:lnTo>
                  <a:lnTo>
                    <a:pt x="41" y="1302"/>
                  </a:lnTo>
                  <a:lnTo>
                    <a:pt x="41" y="1304"/>
                  </a:lnTo>
                  <a:lnTo>
                    <a:pt x="41" y="1304"/>
                  </a:lnTo>
                  <a:lnTo>
                    <a:pt x="39" y="1304"/>
                  </a:lnTo>
                  <a:lnTo>
                    <a:pt x="39" y="1306"/>
                  </a:lnTo>
                  <a:lnTo>
                    <a:pt x="39" y="1308"/>
                  </a:lnTo>
                  <a:lnTo>
                    <a:pt x="39" y="1310"/>
                  </a:lnTo>
                  <a:lnTo>
                    <a:pt x="39" y="1311"/>
                  </a:lnTo>
                  <a:lnTo>
                    <a:pt x="39" y="1311"/>
                  </a:lnTo>
                  <a:lnTo>
                    <a:pt x="39" y="1313"/>
                  </a:lnTo>
                  <a:lnTo>
                    <a:pt x="39" y="1313"/>
                  </a:lnTo>
                  <a:lnTo>
                    <a:pt x="39" y="1313"/>
                  </a:lnTo>
                  <a:lnTo>
                    <a:pt x="41" y="1313"/>
                  </a:lnTo>
                  <a:lnTo>
                    <a:pt x="41" y="1313"/>
                  </a:lnTo>
                  <a:lnTo>
                    <a:pt x="41" y="1315"/>
                  </a:lnTo>
                  <a:lnTo>
                    <a:pt x="41" y="1315"/>
                  </a:lnTo>
                  <a:lnTo>
                    <a:pt x="43" y="1315"/>
                  </a:lnTo>
                  <a:lnTo>
                    <a:pt x="43" y="1317"/>
                  </a:lnTo>
                  <a:lnTo>
                    <a:pt x="43" y="1315"/>
                  </a:lnTo>
                  <a:lnTo>
                    <a:pt x="45" y="1310"/>
                  </a:lnTo>
                  <a:lnTo>
                    <a:pt x="45" y="1308"/>
                  </a:lnTo>
                  <a:lnTo>
                    <a:pt x="45" y="1308"/>
                  </a:lnTo>
                  <a:lnTo>
                    <a:pt x="47" y="1306"/>
                  </a:lnTo>
                  <a:lnTo>
                    <a:pt x="47" y="1306"/>
                  </a:lnTo>
                  <a:lnTo>
                    <a:pt x="47" y="1306"/>
                  </a:lnTo>
                  <a:lnTo>
                    <a:pt x="47" y="1306"/>
                  </a:lnTo>
                  <a:lnTo>
                    <a:pt x="48" y="1310"/>
                  </a:lnTo>
                  <a:lnTo>
                    <a:pt x="48" y="1311"/>
                  </a:lnTo>
                  <a:lnTo>
                    <a:pt x="48" y="1311"/>
                  </a:lnTo>
                  <a:lnTo>
                    <a:pt x="47" y="1313"/>
                  </a:lnTo>
                  <a:lnTo>
                    <a:pt x="50" y="1313"/>
                  </a:lnTo>
                  <a:lnTo>
                    <a:pt x="48" y="1315"/>
                  </a:lnTo>
                  <a:lnTo>
                    <a:pt x="47" y="1315"/>
                  </a:lnTo>
                  <a:lnTo>
                    <a:pt x="47" y="1317"/>
                  </a:lnTo>
                  <a:lnTo>
                    <a:pt x="47" y="1317"/>
                  </a:lnTo>
                  <a:lnTo>
                    <a:pt x="48" y="1317"/>
                  </a:lnTo>
                  <a:lnTo>
                    <a:pt x="48" y="1317"/>
                  </a:lnTo>
                  <a:lnTo>
                    <a:pt x="48" y="1317"/>
                  </a:lnTo>
                  <a:lnTo>
                    <a:pt x="48" y="1317"/>
                  </a:lnTo>
                  <a:lnTo>
                    <a:pt x="50" y="1317"/>
                  </a:lnTo>
                  <a:lnTo>
                    <a:pt x="50" y="1319"/>
                  </a:lnTo>
                  <a:lnTo>
                    <a:pt x="50" y="1319"/>
                  </a:lnTo>
                  <a:lnTo>
                    <a:pt x="50" y="1319"/>
                  </a:lnTo>
                  <a:lnTo>
                    <a:pt x="50" y="1320"/>
                  </a:lnTo>
                  <a:lnTo>
                    <a:pt x="52" y="1320"/>
                  </a:lnTo>
                  <a:lnTo>
                    <a:pt x="50" y="1322"/>
                  </a:lnTo>
                  <a:lnTo>
                    <a:pt x="52" y="1322"/>
                  </a:lnTo>
                  <a:lnTo>
                    <a:pt x="52" y="1322"/>
                  </a:lnTo>
                  <a:lnTo>
                    <a:pt x="50" y="1324"/>
                  </a:lnTo>
                  <a:lnTo>
                    <a:pt x="50" y="1324"/>
                  </a:lnTo>
                  <a:lnTo>
                    <a:pt x="50" y="1324"/>
                  </a:lnTo>
                  <a:lnTo>
                    <a:pt x="48" y="1324"/>
                  </a:lnTo>
                  <a:lnTo>
                    <a:pt x="48" y="1326"/>
                  </a:lnTo>
                  <a:lnTo>
                    <a:pt x="48" y="1326"/>
                  </a:lnTo>
                  <a:lnTo>
                    <a:pt x="50" y="1326"/>
                  </a:lnTo>
                  <a:lnTo>
                    <a:pt x="50" y="1326"/>
                  </a:lnTo>
                  <a:lnTo>
                    <a:pt x="52" y="1326"/>
                  </a:lnTo>
                  <a:lnTo>
                    <a:pt x="50" y="1328"/>
                  </a:lnTo>
                  <a:lnTo>
                    <a:pt x="50" y="1328"/>
                  </a:lnTo>
                  <a:lnTo>
                    <a:pt x="48" y="1328"/>
                  </a:lnTo>
                  <a:lnTo>
                    <a:pt x="50" y="1328"/>
                  </a:lnTo>
                  <a:lnTo>
                    <a:pt x="50" y="1329"/>
                  </a:lnTo>
                  <a:lnTo>
                    <a:pt x="52" y="1329"/>
                  </a:lnTo>
                  <a:lnTo>
                    <a:pt x="54" y="1329"/>
                  </a:lnTo>
                  <a:lnTo>
                    <a:pt x="54" y="1329"/>
                  </a:lnTo>
                  <a:lnTo>
                    <a:pt x="54" y="1329"/>
                  </a:lnTo>
                  <a:lnTo>
                    <a:pt x="52" y="1331"/>
                  </a:lnTo>
                  <a:lnTo>
                    <a:pt x="52" y="1331"/>
                  </a:lnTo>
                  <a:lnTo>
                    <a:pt x="54" y="1331"/>
                  </a:lnTo>
                  <a:lnTo>
                    <a:pt x="54" y="1331"/>
                  </a:lnTo>
                  <a:lnTo>
                    <a:pt x="54" y="1333"/>
                  </a:lnTo>
                  <a:lnTo>
                    <a:pt x="54" y="1335"/>
                  </a:lnTo>
                  <a:lnTo>
                    <a:pt x="54" y="1335"/>
                  </a:lnTo>
                  <a:lnTo>
                    <a:pt x="56" y="1338"/>
                  </a:lnTo>
                  <a:lnTo>
                    <a:pt x="56" y="1338"/>
                  </a:lnTo>
                  <a:lnTo>
                    <a:pt x="56" y="1340"/>
                  </a:lnTo>
                  <a:lnTo>
                    <a:pt x="56" y="1342"/>
                  </a:lnTo>
                  <a:lnTo>
                    <a:pt x="56" y="1342"/>
                  </a:lnTo>
                  <a:lnTo>
                    <a:pt x="56" y="1344"/>
                  </a:lnTo>
                  <a:lnTo>
                    <a:pt x="58" y="1346"/>
                  </a:lnTo>
                  <a:lnTo>
                    <a:pt x="59" y="1346"/>
                  </a:lnTo>
                  <a:lnTo>
                    <a:pt x="61" y="1348"/>
                  </a:lnTo>
                  <a:lnTo>
                    <a:pt x="61" y="1348"/>
                  </a:lnTo>
                  <a:lnTo>
                    <a:pt x="61" y="1349"/>
                  </a:lnTo>
                  <a:lnTo>
                    <a:pt x="61" y="1349"/>
                  </a:lnTo>
                  <a:lnTo>
                    <a:pt x="61" y="1349"/>
                  </a:lnTo>
                  <a:lnTo>
                    <a:pt x="61" y="1351"/>
                  </a:lnTo>
                  <a:lnTo>
                    <a:pt x="61" y="1351"/>
                  </a:lnTo>
                  <a:lnTo>
                    <a:pt x="61" y="1351"/>
                  </a:lnTo>
                  <a:lnTo>
                    <a:pt x="61" y="1351"/>
                  </a:lnTo>
                  <a:lnTo>
                    <a:pt x="61" y="1353"/>
                  </a:lnTo>
                  <a:lnTo>
                    <a:pt x="61" y="1355"/>
                  </a:lnTo>
                  <a:lnTo>
                    <a:pt x="61" y="1357"/>
                  </a:lnTo>
                  <a:lnTo>
                    <a:pt x="63" y="1357"/>
                  </a:lnTo>
                  <a:lnTo>
                    <a:pt x="65" y="1358"/>
                  </a:lnTo>
                  <a:lnTo>
                    <a:pt x="67" y="1358"/>
                  </a:lnTo>
                  <a:lnTo>
                    <a:pt x="68" y="1358"/>
                  </a:lnTo>
                  <a:lnTo>
                    <a:pt x="68" y="1360"/>
                  </a:lnTo>
                  <a:lnTo>
                    <a:pt x="68" y="1362"/>
                  </a:lnTo>
                  <a:lnTo>
                    <a:pt x="68" y="1362"/>
                  </a:lnTo>
                  <a:lnTo>
                    <a:pt x="70" y="1362"/>
                  </a:lnTo>
                  <a:lnTo>
                    <a:pt x="70" y="1362"/>
                  </a:lnTo>
                  <a:lnTo>
                    <a:pt x="70" y="1362"/>
                  </a:lnTo>
                  <a:lnTo>
                    <a:pt x="70" y="1362"/>
                  </a:lnTo>
                  <a:lnTo>
                    <a:pt x="70" y="1362"/>
                  </a:lnTo>
                  <a:lnTo>
                    <a:pt x="70" y="1364"/>
                  </a:lnTo>
                  <a:lnTo>
                    <a:pt x="74" y="1366"/>
                  </a:lnTo>
                  <a:lnTo>
                    <a:pt x="74" y="1366"/>
                  </a:lnTo>
                  <a:lnTo>
                    <a:pt x="74" y="1369"/>
                  </a:lnTo>
                  <a:lnTo>
                    <a:pt x="76" y="1371"/>
                  </a:lnTo>
                  <a:lnTo>
                    <a:pt x="76" y="1373"/>
                  </a:lnTo>
                  <a:lnTo>
                    <a:pt x="77" y="1375"/>
                  </a:lnTo>
                  <a:lnTo>
                    <a:pt x="77" y="1375"/>
                  </a:lnTo>
                  <a:lnTo>
                    <a:pt x="77" y="1376"/>
                  </a:lnTo>
                  <a:lnTo>
                    <a:pt x="77" y="1378"/>
                  </a:lnTo>
                  <a:lnTo>
                    <a:pt x="81" y="1382"/>
                  </a:lnTo>
                  <a:lnTo>
                    <a:pt x="81" y="1382"/>
                  </a:lnTo>
                  <a:lnTo>
                    <a:pt x="83" y="1382"/>
                  </a:lnTo>
                  <a:lnTo>
                    <a:pt x="83" y="1382"/>
                  </a:lnTo>
                  <a:lnTo>
                    <a:pt x="85" y="1380"/>
                  </a:lnTo>
                  <a:lnTo>
                    <a:pt x="86" y="1380"/>
                  </a:lnTo>
                  <a:lnTo>
                    <a:pt x="88" y="1382"/>
                  </a:lnTo>
                  <a:lnTo>
                    <a:pt x="88" y="1382"/>
                  </a:lnTo>
                  <a:lnTo>
                    <a:pt x="90" y="1385"/>
                  </a:lnTo>
                  <a:lnTo>
                    <a:pt x="90" y="1391"/>
                  </a:lnTo>
                  <a:lnTo>
                    <a:pt x="92" y="1393"/>
                  </a:lnTo>
                  <a:lnTo>
                    <a:pt x="90" y="1394"/>
                  </a:lnTo>
                  <a:lnTo>
                    <a:pt x="90" y="1396"/>
                  </a:lnTo>
                  <a:lnTo>
                    <a:pt x="90" y="1398"/>
                  </a:lnTo>
                  <a:lnTo>
                    <a:pt x="88" y="1398"/>
                  </a:lnTo>
                  <a:lnTo>
                    <a:pt x="86" y="1400"/>
                  </a:lnTo>
                  <a:lnTo>
                    <a:pt x="79" y="1398"/>
                  </a:lnTo>
                  <a:lnTo>
                    <a:pt x="77" y="1398"/>
                  </a:lnTo>
                  <a:lnTo>
                    <a:pt x="76" y="1402"/>
                  </a:lnTo>
                  <a:lnTo>
                    <a:pt x="76" y="1404"/>
                  </a:lnTo>
                  <a:lnTo>
                    <a:pt x="81" y="1407"/>
                  </a:lnTo>
                  <a:lnTo>
                    <a:pt x="83" y="1411"/>
                  </a:lnTo>
                  <a:lnTo>
                    <a:pt x="83" y="1413"/>
                  </a:lnTo>
                  <a:lnTo>
                    <a:pt x="86" y="1414"/>
                  </a:lnTo>
                  <a:lnTo>
                    <a:pt x="86" y="1416"/>
                  </a:lnTo>
                  <a:lnTo>
                    <a:pt x="85" y="1418"/>
                  </a:lnTo>
                  <a:lnTo>
                    <a:pt x="85" y="1418"/>
                  </a:lnTo>
                  <a:lnTo>
                    <a:pt x="85" y="1420"/>
                  </a:lnTo>
                  <a:lnTo>
                    <a:pt x="83" y="1420"/>
                  </a:lnTo>
                  <a:lnTo>
                    <a:pt x="81" y="1420"/>
                  </a:lnTo>
                  <a:lnTo>
                    <a:pt x="81" y="1420"/>
                  </a:lnTo>
                  <a:lnTo>
                    <a:pt x="79" y="1420"/>
                  </a:lnTo>
                  <a:lnTo>
                    <a:pt x="79" y="1420"/>
                  </a:lnTo>
                  <a:lnTo>
                    <a:pt x="79" y="1420"/>
                  </a:lnTo>
                  <a:lnTo>
                    <a:pt x="77" y="1418"/>
                  </a:lnTo>
                  <a:lnTo>
                    <a:pt x="77" y="1418"/>
                  </a:lnTo>
                  <a:lnTo>
                    <a:pt x="77" y="1418"/>
                  </a:lnTo>
                  <a:lnTo>
                    <a:pt x="77" y="1416"/>
                  </a:lnTo>
                  <a:lnTo>
                    <a:pt x="76" y="1416"/>
                  </a:lnTo>
                  <a:lnTo>
                    <a:pt x="67" y="1413"/>
                  </a:lnTo>
                  <a:lnTo>
                    <a:pt x="67" y="1413"/>
                  </a:lnTo>
                  <a:lnTo>
                    <a:pt x="68" y="1414"/>
                  </a:lnTo>
                  <a:lnTo>
                    <a:pt x="70" y="1416"/>
                  </a:lnTo>
                  <a:lnTo>
                    <a:pt x="72" y="1420"/>
                  </a:lnTo>
                  <a:lnTo>
                    <a:pt x="72" y="1420"/>
                  </a:lnTo>
                  <a:lnTo>
                    <a:pt x="72" y="1423"/>
                  </a:lnTo>
                  <a:lnTo>
                    <a:pt x="72" y="1423"/>
                  </a:lnTo>
                  <a:lnTo>
                    <a:pt x="74" y="1429"/>
                  </a:lnTo>
                  <a:lnTo>
                    <a:pt x="74" y="1429"/>
                  </a:lnTo>
                  <a:lnTo>
                    <a:pt x="79" y="1434"/>
                  </a:lnTo>
                  <a:lnTo>
                    <a:pt x="79" y="1436"/>
                  </a:lnTo>
                  <a:lnTo>
                    <a:pt x="79" y="1438"/>
                  </a:lnTo>
                  <a:lnTo>
                    <a:pt x="79" y="1438"/>
                  </a:lnTo>
                  <a:lnTo>
                    <a:pt x="81" y="1440"/>
                  </a:lnTo>
                  <a:lnTo>
                    <a:pt x="81" y="1440"/>
                  </a:lnTo>
                  <a:lnTo>
                    <a:pt x="83" y="1441"/>
                  </a:lnTo>
                  <a:lnTo>
                    <a:pt x="83" y="1443"/>
                  </a:lnTo>
                  <a:lnTo>
                    <a:pt x="83" y="1443"/>
                  </a:lnTo>
                  <a:lnTo>
                    <a:pt x="83" y="1445"/>
                  </a:lnTo>
                  <a:lnTo>
                    <a:pt x="83" y="1445"/>
                  </a:lnTo>
                  <a:lnTo>
                    <a:pt x="85" y="1445"/>
                  </a:lnTo>
                  <a:lnTo>
                    <a:pt x="85" y="1445"/>
                  </a:lnTo>
                  <a:lnTo>
                    <a:pt x="85" y="1447"/>
                  </a:lnTo>
                  <a:lnTo>
                    <a:pt x="85" y="1447"/>
                  </a:lnTo>
                  <a:lnTo>
                    <a:pt x="85" y="1449"/>
                  </a:lnTo>
                  <a:lnTo>
                    <a:pt x="85" y="1450"/>
                  </a:lnTo>
                  <a:lnTo>
                    <a:pt x="86" y="1452"/>
                  </a:lnTo>
                  <a:lnTo>
                    <a:pt x="88" y="1452"/>
                  </a:lnTo>
                  <a:lnTo>
                    <a:pt x="90" y="1454"/>
                  </a:lnTo>
                  <a:lnTo>
                    <a:pt x="92" y="1458"/>
                  </a:lnTo>
                  <a:lnTo>
                    <a:pt x="90" y="1459"/>
                  </a:lnTo>
                  <a:lnTo>
                    <a:pt x="90" y="1459"/>
                  </a:lnTo>
                  <a:lnTo>
                    <a:pt x="90" y="1461"/>
                  </a:lnTo>
                  <a:lnTo>
                    <a:pt x="90" y="1461"/>
                  </a:lnTo>
                  <a:lnTo>
                    <a:pt x="90" y="1461"/>
                  </a:lnTo>
                  <a:lnTo>
                    <a:pt x="92" y="1461"/>
                  </a:lnTo>
                  <a:lnTo>
                    <a:pt x="92" y="1461"/>
                  </a:lnTo>
                  <a:lnTo>
                    <a:pt x="94" y="1463"/>
                  </a:lnTo>
                  <a:lnTo>
                    <a:pt x="94" y="1463"/>
                  </a:lnTo>
                  <a:lnTo>
                    <a:pt x="95" y="1463"/>
                  </a:lnTo>
                  <a:lnTo>
                    <a:pt x="95" y="1465"/>
                  </a:lnTo>
                  <a:lnTo>
                    <a:pt x="95" y="1465"/>
                  </a:lnTo>
                  <a:lnTo>
                    <a:pt x="97" y="1467"/>
                  </a:lnTo>
                  <a:lnTo>
                    <a:pt x="97" y="1469"/>
                  </a:lnTo>
                  <a:lnTo>
                    <a:pt x="97" y="1470"/>
                  </a:lnTo>
                  <a:lnTo>
                    <a:pt x="97" y="1470"/>
                  </a:lnTo>
                  <a:lnTo>
                    <a:pt x="95" y="1472"/>
                  </a:lnTo>
                  <a:lnTo>
                    <a:pt x="95" y="1472"/>
                  </a:lnTo>
                  <a:lnTo>
                    <a:pt x="92" y="1476"/>
                  </a:lnTo>
                  <a:lnTo>
                    <a:pt x="90" y="1478"/>
                  </a:lnTo>
                  <a:lnTo>
                    <a:pt x="90" y="1479"/>
                  </a:lnTo>
                  <a:lnTo>
                    <a:pt x="90" y="1483"/>
                  </a:lnTo>
                  <a:lnTo>
                    <a:pt x="94" y="1487"/>
                  </a:lnTo>
                  <a:lnTo>
                    <a:pt x="94" y="1488"/>
                  </a:lnTo>
                  <a:lnTo>
                    <a:pt x="92" y="1488"/>
                  </a:lnTo>
                  <a:lnTo>
                    <a:pt x="92" y="1488"/>
                  </a:lnTo>
                  <a:lnTo>
                    <a:pt x="92" y="1488"/>
                  </a:lnTo>
                  <a:lnTo>
                    <a:pt x="92" y="1490"/>
                  </a:lnTo>
                  <a:lnTo>
                    <a:pt x="92" y="1490"/>
                  </a:lnTo>
                  <a:lnTo>
                    <a:pt x="90" y="1490"/>
                  </a:lnTo>
                  <a:lnTo>
                    <a:pt x="90" y="1492"/>
                  </a:lnTo>
                  <a:lnTo>
                    <a:pt x="88" y="1490"/>
                  </a:lnTo>
                  <a:lnTo>
                    <a:pt x="88" y="1490"/>
                  </a:lnTo>
                  <a:lnTo>
                    <a:pt x="88" y="1490"/>
                  </a:lnTo>
                  <a:lnTo>
                    <a:pt x="88" y="1490"/>
                  </a:lnTo>
                  <a:lnTo>
                    <a:pt x="86" y="1490"/>
                  </a:lnTo>
                  <a:lnTo>
                    <a:pt x="85" y="1492"/>
                  </a:lnTo>
                  <a:lnTo>
                    <a:pt x="86" y="1494"/>
                  </a:lnTo>
                  <a:lnTo>
                    <a:pt x="86" y="1494"/>
                  </a:lnTo>
                  <a:lnTo>
                    <a:pt x="88" y="1494"/>
                  </a:lnTo>
                  <a:lnTo>
                    <a:pt x="88" y="1494"/>
                  </a:lnTo>
                  <a:lnTo>
                    <a:pt x="88" y="1494"/>
                  </a:lnTo>
                  <a:lnTo>
                    <a:pt x="90" y="1494"/>
                  </a:lnTo>
                  <a:lnTo>
                    <a:pt x="90" y="1494"/>
                  </a:lnTo>
                  <a:lnTo>
                    <a:pt x="90" y="1494"/>
                  </a:lnTo>
                  <a:lnTo>
                    <a:pt x="92" y="1494"/>
                  </a:lnTo>
                  <a:lnTo>
                    <a:pt x="92" y="1492"/>
                  </a:lnTo>
                  <a:lnTo>
                    <a:pt x="94" y="1492"/>
                  </a:lnTo>
                  <a:lnTo>
                    <a:pt x="94" y="1492"/>
                  </a:lnTo>
                  <a:lnTo>
                    <a:pt x="94" y="1494"/>
                  </a:lnTo>
                  <a:lnTo>
                    <a:pt x="95" y="1494"/>
                  </a:lnTo>
                  <a:lnTo>
                    <a:pt x="95" y="1494"/>
                  </a:lnTo>
                  <a:lnTo>
                    <a:pt x="95" y="1494"/>
                  </a:lnTo>
                  <a:lnTo>
                    <a:pt x="97" y="1494"/>
                  </a:lnTo>
                  <a:lnTo>
                    <a:pt x="99" y="1494"/>
                  </a:lnTo>
                  <a:lnTo>
                    <a:pt x="108" y="1497"/>
                  </a:lnTo>
                  <a:lnTo>
                    <a:pt x="110" y="1497"/>
                  </a:lnTo>
                  <a:lnTo>
                    <a:pt x="114" y="1497"/>
                  </a:lnTo>
                  <a:lnTo>
                    <a:pt x="115" y="1497"/>
                  </a:lnTo>
                  <a:lnTo>
                    <a:pt x="119" y="1494"/>
                  </a:lnTo>
                  <a:lnTo>
                    <a:pt x="121" y="1494"/>
                  </a:lnTo>
                  <a:lnTo>
                    <a:pt x="123" y="1494"/>
                  </a:lnTo>
                  <a:lnTo>
                    <a:pt x="124" y="1494"/>
                  </a:lnTo>
                  <a:lnTo>
                    <a:pt x="124" y="1492"/>
                  </a:lnTo>
                  <a:lnTo>
                    <a:pt x="124" y="1492"/>
                  </a:lnTo>
                  <a:lnTo>
                    <a:pt x="126" y="1492"/>
                  </a:lnTo>
                  <a:lnTo>
                    <a:pt x="126" y="1490"/>
                  </a:lnTo>
                  <a:lnTo>
                    <a:pt x="133" y="1490"/>
                  </a:lnTo>
                  <a:lnTo>
                    <a:pt x="135" y="1490"/>
                  </a:lnTo>
                  <a:lnTo>
                    <a:pt x="137" y="1490"/>
                  </a:lnTo>
                  <a:lnTo>
                    <a:pt x="137" y="1490"/>
                  </a:lnTo>
                  <a:lnTo>
                    <a:pt x="139" y="1490"/>
                  </a:lnTo>
                  <a:lnTo>
                    <a:pt x="139" y="1490"/>
                  </a:lnTo>
                  <a:lnTo>
                    <a:pt x="141" y="1490"/>
                  </a:lnTo>
                  <a:lnTo>
                    <a:pt x="142" y="1490"/>
                  </a:lnTo>
                  <a:lnTo>
                    <a:pt x="146" y="1494"/>
                  </a:lnTo>
                  <a:lnTo>
                    <a:pt x="148" y="1494"/>
                  </a:lnTo>
                  <a:lnTo>
                    <a:pt x="150" y="1494"/>
                  </a:lnTo>
                  <a:lnTo>
                    <a:pt x="151" y="1494"/>
                  </a:lnTo>
                  <a:lnTo>
                    <a:pt x="153" y="1494"/>
                  </a:lnTo>
                  <a:lnTo>
                    <a:pt x="153" y="1492"/>
                  </a:lnTo>
                  <a:lnTo>
                    <a:pt x="155" y="1492"/>
                  </a:lnTo>
                  <a:lnTo>
                    <a:pt x="157" y="1487"/>
                  </a:lnTo>
                  <a:lnTo>
                    <a:pt x="159" y="1487"/>
                  </a:lnTo>
                  <a:lnTo>
                    <a:pt x="159" y="1487"/>
                  </a:lnTo>
                  <a:lnTo>
                    <a:pt x="162" y="1483"/>
                  </a:lnTo>
                  <a:lnTo>
                    <a:pt x="162" y="1481"/>
                  </a:lnTo>
                  <a:lnTo>
                    <a:pt x="162" y="1479"/>
                  </a:lnTo>
                  <a:lnTo>
                    <a:pt x="162" y="1478"/>
                  </a:lnTo>
                  <a:lnTo>
                    <a:pt x="160" y="1476"/>
                  </a:lnTo>
                  <a:lnTo>
                    <a:pt x="159" y="1474"/>
                  </a:lnTo>
                  <a:lnTo>
                    <a:pt x="159" y="1474"/>
                  </a:lnTo>
                  <a:lnTo>
                    <a:pt x="159" y="1472"/>
                  </a:lnTo>
                  <a:lnTo>
                    <a:pt x="159" y="1470"/>
                  </a:lnTo>
                  <a:lnTo>
                    <a:pt x="159" y="1470"/>
                  </a:lnTo>
                  <a:lnTo>
                    <a:pt x="159" y="1469"/>
                  </a:lnTo>
                  <a:lnTo>
                    <a:pt x="157" y="1469"/>
                  </a:lnTo>
                  <a:lnTo>
                    <a:pt x="155" y="1467"/>
                  </a:lnTo>
                  <a:lnTo>
                    <a:pt x="155" y="1465"/>
                  </a:lnTo>
                  <a:lnTo>
                    <a:pt x="153" y="1463"/>
                  </a:lnTo>
                  <a:lnTo>
                    <a:pt x="153" y="1463"/>
                  </a:lnTo>
                  <a:lnTo>
                    <a:pt x="153" y="1459"/>
                  </a:lnTo>
                  <a:lnTo>
                    <a:pt x="155" y="1456"/>
                  </a:lnTo>
                  <a:lnTo>
                    <a:pt x="155" y="1452"/>
                  </a:lnTo>
                  <a:lnTo>
                    <a:pt x="157" y="1449"/>
                  </a:lnTo>
                  <a:lnTo>
                    <a:pt x="160" y="1449"/>
                  </a:lnTo>
                  <a:lnTo>
                    <a:pt x="160" y="1447"/>
                  </a:lnTo>
                  <a:lnTo>
                    <a:pt x="160" y="1445"/>
                  </a:lnTo>
                  <a:lnTo>
                    <a:pt x="162" y="1443"/>
                  </a:lnTo>
                  <a:lnTo>
                    <a:pt x="162" y="1443"/>
                  </a:lnTo>
                  <a:lnTo>
                    <a:pt x="164" y="1443"/>
                  </a:lnTo>
                  <a:lnTo>
                    <a:pt x="164" y="1441"/>
                  </a:lnTo>
                  <a:lnTo>
                    <a:pt x="166" y="1440"/>
                  </a:lnTo>
                  <a:lnTo>
                    <a:pt x="168" y="1436"/>
                  </a:lnTo>
                  <a:lnTo>
                    <a:pt x="169" y="1436"/>
                  </a:lnTo>
                  <a:lnTo>
                    <a:pt x="169" y="1436"/>
                  </a:lnTo>
                  <a:lnTo>
                    <a:pt x="171" y="1436"/>
                  </a:lnTo>
                  <a:lnTo>
                    <a:pt x="171" y="1434"/>
                  </a:lnTo>
                  <a:lnTo>
                    <a:pt x="173" y="1434"/>
                  </a:lnTo>
                  <a:lnTo>
                    <a:pt x="173" y="1434"/>
                  </a:lnTo>
                  <a:lnTo>
                    <a:pt x="173" y="1434"/>
                  </a:lnTo>
                  <a:lnTo>
                    <a:pt x="173" y="1436"/>
                  </a:lnTo>
                  <a:lnTo>
                    <a:pt x="175" y="1434"/>
                  </a:lnTo>
                  <a:lnTo>
                    <a:pt x="175" y="1436"/>
                  </a:lnTo>
                  <a:lnTo>
                    <a:pt x="175" y="1436"/>
                  </a:lnTo>
                  <a:lnTo>
                    <a:pt x="175" y="1436"/>
                  </a:lnTo>
                  <a:lnTo>
                    <a:pt x="175" y="1438"/>
                  </a:lnTo>
                  <a:lnTo>
                    <a:pt x="175" y="1438"/>
                  </a:lnTo>
                  <a:lnTo>
                    <a:pt x="175" y="1438"/>
                  </a:lnTo>
                  <a:lnTo>
                    <a:pt x="175" y="1438"/>
                  </a:lnTo>
                  <a:lnTo>
                    <a:pt x="177" y="1438"/>
                  </a:lnTo>
                  <a:lnTo>
                    <a:pt x="177" y="1438"/>
                  </a:lnTo>
                  <a:lnTo>
                    <a:pt x="177" y="1440"/>
                  </a:lnTo>
                  <a:lnTo>
                    <a:pt x="179" y="1440"/>
                  </a:lnTo>
                  <a:lnTo>
                    <a:pt x="179" y="1438"/>
                  </a:lnTo>
                  <a:lnTo>
                    <a:pt x="179" y="1438"/>
                  </a:lnTo>
                  <a:lnTo>
                    <a:pt x="180" y="1438"/>
                  </a:lnTo>
                  <a:lnTo>
                    <a:pt x="180" y="1440"/>
                  </a:lnTo>
                  <a:lnTo>
                    <a:pt x="180" y="1440"/>
                  </a:lnTo>
                  <a:lnTo>
                    <a:pt x="180" y="1440"/>
                  </a:lnTo>
                  <a:lnTo>
                    <a:pt x="180" y="1438"/>
                  </a:lnTo>
                  <a:lnTo>
                    <a:pt x="182" y="1438"/>
                  </a:lnTo>
                  <a:lnTo>
                    <a:pt x="182" y="1438"/>
                  </a:lnTo>
                  <a:lnTo>
                    <a:pt x="182" y="1436"/>
                  </a:lnTo>
                  <a:lnTo>
                    <a:pt x="182" y="1436"/>
                  </a:lnTo>
                  <a:lnTo>
                    <a:pt x="182" y="1434"/>
                  </a:lnTo>
                  <a:lnTo>
                    <a:pt x="180" y="1432"/>
                  </a:lnTo>
                  <a:lnTo>
                    <a:pt x="180" y="1431"/>
                  </a:lnTo>
                  <a:lnTo>
                    <a:pt x="180" y="1431"/>
                  </a:lnTo>
                  <a:lnTo>
                    <a:pt x="179" y="1431"/>
                  </a:lnTo>
                  <a:lnTo>
                    <a:pt x="179" y="1429"/>
                  </a:lnTo>
                  <a:lnTo>
                    <a:pt x="179" y="1429"/>
                  </a:lnTo>
                  <a:lnTo>
                    <a:pt x="179" y="1429"/>
                  </a:lnTo>
                  <a:lnTo>
                    <a:pt x="179" y="1427"/>
                  </a:lnTo>
                  <a:lnTo>
                    <a:pt x="179" y="1427"/>
                  </a:lnTo>
                  <a:lnTo>
                    <a:pt x="179" y="1425"/>
                  </a:lnTo>
                  <a:lnTo>
                    <a:pt x="180" y="1425"/>
                  </a:lnTo>
                  <a:lnTo>
                    <a:pt x="182" y="1425"/>
                  </a:lnTo>
                  <a:lnTo>
                    <a:pt x="184" y="1425"/>
                  </a:lnTo>
                  <a:lnTo>
                    <a:pt x="184" y="1427"/>
                  </a:lnTo>
                  <a:lnTo>
                    <a:pt x="186" y="1427"/>
                  </a:lnTo>
                  <a:lnTo>
                    <a:pt x="186" y="1427"/>
                  </a:lnTo>
                  <a:lnTo>
                    <a:pt x="186" y="1425"/>
                  </a:lnTo>
                  <a:lnTo>
                    <a:pt x="188" y="1425"/>
                  </a:lnTo>
                  <a:lnTo>
                    <a:pt x="189" y="1425"/>
                  </a:lnTo>
                  <a:lnTo>
                    <a:pt x="191" y="1425"/>
                  </a:lnTo>
                  <a:lnTo>
                    <a:pt x="191" y="1423"/>
                  </a:lnTo>
                  <a:lnTo>
                    <a:pt x="193" y="1425"/>
                  </a:lnTo>
                  <a:lnTo>
                    <a:pt x="197" y="1425"/>
                  </a:lnTo>
                  <a:lnTo>
                    <a:pt x="197" y="1425"/>
                  </a:lnTo>
                  <a:lnTo>
                    <a:pt x="197" y="1423"/>
                  </a:lnTo>
                  <a:lnTo>
                    <a:pt x="197" y="1423"/>
                  </a:lnTo>
                  <a:lnTo>
                    <a:pt x="197" y="1423"/>
                  </a:lnTo>
                  <a:lnTo>
                    <a:pt x="198" y="1423"/>
                  </a:lnTo>
                  <a:lnTo>
                    <a:pt x="198" y="1423"/>
                  </a:lnTo>
                  <a:lnTo>
                    <a:pt x="198" y="1423"/>
                  </a:lnTo>
                  <a:lnTo>
                    <a:pt x="198" y="1425"/>
                  </a:lnTo>
                  <a:lnTo>
                    <a:pt x="198" y="1425"/>
                  </a:lnTo>
                  <a:lnTo>
                    <a:pt x="200" y="1425"/>
                  </a:lnTo>
                  <a:lnTo>
                    <a:pt x="202" y="1425"/>
                  </a:lnTo>
                  <a:lnTo>
                    <a:pt x="202" y="1425"/>
                  </a:lnTo>
                  <a:lnTo>
                    <a:pt x="202" y="1425"/>
                  </a:lnTo>
                  <a:lnTo>
                    <a:pt x="202" y="1425"/>
                  </a:lnTo>
                  <a:lnTo>
                    <a:pt x="204" y="1425"/>
                  </a:lnTo>
                  <a:lnTo>
                    <a:pt x="206" y="1425"/>
                  </a:lnTo>
                  <a:lnTo>
                    <a:pt x="207" y="1423"/>
                  </a:lnTo>
                  <a:lnTo>
                    <a:pt x="209" y="1423"/>
                  </a:lnTo>
                  <a:lnTo>
                    <a:pt x="209" y="1425"/>
                  </a:lnTo>
                  <a:lnTo>
                    <a:pt x="211" y="1425"/>
                  </a:lnTo>
                  <a:lnTo>
                    <a:pt x="209" y="1425"/>
                  </a:lnTo>
                  <a:lnTo>
                    <a:pt x="209" y="1427"/>
                  </a:lnTo>
                  <a:lnTo>
                    <a:pt x="209" y="1427"/>
                  </a:lnTo>
                  <a:lnTo>
                    <a:pt x="211" y="1427"/>
                  </a:lnTo>
                  <a:lnTo>
                    <a:pt x="213" y="1427"/>
                  </a:lnTo>
                  <a:lnTo>
                    <a:pt x="213" y="1427"/>
                  </a:lnTo>
                  <a:lnTo>
                    <a:pt x="213" y="1425"/>
                  </a:lnTo>
                  <a:lnTo>
                    <a:pt x="213" y="1425"/>
                  </a:lnTo>
                  <a:lnTo>
                    <a:pt x="215" y="1423"/>
                  </a:lnTo>
                  <a:lnTo>
                    <a:pt x="215" y="1423"/>
                  </a:lnTo>
                  <a:lnTo>
                    <a:pt x="215" y="1423"/>
                  </a:lnTo>
                  <a:lnTo>
                    <a:pt x="216" y="1423"/>
                  </a:lnTo>
                  <a:lnTo>
                    <a:pt x="216" y="1423"/>
                  </a:lnTo>
                  <a:lnTo>
                    <a:pt x="216" y="1425"/>
                  </a:lnTo>
                  <a:lnTo>
                    <a:pt x="216" y="1425"/>
                  </a:lnTo>
                  <a:lnTo>
                    <a:pt x="218" y="1425"/>
                  </a:lnTo>
                  <a:lnTo>
                    <a:pt x="218" y="1425"/>
                  </a:lnTo>
                  <a:lnTo>
                    <a:pt x="218" y="1423"/>
                  </a:lnTo>
                  <a:lnTo>
                    <a:pt x="218" y="1423"/>
                  </a:lnTo>
                  <a:lnTo>
                    <a:pt x="220" y="1423"/>
                  </a:lnTo>
                  <a:lnTo>
                    <a:pt x="224" y="1422"/>
                  </a:lnTo>
                  <a:lnTo>
                    <a:pt x="224" y="1422"/>
                  </a:lnTo>
                  <a:lnTo>
                    <a:pt x="224" y="1422"/>
                  </a:lnTo>
                  <a:lnTo>
                    <a:pt x="224" y="1422"/>
                  </a:lnTo>
                  <a:lnTo>
                    <a:pt x="224" y="1423"/>
                  </a:lnTo>
                  <a:lnTo>
                    <a:pt x="224" y="1423"/>
                  </a:lnTo>
                  <a:lnTo>
                    <a:pt x="224" y="1425"/>
                  </a:lnTo>
                  <a:lnTo>
                    <a:pt x="225" y="1425"/>
                  </a:lnTo>
                  <a:lnTo>
                    <a:pt x="225" y="1423"/>
                  </a:lnTo>
                  <a:lnTo>
                    <a:pt x="227" y="1422"/>
                  </a:lnTo>
                  <a:lnTo>
                    <a:pt x="227" y="1422"/>
                  </a:lnTo>
                  <a:lnTo>
                    <a:pt x="227" y="1423"/>
                  </a:lnTo>
                  <a:lnTo>
                    <a:pt x="229" y="1423"/>
                  </a:lnTo>
                  <a:lnTo>
                    <a:pt x="229" y="1423"/>
                  </a:lnTo>
                  <a:lnTo>
                    <a:pt x="229" y="1423"/>
                  </a:lnTo>
                  <a:lnTo>
                    <a:pt x="229" y="1425"/>
                  </a:lnTo>
                  <a:lnTo>
                    <a:pt x="229" y="1423"/>
                  </a:lnTo>
                  <a:lnTo>
                    <a:pt x="231" y="1425"/>
                  </a:lnTo>
                  <a:lnTo>
                    <a:pt x="233" y="1425"/>
                  </a:lnTo>
                  <a:lnTo>
                    <a:pt x="234" y="1425"/>
                  </a:lnTo>
                  <a:lnTo>
                    <a:pt x="236" y="1425"/>
                  </a:lnTo>
                  <a:lnTo>
                    <a:pt x="234" y="1427"/>
                  </a:lnTo>
                  <a:lnTo>
                    <a:pt x="234" y="1431"/>
                  </a:lnTo>
                  <a:lnTo>
                    <a:pt x="234" y="1431"/>
                  </a:lnTo>
                  <a:lnTo>
                    <a:pt x="236" y="1432"/>
                  </a:lnTo>
                  <a:lnTo>
                    <a:pt x="236" y="1432"/>
                  </a:lnTo>
                  <a:lnTo>
                    <a:pt x="238" y="1431"/>
                  </a:lnTo>
                  <a:lnTo>
                    <a:pt x="242" y="1423"/>
                  </a:lnTo>
                  <a:lnTo>
                    <a:pt x="242" y="1423"/>
                  </a:lnTo>
                  <a:lnTo>
                    <a:pt x="244" y="1422"/>
                  </a:lnTo>
                  <a:lnTo>
                    <a:pt x="245" y="1420"/>
                  </a:lnTo>
                  <a:lnTo>
                    <a:pt x="245" y="1420"/>
                  </a:lnTo>
                  <a:lnTo>
                    <a:pt x="245" y="1418"/>
                  </a:lnTo>
                  <a:lnTo>
                    <a:pt x="245" y="1418"/>
                  </a:lnTo>
                  <a:lnTo>
                    <a:pt x="245" y="1418"/>
                  </a:lnTo>
                  <a:lnTo>
                    <a:pt x="245" y="1416"/>
                  </a:lnTo>
                  <a:lnTo>
                    <a:pt x="247" y="1409"/>
                  </a:lnTo>
                  <a:lnTo>
                    <a:pt x="249" y="1402"/>
                  </a:lnTo>
                  <a:lnTo>
                    <a:pt x="251" y="1398"/>
                  </a:lnTo>
                  <a:lnTo>
                    <a:pt x="253" y="1394"/>
                  </a:lnTo>
                  <a:lnTo>
                    <a:pt x="253" y="1393"/>
                  </a:lnTo>
                  <a:lnTo>
                    <a:pt x="253" y="1391"/>
                  </a:lnTo>
                  <a:lnTo>
                    <a:pt x="254" y="1391"/>
                  </a:lnTo>
                  <a:lnTo>
                    <a:pt x="254" y="1391"/>
                  </a:lnTo>
                  <a:lnTo>
                    <a:pt x="254" y="1387"/>
                  </a:lnTo>
                  <a:lnTo>
                    <a:pt x="254" y="1385"/>
                  </a:lnTo>
                  <a:lnTo>
                    <a:pt x="256" y="1385"/>
                  </a:lnTo>
                  <a:lnTo>
                    <a:pt x="256" y="1385"/>
                  </a:lnTo>
                  <a:lnTo>
                    <a:pt x="256" y="1384"/>
                  </a:lnTo>
                  <a:lnTo>
                    <a:pt x="256" y="1382"/>
                  </a:lnTo>
                  <a:lnTo>
                    <a:pt x="256" y="1380"/>
                  </a:lnTo>
                  <a:lnTo>
                    <a:pt x="258" y="1380"/>
                  </a:lnTo>
                  <a:lnTo>
                    <a:pt x="258" y="1380"/>
                  </a:lnTo>
                  <a:lnTo>
                    <a:pt x="258" y="1380"/>
                  </a:lnTo>
                  <a:lnTo>
                    <a:pt x="260" y="1380"/>
                  </a:lnTo>
                  <a:lnTo>
                    <a:pt x="260" y="1380"/>
                  </a:lnTo>
                  <a:lnTo>
                    <a:pt x="262" y="1380"/>
                  </a:lnTo>
                  <a:lnTo>
                    <a:pt x="262" y="1380"/>
                  </a:lnTo>
                  <a:lnTo>
                    <a:pt x="263" y="1380"/>
                  </a:lnTo>
                  <a:lnTo>
                    <a:pt x="263" y="1378"/>
                  </a:lnTo>
                  <a:lnTo>
                    <a:pt x="263" y="1376"/>
                  </a:lnTo>
                  <a:lnTo>
                    <a:pt x="263" y="1375"/>
                  </a:lnTo>
                  <a:lnTo>
                    <a:pt x="262" y="1373"/>
                  </a:lnTo>
                  <a:lnTo>
                    <a:pt x="262" y="1371"/>
                  </a:lnTo>
                  <a:lnTo>
                    <a:pt x="262" y="1371"/>
                  </a:lnTo>
                  <a:lnTo>
                    <a:pt x="263" y="1371"/>
                  </a:lnTo>
                  <a:lnTo>
                    <a:pt x="263" y="1369"/>
                  </a:lnTo>
                  <a:lnTo>
                    <a:pt x="265" y="1369"/>
                  </a:lnTo>
                  <a:lnTo>
                    <a:pt x="265" y="1369"/>
                  </a:lnTo>
                  <a:lnTo>
                    <a:pt x="267" y="1371"/>
                  </a:lnTo>
                  <a:lnTo>
                    <a:pt x="267" y="1369"/>
                  </a:lnTo>
                  <a:lnTo>
                    <a:pt x="267" y="1369"/>
                  </a:lnTo>
                  <a:lnTo>
                    <a:pt x="269" y="1369"/>
                  </a:lnTo>
                  <a:lnTo>
                    <a:pt x="267" y="1367"/>
                  </a:lnTo>
                  <a:lnTo>
                    <a:pt x="267" y="1367"/>
                  </a:lnTo>
                  <a:lnTo>
                    <a:pt x="267" y="1367"/>
                  </a:lnTo>
                  <a:lnTo>
                    <a:pt x="267" y="1369"/>
                  </a:lnTo>
                  <a:lnTo>
                    <a:pt x="265" y="1369"/>
                  </a:lnTo>
                  <a:lnTo>
                    <a:pt x="265" y="1369"/>
                  </a:lnTo>
                  <a:lnTo>
                    <a:pt x="265" y="1367"/>
                  </a:lnTo>
                  <a:lnTo>
                    <a:pt x="265" y="1367"/>
                  </a:lnTo>
                  <a:lnTo>
                    <a:pt x="265" y="1362"/>
                  </a:lnTo>
                  <a:lnTo>
                    <a:pt x="267" y="1362"/>
                  </a:lnTo>
                  <a:lnTo>
                    <a:pt x="267" y="1360"/>
                  </a:lnTo>
                  <a:lnTo>
                    <a:pt x="265" y="1358"/>
                  </a:lnTo>
                  <a:lnTo>
                    <a:pt x="265" y="1357"/>
                  </a:lnTo>
                  <a:lnTo>
                    <a:pt x="267" y="1355"/>
                  </a:lnTo>
                  <a:lnTo>
                    <a:pt x="267" y="1353"/>
                  </a:lnTo>
                  <a:lnTo>
                    <a:pt x="267" y="1353"/>
                  </a:lnTo>
                  <a:lnTo>
                    <a:pt x="267" y="1353"/>
                  </a:lnTo>
                  <a:lnTo>
                    <a:pt x="267" y="1351"/>
                  </a:lnTo>
                  <a:lnTo>
                    <a:pt x="265" y="1349"/>
                  </a:lnTo>
                  <a:lnTo>
                    <a:pt x="267" y="1348"/>
                  </a:lnTo>
                  <a:lnTo>
                    <a:pt x="267" y="1348"/>
                  </a:lnTo>
                  <a:lnTo>
                    <a:pt x="269" y="1348"/>
                  </a:lnTo>
                  <a:lnTo>
                    <a:pt x="269" y="1346"/>
                  </a:lnTo>
                  <a:lnTo>
                    <a:pt x="267" y="1346"/>
                  </a:lnTo>
                  <a:lnTo>
                    <a:pt x="267" y="1346"/>
                  </a:lnTo>
                  <a:lnTo>
                    <a:pt x="267" y="1346"/>
                  </a:lnTo>
                  <a:lnTo>
                    <a:pt x="267" y="1344"/>
                  </a:lnTo>
                  <a:lnTo>
                    <a:pt x="267" y="1344"/>
                  </a:lnTo>
                  <a:lnTo>
                    <a:pt x="269" y="1344"/>
                  </a:lnTo>
                  <a:lnTo>
                    <a:pt x="269" y="1346"/>
                  </a:lnTo>
                  <a:lnTo>
                    <a:pt x="269" y="1346"/>
                  </a:lnTo>
                  <a:lnTo>
                    <a:pt x="269" y="1346"/>
                  </a:lnTo>
                  <a:lnTo>
                    <a:pt x="269" y="1346"/>
                  </a:lnTo>
                  <a:lnTo>
                    <a:pt x="269" y="1346"/>
                  </a:lnTo>
                  <a:lnTo>
                    <a:pt x="269" y="1344"/>
                  </a:lnTo>
                  <a:lnTo>
                    <a:pt x="271" y="1344"/>
                  </a:lnTo>
                  <a:lnTo>
                    <a:pt x="271" y="1344"/>
                  </a:lnTo>
                  <a:lnTo>
                    <a:pt x="271" y="1344"/>
                  </a:lnTo>
                  <a:lnTo>
                    <a:pt x="271" y="1344"/>
                  </a:lnTo>
                  <a:lnTo>
                    <a:pt x="271" y="1344"/>
                  </a:lnTo>
                  <a:lnTo>
                    <a:pt x="271" y="1344"/>
                  </a:lnTo>
                  <a:lnTo>
                    <a:pt x="271" y="1344"/>
                  </a:lnTo>
                  <a:lnTo>
                    <a:pt x="271" y="1344"/>
                  </a:lnTo>
                  <a:lnTo>
                    <a:pt x="271" y="1344"/>
                  </a:lnTo>
                  <a:lnTo>
                    <a:pt x="271" y="1344"/>
                  </a:lnTo>
                  <a:lnTo>
                    <a:pt x="272" y="1346"/>
                  </a:lnTo>
                  <a:lnTo>
                    <a:pt x="274" y="1346"/>
                  </a:lnTo>
                  <a:lnTo>
                    <a:pt x="272" y="1344"/>
                  </a:lnTo>
                  <a:lnTo>
                    <a:pt x="272" y="1342"/>
                  </a:lnTo>
                  <a:lnTo>
                    <a:pt x="272" y="1342"/>
                  </a:lnTo>
                  <a:lnTo>
                    <a:pt x="272" y="1340"/>
                  </a:lnTo>
                  <a:lnTo>
                    <a:pt x="272" y="1338"/>
                  </a:lnTo>
                  <a:lnTo>
                    <a:pt x="271" y="1338"/>
                  </a:lnTo>
                  <a:lnTo>
                    <a:pt x="271" y="1338"/>
                  </a:lnTo>
                  <a:lnTo>
                    <a:pt x="271" y="1338"/>
                  </a:lnTo>
                  <a:lnTo>
                    <a:pt x="271" y="1338"/>
                  </a:lnTo>
                  <a:lnTo>
                    <a:pt x="271" y="1337"/>
                  </a:lnTo>
                  <a:lnTo>
                    <a:pt x="269" y="1335"/>
                  </a:lnTo>
                  <a:lnTo>
                    <a:pt x="267" y="1333"/>
                  </a:lnTo>
                  <a:lnTo>
                    <a:pt x="267" y="1329"/>
                  </a:lnTo>
                  <a:lnTo>
                    <a:pt x="267" y="1328"/>
                  </a:lnTo>
                  <a:lnTo>
                    <a:pt x="269" y="1326"/>
                  </a:lnTo>
                  <a:lnTo>
                    <a:pt x="267" y="1324"/>
                  </a:lnTo>
                  <a:lnTo>
                    <a:pt x="269" y="1322"/>
                  </a:lnTo>
                  <a:lnTo>
                    <a:pt x="272" y="1320"/>
                  </a:lnTo>
                  <a:lnTo>
                    <a:pt x="272" y="1319"/>
                  </a:lnTo>
                  <a:lnTo>
                    <a:pt x="272" y="1319"/>
                  </a:lnTo>
                  <a:lnTo>
                    <a:pt x="272" y="1319"/>
                  </a:lnTo>
                  <a:lnTo>
                    <a:pt x="272" y="1317"/>
                  </a:lnTo>
                  <a:lnTo>
                    <a:pt x="271" y="1315"/>
                  </a:lnTo>
                  <a:lnTo>
                    <a:pt x="272" y="1313"/>
                  </a:lnTo>
                  <a:lnTo>
                    <a:pt x="272" y="1313"/>
                  </a:lnTo>
                  <a:lnTo>
                    <a:pt x="276" y="1313"/>
                  </a:lnTo>
                  <a:lnTo>
                    <a:pt x="276" y="1311"/>
                  </a:lnTo>
                  <a:lnTo>
                    <a:pt x="276" y="1311"/>
                  </a:lnTo>
                  <a:lnTo>
                    <a:pt x="278" y="1311"/>
                  </a:lnTo>
                  <a:lnTo>
                    <a:pt x="278" y="1311"/>
                  </a:lnTo>
                  <a:lnTo>
                    <a:pt x="276" y="1310"/>
                  </a:lnTo>
                  <a:lnTo>
                    <a:pt x="276" y="1310"/>
                  </a:lnTo>
                  <a:lnTo>
                    <a:pt x="276" y="1308"/>
                  </a:lnTo>
                  <a:lnTo>
                    <a:pt x="276" y="1308"/>
                  </a:lnTo>
                  <a:lnTo>
                    <a:pt x="276" y="1308"/>
                  </a:lnTo>
                  <a:lnTo>
                    <a:pt x="278" y="1308"/>
                  </a:lnTo>
                  <a:lnTo>
                    <a:pt x="278" y="1306"/>
                  </a:lnTo>
                  <a:lnTo>
                    <a:pt x="278" y="1304"/>
                  </a:lnTo>
                  <a:lnTo>
                    <a:pt x="278" y="1306"/>
                  </a:lnTo>
                  <a:lnTo>
                    <a:pt x="278" y="1304"/>
                  </a:lnTo>
                  <a:lnTo>
                    <a:pt x="278" y="1301"/>
                  </a:lnTo>
                  <a:lnTo>
                    <a:pt x="276" y="1297"/>
                  </a:lnTo>
                  <a:lnTo>
                    <a:pt x="274" y="1297"/>
                  </a:lnTo>
                  <a:lnTo>
                    <a:pt x="271" y="1297"/>
                  </a:lnTo>
                  <a:lnTo>
                    <a:pt x="271" y="1297"/>
                  </a:lnTo>
                  <a:lnTo>
                    <a:pt x="271" y="1297"/>
                  </a:lnTo>
                  <a:lnTo>
                    <a:pt x="271" y="1295"/>
                  </a:lnTo>
                  <a:lnTo>
                    <a:pt x="271" y="1295"/>
                  </a:lnTo>
                  <a:lnTo>
                    <a:pt x="271" y="1293"/>
                  </a:lnTo>
                  <a:lnTo>
                    <a:pt x="271" y="1293"/>
                  </a:lnTo>
                  <a:lnTo>
                    <a:pt x="271" y="1293"/>
                  </a:lnTo>
                  <a:lnTo>
                    <a:pt x="271" y="1293"/>
                  </a:lnTo>
                  <a:lnTo>
                    <a:pt x="271" y="1292"/>
                  </a:lnTo>
                  <a:lnTo>
                    <a:pt x="271" y="1292"/>
                  </a:lnTo>
                  <a:lnTo>
                    <a:pt x="271" y="1292"/>
                  </a:lnTo>
                  <a:lnTo>
                    <a:pt x="271" y="1292"/>
                  </a:lnTo>
                  <a:lnTo>
                    <a:pt x="272" y="1292"/>
                  </a:lnTo>
                  <a:lnTo>
                    <a:pt x="272" y="1292"/>
                  </a:lnTo>
                  <a:lnTo>
                    <a:pt x="272" y="1292"/>
                  </a:lnTo>
                  <a:lnTo>
                    <a:pt x="272" y="1293"/>
                  </a:lnTo>
                  <a:lnTo>
                    <a:pt x="272" y="1293"/>
                  </a:lnTo>
                  <a:lnTo>
                    <a:pt x="272" y="1293"/>
                  </a:lnTo>
                  <a:lnTo>
                    <a:pt x="272" y="1293"/>
                  </a:lnTo>
                  <a:lnTo>
                    <a:pt x="274" y="1293"/>
                  </a:lnTo>
                  <a:lnTo>
                    <a:pt x="274" y="1292"/>
                  </a:lnTo>
                  <a:lnTo>
                    <a:pt x="274" y="1292"/>
                  </a:lnTo>
                  <a:lnTo>
                    <a:pt x="276" y="1292"/>
                  </a:lnTo>
                  <a:lnTo>
                    <a:pt x="276" y="1292"/>
                  </a:lnTo>
                  <a:lnTo>
                    <a:pt x="276" y="1290"/>
                  </a:lnTo>
                  <a:lnTo>
                    <a:pt x="274" y="1290"/>
                  </a:lnTo>
                  <a:lnTo>
                    <a:pt x="274" y="1290"/>
                  </a:lnTo>
                  <a:lnTo>
                    <a:pt x="274" y="1288"/>
                  </a:lnTo>
                  <a:lnTo>
                    <a:pt x="274" y="1288"/>
                  </a:lnTo>
                  <a:lnTo>
                    <a:pt x="274" y="1288"/>
                  </a:lnTo>
                  <a:lnTo>
                    <a:pt x="276" y="1288"/>
                  </a:lnTo>
                  <a:lnTo>
                    <a:pt x="276" y="1288"/>
                  </a:lnTo>
                  <a:lnTo>
                    <a:pt x="274" y="1286"/>
                  </a:lnTo>
                  <a:lnTo>
                    <a:pt x="274" y="1284"/>
                  </a:lnTo>
                  <a:lnTo>
                    <a:pt x="274" y="1284"/>
                  </a:lnTo>
                  <a:lnTo>
                    <a:pt x="272" y="1282"/>
                  </a:lnTo>
                  <a:lnTo>
                    <a:pt x="274" y="1284"/>
                  </a:lnTo>
                  <a:lnTo>
                    <a:pt x="276" y="1284"/>
                  </a:lnTo>
                  <a:lnTo>
                    <a:pt x="280" y="1286"/>
                  </a:lnTo>
                  <a:lnTo>
                    <a:pt x="280" y="1284"/>
                  </a:lnTo>
                  <a:lnTo>
                    <a:pt x="280" y="1284"/>
                  </a:lnTo>
                  <a:lnTo>
                    <a:pt x="280" y="1284"/>
                  </a:lnTo>
                  <a:lnTo>
                    <a:pt x="280" y="1284"/>
                  </a:lnTo>
                  <a:lnTo>
                    <a:pt x="280" y="1282"/>
                  </a:lnTo>
                  <a:lnTo>
                    <a:pt x="280" y="1282"/>
                  </a:lnTo>
                  <a:lnTo>
                    <a:pt x="278" y="1281"/>
                  </a:lnTo>
                  <a:lnTo>
                    <a:pt x="276" y="1281"/>
                  </a:lnTo>
                  <a:lnTo>
                    <a:pt x="278" y="1281"/>
                  </a:lnTo>
                  <a:lnTo>
                    <a:pt x="276" y="1281"/>
                  </a:lnTo>
                  <a:lnTo>
                    <a:pt x="276" y="1277"/>
                  </a:lnTo>
                  <a:lnTo>
                    <a:pt x="274" y="1277"/>
                  </a:lnTo>
                  <a:lnTo>
                    <a:pt x="274" y="1277"/>
                  </a:lnTo>
                  <a:lnTo>
                    <a:pt x="274" y="1277"/>
                  </a:lnTo>
                  <a:lnTo>
                    <a:pt x="272" y="1275"/>
                  </a:lnTo>
                  <a:lnTo>
                    <a:pt x="272" y="1275"/>
                  </a:lnTo>
                  <a:lnTo>
                    <a:pt x="271" y="1272"/>
                  </a:lnTo>
                  <a:lnTo>
                    <a:pt x="269" y="1270"/>
                  </a:lnTo>
                  <a:lnTo>
                    <a:pt x="267" y="1268"/>
                  </a:lnTo>
                  <a:lnTo>
                    <a:pt x="265" y="1268"/>
                  </a:lnTo>
                  <a:lnTo>
                    <a:pt x="265" y="1266"/>
                  </a:lnTo>
                  <a:lnTo>
                    <a:pt x="271" y="1272"/>
                  </a:lnTo>
                  <a:lnTo>
                    <a:pt x="276" y="1277"/>
                  </a:lnTo>
                  <a:lnTo>
                    <a:pt x="276" y="1279"/>
                  </a:lnTo>
                  <a:lnTo>
                    <a:pt x="278" y="1279"/>
                  </a:lnTo>
                  <a:lnTo>
                    <a:pt x="280" y="1281"/>
                  </a:lnTo>
                  <a:lnTo>
                    <a:pt x="280" y="1279"/>
                  </a:lnTo>
                  <a:lnTo>
                    <a:pt x="278" y="1279"/>
                  </a:lnTo>
                  <a:lnTo>
                    <a:pt x="267" y="1266"/>
                  </a:lnTo>
                  <a:lnTo>
                    <a:pt x="267" y="1264"/>
                  </a:lnTo>
                  <a:lnTo>
                    <a:pt x="269" y="1266"/>
                  </a:lnTo>
                  <a:lnTo>
                    <a:pt x="269" y="1266"/>
                  </a:lnTo>
                  <a:lnTo>
                    <a:pt x="269" y="1264"/>
                  </a:lnTo>
                  <a:lnTo>
                    <a:pt x="269" y="1264"/>
                  </a:lnTo>
                  <a:lnTo>
                    <a:pt x="271" y="1264"/>
                  </a:lnTo>
                  <a:lnTo>
                    <a:pt x="271" y="1266"/>
                  </a:lnTo>
                  <a:lnTo>
                    <a:pt x="272" y="1266"/>
                  </a:lnTo>
                  <a:lnTo>
                    <a:pt x="272" y="1266"/>
                  </a:lnTo>
                  <a:lnTo>
                    <a:pt x="272" y="1264"/>
                  </a:lnTo>
                  <a:lnTo>
                    <a:pt x="272" y="1264"/>
                  </a:lnTo>
                  <a:lnTo>
                    <a:pt x="272" y="1263"/>
                  </a:lnTo>
                  <a:lnTo>
                    <a:pt x="272" y="1263"/>
                  </a:lnTo>
                  <a:lnTo>
                    <a:pt x="274" y="1263"/>
                  </a:lnTo>
                  <a:lnTo>
                    <a:pt x="274" y="1263"/>
                  </a:lnTo>
                  <a:lnTo>
                    <a:pt x="271" y="1261"/>
                  </a:lnTo>
                  <a:lnTo>
                    <a:pt x="269" y="1259"/>
                  </a:lnTo>
                  <a:lnTo>
                    <a:pt x="269" y="1259"/>
                  </a:lnTo>
                  <a:lnTo>
                    <a:pt x="269" y="1257"/>
                  </a:lnTo>
                  <a:lnTo>
                    <a:pt x="269" y="1257"/>
                  </a:lnTo>
                  <a:lnTo>
                    <a:pt x="269" y="1255"/>
                  </a:lnTo>
                  <a:lnTo>
                    <a:pt x="271" y="1255"/>
                  </a:lnTo>
                  <a:lnTo>
                    <a:pt x="276" y="1263"/>
                  </a:lnTo>
                  <a:lnTo>
                    <a:pt x="276" y="1263"/>
                  </a:lnTo>
                  <a:lnTo>
                    <a:pt x="276" y="1263"/>
                  </a:lnTo>
                  <a:lnTo>
                    <a:pt x="274" y="1263"/>
                  </a:lnTo>
                  <a:lnTo>
                    <a:pt x="274" y="1263"/>
                  </a:lnTo>
                  <a:lnTo>
                    <a:pt x="274" y="1263"/>
                  </a:lnTo>
                  <a:lnTo>
                    <a:pt x="274" y="1264"/>
                  </a:lnTo>
                  <a:lnTo>
                    <a:pt x="274" y="1264"/>
                  </a:lnTo>
                  <a:lnTo>
                    <a:pt x="274" y="1266"/>
                  </a:lnTo>
                  <a:lnTo>
                    <a:pt x="276" y="1266"/>
                  </a:lnTo>
                  <a:lnTo>
                    <a:pt x="278" y="1266"/>
                  </a:lnTo>
                  <a:lnTo>
                    <a:pt x="278" y="1266"/>
                  </a:lnTo>
                  <a:lnTo>
                    <a:pt x="278" y="1264"/>
                  </a:lnTo>
                  <a:lnTo>
                    <a:pt x="280" y="1264"/>
                  </a:lnTo>
                  <a:lnTo>
                    <a:pt x="280" y="1266"/>
                  </a:lnTo>
                  <a:lnTo>
                    <a:pt x="280" y="1266"/>
                  </a:lnTo>
                  <a:lnTo>
                    <a:pt x="281" y="1268"/>
                  </a:lnTo>
                  <a:lnTo>
                    <a:pt x="281" y="1268"/>
                  </a:lnTo>
                  <a:lnTo>
                    <a:pt x="283" y="1266"/>
                  </a:lnTo>
                  <a:lnTo>
                    <a:pt x="283" y="1266"/>
                  </a:lnTo>
                  <a:lnTo>
                    <a:pt x="281" y="1264"/>
                  </a:lnTo>
                  <a:lnTo>
                    <a:pt x="281" y="1263"/>
                  </a:lnTo>
                  <a:lnTo>
                    <a:pt x="283" y="1264"/>
                  </a:lnTo>
                  <a:lnTo>
                    <a:pt x="283" y="1264"/>
                  </a:lnTo>
                  <a:lnTo>
                    <a:pt x="283" y="1263"/>
                  </a:lnTo>
                  <a:lnTo>
                    <a:pt x="281" y="1261"/>
                  </a:lnTo>
                  <a:lnTo>
                    <a:pt x="281" y="1261"/>
                  </a:lnTo>
                  <a:lnTo>
                    <a:pt x="281" y="1259"/>
                  </a:lnTo>
                  <a:lnTo>
                    <a:pt x="281" y="1259"/>
                  </a:lnTo>
                  <a:lnTo>
                    <a:pt x="281" y="1259"/>
                  </a:lnTo>
                  <a:lnTo>
                    <a:pt x="280" y="1259"/>
                  </a:lnTo>
                  <a:lnTo>
                    <a:pt x="280" y="1259"/>
                  </a:lnTo>
                  <a:lnTo>
                    <a:pt x="280" y="1259"/>
                  </a:lnTo>
                  <a:lnTo>
                    <a:pt x="278" y="1257"/>
                  </a:lnTo>
                  <a:lnTo>
                    <a:pt x="278" y="1257"/>
                  </a:lnTo>
                  <a:lnTo>
                    <a:pt x="278" y="1257"/>
                  </a:lnTo>
                  <a:lnTo>
                    <a:pt x="278" y="1257"/>
                  </a:lnTo>
                  <a:lnTo>
                    <a:pt x="276" y="1255"/>
                  </a:lnTo>
                  <a:lnTo>
                    <a:pt x="276" y="1254"/>
                  </a:lnTo>
                  <a:lnTo>
                    <a:pt x="276" y="1252"/>
                  </a:lnTo>
                  <a:lnTo>
                    <a:pt x="278" y="1252"/>
                  </a:lnTo>
                  <a:lnTo>
                    <a:pt x="278" y="1255"/>
                  </a:lnTo>
                  <a:lnTo>
                    <a:pt x="280" y="1255"/>
                  </a:lnTo>
                  <a:lnTo>
                    <a:pt x="278" y="1255"/>
                  </a:lnTo>
                  <a:lnTo>
                    <a:pt x="280" y="1255"/>
                  </a:lnTo>
                  <a:lnTo>
                    <a:pt x="280" y="1254"/>
                  </a:lnTo>
                  <a:lnTo>
                    <a:pt x="281" y="1254"/>
                  </a:lnTo>
                  <a:lnTo>
                    <a:pt x="281" y="1255"/>
                  </a:lnTo>
                  <a:lnTo>
                    <a:pt x="281" y="1254"/>
                  </a:lnTo>
                  <a:lnTo>
                    <a:pt x="281" y="1254"/>
                  </a:lnTo>
                  <a:lnTo>
                    <a:pt x="281" y="1252"/>
                  </a:lnTo>
                  <a:lnTo>
                    <a:pt x="280" y="1252"/>
                  </a:lnTo>
                  <a:lnTo>
                    <a:pt x="280" y="1252"/>
                  </a:lnTo>
                  <a:lnTo>
                    <a:pt x="278" y="1250"/>
                  </a:lnTo>
                  <a:lnTo>
                    <a:pt x="280" y="1250"/>
                  </a:lnTo>
                  <a:lnTo>
                    <a:pt x="280" y="1250"/>
                  </a:lnTo>
                  <a:lnTo>
                    <a:pt x="280" y="1250"/>
                  </a:lnTo>
                  <a:lnTo>
                    <a:pt x="280" y="1248"/>
                  </a:lnTo>
                  <a:lnTo>
                    <a:pt x="281" y="1248"/>
                  </a:lnTo>
                  <a:lnTo>
                    <a:pt x="280" y="1246"/>
                  </a:lnTo>
                  <a:lnTo>
                    <a:pt x="278" y="1245"/>
                  </a:lnTo>
                  <a:lnTo>
                    <a:pt x="278" y="1243"/>
                  </a:lnTo>
                  <a:lnTo>
                    <a:pt x="278" y="1243"/>
                  </a:lnTo>
                  <a:lnTo>
                    <a:pt x="278" y="1243"/>
                  </a:lnTo>
                  <a:lnTo>
                    <a:pt x="278" y="1243"/>
                  </a:lnTo>
                  <a:lnTo>
                    <a:pt x="278" y="1241"/>
                  </a:lnTo>
                  <a:lnTo>
                    <a:pt x="276" y="1239"/>
                  </a:lnTo>
                  <a:lnTo>
                    <a:pt x="276" y="1237"/>
                  </a:lnTo>
                  <a:lnTo>
                    <a:pt x="278" y="1239"/>
                  </a:lnTo>
                  <a:lnTo>
                    <a:pt x="280" y="1241"/>
                  </a:lnTo>
                  <a:lnTo>
                    <a:pt x="283" y="1245"/>
                  </a:lnTo>
                  <a:lnTo>
                    <a:pt x="285" y="1241"/>
                  </a:lnTo>
                  <a:lnTo>
                    <a:pt x="285" y="1241"/>
                  </a:lnTo>
                  <a:lnTo>
                    <a:pt x="283" y="1239"/>
                  </a:lnTo>
                  <a:lnTo>
                    <a:pt x="283" y="1239"/>
                  </a:lnTo>
                  <a:lnTo>
                    <a:pt x="283" y="1239"/>
                  </a:lnTo>
                  <a:lnTo>
                    <a:pt x="285" y="1239"/>
                  </a:lnTo>
                  <a:lnTo>
                    <a:pt x="285" y="1239"/>
                  </a:lnTo>
                  <a:lnTo>
                    <a:pt x="285" y="1239"/>
                  </a:lnTo>
                  <a:lnTo>
                    <a:pt x="285" y="1237"/>
                  </a:lnTo>
                  <a:lnTo>
                    <a:pt x="285" y="1236"/>
                  </a:lnTo>
                  <a:lnTo>
                    <a:pt x="285" y="1236"/>
                  </a:lnTo>
                  <a:lnTo>
                    <a:pt x="285" y="1234"/>
                  </a:lnTo>
                  <a:lnTo>
                    <a:pt x="283" y="1234"/>
                  </a:lnTo>
                  <a:lnTo>
                    <a:pt x="283" y="1234"/>
                  </a:lnTo>
                  <a:lnTo>
                    <a:pt x="285" y="1234"/>
                  </a:lnTo>
                  <a:lnTo>
                    <a:pt x="281" y="1230"/>
                  </a:lnTo>
                  <a:lnTo>
                    <a:pt x="280" y="1230"/>
                  </a:lnTo>
                  <a:lnTo>
                    <a:pt x="280" y="1230"/>
                  </a:lnTo>
                  <a:lnTo>
                    <a:pt x="281" y="1230"/>
                  </a:lnTo>
                  <a:lnTo>
                    <a:pt x="281" y="1228"/>
                  </a:lnTo>
                  <a:lnTo>
                    <a:pt x="281" y="1228"/>
                  </a:lnTo>
                  <a:lnTo>
                    <a:pt x="281" y="1228"/>
                  </a:lnTo>
                  <a:lnTo>
                    <a:pt x="281" y="1226"/>
                  </a:lnTo>
                  <a:lnTo>
                    <a:pt x="281" y="1226"/>
                  </a:lnTo>
                  <a:lnTo>
                    <a:pt x="283" y="1226"/>
                  </a:lnTo>
                  <a:lnTo>
                    <a:pt x="283" y="1226"/>
                  </a:lnTo>
                  <a:lnTo>
                    <a:pt x="283" y="1226"/>
                  </a:lnTo>
                  <a:lnTo>
                    <a:pt x="285" y="1225"/>
                  </a:lnTo>
                  <a:lnTo>
                    <a:pt x="283" y="1225"/>
                  </a:lnTo>
                  <a:lnTo>
                    <a:pt x="280" y="1226"/>
                  </a:lnTo>
                  <a:lnTo>
                    <a:pt x="281" y="1226"/>
                  </a:lnTo>
                  <a:lnTo>
                    <a:pt x="281" y="1226"/>
                  </a:lnTo>
                  <a:lnTo>
                    <a:pt x="280" y="1228"/>
                  </a:lnTo>
                  <a:lnTo>
                    <a:pt x="280" y="1228"/>
                  </a:lnTo>
                  <a:lnTo>
                    <a:pt x="280" y="1228"/>
                  </a:lnTo>
                  <a:lnTo>
                    <a:pt x="280" y="1226"/>
                  </a:lnTo>
                  <a:lnTo>
                    <a:pt x="280" y="1226"/>
                  </a:lnTo>
                  <a:lnTo>
                    <a:pt x="278" y="1225"/>
                  </a:lnTo>
                  <a:lnTo>
                    <a:pt x="276" y="1223"/>
                  </a:lnTo>
                  <a:lnTo>
                    <a:pt x="276" y="1223"/>
                  </a:lnTo>
                  <a:lnTo>
                    <a:pt x="283" y="1225"/>
                  </a:lnTo>
                  <a:lnTo>
                    <a:pt x="283" y="1221"/>
                  </a:lnTo>
                  <a:lnTo>
                    <a:pt x="283" y="1221"/>
                  </a:lnTo>
                  <a:lnTo>
                    <a:pt x="281" y="1221"/>
                  </a:lnTo>
                  <a:lnTo>
                    <a:pt x="281" y="1221"/>
                  </a:lnTo>
                  <a:lnTo>
                    <a:pt x="281" y="1221"/>
                  </a:lnTo>
                  <a:lnTo>
                    <a:pt x="280" y="1221"/>
                  </a:lnTo>
                  <a:lnTo>
                    <a:pt x="280" y="1221"/>
                  </a:lnTo>
                  <a:lnTo>
                    <a:pt x="280" y="1221"/>
                  </a:lnTo>
                  <a:lnTo>
                    <a:pt x="280" y="1221"/>
                  </a:lnTo>
                  <a:lnTo>
                    <a:pt x="280" y="1219"/>
                  </a:lnTo>
                  <a:lnTo>
                    <a:pt x="280" y="1219"/>
                  </a:lnTo>
                  <a:lnTo>
                    <a:pt x="280" y="1217"/>
                  </a:lnTo>
                  <a:lnTo>
                    <a:pt x="280" y="1217"/>
                  </a:lnTo>
                  <a:lnTo>
                    <a:pt x="278" y="1217"/>
                  </a:lnTo>
                  <a:lnTo>
                    <a:pt x="267" y="1210"/>
                  </a:lnTo>
                  <a:lnTo>
                    <a:pt x="265" y="1210"/>
                  </a:lnTo>
                  <a:lnTo>
                    <a:pt x="267" y="1210"/>
                  </a:lnTo>
                  <a:lnTo>
                    <a:pt x="271" y="1212"/>
                  </a:lnTo>
                  <a:lnTo>
                    <a:pt x="274" y="1214"/>
                  </a:lnTo>
                  <a:lnTo>
                    <a:pt x="280" y="1214"/>
                  </a:lnTo>
                  <a:lnTo>
                    <a:pt x="281" y="1214"/>
                  </a:lnTo>
                  <a:lnTo>
                    <a:pt x="281" y="1216"/>
                  </a:lnTo>
                  <a:lnTo>
                    <a:pt x="281" y="1216"/>
                  </a:lnTo>
                  <a:lnTo>
                    <a:pt x="281" y="1216"/>
                  </a:lnTo>
                  <a:lnTo>
                    <a:pt x="283" y="1214"/>
                  </a:lnTo>
                  <a:lnTo>
                    <a:pt x="283" y="1214"/>
                  </a:lnTo>
                  <a:lnTo>
                    <a:pt x="283" y="1214"/>
                  </a:lnTo>
                  <a:lnTo>
                    <a:pt x="285" y="1214"/>
                  </a:lnTo>
                  <a:lnTo>
                    <a:pt x="287" y="1212"/>
                  </a:lnTo>
                  <a:lnTo>
                    <a:pt x="287" y="1210"/>
                  </a:lnTo>
                  <a:lnTo>
                    <a:pt x="287" y="1210"/>
                  </a:lnTo>
                  <a:lnTo>
                    <a:pt x="290" y="1210"/>
                  </a:lnTo>
                  <a:lnTo>
                    <a:pt x="290" y="1210"/>
                  </a:lnTo>
                  <a:lnTo>
                    <a:pt x="289" y="1207"/>
                  </a:lnTo>
                  <a:lnTo>
                    <a:pt x="287" y="1207"/>
                  </a:lnTo>
                  <a:lnTo>
                    <a:pt x="287" y="1205"/>
                  </a:lnTo>
                  <a:lnTo>
                    <a:pt x="287" y="1205"/>
                  </a:lnTo>
                  <a:lnTo>
                    <a:pt x="287" y="1205"/>
                  </a:lnTo>
                  <a:lnTo>
                    <a:pt x="285" y="1205"/>
                  </a:lnTo>
                  <a:lnTo>
                    <a:pt x="285" y="1203"/>
                  </a:lnTo>
                  <a:lnTo>
                    <a:pt x="285" y="1203"/>
                  </a:lnTo>
                  <a:lnTo>
                    <a:pt x="285" y="1203"/>
                  </a:lnTo>
                  <a:lnTo>
                    <a:pt x="285" y="1203"/>
                  </a:lnTo>
                  <a:lnTo>
                    <a:pt x="283" y="1201"/>
                  </a:lnTo>
                  <a:lnTo>
                    <a:pt x="283" y="1199"/>
                  </a:lnTo>
                  <a:lnTo>
                    <a:pt x="283" y="1198"/>
                  </a:lnTo>
                  <a:lnTo>
                    <a:pt x="283" y="1198"/>
                  </a:lnTo>
                  <a:lnTo>
                    <a:pt x="281" y="1198"/>
                  </a:lnTo>
                  <a:lnTo>
                    <a:pt x="281" y="1198"/>
                  </a:lnTo>
                  <a:lnTo>
                    <a:pt x="281" y="1199"/>
                  </a:lnTo>
                  <a:lnTo>
                    <a:pt x="281" y="1199"/>
                  </a:lnTo>
                  <a:lnTo>
                    <a:pt x="281" y="1199"/>
                  </a:lnTo>
                  <a:lnTo>
                    <a:pt x="280" y="1198"/>
                  </a:lnTo>
                  <a:lnTo>
                    <a:pt x="278" y="1198"/>
                  </a:lnTo>
                  <a:lnTo>
                    <a:pt x="278" y="1198"/>
                  </a:lnTo>
                  <a:lnTo>
                    <a:pt x="276" y="1196"/>
                  </a:lnTo>
                  <a:lnTo>
                    <a:pt x="271" y="1196"/>
                  </a:lnTo>
                  <a:lnTo>
                    <a:pt x="269" y="1196"/>
                  </a:lnTo>
                  <a:lnTo>
                    <a:pt x="267" y="1194"/>
                  </a:lnTo>
                  <a:lnTo>
                    <a:pt x="267" y="1194"/>
                  </a:lnTo>
                  <a:lnTo>
                    <a:pt x="265" y="1196"/>
                  </a:lnTo>
                  <a:lnTo>
                    <a:pt x="265" y="1196"/>
                  </a:lnTo>
                  <a:lnTo>
                    <a:pt x="265" y="1198"/>
                  </a:lnTo>
                  <a:lnTo>
                    <a:pt x="265" y="1199"/>
                  </a:lnTo>
                  <a:lnTo>
                    <a:pt x="263" y="1199"/>
                  </a:lnTo>
                  <a:lnTo>
                    <a:pt x="263" y="1199"/>
                  </a:lnTo>
                  <a:lnTo>
                    <a:pt x="263" y="1199"/>
                  </a:lnTo>
                  <a:lnTo>
                    <a:pt x="263" y="1199"/>
                  </a:lnTo>
                  <a:lnTo>
                    <a:pt x="263" y="1198"/>
                  </a:lnTo>
                  <a:lnTo>
                    <a:pt x="263" y="1198"/>
                  </a:lnTo>
                  <a:lnTo>
                    <a:pt x="263" y="1198"/>
                  </a:lnTo>
                  <a:lnTo>
                    <a:pt x="262" y="1196"/>
                  </a:lnTo>
                  <a:lnTo>
                    <a:pt x="262" y="1196"/>
                  </a:lnTo>
                  <a:lnTo>
                    <a:pt x="260" y="1196"/>
                  </a:lnTo>
                  <a:lnTo>
                    <a:pt x="260" y="1196"/>
                  </a:lnTo>
                  <a:lnTo>
                    <a:pt x="258" y="1198"/>
                  </a:lnTo>
                  <a:lnTo>
                    <a:pt x="256" y="1196"/>
                  </a:lnTo>
                  <a:lnTo>
                    <a:pt x="254" y="1198"/>
                  </a:lnTo>
                  <a:lnTo>
                    <a:pt x="254" y="1196"/>
                  </a:lnTo>
                  <a:lnTo>
                    <a:pt x="254" y="1196"/>
                  </a:lnTo>
                  <a:lnTo>
                    <a:pt x="254" y="1196"/>
                  </a:lnTo>
                  <a:lnTo>
                    <a:pt x="253" y="1196"/>
                  </a:lnTo>
                  <a:lnTo>
                    <a:pt x="253" y="1196"/>
                  </a:lnTo>
                  <a:lnTo>
                    <a:pt x="254" y="1196"/>
                  </a:lnTo>
                  <a:lnTo>
                    <a:pt x="256" y="1196"/>
                  </a:lnTo>
                  <a:lnTo>
                    <a:pt x="256" y="1196"/>
                  </a:lnTo>
                  <a:lnTo>
                    <a:pt x="258" y="1194"/>
                  </a:lnTo>
                  <a:lnTo>
                    <a:pt x="258" y="1194"/>
                  </a:lnTo>
                  <a:lnTo>
                    <a:pt x="256" y="1194"/>
                  </a:lnTo>
                  <a:lnTo>
                    <a:pt x="256" y="1192"/>
                  </a:lnTo>
                  <a:lnTo>
                    <a:pt x="256" y="1192"/>
                  </a:lnTo>
                  <a:lnTo>
                    <a:pt x="272" y="1194"/>
                  </a:lnTo>
                  <a:lnTo>
                    <a:pt x="290" y="1196"/>
                  </a:lnTo>
                  <a:lnTo>
                    <a:pt x="294" y="1196"/>
                  </a:lnTo>
                  <a:lnTo>
                    <a:pt x="296" y="1196"/>
                  </a:lnTo>
                  <a:lnTo>
                    <a:pt x="296" y="1194"/>
                  </a:lnTo>
                  <a:lnTo>
                    <a:pt x="294" y="1192"/>
                  </a:lnTo>
                  <a:lnTo>
                    <a:pt x="292" y="1192"/>
                  </a:lnTo>
                  <a:lnTo>
                    <a:pt x="292" y="1190"/>
                  </a:lnTo>
                  <a:lnTo>
                    <a:pt x="294" y="1190"/>
                  </a:lnTo>
                  <a:lnTo>
                    <a:pt x="298" y="1192"/>
                  </a:lnTo>
                  <a:lnTo>
                    <a:pt x="300" y="1194"/>
                  </a:lnTo>
                  <a:lnTo>
                    <a:pt x="300" y="1192"/>
                  </a:lnTo>
                  <a:lnTo>
                    <a:pt x="301" y="1190"/>
                  </a:lnTo>
                  <a:lnTo>
                    <a:pt x="301" y="1190"/>
                  </a:lnTo>
                  <a:lnTo>
                    <a:pt x="301" y="1189"/>
                  </a:lnTo>
                  <a:lnTo>
                    <a:pt x="301" y="1189"/>
                  </a:lnTo>
                  <a:lnTo>
                    <a:pt x="298" y="1189"/>
                  </a:lnTo>
                  <a:lnTo>
                    <a:pt x="298" y="1189"/>
                  </a:lnTo>
                  <a:lnTo>
                    <a:pt x="298" y="1189"/>
                  </a:lnTo>
                  <a:lnTo>
                    <a:pt x="298" y="1187"/>
                  </a:lnTo>
                  <a:lnTo>
                    <a:pt x="298" y="1187"/>
                  </a:lnTo>
                  <a:lnTo>
                    <a:pt x="298" y="1185"/>
                  </a:lnTo>
                  <a:lnTo>
                    <a:pt x="298" y="1185"/>
                  </a:lnTo>
                  <a:lnTo>
                    <a:pt x="296" y="1185"/>
                  </a:lnTo>
                  <a:lnTo>
                    <a:pt x="296" y="1185"/>
                  </a:lnTo>
                  <a:lnTo>
                    <a:pt x="296" y="1185"/>
                  </a:lnTo>
                  <a:lnTo>
                    <a:pt x="298" y="1183"/>
                  </a:lnTo>
                  <a:lnTo>
                    <a:pt x="300" y="1183"/>
                  </a:lnTo>
                  <a:lnTo>
                    <a:pt x="300" y="1183"/>
                  </a:lnTo>
                  <a:lnTo>
                    <a:pt x="300" y="1185"/>
                  </a:lnTo>
                  <a:lnTo>
                    <a:pt x="301" y="1185"/>
                  </a:lnTo>
                  <a:lnTo>
                    <a:pt x="303" y="1187"/>
                  </a:lnTo>
                  <a:lnTo>
                    <a:pt x="309" y="1187"/>
                  </a:lnTo>
                  <a:lnTo>
                    <a:pt x="309" y="1185"/>
                  </a:lnTo>
                  <a:lnTo>
                    <a:pt x="310" y="1185"/>
                  </a:lnTo>
                  <a:lnTo>
                    <a:pt x="312" y="1185"/>
                  </a:lnTo>
                  <a:lnTo>
                    <a:pt x="314" y="1183"/>
                  </a:lnTo>
                  <a:lnTo>
                    <a:pt x="312" y="1181"/>
                  </a:lnTo>
                  <a:lnTo>
                    <a:pt x="310" y="1180"/>
                  </a:lnTo>
                  <a:lnTo>
                    <a:pt x="318" y="1181"/>
                  </a:lnTo>
                  <a:lnTo>
                    <a:pt x="319" y="1180"/>
                  </a:lnTo>
                  <a:lnTo>
                    <a:pt x="318" y="1178"/>
                  </a:lnTo>
                  <a:lnTo>
                    <a:pt x="318" y="1178"/>
                  </a:lnTo>
                  <a:lnTo>
                    <a:pt x="318" y="1178"/>
                  </a:lnTo>
                  <a:lnTo>
                    <a:pt x="318" y="1178"/>
                  </a:lnTo>
                  <a:lnTo>
                    <a:pt x="318" y="1176"/>
                  </a:lnTo>
                  <a:lnTo>
                    <a:pt x="318" y="1172"/>
                  </a:lnTo>
                  <a:lnTo>
                    <a:pt x="318" y="1172"/>
                  </a:lnTo>
                  <a:lnTo>
                    <a:pt x="318" y="1170"/>
                  </a:lnTo>
                  <a:lnTo>
                    <a:pt x="318" y="1170"/>
                  </a:lnTo>
                  <a:lnTo>
                    <a:pt x="318" y="1170"/>
                  </a:lnTo>
                  <a:lnTo>
                    <a:pt x="323" y="1174"/>
                  </a:lnTo>
                  <a:lnTo>
                    <a:pt x="323" y="1174"/>
                  </a:lnTo>
                  <a:lnTo>
                    <a:pt x="323" y="1174"/>
                  </a:lnTo>
                  <a:lnTo>
                    <a:pt x="323" y="1174"/>
                  </a:lnTo>
                  <a:lnTo>
                    <a:pt x="323" y="1174"/>
                  </a:lnTo>
                  <a:lnTo>
                    <a:pt x="323" y="1172"/>
                  </a:lnTo>
                  <a:lnTo>
                    <a:pt x="323" y="1172"/>
                  </a:lnTo>
                  <a:lnTo>
                    <a:pt x="321" y="1170"/>
                  </a:lnTo>
                  <a:lnTo>
                    <a:pt x="321" y="1170"/>
                  </a:lnTo>
                  <a:lnTo>
                    <a:pt x="323" y="1170"/>
                  </a:lnTo>
                  <a:lnTo>
                    <a:pt x="323" y="1170"/>
                  </a:lnTo>
                  <a:lnTo>
                    <a:pt x="325" y="1170"/>
                  </a:lnTo>
                  <a:lnTo>
                    <a:pt x="325" y="1170"/>
                  </a:lnTo>
                  <a:lnTo>
                    <a:pt x="325" y="1169"/>
                  </a:lnTo>
                  <a:lnTo>
                    <a:pt x="325" y="1167"/>
                  </a:lnTo>
                  <a:lnTo>
                    <a:pt x="325" y="1167"/>
                  </a:lnTo>
                  <a:lnTo>
                    <a:pt x="325" y="1167"/>
                  </a:lnTo>
                  <a:lnTo>
                    <a:pt x="325" y="1165"/>
                  </a:lnTo>
                  <a:lnTo>
                    <a:pt x="325" y="1165"/>
                  </a:lnTo>
                  <a:lnTo>
                    <a:pt x="325" y="1165"/>
                  </a:lnTo>
                  <a:lnTo>
                    <a:pt x="323" y="1165"/>
                  </a:lnTo>
                  <a:lnTo>
                    <a:pt x="323" y="1165"/>
                  </a:lnTo>
                  <a:lnTo>
                    <a:pt x="323" y="1163"/>
                  </a:lnTo>
                  <a:lnTo>
                    <a:pt x="323" y="1163"/>
                  </a:lnTo>
                  <a:lnTo>
                    <a:pt x="323" y="1163"/>
                  </a:lnTo>
                  <a:lnTo>
                    <a:pt x="325" y="1163"/>
                  </a:lnTo>
                  <a:lnTo>
                    <a:pt x="325" y="1163"/>
                  </a:lnTo>
                  <a:lnTo>
                    <a:pt x="325" y="1161"/>
                  </a:lnTo>
                  <a:lnTo>
                    <a:pt x="325" y="1160"/>
                  </a:lnTo>
                  <a:lnTo>
                    <a:pt x="327" y="1158"/>
                  </a:lnTo>
                  <a:lnTo>
                    <a:pt x="325" y="1158"/>
                  </a:lnTo>
                  <a:lnTo>
                    <a:pt x="325" y="1156"/>
                  </a:lnTo>
                  <a:lnTo>
                    <a:pt x="325" y="1152"/>
                  </a:lnTo>
                  <a:lnTo>
                    <a:pt x="325" y="1151"/>
                  </a:lnTo>
                  <a:lnTo>
                    <a:pt x="327" y="1151"/>
                  </a:lnTo>
                  <a:lnTo>
                    <a:pt x="327" y="1151"/>
                  </a:lnTo>
                  <a:lnTo>
                    <a:pt x="327" y="1149"/>
                  </a:lnTo>
                  <a:lnTo>
                    <a:pt x="328" y="1147"/>
                  </a:lnTo>
                  <a:lnTo>
                    <a:pt x="327" y="1143"/>
                  </a:lnTo>
                  <a:lnTo>
                    <a:pt x="328" y="1145"/>
                  </a:lnTo>
                  <a:lnTo>
                    <a:pt x="328" y="1145"/>
                  </a:lnTo>
                  <a:lnTo>
                    <a:pt x="328" y="1147"/>
                  </a:lnTo>
                  <a:lnTo>
                    <a:pt x="328" y="1147"/>
                  </a:lnTo>
                  <a:lnTo>
                    <a:pt x="328" y="1149"/>
                  </a:lnTo>
                  <a:lnTo>
                    <a:pt x="328" y="1151"/>
                  </a:lnTo>
                  <a:lnTo>
                    <a:pt x="328" y="1152"/>
                  </a:lnTo>
                  <a:lnTo>
                    <a:pt x="330" y="1154"/>
                  </a:lnTo>
                  <a:lnTo>
                    <a:pt x="330" y="1156"/>
                  </a:lnTo>
                  <a:lnTo>
                    <a:pt x="330" y="1154"/>
                  </a:lnTo>
                  <a:lnTo>
                    <a:pt x="330" y="1152"/>
                  </a:lnTo>
                  <a:lnTo>
                    <a:pt x="330" y="1151"/>
                  </a:lnTo>
                  <a:lnTo>
                    <a:pt x="330" y="1149"/>
                  </a:lnTo>
                  <a:lnTo>
                    <a:pt x="332" y="1149"/>
                  </a:lnTo>
                  <a:lnTo>
                    <a:pt x="332" y="1149"/>
                  </a:lnTo>
                  <a:lnTo>
                    <a:pt x="332" y="1149"/>
                  </a:lnTo>
                  <a:lnTo>
                    <a:pt x="332" y="1151"/>
                  </a:lnTo>
                  <a:lnTo>
                    <a:pt x="332" y="1152"/>
                  </a:lnTo>
                  <a:lnTo>
                    <a:pt x="332" y="1152"/>
                  </a:lnTo>
                  <a:lnTo>
                    <a:pt x="332" y="1154"/>
                  </a:lnTo>
                  <a:lnTo>
                    <a:pt x="332" y="1156"/>
                  </a:lnTo>
                  <a:lnTo>
                    <a:pt x="332" y="1160"/>
                  </a:lnTo>
                  <a:lnTo>
                    <a:pt x="332" y="1161"/>
                  </a:lnTo>
                  <a:lnTo>
                    <a:pt x="332" y="1161"/>
                  </a:lnTo>
                  <a:lnTo>
                    <a:pt x="332" y="1163"/>
                  </a:lnTo>
                  <a:lnTo>
                    <a:pt x="332" y="1165"/>
                  </a:lnTo>
                  <a:lnTo>
                    <a:pt x="332" y="1167"/>
                  </a:lnTo>
                  <a:lnTo>
                    <a:pt x="334" y="1169"/>
                  </a:lnTo>
                  <a:lnTo>
                    <a:pt x="334" y="1169"/>
                  </a:lnTo>
                  <a:lnTo>
                    <a:pt x="334" y="1170"/>
                  </a:lnTo>
                  <a:lnTo>
                    <a:pt x="334" y="1170"/>
                  </a:lnTo>
                  <a:lnTo>
                    <a:pt x="334" y="1172"/>
                  </a:lnTo>
                  <a:lnTo>
                    <a:pt x="334" y="1172"/>
                  </a:lnTo>
                  <a:lnTo>
                    <a:pt x="334" y="1170"/>
                  </a:lnTo>
                  <a:lnTo>
                    <a:pt x="334" y="1169"/>
                  </a:lnTo>
                  <a:lnTo>
                    <a:pt x="334" y="1167"/>
                  </a:lnTo>
                  <a:lnTo>
                    <a:pt x="334" y="1165"/>
                  </a:lnTo>
                  <a:lnTo>
                    <a:pt x="334" y="1163"/>
                  </a:lnTo>
                  <a:lnTo>
                    <a:pt x="334" y="1165"/>
                  </a:lnTo>
                  <a:lnTo>
                    <a:pt x="334" y="1167"/>
                  </a:lnTo>
                  <a:lnTo>
                    <a:pt x="336" y="1167"/>
                  </a:lnTo>
                  <a:lnTo>
                    <a:pt x="336" y="1169"/>
                  </a:lnTo>
                  <a:lnTo>
                    <a:pt x="336" y="1169"/>
                  </a:lnTo>
                  <a:lnTo>
                    <a:pt x="337" y="1167"/>
                  </a:lnTo>
                  <a:lnTo>
                    <a:pt x="337" y="1167"/>
                  </a:lnTo>
                  <a:lnTo>
                    <a:pt x="337" y="1169"/>
                  </a:lnTo>
                  <a:lnTo>
                    <a:pt x="337" y="1169"/>
                  </a:lnTo>
                  <a:lnTo>
                    <a:pt x="337" y="1170"/>
                  </a:lnTo>
                  <a:lnTo>
                    <a:pt x="337" y="1170"/>
                  </a:lnTo>
                  <a:lnTo>
                    <a:pt x="337" y="1172"/>
                  </a:lnTo>
                  <a:lnTo>
                    <a:pt x="337" y="1172"/>
                  </a:lnTo>
                  <a:lnTo>
                    <a:pt x="339" y="1174"/>
                  </a:lnTo>
                  <a:lnTo>
                    <a:pt x="339" y="1170"/>
                  </a:lnTo>
                  <a:lnTo>
                    <a:pt x="339" y="1170"/>
                  </a:lnTo>
                  <a:lnTo>
                    <a:pt x="339" y="1169"/>
                  </a:lnTo>
                  <a:lnTo>
                    <a:pt x="339" y="1169"/>
                  </a:lnTo>
                  <a:lnTo>
                    <a:pt x="341" y="1169"/>
                  </a:lnTo>
                  <a:lnTo>
                    <a:pt x="341" y="1169"/>
                  </a:lnTo>
                  <a:lnTo>
                    <a:pt x="343" y="1169"/>
                  </a:lnTo>
                  <a:lnTo>
                    <a:pt x="343" y="1167"/>
                  </a:lnTo>
                  <a:lnTo>
                    <a:pt x="343" y="1165"/>
                  </a:lnTo>
                  <a:lnTo>
                    <a:pt x="343" y="1165"/>
                  </a:lnTo>
                  <a:lnTo>
                    <a:pt x="343" y="1163"/>
                  </a:lnTo>
                  <a:lnTo>
                    <a:pt x="343" y="1161"/>
                  </a:lnTo>
                  <a:lnTo>
                    <a:pt x="345" y="1160"/>
                  </a:lnTo>
                  <a:lnTo>
                    <a:pt x="345" y="1158"/>
                  </a:lnTo>
                  <a:lnTo>
                    <a:pt x="345" y="1156"/>
                  </a:lnTo>
                  <a:lnTo>
                    <a:pt x="345" y="1156"/>
                  </a:lnTo>
                  <a:lnTo>
                    <a:pt x="346" y="1156"/>
                  </a:lnTo>
                  <a:lnTo>
                    <a:pt x="346" y="1156"/>
                  </a:lnTo>
                  <a:lnTo>
                    <a:pt x="346" y="1156"/>
                  </a:lnTo>
                  <a:lnTo>
                    <a:pt x="346" y="1154"/>
                  </a:lnTo>
                  <a:lnTo>
                    <a:pt x="346" y="1154"/>
                  </a:lnTo>
                  <a:lnTo>
                    <a:pt x="348" y="1154"/>
                  </a:lnTo>
                  <a:lnTo>
                    <a:pt x="350" y="1154"/>
                  </a:lnTo>
                  <a:lnTo>
                    <a:pt x="350" y="1152"/>
                  </a:lnTo>
                  <a:lnTo>
                    <a:pt x="352" y="1151"/>
                  </a:lnTo>
                  <a:lnTo>
                    <a:pt x="352" y="1151"/>
                  </a:lnTo>
                  <a:lnTo>
                    <a:pt x="354" y="1151"/>
                  </a:lnTo>
                  <a:lnTo>
                    <a:pt x="354" y="1151"/>
                  </a:lnTo>
                  <a:lnTo>
                    <a:pt x="355" y="1149"/>
                  </a:lnTo>
                  <a:lnTo>
                    <a:pt x="355" y="1149"/>
                  </a:lnTo>
                  <a:lnTo>
                    <a:pt x="355" y="1149"/>
                  </a:lnTo>
                  <a:lnTo>
                    <a:pt x="357" y="1149"/>
                  </a:lnTo>
                  <a:lnTo>
                    <a:pt x="357" y="1149"/>
                  </a:lnTo>
                  <a:lnTo>
                    <a:pt x="357" y="1149"/>
                  </a:lnTo>
                  <a:lnTo>
                    <a:pt x="357" y="1151"/>
                  </a:lnTo>
                  <a:lnTo>
                    <a:pt x="357" y="1151"/>
                  </a:lnTo>
                  <a:lnTo>
                    <a:pt x="357" y="1151"/>
                  </a:lnTo>
                  <a:lnTo>
                    <a:pt x="355" y="1152"/>
                  </a:lnTo>
                  <a:lnTo>
                    <a:pt x="354" y="1152"/>
                  </a:lnTo>
                  <a:lnTo>
                    <a:pt x="355" y="1152"/>
                  </a:lnTo>
                  <a:lnTo>
                    <a:pt x="361" y="1151"/>
                  </a:lnTo>
                  <a:lnTo>
                    <a:pt x="361" y="1149"/>
                  </a:lnTo>
                  <a:lnTo>
                    <a:pt x="359" y="1149"/>
                  </a:lnTo>
                  <a:lnTo>
                    <a:pt x="359" y="1149"/>
                  </a:lnTo>
                  <a:lnTo>
                    <a:pt x="359" y="1149"/>
                  </a:lnTo>
                  <a:lnTo>
                    <a:pt x="359" y="1147"/>
                  </a:lnTo>
                  <a:lnTo>
                    <a:pt x="361" y="1147"/>
                  </a:lnTo>
                  <a:lnTo>
                    <a:pt x="363" y="1145"/>
                  </a:lnTo>
                  <a:lnTo>
                    <a:pt x="365" y="1147"/>
                  </a:lnTo>
                  <a:lnTo>
                    <a:pt x="365" y="1147"/>
                  </a:lnTo>
                  <a:lnTo>
                    <a:pt x="366" y="1147"/>
                  </a:lnTo>
                  <a:lnTo>
                    <a:pt x="366" y="1145"/>
                  </a:lnTo>
                  <a:lnTo>
                    <a:pt x="366" y="1143"/>
                  </a:lnTo>
                  <a:lnTo>
                    <a:pt x="366" y="1143"/>
                  </a:lnTo>
                  <a:lnTo>
                    <a:pt x="365" y="1143"/>
                  </a:lnTo>
                  <a:lnTo>
                    <a:pt x="365" y="1143"/>
                  </a:lnTo>
                  <a:lnTo>
                    <a:pt x="365" y="1143"/>
                  </a:lnTo>
                  <a:lnTo>
                    <a:pt x="365" y="1143"/>
                  </a:lnTo>
                  <a:lnTo>
                    <a:pt x="365" y="1143"/>
                  </a:lnTo>
                  <a:lnTo>
                    <a:pt x="365" y="1142"/>
                  </a:lnTo>
                  <a:lnTo>
                    <a:pt x="365" y="1142"/>
                  </a:lnTo>
                  <a:lnTo>
                    <a:pt x="365" y="1143"/>
                  </a:lnTo>
                  <a:lnTo>
                    <a:pt x="363" y="1142"/>
                  </a:lnTo>
                  <a:lnTo>
                    <a:pt x="363" y="1140"/>
                  </a:lnTo>
                  <a:lnTo>
                    <a:pt x="363" y="1140"/>
                  </a:lnTo>
                  <a:lnTo>
                    <a:pt x="363" y="1140"/>
                  </a:lnTo>
                  <a:lnTo>
                    <a:pt x="361" y="1140"/>
                  </a:lnTo>
                  <a:lnTo>
                    <a:pt x="361" y="1138"/>
                  </a:lnTo>
                  <a:lnTo>
                    <a:pt x="361" y="1138"/>
                  </a:lnTo>
                  <a:lnTo>
                    <a:pt x="361" y="1138"/>
                  </a:lnTo>
                  <a:lnTo>
                    <a:pt x="366" y="1142"/>
                  </a:lnTo>
                  <a:lnTo>
                    <a:pt x="365" y="1140"/>
                  </a:lnTo>
                  <a:lnTo>
                    <a:pt x="365" y="1138"/>
                  </a:lnTo>
                  <a:lnTo>
                    <a:pt x="363" y="1136"/>
                  </a:lnTo>
                  <a:lnTo>
                    <a:pt x="361" y="1136"/>
                  </a:lnTo>
                  <a:lnTo>
                    <a:pt x="359" y="1134"/>
                  </a:lnTo>
                  <a:lnTo>
                    <a:pt x="357" y="1134"/>
                  </a:lnTo>
                  <a:lnTo>
                    <a:pt x="359" y="1133"/>
                  </a:lnTo>
                  <a:lnTo>
                    <a:pt x="361" y="1133"/>
                  </a:lnTo>
                  <a:lnTo>
                    <a:pt x="361" y="1133"/>
                  </a:lnTo>
                  <a:lnTo>
                    <a:pt x="359" y="1133"/>
                  </a:lnTo>
                  <a:lnTo>
                    <a:pt x="359" y="1131"/>
                  </a:lnTo>
                  <a:lnTo>
                    <a:pt x="359" y="1131"/>
                  </a:lnTo>
                  <a:lnTo>
                    <a:pt x="357" y="1129"/>
                  </a:lnTo>
                  <a:lnTo>
                    <a:pt x="359" y="1129"/>
                  </a:lnTo>
                  <a:lnTo>
                    <a:pt x="359" y="1129"/>
                  </a:lnTo>
                  <a:lnTo>
                    <a:pt x="361" y="1127"/>
                  </a:lnTo>
                  <a:lnTo>
                    <a:pt x="361" y="1127"/>
                  </a:lnTo>
                  <a:lnTo>
                    <a:pt x="361" y="1129"/>
                  </a:lnTo>
                  <a:lnTo>
                    <a:pt x="361" y="1129"/>
                  </a:lnTo>
                  <a:lnTo>
                    <a:pt x="361" y="1129"/>
                  </a:lnTo>
                  <a:lnTo>
                    <a:pt x="363" y="1131"/>
                  </a:lnTo>
                  <a:lnTo>
                    <a:pt x="366" y="1129"/>
                  </a:lnTo>
                  <a:lnTo>
                    <a:pt x="368" y="1131"/>
                  </a:lnTo>
                  <a:lnTo>
                    <a:pt x="368" y="1131"/>
                  </a:lnTo>
                  <a:lnTo>
                    <a:pt x="370" y="1131"/>
                  </a:lnTo>
                  <a:lnTo>
                    <a:pt x="370" y="1131"/>
                  </a:lnTo>
                  <a:lnTo>
                    <a:pt x="372" y="1131"/>
                  </a:lnTo>
                  <a:lnTo>
                    <a:pt x="372" y="1131"/>
                  </a:lnTo>
                  <a:lnTo>
                    <a:pt x="374" y="1131"/>
                  </a:lnTo>
                  <a:lnTo>
                    <a:pt x="375" y="1131"/>
                  </a:lnTo>
                  <a:lnTo>
                    <a:pt x="377" y="1129"/>
                  </a:lnTo>
                  <a:lnTo>
                    <a:pt x="377" y="1129"/>
                  </a:lnTo>
                  <a:lnTo>
                    <a:pt x="375" y="1127"/>
                  </a:lnTo>
                  <a:lnTo>
                    <a:pt x="374" y="1125"/>
                  </a:lnTo>
                  <a:lnTo>
                    <a:pt x="374" y="1125"/>
                  </a:lnTo>
                  <a:lnTo>
                    <a:pt x="372" y="1124"/>
                  </a:lnTo>
                  <a:lnTo>
                    <a:pt x="372" y="1125"/>
                  </a:lnTo>
                  <a:lnTo>
                    <a:pt x="374" y="1125"/>
                  </a:lnTo>
                  <a:lnTo>
                    <a:pt x="374" y="1125"/>
                  </a:lnTo>
                  <a:lnTo>
                    <a:pt x="375" y="1124"/>
                  </a:lnTo>
                  <a:lnTo>
                    <a:pt x="372" y="1122"/>
                  </a:lnTo>
                  <a:lnTo>
                    <a:pt x="372" y="1122"/>
                  </a:lnTo>
                  <a:lnTo>
                    <a:pt x="372" y="1120"/>
                  </a:lnTo>
                  <a:lnTo>
                    <a:pt x="372" y="1120"/>
                  </a:lnTo>
                  <a:lnTo>
                    <a:pt x="370" y="1118"/>
                  </a:lnTo>
                  <a:lnTo>
                    <a:pt x="368" y="1118"/>
                  </a:lnTo>
                  <a:lnTo>
                    <a:pt x="366" y="1118"/>
                  </a:lnTo>
                  <a:lnTo>
                    <a:pt x="366" y="1120"/>
                  </a:lnTo>
                  <a:lnTo>
                    <a:pt x="366" y="1120"/>
                  </a:lnTo>
                  <a:lnTo>
                    <a:pt x="370" y="1122"/>
                  </a:lnTo>
                  <a:lnTo>
                    <a:pt x="366" y="1122"/>
                  </a:lnTo>
                  <a:lnTo>
                    <a:pt x="366" y="1124"/>
                  </a:lnTo>
                  <a:lnTo>
                    <a:pt x="368" y="1127"/>
                  </a:lnTo>
                  <a:lnTo>
                    <a:pt x="368" y="1127"/>
                  </a:lnTo>
                  <a:lnTo>
                    <a:pt x="366" y="1127"/>
                  </a:lnTo>
                  <a:lnTo>
                    <a:pt x="366" y="1127"/>
                  </a:lnTo>
                  <a:lnTo>
                    <a:pt x="366" y="1127"/>
                  </a:lnTo>
                  <a:lnTo>
                    <a:pt x="366" y="1125"/>
                  </a:lnTo>
                  <a:lnTo>
                    <a:pt x="366" y="1125"/>
                  </a:lnTo>
                  <a:lnTo>
                    <a:pt x="365" y="1124"/>
                  </a:lnTo>
                  <a:lnTo>
                    <a:pt x="361" y="1124"/>
                  </a:lnTo>
                  <a:lnTo>
                    <a:pt x="357" y="1125"/>
                  </a:lnTo>
                  <a:lnTo>
                    <a:pt x="355" y="1129"/>
                  </a:lnTo>
                  <a:lnTo>
                    <a:pt x="355" y="1129"/>
                  </a:lnTo>
                  <a:lnTo>
                    <a:pt x="355" y="1127"/>
                  </a:lnTo>
                  <a:lnTo>
                    <a:pt x="354" y="1127"/>
                  </a:lnTo>
                  <a:lnTo>
                    <a:pt x="354" y="1129"/>
                  </a:lnTo>
                  <a:lnTo>
                    <a:pt x="348" y="1129"/>
                  </a:lnTo>
                  <a:lnTo>
                    <a:pt x="348" y="1127"/>
                  </a:lnTo>
                  <a:lnTo>
                    <a:pt x="350" y="1127"/>
                  </a:lnTo>
                  <a:lnTo>
                    <a:pt x="352" y="1127"/>
                  </a:lnTo>
                  <a:lnTo>
                    <a:pt x="345" y="1120"/>
                  </a:lnTo>
                  <a:lnTo>
                    <a:pt x="345" y="1120"/>
                  </a:lnTo>
                  <a:lnTo>
                    <a:pt x="346" y="1122"/>
                  </a:lnTo>
                  <a:lnTo>
                    <a:pt x="346" y="1122"/>
                  </a:lnTo>
                  <a:lnTo>
                    <a:pt x="348" y="1122"/>
                  </a:lnTo>
                  <a:lnTo>
                    <a:pt x="350" y="1120"/>
                  </a:lnTo>
                  <a:lnTo>
                    <a:pt x="348" y="1120"/>
                  </a:lnTo>
                  <a:lnTo>
                    <a:pt x="348" y="1118"/>
                  </a:lnTo>
                  <a:lnTo>
                    <a:pt x="348" y="1118"/>
                  </a:lnTo>
                  <a:lnTo>
                    <a:pt x="348" y="1116"/>
                  </a:lnTo>
                  <a:lnTo>
                    <a:pt x="350" y="1116"/>
                  </a:lnTo>
                  <a:lnTo>
                    <a:pt x="350" y="1116"/>
                  </a:lnTo>
                  <a:lnTo>
                    <a:pt x="350" y="1116"/>
                  </a:lnTo>
                  <a:lnTo>
                    <a:pt x="350" y="1116"/>
                  </a:lnTo>
                  <a:lnTo>
                    <a:pt x="352" y="1116"/>
                  </a:lnTo>
                  <a:lnTo>
                    <a:pt x="352" y="1116"/>
                  </a:lnTo>
                  <a:lnTo>
                    <a:pt x="352" y="1116"/>
                  </a:lnTo>
                  <a:lnTo>
                    <a:pt x="354" y="1116"/>
                  </a:lnTo>
                  <a:lnTo>
                    <a:pt x="354" y="1116"/>
                  </a:lnTo>
                  <a:lnTo>
                    <a:pt x="354" y="1116"/>
                  </a:lnTo>
                  <a:lnTo>
                    <a:pt x="354" y="1118"/>
                  </a:lnTo>
                  <a:lnTo>
                    <a:pt x="355" y="1120"/>
                  </a:lnTo>
                  <a:lnTo>
                    <a:pt x="354" y="1118"/>
                  </a:lnTo>
                  <a:lnTo>
                    <a:pt x="354" y="1118"/>
                  </a:lnTo>
                  <a:lnTo>
                    <a:pt x="354" y="1118"/>
                  </a:lnTo>
                  <a:lnTo>
                    <a:pt x="352" y="1120"/>
                  </a:lnTo>
                  <a:lnTo>
                    <a:pt x="354" y="1120"/>
                  </a:lnTo>
                  <a:lnTo>
                    <a:pt x="357" y="1122"/>
                  </a:lnTo>
                  <a:lnTo>
                    <a:pt x="359" y="1122"/>
                  </a:lnTo>
                  <a:lnTo>
                    <a:pt x="361" y="1120"/>
                  </a:lnTo>
                  <a:lnTo>
                    <a:pt x="361" y="1120"/>
                  </a:lnTo>
                  <a:lnTo>
                    <a:pt x="359" y="1120"/>
                  </a:lnTo>
                  <a:lnTo>
                    <a:pt x="357" y="1120"/>
                  </a:lnTo>
                  <a:lnTo>
                    <a:pt x="359" y="1118"/>
                  </a:lnTo>
                  <a:lnTo>
                    <a:pt x="357" y="1116"/>
                  </a:lnTo>
                  <a:lnTo>
                    <a:pt x="357" y="1116"/>
                  </a:lnTo>
                  <a:lnTo>
                    <a:pt x="357" y="1116"/>
                  </a:lnTo>
                  <a:lnTo>
                    <a:pt x="359" y="1116"/>
                  </a:lnTo>
                  <a:lnTo>
                    <a:pt x="359" y="1116"/>
                  </a:lnTo>
                  <a:lnTo>
                    <a:pt x="357" y="1114"/>
                  </a:lnTo>
                  <a:lnTo>
                    <a:pt x="357" y="1114"/>
                  </a:lnTo>
                  <a:lnTo>
                    <a:pt x="361" y="1114"/>
                  </a:lnTo>
                  <a:lnTo>
                    <a:pt x="363" y="1114"/>
                  </a:lnTo>
                  <a:lnTo>
                    <a:pt x="365" y="1113"/>
                  </a:lnTo>
                  <a:lnTo>
                    <a:pt x="368" y="1109"/>
                  </a:lnTo>
                  <a:lnTo>
                    <a:pt x="368" y="1107"/>
                  </a:lnTo>
                  <a:lnTo>
                    <a:pt x="372" y="1107"/>
                  </a:lnTo>
                  <a:lnTo>
                    <a:pt x="374" y="1104"/>
                  </a:lnTo>
                  <a:lnTo>
                    <a:pt x="377" y="1104"/>
                  </a:lnTo>
                  <a:lnTo>
                    <a:pt x="377" y="1102"/>
                  </a:lnTo>
                  <a:lnTo>
                    <a:pt x="379" y="1102"/>
                  </a:lnTo>
                  <a:lnTo>
                    <a:pt x="379" y="1102"/>
                  </a:lnTo>
                  <a:lnTo>
                    <a:pt x="379" y="1100"/>
                  </a:lnTo>
                  <a:lnTo>
                    <a:pt x="377" y="1098"/>
                  </a:lnTo>
                  <a:lnTo>
                    <a:pt x="377" y="1098"/>
                  </a:lnTo>
                  <a:lnTo>
                    <a:pt x="379" y="1098"/>
                  </a:lnTo>
                  <a:lnTo>
                    <a:pt x="379" y="1100"/>
                  </a:lnTo>
                  <a:lnTo>
                    <a:pt x="379" y="1100"/>
                  </a:lnTo>
                  <a:lnTo>
                    <a:pt x="381" y="1100"/>
                  </a:lnTo>
                  <a:lnTo>
                    <a:pt x="381" y="1098"/>
                  </a:lnTo>
                  <a:lnTo>
                    <a:pt x="381" y="1098"/>
                  </a:lnTo>
                  <a:lnTo>
                    <a:pt x="381" y="1096"/>
                  </a:lnTo>
                  <a:lnTo>
                    <a:pt x="379" y="1096"/>
                  </a:lnTo>
                  <a:lnTo>
                    <a:pt x="379" y="1096"/>
                  </a:lnTo>
                  <a:lnTo>
                    <a:pt x="379" y="1096"/>
                  </a:lnTo>
                  <a:lnTo>
                    <a:pt x="381" y="1095"/>
                  </a:lnTo>
                  <a:lnTo>
                    <a:pt x="381" y="1095"/>
                  </a:lnTo>
                  <a:lnTo>
                    <a:pt x="381" y="1095"/>
                  </a:lnTo>
                  <a:lnTo>
                    <a:pt x="383" y="1095"/>
                  </a:lnTo>
                  <a:lnTo>
                    <a:pt x="383" y="1093"/>
                  </a:lnTo>
                  <a:lnTo>
                    <a:pt x="383" y="1091"/>
                  </a:lnTo>
                  <a:lnTo>
                    <a:pt x="388" y="1091"/>
                  </a:lnTo>
                  <a:lnTo>
                    <a:pt x="388" y="1089"/>
                  </a:lnTo>
                  <a:lnTo>
                    <a:pt x="390" y="1087"/>
                  </a:lnTo>
                  <a:lnTo>
                    <a:pt x="390" y="1087"/>
                  </a:lnTo>
                  <a:lnTo>
                    <a:pt x="390" y="1087"/>
                  </a:lnTo>
                  <a:lnTo>
                    <a:pt x="392" y="1089"/>
                  </a:lnTo>
                  <a:lnTo>
                    <a:pt x="392" y="1089"/>
                  </a:lnTo>
                  <a:lnTo>
                    <a:pt x="392" y="1089"/>
                  </a:lnTo>
                  <a:lnTo>
                    <a:pt x="393" y="1089"/>
                  </a:lnTo>
                  <a:lnTo>
                    <a:pt x="397" y="1089"/>
                  </a:lnTo>
                  <a:lnTo>
                    <a:pt x="397" y="1087"/>
                  </a:lnTo>
                  <a:lnTo>
                    <a:pt x="399" y="1087"/>
                  </a:lnTo>
                  <a:lnTo>
                    <a:pt x="399" y="1084"/>
                  </a:lnTo>
                  <a:lnTo>
                    <a:pt x="397" y="1084"/>
                  </a:lnTo>
                  <a:lnTo>
                    <a:pt x="384" y="1084"/>
                  </a:lnTo>
                  <a:lnTo>
                    <a:pt x="383" y="1086"/>
                  </a:lnTo>
                  <a:lnTo>
                    <a:pt x="381" y="1086"/>
                  </a:lnTo>
                  <a:lnTo>
                    <a:pt x="381" y="1084"/>
                  </a:lnTo>
                  <a:lnTo>
                    <a:pt x="383" y="1082"/>
                  </a:lnTo>
                  <a:lnTo>
                    <a:pt x="383" y="1082"/>
                  </a:lnTo>
                  <a:lnTo>
                    <a:pt x="386" y="1082"/>
                  </a:lnTo>
                  <a:lnTo>
                    <a:pt x="386" y="1082"/>
                  </a:lnTo>
                  <a:lnTo>
                    <a:pt x="388" y="1082"/>
                  </a:lnTo>
                  <a:lnTo>
                    <a:pt x="390" y="1077"/>
                  </a:lnTo>
                  <a:lnTo>
                    <a:pt x="392" y="1075"/>
                  </a:lnTo>
                  <a:lnTo>
                    <a:pt x="392" y="1073"/>
                  </a:lnTo>
                  <a:lnTo>
                    <a:pt x="390" y="1069"/>
                  </a:lnTo>
                  <a:lnTo>
                    <a:pt x="388" y="1069"/>
                  </a:lnTo>
                  <a:lnTo>
                    <a:pt x="390" y="1069"/>
                  </a:lnTo>
                  <a:lnTo>
                    <a:pt x="392" y="1071"/>
                  </a:lnTo>
                  <a:lnTo>
                    <a:pt x="395" y="1078"/>
                  </a:lnTo>
                  <a:lnTo>
                    <a:pt x="397" y="1078"/>
                  </a:lnTo>
                  <a:lnTo>
                    <a:pt x="397" y="1078"/>
                  </a:lnTo>
                  <a:lnTo>
                    <a:pt x="397" y="1078"/>
                  </a:lnTo>
                  <a:lnTo>
                    <a:pt x="397" y="1073"/>
                  </a:lnTo>
                  <a:lnTo>
                    <a:pt x="399" y="1073"/>
                  </a:lnTo>
                  <a:lnTo>
                    <a:pt x="397" y="1071"/>
                  </a:lnTo>
                  <a:lnTo>
                    <a:pt x="397" y="1071"/>
                  </a:lnTo>
                  <a:lnTo>
                    <a:pt x="397" y="1071"/>
                  </a:lnTo>
                  <a:lnTo>
                    <a:pt x="397" y="1073"/>
                  </a:lnTo>
                  <a:lnTo>
                    <a:pt x="397" y="1073"/>
                  </a:lnTo>
                  <a:lnTo>
                    <a:pt x="395" y="1073"/>
                  </a:lnTo>
                  <a:lnTo>
                    <a:pt x="395" y="1073"/>
                  </a:lnTo>
                  <a:lnTo>
                    <a:pt x="395" y="1073"/>
                  </a:lnTo>
                  <a:lnTo>
                    <a:pt x="395" y="1071"/>
                  </a:lnTo>
                  <a:lnTo>
                    <a:pt x="395" y="1071"/>
                  </a:lnTo>
                  <a:lnTo>
                    <a:pt x="395" y="1071"/>
                  </a:lnTo>
                  <a:lnTo>
                    <a:pt x="395" y="1071"/>
                  </a:lnTo>
                  <a:lnTo>
                    <a:pt x="393" y="1069"/>
                  </a:lnTo>
                  <a:lnTo>
                    <a:pt x="393" y="1069"/>
                  </a:lnTo>
                  <a:lnTo>
                    <a:pt x="390" y="1068"/>
                  </a:lnTo>
                  <a:lnTo>
                    <a:pt x="390" y="1068"/>
                  </a:lnTo>
                  <a:lnTo>
                    <a:pt x="388" y="1062"/>
                  </a:lnTo>
                  <a:lnTo>
                    <a:pt x="386" y="1055"/>
                  </a:lnTo>
                  <a:lnTo>
                    <a:pt x="386" y="1053"/>
                  </a:lnTo>
                  <a:lnTo>
                    <a:pt x="384" y="1051"/>
                  </a:lnTo>
                  <a:lnTo>
                    <a:pt x="386" y="1051"/>
                  </a:lnTo>
                  <a:lnTo>
                    <a:pt x="384" y="1049"/>
                  </a:lnTo>
                  <a:lnTo>
                    <a:pt x="384" y="1049"/>
                  </a:lnTo>
                  <a:lnTo>
                    <a:pt x="383" y="1051"/>
                  </a:lnTo>
                  <a:lnTo>
                    <a:pt x="383" y="1053"/>
                  </a:lnTo>
                  <a:lnTo>
                    <a:pt x="383" y="1057"/>
                  </a:lnTo>
                  <a:lnTo>
                    <a:pt x="383" y="1058"/>
                  </a:lnTo>
                  <a:lnTo>
                    <a:pt x="384" y="1062"/>
                  </a:lnTo>
                  <a:lnTo>
                    <a:pt x="384" y="1060"/>
                  </a:lnTo>
                  <a:lnTo>
                    <a:pt x="381" y="1057"/>
                  </a:lnTo>
                  <a:lnTo>
                    <a:pt x="381" y="1055"/>
                  </a:lnTo>
                  <a:lnTo>
                    <a:pt x="381" y="1051"/>
                  </a:lnTo>
                  <a:lnTo>
                    <a:pt x="381" y="1049"/>
                  </a:lnTo>
                  <a:lnTo>
                    <a:pt x="381" y="1049"/>
                  </a:lnTo>
                  <a:lnTo>
                    <a:pt x="379" y="1049"/>
                  </a:lnTo>
                  <a:lnTo>
                    <a:pt x="377" y="1048"/>
                  </a:lnTo>
                  <a:lnTo>
                    <a:pt x="375" y="1046"/>
                  </a:lnTo>
                  <a:lnTo>
                    <a:pt x="374" y="1048"/>
                  </a:lnTo>
                  <a:lnTo>
                    <a:pt x="374" y="1048"/>
                  </a:lnTo>
                  <a:lnTo>
                    <a:pt x="374" y="1049"/>
                  </a:lnTo>
                  <a:lnTo>
                    <a:pt x="374" y="1051"/>
                  </a:lnTo>
                  <a:lnTo>
                    <a:pt x="374" y="1053"/>
                  </a:lnTo>
                  <a:lnTo>
                    <a:pt x="374" y="1055"/>
                  </a:lnTo>
                  <a:lnTo>
                    <a:pt x="374" y="1055"/>
                  </a:lnTo>
                  <a:lnTo>
                    <a:pt x="374" y="1053"/>
                  </a:lnTo>
                  <a:lnTo>
                    <a:pt x="372" y="1049"/>
                  </a:lnTo>
                  <a:lnTo>
                    <a:pt x="372" y="1049"/>
                  </a:lnTo>
                  <a:lnTo>
                    <a:pt x="372" y="1048"/>
                  </a:lnTo>
                  <a:lnTo>
                    <a:pt x="372" y="1044"/>
                  </a:lnTo>
                  <a:lnTo>
                    <a:pt x="372" y="1044"/>
                  </a:lnTo>
                  <a:lnTo>
                    <a:pt x="372" y="1046"/>
                  </a:lnTo>
                  <a:lnTo>
                    <a:pt x="372" y="1046"/>
                  </a:lnTo>
                  <a:lnTo>
                    <a:pt x="370" y="1046"/>
                  </a:lnTo>
                  <a:lnTo>
                    <a:pt x="370" y="1046"/>
                  </a:lnTo>
                  <a:lnTo>
                    <a:pt x="368" y="1046"/>
                  </a:lnTo>
                  <a:lnTo>
                    <a:pt x="368" y="1044"/>
                  </a:lnTo>
                  <a:lnTo>
                    <a:pt x="365" y="1042"/>
                  </a:lnTo>
                  <a:lnTo>
                    <a:pt x="365" y="1040"/>
                  </a:lnTo>
                  <a:lnTo>
                    <a:pt x="365" y="1039"/>
                  </a:lnTo>
                  <a:lnTo>
                    <a:pt x="365" y="1040"/>
                  </a:lnTo>
                  <a:lnTo>
                    <a:pt x="366" y="1040"/>
                  </a:lnTo>
                  <a:lnTo>
                    <a:pt x="366" y="1040"/>
                  </a:lnTo>
                  <a:lnTo>
                    <a:pt x="365" y="1039"/>
                  </a:lnTo>
                  <a:lnTo>
                    <a:pt x="363" y="1035"/>
                  </a:lnTo>
                  <a:lnTo>
                    <a:pt x="361" y="1033"/>
                  </a:lnTo>
                  <a:lnTo>
                    <a:pt x="361" y="1030"/>
                  </a:lnTo>
                  <a:lnTo>
                    <a:pt x="363" y="1033"/>
                  </a:lnTo>
                  <a:lnTo>
                    <a:pt x="365" y="1035"/>
                  </a:lnTo>
                  <a:lnTo>
                    <a:pt x="372" y="1039"/>
                  </a:lnTo>
                  <a:lnTo>
                    <a:pt x="375" y="1039"/>
                  </a:lnTo>
                  <a:lnTo>
                    <a:pt x="372" y="1035"/>
                  </a:lnTo>
                  <a:lnTo>
                    <a:pt x="366" y="1033"/>
                  </a:lnTo>
                  <a:lnTo>
                    <a:pt x="366" y="1033"/>
                  </a:lnTo>
                  <a:lnTo>
                    <a:pt x="366" y="1033"/>
                  </a:lnTo>
                  <a:lnTo>
                    <a:pt x="368" y="1033"/>
                  </a:lnTo>
                  <a:lnTo>
                    <a:pt x="368" y="1033"/>
                  </a:lnTo>
                  <a:lnTo>
                    <a:pt x="368" y="1031"/>
                  </a:lnTo>
                  <a:lnTo>
                    <a:pt x="366" y="1031"/>
                  </a:lnTo>
                  <a:lnTo>
                    <a:pt x="366" y="1030"/>
                  </a:lnTo>
                  <a:lnTo>
                    <a:pt x="366" y="1030"/>
                  </a:lnTo>
                  <a:lnTo>
                    <a:pt x="366" y="1028"/>
                  </a:lnTo>
                  <a:lnTo>
                    <a:pt x="366" y="1028"/>
                  </a:lnTo>
                  <a:lnTo>
                    <a:pt x="366" y="1028"/>
                  </a:lnTo>
                  <a:lnTo>
                    <a:pt x="366" y="1026"/>
                  </a:lnTo>
                  <a:lnTo>
                    <a:pt x="363" y="1028"/>
                  </a:lnTo>
                  <a:lnTo>
                    <a:pt x="361" y="1026"/>
                  </a:lnTo>
                  <a:lnTo>
                    <a:pt x="361" y="1026"/>
                  </a:lnTo>
                  <a:lnTo>
                    <a:pt x="359" y="1026"/>
                  </a:lnTo>
                  <a:lnTo>
                    <a:pt x="359" y="1026"/>
                  </a:lnTo>
                  <a:lnTo>
                    <a:pt x="357" y="1028"/>
                  </a:lnTo>
                  <a:lnTo>
                    <a:pt x="355" y="1030"/>
                  </a:lnTo>
                  <a:lnTo>
                    <a:pt x="355" y="1028"/>
                  </a:lnTo>
                  <a:lnTo>
                    <a:pt x="355" y="1028"/>
                  </a:lnTo>
                  <a:lnTo>
                    <a:pt x="355" y="1028"/>
                  </a:lnTo>
                  <a:lnTo>
                    <a:pt x="355" y="1026"/>
                  </a:lnTo>
                  <a:lnTo>
                    <a:pt x="355" y="1026"/>
                  </a:lnTo>
                  <a:lnTo>
                    <a:pt x="357" y="1024"/>
                  </a:lnTo>
                  <a:lnTo>
                    <a:pt x="357" y="1024"/>
                  </a:lnTo>
                  <a:lnTo>
                    <a:pt x="354" y="1022"/>
                  </a:lnTo>
                  <a:lnTo>
                    <a:pt x="352" y="1021"/>
                  </a:lnTo>
                  <a:lnTo>
                    <a:pt x="350" y="1019"/>
                  </a:lnTo>
                  <a:lnTo>
                    <a:pt x="350" y="1017"/>
                  </a:lnTo>
                  <a:lnTo>
                    <a:pt x="350" y="1015"/>
                  </a:lnTo>
                  <a:lnTo>
                    <a:pt x="350" y="1015"/>
                  </a:lnTo>
                  <a:lnTo>
                    <a:pt x="348" y="1013"/>
                  </a:lnTo>
                  <a:lnTo>
                    <a:pt x="345" y="1012"/>
                  </a:lnTo>
                  <a:lnTo>
                    <a:pt x="345" y="1010"/>
                  </a:lnTo>
                  <a:lnTo>
                    <a:pt x="343" y="1010"/>
                  </a:lnTo>
                  <a:lnTo>
                    <a:pt x="343" y="1010"/>
                  </a:lnTo>
                  <a:lnTo>
                    <a:pt x="343" y="1010"/>
                  </a:lnTo>
                  <a:lnTo>
                    <a:pt x="343" y="1008"/>
                  </a:lnTo>
                  <a:lnTo>
                    <a:pt x="345" y="1008"/>
                  </a:lnTo>
                  <a:lnTo>
                    <a:pt x="345" y="1006"/>
                  </a:lnTo>
                  <a:lnTo>
                    <a:pt x="343" y="1002"/>
                  </a:lnTo>
                  <a:lnTo>
                    <a:pt x="341" y="1001"/>
                  </a:lnTo>
                  <a:lnTo>
                    <a:pt x="341" y="1001"/>
                  </a:lnTo>
                  <a:lnTo>
                    <a:pt x="336" y="1002"/>
                  </a:lnTo>
                  <a:lnTo>
                    <a:pt x="332" y="1004"/>
                  </a:lnTo>
                  <a:lnTo>
                    <a:pt x="330" y="1008"/>
                  </a:lnTo>
                  <a:lnTo>
                    <a:pt x="332" y="1012"/>
                  </a:lnTo>
                  <a:lnTo>
                    <a:pt x="332" y="1012"/>
                  </a:lnTo>
                  <a:lnTo>
                    <a:pt x="328" y="1012"/>
                  </a:lnTo>
                  <a:lnTo>
                    <a:pt x="327" y="1010"/>
                  </a:lnTo>
                  <a:lnTo>
                    <a:pt x="325" y="1008"/>
                  </a:lnTo>
                  <a:lnTo>
                    <a:pt x="325" y="1006"/>
                  </a:lnTo>
                  <a:lnTo>
                    <a:pt x="325" y="1004"/>
                  </a:lnTo>
                  <a:lnTo>
                    <a:pt x="325" y="1002"/>
                  </a:lnTo>
                  <a:lnTo>
                    <a:pt x="325" y="1002"/>
                  </a:lnTo>
                  <a:lnTo>
                    <a:pt x="327" y="1001"/>
                  </a:lnTo>
                  <a:lnTo>
                    <a:pt x="327" y="1001"/>
                  </a:lnTo>
                  <a:lnTo>
                    <a:pt x="327" y="999"/>
                  </a:lnTo>
                  <a:lnTo>
                    <a:pt x="325" y="999"/>
                  </a:lnTo>
                  <a:lnTo>
                    <a:pt x="325" y="997"/>
                  </a:lnTo>
                  <a:lnTo>
                    <a:pt x="323" y="997"/>
                  </a:lnTo>
                  <a:lnTo>
                    <a:pt x="321" y="997"/>
                  </a:lnTo>
                  <a:lnTo>
                    <a:pt x="316" y="997"/>
                  </a:lnTo>
                  <a:lnTo>
                    <a:pt x="314" y="999"/>
                  </a:lnTo>
                  <a:lnTo>
                    <a:pt x="314" y="999"/>
                  </a:lnTo>
                  <a:lnTo>
                    <a:pt x="314" y="999"/>
                  </a:lnTo>
                  <a:lnTo>
                    <a:pt x="312" y="999"/>
                  </a:lnTo>
                  <a:lnTo>
                    <a:pt x="312" y="999"/>
                  </a:lnTo>
                  <a:lnTo>
                    <a:pt x="310" y="999"/>
                  </a:lnTo>
                  <a:lnTo>
                    <a:pt x="310" y="997"/>
                  </a:lnTo>
                  <a:lnTo>
                    <a:pt x="312" y="997"/>
                  </a:lnTo>
                  <a:lnTo>
                    <a:pt x="310" y="993"/>
                  </a:lnTo>
                  <a:lnTo>
                    <a:pt x="309" y="993"/>
                  </a:lnTo>
                  <a:lnTo>
                    <a:pt x="307" y="992"/>
                  </a:lnTo>
                  <a:lnTo>
                    <a:pt x="307" y="992"/>
                  </a:lnTo>
                  <a:lnTo>
                    <a:pt x="305" y="992"/>
                  </a:lnTo>
                  <a:lnTo>
                    <a:pt x="305" y="992"/>
                  </a:lnTo>
                  <a:lnTo>
                    <a:pt x="303" y="992"/>
                  </a:lnTo>
                  <a:lnTo>
                    <a:pt x="303" y="992"/>
                  </a:lnTo>
                  <a:lnTo>
                    <a:pt x="303" y="992"/>
                  </a:lnTo>
                  <a:lnTo>
                    <a:pt x="303" y="992"/>
                  </a:lnTo>
                  <a:lnTo>
                    <a:pt x="305" y="990"/>
                  </a:lnTo>
                  <a:lnTo>
                    <a:pt x="307" y="990"/>
                  </a:lnTo>
                  <a:lnTo>
                    <a:pt x="309" y="988"/>
                  </a:lnTo>
                  <a:lnTo>
                    <a:pt x="310" y="986"/>
                  </a:lnTo>
                  <a:lnTo>
                    <a:pt x="310" y="986"/>
                  </a:lnTo>
                  <a:lnTo>
                    <a:pt x="310" y="984"/>
                  </a:lnTo>
                  <a:lnTo>
                    <a:pt x="310" y="984"/>
                  </a:lnTo>
                  <a:lnTo>
                    <a:pt x="310" y="984"/>
                  </a:lnTo>
                  <a:lnTo>
                    <a:pt x="309" y="984"/>
                  </a:lnTo>
                  <a:lnTo>
                    <a:pt x="309" y="983"/>
                  </a:lnTo>
                  <a:lnTo>
                    <a:pt x="309" y="983"/>
                  </a:lnTo>
                  <a:lnTo>
                    <a:pt x="309" y="981"/>
                  </a:lnTo>
                  <a:lnTo>
                    <a:pt x="309" y="979"/>
                  </a:lnTo>
                  <a:lnTo>
                    <a:pt x="309" y="979"/>
                  </a:lnTo>
                  <a:lnTo>
                    <a:pt x="307" y="979"/>
                  </a:lnTo>
                  <a:lnTo>
                    <a:pt x="307" y="979"/>
                  </a:lnTo>
                  <a:lnTo>
                    <a:pt x="307" y="977"/>
                  </a:lnTo>
                  <a:lnTo>
                    <a:pt x="307" y="977"/>
                  </a:lnTo>
                  <a:lnTo>
                    <a:pt x="307" y="977"/>
                  </a:lnTo>
                  <a:lnTo>
                    <a:pt x="309" y="977"/>
                  </a:lnTo>
                  <a:lnTo>
                    <a:pt x="309" y="977"/>
                  </a:lnTo>
                  <a:lnTo>
                    <a:pt x="307" y="970"/>
                  </a:lnTo>
                  <a:lnTo>
                    <a:pt x="307" y="970"/>
                  </a:lnTo>
                  <a:lnTo>
                    <a:pt x="307" y="970"/>
                  </a:lnTo>
                  <a:lnTo>
                    <a:pt x="305" y="970"/>
                  </a:lnTo>
                  <a:lnTo>
                    <a:pt x="305" y="970"/>
                  </a:lnTo>
                  <a:lnTo>
                    <a:pt x="305" y="970"/>
                  </a:lnTo>
                  <a:lnTo>
                    <a:pt x="305" y="968"/>
                  </a:lnTo>
                  <a:lnTo>
                    <a:pt x="305" y="966"/>
                  </a:lnTo>
                  <a:lnTo>
                    <a:pt x="305" y="966"/>
                  </a:lnTo>
                  <a:lnTo>
                    <a:pt x="303" y="966"/>
                  </a:lnTo>
                  <a:lnTo>
                    <a:pt x="301" y="966"/>
                  </a:lnTo>
                  <a:lnTo>
                    <a:pt x="301" y="965"/>
                  </a:lnTo>
                  <a:lnTo>
                    <a:pt x="303" y="965"/>
                  </a:lnTo>
                  <a:lnTo>
                    <a:pt x="303" y="961"/>
                  </a:lnTo>
                  <a:lnTo>
                    <a:pt x="303" y="959"/>
                  </a:lnTo>
                  <a:lnTo>
                    <a:pt x="307" y="959"/>
                  </a:lnTo>
                  <a:lnTo>
                    <a:pt x="307" y="957"/>
                  </a:lnTo>
                  <a:lnTo>
                    <a:pt x="305" y="957"/>
                  </a:lnTo>
                  <a:lnTo>
                    <a:pt x="303" y="959"/>
                  </a:lnTo>
                  <a:lnTo>
                    <a:pt x="303" y="957"/>
                  </a:lnTo>
                  <a:lnTo>
                    <a:pt x="303" y="957"/>
                  </a:lnTo>
                  <a:lnTo>
                    <a:pt x="303" y="957"/>
                  </a:lnTo>
                  <a:lnTo>
                    <a:pt x="303" y="956"/>
                  </a:lnTo>
                  <a:lnTo>
                    <a:pt x="303" y="956"/>
                  </a:lnTo>
                  <a:lnTo>
                    <a:pt x="303" y="954"/>
                  </a:lnTo>
                  <a:lnTo>
                    <a:pt x="303" y="952"/>
                  </a:lnTo>
                  <a:lnTo>
                    <a:pt x="303" y="952"/>
                  </a:lnTo>
                  <a:lnTo>
                    <a:pt x="303" y="952"/>
                  </a:lnTo>
                  <a:lnTo>
                    <a:pt x="305" y="950"/>
                  </a:lnTo>
                  <a:lnTo>
                    <a:pt x="305" y="950"/>
                  </a:lnTo>
                  <a:lnTo>
                    <a:pt x="305" y="950"/>
                  </a:lnTo>
                  <a:lnTo>
                    <a:pt x="303" y="948"/>
                  </a:lnTo>
                  <a:lnTo>
                    <a:pt x="303" y="948"/>
                  </a:lnTo>
                  <a:lnTo>
                    <a:pt x="301" y="948"/>
                  </a:lnTo>
                  <a:lnTo>
                    <a:pt x="301" y="948"/>
                  </a:lnTo>
                  <a:lnTo>
                    <a:pt x="303" y="948"/>
                  </a:lnTo>
                  <a:lnTo>
                    <a:pt x="303" y="948"/>
                  </a:lnTo>
                  <a:lnTo>
                    <a:pt x="303" y="947"/>
                  </a:lnTo>
                  <a:lnTo>
                    <a:pt x="303" y="945"/>
                  </a:lnTo>
                  <a:lnTo>
                    <a:pt x="303" y="945"/>
                  </a:lnTo>
                  <a:lnTo>
                    <a:pt x="303" y="943"/>
                  </a:lnTo>
                  <a:lnTo>
                    <a:pt x="303" y="941"/>
                  </a:lnTo>
                  <a:lnTo>
                    <a:pt x="301" y="939"/>
                  </a:lnTo>
                  <a:lnTo>
                    <a:pt x="303" y="937"/>
                  </a:lnTo>
                  <a:lnTo>
                    <a:pt x="305" y="937"/>
                  </a:lnTo>
                  <a:lnTo>
                    <a:pt x="305" y="936"/>
                  </a:lnTo>
                  <a:lnTo>
                    <a:pt x="305" y="934"/>
                  </a:lnTo>
                  <a:lnTo>
                    <a:pt x="303" y="932"/>
                  </a:lnTo>
                  <a:lnTo>
                    <a:pt x="301" y="930"/>
                  </a:lnTo>
                  <a:lnTo>
                    <a:pt x="300" y="928"/>
                  </a:lnTo>
                  <a:lnTo>
                    <a:pt x="300" y="928"/>
                  </a:lnTo>
                  <a:lnTo>
                    <a:pt x="300" y="927"/>
                  </a:lnTo>
                  <a:lnTo>
                    <a:pt x="300" y="927"/>
                  </a:lnTo>
                  <a:lnTo>
                    <a:pt x="301" y="928"/>
                  </a:lnTo>
                  <a:lnTo>
                    <a:pt x="303" y="930"/>
                  </a:lnTo>
                  <a:lnTo>
                    <a:pt x="305" y="930"/>
                  </a:lnTo>
                  <a:lnTo>
                    <a:pt x="307" y="930"/>
                  </a:lnTo>
                  <a:lnTo>
                    <a:pt x="305" y="930"/>
                  </a:lnTo>
                  <a:lnTo>
                    <a:pt x="303" y="928"/>
                  </a:lnTo>
                  <a:lnTo>
                    <a:pt x="303" y="928"/>
                  </a:lnTo>
                  <a:lnTo>
                    <a:pt x="301" y="927"/>
                  </a:lnTo>
                  <a:lnTo>
                    <a:pt x="305" y="928"/>
                  </a:lnTo>
                  <a:lnTo>
                    <a:pt x="307" y="928"/>
                  </a:lnTo>
                  <a:lnTo>
                    <a:pt x="309" y="928"/>
                  </a:lnTo>
                  <a:lnTo>
                    <a:pt x="305" y="925"/>
                  </a:lnTo>
                  <a:lnTo>
                    <a:pt x="305" y="925"/>
                  </a:lnTo>
                  <a:lnTo>
                    <a:pt x="303" y="923"/>
                  </a:lnTo>
                  <a:lnTo>
                    <a:pt x="301" y="921"/>
                  </a:lnTo>
                  <a:lnTo>
                    <a:pt x="300" y="919"/>
                  </a:lnTo>
                  <a:lnTo>
                    <a:pt x="300" y="919"/>
                  </a:lnTo>
                  <a:lnTo>
                    <a:pt x="300" y="918"/>
                  </a:lnTo>
                  <a:lnTo>
                    <a:pt x="301" y="918"/>
                  </a:lnTo>
                  <a:lnTo>
                    <a:pt x="301" y="916"/>
                  </a:lnTo>
                  <a:lnTo>
                    <a:pt x="301" y="916"/>
                  </a:lnTo>
                  <a:lnTo>
                    <a:pt x="303" y="916"/>
                  </a:lnTo>
                  <a:lnTo>
                    <a:pt x="303" y="918"/>
                  </a:lnTo>
                  <a:lnTo>
                    <a:pt x="303" y="916"/>
                  </a:lnTo>
                  <a:lnTo>
                    <a:pt x="303" y="916"/>
                  </a:lnTo>
                  <a:lnTo>
                    <a:pt x="305" y="916"/>
                  </a:lnTo>
                  <a:lnTo>
                    <a:pt x="305" y="916"/>
                  </a:lnTo>
                  <a:lnTo>
                    <a:pt x="305" y="916"/>
                  </a:lnTo>
                  <a:lnTo>
                    <a:pt x="305" y="914"/>
                  </a:lnTo>
                  <a:lnTo>
                    <a:pt x="305" y="914"/>
                  </a:lnTo>
                  <a:lnTo>
                    <a:pt x="305" y="914"/>
                  </a:lnTo>
                  <a:lnTo>
                    <a:pt x="305" y="914"/>
                  </a:lnTo>
                  <a:lnTo>
                    <a:pt x="305" y="914"/>
                  </a:lnTo>
                  <a:lnTo>
                    <a:pt x="303" y="916"/>
                  </a:lnTo>
                  <a:lnTo>
                    <a:pt x="303" y="916"/>
                  </a:lnTo>
                  <a:lnTo>
                    <a:pt x="303" y="914"/>
                  </a:lnTo>
                  <a:lnTo>
                    <a:pt x="303" y="914"/>
                  </a:lnTo>
                  <a:lnTo>
                    <a:pt x="301" y="912"/>
                  </a:lnTo>
                  <a:lnTo>
                    <a:pt x="301" y="912"/>
                  </a:lnTo>
                  <a:lnTo>
                    <a:pt x="303" y="910"/>
                  </a:lnTo>
                  <a:lnTo>
                    <a:pt x="303" y="910"/>
                  </a:lnTo>
                  <a:lnTo>
                    <a:pt x="303" y="910"/>
                  </a:lnTo>
                  <a:lnTo>
                    <a:pt x="303" y="909"/>
                  </a:lnTo>
                  <a:lnTo>
                    <a:pt x="303" y="909"/>
                  </a:lnTo>
                  <a:lnTo>
                    <a:pt x="301" y="907"/>
                  </a:lnTo>
                  <a:lnTo>
                    <a:pt x="301" y="907"/>
                  </a:lnTo>
                  <a:lnTo>
                    <a:pt x="303" y="907"/>
                  </a:lnTo>
                  <a:lnTo>
                    <a:pt x="303" y="905"/>
                  </a:lnTo>
                  <a:lnTo>
                    <a:pt x="301" y="905"/>
                  </a:lnTo>
                  <a:lnTo>
                    <a:pt x="301" y="905"/>
                  </a:lnTo>
                  <a:lnTo>
                    <a:pt x="300" y="903"/>
                  </a:lnTo>
                  <a:lnTo>
                    <a:pt x="300" y="903"/>
                  </a:lnTo>
                  <a:lnTo>
                    <a:pt x="298" y="903"/>
                  </a:lnTo>
                  <a:lnTo>
                    <a:pt x="300" y="903"/>
                  </a:lnTo>
                  <a:lnTo>
                    <a:pt x="303" y="903"/>
                  </a:lnTo>
                  <a:lnTo>
                    <a:pt x="303" y="901"/>
                  </a:lnTo>
                  <a:lnTo>
                    <a:pt x="298" y="901"/>
                  </a:lnTo>
                  <a:lnTo>
                    <a:pt x="298" y="900"/>
                  </a:lnTo>
                  <a:lnTo>
                    <a:pt x="300" y="900"/>
                  </a:lnTo>
                  <a:lnTo>
                    <a:pt x="301" y="898"/>
                  </a:lnTo>
                  <a:lnTo>
                    <a:pt x="301" y="898"/>
                  </a:lnTo>
                  <a:lnTo>
                    <a:pt x="300" y="898"/>
                  </a:lnTo>
                  <a:lnTo>
                    <a:pt x="298" y="898"/>
                  </a:lnTo>
                  <a:lnTo>
                    <a:pt x="298" y="896"/>
                  </a:lnTo>
                  <a:lnTo>
                    <a:pt x="301" y="896"/>
                  </a:lnTo>
                  <a:lnTo>
                    <a:pt x="303" y="896"/>
                  </a:lnTo>
                  <a:lnTo>
                    <a:pt x="305" y="898"/>
                  </a:lnTo>
                  <a:lnTo>
                    <a:pt x="305" y="898"/>
                  </a:lnTo>
                  <a:lnTo>
                    <a:pt x="307" y="898"/>
                  </a:lnTo>
                  <a:lnTo>
                    <a:pt x="305" y="896"/>
                  </a:lnTo>
                  <a:lnTo>
                    <a:pt x="300" y="894"/>
                  </a:lnTo>
                  <a:lnTo>
                    <a:pt x="300" y="892"/>
                  </a:lnTo>
                  <a:lnTo>
                    <a:pt x="303" y="894"/>
                  </a:lnTo>
                  <a:lnTo>
                    <a:pt x="303" y="894"/>
                  </a:lnTo>
                  <a:lnTo>
                    <a:pt x="303" y="892"/>
                  </a:lnTo>
                  <a:lnTo>
                    <a:pt x="303" y="892"/>
                  </a:lnTo>
                  <a:lnTo>
                    <a:pt x="303" y="892"/>
                  </a:lnTo>
                  <a:lnTo>
                    <a:pt x="303" y="892"/>
                  </a:lnTo>
                  <a:lnTo>
                    <a:pt x="305" y="891"/>
                  </a:lnTo>
                  <a:lnTo>
                    <a:pt x="307" y="891"/>
                  </a:lnTo>
                  <a:lnTo>
                    <a:pt x="309" y="889"/>
                  </a:lnTo>
                  <a:lnTo>
                    <a:pt x="305" y="887"/>
                  </a:lnTo>
                  <a:lnTo>
                    <a:pt x="303" y="887"/>
                  </a:lnTo>
                  <a:lnTo>
                    <a:pt x="301" y="885"/>
                  </a:lnTo>
                  <a:lnTo>
                    <a:pt x="301" y="885"/>
                  </a:lnTo>
                  <a:lnTo>
                    <a:pt x="305" y="885"/>
                  </a:lnTo>
                  <a:lnTo>
                    <a:pt x="307" y="885"/>
                  </a:lnTo>
                  <a:lnTo>
                    <a:pt x="310" y="887"/>
                  </a:lnTo>
                  <a:lnTo>
                    <a:pt x="309" y="889"/>
                  </a:lnTo>
                  <a:lnTo>
                    <a:pt x="310" y="889"/>
                  </a:lnTo>
                  <a:lnTo>
                    <a:pt x="312" y="891"/>
                  </a:lnTo>
                  <a:lnTo>
                    <a:pt x="310" y="889"/>
                  </a:lnTo>
                  <a:lnTo>
                    <a:pt x="310" y="887"/>
                  </a:lnTo>
                  <a:lnTo>
                    <a:pt x="310" y="885"/>
                  </a:lnTo>
                  <a:lnTo>
                    <a:pt x="312" y="887"/>
                  </a:lnTo>
                  <a:lnTo>
                    <a:pt x="314" y="889"/>
                  </a:lnTo>
                  <a:lnTo>
                    <a:pt x="316" y="892"/>
                  </a:lnTo>
                  <a:lnTo>
                    <a:pt x="316" y="894"/>
                  </a:lnTo>
                  <a:lnTo>
                    <a:pt x="316" y="894"/>
                  </a:lnTo>
                  <a:lnTo>
                    <a:pt x="318" y="894"/>
                  </a:lnTo>
                  <a:lnTo>
                    <a:pt x="318" y="894"/>
                  </a:lnTo>
                  <a:lnTo>
                    <a:pt x="319" y="894"/>
                  </a:lnTo>
                  <a:lnTo>
                    <a:pt x="319" y="892"/>
                  </a:lnTo>
                  <a:lnTo>
                    <a:pt x="319" y="891"/>
                  </a:lnTo>
                  <a:lnTo>
                    <a:pt x="319" y="889"/>
                  </a:lnTo>
                  <a:lnTo>
                    <a:pt x="321" y="889"/>
                  </a:lnTo>
                  <a:lnTo>
                    <a:pt x="321" y="887"/>
                  </a:lnTo>
                  <a:lnTo>
                    <a:pt x="319" y="885"/>
                  </a:lnTo>
                  <a:lnTo>
                    <a:pt x="319" y="885"/>
                  </a:lnTo>
                  <a:lnTo>
                    <a:pt x="318" y="883"/>
                  </a:lnTo>
                  <a:lnTo>
                    <a:pt x="318" y="883"/>
                  </a:lnTo>
                  <a:lnTo>
                    <a:pt x="318" y="885"/>
                  </a:lnTo>
                  <a:lnTo>
                    <a:pt x="314" y="885"/>
                  </a:lnTo>
                  <a:lnTo>
                    <a:pt x="314" y="885"/>
                  </a:lnTo>
                  <a:lnTo>
                    <a:pt x="314" y="883"/>
                  </a:lnTo>
                  <a:lnTo>
                    <a:pt x="314" y="881"/>
                  </a:lnTo>
                  <a:lnTo>
                    <a:pt x="314" y="880"/>
                  </a:lnTo>
                  <a:lnTo>
                    <a:pt x="314" y="878"/>
                  </a:lnTo>
                  <a:lnTo>
                    <a:pt x="312" y="878"/>
                  </a:lnTo>
                  <a:lnTo>
                    <a:pt x="312" y="876"/>
                  </a:lnTo>
                  <a:lnTo>
                    <a:pt x="314" y="876"/>
                  </a:lnTo>
                  <a:lnTo>
                    <a:pt x="314" y="876"/>
                  </a:lnTo>
                  <a:lnTo>
                    <a:pt x="314" y="876"/>
                  </a:lnTo>
                  <a:lnTo>
                    <a:pt x="314" y="874"/>
                  </a:lnTo>
                  <a:lnTo>
                    <a:pt x="312" y="876"/>
                  </a:lnTo>
                  <a:lnTo>
                    <a:pt x="312" y="874"/>
                  </a:lnTo>
                  <a:lnTo>
                    <a:pt x="310" y="874"/>
                  </a:lnTo>
                  <a:lnTo>
                    <a:pt x="310" y="874"/>
                  </a:lnTo>
                  <a:lnTo>
                    <a:pt x="312" y="872"/>
                  </a:lnTo>
                  <a:lnTo>
                    <a:pt x="312" y="872"/>
                  </a:lnTo>
                  <a:lnTo>
                    <a:pt x="312" y="872"/>
                  </a:lnTo>
                  <a:lnTo>
                    <a:pt x="312" y="871"/>
                  </a:lnTo>
                  <a:lnTo>
                    <a:pt x="312" y="871"/>
                  </a:lnTo>
                  <a:lnTo>
                    <a:pt x="312" y="871"/>
                  </a:lnTo>
                  <a:lnTo>
                    <a:pt x="312" y="871"/>
                  </a:lnTo>
                  <a:lnTo>
                    <a:pt x="312" y="871"/>
                  </a:lnTo>
                  <a:lnTo>
                    <a:pt x="312" y="869"/>
                  </a:lnTo>
                  <a:lnTo>
                    <a:pt x="312" y="869"/>
                  </a:lnTo>
                  <a:lnTo>
                    <a:pt x="312" y="869"/>
                  </a:lnTo>
                  <a:lnTo>
                    <a:pt x="312" y="869"/>
                  </a:lnTo>
                  <a:lnTo>
                    <a:pt x="312" y="867"/>
                  </a:lnTo>
                  <a:lnTo>
                    <a:pt x="312" y="867"/>
                  </a:lnTo>
                  <a:lnTo>
                    <a:pt x="312" y="865"/>
                  </a:lnTo>
                  <a:lnTo>
                    <a:pt x="312" y="863"/>
                  </a:lnTo>
                  <a:lnTo>
                    <a:pt x="312" y="862"/>
                  </a:lnTo>
                  <a:lnTo>
                    <a:pt x="312" y="862"/>
                  </a:lnTo>
                  <a:lnTo>
                    <a:pt x="312" y="860"/>
                  </a:lnTo>
                  <a:lnTo>
                    <a:pt x="312" y="860"/>
                  </a:lnTo>
                  <a:lnTo>
                    <a:pt x="314" y="860"/>
                  </a:lnTo>
                  <a:lnTo>
                    <a:pt x="314" y="858"/>
                  </a:lnTo>
                  <a:lnTo>
                    <a:pt x="314" y="858"/>
                  </a:lnTo>
                  <a:lnTo>
                    <a:pt x="314" y="856"/>
                  </a:lnTo>
                  <a:lnTo>
                    <a:pt x="314" y="856"/>
                  </a:lnTo>
                  <a:lnTo>
                    <a:pt x="318" y="856"/>
                  </a:lnTo>
                  <a:lnTo>
                    <a:pt x="318" y="854"/>
                  </a:lnTo>
                  <a:lnTo>
                    <a:pt x="318" y="854"/>
                  </a:lnTo>
                  <a:lnTo>
                    <a:pt x="316" y="853"/>
                  </a:lnTo>
                  <a:lnTo>
                    <a:pt x="316" y="853"/>
                  </a:lnTo>
                  <a:lnTo>
                    <a:pt x="318" y="851"/>
                  </a:lnTo>
                  <a:lnTo>
                    <a:pt x="318" y="849"/>
                  </a:lnTo>
                  <a:lnTo>
                    <a:pt x="318" y="849"/>
                  </a:lnTo>
                  <a:lnTo>
                    <a:pt x="318" y="847"/>
                  </a:lnTo>
                  <a:lnTo>
                    <a:pt x="318" y="847"/>
                  </a:lnTo>
                  <a:lnTo>
                    <a:pt x="318" y="845"/>
                  </a:lnTo>
                  <a:lnTo>
                    <a:pt x="318" y="844"/>
                  </a:lnTo>
                  <a:lnTo>
                    <a:pt x="318" y="842"/>
                  </a:lnTo>
                  <a:lnTo>
                    <a:pt x="319" y="840"/>
                  </a:lnTo>
                  <a:lnTo>
                    <a:pt x="319" y="840"/>
                  </a:lnTo>
                  <a:lnTo>
                    <a:pt x="319" y="838"/>
                  </a:lnTo>
                  <a:lnTo>
                    <a:pt x="319" y="836"/>
                  </a:lnTo>
                  <a:lnTo>
                    <a:pt x="319" y="836"/>
                  </a:lnTo>
                  <a:lnTo>
                    <a:pt x="319" y="835"/>
                  </a:lnTo>
                  <a:lnTo>
                    <a:pt x="319" y="833"/>
                  </a:lnTo>
                  <a:lnTo>
                    <a:pt x="319" y="831"/>
                  </a:lnTo>
                  <a:lnTo>
                    <a:pt x="321" y="831"/>
                  </a:lnTo>
                  <a:lnTo>
                    <a:pt x="321" y="831"/>
                  </a:lnTo>
                  <a:lnTo>
                    <a:pt x="323" y="831"/>
                  </a:lnTo>
                  <a:lnTo>
                    <a:pt x="321" y="833"/>
                  </a:lnTo>
                  <a:lnTo>
                    <a:pt x="321" y="835"/>
                  </a:lnTo>
                  <a:lnTo>
                    <a:pt x="323" y="835"/>
                  </a:lnTo>
                  <a:lnTo>
                    <a:pt x="327" y="831"/>
                  </a:lnTo>
                  <a:lnTo>
                    <a:pt x="327" y="829"/>
                  </a:lnTo>
                  <a:lnTo>
                    <a:pt x="325" y="829"/>
                  </a:lnTo>
                  <a:lnTo>
                    <a:pt x="323" y="829"/>
                  </a:lnTo>
                  <a:lnTo>
                    <a:pt x="321" y="829"/>
                  </a:lnTo>
                  <a:lnTo>
                    <a:pt x="318" y="825"/>
                  </a:lnTo>
                  <a:lnTo>
                    <a:pt x="318" y="825"/>
                  </a:lnTo>
                  <a:lnTo>
                    <a:pt x="318" y="825"/>
                  </a:lnTo>
                  <a:lnTo>
                    <a:pt x="319" y="825"/>
                  </a:lnTo>
                  <a:lnTo>
                    <a:pt x="319" y="825"/>
                  </a:lnTo>
                  <a:lnTo>
                    <a:pt x="318" y="824"/>
                  </a:lnTo>
                  <a:lnTo>
                    <a:pt x="318" y="824"/>
                  </a:lnTo>
                  <a:lnTo>
                    <a:pt x="318" y="822"/>
                  </a:lnTo>
                  <a:lnTo>
                    <a:pt x="318" y="822"/>
                  </a:lnTo>
                  <a:lnTo>
                    <a:pt x="316" y="820"/>
                  </a:lnTo>
                  <a:lnTo>
                    <a:pt x="316" y="820"/>
                  </a:lnTo>
                  <a:lnTo>
                    <a:pt x="314" y="820"/>
                  </a:lnTo>
                  <a:lnTo>
                    <a:pt x="314" y="820"/>
                  </a:lnTo>
                  <a:lnTo>
                    <a:pt x="312" y="818"/>
                  </a:lnTo>
                  <a:lnTo>
                    <a:pt x="312" y="818"/>
                  </a:lnTo>
                  <a:lnTo>
                    <a:pt x="312" y="816"/>
                  </a:lnTo>
                  <a:lnTo>
                    <a:pt x="312" y="815"/>
                  </a:lnTo>
                  <a:lnTo>
                    <a:pt x="312" y="815"/>
                  </a:lnTo>
                  <a:lnTo>
                    <a:pt x="312" y="813"/>
                  </a:lnTo>
                  <a:lnTo>
                    <a:pt x="310" y="813"/>
                  </a:lnTo>
                  <a:lnTo>
                    <a:pt x="312" y="813"/>
                  </a:lnTo>
                  <a:lnTo>
                    <a:pt x="312" y="813"/>
                  </a:lnTo>
                  <a:lnTo>
                    <a:pt x="312" y="813"/>
                  </a:lnTo>
                  <a:lnTo>
                    <a:pt x="314" y="811"/>
                  </a:lnTo>
                  <a:lnTo>
                    <a:pt x="314" y="811"/>
                  </a:lnTo>
                  <a:lnTo>
                    <a:pt x="314" y="809"/>
                  </a:lnTo>
                  <a:lnTo>
                    <a:pt x="314" y="809"/>
                  </a:lnTo>
                  <a:lnTo>
                    <a:pt x="312" y="809"/>
                  </a:lnTo>
                  <a:lnTo>
                    <a:pt x="310" y="806"/>
                  </a:lnTo>
                  <a:lnTo>
                    <a:pt x="310" y="804"/>
                  </a:lnTo>
                  <a:lnTo>
                    <a:pt x="312" y="802"/>
                  </a:lnTo>
                  <a:lnTo>
                    <a:pt x="312" y="802"/>
                  </a:lnTo>
                  <a:lnTo>
                    <a:pt x="314" y="802"/>
                  </a:lnTo>
                  <a:lnTo>
                    <a:pt x="314" y="800"/>
                  </a:lnTo>
                  <a:lnTo>
                    <a:pt x="314" y="798"/>
                  </a:lnTo>
                  <a:lnTo>
                    <a:pt x="316" y="797"/>
                  </a:lnTo>
                  <a:lnTo>
                    <a:pt x="316" y="798"/>
                  </a:lnTo>
                  <a:lnTo>
                    <a:pt x="318" y="802"/>
                  </a:lnTo>
                  <a:lnTo>
                    <a:pt x="321" y="806"/>
                  </a:lnTo>
                  <a:lnTo>
                    <a:pt x="321" y="806"/>
                  </a:lnTo>
                  <a:lnTo>
                    <a:pt x="321" y="807"/>
                  </a:lnTo>
                  <a:lnTo>
                    <a:pt x="323" y="807"/>
                  </a:lnTo>
                  <a:lnTo>
                    <a:pt x="323" y="807"/>
                  </a:lnTo>
                  <a:lnTo>
                    <a:pt x="330" y="809"/>
                  </a:lnTo>
                  <a:lnTo>
                    <a:pt x="328" y="807"/>
                  </a:lnTo>
                  <a:lnTo>
                    <a:pt x="328" y="807"/>
                  </a:lnTo>
                  <a:lnTo>
                    <a:pt x="327" y="806"/>
                  </a:lnTo>
                  <a:lnTo>
                    <a:pt x="327" y="804"/>
                  </a:lnTo>
                  <a:lnTo>
                    <a:pt x="328" y="804"/>
                  </a:lnTo>
                  <a:lnTo>
                    <a:pt x="328" y="802"/>
                  </a:lnTo>
                  <a:lnTo>
                    <a:pt x="330" y="802"/>
                  </a:lnTo>
                  <a:lnTo>
                    <a:pt x="334" y="802"/>
                  </a:lnTo>
                  <a:lnTo>
                    <a:pt x="334" y="802"/>
                  </a:lnTo>
                  <a:lnTo>
                    <a:pt x="336" y="804"/>
                  </a:lnTo>
                  <a:lnTo>
                    <a:pt x="336" y="804"/>
                  </a:lnTo>
                  <a:lnTo>
                    <a:pt x="336" y="804"/>
                  </a:lnTo>
                  <a:lnTo>
                    <a:pt x="337" y="802"/>
                  </a:lnTo>
                  <a:lnTo>
                    <a:pt x="339" y="798"/>
                  </a:lnTo>
                  <a:lnTo>
                    <a:pt x="337" y="797"/>
                  </a:lnTo>
                  <a:lnTo>
                    <a:pt x="339" y="797"/>
                  </a:lnTo>
                  <a:lnTo>
                    <a:pt x="339" y="797"/>
                  </a:lnTo>
                  <a:lnTo>
                    <a:pt x="339" y="795"/>
                  </a:lnTo>
                  <a:lnTo>
                    <a:pt x="339" y="795"/>
                  </a:lnTo>
                  <a:lnTo>
                    <a:pt x="339" y="795"/>
                  </a:lnTo>
                  <a:lnTo>
                    <a:pt x="341" y="791"/>
                  </a:lnTo>
                  <a:lnTo>
                    <a:pt x="341" y="789"/>
                  </a:lnTo>
                  <a:lnTo>
                    <a:pt x="341" y="789"/>
                  </a:lnTo>
                  <a:lnTo>
                    <a:pt x="341" y="789"/>
                  </a:lnTo>
                  <a:lnTo>
                    <a:pt x="343" y="789"/>
                  </a:lnTo>
                  <a:lnTo>
                    <a:pt x="343" y="791"/>
                  </a:lnTo>
                  <a:lnTo>
                    <a:pt x="343" y="793"/>
                  </a:lnTo>
                  <a:lnTo>
                    <a:pt x="343" y="795"/>
                  </a:lnTo>
                  <a:lnTo>
                    <a:pt x="343" y="795"/>
                  </a:lnTo>
                  <a:lnTo>
                    <a:pt x="346" y="791"/>
                  </a:lnTo>
                  <a:lnTo>
                    <a:pt x="348" y="791"/>
                  </a:lnTo>
                  <a:lnTo>
                    <a:pt x="346" y="791"/>
                  </a:lnTo>
                  <a:lnTo>
                    <a:pt x="346" y="791"/>
                  </a:lnTo>
                  <a:lnTo>
                    <a:pt x="346" y="789"/>
                  </a:lnTo>
                  <a:lnTo>
                    <a:pt x="346" y="788"/>
                  </a:lnTo>
                  <a:lnTo>
                    <a:pt x="339" y="784"/>
                  </a:lnTo>
                  <a:lnTo>
                    <a:pt x="337" y="784"/>
                  </a:lnTo>
                  <a:lnTo>
                    <a:pt x="341" y="784"/>
                  </a:lnTo>
                  <a:lnTo>
                    <a:pt x="341" y="784"/>
                  </a:lnTo>
                  <a:lnTo>
                    <a:pt x="343" y="784"/>
                  </a:lnTo>
                  <a:lnTo>
                    <a:pt x="343" y="784"/>
                  </a:lnTo>
                  <a:lnTo>
                    <a:pt x="343" y="784"/>
                  </a:lnTo>
                  <a:lnTo>
                    <a:pt x="345" y="784"/>
                  </a:lnTo>
                  <a:lnTo>
                    <a:pt x="345" y="784"/>
                  </a:lnTo>
                  <a:lnTo>
                    <a:pt x="345" y="782"/>
                  </a:lnTo>
                  <a:lnTo>
                    <a:pt x="345" y="782"/>
                  </a:lnTo>
                  <a:lnTo>
                    <a:pt x="345" y="780"/>
                  </a:lnTo>
                  <a:lnTo>
                    <a:pt x="345" y="779"/>
                  </a:lnTo>
                  <a:lnTo>
                    <a:pt x="345" y="777"/>
                  </a:lnTo>
                  <a:lnTo>
                    <a:pt x="343" y="775"/>
                  </a:lnTo>
                  <a:lnTo>
                    <a:pt x="343" y="773"/>
                  </a:lnTo>
                  <a:lnTo>
                    <a:pt x="343" y="771"/>
                  </a:lnTo>
                  <a:lnTo>
                    <a:pt x="343" y="771"/>
                  </a:lnTo>
                  <a:lnTo>
                    <a:pt x="341" y="769"/>
                  </a:lnTo>
                  <a:lnTo>
                    <a:pt x="341" y="769"/>
                  </a:lnTo>
                  <a:lnTo>
                    <a:pt x="339" y="768"/>
                  </a:lnTo>
                  <a:lnTo>
                    <a:pt x="339" y="766"/>
                  </a:lnTo>
                  <a:lnTo>
                    <a:pt x="339" y="764"/>
                  </a:lnTo>
                  <a:lnTo>
                    <a:pt x="339" y="762"/>
                  </a:lnTo>
                  <a:lnTo>
                    <a:pt x="337" y="759"/>
                  </a:lnTo>
                  <a:lnTo>
                    <a:pt x="337" y="755"/>
                  </a:lnTo>
                  <a:lnTo>
                    <a:pt x="336" y="753"/>
                  </a:lnTo>
                  <a:lnTo>
                    <a:pt x="328" y="748"/>
                  </a:lnTo>
                  <a:lnTo>
                    <a:pt x="330" y="748"/>
                  </a:lnTo>
                  <a:lnTo>
                    <a:pt x="330" y="748"/>
                  </a:lnTo>
                  <a:lnTo>
                    <a:pt x="332" y="750"/>
                  </a:lnTo>
                  <a:lnTo>
                    <a:pt x="332" y="750"/>
                  </a:lnTo>
                  <a:lnTo>
                    <a:pt x="334" y="750"/>
                  </a:lnTo>
                  <a:lnTo>
                    <a:pt x="336" y="748"/>
                  </a:lnTo>
                  <a:lnTo>
                    <a:pt x="336" y="748"/>
                  </a:lnTo>
                  <a:lnTo>
                    <a:pt x="336" y="750"/>
                  </a:lnTo>
                  <a:lnTo>
                    <a:pt x="336" y="750"/>
                  </a:lnTo>
                  <a:lnTo>
                    <a:pt x="336" y="750"/>
                  </a:lnTo>
                  <a:lnTo>
                    <a:pt x="336" y="750"/>
                  </a:lnTo>
                  <a:lnTo>
                    <a:pt x="337" y="751"/>
                  </a:lnTo>
                  <a:lnTo>
                    <a:pt x="337" y="751"/>
                  </a:lnTo>
                  <a:lnTo>
                    <a:pt x="337" y="757"/>
                  </a:lnTo>
                  <a:lnTo>
                    <a:pt x="337" y="757"/>
                  </a:lnTo>
                  <a:lnTo>
                    <a:pt x="339" y="757"/>
                  </a:lnTo>
                  <a:lnTo>
                    <a:pt x="339" y="757"/>
                  </a:lnTo>
                  <a:lnTo>
                    <a:pt x="341" y="757"/>
                  </a:lnTo>
                  <a:lnTo>
                    <a:pt x="341" y="759"/>
                  </a:lnTo>
                  <a:lnTo>
                    <a:pt x="341" y="759"/>
                  </a:lnTo>
                  <a:lnTo>
                    <a:pt x="339" y="759"/>
                  </a:lnTo>
                  <a:lnTo>
                    <a:pt x="339" y="760"/>
                  </a:lnTo>
                  <a:lnTo>
                    <a:pt x="339" y="760"/>
                  </a:lnTo>
                  <a:lnTo>
                    <a:pt x="341" y="762"/>
                  </a:lnTo>
                  <a:lnTo>
                    <a:pt x="341" y="762"/>
                  </a:lnTo>
                  <a:lnTo>
                    <a:pt x="341" y="766"/>
                  </a:lnTo>
                  <a:lnTo>
                    <a:pt x="341" y="766"/>
                  </a:lnTo>
                  <a:lnTo>
                    <a:pt x="341" y="768"/>
                  </a:lnTo>
                  <a:lnTo>
                    <a:pt x="341" y="768"/>
                  </a:lnTo>
                  <a:lnTo>
                    <a:pt x="343" y="768"/>
                  </a:lnTo>
                  <a:lnTo>
                    <a:pt x="343" y="768"/>
                  </a:lnTo>
                  <a:lnTo>
                    <a:pt x="345" y="766"/>
                  </a:lnTo>
                  <a:lnTo>
                    <a:pt x="345" y="764"/>
                  </a:lnTo>
                  <a:lnTo>
                    <a:pt x="346" y="764"/>
                  </a:lnTo>
                  <a:lnTo>
                    <a:pt x="348" y="762"/>
                  </a:lnTo>
                  <a:lnTo>
                    <a:pt x="348" y="764"/>
                  </a:lnTo>
                  <a:lnTo>
                    <a:pt x="348" y="764"/>
                  </a:lnTo>
                  <a:lnTo>
                    <a:pt x="348" y="764"/>
                  </a:lnTo>
                  <a:lnTo>
                    <a:pt x="348" y="764"/>
                  </a:lnTo>
                  <a:lnTo>
                    <a:pt x="348" y="766"/>
                  </a:lnTo>
                  <a:lnTo>
                    <a:pt x="350" y="766"/>
                  </a:lnTo>
                  <a:lnTo>
                    <a:pt x="352" y="766"/>
                  </a:lnTo>
                  <a:lnTo>
                    <a:pt x="350" y="768"/>
                  </a:lnTo>
                  <a:lnTo>
                    <a:pt x="346" y="768"/>
                  </a:lnTo>
                  <a:lnTo>
                    <a:pt x="345" y="769"/>
                  </a:lnTo>
                  <a:lnTo>
                    <a:pt x="346" y="769"/>
                  </a:lnTo>
                  <a:lnTo>
                    <a:pt x="348" y="769"/>
                  </a:lnTo>
                  <a:lnTo>
                    <a:pt x="348" y="771"/>
                  </a:lnTo>
                  <a:lnTo>
                    <a:pt x="348" y="771"/>
                  </a:lnTo>
                  <a:lnTo>
                    <a:pt x="348" y="771"/>
                  </a:lnTo>
                  <a:lnTo>
                    <a:pt x="350" y="773"/>
                  </a:lnTo>
                  <a:lnTo>
                    <a:pt x="352" y="773"/>
                  </a:lnTo>
                  <a:lnTo>
                    <a:pt x="352" y="771"/>
                  </a:lnTo>
                  <a:lnTo>
                    <a:pt x="354" y="769"/>
                  </a:lnTo>
                  <a:lnTo>
                    <a:pt x="354" y="769"/>
                  </a:lnTo>
                  <a:lnTo>
                    <a:pt x="354" y="768"/>
                  </a:lnTo>
                  <a:lnTo>
                    <a:pt x="354" y="768"/>
                  </a:lnTo>
                  <a:lnTo>
                    <a:pt x="354" y="769"/>
                  </a:lnTo>
                  <a:lnTo>
                    <a:pt x="354" y="769"/>
                  </a:lnTo>
                  <a:lnTo>
                    <a:pt x="354" y="769"/>
                  </a:lnTo>
                  <a:lnTo>
                    <a:pt x="354" y="771"/>
                  </a:lnTo>
                  <a:lnTo>
                    <a:pt x="354" y="771"/>
                  </a:lnTo>
                  <a:lnTo>
                    <a:pt x="355" y="771"/>
                  </a:lnTo>
                  <a:lnTo>
                    <a:pt x="355" y="769"/>
                  </a:lnTo>
                  <a:lnTo>
                    <a:pt x="355" y="769"/>
                  </a:lnTo>
                  <a:lnTo>
                    <a:pt x="357" y="769"/>
                  </a:lnTo>
                  <a:lnTo>
                    <a:pt x="357" y="768"/>
                  </a:lnTo>
                  <a:lnTo>
                    <a:pt x="359" y="764"/>
                  </a:lnTo>
                  <a:lnTo>
                    <a:pt x="357" y="764"/>
                  </a:lnTo>
                  <a:lnTo>
                    <a:pt x="355" y="766"/>
                  </a:lnTo>
                  <a:lnTo>
                    <a:pt x="355" y="766"/>
                  </a:lnTo>
                  <a:lnTo>
                    <a:pt x="355" y="764"/>
                  </a:lnTo>
                  <a:lnTo>
                    <a:pt x="355" y="764"/>
                  </a:lnTo>
                  <a:lnTo>
                    <a:pt x="355" y="762"/>
                  </a:lnTo>
                  <a:lnTo>
                    <a:pt x="355" y="762"/>
                  </a:lnTo>
                  <a:lnTo>
                    <a:pt x="355" y="762"/>
                  </a:lnTo>
                  <a:lnTo>
                    <a:pt x="357" y="762"/>
                  </a:lnTo>
                  <a:lnTo>
                    <a:pt x="357" y="760"/>
                  </a:lnTo>
                  <a:lnTo>
                    <a:pt x="357" y="760"/>
                  </a:lnTo>
                  <a:lnTo>
                    <a:pt x="357" y="760"/>
                  </a:lnTo>
                  <a:lnTo>
                    <a:pt x="359" y="760"/>
                  </a:lnTo>
                  <a:lnTo>
                    <a:pt x="361" y="762"/>
                  </a:lnTo>
                  <a:lnTo>
                    <a:pt x="361" y="764"/>
                  </a:lnTo>
                  <a:lnTo>
                    <a:pt x="361" y="764"/>
                  </a:lnTo>
                  <a:lnTo>
                    <a:pt x="361" y="764"/>
                  </a:lnTo>
                  <a:lnTo>
                    <a:pt x="361" y="764"/>
                  </a:lnTo>
                  <a:lnTo>
                    <a:pt x="361" y="764"/>
                  </a:lnTo>
                  <a:lnTo>
                    <a:pt x="363" y="766"/>
                  </a:lnTo>
                  <a:lnTo>
                    <a:pt x="363" y="766"/>
                  </a:lnTo>
                  <a:lnTo>
                    <a:pt x="365" y="764"/>
                  </a:lnTo>
                  <a:lnTo>
                    <a:pt x="365" y="764"/>
                  </a:lnTo>
                  <a:lnTo>
                    <a:pt x="365" y="764"/>
                  </a:lnTo>
                  <a:lnTo>
                    <a:pt x="366" y="764"/>
                  </a:lnTo>
                  <a:lnTo>
                    <a:pt x="366" y="762"/>
                  </a:lnTo>
                  <a:lnTo>
                    <a:pt x="368" y="762"/>
                  </a:lnTo>
                  <a:lnTo>
                    <a:pt x="368" y="762"/>
                  </a:lnTo>
                  <a:lnTo>
                    <a:pt x="368" y="760"/>
                  </a:lnTo>
                  <a:lnTo>
                    <a:pt x="368" y="760"/>
                  </a:lnTo>
                  <a:lnTo>
                    <a:pt x="365" y="759"/>
                  </a:lnTo>
                  <a:lnTo>
                    <a:pt x="365" y="757"/>
                  </a:lnTo>
                  <a:lnTo>
                    <a:pt x="368" y="759"/>
                  </a:lnTo>
                  <a:lnTo>
                    <a:pt x="370" y="759"/>
                  </a:lnTo>
                  <a:lnTo>
                    <a:pt x="370" y="755"/>
                  </a:lnTo>
                  <a:lnTo>
                    <a:pt x="370" y="755"/>
                  </a:lnTo>
                  <a:lnTo>
                    <a:pt x="368" y="755"/>
                  </a:lnTo>
                  <a:lnTo>
                    <a:pt x="366" y="755"/>
                  </a:lnTo>
                  <a:lnTo>
                    <a:pt x="366" y="755"/>
                  </a:lnTo>
                  <a:lnTo>
                    <a:pt x="365" y="753"/>
                  </a:lnTo>
                  <a:lnTo>
                    <a:pt x="365" y="751"/>
                  </a:lnTo>
                  <a:lnTo>
                    <a:pt x="365" y="751"/>
                  </a:lnTo>
                  <a:lnTo>
                    <a:pt x="368" y="753"/>
                  </a:lnTo>
                  <a:lnTo>
                    <a:pt x="370" y="753"/>
                  </a:lnTo>
                  <a:lnTo>
                    <a:pt x="370" y="753"/>
                  </a:lnTo>
                  <a:lnTo>
                    <a:pt x="372" y="750"/>
                  </a:lnTo>
                  <a:lnTo>
                    <a:pt x="372" y="750"/>
                  </a:lnTo>
                  <a:lnTo>
                    <a:pt x="372" y="751"/>
                  </a:lnTo>
                  <a:lnTo>
                    <a:pt x="374" y="753"/>
                  </a:lnTo>
                  <a:lnTo>
                    <a:pt x="374" y="751"/>
                  </a:lnTo>
                  <a:lnTo>
                    <a:pt x="374" y="750"/>
                  </a:lnTo>
                  <a:lnTo>
                    <a:pt x="372" y="750"/>
                  </a:lnTo>
                  <a:lnTo>
                    <a:pt x="370" y="748"/>
                  </a:lnTo>
                  <a:lnTo>
                    <a:pt x="357" y="748"/>
                  </a:lnTo>
                  <a:lnTo>
                    <a:pt x="357" y="748"/>
                  </a:lnTo>
                  <a:lnTo>
                    <a:pt x="359" y="746"/>
                  </a:lnTo>
                  <a:lnTo>
                    <a:pt x="361" y="746"/>
                  </a:lnTo>
                  <a:lnTo>
                    <a:pt x="361" y="744"/>
                  </a:lnTo>
                  <a:lnTo>
                    <a:pt x="361" y="744"/>
                  </a:lnTo>
                  <a:lnTo>
                    <a:pt x="361" y="744"/>
                  </a:lnTo>
                  <a:lnTo>
                    <a:pt x="361" y="742"/>
                  </a:lnTo>
                  <a:lnTo>
                    <a:pt x="361" y="742"/>
                  </a:lnTo>
                  <a:lnTo>
                    <a:pt x="363" y="742"/>
                  </a:lnTo>
                  <a:lnTo>
                    <a:pt x="363" y="744"/>
                  </a:lnTo>
                  <a:lnTo>
                    <a:pt x="363" y="744"/>
                  </a:lnTo>
                  <a:lnTo>
                    <a:pt x="363" y="744"/>
                  </a:lnTo>
                  <a:lnTo>
                    <a:pt x="366" y="746"/>
                  </a:lnTo>
                  <a:lnTo>
                    <a:pt x="366" y="744"/>
                  </a:lnTo>
                  <a:lnTo>
                    <a:pt x="365" y="744"/>
                  </a:lnTo>
                  <a:lnTo>
                    <a:pt x="363" y="742"/>
                  </a:lnTo>
                  <a:lnTo>
                    <a:pt x="365" y="741"/>
                  </a:lnTo>
                  <a:lnTo>
                    <a:pt x="365" y="741"/>
                  </a:lnTo>
                  <a:lnTo>
                    <a:pt x="365" y="741"/>
                  </a:lnTo>
                  <a:lnTo>
                    <a:pt x="366" y="742"/>
                  </a:lnTo>
                  <a:lnTo>
                    <a:pt x="368" y="744"/>
                  </a:lnTo>
                  <a:lnTo>
                    <a:pt x="368" y="744"/>
                  </a:lnTo>
                  <a:lnTo>
                    <a:pt x="368" y="744"/>
                  </a:lnTo>
                  <a:lnTo>
                    <a:pt x="368" y="742"/>
                  </a:lnTo>
                  <a:lnTo>
                    <a:pt x="370" y="741"/>
                  </a:lnTo>
                  <a:lnTo>
                    <a:pt x="370" y="741"/>
                  </a:lnTo>
                  <a:lnTo>
                    <a:pt x="372" y="739"/>
                  </a:lnTo>
                  <a:lnTo>
                    <a:pt x="370" y="739"/>
                  </a:lnTo>
                  <a:lnTo>
                    <a:pt x="372" y="739"/>
                  </a:lnTo>
                  <a:lnTo>
                    <a:pt x="372" y="737"/>
                  </a:lnTo>
                  <a:lnTo>
                    <a:pt x="372" y="735"/>
                  </a:lnTo>
                  <a:lnTo>
                    <a:pt x="372" y="735"/>
                  </a:lnTo>
                  <a:lnTo>
                    <a:pt x="374" y="733"/>
                  </a:lnTo>
                  <a:lnTo>
                    <a:pt x="374" y="733"/>
                  </a:lnTo>
                  <a:lnTo>
                    <a:pt x="375" y="735"/>
                  </a:lnTo>
                  <a:lnTo>
                    <a:pt x="377" y="735"/>
                  </a:lnTo>
                  <a:lnTo>
                    <a:pt x="377" y="735"/>
                  </a:lnTo>
                  <a:lnTo>
                    <a:pt x="377" y="733"/>
                  </a:lnTo>
                  <a:lnTo>
                    <a:pt x="377" y="732"/>
                  </a:lnTo>
                  <a:lnTo>
                    <a:pt x="377" y="732"/>
                  </a:lnTo>
                  <a:lnTo>
                    <a:pt x="375" y="730"/>
                  </a:lnTo>
                  <a:lnTo>
                    <a:pt x="375" y="730"/>
                  </a:lnTo>
                  <a:lnTo>
                    <a:pt x="374" y="728"/>
                  </a:lnTo>
                  <a:lnTo>
                    <a:pt x="372" y="728"/>
                  </a:lnTo>
                  <a:lnTo>
                    <a:pt x="372" y="728"/>
                  </a:lnTo>
                  <a:lnTo>
                    <a:pt x="375" y="728"/>
                  </a:lnTo>
                  <a:lnTo>
                    <a:pt x="383" y="730"/>
                  </a:lnTo>
                  <a:lnTo>
                    <a:pt x="383" y="730"/>
                  </a:lnTo>
                  <a:lnTo>
                    <a:pt x="381" y="726"/>
                  </a:lnTo>
                  <a:lnTo>
                    <a:pt x="381" y="724"/>
                  </a:lnTo>
                  <a:lnTo>
                    <a:pt x="381" y="724"/>
                  </a:lnTo>
                  <a:lnTo>
                    <a:pt x="381" y="723"/>
                  </a:lnTo>
                  <a:lnTo>
                    <a:pt x="379" y="723"/>
                  </a:lnTo>
                  <a:lnTo>
                    <a:pt x="381" y="721"/>
                  </a:lnTo>
                  <a:lnTo>
                    <a:pt x="386" y="723"/>
                  </a:lnTo>
                  <a:lnTo>
                    <a:pt x="386" y="724"/>
                  </a:lnTo>
                  <a:lnTo>
                    <a:pt x="383" y="724"/>
                  </a:lnTo>
                  <a:lnTo>
                    <a:pt x="383" y="724"/>
                  </a:lnTo>
                  <a:lnTo>
                    <a:pt x="383" y="726"/>
                  </a:lnTo>
                  <a:lnTo>
                    <a:pt x="383" y="728"/>
                  </a:lnTo>
                  <a:lnTo>
                    <a:pt x="383" y="728"/>
                  </a:lnTo>
                  <a:lnTo>
                    <a:pt x="384" y="728"/>
                  </a:lnTo>
                  <a:lnTo>
                    <a:pt x="384" y="728"/>
                  </a:lnTo>
                  <a:lnTo>
                    <a:pt x="384" y="728"/>
                  </a:lnTo>
                  <a:lnTo>
                    <a:pt x="384" y="726"/>
                  </a:lnTo>
                  <a:lnTo>
                    <a:pt x="388" y="726"/>
                  </a:lnTo>
                  <a:lnTo>
                    <a:pt x="390" y="726"/>
                  </a:lnTo>
                  <a:lnTo>
                    <a:pt x="390" y="724"/>
                  </a:lnTo>
                  <a:lnTo>
                    <a:pt x="383" y="721"/>
                  </a:lnTo>
                  <a:lnTo>
                    <a:pt x="381" y="719"/>
                  </a:lnTo>
                  <a:lnTo>
                    <a:pt x="383" y="719"/>
                  </a:lnTo>
                  <a:lnTo>
                    <a:pt x="383" y="719"/>
                  </a:lnTo>
                  <a:lnTo>
                    <a:pt x="384" y="719"/>
                  </a:lnTo>
                  <a:lnTo>
                    <a:pt x="388" y="719"/>
                  </a:lnTo>
                  <a:lnTo>
                    <a:pt x="388" y="719"/>
                  </a:lnTo>
                  <a:lnTo>
                    <a:pt x="388" y="717"/>
                  </a:lnTo>
                  <a:lnTo>
                    <a:pt x="388" y="717"/>
                  </a:lnTo>
                  <a:lnTo>
                    <a:pt x="390" y="717"/>
                  </a:lnTo>
                  <a:lnTo>
                    <a:pt x="390" y="719"/>
                  </a:lnTo>
                  <a:lnTo>
                    <a:pt x="392" y="719"/>
                  </a:lnTo>
                  <a:lnTo>
                    <a:pt x="392" y="721"/>
                  </a:lnTo>
                  <a:lnTo>
                    <a:pt x="393" y="721"/>
                  </a:lnTo>
                  <a:lnTo>
                    <a:pt x="392" y="723"/>
                  </a:lnTo>
                  <a:lnTo>
                    <a:pt x="393" y="723"/>
                  </a:lnTo>
                  <a:lnTo>
                    <a:pt x="393" y="724"/>
                  </a:lnTo>
                  <a:lnTo>
                    <a:pt x="395" y="724"/>
                  </a:lnTo>
                  <a:lnTo>
                    <a:pt x="395" y="724"/>
                  </a:lnTo>
                  <a:lnTo>
                    <a:pt x="395" y="728"/>
                  </a:lnTo>
                  <a:lnTo>
                    <a:pt x="397" y="728"/>
                  </a:lnTo>
                  <a:lnTo>
                    <a:pt x="397" y="728"/>
                  </a:lnTo>
                  <a:lnTo>
                    <a:pt x="397" y="726"/>
                  </a:lnTo>
                  <a:lnTo>
                    <a:pt x="397" y="726"/>
                  </a:lnTo>
                  <a:lnTo>
                    <a:pt x="397" y="724"/>
                  </a:lnTo>
                  <a:lnTo>
                    <a:pt x="399" y="724"/>
                  </a:lnTo>
                  <a:lnTo>
                    <a:pt x="399" y="724"/>
                  </a:lnTo>
                  <a:lnTo>
                    <a:pt x="399" y="724"/>
                  </a:lnTo>
                  <a:lnTo>
                    <a:pt x="401" y="723"/>
                  </a:lnTo>
                  <a:lnTo>
                    <a:pt x="399" y="723"/>
                  </a:lnTo>
                  <a:lnTo>
                    <a:pt x="397" y="723"/>
                  </a:lnTo>
                  <a:lnTo>
                    <a:pt x="397" y="721"/>
                  </a:lnTo>
                  <a:lnTo>
                    <a:pt x="397" y="719"/>
                  </a:lnTo>
                  <a:lnTo>
                    <a:pt x="399" y="721"/>
                  </a:lnTo>
                  <a:lnTo>
                    <a:pt x="401" y="721"/>
                  </a:lnTo>
                  <a:lnTo>
                    <a:pt x="401" y="719"/>
                  </a:lnTo>
                  <a:lnTo>
                    <a:pt x="401" y="719"/>
                  </a:lnTo>
                  <a:lnTo>
                    <a:pt x="401" y="719"/>
                  </a:lnTo>
                  <a:lnTo>
                    <a:pt x="401" y="715"/>
                  </a:lnTo>
                  <a:lnTo>
                    <a:pt x="402" y="715"/>
                  </a:lnTo>
                  <a:lnTo>
                    <a:pt x="401" y="713"/>
                  </a:lnTo>
                  <a:lnTo>
                    <a:pt x="401" y="713"/>
                  </a:lnTo>
                  <a:lnTo>
                    <a:pt x="402" y="712"/>
                  </a:lnTo>
                  <a:lnTo>
                    <a:pt x="404" y="712"/>
                  </a:lnTo>
                  <a:lnTo>
                    <a:pt x="406" y="710"/>
                  </a:lnTo>
                  <a:lnTo>
                    <a:pt x="406" y="712"/>
                  </a:lnTo>
                  <a:lnTo>
                    <a:pt x="406" y="712"/>
                  </a:lnTo>
                  <a:lnTo>
                    <a:pt x="408" y="712"/>
                  </a:lnTo>
                  <a:lnTo>
                    <a:pt x="408" y="710"/>
                  </a:lnTo>
                  <a:lnTo>
                    <a:pt x="408" y="706"/>
                  </a:lnTo>
                  <a:lnTo>
                    <a:pt x="408" y="704"/>
                  </a:lnTo>
                  <a:lnTo>
                    <a:pt x="408" y="703"/>
                  </a:lnTo>
                  <a:lnTo>
                    <a:pt x="408" y="703"/>
                  </a:lnTo>
                  <a:lnTo>
                    <a:pt x="408" y="697"/>
                  </a:lnTo>
                  <a:lnTo>
                    <a:pt x="408" y="695"/>
                  </a:lnTo>
                  <a:lnTo>
                    <a:pt x="410" y="695"/>
                  </a:lnTo>
                  <a:lnTo>
                    <a:pt x="410" y="695"/>
                  </a:lnTo>
                  <a:lnTo>
                    <a:pt x="411" y="697"/>
                  </a:lnTo>
                  <a:lnTo>
                    <a:pt x="411" y="699"/>
                  </a:lnTo>
                  <a:lnTo>
                    <a:pt x="413" y="697"/>
                  </a:lnTo>
                  <a:lnTo>
                    <a:pt x="411" y="694"/>
                  </a:lnTo>
                  <a:lnTo>
                    <a:pt x="411" y="694"/>
                  </a:lnTo>
                  <a:lnTo>
                    <a:pt x="413" y="694"/>
                  </a:lnTo>
                  <a:lnTo>
                    <a:pt x="417" y="699"/>
                  </a:lnTo>
                  <a:lnTo>
                    <a:pt x="419" y="701"/>
                  </a:lnTo>
                  <a:lnTo>
                    <a:pt x="420" y="701"/>
                  </a:lnTo>
                  <a:lnTo>
                    <a:pt x="420" y="701"/>
                  </a:lnTo>
                  <a:lnTo>
                    <a:pt x="420" y="701"/>
                  </a:lnTo>
                  <a:lnTo>
                    <a:pt x="420" y="699"/>
                  </a:lnTo>
                  <a:lnTo>
                    <a:pt x="419" y="695"/>
                  </a:lnTo>
                  <a:lnTo>
                    <a:pt x="417" y="695"/>
                  </a:lnTo>
                  <a:lnTo>
                    <a:pt x="417" y="695"/>
                  </a:lnTo>
                  <a:lnTo>
                    <a:pt x="419" y="695"/>
                  </a:lnTo>
                  <a:lnTo>
                    <a:pt x="419" y="694"/>
                  </a:lnTo>
                  <a:lnTo>
                    <a:pt x="420" y="694"/>
                  </a:lnTo>
                  <a:lnTo>
                    <a:pt x="419" y="692"/>
                  </a:lnTo>
                  <a:lnTo>
                    <a:pt x="417" y="692"/>
                  </a:lnTo>
                  <a:lnTo>
                    <a:pt x="417" y="690"/>
                  </a:lnTo>
                  <a:lnTo>
                    <a:pt x="419" y="688"/>
                  </a:lnTo>
                  <a:lnTo>
                    <a:pt x="417" y="688"/>
                  </a:lnTo>
                  <a:lnTo>
                    <a:pt x="417" y="686"/>
                  </a:lnTo>
                  <a:lnTo>
                    <a:pt x="415" y="686"/>
                  </a:lnTo>
                  <a:lnTo>
                    <a:pt x="417" y="685"/>
                  </a:lnTo>
                  <a:lnTo>
                    <a:pt x="419" y="685"/>
                  </a:lnTo>
                  <a:lnTo>
                    <a:pt x="419" y="686"/>
                  </a:lnTo>
                  <a:lnTo>
                    <a:pt x="420" y="688"/>
                  </a:lnTo>
                  <a:lnTo>
                    <a:pt x="420" y="688"/>
                  </a:lnTo>
                  <a:lnTo>
                    <a:pt x="424" y="690"/>
                  </a:lnTo>
                  <a:lnTo>
                    <a:pt x="424" y="692"/>
                  </a:lnTo>
                  <a:lnTo>
                    <a:pt x="426" y="692"/>
                  </a:lnTo>
                  <a:lnTo>
                    <a:pt x="426" y="692"/>
                  </a:lnTo>
                  <a:lnTo>
                    <a:pt x="426" y="694"/>
                  </a:lnTo>
                  <a:lnTo>
                    <a:pt x="426" y="694"/>
                  </a:lnTo>
                  <a:lnTo>
                    <a:pt x="426" y="694"/>
                  </a:lnTo>
                  <a:lnTo>
                    <a:pt x="426" y="695"/>
                  </a:lnTo>
                  <a:lnTo>
                    <a:pt x="426" y="695"/>
                  </a:lnTo>
                  <a:lnTo>
                    <a:pt x="426" y="697"/>
                  </a:lnTo>
                  <a:lnTo>
                    <a:pt x="430" y="699"/>
                  </a:lnTo>
                  <a:lnTo>
                    <a:pt x="430" y="699"/>
                  </a:lnTo>
                  <a:lnTo>
                    <a:pt x="431" y="697"/>
                  </a:lnTo>
                  <a:lnTo>
                    <a:pt x="431" y="697"/>
                  </a:lnTo>
                  <a:lnTo>
                    <a:pt x="431" y="697"/>
                  </a:lnTo>
                  <a:lnTo>
                    <a:pt x="433" y="695"/>
                  </a:lnTo>
                  <a:lnTo>
                    <a:pt x="433" y="695"/>
                  </a:lnTo>
                  <a:lnTo>
                    <a:pt x="433" y="694"/>
                  </a:lnTo>
                  <a:lnTo>
                    <a:pt x="431" y="690"/>
                  </a:lnTo>
                  <a:lnTo>
                    <a:pt x="431" y="688"/>
                  </a:lnTo>
                  <a:lnTo>
                    <a:pt x="433" y="686"/>
                  </a:lnTo>
                  <a:lnTo>
                    <a:pt x="435" y="685"/>
                  </a:lnTo>
                  <a:lnTo>
                    <a:pt x="439" y="683"/>
                  </a:lnTo>
                  <a:lnTo>
                    <a:pt x="439" y="681"/>
                  </a:lnTo>
                  <a:lnTo>
                    <a:pt x="439" y="681"/>
                  </a:lnTo>
                  <a:lnTo>
                    <a:pt x="440" y="679"/>
                  </a:lnTo>
                  <a:lnTo>
                    <a:pt x="442" y="677"/>
                  </a:lnTo>
                  <a:lnTo>
                    <a:pt x="442" y="679"/>
                  </a:lnTo>
                  <a:lnTo>
                    <a:pt x="446" y="681"/>
                  </a:lnTo>
                  <a:lnTo>
                    <a:pt x="446" y="677"/>
                  </a:lnTo>
                  <a:lnTo>
                    <a:pt x="446" y="677"/>
                  </a:lnTo>
                  <a:lnTo>
                    <a:pt x="446" y="676"/>
                  </a:lnTo>
                  <a:lnTo>
                    <a:pt x="446" y="674"/>
                  </a:lnTo>
                  <a:lnTo>
                    <a:pt x="448" y="674"/>
                  </a:lnTo>
                  <a:lnTo>
                    <a:pt x="448" y="674"/>
                  </a:lnTo>
                  <a:lnTo>
                    <a:pt x="449" y="674"/>
                  </a:lnTo>
                  <a:lnTo>
                    <a:pt x="449" y="674"/>
                  </a:lnTo>
                  <a:lnTo>
                    <a:pt x="449" y="674"/>
                  </a:lnTo>
                  <a:lnTo>
                    <a:pt x="449" y="676"/>
                  </a:lnTo>
                  <a:lnTo>
                    <a:pt x="451" y="676"/>
                  </a:lnTo>
                  <a:lnTo>
                    <a:pt x="451" y="676"/>
                  </a:lnTo>
                  <a:lnTo>
                    <a:pt x="451" y="676"/>
                  </a:lnTo>
                  <a:lnTo>
                    <a:pt x="453" y="676"/>
                  </a:lnTo>
                  <a:lnTo>
                    <a:pt x="455" y="674"/>
                  </a:lnTo>
                  <a:lnTo>
                    <a:pt x="457" y="676"/>
                  </a:lnTo>
                  <a:lnTo>
                    <a:pt x="457" y="672"/>
                  </a:lnTo>
                  <a:lnTo>
                    <a:pt x="457" y="670"/>
                  </a:lnTo>
                  <a:lnTo>
                    <a:pt x="458" y="667"/>
                  </a:lnTo>
                  <a:lnTo>
                    <a:pt x="458" y="665"/>
                  </a:lnTo>
                  <a:lnTo>
                    <a:pt x="458" y="667"/>
                  </a:lnTo>
                  <a:lnTo>
                    <a:pt x="458" y="668"/>
                  </a:lnTo>
                  <a:lnTo>
                    <a:pt x="458" y="670"/>
                  </a:lnTo>
                  <a:lnTo>
                    <a:pt x="458" y="672"/>
                  </a:lnTo>
                  <a:lnTo>
                    <a:pt x="458" y="672"/>
                  </a:lnTo>
                  <a:lnTo>
                    <a:pt x="458" y="674"/>
                  </a:lnTo>
                  <a:lnTo>
                    <a:pt x="458" y="674"/>
                  </a:lnTo>
                  <a:lnTo>
                    <a:pt x="460" y="674"/>
                  </a:lnTo>
                  <a:lnTo>
                    <a:pt x="460" y="672"/>
                  </a:lnTo>
                  <a:lnTo>
                    <a:pt x="460" y="665"/>
                  </a:lnTo>
                  <a:lnTo>
                    <a:pt x="460" y="663"/>
                  </a:lnTo>
                  <a:lnTo>
                    <a:pt x="462" y="663"/>
                  </a:lnTo>
                  <a:lnTo>
                    <a:pt x="462" y="665"/>
                  </a:lnTo>
                  <a:lnTo>
                    <a:pt x="462" y="667"/>
                  </a:lnTo>
                  <a:lnTo>
                    <a:pt x="462" y="667"/>
                  </a:lnTo>
                  <a:lnTo>
                    <a:pt x="462" y="668"/>
                  </a:lnTo>
                  <a:lnTo>
                    <a:pt x="462" y="670"/>
                  </a:lnTo>
                  <a:lnTo>
                    <a:pt x="462" y="672"/>
                  </a:lnTo>
                  <a:lnTo>
                    <a:pt x="464" y="672"/>
                  </a:lnTo>
                  <a:lnTo>
                    <a:pt x="464" y="672"/>
                  </a:lnTo>
                  <a:lnTo>
                    <a:pt x="466" y="670"/>
                  </a:lnTo>
                  <a:lnTo>
                    <a:pt x="466" y="668"/>
                  </a:lnTo>
                  <a:lnTo>
                    <a:pt x="466" y="668"/>
                  </a:lnTo>
                  <a:lnTo>
                    <a:pt x="466" y="667"/>
                  </a:lnTo>
                  <a:lnTo>
                    <a:pt x="466" y="665"/>
                  </a:lnTo>
                  <a:lnTo>
                    <a:pt x="466" y="663"/>
                  </a:lnTo>
                  <a:lnTo>
                    <a:pt x="466" y="663"/>
                  </a:lnTo>
                  <a:lnTo>
                    <a:pt x="466" y="663"/>
                  </a:lnTo>
                  <a:lnTo>
                    <a:pt x="466" y="661"/>
                  </a:lnTo>
                  <a:lnTo>
                    <a:pt x="466" y="663"/>
                  </a:lnTo>
                  <a:lnTo>
                    <a:pt x="467" y="661"/>
                  </a:lnTo>
                  <a:lnTo>
                    <a:pt x="469" y="656"/>
                  </a:lnTo>
                  <a:lnTo>
                    <a:pt x="469" y="656"/>
                  </a:lnTo>
                  <a:lnTo>
                    <a:pt x="471" y="657"/>
                  </a:lnTo>
                  <a:lnTo>
                    <a:pt x="471" y="657"/>
                  </a:lnTo>
                  <a:lnTo>
                    <a:pt x="471" y="659"/>
                  </a:lnTo>
                  <a:lnTo>
                    <a:pt x="471" y="659"/>
                  </a:lnTo>
                  <a:lnTo>
                    <a:pt x="471" y="661"/>
                  </a:lnTo>
                  <a:lnTo>
                    <a:pt x="473" y="661"/>
                  </a:lnTo>
                  <a:lnTo>
                    <a:pt x="473" y="659"/>
                  </a:lnTo>
                  <a:lnTo>
                    <a:pt x="473" y="657"/>
                  </a:lnTo>
                  <a:lnTo>
                    <a:pt x="475" y="656"/>
                  </a:lnTo>
                  <a:lnTo>
                    <a:pt x="476" y="656"/>
                  </a:lnTo>
                  <a:lnTo>
                    <a:pt x="476" y="656"/>
                  </a:lnTo>
                  <a:lnTo>
                    <a:pt x="478" y="659"/>
                  </a:lnTo>
                  <a:lnTo>
                    <a:pt x="478" y="659"/>
                  </a:lnTo>
                  <a:lnTo>
                    <a:pt x="478" y="657"/>
                  </a:lnTo>
                  <a:lnTo>
                    <a:pt x="480" y="656"/>
                  </a:lnTo>
                  <a:lnTo>
                    <a:pt x="478" y="656"/>
                  </a:lnTo>
                  <a:lnTo>
                    <a:pt x="478" y="656"/>
                  </a:lnTo>
                  <a:lnTo>
                    <a:pt x="478" y="654"/>
                  </a:lnTo>
                  <a:lnTo>
                    <a:pt x="478" y="654"/>
                  </a:lnTo>
                  <a:lnTo>
                    <a:pt x="478" y="652"/>
                  </a:lnTo>
                  <a:lnTo>
                    <a:pt x="480" y="652"/>
                  </a:lnTo>
                  <a:lnTo>
                    <a:pt x="484" y="650"/>
                  </a:lnTo>
                  <a:lnTo>
                    <a:pt x="484" y="648"/>
                  </a:lnTo>
                  <a:lnTo>
                    <a:pt x="486" y="645"/>
                  </a:lnTo>
                  <a:lnTo>
                    <a:pt x="486" y="641"/>
                  </a:lnTo>
                  <a:lnTo>
                    <a:pt x="487" y="639"/>
                  </a:lnTo>
                  <a:lnTo>
                    <a:pt x="487" y="639"/>
                  </a:lnTo>
                  <a:lnTo>
                    <a:pt x="487" y="639"/>
                  </a:lnTo>
                  <a:lnTo>
                    <a:pt x="487" y="638"/>
                  </a:lnTo>
                  <a:lnTo>
                    <a:pt x="489" y="638"/>
                  </a:lnTo>
                  <a:lnTo>
                    <a:pt x="489" y="638"/>
                  </a:lnTo>
                  <a:lnTo>
                    <a:pt x="489" y="638"/>
                  </a:lnTo>
                  <a:lnTo>
                    <a:pt x="489" y="636"/>
                  </a:lnTo>
                  <a:lnTo>
                    <a:pt x="489" y="634"/>
                  </a:lnTo>
                  <a:lnTo>
                    <a:pt x="489" y="632"/>
                  </a:lnTo>
                  <a:lnTo>
                    <a:pt x="489" y="632"/>
                  </a:lnTo>
                  <a:lnTo>
                    <a:pt x="491" y="632"/>
                  </a:lnTo>
                  <a:lnTo>
                    <a:pt x="491" y="632"/>
                  </a:lnTo>
                  <a:lnTo>
                    <a:pt x="491" y="632"/>
                  </a:lnTo>
                  <a:lnTo>
                    <a:pt x="491" y="632"/>
                  </a:lnTo>
                  <a:lnTo>
                    <a:pt x="489" y="630"/>
                  </a:lnTo>
                  <a:lnTo>
                    <a:pt x="489" y="630"/>
                  </a:lnTo>
                  <a:lnTo>
                    <a:pt x="491" y="630"/>
                  </a:lnTo>
                  <a:lnTo>
                    <a:pt x="491" y="629"/>
                  </a:lnTo>
                  <a:lnTo>
                    <a:pt x="491" y="629"/>
                  </a:lnTo>
                  <a:lnTo>
                    <a:pt x="493" y="625"/>
                  </a:lnTo>
                  <a:lnTo>
                    <a:pt x="493" y="623"/>
                  </a:lnTo>
                  <a:lnTo>
                    <a:pt x="493" y="620"/>
                  </a:lnTo>
                  <a:lnTo>
                    <a:pt x="493" y="618"/>
                  </a:lnTo>
                  <a:lnTo>
                    <a:pt x="496" y="614"/>
                  </a:lnTo>
                  <a:lnTo>
                    <a:pt x="498" y="611"/>
                  </a:lnTo>
                  <a:lnTo>
                    <a:pt x="498" y="609"/>
                  </a:lnTo>
                  <a:lnTo>
                    <a:pt x="498" y="609"/>
                  </a:lnTo>
                  <a:lnTo>
                    <a:pt x="500" y="611"/>
                  </a:lnTo>
                  <a:lnTo>
                    <a:pt x="500" y="611"/>
                  </a:lnTo>
                  <a:lnTo>
                    <a:pt x="507" y="600"/>
                  </a:lnTo>
                  <a:lnTo>
                    <a:pt x="507" y="600"/>
                  </a:lnTo>
                  <a:lnTo>
                    <a:pt x="507" y="600"/>
                  </a:lnTo>
                  <a:lnTo>
                    <a:pt x="507" y="601"/>
                  </a:lnTo>
                  <a:lnTo>
                    <a:pt x="509" y="600"/>
                  </a:lnTo>
                  <a:lnTo>
                    <a:pt x="511" y="600"/>
                  </a:lnTo>
                  <a:lnTo>
                    <a:pt x="511" y="600"/>
                  </a:lnTo>
                  <a:lnTo>
                    <a:pt x="511" y="598"/>
                  </a:lnTo>
                  <a:lnTo>
                    <a:pt x="511" y="598"/>
                  </a:lnTo>
                  <a:lnTo>
                    <a:pt x="511" y="598"/>
                  </a:lnTo>
                  <a:lnTo>
                    <a:pt x="511" y="598"/>
                  </a:lnTo>
                  <a:lnTo>
                    <a:pt x="511" y="596"/>
                  </a:lnTo>
                  <a:lnTo>
                    <a:pt x="511" y="596"/>
                  </a:lnTo>
                  <a:lnTo>
                    <a:pt x="511" y="594"/>
                  </a:lnTo>
                  <a:lnTo>
                    <a:pt x="511" y="592"/>
                  </a:lnTo>
                  <a:lnTo>
                    <a:pt x="511" y="594"/>
                  </a:lnTo>
                  <a:lnTo>
                    <a:pt x="513" y="596"/>
                  </a:lnTo>
                  <a:lnTo>
                    <a:pt x="513" y="598"/>
                  </a:lnTo>
                  <a:lnTo>
                    <a:pt x="514" y="596"/>
                  </a:lnTo>
                  <a:lnTo>
                    <a:pt x="516" y="594"/>
                  </a:lnTo>
                  <a:lnTo>
                    <a:pt x="518" y="592"/>
                  </a:lnTo>
                  <a:lnTo>
                    <a:pt x="520" y="587"/>
                  </a:lnTo>
                  <a:lnTo>
                    <a:pt x="522" y="587"/>
                  </a:lnTo>
                  <a:lnTo>
                    <a:pt x="522" y="585"/>
                  </a:lnTo>
                  <a:lnTo>
                    <a:pt x="523" y="585"/>
                  </a:lnTo>
                  <a:lnTo>
                    <a:pt x="523" y="585"/>
                  </a:lnTo>
                  <a:lnTo>
                    <a:pt x="523" y="585"/>
                  </a:lnTo>
                  <a:lnTo>
                    <a:pt x="525" y="583"/>
                  </a:lnTo>
                  <a:lnTo>
                    <a:pt x="525" y="583"/>
                  </a:lnTo>
                  <a:lnTo>
                    <a:pt x="525" y="582"/>
                  </a:lnTo>
                  <a:lnTo>
                    <a:pt x="525" y="580"/>
                  </a:lnTo>
                  <a:lnTo>
                    <a:pt x="523" y="580"/>
                  </a:lnTo>
                  <a:lnTo>
                    <a:pt x="523" y="580"/>
                  </a:lnTo>
                  <a:lnTo>
                    <a:pt x="523" y="582"/>
                  </a:lnTo>
                  <a:lnTo>
                    <a:pt x="522" y="582"/>
                  </a:lnTo>
                  <a:lnTo>
                    <a:pt x="522" y="582"/>
                  </a:lnTo>
                  <a:lnTo>
                    <a:pt x="522" y="582"/>
                  </a:lnTo>
                  <a:lnTo>
                    <a:pt x="520" y="583"/>
                  </a:lnTo>
                  <a:lnTo>
                    <a:pt x="520" y="583"/>
                  </a:lnTo>
                  <a:lnTo>
                    <a:pt x="520" y="583"/>
                  </a:lnTo>
                  <a:lnTo>
                    <a:pt x="518" y="582"/>
                  </a:lnTo>
                  <a:lnTo>
                    <a:pt x="518" y="582"/>
                  </a:lnTo>
                  <a:lnTo>
                    <a:pt x="520" y="580"/>
                  </a:lnTo>
                  <a:lnTo>
                    <a:pt x="518" y="578"/>
                  </a:lnTo>
                  <a:lnTo>
                    <a:pt x="518" y="576"/>
                  </a:lnTo>
                  <a:lnTo>
                    <a:pt x="518" y="576"/>
                  </a:lnTo>
                  <a:lnTo>
                    <a:pt x="518" y="576"/>
                  </a:lnTo>
                  <a:lnTo>
                    <a:pt x="516" y="576"/>
                  </a:lnTo>
                  <a:lnTo>
                    <a:pt x="514" y="576"/>
                  </a:lnTo>
                  <a:lnTo>
                    <a:pt x="514" y="576"/>
                  </a:lnTo>
                  <a:lnTo>
                    <a:pt x="514" y="576"/>
                  </a:lnTo>
                  <a:lnTo>
                    <a:pt x="513" y="574"/>
                  </a:lnTo>
                  <a:lnTo>
                    <a:pt x="513" y="574"/>
                  </a:lnTo>
                  <a:lnTo>
                    <a:pt x="513" y="574"/>
                  </a:lnTo>
                  <a:lnTo>
                    <a:pt x="513" y="573"/>
                  </a:lnTo>
                  <a:lnTo>
                    <a:pt x="513" y="573"/>
                  </a:lnTo>
                  <a:lnTo>
                    <a:pt x="513" y="573"/>
                  </a:lnTo>
                  <a:lnTo>
                    <a:pt x="513" y="573"/>
                  </a:lnTo>
                  <a:lnTo>
                    <a:pt x="513" y="574"/>
                  </a:lnTo>
                  <a:lnTo>
                    <a:pt x="514" y="574"/>
                  </a:lnTo>
                  <a:lnTo>
                    <a:pt x="514" y="574"/>
                  </a:lnTo>
                  <a:lnTo>
                    <a:pt x="518" y="573"/>
                  </a:lnTo>
                  <a:lnTo>
                    <a:pt x="518" y="573"/>
                  </a:lnTo>
                  <a:lnTo>
                    <a:pt x="520" y="574"/>
                  </a:lnTo>
                  <a:lnTo>
                    <a:pt x="520" y="574"/>
                  </a:lnTo>
                  <a:lnTo>
                    <a:pt x="522" y="574"/>
                  </a:lnTo>
                  <a:lnTo>
                    <a:pt x="522" y="574"/>
                  </a:lnTo>
                  <a:lnTo>
                    <a:pt x="522" y="574"/>
                  </a:lnTo>
                  <a:lnTo>
                    <a:pt x="522" y="574"/>
                  </a:lnTo>
                  <a:lnTo>
                    <a:pt x="520" y="573"/>
                  </a:lnTo>
                  <a:lnTo>
                    <a:pt x="520" y="573"/>
                  </a:lnTo>
                  <a:lnTo>
                    <a:pt x="520" y="571"/>
                  </a:lnTo>
                  <a:lnTo>
                    <a:pt x="520" y="569"/>
                  </a:lnTo>
                  <a:lnTo>
                    <a:pt x="518" y="567"/>
                  </a:lnTo>
                  <a:lnTo>
                    <a:pt x="518" y="567"/>
                  </a:lnTo>
                  <a:lnTo>
                    <a:pt x="518" y="567"/>
                  </a:lnTo>
                  <a:lnTo>
                    <a:pt x="518" y="571"/>
                  </a:lnTo>
                  <a:lnTo>
                    <a:pt x="516" y="569"/>
                  </a:lnTo>
                  <a:lnTo>
                    <a:pt x="514" y="567"/>
                  </a:lnTo>
                  <a:lnTo>
                    <a:pt x="514" y="565"/>
                  </a:lnTo>
                  <a:lnTo>
                    <a:pt x="513" y="565"/>
                  </a:lnTo>
                  <a:lnTo>
                    <a:pt x="513" y="565"/>
                  </a:lnTo>
                  <a:lnTo>
                    <a:pt x="513" y="567"/>
                  </a:lnTo>
                  <a:lnTo>
                    <a:pt x="513" y="567"/>
                  </a:lnTo>
                  <a:lnTo>
                    <a:pt x="513" y="567"/>
                  </a:lnTo>
                  <a:lnTo>
                    <a:pt x="513" y="569"/>
                  </a:lnTo>
                  <a:lnTo>
                    <a:pt x="513" y="569"/>
                  </a:lnTo>
                  <a:lnTo>
                    <a:pt x="513" y="569"/>
                  </a:lnTo>
                  <a:lnTo>
                    <a:pt x="513" y="569"/>
                  </a:lnTo>
                  <a:lnTo>
                    <a:pt x="511" y="567"/>
                  </a:lnTo>
                  <a:lnTo>
                    <a:pt x="511" y="567"/>
                  </a:lnTo>
                  <a:lnTo>
                    <a:pt x="511" y="567"/>
                  </a:lnTo>
                  <a:lnTo>
                    <a:pt x="511" y="565"/>
                  </a:lnTo>
                  <a:lnTo>
                    <a:pt x="509" y="565"/>
                  </a:lnTo>
                  <a:lnTo>
                    <a:pt x="509" y="564"/>
                  </a:lnTo>
                  <a:lnTo>
                    <a:pt x="509" y="564"/>
                  </a:lnTo>
                  <a:lnTo>
                    <a:pt x="507" y="564"/>
                  </a:lnTo>
                  <a:lnTo>
                    <a:pt x="507" y="564"/>
                  </a:lnTo>
                  <a:lnTo>
                    <a:pt x="505" y="562"/>
                  </a:lnTo>
                  <a:lnTo>
                    <a:pt x="505" y="562"/>
                  </a:lnTo>
                  <a:lnTo>
                    <a:pt x="507" y="560"/>
                  </a:lnTo>
                  <a:lnTo>
                    <a:pt x="505" y="558"/>
                  </a:lnTo>
                  <a:lnTo>
                    <a:pt x="505" y="558"/>
                  </a:lnTo>
                  <a:lnTo>
                    <a:pt x="504" y="558"/>
                  </a:lnTo>
                  <a:lnTo>
                    <a:pt x="502" y="558"/>
                  </a:lnTo>
                  <a:lnTo>
                    <a:pt x="500" y="556"/>
                  </a:lnTo>
                  <a:lnTo>
                    <a:pt x="500" y="555"/>
                  </a:lnTo>
                  <a:lnTo>
                    <a:pt x="500" y="553"/>
                  </a:lnTo>
                  <a:lnTo>
                    <a:pt x="500" y="551"/>
                  </a:lnTo>
                  <a:lnTo>
                    <a:pt x="502" y="551"/>
                  </a:lnTo>
                  <a:lnTo>
                    <a:pt x="504" y="551"/>
                  </a:lnTo>
                  <a:lnTo>
                    <a:pt x="504" y="553"/>
                  </a:lnTo>
                  <a:lnTo>
                    <a:pt x="505" y="555"/>
                  </a:lnTo>
                  <a:lnTo>
                    <a:pt x="505" y="555"/>
                  </a:lnTo>
                  <a:lnTo>
                    <a:pt x="509" y="558"/>
                  </a:lnTo>
                  <a:lnTo>
                    <a:pt x="509" y="558"/>
                  </a:lnTo>
                  <a:lnTo>
                    <a:pt x="509" y="558"/>
                  </a:lnTo>
                  <a:lnTo>
                    <a:pt x="509" y="556"/>
                  </a:lnTo>
                  <a:lnTo>
                    <a:pt x="509" y="556"/>
                  </a:lnTo>
                  <a:lnTo>
                    <a:pt x="509" y="555"/>
                  </a:lnTo>
                  <a:lnTo>
                    <a:pt x="511" y="555"/>
                  </a:lnTo>
                  <a:lnTo>
                    <a:pt x="511" y="555"/>
                  </a:lnTo>
                  <a:lnTo>
                    <a:pt x="507" y="553"/>
                  </a:lnTo>
                  <a:lnTo>
                    <a:pt x="507" y="551"/>
                  </a:lnTo>
                  <a:lnTo>
                    <a:pt x="505" y="549"/>
                  </a:lnTo>
                  <a:lnTo>
                    <a:pt x="507" y="549"/>
                  </a:lnTo>
                  <a:lnTo>
                    <a:pt x="509" y="549"/>
                  </a:lnTo>
                  <a:lnTo>
                    <a:pt x="511" y="547"/>
                  </a:lnTo>
                  <a:lnTo>
                    <a:pt x="509" y="546"/>
                  </a:lnTo>
                  <a:lnTo>
                    <a:pt x="509" y="546"/>
                  </a:lnTo>
                  <a:lnTo>
                    <a:pt x="505" y="544"/>
                  </a:lnTo>
                  <a:lnTo>
                    <a:pt x="502" y="546"/>
                  </a:lnTo>
                  <a:lnTo>
                    <a:pt x="500" y="546"/>
                  </a:lnTo>
                  <a:lnTo>
                    <a:pt x="500" y="544"/>
                  </a:lnTo>
                  <a:lnTo>
                    <a:pt x="498" y="544"/>
                  </a:lnTo>
                  <a:lnTo>
                    <a:pt x="498" y="542"/>
                  </a:lnTo>
                  <a:lnTo>
                    <a:pt x="498" y="542"/>
                  </a:lnTo>
                  <a:lnTo>
                    <a:pt x="496" y="540"/>
                  </a:lnTo>
                  <a:lnTo>
                    <a:pt x="496" y="540"/>
                  </a:lnTo>
                  <a:lnTo>
                    <a:pt x="496" y="538"/>
                  </a:lnTo>
                  <a:lnTo>
                    <a:pt x="496" y="536"/>
                  </a:lnTo>
                  <a:lnTo>
                    <a:pt x="496" y="536"/>
                  </a:lnTo>
                  <a:lnTo>
                    <a:pt x="498" y="535"/>
                  </a:lnTo>
                  <a:lnTo>
                    <a:pt x="498" y="536"/>
                  </a:lnTo>
                  <a:lnTo>
                    <a:pt x="498" y="536"/>
                  </a:lnTo>
                  <a:lnTo>
                    <a:pt x="500" y="538"/>
                  </a:lnTo>
                  <a:lnTo>
                    <a:pt x="500" y="540"/>
                  </a:lnTo>
                  <a:lnTo>
                    <a:pt x="500" y="540"/>
                  </a:lnTo>
                  <a:lnTo>
                    <a:pt x="502" y="540"/>
                  </a:lnTo>
                  <a:lnTo>
                    <a:pt x="504" y="538"/>
                  </a:lnTo>
                  <a:lnTo>
                    <a:pt x="504" y="538"/>
                  </a:lnTo>
                  <a:lnTo>
                    <a:pt x="504" y="536"/>
                  </a:lnTo>
                  <a:lnTo>
                    <a:pt x="504" y="535"/>
                  </a:lnTo>
                  <a:lnTo>
                    <a:pt x="505" y="535"/>
                  </a:lnTo>
                  <a:lnTo>
                    <a:pt x="505" y="531"/>
                  </a:lnTo>
                  <a:lnTo>
                    <a:pt x="505" y="531"/>
                  </a:lnTo>
                  <a:lnTo>
                    <a:pt x="505" y="529"/>
                  </a:lnTo>
                  <a:lnTo>
                    <a:pt x="507" y="529"/>
                  </a:lnTo>
                  <a:lnTo>
                    <a:pt x="507" y="527"/>
                  </a:lnTo>
                  <a:lnTo>
                    <a:pt x="507" y="527"/>
                  </a:lnTo>
                  <a:lnTo>
                    <a:pt x="507" y="526"/>
                  </a:lnTo>
                  <a:lnTo>
                    <a:pt x="507" y="526"/>
                  </a:lnTo>
                  <a:lnTo>
                    <a:pt x="507" y="524"/>
                  </a:lnTo>
                  <a:lnTo>
                    <a:pt x="507" y="524"/>
                  </a:lnTo>
                  <a:lnTo>
                    <a:pt x="513" y="524"/>
                  </a:lnTo>
                  <a:lnTo>
                    <a:pt x="514" y="524"/>
                  </a:lnTo>
                  <a:lnTo>
                    <a:pt x="513" y="522"/>
                  </a:lnTo>
                  <a:lnTo>
                    <a:pt x="514" y="520"/>
                  </a:lnTo>
                  <a:lnTo>
                    <a:pt x="514" y="520"/>
                  </a:lnTo>
                  <a:lnTo>
                    <a:pt x="514" y="518"/>
                  </a:lnTo>
                  <a:lnTo>
                    <a:pt x="516" y="518"/>
                  </a:lnTo>
                  <a:lnTo>
                    <a:pt x="516" y="518"/>
                  </a:lnTo>
                  <a:lnTo>
                    <a:pt x="516" y="517"/>
                  </a:lnTo>
                  <a:lnTo>
                    <a:pt x="516" y="517"/>
                  </a:lnTo>
                  <a:lnTo>
                    <a:pt x="516" y="517"/>
                  </a:lnTo>
                  <a:lnTo>
                    <a:pt x="518" y="518"/>
                  </a:lnTo>
                  <a:lnTo>
                    <a:pt x="518" y="518"/>
                  </a:lnTo>
                  <a:lnTo>
                    <a:pt x="518" y="518"/>
                  </a:lnTo>
                  <a:lnTo>
                    <a:pt x="520" y="517"/>
                  </a:lnTo>
                  <a:lnTo>
                    <a:pt x="520" y="517"/>
                  </a:lnTo>
                  <a:lnTo>
                    <a:pt x="518" y="515"/>
                  </a:lnTo>
                  <a:lnTo>
                    <a:pt x="518" y="513"/>
                  </a:lnTo>
                  <a:lnTo>
                    <a:pt x="518" y="511"/>
                  </a:lnTo>
                  <a:lnTo>
                    <a:pt x="523" y="511"/>
                  </a:lnTo>
                  <a:lnTo>
                    <a:pt x="523" y="511"/>
                  </a:lnTo>
                  <a:lnTo>
                    <a:pt x="523" y="509"/>
                  </a:lnTo>
                  <a:lnTo>
                    <a:pt x="522" y="509"/>
                  </a:lnTo>
                  <a:lnTo>
                    <a:pt x="522" y="509"/>
                  </a:lnTo>
                  <a:lnTo>
                    <a:pt x="522" y="509"/>
                  </a:lnTo>
                  <a:lnTo>
                    <a:pt x="522" y="509"/>
                  </a:lnTo>
                  <a:lnTo>
                    <a:pt x="523" y="506"/>
                  </a:lnTo>
                  <a:lnTo>
                    <a:pt x="523" y="504"/>
                  </a:lnTo>
                  <a:lnTo>
                    <a:pt x="522" y="504"/>
                  </a:lnTo>
                  <a:lnTo>
                    <a:pt x="522" y="502"/>
                  </a:lnTo>
                  <a:lnTo>
                    <a:pt x="525" y="502"/>
                  </a:lnTo>
                  <a:lnTo>
                    <a:pt x="525" y="502"/>
                  </a:lnTo>
                  <a:lnTo>
                    <a:pt x="525" y="499"/>
                  </a:lnTo>
                  <a:lnTo>
                    <a:pt x="522" y="491"/>
                  </a:lnTo>
                  <a:lnTo>
                    <a:pt x="518" y="488"/>
                  </a:lnTo>
                  <a:lnTo>
                    <a:pt x="516" y="482"/>
                  </a:lnTo>
                  <a:lnTo>
                    <a:pt x="514" y="480"/>
                  </a:lnTo>
                  <a:lnTo>
                    <a:pt x="507" y="479"/>
                  </a:lnTo>
                  <a:lnTo>
                    <a:pt x="509" y="477"/>
                  </a:lnTo>
                  <a:lnTo>
                    <a:pt x="511" y="477"/>
                  </a:lnTo>
                  <a:lnTo>
                    <a:pt x="511" y="475"/>
                  </a:lnTo>
                  <a:lnTo>
                    <a:pt x="511" y="475"/>
                  </a:lnTo>
                  <a:lnTo>
                    <a:pt x="511" y="475"/>
                  </a:lnTo>
                  <a:lnTo>
                    <a:pt x="511" y="475"/>
                  </a:lnTo>
                  <a:lnTo>
                    <a:pt x="513" y="475"/>
                  </a:lnTo>
                  <a:lnTo>
                    <a:pt x="513" y="477"/>
                  </a:lnTo>
                  <a:lnTo>
                    <a:pt x="514" y="479"/>
                  </a:lnTo>
                  <a:lnTo>
                    <a:pt x="516" y="480"/>
                  </a:lnTo>
                  <a:lnTo>
                    <a:pt x="518" y="480"/>
                  </a:lnTo>
                  <a:lnTo>
                    <a:pt x="518" y="482"/>
                  </a:lnTo>
                  <a:lnTo>
                    <a:pt x="520" y="482"/>
                  </a:lnTo>
                  <a:lnTo>
                    <a:pt x="520" y="484"/>
                  </a:lnTo>
                  <a:lnTo>
                    <a:pt x="520" y="486"/>
                  </a:lnTo>
                  <a:lnTo>
                    <a:pt x="522" y="488"/>
                  </a:lnTo>
                  <a:lnTo>
                    <a:pt x="522" y="490"/>
                  </a:lnTo>
                  <a:lnTo>
                    <a:pt x="523" y="491"/>
                  </a:lnTo>
                  <a:lnTo>
                    <a:pt x="525" y="490"/>
                  </a:lnTo>
                  <a:lnTo>
                    <a:pt x="527" y="490"/>
                  </a:lnTo>
                  <a:lnTo>
                    <a:pt x="529" y="486"/>
                  </a:lnTo>
                  <a:lnTo>
                    <a:pt x="529" y="486"/>
                  </a:lnTo>
                  <a:lnTo>
                    <a:pt x="529" y="484"/>
                  </a:lnTo>
                  <a:lnTo>
                    <a:pt x="527" y="482"/>
                  </a:lnTo>
                  <a:lnTo>
                    <a:pt x="525" y="480"/>
                  </a:lnTo>
                  <a:lnTo>
                    <a:pt x="525" y="479"/>
                  </a:lnTo>
                  <a:lnTo>
                    <a:pt x="523" y="479"/>
                  </a:lnTo>
                  <a:lnTo>
                    <a:pt x="523" y="480"/>
                  </a:lnTo>
                  <a:lnTo>
                    <a:pt x="523" y="482"/>
                  </a:lnTo>
                  <a:lnTo>
                    <a:pt x="522" y="480"/>
                  </a:lnTo>
                  <a:lnTo>
                    <a:pt x="522" y="480"/>
                  </a:lnTo>
                  <a:lnTo>
                    <a:pt x="520" y="479"/>
                  </a:lnTo>
                  <a:lnTo>
                    <a:pt x="520" y="477"/>
                  </a:lnTo>
                  <a:lnTo>
                    <a:pt x="518" y="477"/>
                  </a:lnTo>
                  <a:lnTo>
                    <a:pt x="516" y="477"/>
                  </a:lnTo>
                  <a:lnTo>
                    <a:pt x="520" y="475"/>
                  </a:lnTo>
                  <a:lnTo>
                    <a:pt x="518" y="475"/>
                  </a:lnTo>
                  <a:lnTo>
                    <a:pt x="518" y="473"/>
                  </a:lnTo>
                  <a:lnTo>
                    <a:pt x="518" y="473"/>
                  </a:lnTo>
                  <a:lnTo>
                    <a:pt x="520" y="471"/>
                  </a:lnTo>
                  <a:lnTo>
                    <a:pt x="522" y="471"/>
                  </a:lnTo>
                  <a:lnTo>
                    <a:pt x="525" y="471"/>
                  </a:lnTo>
                  <a:lnTo>
                    <a:pt x="525" y="471"/>
                  </a:lnTo>
                  <a:lnTo>
                    <a:pt x="523" y="471"/>
                  </a:lnTo>
                  <a:lnTo>
                    <a:pt x="522" y="471"/>
                  </a:lnTo>
                  <a:lnTo>
                    <a:pt x="522" y="470"/>
                  </a:lnTo>
                  <a:lnTo>
                    <a:pt x="523" y="470"/>
                  </a:lnTo>
                  <a:lnTo>
                    <a:pt x="525" y="470"/>
                  </a:lnTo>
                  <a:lnTo>
                    <a:pt x="525" y="471"/>
                  </a:lnTo>
                  <a:lnTo>
                    <a:pt x="527" y="471"/>
                  </a:lnTo>
                  <a:lnTo>
                    <a:pt x="529" y="471"/>
                  </a:lnTo>
                  <a:lnTo>
                    <a:pt x="529" y="470"/>
                  </a:lnTo>
                  <a:lnTo>
                    <a:pt x="531" y="470"/>
                  </a:lnTo>
                  <a:lnTo>
                    <a:pt x="534" y="471"/>
                  </a:lnTo>
                  <a:lnTo>
                    <a:pt x="536" y="471"/>
                  </a:lnTo>
                  <a:lnTo>
                    <a:pt x="538" y="470"/>
                  </a:lnTo>
                  <a:lnTo>
                    <a:pt x="538" y="470"/>
                  </a:lnTo>
                  <a:lnTo>
                    <a:pt x="540" y="470"/>
                  </a:lnTo>
                  <a:lnTo>
                    <a:pt x="540" y="471"/>
                  </a:lnTo>
                  <a:lnTo>
                    <a:pt x="541" y="471"/>
                  </a:lnTo>
                  <a:lnTo>
                    <a:pt x="541" y="470"/>
                  </a:lnTo>
                  <a:lnTo>
                    <a:pt x="541" y="468"/>
                  </a:lnTo>
                  <a:lnTo>
                    <a:pt x="541" y="468"/>
                  </a:lnTo>
                  <a:lnTo>
                    <a:pt x="541" y="466"/>
                  </a:lnTo>
                  <a:lnTo>
                    <a:pt x="541" y="464"/>
                  </a:lnTo>
                  <a:lnTo>
                    <a:pt x="543" y="468"/>
                  </a:lnTo>
                  <a:lnTo>
                    <a:pt x="543" y="468"/>
                  </a:lnTo>
                  <a:lnTo>
                    <a:pt x="545" y="468"/>
                  </a:lnTo>
                  <a:lnTo>
                    <a:pt x="545" y="468"/>
                  </a:lnTo>
                  <a:lnTo>
                    <a:pt x="545" y="466"/>
                  </a:lnTo>
                  <a:lnTo>
                    <a:pt x="545" y="464"/>
                  </a:lnTo>
                  <a:lnTo>
                    <a:pt x="547" y="462"/>
                  </a:lnTo>
                  <a:lnTo>
                    <a:pt x="545" y="462"/>
                  </a:lnTo>
                  <a:lnTo>
                    <a:pt x="541" y="459"/>
                  </a:lnTo>
                  <a:lnTo>
                    <a:pt x="541" y="459"/>
                  </a:lnTo>
                  <a:lnTo>
                    <a:pt x="541" y="459"/>
                  </a:lnTo>
                  <a:lnTo>
                    <a:pt x="541" y="461"/>
                  </a:lnTo>
                  <a:lnTo>
                    <a:pt x="541" y="461"/>
                  </a:lnTo>
                  <a:lnTo>
                    <a:pt x="540" y="459"/>
                  </a:lnTo>
                  <a:lnTo>
                    <a:pt x="538" y="455"/>
                  </a:lnTo>
                  <a:lnTo>
                    <a:pt x="538" y="455"/>
                  </a:lnTo>
                  <a:lnTo>
                    <a:pt x="545" y="457"/>
                  </a:lnTo>
                  <a:lnTo>
                    <a:pt x="547" y="457"/>
                  </a:lnTo>
                  <a:lnTo>
                    <a:pt x="547" y="457"/>
                  </a:lnTo>
                  <a:lnTo>
                    <a:pt x="547" y="457"/>
                  </a:lnTo>
                  <a:lnTo>
                    <a:pt x="549" y="457"/>
                  </a:lnTo>
                  <a:lnTo>
                    <a:pt x="549" y="457"/>
                  </a:lnTo>
                  <a:lnTo>
                    <a:pt x="549" y="457"/>
                  </a:lnTo>
                  <a:lnTo>
                    <a:pt x="549" y="455"/>
                  </a:lnTo>
                  <a:lnTo>
                    <a:pt x="549" y="455"/>
                  </a:lnTo>
                  <a:lnTo>
                    <a:pt x="549" y="455"/>
                  </a:lnTo>
                  <a:lnTo>
                    <a:pt x="551" y="455"/>
                  </a:lnTo>
                  <a:lnTo>
                    <a:pt x="554" y="455"/>
                  </a:lnTo>
                  <a:lnTo>
                    <a:pt x="554" y="453"/>
                  </a:lnTo>
                  <a:lnTo>
                    <a:pt x="554" y="453"/>
                  </a:lnTo>
                  <a:lnTo>
                    <a:pt x="552" y="453"/>
                  </a:lnTo>
                  <a:lnTo>
                    <a:pt x="552" y="452"/>
                  </a:lnTo>
                  <a:lnTo>
                    <a:pt x="551" y="450"/>
                  </a:lnTo>
                  <a:lnTo>
                    <a:pt x="551" y="450"/>
                  </a:lnTo>
                  <a:lnTo>
                    <a:pt x="547" y="448"/>
                  </a:lnTo>
                  <a:lnTo>
                    <a:pt x="543" y="443"/>
                  </a:lnTo>
                  <a:lnTo>
                    <a:pt x="536" y="439"/>
                  </a:lnTo>
                  <a:lnTo>
                    <a:pt x="534" y="437"/>
                  </a:lnTo>
                  <a:lnTo>
                    <a:pt x="532" y="432"/>
                  </a:lnTo>
                  <a:lnTo>
                    <a:pt x="534" y="434"/>
                  </a:lnTo>
                  <a:lnTo>
                    <a:pt x="534" y="434"/>
                  </a:lnTo>
                  <a:lnTo>
                    <a:pt x="536" y="435"/>
                  </a:lnTo>
                  <a:lnTo>
                    <a:pt x="536" y="437"/>
                  </a:lnTo>
                  <a:lnTo>
                    <a:pt x="538" y="437"/>
                  </a:lnTo>
                  <a:lnTo>
                    <a:pt x="538" y="439"/>
                  </a:lnTo>
                  <a:lnTo>
                    <a:pt x="541" y="439"/>
                  </a:lnTo>
                  <a:lnTo>
                    <a:pt x="543" y="441"/>
                  </a:lnTo>
                  <a:lnTo>
                    <a:pt x="545" y="443"/>
                  </a:lnTo>
                  <a:lnTo>
                    <a:pt x="545" y="443"/>
                  </a:lnTo>
                  <a:lnTo>
                    <a:pt x="547" y="444"/>
                  </a:lnTo>
                  <a:lnTo>
                    <a:pt x="551" y="446"/>
                  </a:lnTo>
                  <a:lnTo>
                    <a:pt x="556" y="450"/>
                  </a:lnTo>
                  <a:lnTo>
                    <a:pt x="558" y="452"/>
                  </a:lnTo>
                  <a:lnTo>
                    <a:pt x="558" y="450"/>
                  </a:lnTo>
                  <a:lnTo>
                    <a:pt x="558" y="448"/>
                  </a:lnTo>
                  <a:lnTo>
                    <a:pt x="558" y="448"/>
                  </a:lnTo>
                  <a:lnTo>
                    <a:pt x="560" y="450"/>
                  </a:lnTo>
                  <a:lnTo>
                    <a:pt x="561" y="450"/>
                  </a:lnTo>
                  <a:lnTo>
                    <a:pt x="561" y="452"/>
                  </a:lnTo>
                  <a:lnTo>
                    <a:pt x="563" y="452"/>
                  </a:lnTo>
                  <a:lnTo>
                    <a:pt x="563" y="453"/>
                  </a:lnTo>
                  <a:lnTo>
                    <a:pt x="565" y="453"/>
                  </a:lnTo>
                  <a:lnTo>
                    <a:pt x="567" y="453"/>
                  </a:lnTo>
                  <a:lnTo>
                    <a:pt x="565" y="452"/>
                  </a:lnTo>
                  <a:lnTo>
                    <a:pt x="565" y="450"/>
                  </a:lnTo>
                  <a:lnTo>
                    <a:pt x="565" y="450"/>
                  </a:lnTo>
                  <a:lnTo>
                    <a:pt x="563" y="448"/>
                  </a:lnTo>
                  <a:lnTo>
                    <a:pt x="561" y="448"/>
                  </a:lnTo>
                  <a:lnTo>
                    <a:pt x="561" y="446"/>
                  </a:lnTo>
                  <a:lnTo>
                    <a:pt x="561" y="446"/>
                  </a:lnTo>
                  <a:lnTo>
                    <a:pt x="563" y="444"/>
                  </a:lnTo>
                  <a:lnTo>
                    <a:pt x="563" y="443"/>
                  </a:lnTo>
                  <a:lnTo>
                    <a:pt x="561" y="443"/>
                  </a:lnTo>
                  <a:lnTo>
                    <a:pt x="561" y="441"/>
                  </a:lnTo>
                  <a:lnTo>
                    <a:pt x="561" y="441"/>
                  </a:lnTo>
                  <a:lnTo>
                    <a:pt x="560" y="439"/>
                  </a:lnTo>
                  <a:lnTo>
                    <a:pt x="560" y="439"/>
                  </a:lnTo>
                  <a:lnTo>
                    <a:pt x="560" y="439"/>
                  </a:lnTo>
                  <a:lnTo>
                    <a:pt x="560" y="441"/>
                  </a:lnTo>
                  <a:lnTo>
                    <a:pt x="560" y="443"/>
                  </a:lnTo>
                  <a:lnTo>
                    <a:pt x="561" y="443"/>
                  </a:lnTo>
                  <a:lnTo>
                    <a:pt x="560" y="446"/>
                  </a:lnTo>
                  <a:lnTo>
                    <a:pt x="558" y="446"/>
                  </a:lnTo>
                  <a:lnTo>
                    <a:pt x="554" y="444"/>
                  </a:lnTo>
                  <a:lnTo>
                    <a:pt x="558" y="444"/>
                  </a:lnTo>
                  <a:lnTo>
                    <a:pt x="560" y="443"/>
                  </a:lnTo>
                  <a:lnTo>
                    <a:pt x="558" y="441"/>
                  </a:lnTo>
                  <a:lnTo>
                    <a:pt x="558" y="441"/>
                  </a:lnTo>
                  <a:lnTo>
                    <a:pt x="558" y="439"/>
                  </a:lnTo>
                  <a:lnTo>
                    <a:pt x="558" y="439"/>
                  </a:lnTo>
                  <a:lnTo>
                    <a:pt x="558" y="437"/>
                  </a:lnTo>
                  <a:lnTo>
                    <a:pt x="558" y="437"/>
                  </a:lnTo>
                  <a:lnTo>
                    <a:pt x="558" y="435"/>
                  </a:lnTo>
                  <a:lnTo>
                    <a:pt x="560" y="435"/>
                  </a:lnTo>
                  <a:lnTo>
                    <a:pt x="560" y="435"/>
                  </a:lnTo>
                  <a:lnTo>
                    <a:pt x="561" y="437"/>
                  </a:lnTo>
                  <a:lnTo>
                    <a:pt x="561" y="439"/>
                  </a:lnTo>
                  <a:lnTo>
                    <a:pt x="561" y="439"/>
                  </a:lnTo>
                  <a:lnTo>
                    <a:pt x="563" y="439"/>
                  </a:lnTo>
                  <a:lnTo>
                    <a:pt x="563" y="439"/>
                  </a:lnTo>
                  <a:lnTo>
                    <a:pt x="563" y="439"/>
                  </a:lnTo>
                  <a:lnTo>
                    <a:pt x="563" y="435"/>
                  </a:lnTo>
                  <a:lnTo>
                    <a:pt x="563" y="434"/>
                  </a:lnTo>
                  <a:lnTo>
                    <a:pt x="561" y="432"/>
                  </a:lnTo>
                  <a:lnTo>
                    <a:pt x="558" y="432"/>
                  </a:lnTo>
                  <a:lnTo>
                    <a:pt x="558" y="430"/>
                  </a:lnTo>
                  <a:lnTo>
                    <a:pt x="556" y="430"/>
                  </a:lnTo>
                  <a:lnTo>
                    <a:pt x="554" y="428"/>
                  </a:lnTo>
                  <a:lnTo>
                    <a:pt x="556" y="428"/>
                  </a:lnTo>
                  <a:lnTo>
                    <a:pt x="560" y="430"/>
                  </a:lnTo>
                  <a:lnTo>
                    <a:pt x="561" y="430"/>
                  </a:lnTo>
                  <a:lnTo>
                    <a:pt x="563" y="428"/>
                  </a:lnTo>
                  <a:lnTo>
                    <a:pt x="561" y="426"/>
                  </a:lnTo>
                  <a:lnTo>
                    <a:pt x="561" y="424"/>
                  </a:lnTo>
                  <a:lnTo>
                    <a:pt x="561" y="423"/>
                  </a:lnTo>
                  <a:lnTo>
                    <a:pt x="561" y="423"/>
                  </a:lnTo>
                  <a:lnTo>
                    <a:pt x="563" y="423"/>
                  </a:lnTo>
                  <a:lnTo>
                    <a:pt x="563" y="421"/>
                  </a:lnTo>
                  <a:lnTo>
                    <a:pt x="561" y="419"/>
                  </a:lnTo>
                  <a:lnTo>
                    <a:pt x="563" y="417"/>
                  </a:lnTo>
                  <a:lnTo>
                    <a:pt x="563" y="415"/>
                  </a:lnTo>
                  <a:lnTo>
                    <a:pt x="565" y="415"/>
                  </a:lnTo>
                  <a:lnTo>
                    <a:pt x="569" y="415"/>
                  </a:lnTo>
                  <a:lnTo>
                    <a:pt x="569" y="417"/>
                  </a:lnTo>
                  <a:lnTo>
                    <a:pt x="569" y="417"/>
                  </a:lnTo>
                  <a:lnTo>
                    <a:pt x="570" y="419"/>
                  </a:lnTo>
                  <a:lnTo>
                    <a:pt x="570" y="421"/>
                  </a:lnTo>
                  <a:lnTo>
                    <a:pt x="570" y="421"/>
                  </a:lnTo>
                  <a:lnTo>
                    <a:pt x="570" y="423"/>
                  </a:lnTo>
                  <a:lnTo>
                    <a:pt x="570" y="423"/>
                  </a:lnTo>
                  <a:lnTo>
                    <a:pt x="570" y="424"/>
                  </a:lnTo>
                  <a:lnTo>
                    <a:pt x="570" y="426"/>
                  </a:lnTo>
                  <a:lnTo>
                    <a:pt x="570" y="426"/>
                  </a:lnTo>
                  <a:lnTo>
                    <a:pt x="572" y="424"/>
                  </a:lnTo>
                  <a:lnTo>
                    <a:pt x="572" y="423"/>
                  </a:lnTo>
                  <a:lnTo>
                    <a:pt x="576" y="424"/>
                  </a:lnTo>
                  <a:lnTo>
                    <a:pt x="578" y="426"/>
                  </a:lnTo>
                  <a:lnTo>
                    <a:pt x="578" y="428"/>
                  </a:lnTo>
                  <a:lnTo>
                    <a:pt x="578" y="428"/>
                  </a:lnTo>
                  <a:lnTo>
                    <a:pt x="578" y="426"/>
                  </a:lnTo>
                  <a:lnTo>
                    <a:pt x="579" y="426"/>
                  </a:lnTo>
                  <a:lnTo>
                    <a:pt x="579" y="424"/>
                  </a:lnTo>
                  <a:lnTo>
                    <a:pt x="579" y="423"/>
                  </a:lnTo>
                  <a:lnTo>
                    <a:pt x="579" y="421"/>
                  </a:lnTo>
                  <a:lnTo>
                    <a:pt x="579" y="421"/>
                  </a:lnTo>
                  <a:lnTo>
                    <a:pt x="579" y="419"/>
                  </a:lnTo>
                  <a:lnTo>
                    <a:pt x="579" y="415"/>
                  </a:lnTo>
                  <a:lnTo>
                    <a:pt x="579" y="414"/>
                  </a:lnTo>
                  <a:lnTo>
                    <a:pt x="578" y="414"/>
                  </a:lnTo>
                  <a:lnTo>
                    <a:pt x="578" y="412"/>
                  </a:lnTo>
                  <a:lnTo>
                    <a:pt x="576" y="410"/>
                  </a:lnTo>
                  <a:lnTo>
                    <a:pt x="578" y="410"/>
                  </a:lnTo>
                  <a:lnTo>
                    <a:pt x="578" y="410"/>
                  </a:lnTo>
                  <a:lnTo>
                    <a:pt x="583" y="415"/>
                  </a:lnTo>
                  <a:lnTo>
                    <a:pt x="585" y="417"/>
                  </a:lnTo>
                  <a:lnTo>
                    <a:pt x="587" y="423"/>
                  </a:lnTo>
                  <a:lnTo>
                    <a:pt x="588" y="423"/>
                  </a:lnTo>
                  <a:lnTo>
                    <a:pt x="588" y="423"/>
                  </a:lnTo>
                  <a:lnTo>
                    <a:pt x="590" y="423"/>
                  </a:lnTo>
                  <a:lnTo>
                    <a:pt x="590" y="423"/>
                  </a:lnTo>
                  <a:lnTo>
                    <a:pt x="592" y="426"/>
                  </a:lnTo>
                  <a:lnTo>
                    <a:pt x="592" y="426"/>
                  </a:lnTo>
                  <a:lnTo>
                    <a:pt x="594" y="428"/>
                  </a:lnTo>
                  <a:lnTo>
                    <a:pt x="597" y="428"/>
                  </a:lnTo>
                  <a:lnTo>
                    <a:pt x="597" y="428"/>
                  </a:lnTo>
                  <a:lnTo>
                    <a:pt x="599" y="432"/>
                  </a:lnTo>
                  <a:lnTo>
                    <a:pt x="599" y="434"/>
                  </a:lnTo>
                  <a:lnTo>
                    <a:pt x="599" y="435"/>
                  </a:lnTo>
                  <a:lnTo>
                    <a:pt x="601" y="434"/>
                  </a:lnTo>
                  <a:lnTo>
                    <a:pt x="601" y="432"/>
                  </a:lnTo>
                  <a:lnTo>
                    <a:pt x="603" y="430"/>
                  </a:lnTo>
                  <a:lnTo>
                    <a:pt x="603" y="428"/>
                  </a:lnTo>
                  <a:lnTo>
                    <a:pt x="606" y="428"/>
                  </a:lnTo>
                  <a:lnTo>
                    <a:pt x="606" y="426"/>
                  </a:lnTo>
                  <a:lnTo>
                    <a:pt x="605" y="424"/>
                  </a:lnTo>
                  <a:lnTo>
                    <a:pt x="605" y="424"/>
                  </a:lnTo>
                  <a:lnTo>
                    <a:pt x="603" y="423"/>
                  </a:lnTo>
                  <a:lnTo>
                    <a:pt x="605" y="421"/>
                  </a:lnTo>
                  <a:lnTo>
                    <a:pt x="605" y="419"/>
                  </a:lnTo>
                  <a:lnTo>
                    <a:pt x="605" y="419"/>
                  </a:lnTo>
                  <a:lnTo>
                    <a:pt x="606" y="421"/>
                  </a:lnTo>
                  <a:lnTo>
                    <a:pt x="608" y="423"/>
                  </a:lnTo>
                  <a:lnTo>
                    <a:pt x="608" y="423"/>
                  </a:lnTo>
                  <a:lnTo>
                    <a:pt x="610" y="423"/>
                  </a:lnTo>
                  <a:lnTo>
                    <a:pt x="610" y="423"/>
                  </a:lnTo>
                  <a:lnTo>
                    <a:pt x="612" y="421"/>
                  </a:lnTo>
                  <a:lnTo>
                    <a:pt x="612" y="421"/>
                  </a:lnTo>
                  <a:lnTo>
                    <a:pt x="614" y="421"/>
                  </a:lnTo>
                  <a:lnTo>
                    <a:pt x="614" y="423"/>
                  </a:lnTo>
                  <a:lnTo>
                    <a:pt x="614" y="424"/>
                  </a:lnTo>
                  <a:lnTo>
                    <a:pt x="614" y="426"/>
                  </a:lnTo>
                  <a:lnTo>
                    <a:pt x="616" y="426"/>
                  </a:lnTo>
                  <a:lnTo>
                    <a:pt x="616" y="426"/>
                  </a:lnTo>
                  <a:lnTo>
                    <a:pt x="616" y="426"/>
                  </a:lnTo>
                  <a:lnTo>
                    <a:pt x="616" y="426"/>
                  </a:lnTo>
                  <a:lnTo>
                    <a:pt x="617" y="426"/>
                  </a:lnTo>
                  <a:lnTo>
                    <a:pt x="617" y="424"/>
                  </a:lnTo>
                  <a:lnTo>
                    <a:pt x="617" y="424"/>
                  </a:lnTo>
                  <a:lnTo>
                    <a:pt x="616" y="423"/>
                  </a:lnTo>
                  <a:lnTo>
                    <a:pt x="616" y="423"/>
                  </a:lnTo>
                  <a:lnTo>
                    <a:pt x="616" y="423"/>
                  </a:lnTo>
                  <a:lnTo>
                    <a:pt x="617" y="421"/>
                  </a:lnTo>
                  <a:lnTo>
                    <a:pt x="617" y="421"/>
                  </a:lnTo>
                  <a:lnTo>
                    <a:pt x="617" y="421"/>
                  </a:lnTo>
                  <a:lnTo>
                    <a:pt x="617" y="419"/>
                  </a:lnTo>
                  <a:lnTo>
                    <a:pt x="617" y="419"/>
                  </a:lnTo>
                  <a:lnTo>
                    <a:pt x="617" y="419"/>
                  </a:lnTo>
                  <a:lnTo>
                    <a:pt x="619" y="419"/>
                  </a:lnTo>
                  <a:lnTo>
                    <a:pt x="619" y="419"/>
                  </a:lnTo>
                  <a:lnTo>
                    <a:pt x="619" y="421"/>
                  </a:lnTo>
                  <a:lnTo>
                    <a:pt x="621" y="421"/>
                  </a:lnTo>
                  <a:lnTo>
                    <a:pt x="625" y="421"/>
                  </a:lnTo>
                  <a:lnTo>
                    <a:pt x="625" y="423"/>
                  </a:lnTo>
                  <a:lnTo>
                    <a:pt x="625" y="423"/>
                  </a:lnTo>
                  <a:lnTo>
                    <a:pt x="626" y="423"/>
                  </a:lnTo>
                  <a:lnTo>
                    <a:pt x="626" y="423"/>
                  </a:lnTo>
                  <a:lnTo>
                    <a:pt x="626" y="423"/>
                  </a:lnTo>
                  <a:lnTo>
                    <a:pt x="628" y="419"/>
                  </a:lnTo>
                  <a:lnTo>
                    <a:pt x="630" y="419"/>
                  </a:lnTo>
                  <a:lnTo>
                    <a:pt x="632" y="419"/>
                  </a:lnTo>
                  <a:lnTo>
                    <a:pt x="634" y="421"/>
                  </a:lnTo>
                  <a:lnTo>
                    <a:pt x="634" y="423"/>
                  </a:lnTo>
                  <a:lnTo>
                    <a:pt x="634" y="424"/>
                  </a:lnTo>
                  <a:lnTo>
                    <a:pt x="635" y="424"/>
                  </a:lnTo>
                  <a:lnTo>
                    <a:pt x="637" y="424"/>
                  </a:lnTo>
                  <a:lnTo>
                    <a:pt x="637" y="423"/>
                  </a:lnTo>
                  <a:lnTo>
                    <a:pt x="639" y="423"/>
                  </a:lnTo>
                  <a:lnTo>
                    <a:pt x="639" y="424"/>
                  </a:lnTo>
                  <a:lnTo>
                    <a:pt x="639" y="426"/>
                  </a:lnTo>
                  <a:lnTo>
                    <a:pt x="639" y="426"/>
                  </a:lnTo>
                  <a:lnTo>
                    <a:pt x="639" y="426"/>
                  </a:lnTo>
                  <a:lnTo>
                    <a:pt x="641" y="426"/>
                  </a:lnTo>
                  <a:lnTo>
                    <a:pt x="641" y="428"/>
                  </a:lnTo>
                  <a:lnTo>
                    <a:pt x="641" y="428"/>
                  </a:lnTo>
                  <a:lnTo>
                    <a:pt x="641" y="428"/>
                  </a:lnTo>
                  <a:lnTo>
                    <a:pt x="643" y="426"/>
                  </a:lnTo>
                  <a:lnTo>
                    <a:pt x="643" y="424"/>
                  </a:lnTo>
                  <a:lnTo>
                    <a:pt x="643" y="424"/>
                  </a:lnTo>
                  <a:lnTo>
                    <a:pt x="644" y="423"/>
                  </a:lnTo>
                  <a:lnTo>
                    <a:pt x="646" y="424"/>
                  </a:lnTo>
                  <a:lnTo>
                    <a:pt x="648" y="423"/>
                  </a:lnTo>
                  <a:lnTo>
                    <a:pt x="646" y="423"/>
                  </a:lnTo>
                  <a:lnTo>
                    <a:pt x="646" y="423"/>
                  </a:lnTo>
                  <a:lnTo>
                    <a:pt x="646" y="423"/>
                  </a:lnTo>
                  <a:lnTo>
                    <a:pt x="646" y="421"/>
                  </a:lnTo>
                  <a:lnTo>
                    <a:pt x="650" y="423"/>
                  </a:lnTo>
                  <a:lnTo>
                    <a:pt x="652" y="423"/>
                  </a:lnTo>
                  <a:lnTo>
                    <a:pt x="653" y="421"/>
                  </a:lnTo>
                  <a:lnTo>
                    <a:pt x="653" y="417"/>
                  </a:lnTo>
                  <a:lnTo>
                    <a:pt x="652" y="4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5" name="Freeform 11"/>
            <p:cNvSpPr>
              <a:spLocks noEditPoints="1"/>
            </p:cNvSpPr>
            <p:nvPr/>
          </p:nvSpPr>
          <p:spPr bwMode="auto">
            <a:xfrm>
              <a:off x="5949773" y="4554161"/>
              <a:ext cx="1557725" cy="1378041"/>
            </a:xfrm>
            <a:custGeom>
              <a:avLst/>
              <a:gdLst>
                <a:gd name="T0" fmla="*/ 139 w 1127"/>
                <a:gd name="T1" fmla="*/ 974 h 997"/>
                <a:gd name="T2" fmla="*/ 130 w 1127"/>
                <a:gd name="T3" fmla="*/ 992 h 997"/>
                <a:gd name="T4" fmla="*/ 91 w 1127"/>
                <a:gd name="T5" fmla="*/ 947 h 997"/>
                <a:gd name="T6" fmla="*/ 76 w 1127"/>
                <a:gd name="T7" fmla="*/ 978 h 997"/>
                <a:gd name="T8" fmla="*/ 203 w 1127"/>
                <a:gd name="T9" fmla="*/ 954 h 997"/>
                <a:gd name="T10" fmla="*/ 217 w 1127"/>
                <a:gd name="T11" fmla="*/ 952 h 997"/>
                <a:gd name="T12" fmla="*/ 20 w 1127"/>
                <a:gd name="T13" fmla="*/ 940 h 997"/>
                <a:gd name="T14" fmla="*/ 232 w 1127"/>
                <a:gd name="T15" fmla="*/ 923 h 997"/>
                <a:gd name="T16" fmla="*/ 716 w 1127"/>
                <a:gd name="T17" fmla="*/ 555 h 997"/>
                <a:gd name="T18" fmla="*/ 873 w 1127"/>
                <a:gd name="T19" fmla="*/ 398 h 997"/>
                <a:gd name="T20" fmla="*/ 990 w 1127"/>
                <a:gd name="T21" fmla="*/ 311 h 997"/>
                <a:gd name="T22" fmla="*/ 981 w 1127"/>
                <a:gd name="T23" fmla="*/ 325 h 997"/>
                <a:gd name="T24" fmla="*/ 1071 w 1127"/>
                <a:gd name="T25" fmla="*/ 260 h 997"/>
                <a:gd name="T26" fmla="*/ 1037 w 1127"/>
                <a:gd name="T27" fmla="*/ 273 h 997"/>
                <a:gd name="T28" fmla="*/ 1060 w 1127"/>
                <a:gd name="T29" fmla="*/ 297 h 997"/>
                <a:gd name="T30" fmla="*/ 1124 w 1127"/>
                <a:gd name="T31" fmla="*/ 255 h 997"/>
                <a:gd name="T32" fmla="*/ 1109 w 1127"/>
                <a:gd name="T33" fmla="*/ 259 h 997"/>
                <a:gd name="T34" fmla="*/ 1071 w 1127"/>
                <a:gd name="T35" fmla="*/ 127 h 997"/>
                <a:gd name="T36" fmla="*/ 1064 w 1127"/>
                <a:gd name="T37" fmla="*/ 92 h 997"/>
                <a:gd name="T38" fmla="*/ 1019 w 1127"/>
                <a:gd name="T39" fmla="*/ 94 h 997"/>
                <a:gd name="T40" fmla="*/ 981 w 1127"/>
                <a:gd name="T41" fmla="*/ 89 h 997"/>
                <a:gd name="T42" fmla="*/ 947 w 1127"/>
                <a:gd name="T43" fmla="*/ 65 h 997"/>
                <a:gd name="T44" fmla="*/ 905 w 1127"/>
                <a:gd name="T45" fmla="*/ 73 h 997"/>
                <a:gd name="T46" fmla="*/ 873 w 1127"/>
                <a:gd name="T47" fmla="*/ 60 h 997"/>
                <a:gd name="T48" fmla="*/ 833 w 1127"/>
                <a:gd name="T49" fmla="*/ 35 h 997"/>
                <a:gd name="T50" fmla="*/ 804 w 1127"/>
                <a:gd name="T51" fmla="*/ 35 h 997"/>
                <a:gd name="T52" fmla="*/ 762 w 1127"/>
                <a:gd name="T53" fmla="*/ 26 h 997"/>
                <a:gd name="T54" fmla="*/ 734 w 1127"/>
                <a:gd name="T55" fmla="*/ 20 h 997"/>
                <a:gd name="T56" fmla="*/ 716 w 1127"/>
                <a:gd name="T57" fmla="*/ 22 h 997"/>
                <a:gd name="T58" fmla="*/ 645 w 1127"/>
                <a:gd name="T59" fmla="*/ 18 h 997"/>
                <a:gd name="T60" fmla="*/ 598 w 1127"/>
                <a:gd name="T61" fmla="*/ 13 h 997"/>
                <a:gd name="T62" fmla="*/ 548 w 1127"/>
                <a:gd name="T63" fmla="*/ 17 h 997"/>
                <a:gd name="T64" fmla="*/ 519 w 1127"/>
                <a:gd name="T65" fmla="*/ 6 h 997"/>
                <a:gd name="T66" fmla="*/ 506 w 1127"/>
                <a:gd name="T67" fmla="*/ 9 h 997"/>
                <a:gd name="T68" fmla="*/ 499 w 1127"/>
                <a:gd name="T69" fmla="*/ 31 h 997"/>
                <a:gd name="T70" fmla="*/ 463 w 1127"/>
                <a:gd name="T71" fmla="*/ 38 h 997"/>
                <a:gd name="T72" fmla="*/ 446 w 1127"/>
                <a:gd name="T73" fmla="*/ 55 h 997"/>
                <a:gd name="T74" fmla="*/ 457 w 1127"/>
                <a:gd name="T75" fmla="*/ 71 h 997"/>
                <a:gd name="T76" fmla="*/ 466 w 1127"/>
                <a:gd name="T77" fmla="*/ 78 h 997"/>
                <a:gd name="T78" fmla="*/ 474 w 1127"/>
                <a:gd name="T79" fmla="*/ 94 h 997"/>
                <a:gd name="T80" fmla="*/ 475 w 1127"/>
                <a:gd name="T81" fmla="*/ 105 h 997"/>
                <a:gd name="T82" fmla="*/ 497 w 1127"/>
                <a:gd name="T83" fmla="*/ 112 h 997"/>
                <a:gd name="T84" fmla="*/ 519 w 1127"/>
                <a:gd name="T85" fmla="*/ 130 h 997"/>
                <a:gd name="T86" fmla="*/ 560 w 1127"/>
                <a:gd name="T87" fmla="*/ 123 h 997"/>
                <a:gd name="T88" fmla="*/ 596 w 1127"/>
                <a:gd name="T89" fmla="*/ 156 h 997"/>
                <a:gd name="T90" fmla="*/ 569 w 1127"/>
                <a:gd name="T91" fmla="*/ 197 h 997"/>
                <a:gd name="T92" fmla="*/ 558 w 1127"/>
                <a:gd name="T93" fmla="*/ 241 h 997"/>
                <a:gd name="T94" fmla="*/ 544 w 1127"/>
                <a:gd name="T95" fmla="*/ 275 h 997"/>
                <a:gd name="T96" fmla="*/ 560 w 1127"/>
                <a:gd name="T97" fmla="*/ 315 h 997"/>
                <a:gd name="T98" fmla="*/ 549 w 1127"/>
                <a:gd name="T99" fmla="*/ 363 h 997"/>
                <a:gd name="T100" fmla="*/ 539 w 1127"/>
                <a:gd name="T101" fmla="*/ 398 h 997"/>
                <a:gd name="T102" fmla="*/ 564 w 1127"/>
                <a:gd name="T103" fmla="*/ 434 h 997"/>
                <a:gd name="T104" fmla="*/ 589 w 1127"/>
                <a:gd name="T105" fmla="*/ 465 h 997"/>
                <a:gd name="T106" fmla="*/ 623 w 1127"/>
                <a:gd name="T107" fmla="*/ 503 h 997"/>
                <a:gd name="T108" fmla="*/ 660 w 1127"/>
                <a:gd name="T109" fmla="*/ 479 h 997"/>
                <a:gd name="T110" fmla="*/ 757 w 1127"/>
                <a:gd name="T111" fmla="*/ 461 h 997"/>
                <a:gd name="T112" fmla="*/ 808 w 1127"/>
                <a:gd name="T113" fmla="*/ 456 h 997"/>
                <a:gd name="T114" fmla="*/ 838 w 1127"/>
                <a:gd name="T115" fmla="*/ 414 h 997"/>
                <a:gd name="T116" fmla="*/ 869 w 1127"/>
                <a:gd name="T117" fmla="*/ 403 h 997"/>
                <a:gd name="T118" fmla="*/ 903 w 1127"/>
                <a:gd name="T119" fmla="*/ 349 h 997"/>
                <a:gd name="T120" fmla="*/ 903 w 1127"/>
                <a:gd name="T121" fmla="*/ 318 h 997"/>
                <a:gd name="T122" fmla="*/ 939 w 1127"/>
                <a:gd name="T123" fmla="*/ 215 h 997"/>
                <a:gd name="T124" fmla="*/ 972 w 1127"/>
                <a:gd name="T125" fmla="*/ 181 h 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27" h="997">
                  <a:moveTo>
                    <a:pt x="15" y="987"/>
                  </a:moveTo>
                  <a:lnTo>
                    <a:pt x="13" y="987"/>
                  </a:lnTo>
                  <a:lnTo>
                    <a:pt x="13" y="987"/>
                  </a:lnTo>
                  <a:lnTo>
                    <a:pt x="11" y="987"/>
                  </a:lnTo>
                  <a:lnTo>
                    <a:pt x="9" y="988"/>
                  </a:lnTo>
                  <a:lnTo>
                    <a:pt x="9" y="988"/>
                  </a:lnTo>
                  <a:lnTo>
                    <a:pt x="9" y="988"/>
                  </a:lnTo>
                  <a:lnTo>
                    <a:pt x="9" y="988"/>
                  </a:lnTo>
                  <a:lnTo>
                    <a:pt x="8" y="990"/>
                  </a:lnTo>
                  <a:lnTo>
                    <a:pt x="6" y="992"/>
                  </a:lnTo>
                  <a:lnTo>
                    <a:pt x="4" y="990"/>
                  </a:lnTo>
                  <a:lnTo>
                    <a:pt x="2" y="990"/>
                  </a:lnTo>
                  <a:lnTo>
                    <a:pt x="0" y="992"/>
                  </a:lnTo>
                  <a:lnTo>
                    <a:pt x="2" y="994"/>
                  </a:lnTo>
                  <a:lnTo>
                    <a:pt x="2" y="994"/>
                  </a:lnTo>
                  <a:lnTo>
                    <a:pt x="2" y="996"/>
                  </a:lnTo>
                  <a:lnTo>
                    <a:pt x="6" y="996"/>
                  </a:lnTo>
                  <a:lnTo>
                    <a:pt x="8" y="996"/>
                  </a:lnTo>
                  <a:lnTo>
                    <a:pt x="8" y="997"/>
                  </a:lnTo>
                  <a:lnTo>
                    <a:pt x="9" y="997"/>
                  </a:lnTo>
                  <a:lnTo>
                    <a:pt x="9" y="997"/>
                  </a:lnTo>
                  <a:lnTo>
                    <a:pt x="11" y="997"/>
                  </a:lnTo>
                  <a:lnTo>
                    <a:pt x="11" y="997"/>
                  </a:lnTo>
                  <a:lnTo>
                    <a:pt x="11" y="996"/>
                  </a:lnTo>
                  <a:lnTo>
                    <a:pt x="11" y="996"/>
                  </a:lnTo>
                  <a:lnTo>
                    <a:pt x="11" y="996"/>
                  </a:lnTo>
                  <a:lnTo>
                    <a:pt x="11" y="996"/>
                  </a:lnTo>
                  <a:lnTo>
                    <a:pt x="11" y="994"/>
                  </a:lnTo>
                  <a:lnTo>
                    <a:pt x="11" y="994"/>
                  </a:lnTo>
                  <a:lnTo>
                    <a:pt x="13" y="994"/>
                  </a:lnTo>
                  <a:lnTo>
                    <a:pt x="13" y="994"/>
                  </a:lnTo>
                  <a:lnTo>
                    <a:pt x="13" y="994"/>
                  </a:lnTo>
                  <a:lnTo>
                    <a:pt x="13" y="994"/>
                  </a:lnTo>
                  <a:lnTo>
                    <a:pt x="13" y="994"/>
                  </a:lnTo>
                  <a:lnTo>
                    <a:pt x="13" y="992"/>
                  </a:lnTo>
                  <a:lnTo>
                    <a:pt x="13" y="992"/>
                  </a:lnTo>
                  <a:lnTo>
                    <a:pt x="15" y="988"/>
                  </a:lnTo>
                  <a:lnTo>
                    <a:pt x="15" y="988"/>
                  </a:lnTo>
                  <a:lnTo>
                    <a:pt x="15" y="988"/>
                  </a:lnTo>
                  <a:lnTo>
                    <a:pt x="15" y="987"/>
                  </a:lnTo>
                  <a:close/>
                  <a:moveTo>
                    <a:pt x="141" y="978"/>
                  </a:moveTo>
                  <a:lnTo>
                    <a:pt x="141" y="978"/>
                  </a:lnTo>
                  <a:lnTo>
                    <a:pt x="141" y="978"/>
                  </a:lnTo>
                  <a:lnTo>
                    <a:pt x="139" y="976"/>
                  </a:lnTo>
                  <a:lnTo>
                    <a:pt x="139" y="976"/>
                  </a:lnTo>
                  <a:lnTo>
                    <a:pt x="139" y="976"/>
                  </a:lnTo>
                  <a:lnTo>
                    <a:pt x="139" y="974"/>
                  </a:lnTo>
                  <a:lnTo>
                    <a:pt x="139" y="974"/>
                  </a:lnTo>
                  <a:lnTo>
                    <a:pt x="139" y="974"/>
                  </a:lnTo>
                  <a:lnTo>
                    <a:pt x="139" y="972"/>
                  </a:lnTo>
                  <a:lnTo>
                    <a:pt x="139" y="970"/>
                  </a:lnTo>
                  <a:lnTo>
                    <a:pt x="139" y="969"/>
                  </a:lnTo>
                  <a:lnTo>
                    <a:pt x="139" y="969"/>
                  </a:lnTo>
                  <a:lnTo>
                    <a:pt x="139" y="969"/>
                  </a:lnTo>
                  <a:lnTo>
                    <a:pt x="139" y="969"/>
                  </a:lnTo>
                  <a:lnTo>
                    <a:pt x="139" y="969"/>
                  </a:lnTo>
                  <a:lnTo>
                    <a:pt x="138" y="969"/>
                  </a:lnTo>
                  <a:lnTo>
                    <a:pt x="138" y="970"/>
                  </a:lnTo>
                  <a:lnTo>
                    <a:pt x="136" y="970"/>
                  </a:lnTo>
                  <a:lnTo>
                    <a:pt x="134" y="970"/>
                  </a:lnTo>
                  <a:lnTo>
                    <a:pt x="130" y="970"/>
                  </a:lnTo>
                  <a:lnTo>
                    <a:pt x="127" y="969"/>
                  </a:lnTo>
                  <a:lnTo>
                    <a:pt x="127" y="969"/>
                  </a:lnTo>
                  <a:lnTo>
                    <a:pt x="125" y="969"/>
                  </a:lnTo>
                  <a:lnTo>
                    <a:pt x="125" y="969"/>
                  </a:lnTo>
                  <a:lnTo>
                    <a:pt x="125" y="969"/>
                  </a:lnTo>
                  <a:lnTo>
                    <a:pt x="125" y="969"/>
                  </a:lnTo>
                  <a:lnTo>
                    <a:pt x="125" y="969"/>
                  </a:lnTo>
                  <a:lnTo>
                    <a:pt x="125" y="970"/>
                  </a:lnTo>
                  <a:lnTo>
                    <a:pt x="125" y="972"/>
                  </a:lnTo>
                  <a:lnTo>
                    <a:pt x="123" y="972"/>
                  </a:lnTo>
                  <a:lnTo>
                    <a:pt x="123" y="974"/>
                  </a:lnTo>
                  <a:lnTo>
                    <a:pt x="123" y="974"/>
                  </a:lnTo>
                  <a:lnTo>
                    <a:pt x="121" y="976"/>
                  </a:lnTo>
                  <a:lnTo>
                    <a:pt x="121" y="976"/>
                  </a:lnTo>
                  <a:lnTo>
                    <a:pt x="120" y="978"/>
                  </a:lnTo>
                  <a:lnTo>
                    <a:pt x="118" y="978"/>
                  </a:lnTo>
                  <a:lnTo>
                    <a:pt x="118" y="979"/>
                  </a:lnTo>
                  <a:lnTo>
                    <a:pt x="118" y="979"/>
                  </a:lnTo>
                  <a:lnTo>
                    <a:pt x="118" y="981"/>
                  </a:lnTo>
                  <a:lnTo>
                    <a:pt x="118" y="981"/>
                  </a:lnTo>
                  <a:lnTo>
                    <a:pt x="118" y="983"/>
                  </a:lnTo>
                  <a:lnTo>
                    <a:pt x="120" y="983"/>
                  </a:lnTo>
                  <a:lnTo>
                    <a:pt x="120" y="987"/>
                  </a:lnTo>
                  <a:lnTo>
                    <a:pt x="120" y="987"/>
                  </a:lnTo>
                  <a:lnTo>
                    <a:pt x="121" y="987"/>
                  </a:lnTo>
                  <a:lnTo>
                    <a:pt x="121" y="988"/>
                  </a:lnTo>
                  <a:lnTo>
                    <a:pt x="121" y="988"/>
                  </a:lnTo>
                  <a:lnTo>
                    <a:pt x="123" y="988"/>
                  </a:lnTo>
                  <a:lnTo>
                    <a:pt x="125" y="992"/>
                  </a:lnTo>
                  <a:lnTo>
                    <a:pt x="127" y="992"/>
                  </a:lnTo>
                  <a:lnTo>
                    <a:pt x="127" y="992"/>
                  </a:lnTo>
                  <a:lnTo>
                    <a:pt x="129" y="992"/>
                  </a:lnTo>
                  <a:lnTo>
                    <a:pt x="130" y="992"/>
                  </a:lnTo>
                  <a:lnTo>
                    <a:pt x="130" y="992"/>
                  </a:lnTo>
                  <a:lnTo>
                    <a:pt x="130" y="992"/>
                  </a:lnTo>
                  <a:lnTo>
                    <a:pt x="130" y="992"/>
                  </a:lnTo>
                  <a:lnTo>
                    <a:pt x="132" y="990"/>
                  </a:lnTo>
                  <a:lnTo>
                    <a:pt x="132" y="990"/>
                  </a:lnTo>
                  <a:lnTo>
                    <a:pt x="134" y="990"/>
                  </a:lnTo>
                  <a:lnTo>
                    <a:pt x="138" y="990"/>
                  </a:lnTo>
                  <a:lnTo>
                    <a:pt x="138" y="988"/>
                  </a:lnTo>
                  <a:lnTo>
                    <a:pt x="139" y="987"/>
                  </a:lnTo>
                  <a:lnTo>
                    <a:pt x="139" y="987"/>
                  </a:lnTo>
                  <a:lnTo>
                    <a:pt x="141" y="987"/>
                  </a:lnTo>
                  <a:lnTo>
                    <a:pt x="141" y="985"/>
                  </a:lnTo>
                  <a:lnTo>
                    <a:pt x="139" y="985"/>
                  </a:lnTo>
                  <a:lnTo>
                    <a:pt x="139" y="983"/>
                  </a:lnTo>
                  <a:lnTo>
                    <a:pt x="141" y="983"/>
                  </a:lnTo>
                  <a:lnTo>
                    <a:pt x="141" y="981"/>
                  </a:lnTo>
                  <a:lnTo>
                    <a:pt x="141" y="981"/>
                  </a:lnTo>
                  <a:lnTo>
                    <a:pt x="141" y="981"/>
                  </a:lnTo>
                  <a:lnTo>
                    <a:pt x="141" y="979"/>
                  </a:lnTo>
                  <a:lnTo>
                    <a:pt x="141" y="979"/>
                  </a:lnTo>
                  <a:lnTo>
                    <a:pt x="141" y="978"/>
                  </a:lnTo>
                  <a:close/>
                  <a:moveTo>
                    <a:pt x="53" y="970"/>
                  </a:moveTo>
                  <a:lnTo>
                    <a:pt x="51" y="969"/>
                  </a:lnTo>
                  <a:lnTo>
                    <a:pt x="49" y="967"/>
                  </a:lnTo>
                  <a:lnTo>
                    <a:pt x="46" y="965"/>
                  </a:lnTo>
                  <a:lnTo>
                    <a:pt x="44" y="967"/>
                  </a:lnTo>
                  <a:lnTo>
                    <a:pt x="42" y="969"/>
                  </a:lnTo>
                  <a:lnTo>
                    <a:pt x="42" y="970"/>
                  </a:lnTo>
                  <a:lnTo>
                    <a:pt x="42" y="972"/>
                  </a:lnTo>
                  <a:lnTo>
                    <a:pt x="44" y="974"/>
                  </a:lnTo>
                  <a:lnTo>
                    <a:pt x="47" y="976"/>
                  </a:lnTo>
                  <a:lnTo>
                    <a:pt x="47" y="978"/>
                  </a:lnTo>
                  <a:lnTo>
                    <a:pt x="49" y="976"/>
                  </a:lnTo>
                  <a:lnTo>
                    <a:pt x="51" y="976"/>
                  </a:lnTo>
                  <a:lnTo>
                    <a:pt x="51" y="976"/>
                  </a:lnTo>
                  <a:lnTo>
                    <a:pt x="53" y="974"/>
                  </a:lnTo>
                  <a:lnTo>
                    <a:pt x="55" y="974"/>
                  </a:lnTo>
                  <a:lnTo>
                    <a:pt x="55" y="972"/>
                  </a:lnTo>
                  <a:lnTo>
                    <a:pt x="55" y="970"/>
                  </a:lnTo>
                  <a:lnTo>
                    <a:pt x="53" y="970"/>
                  </a:lnTo>
                  <a:close/>
                  <a:moveTo>
                    <a:pt x="100" y="947"/>
                  </a:moveTo>
                  <a:lnTo>
                    <a:pt x="94" y="945"/>
                  </a:lnTo>
                  <a:lnTo>
                    <a:pt x="94" y="945"/>
                  </a:lnTo>
                  <a:lnTo>
                    <a:pt x="92" y="947"/>
                  </a:lnTo>
                  <a:lnTo>
                    <a:pt x="92" y="947"/>
                  </a:lnTo>
                  <a:lnTo>
                    <a:pt x="91" y="947"/>
                  </a:lnTo>
                  <a:lnTo>
                    <a:pt x="91" y="947"/>
                  </a:lnTo>
                  <a:lnTo>
                    <a:pt x="91" y="949"/>
                  </a:lnTo>
                  <a:lnTo>
                    <a:pt x="89" y="949"/>
                  </a:lnTo>
                  <a:lnTo>
                    <a:pt x="89" y="949"/>
                  </a:lnTo>
                  <a:lnTo>
                    <a:pt x="89" y="950"/>
                  </a:lnTo>
                  <a:lnTo>
                    <a:pt x="89" y="950"/>
                  </a:lnTo>
                  <a:lnTo>
                    <a:pt x="87" y="950"/>
                  </a:lnTo>
                  <a:lnTo>
                    <a:pt x="85" y="952"/>
                  </a:lnTo>
                  <a:lnTo>
                    <a:pt x="83" y="954"/>
                  </a:lnTo>
                  <a:lnTo>
                    <a:pt x="83" y="954"/>
                  </a:lnTo>
                  <a:lnTo>
                    <a:pt x="82" y="954"/>
                  </a:lnTo>
                  <a:lnTo>
                    <a:pt x="82" y="954"/>
                  </a:lnTo>
                  <a:lnTo>
                    <a:pt x="80" y="956"/>
                  </a:lnTo>
                  <a:lnTo>
                    <a:pt x="80" y="956"/>
                  </a:lnTo>
                  <a:lnTo>
                    <a:pt x="78" y="956"/>
                  </a:lnTo>
                  <a:lnTo>
                    <a:pt x="76" y="956"/>
                  </a:lnTo>
                  <a:lnTo>
                    <a:pt x="74" y="956"/>
                  </a:lnTo>
                  <a:lnTo>
                    <a:pt x="73" y="956"/>
                  </a:lnTo>
                  <a:lnTo>
                    <a:pt x="73" y="956"/>
                  </a:lnTo>
                  <a:lnTo>
                    <a:pt x="71" y="958"/>
                  </a:lnTo>
                  <a:lnTo>
                    <a:pt x="71" y="958"/>
                  </a:lnTo>
                  <a:lnTo>
                    <a:pt x="69" y="958"/>
                  </a:lnTo>
                  <a:lnTo>
                    <a:pt x="69" y="956"/>
                  </a:lnTo>
                  <a:lnTo>
                    <a:pt x="67" y="956"/>
                  </a:lnTo>
                  <a:lnTo>
                    <a:pt x="65" y="958"/>
                  </a:lnTo>
                  <a:lnTo>
                    <a:pt x="64" y="958"/>
                  </a:lnTo>
                  <a:lnTo>
                    <a:pt x="64" y="960"/>
                  </a:lnTo>
                  <a:lnTo>
                    <a:pt x="65" y="961"/>
                  </a:lnTo>
                  <a:lnTo>
                    <a:pt x="67" y="961"/>
                  </a:lnTo>
                  <a:lnTo>
                    <a:pt x="67" y="963"/>
                  </a:lnTo>
                  <a:lnTo>
                    <a:pt x="67" y="963"/>
                  </a:lnTo>
                  <a:lnTo>
                    <a:pt x="67" y="967"/>
                  </a:lnTo>
                  <a:lnTo>
                    <a:pt x="67" y="967"/>
                  </a:lnTo>
                  <a:lnTo>
                    <a:pt x="69" y="967"/>
                  </a:lnTo>
                  <a:lnTo>
                    <a:pt x="69" y="969"/>
                  </a:lnTo>
                  <a:lnTo>
                    <a:pt x="71" y="970"/>
                  </a:lnTo>
                  <a:lnTo>
                    <a:pt x="71" y="970"/>
                  </a:lnTo>
                  <a:lnTo>
                    <a:pt x="73" y="972"/>
                  </a:lnTo>
                  <a:lnTo>
                    <a:pt x="73" y="974"/>
                  </a:lnTo>
                  <a:lnTo>
                    <a:pt x="73" y="974"/>
                  </a:lnTo>
                  <a:lnTo>
                    <a:pt x="73" y="976"/>
                  </a:lnTo>
                  <a:lnTo>
                    <a:pt x="73" y="976"/>
                  </a:lnTo>
                  <a:lnTo>
                    <a:pt x="74" y="976"/>
                  </a:lnTo>
                  <a:lnTo>
                    <a:pt x="74" y="976"/>
                  </a:lnTo>
                  <a:lnTo>
                    <a:pt x="74" y="976"/>
                  </a:lnTo>
                  <a:lnTo>
                    <a:pt x="74" y="978"/>
                  </a:lnTo>
                  <a:lnTo>
                    <a:pt x="74" y="978"/>
                  </a:lnTo>
                  <a:lnTo>
                    <a:pt x="76" y="978"/>
                  </a:lnTo>
                  <a:lnTo>
                    <a:pt x="76" y="978"/>
                  </a:lnTo>
                  <a:lnTo>
                    <a:pt x="78" y="978"/>
                  </a:lnTo>
                  <a:lnTo>
                    <a:pt x="80" y="976"/>
                  </a:lnTo>
                  <a:lnTo>
                    <a:pt x="82" y="976"/>
                  </a:lnTo>
                  <a:lnTo>
                    <a:pt x="83" y="976"/>
                  </a:lnTo>
                  <a:lnTo>
                    <a:pt x="83" y="974"/>
                  </a:lnTo>
                  <a:lnTo>
                    <a:pt x="87" y="972"/>
                  </a:lnTo>
                  <a:lnTo>
                    <a:pt x="87" y="970"/>
                  </a:lnTo>
                  <a:lnTo>
                    <a:pt x="89" y="969"/>
                  </a:lnTo>
                  <a:lnTo>
                    <a:pt x="89" y="969"/>
                  </a:lnTo>
                  <a:lnTo>
                    <a:pt x="89" y="967"/>
                  </a:lnTo>
                  <a:lnTo>
                    <a:pt x="91" y="963"/>
                  </a:lnTo>
                  <a:lnTo>
                    <a:pt x="91" y="961"/>
                  </a:lnTo>
                  <a:lnTo>
                    <a:pt x="91" y="961"/>
                  </a:lnTo>
                  <a:lnTo>
                    <a:pt x="91" y="961"/>
                  </a:lnTo>
                  <a:lnTo>
                    <a:pt x="91" y="960"/>
                  </a:lnTo>
                  <a:lnTo>
                    <a:pt x="91" y="960"/>
                  </a:lnTo>
                  <a:lnTo>
                    <a:pt x="91" y="958"/>
                  </a:lnTo>
                  <a:lnTo>
                    <a:pt x="91" y="958"/>
                  </a:lnTo>
                  <a:lnTo>
                    <a:pt x="92" y="956"/>
                  </a:lnTo>
                  <a:lnTo>
                    <a:pt x="92" y="956"/>
                  </a:lnTo>
                  <a:lnTo>
                    <a:pt x="92" y="956"/>
                  </a:lnTo>
                  <a:lnTo>
                    <a:pt x="94" y="954"/>
                  </a:lnTo>
                  <a:lnTo>
                    <a:pt x="96" y="952"/>
                  </a:lnTo>
                  <a:lnTo>
                    <a:pt x="98" y="952"/>
                  </a:lnTo>
                  <a:lnTo>
                    <a:pt x="98" y="950"/>
                  </a:lnTo>
                  <a:lnTo>
                    <a:pt x="102" y="949"/>
                  </a:lnTo>
                  <a:lnTo>
                    <a:pt x="103" y="947"/>
                  </a:lnTo>
                  <a:lnTo>
                    <a:pt x="103" y="945"/>
                  </a:lnTo>
                  <a:lnTo>
                    <a:pt x="102" y="945"/>
                  </a:lnTo>
                  <a:lnTo>
                    <a:pt x="100" y="947"/>
                  </a:lnTo>
                  <a:close/>
                  <a:moveTo>
                    <a:pt x="217" y="938"/>
                  </a:moveTo>
                  <a:lnTo>
                    <a:pt x="217" y="936"/>
                  </a:lnTo>
                  <a:lnTo>
                    <a:pt x="215" y="936"/>
                  </a:lnTo>
                  <a:lnTo>
                    <a:pt x="213" y="936"/>
                  </a:lnTo>
                  <a:lnTo>
                    <a:pt x="212" y="936"/>
                  </a:lnTo>
                  <a:lnTo>
                    <a:pt x="210" y="936"/>
                  </a:lnTo>
                  <a:lnTo>
                    <a:pt x="210" y="938"/>
                  </a:lnTo>
                  <a:lnTo>
                    <a:pt x="210" y="938"/>
                  </a:lnTo>
                  <a:lnTo>
                    <a:pt x="210" y="940"/>
                  </a:lnTo>
                  <a:lnTo>
                    <a:pt x="208" y="941"/>
                  </a:lnTo>
                  <a:lnTo>
                    <a:pt x="208" y="945"/>
                  </a:lnTo>
                  <a:lnTo>
                    <a:pt x="206" y="947"/>
                  </a:lnTo>
                  <a:lnTo>
                    <a:pt x="204" y="950"/>
                  </a:lnTo>
                  <a:lnTo>
                    <a:pt x="203" y="952"/>
                  </a:lnTo>
                  <a:lnTo>
                    <a:pt x="203" y="954"/>
                  </a:lnTo>
                  <a:lnTo>
                    <a:pt x="203" y="954"/>
                  </a:lnTo>
                  <a:lnTo>
                    <a:pt x="201" y="958"/>
                  </a:lnTo>
                  <a:lnTo>
                    <a:pt x="199" y="960"/>
                  </a:lnTo>
                  <a:lnTo>
                    <a:pt x="199" y="961"/>
                  </a:lnTo>
                  <a:lnTo>
                    <a:pt x="199" y="963"/>
                  </a:lnTo>
                  <a:lnTo>
                    <a:pt x="199" y="965"/>
                  </a:lnTo>
                  <a:lnTo>
                    <a:pt x="199" y="965"/>
                  </a:lnTo>
                  <a:lnTo>
                    <a:pt x="197" y="967"/>
                  </a:lnTo>
                  <a:lnTo>
                    <a:pt x="195" y="969"/>
                  </a:lnTo>
                  <a:lnTo>
                    <a:pt x="192" y="970"/>
                  </a:lnTo>
                  <a:lnTo>
                    <a:pt x="190" y="972"/>
                  </a:lnTo>
                  <a:lnTo>
                    <a:pt x="188" y="972"/>
                  </a:lnTo>
                  <a:lnTo>
                    <a:pt x="186" y="972"/>
                  </a:lnTo>
                  <a:lnTo>
                    <a:pt x="185" y="972"/>
                  </a:lnTo>
                  <a:lnTo>
                    <a:pt x="185" y="972"/>
                  </a:lnTo>
                  <a:lnTo>
                    <a:pt x="185" y="972"/>
                  </a:lnTo>
                  <a:lnTo>
                    <a:pt x="185" y="972"/>
                  </a:lnTo>
                  <a:lnTo>
                    <a:pt x="185" y="974"/>
                  </a:lnTo>
                  <a:lnTo>
                    <a:pt x="185" y="974"/>
                  </a:lnTo>
                  <a:lnTo>
                    <a:pt x="185" y="974"/>
                  </a:lnTo>
                  <a:lnTo>
                    <a:pt x="188" y="974"/>
                  </a:lnTo>
                  <a:lnTo>
                    <a:pt x="190" y="974"/>
                  </a:lnTo>
                  <a:lnTo>
                    <a:pt x="192" y="976"/>
                  </a:lnTo>
                  <a:lnTo>
                    <a:pt x="192" y="976"/>
                  </a:lnTo>
                  <a:lnTo>
                    <a:pt x="194" y="974"/>
                  </a:lnTo>
                  <a:lnTo>
                    <a:pt x="195" y="972"/>
                  </a:lnTo>
                  <a:lnTo>
                    <a:pt x="197" y="970"/>
                  </a:lnTo>
                  <a:lnTo>
                    <a:pt x="199" y="969"/>
                  </a:lnTo>
                  <a:lnTo>
                    <a:pt x="201" y="969"/>
                  </a:lnTo>
                  <a:lnTo>
                    <a:pt x="203" y="969"/>
                  </a:lnTo>
                  <a:lnTo>
                    <a:pt x="204" y="967"/>
                  </a:lnTo>
                  <a:lnTo>
                    <a:pt x="206" y="967"/>
                  </a:lnTo>
                  <a:lnTo>
                    <a:pt x="212" y="965"/>
                  </a:lnTo>
                  <a:lnTo>
                    <a:pt x="213" y="965"/>
                  </a:lnTo>
                  <a:lnTo>
                    <a:pt x="213" y="961"/>
                  </a:lnTo>
                  <a:lnTo>
                    <a:pt x="215" y="960"/>
                  </a:lnTo>
                  <a:lnTo>
                    <a:pt x="215" y="960"/>
                  </a:lnTo>
                  <a:lnTo>
                    <a:pt x="215" y="958"/>
                  </a:lnTo>
                  <a:lnTo>
                    <a:pt x="215" y="958"/>
                  </a:lnTo>
                  <a:lnTo>
                    <a:pt x="215" y="958"/>
                  </a:lnTo>
                  <a:lnTo>
                    <a:pt x="215" y="956"/>
                  </a:lnTo>
                  <a:lnTo>
                    <a:pt x="217" y="956"/>
                  </a:lnTo>
                  <a:lnTo>
                    <a:pt x="217" y="956"/>
                  </a:lnTo>
                  <a:lnTo>
                    <a:pt x="217" y="954"/>
                  </a:lnTo>
                  <a:lnTo>
                    <a:pt x="217" y="954"/>
                  </a:lnTo>
                  <a:lnTo>
                    <a:pt x="217" y="954"/>
                  </a:lnTo>
                  <a:lnTo>
                    <a:pt x="217" y="954"/>
                  </a:lnTo>
                  <a:lnTo>
                    <a:pt x="217" y="952"/>
                  </a:lnTo>
                  <a:lnTo>
                    <a:pt x="217" y="950"/>
                  </a:lnTo>
                  <a:lnTo>
                    <a:pt x="217" y="950"/>
                  </a:lnTo>
                  <a:lnTo>
                    <a:pt x="217" y="949"/>
                  </a:lnTo>
                  <a:lnTo>
                    <a:pt x="219" y="947"/>
                  </a:lnTo>
                  <a:lnTo>
                    <a:pt x="219" y="941"/>
                  </a:lnTo>
                  <a:lnTo>
                    <a:pt x="219" y="940"/>
                  </a:lnTo>
                  <a:lnTo>
                    <a:pt x="217" y="938"/>
                  </a:lnTo>
                  <a:close/>
                  <a:moveTo>
                    <a:pt x="24" y="936"/>
                  </a:moveTo>
                  <a:lnTo>
                    <a:pt x="24" y="936"/>
                  </a:lnTo>
                  <a:lnTo>
                    <a:pt x="22" y="934"/>
                  </a:lnTo>
                  <a:lnTo>
                    <a:pt x="22" y="934"/>
                  </a:lnTo>
                  <a:lnTo>
                    <a:pt x="22" y="932"/>
                  </a:lnTo>
                  <a:lnTo>
                    <a:pt x="22" y="932"/>
                  </a:lnTo>
                  <a:lnTo>
                    <a:pt x="20" y="931"/>
                  </a:lnTo>
                  <a:lnTo>
                    <a:pt x="20" y="931"/>
                  </a:lnTo>
                  <a:lnTo>
                    <a:pt x="18" y="931"/>
                  </a:lnTo>
                  <a:lnTo>
                    <a:pt x="17" y="931"/>
                  </a:lnTo>
                  <a:lnTo>
                    <a:pt x="17" y="931"/>
                  </a:lnTo>
                  <a:lnTo>
                    <a:pt x="15" y="931"/>
                  </a:lnTo>
                  <a:lnTo>
                    <a:pt x="13" y="929"/>
                  </a:lnTo>
                  <a:lnTo>
                    <a:pt x="13" y="931"/>
                  </a:lnTo>
                  <a:lnTo>
                    <a:pt x="11" y="932"/>
                  </a:lnTo>
                  <a:lnTo>
                    <a:pt x="9" y="934"/>
                  </a:lnTo>
                  <a:lnTo>
                    <a:pt x="9" y="936"/>
                  </a:lnTo>
                  <a:lnTo>
                    <a:pt x="9" y="936"/>
                  </a:lnTo>
                  <a:lnTo>
                    <a:pt x="11" y="936"/>
                  </a:lnTo>
                  <a:lnTo>
                    <a:pt x="11" y="938"/>
                  </a:lnTo>
                  <a:lnTo>
                    <a:pt x="11" y="938"/>
                  </a:lnTo>
                  <a:lnTo>
                    <a:pt x="11" y="940"/>
                  </a:lnTo>
                  <a:lnTo>
                    <a:pt x="13" y="943"/>
                  </a:lnTo>
                  <a:lnTo>
                    <a:pt x="13" y="943"/>
                  </a:lnTo>
                  <a:lnTo>
                    <a:pt x="15" y="945"/>
                  </a:lnTo>
                  <a:lnTo>
                    <a:pt x="15" y="947"/>
                  </a:lnTo>
                  <a:lnTo>
                    <a:pt x="15" y="947"/>
                  </a:lnTo>
                  <a:lnTo>
                    <a:pt x="15" y="950"/>
                  </a:lnTo>
                  <a:lnTo>
                    <a:pt x="17" y="950"/>
                  </a:lnTo>
                  <a:lnTo>
                    <a:pt x="17" y="952"/>
                  </a:lnTo>
                  <a:lnTo>
                    <a:pt x="17" y="952"/>
                  </a:lnTo>
                  <a:lnTo>
                    <a:pt x="18" y="952"/>
                  </a:lnTo>
                  <a:lnTo>
                    <a:pt x="18" y="950"/>
                  </a:lnTo>
                  <a:lnTo>
                    <a:pt x="18" y="949"/>
                  </a:lnTo>
                  <a:lnTo>
                    <a:pt x="20" y="947"/>
                  </a:lnTo>
                  <a:lnTo>
                    <a:pt x="22" y="945"/>
                  </a:lnTo>
                  <a:lnTo>
                    <a:pt x="22" y="943"/>
                  </a:lnTo>
                  <a:lnTo>
                    <a:pt x="22" y="943"/>
                  </a:lnTo>
                  <a:lnTo>
                    <a:pt x="22" y="941"/>
                  </a:lnTo>
                  <a:lnTo>
                    <a:pt x="20" y="940"/>
                  </a:lnTo>
                  <a:lnTo>
                    <a:pt x="22" y="938"/>
                  </a:lnTo>
                  <a:lnTo>
                    <a:pt x="24" y="936"/>
                  </a:lnTo>
                  <a:close/>
                  <a:moveTo>
                    <a:pt x="237" y="907"/>
                  </a:moveTo>
                  <a:lnTo>
                    <a:pt x="235" y="907"/>
                  </a:lnTo>
                  <a:lnTo>
                    <a:pt x="235" y="909"/>
                  </a:lnTo>
                  <a:lnTo>
                    <a:pt x="235" y="909"/>
                  </a:lnTo>
                  <a:lnTo>
                    <a:pt x="233" y="911"/>
                  </a:lnTo>
                  <a:lnTo>
                    <a:pt x="233" y="913"/>
                  </a:lnTo>
                  <a:lnTo>
                    <a:pt x="233" y="913"/>
                  </a:lnTo>
                  <a:lnTo>
                    <a:pt x="232" y="914"/>
                  </a:lnTo>
                  <a:lnTo>
                    <a:pt x="230" y="914"/>
                  </a:lnTo>
                  <a:lnTo>
                    <a:pt x="228" y="914"/>
                  </a:lnTo>
                  <a:lnTo>
                    <a:pt x="228" y="914"/>
                  </a:lnTo>
                  <a:lnTo>
                    <a:pt x="226" y="914"/>
                  </a:lnTo>
                  <a:lnTo>
                    <a:pt x="224" y="916"/>
                  </a:lnTo>
                  <a:lnTo>
                    <a:pt x="224" y="916"/>
                  </a:lnTo>
                  <a:lnTo>
                    <a:pt x="223" y="916"/>
                  </a:lnTo>
                  <a:lnTo>
                    <a:pt x="223" y="916"/>
                  </a:lnTo>
                  <a:lnTo>
                    <a:pt x="221" y="916"/>
                  </a:lnTo>
                  <a:lnTo>
                    <a:pt x="221" y="918"/>
                  </a:lnTo>
                  <a:lnTo>
                    <a:pt x="219" y="918"/>
                  </a:lnTo>
                  <a:lnTo>
                    <a:pt x="217" y="922"/>
                  </a:lnTo>
                  <a:lnTo>
                    <a:pt x="217" y="922"/>
                  </a:lnTo>
                  <a:lnTo>
                    <a:pt x="217" y="925"/>
                  </a:lnTo>
                  <a:lnTo>
                    <a:pt x="217" y="925"/>
                  </a:lnTo>
                  <a:lnTo>
                    <a:pt x="217" y="927"/>
                  </a:lnTo>
                  <a:lnTo>
                    <a:pt x="217" y="927"/>
                  </a:lnTo>
                  <a:lnTo>
                    <a:pt x="215" y="927"/>
                  </a:lnTo>
                  <a:lnTo>
                    <a:pt x="215" y="927"/>
                  </a:lnTo>
                  <a:lnTo>
                    <a:pt x="215" y="929"/>
                  </a:lnTo>
                  <a:lnTo>
                    <a:pt x="217" y="929"/>
                  </a:lnTo>
                  <a:lnTo>
                    <a:pt x="217" y="929"/>
                  </a:lnTo>
                  <a:lnTo>
                    <a:pt x="219" y="929"/>
                  </a:lnTo>
                  <a:lnTo>
                    <a:pt x="221" y="929"/>
                  </a:lnTo>
                  <a:lnTo>
                    <a:pt x="221" y="931"/>
                  </a:lnTo>
                  <a:lnTo>
                    <a:pt x="221" y="931"/>
                  </a:lnTo>
                  <a:lnTo>
                    <a:pt x="223" y="929"/>
                  </a:lnTo>
                  <a:lnTo>
                    <a:pt x="223" y="927"/>
                  </a:lnTo>
                  <a:lnTo>
                    <a:pt x="224" y="925"/>
                  </a:lnTo>
                  <a:lnTo>
                    <a:pt x="226" y="925"/>
                  </a:lnTo>
                  <a:lnTo>
                    <a:pt x="226" y="925"/>
                  </a:lnTo>
                  <a:lnTo>
                    <a:pt x="228" y="925"/>
                  </a:lnTo>
                  <a:lnTo>
                    <a:pt x="228" y="925"/>
                  </a:lnTo>
                  <a:lnTo>
                    <a:pt x="230" y="925"/>
                  </a:lnTo>
                  <a:lnTo>
                    <a:pt x="230" y="925"/>
                  </a:lnTo>
                  <a:lnTo>
                    <a:pt x="230" y="923"/>
                  </a:lnTo>
                  <a:lnTo>
                    <a:pt x="232" y="923"/>
                  </a:lnTo>
                  <a:lnTo>
                    <a:pt x="233" y="922"/>
                  </a:lnTo>
                  <a:lnTo>
                    <a:pt x="235" y="922"/>
                  </a:lnTo>
                  <a:lnTo>
                    <a:pt x="237" y="920"/>
                  </a:lnTo>
                  <a:lnTo>
                    <a:pt x="237" y="920"/>
                  </a:lnTo>
                  <a:lnTo>
                    <a:pt x="237" y="918"/>
                  </a:lnTo>
                  <a:lnTo>
                    <a:pt x="237" y="918"/>
                  </a:lnTo>
                  <a:lnTo>
                    <a:pt x="237" y="918"/>
                  </a:lnTo>
                  <a:lnTo>
                    <a:pt x="237" y="916"/>
                  </a:lnTo>
                  <a:lnTo>
                    <a:pt x="237" y="916"/>
                  </a:lnTo>
                  <a:lnTo>
                    <a:pt x="237" y="916"/>
                  </a:lnTo>
                  <a:lnTo>
                    <a:pt x="237" y="914"/>
                  </a:lnTo>
                  <a:lnTo>
                    <a:pt x="237" y="914"/>
                  </a:lnTo>
                  <a:lnTo>
                    <a:pt x="237" y="913"/>
                  </a:lnTo>
                  <a:lnTo>
                    <a:pt x="237" y="913"/>
                  </a:lnTo>
                  <a:lnTo>
                    <a:pt x="239" y="911"/>
                  </a:lnTo>
                  <a:lnTo>
                    <a:pt x="239" y="911"/>
                  </a:lnTo>
                  <a:lnTo>
                    <a:pt x="239" y="909"/>
                  </a:lnTo>
                  <a:lnTo>
                    <a:pt x="237" y="907"/>
                  </a:lnTo>
                  <a:lnTo>
                    <a:pt x="237" y="907"/>
                  </a:lnTo>
                  <a:close/>
                  <a:moveTo>
                    <a:pt x="235" y="907"/>
                  </a:moveTo>
                  <a:lnTo>
                    <a:pt x="235" y="905"/>
                  </a:lnTo>
                  <a:lnTo>
                    <a:pt x="235" y="905"/>
                  </a:lnTo>
                  <a:lnTo>
                    <a:pt x="233" y="905"/>
                  </a:lnTo>
                  <a:lnTo>
                    <a:pt x="233" y="905"/>
                  </a:lnTo>
                  <a:lnTo>
                    <a:pt x="233" y="907"/>
                  </a:lnTo>
                  <a:lnTo>
                    <a:pt x="233" y="907"/>
                  </a:lnTo>
                  <a:lnTo>
                    <a:pt x="233" y="909"/>
                  </a:lnTo>
                  <a:lnTo>
                    <a:pt x="233" y="909"/>
                  </a:lnTo>
                  <a:lnTo>
                    <a:pt x="235" y="907"/>
                  </a:lnTo>
                  <a:close/>
                  <a:moveTo>
                    <a:pt x="696" y="559"/>
                  </a:moveTo>
                  <a:lnTo>
                    <a:pt x="696" y="559"/>
                  </a:lnTo>
                  <a:lnTo>
                    <a:pt x="696" y="559"/>
                  </a:lnTo>
                  <a:lnTo>
                    <a:pt x="696" y="559"/>
                  </a:lnTo>
                  <a:lnTo>
                    <a:pt x="696" y="559"/>
                  </a:lnTo>
                  <a:lnTo>
                    <a:pt x="696" y="559"/>
                  </a:lnTo>
                  <a:lnTo>
                    <a:pt x="696" y="559"/>
                  </a:lnTo>
                  <a:lnTo>
                    <a:pt x="696" y="559"/>
                  </a:lnTo>
                  <a:lnTo>
                    <a:pt x="696" y="559"/>
                  </a:lnTo>
                  <a:close/>
                  <a:moveTo>
                    <a:pt x="788" y="557"/>
                  </a:moveTo>
                  <a:lnTo>
                    <a:pt x="788" y="557"/>
                  </a:lnTo>
                  <a:lnTo>
                    <a:pt x="788" y="557"/>
                  </a:lnTo>
                  <a:lnTo>
                    <a:pt x="790" y="557"/>
                  </a:lnTo>
                  <a:lnTo>
                    <a:pt x="790" y="557"/>
                  </a:lnTo>
                  <a:lnTo>
                    <a:pt x="788" y="557"/>
                  </a:lnTo>
                  <a:close/>
                  <a:moveTo>
                    <a:pt x="716" y="555"/>
                  </a:moveTo>
                  <a:lnTo>
                    <a:pt x="716" y="555"/>
                  </a:lnTo>
                  <a:lnTo>
                    <a:pt x="716" y="555"/>
                  </a:lnTo>
                  <a:lnTo>
                    <a:pt x="716" y="555"/>
                  </a:lnTo>
                  <a:lnTo>
                    <a:pt x="716" y="555"/>
                  </a:lnTo>
                  <a:lnTo>
                    <a:pt x="716" y="555"/>
                  </a:lnTo>
                  <a:close/>
                  <a:moveTo>
                    <a:pt x="716" y="555"/>
                  </a:moveTo>
                  <a:lnTo>
                    <a:pt x="716" y="555"/>
                  </a:lnTo>
                  <a:lnTo>
                    <a:pt x="716" y="555"/>
                  </a:lnTo>
                  <a:lnTo>
                    <a:pt x="716" y="555"/>
                  </a:lnTo>
                  <a:lnTo>
                    <a:pt x="716" y="555"/>
                  </a:lnTo>
                  <a:lnTo>
                    <a:pt x="716" y="555"/>
                  </a:lnTo>
                  <a:lnTo>
                    <a:pt x="716" y="555"/>
                  </a:lnTo>
                  <a:lnTo>
                    <a:pt x="716" y="555"/>
                  </a:lnTo>
                  <a:close/>
                  <a:moveTo>
                    <a:pt x="764" y="551"/>
                  </a:moveTo>
                  <a:lnTo>
                    <a:pt x="762" y="548"/>
                  </a:lnTo>
                  <a:lnTo>
                    <a:pt x="762" y="549"/>
                  </a:lnTo>
                  <a:lnTo>
                    <a:pt x="762" y="551"/>
                  </a:lnTo>
                  <a:lnTo>
                    <a:pt x="762" y="551"/>
                  </a:lnTo>
                  <a:lnTo>
                    <a:pt x="764" y="551"/>
                  </a:lnTo>
                  <a:lnTo>
                    <a:pt x="764" y="551"/>
                  </a:lnTo>
                  <a:lnTo>
                    <a:pt x="764" y="551"/>
                  </a:lnTo>
                  <a:lnTo>
                    <a:pt x="764" y="551"/>
                  </a:lnTo>
                  <a:close/>
                  <a:moveTo>
                    <a:pt x="640" y="512"/>
                  </a:moveTo>
                  <a:lnTo>
                    <a:pt x="640" y="513"/>
                  </a:lnTo>
                  <a:lnTo>
                    <a:pt x="640" y="513"/>
                  </a:lnTo>
                  <a:lnTo>
                    <a:pt x="640" y="513"/>
                  </a:lnTo>
                  <a:lnTo>
                    <a:pt x="640" y="512"/>
                  </a:lnTo>
                  <a:lnTo>
                    <a:pt x="640" y="512"/>
                  </a:lnTo>
                  <a:close/>
                  <a:moveTo>
                    <a:pt x="643" y="513"/>
                  </a:moveTo>
                  <a:lnTo>
                    <a:pt x="643" y="512"/>
                  </a:lnTo>
                  <a:lnTo>
                    <a:pt x="641" y="512"/>
                  </a:lnTo>
                  <a:lnTo>
                    <a:pt x="641" y="512"/>
                  </a:lnTo>
                  <a:lnTo>
                    <a:pt x="640" y="512"/>
                  </a:lnTo>
                  <a:lnTo>
                    <a:pt x="640" y="512"/>
                  </a:lnTo>
                  <a:lnTo>
                    <a:pt x="640" y="513"/>
                  </a:lnTo>
                  <a:lnTo>
                    <a:pt x="641" y="515"/>
                  </a:lnTo>
                  <a:lnTo>
                    <a:pt x="641" y="515"/>
                  </a:lnTo>
                  <a:lnTo>
                    <a:pt x="643" y="517"/>
                  </a:lnTo>
                  <a:lnTo>
                    <a:pt x="643" y="515"/>
                  </a:lnTo>
                  <a:lnTo>
                    <a:pt x="645" y="513"/>
                  </a:lnTo>
                  <a:lnTo>
                    <a:pt x="645" y="513"/>
                  </a:lnTo>
                  <a:lnTo>
                    <a:pt x="645" y="513"/>
                  </a:lnTo>
                  <a:lnTo>
                    <a:pt x="643" y="513"/>
                  </a:lnTo>
                  <a:close/>
                  <a:moveTo>
                    <a:pt x="873" y="401"/>
                  </a:moveTo>
                  <a:lnTo>
                    <a:pt x="874" y="403"/>
                  </a:lnTo>
                  <a:lnTo>
                    <a:pt x="873" y="401"/>
                  </a:lnTo>
                  <a:lnTo>
                    <a:pt x="873" y="400"/>
                  </a:lnTo>
                  <a:lnTo>
                    <a:pt x="874" y="398"/>
                  </a:lnTo>
                  <a:lnTo>
                    <a:pt x="873" y="398"/>
                  </a:lnTo>
                  <a:lnTo>
                    <a:pt x="873" y="398"/>
                  </a:lnTo>
                  <a:lnTo>
                    <a:pt x="873" y="398"/>
                  </a:lnTo>
                  <a:lnTo>
                    <a:pt x="873" y="396"/>
                  </a:lnTo>
                  <a:lnTo>
                    <a:pt x="873" y="396"/>
                  </a:lnTo>
                  <a:lnTo>
                    <a:pt x="873" y="396"/>
                  </a:lnTo>
                  <a:lnTo>
                    <a:pt x="873" y="396"/>
                  </a:lnTo>
                  <a:lnTo>
                    <a:pt x="873" y="398"/>
                  </a:lnTo>
                  <a:lnTo>
                    <a:pt x="873" y="400"/>
                  </a:lnTo>
                  <a:lnTo>
                    <a:pt x="873" y="401"/>
                  </a:lnTo>
                  <a:close/>
                  <a:moveTo>
                    <a:pt x="986" y="340"/>
                  </a:moveTo>
                  <a:lnTo>
                    <a:pt x="985" y="338"/>
                  </a:lnTo>
                  <a:lnTo>
                    <a:pt x="983" y="335"/>
                  </a:lnTo>
                  <a:lnTo>
                    <a:pt x="983" y="335"/>
                  </a:lnTo>
                  <a:lnTo>
                    <a:pt x="983" y="335"/>
                  </a:lnTo>
                  <a:lnTo>
                    <a:pt x="983" y="335"/>
                  </a:lnTo>
                  <a:lnTo>
                    <a:pt x="983" y="335"/>
                  </a:lnTo>
                  <a:lnTo>
                    <a:pt x="981" y="335"/>
                  </a:lnTo>
                  <a:lnTo>
                    <a:pt x="981" y="336"/>
                  </a:lnTo>
                  <a:lnTo>
                    <a:pt x="981" y="336"/>
                  </a:lnTo>
                  <a:lnTo>
                    <a:pt x="981" y="336"/>
                  </a:lnTo>
                  <a:lnTo>
                    <a:pt x="979" y="336"/>
                  </a:lnTo>
                  <a:lnTo>
                    <a:pt x="979" y="336"/>
                  </a:lnTo>
                  <a:lnTo>
                    <a:pt x="979" y="338"/>
                  </a:lnTo>
                  <a:lnTo>
                    <a:pt x="981" y="338"/>
                  </a:lnTo>
                  <a:lnTo>
                    <a:pt x="981" y="338"/>
                  </a:lnTo>
                  <a:lnTo>
                    <a:pt x="979" y="338"/>
                  </a:lnTo>
                  <a:lnTo>
                    <a:pt x="979" y="338"/>
                  </a:lnTo>
                  <a:lnTo>
                    <a:pt x="979" y="340"/>
                  </a:lnTo>
                  <a:lnTo>
                    <a:pt x="979" y="340"/>
                  </a:lnTo>
                  <a:lnTo>
                    <a:pt x="979" y="342"/>
                  </a:lnTo>
                  <a:lnTo>
                    <a:pt x="981" y="342"/>
                  </a:lnTo>
                  <a:lnTo>
                    <a:pt x="981" y="342"/>
                  </a:lnTo>
                  <a:lnTo>
                    <a:pt x="981" y="340"/>
                  </a:lnTo>
                  <a:lnTo>
                    <a:pt x="983" y="340"/>
                  </a:lnTo>
                  <a:lnTo>
                    <a:pt x="983" y="338"/>
                  </a:lnTo>
                  <a:lnTo>
                    <a:pt x="985" y="340"/>
                  </a:lnTo>
                  <a:lnTo>
                    <a:pt x="986" y="342"/>
                  </a:lnTo>
                  <a:lnTo>
                    <a:pt x="988" y="342"/>
                  </a:lnTo>
                  <a:lnTo>
                    <a:pt x="990" y="340"/>
                  </a:lnTo>
                  <a:lnTo>
                    <a:pt x="990" y="340"/>
                  </a:lnTo>
                  <a:lnTo>
                    <a:pt x="988" y="338"/>
                  </a:lnTo>
                  <a:lnTo>
                    <a:pt x="986" y="340"/>
                  </a:lnTo>
                  <a:close/>
                  <a:moveTo>
                    <a:pt x="990" y="313"/>
                  </a:moveTo>
                  <a:lnTo>
                    <a:pt x="990" y="313"/>
                  </a:lnTo>
                  <a:lnTo>
                    <a:pt x="990" y="313"/>
                  </a:lnTo>
                  <a:lnTo>
                    <a:pt x="990" y="313"/>
                  </a:lnTo>
                  <a:lnTo>
                    <a:pt x="990" y="311"/>
                  </a:lnTo>
                  <a:lnTo>
                    <a:pt x="988" y="311"/>
                  </a:lnTo>
                  <a:lnTo>
                    <a:pt x="988" y="311"/>
                  </a:lnTo>
                  <a:lnTo>
                    <a:pt x="986" y="311"/>
                  </a:lnTo>
                  <a:lnTo>
                    <a:pt x="986" y="311"/>
                  </a:lnTo>
                  <a:lnTo>
                    <a:pt x="986" y="311"/>
                  </a:lnTo>
                  <a:lnTo>
                    <a:pt x="985" y="311"/>
                  </a:lnTo>
                  <a:lnTo>
                    <a:pt x="985" y="311"/>
                  </a:lnTo>
                  <a:lnTo>
                    <a:pt x="983" y="313"/>
                  </a:lnTo>
                  <a:lnTo>
                    <a:pt x="981" y="313"/>
                  </a:lnTo>
                  <a:lnTo>
                    <a:pt x="981" y="313"/>
                  </a:lnTo>
                  <a:lnTo>
                    <a:pt x="979" y="313"/>
                  </a:lnTo>
                  <a:lnTo>
                    <a:pt x="979" y="315"/>
                  </a:lnTo>
                  <a:lnTo>
                    <a:pt x="979" y="313"/>
                  </a:lnTo>
                  <a:lnTo>
                    <a:pt x="977" y="313"/>
                  </a:lnTo>
                  <a:lnTo>
                    <a:pt x="977" y="315"/>
                  </a:lnTo>
                  <a:lnTo>
                    <a:pt x="976" y="315"/>
                  </a:lnTo>
                  <a:lnTo>
                    <a:pt x="976" y="316"/>
                  </a:lnTo>
                  <a:lnTo>
                    <a:pt x="976" y="316"/>
                  </a:lnTo>
                  <a:lnTo>
                    <a:pt x="976" y="318"/>
                  </a:lnTo>
                  <a:lnTo>
                    <a:pt x="976" y="320"/>
                  </a:lnTo>
                  <a:lnTo>
                    <a:pt x="974" y="320"/>
                  </a:lnTo>
                  <a:lnTo>
                    <a:pt x="974" y="320"/>
                  </a:lnTo>
                  <a:lnTo>
                    <a:pt x="974" y="322"/>
                  </a:lnTo>
                  <a:lnTo>
                    <a:pt x="972" y="320"/>
                  </a:lnTo>
                  <a:lnTo>
                    <a:pt x="972" y="320"/>
                  </a:lnTo>
                  <a:lnTo>
                    <a:pt x="972" y="322"/>
                  </a:lnTo>
                  <a:lnTo>
                    <a:pt x="972" y="322"/>
                  </a:lnTo>
                  <a:lnTo>
                    <a:pt x="972" y="322"/>
                  </a:lnTo>
                  <a:lnTo>
                    <a:pt x="972" y="324"/>
                  </a:lnTo>
                  <a:lnTo>
                    <a:pt x="970" y="325"/>
                  </a:lnTo>
                  <a:lnTo>
                    <a:pt x="972" y="325"/>
                  </a:lnTo>
                  <a:lnTo>
                    <a:pt x="972" y="327"/>
                  </a:lnTo>
                  <a:lnTo>
                    <a:pt x="974" y="327"/>
                  </a:lnTo>
                  <a:lnTo>
                    <a:pt x="974" y="327"/>
                  </a:lnTo>
                  <a:lnTo>
                    <a:pt x="974" y="327"/>
                  </a:lnTo>
                  <a:lnTo>
                    <a:pt x="976" y="327"/>
                  </a:lnTo>
                  <a:lnTo>
                    <a:pt x="976" y="327"/>
                  </a:lnTo>
                  <a:lnTo>
                    <a:pt x="976" y="327"/>
                  </a:lnTo>
                  <a:lnTo>
                    <a:pt x="976" y="327"/>
                  </a:lnTo>
                  <a:lnTo>
                    <a:pt x="977" y="327"/>
                  </a:lnTo>
                  <a:lnTo>
                    <a:pt x="977" y="327"/>
                  </a:lnTo>
                  <a:lnTo>
                    <a:pt x="977" y="327"/>
                  </a:lnTo>
                  <a:lnTo>
                    <a:pt x="979" y="327"/>
                  </a:lnTo>
                  <a:lnTo>
                    <a:pt x="979" y="329"/>
                  </a:lnTo>
                  <a:lnTo>
                    <a:pt x="981" y="329"/>
                  </a:lnTo>
                  <a:lnTo>
                    <a:pt x="981" y="327"/>
                  </a:lnTo>
                  <a:lnTo>
                    <a:pt x="981" y="325"/>
                  </a:lnTo>
                  <a:lnTo>
                    <a:pt x="981" y="325"/>
                  </a:lnTo>
                  <a:lnTo>
                    <a:pt x="983" y="324"/>
                  </a:lnTo>
                  <a:lnTo>
                    <a:pt x="983" y="324"/>
                  </a:lnTo>
                  <a:lnTo>
                    <a:pt x="983" y="325"/>
                  </a:lnTo>
                  <a:lnTo>
                    <a:pt x="983" y="325"/>
                  </a:lnTo>
                  <a:lnTo>
                    <a:pt x="985" y="324"/>
                  </a:lnTo>
                  <a:lnTo>
                    <a:pt x="985" y="324"/>
                  </a:lnTo>
                  <a:lnTo>
                    <a:pt x="986" y="324"/>
                  </a:lnTo>
                  <a:lnTo>
                    <a:pt x="988" y="320"/>
                  </a:lnTo>
                  <a:lnTo>
                    <a:pt x="990" y="320"/>
                  </a:lnTo>
                  <a:lnTo>
                    <a:pt x="990" y="318"/>
                  </a:lnTo>
                  <a:lnTo>
                    <a:pt x="990" y="318"/>
                  </a:lnTo>
                  <a:lnTo>
                    <a:pt x="990" y="316"/>
                  </a:lnTo>
                  <a:lnTo>
                    <a:pt x="990" y="316"/>
                  </a:lnTo>
                  <a:lnTo>
                    <a:pt x="992" y="316"/>
                  </a:lnTo>
                  <a:lnTo>
                    <a:pt x="990" y="315"/>
                  </a:lnTo>
                  <a:lnTo>
                    <a:pt x="990" y="313"/>
                  </a:lnTo>
                  <a:close/>
                  <a:moveTo>
                    <a:pt x="1057" y="307"/>
                  </a:moveTo>
                  <a:lnTo>
                    <a:pt x="1057" y="309"/>
                  </a:lnTo>
                  <a:lnTo>
                    <a:pt x="1057" y="311"/>
                  </a:lnTo>
                  <a:lnTo>
                    <a:pt x="1059" y="311"/>
                  </a:lnTo>
                  <a:lnTo>
                    <a:pt x="1060" y="309"/>
                  </a:lnTo>
                  <a:lnTo>
                    <a:pt x="1060" y="307"/>
                  </a:lnTo>
                  <a:lnTo>
                    <a:pt x="1060" y="307"/>
                  </a:lnTo>
                  <a:lnTo>
                    <a:pt x="1057" y="307"/>
                  </a:lnTo>
                  <a:close/>
                  <a:moveTo>
                    <a:pt x="1082" y="269"/>
                  </a:moveTo>
                  <a:lnTo>
                    <a:pt x="1080" y="268"/>
                  </a:lnTo>
                  <a:lnTo>
                    <a:pt x="1078" y="268"/>
                  </a:lnTo>
                  <a:lnTo>
                    <a:pt x="1077" y="268"/>
                  </a:lnTo>
                  <a:lnTo>
                    <a:pt x="1077" y="269"/>
                  </a:lnTo>
                  <a:lnTo>
                    <a:pt x="1075" y="269"/>
                  </a:lnTo>
                  <a:lnTo>
                    <a:pt x="1071" y="269"/>
                  </a:lnTo>
                  <a:lnTo>
                    <a:pt x="1069" y="269"/>
                  </a:lnTo>
                  <a:lnTo>
                    <a:pt x="1069" y="269"/>
                  </a:lnTo>
                  <a:lnTo>
                    <a:pt x="1068" y="268"/>
                  </a:lnTo>
                  <a:lnTo>
                    <a:pt x="1068" y="266"/>
                  </a:lnTo>
                  <a:lnTo>
                    <a:pt x="1068" y="264"/>
                  </a:lnTo>
                  <a:lnTo>
                    <a:pt x="1068" y="264"/>
                  </a:lnTo>
                  <a:lnTo>
                    <a:pt x="1069" y="264"/>
                  </a:lnTo>
                  <a:lnTo>
                    <a:pt x="1069" y="264"/>
                  </a:lnTo>
                  <a:lnTo>
                    <a:pt x="1069" y="264"/>
                  </a:lnTo>
                  <a:lnTo>
                    <a:pt x="1069" y="262"/>
                  </a:lnTo>
                  <a:lnTo>
                    <a:pt x="1069" y="262"/>
                  </a:lnTo>
                  <a:lnTo>
                    <a:pt x="1069" y="262"/>
                  </a:lnTo>
                  <a:lnTo>
                    <a:pt x="1069" y="262"/>
                  </a:lnTo>
                  <a:lnTo>
                    <a:pt x="1071" y="260"/>
                  </a:lnTo>
                  <a:lnTo>
                    <a:pt x="1071" y="260"/>
                  </a:lnTo>
                  <a:lnTo>
                    <a:pt x="1068" y="262"/>
                  </a:lnTo>
                  <a:lnTo>
                    <a:pt x="1066" y="262"/>
                  </a:lnTo>
                  <a:lnTo>
                    <a:pt x="1066" y="260"/>
                  </a:lnTo>
                  <a:lnTo>
                    <a:pt x="1066" y="260"/>
                  </a:lnTo>
                  <a:lnTo>
                    <a:pt x="1066" y="260"/>
                  </a:lnTo>
                  <a:lnTo>
                    <a:pt x="1068" y="259"/>
                  </a:lnTo>
                  <a:lnTo>
                    <a:pt x="1068" y="259"/>
                  </a:lnTo>
                  <a:lnTo>
                    <a:pt x="1068" y="259"/>
                  </a:lnTo>
                  <a:lnTo>
                    <a:pt x="1069" y="259"/>
                  </a:lnTo>
                  <a:lnTo>
                    <a:pt x="1071" y="257"/>
                  </a:lnTo>
                  <a:lnTo>
                    <a:pt x="1071" y="257"/>
                  </a:lnTo>
                  <a:lnTo>
                    <a:pt x="1071" y="257"/>
                  </a:lnTo>
                  <a:lnTo>
                    <a:pt x="1071" y="257"/>
                  </a:lnTo>
                  <a:lnTo>
                    <a:pt x="1069" y="257"/>
                  </a:lnTo>
                  <a:lnTo>
                    <a:pt x="1069" y="257"/>
                  </a:lnTo>
                  <a:lnTo>
                    <a:pt x="1064" y="259"/>
                  </a:lnTo>
                  <a:lnTo>
                    <a:pt x="1062" y="259"/>
                  </a:lnTo>
                  <a:lnTo>
                    <a:pt x="1059" y="259"/>
                  </a:lnTo>
                  <a:lnTo>
                    <a:pt x="1057" y="259"/>
                  </a:lnTo>
                  <a:lnTo>
                    <a:pt x="1055" y="262"/>
                  </a:lnTo>
                  <a:lnTo>
                    <a:pt x="1053" y="262"/>
                  </a:lnTo>
                  <a:lnTo>
                    <a:pt x="1051" y="262"/>
                  </a:lnTo>
                  <a:lnTo>
                    <a:pt x="1051" y="262"/>
                  </a:lnTo>
                  <a:lnTo>
                    <a:pt x="1051" y="262"/>
                  </a:lnTo>
                  <a:lnTo>
                    <a:pt x="1051" y="262"/>
                  </a:lnTo>
                  <a:lnTo>
                    <a:pt x="1050" y="262"/>
                  </a:lnTo>
                  <a:lnTo>
                    <a:pt x="1050" y="264"/>
                  </a:lnTo>
                  <a:lnTo>
                    <a:pt x="1050" y="264"/>
                  </a:lnTo>
                  <a:lnTo>
                    <a:pt x="1048" y="264"/>
                  </a:lnTo>
                  <a:lnTo>
                    <a:pt x="1048" y="264"/>
                  </a:lnTo>
                  <a:lnTo>
                    <a:pt x="1046" y="266"/>
                  </a:lnTo>
                  <a:lnTo>
                    <a:pt x="1046" y="266"/>
                  </a:lnTo>
                  <a:lnTo>
                    <a:pt x="1046" y="266"/>
                  </a:lnTo>
                  <a:lnTo>
                    <a:pt x="1044" y="268"/>
                  </a:lnTo>
                  <a:lnTo>
                    <a:pt x="1044" y="268"/>
                  </a:lnTo>
                  <a:lnTo>
                    <a:pt x="1044" y="268"/>
                  </a:lnTo>
                  <a:lnTo>
                    <a:pt x="1042" y="269"/>
                  </a:lnTo>
                  <a:lnTo>
                    <a:pt x="1042" y="269"/>
                  </a:lnTo>
                  <a:lnTo>
                    <a:pt x="1042" y="269"/>
                  </a:lnTo>
                  <a:lnTo>
                    <a:pt x="1042" y="269"/>
                  </a:lnTo>
                  <a:lnTo>
                    <a:pt x="1042" y="269"/>
                  </a:lnTo>
                  <a:lnTo>
                    <a:pt x="1042" y="269"/>
                  </a:lnTo>
                  <a:lnTo>
                    <a:pt x="1041" y="269"/>
                  </a:lnTo>
                  <a:lnTo>
                    <a:pt x="1041" y="271"/>
                  </a:lnTo>
                  <a:lnTo>
                    <a:pt x="1039" y="273"/>
                  </a:lnTo>
                  <a:lnTo>
                    <a:pt x="1039" y="273"/>
                  </a:lnTo>
                  <a:lnTo>
                    <a:pt x="1037" y="273"/>
                  </a:lnTo>
                  <a:lnTo>
                    <a:pt x="1037" y="273"/>
                  </a:lnTo>
                  <a:lnTo>
                    <a:pt x="1033" y="277"/>
                  </a:lnTo>
                  <a:lnTo>
                    <a:pt x="1033" y="277"/>
                  </a:lnTo>
                  <a:lnTo>
                    <a:pt x="1032" y="277"/>
                  </a:lnTo>
                  <a:lnTo>
                    <a:pt x="1028" y="279"/>
                  </a:lnTo>
                  <a:lnTo>
                    <a:pt x="1028" y="280"/>
                  </a:lnTo>
                  <a:lnTo>
                    <a:pt x="1028" y="282"/>
                  </a:lnTo>
                  <a:lnTo>
                    <a:pt x="1028" y="282"/>
                  </a:lnTo>
                  <a:lnTo>
                    <a:pt x="1030" y="284"/>
                  </a:lnTo>
                  <a:lnTo>
                    <a:pt x="1030" y="284"/>
                  </a:lnTo>
                  <a:lnTo>
                    <a:pt x="1030" y="284"/>
                  </a:lnTo>
                  <a:lnTo>
                    <a:pt x="1030" y="284"/>
                  </a:lnTo>
                  <a:lnTo>
                    <a:pt x="1032" y="284"/>
                  </a:lnTo>
                  <a:lnTo>
                    <a:pt x="1032" y="284"/>
                  </a:lnTo>
                  <a:lnTo>
                    <a:pt x="1032" y="284"/>
                  </a:lnTo>
                  <a:lnTo>
                    <a:pt x="1033" y="284"/>
                  </a:lnTo>
                  <a:lnTo>
                    <a:pt x="1033" y="284"/>
                  </a:lnTo>
                  <a:lnTo>
                    <a:pt x="1035" y="286"/>
                  </a:lnTo>
                  <a:lnTo>
                    <a:pt x="1033" y="286"/>
                  </a:lnTo>
                  <a:lnTo>
                    <a:pt x="1033" y="286"/>
                  </a:lnTo>
                  <a:lnTo>
                    <a:pt x="1033" y="286"/>
                  </a:lnTo>
                  <a:lnTo>
                    <a:pt x="1033" y="286"/>
                  </a:lnTo>
                  <a:lnTo>
                    <a:pt x="1035" y="288"/>
                  </a:lnTo>
                  <a:lnTo>
                    <a:pt x="1037" y="288"/>
                  </a:lnTo>
                  <a:lnTo>
                    <a:pt x="1037" y="288"/>
                  </a:lnTo>
                  <a:lnTo>
                    <a:pt x="1039" y="286"/>
                  </a:lnTo>
                  <a:lnTo>
                    <a:pt x="1039" y="284"/>
                  </a:lnTo>
                  <a:lnTo>
                    <a:pt x="1042" y="282"/>
                  </a:lnTo>
                  <a:lnTo>
                    <a:pt x="1042" y="282"/>
                  </a:lnTo>
                  <a:lnTo>
                    <a:pt x="1044" y="282"/>
                  </a:lnTo>
                  <a:lnTo>
                    <a:pt x="1046" y="284"/>
                  </a:lnTo>
                  <a:lnTo>
                    <a:pt x="1048" y="286"/>
                  </a:lnTo>
                  <a:lnTo>
                    <a:pt x="1048" y="286"/>
                  </a:lnTo>
                  <a:lnTo>
                    <a:pt x="1048" y="288"/>
                  </a:lnTo>
                  <a:lnTo>
                    <a:pt x="1048" y="289"/>
                  </a:lnTo>
                  <a:lnTo>
                    <a:pt x="1048" y="289"/>
                  </a:lnTo>
                  <a:lnTo>
                    <a:pt x="1048" y="293"/>
                  </a:lnTo>
                  <a:lnTo>
                    <a:pt x="1050" y="295"/>
                  </a:lnTo>
                  <a:lnTo>
                    <a:pt x="1051" y="295"/>
                  </a:lnTo>
                  <a:lnTo>
                    <a:pt x="1057" y="295"/>
                  </a:lnTo>
                  <a:lnTo>
                    <a:pt x="1057" y="295"/>
                  </a:lnTo>
                  <a:lnTo>
                    <a:pt x="1057" y="295"/>
                  </a:lnTo>
                  <a:lnTo>
                    <a:pt x="1059" y="295"/>
                  </a:lnTo>
                  <a:lnTo>
                    <a:pt x="1059" y="295"/>
                  </a:lnTo>
                  <a:lnTo>
                    <a:pt x="1059" y="297"/>
                  </a:lnTo>
                  <a:lnTo>
                    <a:pt x="1060" y="297"/>
                  </a:lnTo>
                  <a:lnTo>
                    <a:pt x="1060" y="297"/>
                  </a:lnTo>
                  <a:lnTo>
                    <a:pt x="1060" y="297"/>
                  </a:lnTo>
                  <a:lnTo>
                    <a:pt x="1060" y="298"/>
                  </a:lnTo>
                  <a:lnTo>
                    <a:pt x="1060" y="298"/>
                  </a:lnTo>
                  <a:lnTo>
                    <a:pt x="1060" y="298"/>
                  </a:lnTo>
                  <a:lnTo>
                    <a:pt x="1062" y="298"/>
                  </a:lnTo>
                  <a:lnTo>
                    <a:pt x="1062" y="298"/>
                  </a:lnTo>
                  <a:lnTo>
                    <a:pt x="1064" y="300"/>
                  </a:lnTo>
                  <a:lnTo>
                    <a:pt x="1064" y="302"/>
                  </a:lnTo>
                  <a:lnTo>
                    <a:pt x="1064" y="300"/>
                  </a:lnTo>
                  <a:lnTo>
                    <a:pt x="1064" y="300"/>
                  </a:lnTo>
                  <a:lnTo>
                    <a:pt x="1064" y="300"/>
                  </a:lnTo>
                  <a:lnTo>
                    <a:pt x="1066" y="300"/>
                  </a:lnTo>
                  <a:lnTo>
                    <a:pt x="1068" y="298"/>
                  </a:lnTo>
                  <a:lnTo>
                    <a:pt x="1071" y="295"/>
                  </a:lnTo>
                  <a:lnTo>
                    <a:pt x="1073" y="293"/>
                  </a:lnTo>
                  <a:lnTo>
                    <a:pt x="1073" y="291"/>
                  </a:lnTo>
                  <a:lnTo>
                    <a:pt x="1075" y="291"/>
                  </a:lnTo>
                  <a:lnTo>
                    <a:pt x="1075" y="291"/>
                  </a:lnTo>
                  <a:lnTo>
                    <a:pt x="1075" y="288"/>
                  </a:lnTo>
                  <a:lnTo>
                    <a:pt x="1077" y="284"/>
                  </a:lnTo>
                  <a:lnTo>
                    <a:pt x="1078" y="282"/>
                  </a:lnTo>
                  <a:lnTo>
                    <a:pt x="1080" y="280"/>
                  </a:lnTo>
                  <a:lnTo>
                    <a:pt x="1080" y="279"/>
                  </a:lnTo>
                  <a:lnTo>
                    <a:pt x="1080" y="279"/>
                  </a:lnTo>
                  <a:lnTo>
                    <a:pt x="1080" y="279"/>
                  </a:lnTo>
                  <a:lnTo>
                    <a:pt x="1082" y="277"/>
                  </a:lnTo>
                  <a:lnTo>
                    <a:pt x="1082" y="277"/>
                  </a:lnTo>
                  <a:lnTo>
                    <a:pt x="1084" y="277"/>
                  </a:lnTo>
                  <a:lnTo>
                    <a:pt x="1084" y="275"/>
                  </a:lnTo>
                  <a:lnTo>
                    <a:pt x="1084" y="273"/>
                  </a:lnTo>
                  <a:lnTo>
                    <a:pt x="1084" y="273"/>
                  </a:lnTo>
                  <a:lnTo>
                    <a:pt x="1084" y="273"/>
                  </a:lnTo>
                  <a:lnTo>
                    <a:pt x="1084" y="273"/>
                  </a:lnTo>
                  <a:lnTo>
                    <a:pt x="1084" y="271"/>
                  </a:lnTo>
                  <a:lnTo>
                    <a:pt x="1084" y="271"/>
                  </a:lnTo>
                  <a:lnTo>
                    <a:pt x="1084" y="271"/>
                  </a:lnTo>
                  <a:lnTo>
                    <a:pt x="1084" y="269"/>
                  </a:lnTo>
                  <a:lnTo>
                    <a:pt x="1082" y="269"/>
                  </a:lnTo>
                  <a:close/>
                  <a:moveTo>
                    <a:pt x="1127" y="262"/>
                  </a:moveTo>
                  <a:lnTo>
                    <a:pt x="1125" y="260"/>
                  </a:lnTo>
                  <a:lnTo>
                    <a:pt x="1125" y="259"/>
                  </a:lnTo>
                  <a:lnTo>
                    <a:pt x="1125" y="257"/>
                  </a:lnTo>
                  <a:lnTo>
                    <a:pt x="1125" y="257"/>
                  </a:lnTo>
                  <a:lnTo>
                    <a:pt x="1124" y="257"/>
                  </a:lnTo>
                  <a:lnTo>
                    <a:pt x="1124" y="257"/>
                  </a:lnTo>
                  <a:lnTo>
                    <a:pt x="1124" y="257"/>
                  </a:lnTo>
                  <a:lnTo>
                    <a:pt x="1124" y="255"/>
                  </a:lnTo>
                  <a:lnTo>
                    <a:pt x="1124" y="255"/>
                  </a:lnTo>
                  <a:lnTo>
                    <a:pt x="1124" y="253"/>
                  </a:lnTo>
                  <a:lnTo>
                    <a:pt x="1124" y="253"/>
                  </a:lnTo>
                  <a:lnTo>
                    <a:pt x="1122" y="253"/>
                  </a:lnTo>
                  <a:lnTo>
                    <a:pt x="1122" y="253"/>
                  </a:lnTo>
                  <a:lnTo>
                    <a:pt x="1122" y="253"/>
                  </a:lnTo>
                  <a:lnTo>
                    <a:pt x="1122" y="253"/>
                  </a:lnTo>
                  <a:lnTo>
                    <a:pt x="1120" y="251"/>
                  </a:lnTo>
                  <a:lnTo>
                    <a:pt x="1120" y="251"/>
                  </a:lnTo>
                  <a:lnTo>
                    <a:pt x="1120" y="251"/>
                  </a:lnTo>
                  <a:lnTo>
                    <a:pt x="1120" y="250"/>
                  </a:lnTo>
                  <a:lnTo>
                    <a:pt x="1118" y="250"/>
                  </a:lnTo>
                  <a:lnTo>
                    <a:pt x="1118" y="250"/>
                  </a:lnTo>
                  <a:lnTo>
                    <a:pt x="1118" y="251"/>
                  </a:lnTo>
                  <a:lnTo>
                    <a:pt x="1118" y="251"/>
                  </a:lnTo>
                  <a:lnTo>
                    <a:pt x="1118" y="251"/>
                  </a:lnTo>
                  <a:lnTo>
                    <a:pt x="1118" y="251"/>
                  </a:lnTo>
                  <a:lnTo>
                    <a:pt x="1118" y="251"/>
                  </a:lnTo>
                  <a:lnTo>
                    <a:pt x="1118" y="251"/>
                  </a:lnTo>
                  <a:lnTo>
                    <a:pt x="1118" y="251"/>
                  </a:lnTo>
                  <a:lnTo>
                    <a:pt x="1118" y="251"/>
                  </a:lnTo>
                  <a:lnTo>
                    <a:pt x="1116" y="250"/>
                  </a:lnTo>
                  <a:lnTo>
                    <a:pt x="1116" y="250"/>
                  </a:lnTo>
                  <a:lnTo>
                    <a:pt x="1116" y="250"/>
                  </a:lnTo>
                  <a:lnTo>
                    <a:pt x="1115" y="250"/>
                  </a:lnTo>
                  <a:lnTo>
                    <a:pt x="1115" y="250"/>
                  </a:lnTo>
                  <a:lnTo>
                    <a:pt x="1115" y="250"/>
                  </a:lnTo>
                  <a:lnTo>
                    <a:pt x="1113" y="250"/>
                  </a:lnTo>
                  <a:lnTo>
                    <a:pt x="1111" y="250"/>
                  </a:lnTo>
                  <a:lnTo>
                    <a:pt x="1106" y="251"/>
                  </a:lnTo>
                  <a:lnTo>
                    <a:pt x="1106" y="250"/>
                  </a:lnTo>
                  <a:lnTo>
                    <a:pt x="1102" y="251"/>
                  </a:lnTo>
                  <a:lnTo>
                    <a:pt x="1100" y="251"/>
                  </a:lnTo>
                  <a:lnTo>
                    <a:pt x="1100" y="253"/>
                  </a:lnTo>
                  <a:lnTo>
                    <a:pt x="1100" y="253"/>
                  </a:lnTo>
                  <a:lnTo>
                    <a:pt x="1100" y="253"/>
                  </a:lnTo>
                  <a:lnTo>
                    <a:pt x="1102" y="253"/>
                  </a:lnTo>
                  <a:lnTo>
                    <a:pt x="1102" y="255"/>
                  </a:lnTo>
                  <a:lnTo>
                    <a:pt x="1102" y="255"/>
                  </a:lnTo>
                  <a:lnTo>
                    <a:pt x="1104" y="255"/>
                  </a:lnTo>
                  <a:lnTo>
                    <a:pt x="1102" y="255"/>
                  </a:lnTo>
                  <a:lnTo>
                    <a:pt x="1102" y="257"/>
                  </a:lnTo>
                  <a:lnTo>
                    <a:pt x="1102" y="257"/>
                  </a:lnTo>
                  <a:lnTo>
                    <a:pt x="1102" y="259"/>
                  </a:lnTo>
                  <a:lnTo>
                    <a:pt x="1104" y="259"/>
                  </a:lnTo>
                  <a:lnTo>
                    <a:pt x="1107" y="259"/>
                  </a:lnTo>
                  <a:lnTo>
                    <a:pt x="1109" y="259"/>
                  </a:lnTo>
                  <a:lnTo>
                    <a:pt x="1111" y="259"/>
                  </a:lnTo>
                  <a:lnTo>
                    <a:pt x="1120" y="264"/>
                  </a:lnTo>
                  <a:lnTo>
                    <a:pt x="1124" y="266"/>
                  </a:lnTo>
                  <a:lnTo>
                    <a:pt x="1125" y="266"/>
                  </a:lnTo>
                  <a:lnTo>
                    <a:pt x="1125" y="260"/>
                  </a:lnTo>
                  <a:lnTo>
                    <a:pt x="1125" y="262"/>
                  </a:lnTo>
                  <a:lnTo>
                    <a:pt x="1127" y="262"/>
                  </a:lnTo>
                  <a:lnTo>
                    <a:pt x="1127" y="262"/>
                  </a:lnTo>
                  <a:lnTo>
                    <a:pt x="1127" y="262"/>
                  </a:lnTo>
                  <a:lnTo>
                    <a:pt x="1127" y="262"/>
                  </a:lnTo>
                  <a:lnTo>
                    <a:pt x="1127" y="262"/>
                  </a:lnTo>
                  <a:close/>
                  <a:moveTo>
                    <a:pt x="1008" y="92"/>
                  </a:moveTo>
                  <a:lnTo>
                    <a:pt x="1010" y="92"/>
                  </a:lnTo>
                  <a:lnTo>
                    <a:pt x="1010" y="92"/>
                  </a:lnTo>
                  <a:lnTo>
                    <a:pt x="1010" y="92"/>
                  </a:lnTo>
                  <a:lnTo>
                    <a:pt x="1010" y="92"/>
                  </a:lnTo>
                  <a:lnTo>
                    <a:pt x="1010" y="91"/>
                  </a:lnTo>
                  <a:lnTo>
                    <a:pt x="1010" y="89"/>
                  </a:lnTo>
                  <a:lnTo>
                    <a:pt x="1008" y="89"/>
                  </a:lnTo>
                  <a:lnTo>
                    <a:pt x="1008" y="89"/>
                  </a:lnTo>
                  <a:lnTo>
                    <a:pt x="1008" y="91"/>
                  </a:lnTo>
                  <a:lnTo>
                    <a:pt x="1008" y="91"/>
                  </a:lnTo>
                  <a:lnTo>
                    <a:pt x="1008" y="92"/>
                  </a:lnTo>
                  <a:close/>
                  <a:moveTo>
                    <a:pt x="1032" y="154"/>
                  </a:moveTo>
                  <a:lnTo>
                    <a:pt x="1033" y="152"/>
                  </a:lnTo>
                  <a:lnTo>
                    <a:pt x="1042" y="148"/>
                  </a:lnTo>
                  <a:lnTo>
                    <a:pt x="1050" y="145"/>
                  </a:lnTo>
                  <a:lnTo>
                    <a:pt x="1050" y="143"/>
                  </a:lnTo>
                  <a:lnTo>
                    <a:pt x="1051" y="143"/>
                  </a:lnTo>
                  <a:lnTo>
                    <a:pt x="1051" y="143"/>
                  </a:lnTo>
                  <a:lnTo>
                    <a:pt x="1051" y="143"/>
                  </a:lnTo>
                  <a:lnTo>
                    <a:pt x="1051" y="143"/>
                  </a:lnTo>
                  <a:lnTo>
                    <a:pt x="1051" y="143"/>
                  </a:lnTo>
                  <a:lnTo>
                    <a:pt x="1053" y="143"/>
                  </a:lnTo>
                  <a:lnTo>
                    <a:pt x="1053" y="141"/>
                  </a:lnTo>
                  <a:lnTo>
                    <a:pt x="1055" y="141"/>
                  </a:lnTo>
                  <a:lnTo>
                    <a:pt x="1055" y="141"/>
                  </a:lnTo>
                  <a:lnTo>
                    <a:pt x="1057" y="141"/>
                  </a:lnTo>
                  <a:lnTo>
                    <a:pt x="1059" y="139"/>
                  </a:lnTo>
                  <a:lnTo>
                    <a:pt x="1062" y="136"/>
                  </a:lnTo>
                  <a:lnTo>
                    <a:pt x="1064" y="136"/>
                  </a:lnTo>
                  <a:lnTo>
                    <a:pt x="1064" y="134"/>
                  </a:lnTo>
                  <a:lnTo>
                    <a:pt x="1066" y="132"/>
                  </a:lnTo>
                  <a:lnTo>
                    <a:pt x="1068" y="132"/>
                  </a:lnTo>
                  <a:lnTo>
                    <a:pt x="1069" y="130"/>
                  </a:lnTo>
                  <a:lnTo>
                    <a:pt x="1069" y="129"/>
                  </a:lnTo>
                  <a:lnTo>
                    <a:pt x="1071" y="127"/>
                  </a:lnTo>
                  <a:lnTo>
                    <a:pt x="1071" y="125"/>
                  </a:lnTo>
                  <a:lnTo>
                    <a:pt x="1073" y="123"/>
                  </a:lnTo>
                  <a:lnTo>
                    <a:pt x="1071" y="123"/>
                  </a:lnTo>
                  <a:lnTo>
                    <a:pt x="1071" y="123"/>
                  </a:lnTo>
                  <a:lnTo>
                    <a:pt x="1071" y="123"/>
                  </a:lnTo>
                  <a:lnTo>
                    <a:pt x="1071" y="121"/>
                  </a:lnTo>
                  <a:lnTo>
                    <a:pt x="1071" y="121"/>
                  </a:lnTo>
                  <a:lnTo>
                    <a:pt x="1069" y="120"/>
                  </a:lnTo>
                  <a:lnTo>
                    <a:pt x="1071" y="118"/>
                  </a:lnTo>
                  <a:lnTo>
                    <a:pt x="1071" y="118"/>
                  </a:lnTo>
                  <a:lnTo>
                    <a:pt x="1071" y="118"/>
                  </a:lnTo>
                  <a:lnTo>
                    <a:pt x="1069" y="116"/>
                  </a:lnTo>
                  <a:lnTo>
                    <a:pt x="1069" y="114"/>
                  </a:lnTo>
                  <a:lnTo>
                    <a:pt x="1068" y="112"/>
                  </a:lnTo>
                  <a:lnTo>
                    <a:pt x="1066" y="112"/>
                  </a:lnTo>
                  <a:lnTo>
                    <a:pt x="1066" y="111"/>
                  </a:lnTo>
                  <a:lnTo>
                    <a:pt x="1066" y="109"/>
                  </a:lnTo>
                  <a:lnTo>
                    <a:pt x="1066" y="107"/>
                  </a:lnTo>
                  <a:lnTo>
                    <a:pt x="1068" y="105"/>
                  </a:lnTo>
                  <a:lnTo>
                    <a:pt x="1068" y="105"/>
                  </a:lnTo>
                  <a:lnTo>
                    <a:pt x="1069" y="105"/>
                  </a:lnTo>
                  <a:lnTo>
                    <a:pt x="1069" y="105"/>
                  </a:lnTo>
                  <a:lnTo>
                    <a:pt x="1071" y="105"/>
                  </a:lnTo>
                  <a:lnTo>
                    <a:pt x="1073" y="105"/>
                  </a:lnTo>
                  <a:lnTo>
                    <a:pt x="1073" y="105"/>
                  </a:lnTo>
                  <a:lnTo>
                    <a:pt x="1075" y="105"/>
                  </a:lnTo>
                  <a:lnTo>
                    <a:pt x="1075" y="105"/>
                  </a:lnTo>
                  <a:lnTo>
                    <a:pt x="1075" y="103"/>
                  </a:lnTo>
                  <a:lnTo>
                    <a:pt x="1075" y="103"/>
                  </a:lnTo>
                  <a:lnTo>
                    <a:pt x="1075" y="102"/>
                  </a:lnTo>
                  <a:lnTo>
                    <a:pt x="1077" y="100"/>
                  </a:lnTo>
                  <a:lnTo>
                    <a:pt x="1075" y="100"/>
                  </a:lnTo>
                  <a:lnTo>
                    <a:pt x="1075" y="100"/>
                  </a:lnTo>
                  <a:lnTo>
                    <a:pt x="1075" y="100"/>
                  </a:lnTo>
                  <a:lnTo>
                    <a:pt x="1073" y="100"/>
                  </a:lnTo>
                  <a:lnTo>
                    <a:pt x="1073" y="98"/>
                  </a:lnTo>
                  <a:lnTo>
                    <a:pt x="1071" y="98"/>
                  </a:lnTo>
                  <a:lnTo>
                    <a:pt x="1071" y="100"/>
                  </a:lnTo>
                  <a:lnTo>
                    <a:pt x="1069" y="98"/>
                  </a:lnTo>
                  <a:lnTo>
                    <a:pt x="1069" y="98"/>
                  </a:lnTo>
                  <a:lnTo>
                    <a:pt x="1069" y="96"/>
                  </a:lnTo>
                  <a:lnTo>
                    <a:pt x="1069" y="94"/>
                  </a:lnTo>
                  <a:lnTo>
                    <a:pt x="1069" y="94"/>
                  </a:lnTo>
                  <a:lnTo>
                    <a:pt x="1069" y="92"/>
                  </a:lnTo>
                  <a:lnTo>
                    <a:pt x="1068" y="92"/>
                  </a:lnTo>
                  <a:lnTo>
                    <a:pt x="1066" y="92"/>
                  </a:lnTo>
                  <a:lnTo>
                    <a:pt x="1064" y="92"/>
                  </a:lnTo>
                  <a:lnTo>
                    <a:pt x="1064" y="92"/>
                  </a:lnTo>
                  <a:lnTo>
                    <a:pt x="1064" y="92"/>
                  </a:lnTo>
                  <a:lnTo>
                    <a:pt x="1062" y="92"/>
                  </a:lnTo>
                  <a:lnTo>
                    <a:pt x="1062" y="91"/>
                  </a:lnTo>
                  <a:lnTo>
                    <a:pt x="1062" y="91"/>
                  </a:lnTo>
                  <a:lnTo>
                    <a:pt x="1062" y="91"/>
                  </a:lnTo>
                  <a:lnTo>
                    <a:pt x="1060" y="91"/>
                  </a:lnTo>
                  <a:lnTo>
                    <a:pt x="1060" y="91"/>
                  </a:lnTo>
                  <a:lnTo>
                    <a:pt x="1059" y="91"/>
                  </a:lnTo>
                  <a:lnTo>
                    <a:pt x="1057" y="91"/>
                  </a:lnTo>
                  <a:lnTo>
                    <a:pt x="1055" y="91"/>
                  </a:lnTo>
                  <a:lnTo>
                    <a:pt x="1055" y="91"/>
                  </a:lnTo>
                  <a:lnTo>
                    <a:pt x="1053" y="91"/>
                  </a:lnTo>
                  <a:lnTo>
                    <a:pt x="1053" y="91"/>
                  </a:lnTo>
                  <a:lnTo>
                    <a:pt x="1051" y="92"/>
                  </a:lnTo>
                  <a:lnTo>
                    <a:pt x="1051" y="94"/>
                  </a:lnTo>
                  <a:lnTo>
                    <a:pt x="1050" y="94"/>
                  </a:lnTo>
                  <a:lnTo>
                    <a:pt x="1050" y="94"/>
                  </a:lnTo>
                  <a:lnTo>
                    <a:pt x="1048" y="94"/>
                  </a:lnTo>
                  <a:lnTo>
                    <a:pt x="1046" y="94"/>
                  </a:lnTo>
                  <a:lnTo>
                    <a:pt x="1044" y="94"/>
                  </a:lnTo>
                  <a:lnTo>
                    <a:pt x="1042" y="96"/>
                  </a:lnTo>
                  <a:lnTo>
                    <a:pt x="1042" y="96"/>
                  </a:lnTo>
                  <a:lnTo>
                    <a:pt x="1042" y="98"/>
                  </a:lnTo>
                  <a:lnTo>
                    <a:pt x="1044" y="98"/>
                  </a:lnTo>
                  <a:lnTo>
                    <a:pt x="1044" y="100"/>
                  </a:lnTo>
                  <a:lnTo>
                    <a:pt x="1042" y="100"/>
                  </a:lnTo>
                  <a:lnTo>
                    <a:pt x="1041" y="98"/>
                  </a:lnTo>
                  <a:lnTo>
                    <a:pt x="1039" y="98"/>
                  </a:lnTo>
                  <a:lnTo>
                    <a:pt x="1039" y="98"/>
                  </a:lnTo>
                  <a:lnTo>
                    <a:pt x="1037" y="98"/>
                  </a:lnTo>
                  <a:lnTo>
                    <a:pt x="1037" y="100"/>
                  </a:lnTo>
                  <a:lnTo>
                    <a:pt x="1037" y="100"/>
                  </a:lnTo>
                  <a:lnTo>
                    <a:pt x="1037" y="100"/>
                  </a:lnTo>
                  <a:lnTo>
                    <a:pt x="1035" y="100"/>
                  </a:lnTo>
                  <a:lnTo>
                    <a:pt x="1035" y="100"/>
                  </a:lnTo>
                  <a:lnTo>
                    <a:pt x="1033" y="100"/>
                  </a:lnTo>
                  <a:lnTo>
                    <a:pt x="1033" y="98"/>
                  </a:lnTo>
                  <a:lnTo>
                    <a:pt x="1032" y="98"/>
                  </a:lnTo>
                  <a:lnTo>
                    <a:pt x="1032" y="96"/>
                  </a:lnTo>
                  <a:lnTo>
                    <a:pt x="1032" y="96"/>
                  </a:lnTo>
                  <a:lnTo>
                    <a:pt x="1030" y="96"/>
                  </a:lnTo>
                  <a:lnTo>
                    <a:pt x="1026" y="94"/>
                  </a:lnTo>
                  <a:lnTo>
                    <a:pt x="1026" y="94"/>
                  </a:lnTo>
                  <a:lnTo>
                    <a:pt x="1024" y="92"/>
                  </a:lnTo>
                  <a:lnTo>
                    <a:pt x="1022" y="92"/>
                  </a:lnTo>
                  <a:lnTo>
                    <a:pt x="1019" y="94"/>
                  </a:lnTo>
                  <a:lnTo>
                    <a:pt x="1017" y="94"/>
                  </a:lnTo>
                  <a:lnTo>
                    <a:pt x="1017" y="94"/>
                  </a:lnTo>
                  <a:lnTo>
                    <a:pt x="1017" y="94"/>
                  </a:lnTo>
                  <a:lnTo>
                    <a:pt x="1015" y="96"/>
                  </a:lnTo>
                  <a:lnTo>
                    <a:pt x="1015" y="96"/>
                  </a:lnTo>
                  <a:lnTo>
                    <a:pt x="1015" y="96"/>
                  </a:lnTo>
                  <a:lnTo>
                    <a:pt x="1013" y="98"/>
                  </a:lnTo>
                  <a:lnTo>
                    <a:pt x="1013" y="98"/>
                  </a:lnTo>
                  <a:lnTo>
                    <a:pt x="1012" y="98"/>
                  </a:lnTo>
                  <a:lnTo>
                    <a:pt x="1012" y="98"/>
                  </a:lnTo>
                  <a:lnTo>
                    <a:pt x="1010" y="98"/>
                  </a:lnTo>
                  <a:lnTo>
                    <a:pt x="1010" y="98"/>
                  </a:lnTo>
                  <a:lnTo>
                    <a:pt x="1008" y="98"/>
                  </a:lnTo>
                  <a:lnTo>
                    <a:pt x="1008" y="96"/>
                  </a:lnTo>
                  <a:lnTo>
                    <a:pt x="1008" y="94"/>
                  </a:lnTo>
                  <a:lnTo>
                    <a:pt x="1006" y="92"/>
                  </a:lnTo>
                  <a:lnTo>
                    <a:pt x="1006" y="92"/>
                  </a:lnTo>
                  <a:lnTo>
                    <a:pt x="1004" y="92"/>
                  </a:lnTo>
                  <a:lnTo>
                    <a:pt x="1004" y="92"/>
                  </a:lnTo>
                  <a:lnTo>
                    <a:pt x="1001" y="89"/>
                  </a:lnTo>
                  <a:lnTo>
                    <a:pt x="1001" y="89"/>
                  </a:lnTo>
                  <a:lnTo>
                    <a:pt x="997" y="89"/>
                  </a:lnTo>
                  <a:lnTo>
                    <a:pt x="995" y="89"/>
                  </a:lnTo>
                  <a:lnTo>
                    <a:pt x="995" y="89"/>
                  </a:lnTo>
                  <a:lnTo>
                    <a:pt x="995" y="89"/>
                  </a:lnTo>
                  <a:lnTo>
                    <a:pt x="995" y="87"/>
                  </a:lnTo>
                  <a:lnTo>
                    <a:pt x="995" y="87"/>
                  </a:lnTo>
                  <a:lnTo>
                    <a:pt x="995" y="89"/>
                  </a:lnTo>
                  <a:lnTo>
                    <a:pt x="995" y="89"/>
                  </a:lnTo>
                  <a:lnTo>
                    <a:pt x="994" y="89"/>
                  </a:lnTo>
                  <a:lnTo>
                    <a:pt x="994" y="89"/>
                  </a:lnTo>
                  <a:lnTo>
                    <a:pt x="994" y="89"/>
                  </a:lnTo>
                  <a:lnTo>
                    <a:pt x="994" y="89"/>
                  </a:lnTo>
                  <a:lnTo>
                    <a:pt x="994" y="89"/>
                  </a:lnTo>
                  <a:lnTo>
                    <a:pt x="994" y="89"/>
                  </a:lnTo>
                  <a:lnTo>
                    <a:pt x="992" y="91"/>
                  </a:lnTo>
                  <a:lnTo>
                    <a:pt x="990" y="91"/>
                  </a:lnTo>
                  <a:lnTo>
                    <a:pt x="988" y="91"/>
                  </a:lnTo>
                  <a:lnTo>
                    <a:pt x="988" y="92"/>
                  </a:lnTo>
                  <a:lnTo>
                    <a:pt x="986" y="92"/>
                  </a:lnTo>
                  <a:lnTo>
                    <a:pt x="986" y="92"/>
                  </a:lnTo>
                  <a:lnTo>
                    <a:pt x="986" y="92"/>
                  </a:lnTo>
                  <a:lnTo>
                    <a:pt x="986" y="92"/>
                  </a:lnTo>
                  <a:lnTo>
                    <a:pt x="983" y="92"/>
                  </a:lnTo>
                  <a:lnTo>
                    <a:pt x="983" y="92"/>
                  </a:lnTo>
                  <a:lnTo>
                    <a:pt x="983" y="91"/>
                  </a:lnTo>
                  <a:lnTo>
                    <a:pt x="981" y="89"/>
                  </a:lnTo>
                  <a:lnTo>
                    <a:pt x="981" y="89"/>
                  </a:lnTo>
                  <a:lnTo>
                    <a:pt x="983" y="89"/>
                  </a:lnTo>
                  <a:lnTo>
                    <a:pt x="983" y="87"/>
                  </a:lnTo>
                  <a:lnTo>
                    <a:pt x="983" y="87"/>
                  </a:lnTo>
                  <a:lnTo>
                    <a:pt x="981" y="85"/>
                  </a:lnTo>
                  <a:lnTo>
                    <a:pt x="981" y="85"/>
                  </a:lnTo>
                  <a:lnTo>
                    <a:pt x="981" y="85"/>
                  </a:lnTo>
                  <a:lnTo>
                    <a:pt x="981" y="83"/>
                  </a:lnTo>
                  <a:lnTo>
                    <a:pt x="981" y="83"/>
                  </a:lnTo>
                  <a:lnTo>
                    <a:pt x="981" y="83"/>
                  </a:lnTo>
                  <a:lnTo>
                    <a:pt x="981" y="83"/>
                  </a:lnTo>
                  <a:lnTo>
                    <a:pt x="981" y="82"/>
                  </a:lnTo>
                  <a:lnTo>
                    <a:pt x="983" y="82"/>
                  </a:lnTo>
                  <a:lnTo>
                    <a:pt x="981" y="80"/>
                  </a:lnTo>
                  <a:lnTo>
                    <a:pt x="981" y="78"/>
                  </a:lnTo>
                  <a:lnTo>
                    <a:pt x="979" y="76"/>
                  </a:lnTo>
                  <a:lnTo>
                    <a:pt x="979" y="76"/>
                  </a:lnTo>
                  <a:lnTo>
                    <a:pt x="977" y="74"/>
                  </a:lnTo>
                  <a:lnTo>
                    <a:pt x="977" y="74"/>
                  </a:lnTo>
                  <a:lnTo>
                    <a:pt x="977" y="74"/>
                  </a:lnTo>
                  <a:lnTo>
                    <a:pt x="977" y="74"/>
                  </a:lnTo>
                  <a:lnTo>
                    <a:pt x="976" y="74"/>
                  </a:lnTo>
                  <a:lnTo>
                    <a:pt x="970" y="74"/>
                  </a:lnTo>
                  <a:lnTo>
                    <a:pt x="968" y="74"/>
                  </a:lnTo>
                  <a:lnTo>
                    <a:pt x="968" y="74"/>
                  </a:lnTo>
                  <a:lnTo>
                    <a:pt x="967" y="73"/>
                  </a:lnTo>
                  <a:lnTo>
                    <a:pt x="967" y="73"/>
                  </a:lnTo>
                  <a:lnTo>
                    <a:pt x="967" y="71"/>
                  </a:lnTo>
                  <a:lnTo>
                    <a:pt x="967" y="71"/>
                  </a:lnTo>
                  <a:lnTo>
                    <a:pt x="965" y="69"/>
                  </a:lnTo>
                  <a:lnTo>
                    <a:pt x="963" y="69"/>
                  </a:lnTo>
                  <a:lnTo>
                    <a:pt x="959" y="69"/>
                  </a:lnTo>
                  <a:lnTo>
                    <a:pt x="959" y="69"/>
                  </a:lnTo>
                  <a:lnTo>
                    <a:pt x="957" y="69"/>
                  </a:lnTo>
                  <a:lnTo>
                    <a:pt x="957" y="67"/>
                  </a:lnTo>
                  <a:lnTo>
                    <a:pt x="957" y="69"/>
                  </a:lnTo>
                  <a:lnTo>
                    <a:pt x="957" y="69"/>
                  </a:lnTo>
                  <a:lnTo>
                    <a:pt x="956" y="69"/>
                  </a:lnTo>
                  <a:lnTo>
                    <a:pt x="956" y="69"/>
                  </a:lnTo>
                  <a:lnTo>
                    <a:pt x="956" y="67"/>
                  </a:lnTo>
                  <a:lnTo>
                    <a:pt x="954" y="67"/>
                  </a:lnTo>
                  <a:lnTo>
                    <a:pt x="954" y="67"/>
                  </a:lnTo>
                  <a:lnTo>
                    <a:pt x="950" y="65"/>
                  </a:lnTo>
                  <a:lnTo>
                    <a:pt x="950" y="65"/>
                  </a:lnTo>
                  <a:lnTo>
                    <a:pt x="948" y="65"/>
                  </a:lnTo>
                  <a:lnTo>
                    <a:pt x="948" y="65"/>
                  </a:lnTo>
                  <a:lnTo>
                    <a:pt x="947" y="65"/>
                  </a:lnTo>
                  <a:lnTo>
                    <a:pt x="945" y="65"/>
                  </a:lnTo>
                  <a:lnTo>
                    <a:pt x="945" y="65"/>
                  </a:lnTo>
                  <a:lnTo>
                    <a:pt x="943" y="65"/>
                  </a:lnTo>
                  <a:lnTo>
                    <a:pt x="943" y="65"/>
                  </a:lnTo>
                  <a:lnTo>
                    <a:pt x="943" y="67"/>
                  </a:lnTo>
                  <a:lnTo>
                    <a:pt x="943" y="69"/>
                  </a:lnTo>
                  <a:lnTo>
                    <a:pt x="943" y="71"/>
                  </a:lnTo>
                  <a:lnTo>
                    <a:pt x="943" y="71"/>
                  </a:lnTo>
                  <a:lnTo>
                    <a:pt x="943" y="71"/>
                  </a:lnTo>
                  <a:lnTo>
                    <a:pt x="941" y="71"/>
                  </a:lnTo>
                  <a:lnTo>
                    <a:pt x="943" y="73"/>
                  </a:lnTo>
                  <a:lnTo>
                    <a:pt x="943" y="73"/>
                  </a:lnTo>
                  <a:lnTo>
                    <a:pt x="943" y="73"/>
                  </a:lnTo>
                  <a:lnTo>
                    <a:pt x="943" y="74"/>
                  </a:lnTo>
                  <a:lnTo>
                    <a:pt x="943" y="74"/>
                  </a:lnTo>
                  <a:lnTo>
                    <a:pt x="943" y="74"/>
                  </a:lnTo>
                  <a:lnTo>
                    <a:pt x="943" y="76"/>
                  </a:lnTo>
                  <a:lnTo>
                    <a:pt x="941" y="74"/>
                  </a:lnTo>
                  <a:lnTo>
                    <a:pt x="934" y="76"/>
                  </a:lnTo>
                  <a:lnTo>
                    <a:pt x="934" y="74"/>
                  </a:lnTo>
                  <a:lnTo>
                    <a:pt x="932" y="76"/>
                  </a:lnTo>
                  <a:lnTo>
                    <a:pt x="930" y="76"/>
                  </a:lnTo>
                  <a:lnTo>
                    <a:pt x="930" y="76"/>
                  </a:lnTo>
                  <a:lnTo>
                    <a:pt x="930" y="74"/>
                  </a:lnTo>
                  <a:lnTo>
                    <a:pt x="930" y="74"/>
                  </a:lnTo>
                  <a:lnTo>
                    <a:pt x="930" y="74"/>
                  </a:lnTo>
                  <a:lnTo>
                    <a:pt x="929" y="74"/>
                  </a:lnTo>
                  <a:lnTo>
                    <a:pt x="929" y="73"/>
                  </a:lnTo>
                  <a:lnTo>
                    <a:pt x="927" y="74"/>
                  </a:lnTo>
                  <a:lnTo>
                    <a:pt x="927" y="74"/>
                  </a:lnTo>
                  <a:lnTo>
                    <a:pt x="925" y="76"/>
                  </a:lnTo>
                  <a:lnTo>
                    <a:pt x="925" y="76"/>
                  </a:lnTo>
                  <a:lnTo>
                    <a:pt x="923" y="76"/>
                  </a:lnTo>
                  <a:lnTo>
                    <a:pt x="921" y="74"/>
                  </a:lnTo>
                  <a:lnTo>
                    <a:pt x="921" y="73"/>
                  </a:lnTo>
                  <a:lnTo>
                    <a:pt x="920" y="73"/>
                  </a:lnTo>
                  <a:lnTo>
                    <a:pt x="918" y="73"/>
                  </a:lnTo>
                  <a:lnTo>
                    <a:pt x="918" y="73"/>
                  </a:lnTo>
                  <a:lnTo>
                    <a:pt x="914" y="74"/>
                  </a:lnTo>
                  <a:lnTo>
                    <a:pt x="911" y="76"/>
                  </a:lnTo>
                  <a:lnTo>
                    <a:pt x="909" y="76"/>
                  </a:lnTo>
                  <a:lnTo>
                    <a:pt x="907" y="74"/>
                  </a:lnTo>
                  <a:lnTo>
                    <a:pt x="907" y="74"/>
                  </a:lnTo>
                  <a:lnTo>
                    <a:pt x="905" y="74"/>
                  </a:lnTo>
                  <a:lnTo>
                    <a:pt x="905" y="74"/>
                  </a:lnTo>
                  <a:lnTo>
                    <a:pt x="905" y="74"/>
                  </a:lnTo>
                  <a:lnTo>
                    <a:pt x="905" y="73"/>
                  </a:lnTo>
                  <a:lnTo>
                    <a:pt x="905" y="73"/>
                  </a:lnTo>
                  <a:lnTo>
                    <a:pt x="903" y="73"/>
                  </a:lnTo>
                  <a:lnTo>
                    <a:pt x="903" y="73"/>
                  </a:lnTo>
                  <a:lnTo>
                    <a:pt x="903" y="71"/>
                  </a:lnTo>
                  <a:lnTo>
                    <a:pt x="903" y="71"/>
                  </a:lnTo>
                  <a:lnTo>
                    <a:pt x="902" y="69"/>
                  </a:lnTo>
                  <a:lnTo>
                    <a:pt x="902" y="67"/>
                  </a:lnTo>
                  <a:lnTo>
                    <a:pt x="902" y="69"/>
                  </a:lnTo>
                  <a:lnTo>
                    <a:pt x="900" y="69"/>
                  </a:lnTo>
                  <a:lnTo>
                    <a:pt x="898" y="69"/>
                  </a:lnTo>
                  <a:lnTo>
                    <a:pt x="898" y="67"/>
                  </a:lnTo>
                  <a:lnTo>
                    <a:pt x="894" y="65"/>
                  </a:lnTo>
                  <a:lnTo>
                    <a:pt x="894" y="65"/>
                  </a:lnTo>
                  <a:lnTo>
                    <a:pt x="894" y="65"/>
                  </a:lnTo>
                  <a:lnTo>
                    <a:pt x="894" y="65"/>
                  </a:lnTo>
                  <a:lnTo>
                    <a:pt x="894" y="65"/>
                  </a:lnTo>
                  <a:lnTo>
                    <a:pt x="892" y="65"/>
                  </a:lnTo>
                  <a:lnTo>
                    <a:pt x="892" y="65"/>
                  </a:lnTo>
                  <a:lnTo>
                    <a:pt x="891" y="67"/>
                  </a:lnTo>
                  <a:lnTo>
                    <a:pt x="889" y="69"/>
                  </a:lnTo>
                  <a:lnTo>
                    <a:pt x="887" y="69"/>
                  </a:lnTo>
                  <a:lnTo>
                    <a:pt x="885" y="67"/>
                  </a:lnTo>
                  <a:lnTo>
                    <a:pt x="883" y="67"/>
                  </a:lnTo>
                  <a:lnTo>
                    <a:pt x="883" y="69"/>
                  </a:lnTo>
                  <a:lnTo>
                    <a:pt x="883" y="69"/>
                  </a:lnTo>
                  <a:lnTo>
                    <a:pt x="882" y="69"/>
                  </a:lnTo>
                  <a:lnTo>
                    <a:pt x="882" y="69"/>
                  </a:lnTo>
                  <a:lnTo>
                    <a:pt x="882" y="69"/>
                  </a:lnTo>
                  <a:lnTo>
                    <a:pt x="882" y="69"/>
                  </a:lnTo>
                  <a:lnTo>
                    <a:pt x="882" y="69"/>
                  </a:lnTo>
                  <a:lnTo>
                    <a:pt x="882" y="67"/>
                  </a:lnTo>
                  <a:lnTo>
                    <a:pt x="882" y="67"/>
                  </a:lnTo>
                  <a:lnTo>
                    <a:pt x="880" y="67"/>
                  </a:lnTo>
                  <a:lnTo>
                    <a:pt x="880" y="67"/>
                  </a:lnTo>
                  <a:lnTo>
                    <a:pt x="880" y="67"/>
                  </a:lnTo>
                  <a:lnTo>
                    <a:pt x="880" y="67"/>
                  </a:lnTo>
                  <a:lnTo>
                    <a:pt x="880" y="67"/>
                  </a:lnTo>
                  <a:lnTo>
                    <a:pt x="878" y="64"/>
                  </a:lnTo>
                  <a:lnTo>
                    <a:pt x="876" y="64"/>
                  </a:lnTo>
                  <a:lnTo>
                    <a:pt x="874" y="62"/>
                  </a:lnTo>
                  <a:lnTo>
                    <a:pt x="874" y="62"/>
                  </a:lnTo>
                  <a:lnTo>
                    <a:pt x="874" y="62"/>
                  </a:lnTo>
                  <a:lnTo>
                    <a:pt x="874" y="62"/>
                  </a:lnTo>
                  <a:lnTo>
                    <a:pt x="873" y="62"/>
                  </a:lnTo>
                  <a:lnTo>
                    <a:pt x="873" y="62"/>
                  </a:lnTo>
                  <a:lnTo>
                    <a:pt x="873" y="62"/>
                  </a:lnTo>
                  <a:lnTo>
                    <a:pt x="873" y="60"/>
                  </a:lnTo>
                  <a:lnTo>
                    <a:pt x="873" y="60"/>
                  </a:lnTo>
                  <a:lnTo>
                    <a:pt x="873" y="60"/>
                  </a:lnTo>
                  <a:lnTo>
                    <a:pt x="873" y="58"/>
                  </a:lnTo>
                  <a:lnTo>
                    <a:pt x="871" y="58"/>
                  </a:lnTo>
                  <a:lnTo>
                    <a:pt x="867" y="58"/>
                  </a:lnTo>
                  <a:lnTo>
                    <a:pt x="864" y="58"/>
                  </a:lnTo>
                  <a:lnTo>
                    <a:pt x="862" y="56"/>
                  </a:lnTo>
                  <a:lnTo>
                    <a:pt x="860" y="56"/>
                  </a:lnTo>
                  <a:lnTo>
                    <a:pt x="858" y="55"/>
                  </a:lnTo>
                  <a:lnTo>
                    <a:pt x="858" y="55"/>
                  </a:lnTo>
                  <a:lnTo>
                    <a:pt x="856" y="55"/>
                  </a:lnTo>
                  <a:lnTo>
                    <a:pt x="856" y="55"/>
                  </a:lnTo>
                  <a:lnTo>
                    <a:pt x="855" y="55"/>
                  </a:lnTo>
                  <a:lnTo>
                    <a:pt x="855" y="53"/>
                  </a:lnTo>
                  <a:lnTo>
                    <a:pt x="853" y="55"/>
                  </a:lnTo>
                  <a:lnTo>
                    <a:pt x="851" y="53"/>
                  </a:lnTo>
                  <a:lnTo>
                    <a:pt x="849" y="51"/>
                  </a:lnTo>
                  <a:lnTo>
                    <a:pt x="847" y="51"/>
                  </a:lnTo>
                  <a:lnTo>
                    <a:pt x="846" y="51"/>
                  </a:lnTo>
                  <a:lnTo>
                    <a:pt x="846" y="49"/>
                  </a:lnTo>
                  <a:lnTo>
                    <a:pt x="844" y="49"/>
                  </a:lnTo>
                  <a:lnTo>
                    <a:pt x="846" y="47"/>
                  </a:lnTo>
                  <a:lnTo>
                    <a:pt x="846" y="47"/>
                  </a:lnTo>
                  <a:lnTo>
                    <a:pt x="846" y="46"/>
                  </a:lnTo>
                  <a:lnTo>
                    <a:pt x="844" y="47"/>
                  </a:lnTo>
                  <a:lnTo>
                    <a:pt x="844" y="47"/>
                  </a:lnTo>
                  <a:lnTo>
                    <a:pt x="842" y="49"/>
                  </a:lnTo>
                  <a:lnTo>
                    <a:pt x="842" y="51"/>
                  </a:lnTo>
                  <a:lnTo>
                    <a:pt x="842" y="51"/>
                  </a:lnTo>
                  <a:lnTo>
                    <a:pt x="842" y="53"/>
                  </a:lnTo>
                  <a:lnTo>
                    <a:pt x="840" y="53"/>
                  </a:lnTo>
                  <a:lnTo>
                    <a:pt x="838" y="51"/>
                  </a:lnTo>
                  <a:lnTo>
                    <a:pt x="836" y="51"/>
                  </a:lnTo>
                  <a:lnTo>
                    <a:pt x="836" y="49"/>
                  </a:lnTo>
                  <a:lnTo>
                    <a:pt x="836" y="49"/>
                  </a:lnTo>
                  <a:lnTo>
                    <a:pt x="836" y="47"/>
                  </a:lnTo>
                  <a:lnTo>
                    <a:pt x="838" y="46"/>
                  </a:lnTo>
                  <a:lnTo>
                    <a:pt x="838" y="46"/>
                  </a:lnTo>
                  <a:lnTo>
                    <a:pt x="840" y="42"/>
                  </a:lnTo>
                  <a:lnTo>
                    <a:pt x="840" y="40"/>
                  </a:lnTo>
                  <a:lnTo>
                    <a:pt x="840" y="38"/>
                  </a:lnTo>
                  <a:lnTo>
                    <a:pt x="838" y="36"/>
                  </a:lnTo>
                  <a:lnTo>
                    <a:pt x="838" y="36"/>
                  </a:lnTo>
                  <a:lnTo>
                    <a:pt x="838" y="36"/>
                  </a:lnTo>
                  <a:lnTo>
                    <a:pt x="836" y="36"/>
                  </a:lnTo>
                  <a:lnTo>
                    <a:pt x="835" y="35"/>
                  </a:lnTo>
                  <a:lnTo>
                    <a:pt x="833" y="35"/>
                  </a:lnTo>
                  <a:lnTo>
                    <a:pt x="833" y="35"/>
                  </a:lnTo>
                  <a:lnTo>
                    <a:pt x="831" y="35"/>
                  </a:lnTo>
                  <a:lnTo>
                    <a:pt x="831" y="36"/>
                  </a:lnTo>
                  <a:lnTo>
                    <a:pt x="831" y="36"/>
                  </a:lnTo>
                  <a:lnTo>
                    <a:pt x="831" y="36"/>
                  </a:lnTo>
                  <a:lnTo>
                    <a:pt x="829" y="36"/>
                  </a:lnTo>
                  <a:lnTo>
                    <a:pt x="829" y="36"/>
                  </a:lnTo>
                  <a:lnTo>
                    <a:pt x="829" y="36"/>
                  </a:lnTo>
                  <a:lnTo>
                    <a:pt x="827" y="36"/>
                  </a:lnTo>
                  <a:lnTo>
                    <a:pt x="827" y="35"/>
                  </a:lnTo>
                  <a:lnTo>
                    <a:pt x="827" y="35"/>
                  </a:lnTo>
                  <a:lnTo>
                    <a:pt x="827" y="35"/>
                  </a:lnTo>
                  <a:lnTo>
                    <a:pt x="827" y="35"/>
                  </a:lnTo>
                  <a:lnTo>
                    <a:pt x="827" y="33"/>
                  </a:lnTo>
                  <a:lnTo>
                    <a:pt x="826" y="33"/>
                  </a:lnTo>
                  <a:lnTo>
                    <a:pt x="826" y="33"/>
                  </a:lnTo>
                  <a:lnTo>
                    <a:pt x="826" y="33"/>
                  </a:lnTo>
                  <a:lnTo>
                    <a:pt x="824" y="35"/>
                  </a:lnTo>
                  <a:lnTo>
                    <a:pt x="824" y="35"/>
                  </a:lnTo>
                  <a:lnTo>
                    <a:pt x="822" y="35"/>
                  </a:lnTo>
                  <a:lnTo>
                    <a:pt x="822" y="35"/>
                  </a:lnTo>
                  <a:lnTo>
                    <a:pt x="822" y="33"/>
                  </a:lnTo>
                  <a:lnTo>
                    <a:pt x="822" y="33"/>
                  </a:lnTo>
                  <a:lnTo>
                    <a:pt x="822" y="31"/>
                  </a:lnTo>
                  <a:lnTo>
                    <a:pt x="820" y="31"/>
                  </a:lnTo>
                  <a:lnTo>
                    <a:pt x="820" y="29"/>
                  </a:lnTo>
                  <a:lnTo>
                    <a:pt x="820" y="29"/>
                  </a:lnTo>
                  <a:lnTo>
                    <a:pt x="820" y="27"/>
                  </a:lnTo>
                  <a:lnTo>
                    <a:pt x="820" y="27"/>
                  </a:lnTo>
                  <a:lnTo>
                    <a:pt x="818" y="27"/>
                  </a:lnTo>
                  <a:lnTo>
                    <a:pt x="817" y="29"/>
                  </a:lnTo>
                  <a:lnTo>
                    <a:pt x="815" y="31"/>
                  </a:lnTo>
                  <a:lnTo>
                    <a:pt x="815" y="31"/>
                  </a:lnTo>
                  <a:lnTo>
                    <a:pt x="815" y="31"/>
                  </a:lnTo>
                  <a:lnTo>
                    <a:pt x="815" y="31"/>
                  </a:lnTo>
                  <a:lnTo>
                    <a:pt x="815" y="33"/>
                  </a:lnTo>
                  <a:lnTo>
                    <a:pt x="813" y="31"/>
                  </a:lnTo>
                  <a:lnTo>
                    <a:pt x="813" y="31"/>
                  </a:lnTo>
                  <a:lnTo>
                    <a:pt x="813" y="31"/>
                  </a:lnTo>
                  <a:lnTo>
                    <a:pt x="813" y="31"/>
                  </a:lnTo>
                  <a:lnTo>
                    <a:pt x="811" y="31"/>
                  </a:lnTo>
                  <a:lnTo>
                    <a:pt x="811" y="31"/>
                  </a:lnTo>
                  <a:lnTo>
                    <a:pt x="808" y="33"/>
                  </a:lnTo>
                  <a:lnTo>
                    <a:pt x="806" y="33"/>
                  </a:lnTo>
                  <a:lnTo>
                    <a:pt x="806" y="33"/>
                  </a:lnTo>
                  <a:lnTo>
                    <a:pt x="804" y="35"/>
                  </a:lnTo>
                  <a:lnTo>
                    <a:pt x="804" y="35"/>
                  </a:lnTo>
                  <a:lnTo>
                    <a:pt x="804" y="35"/>
                  </a:lnTo>
                  <a:lnTo>
                    <a:pt x="804" y="33"/>
                  </a:lnTo>
                  <a:lnTo>
                    <a:pt x="802" y="33"/>
                  </a:lnTo>
                  <a:lnTo>
                    <a:pt x="802" y="33"/>
                  </a:lnTo>
                  <a:lnTo>
                    <a:pt x="802" y="33"/>
                  </a:lnTo>
                  <a:lnTo>
                    <a:pt x="802" y="35"/>
                  </a:lnTo>
                  <a:lnTo>
                    <a:pt x="802" y="35"/>
                  </a:lnTo>
                  <a:lnTo>
                    <a:pt x="802" y="33"/>
                  </a:lnTo>
                  <a:lnTo>
                    <a:pt x="800" y="33"/>
                  </a:lnTo>
                  <a:lnTo>
                    <a:pt x="800" y="33"/>
                  </a:lnTo>
                  <a:lnTo>
                    <a:pt x="800" y="33"/>
                  </a:lnTo>
                  <a:lnTo>
                    <a:pt x="800" y="33"/>
                  </a:lnTo>
                  <a:lnTo>
                    <a:pt x="799" y="33"/>
                  </a:lnTo>
                  <a:lnTo>
                    <a:pt x="797" y="33"/>
                  </a:lnTo>
                  <a:lnTo>
                    <a:pt x="793" y="33"/>
                  </a:lnTo>
                  <a:lnTo>
                    <a:pt x="791" y="33"/>
                  </a:lnTo>
                  <a:lnTo>
                    <a:pt x="788" y="31"/>
                  </a:lnTo>
                  <a:lnTo>
                    <a:pt x="786" y="29"/>
                  </a:lnTo>
                  <a:lnTo>
                    <a:pt x="784" y="27"/>
                  </a:lnTo>
                  <a:lnTo>
                    <a:pt x="782" y="27"/>
                  </a:lnTo>
                  <a:lnTo>
                    <a:pt x="781" y="27"/>
                  </a:lnTo>
                  <a:lnTo>
                    <a:pt x="779" y="26"/>
                  </a:lnTo>
                  <a:lnTo>
                    <a:pt x="777" y="26"/>
                  </a:lnTo>
                  <a:lnTo>
                    <a:pt x="777" y="26"/>
                  </a:lnTo>
                  <a:lnTo>
                    <a:pt x="777" y="26"/>
                  </a:lnTo>
                  <a:lnTo>
                    <a:pt x="777" y="26"/>
                  </a:lnTo>
                  <a:lnTo>
                    <a:pt x="777" y="27"/>
                  </a:lnTo>
                  <a:lnTo>
                    <a:pt x="777" y="27"/>
                  </a:lnTo>
                  <a:lnTo>
                    <a:pt x="777" y="27"/>
                  </a:lnTo>
                  <a:lnTo>
                    <a:pt x="775" y="29"/>
                  </a:lnTo>
                  <a:lnTo>
                    <a:pt x="775" y="29"/>
                  </a:lnTo>
                  <a:lnTo>
                    <a:pt x="775" y="27"/>
                  </a:lnTo>
                  <a:lnTo>
                    <a:pt x="775" y="26"/>
                  </a:lnTo>
                  <a:lnTo>
                    <a:pt x="775" y="26"/>
                  </a:lnTo>
                  <a:lnTo>
                    <a:pt x="773" y="24"/>
                  </a:lnTo>
                  <a:lnTo>
                    <a:pt x="771" y="24"/>
                  </a:lnTo>
                  <a:lnTo>
                    <a:pt x="771" y="24"/>
                  </a:lnTo>
                  <a:lnTo>
                    <a:pt x="771" y="24"/>
                  </a:lnTo>
                  <a:lnTo>
                    <a:pt x="770" y="24"/>
                  </a:lnTo>
                  <a:lnTo>
                    <a:pt x="768" y="24"/>
                  </a:lnTo>
                  <a:lnTo>
                    <a:pt x="764" y="24"/>
                  </a:lnTo>
                  <a:lnTo>
                    <a:pt x="764" y="24"/>
                  </a:lnTo>
                  <a:lnTo>
                    <a:pt x="762" y="24"/>
                  </a:lnTo>
                  <a:lnTo>
                    <a:pt x="762" y="26"/>
                  </a:lnTo>
                  <a:lnTo>
                    <a:pt x="762" y="26"/>
                  </a:lnTo>
                  <a:lnTo>
                    <a:pt x="762" y="26"/>
                  </a:lnTo>
                  <a:lnTo>
                    <a:pt x="762" y="26"/>
                  </a:lnTo>
                  <a:lnTo>
                    <a:pt x="761" y="27"/>
                  </a:lnTo>
                  <a:lnTo>
                    <a:pt x="759" y="27"/>
                  </a:lnTo>
                  <a:lnTo>
                    <a:pt x="759" y="27"/>
                  </a:lnTo>
                  <a:lnTo>
                    <a:pt x="759" y="27"/>
                  </a:lnTo>
                  <a:lnTo>
                    <a:pt x="759" y="29"/>
                  </a:lnTo>
                  <a:lnTo>
                    <a:pt x="759" y="29"/>
                  </a:lnTo>
                  <a:lnTo>
                    <a:pt x="759" y="29"/>
                  </a:lnTo>
                  <a:lnTo>
                    <a:pt x="761" y="31"/>
                  </a:lnTo>
                  <a:lnTo>
                    <a:pt x="761" y="33"/>
                  </a:lnTo>
                  <a:lnTo>
                    <a:pt x="757" y="29"/>
                  </a:lnTo>
                  <a:lnTo>
                    <a:pt x="755" y="29"/>
                  </a:lnTo>
                  <a:lnTo>
                    <a:pt x="755" y="29"/>
                  </a:lnTo>
                  <a:lnTo>
                    <a:pt x="753" y="29"/>
                  </a:lnTo>
                  <a:lnTo>
                    <a:pt x="753" y="29"/>
                  </a:lnTo>
                  <a:lnTo>
                    <a:pt x="752" y="29"/>
                  </a:lnTo>
                  <a:lnTo>
                    <a:pt x="750" y="27"/>
                  </a:lnTo>
                  <a:lnTo>
                    <a:pt x="750" y="27"/>
                  </a:lnTo>
                  <a:lnTo>
                    <a:pt x="750" y="27"/>
                  </a:lnTo>
                  <a:lnTo>
                    <a:pt x="746" y="26"/>
                  </a:lnTo>
                  <a:lnTo>
                    <a:pt x="744" y="26"/>
                  </a:lnTo>
                  <a:lnTo>
                    <a:pt x="741" y="26"/>
                  </a:lnTo>
                  <a:lnTo>
                    <a:pt x="741" y="26"/>
                  </a:lnTo>
                  <a:lnTo>
                    <a:pt x="739" y="26"/>
                  </a:lnTo>
                  <a:lnTo>
                    <a:pt x="739" y="26"/>
                  </a:lnTo>
                  <a:lnTo>
                    <a:pt x="737" y="24"/>
                  </a:lnTo>
                  <a:lnTo>
                    <a:pt x="737" y="26"/>
                  </a:lnTo>
                  <a:lnTo>
                    <a:pt x="737" y="26"/>
                  </a:lnTo>
                  <a:lnTo>
                    <a:pt x="735" y="26"/>
                  </a:lnTo>
                  <a:lnTo>
                    <a:pt x="735" y="24"/>
                  </a:lnTo>
                  <a:lnTo>
                    <a:pt x="735" y="24"/>
                  </a:lnTo>
                  <a:lnTo>
                    <a:pt x="735" y="24"/>
                  </a:lnTo>
                  <a:lnTo>
                    <a:pt x="737" y="24"/>
                  </a:lnTo>
                  <a:lnTo>
                    <a:pt x="737" y="24"/>
                  </a:lnTo>
                  <a:lnTo>
                    <a:pt x="737" y="24"/>
                  </a:lnTo>
                  <a:lnTo>
                    <a:pt x="737" y="24"/>
                  </a:lnTo>
                  <a:lnTo>
                    <a:pt x="737" y="24"/>
                  </a:lnTo>
                  <a:lnTo>
                    <a:pt x="739" y="24"/>
                  </a:lnTo>
                  <a:lnTo>
                    <a:pt x="739" y="24"/>
                  </a:lnTo>
                  <a:lnTo>
                    <a:pt x="739" y="24"/>
                  </a:lnTo>
                  <a:lnTo>
                    <a:pt x="739" y="22"/>
                  </a:lnTo>
                  <a:lnTo>
                    <a:pt x="739" y="22"/>
                  </a:lnTo>
                  <a:lnTo>
                    <a:pt x="739" y="22"/>
                  </a:lnTo>
                  <a:lnTo>
                    <a:pt x="739" y="22"/>
                  </a:lnTo>
                  <a:lnTo>
                    <a:pt x="735" y="22"/>
                  </a:lnTo>
                  <a:lnTo>
                    <a:pt x="734" y="20"/>
                  </a:lnTo>
                  <a:lnTo>
                    <a:pt x="734" y="20"/>
                  </a:lnTo>
                  <a:lnTo>
                    <a:pt x="734" y="20"/>
                  </a:lnTo>
                  <a:lnTo>
                    <a:pt x="732" y="20"/>
                  </a:lnTo>
                  <a:lnTo>
                    <a:pt x="732" y="18"/>
                  </a:lnTo>
                  <a:lnTo>
                    <a:pt x="732" y="18"/>
                  </a:lnTo>
                  <a:lnTo>
                    <a:pt x="728" y="20"/>
                  </a:lnTo>
                  <a:lnTo>
                    <a:pt x="726" y="20"/>
                  </a:lnTo>
                  <a:lnTo>
                    <a:pt x="726" y="20"/>
                  </a:lnTo>
                  <a:lnTo>
                    <a:pt x="726" y="20"/>
                  </a:lnTo>
                  <a:lnTo>
                    <a:pt x="725" y="20"/>
                  </a:lnTo>
                  <a:lnTo>
                    <a:pt x="725" y="22"/>
                  </a:lnTo>
                  <a:lnTo>
                    <a:pt x="725" y="22"/>
                  </a:lnTo>
                  <a:lnTo>
                    <a:pt x="725" y="22"/>
                  </a:lnTo>
                  <a:lnTo>
                    <a:pt x="725" y="22"/>
                  </a:lnTo>
                  <a:lnTo>
                    <a:pt x="725" y="22"/>
                  </a:lnTo>
                  <a:lnTo>
                    <a:pt x="723" y="22"/>
                  </a:lnTo>
                  <a:lnTo>
                    <a:pt x="723" y="22"/>
                  </a:lnTo>
                  <a:lnTo>
                    <a:pt x="723" y="22"/>
                  </a:lnTo>
                  <a:lnTo>
                    <a:pt x="723" y="22"/>
                  </a:lnTo>
                  <a:lnTo>
                    <a:pt x="723" y="22"/>
                  </a:lnTo>
                  <a:lnTo>
                    <a:pt x="723" y="24"/>
                  </a:lnTo>
                  <a:lnTo>
                    <a:pt x="723" y="24"/>
                  </a:lnTo>
                  <a:lnTo>
                    <a:pt x="723" y="24"/>
                  </a:lnTo>
                  <a:lnTo>
                    <a:pt x="723" y="24"/>
                  </a:lnTo>
                  <a:lnTo>
                    <a:pt x="723" y="24"/>
                  </a:lnTo>
                  <a:lnTo>
                    <a:pt x="721" y="24"/>
                  </a:lnTo>
                  <a:lnTo>
                    <a:pt x="721" y="24"/>
                  </a:lnTo>
                  <a:lnTo>
                    <a:pt x="721" y="24"/>
                  </a:lnTo>
                  <a:lnTo>
                    <a:pt x="721" y="24"/>
                  </a:lnTo>
                  <a:lnTo>
                    <a:pt x="719" y="26"/>
                  </a:lnTo>
                  <a:lnTo>
                    <a:pt x="719" y="26"/>
                  </a:lnTo>
                  <a:lnTo>
                    <a:pt x="719" y="26"/>
                  </a:lnTo>
                  <a:lnTo>
                    <a:pt x="719" y="24"/>
                  </a:lnTo>
                  <a:lnTo>
                    <a:pt x="719" y="24"/>
                  </a:lnTo>
                  <a:lnTo>
                    <a:pt x="719" y="24"/>
                  </a:lnTo>
                  <a:lnTo>
                    <a:pt x="719" y="24"/>
                  </a:lnTo>
                  <a:lnTo>
                    <a:pt x="719" y="24"/>
                  </a:lnTo>
                  <a:lnTo>
                    <a:pt x="719" y="24"/>
                  </a:lnTo>
                  <a:lnTo>
                    <a:pt x="717" y="24"/>
                  </a:lnTo>
                  <a:lnTo>
                    <a:pt x="719" y="22"/>
                  </a:lnTo>
                  <a:lnTo>
                    <a:pt x="719" y="22"/>
                  </a:lnTo>
                  <a:lnTo>
                    <a:pt x="721" y="22"/>
                  </a:lnTo>
                  <a:lnTo>
                    <a:pt x="721" y="20"/>
                  </a:lnTo>
                  <a:lnTo>
                    <a:pt x="719" y="20"/>
                  </a:lnTo>
                  <a:lnTo>
                    <a:pt x="717" y="20"/>
                  </a:lnTo>
                  <a:lnTo>
                    <a:pt x="716" y="22"/>
                  </a:lnTo>
                  <a:lnTo>
                    <a:pt x="716" y="20"/>
                  </a:lnTo>
                  <a:lnTo>
                    <a:pt x="716" y="20"/>
                  </a:lnTo>
                  <a:lnTo>
                    <a:pt x="716" y="22"/>
                  </a:lnTo>
                  <a:lnTo>
                    <a:pt x="714" y="20"/>
                  </a:lnTo>
                  <a:lnTo>
                    <a:pt x="714" y="22"/>
                  </a:lnTo>
                  <a:lnTo>
                    <a:pt x="712" y="22"/>
                  </a:lnTo>
                  <a:lnTo>
                    <a:pt x="712" y="24"/>
                  </a:lnTo>
                  <a:lnTo>
                    <a:pt x="712" y="24"/>
                  </a:lnTo>
                  <a:lnTo>
                    <a:pt x="712" y="24"/>
                  </a:lnTo>
                  <a:lnTo>
                    <a:pt x="712" y="24"/>
                  </a:lnTo>
                  <a:lnTo>
                    <a:pt x="712" y="24"/>
                  </a:lnTo>
                  <a:lnTo>
                    <a:pt x="712" y="24"/>
                  </a:lnTo>
                  <a:lnTo>
                    <a:pt x="712" y="24"/>
                  </a:lnTo>
                  <a:lnTo>
                    <a:pt x="710" y="24"/>
                  </a:lnTo>
                  <a:lnTo>
                    <a:pt x="710" y="24"/>
                  </a:lnTo>
                  <a:lnTo>
                    <a:pt x="708" y="24"/>
                  </a:lnTo>
                  <a:lnTo>
                    <a:pt x="708" y="24"/>
                  </a:lnTo>
                  <a:lnTo>
                    <a:pt x="708" y="24"/>
                  </a:lnTo>
                  <a:lnTo>
                    <a:pt x="708" y="24"/>
                  </a:lnTo>
                  <a:lnTo>
                    <a:pt x="706" y="24"/>
                  </a:lnTo>
                  <a:lnTo>
                    <a:pt x="705" y="24"/>
                  </a:lnTo>
                  <a:lnTo>
                    <a:pt x="703" y="26"/>
                  </a:lnTo>
                  <a:lnTo>
                    <a:pt x="701" y="26"/>
                  </a:lnTo>
                  <a:lnTo>
                    <a:pt x="694" y="27"/>
                  </a:lnTo>
                  <a:lnTo>
                    <a:pt x="692" y="27"/>
                  </a:lnTo>
                  <a:lnTo>
                    <a:pt x="692" y="27"/>
                  </a:lnTo>
                  <a:lnTo>
                    <a:pt x="692" y="27"/>
                  </a:lnTo>
                  <a:lnTo>
                    <a:pt x="690" y="27"/>
                  </a:lnTo>
                  <a:lnTo>
                    <a:pt x="690" y="27"/>
                  </a:lnTo>
                  <a:lnTo>
                    <a:pt x="688" y="26"/>
                  </a:lnTo>
                  <a:lnTo>
                    <a:pt x="687" y="27"/>
                  </a:lnTo>
                  <a:lnTo>
                    <a:pt x="687" y="27"/>
                  </a:lnTo>
                  <a:lnTo>
                    <a:pt x="685" y="26"/>
                  </a:lnTo>
                  <a:lnTo>
                    <a:pt x="685" y="26"/>
                  </a:lnTo>
                  <a:lnTo>
                    <a:pt x="674" y="26"/>
                  </a:lnTo>
                  <a:lnTo>
                    <a:pt x="672" y="26"/>
                  </a:lnTo>
                  <a:lnTo>
                    <a:pt x="669" y="24"/>
                  </a:lnTo>
                  <a:lnTo>
                    <a:pt x="665" y="22"/>
                  </a:lnTo>
                  <a:lnTo>
                    <a:pt x="663" y="22"/>
                  </a:lnTo>
                  <a:lnTo>
                    <a:pt x="663" y="22"/>
                  </a:lnTo>
                  <a:lnTo>
                    <a:pt x="663" y="22"/>
                  </a:lnTo>
                  <a:lnTo>
                    <a:pt x="661" y="22"/>
                  </a:lnTo>
                  <a:lnTo>
                    <a:pt x="661" y="22"/>
                  </a:lnTo>
                  <a:lnTo>
                    <a:pt x="658" y="22"/>
                  </a:lnTo>
                  <a:lnTo>
                    <a:pt x="658" y="22"/>
                  </a:lnTo>
                  <a:lnTo>
                    <a:pt x="656" y="20"/>
                  </a:lnTo>
                  <a:lnTo>
                    <a:pt x="656" y="20"/>
                  </a:lnTo>
                  <a:lnTo>
                    <a:pt x="650" y="20"/>
                  </a:lnTo>
                  <a:lnTo>
                    <a:pt x="649" y="20"/>
                  </a:lnTo>
                  <a:lnTo>
                    <a:pt x="645" y="18"/>
                  </a:lnTo>
                  <a:lnTo>
                    <a:pt x="645" y="17"/>
                  </a:lnTo>
                  <a:lnTo>
                    <a:pt x="643" y="17"/>
                  </a:lnTo>
                  <a:lnTo>
                    <a:pt x="641" y="17"/>
                  </a:lnTo>
                  <a:lnTo>
                    <a:pt x="641" y="18"/>
                  </a:lnTo>
                  <a:lnTo>
                    <a:pt x="641" y="18"/>
                  </a:lnTo>
                  <a:lnTo>
                    <a:pt x="641" y="18"/>
                  </a:lnTo>
                  <a:lnTo>
                    <a:pt x="641" y="18"/>
                  </a:lnTo>
                  <a:lnTo>
                    <a:pt x="640" y="18"/>
                  </a:lnTo>
                  <a:lnTo>
                    <a:pt x="640" y="20"/>
                  </a:lnTo>
                  <a:lnTo>
                    <a:pt x="640" y="18"/>
                  </a:lnTo>
                  <a:lnTo>
                    <a:pt x="640" y="18"/>
                  </a:lnTo>
                  <a:lnTo>
                    <a:pt x="640" y="17"/>
                  </a:lnTo>
                  <a:lnTo>
                    <a:pt x="640" y="17"/>
                  </a:lnTo>
                  <a:lnTo>
                    <a:pt x="640" y="15"/>
                  </a:lnTo>
                  <a:lnTo>
                    <a:pt x="629" y="17"/>
                  </a:lnTo>
                  <a:lnTo>
                    <a:pt x="627" y="15"/>
                  </a:lnTo>
                  <a:lnTo>
                    <a:pt x="625" y="15"/>
                  </a:lnTo>
                  <a:lnTo>
                    <a:pt x="625" y="15"/>
                  </a:lnTo>
                  <a:lnTo>
                    <a:pt x="625" y="15"/>
                  </a:lnTo>
                  <a:lnTo>
                    <a:pt x="625" y="15"/>
                  </a:lnTo>
                  <a:lnTo>
                    <a:pt x="623" y="13"/>
                  </a:lnTo>
                  <a:lnTo>
                    <a:pt x="622" y="11"/>
                  </a:lnTo>
                  <a:lnTo>
                    <a:pt x="620" y="9"/>
                  </a:lnTo>
                  <a:lnTo>
                    <a:pt x="618" y="9"/>
                  </a:lnTo>
                  <a:lnTo>
                    <a:pt x="618" y="9"/>
                  </a:lnTo>
                  <a:lnTo>
                    <a:pt x="616" y="9"/>
                  </a:lnTo>
                  <a:lnTo>
                    <a:pt x="616" y="9"/>
                  </a:lnTo>
                  <a:lnTo>
                    <a:pt x="616" y="11"/>
                  </a:lnTo>
                  <a:lnTo>
                    <a:pt x="614" y="11"/>
                  </a:lnTo>
                  <a:lnTo>
                    <a:pt x="614" y="11"/>
                  </a:lnTo>
                  <a:lnTo>
                    <a:pt x="614" y="11"/>
                  </a:lnTo>
                  <a:lnTo>
                    <a:pt x="614" y="11"/>
                  </a:lnTo>
                  <a:lnTo>
                    <a:pt x="614" y="11"/>
                  </a:lnTo>
                  <a:lnTo>
                    <a:pt x="614" y="13"/>
                  </a:lnTo>
                  <a:lnTo>
                    <a:pt x="614" y="13"/>
                  </a:lnTo>
                  <a:lnTo>
                    <a:pt x="614" y="13"/>
                  </a:lnTo>
                  <a:lnTo>
                    <a:pt x="609" y="13"/>
                  </a:lnTo>
                  <a:lnTo>
                    <a:pt x="607" y="15"/>
                  </a:lnTo>
                  <a:lnTo>
                    <a:pt x="607" y="15"/>
                  </a:lnTo>
                  <a:lnTo>
                    <a:pt x="607" y="15"/>
                  </a:lnTo>
                  <a:lnTo>
                    <a:pt x="605" y="15"/>
                  </a:lnTo>
                  <a:lnTo>
                    <a:pt x="605" y="15"/>
                  </a:lnTo>
                  <a:lnTo>
                    <a:pt x="602" y="15"/>
                  </a:lnTo>
                  <a:lnTo>
                    <a:pt x="600" y="15"/>
                  </a:lnTo>
                  <a:lnTo>
                    <a:pt x="598" y="13"/>
                  </a:lnTo>
                  <a:lnTo>
                    <a:pt x="598" y="13"/>
                  </a:lnTo>
                  <a:lnTo>
                    <a:pt x="598" y="13"/>
                  </a:lnTo>
                  <a:lnTo>
                    <a:pt x="598" y="15"/>
                  </a:lnTo>
                  <a:lnTo>
                    <a:pt x="596" y="15"/>
                  </a:lnTo>
                  <a:lnTo>
                    <a:pt x="595" y="15"/>
                  </a:lnTo>
                  <a:lnTo>
                    <a:pt x="595" y="15"/>
                  </a:lnTo>
                  <a:lnTo>
                    <a:pt x="591" y="15"/>
                  </a:lnTo>
                  <a:lnTo>
                    <a:pt x="589" y="15"/>
                  </a:lnTo>
                  <a:lnTo>
                    <a:pt x="589" y="15"/>
                  </a:lnTo>
                  <a:lnTo>
                    <a:pt x="587" y="15"/>
                  </a:lnTo>
                  <a:lnTo>
                    <a:pt x="587" y="15"/>
                  </a:lnTo>
                  <a:lnTo>
                    <a:pt x="587" y="15"/>
                  </a:lnTo>
                  <a:lnTo>
                    <a:pt x="587" y="17"/>
                  </a:lnTo>
                  <a:lnTo>
                    <a:pt x="587" y="17"/>
                  </a:lnTo>
                  <a:lnTo>
                    <a:pt x="585" y="17"/>
                  </a:lnTo>
                  <a:lnTo>
                    <a:pt x="585" y="17"/>
                  </a:lnTo>
                  <a:lnTo>
                    <a:pt x="584" y="17"/>
                  </a:lnTo>
                  <a:lnTo>
                    <a:pt x="582" y="15"/>
                  </a:lnTo>
                  <a:lnTo>
                    <a:pt x="580" y="15"/>
                  </a:lnTo>
                  <a:lnTo>
                    <a:pt x="578" y="15"/>
                  </a:lnTo>
                  <a:lnTo>
                    <a:pt x="575" y="17"/>
                  </a:lnTo>
                  <a:lnTo>
                    <a:pt x="573" y="17"/>
                  </a:lnTo>
                  <a:lnTo>
                    <a:pt x="571" y="15"/>
                  </a:lnTo>
                  <a:lnTo>
                    <a:pt x="569" y="15"/>
                  </a:lnTo>
                  <a:lnTo>
                    <a:pt x="567" y="15"/>
                  </a:lnTo>
                  <a:lnTo>
                    <a:pt x="562" y="15"/>
                  </a:lnTo>
                  <a:lnTo>
                    <a:pt x="560" y="17"/>
                  </a:lnTo>
                  <a:lnTo>
                    <a:pt x="560" y="18"/>
                  </a:lnTo>
                  <a:lnTo>
                    <a:pt x="558" y="18"/>
                  </a:lnTo>
                  <a:lnTo>
                    <a:pt x="558" y="18"/>
                  </a:lnTo>
                  <a:lnTo>
                    <a:pt x="558" y="20"/>
                  </a:lnTo>
                  <a:lnTo>
                    <a:pt x="558" y="22"/>
                  </a:lnTo>
                  <a:lnTo>
                    <a:pt x="558" y="22"/>
                  </a:lnTo>
                  <a:lnTo>
                    <a:pt x="557" y="20"/>
                  </a:lnTo>
                  <a:lnTo>
                    <a:pt x="558" y="18"/>
                  </a:lnTo>
                  <a:lnTo>
                    <a:pt x="558" y="18"/>
                  </a:lnTo>
                  <a:lnTo>
                    <a:pt x="558" y="18"/>
                  </a:lnTo>
                  <a:lnTo>
                    <a:pt x="558" y="17"/>
                  </a:lnTo>
                  <a:lnTo>
                    <a:pt x="558" y="17"/>
                  </a:lnTo>
                  <a:lnTo>
                    <a:pt x="557" y="15"/>
                  </a:lnTo>
                  <a:lnTo>
                    <a:pt x="557" y="15"/>
                  </a:lnTo>
                  <a:lnTo>
                    <a:pt x="555" y="15"/>
                  </a:lnTo>
                  <a:lnTo>
                    <a:pt x="553" y="17"/>
                  </a:lnTo>
                  <a:lnTo>
                    <a:pt x="549" y="15"/>
                  </a:lnTo>
                  <a:lnTo>
                    <a:pt x="549" y="15"/>
                  </a:lnTo>
                  <a:lnTo>
                    <a:pt x="548" y="15"/>
                  </a:lnTo>
                  <a:lnTo>
                    <a:pt x="548" y="15"/>
                  </a:lnTo>
                  <a:lnTo>
                    <a:pt x="548" y="17"/>
                  </a:lnTo>
                  <a:lnTo>
                    <a:pt x="548" y="17"/>
                  </a:lnTo>
                  <a:lnTo>
                    <a:pt x="546" y="15"/>
                  </a:lnTo>
                  <a:lnTo>
                    <a:pt x="546" y="15"/>
                  </a:lnTo>
                  <a:lnTo>
                    <a:pt x="548" y="15"/>
                  </a:lnTo>
                  <a:lnTo>
                    <a:pt x="548" y="15"/>
                  </a:lnTo>
                  <a:lnTo>
                    <a:pt x="548" y="15"/>
                  </a:lnTo>
                  <a:lnTo>
                    <a:pt x="548" y="15"/>
                  </a:lnTo>
                  <a:lnTo>
                    <a:pt x="544" y="13"/>
                  </a:lnTo>
                  <a:lnTo>
                    <a:pt x="542" y="8"/>
                  </a:lnTo>
                  <a:lnTo>
                    <a:pt x="540" y="6"/>
                  </a:lnTo>
                  <a:lnTo>
                    <a:pt x="535" y="4"/>
                  </a:lnTo>
                  <a:lnTo>
                    <a:pt x="535" y="4"/>
                  </a:lnTo>
                  <a:lnTo>
                    <a:pt x="533" y="4"/>
                  </a:lnTo>
                  <a:lnTo>
                    <a:pt x="531" y="4"/>
                  </a:lnTo>
                  <a:lnTo>
                    <a:pt x="531" y="4"/>
                  </a:lnTo>
                  <a:lnTo>
                    <a:pt x="531" y="6"/>
                  </a:lnTo>
                  <a:lnTo>
                    <a:pt x="531" y="4"/>
                  </a:lnTo>
                  <a:lnTo>
                    <a:pt x="530" y="6"/>
                  </a:lnTo>
                  <a:lnTo>
                    <a:pt x="530" y="6"/>
                  </a:lnTo>
                  <a:lnTo>
                    <a:pt x="530" y="8"/>
                  </a:lnTo>
                  <a:lnTo>
                    <a:pt x="530" y="6"/>
                  </a:lnTo>
                  <a:lnTo>
                    <a:pt x="528" y="4"/>
                  </a:lnTo>
                  <a:lnTo>
                    <a:pt x="528" y="2"/>
                  </a:lnTo>
                  <a:lnTo>
                    <a:pt x="528" y="2"/>
                  </a:lnTo>
                  <a:lnTo>
                    <a:pt x="526" y="2"/>
                  </a:lnTo>
                  <a:lnTo>
                    <a:pt x="526" y="2"/>
                  </a:lnTo>
                  <a:lnTo>
                    <a:pt x="526" y="4"/>
                  </a:lnTo>
                  <a:lnTo>
                    <a:pt x="526" y="4"/>
                  </a:lnTo>
                  <a:lnTo>
                    <a:pt x="526" y="4"/>
                  </a:lnTo>
                  <a:lnTo>
                    <a:pt x="526" y="4"/>
                  </a:lnTo>
                  <a:lnTo>
                    <a:pt x="526" y="4"/>
                  </a:lnTo>
                  <a:lnTo>
                    <a:pt x="526" y="4"/>
                  </a:lnTo>
                  <a:lnTo>
                    <a:pt x="526" y="2"/>
                  </a:lnTo>
                  <a:lnTo>
                    <a:pt x="526" y="2"/>
                  </a:lnTo>
                  <a:lnTo>
                    <a:pt x="526" y="0"/>
                  </a:lnTo>
                  <a:lnTo>
                    <a:pt x="526" y="0"/>
                  </a:lnTo>
                  <a:lnTo>
                    <a:pt x="526" y="0"/>
                  </a:lnTo>
                  <a:lnTo>
                    <a:pt x="526" y="0"/>
                  </a:lnTo>
                  <a:lnTo>
                    <a:pt x="526" y="0"/>
                  </a:lnTo>
                  <a:lnTo>
                    <a:pt x="526" y="0"/>
                  </a:lnTo>
                  <a:lnTo>
                    <a:pt x="524" y="2"/>
                  </a:lnTo>
                  <a:lnTo>
                    <a:pt x="524" y="2"/>
                  </a:lnTo>
                  <a:lnTo>
                    <a:pt x="520" y="4"/>
                  </a:lnTo>
                  <a:lnTo>
                    <a:pt x="520" y="4"/>
                  </a:lnTo>
                  <a:lnTo>
                    <a:pt x="519" y="4"/>
                  </a:lnTo>
                  <a:lnTo>
                    <a:pt x="519" y="6"/>
                  </a:lnTo>
                  <a:lnTo>
                    <a:pt x="519" y="6"/>
                  </a:lnTo>
                  <a:lnTo>
                    <a:pt x="519" y="6"/>
                  </a:lnTo>
                  <a:lnTo>
                    <a:pt x="519" y="6"/>
                  </a:lnTo>
                  <a:lnTo>
                    <a:pt x="517" y="6"/>
                  </a:lnTo>
                  <a:lnTo>
                    <a:pt x="517" y="6"/>
                  </a:lnTo>
                  <a:lnTo>
                    <a:pt x="517" y="6"/>
                  </a:lnTo>
                  <a:lnTo>
                    <a:pt x="517" y="8"/>
                  </a:lnTo>
                  <a:lnTo>
                    <a:pt x="517" y="8"/>
                  </a:lnTo>
                  <a:lnTo>
                    <a:pt x="515" y="8"/>
                  </a:lnTo>
                  <a:lnTo>
                    <a:pt x="515" y="8"/>
                  </a:lnTo>
                  <a:lnTo>
                    <a:pt x="515" y="8"/>
                  </a:lnTo>
                  <a:lnTo>
                    <a:pt x="515" y="8"/>
                  </a:lnTo>
                  <a:lnTo>
                    <a:pt x="515" y="8"/>
                  </a:lnTo>
                  <a:lnTo>
                    <a:pt x="515" y="8"/>
                  </a:lnTo>
                  <a:lnTo>
                    <a:pt x="515" y="8"/>
                  </a:lnTo>
                  <a:lnTo>
                    <a:pt x="517" y="8"/>
                  </a:lnTo>
                  <a:lnTo>
                    <a:pt x="515" y="6"/>
                  </a:lnTo>
                  <a:lnTo>
                    <a:pt x="515" y="6"/>
                  </a:lnTo>
                  <a:lnTo>
                    <a:pt x="517" y="6"/>
                  </a:lnTo>
                  <a:lnTo>
                    <a:pt x="517" y="4"/>
                  </a:lnTo>
                  <a:lnTo>
                    <a:pt x="517" y="6"/>
                  </a:lnTo>
                  <a:lnTo>
                    <a:pt x="517" y="6"/>
                  </a:lnTo>
                  <a:lnTo>
                    <a:pt x="517" y="6"/>
                  </a:lnTo>
                  <a:lnTo>
                    <a:pt x="517" y="4"/>
                  </a:lnTo>
                  <a:lnTo>
                    <a:pt x="517" y="4"/>
                  </a:lnTo>
                  <a:lnTo>
                    <a:pt x="517" y="2"/>
                  </a:lnTo>
                  <a:lnTo>
                    <a:pt x="515" y="2"/>
                  </a:lnTo>
                  <a:lnTo>
                    <a:pt x="515" y="2"/>
                  </a:lnTo>
                  <a:lnTo>
                    <a:pt x="513" y="2"/>
                  </a:lnTo>
                  <a:lnTo>
                    <a:pt x="511" y="4"/>
                  </a:lnTo>
                  <a:lnTo>
                    <a:pt x="511" y="4"/>
                  </a:lnTo>
                  <a:lnTo>
                    <a:pt x="510" y="6"/>
                  </a:lnTo>
                  <a:lnTo>
                    <a:pt x="508" y="6"/>
                  </a:lnTo>
                  <a:lnTo>
                    <a:pt x="506" y="6"/>
                  </a:lnTo>
                  <a:lnTo>
                    <a:pt x="506" y="6"/>
                  </a:lnTo>
                  <a:lnTo>
                    <a:pt x="506" y="8"/>
                  </a:lnTo>
                  <a:lnTo>
                    <a:pt x="506" y="8"/>
                  </a:lnTo>
                  <a:lnTo>
                    <a:pt x="506" y="8"/>
                  </a:lnTo>
                  <a:lnTo>
                    <a:pt x="508" y="9"/>
                  </a:lnTo>
                  <a:lnTo>
                    <a:pt x="508" y="9"/>
                  </a:lnTo>
                  <a:lnTo>
                    <a:pt x="506" y="9"/>
                  </a:lnTo>
                  <a:lnTo>
                    <a:pt x="506" y="9"/>
                  </a:lnTo>
                  <a:lnTo>
                    <a:pt x="506" y="9"/>
                  </a:lnTo>
                  <a:lnTo>
                    <a:pt x="506" y="9"/>
                  </a:lnTo>
                  <a:lnTo>
                    <a:pt x="508" y="9"/>
                  </a:lnTo>
                  <a:lnTo>
                    <a:pt x="506" y="9"/>
                  </a:lnTo>
                  <a:lnTo>
                    <a:pt x="506" y="9"/>
                  </a:lnTo>
                  <a:lnTo>
                    <a:pt x="506" y="9"/>
                  </a:lnTo>
                  <a:lnTo>
                    <a:pt x="506" y="9"/>
                  </a:lnTo>
                  <a:lnTo>
                    <a:pt x="499" y="15"/>
                  </a:lnTo>
                  <a:lnTo>
                    <a:pt x="497" y="15"/>
                  </a:lnTo>
                  <a:lnTo>
                    <a:pt x="495" y="15"/>
                  </a:lnTo>
                  <a:lnTo>
                    <a:pt x="495" y="15"/>
                  </a:lnTo>
                  <a:lnTo>
                    <a:pt x="495" y="15"/>
                  </a:lnTo>
                  <a:lnTo>
                    <a:pt x="493" y="15"/>
                  </a:lnTo>
                  <a:lnTo>
                    <a:pt x="493" y="17"/>
                  </a:lnTo>
                  <a:lnTo>
                    <a:pt x="495" y="17"/>
                  </a:lnTo>
                  <a:lnTo>
                    <a:pt x="495" y="17"/>
                  </a:lnTo>
                  <a:lnTo>
                    <a:pt x="495" y="18"/>
                  </a:lnTo>
                  <a:lnTo>
                    <a:pt x="495" y="18"/>
                  </a:lnTo>
                  <a:lnTo>
                    <a:pt x="493" y="18"/>
                  </a:lnTo>
                  <a:lnTo>
                    <a:pt x="493" y="18"/>
                  </a:lnTo>
                  <a:lnTo>
                    <a:pt x="493" y="20"/>
                  </a:lnTo>
                  <a:lnTo>
                    <a:pt x="493" y="22"/>
                  </a:lnTo>
                  <a:lnTo>
                    <a:pt x="495" y="22"/>
                  </a:lnTo>
                  <a:lnTo>
                    <a:pt x="497" y="22"/>
                  </a:lnTo>
                  <a:lnTo>
                    <a:pt x="497" y="20"/>
                  </a:lnTo>
                  <a:lnTo>
                    <a:pt x="497" y="20"/>
                  </a:lnTo>
                  <a:lnTo>
                    <a:pt x="497" y="20"/>
                  </a:lnTo>
                  <a:lnTo>
                    <a:pt x="497" y="20"/>
                  </a:lnTo>
                  <a:lnTo>
                    <a:pt x="497" y="20"/>
                  </a:lnTo>
                  <a:lnTo>
                    <a:pt x="497" y="22"/>
                  </a:lnTo>
                  <a:lnTo>
                    <a:pt x="501" y="20"/>
                  </a:lnTo>
                  <a:lnTo>
                    <a:pt x="501" y="20"/>
                  </a:lnTo>
                  <a:lnTo>
                    <a:pt x="501" y="20"/>
                  </a:lnTo>
                  <a:lnTo>
                    <a:pt x="502" y="20"/>
                  </a:lnTo>
                  <a:lnTo>
                    <a:pt x="501" y="22"/>
                  </a:lnTo>
                  <a:lnTo>
                    <a:pt x="501" y="22"/>
                  </a:lnTo>
                  <a:lnTo>
                    <a:pt x="501" y="22"/>
                  </a:lnTo>
                  <a:lnTo>
                    <a:pt x="495" y="22"/>
                  </a:lnTo>
                  <a:lnTo>
                    <a:pt x="495" y="24"/>
                  </a:lnTo>
                  <a:lnTo>
                    <a:pt x="495" y="24"/>
                  </a:lnTo>
                  <a:lnTo>
                    <a:pt x="497" y="26"/>
                  </a:lnTo>
                  <a:lnTo>
                    <a:pt x="497" y="26"/>
                  </a:lnTo>
                  <a:lnTo>
                    <a:pt x="499" y="26"/>
                  </a:lnTo>
                  <a:lnTo>
                    <a:pt x="501" y="26"/>
                  </a:lnTo>
                  <a:lnTo>
                    <a:pt x="501" y="26"/>
                  </a:lnTo>
                  <a:lnTo>
                    <a:pt x="501" y="26"/>
                  </a:lnTo>
                  <a:lnTo>
                    <a:pt x="499" y="27"/>
                  </a:lnTo>
                  <a:lnTo>
                    <a:pt x="499" y="27"/>
                  </a:lnTo>
                  <a:lnTo>
                    <a:pt x="499" y="29"/>
                  </a:lnTo>
                  <a:lnTo>
                    <a:pt x="501" y="31"/>
                  </a:lnTo>
                  <a:lnTo>
                    <a:pt x="501" y="31"/>
                  </a:lnTo>
                  <a:lnTo>
                    <a:pt x="499" y="33"/>
                  </a:lnTo>
                  <a:lnTo>
                    <a:pt x="499" y="31"/>
                  </a:lnTo>
                  <a:lnTo>
                    <a:pt x="499" y="31"/>
                  </a:lnTo>
                  <a:lnTo>
                    <a:pt x="497" y="29"/>
                  </a:lnTo>
                  <a:lnTo>
                    <a:pt x="497" y="29"/>
                  </a:lnTo>
                  <a:lnTo>
                    <a:pt x="497" y="27"/>
                  </a:lnTo>
                  <a:lnTo>
                    <a:pt x="497" y="27"/>
                  </a:lnTo>
                  <a:lnTo>
                    <a:pt x="495" y="27"/>
                  </a:lnTo>
                  <a:lnTo>
                    <a:pt x="495" y="26"/>
                  </a:lnTo>
                  <a:lnTo>
                    <a:pt x="493" y="26"/>
                  </a:lnTo>
                  <a:lnTo>
                    <a:pt x="493" y="27"/>
                  </a:lnTo>
                  <a:lnTo>
                    <a:pt x="493" y="29"/>
                  </a:lnTo>
                  <a:lnTo>
                    <a:pt x="493" y="29"/>
                  </a:lnTo>
                  <a:lnTo>
                    <a:pt x="492" y="31"/>
                  </a:lnTo>
                  <a:lnTo>
                    <a:pt x="492" y="29"/>
                  </a:lnTo>
                  <a:lnTo>
                    <a:pt x="490" y="29"/>
                  </a:lnTo>
                  <a:lnTo>
                    <a:pt x="490" y="27"/>
                  </a:lnTo>
                  <a:lnTo>
                    <a:pt x="488" y="29"/>
                  </a:lnTo>
                  <a:lnTo>
                    <a:pt x="488" y="29"/>
                  </a:lnTo>
                  <a:lnTo>
                    <a:pt x="488" y="29"/>
                  </a:lnTo>
                  <a:lnTo>
                    <a:pt x="488" y="29"/>
                  </a:lnTo>
                  <a:lnTo>
                    <a:pt x="486" y="29"/>
                  </a:lnTo>
                  <a:lnTo>
                    <a:pt x="486" y="29"/>
                  </a:lnTo>
                  <a:lnTo>
                    <a:pt x="484" y="31"/>
                  </a:lnTo>
                  <a:lnTo>
                    <a:pt x="484" y="31"/>
                  </a:lnTo>
                  <a:lnTo>
                    <a:pt x="484" y="31"/>
                  </a:lnTo>
                  <a:lnTo>
                    <a:pt x="483" y="33"/>
                  </a:lnTo>
                  <a:lnTo>
                    <a:pt x="481" y="31"/>
                  </a:lnTo>
                  <a:lnTo>
                    <a:pt x="479" y="33"/>
                  </a:lnTo>
                  <a:lnTo>
                    <a:pt x="477" y="33"/>
                  </a:lnTo>
                  <a:lnTo>
                    <a:pt x="475" y="35"/>
                  </a:lnTo>
                  <a:lnTo>
                    <a:pt x="474" y="35"/>
                  </a:lnTo>
                  <a:lnTo>
                    <a:pt x="472" y="33"/>
                  </a:lnTo>
                  <a:lnTo>
                    <a:pt x="472" y="33"/>
                  </a:lnTo>
                  <a:lnTo>
                    <a:pt x="470" y="33"/>
                  </a:lnTo>
                  <a:lnTo>
                    <a:pt x="468" y="31"/>
                  </a:lnTo>
                  <a:lnTo>
                    <a:pt x="468" y="31"/>
                  </a:lnTo>
                  <a:lnTo>
                    <a:pt x="468" y="31"/>
                  </a:lnTo>
                  <a:lnTo>
                    <a:pt x="468" y="31"/>
                  </a:lnTo>
                  <a:lnTo>
                    <a:pt x="466" y="31"/>
                  </a:lnTo>
                  <a:lnTo>
                    <a:pt x="466" y="33"/>
                  </a:lnTo>
                  <a:lnTo>
                    <a:pt x="463" y="33"/>
                  </a:lnTo>
                  <a:lnTo>
                    <a:pt x="461" y="35"/>
                  </a:lnTo>
                  <a:lnTo>
                    <a:pt x="461" y="35"/>
                  </a:lnTo>
                  <a:lnTo>
                    <a:pt x="461" y="35"/>
                  </a:lnTo>
                  <a:lnTo>
                    <a:pt x="461" y="35"/>
                  </a:lnTo>
                  <a:lnTo>
                    <a:pt x="461" y="35"/>
                  </a:lnTo>
                  <a:lnTo>
                    <a:pt x="461" y="35"/>
                  </a:lnTo>
                  <a:lnTo>
                    <a:pt x="463" y="36"/>
                  </a:lnTo>
                  <a:lnTo>
                    <a:pt x="463" y="38"/>
                  </a:lnTo>
                  <a:lnTo>
                    <a:pt x="464" y="36"/>
                  </a:lnTo>
                  <a:lnTo>
                    <a:pt x="463" y="38"/>
                  </a:lnTo>
                  <a:lnTo>
                    <a:pt x="463" y="38"/>
                  </a:lnTo>
                  <a:lnTo>
                    <a:pt x="461" y="38"/>
                  </a:lnTo>
                  <a:lnTo>
                    <a:pt x="459" y="38"/>
                  </a:lnTo>
                  <a:lnTo>
                    <a:pt x="459" y="38"/>
                  </a:lnTo>
                  <a:lnTo>
                    <a:pt x="459" y="38"/>
                  </a:lnTo>
                  <a:lnTo>
                    <a:pt x="459" y="40"/>
                  </a:lnTo>
                  <a:lnTo>
                    <a:pt x="457" y="40"/>
                  </a:lnTo>
                  <a:lnTo>
                    <a:pt x="457" y="40"/>
                  </a:lnTo>
                  <a:lnTo>
                    <a:pt x="457" y="40"/>
                  </a:lnTo>
                  <a:lnTo>
                    <a:pt x="455" y="42"/>
                  </a:lnTo>
                  <a:lnTo>
                    <a:pt x="455" y="42"/>
                  </a:lnTo>
                  <a:lnTo>
                    <a:pt x="454" y="40"/>
                  </a:lnTo>
                  <a:lnTo>
                    <a:pt x="452" y="42"/>
                  </a:lnTo>
                  <a:lnTo>
                    <a:pt x="448" y="44"/>
                  </a:lnTo>
                  <a:lnTo>
                    <a:pt x="450" y="46"/>
                  </a:lnTo>
                  <a:lnTo>
                    <a:pt x="450" y="46"/>
                  </a:lnTo>
                  <a:lnTo>
                    <a:pt x="452" y="44"/>
                  </a:lnTo>
                  <a:lnTo>
                    <a:pt x="452" y="44"/>
                  </a:lnTo>
                  <a:lnTo>
                    <a:pt x="452" y="44"/>
                  </a:lnTo>
                  <a:lnTo>
                    <a:pt x="454" y="44"/>
                  </a:lnTo>
                  <a:lnTo>
                    <a:pt x="454" y="44"/>
                  </a:lnTo>
                  <a:lnTo>
                    <a:pt x="454" y="44"/>
                  </a:lnTo>
                  <a:lnTo>
                    <a:pt x="454" y="44"/>
                  </a:lnTo>
                  <a:lnTo>
                    <a:pt x="454" y="46"/>
                  </a:lnTo>
                  <a:lnTo>
                    <a:pt x="454" y="46"/>
                  </a:lnTo>
                  <a:lnTo>
                    <a:pt x="452" y="46"/>
                  </a:lnTo>
                  <a:lnTo>
                    <a:pt x="452" y="46"/>
                  </a:lnTo>
                  <a:lnTo>
                    <a:pt x="452" y="46"/>
                  </a:lnTo>
                  <a:lnTo>
                    <a:pt x="452" y="46"/>
                  </a:lnTo>
                  <a:lnTo>
                    <a:pt x="452" y="47"/>
                  </a:lnTo>
                  <a:lnTo>
                    <a:pt x="450" y="47"/>
                  </a:lnTo>
                  <a:lnTo>
                    <a:pt x="450" y="47"/>
                  </a:lnTo>
                  <a:lnTo>
                    <a:pt x="448" y="46"/>
                  </a:lnTo>
                  <a:lnTo>
                    <a:pt x="448" y="47"/>
                  </a:lnTo>
                  <a:lnTo>
                    <a:pt x="448" y="47"/>
                  </a:lnTo>
                  <a:lnTo>
                    <a:pt x="448" y="47"/>
                  </a:lnTo>
                  <a:lnTo>
                    <a:pt x="446" y="49"/>
                  </a:lnTo>
                  <a:lnTo>
                    <a:pt x="446" y="49"/>
                  </a:lnTo>
                  <a:lnTo>
                    <a:pt x="446" y="49"/>
                  </a:lnTo>
                  <a:lnTo>
                    <a:pt x="446" y="51"/>
                  </a:lnTo>
                  <a:lnTo>
                    <a:pt x="446" y="53"/>
                  </a:lnTo>
                  <a:lnTo>
                    <a:pt x="446" y="53"/>
                  </a:lnTo>
                  <a:lnTo>
                    <a:pt x="446" y="53"/>
                  </a:lnTo>
                  <a:lnTo>
                    <a:pt x="446" y="53"/>
                  </a:lnTo>
                  <a:lnTo>
                    <a:pt x="446" y="55"/>
                  </a:lnTo>
                  <a:lnTo>
                    <a:pt x="446" y="55"/>
                  </a:lnTo>
                  <a:lnTo>
                    <a:pt x="446" y="55"/>
                  </a:lnTo>
                  <a:lnTo>
                    <a:pt x="446" y="55"/>
                  </a:lnTo>
                  <a:lnTo>
                    <a:pt x="446" y="58"/>
                  </a:lnTo>
                  <a:lnTo>
                    <a:pt x="445" y="58"/>
                  </a:lnTo>
                  <a:lnTo>
                    <a:pt x="445" y="60"/>
                  </a:lnTo>
                  <a:lnTo>
                    <a:pt x="446" y="60"/>
                  </a:lnTo>
                  <a:lnTo>
                    <a:pt x="446" y="62"/>
                  </a:lnTo>
                  <a:lnTo>
                    <a:pt x="446" y="62"/>
                  </a:lnTo>
                  <a:lnTo>
                    <a:pt x="446" y="62"/>
                  </a:lnTo>
                  <a:lnTo>
                    <a:pt x="446" y="60"/>
                  </a:lnTo>
                  <a:lnTo>
                    <a:pt x="448" y="58"/>
                  </a:lnTo>
                  <a:lnTo>
                    <a:pt x="448" y="58"/>
                  </a:lnTo>
                  <a:lnTo>
                    <a:pt x="448" y="58"/>
                  </a:lnTo>
                  <a:lnTo>
                    <a:pt x="448" y="58"/>
                  </a:lnTo>
                  <a:lnTo>
                    <a:pt x="450" y="60"/>
                  </a:lnTo>
                  <a:lnTo>
                    <a:pt x="450" y="60"/>
                  </a:lnTo>
                  <a:lnTo>
                    <a:pt x="450" y="60"/>
                  </a:lnTo>
                  <a:lnTo>
                    <a:pt x="450" y="58"/>
                  </a:lnTo>
                  <a:lnTo>
                    <a:pt x="450" y="58"/>
                  </a:lnTo>
                  <a:lnTo>
                    <a:pt x="450" y="58"/>
                  </a:lnTo>
                  <a:lnTo>
                    <a:pt x="450" y="58"/>
                  </a:lnTo>
                  <a:lnTo>
                    <a:pt x="452" y="60"/>
                  </a:lnTo>
                  <a:lnTo>
                    <a:pt x="452" y="60"/>
                  </a:lnTo>
                  <a:lnTo>
                    <a:pt x="452" y="60"/>
                  </a:lnTo>
                  <a:lnTo>
                    <a:pt x="454" y="60"/>
                  </a:lnTo>
                  <a:lnTo>
                    <a:pt x="454" y="60"/>
                  </a:lnTo>
                  <a:lnTo>
                    <a:pt x="454" y="60"/>
                  </a:lnTo>
                  <a:lnTo>
                    <a:pt x="454" y="62"/>
                  </a:lnTo>
                  <a:lnTo>
                    <a:pt x="452" y="62"/>
                  </a:lnTo>
                  <a:lnTo>
                    <a:pt x="452" y="62"/>
                  </a:lnTo>
                  <a:lnTo>
                    <a:pt x="452" y="62"/>
                  </a:lnTo>
                  <a:lnTo>
                    <a:pt x="452" y="64"/>
                  </a:lnTo>
                  <a:lnTo>
                    <a:pt x="454" y="64"/>
                  </a:lnTo>
                  <a:lnTo>
                    <a:pt x="454" y="64"/>
                  </a:lnTo>
                  <a:lnTo>
                    <a:pt x="454" y="65"/>
                  </a:lnTo>
                  <a:lnTo>
                    <a:pt x="455" y="65"/>
                  </a:lnTo>
                  <a:lnTo>
                    <a:pt x="454" y="65"/>
                  </a:lnTo>
                  <a:lnTo>
                    <a:pt x="454" y="67"/>
                  </a:lnTo>
                  <a:lnTo>
                    <a:pt x="454" y="67"/>
                  </a:lnTo>
                  <a:lnTo>
                    <a:pt x="454" y="67"/>
                  </a:lnTo>
                  <a:lnTo>
                    <a:pt x="454" y="67"/>
                  </a:lnTo>
                  <a:lnTo>
                    <a:pt x="454" y="69"/>
                  </a:lnTo>
                  <a:lnTo>
                    <a:pt x="454" y="71"/>
                  </a:lnTo>
                  <a:lnTo>
                    <a:pt x="455" y="71"/>
                  </a:lnTo>
                  <a:lnTo>
                    <a:pt x="455" y="71"/>
                  </a:lnTo>
                  <a:lnTo>
                    <a:pt x="457" y="71"/>
                  </a:lnTo>
                  <a:lnTo>
                    <a:pt x="457" y="69"/>
                  </a:lnTo>
                  <a:lnTo>
                    <a:pt x="457" y="67"/>
                  </a:lnTo>
                  <a:lnTo>
                    <a:pt x="459" y="67"/>
                  </a:lnTo>
                  <a:lnTo>
                    <a:pt x="461" y="69"/>
                  </a:lnTo>
                  <a:lnTo>
                    <a:pt x="463" y="67"/>
                  </a:lnTo>
                  <a:lnTo>
                    <a:pt x="463" y="67"/>
                  </a:lnTo>
                  <a:lnTo>
                    <a:pt x="464" y="67"/>
                  </a:lnTo>
                  <a:lnTo>
                    <a:pt x="464" y="65"/>
                  </a:lnTo>
                  <a:lnTo>
                    <a:pt x="466" y="65"/>
                  </a:lnTo>
                  <a:lnTo>
                    <a:pt x="466" y="67"/>
                  </a:lnTo>
                  <a:lnTo>
                    <a:pt x="464" y="67"/>
                  </a:lnTo>
                  <a:lnTo>
                    <a:pt x="464" y="69"/>
                  </a:lnTo>
                  <a:lnTo>
                    <a:pt x="464" y="69"/>
                  </a:lnTo>
                  <a:lnTo>
                    <a:pt x="463" y="69"/>
                  </a:lnTo>
                  <a:lnTo>
                    <a:pt x="461" y="71"/>
                  </a:lnTo>
                  <a:lnTo>
                    <a:pt x="461" y="73"/>
                  </a:lnTo>
                  <a:lnTo>
                    <a:pt x="461" y="73"/>
                  </a:lnTo>
                  <a:lnTo>
                    <a:pt x="459" y="73"/>
                  </a:lnTo>
                  <a:lnTo>
                    <a:pt x="459" y="73"/>
                  </a:lnTo>
                  <a:lnTo>
                    <a:pt x="459" y="73"/>
                  </a:lnTo>
                  <a:lnTo>
                    <a:pt x="459" y="74"/>
                  </a:lnTo>
                  <a:lnTo>
                    <a:pt x="457" y="74"/>
                  </a:lnTo>
                  <a:lnTo>
                    <a:pt x="457" y="76"/>
                  </a:lnTo>
                  <a:lnTo>
                    <a:pt x="457" y="78"/>
                  </a:lnTo>
                  <a:lnTo>
                    <a:pt x="457" y="78"/>
                  </a:lnTo>
                  <a:lnTo>
                    <a:pt x="457" y="80"/>
                  </a:lnTo>
                  <a:lnTo>
                    <a:pt x="455" y="82"/>
                  </a:lnTo>
                  <a:lnTo>
                    <a:pt x="457" y="82"/>
                  </a:lnTo>
                  <a:lnTo>
                    <a:pt x="457" y="83"/>
                  </a:lnTo>
                  <a:lnTo>
                    <a:pt x="459" y="83"/>
                  </a:lnTo>
                  <a:lnTo>
                    <a:pt x="459" y="85"/>
                  </a:lnTo>
                  <a:lnTo>
                    <a:pt x="459" y="85"/>
                  </a:lnTo>
                  <a:lnTo>
                    <a:pt x="461" y="85"/>
                  </a:lnTo>
                  <a:lnTo>
                    <a:pt x="461" y="85"/>
                  </a:lnTo>
                  <a:lnTo>
                    <a:pt x="461" y="85"/>
                  </a:lnTo>
                  <a:lnTo>
                    <a:pt x="461" y="83"/>
                  </a:lnTo>
                  <a:lnTo>
                    <a:pt x="461" y="83"/>
                  </a:lnTo>
                  <a:lnTo>
                    <a:pt x="463" y="82"/>
                  </a:lnTo>
                  <a:lnTo>
                    <a:pt x="464" y="82"/>
                  </a:lnTo>
                  <a:lnTo>
                    <a:pt x="463" y="82"/>
                  </a:lnTo>
                  <a:lnTo>
                    <a:pt x="464" y="80"/>
                  </a:lnTo>
                  <a:lnTo>
                    <a:pt x="464" y="80"/>
                  </a:lnTo>
                  <a:lnTo>
                    <a:pt x="464" y="80"/>
                  </a:lnTo>
                  <a:lnTo>
                    <a:pt x="466" y="80"/>
                  </a:lnTo>
                  <a:lnTo>
                    <a:pt x="466" y="80"/>
                  </a:lnTo>
                  <a:lnTo>
                    <a:pt x="468" y="78"/>
                  </a:lnTo>
                  <a:lnTo>
                    <a:pt x="466" y="78"/>
                  </a:lnTo>
                  <a:lnTo>
                    <a:pt x="466" y="76"/>
                  </a:lnTo>
                  <a:lnTo>
                    <a:pt x="468" y="76"/>
                  </a:lnTo>
                  <a:lnTo>
                    <a:pt x="468" y="76"/>
                  </a:lnTo>
                  <a:lnTo>
                    <a:pt x="470" y="78"/>
                  </a:lnTo>
                  <a:lnTo>
                    <a:pt x="470" y="78"/>
                  </a:lnTo>
                  <a:lnTo>
                    <a:pt x="470" y="78"/>
                  </a:lnTo>
                  <a:lnTo>
                    <a:pt x="472" y="78"/>
                  </a:lnTo>
                  <a:lnTo>
                    <a:pt x="472" y="78"/>
                  </a:lnTo>
                  <a:lnTo>
                    <a:pt x="474" y="76"/>
                  </a:lnTo>
                  <a:lnTo>
                    <a:pt x="474" y="74"/>
                  </a:lnTo>
                  <a:lnTo>
                    <a:pt x="474" y="74"/>
                  </a:lnTo>
                  <a:lnTo>
                    <a:pt x="474" y="76"/>
                  </a:lnTo>
                  <a:lnTo>
                    <a:pt x="472" y="82"/>
                  </a:lnTo>
                  <a:lnTo>
                    <a:pt x="470" y="82"/>
                  </a:lnTo>
                  <a:lnTo>
                    <a:pt x="470" y="82"/>
                  </a:lnTo>
                  <a:lnTo>
                    <a:pt x="470" y="82"/>
                  </a:lnTo>
                  <a:lnTo>
                    <a:pt x="468" y="83"/>
                  </a:lnTo>
                  <a:lnTo>
                    <a:pt x="468" y="85"/>
                  </a:lnTo>
                  <a:lnTo>
                    <a:pt x="468" y="85"/>
                  </a:lnTo>
                  <a:lnTo>
                    <a:pt x="470" y="87"/>
                  </a:lnTo>
                  <a:lnTo>
                    <a:pt x="468" y="89"/>
                  </a:lnTo>
                  <a:lnTo>
                    <a:pt x="468" y="89"/>
                  </a:lnTo>
                  <a:lnTo>
                    <a:pt x="468" y="91"/>
                  </a:lnTo>
                  <a:lnTo>
                    <a:pt x="468" y="91"/>
                  </a:lnTo>
                  <a:lnTo>
                    <a:pt x="468" y="91"/>
                  </a:lnTo>
                  <a:lnTo>
                    <a:pt x="468" y="91"/>
                  </a:lnTo>
                  <a:lnTo>
                    <a:pt x="466" y="91"/>
                  </a:lnTo>
                  <a:lnTo>
                    <a:pt x="466" y="91"/>
                  </a:lnTo>
                  <a:lnTo>
                    <a:pt x="466" y="89"/>
                  </a:lnTo>
                  <a:lnTo>
                    <a:pt x="466" y="89"/>
                  </a:lnTo>
                  <a:lnTo>
                    <a:pt x="466" y="89"/>
                  </a:lnTo>
                  <a:lnTo>
                    <a:pt x="466" y="89"/>
                  </a:lnTo>
                  <a:lnTo>
                    <a:pt x="464" y="89"/>
                  </a:lnTo>
                  <a:lnTo>
                    <a:pt x="464" y="89"/>
                  </a:lnTo>
                  <a:lnTo>
                    <a:pt x="463" y="89"/>
                  </a:lnTo>
                  <a:lnTo>
                    <a:pt x="463" y="91"/>
                  </a:lnTo>
                  <a:lnTo>
                    <a:pt x="463" y="91"/>
                  </a:lnTo>
                  <a:lnTo>
                    <a:pt x="464" y="91"/>
                  </a:lnTo>
                  <a:lnTo>
                    <a:pt x="466" y="91"/>
                  </a:lnTo>
                  <a:lnTo>
                    <a:pt x="466" y="92"/>
                  </a:lnTo>
                  <a:lnTo>
                    <a:pt x="466" y="92"/>
                  </a:lnTo>
                  <a:lnTo>
                    <a:pt x="466" y="94"/>
                  </a:lnTo>
                  <a:lnTo>
                    <a:pt x="468" y="94"/>
                  </a:lnTo>
                  <a:lnTo>
                    <a:pt x="470" y="94"/>
                  </a:lnTo>
                  <a:lnTo>
                    <a:pt x="472" y="94"/>
                  </a:lnTo>
                  <a:lnTo>
                    <a:pt x="472" y="94"/>
                  </a:lnTo>
                  <a:lnTo>
                    <a:pt x="474" y="94"/>
                  </a:lnTo>
                  <a:lnTo>
                    <a:pt x="474" y="92"/>
                  </a:lnTo>
                  <a:lnTo>
                    <a:pt x="475" y="92"/>
                  </a:lnTo>
                  <a:lnTo>
                    <a:pt x="475" y="92"/>
                  </a:lnTo>
                  <a:lnTo>
                    <a:pt x="475" y="92"/>
                  </a:lnTo>
                  <a:lnTo>
                    <a:pt x="475" y="92"/>
                  </a:lnTo>
                  <a:lnTo>
                    <a:pt x="475" y="92"/>
                  </a:lnTo>
                  <a:lnTo>
                    <a:pt x="477" y="92"/>
                  </a:lnTo>
                  <a:lnTo>
                    <a:pt x="477" y="92"/>
                  </a:lnTo>
                  <a:lnTo>
                    <a:pt x="477" y="92"/>
                  </a:lnTo>
                  <a:lnTo>
                    <a:pt x="475" y="94"/>
                  </a:lnTo>
                  <a:lnTo>
                    <a:pt x="474" y="94"/>
                  </a:lnTo>
                  <a:lnTo>
                    <a:pt x="474" y="96"/>
                  </a:lnTo>
                  <a:lnTo>
                    <a:pt x="472" y="98"/>
                  </a:lnTo>
                  <a:lnTo>
                    <a:pt x="472" y="98"/>
                  </a:lnTo>
                  <a:lnTo>
                    <a:pt x="472" y="100"/>
                  </a:lnTo>
                  <a:lnTo>
                    <a:pt x="470" y="98"/>
                  </a:lnTo>
                  <a:lnTo>
                    <a:pt x="468" y="98"/>
                  </a:lnTo>
                  <a:lnTo>
                    <a:pt x="468" y="98"/>
                  </a:lnTo>
                  <a:lnTo>
                    <a:pt x="468" y="100"/>
                  </a:lnTo>
                  <a:lnTo>
                    <a:pt x="468" y="100"/>
                  </a:lnTo>
                  <a:lnTo>
                    <a:pt x="468" y="102"/>
                  </a:lnTo>
                  <a:lnTo>
                    <a:pt x="468" y="102"/>
                  </a:lnTo>
                  <a:lnTo>
                    <a:pt x="468" y="102"/>
                  </a:lnTo>
                  <a:lnTo>
                    <a:pt x="466" y="102"/>
                  </a:lnTo>
                  <a:lnTo>
                    <a:pt x="466" y="102"/>
                  </a:lnTo>
                  <a:lnTo>
                    <a:pt x="466" y="103"/>
                  </a:lnTo>
                  <a:lnTo>
                    <a:pt x="466" y="105"/>
                  </a:lnTo>
                  <a:lnTo>
                    <a:pt x="468" y="103"/>
                  </a:lnTo>
                  <a:lnTo>
                    <a:pt x="470" y="105"/>
                  </a:lnTo>
                  <a:lnTo>
                    <a:pt x="470" y="105"/>
                  </a:lnTo>
                  <a:lnTo>
                    <a:pt x="472" y="103"/>
                  </a:lnTo>
                  <a:lnTo>
                    <a:pt x="474" y="102"/>
                  </a:lnTo>
                  <a:lnTo>
                    <a:pt x="475" y="102"/>
                  </a:lnTo>
                  <a:lnTo>
                    <a:pt x="475" y="102"/>
                  </a:lnTo>
                  <a:lnTo>
                    <a:pt x="477" y="100"/>
                  </a:lnTo>
                  <a:lnTo>
                    <a:pt x="477" y="100"/>
                  </a:lnTo>
                  <a:lnTo>
                    <a:pt x="479" y="98"/>
                  </a:lnTo>
                  <a:lnTo>
                    <a:pt x="479" y="98"/>
                  </a:lnTo>
                  <a:lnTo>
                    <a:pt x="479" y="98"/>
                  </a:lnTo>
                  <a:lnTo>
                    <a:pt x="479" y="100"/>
                  </a:lnTo>
                  <a:lnTo>
                    <a:pt x="479" y="102"/>
                  </a:lnTo>
                  <a:lnTo>
                    <a:pt x="479" y="102"/>
                  </a:lnTo>
                  <a:lnTo>
                    <a:pt x="479" y="102"/>
                  </a:lnTo>
                  <a:lnTo>
                    <a:pt x="477" y="103"/>
                  </a:lnTo>
                  <a:lnTo>
                    <a:pt x="477" y="103"/>
                  </a:lnTo>
                  <a:lnTo>
                    <a:pt x="475" y="105"/>
                  </a:lnTo>
                  <a:lnTo>
                    <a:pt x="475" y="105"/>
                  </a:lnTo>
                  <a:lnTo>
                    <a:pt x="474" y="105"/>
                  </a:lnTo>
                  <a:lnTo>
                    <a:pt x="472" y="107"/>
                  </a:lnTo>
                  <a:lnTo>
                    <a:pt x="470" y="109"/>
                  </a:lnTo>
                  <a:lnTo>
                    <a:pt x="470" y="109"/>
                  </a:lnTo>
                  <a:lnTo>
                    <a:pt x="470" y="109"/>
                  </a:lnTo>
                  <a:lnTo>
                    <a:pt x="470" y="109"/>
                  </a:lnTo>
                  <a:lnTo>
                    <a:pt x="470" y="111"/>
                  </a:lnTo>
                  <a:lnTo>
                    <a:pt x="470" y="111"/>
                  </a:lnTo>
                  <a:lnTo>
                    <a:pt x="468" y="111"/>
                  </a:lnTo>
                  <a:lnTo>
                    <a:pt x="468" y="111"/>
                  </a:lnTo>
                  <a:lnTo>
                    <a:pt x="468" y="111"/>
                  </a:lnTo>
                  <a:lnTo>
                    <a:pt x="468" y="112"/>
                  </a:lnTo>
                  <a:lnTo>
                    <a:pt x="468" y="112"/>
                  </a:lnTo>
                  <a:lnTo>
                    <a:pt x="468" y="112"/>
                  </a:lnTo>
                  <a:lnTo>
                    <a:pt x="468" y="112"/>
                  </a:lnTo>
                  <a:lnTo>
                    <a:pt x="466" y="114"/>
                  </a:lnTo>
                  <a:lnTo>
                    <a:pt x="464" y="114"/>
                  </a:lnTo>
                  <a:lnTo>
                    <a:pt x="464" y="114"/>
                  </a:lnTo>
                  <a:lnTo>
                    <a:pt x="466" y="129"/>
                  </a:lnTo>
                  <a:lnTo>
                    <a:pt x="466" y="129"/>
                  </a:lnTo>
                  <a:lnTo>
                    <a:pt x="466" y="129"/>
                  </a:lnTo>
                  <a:lnTo>
                    <a:pt x="468" y="129"/>
                  </a:lnTo>
                  <a:lnTo>
                    <a:pt x="468" y="127"/>
                  </a:lnTo>
                  <a:lnTo>
                    <a:pt x="470" y="127"/>
                  </a:lnTo>
                  <a:lnTo>
                    <a:pt x="470" y="127"/>
                  </a:lnTo>
                  <a:lnTo>
                    <a:pt x="472" y="127"/>
                  </a:lnTo>
                  <a:lnTo>
                    <a:pt x="472" y="125"/>
                  </a:lnTo>
                  <a:lnTo>
                    <a:pt x="472" y="123"/>
                  </a:lnTo>
                  <a:lnTo>
                    <a:pt x="474" y="123"/>
                  </a:lnTo>
                  <a:lnTo>
                    <a:pt x="474" y="123"/>
                  </a:lnTo>
                  <a:lnTo>
                    <a:pt x="475" y="123"/>
                  </a:lnTo>
                  <a:lnTo>
                    <a:pt x="477" y="121"/>
                  </a:lnTo>
                  <a:lnTo>
                    <a:pt x="477" y="121"/>
                  </a:lnTo>
                  <a:lnTo>
                    <a:pt x="477" y="120"/>
                  </a:lnTo>
                  <a:lnTo>
                    <a:pt x="477" y="120"/>
                  </a:lnTo>
                  <a:lnTo>
                    <a:pt x="479" y="118"/>
                  </a:lnTo>
                  <a:lnTo>
                    <a:pt x="479" y="118"/>
                  </a:lnTo>
                  <a:lnTo>
                    <a:pt x="481" y="118"/>
                  </a:lnTo>
                  <a:lnTo>
                    <a:pt x="483" y="118"/>
                  </a:lnTo>
                  <a:lnTo>
                    <a:pt x="484" y="116"/>
                  </a:lnTo>
                  <a:lnTo>
                    <a:pt x="484" y="116"/>
                  </a:lnTo>
                  <a:lnTo>
                    <a:pt x="493" y="114"/>
                  </a:lnTo>
                  <a:lnTo>
                    <a:pt x="493" y="114"/>
                  </a:lnTo>
                  <a:lnTo>
                    <a:pt x="495" y="114"/>
                  </a:lnTo>
                  <a:lnTo>
                    <a:pt x="495" y="112"/>
                  </a:lnTo>
                  <a:lnTo>
                    <a:pt x="495" y="112"/>
                  </a:lnTo>
                  <a:lnTo>
                    <a:pt x="497" y="112"/>
                  </a:lnTo>
                  <a:lnTo>
                    <a:pt x="497" y="112"/>
                  </a:lnTo>
                  <a:lnTo>
                    <a:pt x="499" y="111"/>
                  </a:lnTo>
                  <a:lnTo>
                    <a:pt x="499" y="112"/>
                  </a:lnTo>
                  <a:lnTo>
                    <a:pt x="499" y="112"/>
                  </a:lnTo>
                  <a:lnTo>
                    <a:pt x="499" y="116"/>
                  </a:lnTo>
                  <a:lnTo>
                    <a:pt x="499" y="118"/>
                  </a:lnTo>
                  <a:lnTo>
                    <a:pt x="501" y="118"/>
                  </a:lnTo>
                  <a:lnTo>
                    <a:pt x="501" y="118"/>
                  </a:lnTo>
                  <a:lnTo>
                    <a:pt x="502" y="118"/>
                  </a:lnTo>
                  <a:lnTo>
                    <a:pt x="502" y="116"/>
                  </a:lnTo>
                  <a:lnTo>
                    <a:pt x="504" y="118"/>
                  </a:lnTo>
                  <a:lnTo>
                    <a:pt x="504" y="118"/>
                  </a:lnTo>
                  <a:lnTo>
                    <a:pt x="506" y="120"/>
                  </a:lnTo>
                  <a:lnTo>
                    <a:pt x="504" y="120"/>
                  </a:lnTo>
                  <a:lnTo>
                    <a:pt x="504" y="121"/>
                  </a:lnTo>
                  <a:lnTo>
                    <a:pt x="504" y="121"/>
                  </a:lnTo>
                  <a:lnTo>
                    <a:pt x="502" y="123"/>
                  </a:lnTo>
                  <a:lnTo>
                    <a:pt x="501" y="123"/>
                  </a:lnTo>
                  <a:lnTo>
                    <a:pt x="499" y="127"/>
                  </a:lnTo>
                  <a:lnTo>
                    <a:pt x="499" y="129"/>
                  </a:lnTo>
                  <a:lnTo>
                    <a:pt x="499" y="129"/>
                  </a:lnTo>
                  <a:lnTo>
                    <a:pt x="499" y="130"/>
                  </a:lnTo>
                  <a:lnTo>
                    <a:pt x="501" y="130"/>
                  </a:lnTo>
                  <a:lnTo>
                    <a:pt x="501" y="132"/>
                  </a:lnTo>
                  <a:lnTo>
                    <a:pt x="501" y="132"/>
                  </a:lnTo>
                  <a:lnTo>
                    <a:pt x="501" y="134"/>
                  </a:lnTo>
                  <a:lnTo>
                    <a:pt x="501" y="134"/>
                  </a:lnTo>
                  <a:lnTo>
                    <a:pt x="506" y="134"/>
                  </a:lnTo>
                  <a:lnTo>
                    <a:pt x="508" y="134"/>
                  </a:lnTo>
                  <a:lnTo>
                    <a:pt x="508" y="134"/>
                  </a:lnTo>
                  <a:lnTo>
                    <a:pt x="510" y="132"/>
                  </a:lnTo>
                  <a:lnTo>
                    <a:pt x="510" y="132"/>
                  </a:lnTo>
                  <a:lnTo>
                    <a:pt x="510" y="130"/>
                  </a:lnTo>
                  <a:lnTo>
                    <a:pt x="511" y="130"/>
                  </a:lnTo>
                  <a:lnTo>
                    <a:pt x="511" y="130"/>
                  </a:lnTo>
                  <a:lnTo>
                    <a:pt x="513" y="130"/>
                  </a:lnTo>
                  <a:lnTo>
                    <a:pt x="513" y="130"/>
                  </a:lnTo>
                  <a:lnTo>
                    <a:pt x="513" y="129"/>
                  </a:lnTo>
                  <a:lnTo>
                    <a:pt x="513" y="129"/>
                  </a:lnTo>
                  <a:lnTo>
                    <a:pt x="515" y="127"/>
                  </a:lnTo>
                  <a:lnTo>
                    <a:pt x="515" y="129"/>
                  </a:lnTo>
                  <a:lnTo>
                    <a:pt x="515" y="130"/>
                  </a:lnTo>
                  <a:lnTo>
                    <a:pt x="517" y="130"/>
                  </a:lnTo>
                  <a:lnTo>
                    <a:pt x="517" y="130"/>
                  </a:lnTo>
                  <a:lnTo>
                    <a:pt x="517" y="130"/>
                  </a:lnTo>
                  <a:lnTo>
                    <a:pt x="517" y="130"/>
                  </a:lnTo>
                  <a:lnTo>
                    <a:pt x="519" y="130"/>
                  </a:lnTo>
                  <a:lnTo>
                    <a:pt x="519" y="130"/>
                  </a:lnTo>
                  <a:lnTo>
                    <a:pt x="522" y="129"/>
                  </a:lnTo>
                  <a:lnTo>
                    <a:pt x="524" y="129"/>
                  </a:lnTo>
                  <a:lnTo>
                    <a:pt x="524" y="129"/>
                  </a:lnTo>
                  <a:lnTo>
                    <a:pt x="526" y="130"/>
                  </a:lnTo>
                  <a:lnTo>
                    <a:pt x="528" y="130"/>
                  </a:lnTo>
                  <a:lnTo>
                    <a:pt x="530" y="130"/>
                  </a:lnTo>
                  <a:lnTo>
                    <a:pt x="530" y="132"/>
                  </a:lnTo>
                  <a:lnTo>
                    <a:pt x="530" y="132"/>
                  </a:lnTo>
                  <a:lnTo>
                    <a:pt x="530" y="134"/>
                  </a:lnTo>
                  <a:lnTo>
                    <a:pt x="531" y="134"/>
                  </a:lnTo>
                  <a:lnTo>
                    <a:pt x="531" y="134"/>
                  </a:lnTo>
                  <a:lnTo>
                    <a:pt x="533" y="132"/>
                  </a:lnTo>
                  <a:lnTo>
                    <a:pt x="533" y="132"/>
                  </a:lnTo>
                  <a:lnTo>
                    <a:pt x="533" y="132"/>
                  </a:lnTo>
                  <a:lnTo>
                    <a:pt x="533" y="132"/>
                  </a:lnTo>
                  <a:lnTo>
                    <a:pt x="533" y="130"/>
                  </a:lnTo>
                  <a:lnTo>
                    <a:pt x="535" y="130"/>
                  </a:lnTo>
                  <a:lnTo>
                    <a:pt x="535" y="130"/>
                  </a:lnTo>
                  <a:lnTo>
                    <a:pt x="535" y="132"/>
                  </a:lnTo>
                  <a:lnTo>
                    <a:pt x="535" y="132"/>
                  </a:lnTo>
                  <a:lnTo>
                    <a:pt x="537" y="132"/>
                  </a:lnTo>
                  <a:lnTo>
                    <a:pt x="537" y="132"/>
                  </a:lnTo>
                  <a:lnTo>
                    <a:pt x="537" y="134"/>
                  </a:lnTo>
                  <a:lnTo>
                    <a:pt x="539" y="134"/>
                  </a:lnTo>
                  <a:lnTo>
                    <a:pt x="539" y="134"/>
                  </a:lnTo>
                  <a:lnTo>
                    <a:pt x="540" y="132"/>
                  </a:lnTo>
                  <a:lnTo>
                    <a:pt x="540" y="132"/>
                  </a:lnTo>
                  <a:lnTo>
                    <a:pt x="540" y="132"/>
                  </a:lnTo>
                  <a:lnTo>
                    <a:pt x="542" y="132"/>
                  </a:lnTo>
                  <a:lnTo>
                    <a:pt x="544" y="132"/>
                  </a:lnTo>
                  <a:lnTo>
                    <a:pt x="548" y="130"/>
                  </a:lnTo>
                  <a:lnTo>
                    <a:pt x="549" y="130"/>
                  </a:lnTo>
                  <a:lnTo>
                    <a:pt x="549" y="129"/>
                  </a:lnTo>
                  <a:lnTo>
                    <a:pt x="549" y="129"/>
                  </a:lnTo>
                  <a:lnTo>
                    <a:pt x="549" y="127"/>
                  </a:lnTo>
                  <a:lnTo>
                    <a:pt x="549" y="125"/>
                  </a:lnTo>
                  <a:lnTo>
                    <a:pt x="549" y="125"/>
                  </a:lnTo>
                  <a:lnTo>
                    <a:pt x="551" y="123"/>
                  </a:lnTo>
                  <a:lnTo>
                    <a:pt x="551" y="123"/>
                  </a:lnTo>
                  <a:lnTo>
                    <a:pt x="551" y="123"/>
                  </a:lnTo>
                  <a:lnTo>
                    <a:pt x="553" y="123"/>
                  </a:lnTo>
                  <a:lnTo>
                    <a:pt x="555" y="123"/>
                  </a:lnTo>
                  <a:lnTo>
                    <a:pt x="557" y="125"/>
                  </a:lnTo>
                  <a:lnTo>
                    <a:pt x="557" y="125"/>
                  </a:lnTo>
                  <a:lnTo>
                    <a:pt x="558" y="125"/>
                  </a:lnTo>
                  <a:lnTo>
                    <a:pt x="560" y="123"/>
                  </a:lnTo>
                  <a:lnTo>
                    <a:pt x="560" y="125"/>
                  </a:lnTo>
                  <a:lnTo>
                    <a:pt x="562" y="125"/>
                  </a:lnTo>
                  <a:lnTo>
                    <a:pt x="562" y="125"/>
                  </a:lnTo>
                  <a:lnTo>
                    <a:pt x="564" y="125"/>
                  </a:lnTo>
                  <a:lnTo>
                    <a:pt x="567" y="125"/>
                  </a:lnTo>
                  <a:lnTo>
                    <a:pt x="569" y="125"/>
                  </a:lnTo>
                  <a:lnTo>
                    <a:pt x="569" y="123"/>
                  </a:lnTo>
                  <a:lnTo>
                    <a:pt x="571" y="123"/>
                  </a:lnTo>
                  <a:lnTo>
                    <a:pt x="573" y="127"/>
                  </a:lnTo>
                  <a:lnTo>
                    <a:pt x="573" y="127"/>
                  </a:lnTo>
                  <a:lnTo>
                    <a:pt x="576" y="127"/>
                  </a:lnTo>
                  <a:lnTo>
                    <a:pt x="578" y="125"/>
                  </a:lnTo>
                  <a:lnTo>
                    <a:pt x="580" y="125"/>
                  </a:lnTo>
                  <a:lnTo>
                    <a:pt x="580" y="125"/>
                  </a:lnTo>
                  <a:lnTo>
                    <a:pt x="582" y="125"/>
                  </a:lnTo>
                  <a:lnTo>
                    <a:pt x="582" y="127"/>
                  </a:lnTo>
                  <a:lnTo>
                    <a:pt x="582" y="130"/>
                  </a:lnTo>
                  <a:lnTo>
                    <a:pt x="582" y="130"/>
                  </a:lnTo>
                  <a:lnTo>
                    <a:pt x="582" y="130"/>
                  </a:lnTo>
                  <a:lnTo>
                    <a:pt x="584" y="130"/>
                  </a:lnTo>
                  <a:lnTo>
                    <a:pt x="584" y="132"/>
                  </a:lnTo>
                  <a:lnTo>
                    <a:pt x="582" y="138"/>
                  </a:lnTo>
                  <a:lnTo>
                    <a:pt x="582" y="138"/>
                  </a:lnTo>
                  <a:lnTo>
                    <a:pt x="582" y="139"/>
                  </a:lnTo>
                  <a:lnTo>
                    <a:pt x="582" y="139"/>
                  </a:lnTo>
                  <a:lnTo>
                    <a:pt x="582" y="139"/>
                  </a:lnTo>
                  <a:lnTo>
                    <a:pt x="582" y="139"/>
                  </a:lnTo>
                  <a:lnTo>
                    <a:pt x="582" y="141"/>
                  </a:lnTo>
                  <a:lnTo>
                    <a:pt x="582" y="143"/>
                  </a:lnTo>
                  <a:lnTo>
                    <a:pt x="582" y="143"/>
                  </a:lnTo>
                  <a:lnTo>
                    <a:pt x="584" y="145"/>
                  </a:lnTo>
                  <a:lnTo>
                    <a:pt x="584" y="145"/>
                  </a:lnTo>
                  <a:lnTo>
                    <a:pt x="585" y="145"/>
                  </a:lnTo>
                  <a:lnTo>
                    <a:pt x="585" y="145"/>
                  </a:lnTo>
                  <a:lnTo>
                    <a:pt x="585" y="145"/>
                  </a:lnTo>
                  <a:lnTo>
                    <a:pt x="587" y="143"/>
                  </a:lnTo>
                  <a:lnTo>
                    <a:pt x="587" y="143"/>
                  </a:lnTo>
                  <a:lnTo>
                    <a:pt x="587" y="143"/>
                  </a:lnTo>
                  <a:lnTo>
                    <a:pt x="591" y="145"/>
                  </a:lnTo>
                  <a:lnTo>
                    <a:pt x="595" y="145"/>
                  </a:lnTo>
                  <a:lnTo>
                    <a:pt x="596" y="147"/>
                  </a:lnTo>
                  <a:lnTo>
                    <a:pt x="598" y="148"/>
                  </a:lnTo>
                  <a:lnTo>
                    <a:pt x="600" y="150"/>
                  </a:lnTo>
                  <a:lnTo>
                    <a:pt x="600" y="150"/>
                  </a:lnTo>
                  <a:lnTo>
                    <a:pt x="598" y="154"/>
                  </a:lnTo>
                  <a:lnTo>
                    <a:pt x="596" y="156"/>
                  </a:lnTo>
                  <a:lnTo>
                    <a:pt x="596" y="156"/>
                  </a:lnTo>
                  <a:lnTo>
                    <a:pt x="596" y="156"/>
                  </a:lnTo>
                  <a:lnTo>
                    <a:pt x="596" y="158"/>
                  </a:lnTo>
                  <a:lnTo>
                    <a:pt x="596" y="158"/>
                  </a:lnTo>
                  <a:lnTo>
                    <a:pt x="595" y="161"/>
                  </a:lnTo>
                  <a:lnTo>
                    <a:pt x="595" y="161"/>
                  </a:lnTo>
                  <a:lnTo>
                    <a:pt x="593" y="161"/>
                  </a:lnTo>
                  <a:lnTo>
                    <a:pt x="591" y="161"/>
                  </a:lnTo>
                  <a:lnTo>
                    <a:pt x="591" y="161"/>
                  </a:lnTo>
                  <a:lnTo>
                    <a:pt x="591" y="163"/>
                  </a:lnTo>
                  <a:lnTo>
                    <a:pt x="591" y="163"/>
                  </a:lnTo>
                  <a:lnTo>
                    <a:pt x="591" y="163"/>
                  </a:lnTo>
                  <a:lnTo>
                    <a:pt x="591" y="163"/>
                  </a:lnTo>
                  <a:lnTo>
                    <a:pt x="591" y="163"/>
                  </a:lnTo>
                  <a:lnTo>
                    <a:pt x="591" y="163"/>
                  </a:lnTo>
                  <a:lnTo>
                    <a:pt x="589" y="163"/>
                  </a:lnTo>
                  <a:lnTo>
                    <a:pt x="589" y="167"/>
                  </a:lnTo>
                  <a:lnTo>
                    <a:pt x="587" y="168"/>
                  </a:lnTo>
                  <a:lnTo>
                    <a:pt x="585" y="168"/>
                  </a:lnTo>
                  <a:lnTo>
                    <a:pt x="582" y="170"/>
                  </a:lnTo>
                  <a:lnTo>
                    <a:pt x="582" y="170"/>
                  </a:lnTo>
                  <a:lnTo>
                    <a:pt x="578" y="170"/>
                  </a:lnTo>
                  <a:lnTo>
                    <a:pt x="578" y="170"/>
                  </a:lnTo>
                  <a:lnTo>
                    <a:pt x="576" y="172"/>
                  </a:lnTo>
                  <a:lnTo>
                    <a:pt x="575" y="174"/>
                  </a:lnTo>
                  <a:lnTo>
                    <a:pt x="575" y="176"/>
                  </a:lnTo>
                  <a:lnTo>
                    <a:pt x="575" y="176"/>
                  </a:lnTo>
                  <a:lnTo>
                    <a:pt x="573" y="177"/>
                  </a:lnTo>
                  <a:lnTo>
                    <a:pt x="573" y="177"/>
                  </a:lnTo>
                  <a:lnTo>
                    <a:pt x="573" y="179"/>
                  </a:lnTo>
                  <a:lnTo>
                    <a:pt x="573" y="179"/>
                  </a:lnTo>
                  <a:lnTo>
                    <a:pt x="571" y="181"/>
                  </a:lnTo>
                  <a:lnTo>
                    <a:pt x="569" y="185"/>
                  </a:lnTo>
                  <a:lnTo>
                    <a:pt x="569" y="185"/>
                  </a:lnTo>
                  <a:lnTo>
                    <a:pt x="567" y="185"/>
                  </a:lnTo>
                  <a:lnTo>
                    <a:pt x="564" y="185"/>
                  </a:lnTo>
                  <a:lnTo>
                    <a:pt x="564" y="185"/>
                  </a:lnTo>
                  <a:lnTo>
                    <a:pt x="564" y="185"/>
                  </a:lnTo>
                  <a:lnTo>
                    <a:pt x="564" y="186"/>
                  </a:lnTo>
                  <a:lnTo>
                    <a:pt x="562" y="186"/>
                  </a:lnTo>
                  <a:lnTo>
                    <a:pt x="564" y="188"/>
                  </a:lnTo>
                  <a:lnTo>
                    <a:pt x="564" y="188"/>
                  </a:lnTo>
                  <a:lnTo>
                    <a:pt x="566" y="190"/>
                  </a:lnTo>
                  <a:lnTo>
                    <a:pt x="566" y="192"/>
                  </a:lnTo>
                  <a:lnTo>
                    <a:pt x="567" y="194"/>
                  </a:lnTo>
                  <a:lnTo>
                    <a:pt x="567" y="195"/>
                  </a:lnTo>
                  <a:lnTo>
                    <a:pt x="567" y="197"/>
                  </a:lnTo>
                  <a:lnTo>
                    <a:pt x="569" y="197"/>
                  </a:lnTo>
                  <a:lnTo>
                    <a:pt x="569" y="197"/>
                  </a:lnTo>
                  <a:lnTo>
                    <a:pt x="569" y="197"/>
                  </a:lnTo>
                  <a:lnTo>
                    <a:pt x="569" y="199"/>
                  </a:lnTo>
                  <a:lnTo>
                    <a:pt x="567" y="199"/>
                  </a:lnTo>
                  <a:lnTo>
                    <a:pt x="567" y="201"/>
                  </a:lnTo>
                  <a:lnTo>
                    <a:pt x="567" y="201"/>
                  </a:lnTo>
                  <a:lnTo>
                    <a:pt x="567" y="201"/>
                  </a:lnTo>
                  <a:lnTo>
                    <a:pt x="567" y="203"/>
                  </a:lnTo>
                  <a:lnTo>
                    <a:pt x="567" y="203"/>
                  </a:lnTo>
                  <a:lnTo>
                    <a:pt x="567" y="203"/>
                  </a:lnTo>
                  <a:lnTo>
                    <a:pt x="567" y="204"/>
                  </a:lnTo>
                  <a:lnTo>
                    <a:pt x="567" y="204"/>
                  </a:lnTo>
                  <a:lnTo>
                    <a:pt x="569" y="208"/>
                  </a:lnTo>
                  <a:lnTo>
                    <a:pt x="569" y="210"/>
                  </a:lnTo>
                  <a:lnTo>
                    <a:pt x="569" y="212"/>
                  </a:lnTo>
                  <a:lnTo>
                    <a:pt x="569" y="212"/>
                  </a:lnTo>
                  <a:lnTo>
                    <a:pt x="569" y="214"/>
                  </a:lnTo>
                  <a:lnTo>
                    <a:pt x="567" y="215"/>
                  </a:lnTo>
                  <a:lnTo>
                    <a:pt x="567" y="215"/>
                  </a:lnTo>
                  <a:lnTo>
                    <a:pt x="567" y="217"/>
                  </a:lnTo>
                  <a:lnTo>
                    <a:pt x="567" y="217"/>
                  </a:lnTo>
                  <a:lnTo>
                    <a:pt x="569" y="219"/>
                  </a:lnTo>
                  <a:lnTo>
                    <a:pt x="569" y="219"/>
                  </a:lnTo>
                  <a:lnTo>
                    <a:pt x="569" y="221"/>
                  </a:lnTo>
                  <a:lnTo>
                    <a:pt x="569" y="221"/>
                  </a:lnTo>
                  <a:lnTo>
                    <a:pt x="567" y="223"/>
                  </a:lnTo>
                  <a:lnTo>
                    <a:pt x="567" y="224"/>
                  </a:lnTo>
                  <a:lnTo>
                    <a:pt x="567" y="228"/>
                  </a:lnTo>
                  <a:lnTo>
                    <a:pt x="569" y="230"/>
                  </a:lnTo>
                  <a:lnTo>
                    <a:pt x="571" y="232"/>
                  </a:lnTo>
                  <a:lnTo>
                    <a:pt x="569" y="232"/>
                  </a:lnTo>
                  <a:lnTo>
                    <a:pt x="569" y="233"/>
                  </a:lnTo>
                  <a:lnTo>
                    <a:pt x="567" y="235"/>
                  </a:lnTo>
                  <a:lnTo>
                    <a:pt x="566" y="235"/>
                  </a:lnTo>
                  <a:lnTo>
                    <a:pt x="566" y="235"/>
                  </a:lnTo>
                  <a:lnTo>
                    <a:pt x="566" y="235"/>
                  </a:lnTo>
                  <a:lnTo>
                    <a:pt x="566" y="237"/>
                  </a:lnTo>
                  <a:lnTo>
                    <a:pt x="566" y="237"/>
                  </a:lnTo>
                  <a:lnTo>
                    <a:pt x="566" y="237"/>
                  </a:lnTo>
                  <a:lnTo>
                    <a:pt x="564" y="237"/>
                  </a:lnTo>
                  <a:lnTo>
                    <a:pt x="564" y="237"/>
                  </a:lnTo>
                  <a:lnTo>
                    <a:pt x="562" y="237"/>
                  </a:lnTo>
                  <a:lnTo>
                    <a:pt x="562" y="237"/>
                  </a:lnTo>
                  <a:lnTo>
                    <a:pt x="560" y="239"/>
                  </a:lnTo>
                  <a:lnTo>
                    <a:pt x="558" y="239"/>
                  </a:lnTo>
                  <a:lnTo>
                    <a:pt x="558" y="241"/>
                  </a:lnTo>
                  <a:lnTo>
                    <a:pt x="558" y="241"/>
                  </a:lnTo>
                  <a:lnTo>
                    <a:pt x="558" y="242"/>
                  </a:lnTo>
                  <a:lnTo>
                    <a:pt x="558" y="242"/>
                  </a:lnTo>
                  <a:lnTo>
                    <a:pt x="558" y="246"/>
                  </a:lnTo>
                  <a:lnTo>
                    <a:pt x="558" y="246"/>
                  </a:lnTo>
                  <a:lnTo>
                    <a:pt x="560" y="246"/>
                  </a:lnTo>
                  <a:lnTo>
                    <a:pt x="560" y="246"/>
                  </a:lnTo>
                  <a:lnTo>
                    <a:pt x="562" y="246"/>
                  </a:lnTo>
                  <a:lnTo>
                    <a:pt x="562" y="248"/>
                  </a:lnTo>
                  <a:lnTo>
                    <a:pt x="562" y="248"/>
                  </a:lnTo>
                  <a:lnTo>
                    <a:pt x="564" y="250"/>
                  </a:lnTo>
                  <a:lnTo>
                    <a:pt x="566" y="253"/>
                  </a:lnTo>
                  <a:lnTo>
                    <a:pt x="566" y="255"/>
                  </a:lnTo>
                  <a:lnTo>
                    <a:pt x="566" y="255"/>
                  </a:lnTo>
                  <a:lnTo>
                    <a:pt x="566" y="257"/>
                  </a:lnTo>
                  <a:lnTo>
                    <a:pt x="566" y="257"/>
                  </a:lnTo>
                  <a:lnTo>
                    <a:pt x="564" y="259"/>
                  </a:lnTo>
                  <a:lnTo>
                    <a:pt x="564" y="259"/>
                  </a:lnTo>
                  <a:lnTo>
                    <a:pt x="564" y="259"/>
                  </a:lnTo>
                  <a:lnTo>
                    <a:pt x="564" y="259"/>
                  </a:lnTo>
                  <a:lnTo>
                    <a:pt x="564" y="260"/>
                  </a:lnTo>
                  <a:lnTo>
                    <a:pt x="564" y="260"/>
                  </a:lnTo>
                  <a:lnTo>
                    <a:pt x="564" y="260"/>
                  </a:lnTo>
                  <a:lnTo>
                    <a:pt x="564" y="260"/>
                  </a:lnTo>
                  <a:lnTo>
                    <a:pt x="564" y="262"/>
                  </a:lnTo>
                  <a:lnTo>
                    <a:pt x="564" y="262"/>
                  </a:lnTo>
                  <a:lnTo>
                    <a:pt x="562" y="264"/>
                  </a:lnTo>
                  <a:lnTo>
                    <a:pt x="562" y="266"/>
                  </a:lnTo>
                  <a:lnTo>
                    <a:pt x="560" y="266"/>
                  </a:lnTo>
                  <a:lnTo>
                    <a:pt x="560" y="266"/>
                  </a:lnTo>
                  <a:lnTo>
                    <a:pt x="560" y="266"/>
                  </a:lnTo>
                  <a:lnTo>
                    <a:pt x="560" y="268"/>
                  </a:lnTo>
                  <a:lnTo>
                    <a:pt x="560" y="268"/>
                  </a:lnTo>
                  <a:lnTo>
                    <a:pt x="560" y="269"/>
                  </a:lnTo>
                  <a:lnTo>
                    <a:pt x="560" y="269"/>
                  </a:lnTo>
                  <a:lnTo>
                    <a:pt x="560" y="269"/>
                  </a:lnTo>
                  <a:lnTo>
                    <a:pt x="558" y="271"/>
                  </a:lnTo>
                  <a:lnTo>
                    <a:pt x="558" y="271"/>
                  </a:lnTo>
                  <a:lnTo>
                    <a:pt x="560" y="271"/>
                  </a:lnTo>
                  <a:lnTo>
                    <a:pt x="560" y="273"/>
                  </a:lnTo>
                  <a:lnTo>
                    <a:pt x="558" y="273"/>
                  </a:lnTo>
                  <a:lnTo>
                    <a:pt x="558" y="275"/>
                  </a:lnTo>
                  <a:lnTo>
                    <a:pt x="551" y="275"/>
                  </a:lnTo>
                  <a:lnTo>
                    <a:pt x="549" y="275"/>
                  </a:lnTo>
                  <a:lnTo>
                    <a:pt x="548" y="275"/>
                  </a:lnTo>
                  <a:lnTo>
                    <a:pt x="548" y="275"/>
                  </a:lnTo>
                  <a:lnTo>
                    <a:pt x="546" y="275"/>
                  </a:lnTo>
                  <a:lnTo>
                    <a:pt x="544" y="275"/>
                  </a:lnTo>
                  <a:lnTo>
                    <a:pt x="544" y="275"/>
                  </a:lnTo>
                  <a:lnTo>
                    <a:pt x="542" y="275"/>
                  </a:lnTo>
                  <a:lnTo>
                    <a:pt x="531" y="275"/>
                  </a:lnTo>
                  <a:lnTo>
                    <a:pt x="531" y="275"/>
                  </a:lnTo>
                  <a:lnTo>
                    <a:pt x="533" y="275"/>
                  </a:lnTo>
                  <a:lnTo>
                    <a:pt x="535" y="280"/>
                  </a:lnTo>
                  <a:lnTo>
                    <a:pt x="535" y="280"/>
                  </a:lnTo>
                  <a:lnTo>
                    <a:pt x="537" y="284"/>
                  </a:lnTo>
                  <a:lnTo>
                    <a:pt x="537" y="284"/>
                  </a:lnTo>
                  <a:lnTo>
                    <a:pt x="539" y="284"/>
                  </a:lnTo>
                  <a:lnTo>
                    <a:pt x="540" y="286"/>
                  </a:lnTo>
                  <a:lnTo>
                    <a:pt x="540" y="288"/>
                  </a:lnTo>
                  <a:lnTo>
                    <a:pt x="540" y="288"/>
                  </a:lnTo>
                  <a:lnTo>
                    <a:pt x="542" y="288"/>
                  </a:lnTo>
                  <a:lnTo>
                    <a:pt x="544" y="289"/>
                  </a:lnTo>
                  <a:lnTo>
                    <a:pt x="544" y="289"/>
                  </a:lnTo>
                  <a:lnTo>
                    <a:pt x="544" y="291"/>
                  </a:lnTo>
                  <a:lnTo>
                    <a:pt x="544" y="291"/>
                  </a:lnTo>
                  <a:lnTo>
                    <a:pt x="544" y="293"/>
                  </a:lnTo>
                  <a:lnTo>
                    <a:pt x="544" y="293"/>
                  </a:lnTo>
                  <a:lnTo>
                    <a:pt x="544" y="295"/>
                  </a:lnTo>
                  <a:lnTo>
                    <a:pt x="544" y="297"/>
                  </a:lnTo>
                  <a:lnTo>
                    <a:pt x="544" y="297"/>
                  </a:lnTo>
                  <a:lnTo>
                    <a:pt x="546" y="298"/>
                  </a:lnTo>
                  <a:lnTo>
                    <a:pt x="548" y="302"/>
                  </a:lnTo>
                  <a:lnTo>
                    <a:pt x="548" y="302"/>
                  </a:lnTo>
                  <a:lnTo>
                    <a:pt x="546" y="304"/>
                  </a:lnTo>
                  <a:lnTo>
                    <a:pt x="548" y="306"/>
                  </a:lnTo>
                  <a:lnTo>
                    <a:pt x="548" y="306"/>
                  </a:lnTo>
                  <a:lnTo>
                    <a:pt x="549" y="307"/>
                  </a:lnTo>
                  <a:lnTo>
                    <a:pt x="551" y="307"/>
                  </a:lnTo>
                  <a:lnTo>
                    <a:pt x="551" y="307"/>
                  </a:lnTo>
                  <a:lnTo>
                    <a:pt x="553" y="309"/>
                  </a:lnTo>
                  <a:lnTo>
                    <a:pt x="551" y="309"/>
                  </a:lnTo>
                  <a:lnTo>
                    <a:pt x="551" y="311"/>
                  </a:lnTo>
                  <a:lnTo>
                    <a:pt x="551" y="311"/>
                  </a:lnTo>
                  <a:lnTo>
                    <a:pt x="551" y="311"/>
                  </a:lnTo>
                  <a:lnTo>
                    <a:pt x="553" y="313"/>
                  </a:lnTo>
                  <a:lnTo>
                    <a:pt x="553" y="313"/>
                  </a:lnTo>
                  <a:lnTo>
                    <a:pt x="555" y="313"/>
                  </a:lnTo>
                  <a:lnTo>
                    <a:pt x="555" y="311"/>
                  </a:lnTo>
                  <a:lnTo>
                    <a:pt x="557" y="311"/>
                  </a:lnTo>
                  <a:lnTo>
                    <a:pt x="558" y="311"/>
                  </a:lnTo>
                  <a:lnTo>
                    <a:pt x="558" y="313"/>
                  </a:lnTo>
                  <a:lnTo>
                    <a:pt x="560" y="313"/>
                  </a:lnTo>
                  <a:lnTo>
                    <a:pt x="560" y="315"/>
                  </a:lnTo>
                  <a:lnTo>
                    <a:pt x="560" y="315"/>
                  </a:lnTo>
                  <a:lnTo>
                    <a:pt x="560" y="316"/>
                  </a:lnTo>
                  <a:lnTo>
                    <a:pt x="562" y="316"/>
                  </a:lnTo>
                  <a:lnTo>
                    <a:pt x="562" y="318"/>
                  </a:lnTo>
                  <a:lnTo>
                    <a:pt x="560" y="318"/>
                  </a:lnTo>
                  <a:lnTo>
                    <a:pt x="560" y="318"/>
                  </a:lnTo>
                  <a:lnTo>
                    <a:pt x="558" y="322"/>
                  </a:lnTo>
                  <a:lnTo>
                    <a:pt x="558" y="324"/>
                  </a:lnTo>
                  <a:lnTo>
                    <a:pt x="557" y="325"/>
                  </a:lnTo>
                  <a:lnTo>
                    <a:pt x="557" y="325"/>
                  </a:lnTo>
                  <a:lnTo>
                    <a:pt x="557" y="327"/>
                  </a:lnTo>
                  <a:lnTo>
                    <a:pt x="557" y="327"/>
                  </a:lnTo>
                  <a:lnTo>
                    <a:pt x="557" y="327"/>
                  </a:lnTo>
                  <a:lnTo>
                    <a:pt x="557" y="329"/>
                  </a:lnTo>
                  <a:lnTo>
                    <a:pt x="555" y="329"/>
                  </a:lnTo>
                  <a:lnTo>
                    <a:pt x="555" y="329"/>
                  </a:lnTo>
                  <a:lnTo>
                    <a:pt x="553" y="331"/>
                  </a:lnTo>
                  <a:lnTo>
                    <a:pt x="551" y="331"/>
                  </a:lnTo>
                  <a:lnTo>
                    <a:pt x="551" y="331"/>
                  </a:lnTo>
                  <a:lnTo>
                    <a:pt x="551" y="333"/>
                  </a:lnTo>
                  <a:lnTo>
                    <a:pt x="549" y="333"/>
                  </a:lnTo>
                  <a:lnTo>
                    <a:pt x="549" y="333"/>
                  </a:lnTo>
                  <a:lnTo>
                    <a:pt x="549" y="333"/>
                  </a:lnTo>
                  <a:lnTo>
                    <a:pt x="546" y="335"/>
                  </a:lnTo>
                  <a:lnTo>
                    <a:pt x="546" y="336"/>
                  </a:lnTo>
                  <a:lnTo>
                    <a:pt x="546" y="336"/>
                  </a:lnTo>
                  <a:lnTo>
                    <a:pt x="546" y="336"/>
                  </a:lnTo>
                  <a:lnTo>
                    <a:pt x="546" y="340"/>
                  </a:lnTo>
                  <a:lnTo>
                    <a:pt x="546" y="340"/>
                  </a:lnTo>
                  <a:lnTo>
                    <a:pt x="546" y="342"/>
                  </a:lnTo>
                  <a:lnTo>
                    <a:pt x="546" y="342"/>
                  </a:lnTo>
                  <a:lnTo>
                    <a:pt x="546" y="342"/>
                  </a:lnTo>
                  <a:lnTo>
                    <a:pt x="546" y="342"/>
                  </a:lnTo>
                  <a:lnTo>
                    <a:pt x="546" y="342"/>
                  </a:lnTo>
                  <a:lnTo>
                    <a:pt x="546" y="344"/>
                  </a:lnTo>
                  <a:lnTo>
                    <a:pt x="546" y="344"/>
                  </a:lnTo>
                  <a:lnTo>
                    <a:pt x="544" y="347"/>
                  </a:lnTo>
                  <a:lnTo>
                    <a:pt x="544" y="351"/>
                  </a:lnTo>
                  <a:lnTo>
                    <a:pt x="542" y="351"/>
                  </a:lnTo>
                  <a:lnTo>
                    <a:pt x="544" y="353"/>
                  </a:lnTo>
                  <a:lnTo>
                    <a:pt x="544" y="353"/>
                  </a:lnTo>
                  <a:lnTo>
                    <a:pt x="542" y="353"/>
                  </a:lnTo>
                  <a:lnTo>
                    <a:pt x="542" y="354"/>
                  </a:lnTo>
                  <a:lnTo>
                    <a:pt x="542" y="354"/>
                  </a:lnTo>
                  <a:lnTo>
                    <a:pt x="544" y="356"/>
                  </a:lnTo>
                  <a:lnTo>
                    <a:pt x="549" y="362"/>
                  </a:lnTo>
                  <a:lnTo>
                    <a:pt x="549" y="362"/>
                  </a:lnTo>
                  <a:lnTo>
                    <a:pt x="549" y="363"/>
                  </a:lnTo>
                  <a:lnTo>
                    <a:pt x="549" y="363"/>
                  </a:lnTo>
                  <a:lnTo>
                    <a:pt x="551" y="363"/>
                  </a:lnTo>
                  <a:lnTo>
                    <a:pt x="551" y="365"/>
                  </a:lnTo>
                  <a:lnTo>
                    <a:pt x="551" y="365"/>
                  </a:lnTo>
                  <a:lnTo>
                    <a:pt x="553" y="371"/>
                  </a:lnTo>
                  <a:lnTo>
                    <a:pt x="555" y="371"/>
                  </a:lnTo>
                  <a:lnTo>
                    <a:pt x="555" y="371"/>
                  </a:lnTo>
                  <a:lnTo>
                    <a:pt x="555" y="371"/>
                  </a:lnTo>
                  <a:lnTo>
                    <a:pt x="557" y="371"/>
                  </a:lnTo>
                  <a:lnTo>
                    <a:pt x="558" y="371"/>
                  </a:lnTo>
                  <a:lnTo>
                    <a:pt x="558" y="369"/>
                  </a:lnTo>
                  <a:lnTo>
                    <a:pt x="558" y="369"/>
                  </a:lnTo>
                  <a:lnTo>
                    <a:pt x="558" y="369"/>
                  </a:lnTo>
                  <a:lnTo>
                    <a:pt x="560" y="369"/>
                  </a:lnTo>
                  <a:lnTo>
                    <a:pt x="562" y="369"/>
                  </a:lnTo>
                  <a:lnTo>
                    <a:pt x="562" y="369"/>
                  </a:lnTo>
                  <a:lnTo>
                    <a:pt x="562" y="371"/>
                  </a:lnTo>
                  <a:lnTo>
                    <a:pt x="562" y="372"/>
                  </a:lnTo>
                  <a:lnTo>
                    <a:pt x="562" y="372"/>
                  </a:lnTo>
                  <a:lnTo>
                    <a:pt x="560" y="374"/>
                  </a:lnTo>
                  <a:lnTo>
                    <a:pt x="560" y="376"/>
                  </a:lnTo>
                  <a:lnTo>
                    <a:pt x="560" y="378"/>
                  </a:lnTo>
                  <a:lnTo>
                    <a:pt x="558" y="380"/>
                  </a:lnTo>
                  <a:lnTo>
                    <a:pt x="558" y="381"/>
                  </a:lnTo>
                  <a:lnTo>
                    <a:pt x="557" y="381"/>
                  </a:lnTo>
                  <a:lnTo>
                    <a:pt x="555" y="380"/>
                  </a:lnTo>
                  <a:lnTo>
                    <a:pt x="553" y="380"/>
                  </a:lnTo>
                  <a:lnTo>
                    <a:pt x="553" y="380"/>
                  </a:lnTo>
                  <a:lnTo>
                    <a:pt x="553" y="381"/>
                  </a:lnTo>
                  <a:lnTo>
                    <a:pt x="553" y="381"/>
                  </a:lnTo>
                  <a:lnTo>
                    <a:pt x="551" y="383"/>
                  </a:lnTo>
                  <a:lnTo>
                    <a:pt x="551" y="383"/>
                  </a:lnTo>
                  <a:lnTo>
                    <a:pt x="551" y="383"/>
                  </a:lnTo>
                  <a:lnTo>
                    <a:pt x="549" y="383"/>
                  </a:lnTo>
                  <a:lnTo>
                    <a:pt x="549" y="383"/>
                  </a:lnTo>
                  <a:lnTo>
                    <a:pt x="549" y="383"/>
                  </a:lnTo>
                  <a:lnTo>
                    <a:pt x="548" y="383"/>
                  </a:lnTo>
                  <a:lnTo>
                    <a:pt x="546" y="383"/>
                  </a:lnTo>
                  <a:lnTo>
                    <a:pt x="546" y="383"/>
                  </a:lnTo>
                  <a:lnTo>
                    <a:pt x="546" y="385"/>
                  </a:lnTo>
                  <a:lnTo>
                    <a:pt x="546" y="385"/>
                  </a:lnTo>
                  <a:lnTo>
                    <a:pt x="546" y="385"/>
                  </a:lnTo>
                  <a:lnTo>
                    <a:pt x="546" y="387"/>
                  </a:lnTo>
                  <a:lnTo>
                    <a:pt x="546" y="389"/>
                  </a:lnTo>
                  <a:lnTo>
                    <a:pt x="544" y="392"/>
                  </a:lnTo>
                  <a:lnTo>
                    <a:pt x="544" y="394"/>
                  </a:lnTo>
                  <a:lnTo>
                    <a:pt x="539" y="398"/>
                  </a:lnTo>
                  <a:lnTo>
                    <a:pt x="539" y="400"/>
                  </a:lnTo>
                  <a:lnTo>
                    <a:pt x="537" y="401"/>
                  </a:lnTo>
                  <a:lnTo>
                    <a:pt x="537" y="405"/>
                  </a:lnTo>
                  <a:lnTo>
                    <a:pt x="537" y="405"/>
                  </a:lnTo>
                  <a:lnTo>
                    <a:pt x="537" y="405"/>
                  </a:lnTo>
                  <a:lnTo>
                    <a:pt x="535" y="407"/>
                  </a:lnTo>
                  <a:lnTo>
                    <a:pt x="535" y="407"/>
                  </a:lnTo>
                  <a:lnTo>
                    <a:pt x="535" y="409"/>
                  </a:lnTo>
                  <a:lnTo>
                    <a:pt x="535" y="409"/>
                  </a:lnTo>
                  <a:lnTo>
                    <a:pt x="535" y="409"/>
                  </a:lnTo>
                  <a:lnTo>
                    <a:pt x="535" y="409"/>
                  </a:lnTo>
                  <a:lnTo>
                    <a:pt x="533" y="409"/>
                  </a:lnTo>
                  <a:lnTo>
                    <a:pt x="533" y="410"/>
                  </a:lnTo>
                  <a:lnTo>
                    <a:pt x="533" y="410"/>
                  </a:lnTo>
                  <a:lnTo>
                    <a:pt x="533" y="410"/>
                  </a:lnTo>
                  <a:lnTo>
                    <a:pt x="533" y="410"/>
                  </a:lnTo>
                  <a:lnTo>
                    <a:pt x="533" y="410"/>
                  </a:lnTo>
                  <a:lnTo>
                    <a:pt x="535" y="412"/>
                  </a:lnTo>
                  <a:lnTo>
                    <a:pt x="535" y="412"/>
                  </a:lnTo>
                  <a:lnTo>
                    <a:pt x="535" y="412"/>
                  </a:lnTo>
                  <a:lnTo>
                    <a:pt x="535" y="412"/>
                  </a:lnTo>
                  <a:lnTo>
                    <a:pt x="535" y="412"/>
                  </a:lnTo>
                  <a:lnTo>
                    <a:pt x="537" y="414"/>
                  </a:lnTo>
                  <a:lnTo>
                    <a:pt x="537" y="414"/>
                  </a:lnTo>
                  <a:lnTo>
                    <a:pt x="537" y="416"/>
                  </a:lnTo>
                  <a:lnTo>
                    <a:pt x="537" y="418"/>
                  </a:lnTo>
                  <a:lnTo>
                    <a:pt x="537" y="418"/>
                  </a:lnTo>
                  <a:lnTo>
                    <a:pt x="537" y="419"/>
                  </a:lnTo>
                  <a:lnTo>
                    <a:pt x="539" y="421"/>
                  </a:lnTo>
                  <a:lnTo>
                    <a:pt x="539" y="427"/>
                  </a:lnTo>
                  <a:lnTo>
                    <a:pt x="539" y="428"/>
                  </a:lnTo>
                  <a:lnTo>
                    <a:pt x="539" y="428"/>
                  </a:lnTo>
                  <a:lnTo>
                    <a:pt x="539" y="430"/>
                  </a:lnTo>
                  <a:lnTo>
                    <a:pt x="539" y="434"/>
                  </a:lnTo>
                  <a:lnTo>
                    <a:pt x="540" y="434"/>
                  </a:lnTo>
                  <a:lnTo>
                    <a:pt x="540" y="434"/>
                  </a:lnTo>
                  <a:lnTo>
                    <a:pt x="542" y="434"/>
                  </a:lnTo>
                  <a:lnTo>
                    <a:pt x="542" y="432"/>
                  </a:lnTo>
                  <a:lnTo>
                    <a:pt x="544" y="432"/>
                  </a:lnTo>
                  <a:lnTo>
                    <a:pt x="555" y="432"/>
                  </a:lnTo>
                  <a:lnTo>
                    <a:pt x="555" y="432"/>
                  </a:lnTo>
                  <a:lnTo>
                    <a:pt x="553" y="432"/>
                  </a:lnTo>
                  <a:lnTo>
                    <a:pt x="555" y="430"/>
                  </a:lnTo>
                  <a:lnTo>
                    <a:pt x="557" y="432"/>
                  </a:lnTo>
                  <a:lnTo>
                    <a:pt x="558" y="432"/>
                  </a:lnTo>
                  <a:lnTo>
                    <a:pt x="562" y="434"/>
                  </a:lnTo>
                  <a:lnTo>
                    <a:pt x="564" y="434"/>
                  </a:lnTo>
                  <a:lnTo>
                    <a:pt x="564" y="434"/>
                  </a:lnTo>
                  <a:lnTo>
                    <a:pt x="562" y="432"/>
                  </a:lnTo>
                  <a:lnTo>
                    <a:pt x="562" y="430"/>
                  </a:lnTo>
                  <a:lnTo>
                    <a:pt x="562" y="430"/>
                  </a:lnTo>
                  <a:lnTo>
                    <a:pt x="564" y="430"/>
                  </a:lnTo>
                  <a:lnTo>
                    <a:pt x="566" y="430"/>
                  </a:lnTo>
                  <a:lnTo>
                    <a:pt x="567" y="427"/>
                  </a:lnTo>
                  <a:lnTo>
                    <a:pt x="567" y="428"/>
                  </a:lnTo>
                  <a:lnTo>
                    <a:pt x="566" y="430"/>
                  </a:lnTo>
                  <a:lnTo>
                    <a:pt x="564" y="430"/>
                  </a:lnTo>
                  <a:lnTo>
                    <a:pt x="564" y="432"/>
                  </a:lnTo>
                  <a:lnTo>
                    <a:pt x="564" y="434"/>
                  </a:lnTo>
                  <a:lnTo>
                    <a:pt x="566" y="434"/>
                  </a:lnTo>
                  <a:lnTo>
                    <a:pt x="566" y="436"/>
                  </a:lnTo>
                  <a:lnTo>
                    <a:pt x="567" y="436"/>
                  </a:lnTo>
                  <a:lnTo>
                    <a:pt x="569" y="437"/>
                  </a:lnTo>
                  <a:lnTo>
                    <a:pt x="571" y="437"/>
                  </a:lnTo>
                  <a:lnTo>
                    <a:pt x="571" y="437"/>
                  </a:lnTo>
                  <a:lnTo>
                    <a:pt x="573" y="439"/>
                  </a:lnTo>
                  <a:lnTo>
                    <a:pt x="585" y="448"/>
                  </a:lnTo>
                  <a:lnTo>
                    <a:pt x="587" y="448"/>
                  </a:lnTo>
                  <a:lnTo>
                    <a:pt x="587" y="452"/>
                  </a:lnTo>
                  <a:lnTo>
                    <a:pt x="589" y="456"/>
                  </a:lnTo>
                  <a:lnTo>
                    <a:pt x="591" y="457"/>
                  </a:lnTo>
                  <a:lnTo>
                    <a:pt x="593" y="457"/>
                  </a:lnTo>
                  <a:lnTo>
                    <a:pt x="593" y="456"/>
                  </a:lnTo>
                  <a:lnTo>
                    <a:pt x="593" y="452"/>
                  </a:lnTo>
                  <a:lnTo>
                    <a:pt x="593" y="452"/>
                  </a:lnTo>
                  <a:lnTo>
                    <a:pt x="595" y="450"/>
                  </a:lnTo>
                  <a:lnTo>
                    <a:pt x="596" y="450"/>
                  </a:lnTo>
                  <a:lnTo>
                    <a:pt x="596" y="450"/>
                  </a:lnTo>
                  <a:lnTo>
                    <a:pt x="598" y="450"/>
                  </a:lnTo>
                  <a:lnTo>
                    <a:pt x="600" y="450"/>
                  </a:lnTo>
                  <a:lnTo>
                    <a:pt x="600" y="450"/>
                  </a:lnTo>
                  <a:lnTo>
                    <a:pt x="598" y="452"/>
                  </a:lnTo>
                  <a:lnTo>
                    <a:pt x="595" y="450"/>
                  </a:lnTo>
                  <a:lnTo>
                    <a:pt x="593" y="452"/>
                  </a:lnTo>
                  <a:lnTo>
                    <a:pt x="593" y="454"/>
                  </a:lnTo>
                  <a:lnTo>
                    <a:pt x="593" y="457"/>
                  </a:lnTo>
                  <a:lnTo>
                    <a:pt x="593" y="457"/>
                  </a:lnTo>
                  <a:lnTo>
                    <a:pt x="593" y="459"/>
                  </a:lnTo>
                  <a:lnTo>
                    <a:pt x="591" y="459"/>
                  </a:lnTo>
                  <a:lnTo>
                    <a:pt x="589" y="459"/>
                  </a:lnTo>
                  <a:lnTo>
                    <a:pt x="589" y="461"/>
                  </a:lnTo>
                  <a:lnTo>
                    <a:pt x="587" y="461"/>
                  </a:lnTo>
                  <a:lnTo>
                    <a:pt x="589" y="463"/>
                  </a:lnTo>
                  <a:lnTo>
                    <a:pt x="589" y="465"/>
                  </a:lnTo>
                  <a:lnTo>
                    <a:pt x="589" y="465"/>
                  </a:lnTo>
                  <a:lnTo>
                    <a:pt x="591" y="468"/>
                  </a:lnTo>
                  <a:lnTo>
                    <a:pt x="591" y="468"/>
                  </a:lnTo>
                  <a:lnTo>
                    <a:pt x="593" y="468"/>
                  </a:lnTo>
                  <a:lnTo>
                    <a:pt x="595" y="468"/>
                  </a:lnTo>
                  <a:lnTo>
                    <a:pt x="596" y="470"/>
                  </a:lnTo>
                  <a:lnTo>
                    <a:pt x="598" y="472"/>
                  </a:lnTo>
                  <a:lnTo>
                    <a:pt x="598" y="474"/>
                  </a:lnTo>
                  <a:lnTo>
                    <a:pt x="598" y="475"/>
                  </a:lnTo>
                  <a:lnTo>
                    <a:pt x="598" y="475"/>
                  </a:lnTo>
                  <a:lnTo>
                    <a:pt x="600" y="475"/>
                  </a:lnTo>
                  <a:lnTo>
                    <a:pt x="600" y="475"/>
                  </a:lnTo>
                  <a:lnTo>
                    <a:pt x="602" y="475"/>
                  </a:lnTo>
                  <a:lnTo>
                    <a:pt x="600" y="477"/>
                  </a:lnTo>
                  <a:lnTo>
                    <a:pt x="600" y="477"/>
                  </a:lnTo>
                  <a:lnTo>
                    <a:pt x="600" y="477"/>
                  </a:lnTo>
                  <a:lnTo>
                    <a:pt x="598" y="477"/>
                  </a:lnTo>
                  <a:lnTo>
                    <a:pt x="598" y="477"/>
                  </a:lnTo>
                  <a:lnTo>
                    <a:pt x="598" y="477"/>
                  </a:lnTo>
                  <a:lnTo>
                    <a:pt x="598" y="475"/>
                  </a:lnTo>
                  <a:lnTo>
                    <a:pt x="596" y="475"/>
                  </a:lnTo>
                  <a:lnTo>
                    <a:pt x="596" y="474"/>
                  </a:lnTo>
                  <a:lnTo>
                    <a:pt x="595" y="474"/>
                  </a:lnTo>
                  <a:lnTo>
                    <a:pt x="595" y="474"/>
                  </a:lnTo>
                  <a:lnTo>
                    <a:pt x="595" y="475"/>
                  </a:lnTo>
                  <a:lnTo>
                    <a:pt x="596" y="475"/>
                  </a:lnTo>
                  <a:lnTo>
                    <a:pt x="596" y="477"/>
                  </a:lnTo>
                  <a:lnTo>
                    <a:pt x="598" y="479"/>
                  </a:lnTo>
                  <a:lnTo>
                    <a:pt x="600" y="483"/>
                  </a:lnTo>
                  <a:lnTo>
                    <a:pt x="600" y="484"/>
                  </a:lnTo>
                  <a:lnTo>
                    <a:pt x="602" y="484"/>
                  </a:lnTo>
                  <a:lnTo>
                    <a:pt x="602" y="486"/>
                  </a:lnTo>
                  <a:lnTo>
                    <a:pt x="602" y="488"/>
                  </a:lnTo>
                  <a:lnTo>
                    <a:pt x="602" y="488"/>
                  </a:lnTo>
                  <a:lnTo>
                    <a:pt x="605" y="490"/>
                  </a:lnTo>
                  <a:lnTo>
                    <a:pt x="605" y="492"/>
                  </a:lnTo>
                  <a:lnTo>
                    <a:pt x="607" y="493"/>
                  </a:lnTo>
                  <a:lnTo>
                    <a:pt x="609" y="495"/>
                  </a:lnTo>
                  <a:lnTo>
                    <a:pt x="611" y="497"/>
                  </a:lnTo>
                  <a:lnTo>
                    <a:pt x="613" y="495"/>
                  </a:lnTo>
                  <a:lnTo>
                    <a:pt x="614" y="495"/>
                  </a:lnTo>
                  <a:lnTo>
                    <a:pt x="614" y="497"/>
                  </a:lnTo>
                  <a:lnTo>
                    <a:pt x="618" y="499"/>
                  </a:lnTo>
                  <a:lnTo>
                    <a:pt x="620" y="501"/>
                  </a:lnTo>
                  <a:lnTo>
                    <a:pt x="620" y="503"/>
                  </a:lnTo>
                  <a:lnTo>
                    <a:pt x="622" y="503"/>
                  </a:lnTo>
                  <a:lnTo>
                    <a:pt x="623" y="503"/>
                  </a:lnTo>
                  <a:lnTo>
                    <a:pt x="625" y="504"/>
                  </a:lnTo>
                  <a:lnTo>
                    <a:pt x="625" y="503"/>
                  </a:lnTo>
                  <a:lnTo>
                    <a:pt x="627" y="504"/>
                  </a:lnTo>
                  <a:lnTo>
                    <a:pt x="629" y="504"/>
                  </a:lnTo>
                  <a:lnTo>
                    <a:pt x="629" y="506"/>
                  </a:lnTo>
                  <a:lnTo>
                    <a:pt x="631" y="506"/>
                  </a:lnTo>
                  <a:lnTo>
                    <a:pt x="632" y="506"/>
                  </a:lnTo>
                  <a:lnTo>
                    <a:pt x="636" y="504"/>
                  </a:lnTo>
                  <a:lnTo>
                    <a:pt x="638" y="504"/>
                  </a:lnTo>
                  <a:lnTo>
                    <a:pt x="638" y="503"/>
                  </a:lnTo>
                  <a:lnTo>
                    <a:pt x="638" y="503"/>
                  </a:lnTo>
                  <a:lnTo>
                    <a:pt x="638" y="503"/>
                  </a:lnTo>
                  <a:lnTo>
                    <a:pt x="638" y="503"/>
                  </a:lnTo>
                  <a:lnTo>
                    <a:pt x="638" y="501"/>
                  </a:lnTo>
                  <a:lnTo>
                    <a:pt x="638" y="501"/>
                  </a:lnTo>
                  <a:lnTo>
                    <a:pt x="638" y="499"/>
                  </a:lnTo>
                  <a:lnTo>
                    <a:pt x="638" y="499"/>
                  </a:lnTo>
                  <a:lnTo>
                    <a:pt x="638" y="497"/>
                  </a:lnTo>
                  <a:lnTo>
                    <a:pt x="638" y="497"/>
                  </a:lnTo>
                  <a:lnTo>
                    <a:pt x="638" y="497"/>
                  </a:lnTo>
                  <a:lnTo>
                    <a:pt x="640" y="495"/>
                  </a:lnTo>
                  <a:lnTo>
                    <a:pt x="640" y="495"/>
                  </a:lnTo>
                  <a:lnTo>
                    <a:pt x="641" y="497"/>
                  </a:lnTo>
                  <a:lnTo>
                    <a:pt x="641" y="497"/>
                  </a:lnTo>
                  <a:lnTo>
                    <a:pt x="641" y="499"/>
                  </a:lnTo>
                  <a:lnTo>
                    <a:pt x="643" y="499"/>
                  </a:lnTo>
                  <a:lnTo>
                    <a:pt x="643" y="495"/>
                  </a:lnTo>
                  <a:lnTo>
                    <a:pt x="643" y="495"/>
                  </a:lnTo>
                  <a:lnTo>
                    <a:pt x="645" y="492"/>
                  </a:lnTo>
                  <a:lnTo>
                    <a:pt x="645" y="492"/>
                  </a:lnTo>
                  <a:lnTo>
                    <a:pt x="645" y="490"/>
                  </a:lnTo>
                  <a:lnTo>
                    <a:pt x="645" y="490"/>
                  </a:lnTo>
                  <a:lnTo>
                    <a:pt x="647" y="490"/>
                  </a:lnTo>
                  <a:lnTo>
                    <a:pt x="647" y="490"/>
                  </a:lnTo>
                  <a:lnTo>
                    <a:pt x="647" y="490"/>
                  </a:lnTo>
                  <a:lnTo>
                    <a:pt x="647" y="488"/>
                  </a:lnTo>
                  <a:lnTo>
                    <a:pt x="649" y="488"/>
                  </a:lnTo>
                  <a:lnTo>
                    <a:pt x="649" y="486"/>
                  </a:lnTo>
                  <a:lnTo>
                    <a:pt x="649" y="484"/>
                  </a:lnTo>
                  <a:lnTo>
                    <a:pt x="650" y="483"/>
                  </a:lnTo>
                  <a:lnTo>
                    <a:pt x="650" y="483"/>
                  </a:lnTo>
                  <a:lnTo>
                    <a:pt x="650" y="481"/>
                  </a:lnTo>
                  <a:lnTo>
                    <a:pt x="652" y="481"/>
                  </a:lnTo>
                  <a:lnTo>
                    <a:pt x="654" y="481"/>
                  </a:lnTo>
                  <a:lnTo>
                    <a:pt x="654" y="481"/>
                  </a:lnTo>
                  <a:lnTo>
                    <a:pt x="658" y="479"/>
                  </a:lnTo>
                  <a:lnTo>
                    <a:pt x="660" y="479"/>
                  </a:lnTo>
                  <a:lnTo>
                    <a:pt x="663" y="477"/>
                  </a:lnTo>
                  <a:lnTo>
                    <a:pt x="665" y="475"/>
                  </a:lnTo>
                  <a:lnTo>
                    <a:pt x="665" y="475"/>
                  </a:lnTo>
                  <a:lnTo>
                    <a:pt x="667" y="475"/>
                  </a:lnTo>
                  <a:lnTo>
                    <a:pt x="672" y="477"/>
                  </a:lnTo>
                  <a:lnTo>
                    <a:pt x="674" y="477"/>
                  </a:lnTo>
                  <a:lnTo>
                    <a:pt x="676" y="475"/>
                  </a:lnTo>
                  <a:lnTo>
                    <a:pt x="678" y="475"/>
                  </a:lnTo>
                  <a:lnTo>
                    <a:pt x="678" y="475"/>
                  </a:lnTo>
                  <a:lnTo>
                    <a:pt x="679" y="474"/>
                  </a:lnTo>
                  <a:lnTo>
                    <a:pt x="681" y="472"/>
                  </a:lnTo>
                  <a:lnTo>
                    <a:pt x="683" y="472"/>
                  </a:lnTo>
                  <a:lnTo>
                    <a:pt x="685" y="468"/>
                  </a:lnTo>
                  <a:lnTo>
                    <a:pt x="685" y="468"/>
                  </a:lnTo>
                  <a:lnTo>
                    <a:pt x="687" y="466"/>
                  </a:lnTo>
                  <a:lnTo>
                    <a:pt x="687" y="466"/>
                  </a:lnTo>
                  <a:lnTo>
                    <a:pt x="687" y="466"/>
                  </a:lnTo>
                  <a:lnTo>
                    <a:pt x="688" y="463"/>
                  </a:lnTo>
                  <a:lnTo>
                    <a:pt x="688" y="463"/>
                  </a:lnTo>
                  <a:lnTo>
                    <a:pt x="690" y="463"/>
                  </a:lnTo>
                  <a:lnTo>
                    <a:pt x="699" y="463"/>
                  </a:lnTo>
                  <a:lnTo>
                    <a:pt x="701" y="463"/>
                  </a:lnTo>
                  <a:lnTo>
                    <a:pt x="705" y="463"/>
                  </a:lnTo>
                  <a:lnTo>
                    <a:pt x="706" y="461"/>
                  </a:lnTo>
                  <a:lnTo>
                    <a:pt x="706" y="461"/>
                  </a:lnTo>
                  <a:lnTo>
                    <a:pt x="712" y="463"/>
                  </a:lnTo>
                  <a:lnTo>
                    <a:pt x="716" y="461"/>
                  </a:lnTo>
                  <a:lnTo>
                    <a:pt x="717" y="461"/>
                  </a:lnTo>
                  <a:lnTo>
                    <a:pt x="719" y="461"/>
                  </a:lnTo>
                  <a:lnTo>
                    <a:pt x="723" y="463"/>
                  </a:lnTo>
                  <a:lnTo>
                    <a:pt x="726" y="463"/>
                  </a:lnTo>
                  <a:lnTo>
                    <a:pt x="726" y="461"/>
                  </a:lnTo>
                  <a:lnTo>
                    <a:pt x="728" y="461"/>
                  </a:lnTo>
                  <a:lnTo>
                    <a:pt x="730" y="461"/>
                  </a:lnTo>
                  <a:lnTo>
                    <a:pt x="730" y="463"/>
                  </a:lnTo>
                  <a:lnTo>
                    <a:pt x="732" y="463"/>
                  </a:lnTo>
                  <a:lnTo>
                    <a:pt x="734" y="463"/>
                  </a:lnTo>
                  <a:lnTo>
                    <a:pt x="734" y="463"/>
                  </a:lnTo>
                  <a:lnTo>
                    <a:pt x="735" y="465"/>
                  </a:lnTo>
                  <a:lnTo>
                    <a:pt x="739" y="465"/>
                  </a:lnTo>
                  <a:lnTo>
                    <a:pt x="741" y="463"/>
                  </a:lnTo>
                  <a:lnTo>
                    <a:pt x="743" y="463"/>
                  </a:lnTo>
                  <a:lnTo>
                    <a:pt x="743" y="461"/>
                  </a:lnTo>
                  <a:lnTo>
                    <a:pt x="744" y="461"/>
                  </a:lnTo>
                  <a:lnTo>
                    <a:pt x="748" y="461"/>
                  </a:lnTo>
                  <a:lnTo>
                    <a:pt x="752" y="461"/>
                  </a:lnTo>
                  <a:lnTo>
                    <a:pt x="757" y="461"/>
                  </a:lnTo>
                  <a:lnTo>
                    <a:pt x="761" y="461"/>
                  </a:lnTo>
                  <a:lnTo>
                    <a:pt x="764" y="461"/>
                  </a:lnTo>
                  <a:lnTo>
                    <a:pt x="764" y="461"/>
                  </a:lnTo>
                  <a:lnTo>
                    <a:pt x="766" y="461"/>
                  </a:lnTo>
                  <a:lnTo>
                    <a:pt x="768" y="463"/>
                  </a:lnTo>
                  <a:lnTo>
                    <a:pt x="768" y="465"/>
                  </a:lnTo>
                  <a:lnTo>
                    <a:pt x="768" y="463"/>
                  </a:lnTo>
                  <a:lnTo>
                    <a:pt x="768" y="463"/>
                  </a:lnTo>
                  <a:lnTo>
                    <a:pt x="770" y="463"/>
                  </a:lnTo>
                  <a:lnTo>
                    <a:pt x="770" y="463"/>
                  </a:lnTo>
                  <a:lnTo>
                    <a:pt x="771" y="465"/>
                  </a:lnTo>
                  <a:lnTo>
                    <a:pt x="771" y="465"/>
                  </a:lnTo>
                  <a:lnTo>
                    <a:pt x="773" y="465"/>
                  </a:lnTo>
                  <a:lnTo>
                    <a:pt x="775" y="465"/>
                  </a:lnTo>
                  <a:lnTo>
                    <a:pt x="775" y="465"/>
                  </a:lnTo>
                  <a:lnTo>
                    <a:pt x="777" y="465"/>
                  </a:lnTo>
                  <a:lnTo>
                    <a:pt x="779" y="463"/>
                  </a:lnTo>
                  <a:lnTo>
                    <a:pt x="779" y="463"/>
                  </a:lnTo>
                  <a:lnTo>
                    <a:pt x="779" y="463"/>
                  </a:lnTo>
                  <a:lnTo>
                    <a:pt x="781" y="459"/>
                  </a:lnTo>
                  <a:lnTo>
                    <a:pt x="781" y="457"/>
                  </a:lnTo>
                  <a:lnTo>
                    <a:pt x="782" y="456"/>
                  </a:lnTo>
                  <a:lnTo>
                    <a:pt x="786" y="456"/>
                  </a:lnTo>
                  <a:lnTo>
                    <a:pt x="786" y="456"/>
                  </a:lnTo>
                  <a:lnTo>
                    <a:pt x="788" y="457"/>
                  </a:lnTo>
                  <a:lnTo>
                    <a:pt x="788" y="457"/>
                  </a:lnTo>
                  <a:lnTo>
                    <a:pt x="790" y="456"/>
                  </a:lnTo>
                  <a:lnTo>
                    <a:pt x="791" y="456"/>
                  </a:lnTo>
                  <a:lnTo>
                    <a:pt x="791" y="456"/>
                  </a:lnTo>
                  <a:lnTo>
                    <a:pt x="793" y="456"/>
                  </a:lnTo>
                  <a:lnTo>
                    <a:pt x="795" y="456"/>
                  </a:lnTo>
                  <a:lnTo>
                    <a:pt x="797" y="457"/>
                  </a:lnTo>
                  <a:lnTo>
                    <a:pt x="797" y="459"/>
                  </a:lnTo>
                  <a:lnTo>
                    <a:pt x="799" y="461"/>
                  </a:lnTo>
                  <a:lnTo>
                    <a:pt x="800" y="461"/>
                  </a:lnTo>
                  <a:lnTo>
                    <a:pt x="802" y="463"/>
                  </a:lnTo>
                  <a:lnTo>
                    <a:pt x="802" y="463"/>
                  </a:lnTo>
                  <a:lnTo>
                    <a:pt x="804" y="461"/>
                  </a:lnTo>
                  <a:lnTo>
                    <a:pt x="804" y="461"/>
                  </a:lnTo>
                  <a:lnTo>
                    <a:pt x="806" y="459"/>
                  </a:lnTo>
                  <a:lnTo>
                    <a:pt x="806" y="459"/>
                  </a:lnTo>
                  <a:lnTo>
                    <a:pt x="806" y="459"/>
                  </a:lnTo>
                  <a:lnTo>
                    <a:pt x="806" y="459"/>
                  </a:lnTo>
                  <a:lnTo>
                    <a:pt x="808" y="459"/>
                  </a:lnTo>
                  <a:lnTo>
                    <a:pt x="808" y="457"/>
                  </a:lnTo>
                  <a:lnTo>
                    <a:pt x="808" y="457"/>
                  </a:lnTo>
                  <a:lnTo>
                    <a:pt x="808" y="456"/>
                  </a:lnTo>
                  <a:lnTo>
                    <a:pt x="809" y="456"/>
                  </a:lnTo>
                  <a:lnTo>
                    <a:pt x="809" y="456"/>
                  </a:lnTo>
                  <a:lnTo>
                    <a:pt x="809" y="452"/>
                  </a:lnTo>
                  <a:lnTo>
                    <a:pt x="811" y="452"/>
                  </a:lnTo>
                  <a:lnTo>
                    <a:pt x="813" y="450"/>
                  </a:lnTo>
                  <a:lnTo>
                    <a:pt x="813" y="450"/>
                  </a:lnTo>
                  <a:lnTo>
                    <a:pt x="813" y="450"/>
                  </a:lnTo>
                  <a:lnTo>
                    <a:pt x="815" y="450"/>
                  </a:lnTo>
                  <a:lnTo>
                    <a:pt x="815" y="448"/>
                  </a:lnTo>
                  <a:lnTo>
                    <a:pt x="815" y="448"/>
                  </a:lnTo>
                  <a:lnTo>
                    <a:pt x="815" y="448"/>
                  </a:lnTo>
                  <a:lnTo>
                    <a:pt x="815" y="448"/>
                  </a:lnTo>
                  <a:lnTo>
                    <a:pt x="815" y="447"/>
                  </a:lnTo>
                  <a:lnTo>
                    <a:pt x="815" y="447"/>
                  </a:lnTo>
                  <a:lnTo>
                    <a:pt x="815" y="447"/>
                  </a:lnTo>
                  <a:lnTo>
                    <a:pt x="817" y="445"/>
                  </a:lnTo>
                  <a:lnTo>
                    <a:pt x="817" y="441"/>
                  </a:lnTo>
                  <a:lnTo>
                    <a:pt x="818" y="439"/>
                  </a:lnTo>
                  <a:lnTo>
                    <a:pt x="818" y="437"/>
                  </a:lnTo>
                  <a:lnTo>
                    <a:pt x="818" y="434"/>
                  </a:lnTo>
                  <a:lnTo>
                    <a:pt x="820" y="432"/>
                  </a:lnTo>
                  <a:lnTo>
                    <a:pt x="820" y="430"/>
                  </a:lnTo>
                  <a:lnTo>
                    <a:pt x="824" y="427"/>
                  </a:lnTo>
                  <a:lnTo>
                    <a:pt x="826" y="425"/>
                  </a:lnTo>
                  <a:lnTo>
                    <a:pt x="826" y="425"/>
                  </a:lnTo>
                  <a:lnTo>
                    <a:pt x="826" y="423"/>
                  </a:lnTo>
                  <a:lnTo>
                    <a:pt x="827" y="423"/>
                  </a:lnTo>
                  <a:lnTo>
                    <a:pt x="827" y="423"/>
                  </a:lnTo>
                  <a:lnTo>
                    <a:pt x="827" y="421"/>
                  </a:lnTo>
                  <a:lnTo>
                    <a:pt x="827" y="421"/>
                  </a:lnTo>
                  <a:lnTo>
                    <a:pt x="829" y="421"/>
                  </a:lnTo>
                  <a:lnTo>
                    <a:pt x="831" y="419"/>
                  </a:lnTo>
                  <a:lnTo>
                    <a:pt x="833" y="419"/>
                  </a:lnTo>
                  <a:lnTo>
                    <a:pt x="833" y="419"/>
                  </a:lnTo>
                  <a:lnTo>
                    <a:pt x="835" y="418"/>
                  </a:lnTo>
                  <a:lnTo>
                    <a:pt x="835" y="418"/>
                  </a:lnTo>
                  <a:lnTo>
                    <a:pt x="835" y="418"/>
                  </a:lnTo>
                  <a:lnTo>
                    <a:pt x="835" y="418"/>
                  </a:lnTo>
                  <a:lnTo>
                    <a:pt x="835" y="418"/>
                  </a:lnTo>
                  <a:lnTo>
                    <a:pt x="836" y="418"/>
                  </a:lnTo>
                  <a:lnTo>
                    <a:pt x="836" y="418"/>
                  </a:lnTo>
                  <a:lnTo>
                    <a:pt x="836" y="416"/>
                  </a:lnTo>
                  <a:lnTo>
                    <a:pt x="836" y="416"/>
                  </a:lnTo>
                  <a:lnTo>
                    <a:pt x="836" y="416"/>
                  </a:lnTo>
                  <a:lnTo>
                    <a:pt x="836" y="414"/>
                  </a:lnTo>
                  <a:lnTo>
                    <a:pt x="838" y="414"/>
                  </a:lnTo>
                  <a:lnTo>
                    <a:pt x="838" y="414"/>
                  </a:lnTo>
                  <a:lnTo>
                    <a:pt x="838" y="414"/>
                  </a:lnTo>
                  <a:lnTo>
                    <a:pt x="840" y="414"/>
                  </a:lnTo>
                  <a:lnTo>
                    <a:pt x="842" y="410"/>
                  </a:lnTo>
                  <a:lnTo>
                    <a:pt x="842" y="410"/>
                  </a:lnTo>
                  <a:lnTo>
                    <a:pt x="844" y="410"/>
                  </a:lnTo>
                  <a:lnTo>
                    <a:pt x="846" y="410"/>
                  </a:lnTo>
                  <a:lnTo>
                    <a:pt x="847" y="410"/>
                  </a:lnTo>
                  <a:lnTo>
                    <a:pt x="847" y="410"/>
                  </a:lnTo>
                  <a:lnTo>
                    <a:pt x="847" y="409"/>
                  </a:lnTo>
                  <a:lnTo>
                    <a:pt x="849" y="409"/>
                  </a:lnTo>
                  <a:lnTo>
                    <a:pt x="851" y="410"/>
                  </a:lnTo>
                  <a:lnTo>
                    <a:pt x="851" y="410"/>
                  </a:lnTo>
                  <a:lnTo>
                    <a:pt x="851" y="410"/>
                  </a:lnTo>
                  <a:lnTo>
                    <a:pt x="853" y="410"/>
                  </a:lnTo>
                  <a:lnTo>
                    <a:pt x="853" y="412"/>
                  </a:lnTo>
                  <a:lnTo>
                    <a:pt x="855" y="412"/>
                  </a:lnTo>
                  <a:lnTo>
                    <a:pt x="855" y="410"/>
                  </a:lnTo>
                  <a:lnTo>
                    <a:pt x="855" y="410"/>
                  </a:lnTo>
                  <a:lnTo>
                    <a:pt x="855" y="410"/>
                  </a:lnTo>
                  <a:lnTo>
                    <a:pt x="855" y="409"/>
                  </a:lnTo>
                  <a:lnTo>
                    <a:pt x="856" y="409"/>
                  </a:lnTo>
                  <a:lnTo>
                    <a:pt x="856" y="409"/>
                  </a:lnTo>
                  <a:lnTo>
                    <a:pt x="860" y="409"/>
                  </a:lnTo>
                  <a:lnTo>
                    <a:pt x="862" y="409"/>
                  </a:lnTo>
                  <a:lnTo>
                    <a:pt x="864" y="410"/>
                  </a:lnTo>
                  <a:lnTo>
                    <a:pt x="864" y="410"/>
                  </a:lnTo>
                  <a:lnTo>
                    <a:pt x="865" y="409"/>
                  </a:lnTo>
                  <a:lnTo>
                    <a:pt x="865" y="409"/>
                  </a:lnTo>
                  <a:lnTo>
                    <a:pt x="867" y="409"/>
                  </a:lnTo>
                  <a:lnTo>
                    <a:pt x="869" y="409"/>
                  </a:lnTo>
                  <a:lnTo>
                    <a:pt x="869" y="409"/>
                  </a:lnTo>
                  <a:lnTo>
                    <a:pt x="871" y="409"/>
                  </a:lnTo>
                  <a:lnTo>
                    <a:pt x="873" y="407"/>
                  </a:lnTo>
                  <a:lnTo>
                    <a:pt x="873" y="407"/>
                  </a:lnTo>
                  <a:lnTo>
                    <a:pt x="873" y="407"/>
                  </a:lnTo>
                  <a:lnTo>
                    <a:pt x="873" y="407"/>
                  </a:lnTo>
                  <a:lnTo>
                    <a:pt x="874" y="407"/>
                  </a:lnTo>
                  <a:lnTo>
                    <a:pt x="874" y="407"/>
                  </a:lnTo>
                  <a:lnTo>
                    <a:pt x="874" y="407"/>
                  </a:lnTo>
                  <a:lnTo>
                    <a:pt x="874" y="405"/>
                  </a:lnTo>
                  <a:lnTo>
                    <a:pt x="874" y="405"/>
                  </a:lnTo>
                  <a:lnTo>
                    <a:pt x="874" y="405"/>
                  </a:lnTo>
                  <a:lnTo>
                    <a:pt x="874" y="405"/>
                  </a:lnTo>
                  <a:lnTo>
                    <a:pt x="873" y="405"/>
                  </a:lnTo>
                  <a:lnTo>
                    <a:pt x="871" y="405"/>
                  </a:lnTo>
                  <a:lnTo>
                    <a:pt x="869" y="403"/>
                  </a:lnTo>
                  <a:lnTo>
                    <a:pt x="869" y="403"/>
                  </a:lnTo>
                  <a:lnTo>
                    <a:pt x="867" y="400"/>
                  </a:lnTo>
                  <a:lnTo>
                    <a:pt x="867" y="398"/>
                  </a:lnTo>
                  <a:lnTo>
                    <a:pt x="867" y="398"/>
                  </a:lnTo>
                  <a:lnTo>
                    <a:pt x="869" y="398"/>
                  </a:lnTo>
                  <a:lnTo>
                    <a:pt x="869" y="396"/>
                  </a:lnTo>
                  <a:lnTo>
                    <a:pt x="871" y="394"/>
                  </a:lnTo>
                  <a:lnTo>
                    <a:pt x="873" y="396"/>
                  </a:lnTo>
                  <a:lnTo>
                    <a:pt x="873" y="394"/>
                  </a:lnTo>
                  <a:lnTo>
                    <a:pt x="873" y="392"/>
                  </a:lnTo>
                  <a:lnTo>
                    <a:pt x="873" y="392"/>
                  </a:lnTo>
                  <a:lnTo>
                    <a:pt x="873" y="391"/>
                  </a:lnTo>
                  <a:lnTo>
                    <a:pt x="874" y="385"/>
                  </a:lnTo>
                  <a:lnTo>
                    <a:pt x="874" y="385"/>
                  </a:lnTo>
                  <a:lnTo>
                    <a:pt x="876" y="383"/>
                  </a:lnTo>
                  <a:lnTo>
                    <a:pt x="876" y="383"/>
                  </a:lnTo>
                  <a:lnTo>
                    <a:pt x="878" y="383"/>
                  </a:lnTo>
                  <a:lnTo>
                    <a:pt x="878" y="381"/>
                  </a:lnTo>
                  <a:lnTo>
                    <a:pt x="878" y="378"/>
                  </a:lnTo>
                  <a:lnTo>
                    <a:pt x="878" y="374"/>
                  </a:lnTo>
                  <a:lnTo>
                    <a:pt x="878" y="374"/>
                  </a:lnTo>
                  <a:lnTo>
                    <a:pt x="878" y="372"/>
                  </a:lnTo>
                  <a:lnTo>
                    <a:pt x="880" y="372"/>
                  </a:lnTo>
                  <a:lnTo>
                    <a:pt x="880" y="371"/>
                  </a:lnTo>
                  <a:lnTo>
                    <a:pt x="880" y="371"/>
                  </a:lnTo>
                  <a:lnTo>
                    <a:pt x="882" y="371"/>
                  </a:lnTo>
                  <a:lnTo>
                    <a:pt x="883" y="371"/>
                  </a:lnTo>
                  <a:lnTo>
                    <a:pt x="885" y="371"/>
                  </a:lnTo>
                  <a:lnTo>
                    <a:pt x="885" y="369"/>
                  </a:lnTo>
                  <a:lnTo>
                    <a:pt x="885" y="363"/>
                  </a:lnTo>
                  <a:lnTo>
                    <a:pt x="885" y="362"/>
                  </a:lnTo>
                  <a:lnTo>
                    <a:pt x="887" y="362"/>
                  </a:lnTo>
                  <a:lnTo>
                    <a:pt x="887" y="360"/>
                  </a:lnTo>
                  <a:lnTo>
                    <a:pt x="887" y="360"/>
                  </a:lnTo>
                  <a:lnTo>
                    <a:pt x="889" y="360"/>
                  </a:lnTo>
                  <a:lnTo>
                    <a:pt x="889" y="360"/>
                  </a:lnTo>
                  <a:lnTo>
                    <a:pt x="891" y="358"/>
                  </a:lnTo>
                  <a:lnTo>
                    <a:pt x="891" y="358"/>
                  </a:lnTo>
                  <a:lnTo>
                    <a:pt x="891" y="356"/>
                  </a:lnTo>
                  <a:lnTo>
                    <a:pt x="891" y="356"/>
                  </a:lnTo>
                  <a:lnTo>
                    <a:pt x="892" y="354"/>
                  </a:lnTo>
                  <a:lnTo>
                    <a:pt x="892" y="354"/>
                  </a:lnTo>
                  <a:lnTo>
                    <a:pt x="892" y="353"/>
                  </a:lnTo>
                  <a:lnTo>
                    <a:pt x="894" y="353"/>
                  </a:lnTo>
                  <a:lnTo>
                    <a:pt x="898" y="351"/>
                  </a:lnTo>
                  <a:lnTo>
                    <a:pt x="900" y="349"/>
                  </a:lnTo>
                  <a:lnTo>
                    <a:pt x="902" y="349"/>
                  </a:lnTo>
                  <a:lnTo>
                    <a:pt x="903" y="349"/>
                  </a:lnTo>
                  <a:lnTo>
                    <a:pt x="905" y="349"/>
                  </a:lnTo>
                  <a:lnTo>
                    <a:pt x="907" y="347"/>
                  </a:lnTo>
                  <a:lnTo>
                    <a:pt x="907" y="347"/>
                  </a:lnTo>
                  <a:lnTo>
                    <a:pt x="907" y="347"/>
                  </a:lnTo>
                  <a:lnTo>
                    <a:pt x="907" y="345"/>
                  </a:lnTo>
                  <a:lnTo>
                    <a:pt x="907" y="345"/>
                  </a:lnTo>
                  <a:lnTo>
                    <a:pt x="909" y="344"/>
                  </a:lnTo>
                  <a:lnTo>
                    <a:pt x="909" y="344"/>
                  </a:lnTo>
                  <a:lnTo>
                    <a:pt x="909" y="342"/>
                  </a:lnTo>
                  <a:lnTo>
                    <a:pt x="911" y="342"/>
                  </a:lnTo>
                  <a:lnTo>
                    <a:pt x="912" y="342"/>
                  </a:lnTo>
                  <a:lnTo>
                    <a:pt x="912" y="342"/>
                  </a:lnTo>
                  <a:lnTo>
                    <a:pt x="914" y="342"/>
                  </a:lnTo>
                  <a:lnTo>
                    <a:pt x="914" y="342"/>
                  </a:lnTo>
                  <a:lnTo>
                    <a:pt x="914" y="342"/>
                  </a:lnTo>
                  <a:lnTo>
                    <a:pt x="914" y="340"/>
                  </a:lnTo>
                  <a:lnTo>
                    <a:pt x="914" y="340"/>
                  </a:lnTo>
                  <a:lnTo>
                    <a:pt x="916" y="340"/>
                  </a:lnTo>
                  <a:lnTo>
                    <a:pt x="916" y="338"/>
                  </a:lnTo>
                  <a:lnTo>
                    <a:pt x="916" y="338"/>
                  </a:lnTo>
                  <a:lnTo>
                    <a:pt x="918" y="338"/>
                  </a:lnTo>
                  <a:lnTo>
                    <a:pt x="918" y="338"/>
                  </a:lnTo>
                  <a:lnTo>
                    <a:pt x="918" y="338"/>
                  </a:lnTo>
                  <a:lnTo>
                    <a:pt x="918" y="336"/>
                  </a:lnTo>
                  <a:lnTo>
                    <a:pt x="920" y="336"/>
                  </a:lnTo>
                  <a:lnTo>
                    <a:pt x="920" y="336"/>
                  </a:lnTo>
                  <a:lnTo>
                    <a:pt x="921" y="336"/>
                  </a:lnTo>
                  <a:lnTo>
                    <a:pt x="921" y="336"/>
                  </a:lnTo>
                  <a:lnTo>
                    <a:pt x="921" y="335"/>
                  </a:lnTo>
                  <a:lnTo>
                    <a:pt x="921" y="335"/>
                  </a:lnTo>
                  <a:lnTo>
                    <a:pt x="921" y="333"/>
                  </a:lnTo>
                  <a:lnTo>
                    <a:pt x="921" y="333"/>
                  </a:lnTo>
                  <a:lnTo>
                    <a:pt x="920" y="333"/>
                  </a:lnTo>
                  <a:lnTo>
                    <a:pt x="920" y="333"/>
                  </a:lnTo>
                  <a:lnTo>
                    <a:pt x="920" y="331"/>
                  </a:lnTo>
                  <a:lnTo>
                    <a:pt x="920" y="331"/>
                  </a:lnTo>
                  <a:lnTo>
                    <a:pt x="920" y="331"/>
                  </a:lnTo>
                  <a:lnTo>
                    <a:pt x="918" y="329"/>
                  </a:lnTo>
                  <a:lnTo>
                    <a:pt x="916" y="327"/>
                  </a:lnTo>
                  <a:lnTo>
                    <a:pt x="914" y="327"/>
                  </a:lnTo>
                  <a:lnTo>
                    <a:pt x="911" y="327"/>
                  </a:lnTo>
                  <a:lnTo>
                    <a:pt x="911" y="327"/>
                  </a:lnTo>
                  <a:lnTo>
                    <a:pt x="909" y="325"/>
                  </a:lnTo>
                  <a:lnTo>
                    <a:pt x="907" y="324"/>
                  </a:lnTo>
                  <a:lnTo>
                    <a:pt x="905" y="322"/>
                  </a:lnTo>
                  <a:lnTo>
                    <a:pt x="905" y="322"/>
                  </a:lnTo>
                  <a:lnTo>
                    <a:pt x="903" y="318"/>
                  </a:lnTo>
                  <a:lnTo>
                    <a:pt x="902" y="316"/>
                  </a:lnTo>
                  <a:lnTo>
                    <a:pt x="900" y="313"/>
                  </a:lnTo>
                  <a:lnTo>
                    <a:pt x="900" y="311"/>
                  </a:lnTo>
                  <a:lnTo>
                    <a:pt x="898" y="309"/>
                  </a:lnTo>
                  <a:lnTo>
                    <a:pt x="898" y="307"/>
                  </a:lnTo>
                  <a:lnTo>
                    <a:pt x="900" y="307"/>
                  </a:lnTo>
                  <a:lnTo>
                    <a:pt x="900" y="307"/>
                  </a:lnTo>
                  <a:lnTo>
                    <a:pt x="900" y="306"/>
                  </a:lnTo>
                  <a:lnTo>
                    <a:pt x="898" y="306"/>
                  </a:lnTo>
                  <a:lnTo>
                    <a:pt x="896" y="298"/>
                  </a:lnTo>
                  <a:lnTo>
                    <a:pt x="894" y="293"/>
                  </a:lnTo>
                  <a:lnTo>
                    <a:pt x="894" y="291"/>
                  </a:lnTo>
                  <a:lnTo>
                    <a:pt x="894" y="288"/>
                  </a:lnTo>
                  <a:lnTo>
                    <a:pt x="894" y="286"/>
                  </a:lnTo>
                  <a:lnTo>
                    <a:pt x="894" y="284"/>
                  </a:lnTo>
                  <a:lnTo>
                    <a:pt x="896" y="282"/>
                  </a:lnTo>
                  <a:lnTo>
                    <a:pt x="896" y="280"/>
                  </a:lnTo>
                  <a:lnTo>
                    <a:pt x="896" y="280"/>
                  </a:lnTo>
                  <a:lnTo>
                    <a:pt x="898" y="279"/>
                  </a:lnTo>
                  <a:lnTo>
                    <a:pt x="898" y="279"/>
                  </a:lnTo>
                  <a:lnTo>
                    <a:pt x="900" y="277"/>
                  </a:lnTo>
                  <a:lnTo>
                    <a:pt x="900" y="275"/>
                  </a:lnTo>
                  <a:lnTo>
                    <a:pt x="900" y="275"/>
                  </a:lnTo>
                  <a:lnTo>
                    <a:pt x="900" y="273"/>
                  </a:lnTo>
                  <a:lnTo>
                    <a:pt x="900" y="273"/>
                  </a:lnTo>
                  <a:lnTo>
                    <a:pt x="905" y="264"/>
                  </a:lnTo>
                  <a:lnTo>
                    <a:pt x="909" y="260"/>
                  </a:lnTo>
                  <a:lnTo>
                    <a:pt x="911" y="259"/>
                  </a:lnTo>
                  <a:lnTo>
                    <a:pt x="912" y="253"/>
                  </a:lnTo>
                  <a:lnTo>
                    <a:pt x="914" y="251"/>
                  </a:lnTo>
                  <a:lnTo>
                    <a:pt x="916" y="250"/>
                  </a:lnTo>
                  <a:lnTo>
                    <a:pt x="918" y="250"/>
                  </a:lnTo>
                  <a:lnTo>
                    <a:pt x="921" y="242"/>
                  </a:lnTo>
                  <a:lnTo>
                    <a:pt x="923" y="241"/>
                  </a:lnTo>
                  <a:lnTo>
                    <a:pt x="925" y="237"/>
                  </a:lnTo>
                  <a:lnTo>
                    <a:pt x="927" y="237"/>
                  </a:lnTo>
                  <a:lnTo>
                    <a:pt x="927" y="235"/>
                  </a:lnTo>
                  <a:lnTo>
                    <a:pt x="929" y="235"/>
                  </a:lnTo>
                  <a:lnTo>
                    <a:pt x="932" y="228"/>
                  </a:lnTo>
                  <a:lnTo>
                    <a:pt x="932" y="228"/>
                  </a:lnTo>
                  <a:lnTo>
                    <a:pt x="932" y="226"/>
                  </a:lnTo>
                  <a:lnTo>
                    <a:pt x="934" y="224"/>
                  </a:lnTo>
                  <a:lnTo>
                    <a:pt x="934" y="224"/>
                  </a:lnTo>
                  <a:lnTo>
                    <a:pt x="936" y="223"/>
                  </a:lnTo>
                  <a:lnTo>
                    <a:pt x="936" y="221"/>
                  </a:lnTo>
                  <a:lnTo>
                    <a:pt x="938" y="217"/>
                  </a:lnTo>
                  <a:lnTo>
                    <a:pt x="939" y="215"/>
                  </a:lnTo>
                  <a:lnTo>
                    <a:pt x="939" y="215"/>
                  </a:lnTo>
                  <a:lnTo>
                    <a:pt x="941" y="214"/>
                  </a:lnTo>
                  <a:lnTo>
                    <a:pt x="945" y="212"/>
                  </a:lnTo>
                  <a:lnTo>
                    <a:pt x="947" y="212"/>
                  </a:lnTo>
                  <a:lnTo>
                    <a:pt x="947" y="212"/>
                  </a:lnTo>
                  <a:lnTo>
                    <a:pt x="945" y="215"/>
                  </a:lnTo>
                  <a:lnTo>
                    <a:pt x="943" y="217"/>
                  </a:lnTo>
                  <a:lnTo>
                    <a:pt x="943" y="215"/>
                  </a:lnTo>
                  <a:lnTo>
                    <a:pt x="939" y="215"/>
                  </a:lnTo>
                  <a:lnTo>
                    <a:pt x="941" y="217"/>
                  </a:lnTo>
                  <a:lnTo>
                    <a:pt x="943" y="217"/>
                  </a:lnTo>
                  <a:lnTo>
                    <a:pt x="945" y="217"/>
                  </a:lnTo>
                  <a:lnTo>
                    <a:pt x="945" y="215"/>
                  </a:lnTo>
                  <a:lnTo>
                    <a:pt x="948" y="212"/>
                  </a:lnTo>
                  <a:lnTo>
                    <a:pt x="950" y="210"/>
                  </a:lnTo>
                  <a:lnTo>
                    <a:pt x="952" y="210"/>
                  </a:lnTo>
                  <a:lnTo>
                    <a:pt x="954" y="210"/>
                  </a:lnTo>
                  <a:lnTo>
                    <a:pt x="954" y="208"/>
                  </a:lnTo>
                  <a:lnTo>
                    <a:pt x="954" y="206"/>
                  </a:lnTo>
                  <a:lnTo>
                    <a:pt x="954" y="206"/>
                  </a:lnTo>
                  <a:lnTo>
                    <a:pt x="952" y="206"/>
                  </a:lnTo>
                  <a:lnTo>
                    <a:pt x="952" y="204"/>
                  </a:lnTo>
                  <a:lnTo>
                    <a:pt x="950" y="203"/>
                  </a:lnTo>
                  <a:lnTo>
                    <a:pt x="950" y="203"/>
                  </a:lnTo>
                  <a:lnTo>
                    <a:pt x="948" y="203"/>
                  </a:lnTo>
                  <a:lnTo>
                    <a:pt x="948" y="203"/>
                  </a:lnTo>
                  <a:lnTo>
                    <a:pt x="948" y="203"/>
                  </a:lnTo>
                  <a:lnTo>
                    <a:pt x="948" y="203"/>
                  </a:lnTo>
                  <a:lnTo>
                    <a:pt x="948" y="204"/>
                  </a:lnTo>
                  <a:lnTo>
                    <a:pt x="948" y="204"/>
                  </a:lnTo>
                  <a:lnTo>
                    <a:pt x="947" y="203"/>
                  </a:lnTo>
                  <a:lnTo>
                    <a:pt x="945" y="203"/>
                  </a:lnTo>
                  <a:lnTo>
                    <a:pt x="947" y="201"/>
                  </a:lnTo>
                  <a:lnTo>
                    <a:pt x="952" y="195"/>
                  </a:lnTo>
                  <a:lnTo>
                    <a:pt x="954" y="192"/>
                  </a:lnTo>
                  <a:lnTo>
                    <a:pt x="959" y="186"/>
                  </a:lnTo>
                  <a:lnTo>
                    <a:pt x="961" y="185"/>
                  </a:lnTo>
                  <a:lnTo>
                    <a:pt x="963" y="185"/>
                  </a:lnTo>
                  <a:lnTo>
                    <a:pt x="965" y="183"/>
                  </a:lnTo>
                  <a:lnTo>
                    <a:pt x="968" y="183"/>
                  </a:lnTo>
                  <a:lnTo>
                    <a:pt x="968" y="185"/>
                  </a:lnTo>
                  <a:lnTo>
                    <a:pt x="968" y="185"/>
                  </a:lnTo>
                  <a:lnTo>
                    <a:pt x="970" y="185"/>
                  </a:lnTo>
                  <a:lnTo>
                    <a:pt x="970" y="185"/>
                  </a:lnTo>
                  <a:lnTo>
                    <a:pt x="970" y="183"/>
                  </a:lnTo>
                  <a:lnTo>
                    <a:pt x="970" y="181"/>
                  </a:lnTo>
                  <a:lnTo>
                    <a:pt x="972" y="181"/>
                  </a:lnTo>
                  <a:lnTo>
                    <a:pt x="976" y="181"/>
                  </a:lnTo>
                  <a:lnTo>
                    <a:pt x="988" y="176"/>
                  </a:lnTo>
                  <a:lnTo>
                    <a:pt x="992" y="176"/>
                  </a:lnTo>
                  <a:lnTo>
                    <a:pt x="1001" y="172"/>
                  </a:lnTo>
                  <a:lnTo>
                    <a:pt x="1003" y="172"/>
                  </a:lnTo>
                  <a:lnTo>
                    <a:pt x="1004" y="172"/>
                  </a:lnTo>
                  <a:lnTo>
                    <a:pt x="1004" y="172"/>
                  </a:lnTo>
                  <a:lnTo>
                    <a:pt x="1008" y="172"/>
                  </a:lnTo>
                  <a:lnTo>
                    <a:pt x="1012" y="170"/>
                  </a:lnTo>
                  <a:lnTo>
                    <a:pt x="1013" y="170"/>
                  </a:lnTo>
                  <a:lnTo>
                    <a:pt x="1017" y="168"/>
                  </a:lnTo>
                  <a:lnTo>
                    <a:pt x="1019" y="167"/>
                  </a:lnTo>
                  <a:lnTo>
                    <a:pt x="1021" y="165"/>
                  </a:lnTo>
                  <a:lnTo>
                    <a:pt x="1022" y="161"/>
                  </a:lnTo>
                  <a:lnTo>
                    <a:pt x="1024" y="159"/>
                  </a:lnTo>
                  <a:lnTo>
                    <a:pt x="1026" y="158"/>
                  </a:lnTo>
                  <a:lnTo>
                    <a:pt x="1030" y="156"/>
                  </a:lnTo>
                  <a:lnTo>
                    <a:pt x="1032" y="15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6" name="Freeform 12"/>
            <p:cNvSpPr>
              <a:spLocks/>
            </p:cNvSpPr>
            <p:nvPr/>
          </p:nvSpPr>
          <p:spPr bwMode="auto">
            <a:xfrm>
              <a:off x="8064519" y="4534811"/>
              <a:ext cx="6911" cy="9676"/>
            </a:xfrm>
            <a:custGeom>
              <a:avLst/>
              <a:gdLst>
                <a:gd name="T0" fmla="*/ 5 w 5"/>
                <a:gd name="T1" fmla="*/ 2 h 7"/>
                <a:gd name="T2" fmla="*/ 5 w 5"/>
                <a:gd name="T3" fmla="*/ 0 h 7"/>
                <a:gd name="T4" fmla="*/ 4 w 5"/>
                <a:gd name="T5" fmla="*/ 0 h 7"/>
                <a:gd name="T6" fmla="*/ 2 w 5"/>
                <a:gd name="T7" fmla="*/ 2 h 7"/>
                <a:gd name="T8" fmla="*/ 2 w 5"/>
                <a:gd name="T9" fmla="*/ 2 h 7"/>
                <a:gd name="T10" fmla="*/ 0 w 5"/>
                <a:gd name="T11" fmla="*/ 4 h 7"/>
                <a:gd name="T12" fmla="*/ 0 w 5"/>
                <a:gd name="T13" fmla="*/ 5 h 7"/>
                <a:gd name="T14" fmla="*/ 2 w 5"/>
                <a:gd name="T15" fmla="*/ 5 h 7"/>
                <a:gd name="T16" fmla="*/ 2 w 5"/>
                <a:gd name="T17" fmla="*/ 7 h 7"/>
                <a:gd name="T18" fmla="*/ 4 w 5"/>
                <a:gd name="T19" fmla="*/ 7 h 7"/>
                <a:gd name="T20" fmla="*/ 5 w 5"/>
                <a:gd name="T21" fmla="*/ 5 h 7"/>
                <a:gd name="T22" fmla="*/ 5 w 5"/>
                <a:gd name="T23" fmla="*/ 5 h 7"/>
                <a:gd name="T24" fmla="*/ 5 w 5"/>
                <a:gd name="T25" fmla="*/ 5 h 7"/>
                <a:gd name="T26" fmla="*/ 5 w 5"/>
                <a:gd name="T27" fmla="*/ 5 h 7"/>
                <a:gd name="T28" fmla="*/ 5 w 5"/>
                <a:gd name="T29" fmla="*/ 4 h 7"/>
                <a:gd name="T30" fmla="*/ 5 w 5"/>
                <a:gd name="T31" fmla="*/ 4 h 7"/>
                <a:gd name="T32" fmla="*/ 5 w 5"/>
                <a:gd name="T33" fmla="*/ 4 h 7"/>
                <a:gd name="T34" fmla="*/ 5 w 5"/>
                <a:gd name="T35" fmla="*/ 2 h 7"/>
                <a:gd name="T36" fmla="*/ 5 w 5"/>
                <a:gd name="T37"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 h="7">
                  <a:moveTo>
                    <a:pt x="5" y="2"/>
                  </a:moveTo>
                  <a:lnTo>
                    <a:pt x="5" y="0"/>
                  </a:lnTo>
                  <a:lnTo>
                    <a:pt x="4" y="0"/>
                  </a:lnTo>
                  <a:lnTo>
                    <a:pt x="2" y="2"/>
                  </a:lnTo>
                  <a:lnTo>
                    <a:pt x="2" y="2"/>
                  </a:lnTo>
                  <a:lnTo>
                    <a:pt x="0" y="4"/>
                  </a:lnTo>
                  <a:lnTo>
                    <a:pt x="0" y="5"/>
                  </a:lnTo>
                  <a:lnTo>
                    <a:pt x="2" y="5"/>
                  </a:lnTo>
                  <a:lnTo>
                    <a:pt x="2" y="7"/>
                  </a:lnTo>
                  <a:lnTo>
                    <a:pt x="4" y="7"/>
                  </a:lnTo>
                  <a:lnTo>
                    <a:pt x="5" y="5"/>
                  </a:lnTo>
                  <a:lnTo>
                    <a:pt x="5" y="5"/>
                  </a:lnTo>
                  <a:lnTo>
                    <a:pt x="5" y="5"/>
                  </a:lnTo>
                  <a:lnTo>
                    <a:pt x="5" y="5"/>
                  </a:lnTo>
                  <a:lnTo>
                    <a:pt x="5" y="4"/>
                  </a:lnTo>
                  <a:lnTo>
                    <a:pt x="5" y="4"/>
                  </a:lnTo>
                  <a:lnTo>
                    <a:pt x="5" y="4"/>
                  </a:lnTo>
                  <a:lnTo>
                    <a:pt x="5" y="2"/>
                  </a:lnTo>
                  <a:lnTo>
                    <a:pt x="5"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7" name="Freeform 13"/>
            <p:cNvSpPr>
              <a:spLocks/>
            </p:cNvSpPr>
            <p:nvPr/>
          </p:nvSpPr>
          <p:spPr bwMode="auto">
            <a:xfrm>
              <a:off x="8132246" y="4252844"/>
              <a:ext cx="219768" cy="142366"/>
            </a:xfrm>
            <a:custGeom>
              <a:avLst/>
              <a:gdLst>
                <a:gd name="T0" fmla="*/ 151 w 159"/>
                <a:gd name="T1" fmla="*/ 14 h 103"/>
                <a:gd name="T2" fmla="*/ 150 w 159"/>
                <a:gd name="T3" fmla="*/ 11 h 103"/>
                <a:gd name="T4" fmla="*/ 148 w 159"/>
                <a:gd name="T5" fmla="*/ 5 h 103"/>
                <a:gd name="T6" fmla="*/ 146 w 159"/>
                <a:gd name="T7" fmla="*/ 0 h 103"/>
                <a:gd name="T8" fmla="*/ 132 w 159"/>
                <a:gd name="T9" fmla="*/ 2 h 103"/>
                <a:gd name="T10" fmla="*/ 132 w 159"/>
                <a:gd name="T11" fmla="*/ 9 h 103"/>
                <a:gd name="T12" fmla="*/ 130 w 159"/>
                <a:gd name="T13" fmla="*/ 12 h 103"/>
                <a:gd name="T14" fmla="*/ 113 w 159"/>
                <a:gd name="T15" fmla="*/ 11 h 103"/>
                <a:gd name="T16" fmla="*/ 108 w 159"/>
                <a:gd name="T17" fmla="*/ 14 h 103"/>
                <a:gd name="T18" fmla="*/ 104 w 159"/>
                <a:gd name="T19" fmla="*/ 16 h 103"/>
                <a:gd name="T20" fmla="*/ 83 w 159"/>
                <a:gd name="T21" fmla="*/ 16 h 103"/>
                <a:gd name="T22" fmla="*/ 76 w 159"/>
                <a:gd name="T23" fmla="*/ 18 h 103"/>
                <a:gd name="T24" fmla="*/ 68 w 159"/>
                <a:gd name="T25" fmla="*/ 27 h 103"/>
                <a:gd name="T26" fmla="*/ 65 w 159"/>
                <a:gd name="T27" fmla="*/ 29 h 103"/>
                <a:gd name="T28" fmla="*/ 59 w 159"/>
                <a:gd name="T29" fmla="*/ 34 h 103"/>
                <a:gd name="T30" fmla="*/ 52 w 159"/>
                <a:gd name="T31" fmla="*/ 31 h 103"/>
                <a:gd name="T32" fmla="*/ 36 w 159"/>
                <a:gd name="T33" fmla="*/ 29 h 103"/>
                <a:gd name="T34" fmla="*/ 21 w 159"/>
                <a:gd name="T35" fmla="*/ 25 h 103"/>
                <a:gd name="T36" fmla="*/ 16 w 159"/>
                <a:gd name="T37" fmla="*/ 29 h 103"/>
                <a:gd name="T38" fmla="*/ 5 w 159"/>
                <a:gd name="T39" fmla="*/ 36 h 103"/>
                <a:gd name="T40" fmla="*/ 2 w 159"/>
                <a:gd name="T41" fmla="*/ 43 h 103"/>
                <a:gd name="T42" fmla="*/ 3 w 159"/>
                <a:gd name="T43" fmla="*/ 47 h 103"/>
                <a:gd name="T44" fmla="*/ 14 w 159"/>
                <a:gd name="T45" fmla="*/ 49 h 103"/>
                <a:gd name="T46" fmla="*/ 7 w 159"/>
                <a:gd name="T47" fmla="*/ 59 h 103"/>
                <a:gd name="T48" fmla="*/ 7 w 159"/>
                <a:gd name="T49" fmla="*/ 63 h 103"/>
                <a:gd name="T50" fmla="*/ 12 w 159"/>
                <a:gd name="T51" fmla="*/ 68 h 103"/>
                <a:gd name="T52" fmla="*/ 18 w 159"/>
                <a:gd name="T53" fmla="*/ 79 h 103"/>
                <a:gd name="T54" fmla="*/ 25 w 159"/>
                <a:gd name="T55" fmla="*/ 90 h 103"/>
                <a:gd name="T56" fmla="*/ 16 w 159"/>
                <a:gd name="T57" fmla="*/ 96 h 103"/>
                <a:gd name="T58" fmla="*/ 12 w 159"/>
                <a:gd name="T59" fmla="*/ 99 h 103"/>
                <a:gd name="T60" fmla="*/ 27 w 159"/>
                <a:gd name="T61" fmla="*/ 103 h 103"/>
                <a:gd name="T62" fmla="*/ 32 w 159"/>
                <a:gd name="T63" fmla="*/ 97 h 103"/>
                <a:gd name="T64" fmla="*/ 38 w 159"/>
                <a:gd name="T65" fmla="*/ 99 h 103"/>
                <a:gd name="T66" fmla="*/ 54 w 159"/>
                <a:gd name="T67" fmla="*/ 97 h 103"/>
                <a:gd name="T68" fmla="*/ 59 w 159"/>
                <a:gd name="T69" fmla="*/ 88 h 103"/>
                <a:gd name="T70" fmla="*/ 63 w 159"/>
                <a:gd name="T71" fmla="*/ 90 h 103"/>
                <a:gd name="T72" fmla="*/ 65 w 159"/>
                <a:gd name="T73" fmla="*/ 96 h 103"/>
                <a:gd name="T74" fmla="*/ 77 w 159"/>
                <a:gd name="T75" fmla="*/ 99 h 103"/>
                <a:gd name="T76" fmla="*/ 85 w 159"/>
                <a:gd name="T77" fmla="*/ 99 h 103"/>
                <a:gd name="T78" fmla="*/ 99 w 159"/>
                <a:gd name="T79" fmla="*/ 99 h 103"/>
                <a:gd name="T80" fmla="*/ 95 w 159"/>
                <a:gd name="T81" fmla="*/ 90 h 103"/>
                <a:gd name="T82" fmla="*/ 101 w 159"/>
                <a:gd name="T83" fmla="*/ 86 h 103"/>
                <a:gd name="T84" fmla="*/ 97 w 159"/>
                <a:gd name="T85" fmla="*/ 86 h 103"/>
                <a:gd name="T86" fmla="*/ 95 w 159"/>
                <a:gd name="T87" fmla="*/ 81 h 103"/>
                <a:gd name="T88" fmla="*/ 104 w 159"/>
                <a:gd name="T89" fmla="*/ 76 h 103"/>
                <a:gd name="T90" fmla="*/ 112 w 159"/>
                <a:gd name="T91" fmla="*/ 76 h 103"/>
                <a:gd name="T92" fmla="*/ 115 w 159"/>
                <a:gd name="T93" fmla="*/ 68 h 103"/>
                <a:gd name="T94" fmla="*/ 117 w 159"/>
                <a:gd name="T95" fmla="*/ 59 h 103"/>
                <a:gd name="T96" fmla="*/ 112 w 159"/>
                <a:gd name="T97" fmla="*/ 50 h 103"/>
                <a:gd name="T98" fmla="*/ 122 w 159"/>
                <a:gd name="T99" fmla="*/ 45 h 103"/>
                <a:gd name="T100" fmla="*/ 132 w 159"/>
                <a:gd name="T101" fmla="*/ 41 h 103"/>
                <a:gd name="T102" fmla="*/ 135 w 159"/>
                <a:gd name="T103" fmla="*/ 36 h 103"/>
                <a:gd name="T104" fmla="*/ 141 w 159"/>
                <a:gd name="T105" fmla="*/ 34 h 103"/>
                <a:gd name="T106" fmla="*/ 146 w 159"/>
                <a:gd name="T107" fmla="*/ 34 h 103"/>
                <a:gd name="T108" fmla="*/ 144 w 159"/>
                <a:gd name="T109" fmla="*/ 27 h 103"/>
                <a:gd name="T110" fmla="*/ 150 w 159"/>
                <a:gd name="T111" fmla="*/ 23 h 103"/>
                <a:gd name="T112" fmla="*/ 155 w 159"/>
                <a:gd name="T113" fmla="*/ 25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9" h="103">
                  <a:moveTo>
                    <a:pt x="157" y="23"/>
                  </a:moveTo>
                  <a:lnTo>
                    <a:pt x="155" y="21"/>
                  </a:lnTo>
                  <a:lnTo>
                    <a:pt x="153" y="18"/>
                  </a:lnTo>
                  <a:lnTo>
                    <a:pt x="151" y="18"/>
                  </a:lnTo>
                  <a:lnTo>
                    <a:pt x="151" y="16"/>
                  </a:lnTo>
                  <a:lnTo>
                    <a:pt x="151" y="16"/>
                  </a:lnTo>
                  <a:lnTo>
                    <a:pt x="151" y="16"/>
                  </a:lnTo>
                  <a:lnTo>
                    <a:pt x="151" y="14"/>
                  </a:lnTo>
                  <a:lnTo>
                    <a:pt x="151" y="14"/>
                  </a:lnTo>
                  <a:lnTo>
                    <a:pt x="153" y="14"/>
                  </a:lnTo>
                  <a:lnTo>
                    <a:pt x="153" y="14"/>
                  </a:lnTo>
                  <a:lnTo>
                    <a:pt x="153" y="12"/>
                  </a:lnTo>
                  <a:lnTo>
                    <a:pt x="151" y="12"/>
                  </a:lnTo>
                  <a:lnTo>
                    <a:pt x="151" y="12"/>
                  </a:lnTo>
                  <a:lnTo>
                    <a:pt x="151" y="12"/>
                  </a:lnTo>
                  <a:lnTo>
                    <a:pt x="151" y="12"/>
                  </a:lnTo>
                  <a:lnTo>
                    <a:pt x="150" y="12"/>
                  </a:lnTo>
                  <a:lnTo>
                    <a:pt x="150" y="11"/>
                  </a:lnTo>
                  <a:lnTo>
                    <a:pt x="150" y="11"/>
                  </a:lnTo>
                  <a:lnTo>
                    <a:pt x="150" y="11"/>
                  </a:lnTo>
                  <a:lnTo>
                    <a:pt x="148" y="9"/>
                  </a:lnTo>
                  <a:lnTo>
                    <a:pt x="148" y="9"/>
                  </a:lnTo>
                  <a:lnTo>
                    <a:pt x="148" y="7"/>
                  </a:lnTo>
                  <a:lnTo>
                    <a:pt x="148" y="5"/>
                  </a:lnTo>
                  <a:lnTo>
                    <a:pt x="148" y="5"/>
                  </a:lnTo>
                  <a:lnTo>
                    <a:pt x="148" y="5"/>
                  </a:lnTo>
                  <a:lnTo>
                    <a:pt x="148" y="5"/>
                  </a:lnTo>
                  <a:lnTo>
                    <a:pt x="148" y="3"/>
                  </a:lnTo>
                  <a:lnTo>
                    <a:pt x="148" y="3"/>
                  </a:lnTo>
                  <a:lnTo>
                    <a:pt x="148" y="2"/>
                  </a:lnTo>
                  <a:lnTo>
                    <a:pt x="150" y="2"/>
                  </a:lnTo>
                  <a:lnTo>
                    <a:pt x="148" y="2"/>
                  </a:lnTo>
                  <a:lnTo>
                    <a:pt x="148" y="2"/>
                  </a:lnTo>
                  <a:lnTo>
                    <a:pt x="148" y="2"/>
                  </a:lnTo>
                  <a:lnTo>
                    <a:pt x="148" y="2"/>
                  </a:lnTo>
                  <a:lnTo>
                    <a:pt x="146" y="0"/>
                  </a:lnTo>
                  <a:lnTo>
                    <a:pt x="146" y="0"/>
                  </a:lnTo>
                  <a:lnTo>
                    <a:pt x="141" y="0"/>
                  </a:lnTo>
                  <a:lnTo>
                    <a:pt x="139" y="0"/>
                  </a:lnTo>
                  <a:lnTo>
                    <a:pt x="139" y="0"/>
                  </a:lnTo>
                  <a:lnTo>
                    <a:pt x="137" y="0"/>
                  </a:lnTo>
                  <a:lnTo>
                    <a:pt x="135" y="2"/>
                  </a:lnTo>
                  <a:lnTo>
                    <a:pt x="133" y="2"/>
                  </a:lnTo>
                  <a:lnTo>
                    <a:pt x="133" y="2"/>
                  </a:lnTo>
                  <a:lnTo>
                    <a:pt x="132" y="2"/>
                  </a:lnTo>
                  <a:lnTo>
                    <a:pt x="132" y="2"/>
                  </a:lnTo>
                  <a:lnTo>
                    <a:pt x="132" y="3"/>
                  </a:lnTo>
                  <a:lnTo>
                    <a:pt x="132" y="3"/>
                  </a:lnTo>
                  <a:lnTo>
                    <a:pt x="132" y="3"/>
                  </a:lnTo>
                  <a:lnTo>
                    <a:pt x="132" y="3"/>
                  </a:lnTo>
                  <a:lnTo>
                    <a:pt x="132" y="5"/>
                  </a:lnTo>
                  <a:lnTo>
                    <a:pt x="132" y="5"/>
                  </a:lnTo>
                  <a:lnTo>
                    <a:pt x="132" y="7"/>
                  </a:lnTo>
                  <a:lnTo>
                    <a:pt x="132" y="9"/>
                  </a:lnTo>
                  <a:lnTo>
                    <a:pt x="132" y="11"/>
                  </a:lnTo>
                  <a:lnTo>
                    <a:pt x="132" y="11"/>
                  </a:lnTo>
                  <a:lnTo>
                    <a:pt x="133" y="12"/>
                  </a:lnTo>
                  <a:lnTo>
                    <a:pt x="133" y="14"/>
                  </a:lnTo>
                  <a:lnTo>
                    <a:pt x="133" y="14"/>
                  </a:lnTo>
                  <a:lnTo>
                    <a:pt x="133" y="14"/>
                  </a:lnTo>
                  <a:lnTo>
                    <a:pt x="132" y="12"/>
                  </a:lnTo>
                  <a:lnTo>
                    <a:pt x="132" y="12"/>
                  </a:lnTo>
                  <a:lnTo>
                    <a:pt x="130" y="12"/>
                  </a:lnTo>
                  <a:lnTo>
                    <a:pt x="126" y="11"/>
                  </a:lnTo>
                  <a:lnTo>
                    <a:pt x="124" y="11"/>
                  </a:lnTo>
                  <a:lnTo>
                    <a:pt x="122" y="11"/>
                  </a:lnTo>
                  <a:lnTo>
                    <a:pt x="121" y="11"/>
                  </a:lnTo>
                  <a:lnTo>
                    <a:pt x="121" y="11"/>
                  </a:lnTo>
                  <a:lnTo>
                    <a:pt x="119" y="11"/>
                  </a:lnTo>
                  <a:lnTo>
                    <a:pt x="115" y="11"/>
                  </a:lnTo>
                  <a:lnTo>
                    <a:pt x="113" y="11"/>
                  </a:lnTo>
                  <a:lnTo>
                    <a:pt x="113" y="11"/>
                  </a:lnTo>
                  <a:lnTo>
                    <a:pt x="113" y="12"/>
                  </a:lnTo>
                  <a:lnTo>
                    <a:pt x="113" y="12"/>
                  </a:lnTo>
                  <a:lnTo>
                    <a:pt x="113" y="12"/>
                  </a:lnTo>
                  <a:lnTo>
                    <a:pt x="113" y="12"/>
                  </a:lnTo>
                  <a:lnTo>
                    <a:pt x="112" y="14"/>
                  </a:lnTo>
                  <a:lnTo>
                    <a:pt x="112" y="12"/>
                  </a:lnTo>
                  <a:lnTo>
                    <a:pt x="110" y="12"/>
                  </a:lnTo>
                  <a:lnTo>
                    <a:pt x="110" y="14"/>
                  </a:lnTo>
                  <a:lnTo>
                    <a:pt x="108" y="14"/>
                  </a:lnTo>
                  <a:lnTo>
                    <a:pt x="108" y="16"/>
                  </a:lnTo>
                  <a:lnTo>
                    <a:pt x="108" y="16"/>
                  </a:lnTo>
                  <a:lnTo>
                    <a:pt x="108" y="16"/>
                  </a:lnTo>
                  <a:lnTo>
                    <a:pt x="108" y="16"/>
                  </a:lnTo>
                  <a:lnTo>
                    <a:pt x="108" y="16"/>
                  </a:lnTo>
                  <a:lnTo>
                    <a:pt x="106" y="18"/>
                  </a:lnTo>
                  <a:lnTo>
                    <a:pt x="104" y="18"/>
                  </a:lnTo>
                  <a:lnTo>
                    <a:pt x="104" y="18"/>
                  </a:lnTo>
                  <a:lnTo>
                    <a:pt x="104" y="16"/>
                  </a:lnTo>
                  <a:lnTo>
                    <a:pt x="103" y="16"/>
                  </a:lnTo>
                  <a:lnTo>
                    <a:pt x="101" y="16"/>
                  </a:lnTo>
                  <a:lnTo>
                    <a:pt x="99" y="16"/>
                  </a:lnTo>
                  <a:lnTo>
                    <a:pt x="92" y="16"/>
                  </a:lnTo>
                  <a:lnTo>
                    <a:pt x="90" y="16"/>
                  </a:lnTo>
                  <a:lnTo>
                    <a:pt x="88" y="16"/>
                  </a:lnTo>
                  <a:lnTo>
                    <a:pt x="86" y="16"/>
                  </a:lnTo>
                  <a:lnTo>
                    <a:pt x="85" y="16"/>
                  </a:lnTo>
                  <a:lnTo>
                    <a:pt x="83" y="16"/>
                  </a:lnTo>
                  <a:lnTo>
                    <a:pt x="81" y="20"/>
                  </a:lnTo>
                  <a:lnTo>
                    <a:pt x="79" y="18"/>
                  </a:lnTo>
                  <a:lnTo>
                    <a:pt x="79" y="18"/>
                  </a:lnTo>
                  <a:lnTo>
                    <a:pt x="77" y="18"/>
                  </a:lnTo>
                  <a:lnTo>
                    <a:pt x="77" y="18"/>
                  </a:lnTo>
                  <a:lnTo>
                    <a:pt x="77" y="18"/>
                  </a:lnTo>
                  <a:lnTo>
                    <a:pt x="76" y="18"/>
                  </a:lnTo>
                  <a:lnTo>
                    <a:pt x="76" y="18"/>
                  </a:lnTo>
                  <a:lnTo>
                    <a:pt x="76" y="18"/>
                  </a:lnTo>
                  <a:lnTo>
                    <a:pt x="74" y="20"/>
                  </a:lnTo>
                  <a:lnTo>
                    <a:pt x="74" y="21"/>
                  </a:lnTo>
                  <a:lnTo>
                    <a:pt x="74" y="21"/>
                  </a:lnTo>
                  <a:lnTo>
                    <a:pt x="72" y="23"/>
                  </a:lnTo>
                  <a:lnTo>
                    <a:pt x="72" y="25"/>
                  </a:lnTo>
                  <a:lnTo>
                    <a:pt x="72" y="25"/>
                  </a:lnTo>
                  <a:lnTo>
                    <a:pt x="72" y="25"/>
                  </a:lnTo>
                  <a:lnTo>
                    <a:pt x="70" y="27"/>
                  </a:lnTo>
                  <a:lnTo>
                    <a:pt x="68" y="27"/>
                  </a:lnTo>
                  <a:lnTo>
                    <a:pt x="68" y="27"/>
                  </a:lnTo>
                  <a:lnTo>
                    <a:pt x="68" y="27"/>
                  </a:lnTo>
                  <a:lnTo>
                    <a:pt x="67" y="27"/>
                  </a:lnTo>
                  <a:lnTo>
                    <a:pt x="67" y="27"/>
                  </a:lnTo>
                  <a:lnTo>
                    <a:pt x="67" y="29"/>
                  </a:lnTo>
                  <a:lnTo>
                    <a:pt x="67" y="29"/>
                  </a:lnTo>
                  <a:lnTo>
                    <a:pt x="67" y="29"/>
                  </a:lnTo>
                  <a:lnTo>
                    <a:pt x="65" y="29"/>
                  </a:lnTo>
                  <a:lnTo>
                    <a:pt x="65" y="29"/>
                  </a:lnTo>
                  <a:lnTo>
                    <a:pt x="65" y="31"/>
                  </a:lnTo>
                  <a:lnTo>
                    <a:pt x="63" y="31"/>
                  </a:lnTo>
                  <a:lnTo>
                    <a:pt x="63" y="31"/>
                  </a:lnTo>
                  <a:lnTo>
                    <a:pt x="63" y="31"/>
                  </a:lnTo>
                  <a:lnTo>
                    <a:pt x="61" y="31"/>
                  </a:lnTo>
                  <a:lnTo>
                    <a:pt x="61" y="32"/>
                  </a:lnTo>
                  <a:lnTo>
                    <a:pt x="61" y="34"/>
                  </a:lnTo>
                  <a:lnTo>
                    <a:pt x="61" y="34"/>
                  </a:lnTo>
                  <a:lnTo>
                    <a:pt x="59" y="34"/>
                  </a:lnTo>
                  <a:lnTo>
                    <a:pt x="59" y="34"/>
                  </a:lnTo>
                  <a:lnTo>
                    <a:pt x="59" y="34"/>
                  </a:lnTo>
                  <a:lnTo>
                    <a:pt x="57" y="32"/>
                  </a:lnTo>
                  <a:lnTo>
                    <a:pt x="57" y="32"/>
                  </a:lnTo>
                  <a:lnTo>
                    <a:pt x="56" y="32"/>
                  </a:lnTo>
                  <a:lnTo>
                    <a:pt x="54" y="32"/>
                  </a:lnTo>
                  <a:lnTo>
                    <a:pt x="54" y="32"/>
                  </a:lnTo>
                  <a:lnTo>
                    <a:pt x="54" y="32"/>
                  </a:lnTo>
                  <a:lnTo>
                    <a:pt x="52" y="31"/>
                  </a:lnTo>
                  <a:lnTo>
                    <a:pt x="52" y="31"/>
                  </a:lnTo>
                  <a:lnTo>
                    <a:pt x="52" y="31"/>
                  </a:lnTo>
                  <a:lnTo>
                    <a:pt x="52" y="31"/>
                  </a:lnTo>
                  <a:lnTo>
                    <a:pt x="50" y="31"/>
                  </a:lnTo>
                  <a:lnTo>
                    <a:pt x="45" y="31"/>
                  </a:lnTo>
                  <a:lnTo>
                    <a:pt x="39" y="31"/>
                  </a:lnTo>
                  <a:lnTo>
                    <a:pt x="39" y="31"/>
                  </a:lnTo>
                  <a:lnTo>
                    <a:pt x="39" y="31"/>
                  </a:lnTo>
                  <a:lnTo>
                    <a:pt x="36" y="29"/>
                  </a:lnTo>
                  <a:lnTo>
                    <a:pt x="36" y="27"/>
                  </a:lnTo>
                  <a:lnTo>
                    <a:pt x="34" y="27"/>
                  </a:lnTo>
                  <a:lnTo>
                    <a:pt x="34" y="27"/>
                  </a:lnTo>
                  <a:lnTo>
                    <a:pt x="32" y="27"/>
                  </a:lnTo>
                  <a:lnTo>
                    <a:pt x="32" y="27"/>
                  </a:lnTo>
                  <a:lnTo>
                    <a:pt x="30" y="27"/>
                  </a:lnTo>
                  <a:lnTo>
                    <a:pt x="27" y="25"/>
                  </a:lnTo>
                  <a:lnTo>
                    <a:pt x="25" y="25"/>
                  </a:lnTo>
                  <a:lnTo>
                    <a:pt x="21" y="25"/>
                  </a:lnTo>
                  <a:lnTo>
                    <a:pt x="21" y="25"/>
                  </a:lnTo>
                  <a:lnTo>
                    <a:pt x="18" y="25"/>
                  </a:lnTo>
                  <a:lnTo>
                    <a:pt x="18" y="25"/>
                  </a:lnTo>
                  <a:lnTo>
                    <a:pt x="18" y="25"/>
                  </a:lnTo>
                  <a:lnTo>
                    <a:pt x="18" y="25"/>
                  </a:lnTo>
                  <a:lnTo>
                    <a:pt x="18" y="27"/>
                  </a:lnTo>
                  <a:lnTo>
                    <a:pt x="16" y="27"/>
                  </a:lnTo>
                  <a:lnTo>
                    <a:pt x="16" y="29"/>
                  </a:lnTo>
                  <a:lnTo>
                    <a:pt x="16" y="29"/>
                  </a:lnTo>
                  <a:lnTo>
                    <a:pt x="16" y="29"/>
                  </a:lnTo>
                  <a:lnTo>
                    <a:pt x="14" y="31"/>
                  </a:lnTo>
                  <a:lnTo>
                    <a:pt x="14" y="31"/>
                  </a:lnTo>
                  <a:lnTo>
                    <a:pt x="12" y="31"/>
                  </a:lnTo>
                  <a:lnTo>
                    <a:pt x="11" y="31"/>
                  </a:lnTo>
                  <a:lnTo>
                    <a:pt x="11" y="32"/>
                  </a:lnTo>
                  <a:lnTo>
                    <a:pt x="9" y="34"/>
                  </a:lnTo>
                  <a:lnTo>
                    <a:pt x="7" y="36"/>
                  </a:lnTo>
                  <a:lnTo>
                    <a:pt x="5" y="36"/>
                  </a:lnTo>
                  <a:lnTo>
                    <a:pt x="5" y="36"/>
                  </a:lnTo>
                  <a:lnTo>
                    <a:pt x="3" y="36"/>
                  </a:lnTo>
                  <a:lnTo>
                    <a:pt x="3" y="38"/>
                  </a:lnTo>
                  <a:lnTo>
                    <a:pt x="3" y="40"/>
                  </a:lnTo>
                  <a:lnTo>
                    <a:pt x="2" y="40"/>
                  </a:lnTo>
                  <a:lnTo>
                    <a:pt x="2" y="40"/>
                  </a:lnTo>
                  <a:lnTo>
                    <a:pt x="0" y="41"/>
                  </a:lnTo>
                  <a:lnTo>
                    <a:pt x="2" y="41"/>
                  </a:lnTo>
                  <a:lnTo>
                    <a:pt x="2" y="43"/>
                  </a:lnTo>
                  <a:lnTo>
                    <a:pt x="2" y="45"/>
                  </a:lnTo>
                  <a:lnTo>
                    <a:pt x="2" y="45"/>
                  </a:lnTo>
                  <a:lnTo>
                    <a:pt x="2" y="45"/>
                  </a:lnTo>
                  <a:lnTo>
                    <a:pt x="2" y="45"/>
                  </a:lnTo>
                  <a:lnTo>
                    <a:pt x="2" y="47"/>
                  </a:lnTo>
                  <a:lnTo>
                    <a:pt x="3" y="47"/>
                  </a:lnTo>
                  <a:lnTo>
                    <a:pt x="3" y="47"/>
                  </a:lnTo>
                  <a:lnTo>
                    <a:pt x="3" y="45"/>
                  </a:lnTo>
                  <a:lnTo>
                    <a:pt x="3" y="47"/>
                  </a:lnTo>
                  <a:lnTo>
                    <a:pt x="5" y="47"/>
                  </a:lnTo>
                  <a:lnTo>
                    <a:pt x="7" y="47"/>
                  </a:lnTo>
                  <a:lnTo>
                    <a:pt x="7" y="47"/>
                  </a:lnTo>
                  <a:lnTo>
                    <a:pt x="9" y="47"/>
                  </a:lnTo>
                  <a:lnTo>
                    <a:pt x="11" y="49"/>
                  </a:lnTo>
                  <a:lnTo>
                    <a:pt x="11" y="49"/>
                  </a:lnTo>
                  <a:lnTo>
                    <a:pt x="12" y="49"/>
                  </a:lnTo>
                  <a:lnTo>
                    <a:pt x="14" y="49"/>
                  </a:lnTo>
                  <a:lnTo>
                    <a:pt x="14" y="49"/>
                  </a:lnTo>
                  <a:lnTo>
                    <a:pt x="14" y="50"/>
                  </a:lnTo>
                  <a:lnTo>
                    <a:pt x="14" y="50"/>
                  </a:lnTo>
                  <a:lnTo>
                    <a:pt x="12" y="54"/>
                  </a:lnTo>
                  <a:lnTo>
                    <a:pt x="9" y="58"/>
                  </a:lnTo>
                  <a:lnTo>
                    <a:pt x="7" y="58"/>
                  </a:lnTo>
                  <a:lnTo>
                    <a:pt x="7" y="59"/>
                  </a:lnTo>
                  <a:lnTo>
                    <a:pt x="7" y="59"/>
                  </a:lnTo>
                  <a:lnTo>
                    <a:pt x="7" y="59"/>
                  </a:lnTo>
                  <a:lnTo>
                    <a:pt x="7" y="59"/>
                  </a:lnTo>
                  <a:lnTo>
                    <a:pt x="7" y="61"/>
                  </a:lnTo>
                  <a:lnTo>
                    <a:pt x="5" y="61"/>
                  </a:lnTo>
                  <a:lnTo>
                    <a:pt x="5" y="61"/>
                  </a:lnTo>
                  <a:lnTo>
                    <a:pt x="5" y="63"/>
                  </a:lnTo>
                  <a:lnTo>
                    <a:pt x="7" y="63"/>
                  </a:lnTo>
                  <a:lnTo>
                    <a:pt x="7" y="63"/>
                  </a:lnTo>
                  <a:lnTo>
                    <a:pt x="7" y="63"/>
                  </a:lnTo>
                  <a:lnTo>
                    <a:pt x="7" y="63"/>
                  </a:lnTo>
                  <a:lnTo>
                    <a:pt x="7" y="63"/>
                  </a:lnTo>
                  <a:lnTo>
                    <a:pt x="7" y="65"/>
                  </a:lnTo>
                  <a:lnTo>
                    <a:pt x="9" y="65"/>
                  </a:lnTo>
                  <a:lnTo>
                    <a:pt x="11" y="63"/>
                  </a:lnTo>
                  <a:lnTo>
                    <a:pt x="12" y="63"/>
                  </a:lnTo>
                  <a:lnTo>
                    <a:pt x="12" y="63"/>
                  </a:lnTo>
                  <a:lnTo>
                    <a:pt x="12" y="65"/>
                  </a:lnTo>
                  <a:lnTo>
                    <a:pt x="12" y="67"/>
                  </a:lnTo>
                  <a:lnTo>
                    <a:pt x="12" y="67"/>
                  </a:lnTo>
                  <a:lnTo>
                    <a:pt x="12" y="68"/>
                  </a:lnTo>
                  <a:lnTo>
                    <a:pt x="11" y="72"/>
                  </a:lnTo>
                  <a:lnTo>
                    <a:pt x="11" y="74"/>
                  </a:lnTo>
                  <a:lnTo>
                    <a:pt x="11" y="76"/>
                  </a:lnTo>
                  <a:lnTo>
                    <a:pt x="11" y="76"/>
                  </a:lnTo>
                  <a:lnTo>
                    <a:pt x="12" y="77"/>
                  </a:lnTo>
                  <a:lnTo>
                    <a:pt x="14" y="77"/>
                  </a:lnTo>
                  <a:lnTo>
                    <a:pt x="16" y="77"/>
                  </a:lnTo>
                  <a:lnTo>
                    <a:pt x="18" y="79"/>
                  </a:lnTo>
                  <a:lnTo>
                    <a:pt x="18" y="79"/>
                  </a:lnTo>
                  <a:lnTo>
                    <a:pt x="21" y="81"/>
                  </a:lnTo>
                  <a:lnTo>
                    <a:pt x="25" y="86"/>
                  </a:lnTo>
                  <a:lnTo>
                    <a:pt x="25" y="88"/>
                  </a:lnTo>
                  <a:lnTo>
                    <a:pt x="27" y="88"/>
                  </a:lnTo>
                  <a:lnTo>
                    <a:pt x="27" y="88"/>
                  </a:lnTo>
                  <a:lnTo>
                    <a:pt x="27" y="88"/>
                  </a:lnTo>
                  <a:lnTo>
                    <a:pt x="27" y="88"/>
                  </a:lnTo>
                  <a:lnTo>
                    <a:pt x="27" y="90"/>
                  </a:lnTo>
                  <a:lnTo>
                    <a:pt x="25" y="90"/>
                  </a:lnTo>
                  <a:lnTo>
                    <a:pt x="25" y="92"/>
                  </a:lnTo>
                  <a:lnTo>
                    <a:pt x="21" y="92"/>
                  </a:lnTo>
                  <a:lnTo>
                    <a:pt x="20" y="92"/>
                  </a:lnTo>
                  <a:lnTo>
                    <a:pt x="18" y="92"/>
                  </a:lnTo>
                  <a:lnTo>
                    <a:pt x="18" y="92"/>
                  </a:lnTo>
                  <a:lnTo>
                    <a:pt x="20" y="94"/>
                  </a:lnTo>
                  <a:lnTo>
                    <a:pt x="20" y="94"/>
                  </a:lnTo>
                  <a:lnTo>
                    <a:pt x="20" y="94"/>
                  </a:lnTo>
                  <a:lnTo>
                    <a:pt x="16" y="96"/>
                  </a:lnTo>
                  <a:lnTo>
                    <a:pt x="12" y="96"/>
                  </a:lnTo>
                  <a:lnTo>
                    <a:pt x="11" y="96"/>
                  </a:lnTo>
                  <a:lnTo>
                    <a:pt x="11" y="96"/>
                  </a:lnTo>
                  <a:lnTo>
                    <a:pt x="11" y="96"/>
                  </a:lnTo>
                  <a:lnTo>
                    <a:pt x="11" y="97"/>
                  </a:lnTo>
                  <a:lnTo>
                    <a:pt x="12" y="97"/>
                  </a:lnTo>
                  <a:lnTo>
                    <a:pt x="12" y="97"/>
                  </a:lnTo>
                  <a:lnTo>
                    <a:pt x="12" y="97"/>
                  </a:lnTo>
                  <a:lnTo>
                    <a:pt x="12" y="99"/>
                  </a:lnTo>
                  <a:lnTo>
                    <a:pt x="12" y="99"/>
                  </a:lnTo>
                  <a:lnTo>
                    <a:pt x="14" y="101"/>
                  </a:lnTo>
                  <a:lnTo>
                    <a:pt x="16" y="101"/>
                  </a:lnTo>
                  <a:lnTo>
                    <a:pt x="20" y="101"/>
                  </a:lnTo>
                  <a:lnTo>
                    <a:pt x="23" y="103"/>
                  </a:lnTo>
                  <a:lnTo>
                    <a:pt x="23" y="103"/>
                  </a:lnTo>
                  <a:lnTo>
                    <a:pt x="23" y="103"/>
                  </a:lnTo>
                  <a:lnTo>
                    <a:pt x="27" y="103"/>
                  </a:lnTo>
                  <a:lnTo>
                    <a:pt x="27" y="103"/>
                  </a:lnTo>
                  <a:lnTo>
                    <a:pt x="27" y="103"/>
                  </a:lnTo>
                  <a:lnTo>
                    <a:pt x="29" y="101"/>
                  </a:lnTo>
                  <a:lnTo>
                    <a:pt x="30" y="101"/>
                  </a:lnTo>
                  <a:lnTo>
                    <a:pt x="30" y="99"/>
                  </a:lnTo>
                  <a:lnTo>
                    <a:pt x="30" y="99"/>
                  </a:lnTo>
                  <a:lnTo>
                    <a:pt x="30" y="97"/>
                  </a:lnTo>
                  <a:lnTo>
                    <a:pt x="30" y="97"/>
                  </a:lnTo>
                  <a:lnTo>
                    <a:pt x="30" y="97"/>
                  </a:lnTo>
                  <a:lnTo>
                    <a:pt x="32" y="97"/>
                  </a:lnTo>
                  <a:lnTo>
                    <a:pt x="32" y="97"/>
                  </a:lnTo>
                  <a:lnTo>
                    <a:pt x="34" y="97"/>
                  </a:lnTo>
                  <a:lnTo>
                    <a:pt x="34" y="99"/>
                  </a:lnTo>
                  <a:lnTo>
                    <a:pt x="34" y="99"/>
                  </a:lnTo>
                  <a:lnTo>
                    <a:pt x="36" y="99"/>
                  </a:lnTo>
                  <a:lnTo>
                    <a:pt x="38" y="99"/>
                  </a:lnTo>
                  <a:lnTo>
                    <a:pt x="38" y="99"/>
                  </a:lnTo>
                  <a:lnTo>
                    <a:pt x="38" y="99"/>
                  </a:lnTo>
                  <a:lnTo>
                    <a:pt x="38" y="99"/>
                  </a:lnTo>
                  <a:lnTo>
                    <a:pt x="39" y="99"/>
                  </a:lnTo>
                  <a:lnTo>
                    <a:pt x="41" y="99"/>
                  </a:lnTo>
                  <a:lnTo>
                    <a:pt x="43" y="97"/>
                  </a:lnTo>
                  <a:lnTo>
                    <a:pt x="45" y="99"/>
                  </a:lnTo>
                  <a:lnTo>
                    <a:pt x="47" y="99"/>
                  </a:lnTo>
                  <a:lnTo>
                    <a:pt x="48" y="99"/>
                  </a:lnTo>
                  <a:lnTo>
                    <a:pt x="50" y="99"/>
                  </a:lnTo>
                  <a:lnTo>
                    <a:pt x="52" y="99"/>
                  </a:lnTo>
                  <a:lnTo>
                    <a:pt x="54" y="97"/>
                  </a:lnTo>
                  <a:lnTo>
                    <a:pt x="56" y="96"/>
                  </a:lnTo>
                  <a:lnTo>
                    <a:pt x="56" y="96"/>
                  </a:lnTo>
                  <a:lnTo>
                    <a:pt x="56" y="94"/>
                  </a:lnTo>
                  <a:lnTo>
                    <a:pt x="57" y="92"/>
                  </a:lnTo>
                  <a:lnTo>
                    <a:pt x="57" y="92"/>
                  </a:lnTo>
                  <a:lnTo>
                    <a:pt x="57" y="92"/>
                  </a:lnTo>
                  <a:lnTo>
                    <a:pt x="57" y="90"/>
                  </a:lnTo>
                  <a:lnTo>
                    <a:pt x="59" y="88"/>
                  </a:lnTo>
                  <a:lnTo>
                    <a:pt x="59" y="88"/>
                  </a:lnTo>
                  <a:lnTo>
                    <a:pt x="59" y="86"/>
                  </a:lnTo>
                  <a:lnTo>
                    <a:pt x="61" y="86"/>
                  </a:lnTo>
                  <a:lnTo>
                    <a:pt x="61" y="86"/>
                  </a:lnTo>
                  <a:lnTo>
                    <a:pt x="61" y="86"/>
                  </a:lnTo>
                  <a:lnTo>
                    <a:pt x="61" y="86"/>
                  </a:lnTo>
                  <a:lnTo>
                    <a:pt x="61" y="86"/>
                  </a:lnTo>
                  <a:lnTo>
                    <a:pt x="61" y="88"/>
                  </a:lnTo>
                  <a:lnTo>
                    <a:pt x="61" y="90"/>
                  </a:lnTo>
                  <a:lnTo>
                    <a:pt x="63" y="90"/>
                  </a:lnTo>
                  <a:lnTo>
                    <a:pt x="63" y="92"/>
                  </a:lnTo>
                  <a:lnTo>
                    <a:pt x="65" y="92"/>
                  </a:lnTo>
                  <a:lnTo>
                    <a:pt x="65" y="92"/>
                  </a:lnTo>
                  <a:lnTo>
                    <a:pt x="65" y="94"/>
                  </a:lnTo>
                  <a:lnTo>
                    <a:pt x="65" y="94"/>
                  </a:lnTo>
                  <a:lnTo>
                    <a:pt x="67" y="94"/>
                  </a:lnTo>
                  <a:lnTo>
                    <a:pt x="67" y="94"/>
                  </a:lnTo>
                  <a:lnTo>
                    <a:pt x="65" y="96"/>
                  </a:lnTo>
                  <a:lnTo>
                    <a:pt x="65" y="96"/>
                  </a:lnTo>
                  <a:lnTo>
                    <a:pt x="67" y="96"/>
                  </a:lnTo>
                  <a:lnTo>
                    <a:pt x="72" y="99"/>
                  </a:lnTo>
                  <a:lnTo>
                    <a:pt x="72" y="99"/>
                  </a:lnTo>
                  <a:lnTo>
                    <a:pt x="72" y="99"/>
                  </a:lnTo>
                  <a:lnTo>
                    <a:pt x="72" y="99"/>
                  </a:lnTo>
                  <a:lnTo>
                    <a:pt x="72" y="101"/>
                  </a:lnTo>
                  <a:lnTo>
                    <a:pt x="74" y="101"/>
                  </a:lnTo>
                  <a:lnTo>
                    <a:pt x="76" y="101"/>
                  </a:lnTo>
                  <a:lnTo>
                    <a:pt x="77" y="99"/>
                  </a:lnTo>
                  <a:lnTo>
                    <a:pt x="77" y="97"/>
                  </a:lnTo>
                  <a:lnTo>
                    <a:pt x="79" y="97"/>
                  </a:lnTo>
                  <a:lnTo>
                    <a:pt x="79" y="97"/>
                  </a:lnTo>
                  <a:lnTo>
                    <a:pt x="81" y="99"/>
                  </a:lnTo>
                  <a:lnTo>
                    <a:pt x="81" y="99"/>
                  </a:lnTo>
                  <a:lnTo>
                    <a:pt x="81" y="99"/>
                  </a:lnTo>
                  <a:lnTo>
                    <a:pt x="83" y="99"/>
                  </a:lnTo>
                  <a:lnTo>
                    <a:pt x="83" y="99"/>
                  </a:lnTo>
                  <a:lnTo>
                    <a:pt x="85" y="99"/>
                  </a:lnTo>
                  <a:lnTo>
                    <a:pt x="86" y="99"/>
                  </a:lnTo>
                  <a:lnTo>
                    <a:pt x="90" y="103"/>
                  </a:lnTo>
                  <a:lnTo>
                    <a:pt x="92" y="103"/>
                  </a:lnTo>
                  <a:lnTo>
                    <a:pt x="94" y="103"/>
                  </a:lnTo>
                  <a:lnTo>
                    <a:pt x="95" y="101"/>
                  </a:lnTo>
                  <a:lnTo>
                    <a:pt x="97" y="101"/>
                  </a:lnTo>
                  <a:lnTo>
                    <a:pt x="99" y="101"/>
                  </a:lnTo>
                  <a:lnTo>
                    <a:pt x="99" y="101"/>
                  </a:lnTo>
                  <a:lnTo>
                    <a:pt x="99" y="99"/>
                  </a:lnTo>
                  <a:lnTo>
                    <a:pt x="101" y="99"/>
                  </a:lnTo>
                  <a:lnTo>
                    <a:pt x="97" y="97"/>
                  </a:lnTo>
                  <a:lnTo>
                    <a:pt x="97" y="96"/>
                  </a:lnTo>
                  <a:lnTo>
                    <a:pt x="97" y="96"/>
                  </a:lnTo>
                  <a:lnTo>
                    <a:pt x="97" y="94"/>
                  </a:lnTo>
                  <a:lnTo>
                    <a:pt x="95" y="92"/>
                  </a:lnTo>
                  <a:lnTo>
                    <a:pt x="95" y="92"/>
                  </a:lnTo>
                  <a:lnTo>
                    <a:pt x="95" y="92"/>
                  </a:lnTo>
                  <a:lnTo>
                    <a:pt x="95" y="90"/>
                  </a:lnTo>
                  <a:lnTo>
                    <a:pt x="95" y="90"/>
                  </a:lnTo>
                  <a:lnTo>
                    <a:pt x="97" y="90"/>
                  </a:lnTo>
                  <a:lnTo>
                    <a:pt x="97" y="90"/>
                  </a:lnTo>
                  <a:lnTo>
                    <a:pt x="97" y="88"/>
                  </a:lnTo>
                  <a:lnTo>
                    <a:pt x="99" y="88"/>
                  </a:lnTo>
                  <a:lnTo>
                    <a:pt x="99" y="88"/>
                  </a:lnTo>
                  <a:lnTo>
                    <a:pt x="99" y="88"/>
                  </a:lnTo>
                  <a:lnTo>
                    <a:pt x="101" y="88"/>
                  </a:lnTo>
                  <a:lnTo>
                    <a:pt x="101" y="86"/>
                  </a:lnTo>
                  <a:lnTo>
                    <a:pt x="99" y="86"/>
                  </a:lnTo>
                  <a:lnTo>
                    <a:pt x="99" y="86"/>
                  </a:lnTo>
                  <a:lnTo>
                    <a:pt x="99" y="85"/>
                  </a:lnTo>
                  <a:lnTo>
                    <a:pt x="99" y="85"/>
                  </a:lnTo>
                  <a:lnTo>
                    <a:pt x="99" y="85"/>
                  </a:lnTo>
                  <a:lnTo>
                    <a:pt x="97" y="85"/>
                  </a:lnTo>
                  <a:lnTo>
                    <a:pt x="97" y="85"/>
                  </a:lnTo>
                  <a:lnTo>
                    <a:pt x="97" y="85"/>
                  </a:lnTo>
                  <a:lnTo>
                    <a:pt x="97" y="86"/>
                  </a:lnTo>
                  <a:lnTo>
                    <a:pt x="97" y="85"/>
                  </a:lnTo>
                  <a:lnTo>
                    <a:pt x="97" y="85"/>
                  </a:lnTo>
                  <a:lnTo>
                    <a:pt x="95" y="85"/>
                  </a:lnTo>
                  <a:lnTo>
                    <a:pt x="95" y="83"/>
                  </a:lnTo>
                  <a:lnTo>
                    <a:pt x="95" y="83"/>
                  </a:lnTo>
                  <a:lnTo>
                    <a:pt x="95" y="83"/>
                  </a:lnTo>
                  <a:lnTo>
                    <a:pt x="95" y="83"/>
                  </a:lnTo>
                  <a:lnTo>
                    <a:pt x="95" y="83"/>
                  </a:lnTo>
                  <a:lnTo>
                    <a:pt x="95" y="81"/>
                  </a:lnTo>
                  <a:lnTo>
                    <a:pt x="95" y="81"/>
                  </a:lnTo>
                  <a:lnTo>
                    <a:pt x="97" y="81"/>
                  </a:lnTo>
                  <a:lnTo>
                    <a:pt x="99" y="79"/>
                  </a:lnTo>
                  <a:lnTo>
                    <a:pt x="104" y="77"/>
                  </a:lnTo>
                  <a:lnTo>
                    <a:pt x="104" y="77"/>
                  </a:lnTo>
                  <a:lnTo>
                    <a:pt x="104" y="77"/>
                  </a:lnTo>
                  <a:lnTo>
                    <a:pt x="104" y="77"/>
                  </a:lnTo>
                  <a:lnTo>
                    <a:pt x="104" y="76"/>
                  </a:lnTo>
                  <a:lnTo>
                    <a:pt x="104" y="76"/>
                  </a:lnTo>
                  <a:lnTo>
                    <a:pt x="104" y="76"/>
                  </a:lnTo>
                  <a:lnTo>
                    <a:pt x="104" y="76"/>
                  </a:lnTo>
                  <a:lnTo>
                    <a:pt x="106" y="76"/>
                  </a:lnTo>
                  <a:lnTo>
                    <a:pt x="106" y="76"/>
                  </a:lnTo>
                  <a:lnTo>
                    <a:pt x="106" y="76"/>
                  </a:lnTo>
                  <a:lnTo>
                    <a:pt x="108" y="76"/>
                  </a:lnTo>
                  <a:lnTo>
                    <a:pt x="108" y="74"/>
                  </a:lnTo>
                  <a:lnTo>
                    <a:pt x="110" y="76"/>
                  </a:lnTo>
                  <a:lnTo>
                    <a:pt x="112" y="76"/>
                  </a:lnTo>
                  <a:lnTo>
                    <a:pt x="113" y="76"/>
                  </a:lnTo>
                  <a:lnTo>
                    <a:pt x="115" y="74"/>
                  </a:lnTo>
                  <a:lnTo>
                    <a:pt x="115" y="74"/>
                  </a:lnTo>
                  <a:lnTo>
                    <a:pt x="115" y="74"/>
                  </a:lnTo>
                  <a:lnTo>
                    <a:pt x="115" y="72"/>
                  </a:lnTo>
                  <a:lnTo>
                    <a:pt x="115" y="70"/>
                  </a:lnTo>
                  <a:lnTo>
                    <a:pt x="115" y="70"/>
                  </a:lnTo>
                  <a:lnTo>
                    <a:pt x="115" y="68"/>
                  </a:lnTo>
                  <a:lnTo>
                    <a:pt x="115" y="68"/>
                  </a:lnTo>
                  <a:lnTo>
                    <a:pt x="115" y="67"/>
                  </a:lnTo>
                  <a:lnTo>
                    <a:pt x="115" y="67"/>
                  </a:lnTo>
                  <a:lnTo>
                    <a:pt x="115" y="65"/>
                  </a:lnTo>
                  <a:lnTo>
                    <a:pt x="115" y="63"/>
                  </a:lnTo>
                  <a:lnTo>
                    <a:pt x="115" y="63"/>
                  </a:lnTo>
                  <a:lnTo>
                    <a:pt x="117" y="61"/>
                  </a:lnTo>
                  <a:lnTo>
                    <a:pt x="117" y="59"/>
                  </a:lnTo>
                  <a:lnTo>
                    <a:pt x="117" y="59"/>
                  </a:lnTo>
                  <a:lnTo>
                    <a:pt x="117" y="59"/>
                  </a:lnTo>
                  <a:lnTo>
                    <a:pt x="117" y="58"/>
                  </a:lnTo>
                  <a:lnTo>
                    <a:pt x="115" y="58"/>
                  </a:lnTo>
                  <a:lnTo>
                    <a:pt x="115" y="58"/>
                  </a:lnTo>
                  <a:lnTo>
                    <a:pt x="113" y="58"/>
                  </a:lnTo>
                  <a:lnTo>
                    <a:pt x="113" y="56"/>
                  </a:lnTo>
                  <a:lnTo>
                    <a:pt x="112" y="56"/>
                  </a:lnTo>
                  <a:lnTo>
                    <a:pt x="112" y="54"/>
                  </a:lnTo>
                  <a:lnTo>
                    <a:pt x="112" y="52"/>
                  </a:lnTo>
                  <a:lnTo>
                    <a:pt x="112" y="50"/>
                  </a:lnTo>
                  <a:lnTo>
                    <a:pt x="113" y="49"/>
                  </a:lnTo>
                  <a:lnTo>
                    <a:pt x="113" y="49"/>
                  </a:lnTo>
                  <a:lnTo>
                    <a:pt x="113" y="47"/>
                  </a:lnTo>
                  <a:lnTo>
                    <a:pt x="115" y="47"/>
                  </a:lnTo>
                  <a:lnTo>
                    <a:pt x="115" y="47"/>
                  </a:lnTo>
                  <a:lnTo>
                    <a:pt x="119" y="47"/>
                  </a:lnTo>
                  <a:lnTo>
                    <a:pt x="121" y="47"/>
                  </a:lnTo>
                  <a:lnTo>
                    <a:pt x="122" y="45"/>
                  </a:lnTo>
                  <a:lnTo>
                    <a:pt x="122" y="45"/>
                  </a:lnTo>
                  <a:lnTo>
                    <a:pt x="122" y="45"/>
                  </a:lnTo>
                  <a:lnTo>
                    <a:pt x="122" y="43"/>
                  </a:lnTo>
                  <a:lnTo>
                    <a:pt x="124" y="43"/>
                  </a:lnTo>
                  <a:lnTo>
                    <a:pt x="126" y="43"/>
                  </a:lnTo>
                  <a:lnTo>
                    <a:pt x="126" y="43"/>
                  </a:lnTo>
                  <a:lnTo>
                    <a:pt x="126" y="43"/>
                  </a:lnTo>
                  <a:lnTo>
                    <a:pt x="128" y="43"/>
                  </a:lnTo>
                  <a:lnTo>
                    <a:pt x="130" y="41"/>
                  </a:lnTo>
                  <a:lnTo>
                    <a:pt x="132" y="41"/>
                  </a:lnTo>
                  <a:lnTo>
                    <a:pt x="132" y="41"/>
                  </a:lnTo>
                  <a:lnTo>
                    <a:pt x="132" y="41"/>
                  </a:lnTo>
                  <a:lnTo>
                    <a:pt x="133" y="41"/>
                  </a:lnTo>
                  <a:lnTo>
                    <a:pt x="133" y="40"/>
                  </a:lnTo>
                  <a:lnTo>
                    <a:pt x="135" y="40"/>
                  </a:lnTo>
                  <a:lnTo>
                    <a:pt x="135" y="40"/>
                  </a:lnTo>
                  <a:lnTo>
                    <a:pt x="135" y="38"/>
                  </a:lnTo>
                  <a:lnTo>
                    <a:pt x="135" y="38"/>
                  </a:lnTo>
                  <a:lnTo>
                    <a:pt x="135" y="36"/>
                  </a:lnTo>
                  <a:lnTo>
                    <a:pt x="135" y="34"/>
                  </a:lnTo>
                  <a:lnTo>
                    <a:pt x="137" y="36"/>
                  </a:lnTo>
                  <a:lnTo>
                    <a:pt x="137" y="36"/>
                  </a:lnTo>
                  <a:lnTo>
                    <a:pt x="137" y="36"/>
                  </a:lnTo>
                  <a:lnTo>
                    <a:pt x="139" y="34"/>
                  </a:lnTo>
                  <a:lnTo>
                    <a:pt x="139" y="34"/>
                  </a:lnTo>
                  <a:lnTo>
                    <a:pt x="139" y="34"/>
                  </a:lnTo>
                  <a:lnTo>
                    <a:pt x="139" y="34"/>
                  </a:lnTo>
                  <a:lnTo>
                    <a:pt x="141" y="34"/>
                  </a:lnTo>
                  <a:lnTo>
                    <a:pt x="141" y="36"/>
                  </a:lnTo>
                  <a:lnTo>
                    <a:pt x="142" y="36"/>
                  </a:lnTo>
                  <a:lnTo>
                    <a:pt x="142" y="36"/>
                  </a:lnTo>
                  <a:lnTo>
                    <a:pt x="142" y="36"/>
                  </a:lnTo>
                  <a:lnTo>
                    <a:pt x="144" y="36"/>
                  </a:lnTo>
                  <a:lnTo>
                    <a:pt x="146" y="36"/>
                  </a:lnTo>
                  <a:lnTo>
                    <a:pt x="146" y="34"/>
                  </a:lnTo>
                  <a:lnTo>
                    <a:pt x="146" y="34"/>
                  </a:lnTo>
                  <a:lnTo>
                    <a:pt x="146" y="34"/>
                  </a:lnTo>
                  <a:lnTo>
                    <a:pt x="146" y="34"/>
                  </a:lnTo>
                  <a:lnTo>
                    <a:pt x="146" y="34"/>
                  </a:lnTo>
                  <a:lnTo>
                    <a:pt x="144" y="32"/>
                  </a:lnTo>
                  <a:lnTo>
                    <a:pt x="144" y="32"/>
                  </a:lnTo>
                  <a:lnTo>
                    <a:pt x="144" y="31"/>
                  </a:lnTo>
                  <a:lnTo>
                    <a:pt x="144" y="31"/>
                  </a:lnTo>
                  <a:lnTo>
                    <a:pt x="144" y="29"/>
                  </a:lnTo>
                  <a:lnTo>
                    <a:pt x="144" y="27"/>
                  </a:lnTo>
                  <a:lnTo>
                    <a:pt x="144" y="27"/>
                  </a:lnTo>
                  <a:lnTo>
                    <a:pt x="144" y="27"/>
                  </a:lnTo>
                  <a:lnTo>
                    <a:pt x="146" y="25"/>
                  </a:lnTo>
                  <a:lnTo>
                    <a:pt x="146" y="25"/>
                  </a:lnTo>
                  <a:lnTo>
                    <a:pt x="148" y="25"/>
                  </a:lnTo>
                  <a:lnTo>
                    <a:pt x="148" y="23"/>
                  </a:lnTo>
                  <a:lnTo>
                    <a:pt x="150" y="23"/>
                  </a:lnTo>
                  <a:lnTo>
                    <a:pt x="150" y="23"/>
                  </a:lnTo>
                  <a:lnTo>
                    <a:pt x="150" y="23"/>
                  </a:lnTo>
                  <a:lnTo>
                    <a:pt x="150" y="23"/>
                  </a:lnTo>
                  <a:lnTo>
                    <a:pt x="150" y="23"/>
                  </a:lnTo>
                  <a:lnTo>
                    <a:pt x="150" y="23"/>
                  </a:lnTo>
                  <a:lnTo>
                    <a:pt x="151" y="23"/>
                  </a:lnTo>
                  <a:lnTo>
                    <a:pt x="151" y="23"/>
                  </a:lnTo>
                  <a:lnTo>
                    <a:pt x="151" y="23"/>
                  </a:lnTo>
                  <a:lnTo>
                    <a:pt x="153" y="23"/>
                  </a:lnTo>
                  <a:lnTo>
                    <a:pt x="153" y="23"/>
                  </a:lnTo>
                  <a:lnTo>
                    <a:pt x="153" y="25"/>
                  </a:lnTo>
                  <a:lnTo>
                    <a:pt x="155" y="25"/>
                  </a:lnTo>
                  <a:lnTo>
                    <a:pt x="155" y="25"/>
                  </a:lnTo>
                  <a:lnTo>
                    <a:pt x="155" y="25"/>
                  </a:lnTo>
                  <a:lnTo>
                    <a:pt x="157" y="25"/>
                  </a:lnTo>
                  <a:lnTo>
                    <a:pt x="157" y="25"/>
                  </a:lnTo>
                  <a:lnTo>
                    <a:pt x="159" y="25"/>
                  </a:lnTo>
                  <a:lnTo>
                    <a:pt x="157" y="2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8" name="Freeform 14"/>
            <p:cNvSpPr>
              <a:spLocks/>
            </p:cNvSpPr>
            <p:nvPr/>
          </p:nvSpPr>
          <p:spPr bwMode="auto">
            <a:xfrm>
              <a:off x="8374129" y="3968114"/>
              <a:ext cx="393924" cy="194889"/>
            </a:xfrm>
            <a:custGeom>
              <a:avLst/>
              <a:gdLst>
                <a:gd name="T0" fmla="*/ 267 w 285"/>
                <a:gd name="T1" fmla="*/ 34 h 141"/>
                <a:gd name="T2" fmla="*/ 260 w 285"/>
                <a:gd name="T3" fmla="*/ 31 h 141"/>
                <a:gd name="T4" fmla="*/ 247 w 285"/>
                <a:gd name="T5" fmla="*/ 18 h 141"/>
                <a:gd name="T6" fmla="*/ 240 w 285"/>
                <a:gd name="T7" fmla="*/ 16 h 141"/>
                <a:gd name="T8" fmla="*/ 229 w 285"/>
                <a:gd name="T9" fmla="*/ 14 h 141"/>
                <a:gd name="T10" fmla="*/ 215 w 285"/>
                <a:gd name="T11" fmla="*/ 16 h 141"/>
                <a:gd name="T12" fmla="*/ 211 w 285"/>
                <a:gd name="T13" fmla="*/ 18 h 141"/>
                <a:gd name="T14" fmla="*/ 202 w 285"/>
                <a:gd name="T15" fmla="*/ 23 h 141"/>
                <a:gd name="T16" fmla="*/ 191 w 285"/>
                <a:gd name="T17" fmla="*/ 16 h 141"/>
                <a:gd name="T18" fmla="*/ 179 w 285"/>
                <a:gd name="T19" fmla="*/ 16 h 141"/>
                <a:gd name="T20" fmla="*/ 171 w 285"/>
                <a:gd name="T21" fmla="*/ 20 h 141"/>
                <a:gd name="T22" fmla="*/ 164 w 285"/>
                <a:gd name="T23" fmla="*/ 23 h 141"/>
                <a:gd name="T24" fmla="*/ 155 w 285"/>
                <a:gd name="T25" fmla="*/ 31 h 141"/>
                <a:gd name="T26" fmla="*/ 144 w 285"/>
                <a:gd name="T27" fmla="*/ 31 h 141"/>
                <a:gd name="T28" fmla="*/ 148 w 285"/>
                <a:gd name="T29" fmla="*/ 25 h 141"/>
                <a:gd name="T30" fmla="*/ 146 w 285"/>
                <a:gd name="T31" fmla="*/ 23 h 141"/>
                <a:gd name="T32" fmla="*/ 143 w 285"/>
                <a:gd name="T33" fmla="*/ 16 h 141"/>
                <a:gd name="T34" fmla="*/ 135 w 285"/>
                <a:gd name="T35" fmla="*/ 13 h 141"/>
                <a:gd name="T36" fmla="*/ 130 w 285"/>
                <a:gd name="T37" fmla="*/ 0 h 141"/>
                <a:gd name="T38" fmla="*/ 119 w 285"/>
                <a:gd name="T39" fmla="*/ 7 h 141"/>
                <a:gd name="T40" fmla="*/ 117 w 285"/>
                <a:gd name="T41" fmla="*/ 13 h 141"/>
                <a:gd name="T42" fmla="*/ 112 w 285"/>
                <a:gd name="T43" fmla="*/ 16 h 141"/>
                <a:gd name="T44" fmla="*/ 105 w 285"/>
                <a:gd name="T45" fmla="*/ 11 h 141"/>
                <a:gd name="T46" fmla="*/ 92 w 285"/>
                <a:gd name="T47" fmla="*/ 9 h 141"/>
                <a:gd name="T48" fmla="*/ 83 w 285"/>
                <a:gd name="T49" fmla="*/ 13 h 141"/>
                <a:gd name="T50" fmla="*/ 67 w 285"/>
                <a:gd name="T51" fmla="*/ 25 h 141"/>
                <a:gd name="T52" fmla="*/ 61 w 285"/>
                <a:gd name="T53" fmla="*/ 43 h 141"/>
                <a:gd name="T54" fmla="*/ 50 w 285"/>
                <a:gd name="T55" fmla="*/ 52 h 141"/>
                <a:gd name="T56" fmla="*/ 32 w 285"/>
                <a:gd name="T57" fmla="*/ 59 h 141"/>
                <a:gd name="T58" fmla="*/ 16 w 285"/>
                <a:gd name="T59" fmla="*/ 58 h 141"/>
                <a:gd name="T60" fmla="*/ 5 w 285"/>
                <a:gd name="T61" fmla="*/ 76 h 141"/>
                <a:gd name="T62" fmla="*/ 2 w 285"/>
                <a:gd name="T63" fmla="*/ 87 h 141"/>
                <a:gd name="T64" fmla="*/ 0 w 285"/>
                <a:gd name="T65" fmla="*/ 96 h 141"/>
                <a:gd name="T66" fmla="*/ 2 w 285"/>
                <a:gd name="T67" fmla="*/ 97 h 141"/>
                <a:gd name="T68" fmla="*/ 5 w 285"/>
                <a:gd name="T69" fmla="*/ 101 h 141"/>
                <a:gd name="T70" fmla="*/ 7 w 285"/>
                <a:gd name="T71" fmla="*/ 112 h 141"/>
                <a:gd name="T72" fmla="*/ 11 w 285"/>
                <a:gd name="T73" fmla="*/ 117 h 141"/>
                <a:gd name="T74" fmla="*/ 20 w 285"/>
                <a:gd name="T75" fmla="*/ 121 h 141"/>
                <a:gd name="T76" fmla="*/ 36 w 285"/>
                <a:gd name="T77" fmla="*/ 134 h 141"/>
                <a:gd name="T78" fmla="*/ 41 w 285"/>
                <a:gd name="T79" fmla="*/ 137 h 141"/>
                <a:gd name="T80" fmla="*/ 85 w 285"/>
                <a:gd name="T81" fmla="*/ 137 h 141"/>
                <a:gd name="T82" fmla="*/ 97 w 285"/>
                <a:gd name="T83" fmla="*/ 134 h 141"/>
                <a:gd name="T84" fmla="*/ 94 w 285"/>
                <a:gd name="T85" fmla="*/ 125 h 141"/>
                <a:gd name="T86" fmla="*/ 106 w 285"/>
                <a:gd name="T87" fmla="*/ 117 h 141"/>
                <a:gd name="T88" fmla="*/ 132 w 285"/>
                <a:gd name="T89" fmla="*/ 114 h 141"/>
                <a:gd name="T90" fmla="*/ 132 w 285"/>
                <a:gd name="T91" fmla="*/ 108 h 141"/>
                <a:gd name="T92" fmla="*/ 144 w 285"/>
                <a:gd name="T93" fmla="*/ 106 h 141"/>
                <a:gd name="T94" fmla="*/ 150 w 285"/>
                <a:gd name="T95" fmla="*/ 110 h 141"/>
                <a:gd name="T96" fmla="*/ 162 w 285"/>
                <a:gd name="T97" fmla="*/ 106 h 141"/>
                <a:gd name="T98" fmla="*/ 166 w 285"/>
                <a:gd name="T99" fmla="*/ 103 h 141"/>
                <a:gd name="T100" fmla="*/ 177 w 285"/>
                <a:gd name="T101" fmla="*/ 97 h 141"/>
                <a:gd name="T102" fmla="*/ 182 w 285"/>
                <a:gd name="T103" fmla="*/ 85 h 141"/>
                <a:gd name="T104" fmla="*/ 199 w 285"/>
                <a:gd name="T105" fmla="*/ 79 h 141"/>
                <a:gd name="T106" fmla="*/ 211 w 285"/>
                <a:gd name="T107" fmla="*/ 85 h 141"/>
                <a:gd name="T108" fmla="*/ 222 w 285"/>
                <a:gd name="T109" fmla="*/ 81 h 141"/>
                <a:gd name="T110" fmla="*/ 233 w 285"/>
                <a:gd name="T111" fmla="*/ 81 h 141"/>
                <a:gd name="T112" fmla="*/ 238 w 285"/>
                <a:gd name="T113" fmla="*/ 90 h 141"/>
                <a:gd name="T114" fmla="*/ 254 w 285"/>
                <a:gd name="T115" fmla="*/ 94 h 141"/>
                <a:gd name="T116" fmla="*/ 265 w 285"/>
                <a:gd name="T117" fmla="*/ 85 h 141"/>
                <a:gd name="T118" fmla="*/ 271 w 285"/>
                <a:gd name="T119" fmla="*/ 72 h 141"/>
                <a:gd name="T120" fmla="*/ 274 w 285"/>
                <a:gd name="T121" fmla="*/ 65 h 141"/>
                <a:gd name="T122" fmla="*/ 276 w 285"/>
                <a:gd name="T123" fmla="*/ 56 h 141"/>
                <a:gd name="T124" fmla="*/ 283 w 285"/>
                <a:gd name="T125" fmla="*/ 47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85" h="141">
                  <a:moveTo>
                    <a:pt x="283" y="40"/>
                  </a:moveTo>
                  <a:lnTo>
                    <a:pt x="280" y="40"/>
                  </a:lnTo>
                  <a:lnTo>
                    <a:pt x="278" y="40"/>
                  </a:lnTo>
                  <a:lnTo>
                    <a:pt x="274" y="36"/>
                  </a:lnTo>
                  <a:lnTo>
                    <a:pt x="274" y="36"/>
                  </a:lnTo>
                  <a:lnTo>
                    <a:pt x="271" y="36"/>
                  </a:lnTo>
                  <a:lnTo>
                    <a:pt x="269" y="36"/>
                  </a:lnTo>
                  <a:lnTo>
                    <a:pt x="267" y="36"/>
                  </a:lnTo>
                  <a:lnTo>
                    <a:pt x="267" y="34"/>
                  </a:lnTo>
                  <a:lnTo>
                    <a:pt x="267" y="34"/>
                  </a:lnTo>
                  <a:lnTo>
                    <a:pt x="267" y="34"/>
                  </a:lnTo>
                  <a:lnTo>
                    <a:pt x="267" y="32"/>
                  </a:lnTo>
                  <a:lnTo>
                    <a:pt x="267" y="32"/>
                  </a:lnTo>
                  <a:lnTo>
                    <a:pt x="265" y="34"/>
                  </a:lnTo>
                  <a:lnTo>
                    <a:pt x="265" y="34"/>
                  </a:lnTo>
                  <a:lnTo>
                    <a:pt x="265" y="32"/>
                  </a:lnTo>
                  <a:lnTo>
                    <a:pt x="264" y="32"/>
                  </a:lnTo>
                  <a:lnTo>
                    <a:pt x="260" y="31"/>
                  </a:lnTo>
                  <a:lnTo>
                    <a:pt x="258" y="31"/>
                  </a:lnTo>
                  <a:lnTo>
                    <a:pt x="258" y="29"/>
                  </a:lnTo>
                  <a:lnTo>
                    <a:pt x="258" y="25"/>
                  </a:lnTo>
                  <a:lnTo>
                    <a:pt x="256" y="23"/>
                  </a:lnTo>
                  <a:lnTo>
                    <a:pt x="254" y="22"/>
                  </a:lnTo>
                  <a:lnTo>
                    <a:pt x="251" y="20"/>
                  </a:lnTo>
                  <a:lnTo>
                    <a:pt x="249" y="18"/>
                  </a:lnTo>
                  <a:lnTo>
                    <a:pt x="249" y="18"/>
                  </a:lnTo>
                  <a:lnTo>
                    <a:pt x="247" y="18"/>
                  </a:lnTo>
                  <a:lnTo>
                    <a:pt x="247" y="18"/>
                  </a:lnTo>
                  <a:lnTo>
                    <a:pt x="245" y="20"/>
                  </a:lnTo>
                  <a:lnTo>
                    <a:pt x="245" y="20"/>
                  </a:lnTo>
                  <a:lnTo>
                    <a:pt x="245" y="20"/>
                  </a:lnTo>
                  <a:lnTo>
                    <a:pt x="244" y="16"/>
                  </a:lnTo>
                  <a:lnTo>
                    <a:pt x="242" y="16"/>
                  </a:lnTo>
                  <a:lnTo>
                    <a:pt x="242" y="16"/>
                  </a:lnTo>
                  <a:lnTo>
                    <a:pt x="240" y="16"/>
                  </a:lnTo>
                  <a:lnTo>
                    <a:pt x="240" y="16"/>
                  </a:lnTo>
                  <a:lnTo>
                    <a:pt x="240" y="16"/>
                  </a:lnTo>
                  <a:lnTo>
                    <a:pt x="238" y="14"/>
                  </a:lnTo>
                  <a:lnTo>
                    <a:pt x="238" y="14"/>
                  </a:lnTo>
                  <a:lnTo>
                    <a:pt x="238" y="14"/>
                  </a:lnTo>
                  <a:lnTo>
                    <a:pt x="235" y="14"/>
                  </a:lnTo>
                  <a:lnTo>
                    <a:pt x="233" y="14"/>
                  </a:lnTo>
                  <a:lnTo>
                    <a:pt x="233" y="14"/>
                  </a:lnTo>
                  <a:lnTo>
                    <a:pt x="231" y="14"/>
                  </a:lnTo>
                  <a:lnTo>
                    <a:pt x="229" y="14"/>
                  </a:lnTo>
                  <a:lnTo>
                    <a:pt x="229" y="14"/>
                  </a:lnTo>
                  <a:lnTo>
                    <a:pt x="224" y="14"/>
                  </a:lnTo>
                  <a:lnTo>
                    <a:pt x="222" y="13"/>
                  </a:lnTo>
                  <a:lnTo>
                    <a:pt x="220" y="13"/>
                  </a:lnTo>
                  <a:lnTo>
                    <a:pt x="220" y="13"/>
                  </a:lnTo>
                  <a:lnTo>
                    <a:pt x="218" y="14"/>
                  </a:lnTo>
                  <a:lnTo>
                    <a:pt x="217" y="16"/>
                  </a:lnTo>
                  <a:lnTo>
                    <a:pt x="217" y="16"/>
                  </a:lnTo>
                  <a:lnTo>
                    <a:pt x="215" y="16"/>
                  </a:lnTo>
                  <a:lnTo>
                    <a:pt x="215" y="14"/>
                  </a:lnTo>
                  <a:lnTo>
                    <a:pt x="213" y="14"/>
                  </a:lnTo>
                  <a:lnTo>
                    <a:pt x="213" y="14"/>
                  </a:lnTo>
                  <a:lnTo>
                    <a:pt x="211" y="14"/>
                  </a:lnTo>
                  <a:lnTo>
                    <a:pt x="209" y="14"/>
                  </a:lnTo>
                  <a:lnTo>
                    <a:pt x="209" y="16"/>
                  </a:lnTo>
                  <a:lnTo>
                    <a:pt x="209" y="16"/>
                  </a:lnTo>
                  <a:lnTo>
                    <a:pt x="211" y="18"/>
                  </a:lnTo>
                  <a:lnTo>
                    <a:pt x="211" y="18"/>
                  </a:lnTo>
                  <a:lnTo>
                    <a:pt x="211" y="20"/>
                  </a:lnTo>
                  <a:lnTo>
                    <a:pt x="209" y="20"/>
                  </a:lnTo>
                  <a:lnTo>
                    <a:pt x="209" y="20"/>
                  </a:lnTo>
                  <a:lnTo>
                    <a:pt x="208" y="20"/>
                  </a:lnTo>
                  <a:lnTo>
                    <a:pt x="208" y="20"/>
                  </a:lnTo>
                  <a:lnTo>
                    <a:pt x="206" y="23"/>
                  </a:lnTo>
                  <a:lnTo>
                    <a:pt x="204" y="23"/>
                  </a:lnTo>
                  <a:lnTo>
                    <a:pt x="204" y="23"/>
                  </a:lnTo>
                  <a:lnTo>
                    <a:pt x="202" y="23"/>
                  </a:lnTo>
                  <a:lnTo>
                    <a:pt x="202" y="23"/>
                  </a:lnTo>
                  <a:lnTo>
                    <a:pt x="200" y="23"/>
                  </a:lnTo>
                  <a:lnTo>
                    <a:pt x="200" y="22"/>
                  </a:lnTo>
                  <a:lnTo>
                    <a:pt x="199" y="22"/>
                  </a:lnTo>
                  <a:lnTo>
                    <a:pt x="199" y="22"/>
                  </a:lnTo>
                  <a:lnTo>
                    <a:pt x="197" y="22"/>
                  </a:lnTo>
                  <a:lnTo>
                    <a:pt x="197" y="22"/>
                  </a:lnTo>
                  <a:lnTo>
                    <a:pt x="191" y="16"/>
                  </a:lnTo>
                  <a:lnTo>
                    <a:pt x="191" y="16"/>
                  </a:lnTo>
                  <a:lnTo>
                    <a:pt x="189" y="16"/>
                  </a:lnTo>
                  <a:lnTo>
                    <a:pt x="188" y="16"/>
                  </a:lnTo>
                  <a:lnTo>
                    <a:pt x="188" y="16"/>
                  </a:lnTo>
                  <a:lnTo>
                    <a:pt x="188" y="16"/>
                  </a:lnTo>
                  <a:lnTo>
                    <a:pt x="186" y="18"/>
                  </a:lnTo>
                  <a:lnTo>
                    <a:pt x="186" y="18"/>
                  </a:lnTo>
                  <a:lnTo>
                    <a:pt x="184" y="18"/>
                  </a:lnTo>
                  <a:lnTo>
                    <a:pt x="184" y="18"/>
                  </a:lnTo>
                  <a:lnTo>
                    <a:pt x="179" y="16"/>
                  </a:lnTo>
                  <a:lnTo>
                    <a:pt x="179" y="16"/>
                  </a:lnTo>
                  <a:lnTo>
                    <a:pt x="179" y="18"/>
                  </a:lnTo>
                  <a:lnTo>
                    <a:pt x="177" y="18"/>
                  </a:lnTo>
                  <a:lnTo>
                    <a:pt x="173" y="16"/>
                  </a:lnTo>
                  <a:lnTo>
                    <a:pt x="173" y="16"/>
                  </a:lnTo>
                  <a:lnTo>
                    <a:pt x="173" y="16"/>
                  </a:lnTo>
                  <a:lnTo>
                    <a:pt x="173" y="18"/>
                  </a:lnTo>
                  <a:lnTo>
                    <a:pt x="173" y="18"/>
                  </a:lnTo>
                  <a:lnTo>
                    <a:pt x="171" y="20"/>
                  </a:lnTo>
                  <a:lnTo>
                    <a:pt x="171" y="20"/>
                  </a:lnTo>
                  <a:lnTo>
                    <a:pt x="171" y="20"/>
                  </a:lnTo>
                  <a:lnTo>
                    <a:pt x="168" y="22"/>
                  </a:lnTo>
                  <a:lnTo>
                    <a:pt x="168" y="22"/>
                  </a:lnTo>
                  <a:lnTo>
                    <a:pt x="166" y="23"/>
                  </a:lnTo>
                  <a:lnTo>
                    <a:pt x="166" y="23"/>
                  </a:lnTo>
                  <a:lnTo>
                    <a:pt x="164" y="23"/>
                  </a:lnTo>
                  <a:lnTo>
                    <a:pt x="164" y="23"/>
                  </a:lnTo>
                  <a:lnTo>
                    <a:pt x="164" y="23"/>
                  </a:lnTo>
                  <a:lnTo>
                    <a:pt x="162" y="25"/>
                  </a:lnTo>
                  <a:lnTo>
                    <a:pt x="162" y="27"/>
                  </a:lnTo>
                  <a:lnTo>
                    <a:pt x="162" y="27"/>
                  </a:lnTo>
                  <a:lnTo>
                    <a:pt x="162" y="27"/>
                  </a:lnTo>
                  <a:lnTo>
                    <a:pt x="161" y="31"/>
                  </a:lnTo>
                  <a:lnTo>
                    <a:pt x="161" y="32"/>
                  </a:lnTo>
                  <a:lnTo>
                    <a:pt x="161" y="32"/>
                  </a:lnTo>
                  <a:lnTo>
                    <a:pt x="159" y="32"/>
                  </a:lnTo>
                  <a:lnTo>
                    <a:pt x="155" y="31"/>
                  </a:lnTo>
                  <a:lnTo>
                    <a:pt x="155" y="29"/>
                  </a:lnTo>
                  <a:lnTo>
                    <a:pt x="153" y="29"/>
                  </a:lnTo>
                  <a:lnTo>
                    <a:pt x="152" y="31"/>
                  </a:lnTo>
                  <a:lnTo>
                    <a:pt x="152" y="31"/>
                  </a:lnTo>
                  <a:lnTo>
                    <a:pt x="150" y="32"/>
                  </a:lnTo>
                  <a:lnTo>
                    <a:pt x="150" y="32"/>
                  </a:lnTo>
                  <a:lnTo>
                    <a:pt x="146" y="32"/>
                  </a:lnTo>
                  <a:lnTo>
                    <a:pt x="146" y="32"/>
                  </a:lnTo>
                  <a:lnTo>
                    <a:pt x="144" y="31"/>
                  </a:lnTo>
                  <a:lnTo>
                    <a:pt x="144" y="31"/>
                  </a:lnTo>
                  <a:lnTo>
                    <a:pt x="144" y="31"/>
                  </a:lnTo>
                  <a:lnTo>
                    <a:pt x="146" y="27"/>
                  </a:lnTo>
                  <a:lnTo>
                    <a:pt x="148" y="27"/>
                  </a:lnTo>
                  <a:lnTo>
                    <a:pt x="148" y="27"/>
                  </a:lnTo>
                  <a:lnTo>
                    <a:pt x="148" y="27"/>
                  </a:lnTo>
                  <a:lnTo>
                    <a:pt x="148" y="25"/>
                  </a:lnTo>
                  <a:lnTo>
                    <a:pt x="148" y="25"/>
                  </a:lnTo>
                  <a:lnTo>
                    <a:pt x="148" y="25"/>
                  </a:lnTo>
                  <a:lnTo>
                    <a:pt x="148" y="25"/>
                  </a:lnTo>
                  <a:lnTo>
                    <a:pt x="148" y="25"/>
                  </a:lnTo>
                  <a:lnTo>
                    <a:pt x="148" y="25"/>
                  </a:lnTo>
                  <a:lnTo>
                    <a:pt x="148" y="25"/>
                  </a:lnTo>
                  <a:lnTo>
                    <a:pt x="146" y="25"/>
                  </a:lnTo>
                  <a:lnTo>
                    <a:pt x="146" y="23"/>
                  </a:lnTo>
                  <a:lnTo>
                    <a:pt x="146" y="23"/>
                  </a:lnTo>
                  <a:lnTo>
                    <a:pt x="146" y="23"/>
                  </a:lnTo>
                  <a:lnTo>
                    <a:pt x="146" y="23"/>
                  </a:lnTo>
                  <a:lnTo>
                    <a:pt x="146" y="23"/>
                  </a:lnTo>
                  <a:lnTo>
                    <a:pt x="146" y="20"/>
                  </a:lnTo>
                  <a:lnTo>
                    <a:pt x="146" y="18"/>
                  </a:lnTo>
                  <a:lnTo>
                    <a:pt x="146" y="16"/>
                  </a:lnTo>
                  <a:lnTo>
                    <a:pt x="146" y="16"/>
                  </a:lnTo>
                  <a:lnTo>
                    <a:pt x="146" y="16"/>
                  </a:lnTo>
                  <a:lnTo>
                    <a:pt x="144" y="16"/>
                  </a:lnTo>
                  <a:lnTo>
                    <a:pt x="143" y="16"/>
                  </a:lnTo>
                  <a:lnTo>
                    <a:pt x="143" y="16"/>
                  </a:lnTo>
                  <a:lnTo>
                    <a:pt x="139" y="16"/>
                  </a:lnTo>
                  <a:lnTo>
                    <a:pt x="139" y="16"/>
                  </a:lnTo>
                  <a:lnTo>
                    <a:pt x="139" y="14"/>
                  </a:lnTo>
                  <a:lnTo>
                    <a:pt x="139" y="14"/>
                  </a:lnTo>
                  <a:lnTo>
                    <a:pt x="139" y="13"/>
                  </a:lnTo>
                  <a:lnTo>
                    <a:pt x="139" y="13"/>
                  </a:lnTo>
                  <a:lnTo>
                    <a:pt x="137" y="13"/>
                  </a:lnTo>
                  <a:lnTo>
                    <a:pt x="135" y="13"/>
                  </a:lnTo>
                  <a:lnTo>
                    <a:pt x="135" y="13"/>
                  </a:lnTo>
                  <a:lnTo>
                    <a:pt x="135" y="11"/>
                  </a:lnTo>
                  <a:lnTo>
                    <a:pt x="133" y="9"/>
                  </a:lnTo>
                  <a:lnTo>
                    <a:pt x="133" y="5"/>
                  </a:lnTo>
                  <a:lnTo>
                    <a:pt x="133" y="3"/>
                  </a:lnTo>
                  <a:lnTo>
                    <a:pt x="132" y="2"/>
                  </a:lnTo>
                  <a:lnTo>
                    <a:pt x="132" y="2"/>
                  </a:lnTo>
                  <a:lnTo>
                    <a:pt x="130" y="0"/>
                  </a:lnTo>
                  <a:lnTo>
                    <a:pt x="130" y="0"/>
                  </a:lnTo>
                  <a:lnTo>
                    <a:pt x="130" y="0"/>
                  </a:lnTo>
                  <a:lnTo>
                    <a:pt x="130" y="0"/>
                  </a:lnTo>
                  <a:lnTo>
                    <a:pt x="130" y="2"/>
                  </a:lnTo>
                  <a:lnTo>
                    <a:pt x="124" y="5"/>
                  </a:lnTo>
                  <a:lnTo>
                    <a:pt x="124" y="5"/>
                  </a:lnTo>
                  <a:lnTo>
                    <a:pt x="124" y="7"/>
                  </a:lnTo>
                  <a:lnTo>
                    <a:pt x="123" y="7"/>
                  </a:lnTo>
                  <a:lnTo>
                    <a:pt x="121" y="7"/>
                  </a:lnTo>
                  <a:lnTo>
                    <a:pt x="121" y="7"/>
                  </a:lnTo>
                  <a:lnTo>
                    <a:pt x="119" y="7"/>
                  </a:lnTo>
                  <a:lnTo>
                    <a:pt x="119" y="7"/>
                  </a:lnTo>
                  <a:lnTo>
                    <a:pt x="119" y="9"/>
                  </a:lnTo>
                  <a:lnTo>
                    <a:pt x="117" y="11"/>
                  </a:lnTo>
                  <a:lnTo>
                    <a:pt x="117" y="11"/>
                  </a:lnTo>
                  <a:lnTo>
                    <a:pt x="117" y="11"/>
                  </a:lnTo>
                  <a:lnTo>
                    <a:pt x="117" y="13"/>
                  </a:lnTo>
                  <a:lnTo>
                    <a:pt x="117" y="13"/>
                  </a:lnTo>
                  <a:lnTo>
                    <a:pt x="117" y="13"/>
                  </a:lnTo>
                  <a:lnTo>
                    <a:pt x="117" y="13"/>
                  </a:lnTo>
                  <a:lnTo>
                    <a:pt x="117" y="13"/>
                  </a:lnTo>
                  <a:lnTo>
                    <a:pt x="117" y="14"/>
                  </a:lnTo>
                  <a:lnTo>
                    <a:pt x="117" y="14"/>
                  </a:lnTo>
                  <a:lnTo>
                    <a:pt x="115" y="16"/>
                  </a:lnTo>
                  <a:lnTo>
                    <a:pt x="114" y="16"/>
                  </a:lnTo>
                  <a:lnTo>
                    <a:pt x="114" y="16"/>
                  </a:lnTo>
                  <a:lnTo>
                    <a:pt x="112" y="16"/>
                  </a:lnTo>
                  <a:lnTo>
                    <a:pt x="112" y="16"/>
                  </a:lnTo>
                  <a:lnTo>
                    <a:pt x="112" y="16"/>
                  </a:lnTo>
                  <a:lnTo>
                    <a:pt x="110" y="16"/>
                  </a:lnTo>
                  <a:lnTo>
                    <a:pt x="110" y="16"/>
                  </a:lnTo>
                  <a:lnTo>
                    <a:pt x="108" y="16"/>
                  </a:lnTo>
                  <a:lnTo>
                    <a:pt x="106" y="16"/>
                  </a:lnTo>
                  <a:lnTo>
                    <a:pt x="105" y="16"/>
                  </a:lnTo>
                  <a:lnTo>
                    <a:pt x="105" y="16"/>
                  </a:lnTo>
                  <a:lnTo>
                    <a:pt x="105" y="13"/>
                  </a:lnTo>
                  <a:lnTo>
                    <a:pt x="105" y="13"/>
                  </a:lnTo>
                  <a:lnTo>
                    <a:pt x="105" y="11"/>
                  </a:lnTo>
                  <a:lnTo>
                    <a:pt x="105" y="11"/>
                  </a:lnTo>
                  <a:lnTo>
                    <a:pt x="105" y="9"/>
                  </a:lnTo>
                  <a:lnTo>
                    <a:pt x="105" y="7"/>
                  </a:lnTo>
                  <a:lnTo>
                    <a:pt x="99" y="7"/>
                  </a:lnTo>
                  <a:lnTo>
                    <a:pt x="97" y="7"/>
                  </a:lnTo>
                  <a:lnTo>
                    <a:pt x="96" y="7"/>
                  </a:lnTo>
                  <a:lnTo>
                    <a:pt x="94" y="9"/>
                  </a:lnTo>
                  <a:lnTo>
                    <a:pt x="92" y="9"/>
                  </a:lnTo>
                  <a:lnTo>
                    <a:pt x="92" y="9"/>
                  </a:lnTo>
                  <a:lnTo>
                    <a:pt x="90" y="9"/>
                  </a:lnTo>
                  <a:lnTo>
                    <a:pt x="88" y="9"/>
                  </a:lnTo>
                  <a:lnTo>
                    <a:pt x="88" y="9"/>
                  </a:lnTo>
                  <a:lnTo>
                    <a:pt x="87" y="9"/>
                  </a:lnTo>
                  <a:lnTo>
                    <a:pt x="85" y="9"/>
                  </a:lnTo>
                  <a:lnTo>
                    <a:pt x="85" y="9"/>
                  </a:lnTo>
                  <a:lnTo>
                    <a:pt x="85" y="11"/>
                  </a:lnTo>
                  <a:lnTo>
                    <a:pt x="83" y="13"/>
                  </a:lnTo>
                  <a:lnTo>
                    <a:pt x="83" y="13"/>
                  </a:lnTo>
                  <a:lnTo>
                    <a:pt x="83" y="13"/>
                  </a:lnTo>
                  <a:lnTo>
                    <a:pt x="81" y="14"/>
                  </a:lnTo>
                  <a:lnTo>
                    <a:pt x="79" y="16"/>
                  </a:lnTo>
                  <a:lnTo>
                    <a:pt x="78" y="16"/>
                  </a:lnTo>
                  <a:lnTo>
                    <a:pt x="78" y="16"/>
                  </a:lnTo>
                  <a:lnTo>
                    <a:pt x="76" y="20"/>
                  </a:lnTo>
                  <a:lnTo>
                    <a:pt x="76" y="22"/>
                  </a:lnTo>
                  <a:lnTo>
                    <a:pt x="74" y="23"/>
                  </a:lnTo>
                  <a:lnTo>
                    <a:pt x="67" y="25"/>
                  </a:lnTo>
                  <a:lnTo>
                    <a:pt x="65" y="27"/>
                  </a:lnTo>
                  <a:lnTo>
                    <a:pt x="65" y="29"/>
                  </a:lnTo>
                  <a:lnTo>
                    <a:pt x="63" y="31"/>
                  </a:lnTo>
                  <a:lnTo>
                    <a:pt x="63" y="34"/>
                  </a:lnTo>
                  <a:lnTo>
                    <a:pt x="63" y="36"/>
                  </a:lnTo>
                  <a:lnTo>
                    <a:pt x="63" y="36"/>
                  </a:lnTo>
                  <a:lnTo>
                    <a:pt x="63" y="40"/>
                  </a:lnTo>
                  <a:lnTo>
                    <a:pt x="61" y="41"/>
                  </a:lnTo>
                  <a:lnTo>
                    <a:pt x="61" y="43"/>
                  </a:lnTo>
                  <a:lnTo>
                    <a:pt x="59" y="45"/>
                  </a:lnTo>
                  <a:lnTo>
                    <a:pt x="58" y="45"/>
                  </a:lnTo>
                  <a:lnTo>
                    <a:pt x="56" y="45"/>
                  </a:lnTo>
                  <a:lnTo>
                    <a:pt x="54" y="45"/>
                  </a:lnTo>
                  <a:lnTo>
                    <a:pt x="52" y="45"/>
                  </a:lnTo>
                  <a:lnTo>
                    <a:pt x="52" y="47"/>
                  </a:lnTo>
                  <a:lnTo>
                    <a:pt x="52" y="49"/>
                  </a:lnTo>
                  <a:lnTo>
                    <a:pt x="52" y="50"/>
                  </a:lnTo>
                  <a:lnTo>
                    <a:pt x="50" y="52"/>
                  </a:lnTo>
                  <a:lnTo>
                    <a:pt x="50" y="52"/>
                  </a:lnTo>
                  <a:lnTo>
                    <a:pt x="49" y="52"/>
                  </a:lnTo>
                  <a:lnTo>
                    <a:pt x="49" y="52"/>
                  </a:lnTo>
                  <a:lnTo>
                    <a:pt x="47" y="52"/>
                  </a:lnTo>
                  <a:lnTo>
                    <a:pt x="47" y="52"/>
                  </a:lnTo>
                  <a:lnTo>
                    <a:pt x="45" y="56"/>
                  </a:lnTo>
                  <a:lnTo>
                    <a:pt x="43" y="58"/>
                  </a:lnTo>
                  <a:lnTo>
                    <a:pt x="34" y="61"/>
                  </a:lnTo>
                  <a:lnTo>
                    <a:pt x="32" y="59"/>
                  </a:lnTo>
                  <a:lnTo>
                    <a:pt x="31" y="59"/>
                  </a:lnTo>
                  <a:lnTo>
                    <a:pt x="31" y="58"/>
                  </a:lnTo>
                  <a:lnTo>
                    <a:pt x="29" y="59"/>
                  </a:lnTo>
                  <a:lnTo>
                    <a:pt x="29" y="59"/>
                  </a:lnTo>
                  <a:lnTo>
                    <a:pt x="27" y="59"/>
                  </a:lnTo>
                  <a:lnTo>
                    <a:pt x="25" y="59"/>
                  </a:lnTo>
                  <a:lnTo>
                    <a:pt x="20" y="58"/>
                  </a:lnTo>
                  <a:lnTo>
                    <a:pt x="18" y="56"/>
                  </a:lnTo>
                  <a:lnTo>
                    <a:pt x="16" y="58"/>
                  </a:lnTo>
                  <a:lnTo>
                    <a:pt x="13" y="59"/>
                  </a:lnTo>
                  <a:lnTo>
                    <a:pt x="13" y="59"/>
                  </a:lnTo>
                  <a:lnTo>
                    <a:pt x="13" y="61"/>
                  </a:lnTo>
                  <a:lnTo>
                    <a:pt x="11" y="61"/>
                  </a:lnTo>
                  <a:lnTo>
                    <a:pt x="9" y="63"/>
                  </a:lnTo>
                  <a:lnTo>
                    <a:pt x="9" y="65"/>
                  </a:lnTo>
                  <a:lnTo>
                    <a:pt x="5" y="72"/>
                  </a:lnTo>
                  <a:lnTo>
                    <a:pt x="5" y="74"/>
                  </a:lnTo>
                  <a:lnTo>
                    <a:pt x="5" y="76"/>
                  </a:lnTo>
                  <a:lnTo>
                    <a:pt x="5" y="76"/>
                  </a:lnTo>
                  <a:lnTo>
                    <a:pt x="5" y="79"/>
                  </a:lnTo>
                  <a:lnTo>
                    <a:pt x="5" y="81"/>
                  </a:lnTo>
                  <a:lnTo>
                    <a:pt x="5" y="81"/>
                  </a:lnTo>
                  <a:lnTo>
                    <a:pt x="3" y="83"/>
                  </a:lnTo>
                  <a:lnTo>
                    <a:pt x="3" y="83"/>
                  </a:lnTo>
                  <a:lnTo>
                    <a:pt x="3" y="83"/>
                  </a:lnTo>
                  <a:lnTo>
                    <a:pt x="2" y="85"/>
                  </a:lnTo>
                  <a:lnTo>
                    <a:pt x="2" y="87"/>
                  </a:lnTo>
                  <a:lnTo>
                    <a:pt x="0" y="87"/>
                  </a:lnTo>
                  <a:lnTo>
                    <a:pt x="0" y="88"/>
                  </a:lnTo>
                  <a:lnTo>
                    <a:pt x="0" y="92"/>
                  </a:lnTo>
                  <a:lnTo>
                    <a:pt x="0" y="94"/>
                  </a:lnTo>
                  <a:lnTo>
                    <a:pt x="0" y="94"/>
                  </a:lnTo>
                  <a:lnTo>
                    <a:pt x="0" y="94"/>
                  </a:lnTo>
                  <a:lnTo>
                    <a:pt x="0" y="94"/>
                  </a:lnTo>
                  <a:lnTo>
                    <a:pt x="0" y="96"/>
                  </a:lnTo>
                  <a:lnTo>
                    <a:pt x="0" y="96"/>
                  </a:lnTo>
                  <a:lnTo>
                    <a:pt x="2" y="96"/>
                  </a:lnTo>
                  <a:lnTo>
                    <a:pt x="2" y="96"/>
                  </a:lnTo>
                  <a:lnTo>
                    <a:pt x="2" y="96"/>
                  </a:lnTo>
                  <a:lnTo>
                    <a:pt x="2" y="96"/>
                  </a:lnTo>
                  <a:lnTo>
                    <a:pt x="3" y="97"/>
                  </a:lnTo>
                  <a:lnTo>
                    <a:pt x="2" y="97"/>
                  </a:lnTo>
                  <a:lnTo>
                    <a:pt x="2" y="97"/>
                  </a:lnTo>
                  <a:lnTo>
                    <a:pt x="2" y="97"/>
                  </a:lnTo>
                  <a:lnTo>
                    <a:pt x="2" y="97"/>
                  </a:lnTo>
                  <a:lnTo>
                    <a:pt x="2" y="99"/>
                  </a:lnTo>
                  <a:lnTo>
                    <a:pt x="3" y="99"/>
                  </a:lnTo>
                  <a:lnTo>
                    <a:pt x="3" y="99"/>
                  </a:lnTo>
                  <a:lnTo>
                    <a:pt x="3" y="99"/>
                  </a:lnTo>
                  <a:lnTo>
                    <a:pt x="3" y="99"/>
                  </a:lnTo>
                  <a:lnTo>
                    <a:pt x="3" y="101"/>
                  </a:lnTo>
                  <a:lnTo>
                    <a:pt x="3" y="101"/>
                  </a:lnTo>
                  <a:lnTo>
                    <a:pt x="5" y="101"/>
                  </a:lnTo>
                  <a:lnTo>
                    <a:pt x="5" y="101"/>
                  </a:lnTo>
                  <a:lnTo>
                    <a:pt x="5" y="101"/>
                  </a:lnTo>
                  <a:lnTo>
                    <a:pt x="5" y="101"/>
                  </a:lnTo>
                  <a:lnTo>
                    <a:pt x="5" y="103"/>
                  </a:lnTo>
                  <a:lnTo>
                    <a:pt x="5" y="103"/>
                  </a:lnTo>
                  <a:lnTo>
                    <a:pt x="5" y="106"/>
                  </a:lnTo>
                  <a:lnTo>
                    <a:pt x="5" y="106"/>
                  </a:lnTo>
                  <a:lnTo>
                    <a:pt x="5" y="108"/>
                  </a:lnTo>
                  <a:lnTo>
                    <a:pt x="7" y="110"/>
                  </a:lnTo>
                  <a:lnTo>
                    <a:pt x="7" y="112"/>
                  </a:lnTo>
                  <a:lnTo>
                    <a:pt x="9" y="112"/>
                  </a:lnTo>
                  <a:lnTo>
                    <a:pt x="9" y="112"/>
                  </a:lnTo>
                  <a:lnTo>
                    <a:pt x="9" y="112"/>
                  </a:lnTo>
                  <a:lnTo>
                    <a:pt x="11" y="114"/>
                  </a:lnTo>
                  <a:lnTo>
                    <a:pt x="11" y="114"/>
                  </a:lnTo>
                  <a:lnTo>
                    <a:pt x="11" y="114"/>
                  </a:lnTo>
                  <a:lnTo>
                    <a:pt x="11" y="115"/>
                  </a:lnTo>
                  <a:lnTo>
                    <a:pt x="11" y="115"/>
                  </a:lnTo>
                  <a:lnTo>
                    <a:pt x="11" y="117"/>
                  </a:lnTo>
                  <a:lnTo>
                    <a:pt x="11" y="117"/>
                  </a:lnTo>
                  <a:lnTo>
                    <a:pt x="11" y="117"/>
                  </a:lnTo>
                  <a:lnTo>
                    <a:pt x="11" y="119"/>
                  </a:lnTo>
                  <a:lnTo>
                    <a:pt x="13" y="119"/>
                  </a:lnTo>
                  <a:lnTo>
                    <a:pt x="14" y="121"/>
                  </a:lnTo>
                  <a:lnTo>
                    <a:pt x="14" y="121"/>
                  </a:lnTo>
                  <a:lnTo>
                    <a:pt x="16" y="121"/>
                  </a:lnTo>
                  <a:lnTo>
                    <a:pt x="18" y="121"/>
                  </a:lnTo>
                  <a:lnTo>
                    <a:pt x="20" y="121"/>
                  </a:lnTo>
                  <a:lnTo>
                    <a:pt x="22" y="121"/>
                  </a:lnTo>
                  <a:lnTo>
                    <a:pt x="23" y="123"/>
                  </a:lnTo>
                  <a:lnTo>
                    <a:pt x="25" y="123"/>
                  </a:lnTo>
                  <a:lnTo>
                    <a:pt x="31" y="130"/>
                  </a:lnTo>
                  <a:lnTo>
                    <a:pt x="31" y="130"/>
                  </a:lnTo>
                  <a:lnTo>
                    <a:pt x="32" y="130"/>
                  </a:lnTo>
                  <a:lnTo>
                    <a:pt x="32" y="132"/>
                  </a:lnTo>
                  <a:lnTo>
                    <a:pt x="34" y="132"/>
                  </a:lnTo>
                  <a:lnTo>
                    <a:pt x="36" y="134"/>
                  </a:lnTo>
                  <a:lnTo>
                    <a:pt x="36" y="134"/>
                  </a:lnTo>
                  <a:lnTo>
                    <a:pt x="36" y="134"/>
                  </a:lnTo>
                  <a:lnTo>
                    <a:pt x="38" y="134"/>
                  </a:lnTo>
                  <a:lnTo>
                    <a:pt x="38" y="134"/>
                  </a:lnTo>
                  <a:lnTo>
                    <a:pt x="38" y="135"/>
                  </a:lnTo>
                  <a:lnTo>
                    <a:pt x="40" y="135"/>
                  </a:lnTo>
                  <a:lnTo>
                    <a:pt x="40" y="135"/>
                  </a:lnTo>
                  <a:lnTo>
                    <a:pt x="41" y="137"/>
                  </a:lnTo>
                  <a:lnTo>
                    <a:pt x="41" y="137"/>
                  </a:lnTo>
                  <a:lnTo>
                    <a:pt x="43" y="139"/>
                  </a:lnTo>
                  <a:lnTo>
                    <a:pt x="45" y="139"/>
                  </a:lnTo>
                  <a:lnTo>
                    <a:pt x="49" y="141"/>
                  </a:lnTo>
                  <a:lnTo>
                    <a:pt x="52" y="141"/>
                  </a:lnTo>
                  <a:lnTo>
                    <a:pt x="63" y="139"/>
                  </a:lnTo>
                  <a:lnTo>
                    <a:pt x="68" y="141"/>
                  </a:lnTo>
                  <a:lnTo>
                    <a:pt x="70" y="141"/>
                  </a:lnTo>
                  <a:lnTo>
                    <a:pt x="74" y="139"/>
                  </a:lnTo>
                  <a:lnTo>
                    <a:pt x="85" y="137"/>
                  </a:lnTo>
                  <a:lnTo>
                    <a:pt x="87" y="137"/>
                  </a:lnTo>
                  <a:lnTo>
                    <a:pt x="88" y="139"/>
                  </a:lnTo>
                  <a:lnTo>
                    <a:pt x="90" y="139"/>
                  </a:lnTo>
                  <a:lnTo>
                    <a:pt x="92" y="139"/>
                  </a:lnTo>
                  <a:lnTo>
                    <a:pt x="94" y="137"/>
                  </a:lnTo>
                  <a:lnTo>
                    <a:pt x="96" y="135"/>
                  </a:lnTo>
                  <a:lnTo>
                    <a:pt x="96" y="135"/>
                  </a:lnTo>
                  <a:lnTo>
                    <a:pt x="97" y="135"/>
                  </a:lnTo>
                  <a:lnTo>
                    <a:pt x="97" y="134"/>
                  </a:lnTo>
                  <a:lnTo>
                    <a:pt x="97" y="134"/>
                  </a:lnTo>
                  <a:lnTo>
                    <a:pt x="96" y="134"/>
                  </a:lnTo>
                  <a:lnTo>
                    <a:pt x="96" y="132"/>
                  </a:lnTo>
                  <a:lnTo>
                    <a:pt x="94" y="130"/>
                  </a:lnTo>
                  <a:lnTo>
                    <a:pt x="94" y="128"/>
                  </a:lnTo>
                  <a:lnTo>
                    <a:pt x="96" y="125"/>
                  </a:lnTo>
                  <a:lnTo>
                    <a:pt x="96" y="125"/>
                  </a:lnTo>
                  <a:lnTo>
                    <a:pt x="94" y="125"/>
                  </a:lnTo>
                  <a:lnTo>
                    <a:pt x="94" y="125"/>
                  </a:lnTo>
                  <a:lnTo>
                    <a:pt x="96" y="123"/>
                  </a:lnTo>
                  <a:lnTo>
                    <a:pt x="96" y="123"/>
                  </a:lnTo>
                  <a:lnTo>
                    <a:pt x="97" y="123"/>
                  </a:lnTo>
                  <a:lnTo>
                    <a:pt x="97" y="123"/>
                  </a:lnTo>
                  <a:lnTo>
                    <a:pt x="99" y="119"/>
                  </a:lnTo>
                  <a:lnTo>
                    <a:pt x="99" y="119"/>
                  </a:lnTo>
                  <a:lnTo>
                    <a:pt x="105" y="117"/>
                  </a:lnTo>
                  <a:lnTo>
                    <a:pt x="106" y="117"/>
                  </a:lnTo>
                  <a:lnTo>
                    <a:pt x="106" y="117"/>
                  </a:lnTo>
                  <a:lnTo>
                    <a:pt x="108" y="117"/>
                  </a:lnTo>
                  <a:lnTo>
                    <a:pt x="110" y="117"/>
                  </a:lnTo>
                  <a:lnTo>
                    <a:pt x="112" y="117"/>
                  </a:lnTo>
                  <a:lnTo>
                    <a:pt x="119" y="117"/>
                  </a:lnTo>
                  <a:lnTo>
                    <a:pt x="119" y="117"/>
                  </a:lnTo>
                  <a:lnTo>
                    <a:pt x="123" y="115"/>
                  </a:lnTo>
                  <a:lnTo>
                    <a:pt x="128" y="115"/>
                  </a:lnTo>
                  <a:lnTo>
                    <a:pt x="132" y="114"/>
                  </a:lnTo>
                  <a:lnTo>
                    <a:pt x="132" y="114"/>
                  </a:lnTo>
                  <a:lnTo>
                    <a:pt x="132" y="112"/>
                  </a:lnTo>
                  <a:lnTo>
                    <a:pt x="132" y="112"/>
                  </a:lnTo>
                  <a:lnTo>
                    <a:pt x="132" y="112"/>
                  </a:lnTo>
                  <a:lnTo>
                    <a:pt x="132" y="112"/>
                  </a:lnTo>
                  <a:lnTo>
                    <a:pt x="132" y="112"/>
                  </a:lnTo>
                  <a:lnTo>
                    <a:pt x="132" y="112"/>
                  </a:lnTo>
                  <a:lnTo>
                    <a:pt x="132" y="112"/>
                  </a:lnTo>
                  <a:lnTo>
                    <a:pt x="132" y="110"/>
                  </a:lnTo>
                  <a:lnTo>
                    <a:pt x="132" y="108"/>
                  </a:lnTo>
                  <a:lnTo>
                    <a:pt x="133" y="106"/>
                  </a:lnTo>
                  <a:lnTo>
                    <a:pt x="133" y="106"/>
                  </a:lnTo>
                  <a:lnTo>
                    <a:pt x="139" y="105"/>
                  </a:lnTo>
                  <a:lnTo>
                    <a:pt x="139" y="105"/>
                  </a:lnTo>
                  <a:lnTo>
                    <a:pt x="139" y="105"/>
                  </a:lnTo>
                  <a:lnTo>
                    <a:pt x="141" y="105"/>
                  </a:lnTo>
                  <a:lnTo>
                    <a:pt x="141" y="106"/>
                  </a:lnTo>
                  <a:lnTo>
                    <a:pt x="143" y="106"/>
                  </a:lnTo>
                  <a:lnTo>
                    <a:pt x="144" y="106"/>
                  </a:lnTo>
                  <a:lnTo>
                    <a:pt x="146" y="106"/>
                  </a:lnTo>
                  <a:lnTo>
                    <a:pt x="146" y="108"/>
                  </a:lnTo>
                  <a:lnTo>
                    <a:pt x="146" y="108"/>
                  </a:lnTo>
                  <a:lnTo>
                    <a:pt x="146" y="110"/>
                  </a:lnTo>
                  <a:lnTo>
                    <a:pt x="146" y="110"/>
                  </a:lnTo>
                  <a:lnTo>
                    <a:pt x="146" y="110"/>
                  </a:lnTo>
                  <a:lnTo>
                    <a:pt x="146" y="110"/>
                  </a:lnTo>
                  <a:lnTo>
                    <a:pt x="148" y="110"/>
                  </a:lnTo>
                  <a:lnTo>
                    <a:pt x="150" y="110"/>
                  </a:lnTo>
                  <a:lnTo>
                    <a:pt x="152" y="112"/>
                  </a:lnTo>
                  <a:lnTo>
                    <a:pt x="153" y="112"/>
                  </a:lnTo>
                  <a:lnTo>
                    <a:pt x="153" y="112"/>
                  </a:lnTo>
                  <a:lnTo>
                    <a:pt x="157" y="110"/>
                  </a:lnTo>
                  <a:lnTo>
                    <a:pt x="157" y="110"/>
                  </a:lnTo>
                  <a:lnTo>
                    <a:pt x="159" y="108"/>
                  </a:lnTo>
                  <a:lnTo>
                    <a:pt x="159" y="108"/>
                  </a:lnTo>
                  <a:lnTo>
                    <a:pt x="161" y="106"/>
                  </a:lnTo>
                  <a:lnTo>
                    <a:pt x="162" y="106"/>
                  </a:lnTo>
                  <a:lnTo>
                    <a:pt x="162" y="106"/>
                  </a:lnTo>
                  <a:lnTo>
                    <a:pt x="162" y="106"/>
                  </a:lnTo>
                  <a:lnTo>
                    <a:pt x="164" y="105"/>
                  </a:lnTo>
                  <a:lnTo>
                    <a:pt x="164" y="105"/>
                  </a:lnTo>
                  <a:lnTo>
                    <a:pt x="164" y="103"/>
                  </a:lnTo>
                  <a:lnTo>
                    <a:pt x="164" y="103"/>
                  </a:lnTo>
                  <a:lnTo>
                    <a:pt x="166" y="103"/>
                  </a:lnTo>
                  <a:lnTo>
                    <a:pt x="166" y="103"/>
                  </a:lnTo>
                  <a:lnTo>
                    <a:pt x="166" y="103"/>
                  </a:lnTo>
                  <a:lnTo>
                    <a:pt x="168" y="101"/>
                  </a:lnTo>
                  <a:lnTo>
                    <a:pt x="170" y="101"/>
                  </a:lnTo>
                  <a:lnTo>
                    <a:pt x="170" y="103"/>
                  </a:lnTo>
                  <a:lnTo>
                    <a:pt x="170" y="103"/>
                  </a:lnTo>
                  <a:lnTo>
                    <a:pt x="171" y="103"/>
                  </a:lnTo>
                  <a:lnTo>
                    <a:pt x="171" y="103"/>
                  </a:lnTo>
                  <a:lnTo>
                    <a:pt x="173" y="101"/>
                  </a:lnTo>
                  <a:lnTo>
                    <a:pt x="175" y="99"/>
                  </a:lnTo>
                  <a:lnTo>
                    <a:pt x="177" y="97"/>
                  </a:lnTo>
                  <a:lnTo>
                    <a:pt x="179" y="90"/>
                  </a:lnTo>
                  <a:lnTo>
                    <a:pt x="179" y="90"/>
                  </a:lnTo>
                  <a:lnTo>
                    <a:pt x="179" y="88"/>
                  </a:lnTo>
                  <a:lnTo>
                    <a:pt x="180" y="87"/>
                  </a:lnTo>
                  <a:lnTo>
                    <a:pt x="180" y="87"/>
                  </a:lnTo>
                  <a:lnTo>
                    <a:pt x="182" y="87"/>
                  </a:lnTo>
                  <a:lnTo>
                    <a:pt x="182" y="85"/>
                  </a:lnTo>
                  <a:lnTo>
                    <a:pt x="182" y="85"/>
                  </a:lnTo>
                  <a:lnTo>
                    <a:pt x="182" y="85"/>
                  </a:lnTo>
                  <a:lnTo>
                    <a:pt x="182" y="85"/>
                  </a:lnTo>
                  <a:lnTo>
                    <a:pt x="182" y="83"/>
                  </a:lnTo>
                  <a:lnTo>
                    <a:pt x="182" y="83"/>
                  </a:lnTo>
                  <a:lnTo>
                    <a:pt x="182" y="83"/>
                  </a:lnTo>
                  <a:lnTo>
                    <a:pt x="182" y="81"/>
                  </a:lnTo>
                  <a:lnTo>
                    <a:pt x="186" y="81"/>
                  </a:lnTo>
                  <a:lnTo>
                    <a:pt x="197" y="79"/>
                  </a:lnTo>
                  <a:lnTo>
                    <a:pt x="197" y="79"/>
                  </a:lnTo>
                  <a:lnTo>
                    <a:pt x="199" y="79"/>
                  </a:lnTo>
                  <a:lnTo>
                    <a:pt x="200" y="81"/>
                  </a:lnTo>
                  <a:lnTo>
                    <a:pt x="200" y="81"/>
                  </a:lnTo>
                  <a:lnTo>
                    <a:pt x="202" y="81"/>
                  </a:lnTo>
                  <a:lnTo>
                    <a:pt x="204" y="83"/>
                  </a:lnTo>
                  <a:lnTo>
                    <a:pt x="206" y="83"/>
                  </a:lnTo>
                  <a:lnTo>
                    <a:pt x="208" y="83"/>
                  </a:lnTo>
                  <a:lnTo>
                    <a:pt x="209" y="83"/>
                  </a:lnTo>
                  <a:lnTo>
                    <a:pt x="211" y="83"/>
                  </a:lnTo>
                  <a:lnTo>
                    <a:pt x="211" y="85"/>
                  </a:lnTo>
                  <a:lnTo>
                    <a:pt x="213" y="85"/>
                  </a:lnTo>
                  <a:lnTo>
                    <a:pt x="217" y="83"/>
                  </a:lnTo>
                  <a:lnTo>
                    <a:pt x="218" y="83"/>
                  </a:lnTo>
                  <a:lnTo>
                    <a:pt x="220" y="83"/>
                  </a:lnTo>
                  <a:lnTo>
                    <a:pt x="220" y="83"/>
                  </a:lnTo>
                  <a:lnTo>
                    <a:pt x="220" y="85"/>
                  </a:lnTo>
                  <a:lnTo>
                    <a:pt x="222" y="83"/>
                  </a:lnTo>
                  <a:lnTo>
                    <a:pt x="222" y="83"/>
                  </a:lnTo>
                  <a:lnTo>
                    <a:pt x="222" y="81"/>
                  </a:lnTo>
                  <a:lnTo>
                    <a:pt x="222" y="81"/>
                  </a:lnTo>
                  <a:lnTo>
                    <a:pt x="224" y="81"/>
                  </a:lnTo>
                  <a:lnTo>
                    <a:pt x="224" y="81"/>
                  </a:lnTo>
                  <a:lnTo>
                    <a:pt x="226" y="81"/>
                  </a:lnTo>
                  <a:lnTo>
                    <a:pt x="229" y="79"/>
                  </a:lnTo>
                  <a:lnTo>
                    <a:pt x="229" y="79"/>
                  </a:lnTo>
                  <a:lnTo>
                    <a:pt x="231" y="81"/>
                  </a:lnTo>
                  <a:lnTo>
                    <a:pt x="233" y="81"/>
                  </a:lnTo>
                  <a:lnTo>
                    <a:pt x="233" y="81"/>
                  </a:lnTo>
                  <a:lnTo>
                    <a:pt x="233" y="83"/>
                  </a:lnTo>
                  <a:lnTo>
                    <a:pt x="233" y="83"/>
                  </a:lnTo>
                  <a:lnTo>
                    <a:pt x="233" y="85"/>
                  </a:lnTo>
                  <a:lnTo>
                    <a:pt x="235" y="85"/>
                  </a:lnTo>
                  <a:lnTo>
                    <a:pt x="236" y="85"/>
                  </a:lnTo>
                  <a:lnTo>
                    <a:pt x="236" y="85"/>
                  </a:lnTo>
                  <a:lnTo>
                    <a:pt x="238" y="85"/>
                  </a:lnTo>
                  <a:lnTo>
                    <a:pt x="238" y="88"/>
                  </a:lnTo>
                  <a:lnTo>
                    <a:pt x="238" y="90"/>
                  </a:lnTo>
                  <a:lnTo>
                    <a:pt x="242" y="94"/>
                  </a:lnTo>
                  <a:lnTo>
                    <a:pt x="242" y="96"/>
                  </a:lnTo>
                  <a:lnTo>
                    <a:pt x="244" y="96"/>
                  </a:lnTo>
                  <a:lnTo>
                    <a:pt x="245" y="97"/>
                  </a:lnTo>
                  <a:lnTo>
                    <a:pt x="247" y="97"/>
                  </a:lnTo>
                  <a:lnTo>
                    <a:pt x="249" y="96"/>
                  </a:lnTo>
                  <a:lnTo>
                    <a:pt x="251" y="96"/>
                  </a:lnTo>
                  <a:lnTo>
                    <a:pt x="253" y="94"/>
                  </a:lnTo>
                  <a:lnTo>
                    <a:pt x="254" y="94"/>
                  </a:lnTo>
                  <a:lnTo>
                    <a:pt x="256" y="94"/>
                  </a:lnTo>
                  <a:lnTo>
                    <a:pt x="258" y="94"/>
                  </a:lnTo>
                  <a:lnTo>
                    <a:pt x="258" y="94"/>
                  </a:lnTo>
                  <a:lnTo>
                    <a:pt x="262" y="94"/>
                  </a:lnTo>
                  <a:lnTo>
                    <a:pt x="262" y="94"/>
                  </a:lnTo>
                  <a:lnTo>
                    <a:pt x="264" y="92"/>
                  </a:lnTo>
                  <a:lnTo>
                    <a:pt x="264" y="92"/>
                  </a:lnTo>
                  <a:lnTo>
                    <a:pt x="264" y="87"/>
                  </a:lnTo>
                  <a:lnTo>
                    <a:pt x="265" y="85"/>
                  </a:lnTo>
                  <a:lnTo>
                    <a:pt x="265" y="83"/>
                  </a:lnTo>
                  <a:lnTo>
                    <a:pt x="264" y="81"/>
                  </a:lnTo>
                  <a:lnTo>
                    <a:pt x="265" y="79"/>
                  </a:lnTo>
                  <a:lnTo>
                    <a:pt x="265" y="78"/>
                  </a:lnTo>
                  <a:lnTo>
                    <a:pt x="269" y="76"/>
                  </a:lnTo>
                  <a:lnTo>
                    <a:pt x="269" y="74"/>
                  </a:lnTo>
                  <a:lnTo>
                    <a:pt x="269" y="74"/>
                  </a:lnTo>
                  <a:lnTo>
                    <a:pt x="269" y="72"/>
                  </a:lnTo>
                  <a:lnTo>
                    <a:pt x="271" y="72"/>
                  </a:lnTo>
                  <a:lnTo>
                    <a:pt x="273" y="72"/>
                  </a:lnTo>
                  <a:lnTo>
                    <a:pt x="273" y="72"/>
                  </a:lnTo>
                  <a:lnTo>
                    <a:pt x="273" y="70"/>
                  </a:lnTo>
                  <a:lnTo>
                    <a:pt x="274" y="69"/>
                  </a:lnTo>
                  <a:lnTo>
                    <a:pt x="274" y="67"/>
                  </a:lnTo>
                  <a:lnTo>
                    <a:pt x="274" y="67"/>
                  </a:lnTo>
                  <a:lnTo>
                    <a:pt x="274" y="65"/>
                  </a:lnTo>
                  <a:lnTo>
                    <a:pt x="274" y="65"/>
                  </a:lnTo>
                  <a:lnTo>
                    <a:pt x="274" y="65"/>
                  </a:lnTo>
                  <a:lnTo>
                    <a:pt x="276" y="63"/>
                  </a:lnTo>
                  <a:lnTo>
                    <a:pt x="276" y="63"/>
                  </a:lnTo>
                  <a:lnTo>
                    <a:pt x="276" y="61"/>
                  </a:lnTo>
                  <a:lnTo>
                    <a:pt x="276" y="59"/>
                  </a:lnTo>
                  <a:lnTo>
                    <a:pt x="276" y="59"/>
                  </a:lnTo>
                  <a:lnTo>
                    <a:pt x="276" y="58"/>
                  </a:lnTo>
                  <a:lnTo>
                    <a:pt x="276" y="58"/>
                  </a:lnTo>
                  <a:lnTo>
                    <a:pt x="276" y="58"/>
                  </a:lnTo>
                  <a:lnTo>
                    <a:pt x="276" y="56"/>
                  </a:lnTo>
                  <a:lnTo>
                    <a:pt x="278" y="56"/>
                  </a:lnTo>
                  <a:lnTo>
                    <a:pt x="278" y="54"/>
                  </a:lnTo>
                  <a:lnTo>
                    <a:pt x="278" y="54"/>
                  </a:lnTo>
                  <a:lnTo>
                    <a:pt x="278" y="54"/>
                  </a:lnTo>
                  <a:lnTo>
                    <a:pt x="278" y="52"/>
                  </a:lnTo>
                  <a:lnTo>
                    <a:pt x="280" y="52"/>
                  </a:lnTo>
                  <a:lnTo>
                    <a:pt x="280" y="49"/>
                  </a:lnTo>
                  <a:lnTo>
                    <a:pt x="282" y="49"/>
                  </a:lnTo>
                  <a:lnTo>
                    <a:pt x="283" y="47"/>
                  </a:lnTo>
                  <a:lnTo>
                    <a:pt x="283" y="47"/>
                  </a:lnTo>
                  <a:lnTo>
                    <a:pt x="283" y="45"/>
                  </a:lnTo>
                  <a:lnTo>
                    <a:pt x="283" y="43"/>
                  </a:lnTo>
                  <a:lnTo>
                    <a:pt x="283" y="41"/>
                  </a:lnTo>
                  <a:lnTo>
                    <a:pt x="285" y="41"/>
                  </a:lnTo>
                  <a:lnTo>
                    <a:pt x="283" y="4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09" name="Freeform 15"/>
            <p:cNvSpPr>
              <a:spLocks/>
            </p:cNvSpPr>
            <p:nvPr/>
          </p:nvSpPr>
          <p:spPr bwMode="auto">
            <a:xfrm>
              <a:off x="8510965" y="4321954"/>
              <a:ext cx="287495" cy="414656"/>
            </a:xfrm>
            <a:custGeom>
              <a:avLst/>
              <a:gdLst>
                <a:gd name="T0" fmla="*/ 195 w 208"/>
                <a:gd name="T1" fmla="*/ 195 h 300"/>
                <a:gd name="T2" fmla="*/ 186 w 208"/>
                <a:gd name="T3" fmla="*/ 192 h 300"/>
                <a:gd name="T4" fmla="*/ 183 w 208"/>
                <a:gd name="T5" fmla="*/ 181 h 300"/>
                <a:gd name="T6" fmla="*/ 177 w 208"/>
                <a:gd name="T7" fmla="*/ 172 h 300"/>
                <a:gd name="T8" fmla="*/ 179 w 208"/>
                <a:gd name="T9" fmla="*/ 154 h 300"/>
                <a:gd name="T10" fmla="*/ 188 w 208"/>
                <a:gd name="T11" fmla="*/ 145 h 300"/>
                <a:gd name="T12" fmla="*/ 193 w 208"/>
                <a:gd name="T13" fmla="*/ 132 h 300"/>
                <a:gd name="T14" fmla="*/ 183 w 208"/>
                <a:gd name="T15" fmla="*/ 118 h 300"/>
                <a:gd name="T16" fmla="*/ 195 w 208"/>
                <a:gd name="T17" fmla="*/ 114 h 300"/>
                <a:gd name="T18" fmla="*/ 175 w 208"/>
                <a:gd name="T19" fmla="*/ 105 h 300"/>
                <a:gd name="T20" fmla="*/ 161 w 208"/>
                <a:gd name="T21" fmla="*/ 112 h 300"/>
                <a:gd name="T22" fmla="*/ 137 w 208"/>
                <a:gd name="T23" fmla="*/ 100 h 300"/>
                <a:gd name="T24" fmla="*/ 132 w 208"/>
                <a:gd name="T25" fmla="*/ 92 h 300"/>
                <a:gd name="T26" fmla="*/ 127 w 208"/>
                <a:gd name="T27" fmla="*/ 83 h 300"/>
                <a:gd name="T28" fmla="*/ 130 w 208"/>
                <a:gd name="T29" fmla="*/ 78 h 300"/>
                <a:gd name="T30" fmla="*/ 121 w 208"/>
                <a:gd name="T31" fmla="*/ 67 h 300"/>
                <a:gd name="T32" fmla="*/ 107 w 208"/>
                <a:gd name="T33" fmla="*/ 60 h 300"/>
                <a:gd name="T34" fmla="*/ 96 w 208"/>
                <a:gd name="T35" fmla="*/ 38 h 300"/>
                <a:gd name="T36" fmla="*/ 94 w 208"/>
                <a:gd name="T37" fmla="*/ 31 h 300"/>
                <a:gd name="T38" fmla="*/ 83 w 208"/>
                <a:gd name="T39" fmla="*/ 18 h 300"/>
                <a:gd name="T40" fmla="*/ 65 w 208"/>
                <a:gd name="T41" fmla="*/ 2 h 300"/>
                <a:gd name="T42" fmla="*/ 40 w 208"/>
                <a:gd name="T43" fmla="*/ 0 h 300"/>
                <a:gd name="T44" fmla="*/ 29 w 208"/>
                <a:gd name="T45" fmla="*/ 8 h 300"/>
                <a:gd name="T46" fmla="*/ 16 w 208"/>
                <a:gd name="T47" fmla="*/ 13 h 300"/>
                <a:gd name="T48" fmla="*/ 7 w 208"/>
                <a:gd name="T49" fmla="*/ 17 h 300"/>
                <a:gd name="T50" fmla="*/ 0 w 208"/>
                <a:gd name="T51" fmla="*/ 24 h 300"/>
                <a:gd name="T52" fmla="*/ 7 w 208"/>
                <a:gd name="T53" fmla="*/ 36 h 300"/>
                <a:gd name="T54" fmla="*/ 9 w 208"/>
                <a:gd name="T55" fmla="*/ 44 h 300"/>
                <a:gd name="T56" fmla="*/ 9 w 208"/>
                <a:gd name="T57" fmla="*/ 51 h 300"/>
                <a:gd name="T58" fmla="*/ 16 w 208"/>
                <a:gd name="T59" fmla="*/ 64 h 300"/>
                <a:gd name="T60" fmla="*/ 22 w 208"/>
                <a:gd name="T61" fmla="*/ 71 h 300"/>
                <a:gd name="T62" fmla="*/ 11 w 208"/>
                <a:gd name="T63" fmla="*/ 74 h 300"/>
                <a:gd name="T64" fmla="*/ 15 w 208"/>
                <a:gd name="T65" fmla="*/ 87 h 300"/>
                <a:gd name="T66" fmla="*/ 13 w 208"/>
                <a:gd name="T67" fmla="*/ 92 h 300"/>
                <a:gd name="T68" fmla="*/ 25 w 208"/>
                <a:gd name="T69" fmla="*/ 91 h 300"/>
                <a:gd name="T70" fmla="*/ 24 w 208"/>
                <a:gd name="T71" fmla="*/ 103 h 300"/>
                <a:gd name="T72" fmla="*/ 15 w 208"/>
                <a:gd name="T73" fmla="*/ 118 h 300"/>
                <a:gd name="T74" fmla="*/ 22 w 208"/>
                <a:gd name="T75" fmla="*/ 134 h 300"/>
                <a:gd name="T76" fmla="*/ 33 w 208"/>
                <a:gd name="T77" fmla="*/ 143 h 300"/>
                <a:gd name="T78" fmla="*/ 38 w 208"/>
                <a:gd name="T79" fmla="*/ 152 h 300"/>
                <a:gd name="T80" fmla="*/ 20 w 208"/>
                <a:gd name="T81" fmla="*/ 154 h 300"/>
                <a:gd name="T82" fmla="*/ 33 w 208"/>
                <a:gd name="T83" fmla="*/ 181 h 300"/>
                <a:gd name="T84" fmla="*/ 25 w 208"/>
                <a:gd name="T85" fmla="*/ 181 h 300"/>
                <a:gd name="T86" fmla="*/ 25 w 208"/>
                <a:gd name="T87" fmla="*/ 195 h 300"/>
                <a:gd name="T88" fmla="*/ 44 w 208"/>
                <a:gd name="T89" fmla="*/ 210 h 300"/>
                <a:gd name="T90" fmla="*/ 56 w 208"/>
                <a:gd name="T91" fmla="*/ 217 h 300"/>
                <a:gd name="T92" fmla="*/ 71 w 208"/>
                <a:gd name="T93" fmla="*/ 235 h 300"/>
                <a:gd name="T94" fmla="*/ 60 w 208"/>
                <a:gd name="T95" fmla="*/ 242 h 300"/>
                <a:gd name="T96" fmla="*/ 65 w 208"/>
                <a:gd name="T97" fmla="*/ 257 h 300"/>
                <a:gd name="T98" fmla="*/ 69 w 208"/>
                <a:gd name="T99" fmla="*/ 266 h 300"/>
                <a:gd name="T100" fmla="*/ 87 w 208"/>
                <a:gd name="T101" fmla="*/ 286 h 300"/>
                <a:gd name="T102" fmla="*/ 89 w 208"/>
                <a:gd name="T103" fmla="*/ 300 h 300"/>
                <a:gd name="T104" fmla="*/ 96 w 208"/>
                <a:gd name="T105" fmla="*/ 291 h 300"/>
                <a:gd name="T106" fmla="*/ 114 w 208"/>
                <a:gd name="T107" fmla="*/ 277 h 300"/>
                <a:gd name="T108" fmla="*/ 123 w 208"/>
                <a:gd name="T109" fmla="*/ 280 h 300"/>
                <a:gd name="T110" fmla="*/ 132 w 208"/>
                <a:gd name="T111" fmla="*/ 273 h 300"/>
                <a:gd name="T112" fmla="*/ 150 w 208"/>
                <a:gd name="T113" fmla="*/ 270 h 300"/>
                <a:gd name="T114" fmla="*/ 172 w 208"/>
                <a:gd name="T115" fmla="*/ 266 h 300"/>
                <a:gd name="T116" fmla="*/ 184 w 208"/>
                <a:gd name="T117" fmla="*/ 262 h 300"/>
                <a:gd name="T118" fmla="*/ 183 w 208"/>
                <a:gd name="T119" fmla="*/ 241 h 300"/>
                <a:gd name="T120" fmla="*/ 183 w 208"/>
                <a:gd name="T121" fmla="*/ 233 h 300"/>
                <a:gd name="T122" fmla="*/ 195 w 208"/>
                <a:gd name="T123" fmla="*/ 228 h 300"/>
                <a:gd name="T124" fmla="*/ 204 w 208"/>
                <a:gd name="T125" fmla="*/ 217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8" h="300">
                  <a:moveTo>
                    <a:pt x="208" y="210"/>
                  </a:moveTo>
                  <a:lnTo>
                    <a:pt x="208" y="208"/>
                  </a:lnTo>
                  <a:lnTo>
                    <a:pt x="206" y="208"/>
                  </a:lnTo>
                  <a:lnTo>
                    <a:pt x="204" y="208"/>
                  </a:lnTo>
                  <a:lnTo>
                    <a:pt x="204" y="206"/>
                  </a:lnTo>
                  <a:lnTo>
                    <a:pt x="202" y="206"/>
                  </a:lnTo>
                  <a:lnTo>
                    <a:pt x="201" y="204"/>
                  </a:lnTo>
                  <a:lnTo>
                    <a:pt x="201" y="203"/>
                  </a:lnTo>
                  <a:lnTo>
                    <a:pt x="201" y="203"/>
                  </a:lnTo>
                  <a:lnTo>
                    <a:pt x="201" y="203"/>
                  </a:lnTo>
                  <a:lnTo>
                    <a:pt x="199" y="201"/>
                  </a:lnTo>
                  <a:lnTo>
                    <a:pt x="199" y="201"/>
                  </a:lnTo>
                  <a:lnTo>
                    <a:pt x="199" y="199"/>
                  </a:lnTo>
                  <a:lnTo>
                    <a:pt x="195" y="195"/>
                  </a:lnTo>
                  <a:lnTo>
                    <a:pt x="195" y="195"/>
                  </a:lnTo>
                  <a:lnTo>
                    <a:pt x="195" y="195"/>
                  </a:lnTo>
                  <a:lnTo>
                    <a:pt x="193" y="195"/>
                  </a:lnTo>
                  <a:lnTo>
                    <a:pt x="193" y="195"/>
                  </a:lnTo>
                  <a:lnTo>
                    <a:pt x="192" y="195"/>
                  </a:lnTo>
                  <a:lnTo>
                    <a:pt x="192" y="195"/>
                  </a:lnTo>
                  <a:lnTo>
                    <a:pt x="192" y="195"/>
                  </a:lnTo>
                  <a:lnTo>
                    <a:pt x="192" y="194"/>
                  </a:lnTo>
                  <a:lnTo>
                    <a:pt x="192" y="194"/>
                  </a:lnTo>
                  <a:lnTo>
                    <a:pt x="190" y="194"/>
                  </a:lnTo>
                  <a:lnTo>
                    <a:pt x="190" y="194"/>
                  </a:lnTo>
                  <a:lnTo>
                    <a:pt x="190" y="194"/>
                  </a:lnTo>
                  <a:lnTo>
                    <a:pt x="188" y="192"/>
                  </a:lnTo>
                  <a:lnTo>
                    <a:pt x="188" y="192"/>
                  </a:lnTo>
                  <a:lnTo>
                    <a:pt x="188" y="192"/>
                  </a:lnTo>
                  <a:lnTo>
                    <a:pt x="186" y="192"/>
                  </a:lnTo>
                  <a:lnTo>
                    <a:pt x="184" y="190"/>
                  </a:lnTo>
                  <a:lnTo>
                    <a:pt x="184" y="190"/>
                  </a:lnTo>
                  <a:lnTo>
                    <a:pt x="184" y="188"/>
                  </a:lnTo>
                  <a:lnTo>
                    <a:pt x="183" y="185"/>
                  </a:lnTo>
                  <a:lnTo>
                    <a:pt x="183" y="185"/>
                  </a:lnTo>
                  <a:lnTo>
                    <a:pt x="183" y="183"/>
                  </a:lnTo>
                  <a:lnTo>
                    <a:pt x="183" y="183"/>
                  </a:lnTo>
                  <a:lnTo>
                    <a:pt x="183" y="183"/>
                  </a:lnTo>
                  <a:lnTo>
                    <a:pt x="183" y="183"/>
                  </a:lnTo>
                  <a:lnTo>
                    <a:pt x="183" y="183"/>
                  </a:lnTo>
                  <a:lnTo>
                    <a:pt x="183" y="183"/>
                  </a:lnTo>
                  <a:lnTo>
                    <a:pt x="183" y="183"/>
                  </a:lnTo>
                  <a:lnTo>
                    <a:pt x="183" y="181"/>
                  </a:lnTo>
                  <a:lnTo>
                    <a:pt x="183" y="181"/>
                  </a:lnTo>
                  <a:lnTo>
                    <a:pt x="183" y="181"/>
                  </a:lnTo>
                  <a:lnTo>
                    <a:pt x="183" y="181"/>
                  </a:lnTo>
                  <a:lnTo>
                    <a:pt x="183" y="181"/>
                  </a:lnTo>
                  <a:lnTo>
                    <a:pt x="183" y="181"/>
                  </a:lnTo>
                  <a:lnTo>
                    <a:pt x="183" y="181"/>
                  </a:lnTo>
                  <a:lnTo>
                    <a:pt x="183" y="181"/>
                  </a:lnTo>
                  <a:lnTo>
                    <a:pt x="183" y="179"/>
                  </a:lnTo>
                  <a:lnTo>
                    <a:pt x="183" y="179"/>
                  </a:lnTo>
                  <a:lnTo>
                    <a:pt x="183" y="177"/>
                  </a:lnTo>
                  <a:lnTo>
                    <a:pt x="181" y="177"/>
                  </a:lnTo>
                  <a:lnTo>
                    <a:pt x="181" y="176"/>
                  </a:lnTo>
                  <a:lnTo>
                    <a:pt x="179" y="176"/>
                  </a:lnTo>
                  <a:lnTo>
                    <a:pt x="179" y="176"/>
                  </a:lnTo>
                  <a:lnTo>
                    <a:pt x="179" y="174"/>
                  </a:lnTo>
                  <a:lnTo>
                    <a:pt x="179" y="174"/>
                  </a:lnTo>
                  <a:lnTo>
                    <a:pt x="177" y="172"/>
                  </a:lnTo>
                  <a:lnTo>
                    <a:pt x="177" y="172"/>
                  </a:lnTo>
                  <a:lnTo>
                    <a:pt x="177" y="170"/>
                  </a:lnTo>
                  <a:lnTo>
                    <a:pt x="177" y="170"/>
                  </a:lnTo>
                  <a:lnTo>
                    <a:pt x="177" y="168"/>
                  </a:lnTo>
                  <a:lnTo>
                    <a:pt x="175" y="167"/>
                  </a:lnTo>
                  <a:lnTo>
                    <a:pt x="177" y="165"/>
                  </a:lnTo>
                  <a:lnTo>
                    <a:pt x="177" y="163"/>
                  </a:lnTo>
                  <a:lnTo>
                    <a:pt x="177" y="161"/>
                  </a:lnTo>
                  <a:lnTo>
                    <a:pt x="177" y="159"/>
                  </a:lnTo>
                  <a:lnTo>
                    <a:pt x="177" y="159"/>
                  </a:lnTo>
                  <a:lnTo>
                    <a:pt x="179" y="158"/>
                  </a:lnTo>
                  <a:lnTo>
                    <a:pt x="179" y="158"/>
                  </a:lnTo>
                  <a:lnTo>
                    <a:pt x="179" y="158"/>
                  </a:lnTo>
                  <a:lnTo>
                    <a:pt x="179" y="154"/>
                  </a:lnTo>
                  <a:lnTo>
                    <a:pt x="179" y="154"/>
                  </a:lnTo>
                  <a:lnTo>
                    <a:pt x="179" y="152"/>
                  </a:lnTo>
                  <a:lnTo>
                    <a:pt x="181" y="152"/>
                  </a:lnTo>
                  <a:lnTo>
                    <a:pt x="183" y="152"/>
                  </a:lnTo>
                  <a:lnTo>
                    <a:pt x="183" y="152"/>
                  </a:lnTo>
                  <a:lnTo>
                    <a:pt x="184" y="152"/>
                  </a:lnTo>
                  <a:lnTo>
                    <a:pt x="184" y="152"/>
                  </a:lnTo>
                  <a:lnTo>
                    <a:pt x="184" y="150"/>
                  </a:lnTo>
                  <a:lnTo>
                    <a:pt x="186" y="148"/>
                  </a:lnTo>
                  <a:lnTo>
                    <a:pt x="186" y="148"/>
                  </a:lnTo>
                  <a:lnTo>
                    <a:pt x="188" y="148"/>
                  </a:lnTo>
                  <a:lnTo>
                    <a:pt x="188" y="148"/>
                  </a:lnTo>
                  <a:lnTo>
                    <a:pt x="188" y="148"/>
                  </a:lnTo>
                  <a:lnTo>
                    <a:pt x="188" y="147"/>
                  </a:lnTo>
                  <a:lnTo>
                    <a:pt x="188" y="145"/>
                  </a:lnTo>
                  <a:lnTo>
                    <a:pt x="188" y="145"/>
                  </a:lnTo>
                  <a:lnTo>
                    <a:pt x="188" y="145"/>
                  </a:lnTo>
                  <a:lnTo>
                    <a:pt x="190" y="143"/>
                  </a:lnTo>
                  <a:lnTo>
                    <a:pt x="190" y="143"/>
                  </a:lnTo>
                  <a:lnTo>
                    <a:pt x="188" y="141"/>
                  </a:lnTo>
                  <a:lnTo>
                    <a:pt x="188" y="141"/>
                  </a:lnTo>
                  <a:lnTo>
                    <a:pt x="190" y="141"/>
                  </a:lnTo>
                  <a:lnTo>
                    <a:pt x="190" y="141"/>
                  </a:lnTo>
                  <a:lnTo>
                    <a:pt x="190" y="139"/>
                  </a:lnTo>
                  <a:lnTo>
                    <a:pt x="190" y="139"/>
                  </a:lnTo>
                  <a:lnTo>
                    <a:pt x="192" y="138"/>
                  </a:lnTo>
                  <a:lnTo>
                    <a:pt x="193" y="138"/>
                  </a:lnTo>
                  <a:lnTo>
                    <a:pt x="193" y="138"/>
                  </a:lnTo>
                  <a:lnTo>
                    <a:pt x="193" y="136"/>
                  </a:lnTo>
                  <a:lnTo>
                    <a:pt x="193" y="132"/>
                  </a:lnTo>
                  <a:lnTo>
                    <a:pt x="193" y="132"/>
                  </a:lnTo>
                  <a:lnTo>
                    <a:pt x="192" y="132"/>
                  </a:lnTo>
                  <a:lnTo>
                    <a:pt x="190" y="132"/>
                  </a:lnTo>
                  <a:lnTo>
                    <a:pt x="188" y="130"/>
                  </a:lnTo>
                  <a:lnTo>
                    <a:pt x="186" y="129"/>
                  </a:lnTo>
                  <a:lnTo>
                    <a:pt x="184" y="127"/>
                  </a:lnTo>
                  <a:lnTo>
                    <a:pt x="184" y="125"/>
                  </a:lnTo>
                  <a:lnTo>
                    <a:pt x="184" y="125"/>
                  </a:lnTo>
                  <a:lnTo>
                    <a:pt x="184" y="123"/>
                  </a:lnTo>
                  <a:lnTo>
                    <a:pt x="184" y="123"/>
                  </a:lnTo>
                  <a:lnTo>
                    <a:pt x="184" y="123"/>
                  </a:lnTo>
                  <a:lnTo>
                    <a:pt x="183" y="121"/>
                  </a:lnTo>
                  <a:lnTo>
                    <a:pt x="183" y="121"/>
                  </a:lnTo>
                  <a:lnTo>
                    <a:pt x="183" y="120"/>
                  </a:lnTo>
                  <a:lnTo>
                    <a:pt x="183" y="120"/>
                  </a:lnTo>
                  <a:lnTo>
                    <a:pt x="183" y="118"/>
                  </a:lnTo>
                  <a:lnTo>
                    <a:pt x="183" y="118"/>
                  </a:lnTo>
                  <a:lnTo>
                    <a:pt x="184" y="118"/>
                  </a:lnTo>
                  <a:lnTo>
                    <a:pt x="186" y="118"/>
                  </a:lnTo>
                  <a:lnTo>
                    <a:pt x="186" y="118"/>
                  </a:lnTo>
                  <a:lnTo>
                    <a:pt x="186" y="118"/>
                  </a:lnTo>
                  <a:lnTo>
                    <a:pt x="186" y="116"/>
                  </a:lnTo>
                  <a:lnTo>
                    <a:pt x="186" y="114"/>
                  </a:lnTo>
                  <a:lnTo>
                    <a:pt x="188" y="114"/>
                  </a:lnTo>
                  <a:lnTo>
                    <a:pt x="188" y="114"/>
                  </a:lnTo>
                  <a:lnTo>
                    <a:pt x="190" y="114"/>
                  </a:lnTo>
                  <a:lnTo>
                    <a:pt x="190" y="114"/>
                  </a:lnTo>
                  <a:lnTo>
                    <a:pt x="193" y="116"/>
                  </a:lnTo>
                  <a:lnTo>
                    <a:pt x="193" y="116"/>
                  </a:lnTo>
                  <a:lnTo>
                    <a:pt x="195" y="116"/>
                  </a:lnTo>
                  <a:lnTo>
                    <a:pt x="195" y="114"/>
                  </a:lnTo>
                  <a:lnTo>
                    <a:pt x="197" y="114"/>
                  </a:lnTo>
                  <a:lnTo>
                    <a:pt x="197" y="112"/>
                  </a:lnTo>
                  <a:lnTo>
                    <a:pt x="195" y="111"/>
                  </a:lnTo>
                  <a:lnTo>
                    <a:pt x="193" y="109"/>
                  </a:lnTo>
                  <a:lnTo>
                    <a:pt x="190" y="109"/>
                  </a:lnTo>
                  <a:lnTo>
                    <a:pt x="188" y="109"/>
                  </a:lnTo>
                  <a:lnTo>
                    <a:pt x="186" y="107"/>
                  </a:lnTo>
                  <a:lnTo>
                    <a:pt x="183" y="103"/>
                  </a:lnTo>
                  <a:lnTo>
                    <a:pt x="183" y="102"/>
                  </a:lnTo>
                  <a:lnTo>
                    <a:pt x="181" y="102"/>
                  </a:lnTo>
                  <a:lnTo>
                    <a:pt x="181" y="102"/>
                  </a:lnTo>
                  <a:lnTo>
                    <a:pt x="179" y="103"/>
                  </a:lnTo>
                  <a:lnTo>
                    <a:pt x="177" y="105"/>
                  </a:lnTo>
                  <a:lnTo>
                    <a:pt x="177" y="105"/>
                  </a:lnTo>
                  <a:lnTo>
                    <a:pt x="175" y="105"/>
                  </a:lnTo>
                  <a:lnTo>
                    <a:pt x="174" y="107"/>
                  </a:lnTo>
                  <a:lnTo>
                    <a:pt x="174" y="107"/>
                  </a:lnTo>
                  <a:lnTo>
                    <a:pt x="168" y="118"/>
                  </a:lnTo>
                  <a:lnTo>
                    <a:pt x="166" y="118"/>
                  </a:lnTo>
                  <a:lnTo>
                    <a:pt x="166" y="118"/>
                  </a:lnTo>
                  <a:lnTo>
                    <a:pt x="165" y="118"/>
                  </a:lnTo>
                  <a:lnTo>
                    <a:pt x="165" y="118"/>
                  </a:lnTo>
                  <a:lnTo>
                    <a:pt x="163" y="118"/>
                  </a:lnTo>
                  <a:lnTo>
                    <a:pt x="163" y="114"/>
                  </a:lnTo>
                  <a:lnTo>
                    <a:pt x="163" y="114"/>
                  </a:lnTo>
                  <a:lnTo>
                    <a:pt x="161" y="114"/>
                  </a:lnTo>
                  <a:lnTo>
                    <a:pt x="161" y="114"/>
                  </a:lnTo>
                  <a:lnTo>
                    <a:pt x="161" y="112"/>
                  </a:lnTo>
                  <a:lnTo>
                    <a:pt x="161" y="112"/>
                  </a:lnTo>
                  <a:lnTo>
                    <a:pt x="161" y="112"/>
                  </a:lnTo>
                  <a:lnTo>
                    <a:pt x="161" y="111"/>
                  </a:lnTo>
                  <a:lnTo>
                    <a:pt x="159" y="109"/>
                  </a:lnTo>
                  <a:lnTo>
                    <a:pt x="159" y="107"/>
                  </a:lnTo>
                  <a:lnTo>
                    <a:pt x="157" y="107"/>
                  </a:lnTo>
                  <a:lnTo>
                    <a:pt x="152" y="105"/>
                  </a:lnTo>
                  <a:lnTo>
                    <a:pt x="152" y="105"/>
                  </a:lnTo>
                  <a:lnTo>
                    <a:pt x="150" y="105"/>
                  </a:lnTo>
                  <a:lnTo>
                    <a:pt x="148" y="105"/>
                  </a:lnTo>
                  <a:lnTo>
                    <a:pt x="146" y="107"/>
                  </a:lnTo>
                  <a:lnTo>
                    <a:pt x="145" y="107"/>
                  </a:lnTo>
                  <a:lnTo>
                    <a:pt x="141" y="105"/>
                  </a:lnTo>
                  <a:lnTo>
                    <a:pt x="139" y="103"/>
                  </a:lnTo>
                  <a:lnTo>
                    <a:pt x="139" y="102"/>
                  </a:lnTo>
                  <a:lnTo>
                    <a:pt x="139" y="102"/>
                  </a:lnTo>
                  <a:lnTo>
                    <a:pt x="137" y="100"/>
                  </a:lnTo>
                  <a:lnTo>
                    <a:pt x="137" y="100"/>
                  </a:lnTo>
                  <a:lnTo>
                    <a:pt x="136" y="98"/>
                  </a:lnTo>
                  <a:lnTo>
                    <a:pt x="134" y="100"/>
                  </a:lnTo>
                  <a:lnTo>
                    <a:pt x="128" y="98"/>
                  </a:lnTo>
                  <a:lnTo>
                    <a:pt x="128" y="98"/>
                  </a:lnTo>
                  <a:lnTo>
                    <a:pt x="127" y="96"/>
                  </a:lnTo>
                  <a:lnTo>
                    <a:pt x="127" y="96"/>
                  </a:lnTo>
                  <a:lnTo>
                    <a:pt x="127" y="96"/>
                  </a:lnTo>
                  <a:lnTo>
                    <a:pt x="127" y="96"/>
                  </a:lnTo>
                  <a:lnTo>
                    <a:pt x="125" y="94"/>
                  </a:lnTo>
                  <a:lnTo>
                    <a:pt x="127" y="94"/>
                  </a:lnTo>
                  <a:lnTo>
                    <a:pt x="127" y="94"/>
                  </a:lnTo>
                  <a:lnTo>
                    <a:pt x="127" y="92"/>
                  </a:lnTo>
                  <a:lnTo>
                    <a:pt x="128" y="92"/>
                  </a:lnTo>
                  <a:lnTo>
                    <a:pt x="132" y="92"/>
                  </a:lnTo>
                  <a:lnTo>
                    <a:pt x="132" y="92"/>
                  </a:lnTo>
                  <a:lnTo>
                    <a:pt x="134" y="92"/>
                  </a:lnTo>
                  <a:lnTo>
                    <a:pt x="136" y="91"/>
                  </a:lnTo>
                  <a:lnTo>
                    <a:pt x="136" y="91"/>
                  </a:lnTo>
                  <a:lnTo>
                    <a:pt x="136" y="89"/>
                  </a:lnTo>
                  <a:lnTo>
                    <a:pt x="134" y="89"/>
                  </a:lnTo>
                  <a:lnTo>
                    <a:pt x="132" y="87"/>
                  </a:lnTo>
                  <a:lnTo>
                    <a:pt x="132" y="87"/>
                  </a:lnTo>
                  <a:lnTo>
                    <a:pt x="128" y="87"/>
                  </a:lnTo>
                  <a:lnTo>
                    <a:pt x="128" y="85"/>
                  </a:lnTo>
                  <a:lnTo>
                    <a:pt x="128" y="85"/>
                  </a:lnTo>
                  <a:lnTo>
                    <a:pt x="128" y="85"/>
                  </a:lnTo>
                  <a:lnTo>
                    <a:pt x="128" y="83"/>
                  </a:lnTo>
                  <a:lnTo>
                    <a:pt x="127" y="83"/>
                  </a:lnTo>
                  <a:lnTo>
                    <a:pt x="127" y="83"/>
                  </a:lnTo>
                  <a:lnTo>
                    <a:pt x="127" y="83"/>
                  </a:lnTo>
                  <a:lnTo>
                    <a:pt x="127" y="83"/>
                  </a:lnTo>
                  <a:lnTo>
                    <a:pt x="127" y="82"/>
                  </a:lnTo>
                  <a:lnTo>
                    <a:pt x="127" y="82"/>
                  </a:lnTo>
                  <a:lnTo>
                    <a:pt x="128" y="82"/>
                  </a:lnTo>
                  <a:lnTo>
                    <a:pt x="128" y="82"/>
                  </a:lnTo>
                  <a:lnTo>
                    <a:pt x="130" y="82"/>
                  </a:lnTo>
                  <a:lnTo>
                    <a:pt x="130" y="82"/>
                  </a:lnTo>
                  <a:lnTo>
                    <a:pt x="130" y="80"/>
                  </a:lnTo>
                  <a:lnTo>
                    <a:pt x="130" y="80"/>
                  </a:lnTo>
                  <a:lnTo>
                    <a:pt x="130" y="80"/>
                  </a:lnTo>
                  <a:lnTo>
                    <a:pt x="130" y="78"/>
                  </a:lnTo>
                  <a:lnTo>
                    <a:pt x="130" y="78"/>
                  </a:lnTo>
                  <a:lnTo>
                    <a:pt x="130" y="78"/>
                  </a:lnTo>
                  <a:lnTo>
                    <a:pt x="130" y="78"/>
                  </a:lnTo>
                  <a:lnTo>
                    <a:pt x="130" y="76"/>
                  </a:lnTo>
                  <a:lnTo>
                    <a:pt x="130" y="76"/>
                  </a:lnTo>
                  <a:lnTo>
                    <a:pt x="130" y="76"/>
                  </a:lnTo>
                  <a:lnTo>
                    <a:pt x="132" y="76"/>
                  </a:lnTo>
                  <a:lnTo>
                    <a:pt x="132" y="76"/>
                  </a:lnTo>
                  <a:lnTo>
                    <a:pt x="132" y="76"/>
                  </a:lnTo>
                  <a:lnTo>
                    <a:pt x="134" y="74"/>
                  </a:lnTo>
                  <a:lnTo>
                    <a:pt x="134" y="74"/>
                  </a:lnTo>
                  <a:lnTo>
                    <a:pt x="134" y="73"/>
                  </a:lnTo>
                  <a:lnTo>
                    <a:pt x="132" y="73"/>
                  </a:lnTo>
                  <a:lnTo>
                    <a:pt x="132" y="71"/>
                  </a:lnTo>
                  <a:lnTo>
                    <a:pt x="130" y="71"/>
                  </a:lnTo>
                  <a:lnTo>
                    <a:pt x="128" y="69"/>
                  </a:lnTo>
                  <a:lnTo>
                    <a:pt x="123" y="67"/>
                  </a:lnTo>
                  <a:lnTo>
                    <a:pt x="121" y="67"/>
                  </a:lnTo>
                  <a:lnTo>
                    <a:pt x="121" y="67"/>
                  </a:lnTo>
                  <a:lnTo>
                    <a:pt x="119" y="65"/>
                  </a:lnTo>
                  <a:lnTo>
                    <a:pt x="118" y="65"/>
                  </a:lnTo>
                  <a:lnTo>
                    <a:pt x="116" y="62"/>
                  </a:lnTo>
                  <a:lnTo>
                    <a:pt x="116" y="62"/>
                  </a:lnTo>
                  <a:lnTo>
                    <a:pt x="116" y="62"/>
                  </a:lnTo>
                  <a:lnTo>
                    <a:pt x="114" y="64"/>
                  </a:lnTo>
                  <a:lnTo>
                    <a:pt x="114" y="64"/>
                  </a:lnTo>
                  <a:lnTo>
                    <a:pt x="114" y="64"/>
                  </a:lnTo>
                  <a:lnTo>
                    <a:pt x="112" y="62"/>
                  </a:lnTo>
                  <a:lnTo>
                    <a:pt x="112" y="62"/>
                  </a:lnTo>
                  <a:lnTo>
                    <a:pt x="112" y="62"/>
                  </a:lnTo>
                  <a:lnTo>
                    <a:pt x="109" y="60"/>
                  </a:lnTo>
                  <a:lnTo>
                    <a:pt x="107" y="60"/>
                  </a:lnTo>
                  <a:lnTo>
                    <a:pt x="107" y="60"/>
                  </a:lnTo>
                  <a:lnTo>
                    <a:pt x="105" y="56"/>
                  </a:lnTo>
                  <a:lnTo>
                    <a:pt x="101" y="55"/>
                  </a:lnTo>
                  <a:lnTo>
                    <a:pt x="100" y="51"/>
                  </a:lnTo>
                  <a:lnTo>
                    <a:pt x="100" y="51"/>
                  </a:lnTo>
                  <a:lnTo>
                    <a:pt x="98" y="51"/>
                  </a:lnTo>
                  <a:lnTo>
                    <a:pt x="98" y="49"/>
                  </a:lnTo>
                  <a:lnTo>
                    <a:pt x="98" y="49"/>
                  </a:lnTo>
                  <a:lnTo>
                    <a:pt x="96" y="49"/>
                  </a:lnTo>
                  <a:lnTo>
                    <a:pt x="98" y="47"/>
                  </a:lnTo>
                  <a:lnTo>
                    <a:pt x="98" y="47"/>
                  </a:lnTo>
                  <a:lnTo>
                    <a:pt x="98" y="46"/>
                  </a:lnTo>
                  <a:lnTo>
                    <a:pt x="98" y="44"/>
                  </a:lnTo>
                  <a:lnTo>
                    <a:pt x="96" y="42"/>
                  </a:lnTo>
                  <a:lnTo>
                    <a:pt x="96" y="40"/>
                  </a:lnTo>
                  <a:lnTo>
                    <a:pt x="96" y="38"/>
                  </a:lnTo>
                  <a:lnTo>
                    <a:pt x="98" y="36"/>
                  </a:lnTo>
                  <a:lnTo>
                    <a:pt x="98" y="36"/>
                  </a:lnTo>
                  <a:lnTo>
                    <a:pt x="98" y="36"/>
                  </a:lnTo>
                  <a:lnTo>
                    <a:pt x="98" y="31"/>
                  </a:lnTo>
                  <a:lnTo>
                    <a:pt x="98" y="31"/>
                  </a:lnTo>
                  <a:lnTo>
                    <a:pt x="98" y="31"/>
                  </a:lnTo>
                  <a:lnTo>
                    <a:pt x="98" y="29"/>
                  </a:lnTo>
                  <a:lnTo>
                    <a:pt x="98" y="29"/>
                  </a:lnTo>
                  <a:lnTo>
                    <a:pt x="96" y="29"/>
                  </a:lnTo>
                  <a:lnTo>
                    <a:pt x="96" y="29"/>
                  </a:lnTo>
                  <a:lnTo>
                    <a:pt x="96" y="29"/>
                  </a:lnTo>
                  <a:lnTo>
                    <a:pt x="96" y="31"/>
                  </a:lnTo>
                  <a:lnTo>
                    <a:pt x="94" y="31"/>
                  </a:lnTo>
                  <a:lnTo>
                    <a:pt x="94" y="31"/>
                  </a:lnTo>
                  <a:lnTo>
                    <a:pt x="94" y="31"/>
                  </a:lnTo>
                  <a:lnTo>
                    <a:pt x="92" y="31"/>
                  </a:lnTo>
                  <a:lnTo>
                    <a:pt x="92" y="29"/>
                  </a:lnTo>
                  <a:lnTo>
                    <a:pt x="90" y="27"/>
                  </a:lnTo>
                  <a:lnTo>
                    <a:pt x="90" y="27"/>
                  </a:lnTo>
                  <a:lnTo>
                    <a:pt x="90" y="27"/>
                  </a:lnTo>
                  <a:lnTo>
                    <a:pt x="90" y="27"/>
                  </a:lnTo>
                  <a:lnTo>
                    <a:pt x="90" y="26"/>
                  </a:lnTo>
                  <a:lnTo>
                    <a:pt x="90" y="24"/>
                  </a:lnTo>
                  <a:lnTo>
                    <a:pt x="90" y="24"/>
                  </a:lnTo>
                  <a:lnTo>
                    <a:pt x="89" y="24"/>
                  </a:lnTo>
                  <a:lnTo>
                    <a:pt x="89" y="24"/>
                  </a:lnTo>
                  <a:lnTo>
                    <a:pt x="87" y="20"/>
                  </a:lnTo>
                  <a:lnTo>
                    <a:pt x="87" y="20"/>
                  </a:lnTo>
                  <a:lnTo>
                    <a:pt x="85" y="18"/>
                  </a:lnTo>
                  <a:lnTo>
                    <a:pt x="83" y="18"/>
                  </a:lnTo>
                  <a:lnTo>
                    <a:pt x="83" y="18"/>
                  </a:lnTo>
                  <a:lnTo>
                    <a:pt x="80" y="17"/>
                  </a:lnTo>
                  <a:lnTo>
                    <a:pt x="80" y="15"/>
                  </a:lnTo>
                  <a:lnTo>
                    <a:pt x="78" y="15"/>
                  </a:lnTo>
                  <a:lnTo>
                    <a:pt x="76" y="13"/>
                  </a:lnTo>
                  <a:lnTo>
                    <a:pt x="76" y="13"/>
                  </a:lnTo>
                  <a:lnTo>
                    <a:pt x="74" y="9"/>
                  </a:lnTo>
                  <a:lnTo>
                    <a:pt x="74" y="8"/>
                  </a:lnTo>
                  <a:lnTo>
                    <a:pt x="71" y="4"/>
                  </a:lnTo>
                  <a:lnTo>
                    <a:pt x="67" y="2"/>
                  </a:lnTo>
                  <a:lnTo>
                    <a:pt x="67" y="2"/>
                  </a:lnTo>
                  <a:lnTo>
                    <a:pt x="65" y="2"/>
                  </a:lnTo>
                  <a:lnTo>
                    <a:pt x="65" y="2"/>
                  </a:lnTo>
                  <a:lnTo>
                    <a:pt x="65" y="2"/>
                  </a:lnTo>
                  <a:lnTo>
                    <a:pt x="65" y="2"/>
                  </a:lnTo>
                  <a:lnTo>
                    <a:pt x="63" y="0"/>
                  </a:lnTo>
                  <a:lnTo>
                    <a:pt x="63" y="0"/>
                  </a:lnTo>
                  <a:lnTo>
                    <a:pt x="63" y="0"/>
                  </a:lnTo>
                  <a:lnTo>
                    <a:pt x="62" y="2"/>
                  </a:lnTo>
                  <a:lnTo>
                    <a:pt x="60" y="2"/>
                  </a:lnTo>
                  <a:lnTo>
                    <a:pt x="58" y="0"/>
                  </a:lnTo>
                  <a:lnTo>
                    <a:pt x="54" y="0"/>
                  </a:lnTo>
                  <a:lnTo>
                    <a:pt x="53" y="0"/>
                  </a:lnTo>
                  <a:lnTo>
                    <a:pt x="53" y="0"/>
                  </a:lnTo>
                  <a:lnTo>
                    <a:pt x="47" y="2"/>
                  </a:lnTo>
                  <a:lnTo>
                    <a:pt x="47" y="2"/>
                  </a:lnTo>
                  <a:lnTo>
                    <a:pt x="44" y="0"/>
                  </a:lnTo>
                  <a:lnTo>
                    <a:pt x="44" y="0"/>
                  </a:lnTo>
                  <a:lnTo>
                    <a:pt x="42" y="0"/>
                  </a:lnTo>
                  <a:lnTo>
                    <a:pt x="40" y="0"/>
                  </a:lnTo>
                  <a:lnTo>
                    <a:pt x="38" y="0"/>
                  </a:lnTo>
                  <a:lnTo>
                    <a:pt x="36" y="0"/>
                  </a:lnTo>
                  <a:lnTo>
                    <a:pt x="36" y="0"/>
                  </a:lnTo>
                  <a:lnTo>
                    <a:pt x="34" y="0"/>
                  </a:lnTo>
                  <a:lnTo>
                    <a:pt x="33" y="2"/>
                  </a:lnTo>
                  <a:lnTo>
                    <a:pt x="33" y="2"/>
                  </a:lnTo>
                  <a:lnTo>
                    <a:pt x="33" y="2"/>
                  </a:lnTo>
                  <a:lnTo>
                    <a:pt x="33" y="4"/>
                  </a:lnTo>
                  <a:lnTo>
                    <a:pt x="33" y="4"/>
                  </a:lnTo>
                  <a:lnTo>
                    <a:pt x="33" y="6"/>
                  </a:lnTo>
                  <a:lnTo>
                    <a:pt x="31" y="6"/>
                  </a:lnTo>
                  <a:lnTo>
                    <a:pt x="31" y="6"/>
                  </a:lnTo>
                  <a:lnTo>
                    <a:pt x="31" y="6"/>
                  </a:lnTo>
                  <a:lnTo>
                    <a:pt x="31" y="8"/>
                  </a:lnTo>
                  <a:lnTo>
                    <a:pt x="29" y="8"/>
                  </a:lnTo>
                  <a:lnTo>
                    <a:pt x="29" y="8"/>
                  </a:lnTo>
                  <a:lnTo>
                    <a:pt x="29" y="8"/>
                  </a:lnTo>
                  <a:lnTo>
                    <a:pt x="29" y="8"/>
                  </a:lnTo>
                  <a:lnTo>
                    <a:pt x="27" y="9"/>
                  </a:lnTo>
                  <a:lnTo>
                    <a:pt x="27" y="9"/>
                  </a:lnTo>
                  <a:lnTo>
                    <a:pt x="27" y="9"/>
                  </a:lnTo>
                  <a:lnTo>
                    <a:pt x="25" y="9"/>
                  </a:lnTo>
                  <a:lnTo>
                    <a:pt x="24" y="9"/>
                  </a:lnTo>
                  <a:lnTo>
                    <a:pt x="24" y="11"/>
                  </a:lnTo>
                  <a:lnTo>
                    <a:pt x="22" y="11"/>
                  </a:lnTo>
                  <a:lnTo>
                    <a:pt x="22" y="11"/>
                  </a:lnTo>
                  <a:lnTo>
                    <a:pt x="22" y="13"/>
                  </a:lnTo>
                  <a:lnTo>
                    <a:pt x="22" y="13"/>
                  </a:lnTo>
                  <a:lnTo>
                    <a:pt x="20" y="13"/>
                  </a:lnTo>
                  <a:lnTo>
                    <a:pt x="16" y="13"/>
                  </a:lnTo>
                  <a:lnTo>
                    <a:pt x="15" y="13"/>
                  </a:lnTo>
                  <a:lnTo>
                    <a:pt x="15" y="13"/>
                  </a:lnTo>
                  <a:lnTo>
                    <a:pt x="15" y="11"/>
                  </a:lnTo>
                  <a:lnTo>
                    <a:pt x="13" y="11"/>
                  </a:lnTo>
                  <a:lnTo>
                    <a:pt x="11" y="11"/>
                  </a:lnTo>
                  <a:lnTo>
                    <a:pt x="11" y="13"/>
                  </a:lnTo>
                  <a:lnTo>
                    <a:pt x="11" y="15"/>
                  </a:lnTo>
                  <a:lnTo>
                    <a:pt x="9" y="15"/>
                  </a:lnTo>
                  <a:lnTo>
                    <a:pt x="9" y="15"/>
                  </a:lnTo>
                  <a:lnTo>
                    <a:pt x="7" y="15"/>
                  </a:lnTo>
                  <a:lnTo>
                    <a:pt x="7" y="17"/>
                  </a:lnTo>
                  <a:lnTo>
                    <a:pt x="7" y="17"/>
                  </a:lnTo>
                  <a:lnTo>
                    <a:pt x="7" y="17"/>
                  </a:lnTo>
                  <a:lnTo>
                    <a:pt x="7" y="17"/>
                  </a:lnTo>
                  <a:lnTo>
                    <a:pt x="7" y="17"/>
                  </a:lnTo>
                  <a:lnTo>
                    <a:pt x="7" y="18"/>
                  </a:lnTo>
                  <a:lnTo>
                    <a:pt x="7" y="18"/>
                  </a:lnTo>
                  <a:lnTo>
                    <a:pt x="7" y="17"/>
                  </a:lnTo>
                  <a:lnTo>
                    <a:pt x="4" y="17"/>
                  </a:lnTo>
                  <a:lnTo>
                    <a:pt x="4" y="18"/>
                  </a:lnTo>
                  <a:lnTo>
                    <a:pt x="2" y="18"/>
                  </a:lnTo>
                  <a:lnTo>
                    <a:pt x="2" y="18"/>
                  </a:lnTo>
                  <a:lnTo>
                    <a:pt x="2" y="20"/>
                  </a:lnTo>
                  <a:lnTo>
                    <a:pt x="4" y="20"/>
                  </a:lnTo>
                  <a:lnTo>
                    <a:pt x="4" y="20"/>
                  </a:lnTo>
                  <a:lnTo>
                    <a:pt x="4" y="22"/>
                  </a:lnTo>
                  <a:lnTo>
                    <a:pt x="4" y="22"/>
                  </a:lnTo>
                  <a:lnTo>
                    <a:pt x="2" y="22"/>
                  </a:lnTo>
                  <a:lnTo>
                    <a:pt x="2" y="22"/>
                  </a:lnTo>
                  <a:lnTo>
                    <a:pt x="0" y="24"/>
                  </a:lnTo>
                  <a:lnTo>
                    <a:pt x="0" y="24"/>
                  </a:lnTo>
                  <a:lnTo>
                    <a:pt x="0" y="26"/>
                  </a:lnTo>
                  <a:lnTo>
                    <a:pt x="0" y="26"/>
                  </a:lnTo>
                  <a:lnTo>
                    <a:pt x="0" y="26"/>
                  </a:lnTo>
                  <a:lnTo>
                    <a:pt x="2" y="27"/>
                  </a:lnTo>
                  <a:lnTo>
                    <a:pt x="2" y="27"/>
                  </a:lnTo>
                  <a:lnTo>
                    <a:pt x="4" y="29"/>
                  </a:lnTo>
                  <a:lnTo>
                    <a:pt x="4" y="29"/>
                  </a:lnTo>
                  <a:lnTo>
                    <a:pt x="4" y="33"/>
                  </a:lnTo>
                  <a:lnTo>
                    <a:pt x="4" y="33"/>
                  </a:lnTo>
                  <a:lnTo>
                    <a:pt x="6" y="33"/>
                  </a:lnTo>
                  <a:lnTo>
                    <a:pt x="6" y="35"/>
                  </a:lnTo>
                  <a:lnTo>
                    <a:pt x="7" y="35"/>
                  </a:lnTo>
                  <a:lnTo>
                    <a:pt x="7" y="36"/>
                  </a:lnTo>
                  <a:lnTo>
                    <a:pt x="7" y="36"/>
                  </a:lnTo>
                  <a:lnTo>
                    <a:pt x="6" y="38"/>
                  </a:lnTo>
                  <a:lnTo>
                    <a:pt x="4" y="38"/>
                  </a:lnTo>
                  <a:lnTo>
                    <a:pt x="4" y="40"/>
                  </a:lnTo>
                  <a:lnTo>
                    <a:pt x="4" y="40"/>
                  </a:lnTo>
                  <a:lnTo>
                    <a:pt x="4" y="42"/>
                  </a:lnTo>
                  <a:lnTo>
                    <a:pt x="4" y="42"/>
                  </a:lnTo>
                  <a:lnTo>
                    <a:pt x="4" y="44"/>
                  </a:lnTo>
                  <a:lnTo>
                    <a:pt x="6" y="46"/>
                  </a:lnTo>
                  <a:lnTo>
                    <a:pt x="6" y="46"/>
                  </a:lnTo>
                  <a:lnTo>
                    <a:pt x="6" y="46"/>
                  </a:lnTo>
                  <a:lnTo>
                    <a:pt x="7" y="44"/>
                  </a:lnTo>
                  <a:lnTo>
                    <a:pt x="7" y="44"/>
                  </a:lnTo>
                  <a:lnTo>
                    <a:pt x="9" y="44"/>
                  </a:lnTo>
                  <a:lnTo>
                    <a:pt x="9" y="44"/>
                  </a:lnTo>
                  <a:lnTo>
                    <a:pt x="9" y="44"/>
                  </a:lnTo>
                  <a:lnTo>
                    <a:pt x="9" y="44"/>
                  </a:lnTo>
                  <a:lnTo>
                    <a:pt x="9" y="44"/>
                  </a:lnTo>
                  <a:lnTo>
                    <a:pt x="11" y="44"/>
                  </a:lnTo>
                  <a:lnTo>
                    <a:pt x="11" y="46"/>
                  </a:lnTo>
                  <a:lnTo>
                    <a:pt x="11" y="46"/>
                  </a:lnTo>
                  <a:lnTo>
                    <a:pt x="11" y="46"/>
                  </a:lnTo>
                  <a:lnTo>
                    <a:pt x="13" y="46"/>
                  </a:lnTo>
                  <a:lnTo>
                    <a:pt x="13" y="46"/>
                  </a:lnTo>
                  <a:lnTo>
                    <a:pt x="13" y="47"/>
                  </a:lnTo>
                  <a:lnTo>
                    <a:pt x="13" y="49"/>
                  </a:lnTo>
                  <a:lnTo>
                    <a:pt x="9" y="47"/>
                  </a:lnTo>
                  <a:lnTo>
                    <a:pt x="9" y="47"/>
                  </a:lnTo>
                  <a:lnTo>
                    <a:pt x="7" y="49"/>
                  </a:lnTo>
                  <a:lnTo>
                    <a:pt x="9" y="51"/>
                  </a:lnTo>
                  <a:lnTo>
                    <a:pt x="9" y="51"/>
                  </a:lnTo>
                  <a:lnTo>
                    <a:pt x="9" y="53"/>
                  </a:lnTo>
                  <a:lnTo>
                    <a:pt x="11" y="53"/>
                  </a:lnTo>
                  <a:lnTo>
                    <a:pt x="9" y="55"/>
                  </a:lnTo>
                  <a:lnTo>
                    <a:pt x="7" y="55"/>
                  </a:lnTo>
                  <a:lnTo>
                    <a:pt x="7" y="56"/>
                  </a:lnTo>
                  <a:lnTo>
                    <a:pt x="9" y="58"/>
                  </a:lnTo>
                  <a:lnTo>
                    <a:pt x="9" y="58"/>
                  </a:lnTo>
                  <a:lnTo>
                    <a:pt x="11" y="58"/>
                  </a:lnTo>
                  <a:lnTo>
                    <a:pt x="13" y="58"/>
                  </a:lnTo>
                  <a:lnTo>
                    <a:pt x="13" y="58"/>
                  </a:lnTo>
                  <a:lnTo>
                    <a:pt x="13" y="60"/>
                  </a:lnTo>
                  <a:lnTo>
                    <a:pt x="13" y="60"/>
                  </a:lnTo>
                  <a:lnTo>
                    <a:pt x="13" y="60"/>
                  </a:lnTo>
                  <a:lnTo>
                    <a:pt x="15" y="62"/>
                  </a:lnTo>
                  <a:lnTo>
                    <a:pt x="16" y="64"/>
                  </a:lnTo>
                  <a:lnTo>
                    <a:pt x="27" y="65"/>
                  </a:lnTo>
                  <a:lnTo>
                    <a:pt x="27" y="67"/>
                  </a:lnTo>
                  <a:lnTo>
                    <a:pt x="29" y="67"/>
                  </a:lnTo>
                  <a:lnTo>
                    <a:pt x="29" y="69"/>
                  </a:lnTo>
                  <a:lnTo>
                    <a:pt x="29" y="71"/>
                  </a:lnTo>
                  <a:lnTo>
                    <a:pt x="27" y="71"/>
                  </a:lnTo>
                  <a:lnTo>
                    <a:pt x="27" y="71"/>
                  </a:lnTo>
                  <a:lnTo>
                    <a:pt x="24" y="71"/>
                  </a:lnTo>
                  <a:lnTo>
                    <a:pt x="24" y="71"/>
                  </a:lnTo>
                  <a:lnTo>
                    <a:pt x="24" y="71"/>
                  </a:lnTo>
                  <a:lnTo>
                    <a:pt x="22" y="71"/>
                  </a:lnTo>
                  <a:lnTo>
                    <a:pt x="22" y="71"/>
                  </a:lnTo>
                  <a:lnTo>
                    <a:pt x="22" y="71"/>
                  </a:lnTo>
                  <a:lnTo>
                    <a:pt x="22" y="71"/>
                  </a:lnTo>
                  <a:lnTo>
                    <a:pt x="22" y="71"/>
                  </a:lnTo>
                  <a:lnTo>
                    <a:pt x="20" y="73"/>
                  </a:lnTo>
                  <a:lnTo>
                    <a:pt x="18" y="73"/>
                  </a:lnTo>
                  <a:lnTo>
                    <a:pt x="18" y="71"/>
                  </a:lnTo>
                  <a:lnTo>
                    <a:pt x="16" y="71"/>
                  </a:lnTo>
                  <a:lnTo>
                    <a:pt x="16" y="69"/>
                  </a:lnTo>
                  <a:lnTo>
                    <a:pt x="16" y="69"/>
                  </a:lnTo>
                  <a:lnTo>
                    <a:pt x="15" y="69"/>
                  </a:lnTo>
                  <a:lnTo>
                    <a:pt x="15" y="71"/>
                  </a:lnTo>
                  <a:lnTo>
                    <a:pt x="15" y="73"/>
                  </a:lnTo>
                  <a:lnTo>
                    <a:pt x="15" y="73"/>
                  </a:lnTo>
                  <a:lnTo>
                    <a:pt x="15" y="73"/>
                  </a:lnTo>
                  <a:lnTo>
                    <a:pt x="11" y="73"/>
                  </a:lnTo>
                  <a:lnTo>
                    <a:pt x="11" y="74"/>
                  </a:lnTo>
                  <a:lnTo>
                    <a:pt x="11" y="74"/>
                  </a:lnTo>
                  <a:lnTo>
                    <a:pt x="11" y="74"/>
                  </a:lnTo>
                  <a:lnTo>
                    <a:pt x="11" y="74"/>
                  </a:lnTo>
                  <a:lnTo>
                    <a:pt x="13" y="76"/>
                  </a:lnTo>
                  <a:lnTo>
                    <a:pt x="13" y="76"/>
                  </a:lnTo>
                  <a:lnTo>
                    <a:pt x="13" y="78"/>
                  </a:lnTo>
                  <a:lnTo>
                    <a:pt x="13" y="80"/>
                  </a:lnTo>
                  <a:lnTo>
                    <a:pt x="13" y="82"/>
                  </a:lnTo>
                  <a:lnTo>
                    <a:pt x="13" y="82"/>
                  </a:lnTo>
                  <a:lnTo>
                    <a:pt x="13" y="82"/>
                  </a:lnTo>
                  <a:lnTo>
                    <a:pt x="13" y="83"/>
                  </a:lnTo>
                  <a:lnTo>
                    <a:pt x="13" y="83"/>
                  </a:lnTo>
                  <a:lnTo>
                    <a:pt x="13" y="85"/>
                  </a:lnTo>
                  <a:lnTo>
                    <a:pt x="13" y="85"/>
                  </a:lnTo>
                  <a:lnTo>
                    <a:pt x="15" y="85"/>
                  </a:lnTo>
                  <a:lnTo>
                    <a:pt x="15" y="85"/>
                  </a:lnTo>
                  <a:lnTo>
                    <a:pt x="15" y="87"/>
                  </a:lnTo>
                  <a:lnTo>
                    <a:pt x="15" y="87"/>
                  </a:lnTo>
                  <a:lnTo>
                    <a:pt x="15" y="87"/>
                  </a:lnTo>
                  <a:lnTo>
                    <a:pt x="13" y="87"/>
                  </a:lnTo>
                  <a:lnTo>
                    <a:pt x="13" y="89"/>
                  </a:lnTo>
                  <a:lnTo>
                    <a:pt x="13" y="89"/>
                  </a:lnTo>
                  <a:lnTo>
                    <a:pt x="11" y="91"/>
                  </a:lnTo>
                  <a:lnTo>
                    <a:pt x="11" y="91"/>
                  </a:lnTo>
                  <a:lnTo>
                    <a:pt x="9" y="89"/>
                  </a:lnTo>
                  <a:lnTo>
                    <a:pt x="9" y="89"/>
                  </a:lnTo>
                  <a:lnTo>
                    <a:pt x="7" y="89"/>
                  </a:lnTo>
                  <a:lnTo>
                    <a:pt x="7" y="91"/>
                  </a:lnTo>
                  <a:lnTo>
                    <a:pt x="9" y="92"/>
                  </a:lnTo>
                  <a:lnTo>
                    <a:pt x="11" y="92"/>
                  </a:lnTo>
                  <a:lnTo>
                    <a:pt x="11" y="92"/>
                  </a:lnTo>
                  <a:lnTo>
                    <a:pt x="13" y="92"/>
                  </a:lnTo>
                  <a:lnTo>
                    <a:pt x="16" y="89"/>
                  </a:lnTo>
                  <a:lnTo>
                    <a:pt x="18" y="89"/>
                  </a:lnTo>
                  <a:lnTo>
                    <a:pt x="18" y="89"/>
                  </a:lnTo>
                  <a:lnTo>
                    <a:pt x="18" y="89"/>
                  </a:lnTo>
                  <a:lnTo>
                    <a:pt x="18" y="91"/>
                  </a:lnTo>
                  <a:lnTo>
                    <a:pt x="18" y="91"/>
                  </a:lnTo>
                  <a:lnTo>
                    <a:pt x="20" y="89"/>
                  </a:lnTo>
                  <a:lnTo>
                    <a:pt x="20" y="89"/>
                  </a:lnTo>
                  <a:lnTo>
                    <a:pt x="22" y="91"/>
                  </a:lnTo>
                  <a:lnTo>
                    <a:pt x="24" y="89"/>
                  </a:lnTo>
                  <a:lnTo>
                    <a:pt x="24" y="89"/>
                  </a:lnTo>
                  <a:lnTo>
                    <a:pt x="24" y="89"/>
                  </a:lnTo>
                  <a:lnTo>
                    <a:pt x="25" y="91"/>
                  </a:lnTo>
                  <a:lnTo>
                    <a:pt x="25" y="91"/>
                  </a:lnTo>
                  <a:lnTo>
                    <a:pt x="25" y="91"/>
                  </a:lnTo>
                  <a:lnTo>
                    <a:pt x="25" y="91"/>
                  </a:lnTo>
                  <a:lnTo>
                    <a:pt x="25" y="91"/>
                  </a:lnTo>
                  <a:lnTo>
                    <a:pt x="25" y="91"/>
                  </a:lnTo>
                  <a:lnTo>
                    <a:pt x="25" y="91"/>
                  </a:lnTo>
                  <a:lnTo>
                    <a:pt x="27" y="91"/>
                  </a:lnTo>
                  <a:lnTo>
                    <a:pt x="27" y="91"/>
                  </a:lnTo>
                  <a:lnTo>
                    <a:pt x="27" y="92"/>
                  </a:lnTo>
                  <a:lnTo>
                    <a:pt x="27" y="92"/>
                  </a:lnTo>
                  <a:lnTo>
                    <a:pt x="27" y="92"/>
                  </a:lnTo>
                  <a:lnTo>
                    <a:pt x="27" y="92"/>
                  </a:lnTo>
                  <a:lnTo>
                    <a:pt x="27" y="92"/>
                  </a:lnTo>
                  <a:lnTo>
                    <a:pt x="27" y="94"/>
                  </a:lnTo>
                  <a:lnTo>
                    <a:pt x="25" y="102"/>
                  </a:lnTo>
                  <a:lnTo>
                    <a:pt x="24" y="103"/>
                  </a:lnTo>
                  <a:lnTo>
                    <a:pt x="24" y="103"/>
                  </a:lnTo>
                  <a:lnTo>
                    <a:pt x="24" y="105"/>
                  </a:lnTo>
                  <a:lnTo>
                    <a:pt x="22" y="105"/>
                  </a:lnTo>
                  <a:lnTo>
                    <a:pt x="22" y="107"/>
                  </a:lnTo>
                  <a:lnTo>
                    <a:pt x="22" y="109"/>
                  </a:lnTo>
                  <a:lnTo>
                    <a:pt x="18" y="112"/>
                  </a:lnTo>
                  <a:lnTo>
                    <a:pt x="18" y="112"/>
                  </a:lnTo>
                  <a:lnTo>
                    <a:pt x="18" y="112"/>
                  </a:lnTo>
                  <a:lnTo>
                    <a:pt x="18" y="112"/>
                  </a:lnTo>
                  <a:lnTo>
                    <a:pt x="18" y="114"/>
                  </a:lnTo>
                  <a:lnTo>
                    <a:pt x="18" y="114"/>
                  </a:lnTo>
                  <a:lnTo>
                    <a:pt x="18" y="116"/>
                  </a:lnTo>
                  <a:lnTo>
                    <a:pt x="18" y="116"/>
                  </a:lnTo>
                  <a:lnTo>
                    <a:pt x="16" y="116"/>
                  </a:lnTo>
                  <a:lnTo>
                    <a:pt x="16" y="116"/>
                  </a:lnTo>
                  <a:lnTo>
                    <a:pt x="15" y="118"/>
                  </a:lnTo>
                  <a:lnTo>
                    <a:pt x="15" y="118"/>
                  </a:lnTo>
                  <a:lnTo>
                    <a:pt x="16" y="121"/>
                  </a:lnTo>
                  <a:lnTo>
                    <a:pt x="15" y="123"/>
                  </a:lnTo>
                  <a:lnTo>
                    <a:pt x="15" y="125"/>
                  </a:lnTo>
                  <a:lnTo>
                    <a:pt x="15" y="125"/>
                  </a:lnTo>
                  <a:lnTo>
                    <a:pt x="15" y="127"/>
                  </a:lnTo>
                  <a:lnTo>
                    <a:pt x="15" y="129"/>
                  </a:lnTo>
                  <a:lnTo>
                    <a:pt x="15" y="129"/>
                  </a:lnTo>
                  <a:lnTo>
                    <a:pt x="15" y="132"/>
                  </a:lnTo>
                  <a:lnTo>
                    <a:pt x="16" y="132"/>
                  </a:lnTo>
                  <a:lnTo>
                    <a:pt x="16" y="134"/>
                  </a:lnTo>
                  <a:lnTo>
                    <a:pt x="20" y="134"/>
                  </a:lnTo>
                  <a:lnTo>
                    <a:pt x="20" y="134"/>
                  </a:lnTo>
                  <a:lnTo>
                    <a:pt x="20" y="134"/>
                  </a:lnTo>
                  <a:lnTo>
                    <a:pt x="22" y="134"/>
                  </a:lnTo>
                  <a:lnTo>
                    <a:pt x="24" y="134"/>
                  </a:lnTo>
                  <a:lnTo>
                    <a:pt x="24" y="134"/>
                  </a:lnTo>
                  <a:lnTo>
                    <a:pt x="25" y="136"/>
                  </a:lnTo>
                  <a:lnTo>
                    <a:pt x="25" y="136"/>
                  </a:lnTo>
                  <a:lnTo>
                    <a:pt x="25" y="138"/>
                  </a:lnTo>
                  <a:lnTo>
                    <a:pt x="25" y="139"/>
                  </a:lnTo>
                  <a:lnTo>
                    <a:pt x="27" y="139"/>
                  </a:lnTo>
                  <a:lnTo>
                    <a:pt x="27" y="141"/>
                  </a:lnTo>
                  <a:lnTo>
                    <a:pt x="29" y="143"/>
                  </a:lnTo>
                  <a:lnTo>
                    <a:pt x="31" y="143"/>
                  </a:lnTo>
                  <a:lnTo>
                    <a:pt x="31" y="143"/>
                  </a:lnTo>
                  <a:lnTo>
                    <a:pt x="31" y="143"/>
                  </a:lnTo>
                  <a:lnTo>
                    <a:pt x="31" y="143"/>
                  </a:lnTo>
                  <a:lnTo>
                    <a:pt x="31" y="143"/>
                  </a:lnTo>
                  <a:lnTo>
                    <a:pt x="33" y="143"/>
                  </a:lnTo>
                  <a:lnTo>
                    <a:pt x="33" y="145"/>
                  </a:lnTo>
                  <a:lnTo>
                    <a:pt x="33" y="145"/>
                  </a:lnTo>
                  <a:lnTo>
                    <a:pt x="33" y="145"/>
                  </a:lnTo>
                  <a:lnTo>
                    <a:pt x="34" y="147"/>
                  </a:lnTo>
                  <a:lnTo>
                    <a:pt x="34" y="147"/>
                  </a:lnTo>
                  <a:lnTo>
                    <a:pt x="36" y="148"/>
                  </a:lnTo>
                  <a:lnTo>
                    <a:pt x="36" y="148"/>
                  </a:lnTo>
                  <a:lnTo>
                    <a:pt x="38" y="150"/>
                  </a:lnTo>
                  <a:lnTo>
                    <a:pt x="38" y="150"/>
                  </a:lnTo>
                  <a:lnTo>
                    <a:pt x="38" y="148"/>
                  </a:lnTo>
                  <a:lnTo>
                    <a:pt x="38" y="148"/>
                  </a:lnTo>
                  <a:lnTo>
                    <a:pt x="38" y="150"/>
                  </a:lnTo>
                  <a:lnTo>
                    <a:pt x="40" y="150"/>
                  </a:lnTo>
                  <a:lnTo>
                    <a:pt x="38" y="152"/>
                  </a:lnTo>
                  <a:lnTo>
                    <a:pt x="38" y="152"/>
                  </a:lnTo>
                  <a:lnTo>
                    <a:pt x="36" y="154"/>
                  </a:lnTo>
                  <a:lnTo>
                    <a:pt x="34" y="156"/>
                  </a:lnTo>
                  <a:lnTo>
                    <a:pt x="34" y="156"/>
                  </a:lnTo>
                  <a:lnTo>
                    <a:pt x="31" y="154"/>
                  </a:lnTo>
                  <a:lnTo>
                    <a:pt x="27" y="156"/>
                  </a:lnTo>
                  <a:lnTo>
                    <a:pt x="27" y="156"/>
                  </a:lnTo>
                  <a:lnTo>
                    <a:pt x="27" y="156"/>
                  </a:lnTo>
                  <a:lnTo>
                    <a:pt x="25" y="154"/>
                  </a:lnTo>
                  <a:lnTo>
                    <a:pt x="25" y="154"/>
                  </a:lnTo>
                  <a:lnTo>
                    <a:pt x="24" y="152"/>
                  </a:lnTo>
                  <a:lnTo>
                    <a:pt x="24" y="152"/>
                  </a:lnTo>
                  <a:lnTo>
                    <a:pt x="22" y="152"/>
                  </a:lnTo>
                  <a:lnTo>
                    <a:pt x="22" y="152"/>
                  </a:lnTo>
                  <a:lnTo>
                    <a:pt x="20" y="154"/>
                  </a:lnTo>
                  <a:lnTo>
                    <a:pt x="20" y="154"/>
                  </a:lnTo>
                  <a:lnTo>
                    <a:pt x="20" y="154"/>
                  </a:lnTo>
                  <a:lnTo>
                    <a:pt x="20" y="156"/>
                  </a:lnTo>
                  <a:lnTo>
                    <a:pt x="20" y="156"/>
                  </a:lnTo>
                  <a:lnTo>
                    <a:pt x="20" y="156"/>
                  </a:lnTo>
                  <a:lnTo>
                    <a:pt x="20" y="156"/>
                  </a:lnTo>
                  <a:lnTo>
                    <a:pt x="22" y="158"/>
                  </a:lnTo>
                  <a:lnTo>
                    <a:pt x="24" y="159"/>
                  </a:lnTo>
                  <a:lnTo>
                    <a:pt x="27" y="165"/>
                  </a:lnTo>
                  <a:lnTo>
                    <a:pt x="31" y="170"/>
                  </a:lnTo>
                  <a:lnTo>
                    <a:pt x="33" y="172"/>
                  </a:lnTo>
                  <a:lnTo>
                    <a:pt x="34" y="176"/>
                  </a:lnTo>
                  <a:lnTo>
                    <a:pt x="34" y="177"/>
                  </a:lnTo>
                  <a:lnTo>
                    <a:pt x="33" y="179"/>
                  </a:lnTo>
                  <a:lnTo>
                    <a:pt x="33" y="179"/>
                  </a:lnTo>
                  <a:lnTo>
                    <a:pt x="33" y="181"/>
                  </a:lnTo>
                  <a:lnTo>
                    <a:pt x="33" y="181"/>
                  </a:lnTo>
                  <a:lnTo>
                    <a:pt x="33" y="183"/>
                  </a:lnTo>
                  <a:lnTo>
                    <a:pt x="33" y="183"/>
                  </a:lnTo>
                  <a:lnTo>
                    <a:pt x="33" y="183"/>
                  </a:lnTo>
                  <a:lnTo>
                    <a:pt x="33" y="183"/>
                  </a:lnTo>
                  <a:lnTo>
                    <a:pt x="33" y="183"/>
                  </a:lnTo>
                  <a:lnTo>
                    <a:pt x="31" y="183"/>
                  </a:lnTo>
                  <a:lnTo>
                    <a:pt x="31" y="183"/>
                  </a:lnTo>
                  <a:lnTo>
                    <a:pt x="29" y="185"/>
                  </a:lnTo>
                  <a:lnTo>
                    <a:pt x="29" y="185"/>
                  </a:lnTo>
                  <a:lnTo>
                    <a:pt x="29" y="185"/>
                  </a:lnTo>
                  <a:lnTo>
                    <a:pt x="27" y="183"/>
                  </a:lnTo>
                  <a:lnTo>
                    <a:pt x="27" y="183"/>
                  </a:lnTo>
                  <a:lnTo>
                    <a:pt x="27" y="181"/>
                  </a:lnTo>
                  <a:lnTo>
                    <a:pt x="25" y="181"/>
                  </a:lnTo>
                  <a:lnTo>
                    <a:pt x="25" y="181"/>
                  </a:lnTo>
                  <a:lnTo>
                    <a:pt x="24" y="181"/>
                  </a:lnTo>
                  <a:lnTo>
                    <a:pt x="24" y="181"/>
                  </a:lnTo>
                  <a:lnTo>
                    <a:pt x="24" y="181"/>
                  </a:lnTo>
                  <a:lnTo>
                    <a:pt x="22" y="181"/>
                  </a:lnTo>
                  <a:lnTo>
                    <a:pt x="22" y="181"/>
                  </a:lnTo>
                  <a:lnTo>
                    <a:pt x="20" y="183"/>
                  </a:lnTo>
                  <a:lnTo>
                    <a:pt x="20" y="185"/>
                  </a:lnTo>
                  <a:lnTo>
                    <a:pt x="20" y="186"/>
                  </a:lnTo>
                  <a:lnTo>
                    <a:pt x="18" y="186"/>
                  </a:lnTo>
                  <a:lnTo>
                    <a:pt x="16" y="186"/>
                  </a:lnTo>
                  <a:lnTo>
                    <a:pt x="16" y="190"/>
                  </a:lnTo>
                  <a:lnTo>
                    <a:pt x="18" y="192"/>
                  </a:lnTo>
                  <a:lnTo>
                    <a:pt x="20" y="192"/>
                  </a:lnTo>
                  <a:lnTo>
                    <a:pt x="25" y="195"/>
                  </a:lnTo>
                  <a:lnTo>
                    <a:pt x="27" y="195"/>
                  </a:lnTo>
                  <a:lnTo>
                    <a:pt x="29" y="199"/>
                  </a:lnTo>
                  <a:lnTo>
                    <a:pt x="33" y="203"/>
                  </a:lnTo>
                  <a:lnTo>
                    <a:pt x="33" y="203"/>
                  </a:lnTo>
                  <a:lnTo>
                    <a:pt x="33" y="204"/>
                  </a:lnTo>
                  <a:lnTo>
                    <a:pt x="34" y="206"/>
                  </a:lnTo>
                  <a:lnTo>
                    <a:pt x="36" y="206"/>
                  </a:lnTo>
                  <a:lnTo>
                    <a:pt x="36" y="208"/>
                  </a:lnTo>
                  <a:lnTo>
                    <a:pt x="38" y="210"/>
                  </a:lnTo>
                  <a:lnTo>
                    <a:pt x="38" y="210"/>
                  </a:lnTo>
                  <a:lnTo>
                    <a:pt x="40" y="210"/>
                  </a:lnTo>
                  <a:lnTo>
                    <a:pt x="42" y="212"/>
                  </a:lnTo>
                  <a:lnTo>
                    <a:pt x="44" y="212"/>
                  </a:lnTo>
                  <a:lnTo>
                    <a:pt x="44" y="212"/>
                  </a:lnTo>
                  <a:lnTo>
                    <a:pt x="44" y="210"/>
                  </a:lnTo>
                  <a:lnTo>
                    <a:pt x="44" y="210"/>
                  </a:lnTo>
                  <a:lnTo>
                    <a:pt x="45" y="214"/>
                  </a:lnTo>
                  <a:lnTo>
                    <a:pt x="47" y="215"/>
                  </a:lnTo>
                  <a:lnTo>
                    <a:pt x="47" y="215"/>
                  </a:lnTo>
                  <a:lnTo>
                    <a:pt x="49" y="215"/>
                  </a:lnTo>
                  <a:lnTo>
                    <a:pt x="51" y="215"/>
                  </a:lnTo>
                  <a:lnTo>
                    <a:pt x="53" y="215"/>
                  </a:lnTo>
                  <a:lnTo>
                    <a:pt x="53" y="215"/>
                  </a:lnTo>
                  <a:lnTo>
                    <a:pt x="54" y="214"/>
                  </a:lnTo>
                  <a:lnTo>
                    <a:pt x="54" y="214"/>
                  </a:lnTo>
                  <a:lnTo>
                    <a:pt x="54" y="214"/>
                  </a:lnTo>
                  <a:lnTo>
                    <a:pt x="56" y="215"/>
                  </a:lnTo>
                  <a:lnTo>
                    <a:pt x="56" y="215"/>
                  </a:lnTo>
                  <a:lnTo>
                    <a:pt x="56" y="215"/>
                  </a:lnTo>
                  <a:lnTo>
                    <a:pt x="56" y="217"/>
                  </a:lnTo>
                  <a:lnTo>
                    <a:pt x="60" y="219"/>
                  </a:lnTo>
                  <a:lnTo>
                    <a:pt x="62" y="221"/>
                  </a:lnTo>
                  <a:lnTo>
                    <a:pt x="62" y="221"/>
                  </a:lnTo>
                  <a:lnTo>
                    <a:pt x="65" y="224"/>
                  </a:lnTo>
                  <a:lnTo>
                    <a:pt x="65" y="224"/>
                  </a:lnTo>
                  <a:lnTo>
                    <a:pt x="65" y="224"/>
                  </a:lnTo>
                  <a:lnTo>
                    <a:pt x="69" y="224"/>
                  </a:lnTo>
                  <a:lnTo>
                    <a:pt x="69" y="224"/>
                  </a:lnTo>
                  <a:lnTo>
                    <a:pt x="72" y="226"/>
                  </a:lnTo>
                  <a:lnTo>
                    <a:pt x="76" y="228"/>
                  </a:lnTo>
                  <a:lnTo>
                    <a:pt x="76" y="230"/>
                  </a:lnTo>
                  <a:lnTo>
                    <a:pt x="76" y="232"/>
                  </a:lnTo>
                  <a:lnTo>
                    <a:pt x="76" y="233"/>
                  </a:lnTo>
                  <a:lnTo>
                    <a:pt x="72" y="235"/>
                  </a:lnTo>
                  <a:lnTo>
                    <a:pt x="71" y="235"/>
                  </a:lnTo>
                  <a:lnTo>
                    <a:pt x="69" y="235"/>
                  </a:lnTo>
                  <a:lnTo>
                    <a:pt x="69" y="237"/>
                  </a:lnTo>
                  <a:lnTo>
                    <a:pt x="69" y="237"/>
                  </a:lnTo>
                  <a:lnTo>
                    <a:pt x="69" y="237"/>
                  </a:lnTo>
                  <a:lnTo>
                    <a:pt x="69" y="239"/>
                  </a:lnTo>
                  <a:lnTo>
                    <a:pt x="67" y="239"/>
                  </a:lnTo>
                  <a:lnTo>
                    <a:pt x="65" y="239"/>
                  </a:lnTo>
                  <a:lnTo>
                    <a:pt x="63" y="239"/>
                  </a:lnTo>
                  <a:lnTo>
                    <a:pt x="62" y="237"/>
                  </a:lnTo>
                  <a:lnTo>
                    <a:pt x="62" y="237"/>
                  </a:lnTo>
                  <a:lnTo>
                    <a:pt x="62" y="239"/>
                  </a:lnTo>
                  <a:lnTo>
                    <a:pt x="60" y="239"/>
                  </a:lnTo>
                  <a:lnTo>
                    <a:pt x="60" y="239"/>
                  </a:lnTo>
                  <a:lnTo>
                    <a:pt x="60" y="241"/>
                  </a:lnTo>
                  <a:lnTo>
                    <a:pt x="60" y="242"/>
                  </a:lnTo>
                  <a:lnTo>
                    <a:pt x="60" y="242"/>
                  </a:lnTo>
                  <a:lnTo>
                    <a:pt x="63" y="244"/>
                  </a:lnTo>
                  <a:lnTo>
                    <a:pt x="63" y="246"/>
                  </a:lnTo>
                  <a:lnTo>
                    <a:pt x="63" y="246"/>
                  </a:lnTo>
                  <a:lnTo>
                    <a:pt x="63" y="248"/>
                  </a:lnTo>
                  <a:lnTo>
                    <a:pt x="62" y="248"/>
                  </a:lnTo>
                  <a:lnTo>
                    <a:pt x="62" y="250"/>
                  </a:lnTo>
                  <a:lnTo>
                    <a:pt x="62" y="250"/>
                  </a:lnTo>
                  <a:lnTo>
                    <a:pt x="62" y="251"/>
                  </a:lnTo>
                  <a:lnTo>
                    <a:pt x="62" y="251"/>
                  </a:lnTo>
                  <a:lnTo>
                    <a:pt x="62" y="253"/>
                  </a:lnTo>
                  <a:lnTo>
                    <a:pt x="63" y="253"/>
                  </a:lnTo>
                  <a:lnTo>
                    <a:pt x="65" y="255"/>
                  </a:lnTo>
                  <a:lnTo>
                    <a:pt x="65" y="257"/>
                  </a:lnTo>
                  <a:lnTo>
                    <a:pt x="65" y="257"/>
                  </a:lnTo>
                  <a:lnTo>
                    <a:pt x="65" y="257"/>
                  </a:lnTo>
                  <a:lnTo>
                    <a:pt x="65" y="257"/>
                  </a:lnTo>
                  <a:lnTo>
                    <a:pt x="65" y="257"/>
                  </a:lnTo>
                  <a:lnTo>
                    <a:pt x="67" y="260"/>
                  </a:lnTo>
                  <a:lnTo>
                    <a:pt x="67" y="260"/>
                  </a:lnTo>
                  <a:lnTo>
                    <a:pt x="69" y="260"/>
                  </a:lnTo>
                  <a:lnTo>
                    <a:pt x="69" y="262"/>
                  </a:lnTo>
                  <a:lnTo>
                    <a:pt x="69" y="262"/>
                  </a:lnTo>
                  <a:lnTo>
                    <a:pt x="69" y="262"/>
                  </a:lnTo>
                  <a:lnTo>
                    <a:pt x="69" y="264"/>
                  </a:lnTo>
                  <a:lnTo>
                    <a:pt x="69" y="264"/>
                  </a:lnTo>
                  <a:lnTo>
                    <a:pt x="69" y="264"/>
                  </a:lnTo>
                  <a:lnTo>
                    <a:pt x="69" y="264"/>
                  </a:lnTo>
                  <a:lnTo>
                    <a:pt x="69" y="266"/>
                  </a:lnTo>
                  <a:lnTo>
                    <a:pt x="69" y="266"/>
                  </a:lnTo>
                  <a:lnTo>
                    <a:pt x="69" y="266"/>
                  </a:lnTo>
                  <a:lnTo>
                    <a:pt x="71" y="268"/>
                  </a:lnTo>
                  <a:lnTo>
                    <a:pt x="71" y="268"/>
                  </a:lnTo>
                  <a:lnTo>
                    <a:pt x="71" y="268"/>
                  </a:lnTo>
                  <a:lnTo>
                    <a:pt x="74" y="268"/>
                  </a:lnTo>
                  <a:lnTo>
                    <a:pt x="76" y="268"/>
                  </a:lnTo>
                  <a:lnTo>
                    <a:pt x="81" y="273"/>
                  </a:lnTo>
                  <a:lnTo>
                    <a:pt x="81" y="273"/>
                  </a:lnTo>
                  <a:lnTo>
                    <a:pt x="83" y="275"/>
                  </a:lnTo>
                  <a:lnTo>
                    <a:pt x="83" y="275"/>
                  </a:lnTo>
                  <a:lnTo>
                    <a:pt x="85" y="280"/>
                  </a:lnTo>
                  <a:lnTo>
                    <a:pt x="85" y="282"/>
                  </a:lnTo>
                  <a:lnTo>
                    <a:pt x="87" y="282"/>
                  </a:lnTo>
                  <a:lnTo>
                    <a:pt x="87" y="284"/>
                  </a:lnTo>
                  <a:lnTo>
                    <a:pt x="87" y="286"/>
                  </a:lnTo>
                  <a:lnTo>
                    <a:pt x="89" y="289"/>
                  </a:lnTo>
                  <a:lnTo>
                    <a:pt x="89" y="291"/>
                  </a:lnTo>
                  <a:lnTo>
                    <a:pt x="89" y="293"/>
                  </a:lnTo>
                  <a:lnTo>
                    <a:pt x="89" y="293"/>
                  </a:lnTo>
                  <a:lnTo>
                    <a:pt x="89" y="295"/>
                  </a:lnTo>
                  <a:lnTo>
                    <a:pt x="87" y="295"/>
                  </a:lnTo>
                  <a:lnTo>
                    <a:pt x="87" y="295"/>
                  </a:lnTo>
                  <a:lnTo>
                    <a:pt x="87" y="295"/>
                  </a:lnTo>
                  <a:lnTo>
                    <a:pt x="87" y="297"/>
                  </a:lnTo>
                  <a:lnTo>
                    <a:pt x="87" y="297"/>
                  </a:lnTo>
                  <a:lnTo>
                    <a:pt x="87" y="298"/>
                  </a:lnTo>
                  <a:lnTo>
                    <a:pt x="87" y="298"/>
                  </a:lnTo>
                  <a:lnTo>
                    <a:pt x="89" y="300"/>
                  </a:lnTo>
                  <a:lnTo>
                    <a:pt x="89" y="300"/>
                  </a:lnTo>
                  <a:lnTo>
                    <a:pt x="89" y="300"/>
                  </a:lnTo>
                  <a:lnTo>
                    <a:pt x="90" y="300"/>
                  </a:lnTo>
                  <a:lnTo>
                    <a:pt x="90" y="298"/>
                  </a:lnTo>
                  <a:lnTo>
                    <a:pt x="90" y="298"/>
                  </a:lnTo>
                  <a:lnTo>
                    <a:pt x="90" y="298"/>
                  </a:lnTo>
                  <a:lnTo>
                    <a:pt x="92" y="300"/>
                  </a:lnTo>
                  <a:lnTo>
                    <a:pt x="92" y="300"/>
                  </a:lnTo>
                  <a:lnTo>
                    <a:pt x="94" y="300"/>
                  </a:lnTo>
                  <a:lnTo>
                    <a:pt x="94" y="298"/>
                  </a:lnTo>
                  <a:lnTo>
                    <a:pt x="94" y="298"/>
                  </a:lnTo>
                  <a:lnTo>
                    <a:pt x="96" y="297"/>
                  </a:lnTo>
                  <a:lnTo>
                    <a:pt x="96" y="297"/>
                  </a:lnTo>
                  <a:lnTo>
                    <a:pt x="96" y="297"/>
                  </a:lnTo>
                  <a:lnTo>
                    <a:pt x="96" y="295"/>
                  </a:lnTo>
                  <a:lnTo>
                    <a:pt x="96" y="293"/>
                  </a:lnTo>
                  <a:lnTo>
                    <a:pt x="96" y="291"/>
                  </a:lnTo>
                  <a:lnTo>
                    <a:pt x="96" y="289"/>
                  </a:lnTo>
                  <a:lnTo>
                    <a:pt x="96" y="288"/>
                  </a:lnTo>
                  <a:lnTo>
                    <a:pt x="96" y="286"/>
                  </a:lnTo>
                  <a:lnTo>
                    <a:pt x="98" y="284"/>
                  </a:lnTo>
                  <a:lnTo>
                    <a:pt x="100" y="284"/>
                  </a:lnTo>
                  <a:lnTo>
                    <a:pt x="103" y="282"/>
                  </a:lnTo>
                  <a:lnTo>
                    <a:pt x="107" y="280"/>
                  </a:lnTo>
                  <a:lnTo>
                    <a:pt x="109" y="280"/>
                  </a:lnTo>
                  <a:lnTo>
                    <a:pt x="110" y="280"/>
                  </a:lnTo>
                  <a:lnTo>
                    <a:pt x="110" y="279"/>
                  </a:lnTo>
                  <a:lnTo>
                    <a:pt x="112" y="277"/>
                  </a:lnTo>
                  <a:lnTo>
                    <a:pt x="114" y="277"/>
                  </a:lnTo>
                  <a:lnTo>
                    <a:pt x="114" y="277"/>
                  </a:lnTo>
                  <a:lnTo>
                    <a:pt x="114" y="277"/>
                  </a:lnTo>
                  <a:lnTo>
                    <a:pt x="114" y="277"/>
                  </a:lnTo>
                  <a:lnTo>
                    <a:pt x="118" y="279"/>
                  </a:lnTo>
                  <a:lnTo>
                    <a:pt x="119" y="280"/>
                  </a:lnTo>
                  <a:lnTo>
                    <a:pt x="119" y="282"/>
                  </a:lnTo>
                  <a:lnTo>
                    <a:pt x="119" y="282"/>
                  </a:lnTo>
                  <a:lnTo>
                    <a:pt x="119" y="282"/>
                  </a:lnTo>
                  <a:lnTo>
                    <a:pt x="121" y="284"/>
                  </a:lnTo>
                  <a:lnTo>
                    <a:pt x="121" y="284"/>
                  </a:lnTo>
                  <a:lnTo>
                    <a:pt x="123" y="284"/>
                  </a:lnTo>
                  <a:lnTo>
                    <a:pt x="123" y="284"/>
                  </a:lnTo>
                  <a:lnTo>
                    <a:pt x="123" y="284"/>
                  </a:lnTo>
                  <a:lnTo>
                    <a:pt x="123" y="282"/>
                  </a:lnTo>
                  <a:lnTo>
                    <a:pt x="123" y="282"/>
                  </a:lnTo>
                  <a:lnTo>
                    <a:pt x="123" y="280"/>
                  </a:lnTo>
                  <a:lnTo>
                    <a:pt x="123" y="280"/>
                  </a:lnTo>
                  <a:lnTo>
                    <a:pt x="123" y="280"/>
                  </a:lnTo>
                  <a:lnTo>
                    <a:pt x="123" y="280"/>
                  </a:lnTo>
                  <a:lnTo>
                    <a:pt x="127" y="275"/>
                  </a:lnTo>
                  <a:lnTo>
                    <a:pt x="127" y="275"/>
                  </a:lnTo>
                  <a:lnTo>
                    <a:pt x="127" y="275"/>
                  </a:lnTo>
                  <a:lnTo>
                    <a:pt x="128" y="275"/>
                  </a:lnTo>
                  <a:lnTo>
                    <a:pt x="130" y="275"/>
                  </a:lnTo>
                  <a:lnTo>
                    <a:pt x="130" y="275"/>
                  </a:lnTo>
                  <a:lnTo>
                    <a:pt x="130" y="275"/>
                  </a:lnTo>
                  <a:lnTo>
                    <a:pt x="130" y="275"/>
                  </a:lnTo>
                  <a:lnTo>
                    <a:pt x="130" y="273"/>
                  </a:lnTo>
                  <a:lnTo>
                    <a:pt x="130" y="273"/>
                  </a:lnTo>
                  <a:lnTo>
                    <a:pt x="130" y="273"/>
                  </a:lnTo>
                  <a:lnTo>
                    <a:pt x="132" y="273"/>
                  </a:lnTo>
                  <a:lnTo>
                    <a:pt x="132" y="273"/>
                  </a:lnTo>
                  <a:lnTo>
                    <a:pt x="132" y="273"/>
                  </a:lnTo>
                  <a:lnTo>
                    <a:pt x="132" y="273"/>
                  </a:lnTo>
                  <a:lnTo>
                    <a:pt x="134" y="273"/>
                  </a:lnTo>
                  <a:lnTo>
                    <a:pt x="134" y="273"/>
                  </a:lnTo>
                  <a:lnTo>
                    <a:pt x="137" y="273"/>
                  </a:lnTo>
                  <a:lnTo>
                    <a:pt x="137" y="273"/>
                  </a:lnTo>
                  <a:lnTo>
                    <a:pt x="137" y="273"/>
                  </a:lnTo>
                  <a:lnTo>
                    <a:pt x="139" y="273"/>
                  </a:lnTo>
                  <a:lnTo>
                    <a:pt x="141" y="273"/>
                  </a:lnTo>
                  <a:lnTo>
                    <a:pt x="143" y="273"/>
                  </a:lnTo>
                  <a:lnTo>
                    <a:pt x="143" y="273"/>
                  </a:lnTo>
                  <a:lnTo>
                    <a:pt x="143" y="273"/>
                  </a:lnTo>
                  <a:lnTo>
                    <a:pt x="145" y="273"/>
                  </a:lnTo>
                  <a:lnTo>
                    <a:pt x="145" y="271"/>
                  </a:lnTo>
                  <a:lnTo>
                    <a:pt x="150" y="270"/>
                  </a:lnTo>
                  <a:lnTo>
                    <a:pt x="150" y="270"/>
                  </a:lnTo>
                  <a:lnTo>
                    <a:pt x="152" y="270"/>
                  </a:lnTo>
                  <a:lnTo>
                    <a:pt x="152" y="270"/>
                  </a:lnTo>
                  <a:lnTo>
                    <a:pt x="154" y="268"/>
                  </a:lnTo>
                  <a:lnTo>
                    <a:pt x="155" y="268"/>
                  </a:lnTo>
                  <a:lnTo>
                    <a:pt x="155" y="268"/>
                  </a:lnTo>
                  <a:lnTo>
                    <a:pt x="159" y="270"/>
                  </a:lnTo>
                  <a:lnTo>
                    <a:pt x="159" y="270"/>
                  </a:lnTo>
                  <a:lnTo>
                    <a:pt x="161" y="270"/>
                  </a:lnTo>
                  <a:lnTo>
                    <a:pt x="161" y="270"/>
                  </a:lnTo>
                  <a:lnTo>
                    <a:pt x="163" y="270"/>
                  </a:lnTo>
                  <a:lnTo>
                    <a:pt x="170" y="266"/>
                  </a:lnTo>
                  <a:lnTo>
                    <a:pt x="172" y="264"/>
                  </a:lnTo>
                  <a:lnTo>
                    <a:pt x="172" y="264"/>
                  </a:lnTo>
                  <a:lnTo>
                    <a:pt x="172" y="266"/>
                  </a:lnTo>
                  <a:lnTo>
                    <a:pt x="172" y="266"/>
                  </a:lnTo>
                  <a:lnTo>
                    <a:pt x="172" y="266"/>
                  </a:lnTo>
                  <a:lnTo>
                    <a:pt x="174" y="268"/>
                  </a:lnTo>
                  <a:lnTo>
                    <a:pt x="174" y="268"/>
                  </a:lnTo>
                  <a:lnTo>
                    <a:pt x="175" y="268"/>
                  </a:lnTo>
                  <a:lnTo>
                    <a:pt x="175" y="270"/>
                  </a:lnTo>
                  <a:lnTo>
                    <a:pt x="177" y="268"/>
                  </a:lnTo>
                  <a:lnTo>
                    <a:pt x="179" y="268"/>
                  </a:lnTo>
                  <a:lnTo>
                    <a:pt x="179" y="268"/>
                  </a:lnTo>
                  <a:lnTo>
                    <a:pt x="181" y="268"/>
                  </a:lnTo>
                  <a:lnTo>
                    <a:pt x="181" y="264"/>
                  </a:lnTo>
                  <a:lnTo>
                    <a:pt x="183" y="264"/>
                  </a:lnTo>
                  <a:lnTo>
                    <a:pt x="183" y="262"/>
                  </a:lnTo>
                  <a:lnTo>
                    <a:pt x="183" y="262"/>
                  </a:lnTo>
                  <a:lnTo>
                    <a:pt x="184" y="262"/>
                  </a:lnTo>
                  <a:lnTo>
                    <a:pt x="184" y="262"/>
                  </a:lnTo>
                  <a:lnTo>
                    <a:pt x="184" y="259"/>
                  </a:lnTo>
                  <a:lnTo>
                    <a:pt x="186" y="257"/>
                  </a:lnTo>
                  <a:lnTo>
                    <a:pt x="184" y="257"/>
                  </a:lnTo>
                  <a:lnTo>
                    <a:pt x="184" y="257"/>
                  </a:lnTo>
                  <a:lnTo>
                    <a:pt x="184" y="255"/>
                  </a:lnTo>
                  <a:lnTo>
                    <a:pt x="184" y="255"/>
                  </a:lnTo>
                  <a:lnTo>
                    <a:pt x="183" y="253"/>
                  </a:lnTo>
                  <a:lnTo>
                    <a:pt x="181" y="251"/>
                  </a:lnTo>
                  <a:lnTo>
                    <a:pt x="179" y="251"/>
                  </a:lnTo>
                  <a:lnTo>
                    <a:pt x="181" y="250"/>
                  </a:lnTo>
                  <a:lnTo>
                    <a:pt x="181" y="248"/>
                  </a:lnTo>
                  <a:lnTo>
                    <a:pt x="181" y="246"/>
                  </a:lnTo>
                  <a:lnTo>
                    <a:pt x="181" y="244"/>
                  </a:lnTo>
                  <a:lnTo>
                    <a:pt x="181" y="244"/>
                  </a:lnTo>
                  <a:lnTo>
                    <a:pt x="183" y="241"/>
                  </a:lnTo>
                  <a:lnTo>
                    <a:pt x="183" y="241"/>
                  </a:lnTo>
                  <a:lnTo>
                    <a:pt x="183" y="241"/>
                  </a:lnTo>
                  <a:lnTo>
                    <a:pt x="183" y="241"/>
                  </a:lnTo>
                  <a:lnTo>
                    <a:pt x="183" y="241"/>
                  </a:lnTo>
                  <a:lnTo>
                    <a:pt x="183" y="241"/>
                  </a:lnTo>
                  <a:lnTo>
                    <a:pt x="183" y="239"/>
                  </a:lnTo>
                  <a:lnTo>
                    <a:pt x="181" y="239"/>
                  </a:lnTo>
                  <a:lnTo>
                    <a:pt x="181" y="235"/>
                  </a:lnTo>
                  <a:lnTo>
                    <a:pt x="181" y="235"/>
                  </a:lnTo>
                  <a:lnTo>
                    <a:pt x="181" y="235"/>
                  </a:lnTo>
                  <a:lnTo>
                    <a:pt x="181" y="235"/>
                  </a:lnTo>
                  <a:lnTo>
                    <a:pt x="181" y="233"/>
                  </a:lnTo>
                  <a:lnTo>
                    <a:pt x="181" y="233"/>
                  </a:lnTo>
                  <a:lnTo>
                    <a:pt x="183" y="233"/>
                  </a:lnTo>
                  <a:lnTo>
                    <a:pt x="183" y="233"/>
                  </a:lnTo>
                  <a:lnTo>
                    <a:pt x="183" y="232"/>
                  </a:lnTo>
                  <a:lnTo>
                    <a:pt x="184" y="232"/>
                  </a:lnTo>
                  <a:lnTo>
                    <a:pt x="184" y="232"/>
                  </a:lnTo>
                  <a:lnTo>
                    <a:pt x="186" y="232"/>
                  </a:lnTo>
                  <a:lnTo>
                    <a:pt x="186" y="232"/>
                  </a:lnTo>
                  <a:lnTo>
                    <a:pt x="186" y="232"/>
                  </a:lnTo>
                  <a:lnTo>
                    <a:pt x="186" y="230"/>
                  </a:lnTo>
                  <a:lnTo>
                    <a:pt x="186" y="230"/>
                  </a:lnTo>
                  <a:lnTo>
                    <a:pt x="188" y="230"/>
                  </a:lnTo>
                  <a:lnTo>
                    <a:pt x="192" y="232"/>
                  </a:lnTo>
                  <a:lnTo>
                    <a:pt x="193" y="230"/>
                  </a:lnTo>
                  <a:lnTo>
                    <a:pt x="195" y="230"/>
                  </a:lnTo>
                  <a:lnTo>
                    <a:pt x="195" y="230"/>
                  </a:lnTo>
                  <a:lnTo>
                    <a:pt x="195" y="230"/>
                  </a:lnTo>
                  <a:lnTo>
                    <a:pt x="195" y="228"/>
                  </a:lnTo>
                  <a:lnTo>
                    <a:pt x="197" y="224"/>
                  </a:lnTo>
                  <a:lnTo>
                    <a:pt x="197" y="224"/>
                  </a:lnTo>
                  <a:lnTo>
                    <a:pt x="197" y="224"/>
                  </a:lnTo>
                  <a:lnTo>
                    <a:pt x="199" y="223"/>
                  </a:lnTo>
                  <a:lnTo>
                    <a:pt x="199" y="223"/>
                  </a:lnTo>
                  <a:lnTo>
                    <a:pt x="201" y="223"/>
                  </a:lnTo>
                  <a:lnTo>
                    <a:pt x="201" y="223"/>
                  </a:lnTo>
                  <a:lnTo>
                    <a:pt x="201" y="223"/>
                  </a:lnTo>
                  <a:lnTo>
                    <a:pt x="201" y="223"/>
                  </a:lnTo>
                  <a:lnTo>
                    <a:pt x="201" y="221"/>
                  </a:lnTo>
                  <a:lnTo>
                    <a:pt x="202" y="219"/>
                  </a:lnTo>
                  <a:lnTo>
                    <a:pt x="202" y="219"/>
                  </a:lnTo>
                  <a:lnTo>
                    <a:pt x="204" y="217"/>
                  </a:lnTo>
                  <a:lnTo>
                    <a:pt x="204" y="217"/>
                  </a:lnTo>
                  <a:lnTo>
                    <a:pt x="204" y="217"/>
                  </a:lnTo>
                  <a:lnTo>
                    <a:pt x="204" y="217"/>
                  </a:lnTo>
                  <a:lnTo>
                    <a:pt x="206" y="217"/>
                  </a:lnTo>
                  <a:lnTo>
                    <a:pt x="206" y="215"/>
                  </a:lnTo>
                  <a:lnTo>
                    <a:pt x="208" y="212"/>
                  </a:lnTo>
                  <a:lnTo>
                    <a:pt x="208" y="210"/>
                  </a:lnTo>
                  <a:lnTo>
                    <a:pt x="208" y="21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0" name="Freeform 16"/>
            <p:cNvSpPr>
              <a:spLocks noEditPoints="1"/>
            </p:cNvSpPr>
            <p:nvPr/>
          </p:nvSpPr>
          <p:spPr bwMode="auto">
            <a:xfrm>
              <a:off x="8563488" y="682655"/>
              <a:ext cx="2927472" cy="4114771"/>
            </a:xfrm>
            <a:custGeom>
              <a:avLst/>
              <a:gdLst>
                <a:gd name="T0" fmla="*/ 1526 w 2118"/>
                <a:gd name="T1" fmla="*/ 419 h 2977"/>
                <a:gd name="T2" fmla="*/ 96 w 2118"/>
                <a:gd name="T3" fmla="*/ 1918 h 2977"/>
                <a:gd name="T4" fmla="*/ 155 w 2118"/>
                <a:gd name="T5" fmla="*/ 1972 h 2977"/>
                <a:gd name="T6" fmla="*/ 1636 w 2118"/>
                <a:gd name="T7" fmla="*/ 29 h 2977"/>
                <a:gd name="T8" fmla="*/ 1721 w 2118"/>
                <a:gd name="T9" fmla="*/ 92 h 2977"/>
                <a:gd name="T10" fmla="*/ 1755 w 2118"/>
                <a:gd name="T11" fmla="*/ 168 h 2977"/>
                <a:gd name="T12" fmla="*/ 1842 w 2118"/>
                <a:gd name="T13" fmla="*/ 188 h 2977"/>
                <a:gd name="T14" fmla="*/ 1864 w 2118"/>
                <a:gd name="T15" fmla="*/ 126 h 2977"/>
                <a:gd name="T16" fmla="*/ 2043 w 2118"/>
                <a:gd name="T17" fmla="*/ 276 h 2977"/>
                <a:gd name="T18" fmla="*/ 1672 w 2118"/>
                <a:gd name="T19" fmla="*/ 77 h 2977"/>
                <a:gd name="T20" fmla="*/ 825 w 2118"/>
                <a:gd name="T21" fmla="*/ 912 h 2977"/>
                <a:gd name="T22" fmla="*/ 2118 w 2118"/>
                <a:gd name="T23" fmla="*/ 307 h 2977"/>
                <a:gd name="T24" fmla="*/ 1978 w 2118"/>
                <a:gd name="T25" fmla="*/ 478 h 2977"/>
                <a:gd name="T26" fmla="*/ 1770 w 2118"/>
                <a:gd name="T27" fmla="*/ 497 h 2977"/>
                <a:gd name="T28" fmla="*/ 1728 w 2118"/>
                <a:gd name="T29" fmla="*/ 413 h 2977"/>
                <a:gd name="T30" fmla="*/ 1465 w 2118"/>
                <a:gd name="T31" fmla="*/ 569 h 2977"/>
                <a:gd name="T32" fmla="*/ 1304 w 2118"/>
                <a:gd name="T33" fmla="*/ 670 h 2977"/>
                <a:gd name="T34" fmla="*/ 1239 w 2118"/>
                <a:gd name="T35" fmla="*/ 543 h 2977"/>
                <a:gd name="T36" fmla="*/ 1223 w 2118"/>
                <a:gd name="T37" fmla="*/ 805 h 2977"/>
                <a:gd name="T38" fmla="*/ 1042 w 2118"/>
                <a:gd name="T39" fmla="*/ 959 h 2977"/>
                <a:gd name="T40" fmla="*/ 856 w 2118"/>
                <a:gd name="T41" fmla="*/ 934 h 2977"/>
                <a:gd name="T42" fmla="*/ 816 w 2118"/>
                <a:gd name="T43" fmla="*/ 1013 h 2977"/>
                <a:gd name="T44" fmla="*/ 739 w 2118"/>
                <a:gd name="T45" fmla="*/ 878 h 2977"/>
                <a:gd name="T46" fmla="*/ 703 w 2118"/>
                <a:gd name="T47" fmla="*/ 760 h 2977"/>
                <a:gd name="T48" fmla="*/ 614 w 2118"/>
                <a:gd name="T49" fmla="*/ 661 h 2977"/>
                <a:gd name="T50" fmla="*/ 806 w 2118"/>
                <a:gd name="T51" fmla="*/ 758 h 2977"/>
                <a:gd name="T52" fmla="*/ 1049 w 2118"/>
                <a:gd name="T53" fmla="*/ 576 h 2977"/>
                <a:gd name="T54" fmla="*/ 881 w 2118"/>
                <a:gd name="T55" fmla="*/ 435 h 2977"/>
                <a:gd name="T56" fmla="*/ 686 w 2118"/>
                <a:gd name="T57" fmla="*/ 381 h 2977"/>
                <a:gd name="T58" fmla="*/ 630 w 2118"/>
                <a:gd name="T59" fmla="*/ 318 h 2977"/>
                <a:gd name="T60" fmla="*/ 545 w 2118"/>
                <a:gd name="T61" fmla="*/ 338 h 2977"/>
                <a:gd name="T62" fmla="*/ 509 w 2118"/>
                <a:gd name="T63" fmla="*/ 849 h 2977"/>
                <a:gd name="T64" fmla="*/ 585 w 2118"/>
                <a:gd name="T65" fmla="*/ 1203 h 2977"/>
                <a:gd name="T66" fmla="*/ 453 w 2118"/>
                <a:gd name="T67" fmla="*/ 1414 h 2977"/>
                <a:gd name="T68" fmla="*/ 421 w 2118"/>
                <a:gd name="T69" fmla="*/ 1501 h 2977"/>
                <a:gd name="T70" fmla="*/ 408 w 2118"/>
                <a:gd name="T71" fmla="*/ 1770 h 2977"/>
                <a:gd name="T72" fmla="*/ 555 w 2118"/>
                <a:gd name="T73" fmla="*/ 1878 h 2977"/>
                <a:gd name="T74" fmla="*/ 639 w 2118"/>
                <a:gd name="T75" fmla="*/ 2046 h 2977"/>
                <a:gd name="T76" fmla="*/ 598 w 2118"/>
                <a:gd name="T77" fmla="*/ 2137 h 2977"/>
                <a:gd name="T78" fmla="*/ 726 w 2118"/>
                <a:gd name="T79" fmla="*/ 2189 h 2977"/>
                <a:gd name="T80" fmla="*/ 795 w 2118"/>
                <a:gd name="T81" fmla="*/ 2310 h 2977"/>
                <a:gd name="T82" fmla="*/ 977 w 2118"/>
                <a:gd name="T83" fmla="*/ 2359 h 2977"/>
                <a:gd name="T84" fmla="*/ 1017 w 2118"/>
                <a:gd name="T85" fmla="*/ 2483 h 2977"/>
                <a:gd name="T86" fmla="*/ 964 w 2118"/>
                <a:gd name="T87" fmla="*/ 2561 h 2977"/>
                <a:gd name="T88" fmla="*/ 914 w 2118"/>
                <a:gd name="T89" fmla="*/ 2612 h 2977"/>
                <a:gd name="T90" fmla="*/ 903 w 2118"/>
                <a:gd name="T91" fmla="*/ 2680 h 2977"/>
                <a:gd name="T92" fmla="*/ 856 w 2118"/>
                <a:gd name="T93" fmla="*/ 2691 h 2977"/>
                <a:gd name="T94" fmla="*/ 961 w 2118"/>
                <a:gd name="T95" fmla="*/ 2769 h 2977"/>
                <a:gd name="T96" fmla="*/ 1217 w 2118"/>
                <a:gd name="T97" fmla="*/ 2884 h 2977"/>
                <a:gd name="T98" fmla="*/ 1380 w 2118"/>
                <a:gd name="T99" fmla="*/ 2953 h 2977"/>
                <a:gd name="T100" fmla="*/ 1400 w 2118"/>
                <a:gd name="T101" fmla="*/ 2812 h 2977"/>
                <a:gd name="T102" fmla="*/ 1373 w 2118"/>
                <a:gd name="T103" fmla="*/ 2727 h 2977"/>
                <a:gd name="T104" fmla="*/ 1401 w 2118"/>
                <a:gd name="T105" fmla="*/ 2664 h 2977"/>
                <a:gd name="T106" fmla="*/ 1459 w 2118"/>
                <a:gd name="T107" fmla="*/ 2648 h 2977"/>
                <a:gd name="T108" fmla="*/ 1459 w 2118"/>
                <a:gd name="T109" fmla="*/ 2595 h 2977"/>
                <a:gd name="T110" fmla="*/ 1429 w 2118"/>
                <a:gd name="T111" fmla="*/ 2344 h 2977"/>
                <a:gd name="T112" fmla="*/ 1591 w 2118"/>
                <a:gd name="T113" fmla="*/ 2220 h 2977"/>
                <a:gd name="T114" fmla="*/ 1726 w 2118"/>
                <a:gd name="T115" fmla="*/ 2259 h 2977"/>
                <a:gd name="T116" fmla="*/ 1867 w 2118"/>
                <a:gd name="T117" fmla="*/ 2263 h 2977"/>
                <a:gd name="T118" fmla="*/ 2019 w 2118"/>
                <a:gd name="T119" fmla="*/ 2287 h 2977"/>
                <a:gd name="T120" fmla="*/ 2057 w 2118"/>
                <a:gd name="T121" fmla="*/ 2135 h 2977"/>
                <a:gd name="T122" fmla="*/ 2084 w 2118"/>
                <a:gd name="T123" fmla="*/ 2026 h 2977"/>
                <a:gd name="T124" fmla="*/ 813 w 2118"/>
                <a:gd name="T125" fmla="*/ 928 h 29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18" h="2977">
                  <a:moveTo>
                    <a:pt x="1513" y="428"/>
                  </a:moveTo>
                  <a:lnTo>
                    <a:pt x="1512" y="430"/>
                  </a:lnTo>
                  <a:lnTo>
                    <a:pt x="1510" y="430"/>
                  </a:lnTo>
                  <a:lnTo>
                    <a:pt x="1510" y="431"/>
                  </a:lnTo>
                  <a:lnTo>
                    <a:pt x="1510" y="431"/>
                  </a:lnTo>
                  <a:lnTo>
                    <a:pt x="1512" y="430"/>
                  </a:lnTo>
                  <a:lnTo>
                    <a:pt x="1513" y="428"/>
                  </a:lnTo>
                  <a:lnTo>
                    <a:pt x="1513" y="426"/>
                  </a:lnTo>
                  <a:lnTo>
                    <a:pt x="1513" y="428"/>
                  </a:lnTo>
                  <a:lnTo>
                    <a:pt x="1513" y="428"/>
                  </a:lnTo>
                  <a:close/>
                  <a:moveTo>
                    <a:pt x="1434" y="415"/>
                  </a:moveTo>
                  <a:lnTo>
                    <a:pt x="1434" y="415"/>
                  </a:lnTo>
                  <a:lnTo>
                    <a:pt x="1434" y="415"/>
                  </a:lnTo>
                  <a:lnTo>
                    <a:pt x="1434" y="413"/>
                  </a:lnTo>
                  <a:lnTo>
                    <a:pt x="1436" y="415"/>
                  </a:lnTo>
                  <a:lnTo>
                    <a:pt x="1434" y="417"/>
                  </a:lnTo>
                  <a:lnTo>
                    <a:pt x="1434" y="419"/>
                  </a:lnTo>
                  <a:lnTo>
                    <a:pt x="1434" y="421"/>
                  </a:lnTo>
                  <a:lnTo>
                    <a:pt x="1434" y="424"/>
                  </a:lnTo>
                  <a:lnTo>
                    <a:pt x="1432" y="426"/>
                  </a:lnTo>
                  <a:lnTo>
                    <a:pt x="1432" y="428"/>
                  </a:lnTo>
                  <a:lnTo>
                    <a:pt x="1434" y="430"/>
                  </a:lnTo>
                  <a:lnTo>
                    <a:pt x="1434" y="430"/>
                  </a:lnTo>
                  <a:lnTo>
                    <a:pt x="1436" y="428"/>
                  </a:lnTo>
                  <a:lnTo>
                    <a:pt x="1436" y="428"/>
                  </a:lnTo>
                  <a:lnTo>
                    <a:pt x="1438" y="428"/>
                  </a:lnTo>
                  <a:lnTo>
                    <a:pt x="1438" y="430"/>
                  </a:lnTo>
                  <a:lnTo>
                    <a:pt x="1439" y="430"/>
                  </a:lnTo>
                  <a:lnTo>
                    <a:pt x="1438" y="430"/>
                  </a:lnTo>
                  <a:lnTo>
                    <a:pt x="1436" y="431"/>
                  </a:lnTo>
                  <a:lnTo>
                    <a:pt x="1438" y="435"/>
                  </a:lnTo>
                  <a:lnTo>
                    <a:pt x="1439" y="435"/>
                  </a:lnTo>
                  <a:lnTo>
                    <a:pt x="1439" y="435"/>
                  </a:lnTo>
                  <a:lnTo>
                    <a:pt x="1441" y="439"/>
                  </a:lnTo>
                  <a:lnTo>
                    <a:pt x="1441" y="439"/>
                  </a:lnTo>
                  <a:lnTo>
                    <a:pt x="1443" y="441"/>
                  </a:lnTo>
                  <a:lnTo>
                    <a:pt x="1448" y="444"/>
                  </a:lnTo>
                  <a:lnTo>
                    <a:pt x="1450" y="450"/>
                  </a:lnTo>
                  <a:lnTo>
                    <a:pt x="1452" y="451"/>
                  </a:lnTo>
                  <a:lnTo>
                    <a:pt x="1456" y="451"/>
                  </a:lnTo>
                  <a:lnTo>
                    <a:pt x="1457" y="450"/>
                  </a:lnTo>
                  <a:lnTo>
                    <a:pt x="1457" y="448"/>
                  </a:lnTo>
                  <a:lnTo>
                    <a:pt x="1457" y="448"/>
                  </a:lnTo>
                  <a:lnTo>
                    <a:pt x="1459" y="448"/>
                  </a:lnTo>
                  <a:lnTo>
                    <a:pt x="1459" y="448"/>
                  </a:lnTo>
                  <a:lnTo>
                    <a:pt x="1459" y="450"/>
                  </a:lnTo>
                  <a:lnTo>
                    <a:pt x="1461" y="450"/>
                  </a:lnTo>
                  <a:lnTo>
                    <a:pt x="1461" y="451"/>
                  </a:lnTo>
                  <a:lnTo>
                    <a:pt x="1461" y="451"/>
                  </a:lnTo>
                  <a:lnTo>
                    <a:pt x="1485" y="444"/>
                  </a:lnTo>
                  <a:lnTo>
                    <a:pt x="1488" y="441"/>
                  </a:lnTo>
                  <a:lnTo>
                    <a:pt x="1488" y="441"/>
                  </a:lnTo>
                  <a:lnTo>
                    <a:pt x="1488" y="439"/>
                  </a:lnTo>
                  <a:lnTo>
                    <a:pt x="1494" y="441"/>
                  </a:lnTo>
                  <a:lnTo>
                    <a:pt x="1499" y="437"/>
                  </a:lnTo>
                  <a:lnTo>
                    <a:pt x="1503" y="431"/>
                  </a:lnTo>
                  <a:lnTo>
                    <a:pt x="1504" y="431"/>
                  </a:lnTo>
                  <a:lnTo>
                    <a:pt x="1506" y="430"/>
                  </a:lnTo>
                  <a:lnTo>
                    <a:pt x="1508" y="430"/>
                  </a:lnTo>
                  <a:lnTo>
                    <a:pt x="1513" y="419"/>
                  </a:lnTo>
                  <a:lnTo>
                    <a:pt x="1517" y="415"/>
                  </a:lnTo>
                  <a:lnTo>
                    <a:pt x="1517" y="413"/>
                  </a:lnTo>
                  <a:lnTo>
                    <a:pt x="1517" y="412"/>
                  </a:lnTo>
                  <a:lnTo>
                    <a:pt x="1517" y="412"/>
                  </a:lnTo>
                  <a:lnTo>
                    <a:pt x="1515" y="412"/>
                  </a:lnTo>
                  <a:lnTo>
                    <a:pt x="1515" y="410"/>
                  </a:lnTo>
                  <a:lnTo>
                    <a:pt x="1521" y="403"/>
                  </a:lnTo>
                  <a:lnTo>
                    <a:pt x="1521" y="403"/>
                  </a:lnTo>
                  <a:lnTo>
                    <a:pt x="1522" y="401"/>
                  </a:lnTo>
                  <a:lnTo>
                    <a:pt x="1530" y="394"/>
                  </a:lnTo>
                  <a:lnTo>
                    <a:pt x="1531" y="392"/>
                  </a:lnTo>
                  <a:lnTo>
                    <a:pt x="1533" y="392"/>
                  </a:lnTo>
                  <a:lnTo>
                    <a:pt x="1533" y="392"/>
                  </a:lnTo>
                  <a:lnTo>
                    <a:pt x="1533" y="394"/>
                  </a:lnTo>
                  <a:lnTo>
                    <a:pt x="1531" y="399"/>
                  </a:lnTo>
                  <a:lnTo>
                    <a:pt x="1530" y="404"/>
                  </a:lnTo>
                  <a:lnTo>
                    <a:pt x="1528" y="408"/>
                  </a:lnTo>
                  <a:lnTo>
                    <a:pt x="1530" y="412"/>
                  </a:lnTo>
                  <a:lnTo>
                    <a:pt x="1528" y="412"/>
                  </a:lnTo>
                  <a:lnTo>
                    <a:pt x="1528" y="413"/>
                  </a:lnTo>
                  <a:lnTo>
                    <a:pt x="1528" y="413"/>
                  </a:lnTo>
                  <a:lnTo>
                    <a:pt x="1531" y="412"/>
                  </a:lnTo>
                  <a:lnTo>
                    <a:pt x="1535" y="406"/>
                  </a:lnTo>
                  <a:lnTo>
                    <a:pt x="1537" y="399"/>
                  </a:lnTo>
                  <a:lnTo>
                    <a:pt x="1539" y="392"/>
                  </a:lnTo>
                  <a:lnTo>
                    <a:pt x="1535" y="386"/>
                  </a:lnTo>
                  <a:lnTo>
                    <a:pt x="1533" y="381"/>
                  </a:lnTo>
                  <a:lnTo>
                    <a:pt x="1530" y="377"/>
                  </a:lnTo>
                  <a:lnTo>
                    <a:pt x="1522" y="372"/>
                  </a:lnTo>
                  <a:lnTo>
                    <a:pt x="1506" y="357"/>
                  </a:lnTo>
                  <a:lnTo>
                    <a:pt x="1486" y="341"/>
                  </a:lnTo>
                  <a:lnTo>
                    <a:pt x="1475" y="341"/>
                  </a:lnTo>
                  <a:lnTo>
                    <a:pt x="1468" y="341"/>
                  </a:lnTo>
                  <a:lnTo>
                    <a:pt x="1463" y="345"/>
                  </a:lnTo>
                  <a:lnTo>
                    <a:pt x="1450" y="354"/>
                  </a:lnTo>
                  <a:lnTo>
                    <a:pt x="1448" y="359"/>
                  </a:lnTo>
                  <a:lnTo>
                    <a:pt x="1445" y="361"/>
                  </a:lnTo>
                  <a:lnTo>
                    <a:pt x="1443" y="363"/>
                  </a:lnTo>
                  <a:lnTo>
                    <a:pt x="1443" y="366"/>
                  </a:lnTo>
                  <a:lnTo>
                    <a:pt x="1439" y="372"/>
                  </a:lnTo>
                  <a:lnTo>
                    <a:pt x="1438" y="375"/>
                  </a:lnTo>
                  <a:lnTo>
                    <a:pt x="1436" y="377"/>
                  </a:lnTo>
                  <a:lnTo>
                    <a:pt x="1436" y="383"/>
                  </a:lnTo>
                  <a:lnTo>
                    <a:pt x="1436" y="386"/>
                  </a:lnTo>
                  <a:lnTo>
                    <a:pt x="1436" y="388"/>
                  </a:lnTo>
                  <a:lnTo>
                    <a:pt x="1436" y="390"/>
                  </a:lnTo>
                  <a:lnTo>
                    <a:pt x="1436" y="394"/>
                  </a:lnTo>
                  <a:lnTo>
                    <a:pt x="1436" y="395"/>
                  </a:lnTo>
                  <a:lnTo>
                    <a:pt x="1436" y="397"/>
                  </a:lnTo>
                  <a:lnTo>
                    <a:pt x="1434" y="401"/>
                  </a:lnTo>
                  <a:lnTo>
                    <a:pt x="1432" y="404"/>
                  </a:lnTo>
                  <a:lnTo>
                    <a:pt x="1432" y="404"/>
                  </a:lnTo>
                  <a:lnTo>
                    <a:pt x="1432" y="404"/>
                  </a:lnTo>
                  <a:lnTo>
                    <a:pt x="1432" y="406"/>
                  </a:lnTo>
                  <a:lnTo>
                    <a:pt x="1434" y="406"/>
                  </a:lnTo>
                  <a:lnTo>
                    <a:pt x="1434" y="408"/>
                  </a:lnTo>
                  <a:lnTo>
                    <a:pt x="1434" y="412"/>
                  </a:lnTo>
                  <a:lnTo>
                    <a:pt x="1432" y="412"/>
                  </a:lnTo>
                  <a:lnTo>
                    <a:pt x="1432" y="413"/>
                  </a:lnTo>
                  <a:lnTo>
                    <a:pt x="1432" y="413"/>
                  </a:lnTo>
                  <a:lnTo>
                    <a:pt x="1432" y="413"/>
                  </a:lnTo>
                  <a:lnTo>
                    <a:pt x="1432" y="413"/>
                  </a:lnTo>
                  <a:lnTo>
                    <a:pt x="1434" y="415"/>
                  </a:lnTo>
                  <a:close/>
                  <a:moveTo>
                    <a:pt x="1526" y="421"/>
                  </a:moveTo>
                  <a:lnTo>
                    <a:pt x="1524" y="421"/>
                  </a:lnTo>
                  <a:lnTo>
                    <a:pt x="1522" y="422"/>
                  </a:lnTo>
                  <a:lnTo>
                    <a:pt x="1522" y="424"/>
                  </a:lnTo>
                  <a:lnTo>
                    <a:pt x="1526" y="422"/>
                  </a:lnTo>
                  <a:lnTo>
                    <a:pt x="1528" y="421"/>
                  </a:lnTo>
                  <a:lnTo>
                    <a:pt x="1528" y="419"/>
                  </a:lnTo>
                  <a:lnTo>
                    <a:pt x="1526" y="419"/>
                  </a:lnTo>
                  <a:lnTo>
                    <a:pt x="1526" y="419"/>
                  </a:lnTo>
                  <a:lnTo>
                    <a:pt x="1526" y="421"/>
                  </a:lnTo>
                  <a:close/>
                  <a:moveTo>
                    <a:pt x="1501" y="439"/>
                  </a:moveTo>
                  <a:lnTo>
                    <a:pt x="1499" y="441"/>
                  </a:lnTo>
                  <a:lnTo>
                    <a:pt x="1497" y="442"/>
                  </a:lnTo>
                  <a:lnTo>
                    <a:pt x="1497" y="444"/>
                  </a:lnTo>
                  <a:lnTo>
                    <a:pt x="1499" y="442"/>
                  </a:lnTo>
                  <a:lnTo>
                    <a:pt x="1501" y="441"/>
                  </a:lnTo>
                  <a:lnTo>
                    <a:pt x="1503" y="439"/>
                  </a:lnTo>
                  <a:lnTo>
                    <a:pt x="1503" y="439"/>
                  </a:lnTo>
                  <a:lnTo>
                    <a:pt x="1501" y="439"/>
                  </a:lnTo>
                  <a:lnTo>
                    <a:pt x="1501" y="439"/>
                  </a:lnTo>
                  <a:close/>
                  <a:moveTo>
                    <a:pt x="1564" y="498"/>
                  </a:moveTo>
                  <a:lnTo>
                    <a:pt x="1566" y="498"/>
                  </a:lnTo>
                  <a:lnTo>
                    <a:pt x="1568" y="497"/>
                  </a:lnTo>
                  <a:lnTo>
                    <a:pt x="1569" y="497"/>
                  </a:lnTo>
                  <a:lnTo>
                    <a:pt x="1573" y="493"/>
                  </a:lnTo>
                  <a:lnTo>
                    <a:pt x="1577" y="493"/>
                  </a:lnTo>
                  <a:lnTo>
                    <a:pt x="1580" y="489"/>
                  </a:lnTo>
                  <a:lnTo>
                    <a:pt x="1595" y="486"/>
                  </a:lnTo>
                  <a:lnTo>
                    <a:pt x="1596" y="484"/>
                  </a:lnTo>
                  <a:lnTo>
                    <a:pt x="1587" y="484"/>
                  </a:lnTo>
                  <a:lnTo>
                    <a:pt x="1580" y="482"/>
                  </a:lnTo>
                  <a:lnTo>
                    <a:pt x="1566" y="493"/>
                  </a:lnTo>
                  <a:lnTo>
                    <a:pt x="1564" y="497"/>
                  </a:lnTo>
                  <a:lnTo>
                    <a:pt x="1562" y="497"/>
                  </a:lnTo>
                  <a:lnTo>
                    <a:pt x="1562" y="498"/>
                  </a:lnTo>
                  <a:lnTo>
                    <a:pt x="1562" y="498"/>
                  </a:lnTo>
                  <a:lnTo>
                    <a:pt x="1564" y="498"/>
                  </a:lnTo>
                  <a:lnTo>
                    <a:pt x="1564" y="498"/>
                  </a:lnTo>
                  <a:close/>
                  <a:moveTo>
                    <a:pt x="1463" y="455"/>
                  </a:moveTo>
                  <a:lnTo>
                    <a:pt x="1461" y="455"/>
                  </a:lnTo>
                  <a:lnTo>
                    <a:pt x="1461" y="457"/>
                  </a:lnTo>
                  <a:lnTo>
                    <a:pt x="1477" y="460"/>
                  </a:lnTo>
                  <a:lnTo>
                    <a:pt x="1479" y="460"/>
                  </a:lnTo>
                  <a:lnTo>
                    <a:pt x="1475" y="459"/>
                  </a:lnTo>
                  <a:lnTo>
                    <a:pt x="1474" y="459"/>
                  </a:lnTo>
                  <a:lnTo>
                    <a:pt x="1463" y="455"/>
                  </a:lnTo>
                  <a:close/>
                  <a:moveTo>
                    <a:pt x="372" y="1466"/>
                  </a:moveTo>
                  <a:lnTo>
                    <a:pt x="372" y="1465"/>
                  </a:lnTo>
                  <a:lnTo>
                    <a:pt x="372" y="1465"/>
                  </a:lnTo>
                  <a:lnTo>
                    <a:pt x="370" y="1463"/>
                  </a:lnTo>
                  <a:lnTo>
                    <a:pt x="370" y="1463"/>
                  </a:lnTo>
                  <a:lnTo>
                    <a:pt x="370" y="1461"/>
                  </a:lnTo>
                  <a:lnTo>
                    <a:pt x="369" y="1459"/>
                  </a:lnTo>
                  <a:lnTo>
                    <a:pt x="369" y="1459"/>
                  </a:lnTo>
                  <a:lnTo>
                    <a:pt x="369" y="1461"/>
                  </a:lnTo>
                  <a:lnTo>
                    <a:pt x="369" y="1465"/>
                  </a:lnTo>
                  <a:lnTo>
                    <a:pt x="369" y="1465"/>
                  </a:lnTo>
                  <a:lnTo>
                    <a:pt x="369" y="1465"/>
                  </a:lnTo>
                  <a:lnTo>
                    <a:pt x="370" y="1466"/>
                  </a:lnTo>
                  <a:lnTo>
                    <a:pt x="370" y="1468"/>
                  </a:lnTo>
                  <a:lnTo>
                    <a:pt x="370" y="1468"/>
                  </a:lnTo>
                  <a:lnTo>
                    <a:pt x="372" y="1468"/>
                  </a:lnTo>
                  <a:lnTo>
                    <a:pt x="372" y="1468"/>
                  </a:lnTo>
                  <a:lnTo>
                    <a:pt x="372" y="1466"/>
                  </a:lnTo>
                  <a:lnTo>
                    <a:pt x="372" y="1466"/>
                  </a:lnTo>
                  <a:lnTo>
                    <a:pt x="372" y="1466"/>
                  </a:lnTo>
                  <a:close/>
                  <a:moveTo>
                    <a:pt x="722" y="365"/>
                  </a:moveTo>
                  <a:lnTo>
                    <a:pt x="741" y="366"/>
                  </a:lnTo>
                  <a:lnTo>
                    <a:pt x="742" y="365"/>
                  </a:lnTo>
                  <a:lnTo>
                    <a:pt x="731" y="356"/>
                  </a:lnTo>
                  <a:lnTo>
                    <a:pt x="728" y="357"/>
                  </a:lnTo>
                  <a:lnTo>
                    <a:pt x="722" y="357"/>
                  </a:lnTo>
                  <a:lnTo>
                    <a:pt x="721" y="359"/>
                  </a:lnTo>
                  <a:lnTo>
                    <a:pt x="721" y="359"/>
                  </a:lnTo>
                  <a:lnTo>
                    <a:pt x="721" y="361"/>
                  </a:lnTo>
                  <a:lnTo>
                    <a:pt x="721" y="363"/>
                  </a:lnTo>
                  <a:lnTo>
                    <a:pt x="722" y="365"/>
                  </a:lnTo>
                  <a:close/>
                  <a:moveTo>
                    <a:pt x="1145" y="719"/>
                  </a:moveTo>
                  <a:lnTo>
                    <a:pt x="1150" y="722"/>
                  </a:lnTo>
                  <a:lnTo>
                    <a:pt x="1154" y="724"/>
                  </a:lnTo>
                  <a:lnTo>
                    <a:pt x="1156" y="724"/>
                  </a:lnTo>
                  <a:lnTo>
                    <a:pt x="1156" y="722"/>
                  </a:lnTo>
                  <a:lnTo>
                    <a:pt x="1156" y="719"/>
                  </a:lnTo>
                  <a:lnTo>
                    <a:pt x="1156" y="717"/>
                  </a:lnTo>
                  <a:lnTo>
                    <a:pt x="1154" y="713"/>
                  </a:lnTo>
                  <a:lnTo>
                    <a:pt x="1154" y="711"/>
                  </a:lnTo>
                  <a:lnTo>
                    <a:pt x="1150" y="710"/>
                  </a:lnTo>
                  <a:lnTo>
                    <a:pt x="1149" y="710"/>
                  </a:lnTo>
                  <a:lnTo>
                    <a:pt x="1147" y="710"/>
                  </a:lnTo>
                  <a:lnTo>
                    <a:pt x="1145" y="710"/>
                  </a:lnTo>
                  <a:lnTo>
                    <a:pt x="1143" y="713"/>
                  </a:lnTo>
                  <a:lnTo>
                    <a:pt x="1143" y="715"/>
                  </a:lnTo>
                  <a:lnTo>
                    <a:pt x="1145" y="719"/>
                  </a:lnTo>
                  <a:close/>
                  <a:moveTo>
                    <a:pt x="163" y="1947"/>
                  </a:moveTo>
                  <a:lnTo>
                    <a:pt x="161" y="1945"/>
                  </a:lnTo>
                  <a:lnTo>
                    <a:pt x="161" y="1945"/>
                  </a:lnTo>
                  <a:lnTo>
                    <a:pt x="157" y="1943"/>
                  </a:lnTo>
                  <a:lnTo>
                    <a:pt x="157" y="1943"/>
                  </a:lnTo>
                  <a:lnTo>
                    <a:pt x="159" y="1942"/>
                  </a:lnTo>
                  <a:lnTo>
                    <a:pt x="157" y="1942"/>
                  </a:lnTo>
                  <a:lnTo>
                    <a:pt x="157" y="1942"/>
                  </a:lnTo>
                  <a:lnTo>
                    <a:pt x="157" y="1940"/>
                  </a:lnTo>
                  <a:lnTo>
                    <a:pt x="157" y="1940"/>
                  </a:lnTo>
                  <a:lnTo>
                    <a:pt x="155" y="1940"/>
                  </a:lnTo>
                  <a:lnTo>
                    <a:pt x="154" y="1940"/>
                  </a:lnTo>
                  <a:lnTo>
                    <a:pt x="152" y="1940"/>
                  </a:lnTo>
                  <a:lnTo>
                    <a:pt x="152" y="1938"/>
                  </a:lnTo>
                  <a:lnTo>
                    <a:pt x="152" y="1936"/>
                  </a:lnTo>
                  <a:lnTo>
                    <a:pt x="150" y="1933"/>
                  </a:lnTo>
                  <a:lnTo>
                    <a:pt x="150" y="1931"/>
                  </a:lnTo>
                  <a:lnTo>
                    <a:pt x="150" y="1931"/>
                  </a:lnTo>
                  <a:lnTo>
                    <a:pt x="148" y="1931"/>
                  </a:lnTo>
                  <a:lnTo>
                    <a:pt x="148" y="1929"/>
                  </a:lnTo>
                  <a:lnTo>
                    <a:pt x="143" y="1931"/>
                  </a:lnTo>
                  <a:lnTo>
                    <a:pt x="134" y="1929"/>
                  </a:lnTo>
                  <a:lnTo>
                    <a:pt x="134" y="1929"/>
                  </a:lnTo>
                  <a:lnTo>
                    <a:pt x="128" y="1931"/>
                  </a:lnTo>
                  <a:lnTo>
                    <a:pt x="127" y="1933"/>
                  </a:lnTo>
                  <a:lnTo>
                    <a:pt x="127" y="1933"/>
                  </a:lnTo>
                  <a:lnTo>
                    <a:pt x="125" y="1933"/>
                  </a:lnTo>
                  <a:lnTo>
                    <a:pt x="125" y="1933"/>
                  </a:lnTo>
                  <a:lnTo>
                    <a:pt x="123" y="1933"/>
                  </a:lnTo>
                  <a:lnTo>
                    <a:pt x="121" y="1933"/>
                  </a:lnTo>
                  <a:lnTo>
                    <a:pt x="121" y="1931"/>
                  </a:lnTo>
                  <a:lnTo>
                    <a:pt x="121" y="1929"/>
                  </a:lnTo>
                  <a:lnTo>
                    <a:pt x="121" y="1929"/>
                  </a:lnTo>
                  <a:lnTo>
                    <a:pt x="121" y="1927"/>
                  </a:lnTo>
                  <a:lnTo>
                    <a:pt x="119" y="1927"/>
                  </a:lnTo>
                  <a:lnTo>
                    <a:pt x="117" y="1929"/>
                  </a:lnTo>
                  <a:lnTo>
                    <a:pt x="117" y="1929"/>
                  </a:lnTo>
                  <a:lnTo>
                    <a:pt x="117" y="1929"/>
                  </a:lnTo>
                  <a:lnTo>
                    <a:pt x="116" y="1927"/>
                  </a:lnTo>
                  <a:lnTo>
                    <a:pt x="114" y="1927"/>
                  </a:lnTo>
                  <a:lnTo>
                    <a:pt x="114" y="1927"/>
                  </a:lnTo>
                  <a:lnTo>
                    <a:pt x="112" y="1925"/>
                  </a:lnTo>
                  <a:lnTo>
                    <a:pt x="108" y="1925"/>
                  </a:lnTo>
                  <a:lnTo>
                    <a:pt x="107" y="1923"/>
                  </a:lnTo>
                  <a:lnTo>
                    <a:pt x="107" y="1923"/>
                  </a:lnTo>
                  <a:lnTo>
                    <a:pt x="103" y="1920"/>
                  </a:lnTo>
                  <a:lnTo>
                    <a:pt x="101" y="1918"/>
                  </a:lnTo>
                  <a:lnTo>
                    <a:pt x="96" y="1918"/>
                  </a:lnTo>
                  <a:lnTo>
                    <a:pt x="94" y="1918"/>
                  </a:lnTo>
                  <a:lnTo>
                    <a:pt x="90" y="1913"/>
                  </a:lnTo>
                  <a:lnTo>
                    <a:pt x="89" y="1911"/>
                  </a:lnTo>
                  <a:lnTo>
                    <a:pt x="89" y="1911"/>
                  </a:lnTo>
                  <a:lnTo>
                    <a:pt x="83" y="1914"/>
                  </a:lnTo>
                  <a:lnTo>
                    <a:pt x="85" y="1914"/>
                  </a:lnTo>
                  <a:lnTo>
                    <a:pt x="85" y="1916"/>
                  </a:lnTo>
                  <a:lnTo>
                    <a:pt x="85" y="1916"/>
                  </a:lnTo>
                  <a:lnTo>
                    <a:pt x="83" y="1918"/>
                  </a:lnTo>
                  <a:lnTo>
                    <a:pt x="83" y="1918"/>
                  </a:lnTo>
                  <a:lnTo>
                    <a:pt x="83" y="1918"/>
                  </a:lnTo>
                  <a:lnTo>
                    <a:pt x="83" y="1918"/>
                  </a:lnTo>
                  <a:lnTo>
                    <a:pt x="81" y="1918"/>
                  </a:lnTo>
                  <a:lnTo>
                    <a:pt x="81" y="1918"/>
                  </a:lnTo>
                  <a:lnTo>
                    <a:pt x="81" y="1918"/>
                  </a:lnTo>
                  <a:lnTo>
                    <a:pt x="81" y="1916"/>
                  </a:lnTo>
                  <a:lnTo>
                    <a:pt x="80" y="1918"/>
                  </a:lnTo>
                  <a:lnTo>
                    <a:pt x="80" y="1918"/>
                  </a:lnTo>
                  <a:lnTo>
                    <a:pt x="80" y="1918"/>
                  </a:lnTo>
                  <a:lnTo>
                    <a:pt x="80" y="1922"/>
                  </a:lnTo>
                  <a:lnTo>
                    <a:pt x="80" y="1922"/>
                  </a:lnTo>
                  <a:lnTo>
                    <a:pt x="80" y="1923"/>
                  </a:lnTo>
                  <a:lnTo>
                    <a:pt x="80" y="1923"/>
                  </a:lnTo>
                  <a:lnTo>
                    <a:pt x="80" y="1923"/>
                  </a:lnTo>
                  <a:lnTo>
                    <a:pt x="81" y="1934"/>
                  </a:lnTo>
                  <a:lnTo>
                    <a:pt x="83" y="1938"/>
                  </a:lnTo>
                  <a:lnTo>
                    <a:pt x="83" y="1940"/>
                  </a:lnTo>
                  <a:lnTo>
                    <a:pt x="81" y="1942"/>
                  </a:lnTo>
                  <a:lnTo>
                    <a:pt x="80" y="1942"/>
                  </a:lnTo>
                  <a:lnTo>
                    <a:pt x="76" y="1943"/>
                  </a:lnTo>
                  <a:lnTo>
                    <a:pt x="76" y="1943"/>
                  </a:lnTo>
                  <a:lnTo>
                    <a:pt x="76" y="1943"/>
                  </a:lnTo>
                  <a:lnTo>
                    <a:pt x="74" y="1945"/>
                  </a:lnTo>
                  <a:lnTo>
                    <a:pt x="74" y="1945"/>
                  </a:lnTo>
                  <a:lnTo>
                    <a:pt x="74" y="1943"/>
                  </a:lnTo>
                  <a:lnTo>
                    <a:pt x="74" y="1943"/>
                  </a:lnTo>
                  <a:lnTo>
                    <a:pt x="74" y="1943"/>
                  </a:lnTo>
                  <a:lnTo>
                    <a:pt x="72" y="1943"/>
                  </a:lnTo>
                  <a:lnTo>
                    <a:pt x="72" y="1943"/>
                  </a:lnTo>
                  <a:lnTo>
                    <a:pt x="69" y="1945"/>
                  </a:lnTo>
                  <a:lnTo>
                    <a:pt x="63" y="1943"/>
                  </a:lnTo>
                  <a:lnTo>
                    <a:pt x="62" y="1942"/>
                  </a:lnTo>
                  <a:lnTo>
                    <a:pt x="58" y="1940"/>
                  </a:lnTo>
                  <a:lnTo>
                    <a:pt x="49" y="1942"/>
                  </a:lnTo>
                  <a:lnTo>
                    <a:pt x="49" y="1942"/>
                  </a:lnTo>
                  <a:lnTo>
                    <a:pt x="49" y="1940"/>
                  </a:lnTo>
                  <a:lnTo>
                    <a:pt x="47" y="1940"/>
                  </a:lnTo>
                  <a:lnTo>
                    <a:pt x="47" y="1940"/>
                  </a:lnTo>
                  <a:lnTo>
                    <a:pt x="47" y="1938"/>
                  </a:lnTo>
                  <a:lnTo>
                    <a:pt x="47" y="1938"/>
                  </a:lnTo>
                  <a:lnTo>
                    <a:pt x="47" y="1938"/>
                  </a:lnTo>
                  <a:lnTo>
                    <a:pt x="47" y="1938"/>
                  </a:lnTo>
                  <a:lnTo>
                    <a:pt x="49" y="1938"/>
                  </a:lnTo>
                  <a:lnTo>
                    <a:pt x="54" y="1931"/>
                  </a:lnTo>
                  <a:lnTo>
                    <a:pt x="60" y="1925"/>
                  </a:lnTo>
                  <a:lnTo>
                    <a:pt x="62" y="1923"/>
                  </a:lnTo>
                  <a:lnTo>
                    <a:pt x="62" y="1922"/>
                  </a:lnTo>
                  <a:lnTo>
                    <a:pt x="63" y="1920"/>
                  </a:lnTo>
                  <a:lnTo>
                    <a:pt x="63" y="1920"/>
                  </a:lnTo>
                  <a:lnTo>
                    <a:pt x="65" y="1920"/>
                  </a:lnTo>
                  <a:lnTo>
                    <a:pt x="65" y="1918"/>
                  </a:lnTo>
                  <a:lnTo>
                    <a:pt x="65" y="1918"/>
                  </a:lnTo>
                  <a:lnTo>
                    <a:pt x="65" y="1918"/>
                  </a:lnTo>
                  <a:lnTo>
                    <a:pt x="65" y="1916"/>
                  </a:lnTo>
                  <a:lnTo>
                    <a:pt x="65" y="1916"/>
                  </a:lnTo>
                  <a:lnTo>
                    <a:pt x="65" y="1916"/>
                  </a:lnTo>
                  <a:lnTo>
                    <a:pt x="67" y="1916"/>
                  </a:lnTo>
                  <a:lnTo>
                    <a:pt x="67" y="1914"/>
                  </a:lnTo>
                  <a:lnTo>
                    <a:pt x="67" y="1914"/>
                  </a:lnTo>
                  <a:lnTo>
                    <a:pt x="67" y="1914"/>
                  </a:lnTo>
                  <a:lnTo>
                    <a:pt x="67" y="1914"/>
                  </a:lnTo>
                  <a:lnTo>
                    <a:pt x="69" y="1913"/>
                  </a:lnTo>
                  <a:lnTo>
                    <a:pt x="71" y="1913"/>
                  </a:lnTo>
                  <a:lnTo>
                    <a:pt x="71" y="1913"/>
                  </a:lnTo>
                  <a:lnTo>
                    <a:pt x="71" y="1913"/>
                  </a:lnTo>
                  <a:lnTo>
                    <a:pt x="67" y="1911"/>
                  </a:lnTo>
                  <a:lnTo>
                    <a:pt x="62" y="1920"/>
                  </a:lnTo>
                  <a:lnTo>
                    <a:pt x="62" y="1920"/>
                  </a:lnTo>
                  <a:lnTo>
                    <a:pt x="52" y="1931"/>
                  </a:lnTo>
                  <a:lnTo>
                    <a:pt x="45" y="1938"/>
                  </a:lnTo>
                  <a:lnTo>
                    <a:pt x="42" y="1940"/>
                  </a:lnTo>
                  <a:lnTo>
                    <a:pt x="38" y="1940"/>
                  </a:lnTo>
                  <a:lnTo>
                    <a:pt x="31" y="1940"/>
                  </a:lnTo>
                  <a:lnTo>
                    <a:pt x="27" y="1940"/>
                  </a:lnTo>
                  <a:lnTo>
                    <a:pt x="24" y="1940"/>
                  </a:lnTo>
                  <a:lnTo>
                    <a:pt x="22" y="1940"/>
                  </a:lnTo>
                  <a:lnTo>
                    <a:pt x="22" y="1940"/>
                  </a:lnTo>
                  <a:lnTo>
                    <a:pt x="20" y="1938"/>
                  </a:lnTo>
                  <a:lnTo>
                    <a:pt x="20" y="1938"/>
                  </a:lnTo>
                  <a:lnTo>
                    <a:pt x="18" y="1940"/>
                  </a:lnTo>
                  <a:lnTo>
                    <a:pt x="18" y="1942"/>
                  </a:lnTo>
                  <a:lnTo>
                    <a:pt x="16" y="1943"/>
                  </a:lnTo>
                  <a:lnTo>
                    <a:pt x="16" y="1945"/>
                  </a:lnTo>
                  <a:lnTo>
                    <a:pt x="16" y="1947"/>
                  </a:lnTo>
                  <a:lnTo>
                    <a:pt x="16" y="1947"/>
                  </a:lnTo>
                  <a:lnTo>
                    <a:pt x="18" y="1952"/>
                  </a:lnTo>
                  <a:lnTo>
                    <a:pt x="18" y="1954"/>
                  </a:lnTo>
                  <a:lnTo>
                    <a:pt x="18" y="1956"/>
                  </a:lnTo>
                  <a:lnTo>
                    <a:pt x="18" y="1956"/>
                  </a:lnTo>
                  <a:lnTo>
                    <a:pt x="16" y="1960"/>
                  </a:lnTo>
                  <a:lnTo>
                    <a:pt x="16" y="1961"/>
                  </a:lnTo>
                  <a:lnTo>
                    <a:pt x="16" y="1961"/>
                  </a:lnTo>
                  <a:lnTo>
                    <a:pt x="15" y="1963"/>
                  </a:lnTo>
                  <a:lnTo>
                    <a:pt x="15" y="1963"/>
                  </a:lnTo>
                  <a:lnTo>
                    <a:pt x="16" y="1965"/>
                  </a:lnTo>
                  <a:lnTo>
                    <a:pt x="15" y="1965"/>
                  </a:lnTo>
                  <a:lnTo>
                    <a:pt x="15" y="1965"/>
                  </a:lnTo>
                  <a:lnTo>
                    <a:pt x="15" y="1965"/>
                  </a:lnTo>
                  <a:lnTo>
                    <a:pt x="15" y="1965"/>
                  </a:lnTo>
                  <a:lnTo>
                    <a:pt x="15" y="1965"/>
                  </a:lnTo>
                  <a:lnTo>
                    <a:pt x="13" y="1970"/>
                  </a:lnTo>
                  <a:lnTo>
                    <a:pt x="7" y="1978"/>
                  </a:lnTo>
                  <a:lnTo>
                    <a:pt x="2" y="1981"/>
                  </a:lnTo>
                  <a:lnTo>
                    <a:pt x="2" y="1983"/>
                  </a:lnTo>
                  <a:lnTo>
                    <a:pt x="0" y="1983"/>
                  </a:lnTo>
                  <a:lnTo>
                    <a:pt x="0" y="1983"/>
                  </a:lnTo>
                  <a:lnTo>
                    <a:pt x="2" y="1983"/>
                  </a:lnTo>
                  <a:lnTo>
                    <a:pt x="4" y="1985"/>
                  </a:lnTo>
                  <a:lnTo>
                    <a:pt x="9" y="1985"/>
                  </a:lnTo>
                  <a:lnTo>
                    <a:pt x="18" y="1985"/>
                  </a:lnTo>
                  <a:lnTo>
                    <a:pt x="38" y="1987"/>
                  </a:lnTo>
                  <a:lnTo>
                    <a:pt x="67" y="1989"/>
                  </a:lnTo>
                  <a:lnTo>
                    <a:pt x="85" y="1989"/>
                  </a:lnTo>
                  <a:lnTo>
                    <a:pt x="107" y="1990"/>
                  </a:lnTo>
                  <a:lnTo>
                    <a:pt x="134" y="1992"/>
                  </a:lnTo>
                  <a:lnTo>
                    <a:pt x="146" y="1992"/>
                  </a:lnTo>
                  <a:lnTo>
                    <a:pt x="155" y="1992"/>
                  </a:lnTo>
                  <a:lnTo>
                    <a:pt x="159" y="1992"/>
                  </a:lnTo>
                  <a:lnTo>
                    <a:pt x="155" y="1987"/>
                  </a:lnTo>
                  <a:lnTo>
                    <a:pt x="155" y="1983"/>
                  </a:lnTo>
                  <a:lnTo>
                    <a:pt x="154" y="1979"/>
                  </a:lnTo>
                  <a:lnTo>
                    <a:pt x="155" y="1972"/>
                  </a:lnTo>
                  <a:lnTo>
                    <a:pt x="155" y="1969"/>
                  </a:lnTo>
                  <a:lnTo>
                    <a:pt x="155" y="1967"/>
                  </a:lnTo>
                  <a:lnTo>
                    <a:pt x="155" y="1967"/>
                  </a:lnTo>
                  <a:lnTo>
                    <a:pt x="155" y="1965"/>
                  </a:lnTo>
                  <a:lnTo>
                    <a:pt x="155" y="1963"/>
                  </a:lnTo>
                  <a:lnTo>
                    <a:pt x="155" y="1963"/>
                  </a:lnTo>
                  <a:lnTo>
                    <a:pt x="157" y="1961"/>
                  </a:lnTo>
                  <a:lnTo>
                    <a:pt x="157" y="1961"/>
                  </a:lnTo>
                  <a:lnTo>
                    <a:pt x="157" y="1961"/>
                  </a:lnTo>
                  <a:lnTo>
                    <a:pt x="157" y="1960"/>
                  </a:lnTo>
                  <a:lnTo>
                    <a:pt x="157" y="1960"/>
                  </a:lnTo>
                  <a:lnTo>
                    <a:pt x="157" y="1960"/>
                  </a:lnTo>
                  <a:lnTo>
                    <a:pt x="157" y="1960"/>
                  </a:lnTo>
                  <a:lnTo>
                    <a:pt x="157" y="1960"/>
                  </a:lnTo>
                  <a:lnTo>
                    <a:pt x="159" y="1958"/>
                  </a:lnTo>
                  <a:lnTo>
                    <a:pt x="159" y="1958"/>
                  </a:lnTo>
                  <a:lnTo>
                    <a:pt x="161" y="1958"/>
                  </a:lnTo>
                  <a:lnTo>
                    <a:pt x="161" y="1956"/>
                  </a:lnTo>
                  <a:lnTo>
                    <a:pt x="163" y="1954"/>
                  </a:lnTo>
                  <a:lnTo>
                    <a:pt x="163" y="1954"/>
                  </a:lnTo>
                  <a:lnTo>
                    <a:pt x="163" y="1952"/>
                  </a:lnTo>
                  <a:lnTo>
                    <a:pt x="163" y="1951"/>
                  </a:lnTo>
                  <a:lnTo>
                    <a:pt x="163" y="1947"/>
                  </a:lnTo>
                  <a:close/>
                  <a:moveTo>
                    <a:pt x="1878" y="191"/>
                  </a:moveTo>
                  <a:lnTo>
                    <a:pt x="1882" y="195"/>
                  </a:lnTo>
                  <a:lnTo>
                    <a:pt x="1884" y="195"/>
                  </a:lnTo>
                  <a:lnTo>
                    <a:pt x="1884" y="193"/>
                  </a:lnTo>
                  <a:lnTo>
                    <a:pt x="1882" y="191"/>
                  </a:lnTo>
                  <a:lnTo>
                    <a:pt x="1878" y="188"/>
                  </a:lnTo>
                  <a:lnTo>
                    <a:pt x="1876" y="189"/>
                  </a:lnTo>
                  <a:lnTo>
                    <a:pt x="1875" y="188"/>
                  </a:lnTo>
                  <a:lnTo>
                    <a:pt x="1875" y="186"/>
                  </a:lnTo>
                  <a:lnTo>
                    <a:pt x="1873" y="186"/>
                  </a:lnTo>
                  <a:lnTo>
                    <a:pt x="1871" y="184"/>
                  </a:lnTo>
                  <a:lnTo>
                    <a:pt x="1866" y="180"/>
                  </a:lnTo>
                  <a:lnTo>
                    <a:pt x="1866" y="184"/>
                  </a:lnTo>
                  <a:lnTo>
                    <a:pt x="1867" y="186"/>
                  </a:lnTo>
                  <a:lnTo>
                    <a:pt x="1869" y="188"/>
                  </a:lnTo>
                  <a:lnTo>
                    <a:pt x="1869" y="188"/>
                  </a:lnTo>
                  <a:lnTo>
                    <a:pt x="1867" y="188"/>
                  </a:lnTo>
                  <a:lnTo>
                    <a:pt x="1867" y="188"/>
                  </a:lnTo>
                  <a:lnTo>
                    <a:pt x="1869" y="191"/>
                  </a:lnTo>
                  <a:lnTo>
                    <a:pt x="1876" y="197"/>
                  </a:lnTo>
                  <a:lnTo>
                    <a:pt x="1880" y="197"/>
                  </a:lnTo>
                  <a:lnTo>
                    <a:pt x="1878" y="195"/>
                  </a:lnTo>
                  <a:lnTo>
                    <a:pt x="1875" y="193"/>
                  </a:lnTo>
                  <a:lnTo>
                    <a:pt x="1875" y="189"/>
                  </a:lnTo>
                  <a:lnTo>
                    <a:pt x="1875" y="191"/>
                  </a:lnTo>
                  <a:lnTo>
                    <a:pt x="1878" y="191"/>
                  </a:lnTo>
                  <a:close/>
                  <a:moveTo>
                    <a:pt x="1983" y="383"/>
                  </a:moveTo>
                  <a:lnTo>
                    <a:pt x="1983" y="381"/>
                  </a:lnTo>
                  <a:lnTo>
                    <a:pt x="1979" y="377"/>
                  </a:lnTo>
                  <a:lnTo>
                    <a:pt x="1963" y="366"/>
                  </a:lnTo>
                  <a:lnTo>
                    <a:pt x="1961" y="365"/>
                  </a:lnTo>
                  <a:lnTo>
                    <a:pt x="1961" y="366"/>
                  </a:lnTo>
                  <a:lnTo>
                    <a:pt x="1961" y="368"/>
                  </a:lnTo>
                  <a:lnTo>
                    <a:pt x="1976" y="379"/>
                  </a:lnTo>
                  <a:lnTo>
                    <a:pt x="1978" y="381"/>
                  </a:lnTo>
                  <a:lnTo>
                    <a:pt x="1979" y="386"/>
                  </a:lnTo>
                  <a:lnTo>
                    <a:pt x="1979" y="386"/>
                  </a:lnTo>
                  <a:lnTo>
                    <a:pt x="1981" y="390"/>
                  </a:lnTo>
                  <a:lnTo>
                    <a:pt x="1981" y="390"/>
                  </a:lnTo>
                  <a:lnTo>
                    <a:pt x="1983" y="390"/>
                  </a:lnTo>
                  <a:lnTo>
                    <a:pt x="1983" y="392"/>
                  </a:lnTo>
                  <a:lnTo>
                    <a:pt x="1985" y="392"/>
                  </a:lnTo>
                  <a:lnTo>
                    <a:pt x="1985" y="394"/>
                  </a:lnTo>
                  <a:lnTo>
                    <a:pt x="1985" y="392"/>
                  </a:lnTo>
                  <a:lnTo>
                    <a:pt x="1985" y="392"/>
                  </a:lnTo>
                  <a:lnTo>
                    <a:pt x="1985" y="388"/>
                  </a:lnTo>
                  <a:lnTo>
                    <a:pt x="1985" y="386"/>
                  </a:lnTo>
                  <a:lnTo>
                    <a:pt x="1983" y="385"/>
                  </a:lnTo>
                  <a:lnTo>
                    <a:pt x="1981" y="383"/>
                  </a:lnTo>
                  <a:lnTo>
                    <a:pt x="1981" y="383"/>
                  </a:lnTo>
                  <a:lnTo>
                    <a:pt x="1983" y="383"/>
                  </a:lnTo>
                  <a:close/>
                  <a:moveTo>
                    <a:pt x="1690" y="77"/>
                  </a:moveTo>
                  <a:lnTo>
                    <a:pt x="1690" y="77"/>
                  </a:lnTo>
                  <a:lnTo>
                    <a:pt x="1692" y="77"/>
                  </a:lnTo>
                  <a:lnTo>
                    <a:pt x="1692" y="77"/>
                  </a:lnTo>
                  <a:lnTo>
                    <a:pt x="1692" y="77"/>
                  </a:lnTo>
                  <a:lnTo>
                    <a:pt x="1690" y="76"/>
                  </a:lnTo>
                  <a:lnTo>
                    <a:pt x="1685" y="67"/>
                  </a:lnTo>
                  <a:lnTo>
                    <a:pt x="1683" y="65"/>
                  </a:lnTo>
                  <a:lnTo>
                    <a:pt x="1683" y="67"/>
                  </a:lnTo>
                  <a:lnTo>
                    <a:pt x="1681" y="67"/>
                  </a:lnTo>
                  <a:lnTo>
                    <a:pt x="1681" y="65"/>
                  </a:lnTo>
                  <a:lnTo>
                    <a:pt x="1680" y="67"/>
                  </a:lnTo>
                  <a:lnTo>
                    <a:pt x="1681" y="67"/>
                  </a:lnTo>
                  <a:lnTo>
                    <a:pt x="1683" y="68"/>
                  </a:lnTo>
                  <a:lnTo>
                    <a:pt x="1683" y="68"/>
                  </a:lnTo>
                  <a:lnTo>
                    <a:pt x="1683" y="72"/>
                  </a:lnTo>
                  <a:lnTo>
                    <a:pt x="1685" y="74"/>
                  </a:lnTo>
                  <a:lnTo>
                    <a:pt x="1690" y="77"/>
                  </a:lnTo>
                  <a:close/>
                  <a:moveTo>
                    <a:pt x="1593" y="3"/>
                  </a:moveTo>
                  <a:lnTo>
                    <a:pt x="1593" y="5"/>
                  </a:lnTo>
                  <a:lnTo>
                    <a:pt x="1595" y="7"/>
                  </a:lnTo>
                  <a:lnTo>
                    <a:pt x="1595" y="7"/>
                  </a:lnTo>
                  <a:lnTo>
                    <a:pt x="1595" y="7"/>
                  </a:lnTo>
                  <a:lnTo>
                    <a:pt x="1596" y="9"/>
                  </a:lnTo>
                  <a:lnTo>
                    <a:pt x="1596" y="11"/>
                  </a:lnTo>
                  <a:lnTo>
                    <a:pt x="1595" y="11"/>
                  </a:lnTo>
                  <a:lnTo>
                    <a:pt x="1595" y="12"/>
                  </a:lnTo>
                  <a:lnTo>
                    <a:pt x="1598" y="20"/>
                  </a:lnTo>
                  <a:lnTo>
                    <a:pt x="1598" y="21"/>
                  </a:lnTo>
                  <a:lnTo>
                    <a:pt x="1598" y="23"/>
                  </a:lnTo>
                  <a:lnTo>
                    <a:pt x="1600" y="25"/>
                  </a:lnTo>
                  <a:lnTo>
                    <a:pt x="1600" y="27"/>
                  </a:lnTo>
                  <a:lnTo>
                    <a:pt x="1600" y="29"/>
                  </a:lnTo>
                  <a:lnTo>
                    <a:pt x="1598" y="30"/>
                  </a:lnTo>
                  <a:lnTo>
                    <a:pt x="1598" y="32"/>
                  </a:lnTo>
                  <a:lnTo>
                    <a:pt x="1600" y="34"/>
                  </a:lnTo>
                  <a:lnTo>
                    <a:pt x="1602" y="38"/>
                  </a:lnTo>
                  <a:lnTo>
                    <a:pt x="1606" y="40"/>
                  </a:lnTo>
                  <a:lnTo>
                    <a:pt x="1607" y="40"/>
                  </a:lnTo>
                  <a:lnTo>
                    <a:pt x="1611" y="45"/>
                  </a:lnTo>
                  <a:lnTo>
                    <a:pt x="1613" y="47"/>
                  </a:lnTo>
                  <a:lnTo>
                    <a:pt x="1613" y="49"/>
                  </a:lnTo>
                  <a:lnTo>
                    <a:pt x="1613" y="49"/>
                  </a:lnTo>
                  <a:lnTo>
                    <a:pt x="1615" y="50"/>
                  </a:lnTo>
                  <a:lnTo>
                    <a:pt x="1615" y="50"/>
                  </a:lnTo>
                  <a:lnTo>
                    <a:pt x="1618" y="49"/>
                  </a:lnTo>
                  <a:lnTo>
                    <a:pt x="1620" y="47"/>
                  </a:lnTo>
                  <a:lnTo>
                    <a:pt x="1625" y="47"/>
                  </a:lnTo>
                  <a:lnTo>
                    <a:pt x="1629" y="45"/>
                  </a:lnTo>
                  <a:lnTo>
                    <a:pt x="1636" y="47"/>
                  </a:lnTo>
                  <a:lnTo>
                    <a:pt x="1634" y="45"/>
                  </a:lnTo>
                  <a:lnTo>
                    <a:pt x="1633" y="43"/>
                  </a:lnTo>
                  <a:lnTo>
                    <a:pt x="1631" y="40"/>
                  </a:lnTo>
                  <a:lnTo>
                    <a:pt x="1629" y="36"/>
                  </a:lnTo>
                  <a:lnTo>
                    <a:pt x="1631" y="36"/>
                  </a:lnTo>
                  <a:lnTo>
                    <a:pt x="1633" y="34"/>
                  </a:lnTo>
                  <a:lnTo>
                    <a:pt x="1634" y="30"/>
                  </a:lnTo>
                  <a:lnTo>
                    <a:pt x="1636" y="29"/>
                  </a:lnTo>
                  <a:lnTo>
                    <a:pt x="1636" y="32"/>
                  </a:lnTo>
                  <a:lnTo>
                    <a:pt x="1634" y="38"/>
                  </a:lnTo>
                  <a:lnTo>
                    <a:pt x="1636" y="41"/>
                  </a:lnTo>
                  <a:lnTo>
                    <a:pt x="1638" y="45"/>
                  </a:lnTo>
                  <a:lnTo>
                    <a:pt x="1642" y="47"/>
                  </a:lnTo>
                  <a:lnTo>
                    <a:pt x="1643" y="47"/>
                  </a:lnTo>
                  <a:lnTo>
                    <a:pt x="1642" y="45"/>
                  </a:lnTo>
                  <a:lnTo>
                    <a:pt x="1642" y="43"/>
                  </a:lnTo>
                  <a:lnTo>
                    <a:pt x="1642" y="41"/>
                  </a:lnTo>
                  <a:lnTo>
                    <a:pt x="1640" y="38"/>
                  </a:lnTo>
                  <a:lnTo>
                    <a:pt x="1642" y="36"/>
                  </a:lnTo>
                  <a:lnTo>
                    <a:pt x="1645" y="34"/>
                  </a:lnTo>
                  <a:lnTo>
                    <a:pt x="1647" y="32"/>
                  </a:lnTo>
                  <a:lnTo>
                    <a:pt x="1647" y="29"/>
                  </a:lnTo>
                  <a:lnTo>
                    <a:pt x="1647" y="25"/>
                  </a:lnTo>
                  <a:lnTo>
                    <a:pt x="1649" y="23"/>
                  </a:lnTo>
                  <a:lnTo>
                    <a:pt x="1649" y="21"/>
                  </a:lnTo>
                  <a:lnTo>
                    <a:pt x="1651" y="23"/>
                  </a:lnTo>
                  <a:lnTo>
                    <a:pt x="1651" y="29"/>
                  </a:lnTo>
                  <a:lnTo>
                    <a:pt x="1651" y="30"/>
                  </a:lnTo>
                  <a:lnTo>
                    <a:pt x="1654" y="34"/>
                  </a:lnTo>
                  <a:lnTo>
                    <a:pt x="1654" y="36"/>
                  </a:lnTo>
                  <a:lnTo>
                    <a:pt x="1654" y="40"/>
                  </a:lnTo>
                  <a:lnTo>
                    <a:pt x="1654" y="41"/>
                  </a:lnTo>
                  <a:lnTo>
                    <a:pt x="1652" y="45"/>
                  </a:lnTo>
                  <a:lnTo>
                    <a:pt x="1652" y="49"/>
                  </a:lnTo>
                  <a:lnTo>
                    <a:pt x="1654" y="49"/>
                  </a:lnTo>
                  <a:lnTo>
                    <a:pt x="1656" y="45"/>
                  </a:lnTo>
                  <a:lnTo>
                    <a:pt x="1658" y="45"/>
                  </a:lnTo>
                  <a:lnTo>
                    <a:pt x="1660" y="49"/>
                  </a:lnTo>
                  <a:lnTo>
                    <a:pt x="1660" y="52"/>
                  </a:lnTo>
                  <a:lnTo>
                    <a:pt x="1660" y="54"/>
                  </a:lnTo>
                  <a:lnTo>
                    <a:pt x="1663" y="54"/>
                  </a:lnTo>
                  <a:lnTo>
                    <a:pt x="1661" y="49"/>
                  </a:lnTo>
                  <a:lnTo>
                    <a:pt x="1663" y="49"/>
                  </a:lnTo>
                  <a:lnTo>
                    <a:pt x="1665" y="50"/>
                  </a:lnTo>
                  <a:lnTo>
                    <a:pt x="1665" y="52"/>
                  </a:lnTo>
                  <a:lnTo>
                    <a:pt x="1665" y="54"/>
                  </a:lnTo>
                  <a:lnTo>
                    <a:pt x="1665" y="56"/>
                  </a:lnTo>
                  <a:lnTo>
                    <a:pt x="1665" y="58"/>
                  </a:lnTo>
                  <a:lnTo>
                    <a:pt x="1667" y="59"/>
                  </a:lnTo>
                  <a:lnTo>
                    <a:pt x="1667" y="59"/>
                  </a:lnTo>
                  <a:lnTo>
                    <a:pt x="1669" y="58"/>
                  </a:lnTo>
                  <a:lnTo>
                    <a:pt x="1669" y="58"/>
                  </a:lnTo>
                  <a:lnTo>
                    <a:pt x="1671" y="58"/>
                  </a:lnTo>
                  <a:lnTo>
                    <a:pt x="1671" y="56"/>
                  </a:lnTo>
                  <a:lnTo>
                    <a:pt x="1671" y="54"/>
                  </a:lnTo>
                  <a:lnTo>
                    <a:pt x="1671" y="52"/>
                  </a:lnTo>
                  <a:lnTo>
                    <a:pt x="1672" y="52"/>
                  </a:lnTo>
                  <a:lnTo>
                    <a:pt x="1672" y="52"/>
                  </a:lnTo>
                  <a:lnTo>
                    <a:pt x="1674" y="52"/>
                  </a:lnTo>
                  <a:lnTo>
                    <a:pt x="1674" y="50"/>
                  </a:lnTo>
                  <a:lnTo>
                    <a:pt x="1674" y="49"/>
                  </a:lnTo>
                  <a:lnTo>
                    <a:pt x="1674" y="47"/>
                  </a:lnTo>
                  <a:lnTo>
                    <a:pt x="1672" y="45"/>
                  </a:lnTo>
                  <a:lnTo>
                    <a:pt x="1672" y="45"/>
                  </a:lnTo>
                  <a:lnTo>
                    <a:pt x="1674" y="43"/>
                  </a:lnTo>
                  <a:lnTo>
                    <a:pt x="1674" y="43"/>
                  </a:lnTo>
                  <a:lnTo>
                    <a:pt x="1676" y="43"/>
                  </a:lnTo>
                  <a:lnTo>
                    <a:pt x="1674" y="45"/>
                  </a:lnTo>
                  <a:lnTo>
                    <a:pt x="1676" y="49"/>
                  </a:lnTo>
                  <a:lnTo>
                    <a:pt x="1678" y="50"/>
                  </a:lnTo>
                  <a:lnTo>
                    <a:pt x="1678" y="54"/>
                  </a:lnTo>
                  <a:lnTo>
                    <a:pt x="1678" y="56"/>
                  </a:lnTo>
                  <a:lnTo>
                    <a:pt x="1680" y="54"/>
                  </a:lnTo>
                  <a:lnTo>
                    <a:pt x="1680" y="52"/>
                  </a:lnTo>
                  <a:lnTo>
                    <a:pt x="1680" y="49"/>
                  </a:lnTo>
                  <a:lnTo>
                    <a:pt x="1681" y="45"/>
                  </a:lnTo>
                  <a:lnTo>
                    <a:pt x="1683" y="41"/>
                  </a:lnTo>
                  <a:lnTo>
                    <a:pt x="1690" y="32"/>
                  </a:lnTo>
                  <a:lnTo>
                    <a:pt x="1690" y="32"/>
                  </a:lnTo>
                  <a:lnTo>
                    <a:pt x="1694" y="36"/>
                  </a:lnTo>
                  <a:lnTo>
                    <a:pt x="1690" y="41"/>
                  </a:lnTo>
                  <a:lnTo>
                    <a:pt x="1689" y="43"/>
                  </a:lnTo>
                  <a:lnTo>
                    <a:pt x="1689" y="45"/>
                  </a:lnTo>
                  <a:lnTo>
                    <a:pt x="1689" y="45"/>
                  </a:lnTo>
                  <a:lnTo>
                    <a:pt x="1689" y="47"/>
                  </a:lnTo>
                  <a:lnTo>
                    <a:pt x="1689" y="47"/>
                  </a:lnTo>
                  <a:lnTo>
                    <a:pt x="1687" y="49"/>
                  </a:lnTo>
                  <a:lnTo>
                    <a:pt x="1685" y="50"/>
                  </a:lnTo>
                  <a:lnTo>
                    <a:pt x="1685" y="50"/>
                  </a:lnTo>
                  <a:lnTo>
                    <a:pt x="1689" y="59"/>
                  </a:lnTo>
                  <a:lnTo>
                    <a:pt x="1690" y="65"/>
                  </a:lnTo>
                  <a:lnTo>
                    <a:pt x="1690" y="65"/>
                  </a:lnTo>
                  <a:lnTo>
                    <a:pt x="1690" y="68"/>
                  </a:lnTo>
                  <a:lnTo>
                    <a:pt x="1690" y="68"/>
                  </a:lnTo>
                  <a:lnTo>
                    <a:pt x="1692" y="72"/>
                  </a:lnTo>
                  <a:lnTo>
                    <a:pt x="1696" y="74"/>
                  </a:lnTo>
                  <a:lnTo>
                    <a:pt x="1699" y="72"/>
                  </a:lnTo>
                  <a:lnTo>
                    <a:pt x="1699" y="65"/>
                  </a:lnTo>
                  <a:lnTo>
                    <a:pt x="1699" y="61"/>
                  </a:lnTo>
                  <a:lnTo>
                    <a:pt x="1701" y="59"/>
                  </a:lnTo>
                  <a:lnTo>
                    <a:pt x="1714" y="54"/>
                  </a:lnTo>
                  <a:lnTo>
                    <a:pt x="1716" y="49"/>
                  </a:lnTo>
                  <a:lnTo>
                    <a:pt x="1717" y="49"/>
                  </a:lnTo>
                  <a:lnTo>
                    <a:pt x="1719" y="49"/>
                  </a:lnTo>
                  <a:lnTo>
                    <a:pt x="1719" y="49"/>
                  </a:lnTo>
                  <a:lnTo>
                    <a:pt x="1719" y="54"/>
                  </a:lnTo>
                  <a:lnTo>
                    <a:pt x="1717" y="56"/>
                  </a:lnTo>
                  <a:lnTo>
                    <a:pt x="1708" y="58"/>
                  </a:lnTo>
                  <a:lnTo>
                    <a:pt x="1707" y="59"/>
                  </a:lnTo>
                  <a:lnTo>
                    <a:pt x="1705" y="63"/>
                  </a:lnTo>
                  <a:lnTo>
                    <a:pt x="1705" y="67"/>
                  </a:lnTo>
                  <a:lnTo>
                    <a:pt x="1703" y="70"/>
                  </a:lnTo>
                  <a:lnTo>
                    <a:pt x="1701" y="74"/>
                  </a:lnTo>
                  <a:lnTo>
                    <a:pt x="1701" y="76"/>
                  </a:lnTo>
                  <a:lnTo>
                    <a:pt x="1694" y="79"/>
                  </a:lnTo>
                  <a:lnTo>
                    <a:pt x="1696" y="81"/>
                  </a:lnTo>
                  <a:lnTo>
                    <a:pt x="1698" y="86"/>
                  </a:lnTo>
                  <a:lnTo>
                    <a:pt x="1699" y="88"/>
                  </a:lnTo>
                  <a:lnTo>
                    <a:pt x="1699" y="88"/>
                  </a:lnTo>
                  <a:lnTo>
                    <a:pt x="1701" y="90"/>
                  </a:lnTo>
                  <a:lnTo>
                    <a:pt x="1703" y="88"/>
                  </a:lnTo>
                  <a:lnTo>
                    <a:pt x="1705" y="88"/>
                  </a:lnTo>
                  <a:lnTo>
                    <a:pt x="1707" y="90"/>
                  </a:lnTo>
                  <a:lnTo>
                    <a:pt x="1708" y="90"/>
                  </a:lnTo>
                  <a:lnTo>
                    <a:pt x="1708" y="92"/>
                  </a:lnTo>
                  <a:lnTo>
                    <a:pt x="1708" y="92"/>
                  </a:lnTo>
                  <a:lnTo>
                    <a:pt x="1708" y="94"/>
                  </a:lnTo>
                  <a:lnTo>
                    <a:pt x="1708" y="94"/>
                  </a:lnTo>
                  <a:lnTo>
                    <a:pt x="1712" y="97"/>
                  </a:lnTo>
                  <a:lnTo>
                    <a:pt x="1714" y="97"/>
                  </a:lnTo>
                  <a:lnTo>
                    <a:pt x="1714" y="96"/>
                  </a:lnTo>
                  <a:lnTo>
                    <a:pt x="1714" y="92"/>
                  </a:lnTo>
                  <a:lnTo>
                    <a:pt x="1714" y="90"/>
                  </a:lnTo>
                  <a:lnTo>
                    <a:pt x="1712" y="88"/>
                  </a:lnTo>
                  <a:lnTo>
                    <a:pt x="1716" y="88"/>
                  </a:lnTo>
                  <a:lnTo>
                    <a:pt x="1716" y="90"/>
                  </a:lnTo>
                  <a:lnTo>
                    <a:pt x="1717" y="92"/>
                  </a:lnTo>
                  <a:lnTo>
                    <a:pt x="1717" y="94"/>
                  </a:lnTo>
                  <a:lnTo>
                    <a:pt x="1719" y="94"/>
                  </a:lnTo>
                  <a:lnTo>
                    <a:pt x="1721" y="92"/>
                  </a:lnTo>
                  <a:lnTo>
                    <a:pt x="1721" y="90"/>
                  </a:lnTo>
                  <a:lnTo>
                    <a:pt x="1723" y="86"/>
                  </a:lnTo>
                  <a:lnTo>
                    <a:pt x="1725" y="85"/>
                  </a:lnTo>
                  <a:lnTo>
                    <a:pt x="1725" y="85"/>
                  </a:lnTo>
                  <a:lnTo>
                    <a:pt x="1726" y="85"/>
                  </a:lnTo>
                  <a:lnTo>
                    <a:pt x="1730" y="88"/>
                  </a:lnTo>
                  <a:lnTo>
                    <a:pt x="1730" y="88"/>
                  </a:lnTo>
                  <a:lnTo>
                    <a:pt x="1728" y="88"/>
                  </a:lnTo>
                  <a:lnTo>
                    <a:pt x="1726" y="88"/>
                  </a:lnTo>
                  <a:lnTo>
                    <a:pt x="1725" y="88"/>
                  </a:lnTo>
                  <a:lnTo>
                    <a:pt x="1726" y="92"/>
                  </a:lnTo>
                  <a:lnTo>
                    <a:pt x="1725" y="92"/>
                  </a:lnTo>
                  <a:lnTo>
                    <a:pt x="1725" y="92"/>
                  </a:lnTo>
                  <a:lnTo>
                    <a:pt x="1723" y="94"/>
                  </a:lnTo>
                  <a:lnTo>
                    <a:pt x="1723" y="96"/>
                  </a:lnTo>
                  <a:lnTo>
                    <a:pt x="1723" y="96"/>
                  </a:lnTo>
                  <a:lnTo>
                    <a:pt x="1721" y="96"/>
                  </a:lnTo>
                  <a:lnTo>
                    <a:pt x="1723" y="99"/>
                  </a:lnTo>
                  <a:lnTo>
                    <a:pt x="1725" y="99"/>
                  </a:lnTo>
                  <a:lnTo>
                    <a:pt x="1730" y="101"/>
                  </a:lnTo>
                  <a:lnTo>
                    <a:pt x="1730" y="101"/>
                  </a:lnTo>
                  <a:lnTo>
                    <a:pt x="1732" y="99"/>
                  </a:lnTo>
                  <a:lnTo>
                    <a:pt x="1734" y="99"/>
                  </a:lnTo>
                  <a:lnTo>
                    <a:pt x="1734" y="99"/>
                  </a:lnTo>
                  <a:lnTo>
                    <a:pt x="1734" y="101"/>
                  </a:lnTo>
                  <a:lnTo>
                    <a:pt x="1734" y="103"/>
                  </a:lnTo>
                  <a:lnTo>
                    <a:pt x="1734" y="103"/>
                  </a:lnTo>
                  <a:lnTo>
                    <a:pt x="1726" y="106"/>
                  </a:lnTo>
                  <a:lnTo>
                    <a:pt x="1723" y="105"/>
                  </a:lnTo>
                  <a:lnTo>
                    <a:pt x="1719" y="105"/>
                  </a:lnTo>
                  <a:lnTo>
                    <a:pt x="1717" y="105"/>
                  </a:lnTo>
                  <a:lnTo>
                    <a:pt x="1719" y="101"/>
                  </a:lnTo>
                  <a:lnTo>
                    <a:pt x="1721" y="101"/>
                  </a:lnTo>
                  <a:lnTo>
                    <a:pt x="1726" y="103"/>
                  </a:lnTo>
                  <a:lnTo>
                    <a:pt x="1723" y="99"/>
                  </a:lnTo>
                  <a:lnTo>
                    <a:pt x="1719" y="99"/>
                  </a:lnTo>
                  <a:lnTo>
                    <a:pt x="1712" y="101"/>
                  </a:lnTo>
                  <a:lnTo>
                    <a:pt x="1714" y="105"/>
                  </a:lnTo>
                  <a:lnTo>
                    <a:pt x="1719" y="112"/>
                  </a:lnTo>
                  <a:lnTo>
                    <a:pt x="1717" y="112"/>
                  </a:lnTo>
                  <a:lnTo>
                    <a:pt x="1712" y="108"/>
                  </a:lnTo>
                  <a:lnTo>
                    <a:pt x="1712" y="108"/>
                  </a:lnTo>
                  <a:lnTo>
                    <a:pt x="1710" y="108"/>
                  </a:lnTo>
                  <a:lnTo>
                    <a:pt x="1708" y="108"/>
                  </a:lnTo>
                  <a:lnTo>
                    <a:pt x="1707" y="106"/>
                  </a:lnTo>
                  <a:lnTo>
                    <a:pt x="1707" y="106"/>
                  </a:lnTo>
                  <a:lnTo>
                    <a:pt x="1705" y="106"/>
                  </a:lnTo>
                  <a:lnTo>
                    <a:pt x="1707" y="108"/>
                  </a:lnTo>
                  <a:lnTo>
                    <a:pt x="1701" y="108"/>
                  </a:lnTo>
                  <a:lnTo>
                    <a:pt x="1699" y="108"/>
                  </a:lnTo>
                  <a:lnTo>
                    <a:pt x="1698" y="106"/>
                  </a:lnTo>
                  <a:lnTo>
                    <a:pt x="1698" y="108"/>
                  </a:lnTo>
                  <a:lnTo>
                    <a:pt x="1698" y="110"/>
                  </a:lnTo>
                  <a:lnTo>
                    <a:pt x="1699" y="114"/>
                  </a:lnTo>
                  <a:lnTo>
                    <a:pt x="1707" y="121"/>
                  </a:lnTo>
                  <a:lnTo>
                    <a:pt x="1708" y="126"/>
                  </a:lnTo>
                  <a:lnTo>
                    <a:pt x="1708" y="128"/>
                  </a:lnTo>
                  <a:lnTo>
                    <a:pt x="1708" y="130"/>
                  </a:lnTo>
                  <a:lnTo>
                    <a:pt x="1708" y="132"/>
                  </a:lnTo>
                  <a:lnTo>
                    <a:pt x="1707" y="135"/>
                  </a:lnTo>
                  <a:lnTo>
                    <a:pt x="1707" y="137"/>
                  </a:lnTo>
                  <a:lnTo>
                    <a:pt x="1707" y="141"/>
                  </a:lnTo>
                  <a:lnTo>
                    <a:pt x="1707" y="142"/>
                  </a:lnTo>
                  <a:lnTo>
                    <a:pt x="1708" y="144"/>
                  </a:lnTo>
                  <a:lnTo>
                    <a:pt x="1707" y="146"/>
                  </a:lnTo>
                  <a:lnTo>
                    <a:pt x="1707" y="146"/>
                  </a:lnTo>
                  <a:lnTo>
                    <a:pt x="1705" y="144"/>
                  </a:lnTo>
                  <a:lnTo>
                    <a:pt x="1701" y="139"/>
                  </a:lnTo>
                  <a:lnTo>
                    <a:pt x="1701" y="139"/>
                  </a:lnTo>
                  <a:lnTo>
                    <a:pt x="1699" y="139"/>
                  </a:lnTo>
                  <a:lnTo>
                    <a:pt x="1699" y="139"/>
                  </a:lnTo>
                  <a:lnTo>
                    <a:pt x="1699" y="141"/>
                  </a:lnTo>
                  <a:lnTo>
                    <a:pt x="1698" y="141"/>
                  </a:lnTo>
                  <a:lnTo>
                    <a:pt x="1698" y="141"/>
                  </a:lnTo>
                  <a:lnTo>
                    <a:pt x="1698" y="141"/>
                  </a:lnTo>
                  <a:lnTo>
                    <a:pt x="1687" y="141"/>
                  </a:lnTo>
                  <a:lnTo>
                    <a:pt x="1690" y="142"/>
                  </a:lnTo>
                  <a:lnTo>
                    <a:pt x="1692" y="144"/>
                  </a:lnTo>
                  <a:lnTo>
                    <a:pt x="1696" y="148"/>
                  </a:lnTo>
                  <a:lnTo>
                    <a:pt x="1698" y="148"/>
                  </a:lnTo>
                  <a:lnTo>
                    <a:pt x="1699" y="152"/>
                  </a:lnTo>
                  <a:lnTo>
                    <a:pt x="1699" y="150"/>
                  </a:lnTo>
                  <a:lnTo>
                    <a:pt x="1699" y="148"/>
                  </a:lnTo>
                  <a:lnTo>
                    <a:pt x="1699" y="144"/>
                  </a:lnTo>
                  <a:lnTo>
                    <a:pt x="1699" y="142"/>
                  </a:lnTo>
                  <a:lnTo>
                    <a:pt x="1701" y="144"/>
                  </a:lnTo>
                  <a:lnTo>
                    <a:pt x="1701" y="144"/>
                  </a:lnTo>
                  <a:lnTo>
                    <a:pt x="1701" y="146"/>
                  </a:lnTo>
                  <a:lnTo>
                    <a:pt x="1701" y="146"/>
                  </a:lnTo>
                  <a:lnTo>
                    <a:pt x="1705" y="146"/>
                  </a:lnTo>
                  <a:lnTo>
                    <a:pt x="1705" y="148"/>
                  </a:lnTo>
                  <a:lnTo>
                    <a:pt x="1708" y="152"/>
                  </a:lnTo>
                  <a:lnTo>
                    <a:pt x="1708" y="152"/>
                  </a:lnTo>
                  <a:lnTo>
                    <a:pt x="1710" y="152"/>
                  </a:lnTo>
                  <a:lnTo>
                    <a:pt x="1712" y="150"/>
                  </a:lnTo>
                  <a:lnTo>
                    <a:pt x="1714" y="152"/>
                  </a:lnTo>
                  <a:lnTo>
                    <a:pt x="1716" y="153"/>
                  </a:lnTo>
                  <a:lnTo>
                    <a:pt x="1716" y="153"/>
                  </a:lnTo>
                  <a:lnTo>
                    <a:pt x="1717" y="153"/>
                  </a:lnTo>
                  <a:lnTo>
                    <a:pt x="1714" y="150"/>
                  </a:lnTo>
                  <a:lnTo>
                    <a:pt x="1714" y="150"/>
                  </a:lnTo>
                  <a:lnTo>
                    <a:pt x="1714" y="148"/>
                  </a:lnTo>
                  <a:lnTo>
                    <a:pt x="1716" y="148"/>
                  </a:lnTo>
                  <a:lnTo>
                    <a:pt x="1723" y="159"/>
                  </a:lnTo>
                  <a:lnTo>
                    <a:pt x="1725" y="159"/>
                  </a:lnTo>
                  <a:lnTo>
                    <a:pt x="1726" y="161"/>
                  </a:lnTo>
                  <a:lnTo>
                    <a:pt x="1730" y="159"/>
                  </a:lnTo>
                  <a:lnTo>
                    <a:pt x="1730" y="159"/>
                  </a:lnTo>
                  <a:lnTo>
                    <a:pt x="1732" y="161"/>
                  </a:lnTo>
                  <a:lnTo>
                    <a:pt x="1734" y="162"/>
                  </a:lnTo>
                  <a:lnTo>
                    <a:pt x="1736" y="162"/>
                  </a:lnTo>
                  <a:lnTo>
                    <a:pt x="1737" y="161"/>
                  </a:lnTo>
                  <a:lnTo>
                    <a:pt x="1736" y="159"/>
                  </a:lnTo>
                  <a:lnTo>
                    <a:pt x="1736" y="157"/>
                  </a:lnTo>
                  <a:lnTo>
                    <a:pt x="1736" y="155"/>
                  </a:lnTo>
                  <a:lnTo>
                    <a:pt x="1737" y="155"/>
                  </a:lnTo>
                  <a:lnTo>
                    <a:pt x="1737" y="155"/>
                  </a:lnTo>
                  <a:lnTo>
                    <a:pt x="1745" y="164"/>
                  </a:lnTo>
                  <a:lnTo>
                    <a:pt x="1746" y="164"/>
                  </a:lnTo>
                  <a:lnTo>
                    <a:pt x="1748" y="166"/>
                  </a:lnTo>
                  <a:lnTo>
                    <a:pt x="1750" y="166"/>
                  </a:lnTo>
                  <a:lnTo>
                    <a:pt x="1750" y="170"/>
                  </a:lnTo>
                  <a:lnTo>
                    <a:pt x="1752" y="171"/>
                  </a:lnTo>
                  <a:lnTo>
                    <a:pt x="1754" y="173"/>
                  </a:lnTo>
                  <a:lnTo>
                    <a:pt x="1761" y="175"/>
                  </a:lnTo>
                  <a:lnTo>
                    <a:pt x="1759" y="171"/>
                  </a:lnTo>
                  <a:lnTo>
                    <a:pt x="1757" y="170"/>
                  </a:lnTo>
                  <a:lnTo>
                    <a:pt x="1755" y="170"/>
                  </a:lnTo>
                  <a:lnTo>
                    <a:pt x="1754" y="168"/>
                  </a:lnTo>
                  <a:lnTo>
                    <a:pt x="1754" y="168"/>
                  </a:lnTo>
                  <a:lnTo>
                    <a:pt x="1754" y="168"/>
                  </a:lnTo>
                  <a:lnTo>
                    <a:pt x="1755" y="168"/>
                  </a:lnTo>
                  <a:lnTo>
                    <a:pt x="1746" y="161"/>
                  </a:lnTo>
                  <a:lnTo>
                    <a:pt x="1746" y="159"/>
                  </a:lnTo>
                  <a:lnTo>
                    <a:pt x="1746" y="157"/>
                  </a:lnTo>
                  <a:lnTo>
                    <a:pt x="1746" y="153"/>
                  </a:lnTo>
                  <a:lnTo>
                    <a:pt x="1748" y="153"/>
                  </a:lnTo>
                  <a:lnTo>
                    <a:pt x="1750" y="155"/>
                  </a:lnTo>
                  <a:lnTo>
                    <a:pt x="1750" y="153"/>
                  </a:lnTo>
                  <a:lnTo>
                    <a:pt x="1748" y="150"/>
                  </a:lnTo>
                  <a:lnTo>
                    <a:pt x="1748" y="148"/>
                  </a:lnTo>
                  <a:lnTo>
                    <a:pt x="1748" y="150"/>
                  </a:lnTo>
                  <a:lnTo>
                    <a:pt x="1750" y="152"/>
                  </a:lnTo>
                  <a:lnTo>
                    <a:pt x="1752" y="155"/>
                  </a:lnTo>
                  <a:lnTo>
                    <a:pt x="1757" y="157"/>
                  </a:lnTo>
                  <a:lnTo>
                    <a:pt x="1757" y="159"/>
                  </a:lnTo>
                  <a:lnTo>
                    <a:pt x="1759" y="161"/>
                  </a:lnTo>
                  <a:lnTo>
                    <a:pt x="1757" y="162"/>
                  </a:lnTo>
                  <a:lnTo>
                    <a:pt x="1757" y="164"/>
                  </a:lnTo>
                  <a:lnTo>
                    <a:pt x="1759" y="166"/>
                  </a:lnTo>
                  <a:lnTo>
                    <a:pt x="1759" y="168"/>
                  </a:lnTo>
                  <a:lnTo>
                    <a:pt x="1761" y="170"/>
                  </a:lnTo>
                  <a:lnTo>
                    <a:pt x="1761" y="171"/>
                  </a:lnTo>
                  <a:lnTo>
                    <a:pt x="1763" y="171"/>
                  </a:lnTo>
                  <a:lnTo>
                    <a:pt x="1766" y="173"/>
                  </a:lnTo>
                  <a:lnTo>
                    <a:pt x="1766" y="173"/>
                  </a:lnTo>
                  <a:lnTo>
                    <a:pt x="1768" y="175"/>
                  </a:lnTo>
                  <a:lnTo>
                    <a:pt x="1768" y="175"/>
                  </a:lnTo>
                  <a:lnTo>
                    <a:pt x="1768" y="177"/>
                  </a:lnTo>
                  <a:lnTo>
                    <a:pt x="1772" y="177"/>
                  </a:lnTo>
                  <a:lnTo>
                    <a:pt x="1772" y="177"/>
                  </a:lnTo>
                  <a:lnTo>
                    <a:pt x="1772" y="177"/>
                  </a:lnTo>
                  <a:lnTo>
                    <a:pt x="1772" y="179"/>
                  </a:lnTo>
                  <a:lnTo>
                    <a:pt x="1772" y="179"/>
                  </a:lnTo>
                  <a:lnTo>
                    <a:pt x="1775" y="182"/>
                  </a:lnTo>
                  <a:lnTo>
                    <a:pt x="1777" y="186"/>
                  </a:lnTo>
                  <a:lnTo>
                    <a:pt x="1781" y="189"/>
                  </a:lnTo>
                  <a:lnTo>
                    <a:pt x="1782" y="188"/>
                  </a:lnTo>
                  <a:lnTo>
                    <a:pt x="1782" y="184"/>
                  </a:lnTo>
                  <a:lnTo>
                    <a:pt x="1784" y="184"/>
                  </a:lnTo>
                  <a:lnTo>
                    <a:pt x="1786" y="184"/>
                  </a:lnTo>
                  <a:lnTo>
                    <a:pt x="1786" y="182"/>
                  </a:lnTo>
                  <a:lnTo>
                    <a:pt x="1786" y="180"/>
                  </a:lnTo>
                  <a:lnTo>
                    <a:pt x="1786" y="180"/>
                  </a:lnTo>
                  <a:lnTo>
                    <a:pt x="1788" y="180"/>
                  </a:lnTo>
                  <a:lnTo>
                    <a:pt x="1786" y="179"/>
                  </a:lnTo>
                  <a:lnTo>
                    <a:pt x="1784" y="173"/>
                  </a:lnTo>
                  <a:lnTo>
                    <a:pt x="1784" y="171"/>
                  </a:lnTo>
                  <a:lnTo>
                    <a:pt x="1784" y="170"/>
                  </a:lnTo>
                  <a:lnTo>
                    <a:pt x="1786" y="170"/>
                  </a:lnTo>
                  <a:lnTo>
                    <a:pt x="1786" y="168"/>
                  </a:lnTo>
                  <a:lnTo>
                    <a:pt x="1790" y="170"/>
                  </a:lnTo>
                  <a:lnTo>
                    <a:pt x="1792" y="168"/>
                  </a:lnTo>
                  <a:lnTo>
                    <a:pt x="1793" y="168"/>
                  </a:lnTo>
                  <a:lnTo>
                    <a:pt x="1793" y="170"/>
                  </a:lnTo>
                  <a:lnTo>
                    <a:pt x="1795" y="173"/>
                  </a:lnTo>
                  <a:lnTo>
                    <a:pt x="1797" y="173"/>
                  </a:lnTo>
                  <a:lnTo>
                    <a:pt x="1795" y="170"/>
                  </a:lnTo>
                  <a:lnTo>
                    <a:pt x="1793" y="168"/>
                  </a:lnTo>
                  <a:lnTo>
                    <a:pt x="1792" y="166"/>
                  </a:lnTo>
                  <a:lnTo>
                    <a:pt x="1790" y="166"/>
                  </a:lnTo>
                  <a:lnTo>
                    <a:pt x="1790" y="164"/>
                  </a:lnTo>
                  <a:lnTo>
                    <a:pt x="1793" y="161"/>
                  </a:lnTo>
                  <a:lnTo>
                    <a:pt x="1793" y="159"/>
                  </a:lnTo>
                  <a:lnTo>
                    <a:pt x="1793" y="159"/>
                  </a:lnTo>
                  <a:lnTo>
                    <a:pt x="1795" y="161"/>
                  </a:lnTo>
                  <a:lnTo>
                    <a:pt x="1797" y="162"/>
                  </a:lnTo>
                  <a:lnTo>
                    <a:pt x="1797" y="164"/>
                  </a:lnTo>
                  <a:lnTo>
                    <a:pt x="1806" y="168"/>
                  </a:lnTo>
                  <a:lnTo>
                    <a:pt x="1808" y="171"/>
                  </a:lnTo>
                  <a:lnTo>
                    <a:pt x="1810" y="175"/>
                  </a:lnTo>
                  <a:lnTo>
                    <a:pt x="1810" y="170"/>
                  </a:lnTo>
                  <a:lnTo>
                    <a:pt x="1808" y="168"/>
                  </a:lnTo>
                  <a:lnTo>
                    <a:pt x="1806" y="164"/>
                  </a:lnTo>
                  <a:lnTo>
                    <a:pt x="1802" y="164"/>
                  </a:lnTo>
                  <a:lnTo>
                    <a:pt x="1802" y="164"/>
                  </a:lnTo>
                  <a:lnTo>
                    <a:pt x="1802" y="162"/>
                  </a:lnTo>
                  <a:lnTo>
                    <a:pt x="1804" y="161"/>
                  </a:lnTo>
                  <a:lnTo>
                    <a:pt x="1806" y="164"/>
                  </a:lnTo>
                  <a:lnTo>
                    <a:pt x="1810" y="166"/>
                  </a:lnTo>
                  <a:lnTo>
                    <a:pt x="1810" y="168"/>
                  </a:lnTo>
                  <a:lnTo>
                    <a:pt x="1811" y="171"/>
                  </a:lnTo>
                  <a:lnTo>
                    <a:pt x="1813" y="175"/>
                  </a:lnTo>
                  <a:lnTo>
                    <a:pt x="1811" y="177"/>
                  </a:lnTo>
                  <a:lnTo>
                    <a:pt x="1810" y="177"/>
                  </a:lnTo>
                  <a:lnTo>
                    <a:pt x="1808" y="175"/>
                  </a:lnTo>
                  <a:lnTo>
                    <a:pt x="1810" y="179"/>
                  </a:lnTo>
                  <a:lnTo>
                    <a:pt x="1808" y="179"/>
                  </a:lnTo>
                  <a:lnTo>
                    <a:pt x="1806" y="177"/>
                  </a:lnTo>
                  <a:lnTo>
                    <a:pt x="1804" y="177"/>
                  </a:lnTo>
                  <a:lnTo>
                    <a:pt x="1802" y="175"/>
                  </a:lnTo>
                  <a:lnTo>
                    <a:pt x="1804" y="177"/>
                  </a:lnTo>
                  <a:lnTo>
                    <a:pt x="1808" y="180"/>
                  </a:lnTo>
                  <a:lnTo>
                    <a:pt x="1810" y="180"/>
                  </a:lnTo>
                  <a:lnTo>
                    <a:pt x="1813" y="180"/>
                  </a:lnTo>
                  <a:lnTo>
                    <a:pt x="1815" y="180"/>
                  </a:lnTo>
                  <a:lnTo>
                    <a:pt x="1815" y="182"/>
                  </a:lnTo>
                  <a:lnTo>
                    <a:pt x="1815" y="182"/>
                  </a:lnTo>
                  <a:lnTo>
                    <a:pt x="1817" y="184"/>
                  </a:lnTo>
                  <a:lnTo>
                    <a:pt x="1817" y="184"/>
                  </a:lnTo>
                  <a:lnTo>
                    <a:pt x="1817" y="184"/>
                  </a:lnTo>
                  <a:lnTo>
                    <a:pt x="1819" y="182"/>
                  </a:lnTo>
                  <a:lnTo>
                    <a:pt x="1820" y="182"/>
                  </a:lnTo>
                  <a:lnTo>
                    <a:pt x="1820" y="182"/>
                  </a:lnTo>
                  <a:lnTo>
                    <a:pt x="1822" y="184"/>
                  </a:lnTo>
                  <a:lnTo>
                    <a:pt x="1824" y="186"/>
                  </a:lnTo>
                  <a:lnTo>
                    <a:pt x="1824" y="184"/>
                  </a:lnTo>
                  <a:lnTo>
                    <a:pt x="1822" y="179"/>
                  </a:lnTo>
                  <a:lnTo>
                    <a:pt x="1815" y="175"/>
                  </a:lnTo>
                  <a:lnTo>
                    <a:pt x="1813" y="168"/>
                  </a:lnTo>
                  <a:lnTo>
                    <a:pt x="1815" y="170"/>
                  </a:lnTo>
                  <a:lnTo>
                    <a:pt x="1819" y="171"/>
                  </a:lnTo>
                  <a:lnTo>
                    <a:pt x="1820" y="173"/>
                  </a:lnTo>
                  <a:lnTo>
                    <a:pt x="1824" y="179"/>
                  </a:lnTo>
                  <a:lnTo>
                    <a:pt x="1829" y="182"/>
                  </a:lnTo>
                  <a:lnTo>
                    <a:pt x="1831" y="182"/>
                  </a:lnTo>
                  <a:lnTo>
                    <a:pt x="1831" y="180"/>
                  </a:lnTo>
                  <a:lnTo>
                    <a:pt x="1831" y="177"/>
                  </a:lnTo>
                  <a:lnTo>
                    <a:pt x="1824" y="175"/>
                  </a:lnTo>
                  <a:lnTo>
                    <a:pt x="1828" y="171"/>
                  </a:lnTo>
                  <a:lnTo>
                    <a:pt x="1831" y="173"/>
                  </a:lnTo>
                  <a:lnTo>
                    <a:pt x="1837" y="180"/>
                  </a:lnTo>
                  <a:lnTo>
                    <a:pt x="1840" y="182"/>
                  </a:lnTo>
                  <a:lnTo>
                    <a:pt x="1844" y="182"/>
                  </a:lnTo>
                  <a:lnTo>
                    <a:pt x="1847" y="182"/>
                  </a:lnTo>
                  <a:lnTo>
                    <a:pt x="1849" y="182"/>
                  </a:lnTo>
                  <a:lnTo>
                    <a:pt x="1851" y="186"/>
                  </a:lnTo>
                  <a:lnTo>
                    <a:pt x="1849" y="186"/>
                  </a:lnTo>
                  <a:lnTo>
                    <a:pt x="1847" y="186"/>
                  </a:lnTo>
                  <a:lnTo>
                    <a:pt x="1847" y="186"/>
                  </a:lnTo>
                  <a:lnTo>
                    <a:pt x="1846" y="186"/>
                  </a:lnTo>
                  <a:lnTo>
                    <a:pt x="1846" y="186"/>
                  </a:lnTo>
                  <a:lnTo>
                    <a:pt x="1847" y="188"/>
                  </a:lnTo>
                  <a:lnTo>
                    <a:pt x="1842" y="188"/>
                  </a:lnTo>
                  <a:lnTo>
                    <a:pt x="1846" y="189"/>
                  </a:lnTo>
                  <a:lnTo>
                    <a:pt x="1847" y="189"/>
                  </a:lnTo>
                  <a:lnTo>
                    <a:pt x="1849" y="189"/>
                  </a:lnTo>
                  <a:lnTo>
                    <a:pt x="1853" y="186"/>
                  </a:lnTo>
                  <a:lnTo>
                    <a:pt x="1855" y="186"/>
                  </a:lnTo>
                  <a:lnTo>
                    <a:pt x="1855" y="184"/>
                  </a:lnTo>
                  <a:lnTo>
                    <a:pt x="1855" y="184"/>
                  </a:lnTo>
                  <a:lnTo>
                    <a:pt x="1855" y="182"/>
                  </a:lnTo>
                  <a:lnTo>
                    <a:pt x="1851" y="180"/>
                  </a:lnTo>
                  <a:lnTo>
                    <a:pt x="1846" y="179"/>
                  </a:lnTo>
                  <a:lnTo>
                    <a:pt x="1846" y="177"/>
                  </a:lnTo>
                  <a:lnTo>
                    <a:pt x="1847" y="175"/>
                  </a:lnTo>
                  <a:lnTo>
                    <a:pt x="1849" y="175"/>
                  </a:lnTo>
                  <a:lnTo>
                    <a:pt x="1847" y="171"/>
                  </a:lnTo>
                  <a:lnTo>
                    <a:pt x="1844" y="170"/>
                  </a:lnTo>
                  <a:lnTo>
                    <a:pt x="1838" y="170"/>
                  </a:lnTo>
                  <a:lnTo>
                    <a:pt x="1840" y="171"/>
                  </a:lnTo>
                  <a:lnTo>
                    <a:pt x="1842" y="171"/>
                  </a:lnTo>
                  <a:lnTo>
                    <a:pt x="1842" y="173"/>
                  </a:lnTo>
                  <a:lnTo>
                    <a:pt x="1842" y="175"/>
                  </a:lnTo>
                  <a:lnTo>
                    <a:pt x="1840" y="175"/>
                  </a:lnTo>
                  <a:lnTo>
                    <a:pt x="1837" y="175"/>
                  </a:lnTo>
                  <a:lnTo>
                    <a:pt x="1835" y="173"/>
                  </a:lnTo>
                  <a:lnTo>
                    <a:pt x="1833" y="171"/>
                  </a:lnTo>
                  <a:lnTo>
                    <a:pt x="1835" y="171"/>
                  </a:lnTo>
                  <a:lnTo>
                    <a:pt x="1837" y="171"/>
                  </a:lnTo>
                  <a:lnTo>
                    <a:pt x="1837" y="170"/>
                  </a:lnTo>
                  <a:lnTo>
                    <a:pt x="1835" y="168"/>
                  </a:lnTo>
                  <a:lnTo>
                    <a:pt x="1833" y="168"/>
                  </a:lnTo>
                  <a:lnTo>
                    <a:pt x="1833" y="166"/>
                  </a:lnTo>
                  <a:lnTo>
                    <a:pt x="1838" y="166"/>
                  </a:lnTo>
                  <a:lnTo>
                    <a:pt x="1838" y="164"/>
                  </a:lnTo>
                  <a:lnTo>
                    <a:pt x="1837" y="164"/>
                  </a:lnTo>
                  <a:lnTo>
                    <a:pt x="1835" y="164"/>
                  </a:lnTo>
                  <a:lnTo>
                    <a:pt x="1835" y="164"/>
                  </a:lnTo>
                  <a:lnTo>
                    <a:pt x="1833" y="162"/>
                  </a:lnTo>
                  <a:lnTo>
                    <a:pt x="1833" y="161"/>
                  </a:lnTo>
                  <a:lnTo>
                    <a:pt x="1833" y="161"/>
                  </a:lnTo>
                  <a:lnTo>
                    <a:pt x="1835" y="161"/>
                  </a:lnTo>
                  <a:lnTo>
                    <a:pt x="1837" y="161"/>
                  </a:lnTo>
                  <a:lnTo>
                    <a:pt x="1838" y="162"/>
                  </a:lnTo>
                  <a:lnTo>
                    <a:pt x="1844" y="164"/>
                  </a:lnTo>
                  <a:lnTo>
                    <a:pt x="1844" y="164"/>
                  </a:lnTo>
                  <a:lnTo>
                    <a:pt x="1844" y="162"/>
                  </a:lnTo>
                  <a:lnTo>
                    <a:pt x="1846" y="161"/>
                  </a:lnTo>
                  <a:lnTo>
                    <a:pt x="1846" y="161"/>
                  </a:lnTo>
                  <a:lnTo>
                    <a:pt x="1846" y="159"/>
                  </a:lnTo>
                  <a:lnTo>
                    <a:pt x="1849" y="159"/>
                  </a:lnTo>
                  <a:lnTo>
                    <a:pt x="1851" y="159"/>
                  </a:lnTo>
                  <a:lnTo>
                    <a:pt x="1851" y="161"/>
                  </a:lnTo>
                  <a:lnTo>
                    <a:pt x="1851" y="162"/>
                  </a:lnTo>
                  <a:lnTo>
                    <a:pt x="1849" y="162"/>
                  </a:lnTo>
                  <a:lnTo>
                    <a:pt x="1847" y="162"/>
                  </a:lnTo>
                  <a:lnTo>
                    <a:pt x="1847" y="166"/>
                  </a:lnTo>
                  <a:lnTo>
                    <a:pt x="1847" y="168"/>
                  </a:lnTo>
                  <a:lnTo>
                    <a:pt x="1849" y="171"/>
                  </a:lnTo>
                  <a:lnTo>
                    <a:pt x="1851" y="175"/>
                  </a:lnTo>
                  <a:lnTo>
                    <a:pt x="1855" y="177"/>
                  </a:lnTo>
                  <a:lnTo>
                    <a:pt x="1858" y="177"/>
                  </a:lnTo>
                  <a:lnTo>
                    <a:pt x="1855" y="175"/>
                  </a:lnTo>
                  <a:lnTo>
                    <a:pt x="1853" y="173"/>
                  </a:lnTo>
                  <a:lnTo>
                    <a:pt x="1853" y="171"/>
                  </a:lnTo>
                  <a:lnTo>
                    <a:pt x="1855" y="171"/>
                  </a:lnTo>
                  <a:lnTo>
                    <a:pt x="1858" y="175"/>
                  </a:lnTo>
                  <a:lnTo>
                    <a:pt x="1873" y="182"/>
                  </a:lnTo>
                  <a:lnTo>
                    <a:pt x="1887" y="188"/>
                  </a:lnTo>
                  <a:lnTo>
                    <a:pt x="1889" y="188"/>
                  </a:lnTo>
                  <a:lnTo>
                    <a:pt x="1889" y="186"/>
                  </a:lnTo>
                  <a:lnTo>
                    <a:pt x="1887" y="184"/>
                  </a:lnTo>
                  <a:lnTo>
                    <a:pt x="1884" y="182"/>
                  </a:lnTo>
                  <a:lnTo>
                    <a:pt x="1882" y="180"/>
                  </a:lnTo>
                  <a:lnTo>
                    <a:pt x="1880" y="179"/>
                  </a:lnTo>
                  <a:lnTo>
                    <a:pt x="1880" y="179"/>
                  </a:lnTo>
                  <a:lnTo>
                    <a:pt x="1880" y="177"/>
                  </a:lnTo>
                  <a:lnTo>
                    <a:pt x="1880" y="177"/>
                  </a:lnTo>
                  <a:lnTo>
                    <a:pt x="1880" y="177"/>
                  </a:lnTo>
                  <a:lnTo>
                    <a:pt x="1880" y="175"/>
                  </a:lnTo>
                  <a:lnTo>
                    <a:pt x="1878" y="175"/>
                  </a:lnTo>
                  <a:lnTo>
                    <a:pt x="1876" y="177"/>
                  </a:lnTo>
                  <a:lnTo>
                    <a:pt x="1875" y="179"/>
                  </a:lnTo>
                  <a:lnTo>
                    <a:pt x="1866" y="175"/>
                  </a:lnTo>
                  <a:lnTo>
                    <a:pt x="1864" y="173"/>
                  </a:lnTo>
                  <a:lnTo>
                    <a:pt x="1862" y="171"/>
                  </a:lnTo>
                  <a:lnTo>
                    <a:pt x="1860" y="170"/>
                  </a:lnTo>
                  <a:lnTo>
                    <a:pt x="1860" y="168"/>
                  </a:lnTo>
                  <a:lnTo>
                    <a:pt x="1860" y="166"/>
                  </a:lnTo>
                  <a:lnTo>
                    <a:pt x="1862" y="166"/>
                  </a:lnTo>
                  <a:lnTo>
                    <a:pt x="1864" y="166"/>
                  </a:lnTo>
                  <a:lnTo>
                    <a:pt x="1867" y="171"/>
                  </a:lnTo>
                  <a:lnTo>
                    <a:pt x="1871" y="173"/>
                  </a:lnTo>
                  <a:lnTo>
                    <a:pt x="1871" y="173"/>
                  </a:lnTo>
                  <a:lnTo>
                    <a:pt x="1873" y="171"/>
                  </a:lnTo>
                  <a:lnTo>
                    <a:pt x="1873" y="171"/>
                  </a:lnTo>
                  <a:lnTo>
                    <a:pt x="1875" y="170"/>
                  </a:lnTo>
                  <a:lnTo>
                    <a:pt x="1876" y="171"/>
                  </a:lnTo>
                  <a:lnTo>
                    <a:pt x="1885" y="177"/>
                  </a:lnTo>
                  <a:lnTo>
                    <a:pt x="1894" y="180"/>
                  </a:lnTo>
                  <a:lnTo>
                    <a:pt x="1894" y="180"/>
                  </a:lnTo>
                  <a:lnTo>
                    <a:pt x="1894" y="179"/>
                  </a:lnTo>
                  <a:lnTo>
                    <a:pt x="1893" y="179"/>
                  </a:lnTo>
                  <a:lnTo>
                    <a:pt x="1893" y="179"/>
                  </a:lnTo>
                  <a:lnTo>
                    <a:pt x="1893" y="179"/>
                  </a:lnTo>
                  <a:lnTo>
                    <a:pt x="1893" y="177"/>
                  </a:lnTo>
                  <a:lnTo>
                    <a:pt x="1894" y="177"/>
                  </a:lnTo>
                  <a:lnTo>
                    <a:pt x="1896" y="177"/>
                  </a:lnTo>
                  <a:lnTo>
                    <a:pt x="1896" y="175"/>
                  </a:lnTo>
                  <a:lnTo>
                    <a:pt x="1896" y="171"/>
                  </a:lnTo>
                  <a:lnTo>
                    <a:pt x="1896" y="171"/>
                  </a:lnTo>
                  <a:lnTo>
                    <a:pt x="1898" y="170"/>
                  </a:lnTo>
                  <a:lnTo>
                    <a:pt x="1900" y="166"/>
                  </a:lnTo>
                  <a:lnTo>
                    <a:pt x="1898" y="164"/>
                  </a:lnTo>
                  <a:lnTo>
                    <a:pt x="1896" y="162"/>
                  </a:lnTo>
                  <a:lnTo>
                    <a:pt x="1894" y="161"/>
                  </a:lnTo>
                  <a:lnTo>
                    <a:pt x="1896" y="159"/>
                  </a:lnTo>
                  <a:lnTo>
                    <a:pt x="1896" y="161"/>
                  </a:lnTo>
                  <a:lnTo>
                    <a:pt x="1898" y="162"/>
                  </a:lnTo>
                  <a:lnTo>
                    <a:pt x="1900" y="162"/>
                  </a:lnTo>
                  <a:lnTo>
                    <a:pt x="1905" y="162"/>
                  </a:lnTo>
                  <a:lnTo>
                    <a:pt x="1896" y="153"/>
                  </a:lnTo>
                  <a:lnTo>
                    <a:pt x="1896" y="148"/>
                  </a:lnTo>
                  <a:lnTo>
                    <a:pt x="1887" y="150"/>
                  </a:lnTo>
                  <a:lnTo>
                    <a:pt x="1885" y="148"/>
                  </a:lnTo>
                  <a:lnTo>
                    <a:pt x="1884" y="146"/>
                  </a:lnTo>
                  <a:lnTo>
                    <a:pt x="1878" y="142"/>
                  </a:lnTo>
                  <a:lnTo>
                    <a:pt x="1876" y="142"/>
                  </a:lnTo>
                  <a:lnTo>
                    <a:pt x="1875" y="141"/>
                  </a:lnTo>
                  <a:lnTo>
                    <a:pt x="1871" y="137"/>
                  </a:lnTo>
                  <a:lnTo>
                    <a:pt x="1869" y="135"/>
                  </a:lnTo>
                  <a:lnTo>
                    <a:pt x="1869" y="133"/>
                  </a:lnTo>
                  <a:lnTo>
                    <a:pt x="1867" y="130"/>
                  </a:lnTo>
                  <a:lnTo>
                    <a:pt x="1866" y="128"/>
                  </a:lnTo>
                  <a:lnTo>
                    <a:pt x="1864" y="126"/>
                  </a:lnTo>
                  <a:lnTo>
                    <a:pt x="1862" y="126"/>
                  </a:lnTo>
                  <a:lnTo>
                    <a:pt x="1855" y="119"/>
                  </a:lnTo>
                  <a:lnTo>
                    <a:pt x="1851" y="112"/>
                  </a:lnTo>
                  <a:lnTo>
                    <a:pt x="1840" y="97"/>
                  </a:lnTo>
                  <a:lnTo>
                    <a:pt x="1828" y="81"/>
                  </a:lnTo>
                  <a:lnTo>
                    <a:pt x="1826" y="77"/>
                  </a:lnTo>
                  <a:lnTo>
                    <a:pt x="1826" y="74"/>
                  </a:lnTo>
                  <a:lnTo>
                    <a:pt x="1826" y="72"/>
                  </a:lnTo>
                  <a:lnTo>
                    <a:pt x="1824" y="63"/>
                  </a:lnTo>
                  <a:lnTo>
                    <a:pt x="1824" y="61"/>
                  </a:lnTo>
                  <a:lnTo>
                    <a:pt x="1822" y="58"/>
                  </a:lnTo>
                  <a:lnTo>
                    <a:pt x="1819" y="54"/>
                  </a:lnTo>
                  <a:lnTo>
                    <a:pt x="1817" y="50"/>
                  </a:lnTo>
                  <a:lnTo>
                    <a:pt x="1813" y="41"/>
                  </a:lnTo>
                  <a:lnTo>
                    <a:pt x="1813" y="38"/>
                  </a:lnTo>
                  <a:lnTo>
                    <a:pt x="1810" y="34"/>
                  </a:lnTo>
                  <a:lnTo>
                    <a:pt x="1806" y="25"/>
                  </a:lnTo>
                  <a:lnTo>
                    <a:pt x="1804" y="14"/>
                  </a:lnTo>
                  <a:lnTo>
                    <a:pt x="1801" y="3"/>
                  </a:lnTo>
                  <a:lnTo>
                    <a:pt x="1799" y="0"/>
                  </a:lnTo>
                  <a:lnTo>
                    <a:pt x="1593" y="0"/>
                  </a:lnTo>
                  <a:lnTo>
                    <a:pt x="1593" y="2"/>
                  </a:lnTo>
                  <a:lnTo>
                    <a:pt x="1593" y="3"/>
                  </a:lnTo>
                  <a:close/>
                  <a:moveTo>
                    <a:pt x="1945" y="236"/>
                  </a:moveTo>
                  <a:lnTo>
                    <a:pt x="1947" y="236"/>
                  </a:lnTo>
                  <a:lnTo>
                    <a:pt x="1947" y="236"/>
                  </a:lnTo>
                  <a:lnTo>
                    <a:pt x="1947" y="238"/>
                  </a:lnTo>
                  <a:lnTo>
                    <a:pt x="1945" y="240"/>
                  </a:lnTo>
                  <a:lnTo>
                    <a:pt x="1945" y="242"/>
                  </a:lnTo>
                  <a:lnTo>
                    <a:pt x="1947" y="242"/>
                  </a:lnTo>
                  <a:lnTo>
                    <a:pt x="1949" y="244"/>
                  </a:lnTo>
                  <a:lnTo>
                    <a:pt x="1949" y="244"/>
                  </a:lnTo>
                  <a:lnTo>
                    <a:pt x="1949" y="245"/>
                  </a:lnTo>
                  <a:lnTo>
                    <a:pt x="1949" y="245"/>
                  </a:lnTo>
                  <a:lnTo>
                    <a:pt x="1950" y="245"/>
                  </a:lnTo>
                  <a:lnTo>
                    <a:pt x="1950" y="244"/>
                  </a:lnTo>
                  <a:lnTo>
                    <a:pt x="1950" y="244"/>
                  </a:lnTo>
                  <a:lnTo>
                    <a:pt x="1952" y="244"/>
                  </a:lnTo>
                  <a:lnTo>
                    <a:pt x="1952" y="245"/>
                  </a:lnTo>
                  <a:lnTo>
                    <a:pt x="1952" y="247"/>
                  </a:lnTo>
                  <a:lnTo>
                    <a:pt x="1952" y="249"/>
                  </a:lnTo>
                  <a:lnTo>
                    <a:pt x="1952" y="249"/>
                  </a:lnTo>
                  <a:lnTo>
                    <a:pt x="1952" y="249"/>
                  </a:lnTo>
                  <a:lnTo>
                    <a:pt x="1952" y="249"/>
                  </a:lnTo>
                  <a:lnTo>
                    <a:pt x="1954" y="251"/>
                  </a:lnTo>
                  <a:lnTo>
                    <a:pt x="1950" y="251"/>
                  </a:lnTo>
                  <a:lnTo>
                    <a:pt x="1950" y="251"/>
                  </a:lnTo>
                  <a:lnTo>
                    <a:pt x="1950" y="253"/>
                  </a:lnTo>
                  <a:lnTo>
                    <a:pt x="1952" y="253"/>
                  </a:lnTo>
                  <a:lnTo>
                    <a:pt x="1952" y="254"/>
                  </a:lnTo>
                  <a:lnTo>
                    <a:pt x="1950" y="260"/>
                  </a:lnTo>
                  <a:lnTo>
                    <a:pt x="1958" y="271"/>
                  </a:lnTo>
                  <a:lnTo>
                    <a:pt x="1967" y="282"/>
                  </a:lnTo>
                  <a:lnTo>
                    <a:pt x="1970" y="285"/>
                  </a:lnTo>
                  <a:lnTo>
                    <a:pt x="1970" y="287"/>
                  </a:lnTo>
                  <a:lnTo>
                    <a:pt x="1970" y="287"/>
                  </a:lnTo>
                  <a:lnTo>
                    <a:pt x="1972" y="289"/>
                  </a:lnTo>
                  <a:lnTo>
                    <a:pt x="1972" y="289"/>
                  </a:lnTo>
                  <a:lnTo>
                    <a:pt x="1974" y="289"/>
                  </a:lnTo>
                  <a:lnTo>
                    <a:pt x="1974" y="291"/>
                  </a:lnTo>
                  <a:lnTo>
                    <a:pt x="1976" y="292"/>
                  </a:lnTo>
                  <a:lnTo>
                    <a:pt x="1978" y="291"/>
                  </a:lnTo>
                  <a:lnTo>
                    <a:pt x="1979" y="289"/>
                  </a:lnTo>
                  <a:lnTo>
                    <a:pt x="1976" y="285"/>
                  </a:lnTo>
                  <a:lnTo>
                    <a:pt x="1972" y="283"/>
                  </a:lnTo>
                  <a:lnTo>
                    <a:pt x="1972" y="283"/>
                  </a:lnTo>
                  <a:lnTo>
                    <a:pt x="1970" y="282"/>
                  </a:lnTo>
                  <a:lnTo>
                    <a:pt x="1970" y="280"/>
                  </a:lnTo>
                  <a:lnTo>
                    <a:pt x="1978" y="282"/>
                  </a:lnTo>
                  <a:lnTo>
                    <a:pt x="1981" y="283"/>
                  </a:lnTo>
                  <a:lnTo>
                    <a:pt x="1983" y="283"/>
                  </a:lnTo>
                  <a:lnTo>
                    <a:pt x="1985" y="285"/>
                  </a:lnTo>
                  <a:lnTo>
                    <a:pt x="1987" y="287"/>
                  </a:lnTo>
                  <a:lnTo>
                    <a:pt x="1988" y="287"/>
                  </a:lnTo>
                  <a:lnTo>
                    <a:pt x="1990" y="287"/>
                  </a:lnTo>
                  <a:lnTo>
                    <a:pt x="1992" y="287"/>
                  </a:lnTo>
                  <a:lnTo>
                    <a:pt x="1994" y="287"/>
                  </a:lnTo>
                  <a:lnTo>
                    <a:pt x="1997" y="291"/>
                  </a:lnTo>
                  <a:lnTo>
                    <a:pt x="2003" y="298"/>
                  </a:lnTo>
                  <a:lnTo>
                    <a:pt x="2005" y="300"/>
                  </a:lnTo>
                  <a:lnTo>
                    <a:pt x="2005" y="301"/>
                  </a:lnTo>
                  <a:lnTo>
                    <a:pt x="2003" y="303"/>
                  </a:lnTo>
                  <a:lnTo>
                    <a:pt x="2001" y="303"/>
                  </a:lnTo>
                  <a:lnTo>
                    <a:pt x="1999" y="303"/>
                  </a:lnTo>
                  <a:lnTo>
                    <a:pt x="1999" y="305"/>
                  </a:lnTo>
                  <a:lnTo>
                    <a:pt x="1999" y="307"/>
                  </a:lnTo>
                  <a:lnTo>
                    <a:pt x="2001" y="309"/>
                  </a:lnTo>
                  <a:lnTo>
                    <a:pt x="2001" y="310"/>
                  </a:lnTo>
                  <a:lnTo>
                    <a:pt x="2001" y="312"/>
                  </a:lnTo>
                  <a:lnTo>
                    <a:pt x="2012" y="316"/>
                  </a:lnTo>
                  <a:lnTo>
                    <a:pt x="2015" y="314"/>
                  </a:lnTo>
                  <a:lnTo>
                    <a:pt x="2017" y="316"/>
                  </a:lnTo>
                  <a:lnTo>
                    <a:pt x="2017" y="316"/>
                  </a:lnTo>
                  <a:lnTo>
                    <a:pt x="2017" y="318"/>
                  </a:lnTo>
                  <a:lnTo>
                    <a:pt x="2019" y="319"/>
                  </a:lnTo>
                  <a:lnTo>
                    <a:pt x="2019" y="319"/>
                  </a:lnTo>
                  <a:lnTo>
                    <a:pt x="2019" y="318"/>
                  </a:lnTo>
                  <a:lnTo>
                    <a:pt x="2019" y="316"/>
                  </a:lnTo>
                  <a:lnTo>
                    <a:pt x="2021" y="312"/>
                  </a:lnTo>
                  <a:lnTo>
                    <a:pt x="2023" y="312"/>
                  </a:lnTo>
                  <a:lnTo>
                    <a:pt x="2024" y="310"/>
                  </a:lnTo>
                  <a:lnTo>
                    <a:pt x="2028" y="312"/>
                  </a:lnTo>
                  <a:lnTo>
                    <a:pt x="2033" y="316"/>
                  </a:lnTo>
                  <a:lnTo>
                    <a:pt x="2035" y="316"/>
                  </a:lnTo>
                  <a:lnTo>
                    <a:pt x="2041" y="312"/>
                  </a:lnTo>
                  <a:lnTo>
                    <a:pt x="2041" y="310"/>
                  </a:lnTo>
                  <a:lnTo>
                    <a:pt x="2041" y="310"/>
                  </a:lnTo>
                  <a:lnTo>
                    <a:pt x="2046" y="310"/>
                  </a:lnTo>
                  <a:lnTo>
                    <a:pt x="2046" y="309"/>
                  </a:lnTo>
                  <a:lnTo>
                    <a:pt x="2044" y="307"/>
                  </a:lnTo>
                  <a:lnTo>
                    <a:pt x="2044" y="305"/>
                  </a:lnTo>
                  <a:lnTo>
                    <a:pt x="2046" y="303"/>
                  </a:lnTo>
                  <a:lnTo>
                    <a:pt x="2048" y="301"/>
                  </a:lnTo>
                  <a:lnTo>
                    <a:pt x="2048" y="300"/>
                  </a:lnTo>
                  <a:lnTo>
                    <a:pt x="2050" y="300"/>
                  </a:lnTo>
                  <a:lnTo>
                    <a:pt x="2050" y="300"/>
                  </a:lnTo>
                  <a:lnTo>
                    <a:pt x="2050" y="300"/>
                  </a:lnTo>
                  <a:lnTo>
                    <a:pt x="2050" y="298"/>
                  </a:lnTo>
                  <a:lnTo>
                    <a:pt x="2050" y="298"/>
                  </a:lnTo>
                  <a:lnTo>
                    <a:pt x="2050" y="296"/>
                  </a:lnTo>
                  <a:lnTo>
                    <a:pt x="2050" y="296"/>
                  </a:lnTo>
                  <a:lnTo>
                    <a:pt x="2048" y="294"/>
                  </a:lnTo>
                  <a:lnTo>
                    <a:pt x="2048" y="294"/>
                  </a:lnTo>
                  <a:lnTo>
                    <a:pt x="2048" y="292"/>
                  </a:lnTo>
                  <a:lnTo>
                    <a:pt x="2046" y="291"/>
                  </a:lnTo>
                  <a:lnTo>
                    <a:pt x="2046" y="291"/>
                  </a:lnTo>
                  <a:lnTo>
                    <a:pt x="2046" y="289"/>
                  </a:lnTo>
                  <a:lnTo>
                    <a:pt x="2046" y="285"/>
                  </a:lnTo>
                  <a:lnTo>
                    <a:pt x="2046" y="283"/>
                  </a:lnTo>
                  <a:lnTo>
                    <a:pt x="2046" y="282"/>
                  </a:lnTo>
                  <a:lnTo>
                    <a:pt x="2044" y="278"/>
                  </a:lnTo>
                  <a:lnTo>
                    <a:pt x="2043" y="276"/>
                  </a:lnTo>
                  <a:lnTo>
                    <a:pt x="2039" y="278"/>
                  </a:lnTo>
                  <a:lnTo>
                    <a:pt x="2039" y="276"/>
                  </a:lnTo>
                  <a:lnTo>
                    <a:pt x="2028" y="262"/>
                  </a:lnTo>
                  <a:lnTo>
                    <a:pt x="2026" y="260"/>
                  </a:lnTo>
                  <a:lnTo>
                    <a:pt x="2026" y="260"/>
                  </a:lnTo>
                  <a:lnTo>
                    <a:pt x="2024" y="256"/>
                  </a:lnTo>
                  <a:lnTo>
                    <a:pt x="2023" y="256"/>
                  </a:lnTo>
                  <a:lnTo>
                    <a:pt x="2021" y="256"/>
                  </a:lnTo>
                  <a:lnTo>
                    <a:pt x="2019" y="256"/>
                  </a:lnTo>
                  <a:lnTo>
                    <a:pt x="2015" y="253"/>
                  </a:lnTo>
                  <a:lnTo>
                    <a:pt x="2012" y="253"/>
                  </a:lnTo>
                  <a:lnTo>
                    <a:pt x="2012" y="251"/>
                  </a:lnTo>
                  <a:lnTo>
                    <a:pt x="2012" y="249"/>
                  </a:lnTo>
                  <a:lnTo>
                    <a:pt x="2012" y="247"/>
                  </a:lnTo>
                  <a:lnTo>
                    <a:pt x="2012" y="245"/>
                  </a:lnTo>
                  <a:lnTo>
                    <a:pt x="2010" y="245"/>
                  </a:lnTo>
                  <a:lnTo>
                    <a:pt x="2010" y="245"/>
                  </a:lnTo>
                  <a:lnTo>
                    <a:pt x="2008" y="245"/>
                  </a:lnTo>
                  <a:lnTo>
                    <a:pt x="2005" y="242"/>
                  </a:lnTo>
                  <a:lnTo>
                    <a:pt x="2001" y="242"/>
                  </a:lnTo>
                  <a:lnTo>
                    <a:pt x="1999" y="240"/>
                  </a:lnTo>
                  <a:lnTo>
                    <a:pt x="1999" y="238"/>
                  </a:lnTo>
                  <a:lnTo>
                    <a:pt x="1999" y="233"/>
                  </a:lnTo>
                  <a:lnTo>
                    <a:pt x="1999" y="231"/>
                  </a:lnTo>
                  <a:lnTo>
                    <a:pt x="1997" y="231"/>
                  </a:lnTo>
                  <a:lnTo>
                    <a:pt x="1996" y="229"/>
                  </a:lnTo>
                  <a:lnTo>
                    <a:pt x="1994" y="229"/>
                  </a:lnTo>
                  <a:lnTo>
                    <a:pt x="1990" y="218"/>
                  </a:lnTo>
                  <a:lnTo>
                    <a:pt x="1988" y="217"/>
                  </a:lnTo>
                  <a:lnTo>
                    <a:pt x="1979" y="207"/>
                  </a:lnTo>
                  <a:lnTo>
                    <a:pt x="1976" y="206"/>
                  </a:lnTo>
                  <a:lnTo>
                    <a:pt x="1976" y="206"/>
                  </a:lnTo>
                  <a:lnTo>
                    <a:pt x="1976" y="204"/>
                  </a:lnTo>
                  <a:lnTo>
                    <a:pt x="1974" y="202"/>
                  </a:lnTo>
                  <a:lnTo>
                    <a:pt x="1974" y="200"/>
                  </a:lnTo>
                  <a:lnTo>
                    <a:pt x="1972" y="202"/>
                  </a:lnTo>
                  <a:lnTo>
                    <a:pt x="1968" y="206"/>
                  </a:lnTo>
                  <a:lnTo>
                    <a:pt x="1967" y="206"/>
                  </a:lnTo>
                  <a:lnTo>
                    <a:pt x="1961" y="206"/>
                  </a:lnTo>
                  <a:lnTo>
                    <a:pt x="1959" y="207"/>
                  </a:lnTo>
                  <a:lnTo>
                    <a:pt x="1959" y="207"/>
                  </a:lnTo>
                  <a:lnTo>
                    <a:pt x="1959" y="209"/>
                  </a:lnTo>
                  <a:lnTo>
                    <a:pt x="1959" y="209"/>
                  </a:lnTo>
                  <a:lnTo>
                    <a:pt x="1959" y="209"/>
                  </a:lnTo>
                  <a:lnTo>
                    <a:pt x="1959" y="211"/>
                  </a:lnTo>
                  <a:lnTo>
                    <a:pt x="1959" y="211"/>
                  </a:lnTo>
                  <a:lnTo>
                    <a:pt x="1961" y="211"/>
                  </a:lnTo>
                  <a:lnTo>
                    <a:pt x="1961" y="213"/>
                  </a:lnTo>
                  <a:lnTo>
                    <a:pt x="1961" y="213"/>
                  </a:lnTo>
                  <a:lnTo>
                    <a:pt x="1959" y="215"/>
                  </a:lnTo>
                  <a:lnTo>
                    <a:pt x="1959" y="217"/>
                  </a:lnTo>
                  <a:lnTo>
                    <a:pt x="1959" y="217"/>
                  </a:lnTo>
                  <a:lnTo>
                    <a:pt x="1956" y="218"/>
                  </a:lnTo>
                  <a:lnTo>
                    <a:pt x="1956" y="218"/>
                  </a:lnTo>
                  <a:lnTo>
                    <a:pt x="1954" y="220"/>
                  </a:lnTo>
                  <a:lnTo>
                    <a:pt x="1954" y="222"/>
                  </a:lnTo>
                  <a:lnTo>
                    <a:pt x="1950" y="220"/>
                  </a:lnTo>
                  <a:lnTo>
                    <a:pt x="1949" y="220"/>
                  </a:lnTo>
                  <a:lnTo>
                    <a:pt x="1947" y="222"/>
                  </a:lnTo>
                  <a:lnTo>
                    <a:pt x="1949" y="222"/>
                  </a:lnTo>
                  <a:lnTo>
                    <a:pt x="1956" y="227"/>
                  </a:lnTo>
                  <a:lnTo>
                    <a:pt x="1956" y="227"/>
                  </a:lnTo>
                  <a:lnTo>
                    <a:pt x="1958" y="229"/>
                  </a:lnTo>
                  <a:lnTo>
                    <a:pt x="1961" y="233"/>
                  </a:lnTo>
                  <a:lnTo>
                    <a:pt x="1961" y="233"/>
                  </a:lnTo>
                  <a:lnTo>
                    <a:pt x="1963" y="235"/>
                  </a:lnTo>
                  <a:lnTo>
                    <a:pt x="1963" y="238"/>
                  </a:lnTo>
                  <a:lnTo>
                    <a:pt x="1963" y="238"/>
                  </a:lnTo>
                  <a:lnTo>
                    <a:pt x="1947" y="231"/>
                  </a:lnTo>
                  <a:lnTo>
                    <a:pt x="1943" y="231"/>
                  </a:lnTo>
                  <a:lnTo>
                    <a:pt x="1943" y="233"/>
                  </a:lnTo>
                  <a:lnTo>
                    <a:pt x="1943" y="236"/>
                  </a:lnTo>
                  <a:lnTo>
                    <a:pt x="1945" y="236"/>
                  </a:lnTo>
                  <a:close/>
                  <a:moveTo>
                    <a:pt x="1755" y="412"/>
                  </a:moveTo>
                  <a:lnTo>
                    <a:pt x="1755" y="412"/>
                  </a:lnTo>
                  <a:lnTo>
                    <a:pt x="1754" y="413"/>
                  </a:lnTo>
                  <a:lnTo>
                    <a:pt x="1754" y="413"/>
                  </a:lnTo>
                  <a:lnTo>
                    <a:pt x="1752" y="417"/>
                  </a:lnTo>
                  <a:lnTo>
                    <a:pt x="1752" y="417"/>
                  </a:lnTo>
                  <a:lnTo>
                    <a:pt x="1752" y="419"/>
                  </a:lnTo>
                  <a:lnTo>
                    <a:pt x="1752" y="419"/>
                  </a:lnTo>
                  <a:lnTo>
                    <a:pt x="1752" y="421"/>
                  </a:lnTo>
                  <a:lnTo>
                    <a:pt x="1754" y="421"/>
                  </a:lnTo>
                  <a:lnTo>
                    <a:pt x="1755" y="419"/>
                  </a:lnTo>
                  <a:lnTo>
                    <a:pt x="1757" y="419"/>
                  </a:lnTo>
                  <a:lnTo>
                    <a:pt x="1757" y="417"/>
                  </a:lnTo>
                  <a:lnTo>
                    <a:pt x="1757" y="413"/>
                  </a:lnTo>
                  <a:lnTo>
                    <a:pt x="1757" y="413"/>
                  </a:lnTo>
                  <a:lnTo>
                    <a:pt x="1755" y="412"/>
                  </a:lnTo>
                  <a:close/>
                  <a:moveTo>
                    <a:pt x="1795" y="422"/>
                  </a:moveTo>
                  <a:lnTo>
                    <a:pt x="1792" y="421"/>
                  </a:lnTo>
                  <a:lnTo>
                    <a:pt x="1790" y="421"/>
                  </a:lnTo>
                  <a:lnTo>
                    <a:pt x="1784" y="424"/>
                  </a:lnTo>
                  <a:lnTo>
                    <a:pt x="1784" y="424"/>
                  </a:lnTo>
                  <a:lnTo>
                    <a:pt x="1784" y="426"/>
                  </a:lnTo>
                  <a:lnTo>
                    <a:pt x="1786" y="426"/>
                  </a:lnTo>
                  <a:lnTo>
                    <a:pt x="1792" y="424"/>
                  </a:lnTo>
                  <a:lnTo>
                    <a:pt x="1797" y="426"/>
                  </a:lnTo>
                  <a:lnTo>
                    <a:pt x="1797" y="424"/>
                  </a:lnTo>
                  <a:lnTo>
                    <a:pt x="1795" y="422"/>
                  </a:lnTo>
                  <a:close/>
                  <a:moveTo>
                    <a:pt x="1683" y="88"/>
                  </a:moveTo>
                  <a:lnTo>
                    <a:pt x="1683" y="88"/>
                  </a:lnTo>
                  <a:lnTo>
                    <a:pt x="1681" y="86"/>
                  </a:lnTo>
                  <a:lnTo>
                    <a:pt x="1681" y="83"/>
                  </a:lnTo>
                  <a:lnTo>
                    <a:pt x="1683" y="81"/>
                  </a:lnTo>
                  <a:lnTo>
                    <a:pt x="1681" y="81"/>
                  </a:lnTo>
                  <a:lnTo>
                    <a:pt x="1680" y="79"/>
                  </a:lnTo>
                  <a:lnTo>
                    <a:pt x="1680" y="79"/>
                  </a:lnTo>
                  <a:lnTo>
                    <a:pt x="1678" y="79"/>
                  </a:lnTo>
                  <a:lnTo>
                    <a:pt x="1678" y="81"/>
                  </a:lnTo>
                  <a:lnTo>
                    <a:pt x="1676" y="81"/>
                  </a:lnTo>
                  <a:lnTo>
                    <a:pt x="1676" y="83"/>
                  </a:lnTo>
                  <a:lnTo>
                    <a:pt x="1678" y="81"/>
                  </a:lnTo>
                  <a:lnTo>
                    <a:pt x="1680" y="83"/>
                  </a:lnTo>
                  <a:lnTo>
                    <a:pt x="1680" y="83"/>
                  </a:lnTo>
                  <a:lnTo>
                    <a:pt x="1678" y="85"/>
                  </a:lnTo>
                  <a:lnTo>
                    <a:pt x="1676" y="85"/>
                  </a:lnTo>
                  <a:lnTo>
                    <a:pt x="1661" y="72"/>
                  </a:lnTo>
                  <a:lnTo>
                    <a:pt x="1661" y="70"/>
                  </a:lnTo>
                  <a:lnTo>
                    <a:pt x="1663" y="70"/>
                  </a:lnTo>
                  <a:lnTo>
                    <a:pt x="1665" y="70"/>
                  </a:lnTo>
                  <a:lnTo>
                    <a:pt x="1667" y="68"/>
                  </a:lnTo>
                  <a:lnTo>
                    <a:pt x="1665" y="67"/>
                  </a:lnTo>
                  <a:lnTo>
                    <a:pt x="1661" y="63"/>
                  </a:lnTo>
                  <a:lnTo>
                    <a:pt x="1660" y="63"/>
                  </a:lnTo>
                  <a:lnTo>
                    <a:pt x="1661" y="63"/>
                  </a:lnTo>
                  <a:lnTo>
                    <a:pt x="1663" y="63"/>
                  </a:lnTo>
                  <a:lnTo>
                    <a:pt x="1665" y="67"/>
                  </a:lnTo>
                  <a:lnTo>
                    <a:pt x="1667" y="68"/>
                  </a:lnTo>
                  <a:lnTo>
                    <a:pt x="1667" y="72"/>
                  </a:lnTo>
                  <a:lnTo>
                    <a:pt x="1669" y="74"/>
                  </a:lnTo>
                  <a:lnTo>
                    <a:pt x="1672" y="77"/>
                  </a:lnTo>
                  <a:lnTo>
                    <a:pt x="1674" y="77"/>
                  </a:lnTo>
                  <a:lnTo>
                    <a:pt x="1672" y="76"/>
                  </a:lnTo>
                  <a:lnTo>
                    <a:pt x="1672" y="74"/>
                  </a:lnTo>
                  <a:lnTo>
                    <a:pt x="1671" y="72"/>
                  </a:lnTo>
                  <a:lnTo>
                    <a:pt x="1671" y="72"/>
                  </a:lnTo>
                  <a:lnTo>
                    <a:pt x="1669" y="70"/>
                  </a:lnTo>
                  <a:lnTo>
                    <a:pt x="1669" y="65"/>
                  </a:lnTo>
                  <a:lnTo>
                    <a:pt x="1667" y="65"/>
                  </a:lnTo>
                  <a:lnTo>
                    <a:pt x="1667" y="63"/>
                  </a:lnTo>
                  <a:lnTo>
                    <a:pt x="1660" y="58"/>
                  </a:lnTo>
                  <a:lnTo>
                    <a:pt x="1658" y="58"/>
                  </a:lnTo>
                  <a:lnTo>
                    <a:pt x="1656" y="59"/>
                  </a:lnTo>
                  <a:lnTo>
                    <a:pt x="1656" y="61"/>
                  </a:lnTo>
                  <a:lnTo>
                    <a:pt x="1658" y="63"/>
                  </a:lnTo>
                  <a:lnTo>
                    <a:pt x="1660" y="67"/>
                  </a:lnTo>
                  <a:lnTo>
                    <a:pt x="1658" y="67"/>
                  </a:lnTo>
                  <a:lnTo>
                    <a:pt x="1658" y="67"/>
                  </a:lnTo>
                  <a:lnTo>
                    <a:pt x="1656" y="63"/>
                  </a:lnTo>
                  <a:lnTo>
                    <a:pt x="1654" y="61"/>
                  </a:lnTo>
                  <a:lnTo>
                    <a:pt x="1649" y="61"/>
                  </a:lnTo>
                  <a:lnTo>
                    <a:pt x="1647" y="61"/>
                  </a:lnTo>
                  <a:lnTo>
                    <a:pt x="1647" y="63"/>
                  </a:lnTo>
                  <a:lnTo>
                    <a:pt x="1645" y="63"/>
                  </a:lnTo>
                  <a:lnTo>
                    <a:pt x="1643" y="63"/>
                  </a:lnTo>
                  <a:lnTo>
                    <a:pt x="1642" y="63"/>
                  </a:lnTo>
                  <a:lnTo>
                    <a:pt x="1642" y="65"/>
                  </a:lnTo>
                  <a:lnTo>
                    <a:pt x="1634" y="67"/>
                  </a:lnTo>
                  <a:lnTo>
                    <a:pt x="1634" y="68"/>
                  </a:lnTo>
                  <a:lnTo>
                    <a:pt x="1633" y="68"/>
                  </a:lnTo>
                  <a:lnTo>
                    <a:pt x="1633" y="74"/>
                  </a:lnTo>
                  <a:lnTo>
                    <a:pt x="1634" y="76"/>
                  </a:lnTo>
                  <a:lnTo>
                    <a:pt x="1634" y="79"/>
                  </a:lnTo>
                  <a:lnTo>
                    <a:pt x="1640" y="83"/>
                  </a:lnTo>
                  <a:lnTo>
                    <a:pt x="1645" y="85"/>
                  </a:lnTo>
                  <a:lnTo>
                    <a:pt x="1647" y="83"/>
                  </a:lnTo>
                  <a:lnTo>
                    <a:pt x="1651" y="83"/>
                  </a:lnTo>
                  <a:lnTo>
                    <a:pt x="1652" y="85"/>
                  </a:lnTo>
                  <a:lnTo>
                    <a:pt x="1654" y="86"/>
                  </a:lnTo>
                  <a:lnTo>
                    <a:pt x="1656" y="88"/>
                  </a:lnTo>
                  <a:lnTo>
                    <a:pt x="1656" y="90"/>
                  </a:lnTo>
                  <a:lnTo>
                    <a:pt x="1656" y="92"/>
                  </a:lnTo>
                  <a:lnTo>
                    <a:pt x="1660" y="94"/>
                  </a:lnTo>
                  <a:lnTo>
                    <a:pt x="1661" y="96"/>
                  </a:lnTo>
                  <a:lnTo>
                    <a:pt x="1661" y="97"/>
                  </a:lnTo>
                  <a:lnTo>
                    <a:pt x="1661" y="99"/>
                  </a:lnTo>
                  <a:lnTo>
                    <a:pt x="1661" y="101"/>
                  </a:lnTo>
                  <a:lnTo>
                    <a:pt x="1661" y="103"/>
                  </a:lnTo>
                  <a:lnTo>
                    <a:pt x="1663" y="105"/>
                  </a:lnTo>
                  <a:lnTo>
                    <a:pt x="1661" y="106"/>
                  </a:lnTo>
                  <a:lnTo>
                    <a:pt x="1669" y="112"/>
                  </a:lnTo>
                  <a:lnTo>
                    <a:pt x="1671" y="112"/>
                  </a:lnTo>
                  <a:lnTo>
                    <a:pt x="1671" y="114"/>
                  </a:lnTo>
                  <a:lnTo>
                    <a:pt x="1671" y="117"/>
                  </a:lnTo>
                  <a:lnTo>
                    <a:pt x="1672" y="121"/>
                  </a:lnTo>
                  <a:lnTo>
                    <a:pt x="1672" y="123"/>
                  </a:lnTo>
                  <a:lnTo>
                    <a:pt x="1672" y="126"/>
                  </a:lnTo>
                  <a:lnTo>
                    <a:pt x="1676" y="126"/>
                  </a:lnTo>
                  <a:lnTo>
                    <a:pt x="1678" y="124"/>
                  </a:lnTo>
                  <a:lnTo>
                    <a:pt x="1680" y="123"/>
                  </a:lnTo>
                  <a:lnTo>
                    <a:pt x="1678" y="119"/>
                  </a:lnTo>
                  <a:lnTo>
                    <a:pt x="1676" y="119"/>
                  </a:lnTo>
                  <a:lnTo>
                    <a:pt x="1674" y="115"/>
                  </a:lnTo>
                  <a:lnTo>
                    <a:pt x="1674" y="110"/>
                  </a:lnTo>
                  <a:lnTo>
                    <a:pt x="1676" y="108"/>
                  </a:lnTo>
                  <a:lnTo>
                    <a:pt x="1676" y="106"/>
                  </a:lnTo>
                  <a:lnTo>
                    <a:pt x="1678" y="108"/>
                  </a:lnTo>
                  <a:lnTo>
                    <a:pt x="1678" y="108"/>
                  </a:lnTo>
                  <a:lnTo>
                    <a:pt x="1680" y="108"/>
                  </a:lnTo>
                  <a:lnTo>
                    <a:pt x="1680" y="106"/>
                  </a:lnTo>
                  <a:lnTo>
                    <a:pt x="1680" y="106"/>
                  </a:lnTo>
                  <a:lnTo>
                    <a:pt x="1680" y="105"/>
                  </a:lnTo>
                  <a:lnTo>
                    <a:pt x="1680" y="105"/>
                  </a:lnTo>
                  <a:lnTo>
                    <a:pt x="1680" y="103"/>
                  </a:lnTo>
                  <a:lnTo>
                    <a:pt x="1680" y="101"/>
                  </a:lnTo>
                  <a:lnTo>
                    <a:pt x="1681" y="99"/>
                  </a:lnTo>
                  <a:lnTo>
                    <a:pt x="1683" y="97"/>
                  </a:lnTo>
                  <a:lnTo>
                    <a:pt x="1683" y="96"/>
                  </a:lnTo>
                  <a:lnTo>
                    <a:pt x="1683" y="92"/>
                  </a:lnTo>
                  <a:lnTo>
                    <a:pt x="1683" y="92"/>
                  </a:lnTo>
                  <a:lnTo>
                    <a:pt x="1683" y="90"/>
                  </a:lnTo>
                  <a:lnTo>
                    <a:pt x="1683" y="88"/>
                  </a:lnTo>
                  <a:close/>
                  <a:moveTo>
                    <a:pt x="1768" y="422"/>
                  </a:moveTo>
                  <a:lnTo>
                    <a:pt x="1768" y="422"/>
                  </a:lnTo>
                  <a:lnTo>
                    <a:pt x="1768" y="422"/>
                  </a:lnTo>
                  <a:lnTo>
                    <a:pt x="1768" y="424"/>
                  </a:lnTo>
                  <a:lnTo>
                    <a:pt x="1770" y="426"/>
                  </a:lnTo>
                  <a:lnTo>
                    <a:pt x="1772" y="426"/>
                  </a:lnTo>
                  <a:lnTo>
                    <a:pt x="1773" y="426"/>
                  </a:lnTo>
                  <a:lnTo>
                    <a:pt x="1773" y="424"/>
                  </a:lnTo>
                  <a:lnTo>
                    <a:pt x="1773" y="422"/>
                  </a:lnTo>
                  <a:lnTo>
                    <a:pt x="1772" y="422"/>
                  </a:lnTo>
                  <a:lnTo>
                    <a:pt x="1768" y="422"/>
                  </a:lnTo>
                  <a:close/>
                  <a:moveTo>
                    <a:pt x="1732" y="515"/>
                  </a:moveTo>
                  <a:lnTo>
                    <a:pt x="1732" y="516"/>
                  </a:lnTo>
                  <a:lnTo>
                    <a:pt x="1732" y="516"/>
                  </a:lnTo>
                  <a:lnTo>
                    <a:pt x="1734" y="518"/>
                  </a:lnTo>
                  <a:lnTo>
                    <a:pt x="1737" y="515"/>
                  </a:lnTo>
                  <a:lnTo>
                    <a:pt x="1739" y="515"/>
                  </a:lnTo>
                  <a:lnTo>
                    <a:pt x="1739" y="513"/>
                  </a:lnTo>
                  <a:lnTo>
                    <a:pt x="1739" y="511"/>
                  </a:lnTo>
                  <a:lnTo>
                    <a:pt x="1739" y="509"/>
                  </a:lnTo>
                  <a:lnTo>
                    <a:pt x="1739" y="509"/>
                  </a:lnTo>
                  <a:lnTo>
                    <a:pt x="1739" y="507"/>
                  </a:lnTo>
                  <a:lnTo>
                    <a:pt x="1737" y="507"/>
                  </a:lnTo>
                  <a:lnTo>
                    <a:pt x="1737" y="507"/>
                  </a:lnTo>
                  <a:lnTo>
                    <a:pt x="1737" y="507"/>
                  </a:lnTo>
                  <a:lnTo>
                    <a:pt x="1739" y="507"/>
                  </a:lnTo>
                  <a:lnTo>
                    <a:pt x="1739" y="506"/>
                  </a:lnTo>
                  <a:lnTo>
                    <a:pt x="1739" y="506"/>
                  </a:lnTo>
                  <a:lnTo>
                    <a:pt x="1737" y="506"/>
                  </a:lnTo>
                  <a:lnTo>
                    <a:pt x="1734" y="509"/>
                  </a:lnTo>
                  <a:lnTo>
                    <a:pt x="1734" y="511"/>
                  </a:lnTo>
                  <a:lnTo>
                    <a:pt x="1732" y="513"/>
                  </a:lnTo>
                  <a:lnTo>
                    <a:pt x="1732" y="515"/>
                  </a:lnTo>
                  <a:lnTo>
                    <a:pt x="1732" y="515"/>
                  </a:lnTo>
                  <a:lnTo>
                    <a:pt x="1732" y="515"/>
                  </a:lnTo>
                  <a:close/>
                  <a:moveTo>
                    <a:pt x="815" y="999"/>
                  </a:moveTo>
                  <a:lnTo>
                    <a:pt x="816" y="1000"/>
                  </a:lnTo>
                  <a:lnTo>
                    <a:pt x="818" y="1004"/>
                  </a:lnTo>
                  <a:lnTo>
                    <a:pt x="820" y="1006"/>
                  </a:lnTo>
                  <a:lnTo>
                    <a:pt x="822" y="1004"/>
                  </a:lnTo>
                  <a:lnTo>
                    <a:pt x="824" y="1004"/>
                  </a:lnTo>
                  <a:lnTo>
                    <a:pt x="824" y="1002"/>
                  </a:lnTo>
                  <a:lnTo>
                    <a:pt x="824" y="1000"/>
                  </a:lnTo>
                  <a:lnTo>
                    <a:pt x="820" y="999"/>
                  </a:lnTo>
                  <a:lnTo>
                    <a:pt x="818" y="997"/>
                  </a:lnTo>
                  <a:lnTo>
                    <a:pt x="816" y="995"/>
                  </a:lnTo>
                  <a:lnTo>
                    <a:pt x="816" y="995"/>
                  </a:lnTo>
                  <a:lnTo>
                    <a:pt x="815" y="997"/>
                  </a:lnTo>
                  <a:lnTo>
                    <a:pt x="815" y="999"/>
                  </a:lnTo>
                  <a:lnTo>
                    <a:pt x="815" y="999"/>
                  </a:lnTo>
                  <a:close/>
                  <a:moveTo>
                    <a:pt x="825" y="912"/>
                  </a:moveTo>
                  <a:lnTo>
                    <a:pt x="825" y="912"/>
                  </a:lnTo>
                  <a:lnTo>
                    <a:pt x="825" y="912"/>
                  </a:lnTo>
                  <a:lnTo>
                    <a:pt x="825" y="912"/>
                  </a:lnTo>
                  <a:lnTo>
                    <a:pt x="829" y="910"/>
                  </a:lnTo>
                  <a:lnTo>
                    <a:pt x="831" y="910"/>
                  </a:lnTo>
                  <a:lnTo>
                    <a:pt x="833" y="910"/>
                  </a:lnTo>
                  <a:lnTo>
                    <a:pt x="834" y="908"/>
                  </a:lnTo>
                  <a:lnTo>
                    <a:pt x="834" y="908"/>
                  </a:lnTo>
                  <a:lnTo>
                    <a:pt x="833" y="908"/>
                  </a:lnTo>
                  <a:lnTo>
                    <a:pt x="831" y="908"/>
                  </a:lnTo>
                  <a:lnTo>
                    <a:pt x="825" y="908"/>
                  </a:lnTo>
                  <a:lnTo>
                    <a:pt x="824" y="908"/>
                  </a:lnTo>
                  <a:lnTo>
                    <a:pt x="824" y="908"/>
                  </a:lnTo>
                  <a:lnTo>
                    <a:pt x="824" y="907"/>
                  </a:lnTo>
                  <a:lnTo>
                    <a:pt x="824" y="907"/>
                  </a:lnTo>
                  <a:lnTo>
                    <a:pt x="822" y="907"/>
                  </a:lnTo>
                  <a:lnTo>
                    <a:pt x="822" y="905"/>
                  </a:lnTo>
                  <a:lnTo>
                    <a:pt x="822" y="905"/>
                  </a:lnTo>
                  <a:lnTo>
                    <a:pt x="820" y="905"/>
                  </a:lnTo>
                  <a:lnTo>
                    <a:pt x="822" y="905"/>
                  </a:lnTo>
                  <a:lnTo>
                    <a:pt x="820" y="905"/>
                  </a:lnTo>
                  <a:lnTo>
                    <a:pt x="820" y="905"/>
                  </a:lnTo>
                  <a:lnTo>
                    <a:pt x="818" y="905"/>
                  </a:lnTo>
                  <a:lnTo>
                    <a:pt x="818" y="907"/>
                  </a:lnTo>
                  <a:lnTo>
                    <a:pt x="818" y="908"/>
                  </a:lnTo>
                  <a:lnTo>
                    <a:pt x="818" y="910"/>
                  </a:lnTo>
                  <a:lnTo>
                    <a:pt x="822" y="912"/>
                  </a:lnTo>
                  <a:lnTo>
                    <a:pt x="824" y="912"/>
                  </a:lnTo>
                  <a:lnTo>
                    <a:pt x="824" y="912"/>
                  </a:lnTo>
                  <a:lnTo>
                    <a:pt x="825" y="912"/>
                  </a:lnTo>
                  <a:close/>
                  <a:moveTo>
                    <a:pt x="816" y="925"/>
                  </a:moveTo>
                  <a:lnTo>
                    <a:pt x="818" y="925"/>
                  </a:lnTo>
                  <a:lnTo>
                    <a:pt x="820" y="925"/>
                  </a:lnTo>
                  <a:lnTo>
                    <a:pt x="822" y="925"/>
                  </a:lnTo>
                  <a:lnTo>
                    <a:pt x="822" y="923"/>
                  </a:lnTo>
                  <a:lnTo>
                    <a:pt x="822" y="923"/>
                  </a:lnTo>
                  <a:lnTo>
                    <a:pt x="822" y="921"/>
                  </a:lnTo>
                  <a:lnTo>
                    <a:pt x="822" y="921"/>
                  </a:lnTo>
                  <a:lnTo>
                    <a:pt x="822" y="921"/>
                  </a:lnTo>
                  <a:lnTo>
                    <a:pt x="822" y="921"/>
                  </a:lnTo>
                  <a:lnTo>
                    <a:pt x="820" y="921"/>
                  </a:lnTo>
                  <a:lnTo>
                    <a:pt x="820" y="921"/>
                  </a:lnTo>
                  <a:lnTo>
                    <a:pt x="820" y="921"/>
                  </a:lnTo>
                  <a:lnTo>
                    <a:pt x="818" y="921"/>
                  </a:lnTo>
                  <a:lnTo>
                    <a:pt x="816" y="921"/>
                  </a:lnTo>
                  <a:lnTo>
                    <a:pt x="816" y="923"/>
                  </a:lnTo>
                  <a:lnTo>
                    <a:pt x="816" y="923"/>
                  </a:lnTo>
                  <a:lnTo>
                    <a:pt x="816" y="925"/>
                  </a:lnTo>
                  <a:lnTo>
                    <a:pt x="816" y="925"/>
                  </a:lnTo>
                  <a:close/>
                  <a:moveTo>
                    <a:pt x="1015" y="963"/>
                  </a:moveTo>
                  <a:lnTo>
                    <a:pt x="1013" y="964"/>
                  </a:lnTo>
                  <a:lnTo>
                    <a:pt x="1013" y="964"/>
                  </a:lnTo>
                  <a:lnTo>
                    <a:pt x="1013" y="964"/>
                  </a:lnTo>
                  <a:lnTo>
                    <a:pt x="1015" y="964"/>
                  </a:lnTo>
                  <a:lnTo>
                    <a:pt x="1015" y="964"/>
                  </a:lnTo>
                  <a:lnTo>
                    <a:pt x="1017" y="966"/>
                  </a:lnTo>
                  <a:lnTo>
                    <a:pt x="1019" y="966"/>
                  </a:lnTo>
                  <a:lnTo>
                    <a:pt x="1022" y="968"/>
                  </a:lnTo>
                  <a:lnTo>
                    <a:pt x="1024" y="968"/>
                  </a:lnTo>
                  <a:lnTo>
                    <a:pt x="1026" y="968"/>
                  </a:lnTo>
                  <a:lnTo>
                    <a:pt x="1028" y="970"/>
                  </a:lnTo>
                  <a:lnTo>
                    <a:pt x="1028" y="972"/>
                  </a:lnTo>
                  <a:lnTo>
                    <a:pt x="1029" y="975"/>
                  </a:lnTo>
                  <a:lnTo>
                    <a:pt x="1031" y="977"/>
                  </a:lnTo>
                  <a:lnTo>
                    <a:pt x="1038" y="977"/>
                  </a:lnTo>
                  <a:lnTo>
                    <a:pt x="1044" y="979"/>
                  </a:lnTo>
                  <a:lnTo>
                    <a:pt x="1044" y="977"/>
                  </a:lnTo>
                  <a:lnTo>
                    <a:pt x="1044" y="977"/>
                  </a:lnTo>
                  <a:lnTo>
                    <a:pt x="1044" y="977"/>
                  </a:lnTo>
                  <a:lnTo>
                    <a:pt x="1044" y="977"/>
                  </a:lnTo>
                  <a:lnTo>
                    <a:pt x="1044" y="975"/>
                  </a:lnTo>
                  <a:lnTo>
                    <a:pt x="1044" y="973"/>
                  </a:lnTo>
                  <a:lnTo>
                    <a:pt x="1044" y="973"/>
                  </a:lnTo>
                  <a:lnTo>
                    <a:pt x="1042" y="972"/>
                  </a:lnTo>
                  <a:lnTo>
                    <a:pt x="1038" y="972"/>
                  </a:lnTo>
                  <a:lnTo>
                    <a:pt x="1037" y="970"/>
                  </a:lnTo>
                  <a:lnTo>
                    <a:pt x="1035" y="968"/>
                  </a:lnTo>
                  <a:lnTo>
                    <a:pt x="1035" y="964"/>
                  </a:lnTo>
                  <a:lnTo>
                    <a:pt x="1035" y="964"/>
                  </a:lnTo>
                  <a:lnTo>
                    <a:pt x="1033" y="963"/>
                  </a:lnTo>
                  <a:lnTo>
                    <a:pt x="1031" y="961"/>
                  </a:lnTo>
                  <a:lnTo>
                    <a:pt x="1029" y="961"/>
                  </a:lnTo>
                  <a:lnTo>
                    <a:pt x="1026" y="963"/>
                  </a:lnTo>
                  <a:lnTo>
                    <a:pt x="1024" y="963"/>
                  </a:lnTo>
                  <a:lnTo>
                    <a:pt x="1022" y="961"/>
                  </a:lnTo>
                  <a:lnTo>
                    <a:pt x="1022" y="961"/>
                  </a:lnTo>
                  <a:lnTo>
                    <a:pt x="1020" y="961"/>
                  </a:lnTo>
                  <a:lnTo>
                    <a:pt x="1017" y="961"/>
                  </a:lnTo>
                  <a:lnTo>
                    <a:pt x="1015" y="963"/>
                  </a:lnTo>
                  <a:close/>
                  <a:moveTo>
                    <a:pt x="639" y="663"/>
                  </a:moveTo>
                  <a:lnTo>
                    <a:pt x="639" y="663"/>
                  </a:lnTo>
                  <a:lnTo>
                    <a:pt x="638" y="663"/>
                  </a:lnTo>
                  <a:lnTo>
                    <a:pt x="638" y="664"/>
                  </a:lnTo>
                  <a:lnTo>
                    <a:pt x="638" y="666"/>
                  </a:lnTo>
                  <a:lnTo>
                    <a:pt x="639" y="666"/>
                  </a:lnTo>
                  <a:lnTo>
                    <a:pt x="639" y="666"/>
                  </a:lnTo>
                  <a:lnTo>
                    <a:pt x="641" y="668"/>
                  </a:lnTo>
                  <a:lnTo>
                    <a:pt x="641" y="666"/>
                  </a:lnTo>
                  <a:lnTo>
                    <a:pt x="641" y="666"/>
                  </a:lnTo>
                  <a:lnTo>
                    <a:pt x="641" y="664"/>
                  </a:lnTo>
                  <a:lnTo>
                    <a:pt x="639" y="663"/>
                  </a:lnTo>
                  <a:close/>
                  <a:moveTo>
                    <a:pt x="2086" y="2019"/>
                  </a:moveTo>
                  <a:lnTo>
                    <a:pt x="2088" y="2017"/>
                  </a:lnTo>
                  <a:lnTo>
                    <a:pt x="2088" y="2017"/>
                  </a:lnTo>
                  <a:lnTo>
                    <a:pt x="2089" y="2016"/>
                  </a:lnTo>
                  <a:lnTo>
                    <a:pt x="2093" y="2017"/>
                  </a:lnTo>
                  <a:lnTo>
                    <a:pt x="2095" y="2017"/>
                  </a:lnTo>
                  <a:lnTo>
                    <a:pt x="2097" y="2021"/>
                  </a:lnTo>
                  <a:lnTo>
                    <a:pt x="2097" y="2021"/>
                  </a:lnTo>
                  <a:lnTo>
                    <a:pt x="2100" y="2023"/>
                  </a:lnTo>
                  <a:lnTo>
                    <a:pt x="2100" y="2025"/>
                  </a:lnTo>
                  <a:lnTo>
                    <a:pt x="2100" y="2026"/>
                  </a:lnTo>
                  <a:lnTo>
                    <a:pt x="2102" y="2026"/>
                  </a:lnTo>
                  <a:lnTo>
                    <a:pt x="2102" y="2026"/>
                  </a:lnTo>
                  <a:lnTo>
                    <a:pt x="2104" y="2025"/>
                  </a:lnTo>
                  <a:lnTo>
                    <a:pt x="2104" y="2025"/>
                  </a:lnTo>
                  <a:lnTo>
                    <a:pt x="2104" y="2023"/>
                  </a:lnTo>
                  <a:lnTo>
                    <a:pt x="2109" y="2023"/>
                  </a:lnTo>
                  <a:lnTo>
                    <a:pt x="2109" y="2023"/>
                  </a:lnTo>
                  <a:lnTo>
                    <a:pt x="2109" y="2023"/>
                  </a:lnTo>
                  <a:lnTo>
                    <a:pt x="2111" y="2023"/>
                  </a:lnTo>
                  <a:lnTo>
                    <a:pt x="2111" y="2021"/>
                  </a:lnTo>
                  <a:lnTo>
                    <a:pt x="2113" y="2021"/>
                  </a:lnTo>
                  <a:lnTo>
                    <a:pt x="2113" y="2023"/>
                  </a:lnTo>
                  <a:lnTo>
                    <a:pt x="2113" y="2023"/>
                  </a:lnTo>
                  <a:lnTo>
                    <a:pt x="2115" y="2025"/>
                  </a:lnTo>
                  <a:lnTo>
                    <a:pt x="2115" y="2025"/>
                  </a:lnTo>
                  <a:lnTo>
                    <a:pt x="2115" y="2026"/>
                  </a:lnTo>
                  <a:lnTo>
                    <a:pt x="2115" y="2026"/>
                  </a:lnTo>
                  <a:lnTo>
                    <a:pt x="2117" y="2026"/>
                  </a:lnTo>
                  <a:lnTo>
                    <a:pt x="2118" y="2026"/>
                  </a:lnTo>
                  <a:lnTo>
                    <a:pt x="2118" y="307"/>
                  </a:lnTo>
                  <a:lnTo>
                    <a:pt x="2111" y="305"/>
                  </a:lnTo>
                  <a:lnTo>
                    <a:pt x="2093" y="301"/>
                  </a:lnTo>
                  <a:lnTo>
                    <a:pt x="2091" y="300"/>
                  </a:lnTo>
                  <a:lnTo>
                    <a:pt x="2089" y="298"/>
                  </a:lnTo>
                  <a:lnTo>
                    <a:pt x="2088" y="296"/>
                  </a:lnTo>
                  <a:lnTo>
                    <a:pt x="2080" y="296"/>
                  </a:lnTo>
                  <a:lnTo>
                    <a:pt x="2080" y="294"/>
                  </a:lnTo>
                  <a:lnTo>
                    <a:pt x="2079" y="294"/>
                  </a:lnTo>
                  <a:lnTo>
                    <a:pt x="2079" y="291"/>
                  </a:lnTo>
                  <a:lnTo>
                    <a:pt x="2079" y="291"/>
                  </a:lnTo>
                  <a:lnTo>
                    <a:pt x="2077" y="291"/>
                  </a:lnTo>
                  <a:lnTo>
                    <a:pt x="2075" y="292"/>
                  </a:lnTo>
                  <a:lnTo>
                    <a:pt x="2075" y="294"/>
                  </a:lnTo>
                  <a:lnTo>
                    <a:pt x="2073" y="292"/>
                  </a:lnTo>
                  <a:lnTo>
                    <a:pt x="2071" y="291"/>
                  </a:lnTo>
                  <a:lnTo>
                    <a:pt x="2070" y="291"/>
                  </a:lnTo>
                  <a:lnTo>
                    <a:pt x="2061" y="292"/>
                  </a:lnTo>
                  <a:lnTo>
                    <a:pt x="2059" y="294"/>
                  </a:lnTo>
                  <a:lnTo>
                    <a:pt x="2059" y="296"/>
                  </a:lnTo>
                  <a:lnTo>
                    <a:pt x="2057" y="300"/>
                  </a:lnTo>
                  <a:lnTo>
                    <a:pt x="2057" y="301"/>
                  </a:lnTo>
                  <a:lnTo>
                    <a:pt x="2057" y="305"/>
                  </a:lnTo>
                  <a:lnTo>
                    <a:pt x="2059" y="307"/>
                  </a:lnTo>
                  <a:lnTo>
                    <a:pt x="2059" y="309"/>
                  </a:lnTo>
                  <a:lnTo>
                    <a:pt x="2059" y="310"/>
                  </a:lnTo>
                  <a:lnTo>
                    <a:pt x="2057" y="310"/>
                  </a:lnTo>
                  <a:lnTo>
                    <a:pt x="2057" y="309"/>
                  </a:lnTo>
                  <a:lnTo>
                    <a:pt x="2055" y="309"/>
                  </a:lnTo>
                  <a:lnTo>
                    <a:pt x="2055" y="310"/>
                  </a:lnTo>
                  <a:lnTo>
                    <a:pt x="2055" y="312"/>
                  </a:lnTo>
                  <a:lnTo>
                    <a:pt x="2055" y="314"/>
                  </a:lnTo>
                  <a:lnTo>
                    <a:pt x="2055" y="316"/>
                  </a:lnTo>
                  <a:lnTo>
                    <a:pt x="2057" y="318"/>
                  </a:lnTo>
                  <a:lnTo>
                    <a:pt x="2055" y="318"/>
                  </a:lnTo>
                  <a:lnTo>
                    <a:pt x="2033" y="319"/>
                  </a:lnTo>
                  <a:lnTo>
                    <a:pt x="2032" y="321"/>
                  </a:lnTo>
                  <a:lnTo>
                    <a:pt x="2030" y="325"/>
                  </a:lnTo>
                  <a:lnTo>
                    <a:pt x="2030" y="327"/>
                  </a:lnTo>
                  <a:lnTo>
                    <a:pt x="2030" y="329"/>
                  </a:lnTo>
                  <a:lnTo>
                    <a:pt x="2030" y="332"/>
                  </a:lnTo>
                  <a:lnTo>
                    <a:pt x="2030" y="334"/>
                  </a:lnTo>
                  <a:lnTo>
                    <a:pt x="2032" y="334"/>
                  </a:lnTo>
                  <a:lnTo>
                    <a:pt x="2033" y="336"/>
                  </a:lnTo>
                  <a:lnTo>
                    <a:pt x="2033" y="336"/>
                  </a:lnTo>
                  <a:lnTo>
                    <a:pt x="2033" y="338"/>
                  </a:lnTo>
                  <a:lnTo>
                    <a:pt x="2033" y="338"/>
                  </a:lnTo>
                  <a:lnTo>
                    <a:pt x="2033" y="339"/>
                  </a:lnTo>
                  <a:lnTo>
                    <a:pt x="2033" y="339"/>
                  </a:lnTo>
                  <a:lnTo>
                    <a:pt x="2035" y="343"/>
                  </a:lnTo>
                  <a:lnTo>
                    <a:pt x="2039" y="350"/>
                  </a:lnTo>
                  <a:lnTo>
                    <a:pt x="2039" y="350"/>
                  </a:lnTo>
                  <a:lnTo>
                    <a:pt x="2043" y="356"/>
                  </a:lnTo>
                  <a:lnTo>
                    <a:pt x="2044" y="357"/>
                  </a:lnTo>
                  <a:lnTo>
                    <a:pt x="2044" y="359"/>
                  </a:lnTo>
                  <a:lnTo>
                    <a:pt x="2044" y="361"/>
                  </a:lnTo>
                  <a:lnTo>
                    <a:pt x="2044" y="363"/>
                  </a:lnTo>
                  <a:lnTo>
                    <a:pt x="2044" y="363"/>
                  </a:lnTo>
                  <a:lnTo>
                    <a:pt x="2046" y="366"/>
                  </a:lnTo>
                  <a:lnTo>
                    <a:pt x="2048" y="366"/>
                  </a:lnTo>
                  <a:lnTo>
                    <a:pt x="2050" y="370"/>
                  </a:lnTo>
                  <a:lnTo>
                    <a:pt x="2052" y="372"/>
                  </a:lnTo>
                  <a:lnTo>
                    <a:pt x="2052" y="375"/>
                  </a:lnTo>
                  <a:lnTo>
                    <a:pt x="2052" y="377"/>
                  </a:lnTo>
                  <a:lnTo>
                    <a:pt x="2052" y="379"/>
                  </a:lnTo>
                  <a:lnTo>
                    <a:pt x="2052" y="388"/>
                  </a:lnTo>
                  <a:lnTo>
                    <a:pt x="2052" y="390"/>
                  </a:lnTo>
                  <a:lnTo>
                    <a:pt x="2052" y="394"/>
                  </a:lnTo>
                  <a:lnTo>
                    <a:pt x="2052" y="395"/>
                  </a:lnTo>
                  <a:lnTo>
                    <a:pt x="2053" y="397"/>
                  </a:lnTo>
                  <a:lnTo>
                    <a:pt x="2055" y="399"/>
                  </a:lnTo>
                  <a:lnTo>
                    <a:pt x="2059" y="399"/>
                  </a:lnTo>
                  <a:lnTo>
                    <a:pt x="2061" y="397"/>
                  </a:lnTo>
                  <a:lnTo>
                    <a:pt x="2059" y="397"/>
                  </a:lnTo>
                  <a:lnTo>
                    <a:pt x="2059" y="395"/>
                  </a:lnTo>
                  <a:lnTo>
                    <a:pt x="2059" y="395"/>
                  </a:lnTo>
                  <a:lnTo>
                    <a:pt x="2059" y="394"/>
                  </a:lnTo>
                  <a:lnTo>
                    <a:pt x="2059" y="392"/>
                  </a:lnTo>
                  <a:lnTo>
                    <a:pt x="2059" y="390"/>
                  </a:lnTo>
                  <a:lnTo>
                    <a:pt x="2059" y="390"/>
                  </a:lnTo>
                  <a:lnTo>
                    <a:pt x="2062" y="388"/>
                  </a:lnTo>
                  <a:lnTo>
                    <a:pt x="2064" y="392"/>
                  </a:lnTo>
                  <a:lnTo>
                    <a:pt x="2068" y="397"/>
                  </a:lnTo>
                  <a:lnTo>
                    <a:pt x="2070" y="403"/>
                  </a:lnTo>
                  <a:lnTo>
                    <a:pt x="2070" y="404"/>
                  </a:lnTo>
                  <a:lnTo>
                    <a:pt x="2070" y="408"/>
                  </a:lnTo>
                  <a:lnTo>
                    <a:pt x="2070" y="410"/>
                  </a:lnTo>
                  <a:lnTo>
                    <a:pt x="2070" y="412"/>
                  </a:lnTo>
                  <a:lnTo>
                    <a:pt x="2070" y="413"/>
                  </a:lnTo>
                  <a:lnTo>
                    <a:pt x="2070" y="415"/>
                  </a:lnTo>
                  <a:lnTo>
                    <a:pt x="2070" y="419"/>
                  </a:lnTo>
                  <a:lnTo>
                    <a:pt x="2070" y="421"/>
                  </a:lnTo>
                  <a:lnTo>
                    <a:pt x="2068" y="424"/>
                  </a:lnTo>
                  <a:lnTo>
                    <a:pt x="2070" y="424"/>
                  </a:lnTo>
                  <a:lnTo>
                    <a:pt x="2070" y="426"/>
                  </a:lnTo>
                  <a:lnTo>
                    <a:pt x="2070" y="426"/>
                  </a:lnTo>
                  <a:lnTo>
                    <a:pt x="2071" y="426"/>
                  </a:lnTo>
                  <a:lnTo>
                    <a:pt x="2066" y="428"/>
                  </a:lnTo>
                  <a:lnTo>
                    <a:pt x="2064" y="428"/>
                  </a:lnTo>
                  <a:lnTo>
                    <a:pt x="2061" y="431"/>
                  </a:lnTo>
                  <a:lnTo>
                    <a:pt x="2061" y="431"/>
                  </a:lnTo>
                  <a:lnTo>
                    <a:pt x="2059" y="437"/>
                  </a:lnTo>
                  <a:lnTo>
                    <a:pt x="2057" y="439"/>
                  </a:lnTo>
                  <a:lnTo>
                    <a:pt x="2050" y="450"/>
                  </a:lnTo>
                  <a:lnTo>
                    <a:pt x="2046" y="451"/>
                  </a:lnTo>
                  <a:lnTo>
                    <a:pt x="2026" y="457"/>
                  </a:lnTo>
                  <a:lnTo>
                    <a:pt x="2024" y="457"/>
                  </a:lnTo>
                  <a:lnTo>
                    <a:pt x="2019" y="453"/>
                  </a:lnTo>
                  <a:lnTo>
                    <a:pt x="2019" y="453"/>
                  </a:lnTo>
                  <a:lnTo>
                    <a:pt x="2014" y="457"/>
                  </a:lnTo>
                  <a:lnTo>
                    <a:pt x="2012" y="460"/>
                  </a:lnTo>
                  <a:lnTo>
                    <a:pt x="2010" y="464"/>
                  </a:lnTo>
                  <a:lnTo>
                    <a:pt x="2012" y="466"/>
                  </a:lnTo>
                  <a:lnTo>
                    <a:pt x="2012" y="466"/>
                  </a:lnTo>
                  <a:lnTo>
                    <a:pt x="2014" y="468"/>
                  </a:lnTo>
                  <a:lnTo>
                    <a:pt x="2015" y="471"/>
                  </a:lnTo>
                  <a:lnTo>
                    <a:pt x="2019" y="478"/>
                  </a:lnTo>
                  <a:lnTo>
                    <a:pt x="2021" y="480"/>
                  </a:lnTo>
                  <a:lnTo>
                    <a:pt x="2021" y="486"/>
                  </a:lnTo>
                  <a:lnTo>
                    <a:pt x="2021" y="487"/>
                  </a:lnTo>
                  <a:lnTo>
                    <a:pt x="2021" y="487"/>
                  </a:lnTo>
                  <a:lnTo>
                    <a:pt x="2017" y="495"/>
                  </a:lnTo>
                  <a:lnTo>
                    <a:pt x="2015" y="498"/>
                  </a:lnTo>
                  <a:lnTo>
                    <a:pt x="2006" y="506"/>
                  </a:lnTo>
                  <a:lnTo>
                    <a:pt x="1992" y="500"/>
                  </a:lnTo>
                  <a:lnTo>
                    <a:pt x="1978" y="497"/>
                  </a:lnTo>
                  <a:lnTo>
                    <a:pt x="1978" y="495"/>
                  </a:lnTo>
                  <a:lnTo>
                    <a:pt x="1976" y="491"/>
                  </a:lnTo>
                  <a:lnTo>
                    <a:pt x="1976" y="487"/>
                  </a:lnTo>
                  <a:lnTo>
                    <a:pt x="1976" y="486"/>
                  </a:lnTo>
                  <a:lnTo>
                    <a:pt x="1978" y="482"/>
                  </a:lnTo>
                  <a:lnTo>
                    <a:pt x="1978" y="480"/>
                  </a:lnTo>
                  <a:lnTo>
                    <a:pt x="1978" y="478"/>
                  </a:lnTo>
                  <a:lnTo>
                    <a:pt x="1979" y="478"/>
                  </a:lnTo>
                  <a:lnTo>
                    <a:pt x="1978" y="477"/>
                  </a:lnTo>
                  <a:lnTo>
                    <a:pt x="1978" y="475"/>
                  </a:lnTo>
                  <a:lnTo>
                    <a:pt x="1978" y="475"/>
                  </a:lnTo>
                  <a:lnTo>
                    <a:pt x="1976" y="473"/>
                  </a:lnTo>
                  <a:lnTo>
                    <a:pt x="1976" y="471"/>
                  </a:lnTo>
                  <a:lnTo>
                    <a:pt x="1976" y="469"/>
                  </a:lnTo>
                  <a:lnTo>
                    <a:pt x="1976" y="468"/>
                  </a:lnTo>
                  <a:lnTo>
                    <a:pt x="1976" y="466"/>
                  </a:lnTo>
                  <a:lnTo>
                    <a:pt x="1976" y="466"/>
                  </a:lnTo>
                  <a:lnTo>
                    <a:pt x="1978" y="464"/>
                  </a:lnTo>
                  <a:lnTo>
                    <a:pt x="1979" y="464"/>
                  </a:lnTo>
                  <a:lnTo>
                    <a:pt x="1979" y="462"/>
                  </a:lnTo>
                  <a:lnTo>
                    <a:pt x="1979" y="459"/>
                  </a:lnTo>
                  <a:lnTo>
                    <a:pt x="1981" y="457"/>
                  </a:lnTo>
                  <a:lnTo>
                    <a:pt x="1983" y="455"/>
                  </a:lnTo>
                  <a:lnTo>
                    <a:pt x="1985" y="453"/>
                  </a:lnTo>
                  <a:lnTo>
                    <a:pt x="1987" y="453"/>
                  </a:lnTo>
                  <a:lnTo>
                    <a:pt x="1990" y="455"/>
                  </a:lnTo>
                  <a:lnTo>
                    <a:pt x="1992" y="455"/>
                  </a:lnTo>
                  <a:lnTo>
                    <a:pt x="1994" y="453"/>
                  </a:lnTo>
                  <a:lnTo>
                    <a:pt x="1994" y="448"/>
                  </a:lnTo>
                  <a:lnTo>
                    <a:pt x="1994" y="446"/>
                  </a:lnTo>
                  <a:lnTo>
                    <a:pt x="1978" y="428"/>
                  </a:lnTo>
                  <a:lnTo>
                    <a:pt x="1970" y="422"/>
                  </a:lnTo>
                  <a:lnTo>
                    <a:pt x="1967" y="422"/>
                  </a:lnTo>
                  <a:lnTo>
                    <a:pt x="1968" y="421"/>
                  </a:lnTo>
                  <a:lnTo>
                    <a:pt x="1970" y="419"/>
                  </a:lnTo>
                  <a:lnTo>
                    <a:pt x="1979" y="417"/>
                  </a:lnTo>
                  <a:lnTo>
                    <a:pt x="1979" y="415"/>
                  </a:lnTo>
                  <a:lnTo>
                    <a:pt x="1981" y="415"/>
                  </a:lnTo>
                  <a:lnTo>
                    <a:pt x="1983" y="415"/>
                  </a:lnTo>
                  <a:lnTo>
                    <a:pt x="1985" y="415"/>
                  </a:lnTo>
                  <a:lnTo>
                    <a:pt x="1983" y="413"/>
                  </a:lnTo>
                  <a:lnTo>
                    <a:pt x="1983" y="413"/>
                  </a:lnTo>
                  <a:lnTo>
                    <a:pt x="1967" y="413"/>
                  </a:lnTo>
                  <a:lnTo>
                    <a:pt x="1952" y="421"/>
                  </a:lnTo>
                  <a:lnTo>
                    <a:pt x="1938" y="426"/>
                  </a:lnTo>
                  <a:lnTo>
                    <a:pt x="1936" y="428"/>
                  </a:lnTo>
                  <a:lnTo>
                    <a:pt x="1936" y="428"/>
                  </a:lnTo>
                  <a:lnTo>
                    <a:pt x="1936" y="430"/>
                  </a:lnTo>
                  <a:lnTo>
                    <a:pt x="1936" y="431"/>
                  </a:lnTo>
                  <a:lnTo>
                    <a:pt x="1936" y="431"/>
                  </a:lnTo>
                  <a:lnTo>
                    <a:pt x="1936" y="433"/>
                  </a:lnTo>
                  <a:lnTo>
                    <a:pt x="1936" y="433"/>
                  </a:lnTo>
                  <a:lnTo>
                    <a:pt x="1936" y="435"/>
                  </a:lnTo>
                  <a:lnTo>
                    <a:pt x="1936" y="435"/>
                  </a:lnTo>
                  <a:lnTo>
                    <a:pt x="1936" y="435"/>
                  </a:lnTo>
                  <a:lnTo>
                    <a:pt x="1936" y="437"/>
                  </a:lnTo>
                  <a:lnTo>
                    <a:pt x="1936" y="437"/>
                  </a:lnTo>
                  <a:lnTo>
                    <a:pt x="1936" y="437"/>
                  </a:lnTo>
                  <a:lnTo>
                    <a:pt x="1936" y="437"/>
                  </a:lnTo>
                  <a:lnTo>
                    <a:pt x="1938" y="439"/>
                  </a:lnTo>
                  <a:lnTo>
                    <a:pt x="1938" y="439"/>
                  </a:lnTo>
                  <a:lnTo>
                    <a:pt x="1938" y="439"/>
                  </a:lnTo>
                  <a:lnTo>
                    <a:pt x="1936" y="441"/>
                  </a:lnTo>
                  <a:lnTo>
                    <a:pt x="1936" y="441"/>
                  </a:lnTo>
                  <a:lnTo>
                    <a:pt x="1936" y="442"/>
                  </a:lnTo>
                  <a:lnTo>
                    <a:pt x="1938" y="442"/>
                  </a:lnTo>
                  <a:lnTo>
                    <a:pt x="1938" y="444"/>
                  </a:lnTo>
                  <a:lnTo>
                    <a:pt x="1941" y="444"/>
                  </a:lnTo>
                  <a:lnTo>
                    <a:pt x="1941" y="444"/>
                  </a:lnTo>
                  <a:lnTo>
                    <a:pt x="1943" y="446"/>
                  </a:lnTo>
                  <a:lnTo>
                    <a:pt x="1945" y="446"/>
                  </a:lnTo>
                  <a:lnTo>
                    <a:pt x="1943" y="450"/>
                  </a:lnTo>
                  <a:lnTo>
                    <a:pt x="1943" y="451"/>
                  </a:lnTo>
                  <a:lnTo>
                    <a:pt x="1940" y="450"/>
                  </a:lnTo>
                  <a:lnTo>
                    <a:pt x="1941" y="448"/>
                  </a:lnTo>
                  <a:lnTo>
                    <a:pt x="1940" y="446"/>
                  </a:lnTo>
                  <a:lnTo>
                    <a:pt x="1936" y="444"/>
                  </a:lnTo>
                  <a:lnTo>
                    <a:pt x="1936" y="444"/>
                  </a:lnTo>
                  <a:lnTo>
                    <a:pt x="1936" y="442"/>
                  </a:lnTo>
                  <a:lnTo>
                    <a:pt x="1934" y="439"/>
                  </a:lnTo>
                  <a:lnTo>
                    <a:pt x="1932" y="437"/>
                  </a:lnTo>
                  <a:lnTo>
                    <a:pt x="1932" y="437"/>
                  </a:lnTo>
                  <a:lnTo>
                    <a:pt x="1932" y="437"/>
                  </a:lnTo>
                  <a:lnTo>
                    <a:pt x="1932" y="435"/>
                  </a:lnTo>
                  <a:lnTo>
                    <a:pt x="1934" y="431"/>
                  </a:lnTo>
                  <a:lnTo>
                    <a:pt x="1934" y="430"/>
                  </a:lnTo>
                  <a:lnTo>
                    <a:pt x="1934" y="428"/>
                  </a:lnTo>
                  <a:lnTo>
                    <a:pt x="1931" y="430"/>
                  </a:lnTo>
                  <a:lnTo>
                    <a:pt x="1922" y="433"/>
                  </a:lnTo>
                  <a:lnTo>
                    <a:pt x="1920" y="435"/>
                  </a:lnTo>
                  <a:lnTo>
                    <a:pt x="1920" y="437"/>
                  </a:lnTo>
                  <a:lnTo>
                    <a:pt x="1920" y="439"/>
                  </a:lnTo>
                  <a:lnTo>
                    <a:pt x="1922" y="441"/>
                  </a:lnTo>
                  <a:lnTo>
                    <a:pt x="1922" y="441"/>
                  </a:lnTo>
                  <a:lnTo>
                    <a:pt x="1922" y="442"/>
                  </a:lnTo>
                  <a:lnTo>
                    <a:pt x="1920" y="448"/>
                  </a:lnTo>
                  <a:lnTo>
                    <a:pt x="1903" y="450"/>
                  </a:lnTo>
                  <a:lnTo>
                    <a:pt x="1902" y="451"/>
                  </a:lnTo>
                  <a:lnTo>
                    <a:pt x="1900" y="455"/>
                  </a:lnTo>
                  <a:lnTo>
                    <a:pt x="1900" y="457"/>
                  </a:lnTo>
                  <a:lnTo>
                    <a:pt x="1896" y="460"/>
                  </a:lnTo>
                  <a:lnTo>
                    <a:pt x="1894" y="462"/>
                  </a:lnTo>
                  <a:lnTo>
                    <a:pt x="1893" y="469"/>
                  </a:lnTo>
                  <a:lnTo>
                    <a:pt x="1893" y="471"/>
                  </a:lnTo>
                  <a:lnTo>
                    <a:pt x="1889" y="473"/>
                  </a:lnTo>
                  <a:lnTo>
                    <a:pt x="1876" y="477"/>
                  </a:lnTo>
                  <a:lnTo>
                    <a:pt x="1866" y="473"/>
                  </a:lnTo>
                  <a:lnTo>
                    <a:pt x="1857" y="464"/>
                  </a:lnTo>
                  <a:lnTo>
                    <a:pt x="1857" y="464"/>
                  </a:lnTo>
                  <a:lnTo>
                    <a:pt x="1855" y="464"/>
                  </a:lnTo>
                  <a:lnTo>
                    <a:pt x="1853" y="464"/>
                  </a:lnTo>
                  <a:lnTo>
                    <a:pt x="1851" y="464"/>
                  </a:lnTo>
                  <a:lnTo>
                    <a:pt x="1847" y="469"/>
                  </a:lnTo>
                  <a:lnTo>
                    <a:pt x="1847" y="471"/>
                  </a:lnTo>
                  <a:lnTo>
                    <a:pt x="1849" y="466"/>
                  </a:lnTo>
                  <a:lnTo>
                    <a:pt x="1847" y="466"/>
                  </a:lnTo>
                  <a:lnTo>
                    <a:pt x="1833" y="466"/>
                  </a:lnTo>
                  <a:lnTo>
                    <a:pt x="1829" y="466"/>
                  </a:lnTo>
                  <a:lnTo>
                    <a:pt x="1824" y="462"/>
                  </a:lnTo>
                  <a:lnTo>
                    <a:pt x="1822" y="460"/>
                  </a:lnTo>
                  <a:lnTo>
                    <a:pt x="1820" y="462"/>
                  </a:lnTo>
                  <a:lnTo>
                    <a:pt x="1811" y="469"/>
                  </a:lnTo>
                  <a:lnTo>
                    <a:pt x="1808" y="473"/>
                  </a:lnTo>
                  <a:lnTo>
                    <a:pt x="1802" y="473"/>
                  </a:lnTo>
                  <a:lnTo>
                    <a:pt x="1797" y="473"/>
                  </a:lnTo>
                  <a:lnTo>
                    <a:pt x="1792" y="475"/>
                  </a:lnTo>
                  <a:lnTo>
                    <a:pt x="1784" y="480"/>
                  </a:lnTo>
                  <a:lnTo>
                    <a:pt x="1782" y="480"/>
                  </a:lnTo>
                  <a:lnTo>
                    <a:pt x="1782" y="480"/>
                  </a:lnTo>
                  <a:lnTo>
                    <a:pt x="1782" y="482"/>
                  </a:lnTo>
                  <a:lnTo>
                    <a:pt x="1782" y="482"/>
                  </a:lnTo>
                  <a:lnTo>
                    <a:pt x="1782" y="484"/>
                  </a:lnTo>
                  <a:lnTo>
                    <a:pt x="1777" y="486"/>
                  </a:lnTo>
                  <a:lnTo>
                    <a:pt x="1777" y="486"/>
                  </a:lnTo>
                  <a:lnTo>
                    <a:pt x="1775" y="489"/>
                  </a:lnTo>
                  <a:lnTo>
                    <a:pt x="1775" y="491"/>
                  </a:lnTo>
                  <a:lnTo>
                    <a:pt x="1773" y="491"/>
                  </a:lnTo>
                  <a:lnTo>
                    <a:pt x="1772" y="491"/>
                  </a:lnTo>
                  <a:lnTo>
                    <a:pt x="1770" y="497"/>
                  </a:lnTo>
                  <a:lnTo>
                    <a:pt x="1768" y="498"/>
                  </a:lnTo>
                  <a:lnTo>
                    <a:pt x="1768" y="500"/>
                  </a:lnTo>
                  <a:lnTo>
                    <a:pt x="1768" y="504"/>
                  </a:lnTo>
                  <a:lnTo>
                    <a:pt x="1768" y="506"/>
                  </a:lnTo>
                  <a:lnTo>
                    <a:pt x="1768" y="507"/>
                  </a:lnTo>
                  <a:lnTo>
                    <a:pt x="1764" y="507"/>
                  </a:lnTo>
                  <a:lnTo>
                    <a:pt x="1766" y="509"/>
                  </a:lnTo>
                  <a:lnTo>
                    <a:pt x="1768" y="511"/>
                  </a:lnTo>
                  <a:lnTo>
                    <a:pt x="1768" y="513"/>
                  </a:lnTo>
                  <a:lnTo>
                    <a:pt x="1768" y="516"/>
                  </a:lnTo>
                  <a:lnTo>
                    <a:pt x="1768" y="518"/>
                  </a:lnTo>
                  <a:lnTo>
                    <a:pt x="1766" y="520"/>
                  </a:lnTo>
                  <a:lnTo>
                    <a:pt x="1766" y="522"/>
                  </a:lnTo>
                  <a:lnTo>
                    <a:pt x="1766" y="524"/>
                  </a:lnTo>
                  <a:lnTo>
                    <a:pt x="1766" y="525"/>
                  </a:lnTo>
                  <a:lnTo>
                    <a:pt x="1764" y="527"/>
                  </a:lnTo>
                  <a:lnTo>
                    <a:pt x="1764" y="527"/>
                  </a:lnTo>
                  <a:lnTo>
                    <a:pt x="1759" y="527"/>
                  </a:lnTo>
                  <a:lnTo>
                    <a:pt x="1757" y="527"/>
                  </a:lnTo>
                  <a:lnTo>
                    <a:pt x="1755" y="524"/>
                  </a:lnTo>
                  <a:lnTo>
                    <a:pt x="1750" y="511"/>
                  </a:lnTo>
                  <a:lnTo>
                    <a:pt x="1750" y="509"/>
                  </a:lnTo>
                  <a:lnTo>
                    <a:pt x="1748" y="507"/>
                  </a:lnTo>
                  <a:lnTo>
                    <a:pt x="1746" y="509"/>
                  </a:lnTo>
                  <a:lnTo>
                    <a:pt x="1734" y="522"/>
                  </a:lnTo>
                  <a:lnTo>
                    <a:pt x="1732" y="522"/>
                  </a:lnTo>
                  <a:lnTo>
                    <a:pt x="1732" y="518"/>
                  </a:lnTo>
                  <a:lnTo>
                    <a:pt x="1730" y="515"/>
                  </a:lnTo>
                  <a:lnTo>
                    <a:pt x="1732" y="513"/>
                  </a:lnTo>
                  <a:lnTo>
                    <a:pt x="1734" y="507"/>
                  </a:lnTo>
                  <a:lnTo>
                    <a:pt x="1732" y="507"/>
                  </a:lnTo>
                  <a:lnTo>
                    <a:pt x="1730" y="509"/>
                  </a:lnTo>
                  <a:lnTo>
                    <a:pt x="1726" y="516"/>
                  </a:lnTo>
                  <a:lnTo>
                    <a:pt x="1725" y="520"/>
                  </a:lnTo>
                  <a:lnTo>
                    <a:pt x="1721" y="520"/>
                  </a:lnTo>
                  <a:lnTo>
                    <a:pt x="1717" y="520"/>
                  </a:lnTo>
                  <a:lnTo>
                    <a:pt x="1716" y="520"/>
                  </a:lnTo>
                  <a:lnTo>
                    <a:pt x="1714" y="518"/>
                  </a:lnTo>
                  <a:lnTo>
                    <a:pt x="1712" y="516"/>
                  </a:lnTo>
                  <a:lnTo>
                    <a:pt x="1696" y="515"/>
                  </a:lnTo>
                  <a:lnTo>
                    <a:pt x="1690" y="518"/>
                  </a:lnTo>
                  <a:lnTo>
                    <a:pt x="1689" y="518"/>
                  </a:lnTo>
                  <a:lnTo>
                    <a:pt x="1685" y="516"/>
                  </a:lnTo>
                  <a:lnTo>
                    <a:pt x="1683" y="515"/>
                  </a:lnTo>
                  <a:lnTo>
                    <a:pt x="1683" y="511"/>
                  </a:lnTo>
                  <a:lnTo>
                    <a:pt x="1687" y="506"/>
                  </a:lnTo>
                  <a:lnTo>
                    <a:pt x="1689" y="504"/>
                  </a:lnTo>
                  <a:lnTo>
                    <a:pt x="1689" y="504"/>
                  </a:lnTo>
                  <a:lnTo>
                    <a:pt x="1689" y="504"/>
                  </a:lnTo>
                  <a:lnTo>
                    <a:pt x="1690" y="504"/>
                  </a:lnTo>
                  <a:lnTo>
                    <a:pt x="1690" y="504"/>
                  </a:lnTo>
                  <a:lnTo>
                    <a:pt x="1692" y="502"/>
                  </a:lnTo>
                  <a:lnTo>
                    <a:pt x="1694" y="500"/>
                  </a:lnTo>
                  <a:lnTo>
                    <a:pt x="1694" y="500"/>
                  </a:lnTo>
                  <a:lnTo>
                    <a:pt x="1699" y="502"/>
                  </a:lnTo>
                  <a:lnTo>
                    <a:pt x="1703" y="506"/>
                  </a:lnTo>
                  <a:lnTo>
                    <a:pt x="1705" y="506"/>
                  </a:lnTo>
                  <a:lnTo>
                    <a:pt x="1707" y="504"/>
                  </a:lnTo>
                  <a:lnTo>
                    <a:pt x="1705" y="502"/>
                  </a:lnTo>
                  <a:lnTo>
                    <a:pt x="1705" y="500"/>
                  </a:lnTo>
                  <a:lnTo>
                    <a:pt x="1705" y="500"/>
                  </a:lnTo>
                  <a:lnTo>
                    <a:pt x="1703" y="498"/>
                  </a:lnTo>
                  <a:lnTo>
                    <a:pt x="1701" y="497"/>
                  </a:lnTo>
                  <a:lnTo>
                    <a:pt x="1703" y="495"/>
                  </a:lnTo>
                  <a:lnTo>
                    <a:pt x="1705" y="495"/>
                  </a:lnTo>
                  <a:lnTo>
                    <a:pt x="1708" y="500"/>
                  </a:lnTo>
                  <a:lnTo>
                    <a:pt x="1712" y="504"/>
                  </a:lnTo>
                  <a:lnTo>
                    <a:pt x="1712" y="504"/>
                  </a:lnTo>
                  <a:lnTo>
                    <a:pt x="1714" y="504"/>
                  </a:lnTo>
                  <a:lnTo>
                    <a:pt x="1714" y="500"/>
                  </a:lnTo>
                  <a:lnTo>
                    <a:pt x="1716" y="498"/>
                  </a:lnTo>
                  <a:lnTo>
                    <a:pt x="1717" y="498"/>
                  </a:lnTo>
                  <a:lnTo>
                    <a:pt x="1719" y="498"/>
                  </a:lnTo>
                  <a:lnTo>
                    <a:pt x="1719" y="495"/>
                  </a:lnTo>
                  <a:lnTo>
                    <a:pt x="1719" y="495"/>
                  </a:lnTo>
                  <a:lnTo>
                    <a:pt x="1719" y="491"/>
                  </a:lnTo>
                  <a:lnTo>
                    <a:pt x="1719" y="491"/>
                  </a:lnTo>
                  <a:lnTo>
                    <a:pt x="1719" y="487"/>
                  </a:lnTo>
                  <a:lnTo>
                    <a:pt x="1717" y="484"/>
                  </a:lnTo>
                  <a:lnTo>
                    <a:pt x="1717" y="482"/>
                  </a:lnTo>
                  <a:lnTo>
                    <a:pt x="1717" y="480"/>
                  </a:lnTo>
                  <a:lnTo>
                    <a:pt x="1716" y="478"/>
                  </a:lnTo>
                  <a:lnTo>
                    <a:pt x="1714" y="473"/>
                  </a:lnTo>
                  <a:lnTo>
                    <a:pt x="1712" y="471"/>
                  </a:lnTo>
                  <a:lnTo>
                    <a:pt x="1710" y="468"/>
                  </a:lnTo>
                  <a:lnTo>
                    <a:pt x="1708" y="464"/>
                  </a:lnTo>
                  <a:lnTo>
                    <a:pt x="1708" y="460"/>
                  </a:lnTo>
                  <a:lnTo>
                    <a:pt x="1710" y="460"/>
                  </a:lnTo>
                  <a:lnTo>
                    <a:pt x="1712" y="459"/>
                  </a:lnTo>
                  <a:lnTo>
                    <a:pt x="1714" y="457"/>
                  </a:lnTo>
                  <a:lnTo>
                    <a:pt x="1714" y="453"/>
                  </a:lnTo>
                  <a:lnTo>
                    <a:pt x="1714" y="450"/>
                  </a:lnTo>
                  <a:lnTo>
                    <a:pt x="1714" y="448"/>
                  </a:lnTo>
                  <a:lnTo>
                    <a:pt x="1714" y="446"/>
                  </a:lnTo>
                  <a:lnTo>
                    <a:pt x="1714" y="446"/>
                  </a:lnTo>
                  <a:lnTo>
                    <a:pt x="1716" y="442"/>
                  </a:lnTo>
                  <a:lnTo>
                    <a:pt x="1716" y="441"/>
                  </a:lnTo>
                  <a:lnTo>
                    <a:pt x="1717" y="441"/>
                  </a:lnTo>
                  <a:lnTo>
                    <a:pt x="1719" y="441"/>
                  </a:lnTo>
                  <a:lnTo>
                    <a:pt x="1719" y="439"/>
                  </a:lnTo>
                  <a:lnTo>
                    <a:pt x="1723" y="435"/>
                  </a:lnTo>
                  <a:lnTo>
                    <a:pt x="1723" y="431"/>
                  </a:lnTo>
                  <a:lnTo>
                    <a:pt x="1721" y="431"/>
                  </a:lnTo>
                  <a:lnTo>
                    <a:pt x="1708" y="428"/>
                  </a:lnTo>
                  <a:lnTo>
                    <a:pt x="1707" y="430"/>
                  </a:lnTo>
                  <a:lnTo>
                    <a:pt x="1707" y="430"/>
                  </a:lnTo>
                  <a:lnTo>
                    <a:pt x="1708" y="431"/>
                  </a:lnTo>
                  <a:lnTo>
                    <a:pt x="1708" y="431"/>
                  </a:lnTo>
                  <a:lnTo>
                    <a:pt x="1708" y="431"/>
                  </a:lnTo>
                  <a:lnTo>
                    <a:pt x="1708" y="433"/>
                  </a:lnTo>
                  <a:lnTo>
                    <a:pt x="1705" y="431"/>
                  </a:lnTo>
                  <a:lnTo>
                    <a:pt x="1703" y="431"/>
                  </a:lnTo>
                  <a:lnTo>
                    <a:pt x="1703" y="428"/>
                  </a:lnTo>
                  <a:lnTo>
                    <a:pt x="1703" y="428"/>
                  </a:lnTo>
                  <a:lnTo>
                    <a:pt x="1701" y="426"/>
                  </a:lnTo>
                  <a:lnTo>
                    <a:pt x="1703" y="426"/>
                  </a:lnTo>
                  <a:lnTo>
                    <a:pt x="1721" y="422"/>
                  </a:lnTo>
                  <a:lnTo>
                    <a:pt x="1741" y="419"/>
                  </a:lnTo>
                  <a:lnTo>
                    <a:pt x="1745" y="417"/>
                  </a:lnTo>
                  <a:lnTo>
                    <a:pt x="1748" y="417"/>
                  </a:lnTo>
                  <a:lnTo>
                    <a:pt x="1748" y="417"/>
                  </a:lnTo>
                  <a:lnTo>
                    <a:pt x="1748" y="417"/>
                  </a:lnTo>
                  <a:lnTo>
                    <a:pt x="1748" y="417"/>
                  </a:lnTo>
                  <a:lnTo>
                    <a:pt x="1750" y="417"/>
                  </a:lnTo>
                  <a:lnTo>
                    <a:pt x="1750" y="415"/>
                  </a:lnTo>
                  <a:lnTo>
                    <a:pt x="1750" y="415"/>
                  </a:lnTo>
                  <a:lnTo>
                    <a:pt x="1750" y="413"/>
                  </a:lnTo>
                  <a:lnTo>
                    <a:pt x="1750" y="413"/>
                  </a:lnTo>
                  <a:lnTo>
                    <a:pt x="1748" y="412"/>
                  </a:lnTo>
                  <a:lnTo>
                    <a:pt x="1739" y="412"/>
                  </a:lnTo>
                  <a:lnTo>
                    <a:pt x="1737" y="413"/>
                  </a:lnTo>
                  <a:lnTo>
                    <a:pt x="1728" y="413"/>
                  </a:lnTo>
                  <a:lnTo>
                    <a:pt x="1716" y="417"/>
                  </a:lnTo>
                  <a:lnTo>
                    <a:pt x="1694" y="424"/>
                  </a:lnTo>
                  <a:lnTo>
                    <a:pt x="1689" y="430"/>
                  </a:lnTo>
                  <a:lnTo>
                    <a:pt x="1685" y="431"/>
                  </a:lnTo>
                  <a:lnTo>
                    <a:pt x="1681" y="435"/>
                  </a:lnTo>
                  <a:lnTo>
                    <a:pt x="1676" y="437"/>
                  </a:lnTo>
                  <a:lnTo>
                    <a:pt x="1669" y="442"/>
                  </a:lnTo>
                  <a:lnTo>
                    <a:pt x="1663" y="446"/>
                  </a:lnTo>
                  <a:lnTo>
                    <a:pt x="1645" y="460"/>
                  </a:lnTo>
                  <a:lnTo>
                    <a:pt x="1642" y="462"/>
                  </a:lnTo>
                  <a:lnTo>
                    <a:pt x="1638" y="464"/>
                  </a:lnTo>
                  <a:lnTo>
                    <a:pt x="1636" y="468"/>
                  </a:lnTo>
                  <a:lnTo>
                    <a:pt x="1636" y="469"/>
                  </a:lnTo>
                  <a:lnTo>
                    <a:pt x="1638" y="471"/>
                  </a:lnTo>
                  <a:lnTo>
                    <a:pt x="1643" y="471"/>
                  </a:lnTo>
                  <a:lnTo>
                    <a:pt x="1643" y="469"/>
                  </a:lnTo>
                  <a:lnTo>
                    <a:pt x="1645" y="469"/>
                  </a:lnTo>
                  <a:lnTo>
                    <a:pt x="1647" y="464"/>
                  </a:lnTo>
                  <a:lnTo>
                    <a:pt x="1647" y="464"/>
                  </a:lnTo>
                  <a:lnTo>
                    <a:pt x="1649" y="462"/>
                  </a:lnTo>
                  <a:lnTo>
                    <a:pt x="1651" y="462"/>
                  </a:lnTo>
                  <a:lnTo>
                    <a:pt x="1652" y="460"/>
                  </a:lnTo>
                  <a:lnTo>
                    <a:pt x="1654" y="460"/>
                  </a:lnTo>
                  <a:lnTo>
                    <a:pt x="1654" y="462"/>
                  </a:lnTo>
                  <a:lnTo>
                    <a:pt x="1654" y="464"/>
                  </a:lnTo>
                  <a:lnTo>
                    <a:pt x="1654" y="466"/>
                  </a:lnTo>
                  <a:lnTo>
                    <a:pt x="1652" y="466"/>
                  </a:lnTo>
                  <a:lnTo>
                    <a:pt x="1647" y="466"/>
                  </a:lnTo>
                  <a:lnTo>
                    <a:pt x="1647" y="468"/>
                  </a:lnTo>
                  <a:lnTo>
                    <a:pt x="1647" y="468"/>
                  </a:lnTo>
                  <a:lnTo>
                    <a:pt x="1647" y="469"/>
                  </a:lnTo>
                  <a:lnTo>
                    <a:pt x="1649" y="473"/>
                  </a:lnTo>
                  <a:lnTo>
                    <a:pt x="1649" y="473"/>
                  </a:lnTo>
                  <a:lnTo>
                    <a:pt x="1649" y="475"/>
                  </a:lnTo>
                  <a:lnTo>
                    <a:pt x="1651" y="477"/>
                  </a:lnTo>
                  <a:lnTo>
                    <a:pt x="1651" y="477"/>
                  </a:lnTo>
                  <a:lnTo>
                    <a:pt x="1651" y="478"/>
                  </a:lnTo>
                  <a:lnTo>
                    <a:pt x="1652" y="480"/>
                  </a:lnTo>
                  <a:lnTo>
                    <a:pt x="1656" y="480"/>
                  </a:lnTo>
                  <a:lnTo>
                    <a:pt x="1658" y="482"/>
                  </a:lnTo>
                  <a:lnTo>
                    <a:pt x="1658" y="484"/>
                  </a:lnTo>
                  <a:lnTo>
                    <a:pt x="1660" y="486"/>
                  </a:lnTo>
                  <a:lnTo>
                    <a:pt x="1658" y="489"/>
                  </a:lnTo>
                  <a:lnTo>
                    <a:pt x="1658" y="491"/>
                  </a:lnTo>
                  <a:lnTo>
                    <a:pt x="1656" y="493"/>
                  </a:lnTo>
                  <a:lnTo>
                    <a:pt x="1652" y="493"/>
                  </a:lnTo>
                  <a:lnTo>
                    <a:pt x="1651" y="495"/>
                  </a:lnTo>
                  <a:lnTo>
                    <a:pt x="1647" y="502"/>
                  </a:lnTo>
                  <a:lnTo>
                    <a:pt x="1645" y="502"/>
                  </a:lnTo>
                  <a:lnTo>
                    <a:pt x="1643" y="504"/>
                  </a:lnTo>
                  <a:lnTo>
                    <a:pt x="1642" y="506"/>
                  </a:lnTo>
                  <a:lnTo>
                    <a:pt x="1640" y="506"/>
                  </a:lnTo>
                  <a:lnTo>
                    <a:pt x="1638" y="506"/>
                  </a:lnTo>
                  <a:lnTo>
                    <a:pt x="1636" y="507"/>
                  </a:lnTo>
                  <a:lnTo>
                    <a:pt x="1636" y="507"/>
                  </a:lnTo>
                  <a:lnTo>
                    <a:pt x="1634" y="507"/>
                  </a:lnTo>
                  <a:lnTo>
                    <a:pt x="1631" y="500"/>
                  </a:lnTo>
                  <a:lnTo>
                    <a:pt x="1629" y="498"/>
                  </a:lnTo>
                  <a:lnTo>
                    <a:pt x="1631" y="497"/>
                  </a:lnTo>
                  <a:lnTo>
                    <a:pt x="1634" y="495"/>
                  </a:lnTo>
                  <a:lnTo>
                    <a:pt x="1636" y="493"/>
                  </a:lnTo>
                  <a:lnTo>
                    <a:pt x="1638" y="491"/>
                  </a:lnTo>
                  <a:lnTo>
                    <a:pt x="1636" y="489"/>
                  </a:lnTo>
                  <a:lnTo>
                    <a:pt x="1636" y="489"/>
                  </a:lnTo>
                  <a:lnTo>
                    <a:pt x="1636" y="487"/>
                  </a:lnTo>
                  <a:lnTo>
                    <a:pt x="1638" y="486"/>
                  </a:lnTo>
                  <a:lnTo>
                    <a:pt x="1638" y="486"/>
                  </a:lnTo>
                  <a:lnTo>
                    <a:pt x="1640" y="486"/>
                  </a:lnTo>
                  <a:lnTo>
                    <a:pt x="1640" y="486"/>
                  </a:lnTo>
                  <a:lnTo>
                    <a:pt x="1640" y="484"/>
                  </a:lnTo>
                  <a:lnTo>
                    <a:pt x="1636" y="482"/>
                  </a:lnTo>
                  <a:lnTo>
                    <a:pt x="1631" y="482"/>
                  </a:lnTo>
                  <a:lnTo>
                    <a:pt x="1627" y="484"/>
                  </a:lnTo>
                  <a:lnTo>
                    <a:pt x="1625" y="486"/>
                  </a:lnTo>
                  <a:lnTo>
                    <a:pt x="1625" y="484"/>
                  </a:lnTo>
                  <a:lnTo>
                    <a:pt x="1625" y="484"/>
                  </a:lnTo>
                  <a:lnTo>
                    <a:pt x="1625" y="482"/>
                  </a:lnTo>
                  <a:lnTo>
                    <a:pt x="1625" y="482"/>
                  </a:lnTo>
                  <a:lnTo>
                    <a:pt x="1625" y="480"/>
                  </a:lnTo>
                  <a:lnTo>
                    <a:pt x="1629" y="480"/>
                  </a:lnTo>
                  <a:lnTo>
                    <a:pt x="1631" y="477"/>
                  </a:lnTo>
                  <a:lnTo>
                    <a:pt x="1633" y="475"/>
                  </a:lnTo>
                  <a:lnTo>
                    <a:pt x="1633" y="471"/>
                  </a:lnTo>
                  <a:lnTo>
                    <a:pt x="1631" y="471"/>
                  </a:lnTo>
                  <a:lnTo>
                    <a:pt x="1625" y="477"/>
                  </a:lnTo>
                  <a:lnTo>
                    <a:pt x="1607" y="484"/>
                  </a:lnTo>
                  <a:lnTo>
                    <a:pt x="1602" y="484"/>
                  </a:lnTo>
                  <a:lnTo>
                    <a:pt x="1600" y="486"/>
                  </a:lnTo>
                  <a:lnTo>
                    <a:pt x="1598" y="489"/>
                  </a:lnTo>
                  <a:lnTo>
                    <a:pt x="1600" y="489"/>
                  </a:lnTo>
                  <a:lnTo>
                    <a:pt x="1602" y="489"/>
                  </a:lnTo>
                  <a:lnTo>
                    <a:pt x="1600" y="491"/>
                  </a:lnTo>
                  <a:lnTo>
                    <a:pt x="1598" y="493"/>
                  </a:lnTo>
                  <a:lnTo>
                    <a:pt x="1596" y="493"/>
                  </a:lnTo>
                  <a:lnTo>
                    <a:pt x="1595" y="491"/>
                  </a:lnTo>
                  <a:lnTo>
                    <a:pt x="1593" y="493"/>
                  </a:lnTo>
                  <a:lnTo>
                    <a:pt x="1589" y="497"/>
                  </a:lnTo>
                  <a:lnTo>
                    <a:pt x="1582" y="498"/>
                  </a:lnTo>
                  <a:lnTo>
                    <a:pt x="1580" y="498"/>
                  </a:lnTo>
                  <a:lnTo>
                    <a:pt x="1578" y="500"/>
                  </a:lnTo>
                  <a:lnTo>
                    <a:pt x="1577" y="502"/>
                  </a:lnTo>
                  <a:lnTo>
                    <a:pt x="1575" y="504"/>
                  </a:lnTo>
                  <a:lnTo>
                    <a:pt x="1569" y="504"/>
                  </a:lnTo>
                  <a:lnTo>
                    <a:pt x="1568" y="504"/>
                  </a:lnTo>
                  <a:lnTo>
                    <a:pt x="1564" y="504"/>
                  </a:lnTo>
                  <a:lnTo>
                    <a:pt x="1562" y="500"/>
                  </a:lnTo>
                  <a:lnTo>
                    <a:pt x="1560" y="498"/>
                  </a:lnTo>
                  <a:lnTo>
                    <a:pt x="1560" y="500"/>
                  </a:lnTo>
                  <a:lnTo>
                    <a:pt x="1559" y="504"/>
                  </a:lnTo>
                  <a:lnTo>
                    <a:pt x="1557" y="506"/>
                  </a:lnTo>
                  <a:lnTo>
                    <a:pt x="1555" y="509"/>
                  </a:lnTo>
                  <a:lnTo>
                    <a:pt x="1544" y="520"/>
                  </a:lnTo>
                  <a:lnTo>
                    <a:pt x="1540" y="522"/>
                  </a:lnTo>
                  <a:lnTo>
                    <a:pt x="1535" y="525"/>
                  </a:lnTo>
                  <a:lnTo>
                    <a:pt x="1531" y="527"/>
                  </a:lnTo>
                  <a:lnTo>
                    <a:pt x="1528" y="534"/>
                  </a:lnTo>
                  <a:lnTo>
                    <a:pt x="1526" y="536"/>
                  </a:lnTo>
                  <a:lnTo>
                    <a:pt x="1524" y="538"/>
                  </a:lnTo>
                  <a:lnTo>
                    <a:pt x="1522" y="542"/>
                  </a:lnTo>
                  <a:lnTo>
                    <a:pt x="1515" y="549"/>
                  </a:lnTo>
                  <a:lnTo>
                    <a:pt x="1517" y="545"/>
                  </a:lnTo>
                  <a:lnTo>
                    <a:pt x="1521" y="542"/>
                  </a:lnTo>
                  <a:lnTo>
                    <a:pt x="1522" y="538"/>
                  </a:lnTo>
                  <a:lnTo>
                    <a:pt x="1521" y="538"/>
                  </a:lnTo>
                  <a:lnTo>
                    <a:pt x="1512" y="545"/>
                  </a:lnTo>
                  <a:lnTo>
                    <a:pt x="1504" y="553"/>
                  </a:lnTo>
                  <a:lnTo>
                    <a:pt x="1497" y="556"/>
                  </a:lnTo>
                  <a:lnTo>
                    <a:pt x="1488" y="563"/>
                  </a:lnTo>
                  <a:lnTo>
                    <a:pt x="1481" y="567"/>
                  </a:lnTo>
                  <a:lnTo>
                    <a:pt x="1479" y="569"/>
                  </a:lnTo>
                  <a:lnTo>
                    <a:pt x="1470" y="571"/>
                  </a:lnTo>
                  <a:lnTo>
                    <a:pt x="1465" y="569"/>
                  </a:lnTo>
                  <a:lnTo>
                    <a:pt x="1461" y="567"/>
                  </a:lnTo>
                  <a:lnTo>
                    <a:pt x="1456" y="560"/>
                  </a:lnTo>
                  <a:lnTo>
                    <a:pt x="1454" y="558"/>
                  </a:lnTo>
                  <a:lnTo>
                    <a:pt x="1452" y="560"/>
                  </a:lnTo>
                  <a:lnTo>
                    <a:pt x="1461" y="572"/>
                  </a:lnTo>
                  <a:lnTo>
                    <a:pt x="1461" y="578"/>
                  </a:lnTo>
                  <a:lnTo>
                    <a:pt x="1463" y="580"/>
                  </a:lnTo>
                  <a:lnTo>
                    <a:pt x="1461" y="581"/>
                  </a:lnTo>
                  <a:lnTo>
                    <a:pt x="1461" y="583"/>
                  </a:lnTo>
                  <a:lnTo>
                    <a:pt x="1461" y="585"/>
                  </a:lnTo>
                  <a:lnTo>
                    <a:pt x="1461" y="587"/>
                  </a:lnTo>
                  <a:lnTo>
                    <a:pt x="1463" y="587"/>
                  </a:lnTo>
                  <a:lnTo>
                    <a:pt x="1465" y="585"/>
                  </a:lnTo>
                  <a:lnTo>
                    <a:pt x="1466" y="587"/>
                  </a:lnTo>
                  <a:lnTo>
                    <a:pt x="1468" y="589"/>
                  </a:lnTo>
                  <a:lnTo>
                    <a:pt x="1468" y="590"/>
                  </a:lnTo>
                  <a:lnTo>
                    <a:pt x="1470" y="590"/>
                  </a:lnTo>
                  <a:lnTo>
                    <a:pt x="1475" y="594"/>
                  </a:lnTo>
                  <a:lnTo>
                    <a:pt x="1475" y="594"/>
                  </a:lnTo>
                  <a:lnTo>
                    <a:pt x="1474" y="596"/>
                  </a:lnTo>
                  <a:lnTo>
                    <a:pt x="1474" y="596"/>
                  </a:lnTo>
                  <a:lnTo>
                    <a:pt x="1475" y="596"/>
                  </a:lnTo>
                  <a:lnTo>
                    <a:pt x="1475" y="596"/>
                  </a:lnTo>
                  <a:lnTo>
                    <a:pt x="1477" y="598"/>
                  </a:lnTo>
                  <a:lnTo>
                    <a:pt x="1475" y="599"/>
                  </a:lnTo>
                  <a:lnTo>
                    <a:pt x="1474" y="599"/>
                  </a:lnTo>
                  <a:lnTo>
                    <a:pt x="1472" y="598"/>
                  </a:lnTo>
                  <a:lnTo>
                    <a:pt x="1470" y="596"/>
                  </a:lnTo>
                  <a:lnTo>
                    <a:pt x="1472" y="594"/>
                  </a:lnTo>
                  <a:lnTo>
                    <a:pt x="1468" y="592"/>
                  </a:lnTo>
                  <a:lnTo>
                    <a:pt x="1457" y="590"/>
                  </a:lnTo>
                  <a:lnTo>
                    <a:pt x="1457" y="590"/>
                  </a:lnTo>
                  <a:lnTo>
                    <a:pt x="1457" y="590"/>
                  </a:lnTo>
                  <a:lnTo>
                    <a:pt x="1459" y="590"/>
                  </a:lnTo>
                  <a:lnTo>
                    <a:pt x="1459" y="590"/>
                  </a:lnTo>
                  <a:lnTo>
                    <a:pt x="1457" y="589"/>
                  </a:lnTo>
                  <a:lnTo>
                    <a:pt x="1456" y="589"/>
                  </a:lnTo>
                  <a:lnTo>
                    <a:pt x="1448" y="594"/>
                  </a:lnTo>
                  <a:lnTo>
                    <a:pt x="1447" y="594"/>
                  </a:lnTo>
                  <a:lnTo>
                    <a:pt x="1445" y="594"/>
                  </a:lnTo>
                  <a:lnTo>
                    <a:pt x="1439" y="592"/>
                  </a:lnTo>
                  <a:lnTo>
                    <a:pt x="1438" y="590"/>
                  </a:lnTo>
                  <a:lnTo>
                    <a:pt x="1434" y="592"/>
                  </a:lnTo>
                  <a:lnTo>
                    <a:pt x="1432" y="594"/>
                  </a:lnTo>
                  <a:lnTo>
                    <a:pt x="1432" y="596"/>
                  </a:lnTo>
                  <a:lnTo>
                    <a:pt x="1429" y="599"/>
                  </a:lnTo>
                  <a:lnTo>
                    <a:pt x="1427" y="603"/>
                  </a:lnTo>
                  <a:lnTo>
                    <a:pt x="1427" y="605"/>
                  </a:lnTo>
                  <a:lnTo>
                    <a:pt x="1425" y="605"/>
                  </a:lnTo>
                  <a:lnTo>
                    <a:pt x="1425" y="603"/>
                  </a:lnTo>
                  <a:lnTo>
                    <a:pt x="1427" y="601"/>
                  </a:lnTo>
                  <a:lnTo>
                    <a:pt x="1427" y="599"/>
                  </a:lnTo>
                  <a:lnTo>
                    <a:pt x="1427" y="598"/>
                  </a:lnTo>
                  <a:lnTo>
                    <a:pt x="1425" y="596"/>
                  </a:lnTo>
                  <a:lnTo>
                    <a:pt x="1423" y="596"/>
                  </a:lnTo>
                  <a:lnTo>
                    <a:pt x="1414" y="603"/>
                  </a:lnTo>
                  <a:lnTo>
                    <a:pt x="1412" y="605"/>
                  </a:lnTo>
                  <a:lnTo>
                    <a:pt x="1414" y="608"/>
                  </a:lnTo>
                  <a:lnTo>
                    <a:pt x="1418" y="618"/>
                  </a:lnTo>
                  <a:lnTo>
                    <a:pt x="1420" y="621"/>
                  </a:lnTo>
                  <a:lnTo>
                    <a:pt x="1420" y="623"/>
                  </a:lnTo>
                  <a:lnTo>
                    <a:pt x="1420" y="627"/>
                  </a:lnTo>
                  <a:lnTo>
                    <a:pt x="1418" y="628"/>
                  </a:lnTo>
                  <a:lnTo>
                    <a:pt x="1412" y="634"/>
                  </a:lnTo>
                  <a:lnTo>
                    <a:pt x="1410" y="637"/>
                  </a:lnTo>
                  <a:lnTo>
                    <a:pt x="1410" y="637"/>
                  </a:lnTo>
                  <a:lnTo>
                    <a:pt x="1410" y="641"/>
                  </a:lnTo>
                  <a:lnTo>
                    <a:pt x="1410" y="643"/>
                  </a:lnTo>
                  <a:lnTo>
                    <a:pt x="1410" y="643"/>
                  </a:lnTo>
                  <a:lnTo>
                    <a:pt x="1410" y="646"/>
                  </a:lnTo>
                  <a:lnTo>
                    <a:pt x="1412" y="646"/>
                  </a:lnTo>
                  <a:lnTo>
                    <a:pt x="1410" y="648"/>
                  </a:lnTo>
                  <a:lnTo>
                    <a:pt x="1410" y="650"/>
                  </a:lnTo>
                  <a:lnTo>
                    <a:pt x="1407" y="655"/>
                  </a:lnTo>
                  <a:lnTo>
                    <a:pt x="1407" y="655"/>
                  </a:lnTo>
                  <a:lnTo>
                    <a:pt x="1407" y="657"/>
                  </a:lnTo>
                  <a:lnTo>
                    <a:pt x="1407" y="659"/>
                  </a:lnTo>
                  <a:lnTo>
                    <a:pt x="1409" y="663"/>
                  </a:lnTo>
                  <a:lnTo>
                    <a:pt x="1409" y="664"/>
                  </a:lnTo>
                  <a:lnTo>
                    <a:pt x="1409" y="664"/>
                  </a:lnTo>
                  <a:lnTo>
                    <a:pt x="1409" y="672"/>
                  </a:lnTo>
                  <a:lnTo>
                    <a:pt x="1409" y="677"/>
                  </a:lnTo>
                  <a:lnTo>
                    <a:pt x="1409" y="681"/>
                  </a:lnTo>
                  <a:lnTo>
                    <a:pt x="1407" y="683"/>
                  </a:lnTo>
                  <a:lnTo>
                    <a:pt x="1405" y="683"/>
                  </a:lnTo>
                  <a:lnTo>
                    <a:pt x="1403" y="686"/>
                  </a:lnTo>
                  <a:lnTo>
                    <a:pt x="1401" y="688"/>
                  </a:lnTo>
                  <a:lnTo>
                    <a:pt x="1401" y="690"/>
                  </a:lnTo>
                  <a:lnTo>
                    <a:pt x="1401" y="692"/>
                  </a:lnTo>
                  <a:lnTo>
                    <a:pt x="1401" y="693"/>
                  </a:lnTo>
                  <a:lnTo>
                    <a:pt x="1401" y="695"/>
                  </a:lnTo>
                  <a:lnTo>
                    <a:pt x="1401" y="697"/>
                  </a:lnTo>
                  <a:lnTo>
                    <a:pt x="1401" y="697"/>
                  </a:lnTo>
                  <a:lnTo>
                    <a:pt x="1401" y="699"/>
                  </a:lnTo>
                  <a:lnTo>
                    <a:pt x="1401" y="695"/>
                  </a:lnTo>
                  <a:lnTo>
                    <a:pt x="1400" y="693"/>
                  </a:lnTo>
                  <a:lnTo>
                    <a:pt x="1394" y="690"/>
                  </a:lnTo>
                  <a:lnTo>
                    <a:pt x="1392" y="690"/>
                  </a:lnTo>
                  <a:lnTo>
                    <a:pt x="1373" y="699"/>
                  </a:lnTo>
                  <a:lnTo>
                    <a:pt x="1371" y="699"/>
                  </a:lnTo>
                  <a:lnTo>
                    <a:pt x="1369" y="701"/>
                  </a:lnTo>
                  <a:lnTo>
                    <a:pt x="1364" y="701"/>
                  </a:lnTo>
                  <a:lnTo>
                    <a:pt x="1351" y="704"/>
                  </a:lnTo>
                  <a:lnTo>
                    <a:pt x="1349" y="706"/>
                  </a:lnTo>
                  <a:lnTo>
                    <a:pt x="1347" y="710"/>
                  </a:lnTo>
                  <a:lnTo>
                    <a:pt x="1344" y="711"/>
                  </a:lnTo>
                  <a:lnTo>
                    <a:pt x="1342" y="713"/>
                  </a:lnTo>
                  <a:lnTo>
                    <a:pt x="1340" y="713"/>
                  </a:lnTo>
                  <a:lnTo>
                    <a:pt x="1342" y="713"/>
                  </a:lnTo>
                  <a:lnTo>
                    <a:pt x="1345" y="708"/>
                  </a:lnTo>
                  <a:lnTo>
                    <a:pt x="1347" y="706"/>
                  </a:lnTo>
                  <a:lnTo>
                    <a:pt x="1349" y="702"/>
                  </a:lnTo>
                  <a:lnTo>
                    <a:pt x="1349" y="702"/>
                  </a:lnTo>
                  <a:lnTo>
                    <a:pt x="1351" y="702"/>
                  </a:lnTo>
                  <a:lnTo>
                    <a:pt x="1353" y="702"/>
                  </a:lnTo>
                  <a:lnTo>
                    <a:pt x="1353" y="699"/>
                  </a:lnTo>
                  <a:lnTo>
                    <a:pt x="1351" y="697"/>
                  </a:lnTo>
                  <a:lnTo>
                    <a:pt x="1349" y="697"/>
                  </a:lnTo>
                  <a:lnTo>
                    <a:pt x="1347" y="697"/>
                  </a:lnTo>
                  <a:lnTo>
                    <a:pt x="1336" y="701"/>
                  </a:lnTo>
                  <a:lnTo>
                    <a:pt x="1324" y="702"/>
                  </a:lnTo>
                  <a:lnTo>
                    <a:pt x="1324" y="702"/>
                  </a:lnTo>
                  <a:lnTo>
                    <a:pt x="1322" y="701"/>
                  </a:lnTo>
                  <a:lnTo>
                    <a:pt x="1322" y="699"/>
                  </a:lnTo>
                  <a:lnTo>
                    <a:pt x="1320" y="699"/>
                  </a:lnTo>
                  <a:lnTo>
                    <a:pt x="1315" y="695"/>
                  </a:lnTo>
                  <a:lnTo>
                    <a:pt x="1313" y="693"/>
                  </a:lnTo>
                  <a:lnTo>
                    <a:pt x="1313" y="692"/>
                  </a:lnTo>
                  <a:lnTo>
                    <a:pt x="1311" y="688"/>
                  </a:lnTo>
                  <a:lnTo>
                    <a:pt x="1311" y="684"/>
                  </a:lnTo>
                  <a:lnTo>
                    <a:pt x="1306" y="674"/>
                  </a:lnTo>
                  <a:lnTo>
                    <a:pt x="1304" y="670"/>
                  </a:lnTo>
                  <a:lnTo>
                    <a:pt x="1304" y="666"/>
                  </a:lnTo>
                  <a:lnTo>
                    <a:pt x="1302" y="661"/>
                  </a:lnTo>
                  <a:lnTo>
                    <a:pt x="1297" y="657"/>
                  </a:lnTo>
                  <a:lnTo>
                    <a:pt x="1293" y="655"/>
                  </a:lnTo>
                  <a:lnTo>
                    <a:pt x="1288" y="654"/>
                  </a:lnTo>
                  <a:lnTo>
                    <a:pt x="1282" y="650"/>
                  </a:lnTo>
                  <a:lnTo>
                    <a:pt x="1280" y="648"/>
                  </a:lnTo>
                  <a:lnTo>
                    <a:pt x="1275" y="645"/>
                  </a:lnTo>
                  <a:lnTo>
                    <a:pt x="1270" y="639"/>
                  </a:lnTo>
                  <a:lnTo>
                    <a:pt x="1268" y="636"/>
                  </a:lnTo>
                  <a:lnTo>
                    <a:pt x="1268" y="634"/>
                  </a:lnTo>
                  <a:lnTo>
                    <a:pt x="1268" y="630"/>
                  </a:lnTo>
                  <a:lnTo>
                    <a:pt x="1268" y="628"/>
                  </a:lnTo>
                  <a:lnTo>
                    <a:pt x="1268" y="627"/>
                  </a:lnTo>
                  <a:lnTo>
                    <a:pt x="1268" y="625"/>
                  </a:lnTo>
                  <a:lnTo>
                    <a:pt x="1270" y="618"/>
                  </a:lnTo>
                  <a:lnTo>
                    <a:pt x="1273" y="612"/>
                  </a:lnTo>
                  <a:lnTo>
                    <a:pt x="1277" y="608"/>
                  </a:lnTo>
                  <a:lnTo>
                    <a:pt x="1280" y="605"/>
                  </a:lnTo>
                  <a:lnTo>
                    <a:pt x="1284" y="605"/>
                  </a:lnTo>
                  <a:lnTo>
                    <a:pt x="1288" y="605"/>
                  </a:lnTo>
                  <a:lnTo>
                    <a:pt x="1289" y="601"/>
                  </a:lnTo>
                  <a:lnTo>
                    <a:pt x="1289" y="599"/>
                  </a:lnTo>
                  <a:lnTo>
                    <a:pt x="1289" y="596"/>
                  </a:lnTo>
                  <a:lnTo>
                    <a:pt x="1289" y="594"/>
                  </a:lnTo>
                  <a:lnTo>
                    <a:pt x="1289" y="592"/>
                  </a:lnTo>
                  <a:lnTo>
                    <a:pt x="1289" y="592"/>
                  </a:lnTo>
                  <a:lnTo>
                    <a:pt x="1288" y="592"/>
                  </a:lnTo>
                  <a:lnTo>
                    <a:pt x="1288" y="590"/>
                  </a:lnTo>
                  <a:lnTo>
                    <a:pt x="1288" y="589"/>
                  </a:lnTo>
                  <a:lnTo>
                    <a:pt x="1289" y="587"/>
                  </a:lnTo>
                  <a:lnTo>
                    <a:pt x="1295" y="587"/>
                  </a:lnTo>
                  <a:lnTo>
                    <a:pt x="1302" y="583"/>
                  </a:lnTo>
                  <a:lnTo>
                    <a:pt x="1322" y="581"/>
                  </a:lnTo>
                  <a:lnTo>
                    <a:pt x="1333" y="576"/>
                  </a:lnTo>
                  <a:lnTo>
                    <a:pt x="1340" y="574"/>
                  </a:lnTo>
                  <a:lnTo>
                    <a:pt x="1344" y="574"/>
                  </a:lnTo>
                  <a:lnTo>
                    <a:pt x="1347" y="574"/>
                  </a:lnTo>
                  <a:lnTo>
                    <a:pt x="1347" y="574"/>
                  </a:lnTo>
                  <a:lnTo>
                    <a:pt x="1351" y="576"/>
                  </a:lnTo>
                  <a:lnTo>
                    <a:pt x="1354" y="576"/>
                  </a:lnTo>
                  <a:lnTo>
                    <a:pt x="1356" y="574"/>
                  </a:lnTo>
                  <a:lnTo>
                    <a:pt x="1358" y="571"/>
                  </a:lnTo>
                  <a:lnTo>
                    <a:pt x="1358" y="567"/>
                  </a:lnTo>
                  <a:lnTo>
                    <a:pt x="1356" y="565"/>
                  </a:lnTo>
                  <a:lnTo>
                    <a:pt x="1356" y="565"/>
                  </a:lnTo>
                  <a:lnTo>
                    <a:pt x="1356" y="562"/>
                  </a:lnTo>
                  <a:lnTo>
                    <a:pt x="1354" y="558"/>
                  </a:lnTo>
                  <a:lnTo>
                    <a:pt x="1354" y="558"/>
                  </a:lnTo>
                  <a:lnTo>
                    <a:pt x="1354" y="556"/>
                  </a:lnTo>
                  <a:lnTo>
                    <a:pt x="1354" y="556"/>
                  </a:lnTo>
                  <a:lnTo>
                    <a:pt x="1354" y="554"/>
                  </a:lnTo>
                  <a:lnTo>
                    <a:pt x="1353" y="553"/>
                  </a:lnTo>
                  <a:lnTo>
                    <a:pt x="1351" y="553"/>
                  </a:lnTo>
                  <a:lnTo>
                    <a:pt x="1351" y="551"/>
                  </a:lnTo>
                  <a:lnTo>
                    <a:pt x="1349" y="549"/>
                  </a:lnTo>
                  <a:lnTo>
                    <a:pt x="1349" y="545"/>
                  </a:lnTo>
                  <a:lnTo>
                    <a:pt x="1349" y="543"/>
                  </a:lnTo>
                  <a:lnTo>
                    <a:pt x="1349" y="540"/>
                  </a:lnTo>
                  <a:lnTo>
                    <a:pt x="1349" y="538"/>
                  </a:lnTo>
                  <a:lnTo>
                    <a:pt x="1349" y="538"/>
                  </a:lnTo>
                  <a:lnTo>
                    <a:pt x="1349" y="536"/>
                  </a:lnTo>
                  <a:lnTo>
                    <a:pt x="1349" y="536"/>
                  </a:lnTo>
                  <a:lnTo>
                    <a:pt x="1349" y="534"/>
                  </a:lnTo>
                  <a:lnTo>
                    <a:pt x="1345" y="534"/>
                  </a:lnTo>
                  <a:lnTo>
                    <a:pt x="1347" y="534"/>
                  </a:lnTo>
                  <a:lnTo>
                    <a:pt x="1347" y="534"/>
                  </a:lnTo>
                  <a:lnTo>
                    <a:pt x="1349" y="533"/>
                  </a:lnTo>
                  <a:lnTo>
                    <a:pt x="1345" y="527"/>
                  </a:lnTo>
                  <a:lnTo>
                    <a:pt x="1344" y="525"/>
                  </a:lnTo>
                  <a:lnTo>
                    <a:pt x="1342" y="524"/>
                  </a:lnTo>
                  <a:lnTo>
                    <a:pt x="1340" y="522"/>
                  </a:lnTo>
                  <a:lnTo>
                    <a:pt x="1340" y="522"/>
                  </a:lnTo>
                  <a:lnTo>
                    <a:pt x="1336" y="522"/>
                  </a:lnTo>
                  <a:lnTo>
                    <a:pt x="1336" y="522"/>
                  </a:lnTo>
                  <a:lnTo>
                    <a:pt x="1333" y="518"/>
                  </a:lnTo>
                  <a:lnTo>
                    <a:pt x="1331" y="515"/>
                  </a:lnTo>
                  <a:lnTo>
                    <a:pt x="1326" y="509"/>
                  </a:lnTo>
                  <a:lnTo>
                    <a:pt x="1324" y="507"/>
                  </a:lnTo>
                  <a:lnTo>
                    <a:pt x="1324" y="507"/>
                  </a:lnTo>
                  <a:lnTo>
                    <a:pt x="1324" y="506"/>
                  </a:lnTo>
                  <a:lnTo>
                    <a:pt x="1322" y="502"/>
                  </a:lnTo>
                  <a:lnTo>
                    <a:pt x="1322" y="502"/>
                  </a:lnTo>
                  <a:lnTo>
                    <a:pt x="1322" y="500"/>
                  </a:lnTo>
                  <a:lnTo>
                    <a:pt x="1320" y="498"/>
                  </a:lnTo>
                  <a:lnTo>
                    <a:pt x="1320" y="498"/>
                  </a:lnTo>
                  <a:lnTo>
                    <a:pt x="1320" y="497"/>
                  </a:lnTo>
                  <a:lnTo>
                    <a:pt x="1320" y="495"/>
                  </a:lnTo>
                  <a:lnTo>
                    <a:pt x="1320" y="493"/>
                  </a:lnTo>
                  <a:lnTo>
                    <a:pt x="1318" y="489"/>
                  </a:lnTo>
                  <a:lnTo>
                    <a:pt x="1317" y="489"/>
                  </a:lnTo>
                  <a:lnTo>
                    <a:pt x="1300" y="480"/>
                  </a:lnTo>
                  <a:lnTo>
                    <a:pt x="1288" y="477"/>
                  </a:lnTo>
                  <a:lnTo>
                    <a:pt x="1270" y="475"/>
                  </a:lnTo>
                  <a:lnTo>
                    <a:pt x="1248" y="475"/>
                  </a:lnTo>
                  <a:lnTo>
                    <a:pt x="1234" y="478"/>
                  </a:lnTo>
                  <a:lnTo>
                    <a:pt x="1221" y="475"/>
                  </a:lnTo>
                  <a:lnTo>
                    <a:pt x="1215" y="471"/>
                  </a:lnTo>
                  <a:lnTo>
                    <a:pt x="1214" y="469"/>
                  </a:lnTo>
                  <a:lnTo>
                    <a:pt x="1212" y="469"/>
                  </a:lnTo>
                  <a:lnTo>
                    <a:pt x="1212" y="468"/>
                  </a:lnTo>
                  <a:lnTo>
                    <a:pt x="1208" y="468"/>
                  </a:lnTo>
                  <a:lnTo>
                    <a:pt x="1206" y="466"/>
                  </a:lnTo>
                  <a:lnTo>
                    <a:pt x="1203" y="464"/>
                  </a:lnTo>
                  <a:lnTo>
                    <a:pt x="1203" y="464"/>
                  </a:lnTo>
                  <a:lnTo>
                    <a:pt x="1196" y="460"/>
                  </a:lnTo>
                  <a:lnTo>
                    <a:pt x="1190" y="460"/>
                  </a:lnTo>
                  <a:lnTo>
                    <a:pt x="1188" y="460"/>
                  </a:lnTo>
                  <a:lnTo>
                    <a:pt x="1185" y="460"/>
                  </a:lnTo>
                  <a:lnTo>
                    <a:pt x="1187" y="464"/>
                  </a:lnTo>
                  <a:lnTo>
                    <a:pt x="1188" y="468"/>
                  </a:lnTo>
                  <a:lnTo>
                    <a:pt x="1208" y="486"/>
                  </a:lnTo>
                  <a:lnTo>
                    <a:pt x="1230" y="506"/>
                  </a:lnTo>
                  <a:lnTo>
                    <a:pt x="1234" y="511"/>
                  </a:lnTo>
                  <a:lnTo>
                    <a:pt x="1234" y="513"/>
                  </a:lnTo>
                  <a:lnTo>
                    <a:pt x="1234" y="516"/>
                  </a:lnTo>
                  <a:lnTo>
                    <a:pt x="1234" y="518"/>
                  </a:lnTo>
                  <a:lnTo>
                    <a:pt x="1232" y="527"/>
                  </a:lnTo>
                  <a:lnTo>
                    <a:pt x="1232" y="529"/>
                  </a:lnTo>
                  <a:lnTo>
                    <a:pt x="1232" y="531"/>
                  </a:lnTo>
                  <a:lnTo>
                    <a:pt x="1232" y="533"/>
                  </a:lnTo>
                  <a:lnTo>
                    <a:pt x="1232" y="534"/>
                  </a:lnTo>
                  <a:lnTo>
                    <a:pt x="1230" y="538"/>
                  </a:lnTo>
                  <a:lnTo>
                    <a:pt x="1230" y="543"/>
                  </a:lnTo>
                  <a:lnTo>
                    <a:pt x="1232" y="545"/>
                  </a:lnTo>
                  <a:lnTo>
                    <a:pt x="1232" y="545"/>
                  </a:lnTo>
                  <a:lnTo>
                    <a:pt x="1235" y="543"/>
                  </a:lnTo>
                  <a:lnTo>
                    <a:pt x="1237" y="542"/>
                  </a:lnTo>
                  <a:lnTo>
                    <a:pt x="1239" y="542"/>
                  </a:lnTo>
                  <a:lnTo>
                    <a:pt x="1243" y="542"/>
                  </a:lnTo>
                  <a:lnTo>
                    <a:pt x="1243" y="542"/>
                  </a:lnTo>
                  <a:lnTo>
                    <a:pt x="1239" y="543"/>
                  </a:lnTo>
                  <a:lnTo>
                    <a:pt x="1230" y="549"/>
                  </a:lnTo>
                  <a:lnTo>
                    <a:pt x="1228" y="551"/>
                  </a:lnTo>
                  <a:lnTo>
                    <a:pt x="1230" y="551"/>
                  </a:lnTo>
                  <a:lnTo>
                    <a:pt x="1232" y="551"/>
                  </a:lnTo>
                  <a:lnTo>
                    <a:pt x="1232" y="553"/>
                  </a:lnTo>
                  <a:lnTo>
                    <a:pt x="1232" y="553"/>
                  </a:lnTo>
                  <a:lnTo>
                    <a:pt x="1230" y="553"/>
                  </a:lnTo>
                  <a:lnTo>
                    <a:pt x="1228" y="554"/>
                  </a:lnTo>
                  <a:lnTo>
                    <a:pt x="1228" y="560"/>
                  </a:lnTo>
                  <a:lnTo>
                    <a:pt x="1230" y="560"/>
                  </a:lnTo>
                  <a:lnTo>
                    <a:pt x="1234" y="558"/>
                  </a:lnTo>
                  <a:lnTo>
                    <a:pt x="1235" y="560"/>
                  </a:lnTo>
                  <a:lnTo>
                    <a:pt x="1234" y="562"/>
                  </a:lnTo>
                  <a:lnTo>
                    <a:pt x="1234" y="563"/>
                  </a:lnTo>
                  <a:lnTo>
                    <a:pt x="1232" y="565"/>
                  </a:lnTo>
                  <a:lnTo>
                    <a:pt x="1230" y="565"/>
                  </a:lnTo>
                  <a:lnTo>
                    <a:pt x="1226" y="565"/>
                  </a:lnTo>
                  <a:lnTo>
                    <a:pt x="1226" y="565"/>
                  </a:lnTo>
                  <a:lnTo>
                    <a:pt x="1226" y="567"/>
                  </a:lnTo>
                  <a:lnTo>
                    <a:pt x="1226" y="571"/>
                  </a:lnTo>
                  <a:lnTo>
                    <a:pt x="1226" y="571"/>
                  </a:lnTo>
                  <a:lnTo>
                    <a:pt x="1226" y="572"/>
                  </a:lnTo>
                  <a:lnTo>
                    <a:pt x="1228" y="574"/>
                  </a:lnTo>
                  <a:lnTo>
                    <a:pt x="1228" y="574"/>
                  </a:lnTo>
                  <a:lnTo>
                    <a:pt x="1228" y="576"/>
                  </a:lnTo>
                  <a:lnTo>
                    <a:pt x="1228" y="578"/>
                  </a:lnTo>
                  <a:lnTo>
                    <a:pt x="1228" y="580"/>
                  </a:lnTo>
                  <a:lnTo>
                    <a:pt x="1228" y="581"/>
                  </a:lnTo>
                  <a:lnTo>
                    <a:pt x="1228" y="583"/>
                  </a:lnTo>
                  <a:lnTo>
                    <a:pt x="1226" y="587"/>
                  </a:lnTo>
                  <a:lnTo>
                    <a:pt x="1224" y="589"/>
                  </a:lnTo>
                  <a:lnTo>
                    <a:pt x="1226" y="589"/>
                  </a:lnTo>
                  <a:lnTo>
                    <a:pt x="1228" y="589"/>
                  </a:lnTo>
                  <a:lnTo>
                    <a:pt x="1228" y="589"/>
                  </a:lnTo>
                  <a:lnTo>
                    <a:pt x="1230" y="590"/>
                  </a:lnTo>
                  <a:lnTo>
                    <a:pt x="1230" y="592"/>
                  </a:lnTo>
                  <a:lnTo>
                    <a:pt x="1228" y="594"/>
                  </a:lnTo>
                  <a:lnTo>
                    <a:pt x="1228" y="594"/>
                  </a:lnTo>
                  <a:lnTo>
                    <a:pt x="1226" y="594"/>
                  </a:lnTo>
                  <a:lnTo>
                    <a:pt x="1226" y="594"/>
                  </a:lnTo>
                  <a:lnTo>
                    <a:pt x="1226" y="594"/>
                  </a:lnTo>
                  <a:lnTo>
                    <a:pt x="1226" y="592"/>
                  </a:lnTo>
                  <a:lnTo>
                    <a:pt x="1226" y="592"/>
                  </a:lnTo>
                  <a:lnTo>
                    <a:pt x="1226" y="592"/>
                  </a:lnTo>
                  <a:lnTo>
                    <a:pt x="1224" y="592"/>
                  </a:lnTo>
                  <a:lnTo>
                    <a:pt x="1224" y="592"/>
                  </a:lnTo>
                  <a:lnTo>
                    <a:pt x="1223" y="594"/>
                  </a:lnTo>
                  <a:lnTo>
                    <a:pt x="1223" y="596"/>
                  </a:lnTo>
                  <a:lnTo>
                    <a:pt x="1223" y="598"/>
                  </a:lnTo>
                  <a:lnTo>
                    <a:pt x="1223" y="599"/>
                  </a:lnTo>
                  <a:lnTo>
                    <a:pt x="1223" y="601"/>
                  </a:lnTo>
                  <a:lnTo>
                    <a:pt x="1223" y="607"/>
                  </a:lnTo>
                  <a:lnTo>
                    <a:pt x="1215" y="627"/>
                  </a:lnTo>
                  <a:lnTo>
                    <a:pt x="1212" y="637"/>
                  </a:lnTo>
                  <a:lnTo>
                    <a:pt x="1210" y="645"/>
                  </a:lnTo>
                  <a:lnTo>
                    <a:pt x="1210" y="650"/>
                  </a:lnTo>
                  <a:lnTo>
                    <a:pt x="1210" y="652"/>
                  </a:lnTo>
                  <a:lnTo>
                    <a:pt x="1210" y="655"/>
                  </a:lnTo>
                  <a:lnTo>
                    <a:pt x="1212" y="657"/>
                  </a:lnTo>
                  <a:lnTo>
                    <a:pt x="1215" y="659"/>
                  </a:lnTo>
                  <a:lnTo>
                    <a:pt x="1217" y="661"/>
                  </a:lnTo>
                  <a:lnTo>
                    <a:pt x="1219" y="659"/>
                  </a:lnTo>
                  <a:lnTo>
                    <a:pt x="1221" y="661"/>
                  </a:lnTo>
                  <a:lnTo>
                    <a:pt x="1224" y="659"/>
                  </a:lnTo>
                  <a:lnTo>
                    <a:pt x="1226" y="661"/>
                  </a:lnTo>
                  <a:lnTo>
                    <a:pt x="1230" y="663"/>
                  </a:lnTo>
                  <a:lnTo>
                    <a:pt x="1230" y="664"/>
                  </a:lnTo>
                  <a:lnTo>
                    <a:pt x="1232" y="664"/>
                  </a:lnTo>
                  <a:lnTo>
                    <a:pt x="1234" y="668"/>
                  </a:lnTo>
                  <a:lnTo>
                    <a:pt x="1235" y="668"/>
                  </a:lnTo>
                  <a:lnTo>
                    <a:pt x="1235" y="670"/>
                  </a:lnTo>
                  <a:lnTo>
                    <a:pt x="1241" y="668"/>
                  </a:lnTo>
                  <a:lnTo>
                    <a:pt x="1239" y="670"/>
                  </a:lnTo>
                  <a:lnTo>
                    <a:pt x="1239" y="670"/>
                  </a:lnTo>
                  <a:lnTo>
                    <a:pt x="1237" y="672"/>
                  </a:lnTo>
                  <a:lnTo>
                    <a:pt x="1237" y="674"/>
                  </a:lnTo>
                  <a:lnTo>
                    <a:pt x="1241" y="677"/>
                  </a:lnTo>
                  <a:lnTo>
                    <a:pt x="1243" y="679"/>
                  </a:lnTo>
                  <a:lnTo>
                    <a:pt x="1243" y="681"/>
                  </a:lnTo>
                  <a:lnTo>
                    <a:pt x="1243" y="683"/>
                  </a:lnTo>
                  <a:lnTo>
                    <a:pt x="1246" y="686"/>
                  </a:lnTo>
                  <a:lnTo>
                    <a:pt x="1246" y="688"/>
                  </a:lnTo>
                  <a:lnTo>
                    <a:pt x="1246" y="690"/>
                  </a:lnTo>
                  <a:lnTo>
                    <a:pt x="1246" y="692"/>
                  </a:lnTo>
                  <a:lnTo>
                    <a:pt x="1248" y="692"/>
                  </a:lnTo>
                  <a:lnTo>
                    <a:pt x="1246" y="693"/>
                  </a:lnTo>
                  <a:lnTo>
                    <a:pt x="1246" y="695"/>
                  </a:lnTo>
                  <a:lnTo>
                    <a:pt x="1246" y="701"/>
                  </a:lnTo>
                  <a:lnTo>
                    <a:pt x="1244" y="704"/>
                  </a:lnTo>
                  <a:lnTo>
                    <a:pt x="1241" y="706"/>
                  </a:lnTo>
                  <a:lnTo>
                    <a:pt x="1241" y="708"/>
                  </a:lnTo>
                  <a:lnTo>
                    <a:pt x="1241" y="711"/>
                  </a:lnTo>
                  <a:lnTo>
                    <a:pt x="1244" y="715"/>
                  </a:lnTo>
                  <a:lnTo>
                    <a:pt x="1244" y="719"/>
                  </a:lnTo>
                  <a:lnTo>
                    <a:pt x="1244" y="720"/>
                  </a:lnTo>
                  <a:lnTo>
                    <a:pt x="1246" y="722"/>
                  </a:lnTo>
                  <a:lnTo>
                    <a:pt x="1248" y="722"/>
                  </a:lnTo>
                  <a:lnTo>
                    <a:pt x="1248" y="722"/>
                  </a:lnTo>
                  <a:lnTo>
                    <a:pt x="1250" y="722"/>
                  </a:lnTo>
                  <a:lnTo>
                    <a:pt x="1250" y="724"/>
                  </a:lnTo>
                  <a:lnTo>
                    <a:pt x="1246" y="724"/>
                  </a:lnTo>
                  <a:lnTo>
                    <a:pt x="1243" y="726"/>
                  </a:lnTo>
                  <a:lnTo>
                    <a:pt x="1241" y="730"/>
                  </a:lnTo>
                  <a:lnTo>
                    <a:pt x="1241" y="731"/>
                  </a:lnTo>
                  <a:lnTo>
                    <a:pt x="1241" y="739"/>
                  </a:lnTo>
                  <a:lnTo>
                    <a:pt x="1241" y="742"/>
                  </a:lnTo>
                  <a:lnTo>
                    <a:pt x="1239" y="744"/>
                  </a:lnTo>
                  <a:lnTo>
                    <a:pt x="1239" y="744"/>
                  </a:lnTo>
                  <a:lnTo>
                    <a:pt x="1234" y="749"/>
                  </a:lnTo>
                  <a:lnTo>
                    <a:pt x="1234" y="751"/>
                  </a:lnTo>
                  <a:lnTo>
                    <a:pt x="1234" y="755"/>
                  </a:lnTo>
                  <a:lnTo>
                    <a:pt x="1232" y="757"/>
                  </a:lnTo>
                  <a:lnTo>
                    <a:pt x="1230" y="760"/>
                  </a:lnTo>
                  <a:lnTo>
                    <a:pt x="1230" y="762"/>
                  </a:lnTo>
                  <a:lnTo>
                    <a:pt x="1228" y="767"/>
                  </a:lnTo>
                  <a:lnTo>
                    <a:pt x="1226" y="775"/>
                  </a:lnTo>
                  <a:lnTo>
                    <a:pt x="1226" y="780"/>
                  </a:lnTo>
                  <a:lnTo>
                    <a:pt x="1226" y="787"/>
                  </a:lnTo>
                  <a:lnTo>
                    <a:pt x="1226" y="789"/>
                  </a:lnTo>
                  <a:lnTo>
                    <a:pt x="1230" y="793"/>
                  </a:lnTo>
                  <a:lnTo>
                    <a:pt x="1230" y="796"/>
                  </a:lnTo>
                  <a:lnTo>
                    <a:pt x="1230" y="800"/>
                  </a:lnTo>
                  <a:lnTo>
                    <a:pt x="1228" y="805"/>
                  </a:lnTo>
                  <a:lnTo>
                    <a:pt x="1228" y="807"/>
                  </a:lnTo>
                  <a:lnTo>
                    <a:pt x="1230" y="811"/>
                  </a:lnTo>
                  <a:lnTo>
                    <a:pt x="1230" y="814"/>
                  </a:lnTo>
                  <a:lnTo>
                    <a:pt x="1232" y="818"/>
                  </a:lnTo>
                  <a:lnTo>
                    <a:pt x="1230" y="823"/>
                  </a:lnTo>
                  <a:lnTo>
                    <a:pt x="1230" y="820"/>
                  </a:lnTo>
                  <a:lnTo>
                    <a:pt x="1226" y="811"/>
                  </a:lnTo>
                  <a:lnTo>
                    <a:pt x="1224" y="807"/>
                  </a:lnTo>
                  <a:lnTo>
                    <a:pt x="1223" y="805"/>
                  </a:lnTo>
                  <a:lnTo>
                    <a:pt x="1223" y="804"/>
                  </a:lnTo>
                  <a:lnTo>
                    <a:pt x="1223" y="802"/>
                  </a:lnTo>
                  <a:lnTo>
                    <a:pt x="1224" y="802"/>
                  </a:lnTo>
                  <a:lnTo>
                    <a:pt x="1224" y="800"/>
                  </a:lnTo>
                  <a:lnTo>
                    <a:pt x="1224" y="798"/>
                  </a:lnTo>
                  <a:lnTo>
                    <a:pt x="1224" y="796"/>
                  </a:lnTo>
                  <a:lnTo>
                    <a:pt x="1221" y="793"/>
                  </a:lnTo>
                  <a:lnTo>
                    <a:pt x="1219" y="789"/>
                  </a:lnTo>
                  <a:lnTo>
                    <a:pt x="1217" y="787"/>
                  </a:lnTo>
                  <a:lnTo>
                    <a:pt x="1214" y="784"/>
                  </a:lnTo>
                  <a:lnTo>
                    <a:pt x="1214" y="784"/>
                  </a:lnTo>
                  <a:lnTo>
                    <a:pt x="1210" y="784"/>
                  </a:lnTo>
                  <a:lnTo>
                    <a:pt x="1208" y="784"/>
                  </a:lnTo>
                  <a:lnTo>
                    <a:pt x="1206" y="784"/>
                  </a:lnTo>
                  <a:lnTo>
                    <a:pt x="1205" y="786"/>
                  </a:lnTo>
                  <a:lnTo>
                    <a:pt x="1205" y="786"/>
                  </a:lnTo>
                  <a:lnTo>
                    <a:pt x="1203" y="787"/>
                  </a:lnTo>
                  <a:lnTo>
                    <a:pt x="1201" y="787"/>
                  </a:lnTo>
                  <a:lnTo>
                    <a:pt x="1199" y="789"/>
                  </a:lnTo>
                  <a:lnTo>
                    <a:pt x="1197" y="789"/>
                  </a:lnTo>
                  <a:lnTo>
                    <a:pt x="1196" y="791"/>
                  </a:lnTo>
                  <a:lnTo>
                    <a:pt x="1196" y="791"/>
                  </a:lnTo>
                  <a:lnTo>
                    <a:pt x="1192" y="795"/>
                  </a:lnTo>
                  <a:lnTo>
                    <a:pt x="1190" y="798"/>
                  </a:lnTo>
                  <a:lnTo>
                    <a:pt x="1192" y="798"/>
                  </a:lnTo>
                  <a:lnTo>
                    <a:pt x="1197" y="800"/>
                  </a:lnTo>
                  <a:lnTo>
                    <a:pt x="1197" y="802"/>
                  </a:lnTo>
                  <a:lnTo>
                    <a:pt x="1197" y="804"/>
                  </a:lnTo>
                  <a:lnTo>
                    <a:pt x="1197" y="809"/>
                  </a:lnTo>
                  <a:lnTo>
                    <a:pt x="1197" y="807"/>
                  </a:lnTo>
                  <a:lnTo>
                    <a:pt x="1196" y="804"/>
                  </a:lnTo>
                  <a:lnTo>
                    <a:pt x="1194" y="802"/>
                  </a:lnTo>
                  <a:lnTo>
                    <a:pt x="1192" y="802"/>
                  </a:lnTo>
                  <a:lnTo>
                    <a:pt x="1190" y="802"/>
                  </a:lnTo>
                  <a:lnTo>
                    <a:pt x="1190" y="802"/>
                  </a:lnTo>
                  <a:lnTo>
                    <a:pt x="1188" y="800"/>
                  </a:lnTo>
                  <a:lnTo>
                    <a:pt x="1188" y="798"/>
                  </a:lnTo>
                  <a:lnTo>
                    <a:pt x="1187" y="795"/>
                  </a:lnTo>
                  <a:lnTo>
                    <a:pt x="1187" y="795"/>
                  </a:lnTo>
                  <a:lnTo>
                    <a:pt x="1188" y="793"/>
                  </a:lnTo>
                  <a:lnTo>
                    <a:pt x="1190" y="793"/>
                  </a:lnTo>
                  <a:lnTo>
                    <a:pt x="1192" y="793"/>
                  </a:lnTo>
                  <a:lnTo>
                    <a:pt x="1192" y="791"/>
                  </a:lnTo>
                  <a:lnTo>
                    <a:pt x="1192" y="789"/>
                  </a:lnTo>
                  <a:lnTo>
                    <a:pt x="1194" y="787"/>
                  </a:lnTo>
                  <a:lnTo>
                    <a:pt x="1196" y="786"/>
                  </a:lnTo>
                  <a:lnTo>
                    <a:pt x="1197" y="784"/>
                  </a:lnTo>
                  <a:lnTo>
                    <a:pt x="1205" y="780"/>
                  </a:lnTo>
                  <a:lnTo>
                    <a:pt x="1206" y="776"/>
                  </a:lnTo>
                  <a:lnTo>
                    <a:pt x="1206" y="773"/>
                  </a:lnTo>
                  <a:lnTo>
                    <a:pt x="1205" y="771"/>
                  </a:lnTo>
                  <a:lnTo>
                    <a:pt x="1199" y="766"/>
                  </a:lnTo>
                  <a:lnTo>
                    <a:pt x="1197" y="766"/>
                  </a:lnTo>
                  <a:lnTo>
                    <a:pt x="1192" y="766"/>
                  </a:lnTo>
                  <a:lnTo>
                    <a:pt x="1190" y="764"/>
                  </a:lnTo>
                  <a:lnTo>
                    <a:pt x="1190" y="760"/>
                  </a:lnTo>
                  <a:lnTo>
                    <a:pt x="1188" y="755"/>
                  </a:lnTo>
                  <a:lnTo>
                    <a:pt x="1187" y="753"/>
                  </a:lnTo>
                  <a:lnTo>
                    <a:pt x="1185" y="753"/>
                  </a:lnTo>
                  <a:lnTo>
                    <a:pt x="1178" y="753"/>
                  </a:lnTo>
                  <a:lnTo>
                    <a:pt x="1168" y="755"/>
                  </a:lnTo>
                  <a:lnTo>
                    <a:pt x="1159" y="757"/>
                  </a:lnTo>
                  <a:lnTo>
                    <a:pt x="1149" y="758"/>
                  </a:lnTo>
                  <a:lnTo>
                    <a:pt x="1150" y="757"/>
                  </a:lnTo>
                  <a:lnTo>
                    <a:pt x="1154" y="753"/>
                  </a:lnTo>
                  <a:lnTo>
                    <a:pt x="1154" y="751"/>
                  </a:lnTo>
                  <a:lnTo>
                    <a:pt x="1154" y="749"/>
                  </a:lnTo>
                  <a:lnTo>
                    <a:pt x="1140" y="742"/>
                  </a:lnTo>
                  <a:lnTo>
                    <a:pt x="1132" y="740"/>
                  </a:lnTo>
                  <a:lnTo>
                    <a:pt x="1129" y="740"/>
                  </a:lnTo>
                  <a:lnTo>
                    <a:pt x="1127" y="744"/>
                  </a:lnTo>
                  <a:lnTo>
                    <a:pt x="1123" y="755"/>
                  </a:lnTo>
                  <a:lnTo>
                    <a:pt x="1114" y="769"/>
                  </a:lnTo>
                  <a:lnTo>
                    <a:pt x="1103" y="782"/>
                  </a:lnTo>
                  <a:lnTo>
                    <a:pt x="1103" y="784"/>
                  </a:lnTo>
                  <a:lnTo>
                    <a:pt x="1103" y="784"/>
                  </a:lnTo>
                  <a:lnTo>
                    <a:pt x="1103" y="786"/>
                  </a:lnTo>
                  <a:lnTo>
                    <a:pt x="1103" y="786"/>
                  </a:lnTo>
                  <a:lnTo>
                    <a:pt x="1100" y="787"/>
                  </a:lnTo>
                  <a:lnTo>
                    <a:pt x="1096" y="791"/>
                  </a:lnTo>
                  <a:lnTo>
                    <a:pt x="1096" y="791"/>
                  </a:lnTo>
                  <a:lnTo>
                    <a:pt x="1094" y="791"/>
                  </a:lnTo>
                  <a:lnTo>
                    <a:pt x="1093" y="795"/>
                  </a:lnTo>
                  <a:lnTo>
                    <a:pt x="1093" y="795"/>
                  </a:lnTo>
                  <a:lnTo>
                    <a:pt x="1091" y="796"/>
                  </a:lnTo>
                  <a:lnTo>
                    <a:pt x="1089" y="798"/>
                  </a:lnTo>
                  <a:lnTo>
                    <a:pt x="1076" y="802"/>
                  </a:lnTo>
                  <a:lnTo>
                    <a:pt x="1073" y="805"/>
                  </a:lnTo>
                  <a:lnTo>
                    <a:pt x="1062" y="807"/>
                  </a:lnTo>
                  <a:lnTo>
                    <a:pt x="1057" y="809"/>
                  </a:lnTo>
                  <a:lnTo>
                    <a:pt x="1053" y="814"/>
                  </a:lnTo>
                  <a:lnTo>
                    <a:pt x="1046" y="829"/>
                  </a:lnTo>
                  <a:lnTo>
                    <a:pt x="1035" y="840"/>
                  </a:lnTo>
                  <a:lnTo>
                    <a:pt x="1024" y="847"/>
                  </a:lnTo>
                  <a:lnTo>
                    <a:pt x="1020" y="849"/>
                  </a:lnTo>
                  <a:lnTo>
                    <a:pt x="1013" y="854"/>
                  </a:lnTo>
                  <a:lnTo>
                    <a:pt x="1010" y="861"/>
                  </a:lnTo>
                  <a:lnTo>
                    <a:pt x="1008" y="863"/>
                  </a:lnTo>
                  <a:lnTo>
                    <a:pt x="1008" y="865"/>
                  </a:lnTo>
                  <a:lnTo>
                    <a:pt x="1008" y="869"/>
                  </a:lnTo>
                  <a:lnTo>
                    <a:pt x="1008" y="870"/>
                  </a:lnTo>
                  <a:lnTo>
                    <a:pt x="1008" y="874"/>
                  </a:lnTo>
                  <a:lnTo>
                    <a:pt x="1008" y="879"/>
                  </a:lnTo>
                  <a:lnTo>
                    <a:pt x="1008" y="881"/>
                  </a:lnTo>
                  <a:lnTo>
                    <a:pt x="1008" y="885"/>
                  </a:lnTo>
                  <a:lnTo>
                    <a:pt x="1011" y="888"/>
                  </a:lnTo>
                  <a:lnTo>
                    <a:pt x="1015" y="894"/>
                  </a:lnTo>
                  <a:lnTo>
                    <a:pt x="1028" y="917"/>
                  </a:lnTo>
                  <a:lnTo>
                    <a:pt x="1028" y="919"/>
                  </a:lnTo>
                  <a:lnTo>
                    <a:pt x="1033" y="923"/>
                  </a:lnTo>
                  <a:lnTo>
                    <a:pt x="1035" y="925"/>
                  </a:lnTo>
                  <a:lnTo>
                    <a:pt x="1035" y="926"/>
                  </a:lnTo>
                  <a:lnTo>
                    <a:pt x="1037" y="928"/>
                  </a:lnTo>
                  <a:lnTo>
                    <a:pt x="1037" y="928"/>
                  </a:lnTo>
                  <a:lnTo>
                    <a:pt x="1037" y="930"/>
                  </a:lnTo>
                  <a:lnTo>
                    <a:pt x="1038" y="932"/>
                  </a:lnTo>
                  <a:lnTo>
                    <a:pt x="1040" y="934"/>
                  </a:lnTo>
                  <a:lnTo>
                    <a:pt x="1040" y="935"/>
                  </a:lnTo>
                  <a:lnTo>
                    <a:pt x="1042" y="948"/>
                  </a:lnTo>
                  <a:lnTo>
                    <a:pt x="1044" y="950"/>
                  </a:lnTo>
                  <a:lnTo>
                    <a:pt x="1044" y="952"/>
                  </a:lnTo>
                  <a:lnTo>
                    <a:pt x="1046" y="952"/>
                  </a:lnTo>
                  <a:lnTo>
                    <a:pt x="1047" y="954"/>
                  </a:lnTo>
                  <a:lnTo>
                    <a:pt x="1047" y="955"/>
                  </a:lnTo>
                  <a:lnTo>
                    <a:pt x="1047" y="955"/>
                  </a:lnTo>
                  <a:lnTo>
                    <a:pt x="1046" y="954"/>
                  </a:lnTo>
                  <a:lnTo>
                    <a:pt x="1044" y="954"/>
                  </a:lnTo>
                  <a:lnTo>
                    <a:pt x="1042" y="955"/>
                  </a:lnTo>
                  <a:lnTo>
                    <a:pt x="1042" y="957"/>
                  </a:lnTo>
                  <a:lnTo>
                    <a:pt x="1042" y="957"/>
                  </a:lnTo>
                  <a:lnTo>
                    <a:pt x="1042" y="959"/>
                  </a:lnTo>
                  <a:lnTo>
                    <a:pt x="1042" y="959"/>
                  </a:lnTo>
                  <a:lnTo>
                    <a:pt x="1042" y="961"/>
                  </a:lnTo>
                  <a:lnTo>
                    <a:pt x="1042" y="961"/>
                  </a:lnTo>
                  <a:lnTo>
                    <a:pt x="1044" y="963"/>
                  </a:lnTo>
                  <a:lnTo>
                    <a:pt x="1046" y="970"/>
                  </a:lnTo>
                  <a:lnTo>
                    <a:pt x="1046" y="972"/>
                  </a:lnTo>
                  <a:lnTo>
                    <a:pt x="1047" y="973"/>
                  </a:lnTo>
                  <a:lnTo>
                    <a:pt x="1047" y="975"/>
                  </a:lnTo>
                  <a:lnTo>
                    <a:pt x="1047" y="977"/>
                  </a:lnTo>
                  <a:lnTo>
                    <a:pt x="1047" y="979"/>
                  </a:lnTo>
                  <a:lnTo>
                    <a:pt x="1047" y="981"/>
                  </a:lnTo>
                  <a:lnTo>
                    <a:pt x="1046" y="981"/>
                  </a:lnTo>
                  <a:lnTo>
                    <a:pt x="1042" y="981"/>
                  </a:lnTo>
                  <a:lnTo>
                    <a:pt x="1040" y="979"/>
                  </a:lnTo>
                  <a:lnTo>
                    <a:pt x="1040" y="979"/>
                  </a:lnTo>
                  <a:lnTo>
                    <a:pt x="1033" y="979"/>
                  </a:lnTo>
                  <a:lnTo>
                    <a:pt x="1031" y="979"/>
                  </a:lnTo>
                  <a:lnTo>
                    <a:pt x="1029" y="977"/>
                  </a:lnTo>
                  <a:lnTo>
                    <a:pt x="1028" y="973"/>
                  </a:lnTo>
                  <a:lnTo>
                    <a:pt x="1024" y="972"/>
                  </a:lnTo>
                  <a:lnTo>
                    <a:pt x="1017" y="966"/>
                  </a:lnTo>
                  <a:lnTo>
                    <a:pt x="1013" y="964"/>
                  </a:lnTo>
                  <a:lnTo>
                    <a:pt x="1013" y="966"/>
                  </a:lnTo>
                  <a:lnTo>
                    <a:pt x="1011" y="968"/>
                  </a:lnTo>
                  <a:lnTo>
                    <a:pt x="1011" y="972"/>
                  </a:lnTo>
                  <a:lnTo>
                    <a:pt x="1011" y="975"/>
                  </a:lnTo>
                  <a:lnTo>
                    <a:pt x="1013" y="973"/>
                  </a:lnTo>
                  <a:lnTo>
                    <a:pt x="1015" y="972"/>
                  </a:lnTo>
                  <a:lnTo>
                    <a:pt x="1017" y="972"/>
                  </a:lnTo>
                  <a:lnTo>
                    <a:pt x="1019" y="973"/>
                  </a:lnTo>
                  <a:lnTo>
                    <a:pt x="1017" y="973"/>
                  </a:lnTo>
                  <a:lnTo>
                    <a:pt x="1013" y="975"/>
                  </a:lnTo>
                  <a:lnTo>
                    <a:pt x="1013" y="975"/>
                  </a:lnTo>
                  <a:lnTo>
                    <a:pt x="1010" y="977"/>
                  </a:lnTo>
                  <a:lnTo>
                    <a:pt x="1010" y="977"/>
                  </a:lnTo>
                  <a:lnTo>
                    <a:pt x="1010" y="979"/>
                  </a:lnTo>
                  <a:lnTo>
                    <a:pt x="1008" y="979"/>
                  </a:lnTo>
                  <a:lnTo>
                    <a:pt x="1001" y="981"/>
                  </a:lnTo>
                  <a:lnTo>
                    <a:pt x="993" y="977"/>
                  </a:lnTo>
                  <a:lnTo>
                    <a:pt x="992" y="973"/>
                  </a:lnTo>
                  <a:lnTo>
                    <a:pt x="988" y="972"/>
                  </a:lnTo>
                  <a:lnTo>
                    <a:pt x="988" y="970"/>
                  </a:lnTo>
                  <a:lnTo>
                    <a:pt x="986" y="968"/>
                  </a:lnTo>
                  <a:lnTo>
                    <a:pt x="984" y="968"/>
                  </a:lnTo>
                  <a:lnTo>
                    <a:pt x="979" y="966"/>
                  </a:lnTo>
                  <a:lnTo>
                    <a:pt x="973" y="963"/>
                  </a:lnTo>
                  <a:lnTo>
                    <a:pt x="968" y="959"/>
                  </a:lnTo>
                  <a:lnTo>
                    <a:pt x="964" y="957"/>
                  </a:lnTo>
                  <a:lnTo>
                    <a:pt x="963" y="957"/>
                  </a:lnTo>
                  <a:lnTo>
                    <a:pt x="959" y="957"/>
                  </a:lnTo>
                  <a:lnTo>
                    <a:pt x="952" y="954"/>
                  </a:lnTo>
                  <a:lnTo>
                    <a:pt x="946" y="952"/>
                  </a:lnTo>
                  <a:lnTo>
                    <a:pt x="945" y="950"/>
                  </a:lnTo>
                  <a:lnTo>
                    <a:pt x="945" y="948"/>
                  </a:lnTo>
                  <a:lnTo>
                    <a:pt x="943" y="948"/>
                  </a:lnTo>
                  <a:lnTo>
                    <a:pt x="943" y="950"/>
                  </a:lnTo>
                  <a:lnTo>
                    <a:pt x="943" y="952"/>
                  </a:lnTo>
                  <a:lnTo>
                    <a:pt x="946" y="954"/>
                  </a:lnTo>
                  <a:lnTo>
                    <a:pt x="946" y="954"/>
                  </a:lnTo>
                  <a:lnTo>
                    <a:pt x="945" y="957"/>
                  </a:lnTo>
                  <a:lnTo>
                    <a:pt x="943" y="957"/>
                  </a:lnTo>
                  <a:lnTo>
                    <a:pt x="941" y="955"/>
                  </a:lnTo>
                  <a:lnTo>
                    <a:pt x="939" y="955"/>
                  </a:lnTo>
                  <a:lnTo>
                    <a:pt x="936" y="959"/>
                  </a:lnTo>
                  <a:lnTo>
                    <a:pt x="934" y="959"/>
                  </a:lnTo>
                  <a:lnTo>
                    <a:pt x="932" y="959"/>
                  </a:lnTo>
                  <a:lnTo>
                    <a:pt x="930" y="959"/>
                  </a:lnTo>
                  <a:lnTo>
                    <a:pt x="930" y="961"/>
                  </a:lnTo>
                  <a:lnTo>
                    <a:pt x="930" y="963"/>
                  </a:lnTo>
                  <a:lnTo>
                    <a:pt x="930" y="964"/>
                  </a:lnTo>
                  <a:lnTo>
                    <a:pt x="930" y="966"/>
                  </a:lnTo>
                  <a:lnTo>
                    <a:pt x="928" y="966"/>
                  </a:lnTo>
                  <a:lnTo>
                    <a:pt x="927" y="966"/>
                  </a:lnTo>
                  <a:lnTo>
                    <a:pt x="927" y="968"/>
                  </a:lnTo>
                  <a:lnTo>
                    <a:pt x="925" y="968"/>
                  </a:lnTo>
                  <a:lnTo>
                    <a:pt x="925" y="970"/>
                  </a:lnTo>
                  <a:lnTo>
                    <a:pt x="925" y="968"/>
                  </a:lnTo>
                  <a:lnTo>
                    <a:pt x="923" y="968"/>
                  </a:lnTo>
                  <a:lnTo>
                    <a:pt x="927" y="966"/>
                  </a:lnTo>
                  <a:lnTo>
                    <a:pt x="927" y="964"/>
                  </a:lnTo>
                  <a:lnTo>
                    <a:pt x="928" y="964"/>
                  </a:lnTo>
                  <a:lnTo>
                    <a:pt x="928" y="963"/>
                  </a:lnTo>
                  <a:lnTo>
                    <a:pt x="927" y="963"/>
                  </a:lnTo>
                  <a:lnTo>
                    <a:pt x="923" y="957"/>
                  </a:lnTo>
                  <a:lnTo>
                    <a:pt x="923" y="955"/>
                  </a:lnTo>
                  <a:lnTo>
                    <a:pt x="925" y="954"/>
                  </a:lnTo>
                  <a:lnTo>
                    <a:pt x="927" y="952"/>
                  </a:lnTo>
                  <a:lnTo>
                    <a:pt x="930" y="952"/>
                  </a:lnTo>
                  <a:lnTo>
                    <a:pt x="934" y="954"/>
                  </a:lnTo>
                  <a:lnTo>
                    <a:pt x="934" y="952"/>
                  </a:lnTo>
                  <a:lnTo>
                    <a:pt x="936" y="950"/>
                  </a:lnTo>
                  <a:lnTo>
                    <a:pt x="937" y="952"/>
                  </a:lnTo>
                  <a:lnTo>
                    <a:pt x="939" y="954"/>
                  </a:lnTo>
                  <a:lnTo>
                    <a:pt x="941" y="954"/>
                  </a:lnTo>
                  <a:lnTo>
                    <a:pt x="941" y="952"/>
                  </a:lnTo>
                  <a:lnTo>
                    <a:pt x="941" y="952"/>
                  </a:lnTo>
                  <a:lnTo>
                    <a:pt x="939" y="950"/>
                  </a:lnTo>
                  <a:lnTo>
                    <a:pt x="941" y="948"/>
                  </a:lnTo>
                  <a:lnTo>
                    <a:pt x="941" y="944"/>
                  </a:lnTo>
                  <a:lnTo>
                    <a:pt x="939" y="944"/>
                  </a:lnTo>
                  <a:lnTo>
                    <a:pt x="934" y="944"/>
                  </a:lnTo>
                  <a:lnTo>
                    <a:pt x="928" y="946"/>
                  </a:lnTo>
                  <a:lnTo>
                    <a:pt x="923" y="944"/>
                  </a:lnTo>
                  <a:lnTo>
                    <a:pt x="912" y="937"/>
                  </a:lnTo>
                  <a:lnTo>
                    <a:pt x="907" y="932"/>
                  </a:lnTo>
                  <a:lnTo>
                    <a:pt x="907" y="930"/>
                  </a:lnTo>
                  <a:lnTo>
                    <a:pt x="907" y="926"/>
                  </a:lnTo>
                  <a:lnTo>
                    <a:pt x="907" y="925"/>
                  </a:lnTo>
                  <a:lnTo>
                    <a:pt x="905" y="923"/>
                  </a:lnTo>
                  <a:lnTo>
                    <a:pt x="903" y="923"/>
                  </a:lnTo>
                  <a:lnTo>
                    <a:pt x="899" y="921"/>
                  </a:lnTo>
                  <a:lnTo>
                    <a:pt x="896" y="919"/>
                  </a:lnTo>
                  <a:lnTo>
                    <a:pt x="892" y="916"/>
                  </a:lnTo>
                  <a:lnTo>
                    <a:pt x="887" y="914"/>
                  </a:lnTo>
                  <a:lnTo>
                    <a:pt x="883" y="910"/>
                  </a:lnTo>
                  <a:lnTo>
                    <a:pt x="878" y="908"/>
                  </a:lnTo>
                  <a:lnTo>
                    <a:pt x="874" y="907"/>
                  </a:lnTo>
                  <a:lnTo>
                    <a:pt x="872" y="907"/>
                  </a:lnTo>
                  <a:lnTo>
                    <a:pt x="871" y="907"/>
                  </a:lnTo>
                  <a:lnTo>
                    <a:pt x="869" y="908"/>
                  </a:lnTo>
                  <a:lnTo>
                    <a:pt x="867" y="908"/>
                  </a:lnTo>
                  <a:lnTo>
                    <a:pt x="861" y="910"/>
                  </a:lnTo>
                  <a:lnTo>
                    <a:pt x="861" y="912"/>
                  </a:lnTo>
                  <a:lnTo>
                    <a:pt x="865" y="914"/>
                  </a:lnTo>
                  <a:lnTo>
                    <a:pt x="865" y="917"/>
                  </a:lnTo>
                  <a:lnTo>
                    <a:pt x="865" y="919"/>
                  </a:lnTo>
                  <a:lnTo>
                    <a:pt x="863" y="923"/>
                  </a:lnTo>
                  <a:lnTo>
                    <a:pt x="863" y="925"/>
                  </a:lnTo>
                  <a:lnTo>
                    <a:pt x="861" y="928"/>
                  </a:lnTo>
                  <a:lnTo>
                    <a:pt x="861" y="930"/>
                  </a:lnTo>
                  <a:lnTo>
                    <a:pt x="861" y="932"/>
                  </a:lnTo>
                  <a:lnTo>
                    <a:pt x="860" y="934"/>
                  </a:lnTo>
                  <a:lnTo>
                    <a:pt x="856" y="934"/>
                  </a:lnTo>
                  <a:lnTo>
                    <a:pt x="854" y="935"/>
                  </a:lnTo>
                  <a:lnTo>
                    <a:pt x="852" y="939"/>
                  </a:lnTo>
                  <a:lnTo>
                    <a:pt x="851" y="939"/>
                  </a:lnTo>
                  <a:lnTo>
                    <a:pt x="849" y="935"/>
                  </a:lnTo>
                  <a:lnTo>
                    <a:pt x="845" y="935"/>
                  </a:lnTo>
                  <a:lnTo>
                    <a:pt x="843" y="937"/>
                  </a:lnTo>
                  <a:lnTo>
                    <a:pt x="845" y="941"/>
                  </a:lnTo>
                  <a:lnTo>
                    <a:pt x="845" y="943"/>
                  </a:lnTo>
                  <a:lnTo>
                    <a:pt x="845" y="944"/>
                  </a:lnTo>
                  <a:lnTo>
                    <a:pt x="851" y="946"/>
                  </a:lnTo>
                  <a:lnTo>
                    <a:pt x="849" y="948"/>
                  </a:lnTo>
                  <a:lnTo>
                    <a:pt x="847" y="946"/>
                  </a:lnTo>
                  <a:lnTo>
                    <a:pt x="847" y="948"/>
                  </a:lnTo>
                  <a:lnTo>
                    <a:pt x="847" y="950"/>
                  </a:lnTo>
                  <a:lnTo>
                    <a:pt x="847" y="952"/>
                  </a:lnTo>
                  <a:lnTo>
                    <a:pt x="847" y="954"/>
                  </a:lnTo>
                  <a:lnTo>
                    <a:pt x="849" y="955"/>
                  </a:lnTo>
                  <a:lnTo>
                    <a:pt x="849" y="961"/>
                  </a:lnTo>
                  <a:lnTo>
                    <a:pt x="854" y="961"/>
                  </a:lnTo>
                  <a:lnTo>
                    <a:pt x="856" y="961"/>
                  </a:lnTo>
                  <a:lnTo>
                    <a:pt x="858" y="964"/>
                  </a:lnTo>
                  <a:lnTo>
                    <a:pt x="860" y="970"/>
                  </a:lnTo>
                  <a:lnTo>
                    <a:pt x="863" y="975"/>
                  </a:lnTo>
                  <a:lnTo>
                    <a:pt x="874" y="991"/>
                  </a:lnTo>
                  <a:lnTo>
                    <a:pt x="878" y="999"/>
                  </a:lnTo>
                  <a:lnTo>
                    <a:pt x="885" y="1002"/>
                  </a:lnTo>
                  <a:lnTo>
                    <a:pt x="889" y="1004"/>
                  </a:lnTo>
                  <a:lnTo>
                    <a:pt x="890" y="1002"/>
                  </a:lnTo>
                  <a:lnTo>
                    <a:pt x="896" y="999"/>
                  </a:lnTo>
                  <a:lnTo>
                    <a:pt x="898" y="999"/>
                  </a:lnTo>
                  <a:lnTo>
                    <a:pt x="899" y="999"/>
                  </a:lnTo>
                  <a:lnTo>
                    <a:pt x="901" y="1000"/>
                  </a:lnTo>
                  <a:lnTo>
                    <a:pt x="903" y="1000"/>
                  </a:lnTo>
                  <a:lnTo>
                    <a:pt x="905" y="999"/>
                  </a:lnTo>
                  <a:lnTo>
                    <a:pt x="905" y="995"/>
                  </a:lnTo>
                  <a:lnTo>
                    <a:pt x="907" y="993"/>
                  </a:lnTo>
                  <a:lnTo>
                    <a:pt x="908" y="993"/>
                  </a:lnTo>
                  <a:lnTo>
                    <a:pt x="910" y="993"/>
                  </a:lnTo>
                  <a:lnTo>
                    <a:pt x="912" y="995"/>
                  </a:lnTo>
                  <a:lnTo>
                    <a:pt x="912" y="995"/>
                  </a:lnTo>
                  <a:lnTo>
                    <a:pt x="912" y="1000"/>
                  </a:lnTo>
                  <a:lnTo>
                    <a:pt x="914" y="1002"/>
                  </a:lnTo>
                  <a:lnTo>
                    <a:pt x="919" y="1000"/>
                  </a:lnTo>
                  <a:lnTo>
                    <a:pt x="919" y="1002"/>
                  </a:lnTo>
                  <a:lnTo>
                    <a:pt x="917" y="1002"/>
                  </a:lnTo>
                  <a:lnTo>
                    <a:pt x="917" y="1002"/>
                  </a:lnTo>
                  <a:lnTo>
                    <a:pt x="917" y="1004"/>
                  </a:lnTo>
                  <a:lnTo>
                    <a:pt x="917" y="1004"/>
                  </a:lnTo>
                  <a:lnTo>
                    <a:pt x="919" y="1006"/>
                  </a:lnTo>
                  <a:lnTo>
                    <a:pt x="921" y="1008"/>
                  </a:lnTo>
                  <a:lnTo>
                    <a:pt x="923" y="1008"/>
                  </a:lnTo>
                  <a:lnTo>
                    <a:pt x="923" y="1009"/>
                  </a:lnTo>
                  <a:lnTo>
                    <a:pt x="921" y="1011"/>
                  </a:lnTo>
                  <a:lnTo>
                    <a:pt x="917" y="1013"/>
                  </a:lnTo>
                  <a:lnTo>
                    <a:pt x="916" y="1015"/>
                  </a:lnTo>
                  <a:lnTo>
                    <a:pt x="917" y="1019"/>
                  </a:lnTo>
                  <a:lnTo>
                    <a:pt x="919" y="1020"/>
                  </a:lnTo>
                  <a:lnTo>
                    <a:pt x="921" y="1022"/>
                  </a:lnTo>
                  <a:lnTo>
                    <a:pt x="923" y="1024"/>
                  </a:lnTo>
                  <a:lnTo>
                    <a:pt x="923" y="1026"/>
                  </a:lnTo>
                  <a:lnTo>
                    <a:pt x="927" y="1037"/>
                  </a:lnTo>
                  <a:lnTo>
                    <a:pt x="927" y="1038"/>
                  </a:lnTo>
                  <a:lnTo>
                    <a:pt x="925" y="1042"/>
                  </a:lnTo>
                  <a:lnTo>
                    <a:pt x="921" y="1047"/>
                  </a:lnTo>
                  <a:lnTo>
                    <a:pt x="921" y="1049"/>
                  </a:lnTo>
                  <a:lnTo>
                    <a:pt x="919" y="1049"/>
                  </a:lnTo>
                  <a:lnTo>
                    <a:pt x="916" y="1053"/>
                  </a:lnTo>
                  <a:lnTo>
                    <a:pt x="912" y="1055"/>
                  </a:lnTo>
                  <a:lnTo>
                    <a:pt x="907" y="1055"/>
                  </a:lnTo>
                  <a:lnTo>
                    <a:pt x="905" y="1055"/>
                  </a:lnTo>
                  <a:lnTo>
                    <a:pt x="903" y="1056"/>
                  </a:lnTo>
                  <a:lnTo>
                    <a:pt x="901" y="1060"/>
                  </a:lnTo>
                  <a:lnTo>
                    <a:pt x="903" y="1062"/>
                  </a:lnTo>
                  <a:lnTo>
                    <a:pt x="901" y="1064"/>
                  </a:lnTo>
                  <a:lnTo>
                    <a:pt x="898" y="1065"/>
                  </a:lnTo>
                  <a:lnTo>
                    <a:pt x="894" y="1067"/>
                  </a:lnTo>
                  <a:lnTo>
                    <a:pt x="887" y="1064"/>
                  </a:lnTo>
                  <a:lnTo>
                    <a:pt x="885" y="1064"/>
                  </a:lnTo>
                  <a:lnTo>
                    <a:pt x="885" y="1064"/>
                  </a:lnTo>
                  <a:lnTo>
                    <a:pt x="885" y="1062"/>
                  </a:lnTo>
                  <a:lnTo>
                    <a:pt x="885" y="1062"/>
                  </a:lnTo>
                  <a:lnTo>
                    <a:pt x="883" y="1060"/>
                  </a:lnTo>
                  <a:lnTo>
                    <a:pt x="881" y="1056"/>
                  </a:lnTo>
                  <a:lnTo>
                    <a:pt x="881" y="1056"/>
                  </a:lnTo>
                  <a:lnTo>
                    <a:pt x="880" y="1055"/>
                  </a:lnTo>
                  <a:lnTo>
                    <a:pt x="872" y="1055"/>
                  </a:lnTo>
                  <a:lnTo>
                    <a:pt x="871" y="1055"/>
                  </a:lnTo>
                  <a:lnTo>
                    <a:pt x="869" y="1051"/>
                  </a:lnTo>
                  <a:lnTo>
                    <a:pt x="869" y="1051"/>
                  </a:lnTo>
                  <a:lnTo>
                    <a:pt x="867" y="1051"/>
                  </a:lnTo>
                  <a:lnTo>
                    <a:pt x="865" y="1053"/>
                  </a:lnTo>
                  <a:lnTo>
                    <a:pt x="865" y="1053"/>
                  </a:lnTo>
                  <a:lnTo>
                    <a:pt x="863" y="1053"/>
                  </a:lnTo>
                  <a:lnTo>
                    <a:pt x="861" y="1051"/>
                  </a:lnTo>
                  <a:lnTo>
                    <a:pt x="861" y="1051"/>
                  </a:lnTo>
                  <a:lnTo>
                    <a:pt x="860" y="1049"/>
                  </a:lnTo>
                  <a:lnTo>
                    <a:pt x="856" y="1051"/>
                  </a:lnTo>
                  <a:lnTo>
                    <a:pt x="856" y="1051"/>
                  </a:lnTo>
                  <a:lnTo>
                    <a:pt x="854" y="1049"/>
                  </a:lnTo>
                  <a:lnTo>
                    <a:pt x="852" y="1049"/>
                  </a:lnTo>
                  <a:lnTo>
                    <a:pt x="852" y="1047"/>
                  </a:lnTo>
                  <a:lnTo>
                    <a:pt x="851" y="1047"/>
                  </a:lnTo>
                  <a:lnTo>
                    <a:pt x="849" y="1046"/>
                  </a:lnTo>
                  <a:lnTo>
                    <a:pt x="847" y="1046"/>
                  </a:lnTo>
                  <a:lnTo>
                    <a:pt x="845" y="1046"/>
                  </a:lnTo>
                  <a:lnTo>
                    <a:pt x="845" y="1046"/>
                  </a:lnTo>
                  <a:lnTo>
                    <a:pt x="842" y="1044"/>
                  </a:lnTo>
                  <a:lnTo>
                    <a:pt x="840" y="1044"/>
                  </a:lnTo>
                  <a:lnTo>
                    <a:pt x="836" y="1042"/>
                  </a:lnTo>
                  <a:lnTo>
                    <a:pt x="834" y="1040"/>
                  </a:lnTo>
                  <a:lnTo>
                    <a:pt x="834" y="1038"/>
                  </a:lnTo>
                  <a:lnTo>
                    <a:pt x="836" y="1038"/>
                  </a:lnTo>
                  <a:lnTo>
                    <a:pt x="834" y="1037"/>
                  </a:lnTo>
                  <a:lnTo>
                    <a:pt x="833" y="1035"/>
                  </a:lnTo>
                  <a:lnTo>
                    <a:pt x="833" y="1031"/>
                  </a:lnTo>
                  <a:lnTo>
                    <a:pt x="833" y="1029"/>
                  </a:lnTo>
                  <a:lnTo>
                    <a:pt x="833" y="1029"/>
                  </a:lnTo>
                  <a:lnTo>
                    <a:pt x="833" y="1028"/>
                  </a:lnTo>
                  <a:lnTo>
                    <a:pt x="831" y="1026"/>
                  </a:lnTo>
                  <a:lnTo>
                    <a:pt x="829" y="1024"/>
                  </a:lnTo>
                  <a:lnTo>
                    <a:pt x="827" y="1020"/>
                  </a:lnTo>
                  <a:lnTo>
                    <a:pt x="825" y="1020"/>
                  </a:lnTo>
                  <a:lnTo>
                    <a:pt x="824" y="1019"/>
                  </a:lnTo>
                  <a:lnTo>
                    <a:pt x="822" y="1020"/>
                  </a:lnTo>
                  <a:lnTo>
                    <a:pt x="822" y="1020"/>
                  </a:lnTo>
                  <a:lnTo>
                    <a:pt x="820" y="1020"/>
                  </a:lnTo>
                  <a:lnTo>
                    <a:pt x="820" y="1019"/>
                  </a:lnTo>
                  <a:lnTo>
                    <a:pt x="820" y="1017"/>
                  </a:lnTo>
                  <a:lnTo>
                    <a:pt x="818" y="1015"/>
                  </a:lnTo>
                  <a:lnTo>
                    <a:pt x="818" y="1015"/>
                  </a:lnTo>
                  <a:lnTo>
                    <a:pt x="816" y="1013"/>
                  </a:lnTo>
                  <a:lnTo>
                    <a:pt x="816" y="1013"/>
                  </a:lnTo>
                  <a:lnTo>
                    <a:pt x="816" y="1009"/>
                  </a:lnTo>
                  <a:lnTo>
                    <a:pt x="815" y="1006"/>
                  </a:lnTo>
                  <a:lnTo>
                    <a:pt x="813" y="1004"/>
                  </a:lnTo>
                  <a:lnTo>
                    <a:pt x="807" y="1002"/>
                  </a:lnTo>
                  <a:lnTo>
                    <a:pt x="804" y="999"/>
                  </a:lnTo>
                  <a:lnTo>
                    <a:pt x="800" y="995"/>
                  </a:lnTo>
                  <a:lnTo>
                    <a:pt x="800" y="997"/>
                  </a:lnTo>
                  <a:lnTo>
                    <a:pt x="800" y="999"/>
                  </a:lnTo>
                  <a:lnTo>
                    <a:pt x="800" y="999"/>
                  </a:lnTo>
                  <a:lnTo>
                    <a:pt x="802" y="1000"/>
                  </a:lnTo>
                  <a:lnTo>
                    <a:pt x="802" y="1004"/>
                  </a:lnTo>
                  <a:lnTo>
                    <a:pt x="800" y="1006"/>
                  </a:lnTo>
                  <a:lnTo>
                    <a:pt x="798" y="1006"/>
                  </a:lnTo>
                  <a:lnTo>
                    <a:pt x="795" y="1008"/>
                  </a:lnTo>
                  <a:lnTo>
                    <a:pt x="791" y="1009"/>
                  </a:lnTo>
                  <a:lnTo>
                    <a:pt x="789" y="1009"/>
                  </a:lnTo>
                  <a:lnTo>
                    <a:pt x="787" y="1008"/>
                  </a:lnTo>
                  <a:lnTo>
                    <a:pt x="787" y="1006"/>
                  </a:lnTo>
                  <a:lnTo>
                    <a:pt x="787" y="1004"/>
                  </a:lnTo>
                  <a:lnTo>
                    <a:pt x="787" y="1002"/>
                  </a:lnTo>
                  <a:lnTo>
                    <a:pt x="787" y="1000"/>
                  </a:lnTo>
                  <a:lnTo>
                    <a:pt x="786" y="1000"/>
                  </a:lnTo>
                  <a:lnTo>
                    <a:pt x="780" y="999"/>
                  </a:lnTo>
                  <a:lnTo>
                    <a:pt x="778" y="999"/>
                  </a:lnTo>
                  <a:lnTo>
                    <a:pt x="777" y="997"/>
                  </a:lnTo>
                  <a:lnTo>
                    <a:pt x="775" y="995"/>
                  </a:lnTo>
                  <a:lnTo>
                    <a:pt x="771" y="995"/>
                  </a:lnTo>
                  <a:lnTo>
                    <a:pt x="769" y="991"/>
                  </a:lnTo>
                  <a:lnTo>
                    <a:pt x="771" y="990"/>
                  </a:lnTo>
                  <a:lnTo>
                    <a:pt x="771" y="986"/>
                  </a:lnTo>
                  <a:lnTo>
                    <a:pt x="769" y="984"/>
                  </a:lnTo>
                  <a:lnTo>
                    <a:pt x="768" y="982"/>
                  </a:lnTo>
                  <a:lnTo>
                    <a:pt x="768" y="982"/>
                  </a:lnTo>
                  <a:lnTo>
                    <a:pt x="764" y="982"/>
                  </a:lnTo>
                  <a:lnTo>
                    <a:pt x="762" y="982"/>
                  </a:lnTo>
                  <a:lnTo>
                    <a:pt x="762" y="981"/>
                  </a:lnTo>
                  <a:lnTo>
                    <a:pt x="760" y="981"/>
                  </a:lnTo>
                  <a:lnTo>
                    <a:pt x="760" y="979"/>
                  </a:lnTo>
                  <a:lnTo>
                    <a:pt x="759" y="979"/>
                  </a:lnTo>
                  <a:lnTo>
                    <a:pt x="759" y="979"/>
                  </a:lnTo>
                  <a:lnTo>
                    <a:pt x="762" y="979"/>
                  </a:lnTo>
                  <a:lnTo>
                    <a:pt x="762" y="979"/>
                  </a:lnTo>
                  <a:lnTo>
                    <a:pt x="764" y="979"/>
                  </a:lnTo>
                  <a:lnTo>
                    <a:pt x="766" y="977"/>
                  </a:lnTo>
                  <a:lnTo>
                    <a:pt x="768" y="975"/>
                  </a:lnTo>
                  <a:lnTo>
                    <a:pt x="769" y="973"/>
                  </a:lnTo>
                  <a:lnTo>
                    <a:pt x="769" y="972"/>
                  </a:lnTo>
                  <a:lnTo>
                    <a:pt x="768" y="970"/>
                  </a:lnTo>
                  <a:lnTo>
                    <a:pt x="768" y="966"/>
                  </a:lnTo>
                  <a:lnTo>
                    <a:pt x="762" y="963"/>
                  </a:lnTo>
                  <a:lnTo>
                    <a:pt x="762" y="963"/>
                  </a:lnTo>
                  <a:lnTo>
                    <a:pt x="764" y="961"/>
                  </a:lnTo>
                  <a:lnTo>
                    <a:pt x="766" y="961"/>
                  </a:lnTo>
                  <a:lnTo>
                    <a:pt x="768" y="959"/>
                  </a:lnTo>
                  <a:lnTo>
                    <a:pt x="769" y="959"/>
                  </a:lnTo>
                  <a:lnTo>
                    <a:pt x="771" y="957"/>
                  </a:lnTo>
                  <a:lnTo>
                    <a:pt x="769" y="954"/>
                  </a:lnTo>
                  <a:lnTo>
                    <a:pt x="769" y="954"/>
                  </a:lnTo>
                  <a:lnTo>
                    <a:pt x="768" y="955"/>
                  </a:lnTo>
                  <a:lnTo>
                    <a:pt x="766" y="955"/>
                  </a:lnTo>
                  <a:lnTo>
                    <a:pt x="762" y="955"/>
                  </a:lnTo>
                  <a:lnTo>
                    <a:pt x="762" y="955"/>
                  </a:lnTo>
                  <a:lnTo>
                    <a:pt x="760" y="955"/>
                  </a:lnTo>
                  <a:lnTo>
                    <a:pt x="759" y="954"/>
                  </a:lnTo>
                  <a:lnTo>
                    <a:pt x="760" y="952"/>
                  </a:lnTo>
                  <a:lnTo>
                    <a:pt x="764" y="952"/>
                  </a:lnTo>
                  <a:lnTo>
                    <a:pt x="766" y="950"/>
                  </a:lnTo>
                  <a:lnTo>
                    <a:pt x="768" y="948"/>
                  </a:lnTo>
                  <a:lnTo>
                    <a:pt x="768" y="946"/>
                  </a:lnTo>
                  <a:lnTo>
                    <a:pt x="768" y="944"/>
                  </a:lnTo>
                  <a:lnTo>
                    <a:pt x="768" y="944"/>
                  </a:lnTo>
                  <a:lnTo>
                    <a:pt x="768" y="943"/>
                  </a:lnTo>
                  <a:lnTo>
                    <a:pt x="766" y="943"/>
                  </a:lnTo>
                  <a:lnTo>
                    <a:pt x="766" y="941"/>
                  </a:lnTo>
                  <a:lnTo>
                    <a:pt x="766" y="941"/>
                  </a:lnTo>
                  <a:lnTo>
                    <a:pt x="766" y="939"/>
                  </a:lnTo>
                  <a:lnTo>
                    <a:pt x="764" y="937"/>
                  </a:lnTo>
                  <a:lnTo>
                    <a:pt x="766" y="937"/>
                  </a:lnTo>
                  <a:lnTo>
                    <a:pt x="766" y="937"/>
                  </a:lnTo>
                  <a:lnTo>
                    <a:pt x="764" y="937"/>
                  </a:lnTo>
                  <a:lnTo>
                    <a:pt x="764" y="937"/>
                  </a:lnTo>
                  <a:lnTo>
                    <a:pt x="764" y="937"/>
                  </a:lnTo>
                  <a:lnTo>
                    <a:pt x="762" y="935"/>
                  </a:lnTo>
                  <a:lnTo>
                    <a:pt x="762" y="934"/>
                  </a:lnTo>
                  <a:lnTo>
                    <a:pt x="760" y="932"/>
                  </a:lnTo>
                  <a:lnTo>
                    <a:pt x="759" y="930"/>
                  </a:lnTo>
                  <a:lnTo>
                    <a:pt x="757" y="930"/>
                  </a:lnTo>
                  <a:lnTo>
                    <a:pt x="757" y="926"/>
                  </a:lnTo>
                  <a:lnTo>
                    <a:pt x="759" y="926"/>
                  </a:lnTo>
                  <a:lnTo>
                    <a:pt x="760" y="926"/>
                  </a:lnTo>
                  <a:lnTo>
                    <a:pt x="760" y="925"/>
                  </a:lnTo>
                  <a:lnTo>
                    <a:pt x="762" y="921"/>
                  </a:lnTo>
                  <a:lnTo>
                    <a:pt x="760" y="921"/>
                  </a:lnTo>
                  <a:lnTo>
                    <a:pt x="759" y="921"/>
                  </a:lnTo>
                  <a:lnTo>
                    <a:pt x="759" y="919"/>
                  </a:lnTo>
                  <a:lnTo>
                    <a:pt x="760" y="917"/>
                  </a:lnTo>
                  <a:lnTo>
                    <a:pt x="760" y="916"/>
                  </a:lnTo>
                  <a:lnTo>
                    <a:pt x="760" y="914"/>
                  </a:lnTo>
                  <a:lnTo>
                    <a:pt x="755" y="914"/>
                  </a:lnTo>
                  <a:lnTo>
                    <a:pt x="755" y="912"/>
                  </a:lnTo>
                  <a:lnTo>
                    <a:pt x="755" y="908"/>
                  </a:lnTo>
                  <a:lnTo>
                    <a:pt x="753" y="908"/>
                  </a:lnTo>
                  <a:lnTo>
                    <a:pt x="753" y="907"/>
                  </a:lnTo>
                  <a:lnTo>
                    <a:pt x="753" y="907"/>
                  </a:lnTo>
                  <a:lnTo>
                    <a:pt x="755" y="907"/>
                  </a:lnTo>
                  <a:lnTo>
                    <a:pt x="755" y="905"/>
                  </a:lnTo>
                  <a:lnTo>
                    <a:pt x="755" y="903"/>
                  </a:lnTo>
                  <a:lnTo>
                    <a:pt x="755" y="903"/>
                  </a:lnTo>
                  <a:lnTo>
                    <a:pt x="753" y="901"/>
                  </a:lnTo>
                  <a:lnTo>
                    <a:pt x="753" y="899"/>
                  </a:lnTo>
                  <a:lnTo>
                    <a:pt x="751" y="899"/>
                  </a:lnTo>
                  <a:lnTo>
                    <a:pt x="753" y="898"/>
                  </a:lnTo>
                  <a:lnTo>
                    <a:pt x="751" y="898"/>
                  </a:lnTo>
                  <a:lnTo>
                    <a:pt x="750" y="898"/>
                  </a:lnTo>
                  <a:lnTo>
                    <a:pt x="748" y="896"/>
                  </a:lnTo>
                  <a:lnTo>
                    <a:pt x="748" y="894"/>
                  </a:lnTo>
                  <a:lnTo>
                    <a:pt x="748" y="894"/>
                  </a:lnTo>
                  <a:lnTo>
                    <a:pt x="746" y="894"/>
                  </a:lnTo>
                  <a:lnTo>
                    <a:pt x="746" y="894"/>
                  </a:lnTo>
                  <a:lnTo>
                    <a:pt x="744" y="892"/>
                  </a:lnTo>
                  <a:lnTo>
                    <a:pt x="744" y="888"/>
                  </a:lnTo>
                  <a:lnTo>
                    <a:pt x="746" y="888"/>
                  </a:lnTo>
                  <a:lnTo>
                    <a:pt x="746" y="885"/>
                  </a:lnTo>
                  <a:lnTo>
                    <a:pt x="744" y="883"/>
                  </a:lnTo>
                  <a:lnTo>
                    <a:pt x="744" y="883"/>
                  </a:lnTo>
                  <a:lnTo>
                    <a:pt x="737" y="881"/>
                  </a:lnTo>
                  <a:lnTo>
                    <a:pt x="737" y="879"/>
                  </a:lnTo>
                  <a:lnTo>
                    <a:pt x="741" y="879"/>
                  </a:lnTo>
                  <a:lnTo>
                    <a:pt x="741" y="879"/>
                  </a:lnTo>
                  <a:lnTo>
                    <a:pt x="741" y="878"/>
                  </a:lnTo>
                  <a:lnTo>
                    <a:pt x="741" y="878"/>
                  </a:lnTo>
                  <a:lnTo>
                    <a:pt x="739" y="878"/>
                  </a:lnTo>
                  <a:lnTo>
                    <a:pt x="741" y="878"/>
                  </a:lnTo>
                  <a:lnTo>
                    <a:pt x="741" y="878"/>
                  </a:lnTo>
                  <a:lnTo>
                    <a:pt x="742" y="876"/>
                  </a:lnTo>
                  <a:lnTo>
                    <a:pt x="742" y="876"/>
                  </a:lnTo>
                  <a:lnTo>
                    <a:pt x="744" y="878"/>
                  </a:lnTo>
                  <a:lnTo>
                    <a:pt x="744" y="878"/>
                  </a:lnTo>
                  <a:lnTo>
                    <a:pt x="746" y="878"/>
                  </a:lnTo>
                  <a:lnTo>
                    <a:pt x="746" y="878"/>
                  </a:lnTo>
                  <a:lnTo>
                    <a:pt x="746" y="874"/>
                  </a:lnTo>
                  <a:lnTo>
                    <a:pt x="746" y="872"/>
                  </a:lnTo>
                  <a:lnTo>
                    <a:pt x="750" y="872"/>
                  </a:lnTo>
                  <a:lnTo>
                    <a:pt x="753" y="874"/>
                  </a:lnTo>
                  <a:lnTo>
                    <a:pt x="755" y="874"/>
                  </a:lnTo>
                  <a:lnTo>
                    <a:pt x="755" y="872"/>
                  </a:lnTo>
                  <a:lnTo>
                    <a:pt x="755" y="870"/>
                  </a:lnTo>
                  <a:lnTo>
                    <a:pt x="755" y="870"/>
                  </a:lnTo>
                  <a:lnTo>
                    <a:pt x="753" y="869"/>
                  </a:lnTo>
                  <a:lnTo>
                    <a:pt x="753" y="869"/>
                  </a:lnTo>
                  <a:lnTo>
                    <a:pt x="755" y="867"/>
                  </a:lnTo>
                  <a:lnTo>
                    <a:pt x="757" y="865"/>
                  </a:lnTo>
                  <a:lnTo>
                    <a:pt x="759" y="861"/>
                  </a:lnTo>
                  <a:lnTo>
                    <a:pt x="759" y="858"/>
                  </a:lnTo>
                  <a:lnTo>
                    <a:pt x="760" y="856"/>
                  </a:lnTo>
                  <a:lnTo>
                    <a:pt x="760" y="856"/>
                  </a:lnTo>
                  <a:lnTo>
                    <a:pt x="760" y="854"/>
                  </a:lnTo>
                  <a:lnTo>
                    <a:pt x="759" y="851"/>
                  </a:lnTo>
                  <a:lnTo>
                    <a:pt x="759" y="849"/>
                  </a:lnTo>
                  <a:lnTo>
                    <a:pt x="759" y="847"/>
                  </a:lnTo>
                  <a:lnTo>
                    <a:pt x="757" y="847"/>
                  </a:lnTo>
                  <a:lnTo>
                    <a:pt x="757" y="845"/>
                  </a:lnTo>
                  <a:lnTo>
                    <a:pt x="757" y="845"/>
                  </a:lnTo>
                  <a:lnTo>
                    <a:pt x="759" y="843"/>
                  </a:lnTo>
                  <a:lnTo>
                    <a:pt x="759" y="843"/>
                  </a:lnTo>
                  <a:lnTo>
                    <a:pt x="759" y="842"/>
                  </a:lnTo>
                  <a:lnTo>
                    <a:pt x="759" y="840"/>
                  </a:lnTo>
                  <a:lnTo>
                    <a:pt x="757" y="840"/>
                  </a:lnTo>
                  <a:lnTo>
                    <a:pt x="755" y="840"/>
                  </a:lnTo>
                  <a:lnTo>
                    <a:pt x="757" y="840"/>
                  </a:lnTo>
                  <a:lnTo>
                    <a:pt x="755" y="834"/>
                  </a:lnTo>
                  <a:lnTo>
                    <a:pt x="755" y="834"/>
                  </a:lnTo>
                  <a:lnTo>
                    <a:pt x="755" y="834"/>
                  </a:lnTo>
                  <a:lnTo>
                    <a:pt x="755" y="829"/>
                  </a:lnTo>
                  <a:lnTo>
                    <a:pt x="757" y="831"/>
                  </a:lnTo>
                  <a:lnTo>
                    <a:pt x="760" y="834"/>
                  </a:lnTo>
                  <a:lnTo>
                    <a:pt x="766" y="842"/>
                  </a:lnTo>
                  <a:lnTo>
                    <a:pt x="768" y="843"/>
                  </a:lnTo>
                  <a:lnTo>
                    <a:pt x="768" y="842"/>
                  </a:lnTo>
                  <a:lnTo>
                    <a:pt x="769" y="842"/>
                  </a:lnTo>
                  <a:lnTo>
                    <a:pt x="769" y="840"/>
                  </a:lnTo>
                  <a:lnTo>
                    <a:pt x="768" y="838"/>
                  </a:lnTo>
                  <a:lnTo>
                    <a:pt x="766" y="836"/>
                  </a:lnTo>
                  <a:lnTo>
                    <a:pt x="766" y="836"/>
                  </a:lnTo>
                  <a:lnTo>
                    <a:pt x="764" y="834"/>
                  </a:lnTo>
                  <a:lnTo>
                    <a:pt x="764" y="832"/>
                  </a:lnTo>
                  <a:lnTo>
                    <a:pt x="766" y="832"/>
                  </a:lnTo>
                  <a:lnTo>
                    <a:pt x="766" y="831"/>
                  </a:lnTo>
                  <a:lnTo>
                    <a:pt x="766" y="829"/>
                  </a:lnTo>
                  <a:lnTo>
                    <a:pt x="766" y="829"/>
                  </a:lnTo>
                  <a:lnTo>
                    <a:pt x="766" y="827"/>
                  </a:lnTo>
                  <a:lnTo>
                    <a:pt x="764" y="827"/>
                  </a:lnTo>
                  <a:lnTo>
                    <a:pt x="764" y="827"/>
                  </a:lnTo>
                  <a:lnTo>
                    <a:pt x="762" y="825"/>
                  </a:lnTo>
                  <a:lnTo>
                    <a:pt x="764" y="822"/>
                  </a:lnTo>
                  <a:lnTo>
                    <a:pt x="764" y="822"/>
                  </a:lnTo>
                  <a:lnTo>
                    <a:pt x="764" y="820"/>
                  </a:lnTo>
                  <a:lnTo>
                    <a:pt x="764" y="818"/>
                  </a:lnTo>
                  <a:lnTo>
                    <a:pt x="764" y="818"/>
                  </a:lnTo>
                  <a:lnTo>
                    <a:pt x="764" y="818"/>
                  </a:lnTo>
                  <a:lnTo>
                    <a:pt x="762" y="818"/>
                  </a:lnTo>
                  <a:lnTo>
                    <a:pt x="762" y="818"/>
                  </a:lnTo>
                  <a:lnTo>
                    <a:pt x="760" y="816"/>
                  </a:lnTo>
                  <a:lnTo>
                    <a:pt x="760" y="816"/>
                  </a:lnTo>
                  <a:lnTo>
                    <a:pt x="759" y="816"/>
                  </a:lnTo>
                  <a:lnTo>
                    <a:pt x="757" y="818"/>
                  </a:lnTo>
                  <a:lnTo>
                    <a:pt x="757" y="818"/>
                  </a:lnTo>
                  <a:lnTo>
                    <a:pt x="757" y="818"/>
                  </a:lnTo>
                  <a:lnTo>
                    <a:pt x="757" y="816"/>
                  </a:lnTo>
                  <a:lnTo>
                    <a:pt x="757" y="814"/>
                  </a:lnTo>
                  <a:lnTo>
                    <a:pt x="757" y="814"/>
                  </a:lnTo>
                  <a:lnTo>
                    <a:pt x="755" y="814"/>
                  </a:lnTo>
                  <a:lnTo>
                    <a:pt x="755" y="813"/>
                  </a:lnTo>
                  <a:lnTo>
                    <a:pt x="755" y="813"/>
                  </a:lnTo>
                  <a:lnTo>
                    <a:pt x="757" y="811"/>
                  </a:lnTo>
                  <a:lnTo>
                    <a:pt x="757" y="809"/>
                  </a:lnTo>
                  <a:lnTo>
                    <a:pt x="757" y="807"/>
                  </a:lnTo>
                  <a:lnTo>
                    <a:pt x="757" y="807"/>
                  </a:lnTo>
                  <a:lnTo>
                    <a:pt x="755" y="804"/>
                  </a:lnTo>
                  <a:lnTo>
                    <a:pt x="753" y="804"/>
                  </a:lnTo>
                  <a:lnTo>
                    <a:pt x="753" y="802"/>
                  </a:lnTo>
                  <a:lnTo>
                    <a:pt x="751" y="800"/>
                  </a:lnTo>
                  <a:lnTo>
                    <a:pt x="750" y="798"/>
                  </a:lnTo>
                  <a:lnTo>
                    <a:pt x="750" y="795"/>
                  </a:lnTo>
                  <a:lnTo>
                    <a:pt x="748" y="793"/>
                  </a:lnTo>
                  <a:lnTo>
                    <a:pt x="748" y="795"/>
                  </a:lnTo>
                  <a:lnTo>
                    <a:pt x="746" y="793"/>
                  </a:lnTo>
                  <a:lnTo>
                    <a:pt x="737" y="786"/>
                  </a:lnTo>
                  <a:lnTo>
                    <a:pt x="735" y="786"/>
                  </a:lnTo>
                  <a:lnTo>
                    <a:pt x="735" y="786"/>
                  </a:lnTo>
                  <a:lnTo>
                    <a:pt x="733" y="784"/>
                  </a:lnTo>
                  <a:lnTo>
                    <a:pt x="730" y="784"/>
                  </a:lnTo>
                  <a:lnTo>
                    <a:pt x="728" y="784"/>
                  </a:lnTo>
                  <a:lnTo>
                    <a:pt x="728" y="782"/>
                  </a:lnTo>
                  <a:lnTo>
                    <a:pt x="730" y="782"/>
                  </a:lnTo>
                  <a:lnTo>
                    <a:pt x="730" y="780"/>
                  </a:lnTo>
                  <a:lnTo>
                    <a:pt x="730" y="778"/>
                  </a:lnTo>
                  <a:lnTo>
                    <a:pt x="730" y="778"/>
                  </a:lnTo>
                  <a:lnTo>
                    <a:pt x="728" y="776"/>
                  </a:lnTo>
                  <a:lnTo>
                    <a:pt x="726" y="776"/>
                  </a:lnTo>
                  <a:lnTo>
                    <a:pt x="726" y="776"/>
                  </a:lnTo>
                  <a:lnTo>
                    <a:pt x="721" y="775"/>
                  </a:lnTo>
                  <a:lnTo>
                    <a:pt x="719" y="776"/>
                  </a:lnTo>
                  <a:lnTo>
                    <a:pt x="717" y="776"/>
                  </a:lnTo>
                  <a:lnTo>
                    <a:pt x="717" y="778"/>
                  </a:lnTo>
                  <a:lnTo>
                    <a:pt x="717" y="778"/>
                  </a:lnTo>
                  <a:lnTo>
                    <a:pt x="715" y="776"/>
                  </a:lnTo>
                  <a:lnTo>
                    <a:pt x="715" y="776"/>
                  </a:lnTo>
                  <a:lnTo>
                    <a:pt x="715" y="775"/>
                  </a:lnTo>
                  <a:lnTo>
                    <a:pt x="715" y="775"/>
                  </a:lnTo>
                  <a:lnTo>
                    <a:pt x="715" y="773"/>
                  </a:lnTo>
                  <a:lnTo>
                    <a:pt x="703" y="767"/>
                  </a:lnTo>
                  <a:lnTo>
                    <a:pt x="703" y="767"/>
                  </a:lnTo>
                  <a:lnTo>
                    <a:pt x="703" y="767"/>
                  </a:lnTo>
                  <a:lnTo>
                    <a:pt x="703" y="766"/>
                  </a:lnTo>
                  <a:lnTo>
                    <a:pt x="701" y="766"/>
                  </a:lnTo>
                  <a:lnTo>
                    <a:pt x="695" y="767"/>
                  </a:lnTo>
                  <a:lnTo>
                    <a:pt x="686" y="767"/>
                  </a:lnTo>
                  <a:lnTo>
                    <a:pt x="688" y="766"/>
                  </a:lnTo>
                  <a:lnTo>
                    <a:pt x="690" y="764"/>
                  </a:lnTo>
                  <a:lnTo>
                    <a:pt x="695" y="764"/>
                  </a:lnTo>
                  <a:lnTo>
                    <a:pt x="703" y="764"/>
                  </a:lnTo>
                  <a:lnTo>
                    <a:pt x="704" y="762"/>
                  </a:lnTo>
                  <a:lnTo>
                    <a:pt x="703" y="760"/>
                  </a:lnTo>
                  <a:lnTo>
                    <a:pt x="699" y="758"/>
                  </a:lnTo>
                  <a:lnTo>
                    <a:pt x="697" y="757"/>
                  </a:lnTo>
                  <a:lnTo>
                    <a:pt x="699" y="755"/>
                  </a:lnTo>
                  <a:lnTo>
                    <a:pt x="706" y="755"/>
                  </a:lnTo>
                  <a:lnTo>
                    <a:pt x="708" y="753"/>
                  </a:lnTo>
                  <a:lnTo>
                    <a:pt x="706" y="751"/>
                  </a:lnTo>
                  <a:lnTo>
                    <a:pt x="703" y="751"/>
                  </a:lnTo>
                  <a:lnTo>
                    <a:pt x="701" y="749"/>
                  </a:lnTo>
                  <a:lnTo>
                    <a:pt x="701" y="748"/>
                  </a:lnTo>
                  <a:lnTo>
                    <a:pt x="703" y="748"/>
                  </a:lnTo>
                  <a:lnTo>
                    <a:pt x="703" y="748"/>
                  </a:lnTo>
                  <a:lnTo>
                    <a:pt x="703" y="746"/>
                  </a:lnTo>
                  <a:lnTo>
                    <a:pt x="701" y="744"/>
                  </a:lnTo>
                  <a:lnTo>
                    <a:pt x="701" y="744"/>
                  </a:lnTo>
                  <a:lnTo>
                    <a:pt x="697" y="748"/>
                  </a:lnTo>
                  <a:lnTo>
                    <a:pt x="697" y="749"/>
                  </a:lnTo>
                  <a:lnTo>
                    <a:pt x="688" y="748"/>
                  </a:lnTo>
                  <a:lnTo>
                    <a:pt x="688" y="746"/>
                  </a:lnTo>
                  <a:lnTo>
                    <a:pt x="686" y="744"/>
                  </a:lnTo>
                  <a:lnTo>
                    <a:pt x="686" y="744"/>
                  </a:lnTo>
                  <a:lnTo>
                    <a:pt x="686" y="744"/>
                  </a:lnTo>
                  <a:lnTo>
                    <a:pt x="686" y="742"/>
                  </a:lnTo>
                  <a:lnTo>
                    <a:pt x="686" y="742"/>
                  </a:lnTo>
                  <a:lnTo>
                    <a:pt x="686" y="742"/>
                  </a:lnTo>
                  <a:lnTo>
                    <a:pt x="683" y="740"/>
                  </a:lnTo>
                  <a:lnTo>
                    <a:pt x="681" y="740"/>
                  </a:lnTo>
                  <a:lnTo>
                    <a:pt x="681" y="740"/>
                  </a:lnTo>
                  <a:lnTo>
                    <a:pt x="675" y="744"/>
                  </a:lnTo>
                  <a:lnTo>
                    <a:pt x="674" y="744"/>
                  </a:lnTo>
                  <a:lnTo>
                    <a:pt x="670" y="742"/>
                  </a:lnTo>
                  <a:lnTo>
                    <a:pt x="668" y="740"/>
                  </a:lnTo>
                  <a:lnTo>
                    <a:pt x="670" y="739"/>
                  </a:lnTo>
                  <a:lnTo>
                    <a:pt x="672" y="739"/>
                  </a:lnTo>
                  <a:lnTo>
                    <a:pt x="675" y="737"/>
                  </a:lnTo>
                  <a:lnTo>
                    <a:pt x="677" y="739"/>
                  </a:lnTo>
                  <a:lnTo>
                    <a:pt x="679" y="737"/>
                  </a:lnTo>
                  <a:lnTo>
                    <a:pt x="679" y="737"/>
                  </a:lnTo>
                  <a:lnTo>
                    <a:pt x="681" y="737"/>
                  </a:lnTo>
                  <a:lnTo>
                    <a:pt x="681" y="737"/>
                  </a:lnTo>
                  <a:lnTo>
                    <a:pt x="679" y="735"/>
                  </a:lnTo>
                  <a:lnTo>
                    <a:pt x="679" y="735"/>
                  </a:lnTo>
                  <a:lnTo>
                    <a:pt x="679" y="735"/>
                  </a:lnTo>
                  <a:lnTo>
                    <a:pt x="681" y="735"/>
                  </a:lnTo>
                  <a:lnTo>
                    <a:pt x="695" y="742"/>
                  </a:lnTo>
                  <a:lnTo>
                    <a:pt x="697" y="740"/>
                  </a:lnTo>
                  <a:lnTo>
                    <a:pt x="697" y="739"/>
                  </a:lnTo>
                  <a:lnTo>
                    <a:pt x="695" y="739"/>
                  </a:lnTo>
                  <a:lnTo>
                    <a:pt x="695" y="737"/>
                  </a:lnTo>
                  <a:lnTo>
                    <a:pt x="694" y="737"/>
                  </a:lnTo>
                  <a:lnTo>
                    <a:pt x="694" y="735"/>
                  </a:lnTo>
                  <a:lnTo>
                    <a:pt x="692" y="733"/>
                  </a:lnTo>
                  <a:lnTo>
                    <a:pt x="685" y="730"/>
                  </a:lnTo>
                  <a:lnTo>
                    <a:pt x="683" y="730"/>
                  </a:lnTo>
                  <a:lnTo>
                    <a:pt x="683" y="730"/>
                  </a:lnTo>
                  <a:lnTo>
                    <a:pt x="683" y="730"/>
                  </a:lnTo>
                  <a:lnTo>
                    <a:pt x="683" y="731"/>
                  </a:lnTo>
                  <a:lnTo>
                    <a:pt x="683" y="731"/>
                  </a:lnTo>
                  <a:lnTo>
                    <a:pt x="681" y="731"/>
                  </a:lnTo>
                  <a:lnTo>
                    <a:pt x="681" y="731"/>
                  </a:lnTo>
                  <a:lnTo>
                    <a:pt x="677" y="731"/>
                  </a:lnTo>
                  <a:lnTo>
                    <a:pt x="677" y="733"/>
                  </a:lnTo>
                  <a:lnTo>
                    <a:pt x="675" y="733"/>
                  </a:lnTo>
                  <a:lnTo>
                    <a:pt x="677" y="735"/>
                  </a:lnTo>
                  <a:lnTo>
                    <a:pt x="666" y="735"/>
                  </a:lnTo>
                  <a:lnTo>
                    <a:pt x="665" y="731"/>
                  </a:lnTo>
                  <a:lnTo>
                    <a:pt x="668" y="731"/>
                  </a:lnTo>
                  <a:lnTo>
                    <a:pt x="670" y="731"/>
                  </a:lnTo>
                  <a:lnTo>
                    <a:pt x="672" y="733"/>
                  </a:lnTo>
                  <a:lnTo>
                    <a:pt x="674" y="733"/>
                  </a:lnTo>
                  <a:lnTo>
                    <a:pt x="674" y="731"/>
                  </a:lnTo>
                  <a:lnTo>
                    <a:pt x="675" y="730"/>
                  </a:lnTo>
                  <a:lnTo>
                    <a:pt x="677" y="728"/>
                  </a:lnTo>
                  <a:lnTo>
                    <a:pt x="677" y="726"/>
                  </a:lnTo>
                  <a:lnTo>
                    <a:pt x="679" y="726"/>
                  </a:lnTo>
                  <a:lnTo>
                    <a:pt x="683" y="726"/>
                  </a:lnTo>
                  <a:lnTo>
                    <a:pt x="686" y="728"/>
                  </a:lnTo>
                  <a:lnTo>
                    <a:pt x="686" y="728"/>
                  </a:lnTo>
                  <a:lnTo>
                    <a:pt x="688" y="726"/>
                  </a:lnTo>
                  <a:lnTo>
                    <a:pt x="686" y="724"/>
                  </a:lnTo>
                  <a:lnTo>
                    <a:pt x="681" y="720"/>
                  </a:lnTo>
                  <a:lnTo>
                    <a:pt x="670" y="720"/>
                  </a:lnTo>
                  <a:lnTo>
                    <a:pt x="659" y="713"/>
                  </a:lnTo>
                  <a:lnTo>
                    <a:pt x="661" y="715"/>
                  </a:lnTo>
                  <a:lnTo>
                    <a:pt x="666" y="715"/>
                  </a:lnTo>
                  <a:lnTo>
                    <a:pt x="668" y="713"/>
                  </a:lnTo>
                  <a:lnTo>
                    <a:pt x="668" y="713"/>
                  </a:lnTo>
                  <a:lnTo>
                    <a:pt x="666" y="710"/>
                  </a:lnTo>
                  <a:lnTo>
                    <a:pt x="666" y="710"/>
                  </a:lnTo>
                  <a:lnTo>
                    <a:pt x="666" y="710"/>
                  </a:lnTo>
                  <a:lnTo>
                    <a:pt x="656" y="706"/>
                  </a:lnTo>
                  <a:lnTo>
                    <a:pt x="654" y="706"/>
                  </a:lnTo>
                  <a:lnTo>
                    <a:pt x="656" y="702"/>
                  </a:lnTo>
                  <a:lnTo>
                    <a:pt x="654" y="701"/>
                  </a:lnTo>
                  <a:lnTo>
                    <a:pt x="650" y="699"/>
                  </a:lnTo>
                  <a:lnTo>
                    <a:pt x="648" y="695"/>
                  </a:lnTo>
                  <a:lnTo>
                    <a:pt x="647" y="695"/>
                  </a:lnTo>
                  <a:lnTo>
                    <a:pt x="643" y="695"/>
                  </a:lnTo>
                  <a:lnTo>
                    <a:pt x="643" y="695"/>
                  </a:lnTo>
                  <a:lnTo>
                    <a:pt x="645" y="693"/>
                  </a:lnTo>
                  <a:lnTo>
                    <a:pt x="645" y="692"/>
                  </a:lnTo>
                  <a:lnTo>
                    <a:pt x="645" y="690"/>
                  </a:lnTo>
                  <a:lnTo>
                    <a:pt x="645" y="690"/>
                  </a:lnTo>
                  <a:lnTo>
                    <a:pt x="647" y="690"/>
                  </a:lnTo>
                  <a:lnTo>
                    <a:pt x="645" y="688"/>
                  </a:lnTo>
                  <a:lnTo>
                    <a:pt x="641" y="688"/>
                  </a:lnTo>
                  <a:lnTo>
                    <a:pt x="641" y="686"/>
                  </a:lnTo>
                  <a:lnTo>
                    <a:pt x="643" y="686"/>
                  </a:lnTo>
                  <a:lnTo>
                    <a:pt x="647" y="688"/>
                  </a:lnTo>
                  <a:lnTo>
                    <a:pt x="648" y="686"/>
                  </a:lnTo>
                  <a:lnTo>
                    <a:pt x="648" y="684"/>
                  </a:lnTo>
                  <a:lnTo>
                    <a:pt x="648" y="683"/>
                  </a:lnTo>
                  <a:lnTo>
                    <a:pt x="648" y="681"/>
                  </a:lnTo>
                  <a:lnTo>
                    <a:pt x="648" y="679"/>
                  </a:lnTo>
                  <a:lnTo>
                    <a:pt x="647" y="677"/>
                  </a:lnTo>
                  <a:lnTo>
                    <a:pt x="641" y="674"/>
                  </a:lnTo>
                  <a:lnTo>
                    <a:pt x="641" y="674"/>
                  </a:lnTo>
                  <a:lnTo>
                    <a:pt x="639" y="674"/>
                  </a:lnTo>
                  <a:lnTo>
                    <a:pt x="638" y="674"/>
                  </a:lnTo>
                  <a:lnTo>
                    <a:pt x="636" y="672"/>
                  </a:lnTo>
                  <a:lnTo>
                    <a:pt x="638" y="672"/>
                  </a:lnTo>
                  <a:lnTo>
                    <a:pt x="638" y="672"/>
                  </a:lnTo>
                  <a:lnTo>
                    <a:pt x="639" y="672"/>
                  </a:lnTo>
                  <a:lnTo>
                    <a:pt x="638" y="670"/>
                  </a:lnTo>
                  <a:lnTo>
                    <a:pt x="636" y="668"/>
                  </a:lnTo>
                  <a:lnTo>
                    <a:pt x="634" y="664"/>
                  </a:lnTo>
                  <a:lnTo>
                    <a:pt x="632" y="664"/>
                  </a:lnTo>
                  <a:lnTo>
                    <a:pt x="632" y="664"/>
                  </a:lnTo>
                  <a:lnTo>
                    <a:pt x="625" y="666"/>
                  </a:lnTo>
                  <a:lnTo>
                    <a:pt x="616" y="664"/>
                  </a:lnTo>
                  <a:lnTo>
                    <a:pt x="618" y="663"/>
                  </a:lnTo>
                  <a:lnTo>
                    <a:pt x="618" y="661"/>
                  </a:lnTo>
                  <a:lnTo>
                    <a:pt x="614" y="661"/>
                  </a:lnTo>
                  <a:lnTo>
                    <a:pt x="614" y="659"/>
                  </a:lnTo>
                  <a:lnTo>
                    <a:pt x="616" y="659"/>
                  </a:lnTo>
                  <a:lnTo>
                    <a:pt x="618" y="659"/>
                  </a:lnTo>
                  <a:lnTo>
                    <a:pt x="623" y="663"/>
                  </a:lnTo>
                  <a:lnTo>
                    <a:pt x="625" y="663"/>
                  </a:lnTo>
                  <a:lnTo>
                    <a:pt x="630" y="661"/>
                  </a:lnTo>
                  <a:lnTo>
                    <a:pt x="634" y="663"/>
                  </a:lnTo>
                  <a:lnTo>
                    <a:pt x="634" y="663"/>
                  </a:lnTo>
                  <a:lnTo>
                    <a:pt x="636" y="661"/>
                  </a:lnTo>
                  <a:lnTo>
                    <a:pt x="638" y="661"/>
                  </a:lnTo>
                  <a:lnTo>
                    <a:pt x="639" y="661"/>
                  </a:lnTo>
                  <a:lnTo>
                    <a:pt x="641" y="661"/>
                  </a:lnTo>
                  <a:lnTo>
                    <a:pt x="643" y="663"/>
                  </a:lnTo>
                  <a:lnTo>
                    <a:pt x="643" y="664"/>
                  </a:lnTo>
                  <a:lnTo>
                    <a:pt x="654" y="664"/>
                  </a:lnTo>
                  <a:lnTo>
                    <a:pt x="657" y="668"/>
                  </a:lnTo>
                  <a:lnTo>
                    <a:pt x="659" y="670"/>
                  </a:lnTo>
                  <a:lnTo>
                    <a:pt x="661" y="670"/>
                  </a:lnTo>
                  <a:lnTo>
                    <a:pt x="668" y="668"/>
                  </a:lnTo>
                  <a:lnTo>
                    <a:pt x="670" y="670"/>
                  </a:lnTo>
                  <a:lnTo>
                    <a:pt x="668" y="670"/>
                  </a:lnTo>
                  <a:lnTo>
                    <a:pt x="665" y="672"/>
                  </a:lnTo>
                  <a:lnTo>
                    <a:pt x="663" y="674"/>
                  </a:lnTo>
                  <a:lnTo>
                    <a:pt x="661" y="675"/>
                  </a:lnTo>
                  <a:lnTo>
                    <a:pt x="661" y="677"/>
                  </a:lnTo>
                  <a:lnTo>
                    <a:pt x="661" y="679"/>
                  </a:lnTo>
                  <a:lnTo>
                    <a:pt x="663" y="683"/>
                  </a:lnTo>
                  <a:lnTo>
                    <a:pt x="663" y="684"/>
                  </a:lnTo>
                  <a:lnTo>
                    <a:pt x="675" y="699"/>
                  </a:lnTo>
                  <a:lnTo>
                    <a:pt x="695" y="715"/>
                  </a:lnTo>
                  <a:lnTo>
                    <a:pt x="697" y="717"/>
                  </a:lnTo>
                  <a:lnTo>
                    <a:pt x="699" y="715"/>
                  </a:lnTo>
                  <a:lnTo>
                    <a:pt x="699" y="713"/>
                  </a:lnTo>
                  <a:lnTo>
                    <a:pt x="697" y="711"/>
                  </a:lnTo>
                  <a:lnTo>
                    <a:pt x="695" y="710"/>
                  </a:lnTo>
                  <a:lnTo>
                    <a:pt x="697" y="711"/>
                  </a:lnTo>
                  <a:lnTo>
                    <a:pt x="699" y="713"/>
                  </a:lnTo>
                  <a:lnTo>
                    <a:pt x="699" y="713"/>
                  </a:lnTo>
                  <a:lnTo>
                    <a:pt x="699" y="713"/>
                  </a:lnTo>
                  <a:lnTo>
                    <a:pt x="699" y="711"/>
                  </a:lnTo>
                  <a:lnTo>
                    <a:pt x="699" y="711"/>
                  </a:lnTo>
                  <a:lnTo>
                    <a:pt x="697" y="710"/>
                  </a:lnTo>
                  <a:lnTo>
                    <a:pt x="697" y="708"/>
                  </a:lnTo>
                  <a:lnTo>
                    <a:pt x="699" y="710"/>
                  </a:lnTo>
                  <a:lnTo>
                    <a:pt x="701" y="711"/>
                  </a:lnTo>
                  <a:lnTo>
                    <a:pt x="703" y="713"/>
                  </a:lnTo>
                  <a:lnTo>
                    <a:pt x="699" y="710"/>
                  </a:lnTo>
                  <a:lnTo>
                    <a:pt x="697" y="706"/>
                  </a:lnTo>
                  <a:lnTo>
                    <a:pt x="697" y="702"/>
                  </a:lnTo>
                  <a:lnTo>
                    <a:pt x="699" y="704"/>
                  </a:lnTo>
                  <a:lnTo>
                    <a:pt x="699" y="706"/>
                  </a:lnTo>
                  <a:lnTo>
                    <a:pt x="701" y="708"/>
                  </a:lnTo>
                  <a:lnTo>
                    <a:pt x="701" y="706"/>
                  </a:lnTo>
                  <a:lnTo>
                    <a:pt x="701" y="704"/>
                  </a:lnTo>
                  <a:lnTo>
                    <a:pt x="701" y="702"/>
                  </a:lnTo>
                  <a:lnTo>
                    <a:pt x="703" y="704"/>
                  </a:lnTo>
                  <a:lnTo>
                    <a:pt x="703" y="706"/>
                  </a:lnTo>
                  <a:lnTo>
                    <a:pt x="703" y="706"/>
                  </a:lnTo>
                  <a:lnTo>
                    <a:pt x="704" y="706"/>
                  </a:lnTo>
                  <a:lnTo>
                    <a:pt x="706" y="706"/>
                  </a:lnTo>
                  <a:lnTo>
                    <a:pt x="706" y="708"/>
                  </a:lnTo>
                  <a:lnTo>
                    <a:pt x="710" y="711"/>
                  </a:lnTo>
                  <a:lnTo>
                    <a:pt x="710" y="713"/>
                  </a:lnTo>
                  <a:lnTo>
                    <a:pt x="712" y="717"/>
                  </a:lnTo>
                  <a:lnTo>
                    <a:pt x="713" y="720"/>
                  </a:lnTo>
                  <a:lnTo>
                    <a:pt x="713" y="720"/>
                  </a:lnTo>
                  <a:lnTo>
                    <a:pt x="715" y="719"/>
                  </a:lnTo>
                  <a:lnTo>
                    <a:pt x="715" y="719"/>
                  </a:lnTo>
                  <a:lnTo>
                    <a:pt x="715" y="717"/>
                  </a:lnTo>
                  <a:lnTo>
                    <a:pt x="715" y="717"/>
                  </a:lnTo>
                  <a:lnTo>
                    <a:pt x="715" y="719"/>
                  </a:lnTo>
                  <a:lnTo>
                    <a:pt x="717" y="720"/>
                  </a:lnTo>
                  <a:lnTo>
                    <a:pt x="717" y="720"/>
                  </a:lnTo>
                  <a:lnTo>
                    <a:pt x="719" y="720"/>
                  </a:lnTo>
                  <a:lnTo>
                    <a:pt x="722" y="720"/>
                  </a:lnTo>
                  <a:lnTo>
                    <a:pt x="722" y="720"/>
                  </a:lnTo>
                  <a:lnTo>
                    <a:pt x="722" y="719"/>
                  </a:lnTo>
                  <a:lnTo>
                    <a:pt x="722" y="719"/>
                  </a:lnTo>
                  <a:lnTo>
                    <a:pt x="722" y="719"/>
                  </a:lnTo>
                  <a:lnTo>
                    <a:pt x="722" y="720"/>
                  </a:lnTo>
                  <a:lnTo>
                    <a:pt x="724" y="720"/>
                  </a:lnTo>
                  <a:lnTo>
                    <a:pt x="724" y="719"/>
                  </a:lnTo>
                  <a:lnTo>
                    <a:pt x="726" y="717"/>
                  </a:lnTo>
                  <a:lnTo>
                    <a:pt x="726" y="715"/>
                  </a:lnTo>
                  <a:lnTo>
                    <a:pt x="728" y="713"/>
                  </a:lnTo>
                  <a:lnTo>
                    <a:pt x="728" y="711"/>
                  </a:lnTo>
                  <a:lnTo>
                    <a:pt x="728" y="710"/>
                  </a:lnTo>
                  <a:lnTo>
                    <a:pt x="728" y="710"/>
                  </a:lnTo>
                  <a:lnTo>
                    <a:pt x="730" y="710"/>
                  </a:lnTo>
                  <a:lnTo>
                    <a:pt x="730" y="711"/>
                  </a:lnTo>
                  <a:lnTo>
                    <a:pt x="730" y="711"/>
                  </a:lnTo>
                  <a:lnTo>
                    <a:pt x="730" y="713"/>
                  </a:lnTo>
                  <a:lnTo>
                    <a:pt x="730" y="715"/>
                  </a:lnTo>
                  <a:lnTo>
                    <a:pt x="728" y="717"/>
                  </a:lnTo>
                  <a:lnTo>
                    <a:pt x="728" y="719"/>
                  </a:lnTo>
                  <a:lnTo>
                    <a:pt x="726" y="722"/>
                  </a:lnTo>
                  <a:lnTo>
                    <a:pt x="728" y="722"/>
                  </a:lnTo>
                  <a:lnTo>
                    <a:pt x="728" y="722"/>
                  </a:lnTo>
                  <a:lnTo>
                    <a:pt x="728" y="722"/>
                  </a:lnTo>
                  <a:lnTo>
                    <a:pt x="730" y="720"/>
                  </a:lnTo>
                  <a:lnTo>
                    <a:pt x="730" y="720"/>
                  </a:lnTo>
                  <a:lnTo>
                    <a:pt x="730" y="720"/>
                  </a:lnTo>
                  <a:lnTo>
                    <a:pt x="731" y="722"/>
                  </a:lnTo>
                  <a:lnTo>
                    <a:pt x="731" y="722"/>
                  </a:lnTo>
                  <a:lnTo>
                    <a:pt x="735" y="722"/>
                  </a:lnTo>
                  <a:lnTo>
                    <a:pt x="744" y="726"/>
                  </a:lnTo>
                  <a:lnTo>
                    <a:pt x="746" y="726"/>
                  </a:lnTo>
                  <a:lnTo>
                    <a:pt x="746" y="724"/>
                  </a:lnTo>
                  <a:lnTo>
                    <a:pt x="746" y="724"/>
                  </a:lnTo>
                  <a:lnTo>
                    <a:pt x="748" y="724"/>
                  </a:lnTo>
                  <a:lnTo>
                    <a:pt x="748" y="726"/>
                  </a:lnTo>
                  <a:lnTo>
                    <a:pt x="746" y="728"/>
                  </a:lnTo>
                  <a:lnTo>
                    <a:pt x="744" y="728"/>
                  </a:lnTo>
                  <a:lnTo>
                    <a:pt x="742" y="726"/>
                  </a:lnTo>
                  <a:lnTo>
                    <a:pt x="741" y="726"/>
                  </a:lnTo>
                  <a:lnTo>
                    <a:pt x="739" y="728"/>
                  </a:lnTo>
                  <a:lnTo>
                    <a:pt x="741" y="730"/>
                  </a:lnTo>
                  <a:lnTo>
                    <a:pt x="741" y="733"/>
                  </a:lnTo>
                  <a:lnTo>
                    <a:pt x="742" y="739"/>
                  </a:lnTo>
                  <a:lnTo>
                    <a:pt x="746" y="740"/>
                  </a:lnTo>
                  <a:lnTo>
                    <a:pt x="748" y="740"/>
                  </a:lnTo>
                  <a:lnTo>
                    <a:pt x="750" y="739"/>
                  </a:lnTo>
                  <a:lnTo>
                    <a:pt x="753" y="737"/>
                  </a:lnTo>
                  <a:lnTo>
                    <a:pt x="757" y="733"/>
                  </a:lnTo>
                  <a:lnTo>
                    <a:pt x="762" y="730"/>
                  </a:lnTo>
                  <a:lnTo>
                    <a:pt x="766" y="731"/>
                  </a:lnTo>
                  <a:lnTo>
                    <a:pt x="780" y="746"/>
                  </a:lnTo>
                  <a:lnTo>
                    <a:pt x="782" y="748"/>
                  </a:lnTo>
                  <a:lnTo>
                    <a:pt x="787" y="749"/>
                  </a:lnTo>
                  <a:lnTo>
                    <a:pt x="791" y="755"/>
                  </a:lnTo>
                  <a:lnTo>
                    <a:pt x="800" y="758"/>
                  </a:lnTo>
                  <a:lnTo>
                    <a:pt x="806" y="758"/>
                  </a:lnTo>
                  <a:lnTo>
                    <a:pt x="809" y="762"/>
                  </a:lnTo>
                  <a:lnTo>
                    <a:pt x="822" y="764"/>
                  </a:lnTo>
                  <a:lnTo>
                    <a:pt x="834" y="767"/>
                  </a:lnTo>
                  <a:lnTo>
                    <a:pt x="842" y="769"/>
                  </a:lnTo>
                  <a:lnTo>
                    <a:pt x="847" y="769"/>
                  </a:lnTo>
                  <a:lnTo>
                    <a:pt x="852" y="771"/>
                  </a:lnTo>
                  <a:lnTo>
                    <a:pt x="860" y="769"/>
                  </a:lnTo>
                  <a:lnTo>
                    <a:pt x="863" y="771"/>
                  </a:lnTo>
                  <a:lnTo>
                    <a:pt x="865" y="771"/>
                  </a:lnTo>
                  <a:lnTo>
                    <a:pt x="885" y="778"/>
                  </a:lnTo>
                  <a:lnTo>
                    <a:pt x="889" y="782"/>
                  </a:lnTo>
                  <a:lnTo>
                    <a:pt x="894" y="782"/>
                  </a:lnTo>
                  <a:lnTo>
                    <a:pt x="899" y="789"/>
                  </a:lnTo>
                  <a:lnTo>
                    <a:pt x="905" y="791"/>
                  </a:lnTo>
                  <a:lnTo>
                    <a:pt x="912" y="793"/>
                  </a:lnTo>
                  <a:lnTo>
                    <a:pt x="917" y="796"/>
                  </a:lnTo>
                  <a:lnTo>
                    <a:pt x="934" y="798"/>
                  </a:lnTo>
                  <a:lnTo>
                    <a:pt x="950" y="800"/>
                  </a:lnTo>
                  <a:lnTo>
                    <a:pt x="968" y="795"/>
                  </a:lnTo>
                  <a:lnTo>
                    <a:pt x="970" y="793"/>
                  </a:lnTo>
                  <a:lnTo>
                    <a:pt x="970" y="793"/>
                  </a:lnTo>
                  <a:lnTo>
                    <a:pt x="975" y="793"/>
                  </a:lnTo>
                  <a:lnTo>
                    <a:pt x="988" y="789"/>
                  </a:lnTo>
                  <a:lnTo>
                    <a:pt x="992" y="789"/>
                  </a:lnTo>
                  <a:lnTo>
                    <a:pt x="995" y="784"/>
                  </a:lnTo>
                  <a:lnTo>
                    <a:pt x="1006" y="780"/>
                  </a:lnTo>
                  <a:lnTo>
                    <a:pt x="1010" y="778"/>
                  </a:lnTo>
                  <a:lnTo>
                    <a:pt x="1011" y="778"/>
                  </a:lnTo>
                  <a:lnTo>
                    <a:pt x="1013" y="776"/>
                  </a:lnTo>
                  <a:lnTo>
                    <a:pt x="1026" y="771"/>
                  </a:lnTo>
                  <a:lnTo>
                    <a:pt x="1029" y="766"/>
                  </a:lnTo>
                  <a:lnTo>
                    <a:pt x="1037" y="758"/>
                  </a:lnTo>
                  <a:lnTo>
                    <a:pt x="1042" y="758"/>
                  </a:lnTo>
                  <a:lnTo>
                    <a:pt x="1044" y="757"/>
                  </a:lnTo>
                  <a:lnTo>
                    <a:pt x="1047" y="751"/>
                  </a:lnTo>
                  <a:lnTo>
                    <a:pt x="1049" y="749"/>
                  </a:lnTo>
                  <a:lnTo>
                    <a:pt x="1051" y="748"/>
                  </a:lnTo>
                  <a:lnTo>
                    <a:pt x="1051" y="744"/>
                  </a:lnTo>
                  <a:lnTo>
                    <a:pt x="1053" y="744"/>
                  </a:lnTo>
                  <a:lnTo>
                    <a:pt x="1055" y="742"/>
                  </a:lnTo>
                  <a:lnTo>
                    <a:pt x="1057" y="740"/>
                  </a:lnTo>
                  <a:lnTo>
                    <a:pt x="1058" y="739"/>
                  </a:lnTo>
                  <a:lnTo>
                    <a:pt x="1058" y="739"/>
                  </a:lnTo>
                  <a:lnTo>
                    <a:pt x="1057" y="737"/>
                  </a:lnTo>
                  <a:lnTo>
                    <a:pt x="1058" y="735"/>
                  </a:lnTo>
                  <a:lnTo>
                    <a:pt x="1058" y="733"/>
                  </a:lnTo>
                  <a:lnTo>
                    <a:pt x="1058" y="731"/>
                  </a:lnTo>
                  <a:lnTo>
                    <a:pt x="1060" y="731"/>
                  </a:lnTo>
                  <a:lnTo>
                    <a:pt x="1062" y="730"/>
                  </a:lnTo>
                  <a:lnTo>
                    <a:pt x="1062" y="730"/>
                  </a:lnTo>
                  <a:lnTo>
                    <a:pt x="1064" y="728"/>
                  </a:lnTo>
                  <a:lnTo>
                    <a:pt x="1064" y="726"/>
                  </a:lnTo>
                  <a:lnTo>
                    <a:pt x="1067" y="722"/>
                  </a:lnTo>
                  <a:lnTo>
                    <a:pt x="1073" y="713"/>
                  </a:lnTo>
                  <a:lnTo>
                    <a:pt x="1078" y="708"/>
                  </a:lnTo>
                  <a:lnTo>
                    <a:pt x="1080" y="706"/>
                  </a:lnTo>
                  <a:lnTo>
                    <a:pt x="1085" y="693"/>
                  </a:lnTo>
                  <a:lnTo>
                    <a:pt x="1087" y="688"/>
                  </a:lnTo>
                  <a:lnTo>
                    <a:pt x="1087" y="686"/>
                  </a:lnTo>
                  <a:lnTo>
                    <a:pt x="1085" y="684"/>
                  </a:lnTo>
                  <a:lnTo>
                    <a:pt x="1085" y="683"/>
                  </a:lnTo>
                  <a:lnTo>
                    <a:pt x="1085" y="683"/>
                  </a:lnTo>
                  <a:lnTo>
                    <a:pt x="1085" y="681"/>
                  </a:lnTo>
                  <a:lnTo>
                    <a:pt x="1087" y="681"/>
                  </a:lnTo>
                  <a:lnTo>
                    <a:pt x="1087" y="681"/>
                  </a:lnTo>
                  <a:lnTo>
                    <a:pt x="1089" y="681"/>
                  </a:lnTo>
                  <a:lnTo>
                    <a:pt x="1089" y="679"/>
                  </a:lnTo>
                  <a:lnTo>
                    <a:pt x="1089" y="679"/>
                  </a:lnTo>
                  <a:lnTo>
                    <a:pt x="1089" y="677"/>
                  </a:lnTo>
                  <a:lnTo>
                    <a:pt x="1089" y="675"/>
                  </a:lnTo>
                  <a:lnTo>
                    <a:pt x="1089" y="670"/>
                  </a:lnTo>
                  <a:lnTo>
                    <a:pt x="1089" y="668"/>
                  </a:lnTo>
                  <a:lnTo>
                    <a:pt x="1091" y="668"/>
                  </a:lnTo>
                  <a:lnTo>
                    <a:pt x="1091" y="666"/>
                  </a:lnTo>
                  <a:lnTo>
                    <a:pt x="1091" y="664"/>
                  </a:lnTo>
                  <a:lnTo>
                    <a:pt x="1091" y="663"/>
                  </a:lnTo>
                  <a:lnTo>
                    <a:pt x="1089" y="663"/>
                  </a:lnTo>
                  <a:lnTo>
                    <a:pt x="1089" y="661"/>
                  </a:lnTo>
                  <a:lnTo>
                    <a:pt x="1089" y="659"/>
                  </a:lnTo>
                  <a:lnTo>
                    <a:pt x="1089" y="657"/>
                  </a:lnTo>
                  <a:lnTo>
                    <a:pt x="1089" y="655"/>
                  </a:lnTo>
                  <a:lnTo>
                    <a:pt x="1089" y="654"/>
                  </a:lnTo>
                  <a:lnTo>
                    <a:pt x="1089" y="652"/>
                  </a:lnTo>
                  <a:lnTo>
                    <a:pt x="1087" y="652"/>
                  </a:lnTo>
                  <a:lnTo>
                    <a:pt x="1087" y="650"/>
                  </a:lnTo>
                  <a:lnTo>
                    <a:pt x="1085" y="652"/>
                  </a:lnTo>
                  <a:lnTo>
                    <a:pt x="1085" y="652"/>
                  </a:lnTo>
                  <a:lnTo>
                    <a:pt x="1084" y="654"/>
                  </a:lnTo>
                  <a:lnTo>
                    <a:pt x="1078" y="650"/>
                  </a:lnTo>
                  <a:lnTo>
                    <a:pt x="1076" y="648"/>
                  </a:lnTo>
                  <a:lnTo>
                    <a:pt x="1078" y="645"/>
                  </a:lnTo>
                  <a:lnTo>
                    <a:pt x="1078" y="641"/>
                  </a:lnTo>
                  <a:lnTo>
                    <a:pt x="1078" y="637"/>
                  </a:lnTo>
                  <a:lnTo>
                    <a:pt x="1078" y="632"/>
                  </a:lnTo>
                  <a:lnTo>
                    <a:pt x="1078" y="630"/>
                  </a:lnTo>
                  <a:lnTo>
                    <a:pt x="1078" y="628"/>
                  </a:lnTo>
                  <a:lnTo>
                    <a:pt x="1080" y="627"/>
                  </a:lnTo>
                  <a:lnTo>
                    <a:pt x="1078" y="627"/>
                  </a:lnTo>
                  <a:lnTo>
                    <a:pt x="1078" y="623"/>
                  </a:lnTo>
                  <a:lnTo>
                    <a:pt x="1076" y="621"/>
                  </a:lnTo>
                  <a:lnTo>
                    <a:pt x="1075" y="621"/>
                  </a:lnTo>
                  <a:lnTo>
                    <a:pt x="1071" y="621"/>
                  </a:lnTo>
                  <a:lnTo>
                    <a:pt x="1071" y="619"/>
                  </a:lnTo>
                  <a:lnTo>
                    <a:pt x="1071" y="618"/>
                  </a:lnTo>
                  <a:lnTo>
                    <a:pt x="1073" y="614"/>
                  </a:lnTo>
                  <a:lnTo>
                    <a:pt x="1073" y="614"/>
                  </a:lnTo>
                  <a:lnTo>
                    <a:pt x="1073" y="614"/>
                  </a:lnTo>
                  <a:lnTo>
                    <a:pt x="1073" y="612"/>
                  </a:lnTo>
                  <a:lnTo>
                    <a:pt x="1073" y="612"/>
                  </a:lnTo>
                  <a:lnTo>
                    <a:pt x="1073" y="610"/>
                  </a:lnTo>
                  <a:lnTo>
                    <a:pt x="1071" y="608"/>
                  </a:lnTo>
                  <a:lnTo>
                    <a:pt x="1071" y="608"/>
                  </a:lnTo>
                  <a:lnTo>
                    <a:pt x="1073" y="605"/>
                  </a:lnTo>
                  <a:lnTo>
                    <a:pt x="1073" y="603"/>
                  </a:lnTo>
                  <a:lnTo>
                    <a:pt x="1075" y="601"/>
                  </a:lnTo>
                  <a:lnTo>
                    <a:pt x="1075" y="596"/>
                  </a:lnTo>
                  <a:lnTo>
                    <a:pt x="1073" y="592"/>
                  </a:lnTo>
                  <a:lnTo>
                    <a:pt x="1073" y="590"/>
                  </a:lnTo>
                  <a:lnTo>
                    <a:pt x="1069" y="587"/>
                  </a:lnTo>
                  <a:lnTo>
                    <a:pt x="1067" y="585"/>
                  </a:lnTo>
                  <a:lnTo>
                    <a:pt x="1064" y="587"/>
                  </a:lnTo>
                  <a:lnTo>
                    <a:pt x="1062" y="587"/>
                  </a:lnTo>
                  <a:lnTo>
                    <a:pt x="1058" y="581"/>
                  </a:lnTo>
                  <a:lnTo>
                    <a:pt x="1057" y="580"/>
                  </a:lnTo>
                  <a:lnTo>
                    <a:pt x="1057" y="580"/>
                  </a:lnTo>
                  <a:lnTo>
                    <a:pt x="1055" y="578"/>
                  </a:lnTo>
                  <a:lnTo>
                    <a:pt x="1055" y="576"/>
                  </a:lnTo>
                  <a:lnTo>
                    <a:pt x="1055" y="574"/>
                  </a:lnTo>
                  <a:lnTo>
                    <a:pt x="1053" y="576"/>
                  </a:lnTo>
                  <a:lnTo>
                    <a:pt x="1051" y="576"/>
                  </a:lnTo>
                  <a:lnTo>
                    <a:pt x="1051" y="576"/>
                  </a:lnTo>
                  <a:lnTo>
                    <a:pt x="1049" y="576"/>
                  </a:lnTo>
                  <a:lnTo>
                    <a:pt x="1049" y="576"/>
                  </a:lnTo>
                  <a:lnTo>
                    <a:pt x="1049" y="578"/>
                  </a:lnTo>
                  <a:lnTo>
                    <a:pt x="1049" y="578"/>
                  </a:lnTo>
                  <a:lnTo>
                    <a:pt x="1049" y="580"/>
                  </a:lnTo>
                  <a:lnTo>
                    <a:pt x="1049" y="583"/>
                  </a:lnTo>
                  <a:lnTo>
                    <a:pt x="1047" y="583"/>
                  </a:lnTo>
                  <a:lnTo>
                    <a:pt x="1046" y="581"/>
                  </a:lnTo>
                  <a:lnTo>
                    <a:pt x="1040" y="578"/>
                  </a:lnTo>
                  <a:lnTo>
                    <a:pt x="1038" y="571"/>
                  </a:lnTo>
                  <a:lnTo>
                    <a:pt x="1038" y="571"/>
                  </a:lnTo>
                  <a:lnTo>
                    <a:pt x="1040" y="571"/>
                  </a:lnTo>
                  <a:lnTo>
                    <a:pt x="1042" y="571"/>
                  </a:lnTo>
                  <a:lnTo>
                    <a:pt x="1042" y="569"/>
                  </a:lnTo>
                  <a:lnTo>
                    <a:pt x="1042" y="567"/>
                  </a:lnTo>
                  <a:lnTo>
                    <a:pt x="1040" y="563"/>
                  </a:lnTo>
                  <a:lnTo>
                    <a:pt x="1038" y="563"/>
                  </a:lnTo>
                  <a:lnTo>
                    <a:pt x="1038" y="563"/>
                  </a:lnTo>
                  <a:lnTo>
                    <a:pt x="1038" y="563"/>
                  </a:lnTo>
                  <a:lnTo>
                    <a:pt x="1037" y="563"/>
                  </a:lnTo>
                  <a:lnTo>
                    <a:pt x="1037" y="563"/>
                  </a:lnTo>
                  <a:lnTo>
                    <a:pt x="1037" y="562"/>
                  </a:lnTo>
                  <a:lnTo>
                    <a:pt x="1037" y="562"/>
                  </a:lnTo>
                  <a:lnTo>
                    <a:pt x="1029" y="556"/>
                  </a:lnTo>
                  <a:lnTo>
                    <a:pt x="1028" y="554"/>
                  </a:lnTo>
                  <a:lnTo>
                    <a:pt x="1026" y="551"/>
                  </a:lnTo>
                  <a:lnTo>
                    <a:pt x="1024" y="549"/>
                  </a:lnTo>
                  <a:lnTo>
                    <a:pt x="1024" y="549"/>
                  </a:lnTo>
                  <a:lnTo>
                    <a:pt x="1022" y="549"/>
                  </a:lnTo>
                  <a:lnTo>
                    <a:pt x="1022" y="547"/>
                  </a:lnTo>
                  <a:lnTo>
                    <a:pt x="1020" y="547"/>
                  </a:lnTo>
                  <a:lnTo>
                    <a:pt x="1019" y="542"/>
                  </a:lnTo>
                  <a:lnTo>
                    <a:pt x="1019" y="538"/>
                  </a:lnTo>
                  <a:lnTo>
                    <a:pt x="1019" y="536"/>
                  </a:lnTo>
                  <a:lnTo>
                    <a:pt x="1017" y="534"/>
                  </a:lnTo>
                  <a:lnTo>
                    <a:pt x="1017" y="534"/>
                  </a:lnTo>
                  <a:lnTo>
                    <a:pt x="1015" y="533"/>
                  </a:lnTo>
                  <a:lnTo>
                    <a:pt x="1011" y="529"/>
                  </a:lnTo>
                  <a:lnTo>
                    <a:pt x="1010" y="527"/>
                  </a:lnTo>
                  <a:lnTo>
                    <a:pt x="1008" y="527"/>
                  </a:lnTo>
                  <a:lnTo>
                    <a:pt x="1008" y="527"/>
                  </a:lnTo>
                  <a:lnTo>
                    <a:pt x="1008" y="529"/>
                  </a:lnTo>
                  <a:lnTo>
                    <a:pt x="1011" y="533"/>
                  </a:lnTo>
                  <a:lnTo>
                    <a:pt x="1011" y="534"/>
                  </a:lnTo>
                  <a:lnTo>
                    <a:pt x="1013" y="540"/>
                  </a:lnTo>
                  <a:lnTo>
                    <a:pt x="1015" y="542"/>
                  </a:lnTo>
                  <a:lnTo>
                    <a:pt x="1015" y="543"/>
                  </a:lnTo>
                  <a:lnTo>
                    <a:pt x="1015" y="543"/>
                  </a:lnTo>
                  <a:lnTo>
                    <a:pt x="1013" y="545"/>
                  </a:lnTo>
                  <a:lnTo>
                    <a:pt x="1013" y="545"/>
                  </a:lnTo>
                  <a:lnTo>
                    <a:pt x="1013" y="543"/>
                  </a:lnTo>
                  <a:lnTo>
                    <a:pt x="1011" y="543"/>
                  </a:lnTo>
                  <a:lnTo>
                    <a:pt x="1008" y="543"/>
                  </a:lnTo>
                  <a:lnTo>
                    <a:pt x="1006" y="542"/>
                  </a:lnTo>
                  <a:lnTo>
                    <a:pt x="1002" y="542"/>
                  </a:lnTo>
                  <a:lnTo>
                    <a:pt x="997" y="540"/>
                  </a:lnTo>
                  <a:lnTo>
                    <a:pt x="990" y="531"/>
                  </a:lnTo>
                  <a:lnTo>
                    <a:pt x="984" y="527"/>
                  </a:lnTo>
                  <a:lnTo>
                    <a:pt x="973" y="516"/>
                  </a:lnTo>
                  <a:lnTo>
                    <a:pt x="970" y="515"/>
                  </a:lnTo>
                  <a:lnTo>
                    <a:pt x="968" y="513"/>
                  </a:lnTo>
                  <a:lnTo>
                    <a:pt x="970" y="511"/>
                  </a:lnTo>
                  <a:lnTo>
                    <a:pt x="968" y="509"/>
                  </a:lnTo>
                  <a:lnTo>
                    <a:pt x="968" y="509"/>
                  </a:lnTo>
                  <a:lnTo>
                    <a:pt x="966" y="507"/>
                  </a:lnTo>
                  <a:lnTo>
                    <a:pt x="961" y="506"/>
                  </a:lnTo>
                  <a:lnTo>
                    <a:pt x="959" y="506"/>
                  </a:lnTo>
                  <a:lnTo>
                    <a:pt x="955" y="498"/>
                  </a:lnTo>
                  <a:lnTo>
                    <a:pt x="954" y="498"/>
                  </a:lnTo>
                  <a:lnTo>
                    <a:pt x="952" y="498"/>
                  </a:lnTo>
                  <a:lnTo>
                    <a:pt x="952" y="498"/>
                  </a:lnTo>
                  <a:lnTo>
                    <a:pt x="952" y="502"/>
                  </a:lnTo>
                  <a:lnTo>
                    <a:pt x="952" y="502"/>
                  </a:lnTo>
                  <a:lnTo>
                    <a:pt x="948" y="500"/>
                  </a:lnTo>
                  <a:lnTo>
                    <a:pt x="946" y="500"/>
                  </a:lnTo>
                  <a:lnTo>
                    <a:pt x="946" y="502"/>
                  </a:lnTo>
                  <a:lnTo>
                    <a:pt x="948" y="502"/>
                  </a:lnTo>
                  <a:lnTo>
                    <a:pt x="952" y="506"/>
                  </a:lnTo>
                  <a:lnTo>
                    <a:pt x="957" y="509"/>
                  </a:lnTo>
                  <a:lnTo>
                    <a:pt x="959" y="511"/>
                  </a:lnTo>
                  <a:lnTo>
                    <a:pt x="957" y="511"/>
                  </a:lnTo>
                  <a:lnTo>
                    <a:pt x="946" y="504"/>
                  </a:lnTo>
                  <a:lnTo>
                    <a:pt x="945" y="504"/>
                  </a:lnTo>
                  <a:lnTo>
                    <a:pt x="945" y="504"/>
                  </a:lnTo>
                  <a:lnTo>
                    <a:pt x="945" y="502"/>
                  </a:lnTo>
                  <a:lnTo>
                    <a:pt x="943" y="502"/>
                  </a:lnTo>
                  <a:lnTo>
                    <a:pt x="943" y="502"/>
                  </a:lnTo>
                  <a:lnTo>
                    <a:pt x="943" y="504"/>
                  </a:lnTo>
                  <a:lnTo>
                    <a:pt x="943" y="504"/>
                  </a:lnTo>
                  <a:lnTo>
                    <a:pt x="943" y="506"/>
                  </a:lnTo>
                  <a:lnTo>
                    <a:pt x="941" y="504"/>
                  </a:lnTo>
                  <a:lnTo>
                    <a:pt x="941" y="497"/>
                  </a:lnTo>
                  <a:lnTo>
                    <a:pt x="939" y="493"/>
                  </a:lnTo>
                  <a:lnTo>
                    <a:pt x="937" y="491"/>
                  </a:lnTo>
                  <a:lnTo>
                    <a:pt x="937" y="489"/>
                  </a:lnTo>
                  <a:lnTo>
                    <a:pt x="932" y="487"/>
                  </a:lnTo>
                  <a:lnTo>
                    <a:pt x="932" y="487"/>
                  </a:lnTo>
                  <a:lnTo>
                    <a:pt x="932" y="486"/>
                  </a:lnTo>
                  <a:lnTo>
                    <a:pt x="932" y="486"/>
                  </a:lnTo>
                  <a:lnTo>
                    <a:pt x="932" y="486"/>
                  </a:lnTo>
                  <a:lnTo>
                    <a:pt x="932" y="486"/>
                  </a:lnTo>
                  <a:lnTo>
                    <a:pt x="930" y="484"/>
                  </a:lnTo>
                  <a:lnTo>
                    <a:pt x="928" y="482"/>
                  </a:lnTo>
                  <a:lnTo>
                    <a:pt x="927" y="482"/>
                  </a:lnTo>
                  <a:lnTo>
                    <a:pt x="925" y="482"/>
                  </a:lnTo>
                  <a:lnTo>
                    <a:pt x="925" y="480"/>
                  </a:lnTo>
                  <a:lnTo>
                    <a:pt x="925" y="478"/>
                  </a:lnTo>
                  <a:lnTo>
                    <a:pt x="923" y="477"/>
                  </a:lnTo>
                  <a:lnTo>
                    <a:pt x="923" y="475"/>
                  </a:lnTo>
                  <a:lnTo>
                    <a:pt x="921" y="473"/>
                  </a:lnTo>
                  <a:lnTo>
                    <a:pt x="919" y="469"/>
                  </a:lnTo>
                  <a:lnTo>
                    <a:pt x="912" y="460"/>
                  </a:lnTo>
                  <a:lnTo>
                    <a:pt x="908" y="457"/>
                  </a:lnTo>
                  <a:lnTo>
                    <a:pt x="907" y="455"/>
                  </a:lnTo>
                  <a:lnTo>
                    <a:pt x="905" y="453"/>
                  </a:lnTo>
                  <a:lnTo>
                    <a:pt x="901" y="451"/>
                  </a:lnTo>
                  <a:lnTo>
                    <a:pt x="901" y="451"/>
                  </a:lnTo>
                  <a:lnTo>
                    <a:pt x="899" y="450"/>
                  </a:lnTo>
                  <a:lnTo>
                    <a:pt x="898" y="450"/>
                  </a:lnTo>
                  <a:lnTo>
                    <a:pt x="896" y="450"/>
                  </a:lnTo>
                  <a:lnTo>
                    <a:pt x="894" y="450"/>
                  </a:lnTo>
                  <a:lnTo>
                    <a:pt x="894" y="450"/>
                  </a:lnTo>
                  <a:lnTo>
                    <a:pt x="894" y="448"/>
                  </a:lnTo>
                  <a:lnTo>
                    <a:pt x="892" y="448"/>
                  </a:lnTo>
                  <a:lnTo>
                    <a:pt x="890" y="444"/>
                  </a:lnTo>
                  <a:lnTo>
                    <a:pt x="889" y="442"/>
                  </a:lnTo>
                  <a:lnTo>
                    <a:pt x="887" y="442"/>
                  </a:lnTo>
                  <a:lnTo>
                    <a:pt x="885" y="441"/>
                  </a:lnTo>
                  <a:lnTo>
                    <a:pt x="883" y="441"/>
                  </a:lnTo>
                  <a:lnTo>
                    <a:pt x="883" y="439"/>
                  </a:lnTo>
                  <a:lnTo>
                    <a:pt x="883" y="437"/>
                  </a:lnTo>
                  <a:lnTo>
                    <a:pt x="881" y="435"/>
                  </a:lnTo>
                  <a:lnTo>
                    <a:pt x="881" y="435"/>
                  </a:lnTo>
                  <a:lnTo>
                    <a:pt x="876" y="433"/>
                  </a:lnTo>
                  <a:lnTo>
                    <a:pt x="874" y="431"/>
                  </a:lnTo>
                  <a:lnTo>
                    <a:pt x="872" y="430"/>
                  </a:lnTo>
                  <a:lnTo>
                    <a:pt x="872" y="428"/>
                  </a:lnTo>
                  <a:lnTo>
                    <a:pt x="863" y="421"/>
                  </a:lnTo>
                  <a:lnTo>
                    <a:pt x="861" y="421"/>
                  </a:lnTo>
                  <a:lnTo>
                    <a:pt x="860" y="421"/>
                  </a:lnTo>
                  <a:lnTo>
                    <a:pt x="860" y="419"/>
                  </a:lnTo>
                  <a:lnTo>
                    <a:pt x="860" y="419"/>
                  </a:lnTo>
                  <a:lnTo>
                    <a:pt x="858" y="417"/>
                  </a:lnTo>
                  <a:lnTo>
                    <a:pt x="858" y="417"/>
                  </a:lnTo>
                  <a:lnTo>
                    <a:pt x="858" y="417"/>
                  </a:lnTo>
                  <a:lnTo>
                    <a:pt x="856" y="417"/>
                  </a:lnTo>
                  <a:lnTo>
                    <a:pt x="856" y="417"/>
                  </a:lnTo>
                  <a:lnTo>
                    <a:pt x="847" y="410"/>
                  </a:lnTo>
                  <a:lnTo>
                    <a:pt x="836" y="406"/>
                  </a:lnTo>
                  <a:lnTo>
                    <a:pt x="834" y="403"/>
                  </a:lnTo>
                  <a:lnTo>
                    <a:pt x="834" y="401"/>
                  </a:lnTo>
                  <a:lnTo>
                    <a:pt x="834" y="399"/>
                  </a:lnTo>
                  <a:lnTo>
                    <a:pt x="825" y="395"/>
                  </a:lnTo>
                  <a:lnTo>
                    <a:pt x="825" y="395"/>
                  </a:lnTo>
                  <a:lnTo>
                    <a:pt x="824" y="395"/>
                  </a:lnTo>
                  <a:lnTo>
                    <a:pt x="824" y="395"/>
                  </a:lnTo>
                  <a:lnTo>
                    <a:pt x="822" y="392"/>
                  </a:lnTo>
                  <a:lnTo>
                    <a:pt x="822" y="390"/>
                  </a:lnTo>
                  <a:lnTo>
                    <a:pt x="820" y="388"/>
                  </a:lnTo>
                  <a:lnTo>
                    <a:pt x="818" y="388"/>
                  </a:lnTo>
                  <a:lnTo>
                    <a:pt x="815" y="386"/>
                  </a:lnTo>
                  <a:lnTo>
                    <a:pt x="811" y="386"/>
                  </a:lnTo>
                  <a:lnTo>
                    <a:pt x="787" y="375"/>
                  </a:lnTo>
                  <a:lnTo>
                    <a:pt x="786" y="375"/>
                  </a:lnTo>
                  <a:lnTo>
                    <a:pt x="780" y="374"/>
                  </a:lnTo>
                  <a:lnTo>
                    <a:pt x="778" y="375"/>
                  </a:lnTo>
                  <a:lnTo>
                    <a:pt x="780" y="377"/>
                  </a:lnTo>
                  <a:lnTo>
                    <a:pt x="784" y="381"/>
                  </a:lnTo>
                  <a:lnTo>
                    <a:pt x="784" y="383"/>
                  </a:lnTo>
                  <a:lnTo>
                    <a:pt x="784" y="385"/>
                  </a:lnTo>
                  <a:lnTo>
                    <a:pt x="782" y="385"/>
                  </a:lnTo>
                  <a:lnTo>
                    <a:pt x="782" y="386"/>
                  </a:lnTo>
                  <a:lnTo>
                    <a:pt x="780" y="388"/>
                  </a:lnTo>
                  <a:lnTo>
                    <a:pt x="780" y="388"/>
                  </a:lnTo>
                  <a:lnTo>
                    <a:pt x="780" y="388"/>
                  </a:lnTo>
                  <a:lnTo>
                    <a:pt x="778" y="388"/>
                  </a:lnTo>
                  <a:lnTo>
                    <a:pt x="778" y="386"/>
                  </a:lnTo>
                  <a:lnTo>
                    <a:pt x="778" y="386"/>
                  </a:lnTo>
                  <a:lnTo>
                    <a:pt x="778" y="385"/>
                  </a:lnTo>
                  <a:lnTo>
                    <a:pt x="778" y="385"/>
                  </a:lnTo>
                  <a:lnTo>
                    <a:pt x="778" y="383"/>
                  </a:lnTo>
                  <a:lnTo>
                    <a:pt x="777" y="383"/>
                  </a:lnTo>
                  <a:lnTo>
                    <a:pt x="775" y="383"/>
                  </a:lnTo>
                  <a:lnTo>
                    <a:pt x="773" y="383"/>
                  </a:lnTo>
                  <a:lnTo>
                    <a:pt x="771" y="385"/>
                  </a:lnTo>
                  <a:lnTo>
                    <a:pt x="771" y="385"/>
                  </a:lnTo>
                  <a:lnTo>
                    <a:pt x="769" y="386"/>
                  </a:lnTo>
                  <a:lnTo>
                    <a:pt x="769" y="386"/>
                  </a:lnTo>
                  <a:lnTo>
                    <a:pt x="769" y="385"/>
                  </a:lnTo>
                  <a:lnTo>
                    <a:pt x="769" y="383"/>
                  </a:lnTo>
                  <a:lnTo>
                    <a:pt x="771" y="381"/>
                  </a:lnTo>
                  <a:lnTo>
                    <a:pt x="755" y="379"/>
                  </a:lnTo>
                  <a:lnTo>
                    <a:pt x="753" y="379"/>
                  </a:lnTo>
                  <a:lnTo>
                    <a:pt x="751" y="375"/>
                  </a:lnTo>
                  <a:lnTo>
                    <a:pt x="751" y="375"/>
                  </a:lnTo>
                  <a:lnTo>
                    <a:pt x="748" y="375"/>
                  </a:lnTo>
                  <a:lnTo>
                    <a:pt x="744" y="374"/>
                  </a:lnTo>
                  <a:lnTo>
                    <a:pt x="742" y="372"/>
                  </a:lnTo>
                  <a:lnTo>
                    <a:pt x="742" y="370"/>
                  </a:lnTo>
                  <a:lnTo>
                    <a:pt x="728" y="368"/>
                  </a:lnTo>
                  <a:lnTo>
                    <a:pt x="713" y="366"/>
                  </a:lnTo>
                  <a:lnTo>
                    <a:pt x="713" y="368"/>
                  </a:lnTo>
                  <a:lnTo>
                    <a:pt x="715" y="368"/>
                  </a:lnTo>
                  <a:lnTo>
                    <a:pt x="715" y="370"/>
                  </a:lnTo>
                  <a:lnTo>
                    <a:pt x="713" y="370"/>
                  </a:lnTo>
                  <a:lnTo>
                    <a:pt x="713" y="370"/>
                  </a:lnTo>
                  <a:lnTo>
                    <a:pt x="712" y="370"/>
                  </a:lnTo>
                  <a:lnTo>
                    <a:pt x="712" y="370"/>
                  </a:lnTo>
                  <a:lnTo>
                    <a:pt x="710" y="368"/>
                  </a:lnTo>
                  <a:lnTo>
                    <a:pt x="708" y="370"/>
                  </a:lnTo>
                  <a:lnTo>
                    <a:pt x="708" y="370"/>
                  </a:lnTo>
                  <a:lnTo>
                    <a:pt x="708" y="370"/>
                  </a:lnTo>
                  <a:lnTo>
                    <a:pt x="708" y="370"/>
                  </a:lnTo>
                  <a:lnTo>
                    <a:pt x="708" y="368"/>
                  </a:lnTo>
                  <a:lnTo>
                    <a:pt x="708" y="366"/>
                  </a:lnTo>
                  <a:lnTo>
                    <a:pt x="708" y="366"/>
                  </a:lnTo>
                  <a:lnTo>
                    <a:pt x="703" y="368"/>
                  </a:lnTo>
                  <a:lnTo>
                    <a:pt x="701" y="368"/>
                  </a:lnTo>
                  <a:lnTo>
                    <a:pt x="699" y="370"/>
                  </a:lnTo>
                  <a:lnTo>
                    <a:pt x="699" y="372"/>
                  </a:lnTo>
                  <a:lnTo>
                    <a:pt x="699" y="374"/>
                  </a:lnTo>
                  <a:lnTo>
                    <a:pt x="699" y="375"/>
                  </a:lnTo>
                  <a:lnTo>
                    <a:pt x="699" y="375"/>
                  </a:lnTo>
                  <a:lnTo>
                    <a:pt x="699" y="375"/>
                  </a:lnTo>
                  <a:lnTo>
                    <a:pt x="701" y="377"/>
                  </a:lnTo>
                  <a:lnTo>
                    <a:pt x="701" y="377"/>
                  </a:lnTo>
                  <a:lnTo>
                    <a:pt x="701" y="377"/>
                  </a:lnTo>
                  <a:lnTo>
                    <a:pt x="699" y="379"/>
                  </a:lnTo>
                  <a:lnTo>
                    <a:pt x="699" y="379"/>
                  </a:lnTo>
                  <a:lnTo>
                    <a:pt x="701" y="385"/>
                  </a:lnTo>
                  <a:lnTo>
                    <a:pt x="701" y="386"/>
                  </a:lnTo>
                  <a:lnTo>
                    <a:pt x="699" y="388"/>
                  </a:lnTo>
                  <a:lnTo>
                    <a:pt x="699" y="388"/>
                  </a:lnTo>
                  <a:lnTo>
                    <a:pt x="695" y="392"/>
                  </a:lnTo>
                  <a:lnTo>
                    <a:pt x="694" y="394"/>
                  </a:lnTo>
                  <a:lnTo>
                    <a:pt x="694" y="395"/>
                  </a:lnTo>
                  <a:lnTo>
                    <a:pt x="692" y="399"/>
                  </a:lnTo>
                  <a:lnTo>
                    <a:pt x="690" y="401"/>
                  </a:lnTo>
                  <a:lnTo>
                    <a:pt x="686" y="401"/>
                  </a:lnTo>
                  <a:lnTo>
                    <a:pt x="683" y="403"/>
                  </a:lnTo>
                  <a:lnTo>
                    <a:pt x="677" y="403"/>
                  </a:lnTo>
                  <a:lnTo>
                    <a:pt x="674" y="406"/>
                  </a:lnTo>
                  <a:lnTo>
                    <a:pt x="674" y="410"/>
                  </a:lnTo>
                  <a:lnTo>
                    <a:pt x="674" y="417"/>
                  </a:lnTo>
                  <a:lnTo>
                    <a:pt x="672" y="421"/>
                  </a:lnTo>
                  <a:lnTo>
                    <a:pt x="672" y="417"/>
                  </a:lnTo>
                  <a:lnTo>
                    <a:pt x="672" y="413"/>
                  </a:lnTo>
                  <a:lnTo>
                    <a:pt x="672" y="408"/>
                  </a:lnTo>
                  <a:lnTo>
                    <a:pt x="672" y="406"/>
                  </a:lnTo>
                  <a:lnTo>
                    <a:pt x="674" y="403"/>
                  </a:lnTo>
                  <a:lnTo>
                    <a:pt x="677" y="401"/>
                  </a:lnTo>
                  <a:lnTo>
                    <a:pt x="679" y="401"/>
                  </a:lnTo>
                  <a:lnTo>
                    <a:pt x="683" y="399"/>
                  </a:lnTo>
                  <a:lnTo>
                    <a:pt x="686" y="397"/>
                  </a:lnTo>
                  <a:lnTo>
                    <a:pt x="686" y="397"/>
                  </a:lnTo>
                  <a:lnTo>
                    <a:pt x="692" y="392"/>
                  </a:lnTo>
                  <a:lnTo>
                    <a:pt x="697" y="388"/>
                  </a:lnTo>
                  <a:lnTo>
                    <a:pt x="699" y="385"/>
                  </a:lnTo>
                  <a:lnTo>
                    <a:pt x="697" y="383"/>
                  </a:lnTo>
                  <a:lnTo>
                    <a:pt x="695" y="383"/>
                  </a:lnTo>
                  <a:lnTo>
                    <a:pt x="694" y="385"/>
                  </a:lnTo>
                  <a:lnTo>
                    <a:pt x="692" y="385"/>
                  </a:lnTo>
                  <a:lnTo>
                    <a:pt x="692" y="381"/>
                  </a:lnTo>
                  <a:lnTo>
                    <a:pt x="690" y="381"/>
                  </a:lnTo>
                  <a:lnTo>
                    <a:pt x="686" y="381"/>
                  </a:lnTo>
                  <a:lnTo>
                    <a:pt x="686" y="379"/>
                  </a:lnTo>
                  <a:lnTo>
                    <a:pt x="688" y="379"/>
                  </a:lnTo>
                  <a:lnTo>
                    <a:pt x="690" y="379"/>
                  </a:lnTo>
                  <a:lnTo>
                    <a:pt x="695" y="375"/>
                  </a:lnTo>
                  <a:lnTo>
                    <a:pt x="694" y="374"/>
                  </a:lnTo>
                  <a:lnTo>
                    <a:pt x="692" y="374"/>
                  </a:lnTo>
                  <a:lnTo>
                    <a:pt x="686" y="374"/>
                  </a:lnTo>
                  <a:lnTo>
                    <a:pt x="686" y="375"/>
                  </a:lnTo>
                  <a:lnTo>
                    <a:pt x="685" y="375"/>
                  </a:lnTo>
                  <a:lnTo>
                    <a:pt x="685" y="375"/>
                  </a:lnTo>
                  <a:lnTo>
                    <a:pt x="683" y="375"/>
                  </a:lnTo>
                  <a:lnTo>
                    <a:pt x="685" y="374"/>
                  </a:lnTo>
                  <a:lnTo>
                    <a:pt x="688" y="372"/>
                  </a:lnTo>
                  <a:lnTo>
                    <a:pt x="690" y="370"/>
                  </a:lnTo>
                  <a:lnTo>
                    <a:pt x="692" y="368"/>
                  </a:lnTo>
                  <a:lnTo>
                    <a:pt x="695" y="363"/>
                  </a:lnTo>
                  <a:lnTo>
                    <a:pt x="695" y="361"/>
                  </a:lnTo>
                  <a:lnTo>
                    <a:pt x="694" y="361"/>
                  </a:lnTo>
                  <a:lnTo>
                    <a:pt x="692" y="361"/>
                  </a:lnTo>
                  <a:lnTo>
                    <a:pt x="694" y="359"/>
                  </a:lnTo>
                  <a:lnTo>
                    <a:pt x="695" y="357"/>
                  </a:lnTo>
                  <a:lnTo>
                    <a:pt x="697" y="357"/>
                  </a:lnTo>
                  <a:lnTo>
                    <a:pt x="697" y="354"/>
                  </a:lnTo>
                  <a:lnTo>
                    <a:pt x="695" y="352"/>
                  </a:lnTo>
                  <a:lnTo>
                    <a:pt x="694" y="350"/>
                  </a:lnTo>
                  <a:lnTo>
                    <a:pt x="692" y="350"/>
                  </a:lnTo>
                  <a:lnTo>
                    <a:pt x="690" y="352"/>
                  </a:lnTo>
                  <a:lnTo>
                    <a:pt x="690" y="352"/>
                  </a:lnTo>
                  <a:lnTo>
                    <a:pt x="688" y="352"/>
                  </a:lnTo>
                  <a:lnTo>
                    <a:pt x="688" y="350"/>
                  </a:lnTo>
                  <a:lnTo>
                    <a:pt x="686" y="350"/>
                  </a:lnTo>
                  <a:lnTo>
                    <a:pt x="686" y="352"/>
                  </a:lnTo>
                  <a:lnTo>
                    <a:pt x="670" y="357"/>
                  </a:lnTo>
                  <a:lnTo>
                    <a:pt x="670" y="359"/>
                  </a:lnTo>
                  <a:lnTo>
                    <a:pt x="668" y="361"/>
                  </a:lnTo>
                  <a:lnTo>
                    <a:pt x="666" y="365"/>
                  </a:lnTo>
                  <a:lnTo>
                    <a:pt x="666" y="368"/>
                  </a:lnTo>
                  <a:lnTo>
                    <a:pt x="666" y="370"/>
                  </a:lnTo>
                  <a:lnTo>
                    <a:pt x="666" y="370"/>
                  </a:lnTo>
                  <a:lnTo>
                    <a:pt x="665" y="370"/>
                  </a:lnTo>
                  <a:lnTo>
                    <a:pt x="665" y="370"/>
                  </a:lnTo>
                  <a:lnTo>
                    <a:pt x="665" y="370"/>
                  </a:lnTo>
                  <a:lnTo>
                    <a:pt x="665" y="370"/>
                  </a:lnTo>
                  <a:lnTo>
                    <a:pt x="663" y="372"/>
                  </a:lnTo>
                  <a:lnTo>
                    <a:pt x="663" y="372"/>
                  </a:lnTo>
                  <a:lnTo>
                    <a:pt x="661" y="372"/>
                  </a:lnTo>
                  <a:lnTo>
                    <a:pt x="661" y="370"/>
                  </a:lnTo>
                  <a:lnTo>
                    <a:pt x="663" y="368"/>
                  </a:lnTo>
                  <a:lnTo>
                    <a:pt x="663" y="366"/>
                  </a:lnTo>
                  <a:lnTo>
                    <a:pt x="665" y="363"/>
                  </a:lnTo>
                  <a:lnTo>
                    <a:pt x="675" y="347"/>
                  </a:lnTo>
                  <a:lnTo>
                    <a:pt x="670" y="347"/>
                  </a:lnTo>
                  <a:lnTo>
                    <a:pt x="666" y="348"/>
                  </a:lnTo>
                  <a:lnTo>
                    <a:pt x="659" y="356"/>
                  </a:lnTo>
                  <a:lnTo>
                    <a:pt x="661" y="352"/>
                  </a:lnTo>
                  <a:lnTo>
                    <a:pt x="663" y="348"/>
                  </a:lnTo>
                  <a:lnTo>
                    <a:pt x="666" y="345"/>
                  </a:lnTo>
                  <a:lnTo>
                    <a:pt x="665" y="345"/>
                  </a:lnTo>
                  <a:lnTo>
                    <a:pt x="663" y="345"/>
                  </a:lnTo>
                  <a:lnTo>
                    <a:pt x="661" y="345"/>
                  </a:lnTo>
                  <a:lnTo>
                    <a:pt x="656" y="343"/>
                  </a:lnTo>
                  <a:lnTo>
                    <a:pt x="654" y="343"/>
                  </a:lnTo>
                  <a:lnTo>
                    <a:pt x="654" y="343"/>
                  </a:lnTo>
                  <a:lnTo>
                    <a:pt x="652" y="345"/>
                  </a:lnTo>
                  <a:lnTo>
                    <a:pt x="650" y="345"/>
                  </a:lnTo>
                  <a:lnTo>
                    <a:pt x="648" y="343"/>
                  </a:lnTo>
                  <a:lnTo>
                    <a:pt x="648" y="341"/>
                  </a:lnTo>
                  <a:lnTo>
                    <a:pt x="648" y="343"/>
                  </a:lnTo>
                  <a:lnTo>
                    <a:pt x="648" y="343"/>
                  </a:lnTo>
                  <a:lnTo>
                    <a:pt x="648" y="345"/>
                  </a:lnTo>
                  <a:lnTo>
                    <a:pt x="648" y="345"/>
                  </a:lnTo>
                  <a:lnTo>
                    <a:pt x="647" y="345"/>
                  </a:lnTo>
                  <a:lnTo>
                    <a:pt x="647" y="345"/>
                  </a:lnTo>
                  <a:lnTo>
                    <a:pt x="645" y="343"/>
                  </a:lnTo>
                  <a:lnTo>
                    <a:pt x="643" y="345"/>
                  </a:lnTo>
                  <a:lnTo>
                    <a:pt x="643" y="345"/>
                  </a:lnTo>
                  <a:lnTo>
                    <a:pt x="643" y="347"/>
                  </a:lnTo>
                  <a:lnTo>
                    <a:pt x="643" y="348"/>
                  </a:lnTo>
                  <a:lnTo>
                    <a:pt x="641" y="348"/>
                  </a:lnTo>
                  <a:lnTo>
                    <a:pt x="641" y="348"/>
                  </a:lnTo>
                  <a:lnTo>
                    <a:pt x="641" y="348"/>
                  </a:lnTo>
                  <a:lnTo>
                    <a:pt x="636" y="354"/>
                  </a:lnTo>
                  <a:lnTo>
                    <a:pt x="632" y="354"/>
                  </a:lnTo>
                  <a:lnTo>
                    <a:pt x="630" y="352"/>
                  </a:lnTo>
                  <a:lnTo>
                    <a:pt x="632" y="352"/>
                  </a:lnTo>
                  <a:lnTo>
                    <a:pt x="638" y="348"/>
                  </a:lnTo>
                  <a:lnTo>
                    <a:pt x="639" y="348"/>
                  </a:lnTo>
                  <a:lnTo>
                    <a:pt x="639" y="347"/>
                  </a:lnTo>
                  <a:lnTo>
                    <a:pt x="641" y="343"/>
                  </a:lnTo>
                  <a:lnTo>
                    <a:pt x="643" y="343"/>
                  </a:lnTo>
                  <a:lnTo>
                    <a:pt x="643" y="343"/>
                  </a:lnTo>
                  <a:lnTo>
                    <a:pt x="645" y="343"/>
                  </a:lnTo>
                  <a:lnTo>
                    <a:pt x="645" y="343"/>
                  </a:lnTo>
                  <a:lnTo>
                    <a:pt x="647" y="341"/>
                  </a:lnTo>
                  <a:lnTo>
                    <a:pt x="643" y="338"/>
                  </a:lnTo>
                  <a:lnTo>
                    <a:pt x="641" y="338"/>
                  </a:lnTo>
                  <a:lnTo>
                    <a:pt x="641" y="338"/>
                  </a:lnTo>
                  <a:lnTo>
                    <a:pt x="643" y="334"/>
                  </a:lnTo>
                  <a:lnTo>
                    <a:pt x="643" y="334"/>
                  </a:lnTo>
                  <a:lnTo>
                    <a:pt x="643" y="332"/>
                  </a:lnTo>
                  <a:lnTo>
                    <a:pt x="641" y="332"/>
                  </a:lnTo>
                  <a:lnTo>
                    <a:pt x="641" y="330"/>
                  </a:lnTo>
                  <a:lnTo>
                    <a:pt x="641" y="330"/>
                  </a:lnTo>
                  <a:lnTo>
                    <a:pt x="636" y="332"/>
                  </a:lnTo>
                  <a:lnTo>
                    <a:pt x="634" y="332"/>
                  </a:lnTo>
                  <a:lnTo>
                    <a:pt x="630" y="330"/>
                  </a:lnTo>
                  <a:lnTo>
                    <a:pt x="629" y="329"/>
                  </a:lnTo>
                  <a:lnTo>
                    <a:pt x="625" y="330"/>
                  </a:lnTo>
                  <a:lnTo>
                    <a:pt x="621" y="334"/>
                  </a:lnTo>
                  <a:lnTo>
                    <a:pt x="621" y="332"/>
                  </a:lnTo>
                  <a:lnTo>
                    <a:pt x="623" y="330"/>
                  </a:lnTo>
                  <a:lnTo>
                    <a:pt x="623" y="329"/>
                  </a:lnTo>
                  <a:lnTo>
                    <a:pt x="625" y="327"/>
                  </a:lnTo>
                  <a:lnTo>
                    <a:pt x="623" y="323"/>
                  </a:lnTo>
                  <a:lnTo>
                    <a:pt x="623" y="323"/>
                  </a:lnTo>
                  <a:lnTo>
                    <a:pt x="621" y="323"/>
                  </a:lnTo>
                  <a:lnTo>
                    <a:pt x="620" y="321"/>
                  </a:lnTo>
                  <a:lnTo>
                    <a:pt x="625" y="319"/>
                  </a:lnTo>
                  <a:lnTo>
                    <a:pt x="627" y="318"/>
                  </a:lnTo>
                  <a:lnTo>
                    <a:pt x="627" y="314"/>
                  </a:lnTo>
                  <a:lnTo>
                    <a:pt x="627" y="310"/>
                  </a:lnTo>
                  <a:lnTo>
                    <a:pt x="627" y="309"/>
                  </a:lnTo>
                  <a:lnTo>
                    <a:pt x="627" y="309"/>
                  </a:lnTo>
                  <a:lnTo>
                    <a:pt x="627" y="307"/>
                  </a:lnTo>
                  <a:lnTo>
                    <a:pt x="627" y="307"/>
                  </a:lnTo>
                  <a:lnTo>
                    <a:pt x="629" y="307"/>
                  </a:lnTo>
                  <a:lnTo>
                    <a:pt x="629" y="309"/>
                  </a:lnTo>
                  <a:lnTo>
                    <a:pt x="630" y="310"/>
                  </a:lnTo>
                  <a:lnTo>
                    <a:pt x="630" y="312"/>
                  </a:lnTo>
                  <a:lnTo>
                    <a:pt x="630" y="314"/>
                  </a:lnTo>
                  <a:lnTo>
                    <a:pt x="630" y="316"/>
                  </a:lnTo>
                  <a:lnTo>
                    <a:pt x="630" y="318"/>
                  </a:lnTo>
                  <a:lnTo>
                    <a:pt x="630" y="318"/>
                  </a:lnTo>
                  <a:lnTo>
                    <a:pt x="629" y="318"/>
                  </a:lnTo>
                  <a:lnTo>
                    <a:pt x="629" y="319"/>
                  </a:lnTo>
                  <a:lnTo>
                    <a:pt x="629" y="319"/>
                  </a:lnTo>
                  <a:lnTo>
                    <a:pt x="630" y="321"/>
                  </a:lnTo>
                  <a:lnTo>
                    <a:pt x="630" y="321"/>
                  </a:lnTo>
                  <a:lnTo>
                    <a:pt x="632" y="321"/>
                  </a:lnTo>
                  <a:lnTo>
                    <a:pt x="639" y="323"/>
                  </a:lnTo>
                  <a:lnTo>
                    <a:pt x="641" y="321"/>
                  </a:lnTo>
                  <a:lnTo>
                    <a:pt x="643" y="321"/>
                  </a:lnTo>
                  <a:lnTo>
                    <a:pt x="647" y="325"/>
                  </a:lnTo>
                  <a:lnTo>
                    <a:pt x="665" y="332"/>
                  </a:lnTo>
                  <a:lnTo>
                    <a:pt x="674" y="327"/>
                  </a:lnTo>
                  <a:lnTo>
                    <a:pt x="675" y="325"/>
                  </a:lnTo>
                  <a:lnTo>
                    <a:pt x="677" y="321"/>
                  </a:lnTo>
                  <a:lnTo>
                    <a:pt x="677" y="321"/>
                  </a:lnTo>
                  <a:lnTo>
                    <a:pt x="677" y="319"/>
                  </a:lnTo>
                  <a:lnTo>
                    <a:pt x="677" y="319"/>
                  </a:lnTo>
                  <a:lnTo>
                    <a:pt x="677" y="319"/>
                  </a:lnTo>
                  <a:lnTo>
                    <a:pt x="677" y="318"/>
                  </a:lnTo>
                  <a:lnTo>
                    <a:pt x="677" y="316"/>
                  </a:lnTo>
                  <a:lnTo>
                    <a:pt x="677" y="316"/>
                  </a:lnTo>
                  <a:lnTo>
                    <a:pt x="677" y="310"/>
                  </a:lnTo>
                  <a:lnTo>
                    <a:pt x="677" y="310"/>
                  </a:lnTo>
                  <a:lnTo>
                    <a:pt x="677" y="309"/>
                  </a:lnTo>
                  <a:lnTo>
                    <a:pt x="675" y="307"/>
                  </a:lnTo>
                  <a:lnTo>
                    <a:pt x="675" y="309"/>
                  </a:lnTo>
                  <a:lnTo>
                    <a:pt x="674" y="309"/>
                  </a:lnTo>
                  <a:lnTo>
                    <a:pt x="674" y="309"/>
                  </a:lnTo>
                  <a:lnTo>
                    <a:pt x="672" y="305"/>
                  </a:lnTo>
                  <a:lnTo>
                    <a:pt x="666" y="303"/>
                  </a:lnTo>
                  <a:lnTo>
                    <a:pt x="657" y="301"/>
                  </a:lnTo>
                  <a:lnTo>
                    <a:pt x="652" y="303"/>
                  </a:lnTo>
                  <a:lnTo>
                    <a:pt x="647" y="300"/>
                  </a:lnTo>
                  <a:lnTo>
                    <a:pt x="647" y="298"/>
                  </a:lnTo>
                  <a:lnTo>
                    <a:pt x="647" y="298"/>
                  </a:lnTo>
                  <a:lnTo>
                    <a:pt x="647" y="296"/>
                  </a:lnTo>
                  <a:lnTo>
                    <a:pt x="645" y="292"/>
                  </a:lnTo>
                  <a:lnTo>
                    <a:pt x="641" y="289"/>
                  </a:lnTo>
                  <a:lnTo>
                    <a:pt x="639" y="289"/>
                  </a:lnTo>
                  <a:lnTo>
                    <a:pt x="634" y="289"/>
                  </a:lnTo>
                  <a:lnTo>
                    <a:pt x="634" y="287"/>
                  </a:lnTo>
                  <a:lnTo>
                    <a:pt x="623" y="276"/>
                  </a:lnTo>
                  <a:lnTo>
                    <a:pt x="620" y="274"/>
                  </a:lnTo>
                  <a:lnTo>
                    <a:pt x="620" y="274"/>
                  </a:lnTo>
                  <a:lnTo>
                    <a:pt x="618" y="276"/>
                  </a:lnTo>
                  <a:lnTo>
                    <a:pt x="618" y="278"/>
                  </a:lnTo>
                  <a:lnTo>
                    <a:pt x="616" y="280"/>
                  </a:lnTo>
                  <a:lnTo>
                    <a:pt x="618" y="282"/>
                  </a:lnTo>
                  <a:lnTo>
                    <a:pt x="620" y="285"/>
                  </a:lnTo>
                  <a:lnTo>
                    <a:pt x="620" y="285"/>
                  </a:lnTo>
                  <a:lnTo>
                    <a:pt x="620" y="287"/>
                  </a:lnTo>
                  <a:lnTo>
                    <a:pt x="620" y="289"/>
                  </a:lnTo>
                  <a:lnTo>
                    <a:pt x="620" y="289"/>
                  </a:lnTo>
                  <a:lnTo>
                    <a:pt x="621" y="291"/>
                  </a:lnTo>
                  <a:lnTo>
                    <a:pt x="623" y="294"/>
                  </a:lnTo>
                  <a:lnTo>
                    <a:pt x="625" y="298"/>
                  </a:lnTo>
                  <a:lnTo>
                    <a:pt x="627" y="300"/>
                  </a:lnTo>
                  <a:lnTo>
                    <a:pt x="627" y="300"/>
                  </a:lnTo>
                  <a:lnTo>
                    <a:pt x="627" y="301"/>
                  </a:lnTo>
                  <a:lnTo>
                    <a:pt x="627" y="301"/>
                  </a:lnTo>
                  <a:lnTo>
                    <a:pt x="625" y="301"/>
                  </a:lnTo>
                  <a:lnTo>
                    <a:pt x="625" y="301"/>
                  </a:lnTo>
                  <a:lnTo>
                    <a:pt x="625" y="303"/>
                  </a:lnTo>
                  <a:lnTo>
                    <a:pt x="623" y="303"/>
                  </a:lnTo>
                  <a:lnTo>
                    <a:pt x="623" y="303"/>
                  </a:lnTo>
                  <a:lnTo>
                    <a:pt x="620" y="298"/>
                  </a:lnTo>
                  <a:lnTo>
                    <a:pt x="616" y="296"/>
                  </a:lnTo>
                  <a:lnTo>
                    <a:pt x="614" y="292"/>
                  </a:lnTo>
                  <a:lnTo>
                    <a:pt x="614" y="292"/>
                  </a:lnTo>
                  <a:lnTo>
                    <a:pt x="609" y="292"/>
                  </a:lnTo>
                  <a:lnTo>
                    <a:pt x="607" y="294"/>
                  </a:lnTo>
                  <a:lnTo>
                    <a:pt x="607" y="296"/>
                  </a:lnTo>
                  <a:lnTo>
                    <a:pt x="607" y="298"/>
                  </a:lnTo>
                  <a:lnTo>
                    <a:pt x="607" y="301"/>
                  </a:lnTo>
                  <a:lnTo>
                    <a:pt x="607" y="305"/>
                  </a:lnTo>
                  <a:lnTo>
                    <a:pt x="607" y="309"/>
                  </a:lnTo>
                  <a:lnTo>
                    <a:pt x="607" y="309"/>
                  </a:lnTo>
                  <a:lnTo>
                    <a:pt x="607" y="310"/>
                  </a:lnTo>
                  <a:lnTo>
                    <a:pt x="610" y="312"/>
                  </a:lnTo>
                  <a:lnTo>
                    <a:pt x="610" y="314"/>
                  </a:lnTo>
                  <a:lnTo>
                    <a:pt x="612" y="316"/>
                  </a:lnTo>
                  <a:lnTo>
                    <a:pt x="600" y="314"/>
                  </a:lnTo>
                  <a:lnTo>
                    <a:pt x="598" y="314"/>
                  </a:lnTo>
                  <a:lnTo>
                    <a:pt x="598" y="316"/>
                  </a:lnTo>
                  <a:lnTo>
                    <a:pt x="598" y="316"/>
                  </a:lnTo>
                  <a:lnTo>
                    <a:pt x="594" y="314"/>
                  </a:lnTo>
                  <a:lnTo>
                    <a:pt x="594" y="316"/>
                  </a:lnTo>
                  <a:lnTo>
                    <a:pt x="589" y="325"/>
                  </a:lnTo>
                  <a:lnTo>
                    <a:pt x="587" y="327"/>
                  </a:lnTo>
                  <a:lnTo>
                    <a:pt x="585" y="327"/>
                  </a:lnTo>
                  <a:lnTo>
                    <a:pt x="589" y="323"/>
                  </a:lnTo>
                  <a:lnTo>
                    <a:pt x="589" y="321"/>
                  </a:lnTo>
                  <a:lnTo>
                    <a:pt x="589" y="321"/>
                  </a:lnTo>
                  <a:lnTo>
                    <a:pt x="589" y="319"/>
                  </a:lnTo>
                  <a:lnTo>
                    <a:pt x="589" y="318"/>
                  </a:lnTo>
                  <a:lnTo>
                    <a:pt x="591" y="318"/>
                  </a:lnTo>
                  <a:lnTo>
                    <a:pt x="591" y="318"/>
                  </a:lnTo>
                  <a:lnTo>
                    <a:pt x="591" y="318"/>
                  </a:lnTo>
                  <a:lnTo>
                    <a:pt x="591" y="316"/>
                  </a:lnTo>
                  <a:lnTo>
                    <a:pt x="591" y="316"/>
                  </a:lnTo>
                  <a:lnTo>
                    <a:pt x="592" y="312"/>
                  </a:lnTo>
                  <a:lnTo>
                    <a:pt x="591" y="310"/>
                  </a:lnTo>
                  <a:lnTo>
                    <a:pt x="591" y="310"/>
                  </a:lnTo>
                  <a:lnTo>
                    <a:pt x="589" y="310"/>
                  </a:lnTo>
                  <a:lnTo>
                    <a:pt x="587" y="307"/>
                  </a:lnTo>
                  <a:lnTo>
                    <a:pt x="585" y="305"/>
                  </a:lnTo>
                  <a:lnTo>
                    <a:pt x="583" y="305"/>
                  </a:lnTo>
                  <a:lnTo>
                    <a:pt x="583" y="305"/>
                  </a:lnTo>
                  <a:lnTo>
                    <a:pt x="582" y="307"/>
                  </a:lnTo>
                  <a:lnTo>
                    <a:pt x="582" y="307"/>
                  </a:lnTo>
                  <a:lnTo>
                    <a:pt x="582" y="307"/>
                  </a:lnTo>
                  <a:lnTo>
                    <a:pt x="580" y="305"/>
                  </a:lnTo>
                  <a:lnTo>
                    <a:pt x="578" y="303"/>
                  </a:lnTo>
                  <a:lnTo>
                    <a:pt x="573" y="303"/>
                  </a:lnTo>
                  <a:lnTo>
                    <a:pt x="564" y="300"/>
                  </a:lnTo>
                  <a:lnTo>
                    <a:pt x="564" y="300"/>
                  </a:lnTo>
                  <a:lnTo>
                    <a:pt x="564" y="305"/>
                  </a:lnTo>
                  <a:lnTo>
                    <a:pt x="565" y="307"/>
                  </a:lnTo>
                  <a:lnTo>
                    <a:pt x="565" y="309"/>
                  </a:lnTo>
                  <a:lnTo>
                    <a:pt x="565" y="312"/>
                  </a:lnTo>
                  <a:lnTo>
                    <a:pt x="565" y="312"/>
                  </a:lnTo>
                  <a:lnTo>
                    <a:pt x="565" y="314"/>
                  </a:lnTo>
                  <a:lnTo>
                    <a:pt x="565" y="316"/>
                  </a:lnTo>
                  <a:lnTo>
                    <a:pt x="567" y="318"/>
                  </a:lnTo>
                  <a:lnTo>
                    <a:pt x="567" y="330"/>
                  </a:lnTo>
                  <a:lnTo>
                    <a:pt x="567" y="332"/>
                  </a:lnTo>
                  <a:lnTo>
                    <a:pt x="565" y="338"/>
                  </a:lnTo>
                  <a:lnTo>
                    <a:pt x="564" y="339"/>
                  </a:lnTo>
                  <a:lnTo>
                    <a:pt x="558" y="339"/>
                  </a:lnTo>
                  <a:lnTo>
                    <a:pt x="547" y="338"/>
                  </a:lnTo>
                  <a:lnTo>
                    <a:pt x="545" y="338"/>
                  </a:lnTo>
                  <a:lnTo>
                    <a:pt x="536" y="327"/>
                  </a:lnTo>
                  <a:lnTo>
                    <a:pt x="533" y="323"/>
                  </a:lnTo>
                  <a:lnTo>
                    <a:pt x="531" y="323"/>
                  </a:lnTo>
                  <a:lnTo>
                    <a:pt x="527" y="323"/>
                  </a:lnTo>
                  <a:lnTo>
                    <a:pt x="527" y="323"/>
                  </a:lnTo>
                  <a:lnTo>
                    <a:pt x="527" y="325"/>
                  </a:lnTo>
                  <a:lnTo>
                    <a:pt x="529" y="327"/>
                  </a:lnTo>
                  <a:lnTo>
                    <a:pt x="531" y="327"/>
                  </a:lnTo>
                  <a:lnTo>
                    <a:pt x="533" y="329"/>
                  </a:lnTo>
                  <a:lnTo>
                    <a:pt x="533" y="332"/>
                  </a:lnTo>
                  <a:lnTo>
                    <a:pt x="533" y="334"/>
                  </a:lnTo>
                  <a:lnTo>
                    <a:pt x="533" y="338"/>
                  </a:lnTo>
                  <a:lnTo>
                    <a:pt x="531" y="339"/>
                  </a:lnTo>
                  <a:lnTo>
                    <a:pt x="531" y="341"/>
                  </a:lnTo>
                  <a:lnTo>
                    <a:pt x="529" y="341"/>
                  </a:lnTo>
                  <a:lnTo>
                    <a:pt x="529" y="343"/>
                  </a:lnTo>
                  <a:lnTo>
                    <a:pt x="527" y="345"/>
                  </a:lnTo>
                  <a:lnTo>
                    <a:pt x="527" y="347"/>
                  </a:lnTo>
                  <a:lnTo>
                    <a:pt x="527" y="348"/>
                  </a:lnTo>
                  <a:lnTo>
                    <a:pt x="527" y="350"/>
                  </a:lnTo>
                  <a:lnTo>
                    <a:pt x="527" y="352"/>
                  </a:lnTo>
                  <a:lnTo>
                    <a:pt x="520" y="357"/>
                  </a:lnTo>
                  <a:lnTo>
                    <a:pt x="520" y="361"/>
                  </a:lnTo>
                  <a:lnTo>
                    <a:pt x="518" y="363"/>
                  </a:lnTo>
                  <a:lnTo>
                    <a:pt x="517" y="363"/>
                  </a:lnTo>
                  <a:lnTo>
                    <a:pt x="509" y="363"/>
                  </a:lnTo>
                  <a:lnTo>
                    <a:pt x="508" y="365"/>
                  </a:lnTo>
                  <a:lnTo>
                    <a:pt x="504" y="368"/>
                  </a:lnTo>
                  <a:lnTo>
                    <a:pt x="500" y="370"/>
                  </a:lnTo>
                  <a:lnTo>
                    <a:pt x="493" y="370"/>
                  </a:lnTo>
                  <a:lnTo>
                    <a:pt x="489" y="372"/>
                  </a:lnTo>
                  <a:lnTo>
                    <a:pt x="488" y="375"/>
                  </a:lnTo>
                  <a:lnTo>
                    <a:pt x="488" y="377"/>
                  </a:lnTo>
                  <a:lnTo>
                    <a:pt x="486" y="381"/>
                  </a:lnTo>
                  <a:lnTo>
                    <a:pt x="486" y="383"/>
                  </a:lnTo>
                  <a:lnTo>
                    <a:pt x="486" y="383"/>
                  </a:lnTo>
                  <a:lnTo>
                    <a:pt x="486" y="385"/>
                  </a:lnTo>
                  <a:lnTo>
                    <a:pt x="486" y="386"/>
                  </a:lnTo>
                  <a:lnTo>
                    <a:pt x="486" y="386"/>
                  </a:lnTo>
                  <a:lnTo>
                    <a:pt x="484" y="390"/>
                  </a:lnTo>
                  <a:lnTo>
                    <a:pt x="484" y="390"/>
                  </a:lnTo>
                  <a:lnTo>
                    <a:pt x="484" y="395"/>
                  </a:lnTo>
                  <a:lnTo>
                    <a:pt x="482" y="397"/>
                  </a:lnTo>
                  <a:lnTo>
                    <a:pt x="482" y="401"/>
                  </a:lnTo>
                  <a:lnTo>
                    <a:pt x="480" y="404"/>
                  </a:lnTo>
                  <a:lnTo>
                    <a:pt x="477" y="408"/>
                  </a:lnTo>
                  <a:lnTo>
                    <a:pt x="475" y="408"/>
                  </a:lnTo>
                  <a:lnTo>
                    <a:pt x="471" y="408"/>
                  </a:lnTo>
                  <a:lnTo>
                    <a:pt x="470" y="410"/>
                  </a:lnTo>
                  <a:lnTo>
                    <a:pt x="468" y="410"/>
                  </a:lnTo>
                  <a:lnTo>
                    <a:pt x="462" y="415"/>
                  </a:lnTo>
                  <a:lnTo>
                    <a:pt x="457" y="419"/>
                  </a:lnTo>
                  <a:lnTo>
                    <a:pt x="444" y="428"/>
                  </a:lnTo>
                  <a:lnTo>
                    <a:pt x="441" y="428"/>
                  </a:lnTo>
                  <a:lnTo>
                    <a:pt x="441" y="430"/>
                  </a:lnTo>
                  <a:lnTo>
                    <a:pt x="443" y="431"/>
                  </a:lnTo>
                  <a:lnTo>
                    <a:pt x="443" y="431"/>
                  </a:lnTo>
                  <a:lnTo>
                    <a:pt x="453" y="431"/>
                  </a:lnTo>
                  <a:lnTo>
                    <a:pt x="457" y="433"/>
                  </a:lnTo>
                  <a:lnTo>
                    <a:pt x="461" y="437"/>
                  </a:lnTo>
                  <a:lnTo>
                    <a:pt x="459" y="448"/>
                  </a:lnTo>
                  <a:lnTo>
                    <a:pt x="457" y="451"/>
                  </a:lnTo>
                  <a:lnTo>
                    <a:pt x="444" y="477"/>
                  </a:lnTo>
                  <a:lnTo>
                    <a:pt x="443" y="478"/>
                  </a:lnTo>
                  <a:lnTo>
                    <a:pt x="443" y="480"/>
                  </a:lnTo>
                  <a:lnTo>
                    <a:pt x="444" y="484"/>
                  </a:lnTo>
                  <a:lnTo>
                    <a:pt x="444" y="487"/>
                  </a:lnTo>
                  <a:lnTo>
                    <a:pt x="453" y="524"/>
                  </a:lnTo>
                  <a:lnTo>
                    <a:pt x="455" y="525"/>
                  </a:lnTo>
                  <a:lnTo>
                    <a:pt x="457" y="527"/>
                  </a:lnTo>
                  <a:lnTo>
                    <a:pt x="471" y="533"/>
                  </a:lnTo>
                  <a:lnTo>
                    <a:pt x="486" y="540"/>
                  </a:lnTo>
                  <a:lnTo>
                    <a:pt x="488" y="540"/>
                  </a:lnTo>
                  <a:lnTo>
                    <a:pt x="489" y="543"/>
                  </a:lnTo>
                  <a:lnTo>
                    <a:pt x="493" y="551"/>
                  </a:lnTo>
                  <a:lnTo>
                    <a:pt x="493" y="551"/>
                  </a:lnTo>
                  <a:lnTo>
                    <a:pt x="495" y="556"/>
                  </a:lnTo>
                  <a:lnTo>
                    <a:pt x="504" y="574"/>
                  </a:lnTo>
                  <a:lnTo>
                    <a:pt x="508" y="578"/>
                  </a:lnTo>
                  <a:lnTo>
                    <a:pt x="522" y="592"/>
                  </a:lnTo>
                  <a:lnTo>
                    <a:pt x="520" y="594"/>
                  </a:lnTo>
                  <a:lnTo>
                    <a:pt x="520" y="596"/>
                  </a:lnTo>
                  <a:lnTo>
                    <a:pt x="520" y="596"/>
                  </a:lnTo>
                  <a:lnTo>
                    <a:pt x="518" y="605"/>
                  </a:lnTo>
                  <a:lnTo>
                    <a:pt x="518" y="607"/>
                  </a:lnTo>
                  <a:lnTo>
                    <a:pt x="518" y="612"/>
                  </a:lnTo>
                  <a:lnTo>
                    <a:pt x="517" y="616"/>
                  </a:lnTo>
                  <a:lnTo>
                    <a:pt x="497" y="643"/>
                  </a:lnTo>
                  <a:lnTo>
                    <a:pt x="497" y="645"/>
                  </a:lnTo>
                  <a:lnTo>
                    <a:pt x="497" y="646"/>
                  </a:lnTo>
                  <a:lnTo>
                    <a:pt x="495" y="646"/>
                  </a:lnTo>
                  <a:lnTo>
                    <a:pt x="495" y="648"/>
                  </a:lnTo>
                  <a:lnTo>
                    <a:pt x="493" y="652"/>
                  </a:lnTo>
                  <a:lnTo>
                    <a:pt x="477" y="683"/>
                  </a:lnTo>
                  <a:lnTo>
                    <a:pt x="477" y="683"/>
                  </a:lnTo>
                  <a:lnTo>
                    <a:pt x="475" y="683"/>
                  </a:lnTo>
                  <a:lnTo>
                    <a:pt x="475" y="683"/>
                  </a:lnTo>
                  <a:lnTo>
                    <a:pt x="473" y="693"/>
                  </a:lnTo>
                  <a:lnTo>
                    <a:pt x="475" y="702"/>
                  </a:lnTo>
                  <a:lnTo>
                    <a:pt x="488" y="722"/>
                  </a:lnTo>
                  <a:lnTo>
                    <a:pt x="489" y="728"/>
                  </a:lnTo>
                  <a:lnTo>
                    <a:pt x="489" y="730"/>
                  </a:lnTo>
                  <a:lnTo>
                    <a:pt x="491" y="731"/>
                  </a:lnTo>
                  <a:lnTo>
                    <a:pt x="491" y="731"/>
                  </a:lnTo>
                  <a:lnTo>
                    <a:pt x="491" y="733"/>
                  </a:lnTo>
                  <a:lnTo>
                    <a:pt x="491" y="735"/>
                  </a:lnTo>
                  <a:lnTo>
                    <a:pt x="491" y="735"/>
                  </a:lnTo>
                  <a:lnTo>
                    <a:pt x="497" y="746"/>
                  </a:lnTo>
                  <a:lnTo>
                    <a:pt x="499" y="748"/>
                  </a:lnTo>
                  <a:lnTo>
                    <a:pt x="499" y="753"/>
                  </a:lnTo>
                  <a:lnTo>
                    <a:pt x="499" y="755"/>
                  </a:lnTo>
                  <a:lnTo>
                    <a:pt x="500" y="760"/>
                  </a:lnTo>
                  <a:lnTo>
                    <a:pt x="500" y="764"/>
                  </a:lnTo>
                  <a:lnTo>
                    <a:pt x="504" y="771"/>
                  </a:lnTo>
                  <a:lnTo>
                    <a:pt x="511" y="784"/>
                  </a:lnTo>
                  <a:lnTo>
                    <a:pt x="515" y="789"/>
                  </a:lnTo>
                  <a:lnTo>
                    <a:pt x="517" y="793"/>
                  </a:lnTo>
                  <a:lnTo>
                    <a:pt x="517" y="798"/>
                  </a:lnTo>
                  <a:lnTo>
                    <a:pt x="518" y="807"/>
                  </a:lnTo>
                  <a:lnTo>
                    <a:pt x="518" y="809"/>
                  </a:lnTo>
                  <a:lnTo>
                    <a:pt x="520" y="814"/>
                  </a:lnTo>
                  <a:lnTo>
                    <a:pt x="522" y="816"/>
                  </a:lnTo>
                  <a:lnTo>
                    <a:pt x="524" y="823"/>
                  </a:lnTo>
                  <a:lnTo>
                    <a:pt x="526" y="829"/>
                  </a:lnTo>
                  <a:lnTo>
                    <a:pt x="526" y="831"/>
                  </a:lnTo>
                  <a:lnTo>
                    <a:pt x="527" y="842"/>
                  </a:lnTo>
                  <a:lnTo>
                    <a:pt x="527" y="845"/>
                  </a:lnTo>
                  <a:lnTo>
                    <a:pt x="527" y="847"/>
                  </a:lnTo>
                  <a:lnTo>
                    <a:pt x="526" y="849"/>
                  </a:lnTo>
                  <a:lnTo>
                    <a:pt x="524" y="847"/>
                  </a:lnTo>
                  <a:lnTo>
                    <a:pt x="522" y="845"/>
                  </a:lnTo>
                  <a:lnTo>
                    <a:pt x="509" y="849"/>
                  </a:lnTo>
                  <a:lnTo>
                    <a:pt x="506" y="852"/>
                  </a:lnTo>
                  <a:lnTo>
                    <a:pt x="508" y="854"/>
                  </a:lnTo>
                  <a:lnTo>
                    <a:pt x="511" y="858"/>
                  </a:lnTo>
                  <a:lnTo>
                    <a:pt x="513" y="860"/>
                  </a:lnTo>
                  <a:lnTo>
                    <a:pt x="513" y="861"/>
                  </a:lnTo>
                  <a:lnTo>
                    <a:pt x="508" y="867"/>
                  </a:lnTo>
                  <a:lnTo>
                    <a:pt x="508" y="867"/>
                  </a:lnTo>
                  <a:lnTo>
                    <a:pt x="508" y="869"/>
                  </a:lnTo>
                  <a:lnTo>
                    <a:pt x="508" y="869"/>
                  </a:lnTo>
                  <a:lnTo>
                    <a:pt x="508" y="872"/>
                  </a:lnTo>
                  <a:lnTo>
                    <a:pt x="508" y="883"/>
                  </a:lnTo>
                  <a:lnTo>
                    <a:pt x="508" y="888"/>
                  </a:lnTo>
                  <a:lnTo>
                    <a:pt x="502" y="896"/>
                  </a:lnTo>
                  <a:lnTo>
                    <a:pt x="500" y="899"/>
                  </a:lnTo>
                  <a:lnTo>
                    <a:pt x="502" y="901"/>
                  </a:lnTo>
                  <a:lnTo>
                    <a:pt x="509" y="901"/>
                  </a:lnTo>
                  <a:lnTo>
                    <a:pt x="513" y="903"/>
                  </a:lnTo>
                  <a:lnTo>
                    <a:pt x="513" y="907"/>
                  </a:lnTo>
                  <a:lnTo>
                    <a:pt x="513" y="908"/>
                  </a:lnTo>
                  <a:lnTo>
                    <a:pt x="511" y="908"/>
                  </a:lnTo>
                  <a:lnTo>
                    <a:pt x="511" y="910"/>
                  </a:lnTo>
                  <a:lnTo>
                    <a:pt x="511" y="910"/>
                  </a:lnTo>
                  <a:lnTo>
                    <a:pt x="511" y="912"/>
                  </a:lnTo>
                  <a:lnTo>
                    <a:pt x="513" y="912"/>
                  </a:lnTo>
                  <a:lnTo>
                    <a:pt x="513" y="912"/>
                  </a:lnTo>
                  <a:lnTo>
                    <a:pt x="513" y="914"/>
                  </a:lnTo>
                  <a:lnTo>
                    <a:pt x="511" y="916"/>
                  </a:lnTo>
                  <a:lnTo>
                    <a:pt x="504" y="917"/>
                  </a:lnTo>
                  <a:lnTo>
                    <a:pt x="502" y="919"/>
                  </a:lnTo>
                  <a:lnTo>
                    <a:pt x="500" y="923"/>
                  </a:lnTo>
                  <a:lnTo>
                    <a:pt x="500" y="928"/>
                  </a:lnTo>
                  <a:lnTo>
                    <a:pt x="502" y="937"/>
                  </a:lnTo>
                  <a:lnTo>
                    <a:pt x="506" y="946"/>
                  </a:lnTo>
                  <a:lnTo>
                    <a:pt x="509" y="952"/>
                  </a:lnTo>
                  <a:lnTo>
                    <a:pt x="515" y="952"/>
                  </a:lnTo>
                  <a:lnTo>
                    <a:pt x="524" y="952"/>
                  </a:lnTo>
                  <a:lnTo>
                    <a:pt x="526" y="954"/>
                  </a:lnTo>
                  <a:lnTo>
                    <a:pt x="527" y="954"/>
                  </a:lnTo>
                  <a:lnTo>
                    <a:pt x="527" y="955"/>
                  </a:lnTo>
                  <a:lnTo>
                    <a:pt x="527" y="955"/>
                  </a:lnTo>
                  <a:lnTo>
                    <a:pt x="527" y="957"/>
                  </a:lnTo>
                  <a:lnTo>
                    <a:pt x="526" y="959"/>
                  </a:lnTo>
                  <a:lnTo>
                    <a:pt x="526" y="959"/>
                  </a:lnTo>
                  <a:lnTo>
                    <a:pt x="526" y="961"/>
                  </a:lnTo>
                  <a:lnTo>
                    <a:pt x="527" y="961"/>
                  </a:lnTo>
                  <a:lnTo>
                    <a:pt x="527" y="963"/>
                  </a:lnTo>
                  <a:lnTo>
                    <a:pt x="529" y="964"/>
                  </a:lnTo>
                  <a:lnTo>
                    <a:pt x="531" y="966"/>
                  </a:lnTo>
                  <a:lnTo>
                    <a:pt x="529" y="970"/>
                  </a:lnTo>
                  <a:lnTo>
                    <a:pt x="529" y="972"/>
                  </a:lnTo>
                  <a:lnTo>
                    <a:pt x="527" y="972"/>
                  </a:lnTo>
                  <a:lnTo>
                    <a:pt x="518" y="977"/>
                  </a:lnTo>
                  <a:lnTo>
                    <a:pt x="518" y="977"/>
                  </a:lnTo>
                  <a:lnTo>
                    <a:pt x="518" y="977"/>
                  </a:lnTo>
                  <a:lnTo>
                    <a:pt x="518" y="979"/>
                  </a:lnTo>
                  <a:lnTo>
                    <a:pt x="518" y="979"/>
                  </a:lnTo>
                  <a:lnTo>
                    <a:pt x="520" y="979"/>
                  </a:lnTo>
                  <a:lnTo>
                    <a:pt x="520" y="981"/>
                  </a:lnTo>
                  <a:lnTo>
                    <a:pt x="520" y="981"/>
                  </a:lnTo>
                  <a:lnTo>
                    <a:pt x="520" y="982"/>
                  </a:lnTo>
                  <a:lnTo>
                    <a:pt x="520" y="982"/>
                  </a:lnTo>
                  <a:lnTo>
                    <a:pt x="520" y="982"/>
                  </a:lnTo>
                  <a:lnTo>
                    <a:pt x="520" y="984"/>
                  </a:lnTo>
                  <a:lnTo>
                    <a:pt x="520" y="984"/>
                  </a:lnTo>
                  <a:lnTo>
                    <a:pt x="520" y="984"/>
                  </a:lnTo>
                  <a:lnTo>
                    <a:pt x="520" y="984"/>
                  </a:lnTo>
                  <a:lnTo>
                    <a:pt x="520" y="986"/>
                  </a:lnTo>
                  <a:lnTo>
                    <a:pt x="522" y="986"/>
                  </a:lnTo>
                  <a:lnTo>
                    <a:pt x="524" y="990"/>
                  </a:lnTo>
                  <a:lnTo>
                    <a:pt x="524" y="991"/>
                  </a:lnTo>
                  <a:lnTo>
                    <a:pt x="524" y="995"/>
                  </a:lnTo>
                  <a:lnTo>
                    <a:pt x="522" y="997"/>
                  </a:lnTo>
                  <a:lnTo>
                    <a:pt x="524" y="1000"/>
                  </a:lnTo>
                  <a:lnTo>
                    <a:pt x="526" y="1002"/>
                  </a:lnTo>
                  <a:lnTo>
                    <a:pt x="529" y="1004"/>
                  </a:lnTo>
                  <a:lnTo>
                    <a:pt x="536" y="1006"/>
                  </a:lnTo>
                  <a:lnTo>
                    <a:pt x="540" y="1009"/>
                  </a:lnTo>
                  <a:lnTo>
                    <a:pt x="542" y="1011"/>
                  </a:lnTo>
                  <a:lnTo>
                    <a:pt x="542" y="1013"/>
                  </a:lnTo>
                  <a:lnTo>
                    <a:pt x="544" y="1015"/>
                  </a:lnTo>
                  <a:lnTo>
                    <a:pt x="545" y="1015"/>
                  </a:lnTo>
                  <a:lnTo>
                    <a:pt x="547" y="1017"/>
                  </a:lnTo>
                  <a:lnTo>
                    <a:pt x="549" y="1019"/>
                  </a:lnTo>
                  <a:lnTo>
                    <a:pt x="549" y="1020"/>
                  </a:lnTo>
                  <a:lnTo>
                    <a:pt x="547" y="1022"/>
                  </a:lnTo>
                  <a:lnTo>
                    <a:pt x="547" y="1024"/>
                  </a:lnTo>
                  <a:lnTo>
                    <a:pt x="549" y="1026"/>
                  </a:lnTo>
                  <a:lnTo>
                    <a:pt x="549" y="1029"/>
                  </a:lnTo>
                  <a:lnTo>
                    <a:pt x="551" y="1033"/>
                  </a:lnTo>
                  <a:lnTo>
                    <a:pt x="551" y="1037"/>
                  </a:lnTo>
                  <a:lnTo>
                    <a:pt x="549" y="1040"/>
                  </a:lnTo>
                  <a:lnTo>
                    <a:pt x="547" y="1044"/>
                  </a:lnTo>
                  <a:lnTo>
                    <a:pt x="547" y="1044"/>
                  </a:lnTo>
                  <a:lnTo>
                    <a:pt x="538" y="1055"/>
                  </a:lnTo>
                  <a:lnTo>
                    <a:pt x="535" y="1062"/>
                  </a:lnTo>
                  <a:lnTo>
                    <a:pt x="531" y="1067"/>
                  </a:lnTo>
                  <a:lnTo>
                    <a:pt x="524" y="1069"/>
                  </a:lnTo>
                  <a:lnTo>
                    <a:pt x="520" y="1073"/>
                  </a:lnTo>
                  <a:lnTo>
                    <a:pt x="520" y="1073"/>
                  </a:lnTo>
                  <a:lnTo>
                    <a:pt x="520" y="1076"/>
                  </a:lnTo>
                  <a:lnTo>
                    <a:pt x="533" y="1091"/>
                  </a:lnTo>
                  <a:lnTo>
                    <a:pt x="540" y="1096"/>
                  </a:lnTo>
                  <a:lnTo>
                    <a:pt x="544" y="1100"/>
                  </a:lnTo>
                  <a:lnTo>
                    <a:pt x="544" y="1103"/>
                  </a:lnTo>
                  <a:lnTo>
                    <a:pt x="545" y="1103"/>
                  </a:lnTo>
                  <a:lnTo>
                    <a:pt x="562" y="1114"/>
                  </a:lnTo>
                  <a:lnTo>
                    <a:pt x="569" y="1123"/>
                  </a:lnTo>
                  <a:lnTo>
                    <a:pt x="580" y="1131"/>
                  </a:lnTo>
                  <a:lnTo>
                    <a:pt x="582" y="1132"/>
                  </a:lnTo>
                  <a:lnTo>
                    <a:pt x="582" y="1134"/>
                  </a:lnTo>
                  <a:lnTo>
                    <a:pt x="583" y="1136"/>
                  </a:lnTo>
                  <a:lnTo>
                    <a:pt x="583" y="1138"/>
                  </a:lnTo>
                  <a:lnTo>
                    <a:pt x="583" y="1140"/>
                  </a:lnTo>
                  <a:lnTo>
                    <a:pt x="583" y="1143"/>
                  </a:lnTo>
                  <a:lnTo>
                    <a:pt x="583" y="1145"/>
                  </a:lnTo>
                  <a:lnTo>
                    <a:pt x="585" y="1147"/>
                  </a:lnTo>
                  <a:lnTo>
                    <a:pt x="589" y="1149"/>
                  </a:lnTo>
                  <a:lnTo>
                    <a:pt x="591" y="1150"/>
                  </a:lnTo>
                  <a:lnTo>
                    <a:pt x="592" y="1156"/>
                  </a:lnTo>
                  <a:lnTo>
                    <a:pt x="594" y="1156"/>
                  </a:lnTo>
                  <a:lnTo>
                    <a:pt x="594" y="1158"/>
                  </a:lnTo>
                  <a:lnTo>
                    <a:pt x="596" y="1159"/>
                  </a:lnTo>
                  <a:lnTo>
                    <a:pt x="598" y="1161"/>
                  </a:lnTo>
                  <a:lnTo>
                    <a:pt x="598" y="1165"/>
                  </a:lnTo>
                  <a:lnTo>
                    <a:pt x="600" y="1165"/>
                  </a:lnTo>
                  <a:lnTo>
                    <a:pt x="594" y="1174"/>
                  </a:lnTo>
                  <a:lnTo>
                    <a:pt x="592" y="1179"/>
                  </a:lnTo>
                  <a:lnTo>
                    <a:pt x="592" y="1183"/>
                  </a:lnTo>
                  <a:lnTo>
                    <a:pt x="589" y="1194"/>
                  </a:lnTo>
                  <a:lnTo>
                    <a:pt x="589" y="1196"/>
                  </a:lnTo>
                  <a:lnTo>
                    <a:pt x="587" y="1199"/>
                  </a:lnTo>
                  <a:lnTo>
                    <a:pt x="585" y="1203"/>
                  </a:lnTo>
                  <a:lnTo>
                    <a:pt x="583" y="1206"/>
                  </a:lnTo>
                  <a:lnTo>
                    <a:pt x="583" y="1210"/>
                  </a:lnTo>
                  <a:lnTo>
                    <a:pt x="582" y="1210"/>
                  </a:lnTo>
                  <a:lnTo>
                    <a:pt x="582" y="1210"/>
                  </a:lnTo>
                  <a:lnTo>
                    <a:pt x="582" y="1210"/>
                  </a:lnTo>
                  <a:lnTo>
                    <a:pt x="580" y="1212"/>
                  </a:lnTo>
                  <a:lnTo>
                    <a:pt x="578" y="1214"/>
                  </a:lnTo>
                  <a:lnTo>
                    <a:pt x="578" y="1215"/>
                  </a:lnTo>
                  <a:lnTo>
                    <a:pt x="578" y="1217"/>
                  </a:lnTo>
                  <a:lnTo>
                    <a:pt x="571" y="1224"/>
                  </a:lnTo>
                  <a:lnTo>
                    <a:pt x="569" y="1226"/>
                  </a:lnTo>
                  <a:lnTo>
                    <a:pt x="569" y="1230"/>
                  </a:lnTo>
                  <a:lnTo>
                    <a:pt x="567" y="1232"/>
                  </a:lnTo>
                  <a:lnTo>
                    <a:pt x="567" y="1232"/>
                  </a:lnTo>
                  <a:lnTo>
                    <a:pt x="560" y="1237"/>
                  </a:lnTo>
                  <a:lnTo>
                    <a:pt x="556" y="1241"/>
                  </a:lnTo>
                  <a:lnTo>
                    <a:pt x="555" y="1243"/>
                  </a:lnTo>
                  <a:lnTo>
                    <a:pt x="553" y="1243"/>
                  </a:lnTo>
                  <a:lnTo>
                    <a:pt x="553" y="1244"/>
                  </a:lnTo>
                  <a:lnTo>
                    <a:pt x="551" y="1248"/>
                  </a:lnTo>
                  <a:lnTo>
                    <a:pt x="545" y="1257"/>
                  </a:lnTo>
                  <a:lnTo>
                    <a:pt x="538" y="1264"/>
                  </a:lnTo>
                  <a:lnTo>
                    <a:pt x="538" y="1264"/>
                  </a:lnTo>
                  <a:lnTo>
                    <a:pt x="538" y="1264"/>
                  </a:lnTo>
                  <a:lnTo>
                    <a:pt x="527" y="1279"/>
                  </a:lnTo>
                  <a:lnTo>
                    <a:pt x="520" y="1293"/>
                  </a:lnTo>
                  <a:lnTo>
                    <a:pt x="513" y="1300"/>
                  </a:lnTo>
                  <a:lnTo>
                    <a:pt x="513" y="1300"/>
                  </a:lnTo>
                  <a:lnTo>
                    <a:pt x="511" y="1306"/>
                  </a:lnTo>
                  <a:lnTo>
                    <a:pt x="509" y="1306"/>
                  </a:lnTo>
                  <a:lnTo>
                    <a:pt x="502" y="1315"/>
                  </a:lnTo>
                  <a:lnTo>
                    <a:pt x="500" y="1317"/>
                  </a:lnTo>
                  <a:lnTo>
                    <a:pt x="499" y="1318"/>
                  </a:lnTo>
                  <a:lnTo>
                    <a:pt x="497" y="1318"/>
                  </a:lnTo>
                  <a:lnTo>
                    <a:pt x="497" y="1320"/>
                  </a:lnTo>
                  <a:lnTo>
                    <a:pt x="495" y="1324"/>
                  </a:lnTo>
                  <a:lnTo>
                    <a:pt x="495" y="1326"/>
                  </a:lnTo>
                  <a:lnTo>
                    <a:pt x="488" y="1333"/>
                  </a:lnTo>
                  <a:lnTo>
                    <a:pt x="486" y="1336"/>
                  </a:lnTo>
                  <a:lnTo>
                    <a:pt x="484" y="1336"/>
                  </a:lnTo>
                  <a:lnTo>
                    <a:pt x="484" y="1338"/>
                  </a:lnTo>
                  <a:lnTo>
                    <a:pt x="480" y="1344"/>
                  </a:lnTo>
                  <a:lnTo>
                    <a:pt x="477" y="1345"/>
                  </a:lnTo>
                  <a:lnTo>
                    <a:pt x="470" y="1351"/>
                  </a:lnTo>
                  <a:lnTo>
                    <a:pt x="468" y="1353"/>
                  </a:lnTo>
                  <a:lnTo>
                    <a:pt x="464" y="1356"/>
                  </a:lnTo>
                  <a:lnTo>
                    <a:pt x="461" y="1358"/>
                  </a:lnTo>
                  <a:lnTo>
                    <a:pt x="461" y="1360"/>
                  </a:lnTo>
                  <a:lnTo>
                    <a:pt x="459" y="1362"/>
                  </a:lnTo>
                  <a:lnTo>
                    <a:pt x="455" y="1365"/>
                  </a:lnTo>
                  <a:lnTo>
                    <a:pt x="455" y="1367"/>
                  </a:lnTo>
                  <a:lnTo>
                    <a:pt x="453" y="1369"/>
                  </a:lnTo>
                  <a:lnTo>
                    <a:pt x="453" y="1369"/>
                  </a:lnTo>
                  <a:lnTo>
                    <a:pt x="453" y="1369"/>
                  </a:lnTo>
                  <a:lnTo>
                    <a:pt x="453" y="1369"/>
                  </a:lnTo>
                  <a:lnTo>
                    <a:pt x="452" y="1373"/>
                  </a:lnTo>
                  <a:lnTo>
                    <a:pt x="448" y="1373"/>
                  </a:lnTo>
                  <a:lnTo>
                    <a:pt x="444" y="1374"/>
                  </a:lnTo>
                  <a:lnTo>
                    <a:pt x="437" y="1383"/>
                  </a:lnTo>
                  <a:lnTo>
                    <a:pt x="434" y="1391"/>
                  </a:lnTo>
                  <a:lnTo>
                    <a:pt x="428" y="1392"/>
                  </a:lnTo>
                  <a:lnTo>
                    <a:pt x="421" y="1403"/>
                  </a:lnTo>
                  <a:lnTo>
                    <a:pt x="419" y="1405"/>
                  </a:lnTo>
                  <a:lnTo>
                    <a:pt x="415" y="1409"/>
                  </a:lnTo>
                  <a:lnTo>
                    <a:pt x="412" y="1414"/>
                  </a:lnTo>
                  <a:lnTo>
                    <a:pt x="410" y="1416"/>
                  </a:lnTo>
                  <a:lnTo>
                    <a:pt x="410" y="1416"/>
                  </a:lnTo>
                  <a:lnTo>
                    <a:pt x="412" y="1416"/>
                  </a:lnTo>
                  <a:lnTo>
                    <a:pt x="412" y="1416"/>
                  </a:lnTo>
                  <a:lnTo>
                    <a:pt x="414" y="1414"/>
                  </a:lnTo>
                  <a:lnTo>
                    <a:pt x="414" y="1412"/>
                  </a:lnTo>
                  <a:lnTo>
                    <a:pt x="414" y="1416"/>
                  </a:lnTo>
                  <a:lnTo>
                    <a:pt x="415" y="1416"/>
                  </a:lnTo>
                  <a:lnTo>
                    <a:pt x="423" y="1418"/>
                  </a:lnTo>
                  <a:lnTo>
                    <a:pt x="423" y="1416"/>
                  </a:lnTo>
                  <a:lnTo>
                    <a:pt x="424" y="1416"/>
                  </a:lnTo>
                  <a:lnTo>
                    <a:pt x="426" y="1416"/>
                  </a:lnTo>
                  <a:lnTo>
                    <a:pt x="426" y="1416"/>
                  </a:lnTo>
                  <a:lnTo>
                    <a:pt x="428" y="1416"/>
                  </a:lnTo>
                  <a:lnTo>
                    <a:pt x="428" y="1416"/>
                  </a:lnTo>
                  <a:lnTo>
                    <a:pt x="428" y="1416"/>
                  </a:lnTo>
                  <a:lnTo>
                    <a:pt x="428" y="1416"/>
                  </a:lnTo>
                  <a:lnTo>
                    <a:pt x="428" y="1414"/>
                  </a:lnTo>
                  <a:lnTo>
                    <a:pt x="428" y="1414"/>
                  </a:lnTo>
                  <a:lnTo>
                    <a:pt x="430" y="1414"/>
                  </a:lnTo>
                  <a:lnTo>
                    <a:pt x="430" y="1414"/>
                  </a:lnTo>
                  <a:lnTo>
                    <a:pt x="432" y="1414"/>
                  </a:lnTo>
                  <a:lnTo>
                    <a:pt x="432" y="1414"/>
                  </a:lnTo>
                  <a:lnTo>
                    <a:pt x="434" y="1414"/>
                  </a:lnTo>
                  <a:lnTo>
                    <a:pt x="434" y="1410"/>
                  </a:lnTo>
                  <a:lnTo>
                    <a:pt x="435" y="1410"/>
                  </a:lnTo>
                  <a:lnTo>
                    <a:pt x="435" y="1410"/>
                  </a:lnTo>
                  <a:lnTo>
                    <a:pt x="435" y="1409"/>
                  </a:lnTo>
                  <a:lnTo>
                    <a:pt x="435" y="1409"/>
                  </a:lnTo>
                  <a:lnTo>
                    <a:pt x="437" y="1409"/>
                  </a:lnTo>
                  <a:lnTo>
                    <a:pt x="437" y="1409"/>
                  </a:lnTo>
                  <a:lnTo>
                    <a:pt x="437" y="1409"/>
                  </a:lnTo>
                  <a:lnTo>
                    <a:pt x="439" y="1410"/>
                  </a:lnTo>
                  <a:lnTo>
                    <a:pt x="437" y="1409"/>
                  </a:lnTo>
                  <a:lnTo>
                    <a:pt x="437" y="1409"/>
                  </a:lnTo>
                  <a:lnTo>
                    <a:pt x="437" y="1407"/>
                  </a:lnTo>
                  <a:lnTo>
                    <a:pt x="437" y="1407"/>
                  </a:lnTo>
                  <a:lnTo>
                    <a:pt x="437" y="1407"/>
                  </a:lnTo>
                  <a:lnTo>
                    <a:pt x="439" y="1407"/>
                  </a:lnTo>
                  <a:lnTo>
                    <a:pt x="441" y="1407"/>
                  </a:lnTo>
                  <a:lnTo>
                    <a:pt x="441" y="1405"/>
                  </a:lnTo>
                  <a:lnTo>
                    <a:pt x="441" y="1403"/>
                  </a:lnTo>
                  <a:lnTo>
                    <a:pt x="443" y="1401"/>
                  </a:lnTo>
                  <a:lnTo>
                    <a:pt x="444" y="1401"/>
                  </a:lnTo>
                  <a:lnTo>
                    <a:pt x="446" y="1401"/>
                  </a:lnTo>
                  <a:lnTo>
                    <a:pt x="446" y="1401"/>
                  </a:lnTo>
                  <a:lnTo>
                    <a:pt x="446" y="1401"/>
                  </a:lnTo>
                  <a:lnTo>
                    <a:pt x="450" y="1401"/>
                  </a:lnTo>
                  <a:lnTo>
                    <a:pt x="450" y="1400"/>
                  </a:lnTo>
                  <a:lnTo>
                    <a:pt x="452" y="1400"/>
                  </a:lnTo>
                  <a:lnTo>
                    <a:pt x="453" y="1398"/>
                  </a:lnTo>
                  <a:lnTo>
                    <a:pt x="453" y="1396"/>
                  </a:lnTo>
                  <a:lnTo>
                    <a:pt x="455" y="1396"/>
                  </a:lnTo>
                  <a:lnTo>
                    <a:pt x="457" y="1396"/>
                  </a:lnTo>
                  <a:lnTo>
                    <a:pt x="457" y="1400"/>
                  </a:lnTo>
                  <a:lnTo>
                    <a:pt x="457" y="1401"/>
                  </a:lnTo>
                  <a:lnTo>
                    <a:pt x="455" y="1401"/>
                  </a:lnTo>
                  <a:lnTo>
                    <a:pt x="455" y="1401"/>
                  </a:lnTo>
                  <a:lnTo>
                    <a:pt x="453" y="1401"/>
                  </a:lnTo>
                  <a:lnTo>
                    <a:pt x="453" y="1401"/>
                  </a:lnTo>
                  <a:lnTo>
                    <a:pt x="453" y="1403"/>
                  </a:lnTo>
                  <a:lnTo>
                    <a:pt x="455" y="1407"/>
                  </a:lnTo>
                  <a:lnTo>
                    <a:pt x="455" y="1407"/>
                  </a:lnTo>
                  <a:lnTo>
                    <a:pt x="453" y="1409"/>
                  </a:lnTo>
                  <a:lnTo>
                    <a:pt x="453" y="1410"/>
                  </a:lnTo>
                  <a:lnTo>
                    <a:pt x="453" y="1412"/>
                  </a:lnTo>
                  <a:lnTo>
                    <a:pt x="453" y="1414"/>
                  </a:lnTo>
                  <a:lnTo>
                    <a:pt x="453" y="1416"/>
                  </a:lnTo>
                  <a:lnTo>
                    <a:pt x="455" y="1418"/>
                  </a:lnTo>
                  <a:lnTo>
                    <a:pt x="455" y="1420"/>
                  </a:lnTo>
                  <a:lnTo>
                    <a:pt x="457" y="1421"/>
                  </a:lnTo>
                  <a:lnTo>
                    <a:pt x="455" y="1423"/>
                  </a:lnTo>
                  <a:lnTo>
                    <a:pt x="455" y="1423"/>
                  </a:lnTo>
                  <a:lnTo>
                    <a:pt x="453" y="1423"/>
                  </a:lnTo>
                  <a:lnTo>
                    <a:pt x="452" y="1421"/>
                  </a:lnTo>
                  <a:lnTo>
                    <a:pt x="448" y="1418"/>
                  </a:lnTo>
                  <a:lnTo>
                    <a:pt x="448" y="1418"/>
                  </a:lnTo>
                  <a:lnTo>
                    <a:pt x="446" y="1416"/>
                  </a:lnTo>
                  <a:lnTo>
                    <a:pt x="446" y="1414"/>
                  </a:lnTo>
                  <a:lnTo>
                    <a:pt x="446" y="1414"/>
                  </a:lnTo>
                  <a:lnTo>
                    <a:pt x="446" y="1412"/>
                  </a:lnTo>
                  <a:lnTo>
                    <a:pt x="444" y="1412"/>
                  </a:lnTo>
                  <a:lnTo>
                    <a:pt x="444" y="1412"/>
                  </a:lnTo>
                  <a:lnTo>
                    <a:pt x="443" y="1414"/>
                  </a:lnTo>
                  <a:lnTo>
                    <a:pt x="444" y="1416"/>
                  </a:lnTo>
                  <a:lnTo>
                    <a:pt x="446" y="1421"/>
                  </a:lnTo>
                  <a:lnTo>
                    <a:pt x="452" y="1430"/>
                  </a:lnTo>
                  <a:lnTo>
                    <a:pt x="452" y="1432"/>
                  </a:lnTo>
                  <a:lnTo>
                    <a:pt x="452" y="1432"/>
                  </a:lnTo>
                  <a:lnTo>
                    <a:pt x="455" y="1434"/>
                  </a:lnTo>
                  <a:lnTo>
                    <a:pt x="457" y="1434"/>
                  </a:lnTo>
                  <a:lnTo>
                    <a:pt x="457" y="1436"/>
                  </a:lnTo>
                  <a:lnTo>
                    <a:pt x="459" y="1436"/>
                  </a:lnTo>
                  <a:lnTo>
                    <a:pt x="461" y="1436"/>
                  </a:lnTo>
                  <a:lnTo>
                    <a:pt x="461" y="1434"/>
                  </a:lnTo>
                  <a:lnTo>
                    <a:pt x="461" y="1434"/>
                  </a:lnTo>
                  <a:lnTo>
                    <a:pt x="461" y="1432"/>
                  </a:lnTo>
                  <a:lnTo>
                    <a:pt x="462" y="1434"/>
                  </a:lnTo>
                  <a:lnTo>
                    <a:pt x="462" y="1436"/>
                  </a:lnTo>
                  <a:lnTo>
                    <a:pt x="462" y="1438"/>
                  </a:lnTo>
                  <a:lnTo>
                    <a:pt x="464" y="1439"/>
                  </a:lnTo>
                  <a:lnTo>
                    <a:pt x="466" y="1441"/>
                  </a:lnTo>
                  <a:lnTo>
                    <a:pt x="468" y="1441"/>
                  </a:lnTo>
                  <a:lnTo>
                    <a:pt x="468" y="1443"/>
                  </a:lnTo>
                  <a:lnTo>
                    <a:pt x="470" y="1448"/>
                  </a:lnTo>
                  <a:lnTo>
                    <a:pt x="471" y="1450"/>
                  </a:lnTo>
                  <a:lnTo>
                    <a:pt x="473" y="1452"/>
                  </a:lnTo>
                  <a:lnTo>
                    <a:pt x="475" y="1452"/>
                  </a:lnTo>
                  <a:lnTo>
                    <a:pt x="484" y="1452"/>
                  </a:lnTo>
                  <a:lnTo>
                    <a:pt x="491" y="1452"/>
                  </a:lnTo>
                  <a:lnTo>
                    <a:pt x="491" y="1452"/>
                  </a:lnTo>
                  <a:lnTo>
                    <a:pt x="493" y="1452"/>
                  </a:lnTo>
                  <a:lnTo>
                    <a:pt x="497" y="1450"/>
                  </a:lnTo>
                  <a:lnTo>
                    <a:pt x="506" y="1450"/>
                  </a:lnTo>
                  <a:lnTo>
                    <a:pt x="513" y="1454"/>
                  </a:lnTo>
                  <a:lnTo>
                    <a:pt x="515" y="1456"/>
                  </a:lnTo>
                  <a:lnTo>
                    <a:pt x="517" y="1456"/>
                  </a:lnTo>
                  <a:lnTo>
                    <a:pt x="517" y="1457"/>
                  </a:lnTo>
                  <a:lnTo>
                    <a:pt x="515" y="1459"/>
                  </a:lnTo>
                  <a:lnTo>
                    <a:pt x="515" y="1459"/>
                  </a:lnTo>
                  <a:lnTo>
                    <a:pt x="517" y="1461"/>
                  </a:lnTo>
                  <a:lnTo>
                    <a:pt x="517" y="1463"/>
                  </a:lnTo>
                  <a:lnTo>
                    <a:pt x="517" y="1463"/>
                  </a:lnTo>
                  <a:lnTo>
                    <a:pt x="518" y="1463"/>
                  </a:lnTo>
                  <a:lnTo>
                    <a:pt x="518" y="1466"/>
                  </a:lnTo>
                  <a:lnTo>
                    <a:pt x="520" y="1468"/>
                  </a:lnTo>
                  <a:lnTo>
                    <a:pt x="531" y="1470"/>
                  </a:lnTo>
                  <a:lnTo>
                    <a:pt x="533" y="1470"/>
                  </a:lnTo>
                  <a:lnTo>
                    <a:pt x="533" y="1472"/>
                  </a:lnTo>
                  <a:lnTo>
                    <a:pt x="533" y="1474"/>
                  </a:lnTo>
                  <a:lnTo>
                    <a:pt x="533" y="1474"/>
                  </a:lnTo>
                  <a:lnTo>
                    <a:pt x="531" y="1476"/>
                  </a:lnTo>
                  <a:lnTo>
                    <a:pt x="533" y="1477"/>
                  </a:lnTo>
                  <a:lnTo>
                    <a:pt x="531" y="1479"/>
                  </a:lnTo>
                  <a:lnTo>
                    <a:pt x="531" y="1481"/>
                  </a:lnTo>
                  <a:lnTo>
                    <a:pt x="529" y="1483"/>
                  </a:lnTo>
                  <a:lnTo>
                    <a:pt x="527" y="1483"/>
                  </a:lnTo>
                  <a:lnTo>
                    <a:pt x="515" y="1477"/>
                  </a:lnTo>
                  <a:lnTo>
                    <a:pt x="511" y="1476"/>
                  </a:lnTo>
                  <a:lnTo>
                    <a:pt x="497" y="1474"/>
                  </a:lnTo>
                  <a:lnTo>
                    <a:pt x="484" y="1470"/>
                  </a:lnTo>
                  <a:lnTo>
                    <a:pt x="479" y="1470"/>
                  </a:lnTo>
                  <a:lnTo>
                    <a:pt x="477" y="1470"/>
                  </a:lnTo>
                  <a:lnTo>
                    <a:pt x="475" y="1472"/>
                  </a:lnTo>
                  <a:lnTo>
                    <a:pt x="473" y="1476"/>
                  </a:lnTo>
                  <a:lnTo>
                    <a:pt x="471" y="1477"/>
                  </a:lnTo>
                  <a:lnTo>
                    <a:pt x="471" y="1477"/>
                  </a:lnTo>
                  <a:lnTo>
                    <a:pt x="470" y="1477"/>
                  </a:lnTo>
                  <a:lnTo>
                    <a:pt x="473" y="1479"/>
                  </a:lnTo>
                  <a:lnTo>
                    <a:pt x="473" y="1481"/>
                  </a:lnTo>
                  <a:lnTo>
                    <a:pt x="471" y="1485"/>
                  </a:lnTo>
                  <a:lnTo>
                    <a:pt x="470" y="1486"/>
                  </a:lnTo>
                  <a:lnTo>
                    <a:pt x="470" y="1486"/>
                  </a:lnTo>
                  <a:lnTo>
                    <a:pt x="470" y="1486"/>
                  </a:lnTo>
                  <a:lnTo>
                    <a:pt x="468" y="1488"/>
                  </a:lnTo>
                  <a:lnTo>
                    <a:pt x="466" y="1488"/>
                  </a:lnTo>
                  <a:lnTo>
                    <a:pt x="466" y="1488"/>
                  </a:lnTo>
                  <a:lnTo>
                    <a:pt x="466" y="1488"/>
                  </a:lnTo>
                  <a:lnTo>
                    <a:pt x="462" y="1490"/>
                  </a:lnTo>
                  <a:lnTo>
                    <a:pt x="462" y="1492"/>
                  </a:lnTo>
                  <a:lnTo>
                    <a:pt x="462" y="1490"/>
                  </a:lnTo>
                  <a:lnTo>
                    <a:pt x="461" y="1490"/>
                  </a:lnTo>
                  <a:lnTo>
                    <a:pt x="459" y="1490"/>
                  </a:lnTo>
                  <a:lnTo>
                    <a:pt x="457" y="1490"/>
                  </a:lnTo>
                  <a:lnTo>
                    <a:pt x="457" y="1492"/>
                  </a:lnTo>
                  <a:lnTo>
                    <a:pt x="455" y="1490"/>
                  </a:lnTo>
                  <a:lnTo>
                    <a:pt x="455" y="1490"/>
                  </a:lnTo>
                  <a:lnTo>
                    <a:pt x="455" y="1488"/>
                  </a:lnTo>
                  <a:lnTo>
                    <a:pt x="455" y="1488"/>
                  </a:lnTo>
                  <a:lnTo>
                    <a:pt x="455" y="1488"/>
                  </a:lnTo>
                  <a:lnTo>
                    <a:pt x="453" y="1488"/>
                  </a:lnTo>
                  <a:lnTo>
                    <a:pt x="452" y="1486"/>
                  </a:lnTo>
                  <a:lnTo>
                    <a:pt x="450" y="1486"/>
                  </a:lnTo>
                  <a:lnTo>
                    <a:pt x="448" y="1485"/>
                  </a:lnTo>
                  <a:lnTo>
                    <a:pt x="448" y="1485"/>
                  </a:lnTo>
                  <a:lnTo>
                    <a:pt x="446" y="1483"/>
                  </a:lnTo>
                  <a:lnTo>
                    <a:pt x="446" y="1485"/>
                  </a:lnTo>
                  <a:lnTo>
                    <a:pt x="444" y="1485"/>
                  </a:lnTo>
                  <a:lnTo>
                    <a:pt x="443" y="1486"/>
                  </a:lnTo>
                  <a:lnTo>
                    <a:pt x="443" y="1488"/>
                  </a:lnTo>
                  <a:lnTo>
                    <a:pt x="443" y="1490"/>
                  </a:lnTo>
                  <a:lnTo>
                    <a:pt x="443" y="1495"/>
                  </a:lnTo>
                  <a:lnTo>
                    <a:pt x="443" y="1499"/>
                  </a:lnTo>
                  <a:lnTo>
                    <a:pt x="441" y="1501"/>
                  </a:lnTo>
                  <a:lnTo>
                    <a:pt x="439" y="1503"/>
                  </a:lnTo>
                  <a:lnTo>
                    <a:pt x="437" y="1503"/>
                  </a:lnTo>
                  <a:lnTo>
                    <a:pt x="432" y="1501"/>
                  </a:lnTo>
                  <a:lnTo>
                    <a:pt x="432" y="1499"/>
                  </a:lnTo>
                  <a:lnTo>
                    <a:pt x="432" y="1495"/>
                  </a:lnTo>
                  <a:lnTo>
                    <a:pt x="430" y="1494"/>
                  </a:lnTo>
                  <a:lnTo>
                    <a:pt x="428" y="1492"/>
                  </a:lnTo>
                  <a:lnTo>
                    <a:pt x="426" y="1490"/>
                  </a:lnTo>
                  <a:lnTo>
                    <a:pt x="424" y="1490"/>
                  </a:lnTo>
                  <a:lnTo>
                    <a:pt x="424" y="1490"/>
                  </a:lnTo>
                  <a:lnTo>
                    <a:pt x="421" y="1494"/>
                  </a:lnTo>
                  <a:lnTo>
                    <a:pt x="421" y="1495"/>
                  </a:lnTo>
                  <a:lnTo>
                    <a:pt x="421" y="1499"/>
                  </a:lnTo>
                  <a:lnTo>
                    <a:pt x="421" y="1499"/>
                  </a:lnTo>
                  <a:lnTo>
                    <a:pt x="421" y="1501"/>
                  </a:lnTo>
                  <a:lnTo>
                    <a:pt x="421" y="1504"/>
                  </a:lnTo>
                  <a:lnTo>
                    <a:pt x="423" y="1506"/>
                  </a:lnTo>
                  <a:lnTo>
                    <a:pt x="424" y="1512"/>
                  </a:lnTo>
                  <a:lnTo>
                    <a:pt x="424" y="1517"/>
                  </a:lnTo>
                  <a:lnTo>
                    <a:pt x="423" y="1521"/>
                  </a:lnTo>
                  <a:lnTo>
                    <a:pt x="423" y="1522"/>
                  </a:lnTo>
                  <a:lnTo>
                    <a:pt x="424" y="1524"/>
                  </a:lnTo>
                  <a:lnTo>
                    <a:pt x="426" y="1526"/>
                  </a:lnTo>
                  <a:lnTo>
                    <a:pt x="428" y="1528"/>
                  </a:lnTo>
                  <a:lnTo>
                    <a:pt x="428" y="1530"/>
                  </a:lnTo>
                  <a:lnTo>
                    <a:pt x="428" y="1530"/>
                  </a:lnTo>
                  <a:lnTo>
                    <a:pt x="430" y="1532"/>
                  </a:lnTo>
                  <a:lnTo>
                    <a:pt x="430" y="1532"/>
                  </a:lnTo>
                  <a:lnTo>
                    <a:pt x="430" y="1533"/>
                  </a:lnTo>
                  <a:lnTo>
                    <a:pt x="428" y="1533"/>
                  </a:lnTo>
                  <a:lnTo>
                    <a:pt x="426" y="1535"/>
                  </a:lnTo>
                  <a:lnTo>
                    <a:pt x="423" y="1535"/>
                  </a:lnTo>
                  <a:lnTo>
                    <a:pt x="421" y="1535"/>
                  </a:lnTo>
                  <a:lnTo>
                    <a:pt x="424" y="1537"/>
                  </a:lnTo>
                  <a:lnTo>
                    <a:pt x="426" y="1537"/>
                  </a:lnTo>
                  <a:lnTo>
                    <a:pt x="424" y="1539"/>
                  </a:lnTo>
                  <a:lnTo>
                    <a:pt x="419" y="1539"/>
                  </a:lnTo>
                  <a:lnTo>
                    <a:pt x="415" y="1541"/>
                  </a:lnTo>
                  <a:lnTo>
                    <a:pt x="415" y="1542"/>
                  </a:lnTo>
                  <a:lnTo>
                    <a:pt x="415" y="1542"/>
                  </a:lnTo>
                  <a:lnTo>
                    <a:pt x="415" y="1546"/>
                  </a:lnTo>
                  <a:lnTo>
                    <a:pt x="414" y="1553"/>
                  </a:lnTo>
                  <a:lnTo>
                    <a:pt x="410" y="1560"/>
                  </a:lnTo>
                  <a:lnTo>
                    <a:pt x="410" y="1562"/>
                  </a:lnTo>
                  <a:lnTo>
                    <a:pt x="406" y="1568"/>
                  </a:lnTo>
                  <a:lnTo>
                    <a:pt x="406" y="1569"/>
                  </a:lnTo>
                  <a:lnTo>
                    <a:pt x="406" y="1571"/>
                  </a:lnTo>
                  <a:lnTo>
                    <a:pt x="406" y="1571"/>
                  </a:lnTo>
                  <a:lnTo>
                    <a:pt x="401" y="1575"/>
                  </a:lnTo>
                  <a:lnTo>
                    <a:pt x="396" y="1580"/>
                  </a:lnTo>
                  <a:lnTo>
                    <a:pt x="394" y="1586"/>
                  </a:lnTo>
                  <a:lnTo>
                    <a:pt x="392" y="1591"/>
                  </a:lnTo>
                  <a:lnTo>
                    <a:pt x="392" y="1597"/>
                  </a:lnTo>
                  <a:lnTo>
                    <a:pt x="394" y="1602"/>
                  </a:lnTo>
                  <a:lnTo>
                    <a:pt x="396" y="1613"/>
                  </a:lnTo>
                  <a:lnTo>
                    <a:pt x="399" y="1627"/>
                  </a:lnTo>
                  <a:lnTo>
                    <a:pt x="396" y="1634"/>
                  </a:lnTo>
                  <a:lnTo>
                    <a:pt x="396" y="1638"/>
                  </a:lnTo>
                  <a:lnTo>
                    <a:pt x="396" y="1644"/>
                  </a:lnTo>
                  <a:lnTo>
                    <a:pt x="397" y="1645"/>
                  </a:lnTo>
                  <a:lnTo>
                    <a:pt x="397" y="1647"/>
                  </a:lnTo>
                  <a:lnTo>
                    <a:pt x="399" y="1653"/>
                  </a:lnTo>
                  <a:lnTo>
                    <a:pt x="403" y="1656"/>
                  </a:lnTo>
                  <a:lnTo>
                    <a:pt x="403" y="1658"/>
                  </a:lnTo>
                  <a:lnTo>
                    <a:pt x="403" y="1662"/>
                  </a:lnTo>
                  <a:lnTo>
                    <a:pt x="403" y="1663"/>
                  </a:lnTo>
                  <a:lnTo>
                    <a:pt x="403" y="1663"/>
                  </a:lnTo>
                  <a:lnTo>
                    <a:pt x="405" y="1665"/>
                  </a:lnTo>
                  <a:lnTo>
                    <a:pt x="405" y="1667"/>
                  </a:lnTo>
                  <a:lnTo>
                    <a:pt x="405" y="1669"/>
                  </a:lnTo>
                  <a:lnTo>
                    <a:pt x="405" y="1669"/>
                  </a:lnTo>
                  <a:lnTo>
                    <a:pt x="405" y="1671"/>
                  </a:lnTo>
                  <a:lnTo>
                    <a:pt x="405" y="1672"/>
                  </a:lnTo>
                  <a:lnTo>
                    <a:pt x="405" y="1672"/>
                  </a:lnTo>
                  <a:lnTo>
                    <a:pt x="410" y="1674"/>
                  </a:lnTo>
                  <a:lnTo>
                    <a:pt x="410" y="1676"/>
                  </a:lnTo>
                  <a:lnTo>
                    <a:pt x="410" y="1678"/>
                  </a:lnTo>
                  <a:lnTo>
                    <a:pt x="410" y="1678"/>
                  </a:lnTo>
                  <a:lnTo>
                    <a:pt x="408" y="1680"/>
                  </a:lnTo>
                  <a:lnTo>
                    <a:pt x="406" y="1680"/>
                  </a:lnTo>
                  <a:lnTo>
                    <a:pt x="399" y="1681"/>
                  </a:lnTo>
                  <a:lnTo>
                    <a:pt x="397" y="1681"/>
                  </a:lnTo>
                  <a:lnTo>
                    <a:pt x="397" y="1681"/>
                  </a:lnTo>
                  <a:lnTo>
                    <a:pt x="397" y="1681"/>
                  </a:lnTo>
                  <a:lnTo>
                    <a:pt x="399" y="1683"/>
                  </a:lnTo>
                  <a:lnTo>
                    <a:pt x="397" y="1683"/>
                  </a:lnTo>
                  <a:lnTo>
                    <a:pt x="396" y="1685"/>
                  </a:lnTo>
                  <a:lnTo>
                    <a:pt x="396" y="1685"/>
                  </a:lnTo>
                  <a:lnTo>
                    <a:pt x="396" y="1687"/>
                  </a:lnTo>
                  <a:lnTo>
                    <a:pt x="396" y="1690"/>
                  </a:lnTo>
                  <a:lnTo>
                    <a:pt x="396" y="1690"/>
                  </a:lnTo>
                  <a:lnTo>
                    <a:pt x="396" y="1692"/>
                  </a:lnTo>
                  <a:lnTo>
                    <a:pt x="392" y="1692"/>
                  </a:lnTo>
                  <a:lnTo>
                    <a:pt x="390" y="1694"/>
                  </a:lnTo>
                  <a:lnTo>
                    <a:pt x="390" y="1694"/>
                  </a:lnTo>
                  <a:lnTo>
                    <a:pt x="390" y="1696"/>
                  </a:lnTo>
                  <a:lnTo>
                    <a:pt x="390" y="1696"/>
                  </a:lnTo>
                  <a:lnTo>
                    <a:pt x="390" y="1696"/>
                  </a:lnTo>
                  <a:lnTo>
                    <a:pt x="390" y="1698"/>
                  </a:lnTo>
                  <a:lnTo>
                    <a:pt x="390" y="1698"/>
                  </a:lnTo>
                  <a:lnTo>
                    <a:pt x="390" y="1698"/>
                  </a:lnTo>
                  <a:lnTo>
                    <a:pt x="390" y="1700"/>
                  </a:lnTo>
                  <a:lnTo>
                    <a:pt x="390" y="1701"/>
                  </a:lnTo>
                  <a:lnTo>
                    <a:pt x="390" y="1701"/>
                  </a:lnTo>
                  <a:lnTo>
                    <a:pt x="390" y="1701"/>
                  </a:lnTo>
                  <a:lnTo>
                    <a:pt x="388" y="1701"/>
                  </a:lnTo>
                  <a:lnTo>
                    <a:pt x="388" y="1701"/>
                  </a:lnTo>
                  <a:lnTo>
                    <a:pt x="388" y="1703"/>
                  </a:lnTo>
                  <a:lnTo>
                    <a:pt x="387" y="1703"/>
                  </a:lnTo>
                  <a:lnTo>
                    <a:pt x="387" y="1705"/>
                  </a:lnTo>
                  <a:lnTo>
                    <a:pt x="388" y="1705"/>
                  </a:lnTo>
                  <a:lnTo>
                    <a:pt x="388" y="1707"/>
                  </a:lnTo>
                  <a:lnTo>
                    <a:pt x="388" y="1709"/>
                  </a:lnTo>
                  <a:lnTo>
                    <a:pt x="397" y="1709"/>
                  </a:lnTo>
                  <a:lnTo>
                    <a:pt x="397" y="1712"/>
                  </a:lnTo>
                  <a:lnTo>
                    <a:pt x="397" y="1714"/>
                  </a:lnTo>
                  <a:lnTo>
                    <a:pt x="397" y="1716"/>
                  </a:lnTo>
                  <a:lnTo>
                    <a:pt x="396" y="1718"/>
                  </a:lnTo>
                  <a:lnTo>
                    <a:pt x="397" y="1719"/>
                  </a:lnTo>
                  <a:lnTo>
                    <a:pt x="403" y="1721"/>
                  </a:lnTo>
                  <a:lnTo>
                    <a:pt x="406" y="1725"/>
                  </a:lnTo>
                  <a:lnTo>
                    <a:pt x="406" y="1725"/>
                  </a:lnTo>
                  <a:lnTo>
                    <a:pt x="412" y="1728"/>
                  </a:lnTo>
                  <a:lnTo>
                    <a:pt x="412" y="1728"/>
                  </a:lnTo>
                  <a:lnTo>
                    <a:pt x="414" y="1730"/>
                  </a:lnTo>
                  <a:lnTo>
                    <a:pt x="414" y="1732"/>
                  </a:lnTo>
                  <a:lnTo>
                    <a:pt x="414" y="1737"/>
                  </a:lnTo>
                  <a:lnTo>
                    <a:pt x="412" y="1741"/>
                  </a:lnTo>
                  <a:lnTo>
                    <a:pt x="412" y="1743"/>
                  </a:lnTo>
                  <a:lnTo>
                    <a:pt x="410" y="1745"/>
                  </a:lnTo>
                  <a:lnTo>
                    <a:pt x="406" y="1746"/>
                  </a:lnTo>
                  <a:lnTo>
                    <a:pt x="405" y="1748"/>
                  </a:lnTo>
                  <a:lnTo>
                    <a:pt x="406" y="1748"/>
                  </a:lnTo>
                  <a:lnTo>
                    <a:pt x="406" y="1750"/>
                  </a:lnTo>
                  <a:lnTo>
                    <a:pt x="408" y="1750"/>
                  </a:lnTo>
                  <a:lnTo>
                    <a:pt x="408" y="1754"/>
                  </a:lnTo>
                  <a:lnTo>
                    <a:pt x="408" y="1754"/>
                  </a:lnTo>
                  <a:lnTo>
                    <a:pt x="408" y="1756"/>
                  </a:lnTo>
                  <a:lnTo>
                    <a:pt x="406" y="1757"/>
                  </a:lnTo>
                  <a:lnTo>
                    <a:pt x="406" y="1757"/>
                  </a:lnTo>
                  <a:lnTo>
                    <a:pt x="406" y="1759"/>
                  </a:lnTo>
                  <a:lnTo>
                    <a:pt x="406" y="1761"/>
                  </a:lnTo>
                  <a:lnTo>
                    <a:pt x="403" y="1768"/>
                  </a:lnTo>
                  <a:lnTo>
                    <a:pt x="403" y="1772"/>
                  </a:lnTo>
                  <a:lnTo>
                    <a:pt x="403" y="1772"/>
                  </a:lnTo>
                  <a:lnTo>
                    <a:pt x="405" y="1772"/>
                  </a:lnTo>
                  <a:lnTo>
                    <a:pt x="408" y="1770"/>
                  </a:lnTo>
                  <a:lnTo>
                    <a:pt x="410" y="1768"/>
                  </a:lnTo>
                  <a:lnTo>
                    <a:pt x="412" y="1770"/>
                  </a:lnTo>
                  <a:lnTo>
                    <a:pt x="414" y="1770"/>
                  </a:lnTo>
                  <a:lnTo>
                    <a:pt x="415" y="1772"/>
                  </a:lnTo>
                  <a:lnTo>
                    <a:pt x="417" y="1774"/>
                  </a:lnTo>
                  <a:lnTo>
                    <a:pt x="417" y="1775"/>
                  </a:lnTo>
                  <a:lnTo>
                    <a:pt x="415" y="1777"/>
                  </a:lnTo>
                  <a:lnTo>
                    <a:pt x="415" y="1779"/>
                  </a:lnTo>
                  <a:lnTo>
                    <a:pt x="414" y="1781"/>
                  </a:lnTo>
                  <a:lnTo>
                    <a:pt x="415" y="1783"/>
                  </a:lnTo>
                  <a:lnTo>
                    <a:pt x="419" y="1786"/>
                  </a:lnTo>
                  <a:lnTo>
                    <a:pt x="421" y="1788"/>
                  </a:lnTo>
                  <a:lnTo>
                    <a:pt x="421" y="1792"/>
                  </a:lnTo>
                  <a:lnTo>
                    <a:pt x="421" y="1793"/>
                  </a:lnTo>
                  <a:lnTo>
                    <a:pt x="421" y="1795"/>
                  </a:lnTo>
                  <a:lnTo>
                    <a:pt x="423" y="1795"/>
                  </a:lnTo>
                  <a:lnTo>
                    <a:pt x="426" y="1797"/>
                  </a:lnTo>
                  <a:lnTo>
                    <a:pt x="428" y="1799"/>
                  </a:lnTo>
                  <a:lnTo>
                    <a:pt x="428" y="1799"/>
                  </a:lnTo>
                  <a:lnTo>
                    <a:pt x="426" y="1801"/>
                  </a:lnTo>
                  <a:lnTo>
                    <a:pt x="426" y="1801"/>
                  </a:lnTo>
                  <a:lnTo>
                    <a:pt x="426" y="1802"/>
                  </a:lnTo>
                  <a:lnTo>
                    <a:pt x="426" y="1802"/>
                  </a:lnTo>
                  <a:lnTo>
                    <a:pt x="426" y="1804"/>
                  </a:lnTo>
                  <a:lnTo>
                    <a:pt x="428" y="1808"/>
                  </a:lnTo>
                  <a:lnTo>
                    <a:pt x="430" y="1808"/>
                  </a:lnTo>
                  <a:lnTo>
                    <a:pt x="430" y="1810"/>
                  </a:lnTo>
                  <a:lnTo>
                    <a:pt x="430" y="1812"/>
                  </a:lnTo>
                  <a:lnTo>
                    <a:pt x="430" y="1815"/>
                  </a:lnTo>
                  <a:lnTo>
                    <a:pt x="430" y="1817"/>
                  </a:lnTo>
                  <a:lnTo>
                    <a:pt x="432" y="1822"/>
                  </a:lnTo>
                  <a:lnTo>
                    <a:pt x="432" y="1824"/>
                  </a:lnTo>
                  <a:lnTo>
                    <a:pt x="432" y="1824"/>
                  </a:lnTo>
                  <a:lnTo>
                    <a:pt x="432" y="1826"/>
                  </a:lnTo>
                  <a:lnTo>
                    <a:pt x="432" y="1826"/>
                  </a:lnTo>
                  <a:lnTo>
                    <a:pt x="430" y="1826"/>
                  </a:lnTo>
                  <a:lnTo>
                    <a:pt x="430" y="1830"/>
                  </a:lnTo>
                  <a:lnTo>
                    <a:pt x="430" y="1831"/>
                  </a:lnTo>
                  <a:lnTo>
                    <a:pt x="430" y="1833"/>
                  </a:lnTo>
                  <a:lnTo>
                    <a:pt x="428" y="1835"/>
                  </a:lnTo>
                  <a:lnTo>
                    <a:pt x="430" y="1837"/>
                  </a:lnTo>
                  <a:lnTo>
                    <a:pt x="434" y="1840"/>
                  </a:lnTo>
                  <a:lnTo>
                    <a:pt x="434" y="1842"/>
                  </a:lnTo>
                  <a:lnTo>
                    <a:pt x="435" y="1844"/>
                  </a:lnTo>
                  <a:lnTo>
                    <a:pt x="437" y="1844"/>
                  </a:lnTo>
                  <a:lnTo>
                    <a:pt x="437" y="1842"/>
                  </a:lnTo>
                  <a:lnTo>
                    <a:pt x="439" y="1840"/>
                  </a:lnTo>
                  <a:lnTo>
                    <a:pt x="441" y="1840"/>
                  </a:lnTo>
                  <a:lnTo>
                    <a:pt x="448" y="1839"/>
                  </a:lnTo>
                  <a:lnTo>
                    <a:pt x="450" y="1839"/>
                  </a:lnTo>
                  <a:lnTo>
                    <a:pt x="452" y="1840"/>
                  </a:lnTo>
                  <a:lnTo>
                    <a:pt x="452" y="1840"/>
                  </a:lnTo>
                  <a:lnTo>
                    <a:pt x="453" y="1842"/>
                  </a:lnTo>
                  <a:lnTo>
                    <a:pt x="455" y="1844"/>
                  </a:lnTo>
                  <a:lnTo>
                    <a:pt x="455" y="1846"/>
                  </a:lnTo>
                  <a:lnTo>
                    <a:pt x="455" y="1848"/>
                  </a:lnTo>
                  <a:lnTo>
                    <a:pt x="455" y="1849"/>
                  </a:lnTo>
                  <a:lnTo>
                    <a:pt x="457" y="1851"/>
                  </a:lnTo>
                  <a:lnTo>
                    <a:pt x="457" y="1853"/>
                  </a:lnTo>
                  <a:lnTo>
                    <a:pt x="461" y="1853"/>
                  </a:lnTo>
                  <a:lnTo>
                    <a:pt x="462" y="1853"/>
                  </a:lnTo>
                  <a:lnTo>
                    <a:pt x="462" y="1851"/>
                  </a:lnTo>
                  <a:lnTo>
                    <a:pt x="464" y="1849"/>
                  </a:lnTo>
                  <a:lnTo>
                    <a:pt x="468" y="1848"/>
                  </a:lnTo>
                  <a:lnTo>
                    <a:pt x="468" y="1848"/>
                  </a:lnTo>
                  <a:lnTo>
                    <a:pt x="468" y="1848"/>
                  </a:lnTo>
                  <a:lnTo>
                    <a:pt x="468" y="1848"/>
                  </a:lnTo>
                  <a:lnTo>
                    <a:pt x="470" y="1846"/>
                  </a:lnTo>
                  <a:lnTo>
                    <a:pt x="473" y="1846"/>
                  </a:lnTo>
                  <a:lnTo>
                    <a:pt x="475" y="1846"/>
                  </a:lnTo>
                  <a:lnTo>
                    <a:pt x="479" y="1846"/>
                  </a:lnTo>
                  <a:lnTo>
                    <a:pt x="480" y="1848"/>
                  </a:lnTo>
                  <a:lnTo>
                    <a:pt x="482" y="1849"/>
                  </a:lnTo>
                  <a:lnTo>
                    <a:pt x="489" y="1851"/>
                  </a:lnTo>
                  <a:lnTo>
                    <a:pt x="491" y="1853"/>
                  </a:lnTo>
                  <a:lnTo>
                    <a:pt x="491" y="1853"/>
                  </a:lnTo>
                  <a:lnTo>
                    <a:pt x="493" y="1855"/>
                  </a:lnTo>
                  <a:lnTo>
                    <a:pt x="493" y="1855"/>
                  </a:lnTo>
                  <a:lnTo>
                    <a:pt x="493" y="1857"/>
                  </a:lnTo>
                  <a:lnTo>
                    <a:pt x="493" y="1857"/>
                  </a:lnTo>
                  <a:lnTo>
                    <a:pt x="493" y="1857"/>
                  </a:lnTo>
                  <a:lnTo>
                    <a:pt x="493" y="1857"/>
                  </a:lnTo>
                  <a:lnTo>
                    <a:pt x="491" y="1857"/>
                  </a:lnTo>
                  <a:lnTo>
                    <a:pt x="491" y="1857"/>
                  </a:lnTo>
                  <a:lnTo>
                    <a:pt x="491" y="1857"/>
                  </a:lnTo>
                  <a:lnTo>
                    <a:pt x="491" y="1857"/>
                  </a:lnTo>
                  <a:lnTo>
                    <a:pt x="489" y="1858"/>
                  </a:lnTo>
                  <a:lnTo>
                    <a:pt x="489" y="1858"/>
                  </a:lnTo>
                  <a:lnTo>
                    <a:pt x="489" y="1862"/>
                  </a:lnTo>
                  <a:lnTo>
                    <a:pt x="489" y="1862"/>
                  </a:lnTo>
                  <a:lnTo>
                    <a:pt x="488" y="1866"/>
                  </a:lnTo>
                  <a:lnTo>
                    <a:pt x="488" y="1866"/>
                  </a:lnTo>
                  <a:lnTo>
                    <a:pt x="488" y="1867"/>
                  </a:lnTo>
                  <a:lnTo>
                    <a:pt x="489" y="1869"/>
                  </a:lnTo>
                  <a:lnTo>
                    <a:pt x="491" y="1871"/>
                  </a:lnTo>
                  <a:lnTo>
                    <a:pt x="495" y="1875"/>
                  </a:lnTo>
                  <a:lnTo>
                    <a:pt x="495" y="1877"/>
                  </a:lnTo>
                  <a:lnTo>
                    <a:pt x="497" y="1875"/>
                  </a:lnTo>
                  <a:lnTo>
                    <a:pt x="500" y="1871"/>
                  </a:lnTo>
                  <a:lnTo>
                    <a:pt x="506" y="1867"/>
                  </a:lnTo>
                  <a:lnTo>
                    <a:pt x="506" y="1867"/>
                  </a:lnTo>
                  <a:lnTo>
                    <a:pt x="509" y="1869"/>
                  </a:lnTo>
                  <a:lnTo>
                    <a:pt x="511" y="1867"/>
                  </a:lnTo>
                  <a:lnTo>
                    <a:pt x="513" y="1864"/>
                  </a:lnTo>
                  <a:lnTo>
                    <a:pt x="515" y="1862"/>
                  </a:lnTo>
                  <a:lnTo>
                    <a:pt x="517" y="1862"/>
                  </a:lnTo>
                  <a:lnTo>
                    <a:pt x="518" y="1860"/>
                  </a:lnTo>
                  <a:lnTo>
                    <a:pt x="520" y="1862"/>
                  </a:lnTo>
                  <a:lnTo>
                    <a:pt x="526" y="1864"/>
                  </a:lnTo>
                  <a:lnTo>
                    <a:pt x="527" y="1862"/>
                  </a:lnTo>
                  <a:lnTo>
                    <a:pt x="529" y="1860"/>
                  </a:lnTo>
                  <a:lnTo>
                    <a:pt x="531" y="1860"/>
                  </a:lnTo>
                  <a:lnTo>
                    <a:pt x="531" y="1860"/>
                  </a:lnTo>
                  <a:lnTo>
                    <a:pt x="533" y="1862"/>
                  </a:lnTo>
                  <a:lnTo>
                    <a:pt x="535" y="1862"/>
                  </a:lnTo>
                  <a:lnTo>
                    <a:pt x="544" y="1866"/>
                  </a:lnTo>
                  <a:lnTo>
                    <a:pt x="545" y="1866"/>
                  </a:lnTo>
                  <a:lnTo>
                    <a:pt x="545" y="1867"/>
                  </a:lnTo>
                  <a:lnTo>
                    <a:pt x="545" y="1867"/>
                  </a:lnTo>
                  <a:lnTo>
                    <a:pt x="544" y="1869"/>
                  </a:lnTo>
                  <a:lnTo>
                    <a:pt x="545" y="1869"/>
                  </a:lnTo>
                  <a:lnTo>
                    <a:pt x="549" y="1871"/>
                  </a:lnTo>
                  <a:lnTo>
                    <a:pt x="551" y="1873"/>
                  </a:lnTo>
                  <a:lnTo>
                    <a:pt x="551" y="1873"/>
                  </a:lnTo>
                  <a:lnTo>
                    <a:pt x="551" y="1873"/>
                  </a:lnTo>
                  <a:lnTo>
                    <a:pt x="551" y="1875"/>
                  </a:lnTo>
                  <a:lnTo>
                    <a:pt x="551" y="1875"/>
                  </a:lnTo>
                  <a:lnTo>
                    <a:pt x="551" y="1877"/>
                  </a:lnTo>
                  <a:lnTo>
                    <a:pt x="551" y="1877"/>
                  </a:lnTo>
                  <a:lnTo>
                    <a:pt x="553" y="1878"/>
                  </a:lnTo>
                  <a:lnTo>
                    <a:pt x="553" y="1878"/>
                  </a:lnTo>
                  <a:lnTo>
                    <a:pt x="555" y="1878"/>
                  </a:lnTo>
                  <a:lnTo>
                    <a:pt x="556" y="1878"/>
                  </a:lnTo>
                  <a:lnTo>
                    <a:pt x="556" y="1880"/>
                  </a:lnTo>
                  <a:lnTo>
                    <a:pt x="556" y="1880"/>
                  </a:lnTo>
                  <a:lnTo>
                    <a:pt x="558" y="1884"/>
                  </a:lnTo>
                  <a:lnTo>
                    <a:pt x="560" y="1884"/>
                  </a:lnTo>
                  <a:lnTo>
                    <a:pt x="562" y="1884"/>
                  </a:lnTo>
                  <a:lnTo>
                    <a:pt x="564" y="1882"/>
                  </a:lnTo>
                  <a:lnTo>
                    <a:pt x="565" y="1884"/>
                  </a:lnTo>
                  <a:lnTo>
                    <a:pt x="567" y="1886"/>
                  </a:lnTo>
                  <a:lnTo>
                    <a:pt x="567" y="1886"/>
                  </a:lnTo>
                  <a:lnTo>
                    <a:pt x="567" y="1889"/>
                  </a:lnTo>
                  <a:lnTo>
                    <a:pt x="565" y="1893"/>
                  </a:lnTo>
                  <a:lnTo>
                    <a:pt x="567" y="1893"/>
                  </a:lnTo>
                  <a:lnTo>
                    <a:pt x="567" y="1893"/>
                  </a:lnTo>
                  <a:lnTo>
                    <a:pt x="567" y="1895"/>
                  </a:lnTo>
                  <a:lnTo>
                    <a:pt x="565" y="1895"/>
                  </a:lnTo>
                  <a:lnTo>
                    <a:pt x="565" y="1896"/>
                  </a:lnTo>
                  <a:lnTo>
                    <a:pt x="565" y="1898"/>
                  </a:lnTo>
                  <a:lnTo>
                    <a:pt x="567" y="1898"/>
                  </a:lnTo>
                  <a:lnTo>
                    <a:pt x="567" y="1900"/>
                  </a:lnTo>
                  <a:lnTo>
                    <a:pt x="567" y="1902"/>
                  </a:lnTo>
                  <a:lnTo>
                    <a:pt x="567" y="1904"/>
                  </a:lnTo>
                  <a:lnTo>
                    <a:pt x="564" y="1905"/>
                  </a:lnTo>
                  <a:lnTo>
                    <a:pt x="562" y="1907"/>
                  </a:lnTo>
                  <a:lnTo>
                    <a:pt x="562" y="1909"/>
                  </a:lnTo>
                  <a:lnTo>
                    <a:pt x="560" y="1911"/>
                  </a:lnTo>
                  <a:lnTo>
                    <a:pt x="562" y="1913"/>
                  </a:lnTo>
                  <a:lnTo>
                    <a:pt x="562" y="1913"/>
                  </a:lnTo>
                  <a:lnTo>
                    <a:pt x="564" y="1914"/>
                  </a:lnTo>
                  <a:lnTo>
                    <a:pt x="565" y="1914"/>
                  </a:lnTo>
                  <a:lnTo>
                    <a:pt x="565" y="1918"/>
                  </a:lnTo>
                  <a:lnTo>
                    <a:pt x="565" y="1918"/>
                  </a:lnTo>
                  <a:lnTo>
                    <a:pt x="569" y="1920"/>
                  </a:lnTo>
                  <a:lnTo>
                    <a:pt x="569" y="1922"/>
                  </a:lnTo>
                  <a:lnTo>
                    <a:pt x="569" y="1922"/>
                  </a:lnTo>
                  <a:lnTo>
                    <a:pt x="569" y="1923"/>
                  </a:lnTo>
                  <a:lnTo>
                    <a:pt x="569" y="1923"/>
                  </a:lnTo>
                  <a:lnTo>
                    <a:pt x="569" y="1923"/>
                  </a:lnTo>
                  <a:lnTo>
                    <a:pt x="569" y="1923"/>
                  </a:lnTo>
                  <a:lnTo>
                    <a:pt x="569" y="1923"/>
                  </a:lnTo>
                  <a:lnTo>
                    <a:pt x="571" y="1923"/>
                  </a:lnTo>
                  <a:lnTo>
                    <a:pt x="571" y="1923"/>
                  </a:lnTo>
                  <a:lnTo>
                    <a:pt x="571" y="1925"/>
                  </a:lnTo>
                  <a:lnTo>
                    <a:pt x="571" y="1925"/>
                  </a:lnTo>
                  <a:lnTo>
                    <a:pt x="569" y="1927"/>
                  </a:lnTo>
                  <a:lnTo>
                    <a:pt x="569" y="1927"/>
                  </a:lnTo>
                  <a:lnTo>
                    <a:pt x="569" y="1927"/>
                  </a:lnTo>
                  <a:lnTo>
                    <a:pt x="571" y="1929"/>
                  </a:lnTo>
                  <a:lnTo>
                    <a:pt x="571" y="1931"/>
                  </a:lnTo>
                  <a:lnTo>
                    <a:pt x="571" y="1933"/>
                  </a:lnTo>
                  <a:lnTo>
                    <a:pt x="571" y="1934"/>
                  </a:lnTo>
                  <a:lnTo>
                    <a:pt x="571" y="1934"/>
                  </a:lnTo>
                  <a:lnTo>
                    <a:pt x="567" y="1934"/>
                  </a:lnTo>
                  <a:lnTo>
                    <a:pt x="567" y="1934"/>
                  </a:lnTo>
                  <a:lnTo>
                    <a:pt x="567" y="1934"/>
                  </a:lnTo>
                  <a:lnTo>
                    <a:pt x="567" y="1936"/>
                  </a:lnTo>
                  <a:lnTo>
                    <a:pt x="567" y="1936"/>
                  </a:lnTo>
                  <a:lnTo>
                    <a:pt x="567" y="1938"/>
                  </a:lnTo>
                  <a:lnTo>
                    <a:pt x="567" y="1940"/>
                  </a:lnTo>
                  <a:lnTo>
                    <a:pt x="565" y="1940"/>
                  </a:lnTo>
                  <a:lnTo>
                    <a:pt x="564" y="1942"/>
                  </a:lnTo>
                  <a:lnTo>
                    <a:pt x="562" y="1942"/>
                  </a:lnTo>
                  <a:lnTo>
                    <a:pt x="562" y="1943"/>
                  </a:lnTo>
                  <a:lnTo>
                    <a:pt x="562" y="1943"/>
                  </a:lnTo>
                  <a:lnTo>
                    <a:pt x="562" y="1947"/>
                  </a:lnTo>
                  <a:lnTo>
                    <a:pt x="562" y="1947"/>
                  </a:lnTo>
                  <a:lnTo>
                    <a:pt x="560" y="1949"/>
                  </a:lnTo>
                  <a:lnTo>
                    <a:pt x="560" y="1951"/>
                  </a:lnTo>
                  <a:lnTo>
                    <a:pt x="560" y="1952"/>
                  </a:lnTo>
                  <a:lnTo>
                    <a:pt x="560" y="1954"/>
                  </a:lnTo>
                  <a:lnTo>
                    <a:pt x="560" y="1954"/>
                  </a:lnTo>
                  <a:lnTo>
                    <a:pt x="562" y="1956"/>
                  </a:lnTo>
                  <a:lnTo>
                    <a:pt x="571" y="1961"/>
                  </a:lnTo>
                  <a:lnTo>
                    <a:pt x="571" y="1963"/>
                  </a:lnTo>
                  <a:lnTo>
                    <a:pt x="571" y="1965"/>
                  </a:lnTo>
                  <a:lnTo>
                    <a:pt x="573" y="1963"/>
                  </a:lnTo>
                  <a:lnTo>
                    <a:pt x="576" y="1965"/>
                  </a:lnTo>
                  <a:lnTo>
                    <a:pt x="578" y="1967"/>
                  </a:lnTo>
                  <a:lnTo>
                    <a:pt x="580" y="1969"/>
                  </a:lnTo>
                  <a:lnTo>
                    <a:pt x="578" y="1972"/>
                  </a:lnTo>
                  <a:lnTo>
                    <a:pt x="576" y="1976"/>
                  </a:lnTo>
                  <a:lnTo>
                    <a:pt x="574" y="1979"/>
                  </a:lnTo>
                  <a:lnTo>
                    <a:pt x="576" y="1981"/>
                  </a:lnTo>
                  <a:lnTo>
                    <a:pt x="580" y="1981"/>
                  </a:lnTo>
                  <a:lnTo>
                    <a:pt x="580" y="1983"/>
                  </a:lnTo>
                  <a:lnTo>
                    <a:pt x="580" y="1983"/>
                  </a:lnTo>
                  <a:lnTo>
                    <a:pt x="582" y="1983"/>
                  </a:lnTo>
                  <a:lnTo>
                    <a:pt x="582" y="1985"/>
                  </a:lnTo>
                  <a:lnTo>
                    <a:pt x="583" y="1990"/>
                  </a:lnTo>
                  <a:lnTo>
                    <a:pt x="583" y="1990"/>
                  </a:lnTo>
                  <a:lnTo>
                    <a:pt x="585" y="1992"/>
                  </a:lnTo>
                  <a:lnTo>
                    <a:pt x="585" y="1992"/>
                  </a:lnTo>
                  <a:lnTo>
                    <a:pt x="585" y="1994"/>
                  </a:lnTo>
                  <a:lnTo>
                    <a:pt x="585" y="1999"/>
                  </a:lnTo>
                  <a:lnTo>
                    <a:pt x="587" y="2001"/>
                  </a:lnTo>
                  <a:lnTo>
                    <a:pt x="587" y="2003"/>
                  </a:lnTo>
                  <a:lnTo>
                    <a:pt x="594" y="2008"/>
                  </a:lnTo>
                  <a:lnTo>
                    <a:pt x="596" y="2010"/>
                  </a:lnTo>
                  <a:lnTo>
                    <a:pt x="598" y="2010"/>
                  </a:lnTo>
                  <a:lnTo>
                    <a:pt x="600" y="2010"/>
                  </a:lnTo>
                  <a:lnTo>
                    <a:pt x="605" y="2014"/>
                  </a:lnTo>
                  <a:lnTo>
                    <a:pt x="607" y="2014"/>
                  </a:lnTo>
                  <a:lnTo>
                    <a:pt x="607" y="2014"/>
                  </a:lnTo>
                  <a:lnTo>
                    <a:pt x="609" y="2014"/>
                  </a:lnTo>
                  <a:lnTo>
                    <a:pt x="609" y="2014"/>
                  </a:lnTo>
                  <a:lnTo>
                    <a:pt x="609" y="2016"/>
                  </a:lnTo>
                  <a:lnTo>
                    <a:pt x="609" y="2017"/>
                  </a:lnTo>
                  <a:lnTo>
                    <a:pt x="610" y="2017"/>
                  </a:lnTo>
                  <a:lnTo>
                    <a:pt x="610" y="2017"/>
                  </a:lnTo>
                  <a:lnTo>
                    <a:pt x="612" y="2017"/>
                  </a:lnTo>
                  <a:lnTo>
                    <a:pt x="612" y="2017"/>
                  </a:lnTo>
                  <a:lnTo>
                    <a:pt x="612" y="2017"/>
                  </a:lnTo>
                  <a:lnTo>
                    <a:pt x="612" y="2017"/>
                  </a:lnTo>
                  <a:lnTo>
                    <a:pt x="612" y="2017"/>
                  </a:lnTo>
                  <a:lnTo>
                    <a:pt x="614" y="2023"/>
                  </a:lnTo>
                  <a:lnTo>
                    <a:pt x="612" y="2023"/>
                  </a:lnTo>
                  <a:lnTo>
                    <a:pt x="612" y="2023"/>
                  </a:lnTo>
                  <a:lnTo>
                    <a:pt x="612" y="2025"/>
                  </a:lnTo>
                  <a:lnTo>
                    <a:pt x="612" y="2025"/>
                  </a:lnTo>
                  <a:lnTo>
                    <a:pt x="612" y="2026"/>
                  </a:lnTo>
                  <a:lnTo>
                    <a:pt x="612" y="2032"/>
                  </a:lnTo>
                  <a:lnTo>
                    <a:pt x="610" y="2034"/>
                  </a:lnTo>
                  <a:lnTo>
                    <a:pt x="609" y="2037"/>
                  </a:lnTo>
                  <a:lnTo>
                    <a:pt x="609" y="2039"/>
                  </a:lnTo>
                  <a:lnTo>
                    <a:pt x="610" y="2039"/>
                  </a:lnTo>
                  <a:lnTo>
                    <a:pt x="614" y="2041"/>
                  </a:lnTo>
                  <a:lnTo>
                    <a:pt x="625" y="2037"/>
                  </a:lnTo>
                  <a:lnTo>
                    <a:pt x="627" y="2037"/>
                  </a:lnTo>
                  <a:lnTo>
                    <a:pt x="629" y="2041"/>
                  </a:lnTo>
                  <a:lnTo>
                    <a:pt x="636" y="2043"/>
                  </a:lnTo>
                  <a:lnTo>
                    <a:pt x="638" y="2043"/>
                  </a:lnTo>
                  <a:lnTo>
                    <a:pt x="639" y="2046"/>
                  </a:lnTo>
                  <a:lnTo>
                    <a:pt x="639" y="2046"/>
                  </a:lnTo>
                  <a:lnTo>
                    <a:pt x="643" y="2046"/>
                  </a:lnTo>
                  <a:lnTo>
                    <a:pt x="643" y="2046"/>
                  </a:lnTo>
                  <a:lnTo>
                    <a:pt x="645" y="2046"/>
                  </a:lnTo>
                  <a:lnTo>
                    <a:pt x="645" y="2048"/>
                  </a:lnTo>
                  <a:lnTo>
                    <a:pt x="645" y="2048"/>
                  </a:lnTo>
                  <a:lnTo>
                    <a:pt x="645" y="2050"/>
                  </a:lnTo>
                  <a:lnTo>
                    <a:pt x="645" y="2050"/>
                  </a:lnTo>
                  <a:lnTo>
                    <a:pt x="645" y="2050"/>
                  </a:lnTo>
                  <a:lnTo>
                    <a:pt x="641" y="2052"/>
                  </a:lnTo>
                  <a:lnTo>
                    <a:pt x="641" y="2052"/>
                  </a:lnTo>
                  <a:lnTo>
                    <a:pt x="641" y="2054"/>
                  </a:lnTo>
                  <a:lnTo>
                    <a:pt x="641" y="2055"/>
                  </a:lnTo>
                  <a:lnTo>
                    <a:pt x="641" y="2057"/>
                  </a:lnTo>
                  <a:lnTo>
                    <a:pt x="643" y="2059"/>
                  </a:lnTo>
                  <a:lnTo>
                    <a:pt x="643" y="2061"/>
                  </a:lnTo>
                  <a:lnTo>
                    <a:pt x="645" y="2061"/>
                  </a:lnTo>
                  <a:lnTo>
                    <a:pt x="648" y="2063"/>
                  </a:lnTo>
                  <a:lnTo>
                    <a:pt x="648" y="2063"/>
                  </a:lnTo>
                  <a:lnTo>
                    <a:pt x="650" y="2064"/>
                  </a:lnTo>
                  <a:lnTo>
                    <a:pt x="650" y="2064"/>
                  </a:lnTo>
                  <a:lnTo>
                    <a:pt x="650" y="2064"/>
                  </a:lnTo>
                  <a:lnTo>
                    <a:pt x="650" y="2066"/>
                  </a:lnTo>
                  <a:lnTo>
                    <a:pt x="650" y="2064"/>
                  </a:lnTo>
                  <a:lnTo>
                    <a:pt x="652" y="2064"/>
                  </a:lnTo>
                  <a:lnTo>
                    <a:pt x="652" y="2064"/>
                  </a:lnTo>
                  <a:lnTo>
                    <a:pt x="654" y="2064"/>
                  </a:lnTo>
                  <a:lnTo>
                    <a:pt x="654" y="2064"/>
                  </a:lnTo>
                  <a:lnTo>
                    <a:pt x="654" y="2066"/>
                  </a:lnTo>
                  <a:lnTo>
                    <a:pt x="654" y="2066"/>
                  </a:lnTo>
                  <a:lnTo>
                    <a:pt x="654" y="2068"/>
                  </a:lnTo>
                  <a:lnTo>
                    <a:pt x="654" y="2068"/>
                  </a:lnTo>
                  <a:lnTo>
                    <a:pt x="656" y="2068"/>
                  </a:lnTo>
                  <a:lnTo>
                    <a:pt x="656" y="2068"/>
                  </a:lnTo>
                  <a:lnTo>
                    <a:pt x="657" y="2070"/>
                  </a:lnTo>
                  <a:lnTo>
                    <a:pt x="657" y="2070"/>
                  </a:lnTo>
                  <a:lnTo>
                    <a:pt x="656" y="2075"/>
                  </a:lnTo>
                  <a:lnTo>
                    <a:pt x="657" y="2077"/>
                  </a:lnTo>
                  <a:lnTo>
                    <a:pt x="656" y="2079"/>
                  </a:lnTo>
                  <a:lnTo>
                    <a:pt x="656" y="2079"/>
                  </a:lnTo>
                  <a:lnTo>
                    <a:pt x="654" y="2079"/>
                  </a:lnTo>
                  <a:lnTo>
                    <a:pt x="654" y="2079"/>
                  </a:lnTo>
                  <a:lnTo>
                    <a:pt x="650" y="2079"/>
                  </a:lnTo>
                  <a:lnTo>
                    <a:pt x="650" y="2079"/>
                  </a:lnTo>
                  <a:lnTo>
                    <a:pt x="650" y="2081"/>
                  </a:lnTo>
                  <a:lnTo>
                    <a:pt x="650" y="2081"/>
                  </a:lnTo>
                  <a:lnTo>
                    <a:pt x="650" y="2081"/>
                  </a:lnTo>
                  <a:lnTo>
                    <a:pt x="648" y="2081"/>
                  </a:lnTo>
                  <a:lnTo>
                    <a:pt x="647" y="2081"/>
                  </a:lnTo>
                  <a:lnTo>
                    <a:pt x="645" y="2081"/>
                  </a:lnTo>
                  <a:lnTo>
                    <a:pt x="643" y="2081"/>
                  </a:lnTo>
                  <a:lnTo>
                    <a:pt x="643" y="2082"/>
                  </a:lnTo>
                  <a:lnTo>
                    <a:pt x="645" y="2082"/>
                  </a:lnTo>
                  <a:lnTo>
                    <a:pt x="645" y="2082"/>
                  </a:lnTo>
                  <a:lnTo>
                    <a:pt x="645" y="2084"/>
                  </a:lnTo>
                  <a:lnTo>
                    <a:pt x="645" y="2086"/>
                  </a:lnTo>
                  <a:lnTo>
                    <a:pt x="643" y="2088"/>
                  </a:lnTo>
                  <a:lnTo>
                    <a:pt x="641" y="2090"/>
                  </a:lnTo>
                  <a:lnTo>
                    <a:pt x="641" y="2090"/>
                  </a:lnTo>
                  <a:lnTo>
                    <a:pt x="639" y="2091"/>
                  </a:lnTo>
                  <a:lnTo>
                    <a:pt x="638" y="2091"/>
                  </a:lnTo>
                  <a:lnTo>
                    <a:pt x="636" y="2093"/>
                  </a:lnTo>
                  <a:lnTo>
                    <a:pt x="634" y="2095"/>
                  </a:lnTo>
                  <a:lnTo>
                    <a:pt x="632" y="2095"/>
                  </a:lnTo>
                  <a:lnTo>
                    <a:pt x="632" y="2095"/>
                  </a:lnTo>
                  <a:lnTo>
                    <a:pt x="632" y="2097"/>
                  </a:lnTo>
                  <a:lnTo>
                    <a:pt x="632" y="2097"/>
                  </a:lnTo>
                  <a:lnTo>
                    <a:pt x="632" y="2097"/>
                  </a:lnTo>
                  <a:lnTo>
                    <a:pt x="632" y="2097"/>
                  </a:lnTo>
                  <a:lnTo>
                    <a:pt x="632" y="2097"/>
                  </a:lnTo>
                  <a:lnTo>
                    <a:pt x="630" y="2097"/>
                  </a:lnTo>
                  <a:lnTo>
                    <a:pt x="630" y="2097"/>
                  </a:lnTo>
                  <a:lnTo>
                    <a:pt x="630" y="2097"/>
                  </a:lnTo>
                  <a:lnTo>
                    <a:pt x="629" y="2097"/>
                  </a:lnTo>
                  <a:lnTo>
                    <a:pt x="627" y="2099"/>
                  </a:lnTo>
                  <a:lnTo>
                    <a:pt x="627" y="2099"/>
                  </a:lnTo>
                  <a:lnTo>
                    <a:pt x="625" y="2099"/>
                  </a:lnTo>
                  <a:lnTo>
                    <a:pt x="621" y="2097"/>
                  </a:lnTo>
                  <a:lnTo>
                    <a:pt x="620" y="2097"/>
                  </a:lnTo>
                  <a:lnTo>
                    <a:pt x="620" y="2099"/>
                  </a:lnTo>
                  <a:lnTo>
                    <a:pt x="618" y="2099"/>
                  </a:lnTo>
                  <a:lnTo>
                    <a:pt x="616" y="2099"/>
                  </a:lnTo>
                  <a:lnTo>
                    <a:pt x="614" y="2097"/>
                  </a:lnTo>
                  <a:lnTo>
                    <a:pt x="614" y="2097"/>
                  </a:lnTo>
                  <a:lnTo>
                    <a:pt x="612" y="2097"/>
                  </a:lnTo>
                  <a:lnTo>
                    <a:pt x="610" y="2097"/>
                  </a:lnTo>
                  <a:lnTo>
                    <a:pt x="610" y="2095"/>
                  </a:lnTo>
                  <a:lnTo>
                    <a:pt x="610" y="2091"/>
                  </a:lnTo>
                  <a:lnTo>
                    <a:pt x="609" y="2090"/>
                  </a:lnTo>
                  <a:lnTo>
                    <a:pt x="609" y="2090"/>
                  </a:lnTo>
                  <a:lnTo>
                    <a:pt x="605" y="2090"/>
                  </a:lnTo>
                  <a:lnTo>
                    <a:pt x="605" y="2090"/>
                  </a:lnTo>
                  <a:lnTo>
                    <a:pt x="601" y="2088"/>
                  </a:lnTo>
                  <a:lnTo>
                    <a:pt x="601" y="2088"/>
                  </a:lnTo>
                  <a:lnTo>
                    <a:pt x="600" y="2088"/>
                  </a:lnTo>
                  <a:lnTo>
                    <a:pt x="598" y="2090"/>
                  </a:lnTo>
                  <a:lnTo>
                    <a:pt x="596" y="2090"/>
                  </a:lnTo>
                  <a:lnTo>
                    <a:pt x="594" y="2090"/>
                  </a:lnTo>
                  <a:lnTo>
                    <a:pt x="592" y="2090"/>
                  </a:lnTo>
                  <a:lnTo>
                    <a:pt x="591" y="2091"/>
                  </a:lnTo>
                  <a:lnTo>
                    <a:pt x="589" y="2095"/>
                  </a:lnTo>
                  <a:lnTo>
                    <a:pt x="589" y="2095"/>
                  </a:lnTo>
                  <a:lnTo>
                    <a:pt x="589" y="2095"/>
                  </a:lnTo>
                  <a:lnTo>
                    <a:pt x="589" y="2097"/>
                  </a:lnTo>
                  <a:lnTo>
                    <a:pt x="589" y="2097"/>
                  </a:lnTo>
                  <a:lnTo>
                    <a:pt x="589" y="2099"/>
                  </a:lnTo>
                  <a:lnTo>
                    <a:pt x="589" y="2099"/>
                  </a:lnTo>
                  <a:lnTo>
                    <a:pt x="587" y="2099"/>
                  </a:lnTo>
                  <a:lnTo>
                    <a:pt x="587" y="2099"/>
                  </a:lnTo>
                  <a:lnTo>
                    <a:pt x="585" y="2104"/>
                  </a:lnTo>
                  <a:lnTo>
                    <a:pt x="583" y="2104"/>
                  </a:lnTo>
                  <a:lnTo>
                    <a:pt x="587" y="2108"/>
                  </a:lnTo>
                  <a:lnTo>
                    <a:pt x="589" y="2110"/>
                  </a:lnTo>
                  <a:lnTo>
                    <a:pt x="589" y="2113"/>
                  </a:lnTo>
                  <a:lnTo>
                    <a:pt x="591" y="2115"/>
                  </a:lnTo>
                  <a:lnTo>
                    <a:pt x="592" y="2117"/>
                  </a:lnTo>
                  <a:lnTo>
                    <a:pt x="594" y="2117"/>
                  </a:lnTo>
                  <a:lnTo>
                    <a:pt x="594" y="2119"/>
                  </a:lnTo>
                  <a:lnTo>
                    <a:pt x="596" y="2119"/>
                  </a:lnTo>
                  <a:lnTo>
                    <a:pt x="596" y="2119"/>
                  </a:lnTo>
                  <a:lnTo>
                    <a:pt x="596" y="2120"/>
                  </a:lnTo>
                  <a:lnTo>
                    <a:pt x="598" y="2122"/>
                  </a:lnTo>
                  <a:lnTo>
                    <a:pt x="598" y="2122"/>
                  </a:lnTo>
                  <a:lnTo>
                    <a:pt x="598" y="2122"/>
                  </a:lnTo>
                  <a:lnTo>
                    <a:pt x="600" y="2124"/>
                  </a:lnTo>
                  <a:lnTo>
                    <a:pt x="600" y="2126"/>
                  </a:lnTo>
                  <a:lnTo>
                    <a:pt x="600" y="2128"/>
                  </a:lnTo>
                  <a:lnTo>
                    <a:pt x="598" y="2129"/>
                  </a:lnTo>
                  <a:lnTo>
                    <a:pt x="594" y="2131"/>
                  </a:lnTo>
                  <a:lnTo>
                    <a:pt x="594" y="2131"/>
                  </a:lnTo>
                  <a:lnTo>
                    <a:pt x="596" y="2133"/>
                  </a:lnTo>
                  <a:lnTo>
                    <a:pt x="598" y="2137"/>
                  </a:lnTo>
                  <a:lnTo>
                    <a:pt x="600" y="2140"/>
                  </a:lnTo>
                  <a:lnTo>
                    <a:pt x="600" y="2140"/>
                  </a:lnTo>
                  <a:lnTo>
                    <a:pt x="601" y="2142"/>
                  </a:lnTo>
                  <a:lnTo>
                    <a:pt x="603" y="2144"/>
                  </a:lnTo>
                  <a:lnTo>
                    <a:pt x="601" y="2144"/>
                  </a:lnTo>
                  <a:lnTo>
                    <a:pt x="601" y="2144"/>
                  </a:lnTo>
                  <a:lnTo>
                    <a:pt x="600" y="2144"/>
                  </a:lnTo>
                  <a:lnTo>
                    <a:pt x="600" y="2144"/>
                  </a:lnTo>
                  <a:lnTo>
                    <a:pt x="600" y="2144"/>
                  </a:lnTo>
                  <a:lnTo>
                    <a:pt x="600" y="2146"/>
                  </a:lnTo>
                  <a:lnTo>
                    <a:pt x="600" y="2146"/>
                  </a:lnTo>
                  <a:lnTo>
                    <a:pt x="598" y="2146"/>
                  </a:lnTo>
                  <a:lnTo>
                    <a:pt x="598" y="2147"/>
                  </a:lnTo>
                  <a:lnTo>
                    <a:pt x="600" y="2147"/>
                  </a:lnTo>
                  <a:lnTo>
                    <a:pt x="600" y="2149"/>
                  </a:lnTo>
                  <a:lnTo>
                    <a:pt x="601" y="2151"/>
                  </a:lnTo>
                  <a:lnTo>
                    <a:pt x="600" y="2153"/>
                  </a:lnTo>
                  <a:lnTo>
                    <a:pt x="600" y="2155"/>
                  </a:lnTo>
                  <a:lnTo>
                    <a:pt x="601" y="2157"/>
                  </a:lnTo>
                  <a:lnTo>
                    <a:pt x="601" y="2157"/>
                  </a:lnTo>
                  <a:lnTo>
                    <a:pt x="601" y="2158"/>
                  </a:lnTo>
                  <a:lnTo>
                    <a:pt x="601" y="2158"/>
                  </a:lnTo>
                  <a:lnTo>
                    <a:pt x="601" y="2160"/>
                  </a:lnTo>
                  <a:lnTo>
                    <a:pt x="601" y="2162"/>
                  </a:lnTo>
                  <a:lnTo>
                    <a:pt x="600" y="2162"/>
                  </a:lnTo>
                  <a:lnTo>
                    <a:pt x="600" y="2162"/>
                  </a:lnTo>
                  <a:lnTo>
                    <a:pt x="601" y="2166"/>
                  </a:lnTo>
                  <a:lnTo>
                    <a:pt x="601" y="2166"/>
                  </a:lnTo>
                  <a:lnTo>
                    <a:pt x="603" y="2166"/>
                  </a:lnTo>
                  <a:lnTo>
                    <a:pt x="603" y="2167"/>
                  </a:lnTo>
                  <a:lnTo>
                    <a:pt x="605" y="2167"/>
                  </a:lnTo>
                  <a:lnTo>
                    <a:pt x="607" y="2167"/>
                  </a:lnTo>
                  <a:lnTo>
                    <a:pt x="605" y="2167"/>
                  </a:lnTo>
                  <a:lnTo>
                    <a:pt x="605" y="2169"/>
                  </a:lnTo>
                  <a:lnTo>
                    <a:pt x="605" y="2171"/>
                  </a:lnTo>
                  <a:lnTo>
                    <a:pt x="605" y="2171"/>
                  </a:lnTo>
                  <a:lnTo>
                    <a:pt x="605" y="2173"/>
                  </a:lnTo>
                  <a:lnTo>
                    <a:pt x="607" y="2173"/>
                  </a:lnTo>
                  <a:lnTo>
                    <a:pt x="609" y="2175"/>
                  </a:lnTo>
                  <a:lnTo>
                    <a:pt x="609" y="2176"/>
                  </a:lnTo>
                  <a:lnTo>
                    <a:pt x="609" y="2176"/>
                  </a:lnTo>
                  <a:lnTo>
                    <a:pt x="609" y="2180"/>
                  </a:lnTo>
                  <a:lnTo>
                    <a:pt x="612" y="2180"/>
                  </a:lnTo>
                  <a:lnTo>
                    <a:pt x="614" y="2180"/>
                  </a:lnTo>
                  <a:lnTo>
                    <a:pt x="616" y="2180"/>
                  </a:lnTo>
                  <a:lnTo>
                    <a:pt x="616" y="2182"/>
                  </a:lnTo>
                  <a:lnTo>
                    <a:pt x="616" y="2184"/>
                  </a:lnTo>
                  <a:lnTo>
                    <a:pt x="616" y="2185"/>
                  </a:lnTo>
                  <a:lnTo>
                    <a:pt x="616" y="2185"/>
                  </a:lnTo>
                  <a:lnTo>
                    <a:pt x="618" y="2185"/>
                  </a:lnTo>
                  <a:lnTo>
                    <a:pt x="620" y="2184"/>
                  </a:lnTo>
                  <a:lnTo>
                    <a:pt x="621" y="2184"/>
                  </a:lnTo>
                  <a:lnTo>
                    <a:pt x="625" y="2185"/>
                  </a:lnTo>
                  <a:lnTo>
                    <a:pt x="627" y="2184"/>
                  </a:lnTo>
                  <a:lnTo>
                    <a:pt x="632" y="2182"/>
                  </a:lnTo>
                  <a:lnTo>
                    <a:pt x="636" y="2180"/>
                  </a:lnTo>
                  <a:lnTo>
                    <a:pt x="636" y="2176"/>
                  </a:lnTo>
                  <a:lnTo>
                    <a:pt x="638" y="2171"/>
                  </a:lnTo>
                  <a:lnTo>
                    <a:pt x="638" y="2169"/>
                  </a:lnTo>
                  <a:lnTo>
                    <a:pt x="638" y="2169"/>
                  </a:lnTo>
                  <a:lnTo>
                    <a:pt x="639" y="2169"/>
                  </a:lnTo>
                  <a:lnTo>
                    <a:pt x="639" y="2169"/>
                  </a:lnTo>
                  <a:lnTo>
                    <a:pt x="639" y="2167"/>
                  </a:lnTo>
                  <a:lnTo>
                    <a:pt x="639" y="2167"/>
                  </a:lnTo>
                  <a:lnTo>
                    <a:pt x="638" y="2166"/>
                  </a:lnTo>
                  <a:lnTo>
                    <a:pt x="638" y="2164"/>
                  </a:lnTo>
                  <a:lnTo>
                    <a:pt x="639" y="2162"/>
                  </a:lnTo>
                  <a:lnTo>
                    <a:pt x="641" y="2162"/>
                  </a:lnTo>
                  <a:lnTo>
                    <a:pt x="645" y="2162"/>
                  </a:lnTo>
                  <a:lnTo>
                    <a:pt x="648" y="2162"/>
                  </a:lnTo>
                  <a:lnTo>
                    <a:pt x="657" y="2167"/>
                  </a:lnTo>
                  <a:lnTo>
                    <a:pt x="659" y="2167"/>
                  </a:lnTo>
                  <a:lnTo>
                    <a:pt x="661" y="2167"/>
                  </a:lnTo>
                  <a:lnTo>
                    <a:pt x="663" y="2167"/>
                  </a:lnTo>
                  <a:lnTo>
                    <a:pt x="665" y="2167"/>
                  </a:lnTo>
                  <a:lnTo>
                    <a:pt x="666" y="2167"/>
                  </a:lnTo>
                  <a:lnTo>
                    <a:pt x="666" y="2167"/>
                  </a:lnTo>
                  <a:lnTo>
                    <a:pt x="668" y="2167"/>
                  </a:lnTo>
                  <a:lnTo>
                    <a:pt x="672" y="2164"/>
                  </a:lnTo>
                  <a:lnTo>
                    <a:pt x="674" y="2162"/>
                  </a:lnTo>
                  <a:lnTo>
                    <a:pt x="674" y="2162"/>
                  </a:lnTo>
                  <a:lnTo>
                    <a:pt x="675" y="2164"/>
                  </a:lnTo>
                  <a:lnTo>
                    <a:pt x="675" y="2164"/>
                  </a:lnTo>
                  <a:lnTo>
                    <a:pt x="675" y="2162"/>
                  </a:lnTo>
                  <a:lnTo>
                    <a:pt x="675" y="2162"/>
                  </a:lnTo>
                  <a:lnTo>
                    <a:pt x="677" y="2162"/>
                  </a:lnTo>
                  <a:lnTo>
                    <a:pt x="677" y="2160"/>
                  </a:lnTo>
                  <a:lnTo>
                    <a:pt x="679" y="2160"/>
                  </a:lnTo>
                  <a:lnTo>
                    <a:pt x="679" y="2158"/>
                  </a:lnTo>
                  <a:lnTo>
                    <a:pt x="681" y="2158"/>
                  </a:lnTo>
                  <a:lnTo>
                    <a:pt x="681" y="2158"/>
                  </a:lnTo>
                  <a:lnTo>
                    <a:pt x="686" y="2158"/>
                  </a:lnTo>
                  <a:lnTo>
                    <a:pt x="690" y="2158"/>
                  </a:lnTo>
                  <a:lnTo>
                    <a:pt x="690" y="2158"/>
                  </a:lnTo>
                  <a:lnTo>
                    <a:pt x="692" y="2160"/>
                  </a:lnTo>
                  <a:lnTo>
                    <a:pt x="692" y="2160"/>
                  </a:lnTo>
                  <a:lnTo>
                    <a:pt x="692" y="2160"/>
                  </a:lnTo>
                  <a:lnTo>
                    <a:pt x="694" y="2160"/>
                  </a:lnTo>
                  <a:lnTo>
                    <a:pt x="694" y="2160"/>
                  </a:lnTo>
                  <a:lnTo>
                    <a:pt x="695" y="2158"/>
                  </a:lnTo>
                  <a:lnTo>
                    <a:pt x="695" y="2158"/>
                  </a:lnTo>
                  <a:lnTo>
                    <a:pt x="695" y="2160"/>
                  </a:lnTo>
                  <a:lnTo>
                    <a:pt x="695" y="2164"/>
                  </a:lnTo>
                  <a:lnTo>
                    <a:pt x="697" y="2164"/>
                  </a:lnTo>
                  <a:lnTo>
                    <a:pt x="697" y="2164"/>
                  </a:lnTo>
                  <a:lnTo>
                    <a:pt x="701" y="2160"/>
                  </a:lnTo>
                  <a:lnTo>
                    <a:pt x="706" y="2158"/>
                  </a:lnTo>
                  <a:lnTo>
                    <a:pt x="708" y="2158"/>
                  </a:lnTo>
                  <a:lnTo>
                    <a:pt x="710" y="2158"/>
                  </a:lnTo>
                  <a:lnTo>
                    <a:pt x="712" y="2158"/>
                  </a:lnTo>
                  <a:lnTo>
                    <a:pt x="712" y="2160"/>
                  </a:lnTo>
                  <a:lnTo>
                    <a:pt x="712" y="2160"/>
                  </a:lnTo>
                  <a:lnTo>
                    <a:pt x="713" y="2162"/>
                  </a:lnTo>
                  <a:lnTo>
                    <a:pt x="713" y="2164"/>
                  </a:lnTo>
                  <a:lnTo>
                    <a:pt x="717" y="2164"/>
                  </a:lnTo>
                  <a:lnTo>
                    <a:pt x="717" y="2166"/>
                  </a:lnTo>
                  <a:lnTo>
                    <a:pt x="719" y="2169"/>
                  </a:lnTo>
                  <a:lnTo>
                    <a:pt x="719" y="2169"/>
                  </a:lnTo>
                  <a:lnTo>
                    <a:pt x="722" y="2171"/>
                  </a:lnTo>
                  <a:lnTo>
                    <a:pt x="722" y="2173"/>
                  </a:lnTo>
                  <a:lnTo>
                    <a:pt x="724" y="2175"/>
                  </a:lnTo>
                  <a:lnTo>
                    <a:pt x="724" y="2175"/>
                  </a:lnTo>
                  <a:lnTo>
                    <a:pt x="724" y="2176"/>
                  </a:lnTo>
                  <a:lnTo>
                    <a:pt x="724" y="2176"/>
                  </a:lnTo>
                  <a:lnTo>
                    <a:pt x="724" y="2178"/>
                  </a:lnTo>
                  <a:lnTo>
                    <a:pt x="724" y="2180"/>
                  </a:lnTo>
                  <a:lnTo>
                    <a:pt x="724" y="2180"/>
                  </a:lnTo>
                  <a:lnTo>
                    <a:pt x="724" y="2182"/>
                  </a:lnTo>
                  <a:lnTo>
                    <a:pt x="724" y="2184"/>
                  </a:lnTo>
                  <a:lnTo>
                    <a:pt x="724" y="2185"/>
                  </a:lnTo>
                  <a:lnTo>
                    <a:pt x="726" y="2187"/>
                  </a:lnTo>
                  <a:lnTo>
                    <a:pt x="726" y="2189"/>
                  </a:lnTo>
                  <a:lnTo>
                    <a:pt x="726" y="2189"/>
                  </a:lnTo>
                  <a:lnTo>
                    <a:pt x="726" y="2191"/>
                  </a:lnTo>
                  <a:lnTo>
                    <a:pt x="726" y="2191"/>
                  </a:lnTo>
                  <a:lnTo>
                    <a:pt x="728" y="2191"/>
                  </a:lnTo>
                  <a:lnTo>
                    <a:pt x="730" y="2193"/>
                  </a:lnTo>
                  <a:lnTo>
                    <a:pt x="731" y="2194"/>
                  </a:lnTo>
                  <a:lnTo>
                    <a:pt x="731" y="2194"/>
                  </a:lnTo>
                  <a:lnTo>
                    <a:pt x="731" y="2196"/>
                  </a:lnTo>
                  <a:lnTo>
                    <a:pt x="733" y="2196"/>
                  </a:lnTo>
                  <a:lnTo>
                    <a:pt x="733" y="2196"/>
                  </a:lnTo>
                  <a:lnTo>
                    <a:pt x="733" y="2198"/>
                  </a:lnTo>
                  <a:lnTo>
                    <a:pt x="733" y="2198"/>
                  </a:lnTo>
                  <a:lnTo>
                    <a:pt x="733" y="2198"/>
                  </a:lnTo>
                  <a:lnTo>
                    <a:pt x="735" y="2198"/>
                  </a:lnTo>
                  <a:lnTo>
                    <a:pt x="735" y="2198"/>
                  </a:lnTo>
                  <a:lnTo>
                    <a:pt x="735" y="2198"/>
                  </a:lnTo>
                  <a:lnTo>
                    <a:pt x="737" y="2200"/>
                  </a:lnTo>
                  <a:lnTo>
                    <a:pt x="739" y="2200"/>
                  </a:lnTo>
                  <a:lnTo>
                    <a:pt x="741" y="2202"/>
                  </a:lnTo>
                  <a:lnTo>
                    <a:pt x="741" y="2202"/>
                  </a:lnTo>
                  <a:lnTo>
                    <a:pt x="742" y="2205"/>
                  </a:lnTo>
                  <a:lnTo>
                    <a:pt x="742" y="2209"/>
                  </a:lnTo>
                  <a:lnTo>
                    <a:pt x="741" y="2211"/>
                  </a:lnTo>
                  <a:lnTo>
                    <a:pt x="739" y="2213"/>
                  </a:lnTo>
                  <a:lnTo>
                    <a:pt x="737" y="2211"/>
                  </a:lnTo>
                  <a:lnTo>
                    <a:pt x="728" y="2214"/>
                  </a:lnTo>
                  <a:lnTo>
                    <a:pt x="726" y="2214"/>
                  </a:lnTo>
                  <a:lnTo>
                    <a:pt x="726" y="2216"/>
                  </a:lnTo>
                  <a:lnTo>
                    <a:pt x="726" y="2218"/>
                  </a:lnTo>
                  <a:lnTo>
                    <a:pt x="728" y="2218"/>
                  </a:lnTo>
                  <a:lnTo>
                    <a:pt x="728" y="2218"/>
                  </a:lnTo>
                  <a:lnTo>
                    <a:pt x="728" y="2220"/>
                  </a:lnTo>
                  <a:lnTo>
                    <a:pt x="728" y="2222"/>
                  </a:lnTo>
                  <a:lnTo>
                    <a:pt x="730" y="2222"/>
                  </a:lnTo>
                  <a:lnTo>
                    <a:pt x="730" y="2222"/>
                  </a:lnTo>
                  <a:lnTo>
                    <a:pt x="731" y="2225"/>
                  </a:lnTo>
                  <a:lnTo>
                    <a:pt x="731" y="2225"/>
                  </a:lnTo>
                  <a:lnTo>
                    <a:pt x="733" y="2227"/>
                  </a:lnTo>
                  <a:lnTo>
                    <a:pt x="733" y="2229"/>
                  </a:lnTo>
                  <a:lnTo>
                    <a:pt x="733" y="2229"/>
                  </a:lnTo>
                  <a:lnTo>
                    <a:pt x="731" y="2231"/>
                  </a:lnTo>
                  <a:lnTo>
                    <a:pt x="731" y="2232"/>
                  </a:lnTo>
                  <a:lnTo>
                    <a:pt x="731" y="2232"/>
                  </a:lnTo>
                  <a:lnTo>
                    <a:pt x="731" y="2232"/>
                  </a:lnTo>
                  <a:lnTo>
                    <a:pt x="731" y="2234"/>
                  </a:lnTo>
                  <a:lnTo>
                    <a:pt x="731" y="2234"/>
                  </a:lnTo>
                  <a:lnTo>
                    <a:pt x="731" y="2236"/>
                  </a:lnTo>
                  <a:lnTo>
                    <a:pt x="731" y="2236"/>
                  </a:lnTo>
                  <a:lnTo>
                    <a:pt x="730" y="2236"/>
                  </a:lnTo>
                  <a:lnTo>
                    <a:pt x="730" y="2236"/>
                  </a:lnTo>
                  <a:lnTo>
                    <a:pt x="731" y="2238"/>
                  </a:lnTo>
                  <a:lnTo>
                    <a:pt x="731" y="2238"/>
                  </a:lnTo>
                  <a:lnTo>
                    <a:pt x="733" y="2240"/>
                  </a:lnTo>
                  <a:lnTo>
                    <a:pt x="733" y="2240"/>
                  </a:lnTo>
                  <a:lnTo>
                    <a:pt x="735" y="2240"/>
                  </a:lnTo>
                  <a:lnTo>
                    <a:pt x="735" y="2240"/>
                  </a:lnTo>
                  <a:lnTo>
                    <a:pt x="737" y="2238"/>
                  </a:lnTo>
                  <a:lnTo>
                    <a:pt x="737" y="2241"/>
                  </a:lnTo>
                  <a:lnTo>
                    <a:pt x="735" y="2243"/>
                  </a:lnTo>
                  <a:lnTo>
                    <a:pt x="733" y="2247"/>
                  </a:lnTo>
                  <a:lnTo>
                    <a:pt x="730" y="2249"/>
                  </a:lnTo>
                  <a:lnTo>
                    <a:pt x="733" y="2250"/>
                  </a:lnTo>
                  <a:lnTo>
                    <a:pt x="735" y="2250"/>
                  </a:lnTo>
                  <a:lnTo>
                    <a:pt x="737" y="2250"/>
                  </a:lnTo>
                  <a:lnTo>
                    <a:pt x="739" y="2249"/>
                  </a:lnTo>
                  <a:lnTo>
                    <a:pt x="741" y="2247"/>
                  </a:lnTo>
                  <a:lnTo>
                    <a:pt x="742" y="2249"/>
                  </a:lnTo>
                  <a:lnTo>
                    <a:pt x="746" y="2249"/>
                  </a:lnTo>
                  <a:lnTo>
                    <a:pt x="748" y="2250"/>
                  </a:lnTo>
                  <a:lnTo>
                    <a:pt x="750" y="2249"/>
                  </a:lnTo>
                  <a:lnTo>
                    <a:pt x="751" y="2249"/>
                  </a:lnTo>
                  <a:lnTo>
                    <a:pt x="753" y="2250"/>
                  </a:lnTo>
                  <a:lnTo>
                    <a:pt x="753" y="2250"/>
                  </a:lnTo>
                  <a:lnTo>
                    <a:pt x="753" y="2252"/>
                  </a:lnTo>
                  <a:lnTo>
                    <a:pt x="753" y="2254"/>
                  </a:lnTo>
                  <a:lnTo>
                    <a:pt x="755" y="2254"/>
                  </a:lnTo>
                  <a:lnTo>
                    <a:pt x="755" y="2254"/>
                  </a:lnTo>
                  <a:lnTo>
                    <a:pt x="759" y="2254"/>
                  </a:lnTo>
                  <a:lnTo>
                    <a:pt x="762" y="2254"/>
                  </a:lnTo>
                  <a:lnTo>
                    <a:pt x="766" y="2252"/>
                  </a:lnTo>
                  <a:lnTo>
                    <a:pt x="769" y="2250"/>
                  </a:lnTo>
                  <a:lnTo>
                    <a:pt x="769" y="2250"/>
                  </a:lnTo>
                  <a:lnTo>
                    <a:pt x="769" y="2252"/>
                  </a:lnTo>
                  <a:lnTo>
                    <a:pt x="771" y="2252"/>
                  </a:lnTo>
                  <a:lnTo>
                    <a:pt x="773" y="2252"/>
                  </a:lnTo>
                  <a:lnTo>
                    <a:pt x="773" y="2250"/>
                  </a:lnTo>
                  <a:lnTo>
                    <a:pt x="775" y="2250"/>
                  </a:lnTo>
                  <a:lnTo>
                    <a:pt x="775" y="2252"/>
                  </a:lnTo>
                  <a:lnTo>
                    <a:pt x="777" y="2252"/>
                  </a:lnTo>
                  <a:lnTo>
                    <a:pt x="777" y="2254"/>
                  </a:lnTo>
                  <a:lnTo>
                    <a:pt x="777" y="2261"/>
                  </a:lnTo>
                  <a:lnTo>
                    <a:pt x="778" y="2263"/>
                  </a:lnTo>
                  <a:lnTo>
                    <a:pt x="780" y="2265"/>
                  </a:lnTo>
                  <a:lnTo>
                    <a:pt x="782" y="2265"/>
                  </a:lnTo>
                  <a:lnTo>
                    <a:pt x="786" y="2265"/>
                  </a:lnTo>
                  <a:lnTo>
                    <a:pt x="787" y="2265"/>
                  </a:lnTo>
                  <a:lnTo>
                    <a:pt x="787" y="2265"/>
                  </a:lnTo>
                  <a:lnTo>
                    <a:pt x="789" y="2265"/>
                  </a:lnTo>
                  <a:lnTo>
                    <a:pt x="789" y="2267"/>
                  </a:lnTo>
                  <a:lnTo>
                    <a:pt x="789" y="2267"/>
                  </a:lnTo>
                  <a:lnTo>
                    <a:pt x="787" y="2268"/>
                  </a:lnTo>
                  <a:lnTo>
                    <a:pt x="786" y="2268"/>
                  </a:lnTo>
                  <a:lnTo>
                    <a:pt x="786" y="2270"/>
                  </a:lnTo>
                  <a:lnTo>
                    <a:pt x="786" y="2272"/>
                  </a:lnTo>
                  <a:lnTo>
                    <a:pt x="786" y="2272"/>
                  </a:lnTo>
                  <a:lnTo>
                    <a:pt x="786" y="2272"/>
                  </a:lnTo>
                  <a:lnTo>
                    <a:pt x="787" y="2274"/>
                  </a:lnTo>
                  <a:lnTo>
                    <a:pt x="787" y="2274"/>
                  </a:lnTo>
                  <a:lnTo>
                    <a:pt x="789" y="2274"/>
                  </a:lnTo>
                  <a:lnTo>
                    <a:pt x="789" y="2276"/>
                  </a:lnTo>
                  <a:lnTo>
                    <a:pt x="787" y="2276"/>
                  </a:lnTo>
                  <a:lnTo>
                    <a:pt x="789" y="2278"/>
                  </a:lnTo>
                  <a:lnTo>
                    <a:pt x="789" y="2279"/>
                  </a:lnTo>
                  <a:lnTo>
                    <a:pt x="789" y="2279"/>
                  </a:lnTo>
                  <a:lnTo>
                    <a:pt x="791" y="2281"/>
                  </a:lnTo>
                  <a:lnTo>
                    <a:pt x="791" y="2283"/>
                  </a:lnTo>
                  <a:lnTo>
                    <a:pt x="791" y="2283"/>
                  </a:lnTo>
                  <a:lnTo>
                    <a:pt x="791" y="2285"/>
                  </a:lnTo>
                  <a:lnTo>
                    <a:pt x="791" y="2285"/>
                  </a:lnTo>
                  <a:lnTo>
                    <a:pt x="793" y="2285"/>
                  </a:lnTo>
                  <a:lnTo>
                    <a:pt x="793" y="2287"/>
                  </a:lnTo>
                  <a:lnTo>
                    <a:pt x="793" y="2287"/>
                  </a:lnTo>
                  <a:lnTo>
                    <a:pt x="793" y="2288"/>
                  </a:lnTo>
                  <a:lnTo>
                    <a:pt x="793" y="2290"/>
                  </a:lnTo>
                  <a:lnTo>
                    <a:pt x="793" y="2292"/>
                  </a:lnTo>
                  <a:lnTo>
                    <a:pt x="795" y="2294"/>
                  </a:lnTo>
                  <a:lnTo>
                    <a:pt x="791" y="2296"/>
                  </a:lnTo>
                  <a:lnTo>
                    <a:pt x="789" y="2297"/>
                  </a:lnTo>
                  <a:lnTo>
                    <a:pt x="791" y="2297"/>
                  </a:lnTo>
                  <a:lnTo>
                    <a:pt x="793" y="2308"/>
                  </a:lnTo>
                  <a:lnTo>
                    <a:pt x="793" y="2310"/>
                  </a:lnTo>
                  <a:lnTo>
                    <a:pt x="795" y="2310"/>
                  </a:lnTo>
                  <a:lnTo>
                    <a:pt x="796" y="2310"/>
                  </a:lnTo>
                  <a:lnTo>
                    <a:pt x="798" y="2310"/>
                  </a:lnTo>
                  <a:lnTo>
                    <a:pt x="798" y="2312"/>
                  </a:lnTo>
                  <a:lnTo>
                    <a:pt x="798" y="2312"/>
                  </a:lnTo>
                  <a:lnTo>
                    <a:pt x="800" y="2315"/>
                  </a:lnTo>
                  <a:lnTo>
                    <a:pt x="800" y="2315"/>
                  </a:lnTo>
                  <a:lnTo>
                    <a:pt x="800" y="2317"/>
                  </a:lnTo>
                  <a:lnTo>
                    <a:pt x="800" y="2319"/>
                  </a:lnTo>
                  <a:lnTo>
                    <a:pt x="802" y="2319"/>
                  </a:lnTo>
                  <a:lnTo>
                    <a:pt x="804" y="2319"/>
                  </a:lnTo>
                  <a:lnTo>
                    <a:pt x="804" y="2319"/>
                  </a:lnTo>
                  <a:lnTo>
                    <a:pt x="806" y="2321"/>
                  </a:lnTo>
                  <a:lnTo>
                    <a:pt x="806" y="2319"/>
                  </a:lnTo>
                  <a:lnTo>
                    <a:pt x="806" y="2319"/>
                  </a:lnTo>
                  <a:lnTo>
                    <a:pt x="807" y="2319"/>
                  </a:lnTo>
                  <a:lnTo>
                    <a:pt x="807" y="2317"/>
                  </a:lnTo>
                  <a:lnTo>
                    <a:pt x="807" y="2317"/>
                  </a:lnTo>
                  <a:lnTo>
                    <a:pt x="809" y="2317"/>
                  </a:lnTo>
                  <a:lnTo>
                    <a:pt x="809" y="2317"/>
                  </a:lnTo>
                  <a:lnTo>
                    <a:pt x="811" y="2315"/>
                  </a:lnTo>
                  <a:lnTo>
                    <a:pt x="811" y="2315"/>
                  </a:lnTo>
                  <a:lnTo>
                    <a:pt x="811" y="2314"/>
                  </a:lnTo>
                  <a:lnTo>
                    <a:pt x="813" y="2314"/>
                  </a:lnTo>
                  <a:lnTo>
                    <a:pt x="813" y="2314"/>
                  </a:lnTo>
                  <a:lnTo>
                    <a:pt x="818" y="2314"/>
                  </a:lnTo>
                  <a:lnTo>
                    <a:pt x="827" y="2314"/>
                  </a:lnTo>
                  <a:lnTo>
                    <a:pt x="827" y="2314"/>
                  </a:lnTo>
                  <a:lnTo>
                    <a:pt x="829" y="2315"/>
                  </a:lnTo>
                  <a:lnTo>
                    <a:pt x="829" y="2317"/>
                  </a:lnTo>
                  <a:lnTo>
                    <a:pt x="834" y="2324"/>
                  </a:lnTo>
                  <a:lnTo>
                    <a:pt x="836" y="2324"/>
                  </a:lnTo>
                  <a:lnTo>
                    <a:pt x="838" y="2324"/>
                  </a:lnTo>
                  <a:lnTo>
                    <a:pt x="838" y="2324"/>
                  </a:lnTo>
                  <a:lnTo>
                    <a:pt x="840" y="2324"/>
                  </a:lnTo>
                  <a:lnTo>
                    <a:pt x="840" y="2323"/>
                  </a:lnTo>
                  <a:lnTo>
                    <a:pt x="842" y="2323"/>
                  </a:lnTo>
                  <a:lnTo>
                    <a:pt x="842" y="2323"/>
                  </a:lnTo>
                  <a:lnTo>
                    <a:pt x="842" y="2323"/>
                  </a:lnTo>
                  <a:lnTo>
                    <a:pt x="843" y="2323"/>
                  </a:lnTo>
                  <a:lnTo>
                    <a:pt x="843" y="2324"/>
                  </a:lnTo>
                  <a:lnTo>
                    <a:pt x="845" y="2324"/>
                  </a:lnTo>
                  <a:lnTo>
                    <a:pt x="847" y="2324"/>
                  </a:lnTo>
                  <a:lnTo>
                    <a:pt x="847" y="2324"/>
                  </a:lnTo>
                  <a:lnTo>
                    <a:pt x="849" y="2326"/>
                  </a:lnTo>
                  <a:lnTo>
                    <a:pt x="849" y="2326"/>
                  </a:lnTo>
                  <a:lnTo>
                    <a:pt x="849" y="2326"/>
                  </a:lnTo>
                  <a:lnTo>
                    <a:pt x="849" y="2328"/>
                  </a:lnTo>
                  <a:lnTo>
                    <a:pt x="847" y="2328"/>
                  </a:lnTo>
                  <a:lnTo>
                    <a:pt x="849" y="2330"/>
                  </a:lnTo>
                  <a:lnTo>
                    <a:pt x="849" y="2330"/>
                  </a:lnTo>
                  <a:lnTo>
                    <a:pt x="851" y="2330"/>
                  </a:lnTo>
                  <a:lnTo>
                    <a:pt x="851" y="2330"/>
                  </a:lnTo>
                  <a:lnTo>
                    <a:pt x="852" y="2330"/>
                  </a:lnTo>
                  <a:lnTo>
                    <a:pt x="852" y="2330"/>
                  </a:lnTo>
                  <a:lnTo>
                    <a:pt x="854" y="2330"/>
                  </a:lnTo>
                  <a:lnTo>
                    <a:pt x="854" y="2328"/>
                  </a:lnTo>
                  <a:lnTo>
                    <a:pt x="854" y="2326"/>
                  </a:lnTo>
                  <a:lnTo>
                    <a:pt x="856" y="2326"/>
                  </a:lnTo>
                  <a:lnTo>
                    <a:pt x="863" y="2321"/>
                  </a:lnTo>
                  <a:lnTo>
                    <a:pt x="867" y="2321"/>
                  </a:lnTo>
                  <a:lnTo>
                    <a:pt x="871" y="2319"/>
                  </a:lnTo>
                  <a:lnTo>
                    <a:pt x="874" y="2321"/>
                  </a:lnTo>
                  <a:lnTo>
                    <a:pt x="881" y="2319"/>
                  </a:lnTo>
                  <a:lnTo>
                    <a:pt x="883" y="2317"/>
                  </a:lnTo>
                  <a:lnTo>
                    <a:pt x="885" y="2314"/>
                  </a:lnTo>
                  <a:lnTo>
                    <a:pt x="887" y="2314"/>
                  </a:lnTo>
                  <a:lnTo>
                    <a:pt x="892" y="2314"/>
                  </a:lnTo>
                  <a:lnTo>
                    <a:pt x="894" y="2314"/>
                  </a:lnTo>
                  <a:lnTo>
                    <a:pt x="894" y="2315"/>
                  </a:lnTo>
                  <a:lnTo>
                    <a:pt x="894" y="2317"/>
                  </a:lnTo>
                  <a:lnTo>
                    <a:pt x="896" y="2321"/>
                  </a:lnTo>
                  <a:lnTo>
                    <a:pt x="899" y="2323"/>
                  </a:lnTo>
                  <a:lnTo>
                    <a:pt x="901" y="2324"/>
                  </a:lnTo>
                  <a:lnTo>
                    <a:pt x="901" y="2326"/>
                  </a:lnTo>
                  <a:lnTo>
                    <a:pt x="901" y="2328"/>
                  </a:lnTo>
                  <a:lnTo>
                    <a:pt x="901" y="2330"/>
                  </a:lnTo>
                  <a:lnTo>
                    <a:pt x="901" y="2330"/>
                  </a:lnTo>
                  <a:lnTo>
                    <a:pt x="901" y="2332"/>
                  </a:lnTo>
                  <a:lnTo>
                    <a:pt x="903" y="2334"/>
                  </a:lnTo>
                  <a:lnTo>
                    <a:pt x="908" y="2341"/>
                  </a:lnTo>
                  <a:lnTo>
                    <a:pt x="910" y="2343"/>
                  </a:lnTo>
                  <a:lnTo>
                    <a:pt x="914" y="2344"/>
                  </a:lnTo>
                  <a:lnTo>
                    <a:pt x="916" y="2344"/>
                  </a:lnTo>
                  <a:lnTo>
                    <a:pt x="917" y="2346"/>
                  </a:lnTo>
                  <a:lnTo>
                    <a:pt x="919" y="2348"/>
                  </a:lnTo>
                  <a:lnTo>
                    <a:pt x="921" y="2352"/>
                  </a:lnTo>
                  <a:lnTo>
                    <a:pt x="921" y="2352"/>
                  </a:lnTo>
                  <a:lnTo>
                    <a:pt x="921" y="2353"/>
                  </a:lnTo>
                  <a:lnTo>
                    <a:pt x="921" y="2353"/>
                  </a:lnTo>
                  <a:lnTo>
                    <a:pt x="921" y="2355"/>
                  </a:lnTo>
                  <a:lnTo>
                    <a:pt x="923" y="2353"/>
                  </a:lnTo>
                  <a:lnTo>
                    <a:pt x="925" y="2352"/>
                  </a:lnTo>
                  <a:lnTo>
                    <a:pt x="925" y="2352"/>
                  </a:lnTo>
                  <a:lnTo>
                    <a:pt x="927" y="2352"/>
                  </a:lnTo>
                  <a:lnTo>
                    <a:pt x="927" y="2353"/>
                  </a:lnTo>
                  <a:lnTo>
                    <a:pt x="927" y="2353"/>
                  </a:lnTo>
                  <a:lnTo>
                    <a:pt x="930" y="2352"/>
                  </a:lnTo>
                  <a:lnTo>
                    <a:pt x="930" y="2348"/>
                  </a:lnTo>
                  <a:lnTo>
                    <a:pt x="930" y="2344"/>
                  </a:lnTo>
                  <a:lnTo>
                    <a:pt x="930" y="2343"/>
                  </a:lnTo>
                  <a:lnTo>
                    <a:pt x="930" y="2341"/>
                  </a:lnTo>
                  <a:lnTo>
                    <a:pt x="934" y="2343"/>
                  </a:lnTo>
                  <a:lnTo>
                    <a:pt x="936" y="2343"/>
                  </a:lnTo>
                  <a:lnTo>
                    <a:pt x="937" y="2343"/>
                  </a:lnTo>
                  <a:lnTo>
                    <a:pt x="937" y="2343"/>
                  </a:lnTo>
                  <a:lnTo>
                    <a:pt x="939" y="2348"/>
                  </a:lnTo>
                  <a:lnTo>
                    <a:pt x="939" y="2348"/>
                  </a:lnTo>
                  <a:lnTo>
                    <a:pt x="941" y="2348"/>
                  </a:lnTo>
                  <a:lnTo>
                    <a:pt x="943" y="2348"/>
                  </a:lnTo>
                  <a:lnTo>
                    <a:pt x="943" y="2350"/>
                  </a:lnTo>
                  <a:lnTo>
                    <a:pt x="945" y="2350"/>
                  </a:lnTo>
                  <a:lnTo>
                    <a:pt x="946" y="2350"/>
                  </a:lnTo>
                  <a:lnTo>
                    <a:pt x="950" y="2350"/>
                  </a:lnTo>
                  <a:lnTo>
                    <a:pt x="952" y="2350"/>
                  </a:lnTo>
                  <a:lnTo>
                    <a:pt x="954" y="2350"/>
                  </a:lnTo>
                  <a:lnTo>
                    <a:pt x="954" y="2350"/>
                  </a:lnTo>
                  <a:lnTo>
                    <a:pt x="955" y="2350"/>
                  </a:lnTo>
                  <a:lnTo>
                    <a:pt x="955" y="2350"/>
                  </a:lnTo>
                  <a:lnTo>
                    <a:pt x="955" y="2350"/>
                  </a:lnTo>
                  <a:lnTo>
                    <a:pt x="955" y="2352"/>
                  </a:lnTo>
                  <a:lnTo>
                    <a:pt x="955" y="2352"/>
                  </a:lnTo>
                  <a:lnTo>
                    <a:pt x="955" y="2353"/>
                  </a:lnTo>
                  <a:lnTo>
                    <a:pt x="955" y="2353"/>
                  </a:lnTo>
                  <a:lnTo>
                    <a:pt x="959" y="2355"/>
                  </a:lnTo>
                  <a:lnTo>
                    <a:pt x="964" y="2357"/>
                  </a:lnTo>
                  <a:lnTo>
                    <a:pt x="966" y="2359"/>
                  </a:lnTo>
                  <a:lnTo>
                    <a:pt x="966" y="2361"/>
                  </a:lnTo>
                  <a:lnTo>
                    <a:pt x="968" y="2362"/>
                  </a:lnTo>
                  <a:lnTo>
                    <a:pt x="973" y="2361"/>
                  </a:lnTo>
                  <a:lnTo>
                    <a:pt x="973" y="2361"/>
                  </a:lnTo>
                  <a:lnTo>
                    <a:pt x="975" y="2361"/>
                  </a:lnTo>
                  <a:lnTo>
                    <a:pt x="977" y="2359"/>
                  </a:lnTo>
                  <a:lnTo>
                    <a:pt x="977" y="2357"/>
                  </a:lnTo>
                  <a:lnTo>
                    <a:pt x="979" y="2357"/>
                  </a:lnTo>
                  <a:lnTo>
                    <a:pt x="981" y="2357"/>
                  </a:lnTo>
                  <a:lnTo>
                    <a:pt x="981" y="2357"/>
                  </a:lnTo>
                  <a:lnTo>
                    <a:pt x="984" y="2364"/>
                  </a:lnTo>
                  <a:lnTo>
                    <a:pt x="984" y="2366"/>
                  </a:lnTo>
                  <a:lnTo>
                    <a:pt x="986" y="2368"/>
                  </a:lnTo>
                  <a:lnTo>
                    <a:pt x="988" y="2368"/>
                  </a:lnTo>
                  <a:lnTo>
                    <a:pt x="990" y="2368"/>
                  </a:lnTo>
                  <a:lnTo>
                    <a:pt x="992" y="2366"/>
                  </a:lnTo>
                  <a:lnTo>
                    <a:pt x="993" y="2366"/>
                  </a:lnTo>
                  <a:lnTo>
                    <a:pt x="995" y="2368"/>
                  </a:lnTo>
                  <a:lnTo>
                    <a:pt x="997" y="2368"/>
                  </a:lnTo>
                  <a:lnTo>
                    <a:pt x="999" y="2368"/>
                  </a:lnTo>
                  <a:lnTo>
                    <a:pt x="1001" y="2368"/>
                  </a:lnTo>
                  <a:lnTo>
                    <a:pt x="1001" y="2370"/>
                  </a:lnTo>
                  <a:lnTo>
                    <a:pt x="1001" y="2373"/>
                  </a:lnTo>
                  <a:lnTo>
                    <a:pt x="1002" y="2377"/>
                  </a:lnTo>
                  <a:lnTo>
                    <a:pt x="1004" y="2377"/>
                  </a:lnTo>
                  <a:lnTo>
                    <a:pt x="1006" y="2379"/>
                  </a:lnTo>
                  <a:lnTo>
                    <a:pt x="1008" y="2379"/>
                  </a:lnTo>
                  <a:lnTo>
                    <a:pt x="1011" y="2382"/>
                  </a:lnTo>
                  <a:lnTo>
                    <a:pt x="1011" y="2382"/>
                  </a:lnTo>
                  <a:lnTo>
                    <a:pt x="1013" y="2382"/>
                  </a:lnTo>
                  <a:lnTo>
                    <a:pt x="1015" y="2382"/>
                  </a:lnTo>
                  <a:lnTo>
                    <a:pt x="1017" y="2380"/>
                  </a:lnTo>
                  <a:lnTo>
                    <a:pt x="1017" y="2380"/>
                  </a:lnTo>
                  <a:lnTo>
                    <a:pt x="1020" y="2377"/>
                  </a:lnTo>
                  <a:lnTo>
                    <a:pt x="1022" y="2377"/>
                  </a:lnTo>
                  <a:lnTo>
                    <a:pt x="1022" y="2377"/>
                  </a:lnTo>
                  <a:lnTo>
                    <a:pt x="1028" y="2379"/>
                  </a:lnTo>
                  <a:lnTo>
                    <a:pt x="1028" y="2379"/>
                  </a:lnTo>
                  <a:lnTo>
                    <a:pt x="1028" y="2379"/>
                  </a:lnTo>
                  <a:lnTo>
                    <a:pt x="1028" y="2380"/>
                  </a:lnTo>
                  <a:lnTo>
                    <a:pt x="1028" y="2382"/>
                  </a:lnTo>
                  <a:lnTo>
                    <a:pt x="1026" y="2382"/>
                  </a:lnTo>
                  <a:lnTo>
                    <a:pt x="1024" y="2384"/>
                  </a:lnTo>
                  <a:lnTo>
                    <a:pt x="1024" y="2386"/>
                  </a:lnTo>
                  <a:lnTo>
                    <a:pt x="1024" y="2388"/>
                  </a:lnTo>
                  <a:lnTo>
                    <a:pt x="1024" y="2391"/>
                  </a:lnTo>
                  <a:lnTo>
                    <a:pt x="1026" y="2393"/>
                  </a:lnTo>
                  <a:lnTo>
                    <a:pt x="1029" y="2397"/>
                  </a:lnTo>
                  <a:lnTo>
                    <a:pt x="1029" y="2399"/>
                  </a:lnTo>
                  <a:lnTo>
                    <a:pt x="1029" y="2399"/>
                  </a:lnTo>
                  <a:lnTo>
                    <a:pt x="1029" y="2402"/>
                  </a:lnTo>
                  <a:lnTo>
                    <a:pt x="1029" y="2404"/>
                  </a:lnTo>
                  <a:lnTo>
                    <a:pt x="1028" y="2406"/>
                  </a:lnTo>
                  <a:lnTo>
                    <a:pt x="1028" y="2406"/>
                  </a:lnTo>
                  <a:lnTo>
                    <a:pt x="1026" y="2408"/>
                  </a:lnTo>
                  <a:lnTo>
                    <a:pt x="1024" y="2409"/>
                  </a:lnTo>
                  <a:lnTo>
                    <a:pt x="1024" y="2411"/>
                  </a:lnTo>
                  <a:lnTo>
                    <a:pt x="1020" y="2413"/>
                  </a:lnTo>
                  <a:lnTo>
                    <a:pt x="1019" y="2415"/>
                  </a:lnTo>
                  <a:lnTo>
                    <a:pt x="1019" y="2417"/>
                  </a:lnTo>
                  <a:lnTo>
                    <a:pt x="1019" y="2417"/>
                  </a:lnTo>
                  <a:lnTo>
                    <a:pt x="1019" y="2418"/>
                  </a:lnTo>
                  <a:lnTo>
                    <a:pt x="1017" y="2420"/>
                  </a:lnTo>
                  <a:lnTo>
                    <a:pt x="1017" y="2420"/>
                  </a:lnTo>
                  <a:lnTo>
                    <a:pt x="1017" y="2420"/>
                  </a:lnTo>
                  <a:lnTo>
                    <a:pt x="1015" y="2420"/>
                  </a:lnTo>
                  <a:lnTo>
                    <a:pt x="1013" y="2420"/>
                  </a:lnTo>
                  <a:lnTo>
                    <a:pt x="1010" y="2422"/>
                  </a:lnTo>
                  <a:lnTo>
                    <a:pt x="1006" y="2422"/>
                  </a:lnTo>
                  <a:lnTo>
                    <a:pt x="1006" y="2422"/>
                  </a:lnTo>
                  <a:lnTo>
                    <a:pt x="1006" y="2426"/>
                  </a:lnTo>
                  <a:lnTo>
                    <a:pt x="1006" y="2427"/>
                  </a:lnTo>
                  <a:lnTo>
                    <a:pt x="1008" y="2427"/>
                  </a:lnTo>
                  <a:lnTo>
                    <a:pt x="1008" y="2427"/>
                  </a:lnTo>
                  <a:lnTo>
                    <a:pt x="1008" y="2429"/>
                  </a:lnTo>
                  <a:lnTo>
                    <a:pt x="1010" y="2431"/>
                  </a:lnTo>
                  <a:lnTo>
                    <a:pt x="1010" y="2431"/>
                  </a:lnTo>
                  <a:lnTo>
                    <a:pt x="1011" y="2431"/>
                  </a:lnTo>
                  <a:lnTo>
                    <a:pt x="1015" y="2433"/>
                  </a:lnTo>
                  <a:lnTo>
                    <a:pt x="1017" y="2433"/>
                  </a:lnTo>
                  <a:lnTo>
                    <a:pt x="1017" y="2433"/>
                  </a:lnTo>
                  <a:lnTo>
                    <a:pt x="1017" y="2433"/>
                  </a:lnTo>
                  <a:lnTo>
                    <a:pt x="1019" y="2435"/>
                  </a:lnTo>
                  <a:lnTo>
                    <a:pt x="1019" y="2435"/>
                  </a:lnTo>
                  <a:lnTo>
                    <a:pt x="1020" y="2435"/>
                  </a:lnTo>
                  <a:lnTo>
                    <a:pt x="1020" y="2433"/>
                  </a:lnTo>
                  <a:lnTo>
                    <a:pt x="1022" y="2431"/>
                  </a:lnTo>
                  <a:lnTo>
                    <a:pt x="1024" y="2433"/>
                  </a:lnTo>
                  <a:lnTo>
                    <a:pt x="1024" y="2433"/>
                  </a:lnTo>
                  <a:lnTo>
                    <a:pt x="1024" y="2435"/>
                  </a:lnTo>
                  <a:lnTo>
                    <a:pt x="1024" y="2436"/>
                  </a:lnTo>
                  <a:lnTo>
                    <a:pt x="1022" y="2438"/>
                  </a:lnTo>
                  <a:lnTo>
                    <a:pt x="1020" y="2440"/>
                  </a:lnTo>
                  <a:lnTo>
                    <a:pt x="1019" y="2440"/>
                  </a:lnTo>
                  <a:lnTo>
                    <a:pt x="1013" y="2438"/>
                  </a:lnTo>
                  <a:lnTo>
                    <a:pt x="1011" y="2438"/>
                  </a:lnTo>
                  <a:lnTo>
                    <a:pt x="1011" y="2438"/>
                  </a:lnTo>
                  <a:lnTo>
                    <a:pt x="1010" y="2438"/>
                  </a:lnTo>
                  <a:lnTo>
                    <a:pt x="1010" y="2440"/>
                  </a:lnTo>
                  <a:lnTo>
                    <a:pt x="1010" y="2440"/>
                  </a:lnTo>
                  <a:lnTo>
                    <a:pt x="1008" y="2442"/>
                  </a:lnTo>
                  <a:lnTo>
                    <a:pt x="1008" y="2442"/>
                  </a:lnTo>
                  <a:lnTo>
                    <a:pt x="1006" y="2442"/>
                  </a:lnTo>
                  <a:lnTo>
                    <a:pt x="1004" y="2453"/>
                  </a:lnTo>
                  <a:lnTo>
                    <a:pt x="1002" y="2455"/>
                  </a:lnTo>
                  <a:lnTo>
                    <a:pt x="1004" y="2455"/>
                  </a:lnTo>
                  <a:lnTo>
                    <a:pt x="1006" y="2455"/>
                  </a:lnTo>
                  <a:lnTo>
                    <a:pt x="1011" y="2455"/>
                  </a:lnTo>
                  <a:lnTo>
                    <a:pt x="1013" y="2456"/>
                  </a:lnTo>
                  <a:lnTo>
                    <a:pt x="1015" y="2456"/>
                  </a:lnTo>
                  <a:lnTo>
                    <a:pt x="1015" y="2458"/>
                  </a:lnTo>
                  <a:lnTo>
                    <a:pt x="1015" y="2460"/>
                  </a:lnTo>
                  <a:lnTo>
                    <a:pt x="1015" y="2460"/>
                  </a:lnTo>
                  <a:lnTo>
                    <a:pt x="1015" y="2460"/>
                  </a:lnTo>
                  <a:lnTo>
                    <a:pt x="1015" y="2460"/>
                  </a:lnTo>
                  <a:lnTo>
                    <a:pt x="1015" y="2462"/>
                  </a:lnTo>
                  <a:lnTo>
                    <a:pt x="1015" y="2462"/>
                  </a:lnTo>
                  <a:lnTo>
                    <a:pt x="1013" y="2462"/>
                  </a:lnTo>
                  <a:lnTo>
                    <a:pt x="1013" y="2462"/>
                  </a:lnTo>
                  <a:lnTo>
                    <a:pt x="1013" y="2462"/>
                  </a:lnTo>
                  <a:lnTo>
                    <a:pt x="1015" y="2464"/>
                  </a:lnTo>
                  <a:lnTo>
                    <a:pt x="1015" y="2464"/>
                  </a:lnTo>
                  <a:lnTo>
                    <a:pt x="1017" y="2467"/>
                  </a:lnTo>
                  <a:lnTo>
                    <a:pt x="1017" y="2469"/>
                  </a:lnTo>
                  <a:lnTo>
                    <a:pt x="1017" y="2471"/>
                  </a:lnTo>
                  <a:lnTo>
                    <a:pt x="1019" y="2471"/>
                  </a:lnTo>
                  <a:lnTo>
                    <a:pt x="1017" y="2471"/>
                  </a:lnTo>
                  <a:lnTo>
                    <a:pt x="1015" y="2473"/>
                  </a:lnTo>
                  <a:lnTo>
                    <a:pt x="1013" y="2476"/>
                  </a:lnTo>
                  <a:lnTo>
                    <a:pt x="1015" y="2478"/>
                  </a:lnTo>
                  <a:lnTo>
                    <a:pt x="1017" y="2478"/>
                  </a:lnTo>
                  <a:lnTo>
                    <a:pt x="1019" y="2476"/>
                  </a:lnTo>
                  <a:lnTo>
                    <a:pt x="1020" y="2476"/>
                  </a:lnTo>
                  <a:lnTo>
                    <a:pt x="1020" y="2478"/>
                  </a:lnTo>
                  <a:lnTo>
                    <a:pt x="1020" y="2480"/>
                  </a:lnTo>
                  <a:lnTo>
                    <a:pt x="1020" y="2482"/>
                  </a:lnTo>
                  <a:lnTo>
                    <a:pt x="1020" y="2482"/>
                  </a:lnTo>
                  <a:lnTo>
                    <a:pt x="1017" y="2483"/>
                  </a:lnTo>
                  <a:lnTo>
                    <a:pt x="1017" y="2485"/>
                  </a:lnTo>
                  <a:lnTo>
                    <a:pt x="1013" y="2491"/>
                  </a:lnTo>
                  <a:lnTo>
                    <a:pt x="1013" y="2491"/>
                  </a:lnTo>
                  <a:lnTo>
                    <a:pt x="1013" y="2492"/>
                  </a:lnTo>
                  <a:lnTo>
                    <a:pt x="1013" y="2496"/>
                  </a:lnTo>
                  <a:lnTo>
                    <a:pt x="1013" y="2496"/>
                  </a:lnTo>
                  <a:lnTo>
                    <a:pt x="1013" y="2496"/>
                  </a:lnTo>
                  <a:lnTo>
                    <a:pt x="1013" y="2496"/>
                  </a:lnTo>
                  <a:lnTo>
                    <a:pt x="1011" y="2496"/>
                  </a:lnTo>
                  <a:lnTo>
                    <a:pt x="1010" y="2496"/>
                  </a:lnTo>
                  <a:lnTo>
                    <a:pt x="1010" y="2498"/>
                  </a:lnTo>
                  <a:lnTo>
                    <a:pt x="1010" y="2498"/>
                  </a:lnTo>
                  <a:lnTo>
                    <a:pt x="1010" y="2498"/>
                  </a:lnTo>
                  <a:lnTo>
                    <a:pt x="1011" y="2500"/>
                  </a:lnTo>
                  <a:lnTo>
                    <a:pt x="1011" y="2502"/>
                  </a:lnTo>
                  <a:lnTo>
                    <a:pt x="1011" y="2502"/>
                  </a:lnTo>
                  <a:lnTo>
                    <a:pt x="1011" y="2503"/>
                  </a:lnTo>
                  <a:lnTo>
                    <a:pt x="1011" y="2503"/>
                  </a:lnTo>
                  <a:lnTo>
                    <a:pt x="1011" y="2505"/>
                  </a:lnTo>
                  <a:lnTo>
                    <a:pt x="1010" y="2505"/>
                  </a:lnTo>
                  <a:lnTo>
                    <a:pt x="1010" y="2505"/>
                  </a:lnTo>
                  <a:lnTo>
                    <a:pt x="1011" y="2507"/>
                  </a:lnTo>
                  <a:lnTo>
                    <a:pt x="1011" y="2507"/>
                  </a:lnTo>
                  <a:lnTo>
                    <a:pt x="1010" y="2509"/>
                  </a:lnTo>
                  <a:lnTo>
                    <a:pt x="1010" y="2511"/>
                  </a:lnTo>
                  <a:lnTo>
                    <a:pt x="1008" y="2512"/>
                  </a:lnTo>
                  <a:lnTo>
                    <a:pt x="1006" y="2512"/>
                  </a:lnTo>
                  <a:lnTo>
                    <a:pt x="1002" y="2511"/>
                  </a:lnTo>
                  <a:lnTo>
                    <a:pt x="1001" y="2511"/>
                  </a:lnTo>
                  <a:lnTo>
                    <a:pt x="997" y="2512"/>
                  </a:lnTo>
                  <a:lnTo>
                    <a:pt x="995" y="2512"/>
                  </a:lnTo>
                  <a:lnTo>
                    <a:pt x="995" y="2511"/>
                  </a:lnTo>
                  <a:lnTo>
                    <a:pt x="992" y="2512"/>
                  </a:lnTo>
                  <a:lnTo>
                    <a:pt x="992" y="2512"/>
                  </a:lnTo>
                  <a:lnTo>
                    <a:pt x="990" y="2512"/>
                  </a:lnTo>
                  <a:lnTo>
                    <a:pt x="988" y="2511"/>
                  </a:lnTo>
                  <a:lnTo>
                    <a:pt x="988" y="2511"/>
                  </a:lnTo>
                  <a:lnTo>
                    <a:pt x="981" y="2511"/>
                  </a:lnTo>
                  <a:lnTo>
                    <a:pt x="979" y="2511"/>
                  </a:lnTo>
                  <a:lnTo>
                    <a:pt x="977" y="2512"/>
                  </a:lnTo>
                  <a:lnTo>
                    <a:pt x="975" y="2511"/>
                  </a:lnTo>
                  <a:lnTo>
                    <a:pt x="973" y="2509"/>
                  </a:lnTo>
                  <a:lnTo>
                    <a:pt x="973" y="2509"/>
                  </a:lnTo>
                  <a:lnTo>
                    <a:pt x="966" y="2509"/>
                  </a:lnTo>
                  <a:lnTo>
                    <a:pt x="963" y="2511"/>
                  </a:lnTo>
                  <a:lnTo>
                    <a:pt x="961" y="2512"/>
                  </a:lnTo>
                  <a:lnTo>
                    <a:pt x="961" y="2516"/>
                  </a:lnTo>
                  <a:lnTo>
                    <a:pt x="959" y="2518"/>
                  </a:lnTo>
                  <a:lnTo>
                    <a:pt x="959" y="2521"/>
                  </a:lnTo>
                  <a:lnTo>
                    <a:pt x="959" y="2523"/>
                  </a:lnTo>
                  <a:lnTo>
                    <a:pt x="957" y="2523"/>
                  </a:lnTo>
                  <a:lnTo>
                    <a:pt x="955" y="2521"/>
                  </a:lnTo>
                  <a:lnTo>
                    <a:pt x="955" y="2523"/>
                  </a:lnTo>
                  <a:lnTo>
                    <a:pt x="954" y="2523"/>
                  </a:lnTo>
                  <a:lnTo>
                    <a:pt x="952" y="2525"/>
                  </a:lnTo>
                  <a:lnTo>
                    <a:pt x="950" y="2527"/>
                  </a:lnTo>
                  <a:lnTo>
                    <a:pt x="950" y="2527"/>
                  </a:lnTo>
                  <a:lnTo>
                    <a:pt x="939" y="2529"/>
                  </a:lnTo>
                  <a:lnTo>
                    <a:pt x="937" y="2529"/>
                  </a:lnTo>
                  <a:lnTo>
                    <a:pt x="936" y="2530"/>
                  </a:lnTo>
                  <a:lnTo>
                    <a:pt x="936" y="2534"/>
                  </a:lnTo>
                  <a:lnTo>
                    <a:pt x="934" y="2536"/>
                  </a:lnTo>
                  <a:lnTo>
                    <a:pt x="936" y="2541"/>
                  </a:lnTo>
                  <a:lnTo>
                    <a:pt x="934" y="2543"/>
                  </a:lnTo>
                  <a:lnTo>
                    <a:pt x="934" y="2547"/>
                  </a:lnTo>
                  <a:lnTo>
                    <a:pt x="932" y="2548"/>
                  </a:lnTo>
                  <a:lnTo>
                    <a:pt x="930" y="2548"/>
                  </a:lnTo>
                  <a:lnTo>
                    <a:pt x="930" y="2550"/>
                  </a:lnTo>
                  <a:lnTo>
                    <a:pt x="932" y="2552"/>
                  </a:lnTo>
                  <a:lnTo>
                    <a:pt x="932" y="2552"/>
                  </a:lnTo>
                  <a:lnTo>
                    <a:pt x="934" y="2550"/>
                  </a:lnTo>
                  <a:lnTo>
                    <a:pt x="936" y="2552"/>
                  </a:lnTo>
                  <a:lnTo>
                    <a:pt x="936" y="2552"/>
                  </a:lnTo>
                  <a:lnTo>
                    <a:pt x="937" y="2552"/>
                  </a:lnTo>
                  <a:lnTo>
                    <a:pt x="936" y="2554"/>
                  </a:lnTo>
                  <a:lnTo>
                    <a:pt x="936" y="2556"/>
                  </a:lnTo>
                  <a:lnTo>
                    <a:pt x="936" y="2556"/>
                  </a:lnTo>
                  <a:lnTo>
                    <a:pt x="934" y="2556"/>
                  </a:lnTo>
                  <a:lnTo>
                    <a:pt x="932" y="2558"/>
                  </a:lnTo>
                  <a:lnTo>
                    <a:pt x="932" y="2559"/>
                  </a:lnTo>
                  <a:lnTo>
                    <a:pt x="932" y="2561"/>
                  </a:lnTo>
                  <a:lnTo>
                    <a:pt x="932" y="2563"/>
                  </a:lnTo>
                  <a:lnTo>
                    <a:pt x="932" y="2565"/>
                  </a:lnTo>
                  <a:lnTo>
                    <a:pt x="932" y="2565"/>
                  </a:lnTo>
                  <a:lnTo>
                    <a:pt x="936" y="2565"/>
                  </a:lnTo>
                  <a:lnTo>
                    <a:pt x="943" y="2563"/>
                  </a:lnTo>
                  <a:lnTo>
                    <a:pt x="945" y="2563"/>
                  </a:lnTo>
                  <a:lnTo>
                    <a:pt x="945" y="2561"/>
                  </a:lnTo>
                  <a:lnTo>
                    <a:pt x="945" y="2561"/>
                  </a:lnTo>
                  <a:lnTo>
                    <a:pt x="945" y="2559"/>
                  </a:lnTo>
                  <a:lnTo>
                    <a:pt x="946" y="2559"/>
                  </a:lnTo>
                  <a:lnTo>
                    <a:pt x="946" y="2559"/>
                  </a:lnTo>
                  <a:lnTo>
                    <a:pt x="946" y="2559"/>
                  </a:lnTo>
                  <a:lnTo>
                    <a:pt x="948" y="2558"/>
                  </a:lnTo>
                  <a:lnTo>
                    <a:pt x="950" y="2556"/>
                  </a:lnTo>
                  <a:lnTo>
                    <a:pt x="952" y="2556"/>
                  </a:lnTo>
                  <a:lnTo>
                    <a:pt x="959" y="2554"/>
                  </a:lnTo>
                  <a:lnTo>
                    <a:pt x="961" y="2554"/>
                  </a:lnTo>
                  <a:lnTo>
                    <a:pt x="961" y="2554"/>
                  </a:lnTo>
                  <a:lnTo>
                    <a:pt x="961" y="2554"/>
                  </a:lnTo>
                  <a:lnTo>
                    <a:pt x="961" y="2552"/>
                  </a:lnTo>
                  <a:lnTo>
                    <a:pt x="963" y="2552"/>
                  </a:lnTo>
                  <a:lnTo>
                    <a:pt x="963" y="2552"/>
                  </a:lnTo>
                  <a:lnTo>
                    <a:pt x="963" y="2552"/>
                  </a:lnTo>
                  <a:lnTo>
                    <a:pt x="963" y="2554"/>
                  </a:lnTo>
                  <a:lnTo>
                    <a:pt x="961" y="2554"/>
                  </a:lnTo>
                  <a:lnTo>
                    <a:pt x="961" y="2554"/>
                  </a:lnTo>
                  <a:lnTo>
                    <a:pt x="952" y="2556"/>
                  </a:lnTo>
                  <a:lnTo>
                    <a:pt x="950" y="2558"/>
                  </a:lnTo>
                  <a:lnTo>
                    <a:pt x="948" y="2558"/>
                  </a:lnTo>
                  <a:lnTo>
                    <a:pt x="948" y="2559"/>
                  </a:lnTo>
                  <a:lnTo>
                    <a:pt x="948" y="2559"/>
                  </a:lnTo>
                  <a:lnTo>
                    <a:pt x="946" y="2559"/>
                  </a:lnTo>
                  <a:lnTo>
                    <a:pt x="946" y="2561"/>
                  </a:lnTo>
                  <a:lnTo>
                    <a:pt x="945" y="2563"/>
                  </a:lnTo>
                  <a:lnTo>
                    <a:pt x="946" y="2563"/>
                  </a:lnTo>
                  <a:lnTo>
                    <a:pt x="948" y="2565"/>
                  </a:lnTo>
                  <a:lnTo>
                    <a:pt x="948" y="2565"/>
                  </a:lnTo>
                  <a:lnTo>
                    <a:pt x="950" y="2565"/>
                  </a:lnTo>
                  <a:lnTo>
                    <a:pt x="950" y="2563"/>
                  </a:lnTo>
                  <a:lnTo>
                    <a:pt x="950" y="2563"/>
                  </a:lnTo>
                  <a:lnTo>
                    <a:pt x="950" y="2563"/>
                  </a:lnTo>
                  <a:lnTo>
                    <a:pt x="950" y="2563"/>
                  </a:lnTo>
                  <a:lnTo>
                    <a:pt x="950" y="2563"/>
                  </a:lnTo>
                  <a:lnTo>
                    <a:pt x="954" y="2563"/>
                  </a:lnTo>
                  <a:lnTo>
                    <a:pt x="954" y="2563"/>
                  </a:lnTo>
                  <a:lnTo>
                    <a:pt x="955" y="2561"/>
                  </a:lnTo>
                  <a:lnTo>
                    <a:pt x="957" y="2561"/>
                  </a:lnTo>
                  <a:lnTo>
                    <a:pt x="961" y="2561"/>
                  </a:lnTo>
                  <a:lnTo>
                    <a:pt x="963" y="2561"/>
                  </a:lnTo>
                  <a:lnTo>
                    <a:pt x="964" y="2561"/>
                  </a:lnTo>
                  <a:lnTo>
                    <a:pt x="964" y="2561"/>
                  </a:lnTo>
                  <a:lnTo>
                    <a:pt x="964" y="2559"/>
                  </a:lnTo>
                  <a:lnTo>
                    <a:pt x="966" y="2559"/>
                  </a:lnTo>
                  <a:lnTo>
                    <a:pt x="968" y="2559"/>
                  </a:lnTo>
                  <a:lnTo>
                    <a:pt x="968" y="2559"/>
                  </a:lnTo>
                  <a:lnTo>
                    <a:pt x="968" y="2558"/>
                  </a:lnTo>
                  <a:lnTo>
                    <a:pt x="968" y="2556"/>
                  </a:lnTo>
                  <a:lnTo>
                    <a:pt x="968" y="2554"/>
                  </a:lnTo>
                  <a:lnTo>
                    <a:pt x="970" y="2554"/>
                  </a:lnTo>
                  <a:lnTo>
                    <a:pt x="972" y="2554"/>
                  </a:lnTo>
                  <a:lnTo>
                    <a:pt x="973" y="2554"/>
                  </a:lnTo>
                  <a:lnTo>
                    <a:pt x="973" y="2554"/>
                  </a:lnTo>
                  <a:lnTo>
                    <a:pt x="975" y="2552"/>
                  </a:lnTo>
                  <a:lnTo>
                    <a:pt x="975" y="2552"/>
                  </a:lnTo>
                  <a:lnTo>
                    <a:pt x="977" y="2552"/>
                  </a:lnTo>
                  <a:lnTo>
                    <a:pt x="977" y="2552"/>
                  </a:lnTo>
                  <a:lnTo>
                    <a:pt x="979" y="2552"/>
                  </a:lnTo>
                  <a:lnTo>
                    <a:pt x="979" y="2552"/>
                  </a:lnTo>
                  <a:lnTo>
                    <a:pt x="981" y="2552"/>
                  </a:lnTo>
                  <a:lnTo>
                    <a:pt x="982" y="2554"/>
                  </a:lnTo>
                  <a:lnTo>
                    <a:pt x="984" y="2554"/>
                  </a:lnTo>
                  <a:lnTo>
                    <a:pt x="986" y="2556"/>
                  </a:lnTo>
                  <a:lnTo>
                    <a:pt x="986" y="2558"/>
                  </a:lnTo>
                  <a:lnTo>
                    <a:pt x="986" y="2558"/>
                  </a:lnTo>
                  <a:lnTo>
                    <a:pt x="984" y="2559"/>
                  </a:lnTo>
                  <a:lnTo>
                    <a:pt x="984" y="2559"/>
                  </a:lnTo>
                  <a:lnTo>
                    <a:pt x="984" y="2559"/>
                  </a:lnTo>
                  <a:lnTo>
                    <a:pt x="984" y="2559"/>
                  </a:lnTo>
                  <a:lnTo>
                    <a:pt x="984" y="2561"/>
                  </a:lnTo>
                  <a:lnTo>
                    <a:pt x="984" y="2563"/>
                  </a:lnTo>
                  <a:lnTo>
                    <a:pt x="984" y="2563"/>
                  </a:lnTo>
                  <a:lnTo>
                    <a:pt x="984" y="2565"/>
                  </a:lnTo>
                  <a:lnTo>
                    <a:pt x="984" y="2565"/>
                  </a:lnTo>
                  <a:lnTo>
                    <a:pt x="986" y="2567"/>
                  </a:lnTo>
                  <a:lnTo>
                    <a:pt x="986" y="2565"/>
                  </a:lnTo>
                  <a:lnTo>
                    <a:pt x="988" y="2563"/>
                  </a:lnTo>
                  <a:lnTo>
                    <a:pt x="990" y="2563"/>
                  </a:lnTo>
                  <a:lnTo>
                    <a:pt x="992" y="2565"/>
                  </a:lnTo>
                  <a:lnTo>
                    <a:pt x="990" y="2565"/>
                  </a:lnTo>
                  <a:lnTo>
                    <a:pt x="988" y="2565"/>
                  </a:lnTo>
                  <a:lnTo>
                    <a:pt x="986" y="2567"/>
                  </a:lnTo>
                  <a:lnTo>
                    <a:pt x="986" y="2568"/>
                  </a:lnTo>
                  <a:lnTo>
                    <a:pt x="986" y="2570"/>
                  </a:lnTo>
                  <a:lnTo>
                    <a:pt x="986" y="2572"/>
                  </a:lnTo>
                  <a:lnTo>
                    <a:pt x="984" y="2572"/>
                  </a:lnTo>
                  <a:lnTo>
                    <a:pt x="979" y="2570"/>
                  </a:lnTo>
                  <a:lnTo>
                    <a:pt x="979" y="2570"/>
                  </a:lnTo>
                  <a:lnTo>
                    <a:pt x="979" y="2572"/>
                  </a:lnTo>
                  <a:lnTo>
                    <a:pt x="977" y="2572"/>
                  </a:lnTo>
                  <a:lnTo>
                    <a:pt x="977" y="2572"/>
                  </a:lnTo>
                  <a:lnTo>
                    <a:pt x="977" y="2572"/>
                  </a:lnTo>
                  <a:lnTo>
                    <a:pt x="977" y="2570"/>
                  </a:lnTo>
                  <a:lnTo>
                    <a:pt x="975" y="2570"/>
                  </a:lnTo>
                  <a:lnTo>
                    <a:pt x="975" y="2570"/>
                  </a:lnTo>
                  <a:lnTo>
                    <a:pt x="975" y="2570"/>
                  </a:lnTo>
                  <a:lnTo>
                    <a:pt x="975" y="2570"/>
                  </a:lnTo>
                  <a:lnTo>
                    <a:pt x="973" y="2572"/>
                  </a:lnTo>
                  <a:lnTo>
                    <a:pt x="972" y="2574"/>
                  </a:lnTo>
                  <a:lnTo>
                    <a:pt x="970" y="2576"/>
                  </a:lnTo>
                  <a:lnTo>
                    <a:pt x="968" y="2577"/>
                  </a:lnTo>
                  <a:lnTo>
                    <a:pt x="968" y="2577"/>
                  </a:lnTo>
                  <a:lnTo>
                    <a:pt x="966" y="2577"/>
                  </a:lnTo>
                  <a:lnTo>
                    <a:pt x="964" y="2577"/>
                  </a:lnTo>
                  <a:lnTo>
                    <a:pt x="964" y="2577"/>
                  </a:lnTo>
                  <a:lnTo>
                    <a:pt x="963" y="2579"/>
                  </a:lnTo>
                  <a:lnTo>
                    <a:pt x="961" y="2581"/>
                  </a:lnTo>
                  <a:lnTo>
                    <a:pt x="959" y="2581"/>
                  </a:lnTo>
                  <a:lnTo>
                    <a:pt x="957" y="2583"/>
                  </a:lnTo>
                  <a:lnTo>
                    <a:pt x="955" y="2583"/>
                  </a:lnTo>
                  <a:lnTo>
                    <a:pt x="952" y="2583"/>
                  </a:lnTo>
                  <a:lnTo>
                    <a:pt x="950" y="2583"/>
                  </a:lnTo>
                  <a:lnTo>
                    <a:pt x="950" y="2585"/>
                  </a:lnTo>
                  <a:lnTo>
                    <a:pt x="945" y="2583"/>
                  </a:lnTo>
                  <a:lnTo>
                    <a:pt x="945" y="2583"/>
                  </a:lnTo>
                  <a:lnTo>
                    <a:pt x="943" y="2585"/>
                  </a:lnTo>
                  <a:lnTo>
                    <a:pt x="943" y="2585"/>
                  </a:lnTo>
                  <a:lnTo>
                    <a:pt x="941" y="2586"/>
                  </a:lnTo>
                  <a:lnTo>
                    <a:pt x="941" y="2586"/>
                  </a:lnTo>
                  <a:lnTo>
                    <a:pt x="941" y="2588"/>
                  </a:lnTo>
                  <a:lnTo>
                    <a:pt x="941" y="2588"/>
                  </a:lnTo>
                  <a:lnTo>
                    <a:pt x="941" y="2588"/>
                  </a:lnTo>
                  <a:lnTo>
                    <a:pt x="941" y="2590"/>
                  </a:lnTo>
                  <a:lnTo>
                    <a:pt x="939" y="2590"/>
                  </a:lnTo>
                  <a:lnTo>
                    <a:pt x="939" y="2592"/>
                  </a:lnTo>
                  <a:lnTo>
                    <a:pt x="941" y="2592"/>
                  </a:lnTo>
                  <a:lnTo>
                    <a:pt x="941" y="2594"/>
                  </a:lnTo>
                  <a:lnTo>
                    <a:pt x="941" y="2594"/>
                  </a:lnTo>
                  <a:lnTo>
                    <a:pt x="941" y="2592"/>
                  </a:lnTo>
                  <a:lnTo>
                    <a:pt x="941" y="2592"/>
                  </a:lnTo>
                  <a:lnTo>
                    <a:pt x="943" y="2592"/>
                  </a:lnTo>
                  <a:lnTo>
                    <a:pt x="945" y="2592"/>
                  </a:lnTo>
                  <a:lnTo>
                    <a:pt x="946" y="2592"/>
                  </a:lnTo>
                  <a:lnTo>
                    <a:pt x="950" y="2594"/>
                  </a:lnTo>
                  <a:lnTo>
                    <a:pt x="950" y="2594"/>
                  </a:lnTo>
                  <a:lnTo>
                    <a:pt x="950" y="2595"/>
                  </a:lnTo>
                  <a:lnTo>
                    <a:pt x="952" y="2595"/>
                  </a:lnTo>
                  <a:lnTo>
                    <a:pt x="952" y="2597"/>
                  </a:lnTo>
                  <a:lnTo>
                    <a:pt x="950" y="2597"/>
                  </a:lnTo>
                  <a:lnTo>
                    <a:pt x="945" y="2599"/>
                  </a:lnTo>
                  <a:lnTo>
                    <a:pt x="937" y="2595"/>
                  </a:lnTo>
                  <a:lnTo>
                    <a:pt x="937" y="2595"/>
                  </a:lnTo>
                  <a:lnTo>
                    <a:pt x="936" y="2594"/>
                  </a:lnTo>
                  <a:lnTo>
                    <a:pt x="936" y="2594"/>
                  </a:lnTo>
                  <a:lnTo>
                    <a:pt x="936" y="2592"/>
                  </a:lnTo>
                  <a:lnTo>
                    <a:pt x="936" y="2592"/>
                  </a:lnTo>
                  <a:lnTo>
                    <a:pt x="934" y="2592"/>
                  </a:lnTo>
                  <a:lnTo>
                    <a:pt x="934" y="2594"/>
                  </a:lnTo>
                  <a:lnTo>
                    <a:pt x="932" y="2595"/>
                  </a:lnTo>
                  <a:lnTo>
                    <a:pt x="932" y="2595"/>
                  </a:lnTo>
                  <a:lnTo>
                    <a:pt x="928" y="2595"/>
                  </a:lnTo>
                  <a:lnTo>
                    <a:pt x="928" y="2595"/>
                  </a:lnTo>
                  <a:lnTo>
                    <a:pt x="927" y="2595"/>
                  </a:lnTo>
                  <a:lnTo>
                    <a:pt x="925" y="2599"/>
                  </a:lnTo>
                  <a:lnTo>
                    <a:pt x="923" y="2599"/>
                  </a:lnTo>
                  <a:lnTo>
                    <a:pt x="921" y="2601"/>
                  </a:lnTo>
                  <a:lnTo>
                    <a:pt x="917" y="2601"/>
                  </a:lnTo>
                  <a:lnTo>
                    <a:pt x="916" y="2599"/>
                  </a:lnTo>
                  <a:lnTo>
                    <a:pt x="914" y="2601"/>
                  </a:lnTo>
                  <a:lnTo>
                    <a:pt x="912" y="2599"/>
                  </a:lnTo>
                  <a:lnTo>
                    <a:pt x="910" y="2597"/>
                  </a:lnTo>
                  <a:lnTo>
                    <a:pt x="908" y="2595"/>
                  </a:lnTo>
                  <a:lnTo>
                    <a:pt x="908" y="2597"/>
                  </a:lnTo>
                  <a:lnTo>
                    <a:pt x="908" y="2597"/>
                  </a:lnTo>
                  <a:lnTo>
                    <a:pt x="908" y="2597"/>
                  </a:lnTo>
                  <a:lnTo>
                    <a:pt x="908" y="2597"/>
                  </a:lnTo>
                  <a:lnTo>
                    <a:pt x="908" y="2597"/>
                  </a:lnTo>
                  <a:lnTo>
                    <a:pt x="908" y="2599"/>
                  </a:lnTo>
                  <a:lnTo>
                    <a:pt x="910" y="2601"/>
                  </a:lnTo>
                  <a:lnTo>
                    <a:pt x="910" y="2603"/>
                  </a:lnTo>
                  <a:lnTo>
                    <a:pt x="912" y="2606"/>
                  </a:lnTo>
                  <a:lnTo>
                    <a:pt x="912" y="2608"/>
                  </a:lnTo>
                  <a:lnTo>
                    <a:pt x="912" y="2610"/>
                  </a:lnTo>
                  <a:lnTo>
                    <a:pt x="914" y="2612"/>
                  </a:lnTo>
                  <a:lnTo>
                    <a:pt x="914" y="2612"/>
                  </a:lnTo>
                  <a:lnTo>
                    <a:pt x="917" y="2615"/>
                  </a:lnTo>
                  <a:lnTo>
                    <a:pt x="919" y="2619"/>
                  </a:lnTo>
                  <a:lnTo>
                    <a:pt x="921" y="2619"/>
                  </a:lnTo>
                  <a:lnTo>
                    <a:pt x="923" y="2619"/>
                  </a:lnTo>
                  <a:lnTo>
                    <a:pt x="921" y="2619"/>
                  </a:lnTo>
                  <a:lnTo>
                    <a:pt x="921" y="2617"/>
                  </a:lnTo>
                  <a:lnTo>
                    <a:pt x="921" y="2617"/>
                  </a:lnTo>
                  <a:lnTo>
                    <a:pt x="921" y="2617"/>
                  </a:lnTo>
                  <a:lnTo>
                    <a:pt x="921" y="2615"/>
                  </a:lnTo>
                  <a:lnTo>
                    <a:pt x="925" y="2615"/>
                  </a:lnTo>
                  <a:lnTo>
                    <a:pt x="927" y="2617"/>
                  </a:lnTo>
                  <a:lnTo>
                    <a:pt x="928" y="2617"/>
                  </a:lnTo>
                  <a:lnTo>
                    <a:pt x="932" y="2623"/>
                  </a:lnTo>
                  <a:lnTo>
                    <a:pt x="934" y="2624"/>
                  </a:lnTo>
                  <a:lnTo>
                    <a:pt x="936" y="2626"/>
                  </a:lnTo>
                  <a:lnTo>
                    <a:pt x="936" y="2626"/>
                  </a:lnTo>
                  <a:lnTo>
                    <a:pt x="936" y="2628"/>
                  </a:lnTo>
                  <a:lnTo>
                    <a:pt x="937" y="2630"/>
                  </a:lnTo>
                  <a:lnTo>
                    <a:pt x="950" y="2637"/>
                  </a:lnTo>
                  <a:lnTo>
                    <a:pt x="950" y="2637"/>
                  </a:lnTo>
                  <a:lnTo>
                    <a:pt x="950" y="2639"/>
                  </a:lnTo>
                  <a:lnTo>
                    <a:pt x="950" y="2641"/>
                  </a:lnTo>
                  <a:lnTo>
                    <a:pt x="950" y="2642"/>
                  </a:lnTo>
                  <a:lnTo>
                    <a:pt x="950" y="2642"/>
                  </a:lnTo>
                  <a:lnTo>
                    <a:pt x="948" y="2642"/>
                  </a:lnTo>
                  <a:lnTo>
                    <a:pt x="948" y="2642"/>
                  </a:lnTo>
                  <a:lnTo>
                    <a:pt x="948" y="2642"/>
                  </a:lnTo>
                  <a:lnTo>
                    <a:pt x="946" y="2642"/>
                  </a:lnTo>
                  <a:lnTo>
                    <a:pt x="946" y="2642"/>
                  </a:lnTo>
                  <a:lnTo>
                    <a:pt x="946" y="2642"/>
                  </a:lnTo>
                  <a:lnTo>
                    <a:pt x="945" y="2642"/>
                  </a:lnTo>
                  <a:lnTo>
                    <a:pt x="943" y="2642"/>
                  </a:lnTo>
                  <a:lnTo>
                    <a:pt x="943" y="2642"/>
                  </a:lnTo>
                  <a:lnTo>
                    <a:pt x="939" y="2639"/>
                  </a:lnTo>
                  <a:lnTo>
                    <a:pt x="937" y="2639"/>
                  </a:lnTo>
                  <a:lnTo>
                    <a:pt x="936" y="2635"/>
                  </a:lnTo>
                  <a:lnTo>
                    <a:pt x="934" y="2635"/>
                  </a:lnTo>
                  <a:lnTo>
                    <a:pt x="934" y="2635"/>
                  </a:lnTo>
                  <a:lnTo>
                    <a:pt x="932" y="2635"/>
                  </a:lnTo>
                  <a:lnTo>
                    <a:pt x="930" y="2635"/>
                  </a:lnTo>
                  <a:lnTo>
                    <a:pt x="930" y="2637"/>
                  </a:lnTo>
                  <a:lnTo>
                    <a:pt x="930" y="2637"/>
                  </a:lnTo>
                  <a:lnTo>
                    <a:pt x="930" y="2641"/>
                  </a:lnTo>
                  <a:lnTo>
                    <a:pt x="930" y="2642"/>
                  </a:lnTo>
                  <a:lnTo>
                    <a:pt x="928" y="2642"/>
                  </a:lnTo>
                  <a:lnTo>
                    <a:pt x="928" y="2642"/>
                  </a:lnTo>
                  <a:lnTo>
                    <a:pt x="928" y="2646"/>
                  </a:lnTo>
                  <a:lnTo>
                    <a:pt x="928" y="2648"/>
                  </a:lnTo>
                  <a:lnTo>
                    <a:pt x="927" y="2648"/>
                  </a:lnTo>
                  <a:lnTo>
                    <a:pt x="927" y="2648"/>
                  </a:lnTo>
                  <a:lnTo>
                    <a:pt x="927" y="2650"/>
                  </a:lnTo>
                  <a:lnTo>
                    <a:pt x="925" y="2653"/>
                  </a:lnTo>
                  <a:lnTo>
                    <a:pt x="925" y="2655"/>
                  </a:lnTo>
                  <a:lnTo>
                    <a:pt x="923" y="2657"/>
                  </a:lnTo>
                  <a:lnTo>
                    <a:pt x="925" y="2657"/>
                  </a:lnTo>
                  <a:lnTo>
                    <a:pt x="923" y="2659"/>
                  </a:lnTo>
                  <a:lnTo>
                    <a:pt x="923" y="2659"/>
                  </a:lnTo>
                  <a:lnTo>
                    <a:pt x="921" y="2657"/>
                  </a:lnTo>
                  <a:lnTo>
                    <a:pt x="923" y="2655"/>
                  </a:lnTo>
                  <a:lnTo>
                    <a:pt x="925" y="2653"/>
                  </a:lnTo>
                  <a:lnTo>
                    <a:pt x="925" y="2651"/>
                  </a:lnTo>
                  <a:lnTo>
                    <a:pt x="925" y="2650"/>
                  </a:lnTo>
                  <a:lnTo>
                    <a:pt x="925" y="2650"/>
                  </a:lnTo>
                  <a:lnTo>
                    <a:pt x="925" y="2648"/>
                  </a:lnTo>
                  <a:lnTo>
                    <a:pt x="925" y="2648"/>
                  </a:lnTo>
                  <a:lnTo>
                    <a:pt x="923" y="2648"/>
                  </a:lnTo>
                  <a:lnTo>
                    <a:pt x="923" y="2648"/>
                  </a:lnTo>
                  <a:lnTo>
                    <a:pt x="923" y="2646"/>
                  </a:lnTo>
                  <a:lnTo>
                    <a:pt x="925" y="2646"/>
                  </a:lnTo>
                  <a:lnTo>
                    <a:pt x="925" y="2644"/>
                  </a:lnTo>
                  <a:lnTo>
                    <a:pt x="925" y="2644"/>
                  </a:lnTo>
                  <a:lnTo>
                    <a:pt x="925" y="2642"/>
                  </a:lnTo>
                  <a:lnTo>
                    <a:pt x="925" y="2642"/>
                  </a:lnTo>
                  <a:lnTo>
                    <a:pt x="923" y="2644"/>
                  </a:lnTo>
                  <a:lnTo>
                    <a:pt x="923" y="2642"/>
                  </a:lnTo>
                  <a:lnTo>
                    <a:pt x="925" y="2642"/>
                  </a:lnTo>
                  <a:lnTo>
                    <a:pt x="927" y="2641"/>
                  </a:lnTo>
                  <a:lnTo>
                    <a:pt x="927" y="2641"/>
                  </a:lnTo>
                  <a:lnTo>
                    <a:pt x="927" y="2641"/>
                  </a:lnTo>
                  <a:lnTo>
                    <a:pt x="923" y="2641"/>
                  </a:lnTo>
                  <a:lnTo>
                    <a:pt x="919" y="2642"/>
                  </a:lnTo>
                  <a:lnTo>
                    <a:pt x="919" y="2644"/>
                  </a:lnTo>
                  <a:lnTo>
                    <a:pt x="917" y="2646"/>
                  </a:lnTo>
                  <a:lnTo>
                    <a:pt x="916" y="2648"/>
                  </a:lnTo>
                  <a:lnTo>
                    <a:pt x="916" y="2657"/>
                  </a:lnTo>
                  <a:lnTo>
                    <a:pt x="914" y="2659"/>
                  </a:lnTo>
                  <a:lnTo>
                    <a:pt x="914" y="2662"/>
                  </a:lnTo>
                  <a:lnTo>
                    <a:pt x="912" y="2662"/>
                  </a:lnTo>
                  <a:lnTo>
                    <a:pt x="912" y="2664"/>
                  </a:lnTo>
                  <a:lnTo>
                    <a:pt x="912" y="2664"/>
                  </a:lnTo>
                  <a:lnTo>
                    <a:pt x="910" y="2664"/>
                  </a:lnTo>
                  <a:lnTo>
                    <a:pt x="905" y="2669"/>
                  </a:lnTo>
                  <a:lnTo>
                    <a:pt x="905" y="2669"/>
                  </a:lnTo>
                  <a:lnTo>
                    <a:pt x="905" y="2669"/>
                  </a:lnTo>
                  <a:lnTo>
                    <a:pt x="905" y="2669"/>
                  </a:lnTo>
                  <a:lnTo>
                    <a:pt x="905" y="2671"/>
                  </a:lnTo>
                  <a:lnTo>
                    <a:pt x="907" y="2671"/>
                  </a:lnTo>
                  <a:lnTo>
                    <a:pt x="907" y="2671"/>
                  </a:lnTo>
                  <a:lnTo>
                    <a:pt x="907" y="2673"/>
                  </a:lnTo>
                  <a:lnTo>
                    <a:pt x="907" y="2671"/>
                  </a:lnTo>
                  <a:lnTo>
                    <a:pt x="905" y="2671"/>
                  </a:lnTo>
                  <a:lnTo>
                    <a:pt x="905" y="2673"/>
                  </a:lnTo>
                  <a:lnTo>
                    <a:pt x="905" y="2673"/>
                  </a:lnTo>
                  <a:lnTo>
                    <a:pt x="905" y="2671"/>
                  </a:lnTo>
                  <a:lnTo>
                    <a:pt x="903" y="2671"/>
                  </a:lnTo>
                  <a:lnTo>
                    <a:pt x="903" y="2671"/>
                  </a:lnTo>
                  <a:lnTo>
                    <a:pt x="903" y="2669"/>
                  </a:lnTo>
                  <a:lnTo>
                    <a:pt x="903" y="2669"/>
                  </a:lnTo>
                  <a:lnTo>
                    <a:pt x="903" y="2669"/>
                  </a:lnTo>
                  <a:lnTo>
                    <a:pt x="901" y="2669"/>
                  </a:lnTo>
                  <a:lnTo>
                    <a:pt x="901" y="2669"/>
                  </a:lnTo>
                  <a:lnTo>
                    <a:pt x="901" y="2671"/>
                  </a:lnTo>
                  <a:lnTo>
                    <a:pt x="901" y="2673"/>
                  </a:lnTo>
                  <a:lnTo>
                    <a:pt x="901" y="2677"/>
                  </a:lnTo>
                  <a:lnTo>
                    <a:pt x="901" y="2680"/>
                  </a:lnTo>
                  <a:lnTo>
                    <a:pt x="901" y="2682"/>
                  </a:lnTo>
                  <a:lnTo>
                    <a:pt x="901" y="2686"/>
                  </a:lnTo>
                  <a:lnTo>
                    <a:pt x="901" y="2686"/>
                  </a:lnTo>
                  <a:lnTo>
                    <a:pt x="901" y="2686"/>
                  </a:lnTo>
                  <a:lnTo>
                    <a:pt x="901" y="2688"/>
                  </a:lnTo>
                  <a:lnTo>
                    <a:pt x="903" y="2688"/>
                  </a:lnTo>
                  <a:lnTo>
                    <a:pt x="903" y="2686"/>
                  </a:lnTo>
                  <a:lnTo>
                    <a:pt x="903" y="2684"/>
                  </a:lnTo>
                  <a:lnTo>
                    <a:pt x="903" y="2680"/>
                  </a:lnTo>
                  <a:lnTo>
                    <a:pt x="903" y="2680"/>
                  </a:lnTo>
                  <a:lnTo>
                    <a:pt x="903" y="2680"/>
                  </a:lnTo>
                  <a:lnTo>
                    <a:pt x="905" y="2680"/>
                  </a:lnTo>
                  <a:lnTo>
                    <a:pt x="905" y="2680"/>
                  </a:lnTo>
                  <a:lnTo>
                    <a:pt x="905" y="2680"/>
                  </a:lnTo>
                  <a:lnTo>
                    <a:pt x="905" y="2680"/>
                  </a:lnTo>
                  <a:lnTo>
                    <a:pt x="903" y="2680"/>
                  </a:lnTo>
                  <a:lnTo>
                    <a:pt x="903" y="2680"/>
                  </a:lnTo>
                  <a:lnTo>
                    <a:pt x="903" y="2679"/>
                  </a:lnTo>
                  <a:lnTo>
                    <a:pt x="903" y="2679"/>
                  </a:lnTo>
                  <a:lnTo>
                    <a:pt x="903" y="2679"/>
                  </a:lnTo>
                  <a:lnTo>
                    <a:pt x="903" y="2679"/>
                  </a:lnTo>
                  <a:lnTo>
                    <a:pt x="903" y="2677"/>
                  </a:lnTo>
                  <a:lnTo>
                    <a:pt x="903" y="2677"/>
                  </a:lnTo>
                  <a:lnTo>
                    <a:pt x="905" y="2677"/>
                  </a:lnTo>
                  <a:lnTo>
                    <a:pt x="905" y="2677"/>
                  </a:lnTo>
                  <a:lnTo>
                    <a:pt x="903" y="2677"/>
                  </a:lnTo>
                  <a:lnTo>
                    <a:pt x="903" y="2675"/>
                  </a:lnTo>
                  <a:lnTo>
                    <a:pt x="903" y="2673"/>
                  </a:lnTo>
                  <a:lnTo>
                    <a:pt x="903" y="2673"/>
                  </a:lnTo>
                  <a:lnTo>
                    <a:pt x="903" y="2673"/>
                  </a:lnTo>
                  <a:lnTo>
                    <a:pt x="903" y="2675"/>
                  </a:lnTo>
                  <a:lnTo>
                    <a:pt x="905" y="2675"/>
                  </a:lnTo>
                  <a:lnTo>
                    <a:pt x="905" y="2675"/>
                  </a:lnTo>
                  <a:lnTo>
                    <a:pt x="905" y="2675"/>
                  </a:lnTo>
                  <a:lnTo>
                    <a:pt x="907" y="2677"/>
                  </a:lnTo>
                  <a:lnTo>
                    <a:pt x="907" y="2677"/>
                  </a:lnTo>
                  <a:lnTo>
                    <a:pt x="907" y="2679"/>
                  </a:lnTo>
                  <a:lnTo>
                    <a:pt x="907" y="2682"/>
                  </a:lnTo>
                  <a:lnTo>
                    <a:pt x="905" y="2682"/>
                  </a:lnTo>
                  <a:lnTo>
                    <a:pt x="907" y="2682"/>
                  </a:lnTo>
                  <a:lnTo>
                    <a:pt x="908" y="2684"/>
                  </a:lnTo>
                  <a:lnTo>
                    <a:pt x="908" y="2684"/>
                  </a:lnTo>
                  <a:lnTo>
                    <a:pt x="908" y="2686"/>
                  </a:lnTo>
                  <a:lnTo>
                    <a:pt x="908" y="2684"/>
                  </a:lnTo>
                  <a:lnTo>
                    <a:pt x="907" y="2684"/>
                  </a:lnTo>
                  <a:lnTo>
                    <a:pt x="907" y="2684"/>
                  </a:lnTo>
                  <a:lnTo>
                    <a:pt x="907" y="2686"/>
                  </a:lnTo>
                  <a:lnTo>
                    <a:pt x="907" y="2686"/>
                  </a:lnTo>
                  <a:lnTo>
                    <a:pt x="908" y="2688"/>
                  </a:lnTo>
                  <a:lnTo>
                    <a:pt x="907" y="2689"/>
                  </a:lnTo>
                  <a:lnTo>
                    <a:pt x="908" y="2689"/>
                  </a:lnTo>
                  <a:lnTo>
                    <a:pt x="908" y="2688"/>
                  </a:lnTo>
                  <a:lnTo>
                    <a:pt x="908" y="2688"/>
                  </a:lnTo>
                  <a:lnTo>
                    <a:pt x="908" y="2688"/>
                  </a:lnTo>
                  <a:lnTo>
                    <a:pt x="908" y="2688"/>
                  </a:lnTo>
                  <a:lnTo>
                    <a:pt x="908" y="2689"/>
                  </a:lnTo>
                  <a:lnTo>
                    <a:pt x="908" y="2689"/>
                  </a:lnTo>
                  <a:lnTo>
                    <a:pt x="908" y="2689"/>
                  </a:lnTo>
                  <a:lnTo>
                    <a:pt x="907" y="2691"/>
                  </a:lnTo>
                  <a:lnTo>
                    <a:pt x="907" y="2691"/>
                  </a:lnTo>
                  <a:lnTo>
                    <a:pt x="907" y="2691"/>
                  </a:lnTo>
                  <a:lnTo>
                    <a:pt x="907" y="2691"/>
                  </a:lnTo>
                  <a:lnTo>
                    <a:pt x="907" y="2691"/>
                  </a:lnTo>
                  <a:lnTo>
                    <a:pt x="907" y="2693"/>
                  </a:lnTo>
                  <a:lnTo>
                    <a:pt x="907" y="2693"/>
                  </a:lnTo>
                  <a:lnTo>
                    <a:pt x="907" y="2693"/>
                  </a:lnTo>
                  <a:lnTo>
                    <a:pt x="907" y="2693"/>
                  </a:lnTo>
                  <a:lnTo>
                    <a:pt x="907" y="2693"/>
                  </a:lnTo>
                  <a:lnTo>
                    <a:pt x="908" y="2695"/>
                  </a:lnTo>
                  <a:lnTo>
                    <a:pt x="908" y="2695"/>
                  </a:lnTo>
                  <a:lnTo>
                    <a:pt x="908" y="2695"/>
                  </a:lnTo>
                  <a:lnTo>
                    <a:pt x="908" y="2695"/>
                  </a:lnTo>
                  <a:lnTo>
                    <a:pt x="907" y="2695"/>
                  </a:lnTo>
                  <a:lnTo>
                    <a:pt x="907" y="2695"/>
                  </a:lnTo>
                  <a:lnTo>
                    <a:pt x="905" y="2695"/>
                  </a:lnTo>
                  <a:lnTo>
                    <a:pt x="905" y="2695"/>
                  </a:lnTo>
                  <a:lnTo>
                    <a:pt x="905" y="2695"/>
                  </a:lnTo>
                  <a:lnTo>
                    <a:pt x="905" y="2695"/>
                  </a:lnTo>
                  <a:lnTo>
                    <a:pt x="903" y="2695"/>
                  </a:lnTo>
                  <a:lnTo>
                    <a:pt x="903" y="2693"/>
                  </a:lnTo>
                  <a:lnTo>
                    <a:pt x="903" y="2693"/>
                  </a:lnTo>
                  <a:lnTo>
                    <a:pt x="903" y="2693"/>
                  </a:lnTo>
                  <a:lnTo>
                    <a:pt x="903" y="2695"/>
                  </a:lnTo>
                  <a:lnTo>
                    <a:pt x="901" y="2695"/>
                  </a:lnTo>
                  <a:lnTo>
                    <a:pt x="901" y="2697"/>
                  </a:lnTo>
                  <a:lnTo>
                    <a:pt x="899" y="2695"/>
                  </a:lnTo>
                  <a:lnTo>
                    <a:pt x="901" y="2695"/>
                  </a:lnTo>
                  <a:lnTo>
                    <a:pt x="901" y="2695"/>
                  </a:lnTo>
                  <a:lnTo>
                    <a:pt x="901" y="2695"/>
                  </a:lnTo>
                  <a:lnTo>
                    <a:pt x="901" y="2693"/>
                  </a:lnTo>
                  <a:lnTo>
                    <a:pt x="901" y="2693"/>
                  </a:lnTo>
                  <a:lnTo>
                    <a:pt x="901" y="2693"/>
                  </a:lnTo>
                  <a:lnTo>
                    <a:pt x="901" y="2693"/>
                  </a:lnTo>
                  <a:lnTo>
                    <a:pt x="899" y="2693"/>
                  </a:lnTo>
                  <a:lnTo>
                    <a:pt x="899" y="2691"/>
                  </a:lnTo>
                  <a:lnTo>
                    <a:pt x="899" y="2691"/>
                  </a:lnTo>
                  <a:lnTo>
                    <a:pt x="898" y="2691"/>
                  </a:lnTo>
                  <a:lnTo>
                    <a:pt x="898" y="2693"/>
                  </a:lnTo>
                  <a:lnTo>
                    <a:pt x="896" y="2693"/>
                  </a:lnTo>
                  <a:lnTo>
                    <a:pt x="898" y="2691"/>
                  </a:lnTo>
                  <a:lnTo>
                    <a:pt x="898" y="2689"/>
                  </a:lnTo>
                  <a:lnTo>
                    <a:pt x="896" y="2691"/>
                  </a:lnTo>
                  <a:lnTo>
                    <a:pt x="894" y="2693"/>
                  </a:lnTo>
                  <a:lnTo>
                    <a:pt x="894" y="2693"/>
                  </a:lnTo>
                  <a:lnTo>
                    <a:pt x="892" y="2693"/>
                  </a:lnTo>
                  <a:lnTo>
                    <a:pt x="890" y="2693"/>
                  </a:lnTo>
                  <a:lnTo>
                    <a:pt x="890" y="2695"/>
                  </a:lnTo>
                  <a:lnTo>
                    <a:pt x="890" y="2693"/>
                  </a:lnTo>
                  <a:lnTo>
                    <a:pt x="889" y="2693"/>
                  </a:lnTo>
                  <a:lnTo>
                    <a:pt x="880" y="2693"/>
                  </a:lnTo>
                  <a:lnTo>
                    <a:pt x="880" y="2693"/>
                  </a:lnTo>
                  <a:lnTo>
                    <a:pt x="880" y="2695"/>
                  </a:lnTo>
                  <a:lnTo>
                    <a:pt x="880" y="2695"/>
                  </a:lnTo>
                  <a:lnTo>
                    <a:pt x="881" y="2695"/>
                  </a:lnTo>
                  <a:lnTo>
                    <a:pt x="881" y="2695"/>
                  </a:lnTo>
                  <a:lnTo>
                    <a:pt x="885" y="2695"/>
                  </a:lnTo>
                  <a:lnTo>
                    <a:pt x="887" y="2697"/>
                  </a:lnTo>
                  <a:lnTo>
                    <a:pt x="887" y="2697"/>
                  </a:lnTo>
                  <a:lnTo>
                    <a:pt x="885" y="2697"/>
                  </a:lnTo>
                  <a:lnTo>
                    <a:pt x="883" y="2697"/>
                  </a:lnTo>
                  <a:lnTo>
                    <a:pt x="883" y="2698"/>
                  </a:lnTo>
                  <a:lnTo>
                    <a:pt x="881" y="2698"/>
                  </a:lnTo>
                  <a:lnTo>
                    <a:pt x="880" y="2698"/>
                  </a:lnTo>
                  <a:lnTo>
                    <a:pt x="878" y="2700"/>
                  </a:lnTo>
                  <a:lnTo>
                    <a:pt x="876" y="2700"/>
                  </a:lnTo>
                  <a:lnTo>
                    <a:pt x="876" y="2700"/>
                  </a:lnTo>
                  <a:lnTo>
                    <a:pt x="874" y="2698"/>
                  </a:lnTo>
                  <a:lnTo>
                    <a:pt x="874" y="2698"/>
                  </a:lnTo>
                  <a:lnTo>
                    <a:pt x="874" y="2698"/>
                  </a:lnTo>
                  <a:lnTo>
                    <a:pt x="874" y="2698"/>
                  </a:lnTo>
                  <a:lnTo>
                    <a:pt x="876" y="2697"/>
                  </a:lnTo>
                  <a:lnTo>
                    <a:pt x="876" y="2697"/>
                  </a:lnTo>
                  <a:lnTo>
                    <a:pt x="876" y="2697"/>
                  </a:lnTo>
                  <a:lnTo>
                    <a:pt x="878" y="2695"/>
                  </a:lnTo>
                  <a:lnTo>
                    <a:pt x="878" y="2695"/>
                  </a:lnTo>
                  <a:lnTo>
                    <a:pt x="878" y="2695"/>
                  </a:lnTo>
                  <a:lnTo>
                    <a:pt x="878" y="2693"/>
                  </a:lnTo>
                  <a:lnTo>
                    <a:pt x="878" y="2693"/>
                  </a:lnTo>
                  <a:lnTo>
                    <a:pt x="878" y="2693"/>
                  </a:lnTo>
                  <a:lnTo>
                    <a:pt x="876" y="2693"/>
                  </a:lnTo>
                  <a:lnTo>
                    <a:pt x="874" y="2691"/>
                  </a:lnTo>
                  <a:lnTo>
                    <a:pt x="867" y="2686"/>
                  </a:lnTo>
                  <a:lnTo>
                    <a:pt x="865" y="2686"/>
                  </a:lnTo>
                  <a:lnTo>
                    <a:pt x="865" y="2686"/>
                  </a:lnTo>
                  <a:lnTo>
                    <a:pt x="863" y="2686"/>
                  </a:lnTo>
                  <a:lnTo>
                    <a:pt x="863" y="2686"/>
                  </a:lnTo>
                  <a:lnTo>
                    <a:pt x="856" y="2689"/>
                  </a:lnTo>
                  <a:lnTo>
                    <a:pt x="856" y="2691"/>
                  </a:lnTo>
                  <a:lnTo>
                    <a:pt x="854" y="2693"/>
                  </a:lnTo>
                  <a:lnTo>
                    <a:pt x="854" y="2693"/>
                  </a:lnTo>
                  <a:lnTo>
                    <a:pt x="856" y="2693"/>
                  </a:lnTo>
                  <a:lnTo>
                    <a:pt x="858" y="2689"/>
                  </a:lnTo>
                  <a:lnTo>
                    <a:pt x="858" y="2689"/>
                  </a:lnTo>
                  <a:lnTo>
                    <a:pt x="860" y="2689"/>
                  </a:lnTo>
                  <a:lnTo>
                    <a:pt x="860" y="2689"/>
                  </a:lnTo>
                  <a:lnTo>
                    <a:pt x="860" y="2689"/>
                  </a:lnTo>
                  <a:lnTo>
                    <a:pt x="861" y="2689"/>
                  </a:lnTo>
                  <a:lnTo>
                    <a:pt x="861" y="2691"/>
                  </a:lnTo>
                  <a:lnTo>
                    <a:pt x="863" y="2691"/>
                  </a:lnTo>
                  <a:lnTo>
                    <a:pt x="863" y="2691"/>
                  </a:lnTo>
                  <a:lnTo>
                    <a:pt x="863" y="2691"/>
                  </a:lnTo>
                  <a:lnTo>
                    <a:pt x="861" y="2691"/>
                  </a:lnTo>
                  <a:lnTo>
                    <a:pt x="861" y="2691"/>
                  </a:lnTo>
                  <a:lnTo>
                    <a:pt x="861" y="2693"/>
                  </a:lnTo>
                  <a:lnTo>
                    <a:pt x="861" y="2693"/>
                  </a:lnTo>
                  <a:lnTo>
                    <a:pt x="861" y="2695"/>
                  </a:lnTo>
                  <a:lnTo>
                    <a:pt x="861" y="2695"/>
                  </a:lnTo>
                  <a:lnTo>
                    <a:pt x="861" y="2693"/>
                  </a:lnTo>
                  <a:lnTo>
                    <a:pt x="861" y="2691"/>
                  </a:lnTo>
                  <a:lnTo>
                    <a:pt x="860" y="2691"/>
                  </a:lnTo>
                  <a:lnTo>
                    <a:pt x="860" y="2691"/>
                  </a:lnTo>
                  <a:lnTo>
                    <a:pt x="860" y="2693"/>
                  </a:lnTo>
                  <a:lnTo>
                    <a:pt x="860" y="2693"/>
                  </a:lnTo>
                  <a:lnTo>
                    <a:pt x="860" y="2695"/>
                  </a:lnTo>
                  <a:lnTo>
                    <a:pt x="861" y="2695"/>
                  </a:lnTo>
                  <a:lnTo>
                    <a:pt x="869" y="2695"/>
                  </a:lnTo>
                  <a:lnTo>
                    <a:pt x="869" y="2693"/>
                  </a:lnTo>
                  <a:lnTo>
                    <a:pt x="869" y="2693"/>
                  </a:lnTo>
                  <a:lnTo>
                    <a:pt x="871" y="2695"/>
                  </a:lnTo>
                  <a:lnTo>
                    <a:pt x="871" y="2695"/>
                  </a:lnTo>
                  <a:lnTo>
                    <a:pt x="871" y="2697"/>
                  </a:lnTo>
                  <a:lnTo>
                    <a:pt x="869" y="2697"/>
                  </a:lnTo>
                  <a:lnTo>
                    <a:pt x="869" y="2697"/>
                  </a:lnTo>
                  <a:lnTo>
                    <a:pt x="869" y="2697"/>
                  </a:lnTo>
                  <a:lnTo>
                    <a:pt x="865" y="2698"/>
                  </a:lnTo>
                  <a:lnTo>
                    <a:pt x="863" y="2698"/>
                  </a:lnTo>
                  <a:lnTo>
                    <a:pt x="863" y="2700"/>
                  </a:lnTo>
                  <a:lnTo>
                    <a:pt x="863" y="2700"/>
                  </a:lnTo>
                  <a:lnTo>
                    <a:pt x="861" y="2700"/>
                  </a:lnTo>
                  <a:lnTo>
                    <a:pt x="861" y="2700"/>
                  </a:lnTo>
                  <a:lnTo>
                    <a:pt x="860" y="2700"/>
                  </a:lnTo>
                  <a:lnTo>
                    <a:pt x="858" y="2702"/>
                  </a:lnTo>
                  <a:lnTo>
                    <a:pt x="856" y="2702"/>
                  </a:lnTo>
                  <a:lnTo>
                    <a:pt x="851" y="2702"/>
                  </a:lnTo>
                  <a:lnTo>
                    <a:pt x="851" y="2702"/>
                  </a:lnTo>
                  <a:lnTo>
                    <a:pt x="851" y="2702"/>
                  </a:lnTo>
                  <a:lnTo>
                    <a:pt x="851" y="2704"/>
                  </a:lnTo>
                  <a:lnTo>
                    <a:pt x="851" y="2704"/>
                  </a:lnTo>
                  <a:lnTo>
                    <a:pt x="851" y="2704"/>
                  </a:lnTo>
                  <a:lnTo>
                    <a:pt x="851" y="2704"/>
                  </a:lnTo>
                  <a:lnTo>
                    <a:pt x="854" y="2707"/>
                  </a:lnTo>
                  <a:lnTo>
                    <a:pt x="856" y="2709"/>
                  </a:lnTo>
                  <a:lnTo>
                    <a:pt x="858" y="2709"/>
                  </a:lnTo>
                  <a:lnTo>
                    <a:pt x="858" y="2709"/>
                  </a:lnTo>
                  <a:lnTo>
                    <a:pt x="860" y="2709"/>
                  </a:lnTo>
                  <a:lnTo>
                    <a:pt x="861" y="2707"/>
                  </a:lnTo>
                  <a:lnTo>
                    <a:pt x="863" y="2709"/>
                  </a:lnTo>
                  <a:lnTo>
                    <a:pt x="869" y="2711"/>
                  </a:lnTo>
                  <a:lnTo>
                    <a:pt x="872" y="2713"/>
                  </a:lnTo>
                  <a:lnTo>
                    <a:pt x="874" y="2715"/>
                  </a:lnTo>
                  <a:lnTo>
                    <a:pt x="876" y="2715"/>
                  </a:lnTo>
                  <a:lnTo>
                    <a:pt x="878" y="2716"/>
                  </a:lnTo>
                  <a:lnTo>
                    <a:pt x="878" y="2716"/>
                  </a:lnTo>
                  <a:lnTo>
                    <a:pt x="880" y="2716"/>
                  </a:lnTo>
                  <a:lnTo>
                    <a:pt x="880" y="2716"/>
                  </a:lnTo>
                  <a:lnTo>
                    <a:pt x="881" y="2716"/>
                  </a:lnTo>
                  <a:lnTo>
                    <a:pt x="885" y="2722"/>
                  </a:lnTo>
                  <a:lnTo>
                    <a:pt x="887" y="2722"/>
                  </a:lnTo>
                  <a:lnTo>
                    <a:pt x="887" y="2724"/>
                  </a:lnTo>
                  <a:lnTo>
                    <a:pt x="887" y="2725"/>
                  </a:lnTo>
                  <a:lnTo>
                    <a:pt x="887" y="2725"/>
                  </a:lnTo>
                  <a:lnTo>
                    <a:pt x="887" y="2727"/>
                  </a:lnTo>
                  <a:lnTo>
                    <a:pt x="889" y="2733"/>
                  </a:lnTo>
                  <a:lnTo>
                    <a:pt x="890" y="2735"/>
                  </a:lnTo>
                  <a:lnTo>
                    <a:pt x="890" y="2735"/>
                  </a:lnTo>
                  <a:lnTo>
                    <a:pt x="894" y="2736"/>
                  </a:lnTo>
                  <a:lnTo>
                    <a:pt x="894" y="2736"/>
                  </a:lnTo>
                  <a:lnTo>
                    <a:pt x="894" y="2738"/>
                  </a:lnTo>
                  <a:lnTo>
                    <a:pt x="896" y="2740"/>
                  </a:lnTo>
                  <a:lnTo>
                    <a:pt x="896" y="2740"/>
                  </a:lnTo>
                  <a:lnTo>
                    <a:pt x="898" y="2740"/>
                  </a:lnTo>
                  <a:lnTo>
                    <a:pt x="898" y="2740"/>
                  </a:lnTo>
                  <a:lnTo>
                    <a:pt x="898" y="2740"/>
                  </a:lnTo>
                  <a:lnTo>
                    <a:pt x="899" y="2740"/>
                  </a:lnTo>
                  <a:lnTo>
                    <a:pt x="899" y="2740"/>
                  </a:lnTo>
                  <a:lnTo>
                    <a:pt x="901" y="2740"/>
                  </a:lnTo>
                  <a:lnTo>
                    <a:pt x="901" y="2740"/>
                  </a:lnTo>
                  <a:lnTo>
                    <a:pt x="903" y="2740"/>
                  </a:lnTo>
                  <a:lnTo>
                    <a:pt x="905" y="2740"/>
                  </a:lnTo>
                  <a:lnTo>
                    <a:pt x="907" y="2742"/>
                  </a:lnTo>
                  <a:lnTo>
                    <a:pt x="908" y="2742"/>
                  </a:lnTo>
                  <a:lnTo>
                    <a:pt x="910" y="2742"/>
                  </a:lnTo>
                  <a:lnTo>
                    <a:pt x="912" y="2742"/>
                  </a:lnTo>
                  <a:lnTo>
                    <a:pt x="912" y="2742"/>
                  </a:lnTo>
                  <a:lnTo>
                    <a:pt x="912" y="2740"/>
                  </a:lnTo>
                  <a:lnTo>
                    <a:pt x="912" y="2738"/>
                  </a:lnTo>
                  <a:lnTo>
                    <a:pt x="910" y="2736"/>
                  </a:lnTo>
                  <a:lnTo>
                    <a:pt x="910" y="2735"/>
                  </a:lnTo>
                  <a:lnTo>
                    <a:pt x="912" y="2736"/>
                  </a:lnTo>
                  <a:lnTo>
                    <a:pt x="914" y="2738"/>
                  </a:lnTo>
                  <a:lnTo>
                    <a:pt x="914" y="2738"/>
                  </a:lnTo>
                  <a:lnTo>
                    <a:pt x="916" y="2738"/>
                  </a:lnTo>
                  <a:lnTo>
                    <a:pt x="917" y="2742"/>
                  </a:lnTo>
                  <a:lnTo>
                    <a:pt x="917" y="2742"/>
                  </a:lnTo>
                  <a:lnTo>
                    <a:pt x="917" y="2742"/>
                  </a:lnTo>
                  <a:lnTo>
                    <a:pt x="917" y="2744"/>
                  </a:lnTo>
                  <a:lnTo>
                    <a:pt x="917" y="2744"/>
                  </a:lnTo>
                  <a:lnTo>
                    <a:pt x="917" y="2744"/>
                  </a:lnTo>
                  <a:lnTo>
                    <a:pt x="917" y="2744"/>
                  </a:lnTo>
                  <a:lnTo>
                    <a:pt x="919" y="2745"/>
                  </a:lnTo>
                  <a:lnTo>
                    <a:pt x="921" y="2747"/>
                  </a:lnTo>
                  <a:lnTo>
                    <a:pt x="921" y="2747"/>
                  </a:lnTo>
                  <a:lnTo>
                    <a:pt x="923" y="2747"/>
                  </a:lnTo>
                  <a:lnTo>
                    <a:pt x="923" y="2747"/>
                  </a:lnTo>
                  <a:lnTo>
                    <a:pt x="925" y="2747"/>
                  </a:lnTo>
                  <a:lnTo>
                    <a:pt x="925" y="2749"/>
                  </a:lnTo>
                  <a:lnTo>
                    <a:pt x="925" y="2751"/>
                  </a:lnTo>
                  <a:lnTo>
                    <a:pt x="927" y="2751"/>
                  </a:lnTo>
                  <a:lnTo>
                    <a:pt x="928" y="2754"/>
                  </a:lnTo>
                  <a:lnTo>
                    <a:pt x="928" y="2756"/>
                  </a:lnTo>
                  <a:lnTo>
                    <a:pt x="930" y="2758"/>
                  </a:lnTo>
                  <a:lnTo>
                    <a:pt x="932" y="2760"/>
                  </a:lnTo>
                  <a:lnTo>
                    <a:pt x="936" y="2760"/>
                  </a:lnTo>
                  <a:lnTo>
                    <a:pt x="936" y="2760"/>
                  </a:lnTo>
                  <a:lnTo>
                    <a:pt x="937" y="2762"/>
                  </a:lnTo>
                  <a:lnTo>
                    <a:pt x="952" y="2763"/>
                  </a:lnTo>
                  <a:lnTo>
                    <a:pt x="957" y="2765"/>
                  </a:lnTo>
                  <a:lnTo>
                    <a:pt x="959" y="2767"/>
                  </a:lnTo>
                  <a:lnTo>
                    <a:pt x="959" y="2767"/>
                  </a:lnTo>
                  <a:lnTo>
                    <a:pt x="961" y="2769"/>
                  </a:lnTo>
                  <a:lnTo>
                    <a:pt x="964" y="2774"/>
                  </a:lnTo>
                  <a:lnTo>
                    <a:pt x="964" y="2774"/>
                  </a:lnTo>
                  <a:lnTo>
                    <a:pt x="966" y="2774"/>
                  </a:lnTo>
                  <a:lnTo>
                    <a:pt x="968" y="2774"/>
                  </a:lnTo>
                  <a:lnTo>
                    <a:pt x="970" y="2776"/>
                  </a:lnTo>
                  <a:lnTo>
                    <a:pt x="970" y="2776"/>
                  </a:lnTo>
                  <a:lnTo>
                    <a:pt x="972" y="2776"/>
                  </a:lnTo>
                  <a:lnTo>
                    <a:pt x="972" y="2780"/>
                  </a:lnTo>
                  <a:lnTo>
                    <a:pt x="973" y="2780"/>
                  </a:lnTo>
                  <a:lnTo>
                    <a:pt x="973" y="2780"/>
                  </a:lnTo>
                  <a:lnTo>
                    <a:pt x="975" y="2781"/>
                  </a:lnTo>
                  <a:lnTo>
                    <a:pt x="975" y="2783"/>
                  </a:lnTo>
                  <a:lnTo>
                    <a:pt x="977" y="2785"/>
                  </a:lnTo>
                  <a:lnTo>
                    <a:pt x="988" y="2794"/>
                  </a:lnTo>
                  <a:lnTo>
                    <a:pt x="992" y="2798"/>
                  </a:lnTo>
                  <a:lnTo>
                    <a:pt x="995" y="2801"/>
                  </a:lnTo>
                  <a:lnTo>
                    <a:pt x="1001" y="2809"/>
                  </a:lnTo>
                  <a:lnTo>
                    <a:pt x="1002" y="2810"/>
                  </a:lnTo>
                  <a:lnTo>
                    <a:pt x="1002" y="2812"/>
                  </a:lnTo>
                  <a:lnTo>
                    <a:pt x="1006" y="2812"/>
                  </a:lnTo>
                  <a:lnTo>
                    <a:pt x="1006" y="2812"/>
                  </a:lnTo>
                  <a:lnTo>
                    <a:pt x="1006" y="2814"/>
                  </a:lnTo>
                  <a:lnTo>
                    <a:pt x="1006" y="2816"/>
                  </a:lnTo>
                  <a:lnTo>
                    <a:pt x="1008" y="2816"/>
                  </a:lnTo>
                  <a:lnTo>
                    <a:pt x="1008" y="2816"/>
                  </a:lnTo>
                  <a:lnTo>
                    <a:pt x="1008" y="2816"/>
                  </a:lnTo>
                  <a:lnTo>
                    <a:pt x="1010" y="2818"/>
                  </a:lnTo>
                  <a:lnTo>
                    <a:pt x="1013" y="2819"/>
                  </a:lnTo>
                  <a:lnTo>
                    <a:pt x="1015" y="2821"/>
                  </a:lnTo>
                  <a:lnTo>
                    <a:pt x="1015" y="2823"/>
                  </a:lnTo>
                  <a:lnTo>
                    <a:pt x="1017" y="2825"/>
                  </a:lnTo>
                  <a:lnTo>
                    <a:pt x="1017" y="2827"/>
                  </a:lnTo>
                  <a:lnTo>
                    <a:pt x="1019" y="2827"/>
                  </a:lnTo>
                  <a:lnTo>
                    <a:pt x="1020" y="2828"/>
                  </a:lnTo>
                  <a:lnTo>
                    <a:pt x="1020" y="2828"/>
                  </a:lnTo>
                  <a:lnTo>
                    <a:pt x="1020" y="2828"/>
                  </a:lnTo>
                  <a:lnTo>
                    <a:pt x="1020" y="2827"/>
                  </a:lnTo>
                  <a:lnTo>
                    <a:pt x="1024" y="2818"/>
                  </a:lnTo>
                  <a:lnTo>
                    <a:pt x="1026" y="2818"/>
                  </a:lnTo>
                  <a:lnTo>
                    <a:pt x="1026" y="2816"/>
                  </a:lnTo>
                  <a:lnTo>
                    <a:pt x="1029" y="2816"/>
                  </a:lnTo>
                  <a:lnTo>
                    <a:pt x="1033" y="2816"/>
                  </a:lnTo>
                  <a:lnTo>
                    <a:pt x="1046" y="2819"/>
                  </a:lnTo>
                  <a:lnTo>
                    <a:pt x="1047" y="2821"/>
                  </a:lnTo>
                  <a:lnTo>
                    <a:pt x="1049" y="2819"/>
                  </a:lnTo>
                  <a:lnTo>
                    <a:pt x="1053" y="2818"/>
                  </a:lnTo>
                  <a:lnTo>
                    <a:pt x="1055" y="2818"/>
                  </a:lnTo>
                  <a:lnTo>
                    <a:pt x="1057" y="2819"/>
                  </a:lnTo>
                  <a:lnTo>
                    <a:pt x="1057" y="2819"/>
                  </a:lnTo>
                  <a:lnTo>
                    <a:pt x="1058" y="2821"/>
                  </a:lnTo>
                  <a:lnTo>
                    <a:pt x="1064" y="2823"/>
                  </a:lnTo>
                  <a:lnTo>
                    <a:pt x="1066" y="2823"/>
                  </a:lnTo>
                  <a:lnTo>
                    <a:pt x="1073" y="2830"/>
                  </a:lnTo>
                  <a:lnTo>
                    <a:pt x="1075" y="2830"/>
                  </a:lnTo>
                  <a:lnTo>
                    <a:pt x="1078" y="2828"/>
                  </a:lnTo>
                  <a:lnTo>
                    <a:pt x="1080" y="2830"/>
                  </a:lnTo>
                  <a:lnTo>
                    <a:pt x="1082" y="2830"/>
                  </a:lnTo>
                  <a:lnTo>
                    <a:pt x="1084" y="2832"/>
                  </a:lnTo>
                  <a:lnTo>
                    <a:pt x="1085" y="2832"/>
                  </a:lnTo>
                  <a:lnTo>
                    <a:pt x="1089" y="2832"/>
                  </a:lnTo>
                  <a:lnTo>
                    <a:pt x="1091" y="2832"/>
                  </a:lnTo>
                  <a:lnTo>
                    <a:pt x="1091" y="2832"/>
                  </a:lnTo>
                  <a:lnTo>
                    <a:pt x="1093" y="2834"/>
                  </a:lnTo>
                  <a:lnTo>
                    <a:pt x="1093" y="2836"/>
                  </a:lnTo>
                  <a:lnTo>
                    <a:pt x="1093" y="2836"/>
                  </a:lnTo>
                  <a:lnTo>
                    <a:pt x="1096" y="2836"/>
                  </a:lnTo>
                  <a:lnTo>
                    <a:pt x="1096" y="2837"/>
                  </a:lnTo>
                  <a:lnTo>
                    <a:pt x="1100" y="2839"/>
                  </a:lnTo>
                  <a:lnTo>
                    <a:pt x="1100" y="2841"/>
                  </a:lnTo>
                  <a:lnTo>
                    <a:pt x="1102" y="2841"/>
                  </a:lnTo>
                  <a:lnTo>
                    <a:pt x="1105" y="2839"/>
                  </a:lnTo>
                  <a:lnTo>
                    <a:pt x="1107" y="2841"/>
                  </a:lnTo>
                  <a:lnTo>
                    <a:pt x="1111" y="2841"/>
                  </a:lnTo>
                  <a:lnTo>
                    <a:pt x="1113" y="2841"/>
                  </a:lnTo>
                  <a:lnTo>
                    <a:pt x="1116" y="2841"/>
                  </a:lnTo>
                  <a:lnTo>
                    <a:pt x="1118" y="2841"/>
                  </a:lnTo>
                  <a:lnTo>
                    <a:pt x="1120" y="2841"/>
                  </a:lnTo>
                  <a:lnTo>
                    <a:pt x="1122" y="2843"/>
                  </a:lnTo>
                  <a:lnTo>
                    <a:pt x="1122" y="2843"/>
                  </a:lnTo>
                  <a:lnTo>
                    <a:pt x="1123" y="2843"/>
                  </a:lnTo>
                  <a:lnTo>
                    <a:pt x="1125" y="2843"/>
                  </a:lnTo>
                  <a:lnTo>
                    <a:pt x="1129" y="2841"/>
                  </a:lnTo>
                  <a:lnTo>
                    <a:pt x="1131" y="2839"/>
                  </a:lnTo>
                  <a:lnTo>
                    <a:pt x="1131" y="2839"/>
                  </a:lnTo>
                  <a:lnTo>
                    <a:pt x="1140" y="2839"/>
                  </a:lnTo>
                  <a:lnTo>
                    <a:pt x="1140" y="2839"/>
                  </a:lnTo>
                  <a:lnTo>
                    <a:pt x="1143" y="2839"/>
                  </a:lnTo>
                  <a:lnTo>
                    <a:pt x="1145" y="2841"/>
                  </a:lnTo>
                  <a:lnTo>
                    <a:pt x="1147" y="2843"/>
                  </a:lnTo>
                  <a:lnTo>
                    <a:pt x="1149" y="2845"/>
                  </a:lnTo>
                  <a:lnTo>
                    <a:pt x="1152" y="2845"/>
                  </a:lnTo>
                  <a:lnTo>
                    <a:pt x="1152" y="2847"/>
                  </a:lnTo>
                  <a:lnTo>
                    <a:pt x="1154" y="2845"/>
                  </a:lnTo>
                  <a:lnTo>
                    <a:pt x="1154" y="2845"/>
                  </a:lnTo>
                  <a:lnTo>
                    <a:pt x="1156" y="2843"/>
                  </a:lnTo>
                  <a:lnTo>
                    <a:pt x="1158" y="2843"/>
                  </a:lnTo>
                  <a:lnTo>
                    <a:pt x="1159" y="2843"/>
                  </a:lnTo>
                  <a:lnTo>
                    <a:pt x="1161" y="2843"/>
                  </a:lnTo>
                  <a:lnTo>
                    <a:pt x="1163" y="2843"/>
                  </a:lnTo>
                  <a:lnTo>
                    <a:pt x="1165" y="2845"/>
                  </a:lnTo>
                  <a:lnTo>
                    <a:pt x="1167" y="2847"/>
                  </a:lnTo>
                  <a:lnTo>
                    <a:pt x="1167" y="2847"/>
                  </a:lnTo>
                  <a:lnTo>
                    <a:pt x="1172" y="2848"/>
                  </a:lnTo>
                  <a:lnTo>
                    <a:pt x="1172" y="2850"/>
                  </a:lnTo>
                  <a:lnTo>
                    <a:pt x="1172" y="2850"/>
                  </a:lnTo>
                  <a:lnTo>
                    <a:pt x="1172" y="2852"/>
                  </a:lnTo>
                  <a:lnTo>
                    <a:pt x="1172" y="2852"/>
                  </a:lnTo>
                  <a:lnTo>
                    <a:pt x="1174" y="2854"/>
                  </a:lnTo>
                  <a:lnTo>
                    <a:pt x="1179" y="2859"/>
                  </a:lnTo>
                  <a:lnTo>
                    <a:pt x="1181" y="2859"/>
                  </a:lnTo>
                  <a:lnTo>
                    <a:pt x="1181" y="2861"/>
                  </a:lnTo>
                  <a:lnTo>
                    <a:pt x="1190" y="2863"/>
                  </a:lnTo>
                  <a:lnTo>
                    <a:pt x="1196" y="2865"/>
                  </a:lnTo>
                  <a:lnTo>
                    <a:pt x="1197" y="2865"/>
                  </a:lnTo>
                  <a:lnTo>
                    <a:pt x="1201" y="2866"/>
                  </a:lnTo>
                  <a:lnTo>
                    <a:pt x="1203" y="2866"/>
                  </a:lnTo>
                  <a:lnTo>
                    <a:pt x="1205" y="2870"/>
                  </a:lnTo>
                  <a:lnTo>
                    <a:pt x="1205" y="2870"/>
                  </a:lnTo>
                  <a:lnTo>
                    <a:pt x="1210" y="2872"/>
                  </a:lnTo>
                  <a:lnTo>
                    <a:pt x="1210" y="2872"/>
                  </a:lnTo>
                  <a:lnTo>
                    <a:pt x="1212" y="2872"/>
                  </a:lnTo>
                  <a:lnTo>
                    <a:pt x="1212" y="2874"/>
                  </a:lnTo>
                  <a:lnTo>
                    <a:pt x="1212" y="2875"/>
                  </a:lnTo>
                  <a:lnTo>
                    <a:pt x="1210" y="2877"/>
                  </a:lnTo>
                  <a:lnTo>
                    <a:pt x="1208" y="2879"/>
                  </a:lnTo>
                  <a:lnTo>
                    <a:pt x="1208" y="2881"/>
                  </a:lnTo>
                  <a:lnTo>
                    <a:pt x="1210" y="2883"/>
                  </a:lnTo>
                  <a:lnTo>
                    <a:pt x="1212" y="2883"/>
                  </a:lnTo>
                  <a:lnTo>
                    <a:pt x="1214" y="2883"/>
                  </a:lnTo>
                  <a:lnTo>
                    <a:pt x="1215" y="2884"/>
                  </a:lnTo>
                  <a:lnTo>
                    <a:pt x="1217" y="2884"/>
                  </a:lnTo>
                  <a:lnTo>
                    <a:pt x="1217" y="2884"/>
                  </a:lnTo>
                  <a:lnTo>
                    <a:pt x="1219" y="2886"/>
                  </a:lnTo>
                  <a:lnTo>
                    <a:pt x="1219" y="2886"/>
                  </a:lnTo>
                  <a:lnTo>
                    <a:pt x="1221" y="2884"/>
                  </a:lnTo>
                  <a:lnTo>
                    <a:pt x="1221" y="2883"/>
                  </a:lnTo>
                  <a:lnTo>
                    <a:pt x="1223" y="2883"/>
                  </a:lnTo>
                  <a:lnTo>
                    <a:pt x="1224" y="2881"/>
                  </a:lnTo>
                  <a:lnTo>
                    <a:pt x="1230" y="2881"/>
                  </a:lnTo>
                  <a:lnTo>
                    <a:pt x="1232" y="2881"/>
                  </a:lnTo>
                  <a:lnTo>
                    <a:pt x="1232" y="2881"/>
                  </a:lnTo>
                  <a:lnTo>
                    <a:pt x="1232" y="2879"/>
                  </a:lnTo>
                  <a:lnTo>
                    <a:pt x="1234" y="2879"/>
                  </a:lnTo>
                  <a:lnTo>
                    <a:pt x="1234" y="2877"/>
                  </a:lnTo>
                  <a:lnTo>
                    <a:pt x="1235" y="2875"/>
                  </a:lnTo>
                  <a:lnTo>
                    <a:pt x="1241" y="2875"/>
                  </a:lnTo>
                  <a:lnTo>
                    <a:pt x="1243" y="2875"/>
                  </a:lnTo>
                  <a:lnTo>
                    <a:pt x="1246" y="2872"/>
                  </a:lnTo>
                  <a:lnTo>
                    <a:pt x="1248" y="2872"/>
                  </a:lnTo>
                  <a:lnTo>
                    <a:pt x="1250" y="2872"/>
                  </a:lnTo>
                  <a:lnTo>
                    <a:pt x="1252" y="2872"/>
                  </a:lnTo>
                  <a:lnTo>
                    <a:pt x="1253" y="2874"/>
                  </a:lnTo>
                  <a:lnTo>
                    <a:pt x="1253" y="2874"/>
                  </a:lnTo>
                  <a:lnTo>
                    <a:pt x="1255" y="2874"/>
                  </a:lnTo>
                  <a:lnTo>
                    <a:pt x="1257" y="2875"/>
                  </a:lnTo>
                  <a:lnTo>
                    <a:pt x="1259" y="2875"/>
                  </a:lnTo>
                  <a:lnTo>
                    <a:pt x="1259" y="2877"/>
                  </a:lnTo>
                  <a:lnTo>
                    <a:pt x="1261" y="2881"/>
                  </a:lnTo>
                  <a:lnTo>
                    <a:pt x="1261" y="2881"/>
                  </a:lnTo>
                  <a:lnTo>
                    <a:pt x="1261" y="2881"/>
                  </a:lnTo>
                  <a:lnTo>
                    <a:pt x="1262" y="2877"/>
                  </a:lnTo>
                  <a:lnTo>
                    <a:pt x="1262" y="2874"/>
                  </a:lnTo>
                  <a:lnTo>
                    <a:pt x="1264" y="2874"/>
                  </a:lnTo>
                  <a:lnTo>
                    <a:pt x="1264" y="2872"/>
                  </a:lnTo>
                  <a:lnTo>
                    <a:pt x="1268" y="2872"/>
                  </a:lnTo>
                  <a:lnTo>
                    <a:pt x="1273" y="2875"/>
                  </a:lnTo>
                  <a:lnTo>
                    <a:pt x="1273" y="2875"/>
                  </a:lnTo>
                  <a:lnTo>
                    <a:pt x="1275" y="2877"/>
                  </a:lnTo>
                  <a:lnTo>
                    <a:pt x="1275" y="2875"/>
                  </a:lnTo>
                  <a:lnTo>
                    <a:pt x="1275" y="2875"/>
                  </a:lnTo>
                  <a:lnTo>
                    <a:pt x="1277" y="2875"/>
                  </a:lnTo>
                  <a:lnTo>
                    <a:pt x="1279" y="2875"/>
                  </a:lnTo>
                  <a:lnTo>
                    <a:pt x="1280" y="2875"/>
                  </a:lnTo>
                  <a:lnTo>
                    <a:pt x="1280" y="2877"/>
                  </a:lnTo>
                  <a:lnTo>
                    <a:pt x="1286" y="2883"/>
                  </a:lnTo>
                  <a:lnTo>
                    <a:pt x="1286" y="2884"/>
                  </a:lnTo>
                  <a:lnTo>
                    <a:pt x="1288" y="2884"/>
                  </a:lnTo>
                  <a:lnTo>
                    <a:pt x="1288" y="2886"/>
                  </a:lnTo>
                  <a:lnTo>
                    <a:pt x="1288" y="2886"/>
                  </a:lnTo>
                  <a:lnTo>
                    <a:pt x="1289" y="2888"/>
                  </a:lnTo>
                  <a:lnTo>
                    <a:pt x="1291" y="2888"/>
                  </a:lnTo>
                  <a:lnTo>
                    <a:pt x="1297" y="2886"/>
                  </a:lnTo>
                  <a:lnTo>
                    <a:pt x="1299" y="2886"/>
                  </a:lnTo>
                  <a:lnTo>
                    <a:pt x="1302" y="2886"/>
                  </a:lnTo>
                  <a:lnTo>
                    <a:pt x="1308" y="2888"/>
                  </a:lnTo>
                  <a:lnTo>
                    <a:pt x="1309" y="2892"/>
                  </a:lnTo>
                  <a:lnTo>
                    <a:pt x="1309" y="2892"/>
                  </a:lnTo>
                  <a:lnTo>
                    <a:pt x="1309" y="2893"/>
                  </a:lnTo>
                  <a:lnTo>
                    <a:pt x="1302" y="2908"/>
                  </a:lnTo>
                  <a:lnTo>
                    <a:pt x="1304" y="2910"/>
                  </a:lnTo>
                  <a:lnTo>
                    <a:pt x="1306" y="2910"/>
                  </a:lnTo>
                  <a:lnTo>
                    <a:pt x="1308" y="2912"/>
                  </a:lnTo>
                  <a:lnTo>
                    <a:pt x="1313" y="2915"/>
                  </a:lnTo>
                  <a:lnTo>
                    <a:pt x="1317" y="2915"/>
                  </a:lnTo>
                  <a:lnTo>
                    <a:pt x="1317" y="2917"/>
                  </a:lnTo>
                  <a:lnTo>
                    <a:pt x="1318" y="2921"/>
                  </a:lnTo>
                  <a:lnTo>
                    <a:pt x="1318" y="2921"/>
                  </a:lnTo>
                  <a:lnTo>
                    <a:pt x="1318" y="2921"/>
                  </a:lnTo>
                  <a:lnTo>
                    <a:pt x="1320" y="2921"/>
                  </a:lnTo>
                  <a:lnTo>
                    <a:pt x="1320" y="2921"/>
                  </a:lnTo>
                  <a:lnTo>
                    <a:pt x="1322" y="2921"/>
                  </a:lnTo>
                  <a:lnTo>
                    <a:pt x="1322" y="2921"/>
                  </a:lnTo>
                  <a:lnTo>
                    <a:pt x="1322" y="2921"/>
                  </a:lnTo>
                  <a:lnTo>
                    <a:pt x="1322" y="2921"/>
                  </a:lnTo>
                  <a:lnTo>
                    <a:pt x="1324" y="2922"/>
                  </a:lnTo>
                  <a:lnTo>
                    <a:pt x="1324" y="2922"/>
                  </a:lnTo>
                  <a:lnTo>
                    <a:pt x="1326" y="2921"/>
                  </a:lnTo>
                  <a:lnTo>
                    <a:pt x="1326" y="2922"/>
                  </a:lnTo>
                  <a:lnTo>
                    <a:pt x="1326" y="2922"/>
                  </a:lnTo>
                  <a:lnTo>
                    <a:pt x="1327" y="2924"/>
                  </a:lnTo>
                  <a:lnTo>
                    <a:pt x="1329" y="2924"/>
                  </a:lnTo>
                  <a:lnTo>
                    <a:pt x="1331" y="2922"/>
                  </a:lnTo>
                  <a:lnTo>
                    <a:pt x="1331" y="2922"/>
                  </a:lnTo>
                  <a:lnTo>
                    <a:pt x="1331" y="2922"/>
                  </a:lnTo>
                  <a:lnTo>
                    <a:pt x="1331" y="2922"/>
                  </a:lnTo>
                  <a:lnTo>
                    <a:pt x="1333" y="2922"/>
                  </a:lnTo>
                  <a:lnTo>
                    <a:pt x="1333" y="2922"/>
                  </a:lnTo>
                  <a:lnTo>
                    <a:pt x="1333" y="2922"/>
                  </a:lnTo>
                  <a:lnTo>
                    <a:pt x="1335" y="2924"/>
                  </a:lnTo>
                  <a:lnTo>
                    <a:pt x="1336" y="2926"/>
                  </a:lnTo>
                  <a:lnTo>
                    <a:pt x="1338" y="2928"/>
                  </a:lnTo>
                  <a:lnTo>
                    <a:pt x="1342" y="2928"/>
                  </a:lnTo>
                  <a:lnTo>
                    <a:pt x="1342" y="2928"/>
                  </a:lnTo>
                  <a:lnTo>
                    <a:pt x="1344" y="2930"/>
                  </a:lnTo>
                  <a:lnTo>
                    <a:pt x="1344" y="2930"/>
                  </a:lnTo>
                  <a:lnTo>
                    <a:pt x="1345" y="2930"/>
                  </a:lnTo>
                  <a:lnTo>
                    <a:pt x="1349" y="2931"/>
                  </a:lnTo>
                  <a:lnTo>
                    <a:pt x="1349" y="2931"/>
                  </a:lnTo>
                  <a:lnTo>
                    <a:pt x="1349" y="2933"/>
                  </a:lnTo>
                  <a:lnTo>
                    <a:pt x="1349" y="2935"/>
                  </a:lnTo>
                  <a:lnTo>
                    <a:pt x="1349" y="2937"/>
                  </a:lnTo>
                  <a:lnTo>
                    <a:pt x="1351" y="2937"/>
                  </a:lnTo>
                  <a:lnTo>
                    <a:pt x="1351" y="2937"/>
                  </a:lnTo>
                  <a:lnTo>
                    <a:pt x="1353" y="2937"/>
                  </a:lnTo>
                  <a:lnTo>
                    <a:pt x="1354" y="2935"/>
                  </a:lnTo>
                  <a:lnTo>
                    <a:pt x="1354" y="2935"/>
                  </a:lnTo>
                  <a:lnTo>
                    <a:pt x="1356" y="2935"/>
                  </a:lnTo>
                  <a:lnTo>
                    <a:pt x="1358" y="2933"/>
                  </a:lnTo>
                  <a:lnTo>
                    <a:pt x="1358" y="2933"/>
                  </a:lnTo>
                  <a:lnTo>
                    <a:pt x="1358" y="2933"/>
                  </a:lnTo>
                  <a:lnTo>
                    <a:pt x="1358" y="2933"/>
                  </a:lnTo>
                  <a:lnTo>
                    <a:pt x="1360" y="2933"/>
                  </a:lnTo>
                  <a:lnTo>
                    <a:pt x="1360" y="2937"/>
                  </a:lnTo>
                  <a:lnTo>
                    <a:pt x="1360" y="2937"/>
                  </a:lnTo>
                  <a:lnTo>
                    <a:pt x="1360" y="2939"/>
                  </a:lnTo>
                  <a:lnTo>
                    <a:pt x="1364" y="2940"/>
                  </a:lnTo>
                  <a:lnTo>
                    <a:pt x="1365" y="2940"/>
                  </a:lnTo>
                  <a:lnTo>
                    <a:pt x="1365" y="2942"/>
                  </a:lnTo>
                  <a:lnTo>
                    <a:pt x="1367" y="2942"/>
                  </a:lnTo>
                  <a:lnTo>
                    <a:pt x="1367" y="2942"/>
                  </a:lnTo>
                  <a:lnTo>
                    <a:pt x="1367" y="2942"/>
                  </a:lnTo>
                  <a:lnTo>
                    <a:pt x="1367" y="2944"/>
                  </a:lnTo>
                  <a:lnTo>
                    <a:pt x="1367" y="2944"/>
                  </a:lnTo>
                  <a:lnTo>
                    <a:pt x="1369" y="2946"/>
                  </a:lnTo>
                  <a:lnTo>
                    <a:pt x="1371" y="2948"/>
                  </a:lnTo>
                  <a:lnTo>
                    <a:pt x="1373" y="2949"/>
                  </a:lnTo>
                  <a:lnTo>
                    <a:pt x="1373" y="2951"/>
                  </a:lnTo>
                  <a:lnTo>
                    <a:pt x="1373" y="2953"/>
                  </a:lnTo>
                  <a:lnTo>
                    <a:pt x="1373" y="2953"/>
                  </a:lnTo>
                  <a:lnTo>
                    <a:pt x="1376" y="2951"/>
                  </a:lnTo>
                  <a:lnTo>
                    <a:pt x="1376" y="2951"/>
                  </a:lnTo>
                  <a:lnTo>
                    <a:pt x="1378" y="2951"/>
                  </a:lnTo>
                  <a:lnTo>
                    <a:pt x="1378" y="2951"/>
                  </a:lnTo>
                  <a:lnTo>
                    <a:pt x="1380" y="2953"/>
                  </a:lnTo>
                  <a:lnTo>
                    <a:pt x="1380" y="2953"/>
                  </a:lnTo>
                  <a:lnTo>
                    <a:pt x="1380" y="2955"/>
                  </a:lnTo>
                  <a:lnTo>
                    <a:pt x="1380" y="2957"/>
                  </a:lnTo>
                  <a:lnTo>
                    <a:pt x="1382" y="2957"/>
                  </a:lnTo>
                  <a:lnTo>
                    <a:pt x="1382" y="2957"/>
                  </a:lnTo>
                  <a:lnTo>
                    <a:pt x="1382" y="2957"/>
                  </a:lnTo>
                  <a:lnTo>
                    <a:pt x="1382" y="2959"/>
                  </a:lnTo>
                  <a:lnTo>
                    <a:pt x="1382" y="2959"/>
                  </a:lnTo>
                  <a:lnTo>
                    <a:pt x="1382" y="2959"/>
                  </a:lnTo>
                  <a:lnTo>
                    <a:pt x="1383" y="2960"/>
                  </a:lnTo>
                  <a:lnTo>
                    <a:pt x="1383" y="2962"/>
                  </a:lnTo>
                  <a:lnTo>
                    <a:pt x="1383" y="2964"/>
                  </a:lnTo>
                  <a:lnTo>
                    <a:pt x="1383" y="2968"/>
                  </a:lnTo>
                  <a:lnTo>
                    <a:pt x="1385" y="2968"/>
                  </a:lnTo>
                  <a:lnTo>
                    <a:pt x="1385" y="2969"/>
                  </a:lnTo>
                  <a:lnTo>
                    <a:pt x="1389" y="2971"/>
                  </a:lnTo>
                  <a:lnTo>
                    <a:pt x="1391" y="2971"/>
                  </a:lnTo>
                  <a:lnTo>
                    <a:pt x="1391" y="2973"/>
                  </a:lnTo>
                  <a:lnTo>
                    <a:pt x="1396" y="2973"/>
                  </a:lnTo>
                  <a:lnTo>
                    <a:pt x="1398" y="2973"/>
                  </a:lnTo>
                  <a:lnTo>
                    <a:pt x="1398" y="2975"/>
                  </a:lnTo>
                  <a:lnTo>
                    <a:pt x="1400" y="2977"/>
                  </a:lnTo>
                  <a:lnTo>
                    <a:pt x="1400" y="2977"/>
                  </a:lnTo>
                  <a:lnTo>
                    <a:pt x="1401" y="2975"/>
                  </a:lnTo>
                  <a:lnTo>
                    <a:pt x="1403" y="2975"/>
                  </a:lnTo>
                  <a:lnTo>
                    <a:pt x="1403" y="2975"/>
                  </a:lnTo>
                  <a:lnTo>
                    <a:pt x="1407" y="2975"/>
                  </a:lnTo>
                  <a:lnTo>
                    <a:pt x="1409" y="2977"/>
                  </a:lnTo>
                  <a:lnTo>
                    <a:pt x="1409" y="2977"/>
                  </a:lnTo>
                  <a:lnTo>
                    <a:pt x="1412" y="2977"/>
                  </a:lnTo>
                  <a:lnTo>
                    <a:pt x="1414" y="2977"/>
                  </a:lnTo>
                  <a:lnTo>
                    <a:pt x="1416" y="2975"/>
                  </a:lnTo>
                  <a:lnTo>
                    <a:pt x="1416" y="2975"/>
                  </a:lnTo>
                  <a:lnTo>
                    <a:pt x="1418" y="2975"/>
                  </a:lnTo>
                  <a:lnTo>
                    <a:pt x="1416" y="2973"/>
                  </a:lnTo>
                  <a:lnTo>
                    <a:pt x="1416" y="2971"/>
                  </a:lnTo>
                  <a:lnTo>
                    <a:pt x="1416" y="2971"/>
                  </a:lnTo>
                  <a:lnTo>
                    <a:pt x="1418" y="2969"/>
                  </a:lnTo>
                  <a:lnTo>
                    <a:pt x="1418" y="2969"/>
                  </a:lnTo>
                  <a:lnTo>
                    <a:pt x="1418" y="2969"/>
                  </a:lnTo>
                  <a:lnTo>
                    <a:pt x="1420" y="2968"/>
                  </a:lnTo>
                  <a:lnTo>
                    <a:pt x="1420" y="2966"/>
                  </a:lnTo>
                  <a:lnTo>
                    <a:pt x="1420" y="2966"/>
                  </a:lnTo>
                  <a:lnTo>
                    <a:pt x="1421" y="2966"/>
                  </a:lnTo>
                  <a:lnTo>
                    <a:pt x="1421" y="2966"/>
                  </a:lnTo>
                  <a:lnTo>
                    <a:pt x="1423" y="2960"/>
                  </a:lnTo>
                  <a:lnTo>
                    <a:pt x="1425" y="2959"/>
                  </a:lnTo>
                  <a:lnTo>
                    <a:pt x="1427" y="2959"/>
                  </a:lnTo>
                  <a:lnTo>
                    <a:pt x="1432" y="2957"/>
                  </a:lnTo>
                  <a:lnTo>
                    <a:pt x="1434" y="2957"/>
                  </a:lnTo>
                  <a:lnTo>
                    <a:pt x="1436" y="2953"/>
                  </a:lnTo>
                  <a:lnTo>
                    <a:pt x="1441" y="2951"/>
                  </a:lnTo>
                  <a:lnTo>
                    <a:pt x="1441" y="2949"/>
                  </a:lnTo>
                  <a:lnTo>
                    <a:pt x="1443" y="2948"/>
                  </a:lnTo>
                  <a:lnTo>
                    <a:pt x="1445" y="2942"/>
                  </a:lnTo>
                  <a:lnTo>
                    <a:pt x="1445" y="2942"/>
                  </a:lnTo>
                  <a:lnTo>
                    <a:pt x="1448" y="2937"/>
                  </a:lnTo>
                  <a:lnTo>
                    <a:pt x="1450" y="2933"/>
                  </a:lnTo>
                  <a:lnTo>
                    <a:pt x="1450" y="2933"/>
                  </a:lnTo>
                  <a:lnTo>
                    <a:pt x="1450" y="2931"/>
                  </a:lnTo>
                  <a:lnTo>
                    <a:pt x="1448" y="2930"/>
                  </a:lnTo>
                  <a:lnTo>
                    <a:pt x="1445" y="2930"/>
                  </a:lnTo>
                  <a:lnTo>
                    <a:pt x="1443" y="2928"/>
                  </a:lnTo>
                  <a:lnTo>
                    <a:pt x="1441" y="2928"/>
                  </a:lnTo>
                  <a:lnTo>
                    <a:pt x="1438" y="2921"/>
                  </a:lnTo>
                  <a:lnTo>
                    <a:pt x="1438" y="2919"/>
                  </a:lnTo>
                  <a:lnTo>
                    <a:pt x="1438" y="2917"/>
                  </a:lnTo>
                  <a:lnTo>
                    <a:pt x="1438" y="2915"/>
                  </a:lnTo>
                  <a:lnTo>
                    <a:pt x="1436" y="2915"/>
                  </a:lnTo>
                  <a:lnTo>
                    <a:pt x="1434" y="2913"/>
                  </a:lnTo>
                  <a:lnTo>
                    <a:pt x="1434" y="2912"/>
                  </a:lnTo>
                  <a:lnTo>
                    <a:pt x="1427" y="2899"/>
                  </a:lnTo>
                  <a:lnTo>
                    <a:pt x="1427" y="2899"/>
                  </a:lnTo>
                  <a:lnTo>
                    <a:pt x="1423" y="2897"/>
                  </a:lnTo>
                  <a:lnTo>
                    <a:pt x="1421" y="2895"/>
                  </a:lnTo>
                  <a:lnTo>
                    <a:pt x="1420" y="2890"/>
                  </a:lnTo>
                  <a:lnTo>
                    <a:pt x="1416" y="2883"/>
                  </a:lnTo>
                  <a:lnTo>
                    <a:pt x="1414" y="2883"/>
                  </a:lnTo>
                  <a:lnTo>
                    <a:pt x="1410" y="2879"/>
                  </a:lnTo>
                  <a:lnTo>
                    <a:pt x="1409" y="2877"/>
                  </a:lnTo>
                  <a:lnTo>
                    <a:pt x="1409" y="2875"/>
                  </a:lnTo>
                  <a:lnTo>
                    <a:pt x="1407" y="2874"/>
                  </a:lnTo>
                  <a:lnTo>
                    <a:pt x="1409" y="2872"/>
                  </a:lnTo>
                  <a:lnTo>
                    <a:pt x="1409" y="2872"/>
                  </a:lnTo>
                  <a:lnTo>
                    <a:pt x="1407" y="2872"/>
                  </a:lnTo>
                  <a:lnTo>
                    <a:pt x="1409" y="2870"/>
                  </a:lnTo>
                  <a:lnTo>
                    <a:pt x="1407" y="2866"/>
                  </a:lnTo>
                  <a:lnTo>
                    <a:pt x="1407" y="2866"/>
                  </a:lnTo>
                  <a:lnTo>
                    <a:pt x="1407" y="2866"/>
                  </a:lnTo>
                  <a:lnTo>
                    <a:pt x="1407" y="2865"/>
                  </a:lnTo>
                  <a:lnTo>
                    <a:pt x="1407" y="2865"/>
                  </a:lnTo>
                  <a:lnTo>
                    <a:pt x="1403" y="2861"/>
                  </a:lnTo>
                  <a:lnTo>
                    <a:pt x="1401" y="2861"/>
                  </a:lnTo>
                  <a:lnTo>
                    <a:pt x="1401" y="2859"/>
                  </a:lnTo>
                  <a:lnTo>
                    <a:pt x="1401" y="2859"/>
                  </a:lnTo>
                  <a:lnTo>
                    <a:pt x="1398" y="2857"/>
                  </a:lnTo>
                  <a:lnTo>
                    <a:pt x="1394" y="2854"/>
                  </a:lnTo>
                  <a:lnTo>
                    <a:pt x="1394" y="2850"/>
                  </a:lnTo>
                  <a:lnTo>
                    <a:pt x="1394" y="2848"/>
                  </a:lnTo>
                  <a:lnTo>
                    <a:pt x="1394" y="2848"/>
                  </a:lnTo>
                  <a:lnTo>
                    <a:pt x="1396" y="2847"/>
                  </a:lnTo>
                  <a:lnTo>
                    <a:pt x="1396" y="2847"/>
                  </a:lnTo>
                  <a:lnTo>
                    <a:pt x="1396" y="2847"/>
                  </a:lnTo>
                  <a:lnTo>
                    <a:pt x="1396" y="2845"/>
                  </a:lnTo>
                  <a:lnTo>
                    <a:pt x="1396" y="2845"/>
                  </a:lnTo>
                  <a:lnTo>
                    <a:pt x="1396" y="2843"/>
                  </a:lnTo>
                  <a:lnTo>
                    <a:pt x="1396" y="2843"/>
                  </a:lnTo>
                  <a:lnTo>
                    <a:pt x="1396" y="2841"/>
                  </a:lnTo>
                  <a:lnTo>
                    <a:pt x="1396" y="2841"/>
                  </a:lnTo>
                  <a:lnTo>
                    <a:pt x="1398" y="2839"/>
                  </a:lnTo>
                  <a:lnTo>
                    <a:pt x="1398" y="2839"/>
                  </a:lnTo>
                  <a:lnTo>
                    <a:pt x="1400" y="2837"/>
                  </a:lnTo>
                  <a:lnTo>
                    <a:pt x="1400" y="2837"/>
                  </a:lnTo>
                  <a:lnTo>
                    <a:pt x="1401" y="2836"/>
                  </a:lnTo>
                  <a:lnTo>
                    <a:pt x="1401" y="2836"/>
                  </a:lnTo>
                  <a:lnTo>
                    <a:pt x="1401" y="2834"/>
                  </a:lnTo>
                  <a:lnTo>
                    <a:pt x="1401" y="2834"/>
                  </a:lnTo>
                  <a:lnTo>
                    <a:pt x="1401" y="2834"/>
                  </a:lnTo>
                  <a:lnTo>
                    <a:pt x="1401" y="2832"/>
                  </a:lnTo>
                  <a:lnTo>
                    <a:pt x="1400" y="2832"/>
                  </a:lnTo>
                  <a:lnTo>
                    <a:pt x="1400" y="2832"/>
                  </a:lnTo>
                  <a:lnTo>
                    <a:pt x="1398" y="2834"/>
                  </a:lnTo>
                  <a:lnTo>
                    <a:pt x="1398" y="2836"/>
                  </a:lnTo>
                  <a:lnTo>
                    <a:pt x="1396" y="2836"/>
                  </a:lnTo>
                  <a:lnTo>
                    <a:pt x="1396" y="2834"/>
                  </a:lnTo>
                  <a:lnTo>
                    <a:pt x="1396" y="2832"/>
                  </a:lnTo>
                  <a:lnTo>
                    <a:pt x="1396" y="2832"/>
                  </a:lnTo>
                  <a:lnTo>
                    <a:pt x="1396" y="2828"/>
                  </a:lnTo>
                  <a:lnTo>
                    <a:pt x="1396" y="2827"/>
                  </a:lnTo>
                  <a:lnTo>
                    <a:pt x="1396" y="2823"/>
                  </a:lnTo>
                  <a:lnTo>
                    <a:pt x="1398" y="2819"/>
                  </a:lnTo>
                  <a:lnTo>
                    <a:pt x="1400" y="2812"/>
                  </a:lnTo>
                  <a:lnTo>
                    <a:pt x="1401" y="2803"/>
                  </a:lnTo>
                  <a:lnTo>
                    <a:pt x="1405" y="2798"/>
                  </a:lnTo>
                  <a:lnTo>
                    <a:pt x="1407" y="2794"/>
                  </a:lnTo>
                  <a:lnTo>
                    <a:pt x="1405" y="2794"/>
                  </a:lnTo>
                  <a:lnTo>
                    <a:pt x="1405" y="2794"/>
                  </a:lnTo>
                  <a:lnTo>
                    <a:pt x="1403" y="2792"/>
                  </a:lnTo>
                  <a:lnTo>
                    <a:pt x="1401" y="2792"/>
                  </a:lnTo>
                  <a:lnTo>
                    <a:pt x="1401" y="2794"/>
                  </a:lnTo>
                  <a:lnTo>
                    <a:pt x="1400" y="2794"/>
                  </a:lnTo>
                  <a:lnTo>
                    <a:pt x="1400" y="2796"/>
                  </a:lnTo>
                  <a:lnTo>
                    <a:pt x="1400" y="2796"/>
                  </a:lnTo>
                  <a:lnTo>
                    <a:pt x="1400" y="2798"/>
                  </a:lnTo>
                  <a:lnTo>
                    <a:pt x="1400" y="2800"/>
                  </a:lnTo>
                  <a:lnTo>
                    <a:pt x="1398" y="2801"/>
                  </a:lnTo>
                  <a:lnTo>
                    <a:pt x="1398" y="2803"/>
                  </a:lnTo>
                  <a:lnTo>
                    <a:pt x="1398" y="2805"/>
                  </a:lnTo>
                  <a:lnTo>
                    <a:pt x="1398" y="2807"/>
                  </a:lnTo>
                  <a:lnTo>
                    <a:pt x="1398" y="2809"/>
                  </a:lnTo>
                  <a:lnTo>
                    <a:pt x="1398" y="2809"/>
                  </a:lnTo>
                  <a:lnTo>
                    <a:pt x="1396" y="2810"/>
                  </a:lnTo>
                  <a:lnTo>
                    <a:pt x="1396" y="2810"/>
                  </a:lnTo>
                  <a:lnTo>
                    <a:pt x="1396" y="2810"/>
                  </a:lnTo>
                  <a:lnTo>
                    <a:pt x="1396" y="2812"/>
                  </a:lnTo>
                  <a:lnTo>
                    <a:pt x="1396" y="2814"/>
                  </a:lnTo>
                  <a:lnTo>
                    <a:pt x="1396" y="2818"/>
                  </a:lnTo>
                  <a:lnTo>
                    <a:pt x="1394" y="2819"/>
                  </a:lnTo>
                  <a:lnTo>
                    <a:pt x="1392" y="2821"/>
                  </a:lnTo>
                  <a:lnTo>
                    <a:pt x="1392" y="2819"/>
                  </a:lnTo>
                  <a:lnTo>
                    <a:pt x="1392" y="2819"/>
                  </a:lnTo>
                  <a:lnTo>
                    <a:pt x="1392" y="2818"/>
                  </a:lnTo>
                  <a:lnTo>
                    <a:pt x="1391" y="2818"/>
                  </a:lnTo>
                  <a:lnTo>
                    <a:pt x="1391" y="2818"/>
                  </a:lnTo>
                  <a:lnTo>
                    <a:pt x="1391" y="2816"/>
                  </a:lnTo>
                  <a:lnTo>
                    <a:pt x="1391" y="2814"/>
                  </a:lnTo>
                  <a:lnTo>
                    <a:pt x="1391" y="2812"/>
                  </a:lnTo>
                  <a:lnTo>
                    <a:pt x="1391" y="2812"/>
                  </a:lnTo>
                  <a:lnTo>
                    <a:pt x="1391" y="2812"/>
                  </a:lnTo>
                  <a:lnTo>
                    <a:pt x="1392" y="2814"/>
                  </a:lnTo>
                  <a:lnTo>
                    <a:pt x="1392" y="2812"/>
                  </a:lnTo>
                  <a:lnTo>
                    <a:pt x="1394" y="2809"/>
                  </a:lnTo>
                  <a:lnTo>
                    <a:pt x="1394" y="2809"/>
                  </a:lnTo>
                  <a:lnTo>
                    <a:pt x="1394" y="2809"/>
                  </a:lnTo>
                  <a:lnTo>
                    <a:pt x="1394" y="2809"/>
                  </a:lnTo>
                  <a:lnTo>
                    <a:pt x="1394" y="2809"/>
                  </a:lnTo>
                  <a:lnTo>
                    <a:pt x="1394" y="2807"/>
                  </a:lnTo>
                  <a:lnTo>
                    <a:pt x="1394" y="2805"/>
                  </a:lnTo>
                  <a:lnTo>
                    <a:pt x="1394" y="2803"/>
                  </a:lnTo>
                  <a:lnTo>
                    <a:pt x="1394" y="2803"/>
                  </a:lnTo>
                  <a:lnTo>
                    <a:pt x="1396" y="2803"/>
                  </a:lnTo>
                  <a:lnTo>
                    <a:pt x="1396" y="2803"/>
                  </a:lnTo>
                  <a:lnTo>
                    <a:pt x="1398" y="2801"/>
                  </a:lnTo>
                  <a:lnTo>
                    <a:pt x="1398" y="2801"/>
                  </a:lnTo>
                  <a:lnTo>
                    <a:pt x="1396" y="2800"/>
                  </a:lnTo>
                  <a:lnTo>
                    <a:pt x="1396" y="2798"/>
                  </a:lnTo>
                  <a:lnTo>
                    <a:pt x="1396" y="2798"/>
                  </a:lnTo>
                  <a:lnTo>
                    <a:pt x="1394" y="2798"/>
                  </a:lnTo>
                  <a:lnTo>
                    <a:pt x="1394" y="2800"/>
                  </a:lnTo>
                  <a:lnTo>
                    <a:pt x="1394" y="2798"/>
                  </a:lnTo>
                  <a:lnTo>
                    <a:pt x="1394" y="2796"/>
                  </a:lnTo>
                  <a:lnTo>
                    <a:pt x="1394" y="2796"/>
                  </a:lnTo>
                  <a:lnTo>
                    <a:pt x="1394" y="2796"/>
                  </a:lnTo>
                  <a:lnTo>
                    <a:pt x="1394" y="2794"/>
                  </a:lnTo>
                  <a:lnTo>
                    <a:pt x="1394" y="2794"/>
                  </a:lnTo>
                  <a:lnTo>
                    <a:pt x="1392" y="2792"/>
                  </a:lnTo>
                  <a:lnTo>
                    <a:pt x="1392" y="2792"/>
                  </a:lnTo>
                  <a:lnTo>
                    <a:pt x="1391" y="2789"/>
                  </a:lnTo>
                  <a:lnTo>
                    <a:pt x="1391" y="2785"/>
                  </a:lnTo>
                  <a:lnTo>
                    <a:pt x="1389" y="2783"/>
                  </a:lnTo>
                  <a:lnTo>
                    <a:pt x="1389" y="2783"/>
                  </a:lnTo>
                  <a:lnTo>
                    <a:pt x="1387" y="2781"/>
                  </a:lnTo>
                  <a:lnTo>
                    <a:pt x="1387" y="2780"/>
                  </a:lnTo>
                  <a:lnTo>
                    <a:pt x="1385" y="2774"/>
                  </a:lnTo>
                  <a:lnTo>
                    <a:pt x="1383" y="2772"/>
                  </a:lnTo>
                  <a:lnTo>
                    <a:pt x="1383" y="2771"/>
                  </a:lnTo>
                  <a:lnTo>
                    <a:pt x="1382" y="2771"/>
                  </a:lnTo>
                  <a:lnTo>
                    <a:pt x="1382" y="2772"/>
                  </a:lnTo>
                  <a:lnTo>
                    <a:pt x="1382" y="2772"/>
                  </a:lnTo>
                  <a:lnTo>
                    <a:pt x="1380" y="2772"/>
                  </a:lnTo>
                  <a:lnTo>
                    <a:pt x="1380" y="2771"/>
                  </a:lnTo>
                  <a:lnTo>
                    <a:pt x="1378" y="2771"/>
                  </a:lnTo>
                  <a:lnTo>
                    <a:pt x="1378" y="2771"/>
                  </a:lnTo>
                  <a:lnTo>
                    <a:pt x="1378" y="2771"/>
                  </a:lnTo>
                  <a:lnTo>
                    <a:pt x="1376" y="2769"/>
                  </a:lnTo>
                  <a:lnTo>
                    <a:pt x="1376" y="2767"/>
                  </a:lnTo>
                  <a:lnTo>
                    <a:pt x="1376" y="2767"/>
                  </a:lnTo>
                  <a:lnTo>
                    <a:pt x="1374" y="2763"/>
                  </a:lnTo>
                  <a:lnTo>
                    <a:pt x="1374" y="2762"/>
                  </a:lnTo>
                  <a:lnTo>
                    <a:pt x="1373" y="2762"/>
                  </a:lnTo>
                  <a:lnTo>
                    <a:pt x="1373" y="2762"/>
                  </a:lnTo>
                  <a:lnTo>
                    <a:pt x="1365" y="2758"/>
                  </a:lnTo>
                  <a:lnTo>
                    <a:pt x="1364" y="2758"/>
                  </a:lnTo>
                  <a:lnTo>
                    <a:pt x="1364" y="2758"/>
                  </a:lnTo>
                  <a:lnTo>
                    <a:pt x="1360" y="2758"/>
                  </a:lnTo>
                  <a:lnTo>
                    <a:pt x="1360" y="2758"/>
                  </a:lnTo>
                  <a:lnTo>
                    <a:pt x="1358" y="2758"/>
                  </a:lnTo>
                  <a:lnTo>
                    <a:pt x="1358" y="2756"/>
                  </a:lnTo>
                  <a:lnTo>
                    <a:pt x="1356" y="2754"/>
                  </a:lnTo>
                  <a:lnTo>
                    <a:pt x="1356" y="2754"/>
                  </a:lnTo>
                  <a:lnTo>
                    <a:pt x="1356" y="2751"/>
                  </a:lnTo>
                  <a:lnTo>
                    <a:pt x="1356" y="2749"/>
                  </a:lnTo>
                  <a:lnTo>
                    <a:pt x="1356" y="2749"/>
                  </a:lnTo>
                  <a:lnTo>
                    <a:pt x="1356" y="2749"/>
                  </a:lnTo>
                  <a:lnTo>
                    <a:pt x="1358" y="2749"/>
                  </a:lnTo>
                  <a:lnTo>
                    <a:pt x="1358" y="2749"/>
                  </a:lnTo>
                  <a:lnTo>
                    <a:pt x="1358" y="2747"/>
                  </a:lnTo>
                  <a:lnTo>
                    <a:pt x="1358" y="2747"/>
                  </a:lnTo>
                  <a:lnTo>
                    <a:pt x="1358" y="2747"/>
                  </a:lnTo>
                  <a:lnTo>
                    <a:pt x="1358" y="2747"/>
                  </a:lnTo>
                  <a:lnTo>
                    <a:pt x="1358" y="2742"/>
                  </a:lnTo>
                  <a:lnTo>
                    <a:pt x="1358" y="2740"/>
                  </a:lnTo>
                  <a:lnTo>
                    <a:pt x="1360" y="2740"/>
                  </a:lnTo>
                  <a:lnTo>
                    <a:pt x="1360" y="2738"/>
                  </a:lnTo>
                  <a:lnTo>
                    <a:pt x="1362" y="2736"/>
                  </a:lnTo>
                  <a:lnTo>
                    <a:pt x="1364" y="2738"/>
                  </a:lnTo>
                  <a:lnTo>
                    <a:pt x="1364" y="2736"/>
                  </a:lnTo>
                  <a:lnTo>
                    <a:pt x="1365" y="2736"/>
                  </a:lnTo>
                  <a:lnTo>
                    <a:pt x="1365" y="2735"/>
                  </a:lnTo>
                  <a:lnTo>
                    <a:pt x="1367" y="2735"/>
                  </a:lnTo>
                  <a:lnTo>
                    <a:pt x="1369" y="2733"/>
                  </a:lnTo>
                  <a:lnTo>
                    <a:pt x="1369" y="2733"/>
                  </a:lnTo>
                  <a:lnTo>
                    <a:pt x="1371" y="2733"/>
                  </a:lnTo>
                  <a:lnTo>
                    <a:pt x="1371" y="2731"/>
                  </a:lnTo>
                  <a:lnTo>
                    <a:pt x="1373" y="2729"/>
                  </a:lnTo>
                  <a:lnTo>
                    <a:pt x="1373" y="2729"/>
                  </a:lnTo>
                  <a:lnTo>
                    <a:pt x="1373" y="2727"/>
                  </a:lnTo>
                  <a:lnTo>
                    <a:pt x="1371" y="2725"/>
                  </a:lnTo>
                  <a:lnTo>
                    <a:pt x="1371" y="2724"/>
                  </a:lnTo>
                  <a:lnTo>
                    <a:pt x="1371" y="2722"/>
                  </a:lnTo>
                  <a:lnTo>
                    <a:pt x="1373" y="2722"/>
                  </a:lnTo>
                  <a:lnTo>
                    <a:pt x="1373" y="2724"/>
                  </a:lnTo>
                  <a:lnTo>
                    <a:pt x="1373" y="2725"/>
                  </a:lnTo>
                  <a:lnTo>
                    <a:pt x="1373" y="2727"/>
                  </a:lnTo>
                  <a:lnTo>
                    <a:pt x="1374" y="2731"/>
                  </a:lnTo>
                  <a:lnTo>
                    <a:pt x="1376" y="2731"/>
                  </a:lnTo>
                  <a:lnTo>
                    <a:pt x="1376" y="2731"/>
                  </a:lnTo>
                  <a:lnTo>
                    <a:pt x="1376" y="2731"/>
                  </a:lnTo>
                  <a:lnTo>
                    <a:pt x="1376" y="2729"/>
                  </a:lnTo>
                  <a:lnTo>
                    <a:pt x="1378" y="2725"/>
                  </a:lnTo>
                  <a:lnTo>
                    <a:pt x="1376" y="2720"/>
                  </a:lnTo>
                  <a:lnTo>
                    <a:pt x="1376" y="2720"/>
                  </a:lnTo>
                  <a:lnTo>
                    <a:pt x="1378" y="2720"/>
                  </a:lnTo>
                  <a:lnTo>
                    <a:pt x="1378" y="2720"/>
                  </a:lnTo>
                  <a:lnTo>
                    <a:pt x="1380" y="2720"/>
                  </a:lnTo>
                  <a:lnTo>
                    <a:pt x="1380" y="2722"/>
                  </a:lnTo>
                  <a:lnTo>
                    <a:pt x="1380" y="2720"/>
                  </a:lnTo>
                  <a:lnTo>
                    <a:pt x="1380" y="2718"/>
                  </a:lnTo>
                  <a:lnTo>
                    <a:pt x="1382" y="2718"/>
                  </a:lnTo>
                  <a:lnTo>
                    <a:pt x="1382" y="2718"/>
                  </a:lnTo>
                  <a:lnTo>
                    <a:pt x="1383" y="2716"/>
                  </a:lnTo>
                  <a:lnTo>
                    <a:pt x="1383" y="2715"/>
                  </a:lnTo>
                  <a:lnTo>
                    <a:pt x="1385" y="2711"/>
                  </a:lnTo>
                  <a:lnTo>
                    <a:pt x="1385" y="2711"/>
                  </a:lnTo>
                  <a:lnTo>
                    <a:pt x="1385" y="2707"/>
                  </a:lnTo>
                  <a:lnTo>
                    <a:pt x="1387" y="2704"/>
                  </a:lnTo>
                  <a:lnTo>
                    <a:pt x="1387" y="2704"/>
                  </a:lnTo>
                  <a:lnTo>
                    <a:pt x="1387" y="2702"/>
                  </a:lnTo>
                  <a:lnTo>
                    <a:pt x="1389" y="2702"/>
                  </a:lnTo>
                  <a:lnTo>
                    <a:pt x="1391" y="2704"/>
                  </a:lnTo>
                  <a:lnTo>
                    <a:pt x="1391" y="2704"/>
                  </a:lnTo>
                  <a:lnTo>
                    <a:pt x="1391" y="2702"/>
                  </a:lnTo>
                  <a:lnTo>
                    <a:pt x="1391" y="2697"/>
                  </a:lnTo>
                  <a:lnTo>
                    <a:pt x="1391" y="2695"/>
                  </a:lnTo>
                  <a:lnTo>
                    <a:pt x="1392" y="2693"/>
                  </a:lnTo>
                  <a:lnTo>
                    <a:pt x="1392" y="2691"/>
                  </a:lnTo>
                  <a:lnTo>
                    <a:pt x="1392" y="2691"/>
                  </a:lnTo>
                  <a:lnTo>
                    <a:pt x="1394" y="2691"/>
                  </a:lnTo>
                  <a:lnTo>
                    <a:pt x="1394" y="2689"/>
                  </a:lnTo>
                  <a:lnTo>
                    <a:pt x="1394" y="2689"/>
                  </a:lnTo>
                  <a:lnTo>
                    <a:pt x="1394" y="2689"/>
                  </a:lnTo>
                  <a:lnTo>
                    <a:pt x="1394" y="2689"/>
                  </a:lnTo>
                  <a:lnTo>
                    <a:pt x="1394" y="2688"/>
                  </a:lnTo>
                  <a:lnTo>
                    <a:pt x="1394" y="2688"/>
                  </a:lnTo>
                  <a:lnTo>
                    <a:pt x="1392" y="2688"/>
                  </a:lnTo>
                  <a:lnTo>
                    <a:pt x="1391" y="2688"/>
                  </a:lnTo>
                  <a:lnTo>
                    <a:pt x="1392" y="2686"/>
                  </a:lnTo>
                  <a:lnTo>
                    <a:pt x="1392" y="2686"/>
                  </a:lnTo>
                  <a:lnTo>
                    <a:pt x="1396" y="2686"/>
                  </a:lnTo>
                  <a:lnTo>
                    <a:pt x="1396" y="2686"/>
                  </a:lnTo>
                  <a:lnTo>
                    <a:pt x="1396" y="2686"/>
                  </a:lnTo>
                  <a:lnTo>
                    <a:pt x="1396" y="2684"/>
                  </a:lnTo>
                  <a:lnTo>
                    <a:pt x="1396" y="2682"/>
                  </a:lnTo>
                  <a:lnTo>
                    <a:pt x="1398" y="2682"/>
                  </a:lnTo>
                  <a:lnTo>
                    <a:pt x="1398" y="2680"/>
                  </a:lnTo>
                  <a:lnTo>
                    <a:pt x="1400" y="2680"/>
                  </a:lnTo>
                  <a:lnTo>
                    <a:pt x="1400" y="2680"/>
                  </a:lnTo>
                  <a:lnTo>
                    <a:pt x="1398" y="2679"/>
                  </a:lnTo>
                  <a:lnTo>
                    <a:pt x="1398" y="2677"/>
                  </a:lnTo>
                  <a:lnTo>
                    <a:pt x="1396" y="2677"/>
                  </a:lnTo>
                  <a:lnTo>
                    <a:pt x="1396" y="2675"/>
                  </a:lnTo>
                  <a:lnTo>
                    <a:pt x="1396" y="2675"/>
                  </a:lnTo>
                  <a:lnTo>
                    <a:pt x="1398" y="2675"/>
                  </a:lnTo>
                  <a:lnTo>
                    <a:pt x="1398" y="2677"/>
                  </a:lnTo>
                  <a:lnTo>
                    <a:pt x="1398" y="2677"/>
                  </a:lnTo>
                  <a:lnTo>
                    <a:pt x="1400" y="2679"/>
                  </a:lnTo>
                  <a:lnTo>
                    <a:pt x="1400" y="2679"/>
                  </a:lnTo>
                  <a:lnTo>
                    <a:pt x="1400" y="2679"/>
                  </a:lnTo>
                  <a:lnTo>
                    <a:pt x="1400" y="2677"/>
                  </a:lnTo>
                  <a:lnTo>
                    <a:pt x="1401" y="2677"/>
                  </a:lnTo>
                  <a:lnTo>
                    <a:pt x="1401" y="2677"/>
                  </a:lnTo>
                  <a:lnTo>
                    <a:pt x="1400" y="2675"/>
                  </a:lnTo>
                  <a:lnTo>
                    <a:pt x="1400" y="2673"/>
                  </a:lnTo>
                  <a:lnTo>
                    <a:pt x="1400" y="2673"/>
                  </a:lnTo>
                  <a:lnTo>
                    <a:pt x="1400" y="2673"/>
                  </a:lnTo>
                  <a:lnTo>
                    <a:pt x="1400" y="2671"/>
                  </a:lnTo>
                  <a:lnTo>
                    <a:pt x="1398" y="2671"/>
                  </a:lnTo>
                  <a:lnTo>
                    <a:pt x="1398" y="2669"/>
                  </a:lnTo>
                  <a:lnTo>
                    <a:pt x="1396" y="2669"/>
                  </a:lnTo>
                  <a:lnTo>
                    <a:pt x="1396" y="2669"/>
                  </a:lnTo>
                  <a:lnTo>
                    <a:pt x="1394" y="2669"/>
                  </a:lnTo>
                  <a:lnTo>
                    <a:pt x="1394" y="2668"/>
                  </a:lnTo>
                  <a:lnTo>
                    <a:pt x="1394" y="2668"/>
                  </a:lnTo>
                  <a:lnTo>
                    <a:pt x="1394" y="2668"/>
                  </a:lnTo>
                  <a:lnTo>
                    <a:pt x="1394" y="2668"/>
                  </a:lnTo>
                  <a:lnTo>
                    <a:pt x="1392" y="2668"/>
                  </a:lnTo>
                  <a:lnTo>
                    <a:pt x="1392" y="2668"/>
                  </a:lnTo>
                  <a:lnTo>
                    <a:pt x="1392" y="2668"/>
                  </a:lnTo>
                  <a:lnTo>
                    <a:pt x="1392" y="2666"/>
                  </a:lnTo>
                  <a:lnTo>
                    <a:pt x="1392" y="2666"/>
                  </a:lnTo>
                  <a:lnTo>
                    <a:pt x="1391" y="2664"/>
                  </a:lnTo>
                  <a:lnTo>
                    <a:pt x="1391" y="2664"/>
                  </a:lnTo>
                  <a:lnTo>
                    <a:pt x="1391" y="2662"/>
                  </a:lnTo>
                  <a:lnTo>
                    <a:pt x="1392" y="2662"/>
                  </a:lnTo>
                  <a:lnTo>
                    <a:pt x="1392" y="2662"/>
                  </a:lnTo>
                  <a:lnTo>
                    <a:pt x="1392" y="2664"/>
                  </a:lnTo>
                  <a:lnTo>
                    <a:pt x="1392" y="2664"/>
                  </a:lnTo>
                  <a:lnTo>
                    <a:pt x="1396" y="2664"/>
                  </a:lnTo>
                  <a:lnTo>
                    <a:pt x="1398" y="2666"/>
                  </a:lnTo>
                  <a:lnTo>
                    <a:pt x="1396" y="2666"/>
                  </a:lnTo>
                  <a:lnTo>
                    <a:pt x="1394" y="2666"/>
                  </a:lnTo>
                  <a:lnTo>
                    <a:pt x="1394" y="2666"/>
                  </a:lnTo>
                  <a:lnTo>
                    <a:pt x="1394" y="2666"/>
                  </a:lnTo>
                  <a:lnTo>
                    <a:pt x="1394" y="2668"/>
                  </a:lnTo>
                  <a:lnTo>
                    <a:pt x="1394" y="2668"/>
                  </a:lnTo>
                  <a:lnTo>
                    <a:pt x="1396" y="2668"/>
                  </a:lnTo>
                  <a:lnTo>
                    <a:pt x="1396" y="2669"/>
                  </a:lnTo>
                  <a:lnTo>
                    <a:pt x="1398" y="2669"/>
                  </a:lnTo>
                  <a:lnTo>
                    <a:pt x="1400" y="2669"/>
                  </a:lnTo>
                  <a:lnTo>
                    <a:pt x="1401" y="2671"/>
                  </a:lnTo>
                  <a:lnTo>
                    <a:pt x="1401" y="2673"/>
                  </a:lnTo>
                  <a:lnTo>
                    <a:pt x="1403" y="2677"/>
                  </a:lnTo>
                  <a:lnTo>
                    <a:pt x="1403" y="2677"/>
                  </a:lnTo>
                  <a:lnTo>
                    <a:pt x="1405" y="2677"/>
                  </a:lnTo>
                  <a:lnTo>
                    <a:pt x="1405" y="2675"/>
                  </a:lnTo>
                  <a:lnTo>
                    <a:pt x="1405" y="2675"/>
                  </a:lnTo>
                  <a:lnTo>
                    <a:pt x="1405" y="2673"/>
                  </a:lnTo>
                  <a:lnTo>
                    <a:pt x="1403" y="2671"/>
                  </a:lnTo>
                  <a:lnTo>
                    <a:pt x="1403" y="2671"/>
                  </a:lnTo>
                  <a:lnTo>
                    <a:pt x="1403" y="2669"/>
                  </a:lnTo>
                  <a:lnTo>
                    <a:pt x="1403" y="2669"/>
                  </a:lnTo>
                  <a:lnTo>
                    <a:pt x="1401" y="2669"/>
                  </a:lnTo>
                  <a:lnTo>
                    <a:pt x="1403" y="2669"/>
                  </a:lnTo>
                  <a:lnTo>
                    <a:pt x="1403" y="2669"/>
                  </a:lnTo>
                  <a:lnTo>
                    <a:pt x="1403" y="2669"/>
                  </a:lnTo>
                  <a:lnTo>
                    <a:pt x="1403" y="2668"/>
                  </a:lnTo>
                  <a:lnTo>
                    <a:pt x="1403" y="2668"/>
                  </a:lnTo>
                  <a:lnTo>
                    <a:pt x="1403" y="2668"/>
                  </a:lnTo>
                  <a:lnTo>
                    <a:pt x="1403" y="2666"/>
                  </a:lnTo>
                  <a:lnTo>
                    <a:pt x="1403" y="2666"/>
                  </a:lnTo>
                  <a:lnTo>
                    <a:pt x="1403" y="2666"/>
                  </a:lnTo>
                  <a:lnTo>
                    <a:pt x="1401" y="2666"/>
                  </a:lnTo>
                  <a:lnTo>
                    <a:pt x="1401" y="2666"/>
                  </a:lnTo>
                  <a:lnTo>
                    <a:pt x="1401" y="2664"/>
                  </a:lnTo>
                  <a:lnTo>
                    <a:pt x="1401" y="2664"/>
                  </a:lnTo>
                  <a:lnTo>
                    <a:pt x="1401" y="2664"/>
                  </a:lnTo>
                  <a:lnTo>
                    <a:pt x="1400" y="2664"/>
                  </a:lnTo>
                  <a:lnTo>
                    <a:pt x="1400" y="2664"/>
                  </a:lnTo>
                  <a:lnTo>
                    <a:pt x="1400" y="2662"/>
                  </a:lnTo>
                  <a:lnTo>
                    <a:pt x="1400" y="2662"/>
                  </a:lnTo>
                  <a:lnTo>
                    <a:pt x="1401" y="2662"/>
                  </a:lnTo>
                  <a:lnTo>
                    <a:pt x="1401" y="2662"/>
                  </a:lnTo>
                  <a:lnTo>
                    <a:pt x="1403" y="2662"/>
                  </a:lnTo>
                  <a:lnTo>
                    <a:pt x="1403" y="2662"/>
                  </a:lnTo>
                  <a:lnTo>
                    <a:pt x="1405" y="2664"/>
                  </a:lnTo>
                  <a:lnTo>
                    <a:pt x="1405" y="2664"/>
                  </a:lnTo>
                  <a:lnTo>
                    <a:pt x="1405" y="2666"/>
                  </a:lnTo>
                  <a:lnTo>
                    <a:pt x="1405" y="2666"/>
                  </a:lnTo>
                  <a:lnTo>
                    <a:pt x="1405" y="2666"/>
                  </a:lnTo>
                  <a:lnTo>
                    <a:pt x="1405" y="2666"/>
                  </a:lnTo>
                  <a:lnTo>
                    <a:pt x="1405" y="2666"/>
                  </a:lnTo>
                  <a:lnTo>
                    <a:pt x="1407" y="2666"/>
                  </a:lnTo>
                  <a:lnTo>
                    <a:pt x="1407" y="2666"/>
                  </a:lnTo>
                  <a:lnTo>
                    <a:pt x="1407" y="2666"/>
                  </a:lnTo>
                  <a:lnTo>
                    <a:pt x="1407" y="2666"/>
                  </a:lnTo>
                  <a:lnTo>
                    <a:pt x="1407" y="2666"/>
                  </a:lnTo>
                  <a:lnTo>
                    <a:pt x="1407" y="2666"/>
                  </a:lnTo>
                  <a:lnTo>
                    <a:pt x="1409" y="2666"/>
                  </a:lnTo>
                  <a:lnTo>
                    <a:pt x="1409" y="2668"/>
                  </a:lnTo>
                  <a:lnTo>
                    <a:pt x="1410" y="2668"/>
                  </a:lnTo>
                  <a:lnTo>
                    <a:pt x="1410" y="2668"/>
                  </a:lnTo>
                  <a:lnTo>
                    <a:pt x="1410" y="2669"/>
                  </a:lnTo>
                  <a:lnTo>
                    <a:pt x="1410" y="2669"/>
                  </a:lnTo>
                  <a:lnTo>
                    <a:pt x="1412" y="2673"/>
                  </a:lnTo>
                  <a:lnTo>
                    <a:pt x="1414" y="2673"/>
                  </a:lnTo>
                  <a:lnTo>
                    <a:pt x="1414" y="2671"/>
                  </a:lnTo>
                  <a:lnTo>
                    <a:pt x="1414" y="2671"/>
                  </a:lnTo>
                  <a:lnTo>
                    <a:pt x="1414" y="2671"/>
                  </a:lnTo>
                  <a:lnTo>
                    <a:pt x="1414" y="2669"/>
                  </a:lnTo>
                  <a:lnTo>
                    <a:pt x="1414" y="2669"/>
                  </a:lnTo>
                  <a:lnTo>
                    <a:pt x="1414" y="2668"/>
                  </a:lnTo>
                  <a:lnTo>
                    <a:pt x="1414" y="2666"/>
                  </a:lnTo>
                  <a:lnTo>
                    <a:pt x="1414" y="2666"/>
                  </a:lnTo>
                  <a:lnTo>
                    <a:pt x="1414" y="2664"/>
                  </a:lnTo>
                  <a:lnTo>
                    <a:pt x="1416" y="2666"/>
                  </a:lnTo>
                  <a:lnTo>
                    <a:pt x="1416" y="2666"/>
                  </a:lnTo>
                  <a:lnTo>
                    <a:pt x="1416" y="2668"/>
                  </a:lnTo>
                  <a:lnTo>
                    <a:pt x="1418" y="2668"/>
                  </a:lnTo>
                  <a:lnTo>
                    <a:pt x="1418" y="2666"/>
                  </a:lnTo>
                  <a:lnTo>
                    <a:pt x="1418" y="2666"/>
                  </a:lnTo>
                  <a:lnTo>
                    <a:pt x="1420" y="2664"/>
                  </a:lnTo>
                  <a:lnTo>
                    <a:pt x="1420" y="2664"/>
                  </a:lnTo>
                  <a:lnTo>
                    <a:pt x="1420" y="2664"/>
                  </a:lnTo>
                  <a:lnTo>
                    <a:pt x="1421" y="2664"/>
                  </a:lnTo>
                  <a:lnTo>
                    <a:pt x="1421" y="2664"/>
                  </a:lnTo>
                  <a:lnTo>
                    <a:pt x="1421" y="2664"/>
                  </a:lnTo>
                  <a:lnTo>
                    <a:pt x="1421" y="2666"/>
                  </a:lnTo>
                  <a:lnTo>
                    <a:pt x="1421" y="2666"/>
                  </a:lnTo>
                  <a:lnTo>
                    <a:pt x="1421" y="2666"/>
                  </a:lnTo>
                  <a:lnTo>
                    <a:pt x="1423" y="2666"/>
                  </a:lnTo>
                  <a:lnTo>
                    <a:pt x="1423" y="2666"/>
                  </a:lnTo>
                  <a:lnTo>
                    <a:pt x="1423" y="2666"/>
                  </a:lnTo>
                  <a:lnTo>
                    <a:pt x="1423" y="2666"/>
                  </a:lnTo>
                  <a:lnTo>
                    <a:pt x="1425" y="2664"/>
                  </a:lnTo>
                  <a:lnTo>
                    <a:pt x="1425" y="2664"/>
                  </a:lnTo>
                  <a:lnTo>
                    <a:pt x="1427" y="2662"/>
                  </a:lnTo>
                  <a:lnTo>
                    <a:pt x="1427" y="2662"/>
                  </a:lnTo>
                  <a:lnTo>
                    <a:pt x="1429" y="2664"/>
                  </a:lnTo>
                  <a:lnTo>
                    <a:pt x="1429" y="2664"/>
                  </a:lnTo>
                  <a:lnTo>
                    <a:pt x="1430" y="2664"/>
                  </a:lnTo>
                  <a:lnTo>
                    <a:pt x="1432" y="2664"/>
                  </a:lnTo>
                  <a:lnTo>
                    <a:pt x="1434" y="2666"/>
                  </a:lnTo>
                  <a:lnTo>
                    <a:pt x="1434" y="2664"/>
                  </a:lnTo>
                  <a:lnTo>
                    <a:pt x="1434" y="2664"/>
                  </a:lnTo>
                  <a:lnTo>
                    <a:pt x="1434" y="2664"/>
                  </a:lnTo>
                  <a:lnTo>
                    <a:pt x="1434" y="2662"/>
                  </a:lnTo>
                  <a:lnTo>
                    <a:pt x="1434" y="2662"/>
                  </a:lnTo>
                  <a:lnTo>
                    <a:pt x="1434" y="2662"/>
                  </a:lnTo>
                  <a:lnTo>
                    <a:pt x="1434" y="2662"/>
                  </a:lnTo>
                  <a:lnTo>
                    <a:pt x="1434" y="2662"/>
                  </a:lnTo>
                  <a:lnTo>
                    <a:pt x="1436" y="2660"/>
                  </a:lnTo>
                  <a:lnTo>
                    <a:pt x="1436" y="2660"/>
                  </a:lnTo>
                  <a:lnTo>
                    <a:pt x="1436" y="2659"/>
                  </a:lnTo>
                  <a:lnTo>
                    <a:pt x="1436" y="2659"/>
                  </a:lnTo>
                  <a:lnTo>
                    <a:pt x="1436" y="2657"/>
                  </a:lnTo>
                  <a:lnTo>
                    <a:pt x="1436" y="2657"/>
                  </a:lnTo>
                  <a:lnTo>
                    <a:pt x="1438" y="2657"/>
                  </a:lnTo>
                  <a:lnTo>
                    <a:pt x="1441" y="2657"/>
                  </a:lnTo>
                  <a:lnTo>
                    <a:pt x="1443" y="2657"/>
                  </a:lnTo>
                  <a:lnTo>
                    <a:pt x="1443" y="2655"/>
                  </a:lnTo>
                  <a:lnTo>
                    <a:pt x="1441" y="2655"/>
                  </a:lnTo>
                  <a:lnTo>
                    <a:pt x="1439" y="2655"/>
                  </a:lnTo>
                  <a:lnTo>
                    <a:pt x="1439" y="2655"/>
                  </a:lnTo>
                  <a:lnTo>
                    <a:pt x="1439" y="2653"/>
                  </a:lnTo>
                  <a:lnTo>
                    <a:pt x="1441" y="2653"/>
                  </a:lnTo>
                  <a:lnTo>
                    <a:pt x="1441" y="2655"/>
                  </a:lnTo>
                  <a:lnTo>
                    <a:pt x="1443" y="2653"/>
                  </a:lnTo>
                  <a:lnTo>
                    <a:pt x="1443" y="2651"/>
                  </a:lnTo>
                  <a:lnTo>
                    <a:pt x="1445" y="2650"/>
                  </a:lnTo>
                  <a:lnTo>
                    <a:pt x="1445" y="2650"/>
                  </a:lnTo>
                  <a:lnTo>
                    <a:pt x="1447" y="2650"/>
                  </a:lnTo>
                  <a:lnTo>
                    <a:pt x="1447" y="2650"/>
                  </a:lnTo>
                  <a:lnTo>
                    <a:pt x="1448" y="2650"/>
                  </a:lnTo>
                  <a:lnTo>
                    <a:pt x="1448" y="2650"/>
                  </a:lnTo>
                  <a:lnTo>
                    <a:pt x="1448" y="2648"/>
                  </a:lnTo>
                  <a:lnTo>
                    <a:pt x="1450" y="2648"/>
                  </a:lnTo>
                  <a:lnTo>
                    <a:pt x="1450" y="2648"/>
                  </a:lnTo>
                  <a:lnTo>
                    <a:pt x="1452" y="2648"/>
                  </a:lnTo>
                  <a:lnTo>
                    <a:pt x="1454" y="2650"/>
                  </a:lnTo>
                  <a:lnTo>
                    <a:pt x="1454" y="2650"/>
                  </a:lnTo>
                  <a:lnTo>
                    <a:pt x="1454" y="2651"/>
                  </a:lnTo>
                  <a:lnTo>
                    <a:pt x="1454" y="2651"/>
                  </a:lnTo>
                  <a:lnTo>
                    <a:pt x="1454" y="2651"/>
                  </a:lnTo>
                  <a:lnTo>
                    <a:pt x="1454" y="2651"/>
                  </a:lnTo>
                  <a:lnTo>
                    <a:pt x="1454" y="2651"/>
                  </a:lnTo>
                  <a:lnTo>
                    <a:pt x="1456" y="2651"/>
                  </a:lnTo>
                  <a:lnTo>
                    <a:pt x="1456" y="2653"/>
                  </a:lnTo>
                  <a:lnTo>
                    <a:pt x="1457" y="2653"/>
                  </a:lnTo>
                  <a:lnTo>
                    <a:pt x="1457" y="2653"/>
                  </a:lnTo>
                  <a:lnTo>
                    <a:pt x="1457" y="2655"/>
                  </a:lnTo>
                  <a:lnTo>
                    <a:pt x="1456" y="2657"/>
                  </a:lnTo>
                  <a:lnTo>
                    <a:pt x="1457" y="2657"/>
                  </a:lnTo>
                  <a:lnTo>
                    <a:pt x="1457" y="2659"/>
                  </a:lnTo>
                  <a:lnTo>
                    <a:pt x="1457" y="2657"/>
                  </a:lnTo>
                  <a:lnTo>
                    <a:pt x="1457" y="2657"/>
                  </a:lnTo>
                  <a:lnTo>
                    <a:pt x="1459" y="2657"/>
                  </a:lnTo>
                  <a:lnTo>
                    <a:pt x="1461" y="2655"/>
                  </a:lnTo>
                  <a:lnTo>
                    <a:pt x="1461" y="2655"/>
                  </a:lnTo>
                  <a:lnTo>
                    <a:pt x="1461" y="2657"/>
                  </a:lnTo>
                  <a:lnTo>
                    <a:pt x="1461" y="2655"/>
                  </a:lnTo>
                  <a:lnTo>
                    <a:pt x="1459" y="2653"/>
                  </a:lnTo>
                  <a:lnTo>
                    <a:pt x="1459" y="2651"/>
                  </a:lnTo>
                  <a:lnTo>
                    <a:pt x="1459" y="2651"/>
                  </a:lnTo>
                  <a:lnTo>
                    <a:pt x="1459" y="2651"/>
                  </a:lnTo>
                  <a:lnTo>
                    <a:pt x="1459" y="2651"/>
                  </a:lnTo>
                  <a:lnTo>
                    <a:pt x="1459" y="2650"/>
                  </a:lnTo>
                  <a:lnTo>
                    <a:pt x="1459" y="2648"/>
                  </a:lnTo>
                  <a:lnTo>
                    <a:pt x="1459" y="2648"/>
                  </a:lnTo>
                  <a:lnTo>
                    <a:pt x="1459" y="2648"/>
                  </a:lnTo>
                  <a:lnTo>
                    <a:pt x="1457" y="2648"/>
                  </a:lnTo>
                  <a:lnTo>
                    <a:pt x="1456" y="2648"/>
                  </a:lnTo>
                  <a:lnTo>
                    <a:pt x="1456" y="2648"/>
                  </a:lnTo>
                  <a:lnTo>
                    <a:pt x="1454" y="2648"/>
                  </a:lnTo>
                  <a:lnTo>
                    <a:pt x="1454" y="2648"/>
                  </a:lnTo>
                  <a:lnTo>
                    <a:pt x="1454" y="2648"/>
                  </a:lnTo>
                  <a:lnTo>
                    <a:pt x="1456" y="2646"/>
                  </a:lnTo>
                  <a:lnTo>
                    <a:pt x="1456" y="2646"/>
                  </a:lnTo>
                  <a:lnTo>
                    <a:pt x="1457" y="2646"/>
                  </a:lnTo>
                  <a:lnTo>
                    <a:pt x="1457" y="2646"/>
                  </a:lnTo>
                  <a:lnTo>
                    <a:pt x="1457" y="2644"/>
                  </a:lnTo>
                  <a:lnTo>
                    <a:pt x="1459" y="2644"/>
                  </a:lnTo>
                  <a:lnTo>
                    <a:pt x="1459" y="2644"/>
                  </a:lnTo>
                  <a:lnTo>
                    <a:pt x="1457" y="2642"/>
                  </a:lnTo>
                  <a:lnTo>
                    <a:pt x="1456" y="2641"/>
                  </a:lnTo>
                  <a:lnTo>
                    <a:pt x="1456" y="2641"/>
                  </a:lnTo>
                  <a:lnTo>
                    <a:pt x="1454" y="2639"/>
                  </a:lnTo>
                  <a:lnTo>
                    <a:pt x="1454" y="2639"/>
                  </a:lnTo>
                  <a:lnTo>
                    <a:pt x="1456" y="2639"/>
                  </a:lnTo>
                  <a:lnTo>
                    <a:pt x="1456" y="2639"/>
                  </a:lnTo>
                  <a:lnTo>
                    <a:pt x="1456" y="2639"/>
                  </a:lnTo>
                  <a:lnTo>
                    <a:pt x="1456" y="2637"/>
                  </a:lnTo>
                  <a:lnTo>
                    <a:pt x="1456" y="2637"/>
                  </a:lnTo>
                  <a:lnTo>
                    <a:pt x="1456" y="2637"/>
                  </a:lnTo>
                  <a:lnTo>
                    <a:pt x="1456" y="2637"/>
                  </a:lnTo>
                  <a:lnTo>
                    <a:pt x="1457" y="2637"/>
                  </a:lnTo>
                  <a:lnTo>
                    <a:pt x="1457" y="2637"/>
                  </a:lnTo>
                  <a:lnTo>
                    <a:pt x="1457" y="2635"/>
                  </a:lnTo>
                  <a:lnTo>
                    <a:pt x="1459" y="2637"/>
                  </a:lnTo>
                  <a:lnTo>
                    <a:pt x="1461" y="2639"/>
                  </a:lnTo>
                  <a:lnTo>
                    <a:pt x="1461" y="2639"/>
                  </a:lnTo>
                  <a:lnTo>
                    <a:pt x="1463" y="2641"/>
                  </a:lnTo>
                  <a:lnTo>
                    <a:pt x="1463" y="2641"/>
                  </a:lnTo>
                  <a:lnTo>
                    <a:pt x="1463" y="2641"/>
                  </a:lnTo>
                  <a:lnTo>
                    <a:pt x="1463" y="2641"/>
                  </a:lnTo>
                  <a:lnTo>
                    <a:pt x="1463" y="2639"/>
                  </a:lnTo>
                  <a:lnTo>
                    <a:pt x="1463" y="2637"/>
                  </a:lnTo>
                  <a:lnTo>
                    <a:pt x="1461" y="2635"/>
                  </a:lnTo>
                  <a:lnTo>
                    <a:pt x="1463" y="2637"/>
                  </a:lnTo>
                  <a:lnTo>
                    <a:pt x="1463" y="2637"/>
                  </a:lnTo>
                  <a:lnTo>
                    <a:pt x="1465" y="2639"/>
                  </a:lnTo>
                  <a:lnTo>
                    <a:pt x="1465" y="2641"/>
                  </a:lnTo>
                  <a:lnTo>
                    <a:pt x="1466" y="2639"/>
                  </a:lnTo>
                  <a:lnTo>
                    <a:pt x="1465" y="2639"/>
                  </a:lnTo>
                  <a:lnTo>
                    <a:pt x="1465" y="2637"/>
                  </a:lnTo>
                  <a:lnTo>
                    <a:pt x="1463" y="2635"/>
                  </a:lnTo>
                  <a:lnTo>
                    <a:pt x="1465" y="2635"/>
                  </a:lnTo>
                  <a:lnTo>
                    <a:pt x="1465" y="2635"/>
                  </a:lnTo>
                  <a:lnTo>
                    <a:pt x="1466" y="2637"/>
                  </a:lnTo>
                  <a:lnTo>
                    <a:pt x="1466" y="2637"/>
                  </a:lnTo>
                  <a:lnTo>
                    <a:pt x="1466" y="2637"/>
                  </a:lnTo>
                  <a:lnTo>
                    <a:pt x="1466" y="2635"/>
                  </a:lnTo>
                  <a:lnTo>
                    <a:pt x="1466" y="2633"/>
                  </a:lnTo>
                  <a:lnTo>
                    <a:pt x="1466" y="2635"/>
                  </a:lnTo>
                  <a:lnTo>
                    <a:pt x="1468" y="2635"/>
                  </a:lnTo>
                  <a:lnTo>
                    <a:pt x="1468" y="2637"/>
                  </a:lnTo>
                  <a:lnTo>
                    <a:pt x="1468" y="2639"/>
                  </a:lnTo>
                  <a:lnTo>
                    <a:pt x="1468" y="2639"/>
                  </a:lnTo>
                  <a:lnTo>
                    <a:pt x="1468" y="2639"/>
                  </a:lnTo>
                  <a:lnTo>
                    <a:pt x="1470" y="2639"/>
                  </a:lnTo>
                  <a:lnTo>
                    <a:pt x="1470" y="2637"/>
                  </a:lnTo>
                  <a:lnTo>
                    <a:pt x="1470" y="2637"/>
                  </a:lnTo>
                  <a:lnTo>
                    <a:pt x="1468" y="2635"/>
                  </a:lnTo>
                  <a:lnTo>
                    <a:pt x="1468" y="2635"/>
                  </a:lnTo>
                  <a:lnTo>
                    <a:pt x="1470" y="2635"/>
                  </a:lnTo>
                  <a:lnTo>
                    <a:pt x="1472" y="2633"/>
                  </a:lnTo>
                  <a:lnTo>
                    <a:pt x="1474" y="2632"/>
                  </a:lnTo>
                  <a:lnTo>
                    <a:pt x="1474" y="2632"/>
                  </a:lnTo>
                  <a:lnTo>
                    <a:pt x="1474" y="2632"/>
                  </a:lnTo>
                  <a:lnTo>
                    <a:pt x="1474" y="2632"/>
                  </a:lnTo>
                  <a:lnTo>
                    <a:pt x="1475" y="2632"/>
                  </a:lnTo>
                  <a:lnTo>
                    <a:pt x="1475" y="2632"/>
                  </a:lnTo>
                  <a:lnTo>
                    <a:pt x="1475" y="2633"/>
                  </a:lnTo>
                  <a:lnTo>
                    <a:pt x="1477" y="2633"/>
                  </a:lnTo>
                  <a:lnTo>
                    <a:pt x="1477" y="2633"/>
                  </a:lnTo>
                  <a:lnTo>
                    <a:pt x="1477" y="2633"/>
                  </a:lnTo>
                  <a:lnTo>
                    <a:pt x="1477" y="2630"/>
                  </a:lnTo>
                  <a:lnTo>
                    <a:pt x="1477" y="2628"/>
                  </a:lnTo>
                  <a:lnTo>
                    <a:pt x="1477" y="2628"/>
                  </a:lnTo>
                  <a:lnTo>
                    <a:pt x="1475" y="2626"/>
                  </a:lnTo>
                  <a:lnTo>
                    <a:pt x="1475" y="2626"/>
                  </a:lnTo>
                  <a:lnTo>
                    <a:pt x="1475" y="2626"/>
                  </a:lnTo>
                  <a:lnTo>
                    <a:pt x="1475" y="2626"/>
                  </a:lnTo>
                  <a:lnTo>
                    <a:pt x="1475" y="2624"/>
                  </a:lnTo>
                  <a:lnTo>
                    <a:pt x="1477" y="2624"/>
                  </a:lnTo>
                  <a:lnTo>
                    <a:pt x="1477" y="2623"/>
                  </a:lnTo>
                  <a:lnTo>
                    <a:pt x="1479" y="2621"/>
                  </a:lnTo>
                  <a:lnTo>
                    <a:pt x="1479" y="2621"/>
                  </a:lnTo>
                  <a:lnTo>
                    <a:pt x="1481" y="2621"/>
                  </a:lnTo>
                  <a:lnTo>
                    <a:pt x="1479" y="2623"/>
                  </a:lnTo>
                  <a:lnTo>
                    <a:pt x="1481" y="2624"/>
                  </a:lnTo>
                  <a:lnTo>
                    <a:pt x="1483" y="2624"/>
                  </a:lnTo>
                  <a:lnTo>
                    <a:pt x="1485" y="2626"/>
                  </a:lnTo>
                  <a:lnTo>
                    <a:pt x="1485" y="2626"/>
                  </a:lnTo>
                  <a:lnTo>
                    <a:pt x="1485" y="2626"/>
                  </a:lnTo>
                  <a:lnTo>
                    <a:pt x="1486" y="2628"/>
                  </a:lnTo>
                  <a:lnTo>
                    <a:pt x="1486" y="2626"/>
                  </a:lnTo>
                  <a:lnTo>
                    <a:pt x="1488" y="2626"/>
                  </a:lnTo>
                  <a:lnTo>
                    <a:pt x="1486" y="2626"/>
                  </a:lnTo>
                  <a:lnTo>
                    <a:pt x="1485" y="2624"/>
                  </a:lnTo>
                  <a:lnTo>
                    <a:pt x="1483" y="2621"/>
                  </a:lnTo>
                  <a:lnTo>
                    <a:pt x="1483" y="2621"/>
                  </a:lnTo>
                  <a:lnTo>
                    <a:pt x="1474" y="2615"/>
                  </a:lnTo>
                  <a:lnTo>
                    <a:pt x="1470" y="2614"/>
                  </a:lnTo>
                  <a:lnTo>
                    <a:pt x="1468" y="2612"/>
                  </a:lnTo>
                  <a:lnTo>
                    <a:pt x="1466" y="2610"/>
                  </a:lnTo>
                  <a:lnTo>
                    <a:pt x="1465" y="2610"/>
                  </a:lnTo>
                  <a:lnTo>
                    <a:pt x="1465" y="2610"/>
                  </a:lnTo>
                  <a:lnTo>
                    <a:pt x="1463" y="2610"/>
                  </a:lnTo>
                  <a:lnTo>
                    <a:pt x="1459" y="2608"/>
                  </a:lnTo>
                  <a:lnTo>
                    <a:pt x="1459" y="2606"/>
                  </a:lnTo>
                  <a:lnTo>
                    <a:pt x="1457" y="2606"/>
                  </a:lnTo>
                  <a:lnTo>
                    <a:pt x="1456" y="2604"/>
                  </a:lnTo>
                  <a:lnTo>
                    <a:pt x="1450" y="2604"/>
                  </a:lnTo>
                  <a:lnTo>
                    <a:pt x="1448" y="2604"/>
                  </a:lnTo>
                  <a:lnTo>
                    <a:pt x="1450" y="2603"/>
                  </a:lnTo>
                  <a:lnTo>
                    <a:pt x="1450" y="2603"/>
                  </a:lnTo>
                  <a:lnTo>
                    <a:pt x="1448" y="2601"/>
                  </a:lnTo>
                  <a:lnTo>
                    <a:pt x="1448" y="2599"/>
                  </a:lnTo>
                  <a:lnTo>
                    <a:pt x="1448" y="2599"/>
                  </a:lnTo>
                  <a:lnTo>
                    <a:pt x="1447" y="2597"/>
                  </a:lnTo>
                  <a:lnTo>
                    <a:pt x="1447" y="2597"/>
                  </a:lnTo>
                  <a:lnTo>
                    <a:pt x="1445" y="2597"/>
                  </a:lnTo>
                  <a:lnTo>
                    <a:pt x="1447" y="2595"/>
                  </a:lnTo>
                  <a:lnTo>
                    <a:pt x="1447" y="2592"/>
                  </a:lnTo>
                  <a:lnTo>
                    <a:pt x="1450" y="2590"/>
                  </a:lnTo>
                  <a:lnTo>
                    <a:pt x="1454" y="2590"/>
                  </a:lnTo>
                  <a:lnTo>
                    <a:pt x="1456" y="2590"/>
                  </a:lnTo>
                  <a:lnTo>
                    <a:pt x="1457" y="2592"/>
                  </a:lnTo>
                  <a:lnTo>
                    <a:pt x="1457" y="2592"/>
                  </a:lnTo>
                  <a:lnTo>
                    <a:pt x="1459" y="2595"/>
                  </a:lnTo>
                  <a:lnTo>
                    <a:pt x="1461" y="2595"/>
                  </a:lnTo>
                  <a:lnTo>
                    <a:pt x="1468" y="2594"/>
                  </a:lnTo>
                  <a:lnTo>
                    <a:pt x="1470" y="2594"/>
                  </a:lnTo>
                  <a:lnTo>
                    <a:pt x="1472" y="2590"/>
                  </a:lnTo>
                  <a:lnTo>
                    <a:pt x="1457" y="2565"/>
                  </a:lnTo>
                  <a:lnTo>
                    <a:pt x="1450" y="2545"/>
                  </a:lnTo>
                  <a:lnTo>
                    <a:pt x="1448" y="2543"/>
                  </a:lnTo>
                  <a:lnTo>
                    <a:pt x="1448" y="2543"/>
                  </a:lnTo>
                  <a:lnTo>
                    <a:pt x="1448" y="2541"/>
                  </a:lnTo>
                  <a:lnTo>
                    <a:pt x="1447" y="2541"/>
                  </a:lnTo>
                  <a:lnTo>
                    <a:pt x="1445" y="2541"/>
                  </a:lnTo>
                  <a:lnTo>
                    <a:pt x="1443" y="2539"/>
                  </a:lnTo>
                  <a:lnTo>
                    <a:pt x="1439" y="2536"/>
                  </a:lnTo>
                  <a:lnTo>
                    <a:pt x="1439" y="2536"/>
                  </a:lnTo>
                  <a:lnTo>
                    <a:pt x="1430" y="2520"/>
                  </a:lnTo>
                  <a:lnTo>
                    <a:pt x="1429" y="2518"/>
                  </a:lnTo>
                  <a:lnTo>
                    <a:pt x="1425" y="2516"/>
                  </a:lnTo>
                  <a:lnTo>
                    <a:pt x="1405" y="2516"/>
                  </a:lnTo>
                  <a:lnTo>
                    <a:pt x="1394" y="2511"/>
                  </a:lnTo>
                  <a:lnTo>
                    <a:pt x="1392" y="2511"/>
                  </a:lnTo>
                  <a:lnTo>
                    <a:pt x="1392" y="2512"/>
                  </a:lnTo>
                  <a:lnTo>
                    <a:pt x="1391" y="2512"/>
                  </a:lnTo>
                  <a:lnTo>
                    <a:pt x="1391" y="2518"/>
                  </a:lnTo>
                  <a:lnTo>
                    <a:pt x="1391" y="2521"/>
                  </a:lnTo>
                  <a:lnTo>
                    <a:pt x="1391" y="2521"/>
                  </a:lnTo>
                  <a:lnTo>
                    <a:pt x="1391" y="2523"/>
                  </a:lnTo>
                  <a:lnTo>
                    <a:pt x="1382" y="2516"/>
                  </a:lnTo>
                  <a:lnTo>
                    <a:pt x="1380" y="2514"/>
                  </a:lnTo>
                  <a:lnTo>
                    <a:pt x="1378" y="2512"/>
                  </a:lnTo>
                  <a:lnTo>
                    <a:pt x="1378" y="2512"/>
                  </a:lnTo>
                  <a:lnTo>
                    <a:pt x="1378" y="2511"/>
                  </a:lnTo>
                  <a:lnTo>
                    <a:pt x="1378" y="2511"/>
                  </a:lnTo>
                  <a:lnTo>
                    <a:pt x="1380" y="2509"/>
                  </a:lnTo>
                  <a:lnTo>
                    <a:pt x="1380" y="2509"/>
                  </a:lnTo>
                  <a:lnTo>
                    <a:pt x="1380" y="2509"/>
                  </a:lnTo>
                  <a:lnTo>
                    <a:pt x="1380" y="2509"/>
                  </a:lnTo>
                  <a:lnTo>
                    <a:pt x="1380" y="2509"/>
                  </a:lnTo>
                  <a:lnTo>
                    <a:pt x="1378" y="2505"/>
                  </a:lnTo>
                  <a:lnTo>
                    <a:pt x="1374" y="2502"/>
                  </a:lnTo>
                  <a:lnTo>
                    <a:pt x="1374" y="2500"/>
                  </a:lnTo>
                  <a:lnTo>
                    <a:pt x="1374" y="2500"/>
                  </a:lnTo>
                  <a:lnTo>
                    <a:pt x="1378" y="2496"/>
                  </a:lnTo>
                  <a:lnTo>
                    <a:pt x="1382" y="2494"/>
                  </a:lnTo>
                  <a:lnTo>
                    <a:pt x="1382" y="2494"/>
                  </a:lnTo>
                  <a:lnTo>
                    <a:pt x="1380" y="2492"/>
                  </a:lnTo>
                  <a:lnTo>
                    <a:pt x="1378" y="2492"/>
                  </a:lnTo>
                  <a:lnTo>
                    <a:pt x="1378" y="2491"/>
                  </a:lnTo>
                  <a:lnTo>
                    <a:pt x="1378" y="2491"/>
                  </a:lnTo>
                  <a:lnTo>
                    <a:pt x="1378" y="2489"/>
                  </a:lnTo>
                  <a:lnTo>
                    <a:pt x="1378" y="2487"/>
                  </a:lnTo>
                  <a:lnTo>
                    <a:pt x="1378" y="2485"/>
                  </a:lnTo>
                  <a:lnTo>
                    <a:pt x="1378" y="2485"/>
                  </a:lnTo>
                  <a:lnTo>
                    <a:pt x="1376" y="2483"/>
                  </a:lnTo>
                  <a:lnTo>
                    <a:pt x="1376" y="2483"/>
                  </a:lnTo>
                  <a:lnTo>
                    <a:pt x="1376" y="2483"/>
                  </a:lnTo>
                  <a:lnTo>
                    <a:pt x="1376" y="2482"/>
                  </a:lnTo>
                  <a:lnTo>
                    <a:pt x="1376" y="2482"/>
                  </a:lnTo>
                  <a:lnTo>
                    <a:pt x="1378" y="2480"/>
                  </a:lnTo>
                  <a:lnTo>
                    <a:pt x="1378" y="2480"/>
                  </a:lnTo>
                  <a:lnTo>
                    <a:pt x="1378" y="2480"/>
                  </a:lnTo>
                  <a:lnTo>
                    <a:pt x="1376" y="2478"/>
                  </a:lnTo>
                  <a:lnTo>
                    <a:pt x="1376" y="2478"/>
                  </a:lnTo>
                  <a:lnTo>
                    <a:pt x="1371" y="2476"/>
                  </a:lnTo>
                  <a:lnTo>
                    <a:pt x="1358" y="2473"/>
                  </a:lnTo>
                  <a:lnTo>
                    <a:pt x="1345" y="2467"/>
                  </a:lnTo>
                  <a:lnTo>
                    <a:pt x="1345" y="2467"/>
                  </a:lnTo>
                  <a:lnTo>
                    <a:pt x="1345" y="2467"/>
                  </a:lnTo>
                  <a:lnTo>
                    <a:pt x="1345" y="2467"/>
                  </a:lnTo>
                  <a:lnTo>
                    <a:pt x="1345" y="2467"/>
                  </a:lnTo>
                  <a:lnTo>
                    <a:pt x="1353" y="2449"/>
                  </a:lnTo>
                  <a:lnTo>
                    <a:pt x="1360" y="2429"/>
                  </a:lnTo>
                  <a:lnTo>
                    <a:pt x="1362" y="2427"/>
                  </a:lnTo>
                  <a:lnTo>
                    <a:pt x="1362" y="2427"/>
                  </a:lnTo>
                  <a:lnTo>
                    <a:pt x="1367" y="2426"/>
                  </a:lnTo>
                  <a:lnTo>
                    <a:pt x="1367" y="2424"/>
                  </a:lnTo>
                  <a:lnTo>
                    <a:pt x="1369" y="2424"/>
                  </a:lnTo>
                  <a:lnTo>
                    <a:pt x="1371" y="2420"/>
                  </a:lnTo>
                  <a:lnTo>
                    <a:pt x="1373" y="2417"/>
                  </a:lnTo>
                  <a:lnTo>
                    <a:pt x="1374" y="2411"/>
                  </a:lnTo>
                  <a:lnTo>
                    <a:pt x="1373" y="2408"/>
                  </a:lnTo>
                  <a:lnTo>
                    <a:pt x="1371" y="2404"/>
                  </a:lnTo>
                  <a:lnTo>
                    <a:pt x="1364" y="2399"/>
                  </a:lnTo>
                  <a:lnTo>
                    <a:pt x="1360" y="2399"/>
                  </a:lnTo>
                  <a:lnTo>
                    <a:pt x="1364" y="2379"/>
                  </a:lnTo>
                  <a:lnTo>
                    <a:pt x="1367" y="2361"/>
                  </a:lnTo>
                  <a:lnTo>
                    <a:pt x="1369" y="2357"/>
                  </a:lnTo>
                  <a:lnTo>
                    <a:pt x="1371" y="2355"/>
                  </a:lnTo>
                  <a:lnTo>
                    <a:pt x="1382" y="2350"/>
                  </a:lnTo>
                  <a:lnTo>
                    <a:pt x="1383" y="2348"/>
                  </a:lnTo>
                  <a:lnTo>
                    <a:pt x="1387" y="2343"/>
                  </a:lnTo>
                  <a:lnTo>
                    <a:pt x="1389" y="2341"/>
                  </a:lnTo>
                  <a:lnTo>
                    <a:pt x="1389" y="2337"/>
                  </a:lnTo>
                  <a:lnTo>
                    <a:pt x="1385" y="2334"/>
                  </a:lnTo>
                  <a:lnTo>
                    <a:pt x="1385" y="2332"/>
                  </a:lnTo>
                  <a:lnTo>
                    <a:pt x="1385" y="2332"/>
                  </a:lnTo>
                  <a:lnTo>
                    <a:pt x="1387" y="2330"/>
                  </a:lnTo>
                  <a:lnTo>
                    <a:pt x="1389" y="2328"/>
                  </a:lnTo>
                  <a:lnTo>
                    <a:pt x="1387" y="2326"/>
                  </a:lnTo>
                  <a:lnTo>
                    <a:pt x="1387" y="2326"/>
                  </a:lnTo>
                  <a:lnTo>
                    <a:pt x="1387" y="2324"/>
                  </a:lnTo>
                  <a:lnTo>
                    <a:pt x="1387" y="2323"/>
                  </a:lnTo>
                  <a:lnTo>
                    <a:pt x="1389" y="2323"/>
                  </a:lnTo>
                  <a:lnTo>
                    <a:pt x="1392" y="2321"/>
                  </a:lnTo>
                  <a:lnTo>
                    <a:pt x="1392" y="2321"/>
                  </a:lnTo>
                  <a:lnTo>
                    <a:pt x="1394" y="2317"/>
                  </a:lnTo>
                  <a:lnTo>
                    <a:pt x="1394" y="2317"/>
                  </a:lnTo>
                  <a:lnTo>
                    <a:pt x="1396" y="2314"/>
                  </a:lnTo>
                  <a:lnTo>
                    <a:pt x="1398" y="2312"/>
                  </a:lnTo>
                  <a:lnTo>
                    <a:pt x="1400" y="2312"/>
                  </a:lnTo>
                  <a:lnTo>
                    <a:pt x="1401" y="2312"/>
                  </a:lnTo>
                  <a:lnTo>
                    <a:pt x="1403" y="2312"/>
                  </a:lnTo>
                  <a:lnTo>
                    <a:pt x="1407" y="2317"/>
                  </a:lnTo>
                  <a:lnTo>
                    <a:pt x="1409" y="2317"/>
                  </a:lnTo>
                  <a:lnTo>
                    <a:pt x="1409" y="2319"/>
                  </a:lnTo>
                  <a:lnTo>
                    <a:pt x="1410" y="2319"/>
                  </a:lnTo>
                  <a:lnTo>
                    <a:pt x="1410" y="2321"/>
                  </a:lnTo>
                  <a:lnTo>
                    <a:pt x="1410" y="2321"/>
                  </a:lnTo>
                  <a:lnTo>
                    <a:pt x="1412" y="2321"/>
                  </a:lnTo>
                  <a:lnTo>
                    <a:pt x="1412" y="2321"/>
                  </a:lnTo>
                  <a:lnTo>
                    <a:pt x="1414" y="2324"/>
                  </a:lnTo>
                  <a:lnTo>
                    <a:pt x="1416" y="2326"/>
                  </a:lnTo>
                  <a:lnTo>
                    <a:pt x="1418" y="2328"/>
                  </a:lnTo>
                  <a:lnTo>
                    <a:pt x="1420" y="2330"/>
                  </a:lnTo>
                  <a:lnTo>
                    <a:pt x="1421" y="2332"/>
                  </a:lnTo>
                  <a:lnTo>
                    <a:pt x="1421" y="2334"/>
                  </a:lnTo>
                  <a:lnTo>
                    <a:pt x="1423" y="2334"/>
                  </a:lnTo>
                  <a:lnTo>
                    <a:pt x="1423" y="2335"/>
                  </a:lnTo>
                  <a:lnTo>
                    <a:pt x="1423" y="2337"/>
                  </a:lnTo>
                  <a:lnTo>
                    <a:pt x="1425" y="2339"/>
                  </a:lnTo>
                  <a:lnTo>
                    <a:pt x="1427" y="2341"/>
                  </a:lnTo>
                  <a:lnTo>
                    <a:pt x="1427" y="2343"/>
                  </a:lnTo>
                  <a:lnTo>
                    <a:pt x="1429" y="2344"/>
                  </a:lnTo>
                  <a:lnTo>
                    <a:pt x="1429" y="2346"/>
                  </a:lnTo>
                  <a:lnTo>
                    <a:pt x="1429" y="2348"/>
                  </a:lnTo>
                  <a:lnTo>
                    <a:pt x="1429" y="2350"/>
                  </a:lnTo>
                  <a:lnTo>
                    <a:pt x="1430" y="2350"/>
                  </a:lnTo>
                  <a:lnTo>
                    <a:pt x="1430" y="2350"/>
                  </a:lnTo>
                  <a:lnTo>
                    <a:pt x="1432" y="2352"/>
                  </a:lnTo>
                  <a:lnTo>
                    <a:pt x="1432" y="2353"/>
                  </a:lnTo>
                  <a:lnTo>
                    <a:pt x="1434" y="2355"/>
                  </a:lnTo>
                  <a:lnTo>
                    <a:pt x="1434" y="2357"/>
                  </a:lnTo>
                  <a:lnTo>
                    <a:pt x="1436" y="2357"/>
                  </a:lnTo>
                  <a:lnTo>
                    <a:pt x="1438" y="2357"/>
                  </a:lnTo>
                  <a:lnTo>
                    <a:pt x="1438" y="2357"/>
                  </a:lnTo>
                  <a:lnTo>
                    <a:pt x="1439" y="2359"/>
                  </a:lnTo>
                  <a:lnTo>
                    <a:pt x="1443" y="2361"/>
                  </a:lnTo>
                  <a:lnTo>
                    <a:pt x="1443" y="2361"/>
                  </a:lnTo>
                  <a:lnTo>
                    <a:pt x="1445" y="2361"/>
                  </a:lnTo>
                  <a:lnTo>
                    <a:pt x="1445" y="2359"/>
                  </a:lnTo>
                  <a:lnTo>
                    <a:pt x="1447" y="2359"/>
                  </a:lnTo>
                  <a:lnTo>
                    <a:pt x="1456" y="2355"/>
                  </a:lnTo>
                  <a:lnTo>
                    <a:pt x="1461" y="2352"/>
                  </a:lnTo>
                  <a:lnTo>
                    <a:pt x="1465" y="2348"/>
                  </a:lnTo>
                  <a:lnTo>
                    <a:pt x="1466" y="2346"/>
                  </a:lnTo>
                  <a:lnTo>
                    <a:pt x="1466" y="2344"/>
                  </a:lnTo>
                  <a:lnTo>
                    <a:pt x="1466" y="2344"/>
                  </a:lnTo>
                  <a:lnTo>
                    <a:pt x="1466" y="2341"/>
                  </a:lnTo>
                  <a:lnTo>
                    <a:pt x="1465" y="2339"/>
                  </a:lnTo>
                  <a:lnTo>
                    <a:pt x="1465" y="2339"/>
                  </a:lnTo>
                  <a:lnTo>
                    <a:pt x="1461" y="2337"/>
                  </a:lnTo>
                  <a:lnTo>
                    <a:pt x="1461" y="2335"/>
                  </a:lnTo>
                  <a:lnTo>
                    <a:pt x="1461" y="2334"/>
                  </a:lnTo>
                  <a:lnTo>
                    <a:pt x="1461" y="2330"/>
                  </a:lnTo>
                  <a:lnTo>
                    <a:pt x="1459" y="2326"/>
                  </a:lnTo>
                  <a:lnTo>
                    <a:pt x="1457" y="2321"/>
                  </a:lnTo>
                  <a:lnTo>
                    <a:pt x="1456" y="2310"/>
                  </a:lnTo>
                  <a:lnTo>
                    <a:pt x="1456" y="2303"/>
                  </a:lnTo>
                  <a:lnTo>
                    <a:pt x="1456" y="2301"/>
                  </a:lnTo>
                  <a:lnTo>
                    <a:pt x="1454" y="2299"/>
                  </a:lnTo>
                  <a:lnTo>
                    <a:pt x="1452" y="2299"/>
                  </a:lnTo>
                  <a:lnTo>
                    <a:pt x="1450" y="2297"/>
                  </a:lnTo>
                  <a:lnTo>
                    <a:pt x="1450" y="2297"/>
                  </a:lnTo>
                  <a:lnTo>
                    <a:pt x="1452" y="2296"/>
                  </a:lnTo>
                  <a:lnTo>
                    <a:pt x="1452" y="2296"/>
                  </a:lnTo>
                  <a:lnTo>
                    <a:pt x="1459" y="2299"/>
                  </a:lnTo>
                  <a:lnTo>
                    <a:pt x="1461" y="2301"/>
                  </a:lnTo>
                  <a:lnTo>
                    <a:pt x="1463" y="2299"/>
                  </a:lnTo>
                  <a:lnTo>
                    <a:pt x="1472" y="2294"/>
                  </a:lnTo>
                  <a:lnTo>
                    <a:pt x="1477" y="2287"/>
                  </a:lnTo>
                  <a:lnTo>
                    <a:pt x="1479" y="2285"/>
                  </a:lnTo>
                  <a:lnTo>
                    <a:pt x="1486" y="2283"/>
                  </a:lnTo>
                  <a:lnTo>
                    <a:pt x="1490" y="2281"/>
                  </a:lnTo>
                  <a:lnTo>
                    <a:pt x="1492" y="2279"/>
                  </a:lnTo>
                  <a:lnTo>
                    <a:pt x="1494" y="2278"/>
                  </a:lnTo>
                  <a:lnTo>
                    <a:pt x="1492" y="2276"/>
                  </a:lnTo>
                  <a:lnTo>
                    <a:pt x="1490" y="2272"/>
                  </a:lnTo>
                  <a:lnTo>
                    <a:pt x="1490" y="2270"/>
                  </a:lnTo>
                  <a:lnTo>
                    <a:pt x="1490" y="2268"/>
                  </a:lnTo>
                  <a:lnTo>
                    <a:pt x="1492" y="2267"/>
                  </a:lnTo>
                  <a:lnTo>
                    <a:pt x="1492" y="2265"/>
                  </a:lnTo>
                  <a:lnTo>
                    <a:pt x="1492" y="2263"/>
                  </a:lnTo>
                  <a:lnTo>
                    <a:pt x="1492" y="2261"/>
                  </a:lnTo>
                  <a:lnTo>
                    <a:pt x="1494" y="2259"/>
                  </a:lnTo>
                  <a:lnTo>
                    <a:pt x="1494" y="2259"/>
                  </a:lnTo>
                  <a:lnTo>
                    <a:pt x="1495" y="2259"/>
                  </a:lnTo>
                  <a:lnTo>
                    <a:pt x="1499" y="2259"/>
                  </a:lnTo>
                  <a:lnTo>
                    <a:pt x="1512" y="2259"/>
                  </a:lnTo>
                  <a:lnTo>
                    <a:pt x="1512" y="2259"/>
                  </a:lnTo>
                  <a:lnTo>
                    <a:pt x="1513" y="2256"/>
                  </a:lnTo>
                  <a:lnTo>
                    <a:pt x="1521" y="2250"/>
                  </a:lnTo>
                  <a:lnTo>
                    <a:pt x="1524" y="2249"/>
                  </a:lnTo>
                  <a:lnTo>
                    <a:pt x="1533" y="2247"/>
                  </a:lnTo>
                  <a:lnTo>
                    <a:pt x="1539" y="2243"/>
                  </a:lnTo>
                  <a:lnTo>
                    <a:pt x="1539" y="2243"/>
                  </a:lnTo>
                  <a:lnTo>
                    <a:pt x="1539" y="2243"/>
                  </a:lnTo>
                  <a:lnTo>
                    <a:pt x="1539" y="2241"/>
                  </a:lnTo>
                  <a:lnTo>
                    <a:pt x="1539" y="2240"/>
                  </a:lnTo>
                  <a:lnTo>
                    <a:pt x="1539" y="2238"/>
                  </a:lnTo>
                  <a:lnTo>
                    <a:pt x="1539" y="2238"/>
                  </a:lnTo>
                  <a:lnTo>
                    <a:pt x="1540" y="2238"/>
                  </a:lnTo>
                  <a:lnTo>
                    <a:pt x="1540" y="2236"/>
                  </a:lnTo>
                  <a:lnTo>
                    <a:pt x="1540" y="2236"/>
                  </a:lnTo>
                  <a:lnTo>
                    <a:pt x="1540" y="2236"/>
                  </a:lnTo>
                  <a:lnTo>
                    <a:pt x="1540" y="2234"/>
                  </a:lnTo>
                  <a:lnTo>
                    <a:pt x="1540" y="2234"/>
                  </a:lnTo>
                  <a:lnTo>
                    <a:pt x="1540" y="2234"/>
                  </a:lnTo>
                  <a:lnTo>
                    <a:pt x="1544" y="2234"/>
                  </a:lnTo>
                  <a:lnTo>
                    <a:pt x="1546" y="2234"/>
                  </a:lnTo>
                  <a:lnTo>
                    <a:pt x="1546" y="2232"/>
                  </a:lnTo>
                  <a:lnTo>
                    <a:pt x="1546" y="2232"/>
                  </a:lnTo>
                  <a:lnTo>
                    <a:pt x="1548" y="2232"/>
                  </a:lnTo>
                  <a:lnTo>
                    <a:pt x="1548" y="2231"/>
                  </a:lnTo>
                  <a:lnTo>
                    <a:pt x="1548" y="2231"/>
                  </a:lnTo>
                  <a:lnTo>
                    <a:pt x="1550" y="2229"/>
                  </a:lnTo>
                  <a:lnTo>
                    <a:pt x="1548" y="2223"/>
                  </a:lnTo>
                  <a:lnTo>
                    <a:pt x="1548" y="2223"/>
                  </a:lnTo>
                  <a:lnTo>
                    <a:pt x="1550" y="2222"/>
                  </a:lnTo>
                  <a:lnTo>
                    <a:pt x="1550" y="2222"/>
                  </a:lnTo>
                  <a:lnTo>
                    <a:pt x="1551" y="2222"/>
                  </a:lnTo>
                  <a:lnTo>
                    <a:pt x="1551" y="2220"/>
                  </a:lnTo>
                  <a:lnTo>
                    <a:pt x="1551" y="2218"/>
                  </a:lnTo>
                  <a:lnTo>
                    <a:pt x="1551" y="2218"/>
                  </a:lnTo>
                  <a:lnTo>
                    <a:pt x="1555" y="2218"/>
                  </a:lnTo>
                  <a:lnTo>
                    <a:pt x="1557" y="2220"/>
                  </a:lnTo>
                  <a:lnTo>
                    <a:pt x="1557" y="2220"/>
                  </a:lnTo>
                  <a:lnTo>
                    <a:pt x="1557" y="2220"/>
                  </a:lnTo>
                  <a:lnTo>
                    <a:pt x="1555" y="2222"/>
                  </a:lnTo>
                  <a:lnTo>
                    <a:pt x="1555" y="2223"/>
                  </a:lnTo>
                  <a:lnTo>
                    <a:pt x="1557" y="2223"/>
                  </a:lnTo>
                  <a:lnTo>
                    <a:pt x="1559" y="2223"/>
                  </a:lnTo>
                  <a:lnTo>
                    <a:pt x="1560" y="2222"/>
                  </a:lnTo>
                  <a:lnTo>
                    <a:pt x="1562" y="2220"/>
                  </a:lnTo>
                  <a:lnTo>
                    <a:pt x="1562" y="2218"/>
                  </a:lnTo>
                  <a:lnTo>
                    <a:pt x="1560" y="2211"/>
                  </a:lnTo>
                  <a:lnTo>
                    <a:pt x="1559" y="2209"/>
                  </a:lnTo>
                  <a:lnTo>
                    <a:pt x="1560" y="2207"/>
                  </a:lnTo>
                  <a:lnTo>
                    <a:pt x="1564" y="2207"/>
                  </a:lnTo>
                  <a:lnTo>
                    <a:pt x="1564" y="2209"/>
                  </a:lnTo>
                  <a:lnTo>
                    <a:pt x="1566" y="2209"/>
                  </a:lnTo>
                  <a:lnTo>
                    <a:pt x="1566" y="2211"/>
                  </a:lnTo>
                  <a:lnTo>
                    <a:pt x="1566" y="2213"/>
                  </a:lnTo>
                  <a:lnTo>
                    <a:pt x="1568" y="2213"/>
                  </a:lnTo>
                  <a:lnTo>
                    <a:pt x="1568" y="2214"/>
                  </a:lnTo>
                  <a:lnTo>
                    <a:pt x="1580" y="2214"/>
                  </a:lnTo>
                  <a:lnTo>
                    <a:pt x="1582" y="2214"/>
                  </a:lnTo>
                  <a:lnTo>
                    <a:pt x="1582" y="2214"/>
                  </a:lnTo>
                  <a:lnTo>
                    <a:pt x="1584" y="2213"/>
                  </a:lnTo>
                  <a:lnTo>
                    <a:pt x="1586" y="2214"/>
                  </a:lnTo>
                  <a:lnTo>
                    <a:pt x="1586" y="2216"/>
                  </a:lnTo>
                  <a:lnTo>
                    <a:pt x="1587" y="2216"/>
                  </a:lnTo>
                  <a:lnTo>
                    <a:pt x="1587" y="2218"/>
                  </a:lnTo>
                  <a:lnTo>
                    <a:pt x="1589" y="2218"/>
                  </a:lnTo>
                  <a:lnTo>
                    <a:pt x="1591" y="2218"/>
                  </a:lnTo>
                  <a:lnTo>
                    <a:pt x="1591" y="2220"/>
                  </a:lnTo>
                  <a:lnTo>
                    <a:pt x="1591" y="2222"/>
                  </a:lnTo>
                  <a:lnTo>
                    <a:pt x="1591" y="2222"/>
                  </a:lnTo>
                  <a:lnTo>
                    <a:pt x="1589" y="2223"/>
                  </a:lnTo>
                  <a:lnTo>
                    <a:pt x="1589" y="2223"/>
                  </a:lnTo>
                  <a:lnTo>
                    <a:pt x="1584" y="2225"/>
                  </a:lnTo>
                  <a:lnTo>
                    <a:pt x="1584" y="2225"/>
                  </a:lnTo>
                  <a:lnTo>
                    <a:pt x="1584" y="2227"/>
                  </a:lnTo>
                  <a:lnTo>
                    <a:pt x="1586" y="2227"/>
                  </a:lnTo>
                  <a:lnTo>
                    <a:pt x="1586" y="2229"/>
                  </a:lnTo>
                  <a:lnTo>
                    <a:pt x="1586" y="2229"/>
                  </a:lnTo>
                  <a:lnTo>
                    <a:pt x="1587" y="2231"/>
                  </a:lnTo>
                  <a:lnTo>
                    <a:pt x="1591" y="2231"/>
                  </a:lnTo>
                  <a:lnTo>
                    <a:pt x="1595" y="2231"/>
                  </a:lnTo>
                  <a:lnTo>
                    <a:pt x="1598" y="2229"/>
                  </a:lnTo>
                  <a:lnTo>
                    <a:pt x="1598" y="2227"/>
                  </a:lnTo>
                  <a:lnTo>
                    <a:pt x="1600" y="2227"/>
                  </a:lnTo>
                  <a:lnTo>
                    <a:pt x="1600" y="2225"/>
                  </a:lnTo>
                  <a:lnTo>
                    <a:pt x="1602" y="2225"/>
                  </a:lnTo>
                  <a:lnTo>
                    <a:pt x="1602" y="2225"/>
                  </a:lnTo>
                  <a:lnTo>
                    <a:pt x="1604" y="2227"/>
                  </a:lnTo>
                  <a:lnTo>
                    <a:pt x="1604" y="2227"/>
                  </a:lnTo>
                  <a:lnTo>
                    <a:pt x="1604" y="2229"/>
                  </a:lnTo>
                  <a:lnTo>
                    <a:pt x="1604" y="2232"/>
                  </a:lnTo>
                  <a:lnTo>
                    <a:pt x="1607" y="2232"/>
                  </a:lnTo>
                  <a:lnTo>
                    <a:pt x="1609" y="2231"/>
                  </a:lnTo>
                  <a:lnTo>
                    <a:pt x="1611" y="2229"/>
                  </a:lnTo>
                  <a:lnTo>
                    <a:pt x="1611" y="2225"/>
                  </a:lnTo>
                  <a:lnTo>
                    <a:pt x="1611" y="2223"/>
                  </a:lnTo>
                  <a:lnTo>
                    <a:pt x="1611" y="2222"/>
                  </a:lnTo>
                  <a:lnTo>
                    <a:pt x="1613" y="2218"/>
                  </a:lnTo>
                  <a:lnTo>
                    <a:pt x="1615" y="2214"/>
                  </a:lnTo>
                  <a:lnTo>
                    <a:pt x="1616" y="2214"/>
                  </a:lnTo>
                  <a:lnTo>
                    <a:pt x="1616" y="2214"/>
                  </a:lnTo>
                  <a:lnTo>
                    <a:pt x="1618" y="2214"/>
                  </a:lnTo>
                  <a:lnTo>
                    <a:pt x="1620" y="2214"/>
                  </a:lnTo>
                  <a:lnTo>
                    <a:pt x="1622" y="2216"/>
                  </a:lnTo>
                  <a:lnTo>
                    <a:pt x="1622" y="2216"/>
                  </a:lnTo>
                  <a:lnTo>
                    <a:pt x="1624" y="2216"/>
                  </a:lnTo>
                  <a:lnTo>
                    <a:pt x="1625" y="2216"/>
                  </a:lnTo>
                  <a:lnTo>
                    <a:pt x="1627" y="2216"/>
                  </a:lnTo>
                  <a:lnTo>
                    <a:pt x="1627" y="2214"/>
                  </a:lnTo>
                  <a:lnTo>
                    <a:pt x="1629" y="2213"/>
                  </a:lnTo>
                  <a:lnTo>
                    <a:pt x="1629" y="2211"/>
                  </a:lnTo>
                  <a:lnTo>
                    <a:pt x="1631" y="2211"/>
                  </a:lnTo>
                  <a:lnTo>
                    <a:pt x="1634" y="2211"/>
                  </a:lnTo>
                  <a:lnTo>
                    <a:pt x="1634" y="2211"/>
                  </a:lnTo>
                  <a:lnTo>
                    <a:pt x="1636" y="2209"/>
                  </a:lnTo>
                  <a:lnTo>
                    <a:pt x="1636" y="2207"/>
                  </a:lnTo>
                  <a:lnTo>
                    <a:pt x="1638" y="2205"/>
                  </a:lnTo>
                  <a:lnTo>
                    <a:pt x="1640" y="2207"/>
                  </a:lnTo>
                  <a:lnTo>
                    <a:pt x="1640" y="2209"/>
                  </a:lnTo>
                  <a:lnTo>
                    <a:pt x="1640" y="2213"/>
                  </a:lnTo>
                  <a:lnTo>
                    <a:pt x="1642" y="2216"/>
                  </a:lnTo>
                  <a:lnTo>
                    <a:pt x="1645" y="2222"/>
                  </a:lnTo>
                  <a:lnTo>
                    <a:pt x="1645" y="2227"/>
                  </a:lnTo>
                  <a:lnTo>
                    <a:pt x="1647" y="2227"/>
                  </a:lnTo>
                  <a:lnTo>
                    <a:pt x="1647" y="2229"/>
                  </a:lnTo>
                  <a:lnTo>
                    <a:pt x="1647" y="2231"/>
                  </a:lnTo>
                  <a:lnTo>
                    <a:pt x="1649" y="2231"/>
                  </a:lnTo>
                  <a:lnTo>
                    <a:pt x="1649" y="2231"/>
                  </a:lnTo>
                  <a:lnTo>
                    <a:pt x="1651" y="2232"/>
                  </a:lnTo>
                  <a:lnTo>
                    <a:pt x="1651" y="2231"/>
                  </a:lnTo>
                  <a:lnTo>
                    <a:pt x="1656" y="2231"/>
                  </a:lnTo>
                  <a:lnTo>
                    <a:pt x="1656" y="2232"/>
                  </a:lnTo>
                  <a:lnTo>
                    <a:pt x="1656" y="2231"/>
                  </a:lnTo>
                  <a:lnTo>
                    <a:pt x="1656" y="2231"/>
                  </a:lnTo>
                  <a:lnTo>
                    <a:pt x="1658" y="2231"/>
                  </a:lnTo>
                  <a:lnTo>
                    <a:pt x="1658" y="2229"/>
                  </a:lnTo>
                  <a:lnTo>
                    <a:pt x="1658" y="2229"/>
                  </a:lnTo>
                  <a:lnTo>
                    <a:pt x="1660" y="2229"/>
                  </a:lnTo>
                  <a:lnTo>
                    <a:pt x="1660" y="2229"/>
                  </a:lnTo>
                  <a:lnTo>
                    <a:pt x="1660" y="2229"/>
                  </a:lnTo>
                  <a:lnTo>
                    <a:pt x="1660" y="2227"/>
                  </a:lnTo>
                  <a:lnTo>
                    <a:pt x="1661" y="2227"/>
                  </a:lnTo>
                  <a:lnTo>
                    <a:pt x="1661" y="2227"/>
                  </a:lnTo>
                  <a:lnTo>
                    <a:pt x="1663" y="2229"/>
                  </a:lnTo>
                  <a:lnTo>
                    <a:pt x="1663" y="2229"/>
                  </a:lnTo>
                  <a:lnTo>
                    <a:pt x="1667" y="2229"/>
                  </a:lnTo>
                  <a:lnTo>
                    <a:pt x="1667" y="2229"/>
                  </a:lnTo>
                  <a:lnTo>
                    <a:pt x="1667" y="2231"/>
                  </a:lnTo>
                  <a:lnTo>
                    <a:pt x="1667" y="2231"/>
                  </a:lnTo>
                  <a:lnTo>
                    <a:pt x="1669" y="2232"/>
                  </a:lnTo>
                  <a:lnTo>
                    <a:pt x="1669" y="2232"/>
                  </a:lnTo>
                  <a:lnTo>
                    <a:pt x="1671" y="2232"/>
                  </a:lnTo>
                  <a:lnTo>
                    <a:pt x="1671" y="2231"/>
                  </a:lnTo>
                  <a:lnTo>
                    <a:pt x="1672" y="2231"/>
                  </a:lnTo>
                  <a:lnTo>
                    <a:pt x="1672" y="2231"/>
                  </a:lnTo>
                  <a:lnTo>
                    <a:pt x="1674" y="2229"/>
                  </a:lnTo>
                  <a:lnTo>
                    <a:pt x="1680" y="2229"/>
                  </a:lnTo>
                  <a:lnTo>
                    <a:pt x="1680" y="2227"/>
                  </a:lnTo>
                  <a:lnTo>
                    <a:pt x="1680" y="2227"/>
                  </a:lnTo>
                  <a:lnTo>
                    <a:pt x="1681" y="2227"/>
                  </a:lnTo>
                  <a:lnTo>
                    <a:pt x="1681" y="2227"/>
                  </a:lnTo>
                  <a:lnTo>
                    <a:pt x="1681" y="2227"/>
                  </a:lnTo>
                  <a:lnTo>
                    <a:pt x="1681" y="2227"/>
                  </a:lnTo>
                  <a:lnTo>
                    <a:pt x="1681" y="2229"/>
                  </a:lnTo>
                  <a:lnTo>
                    <a:pt x="1683" y="2229"/>
                  </a:lnTo>
                  <a:lnTo>
                    <a:pt x="1683" y="2229"/>
                  </a:lnTo>
                  <a:lnTo>
                    <a:pt x="1683" y="2229"/>
                  </a:lnTo>
                  <a:lnTo>
                    <a:pt x="1683" y="2229"/>
                  </a:lnTo>
                  <a:lnTo>
                    <a:pt x="1683" y="2229"/>
                  </a:lnTo>
                  <a:lnTo>
                    <a:pt x="1687" y="2229"/>
                  </a:lnTo>
                  <a:lnTo>
                    <a:pt x="1689" y="2229"/>
                  </a:lnTo>
                  <a:lnTo>
                    <a:pt x="1690" y="2229"/>
                  </a:lnTo>
                  <a:lnTo>
                    <a:pt x="1690" y="2229"/>
                  </a:lnTo>
                  <a:lnTo>
                    <a:pt x="1690" y="2229"/>
                  </a:lnTo>
                  <a:lnTo>
                    <a:pt x="1692" y="2229"/>
                  </a:lnTo>
                  <a:lnTo>
                    <a:pt x="1694" y="2231"/>
                  </a:lnTo>
                  <a:lnTo>
                    <a:pt x="1694" y="2232"/>
                  </a:lnTo>
                  <a:lnTo>
                    <a:pt x="1696" y="2232"/>
                  </a:lnTo>
                  <a:lnTo>
                    <a:pt x="1699" y="2234"/>
                  </a:lnTo>
                  <a:lnTo>
                    <a:pt x="1703" y="2236"/>
                  </a:lnTo>
                  <a:lnTo>
                    <a:pt x="1703" y="2238"/>
                  </a:lnTo>
                  <a:lnTo>
                    <a:pt x="1703" y="2238"/>
                  </a:lnTo>
                  <a:lnTo>
                    <a:pt x="1703" y="2240"/>
                  </a:lnTo>
                  <a:lnTo>
                    <a:pt x="1701" y="2240"/>
                  </a:lnTo>
                  <a:lnTo>
                    <a:pt x="1701" y="2241"/>
                  </a:lnTo>
                  <a:lnTo>
                    <a:pt x="1701" y="2243"/>
                  </a:lnTo>
                  <a:lnTo>
                    <a:pt x="1701" y="2243"/>
                  </a:lnTo>
                  <a:lnTo>
                    <a:pt x="1701" y="2245"/>
                  </a:lnTo>
                  <a:lnTo>
                    <a:pt x="1703" y="2247"/>
                  </a:lnTo>
                  <a:lnTo>
                    <a:pt x="1705" y="2247"/>
                  </a:lnTo>
                  <a:lnTo>
                    <a:pt x="1705" y="2249"/>
                  </a:lnTo>
                  <a:lnTo>
                    <a:pt x="1707" y="2250"/>
                  </a:lnTo>
                  <a:lnTo>
                    <a:pt x="1716" y="2254"/>
                  </a:lnTo>
                  <a:lnTo>
                    <a:pt x="1717" y="2252"/>
                  </a:lnTo>
                  <a:lnTo>
                    <a:pt x="1719" y="2254"/>
                  </a:lnTo>
                  <a:lnTo>
                    <a:pt x="1721" y="2254"/>
                  </a:lnTo>
                  <a:lnTo>
                    <a:pt x="1723" y="2256"/>
                  </a:lnTo>
                  <a:lnTo>
                    <a:pt x="1723" y="2258"/>
                  </a:lnTo>
                  <a:lnTo>
                    <a:pt x="1725" y="2259"/>
                  </a:lnTo>
                  <a:lnTo>
                    <a:pt x="1726" y="2259"/>
                  </a:lnTo>
                  <a:lnTo>
                    <a:pt x="1728" y="2261"/>
                  </a:lnTo>
                  <a:lnTo>
                    <a:pt x="1728" y="2261"/>
                  </a:lnTo>
                  <a:lnTo>
                    <a:pt x="1728" y="2265"/>
                  </a:lnTo>
                  <a:lnTo>
                    <a:pt x="1730" y="2265"/>
                  </a:lnTo>
                  <a:lnTo>
                    <a:pt x="1730" y="2267"/>
                  </a:lnTo>
                  <a:lnTo>
                    <a:pt x="1730" y="2267"/>
                  </a:lnTo>
                  <a:lnTo>
                    <a:pt x="1730" y="2268"/>
                  </a:lnTo>
                  <a:lnTo>
                    <a:pt x="1732" y="2270"/>
                  </a:lnTo>
                  <a:lnTo>
                    <a:pt x="1732" y="2272"/>
                  </a:lnTo>
                  <a:lnTo>
                    <a:pt x="1734" y="2272"/>
                  </a:lnTo>
                  <a:lnTo>
                    <a:pt x="1736" y="2274"/>
                  </a:lnTo>
                  <a:lnTo>
                    <a:pt x="1736" y="2274"/>
                  </a:lnTo>
                  <a:lnTo>
                    <a:pt x="1736" y="2276"/>
                  </a:lnTo>
                  <a:lnTo>
                    <a:pt x="1737" y="2276"/>
                  </a:lnTo>
                  <a:lnTo>
                    <a:pt x="1741" y="2278"/>
                  </a:lnTo>
                  <a:lnTo>
                    <a:pt x="1743" y="2278"/>
                  </a:lnTo>
                  <a:lnTo>
                    <a:pt x="1743" y="2278"/>
                  </a:lnTo>
                  <a:lnTo>
                    <a:pt x="1743" y="2279"/>
                  </a:lnTo>
                  <a:lnTo>
                    <a:pt x="1746" y="2279"/>
                  </a:lnTo>
                  <a:lnTo>
                    <a:pt x="1746" y="2279"/>
                  </a:lnTo>
                  <a:lnTo>
                    <a:pt x="1746" y="2281"/>
                  </a:lnTo>
                  <a:lnTo>
                    <a:pt x="1746" y="2281"/>
                  </a:lnTo>
                  <a:lnTo>
                    <a:pt x="1746" y="2281"/>
                  </a:lnTo>
                  <a:lnTo>
                    <a:pt x="1746" y="2283"/>
                  </a:lnTo>
                  <a:lnTo>
                    <a:pt x="1743" y="2287"/>
                  </a:lnTo>
                  <a:lnTo>
                    <a:pt x="1743" y="2288"/>
                  </a:lnTo>
                  <a:lnTo>
                    <a:pt x="1743" y="2292"/>
                  </a:lnTo>
                  <a:lnTo>
                    <a:pt x="1743" y="2294"/>
                  </a:lnTo>
                  <a:lnTo>
                    <a:pt x="1741" y="2297"/>
                  </a:lnTo>
                  <a:lnTo>
                    <a:pt x="1741" y="2297"/>
                  </a:lnTo>
                  <a:lnTo>
                    <a:pt x="1741" y="2299"/>
                  </a:lnTo>
                  <a:lnTo>
                    <a:pt x="1743" y="2301"/>
                  </a:lnTo>
                  <a:lnTo>
                    <a:pt x="1745" y="2305"/>
                  </a:lnTo>
                  <a:lnTo>
                    <a:pt x="1745" y="2305"/>
                  </a:lnTo>
                  <a:lnTo>
                    <a:pt x="1746" y="2305"/>
                  </a:lnTo>
                  <a:lnTo>
                    <a:pt x="1748" y="2306"/>
                  </a:lnTo>
                  <a:lnTo>
                    <a:pt x="1750" y="2305"/>
                  </a:lnTo>
                  <a:lnTo>
                    <a:pt x="1750" y="2305"/>
                  </a:lnTo>
                  <a:lnTo>
                    <a:pt x="1752" y="2305"/>
                  </a:lnTo>
                  <a:lnTo>
                    <a:pt x="1755" y="2301"/>
                  </a:lnTo>
                  <a:lnTo>
                    <a:pt x="1755" y="2299"/>
                  </a:lnTo>
                  <a:lnTo>
                    <a:pt x="1755" y="2297"/>
                  </a:lnTo>
                  <a:lnTo>
                    <a:pt x="1754" y="2292"/>
                  </a:lnTo>
                  <a:lnTo>
                    <a:pt x="1754" y="2290"/>
                  </a:lnTo>
                  <a:lnTo>
                    <a:pt x="1755" y="2287"/>
                  </a:lnTo>
                  <a:lnTo>
                    <a:pt x="1755" y="2285"/>
                  </a:lnTo>
                  <a:lnTo>
                    <a:pt x="1755" y="2285"/>
                  </a:lnTo>
                  <a:lnTo>
                    <a:pt x="1754" y="2283"/>
                  </a:lnTo>
                  <a:lnTo>
                    <a:pt x="1754" y="2283"/>
                  </a:lnTo>
                  <a:lnTo>
                    <a:pt x="1754" y="2283"/>
                  </a:lnTo>
                  <a:lnTo>
                    <a:pt x="1755" y="2281"/>
                  </a:lnTo>
                  <a:lnTo>
                    <a:pt x="1755" y="2279"/>
                  </a:lnTo>
                  <a:lnTo>
                    <a:pt x="1754" y="2278"/>
                  </a:lnTo>
                  <a:lnTo>
                    <a:pt x="1752" y="2276"/>
                  </a:lnTo>
                  <a:lnTo>
                    <a:pt x="1748" y="2274"/>
                  </a:lnTo>
                  <a:lnTo>
                    <a:pt x="1748" y="2274"/>
                  </a:lnTo>
                  <a:lnTo>
                    <a:pt x="1748" y="2272"/>
                  </a:lnTo>
                  <a:lnTo>
                    <a:pt x="1750" y="2272"/>
                  </a:lnTo>
                  <a:lnTo>
                    <a:pt x="1750" y="2272"/>
                  </a:lnTo>
                  <a:lnTo>
                    <a:pt x="1748" y="2268"/>
                  </a:lnTo>
                  <a:lnTo>
                    <a:pt x="1748" y="2268"/>
                  </a:lnTo>
                  <a:lnTo>
                    <a:pt x="1750" y="2267"/>
                  </a:lnTo>
                  <a:lnTo>
                    <a:pt x="1754" y="2267"/>
                  </a:lnTo>
                  <a:lnTo>
                    <a:pt x="1755" y="2267"/>
                  </a:lnTo>
                  <a:lnTo>
                    <a:pt x="1757" y="2267"/>
                  </a:lnTo>
                  <a:lnTo>
                    <a:pt x="1757" y="2267"/>
                  </a:lnTo>
                  <a:lnTo>
                    <a:pt x="1759" y="2268"/>
                  </a:lnTo>
                  <a:lnTo>
                    <a:pt x="1763" y="2270"/>
                  </a:lnTo>
                  <a:lnTo>
                    <a:pt x="1764" y="2272"/>
                  </a:lnTo>
                  <a:lnTo>
                    <a:pt x="1766" y="2274"/>
                  </a:lnTo>
                  <a:lnTo>
                    <a:pt x="1766" y="2276"/>
                  </a:lnTo>
                  <a:lnTo>
                    <a:pt x="1775" y="2278"/>
                  </a:lnTo>
                  <a:lnTo>
                    <a:pt x="1775" y="2279"/>
                  </a:lnTo>
                  <a:lnTo>
                    <a:pt x="1775" y="2283"/>
                  </a:lnTo>
                  <a:lnTo>
                    <a:pt x="1777" y="2285"/>
                  </a:lnTo>
                  <a:lnTo>
                    <a:pt x="1788" y="2294"/>
                  </a:lnTo>
                  <a:lnTo>
                    <a:pt x="1790" y="2296"/>
                  </a:lnTo>
                  <a:lnTo>
                    <a:pt x="1790" y="2296"/>
                  </a:lnTo>
                  <a:lnTo>
                    <a:pt x="1792" y="2296"/>
                  </a:lnTo>
                  <a:lnTo>
                    <a:pt x="1793" y="2296"/>
                  </a:lnTo>
                  <a:lnTo>
                    <a:pt x="1795" y="2296"/>
                  </a:lnTo>
                  <a:lnTo>
                    <a:pt x="1795" y="2296"/>
                  </a:lnTo>
                  <a:lnTo>
                    <a:pt x="1797" y="2296"/>
                  </a:lnTo>
                  <a:lnTo>
                    <a:pt x="1797" y="2297"/>
                  </a:lnTo>
                  <a:lnTo>
                    <a:pt x="1799" y="2299"/>
                  </a:lnTo>
                  <a:lnTo>
                    <a:pt x="1799" y="2299"/>
                  </a:lnTo>
                  <a:lnTo>
                    <a:pt x="1801" y="2301"/>
                  </a:lnTo>
                  <a:lnTo>
                    <a:pt x="1802" y="2301"/>
                  </a:lnTo>
                  <a:lnTo>
                    <a:pt x="1804" y="2303"/>
                  </a:lnTo>
                  <a:lnTo>
                    <a:pt x="1806" y="2305"/>
                  </a:lnTo>
                  <a:lnTo>
                    <a:pt x="1808" y="2305"/>
                  </a:lnTo>
                  <a:lnTo>
                    <a:pt x="1811" y="2301"/>
                  </a:lnTo>
                  <a:lnTo>
                    <a:pt x="1819" y="2296"/>
                  </a:lnTo>
                  <a:lnTo>
                    <a:pt x="1826" y="2290"/>
                  </a:lnTo>
                  <a:lnTo>
                    <a:pt x="1828" y="2288"/>
                  </a:lnTo>
                  <a:lnTo>
                    <a:pt x="1829" y="2278"/>
                  </a:lnTo>
                  <a:lnTo>
                    <a:pt x="1829" y="2276"/>
                  </a:lnTo>
                  <a:lnTo>
                    <a:pt x="1831" y="2276"/>
                  </a:lnTo>
                  <a:lnTo>
                    <a:pt x="1831" y="2276"/>
                  </a:lnTo>
                  <a:lnTo>
                    <a:pt x="1835" y="2278"/>
                  </a:lnTo>
                  <a:lnTo>
                    <a:pt x="1837" y="2278"/>
                  </a:lnTo>
                  <a:lnTo>
                    <a:pt x="1838" y="2278"/>
                  </a:lnTo>
                  <a:lnTo>
                    <a:pt x="1838" y="2276"/>
                  </a:lnTo>
                  <a:lnTo>
                    <a:pt x="1840" y="2276"/>
                  </a:lnTo>
                  <a:lnTo>
                    <a:pt x="1840" y="2272"/>
                  </a:lnTo>
                  <a:lnTo>
                    <a:pt x="1840" y="2272"/>
                  </a:lnTo>
                  <a:lnTo>
                    <a:pt x="1844" y="2270"/>
                  </a:lnTo>
                  <a:lnTo>
                    <a:pt x="1844" y="2270"/>
                  </a:lnTo>
                  <a:lnTo>
                    <a:pt x="1844" y="2268"/>
                  </a:lnTo>
                  <a:lnTo>
                    <a:pt x="1844" y="2267"/>
                  </a:lnTo>
                  <a:lnTo>
                    <a:pt x="1844" y="2265"/>
                  </a:lnTo>
                  <a:lnTo>
                    <a:pt x="1844" y="2265"/>
                  </a:lnTo>
                  <a:lnTo>
                    <a:pt x="1846" y="2263"/>
                  </a:lnTo>
                  <a:lnTo>
                    <a:pt x="1846" y="2263"/>
                  </a:lnTo>
                  <a:lnTo>
                    <a:pt x="1847" y="2263"/>
                  </a:lnTo>
                  <a:lnTo>
                    <a:pt x="1853" y="2268"/>
                  </a:lnTo>
                  <a:lnTo>
                    <a:pt x="1853" y="2270"/>
                  </a:lnTo>
                  <a:lnTo>
                    <a:pt x="1857" y="2270"/>
                  </a:lnTo>
                  <a:lnTo>
                    <a:pt x="1858" y="2270"/>
                  </a:lnTo>
                  <a:lnTo>
                    <a:pt x="1858" y="2270"/>
                  </a:lnTo>
                  <a:lnTo>
                    <a:pt x="1858" y="2268"/>
                  </a:lnTo>
                  <a:lnTo>
                    <a:pt x="1857" y="2265"/>
                  </a:lnTo>
                  <a:lnTo>
                    <a:pt x="1857" y="2265"/>
                  </a:lnTo>
                  <a:lnTo>
                    <a:pt x="1857" y="2263"/>
                  </a:lnTo>
                  <a:lnTo>
                    <a:pt x="1858" y="2263"/>
                  </a:lnTo>
                  <a:lnTo>
                    <a:pt x="1860" y="2261"/>
                  </a:lnTo>
                  <a:lnTo>
                    <a:pt x="1860" y="2261"/>
                  </a:lnTo>
                  <a:lnTo>
                    <a:pt x="1862" y="2261"/>
                  </a:lnTo>
                  <a:lnTo>
                    <a:pt x="1864" y="2263"/>
                  </a:lnTo>
                  <a:lnTo>
                    <a:pt x="1864" y="2263"/>
                  </a:lnTo>
                  <a:lnTo>
                    <a:pt x="1866" y="2263"/>
                  </a:lnTo>
                  <a:lnTo>
                    <a:pt x="1867" y="2263"/>
                  </a:lnTo>
                  <a:lnTo>
                    <a:pt x="1869" y="2263"/>
                  </a:lnTo>
                  <a:lnTo>
                    <a:pt x="1869" y="2263"/>
                  </a:lnTo>
                  <a:lnTo>
                    <a:pt x="1875" y="2263"/>
                  </a:lnTo>
                  <a:lnTo>
                    <a:pt x="1876" y="2263"/>
                  </a:lnTo>
                  <a:lnTo>
                    <a:pt x="1880" y="2261"/>
                  </a:lnTo>
                  <a:lnTo>
                    <a:pt x="1880" y="2259"/>
                  </a:lnTo>
                  <a:lnTo>
                    <a:pt x="1882" y="2261"/>
                  </a:lnTo>
                  <a:lnTo>
                    <a:pt x="1882" y="2263"/>
                  </a:lnTo>
                  <a:lnTo>
                    <a:pt x="1882" y="2265"/>
                  </a:lnTo>
                  <a:lnTo>
                    <a:pt x="1882" y="2267"/>
                  </a:lnTo>
                  <a:lnTo>
                    <a:pt x="1884" y="2267"/>
                  </a:lnTo>
                  <a:lnTo>
                    <a:pt x="1884" y="2267"/>
                  </a:lnTo>
                  <a:lnTo>
                    <a:pt x="1885" y="2267"/>
                  </a:lnTo>
                  <a:lnTo>
                    <a:pt x="1885" y="2268"/>
                  </a:lnTo>
                  <a:lnTo>
                    <a:pt x="1887" y="2270"/>
                  </a:lnTo>
                  <a:lnTo>
                    <a:pt x="1887" y="2270"/>
                  </a:lnTo>
                  <a:lnTo>
                    <a:pt x="1887" y="2274"/>
                  </a:lnTo>
                  <a:lnTo>
                    <a:pt x="1889" y="2276"/>
                  </a:lnTo>
                  <a:lnTo>
                    <a:pt x="1889" y="2276"/>
                  </a:lnTo>
                  <a:lnTo>
                    <a:pt x="1891" y="2278"/>
                  </a:lnTo>
                  <a:lnTo>
                    <a:pt x="1893" y="2279"/>
                  </a:lnTo>
                  <a:lnTo>
                    <a:pt x="1894" y="2279"/>
                  </a:lnTo>
                  <a:lnTo>
                    <a:pt x="1896" y="2279"/>
                  </a:lnTo>
                  <a:lnTo>
                    <a:pt x="1896" y="2279"/>
                  </a:lnTo>
                  <a:lnTo>
                    <a:pt x="1898" y="2278"/>
                  </a:lnTo>
                  <a:lnTo>
                    <a:pt x="1898" y="2276"/>
                  </a:lnTo>
                  <a:lnTo>
                    <a:pt x="1900" y="2276"/>
                  </a:lnTo>
                  <a:lnTo>
                    <a:pt x="1900" y="2274"/>
                  </a:lnTo>
                  <a:lnTo>
                    <a:pt x="1902" y="2274"/>
                  </a:lnTo>
                  <a:lnTo>
                    <a:pt x="1907" y="2276"/>
                  </a:lnTo>
                  <a:lnTo>
                    <a:pt x="1909" y="2276"/>
                  </a:lnTo>
                  <a:lnTo>
                    <a:pt x="1909" y="2272"/>
                  </a:lnTo>
                  <a:lnTo>
                    <a:pt x="1909" y="2270"/>
                  </a:lnTo>
                  <a:lnTo>
                    <a:pt x="1909" y="2265"/>
                  </a:lnTo>
                  <a:lnTo>
                    <a:pt x="1909" y="2261"/>
                  </a:lnTo>
                  <a:lnTo>
                    <a:pt x="1911" y="2259"/>
                  </a:lnTo>
                  <a:lnTo>
                    <a:pt x="1911" y="2258"/>
                  </a:lnTo>
                  <a:lnTo>
                    <a:pt x="1912" y="2258"/>
                  </a:lnTo>
                  <a:lnTo>
                    <a:pt x="1914" y="2259"/>
                  </a:lnTo>
                  <a:lnTo>
                    <a:pt x="1916" y="2259"/>
                  </a:lnTo>
                  <a:lnTo>
                    <a:pt x="1918" y="2259"/>
                  </a:lnTo>
                  <a:lnTo>
                    <a:pt x="1918" y="2259"/>
                  </a:lnTo>
                  <a:lnTo>
                    <a:pt x="1920" y="2261"/>
                  </a:lnTo>
                  <a:lnTo>
                    <a:pt x="1920" y="2261"/>
                  </a:lnTo>
                  <a:lnTo>
                    <a:pt x="1920" y="2261"/>
                  </a:lnTo>
                  <a:lnTo>
                    <a:pt x="1922" y="2261"/>
                  </a:lnTo>
                  <a:lnTo>
                    <a:pt x="1923" y="2261"/>
                  </a:lnTo>
                  <a:lnTo>
                    <a:pt x="1927" y="2259"/>
                  </a:lnTo>
                  <a:lnTo>
                    <a:pt x="1927" y="2259"/>
                  </a:lnTo>
                  <a:lnTo>
                    <a:pt x="1927" y="2261"/>
                  </a:lnTo>
                  <a:lnTo>
                    <a:pt x="1927" y="2261"/>
                  </a:lnTo>
                  <a:lnTo>
                    <a:pt x="1927" y="2261"/>
                  </a:lnTo>
                  <a:lnTo>
                    <a:pt x="1927" y="2261"/>
                  </a:lnTo>
                  <a:lnTo>
                    <a:pt x="1929" y="2263"/>
                  </a:lnTo>
                  <a:lnTo>
                    <a:pt x="1929" y="2263"/>
                  </a:lnTo>
                  <a:lnTo>
                    <a:pt x="1931" y="2263"/>
                  </a:lnTo>
                  <a:lnTo>
                    <a:pt x="1932" y="2263"/>
                  </a:lnTo>
                  <a:lnTo>
                    <a:pt x="1932" y="2261"/>
                  </a:lnTo>
                  <a:lnTo>
                    <a:pt x="1932" y="2259"/>
                  </a:lnTo>
                  <a:lnTo>
                    <a:pt x="1934" y="2258"/>
                  </a:lnTo>
                  <a:lnTo>
                    <a:pt x="1934" y="2258"/>
                  </a:lnTo>
                  <a:lnTo>
                    <a:pt x="1936" y="2258"/>
                  </a:lnTo>
                  <a:lnTo>
                    <a:pt x="1938" y="2256"/>
                  </a:lnTo>
                  <a:lnTo>
                    <a:pt x="1940" y="2256"/>
                  </a:lnTo>
                  <a:lnTo>
                    <a:pt x="1940" y="2258"/>
                  </a:lnTo>
                  <a:lnTo>
                    <a:pt x="1941" y="2259"/>
                  </a:lnTo>
                  <a:lnTo>
                    <a:pt x="1941" y="2261"/>
                  </a:lnTo>
                  <a:lnTo>
                    <a:pt x="1941" y="2261"/>
                  </a:lnTo>
                  <a:lnTo>
                    <a:pt x="1941" y="2263"/>
                  </a:lnTo>
                  <a:lnTo>
                    <a:pt x="1943" y="2263"/>
                  </a:lnTo>
                  <a:lnTo>
                    <a:pt x="1949" y="2263"/>
                  </a:lnTo>
                  <a:lnTo>
                    <a:pt x="1950" y="2265"/>
                  </a:lnTo>
                  <a:lnTo>
                    <a:pt x="1952" y="2267"/>
                  </a:lnTo>
                  <a:lnTo>
                    <a:pt x="1952" y="2270"/>
                  </a:lnTo>
                  <a:lnTo>
                    <a:pt x="1952" y="2270"/>
                  </a:lnTo>
                  <a:lnTo>
                    <a:pt x="1952" y="2272"/>
                  </a:lnTo>
                  <a:lnTo>
                    <a:pt x="1950" y="2274"/>
                  </a:lnTo>
                  <a:lnTo>
                    <a:pt x="1950" y="2274"/>
                  </a:lnTo>
                  <a:lnTo>
                    <a:pt x="1950" y="2276"/>
                  </a:lnTo>
                  <a:lnTo>
                    <a:pt x="1950" y="2276"/>
                  </a:lnTo>
                  <a:lnTo>
                    <a:pt x="1950" y="2278"/>
                  </a:lnTo>
                  <a:lnTo>
                    <a:pt x="1950" y="2279"/>
                  </a:lnTo>
                  <a:lnTo>
                    <a:pt x="1952" y="2279"/>
                  </a:lnTo>
                  <a:lnTo>
                    <a:pt x="1954" y="2279"/>
                  </a:lnTo>
                  <a:lnTo>
                    <a:pt x="1956" y="2279"/>
                  </a:lnTo>
                  <a:lnTo>
                    <a:pt x="1954" y="2283"/>
                  </a:lnTo>
                  <a:lnTo>
                    <a:pt x="1954" y="2283"/>
                  </a:lnTo>
                  <a:lnTo>
                    <a:pt x="1956" y="2285"/>
                  </a:lnTo>
                  <a:lnTo>
                    <a:pt x="1958" y="2285"/>
                  </a:lnTo>
                  <a:lnTo>
                    <a:pt x="1959" y="2285"/>
                  </a:lnTo>
                  <a:lnTo>
                    <a:pt x="1959" y="2285"/>
                  </a:lnTo>
                  <a:lnTo>
                    <a:pt x="1961" y="2285"/>
                  </a:lnTo>
                  <a:lnTo>
                    <a:pt x="1961" y="2288"/>
                  </a:lnTo>
                  <a:lnTo>
                    <a:pt x="1963" y="2288"/>
                  </a:lnTo>
                  <a:lnTo>
                    <a:pt x="1963" y="2290"/>
                  </a:lnTo>
                  <a:lnTo>
                    <a:pt x="1967" y="2292"/>
                  </a:lnTo>
                  <a:lnTo>
                    <a:pt x="1968" y="2294"/>
                  </a:lnTo>
                  <a:lnTo>
                    <a:pt x="1983" y="2294"/>
                  </a:lnTo>
                  <a:lnTo>
                    <a:pt x="1983" y="2296"/>
                  </a:lnTo>
                  <a:lnTo>
                    <a:pt x="1985" y="2296"/>
                  </a:lnTo>
                  <a:lnTo>
                    <a:pt x="1985" y="2297"/>
                  </a:lnTo>
                  <a:lnTo>
                    <a:pt x="1985" y="2297"/>
                  </a:lnTo>
                  <a:lnTo>
                    <a:pt x="1987" y="2299"/>
                  </a:lnTo>
                  <a:lnTo>
                    <a:pt x="1987" y="2299"/>
                  </a:lnTo>
                  <a:lnTo>
                    <a:pt x="1992" y="2297"/>
                  </a:lnTo>
                  <a:lnTo>
                    <a:pt x="1994" y="2297"/>
                  </a:lnTo>
                  <a:lnTo>
                    <a:pt x="1997" y="2299"/>
                  </a:lnTo>
                  <a:lnTo>
                    <a:pt x="1997" y="2299"/>
                  </a:lnTo>
                  <a:lnTo>
                    <a:pt x="2001" y="2301"/>
                  </a:lnTo>
                  <a:lnTo>
                    <a:pt x="2001" y="2301"/>
                  </a:lnTo>
                  <a:lnTo>
                    <a:pt x="2001" y="2303"/>
                  </a:lnTo>
                  <a:lnTo>
                    <a:pt x="1999" y="2305"/>
                  </a:lnTo>
                  <a:lnTo>
                    <a:pt x="1997" y="2303"/>
                  </a:lnTo>
                  <a:lnTo>
                    <a:pt x="1996" y="2305"/>
                  </a:lnTo>
                  <a:lnTo>
                    <a:pt x="1996" y="2306"/>
                  </a:lnTo>
                  <a:lnTo>
                    <a:pt x="1996" y="2306"/>
                  </a:lnTo>
                  <a:lnTo>
                    <a:pt x="1999" y="2310"/>
                  </a:lnTo>
                  <a:lnTo>
                    <a:pt x="2001" y="2308"/>
                  </a:lnTo>
                  <a:lnTo>
                    <a:pt x="2003" y="2306"/>
                  </a:lnTo>
                  <a:lnTo>
                    <a:pt x="2005" y="2306"/>
                  </a:lnTo>
                  <a:lnTo>
                    <a:pt x="2006" y="2305"/>
                  </a:lnTo>
                  <a:lnTo>
                    <a:pt x="2008" y="2305"/>
                  </a:lnTo>
                  <a:lnTo>
                    <a:pt x="2012" y="2305"/>
                  </a:lnTo>
                  <a:lnTo>
                    <a:pt x="2014" y="2303"/>
                  </a:lnTo>
                  <a:lnTo>
                    <a:pt x="2015" y="2297"/>
                  </a:lnTo>
                  <a:lnTo>
                    <a:pt x="2015" y="2297"/>
                  </a:lnTo>
                  <a:lnTo>
                    <a:pt x="2017" y="2296"/>
                  </a:lnTo>
                  <a:lnTo>
                    <a:pt x="2019" y="2294"/>
                  </a:lnTo>
                  <a:lnTo>
                    <a:pt x="2019" y="2292"/>
                  </a:lnTo>
                  <a:lnTo>
                    <a:pt x="2019" y="2290"/>
                  </a:lnTo>
                  <a:lnTo>
                    <a:pt x="2019" y="2288"/>
                  </a:lnTo>
                  <a:lnTo>
                    <a:pt x="2019" y="2287"/>
                  </a:lnTo>
                  <a:lnTo>
                    <a:pt x="2021" y="2281"/>
                  </a:lnTo>
                  <a:lnTo>
                    <a:pt x="2021" y="2281"/>
                  </a:lnTo>
                  <a:lnTo>
                    <a:pt x="2021" y="2281"/>
                  </a:lnTo>
                  <a:lnTo>
                    <a:pt x="2024" y="2279"/>
                  </a:lnTo>
                  <a:lnTo>
                    <a:pt x="2026" y="2279"/>
                  </a:lnTo>
                  <a:lnTo>
                    <a:pt x="2030" y="2281"/>
                  </a:lnTo>
                  <a:lnTo>
                    <a:pt x="2030" y="2283"/>
                  </a:lnTo>
                  <a:lnTo>
                    <a:pt x="2030" y="2287"/>
                  </a:lnTo>
                  <a:lnTo>
                    <a:pt x="2032" y="2288"/>
                  </a:lnTo>
                  <a:lnTo>
                    <a:pt x="2033" y="2290"/>
                  </a:lnTo>
                  <a:lnTo>
                    <a:pt x="2035" y="2292"/>
                  </a:lnTo>
                  <a:lnTo>
                    <a:pt x="2037" y="2294"/>
                  </a:lnTo>
                  <a:lnTo>
                    <a:pt x="2059" y="2296"/>
                  </a:lnTo>
                  <a:lnTo>
                    <a:pt x="2064" y="2294"/>
                  </a:lnTo>
                  <a:lnTo>
                    <a:pt x="2077" y="2290"/>
                  </a:lnTo>
                  <a:lnTo>
                    <a:pt x="2091" y="2285"/>
                  </a:lnTo>
                  <a:lnTo>
                    <a:pt x="2093" y="2283"/>
                  </a:lnTo>
                  <a:lnTo>
                    <a:pt x="2095" y="2281"/>
                  </a:lnTo>
                  <a:lnTo>
                    <a:pt x="2095" y="2278"/>
                  </a:lnTo>
                  <a:lnTo>
                    <a:pt x="2095" y="2270"/>
                  </a:lnTo>
                  <a:lnTo>
                    <a:pt x="2097" y="2268"/>
                  </a:lnTo>
                  <a:lnTo>
                    <a:pt x="2098" y="2256"/>
                  </a:lnTo>
                  <a:lnTo>
                    <a:pt x="2100" y="2252"/>
                  </a:lnTo>
                  <a:lnTo>
                    <a:pt x="2100" y="2249"/>
                  </a:lnTo>
                  <a:lnTo>
                    <a:pt x="2104" y="2249"/>
                  </a:lnTo>
                  <a:lnTo>
                    <a:pt x="2106" y="2247"/>
                  </a:lnTo>
                  <a:lnTo>
                    <a:pt x="2106" y="2247"/>
                  </a:lnTo>
                  <a:lnTo>
                    <a:pt x="2102" y="2245"/>
                  </a:lnTo>
                  <a:lnTo>
                    <a:pt x="2100" y="2245"/>
                  </a:lnTo>
                  <a:lnTo>
                    <a:pt x="2100" y="2241"/>
                  </a:lnTo>
                  <a:lnTo>
                    <a:pt x="2098" y="2236"/>
                  </a:lnTo>
                  <a:lnTo>
                    <a:pt x="2097" y="2234"/>
                  </a:lnTo>
                  <a:lnTo>
                    <a:pt x="2097" y="2234"/>
                  </a:lnTo>
                  <a:lnTo>
                    <a:pt x="2095" y="2234"/>
                  </a:lnTo>
                  <a:lnTo>
                    <a:pt x="2093" y="2232"/>
                  </a:lnTo>
                  <a:lnTo>
                    <a:pt x="2091" y="2231"/>
                  </a:lnTo>
                  <a:lnTo>
                    <a:pt x="2089" y="2231"/>
                  </a:lnTo>
                  <a:lnTo>
                    <a:pt x="2089" y="2232"/>
                  </a:lnTo>
                  <a:lnTo>
                    <a:pt x="2088" y="2232"/>
                  </a:lnTo>
                  <a:lnTo>
                    <a:pt x="2088" y="2232"/>
                  </a:lnTo>
                  <a:lnTo>
                    <a:pt x="2086" y="2231"/>
                  </a:lnTo>
                  <a:lnTo>
                    <a:pt x="2084" y="2231"/>
                  </a:lnTo>
                  <a:lnTo>
                    <a:pt x="2080" y="2231"/>
                  </a:lnTo>
                  <a:lnTo>
                    <a:pt x="2080" y="2231"/>
                  </a:lnTo>
                  <a:lnTo>
                    <a:pt x="2079" y="2231"/>
                  </a:lnTo>
                  <a:lnTo>
                    <a:pt x="2077" y="2231"/>
                  </a:lnTo>
                  <a:lnTo>
                    <a:pt x="2075" y="2231"/>
                  </a:lnTo>
                  <a:lnTo>
                    <a:pt x="2075" y="2231"/>
                  </a:lnTo>
                  <a:lnTo>
                    <a:pt x="2075" y="2229"/>
                  </a:lnTo>
                  <a:lnTo>
                    <a:pt x="2073" y="2229"/>
                  </a:lnTo>
                  <a:lnTo>
                    <a:pt x="2073" y="2229"/>
                  </a:lnTo>
                  <a:lnTo>
                    <a:pt x="2073" y="2229"/>
                  </a:lnTo>
                  <a:lnTo>
                    <a:pt x="2073" y="2229"/>
                  </a:lnTo>
                  <a:lnTo>
                    <a:pt x="2073" y="2229"/>
                  </a:lnTo>
                  <a:lnTo>
                    <a:pt x="2071" y="2227"/>
                  </a:lnTo>
                  <a:lnTo>
                    <a:pt x="2071" y="2227"/>
                  </a:lnTo>
                  <a:lnTo>
                    <a:pt x="2070" y="2225"/>
                  </a:lnTo>
                  <a:lnTo>
                    <a:pt x="2070" y="2223"/>
                  </a:lnTo>
                  <a:lnTo>
                    <a:pt x="2070" y="2223"/>
                  </a:lnTo>
                  <a:lnTo>
                    <a:pt x="2070" y="2220"/>
                  </a:lnTo>
                  <a:lnTo>
                    <a:pt x="2070" y="2220"/>
                  </a:lnTo>
                  <a:lnTo>
                    <a:pt x="2070" y="2220"/>
                  </a:lnTo>
                  <a:lnTo>
                    <a:pt x="2048" y="2218"/>
                  </a:lnTo>
                  <a:lnTo>
                    <a:pt x="2048" y="2218"/>
                  </a:lnTo>
                  <a:lnTo>
                    <a:pt x="2048" y="2218"/>
                  </a:lnTo>
                  <a:lnTo>
                    <a:pt x="2048" y="2218"/>
                  </a:lnTo>
                  <a:lnTo>
                    <a:pt x="2048" y="2216"/>
                  </a:lnTo>
                  <a:lnTo>
                    <a:pt x="2046" y="2216"/>
                  </a:lnTo>
                  <a:lnTo>
                    <a:pt x="2041" y="2214"/>
                  </a:lnTo>
                  <a:lnTo>
                    <a:pt x="2041" y="2214"/>
                  </a:lnTo>
                  <a:lnTo>
                    <a:pt x="2041" y="2213"/>
                  </a:lnTo>
                  <a:lnTo>
                    <a:pt x="2041" y="2213"/>
                  </a:lnTo>
                  <a:lnTo>
                    <a:pt x="2044" y="2211"/>
                  </a:lnTo>
                  <a:lnTo>
                    <a:pt x="2044" y="2209"/>
                  </a:lnTo>
                  <a:lnTo>
                    <a:pt x="2044" y="2209"/>
                  </a:lnTo>
                  <a:lnTo>
                    <a:pt x="2044" y="2207"/>
                  </a:lnTo>
                  <a:lnTo>
                    <a:pt x="2044" y="2207"/>
                  </a:lnTo>
                  <a:lnTo>
                    <a:pt x="2046" y="2207"/>
                  </a:lnTo>
                  <a:lnTo>
                    <a:pt x="2046" y="2205"/>
                  </a:lnTo>
                  <a:lnTo>
                    <a:pt x="2046" y="2205"/>
                  </a:lnTo>
                  <a:lnTo>
                    <a:pt x="2046" y="2203"/>
                  </a:lnTo>
                  <a:lnTo>
                    <a:pt x="2037" y="2202"/>
                  </a:lnTo>
                  <a:lnTo>
                    <a:pt x="2032" y="2198"/>
                  </a:lnTo>
                  <a:lnTo>
                    <a:pt x="2030" y="2196"/>
                  </a:lnTo>
                  <a:lnTo>
                    <a:pt x="2030" y="2198"/>
                  </a:lnTo>
                  <a:lnTo>
                    <a:pt x="2028" y="2198"/>
                  </a:lnTo>
                  <a:lnTo>
                    <a:pt x="2028" y="2200"/>
                  </a:lnTo>
                  <a:lnTo>
                    <a:pt x="2026" y="2200"/>
                  </a:lnTo>
                  <a:lnTo>
                    <a:pt x="2024" y="2198"/>
                  </a:lnTo>
                  <a:lnTo>
                    <a:pt x="2023" y="2193"/>
                  </a:lnTo>
                  <a:lnTo>
                    <a:pt x="2023" y="2191"/>
                  </a:lnTo>
                  <a:lnTo>
                    <a:pt x="2023" y="2191"/>
                  </a:lnTo>
                  <a:lnTo>
                    <a:pt x="2023" y="2189"/>
                  </a:lnTo>
                  <a:lnTo>
                    <a:pt x="2023" y="2189"/>
                  </a:lnTo>
                  <a:lnTo>
                    <a:pt x="2024" y="2189"/>
                  </a:lnTo>
                  <a:lnTo>
                    <a:pt x="2033" y="2189"/>
                  </a:lnTo>
                  <a:lnTo>
                    <a:pt x="2041" y="2180"/>
                  </a:lnTo>
                  <a:lnTo>
                    <a:pt x="2044" y="2176"/>
                  </a:lnTo>
                  <a:lnTo>
                    <a:pt x="2048" y="2176"/>
                  </a:lnTo>
                  <a:lnTo>
                    <a:pt x="2052" y="2176"/>
                  </a:lnTo>
                  <a:lnTo>
                    <a:pt x="2053" y="2176"/>
                  </a:lnTo>
                  <a:lnTo>
                    <a:pt x="2057" y="2176"/>
                  </a:lnTo>
                  <a:lnTo>
                    <a:pt x="2059" y="2175"/>
                  </a:lnTo>
                  <a:lnTo>
                    <a:pt x="2061" y="2171"/>
                  </a:lnTo>
                  <a:lnTo>
                    <a:pt x="2062" y="2169"/>
                  </a:lnTo>
                  <a:lnTo>
                    <a:pt x="2066" y="2167"/>
                  </a:lnTo>
                  <a:lnTo>
                    <a:pt x="2068" y="2167"/>
                  </a:lnTo>
                  <a:lnTo>
                    <a:pt x="2070" y="2164"/>
                  </a:lnTo>
                  <a:lnTo>
                    <a:pt x="2071" y="2164"/>
                  </a:lnTo>
                  <a:lnTo>
                    <a:pt x="2073" y="2162"/>
                  </a:lnTo>
                  <a:lnTo>
                    <a:pt x="2075" y="2160"/>
                  </a:lnTo>
                  <a:lnTo>
                    <a:pt x="2071" y="2157"/>
                  </a:lnTo>
                  <a:lnTo>
                    <a:pt x="2071" y="2155"/>
                  </a:lnTo>
                  <a:lnTo>
                    <a:pt x="2071" y="2153"/>
                  </a:lnTo>
                  <a:lnTo>
                    <a:pt x="2070" y="2151"/>
                  </a:lnTo>
                  <a:lnTo>
                    <a:pt x="2070" y="2149"/>
                  </a:lnTo>
                  <a:lnTo>
                    <a:pt x="2070" y="2147"/>
                  </a:lnTo>
                  <a:lnTo>
                    <a:pt x="2070" y="2147"/>
                  </a:lnTo>
                  <a:lnTo>
                    <a:pt x="2064" y="2146"/>
                  </a:lnTo>
                  <a:lnTo>
                    <a:pt x="2064" y="2146"/>
                  </a:lnTo>
                  <a:lnTo>
                    <a:pt x="2062" y="2144"/>
                  </a:lnTo>
                  <a:lnTo>
                    <a:pt x="2064" y="2140"/>
                  </a:lnTo>
                  <a:lnTo>
                    <a:pt x="2064" y="2138"/>
                  </a:lnTo>
                  <a:lnTo>
                    <a:pt x="2062" y="2137"/>
                  </a:lnTo>
                  <a:lnTo>
                    <a:pt x="2062" y="2137"/>
                  </a:lnTo>
                  <a:lnTo>
                    <a:pt x="2062" y="2137"/>
                  </a:lnTo>
                  <a:lnTo>
                    <a:pt x="2061" y="2137"/>
                  </a:lnTo>
                  <a:lnTo>
                    <a:pt x="2059" y="2137"/>
                  </a:lnTo>
                  <a:lnTo>
                    <a:pt x="2059" y="2137"/>
                  </a:lnTo>
                  <a:lnTo>
                    <a:pt x="2059" y="2135"/>
                  </a:lnTo>
                  <a:lnTo>
                    <a:pt x="2059" y="2135"/>
                  </a:lnTo>
                  <a:lnTo>
                    <a:pt x="2057" y="2135"/>
                  </a:lnTo>
                  <a:lnTo>
                    <a:pt x="2057" y="2135"/>
                  </a:lnTo>
                  <a:lnTo>
                    <a:pt x="2057" y="2133"/>
                  </a:lnTo>
                  <a:lnTo>
                    <a:pt x="2057" y="2133"/>
                  </a:lnTo>
                  <a:lnTo>
                    <a:pt x="2057" y="2131"/>
                  </a:lnTo>
                  <a:lnTo>
                    <a:pt x="2057" y="2131"/>
                  </a:lnTo>
                  <a:lnTo>
                    <a:pt x="2057" y="2128"/>
                  </a:lnTo>
                  <a:lnTo>
                    <a:pt x="2059" y="2126"/>
                  </a:lnTo>
                  <a:lnTo>
                    <a:pt x="2062" y="2126"/>
                  </a:lnTo>
                  <a:lnTo>
                    <a:pt x="2064" y="2124"/>
                  </a:lnTo>
                  <a:lnTo>
                    <a:pt x="2064" y="2124"/>
                  </a:lnTo>
                  <a:lnTo>
                    <a:pt x="2066" y="2122"/>
                  </a:lnTo>
                  <a:lnTo>
                    <a:pt x="2068" y="2120"/>
                  </a:lnTo>
                  <a:lnTo>
                    <a:pt x="2075" y="2111"/>
                  </a:lnTo>
                  <a:lnTo>
                    <a:pt x="2071" y="2108"/>
                  </a:lnTo>
                  <a:lnTo>
                    <a:pt x="2071" y="2108"/>
                  </a:lnTo>
                  <a:lnTo>
                    <a:pt x="2071" y="2108"/>
                  </a:lnTo>
                  <a:lnTo>
                    <a:pt x="2075" y="2108"/>
                  </a:lnTo>
                  <a:lnTo>
                    <a:pt x="2077" y="2108"/>
                  </a:lnTo>
                  <a:lnTo>
                    <a:pt x="2079" y="2106"/>
                  </a:lnTo>
                  <a:lnTo>
                    <a:pt x="2079" y="2106"/>
                  </a:lnTo>
                  <a:lnTo>
                    <a:pt x="2079" y="2106"/>
                  </a:lnTo>
                  <a:lnTo>
                    <a:pt x="2079" y="2106"/>
                  </a:lnTo>
                  <a:lnTo>
                    <a:pt x="2080" y="2104"/>
                  </a:lnTo>
                  <a:lnTo>
                    <a:pt x="2082" y="2104"/>
                  </a:lnTo>
                  <a:lnTo>
                    <a:pt x="2084" y="2106"/>
                  </a:lnTo>
                  <a:lnTo>
                    <a:pt x="2086" y="2106"/>
                  </a:lnTo>
                  <a:lnTo>
                    <a:pt x="2088" y="2108"/>
                  </a:lnTo>
                  <a:lnTo>
                    <a:pt x="2089" y="2108"/>
                  </a:lnTo>
                  <a:lnTo>
                    <a:pt x="2089" y="2108"/>
                  </a:lnTo>
                  <a:lnTo>
                    <a:pt x="2091" y="2106"/>
                  </a:lnTo>
                  <a:lnTo>
                    <a:pt x="2093" y="2104"/>
                  </a:lnTo>
                  <a:lnTo>
                    <a:pt x="2095" y="2104"/>
                  </a:lnTo>
                  <a:lnTo>
                    <a:pt x="2097" y="2104"/>
                  </a:lnTo>
                  <a:lnTo>
                    <a:pt x="2098" y="2106"/>
                  </a:lnTo>
                  <a:lnTo>
                    <a:pt x="2102" y="2110"/>
                  </a:lnTo>
                  <a:lnTo>
                    <a:pt x="2104" y="2110"/>
                  </a:lnTo>
                  <a:lnTo>
                    <a:pt x="2104" y="2110"/>
                  </a:lnTo>
                  <a:lnTo>
                    <a:pt x="2106" y="2108"/>
                  </a:lnTo>
                  <a:lnTo>
                    <a:pt x="2106" y="2108"/>
                  </a:lnTo>
                  <a:lnTo>
                    <a:pt x="2109" y="2108"/>
                  </a:lnTo>
                  <a:lnTo>
                    <a:pt x="2113" y="2108"/>
                  </a:lnTo>
                  <a:lnTo>
                    <a:pt x="2115" y="2108"/>
                  </a:lnTo>
                  <a:lnTo>
                    <a:pt x="2118" y="2110"/>
                  </a:lnTo>
                  <a:lnTo>
                    <a:pt x="2118" y="2093"/>
                  </a:lnTo>
                  <a:lnTo>
                    <a:pt x="2115" y="2093"/>
                  </a:lnTo>
                  <a:lnTo>
                    <a:pt x="2111" y="2091"/>
                  </a:lnTo>
                  <a:lnTo>
                    <a:pt x="2108" y="2090"/>
                  </a:lnTo>
                  <a:lnTo>
                    <a:pt x="2106" y="2086"/>
                  </a:lnTo>
                  <a:lnTo>
                    <a:pt x="2106" y="2086"/>
                  </a:lnTo>
                  <a:lnTo>
                    <a:pt x="2100" y="2088"/>
                  </a:lnTo>
                  <a:lnTo>
                    <a:pt x="2098" y="2088"/>
                  </a:lnTo>
                  <a:lnTo>
                    <a:pt x="2097" y="2088"/>
                  </a:lnTo>
                  <a:lnTo>
                    <a:pt x="2091" y="2084"/>
                  </a:lnTo>
                  <a:lnTo>
                    <a:pt x="2089" y="2082"/>
                  </a:lnTo>
                  <a:lnTo>
                    <a:pt x="2086" y="2082"/>
                  </a:lnTo>
                  <a:lnTo>
                    <a:pt x="2082" y="2082"/>
                  </a:lnTo>
                  <a:lnTo>
                    <a:pt x="2080" y="2081"/>
                  </a:lnTo>
                  <a:lnTo>
                    <a:pt x="2080" y="2079"/>
                  </a:lnTo>
                  <a:lnTo>
                    <a:pt x="2079" y="2077"/>
                  </a:lnTo>
                  <a:lnTo>
                    <a:pt x="2080" y="2075"/>
                  </a:lnTo>
                  <a:lnTo>
                    <a:pt x="2080" y="2073"/>
                  </a:lnTo>
                  <a:lnTo>
                    <a:pt x="2082" y="2070"/>
                  </a:lnTo>
                  <a:lnTo>
                    <a:pt x="2084" y="2068"/>
                  </a:lnTo>
                  <a:lnTo>
                    <a:pt x="2084" y="2068"/>
                  </a:lnTo>
                  <a:lnTo>
                    <a:pt x="2084" y="2064"/>
                  </a:lnTo>
                  <a:lnTo>
                    <a:pt x="2084" y="2064"/>
                  </a:lnTo>
                  <a:lnTo>
                    <a:pt x="2086" y="2063"/>
                  </a:lnTo>
                  <a:lnTo>
                    <a:pt x="2088" y="2064"/>
                  </a:lnTo>
                  <a:lnTo>
                    <a:pt x="2088" y="2064"/>
                  </a:lnTo>
                  <a:lnTo>
                    <a:pt x="2089" y="2066"/>
                  </a:lnTo>
                  <a:lnTo>
                    <a:pt x="2091" y="2068"/>
                  </a:lnTo>
                  <a:lnTo>
                    <a:pt x="2091" y="2070"/>
                  </a:lnTo>
                  <a:lnTo>
                    <a:pt x="2093" y="2070"/>
                  </a:lnTo>
                  <a:lnTo>
                    <a:pt x="2095" y="2068"/>
                  </a:lnTo>
                  <a:lnTo>
                    <a:pt x="2097" y="2066"/>
                  </a:lnTo>
                  <a:lnTo>
                    <a:pt x="2098" y="2064"/>
                  </a:lnTo>
                  <a:lnTo>
                    <a:pt x="2100" y="2064"/>
                  </a:lnTo>
                  <a:lnTo>
                    <a:pt x="2098" y="2057"/>
                  </a:lnTo>
                  <a:lnTo>
                    <a:pt x="2098" y="2057"/>
                  </a:lnTo>
                  <a:lnTo>
                    <a:pt x="2098" y="2057"/>
                  </a:lnTo>
                  <a:lnTo>
                    <a:pt x="2093" y="2057"/>
                  </a:lnTo>
                  <a:lnTo>
                    <a:pt x="2091" y="2057"/>
                  </a:lnTo>
                  <a:lnTo>
                    <a:pt x="2088" y="2061"/>
                  </a:lnTo>
                  <a:lnTo>
                    <a:pt x="2088" y="2061"/>
                  </a:lnTo>
                  <a:lnTo>
                    <a:pt x="2080" y="2059"/>
                  </a:lnTo>
                  <a:lnTo>
                    <a:pt x="2079" y="2059"/>
                  </a:lnTo>
                  <a:lnTo>
                    <a:pt x="2079" y="2057"/>
                  </a:lnTo>
                  <a:lnTo>
                    <a:pt x="2079" y="2055"/>
                  </a:lnTo>
                  <a:lnTo>
                    <a:pt x="2077" y="2055"/>
                  </a:lnTo>
                  <a:lnTo>
                    <a:pt x="2075" y="2055"/>
                  </a:lnTo>
                  <a:lnTo>
                    <a:pt x="2068" y="2055"/>
                  </a:lnTo>
                  <a:lnTo>
                    <a:pt x="2066" y="2054"/>
                  </a:lnTo>
                  <a:lnTo>
                    <a:pt x="2068" y="2050"/>
                  </a:lnTo>
                  <a:lnTo>
                    <a:pt x="2073" y="2052"/>
                  </a:lnTo>
                  <a:lnTo>
                    <a:pt x="2075" y="2052"/>
                  </a:lnTo>
                  <a:lnTo>
                    <a:pt x="2075" y="2050"/>
                  </a:lnTo>
                  <a:lnTo>
                    <a:pt x="2075" y="2048"/>
                  </a:lnTo>
                  <a:lnTo>
                    <a:pt x="2075" y="2048"/>
                  </a:lnTo>
                  <a:lnTo>
                    <a:pt x="2075" y="2046"/>
                  </a:lnTo>
                  <a:lnTo>
                    <a:pt x="2077" y="2046"/>
                  </a:lnTo>
                  <a:lnTo>
                    <a:pt x="2079" y="2046"/>
                  </a:lnTo>
                  <a:lnTo>
                    <a:pt x="2079" y="2045"/>
                  </a:lnTo>
                  <a:lnTo>
                    <a:pt x="2079" y="2043"/>
                  </a:lnTo>
                  <a:lnTo>
                    <a:pt x="2080" y="2041"/>
                  </a:lnTo>
                  <a:lnTo>
                    <a:pt x="2082" y="2041"/>
                  </a:lnTo>
                  <a:lnTo>
                    <a:pt x="2082" y="2039"/>
                  </a:lnTo>
                  <a:lnTo>
                    <a:pt x="2082" y="2037"/>
                  </a:lnTo>
                  <a:lnTo>
                    <a:pt x="2082" y="2035"/>
                  </a:lnTo>
                  <a:lnTo>
                    <a:pt x="2080" y="2035"/>
                  </a:lnTo>
                  <a:lnTo>
                    <a:pt x="2079" y="2034"/>
                  </a:lnTo>
                  <a:lnTo>
                    <a:pt x="2077" y="2034"/>
                  </a:lnTo>
                  <a:lnTo>
                    <a:pt x="2077" y="2032"/>
                  </a:lnTo>
                  <a:lnTo>
                    <a:pt x="2077" y="2032"/>
                  </a:lnTo>
                  <a:lnTo>
                    <a:pt x="2073" y="2032"/>
                  </a:lnTo>
                  <a:lnTo>
                    <a:pt x="2071" y="2032"/>
                  </a:lnTo>
                  <a:lnTo>
                    <a:pt x="2071" y="2030"/>
                  </a:lnTo>
                  <a:lnTo>
                    <a:pt x="2071" y="2030"/>
                  </a:lnTo>
                  <a:lnTo>
                    <a:pt x="2071" y="2028"/>
                  </a:lnTo>
                  <a:lnTo>
                    <a:pt x="2071" y="2028"/>
                  </a:lnTo>
                  <a:lnTo>
                    <a:pt x="2073" y="2026"/>
                  </a:lnTo>
                  <a:lnTo>
                    <a:pt x="2073" y="2026"/>
                  </a:lnTo>
                  <a:lnTo>
                    <a:pt x="2075" y="2026"/>
                  </a:lnTo>
                  <a:lnTo>
                    <a:pt x="2077" y="2025"/>
                  </a:lnTo>
                  <a:lnTo>
                    <a:pt x="2080" y="2026"/>
                  </a:lnTo>
                  <a:lnTo>
                    <a:pt x="2080" y="2026"/>
                  </a:lnTo>
                  <a:lnTo>
                    <a:pt x="2080" y="2026"/>
                  </a:lnTo>
                  <a:lnTo>
                    <a:pt x="2080" y="2028"/>
                  </a:lnTo>
                  <a:lnTo>
                    <a:pt x="2082" y="2028"/>
                  </a:lnTo>
                  <a:lnTo>
                    <a:pt x="2082" y="2030"/>
                  </a:lnTo>
                  <a:lnTo>
                    <a:pt x="2084" y="2030"/>
                  </a:lnTo>
                  <a:lnTo>
                    <a:pt x="2084" y="2028"/>
                  </a:lnTo>
                  <a:lnTo>
                    <a:pt x="2084" y="2026"/>
                  </a:lnTo>
                  <a:lnTo>
                    <a:pt x="2084" y="2025"/>
                  </a:lnTo>
                  <a:lnTo>
                    <a:pt x="2082" y="2023"/>
                  </a:lnTo>
                  <a:lnTo>
                    <a:pt x="2082" y="2021"/>
                  </a:lnTo>
                  <a:lnTo>
                    <a:pt x="2082" y="2021"/>
                  </a:lnTo>
                  <a:lnTo>
                    <a:pt x="2086" y="2019"/>
                  </a:lnTo>
                  <a:lnTo>
                    <a:pt x="2086" y="2019"/>
                  </a:lnTo>
                  <a:close/>
                  <a:moveTo>
                    <a:pt x="1743" y="444"/>
                  </a:moveTo>
                  <a:lnTo>
                    <a:pt x="1741" y="442"/>
                  </a:lnTo>
                  <a:lnTo>
                    <a:pt x="1736" y="439"/>
                  </a:lnTo>
                  <a:lnTo>
                    <a:pt x="1734" y="439"/>
                  </a:lnTo>
                  <a:lnTo>
                    <a:pt x="1734" y="439"/>
                  </a:lnTo>
                  <a:lnTo>
                    <a:pt x="1732" y="439"/>
                  </a:lnTo>
                  <a:lnTo>
                    <a:pt x="1732" y="439"/>
                  </a:lnTo>
                  <a:lnTo>
                    <a:pt x="1732" y="441"/>
                  </a:lnTo>
                  <a:lnTo>
                    <a:pt x="1734" y="441"/>
                  </a:lnTo>
                  <a:lnTo>
                    <a:pt x="1734" y="442"/>
                  </a:lnTo>
                  <a:lnTo>
                    <a:pt x="1741" y="444"/>
                  </a:lnTo>
                  <a:lnTo>
                    <a:pt x="1743" y="444"/>
                  </a:lnTo>
                  <a:close/>
                  <a:moveTo>
                    <a:pt x="1020" y="957"/>
                  </a:moveTo>
                  <a:lnTo>
                    <a:pt x="1019" y="957"/>
                  </a:lnTo>
                  <a:lnTo>
                    <a:pt x="1019" y="959"/>
                  </a:lnTo>
                  <a:lnTo>
                    <a:pt x="1020" y="959"/>
                  </a:lnTo>
                  <a:lnTo>
                    <a:pt x="1022" y="957"/>
                  </a:lnTo>
                  <a:lnTo>
                    <a:pt x="1020" y="957"/>
                  </a:lnTo>
                  <a:close/>
                  <a:moveTo>
                    <a:pt x="1029" y="959"/>
                  </a:moveTo>
                  <a:lnTo>
                    <a:pt x="1031" y="959"/>
                  </a:lnTo>
                  <a:lnTo>
                    <a:pt x="1031" y="961"/>
                  </a:lnTo>
                  <a:lnTo>
                    <a:pt x="1035" y="963"/>
                  </a:lnTo>
                  <a:lnTo>
                    <a:pt x="1037" y="966"/>
                  </a:lnTo>
                  <a:lnTo>
                    <a:pt x="1037" y="968"/>
                  </a:lnTo>
                  <a:lnTo>
                    <a:pt x="1038" y="970"/>
                  </a:lnTo>
                  <a:lnTo>
                    <a:pt x="1040" y="972"/>
                  </a:lnTo>
                  <a:lnTo>
                    <a:pt x="1042" y="970"/>
                  </a:lnTo>
                  <a:lnTo>
                    <a:pt x="1042" y="970"/>
                  </a:lnTo>
                  <a:lnTo>
                    <a:pt x="1042" y="968"/>
                  </a:lnTo>
                  <a:lnTo>
                    <a:pt x="1042" y="966"/>
                  </a:lnTo>
                  <a:lnTo>
                    <a:pt x="1042" y="961"/>
                  </a:lnTo>
                  <a:lnTo>
                    <a:pt x="1040" y="959"/>
                  </a:lnTo>
                  <a:lnTo>
                    <a:pt x="1040" y="955"/>
                  </a:lnTo>
                  <a:lnTo>
                    <a:pt x="1038" y="954"/>
                  </a:lnTo>
                  <a:lnTo>
                    <a:pt x="1033" y="952"/>
                  </a:lnTo>
                  <a:lnTo>
                    <a:pt x="1028" y="954"/>
                  </a:lnTo>
                  <a:lnTo>
                    <a:pt x="1024" y="954"/>
                  </a:lnTo>
                  <a:lnTo>
                    <a:pt x="1024" y="955"/>
                  </a:lnTo>
                  <a:lnTo>
                    <a:pt x="1026" y="955"/>
                  </a:lnTo>
                  <a:lnTo>
                    <a:pt x="1029" y="959"/>
                  </a:lnTo>
                  <a:close/>
                  <a:moveTo>
                    <a:pt x="1716" y="502"/>
                  </a:moveTo>
                  <a:lnTo>
                    <a:pt x="1716" y="504"/>
                  </a:lnTo>
                  <a:lnTo>
                    <a:pt x="1716" y="504"/>
                  </a:lnTo>
                  <a:lnTo>
                    <a:pt x="1716" y="506"/>
                  </a:lnTo>
                  <a:lnTo>
                    <a:pt x="1716" y="506"/>
                  </a:lnTo>
                  <a:lnTo>
                    <a:pt x="1716" y="507"/>
                  </a:lnTo>
                  <a:lnTo>
                    <a:pt x="1716" y="509"/>
                  </a:lnTo>
                  <a:lnTo>
                    <a:pt x="1717" y="511"/>
                  </a:lnTo>
                  <a:lnTo>
                    <a:pt x="1717" y="511"/>
                  </a:lnTo>
                  <a:lnTo>
                    <a:pt x="1721" y="511"/>
                  </a:lnTo>
                  <a:lnTo>
                    <a:pt x="1721" y="507"/>
                  </a:lnTo>
                  <a:lnTo>
                    <a:pt x="1721" y="504"/>
                  </a:lnTo>
                  <a:lnTo>
                    <a:pt x="1721" y="502"/>
                  </a:lnTo>
                  <a:lnTo>
                    <a:pt x="1717" y="502"/>
                  </a:lnTo>
                  <a:lnTo>
                    <a:pt x="1716" y="502"/>
                  </a:lnTo>
                  <a:close/>
                  <a:moveTo>
                    <a:pt x="415" y="1470"/>
                  </a:moveTo>
                  <a:lnTo>
                    <a:pt x="415" y="1470"/>
                  </a:lnTo>
                  <a:lnTo>
                    <a:pt x="415" y="1470"/>
                  </a:lnTo>
                  <a:lnTo>
                    <a:pt x="415" y="1468"/>
                  </a:lnTo>
                  <a:lnTo>
                    <a:pt x="414" y="1468"/>
                  </a:lnTo>
                  <a:lnTo>
                    <a:pt x="414" y="1466"/>
                  </a:lnTo>
                  <a:lnTo>
                    <a:pt x="412" y="1466"/>
                  </a:lnTo>
                  <a:lnTo>
                    <a:pt x="412" y="1468"/>
                  </a:lnTo>
                  <a:lnTo>
                    <a:pt x="412" y="1468"/>
                  </a:lnTo>
                  <a:lnTo>
                    <a:pt x="412" y="1470"/>
                  </a:lnTo>
                  <a:lnTo>
                    <a:pt x="412" y="1470"/>
                  </a:lnTo>
                  <a:lnTo>
                    <a:pt x="412" y="1472"/>
                  </a:lnTo>
                  <a:lnTo>
                    <a:pt x="415" y="1470"/>
                  </a:lnTo>
                  <a:close/>
                  <a:moveTo>
                    <a:pt x="1414" y="2787"/>
                  </a:moveTo>
                  <a:lnTo>
                    <a:pt x="1412" y="2787"/>
                  </a:lnTo>
                  <a:lnTo>
                    <a:pt x="1410" y="2787"/>
                  </a:lnTo>
                  <a:lnTo>
                    <a:pt x="1405" y="2787"/>
                  </a:lnTo>
                  <a:lnTo>
                    <a:pt x="1403" y="2787"/>
                  </a:lnTo>
                  <a:lnTo>
                    <a:pt x="1403" y="2789"/>
                  </a:lnTo>
                  <a:lnTo>
                    <a:pt x="1403" y="2789"/>
                  </a:lnTo>
                  <a:lnTo>
                    <a:pt x="1403" y="2791"/>
                  </a:lnTo>
                  <a:lnTo>
                    <a:pt x="1405" y="2791"/>
                  </a:lnTo>
                  <a:lnTo>
                    <a:pt x="1405" y="2791"/>
                  </a:lnTo>
                  <a:lnTo>
                    <a:pt x="1407" y="2791"/>
                  </a:lnTo>
                  <a:lnTo>
                    <a:pt x="1407" y="2791"/>
                  </a:lnTo>
                  <a:lnTo>
                    <a:pt x="1407" y="2791"/>
                  </a:lnTo>
                  <a:lnTo>
                    <a:pt x="1407" y="2791"/>
                  </a:lnTo>
                  <a:lnTo>
                    <a:pt x="1409" y="2791"/>
                  </a:lnTo>
                  <a:lnTo>
                    <a:pt x="1410" y="2791"/>
                  </a:lnTo>
                  <a:lnTo>
                    <a:pt x="1416" y="2787"/>
                  </a:lnTo>
                  <a:lnTo>
                    <a:pt x="1416" y="2787"/>
                  </a:lnTo>
                  <a:lnTo>
                    <a:pt x="1416" y="2787"/>
                  </a:lnTo>
                  <a:lnTo>
                    <a:pt x="1414" y="2787"/>
                  </a:lnTo>
                  <a:lnTo>
                    <a:pt x="1414" y="2787"/>
                  </a:lnTo>
                  <a:close/>
                  <a:moveTo>
                    <a:pt x="1418" y="2675"/>
                  </a:moveTo>
                  <a:lnTo>
                    <a:pt x="1418" y="2677"/>
                  </a:lnTo>
                  <a:lnTo>
                    <a:pt x="1418" y="2679"/>
                  </a:lnTo>
                  <a:lnTo>
                    <a:pt x="1420" y="2680"/>
                  </a:lnTo>
                  <a:lnTo>
                    <a:pt x="1420" y="2682"/>
                  </a:lnTo>
                  <a:lnTo>
                    <a:pt x="1421" y="2684"/>
                  </a:lnTo>
                  <a:lnTo>
                    <a:pt x="1421" y="2684"/>
                  </a:lnTo>
                  <a:lnTo>
                    <a:pt x="1421" y="2684"/>
                  </a:lnTo>
                  <a:lnTo>
                    <a:pt x="1421" y="2684"/>
                  </a:lnTo>
                  <a:lnTo>
                    <a:pt x="1421" y="2684"/>
                  </a:lnTo>
                  <a:lnTo>
                    <a:pt x="1421" y="2684"/>
                  </a:lnTo>
                  <a:lnTo>
                    <a:pt x="1421" y="2684"/>
                  </a:lnTo>
                  <a:lnTo>
                    <a:pt x="1421" y="2680"/>
                  </a:lnTo>
                  <a:lnTo>
                    <a:pt x="1421" y="2679"/>
                  </a:lnTo>
                  <a:lnTo>
                    <a:pt x="1421" y="2677"/>
                  </a:lnTo>
                  <a:lnTo>
                    <a:pt x="1421" y="2677"/>
                  </a:lnTo>
                  <a:lnTo>
                    <a:pt x="1421" y="2675"/>
                  </a:lnTo>
                  <a:lnTo>
                    <a:pt x="1420" y="2673"/>
                  </a:lnTo>
                  <a:lnTo>
                    <a:pt x="1420" y="2671"/>
                  </a:lnTo>
                  <a:lnTo>
                    <a:pt x="1420" y="2671"/>
                  </a:lnTo>
                  <a:lnTo>
                    <a:pt x="1420" y="2669"/>
                  </a:lnTo>
                  <a:lnTo>
                    <a:pt x="1420" y="2671"/>
                  </a:lnTo>
                  <a:lnTo>
                    <a:pt x="1420" y="2671"/>
                  </a:lnTo>
                  <a:lnTo>
                    <a:pt x="1418" y="2671"/>
                  </a:lnTo>
                  <a:lnTo>
                    <a:pt x="1418" y="2671"/>
                  </a:lnTo>
                  <a:lnTo>
                    <a:pt x="1418" y="2671"/>
                  </a:lnTo>
                  <a:lnTo>
                    <a:pt x="1418" y="2673"/>
                  </a:lnTo>
                  <a:lnTo>
                    <a:pt x="1418" y="2675"/>
                  </a:lnTo>
                  <a:lnTo>
                    <a:pt x="1418" y="2675"/>
                  </a:lnTo>
                  <a:close/>
                  <a:moveTo>
                    <a:pt x="807" y="926"/>
                  </a:moveTo>
                  <a:lnTo>
                    <a:pt x="807" y="928"/>
                  </a:lnTo>
                  <a:lnTo>
                    <a:pt x="807" y="930"/>
                  </a:lnTo>
                  <a:lnTo>
                    <a:pt x="809" y="932"/>
                  </a:lnTo>
                  <a:lnTo>
                    <a:pt x="809" y="932"/>
                  </a:lnTo>
                  <a:lnTo>
                    <a:pt x="811" y="930"/>
                  </a:lnTo>
                  <a:lnTo>
                    <a:pt x="813" y="928"/>
                  </a:lnTo>
                  <a:lnTo>
                    <a:pt x="813" y="928"/>
                  </a:lnTo>
                  <a:lnTo>
                    <a:pt x="815" y="926"/>
                  </a:lnTo>
                  <a:lnTo>
                    <a:pt x="815" y="926"/>
                  </a:lnTo>
                  <a:lnTo>
                    <a:pt x="815" y="926"/>
                  </a:lnTo>
                  <a:lnTo>
                    <a:pt x="815" y="923"/>
                  </a:lnTo>
                  <a:lnTo>
                    <a:pt x="815" y="921"/>
                  </a:lnTo>
                  <a:lnTo>
                    <a:pt x="813" y="921"/>
                  </a:lnTo>
                  <a:lnTo>
                    <a:pt x="811" y="919"/>
                  </a:lnTo>
                  <a:lnTo>
                    <a:pt x="811" y="919"/>
                  </a:lnTo>
                  <a:lnTo>
                    <a:pt x="811" y="919"/>
                  </a:lnTo>
                  <a:lnTo>
                    <a:pt x="811" y="917"/>
                  </a:lnTo>
                  <a:lnTo>
                    <a:pt x="811" y="916"/>
                  </a:lnTo>
                  <a:lnTo>
                    <a:pt x="811" y="914"/>
                  </a:lnTo>
                  <a:lnTo>
                    <a:pt x="811" y="914"/>
                  </a:lnTo>
                  <a:lnTo>
                    <a:pt x="813" y="916"/>
                  </a:lnTo>
                  <a:lnTo>
                    <a:pt x="813" y="916"/>
                  </a:lnTo>
                  <a:lnTo>
                    <a:pt x="813" y="919"/>
                  </a:lnTo>
                  <a:lnTo>
                    <a:pt x="815" y="919"/>
                  </a:lnTo>
                  <a:lnTo>
                    <a:pt x="815" y="917"/>
                  </a:lnTo>
                  <a:lnTo>
                    <a:pt x="815" y="917"/>
                  </a:lnTo>
                  <a:lnTo>
                    <a:pt x="813" y="912"/>
                  </a:lnTo>
                  <a:lnTo>
                    <a:pt x="813" y="908"/>
                  </a:lnTo>
                  <a:lnTo>
                    <a:pt x="811" y="907"/>
                  </a:lnTo>
                  <a:lnTo>
                    <a:pt x="807" y="907"/>
                  </a:lnTo>
                  <a:lnTo>
                    <a:pt x="806" y="907"/>
                  </a:lnTo>
                  <a:lnTo>
                    <a:pt x="804" y="907"/>
                  </a:lnTo>
                  <a:lnTo>
                    <a:pt x="804" y="908"/>
                  </a:lnTo>
                  <a:lnTo>
                    <a:pt x="802" y="908"/>
                  </a:lnTo>
                  <a:lnTo>
                    <a:pt x="800" y="910"/>
                  </a:lnTo>
                  <a:lnTo>
                    <a:pt x="798" y="910"/>
                  </a:lnTo>
                  <a:lnTo>
                    <a:pt x="796" y="912"/>
                  </a:lnTo>
                  <a:lnTo>
                    <a:pt x="796" y="916"/>
                  </a:lnTo>
                  <a:lnTo>
                    <a:pt x="798" y="917"/>
                  </a:lnTo>
                  <a:lnTo>
                    <a:pt x="800" y="921"/>
                  </a:lnTo>
                  <a:lnTo>
                    <a:pt x="802" y="923"/>
                  </a:lnTo>
                  <a:lnTo>
                    <a:pt x="804" y="923"/>
                  </a:lnTo>
                  <a:lnTo>
                    <a:pt x="806" y="923"/>
                  </a:lnTo>
                  <a:lnTo>
                    <a:pt x="807" y="923"/>
                  </a:lnTo>
                  <a:lnTo>
                    <a:pt x="807" y="925"/>
                  </a:lnTo>
                  <a:lnTo>
                    <a:pt x="807" y="925"/>
                  </a:lnTo>
                  <a:lnTo>
                    <a:pt x="807" y="926"/>
                  </a:lnTo>
                  <a:close/>
                  <a:moveTo>
                    <a:pt x="444" y="1436"/>
                  </a:moveTo>
                  <a:lnTo>
                    <a:pt x="444" y="1436"/>
                  </a:lnTo>
                  <a:lnTo>
                    <a:pt x="444" y="1436"/>
                  </a:lnTo>
                  <a:lnTo>
                    <a:pt x="444" y="1436"/>
                  </a:lnTo>
                  <a:lnTo>
                    <a:pt x="444" y="1438"/>
                  </a:lnTo>
                  <a:lnTo>
                    <a:pt x="446" y="1439"/>
                  </a:lnTo>
                  <a:lnTo>
                    <a:pt x="446" y="1438"/>
                  </a:lnTo>
                  <a:lnTo>
                    <a:pt x="448" y="1438"/>
                  </a:lnTo>
                  <a:lnTo>
                    <a:pt x="448" y="1436"/>
                  </a:lnTo>
                  <a:lnTo>
                    <a:pt x="446" y="1436"/>
                  </a:lnTo>
                  <a:lnTo>
                    <a:pt x="446" y="1436"/>
                  </a:lnTo>
                  <a:lnTo>
                    <a:pt x="446" y="1436"/>
                  </a:lnTo>
                  <a:lnTo>
                    <a:pt x="446" y="1436"/>
                  </a:lnTo>
                  <a:lnTo>
                    <a:pt x="446" y="1434"/>
                  </a:lnTo>
                  <a:lnTo>
                    <a:pt x="444" y="1434"/>
                  </a:lnTo>
                  <a:lnTo>
                    <a:pt x="444" y="1432"/>
                  </a:lnTo>
                  <a:lnTo>
                    <a:pt x="444" y="1432"/>
                  </a:lnTo>
                  <a:lnTo>
                    <a:pt x="443" y="1432"/>
                  </a:lnTo>
                  <a:lnTo>
                    <a:pt x="443" y="1434"/>
                  </a:lnTo>
                  <a:lnTo>
                    <a:pt x="443" y="1436"/>
                  </a:lnTo>
                  <a:lnTo>
                    <a:pt x="444" y="1436"/>
                  </a:lnTo>
                  <a:close/>
                  <a:moveTo>
                    <a:pt x="452" y="1412"/>
                  </a:moveTo>
                  <a:lnTo>
                    <a:pt x="453" y="1409"/>
                  </a:lnTo>
                  <a:lnTo>
                    <a:pt x="453" y="1407"/>
                  </a:lnTo>
                  <a:lnTo>
                    <a:pt x="452" y="1407"/>
                  </a:lnTo>
                  <a:lnTo>
                    <a:pt x="452" y="1405"/>
                  </a:lnTo>
                  <a:lnTo>
                    <a:pt x="452" y="1405"/>
                  </a:lnTo>
                  <a:lnTo>
                    <a:pt x="450" y="1405"/>
                  </a:lnTo>
                  <a:lnTo>
                    <a:pt x="450" y="1405"/>
                  </a:lnTo>
                  <a:lnTo>
                    <a:pt x="450" y="1407"/>
                  </a:lnTo>
                  <a:lnTo>
                    <a:pt x="448" y="1409"/>
                  </a:lnTo>
                  <a:lnTo>
                    <a:pt x="450" y="1410"/>
                  </a:lnTo>
                  <a:lnTo>
                    <a:pt x="450" y="1410"/>
                  </a:lnTo>
                  <a:lnTo>
                    <a:pt x="452" y="1412"/>
                  </a:lnTo>
                  <a:close/>
                  <a:moveTo>
                    <a:pt x="508" y="1470"/>
                  </a:moveTo>
                  <a:lnTo>
                    <a:pt x="508" y="1470"/>
                  </a:lnTo>
                  <a:lnTo>
                    <a:pt x="511" y="1472"/>
                  </a:lnTo>
                  <a:lnTo>
                    <a:pt x="511" y="1472"/>
                  </a:lnTo>
                  <a:lnTo>
                    <a:pt x="511" y="1472"/>
                  </a:lnTo>
                  <a:lnTo>
                    <a:pt x="511" y="1472"/>
                  </a:lnTo>
                  <a:lnTo>
                    <a:pt x="511" y="1470"/>
                  </a:lnTo>
                  <a:lnTo>
                    <a:pt x="511" y="1470"/>
                  </a:lnTo>
                  <a:lnTo>
                    <a:pt x="511" y="1470"/>
                  </a:lnTo>
                  <a:lnTo>
                    <a:pt x="508" y="1468"/>
                  </a:lnTo>
                  <a:lnTo>
                    <a:pt x="504" y="1466"/>
                  </a:lnTo>
                  <a:lnTo>
                    <a:pt x="504" y="1466"/>
                  </a:lnTo>
                  <a:lnTo>
                    <a:pt x="506" y="1468"/>
                  </a:lnTo>
                  <a:lnTo>
                    <a:pt x="508" y="1470"/>
                  </a:lnTo>
                  <a:lnTo>
                    <a:pt x="508" y="1470"/>
                  </a:lnTo>
                  <a:close/>
                  <a:moveTo>
                    <a:pt x="457" y="1441"/>
                  </a:moveTo>
                  <a:lnTo>
                    <a:pt x="457" y="1441"/>
                  </a:lnTo>
                  <a:lnTo>
                    <a:pt x="457" y="1441"/>
                  </a:lnTo>
                  <a:lnTo>
                    <a:pt x="457" y="1439"/>
                  </a:lnTo>
                  <a:lnTo>
                    <a:pt x="455" y="1439"/>
                  </a:lnTo>
                  <a:lnTo>
                    <a:pt x="452" y="1436"/>
                  </a:lnTo>
                  <a:lnTo>
                    <a:pt x="452" y="1436"/>
                  </a:lnTo>
                  <a:lnTo>
                    <a:pt x="452" y="1436"/>
                  </a:lnTo>
                  <a:lnTo>
                    <a:pt x="450" y="1436"/>
                  </a:lnTo>
                  <a:lnTo>
                    <a:pt x="450" y="1436"/>
                  </a:lnTo>
                  <a:lnTo>
                    <a:pt x="450" y="1434"/>
                  </a:lnTo>
                  <a:lnTo>
                    <a:pt x="450" y="1434"/>
                  </a:lnTo>
                  <a:lnTo>
                    <a:pt x="450" y="1436"/>
                  </a:lnTo>
                  <a:lnTo>
                    <a:pt x="448" y="1436"/>
                  </a:lnTo>
                  <a:lnTo>
                    <a:pt x="448" y="1434"/>
                  </a:lnTo>
                  <a:lnTo>
                    <a:pt x="448" y="1436"/>
                  </a:lnTo>
                  <a:lnTo>
                    <a:pt x="448" y="1436"/>
                  </a:lnTo>
                  <a:lnTo>
                    <a:pt x="448" y="1436"/>
                  </a:lnTo>
                  <a:lnTo>
                    <a:pt x="448" y="1438"/>
                  </a:lnTo>
                  <a:lnTo>
                    <a:pt x="448" y="1438"/>
                  </a:lnTo>
                  <a:lnTo>
                    <a:pt x="448" y="1439"/>
                  </a:lnTo>
                  <a:lnTo>
                    <a:pt x="450" y="1441"/>
                  </a:lnTo>
                  <a:lnTo>
                    <a:pt x="452" y="1443"/>
                  </a:lnTo>
                  <a:lnTo>
                    <a:pt x="453" y="1443"/>
                  </a:lnTo>
                  <a:lnTo>
                    <a:pt x="453" y="1443"/>
                  </a:lnTo>
                  <a:lnTo>
                    <a:pt x="455" y="1443"/>
                  </a:lnTo>
                  <a:lnTo>
                    <a:pt x="455" y="1443"/>
                  </a:lnTo>
                  <a:lnTo>
                    <a:pt x="455" y="1443"/>
                  </a:lnTo>
                  <a:lnTo>
                    <a:pt x="455" y="1443"/>
                  </a:lnTo>
                  <a:lnTo>
                    <a:pt x="457" y="1441"/>
                  </a:lnTo>
                  <a:lnTo>
                    <a:pt x="457" y="144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1" name="Freeform 17"/>
            <p:cNvSpPr>
              <a:spLocks/>
            </p:cNvSpPr>
            <p:nvPr/>
          </p:nvSpPr>
          <p:spPr bwMode="auto">
            <a:xfrm>
              <a:off x="8609101" y="4107714"/>
              <a:ext cx="653775" cy="458886"/>
            </a:xfrm>
            <a:custGeom>
              <a:avLst/>
              <a:gdLst>
                <a:gd name="T0" fmla="*/ 467 w 473"/>
                <a:gd name="T1" fmla="*/ 210 h 332"/>
                <a:gd name="T2" fmla="*/ 446 w 473"/>
                <a:gd name="T3" fmla="*/ 211 h 332"/>
                <a:gd name="T4" fmla="*/ 429 w 473"/>
                <a:gd name="T5" fmla="*/ 215 h 332"/>
                <a:gd name="T6" fmla="*/ 404 w 473"/>
                <a:gd name="T7" fmla="*/ 215 h 332"/>
                <a:gd name="T8" fmla="*/ 393 w 473"/>
                <a:gd name="T9" fmla="*/ 195 h 332"/>
                <a:gd name="T10" fmla="*/ 393 w 473"/>
                <a:gd name="T11" fmla="*/ 173 h 332"/>
                <a:gd name="T12" fmla="*/ 395 w 473"/>
                <a:gd name="T13" fmla="*/ 154 h 332"/>
                <a:gd name="T14" fmla="*/ 397 w 473"/>
                <a:gd name="T15" fmla="*/ 143 h 332"/>
                <a:gd name="T16" fmla="*/ 399 w 473"/>
                <a:gd name="T17" fmla="*/ 128 h 332"/>
                <a:gd name="T18" fmla="*/ 393 w 473"/>
                <a:gd name="T19" fmla="*/ 103 h 332"/>
                <a:gd name="T20" fmla="*/ 381 w 473"/>
                <a:gd name="T21" fmla="*/ 87 h 332"/>
                <a:gd name="T22" fmla="*/ 372 w 473"/>
                <a:gd name="T23" fmla="*/ 74 h 332"/>
                <a:gd name="T24" fmla="*/ 364 w 473"/>
                <a:gd name="T25" fmla="*/ 60 h 332"/>
                <a:gd name="T26" fmla="*/ 359 w 473"/>
                <a:gd name="T27" fmla="*/ 52 h 332"/>
                <a:gd name="T28" fmla="*/ 350 w 473"/>
                <a:gd name="T29" fmla="*/ 34 h 332"/>
                <a:gd name="T30" fmla="*/ 345 w 473"/>
                <a:gd name="T31" fmla="*/ 22 h 332"/>
                <a:gd name="T32" fmla="*/ 339 w 473"/>
                <a:gd name="T33" fmla="*/ 11 h 332"/>
                <a:gd name="T34" fmla="*/ 330 w 473"/>
                <a:gd name="T35" fmla="*/ 4 h 332"/>
                <a:gd name="T36" fmla="*/ 303 w 473"/>
                <a:gd name="T37" fmla="*/ 5 h 332"/>
                <a:gd name="T38" fmla="*/ 276 w 473"/>
                <a:gd name="T39" fmla="*/ 25 h 332"/>
                <a:gd name="T40" fmla="*/ 220 w 473"/>
                <a:gd name="T41" fmla="*/ 31 h 332"/>
                <a:gd name="T42" fmla="*/ 193 w 473"/>
                <a:gd name="T43" fmla="*/ 25 h 332"/>
                <a:gd name="T44" fmla="*/ 162 w 473"/>
                <a:gd name="T45" fmla="*/ 22 h 332"/>
                <a:gd name="T46" fmla="*/ 144 w 473"/>
                <a:gd name="T47" fmla="*/ 13 h 332"/>
                <a:gd name="T48" fmla="*/ 128 w 473"/>
                <a:gd name="T49" fmla="*/ 29 h 332"/>
                <a:gd name="T50" fmla="*/ 108 w 473"/>
                <a:gd name="T51" fmla="*/ 40 h 332"/>
                <a:gd name="T52" fmla="*/ 95 w 473"/>
                <a:gd name="T53" fmla="*/ 51 h 332"/>
                <a:gd name="T54" fmla="*/ 79 w 473"/>
                <a:gd name="T55" fmla="*/ 78 h 332"/>
                <a:gd name="T56" fmla="*/ 70 w 473"/>
                <a:gd name="T57" fmla="*/ 94 h 332"/>
                <a:gd name="T58" fmla="*/ 63 w 473"/>
                <a:gd name="T59" fmla="*/ 108 h 332"/>
                <a:gd name="T60" fmla="*/ 54 w 473"/>
                <a:gd name="T61" fmla="*/ 123 h 332"/>
                <a:gd name="T62" fmla="*/ 45 w 473"/>
                <a:gd name="T63" fmla="*/ 146 h 332"/>
                <a:gd name="T64" fmla="*/ 29 w 473"/>
                <a:gd name="T65" fmla="*/ 148 h 332"/>
                <a:gd name="T66" fmla="*/ 18 w 473"/>
                <a:gd name="T67" fmla="*/ 157 h 332"/>
                <a:gd name="T68" fmla="*/ 14 w 473"/>
                <a:gd name="T69" fmla="*/ 173 h 332"/>
                <a:gd name="T70" fmla="*/ 25 w 473"/>
                <a:gd name="T71" fmla="*/ 184 h 332"/>
                <a:gd name="T72" fmla="*/ 27 w 473"/>
                <a:gd name="T73" fmla="*/ 204 h 332"/>
                <a:gd name="T74" fmla="*/ 48 w 473"/>
                <a:gd name="T75" fmla="*/ 220 h 332"/>
                <a:gd name="T76" fmla="*/ 59 w 473"/>
                <a:gd name="T77" fmla="*/ 233 h 332"/>
                <a:gd name="T78" fmla="*/ 57 w 473"/>
                <a:gd name="T79" fmla="*/ 242 h 332"/>
                <a:gd name="T80" fmla="*/ 57 w 473"/>
                <a:gd name="T81" fmla="*/ 253 h 332"/>
                <a:gd name="T82" fmla="*/ 90 w 473"/>
                <a:gd name="T83" fmla="*/ 266 h 332"/>
                <a:gd name="T84" fmla="*/ 108 w 473"/>
                <a:gd name="T85" fmla="*/ 258 h 332"/>
                <a:gd name="T86" fmla="*/ 117 w 473"/>
                <a:gd name="T87" fmla="*/ 269 h 332"/>
                <a:gd name="T88" fmla="*/ 115 w 473"/>
                <a:gd name="T89" fmla="*/ 284 h 332"/>
                <a:gd name="T90" fmla="*/ 133 w 473"/>
                <a:gd name="T91" fmla="*/ 309 h 332"/>
                <a:gd name="T92" fmla="*/ 175 w 473"/>
                <a:gd name="T93" fmla="*/ 320 h 332"/>
                <a:gd name="T94" fmla="*/ 254 w 473"/>
                <a:gd name="T95" fmla="*/ 331 h 332"/>
                <a:gd name="T96" fmla="*/ 278 w 473"/>
                <a:gd name="T97" fmla="*/ 325 h 332"/>
                <a:gd name="T98" fmla="*/ 323 w 473"/>
                <a:gd name="T99" fmla="*/ 302 h 332"/>
                <a:gd name="T100" fmla="*/ 366 w 473"/>
                <a:gd name="T101" fmla="*/ 307 h 332"/>
                <a:gd name="T102" fmla="*/ 417 w 473"/>
                <a:gd name="T103" fmla="*/ 323 h 332"/>
                <a:gd name="T104" fmla="*/ 420 w 473"/>
                <a:gd name="T105" fmla="*/ 296 h 332"/>
                <a:gd name="T106" fmla="*/ 433 w 473"/>
                <a:gd name="T107" fmla="*/ 267 h 332"/>
                <a:gd name="T108" fmla="*/ 426 w 473"/>
                <a:gd name="T109" fmla="*/ 269 h 332"/>
                <a:gd name="T110" fmla="*/ 426 w 473"/>
                <a:gd name="T111" fmla="*/ 266 h 332"/>
                <a:gd name="T112" fmla="*/ 437 w 473"/>
                <a:gd name="T113" fmla="*/ 264 h 332"/>
                <a:gd name="T114" fmla="*/ 428 w 473"/>
                <a:gd name="T115" fmla="*/ 258 h 332"/>
                <a:gd name="T116" fmla="*/ 431 w 473"/>
                <a:gd name="T117" fmla="*/ 247 h 332"/>
                <a:gd name="T118" fmla="*/ 437 w 473"/>
                <a:gd name="T119" fmla="*/ 237 h 332"/>
                <a:gd name="T120" fmla="*/ 446 w 473"/>
                <a:gd name="T121" fmla="*/ 249 h 332"/>
                <a:gd name="T122" fmla="*/ 464 w 473"/>
                <a:gd name="T123" fmla="*/ 251 h 332"/>
                <a:gd name="T124" fmla="*/ 471 w 473"/>
                <a:gd name="T125" fmla="*/ 229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3" h="332">
                  <a:moveTo>
                    <a:pt x="471" y="228"/>
                  </a:moveTo>
                  <a:lnTo>
                    <a:pt x="471" y="226"/>
                  </a:lnTo>
                  <a:lnTo>
                    <a:pt x="469" y="224"/>
                  </a:lnTo>
                  <a:lnTo>
                    <a:pt x="469" y="224"/>
                  </a:lnTo>
                  <a:lnTo>
                    <a:pt x="469" y="222"/>
                  </a:lnTo>
                  <a:lnTo>
                    <a:pt x="471" y="222"/>
                  </a:lnTo>
                  <a:lnTo>
                    <a:pt x="471" y="222"/>
                  </a:lnTo>
                  <a:lnTo>
                    <a:pt x="471" y="222"/>
                  </a:lnTo>
                  <a:lnTo>
                    <a:pt x="471" y="222"/>
                  </a:lnTo>
                  <a:lnTo>
                    <a:pt x="471" y="222"/>
                  </a:lnTo>
                  <a:lnTo>
                    <a:pt x="471" y="222"/>
                  </a:lnTo>
                  <a:lnTo>
                    <a:pt x="471" y="222"/>
                  </a:lnTo>
                  <a:lnTo>
                    <a:pt x="471" y="220"/>
                  </a:lnTo>
                  <a:lnTo>
                    <a:pt x="471" y="219"/>
                  </a:lnTo>
                  <a:lnTo>
                    <a:pt x="471" y="217"/>
                  </a:lnTo>
                  <a:lnTo>
                    <a:pt x="471" y="213"/>
                  </a:lnTo>
                  <a:lnTo>
                    <a:pt x="469" y="213"/>
                  </a:lnTo>
                  <a:lnTo>
                    <a:pt x="469" y="213"/>
                  </a:lnTo>
                  <a:lnTo>
                    <a:pt x="467" y="210"/>
                  </a:lnTo>
                  <a:lnTo>
                    <a:pt x="460" y="208"/>
                  </a:lnTo>
                  <a:lnTo>
                    <a:pt x="456" y="208"/>
                  </a:lnTo>
                  <a:lnTo>
                    <a:pt x="455" y="208"/>
                  </a:lnTo>
                  <a:lnTo>
                    <a:pt x="455" y="208"/>
                  </a:lnTo>
                  <a:lnTo>
                    <a:pt x="455" y="208"/>
                  </a:lnTo>
                  <a:lnTo>
                    <a:pt x="453" y="208"/>
                  </a:lnTo>
                  <a:lnTo>
                    <a:pt x="453" y="208"/>
                  </a:lnTo>
                  <a:lnTo>
                    <a:pt x="453" y="208"/>
                  </a:lnTo>
                  <a:lnTo>
                    <a:pt x="453" y="208"/>
                  </a:lnTo>
                  <a:lnTo>
                    <a:pt x="453" y="208"/>
                  </a:lnTo>
                  <a:lnTo>
                    <a:pt x="451" y="208"/>
                  </a:lnTo>
                  <a:lnTo>
                    <a:pt x="451" y="208"/>
                  </a:lnTo>
                  <a:lnTo>
                    <a:pt x="449" y="208"/>
                  </a:lnTo>
                  <a:lnTo>
                    <a:pt x="447" y="210"/>
                  </a:lnTo>
                  <a:lnTo>
                    <a:pt x="447" y="210"/>
                  </a:lnTo>
                  <a:lnTo>
                    <a:pt x="447" y="210"/>
                  </a:lnTo>
                  <a:lnTo>
                    <a:pt x="447" y="211"/>
                  </a:lnTo>
                  <a:lnTo>
                    <a:pt x="447" y="211"/>
                  </a:lnTo>
                  <a:lnTo>
                    <a:pt x="446" y="211"/>
                  </a:lnTo>
                  <a:lnTo>
                    <a:pt x="446" y="211"/>
                  </a:lnTo>
                  <a:lnTo>
                    <a:pt x="444" y="211"/>
                  </a:lnTo>
                  <a:lnTo>
                    <a:pt x="444" y="211"/>
                  </a:lnTo>
                  <a:lnTo>
                    <a:pt x="442" y="213"/>
                  </a:lnTo>
                  <a:lnTo>
                    <a:pt x="438" y="215"/>
                  </a:lnTo>
                  <a:lnTo>
                    <a:pt x="438" y="215"/>
                  </a:lnTo>
                  <a:lnTo>
                    <a:pt x="437" y="215"/>
                  </a:lnTo>
                  <a:lnTo>
                    <a:pt x="437" y="215"/>
                  </a:lnTo>
                  <a:lnTo>
                    <a:pt x="437" y="215"/>
                  </a:lnTo>
                  <a:lnTo>
                    <a:pt x="437" y="217"/>
                  </a:lnTo>
                  <a:lnTo>
                    <a:pt x="437" y="217"/>
                  </a:lnTo>
                  <a:lnTo>
                    <a:pt x="435" y="219"/>
                  </a:lnTo>
                  <a:lnTo>
                    <a:pt x="435" y="219"/>
                  </a:lnTo>
                  <a:lnTo>
                    <a:pt x="433" y="219"/>
                  </a:lnTo>
                  <a:lnTo>
                    <a:pt x="433" y="217"/>
                  </a:lnTo>
                  <a:lnTo>
                    <a:pt x="431" y="217"/>
                  </a:lnTo>
                  <a:lnTo>
                    <a:pt x="431" y="217"/>
                  </a:lnTo>
                  <a:lnTo>
                    <a:pt x="429" y="215"/>
                  </a:lnTo>
                  <a:lnTo>
                    <a:pt x="429" y="215"/>
                  </a:lnTo>
                  <a:lnTo>
                    <a:pt x="428" y="215"/>
                  </a:lnTo>
                  <a:lnTo>
                    <a:pt x="428" y="217"/>
                  </a:lnTo>
                  <a:lnTo>
                    <a:pt x="428" y="217"/>
                  </a:lnTo>
                  <a:lnTo>
                    <a:pt x="426" y="219"/>
                  </a:lnTo>
                  <a:lnTo>
                    <a:pt x="426" y="219"/>
                  </a:lnTo>
                  <a:lnTo>
                    <a:pt x="426" y="220"/>
                  </a:lnTo>
                  <a:lnTo>
                    <a:pt x="426" y="220"/>
                  </a:lnTo>
                  <a:lnTo>
                    <a:pt x="426" y="220"/>
                  </a:lnTo>
                  <a:lnTo>
                    <a:pt x="428" y="220"/>
                  </a:lnTo>
                  <a:lnTo>
                    <a:pt x="428" y="222"/>
                  </a:lnTo>
                  <a:lnTo>
                    <a:pt x="428" y="222"/>
                  </a:lnTo>
                  <a:lnTo>
                    <a:pt x="426" y="222"/>
                  </a:lnTo>
                  <a:lnTo>
                    <a:pt x="424" y="222"/>
                  </a:lnTo>
                  <a:lnTo>
                    <a:pt x="417" y="220"/>
                  </a:lnTo>
                  <a:lnTo>
                    <a:pt x="413" y="219"/>
                  </a:lnTo>
                  <a:lnTo>
                    <a:pt x="408" y="217"/>
                  </a:lnTo>
                  <a:lnTo>
                    <a:pt x="406" y="217"/>
                  </a:lnTo>
                  <a:lnTo>
                    <a:pt x="406" y="217"/>
                  </a:lnTo>
                  <a:lnTo>
                    <a:pt x="404" y="215"/>
                  </a:lnTo>
                  <a:lnTo>
                    <a:pt x="404" y="213"/>
                  </a:lnTo>
                  <a:lnTo>
                    <a:pt x="402" y="210"/>
                  </a:lnTo>
                  <a:lnTo>
                    <a:pt x="402" y="208"/>
                  </a:lnTo>
                  <a:lnTo>
                    <a:pt x="401" y="208"/>
                  </a:lnTo>
                  <a:lnTo>
                    <a:pt x="401" y="206"/>
                  </a:lnTo>
                  <a:lnTo>
                    <a:pt x="399" y="206"/>
                  </a:lnTo>
                  <a:lnTo>
                    <a:pt x="399" y="206"/>
                  </a:lnTo>
                  <a:lnTo>
                    <a:pt x="399" y="206"/>
                  </a:lnTo>
                  <a:lnTo>
                    <a:pt x="397" y="204"/>
                  </a:lnTo>
                  <a:lnTo>
                    <a:pt x="397" y="204"/>
                  </a:lnTo>
                  <a:lnTo>
                    <a:pt x="397" y="201"/>
                  </a:lnTo>
                  <a:lnTo>
                    <a:pt x="397" y="201"/>
                  </a:lnTo>
                  <a:lnTo>
                    <a:pt x="395" y="201"/>
                  </a:lnTo>
                  <a:lnTo>
                    <a:pt x="395" y="201"/>
                  </a:lnTo>
                  <a:lnTo>
                    <a:pt x="395" y="199"/>
                  </a:lnTo>
                  <a:lnTo>
                    <a:pt x="393" y="197"/>
                  </a:lnTo>
                  <a:lnTo>
                    <a:pt x="391" y="197"/>
                  </a:lnTo>
                  <a:lnTo>
                    <a:pt x="391" y="195"/>
                  </a:lnTo>
                  <a:lnTo>
                    <a:pt x="393" y="195"/>
                  </a:lnTo>
                  <a:lnTo>
                    <a:pt x="393" y="193"/>
                  </a:lnTo>
                  <a:lnTo>
                    <a:pt x="393" y="193"/>
                  </a:lnTo>
                  <a:lnTo>
                    <a:pt x="395" y="193"/>
                  </a:lnTo>
                  <a:lnTo>
                    <a:pt x="397" y="193"/>
                  </a:lnTo>
                  <a:lnTo>
                    <a:pt x="395" y="193"/>
                  </a:lnTo>
                  <a:lnTo>
                    <a:pt x="397" y="191"/>
                  </a:lnTo>
                  <a:lnTo>
                    <a:pt x="395" y="184"/>
                  </a:lnTo>
                  <a:lnTo>
                    <a:pt x="395" y="184"/>
                  </a:lnTo>
                  <a:lnTo>
                    <a:pt x="395" y="182"/>
                  </a:lnTo>
                  <a:lnTo>
                    <a:pt x="393" y="179"/>
                  </a:lnTo>
                  <a:lnTo>
                    <a:pt x="393" y="177"/>
                  </a:lnTo>
                  <a:lnTo>
                    <a:pt x="393" y="177"/>
                  </a:lnTo>
                  <a:lnTo>
                    <a:pt x="395" y="177"/>
                  </a:lnTo>
                  <a:lnTo>
                    <a:pt x="395" y="177"/>
                  </a:lnTo>
                  <a:lnTo>
                    <a:pt x="395" y="175"/>
                  </a:lnTo>
                  <a:lnTo>
                    <a:pt x="393" y="175"/>
                  </a:lnTo>
                  <a:lnTo>
                    <a:pt x="393" y="175"/>
                  </a:lnTo>
                  <a:lnTo>
                    <a:pt x="393" y="173"/>
                  </a:lnTo>
                  <a:lnTo>
                    <a:pt x="393" y="173"/>
                  </a:lnTo>
                  <a:lnTo>
                    <a:pt x="393" y="173"/>
                  </a:lnTo>
                  <a:lnTo>
                    <a:pt x="393" y="172"/>
                  </a:lnTo>
                  <a:lnTo>
                    <a:pt x="393" y="172"/>
                  </a:lnTo>
                  <a:lnTo>
                    <a:pt x="393" y="172"/>
                  </a:lnTo>
                  <a:lnTo>
                    <a:pt x="393" y="170"/>
                  </a:lnTo>
                  <a:lnTo>
                    <a:pt x="391" y="166"/>
                  </a:lnTo>
                  <a:lnTo>
                    <a:pt x="391" y="166"/>
                  </a:lnTo>
                  <a:lnTo>
                    <a:pt x="391" y="166"/>
                  </a:lnTo>
                  <a:lnTo>
                    <a:pt x="393" y="163"/>
                  </a:lnTo>
                  <a:lnTo>
                    <a:pt x="393" y="163"/>
                  </a:lnTo>
                  <a:lnTo>
                    <a:pt x="393" y="163"/>
                  </a:lnTo>
                  <a:lnTo>
                    <a:pt x="393" y="163"/>
                  </a:lnTo>
                  <a:lnTo>
                    <a:pt x="393" y="161"/>
                  </a:lnTo>
                  <a:lnTo>
                    <a:pt x="393" y="161"/>
                  </a:lnTo>
                  <a:lnTo>
                    <a:pt x="393" y="161"/>
                  </a:lnTo>
                  <a:lnTo>
                    <a:pt x="393" y="159"/>
                  </a:lnTo>
                  <a:lnTo>
                    <a:pt x="395" y="157"/>
                  </a:lnTo>
                  <a:lnTo>
                    <a:pt x="395" y="155"/>
                  </a:lnTo>
                  <a:lnTo>
                    <a:pt x="395" y="154"/>
                  </a:lnTo>
                  <a:lnTo>
                    <a:pt x="395" y="154"/>
                  </a:lnTo>
                  <a:lnTo>
                    <a:pt x="395" y="154"/>
                  </a:lnTo>
                  <a:lnTo>
                    <a:pt x="395" y="152"/>
                  </a:lnTo>
                  <a:lnTo>
                    <a:pt x="393" y="152"/>
                  </a:lnTo>
                  <a:lnTo>
                    <a:pt x="393" y="150"/>
                  </a:lnTo>
                  <a:lnTo>
                    <a:pt x="393" y="150"/>
                  </a:lnTo>
                  <a:lnTo>
                    <a:pt x="395" y="150"/>
                  </a:lnTo>
                  <a:lnTo>
                    <a:pt x="395" y="150"/>
                  </a:lnTo>
                  <a:lnTo>
                    <a:pt x="395" y="148"/>
                  </a:lnTo>
                  <a:lnTo>
                    <a:pt x="395" y="148"/>
                  </a:lnTo>
                  <a:lnTo>
                    <a:pt x="395" y="148"/>
                  </a:lnTo>
                  <a:lnTo>
                    <a:pt x="395" y="148"/>
                  </a:lnTo>
                  <a:lnTo>
                    <a:pt x="397" y="146"/>
                  </a:lnTo>
                  <a:lnTo>
                    <a:pt x="397" y="146"/>
                  </a:lnTo>
                  <a:lnTo>
                    <a:pt x="397" y="145"/>
                  </a:lnTo>
                  <a:lnTo>
                    <a:pt x="397" y="145"/>
                  </a:lnTo>
                  <a:lnTo>
                    <a:pt x="397" y="145"/>
                  </a:lnTo>
                  <a:lnTo>
                    <a:pt x="397" y="143"/>
                  </a:lnTo>
                  <a:lnTo>
                    <a:pt x="397" y="143"/>
                  </a:lnTo>
                  <a:lnTo>
                    <a:pt x="399" y="141"/>
                  </a:lnTo>
                  <a:lnTo>
                    <a:pt x="399" y="141"/>
                  </a:lnTo>
                  <a:lnTo>
                    <a:pt x="399" y="139"/>
                  </a:lnTo>
                  <a:lnTo>
                    <a:pt x="399" y="139"/>
                  </a:lnTo>
                  <a:lnTo>
                    <a:pt x="399" y="139"/>
                  </a:lnTo>
                  <a:lnTo>
                    <a:pt x="399" y="139"/>
                  </a:lnTo>
                  <a:lnTo>
                    <a:pt x="399" y="137"/>
                  </a:lnTo>
                  <a:lnTo>
                    <a:pt x="399" y="137"/>
                  </a:lnTo>
                  <a:lnTo>
                    <a:pt x="401" y="137"/>
                  </a:lnTo>
                  <a:lnTo>
                    <a:pt x="401" y="136"/>
                  </a:lnTo>
                  <a:lnTo>
                    <a:pt x="401" y="136"/>
                  </a:lnTo>
                  <a:lnTo>
                    <a:pt x="401" y="134"/>
                  </a:lnTo>
                  <a:lnTo>
                    <a:pt x="401" y="134"/>
                  </a:lnTo>
                  <a:lnTo>
                    <a:pt x="401" y="132"/>
                  </a:lnTo>
                  <a:lnTo>
                    <a:pt x="401" y="134"/>
                  </a:lnTo>
                  <a:lnTo>
                    <a:pt x="399" y="132"/>
                  </a:lnTo>
                  <a:lnTo>
                    <a:pt x="399" y="132"/>
                  </a:lnTo>
                  <a:lnTo>
                    <a:pt x="399" y="130"/>
                  </a:lnTo>
                  <a:lnTo>
                    <a:pt x="399" y="128"/>
                  </a:lnTo>
                  <a:lnTo>
                    <a:pt x="399" y="128"/>
                  </a:lnTo>
                  <a:lnTo>
                    <a:pt x="399" y="126"/>
                  </a:lnTo>
                  <a:lnTo>
                    <a:pt x="399" y="126"/>
                  </a:lnTo>
                  <a:lnTo>
                    <a:pt x="399" y="125"/>
                  </a:lnTo>
                  <a:lnTo>
                    <a:pt x="401" y="125"/>
                  </a:lnTo>
                  <a:lnTo>
                    <a:pt x="401" y="123"/>
                  </a:lnTo>
                  <a:lnTo>
                    <a:pt x="401" y="123"/>
                  </a:lnTo>
                  <a:lnTo>
                    <a:pt x="401" y="121"/>
                  </a:lnTo>
                  <a:lnTo>
                    <a:pt x="401" y="121"/>
                  </a:lnTo>
                  <a:lnTo>
                    <a:pt x="399" y="119"/>
                  </a:lnTo>
                  <a:lnTo>
                    <a:pt x="397" y="114"/>
                  </a:lnTo>
                  <a:lnTo>
                    <a:pt x="397" y="112"/>
                  </a:lnTo>
                  <a:lnTo>
                    <a:pt x="395" y="108"/>
                  </a:lnTo>
                  <a:lnTo>
                    <a:pt x="393" y="107"/>
                  </a:lnTo>
                  <a:lnTo>
                    <a:pt x="393" y="107"/>
                  </a:lnTo>
                  <a:lnTo>
                    <a:pt x="393" y="105"/>
                  </a:lnTo>
                  <a:lnTo>
                    <a:pt x="393" y="105"/>
                  </a:lnTo>
                  <a:lnTo>
                    <a:pt x="393" y="105"/>
                  </a:lnTo>
                  <a:lnTo>
                    <a:pt x="393" y="103"/>
                  </a:lnTo>
                  <a:lnTo>
                    <a:pt x="393" y="103"/>
                  </a:lnTo>
                  <a:lnTo>
                    <a:pt x="393" y="101"/>
                  </a:lnTo>
                  <a:lnTo>
                    <a:pt x="393" y="101"/>
                  </a:lnTo>
                  <a:lnTo>
                    <a:pt x="393" y="101"/>
                  </a:lnTo>
                  <a:lnTo>
                    <a:pt x="393" y="99"/>
                  </a:lnTo>
                  <a:lnTo>
                    <a:pt x="391" y="98"/>
                  </a:lnTo>
                  <a:lnTo>
                    <a:pt x="391" y="96"/>
                  </a:lnTo>
                  <a:lnTo>
                    <a:pt x="390" y="94"/>
                  </a:lnTo>
                  <a:lnTo>
                    <a:pt x="390" y="94"/>
                  </a:lnTo>
                  <a:lnTo>
                    <a:pt x="390" y="92"/>
                  </a:lnTo>
                  <a:lnTo>
                    <a:pt x="388" y="92"/>
                  </a:lnTo>
                  <a:lnTo>
                    <a:pt x="388" y="92"/>
                  </a:lnTo>
                  <a:lnTo>
                    <a:pt x="386" y="92"/>
                  </a:lnTo>
                  <a:lnTo>
                    <a:pt x="384" y="90"/>
                  </a:lnTo>
                  <a:lnTo>
                    <a:pt x="384" y="90"/>
                  </a:lnTo>
                  <a:lnTo>
                    <a:pt x="384" y="90"/>
                  </a:lnTo>
                  <a:lnTo>
                    <a:pt x="382" y="89"/>
                  </a:lnTo>
                  <a:lnTo>
                    <a:pt x="381" y="87"/>
                  </a:lnTo>
                  <a:lnTo>
                    <a:pt x="381" y="87"/>
                  </a:lnTo>
                  <a:lnTo>
                    <a:pt x="381" y="87"/>
                  </a:lnTo>
                  <a:lnTo>
                    <a:pt x="381" y="87"/>
                  </a:lnTo>
                  <a:lnTo>
                    <a:pt x="381" y="85"/>
                  </a:lnTo>
                  <a:lnTo>
                    <a:pt x="381" y="85"/>
                  </a:lnTo>
                  <a:lnTo>
                    <a:pt x="379" y="85"/>
                  </a:lnTo>
                  <a:lnTo>
                    <a:pt x="377" y="83"/>
                  </a:lnTo>
                  <a:lnTo>
                    <a:pt x="379" y="83"/>
                  </a:lnTo>
                  <a:lnTo>
                    <a:pt x="379" y="83"/>
                  </a:lnTo>
                  <a:lnTo>
                    <a:pt x="379" y="83"/>
                  </a:lnTo>
                  <a:lnTo>
                    <a:pt x="379" y="81"/>
                  </a:lnTo>
                  <a:lnTo>
                    <a:pt x="377" y="81"/>
                  </a:lnTo>
                  <a:lnTo>
                    <a:pt x="377" y="80"/>
                  </a:lnTo>
                  <a:lnTo>
                    <a:pt x="375" y="78"/>
                  </a:lnTo>
                  <a:lnTo>
                    <a:pt x="375" y="78"/>
                  </a:lnTo>
                  <a:lnTo>
                    <a:pt x="375" y="76"/>
                  </a:lnTo>
                  <a:lnTo>
                    <a:pt x="375" y="74"/>
                  </a:lnTo>
                  <a:lnTo>
                    <a:pt x="373" y="74"/>
                  </a:lnTo>
                  <a:lnTo>
                    <a:pt x="373" y="74"/>
                  </a:lnTo>
                  <a:lnTo>
                    <a:pt x="372" y="74"/>
                  </a:lnTo>
                  <a:lnTo>
                    <a:pt x="372" y="72"/>
                  </a:lnTo>
                  <a:lnTo>
                    <a:pt x="372" y="72"/>
                  </a:lnTo>
                  <a:lnTo>
                    <a:pt x="370" y="72"/>
                  </a:lnTo>
                  <a:lnTo>
                    <a:pt x="370" y="72"/>
                  </a:lnTo>
                  <a:lnTo>
                    <a:pt x="370" y="70"/>
                  </a:lnTo>
                  <a:lnTo>
                    <a:pt x="368" y="69"/>
                  </a:lnTo>
                  <a:lnTo>
                    <a:pt x="368" y="67"/>
                  </a:lnTo>
                  <a:lnTo>
                    <a:pt x="368" y="67"/>
                  </a:lnTo>
                  <a:lnTo>
                    <a:pt x="366" y="67"/>
                  </a:lnTo>
                  <a:lnTo>
                    <a:pt x="366" y="65"/>
                  </a:lnTo>
                  <a:lnTo>
                    <a:pt x="366" y="63"/>
                  </a:lnTo>
                  <a:lnTo>
                    <a:pt x="366" y="63"/>
                  </a:lnTo>
                  <a:lnTo>
                    <a:pt x="366" y="63"/>
                  </a:lnTo>
                  <a:lnTo>
                    <a:pt x="366" y="61"/>
                  </a:lnTo>
                  <a:lnTo>
                    <a:pt x="366" y="61"/>
                  </a:lnTo>
                  <a:lnTo>
                    <a:pt x="366" y="61"/>
                  </a:lnTo>
                  <a:lnTo>
                    <a:pt x="366" y="60"/>
                  </a:lnTo>
                  <a:lnTo>
                    <a:pt x="364" y="60"/>
                  </a:lnTo>
                  <a:lnTo>
                    <a:pt x="364" y="60"/>
                  </a:lnTo>
                  <a:lnTo>
                    <a:pt x="364" y="60"/>
                  </a:lnTo>
                  <a:lnTo>
                    <a:pt x="363" y="60"/>
                  </a:lnTo>
                  <a:lnTo>
                    <a:pt x="363" y="60"/>
                  </a:lnTo>
                  <a:lnTo>
                    <a:pt x="363" y="60"/>
                  </a:lnTo>
                  <a:lnTo>
                    <a:pt x="363" y="60"/>
                  </a:lnTo>
                  <a:lnTo>
                    <a:pt x="363" y="60"/>
                  </a:lnTo>
                  <a:lnTo>
                    <a:pt x="361" y="58"/>
                  </a:lnTo>
                  <a:lnTo>
                    <a:pt x="361" y="58"/>
                  </a:lnTo>
                  <a:lnTo>
                    <a:pt x="361" y="56"/>
                  </a:lnTo>
                  <a:lnTo>
                    <a:pt x="361" y="56"/>
                  </a:lnTo>
                  <a:lnTo>
                    <a:pt x="361" y="56"/>
                  </a:lnTo>
                  <a:lnTo>
                    <a:pt x="361" y="56"/>
                  </a:lnTo>
                  <a:lnTo>
                    <a:pt x="359" y="54"/>
                  </a:lnTo>
                  <a:lnTo>
                    <a:pt x="359" y="54"/>
                  </a:lnTo>
                  <a:lnTo>
                    <a:pt x="359" y="54"/>
                  </a:lnTo>
                  <a:lnTo>
                    <a:pt x="359" y="54"/>
                  </a:lnTo>
                  <a:lnTo>
                    <a:pt x="359" y="52"/>
                  </a:lnTo>
                  <a:lnTo>
                    <a:pt x="359" y="52"/>
                  </a:lnTo>
                  <a:lnTo>
                    <a:pt x="359" y="52"/>
                  </a:lnTo>
                  <a:lnTo>
                    <a:pt x="357" y="51"/>
                  </a:lnTo>
                  <a:lnTo>
                    <a:pt x="357" y="51"/>
                  </a:lnTo>
                  <a:lnTo>
                    <a:pt x="354" y="45"/>
                  </a:lnTo>
                  <a:lnTo>
                    <a:pt x="352" y="43"/>
                  </a:lnTo>
                  <a:lnTo>
                    <a:pt x="352" y="42"/>
                  </a:lnTo>
                  <a:lnTo>
                    <a:pt x="352" y="42"/>
                  </a:lnTo>
                  <a:lnTo>
                    <a:pt x="352" y="42"/>
                  </a:lnTo>
                  <a:lnTo>
                    <a:pt x="352" y="42"/>
                  </a:lnTo>
                  <a:lnTo>
                    <a:pt x="352" y="40"/>
                  </a:lnTo>
                  <a:lnTo>
                    <a:pt x="352" y="40"/>
                  </a:lnTo>
                  <a:lnTo>
                    <a:pt x="352" y="40"/>
                  </a:lnTo>
                  <a:lnTo>
                    <a:pt x="352" y="40"/>
                  </a:lnTo>
                  <a:lnTo>
                    <a:pt x="352" y="38"/>
                  </a:lnTo>
                  <a:lnTo>
                    <a:pt x="352" y="38"/>
                  </a:lnTo>
                  <a:lnTo>
                    <a:pt x="350" y="38"/>
                  </a:lnTo>
                  <a:lnTo>
                    <a:pt x="350" y="36"/>
                  </a:lnTo>
                  <a:lnTo>
                    <a:pt x="350" y="34"/>
                  </a:lnTo>
                  <a:lnTo>
                    <a:pt x="348" y="34"/>
                  </a:lnTo>
                  <a:lnTo>
                    <a:pt x="350" y="34"/>
                  </a:lnTo>
                  <a:lnTo>
                    <a:pt x="350" y="33"/>
                  </a:lnTo>
                  <a:lnTo>
                    <a:pt x="350" y="33"/>
                  </a:lnTo>
                  <a:lnTo>
                    <a:pt x="348" y="33"/>
                  </a:lnTo>
                  <a:lnTo>
                    <a:pt x="348" y="33"/>
                  </a:lnTo>
                  <a:lnTo>
                    <a:pt x="348" y="31"/>
                  </a:lnTo>
                  <a:lnTo>
                    <a:pt x="348" y="29"/>
                  </a:lnTo>
                  <a:lnTo>
                    <a:pt x="348" y="29"/>
                  </a:lnTo>
                  <a:lnTo>
                    <a:pt x="348" y="27"/>
                  </a:lnTo>
                  <a:lnTo>
                    <a:pt x="346" y="27"/>
                  </a:lnTo>
                  <a:lnTo>
                    <a:pt x="346" y="27"/>
                  </a:lnTo>
                  <a:lnTo>
                    <a:pt x="346" y="25"/>
                  </a:lnTo>
                  <a:lnTo>
                    <a:pt x="346" y="25"/>
                  </a:lnTo>
                  <a:lnTo>
                    <a:pt x="346" y="25"/>
                  </a:lnTo>
                  <a:lnTo>
                    <a:pt x="345" y="24"/>
                  </a:lnTo>
                  <a:lnTo>
                    <a:pt x="346" y="24"/>
                  </a:lnTo>
                  <a:lnTo>
                    <a:pt x="346" y="24"/>
                  </a:lnTo>
                  <a:lnTo>
                    <a:pt x="346" y="22"/>
                  </a:lnTo>
                  <a:lnTo>
                    <a:pt x="346" y="22"/>
                  </a:lnTo>
                  <a:lnTo>
                    <a:pt x="345" y="22"/>
                  </a:lnTo>
                  <a:lnTo>
                    <a:pt x="345" y="20"/>
                  </a:lnTo>
                  <a:lnTo>
                    <a:pt x="345" y="20"/>
                  </a:lnTo>
                  <a:lnTo>
                    <a:pt x="343" y="20"/>
                  </a:lnTo>
                  <a:lnTo>
                    <a:pt x="343" y="20"/>
                  </a:lnTo>
                  <a:lnTo>
                    <a:pt x="343" y="20"/>
                  </a:lnTo>
                  <a:lnTo>
                    <a:pt x="343" y="20"/>
                  </a:lnTo>
                  <a:lnTo>
                    <a:pt x="343" y="20"/>
                  </a:lnTo>
                  <a:lnTo>
                    <a:pt x="343" y="18"/>
                  </a:lnTo>
                  <a:lnTo>
                    <a:pt x="343" y="18"/>
                  </a:lnTo>
                  <a:lnTo>
                    <a:pt x="343" y="18"/>
                  </a:lnTo>
                  <a:lnTo>
                    <a:pt x="341" y="16"/>
                  </a:lnTo>
                  <a:lnTo>
                    <a:pt x="339" y="14"/>
                  </a:lnTo>
                  <a:lnTo>
                    <a:pt x="339" y="13"/>
                  </a:lnTo>
                  <a:lnTo>
                    <a:pt x="339" y="13"/>
                  </a:lnTo>
                  <a:lnTo>
                    <a:pt x="341" y="13"/>
                  </a:lnTo>
                  <a:lnTo>
                    <a:pt x="341" y="11"/>
                  </a:lnTo>
                  <a:lnTo>
                    <a:pt x="341" y="11"/>
                  </a:lnTo>
                  <a:lnTo>
                    <a:pt x="339" y="11"/>
                  </a:lnTo>
                  <a:lnTo>
                    <a:pt x="339" y="11"/>
                  </a:lnTo>
                  <a:lnTo>
                    <a:pt x="339" y="11"/>
                  </a:lnTo>
                  <a:lnTo>
                    <a:pt x="339" y="11"/>
                  </a:lnTo>
                  <a:lnTo>
                    <a:pt x="337" y="11"/>
                  </a:lnTo>
                  <a:lnTo>
                    <a:pt x="336" y="11"/>
                  </a:lnTo>
                  <a:lnTo>
                    <a:pt x="336" y="9"/>
                  </a:lnTo>
                  <a:lnTo>
                    <a:pt x="337" y="9"/>
                  </a:lnTo>
                  <a:lnTo>
                    <a:pt x="337" y="9"/>
                  </a:lnTo>
                  <a:lnTo>
                    <a:pt x="337" y="9"/>
                  </a:lnTo>
                  <a:lnTo>
                    <a:pt x="336" y="7"/>
                  </a:lnTo>
                  <a:lnTo>
                    <a:pt x="336" y="7"/>
                  </a:lnTo>
                  <a:lnTo>
                    <a:pt x="336" y="5"/>
                  </a:lnTo>
                  <a:lnTo>
                    <a:pt x="336" y="5"/>
                  </a:lnTo>
                  <a:lnTo>
                    <a:pt x="334" y="5"/>
                  </a:lnTo>
                  <a:lnTo>
                    <a:pt x="334" y="7"/>
                  </a:lnTo>
                  <a:lnTo>
                    <a:pt x="334" y="7"/>
                  </a:lnTo>
                  <a:lnTo>
                    <a:pt x="334" y="5"/>
                  </a:lnTo>
                  <a:lnTo>
                    <a:pt x="332" y="5"/>
                  </a:lnTo>
                  <a:lnTo>
                    <a:pt x="330" y="4"/>
                  </a:lnTo>
                  <a:lnTo>
                    <a:pt x="330" y="4"/>
                  </a:lnTo>
                  <a:lnTo>
                    <a:pt x="328" y="2"/>
                  </a:lnTo>
                  <a:lnTo>
                    <a:pt x="328" y="2"/>
                  </a:lnTo>
                  <a:lnTo>
                    <a:pt x="326" y="2"/>
                  </a:lnTo>
                  <a:lnTo>
                    <a:pt x="325" y="2"/>
                  </a:lnTo>
                  <a:lnTo>
                    <a:pt x="325" y="0"/>
                  </a:lnTo>
                  <a:lnTo>
                    <a:pt x="325" y="2"/>
                  </a:lnTo>
                  <a:lnTo>
                    <a:pt x="323" y="2"/>
                  </a:lnTo>
                  <a:lnTo>
                    <a:pt x="323" y="0"/>
                  </a:lnTo>
                  <a:lnTo>
                    <a:pt x="321" y="0"/>
                  </a:lnTo>
                  <a:lnTo>
                    <a:pt x="319" y="2"/>
                  </a:lnTo>
                  <a:lnTo>
                    <a:pt x="317" y="2"/>
                  </a:lnTo>
                  <a:lnTo>
                    <a:pt x="310" y="4"/>
                  </a:lnTo>
                  <a:lnTo>
                    <a:pt x="310" y="4"/>
                  </a:lnTo>
                  <a:lnTo>
                    <a:pt x="308" y="4"/>
                  </a:lnTo>
                  <a:lnTo>
                    <a:pt x="307" y="4"/>
                  </a:lnTo>
                  <a:lnTo>
                    <a:pt x="305" y="5"/>
                  </a:lnTo>
                  <a:lnTo>
                    <a:pt x="305" y="5"/>
                  </a:lnTo>
                  <a:lnTo>
                    <a:pt x="303" y="5"/>
                  </a:lnTo>
                  <a:lnTo>
                    <a:pt x="303" y="5"/>
                  </a:lnTo>
                  <a:lnTo>
                    <a:pt x="303" y="7"/>
                  </a:lnTo>
                  <a:lnTo>
                    <a:pt x="303" y="9"/>
                  </a:lnTo>
                  <a:lnTo>
                    <a:pt x="303" y="11"/>
                  </a:lnTo>
                  <a:lnTo>
                    <a:pt x="301" y="14"/>
                  </a:lnTo>
                  <a:lnTo>
                    <a:pt x="301" y="14"/>
                  </a:lnTo>
                  <a:lnTo>
                    <a:pt x="299" y="16"/>
                  </a:lnTo>
                  <a:lnTo>
                    <a:pt x="299" y="16"/>
                  </a:lnTo>
                  <a:lnTo>
                    <a:pt x="298" y="18"/>
                  </a:lnTo>
                  <a:lnTo>
                    <a:pt x="298" y="20"/>
                  </a:lnTo>
                  <a:lnTo>
                    <a:pt x="296" y="22"/>
                  </a:lnTo>
                  <a:lnTo>
                    <a:pt x="294" y="22"/>
                  </a:lnTo>
                  <a:lnTo>
                    <a:pt x="292" y="22"/>
                  </a:lnTo>
                  <a:lnTo>
                    <a:pt x="289" y="22"/>
                  </a:lnTo>
                  <a:lnTo>
                    <a:pt x="287" y="24"/>
                  </a:lnTo>
                  <a:lnTo>
                    <a:pt x="283" y="24"/>
                  </a:lnTo>
                  <a:lnTo>
                    <a:pt x="283" y="24"/>
                  </a:lnTo>
                  <a:lnTo>
                    <a:pt x="281" y="24"/>
                  </a:lnTo>
                  <a:lnTo>
                    <a:pt x="280" y="24"/>
                  </a:lnTo>
                  <a:lnTo>
                    <a:pt x="276" y="25"/>
                  </a:lnTo>
                  <a:lnTo>
                    <a:pt x="251" y="29"/>
                  </a:lnTo>
                  <a:lnTo>
                    <a:pt x="249" y="29"/>
                  </a:lnTo>
                  <a:lnTo>
                    <a:pt x="243" y="38"/>
                  </a:lnTo>
                  <a:lnTo>
                    <a:pt x="242" y="40"/>
                  </a:lnTo>
                  <a:lnTo>
                    <a:pt x="242" y="40"/>
                  </a:lnTo>
                  <a:lnTo>
                    <a:pt x="242" y="40"/>
                  </a:lnTo>
                  <a:lnTo>
                    <a:pt x="238" y="42"/>
                  </a:lnTo>
                  <a:lnTo>
                    <a:pt x="234" y="42"/>
                  </a:lnTo>
                  <a:lnTo>
                    <a:pt x="234" y="42"/>
                  </a:lnTo>
                  <a:lnTo>
                    <a:pt x="233" y="42"/>
                  </a:lnTo>
                  <a:lnTo>
                    <a:pt x="231" y="42"/>
                  </a:lnTo>
                  <a:lnTo>
                    <a:pt x="231" y="40"/>
                  </a:lnTo>
                  <a:lnTo>
                    <a:pt x="229" y="36"/>
                  </a:lnTo>
                  <a:lnTo>
                    <a:pt x="229" y="36"/>
                  </a:lnTo>
                  <a:lnTo>
                    <a:pt x="227" y="36"/>
                  </a:lnTo>
                  <a:lnTo>
                    <a:pt x="224" y="34"/>
                  </a:lnTo>
                  <a:lnTo>
                    <a:pt x="222" y="33"/>
                  </a:lnTo>
                  <a:lnTo>
                    <a:pt x="220" y="31"/>
                  </a:lnTo>
                  <a:lnTo>
                    <a:pt x="220" y="31"/>
                  </a:lnTo>
                  <a:lnTo>
                    <a:pt x="220" y="29"/>
                  </a:lnTo>
                  <a:lnTo>
                    <a:pt x="220" y="29"/>
                  </a:lnTo>
                  <a:lnTo>
                    <a:pt x="220" y="27"/>
                  </a:lnTo>
                  <a:lnTo>
                    <a:pt x="218" y="27"/>
                  </a:lnTo>
                  <a:lnTo>
                    <a:pt x="216" y="25"/>
                  </a:lnTo>
                  <a:lnTo>
                    <a:pt x="216" y="25"/>
                  </a:lnTo>
                  <a:lnTo>
                    <a:pt x="215" y="25"/>
                  </a:lnTo>
                  <a:lnTo>
                    <a:pt x="213" y="25"/>
                  </a:lnTo>
                  <a:lnTo>
                    <a:pt x="209" y="24"/>
                  </a:lnTo>
                  <a:lnTo>
                    <a:pt x="207" y="24"/>
                  </a:lnTo>
                  <a:lnTo>
                    <a:pt x="207" y="25"/>
                  </a:lnTo>
                  <a:lnTo>
                    <a:pt x="205" y="27"/>
                  </a:lnTo>
                  <a:lnTo>
                    <a:pt x="202" y="27"/>
                  </a:lnTo>
                  <a:lnTo>
                    <a:pt x="200" y="29"/>
                  </a:lnTo>
                  <a:lnTo>
                    <a:pt x="198" y="29"/>
                  </a:lnTo>
                  <a:lnTo>
                    <a:pt x="195" y="27"/>
                  </a:lnTo>
                  <a:lnTo>
                    <a:pt x="195" y="27"/>
                  </a:lnTo>
                  <a:lnTo>
                    <a:pt x="195" y="27"/>
                  </a:lnTo>
                  <a:lnTo>
                    <a:pt x="193" y="25"/>
                  </a:lnTo>
                  <a:lnTo>
                    <a:pt x="191" y="25"/>
                  </a:lnTo>
                  <a:lnTo>
                    <a:pt x="189" y="24"/>
                  </a:lnTo>
                  <a:lnTo>
                    <a:pt x="187" y="24"/>
                  </a:lnTo>
                  <a:lnTo>
                    <a:pt x="187" y="24"/>
                  </a:lnTo>
                  <a:lnTo>
                    <a:pt x="182" y="25"/>
                  </a:lnTo>
                  <a:lnTo>
                    <a:pt x="180" y="25"/>
                  </a:lnTo>
                  <a:lnTo>
                    <a:pt x="180" y="25"/>
                  </a:lnTo>
                  <a:lnTo>
                    <a:pt x="177" y="22"/>
                  </a:lnTo>
                  <a:lnTo>
                    <a:pt x="177" y="22"/>
                  </a:lnTo>
                  <a:lnTo>
                    <a:pt x="173" y="22"/>
                  </a:lnTo>
                  <a:lnTo>
                    <a:pt x="171" y="22"/>
                  </a:lnTo>
                  <a:lnTo>
                    <a:pt x="169" y="22"/>
                  </a:lnTo>
                  <a:lnTo>
                    <a:pt x="168" y="20"/>
                  </a:lnTo>
                  <a:lnTo>
                    <a:pt x="166" y="20"/>
                  </a:lnTo>
                  <a:lnTo>
                    <a:pt x="164" y="20"/>
                  </a:lnTo>
                  <a:lnTo>
                    <a:pt x="164" y="22"/>
                  </a:lnTo>
                  <a:lnTo>
                    <a:pt x="162" y="22"/>
                  </a:lnTo>
                  <a:lnTo>
                    <a:pt x="162" y="22"/>
                  </a:lnTo>
                  <a:lnTo>
                    <a:pt x="162" y="22"/>
                  </a:lnTo>
                  <a:lnTo>
                    <a:pt x="162" y="22"/>
                  </a:lnTo>
                  <a:lnTo>
                    <a:pt x="162" y="24"/>
                  </a:lnTo>
                  <a:lnTo>
                    <a:pt x="162" y="24"/>
                  </a:lnTo>
                  <a:lnTo>
                    <a:pt x="160" y="24"/>
                  </a:lnTo>
                  <a:lnTo>
                    <a:pt x="157" y="22"/>
                  </a:lnTo>
                  <a:lnTo>
                    <a:pt x="157" y="22"/>
                  </a:lnTo>
                  <a:lnTo>
                    <a:pt x="157" y="22"/>
                  </a:lnTo>
                  <a:lnTo>
                    <a:pt x="157" y="22"/>
                  </a:lnTo>
                  <a:lnTo>
                    <a:pt x="157" y="22"/>
                  </a:lnTo>
                  <a:lnTo>
                    <a:pt x="157" y="22"/>
                  </a:lnTo>
                  <a:lnTo>
                    <a:pt x="157" y="22"/>
                  </a:lnTo>
                  <a:lnTo>
                    <a:pt x="157" y="22"/>
                  </a:lnTo>
                  <a:lnTo>
                    <a:pt x="155" y="22"/>
                  </a:lnTo>
                  <a:lnTo>
                    <a:pt x="155" y="20"/>
                  </a:lnTo>
                  <a:lnTo>
                    <a:pt x="151" y="18"/>
                  </a:lnTo>
                  <a:lnTo>
                    <a:pt x="149" y="16"/>
                  </a:lnTo>
                  <a:lnTo>
                    <a:pt x="149" y="14"/>
                  </a:lnTo>
                  <a:lnTo>
                    <a:pt x="146" y="14"/>
                  </a:lnTo>
                  <a:lnTo>
                    <a:pt x="144" y="13"/>
                  </a:lnTo>
                  <a:lnTo>
                    <a:pt x="144" y="14"/>
                  </a:lnTo>
                  <a:lnTo>
                    <a:pt x="142" y="16"/>
                  </a:lnTo>
                  <a:lnTo>
                    <a:pt x="142" y="18"/>
                  </a:lnTo>
                  <a:lnTo>
                    <a:pt x="140" y="20"/>
                  </a:lnTo>
                  <a:lnTo>
                    <a:pt x="139" y="22"/>
                  </a:lnTo>
                  <a:lnTo>
                    <a:pt x="139" y="22"/>
                  </a:lnTo>
                  <a:lnTo>
                    <a:pt x="137" y="22"/>
                  </a:lnTo>
                  <a:lnTo>
                    <a:pt x="137" y="22"/>
                  </a:lnTo>
                  <a:lnTo>
                    <a:pt x="135" y="20"/>
                  </a:lnTo>
                  <a:lnTo>
                    <a:pt x="135" y="20"/>
                  </a:lnTo>
                  <a:lnTo>
                    <a:pt x="133" y="20"/>
                  </a:lnTo>
                  <a:lnTo>
                    <a:pt x="133" y="22"/>
                  </a:lnTo>
                  <a:lnTo>
                    <a:pt x="133" y="24"/>
                  </a:lnTo>
                  <a:lnTo>
                    <a:pt x="133" y="24"/>
                  </a:lnTo>
                  <a:lnTo>
                    <a:pt x="133" y="24"/>
                  </a:lnTo>
                  <a:lnTo>
                    <a:pt x="131" y="25"/>
                  </a:lnTo>
                  <a:lnTo>
                    <a:pt x="131" y="25"/>
                  </a:lnTo>
                  <a:lnTo>
                    <a:pt x="130" y="27"/>
                  </a:lnTo>
                  <a:lnTo>
                    <a:pt x="128" y="29"/>
                  </a:lnTo>
                  <a:lnTo>
                    <a:pt x="126" y="29"/>
                  </a:lnTo>
                  <a:lnTo>
                    <a:pt x="126" y="31"/>
                  </a:lnTo>
                  <a:lnTo>
                    <a:pt x="126" y="31"/>
                  </a:lnTo>
                  <a:lnTo>
                    <a:pt x="126" y="33"/>
                  </a:lnTo>
                  <a:lnTo>
                    <a:pt x="126" y="33"/>
                  </a:lnTo>
                  <a:lnTo>
                    <a:pt x="126" y="33"/>
                  </a:lnTo>
                  <a:lnTo>
                    <a:pt x="126" y="34"/>
                  </a:lnTo>
                  <a:lnTo>
                    <a:pt x="124" y="34"/>
                  </a:lnTo>
                  <a:lnTo>
                    <a:pt x="124" y="34"/>
                  </a:lnTo>
                  <a:lnTo>
                    <a:pt x="122" y="34"/>
                  </a:lnTo>
                  <a:lnTo>
                    <a:pt x="122" y="34"/>
                  </a:lnTo>
                  <a:lnTo>
                    <a:pt x="121" y="36"/>
                  </a:lnTo>
                  <a:lnTo>
                    <a:pt x="119" y="38"/>
                  </a:lnTo>
                  <a:lnTo>
                    <a:pt x="117" y="38"/>
                  </a:lnTo>
                  <a:lnTo>
                    <a:pt x="115" y="38"/>
                  </a:lnTo>
                  <a:lnTo>
                    <a:pt x="113" y="38"/>
                  </a:lnTo>
                  <a:lnTo>
                    <a:pt x="110" y="36"/>
                  </a:lnTo>
                  <a:lnTo>
                    <a:pt x="108" y="36"/>
                  </a:lnTo>
                  <a:lnTo>
                    <a:pt x="108" y="40"/>
                  </a:lnTo>
                  <a:lnTo>
                    <a:pt x="108" y="40"/>
                  </a:lnTo>
                  <a:lnTo>
                    <a:pt x="106" y="42"/>
                  </a:lnTo>
                  <a:lnTo>
                    <a:pt x="106" y="42"/>
                  </a:lnTo>
                  <a:lnTo>
                    <a:pt x="104" y="40"/>
                  </a:lnTo>
                  <a:lnTo>
                    <a:pt x="103" y="40"/>
                  </a:lnTo>
                  <a:lnTo>
                    <a:pt x="103" y="42"/>
                  </a:lnTo>
                  <a:lnTo>
                    <a:pt x="101" y="42"/>
                  </a:lnTo>
                  <a:lnTo>
                    <a:pt x="101" y="42"/>
                  </a:lnTo>
                  <a:lnTo>
                    <a:pt x="99" y="43"/>
                  </a:lnTo>
                  <a:lnTo>
                    <a:pt x="99" y="43"/>
                  </a:lnTo>
                  <a:lnTo>
                    <a:pt x="99" y="45"/>
                  </a:lnTo>
                  <a:lnTo>
                    <a:pt x="97" y="45"/>
                  </a:lnTo>
                  <a:lnTo>
                    <a:pt x="97" y="45"/>
                  </a:lnTo>
                  <a:lnTo>
                    <a:pt x="97" y="47"/>
                  </a:lnTo>
                  <a:lnTo>
                    <a:pt x="97" y="47"/>
                  </a:lnTo>
                  <a:lnTo>
                    <a:pt x="95" y="49"/>
                  </a:lnTo>
                  <a:lnTo>
                    <a:pt x="95" y="51"/>
                  </a:lnTo>
                  <a:lnTo>
                    <a:pt x="95" y="51"/>
                  </a:lnTo>
                  <a:lnTo>
                    <a:pt x="95" y="51"/>
                  </a:lnTo>
                  <a:lnTo>
                    <a:pt x="95" y="51"/>
                  </a:lnTo>
                  <a:lnTo>
                    <a:pt x="95" y="51"/>
                  </a:lnTo>
                  <a:lnTo>
                    <a:pt x="95" y="52"/>
                  </a:lnTo>
                  <a:lnTo>
                    <a:pt x="95" y="52"/>
                  </a:lnTo>
                  <a:lnTo>
                    <a:pt x="92" y="52"/>
                  </a:lnTo>
                  <a:lnTo>
                    <a:pt x="90" y="54"/>
                  </a:lnTo>
                  <a:lnTo>
                    <a:pt x="88" y="56"/>
                  </a:lnTo>
                  <a:lnTo>
                    <a:pt x="86" y="58"/>
                  </a:lnTo>
                  <a:lnTo>
                    <a:pt x="86" y="61"/>
                  </a:lnTo>
                  <a:lnTo>
                    <a:pt x="88" y="63"/>
                  </a:lnTo>
                  <a:lnTo>
                    <a:pt x="88" y="65"/>
                  </a:lnTo>
                  <a:lnTo>
                    <a:pt x="86" y="67"/>
                  </a:lnTo>
                  <a:lnTo>
                    <a:pt x="84" y="69"/>
                  </a:lnTo>
                  <a:lnTo>
                    <a:pt x="83" y="69"/>
                  </a:lnTo>
                  <a:lnTo>
                    <a:pt x="83" y="70"/>
                  </a:lnTo>
                  <a:lnTo>
                    <a:pt x="81" y="72"/>
                  </a:lnTo>
                  <a:lnTo>
                    <a:pt x="81" y="74"/>
                  </a:lnTo>
                  <a:lnTo>
                    <a:pt x="79" y="76"/>
                  </a:lnTo>
                  <a:lnTo>
                    <a:pt x="79" y="78"/>
                  </a:lnTo>
                  <a:lnTo>
                    <a:pt x="79" y="78"/>
                  </a:lnTo>
                  <a:lnTo>
                    <a:pt x="79" y="80"/>
                  </a:lnTo>
                  <a:lnTo>
                    <a:pt x="79" y="80"/>
                  </a:lnTo>
                  <a:lnTo>
                    <a:pt x="79" y="80"/>
                  </a:lnTo>
                  <a:lnTo>
                    <a:pt x="79" y="81"/>
                  </a:lnTo>
                  <a:lnTo>
                    <a:pt x="79" y="81"/>
                  </a:lnTo>
                  <a:lnTo>
                    <a:pt x="77" y="83"/>
                  </a:lnTo>
                  <a:lnTo>
                    <a:pt x="77" y="83"/>
                  </a:lnTo>
                  <a:lnTo>
                    <a:pt x="77" y="85"/>
                  </a:lnTo>
                  <a:lnTo>
                    <a:pt x="75" y="85"/>
                  </a:lnTo>
                  <a:lnTo>
                    <a:pt x="75" y="87"/>
                  </a:lnTo>
                  <a:lnTo>
                    <a:pt x="75" y="87"/>
                  </a:lnTo>
                  <a:lnTo>
                    <a:pt x="75" y="89"/>
                  </a:lnTo>
                  <a:lnTo>
                    <a:pt x="72" y="90"/>
                  </a:lnTo>
                  <a:lnTo>
                    <a:pt x="72" y="90"/>
                  </a:lnTo>
                  <a:lnTo>
                    <a:pt x="70" y="92"/>
                  </a:lnTo>
                  <a:lnTo>
                    <a:pt x="70" y="94"/>
                  </a:lnTo>
                  <a:lnTo>
                    <a:pt x="70" y="94"/>
                  </a:lnTo>
                  <a:lnTo>
                    <a:pt x="70" y="94"/>
                  </a:lnTo>
                  <a:lnTo>
                    <a:pt x="70" y="94"/>
                  </a:lnTo>
                  <a:lnTo>
                    <a:pt x="70" y="94"/>
                  </a:lnTo>
                  <a:lnTo>
                    <a:pt x="72" y="96"/>
                  </a:lnTo>
                  <a:lnTo>
                    <a:pt x="72" y="96"/>
                  </a:lnTo>
                  <a:lnTo>
                    <a:pt x="70" y="96"/>
                  </a:lnTo>
                  <a:lnTo>
                    <a:pt x="70" y="99"/>
                  </a:lnTo>
                  <a:lnTo>
                    <a:pt x="70" y="99"/>
                  </a:lnTo>
                  <a:lnTo>
                    <a:pt x="66" y="101"/>
                  </a:lnTo>
                  <a:lnTo>
                    <a:pt x="66" y="101"/>
                  </a:lnTo>
                  <a:lnTo>
                    <a:pt x="66" y="101"/>
                  </a:lnTo>
                  <a:lnTo>
                    <a:pt x="66" y="103"/>
                  </a:lnTo>
                  <a:lnTo>
                    <a:pt x="66" y="103"/>
                  </a:lnTo>
                  <a:lnTo>
                    <a:pt x="66" y="105"/>
                  </a:lnTo>
                  <a:lnTo>
                    <a:pt x="66" y="105"/>
                  </a:lnTo>
                  <a:lnTo>
                    <a:pt x="66" y="107"/>
                  </a:lnTo>
                  <a:lnTo>
                    <a:pt x="66" y="107"/>
                  </a:lnTo>
                  <a:lnTo>
                    <a:pt x="65" y="107"/>
                  </a:lnTo>
                  <a:lnTo>
                    <a:pt x="63" y="108"/>
                  </a:lnTo>
                  <a:lnTo>
                    <a:pt x="63" y="108"/>
                  </a:lnTo>
                  <a:lnTo>
                    <a:pt x="61" y="112"/>
                  </a:lnTo>
                  <a:lnTo>
                    <a:pt x="61" y="112"/>
                  </a:lnTo>
                  <a:lnTo>
                    <a:pt x="61" y="112"/>
                  </a:lnTo>
                  <a:lnTo>
                    <a:pt x="61" y="114"/>
                  </a:lnTo>
                  <a:lnTo>
                    <a:pt x="61" y="114"/>
                  </a:lnTo>
                  <a:lnTo>
                    <a:pt x="61" y="114"/>
                  </a:lnTo>
                  <a:lnTo>
                    <a:pt x="61" y="114"/>
                  </a:lnTo>
                  <a:lnTo>
                    <a:pt x="61" y="114"/>
                  </a:lnTo>
                  <a:lnTo>
                    <a:pt x="63" y="116"/>
                  </a:lnTo>
                  <a:lnTo>
                    <a:pt x="63" y="116"/>
                  </a:lnTo>
                  <a:lnTo>
                    <a:pt x="61" y="117"/>
                  </a:lnTo>
                  <a:lnTo>
                    <a:pt x="61" y="117"/>
                  </a:lnTo>
                  <a:lnTo>
                    <a:pt x="59" y="119"/>
                  </a:lnTo>
                  <a:lnTo>
                    <a:pt x="59" y="119"/>
                  </a:lnTo>
                  <a:lnTo>
                    <a:pt x="59" y="119"/>
                  </a:lnTo>
                  <a:lnTo>
                    <a:pt x="59" y="121"/>
                  </a:lnTo>
                  <a:lnTo>
                    <a:pt x="57" y="121"/>
                  </a:lnTo>
                  <a:lnTo>
                    <a:pt x="56" y="123"/>
                  </a:lnTo>
                  <a:lnTo>
                    <a:pt x="54" y="123"/>
                  </a:lnTo>
                  <a:lnTo>
                    <a:pt x="54" y="123"/>
                  </a:lnTo>
                  <a:lnTo>
                    <a:pt x="52" y="123"/>
                  </a:lnTo>
                  <a:lnTo>
                    <a:pt x="52" y="125"/>
                  </a:lnTo>
                  <a:lnTo>
                    <a:pt x="52" y="128"/>
                  </a:lnTo>
                  <a:lnTo>
                    <a:pt x="52" y="128"/>
                  </a:lnTo>
                  <a:lnTo>
                    <a:pt x="50" y="130"/>
                  </a:lnTo>
                  <a:lnTo>
                    <a:pt x="50" y="132"/>
                  </a:lnTo>
                  <a:lnTo>
                    <a:pt x="50" y="132"/>
                  </a:lnTo>
                  <a:lnTo>
                    <a:pt x="52" y="136"/>
                  </a:lnTo>
                  <a:lnTo>
                    <a:pt x="52" y="137"/>
                  </a:lnTo>
                  <a:lnTo>
                    <a:pt x="50" y="137"/>
                  </a:lnTo>
                  <a:lnTo>
                    <a:pt x="48" y="137"/>
                  </a:lnTo>
                  <a:lnTo>
                    <a:pt x="47" y="139"/>
                  </a:lnTo>
                  <a:lnTo>
                    <a:pt x="47" y="139"/>
                  </a:lnTo>
                  <a:lnTo>
                    <a:pt x="47" y="141"/>
                  </a:lnTo>
                  <a:lnTo>
                    <a:pt x="47" y="145"/>
                  </a:lnTo>
                  <a:lnTo>
                    <a:pt x="45" y="146"/>
                  </a:lnTo>
                  <a:lnTo>
                    <a:pt x="45" y="146"/>
                  </a:lnTo>
                  <a:lnTo>
                    <a:pt x="45" y="146"/>
                  </a:lnTo>
                  <a:lnTo>
                    <a:pt x="43" y="146"/>
                  </a:lnTo>
                  <a:lnTo>
                    <a:pt x="43" y="146"/>
                  </a:lnTo>
                  <a:lnTo>
                    <a:pt x="39" y="150"/>
                  </a:lnTo>
                  <a:lnTo>
                    <a:pt x="39" y="150"/>
                  </a:lnTo>
                  <a:lnTo>
                    <a:pt x="38" y="150"/>
                  </a:lnTo>
                  <a:lnTo>
                    <a:pt x="38" y="150"/>
                  </a:lnTo>
                  <a:lnTo>
                    <a:pt x="38" y="148"/>
                  </a:lnTo>
                  <a:lnTo>
                    <a:pt x="38" y="148"/>
                  </a:lnTo>
                  <a:lnTo>
                    <a:pt x="36" y="150"/>
                  </a:lnTo>
                  <a:lnTo>
                    <a:pt x="36" y="150"/>
                  </a:lnTo>
                  <a:lnTo>
                    <a:pt x="34" y="148"/>
                  </a:lnTo>
                  <a:lnTo>
                    <a:pt x="32" y="148"/>
                  </a:lnTo>
                  <a:lnTo>
                    <a:pt x="32" y="148"/>
                  </a:lnTo>
                  <a:lnTo>
                    <a:pt x="32" y="148"/>
                  </a:lnTo>
                  <a:lnTo>
                    <a:pt x="32" y="148"/>
                  </a:lnTo>
                  <a:lnTo>
                    <a:pt x="30" y="148"/>
                  </a:lnTo>
                  <a:lnTo>
                    <a:pt x="30" y="148"/>
                  </a:lnTo>
                  <a:lnTo>
                    <a:pt x="30" y="148"/>
                  </a:lnTo>
                  <a:lnTo>
                    <a:pt x="29" y="148"/>
                  </a:lnTo>
                  <a:lnTo>
                    <a:pt x="27" y="148"/>
                  </a:lnTo>
                  <a:lnTo>
                    <a:pt x="27" y="148"/>
                  </a:lnTo>
                  <a:lnTo>
                    <a:pt x="27" y="148"/>
                  </a:lnTo>
                  <a:lnTo>
                    <a:pt x="25" y="150"/>
                  </a:lnTo>
                  <a:lnTo>
                    <a:pt x="25" y="150"/>
                  </a:lnTo>
                  <a:lnTo>
                    <a:pt x="25" y="152"/>
                  </a:lnTo>
                  <a:lnTo>
                    <a:pt x="25" y="154"/>
                  </a:lnTo>
                  <a:lnTo>
                    <a:pt x="25" y="154"/>
                  </a:lnTo>
                  <a:lnTo>
                    <a:pt x="25" y="154"/>
                  </a:lnTo>
                  <a:lnTo>
                    <a:pt x="23" y="154"/>
                  </a:lnTo>
                  <a:lnTo>
                    <a:pt x="23" y="154"/>
                  </a:lnTo>
                  <a:lnTo>
                    <a:pt x="23" y="154"/>
                  </a:lnTo>
                  <a:lnTo>
                    <a:pt x="23" y="154"/>
                  </a:lnTo>
                  <a:lnTo>
                    <a:pt x="23" y="155"/>
                  </a:lnTo>
                  <a:lnTo>
                    <a:pt x="23" y="155"/>
                  </a:lnTo>
                  <a:lnTo>
                    <a:pt x="23" y="155"/>
                  </a:lnTo>
                  <a:lnTo>
                    <a:pt x="21" y="157"/>
                  </a:lnTo>
                  <a:lnTo>
                    <a:pt x="21" y="157"/>
                  </a:lnTo>
                  <a:lnTo>
                    <a:pt x="18" y="157"/>
                  </a:lnTo>
                  <a:lnTo>
                    <a:pt x="18" y="157"/>
                  </a:lnTo>
                  <a:lnTo>
                    <a:pt x="18" y="157"/>
                  </a:lnTo>
                  <a:lnTo>
                    <a:pt x="16" y="157"/>
                  </a:lnTo>
                  <a:lnTo>
                    <a:pt x="14" y="155"/>
                  </a:lnTo>
                  <a:lnTo>
                    <a:pt x="12" y="155"/>
                  </a:lnTo>
                  <a:lnTo>
                    <a:pt x="10" y="155"/>
                  </a:lnTo>
                  <a:lnTo>
                    <a:pt x="10" y="157"/>
                  </a:lnTo>
                  <a:lnTo>
                    <a:pt x="1" y="157"/>
                  </a:lnTo>
                  <a:lnTo>
                    <a:pt x="0" y="159"/>
                  </a:lnTo>
                  <a:lnTo>
                    <a:pt x="3" y="163"/>
                  </a:lnTo>
                  <a:lnTo>
                    <a:pt x="3" y="164"/>
                  </a:lnTo>
                  <a:lnTo>
                    <a:pt x="5" y="168"/>
                  </a:lnTo>
                  <a:lnTo>
                    <a:pt x="5" y="168"/>
                  </a:lnTo>
                  <a:lnTo>
                    <a:pt x="7" y="170"/>
                  </a:lnTo>
                  <a:lnTo>
                    <a:pt x="9" y="170"/>
                  </a:lnTo>
                  <a:lnTo>
                    <a:pt x="9" y="172"/>
                  </a:lnTo>
                  <a:lnTo>
                    <a:pt x="12" y="173"/>
                  </a:lnTo>
                  <a:lnTo>
                    <a:pt x="12" y="173"/>
                  </a:lnTo>
                  <a:lnTo>
                    <a:pt x="14" y="173"/>
                  </a:lnTo>
                  <a:lnTo>
                    <a:pt x="16" y="175"/>
                  </a:lnTo>
                  <a:lnTo>
                    <a:pt x="16" y="175"/>
                  </a:lnTo>
                  <a:lnTo>
                    <a:pt x="18" y="179"/>
                  </a:lnTo>
                  <a:lnTo>
                    <a:pt x="18" y="179"/>
                  </a:lnTo>
                  <a:lnTo>
                    <a:pt x="19" y="179"/>
                  </a:lnTo>
                  <a:lnTo>
                    <a:pt x="19" y="179"/>
                  </a:lnTo>
                  <a:lnTo>
                    <a:pt x="19" y="181"/>
                  </a:lnTo>
                  <a:lnTo>
                    <a:pt x="19" y="182"/>
                  </a:lnTo>
                  <a:lnTo>
                    <a:pt x="19" y="182"/>
                  </a:lnTo>
                  <a:lnTo>
                    <a:pt x="19" y="182"/>
                  </a:lnTo>
                  <a:lnTo>
                    <a:pt x="19" y="182"/>
                  </a:lnTo>
                  <a:lnTo>
                    <a:pt x="21" y="184"/>
                  </a:lnTo>
                  <a:lnTo>
                    <a:pt x="21" y="186"/>
                  </a:lnTo>
                  <a:lnTo>
                    <a:pt x="23" y="186"/>
                  </a:lnTo>
                  <a:lnTo>
                    <a:pt x="23" y="186"/>
                  </a:lnTo>
                  <a:lnTo>
                    <a:pt x="23" y="186"/>
                  </a:lnTo>
                  <a:lnTo>
                    <a:pt x="25" y="186"/>
                  </a:lnTo>
                  <a:lnTo>
                    <a:pt x="25" y="184"/>
                  </a:lnTo>
                  <a:lnTo>
                    <a:pt x="25" y="184"/>
                  </a:lnTo>
                  <a:lnTo>
                    <a:pt x="25" y="184"/>
                  </a:lnTo>
                  <a:lnTo>
                    <a:pt x="27" y="184"/>
                  </a:lnTo>
                  <a:lnTo>
                    <a:pt x="27" y="184"/>
                  </a:lnTo>
                  <a:lnTo>
                    <a:pt x="27" y="186"/>
                  </a:lnTo>
                  <a:lnTo>
                    <a:pt x="27" y="186"/>
                  </a:lnTo>
                  <a:lnTo>
                    <a:pt x="27" y="186"/>
                  </a:lnTo>
                  <a:lnTo>
                    <a:pt x="27" y="191"/>
                  </a:lnTo>
                  <a:lnTo>
                    <a:pt x="27" y="191"/>
                  </a:lnTo>
                  <a:lnTo>
                    <a:pt x="27" y="191"/>
                  </a:lnTo>
                  <a:lnTo>
                    <a:pt x="25" y="193"/>
                  </a:lnTo>
                  <a:lnTo>
                    <a:pt x="25" y="195"/>
                  </a:lnTo>
                  <a:lnTo>
                    <a:pt x="25" y="197"/>
                  </a:lnTo>
                  <a:lnTo>
                    <a:pt x="27" y="199"/>
                  </a:lnTo>
                  <a:lnTo>
                    <a:pt x="27" y="201"/>
                  </a:lnTo>
                  <a:lnTo>
                    <a:pt x="27" y="202"/>
                  </a:lnTo>
                  <a:lnTo>
                    <a:pt x="27" y="202"/>
                  </a:lnTo>
                  <a:lnTo>
                    <a:pt x="25" y="204"/>
                  </a:lnTo>
                  <a:lnTo>
                    <a:pt x="27" y="204"/>
                  </a:lnTo>
                  <a:lnTo>
                    <a:pt x="27" y="204"/>
                  </a:lnTo>
                  <a:lnTo>
                    <a:pt x="27" y="206"/>
                  </a:lnTo>
                  <a:lnTo>
                    <a:pt x="29" y="206"/>
                  </a:lnTo>
                  <a:lnTo>
                    <a:pt x="29" y="206"/>
                  </a:lnTo>
                  <a:lnTo>
                    <a:pt x="30" y="210"/>
                  </a:lnTo>
                  <a:lnTo>
                    <a:pt x="34" y="211"/>
                  </a:lnTo>
                  <a:lnTo>
                    <a:pt x="36" y="215"/>
                  </a:lnTo>
                  <a:lnTo>
                    <a:pt x="36" y="215"/>
                  </a:lnTo>
                  <a:lnTo>
                    <a:pt x="38" y="215"/>
                  </a:lnTo>
                  <a:lnTo>
                    <a:pt x="41" y="217"/>
                  </a:lnTo>
                  <a:lnTo>
                    <a:pt x="41" y="217"/>
                  </a:lnTo>
                  <a:lnTo>
                    <a:pt x="41" y="217"/>
                  </a:lnTo>
                  <a:lnTo>
                    <a:pt x="43" y="219"/>
                  </a:lnTo>
                  <a:lnTo>
                    <a:pt x="43" y="219"/>
                  </a:lnTo>
                  <a:lnTo>
                    <a:pt x="43" y="219"/>
                  </a:lnTo>
                  <a:lnTo>
                    <a:pt x="45" y="217"/>
                  </a:lnTo>
                  <a:lnTo>
                    <a:pt x="45" y="217"/>
                  </a:lnTo>
                  <a:lnTo>
                    <a:pt x="45" y="217"/>
                  </a:lnTo>
                  <a:lnTo>
                    <a:pt x="47" y="220"/>
                  </a:lnTo>
                  <a:lnTo>
                    <a:pt x="48" y="220"/>
                  </a:lnTo>
                  <a:lnTo>
                    <a:pt x="50" y="222"/>
                  </a:lnTo>
                  <a:lnTo>
                    <a:pt x="50" y="222"/>
                  </a:lnTo>
                  <a:lnTo>
                    <a:pt x="52" y="222"/>
                  </a:lnTo>
                  <a:lnTo>
                    <a:pt x="57" y="224"/>
                  </a:lnTo>
                  <a:lnTo>
                    <a:pt x="59" y="226"/>
                  </a:lnTo>
                  <a:lnTo>
                    <a:pt x="61" y="226"/>
                  </a:lnTo>
                  <a:lnTo>
                    <a:pt x="61" y="228"/>
                  </a:lnTo>
                  <a:lnTo>
                    <a:pt x="63" y="228"/>
                  </a:lnTo>
                  <a:lnTo>
                    <a:pt x="63" y="229"/>
                  </a:lnTo>
                  <a:lnTo>
                    <a:pt x="63" y="229"/>
                  </a:lnTo>
                  <a:lnTo>
                    <a:pt x="61" y="231"/>
                  </a:lnTo>
                  <a:lnTo>
                    <a:pt x="61" y="231"/>
                  </a:lnTo>
                  <a:lnTo>
                    <a:pt x="61" y="231"/>
                  </a:lnTo>
                  <a:lnTo>
                    <a:pt x="59" y="231"/>
                  </a:lnTo>
                  <a:lnTo>
                    <a:pt x="59" y="231"/>
                  </a:lnTo>
                  <a:lnTo>
                    <a:pt x="59" y="231"/>
                  </a:lnTo>
                  <a:lnTo>
                    <a:pt x="59" y="233"/>
                  </a:lnTo>
                  <a:lnTo>
                    <a:pt x="59" y="233"/>
                  </a:lnTo>
                  <a:lnTo>
                    <a:pt x="59" y="233"/>
                  </a:lnTo>
                  <a:lnTo>
                    <a:pt x="59" y="233"/>
                  </a:lnTo>
                  <a:lnTo>
                    <a:pt x="59" y="235"/>
                  </a:lnTo>
                  <a:lnTo>
                    <a:pt x="59" y="235"/>
                  </a:lnTo>
                  <a:lnTo>
                    <a:pt x="59" y="235"/>
                  </a:lnTo>
                  <a:lnTo>
                    <a:pt x="59" y="237"/>
                  </a:lnTo>
                  <a:lnTo>
                    <a:pt x="59" y="237"/>
                  </a:lnTo>
                  <a:lnTo>
                    <a:pt x="57" y="237"/>
                  </a:lnTo>
                  <a:lnTo>
                    <a:pt x="57" y="237"/>
                  </a:lnTo>
                  <a:lnTo>
                    <a:pt x="56" y="237"/>
                  </a:lnTo>
                  <a:lnTo>
                    <a:pt x="56" y="237"/>
                  </a:lnTo>
                  <a:lnTo>
                    <a:pt x="56" y="238"/>
                  </a:lnTo>
                  <a:lnTo>
                    <a:pt x="56" y="238"/>
                  </a:lnTo>
                  <a:lnTo>
                    <a:pt x="56" y="238"/>
                  </a:lnTo>
                  <a:lnTo>
                    <a:pt x="56" y="238"/>
                  </a:lnTo>
                  <a:lnTo>
                    <a:pt x="57" y="238"/>
                  </a:lnTo>
                  <a:lnTo>
                    <a:pt x="57" y="240"/>
                  </a:lnTo>
                  <a:lnTo>
                    <a:pt x="57" y="240"/>
                  </a:lnTo>
                  <a:lnTo>
                    <a:pt x="57" y="240"/>
                  </a:lnTo>
                  <a:lnTo>
                    <a:pt x="57" y="242"/>
                  </a:lnTo>
                  <a:lnTo>
                    <a:pt x="61" y="242"/>
                  </a:lnTo>
                  <a:lnTo>
                    <a:pt x="61" y="242"/>
                  </a:lnTo>
                  <a:lnTo>
                    <a:pt x="63" y="244"/>
                  </a:lnTo>
                  <a:lnTo>
                    <a:pt x="65" y="244"/>
                  </a:lnTo>
                  <a:lnTo>
                    <a:pt x="65" y="246"/>
                  </a:lnTo>
                  <a:lnTo>
                    <a:pt x="65" y="246"/>
                  </a:lnTo>
                  <a:lnTo>
                    <a:pt x="63" y="247"/>
                  </a:lnTo>
                  <a:lnTo>
                    <a:pt x="61" y="247"/>
                  </a:lnTo>
                  <a:lnTo>
                    <a:pt x="61" y="247"/>
                  </a:lnTo>
                  <a:lnTo>
                    <a:pt x="57" y="247"/>
                  </a:lnTo>
                  <a:lnTo>
                    <a:pt x="56" y="247"/>
                  </a:lnTo>
                  <a:lnTo>
                    <a:pt x="56" y="249"/>
                  </a:lnTo>
                  <a:lnTo>
                    <a:pt x="56" y="249"/>
                  </a:lnTo>
                  <a:lnTo>
                    <a:pt x="54" y="249"/>
                  </a:lnTo>
                  <a:lnTo>
                    <a:pt x="56" y="251"/>
                  </a:lnTo>
                  <a:lnTo>
                    <a:pt x="56" y="251"/>
                  </a:lnTo>
                  <a:lnTo>
                    <a:pt x="56" y="251"/>
                  </a:lnTo>
                  <a:lnTo>
                    <a:pt x="56" y="251"/>
                  </a:lnTo>
                  <a:lnTo>
                    <a:pt x="57" y="253"/>
                  </a:lnTo>
                  <a:lnTo>
                    <a:pt x="57" y="253"/>
                  </a:lnTo>
                  <a:lnTo>
                    <a:pt x="63" y="255"/>
                  </a:lnTo>
                  <a:lnTo>
                    <a:pt x="65" y="253"/>
                  </a:lnTo>
                  <a:lnTo>
                    <a:pt x="66" y="255"/>
                  </a:lnTo>
                  <a:lnTo>
                    <a:pt x="66" y="255"/>
                  </a:lnTo>
                  <a:lnTo>
                    <a:pt x="68" y="257"/>
                  </a:lnTo>
                  <a:lnTo>
                    <a:pt x="68" y="257"/>
                  </a:lnTo>
                  <a:lnTo>
                    <a:pt x="68" y="258"/>
                  </a:lnTo>
                  <a:lnTo>
                    <a:pt x="70" y="260"/>
                  </a:lnTo>
                  <a:lnTo>
                    <a:pt x="74" y="262"/>
                  </a:lnTo>
                  <a:lnTo>
                    <a:pt x="75" y="262"/>
                  </a:lnTo>
                  <a:lnTo>
                    <a:pt x="77" y="260"/>
                  </a:lnTo>
                  <a:lnTo>
                    <a:pt x="79" y="260"/>
                  </a:lnTo>
                  <a:lnTo>
                    <a:pt x="81" y="260"/>
                  </a:lnTo>
                  <a:lnTo>
                    <a:pt x="81" y="260"/>
                  </a:lnTo>
                  <a:lnTo>
                    <a:pt x="86" y="262"/>
                  </a:lnTo>
                  <a:lnTo>
                    <a:pt x="88" y="262"/>
                  </a:lnTo>
                  <a:lnTo>
                    <a:pt x="88" y="264"/>
                  </a:lnTo>
                  <a:lnTo>
                    <a:pt x="90" y="266"/>
                  </a:lnTo>
                  <a:lnTo>
                    <a:pt x="90" y="267"/>
                  </a:lnTo>
                  <a:lnTo>
                    <a:pt x="90" y="267"/>
                  </a:lnTo>
                  <a:lnTo>
                    <a:pt x="90" y="267"/>
                  </a:lnTo>
                  <a:lnTo>
                    <a:pt x="90" y="269"/>
                  </a:lnTo>
                  <a:lnTo>
                    <a:pt x="90" y="269"/>
                  </a:lnTo>
                  <a:lnTo>
                    <a:pt x="92" y="269"/>
                  </a:lnTo>
                  <a:lnTo>
                    <a:pt x="92" y="269"/>
                  </a:lnTo>
                  <a:lnTo>
                    <a:pt x="92" y="273"/>
                  </a:lnTo>
                  <a:lnTo>
                    <a:pt x="94" y="273"/>
                  </a:lnTo>
                  <a:lnTo>
                    <a:pt x="94" y="273"/>
                  </a:lnTo>
                  <a:lnTo>
                    <a:pt x="95" y="273"/>
                  </a:lnTo>
                  <a:lnTo>
                    <a:pt x="95" y="273"/>
                  </a:lnTo>
                  <a:lnTo>
                    <a:pt x="97" y="273"/>
                  </a:lnTo>
                  <a:lnTo>
                    <a:pt x="103" y="262"/>
                  </a:lnTo>
                  <a:lnTo>
                    <a:pt x="103" y="262"/>
                  </a:lnTo>
                  <a:lnTo>
                    <a:pt x="104" y="260"/>
                  </a:lnTo>
                  <a:lnTo>
                    <a:pt x="106" y="260"/>
                  </a:lnTo>
                  <a:lnTo>
                    <a:pt x="106" y="260"/>
                  </a:lnTo>
                  <a:lnTo>
                    <a:pt x="108" y="258"/>
                  </a:lnTo>
                  <a:lnTo>
                    <a:pt x="110" y="257"/>
                  </a:lnTo>
                  <a:lnTo>
                    <a:pt x="110" y="257"/>
                  </a:lnTo>
                  <a:lnTo>
                    <a:pt x="112" y="257"/>
                  </a:lnTo>
                  <a:lnTo>
                    <a:pt x="112" y="258"/>
                  </a:lnTo>
                  <a:lnTo>
                    <a:pt x="115" y="262"/>
                  </a:lnTo>
                  <a:lnTo>
                    <a:pt x="117" y="264"/>
                  </a:lnTo>
                  <a:lnTo>
                    <a:pt x="119" y="264"/>
                  </a:lnTo>
                  <a:lnTo>
                    <a:pt x="122" y="264"/>
                  </a:lnTo>
                  <a:lnTo>
                    <a:pt x="124" y="266"/>
                  </a:lnTo>
                  <a:lnTo>
                    <a:pt x="126" y="267"/>
                  </a:lnTo>
                  <a:lnTo>
                    <a:pt x="126" y="269"/>
                  </a:lnTo>
                  <a:lnTo>
                    <a:pt x="124" y="269"/>
                  </a:lnTo>
                  <a:lnTo>
                    <a:pt x="124" y="271"/>
                  </a:lnTo>
                  <a:lnTo>
                    <a:pt x="122" y="271"/>
                  </a:lnTo>
                  <a:lnTo>
                    <a:pt x="122" y="271"/>
                  </a:lnTo>
                  <a:lnTo>
                    <a:pt x="119" y="269"/>
                  </a:lnTo>
                  <a:lnTo>
                    <a:pt x="119" y="269"/>
                  </a:lnTo>
                  <a:lnTo>
                    <a:pt x="117" y="269"/>
                  </a:lnTo>
                  <a:lnTo>
                    <a:pt x="117" y="269"/>
                  </a:lnTo>
                  <a:lnTo>
                    <a:pt x="115" y="269"/>
                  </a:lnTo>
                  <a:lnTo>
                    <a:pt x="115" y="271"/>
                  </a:lnTo>
                  <a:lnTo>
                    <a:pt x="115" y="273"/>
                  </a:lnTo>
                  <a:lnTo>
                    <a:pt x="115" y="273"/>
                  </a:lnTo>
                  <a:lnTo>
                    <a:pt x="115" y="273"/>
                  </a:lnTo>
                  <a:lnTo>
                    <a:pt x="113" y="273"/>
                  </a:lnTo>
                  <a:lnTo>
                    <a:pt x="112" y="273"/>
                  </a:lnTo>
                  <a:lnTo>
                    <a:pt x="112" y="273"/>
                  </a:lnTo>
                  <a:lnTo>
                    <a:pt x="112" y="275"/>
                  </a:lnTo>
                  <a:lnTo>
                    <a:pt x="112" y="275"/>
                  </a:lnTo>
                  <a:lnTo>
                    <a:pt x="112" y="276"/>
                  </a:lnTo>
                  <a:lnTo>
                    <a:pt x="112" y="276"/>
                  </a:lnTo>
                  <a:lnTo>
                    <a:pt x="113" y="278"/>
                  </a:lnTo>
                  <a:lnTo>
                    <a:pt x="113" y="278"/>
                  </a:lnTo>
                  <a:lnTo>
                    <a:pt x="113" y="278"/>
                  </a:lnTo>
                  <a:lnTo>
                    <a:pt x="113" y="280"/>
                  </a:lnTo>
                  <a:lnTo>
                    <a:pt x="113" y="280"/>
                  </a:lnTo>
                  <a:lnTo>
                    <a:pt x="113" y="282"/>
                  </a:lnTo>
                  <a:lnTo>
                    <a:pt x="115" y="284"/>
                  </a:lnTo>
                  <a:lnTo>
                    <a:pt x="117" y="285"/>
                  </a:lnTo>
                  <a:lnTo>
                    <a:pt x="119" y="287"/>
                  </a:lnTo>
                  <a:lnTo>
                    <a:pt x="121" y="287"/>
                  </a:lnTo>
                  <a:lnTo>
                    <a:pt x="122" y="287"/>
                  </a:lnTo>
                  <a:lnTo>
                    <a:pt x="122" y="287"/>
                  </a:lnTo>
                  <a:lnTo>
                    <a:pt x="122" y="291"/>
                  </a:lnTo>
                  <a:lnTo>
                    <a:pt x="122" y="293"/>
                  </a:lnTo>
                  <a:lnTo>
                    <a:pt x="122" y="293"/>
                  </a:lnTo>
                  <a:lnTo>
                    <a:pt x="133" y="300"/>
                  </a:lnTo>
                  <a:lnTo>
                    <a:pt x="135" y="300"/>
                  </a:lnTo>
                  <a:lnTo>
                    <a:pt x="137" y="302"/>
                  </a:lnTo>
                  <a:lnTo>
                    <a:pt x="139" y="302"/>
                  </a:lnTo>
                  <a:lnTo>
                    <a:pt x="139" y="302"/>
                  </a:lnTo>
                  <a:lnTo>
                    <a:pt x="140" y="303"/>
                  </a:lnTo>
                  <a:lnTo>
                    <a:pt x="139" y="305"/>
                  </a:lnTo>
                  <a:lnTo>
                    <a:pt x="137" y="307"/>
                  </a:lnTo>
                  <a:lnTo>
                    <a:pt x="135" y="307"/>
                  </a:lnTo>
                  <a:lnTo>
                    <a:pt x="133" y="307"/>
                  </a:lnTo>
                  <a:lnTo>
                    <a:pt x="133" y="309"/>
                  </a:lnTo>
                  <a:lnTo>
                    <a:pt x="131" y="309"/>
                  </a:lnTo>
                  <a:lnTo>
                    <a:pt x="131" y="311"/>
                  </a:lnTo>
                  <a:lnTo>
                    <a:pt x="130" y="316"/>
                  </a:lnTo>
                  <a:lnTo>
                    <a:pt x="130" y="316"/>
                  </a:lnTo>
                  <a:lnTo>
                    <a:pt x="131" y="318"/>
                  </a:lnTo>
                  <a:lnTo>
                    <a:pt x="131" y="320"/>
                  </a:lnTo>
                  <a:lnTo>
                    <a:pt x="133" y="320"/>
                  </a:lnTo>
                  <a:lnTo>
                    <a:pt x="140" y="320"/>
                  </a:lnTo>
                  <a:lnTo>
                    <a:pt x="144" y="318"/>
                  </a:lnTo>
                  <a:lnTo>
                    <a:pt x="146" y="318"/>
                  </a:lnTo>
                  <a:lnTo>
                    <a:pt x="148" y="318"/>
                  </a:lnTo>
                  <a:lnTo>
                    <a:pt x="149" y="316"/>
                  </a:lnTo>
                  <a:lnTo>
                    <a:pt x="153" y="316"/>
                  </a:lnTo>
                  <a:lnTo>
                    <a:pt x="162" y="316"/>
                  </a:lnTo>
                  <a:lnTo>
                    <a:pt x="168" y="320"/>
                  </a:lnTo>
                  <a:lnTo>
                    <a:pt x="169" y="320"/>
                  </a:lnTo>
                  <a:lnTo>
                    <a:pt x="169" y="320"/>
                  </a:lnTo>
                  <a:lnTo>
                    <a:pt x="173" y="320"/>
                  </a:lnTo>
                  <a:lnTo>
                    <a:pt x="175" y="320"/>
                  </a:lnTo>
                  <a:lnTo>
                    <a:pt x="178" y="322"/>
                  </a:lnTo>
                  <a:lnTo>
                    <a:pt x="195" y="325"/>
                  </a:lnTo>
                  <a:lnTo>
                    <a:pt x="196" y="325"/>
                  </a:lnTo>
                  <a:lnTo>
                    <a:pt x="204" y="325"/>
                  </a:lnTo>
                  <a:lnTo>
                    <a:pt x="205" y="325"/>
                  </a:lnTo>
                  <a:lnTo>
                    <a:pt x="207" y="325"/>
                  </a:lnTo>
                  <a:lnTo>
                    <a:pt x="209" y="323"/>
                  </a:lnTo>
                  <a:lnTo>
                    <a:pt x="211" y="322"/>
                  </a:lnTo>
                  <a:lnTo>
                    <a:pt x="213" y="322"/>
                  </a:lnTo>
                  <a:lnTo>
                    <a:pt x="220" y="325"/>
                  </a:lnTo>
                  <a:lnTo>
                    <a:pt x="224" y="325"/>
                  </a:lnTo>
                  <a:lnTo>
                    <a:pt x="225" y="327"/>
                  </a:lnTo>
                  <a:lnTo>
                    <a:pt x="236" y="325"/>
                  </a:lnTo>
                  <a:lnTo>
                    <a:pt x="242" y="327"/>
                  </a:lnTo>
                  <a:lnTo>
                    <a:pt x="249" y="329"/>
                  </a:lnTo>
                  <a:lnTo>
                    <a:pt x="251" y="329"/>
                  </a:lnTo>
                  <a:lnTo>
                    <a:pt x="252" y="331"/>
                  </a:lnTo>
                  <a:lnTo>
                    <a:pt x="252" y="331"/>
                  </a:lnTo>
                  <a:lnTo>
                    <a:pt x="254" y="331"/>
                  </a:lnTo>
                  <a:lnTo>
                    <a:pt x="256" y="332"/>
                  </a:lnTo>
                  <a:lnTo>
                    <a:pt x="258" y="332"/>
                  </a:lnTo>
                  <a:lnTo>
                    <a:pt x="260" y="332"/>
                  </a:lnTo>
                  <a:lnTo>
                    <a:pt x="261" y="331"/>
                  </a:lnTo>
                  <a:lnTo>
                    <a:pt x="261" y="331"/>
                  </a:lnTo>
                  <a:lnTo>
                    <a:pt x="261" y="331"/>
                  </a:lnTo>
                  <a:lnTo>
                    <a:pt x="265" y="331"/>
                  </a:lnTo>
                  <a:lnTo>
                    <a:pt x="265" y="331"/>
                  </a:lnTo>
                  <a:lnTo>
                    <a:pt x="267" y="331"/>
                  </a:lnTo>
                  <a:lnTo>
                    <a:pt x="267" y="331"/>
                  </a:lnTo>
                  <a:lnTo>
                    <a:pt x="269" y="331"/>
                  </a:lnTo>
                  <a:lnTo>
                    <a:pt x="270" y="329"/>
                  </a:lnTo>
                  <a:lnTo>
                    <a:pt x="270" y="329"/>
                  </a:lnTo>
                  <a:lnTo>
                    <a:pt x="270" y="327"/>
                  </a:lnTo>
                  <a:lnTo>
                    <a:pt x="274" y="327"/>
                  </a:lnTo>
                  <a:lnTo>
                    <a:pt x="274" y="327"/>
                  </a:lnTo>
                  <a:lnTo>
                    <a:pt x="278" y="327"/>
                  </a:lnTo>
                  <a:lnTo>
                    <a:pt x="278" y="325"/>
                  </a:lnTo>
                  <a:lnTo>
                    <a:pt x="278" y="325"/>
                  </a:lnTo>
                  <a:lnTo>
                    <a:pt x="280" y="323"/>
                  </a:lnTo>
                  <a:lnTo>
                    <a:pt x="281" y="322"/>
                  </a:lnTo>
                  <a:lnTo>
                    <a:pt x="283" y="320"/>
                  </a:lnTo>
                  <a:lnTo>
                    <a:pt x="283" y="318"/>
                  </a:lnTo>
                  <a:lnTo>
                    <a:pt x="285" y="318"/>
                  </a:lnTo>
                  <a:lnTo>
                    <a:pt x="290" y="313"/>
                  </a:lnTo>
                  <a:lnTo>
                    <a:pt x="290" y="313"/>
                  </a:lnTo>
                  <a:lnTo>
                    <a:pt x="292" y="311"/>
                  </a:lnTo>
                  <a:lnTo>
                    <a:pt x="294" y="309"/>
                  </a:lnTo>
                  <a:lnTo>
                    <a:pt x="296" y="307"/>
                  </a:lnTo>
                  <a:lnTo>
                    <a:pt x="299" y="307"/>
                  </a:lnTo>
                  <a:lnTo>
                    <a:pt x="303" y="305"/>
                  </a:lnTo>
                  <a:lnTo>
                    <a:pt x="305" y="305"/>
                  </a:lnTo>
                  <a:lnTo>
                    <a:pt x="308" y="303"/>
                  </a:lnTo>
                  <a:lnTo>
                    <a:pt x="319" y="302"/>
                  </a:lnTo>
                  <a:lnTo>
                    <a:pt x="321" y="302"/>
                  </a:lnTo>
                  <a:lnTo>
                    <a:pt x="321" y="302"/>
                  </a:lnTo>
                  <a:lnTo>
                    <a:pt x="321" y="302"/>
                  </a:lnTo>
                  <a:lnTo>
                    <a:pt x="323" y="302"/>
                  </a:lnTo>
                  <a:lnTo>
                    <a:pt x="323" y="302"/>
                  </a:lnTo>
                  <a:lnTo>
                    <a:pt x="325" y="302"/>
                  </a:lnTo>
                  <a:lnTo>
                    <a:pt x="326" y="300"/>
                  </a:lnTo>
                  <a:lnTo>
                    <a:pt x="332" y="298"/>
                  </a:lnTo>
                  <a:lnTo>
                    <a:pt x="337" y="296"/>
                  </a:lnTo>
                  <a:lnTo>
                    <a:pt x="339" y="296"/>
                  </a:lnTo>
                  <a:lnTo>
                    <a:pt x="343" y="298"/>
                  </a:lnTo>
                  <a:lnTo>
                    <a:pt x="348" y="300"/>
                  </a:lnTo>
                  <a:lnTo>
                    <a:pt x="350" y="300"/>
                  </a:lnTo>
                  <a:lnTo>
                    <a:pt x="350" y="300"/>
                  </a:lnTo>
                  <a:lnTo>
                    <a:pt x="350" y="300"/>
                  </a:lnTo>
                  <a:lnTo>
                    <a:pt x="352" y="300"/>
                  </a:lnTo>
                  <a:lnTo>
                    <a:pt x="352" y="302"/>
                  </a:lnTo>
                  <a:lnTo>
                    <a:pt x="352" y="303"/>
                  </a:lnTo>
                  <a:lnTo>
                    <a:pt x="355" y="305"/>
                  </a:lnTo>
                  <a:lnTo>
                    <a:pt x="355" y="305"/>
                  </a:lnTo>
                  <a:lnTo>
                    <a:pt x="357" y="307"/>
                  </a:lnTo>
                  <a:lnTo>
                    <a:pt x="357" y="307"/>
                  </a:lnTo>
                  <a:lnTo>
                    <a:pt x="366" y="307"/>
                  </a:lnTo>
                  <a:lnTo>
                    <a:pt x="370" y="307"/>
                  </a:lnTo>
                  <a:lnTo>
                    <a:pt x="370" y="307"/>
                  </a:lnTo>
                  <a:lnTo>
                    <a:pt x="372" y="309"/>
                  </a:lnTo>
                  <a:lnTo>
                    <a:pt x="372" y="309"/>
                  </a:lnTo>
                  <a:lnTo>
                    <a:pt x="373" y="313"/>
                  </a:lnTo>
                  <a:lnTo>
                    <a:pt x="377" y="311"/>
                  </a:lnTo>
                  <a:lnTo>
                    <a:pt x="381" y="309"/>
                  </a:lnTo>
                  <a:lnTo>
                    <a:pt x="384" y="309"/>
                  </a:lnTo>
                  <a:lnTo>
                    <a:pt x="384" y="309"/>
                  </a:lnTo>
                  <a:lnTo>
                    <a:pt x="384" y="311"/>
                  </a:lnTo>
                  <a:lnTo>
                    <a:pt x="386" y="318"/>
                  </a:lnTo>
                  <a:lnTo>
                    <a:pt x="388" y="320"/>
                  </a:lnTo>
                  <a:lnTo>
                    <a:pt x="399" y="325"/>
                  </a:lnTo>
                  <a:lnTo>
                    <a:pt x="410" y="327"/>
                  </a:lnTo>
                  <a:lnTo>
                    <a:pt x="417" y="327"/>
                  </a:lnTo>
                  <a:lnTo>
                    <a:pt x="417" y="325"/>
                  </a:lnTo>
                  <a:lnTo>
                    <a:pt x="417" y="325"/>
                  </a:lnTo>
                  <a:lnTo>
                    <a:pt x="417" y="323"/>
                  </a:lnTo>
                  <a:lnTo>
                    <a:pt x="417" y="323"/>
                  </a:lnTo>
                  <a:lnTo>
                    <a:pt x="417" y="323"/>
                  </a:lnTo>
                  <a:lnTo>
                    <a:pt x="417" y="322"/>
                  </a:lnTo>
                  <a:lnTo>
                    <a:pt x="417" y="322"/>
                  </a:lnTo>
                  <a:lnTo>
                    <a:pt x="417" y="322"/>
                  </a:lnTo>
                  <a:lnTo>
                    <a:pt x="419" y="316"/>
                  </a:lnTo>
                  <a:lnTo>
                    <a:pt x="419" y="316"/>
                  </a:lnTo>
                  <a:lnTo>
                    <a:pt x="420" y="314"/>
                  </a:lnTo>
                  <a:lnTo>
                    <a:pt x="420" y="313"/>
                  </a:lnTo>
                  <a:lnTo>
                    <a:pt x="420" y="311"/>
                  </a:lnTo>
                  <a:lnTo>
                    <a:pt x="420" y="309"/>
                  </a:lnTo>
                  <a:lnTo>
                    <a:pt x="422" y="309"/>
                  </a:lnTo>
                  <a:lnTo>
                    <a:pt x="422" y="309"/>
                  </a:lnTo>
                  <a:lnTo>
                    <a:pt x="422" y="309"/>
                  </a:lnTo>
                  <a:lnTo>
                    <a:pt x="420" y="305"/>
                  </a:lnTo>
                  <a:lnTo>
                    <a:pt x="420" y="298"/>
                  </a:lnTo>
                  <a:lnTo>
                    <a:pt x="419" y="298"/>
                  </a:lnTo>
                  <a:lnTo>
                    <a:pt x="420" y="296"/>
                  </a:lnTo>
                  <a:lnTo>
                    <a:pt x="420" y="296"/>
                  </a:lnTo>
                  <a:lnTo>
                    <a:pt x="420" y="296"/>
                  </a:lnTo>
                  <a:lnTo>
                    <a:pt x="422" y="296"/>
                  </a:lnTo>
                  <a:lnTo>
                    <a:pt x="420" y="296"/>
                  </a:lnTo>
                  <a:lnTo>
                    <a:pt x="422" y="296"/>
                  </a:lnTo>
                  <a:lnTo>
                    <a:pt x="420" y="294"/>
                  </a:lnTo>
                  <a:lnTo>
                    <a:pt x="420" y="293"/>
                  </a:lnTo>
                  <a:lnTo>
                    <a:pt x="420" y="291"/>
                  </a:lnTo>
                  <a:lnTo>
                    <a:pt x="420" y="289"/>
                  </a:lnTo>
                  <a:lnTo>
                    <a:pt x="420" y="287"/>
                  </a:lnTo>
                  <a:lnTo>
                    <a:pt x="420" y="285"/>
                  </a:lnTo>
                  <a:lnTo>
                    <a:pt x="420" y="285"/>
                  </a:lnTo>
                  <a:lnTo>
                    <a:pt x="420" y="285"/>
                  </a:lnTo>
                  <a:lnTo>
                    <a:pt x="420" y="284"/>
                  </a:lnTo>
                  <a:lnTo>
                    <a:pt x="422" y="284"/>
                  </a:lnTo>
                  <a:lnTo>
                    <a:pt x="422" y="284"/>
                  </a:lnTo>
                  <a:lnTo>
                    <a:pt x="422" y="284"/>
                  </a:lnTo>
                  <a:lnTo>
                    <a:pt x="424" y="282"/>
                  </a:lnTo>
                  <a:lnTo>
                    <a:pt x="428" y="276"/>
                  </a:lnTo>
                  <a:lnTo>
                    <a:pt x="429" y="275"/>
                  </a:lnTo>
                  <a:lnTo>
                    <a:pt x="433" y="267"/>
                  </a:lnTo>
                  <a:lnTo>
                    <a:pt x="433" y="266"/>
                  </a:lnTo>
                  <a:lnTo>
                    <a:pt x="435" y="266"/>
                  </a:lnTo>
                  <a:lnTo>
                    <a:pt x="433" y="266"/>
                  </a:lnTo>
                  <a:lnTo>
                    <a:pt x="433" y="267"/>
                  </a:lnTo>
                  <a:lnTo>
                    <a:pt x="433" y="267"/>
                  </a:lnTo>
                  <a:lnTo>
                    <a:pt x="431" y="269"/>
                  </a:lnTo>
                  <a:lnTo>
                    <a:pt x="431" y="269"/>
                  </a:lnTo>
                  <a:lnTo>
                    <a:pt x="429" y="269"/>
                  </a:lnTo>
                  <a:lnTo>
                    <a:pt x="428" y="271"/>
                  </a:lnTo>
                  <a:lnTo>
                    <a:pt x="428" y="273"/>
                  </a:lnTo>
                  <a:lnTo>
                    <a:pt x="428" y="273"/>
                  </a:lnTo>
                  <a:lnTo>
                    <a:pt x="426" y="275"/>
                  </a:lnTo>
                  <a:lnTo>
                    <a:pt x="426" y="275"/>
                  </a:lnTo>
                  <a:lnTo>
                    <a:pt x="426" y="276"/>
                  </a:lnTo>
                  <a:lnTo>
                    <a:pt x="426" y="276"/>
                  </a:lnTo>
                  <a:lnTo>
                    <a:pt x="426" y="275"/>
                  </a:lnTo>
                  <a:lnTo>
                    <a:pt x="426" y="273"/>
                  </a:lnTo>
                  <a:lnTo>
                    <a:pt x="426" y="271"/>
                  </a:lnTo>
                  <a:lnTo>
                    <a:pt x="426" y="269"/>
                  </a:lnTo>
                  <a:lnTo>
                    <a:pt x="426" y="269"/>
                  </a:lnTo>
                  <a:lnTo>
                    <a:pt x="426" y="269"/>
                  </a:lnTo>
                  <a:lnTo>
                    <a:pt x="426" y="269"/>
                  </a:lnTo>
                  <a:lnTo>
                    <a:pt x="424" y="269"/>
                  </a:lnTo>
                  <a:lnTo>
                    <a:pt x="424" y="269"/>
                  </a:lnTo>
                  <a:lnTo>
                    <a:pt x="424" y="269"/>
                  </a:lnTo>
                  <a:lnTo>
                    <a:pt x="426" y="267"/>
                  </a:lnTo>
                  <a:lnTo>
                    <a:pt x="428" y="267"/>
                  </a:lnTo>
                  <a:lnTo>
                    <a:pt x="426" y="267"/>
                  </a:lnTo>
                  <a:lnTo>
                    <a:pt x="426" y="267"/>
                  </a:lnTo>
                  <a:lnTo>
                    <a:pt x="426" y="266"/>
                  </a:lnTo>
                  <a:lnTo>
                    <a:pt x="426" y="266"/>
                  </a:lnTo>
                  <a:lnTo>
                    <a:pt x="426" y="266"/>
                  </a:lnTo>
                  <a:lnTo>
                    <a:pt x="426" y="264"/>
                  </a:lnTo>
                  <a:lnTo>
                    <a:pt x="426" y="264"/>
                  </a:lnTo>
                  <a:lnTo>
                    <a:pt x="428" y="264"/>
                  </a:lnTo>
                  <a:lnTo>
                    <a:pt x="428" y="264"/>
                  </a:lnTo>
                  <a:lnTo>
                    <a:pt x="428" y="266"/>
                  </a:lnTo>
                  <a:lnTo>
                    <a:pt x="426" y="266"/>
                  </a:lnTo>
                  <a:lnTo>
                    <a:pt x="428" y="266"/>
                  </a:lnTo>
                  <a:lnTo>
                    <a:pt x="429" y="264"/>
                  </a:lnTo>
                  <a:lnTo>
                    <a:pt x="431" y="264"/>
                  </a:lnTo>
                  <a:lnTo>
                    <a:pt x="433" y="262"/>
                  </a:lnTo>
                  <a:lnTo>
                    <a:pt x="433" y="262"/>
                  </a:lnTo>
                  <a:lnTo>
                    <a:pt x="433" y="262"/>
                  </a:lnTo>
                  <a:lnTo>
                    <a:pt x="433" y="260"/>
                  </a:lnTo>
                  <a:lnTo>
                    <a:pt x="433" y="260"/>
                  </a:lnTo>
                  <a:lnTo>
                    <a:pt x="435" y="260"/>
                  </a:lnTo>
                  <a:lnTo>
                    <a:pt x="435" y="262"/>
                  </a:lnTo>
                  <a:lnTo>
                    <a:pt x="437" y="260"/>
                  </a:lnTo>
                  <a:lnTo>
                    <a:pt x="437" y="260"/>
                  </a:lnTo>
                  <a:lnTo>
                    <a:pt x="435" y="260"/>
                  </a:lnTo>
                  <a:lnTo>
                    <a:pt x="435" y="260"/>
                  </a:lnTo>
                  <a:lnTo>
                    <a:pt x="437" y="260"/>
                  </a:lnTo>
                  <a:lnTo>
                    <a:pt x="437" y="262"/>
                  </a:lnTo>
                  <a:lnTo>
                    <a:pt x="437" y="264"/>
                  </a:lnTo>
                  <a:lnTo>
                    <a:pt x="435" y="264"/>
                  </a:lnTo>
                  <a:lnTo>
                    <a:pt x="437" y="264"/>
                  </a:lnTo>
                  <a:lnTo>
                    <a:pt x="437" y="262"/>
                  </a:lnTo>
                  <a:lnTo>
                    <a:pt x="437" y="262"/>
                  </a:lnTo>
                  <a:lnTo>
                    <a:pt x="437" y="260"/>
                  </a:lnTo>
                  <a:lnTo>
                    <a:pt x="437" y="260"/>
                  </a:lnTo>
                  <a:lnTo>
                    <a:pt x="433" y="258"/>
                  </a:lnTo>
                  <a:lnTo>
                    <a:pt x="433" y="260"/>
                  </a:lnTo>
                  <a:lnTo>
                    <a:pt x="433" y="262"/>
                  </a:lnTo>
                  <a:lnTo>
                    <a:pt x="431" y="262"/>
                  </a:lnTo>
                  <a:lnTo>
                    <a:pt x="429" y="264"/>
                  </a:lnTo>
                  <a:lnTo>
                    <a:pt x="428" y="264"/>
                  </a:lnTo>
                  <a:lnTo>
                    <a:pt x="428" y="264"/>
                  </a:lnTo>
                  <a:lnTo>
                    <a:pt x="428" y="262"/>
                  </a:lnTo>
                  <a:lnTo>
                    <a:pt x="428" y="260"/>
                  </a:lnTo>
                  <a:lnTo>
                    <a:pt x="428" y="260"/>
                  </a:lnTo>
                  <a:lnTo>
                    <a:pt x="428" y="260"/>
                  </a:lnTo>
                  <a:lnTo>
                    <a:pt x="428" y="260"/>
                  </a:lnTo>
                  <a:lnTo>
                    <a:pt x="428" y="260"/>
                  </a:lnTo>
                  <a:lnTo>
                    <a:pt x="428" y="258"/>
                  </a:lnTo>
                  <a:lnTo>
                    <a:pt x="428" y="258"/>
                  </a:lnTo>
                  <a:lnTo>
                    <a:pt x="428" y="258"/>
                  </a:lnTo>
                  <a:lnTo>
                    <a:pt x="431" y="257"/>
                  </a:lnTo>
                  <a:lnTo>
                    <a:pt x="431" y="255"/>
                  </a:lnTo>
                  <a:lnTo>
                    <a:pt x="435" y="255"/>
                  </a:lnTo>
                  <a:lnTo>
                    <a:pt x="435" y="255"/>
                  </a:lnTo>
                  <a:lnTo>
                    <a:pt x="435" y="255"/>
                  </a:lnTo>
                  <a:lnTo>
                    <a:pt x="435" y="255"/>
                  </a:lnTo>
                  <a:lnTo>
                    <a:pt x="435" y="253"/>
                  </a:lnTo>
                  <a:lnTo>
                    <a:pt x="435" y="253"/>
                  </a:lnTo>
                  <a:lnTo>
                    <a:pt x="435" y="253"/>
                  </a:lnTo>
                  <a:lnTo>
                    <a:pt x="435" y="251"/>
                  </a:lnTo>
                  <a:lnTo>
                    <a:pt x="435" y="251"/>
                  </a:lnTo>
                  <a:lnTo>
                    <a:pt x="435" y="251"/>
                  </a:lnTo>
                  <a:lnTo>
                    <a:pt x="435" y="251"/>
                  </a:lnTo>
                  <a:lnTo>
                    <a:pt x="435" y="251"/>
                  </a:lnTo>
                  <a:lnTo>
                    <a:pt x="435" y="251"/>
                  </a:lnTo>
                  <a:lnTo>
                    <a:pt x="433" y="247"/>
                  </a:lnTo>
                  <a:lnTo>
                    <a:pt x="431" y="247"/>
                  </a:lnTo>
                  <a:lnTo>
                    <a:pt x="431" y="247"/>
                  </a:lnTo>
                  <a:lnTo>
                    <a:pt x="431" y="247"/>
                  </a:lnTo>
                  <a:lnTo>
                    <a:pt x="431" y="246"/>
                  </a:lnTo>
                  <a:lnTo>
                    <a:pt x="431" y="246"/>
                  </a:lnTo>
                  <a:lnTo>
                    <a:pt x="431" y="246"/>
                  </a:lnTo>
                  <a:lnTo>
                    <a:pt x="431" y="246"/>
                  </a:lnTo>
                  <a:lnTo>
                    <a:pt x="431" y="246"/>
                  </a:lnTo>
                  <a:lnTo>
                    <a:pt x="431" y="244"/>
                  </a:lnTo>
                  <a:lnTo>
                    <a:pt x="431" y="244"/>
                  </a:lnTo>
                  <a:lnTo>
                    <a:pt x="431" y="244"/>
                  </a:lnTo>
                  <a:lnTo>
                    <a:pt x="431" y="242"/>
                  </a:lnTo>
                  <a:lnTo>
                    <a:pt x="431" y="242"/>
                  </a:lnTo>
                  <a:lnTo>
                    <a:pt x="433" y="240"/>
                  </a:lnTo>
                  <a:lnTo>
                    <a:pt x="435" y="240"/>
                  </a:lnTo>
                  <a:lnTo>
                    <a:pt x="435" y="240"/>
                  </a:lnTo>
                  <a:lnTo>
                    <a:pt x="437" y="238"/>
                  </a:lnTo>
                  <a:lnTo>
                    <a:pt x="437" y="238"/>
                  </a:lnTo>
                  <a:lnTo>
                    <a:pt x="437" y="238"/>
                  </a:lnTo>
                  <a:lnTo>
                    <a:pt x="437" y="238"/>
                  </a:lnTo>
                  <a:lnTo>
                    <a:pt x="437" y="237"/>
                  </a:lnTo>
                  <a:lnTo>
                    <a:pt x="438" y="238"/>
                  </a:lnTo>
                  <a:lnTo>
                    <a:pt x="440" y="238"/>
                  </a:lnTo>
                  <a:lnTo>
                    <a:pt x="440" y="238"/>
                  </a:lnTo>
                  <a:lnTo>
                    <a:pt x="444" y="240"/>
                  </a:lnTo>
                  <a:lnTo>
                    <a:pt x="444" y="240"/>
                  </a:lnTo>
                  <a:lnTo>
                    <a:pt x="442" y="242"/>
                  </a:lnTo>
                  <a:lnTo>
                    <a:pt x="440" y="242"/>
                  </a:lnTo>
                  <a:lnTo>
                    <a:pt x="440" y="244"/>
                  </a:lnTo>
                  <a:lnTo>
                    <a:pt x="440" y="247"/>
                  </a:lnTo>
                  <a:lnTo>
                    <a:pt x="440" y="249"/>
                  </a:lnTo>
                  <a:lnTo>
                    <a:pt x="440" y="249"/>
                  </a:lnTo>
                  <a:lnTo>
                    <a:pt x="442" y="249"/>
                  </a:lnTo>
                  <a:lnTo>
                    <a:pt x="442" y="249"/>
                  </a:lnTo>
                  <a:lnTo>
                    <a:pt x="444" y="249"/>
                  </a:lnTo>
                  <a:lnTo>
                    <a:pt x="444" y="249"/>
                  </a:lnTo>
                  <a:lnTo>
                    <a:pt x="444" y="247"/>
                  </a:lnTo>
                  <a:lnTo>
                    <a:pt x="442" y="247"/>
                  </a:lnTo>
                  <a:lnTo>
                    <a:pt x="444" y="249"/>
                  </a:lnTo>
                  <a:lnTo>
                    <a:pt x="446" y="249"/>
                  </a:lnTo>
                  <a:lnTo>
                    <a:pt x="446" y="251"/>
                  </a:lnTo>
                  <a:lnTo>
                    <a:pt x="446" y="253"/>
                  </a:lnTo>
                  <a:lnTo>
                    <a:pt x="444" y="253"/>
                  </a:lnTo>
                  <a:lnTo>
                    <a:pt x="442" y="255"/>
                  </a:lnTo>
                  <a:lnTo>
                    <a:pt x="440" y="255"/>
                  </a:lnTo>
                  <a:lnTo>
                    <a:pt x="438" y="255"/>
                  </a:lnTo>
                  <a:lnTo>
                    <a:pt x="438" y="257"/>
                  </a:lnTo>
                  <a:lnTo>
                    <a:pt x="437" y="257"/>
                  </a:lnTo>
                  <a:lnTo>
                    <a:pt x="437" y="257"/>
                  </a:lnTo>
                  <a:lnTo>
                    <a:pt x="438" y="258"/>
                  </a:lnTo>
                  <a:lnTo>
                    <a:pt x="438" y="260"/>
                  </a:lnTo>
                  <a:lnTo>
                    <a:pt x="438" y="260"/>
                  </a:lnTo>
                  <a:lnTo>
                    <a:pt x="438" y="258"/>
                  </a:lnTo>
                  <a:lnTo>
                    <a:pt x="440" y="257"/>
                  </a:lnTo>
                  <a:lnTo>
                    <a:pt x="446" y="253"/>
                  </a:lnTo>
                  <a:lnTo>
                    <a:pt x="447" y="253"/>
                  </a:lnTo>
                  <a:lnTo>
                    <a:pt x="453" y="253"/>
                  </a:lnTo>
                  <a:lnTo>
                    <a:pt x="464" y="251"/>
                  </a:lnTo>
                  <a:lnTo>
                    <a:pt x="464" y="251"/>
                  </a:lnTo>
                  <a:lnTo>
                    <a:pt x="464" y="251"/>
                  </a:lnTo>
                  <a:lnTo>
                    <a:pt x="466" y="251"/>
                  </a:lnTo>
                  <a:lnTo>
                    <a:pt x="466" y="251"/>
                  </a:lnTo>
                  <a:lnTo>
                    <a:pt x="467" y="251"/>
                  </a:lnTo>
                  <a:lnTo>
                    <a:pt x="467" y="249"/>
                  </a:lnTo>
                  <a:lnTo>
                    <a:pt x="467" y="249"/>
                  </a:lnTo>
                  <a:lnTo>
                    <a:pt x="467" y="249"/>
                  </a:lnTo>
                  <a:lnTo>
                    <a:pt x="469" y="249"/>
                  </a:lnTo>
                  <a:lnTo>
                    <a:pt x="469" y="247"/>
                  </a:lnTo>
                  <a:lnTo>
                    <a:pt x="469" y="247"/>
                  </a:lnTo>
                  <a:lnTo>
                    <a:pt x="469" y="246"/>
                  </a:lnTo>
                  <a:lnTo>
                    <a:pt x="469" y="244"/>
                  </a:lnTo>
                  <a:lnTo>
                    <a:pt x="469" y="242"/>
                  </a:lnTo>
                  <a:lnTo>
                    <a:pt x="469" y="242"/>
                  </a:lnTo>
                  <a:lnTo>
                    <a:pt x="469" y="240"/>
                  </a:lnTo>
                  <a:lnTo>
                    <a:pt x="469" y="240"/>
                  </a:lnTo>
                  <a:lnTo>
                    <a:pt x="471" y="237"/>
                  </a:lnTo>
                  <a:lnTo>
                    <a:pt x="471" y="237"/>
                  </a:lnTo>
                  <a:lnTo>
                    <a:pt x="471" y="229"/>
                  </a:lnTo>
                  <a:lnTo>
                    <a:pt x="471" y="228"/>
                  </a:lnTo>
                  <a:lnTo>
                    <a:pt x="473" y="228"/>
                  </a:lnTo>
                  <a:lnTo>
                    <a:pt x="471" y="22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2" name="Freeform 18"/>
            <p:cNvSpPr>
              <a:spLocks noEditPoints="1"/>
            </p:cNvSpPr>
            <p:nvPr/>
          </p:nvSpPr>
          <p:spPr bwMode="auto">
            <a:xfrm>
              <a:off x="5044440" y="4707583"/>
              <a:ext cx="1734645" cy="1038023"/>
            </a:xfrm>
            <a:custGeom>
              <a:avLst/>
              <a:gdLst>
                <a:gd name="T0" fmla="*/ 737 w 1255"/>
                <a:gd name="T1" fmla="*/ 603 h 751"/>
                <a:gd name="T2" fmla="*/ 715 w 1255"/>
                <a:gd name="T3" fmla="*/ 588 h 751"/>
                <a:gd name="T4" fmla="*/ 702 w 1255"/>
                <a:gd name="T5" fmla="*/ 590 h 751"/>
                <a:gd name="T6" fmla="*/ 749 w 1255"/>
                <a:gd name="T7" fmla="*/ 570 h 751"/>
                <a:gd name="T8" fmla="*/ 1170 w 1255"/>
                <a:gd name="T9" fmla="*/ 336 h 751"/>
                <a:gd name="T10" fmla="*/ 305 w 1255"/>
                <a:gd name="T11" fmla="*/ 336 h 751"/>
                <a:gd name="T12" fmla="*/ 289 w 1255"/>
                <a:gd name="T13" fmla="*/ 281 h 751"/>
                <a:gd name="T14" fmla="*/ 289 w 1255"/>
                <a:gd name="T15" fmla="*/ 289 h 751"/>
                <a:gd name="T16" fmla="*/ 137 w 1255"/>
                <a:gd name="T17" fmla="*/ 238 h 751"/>
                <a:gd name="T18" fmla="*/ 128 w 1255"/>
                <a:gd name="T19" fmla="*/ 231 h 751"/>
                <a:gd name="T20" fmla="*/ 132 w 1255"/>
                <a:gd name="T21" fmla="*/ 238 h 751"/>
                <a:gd name="T22" fmla="*/ 152 w 1255"/>
                <a:gd name="T23" fmla="*/ 227 h 751"/>
                <a:gd name="T24" fmla="*/ 168 w 1255"/>
                <a:gd name="T25" fmla="*/ 236 h 751"/>
                <a:gd name="T26" fmla="*/ 195 w 1255"/>
                <a:gd name="T27" fmla="*/ 225 h 751"/>
                <a:gd name="T28" fmla="*/ 213 w 1255"/>
                <a:gd name="T29" fmla="*/ 227 h 751"/>
                <a:gd name="T30" fmla="*/ 166 w 1255"/>
                <a:gd name="T31" fmla="*/ 205 h 751"/>
                <a:gd name="T32" fmla="*/ 3 w 1255"/>
                <a:gd name="T33" fmla="*/ 175 h 751"/>
                <a:gd name="T34" fmla="*/ 7 w 1255"/>
                <a:gd name="T35" fmla="*/ 182 h 751"/>
                <a:gd name="T36" fmla="*/ 1246 w 1255"/>
                <a:gd name="T37" fmla="*/ 34 h 751"/>
                <a:gd name="T38" fmla="*/ 1237 w 1255"/>
                <a:gd name="T39" fmla="*/ 19 h 751"/>
                <a:gd name="T40" fmla="*/ 1213 w 1255"/>
                <a:gd name="T41" fmla="*/ 14 h 751"/>
                <a:gd name="T42" fmla="*/ 1194 w 1255"/>
                <a:gd name="T43" fmla="*/ 23 h 751"/>
                <a:gd name="T44" fmla="*/ 1183 w 1255"/>
                <a:gd name="T45" fmla="*/ 19 h 751"/>
                <a:gd name="T46" fmla="*/ 1165 w 1255"/>
                <a:gd name="T47" fmla="*/ 19 h 751"/>
                <a:gd name="T48" fmla="*/ 1161 w 1255"/>
                <a:gd name="T49" fmla="*/ 9 h 751"/>
                <a:gd name="T50" fmla="*/ 1139 w 1255"/>
                <a:gd name="T51" fmla="*/ 5 h 751"/>
                <a:gd name="T52" fmla="*/ 1121 w 1255"/>
                <a:gd name="T53" fmla="*/ 28 h 751"/>
                <a:gd name="T54" fmla="*/ 1125 w 1255"/>
                <a:gd name="T55" fmla="*/ 45 h 751"/>
                <a:gd name="T56" fmla="*/ 1132 w 1255"/>
                <a:gd name="T57" fmla="*/ 68 h 751"/>
                <a:gd name="T58" fmla="*/ 1130 w 1255"/>
                <a:gd name="T59" fmla="*/ 93 h 751"/>
                <a:gd name="T60" fmla="*/ 1130 w 1255"/>
                <a:gd name="T61" fmla="*/ 99 h 751"/>
                <a:gd name="T62" fmla="*/ 1119 w 1255"/>
                <a:gd name="T63" fmla="*/ 128 h 751"/>
                <a:gd name="T64" fmla="*/ 1109 w 1255"/>
                <a:gd name="T65" fmla="*/ 173 h 751"/>
                <a:gd name="T66" fmla="*/ 1098 w 1255"/>
                <a:gd name="T67" fmla="*/ 187 h 751"/>
                <a:gd name="T68" fmla="*/ 1094 w 1255"/>
                <a:gd name="T69" fmla="*/ 227 h 751"/>
                <a:gd name="T70" fmla="*/ 1123 w 1255"/>
                <a:gd name="T71" fmla="*/ 204 h 751"/>
                <a:gd name="T72" fmla="*/ 1118 w 1255"/>
                <a:gd name="T73" fmla="*/ 222 h 751"/>
                <a:gd name="T74" fmla="*/ 1105 w 1255"/>
                <a:gd name="T75" fmla="*/ 233 h 751"/>
                <a:gd name="T76" fmla="*/ 1121 w 1255"/>
                <a:gd name="T77" fmla="*/ 240 h 751"/>
                <a:gd name="T78" fmla="*/ 1127 w 1255"/>
                <a:gd name="T79" fmla="*/ 242 h 751"/>
                <a:gd name="T80" fmla="*/ 1125 w 1255"/>
                <a:gd name="T81" fmla="*/ 252 h 751"/>
                <a:gd name="T82" fmla="*/ 1127 w 1255"/>
                <a:gd name="T83" fmla="*/ 289 h 751"/>
                <a:gd name="T84" fmla="*/ 1121 w 1255"/>
                <a:gd name="T85" fmla="*/ 317 h 751"/>
                <a:gd name="T86" fmla="*/ 1121 w 1255"/>
                <a:gd name="T87" fmla="*/ 332 h 751"/>
                <a:gd name="T88" fmla="*/ 1154 w 1255"/>
                <a:gd name="T89" fmla="*/ 328 h 751"/>
                <a:gd name="T90" fmla="*/ 1183 w 1255"/>
                <a:gd name="T91" fmla="*/ 328 h 751"/>
                <a:gd name="T92" fmla="*/ 1194 w 1255"/>
                <a:gd name="T93" fmla="*/ 310 h 751"/>
                <a:gd name="T94" fmla="*/ 1190 w 1255"/>
                <a:gd name="T95" fmla="*/ 298 h 751"/>
                <a:gd name="T96" fmla="*/ 1204 w 1255"/>
                <a:gd name="T97" fmla="*/ 272 h 751"/>
                <a:gd name="T98" fmla="*/ 1217 w 1255"/>
                <a:gd name="T99" fmla="*/ 258 h 751"/>
                <a:gd name="T100" fmla="*/ 1197 w 1255"/>
                <a:gd name="T101" fmla="*/ 243 h 751"/>
                <a:gd name="T102" fmla="*/ 1201 w 1255"/>
                <a:gd name="T103" fmla="*/ 224 h 751"/>
                <a:gd name="T104" fmla="*/ 1217 w 1255"/>
                <a:gd name="T105" fmla="*/ 207 h 751"/>
                <a:gd name="T106" fmla="*/ 1204 w 1255"/>
                <a:gd name="T107" fmla="*/ 196 h 751"/>
                <a:gd name="T108" fmla="*/ 1194 w 1255"/>
                <a:gd name="T109" fmla="*/ 173 h 751"/>
                <a:gd name="T110" fmla="*/ 1213 w 1255"/>
                <a:gd name="T111" fmla="*/ 160 h 751"/>
                <a:gd name="T112" fmla="*/ 1219 w 1255"/>
                <a:gd name="T113" fmla="*/ 148 h 751"/>
                <a:gd name="T114" fmla="*/ 1215 w 1255"/>
                <a:gd name="T115" fmla="*/ 128 h 751"/>
                <a:gd name="T116" fmla="*/ 1224 w 1255"/>
                <a:gd name="T117" fmla="*/ 110 h 751"/>
                <a:gd name="T118" fmla="*/ 1222 w 1255"/>
                <a:gd name="T119" fmla="*/ 88 h 751"/>
                <a:gd name="T120" fmla="*/ 1226 w 1255"/>
                <a:gd name="T121" fmla="*/ 70 h 751"/>
                <a:gd name="T122" fmla="*/ 1246 w 1255"/>
                <a:gd name="T123" fmla="*/ 52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55" h="751">
                  <a:moveTo>
                    <a:pt x="764" y="751"/>
                  </a:moveTo>
                  <a:lnTo>
                    <a:pt x="764" y="751"/>
                  </a:lnTo>
                  <a:lnTo>
                    <a:pt x="764" y="751"/>
                  </a:lnTo>
                  <a:lnTo>
                    <a:pt x="764" y="751"/>
                  </a:lnTo>
                  <a:lnTo>
                    <a:pt x="764" y="751"/>
                  </a:lnTo>
                  <a:close/>
                  <a:moveTo>
                    <a:pt x="771" y="744"/>
                  </a:moveTo>
                  <a:lnTo>
                    <a:pt x="771" y="746"/>
                  </a:lnTo>
                  <a:lnTo>
                    <a:pt x="771" y="746"/>
                  </a:lnTo>
                  <a:lnTo>
                    <a:pt x="771" y="746"/>
                  </a:lnTo>
                  <a:lnTo>
                    <a:pt x="771" y="746"/>
                  </a:lnTo>
                  <a:lnTo>
                    <a:pt x="771" y="746"/>
                  </a:lnTo>
                  <a:lnTo>
                    <a:pt x="771" y="746"/>
                  </a:lnTo>
                  <a:lnTo>
                    <a:pt x="771" y="746"/>
                  </a:lnTo>
                  <a:lnTo>
                    <a:pt x="771" y="746"/>
                  </a:lnTo>
                  <a:lnTo>
                    <a:pt x="771" y="744"/>
                  </a:lnTo>
                  <a:lnTo>
                    <a:pt x="771" y="744"/>
                  </a:lnTo>
                  <a:close/>
                  <a:moveTo>
                    <a:pt x="738" y="605"/>
                  </a:moveTo>
                  <a:lnTo>
                    <a:pt x="738" y="603"/>
                  </a:lnTo>
                  <a:lnTo>
                    <a:pt x="737" y="603"/>
                  </a:lnTo>
                  <a:lnTo>
                    <a:pt x="737" y="603"/>
                  </a:lnTo>
                  <a:lnTo>
                    <a:pt x="738" y="605"/>
                  </a:lnTo>
                  <a:lnTo>
                    <a:pt x="738" y="605"/>
                  </a:lnTo>
                  <a:lnTo>
                    <a:pt x="738" y="605"/>
                  </a:lnTo>
                  <a:lnTo>
                    <a:pt x="740" y="608"/>
                  </a:lnTo>
                  <a:lnTo>
                    <a:pt x="740" y="606"/>
                  </a:lnTo>
                  <a:lnTo>
                    <a:pt x="738" y="605"/>
                  </a:lnTo>
                  <a:close/>
                  <a:moveTo>
                    <a:pt x="729" y="592"/>
                  </a:moveTo>
                  <a:lnTo>
                    <a:pt x="729" y="592"/>
                  </a:lnTo>
                  <a:lnTo>
                    <a:pt x="729" y="592"/>
                  </a:lnTo>
                  <a:lnTo>
                    <a:pt x="728" y="592"/>
                  </a:lnTo>
                  <a:lnTo>
                    <a:pt x="728" y="592"/>
                  </a:lnTo>
                  <a:lnTo>
                    <a:pt x="726" y="592"/>
                  </a:lnTo>
                  <a:lnTo>
                    <a:pt x="724" y="590"/>
                  </a:lnTo>
                  <a:lnTo>
                    <a:pt x="724" y="590"/>
                  </a:lnTo>
                  <a:lnTo>
                    <a:pt x="722" y="588"/>
                  </a:lnTo>
                  <a:lnTo>
                    <a:pt x="720" y="588"/>
                  </a:lnTo>
                  <a:lnTo>
                    <a:pt x="719" y="587"/>
                  </a:lnTo>
                  <a:lnTo>
                    <a:pt x="719" y="587"/>
                  </a:lnTo>
                  <a:lnTo>
                    <a:pt x="717" y="587"/>
                  </a:lnTo>
                  <a:lnTo>
                    <a:pt x="715" y="588"/>
                  </a:lnTo>
                  <a:lnTo>
                    <a:pt x="715" y="588"/>
                  </a:lnTo>
                  <a:lnTo>
                    <a:pt x="713" y="588"/>
                  </a:lnTo>
                  <a:lnTo>
                    <a:pt x="713" y="588"/>
                  </a:lnTo>
                  <a:lnTo>
                    <a:pt x="711" y="588"/>
                  </a:lnTo>
                  <a:lnTo>
                    <a:pt x="710" y="588"/>
                  </a:lnTo>
                  <a:lnTo>
                    <a:pt x="708" y="588"/>
                  </a:lnTo>
                  <a:lnTo>
                    <a:pt x="708" y="587"/>
                  </a:lnTo>
                  <a:lnTo>
                    <a:pt x="708" y="587"/>
                  </a:lnTo>
                  <a:lnTo>
                    <a:pt x="706" y="587"/>
                  </a:lnTo>
                  <a:lnTo>
                    <a:pt x="706" y="585"/>
                  </a:lnTo>
                  <a:lnTo>
                    <a:pt x="706" y="585"/>
                  </a:lnTo>
                  <a:lnTo>
                    <a:pt x="706" y="585"/>
                  </a:lnTo>
                  <a:lnTo>
                    <a:pt x="704" y="585"/>
                  </a:lnTo>
                  <a:lnTo>
                    <a:pt x="704" y="585"/>
                  </a:lnTo>
                  <a:lnTo>
                    <a:pt x="702" y="587"/>
                  </a:lnTo>
                  <a:lnTo>
                    <a:pt x="702" y="587"/>
                  </a:lnTo>
                  <a:lnTo>
                    <a:pt x="702" y="588"/>
                  </a:lnTo>
                  <a:lnTo>
                    <a:pt x="702" y="588"/>
                  </a:lnTo>
                  <a:lnTo>
                    <a:pt x="702" y="590"/>
                  </a:lnTo>
                  <a:lnTo>
                    <a:pt x="702" y="590"/>
                  </a:lnTo>
                  <a:lnTo>
                    <a:pt x="704" y="592"/>
                  </a:lnTo>
                  <a:lnTo>
                    <a:pt x="706" y="594"/>
                  </a:lnTo>
                  <a:lnTo>
                    <a:pt x="708" y="596"/>
                  </a:lnTo>
                  <a:lnTo>
                    <a:pt x="715" y="599"/>
                  </a:lnTo>
                  <a:lnTo>
                    <a:pt x="720" y="599"/>
                  </a:lnTo>
                  <a:lnTo>
                    <a:pt x="722" y="599"/>
                  </a:lnTo>
                  <a:lnTo>
                    <a:pt x="724" y="597"/>
                  </a:lnTo>
                  <a:lnTo>
                    <a:pt x="726" y="596"/>
                  </a:lnTo>
                  <a:lnTo>
                    <a:pt x="726" y="596"/>
                  </a:lnTo>
                  <a:lnTo>
                    <a:pt x="728" y="594"/>
                  </a:lnTo>
                  <a:lnTo>
                    <a:pt x="728" y="594"/>
                  </a:lnTo>
                  <a:lnTo>
                    <a:pt x="728" y="594"/>
                  </a:lnTo>
                  <a:lnTo>
                    <a:pt x="729" y="592"/>
                  </a:lnTo>
                  <a:lnTo>
                    <a:pt x="731" y="592"/>
                  </a:lnTo>
                  <a:lnTo>
                    <a:pt x="729" y="592"/>
                  </a:lnTo>
                  <a:lnTo>
                    <a:pt x="729" y="592"/>
                  </a:lnTo>
                  <a:close/>
                  <a:moveTo>
                    <a:pt x="749" y="572"/>
                  </a:moveTo>
                  <a:lnTo>
                    <a:pt x="749" y="570"/>
                  </a:lnTo>
                  <a:lnTo>
                    <a:pt x="749" y="572"/>
                  </a:lnTo>
                  <a:lnTo>
                    <a:pt x="749" y="570"/>
                  </a:lnTo>
                  <a:lnTo>
                    <a:pt x="747" y="572"/>
                  </a:lnTo>
                  <a:lnTo>
                    <a:pt x="746" y="572"/>
                  </a:lnTo>
                  <a:lnTo>
                    <a:pt x="746" y="574"/>
                  </a:lnTo>
                  <a:lnTo>
                    <a:pt x="746" y="574"/>
                  </a:lnTo>
                  <a:lnTo>
                    <a:pt x="746" y="574"/>
                  </a:lnTo>
                  <a:lnTo>
                    <a:pt x="744" y="574"/>
                  </a:lnTo>
                  <a:lnTo>
                    <a:pt x="744" y="576"/>
                  </a:lnTo>
                  <a:lnTo>
                    <a:pt x="746" y="576"/>
                  </a:lnTo>
                  <a:lnTo>
                    <a:pt x="746" y="576"/>
                  </a:lnTo>
                  <a:lnTo>
                    <a:pt x="747" y="576"/>
                  </a:lnTo>
                  <a:lnTo>
                    <a:pt x="747" y="574"/>
                  </a:lnTo>
                  <a:lnTo>
                    <a:pt x="747" y="574"/>
                  </a:lnTo>
                  <a:lnTo>
                    <a:pt x="749" y="574"/>
                  </a:lnTo>
                  <a:lnTo>
                    <a:pt x="751" y="574"/>
                  </a:lnTo>
                  <a:lnTo>
                    <a:pt x="749" y="574"/>
                  </a:lnTo>
                  <a:lnTo>
                    <a:pt x="749" y="572"/>
                  </a:lnTo>
                  <a:close/>
                  <a:moveTo>
                    <a:pt x="1172" y="334"/>
                  </a:moveTo>
                  <a:lnTo>
                    <a:pt x="1172" y="334"/>
                  </a:lnTo>
                  <a:lnTo>
                    <a:pt x="1170" y="336"/>
                  </a:lnTo>
                  <a:lnTo>
                    <a:pt x="1170" y="336"/>
                  </a:lnTo>
                  <a:lnTo>
                    <a:pt x="1166" y="336"/>
                  </a:lnTo>
                  <a:lnTo>
                    <a:pt x="1166" y="336"/>
                  </a:lnTo>
                  <a:lnTo>
                    <a:pt x="1168" y="336"/>
                  </a:lnTo>
                  <a:lnTo>
                    <a:pt x="1170" y="336"/>
                  </a:lnTo>
                  <a:lnTo>
                    <a:pt x="1172" y="336"/>
                  </a:lnTo>
                  <a:lnTo>
                    <a:pt x="1172" y="336"/>
                  </a:lnTo>
                  <a:lnTo>
                    <a:pt x="1172" y="336"/>
                  </a:lnTo>
                  <a:lnTo>
                    <a:pt x="1172" y="336"/>
                  </a:lnTo>
                  <a:lnTo>
                    <a:pt x="1172" y="334"/>
                  </a:lnTo>
                  <a:lnTo>
                    <a:pt x="1172" y="334"/>
                  </a:lnTo>
                  <a:close/>
                  <a:moveTo>
                    <a:pt x="312" y="334"/>
                  </a:moveTo>
                  <a:lnTo>
                    <a:pt x="312" y="334"/>
                  </a:lnTo>
                  <a:lnTo>
                    <a:pt x="310" y="332"/>
                  </a:lnTo>
                  <a:lnTo>
                    <a:pt x="309" y="332"/>
                  </a:lnTo>
                  <a:lnTo>
                    <a:pt x="307" y="332"/>
                  </a:lnTo>
                  <a:lnTo>
                    <a:pt x="305" y="334"/>
                  </a:lnTo>
                  <a:lnTo>
                    <a:pt x="305" y="334"/>
                  </a:lnTo>
                  <a:lnTo>
                    <a:pt x="303" y="336"/>
                  </a:lnTo>
                  <a:lnTo>
                    <a:pt x="305" y="336"/>
                  </a:lnTo>
                  <a:lnTo>
                    <a:pt x="305" y="336"/>
                  </a:lnTo>
                  <a:lnTo>
                    <a:pt x="305" y="337"/>
                  </a:lnTo>
                  <a:lnTo>
                    <a:pt x="305" y="337"/>
                  </a:lnTo>
                  <a:lnTo>
                    <a:pt x="307" y="337"/>
                  </a:lnTo>
                  <a:lnTo>
                    <a:pt x="309" y="337"/>
                  </a:lnTo>
                  <a:lnTo>
                    <a:pt x="310" y="337"/>
                  </a:lnTo>
                  <a:lnTo>
                    <a:pt x="312" y="339"/>
                  </a:lnTo>
                  <a:lnTo>
                    <a:pt x="314" y="337"/>
                  </a:lnTo>
                  <a:lnTo>
                    <a:pt x="312" y="336"/>
                  </a:lnTo>
                  <a:lnTo>
                    <a:pt x="312" y="334"/>
                  </a:lnTo>
                  <a:close/>
                  <a:moveTo>
                    <a:pt x="307" y="287"/>
                  </a:moveTo>
                  <a:lnTo>
                    <a:pt x="307" y="285"/>
                  </a:lnTo>
                  <a:lnTo>
                    <a:pt x="307" y="283"/>
                  </a:lnTo>
                  <a:lnTo>
                    <a:pt x="307" y="281"/>
                  </a:lnTo>
                  <a:lnTo>
                    <a:pt x="303" y="280"/>
                  </a:lnTo>
                  <a:lnTo>
                    <a:pt x="298" y="280"/>
                  </a:lnTo>
                  <a:lnTo>
                    <a:pt x="292" y="281"/>
                  </a:lnTo>
                  <a:lnTo>
                    <a:pt x="291" y="281"/>
                  </a:lnTo>
                  <a:lnTo>
                    <a:pt x="291" y="281"/>
                  </a:lnTo>
                  <a:lnTo>
                    <a:pt x="289" y="281"/>
                  </a:lnTo>
                  <a:lnTo>
                    <a:pt x="289" y="281"/>
                  </a:lnTo>
                  <a:lnTo>
                    <a:pt x="289" y="281"/>
                  </a:lnTo>
                  <a:lnTo>
                    <a:pt x="287" y="281"/>
                  </a:lnTo>
                  <a:lnTo>
                    <a:pt x="287" y="281"/>
                  </a:lnTo>
                  <a:lnTo>
                    <a:pt x="280" y="281"/>
                  </a:lnTo>
                  <a:lnTo>
                    <a:pt x="280" y="281"/>
                  </a:lnTo>
                  <a:lnTo>
                    <a:pt x="280" y="281"/>
                  </a:lnTo>
                  <a:lnTo>
                    <a:pt x="280" y="280"/>
                  </a:lnTo>
                  <a:lnTo>
                    <a:pt x="280" y="280"/>
                  </a:lnTo>
                  <a:lnTo>
                    <a:pt x="278" y="280"/>
                  </a:lnTo>
                  <a:lnTo>
                    <a:pt x="276" y="278"/>
                  </a:lnTo>
                  <a:lnTo>
                    <a:pt x="276" y="278"/>
                  </a:lnTo>
                  <a:lnTo>
                    <a:pt x="273" y="278"/>
                  </a:lnTo>
                  <a:lnTo>
                    <a:pt x="271" y="281"/>
                  </a:lnTo>
                  <a:lnTo>
                    <a:pt x="273" y="283"/>
                  </a:lnTo>
                  <a:lnTo>
                    <a:pt x="278" y="287"/>
                  </a:lnTo>
                  <a:lnTo>
                    <a:pt x="283" y="287"/>
                  </a:lnTo>
                  <a:lnTo>
                    <a:pt x="285" y="289"/>
                  </a:lnTo>
                  <a:lnTo>
                    <a:pt x="287" y="289"/>
                  </a:lnTo>
                  <a:lnTo>
                    <a:pt x="289" y="290"/>
                  </a:lnTo>
                  <a:lnTo>
                    <a:pt x="289" y="289"/>
                  </a:lnTo>
                  <a:lnTo>
                    <a:pt x="291" y="289"/>
                  </a:lnTo>
                  <a:lnTo>
                    <a:pt x="292" y="289"/>
                  </a:lnTo>
                  <a:lnTo>
                    <a:pt x="296" y="289"/>
                  </a:lnTo>
                  <a:lnTo>
                    <a:pt x="298" y="289"/>
                  </a:lnTo>
                  <a:lnTo>
                    <a:pt x="305" y="289"/>
                  </a:lnTo>
                  <a:lnTo>
                    <a:pt x="307" y="287"/>
                  </a:lnTo>
                  <a:close/>
                  <a:moveTo>
                    <a:pt x="161" y="243"/>
                  </a:moveTo>
                  <a:lnTo>
                    <a:pt x="159" y="243"/>
                  </a:lnTo>
                  <a:lnTo>
                    <a:pt x="155" y="242"/>
                  </a:lnTo>
                  <a:lnTo>
                    <a:pt x="153" y="242"/>
                  </a:lnTo>
                  <a:lnTo>
                    <a:pt x="153" y="242"/>
                  </a:lnTo>
                  <a:lnTo>
                    <a:pt x="152" y="240"/>
                  </a:lnTo>
                  <a:lnTo>
                    <a:pt x="152" y="240"/>
                  </a:lnTo>
                  <a:lnTo>
                    <a:pt x="152" y="240"/>
                  </a:lnTo>
                  <a:lnTo>
                    <a:pt x="150" y="240"/>
                  </a:lnTo>
                  <a:lnTo>
                    <a:pt x="144" y="236"/>
                  </a:lnTo>
                  <a:lnTo>
                    <a:pt x="143" y="236"/>
                  </a:lnTo>
                  <a:lnTo>
                    <a:pt x="139" y="236"/>
                  </a:lnTo>
                  <a:lnTo>
                    <a:pt x="137" y="236"/>
                  </a:lnTo>
                  <a:lnTo>
                    <a:pt x="137" y="238"/>
                  </a:lnTo>
                  <a:lnTo>
                    <a:pt x="137" y="240"/>
                  </a:lnTo>
                  <a:lnTo>
                    <a:pt x="137" y="242"/>
                  </a:lnTo>
                  <a:lnTo>
                    <a:pt x="141" y="245"/>
                  </a:lnTo>
                  <a:lnTo>
                    <a:pt x="143" y="245"/>
                  </a:lnTo>
                  <a:lnTo>
                    <a:pt x="150" y="245"/>
                  </a:lnTo>
                  <a:lnTo>
                    <a:pt x="150" y="245"/>
                  </a:lnTo>
                  <a:lnTo>
                    <a:pt x="150" y="247"/>
                  </a:lnTo>
                  <a:lnTo>
                    <a:pt x="152" y="247"/>
                  </a:lnTo>
                  <a:lnTo>
                    <a:pt x="152" y="247"/>
                  </a:lnTo>
                  <a:lnTo>
                    <a:pt x="153" y="245"/>
                  </a:lnTo>
                  <a:lnTo>
                    <a:pt x="155" y="245"/>
                  </a:lnTo>
                  <a:lnTo>
                    <a:pt x="155" y="245"/>
                  </a:lnTo>
                  <a:lnTo>
                    <a:pt x="159" y="245"/>
                  </a:lnTo>
                  <a:lnTo>
                    <a:pt x="161" y="245"/>
                  </a:lnTo>
                  <a:lnTo>
                    <a:pt x="162" y="245"/>
                  </a:lnTo>
                  <a:lnTo>
                    <a:pt x="161" y="243"/>
                  </a:lnTo>
                  <a:lnTo>
                    <a:pt x="161" y="243"/>
                  </a:lnTo>
                  <a:close/>
                  <a:moveTo>
                    <a:pt x="132" y="233"/>
                  </a:moveTo>
                  <a:lnTo>
                    <a:pt x="128" y="231"/>
                  </a:lnTo>
                  <a:lnTo>
                    <a:pt x="128" y="231"/>
                  </a:lnTo>
                  <a:lnTo>
                    <a:pt x="126" y="233"/>
                  </a:lnTo>
                  <a:lnTo>
                    <a:pt x="126" y="233"/>
                  </a:lnTo>
                  <a:lnTo>
                    <a:pt x="126" y="233"/>
                  </a:lnTo>
                  <a:lnTo>
                    <a:pt x="124" y="233"/>
                  </a:lnTo>
                  <a:lnTo>
                    <a:pt x="123" y="233"/>
                  </a:lnTo>
                  <a:lnTo>
                    <a:pt x="121" y="233"/>
                  </a:lnTo>
                  <a:lnTo>
                    <a:pt x="121" y="234"/>
                  </a:lnTo>
                  <a:lnTo>
                    <a:pt x="124" y="234"/>
                  </a:lnTo>
                  <a:lnTo>
                    <a:pt x="124" y="236"/>
                  </a:lnTo>
                  <a:lnTo>
                    <a:pt x="126" y="238"/>
                  </a:lnTo>
                  <a:lnTo>
                    <a:pt x="128" y="238"/>
                  </a:lnTo>
                  <a:lnTo>
                    <a:pt x="128" y="238"/>
                  </a:lnTo>
                  <a:lnTo>
                    <a:pt x="130" y="238"/>
                  </a:lnTo>
                  <a:lnTo>
                    <a:pt x="130" y="238"/>
                  </a:lnTo>
                  <a:lnTo>
                    <a:pt x="132" y="238"/>
                  </a:lnTo>
                  <a:lnTo>
                    <a:pt x="132" y="238"/>
                  </a:lnTo>
                  <a:lnTo>
                    <a:pt x="132" y="238"/>
                  </a:lnTo>
                  <a:lnTo>
                    <a:pt x="132" y="238"/>
                  </a:lnTo>
                  <a:lnTo>
                    <a:pt x="132" y="238"/>
                  </a:lnTo>
                  <a:lnTo>
                    <a:pt x="132" y="238"/>
                  </a:lnTo>
                  <a:lnTo>
                    <a:pt x="132" y="238"/>
                  </a:lnTo>
                  <a:lnTo>
                    <a:pt x="132" y="236"/>
                  </a:lnTo>
                  <a:lnTo>
                    <a:pt x="134" y="236"/>
                  </a:lnTo>
                  <a:lnTo>
                    <a:pt x="134" y="236"/>
                  </a:lnTo>
                  <a:lnTo>
                    <a:pt x="134" y="233"/>
                  </a:lnTo>
                  <a:lnTo>
                    <a:pt x="132" y="233"/>
                  </a:lnTo>
                  <a:close/>
                  <a:moveTo>
                    <a:pt x="173" y="234"/>
                  </a:moveTo>
                  <a:lnTo>
                    <a:pt x="170" y="233"/>
                  </a:lnTo>
                  <a:lnTo>
                    <a:pt x="162" y="229"/>
                  </a:lnTo>
                  <a:lnTo>
                    <a:pt x="152" y="225"/>
                  </a:lnTo>
                  <a:lnTo>
                    <a:pt x="152" y="225"/>
                  </a:lnTo>
                  <a:lnTo>
                    <a:pt x="150" y="225"/>
                  </a:lnTo>
                  <a:lnTo>
                    <a:pt x="150" y="224"/>
                  </a:lnTo>
                  <a:lnTo>
                    <a:pt x="148" y="224"/>
                  </a:lnTo>
                  <a:lnTo>
                    <a:pt x="148" y="224"/>
                  </a:lnTo>
                  <a:lnTo>
                    <a:pt x="148" y="225"/>
                  </a:lnTo>
                  <a:lnTo>
                    <a:pt x="150" y="227"/>
                  </a:lnTo>
                  <a:lnTo>
                    <a:pt x="152" y="227"/>
                  </a:lnTo>
                  <a:lnTo>
                    <a:pt x="152" y="227"/>
                  </a:lnTo>
                  <a:lnTo>
                    <a:pt x="152" y="227"/>
                  </a:lnTo>
                  <a:lnTo>
                    <a:pt x="152" y="227"/>
                  </a:lnTo>
                  <a:lnTo>
                    <a:pt x="152" y="227"/>
                  </a:lnTo>
                  <a:lnTo>
                    <a:pt x="152" y="227"/>
                  </a:lnTo>
                  <a:lnTo>
                    <a:pt x="152" y="227"/>
                  </a:lnTo>
                  <a:lnTo>
                    <a:pt x="152" y="227"/>
                  </a:lnTo>
                  <a:lnTo>
                    <a:pt x="153" y="227"/>
                  </a:lnTo>
                  <a:lnTo>
                    <a:pt x="153" y="227"/>
                  </a:lnTo>
                  <a:lnTo>
                    <a:pt x="153" y="229"/>
                  </a:lnTo>
                  <a:lnTo>
                    <a:pt x="155" y="231"/>
                  </a:lnTo>
                  <a:lnTo>
                    <a:pt x="161" y="233"/>
                  </a:lnTo>
                  <a:lnTo>
                    <a:pt x="161" y="233"/>
                  </a:lnTo>
                  <a:lnTo>
                    <a:pt x="162" y="234"/>
                  </a:lnTo>
                  <a:lnTo>
                    <a:pt x="162" y="234"/>
                  </a:lnTo>
                  <a:lnTo>
                    <a:pt x="162" y="233"/>
                  </a:lnTo>
                  <a:lnTo>
                    <a:pt x="164" y="234"/>
                  </a:lnTo>
                  <a:lnTo>
                    <a:pt x="164" y="234"/>
                  </a:lnTo>
                  <a:lnTo>
                    <a:pt x="166" y="234"/>
                  </a:lnTo>
                  <a:lnTo>
                    <a:pt x="166" y="234"/>
                  </a:lnTo>
                  <a:lnTo>
                    <a:pt x="168" y="234"/>
                  </a:lnTo>
                  <a:lnTo>
                    <a:pt x="168" y="236"/>
                  </a:lnTo>
                  <a:lnTo>
                    <a:pt x="170" y="236"/>
                  </a:lnTo>
                  <a:lnTo>
                    <a:pt x="171" y="236"/>
                  </a:lnTo>
                  <a:lnTo>
                    <a:pt x="171" y="236"/>
                  </a:lnTo>
                  <a:lnTo>
                    <a:pt x="173" y="236"/>
                  </a:lnTo>
                  <a:lnTo>
                    <a:pt x="175" y="236"/>
                  </a:lnTo>
                  <a:lnTo>
                    <a:pt x="175" y="236"/>
                  </a:lnTo>
                  <a:lnTo>
                    <a:pt x="175" y="234"/>
                  </a:lnTo>
                  <a:lnTo>
                    <a:pt x="173" y="234"/>
                  </a:lnTo>
                  <a:close/>
                  <a:moveTo>
                    <a:pt x="213" y="225"/>
                  </a:moveTo>
                  <a:lnTo>
                    <a:pt x="211" y="225"/>
                  </a:lnTo>
                  <a:lnTo>
                    <a:pt x="211" y="225"/>
                  </a:lnTo>
                  <a:lnTo>
                    <a:pt x="211" y="224"/>
                  </a:lnTo>
                  <a:lnTo>
                    <a:pt x="209" y="222"/>
                  </a:lnTo>
                  <a:lnTo>
                    <a:pt x="208" y="222"/>
                  </a:lnTo>
                  <a:lnTo>
                    <a:pt x="206" y="220"/>
                  </a:lnTo>
                  <a:lnTo>
                    <a:pt x="199" y="220"/>
                  </a:lnTo>
                  <a:lnTo>
                    <a:pt x="197" y="220"/>
                  </a:lnTo>
                  <a:lnTo>
                    <a:pt x="195" y="222"/>
                  </a:lnTo>
                  <a:lnTo>
                    <a:pt x="195" y="224"/>
                  </a:lnTo>
                  <a:lnTo>
                    <a:pt x="195" y="225"/>
                  </a:lnTo>
                  <a:lnTo>
                    <a:pt x="195" y="227"/>
                  </a:lnTo>
                  <a:lnTo>
                    <a:pt x="197" y="227"/>
                  </a:lnTo>
                  <a:lnTo>
                    <a:pt x="197" y="229"/>
                  </a:lnTo>
                  <a:lnTo>
                    <a:pt x="199" y="229"/>
                  </a:lnTo>
                  <a:lnTo>
                    <a:pt x="200" y="229"/>
                  </a:lnTo>
                  <a:lnTo>
                    <a:pt x="200" y="229"/>
                  </a:lnTo>
                  <a:lnTo>
                    <a:pt x="202" y="231"/>
                  </a:lnTo>
                  <a:lnTo>
                    <a:pt x="202" y="231"/>
                  </a:lnTo>
                  <a:lnTo>
                    <a:pt x="204" y="229"/>
                  </a:lnTo>
                  <a:lnTo>
                    <a:pt x="204" y="231"/>
                  </a:lnTo>
                  <a:lnTo>
                    <a:pt x="208" y="231"/>
                  </a:lnTo>
                  <a:lnTo>
                    <a:pt x="209" y="231"/>
                  </a:lnTo>
                  <a:lnTo>
                    <a:pt x="211" y="231"/>
                  </a:lnTo>
                  <a:lnTo>
                    <a:pt x="211" y="231"/>
                  </a:lnTo>
                  <a:lnTo>
                    <a:pt x="211" y="229"/>
                  </a:lnTo>
                  <a:lnTo>
                    <a:pt x="211" y="229"/>
                  </a:lnTo>
                  <a:lnTo>
                    <a:pt x="211" y="229"/>
                  </a:lnTo>
                  <a:lnTo>
                    <a:pt x="211" y="227"/>
                  </a:lnTo>
                  <a:lnTo>
                    <a:pt x="213" y="227"/>
                  </a:lnTo>
                  <a:lnTo>
                    <a:pt x="213" y="227"/>
                  </a:lnTo>
                  <a:lnTo>
                    <a:pt x="213" y="227"/>
                  </a:lnTo>
                  <a:lnTo>
                    <a:pt x="213" y="225"/>
                  </a:lnTo>
                  <a:close/>
                  <a:moveTo>
                    <a:pt x="1112" y="218"/>
                  </a:moveTo>
                  <a:lnTo>
                    <a:pt x="1112" y="216"/>
                  </a:lnTo>
                  <a:lnTo>
                    <a:pt x="1112" y="216"/>
                  </a:lnTo>
                  <a:lnTo>
                    <a:pt x="1112" y="216"/>
                  </a:lnTo>
                  <a:lnTo>
                    <a:pt x="1112" y="216"/>
                  </a:lnTo>
                  <a:lnTo>
                    <a:pt x="1112" y="216"/>
                  </a:lnTo>
                  <a:lnTo>
                    <a:pt x="1112" y="216"/>
                  </a:lnTo>
                  <a:lnTo>
                    <a:pt x="1110" y="218"/>
                  </a:lnTo>
                  <a:lnTo>
                    <a:pt x="1110" y="220"/>
                  </a:lnTo>
                  <a:lnTo>
                    <a:pt x="1110" y="220"/>
                  </a:lnTo>
                  <a:lnTo>
                    <a:pt x="1112" y="218"/>
                  </a:lnTo>
                  <a:lnTo>
                    <a:pt x="1112" y="218"/>
                  </a:lnTo>
                  <a:close/>
                  <a:moveTo>
                    <a:pt x="162" y="205"/>
                  </a:moveTo>
                  <a:lnTo>
                    <a:pt x="162" y="205"/>
                  </a:lnTo>
                  <a:lnTo>
                    <a:pt x="164" y="207"/>
                  </a:lnTo>
                  <a:lnTo>
                    <a:pt x="164" y="207"/>
                  </a:lnTo>
                  <a:lnTo>
                    <a:pt x="166" y="207"/>
                  </a:lnTo>
                  <a:lnTo>
                    <a:pt x="166" y="205"/>
                  </a:lnTo>
                  <a:lnTo>
                    <a:pt x="168" y="205"/>
                  </a:lnTo>
                  <a:lnTo>
                    <a:pt x="166" y="204"/>
                  </a:lnTo>
                  <a:lnTo>
                    <a:pt x="166" y="204"/>
                  </a:lnTo>
                  <a:lnTo>
                    <a:pt x="164" y="202"/>
                  </a:lnTo>
                  <a:lnTo>
                    <a:pt x="164" y="200"/>
                  </a:lnTo>
                  <a:lnTo>
                    <a:pt x="162" y="202"/>
                  </a:lnTo>
                  <a:lnTo>
                    <a:pt x="162" y="200"/>
                  </a:lnTo>
                  <a:lnTo>
                    <a:pt x="162" y="200"/>
                  </a:lnTo>
                  <a:lnTo>
                    <a:pt x="162" y="200"/>
                  </a:lnTo>
                  <a:lnTo>
                    <a:pt x="161" y="202"/>
                  </a:lnTo>
                  <a:lnTo>
                    <a:pt x="161" y="204"/>
                  </a:lnTo>
                  <a:lnTo>
                    <a:pt x="161" y="204"/>
                  </a:lnTo>
                  <a:lnTo>
                    <a:pt x="161" y="205"/>
                  </a:lnTo>
                  <a:lnTo>
                    <a:pt x="162" y="205"/>
                  </a:lnTo>
                  <a:close/>
                  <a:moveTo>
                    <a:pt x="7" y="177"/>
                  </a:moveTo>
                  <a:lnTo>
                    <a:pt x="5" y="175"/>
                  </a:lnTo>
                  <a:lnTo>
                    <a:pt x="5" y="177"/>
                  </a:lnTo>
                  <a:lnTo>
                    <a:pt x="3" y="175"/>
                  </a:lnTo>
                  <a:lnTo>
                    <a:pt x="3" y="175"/>
                  </a:lnTo>
                  <a:lnTo>
                    <a:pt x="3" y="175"/>
                  </a:lnTo>
                  <a:lnTo>
                    <a:pt x="3" y="175"/>
                  </a:lnTo>
                  <a:lnTo>
                    <a:pt x="3" y="175"/>
                  </a:lnTo>
                  <a:lnTo>
                    <a:pt x="2" y="175"/>
                  </a:lnTo>
                  <a:lnTo>
                    <a:pt x="2" y="175"/>
                  </a:lnTo>
                  <a:lnTo>
                    <a:pt x="0" y="177"/>
                  </a:lnTo>
                  <a:lnTo>
                    <a:pt x="0" y="177"/>
                  </a:lnTo>
                  <a:lnTo>
                    <a:pt x="0" y="178"/>
                  </a:lnTo>
                  <a:lnTo>
                    <a:pt x="0" y="178"/>
                  </a:lnTo>
                  <a:lnTo>
                    <a:pt x="0" y="180"/>
                  </a:lnTo>
                  <a:lnTo>
                    <a:pt x="0" y="180"/>
                  </a:lnTo>
                  <a:lnTo>
                    <a:pt x="0" y="182"/>
                  </a:lnTo>
                  <a:lnTo>
                    <a:pt x="0" y="184"/>
                  </a:lnTo>
                  <a:lnTo>
                    <a:pt x="0" y="184"/>
                  </a:lnTo>
                  <a:lnTo>
                    <a:pt x="2" y="184"/>
                  </a:lnTo>
                  <a:lnTo>
                    <a:pt x="2" y="184"/>
                  </a:lnTo>
                  <a:lnTo>
                    <a:pt x="3" y="184"/>
                  </a:lnTo>
                  <a:lnTo>
                    <a:pt x="3" y="184"/>
                  </a:lnTo>
                  <a:lnTo>
                    <a:pt x="5" y="186"/>
                  </a:lnTo>
                  <a:lnTo>
                    <a:pt x="5" y="184"/>
                  </a:lnTo>
                  <a:lnTo>
                    <a:pt x="7" y="182"/>
                  </a:lnTo>
                  <a:lnTo>
                    <a:pt x="7" y="180"/>
                  </a:lnTo>
                  <a:lnTo>
                    <a:pt x="7" y="178"/>
                  </a:lnTo>
                  <a:lnTo>
                    <a:pt x="7" y="177"/>
                  </a:lnTo>
                  <a:close/>
                  <a:moveTo>
                    <a:pt x="7" y="160"/>
                  </a:moveTo>
                  <a:lnTo>
                    <a:pt x="7" y="160"/>
                  </a:lnTo>
                  <a:lnTo>
                    <a:pt x="7" y="160"/>
                  </a:lnTo>
                  <a:lnTo>
                    <a:pt x="5" y="162"/>
                  </a:lnTo>
                  <a:lnTo>
                    <a:pt x="5" y="162"/>
                  </a:lnTo>
                  <a:lnTo>
                    <a:pt x="5" y="162"/>
                  </a:lnTo>
                  <a:lnTo>
                    <a:pt x="7" y="164"/>
                  </a:lnTo>
                  <a:lnTo>
                    <a:pt x="7" y="166"/>
                  </a:lnTo>
                  <a:lnTo>
                    <a:pt x="9" y="164"/>
                  </a:lnTo>
                  <a:lnTo>
                    <a:pt x="9" y="162"/>
                  </a:lnTo>
                  <a:lnTo>
                    <a:pt x="9" y="160"/>
                  </a:lnTo>
                  <a:lnTo>
                    <a:pt x="7" y="160"/>
                  </a:lnTo>
                  <a:close/>
                  <a:moveTo>
                    <a:pt x="1255" y="39"/>
                  </a:moveTo>
                  <a:lnTo>
                    <a:pt x="1253" y="37"/>
                  </a:lnTo>
                  <a:lnTo>
                    <a:pt x="1251" y="36"/>
                  </a:lnTo>
                  <a:lnTo>
                    <a:pt x="1250" y="34"/>
                  </a:lnTo>
                  <a:lnTo>
                    <a:pt x="1246" y="34"/>
                  </a:lnTo>
                  <a:lnTo>
                    <a:pt x="1242" y="32"/>
                  </a:lnTo>
                  <a:lnTo>
                    <a:pt x="1242" y="32"/>
                  </a:lnTo>
                  <a:lnTo>
                    <a:pt x="1242" y="32"/>
                  </a:lnTo>
                  <a:lnTo>
                    <a:pt x="1240" y="34"/>
                  </a:lnTo>
                  <a:lnTo>
                    <a:pt x="1240" y="34"/>
                  </a:lnTo>
                  <a:lnTo>
                    <a:pt x="1240" y="34"/>
                  </a:lnTo>
                  <a:lnTo>
                    <a:pt x="1239" y="34"/>
                  </a:lnTo>
                  <a:lnTo>
                    <a:pt x="1239" y="34"/>
                  </a:lnTo>
                  <a:lnTo>
                    <a:pt x="1237" y="32"/>
                  </a:lnTo>
                  <a:lnTo>
                    <a:pt x="1237" y="32"/>
                  </a:lnTo>
                  <a:lnTo>
                    <a:pt x="1237" y="30"/>
                  </a:lnTo>
                  <a:lnTo>
                    <a:pt x="1237" y="28"/>
                  </a:lnTo>
                  <a:lnTo>
                    <a:pt x="1237" y="28"/>
                  </a:lnTo>
                  <a:lnTo>
                    <a:pt x="1237" y="28"/>
                  </a:lnTo>
                  <a:lnTo>
                    <a:pt x="1237" y="28"/>
                  </a:lnTo>
                  <a:lnTo>
                    <a:pt x="1237" y="27"/>
                  </a:lnTo>
                  <a:lnTo>
                    <a:pt x="1237" y="27"/>
                  </a:lnTo>
                  <a:lnTo>
                    <a:pt x="1239" y="21"/>
                  </a:lnTo>
                  <a:lnTo>
                    <a:pt x="1239" y="19"/>
                  </a:lnTo>
                  <a:lnTo>
                    <a:pt x="1237" y="19"/>
                  </a:lnTo>
                  <a:lnTo>
                    <a:pt x="1237" y="19"/>
                  </a:lnTo>
                  <a:lnTo>
                    <a:pt x="1237" y="19"/>
                  </a:lnTo>
                  <a:lnTo>
                    <a:pt x="1237" y="16"/>
                  </a:lnTo>
                  <a:lnTo>
                    <a:pt x="1237" y="14"/>
                  </a:lnTo>
                  <a:lnTo>
                    <a:pt x="1235" y="14"/>
                  </a:lnTo>
                  <a:lnTo>
                    <a:pt x="1235" y="14"/>
                  </a:lnTo>
                  <a:lnTo>
                    <a:pt x="1233" y="14"/>
                  </a:lnTo>
                  <a:lnTo>
                    <a:pt x="1231" y="16"/>
                  </a:lnTo>
                  <a:lnTo>
                    <a:pt x="1228" y="16"/>
                  </a:lnTo>
                  <a:lnTo>
                    <a:pt x="1228" y="16"/>
                  </a:lnTo>
                  <a:lnTo>
                    <a:pt x="1226" y="12"/>
                  </a:lnTo>
                  <a:lnTo>
                    <a:pt x="1224" y="12"/>
                  </a:lnTo>
                  <a:lnTo>
                    <a:pt x="1224" y="14"/>
                  </a:lnTo>
                  <a:lnTo>
                    <a:pt x="1222" y="14"/>
                  </a:lnTo>
                  <a:lnTo>
                    <a:pt x="1219" y="14"/>
                  </a:lnTo>
                  <a:lnTo>
                    <a:pt x="1217" y="14"/>
                  </a:lnTo>
                  <a:lnTo>
                    <a:pt x="1217" y="14"/>
                  </a:lnTo>
                  <a:lnTo>
                    <a:pt x="1215" y="14"/>
                  </a:lnTo>
                  <a:lnTo>
                    <a:pt x="1215" y="12"/>
                  </a:lnTo>
                  <a:lnTo>
                    <a:pt x="1213" y="14"/>
                  </a:lnTo>
                  <a:lnTo>
                    <a:pt x="1212" y="14"/>
                  </a:lnTo>
                  <a:lnTo>
                    <a:pt x="1212" y="14"/>
                  </a:lnTo>
                  <a:lnTo>
                    <a:pt x="1210" y="12"/>
                  </a:lnTo>
                  <a:lnTo>
                    <a:pt x="1208" y="12"/>
                  </a:lnTo>
                  <a:lnTo>
                    <a:pt x="1206" y="12"/>
                  </a:lnTo>
                  <a:lnTo>
                    <a:pt x="1206" y="12"/>
                  </a:lnTo>
                  <a:lnTo>
                    <a:pt x="1206" y="12"/>
                  </a:lnTo>
                  <a:lnTo>
                    <a:pt x="1204" y="14"/>
                  </a:lnTo>
                  <a:lnTo>
                    <a:pt x="1204" y="14"/>
                  </a:lnTo>
                  <a:lnTo>
                    <a:pt x="1204" y="16"/>
                  </a:lnTo>
                  <a:lnTo>
                    <a:pt x="1204" y="18"/>
                  </a:lnTo>
                  <a:lnTo>
                    <a:pt x="1204" y="18"/>
                  </a:lnTo>
                  <a:lnTo>
                    <a:pt x="1204" y="19"/>
                  </a:lnTo>
                  <a:lnTo>
                    <a:pt x="1203" y="19"/>
                  </a:lnTo>
                  <a:lnTo>
                    <a:pt x="1199" y="21"/>
                  </a:lnTo>
                  <a:lnTo>
                    <a:pt x="1197" y="21"/>
                  </a:lnTo>
                  <a:lnTo>
                    <a:pt x="1195" y="21"/>
                  </a:lnTo>
                  <a:lnTo>
                    <a:pt x="1195" y="21"/>
                  </a:lnTo>
                  <a:lnTo>
                    <a:pt x="1195" y="21"/>
                  </a:lnTo>
                  <a:lnTo>
                    <a:pt x="1194" y="23"/>
                  </a:lnTo>
                  <a:lnTo>
                    <a:pt x="1194" y="23"/>
                  </a:lnTo>
                  <a:lnTo>
                    <a:pt x="1192" y="23"/>
                  </a:lnTo>
                  <a:lnTo>
                    <a:pt x="1192" y="21"/>
                  </a:lnTo>
                  <a:lnTo>
                    <a:pt x="1192" y="21"/>
                  </a:lnTo>
                  <a:lnTo>
                    <a:pt x="1190" y="21"/>
                  </a:lnTo>
                  <a:lnTo>
                    <a:pt x="1190" y="21"/>
                  </a:lnTo>
                  <a:lnTo>
                    <a:pt x="1190" y="19"/>
                  </a:lnTo>
                  <a:lnTo>
                    <a:pt x="1190" y="19"/>
                  </a:lnTo>
                  <a:lnTo>
                    <a:pt x="1188" y="19"/>
                  </a:lnTo>
                  <a:lnTo>
                    <a:pt x="1188" y="21"/>
                  </a:lnTo>
                  <a:lnTo>
                    <a:pt x="1188" y="21"/>
                  </a:lnTo>
                  <a:lnTo>
                    <a:pt x="1188" y="21"/>
                  </a:lnTo>
                  <a:lnTo>
                    <a:pt x="1188" y="21"/>
                  </a:lnTo>
                  <a:lnTo>
                    <a:pt x="1186" y="23"/>
                  </a:lnTo>
                  <a:lnTo>
                    <a:pt x="1186" y="23"/>
                  </a:lnTo>
                  <a:lnTo>
                    <a:pt x="1185" y="23"/>
                  </a:lnTo>
                  <a:lnTo>
                    <a:pt x="1185" y="21"/>
                  </a:lnTo>
                  <a:lnTo>
                    <a:pt x="1185" y="21"/>
                  </a:lnTo>
                  <a:lnTo>
                    <a:pt x="1185" y="19"/>
                  </a:lnTo>
                  <a:lnTo>
                    <a:pt x="1183" y="19"/>
                  </a:lnTo>
                  <a:lnTo>
                    <a:pt x="1181" y="19"/>
                  </a:lnTo>
                  <a:lnTo>
                    <a:pt x="1179" y="18"/>
                  </a:lnTo>
                  <a:lnTo>
                    <a:pt x="1179" y="18"/>
                  </a:lnTo>
                  <a:lnTo>
                    <a:pt x="1177" y="18"/>
                  </a:lnTo>
                  <a:lnTo>
                    <a:pt x="1174" y="19"/>
                  </a:lnTo>
                  <a:lnTo>
                    <a:pt x="1174" y="19"/>
                  </a:lnTo>
                  <a:lnTo>
                    <a:pt x="1172" y="19"/>
                  </a:lnTo>
                  <a:lnTo>
                    <a:pt x="1172" y="19"/>
                  </a:lnTo>
                  <a:lnTo>
                    <a:pt x="1172" y="19"/>
                  </a:lnTo>
                  <a:lnTo>
                    <a:pt x="1172" y="19"/>
                  </a:lnTo>
                  <a:lnTo>
                    <a:pt x="1170" y="19"/>
                  </a:lnTo>
                  <a:lnTo>
                    <a:pt x="1170" y="18"/>
                  </a:lnTo>
                  <a:lnTo>
                    <a:pt x="1170" y="16"/>
                  </a:lnTo>
                  <a:lnTo>
                    <a:pt x="1168" y="18"/>
                  </a:lnTo>
                  <a:lnTo>
                    <a:pt x="1168" y="18"/>
                  </a:lnTo>
                  <a:lnTo>
                    <a:pt x="1168" y="19"/>
                  </a:lnTo>
                  <a:lnTo>
                    <a:pt x="1168" y="19"/>
                  </a:lnTo>
                  <a:lnTo>
                    <a:pt x="1166" y="19"/>
                  </a:lnTo>
                  <a:lnTo>
                    <a:pt x="1166" y="19"/>
                  </a:lnTo>
                  <a:lnTo>
                    <a:pt x="1165" y="19"/>
                  </a:lnTo>
                  <a:lnTo>
                    <a:pt x="1165" y="21"/>
                  </a:lnTo>
                  <a:lnTo>
                    <a:pt x="1165" y="21"/>
                  </a:lnTo>
                  <a:lnTo>
                    <a:pt x="1163" y="23"/>
                  </a:lnTo>
                  <a:lnTo>
                    <a:pt x="1163" y="23"/>
                  </a:lnTo>
                  <a:lnTo>
                    <a:pt x="1161" y="23"/>
                  </a:lnTo>
                  <a:lnTo>
                    <a:pt x="1156" y="23"/>
                  </a:lnTo>
                  <a:lnTo>
                    <a:pt x="1156" y="23"/>
                  </a:lnTo>
                  <a:lnTo>
                    <a:pt x="1156" y="21"/>
                  </a:lnTo>
                  <a:lnTo>
                    <a:pt x="1156" y="21"/>
                  </a:lnTo>
                  <a:lnTo>
                    <a:pt x="1156" y="19"/>
                  </a:lnTo>
                  <a:lnTo>
                    <a:pt x="1154" y="19"/>
                  </a:lnTo>
                  <a:lnTo>
                    <a:pt x="1154" y="18"/>
                  </a:lnTo>
                  <a:lnTo>
                    <a:pt x="1154" y="18"/>
                  </a:lnTo>
                  <a:lnTo>
                    <a:pt x="1154" y="16"/>
                  </a:lnTo>
                  <a:lnTo>
                    <a:pt x="1156" y="12"/>
                  </a:lnTo>
                  <a:lnTo>
                    <a:pt x="1157" y="12"/>
                  </a:lnTo>
                  <a:lnTo>
                    <a:pt x="1159" y="10"/>
                  </a:lnTo>
                  <a:lnTo>
                    <a:pt x="1159" y="10"/>
                  </a:lnTo>
                  <a:lnTo>
                    <a:pt x="1159" y="9"/>
                  </a:lnTo>
                  <a:lnTo>
                    <a:pt x="1161" y="9"/>
                  </a:lnTo>
                  <a:lnTo>
                    <a:pt x="1159" y="7"/>
                  </a:lnTo>
                  <a:lnTo>
                    <a:pt x="1159" y="7"/>
                  </a:lnTo>
                  <a:lnTo>
                    <a:pt x="1157" y="5"/>
                  </a:lnTo>
                  <a:lnTo>
                    <a:pt x="1157" y="7"/>
                  </a:lnTo>
                  <a:lnTo>
                    <a:pt x="1156" y="7"/>
                  </a:lnTo>
                  <a:lnTo>
                    <a:pt x="1156" y="7"/>
                  </a:lnTo>
                  <a:lnTo>
                    <a:pt x="1154" y="7"/>
                  </a:lnTo>
                  <a:lnTo>
                    <a:pt x="1154" y="5"/>
                  </a:lnTo>
                  <a:lnTo>
                    <a:pt x="1154" y="1"/>
                  </a:lnTo>
                  <a:lnTo>
                    <a:pt x="1154" y="1"/>
                  </a:lnTo>
                  <a:lnTo>
                    <a:pt x="1154" y="0"/>
                  </a:lnTo>
                  <a:lnTo>
                    <a:pt x="1152" y="1"/>
                  </a:lnTo>
                  <a:lnTo>
                    <a:pt x="1152" y="1"/>
                  </a:lnTo>
                  <a:lnTo>
                    <a:pt x="1150" y="1"/>
                  </a:lnTo>
                  <a:lnTo>
                    <a:pt x="1150" y="1"/>
                  </a:lnTo>
                  <a:lnTo>
                    <a:pt x="1150" y="3"/>
                  </a:lnTo>
                  <a:lnTo>
                    <a:pt x="1148" y="3"/>
                  </a:lnTo>
                  <a:lnTo>
                    <a:pt x="1148" y="3"/>
                  </a:lnTo>
                  <a:lnTo>
                    <a:pt x="1139" y="5"/>
                  </a:lnTo>
                  <a:lnTo>
                    <a:pt x="1139" y="5"/>
                  </a:lnTo>
                  <a:lnTo>
                    <a:pt x="1138" y="7"/>
                  </a:lnTo>
                  <a:lnTo>
                    <a:pt x="1136" y="7"/>
                  </a:lnTo>
                  <a:lnTo>
                    <a:pt x="1134" y="7"/>
                  </a:lnTo>
                  <a:lnTo>
                    <a:pt x="1134" y="7"/>
                  </a:lnTo>
                  <a:lnTo>
                    <a:pt x="1132" y="9"/>
                  </a:lnTo>
                  <a:lnTo>
                    <a:pt x="1132" y="9"/>
                  </a:lnTo>
                  <a:lnTo>
                    <a:pt x="1132" y="10"/>
                  </a:lnTo>
                  <a:lnTo>
                    <a:pt x="1132" y="10"/>
                  </a:lnTo>
                  <a:lnTo>
                    <a:pt x="1130" y="12"/>
                  </a:lnTo>
                  <a:lnTo>
                    <a:pt x="1129" y="12"/>
                  </a:lnTo>
                  <a:lnTo>
                    <a:pt x="1129" y="12"/>
                  </a:lnTo>
                  <a:lnTo>
                    <a:pt x="1127" y="12"/>
                  </a:lnTo>
                  <a:lnTo>
                    <a:pt x="1127" y="16"/>
                  </a:lnTo>
                  <a:lnTo>
                    <a:pt x="1125" y="18"/>
                  </a:lnTo>
                  <a:lnTo>
                    <a:pt x="1121" y="19"/>
                  </a:lnTo>
                  <a:lnTo>
                    <a:pt x="1121" y="21"/>
                  </a:lnTo>
                  <a:lnTo>
                    <a:pt x="1121" y="21"/>
                  </a:lnTo>
                  <a:lnTo>
                    <a:pt x="1121" y="23"/>
                  </a:lnTo>
                  <a:lnTo>
                    <a:pt x="1121" y="27"/>
                  </a:lnTo>
                  <a:lnTo>
                    <a:pt x="1121" y="28"/>
                  </a:lnTo>
                  <a:lnTo>
                    <a:pt x="1121" y="30"/>
                  </a:lnTo>
                  <a:lnTo>
                    <a:pt x="1123" y="30"/>
                  </a:lnTo>
                  <a:lnTo>
                    <a:pt x="1123" y="32"/>
                  </a:lnTo>
                  <a:lnTo>
                    <a:pt x="1125" y="30"/>
                  </a:lnTo>
                  <a:lnTo>
                    <a:pt x="1130" y="30"/>
                  </a:lnTo>
                  <a:lnTo>
                    <a:pt x="1129" y="30"/>
                  </a:lnTo>
                  <a:lnTo>
                    <a:pt x="1129" y="30"/>
                  </a:lnTo>
                  <a:lnTo>
                    <a:pt x="1129" y="30"/>
                  </a:lnTo>
                  <a:lnTo>
                    <a:pt x="1125" y="32"/>
                  </a:lnTo>
                  <a:lnTo>
                    <a:pt x="1123" y="32"/>
                  </a:lnTo>
                  <a:lnTo>
                    <a:pt x="1123" y="32"/>
                  </a:lnTo>
                  <a:lnTo>
                    <a:pt x="1123" y="34"/>
                  </a:lnTo>
                  <a:lnTo>
                    <a:pt x="1123" y="36"/>
                  </a:lnTo>
                  <a:lnTo>
                    <a:pt x="1123" y="37"/>
                  </a:lnTo>
                  <a:lnTo>
                    <a:pt x="1125" y="37"/>
                  </a:lnTo>
                  <a:lnTo>
                    <a:pt x="1125" y="39"/>
                  </a:lnTo>
                  <a:lnTo>
                    <a:pt x="1125" y="41"/>
                  </a:lnTo>
                  <a:lnTo>
                    <a:pt x="1125" y="43"/>
                  </a:lnTo>
                  <a:lnTo>
                    <a:pt x="1125" y="43"/>
                  </a:lnTo>
                  <a:lnTo>
                    <a:pt x="1125" y="45"/>
                  </a:lnTo>
                  <a:lnTo>
                    <a:pt x="1127" y="47"/>
                  </a:lnTo>
                  <a:lnTo>
                    <a:pt x="1125" y="48"/>
                  </a:lnTo>
                  <a:lnTo>
                    <a:pt x="1125" y="50"/>
                  </a:lnTo>
                  <a:lnTo>
                    <a:pt x="1125" y="52"/>
                  </a:lnTo>
                  <a:lnTo>
                    <a:pt x="1127" y="52"/>
                  </a:lnTo>
                  <a:lnTo>
                    <a:pt x="1127" y="54"/>
                  </a:lnTo>
                  <a:lnTo>
                    <a:pt x="1127" y="54"/>
                  </a:lnTo>
                  <a:lnTo>
                    <a:pt x="1127" y="56"/>
                  </a:lnTo>
                  <a:lnTo>
                    <a:pt x="1127" y="56"/>
                  </a:lnTo>
                  <a:lnTo>
                    <a:pt x="1129" y="56"/>
                  </a:lnTo>
                  <a:lnTo>
                    <a:pt x="1127" y="57"/>
                  </a:lnTo>
                  <a:lnTo>
                    <a:pt x="1129" y="59"/>
                  </a:lnTo>
                  <a:lnTo>
                    <a:pt x="1129" y="59"/>
                  </a:lnTo>
                  <a:lnTo>
                    <a:pt x="1129" y="59"/>
                  </a:lnTo>
                  <a:lnTo>
                    <a:pt x="1129" y="61"/>
                  </a:lnTo>
                  <a:lnTo>
                    <a:pt x="1129" y="63"/>
                  </a:lnTo>
                  <a:lnTo>
                    <a:pt x="1130" y="65"/>
                  </a:lnTo>
                  <a:lnTo>
                    <a:pt x="1130" y="66"/>
                  </a:lnTo>
                  <a:lnTo>
                    <a:pt x="1132" y="66"/>
                  </a:lnTo>
                  <a:lnTo>
                    <a:pt x="1132" y="68"/>
                  </a:lnTo>
                  <a:lnTo>
                    <a:pt x="1132" y="68"/>
                  </a:lnTo>
                  <a:lnTo>
                    <a:pt x="1132" y="72"/>
                  </a:lnTo>
                  <a:lnTo>
                    <a:pt x="1132" y="75"/>
                  </a:lnTo>
                  <a:lnTo>
                    <a:pt x="1132" y="77"/>
                  </a:lnTo>
                  <a:lnTo>
                    <a:pt x="1127" y="101"/>
                  </a:lnTo>
                  <a:lnTo>
                    <a:pt x="1129" y="99"/>
                  </a:lnTo>
                  <a:lnTo>
                    <a:pt x="1129" y="99"/>
                  </a:lnTo>
                  <a:lnTo>
                    <a:pt x="1129" y="97"/>
                  </a:lnTo>
                  <a:lnTo>
                    <a:pt x="1129" y="95"/>
                  </a:lnTo>
                  <a:lnTo>
                    <a:pt x="1130" y="93"/>
                  </a:lnTo>
                  <a:lnTo>
                    <a:pt x="1130" y="92"/>
                  </a:lnTo>
                  <a:lnTo>
                    <a:pt x="1130" y="90"/>
                  </a:lnTo>
                  <a:lnTo>
                    <a:pt x="1130" y="88"/>
                  </a:lnTo>
                  <a:lnTo>
                    <a:pt x="1132" y="90"/>
                  </a:lnTo>
                  <a:lnTo>
                    <a:pt x="1132" y="90"/>
                  </a:lnTo>
                  <a:lnTo>
                    <a:pt x="1132" y="88"/>
                  </a:lnTo>
                  <a:lnTo>
                    <a:pt x="1132" y="88"/>
                  </a:lnTo>
                  <a:lnTo>
                    <a:pt x="1132" y="90"/>
                  </a:lnTo>
                  <a:lnTo>
                    <a:pt x="1130" y="92"/>
                  </a:lnTo>
                  <a:lnTo>
                    <a:pt x="1130" y="93"/>
                  </a:lnTo>
                  <a:lnTo>
                    <a:pt x="1132" y="93"/>
                  </a:lnTo>
                  <a:lnTo>
                    <a:pt x="1132" y="95"/>
                  </a:lnTo>
                  <a:lnTo>
                    <a:pt x="1132" y="95"/>
                  </a:lnTo>
                  <a:lnTo>
                    <a:pt x="1134" y="95"/>
                  </a:lnTo>
                  <a:lnTo>
                    <a:pt x="1134" y="93"/>
                  </a:lnTo>
                  <a:lnTo>
                    <a:pt x="1136" y="93"/>
                  </a:lnTo>
                  <a:lnTo>
                    <a:pt x="1136" y="93"/>
                  </a:lnTo>
                  <a:lnTo>
                    <a:pt x="1136" y="93"/>
                  </a:lnTo>
                  <a:lnTo>
                    <a:pt x="1134" y="95"/>
                  </a:lnTo>
                  <a:lnTo>
                    <a:pt x="1134" y="95"/>
                  </a:lnTo>
                  <a:lnTo>
                    <a:pt x="1132" y="95"/>
                  </a:lnTo>
                  <a:lnTo>
                    <a:pt x="1132" y="95"/>
                  </a:lnTo>
                  <a:lnTo>
                    <a:pt x="1132" y="97"/>
                  </a:lnTo>
                  <a:lnTo>
                    <a:pt x="1132" y="97"/>
                  </a:lnTo>
                  <a:lnTo>
                    <a:pt x="1132" y="97"/>
                  </a:lnTo>
                  <a:lnTo>
                    <a:pt x="1132" y="99"/>
                  </a:lnTo>
                  <a:lnTo>
                    <a:pt x="1132" y="99"/>
                  </a:lnTo>
                  <a:lnTo>
                    <a:pt x="1132" y="99"/>
                  </a:lnTo>
                  <a:lnTo>
                    <a:pt x="1130" y="99"/>
                  </a:lnTo>
                  <a:lnTo>
                    <a:pt x="1130" y="99"/>
                  </a:lnTo>
                  <a:lnTo>
                    <a:pt x="1130" y="99"/>
                  </a:lnTo>
                  <a:lnTo>
                    <a:pt x="1130" y="99"/>
                  </a:lnTo>
                  <a:lnTo>
                    <a:pt x="1130" y="99"/>
                  </a:lnTo>
                  <a:lnTo>
                    <a:pt x="1130" y="99"/>
                  </a:lnTo>
                  <a:lnTo>
                    <a:pt x="1130" y="101"/>
                  </a:lnTo>
                  <a:lnTo>
                    <a:pt x="1130" y="101"/>
                  </a:lnTo>
                  <a:lnTo>
                    <a:pt x="1130" y="101"/>
                  </a:lnTo>
                  <a:lnTo>
                    <a:pt x="1130" y="101"/>
                  </a:lnTo>
                  <a:lnTo>
                    <a:pt x="1129" y="101"/>
                  </a:lnTo>
                  <a:lnTo>
                    <a:pt x="1129" y="101"/>
                  </a:lnTo>
                  <a:lnTo>
                    <a:pt x="1127" y="103"/>
                  </a:lnTo>
                  <a:lnTo>
                    <a:pt x="1129" y="103"/>
                  </a:lnTo>
                  <a:lnTo>
                    <a:pt x="1127" y="101"/>
                  </a:lnTo>
                  <a:lnTo>
                    <a:pt x="1127" y="101"/>
                  </a:lnTo>
                  <a:lnTo>
                    <a:pt x="1127" y="101"/>
                  </a:lnTo>
                  <a:lnTo>
                    <a:pt x="1127" y="104"/>
                  </a:lnTo>
                  <a:lnTo>
                    <a:pt x="1125" y="108"/>
                  </a:lnTo>
                  <a:lnTo>
                    <a:pt x="1125" y="112"/>
                  </a:lnTo>
                  <a:lnTo>
                    <a:pt x="1121" y="124"/>
                  </a:lnTo>
                  <a:lnTo>
                    <a:pt x="1119" y="128"/>
                  </a:lnTo>
                  <a:lnTo>
                    <a:pt x="1119" y="130"/>
                  </a:lnTo>
                  <a:lnTo>
                    <a:pt x="1119" y="131"/>
                  </a:lnTo>
                  <a:lnTo>
                    <a:pt x="1119" y="131"/>
                  </a:lnTo>
                  <a:lnTo>
                    <a:pt x="1121" y="133"/>
                  </a:lnTo>
                  <a:lnTo>
                    <a:pt x="1123" y="133"/>
                  </a:lnTo>
                  <a:lnTo>
                    <a:pt x="1125" y="133"/>
                  </a:lnTo>
                  <a:lnTo>
                    <a:pt x="1125" y="133"/>
                  </a:lnTo>
                  <a:lnTo>
                    <a:pt x="1125" y="135"/>
                  </a:lnTo>
                  <a:lnTo>
                    <a:pt x="1125" y="135"/>
                  </a:lnTo>
                  <a:lnTo>
                    <a:pt x="1123" y="135"/>
                  </a:lnTo>
                  <a:lnTo>
                    <a:pt x="1123" y="135"/>
                  </a:lnTo>
                  <a:lnTo>
                    <a:pt x="1121" y="133"/>
                  </a:lnTo>
                  <a:lnTo>
                    <a:pt x="1121" y="135"/>
                  </a:lnTo>
                  <a:lnTo>
                    <a:pt x="1116" y="153"/>
                  </a:lnTo>
                  <a:lnTo>
                    <a:pt x="1110" y="164"/>
                  </a:lnTo>
                  <a:lnTo>
                    <a:pt x="1110" y="166"/>
                  </a:lnTo>
                  <a:lnTo>
                    <a:pt x="1110" y="168"/>
                  </a:lnTo>
                  <a:lnTo>
                    <a:pt x="1110" y="169"/>
                  </a:lnTo>
                  <a:lnTo>
                    <a:pt x="1110" y="171"/>
                  </a:lnTo>
                  <a:lnTo>
                    <a:pt x="1109" y="173"/>
                  </a:lnTo>
                  <a:lnTo>
                    <a:pt x="1109" y="173"/>
                  </a:lnTo>
                  <a:lnTo>
                    <a:pt x="1109" y="175"/>
                  </a:lnTo>
                  <a:lnTo>
                    <a:pt x="1107" y="175"/>
                  </a:lnTo>
                  <a:lnTo>
                    <a:pt x="1105" y="177"/>
                  </a:lnTo>
                  <a:lnTo>
                    <a:pt x="1105" y="177"/>
                  </a:lnTo>
                  <a:lnTo>
                    <a:pt x="1103" y="178"/>
                  </a:lnTo>
                  <a:lnTo>
                    <a:pt x="1103" y="178"/>
                  </a:lnTo>
                  <a:lnTo>
                    <a:pt x="1105" y="180"/>
                  </a:lnTo>
                  <a:lnTo>
                    <a:pt x="1105" y="180"/>
                  </a:lnTo>
                  <a:lnTo>
                    <a:pt x="1103" y="182"/>
                  </a:lnTo>
                  <a:lnTo>
                    <a:pt x="1103" y="182"/>
                  </a:lnTo>
                  <a:lnTo>
                    <a:pt x="1103" y="180"/>
                  </a:lnTo>
                  <a:lnTo>
                    <a:pt x="1101" y="180"/>
                  </a:lnTo>
                  <a:lnTo>
                    <a:pt x="1101" y="182"/>
                  </a:lnTo>
                  <a:lnTo>
                    <a:pt x="1098" y="184"/>
                  </a:lnTo>
                  <a:lnTo>
                    <a:pt x="1094" y="184"/>
                  </a:lnTo>
                  <a:lnTo>
                    <a:pt x="1094" y="184"/>
                  </a:lnTo>
                  <a:lnTo>
                    <a:pt x="1094" y="184"/>
                  </a:lnTo>
                  <a:lnTo>
                    <a:pt x="1096" y="186"/>
                  </a:lnTo>
                  <a:lnTo>
                    <a:pt x="1098" y="187"/>
                  </a:lnTo>
                  <a:lnTo>
                    <a:pt x="1098" y="191"/>
                  </a:lnTo>
                  <a:lnTo>
                    <a:pt x="1098" y="193"/>
                  </a:lnTo>
                  <a:lnTo>
                    <a:pt x="1098" y="195"/>
                  </a:lnTo>
                  <a:lnTo>
                    <a:pt x="1096" y="196"/>
                  </a:lnTo>
                  <a:lnTo>
                    <a:pt x="1096" y="198"/>
                  </a:lnTo>
                  <a:lnTo>
                    <a:pt x="1094" y="202"/>
                  </a:lnTo>
                  <a:lnTo>
                    <a:pt x="1094" y="204"/>
                  </a:lnTo>
                  <a:lnTo>
                    <a:pt x="1092" y="205"/>
                  </a:lnTo>
                  <a:lnTo>
                    <a:pt x="1094" y="207"/>
                  </a:lnTo>
                  <a:lnTo>
                    <a:pt x="1094" y="213"/>
                  </a:lnTo>
                  <a:lnTo>
                    <a:pt x="1092" y="216"/>
                  </a:lnTo>
                  <a:lnTo>
                    <a:pt x="1091" y="218"/>
                  </a:lnTo>
                  <a:lnTo>
                    <a:pt x="1091" y="220"/>
                  </a:lnTo>
                  <a:lnTo>
                    <a:pt x="1091" y="220"/>
                  </a:lnTo>
                  <a:lnTo>
                    <a:pt x="1091" y="222"/>
                  </a:lnTo>
                  <a:lnTo>
                    <a:pt x="1091" y="224"/>
                  </a:lnTo>
                  <a:lnTo>
                    <a:pt x="1091" y="225"/>
                  </a:lnTo>
                  <a:lnTo>
                    <a:pt x="1091" y="227"/>
                  </a:lnTo>
                  <a:lnTo>
                    <a:pt x="1091" y="227"/>
                  </a:lnTo>
                  <a:lnTo>
                    <a:pt x="1094" y="227"/>
                  </a:lnTo>
                  <a:lnTo>
                    <a:pt x="1094" y="227"/>
                  </a:lnTo>
                  <a:lnTo>
                    <a:pt x="1096" y="227"/>
                  </a:lnTo>
                  <a:lnTo>
                    <a:pt x="1100" y="229"/>
                  </a:lnTo>
                  <a:lnTo>
                    <a:pt x="1100" y="227"/>
                  </a:lnTo>
                  <a:lnTo>
                    <a:pt x="1101" y="227"/>
                  </a:lnTo>
                  <a:lnTo>
                    <a:pt x="1103" y="227"/>
                  </a:lnTo>
                  <a:lnTo>
                    <a:pt x="1107" y="227"/>
                  </a:lnTo>
                  <a:lnTo>
                    <a:pt x="1109" y="225"/>
                  </a:lnTo>
                  <a:lnTo>
                    <a:pt x="1110" y="224"/>
                  </a:lnTo>
                  <a:lnTo>
                    <a:pt x="1110" y="224"/>
                  </a:lnTo>
                  <a:lnTo>
                    <a:pt x="1110" y="220"/>
                  </a:lnTo>
                  <a:lnTo>
                    <a:pt x="1109" y="220"/>
                  </a:lnTo>
                  <a:lnTo>
                    <a:pt x="1110" y="218"/>
                  </a:lnTo>
                  <a:lnTo>
                    <a:pt x="1110" y="218"/>
                  </a:lnTo>
                  <a:lnTo>
                    <a:pt x="1112" y="216"/>
                  </a:lnTo>
                  <a:lnTo>
                    <a:pt x="1114" y="211"/>
                  </a:lnTo>
                  <a:lnTo>
                    <a:pt x="1118" y="207"/>
                  </a:lnTo>
                  <a:lnTo>
                    <a:pt x="1118" y="205"/>
                  </a:lnTo>
                  <a:lnTo>
                    <a:pt x="1119" y="204"/>
                  </a:lnTo>
                  <a:lnTo>
                    <a:pt x="1123" y="204"/>
                  </a:lnTo>
                  <a:lnTo>
                    <a:pt x="1125" y="202"/>
                  </a:lnTo>
                  <a:lnTo>
                    <a:pt x="1127" y="202"/>
                  </a:lnTo>
                  <a:lnTo>
                    <a:pt x="1127" y="202"/>
                  </a:lnTo>
                  <a:lnTo>
                    <a:pt x="1125" y="204"/>
                  </a:lnTo>
                  <a:lnTo>
                    <a:pt x="1123" y="204"/>
                  </a:lnTo>
                  <a:lnTo>
                    <a:pt x="1123" y="205"/>
                  </a:lnTo>
                  <a:lnTo>
                    <a:pt x="1121" y="205"/>
                  </a:lnTo>
                  <a:lnTo>
                    <a:pt x="1119" y="205"/>
                  </a:lnTo>
                  <a:lnTo>
                    <a:pt x="1118" y="207"/>
                  </a:lnTo>
                  <a:lnTo>
                    <a:pt x="1116" y="209"/>
                  </a:lnTo>
                  <a:lnTo>
                    <a:pt x="1114" y="213"/>
                  </a:lnTo>
                  <a:lnTo>
                    <a:pt x="1114" y="214"/>
                  </a:lnTo>
                  <a:lnTo>
                    <a:pt x="1116" y="216"/>
                  </a:lnTo>
                  <a:lnTo>
                    <a:pt x="1116" y="218"/>
                  </a:lnTo>
                  <a:lnTo>
                    <a:pt x="1116" y="216"/>
                  </a:lnTo>
                  <a:lnTo>
                    <a:pt x="1116" y="218"/>
                  </a:lnTo>
                  <a:lnTo>
                    <a:pt x="1116" y="220"/>
                  </a:lnTo>
                  <a:lnTo>
                    <a:pt x="1118" y="220"/>
                  </a:lnTo>
                  <a:lnTo>
                    <a:pt x="1118" y="222"/>
                  </a:lnTo>
                  <a:lnTo>
                    <a:pt x="1118" y="222"/>
                  </a:lnTo>
                  <a:lnTo>
                    <a:pt x="1118" y="222"/>
                  </a:lnTo>
                  <a:lnTo>
                    <a:pt x="1118" y="222"/>
                  </a:lnTo>
                  <a:lnTo>
                    <a:pt x="1118" y="222"/>
                  </a:lnTo>
                  <a:lnTo>
                    <a:pt x="1116" y="224"/>
                  </a:lnTo>
                  <a:lnTo>
                    <a:pt x="1114" y="225"/>
                  </a:lnTo>
                  <a:lnTo>
                    <a:pt x="1112" y="225"/>
                  </a:lnTo>
                  <a:lnTo>
                    <a:pt x="1112" y="227"/>
                  </a:lnTo>
                  <a:lnTo>
                    <a:pt x="1112" y="227"/>
                  </a:lnTo>
                  <a:lnTo>
                    <a:pt x="1112" y="227"/>
                  </a:lnTo>
                  <a:lnTo>
                    <a:pt x="1110" y="227"/>
                  </a:lnTo>
                  <a:lnTo>
                    <a:pt x="1109" y="229"/>
                  </a:lnTo>
                  <a:lnTo>
                    <a:pt x="1109" y="229"/>
                  </a:lnTo>
                  <a:lnTo>
                    <a:pt x="1109" y="229"/>
                  </a:lnTo>
                  <a:lnTo>
                    <a:pt x="1109" y="229"/>
                  </a:lnTo>
                  <a:lnTo>
                    <a:pt x="1107" y="227"/>
                  </a:lnTo>
                  <a:lnTo>
                    <a:pt x="1105" y="229"/>
                  </a:lnTo>
                  <a:lnTo>
                    <a:pt x="1103" y="229"/>
                  </a:lnTo>
                  <a:lnTo>
                    <a:pt x="1101" y="229"/>
                  </a:lnTo>
                  <a:lnTo>
                    <a:pt x="1103" y="231"/>
                  </a:lnTo>
                  <a:lnTo>
                    <a:pt x="1105" y="233"/>
                  </a:lnTo>
                  <a:lnTo>
                    <a:pt x="1105" y="236"/>
                  </a:lnTo>
                  <a:lnTo>
                    <a:pt x="1105" y="240"/>
                  </a:lnTo>
                  <a:lnTo>
                    <a:pt x="1105" y="242"/>
                  </a:lnTo>
                  <a:lnTo>
                    <a:pt x="1103" y="243"/>
                  </a:lnTo>
                  <a:lnTo>
                    <a:pt x="1103" y="243"/>
                  </a:lnTo>
                  <a:lnTo>
                    <a:pt x="1103" y="243"/>
                  </a:lnTo>
                  <a:lnTo>
                    <a:pt x="1103" y="243"/>
                  </a:lnTo>
                  <a:lnTo>
                    <a:pt x="1103" y="245"/>
                  </a:lnTo>
                  <a:lnTo>
                    <a:pt x="1103" y="245"/>
                  </a:lnTo>
                  <a:lnTo>
                    <a:pt x="1103" y="245"/>
                  </a:lnTo>
                  <a:lnTo>
                    <a:pt x="1105" y="245"/>
                  </a:lnTo>
                  <a:lnTo>
                    <a:pt x="1105" y="245"/>
                  </a:lnTo>
                  <a:lnTo>
                    <a:pt x="1107" y="245"/>
                  </a:lnTo>
                  <a:lnTo>
                    <a:pt x="1107" y="243"/>
                  </a:lnTo>
                  <a:lnTo>
                    <a:pt x="1112" y="243"/>
                  </a:lnTo>
                  <a:lnTo>
                    <a:pt x="1116" y="242"/>
                  </a:lnTo>
                  <a:lnTo>
                    <a:pt x="1114" y="242"/>
                  </a:lnTo>
                  <a:lnTo>
                    <a:pt x="1118" y="240"/>
                  </a:lnTo>
                  <a:lnTo>
                    <a:pt x="1119" y="238"/>
                  </a:lnTo>
                  <a:lnTo>
                    <a:pt x="1121" y="240"/>
                  </a:lnTo>
                  <a:lnTo>
                    <a:pt x="1123" y="240"/>
                  </a:lnTo>
                  <a:lnTo>
                    <a:pt x="1125" y="240"/>
                  </a:lnTo>
                  <a:lnTo>
                    <a:pt x="1125" y="242"/>
                  </a:lnTo>
                  <a:lnTo>
                    <a:pt x="1127" y="240"/>
                  </a:lnTo>
                  <a:lnTo>
                    <a:pt x="1127" y="240"/>
                  </a:lnTo>
                  <a:lnTo>
                    <a:pt x="1125" y="238"/>
                  </a:lnTo>
                  <a:lnTo>
                    <a:pt x="1125" y="238"/>
                  </a:lnTo>
                  <a:lnTo>
                    <a:pt x="1125" y="238"/>
                  </a:lnTo>
                  <a:lnTo>
                    <a:pt x="1125" y="238"/>
                  </a:lnTo>
                  <a:lnTo>
                    <a:pt x="1127" y="236"/>
                  </a:lnTo>
                  <a:lnTo>
                    <a:pt x="1127" y="236"/>
                  </a:lnTo>
                  <a:lnTo>
                    <a:pt x="1127" y="236"/>
                  </a:lnTo>
                  <a:lnTo>
                    <a:pt x="1127" y="238"/>
                  </a:lnTo>
                  <a:lnTo>
                    <a:pt x="1127" y="238"/>
                  </a:lnTo>
                  <a:lnTo>
                    <a:pt x="1129" y="238"/>
                  </a:lnTo>
                  <a:lnTo>
                    <a:pt x="1129" y="238"/>
                  </a:lnTo>
                  <a:lnTo>
                    <a:pt x="1127" y="240"/>
                  </a:lnTo>
                  <a:lnTo>
                    <a:pt x="1127" y="240"/>
                  </a:lnTo>
                  <a:lnTo>
                    <a:pt x="1127" y="240"/>
                  </a:lnTo>
                  <a:lnTo>
                    <a:pt x="1127" y="242"/>
                  </a:lnTo>
                  <a:lnTo>
                    <a:pt x="1127" y="242"/>
                  </a:lnTo>
                  <a:lnTo>
                    <a:pt x="1129" y="243"/>
                  </a:lnTo>
                  <a:lnTo>
                    <a:pt x="1132" y="245"/>
                  </a:lnTo>
                  <a:lnTo>
                    <a:pt x="1132" y="245"/>
                  </a:lnTo>
                  <a:lnTo>
                    <a:pt x="1134" y="245"/>
                  </a:lnTo>
                  <a:lnTo>
                    <a:pt x="1132" y="245"/>
                  </a:lnTo>
                  <a:lnTo>
                    <a:pt x="1127" y="243"/>
                  </a:lnTo>
                  <a:lnTo>
                    <a:pt x="1125" y="243"/>
                  </a:lnTo>
                  <a:lnTo>
                    <a:pt x="1125" y="243"/>
                  </a:lnTo>
                  <a:lnTo>
                    <a:pt x="1123" y="243"/>
                  </a:lnTo>
                  <a:lnTo>
                    <a:pt x="1121" y="242"/>
                  </a:lnTo>
                  <a:lnTo>
                    <a:pt x="1119" y="240"/>
                  </a:lnTo>
                  <a:lnTo>
                    <a:pt x="1118" y="240"/>
                  </a:lnTo>
                  <a:lnTo>
                    <a:pt x="1118" y="242"/>
                  </a:lnTo>
                  <a:lnTo>
                    <a:pt x="1119" y="242"/>
                  </a:lnTo>
                  <a:lnTo>
                    <a:pt x="1121" y="243"/>
                  </a:lnTo>
                  <a:lnTo>
                    <a:pt x="1123" y="245"/>
                  </a:lnTo>
                  <a:lnTo>
                    <a:pt x="1123" y="245"/>
                  </a:lnTo>
                  <a:lnTo>
                    <a:pt x="1125" y="249"/>
                  </a:lnTo>
                  <a:lnTo>
                    <a:pt x="1125" y="252"/>
                  </a:lnTo>
                  <a:lnTo>
                    <a:pt x="1127" y="256"/>
                  </a:lnTo>
                  <a:lnTo>
                    <a:pt x="1127" y="260"/>
                  </a:lnTo>
                  <a:lnTo>
                    <a:pt x="1125" y="263"/>
                  </a:lnTo>
                  <a:lnTo>
                    <a:pt x="1125" y="267"/>
                  </a:lnTo>
                  <a:lnTo>
                    <a:pt x="1121" y="272"/>
                  </a:lnTo>
                  <a:lnTo>
                    <a:pt x="1121" y="274"/>
                  </a:lnTo>
                  <a:lnTo>
                    <a:pt x="1121" y="274"/>
                  </a:lnTo>
                  <a:lnTo>
                    <a:pt x="1119" y="274"/>
                  </a:lnTo>
                  <a:lnTo>
                    <a:pt x="1119" y="274"/>
                  </a:lnTo>
                  <a:lnTo>
                    <a:pt x="1121" y="276"/>
                  </a:lnTo>
                  <a:lnTo>
                    <a:pt x="1123" y="276"/>
                  </a:lnTo>
                  <a:lnTo>
                    <a:pt x="1125" y="278"/>
                  </a:lnTo>
                  <a:lnTo>
                    <a:pt x="1125" y="280"/>
                  </a:lnTo>
                  <a:lnTo>
                    <a:pt x="1125" y="281"/>
                  </a:lnTo>
                  <a:lnTo>
                    <a:pt x="1125" y="285"/>
                  </a:lnTo>
                  <a:lnTo>
                    <a:pt x="1123" y="289"/>
                  </a:lnTo>
                  <a:lnTo>
                    <a:pt x="1125" y="289"/>
                  </a:lnTo>
                  <a:lnTo>
                    <a:pt x="1125" y="289"/>
                  </a:lnTo>
                  <a:lnTo>
                    <a:pt x="1127" y="289"/>
                  </a:lnTo>
                  <a:lnTo>
                    <a:pt x="1127" y="289"/>
                  </a:lnTo>
                  <a:lnTo>
                    <a:pt x="1127" y="289"/>
                  </a:lnTo>
                  <a:lnTo>
                    <a:pt x="1127" y="290"/>
                  </a:lnTo>
                  <a:lnTo>
                    <a:pt x="1125" y="290"/>
                  </a:lnTo>
                  <a:lnTo>
                    <a:pt x="1125" y="290"/>
                  </a:lnTo>
                  <a:lnTo>
                    <a:pt x="1125" y="292"/>
                  </a:lnTo>
                  <a:lnTo>
                    <a:pt x="1125" y="294"/>
                  </a:lnTo>
                  <a:lnTo>
                    <a:pt x="1123" y="296"/>
                  </a:lnTo>
                  <a:lnTo>
                    <a:pt x="1123" y="298"/>
                  </a:lnTo>
                  <a:lnTo>
                    <a:pt x="1125" y="298"/>
                  </a:lnTo>
                  <a:lnTo>
                    <a:pt x="1125" y="299"/>
                  </a:lnTo>
                  <a:lnTo>
                    <a:pt x="1125" y="301"/>
                  </a:lnTo>
                  <a:lnTo>
                    <a:pt x="1125" y="303"/>
                  </a:lnTo>
                  <a:lnTo>
                    <a:pt x="1125" y="305"/>
                  </a:lnTo>
                  <a:lnTo>
                    <a:pt x="1125" y="308"/>
                  </a:lnTo>
                  <a:lnTo>
                    <a:pt x="1123" y="310"/>
                  </a:lnTo>
                  <a:lnTo>
                    <a:pt x="1123" y="312"/>
                  </a:lnTo>
                  <a:lnTo>
                    <a:pt x="1121" y="314"/>
                  </a:lnTo>
                  <a:lnTo>
                    <a:pt x="1121" y="314"/>
                  </a:lnTo>
                  <a:lnTo>
                    <a:pt x="1121" y="316"/>
                  </a:lnTo>
                  <a:lnTo>
                    <a:pt x="1121" y="317"/>
                  </a:lnTo>
                  <a:lnTo>
                    <a:pt x="1121" y="319"/>
                  </a:lnTo>
                  <a:lnTo>
                    <a:pt x="1119" y="321"/>
                  </a:lnTo>
                  <a:lnTo>
                    <a:pt x="1119" y="321"/>
                  </a:lnTo>
                  <a:lnTo>
                    <a:pt x="1119" y="323"/>
                  </a:lnTo>
                  <a:lnTo>
                    <a:pt x="1118" y="325"/>
                  </a:lnTo>
                  <a:lnTo>
                    <a:pt x="1118" y="326"/>
                  </a:lnTo>
                  <a:lnTo>
                    <a:pt x="1116" y="330"/>
                  </a:lnTo>
                  <a:lnTo>
                    <a:pt x="1116" y="330"/>
                  </a:lnTo>
                  <a:lnTo>
                    <a:pt x="1116" y="332"/>
                  </a:lnTo>
                  <a:lnTo>
                    <a:pt x="1114" y="332"/>
                  </a:lnTo>
                  <a:lnTo>
                    <a:pt x="1116" y="332"/>
                  </a:lnTo>
                  <a:lnTo>
                    <a:pt x="1116" y="332"/>
                  </a:lnTo>
                  <a:lnTo>
                    <a:pt x="1116" y="334"/>
                  </a:lnTo>
                  <a:lnTo>
                    <a:pt x="1118" y="334"/>
                  </a:lnTo>
                  <a:lnTo>
                    <a:pt x="1118" y="334"/>
                  </a:lnTo>
                  <a:lnTo>
                    <a:pt x="1119" y="332"/>
                  </a:lnTo>
                  <a:lnTo>
                    <a:pt x="1119" y="332"/>
                  </a:lnTo>
                  <a:lnTo>
                    <a:pt x="1119" y="332"/>
                  </a:lnTo>
                  <a:lnTo>
                    <a:pt x="1121" y="332"/>
                  </a:lnTo>
                  <a:lnTo>
                    <a:pt x="1121" y="332"/>
                  </a:lnTo>
                  <a:lnTo>
                    <a:pt x="1123" y="330"/>
                  </a:lnTo>
                  <a:lnTo>
                    <a:pt x="1125" y="330"/>
                  </a:lnTo>
                  <a:lnTo>
                    <a:pt x="1125" y="330"/>
                  </a:lnTo>
                  <a:lnTo>
                    <a:pt x="1125" y="330"/>
                  </a:lnTo>
                  <a:lnTo>
                    <a:pt x="1127" y="328"/>
                  </a:lnTo>
                  <a:lnTo>
                    <a:pt x="1127" y="328"/>
                  </a:lnTo>
                  <a:lnTo>
                    <a:pt x="1130" y="328"/>
                  </a:lnTo>
                  <a:lnTo>
                    <a:pt x="1132" y="326"/>
                  </a:lnTo>
                  <a:lnTo>
                    <a:pt x="1132" y="326"/>
                  </a:lnTo>
                  <a:lnTo>
                    <a:pt x="1134" y="326"/>
                  </a:lnTo>
                  <a:lnTo>
                    <a:pt x="1136" y="326"/>
                  </a:lnTo>
                  <a:lnTo>
                    <a:pt x="1138" y="326"/>
                  </a:lnTo>
                  <a:lnTo>
                    <a:pt x="1141" y="328"/>
                  </a:lnTo>
                  <a:lnTo>
                    <a:pt x="1141" y="328"/>
                  </a:lnTo>
                  <a:lnTo>
                    <a:pt x="1143" y="328"/>
                  </a:lnTo>
                  <a:lnTo>
                    <a:pt x="1145" y="328"/>
                  </a:lnTo>
                  <a:lnTo>
                    <a:pt x="1147" y="328"/>
                  </a:lnTo>
                  <a:lnTo>
                    <a:pt x="1148" y="328"/>
                  </a:lnTo>
                  <a:lnTo>
                    <a:pt x="1150" y="330"/>
                  </a:lnTo>
                  <a:lnTo>
                    <a:pt x="1154" y="328"/>
                  </a:lnTo>
                  <a:lnTo>
                    <a:pt x="1156" y="328"/>
                  </a:lnTo>
                  <a:lnTo>
                    <a:pt x="1157" y="330"/>
                  </a:lnTo>
                  <a:lnTo>
                    <a:pt x="1159" y="330"/>
                  </a:lnTo>
                  <a:lnTo>
                    <a:pt x="1163" y="332"/>
                  </a:lnTo>
                  <a:lnTo>
                    <a:pt x="1165" y="334"/>
                  </a:lnTo>
                  <a:lnTo>
                    <a:pt x="1166" y="336"/>
                  </a:lnTo>
                  <a:lnTo>
                    <a:pt x="1166" y="334"/>
                  </a:lnTo>
                  <a:lnTo>
                    <a:pt x="1166" y="334"/>
                  </a:lnTo>
                  <a:lnTo>
                    <a:pt x="1165" y="334"/>
                  </a:lnTo>
                  <a:lnTo>
                    <a:pt x="1166" y="334"/>
                  </a:lnTo>
                  <a:lnTo>
                    <a:pt x="1166" y="334"/>
                  </a:lnTo>
                  <a:lnTo>
                    <a:pt x="1166" y="334"/>
                  </a:lnTo>
                  <a:lnTo>
                    <a:pt x="1168" y="334"/>
                  </a:lnTo>
                  <a:lnTo>
                    <a:pt x="1168" y="334"/>
                  </a:lnTo>
                  <a:lnTo>
                    <a:pt x="1172" y="334"/>
                  </a:lnTo>
                  <a:lnTo>
                    <a:pt x="1172" y="334"/>
                  </a:lnTo>
                  <a:lnTo>
                    <a:pt x="1174" y="334"/>
                  </a:lnTo>
                  <a:lnTo>
                    <a:pt x="1174" y="334"/>
                  </a:lnTo>
                  <a:lnTo>
                    <a:pt x="1175" y="332"/>
                  </a:lnTo>
                  <a:lnTo>
                    <a:pt x="1183" y="328"/>
                  </a:lnTo>
                  <a:lnTo>
                    <a:pt x="1183" y="326"/>
                  </a:lnTo>
                  <a:lnTo>
                    <a:pt x="1186" y="325"/>
                  </a:lnTo>
                  <a:lnTo>
                    <a:pt x="1188" y="325"/>
                  </a:lnTo>
                  <a:lnTo>
                    <a:pt x="1190" y="323"/>
                  </a:lnTo>
                  <a:lnTo>
                    <a:pt x="1190" y="323"/>
                  </a:lnTo>
                  <a:lnTo>
                    <a:pt x="1192" y="323"/>
                  </a:lnTo>
                  <a:lnTo>
                    <a:pt x="1194" y="323"/>
                  </a:lnTo>
                  <a:lnTo>
                    <a:pt x="1194" y="323"/>
                  </a:lnTo>
                  <a:lnTo>
                    <a:pt x="1195" y="325"/>
                  </a:lnTo>
                  <a:lnTo>
                    <a:pt x="1195" y="323"/>
                  </a:lnTo>
                  <a:lnTo>
                    <a:pt x="1195" y="323"/>
                  </a:lnTo>
                  <a:lnTo>
                    <a:pt x="1195" y="323"/>
                  </a:lnTo>
                  <a:lnTo>
                    <a:pt x="1195" y="323"/>
                  </a:lnTo>
                  <a:lnTo>
                    <a:pt x="1194" y="323"/>
                  </a:lnTo>
                  <a:lnTo>
                    <a:pt x="1194" y="323"/>
                  </a:lnTo>
                  <a:lnTo>
                    <a:pt x="1194" y="319"/>
                  </a:lnTo>
                  <a:lnTo>
                    <a:pt x="1194" y="317"/>
                  </a:lnTo>
                  <a:lnTo>
                    <a:pt x="1194" y="317"/>
                  </a:lnTo>
                  <a:lnTo>
                    <a:pt x="1194" y="316"/>
                  </a:lnTo>
                  <a:lnTo>
                    <a:pt x="1194" y="310"/>
                  </a:lnTo>
                  <a:lnTo>
                    <a:pt x="1192" y="308"/>
                  </a:lnTo>
                  <a:lnTo>
                    <a:pt x="1192" y="307"/>
                  </a:lnTo>
                  <a:lnTo>
                    <a:pt x="1192" y="307"/>
                  </a:lnTo>
                  <a:lnTo>
                    <a:pt x="1192" y="305"/>
                  </a:lnTo>
                  <a:lnTo>
                    <a:pt x="1192" y="303"/>
                  </a:lnTo>
                  <a:lnTo>
                    <a:pt x="1192" y="303"/>
                  </a:lnTo>
                  <a:lnTo>
                    <a:pt x="1190" y="301"/>
                  </a:lnTo>
                  <a:lnTo>
                    <a:pt x="1190" y="301"/>
                  </a:lnTo>
                  <a:lnTo>
                    <a:pt x="1190" y="301"/>
                  </a:lnTo>
                  <a:lnTo>
                    <a:pt x="1190" y="301"/>
                  </a:lnTo>
                  <a:lnTo>
                    <a:pt x="1190" y="301"/>
                  </a:lnTo>
                  <a:lnTo>
                    <a:pt x="1188" y="299"/>
                  </a:lnTo>
                  <a:lnTo>
                    <a:pt x="1188" y="299"/>
                  </a:lnTo>
                  <a:lnTo>
                    <a:pt x="1188" y="299"/>
                  </a:lnTo>
                  <a:lnTo>
                    <a:pt x="1188" y="299"/>
                  </a:lnTo>
                  <a:lnTo>
                    <a:pt x="1188" y="299"/>
                  </a:lnTo>
                  <a:lnTo>
                    <a:pt x="1188" y="298"/>
                  </a:lnTo>
                  <a:lnTo>
                    <a:pt x="1190" y="298"/>
                  </a:lnTo>
                  <a:lnTo>
                    <a:pt x="1190" y="298"/>
                  </a:lnTo>
                  <a:lnTo>
                    <a:pt x="1190" y="298"/>
                  </a:lnTo>
                  <a:lnTo>
                    <a:pt x="1190" y="298"/>
                  </a:lnTo>
                  <a:lnTo>
                    <a:pt x="1190" y="296"/>
                  </a:lnTo>
                  <a:lnTo>
                    <a:pt x="1190" y="296"/>
                  </a:lnTo>
                  <a:lnTo>
                    <a:pt x="1192" y="294"/>
                  </a:lnTo>
                  <a:lnTo>
                    <a:pt x="1192" y="294"/>
                  </a:lnTo>
                  <a:lnTo>
                    <a:pt x="1192" y="294"/>
                  </a:lnTo>
                  <a:lnTo>
                    <a:pt x="1192" y="290"/>
                  </a:lnTo>
                  <a:lnTo>
                    <a:pt x="1194" y="289"/>
                  </a:lnTo>
                  <a:lnTo>
                    <a:pt x="1194" y="287"/>
                  </a:lnTo>
                  <a:lnTo>
                    <a:pt x="1199" y="283"/>
                  </a:lnTo>
                  <a:lnTo>
                    <a:pt x="1199" y="281"/>
                  </a:lnTo>
                  <a:lnTo>
                    <a:pt x="1201" y="278"/>
                  </a:lnTo>
                  <a:lnTo>
                    <a:pt x="1201" y="276"/>
                  </a:lnTo>
                  <a:lnTo>
                    <a:pt x="1201" y="274"/>
                  </a:lnTo>
                  <a:lnTo>
                    <a:pt x="1201" y="274"/>
                  </a:lnTo>
                  <a:lnTo>
                    <a:pt x="1201" y="274"/>
                  </a:lnTo>
                  <a:lnTo>
                    <a:pt x="1201" y="272"/>
                  </a:lnTo>
                  <a:lnTo>
                    <a:pt x="1201" y="272"/>
                  </a:lnTo>
                  <a:lnTo>
                    <a:pt x="1203" y="272"/>
                  </a:lnTo>
                  <a:lnTo>
                    <a:pt x="1204" y="272"/>
                  </a:lnTo>
                  <a:lnTo>
                    <a:pt x="1204" y="272"/>
                  </a:lnTo>
                  <a:lnTo>
                    <a:pt x="1204" y="272"/>
                  </a:lnTo>
                  <a:lnTo>
                    <a:pt x="1206" y="272"/>
                  </a:lnTo>
                  <a:lnTo>
                    <a:pt x="1206" y="272"/>
                  </a:lnTo>
                  <a:lnTo>
                    <a:pt x="1206" y="272"/>
                  </a:lnTo>
                  <a:lnTo>
                    <a:pt x="1208" y="270"/>
                  </a:lnTo>
                  <a:lnTo>
                    <a:pt x="1208" y="270"/>
                  </a:lnTo>
                  <a:lnTo>
                    <a:pt x="1208" y="269"/>
                  </a:lnTo>
                  <a:lnTo>
                    <a:pt x="1208" y="269"/>
                  </a:lnTo>
                  <a:lnTo>
                    <a:pt x="1210" y="269"/>
                  </a:lnTo>
                  <a:lnTo>
                    <a:pt x="1212" y="270"/>
                  </a:lnTo>
                  <a:lnTo>
                    <a:pt x="1213" y="270"/>
                  </a:lnTo>
                  <a:lnTo>
                    <a:pt x="1213" y="269"/>
                  </a:lnTo>
                  <a:lnTo>
                    <a:pt x="1215" y="267"/>
                  </a:lnTo>
                  <a:lnTo>
                    <a:pt x="1215" y="265"/>
                  </a:lnTo>
                  <a:lnTo>
                    <a:pt x="1215" y="263"/>
                  </a:lnTo>
                  <a:lnTo>
                    <a:pt x="1217" y="261"/>
                  </a:lnTo>
                  <a:lnTo>
                    <a:pt x="1217" y="261"/>
                  </a:lnTo>
                  <a:lnTo>
                    <a:pt x="1217" y="260"/>
                  </a:lnTo>
                  <a:lnTo>
                    <a:pt x="1217" y="258"/>
                  </a:lnTo>
                  <a:lnTo>
                    <a:pt x="1217" y="258"/>
                  </a:lnTo>
                  <a:lnTo>
                    <a:pt x="1215" y="258"/>
                  </a:lnTo>
                  <a:lnTo>
                    <a:pt x="1213" y="258"/>
                  </a:lnTo>
                  <a:lnTo>
                    <a:pt x="1213" y="258"/>
                  </a:lnTo>
                  <a:lnTo>
                    <a:pt x="1213" y="258"/>
                  </a:lnTo>
                  <a:lnTo>
                    <a:pt x="1213" y="260"/>
                  </a:lnTo>
                  <a:lnTo>
                    <a:pt x="1212" y="260"/>
                  </a:lnTo>
                  <a:lnTo>
                    <a:pt x="1210" y="260"/>
                  </a:lnTo>
                  <a:lnTo>
                    <a:pt x="1210" y="260"/>
                  </a:lnTo>
                  <a:lnTo>
                    <a:pt x="1210" y="260"/>
                  </a:lnTo>
                  <a:lnTo>
                    <a:pt x="1208" y="260"/>
                  </a:lnTo>
                  <a:lnTo>
                    <a:pt x="1206" y="254"/>
                  </a:lnTo>
                  <a:lnTo>
                    <a:pt x="1206" y="254"/>
                  </a:lnTo>
                  <a:lnTo>
                    <a:pt x="1206" y="252"/>
                  </a:lnTo>
                  <a:lnTo>
                    <a:pt x="1204" y="252"/>
                  </a:lnTo>
                  <a:lnTo>
                    <a:pt x="1204" y="252"/>
                  </a:lnTo>
                  <a:lnTo>
                    <a:pt x="1204" y="251"/>
                  </a:lnTo>
                  <a:lnTo>
                    <a:pt x="1204" y="251"/>
                  </a:lnTo>
                  <a:lnTo>
                    <a:pt x="1199" y="245"/>
                  </a:lnTo>
                  <a:lnTo>
                    <a:pt x="1197" y="243"/>
                  </a:lnTo>
                  <a:lnTo>
                    <a:pt x="1197" y="243"/>
                  </a:lnTo>
                  <a:lnTo>
                    <a:pt x="1197" y="242"/>
                  </a:lnTo>
                  <a:lnTo>
                    <a:pt x="1199" y="242"/>
                  </a:lnTo>
                  <a:lnTo>
                    <a:pt x="1199" y="242"/>
                  </a:lnTo>
                  <a:lnTo>
                    <a:pt x="1197" y="240"/>
                  </a:lnTo>
                  <a:lnTo>
                    <a:pt x="1199" y="240"/>
                  </a:lnTo>
                  <a:lnTo>
                    <a:pt x="1199" y="236"/>
                  </a:lnTo>
                  <a:lnTo>
                    <a:pt x="1201" y="233"/>
                  </a:lnTo>
                  <a:lnTo>
                    <a:pt x="1201" y="233"/>
                  </a:lnTo>
                  <a:lnTo>
                    <a:pt x="1201" y="231"/>
                  </a:lnTo>
                  <a:lnTo>
                    <a:pt x="1201" y="231"/>
                  </a:lnTo>
                  <a:lnTo>
                    <a:pt x="1201" y="231"/>
                  </a:lnTo>
                  <a:lnTo>
                    <a:pt x="1201" y="231"/>
                  </a:lnTo>
                  <a:lnTo>
                    <a:pt x="1201" y="231"/>
                  </a:lnTo>
                  <a:lnTo>
                    <a:pt x="1201" y="229"/>
                  </a:lnTo>
                  <a:lnTo>
                    <a:pt x="1201" y="229"/>
                  </a:lnTo>
                  <a:lnTo>
                    <a:pt x="1201" y="225"/>
                  </a:lnTo>
                  <a:lnTo>
                    <a:pt x="1201" y="225"/>
                  </a:lnTo>
                  <a:lnTo>
                    <a:pt x="1201" y="225"/>
                  </a:lnTo>
                  <a:lnTo>
                    <a:pt x="1201" y="224"/>
                  </a:lnTo>
                  <a:lnTo>
                    <a:pt x="1204" y="222"/>
                  </a:lnTo>
                  <a:lnTo>
                    <a:pt x="1204" y="222"/>
                  </a:lnTo>
                  <a:lnTo>
                    <a:pt x="1204" y="222"/>
                  </a:lnTo>
                  <a:lnTo>
                    <a:pt x="1206" y="222"/>
                  </a:lnTo>
                  <a:lnTo>
                    <a:pt x="1206" y="220"/>
                  </a:lnTo>
                  <a:lnTo>
                    <a:pt x="1206" y="220"/>
                  </a:lnTo>
                  <a:lnTo>
                    <a:pt x="1208" y="220"/>
                  </a:lnTo>
                  <a:lnTo>
                    <a:pt x="1210" y="218"/>
                  </a:lnTo>
                  <a:lnTo>
                    <a:pt x="1210" y="218"/>
                  </a:lnTo>
                  <a:lnTo>
                    <a:pt x="1212" y="218"/>
                  </a:lnTo>
                  <a:lnTo>
                    <a:pt x="1212" y="216"/>
                  </a:lnTo>
                  <a:lnTo>
                    <a:pt x="1212" y="216"/>
                  </a:lnTo>
                  <a:lnTo>
                    <a:pt x="1212" y="216"/>
                  </a:lnTo>
                  <a:lnTo>
                    <a:pt x="1212" y="214"/>
                  </a:lnTo>
                  <a:lnTo>
                    <a:pt x="1212" y="214"/>
                  </a:lnTo>
                  <a:lnTo>
                    <a:pt x="1213" y="213"/>
                  </a:lnTo>
                  <a:lnTo>
                    <a:pt x="1213" y="211"/>
                  </a:lnTo>
                  <a:lnTo>
                    <a:pt x="1215" y="207"/>
                  </a:lnTo>
                  <a:lnTo>
                    <a:pt x="1215" y="207"/>
                  </a:lnTo>
                  <a:lnTo>
                    <a:pt x="1217" y="207"/>
                  </a:lnTo>
                  <a:lnTo>
                    <a:pt x="1217" y="205"/>
                  </a:lnTo>
                  <a:lnTo>
                    <a:pt x="1215" y="205"/>
                  </a:lnTo>
                  <a:lnTo>
                    <a:pt x="1215" y="204"/>
                  </a:lnTo>
                  <a:lnTo>
                    <a:pt x="1215" y="204"/>
                  </a:lnTo>
                  <a:lnTo>
                    <a:pt x="1215" y="202"/>
                  </a:lnTo>
                  <a:lnTo>
                    <a:pt x="1213" y="202"/>
                  </a:lnTo>
                  <a:lnTo>
                    <a:pt x="1213" y="200"/>
                  </a:lnTo>
                  <a:lnTo>
                    <a:pt x="1212" y="200"/>
                  </a:lnTo>
                  <a:lnTo>
                    <a:pt x="1210" y="200"/>
                  </a:lnTo>
                  <a:lnTo>
                    <a:pt x="1210" y="202"/>
                  </a:lnTo>
                  <a:lnTo>
                    <a:pt x="1208" y="202"/>
                  </a:lnTo>
                  <a:lnTo>
                    <a:pt x="1208" y="202"/>
                  </a:lnTo>
                  <a:lnTo>
                    <a:pt x="1206" y="200"/>
                  </a:lnTo>
                  <a:lnTo>
                    <a:pt x="1206" y="200"/>
                  </a:lnTo>
                  <a:lnTo>
                    <a:pt x="1206" y="200"/>
                  </a:lnTo>
                  <a:lnTo>
                    <a:pt x="1206" y="198"/>
                  </a:lnTo>
                  <a:lnTo>
                    <a:pt x="1208" y="198"/>
                  </a:lnTo>
                  <a:lnTo>
                    <a:pt x="1206" y="196"/>
                  </a:lnTo>
                  <a:lnTo>
                    <a:pt x="1206" y="196"/>
                  </a:lnTo>
                  <a:lnTo>
                    <a:pt x="1204" y="196"/>
                  </a:lnTo>
                  <a:lnTo>
                    <a:pt x="1203" y="195"/>
                  </a:lnTo>
                  <a:lnTo>
                    <a:pt x="1203" y="195"/>
                  </a:lnTo>
                  <a:lnTo>
                    <a:pt x="1201" y="193"/>
                  </a:lnTo>
                  <a:lnTo>
                    <a:pt x="1203" y="191"/>
                  </a:lnTo>
                  <a:lnTo>
                    <a:pt x="1203" y="191"/>
                  </a:lnTo>
                  <a:lnTo>
                    <a:pt x="1201" y="187"/>
                  </a:lnTo>
                  <a:lnTo>
                    <a:pt x="1199" y="186"/>
                  </a:lnTo>
                  <a:lnTo>
                    <a:pt x="1199" y="186"/>
                  </a:lnTo>
                  <a:lnTo>
                    <a:pt x="1199" y="184"/>
                  </a:lnTo>
                  <a:lnTo>
                    <a:pt x="1199" y="182"/>
                  </a:lnTo>
                  <a:lnTo>
                    <a:pt x="1199" y="182"/>
                  </a:lnTo>
                  <a:lnTo>
                    <a:pt x="1199" y="180"/>
                  </a:lnTo>
                  <a:lnTo>
                    <a:pt x="1199" y="180"/>
                  </a:lnTo>
                  <a:lnTo>
                    <a:pt x="1199" y="178"/>
                  </a:lnTo>
                  <a:lnTo>
                    <a:pt x="1199" y="178"/>
                  </a:lnTo>
                  <a:lnTo>
                    <a:pt x="1197" y="177"/>
                  </a:lnTo>
                  <a:lnTo>
                    <a:pt x="1195" y="177"/>
                  </a:lnTo>
                  <a:lnTo>
                    <a:pt x="1195" y="177"/>
                  </a:lnTo>
                  <a:lnTo>
                    <a:pt x="1195" y="175"/>
                  </a:lnTo>
                  <a:lnTo>
                    <a:pt x="1194" y="173"/>
                  </a:lnTo>
                  <a:lnTo>
                    <a:pt x="1192" y="173"/>
                  </a:lnTo>
                  <a:lnTo>
                    <a:pt x="1192" y="173"/>
                  </a:lnTo>
                  <a:lnTo>
                    <a:pt x="1190" y="169"/>
                  </a:lnTo>
                  <a:lnTo>
                    <a:pt x="1190" y="169"/>
                  </a:lnTo>
                  <a:lnTo>
                    <a:pt x="1188" y="164"/>
                  </a:lnTo>
                  <a:lnTo>
                    <a:pt x="1186" y="164"/>
                  </a:lnTo>
                  <a:lnTo>
                    <a:pt x="1186" y="164"/>
                  </a:lnTo>
                  <a:lnTo>
                    <a:pt x="1197" y="164"/>
                  </a:lnTo>
                  <a:lnTo>
                    <a:pt x="1199" y="164"/>
                  </a:lnTo>
                  <a:lnTo>
                    <a:pt x="1199" y="164"/>
                  </a:lnTo>
                  <a:lnTo>
                    <a:pt x="1201" y="164"/>
                  </a:lnTo>
                  <a:lnTo>
                    <a:pt x="1203" y="164"/>
                  </a:lnTo>
                  <a:lnTo>
                    <a:pt x="1203" y="164"/>
                  </a:lnTo>
                  <a:lnTo>
                    <a:pt x="1204" y="164"/>
                  </a:lnTo>
                  <a:lnTo>
                    <a:pt x="1206" y="164"/>
                  </a:lnTo>
                  <a:lnTo>
                    <a:pt x="1213" y="164"/>
                  </a:lnTo>
                  <a:lnTo>
                    <a:pt x="1213" y="162"/>
                  </a:lnTo>
                  <a:lnTo>
                    <a:pt x="1215" y="162"/>
                  </a:lnTo>
                  <a:lnTo>
                    <a:pt x="1215" y="160"/>
                  </a:lnTo>
                  <a:lnTo>
                    <a:pt x="1213" y="160"/>
                  </a:lnTo>
                  <a:lnTo>
                    <a:pt x="1213" y="160"/>
                  </a:lnTo>
                  <a:lnTo>
                    <a:pt x="1215" y="158"/>
                  </a:lnTo>
                  <a:lnTo>
                    <a:pt x="1215" y="158"/>
                  </a:lnTo>
                  <a:lnTo>
                    <a:pt x="1215" y="158"/>
                  </a:lnTo>
                  <a:lnTo>
                    <a:pt x="1215" y="157"/>
                  </a:lnTo>
                  <a:lnTo>
                    <a:pt x="1215" y="157"/>
                  </a:lnTo>
                  <a:lnTo>
                    <a:pt x="1215" y="155"/>
                  </a:lnTo>
                  <a:lnTo>
                    <a:pt x="1215" y="155"/>
                  </a:lnTo>
                  <a:lnTo>
                    <a:pt x="1215" y="155"/>
                  </a:lnTo>
                  <a:lnTo>
                    <a:pt x="1217" y="155"/>
                  </a:lnTo>
                  <a:lnTo>
                    <a:pt x="1217" y="153"/>
                  </a:lnTo>
                  <a:lnTo>
                    <a:pt x="1219" y="151"/>
                  </a:lnTo>
                  <a:lnTo>
                    <a:pt x="1219" y="151"/>
                  </a:lnTo>
                  <a:lnTo>
                    <a:pt x="1219" y="149"/>
                  </a:lnTo>
                  <a:lnTo>
                    <a:pt x="1219" y="149"/>
                  </a:lnTo>
                  <a:lnTo>
                    <a:pt x="1219" y="149"/>
                  </a:lnTo>
                  <a:lnTo>
                    <a:pt x="1219" y="149"/>
                  </a:lnTo>
                  <a:lnTo>
                    <a:pt x="1219" y="148"/>
                  </a:lnTo>
                  <a:lnTo>
                    <a:pt x="1219" y="148"/>
                  </a:lnTo>
                  <a:lnTo>
                    <a:pt x="1219" y="148"/>
                  </a:lnTo>
                  <a:lnTo>
                    <a:pt x="1219" y="148"/>
                  </a:lnTo>
                  <a:lnTo>
                    <a:pt x="1221" y="146"/>
                  </a:lnTo>
                  <a:lnTo>
                    <a:pt x="1221" y="146"/>
                  </a:lnTo>
                  <a:lnTo>
                    <a:pt x="1221" y="144"/>
                  </a:lnTo>
                  <a:lnTo>
                    <a:pt x="1221" y="144"/>
                  </a:lnTo>
                  <a:lnTo>
                    <a:pt x="1221" y="142"/>
                  </a:lnTo>
                  <a:lnTo>
                    <a:pt x="1219" y="139"/>
                  </a:lnTo>
                  <a:lnTo>
                    <a:pt x="1217" y="137"/>
                  </a:lnTo>
                  <a:lnTo>
                    <a:pt x="1217" y="137"/>
                  </a:lnTo>
                  <a:lnTo>
                    <a:pt x="1217" y="135"/>
                  </a:lnTo>
                  <a:lnTo>
                    <a:pt x="1215" y="135"/>
                  </a:lnTo>
                  <a:lnTo>
                    <a:pt x="1215" y="135"/>
                  </a:lnTo>
                  <a:lnTo>
                    <a:pt x="1213" y="135"/>
                  </a:lnTo>
                  <a:lnTo>
                    <a:pt x="1213" y="135"/>
                  </a:lnTo>
                  <a:lnTo>
                    <a:pt x="1213" y="131"/>
                  </a:lnTo>
                  <a:lnTo>
                    <a:pt x="1213" y="131"/>
                  </a:lnTo>
                  <a:lnTo>
                    <a:pt x="1213" y="130"/>
                  </a:lnTo>
                  <a:lnTo>
                    <a:pt x="1213" y="130"/>
                  </a:lnTo>
                  <a:lnTo>
                    <a:pt x="1213" y="128"/>
                  </a:lnTo>
                  <a:lnTo>
                    <a:pt x="1215" y="128"/>
                  </a:lnTo>
                  <a:lnTo>
                    <a:pt x="1217" y="126"/>
                  </a:lnTo>
                  <a:lnTo>
                    <a:pt x="1217" y="126"/>
                  </a:lnTo>
                  <a:lnTo>
                    <a:pt x="1219" y="126"/>
                  </a:lnTo>
                  <a:lnTo>
                    <a:pt x="1219" y="126"/>
                  </a:lnTo>
                  <a:lnTo>
                    <a:pt x="1221" y="126"/>
                  </a:lnTo>
                  <a:lnTo>
                    <a:pt x="1221" y="126"/>
                  </a:lnTo>
                  <a:lnTo>
                    <a:pt x="1221" y="126"/>
                  </a:lnTo>
                  <a:lnTo>
                    <a:pt x="1221" y="124"/>
                  </a:lnTo>
                  <a:lnTo>
                    <a:pt x="1221" y="124"/>
                  </a:lnTo>
                  <a:lnTo>
                    <a:pt x="1221" y="124"/>
                  </a:lnTo>
                  <a:lnTo>
                    <a:pt x="1222" y="124"/>
                  </a:lnTo>
                  <a:lnTo>
                    <a:pt x="1224" y="122"/>
                  </a:lnTo>
                  <a:lnTo>
                    <a:pt x="1224" y="121"/>
                  </a:lnTo>
                  <a:lnTo>
                    <a:pt x="1226" y="121"/>
                  </a:lnTo>
                  <a:lnTo>
                    <a:pt x="1224" y="119"/>
                  </a:lnTo>
                  <a:lnTo>
                    <a:pt x="1222" y="117"/>
                  </a:lnTo>
                  <a:lnTo>
                    <a:pt x="1222" y="113"/>
                  </a:lnTo>
                  <a:lnTo>
                    <a:pt x="1222" y="112"/>
                  </a:lnTo>
                  <a:lnTo>
                    <a:pt x="1224" y="110"/>
                  </a:lnTo>
                  <a:lnTo>
                    <a:pt x="1224" y="110"/>
                  </a:lnTo>
                  <a:lnTo>
                    <a:pt x="1224" y="108"/>
                  </a:lnTo>
                  <a:lnTo>
                    <a:pt x="1224" y="108"/>
                  </a:lnTo>
                  <a:lnTo>
                    <a:pt x="1222" y="106"/>
                  </a:lnTo>
                  <a:lnTo>
                    <a:pt x="1222" y="106"/>
                  </a:lnTo>
                  <a:lnTo>
                    <a:pt x="1222" y="104"/>
                  </a:lnTo>
                  <a:lnTo>
                    <a:pt x="1222" y="104"/>
                  </a:lnTo>
                  <a:lnTo>
                    <a:pt x="1224" y="103"/>
                  </a:lnTo>
                  <a:lnTo>
                    <a:pt x="1224" y="101"/>
                  </a:lnTo>
                  <a:lnTo>
                    <a:pt x="1224" y="101"/>
                  </a:lnTo>
                  <a:lnTo>
                    <a:pt x="1224" y="99"/>
                  </a:lnTo>
                  <a:lnTo>
                    <a:pt x="1224" y="97"/>
                  </a:lnTo>
                  <a:lnTo>
                    <a:pt x="1222" y="93"/>
                  </a:lnTo>
                  <a:lnTo>
                    <a:pt x="1222" y="93"/>
                  </a:lnTo>
                  <a:lnTo>
                    <a:pt x="1222" y="92"/>
                  </a:lnTo>
                  <a:lnTo>
                    <a:pt x="1222" y="92"/>
                  </a:lnTo>
                  <a:lnTo>
                    <a:pt x="1222" y="92"/>
                  </a:lnTo>
                  <a:lnTo>
                    <a:pt x="1222" y="90"/>
                  </a:lnTo>
                  <a:lnTo>
                    <a:pt x="1222" y="90"/>
                  </a:lnTo>
                  <a:lnTo>
                    <a:pt x="1222" y="90"/>
                  </a:lnTo>
                  <a:lnTo>
                    <a:pt x="1222" y="88"/>
                  </a:lnTo>
                  <a:lnTo>
                    <a:pt x="1224" y="88"/>
                  </a:lnTo>
                  <a:lnTo>
                    <a:pt x="1224" y="86"/>
                  </a:lnTo>
                  <a:lnTo>
                    <a:pt x="1224" y="86"/>
                  </a:lnTo>
                  <a:lnTo>
                    <a:pt x="1224" y="86"/>
                  </a:lnTo>
                  <a:lnTo>
                    <a:pt x="1222" y="86"/>
                  </a:lnTo>
                  <a:lnTo>
                    <a:pt x="1222" y="84"/>
                  </a:lnTo>
                  <a:lnTo>
                    <a:pt x="1222" y="83"/>
                  </a:lnTo>
                  <a:lnTo>
                    <a:pt x="1221" y="81"/>
                  </a:lnTo>
                  <a:lnTo>
                    <a:pt x="1221" y="79"/>
                  </a:lnTo>
                  <a:lnTo>
                    <a:pt x="1219" y="77"/>
                  </a:lnTo>
                  <a:lnTo>
                    <a:pt x="1219" y="77"/>
                  </a:lnTo>
                  <a:lnTo>
                    <a:pt x="1217" y="75"/>
                  </a:lnTo>
                  <a:lnTo>
                    <a:pt x="1219" y="75"/>
                  </a:lnTo>
                  <a:lnTo>
                    <a:pt x="1219" y="74"/>
                  </a:lnTo>
                  <a:lnTo>
                    <a:pt x="1219" y="74"/>
                  </a:lnTo>
                  <a:lnTo>
                    <a:pt x="1219" y="74"/>
                  </a:lnTo>
                  <a:lnTo>
                    <a:pt x="1222" y="74"/>
                  </a:lnTo>
                  <a:lnTo>
                    <a:pt x="1224" y="74"/>
                  </a:lnTo>
                  <a:lnTo>
                    <a:pt x="1224" y="74"/>
                  </a:lnTo>
                  <a:lnTo>
                    <a:pt x="1226" y="70"/>
                  </a:lnTo>
                  <a:lnTo>
                    <a:pt x="1228" y="68"/>
                  </a:lnTo>
                  <a:lnTo>
                    <a:pt x="1228" y="68"/>
                  </a:lnTo>
                  <a:lnTo>
                    <a:pt x="1228" y="66"/>
                  </a:lnTo>
                  <a:lnTo>
                    <a:pt x="1228" y="66"/>
                  </a:lnTo>
                  <a:lnTo>
                    <a:pt x="1230" y="65"/>
                  </a:lnTo>
                  <a:lnTo>
                    <a:pt x="1230" y="65"/>
                  </a:lnTo>
                  <a:lnTo>
                    <a:pt x="1230" y="63"/>
                  </a:lnTo>
                  <a:lnTo>
                    <a:pt x="1231" y="61"/>
                  </a:lnTo>
                  <a:lnTo>
                    <a:pt x="1233" y="59"/>
                  </a:lnTo>
                  <a:lnTo>
                    <a:pt x="1233" y="59"/>
                  </a:lnTo>
                  <a:lnTo>
                    <a:pt x="1237" y="59"/>
                  </a:lnTo>
                  <a:lnTo>
                    <a:pt x="1237" y="59"/>
                  </a:lnTo>
                  <a:lnTo>
                    <a:pt x="1240" y="57"/>
                  </a:lnTo>
                  <a:lnTo>
                    <a:pt x="1242" y="57"/>
                  </a:lnTo>
                  <a:lnTo>
                    <a:pt x="1244" y="56"/>
                  </a:lnTo>
                  <a:lnTo>
                    <a:pt x="1244" y="52"/>
                  </a:lnTo>
                  <a:lnTo>
                    <a:pt x="1246" y="52"/>
                  </a:lnTo>
                  <a:lnTo>
                    <a:pt x="1246" y="52"/>
                  </a:lnTo>
                  <a:lnTo>
                    <a:pt x="1246" y="52"/>
                  </a:lnTo>
                  <a:lnTo>
                    <a:pt x="1246" y="52"/>
                  </a:lnTo>
                  <a:lnTo>
                    <a:pt x="1246" y="52"/>
                  </a:lnTo>
                  <a:lnTo>
                    <a:pt x="1246" y="52"/>
                  </a:lnTo>
                  <a:lnTo>
                    <a:pt x="1246" y="50"/>
                  </a:lnTo>
                  <a:lnTo>
                    <a:pt x="1246" y="50"/>
                  </a:lnTo>
                  <a:lnTo>
                    <a:pt x="1248" y="50"/>
                  </a:lnTo>
                  <a:lnTo>
                    <a:pt x="1250" y="50"/>
                  </a:lnTo>
                  <a:lnTo>
                    <a:pt x="1250" y="50"/>
                  </a:lnTo>
                  <a:lnTo>
                    <a:pt x="1251" y="47"/>
                  </a:lnTo>
                  <a:lnTo>
                    <a:pt x="1251" y="47"/>
                  </a:lnTo>
                  <a:lnTo>
                    <a:pt x="1251" y="45"/>
                  </a:lnTo>
                  <a:lnTo>
                    <a:pt x="1251" y="45"/>
                  </a:lnTo>
                  <a:lnTo>
                    <a:pt x="1251" y="45"/>
                  </a:lnTo>
                  <a:lnTo>
                    <a:pt x="1253" y="43"/>
                  </a:lnTo>
                  <a:lnTo>
                    <a:pt x="1255" y="39"/>
                  </a:lnTo>
                  <a:lnTo>
                    <a:pt x="1255" y="3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3" name="Freeform 19"/>
            <p:cNvSpPr>
              <a:spLocks/>
            </p:cNvSpPr>
            <p:nvPr/>
          </p:nvSpPr>
          <p:spPr bwMode="auto">
            <a:xfrm>
              <a:off x="8184769" y="3379302"/>
              <a:ext cx="693858" cy="653775"/>
            </a:xfrm>
            <a:custGeom>
              <a:avLst/>
              <a:gdLst>
                <a:gd name="T0" fmla="*/ 489 w 502"/>
                <a:gd name="T1" fmla="*/ 312 h 473"/>
                <a:gd name="T2" fmla="*/ 478 w 502"/>
                <a:gd name="T3" fmla="*/ 285 h 473"/>
                <a:gd name="T4" fmla="*/ 471 w 502"/>
                <a:gd name="T5" fmla="*/ 265 h 473"/>
                <a:gd name="T6" fmla="*/ 475 w 502"/>
                <a:gd name="T7" fmla="*/ 251 h 473"/>
                <a:gd name="T8" fmla="*/ 475 w 502"/>
                <a:gd name="T9" fmla="*/ 229 h 473"/>
                <a:gd name="T10" fmla="*/ 464 w 502"/>
                <a:gd name="T11" fmla="*/ 222 h 473"/>
                <a:gd name="T12" fmla="*/ 489 w 502"/>
                <a:gd name="T13" fmla="*/ 182 h 473"/>
                <a:gd name="T14" fmla="*/ 489 w 502"/>
                <a:gd name="T15" fmla="*/ 146 h 473"/>
                <a:gd name="T16" fmla="*/ 471 w 502"/>
                <a:gd name="T17" fmla="*/ 90 h 473"/>
                <a:gd name="T18" fmla="*/ 467 w 502"/>
                <a:gd name="T19" fmla="*/ 59 h 473"/>
                <a:gd name="T20" fmla="*/ 447 w 502"/>
                <a:gd name="T21" fmla="*/ 41 h 473"/>
                <a:gd name="T22" fmla="*/ 359 w 502"/>
                <a:gd name="T23" fmla="*/ 38 h 473"/>
                <a:gd name="T24" fmla="*/ 229 w 502"/>
                <a:gd name="T25" fmla="*/ 36 h 473"/>
                <a:gd name="T26" fmla="*/ 218 w 502"/>
                <a:gd name="T27" fmla="*/ 12 h 473"/>
                <a:gd name="T28" fmla="*/ 229 w 502"/>
                <a:gd name="T29" fmla="*/ 10 h 473"/>
                <a:gd name="T30" fmla="*/ 180 w 502"/>
                <a:gd name="T31" fmla="*/ 3 h 473"/>
                <a:gd name="T32" fmla="*/ 108 w 502"/>
                <a:gd name="T33" fmla="*/ 39 h 473"/>
                <a:gd name="T34" fmla="*/ 104 w 502"/>
                <a:gd name="T35" fmla="*/ 47 h 473"/>
                <a:gd name="T36" fmla="*/ 12 w 502"/>
                <a:gd name="T37" fmla="*/ 77 h 473"/>
                <a:gd name="T38" fmla="*/ 10 w 502"/>
                <a:gd name="T39" fmla="*/ 84 h 473"/>
                <a:gd name="T40" fmla="*/ 16 w 502"/>
                <a:gd name="T41" fmla="*/ 79 h 473"/>
                <a:gd name="T42" fmla="*/ 25 w 502"/>
                <a:gd name="T43" fmla="*/ 88 h 473"/>
                <a:gd name="T44" fmla="*/ 21 w 502"/>
                <a:gd name="T45" fmla="*/ 101 h 473"/>
                <a:gd name="T46" fmla="*/ 9 w 502"/>
                <a:gd name="T47" fmla="*/ 95 h 473"/>
                <a:gd name="T48" fmla="*/ 14 w 502"/>
                <a:gd name="T49" fmla="*/ 131 h 473"/>
                <a:gd name="T50" fmla="*/ 1 w 502"/>
                <a:gd name="T51" fmla="*/ 159 h 473"/>
                <a:gd name="T52" fmla="*/ 25 w 502"/>
                <a:gd name="T53" fmla="*/ 189 h 473"/>
                <a:gd name="T54" fmla="*/ 30 w 502"/>
                <a:gd name="T55" fmla="*/ 222 h 473"/>
                <a:gd name="T56" fmla="*/ 25 w 502"/>
                <a:gd name="T57" fmla="*/ 254 h 473"/>
                <a:gd name="T58" fmla="*/ 41 w 502"/>
                <a:gd name="T59" fmla="*/ 280 h 473"/>
                <a:gd name="T60" fmla="*/ 43 w 502"/>
                <a:gd name="T61" fmla="*/ 308 h 473"/>
                <a:gd name="T62" fmla="*/ 45 w 502"/>
                <a:gd name="T63" fmla="*/ 321 h 473"/>
                <a:gd name="T64" fmla="*/ 52 w 502"/>
                <a:gd name="T65" fmla="*/ 316 h 473"/>
                <a:gd name="T66" fmla="*/ 63 w 502"/>
                <a:gd name="T67" fmla="*/ 336 h 473"/>
                <a:gd name="T68" fmla="*/ 94 w 502"/>
                <a:gd name="T69" fmla="*/ 343 h 473"/>
                <a:gd name="T70" fmla="*/ 110 w 502"/>
                <a:gd name="T71" fmla="*/ 345 h 473"/>
                <a:gd name="T72" fmla="*/ 106 w 502"/>
                <a:gd name="T73" fmla="*/ 359 h 473"/>
                <a:gd name="T74" fmla="*/ 112 w 502"/>
                <a:gd name="T75" fmla="*/ 368 h 473"/>
                <a:gd name="T76" fmla="*/ 133 w 502"/>
                <a:gd name="T77" fmla="*/ 383 h 473"/>
                <a:gd name="T78" fmla="*/ 144 w 502"/>
                <a:gd name="T79" fmla="*/ 377 h 473"/>
                <a:gd name="T80" fmla="*/ 151 w 502"/>
                <a:gd name="T81" fmla="*/ 366 h 473"/>
                <a:gd name="T82" fmla="*/ 162 w 502"/>
                <a:gd name="T83" fmla="*/ 373 h 473"/>
                <a:gd name="T84" fmla="*/ 180 w 502"/>
                <a:gd name="T85" fmla="*/ 373 h 473"/>
                <a:gd name="T86" fmla="*/ 178 w 502"/>
                <a:gd name="T87" fmla="*/ 388 h 473"/>
                <a:gd name="T88" fmla="*/ 195 w 502"/>
                <a:gd name="T89" fmla="*/ 395 h 473"/>
                <a:gd name="T90" fmla="*/ 207 w 502"/>
                <a:gd name="T91" fmla="*/ 401 h 473"/>
                <a:gd name="T92" fmla="*/ 224 w 502"/>
                <a:gd name="T93" fmla="*/ 413 h 473"/>
                <a:gd name="T94" fmla="*/ 236 w 502"/>
                <a:gd name="T95" fmla="*/ 433 h 473"/>
                <a:gd name="T96" fmla="*/ 254 w 502"/>
                <a:gd name="T97" fmla="*/ 439 h 473"/>
                <a:gd name="T98" fmla="*/ 267 w 502"/>
                <a:gd name="T99" fmla="*/ 426 h 473"/>
                <a:gd name="T100" fmla="*/ 283 w 502"/>
                <a:gd name="T101" fmla="*/ 442 h 473"/>
                <a:gd name="T102" fmla="*/ 281 w 502"/>
                <a:gd name="T103" fmla="*/ 457 h 473"/>
                <a:gd name="T104" fmla="*/ 301 w 502"/>
                <a:gd name="T105" fmla="*/ 449 h 473"/>
                <a:gd name="T106" fmla="*/ 325 w 502"/>
                <a:gd name="T107" fmla="*/ 442 h 473"/>
                <a:gd name="T108" fmla="*/ 348 w 502"/>
                <a:gd name="T109" fmla="*/ 446 h 473"/>
                <a:gd name="T110" fmla="*/ 370 w 502"/>
                <a:gd name="T111" fmla="*/ 440 h 473"/>
                <a:gd name="T112" fmla="*/ 393 w 502"/>
                <a:gd name="T113" fmla="*/ 449 h 473"/>
                <a:gd name="T114" fmla="*/ 420 w 502"/>
                <a:gd name="T115" fmla="*/ 466 h 473"/>
                <a:gd name="T116" fmla="*/ 437 w 502"/>
                <a:gd name="T117" fmla="*/ 469 h 473"/>
                <a:gd name="T118" fmla="*/ 431 w 502"/>
                <a:gd name="T119" fmla="*/ 444 h 473"/>
                <a:gd name="T120" fmla="*/ 442 w 502"/>
                <a:gd name="T121" fmla="*/ 411 h 473"/>
                <a:gd name="T122" fmla="*/ 480 w 502"/>
                <a:gd name="T123" fmla="*/ 366 h 473"/>
                <a:gd name="T124" fmla="*/ 498 w 502"/>
                <a:gd name="T125" fmla="*/ 339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02" h="473">
                  <a:moveTo>
                    <a:pt x="494" y="330"/>
                  </a:moveTo>
                  <a:lnTo>
                    <a:pt x="496" y="330"/>
                  </a:lnTo>
                  <a:lnTo>
                    <a:pt x="496" y="330"/>
                  </a:lnTo>
                  <a:lnTo>
                    <a:pt x="498" y="330"/>
                  </a:lnTo>
                  <a:lnTo>
                    <a:pt x="500" y="330"/>
                  </a:lnTo>
                  <a:lnTo>
                    <a:pt x="502" y="330"/>
                  </a:lnTo>
                  <a:lnTo>
                    <a:pt x="502" y="328"/>
                  </a:lnTo>
                  <a:lnTo>
                    <a:pt x="502" y="327"/>
                  </a:lnTo>
                  <a:lnTo>
                    <a:pt x="496" y="325"/>
                  </a:lnTo>
                  <a:lnTo>
                    <a:pt x="494" y="321"/>
                  </a:lnTo>
                  <a:lnTo>
                    <a:pt x="493" y="321"/>
                  </a:lnTo>
                  <a:lnTo>
                    <a:pt x="493" y="319"/>
                  </a:lnTo>
                  <a:lnTo>
                    <a:pt x="493" y="319"/>
                  </a:lnTo>
                  <a:lnTo>
                    <a:pt x="493" y="317"/>
                  </a:lnTo>
                  <a:lnTo>
                    <a:pt x="493" y="317"/>
                  </a:lnTo>
                  <a:lnTo>
                    <a:pt x="491" y="317"/>
                  </a:lnTo>
                  <a:lnTo>
                    <a:pt x="491" y="317"/>
                  </a:lnTo>
                  <a:lnTo>
                    <a:pt x="491" y="316"/>
                  </a:lnTo>
                  <a:lnTo>
                    <a:pt x="491" y="316"/>
                  </a:lnTo>
                  <a:lnTo>
                    <a:pt x="491" y="316"/>
                  </a:lnTo>
                  <a:lnTo>
                    <a:pt x="489" y="312"/>
                  </a:lnTo>
                  <a:lnTo>
                    <a:pt x="489" y="310"/>
                  </a:lnTo>
                  <a:lnTo>
                    <a:pt x="489" y="308"/>
                  </a:lnTo>
                  <a:lnTo>
                    <a:pt x="487" y="307"/>
                  </a:lnTo>
                  <a:lnTo>
                    <a:pt x="487" y="307"/>
                  </a:lnTo>
                  <a:lnTo>
                    <a:pt x="489" y="307"/>
                  </a:lnTo>
                  <a:lnTo>
                    <a:pt x="487" y="305"/>
                  </a:lnTo>
                  <a:lnTo>
                    <a:pt x="485" y="303"/>
                  </a:lnTo>
                  <a:lnTo>
                    <a:pt x="484" y="301"/>
                  </a:lnTo>
                  <a:lnTo>
                    <a:pt x="482" y="299"/>
                  </a:lnTo>
                  <a:lnTo>
                    <a:pt x="478" y="294"/>
                  </a:lnTo>
                  <a:lnTo>
                    <a:pt x="478" y="294"/>
                  </a:lnTo>
                  <a:lnTo>
                    <a:pt x="476" y="294"/>
                  </a:lnTo>
                  <a:lnTo>
                    <a:pt x="476" y="292"/>
                  </a:lnTo>
                  <a:lnTo>
                    <a:pt x="476" y="290"/>
                  </a:lnTo>
                  <a:lnTo>
                    <a:pt x="476" y="290"/>
                  </a:lnTo>
                  <a:lnTo>
                    <a:pt x="476" y="289"/>
                  </a:lnTo>
                  <a:lnTo>
                    <a:pt x="478" y="289"/>
                  </a:lnTo>
                  <a:lnTo>
                    <a:pt x="478" y="287"/>
                  </a:lnTo>
                  <a:lnTo>
                    <a:pt x="478" y="287"/>
                  </a:lnTo>
                  <a:lnTo>
                    <a:pt x="478" y="285"/>
                  </a:lnTo>
                  <a:lnTo>
                    <a:pt x="478" y="285"/>
                  </a:lnTo>
                  <a:lnTo>
                    <a:pt x="480" y="285"/>
                  </a:lnTo>
                  <a:lnTo>
                    <a:pt x="480" y="283"/>
                  </a:lnTo>
                  <a:lnTo>
                    <a:pt x="476" y="281"/>
                  </a:lnTo>
                  <a:lnTo>
                    <a:pt x="476" y="280"/>
                  </a:lnTo>
                  <a:lnTo>
                    <a:pt x="478" y="280"/>
                  </a:lnTo>
                  <a:lnTo>
                    <a:pt x="476" y="278"/>
                  </a:lnTo>
                  <a:lnTo>
                    <a:pt x="476" y="278"/>
                  </a:lnTo>
                  <a:lnTo>
                    <a:pt x="475" y="278"/>
                  </a:lnTo>
                  <a:lnTo>
                    <a:pt x="475" y="276"/>
                  </a:lnTo>
                  <a:lnTo>
                    <a:pt x="475" y="276"/>
                  </a:lnTo>
                  <a:lnTo>
                    <a:pt x="475" y="274"/>
                  </a:lnTo>
                  <a:lnTo>
                    <a:pt x="475" y="274"/>
                  </a:lnTo>
                  <a:lnTo>
                    <a:pt x="473" y="274"/>
                  </a:lnTo>
                  <a:lnTo>
                    <a:pt x="473" y="272"/>
                  </a:lnTo>
                  <a:lnTo>
                    <a:pt x="473" y="272"/>
                  </a:lnTo>
                  <a:lnTo>
                    <a:pt x="473" y="272"/>
                  </a:lnTo>
                  <a:lnTo>
                    <a:pt x="473" y="271"/>
                  </a:lnTo>
                  <a:lnTo>
                    <a:pt x="471" y="271"/>
                  </a:lnTo>
                  <a:lnTo>
                    <a:pt x="471" y="269"/>
                  </a:lnTo>
                  <a:lnTo>
                    <a:pt x="473" y="267"/>
                  </a:lnTo>
                  <a:lnTo>
                    <a:pt x="471" y="265"/>
                  </a:lnTo>
                  <a:lnTo>
                    <a:pt x="471" y="265"/>
                  </a:lnTo>
                  <a:lnTo>
                    <a:pt x="471" y="265"/>
                  </a:lnTo>
                  <a:lnTo>
                    <a:pt x="471" y="265"/>
                  </a:lnTo>
                  <a:lnTo>
                    <a:pt x="473" y="263"/>
                  </a:lnTo>
                  <a:lnTo>
                    <a:pt x="473" y="263"/>
                  </a:lnTo>
                  <a:lnTo>
                    <a:pt x="473" y="263"/>
                  </a:lnTo>
                  <a:lnTo>
                    <a:pt x="473" y="262"/>
                  </a:lnTo>
                  <a:lnTo>
                    <a:pt x="473" y="262"/>
                  </a:lnTo>
                  <a:lnTo>
                    <a:pt x="473" y="262"/>
                  </a:lnTo>
                  <a:lnTo>
                    <a:pt x="473" y="262"/>
                  </a:lnTo>
                  <a:lnTo>
                    <a:pt x="473" y="262"/>
                  </a:lnTo>
                  <a:lnTo>
                    <a:pt x="473" y="260"/>
                  </a:lnTo>
                  <a:lnTo>
                    <a:pt x="473" y="260"/>
                  </a:lnTo>
                  <a:lnTo>
                    <a:pt x="473" y="258"/>
                  </a:lnTo>
                  <a:lnTo>
                    <a:pt x="473" y="258"/>
                  </a:lnTo>
                  <a:lnTo>
                    <a:pt x="473" y="256"/>
                  </a:lnTo>
                  <a:lnTo>
                    <a:pt x="473" y="256"/>
                  </a:lnTo>
                  <a:lnTo>
                    <a:pt x="475" y="254"/>
                  </a:lnTo>
                  <a:lnTo>
                    <a:pt x="476" y="254"/>
                  </a:lnTo>
                  <a:lnTo>
                    <a:pt x="476" y="252"/>
                  </a:lnTo>
                  <a:lnTo>
                    <a:pt x="475" y="251"/>
                  </a:lnTo>
                  <a:lnTo>
                    <a:pt x="475" y="249"/>
                  </a:lnTo>
                  <a:lnTo>
                    <a:pt x="475" y="249"/>
                  </a:lnTo>
                  <a:lnTo>
                    <a:pt x="475" y="247"/>
                  </a:lnTo>
                  <a:lnTo>
                    <a:pt x="476" y="247"/>
                  </a:lnTo>
                  <a:lnTo>
                    <a:pt x="476" y="247"/>
                  </a:lnTo>
                  <a:lnTo>
                    <a:pt x="476" y="247"/>
                  </a:lnTo>
                  <a:lnTo>
                    <a:pt x="476" y="247"/>
                  </a:lnTo>
                  <a:lnTo>
                    <a:pt x="475" y="247"/>
                  </a:lnTo>
                  <a:lnTo>
                    <a:pt x="476" y="245"/>
                  </a:lnTo>
                  <a:lnTo>
                    <a:pt x="476" y="243"/>
                  </a:lnTo>
                  <a:lnTo>
                    <a:pt x="476" y="242"/>
                  </a:lnTo>
                  <a:lnTo>
                    <a:pt x="476" y="238"/>
                  </a:lnTo>
                  <a:lnTo>
                    <a:pt x="478" y="238"/>
                  </a:lnTo>
                  <a:lnTo>
                    <a:pt x="478" y="238"/>
                  </a:lnTo>
                  <a:lnTo>
                    <a:pt x="478" y="236"/>
                  </a:lnTo>
                  <a:lnTo>
                    <a:pt x="476" y="233"/>
                  </a:lnTo>
                  <a:lnTo>
                    <a:pt x="476" y="233"/>
                  </a:lnTo>
                  <a:lnTo>
                    <a:pt x="476" y="231"/>
                  </a:lnTo>
                  <a:lnTo>
                    <a:pt x="476" y="231"/>
                  </a:lnTo>
                  <a:lnTo>
                    <a:pt x="476" y="229"/>
                  </a:lnTo>
                  <a:lnTo>
                    <a:pt x="475" y="229"/>
                  </a:lnTo>
                  <a:lnTo>
                    <a:pt x="475" y="229"/>
                  </a:lnTo>
                  <a:lnTo>
                    <a:pt x="475" y="229"/>
                  </a:lnTo>
                  <a:lnTo>
                    <a:pt x="475" y="227"/>
                  </a:lnTo>
                  <a:lnTo>
                    <a:pt x="473" y="227"/>
                  </a:lnTo>
                  <a:lnTo>
                    <a:pt x="471" y="227"/>
                  </a:lnTo>
                  <a:lnTo>
                    <a:pt x="471" y="227"/>
                  </a:lnTo>
                  <a:lnTo>
                    <a:pt x="469" y="224"/>
                  </a:lnTo>
                  <a:lnTo>
                    <a:pt x="469" y="224"/>
                  </a:lnTo>
                  <a:lnTo>
                    <a:pt x="469" y="222"/>
                  </a:lnTo>
                  <a:lnTo>
                    <a:pt x="469" y="222"/>
                  </a:lnTo>
                  <a:lnTo>
                    <a:pt x="467" y="224"/>
                  </a:lnTo>
                  <a:lnTo>
                    <a:pt x="467" y="222"/>
                  </a:lnTo>
                  <a:lnTo>
                    <a:pt x="467" y="222"/>
                  </a:lnTo>
                  <a:lnTo>
                    <a:pt x="467" y="222"/>
                  </a:lnTo>
                  <a:lnTo>
                    <a:pt x="467" y="222"/>
                  </a:lnTo>
                  <a:lnTo>
                    <a:pt x="466" y="222"/>
                  </a:lnTo>
                  <a:lnTo>
                    <a:pt x="466" y="222"/>
                  </a:lnTo>
                  <a:lnTo>
                    <a:pt x="466" y="222"/>
                  </a:lnTo>
                  <a:lnTo>
                    <a:pt x="464" y="222"/>
                  </a:lnTo>
                  <a:lnTo>
                    <a:pt x="464" y="222"/>
                  </a:lnTo>
                  <a:lnTo>
                    <a:pt x="464" y="222"/>
                  </a:lnTo>
                  <a:lnTo>
                    <a:pt x="464" y="220"/>
                  </a:lnTo>
                  <a:lnTo>
                    <a:pt x="464" y="220"/>
                  </a:lnTo>
                  <a:lnTo>
                    <a:pt x="460" y="220"/>
                  </a:lnTo>
                  <a:lnTo>
                    <a:pt x="460" y="218"/>
                  </a:lnTo>
                  <a:lnTo>
                    <a:pt x="458" y="218"/>
                  </a:lnTo>
                  <a:lnTo>
                    <a:pt x="455" y="218"/>
                  </a:lnTo>
                  <a:lnTo>
                    <a:pt x="455" y="216"/>
                  </a:lnTo>
                  <a:lnTo>
                    <a:pt x="455" y="216"/>
                  </a:lnTo>
                  <a:lnTo>
                    <a:pt x="455" y="215"/>
                  </a:lnTo>
                  <a:lnTo>
                    <a:pt x="455" y="215"/>
                  </a:lnTo>
                  <a:lnTo>
                    <a:pt x="453" y="213"/>
                  </a:lnTo>
                  <a:lnTo>
                    <a:pt x="453" y="213"/>
                  </a:lnTo>
                  <a:lnTo>
                    <a:pt x="453" y="213"/>
                  </a:lnTo>
                  <a:lnTo>
                    <a:pt x="455" y="209"/>
                  </a:lnTo>
                  <a:lnTo>
                    <a:pt x="456" y="207"/>
                  </a:lnTo>
                  <a:lnTo>
                    <a:pt x="458" y="204"/>
                  </a:lnTo>
                  <a:lnTo>
                    <a:pt x="464" y="195"/>
                  </a:lnTo>
                  <a:lnTo>
                    <a:pt x="469" y="191"/>
                  </a:lnTo>
                  <a:lnTo>
                    <a:pt x="473" y="189"/>
                  </a:lnTo>
                  <a:lnTo>
                    <a:pt x="482" y="187"/>
                  </a:lnTo>
                  <a:lnTo>
                    <a:pt x="489" y="182"/>
                  </a:lnTo>
                  <a:lnTo>
                    <a:pt x="491" y="180"/>
                  </a:lnTo>
                  <a:lnTo>
                    <a:pt x="491" y="177"/>
                  </a:lnTo>
                  <a:lnTo>
                    <a:pt x="491" y="173"/>
                  </a:lnTo>
                  <a:lnTo>
                    <a:pt x="491" y="164"/>
                  </a:lnTo>
                  <a:lnTo>
                    <a:pt x="491" y="162"/>
                  </a:lnTo>
                  <a:lnTo>
                    <a:pt x="491" y="162"/>
                  </a:lnTo>
                  <a:lnTo>
                    <a:pt x="489" y="162"/>
                  </a:lnTo>
                  <a:lnTo>
                    <a:pt x="489" y="160"/>
                  </a:lnTo>
                  <a:lnTo>
                    <a:pt x="489" y="160"/>
                  </a:lnTo>
                  <a:lnTo>
                    <a:pt x="491" y="159"/>
                  </a:lnTo>
                  <a:lnTo>
                    <a:pt x="491" y="159"/>
                  </a:lnTo>
                  <a:lnTo>
                    <a:pt x="491" y="159"/>
                  </a:lnTo>
                  <a:lnTo>
                    <a:pt x="491" y="157"/>
                  </a:lnTo>
                  <a:lnTo>
                    <a:pt x="491" y="155"/>
                  </a:lnTo>
                  <a:lnTo>
                    <a:pt x="491" y="155"/>
                  </a:lnTo>
                  <a:lnTo>
                    <a:pt x="491" y="153"/>
                  </a:lnTo>
                  <a:lnTo>
                    <a:pt x="489" y="153"/>
                  </a:lnTo>
                  <a:lnTo>
                    <a:pt x="487" y="151"/>
                  </a:lnTo>
                  <a:lnTo>
                    <a:pt x="487" y="150"/>
                  </a:lnTo>
                  <a:lnTo>
                    <a:pt x="487" y="148"/>
                  </a:lnTo>
                  <a:lnTo>
                    <a:pt x="489" y="146"/>
                  </a:lnTo>
                  <a:lnTo>
                    <a:pt x="489" y="146"/>
                  </a:lnTo>
                  <a:lnTo>
                    <a:pt x="489" y="144"/>
                  </a:lnTo>
                  <a:lnTo>
                    <a:pt x="489" y="142"/>
                  </a:lnTo>
                  <a:lnTo>
                    <a:pt x="489" y="140"/>
                  </a:lnTo>
                  <a:lnTo>
                    <a:pt x="487" y="140"/>
                  </a:lnTo>
                  <a:lnTo>
                    <a:pt x="487" y="139"/>
                  </a:lnTo>
                  <a:lnTo>
                    <a:pt x="487" y="139"/>
                  </a:lnTo>
                  <a:lnTo>
                    <a:pt x="485" y="137"/>
                  </a:lnTo>
                  <a:lnTo>
                    <a:pt x="485" y="135"/>
                  </a:lnTo>
                  <a:lnTo>
                    <a:pt x="485" y="135"/>
                  </a:lnTo>
                  <a:lnTo>
                    <a:pt x="484" y="131"/>
                  </a:lnTo>
                  <a:lnTo>
                    <a:pt x="482" y="124"/>
                  </a:lnTo>
                  <a:lnTo>
                    <a:pt x="480" y="122"/>
                  </a:lnTo>
                  <a:lnTo>
                    <a:pt x="478" y="117"/>
                  </a:lnTo>
                  <a:lnTo>
                    <a:pt x="475" y="104"/>
                  </a:lnTo>
                  <a:lnTo>
                    <a:pt x="473" y="97"/>
                  </a:lnTo>
                  <a:lnTo>
                    <a:pt x="473" y="92"/>
                  </a:lnTo>
                  <a:lnTo>
                    <a:pt x="473" y="92"/>
                  </a:lnTo>
                  <a:lnTo>
                    <a:pt x="473" y="92"/>
                  </a:lnTo>
                  <a:lnTo>
                    <a:pt x="471" y="90"/>
                  </a:lnTo>
                  <a:lnTo>
                    <a:pt x="471" y="90"/>
                  </a:lnTo>
                  <a:lnTo>
                    <a:pt x="471" y="84"/>
                  </a:lnTo>
                  <a:lnTo>
                    <a:pt x="471" y="83"/>
                  </a:lnTo>
                  <a:lnTo>
                    <a:pt x="469" y="81"/>
                  </a:lnTo>
                  <a:lnTo>
                    <a:pt x="469" y="79"/>
                  </a:lnTo>
                  <a:lnTo>
                    <a:pt x="469" y="75"/>
                  </a:lnTo>
                  <a:lnTo>
                    <a:pt x="469" y="75"/>
                  </a:lnTo>
                  <a:lnTo>
                    <a:pt x="469" y="75"/>
                  </a:lnTo>
                  <a:lnTo>
                    <a:pt x="469" y="74"/>
                  </a:lnTo>
                  <a:lnTo>
                    <a:pt x="469" y="74"/>
                  </a:lnTo>
                  <a:lnTo>
                    <a:pt x="467" y="74"/>
                  </a:lnTo>
                  <a:lnTo>
                    <a:pt x="467" y="74"/>
                  </a:lnTo>
                  <a:lnTo>
                    <a:pt x="467" y="72"/>
                  </a:lnTo>
                  <a:lnTo>
                    <a:pt x="467" y="72"/>
                  </a:lnTo>
                  <a:lnTo>
                    <a:pt x="467" y="72"/>
                  </a:lnTo>
                  <a:lnTo>
                    <a:pt x="467" y="70"/>
                  </a:lnTo>
                  <a:lnTo>
                    <a:pt x="469" y="70"/>
                  </a:lnTo>
                  <a:lnTo>
                    <a:pt x="469" y="68"/>
                  </a:lnTo>
                  <a:lnTo>
                    <a:pt x="469" y="66"/>
                  </a:lnTo>
                  <a:lnTo>
                    <a:pt x="469" y="63"/>
                  </a:lnTo>
                  <a:lnTo>
                    <a:pt x="469" y="61"/>
                  </a:lnTo>
                  <a:lnTo>
                    <a:pt x="467" y="59"/>
                  </a:lnTo>
                  <a:lnTo>
                    <a:pt x="467" y="57"/>
                  </a:lnTo>
                  <a:lnTo>
                    <a:pt x="466" y="56"/>
                  </a:lnTo>
                  <a:lnTo>
                    <a:pt x="466" y="56"/>
                  </a:lnTo>
                  <a:lnTo>
                    <a:pt x="466" y="56"/>
                  </a:lnTo>
                  <a:lnTo>
                    <a:pt x="464" y="56"/>
                  </a:lnTo>
                  <a:lnTo>
                    <a:pt x="464" y="56"/>
                  </a:lnTo>
                  <a:lnTo>
                    <a:pt x="464" y="54"/>
                  </a:lnTo>
                  <a:lnTo>
                    <a:pt x="462" y="52"/>
                  </a:lnTo>
                  <a:lnTo>
                    <a:pt x="462" y="52"/>
                  </a:lnTo>
                  <a:lnTo>
                    <a:pt x="460" y="50"/>
                  </a:lnTo>
                  <a:lnTo>
                    <a:pt x="456" y="48"/>
                  </a:lnTo>
                  <a:lnTo>
                    <a:pt x="455" y="48"/>
                  </a:lnTo>
                  <a:lnTo>
                    <a:pt x="451" y="45"/>
                  </a:lnTo>
                  <a:lnTo>
                    <a:pt x="451" y="45"/>
                  </a:lnTo>
                  <a:lnTo>
                    <a:pt x="449" y="45"/>
                  </a:lnTo>
                  <a:lnTo>
                    <a:pt x="447" y="45"/>
                  </a:lnTo>
                  <a:lnTo>
                    <a:pt x="447" y="45"/>
                  </a:lnTo>
                  <a:lnTo>
                    <a:pt x="446" y="45"/>
                  </a:lnTo>
                  <a:lnTo>
                    <a:pt x="446" y="43"/>
                  </a:lnTo>
                  <a:lnTo>
                    <a:pt x="446" y="43"/>
                  </a:lnTo>
                  <a:lnTo>
                    <a:pt x="447" y="41"/>
                  </a:lnTo>
                  <a:lnTo>
                    <a:pt x="446" y="41"/>
                  </a:lnTo>
                  <a:lnTo>
                    <a:pt x="444" y="41"/>
                  </a:lnTo>
                  <a:lnTo>
                    <a:pt x="444" y="41"/>
                  </a:lnTo>
                  <a:lnTo>
                    <a:pt x="444" y="39"/>
                  </a:lnTo>
                  <a:lnTo>
                    <a:pt x="444" y="39"/>
                  </a:lnTo>
                  <a:lnTo>
                    <a:pt x="444" y="39"/>
                  </a:lnTo>
                  <a:lnTo>
                    <a:pt x="442" y="38"/>
                  </a:lnTo>
                  <a:lnTo>
                    <a:pt x="442" y="38"/>
                  </a:lnTo>
                  <a:lnTo>
                    <a:pt x="440" y="38"/>
                  </a:lnTo>
                  <a:lnTo>
                    <a:pt x="440" y="38"/>
                  </a:lnTo>
                  <a:lnTo>
                    <a:pt x="438" y="38"/>
                  </a:lnTo>
                  <a:lnTo>
                    <a:pt x="437" y="36"/>
                  </a:lnTo>
                  <a:lnTo>
                    <a:pt x="435" y="38"/>
                  </a:lnTo>
                  <a:lnTo>
                    <a:pt x="435" y="38"/>
                  </a:lnTo>
                  <a:lnTo>
                    <a:pt x="433" y="39"/>
                  </a:lnTo>
                  <a:lnTo>
                    <a:pt x="433" y="41"/>
                  </a:lnTo>
                  <a:lnTo>
                    <a:pt x="429" y="41"/>
                  </a:lnTo>
                  <a:lnTo>
                    <a:pt x="420" y="41"/>
                  </a:lnTo>
                  <a:lnTo>
                    <a:pt x="408" y="41"/>
                  </a:lnTo>
                  <a:lnTo>
                    <a:pt x="381" y="39"/>
                  </a:lnTo>
                  <a:lnTo>
                    <a:pt x="359" y="38"/>
                  </a:lnTo>
                  <a:lnTo>
                    <a:pt x="341" y="38"/>
                  </a:lnTo>
                  <a:lnTo>
                    <a:pt x="312" y="36"/>
                  </a:lnTo>
                  <a:lnTo>
                    <a:pt x="292" y="34"/>
                  </a:lnTo>
                  <a:lnTo>
                    <a:pt x="283" y="34"/>
                  </a:lnTo>
                  <a:lnTo>
                    <a:pt x="278" y="34"/>
                  </a:lnTo>
                  <a:lnTo>
                    <a:pt x="276" y="32"/>
                  </a:lnTo>
                  <a:lnTo>
                    <a:pt x="274" y="32"/>
                  </a:lnTo>
                  <a:lnTo>
                    <a:pt x="274" y="32"/>
                  </a:lnTo>
                  <a:lnTo>
                    <a:pt x="270" y="36"/>
                  </a:lnTo>
                  <a:lnTo>
                    <a:pt x="269" y="36"/>
                  </a:lnTo>
                  <a:lnTo>
                    <a:pt x="267" y="36"/>
                  </a:lnTo>
                  <a:lnTo>
                    <a:pt x="263" y="39"/>
                  </a:lnTo>
                  <a:lnTo>
                    <a:pt x="245" y="41"/>
                  </a:lnTo>
                  <a:lnTo>
                    <a:pt x="243" y="41"/>
                  </a:lnTo>
                  <a:lnTo>
                    <a:pt x="243" y="41"/>
                  </a:lnTo>
                  <a:lnTo>
                    <a:pt x="242" y="39"/>
                  </a:lnTo>
                  <a:lnTo>
                    <a:pt x="240" y="41"/>
                  </a:lnTo>
                  <a:lnTo>
                    <a:pt x="238" y="41"/>
                  </a:lnTo>
                  <a:lnTo>
                    <a:pt x="231" y="38"/>
                  </a:lnTo>
                  <a:lnTo>
                    <a:pt x="229" y="38"/>
                  </a:lnTo>
                  <a:lnTo>
                    <a:pt x="229" y="36"/>
                  </a:lnTo>
                  <a:lnTo>
                    <a:pt x="229" y="36"/>
                  </a:lnTo>
                  <a:lnTo>
                    <a:pt x="227" y="36"/>
                  </a:lnTo>
                  <a:lnTo>
                    <a:pt x="227" y="36"/>
                  </a:lnTo>
                  <a:lnTo>
                    <a:pt x="225" y="36"/>
                  </a:lnTo>
                  <a:lnTo>
                    <a:pt x="225" y="34"/>
                  </a:lnTo>
                  <a:lnTo>
                    <a:pt x="224" y="34"/>
                  </a:lnTo>
                  <a:lnTo>
                    <a:pt x="224" y="32"/>
                  </a:lnTo>
                  <a:lnTo>
                    <a:pt x="224" y="28"/>
                  </a:lnTo>
                  <a:lnTo>
                    <a:pt x="224" y="25"/>
                  </a:lnTo>
                  <a:lnTo>
                    <a:pt x="224" y="23"/>
                  </a:lnTo>
                  <a:lnTo>
                    <a:pt x="222" y="23"/>
                  </a:lnTo>
                  <a:lnTo>
                    <a:pt x="222" y="19"/>
                  </a:lnTo>
                  <a:lnTo>
                    <a:pt x="220" y="18"/>
                  </a:lnTo>
                  <a:lnTo>
                    <a:pt x="220" y="18"/>
                  </a:lnTo>
                  <a:lnTo>
                    <a:pt x="220" y="16"/>
                  </a:lnTo>
                  <a:lnTo>
                    <a:pt x="220" y="16"/>
                  </a:lnTo>
                  <a:lnTo>
                    <a:pt x="218" y="16"/>
                  </a:lnTo>
                  <a:lnTo>
                    <a:pt x="218" y="16"/>
                  </a:lnTo>
                  <a:lnTo>
                    <a:pt x="218" y="14"/>
                  </a:lnTo>
                  <a:lnTo>
                    <a:pt x="218" y="14"/>
                  </a:lnTo>
                  <a:lnTo>
                    <a:pt x="218" y="12"/>
                  </a:lnTo>
                  <a:lnTo>
                    <a:pt x="218" y="12"/>
                  </a:lnTo>
                  <a:lnTo>
                    <a:pt x="218" y="12"/>
                  </a:lnTo>
                  <a:lnTo>
                    <a:pt x="218" y="10"/>
                  </a:lnTo>
                  <a:lnTo>
                    <a:pt x="216" y="9"/>
                  </a:lnTo>
                  <a:lnTo>
                    <a:pt x="216" y="9"/>
                  </a:lnTo>
                  <a:lnTo>
                    <a:pt x="215" y="9"/>
                  </a:lnTo>
                  <a:lnTo>
                    <a:pt x="215" y="9"/>
                  </a:lnTo>
                  <a:lnTo>
                    <a:pt x="215" y="7"/>
                  </a:lnTo>
                  <a:lnTo>
                    <a:pt x="215" y="7"/>
                  </a:lnTo>
                  <a:lnTo>
                    <a:pt x="216" y="3"/>
                  </a:lnTo>
                  <a:lnTo>
                    <a:pt x="216" y="3"/>
                  </a:lnTo>
                  <a:lnTo>
                    <a:pt x="216" y="3"/>
                  </a:lnTo>
                  <a:lnTo>
                    <a:pt x="216" y="3"/>
                  </a:lnTo>
                  <a:lnTo>
                    <a:pt x="218" y="5"/>
                  </a:lnTo>
                  <a:lnTo>
                    <a:pt x="220" y="5"/>
                  </a:lnTo>
                  <a:lnTo>
                    <a:pt x="222" y="7"/>
                  </a:lnTo>
                  <a:lnTo>
                    <a:pt x="225" y="9"/>
                  </a:lnTo>
                  <a:lnTo>
                    <a:pt x="227" y="9"/>
                  </a:lnTo>
                  <a:lnTo>
                    <a:pt x="227" y="10"/>
                  </a:lnTo>
                  <a:lnTo>
                    <a:pt x="227" y="10"/>
                  </a:lnTo>
                  <a:lnTo>
                    <a:pt x="229" y="10"/>
                  </a:lnTo>
                  <a:lnTo>
                    <a:pt x="229" y="10"/>
                  </a:lnTo>
                  <a:lnTo>
                    <a:pt x="233" y="14"/>
                  </a:lnTo>
                  <a:lnTo>
                    <a:pt x="233" y="16"/>
                  </a:lnTo>
                  <a:lnTo>
                    <a:pt x="234" y="18"/>
                  </a:lnTo>
                  <a:lnTo>
                    <a:pt x="234" y="18"/>
                  </a:lnTo>
                  <a:lnTo>
                    <a:pt x="234" y="19"/>
                  </a:lnTo>
                  <a:lnTo>
                    <a:pt x="234" y="19"/>
                  </a:lnTo>
                  <a:lnTo>
                    <a:pt x="234" y="19"/>
                  </a:lnTo>
                  <a:lnTo>
                    <a:pt x="236" y="19"/>
                  </a:lnTo>
                  <a:lnTo>
                    <a:pt x="236" y="18"/>
                  </a:lnTo>
                  <a:lnTo>
                    <a:pt x="236" y="16"/>
                  </a:lnTo>
                  <a:lnTo>
                    <a:pt x="234" y="16"/>
                  </a:lnTo>
                  <a:lnTo>
                    <a:pt x="233" y="12"/>
                  </a:lnTo>
                  <a:lnTo>
                    <a:pt x="215" y="1"/>
                  </a:lnTo>
                  <a:lnTo>
                    <a:pt x="215" y="1"/>
                  </a:lnTo>
                  <a:lnTo>
                    <a:pt x="213" y="1"/>
                  </a:lnTo>
                  <a:lnTo>
                    <a:pt x="211" y="0"/>
                  </a:lnTo>
                  <a:lnTo>
                    <a:pt x="211" y="0"/>
                  </a:lnTo>
                  <a:lnTo>
                    <a:pt x="202" y="0"/>
                  </a:lnTo>
                  <a:lnTo>
                    <a:pt x="189" y="0"/>
                  </a:lnTo>
                  <a:lnTo>
                    <a:pt x="180" y="3"/>
                  </a:lnTo>
                  <a:lnTo>
                    <a:pt x="160" y="7"/>
                  </a:lnTo>
                  <a:lnTo>
                    <a:pt x="146" y="14"/>
                  </a:lnTo>
                  <a:lnTo>
                    <a:pt x="140" y="19"/>
                  </a:lnTo>
                  <a:lnTo>
                    <a:pt x="139" y="19"/>
                  </a:lnTo>
                  <a:lnTo>
                    <a:pt x="137" y="19"/>
                  </a:lnTo>
                  <a:lnTo>
                    <a:pt x="133" y="21"/>
                  </a:lnTo>
                  <a:lnTo>
                    <a:pt x="122" y="23"/>
                  </a:lnTo>
                  <a:lnTo>
                    <a:pt x="119" y="25"/>
                  </a:lnTo>
                  <a:lnTo>
                    <a:pt x="117" y="27"/>
                  </a:lnTo>
                  <a:lnTo>
                    <a:pt x="117" y="28"/>
                  </a:lnTo>
                  <a:lnTo>
                    <a:pt x="117" y="28"/>
                  </a:lnTo>
                  <a:lnTo>
                    <a:pt x="119" y="28"/>
                  </a:lnTo>
                  <a:lnTo>
                    <a:pt x="119" y="28"/>
                  </a:lnTo>
                  <a:lnTo>
                    <a:pt x="119" y="30"/>
                  </a:lnTo>
                  <a:lnTo>
                    <a:pt x="117" y="30"/>
                  </a:lnTo>
                  <a:lnTo>
                    <a:pt x="117" y="30"/>
                  </a:lnTo>
                  <a:lnTo>
                    <a:pt x="115" y="30"/>
                  </a:lnTo>
                  <a:lnTo>
                    <a:pt x="117" y="30"/>
                  </a:lnTo>
                  <a:lnTo>
                    <a:pt x="117" y="28"/>
                  </a:lnTo>
                  <a:lnTo>
                    <a:pt x="110" y="36"/>
                  </a:lnTo>
                  <a:lnTo>
                    <a:pt x="108" y="39"/>
                  </a:lnTo>
                  <a:lnTo>
                    <a:pt x="110" y="39"/>
                  </a:lnTo>
                  <a:lnTo>
                    <a:pt x="110" y="39"/>
                  </a:lnTo>
                  <a:lnTo>
                    <a:pt x="110" y="39"/>
                  </a:lnTo>
                  <a:lnTo>
                    <a:pt x="112" y="39"/>
                  </a:lnTo>
                  <a:lnTo>
                    <a:pt x="110" y="41"/>
                  </a:lnTo>
                  <a:lnTo>
                    <a:pt x="108" y="41"/>
                  </a:lnTo>
                  <a:lnTo>
                    <a:pt x="108" y="43"/>
                  </a:lnTo>
                  <a:lnTo>
                    <a:pt x="108" y="43"/>
                  </a:lnTo>
                  <a:lnTo>
                    <a:pt x="106" y="43"/>
                  </a:lnTo>
                  <a:lnTo>
                    <a:pt x="106" y="43"/>
                  </a:lnTo>
                  <a:lnTo>
                    <a:pt x="106" y="43"/>
                  </a:lnTo>
                  <a:lnTo>
                    <a:pt x="108" y="41"/>
                  </a:lnTo>
                  <a:lnTo>
                    <a:pt x="108" y="39"/>
                  </a:lnTo>
                  <a:lnTo>
                    <a:pt x="104" y="43"/>
                  </a:lnTo>
                  <a:lnTo>
                    <a:pt x="103" y="45"/>
                  </a:lnTo>
                  <a:lnTo>
                    <a:pt x="101" y="47"/>
                  </a:lnTo>
                  <a:lnTo>
                    <a:pt x="104" y="45"/>
                  </a:lnTo>
                  <a:lnTo>
                    <a:pt x="104" y="45"/>
                  </a:lnTo>
                  <a:lnTo>
                    <a:pt x="104" y="47"/>
                  </a:lnTo>
                  <a:lnTo>
                    <a:pt x="104" y="47"/>
                  </a:lnTo>
                  <a:lnTo>
                    <a:pt x="104" y="47"/>
                  </a:lnTo>
                  <a:lnTo>
                    <a:pt x="104" y="47"/>
                  </a:lnTo>
                  <a:lnTo>
                    <a:pt x="104" y="47"/>
                  </a:lnTo>
                  <a:lnTo>
                    <a:pt x="103" y="47"/>
                  </a:lnTo>
                  <a:lnTo>
                    <a:pt x="103" y="48"/>
                  </a:lnTo>
                  <a:lnTo>
                    <a:pt x="103" y="48"/>
                  </a:lnTo>
                  <a:lnTo>
                    <a:pt x="103" y="48"/>
                  </a:lnTo>
                  <a:lnTo>
                    <a:pt x="99" y="48"/>
                  </a:lnTo>
                  <a:lnTo>
                    <a:pt x="97" y="48"/>
                  </a:lnTo>
                  <a:lnTo>
                    <a:pt x="101" y="47"/>
                  </a:lnTo>
                  <a:lnTo>
                    <a:pt x="101" y="47"/>
                  </a:lnTo>
                  <a:lnTo>
                    <a:pt x="95" y="48"/>
                  </a:lnTo>
                  <a:lnTo>
                    <a:pt x="86" y="50"/>
                  </a:lnTo>
                  <a:lnTo>
                    <a:pt x="77" y="54"/>
                  </a:lnTo>
                  <a:lnTo>
                    <a:pt x="68" y="57"/>
                  </a:lnTo>
                  <a:lnTo>
                    <a:pt x="59" y="59"/>
                  </a:lnTo>
                  <a:lnTo>
                    <a:pt x="45" y="65"/>
                  </a:lnTo>
                  <a:lnTo>
                    <a:pt x="34" y="68"/>
                  </a:lnTo>
                  <a:lnTo>
                    <a:pt x="19" y="74"/>
                  </a:lnTo>
                  <a:lnTo>
                    <a:pt x="16" y="77"/>
                  </a:lnTo>
                  <a:lnTo>
                    <a:pt x="14" y="77"/>
                  </a:lnTo>
                  <a:lnTo>
                    <a:pt x="12" y="77"/>
                  </a:lnTo>
                  <a:lnTo>
                    <a:pt x="7" y="77"/>
                  </a:lnTo>
                  <a:lnTo>
                    <a:pt x="7" y="77"/>
                  </a:lnTo>
                  <a:lnTo>
                    <a:pt x="5" y="77"/>
                  </a:lnTo>
                  <a:lnTo>
                    <a:pt x="5" y="75"/>
                  </a:lnTo>
                  <a:lnTo>
                    <a:pt x="3" y="79"/>
                  </a:lnTo>
                  <a:lnTo>
                    <a:pt x="3" y="79"/>
                  </a:lnTo>
                  <a:lnTo>
                    <a:pt x="3" y="79"/>
                  </a:lnTo>
                  <a:lnTo>
                    <a:pt x="3" y="79"/>
                  </a:lnTo>
                  <a:lnTo>
                    <a:pt x="5" y="81"/>
                  </a:lnTo>
                  <a:lnTo>
                    <a:pt x="5" y="81"/>
                  </a:lnTo>
                  <a:lnTo>
                    <a:pt x="5" y="81"/>
                  </a:lnTo>
                  <a:lnTo>
                    <a:pt x="5" y="81"/>
                  </a:lnTo>
                  <a:lnTo>
                    <a:pt x="9" y="84"/>
                  </a:lnTo>
                  <a:lnTo>
                    <a:pt x="9" y="86"/>
                  </a:lnTo>
                  <a:lnTo>
                    <a:pt x="9" y="86"/>
                  </a:lnTo>
                  <a:lnTo>
                    <a:pt x="10" y="86"/>
                  </a:lnTo>
                  <a:lnTo>
                    <a:pt x="10" y="86"/>
                  </a:lnTo>
                  <a:lnTo>
                    <a:pt x="10" y="86"/>
                  </a:lnTo>
                  <a:lnTo>
                    <a:pt x="10" y="86"/>
                  </a:lnTo>
                  <a:lnTo>
                    <a:pt x="10" y="86"/>
                  </a:lnTo>
                  <a:lnTo>
                    <a:pt x="10" y="84"/>
                  </a:lnTo>
                  <a:lnTo>
                    <a:pt x="10" y="84"/>
                  </a:lnTo>
                  <a:lnTo>
                    <a:pt x="12" y="84"/>
                  </a:lnTo>
                  <a:lnTo>
                    <a:pt x="14" y="84"/>
                  </a:lnTo>
                  <a:lnTo>
                    <a:pt x="14" y="84"/>
                  </a:lnTo>
                  <a:lnTo>
                    <a:pt x="14" y="84"/>
                  </a:lnTo>
                  <a:lnTo>
                    <a:pt x="14" y="83"/>
                  </a:lnTo>
                  <a:lnTo>
                    <a:pt x="16" y="83"/>
                  </a:lnTo>
                  <a:lnTo>
                    <a:pt x="14" y="81"/>
                  </a:lnTo>
                  <a:lnTo>
                    <a:pt x="14" y="81"/>
                  </a:lnTo>
                  <a:lnTo>
                    <a:pt x="12" y="81"/>
                  </a:lnTo>
                  <a:lnTo>
                    <a:pt x="12" y="81"/>
                  </a:lnTo>
                  <a:lnTo>
                    <a:pt x="12" y="79"/>
                  </a:lnTo>
                  <a:lnTo>
                    <a:pt x="14" y="79"/>
                  </a:lnTo>
                  <a:lnTo>
                    <a:pt x="14" y="79"/>
                  </a:lnTo>
                  <a:lnTo>
                    <a:pt x="14" y="79"/>
                  </a:lnTo>
                  <a:lnTo>
                    <a:pt x="14" y="79"/>
                  </a:lnTo>
                  <a:lnTo>
                    <a:pt x="16" y="79"/>
                  </a:lnTo>
                  <a:lnTo>
                    <a:pt x="16" y="79"/>
                  </a:lnTo>
                  <a:lnTo>
                    <a:pt x="16" y="79"/>
                  </a:lnTo>
                  <a:lnTo>
                    <a:pt x="16" y="79"/>
                  </a:lnTo>
                  <a:lnTo>
                    <a:pt x="16" y="79"/>
                  </a:lnTo>
                  <a:lnTo>
                    <a:pt x="16" y="79"/>
                  </a:lnTo>
                  <a:lnTo>
                    <a:pt x="16" y="81"/>
                  </a:lnTo>
                  <a:lnTo>
                    <a:pt x="16" y="83"/>
                  </a:lnTo>
                  <a:lnTo>
                    <a:pt x="21" y="83"/>
                  </a:lnTo>
                  <a:lnTo>
                    <a:pt x="23" y="83"/>
                  </a:lnTo>
                  <a:lnTo>
                    <a:pt x="23" y="84"/>
                  </a:lnTo>
                  <a:lnTo>
                    <a:pt x="23" y="84"/>
                  </a:lnTo>
                  <a:lnTo>
                    <a:pt x="23" y="86"/>
                  </a:lnTo>
                  <a:lnTo>
                    <a:pt x="23" y="86"/>
                  </a:lnTo>
                  <a:lnTo>
                    <a:pt x="23" y="86"/>
                  </a:lnTo>
                  <a:lnTo>
                    <a:pt x="23" y="86"/>
                  </a:lnTo>
                  <a:lnTo>
                    <a:pt x="23" y="86"/>
                  </a:lnTo>
                  <a:lnTo>
                    <a:pt x="23" y="86"/>
                  </a:lnTo>
                  <a:lnTo>
                    <a:pt x="23" y="86"/>
                  </a:lnTo>
                  <a:lnTo>
                    <a:pt x="25" y="84"/>
                  </a:lnTo>
                  <a:lnTo>
                    <a:pt x="25" y="84"/>
                  </a:lnTo>
                  <a:lnTo>
                    <a:pt x="25" y="83"/>
                  </a:lnTo>
                  <a:lnTo>
                    <a:pt x="25" y="83"/>
                  </a:lnTo>
                  <a:lnTo>
                    <a:pt x="25" y="84"/>
                  </a:lnTo>
                  <a:lnTo>
                    <a:pt x="25" y="86"/>
                  </a:lnTo>
                  <a:lnTo>
                    <a:pt x="25" y="88"/>
                  </a:lnTo>
                  <a:lnTo>
                    <a:pt x="25" y="90"/>
                  </a:lnTo>
                  <a:lnTo>
                    <a:pt x="25" y="90"/>
                  </a:lnTo>
                  <a:lnTo>
                    <a:pt x="25" y="90"/>
                  </a:lnTo>
                  <a:lnTo>
                    <a:pt x="23" y="92"/>
                  </a:lnTo>
                  <a:lnTo>
                    <a:pt x="23" y="90"/>
                  </a:lnTo>
                  <a:lnTo>
                    <a:pt x="21" y="94"/>
                  </a:lnTo>
                  <a:lnTo>
                    <a:pt x="21" y="95"/>
                  </a:lnTo>
                  <a:lnTo>
                    <a:pt x="23" y="99"/>
                  </a:lnTo>
                  <a:lnTo>
                    <a:pt x="23" y="101"/>
                  </a:lnTo>
                  <a:lnTo>
                    <a:pt x="25" y="101"/>
                  </a:lnTo>
                  <a:lnTo>
                    <a:pt x="25" y="101"/>
                  </a:lnTo>
                  <a:lnTo>
                    <a:pt x="25" y="101"/>
                  </a:lnTo>
                  <a:lnTo>
                    <a:pt x="25" y="101"/>
                  </a:lnTo>
                  <a:lnTo>
                    <a:pt x="25" y="101"/>
                  </a:lnTo>
                  <a:lnTo>
                    <a:pt x="25" y="103"/>
                  </a:lnTo>
                  <a:lnTo>
                    <a:pt x="25" y="103"/>
                  </a:lnTo>
                  <a:lnTo>
                    <a:pt x="23" y="103"/>
                  </a:lnTo>
                  <a:lnTo>
                    <a:pt x="23" y="104"/>
                  </a:lnTo>
                  <a:lnTo>
                    <a:pt x="23" y="104"/>
                  </a:lnTo>
                  <a:lnTo>
                    <a:pt x="23" y="104"/>
                  </a:lnTo>
                  <a:lnTo>
                    <a:pt x="21" y="101"/>
                  </a:lnTo>
                  <a:lnTo>
                    <a:pt x="21" y="99"/>
                  </a:lnTo>
                  <a:lnTo>
                    <a:pt x="19" y="99"/>
                  </a:lnTo>
                  <a:lnTo>
                    <a:pt x="18" y="99"/>
                  </a:lnTo>
                  <a:lnTo>
                    <a:pt x="14" y="97"/>
                  </a:lnTo>
                  <a:lnTo>
                    <a:pt x="14" y="97"/>
                  </a:lnTo>
                  <a:lnTo>
                    <a:pt x="14" y="95"/>
                  </a:lnTo>
                  <a:lnTo>
                    <a:pt x="12" y="95"/>
                  </a:lnTo>
                  <a:lnTo>
                    <a:pt x="10" y="95"/>
                  </a:lnTo>
                  <a:lnTo>
                    <a:pt x="10" y="94"/>
                  </a:lnTo>
                  <a:lnTo>
                    <a:pt x="10" y="94"/>
                  </a:lnTo>
                  <a:lnTo>
                    <a:pt x="9" y="92"/>
                  </a:lnTo>
                  <a:lnTo>
                    <a:pt x="9" y="92"/>
                  </a:lnTo>
                  <a:lnTo>
                    <a:pt x="9" y="94"/>
                  </a:lnTo>
                  <a:lnTo>
                    <a:pt x="9" y="94"/>
                  </a:lnTo>
                  <a:lnTo>
                    <a:pt x="9" y="94"/>
                  </a:lnTo>
                  <a:lnTo>
                    <a:pt x="9" y="94"/>
                  </a:lnTo>
                  <a:lnTo>
                    <a:pt x="9" y="94"/>
                  </a:lnTo>
                  <a:lnTo>
                    <a:pt x="9" y="95"/>
                  </a:lnTo>
                  <a:lnTo>
                    <a:pt x="9" y="95"/>
                  </a:lnTo>
                  <a:lnTo>
                    <a:pt x="9" y="95"/>
                  </a:lnTo>
                  <a:lnTo>
                    <a:pt x="9" y="95"/>
                  </a:lnTo>
                  <a:lnTo>
                    <a:pt x="7" y="95"/>
                  </a:lnTo>
                  <a:lnTo>
                    <a:pt x="7" y="95"/>
                  </a:lnTo>
                  <a:lnTo>
                    <a:pt x="7" y="95"/>
                  </a:lnTo>
                  <a:lnTo>
                    <a:pt x="7" y="99"/>
                  </a:lnTo>
                  <a:lnTo>
                    <a:pt x="7" y="101"/>
                  </a:lnTo>
                  <a:lnTo>
                    <a:pt x="9" y="101"/>
                  </a:lnTo>
                  <a:lnTo>
                    <a:pt x="9" y="104"/>
                  </a:lnTo>
                  <a:lnTo>
                    <a:pt x="9" y="106"/>
                  </a:lnTo>
                  <a:lnTo>
                    <a:pt x="9" y="108"/>
                  </a:lnTo>
                  <a:lnTo>
                    <a:pt x="9" y="110"/>
                  </a:lnTo>
                  <a:lnTo>
                    <a:pt x="9" y="112"/>
                  </a:lnTo>
                  <a:lnTo>
                    <a:pt x="10" y="113"/>
                  </a:lnTo>
                  <a:lnTo>
                    <a:pt x="10" y="115"/>
                  </a:lnTo>
                  <a:lnTo>
                    <a:pt x="12" y="117"/>
                  </a:lnTo>
                  <a:lnTo>
                    <a:pt x="12" y="122"/>
                  </a:lnTo>
                  <a:lnTo>
                    <a:pt x="14" y="126"/>
                  </a:lnTo>
                  <a:lnTo>
                    <a:pt x="14" y="128"/>
                  </a:lnTo>
                  <a:lnTo>
                    <a:pt x="14" y="130"/>
                  </a:lnTo>
                  <a:lnTo>
                    <a:pt x="14" y="131"/>
                  </a:lnTo>
                  <a:lnTo>
                    <a:pt x="14" y="131"/>
                  </a:lnTo>
                  <a:lnTo>
                    <a:pt x="14" y="131"/>
                  </a:lnTo>
                  <a:lnTo>
                    <a:pt x="16" y="133"/>
                  </a:lnTo>
                  <a:lnTo>
                    <a:pt x="16" y="133"/>
                  </a:lnTo>
                  <a:lnTo>
                    <a:pt x="16" y="133"/>
                  </a:lnTo>
                  <a:lnTo>
                    <a:pt x="14" y="137"/>
                  </a:lnTo>
                  <a:lnTo>
                    <a:pt x="14" y="137"/>
                  </a:lnTo>
                  <a:lnTo>
                    <a:pt x="14" y="137"/>
                  </a:lnTo>
                  <a:lnTo>
                    <a:pt x="14" y="139"/>
                  </a:lnTo>
                  <a:lnTo>
                    <a:pt x="12" y="139"/>
                  </a:lnTo>
                  <a:lnTo>
                    <a:pt x="12" y="140"/>
                  </a:lnTo>
                  <a:lnTo>
                    <a:pt x="14" y="142"/>
                  </a:lnTo>
                  <a:lnTo>
                    <a:pt x="14" y="142"/>
                  </a:lnTo>
                  <a:lnTo>
                    <a:pt x="14" y="144"/>
                  </a:lnTo>
                  <a:lnTo>
                    <a:pt x="12" y="148"/>
                  </a:lnTo>
                  <a:lnTo>
                    <a:pt x="12" y="150"/>
                  </a:lnTo>
                  <a:lnTo>
                    <a:pt x="10" y="151"/>
                  </a:lnTo>
                  <a:lnTo>
                    <a:pt x="10" y="153"/>
                  </a:lnTo>
                  <a:lnTo>
                    <a:pt x="7" y="155"/>
                  </a:lnTo>
                  <a:lnTo>
                    <a:pt x="3" y="157"/>
                  </a:lnTo>
                  <a:lnTo>
                    <a:pt x="1" y="159"/>
                  </a:lnTo>
                  <a:lnTo>
                    <a:pt x="1" y="159"/>
                  </a:lnTo>
                  <a:lnTo>
                    <a:pt x="1" y="159"/>
                  </a:lnTo>
                  <a:lnTo>
                    <a:pt x="1" y="162"/>
                  </a:lnTo>
                  <a:lnTo>
                    <a:pt x="3" y="164"/>
                  </a:lnTo>
                  <a:lnTo>
                    <a:pt x="1" y="166"/>
                  </a:lnTo>
                  <a:lnTo>
                    <a:pt x="1" y="166"/>
                  </a:lnTo>
                  <a:lnTo>
                    <a:pt x="0" y="168"/>
                  </a:lnTo>
                  <a:lnTo>
                    <a:pt x="1" y="168"/>
                  </a:lnTo>
                  <a:lnTo>
                    <a:pt x="1" y="169"/>
                  </a:lnTo>
                  <a:lnTo>
                    <a:pt x="3" y="169"/>
                  </a:lnTo>
                  <a:lnTo>
                    <a:pt x="3" y="169"/>
                  </a:lnTo>
                  <a:lnTo>
                    <a:pt x="5" y="169"/>
                  </a:lnTo>
                  <a:lnTo>
                    <a:pt x="7" y="171"/>
                  </a:lnTo>
                  <a:lnTo>
                    <a:pt x="9" y="173"/>
                  </a:lnTo>
                  <a:lnTo>
                    <a:pt x="14" y="177"/>
                  </a:lnTo>
                  <a:lnTo>
                    <a:pt x="14" y="177"/>
                  </a:lnTo>
                  <a:lnTo>
                    <a:pt x="16" y="180"/>
                  </a:lnTo>
                  <a:lnTo>
                    <a:pt x="16" y="182"/>
                  </a:lnTo>
                  <a:lnTo>
                    <a:pt x="18" y="182"/>
                  </a:lnTo>
                  <a:lnTo>
                    <a:pt x="19" y="184"/>
                  </a:lnTo>
                  <a:lnTo>
                    <a:pt x="21" y="186"/>
                  </a:lnTo>
                  <a:lnTo>
                    <a:pt x="25" y="187"/>
                  </a:lnTo>
                  <a:lnTo>
                    <a:pt x="25" y="189"/>
                  </a:lnTo>
                  <a:lnTo>
                    <a:pt x="27" y="189"/>
                  </a:lnTo>
                  <a:lnTo>
                    <a:pt x="25" y="193"/>
                  </a:lnTo>
                  <a:lnTo>
                    <a:pt x="25" y="195"/>
                  </a:lnTo>
                  <a:lnTo>
                    <a:pt x="25" y="195"/>
                  </a:lnTo>
                  <a:lnTo>
                    <a:pt x="25" y="196"/>
                  </a:lnTo>
                  <a:lnTo>
                    <a:pt x="25" y="198"/>
                  </a:lnTo>
                  <a:lnTo>
                    <a:pt x="23" y="200"/>
                  </a:lnTo>
                  <a:lnTo>
                    <a:pt x="21" y="202"/>
                  </a:lnTo>
                  <a:lnTo>
                    <a:pt x="21" y="206"/>
                  </a:lnTo>
                  <a:lnTo>
                    <a:pt x="23" y="209"/>
                  </a:lnTo>
                  <a:lnTo>
                    <a:pt x="23" y="211"/>
                  </a:lnTo>
                  <a:lnTo>
                    <a:pt x="23" y="213"/>
                  </a:lnTo>
                  <a:lnTo>
                    <a:pt x="25" y="215"/>
                  </a:lnTo>
                  <a:lnTo>
                    <a:pt x="27" y="215"/>
                  </a:lnTo>
                  <a:lnTo>
                    <a:pt x="27" y="216"/>
                  </a:lnTo>
                  <a:lnTo>
                    <a:pt x="29" y="216"/>
                  </a:lnTo>
                  <a:lnTo>
                    <a:pt x="30" y="218"/>
                  </a:lnTo>
                  <a:lnTo>
                    <a:pt x="30" y="220"/>
                  </a:lnTo>
                  <a:lnTo>
                    <a:pt x="29" y="220"/>
                  </a:lnTo>
                  <a:lnTo>
                    <a:pt x="29" y="222"/>
                  </a:lnTo>
                  <a:lnTo>
                    <a:pt x="30" y="222"/>
                  </a:lnTo>
                  <a:lnTo>
                    <a:pt x="29" y="224"/>
                  </a:lnTo>
                  <a:lnTo>
                    <a:pt x="29" y="225"/>
                  </a:lnTo>
                  <a:lnTo>
                    <a:pt x="29" y="227"/>
                  </a:lnTo>
                  <a:lnTo>
                    <a:pt x="29" y="229"/>
                  </a:lnTo>
                  <a:lnTo>
                    <a:pt x="32" y="231"/>
                  </a:lnTo>
                  <a:lnTo>
                    <a:pt x="32" y="233"/>
                  </a:lnTo>
                  <a:lnTo>
                    <a:pt x="30" y="233"/>
                  </a:lnTo>
                  <a:lnTo>
                    <a:pt x="30" y="233"/>
                  </a:lnTo>
                  <a:lnTo>
                    <a:pt x="30" y="234"/>
                  </a:lnTo>
                  <a:lnTo>
                    <a:pt x="30" y="234"/>
                  </a:lnTo>
                  <a:lnTo>
                    <a:pt x="29" y="236"/>
                  </a:lnTo>
                  <a:lnTo>
                    <a:pt x="29" y="238"/>
                  </a:lnTo>
                  <a:lnTo>
                    <a:pt x="29" y="242"/>
                  </a:lnTo>
                  <a:lnTo>
                    <a:pt x="29" y="243"/>
                  </a:lnTo>
                  <a:lnTo>
                    <a:pt x="29" y="245"/>
                  </a:lnTo>
                  <a:lnTo>
                    <a:pt x="27" y="247"/>
                  </a:lnTo>
                  <a:lnTo>
                    <a:pt x="23" y="249"/>
                  </a:lnTo>
                  <a:lnTo>
                    <a:pt x="23" y="251"/>
                  </a:lnTo>
                  <a:lnTo>
                    <a:pt x="23" y="252"/>
                  </a:lnTo>
                  <a:lnTo>
                    <a:pt x="25" y="254"/>
                  </a:lnTo>
                  <a:lnTo>
                    <a:pt x="25" y="254"/>
                  </a:lnTo>
                  <a:lnTo>
                    <a:pt x="27" y="256"/>
                  </a:lnTo>
                  <a:lnTo>
                    <a:pt x="27" y="258"/>
                  </a:lnTo>
                  <a:lnTo>
                    <a:pt x="27" y="260"/>
                  </a:lnTo>
                  <a:lnTo>
                    <a:pt x="29" y="262"/>
                  </a:lnTo>
                  <a:lnTo>
                    <a:pt x="30" y="263"/>
                  </a:lnTo>
                  <a:lnTo>
                    <a:pt x="30" y="265"/>
                  </a:lnTo>
                  <a:lnTo>
                    <a:pt x="32" y="267"/>
                  </a:lnTo>
                  <a:lnTo>
                    <a:pt x="32" y="269"/>
                  </a:lnTo>
                  <a:lnTo>
                    <a:pt x="30" y="271"/>
                  </a:lnTo>
                  <a:lnTo>
                    <a:pt x="30" y="272"/>
                  </a:lnTo>
                  <a:lnTo>
                    <a:pt x="29" y="274"/>
                  </a:lnTo>
                  <a:lnTo>
                    <a:pt x="30" y="274"/>
                  </a:lnTo>
                  <a:lnTo>
                    <a:pt x="30" y="274"/>
                  </a:lnTo>
                  <a:lnTo>
                    <a:pt x="30" y="276"/>
                  </a:lnTo>
                  <a:lnTo>
                    <a:pt x="34" y="278"/>
                  </a:lnTo>
                  <a:lnTo>
                    <a:pt x="36" y="278"/>
                  </a:lnTo>
                  <a:lnTo>
                    <a:pt x="36" y="278"/>
                  </a:lnTo>
                  <a:lnTo>
                    <a:pt x="36" y="278"/>
                  </a:lnTo>
                  <a:lnTo>
                    <a:pt x="39" y="280"/>
                  </a:lnTo>
                  <a:lnTo>
                    <a:pt x="39" y="280"/>
                  </a:lnTo>
                  <a:lnTo>
                    <a:pt x="41" y="280"/>
                  </a:lnTo>
                  <a:lnTo>
                    <a:pt x="41" y="281"/>
                  </a:lnTo>
                  <a:lnTo>
                    <a:pt x="41" y="283"/>
                  </a:lnTo>
                  <a:lnTo>
                    <a:pt x="41" y="283"/>
                  </a:lnTo>
                  <a:lnTo>
                    <a:pt x="41" y="285"/>
                  </a:lnTo>
                  <a:lnTo>
                    <a:pt x="41" y="289"/>
                  </a:lnTo>
                  <a:lnTo>
                    <a:pt x="41" y="289"/>
                  </a:lnTo>
                  <a:lnTo>
                    <a:pt x="43" y="290"/>
                  </a:lnTo>
                  <a:lnTo>
                    <a:pt x="43" y="290"/>
                  </a:lnTo>
                  <a:lnTo>
                    <a:pt x="43" y="292"/>
                  </a:lnTo>
                  <a:lnTo>
                    <a:pt x="45" y="294"/>
                  </a:lnTo>
                  <a:lnTo>
                    <a:pt x="45" y="296"/>
                  </a:lnTo>
                  <a:lnTo>
                    <a:pt x="45" y="298"/>
                  </a:lnTo>
                  <a:lnTo>
                    <a:pt x="45" y="298"/>
                  </a:lnTo>
                  <a:lnTo>
                    <a:pt x="45" y="298"/>
                  </a:lnTo>
                  <a:lnTo>
                    <a:pt x="45" y="299"/>
                  </a:lnTo>
                  <a:lnTo>
                    <a:pt x="43" y="301"/>
                  </a:lnTo>
                  <a:lnTo>
                    <a:pt x="43" y="305"/>
                  </a:lnTo>
                  <a:lnTo>
                    <a:pt x="43" y="307"/>
                  </a:lnTo>
                  <a:lnTo>
                    <a:pt x="43" y="307"/>
                  </a:lnTo>
                  <a:lnTo>
                    <a:pt x="43" y="308"/>
                  </a:lnTo>
                  <a:lnTo>
                    <a:pt x="43" y="308"/>
                  </a:lnTo>
                  <a:lnTo>
                    <a:pt x="43" y="308"/>
                  </a:lnTo>
                  <a:lnTo>
                    <a:pt x="43" y="310"/>
                  </a:lnTo>
                  <a:lnTo>
                    <a:pt x="43" y="310"/>
                  </a:lnTo>
                  <a:lnTo>
                    <a:pt x="41" y="312"/>
                  </a:lnTo>
                  <a:lnTo>
                    <a:pt x="39" y="317"/>
                  </a:lnTo>
                  <a:lnTo>
                    <a:pt x="38" y="323"/>
                  </a:lnTo>
                  <a:lnTo>
                    <a:pt x="36" y="325"/>
                  </a:lnTo>
                  <a:lnTo>
                    <a:pt x="34" y="327"/>
                  </a:lnTo>
                  <a:lnTo>
                    <a:pt x="34" y="328"/>
                  </a:lnTo>
                  <a:lnTo>
                    <a:pt x="36" y="328"/>
                  </a:lnTo>
                  <a:lnTo>
                    <a:pt x="38" y="328"/>
                  </a:lnTo>
                  <a:lnTo>
                    <a:pt x="43" y="328"/>
                  </a:lnTo>
                  <a:lnTo>
                    <a:pt x="43" y="328"/>
                  </a:lnTo>
                  <a:lnTo>
                    <a:pt x="43" y="325"/>
                  </a:lnTo>
                  <a:lnTo>
                    <a:pt x="43" y="325"/>
                  </a:lnTo>
                  <a:lnTo>
                    <a:pt x="43" y="325"/>
                  </a:lnTo>
                  <a:lnTo>
                    <a:pt x="43" y="323"/>
                  </a:lnTo>
                  <a:lnTo>
                    <a:pt x="43" y="323"/>
                  </a:lnTo>
                  <a:lnTo>
                    <a:pt x="45" y="323"/>
                  </a:lnTo>
                  <a:lnTo>
                    <a:pt x="45" y="323"/>
                  </a:lnTo>
                  <a:lnTo>
                    <a:pt x="45" y="321"/>
                  </a:lnTo>
                  <a:lnTo>
                    <a:pt x="43" y="319"/>
                  </a:lnTo>
                  <a:lnTo>
                    <a:pt x="43" y="319"/>
                  </a:lnTo>
                  <a:lnTo>
                    <a:pt x="43" y="317"/>
                  </a:lnTo>
                  <a:lnTo>
                    <a:pt x="43" y="317"/>
                  </a:lnTo>
                  <a:lnTo>
                    <a:pt x="43" y="317"/>
                  </a:lnTo>
                  <a:lnTo>
                    <a:pt x="43" y="317"/>
                  </a:lnTo>
                  <a:lnTo>
                    <a:pt x="43" y="317"/>
                  </a:lnTo>
                  <a:lnTo>
                    <a:pt x="43" y="317"/>
                  </a:lnTo>
                  <a:lnTo>
                    <a:pt x="45" y="316"/>
                  </a:lnTo>
                  <a:lnTo>
                    <a:pt x="45" y="316"/>
                  </a:lnTo>
                  <a:lnTo>
                    <a:pt x="45" y="316"/>
                  </a:lnTo>
                  <a:lnTo>
                    <a:pt x="45" y="316"/>
                  </a:lnTo>
                  <a:lnTo>
                    <a:pt x="48" y="317"/>
                  </a:lnTo>
                  <a:lnTo>
                    <a:pt x="48" y="317"/>
                  </a:lnTo>
                  <a:lnTo>
                    <a:pt x="48" y="317"/>
                  </a:lnTo>
                  <a:lnTo>
                    <a:pt x="50" y="319"/>
                  </a:lnTo>
                  <a:lnTo>
                    <a:pt x="50" y="319"/>
                  </a:lnTo>
                  <a:lnTo>
                    <a:pt x="50" y="317"/>
                  </a:lnTo>
                  <a:lnTo>
                    <a:pt x="50" y="317"/>
                  </a:lnTo>
                  <a:lnTo>
                    <a:pt x="50" y="316"/>
                  </a:lnTo>
                  <a:lnTo>
                    <a:pt x="52" y="316"/>
                  </a:lnTo>
                  <a:lnTo>
                    <a:pt x="52" y="316"/>
                  </a:lnTo>
                  <a:lnTo>
                    <a:pt x="52" y="317"/>
                  </a:lnTo>
                  <a:lnTo>
                    <a:pt x="52" y="319"/>
                  </a:lnTo>
                  <a:lnTo>
                    <a:pt x="56" y="319"/>
                  </a:lnTo>
                  <a:lnTo>
                    <a:pt x="57" y="319"/>
                  </a:lnTo>
                  <a:lnTo>
                    <a:pt x="57" y="321"/>
                  </a:lnTo>
                  <a:lnTo>
                    <a:pt x="57" y="321"/>
                  </a:lnTo>
                  <a:lnTo>
                    <a:pt x="57" y="323"/>
                  </a:lnTo>
                  <a:lnTo>
                    <a:pt x="57" y="325"/>
                  </a:lnTo>
                  <a:lnTo>
                    <a:pt x="57" y="325"/>
                  </a:lnTo>
                  <a:lnTo>
                    <a:pt x="57" y="327"/>
                  </a:lnTo>
                  <a:lnTo>
                    <a:pt x="57" y="328"/>
                  </a:lnTo>
                  <a:lnTo>
                    <a:pt x="59" y="328"/>
                  </a:lnTo>
                  <a:lnTo>
                    <a:pt x="59" y="330"/>
                  </a:lnTo>
                  <a:lnTo>
                    <a:pt x="61" y="330"/>
                  </a:lnTo>
                  <a:lnTo>
                    <a:pt x="61" y="330"/>
                  </a:lnTo>
                  <a:lnTo>
                    <a:pt x="61" y="332"/>
                  </a:lnTo>
                  <a:lnTo>
                    <a:pt x="61" y="332"/>
                  </a:lnTo>
                  <a:lnTo>
                    <a:pt x="61" y="334"/>
                  </a:lnTo>
                  <a:lnTo>
                    <a:pt x="61" y="334"/>
                  </a:lnTo>
                  <a:lnTo>
                    <a:pt x="63" y="336"/>
                  </a:lnTo>
                  <a:lnTo>
                    <a:pt x="63" y="336"/>
                  </a:lnTo>
                  <a:lnTo>
                    <a:pt x="63" y="336"/>
                  </a:lnTo>
                  <a:lnTo>
                    <a:pt x="63" y="334"/>
                  </a:lnTo>
                  <a:lnTo>
                    <a:pt x="65" y="334"/>
                  </a:lnTo>
                  <a:lnTo>
                    <a:pt x="65" y="334"/>
                  </a:lnTo>
                  <a:lnTo>
                    <a:pt x="66" y="332"/>
                  </a:lnTo>
                  <a:lnTo>
                    <a:pt x="75" y="336"/>
                  </a:lnTo>
                  <a:lnTo>
                    <a:pt x="77" y="337"/>
                  </a:lnTo>
                  <a:lnTo>
                    <a:pt x="77" y="337"/>
                  </a:lnTo>
                  <a:lnTo>
                    <a:pt x="77" y="337"/>
                  </a:lnTo>
                  <a:lnTo>
                    <a:pt x="79" y="337"/>
                  </a:lnTo>
                  <a:lnTo>
                    <a:pt x="83" y="337"/>
                  </a:lnTo>
                  <a:lnTo>
                    <a:pt x="84" y="337"/>
                  </a:lnTo>
                  <a:lnTo>
                    <a:pt x="84" y="337"/>
                  </a:lnTo>
                  <a:lnTo>
                    <a:pt x="84" y="339"/>
                  </a:lnTo>
                  <a:lnTo>
                    <a:pt x="86" y="343"/>
                  </a:lnTo>
                  <a:lnTo>
                    <a:pt x="86" y="343"/>
                  </a:lnTo>
                  <a:lnTo>
                    <a:pt x="88" y="343"/>
                  </a:lnTo>
                  <a:lnTo>
                    <a:pt x="92" y="341"/>
                  </a:lnTo>
                  <a:lnTo>
                    <a:pt x="92" y="341"/>
                  </a:lnTo>
                  <a:lnTo>
                    <a:pt x="94" y="343"/>
                  </a:lnTo>
                  <a:lnTo>
                    <a:pt x="94" y="343"/>
                  </a:lnTo>
                  <a:lnTo>
                    <a:pt x="94" y="345"/>
                  </a:lnTo>
                  <a:lnTo>
                    <a:pt x="94" y="346"/>
                  </a:lnTo>
                  <a:lnTo>
                    <a:pt x="94" y="346"/>
                  </a:lnTo>
                  <a:lnTo>
                    <a:pt x="94" y="348"/>
                  </a:lnTo>
                  <a:lnTo>
                    <a:pt x="94" y="348"/>
                  </a:lnTo>
                  <a:lnTo>
                    <a:pt x="94" y="348"/>
                  </a:lnTo>
                  <a:lnTo>
                    <a:pt x="94" y="348"/>
                  </a:lnTo>
                  <a:lnTo>
                    <a:pt x="94" y="348"/>
                  </a:lnTo>
                  <a:lnTo>
                    <a:pt x="95" y="348"/>
                  </a:lnTo>
                  <a:lnTo>
                    <a:pt x="99" y="345"/>
                  </a:lnTo>
                  <a:lnTo>
                    <a:pt x="101" y="345"/>
                  </a:lnTo>
                  <a:lnTo>
                    <a:pt x="103" y="346"/>
                  </a:lnTo>
                  <a:lnTo>
                    <a:pt x="103" y="346"/>
                  </a:lnTo>
                  <a:lnTo>
                    <a:pt x="104" y="346"/>
                  </a:lnTo>
                  <a:lnTo>
                    <a:pt x="104" y="346"/>
                  </a:lnTo>
                  <a:lnTo>
                    <a:pt x="104" y="345"/>
                  </a:lnTo>
                  <a:lnTo>
                    <a:pt x="104" y="345"/>
                  </a:lnTo>
                  <a:lnTo>
                    <a:pt x="106" y="345"/>
                  </a:lnTo>
                  <a:lnTo>
                    <a:pt x="108" y="345"/>
                  </a:lnTo>
                  <a:lnTo>
                    <a:pt x="110" y="345"/>
                  </a:lnTo>
                  <a:lnTo>
                    <a:pt x="112" y="345"/>
                  </a:lnTo>
                  <a:lnTo>
                    <a:pt x="115" y="350"/>
                  </a:lnTo>
                  <a:lnTo>
                    <a:pt x="115" y="352"/>
                  </a:lnTo>
                  <a:lnTo>
                    <a:pt x="113" y="352"/>
                  </a:lnTo>
                  <a:lnTo>
                    <a:pt x="113" y="352"/>
                  </a:lnTo>
                  <a:lnTo>
                    <a:pt x="113" y="352"/>
                  </a:lnTo>
                  <a:lnTo>
                    <a:pt x="113" y="354"/>
                  </a:lnTo>
                  <a:lnTo>
                    <a:pt x="113" y="354"/>
                  </a:lnTo>
                  <a:lnTo>
                    <a:pt x="113" y="354"/>
                  </a:lnTo>
                  <a:lnTo>
                    <a:pt x="113" y="354"/>
                  </a:lnTo>
                  <a:lnTo>
                    <a:pt x="113" y="355"/>
                  </a:lnTo>
                  <a:lnTo>
                    <a:pt x="113" y="355"/>
                  </a:lnTo>
                  <a:lnTo>
                    <a:pt x="113" y="355"/>
                  </a:lnTo>
                  <a:lnTo>
                    <a:pt x="112" y="357"/>
                  </a:lnTo>
                  <a:lnTo>
                    <a:pt x="112" y="357"/>
                  </a:lnTo>
                  <a:lnTo>
                    <a:pt x="112" y="357"/>
                  </a:lnTo>
                  <a:lnTo>
                    <a:pt x="110" y="357"/>
                  </a:lnTo>
                  <a:lnTo>
                    <a:pt x="108" y="357"/>
                  </a:lnTo>
                  <a:lnTo>
                    <a:pt x="108" y="357"/>
                  </a:lnTo>
                  <a:lnTo>
                    <a:pt x="108" y="359"/>
                  </a:lnTo>
                  <a:lnTo>
                    <a:pt x="106" y="359"/>
                  </a:lnTo>
                  <a:lnTo>
                    <a:pt x="106" y="359"/>
                  </a:lnTo>
                  <a:lnTo>
                    <a:pt x="106" y="361"/>
                  </a:lnTo>
                  <a:lnTo>
                    <a:pt x="104" y="361"/>
                  </a:lnTo>
                  <a:lnTo>
                    <a:pt x="104" y="361"/>
                  </a:lnTo>
                  <a:lnTo>
                    <a:pt x="104" y="361"/>
                  </a:lnTo>
                  <a:lnTo>
                    <a:pt x="104" y="361"/>
                  </a:lnTo>
                  <a:lnTo>
                    <a:pt x="104" y="361"/>
                  </a:lnTo>
                  <a:lnTo>
                    <a:pt x="104" y="363"/>
                  </a:lnTo>
                  <a:lnTo>
                    <a:pt x="104" y="364"/>
                  </a:lnTo>
                  <a:lnTo>
                    <a:pt x="106" y="364"/>
                  </a:lnTo>
                  <a:lnTo>
                    <a:pt x="106" y="366"/>
                  </a:lnTo>
                  <a:lnTo>
                    <a:pt x="106" y="366"/>
                  </a:lnTo>
                  <a:lnTo>
                    <a:pt x="108" y="366"/>
                  </a:lnTo>
                  <a:lnTo>
                    <a:pt x="108" y="366"/>
                  </a:lnTo>
                  <a:lnTo>
                    <a:pt x="108" y="366"/>
                  </a:lnTo>
                  <a:lnTo>
                    <a:pt x="108" y="366"/>
                  </a:lnTo>
                  <a:lnTo>
                    <a:pt x="112" y="366"/>
                  </a:lnTo>
                  <a:lnTo>
                    <a:pt x="112" y="366"/>
                  </a:lnTo>
                  <a:lnTo>
                    <a:pt x="112" y="368"/>
                  </a:lnTo>
                  <a:lnTo>
                    <a:pt x="112" y="368"/>
                  </a:lnTo>
                  <a:lnTo>
                    <a:pt x="112" y="368"/>
                  </a:lnTo>
                  <a:lnTo>
                    <a:pt x="112" y="370"/>
                  </a:lnTo>
                  <a:lnTo>
                    <a:pt x="113" y="370"/>
                  </a:lnTo>
                  <a:lnTo>
                    <a:pt x="115" y="372"/>
                  </a:lnTo>
                  <a:lnTo>
                    <a:pt x="117" y="372"/>
                  </a:lnTo>
                  <a:lnTo>
                    <a:pt x="117" y="373"/>
                  </a:lnTo>
                  <a:lnTo>
                    <a:pt x="119" y="375"/>
                  </a:lnTo>
                  <a:lnTo>
                    <a:pt x="119" y="377"/>
                  </a:lnTo>
                  <a:lnTo>
                    <a:pt x="119" y="377"/>
                  </a:lnTo>
                  <a:lnTo>
                    <a:pt x="121" y="379"/>
                  </a:lnTo>
                  <a:lnTo>
                    <a:pt x="122" y="381"/>
                  </a:lnTo>
                  <a:lnTo>
                    <a:pt x="122" y="384"/>
                  </a:lnTo>
                  <a:lnTo>
                    <a:pt x="122" y="384"/>
                  </a:lnTo>
                  <a:lnTo>
                    <a:pt x="124" y="386"/>
                  </a:lnTo>
                  <a:lnTo>
                    <a:pt x="126" y="388"/>
                  </a:lnTo>
                  <a:lnTo>
                    <a:pt x="128" y="388"/>
                  </a:lnTo>
                  <a:lnTo>
                    <a:pt x="130" y="388"/>
                  </a:lnTo>
                  <a:lnTo>
                    <a:pt x="131" y="386"/>
                  </a:lnTo>
                  <a:lnTo>
                    <a:pt x="131" y="384"/>
                  </a:lnTo>
                  <a:lnTo>
                    <a:pt x="133" y="384"/>
                  </a:lnTo>
                  <a:lnTo>
                    <a:pt x="133" y="383"/>
                  </a:lnTo>
                  <a:lnTo>
                    <a:pt x="133" y="383"/>
                  </a:lnTo>
                  <a:lnTo>
                    <a:pt x="135" y="381"/>
                  </a:lnTo>
                  <a:lnTo>
                    <a:pt x="137" y="381"/>
                  </a:lnTo>
                  <a:lnTo>
                    <a:pt x="137" y="381"/>
                  </a:lnTo>
                  <a:lnTo>
                    <a:pt x="137" y="381"/>
                  </a:lnTo>
                  <a:lnTo>
                    <a:pt x="139" y="381"/>
                  </a:lnTo>
                  <a:lnTo>
                    <a:pt x="139" y="381"/>
                  </a:lnTo>
                  <a:lnTo>
                    <a:pt x="140" y="379"/>
                  </a:lnTo>
                  <a:lnTo>
                    <a:pt x="140" y="379"/>
                  </a:lnTo>
                  <a:lnTo>
                    <a:pt x="140" y="379"/>
                  </a:lnTo>
                  <a:lnTo>
                    <a:pt x="142" y="379"/>
                  </a:lnTo>
                  <a:lnTo>
                    <a:pt x="142" y="379"/>
                  </a:lnTo>
                  <a:lnTo>
                    <a:pt x="142" y="379"/>
                  </a:lnTo>
                  <a:lnTo>
                    <a:pt x="142" y="377"/>
                  </a:lnTo>
                  <a:lnTo>
                    <a:pt x="142" y="377"/>
                  </a:lnTo>
                  <a:lnTo>
                    <a:pt x="142" y="377"/>
                  </a:lnTo>
                  <a:lnTo>
                    <a:pt x="144" y="377"/>
                  </a:lnTo>
                  <a:lnTo>
                    <a:pt x="144" y="379"/>
                  </a:lnTo>
                  <a:lnTo>
                    <a:pt x="144" y="379"/>
                  </a:lnTo>
                  <a:lnTo>
                    <a:pt x="144" y="379"/>
                  </a:lnTo>
                  <a:lnTo>
                    <a:pt x="146" y="379"/>
                  </a:lnTo>
                  <a:lnTo>
                    <a:pt x="144" y="377"/>
                  </a:lnTo>
                  <a:lnTo>
                    <a:pt x="144" y="377"/>
                  </a:lnTo>
                  <a:lnTo>
                    <a:pt x="144" y="375"/>
                  </a:lnTo>
                  <a:lnTo>
                    <a:pt x="144" y="373"/>
                  </a:lnTo>
                  <a:lnTo>
                    <a:pt x="142" y="372"/>
                  </a:lnTo>
                  <a:lnTo>
                    <a:pt x="142" y="372"/>
                  </a:lnTo>
                  <a:lnTo>
                    <a:pt x="140" y="370"/>
                  </a:lnTo>
                  <a:lnTo>
                    <a:pt x="140" y="370"/>
                  </a:lnTo>
                  <a:lnTo>
                    <a:pt x="140" y="368"/>
                  </a:lnTo>
                  <a:lnTo>
                    <a:pt x="139" y="366"/>
                  </a:lnTo>
                  <a:lnTo>
                    <a:pt x="137" y="364"/>
                  </a:lnTo>
                  <a:lnTo>
                    <a:pt x="137" y="363"/>
                  </a:lnTo>
                  <a:lnTo>
                    <a:pt x="139" y="361"/>
                  </a:lnTo>
                  <a:lnTo>
                    <a:pt x="140" y="363"/>
                  </a:lnTo>
                  <a:lnTo>
                    <a:pt x="142" y="363"/>
                  </a:lnTo>
                  <a:lnTo>
                    <a:pt x="142" y="363"/>
                  </a:lnTo>
                  <a:lnTo>
                    <a:pt x="144" y="363"/>
                  </a:lnTo>
                  <a:lnTo>
                    <a:pt x="148" y="364"/>
                  </a:lnTo>
                  <a:lnTo>
                    <a:pt x="150" y="364"/>
                  </a:lnTo>
                  <a:lnTo>
                    <a:pt x="150" y="366"/>
                  </a:lnTo>
                  <a:lnTo>
                    <a:pt x="151" y="366"/>
                  </a:lnTo>
                  <a:lnTo>
                    <a:pt x="151" y="366"/>
                  </a:lnTo>
                  <a:lnTo>
                    <a:pt x="153" y="366"/>
                  </a:lnTo>
                  <a:lnTo>
                    <a:pt x="153" y="366"/>
                  </a:lnTo>
                  <a:lnTo>
                    <a:pt x="153" y="366"/>
                  </a:lnTo>
                  <a:lnTo>
                    <a:pt x="153" y="366"/>
                  </a:lnTo>
                  <a:lnTo>
                    <a:pt x="155" y="368"/>
                  </a:lnTo>
                  <a:lnTo>
                    <a:pt x="155" y="368"/>
                  </a:lnTo>
                  <a:lnTo>
                    <a:pt x="155" y="370"/>
                  </a:lnTo>
                  <a:lnTo>
                    <a:pt x="157" y="370"/>
                  </a:lnTo>
                  <a:lnTo>
                    <a:pt x="159" y="370"/>
                  </a:lnTo>
                  <a:lnTo>
                    <a:pt x="160" y="370"/>
                  </a:lnTo>
                  <a:lnTo>
                    <a:pt x="160" y="372"/>
                  </a:lnTo>
                  <a:lnTo>
                    <a:pt x="160" y="372"/>
                  </a:lnTo>
                  <a:lnTo>
                    <a:pt x="160" y="372"/>
                  </a:lnTo>
                  <a:lnTo>
                    <a:pt x="160" y="372"/>
                  </a:lnTo>
                  <a:lnTo>
                    <a:pt x="160" y="372"/>
                  </a:lnTo>
                  <a:lnTo>
                    <a:pt x="160" y="372"/>
                  </a:lnTo>
                  <a:lnTo>
                    <a:pt x="160" y="373"/>
                  </a:lnTo>
                  <a:lnTo>
                    <a:pt x="160" y="375"/>
                  </a:lnTo>
                  <a:lnTo>
                    <a:pt x="162" y="375"/>
                  </a:lnTo>
                  <a:lnTo>
                    <a:pt x="162" y="375"/>
                  </a:lnTo>
                  <a:lnTo>
                    <a:pt x="162" y="373"/>
                  </a:lnTo>
                  <a:lnTo>
                    <a:pt x="164" y="373"/>
                  </a:lnTo>
                  <a:lnTo>
                    <a:pt x="164" y="375"/>
                  </a:lnTo>
                  <a:lnTo>
                    <a:pt x="166" y="377"/>
                  </a:lnTo>
                  <a:lnTo>
                    <a:pt x="166" y="377"/>
                  </a:lnTo>
                  <a:lnTo>
                    <a:pt x="166" y="377"/>
                  </a:lnTo>
                  <a:lnTo>
                    <a:pt x="166" y="377"/>
                  </a:lnTo>
                  <a:lnTo>
                    <a:pt x="166" y="377"/>
                  </a:lnTo>
                  <a:lnTo>
                    <a:pt x="168" y="375"/>
                  </a:lnTo>
                  <a:lnTo>
                    <a:pt x="169" y="375"/>
                  </a:lnTo>
                  <a:lnTo>
                    <a:pt x="175" y="375"/>
                  </a:lnTo>
                  <a:lnTo>
                    <a:pt x="177" y="375"/>
                  </a:lnTo>
                  <a:lnTo>
                    <a:pt x="177" y="375"/>
                  </a:lnTo>
                  <a:lnTo>
                    <a:pt x="178" y="372"/>
                  </a:lnTo>
                  <a:lnTo>
                    <a:pt x="178" y="372"/>
                  </a:lnTo>
                  <a:lnTo>
                    <a:pt x="178" y="372"/>
                  </a:lnTo>
                  <a:lnTo>
                    <a:pt x="178" y="372"/>
                  </a:lnTo>
                  <a:lnTo>
                    <a:pt x="180" y="372"/>
                  </a:lnTo>
                  <a:lnTo>
                    <a:pt x="180" y="372"/>
                  </a:lnTo>
                  <a:lnTo>
                    <a:pt x="180" y="373"/>
                  </a:lnTo>
                  <a:lnTo>
                    <a:pt x="180" y="373"/>
                  </a:lnTo>
                  <a:lnTo>
                    <a:pt x="180" y="373"/>
                  </a:lnTo>
                  <a:lnTo>
                    <a:pt x="180" y="373"/>
                  </a:lnTo>
                  <a:lnTo>
                    <a:pt x="180" y="373"/>
                  </a:lnTo>
                  <a:lnTo>
                    <a:pt x="180" y="375"/>
                  </a:lnTo>
                  <a:lnTo>
                    <a:pt x="180" y="375"/>
                  </a:lnTo>
                  <a:lnTo>
                    <a:pt x="180" y="377"/>
                  </a:lnTo>
                  <a:lnTo>
                    <a:pt x="180" y="377"/>
                  </a:lnTo>
                  <a:lnTo>
                    <a:pt x="182" y="379"/>
                  </a:lnTo>
                  <a:lnTo>
                    <a:pt x="182" y="379"/>
                  </a:lnTo>
                  <a:lnTo>
                    <a:pt x="180" y="381"/>
                  </a:lnTo>
                  <a:lnTo>
                    <a:pt x="178" y="383"/>
                  </a:lnTo>
                  <a:lnTo>
                    <a:pt x="177" y="383"/>
                  </a:lnTo>
                  <a:lnTo>
                    <a:pt x="175" y="383"/>
                  </a:lnTo>
                  <a:lnTo>
                    <a:pt x="173" y="383"/>
                  </a:lnTo>
                  <a:lnTo>
                    <a:pt x="173" y="384"/>
                  </a:lnTo>
                  <a:lnTo>
                    <a:pt x="173" y="384"/>
                  </a:lnTo>
                  <a:lnTo>
                    <a:pt x="177" y="388"/>
                  </a:lnTo>
                  <a:lnTo>
                    <a:pt x="177" y="388"/>
                  </a:lnTo>
                  <a:lnTo>
                    <a:pt x="177" y="388"/>
                  </a:lnTo>
                  <a:lnTo>
                    <a:pt x="178" y="388"/>
                  </a:lnTo>
                  <a:lnTo>
                    <a:pt x="178" y="388"/>
                  </a:lnTo>
                  <a:lnTo>
                    <a:pt x="178" y="388"/>
                  </a:lnTo>
                  <a:lnTo>
                    <a:pt x="180" y="388"/>
                  </a:lnTo>
                  <a:lnTo>
                    <a:pt x="180" y="388"/>
                  </a:lnTo>
                  <a:lnTo>
                    <a:pt x="180" y="388"/>
                  </a:lnTo>
                  <a:lnTo>
                    <a:pt x="180" y="388"/>
                  </a:lnTo>
                  <a:lnTo>
                    <a:pt x="180" y="388"/>
                  </a:lnTo>
                  <a:lnTo>
                    <a:pt x="180" y="388"/>
                  </a:lnTo>
                  <a:lnTo>
                    <a:pt x="180" y="388"/>
                  </a:lnTo>
                  <a:lnTo>
                    <a:pt x="180" y="390"/>
                  </a:lnTo>
                  <a:lnTo>
                    <a:pt x="180" y="390"/>
                  </a:lnTo>
                  <a:lnTo>
                    <a:pt x="180" y="390"/>
                  </a:lnTo>
                  <a:lnTo>
                    <a:pt x="182" y="392"/>
                  </a:lnTo>
                  <a:lnTo>
                    <a:pt x="182" y="392"/>
                  </a:lnTo>
                  <a:lnTo>
                    <a:pt x="182" y="393"/>
                  </a:lnTo>
                  <a:lnTo>
                    <a:pt x="182" y="393"/>
                  </a:lnTo>
                  <a:lnTo>
                    <a:pt x="184" y="395"/>
                  </a:lnTo>
                  <a:lnTo>
                    <a:pt x="186" y="397"/>
                  </a:lnTo>
                  <a:lnTo>
                    <a:pt x="187" y="399"/>
                  </a:lnTo>
                  <a:lnTo>
                    <a:pt x="189" y="397"/>
                  </a:lnTo>
                  <a:lnTo>
                    <a:pt x="191" y="397"/>
                  </a:lnTo>
                  <a:lnTo>
                    <a:pt x="193" y="395"/>
                  </a:lnTo>
                  <a:lnTo>
                    <a:pt x="195" y="395"/>
                  </a:lnTo>
                  <a:lnTo>
                    <a:pt x="196" y="395"/>
                  </a:lnTo>
                  <a:lnTo>
                    <a:pt x="196" y="395"/>
                  </a:lnTo>
                  <a:lnTo>
                    <a:pt x="196" y="393"/>
                  </a:lnTo>
                  <a:lnTo>
                    <a:pt x="196" y="393"/>
                  </a:lnTo>
                  <a:lnTo>
                    <a:pt x="195" y="393"/>
                  </a:lnTo>
                  <a:lnTo>
                    <a:pt x="195" y="393"/>
                  </a:lnTo>
                  <a:lnTo>
                    <a:pt x="195" y="393"/>
                  </a:lnTo>
                  <a:lnTo>
                    <a:pt x="195" y="392"/>
                  </a:lnTo>
                  <a:lnTo>
                    <a:pt x="195" y="392"/>
                  </a:lnTo>
                  <a:lnTo>
                    <a:pt x="196" y="392"/>
                  </a:lnTo>
                  <a:lnTo>
                    <a:pt x="198" y="393"/>
                  </a:lnTo>
                  <a:lnTo>
                    <a:pt x="198" y="395"/>
                  </a:lnTo>
                  <a:lnTo>
                    <a:pt x="200" y="397"/>
                  </a:lnTo>
                  <a:lnTo>
                    <a:pt x="202" y="397"/>
                  </a:lnTo>
                  <a:lnTo>
                    <a:pt x="204" y="397"/>
                  </a:lnTo>
                  <a:lnTo>
                    <a:pt x="205" y="399"/>
                  </a:lnTo>
                  <a:lnTo>
                    <a:pt x="205" y="399"/>
                  </a:lnTo>
                  <a:lnTo>
                    <a:pt x="207" y="399"/>
                  </a:lnTo>
                  <a:lnTo>
                    <a:pt x="207" y="401"/>
                  </a:lnTo>
                  <a:lnTo>
                    <a:pt x="207" y="401"/>
                  </a:lnTo>
                  <a:lnTo>
                    <a:pt x="207" y="401"/>
                  </a:lnTo>
                  <a:lnTo>
                    <a:pt x="207" y="402"/>
                  </a:lnTo>
                  <a:lnTo>
                    <a:pt x="209" y="402"/>
                  </a:lnTo>
                  <a:lnTo>
                    <a:pt x="209" y="402"/>
                  </a:lnTo>
                  <a:lnTo>
                    <a:pt x="211" y="401"/>
                  </a:lnTo>
                  <a:lnTo>
                    <a:pt x="211" y="401"/>
                  </a:lnTo>
                  <a:lnTo>
                    <a:pt x="211" y="401"/>
                  </a:lnTo>
                  <a:lnTo>
                    <a:pt x="211" y="401"/>
                  </a:lnTo>
                  <a:lnTo>
                    <a:pt x="211" y="401"/>
                  </a:lnTo>
                  <a:lnTo>
                    <a:pt x="213" y="401"/>
                  </a:lnTo>
                  <a:lnTo>
                    <a:pt x="215" y="401"/>
                  </a:lnTo>
                  <a:lnTo>
                    <a:pt x="218" y="404"/>
                  </a:lnTo>
                  <a:lnTo>
                    <a:pt x="220" y="404"/>
                  </a:lnTo>
                  <a:lnTo>
                    <a:pt x="222" y="402"/>
                  </a:lnTo>
                  <a:lnTo>
                    <a:pt x="222" y="402"/>
                  </a:lnTo>
                  <a:lnTo>
                    <a:pt x="222" y="404"/>
                  </a:lnTo>
                  <a:lnTo>
                    <a:pt x="222" y="406"/>
                  </a:lnTo>
                  <a:lnTo>
                    <a:pt x="224" y="406"/>
                  </a:lnTo>
                  <a:lnTo>
                    <a:pt x="224" y="408"/>
                  </a:lnTo>
                  <a:lnTo>
                    <a:pt x="224" y="408"/>
                  </a:lnTo>
                  <a:lnTo>
                    <a:pt x="224" y="411"/>
                  </a:lnTo>
                  <a:lnTo>
                    <a:pt x="224" y="413"/>
                  </a:lnTo>
                  <a:lnTo>
                    <a:pt x="225" y="415"/>
                  </a:lnTo>
                  <a:lnTo>
                    <a:pt x="225" y="417"/>
                  </a:lnTo>
                  <a:lnTo>
                    <a:pt x="225" y="419"/>
                  </a:lnTo>
                  <a:lnTo>
                    <a:pt x="225" y="419"/>
                  </a:lnTo>
                  <a:lnTo>
                    <a:pt x="227" y="419"/>
                  </a:lnTo>
                  <a:lnTo>
                    <a:pt x="229" y="419"/>
                  </a:lnTo>
                  <a:lnTo>
                    <a:pt x="229" y="420"/>
                  </a:lnTo>
                  <a:lnTo>
                    <a:pt x="231" y="420"/>
                  </a:lnTo>
                  <a:lnTo>
                    <a:pt x="231" y="420"/>
                  </a:lnTo>
                  <a:lnTo>
                    <a:pt x="231" y="420"/>
                  </a:lnTo>
                  <a:lnTo>
                    <a:pt x="233" y="420"/>
                  </a:lnTo>
                  <a:lnTo>
                    <a:pt x="233" y="420"/>
                  </a:lnTo>
                  <a:lnTo>
                    <a:pt x="234" y="420"/>
                  </a:lnTo>
                  <a:lnTo>
                    <a:pt x="234" y="422"/>
                  </a:lnTo>
                  <a:lnTo>
                    <a:pt x="234" y="424"/>
                  </a:lnTo>
                  <a:lnTo>
                    <a:pt x="234" y="426"/>
                  </a:lnTo>
                  <a:lnTo>
                    <a:pt x="234" y="426"/>
                  </a:lnTo>
                  <a:lnTo>
                    <a:pt x="236" y="428"/>
                  </a:lnTo>
                  <a:lnTo>
                    <a:pt x="236" y="431"/>
                  </a:lnTo>
                  <a:lnTo>
                    <a:pt x="236" y="431"/>
                  </a:lnTo>
                  <a:lnTo>
                    <a:pt x="236" y="433"/>
                  </a:lnTo>
                  <a:lnTo>
                    <a:pt x="242" y="433"/>
                  </a:lnTo>
                  <a:lnTo>
                    <a:pt x="242" y="435"/>
                  </a:lnTo>
                  <a:lnTo>
                    <a:pt x="242" y="437"/>
                  </a:lnTo>
                  <a:lnTo>
                    <a:pt x="242" y="437"/>
                  </a:lnTo>
                  <a:lnTo>
                    <a:pt x="242" y="439"/>
                  </a:lnTo>
                  <a:lnTo>
                    <a:pt x="242" y="439"/>
                  </a:lnTo>
                  <a:lnTo>
                    <a:pt x="242" y="442"/>
                  </a:lnTo>
                  <a:lnTo>
                    <a:pt x="242" y="442"/>
                  </a:lnTo>
                  <a:lnTo>
                    <a:pt x="243" y="442"/>
                  </a:lnTo>
                  <a:lnTo>
                    <a:pt x="245" y="442"/>
                  </a:lnTo>
                  <a:lnTo>
                    <a:pt x="247" y="442"/>
                  </a:lnTo>
                  <a:lnTo>
                    <a:pt x="247" y="442"/>
                  </a:lnTo>
                  <a:lnTo>
                    <a:pt x="249" y="442"/>
                  </a:lnTo>
                  <a:lnTo>
                    <a:pt x="249" y="442"/>
                  </a:lnTo>
                  <a:lnTo>
                    <a:pt x="249" y="442"/>
                  </a:lnTo>
                  <a:lnTo>
                    <a:pt x="251" y="442"/>
                  </a:lnTo>
                  <a:lnTo>
                    <a:pt x="251" y="442"/>
                  </a:lnTo>
                  <a:lnTo>
                    <a:pt x="252" y="442"/>
                  </a:lnTo>
                  <a:lnTo>
                    <a:pt x="254" y="440"/>
                  </a:lnTo>
                  <a:lnTo>
                    <a:pt x="254" y="440"/>
                  </a:lnTo>
                  <a:lnTo>
                    <a:pt x="254" y="439"/>
                  </a:lnTo>
                  <a:lnTo>
                    <a:pt x="254" y="439"/>
                  </a:lnTo>
                  <a:lnTo>
                    <a:pt x="254" y="439"/>
                  </a:lnTo>
                  <a:lnTo>
                    <a:pt x="254" y="439"/>
                  </a:lnTo>
                  <a:lnTo>
                    <a:pt x="254" y="439"/>
                  </a:lnTo>
                  <a:lnTo>
                    <a:pt x="254" y="437"/>
                  </a:lnTo>
                  <a:lnTo>
                    <a:pt x="254" y="437"/>
                  </a:lnTo>
                  <a:lnTo>
                    <a:pt x="254" y="437"/>
                  </a:lnTo>
                  <a:lnTo>
                    <a:pt x="256" y="435"/>
                  </a:lnTo>
                  <a:lnTo>
                    <a:pt x="256" y="433"/>
                  </a:lnTo>
                  <a:lnTo>
                    <a:pt x="256" y="433"/>
                  </a:lnTo>
                  <a:lnTo>
                    <a:pt x="258" y="433"/>
                  </a:lnTo>
                  <a:lnTo>
                    <a:pt x="258" y="433"/>
                  </a:lnTo>
                  <a:lnTo>
                    <a:pt x="260" y="433"/>
                  </a:lnTo>
                  <a:lnTo>
                    <a:pt x="261" y="433"/>
                  </a:lnTo>
                  <a:lnTo>
                    <a:pt x="261" y="431"/>
                  </a:lnTo>
                  <a:lnTo>
                    <a:pt x="261" y="431"/>
                  </a:lnTo>
                  <a:lnTo>
                    <a:pt x="267" y="428"/>
                  </a:lnTo>
                  <a:lnTo>
                    <a:pt x="267" y="426"/>
                  </a:lnTo>
                  <a:lnTo>
                    <a:pt x="267" y="426"/>
                  </a:lnTo>
                  <a:lnTo>
                    <a:pt x="267" y="426"/>
                  </a:lnTo>
                  <a:lnTo>
                    <a:pt x="267" y="426"/>
                  </a:lnTo>
                  <a:lnTo>
                    <a:pt x="269" y="428"/>
                  </a:lnTo>
                  <a:lnTo>
                    <a:pt x="269" y="428"/>
                  </a:lnTo>
                  <a:lnTo>
                    <a:pt x="270" y="429"/>
                  </a:lnTo>
                  <a:lnTo>
                    <a:pt x="270" y="431"/>
                  </a:lnTo>
                  <a:lnTo>
                    <a:pt x="270" y="435"/>
                  </a:lnTo>
                  <a:lnTo>
                    <a:pt x="272" y="437"/>
                  </a:lnTo>
                  <a:lnTo>
                    <a:pt x="272" y="439"/>
                  </a:lnTo>
                  <a:lnTo>
                    <a:pt x="272" y="439"/>
                  </a:lnTo>
                  <a:lnTo>
                    <a:pt x="274" y="439"/>
                  </a:lnTo>
                  <a:lnTo>
                    <a:pt x="276" y="439"/>
                  </a:lnTo>
                  <a:lnTo>
                    <a:pt x="276" y="439"/>
                  </a:lnTo>
                  <a:lnTo>
                    <a:pt x="276" y="440"/>
                  </a:lnTo>
                  <a:lnTo>
                    <a:pt x="276" y="440"/>
                  </a:lnTo>
                  <a:lnTo>
                    <a:pt x="276" y="442"/>
                  </a:lnTo>
                  <a:lnTo>
                    <a:pt x="276" y="442"/>
                  </a:lnTo>
                  <a:lnTo>
                    <a:pt x="280" y="442"/>
                  </a:lnTo>
                  <a:lnTo>
                    <a:pt x="280" y="442"/>
                  </a:lnTo>
                  <a:lnTo>
                    <a:pt x="281" y="442"/>
                  </a:lnTo>
                  <a:lnTo>
                    <a:pt x="283" y="442"/>
                  </a:lnTo>
                  <a:lnTo>
                    <a:pt x="283" y="442"/>
                  </a:lnTo>
                  <a:lnTo>
                    <a:pt x="283" y="442"/>
                  </a:lnTo>
                  <a:lnTo>
                    <a:pt x="283" y="444"/>
                  </a:lnTo>
                  <a:lnTo>
                    <a:pt x="283" y="446"/>
                  </a:lnTo>
                  <a:lnTo>
                    <a:pt x="283" y="449"/>
                  </a:lnTo>
                  <a:lnTo>
                    <a:pt x="283" y="449"/>
                  </a:lnTo>
                  <a:lnTo>
                    <a:pt x="283" y="449"/>
                  </a:lnTo>
                  <a:lnTo>
                    <a:pt x="283" y="449"/>
                  </a:lnTo>
                  <a:lnTo>
                    <a:pt x="283" y="449"/>
                  </a:lnTo>
                  <a:lnTo>
                    <a:pt x="283" y="451"/>
                  </a:lnTo>
                  <a:lnTo>
                    <a:pt x="285" y="451"/>
                  </a:lnTo>
                  <a:lnTo>
                    <a:pt x="285" y="451"/>
                  </a:lnTo>
                  <a:lnTo>
                    <a:pt x="285" y="451"/>
                  </a:lnTo>
                  <a:lnTo>
                    <a:pt x="285" y="451"/>
                  </a:lnTo>
                  <a:lnTo>
                    <a:pt x="285" y="451"/>
                  </a:lnTo>
                  <a:lnTo>
                    <a:pt x="285" y="451"/>
                  </a:lnTo>
                  <a:lnTo>
                    <a:pt x="285" y="451"/>
                  </a:lnTo>
                  <a:lnTo>
                    <a:pt x="285" y="453"/>
                  </a:lnTo>
                  <a:lnTo>
                    <a:pt x="285" y="453"/>
                  </a:lnTo>
                  <a:lnTo>
                    <a:pt x="285" y="453"/>
                  </a:lnTo>
                  <a:lnTo>
                    <a:pt x="283" y="453"/>
                  </a:lnTo>
                  <a:lnTo>
                    <a:pt x="281" y="457"/>
                  </a:lnTo>
                  <a:lnTo>
                    <a:pt x="281" y="457"/>
                  </a:lnTo>
                  <a:lnTo>
                    <a:pt x="281" y="457"/>
                  </a:lnTo>
                  <a:lnTo>
                    <a:pt x="283" y="458"/>
                  </a:lnTo>
                  <a:lnTo>
                    <a:pt x="283" y="458"/>
                  </a:lnTo>
                  <a:lnTo>
                    <a:pt x="287" y="458"/>
                  </a:lnTo>
                  <a:lnTo>
                    <a:pt x="287" y="458"/>
                  </a:lnTo>
                  <a:lnTo>
                    <a:pt x="289" y="457"/>
                  </a:lnTo>
                  <a:lnTo>
                    <a:pt x="289" y="457"/>
                  </a:lnTo>
                  <a:lnTo>
                    <a:pt x="290" y="455"/>
                  </a:lnTo>
                  <a:lnTo>
                    <a:pt x="292" y="455"/>
                  </a:lnTo>
                  <a:lnTo>
                    <a:pt x="292" y="457"/>
                  </a:lnTo>
                  <a:lnTo>
                    <a:pt x="296" y="458"/>
                  </a:lnTo>
                  <a:lnTo>
                    <a:pt x="298" y="458"/>
                  </a:lnTo>
                  <a:lnTo>
                    <a:pt x="298" y="458"/>
                  </a:lnTo>
                  <a:lnTo>
                    <a:pt x="298" y="457"/>
                  </a:lnTo>
                  <a:lnTo>
                    <a:pt x="299" y="453"/>
                  </a:lnTo>
                  <a:lnTo>
                    <a:pt x="299" y="453"/>
                  </a:lnTo>
                  <a:lnTo>
                    <a:pt x="299" y="453"/>
                  </a:lnTo>
                  <a:lnTo>
                    <a:pt x="299" y="451"/>
                  </a:lnTo>
                  <a:lnTo>
                    <a:pt x="301" y="449"/>
                  </a:lnTo>
                  <a:lnTo>
                    <a:pt x="301" y="449"/>
                  </a:lnTo>
                  <a:lnTo>
                    <a:pt x="301" y="449"/>
                  </a:lnTo>
                  <a:lnTo>
                    <a:pt x="303" y="449"/>
                  </a:lnTo>
                  <a:lnTo>
                    <a:pt x="303" y="449"/>
                  </a:lnTo>
                  <a:lnTo>
                    <a:pt x="305" y="448"/>
                  </a:lnTo>
                  <a:lnTo>
                    <a:pt x="305" y="448"/>
                  </a:lnTo>
                  <a:lnTo>
                    <a:pt x="308" y="446"/>
                  </a:lnTo>
                  <a:lnTo>
                    <a:pt x="308" y="446"/>
                  </a:lnTo>
                  <a:lnTo>
                    <a:pt x="308" y="446"/>
                  </a:lnTo>
                  <a:lnTo>
                    <a:pt x="310" y="444"/>
                  </a:lnTo>
                  <a:lnTo>
                    <a:pt x="310" y="444"/>
                  </a:lnTo>
                  <a:lnTo>
                    <a:pt x="310" y="442"/>
                  </a:lnTo>
                  <a:lnTo>
                    <a:pt x="310" y="442"/>
                  </a:lnTo>
                  <a:lnTo>
                    <a:pt x="310" y="442"/>
                  </a:lnTo>
                  <a:lnTo>
                    <a:pt x="314" y="444"/>
                  </a:lnTo>
                  <a:lnTo>
                    <a:pt x="316" y="444"/>
                  </a:lnTo>
                  <a:lnTo>
                    <a:pt x="316" y="442"/>
                  </a:lnTo>
                  <a:lnTo>
                    <a:pt x="316" y="442"/>
                  </a:lnTo>
                  <a:lnTo>
                    <a:pt x="321" y="444"/>
                  </a:lnTo>
                  <a:lnTo>
                    <a:pt x="321" y="444"/>
                  </a:lnTo>
                  <a:lnTo>
                    <a:pt x="323" y="444"/>
                  </a:lnTo>
                  <a:lnTo>
                    <a:pt x="323" y="444"/>
                  </a:lnTo>
                  <a:lnTo>
                    <a:pt x="325" y="442"/>
                  </a:lnTo>
                  <a:lnTo>
                    <a:pt x="325" y="442"/>
                  </a:lnTo>
                  <a:lnTo>
                    <a:pt x="325" y="442"/>
                  </a:lnTo>
                  <a:lnTo>
                    <a:pt x="326" y="442"/>
                  </a:lnTo>
                  <a:lnTo>
                    <a:pt x="328" y="442"/>
                  </a:lnTo>
                  <a:lnTo>
                    <a:pt x="328" y="442"/>
                  </a:lnTo>
                  <a:lnTo>
                    <a:pt x="334" y="448"/>
                  </a:lnTo>
                  <a:lnTo>
                    <a:pt x="334" y="448"/>
                  </a:lnTo>
                  <a:lnTo>
                    <a:pt x="336" y="448"/>
                  </a:lnTo>
                  <a:lnTo>
                    <a:pt x="336" y="448"/>
                  </a:lnTo>
                  <a:lnTo>
                    <a:pt x="337" y="448"/>
                  </a:lnTo>
                  <a:lnTo>
                    <a:pt x="337" y="449"/>
                  </a:lnTo>
                  <a:lnTo>
                    <a:pt x="339" y="449"/>
                  </a:lnTo>
                  <a:lnTo>
                    <a:pt x="339" y="449"/>
                  </a:lnTo>
                  <a:lnTo>
                    <a:pt x="341" y="449"/>
                  </a:lnTo>
                  <a:lnTo>
                    <a:pt x="341" y="449"/>
                  </a:lnTo>
                  <a:lnTo>
                    <a:pt x="343" y="449"/>
                  </a:lnTo>
                  <a:lnTo>
                    <a:pt x="345" y="446"/>
                  </a:lnTo>
                  <a:lnTo>
                    <a:pt x="345" y="446"/>
                  </a:lnTo>
                  <a:lnTo>
                    <a:pt x="346" y="446"/>
                  </a:lnTo>
                  <a:lnTo>
                    <a:pt x="346" y="446"/>
                  </a:lnTo>
                  <a:lnTo>
                    <a:pt x="348" y="446"/>
                  </a:lnTo>
                  <a:lnTo>
                    <a:pt x="348" y="444"/>
                  </a:lnTo>
                  <a:lnTo>
                    <a:pt x="348" y="444"/>
                  </a:lnTo>
                  <a:lnTo>
                    <a:pt x="346" y="442"/>
                  </a:lnTo>
                  <a:lnTo>
                    <a:pt x="346" y="442"/>
                  </a:lnTo>
                  <a:lnTo>
                    <a:pt x="346" y="440"/>
                  </a:lnTo>
                  <a:lnTo>
                    <a:pt x="348" y="440"/>
                  </a:lnTo>
                  <a:lnTo>
                    <a:pt x="350" y="440"/>
                  </a:lnTo>
                  <a:lnTo>
                    <a:pt x="350" y="440"/>
                  </a:lnTo>
                  <a:lnTo>
                    <a:pt x="352" y="440"/>
                  </a:lnTo>
                  <a:lnTo>
                    <a:pt x="352" y="442"/>
                  </a:lnTo>
                  <a:lnTo>
                    <a:pt x="354" y="442"/>
                  </a:lnTo>
                  <a:lnTo>
                    <a:pt x="354" y="442"/>
                  </a:lnTo>
                  <a:lnTo>
                    <a:pt x="355" y="440"/>
                  </a:lnTo>
                  <a:lnTo>
                    <a:pt x="357" y="439"/>
                  </a:lnTo>
                  <a:lnTo>
                    <a:pt x="357" y="439"/>
                  </a:lnTo>
                  <a:lnTo>
                    <a:pt x="359" y="439"/>
                  </a:lnTo>
                  <a:lnTo>
                    <a:pt x="361" y="440"/>
                  </a:lnTo>
                  <a:lnTo>
                    <a:pt x="366" y="440"/>
                  </a:lnTo>
                  <a:lnTo>
                    <a:pt x="366" y="440"/>
                  </a:lnTo>
                  <a:lnTo>
                    <a:pt x="368" y="440"/>
                  </a:lnTo>
                  <a:lnTo>
                    <a:pt x="370" y="440"/>
                  </a:lnTo>
                  <a:lnTo>
                    <a:pt x="370" y="440"/>
                  </a:lnTo>
                  <a:lnTo>
                    <a:pt x="372" y="440"/>
                  </a:lnTo>
                  <a:lnTo>
                    <a:pt x="375" y="440"/>
                  </a:lnTo>
                  <a:lnTo>
                    <a:pt x="375" y="440"/>
                  </a:lnTo>
                  <a:lnTo>
                    <a:pt x="375" y="440"/>
                  </a:lnTo>
                  <a:lnTo>
                    <a:pt x="377" y="442"/>
                  </a:lnTo>
                  <a:lnTo>
                    <a:pt x="377" y="442"/>
                  </a:lnTo>
                  <a:lnTo>
                    <a:pt x="377" y="442"/>
                  </a:lnTo>
                  <a:lnTo>
                    <a:pt x="379" y="442"/>
                  </a:lnTo>
                  <a:lnTo>
                    <a:pt x="379" y="442"/>
                  </a:lnTo>
                  <a:lnTo>
                    <a:pt x="381" y="442"/>
                  </a:lnTo>
                  <a:lnTo>
                    <a:pt x="382" y="446"/>
                  </a:lnTo>
                  <a:lnTo>
                    <a:pt x="382" y="446"/>
                  </a:lnTo>
                  <a:lnTo>
                    <a:pt x="382" y="446"/>
                  </a:lnTo>
                  <a:lnTo>
                    <a:pt x="384" y="444"/>
                  </a:lnTo>
                  <a:lnTo>
                    <a:pt x="384" y="444"/>
                  </a:lnTo>
                  <a:lnTo>
                    <a:pt x="386" y="444"/>
                  </a:lnTo>
                  <a:lnTo>
                    <a:pt x="386" y="444"/>
                  </a:lnTo>
                  <a:lnTo>
                    <a:pt x="388" y="446"/>
                  </a:lnTo>
                  <a:lnTo>
                    <a:pt x="391" y="448"/>
                  </a:lnTo>
                  <a:lnTo>
                    <a:pt x="393" y="449"/>
                  </a:lnTo>
                  <a:lnTo>
                    <a:pt x="395" y="451"/>
                  </a:lnTo>
                  <a:lnTo>
                    <a:pt x="395" y="455"/>
                  </a:lnTo>
                  <a:lnTo>
                    <a:pt x="395" y="457"/>
                  </a:lnTo>
                  <a:lnTo>
                    <a:pt x="397" y="457"/>
                  </a:lnTo>
                  <a:lnTo>
                    <a:pt x="401" y="458"/>
                  </a:lnTo>
                  <a:lnTo>
                    <a:pt x="402" y="458"/>
                  </a:lnTo>
                  <a:lnTo>
                    <a:pt x="402" y="460"/>
                  </a:lnTo>
                  <a:lnTo>
                    <a:pt x="402" y="460"/>
                  </a:lnTo>
                  <a:lnTo>
                    <a:pt x="404" y="458"/>
                  </a:lnTo>
                  <a:lnTo>
                    <a:pt x="404" y="458"/>
                  </a:lnTo>
                  <a:lnTo>
                    <a:pt x="404" y="460"/>
                  </a:lnTo>
                  <a:lnTo>
                    <a:pt x="404" y="460"/>
                  </a:lnTo>
                  <a:lnTo>
                    <a:pt x="404" y="460"/>
                  </a:lnTo>
                  <a:lnTo>
                    <a:pt x="404" y="462"/>
                  </a:lnTo>
                  <a:lnTo>
                    <a:pt x="406" y="462"/>
                  </a:lnTo>
                  <a:lnTo>
                    <a:pt x="408" y="462"/>
                  </a:lnTo>
                  <a:lnTo>
                    <a:pt x="411" y="462"/>
                  </a:lnTo>
                  <a:lnTo>
                    <a:pt x="411" y="462"/>
                  </a:lnTo>
                  <a:lnTo>
                    <a:pt x="415" y="466"/>
                  </a:lnTo>
                  <a:lnTo>
                    <a:pt x="417" y="466"/>
                  </a:lnTo>
                  <a:lnTo>
                    <a:pt x="420" y="466"/>
                  </a:lnTo>
                  <a:lnTo>
                    <a:pt x="422" y="467"/>
                  </a:lnTo>
                  <a:lnTo>
                    <a:pt x="422" y="466"/>
                  </a:lnTo>
                  <a:lnTo>
                    <a:pt x="424" y="466"/>
                  </a:lnTo>
                  <a:lnTo>
                    <a:pt x="426" y="467"/>
                  </a:lnTo>
                  <a:lnTo>
                    <a:pt x="428" y="469"/>
                  </a:lnTo>
                  <a:lnTo>
                    <a:pt x="428" y="469"/>
                  </a:lnTo>
                  <a:lnTo>
                    <a:pt x="429" y="469"/>
                  </a:lnTo>
                  <a:lnTo>
                    <a:pt x="431" y="469"/>
                  </a:lnTo>
                  <a:lnTo>
                    <a:pt x="431" y="469"/>
                  </a:lnTo>
                  <a:lnTo>
                    <a:pt x="433" y="469"/>
                  </a:lnTo>
                  <a:lnTo>
                    <a:pt x="433" y="469"/>
                  </a:lnTo>
                  <a:lnTo>
                    <a:pt x="433" y="471"/>
                  </a:lnTo>
                  <a:lnTo>
                    <a:pt x="435" y="471"/>
                  </a:lnTo>
                  <a:lnTo>
                    <a:pt x="435" y="471"/>
                  </a:lnTo>
                  <a:lnTo>
                    <a:pt x="437" y="473"/>
                  </a:lnTo>
                  <a:lnTo>
                    <a:pt x="437" y="473"/>
                  </a:lnTo>
                  <a:lnTo>
                    <a:pt x="438" y="471"/>
                  </a:lnTo>
                  <a:lnTo>
                    <a:pt x="438" y="471"/>
                  </a:lnTo>
                  <a:lnTo>
                    <a:pt x="438" y="471"/>
                  </a:lnTo>
                  <a:lnTo>
                    <a:pt x="437" y="469"/>
                  </a:lnTo>
                  <a:lnTo>
                    <a:pt x="437" y="469"/>
                  </a:lnTo>
                  <a:lnTo>
                    <a:pt x="437" y="467"/>
                  </a:lnTo>
                  <a:lnTo>
                    <a:pt x="437" y="467"/>
                  </a:lnTo>
                  <a:lnTo>
                    <a:pt x="437" y="466"/>
                  </a:lnTo>
                  <a:lnTo>
                    <a:pt x="437" y="466"/>
                  </a:lnTo>
                  <a:lnTo>
                    <a:pt x="435" y="464"/>
                  </a:lnTo>
                  <a:lnTo>
                    <a:pt x="433" y="464"/>
                  </a:lnTo>
                  <a:lnTo>
                    <a:pt x="431" y="462"/>
                  </a:lnTo>
                  <a:lnTo>
                    <a:pt x="431" y="460"/>
                  </a:lnTo>
                  <a:lnTo>
                    <a:pt x="431" y="460"/>
                  </a:lnTo>
                  <a:lnTo>
                    <a:pt x="431" y="460"/>
                  </a:lnTo>
                  <a:lnTo>
                    <a:pt x="429" y="460"/>
                  </a:lnTo>
                  <a:lnTo>
                    <a:pt x="429" y="460"/>
                  </a:lnTo>
                  <a:lnTo>
                    <a:pt x="429" y="460"/>
                  </a:lnTo>
                  <a:lnTo>
                    <a:pt x="429" y="460"/>
                  </a:lnTo>
                  <a:lnTo>
                    <a:pt x="429" y="458"/>
                  </a:lnTo>
                  <a:lnTo>
                    <a:pt x="429" y="458"/>
                  </a:lnTo>
                  <a:lnTo>
                    <a:pt x="431" y="455"/>
                  </a:lnTo>
                  <a:lnTo>
                    <a:pt x="431" y="453"/>
                  </a:lnTo>
                  <a:lnTo>
                    <a:pt x="431" y="451"/>
                  </a:lnTo>
                  <a:lnTo>
                    <a:pt x="431" y="444"/>
                  </a:lnTo>
                  <a:lnTo>
                    <a:pt x="431" y="444"/>
                  </a:lnTo>
                  <a:lnTo>
                    <a:pt x="429" y="442"/>
                  </a:lnTo>
                  <a:lnTo>
                    <a:pt x="429" y="442"/>
                  </a:lnTo>
                  <a:lnTo>
                    <a:pt x="429" y="440"/>
                  </a:lnTo>
                  <a:lnTo>
                    <a:pt x="428" y="440"/>
                  </a:lnTo>
                  <a:lnTo>
                    <a:pt x="428" y="439"/>
                  </a:lnTo>
                  <a:lnTo>
                    <a:pt x="428" y="437"/>
                  </a:lnTo>
                  <a:lnTo>
                    <a:pt x="428" y="435"/>
                  </a:lnTo>
                  <a:lnTo>
                    <a:pt x="426" y="431"/>
                  </a:lnTo>
                  <a:lnTo>
                    <a:pt x="428" y="429"/>
                  </a:lnTo>
                  <a:lnTo>
                    <a:pt x="431" y="424"/>
                  </a:lnTo>
                  <a:lnTo>
                    <a:pt x="433" y="422"/>
                  </a:lnTo>
                  <a:lnTo>
                    <a:pt x="433" y="420"/>
                  </a:lnTo>
                  <a:lnTo>
                    <a:pt x="433" y="420"/>
                  </a:lnTo>
                  <a:lnTo>
                    <a:pt x="435" y="420"/>
                  </a:lnTo>
                  <a:lnTo>
                    <a:pt x="435" y="420"/>
                  </a:lnTo>
                  <a:lnTo>
                    <a:pt x="437" y="419"/>
                  </a:lnTo>
                  <a:lnTo>
                    <a:pt x="438" y="413"/>
                  </a:lnTo>
                  <a:lnTo>
                    <a:pt x="440" y="413"/>
                  </a:lnTo>
                  <a:lnTo>
                    <a:pt x="440" y="413"/>
                  </a:lnTo>
                  <a:lnTo>
                    <a:pt x="440" y="411"/>
                  </a:lnTo>
                  <a:lnTo>
                    <a:pt x="442" y="411"/>
                  </a:lnTo>
                  <a:lnTo>
                    <a:pt x="442" y="411"/>
                  </a:lnTo>
                  <a:lnTo>
                    <a:pt x="442" y="410"/>
                  </a:lnTo>
                  <a:lnTo>
                    <a:pt x="442" y="410"/>
                  </a:lnTo>
                  <a:lnTo>
                    <a:pt x="444" y="406"/>
                  </a:lnTo>
                  <a:lnTo>
                    <a:pt x="449" y="399"/>
                  </a:lnTo>
                  <a:lnTo>
                    <a:pt x="451" y="397"/>
                  </a:lnTo>
                  <a:lnTo>
                    <a:pt x="453" y="395"/>
                  </a:lnTo>
                  <a:lnTo>
                    <a:pt x="455" y="393"/>
                  </a:lnTo>
                  <a:lnTo>
                    <a:pt x="467" y="381"/>
                  </a:lnTo>
                  <a:lnTo>
                    <a:pt x="469" y="379"/>
                  </a:lnTo>
                  <a:lnTo>
                    <a:pt x="471" y="377"/>
                  </a:lnTo>
                  <a:lnTo>
                    <a:pt x="471" y="377"/>
                  </a:lnTo>
                  <a:lnTo>
                    <a:pt x="471" y="377"/>
                  </a:lnTo>
                  <a:lnTo>
                    <a:pt x="471" y="377"/>
                  </a:lnTo>
                  <a:lnTo>
                    <a:pt x="473" y="375"/>
                  </a:lnTo>
                  <a:lnTo>
                    <a:pt x="476" y="372"/>
                  </a:lnTo>
                  <a:lnTo>
                    <a:pt x="478" y="370"/>
                  </a:lnTo>
                  <a:lnTo>
                    <a:pt x="478" y="370"/>
                  </a:lnTo>
                  <a:lnTo>
                    <a:pt x="478" y="368"/>
                  </a:lnTo>
                  <a:lnTo>
                    <a:pt x="478" y="366"/>
                  </a:lnTo>
                  <a:lnTo>
                    <a:pt x="480" y="366"/>
                  </a:lnTo>
                  <a:lnTo>
                    <a:pt x="480" y="366"/>
                  </a:lnTo>
                  <a:lnTo>
                    <a:pt x="482" y="364"/>
                  </a:lnTo>
                  <a:lnTo>
                    <a:pt x="491" y="364"/>
                  </a:lnTo>
                  <a:lnTo>
                    <a:pt x="494" y="364"/>
                  </a:lnTo>
                  <a:lnTo>
                    <a:pt x="494" y="361"/>
                  </a:lnTo>
                  <a:lnTo>
                    <a:pt x="494" y="361"/>
                  </a:lnTo>
                  <a:lnTo>
                    <a:pt x="494" y="359"/>
                  </a:lnTo>
                  <a:lnTo>
                    <a:pt x="494" y="357"/>
                  </a:lnTo>
                  <a:lnTo>
                    <a:pt x="494" y="357"/>
                  </a:lnTo>
                  <a:lnTo>
                    <a:pt x="498" y="355"/>
                  </a:lnTo>
                  <a:lnTo>
                    <a:pt x="500" y="354"/>
                  </a:lnTo>
                  <a:lnTo>
                    <a:pt x="500" y="354"/>
                  </a:lnTo>
                  <a:lnTo>
                    <a:pt x="500" y="354"/>
                  </a:lnTo>
                  <a:lnTo>
                    <a:pt x="500" y="354"/>
                  </a:lnTo>
                  <a:lnTo>
                    <a:pt x="500" y="352"/>
                  </a:lnTo>
                  <a:lnTo>
                    <a:pt x="498" y="348"/>
                  </a:lnTo>
                  <a:lnTo>
                    <a:pt x="500" y="346"/>
                  </a:lnTo>
                  <a:lnTo>
                    <a:pt x="500" y="346"/>
                  </a:lnTo>
                  <a:lnTo>
                    <a:pt x="498" y="343"/>
                  </a:lnTo>
                  <a:lnTo>
                    <a:pt x="498" y="341"/>
                  </a:lnTo>
                  <a:lnTo>
                    <a:pt x="498" y="339"/>
                  </a:lnTo>
                  <a:lnTo>
                    <a:pt x="498" y="339"/>
                  </a:lnTo>
                  <a:lnTo>
                    <a:pt x="496" y="339"/>
                  </a:lnTo>
                  <a:lnTo>
                    <a:pt x="494" y="337"/>
                  </a:lnTo>
                  <a:lnTo>
                    <a:pt x="496" y="336"/>
                  </a:lnTo>
                  <a:lnTo>
                    <a:pt x="496" y="336"/>
                  </a:lnTo>
                  <a:lnTo>
                    <a:pt x="494" y="336"/>
                  </a:lnTo>
                  <a:lnTo>
                    <a:pt x="493" y="336"/>
                  </a:lnTo>
                  <a:lnTo>
                    <a:pt x="493" y="334"/>
                  </a:lnTo>
                  <a:lnTo>
                    <a:pt x="493" y="332"/>
                  </a:lnTo>
                  <a:lnTo>
                    <a:pt x="493" y="330"/>
                  </a:lnTo>
                  <a:lnTo>
                    <a:pt x="494" y="33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4" name="Freeform 20"/>
            <p:cNvSpPr>
              <a:spLocks noEditPoints="1"/>
            </p:cNvSpPr>
            <p:nvPr/>
          </p:nvSpPr>
          <p:spPr bwMode="auto">
            <a:xfrm>
              <a:off x="7439770" y="3528578"/>
              <a:ext cx="265380" cy="316521"/>
            </a:xfrm>
            <a:custGeom>
              <a:avLst/>
              <a:gdLst>
                <a:gd name="T0" fmla="*/ 33 w 192"/>
                <a:gd name="T1" fmla="*/ 177 h 229"/>
                <a:gd name="T2" fmla="*/ 10 w 192"/>
                <a:gd name="T3" fmla="*/ 175 h 229"/>
                <a:gd name="T4" fmla="*/ 8 w 192"/>
                <a:gd name="T5" fmla="*/ 190 h 229"/>
                <a:gd name="T6" fmla="*/ 22 w 192"/>
                <a:gd name="T7" fmla="*/ 191 h 229"/>
                <a:gd name="T8" fmla="*/ 42 w 192"/>
                <a:gd name="T9" fmla="*/ 179 h 229"/>
                <a:gd name="T10" fmla="*/ 29 w 192"/>
                <a:gd name="T11" fmla="*/ 159 h 229"/>
                <a:gd name="T12" fmla="*/ 31 w 192"/>
                <a:gd name="T13" fmla="*/ 150 h 229"/>
                <a:gd name="T14" fmla="*/ 73 w 192"/>
                <a:gd name="T15" fmla="*/ 47 h 229"/>
                <a:gd name="T16" fmla="*/ 76 w 192"/>
                <a:gd name="T17" fmla="*/ 32 h 229"/>
                <a:gd name="T18" fmla="*/ 80 w 192"/>
                <a:gd name="T19" fmla="*/ 27 h 229"/>
                <a:gd name="T20" fmla="*/ 100 w 192"/>
                <a:gd name="T21" fmla="*/ 14 h 229"/>
                <a:gd name="T22" fmla="*/ 103 w 192"/>
                <a:gd name="T23" fmla="*/ 11 h 229"/>
                <a:gd name="T24" fmla="*/ 192 w 192"/>
                <a:gd name="T25" fmla="*/ 27 h 229"/>
                <a:gd name="T26" fmla="*/ 185 w 192"/>
                <a:gd name="T27" fmla="*/ 22 h 229"/>
                <a:gd name="T28" fmla="*/ 168 w 192"/>
                <a:gd name="T29" fmla="*/ 9 h 229"/>
                <a:gd name="T30" fmla="*/ 125 w 192"/>
                <a:gd name="T31" fmla="*/ 16 h 229"/>
                <a:gd name="T32" fmla="*/ 102 w 192"/>
                <a:gd name="T33" fmla="*/ 38 h 229"/>
                <a:gd name="T34" fmla="*/ 73 w 192"/>
                <a:gd name="T35" fmla="*/ 52 h 229"/>
                <a:gd name="T36" fmla="*/ 64 w 192"/>
                <a:gd name="T37" fmla="*/ 72 h 229"/>
                <a:gd name="T38" fmla="*/ 33 w 192"/>
                <a:gd name="T39" fmla="*/ 130 h 229"/>
                <a:gd name="T40" fmla="*/ 37 w 192"/>
                <a:gd name="T41" fmla="*/ 143 h 229"/>
                <a:gd name="T42" fmla="*/ 28 w 192"/>
                <a:gd name="T43" fmla="*/ 146 h 229"/>
                <a:gd name="T44" fmla="*/ 40 w 192"/>
                <a:gd name="T45" fmla="*/ 154 h 229"/>
                <a:gd name="T46" fmla="*/ 44 w 192"/>
                <a:gd name="T47" fmla="*/ 163 h 229"/>
                <a:gd name="T48" fmla="*/ 44 w 192"/>
                <a:gd name="T49" fmla="*/ 168 h 229"/>
                <a:gd name="T50" fmla="*/ 37 w 192"/>
                <a:gd name="T51" fmla="*/ 173 h 229"/>
                <a:gd name="T52" fmla="*/ 26 w 192"/>
                <a:gd name="T53" fmla="*/ 161 h 229"/>
                <a:gd name="T54" fmla="*/ 15 w 192"/>
                <a:gd name="T55" fmla="*/ 173 h 229"/>
                <a:gd name="T56" fmla="*/ 31 w 192"/>
                <a:gd name="T57" fmla="*/ 173 h 229"/>
                <a:gd name="T58" fmla="*/ 46 w 192"/>
                <a:gd name="T59" fmla="*/ 179 h 229"/>
                <a:gd name="T60" fmla="*/ 51 w 192"/>
                <a:gd name="T61" fmla="*/ 175 h 229"/>
                <a:gd name="T62" fmla="*/ 62 w 192"/>
                <a:gd name="T63" fmla="*/ 175 h 229"/>
                <a:gd name="T64" fmla="*/ 73 w 192"/>
                <a:gd name="T65" fmla="*/ 175 h 229"/>
                <a:gd name="T66" fmla="*/ 84 w 192"/>
                <a:gd name="T67" fmla="*/ 172 h 229"/>
                <a:gd name="T68" fmla="*/ 89 w 192"/>
                <a:gd name="T69" fmla="*/ 184 h 229"/>
                <a:gd name="T70" fmla="*/ 107 w 192"/>
                <a:gd name="T71" fmla="*/ 186 h 229"/>
                <a:gd name="T72" fmla="*/ 118 w 192"/>
                <a:gd name="T73" fmla="*/ 195 h 229"/>
                <a:gd name="T74" fmla="*/ 123 w 192"/>
                <a:gd name="T75" fmla="*/ 200 h 229"/>
                <a:gd name="T76" fmla="*/ 121 w 192"/>
                <a:gd name="T77" fmla="*/ 208 h 229"/>
                <a:gd name="T78" fmla="*/ 114 w 192"/>
                <a:gd name="T79" fmla="*/ 222 h 229"/>
                <a:gd name="T80" fmla="*/ 120 w 192"/>
                <a:gd name="T81" fmla="*/ 228 h 229"/>
                <a:gd name="T82" fmla="*/ 130 w 192"/>
                <a:gd name="T83" fmla="*/ 226 h 229"/>
                <a:gd name="T84" fmla="*/ 136 w 192"/>
                <a:gd name="T85" fmla="*/ 217 h 229"/>
                <a:gd name="T86" fmla="*/ 130 w 192"/>
                <a:gd name="T87" fmla="*/ 211 h 229"/>
                <a:gd name="T88" fmla="*/ 130 w 192"/>
                <a:gd name="T89" fmla="*/ 206 h 229"/>
                <a:gd name="T90" fmla="*/ 136 w 192"/>
                <a:gd name="T91" fmla="*/ 191 h 229"/>
                <a:gd name="T92" fmla="*/ 143 w 192"/>
                <a:gd name="T93" fmla="*/ 173 h 229"/>
                <a:gd name="T94" fmla="*/ 132 w 192"/>
                <a:gd name="T95" fmla="*/ 152 h 229"/>
                <a:gd name="T96" fmla="*/ 132 w 192"/>
                <a:gd name="T97" fmla="*/ 143 h 229"/>
                <a:gd name="T98" fmla="*/ 143 w 192"/>
                <a:gd name="T99" fmla="*/ 139 h 229"/>
                <a:gd name="T100" fmla="*/ 156 w 192"/>
                <a:gd name="T101" fmla="*/ 141 h 229"/>
                <a:gd name="T102" fmla="*/ 172 w 192"/>
                <a:gd name="T103" fmla="*/ 130 h 229"/>
                <a:gd name="T104" fmla="*/ 170 w 192"/>
                <a:gd name="T105" fmla="*/ 121 h 229"/>
                <a:gd name="T106" fmla="*/ 185 w 192"/>
                <a:gd name="T107" fmla="*/ 110 h 229"/>
                <a:gd name="T108" fmla="*/ 177 w 192"/>
                <a:gd name="T109" fmla="*/ 94 h 229"/>
                <a:gd name="T110" fmla="*/ 168 w 192"/>
                <a:gd name="T111" fmla="*/ 81 h 229"/>
                <a:gd name="T112" fmla="*/ 185 w 192"/>
                <a:gd name="T113" fmla="*/ 76 h 229"/>
                <a:gd name="T114" fmla="*/ 192 w 192"/>
                <a:gd name="T115" fmla="*/ 36 h 229"/>
                <a:gd name="T116" fmla="*/ 114 w 192"/>
                <a:gd name="T117" fmla="*/ 9 h 229"/>
                <a:gd name="T118" fmla="*/ 140 w 192"/>
                <a:gd name="T119" fmla="*/ 5 h 229"/>
                <a:gd name="T120" fmla="*/ 156 w 192"/>
                <a:gd name="T121" fmla="*/ 2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92" h="229">
                  <a:moveTo>
                    <a:pt x="42" y="179"/>
                  </a:moveTo>
                  <a:lnTo>
                    <a:pt x="42" y="179"/>
                  </a:lnTo>
                  <a:lnTo>
                    <a:pt x="40" y="181"/>
                  </a:lnTo>
                  <a:lnTo>
                    <a:pt x="38" y="181"/>
                  </a:lnTo>
                  <a:lnTo>
                    <a:pt x="38" y="181"/>
                  </a:lnTo>
                  <a:lnTo>
                    <a:pt x="38" y="181"/>
                  </a:lnTo>
                  <a:lnTo>
                    <a:pt x="37" y="179"/>
                  </a:lnTo>
                  <a:lnTo>
                    <a:pt x="37" y="179"/>
                  </a:lnTo>
                  <a:lnTo>
                    <a:pt x="35" y="179"/>
                  </a:lnTo>
                  <a:lnTo>
                    <a:pt x="35" y="177"/>
                  </a:lnTo>
                  <a:lnTo>
                    <a:pt x="35" y="177"/>
                  </a:lnTo>
                  <a:lnTo>
                    <a:pt x="35" y="177"/>
                  </a:lnTo>
                  <a:lnTo>
                    <a:pt x="33" y="177"/>
                  </a:lnTo>
                  <a:lnTo>
                    <a:pt x="31" y="177"/>
                  </a:lnTo>
                  <a:lnTo>
                    <a:pt x="31" y="177"/>
                  </a:lnTo>
                  <a:lnTo>
                    <a:pt x="31" y="179"/>
                  </a:lnTo>
                  <a:lnTo>
                    <a:pt x="31" y="179"/>
                  </a:lnTo>
                  <a:lnTo>
                    <a:pt x="26" y="182"/>
                  </a:lnTo>
                  <a:lnTo>
                    <a:pt x="24" y="182"/>
                  </a:lnTo>
                  <a:lnTo>
                    <a:pt x="22" y="181"/>
                  </a:lnTo>
                  <a:lnTo>
                    <a:pt x="20" y="181"/>
                  </a:lnTo>
                  <a:lnTo>
                    <a:pt x="19" y="181"/>
                  </a:lnTo>
                  <a:lnTo>
                    <a:pt x="19" y="179"/>
                  </a:lnTo>
                  <a:lnTo>
                    <a:pt x="13" y="177"/>
                  </a:lnTo>
                  <a:lnTo>
                    <a:pt x="10" y="175"/>
                  </a:lnTo>
                  <a:lnTo>
                    <a:pt x="10" y="175"/>
                  </a:lnTo>
                  <a:lnTo>
                    <a:pt x="8" y="177"/>
                  </a:lnTo>
                  <a:lnTo>
                    <a:pt x="0" y="179"/>
                  </a:lnTo>
                  <a:lnTo>
                    <a:pt x="0" y="179"/>
                  </a:lnTo>
                  <a:lnTo>
                    <a:pt x="0" y="182"/>
                  </a:lnTo>
                  <a:lnTo>
                    <a:pt x="0" y="184"/>
                  </a:lnTo>
                  <a:lnTo>
                    <a:pt x="0" y="186"/>
                  </a:lnTo>
                  <a:lnTo>
                    <a:pt x="0" y="188"/>
                  </a:lnTo>
                  <a:lnTo>
                    <a:pt x="2" y="190"/>
                  </a:lnTo>
                  <a:lnTo>
                    <a:pt x="2" y="190"/>
                  </a:lnTo>
                  <a:lnTo>
                    <a:pt x="4" y="190"/>
                  </a:lnTo>
                  <a:lnTo>
                    <a:pt x="6" y="190"/>
                  </a:lnTo>
                  <a:lnTo>
                    <a:pt x="8" y="190"/>
                  </a:lnTo>
                  <a:lnTo>
                    <a:pt x="8" y="190"/>
                  </a:lnTo>
                  <a:lnTo>
                    <a:pt x="8" y="188"/>
                  </a:lnTo>
                  <a:lnTo>
                    <a:pt x="8" y="188"/>
                  </a:lnTo>
                  <a:lnTo>
                    <a:pt x="8" y="186"/>
                  </a:lnTo>
                  <a:lnTo>
                    <a:pt x="10" y="186"/>
                  </a:lnTo>
                  <a:lnTo>
                    <a:pt x="10" y="186"/>
                  </a:lnTo>
                  <a:lnTo>
                    <a:pt x="11" y="186"/>
                  </a:lnTo>
                  <a:lnTo>
                    <a:pt x="13" y="186"/>
                  </a:lnTo>
                  <a:lnTo>
                    <a:pt x="15" y="186"/>
                  </a:lnTo>
                  <a:lnTo>
                    <a:pt x="20" y="188"/>
                  </a:lnTo>
                  <a:lnTo>
                    <a:pt x="22" y="190"/>
                  </a:lnTo>
                  <a:lnTo>
                    <a:pt x="22" y="190"/>
                  </a:lnTo>
                  <a:lnTo>
                    <a:pt x="22" y="191"/>
                  </a:lnTo>
                  <a:lnTo>
                    <a:pt x="22" y="191"/>
                  </a:lnTo>
                  <a:lnTo>
                    <a:pt x="22" y="193"/>
                  </a:lnTo>
                  <a:lnTo>
                    <a:pt x="22" y="193"/>
                  </a:lnTo>
                  <a:lnTo>
                    <a:pt x="29" y="193"/>
                  </a:lnTo>
                  <a:lnTo>
                    <a:pt x="29" y="191"/>
                  </a:lnTo>
                  <a:lnTo>
                    <a:pt x="33" y="190"/>
                  </a:lnTo>
                  <a:lnTo>
                    <a:pt x="38" y="188"/>
                  </a:lnTo>
                  <a:lnTo>
                    <a:pt x="40" y="186"/>
                  </a:lnTo>
                  <a:lnTo>
                    <a:pt x="44" y="182"/>
                  </a:lnTo>
                  <a:lnTo>
                    <a:pt x="44" y="182"/>
                  </a:lnTo>
                  <a:lnTo>
                    <a:pt x="44" y="181"/>
                  </a:lnTo>
                  <a:lnTo>
                    <a:pt x="44" y="181"/>
                  </a:lnTo>
                  <a:lnTo>
                    <a:pt x="42" y="179"/>
                  </a:lnTo>
                  <a:lnTo>
                    <a:pt x="42" y="179"/>
                  </a:lnTo>
                  <a:close/>
                  <a:moveTo>
                    <a:pt x="19" y="155"/>
                  </a:moveTo>
                  <a:lnTo>
                    <a:pt x="20" y="155"/>
                  </a:lnTo>
                  <a:lnTo>
                    <a:pt x="20" y="155"/>
                  </a:lnTo>
                  <a:lnTo>
                    <a:pt x="22" y="154"/>
                  </a:lnTo>
                  <a:lnTo>
                    <a:pt x="22" y="154"/>
                  </a:lnTo>
                  <a:lnTo>
                    <a:pt x="24" y="154"/>
                  </a:lnTo>
                  <a:lnTo>
                    <a:pt x="24" y="154"/>
                  </a:lnTo>
                  <a:lnTo>
                    <a:pt x="24" y="154"/>
                  </a:lnTo>
                  <a:lnTo>
                    <a:pt x="26" y="155"/>
                  </a:lnTo>
                  <a:lnTo>
                    <a:pt x="28" y="155"/>
                  </a:lnTo>
                  <a:lnTo>
                    <a:pt x="28" y="157"/>
                  </a:lnTo>
                  <a:lnTo>
                    <a:pt x="28" y="157"/>
                  </a:lnTo>
                  <a:lnTo>
                    <a:pt x="29" y="159"/>
                  </a:lnTo>
                  <a:lnTo>
                    <a:pt x="31" y="159"/>
                  </a:lnTo>
                  <a:lnTo>
                    <a:pt x="31" y="159"/>
                  </a:lnTo>
                  <a:lnTo>
                    <a:pt x="35" y="159"/>
                  </a:lnTo>
                  <a:lnTo>
                    <a:pt x="37" y="159"/>
                  </a:lnTo>
                  <a:lnTo>
                    <a:pt x="37" y="157"/>
                  </a:lnTo>
                  <a:lnTo>
                    <a:pt x="38" y="157"/>
                  </a:lnTo>
                  <a:lnTo>
                    <a:pt x="37" y="155"/>
                  </a:lnTo>
                  <a:lnTo>
                    <a:pt x="37" y="155"/>
                  </a:lnTo>
                  <a:lnTo>
                    <a:pt x="35" y="154"/>
                  </a:lnTo>
                  <a:lnTo>
                    <a:pt x="33" y="154"/>
                  </a:lnTo>
                  <a:lnTo>
                    <a:pt x="33" y="154"/>
                  </a:lnTo>
                  <a:lnTo>
                    <a:pt x="33" y="154"/>
                  </a:lnTo>
                  <a:lnTo>
                    <a:pt x="31" y="150"/>
                  </a:lnTo>
                  <a:lnTo>
                    <a:pt x="31" y="150"/>
                  </a:lnTo>
                  <a:lnTo>
                    <a:pt x="29" y="150"/>
                  </a:lnTo>
                  <a:lnTo>
                    <a:pt x="24" y="150"/>
                  </a:lnTo>
                  <a:lnTo>
                    <a:pt x="24" y="150"/>
                  </a:lnTo>
                  <a:lnTo>
                    <a:pt x="24" y="150"/>
                  </a:lnTo>
                  <a:lnTo>
                    <a:pt x="22" y="150"/>
                  </a:lnTo>
                  <a:lnTo>
                    <a:pt x="19" y="150"/>
                  </a:lnTo>
                  <a:lnTo>
                    <a:pt x="17" y="152"/>
                  </a:lnTo>
                  <a:lnTo>
                    <a:pt x="17" y="154"/>
                  </a:lnTo>
                  <a:lnTo>
                    <a:pt x="17" y="155"/>
                  </a:lnTo>
                  <a:lnTo>
                    <a:pt x="19" y="155"/>
                  </a:lnTo>
                  <a:close/>
                  <a:moveTo>
                    <a:pt x="71" y="47"/>
                  </a:moveTo>
                  <a:lnTo>
                    <a:pt x="73" y="47"/>
                  </a:lnTo>
                  <a:lnTo>
                    <a:pt x="73" y="45"/>
                  </a:lnTo>
                  <a:lnTo>
                    <a:pt x="76" y="43"/>
                  </a:lnTo>
                  <a:lnTo>
                    <a:pt x="78" y="40"/>
                  </a:lnTo>
                  <a:lnTo>
                    <a:pt x="78" y="40"/>
                  </a:lnTo>
                  <a:lnTo>
                    <a:pt x="78" y="38"/>
                  </a:lnTo>
                  <a:lnTo>
                    <a:pt x="78" y="38"/>
                  </a:lnTo>
                  <a:lnTo>
                    <a:pt x="78" y="38"/>
                  </a:lnTo>
                  <a:lnTo>
                    <a:pt x="78" y="36"/>
                  </a:lnTo>
                  <a:lnTo>
                    <a:pt x="78" y="36"/>
                  </a:lnTo>
                  <a:lnTo>
                    <a:pt x="78" y="34"/>
                  </a:lnTo>
                  <a:lnTo>
                    <a:pt x="76" y="32"/>
                  </a:lnTo>
                  <a:lnTo>
                    <a:pt x="76" y="32"/>
                  </a:lnTo>
                  <a:lnTo>
                    <a:pt x="76" y="32"/>
                  </a:lnTo>
                  <a:lnTo>
                    <a:pt x="76" y="32"/>
                  </a:lnTo>
                  <a:lnTo>
                    <a:pt x="76" y="31"/>
                  </a:lnTo>
                  <a:lnTo>
                    <a:pt x="75" y="31"/>
                  </a:lnTo>
                  <a:lnTo>
                    <a:pt x="75" y="32"/>
                  </a:lnTo>
                  <a:lnTo>
                    <a:pt x="73" y="36"/>
                  </a:lnTo>
                  <a:lnTo>
                    <a:pt x="71" y="38"/>
                  </a:lnTo>
                  <a:lnTo>
                    <a:pt x="69" y="40"/>
                  </a:lnTo>
                  <a:lnTo>
                    <a:pt x="69" y="42"/>
                  </a:lnTo>
                  <a:lnTo>
                    <a:pt x="67" y="45"/>
                  </a:lnTo>
                  <a:lnTo>
                    <a:pt x="69" y="47"/>
                  </a:lnTo>
                  <a:lnTo>
                    <a:pt x="71" y="47"/>
                  </a:lnTo>
                  <a:close/>
                  <a:moveTo>
                    <a:pt x="80" y="27"/>
                  </a:moveTo>
                  <a:lnTo>
                    <a:pt x="80" y="27"/>
                  </a:lnTo>
                  <a:lnTo>
                    <a:pt x="84" y="22"/>
                  </a:lnTo>
                  <a:lnTo>
                    <a:pt x="85" y="22"/>
                  </a:lnTo>
                  <a:lnTo>
                    <a:pt x="87" y="22"/>
                  </a:lnTo>
                  <a:lnTo>
                    <a:pt x="87" y="22"/>
                  </a:lnTo>
                  <a:lnTo>
                    <a:pt x="87" y="22"/>
                  </a:lnTo>
                  <a:lnTo>
                    <a:pt x="85" y="20"/>
                  </a:lnTo>
                  <a:lnTo>
                    <a:pt x="82" y="23"/>
                  </a:lnTo>
                  <a:lnTo>
                    <a:pt x="78" y="25"/>
                  </a:lnTo>
                  <a:lnTo>
                    <a:pt x="76" y="29"/>
                  </a:lnTo>
                  <a:lnTo>
                    <a:pt x="78" y="29"/>
                  </a:lnTo>
                  <a:lnTo>
                    <a:pt x="80" y="27"/>
                  </a:lnTo>
                  <a:close/>
                  <a:moveTo>
                    <a:pt x="93" y="18"/>
                  </a:moveTo>
                  <a:lnTo>
                    <a:pt x="100" y="14"/>
                  </a:lnTo>
                  <a:lnTo>
                    <a:pt x="102" y="14"/>
                  </a:lnTo>
                  <a:lnTo>
                    <a:pt x="103" y="13"/>
                  </a:lnTo>
                  <a:lnTo>
                    <a:pt x="105" y="13"/>
                  </a:lnTo>
                  <a:lnTo>
                    <a:pt x="107" y="13"/>
                  </a:lnTo>
                  <a:lnTo>
                    <a:pt x="107" y="13"/>
                  </a:lnTo>
                  <a:lnTo>
                    <a:pt x="107" y="11"/>
                  </a:lnTo>
                  <a:lnTo>
                    <a:pt x="107" y="11"/>
                  </a:lnTo>
                  <a:lnTo>
                    <a:pt x="109" y="11"/>
                  </a:lnTo>
                  <a:lnTo>
                    <a:pt x="111" y="11"/>
                  </a:lnTo>
                  <a:lnTo>
                    <a:pt x="112" y="9"/>
                  </a:lnTo>
                  <a:lnTo>
                    <a:pt x="105" y="11"/>
                  </a:lnTo>
                  <a:lnTo>
                    <a:pt x="103" y="11"/>
                  </a:lnTo>
                  <a:lnTo>
                    <a:pt x="103" y="11"/>
                  </a:lnTo>
                  <a:lnTo>
                    <a:pt x="96" y="13"/>
                  </a:lnTo>
                  <a:lnTo>
                    <a:pt x="94" y="13"/>
                  </a:lnTo>
                  <a:lnTo>
                    <a:pt x="94" y="14"/>
                  </a:lnTo>
                  <a:lnTo>
                    <a:pt x="91" y="14"/>
                  </a:lnTo>
                  <a:lnTo>
                    <a:pt x="91" y="16"/>
                  </a:lnTo>
                  <a:lnTo>
                    <a:pt x="91" y="18"/>
                  </a:lnTo>
                  <a:lnTo>
                    <a:pt x="93" y="18"/>
                  </a:lnTo>
                  <a:close/>
                  <a:moveTo>
                    <a:pt x="192" y="32"/>
                  </a:moveTo>
                  <a:lnTo>
                    <a:pt x="192" y="31"/>
                  </a:lnTo>
                  <a:lnTo>
                    <a:pt x="192" y="31"/>
                  </a:lnTo>
                  <a:lnTo>
                    <a:pt x="192" y="29"/>
                  </a:lnTo>
                  <a:lnTo>
                    <a:pt x="192" y="27"/>
                  </a:lnTo>
                  <a:lnTo>
                    <a:pt x="192" y="27"/>
                  </a:lnTo>
                  <a:lnTo>
                    <a:pt x="188" y="25"/>
                  </a:lnTo>
                  <a:lnTo>
                    <a:pt x="186" y="25"/>
                  </a:lnTo>
                  <a:lnTo>
                    <a:pt x="186" y="23"/>
                  </a:lnTo>
                  <a:lnTo>
                    <a:pt x="186" y="22"/>
                  </a:lnTo>
                  <a:lnTo>
                    <a:pt x="186" y="22"/>
                  </a:lnTo>
                  <a:lnTo>
                    <a:pt x="186" y="22"/>
                  </a:lnTo>
                  <a:lnTo>
                    <a:pt x="186" y="22"/>
                  </a:lnTo>
                  <a:lnTo>
                    <a:pt x="186" y="22"/>
                  </a:lnTo>
                  <a:lnTo>
                    <a:pt x="186" y="22"/>
                  </a:lnTo>
                  <a:lnTo>
                    <a:pt x="186" y="22"/>
                  </a:lnTo>
                  <a:lnTo>
                    <a:pt x="186" y="22"/>
                  </a:lnTo>
                  <a:lnTo>
                    <a:pt x="185" y="22"/>
                  </a:lnTo>
                  <a:lnTo>
                    <a:pt x="185" y="22"/>
                  </a:lnTo>
                  <a:lnTo>
                    <a:pt x="183" y="22"/>
                  </a:lnTo>
                  <a:lnTo>
                    <a:pt x="181" y="20"/>
                  </a:lnTo>
                  <a:lnTo>
                    <a:pt x="179" y="20"/>
                  </a:lnTo>
                  <a:lnTo>
                    <a:pt x="179" y="20"/>
                  </a:lnTo>
                  <a:lnTo>
                    <a:pt x="179" y="18"/>
                  </a:lnTo>
                  <a:lnTo>
                    <a:pt x="179" y="18"/>
                  </a:lnTo>
                  <a:lnTo>
                    <a:pt x="179" y="18"/>
                  </a:lnTo>
                  <a:lnTo>
                    <a:pt x="177" y="18"/>
                  </a:lnTo>
                  <a:lnTo>
                    <a:pt x="177" y="18"/>
                  </a:lnTo>
                  <a:lnTo>
                    <a:pt x="176" y="11"/>
                  </a:lnTo>
                  <a:lnTo>
                    <a:pt x="176" y="9"/>
                  </a:lnTo>
                  <a:lnTo>
                    <a:pt x="174" y="9"/>
                  </a:lnTo>
                  <a:lnTo>
                    <a:pt x="168" y="9"/>
                  </a:lnTo>
                  <a:lnTo>
                    <a:pt x="158" y="11"/>
                  </a:lnTo>
                  <a:lnTo>
                    <a:pt x="150" y="13"/>
                  </a:lnTo>
                  <a:lnTo>
                    <a:pt x="149" y="13"/>
                  </a:lnTo>
                  <a:lnTo>
                    <a:pt x="149" y="13"/>
                  </a:lnTo>
                  <a:lnTo>
                    <a:pt x="149" y="13"/>
                  </a:lnTo>
                  <a:lnTo>
                    <a:pt x="147" y="13"/>
                  </a:lnTo>
                  <a:lnTo>
                    <a:pt x="147" y="13"/>
                  </a:lnTo>
                  <a:lnTo>
                    <a:pt x="141" y="13"/>
                  </a:lnTo>
                  <a:lnTo>
                    <a:pt x="136" y="13"/>
                  </a:lnTo>
                  <a:lnTo>
                    <a:pt x="132" y="13"/>
                  </a:lnTo>
                  <a:lnTo>
                    <a:pt x="129" y="14"/>
                  </a:lnTo>
                  <a:lnTo>
                    <a:pt x="127" y="14"/>
                  </a:lnTo>
                  <a:lnTo>
                    <a:pt x="125" y="16"/>
                  </a:lnTo>
                  <a:lnTo>
                    <a:pt x="118" y="20"/>
                  </a:lnTo>
                  <a:lnTo>
                    <a:pt x="116" y="22"/>
                  </a:lnTo>
                  <a:lnTo>
                    <a:pt x="112" y="22"/>
                  </a:lnTo>
                  <a:lnTo>
                    <a:pt x="112" y="22"/>
                  </a:lnTo>
                  <a:lnTo>
                    <a:pt x="111" y="22"/>
                  </a:lnTo>
                  <a:lnTo>
                    <a:pt x="111" y="23"/>
                  </a:lnTo>
                  <a:lnTo>
                    <a:pt x="109" y="25"/>
                  </a:lnTo>
                  <a:lnTo>
                    <a:pt x="107" y="25"/>
                  </a:lnTo>
                  <a:lnTo>
                    <a:pt x="107" y="27"/>
                  </a:lnTo>
                  <a:lnTo>
                    <a:pt x="105" y="29"/>
                  </a:lnTo>
                  <a:lnTo>
                    <a:pt x="103" y="31"/>
                  </a:lnTo>
                  <a:lnTo>
                    <a:pt x="103" y="36"/>
                  </a:lnTo>
                  <a:lnTo>
                    <a:pt x="102" y="38"/>
                  </a:lnTo>
                  <a:lnTo>
                    <a:pt x="100" y="40"/>
                  </a:lnTo>
                  <a:lnTo>
                    <a:pt x="98" y="40"/>
                  </a:lnTo>
                  <a:lnTo>
                    <a:pt x="98" y="42"/>
                  </a:lnTo>
                  <a:lnTo>
                    <a:pt x="96" y="42"/>
                  </a:lnTo>
                  <a:lnTo>
                    <a:pt x="87" y="51"/>
                  </a:lnTo>
                  <a:lnTo>
                    <a:pt x="85" y="51"/>
                  </a:lnTo>
                  <a:lnTo>
                    <a:pt x="82" y="52"/>
                  </a:lnTo>
                  <a:lnTo>
                    <a:pt x="82" y="52"/>
                  </a:lnTo>
                  <a:lnTo>
                    <a:pt x="80" y="54"/>
                  </a:lnTo>
                  <a:lnTo>
                    <a:pt x="78" y="54"/>
                  </a:lnTo>
                  <a:lnTo>
                    <a:pt x="76" y="54"/>
                  </a:lnTo>
                  <a:lnTo>
                    <a:pt x="75" y="54"/>
                  </a:lnTo>
                  <a:lnTo>
                    <a:pt x="73" y="52"/>
                  </a:lnTo>
                  <a:lnTo>
                    <a:pt x="75" y="51"/>
                  </a:lnTo>
                  <a:lnTo>
                    <a:pt x="73" y="49"/>
                  </a:lnTo>
                  <a:lnTo>
                    <a:pt x="73" y="51"/>
                  </a:lnTo>
                  <a:lnTo>
                    <a:pt x="69" y="49"/>
                  </a:lnTo>
                  <a:lnTo>
                    <a:pt x="69" y="51"/>
                  </a:lnTo>
                  <a:lnTo>
                    <a:pt x="69" y="52"/>
                  </a:lnTo>
                  <a:lnTo>
                    <a:pt x="69" y="54"/>
                  </a:lnTo>
                  <a:lnTo>
                    <a:pt x="69" y="56"/>
                  </a:lnTo>
                  <a:lnTo>
                    <a:pt x="67" y="58"/>
                  </a:lnTo>
                  <a:lnTo>
                    <a:pt x="65" y="63"/>
                  </a:lnTo>
                  <a:lnTo>
                    <a:pt x="65" y="67"/>
                  </a:lnTo>
                  <a:lnTo>
                    <a:pt x="65" y="67"/>
                  </a:lnTo>
                  <a:lnTo>
                    <a:pt x="64" y="72"/>
                  </a:lnTo>
                  <a:lnTo>
                    <a:pt x="62" y="87"/>
                  </a:lnTo>
                  <a:lnTo>
                    <a:pt x="62" y="90"/>
                  </a:lnTo>
                  <a:lnTo>
                    <a:pt x="62" y="90"/>
                  </a:lnTo>
                  <a:lnTo>
                    <a:pt x="62" y="92"/>
                  </a:lnTo>
                  <a:lnTo>
                    <a:pt x="58" y="101"/>
                  </a:lnTo>
                  <a:lnTo>
                    <a:pt x="53" y="110"/>
                  </a:lnTo>
                  <a:lnTo>
                    <a:pt x="47" y="119"/>
                  </a:lnTo>
                  <a:lnTo>
                    <a:pt x="40" y="128"/>
                  </a:lnTo>
                  <a:lnTo>
                    <a:pt x="38" y="130"/>
                  </a:lnTo>
                  <a:lnTo>
                    <a:pt x="37" y="130"/>
                  </a:lnTo>
                  <a:lnTo>
                    <a:pt x="33" y="130"/>
                  </a:lnTo>
                  <a:lnTo>
                    <a:pt x="33" y="130"/>
                  </a:lnTo>
                  <a:lnTo>
                    <a:pt x="33" y="130"/>
                  </a:lnTo>
                  <a:lnTo>
                    <a:pt x="33" y="132"/>
                  </a:lnTo>
                  <a:lnTo>
                    <a:pt x="35" y="135"/>
                  </a:lnTo>
                  <a:lnTo>
                    <a:pt x="35" y="135"/>
                  </a:lnTo>
                  <a:lnTo>
                    <a:pt x="35" y="137"/>
                  </a:lnTo>
                  <a:lnTo>
                    <a:pt x="35" y="137"/>
                  </a:lnTo>
                  <a:lnTo>
                    <a:pt x="35" y="137"/>
                  </a:lnTo>
                  <a:lnTo>
                    <a:pt x="35" y="137"/>
                  </a:lnTo>
                  <a:lnTo>
                    <a:pt x="35" y="139"/>
                  </a:lnTo>
                  <a:lnTo>
                    <a:pt x="35" y="139"/>
                  </a:lnTo>
                  <a:lnTo>
                    <a:pt x="35" y="139"/>
                  </a:lnTo>
                  <a:lnTo>
                    <a:pt x="37" y="141"/>
                  </a:lnTo>
                  <a:lnTo>
                    <a:pt x="37" y="141"/>
                  </a:lnTo>
                  <a:lnTo>
                    <a:pt x="37" y="143"/>
                  </a:lnTo>
                  <a:lnTo>
                    <a:pt x="35" y="143"/>
                  </a:lnTo>
                  <a:lnTo>
                    <a:pt x="35" y="143"/>
                  </a:lnTo>
                  <a:lnTo>
                    <a:pt x="35" y="143"/>
                  </a:lnTo>
                  <a:lnTo>
                    <a:pt x="33" y="141"/>
                  </a:lnTo>
                  <a:lnTo>
                    <a:pt x="31" y="141"/>
                  </a:lnTo>
                  <a:lnTo>
                    <a:pt x="31" y="141"/>
                  </a:lnTo>
                  <a:lnTo>
                    <a:pt x="29" y="141"/>
                  </a:lnTo>
                  <a:lnTo>
                    <a:pt x="28" y="143"/>
                  </a:lnTo>
                  <a:lnTo>
                    <a:pt x="26" y="144"/>
                  </a:lnTo>
                  <a:lnTo>
                    <a:pt x="26" y="146"/>
                  </a:lnTo>
                  <a:lnTo>
                    <a:pt x="26" y="146"/>
                  </a:lnTo>
                  <a:lnTo>
                    <a:pt x="28" y="146"/>
                  </a:lnTo>
                  <a:lnTo>
                    <a:pt x="28" y="146"/>
                  </a:lnTo>
                  <a:lnTo>
                    <a:pt x="28" y="144"/>
                  </a:lnTo>
                  <a:lnTo>
                    <a:pt x="29" y="144"/>
                  </a:lnTo>
                  <a:lnTo>
                    <a:pt x="31" y="144"/>
                  </a:lnTo>
                  <a:lnTo>
                    <a:pt x="31" y="144"/>
                  </a:lnTo>
                  <a:lnTo>
                    <a:pt x="33" y="144"/>
                  </a:lnTo>
                  <a:lnTo>
                    <a:pt x="35" y="146"/>
                  </a:lnTo>
                  <a:lnTo>
                    <a:pt x="35" y="148"/>
                  </a:lnTo>
                  <a:lnTo>
                    <a:pt x="35" y="150"/>
                  </a:lnTo>
                  <a:lnTo>
                    <a:pt x="37" y="152"/>
                  </a:lnTo>
                  <a:lnTo>
                    <a:pt x="40" y="154"/>
                  </a:lnTo>
                  <a:lnTo>
                    <a:pt x="40" y="154"/>
                  </a:lnTo>
                  <a:lnTo>
                    <a:pt x="42" y="154"/>
                  </a:lnTo>
                  <a:lnTo>
                    <a:pt x="40" y="154"/>
                  </a:lnTo>
                  <a:lnTo>
                    <a:pt x="38" y="155"/>
                  </a:lnTo>
                  <a:lnTo>
                    <a:pt x="38" y="155"/>
                  </a:lnTo>
                  <a:lnTo>
                    <a:pt x="38" y="155"/>
                  </a:lnTo>
                  <a:lnTo>
                    <a:pt x="38" y="157"/>
                  </a:lnTo>
                  <a:lnTo>
                    <a:pt x="38" y="157"/>
                  </a:lnTo>
                  <a:lnTo>
                    <a:pt x="38" y="159"/>
                  </a:lnTo>
                  <a:lnTo>
                    <a:pt x="38" y="159"/>
                  </a:lnTo>
                  <a:lnTo>
                    <a:pt x="40" y="159"/>
                  </a:lnTo>
                  <a:lnTo>
                    <a:pt x="40" y="159"/>
                  </a:lnTo>
                  <a:lnTo>
                    <a:pt x="42" y="159"/>
                  </a:lnTo>
                  <a:lnTo>
                    <a:pt x="42" y="159"/>
                  </a:lnTo>
                  <a:lnTo>
                    <a:pt x="42" y="161"/>
                  </a:lnTo>
                  <a:lnTo>
                    <a:pt x="44" y="163"/>
                  </a:lnTo>
                  <a:lnTo>
                    <a:pt x="42" y="163"/>
                  </a:lnTo>
                  <a:lnTo>
                    <a:pt x="42" y="161"/>
                  </a:lnTo>
                  <a:lnTo>
                    <a:pt x="40" y="161"/>
                  </a:lnTo>
                  <a:lnTo>
                    <a:pt x="37" y="161"/>
                  </a:lnTo>
                  <a:lnTo>
                    <a:pt x="35" y="161"/>
                  </a:lnTo>
                  <a:lnTo>
                    <a:pt x="31" y="163"/>
                  </a:lnTo>
                  <a:lnTo>
                    <a:pt x="37" y="166"/>
                  </a:lnTo>
                  <a:lnTo>
                    <a:pt x="37" y="166"/>
                  </a:lnTo>
                  <a:lnTo>
                    <a:pt x="38" y="166"/>
                  </a:lnTo>
                  <a:lnTo>
                    <a:pt x="40" y="166"/>
                  </a:lnTo>
                  <a:lnTo>
                    <a:pt x="40" y="166"/>
                  </a:lnTo>
                  <a:lnTo>
                    <a:pt x="42" y="168"/>
                  </a:lnTo>
                  <a:lnTo>
                    <a:pt x="44" y="168"/>
                  </a:lnTo>
                  <a:lnTo>
                    <a:pt x="44" y="168"/>
                  </a:lnTo>
                  <a:lnTo>
                    <a:pt x="46" y="168"/>
                  </a:lnTo>
                  <a:lnTo>
                    <a:pt x="47" y="170"/>
                  </a:lnTo>
                  <a:lnTo>
                    <a:pt x="47" y="172"/>
                  </a:lnTo>
                  <a:lnTo>
                    <a:pt x="47" y="173"/>
                  </a:lnTo>
                  <a:lnTo>
                    <a:pt x="46" y="173"/>
                  </a:lnTo>
                  <a:lnTo>
                    <a:pt x="46" y="173"/>
                  </a:lnTo>
                  <a:lnTo>
                    <a:pt x="44" y="173"/>
                  </a:lnTo>
                  <a:lnTo>
                    <a:pt x="42" y="173"/>
                  </a:lnTo>
                  <a:lnTo>
                    <a:pt x="42" y="173"/>
                  </a:lnTo>
                  <a:lnTo>
                    <a:pt x="38" y="173"/>
                  </a:lnTo>
                  <a:lnTo>
                    <a:pt x="38" y="173"/>
                  </a:lnTo>
                  <a:lnTo>
                    <a:pt x="37" y="173"/>
                  </a:lnTo>
                  <a:lnTo>
                    <a:pt x="37" y="170"/>
                  </a:lnTo>
                  <a:lnTo>
                    <a:pt x="35" y="168"/>
                  </a:lnTo>
                  <a:lnTo>
                    <a:pt x="33" y="166"/>
                  </a:lnTo>
                  <a:lnTo>
                    <a:pt x="31" y="166"/>
                  </a:lnTo>
                  <a:lnTo>
                    <a:pt x="26" y="164"/>
                  </a:lnTo>
                  <a:lnTo>
                    <a:pt x="26" y="164"/>
                  </a:lnTo>
                  <a:lnTo>
                    <a:pt x="26" y="164"/>
                  </a:lnTo>
                  <a:lnTo>
                    <a:pt x="28" y="164"/>
                  </a:lnTo>
                  <a:lnTo>
                    <a:pt x="28" y="164"/>
                  </a:lnTo>
                  <a:lnTo>
                    <a:pt x="28" y="163"/>
                  </a:lnTo>
                  <a:lnTo>
                    <a:pt x="26" y="161"/>
                  </a:lnTo>
                  <a:lnTo>
                    <a:pt x="26" y="161"/>
                  </a:lnTo>
                  <a:lnTo>
                    <a:pt x="26" y="161"/>
                  </a:lnTo>
                  <a:lnTo>
                    <a:pt x="24" y="161"/>
                  </a:lnTo>
                  <a:lnTo>
                    <a:pt x="11" y="161"/>
                  </a:lnTo>
                  <a:lnTo>
                    <a:pt x="6" y="164"/>
                  </a:lnTo>
                  <a:lnTo>
                    <a:pt x="4" y="166"/>
                  </a:lnTo>
                  <a:lnTo>
                    <a:pt x="6" y="166"/>
                  </a:lnTo>
                  <a:lnTo>
                    <a:pt x="6" y="168"/>
                  </a:lnTo>
                  <a:lnTo>
                    <a:pt x="8" y="170"/>
                  </a:lnTo>
                  <a:lnTo>
                    <a:pt x="8" y="170"/>
                  </a:lnTo>
                  <a:lnTo>
                    <a:pt x="8" y="172"/>
                  </a:lnTo>
                  <a:lnTo>
                    <a:pt x="10" y="172"/>
                  </a:lnTo>
                  <a:lnTo>
                    <a:pt x="10" y="173"/>
                  </a:lnTo>
                  <a:lnTo>
                    <a:pt x="13" y="173"/>
                  </a:lnTo>
                  <a:lnTo>
                    <a:pt x="15" y="173"/>
                  </a:lnTo>
                  <a:lnTo>
                    <a:pt x="17" y="173"/>
                  </a:lnTo>
                  <a:lnTo>
                    <a:pt x="17" y="173"/>
                  </a:lnTo>
                  <a:lnTo>
                    <a:pt x="19" y="175"/>
                  </a:lnTo>
                  <a:lnTo>
                    <a:pt x="22" y="177"/>
                  </a:lnTo>
                  <a:lnTo>
                    <a:pt x="24" y="177"/>
                  </a:lnTo>
                  <a:lnTo>
                    <a:pt x="24" y="177"/>
                  </a:lnTo>
                  <a:lnTo>
                    <a:pt x="24" y="177"/>
                  </a:lnTo>
                  <a:lnTo>
                    <a:pt x="26" y="177"/>
                  </a:lnTo>
                  <a:lnTo>
                    <a:pt x="28" y="177"/>
                  </a:lnTo>
                  <a:lnTo>
                    <a:pt x="28" y="177"/>
                  </a:lnTo>
                  <a:lnTo>
                    <a:pt x="28" y="175"/>
                  </a:lnTo>
                  <a:lnTo>
                    <a:pt x="29" y="173"/>
                  </a:lnTo>
                  <a:lnTo>
                    <a:pt x="31" y="173"/>
                  </a:lnTo>
                  <a:lnTo>
                    <a:pt x="33" y="173"/>
                  </a:lnTo>
                  <a:lnTo>
                    <a:pt x="33" y="173"/>
                  </a:lnTo>
                  <a:lnTo>
                    <a:pt x="37" y="175"/>
                  </a:lnTo>
                  <a:lnTo>
                    <a:pt x="37" y="177"/>
                  </a:lnTo>
                  <a:lnTo>
                    <a:pt x="38" y="177"/>
                  </a:lnTo>
                  <a:lnTo>
                    <a:pt x="42" y="177"/>
                  </a:lnTo>
                  <a:lnTo>
                    <a:pt x="44" y="177"/>
                  </a:lnTo>
                  <a:lnTo>
                    <a:pt x="44" y="175"/>
                  </a:lnTo>
                  <a:lnTo>
                    <a:pt x="46" y="175"/>
                  </a:lnTo>
                  <a:lnTo>
                    <a:pt x="46" y="177"/>
                  </a:lnTo>
                  <a:lnTo>
                    <a:pt x="46" y="177"/>
                  </a:lnTo>
                  <a:lnTo>
                    <a:pt x="46" y="179"/>
                  </a:lnTo>
                  <a:lnTo>
                    <a:pt x="46" y="179"/>
                  </a:lnTo>
                  <a:lnTo>
                    <a:pt x="46" y="179"/>
                  </a:lnTo>
                  <a:lnTo>
                    <a:pt x="47" y="179"/>
                  </a:lnTo>
                  <a:lnTo>
                    <a:pt x="47" y="179"/>
                  </a:lnTo>
                  <a:lnTo>
                    <a:pt x="49" y="181"/>
                  </a:lnTo>
                  <a:lnTo>
                    <a:pt x="49" y="181"/>
                  </a:lnTo>
                  <a:lnTo>
                    <a:pt x="53" y="181"/>
                  </a:lnTo>
                  <a:lnTo>
                    <a:pt x="53" y="181"/>
                  </a:lnTo>
                  <a:lnTo>
                    <a:pt x="53" y="179"/>
                  </a:lnTo>
                  <a:lnTo>
                    <a:pt x="53" y="179"/>
                  </a:lnTo>
                  <a:lnTo>
                    <a:pt x="53" y="177"/>
                  </a:lnTo>
                  <a:lnTo>
                    <a:pt x="51" y="177"/>
                  </a:lnTo>
                  <a:lnTo>
                    <a:pt x="51" y="175"/>
                  </a:lnTo>
                  <a:lnTo>
                    <a:pt x="51" y="175"/>
                  </a:lnTo>
                  <a:lnTo>
                    <a:pt x="53" y="175"/>
                  </a:lnTo>
                  <a:lnTo>
                    <a:pt x="51" y="173"/>
                  </a:lnTo>
                  <a:lnTo>
                    <a:pt x="55" y="172"/>
                  </a:lnTo>
                  <a:lnTo>
                    <a:pt x="56" y="172"/>
                  </a:lnTo>
                  <a:lnTo>
                    <a:pt x="58" y="172"/>
                  </a:lnTo>
                  <a:lnTo>
                    <a:pt x="58" y="172"/>
                  </a:lnTo>
                  <a:lnTo>
                    <a:pt x="60" y="172"/>
                  </a:lnTo>
                  <a:lnTo>
                    <a:pt x="60" y="173"/>
                  </a:lnTo>
                  <a:lnTo>
                    <a:pt x="58" y="173"/>
                  </a:lnTo>
                  <a:lnTo>
                    <a:pt x="58" y="175"/>
                  </a:lnTo>
                  <a:lnTo>
                    <a:pt x="60" y="175"/>
                  </a:lnTo>
                  <a:lnTo>
                    <a:pt x="60" y="175"/>
                  </a:lnTo>
                  <a:lnTo>
                    <a:pt x="62" y="175"/>
                  </a:lnTo>
                  <a:lnTo>
                    <a:pt x="64" y="175"/>
                  </a:lnTo>
                  <a:lnTo>
                    <a:pt x="64" y="175"/>
                  </a:lnTo>
                  <a:lnTo>
                    <a:pt x="65" y="175"/>
                  </a:lnTo>
                  <a:lnTo>
                    <a:pt x="65" y="175"/>
                  </a:lnTo>
                  <a:lnTo>
                    <a:pt x="69" y="170"/>
                  </a:lnTo>
                  <a:lnTo>
                    <a:pt x="71" y="170"/>
                  </a:lnTo>
                  <a:lnTo>
                    <a:pt x="71" y="170"/>
                  </a:lnTo>
                  <a:lnTo>
                    <a:pt x="73" y="170"/>
                  </a:lnTo>
                  <a:lnTo>
                    <a:pt x="73" y="170"/>
                  </a:lnTo>
                  <a:lnTo>
                    <a:pt x="75" y="172"/>
                  </a:lnTo>
                  <a:lnTo>
                    <a:pt x="75" y="172"/>
                  </a:lnTo>
                  <a:lnTo>
                    <a:pt x="73" y="173"/>
                  </a:lnTo>
                  <a:lnTo>
                    <a:pt x="73" y="175"/>
                  </a:lnTo>
                  <a:lnTo>
                    <a:pt x="75" y="175"/>
                  </a:lnTo>
                  <a:lnTo>
                    <a:pt x="71" y="175"/>
                  </a:lnTo>
                  <a:lnTo>
                    <a:pt x="71" y="175"/>
                  </a:lnTo>
                  <a:lnTo>
                    <a:pt x="71" y="175"/>
                  </a:lnTo>
                  <a:lnTo>
                    <a:pt x="71" y="177"/>
                  </a:lnTo>
                  <a:lnTo>
                    <a:pt x="75" y="177"/>
                  </a:lnTo>
                  <a:lnTo>
                    <a:pt x="76" y="177"/>
                  </a:lnTo>
                  <a:lnTo>
                    <a:pt x="78" y="177"/>
                  </a:lnTo>
                  <a:lnTo>
                    <a:pt x="80" y="177"/>
                  </a:lnTo>
                  <a:lnTo>
                    <a:pt x="80" y="177"/>
                  </a:lnTo>
                  <a:lnTo>
                    <a:pt x="82" y="175"/>
                  </a:lnTo>
                  <a:lnTo>
                    <a:pt x="82" y="173"/>
                  </a:lnTo>
                  <a:lnTo>
                    <a:pt x="84" y="172"/>
                  </a:lnTo>
                  <a:lnTo>
                    <a:pt x="84" y="172"/>
                  </a:lnTo>
                  <a:lnTo>
                    <a:pt x="84" y="172"/>
                  </a:lnTo>
                  <a:lnTo>
                    <a:pt x="84" y="172"/>
                  </a:lnTo>
                  <a:lnTo>
                    <a:pt x="84" y="172"/>
                  </a:lnTo>
                  <a:lnTo>
                    <a:pt x="85" y="172"/>
                  </a:lnTo>
                  <a:lnTo>
                    <a:pt x="87" y="173"/>
                  </a:lnTo>
                  <a:lnTo>
                    <a:pt x="87" y="175"/>
                  </a:lnTo>
                  <a:lnTo>
                    <a:pt x="85" y="177"/>
                  </a:lnTo>
                  <a:lnTo>
                    <a:pt x="85" y="179"/>
                  </a:lnTo>
                  <a:lnTo>
                    <a:pt x="85" y="179"/>
                  </a:lnTo>
                  <a:lnTo>
                    <a:pt x="87" y="181"/>
                  </a:lnTo>
                  <a:lnTo>
                    <a:pt x="87" y="182"/>
                  </a:lnTo>
                  <a:lnTo>
                    <a:pt x="89" y="184"/>
                  </a:lnTo>
                  <a:lnTo>
                    <a:pt x="89" y="184"/>
                  </a:lnTo>
                  <a:lnTo>
                    <a:pt x="89" y="184"/>
                  </a:lnTo>
                  <a:lnTo>
                    <a:pt x="91" y="184"/>
                  </a:lnTo>
                  <a:lnTo>
                    <a:pt x="93" y="184"/>
                  </a:lnTo>
                  <a:lnTo>
                    <a:pt x="93" y="186"/>
                  </a:lnTo>
                  <a:lnTo>
                    <a:pt x="93" y="188"/>
                  </a:lnTo>
                  <a:lnTo>
                    <a:pt x="94" y="188"/>
                  </a:lnTo>
                  <a:lnTo>
                    <a:pt x="94" y="188"/>
                  </a:lnTo>
                  <a:lnTo>
                    <a:pt x="96" y="188"/>
                  </a:lnTo>
                  <a:lnTo>
                    <a:pt x="102" y="188"/>
                  </a:lnTo>
                  <a:lnTo>
                    <a:pt x="103" y="188"/>
                  </a:lnTo>
                  <a:lnTo>
                    <a:pt x="105" y="186"/>
                  </a:lnTo>
                  <a:lnTo>
                    <a:pt x="107" y="186"/>
                  </a:lnTo>
                  <a:lnTo>
                    <a:pt x="107" y="186"/>
                  </a:lnTo>
                  <a:lnTo>
                    <a:pt x="109" y="188"/>
                  </a:lnTo>
                  <a:lnTo>
                    <a:pt x="109" y="188"/>
                  </a:lnTo>
                  <a:lnTo>
                    <a:pt x="111" y="190"/>
                  </a:lnTo>
                  <a:lnTo>
                    <a:pt x="111" y="191"/>
                  </a:lnTo>
                  <a:lnTo>
                    <a:pt x="111" y="191"/>
                  </a:lnTo>
                  <a:lnTo>
                    <a:pt x="111" y="193"/>
                  </a:lnTo>
                  <a:lnTo>
                    <a:pt x="114" y="193"/>
                  </a:lnTo>
                  <a:lnTo>
                    <a:pt x="114" y="193"/>
                  </a:lnTo>
                  <a:lnTo>
                    <a:pt x="114" y="195"/>
                  </a:lnTo>
                  <a:lnTo>
                    <a:pt x="116" y="195"/>
                  </a:lnTo>
                  <a:lnTo>
                    <a:pt x="116" y="195"/>
                  </a:lnTo>
                  <a:lnTo>
                    <a:pt x="118" y="195"/>
                  </a:lnTo>
                  <a:lnTo>
                    <a:pt x="120" y="195"/>
                  </a:lnTo>
                  <a:lnTo>
                    <a:pt x="120" y="195"/>
                  </a:lnTo>
                  <a:lnTo>
                    <a:pt x="121" y="197"/>
                  </a:lnTo>
                  <a:lnTo>
                    <a:pt x="121" y="197"/>
                  </a:lnTo>
                  <a:lnTo>
                    <a:pt x="123" y="197"/>
                  </a:lnTo>
                  <a:lnTo>
                    <a:pt x="123" y="197"/>
                  </a:lnTo>
                  <a:lnTo>
                    <a:pt x="125" y="197"/>
                  </a:lnTo>
                  <a:lnTo>
                    <a:pt x="125" y="199"/>
                  </a:lnTo>
                  <a:lnTo>
                    <a:pt x="123" y="199"/>
                  </a:lnTo>
                  <a:lnTo>
                    <a:pt x="123" y="200"/>
                  </a:lnTo>
                  <a:lnTo>
                    <a:pt x="125" y="200"/>
                  </a:lnTo>
                  <a:lnTo>
                    <a:pt x="125" y="200"/>
                  </a:lnTo>
                  <a:lnTo>
                    <a:pt x="123" y="200"/>
                  </a:lnTo>
                  <a:lnTo>
                    <a:pt x="123" y="202"/>
                  </a:lnTo>
                  <a:lnTo>
                    <a:pt x="123" y="200"/>
                  </a:lnTo>
                  <a:lnTo>
                    <a:pt x="123" y="202"/>
                  </a:lnTo>
                  <a:lnTo>
                    <a:pt x="123" y="202"/>
                  </a:lnTo>
                  <a:lnTo>
                    <a:pt x="123" y="202"/>
                  </a:lnTo>
                  <a:lnTo>
                    <a:pt x="123" y="204"/>
                  </a:lnTo>
                  <a:lnTo>
                    <a:pt x="123" y="204"/>
                  </a:lnTo>
                  <a:lnTo>
                    <a:pt x="121" y="204"/>
                  </a:lnTo>
                  <a:lnTo>
                    <a:pt x="121" y="204"/>
                  </a:lnTo>
                  <a:lnTo>
                    <a:pt x="121" y="204"/>
                  </a:lnTo>
                  <a:lnTo>
                    <a:pt x="121" y="206"/>
                  </a:lnTo>
                  <a:lnTo>
                    <a:pt x="121" y="206"/>
                  </a:lnTo>
                  <a:lnTo>
                    <a:pt x="121" y="208"/>
                  </a:lnTo>
                  <a:lnTo>
                    <a:pt x="121" y="209"/>
                  </a:lnTo>
                  <a:lnTo>
                    <a:pt x="120" y="213"/>
                  </a:lnTo>
                  <a:lnTo>
                    <a:pt x="120" y="211"/>
                  </a:lnTo>
                  <a:lnTo>
                    <a:pt x="120" y="211"/>
                  </a:lnTo>
                  <a:lnTo>
                    <a:pt x="121" y="213"/>
                  </a:lnTo>
                  <a:lnTo>
                    <a:pt x="120" y="213"/>
                  </a:lnTo>
                  <a:lnTo>
                    <a:pt x="120" y="215"/>
                  </a:lnTo>
                  <a:lnTo>
                    <a:pt x="120" y="217"/>
                  </a:lnTo>
                  <a:lnTo>
                    <a:pt x="118" y="217"/>
                  </a:lnTo>
                  <a:lnTo>
                    <a:pt x="118" y="217"/>
                  </a:lnTo>
                  <a:lnTo>
                    <a:pt x="118" y="217"/>
                  </a:lnTo>
                  <a:lnTo>
                    <a:pt x="114" y="220"/>
                  </a:lnTo>
                  <a:lnTo>
                    <a:pt x="114" y="222"/>
                  </a:lnTo>
                  <a:lnTo>
                    <a:pt x="114" y="224"/>
                  </a:lnTo>
                  <a:lnTo>
                    <a:pt x="116" y="224"/>
                  </a:lnTo>
                  <a:lnTo>
                    <a:pt x="116" y="224"/>
                  </a:lnTo>
                  <a:lnTo>
                    <a:pt x="116" y="226"/>
                  </a:lnTo>
                  <a:lnTo>
                    <a:pt x="118" y="226"/>
                  </a:lnTo>
                  <a:lnTo>
                    <a:pt x="118" y="226"/>
                  </a:lnTo>
                  <a:lnTo>
                    <a:pt x="118" y="228"/>
                  </a:lnTo>
                  <a:lnTo>
                    <a:pt x="118" y="229"/>
                  </a:lnTo>
                  <a:lnTo>
                    <a:pt x="118" y="229"/>
                  </a:lnTo>
                  <a:lnTo>
                    <a:pt x="120" y="229"/>
                  </a:lnTo>
                  <a:lnTo>
                    <a:pt x="120" y="228"/>
                  </a:lnTo>
                  <a:lnTo>
                    <a:pt x="120" y="228"/>
                  </a:lnTo>
                  <a:lnTo>
                    <a:pt x="120" y="228"/>
                  </a:lnTo>
                  <a:lnTo>
                    <a:pt x="121" y="228"/>
                  </a:lnTo>
                  <a:lnTo>
                    <a:pt x="121" y="228"/>
                  </a:lnTo>
                  <a:lnTo>
                    <a:pt x="121" y="229"/>
                  </a:lnTo>
                  <a:lnTo>
                    <a:pt x="127" y="229"/>
                  </a:lnTo>
                  <a:lnTo>
                    <a:pt x="127" y="229"/>
                  </a:lnTo>
                  <a:lnTo>
                    <a:pt x="127" y="229"/>
                  </a:lnTo>
                  <a:lnTo>
                    <a:pt x="127" y="229"/>
                  </a:lnTo>
                  <a:lnTo>
                    <a:pt x="130" y="229"/>
                  </a:lnTo>
                  <a:lnTo>
                    <a:pt x="132" y="229"/>
                  </a:lnTo>
                  <a:lnTo>
                    <a:pt x="132" y="228"/>
                  </a:lnTo>
                  <a:lnTo>
                    <a:pt x="132" y="228"/>
                  </a:lnTo>
                  <a:lnTo>
                    <a:pt x="132" y="228"/>
                  </a:lnTo>
                  <a:lnTo>
                    <a:pt x="130" y="226"/>
                  </a:lnTo>
                  <a:lnTo>
                    <a:pt x="130" y="226"/>
                  </a:lnTo>
                  <a:lnTo>
                    <a:pt x="132" y="226"/>
                  </a:lnTo>
                  <a:lnTo>
                    <a:pt x="132" y="224"/>
                  </a:lnTo>
                  <a:lnTo>
                    <a:pt x="132" y="224"/>
                  </a:lnTo>
                  <a:lnTo>
                    <a:pt x="132" y="224"/>
                  </a:lnTo>
                  <a:lnTo>
                    <a:pt x="132" y="222"/>
                  </a:lnTo>
                  <a:lnTo>
                    <a:pt x="132" y="222"/>
                  </a:lnTo>
                  <a:lnTo>
                    <a:pt x="134" y="222"/>
                  </a:lnTo>
                  <a:lnTo>
                    <a:pt x="134" y="222"/>
                  </a:lnTo>
                  <a:lnTo>
                    <a:pt x="136" y="220"/>
                  </a:lnTo>
                  <a:lnTo>
                    <a:pt x="136" y="220"/>
                  </a:lnTo>
                  <a:lnTo>
                    <a:pt x="136" y="219"/>
                  </a:lnTo>
                  <a:lnTo>
                    <a:pt x="136" y="217"/>
                  </a:lnTo>
                  <a:lnTo>
                    <a:pt x="136" y="217"/>
                  </a:lnTo>
                  <a:lnTo>
                    <a:pt x="136" y="217"/>
                  </a:lnTo>
                  <a:lnTo>
                    <a:pt x="136" y="217"/>
                  </a:lnTo>
                  <a:lnTo>
                    <a:pt x="134" y="215"/>
                  </a:lnTo>
                  <a:lnTo>
                    <a:pt x="132" y="215"/>
                  </a:lnTo>
                  <a:lnTo>
                    <a:pt x="132" y="215"/>
                  </a:lnTo>
                  <a:lnTo>
                    <a:pt x="132" y="213"/>
                  </a:lnTo>
                  <a:lnTo>
                    <a:pt x="132" y="213"/>
                  </a:lnTo>
                  <a:lnTo>
                    <a:pt x="132" y="211"/>
                  </a:lnTo>
                  <a:lnTo>
                    <a:pt x="132" y="211"/>
                  </a:lnTo>
                  <a:lnTo>
                    <a:pt x="132" y="211"/>
                  </a:lnTo>
                  <a:lnTo>
                    <a:pt x="130" y="211"/>
                  </a:lnTo>
                  <a:lnTo>
                    <a:pt x="130" y="211"/>
                  </a:lnTo>
                  <a:lnTo>
                    <a:pt x="129" y="211"/>
                  </a:lnTo>
                  <a:lnTo>
                    <a:pt x="129" y="211"/>
                  </a:lnTo>
                  <a:lnTo>
                    <a:pt x="127" y="211"/>
                  </a:lnTo>
                  <a:lnTo>
                    <a:pt x="127" y="211"/>
                  </a:lnTo>
                  <a:lnTo>
                    <a:pt x="127" y="209"/>
                  </a:lnTo>
                  <a:lnTo>
                    <a:pt x="125" y="208"/>
                  </a:lnTo>
                  <a:lnTo>
                    <a:pt x="125" y="206"/>
                  </a:lnTo>
                  <a:lnTo>
                    <a:pt x="127" y="204"/>
                  </a:lnTo>
                  <a:lnTo>
                    <a:pt x="127" y="206"/>
                  </a:lnTo>
                  <a:lnTo>
                    <a:pt x="129" y="206"/>
                  </a:lnTo>
                  <a:lnTo>
                    <a:pt x="129" y="206"/>
                  </a:lnTo>
                  <a:lnTo>
                    <a:pt x="129" y="206"/>
                  </a:lnTo>
                  <a:lnTo>
                    <a:pt x="130" y="206"/>
                  </a:lnTo>
                  <a:lnTo>
                    <a:pt x="130" y="204"/>
                  </a:lnTo>
                  <a:lnTo>
                    <a:pt x="132" y="202"/>
                  </a:lnTo>
                  <a:lnTo>
                    <a:pt x="136" y="199"/>
                  </a:lnTo>
                  <a:lnTo>
                    <a:pt x="140" y="199"/>
                  </a:lnTo>
                  <a:lnTo>
                    <a:pt x="140" y="197"/>
                  </a:lnTo>
                  <a:lnTo>
                    <a:pt x="140" y="195"/>
                  </a:lnTo>
                  <a:lnTo>
                    <a:pt x="140" y="195"/>
                  </a:lnTo>
                  <a:lnTo>
                    <a:pt x="141" y="195"/>
                  </a:lnTo>
                  <a:lnTo>
                    <a:pt x="140" y="195"/>
                  </a:lnTo>
                  <a:lnTo>
                    <a:pt x="138" y="197"/>
                  </a:lnTo>
                  <a:lnTo>
                    <a:pt x="136" y="195"/>
                  </a:lnTo>
                  <a:lnTo>
                    <a:pt x="136" y="193"/>
                  </a:lnTo>
                  <a:lnTo>
                    <a:pt x="136" y="191"/>
                  </a:lnTo>
                  <a:lnTo>
                    <a:pt x="136" y="191"/>
                  </a:lnTo>
                  <a:lnTo>
                    <a:pt x="136" y="190"/>
                  </a:lnTo>
                  <a:lnTo>
                    <a:pt x="138" y="188"/>
                  </a:lnTo>
                  <a:lnTo>
                    <a:pt x="140" y="184"/>
                  </a:lnTo>
                  <a:lnTo>
                    <a:pt x="141" y="182"/>
                  </a:lnTo>
                  <a:lnTo>
                    <a:pt x="141" y="182"/>
                  </a:lnTo>
                  <a:lnTo>
                    <a:pt x="143" y="182"/>
                  </a:lnTo>
                  <a:lnTo>
                    <a:pt x="143" y="181"/>
                  </a:lnTo>
                  <a:lnTo>
                    <a:pt x="143" y="179"/>
                  </a:lnTo>
                  <a:lnTo>
                    <a:pt x="143" y="179"/>
                  </a:lnTo>
                  <a:lnTo>
                    <a:pt x="143" y="177"/>
                  </a:lnTo>
                  <a:lnTo>
                    <a:pt x="143" y="175"/>
                  </a:lnTo>
                  <a:lnTo>
                    <a:pt x="143" y="173"/>
                  </a:lnTo>
                  <a:lnTo>
                    <a:pt x="143" y="172"/>
                  </a:lnTo>
                  <a:lnTo>
                    <a:pt x="143" y="172"/>
                  </a:lnTo>
                  <a:lnTo>
                    <a:pt x="143" y="168"/>
                  </a:lnTo>
                  <a:lnTo>
                    <a:pt x="140" y="166"/>
                  </a:lnTo>
                  <a:lnTo>
                    <a:pt x="138" y="161"/>
                  </a:lnTo>
                  <a:lnTo>
                    <a:pt x="136" y="161"/>
                  </a:lnTo>
                  <a:lnTo>
                    <a:pt x="138" y="159"/>
                  </a:lnTo>
                  <a:lnTo>
                    <a:pt x="138" y="157"/>
                  </a:lnTo>
                  <a:lnTo>
                    <a:pt x="134" y="155"/>
                  </a:lnTo>
                  <a:lnTo>
                    <a:pt x="132" y="155"/>
                  </a:lnTo>
                  <a:lnTo>
                    <a:pt x="134" y="152"/>
                  </a:lnTo>
                  <a:lnTo>
                    <a:pt x="134" y="152"/>
                  </a:lnTo>
                  <a:lnTo>
                    <a:pt x="132" y="152"/>
                  </a:lnTo>
                  <a:lnTo>
                    <a:pt x="132" y="150"/>
                  </a:lnTo>
                  <a:lnTo>
                    <a:pt x="130" y="150"/>
                  </a:lnTo>
                  <a:lnTo>
                    <a:pt x="130" y="150"/>
                  </a:lnTo>
                  <a:lnTo>
                    <a:pt x="130" y="150"/>
                  </a:lnTo>
                  <a:lnTo>
                    <a:pt x="130" y="150"/>
                  </a:lnTo>
                  <a:lnTo>
                    <a:pt x="130" y="148"/>
                  </a:lnTo>
                  <a:lnTo>
                    <a:pt x="130" y="146"/>
                  </a:lnTo>
                  <a:lnTo>
                    <a:pt x="130" y="144"/>
                  </a:lnTo>
                  <a:lnTo>
                    <a:pt x="129" y="144"/>
                  </a:lnTo>
                  <a:lnTo>
                    <a:pt x="129" y="144"/>
                  </a:lnTo>
                  <a:lnTo>
                    <a:pt x="130" y="143"/>
                  </a:lnTo>
                  <a:lnTo>
                    <a:pt x="132" y="143"/>
                  </a:lnTo>
                  <a:lnTo>
                    <a:pt x="132" y="143"/>
                  </a:lnTo>
                  <a:lnTo>
                    <a:pt x="134" y="141"/>
                  </a:lnTo>
                  <a:lnTo>
                    <a:pt x="134" y="141"/>
                  </a:lnTo>
                  <a:lnTo>
                    <a:pt x="138" y="141"/>
                  </a:lnTo>
                  <a:lnTo>
                    <a:pt x="138" y="141"/>
                  </a:lnTo>
                  <a:lnTo>
                    <a:pt x="140" y="141"/>
                  </a:lnTo>
                  <a:lnTo>
                    <a:pt x="141" y="141"/>
                  </a:lnTo>
                  <a:lnTo>
                    <a:pt x="140" y="141"/>
                  </a:lnTo>
                  <a:lnTo>
                    <a:pt x="138" y="139"/>
                  </a:lnTo>
                  <a:lnTo>
                    <a:pt x="138" y="137"/>
                  </a:lnTo>
                  <a:lnTo>
                    <a:pt x="140" y="137"/>
                  </a:lnTo>
                  <a:lnTo>
                    <a:pt x="141" y="137"/>
                  </a:lnTo>
                  <a:lnTo>
                    <a:pt x="143" y="139"/>
                  </a:lnTo>
                  <a:lnTo>
                    <a:pt x="143" y="139"/>
                  </a:lnTo>
                  <a:lnTo>
                    <a:pt x="145" y="139"/>
                  </a:lnTo>
                  <a:lnTo>
                    <a:pt x="147" y="139"/>
                  </a:lnTo>
                  <a:lnTo>
                    <a:pt x="147" y="141"/>
                  </a:lnTo>
                  <a:lnTo>
                    <a:pt x="147" y="141"/>
                  </a:lnTo>
                  <a:lnTo>
                    <a:pt x="147" y="141"/>
                  </a:lnTo>
                  <a:lnTo>
                    <a:pt x="149" y="141"/>
                  </a:lnTo>
                  <a:lnTo>
                    <a:pt x="150" y="143"/>
                  </a:lnTo>
                  <a:lnTo>
                    <a:pt x="150" y="143"/>
                  </a:lnTo>
                  <a:lnTo>
                    <a:pt x="152" y="143"/>
                  </a:lnTo>
                  <a:lnTo>
                    <a:pt x="152" y="143"/>
                  </a:lnTo>
                  <a:lnTo>
                    <a:pt x="152" y="141"/>
                  </a:lnTo>
                  <a:lnTo>
                    <a:pt x="154" y="141"/>
                  </a:lnTo>
                  <a:lnTo>
                    <a:pt x="156" y="141"/>
                  </a:lnTo>
                  <a:lnTo>
                    <a:pt x="156" y="141"/>
                  </a:lnTo>
                  <a:lnTo>
                    <a:pt x="159" y="139"/>
                  </a:lnTo>
                  <a:lnTo>
                    <a:pt x="165" y="137"/>
                  </a:lnTo>
                  <a:lnTo>
                    <a:pt x="168" y="137"/>
                  </a:lnTo>
                  <a:lnTo>
                    <a:pt x="170" y="135"/>
                  </a:lnTo>
                  <a:lnTo>
                    <a:pt x="170" y="135"/>
                  </a:lnTo>
                  <a:lnTo>
                    <a:pt x="172" y="134"/>
                  </a:lnTo>
                  <a:lnTo>
                    <a:pt x="172" y="132"/>
                  </a:lnTo>
                  <a:lnTo>
                    <a:pt x="174" y="132"/>
                  </a:lnTo>
                  <a:lnTo>
                    <a:pt x="174" y="132"/>
                  </a:lnTo>
                  <a:lnTo>
                    <a:pt x="174" y="132"/>
                  </a:lnTo>
                  <a:lnTo>
                    <a:pt x="174" y="130"/>
                  </a:lnTo>
                  <a:lnTo>
                    <a:pt x="172" y="130"/>
                  </a:lnTo>
                  <a:lnTo>
                    <a:pt x="172" y="128"/>
                  </a:lnTo>
                  <a:lnTo>
                    <a:pt x="168" y="126"/>
                  </a:lnTo>
                  <a:lnTo>
                    <a:pt x="167" y="126"/>
                  </a:lnTo>
                  <a:lnTo>
                    <a:pt x="167" y="126"/>
                  </a:lnTo>
                  <a:lnTo>
                    <a:pt x="167" y="125"/>
                  </a:lnTo>
                  <a:lnTo>
                    <a:pt x="167" y="125"/>
                  </a:lnTo>
                  <a:lnTo>
                    <a:pt x="167" y="123"/>
                  </a:lnTo>
                  <a:lnTo>
                    <a:pt x="168" y="123"/>
                  </a:lnTo>
                  <a:lnTo>
                    <a:pt x="168" y="123"/>
                  </a:lnTo>
                  <a:lnTo>
                    <a:pt x="168" y="123"/>
                  </a:lnTo>
                  <a:lnTo>
                    <a:pt x="168" y="121"/>
                  </a:lnTo>
                  <a:lnTo>
                    <a:pt x="170" y="121"/>
                  </a:lnTo>
                  <a:lnTo>
                    <a:pt x="170" y="121"/>
                  </a:lnTo>
                  <a:lnTo>
                    <a:pt x="170" y="119"/>
                  </a:lnTo>
                  <a:lnTo>
                    <a:pt x="172" y="119"/>
                  </a:lnTo>
                  <a:lnTo>
                    <a:pt x="174" y="119"/>
                  </a:lnTo>
                  <a:lnTo>
                    <a:pt x="176" y="119"/>
                  </a:lnTo>
                  <a:lnTo>
                    <a:pt x="176" y="117"/>
                  </a:lnTo>
                  <a:lnTo>
                    <a:pt x="177" y="116"/>
                  </a:lnTo>
                  <a:lnTo>
                    <a:pt x="179" y="116"/>
                  </a:lnTo>
                  <a:lnTo>
                    <a:pt x="179" y="114"/>
                  </a:lnTo>
                  <a:lnTo>
                    <a:pt x="181" y="112"/>
                  </a:lnTo>
                  <a:lnTo>
                    <a:pt x="181" y="112"/>
                  </a:lnTo>
                  <a:lnTo>
                    <a:pt x="185" y="110"/>
                  </a:lnTo>
                  <a:lnTo>
                    <a:pt x="185" y="110"/>
                  </a:lnTo>
                  <a:lnTo>
                    <a:pt x="185" y="110"/>
                  </a:lnTo>
                  <a:lnTo>
                    <a:pt x="183" y="108"/>
                  </a:lnTo>
                  <a:lnTo>
                    <a:pt x="183" y="107"/>
                  </a:lnTo>
                  <a:lnTo>
                    <a:pt x="183" y="105"/>
                  </a:lnTo>
                  <a:lnTo>
                    <a:pt x="183" y="105"/>
                  </a:lnTo>
                  <a:lnTo>
                    <a:pt x="185" y="103"/>
                  </a:lnTo>
                  <a:lnTo>
                    <a:pt x="185" y="99"/>
                  </a:lnTo>
                  <a:lnTo>
                    <a:pt x="185" y="98"/>
                  </a:lnTo>
                  <a:lnTo>
                    <a:pt x="181" y="92"/>
                  </a:lnTo>
                  <a:lnTo>
                    <a:pt x="181" y="92"/>
                  </a:lnTo>
                  <a:lnTo>
                    <a:pt x="181" y="92"/>
                  </a:lnTo>
                  <a:lnTo>
                    <a:pt x="181" y="94"/>
                  </a:lnTo>
                  <a:lnTo>
                    <a:pt x="179" y="94"/>
                  </a:lnTo>
                  <a:lnTo>
                    <a:pt x="177" y="94"/>
                  </a:lnTo>
                  <a:lnTo>
                    <a:pt x="176" y="94"/>
                  </a:lnTo>
                  <a:lnTo>
                    <a:pt x="174" y="92"/>
                  </a:lnTo>
                  <a:lnTo>
                    <a:pt x="170" y="92"/>
                  </a:lnTo>
                  <a:lnTo>
                    <a:pt x="168" y="90"/>
                  </a:lnTo>
                  <a:lnTo>
                    <a:pt x="167" y="90"/>
                  </a:lnTo>
                  <a:lnTo>
                    <a:pt x="167" y="88"/>
                  </a:lnTo>
                  <a:lnTo>
                    <a:pt x="167" y="87"/>
                  </a:lnTo>
                  <a:lnTo>
                    <a:pt x="167" y="87"/>
                  </a:lnTo>
                  <a:lnTo>
                    <a:pt x="167" y="85"/>
                  </a:lnTo>
                  <a:lnTo>
                    <a:pt x="167" y="85"/>
                  </a:lnTo>
                  <a:lnTo>
                    <a:pt x="170" y="83"/>
                  </a:lnTo>
                  <a:lnTo>
                    <a:pt x="168" y="81"/>
                  </a:lnTo>
                  <a:lnTo>
                    <a:pt x="168" y="81"/>
                  </a:lnTo>
                  <a:lnTo>
                    <a:pt x="168" y="81"/>
                  </a:lnTo>
                  <a:lnTo>
                    <a:pt x="168" y="79"/>
                  </a:lnTo>
                  <a:lnTo>
                    <a:pt x="168" y="79"/>
                  </a:lnTo>
                  <a:lnTo>
                    <a:pt x="168" y="78"/>
                  </a:lnTo>
                  <a:lnTo>
                    <a:pt x="168" y="78"/>
                  </a:lnTo>
                  <a:lnTo>
                    <a:pt x="170" y="78"/>
                  </a:lnTo>
                  <a:lnTo>
                    <a:pt x="172" y="76"/>
                  </a:lnTo>
                  <a:lnTo>
                    <a:pt x="176" y="76"/>
                  </a:lnTo>
                  <a:lnTo>
                    <a:pt x="179" y="78"/>
                  </a:lnTo>
                  <a:lnTo>
                    <a:pt x="181" y="78"/>
                  </a:lnTo>
                  <a:lnTo>
                    <a:pt x="181" y="78"/>
                  </a:lnTo>
                  <a:lnTo>
                    <a:pt x="183" y="78"/>
                  </a:lnTo>
                  <a:lnTo>
                    <a:pt x="185" y="76"/>
                  </a:lnTo>
                  <a:lnTo>
                    <a:pt x="185" y="72"/>
                  </a:lnTo>
                  <a:lnTo>
                    <a:pt x="185" y="63"/>
                  </a:lnTo>
                  <a:lnTo>
                    <a:pt x="186" y="61"/>
                  </a:lnTo>
                  <a:lnTo>
                    <a:pt x="186" y="60"/>
                  </a:lnTo>
                  <a:lnTo>
                    <a:pt x="186" y="60"/>
                  </a:lnTo>
                  <a:lnTo>
                    <a:pt x="190" y="52"/>
                  </a:lnTo>
                  <a:lnTo>
                    <a:pt x="192" y="49"/>
                  </a:lnTo>
                  <a:lnTo>
                    <a:pt x="192" y="47"/>
                  </a:lnTo>
                  <a:lnTo>
                    <a:pt x="192" y="43"/>
                  </a:lnTo>
                  <a:lnTo>
                    <a:pt x="192" y="38"/>
                  </a:lnTo>
                  <a:lnTo>
                    <a:pt x="192" y="38"/>
                  </a:lnTo>
                  <a:lnTo>
                    <a:pt x="192" y="36"/>
                  </a:lnTo>
                  <a:lnTo>
                    <a:pt x="192" y="36"/>
                  </a:lnTo>
                  <a:lnTo>
                    <a:pt x="192" y="36"/>
                  </a:lnTo>
                  <a:lnTo>
                    <a:pt x="192" y="34"/>
                  </a:lnTo>
                  <a:lnTo>
                    <a:pt x="192" y="32"/>
                  </a:lnTo>
                  <a:close/>
                  <a:moveTo>
                    <a:pt x="116" y="11"/>
                  </a:moveTo>
                  <a:lnTo>
                    <a:pt x="120" y="9"/>
                  </a:lnTo>
                  <a:lnTo>
                    <a:pt x="120" y="9"/>
                  </a:lnTo>
                  <a:lnTo>
                    <a:pt x="125" y="9"/>
                  </a:lnTo>
                  <a:lnTo>
                    <a:pt x="130" y="9"/>
                  </a:lnTo>
                  <a:lnTo>
                    <a:pt x="129" y="7"/>
                  </a:lnTo>
                  <a:lnTo>
                    <a:pt x="116" y="7"/>
                  </a:lnTo>
                  <a:lnTo>
                    <a:pt x="116" y="7"/>
                  </a:lnTo>
                  <a:lnTo>
                    <a:pt x="114" y="7"/>
                  </a:lnTo>
                  <a:lnTo>
                    <a:pt x="114" y="9"/>
                  </a:lnTo>
                  <a:lnTo>
                    <a:pt x="116" y="11"/>
                  </a:lnTo>
                  <a:lnTo>
                    <a:pt x="116" y="11"/>
                  </a:lnTo>
                  <a:close/>
                  <a:moveTo>
                    <a:pt x="140" y="9"/>
                  </a:moveTo>
                  <a:lnTo>
                    <a:pt x="140" y="9"/>
                  </a:lnTo>
                  <a:lnTo>
                    <a:pt x="140" y="9"/>
                  </a:lnTo>
                  <a:lnTo>
                    <a:pt x="140" y="7"/>
                  </a:lnTo>
                  <a:lnTo>
                    <a:pt x="149" y="5"/>
                  </a:lnTo>
                  <a:lnTo>
                    <a:pt x="150" y="5"/>
                  </a:lnTo>
                  <a:lnTo>
                    <a:pt x="150" y="4"/>
                  </a:lnTo>
                  <a:lnTo>
                    <a:pt x="149" y="4"/>
                  </a:lnTo>
                  <a:lnTo>
                    <a:pt x="143" y="4"/>
                  </a:lnTo>
                  <a:lnTo>
                    <a:pt x="141" y="5"/>
                  </a:lnTo>
                  <a:lnTo>
                    <a:pt x="140" y="5"/>
                  </a:lnTo>
                  <a:lnTo>
                    <a:pt x="140" y="7"/>
                  </a:lnTo>
                  <a:lnTo>
                    <a:pt x="140" y="7"/>
                  </a:lnTo>
                  <a:lnTo>
                    <a:pt x="140" y="9"/>
                  </a:lnTo>
                  <a:close/>
                  <a:moveTo>
                    <a:pt x="156" y="2"/>
                  </a:moveTo>
                  <a:lnTo>
                    <a:pt x="158" y="2"/>
                  </a:lnTo>
                  <a:lnTo>
                    <a:pt x="158" y="2"/>
                  </a:lnTo>
                  <a:lnTo>
                    <a:pt x="158" y="2"/>
                  </a:lnTo>
                  <a:lnTo>
                    <a:pt x="158" y="2"/>
                  </a:lnTo>
                  <a:lnTo>
                    <a:pt x="158" y="2"/>
                  </a:lnTo>
                  <a:lnTo>
                    <a:pt x="156" y="0"/>
                  </a:lnTo>
                  <a:lnTo>
                    <a:pt x="154" y="0"/>
                  </a:lnTo>
                  <a:lnTo>
                    <a:pt x="154" y="0"/>
                  </a:lnTo>
                  <a:lnTo>
                    <a:pt x="156"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5" name="Freeform 21"/>
            <p:cNvSpPr>
              <a:spLocks/>
            </p:cNvSpPr>
            <p:nvPr/>
          </p:nvSpPr>
          <p:spPr bwMode="auto">
            <a:xfrm>
              <a:off x="8483321" y="4577658"/>
              <a:ext cx="132690" cy="158952"/>
            </a:xfrm>
            <a:custGeom>
              <a:avLst/>
              <a:gdLst>
                <a:gd name="T0" fmla="*/ 85 w 96"/>
                <a:gd name="T1" fmla="*/ 39 h 115"/>
                <a:gd name="T2" fmla="*/ 76 w 96"/>
                <a:gd name="T3" fmla="*/ 32 h 115"/>
                <a:gd name="T4" fmla="*/ 74 w 96"/>
                <a:gd name="T5" fmla="*/ 29 h 115"/>
                <a:gd name="T6" fmla="*/ 67 w 96"/>
                <a:gd name="T7" fmla="*/ 30 h 115"/>
                <a:gd name="T8" fmla="*/ 62 w 96"/>
                <a:gd name="T9" fmla="*/ 27 h 115"/>
                <a:gd name="T10" fmla="*/ 54 w 96"/>
                <a:gd name="T11" fmla="*/ 21 h 115"/>
                <a:gd name="T12" fmla="*/ 45 w 96"/>
                <a:gd name="T13" fmla="*/ 10 h 115"/>
                <a:gd name="T14" fmla="*/ 36 w 96"/>
                <a:gd name="T15" fmla="*/ 0 h 115"/>
                <a:gd name="T16" fmla="*/ 29 w 96"/>
                <a:gd name="T17" fmla="*/ 1 h 115"/>
                <a:gd name="T18" fmla="*/ 24 w 96"/>
                <a:gd name="T19" fmla="*/ 1 h 115"/>
                <a:gd name="T20" fmla="*/ 26 w 96"/>
                <a:gd name="T21" fmla="*/ 5 h 115"/>
                <a:gd name="T22" fmla="*/ 27 w 96"/>
                <a:gd name="T23" fmla="*/ 7 h 115"/>
                <a:gd name="T24" fmla="*/ 29 w 96"/>
                <a:gd name="T25" fmla="*/ 16 h 115"/>
                <a:gd name="T26" fmla="*/ 27 w 96"/>
                <a:gd name="T27" fmla="*/ 18 h 115"/>
                <a:gd name="T28" fmla="*/ 26 w 96"/>
                <a:gd name="T29" fmla="*/ 14 h 115"/>
                <a:gd name="T30" fmla="*/ 20 w 96"/>
                <a:gd name="T31" fmla="*/ 14 h 115"/>
                <a:gd name="T32" fmla="*/ 13 w 96"/>
                <a:gd name="T33" fmla="*/ 21 h 115"/>
                <a:gd name="T34" fmla="*/ 11 w 96"/>
                <a:gd name="T35" fmla="*/ 36 h 115"/>
                <a:gd name="T36" fmla="*/ 0 w 96"/>
                <a:gd name="T37" fmla="*/ 41 h 115"/>
                <a:gd name="T38" fmla="*/ 0 w 96"/>
                <a:gd name="T39" fmla="*/ 48 h 115"/>
                <a:gd name="T40" fmla="*/ 6 w 96"/>
                <a:gd name="T41" fmla="*/ 57 h 115"/>
                <a:gd name="T42" fmla="*/ 4 w 96"/>
                <a:gd name="T43" fmla="*/ 65 h 115"/>
                <a:gd name="T44" fmla="*/ 2 w 96"/>
                <a:gd name="T45" fmla="*/ 66 h 115"/>
                <a:gd name="T46" fmla="*/ 0 w 96"/>
                <a:gd name="T47" fmla="*/ 72 h 115"/>
                <a:gd name="T48" fmla="*/ 4 w 96"/>
                <a:gd name="T49" fmla="*/ 75 h 115"/>
                <a:gd name="T50" fmla="*/ 4 w 96"/>
                <a:gd name="T51" fmla="*/ 74 h 115"/>
                <a:gd name="T52" fmla="*/ 13 w 96"/>
                <a:gd name="T53" fmla="*/ 74 h 115"/>
                <a:gd name="T54" fmla="*/ 11 w 96"/>
                <a:gd name="T55" fmla="*/ 77 h 115"/>
                <a:gd name="T56" fmla="*/ 8 w 96"/>
                <a:gd name="T57" fmla="*/ 77 h 115"/>
                <a:gd name="T58" fmla="*/ 9 w 96"/>
                <a:gd name="T59" fmla="*/ 79 h 115"/>
                <a:gd name="T60" fmla="*/ 11 w 96"/>
                <a:gd name="T61" fmla="*/ 79 h 115"/>
                <a:gd name="T62" fmla="*/ 13 w 96"/>
                <a:gd name="T63" fmla="*/ 81 h 115"/>
                <a:gd name="T64" fmla="*/ 17 w 96"/>
                <a:gd name="T65" fmla="*/ 86 h 115"/>
                <a:gd name="T66" fmla="*/ 20 w 96"/>
                <a:gd name="T67" fmla="*/ 86 h 115"/>
                <a:gd name="T68" fmla="*/ 22 w 96"/>
                <a:gd name="T69" fmla="*/ 86 h 115"/>
                <a:gd name="T70" fmla="*/ 27 w 96"/>
                <a:gd name="T71" fmla="*/ 94 h 115"/>
                <a:gd name="T72" fmla="*/ 31 w 96"/>
                <a:gd name="T73" fmla="*/ 95 h 115"/>
                <a:gd name="T74" fmla="*/ 35 w 96"/>
                <a:gd name="T75" fmla="*/ 103 h 115"/>
                <a:gd name="T76" fmla="*/ 36 w 96"/>
                <a:gd name="T77" fmla="*/ 106 h 115"/>
                <a:gd name="T78" fmla="*/ 38 w 96"/>
                <a:gd name="T79" fmla="*/ 110 h 115"/>
                <a:gd name="T80" fmla="*/ 47 w 96"/>
                <a:gd name="T81" fmla="*/ 115 h 115"/>
                <a:gd name="T82" fmla="*/ 45 w 96"/>
                <a:gd name="T83" fmla="*/ 110 h 115"/>
                <a:gd name="T84" fmla="*/ 45 w 96"/>
                <a:gd name="T85" fmla="*/ 106 h 115"/>
                <a:gd name="T86" fmla="*/ 45 w 96"/>
                <a:gd name="T87" fmla="*/ 104 h 115"/>
                <a:gd name="T88" fmla="*/ 47 w 96"/>
                <a:gd name="T89" fmla="*/ 97 h 115"/>
                <a:gd name="T90" fmla="*/ 42 w 96"/>
                <a:gd name="T91" fmla="*/ 92 h 115"/>
                <a:gd name="T92" fmla="*/ 49 w 96"/>
                <a:gd name="T93" fmla="*/ 79 h 115"/>
                <a:gd name="T94" fmla="*/ 54 w 96"/>
                <a:gd name="T95" fmla="*/ 72 h 115"/>
                <a:gd name="T96" fmla="*/ 58 w 96"/>
                <a:gd name="T97" fmla="*/ 68 h 115"/>
                <a:gd name="T98" fmla="*/ 62 w 96"/>
                <a:gd name="T99" fmla="*/ 63 h 115"/>
                <a:gd name="T100" fmla="*/ 65 w 96"/>
                <a:gd name="T101" fmla="*/ 65 h 115"/>
                <a:gd name="T102" fmla="*/ 65 w 96"/>
                <a:gd name="T103" fmla="*/ 68 h 115"/>
                <a:gd name="T104" fmla="*/ 69 w 96"/>
                <a:gd name="T105" fmla="*/ 74 h 115"/>
                <a:gd name="T106" fmla="*/ 73 w 96"/>
                <a:gd name="T107" fmla="*/ 72 h 115"/>
                <a:gd name="T108" fmla="*/ 82 w 96"/>
                <a:gd name="T109" fmla="*/ 68 h 115"/>
                <a:gd name="T110" fmla="*/ 83 w 96"/>
                <a:gd name="T111" fmla="*/ 63 h 115"/>
                <a:gd name="T112" fmla="*/ 80 w 96"/>
                <a:gd name="T113" fmla="*/ 56 h 115"/>
                <a:gd name="T114" fmla="*/ 83 w 96"/>
                <a:gd name="T115" fmla="*/ 54 h 115"/>
                <a:gd name="T116" fmla="*/ 89 w 96"/>
                <a:gd name="T117" fmla="*/ 52 h 115"/>
                <a:gd name="T118" fmla="*/ 96 w 96"/>
                <a:gd name="T119" fmla="*/ 45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6" h="115">
                  <a:moveTo>
                    <a:pt x="96" y="45"/>
                  </a:moveTo>
                  <a:lnTo>
                    <a:pt x="96" y="43"/>
                  </a:lnTo>
                  <a:lnTo>
                    <a:pt x="92" y="41"/>
                  </a:lnTo>
                  <a:lnTo>
                    <a:pt x="89" y="39"/>
                  </a:lnTo>
                  <a:lnTo>
                    <a:pt x="89" y="39"/>
                  </a:lnTo>
                  <a:lnTo>
                    <a:pt x="85" y="39"/>
                  </a:lnTo>
                  <a:lnTo>
                    <a:pt x="85" y="39"/>
                  </a:lnTo>
                  <a:lnTo>
                    <a:pt x="85" y="39"/>
                  </a:lnTo>
                  <a:lnTo>
                    <a:pt x="82" y="36"/>
                  </a:lnTo>
                  <a:lnTo>
                    <a:pt x="82" y="36"/>
                  </a:lnTo>
                  <a:lnTo>
                    <a:pt x="80" y="34"/>
                  </a:lnTo>
                  <a:lnTo>
                    <a:pt x="76" y="32"/>
                  </a:lnTo>
                  <a:lnTo>
                    <a:pt x="76" y="30"/>
                  </a:lnTo>
                  <a:lnTo>
                    <a:pt x="76" y="30"/>
                  </a:lnTo>
                  <a:lnTo>
                    <a:pt x="76" y="30"/>
                  </a:lnTo>
                  <a:lnTo>
                    <a:pt x="74" y="29"/>
                  </a:lnTo>
                  <a:lnTo>
                    <a:pt x="74" y="29"/>
                  </a:lnTo>
                  <a:lnTo>
                    <a:pt x="74" y="29"/>
                  </a:lnTo>
                  <a:lnTo>
                    <a:pt x="73" y="30"/>
                  </a:lnTo>
                  <a:lnTo>
                    <a:pt x="73" y="30"/>
                  </a:lnTo>
                  <a:lnTo>
                    <a:pt x="71" y="30"/>
                  </a:lnTo>
                  <a:lnTo>
                    <a:pt x="69" y="30"/>
                  </a:lnTo>
                  <a:lnTo>
                    <a:pt x="67" y="30"/>
                  </a:lnTo>
                  <a:lnTo>
                    <a:pt x="67" y="30"/>
                  </a:lnTo>
                  <a:lnTo>
                    <a:pt x="65" y="29"/>
                  </a:lnTo>
                  <a:lnTo>
                    <a:pt x="64" y="25"/>
                  </a:lnTo>
                  <a:lnTo>
                    <a:pt x="64" y="25"/>
                  </a:lnTo>
                  <a:lnTo>
                    <a:pt x="64" y="27"/>
                  </a:lnTo>
                  <a:lnTo>
                    <a:pt x="64" y="27"/>
                  </a:lnTo>
                  <a:lnTo>
                    <a:pt x="62" y="27"/>
                  </a:lnTo>
                  <a:lnTo>
                    <a:pt x="60" y="25"/>
                  </a:lnTo>
                  <a:lnTo>
                    <a:pt x="58" y="25"/>
                  </a:lnTo>
                  <a:lnTo>
                    <a:pt x="58" y="25"/>
                  </a:lnTo>
                  <a:lnTo>
                    <a:pt x="56" y="23"/>
                  </a:lnTo>
                  <a:lnTo>
                    <a:pt x="56" y="21"/>
                  </a:lnTo>
                  <a:lnTo>
                    <a:pt x="54" y="21"/>
                  </a:lnTo>
                  <a:lnTo>
                    <a:pt x="53" y="19"/>
                  </a:lnTo>
                  <a:lnTo>
                    <a:pt x="53" y="18"/>
                  </a:lnTo>
                  <a:lnTo>
                    <a:pt x="53" y="18"/>
                  </a:lnTo>
                  <a:lnTo>
                    <a:pt x="49" y="14"/>
                  </a:lnTo>
                  <a:lnTo>
                    <a:pt x="47" y="10"/>
                  </a:lnTo>
                  <a:lnTo>
                    <a:pt x="45" y="10"/>
                  </a:lnTo>
                  <a:lnTo>
                    <a:pt x="40" y="7"/>
                  </a:lnTo>
                  <a:lnTo>
                    <a:pt x="38" y="7"/>
                  </a:lnTo>
                  <a:lnTo>
                    <a:pt x="36" y="5"/>
                  </a:lnTo>
                  <a:lnTo>
                    <a:pt x="36" y="1"/>
                  </a:lnTo>
                  <a:lnTo>
                    <a:pt x="38" y="1"/>
                  </a:lnTo>
                  <a:lnTo>
                    <a:pt x="36" y="0"/>
                  </a:lnTo>
                  <a:lnTo>
                    <a:pt x="35" y="0"/>
                  </a:lnTo>
                  <a:lnTo>
                    <a:pt x="33" y="1"/>
                  </a:lnTo>
                  <a:lnTo>
                    <a:pt x="33" y="3"/>
                  </a:lnTo>
                  <a:lnTo>
                    <a:pt x="31" y="3"/>
                  </a:lnTo>
                  <a:lnTo>
                    <a:pt x="31" y="1"/>
                  </a:lnTo>
                  <a:lnTo>
                    <a:pt x="29" y="1"/>
                  </a:lnTo>
                  <a:lnTo>
                    <a:pt x="29" y="0"/>
                  </a:lnTo>
                  <a:lnTo>
                    <a:pt x="29" y="0"/>
                  </a:lnTo>
                  <a:lnTo>
                    <a:pt x="27" y="0"/>
                  </a:lnTo>
                  <a:lnTo>
                    <a:pt x="27" y="0"/>
                  </a:lnTo>
                  <a:lnTo>
                    <a:pt x="26" y="1"/>
                  </a:lnTo>
                  <a:lnTo>
                    <a:pt x="24" y="1"/>
                  </a:lnTo>
                  <a:lnTo>
                    <a:pt x="24" y="3"/>
                  </a:lnTo>
                  <a:lnTo>
                    <a:pt x="24" y="3"/>
                  </a:lnTo>
                  <a:lnTo>
                    <a:pt x="24" y="3"/>
                  </a:lnTo>
                  <a:lnTo>
                    <a:pt x="24" y="3"/>
                  </a:lnTo>
                  <a:lnTo>
                    <a:pt x="26" y="3"/>
                  </a:lnTo>
                  <a:lnTo>
                    <a:pt x="26" y="5"/>
                  </a:lnTo>
                  <a:lnTo>
                    <a:pt x="26" y="5"/>
                  </a:lnTo>
                  <a:lnTo>
                    <a:pt x="26" y="5"/>
                  </a:lnTo>
                  <a:lnTo>
                    <a:pt x="26" y="7"/>
                  </a:lnTo>
                  <a:lnTo>
                    <a:pt x="26" y="7"/>
                  </a:lnTo>
                  <a:lnTo>
                    <a:pt x="27" y="7"/>
                  </a:lnTo>
                  <a:lnTo>
                    <a:pt x="27" y="7"/>
                  </a:lnTo>
                  <a:lnTo>
                    <a:pt x="29" y="9"/>
                  </a:lnTo>
                  <a:lnTo>
                    <a:pt x="31" y="12"/>
                  </a:lnTo>
                  <a:lnTo>
                    <a:pt x="31" y="16"/>
                  </a:lnTo>
                  <a:lnTo>
                    <a:pt x="31" y="16"/>
                  </a:lnTo>
                  <a:lnTo>
                    <a:pt x="31" y="16"/>
                  </a:lnTo>
                  <a:lnTo>
                    <a:pt x="29" y="16"/>
                  </a:lnTo>
                  <a:lnTo>
                    <a:pt x="29" y="18"/>
                  </a:lnTo>
                  <a:lnTo>
                    <a:pt x="29" y="18"/>
                  </a:lnTo>
                  <a:lnTo>
                    <a:pt x="29" y="18"/>
                  </a:lnTo>
                  <a:lnTo>
                    <a:pt x="29" y="18"/>
                  </a:lnTo>
                  <a:lnTo>
                    <a:pt x="27" y="19"/>
                  </a:lnTo>
                  <a:lnTo>
                    <a:pt x="27" y="18"/>
                  </a:lnTo>
                  <a:lnTo>
                    <a:pt x="27" y="18"/>
                  </a:lnTo>
                  <a:lnTo>
                    <a:pt x="27" y="18"/>
                  </a:lnTo>
                  <a:lnTo>
                    <a:pt x="26" y="16"/>
                  </a:lnTo>
                  <a:lnTo>
                    <a:pt x="26" y="16"/>
                  </a:lnTo>
                  <a:lnTo>
                    <a:pt x="26" y="16"/>
                  </a:lnTo>
                  <a:lnTo>
                    <a:pt x="26" y="14"/>
                  </a:lnTo>
                  <a:lnTo>
                    <a:pt x="26" y="14"/>
                  </a:lnTo>
                  <a:lnTo>
                    <a:pt x="24" y="14"/>
                  </a:lnTo>
                  <a:lnTo>
                    <a:pt x="24" y="12"/>
                  </a:lnTo>
                  <a:lnTo>
                    <a:pt x="20" y="14"/>
                  </a:lnTo>
                  <a:lnTo>
                    <a:pt x="20" y="14"/>
                  </a:lnTo>
                  <a:lnTo>
                    <a:pt x="20" y="14"/>
                  </a:lnTo>
                  <a:lnTo>
                    <a:pt x="20" y="14"/>
                  </a:lnTo>
                  <a:lnTo>
                    <a:pt x="20" y="14"/>
                  </a:lnTo>
                  <a:lnTo>
                    <a:pt x="18" y="16"/>
                  </a:lnTo>
                  <a:lnTo>
                    <a:pt x="13" y="19"/>
                  </a:lnTo>
                  <a:lnTo>
                    <a:pt x="11" y="21"/>
                  </a:lnTo>
                  <a:lnTo>
                    <a:pt x="13" y="21"/>
                  </a:lnTo>
                  <a:lnTo>
                    <a:pt x="11" y="25"/>
                  </a:lnTo>
                  <a:lnTo>
                    <a:pt x="9" y="27"/>
                  </a:lnTo>
                  <a:lnTo>
                    <a:pt x="9" y="29"/>
                  </a:lnTo>
                  <a:lnTo>
                    <a:pt x="9" y="29"/>
                  </a:lnTo>
                  <a:lnTo>
                    <a:pt x="9" y="30"/>
                  </a:lnTo>
                  <a:lnTo>
                    <a:pt x="11" y="36"/>
                  </a:lnTo>
                  <a:lnTo>
                    <a:pt x="8" y="36"/>
                  </a:lnTo>
                  <a:lnTo>
                    <a:pt x="6" y="36"/>
                  </a:lnTo>
                  <a:lnTo>
                    <a:pt x="2" y="36"/>
                  </a:lnTo>
                  <a:lnTo>
                    <a:pt x="0" y="38"/>
                  </a:lnTo>
                  <a:lnTo>
                    <a:pt x="0" y="39"/>
                  </a:lnTo>
                  <a:lnTo>
                    <a:pt x="0" y="41"/>
                  </a:lnTo>
                  <a:lnTo>
                    <a:pt x="0" y="43"/>
                  </a:lnTo>
                  <a:lnTo>
                    <a:pt x="2" y="45"/>
                  </a:lnTo>
                  <a:lnTo>
                    <a:pt x="2" y="47"/>
                  </a:lnTo>
                  <a:lnTo>
                    <a:pt x="2" y="47"/>
                  </a:lnTo>
                  <a:lnTo>
                    <a:pt x="0" y="48"/>
                  </a:lnTo>
                  <a:lnTo>
                    <a:pt x="0" y="48"/>
                  </a:lnTo>
                  <a:lnTo>
                    <a:pt x="0" y="50"/>
                  </a:lnTo>
                  <a:lnTo>
                    <a:pt x="0" y="52"/>
                  </a:lnTo>
                  <a:lnTo>
                    <a:pt x="2" y="52"/>
                  </a:lnTo>
                  <a:lnTo>
                    <a:pt x="4" y="56"/>
                  </a:lnTo>
                  <a:lnTo>
                    <a:pt x="4" y="57"/>
                  </a:lnTo>
                  <a:lnTo>
                    <a:pt x="6" y="57"/>
                  </a:lnTo>
                  <a:lnTo>
                    <a:pt x="6" y="59"/>
                  </a:lnTo>
                  <a:lnTo>
                    <a:pt x="6" y="61"/>
                  </a:lnTo>
                  <a:lnTo>
                    <a:pt x="6" y="63"/>
                  </a:lnTo>
                  <a:lnTo>
                    <a:pt x="6" y="63"/>
                  </a:lnTo>
                  <a:lnTo>
                    <a:pt x="4" y="65"/>
                  </a:lnTo>
                  <a:lnTo>
                    <a:pt x="4" y="65"/>
                  </a:lnTo>
                  <a:lnTo>
                    <a:pt x="2" y="65"/>
                  </a:lnTo>
                  <a:lnTo>
                    <a:pt x="4" y="66"/>
                  </a:lnTo>
                  <a:lnTo>
                    <a:pt x="4" y="66"/>
                  </a:lnTo>
                  <a:lnTo>
                    <a:pt x="2" y="66"/>
                  </a:lnTo>
                  <a:lnTo>
                    <a:pt x="2" y="66"/>
                  </a:lnTo>
                  <a:lnTo>
                    <a:pt x="2" y="66"/>
                  </a:lnTo>
                  <a:lnTo>
                    <a:pt x="2" y="66"/>
                  </a:lnTo>
                  <a:lnTo>
                    <a:pt x="0" y="66"/>
                  </a:lnTo>
                  <a:lnTo>
                    <a:pt x="0" y="66"/>
                  </a:lnTo>
                  <a:lnTo>
                    <a:pt x="0" y="68"/>
                  </a:lnTo>
                  <a:lnTo>
                    <a:pt x="0" y="70"/>
                  </a:lnTo>
                  <a:lnTo>
                    <a:pt x="0" y="72"/>
                  </a:lnTo>
                  <a:lnTo>
                    <a:pt x="0" y="72"/>
                  </a:lnTo>
                  <a:lnTo>
                    <a:pt x="0" y="74"/>
                  </a:lnTo>
                  <a:lnTo>
                    <a:pt x="2" y="74"/>
                  </a:lnTo>
                  <a:lnTo>
                    <a:pt x="2" y="74"/>
                  </a:lnTo>
                  <a:lnTo>
                    <a:pt x="2" y="75"/>
                  </a:lnTo>
                  <a:lnTo>
                    <a:pt x="4" y="75"/>
                  </a:lnTo>
                  <a:lnTo>
                    <a:pt x="4" y="77"/>
                  </a:lnTo>
                  <a:lnTo>
                    <a:pt x="4" y="77"/>
                  </a:lnTo>
                  <a:lnTo>
                    <a:pt x="6" y="77"/>
                  </a:lnTo>
                  <a:lnTo>
                    <a:pt x="4" y="77"/>
                  </a:lnTo>
                  <a:lnTo>
                    <a:pt x="4" y="75"/>
                  </a:lnTo>
                  <a:lnTo>
                    <a:pt x="4" y="74"/>
                  </a:lnTo>
                  <a:lnTo>
                    <a:pt x="4" y="74"/>
                  </a:lnTo>
                  <a:lnTo>
                    <a:pt x="9" y="75"/>
                  </a:lnTo>
                  <a:lnTo>
                    <a:pt x="11" y="74"/>
                  </a:lnTo>
                  <a:lnTo>
                    <a:pt x="13" y="72"/>
                  </a:lnTo>
                  <a:lnTo>
                    <a:pt x="13" y="74"/>
                  </a:lnTo>
                  <a:lnTo>
                    <a:pt x="13" y="74"/>
                  </a:lnTo>
                  <a:lnTo>
                    <a:pt x="13" y="77"/>
                  </a:lnTo>
                  <a:lnTo>
                    <a:pt x="13" y="77"/>
                  </a:lnTo>
                  <a:lnTo>
                    <a:pt x="13" y="79"/>
                  </a:lnTo>
                  <a:lnTo>
                    <a:pt x="13" y="77"/>
                  </a:lnTo>
                  <a:lnTo>
                    <a:pt x="11" y="77"/>
                  </a:lnTo>
                  <a:lnTo>
                    <a:pt x="11" y="77"/>
                  </a:lnTo>
                  <a:lnTo>
                    <a:pt x="6" y="75"/>
                  </a:lnTo>
                  <a:lnTo>
                    <a:pt x="6" y="75"/>
                  </a:lnTo>
                  <a:lnTo>
                    <a:pt x="6" y="75"/>
                  </a:lnTo>
                  <a:lnTo>
                    <a:pt x="6" y="77"/>
                  </a:lnTo>
                  <a:lnTo>
                    <a:pt x="8" y="77"/>
                  </a:lnTo>
                  <a:lnTo>
                    <a:pt x="8" y="77"/>
                  </a:lnTo>
                  <a:lnTo>
                    <a:pt x="8" y="77"/>
                  </a:lnTo>
                  <a:lnTo>
                    <a:pt x="8" y="77"/>
                  </a:lnTo>
                  <a:lnTo>
                    <a:pt x="8" y="79"/>
                  </a:lnTo>
                  <a:lnTo>
                    <a:pt x="8" y="79"/>
                  </a:lnTo>
                  <a:lnTo>
                    <a:pt x="8" y="79"/>
                  </a:lnTo>
                  <a:lnTo>
                    <a:pt x="9" y="79"/>
                  </a:lnTo>
                  <a:lnTo>
                    <a:pt x="9" y="79"/>
                  </a:lnTo>
                  <a:lnTo>
                    <a:pt x="9" y="79"/>
                  </a:lnTo>
                  <a:lnTo>
                    <a:pt x="11" y="79"/>
                  </a:lnTo>
                  <a:lnTo>
                    <a:pt x="11" y="81"/>
                  </a:lnTo>
                  <a:lnTo>
                    <a:pt x="11" y="81"/>
                  </a:lnTo>
                  <a:lnTo>
                    <a:pt x="11" y="79"/>
                  </a:lnTo>
                  <a:lnTo>
                    <a:pt x="13" y="79"/>
                  </a:lnTo>
                  <a:lnTo>
                    <a:pt x="13" y="79"/>
                  </a:lnTo>
                  <a:lnTo>
                    <a:pt x="13" y="81"/>
                  </a:lnTo>
                  <a:lnTo>
                    <a:pt x="13" y="81"/>
                  </a:lnTo>
                  <a:lnTo>
                    <a:pt x="13" y="81"/>
                  </a:lnTo>
                  <a:lnTo>
                    <a:pt x="13" y="81"/>
                  </a:lnTo>
                  <a:lnTo>
                    <a:pt x="15" y="83"/>
                  </a:lnTo>
                  <a:lnTo>
                    <a:pt x="15" y="83"/>
                  </a:lnTo>
                  <a:lnTo>
                    <a:pt x="15" y="85"/>
                  </a:lnTo>
                  <a:lnTo>
                    <a:pt x="17" y="85"/>
                  </a:lnTo>
                  <a:lnTo>
                    <a:pt x="17" y="86"/>
                  </a:lnTo>
                  <a:lnTo>
                    <a:pt x="17" y="86"/>
                  </a:lnTo>
                  <a:lnTo>
                    <a:pt x="18" y="86"/>
                  </a:lnTo>
                  <a:lnTo>
                    <a:pt x="18" y="86"/>
                  </a:lnTo>
                  <a:lnTo>
                    <a:pt x="18" y="86"/>
                  </a:lnTo>
                  <a:lnTo>
                    <a:pt x="18" y="86"/>
                  </a:lnTo>
                  <a:lnTo>
                    <a:pt x="18" y="85"/>
                  </a:lnTo>
                  <a:lnTo>
                    <a:pt x="20" y="86"/>
                  </a:lnTo>
                  <a:lnTo>
                    <a:pt x="20" y="86"/>
                  </a:lnTo>
                  <a:lnTo>
                    <a:pt x="20" y="86"/>
                  </a:lnTo>
                  <a:lnTo>
                    <a:pt x="20" y="86"/>
                  </a:lnTo>
                  <a:lnTo>
                    <a:pt x="20" y="85"/>
                  </a:lnTo>
                  <a:lnTo>
                    <a:pt x="22" y="85"/>
                  </a:lnTo>
                  <a:lnTo>
                    <a:pt x="22" y="86"/>
                  </a:lnTo>
                  <a:lnTo>
                    <a:pt x="24" y="86"/>
                  </a:lnTo>
                  <a:lnTo>
                    <a:pt x="24" y="88"/>
                  </a:lnTo>
                  <a:lnTo>
                    <a:pt x="24" y="90"/>
                  </a:lnTo>
                  <a:lnTo>
                    <a:pt x="26" y="92"/>
                  </a:lnTo>
                  <a:lnTo>
                    <a:pt x="27" y="92"/>
                  </a:lnTo>
                  <a:lnTo>
                    <a:pt x="27" y="94"/>
                  </a:lnTo>
                  <a:lnTo>
                    <a:pt x="27" y="94"/>
                  </a:lnTo>
                  <a:lnTo>
                    <a:pt x="27" y="94"/>
                  </a:lnTo>
                  <a:lnTo>
                    <a:pt x="29" y="94"/>
                  </a:lnTo>
                  <a:lnTo>
                    <a:pt x="29" y="95"/>
                  </a:lnTo>
                  <a:lnTo>
                    <a:pt x="29" y="95"/>
                  </a:lnTo>
                  <a:lnTo>
                    <a:pt x="31" y="95"/>
                  </a:lnTo>
                  <a:lnTo>
                    <a:pt x="31" y="97"/>
                  </a:lnTo>
                  <a:lnTo>
                    <a:pt x="33" y="97"/>
                  </a:lnTo>
                  <a:lnTo>
                    <a:pt x="33" y="97"/>
                  </a:lnTo>
                  <a:lnTo>
                    <a:pt x="33" y="99"/>
                  </a:lnTo>
                  <a:lnTo>
                    <a:pt x="33" y="99"/>
                  </a:lnTo>
                  <a:lnTo>
                    <a:pt x="35" y="103"/>
                  </a:lnTo>
                  <a:lnTo>
                    <a:pt x="36" y="104"/>
                  </a:lnTo>
                  <a:lnTo>
                    <a:pt x="36" y="106"/>
                  </a:lnTo>
                  <a:lnTo>
                    <a:pt x="35" y="106"/>
                  </a:lnTo>
                  <a:lnTo>
                    <a:pt x="36" y="106"/>
                  </a:lnTo>
                  <a:lnTo>
                    <a:pt x="36" y="106"/>
                  </a:lnTo>
                  <a:lnTo>
                    <a:pt x="36" y="106"/>
                  </a:lnTo>
                  <a:lnTo>
                    <a:pt x="36" y="108"/>
                  </a:lnTo>
                  <a:lnTo>
                    <a:pt x="36" y="108"/>
                  </a:lnTo>
                  <a:lnTo>
                    <a:pt x="36" y="108"/>
                  </a:lnTo>
                  <a:lnTo>
                    <a:pt x="36" y="110"/>
                  </a:lnTo>
                  <a:lnTo>
                    <a:pt x="36" y="110"/>
                  </a:lnTo>
                  <a:lnTo>
                    <a:pt x="38" y="110"/>
                  </a:lnTo>
                  <a:lnTo>
                    <a:pt x="40" y="110"/>
                  </a:lnTo>
                  <a:lnTo>
                    <a:pt x="44" y="112"/>
                  </a:lnTo>
                  <a:lnTo>
                    <a:pt x="44" y="112"/>
                  </a:lnTo>
                  <a:lnTo>
                    <a:pt x="45" y="113"/>
                  </a:lnTo>
                  <a:lnTo>
                    <a:pt x="47" y="115"/>
                  </a:lnTo>
                  <a:lnTo>
                    <a:pt x="47" y="115"/>
                  </a:lnTo>
                  <a:lnTo>
                    <a:pt x="47" y="113"/>
                  </a:lnTo>
                  <a:lnTo>
                    <a:pt x="47" y="112"/>
                  </a:lnTo>
                  <a:lnTo>
                    <a:pt x="45" y="112"/>
                  </a:lnTo>
                  <a:lnTo>
                    <a:pt x="45" y="112"/>
                  </a:lnTo>
                  <a:lnTo>
                    <a:pt x="45" y="112"/>
                  </a:lnTo>
                  <a:lnTo>
                    <a:pt x="45" y="110"/>
                  </a:lnTo>
                  <a:lnTo>
                    <a:pt x="45" y="110"/>
                  </a:lnTo>
                  <a:lnTo>
                    <a:pt x="45" y="110"/>
                  </a:lnTo>
                  <a:lnTo>
                    <a:pt x="45" y="110"/>
                  </a:lnTo>
                  <a:lnTo>
                    <a:pt x="45" y="108"/>
                  </a:lnTo>
                  <a:lnTo>
                    <a:pt x="45" y="108"/>
                  </a:lnTo>
                  <a:lnTo>
                    <a:pt x="45" y="106"/>
                  </a:lnTo>
                  <a:lnTo>
                    <a:pt x="47" y="106"/>
                  </a:lnTo>
                  <a:lnTo>
                    <a:pt x="47" y="106"/>
                  </a:lnTo>
                  <a:lnTo>
                    <a:pt x="47" y="106"/>
                  </a:lnTo>
                  <a:lnTo>
                    <a:pt x="47" y="104"/>
                  </a:lnTo>
                  <a:lnTo>
                    <a:pt x="47" y="104"/>
                  </a:lnTo>
                  <a:lnTo>
                    <a:pt x="45" y="104"/>
                  </a:lnTo>
                  <a:lnTo>
                    <a:pt x="45" y="103"/>
                  </a:lnTo>
                  <a:lnTo>
                    <a:pt x="45" y="101"/>
                  </a:lnTo>
                  <a:lnTo>
                    <a:pt x="45" y="101"/>
                  </a:lnTo>
                  <a:lnTo>
                    <a:pt x="47" y="99"/>
                  </a:lnTo>
                  <a:lnTo>
                    <a:pt x="47" y="97"/>
                  </a:lnTo>
                  <a:lnTo>
                    <a:pt x="47" y="97"/>
                  </a:lnTo>
                  <a:lnTo>
                    <a:pt x="45" y="97"/>
                  </a:lnTo>
                  <a:lnTo>
                    <a:pt x="44" y="95"/>
                  </a:lnTo>
                  <a:lnTo>
                    <a:pt x="42" y="94"/>
                  </a:lnTo>
                  <a:lnTo>
                    <a:pt x="42" y="94"/>
                  </a:lnTo>
                  <a:lnTo>
                    <a:pt x="42" y="92"/>
                  </a:lnTo>
                  <a:lnTo>
                    <a:pt x="42" y="92"/>
                  </a:lnTo>
                  <a:lnTo>
                    <a:pt x="44" y="90"/>
                  </a:lnTo>
                  <a:lnTo>
                    <a:pt x="49" y="83"/>
                  </a:lnTo>
                  <a:lnTo>
                    <a:pt x="49" y="83"/>
                  </a:lnTo>
                  <a:lnTo>
                    <a:pt x="49" y="81"/>
                  </a:lnTo>
                  <a:lnTo>
                    <a:pt x="49" y="81"/>
                  </a:lnTo>
                  <a:lnTo>
                    <a:pt x="49" y="79"/>
                  </a:lnTo>
                  <a:lnTo>
                    <a:pt x="49" y="79"/>
                  </a:lnTo>
                  <a:lnTo>
                    <a:pt x="53" y="77"/>
                  </a:lnTo>
                  <a:lnTo>
                    <a:pt x="53" y="75"/>
                  </a:lnTo>
                  <a:lnTo>
                    <a:pt x="53" y="75"/>
                  </a:lnTo>
                  <a:lnTo>
                    <a:pt x="54" y="74"/>
                  </a:lnTo>
                  <a:lnTo>
                    <a:pt x="54" y="72"/>
                  </a:lnTo>
                  <a:lnTo>
                    <a:pt x="56" y="72"/>
                  </a:lnTo>
                  <a:lnTo>
                    <a:pt x="56" y="72"/>
                  </a:lnTo>
                  <a:lnTo>
                    <a:pt x="56" y="70"/>
                  </a:lnTo>
                  <a:lnTo>
                    <a:pt x="56" y="70"/>
                  </a:lnTo>
                  <a:lnTo>
                    <a:pt x="56" y="70"/>
                  </a:lnTo>
                  <a:lnTo>
                    <a:pt x="58" y="68"/>
                  </a:lnTo>
                  <a:lnTo>
                    <a:pt x="58" y="68"/>
                  </a:lnTo>
                  <a:lnTo>
                    <a:pt x="58" y="66"/>
                  </a:lnTo>
                  <a:lnTo>
                    <a:pt x="58" y="65"/>
                  </a:lnTo>
                  <a:lnTo>
                    <a:pt x="60" y="65"/>
                  </a:lnTo>
                  <a:lnTo>
                    <a:pt x="62" y="63"/>
                  </a:lnTo>
                  <a:lnTo>
                    <a:pt x="62" y="63"/>
                  </a:lnTo>
                  <a:lnTo>
                    <a:pt x="62" y="61"/>
                  </a:lnTo>
                  <a:lnTo>
                    <a:pt x="64" y="61"/>
                  </a:lnTo>
                  <a:lnTo>
                    <a:pt x="65" y="61"/>
                  </a:lnTo>
                  <a:lnTo>
                    <a:pt x="65" y="63"/>
                  </a:lnTo>
                  <a:lnTo>
                    <a:pt x="65" y="65"/>
                  </a:lnTo>
                  <a:lnTo>
                    <a:pt x="65" y="65"/>
                  </a:lnTo>
                  <a:lnTo>
                    <a:pt x="65" y="66"/>
                  </a:lnTo>
                  <a:lnTo>
                    <a:pt x="65" y="66"/>
                  </a:lnTo>
                  <a:lnTo>
                    <a:pt x="65" y="66"/>
                  </a:lnTo>
                  <a:lnTo>
                    <a:pt x="65" y="66"/>
                  </a:lnTo>
                  <a:lnTo>
                    <a:pt x="65" y="66"/>
                  </a:lnTo>
                  <a:lnTo>
                    <a:pt x="65" y="68"/>
                  </a:lnTo>
                  <a:lnTo>
                    <a:pt x="65" y="68"/>
                  </a:lnTo>
                  <a:lnTo>
                    <a:pt x="65" y="70"/>
                  </a:lnTo>
                  <a:lnTo>
                    <a:pt x="65" y="72"/>
                  </a:lnTo>
                  <a:lnTo>
                    <a:pt x="67" y="74"/>
                  </a:lnTo>
                  <a:lnTo>
                    <a:pt x="69" y="74"/>
                  </a:lnTo>
                  <a:lnTo>
                    <a:pt x="69" y="74"/>
                  </a:lnTo>
                  <a:lnTo>
                    <a:pt x="71" y="74"/>
                  </a:lnTo>
                  <a:lnTo>
                    <a:pt x="71" y="74"/>
                  </a:lnTo>
                  <a:lnTo>
                    <a:pt x="73" y="72"/>
                  </a:lnTo>
                  <a:lnTo>
                    <a:pt x="73" y="72"/>
                  </a:lnTo>
                  <a:lnTo>
                    <a:pt x="73" y="72"/>
                  </a:lnTo>
                  <a:lnTo>
                    <a:pt x="73" y="72"/>
                  </a:lnTo>
                  <a:lnTo>
                    <a:pt x="74" y="70"/>
                  </a:lnTo>
                  <a:lnTo>
                    <a:pt x="76" y="70"/>
                  </a:lnTo>
                  <a:lnTo>
                    <a:pt x="78" y="70"/>
                  </a:lnTo>
                  <a:lnTo>
                    <a:pt x="80" y="68"/>
                  </a:lnTo>
                  <a:lnTo>
                    <a:pt x="80" y="66"/>
                  </a:lnTo>
                  <a:lnTo>
                    <a:pt x="82" y="68"/>
                  </a:lnTo>
                  <a:lnTo>
                    <a:pt x="82" y="66"/>
                  </a:lnTo>
                  <a:lnTo>
                    <a:pt x="82" y="66"/>
                  </a:lnTo>
                  <a:lnTo>
                    <a:pt x="82" y="65"/>
                  </a:lnTo>
                  <a:lnTo>
                    <a:pt x="82" y="65"/>
                  </a:lnTo>
                  <a:lnTo>
                    <a:pt x="82" y="63"/>
                  </a:lnTo>
                  <a:lnTo>
                    <a:pt x="83" y="63"/>
                  </a:lnTo>
                  <a:lnTo>
                    <a:pt x="83" y="61"/>
                  </a:lnTo>
                  <a:lnTo>
                    <a:pt x="83" y="61"/>
                  </a:lnTo>
                  <a:lnTo>
                    <a:pt x="83" y="59"/>
                  </a:lnTo>
                  <a:lnTo>
                    <a:pt x="80" y="57"/>
                  </a:lnTo>
                  <a:lnTo>
                    <a:pt x="80" y="57"/>
                  </a:lnTo>
                  <a:lnTo>
                    <a:pt x="80" y="56"/>
                  </a:lnTo>
                  <a:lnTo>
                    <a:pt x="80" y="54"/>
                  </a:lnTo>
                  <a:lnTo>
                    <a:pt x="80" y="54"/>
                  </a:lnTo>
                  <a:lnTo>
                    <a:pt x="82" y="54"/>
                  </a:lnTo>
                  <a:lnTo>
                    <a:pt x="82" y="52"/>
                  </a:lnTo>
                  <a:lnTo>
                    <a:pt x="82" y="52"/>
                  </a:lnTo>
                  <a:lnTo>
                    <a:pt x="83" y="54"/>
                  </a:lnTo>
                  <a:lnTo>
                    <a:pt x="85" y="54"/>
                  </a:lnTo>
                  <a:lnTo>
                    <a:pt x="87" y="54"/>
                  </a:lnTo>
                  <a:lnTo>
                    <a:pt x="89" y="54"/>
                  </a:lnTo>
                  <a:lnTo>
                    <a:pt x="89" y="52"/>
                  </a:lnTo>
                  <a:lnTo>
                    <a:pt x="89" y="52"/>
                  </a:lnTo>
                  <a:lnTo>
                    <a:pt x="89" y="52"/>
                  </a:lnTo>
                  <a:lnTo>
                    <a:pt x="89" y="50"/>
                  </a:lnTo>
                  <a:lnTo>
                    <a:pt x="91" y="50"/>
                  </a:lnTo>
                  <a:lnTo>
                    <a:pt x="92" y="50"/>
                  </a:lnTo>
                  <a:lnTo>
                    <a:pt x="96" y="48"/>
                  </a:lnTo>
                  <a:lnTo>
                    <a:pt x="96" y="47"/>
                  </a:lnTo>
                  <a:lnTo>
                    <a:pt x="96" y="4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6" name="Freeform 22"/>
            <p:cNvSpPr>
              <a:spLocks/>
            </p:cNvSpPr>
            <p:nvPr/>
          </p:nvSpPr>
          <p:spPr bwMode="auto">
            <a:xfrm>
              <a:off x="7717590" y="4556926"/>
              <a:ext cx="5529" cy="2764"/>
            </a:xfrm>
            <a:custGeom>
              <a:avLst/>
              <a:gdLst>
                <a:gd name="T0" fmla="*/ 4 w 4"/>
                <a:gd name="T1" fmla="*/ 0 h 2"/>
                <a:gd name="T2" fmla="*/ 2 w 4"/>
                <a:gd name="T3" fmla="*/ 0 h 2"/>
                <a:gd name="T4" fmla="*/ 2 w 4"/>
                <a:gd name="T5" fmla="*/ 0 h 2"/>
                <a:gd name="T6" fmla="*/ 0 w 4"/>
                <a:gd name="T7" fmla="*/ 0 h 2"/>
                <a:gd name="T8" fmla="*/ 0 w 4"/>
                <a:gd name="T9" fmla="*/ 2 h 2"/>
                <a:gd name="T10" fmla="*/ 0 w 4"/>
                <a:gd name="T11" fmla="*/ 2 h 2"/>
                <a:gd name="T12" fmla="*/ 0 w 4"/>
                <a:gd name="T13" fmla="*/ 2 h 2"/>
                <a:gd name="T14" fmla="*/ 2 w 4"/>
                <a:gd name="T15" fmla="*/ 2 h 2"/>
                <a:gd name="T16" fmla="*/ 4 w 4"/>
                <a:gd name="T17" fmla="*/ 2 h 2"/>
                <a:gd name="T18" fmla="*/ 4 w 4"/>
                <a:gd name="T19" fmla="*/ 2 h 2"/>
                <a:gd name="T20" fmla="*/ 4 w 4"/>
                <a:gd name="T21" fmla="*/ 0 h 2"/>
                <a:gd name="T22" fmla="*/ 4 w 4"/>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4" y="0"/>
                  </a:moveTo>
                  <a:lnTo>
                    <a:pt x="2" y="0"/>
                  </a:lnTo>
                  <a:lnTo>
                    <a:pt x="2" y="0"/>
                  </a:lnTo>
                  <a:lnTo>
                    <a:pt x="0" y="0"/>
                  </a:lnTo>
                  <a:lnTo>
                    <a:pt x="0" y="2"/>
                  </a:lnTo>
                  <a:lnTo>
                    <a:pt x="0" y="2"/>
                  </a:lnTo>
                  <a:lnTo>
                    <a:pt x="0" y="2"/>
                  </a:lnTo>
                  <a:lnTo>
                    <a:pt x="2" y="2"/>
                  </a:lnTo>
                  <a:lnTo>
                    <a:pt x="4" y="2"/>
                  </a:lnTo>
                  <a:lnTo>
                    <a:pt x="4" y="2"/>
                  </a:lnTo>
                  <a:lnTo>
                    <a:pt x="4" y="0"/>
                  </a:lnTo>
                  <a:lnTo>
                    <a:pt x="4"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7" name="Freeform 23"/>
            <p:cNvSpPr>
              <a:spLocks/>
            </p:cNvSpPr>
            <p:nvPr/>
          </p:nvSpPr>
          <p:spPr bwMode="auto">
            <a:xfrm>
              <a:off x="7717590" y="4556926"/>
              <a:ext cx="5529" cy="2764"/>
            </a:xfrm>
            <a:custGeom>
              <a:avLst/>
              <a:gdLst>
                <a:gd name="T0" fmla="*/ 4 w 4"/>
                <a:gd name="T1" fmla="*/ 0 h 2"/>
                <a:gd name="T2" fmla="*/ 2 w 4"/>
                <a:gd name="T3" fmla="*/ 0 h 2"/>
                <a:gd name="T4" fmla="*/ 2 w 4"/>
                <a:gd name="T5" fmla="*/ 0 h 2"/>
                <a:gd name="T6" fmla="*/ 0 w 4"/>
                <a:gd name="T7" fmla="*/ 0 h 2"/>
                <a:gd name="T8" fmla="*/ 0 w 4"/>
                <a:gd name="T9" fmla="*/ 2 h 2"/>
                <a:gd name="T10" fmla="*/ 0 w 4"/>
                <a:gd name="T11" fmla="*/ 2 h 2"/>
                <a:gd name="T12" fmla="*/ 0 w 4"/>
                <a:gd name="T13" fmla="*/ 2 h 2"/>
                <a:gd name="T14" fmla="*/ 2 w 4"/>
                <a:gd name="T15" fmla="*/ 2 h 2"/>
                <a:gd name="T16" fmla="*/ 4 w 4"/>
                <a:gd name="T17" fmla="*/ 2 h 2"/>
                <a:gd name="T18" fmla="*/ 4 w 4"/>
                <a:gd name="T19" fmla="*/ 2 h 2"/>
                <a:gd name="T20" fmla="*/ 4 w 4"/>
                <a:gd name="T21" fmla="*/ 0 h 2"/>
                <a:gd name="T22" fmla="*/ 4 w 4"/>
                <a:gd name="T23"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 h="2">
                  <a:moveTo>
                    <a:pt x="4" y="0"/>
                  </a:moveTo>
                  <a:lnTo>
                    <a:pt x="2" y="0"/>
                  </a:lnTo>
                  <a:lnTo>
                    <a:pt x="2" y="0"/>
                  </a:lnTo>
                  <a:lnTo>
                    <a:pt x="0" y="0"/>
                  </a:lnTo>
                  <a:lnTo>
                    <a:pt x="0" y="2"/>
                  </a:lnTo>
                  <a:lnTo>
                    <a:pt x="0" y="2"/>
                  </a:lnTo>
                  <a:lnTo>
                    <a:pt x="0" y="2"/>
                  </a:lnTo>
                  <a:lnTo>
                    <a:pt x="2" y="2"/>
                  </a:lnTo>
                  <a:lnTo>
                    <a:pt x="4" y="2"/>
                  </a:lnTo>
                  <a:lnTo>
                    <a:pt x="4" y="2"/>
                  </a:lnTo>
                  <a:lnTo>
                    <a:pt x="4" y="0"/>
                  </a:lnTo>
                  <a:lnTo>
                    <a:pt x="4"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8" name="Freeform 24"/>
            <p:cNvSpPr>
              <a:spLocks/>
            </p:cNvSpPr>
            <p:nvPr/>
          </p:nvSpPr>
          <p:spPr bwMode="auto">
            <a:xfrm>
              <a:off x="9050018" y="4085599"/>
              <a:ext cx="241883" cy="306846"/>
            </a:xfrm>
            <a:custGeom>
              <a:avLst/>
              <a:gdLst>
                <a:gd name="T0" fmla="*/ 168 w 175"/>
                <a:gd name="T1" fmla="*/ 148 h 222"/>
                <a:gd name="T2" fmla="*/ 166 w 175"/>
                <a:gd name="T3" fmla="*/ 139 h 222"/>
                <a:gd name="T4" fmla="*/ 166 w 175"/>
                <a:gd name="T5" fmla="*/ 124 h 222"/>
                <a:gd name="T6" fmla="*/ 157 w 175"/>
                <a:gd name="T7" fmla="*/ 121 h 222"/>
                <a:gd name="T8" fmla="*/ 147 w 175"/>
                <a:gd name="T9" fmla="*/ 115 h 222"/>
                <a:gd name="T10" fmla="*/ 147 w 175"/>
                <a:gd name="T11" fmla="*/ 105 h 222"/>
                <a:gd name="T12" fmla="*/ 147 w 175"/>
                <a:gd name="T13" fmla="*/ 101 h 222"/>
                <a:gd name="T14" fmla="*/ 143 w 175"/>
                <a:gd name="T15" fmla="*/ 86 h 222"/>
                <a:gd name="T16" fmla="*/ 137 w 175"/>
                <a:gd name="T17" fmla="*/ 86 h 222"/>
                <a:gd name="T18" fmla="*/ 128 w 175"/>
                <a:gd name="T19" fmla="*/ 77 h 222"/>
                <a:gd name="T20" fmla="*/ 125 w 175"/>
                <a:gd name="T21" fmla="*/ 70 h 222"/>
                <a:gd name="T22" fmla="*/ 128 w 175"/>
                <a:gd name="T23" fmla="*/ 52 h 222"/>
                <a:gd name="T24" fmla="*/ 127 w 175"/>
                <a:gd name="T25" fmla="*/ 40 h 222"/>
                <a:gd name="T26" fmla="*/ 112 w 175"/>
                <a:gd name="T27" fmla="*/ 36 h 222"/>
                <a:gd name="T28" fmla="*/ 101 w 175"/>
                <a:gd name="T29" fmla="*/ 27 h 222"/>
                <a:gd name="T30" fmla="*/ 91 w 175"/>
                <a:gd name="T31" fmla="*/ 30 h 222"/>
                <a:gd name="T32" fmla="*/ 85 w 175"/>
                <a:gd name="T33" fmla="*/ 25 h 222"/>
                <a:gd name="T34" fmla="*/ 82 w 175"/>
                <a:gd name="T35" fmla="*/ 21 h 222"/>
                <a:gd name="T36" fmla="*/ 74 w 175"/>
                <a:gd name="T37" fmla="*/ 14 h 222"/>
                <a:gd name="T38" fmla="*/ 56 w 175"/>
                <a:gd name="T39" fmla="*/ 3 h 222"/>
                <a:gd name="T40" fmla="*/ 36 w 175"/>
                <a:gd name="T41" fmla="*/ 5 h 222"/>
                <a:gd name="T42" fmla="*/ 20 w 175"/>
                <a:gd name="T43" fmla="*/ 9 h 222"/>
                <a:gd name="T44" fmla="*/ 15 w 175"/>
                <a:gd name="T45" fmla="*/ 9 h 222"/>
                <a:gd name="T46" fmla="*/ 7 w 175"/>
                <a:gd name="T47" fmla="*/ 11 h 222"/>
                <a:gd name="T48" fmla="*/ 2 w 175"/>
                <a:gd name="T49" fmla="*/ 14 h 222"/>
                <a:gd name="T50" fmla="*/ 9 w 175"/>
                <a:gd name="T51" fmla="*/ 18 h 222"/>
                <a:gd name="T52" fmla="*/ 17 w 175"/>
                <a:gd name="T53" fmla="*/ 23 h 222"/>
                <a:gd name="T54" fmla="*/ 22 w 175"/>
                <a:gd name="T55" fmla="*/ 27 h 222"/>
                <a:gd name="T56" fmla="*/ 24 w 175"/>
                <a:gd name="T57" fmla="*/ 36 h 222"/>
                <a:gd name="T58" fmla="*/ 27 w 175"/>
                <a:gd name="T59" fmla="*/ 41 h 222"/>
                <a:gd name="T60" fmla="*/ 29 w 175"/>
                <a:gd name="T61" fmla="*/ 50 h 222"/>
                <a:gd name="T62" fmla="*/ 33 w 175"/>
                <a:gd name="T63" fmla="*/ 58 h 222"/>
                <a:gd name="T64" fmla="*/ 40 w 175"/>
                <a:gd name="T65" fmla="*/ 70 h 222"/>
                <a:gd name="T66" fmla="*/ 45 w 175"/>
                <a:gd name="T67" fmla="*/ 76 h 222"/>
                <a:gd name="T68" fmla="*/ 49 w 175"/>
                <a:gd name="T69" fmla="*/ 83 h 222"/>
                <a:gd name="T70" fmla="*/ 56 w 175"/>
                <a:gd name="T71" fmla="*/ 92 h 222"/>
                <a:gd name="T72" fmla="*/ 62 w 175"/>
                <a:gd name="T73" fmla="*/ 101 h 222"/>
                <a:gd name="T74" fmla="*/ 71 w 175"/>
                <a:gd name="T75" fmla="*/ 108 h 222"/>
                <a:gd name="T76" fmla="*/ 74 w 175"/>
                <a:gd name="T77" fmla="*/ 121 h 222"/>
                <a:gd name="T78" fmla="*/ 82 w 175"/>
                <a:gd name="T79" fmla="*/ 141 h 222"/>
                <a:gd name="T80" fmla="*/ 82 w 175"/>
                <a:gd name="T81" fmla="*/ 150 h 222"/>
                <a:gd name="T82" fmla="*/ 78 w 175"/>
                <a:gd name="T83" fmla="*/ 159 h 222"/>
                <a:gd name="T84" fmla="*/ 76 w 175"/>
                <a:gd name="T85" fmla="*/ 166 h 222"/>
                <a:gd name="T86" fmla="*/ 74 w 175"/>
                <a:gd name="T87" fmla="*/ 177 h 222"/>
                <a:gd name="T88" fmla="*/ 74 w 175"/>
                <a:gd name="T89" fmla="*/ 188 h 222"/>
                <a:gd name="T90" fmla="*/ 76 w 175"/>
                <a:gd name="T91" fmla="*/ 198 h 222"/>
                <a:gd name="T92" fmla="*/ 74 w 175"/>
                <a:gd name="T93" fmla="*/ 213 h 222"/>
                <a:gd name="T94" fmla="*/ 80 w 175"/>
                <a:gd name="T95" fmla="*/ 220 h 222"/>
                <a:gd name="T96" fmla="*/ 94 w 175"/>
                <a:gd name="T97" fmla="*/ 215 h 222"/>
                <a:gd name="T98" fmla="*/ 94 w 175"/>
                <a:gd name="T99" fmla="*/ 206 h 222"/>
                <a:gd name="T100" fmla="*/ 103 w 175"/>
                <a:gd name="T101" fmla="*/ 197 h 222"/>
                <a:gd name="T102" fmla="*/ 107 w 175"/>
                <a:gd name="T103" fmla="*/ 186 h 222"/>
                <a:gd name="T104" fmla="*/ 116 w 175"/>
                <a:gd name="T105" fmla="*/ 166 h 222"/>
                <a:gd name="T106" fmla="*/ 121 w 175"/>
                <a:gd name="T107" fmla="*/ 148 h 222"/>
                <a:gd name="T108" fmla="*/ 128 w 175"/>
                <a:gd name="T109" fmla="*/ 157 h 222"/>
                <a:gd name="T110" fmla="*/ 136 w 175"/>
                <a:gd name="T111" fmla="*/ 150 h 222"/>
                <a:gd name="T112" fmla="*/ 143 w 175"/>
                <a:gd name="T113" fmla="*/ 150 h 222"/>
                <a:gd name="T114" fmla="*/ 150 w 175"/>
                <a:gd name="T115" fmla="*/ 157 h 222"/>
                <a:gd name="T116" fmla="*/ 159 w 175"/>
                <a:gd name="T117" fmla="*/ 155 h 222"/>
                <a:gd name="T118" fmla="*/ 174 w 175"/>
                <a:gd name="T119" fmla="*/ 15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222">
                  <a:moveTo>
                    <a:pt x="175" y="152"/>
                  </a:moveTo>
                  <a:lnTo>
                    <a:pt x="174" y="152"/>
                  </a:lnTo>
                  <a:lnTo>
                    <a:pt x="174" y="152"/>
                  </a:lnTo>
                  <a:lnTo>
                    <a:pt x="174" y="153"/>
                  </a:lnTo>
                  <a:lnTo>
                    <a:pt x="172" y="152"/>
                  </a:lnTo>
                  <a:lnTo>
                    <a:pt x="170" y="150"/>
                  </a:lnTo>
                  <a:lnTo>
                    <a:pt x="170" y="150"/>
                  </a:lnTo>
                  <a:lnTo>
                    <a:pt x="170" y="148"/>
                  </a:lnTo>
                  <a:lnTo>
                    <a:pt x="170" y="148"/>
                  </a:lnTo>
                  <a:lnTo>
                    <a:pt x="168" y="148"/>
                  </a:lnTo>
                  <a:lnTo>
                    <a:pt x="168" y="148"/>
                  </a:lnTo>
                  <a:lnTo>
                    <a:pt x="168" y="148"/>
                  </a:lnTo>
                  <a:lnTo>
                    <a:pt x="168" y="148"/>
                  </a:lnTo>
                  <a:lnTo>
                    <a:pt x="168" y="148"/>
                  </a:lnTo>
                  <a:lnTo>
                    <a:pt x="166" y="146"/>
                  </a:lnTo>
                  <a:lnTo>
                    <a:pt x="166" y="146"/>
                  </a:lnTo>
                  <a:lnTo>
                    <a:pt x="165" y="146"/>
                  </a:lnTo>
                  <a:lnTo>
                    <a:pt x="165" y="144"/>
                  </a:lnTo>
                  <a:lnTo>
                    <a:pt x="165" y="142"/>
                  </a:lnTo>
                  <a:lnTo>
                    <a:pt x="165" y="142"/>
                  </a:lnTo>
                  <a:lnTo>
                    <a:pt x="166" y="142"/>
                  </a:lnTo>
                  <a:lnTo>
                    <a:pt x="166" y="141"/>
                  </a:lnTo>
                  <a:lnTo>
                    <a:pt x="166" y="141"/>
                  </a:lnTo>
                  <a:lnTo>
                    <a:pt x="166" y="139"/>
                  </a:lnTo>
                  <a:lnTo>
                    <a:pt x="166" y="139"/>
                  </a:lnTo>
                  <a:lnTo>
                    <a:pt x="166" y="137"/>
                  </a:lnTo>
                  <a:lnTo>
                    <a:pt x="166" y="137"/>
                  </a:lnTo>
                  <a:lnTo>
                    <a:pt x="166" y="135"/>
                  </a:lnTo>
                  <a:lnTo>
                    <a:pt x="166" y="135"/>
                  </a:lnTo>
                  <a:lnTo>
                    <a:pt x="166" y="130"/>
                  </a:lnTo>
                  <a:lnTo>
                    <a:pt x="166" y="130"/>
                  </a:lnTo>
                  <a:lnTo>
                    <a:pt x="166" y="128"/>
                  </a:lnTo>
                  <a:lnTo>
                    <a:pt x="166" y="128"/>
                  </a:lnTo>
                  <a:lnTo>
                    <a:pt x="166" y="128"/>
                  </a:lnTo>
                  <a:lnTo>
                    <a:pt x="166" y="126"/>
                  </a:lnTo>
                  <a:lnTo>
                    <a:pt x="166" y="124"/>
                  </a:lnTo>
                  <a:lnTo>
                    <a:pt x="165" y="124"/>
                  </a:lnTo>
                  <a:lnTo>
                    <a:pt x="165" y="124"/>
                  </a:lnTo>
                  <a:lnTo>
                    <a:pt x="165" y="124"/>
                  </a:lnTo>
                  <a:lnTo>
                    <a:pt x="165" y="124"/>
                  </a:lnTo>
                  <a:lnTo>
                    <a:pt x="163" y="124"/>
                  </a:lnTo>
                  <a:lnTo>
                    <a:pt x="163" y="124"/>
                  </a:lnTo>
                  <a:lnTo>
                    <a:pt x="163" y="123"/>
                  </a:lnTo>
                  <a:lnTo>
                    <a:pt x="163" y="123"/>
                  </a:lnTo>
                  <a:lnTo>
                    <a:pt x="161" y="121"/>
                  </a:lnTo>
                  <a:lnTo>
                    <a:pt x="159" y="121"/>
                  </a:lnTo>
                  <a:lnTo>
                    <a:pt x="159" y="121"/>
                  </a:lnTo>
                  <a:lnTo>
                    <a:pt x="157" y="121"/>
                  </a:lnTo>
                  <a:lnTo>
                    <a:pt x="156" y="121"/>
                  </a:lnTo>
                  <a:lnTo>
                    <a:pt x="154" y="119"/>
                  </a:lnTo>
                  <a:lnTo>
                    <a:pt x="154" y="117"/>
                  </a:lnTo>
                  <a:lnTo>
                    <a:pt x="154" y="117"/>
                  </a:lnTo>
                  <a:lnTo>
                    <a:pt x="152" y="117"/>
                  </a:lnTo>
                  <a:lnTo>
                    <a:pt x="150" y="117"/>
                  </a:lnTo>
                  <a:lnTo>
                    <a:pt x="150" y="117"/>
                  </a:lnTo>
                  <a:lnTo>
                    <a:pt x="150" y="115"/>
                  </a:lnTo>
                  <a:lnTo>
                    <a:pt x="148" y="115"/>
                  </a:lnTo>
                  <a:lnTo>
                    <a:pt x="148" y="115"/>
                  </a:lnTo>
                  <a:lnTo>
                    <a:pt x="147" y="115"/>
                  </a:lnTo>
                  <a:lnTo>
                    <a:pt x="147" y="115"/>
                  </a:lnTo>
                  <a:lnTo>
                    <a:pt x="147" y="114"/>
                  </a:lnTo>
                  <a:lnTo>
                    <a:pt x="147" y="114"/>
                  </a:lnTo>
                  <a:lnTo>
                    <a:pt x="147" y="112"/>
                  </a:lnTo>
                  <a:lnTo>
                    <a:pt x="148" y="110"/>
                  </a:lnTo>
                  <a:lnTo>
                    <a:pt x="148" y="108"/>
                  </a:lnTo>
                  <a:lnTo>
                    <a:pt x="148" y="108"/>
                  </a:lnTo>
                  <a:lnTo>
                    <a:pt x="148" y="108"/>
                  </a:lnTo>
                  <a:lnTo>
                    <a:pt x="148" y="106"/>
                  </a:lnTo>
                  <a:lnTo>
                    <a:pt x="148" y="105"/>
                  </a:lnTo>
                  <a:lnTo>
                    <a:pt x="148" y="105"/>
                  </a:lnTo>
                  <a:lnTo>
                    <a:pt x="148" y="105"/>
                  </a:lnTo>
                  <a:lnTo>
                    <a:pt x="147" y="105"/>
                  </a:lnTo>
                  <a:lnTo>
                    <a:pt x="147" y="105"/>
                  </a:lnTo>
                  <a:lnTo>
                    <a:pt x="145" y="106"/>
                  </a:lnTo>
                  <a:lnTo>
                    <a:pt x="145" y="106"/>
                  </a:lnTo>
                  <a:lnTo>
                    <a:pt x="145" y="106"/>
                  </a:lnTo>
                  <a:lnTo>
                    <a:pt x="143" y="103"/>
                  </a:lnTo>
                  <a:lnTo>
                    <a:pt x="143" y="103"/>
                  </a:lnTo>
                  <a:lnTo>
                    <a:pt x="143" y="103"/>
                  </a:lnTo>
                  <a:lnTo>
                    <a:pt x="143" y="103"/>
                  </a:lnTo>
                  <a:lnTo>
                    <a:pt x="143" y="103"/>
                  </a:lnTo>
                  <a:lnTo>
                    <a:pt x="145" y="103"/>
                  </a:lnTo>
                  <a:lnTo>
                    <a:pt x="145" y="101"/>
                  </a:lnTo>
                  <a:lnTo>
                    <a:pt x="147" y="101"/>
                  </a:lnTo>
                  <a:lnTo>
                    <a:pt x="147" y="99"/>
                  </a:lnTo>
                  <a:lnTo>
                    <a:pt x="147" y="96"/>
                  </a:lnTo>
                  <a:lnTo>
                    <a:pt x="147" y="94"/>
                  </a:lnTo>
                  <a:lnTo>
                    <a:pt x="147" y="92"/>
                  </a:lnTo>
                  <a:lnTo>
                    <a:pt x="148" y="92"/>
                  </a:lnTo>
                  <a:lnTo>
                    <a:pt x="148" y="90"/>
                  </a:lnTo>
                  <a:lnTo>
                    <a:pt x="148" y="88"/>
                  </a:lnTo>
                  <a:lnTo>
                    <a:pt x="147" y="86"/>
                  </a:lnTo>
                  <a:lnTo>
                    <a:pt x="147" y="86"/>
                  </a:lnTo>
                  <a:lnTo>
                    <a:pt x="145" y="86"/>
                  </a:lnTo>
                  <a:lnTo>
                    <a:pt x="145" y="86"/>
                  </a:lnTo>
                  <a:lnTo>
                    <a:pt x="143" y="86"/>
                  </a:lnTo>
                  <a:lnTo>
                    <a:pt x="143" y="86"/>
                  </a:lnTo>
                  <a:lnTo>
                    <a:pt x="143" y="88"/>
                  </a:lnTo>
                  <a:lnTo>
                    <a:pt x="141" y="88"/>
                  </a:lnTo>
                  <a:lnTo>
                    <a:pt x="141" y="90"/>
                  </a:lnTo>
                  <a:lnTo>
                    <a:pt x="141" y="90"/>
                  </a:lnTo>
                  <a:lnTo>
                    <a:pt x="139" y="90"/>
                  </a:lnTo>
                  <a:lnTo>
                    <a:pt x="139" y="90"/>
                  </a:lnTo>
                  <a:lnTo>
                    <a:pt x="137" y="88"/>
                  </a:lnTo>
                  <a:lnTo>
                    <a:pt x="137" y="88"/>
                  </a:lnTo>
                  <a:lnTo>
                    <a:pt x="137" y="88"/>
                  </a:lnTo>
                  <a:lnTo>
                    <a:pt x="137" y="86"/>
                  </a:lnTo>
                  <a:lnTo>
                    <a:pt x="137" y="86"/>
                  </a:lnTo>
                  <a:lnTo>
                    <a:pt x="137" y="85"/>
                  </a:lnTo>
                  <a:lnTo>
                    <a:pt x="136" y="83"/>
                  </a:lnTo>
                  <a:lnTo>
                    <a:pt x="136" y="83"/>
                  </a:lnTo>
                  <a:lnTo>
                    <a:pt x="134" y="83"/>
                  </a:lnTo>
                  <a:lnTo>
                    <a:pt x="134" y="83"/>
                  </a:lnTo>
                  <a:lnTo>
                    <a:pt x="134" y="83"/>
                  </a:lnTo>
                  <a:lnTo>
                    <a:pt x="134" y="81"/>
                  </a:lnTo>
                  <a:lnTo>
                    <a:pt x="134" y="81"/>
                  </a:lnTo>
                  <a:lnTo>
                    <a:pt x="132" y="79"/>
                  </a:lnTo>
                  <a:lnTo>
                    <a:pt x="130" y="77"/>
                  </a:lnTo>
                  <a:lnTo>
                    <a:pt x="130" y="77"/>
                  </a:lnTo>
                  <a:lnTo>
                    <a:pt x="128" y="77"/>
                  </a:lnTo>
                  <a:lnTo>
                    <a:pt x="128" y="79"/>
                  </a:lnTo>
                  <a:lnTo>
                    <a:pt x="128" y="79"/>
                  </a:lnTo>
                  <a:lnTo>
                    <a:pt x="127" y="77"/>
                  </a:lnTo>
                  <a:lnTo>
                    <a:pt x="127" y="77"/>
                  </a:lnTo>
                  <a:lnTo>
                    <a:pt x="127" y="76"/>
                  </a:lnTo>
                  <a:lnTo>
                    <a:pt x="127" y="76"/>
                  </a:lnTo>
                  <a:lnTo>
                    <a:pt x="125" y="74"/>
                  </a:lnTo>
                  <a:lnTo>
                    <a:pt x="125" y="74"/>
                  </a:lnTo>
                  <a:lnTo>
                    <a:pt x="125" y="74"/>
                  </a:lnTo>
                  <a:lnTo>
                    <a:pt x="125" y="74"/>
                  </a:lnTo>
                  <a:lnTo>
                    <a:pt x="125" y="72"/>
                  </a:lnTo>
                  <a:lnTo>
                    <a:pt x="125" y="70"/>
                  </a:lnTo>
                  <a:lnTo>
                    <a:pt x="127" y="68"/>
                  </a:lnTo>
                  <a:lnTo>
                    <a:pt x="128" y="65"/>
                  </a:lnTo>
                  <a:lnTo>
                    <a:pt x="128" y="63"/>
                  </a:lnTo>
                  <a:lnTo>
                    <a:pt x="128" y="59"/>
                  </a:lnTo>
                  <a:lnTo>
                    <a:pt x="128" y="58"/>
                  </a:lnTo>
                  <a:lnTo>
                    <a:pt x="130" y="56"/>
                  </a:lnTo>
                  <a:lnTo>
                    <a:pt x="130" y="56"/>
                  </a:lnTo>
                  <a:lnTo>
                    <a:pt x="130" y="54"/>
                  </a:lnTo>
                  <a:lnTo>
                    <a:pt x="130" y="54"/>
                  </a:lnTo>
                  <a:lnTo>
                    <a:pt x="128" y="52"/>
                  </a:lnTo>
                  <a:lnTo>
                    <a:pt x="128" y="52"/>
                  </a:lnTo>
                  <a:lnTo>
                    <a:pt x="128" y="52"/>
                  </a:lnTo>
                  <a:lnTo>
                    <a:pt x="128" y="50"/>
                  </a:lnTo>
                  <a:lnTo>
                    <a:pt x="128" y="49"/>
                  </a:lnTo>
                  <a:lnTo>
                    <a:pt x="130" y="49"/>
                  </a:lnTo>
                  <a:lnTo>
                    <a:pt x="130" y="47"/>
                  </a:lnTo>
                  <a:lnTo>
                    <a:pt x="130" y="47"/>
                  </a:lnTo>
                  <a:lnTo>
                    <a:pt x="130" y="47"/>
                  </a:lnTo>
                  <a:lnTo>
                    <a:pt x="128" y="45"/>
                  </a:lnTo>
                  <a:lnTo>
                    <a:pt x="128" y="45"/>
                  </a:lnTo>
                  <a:lnTo>
                    <a:pt x="127" y="43"/>
                  </a:lnTo>
                  <a:lnTo>
                    <a:pt x="127" y="41"/>
                  </a:lnTo>
                  <a:lnTo>
                    <a:pt x="127" y="40"/>
                  </a:lnTo>
                  <a:lnTo>
                    <a:pt x="127" y="40"/>
                  </a:lnTo>
                  <a:lnTo>
                    <a:pt x="125" y="38"/>
                  </a:lnTo>
                  <a:lnTo>
                    <a:pt x="125" y="38"/>
                  </a:lnTo>
                  <a:lnTo>
                    <a:pt x="123" y="38"/>
                  </a:lnTo>
                  <a:lnTo>
                    <a:pt x="121" y="40"/>
                  </a:lnTo>
                  <a:lnTo>
                    <a:pt x="119" y="41"/>
                  </a:lnTo>
                  <a:lnTo>
                    <a:pt x="118" y="43"/>
                  </a:lnTo>
                  <a:lnTo>
                    <a:pt x="116" y="41"/>
                  </a:lnTo>
                  <a:lnTo>
                    <a:pt x="116" y="41"/>
                  </a:lnTo>
                  <a:lnTo>
                    <a:pt x="114" y="40"/>
                  </a:lnTo>
                  <a:lnTo>
                    <a:pt x="112" y="38"/>
                  </a:lnTo>
                  <a:lnTo>
                    <a:pt x="112" y="36"/>
                  </a:lnTo>
                  <a:lnTo>
                    <a:pt x="112" y="36"/>
                  </a:lnTo>
                  <a:lnTo>
                    <a:pt x="110" y="36"/>
                  </a:lnTo>
                  <a:lnTo>
                    <a:pt x="110" y="34"/>
                  </a:lnTo>
                  <a:lnTo>
                    <a:pt x="110" y="34"/>
                  </a:lnTo>
                  <a:lnTo>
                    <a:pt x="110" y="32"/>
                  </a:lnTo>
                  <a:lnTo>
                    <a:pt x="110" y="30"/>
                  </a:lnTo>
                  <a:lnTo>
                    <a:pt x="109" y="30"/>
                  </a:lnTo>
                  <a:lnTo>
                    <a:pt x="109" y="29"/>
                  </a:lnTo>
                  <a:lnTo>
                    <a:pt x="109" y="29"/>
                  </a:lnTo>
                  <a:lnTo>
                    <a:pt x="109" y="29"/>
                  </a:lnTo>
                  <a:lnTo>
                    <a:pt x="107" y="27"/>
                  </a:lnTo>
                  <a:lnTo>
                    <a:pt x="105" y="27"/>
                  </a:lnTo>
                  <a:lnTo>
                    <a:pt x="101" y="27"/>
                  </a:lnTo>
                  <a:lnTo>
                    <a:pt x="98" y="25"/>
                  </a:lnTo>
                  <a:lnTo>
                    <a:pt x="96" y="25"/>
                  </a:lnTo>
                  <a:lnTo>
                    <a:pt x="94" y="25"/>
                  </a:lnTo>
                  <a:lnTo>
                    <a:pt x="94" y="29"/>
                  </a:lnTo>
                  <a:lnTo>
                    <a:pt x="94" y="29"/>
                  </a:lnTo>
                  <a:lnTo>
                    <a:pt x="94" y="29"/>
                  </a:lnTo>
                  <a:lnTo>
                    <a:pt x="94" y="30"/>
                  </a:lnTo>
                  <a:lnTo>
                    <a:pt x="94" y="30"/>
                  </a:lnTo>
                  <a:lnTo>
                    <a:pt x="94" y="32"/>
                  </a:lnTo>
                  <a:lnTo>
                    <a:pt x="92" y="32"/>
                  </a:lnTo>
                  <a:lnTo>
                    <a:pt x="92" y="30"/>
                  </a:lnTo>
                  <a:lnTo>
                    <a:pt x="91" y="30"/>
                  </a:lnTo>
                  <a:lnTo>
                    <a:pt x="91" y="27"/>
                  </a:lnTo>
                  <a:lnTo>
                    <a:pt x="91" y="27"/>
                  </a:lnTo>
                  <a:lnTo>
                    <a:pt x="91" y="25"/>
                  </a:lnTo>
                  <a:lnTo>
                    <a:pt x="91" y="25"/>
                  </a:lnTo>
                  <a:lnTo>
                    <a:pt x="89" y="23"/>
                  </a:lnTo>
                  <a:lnTo>
                    <a:pt x="89" y="23"/>
                  </a:lnTo>
                  <a:lnTo>
                    <a:pt x="87" y="25"/>
                  </a:lnTo>
                  <a:lnTo>
                    <a:pt x="87" y="27"/>
                  </a:lnTo>
                  <a:lnTo>
                    <a:pt x="87" y="27"/>
                  </a:lnTo>
                  <a:lnTo>
                    <a:pt x="85" y="27"/>
                  </a:lnTo>
                  <a:lnTo>
                    <a:pt x="85" y="27"/>
                  </a:lnTo>
                  <a:lnTo>
                    <a:pt x="85" y="25"/>
                  </a:lnTo>
                  <a:lnTo>
                    <a:pt x="85" y="25"/>
                  </a:lnTo>
                  <a:lnTo>
                    <a:pt x="85" y="23"/>
                  </a:lnTo>
                  <a:lnTo>
                    <a:pt x="87" y="23"/>
                  </a:lnTo>
                  <a:lnTo>
                    <a:pt x="87" y="23"/>
                  </a:lnTo>
                  <a:lnTo>
                    <a:pt x="87" y="21"/>
                  </a:lnTo>
                  <a:lnTo>
                    <a:pt x="87" y="20"/>
                  </a:lnTo>
                  <a:lnTo>
                    <a:pt x="87" y="20"/>
                  </a:lnTo>
                  <a:lnTo>
                    <a:pt x="85" y="20"/>
                  </a:lnTo>
                  <a:lnTo>
                    <a:pt x="83" y="20"/>
                  </a:lnTo>
                  <a:lnTo>
                    <a:pt x="83" y="20"/>
                  </a:lnTo>
                  <a:lnTo>
                    <a:pt x="82" y="20"/>
                  </a:lnTo>
                  <a:lnTo>
                    <a:pt x="82" y="21"/>
                  </a:lnTo>
                  <a:lnTo>
                    <a:pt x="80" y="21"/>
                  </a:lnTo>
                  <a:lnTo>
                    <a:pt x="80" y="21"/>
                  </a:lnTo>
                  <a:lnTo>
                    <a:pt x="78" y="20"/>
                  </a:lnTo>
                  <a:lnTo>
                    <a:pt x="78" y="18"/>
                  </a:lnTo>
                  <a:lnTo>
                    <a:pt x="78" y="18"/>
                  </a:lnTo>
                  <a:lnTo>
                    <a:pt x="78" y="18"/>
                  </a:lnTo>
                  <a:lnTo>
                    <a:pt x="76" y="20"/>
                  </a:lnTo>
                  <a:lnTo>
                    <a:pt x="74" y="20"/>
                  </a:lnTo>
                  <a:lnTo>
                    <a:pt x="74" y="20"/>
                  </a:lnTo>
                  <a:lnTo>
                    <a:pt x="72" y="18"/>
                  </a:lnTo>
                  <a:lnTo>
                    <a:pt x="74" y="16"/>
                  </a:lnTo>
                  <a:lnTo>
                    <a:pt x="74" y="14"/>
                  </a:lnTo>
                  <a:lnTo>
                    <a:pt x="72" y="12"/>
                  </a:lnTo>
                  <a:lnTo>
                    <a:pt x="72" y="12"/>
                  </a:lnTo>
                  <a:lnTo>
                    <a:pt x="69" y="12"/>
                  </a:lnTo>
                  <a:lnTo>
                    <a:pt x="67" y="12"/>
                  </a:lnTo>
                  <a:lnTo>
                    <a:pt x="65" y="11"/>
                  </a:lnTo>
                  <a:lnTo>
                    <a:pt x="63" y="9"/>
                  </a:lnTo>
                  <a:lnTo>
                    <a:pt x="63" y="9"/>
                  </a:lnTo>
                  <a:lnTo>
                    <a:pt x="63" y="9"/>
                  </a:lnTo>
                  <a:lnTo>
                    <a:pt x="62" y="7"/>
                  </a:lnTo>
                  <a:lnTo>
                    <a:pt x="62" y="5"/>
                  </a:lnTo>
                  <a:lnTo>
                    <a:pt x="58" y="3"/>
                  </a:lnTo>
                  <a:lnTo>
                    <a:pt x="56" y="3"/>
                  </a:lnTo>
                  <a:lnTo>
                    <a:pt x="51" y="3"/>
                  </a:lnTo>
                  <a:lnTo>
                    <a:pt x="49" y="2"/>
                  </a:lnTo>
                  <a:lnTo>
                    <a:pt x="49" y="0"/>
                  </a:lnTo>
                  <a:lnTo>
                    <a:pt x="47" y="0"/>
                  </a:lnTo>
                  <a:lnTo>
                    <a:pt x="47" y="2"/>
                  </a:lnTo>
                  <a:lnTo>
                    <a:pt x="45" y="2"/>
                  </a:lnTo>
                  <a:lnTo>
                    <a:pt x="44" y="2"/>
                  </a:lnTo>
                  <a:lnTo>
                    <a:pt x="44" y="3"/>
                  </a:lnTo>
                  <a:lnTo>
                    <a:pt x="40" y="5"/>
                  </a:lnTo>
                  <a:lnTo>
                    <a:pt x="38" y="5"/>
                  </a:lnTo>
                  <a:lnTo>
                    <a:pt x="38" y="5"/>
                  </a:lnTo>
                  <a:lnTo>
                    <a:pt x="36" y="5"/>
                  </a:lnTo>
                  <a:lnTo>
                    <a:pt x="36" y="3"/>
                  </a:lnTo>
                  <a:lnTo>
                    <a:pt x="35" y="5"/>
                  </a:lnTo>
                  <a:lnTo>
                    <a:pt x="31" y="9"/>
                  </a:lnTo>
                  <a:lnTo>
                    <a:pt x="31" y="9"/>
                  </a:lnTo>
                  <a:lnTo>
                    <a:pt x="29" y="11"/>
                  </a:lnTo>
                  <a:lnTo>
                    <a:pt x="27" y="9"/>
                  </a:lnTo>
                  <a:lnTo>
                    <a:pt x="22" y="7"/>
                  </a:lnTo>
                  <a:lnTo>
                    <a:pt x="22" y="7"/>
                  </a:lnTo>
                  <a:lnTo>
                    <a:pt x="20" y="7"/>
                  </a:lnTo>
                  <a:lnTo>
                    <a:pt x="20" y="7"/>
                  </a:lnTo>
                  <a:lnTo>
                    <a:pt x="20" y="7"/>
                  </a:lnTo>
                  <a:lnTo>
                    <a:pt x="20" y="9"/>
                  </a:lnTo>
                  <a:lnTo>
                    <a:pt x="20" y="9"/>
                  </a:lnTo>
                  <a:lnTo>
                    <a:pt x="20" y="9"/>
                  </a:lnTo>
                  <a:lnTo>
                    <a:pt x="20" y="9"/>
                  </a:lnTo>
                  <a:lnTo>
                    <a:pt x="20" y="11"/>
                  </a:lnTo>
                  <a:lnTo>
                    <a:pt x="20" y="11"/>
                  </a:lnTo>
                  <a:lnTo>
                    <a:pt x="20" y="11"/>
                  </a:lnTo>
                  <a:lnTo>
                    <a:pt x="18" y="11"/>
                  </a:lnTo>
                  <a:lnTo>
                    <a:pt x="18" y="9"/>
                  </a:lnTo>
                  <a:lnTo>
                    <a:pt x="18" y="9"/>
                  </a:lnTo>
                  <a:lnTo>
                    <a:pt x="18" y="11"/>
                  </a:lnTo>
                  <a:lnTo>
                    <a:pt x="17" y="11"/>
                  </a:lnTo>
                  <a:lnTo>
                    <a:pt x="15" y="9"/>
                  </a:lnTo>
                  <a:lnTo>
                    <a:pt x="13" y="9"/>
                  </a:lnTo>
                  <a:lnTo>
                    <a:pt x="11" y="7"/>
                  </a:lnTo>
                  <a:lnTo>
                    <a:pt x="11" y="7"/>
                  </a:lnTo>
                  <a:lnTo>
                    <a:pt x="11" y="9"/>
                  </a:lnTo>
                  <a:lnTo>
                    <a:pt x="9" y="9"/>
                  </a:lnTo>
                  <a:lnTo>
                    <a:pt x="9" y="9"/>
                  </a:lnTo>
                  <a:lnTo>
                    <a:pt x="9" y="9"/>
                  </a:lnTo>
                  <a:lnTo>
                    <a:pt x="9" y="9"/>
                  </a:lnTo>
                  <a:lnTo>
                    <a:pt x="7" y="9"/>
                  </a:lnTo>
                  <a:lnTo>
                    <a:pt x="7" y="9"/>
                  </a:lnTo>
                  <a:lnTo>
                    <a:pt x="7" y="11"/>
                  </a:lnTo>
                  <a:lnTo>
                    <a:pt x="7" y="11"/>
                  </a:lnTo>
                  <a:lnTo>
                    <a:pt x="7" y="12"/>
                  </a:lnTo>
                  <a:lnTo>
                    <a:pt x="7" y="14"/>
                  </a:lnTo>
                  <a:lnTo>
                    <a:pt x="7" y="14"/>
                  </a:lnTo>
                  <a:lnTo>
                    <a:pt x="7" y="16"/>
                  </a:lnTo>
                  <a:lnTo>
                    <a:pt x="6" y="16"/>
                  </a:lnTo>
                  <a:lnTo>
                    <a:pt x="6" y="14"/>
                  </a:lnTo>
                  <a:lnTo>
                    <a:pt x="6" y="14"/>
                  </a:lnTo>
                  <a:lnTo>
                    <a:pt x="4" y="12"/>
                  </a:lnTo>
                  <a:lnTo>
                    <a:pt x="4" y="12"/>
                  </a:lnTo>
                  <a:lnTo>
                    <a:pt x="2" y="12"/>
                  </a:lnTo>
                  <a:lnTo>
                    <a:pt x="2" y="12"/>
                  </a:lnTo>
                  <a:lnTo>
                    <a:pt x="2" y="14"/>
                  </a:lnTo>
                  <a:lnTo>
                    <a:pt x="0" y="14"/>
                  </a:lnTo>
                  <a:lnTo>
                    <a:pt x="0" y="16"/>
                  </a:lnTo>
                  <a:lnTo>
                    <a:pt x="0" y="16"/>
                  </a:lnTo>
                  <a:lnTo>
                    <a:pt x="0" y="18"/>
                  </a:lnTo>
                  <a:lnTo>
                    <a:pt x="2" y="16"/>
                  </a:lnTo>
                  <a:lnTo>
                    <a:pt x="4" y="16"/>
                  </a:lnTo>
                  <a:lnTo>
                    <a:pt x="4" y="18"/>
                  </a:lnTo>
                  <a:lnTo>
                    <a:pt x="6" y="18"/>
                  </a:lnTo>
                  <a:lnTo>
                    <a:pt x="6" y="16"/>
                  </a:lnTo>
                  <a:lnTo>
                    <a:pt x="6" y="18"/>
                  </a:lnTo>
                  <a:lnTo>
                    <a:pt x="7" y="18"/>
                  </a:lnTo>
                  <a:lnTo>
                    <a:pt x="9" y="18"/>
                  </a:lnTo>
                  <a:lnTo>
                    <a:pt x="9" y="18"/>
                  </a:lnTo>
                  <a:lnTo>
                    <a:pt x="11" y="20"/>
                  </a:lnTo>
                  <a:lnTo>
                    <a:pt x="11" y="20"/>
                  </a:lnTo>
                  <a:lnTo>
                    <a:pt x="13" y="21"/>
                  </a:lnTo>
                  <a:lnTo>
                    <a:pt x="15" y="21"/>
                  </a:lnTo>
                  <a:lnTo>
                    <a:pt x="15" y="23"/>
                  </a:lnTo>
                  <a:lnTo>
                    <a:pt x="15" y="23"/>
                  </a:lnTo>
                  <a:lnTo>
                    <a:pt x="15" y="21"/>
                  </a:lnTo>
                  <a:lnTo>
                    <a:pt x="17" y="21"/>
                  </a:lnTo>
                  <a:lnTo>
                    <a:pt x="17" y="21"/>
                  </a:lnTo>
                  <a:lnTo>
                    <a:pt x="17" y="23"/>
                  </a:lnTo>
                  <a:lnTo>
                    <a:pt x="17" y="23"/>
                  </a:lnTo>
                  <a:lnTo>
                    <a:pt x="18" y="25"/>
                  </a:lnTo>
                  <a:lnTo>
                    <a:pt x="18" y="25"/>
                  </a:lnTo>
                  <a:lnTo>
                    <a:pt x="18" y="25"/>
                  </a:lnTo>
                  <a:lnTo>
                    <a:pt x="17" y="25"/>
                  </a:lnTo>
                  <a:lnTo>
                    <a:pt x="17" y="27"/>
                  </a:lnTo>
                  <a:lnTo>
                    <a:pt x="18" y="27"/>
                  </a:lnTo>
                  <a:lnTo>
                    <a:pt x="20" y="27"/>
                  </a:lnTo>
                  <a:lnTo>
                    <a:pt x="20" y="27"/>
                  </a:lnTo>
                  <a:lnTo>
                    <a:pt x="20" y="27"/>
                  </a:lnTo>
                  <a:lnTo>
                    <a:pt x="20" y="27"/>
                  </a:lnTo>
                  <a:lnTo>
                    <a:pt x="22" y="27"/>
                  </a:lnTo>
                  <a:lnTo>
                    <a:pt x="22" y="27"/>
                  </a:lnTo>
                  <a:lnTo>
                    <a:pt x="22" y="29"/>
                  </a:lnTo>
                  <a:lnTo>
                    <a:pt x="20" y="29"/>
                  </a:lnTo>
                  <a:lnTo>
                    <a:pt x="20" y="29"/>
                  </a:lnTo>
                  <a:lnTo>
                    <a:pt x="20" y="30"/>
                  </a:lnTo>
                  <a:lnTo>
                    <a:pt x="22" y="32"/>
                  </a:lnTo>
                  <a:lnTo>
                    <a:pt x="24" y="34"/>
                  </a:lnTo>
                  <a:lnTo>
                    <a:pt x="24" y="34"/>
                  </a:lnTo>
                  <a:lnTo>
                    <a:pt x="24" y="34"/>
                  </a:lnTo>
                  <a:lnTo>
                    <a:pt x="24" y="36"/>
                  </a:lnTo>
                  <a:lnTo>
                    <a:pt x="24" y="36"/>
                  </a:lnTo>
                  <a:lnTo>
                    <a:pt x="24" y="36"/>
                  </a:lnTo>
                  <a:lnTo>
                    <a:pt x="24" y="36"/>
                  </a:lnTo>
                  <a:lnTo>
                    <a:pt x="24" y="36"/>
                  </a:lnTo>
                  <a:lnTo>
                    <a:pt x="26" y="36"/>
                  </a:lnTo>
                  <a:lnTo>
                    <a:pt x="26" y="36"/>
                  </a:lnTo>
                  <a:lnTo>
                    <a:pt x="26" y="38"/>
                  </a:lnTo>
                  <a:lnTo>
                    <a:pt x="27" y="38"/>
                  </a:lnTo>
                  <a:lnTo>
                    <a:pt x="27" y="38"/>
                  </a:lnTo>
                  <a:lnTo>
                    <a:pt x="27" y="40"/>
                  </a:lnTo>
                  <a:lnTo>
                    <a:pt x="27" y="40"/>
                  </a:lnTo>
                  <a:lnTo>
                    <a:pt x="26" y="40"/>
                  </a:lnTo>
                  <a:lnTo>
                    <a:pt x="27" y="41"/>
                  </a:lnTo>
                  <a:lnTo>
                    <a:pt x="27" y="41"/>
                  </a:lnTo>
                  <a:lnTo>
                    <a:pt x="27" y="41"/>
                  </a:lnTo>
                  <a:lnTo>
                    <a:pt x="27" y="43"/>
                  </a:lnTo>
                  <a:lnTo>
                    <a:pt x="27" y="43"/>
                  </a:lnTo>
                  <a:lnTo>
                    <a:pt x="29" y="43"/>
                  </a:lnTo>
                  <a:lnTo>
                    <a:pt x="29" y="45"/>
                  </a:lnTo>
                  <a:lnTo>
                    <a:pt x="29" y="45"/>
                  </a:lnTo>
                  <a:lnTo>
                    <a:pt x="29" y="47"/>
                  </a:lnTo>
                  <a:lnTo>
                    <a:pt x="29" y="49"/>
                  </a:lnTo>
                  <a:lnTo>
                    <a:pt x="29" y="49"/>
                  </a:lnTo>
                  <a:lnTo>
                    <a:pt x="31" y="49"/>
                  </a:lnTo>
                  <a:lnTo>
                    <a:pt x="31" y="49"/>
                  </a:lnTo>
                  <a:lnTo>
                    <a:pt x="31" y="50"/>
                  </a:lnTo>
                  <a:lnTo>
                    <a:pt x="29" y="50"/>
                  </a:lnTo>
                  <a:lnTo>
                    <a:pt x="31" y="50"/>
                  </a:lnTo>
                  <a:lnTo>
                    <a:pt x="31" y="52"/>
                  </a:lnTo>
                  <a:lnTo>
                    <a:pt x="31" y="54"/>
                  </a:lnTo>
                  <a:lnTo>
                    <a:pt x="33" y="54"/>
                  </a:lnTo>
                  <a:lnTo>
                    <a:pt x="33" y="54"/>
                  </a:lnTo>
                  <a:lnTo>
                    <a:pt x="33" y="56"/>
                  </a:lnTo>
                  <a:lnTo>
                    <a:pt x="33" y="56"/>
                  </a:lnTo>
                  <a:lnTo>
                    <a:pt x="33" y="56"/>
                  </a:lnTo>
                  <a:lnTo>
                    <a:pt x="33" y="56"/>
                  </a:lnTo>
                  <a:lnTo>
                    <a:pt x="33" y="58"/>
                  </a:lnTo>
                  <a:lnTo>
                    <a:pt x="33" y="58"/>
                  </a:lnTo>
                  <a:lnTo>
                    <a:pt x="33" y="58"/>
                  </a:lnTo>
                  <a:lnTo>
                    <a:pt x="33" y="58"/>
                  </a:lnTo>
                  <a:lnTo>
                    <a:pt x="33" y="59"/>
                  </a:lnTo>
                  <a:lnTo>
                    <a:pt x="35" y="61"/>
                  </a:lnTo>
                  <a:lnTo>
                    <a:pt x="38" y="67"/>
                  </a:lnTo>
                  <a:lnTo>
                    <a:pt x="38" y="67"/>
                  </a:lnTo>
                  <a:lnTo>
                    <a:pt x="40" y="68"/>
                  </a:lnTo>
                  <a:lnTo>
                    <a:pt x="40" y="68"/>
                  </a:lnTo>
                  <a:lnTo>
                    <a:pt x="40" y="68"/>
                  </a:lnTo>
                  <a:lnTo>
                    <a:pt x="40" y="70"/>
                  </a:lnTo>
                  <a:lnTo>
                    <a:pt x="40" y="70"/>
                  </a:lnTo>
                  <a:lnTo>
                    <a:pt x="40" y="70"/>
                  </a:lnTo>
                  <a:lnTo>
                    <a:pt x="40" y="70"/>
                  </a:lnTo>
                  <a:lnTo>
                    <a:pt x="42" y="72"/>
                  </a:lnTo>
                  <a:lnTo>
                    <a:pt x="42" y="72"/>
                  </a:lnTo>
                  <a:lnTo>
                    <a:pt x="42" y="72"/>
                  </a:lnTo>
                  <a:lnTo>
                    <a:pt x="42" y="72"/>
                  </a:lnTo>
                  <a:lnTo>
                    <a:pt x="42" y="74"/>
                  </a:lnTo>
                  <a:lnTo>
                    <a:pt x="42" y="74"/>
                  </a:lnTo>
                  <a:lnTo>
                    <a:pt x="44" y="76"/>
                  </a:lnTo>
                  <a:lnTo>
                    <a:pt x="44" y="76"/>
                  </a:lnTo>
                  <a:lnTo>
                    <a:pt x="44" y="76"/>
                  </a:lnTo>
                  <a:lnTo>
                    <a:pt x="44" y="76"/>
                  </a:lnTo>
                  <a:lnTo>
                    <a:pt x="44" y="76"/>
                  </a:lnTo>
                  <a:lnTo>
                    <a:pt x="45" y="76"/>
                  </a:lnTo>
                  <a:lnTo>
                    <a:pt x="45" y="76"/>
                  </a:lnTo>
                  <a:lnTo>
                    <a:pt x="45" y="76"/>
                  </a:lnTo>
                  <a:lnTo>
                    <a:pt x="47" y="76"/>
                  </a:lnTo>
                  <a:lnTo>
                    <a:pt x="47" y="77"/>
                  </a:lnTo>
                  <a:lnTo>
                    <a:pt x="47" y="77"/>
                  </a:lnTo>
                  <a:lnTo>
                    <a:pt x="47" y="77"/>
                  </a:lnTo>
                  <a:lnTo>
                    <a:pt x="47" y="79"/>
                  </a:lnTo>
                  <a:lnTo>
                    <a:pt x="47" y="79"/>
                  </a:lnTo>
                  <a:lnTo>
                    <a:pt x="47" y="79"/>
                  </a:lnTo>
                  <a:lnTo>
                    <a:pt x="47" y="81"/>
                  </a:lnTo>
                  <a:lnTo>
                    <a:pt x="47" y="83"/>
                  </a:lnTo>
                  <a:lnTo>
                    <a:pt x="49" y="83"/>
                  </a:lnTo>
                  <a:lnTo>
                    <a:pt x="49" y="83"/>
                  </a:lnTo>
                  <a:lnTo>
                    <a:pt x="49" y="85"/>
                  </a:lnTo>
                  <a:lnTo>
                    <a:pt x="51" y="86"/>
                  </a:lnTo>
                  <a:lnTo>
                    <a:pt x="51" y="88"/>
                  </a:lnTo>
                  <a:lnTo>
                    <a:pt x="51" y="88"/>
                  </a:lnTo>
                  <a:lnTo>
                    <a:pt x="53" y="88"/>
                  </a:lnTo>
                  <a:lnTo>
                    <a:pt x="53" y="88"/>
                  </a:lnTo>
                  <a:lnTo>
                    <a:pt x="53" y="90"/>
                  </a:lnTo>
                  <a:lnTo>
                    <a:pt x="54" y="90"/>
                  </a:lnTo>
                  <a:lnTo>
                    <a:pt x="54" y="90"/>
                  </a:lnTo>
                  <a:lnTo>
                    <a:pt x="56" y="90"/>
                  </a:lnTo>
                  <a:lnTo>
                    <a:pt x="56" y="92"/>
                  </a:lnTo>
                  <a:lnTo>
                    <a:pt x="56" y="94"/>
                  </a:lnTo>
                  <a:lnTo>
                    <a:pt x="56" y="94"/>
                  </a:lnTo>
                  <a:lnTo>
                    <a:pt x="58" y="96"/>
                  </a:lnTo>
                  <a:lnTo>
                    <a:pt x="58" y="97"/>
                  </a:lnTo>
                  <a:lnTo>
                    <a:pt x="60" y="97"/>
                  </a:lnTo>
                  <a:lnTo>
                    <a:pt x="60" y="99"/>
                  </a:lnTo>
                  <a:lnTo>
                    <a:pt x="60" y="99"/>
                  </a:lnTo>
                  <a:lnTo>
                    <a:pt x="60" y="99"/>
                  </a:lnTo>
                  <a:lnTo>
                    <a:pt x="58" y="99"/>
                  </a:lnTo>
                  <a:lnTo>
                    <a:pt x="60" y="101"/>
                  </a:lnTo>
                  <a:lnTo>
                    <a:pt x="62" y="101"/>
                  </a:lnTo>
                  <a:lnTo>
                    <a:pt x="62" y="101"/>
                  </a:lnTo>
                  <a:lnTo>
                    <a:pt x="62" y="103"/>
                  </a:lnTo>
                  <a:lnTo>
                    <a:pt x="62" y="103"/>
                  </a:lnTo>
                  <a:lnTo>
                    <a:pt x="62" y="103"/>
                  </a:lnTo>
                  <a:lnTo>
                    <a:pt x="62" y="103"/>
                  </a:lnTo>
                  <a:lnTo>
                    <a:pt x="63" y="105"/>
                  </a:lnTo>
                  <a:lnTo>
                    <a:pt x="65" y="106"/>
                  </a:lnTo>
                  <a:lnTo>
                    <a:pt x="65" y="106"/>
                  </a:lnTo>
                  <a:lnTo>
                    <a:pt x="65" y="106"/>
                  </a:lnTo>
                  <a:lnTo>
                    <a:pt x="67" y="108"/>
                  </a:lnTo>
                  <a:lnTo>
                    <a:pt x="69" y="108"/>
                  </a:lnTo>
                  <a:lnTo>
                    <a:pt x="69" y="108"/>
                  </a:lnTo>
                  <a:lnTo>
                    <a:pt x="71" y="108"/>
                  </a:lnTo>
                  <a:lnTo>
                    <a:pt x="71" y="110"/>
                  </a:lnTo>
                  <a:lnTo>
                    <a:pt x="71" y="110"/>
                  </a:lnTo>
                  <a:lnTo>
                    <a:pt x="72" y="112"/>
                  </a:lnTo>
                  <a:lnTo>
                    <a:pt x="72" y="114"/>
                  </a:lnTo>
                  <a:lnTo>
                    <a:pt x="74" y="115"/>
                  </a:lnTo>
                  <a:lnTo>
                    <a:pt x="74" y="117"/>
                  </a:lnTo>
                  <a:lnTo>
                    <a:pt x="74" y="117"/>
                  </a:lnTo>
                  <a:lnTo>
                    <a:pt x="74" y="117"/>
                  </a:lnTo>
                  <a:lnTo>
                    <a:pt x="74" y="119"/>
                  </a:lnTo>
                  <a:lnTo>
                    <a:pt x="74" y="119"/>
                  </a:lnTo>
                  <a:lnTo>
                    <a:pt x="74" y="121"/>
                  </a:lnTo>
                  <a:lnTo>
                    <a:pt x="74" y="121"/>
                  </a:lnTo>
                  <a:lnTo>
                    <a:pt x="74" y="121"/>
                  </a:lnTo>
                  <a:lnTo>
                    <a:pt x="74" y="123"/>
                  </a:lnTo>
                  <a:lnTo>
                    <a:pt x="74" y="123"/>
                  </a:lnTo>
                  <a:lnTo>
                    <a:pt x="76" y="124"/>
                  </a:lnTo>
                  <a:lnTo>
                    <a:pt x="78" y="128"/>
                  </a:lnTo>
                  <a:lnTo>
                    <a:pt x="78" y="130"/>
                  </a:lnTo>
                  <a:lnTo>
                    <a:pt x="80" y="135"/>
                  </a:lnTo>
                  <a:lnTo>
                    <a:pt x="82" y="137"/>
                  </a:lnTo>
                  <a:lnTo>
                    <a:pt x="82" y="137"/>
                  </a:lnTo>
                  <a:lnTo>
                    <a:pt x="82" y="139"/>
                  </a:lnTo>
                  <a:lnTo>
                    <a:pt x="82" y="139"/>
                  </a:lnTo>
                  <a:lnTo>
                    <a:pt x="82" y="141"/>
                  </a:lnTo>
                  <a:lnTo>
                    <a:pt x="80" y="141"/>
                  </a:lnTo>
                  <a:lnTo>
                    <a:pt x="80" y="142"/>
                  </a:lnTo>
                  <a:lnTo>
                    <a:pt x="80" y="142"/>
                  </a:lnTo>
                  <a:lnTo>
                    <a:pt x="80" y="144"/>
                  </a:lnTo>
                  <a:lnTo>
                    <a:pt x="80" y="144"/>
                  </a:lnTo>
                  <a:lnTo>
                    <a:pt x="80" y="146"/>
                  </a:lnTo>
                  <a:lnTo>
                    <a:pt x="80" y="148"/>
                  </a:lnTo>
                  <a:lnTo>
                    <a:pt x="80" y="148"/>
                  </a:lnTo>
                  <a:lnTo>
                    <a:pt x="82" y="150"/>
                  </a:lnTo>
                  <a:lnTo>
                    <a:pt x="82" y="148"/>
                  </a:lnTo>
                  <a:lnTo>
                    <a:pt x="82" y="150"/>
                  </a:lnTo>
                  <a:lnTo>
                    <a:pt x="82" y="150"/>
                  </a:lnTo>
                  <a:lnTo>
                    <a:pt x="82" y="152"/>
                  </a:lnTo>
                  <a:lnTo>
                    <a:pt x="82" y="152"/>
                  </a:lnTo>
                  <a:lnTo>
                    <a:pt x="82" y="153"/>
                  </a:lnTo>
                  <a:lnTo>
                    <a:pt x="80" y="153"/>
                  </a:lnTo>
                  <a:lnTo>
                    <a:pt x="80" y="153"/>
                  </a:lnTo>
                  <a:lnTo>
                    <a:pt x="80" y="155"/>
                  </a:lnTo>
                  <a:lnTo>
                    <a:pt x="80" y="155"/>
                  </a:lnTo>
                  <a:lnTo>
                    <a:pt x="80" y="155"/>
                  </a:lnTo>
                  <a:lnTo>
                    <a:pt x="80" y="155"/>
                  </a:lnTo>
                  <a:lnTo>
                    <a:pt x="80" y="157"/>
                  </a:lnTo>
                  <a:lnTo>
                    <a:pt x="80" y="157"/>
                  </a:lnTo>
                  <a:lnTo>
                    <a:pt x="78" y="159"/>
                  </a:lnTo>
                  <a:lnTo>
                    <a:pt x="78" y="159"/>
                  </a:lnTo>
                  <a:lnTo>
                    <a:pt x="78" y="161"/>
                  </a:lnTo>
                  <a:lnTo>
                    <a:pt x="78" y="161"/>
                  </a:lnTo>
                  <a:lnTo>
                    <a:pt x="78" y="161"/>
                  </a:lnTo>
                  <a:lnTo>
                    <a:pt x="78" y="162"/>
                  </a:lnTo>
                  <a:lnTo>
                    <a:pt x="78" y="162"/>
                  </a:lnTo>
                  <a:lnTo>
                    <a:pt x="76" y="164"/>
                  </a:lnTo>
                  <a:lnTo>
                    <a:pt x="76" y="164"/>
                  </a:lnTo>
                  <a:lnTo>
                    <a:pt x="76" y="164"/>
                  </a:lnTo>
                  <a:lnTo>
                    <a:pt x="76" y="164"/>
                  </a:lnTo>
                  <a:lnTo>
                    <a:pt x="76" y="166"/>
                  </a:lnTo>
                  <a:lnTo>
                    <a:pt x="76" y="166"/>
                  </a:lnTo>
                  <a:lnTo>
                    <a:pt x="74" y="166"/>
                  </a:lnTo>
                  <a:lnTo>
                    <a:pt x="74" y="166"/>
                  </a:lnTo>
                  <a:lnTo>
                    <a:pt x="74" y="168"/>
                  </a:lnTo>
                  <a:lnTo>
                    <a:pt x="76" y="168"/>
                  </a:lnTo>
                  <a:lnTo>
                    <a:pt x="76" y="170"/>
                  </a:lnTo>
                  <a:lnTo>
                    <a:pt x="76" y="170"/>
                  </a:lnTo>
                  <a:lnTo>
                    <a:pt x="76" y="170"/>
                  </a:lnTo>
                  <a:lnTo>
                    <a:pt x="76" y="171"/>
                  </a:lnTo>
                  <a:lnTo>
                    <a:pt x="76" y="173"/>
                  </a:lnTo>
                  <a:lnTo>
                    <a:pt x="74" y="175"/>
                  </a:lnTo>
                  <a:lnTo>
                    <a:pt x="74" y="177"/>
                  </a:lnTo>
                  <a:lnTo>
                    <a:pt x="74" y="177"/>
                  </a:lnTo>
                  <a:lnTo>
                    <a:pt x="74" y="177"/>
                  </a:lnTo>
                  <a:lnTo>
                    <a:pt x="74" y="179"/>
                  </a:lnTo>
                  <a:lnTo>
                    <a:pt x="74" y="179"/>
                  </a:lnTo>
                  <a:lnTo>
                    <a:pt x="74" y="179"/>
                  </a:lnTo>
                  <a:lnTo>
                    <a:pt x="74" y="179"/>
                  </a:lnTo>
                  <a:lnTo>
                    <a:pt x="72" y="182"/>
                  </a:lnTo>
                  <a:lnTo>
                    <a:pt x="72" y="182"/>
                  </a:lnTo>
                  <a:lnTo>
                    <a:pt x="72" y="182"/>
                  </a:lnTo>
                  <a:lnTo>
                    <a:pt x="74" y="186"/>
                  </a:lnTo>
                  <a:lnTo>
                    <a:pt x="74" y="188"/>
                  </a:lnTo>
                  <a:lnTo>
                    <a:pt x="74" y="188"/>
                  </a:lnTo>
                  <a:lnTo>
                    <a:pt x="74" y="188"/>
                  </a:lnTo>
                  <a:lnTo>
                    <a:pt x="74" y="189"/>
                  </a:lnTo>
                  <a:lnTo>
                    <a:pt x="74" y="189"/>
                  </a:lnTo>
                  <a:lnTo>
                    <a:pt x="74" y="189"/>
                  </a:lnTo>
                  <a:lnTo>
                    <a:pt x="74" y="191"/>
                  </a:lnTo>
                  <a:lnTo>
                    <a:pt x="74" y="191"/>
                  </a:lnTo>
                  <a:lnTo>
                    <a:pt x="76" y="191"/>
                  </a:lnTo>
                  <a:lnTo>
                    <a:pt x="76" y="193"/>
                  </a:lnTo>
                  <a:lnTo>
                    <a:pt x="76" y="193"/>
                  </a:lnTo>
                  <a:lnTo>
                    <a:pt x="74" y="193"/>
                  </a:lnTo>
                  <a:lnTo>
                    <a:pt x="74" y="193"/>
                  </a:lnTo>
                  <a:lnTo>
                    <a:pt x="74" y="195"/>
                  </a:lnTo>
                  <a:lnTo>
                    <a:pt x="76" y="198"/>
                  </a:lnTo>
                  <a:lnTo>
                    <a:pt x="76" y="200"/>
                  </a:lnTo>
                  <a:lnTo>
                    <a:pt x="76" y="200"/>
                  </a:lnTo>
                  <a:lnTo>
                    <a:pt x="78" y="207"/>
                  </a:lnTo>
                  <a:lnTo>
                    <a:pt x="76" y="209"/>
                  </a:lnTo>
                  <a:lnTo>
                    <a:pt x="78" y="209"/>
                  </a:lnTo>
                  <a:lnTo>
                    <a:pt x="76" y="209"/>
                  </a:lnTo>
                  <a:lnTo>
                    <a:pt x="74" y="209"/>
                  </a:lnTo>
                  <a:lnTo>
                    <a:pt x="74" y="209"/>
                  </a:lnTo>
                  <a:lnTo>
                    <a:pt x="74" y="211"/>
                  </a:lnTo>
                  <a:lnTo>
                    <a:pt x="72" y="211"/>
                  </a:lnTo>
                  <a:lnTo>
                    <a:pt x="72" y="213"/>
                  </a:lnTo>
                  <a:lnTo>
                    <a:pt x="74" y="213"/>
                  </a:lnTo>
                  <a:lnTo>
                    <a:pt x="76" y="215"/>
                  </a:lnTo>
                  <a:lnTo>
                    <a:pt x="76" y="217"/>
                  </a:lnTo>
                  <a:lnTo>
                    <a:pt x="76" y="217"/>
                  </a:lnTo>
                  <a:lnTo>
                    <a:pt x="78" y="217"/>
                  </a:lnTo>
                  <a:lnTo>
                    <a:pt x="78" y="217"/>
                  </a:lnTo>
                  <a:lnTo>
                    <a:pt x="78" y="220"/>
                  </a:lnTo>
                  <a:lnTo>
                    <a:pt x="78" y="220"/>
                  </a:lnTo>
                  <a:lnTo>
                    <a:pt x="80" y="222"/>
                  </a:lnTo>
                  <a:lnTo>
                    <a:pt x="80" y="222"/>
                  </a:lnTo>
                  <a:lnTo>
                    <a:pt x="80" y="220"/>
                  </a:lnTo>
                  <a:lnTo>
                    <a:pt x="80" y="220"/>
                  </a:lnTo>
                  <a:lnTo>
                    <a:pt x="80" y="220"/>
                  </a:lnTo>
                  <a:lnTo>
                    <a:pt x="80" y="220"/>
                  </a:lnTo>
                  <a:lnTo>
                    <a:pt x="83" y="217"/>
                  </a:lnTo>
                  <a:lnTo>
                    <a:pt x="83" y="217"/>
                  </a:lnTo>
                  <a:lnTo>
                    <a:pt x="85" y="218"/>
                  </a:lnTo>
                  <a:lnTo>
                    <a:pt x="91" y="218"/>
                  </a:lnTo>
                  <a:lnTo>
                    <a:pt x="92" y="218"/>
                  </a:lnTo>
                  <a:lnTo>
                    <a:pt x="94" y="218"/>
                  </a:lnTo>
                  <a:lnTo>
                    <a:pt x="94" y="218"/>
                  </a:lnTo>
                  <a:lnTo>
                    <a:pt x="94" y="215"/>
                  </a:lnTo>
                  <a:lnTo>
                    <a:pt x="94" y="215"/>
                  </a:lnTo>
                  <a:lnTo>
                    <a:pt x="94" y="215"/>
                  </a:lnTo>
                  <a:lnTo>
                    <a:pt x="94" y="215"/>
                  </a:lnTo>
                  <a:lnTo>
                    <a:pt x="94" y="215"/>
                  </a:lnTo>
                  <a:lnTo>
                    <a:pt x="94" y="215"/>
                  </a:lnTo>
                  <a:lnTo>
                    <a:pt x="96" y="213"/>
                  </a:lnTo>
                  <a:lnTo>
                    <a:pt x="96" y="213"/>
                  </a:lnTo>
                  <a:lnTo>
                    <a:pt x="94" y="211"/>
                  </a:lnTo>
                  <a:lnTo>
                    <a:pt x="94" y="211"/>
                  </a:lnTo>
                  <a:lnTo>
                    <a:pt x="94" y="209"/>
                  </a:lnTo>
                  <a:lnTo>
                    <a:pt x="94" y="209"/>
                  </a:lnTo>
                  <a:lnTo>
                    <a:pt x="92" y="207"/>
                  </a:lnTo>
                  <a:lnTo>
                    <a:pt x="92" y="207"/>
                  </a:lnTo>
                  <a:lnTo>
                    <a:pt x="92" y="207"/>
                  </a:lnTo>
                  <a:lnTo>
                    <a:pt x="94" y="206"/>
                  </a:lnTo>
                  <a:lnTo>
                    <a:pt x="94" y="204"/>
                  </a:lnTo>
                  <a:lnTo>
                    <a:pt x="96" y="204"/>
                  </a:lnTo>
                  <a:lnTo>
                    <a:pt x="98" y="204"/>
                  </a:lnTo>
                  <a:lnTo>
                    <a:pt x="98" y="202"/>
                  </a:lnTo>
                  <a:lnTo>
                    <a:pt x="98" y="202"/>
                  </a:lnTo>
                  <a:lnTo>
                    <a:pt x="98" y="202"/>
                  </a:lnTo>
                  <a:lnTo>
                    <a:pt x="98" y="200"/>
                  </a:lnTo>
                  <a:lnTo>
                    <a:pt x="101" y="200"/>
                  </a:lnTo>
                  <a:lnTo>
                    <a:pt x="103" y="198"/>
                  </a:lnTo>
                  <a:lnTo>
                    <a:pt x="103" y="198"/>
                  </a:lnTo>
                  <a:lnTo>
                    <a:pt x="103" y="198"/>
                  </a:lnTo>
                  <a:lnTo>
                    <a:pt x="103" y="197"/>
                  </a:lnTo>
                  <a:lnTo>
                    <a:pt x="103" y="197"/>
                  </a:lnTo>
                  <a:lnTo>
                    <a:pt x="103" y="197"/>
                  </a:lnTo>
                  <a:lnTo>
                    <a:pt x="105" y="197"/>
                  </a:lnTo>
                  <a:lnTo>
                    <a:pt x="105" y="195"/>
                  </a:lnTo>
                  <a:lnTo>
                    <a:pt x="105" y="195"/>
                  </a:lnTo>
                  <a:lnTo>
                    <a:pt x="107" y="193"/>
                  </a:lnTo>
                  <a:lnTo>
                    <a:pt x="107" y="193"/>
                  </a:lnTo>
                  <a:lnTo>
                    <a:pt x="107" y="191"/>
                  </a:lnTo>
                  <a:lnTo>
                    <a:pt x="105" y="189"/>
                  </a:lnTo>
                  <a:lnTo>
                    <a:pt x="105" y="188"/>
                  </a:lnTo>
                  <a:lnTo>
                    <a:pt x="107" y="186"/>
                  </a:lnTo>
                  <a:lnTo>
                    <a:pt x="107" y="186"/>
                  </a:lnTo>
                  <a:lnTo>
                    <a:pt x="116" y="184"/>
                  </a:lnTo>
                  <a:lnTo>
                    <a:pt x="118" y="182"/>
                  </a:lnTo>
                  <a:lnTo>
                    <a:pt x="118" y="182"/>
                  </a:lnTo>
                  <a:lnTo>
                    <a:pt x="116" y="179"/>
                  </a:lnTo>
                  <a:lnTo>
                    <a:pt x="116" y="177"/>
                  </a:lnTo>
                  <a:lnTo>
                    <a:pt x="116" y="175"/>
                  </a:lnTo>
                  <a:lnTo>
                    <a:pt x="118" y="173"/>
                  </a:lnTo>
                  <a:lnTo>
                    <a:pt x="119" y="171"/>
                  </a:lnTo>
                  <a:lnTo>
                    <a:pt x="119" y="170"/>
                  </a:lnTo>
                  <a:lnTo>
                    <a:pt x="119" y="168"/>
                  </a:lnTo>
                  <a:lnTo>
                    <a:pt x="118" y="168"/>
                  </a:lnTo>
                  <a:lnTo>
                    <a:pt x="116" y="166"/>
                  </a:lnTo>
                  <a:lnTo>
                    <a:pt x="116" y="166"/>
                  </a:lnTo>
                  <a:lnTo>
                    <a:pt x="116" y="164"/>
                  </a:lnTo>
                  <a:lnTo>
                    <a:pt x="116" y="164"/>
                  </a:lnTo>
                  <a:lnTo>
                    <a:pt x="116" y="162"/>
                  </a:lnTo>
                  <a:lnTo>
                    <a:pt x="116" y="161"/>
                  </a:lnTo>
                  <a:lnTo>
                    <a:pt x="116" y="161"/>
                  </a:lnTo>
                  <a:lnTo>
                    <a:pt x="116" y="157"/>
                  </a:lnTo>
                  <a:lnTo>
                    <a:pt x="114" y="153"/>
                  </a:lnTo>
                  <a:lnTo>
                    <a:pt x="116" y="152"/>
                  </a:lnTo>
                  <a:lnTo>
                    <a:pt x="116" y="150"/>
                  </a:lnTo>
                  <a:lnTo>
                    <a:pt x="119" y="148"/>
                  </a:lnTo>
                  <a:lnTo>
                    <a:pt x="121" y="148"/>
                  </a:lnTo>
                  <a:lnTo>
                    <a:pt x="123" y="146"/>
                  </a:lnTo>
                  <a:lnTo>
                    <a:pt x="127" y="144"/>
                  </a:lnTo>
                  <a:lnTo>
                    <a:pt x="128" y="144"/>
                  </a:lnTo>
                  <a:lnTo>
                    <a:pt x="128" y="144"/>
                  </a:lnTo>
                  <a:lnTo>
                    <a:pt x="128" y="146"/>
                  </a:lnTo>
                  <a:lnTo>
                    <a:pt x="128" y="146"/>
                  </a:lnTo>
                  <a:lnTo>
                    <a:pt x="128" y="153"/>
                  </a:lnTo>
                  <a:lnTo>
                    <a:pt x="128" y="153"/>
                  </a:lnTo>
                  <a:lnTo>
                    <a:pt x="128" y="155"/>
                  </a:lnTo>
                  <a:lnTo>
                    <a:pt x="128" y="155"/>
                  </a:lnTo>
                  <a:lnTo>
                    <a:pt x="128" y="155"/>
                  </a:lnTo>
                  <a:lnTo>
                    <a:pt x="128" y="157"/>
                  </a:lnTo>
                  <a:lnTo>
                    <a:pt x="128" y="157"/>
                  </a:lnTo>
                  <a:lnTo>
                    <a:pt x="130" y="157"/>
                  </a:lnTo>
                  <a:lnTo>
                    <a:pt x="132" y="155"/>
                  </a:lnTo>
                  <a:lnTo>
                    <a:pt x="132" y="155"/>
                  </a:lnTo>
                  <a:lnTo>
                    <a:pt x="132" y="155"/>
                  </a:lnTo>
                  <a:lnTo>
                    <a:pt x="134" y="155"/>
                  </a:lnTo>
                  <a:lnTo>
                    <a:pt x="134" y="153"/>
                  </a:lnTo>
                  <a:lnTo>
                    <a:pt x="134" y="153"/>
                  </a:lnTo>
                  <a:lnTo>
                    <a:pt x="134" y="152"/>
                  </a:lnTo>
                  <a:lnTo>
                    <a:pt x="134" y="150"/>
                  </a:lnTo>
                  <a:lnTo>
                    <a:pt x="134" y="150"/>
                  </a:lnTo>
                  <a:lnTo>
                    <a:pt x="136" y="150"/>
                  </a:lnTo>
                  <a:lnTo>
                    <a:pt x="136" y="152"/>
                  </a:lnTo>
                  <a:lnTo>
                    <a:pt x="137" y="153"/>
                  </a:lnTo>
                  <a:lnTo>
                    <a:pt x="137" y="153"/>
                  </a:lnTo>
                  <a:lnTo>
                    <a:pt x="139" y="150"/>
                  </a:lnTo>
                  <a:lnTo>
                    <a:pt x="141" y="148"/>
                  </a:lnTo>
                  <a:lnTo>
                    <a:pt x="141" y="148"/>
                  </a:lnTo>
                  <a:lnTo>
                    <a:pt x="141" y="148"/>
                  </a:lnTo>
                  <a:lnTo>
                    <a:pt x="143" y="148"/>
                  </a:lnTo>
                  <a:lnTo>
                    <a:pt x="143" y="150"/>
                  </a:lnTo>
                  <a:lnTo>
                    <a:pt x="143" y="150"/>
                  </a:lnTo>
                  <a:lnTo>
                    <a:pt x="143" y="150"/>
                  </a:lnTo>
                  <a:lnTo>
                    <a:pt x="143" y="150"/>
                  </a:lnTo>
                  <a:lnTo>
                    <a:pt x="143" y="152"/>
                  </a:lnTo>
                  <a:lnTo>
                    <a:pt x="143" y="152"/>
                  </a:lnTo>
                  <a:lnTo>
                    <a:pt x="143" y="152"/>
                  </a:lnTo>
                  <a:lnTo>
                    <a:pt x="143" y="153"/>
                  </a:lnTo>
                  <a:lnTo>
                    <a:pt x="143" y="153"/>
                  </a:lnTo>
                  <a:lnTo>
                    <a:pt x="145" y="153"/>
                  </a:lnTo>
                  <a:lnTo>
                    <a:pt x="147" y="153"/>
                  </a:lnTo>
                  <a:lnTo>
                    <a:pt x="147" y="153"/>
                  </a:lnTo>
                  <a:lnTo>
                    <a:pt x="148" y="155"/>
                  </a:lnTo>
                  <a:lnTo>
                    <a:pt x="148" y="157"/>
                  </a:lnTo>
                  <a:lnTo>
                    <a:pt x="148" y="157"/>
                  </a:lnTo>
                  <a:lnTo>
                    <a:pt x="150" y="157"/>
                  </a:lnTo>
                  <a:lnTo>
                    <a:pt x="150" y="157"/>
                  </a:lnTo>
                  <a:lnTo>
                    <a:pt x="152" y="157"/>
                  </a:lnTo>
                  <a:lnTo>
                    <a:pt x="152" y="155"/>
                  </a:lnTo>
                  <a:lnTo>
                    <a:pt x="152" y="153"/>
                  </a:lnTo>
                  <a:lnTo>
                    <a:pt x="152" y="153"/>
                  </a:lnTo>
                  <a:lnTo>
                    <a:pt x="154" y="153"/>
                  </a:lnTo>
                  <a:lnTo>
                    <a:pt x="154" y="152"/>
                  </a:lnTo>
                  <a:lnTo>
                    <a:pt x="156" y="152"/>
                  </a:lnTo>
                  <a:lnTo>
                    <a:pt x="156" y="150"/>
                  </a:lnTo>
                  <a:lnTo>
                    <a:pt x="156" y="150"/>
                  </a:lnTo>
                  <a:lnTo>
                    <a:pt x="157" y="153"/>
                  </a:lnTo>
                  <a:lnTo>
                    <a:pt x="159" y="155"/>
                  </a:lnTo>
                  <a:lnTo>
                    <a:pt x="159" y="155"/>
                  </a:lnTo>
                  <a:lnTo>
                    <a:pt x="159" y="155"/>
                  </a:lnTo>
                  <a:lnTo>
                    <a:pt x="159" y="157"/>
                  </a:lnTo>
                  <a:lnTo>
                    <a:pt x="159" y="157"/>
                  </a:lnTo>
                  <a:lnTo>
                    <a:pt x="161" y="159"/>
                  </a:lnTo>
                  <a:lnTo>
                    <a:pt x="161" y="159"/>
                  </a:lnTo>
                  <a:lnTo>
                    <a:pt x="163" y="157"/>
                  </a:lnTo>
                  <a:lnTo>
                    <a:pt x="165" y="157"/>
                  </a:lnTo>
                  <a:lnTo>
                    <a:pt x="165" y="157"/>
                  </a:lnTo>
                  <a:lnTo>
                    <a:pt x="170" y="157"/>
                  </a:lnTo>
                  <a:lnTo>
                    <a:pt x="174" y="157"/>
                  </a:lnTo>
                  <a:lnTo>
                    <a:pt x="174" y="155"/>
                  </a:lnTo>
                  <a:lnTo>
                    <a:pt x="175" y="153"/>
                  </a:lnTo>
                  <a:lnTo>
                    <a:pt x="175" y="15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19" name="Freeform 25"/>
            <p:cNvSpPr>
              <a:spLocks/>
            </p:cNvSpPr>
            <p:nvPr/>
          </p:nvSpPr>
          <p:spPr bwMode="auto">
            <a:xfrm>
              <a:off x="9050018" y="4085599"/>
              <a:ext cx="241883" cy="306846"/>
            </a:xfrm>
            <a:custGeom>
              <a:avLst/>
              <a:gdLst>
                <a:gd name="T0" fmla="*/ 168 w 175"/>
                <a:gd name="T1" fmla="*/ 148 h 222"/>
                <a:gd name="T2" fmla="*/ 166 w 175"/>
                <a:gd name="T3" fmla="*/ 139 h 222"/>
                <a:gd name="T4" fmla="*/ 166 w 175"/>
                <a:gd name="T5" fmla="*/ 124 h 222"/>
                <a:gd name="T6" fmla="*/ 157 w 175"/>
                <a:gd name="T7" fmla="*/ 121 h 222"/>
                <a:gd name="T8" fmla="*/ 147 w 175"/>
                <a:gd name="T9" fmla="*/ 115 h 222"/>
                <a:gd name="T10" fmla="*/ 147 w 175"/>
                <a:gd name="T11" fmla="*/ 105 h 222"/>
                <a:gd name="T12" fmla="*/ 147 w 175"/>
                <a:gd name="T13" fmla="*/ 101 h 222"/>
                <a:gd name="T14" fmla="*/ 143 w 175"/>
                <a:gd name="T15" fmla="*/ 86 h 222"/>
                <a:gd name="T16" fmla="*/ 137 w 175"/>
                <a:gd name="T17" fmla="*/ 86 h 222"/>
                <a:gd name="T18" fmla="*/ 128 w 175"/>
                <a:gd name="T19" fmla="*/ 77 h 222"/>
                <a:gd name="T20" fmla="*/ 125 w 175"/>
                <a:gd name="T21" fmla="*/ 70 h 222"/>
                <a:gd name="T22" fmla="*/ 128 w 175"/>
                <a:gd name="T23" fmla="*/ 52 h 222"/>
                <a:gd name="T24" fmla="*/ 127 w 175"/>
                <a:gd name="T25" fmla="*/ 40 h 222"/>
                <a:gd name="T26" fmla="*/ 112 w 175"/>
                <a:gd name="T27" fmla="*/ 36 h 222"/>
                <a:gd name="T28" fmla="*/ 101 w 175"/>
                <a:gd name="T29" fmla="*/ 27 h 222"/>
                <a:gd name="T30" fmla="*/ 91 w 175"/>
                <a:gd name="T31" fmla="*/ 30 h 222"/>
                <a:gd name="T32" fmla="*/ 85 w 175"/>
                <a:gd name="T33" fmla="*/ 25 h 222"/>
                <a:gd name="T34" fmla="*/ 82 w 175"/>
                <a:gd name="T35" fmla="*/ 21 h 222"/>
                <a:gd name="T36" fmla="*/ 74 w 175"/>
                <a:gd name="T37" fmla="*/ 14 h 222"/>
                <a:gd name="T38" fmla="*/ 56 w 175"/>
                <a:gd name="T39" fmla="*/ 3 h 222"/>
                <a:gd name="T40" fmla="*/ 36 w 175"/>
                <a:gd name="T41" fmla="*/ 5 h 222"/>
                <a:gd name="T42" fmla="*/ 20 w 175"/>
                <a:gd name="T43" fmla="*/ 9 h 222"/>
                <a:gd name="T44" fmla="*/ 15 w 175"/>
                <a:gd name="T45" fmla="*/ 9 h 222"/>
                <a:gd name="T46" fmla="*/ 7 w 175"/>
                <a:gd name="T47" fmla="*/ 11 h 222"/>
                <a:gd name="T48" fmla="*/ 2 w 175"/>
                <a:gd name="T49" fmla="*/ 14 h 222"/>
                <a:gd name="T50" fmla="*/ 9 w 175"/>
                <a:gd name="T51" fmla="*/ 18 h 222"/>
                <a:gd name="T52" fmla="*/ 17 w 175"/>
                <a:gd name="T53" fmla="*/ 23 h 222"/>
                <a:gd name="T54" fmla="*/ 22 w 175"/>
                <a:gd name="T55" fmla="*/ 27 h 222"/>
                <a:gd name="T56" fmla="*/ 24 w 175"/>
                <a:gd name="T57" fmla="*/ 36 h 222"/>
                <a:gd name="T58" fmla="*/ 27 w 175"/>
                <a:gd name="T59" fmla="*/ 41 h 222"/>
                <a:gd name="T60" fmla="*/ 29 w 175"/>
                <a:gd name="T61" fmla="*/ 50 h 222"/>
                <a:gd name="T62" fmla="*/ 33 w 175"/>
                <a:gd name="T63" fmla="*/ 58 h 222"/>
                <a:gd name="T64" fmla="*/ 40 w 175"/>
                <a:gd name="T65" fmla="*/ 70 h 222"/>
                <a:gd name="T66" fmla="*/ 45 w 175"/>
                <a:gd name="T67" fmla="*/ 76 h 222"/>
                <a:gd name="T68" fmla="*/ 49 w 175"/>
                <a:gd name="T69" fmla="*/ 83 h 222"/>
                <a:gd name="T70" fmla="*/ 56 w 175"/>
                <a:gd name="T71" fmla="*/ 92 h 222"/>
                <a:gd name="T72" fmla="*/ 62 w 175"/>
                <a:gd name="T73" fmla="*/ 101 h 222"/>
                <a:gd name="T74" fmla="*/ 71 w 175"/>
                <a:gd name="T75" fmla="*/ 108 h 222"/>
                <a:gd name="T76" fmla="*/ 74 w 175"/>
                <a:gd name="T77" fmla="*/ 121 h 222"/>
                <a:gd name="T78" fmla="*/ 82 w 175"/>
                <a:gd name="T79" fmla="*/ 141 h 222"/>
                <a:gd name="T80" fmla="*/ 82 w 175"/>
                <a:gd name="T81" fmla="*/ 150 h 222"/>
                <a:gd name="T82" fmla="*/ 78 w 175"/>
                <a:gd name="T83" fmla="*/ 159 h 222"/>
                <a:gd name="T84" fmla="*/ 76 w 175"/>
                <a:gd name="T85" fmla="*/ 166 h 222"/>
                <a:gd name="T86" fmla="*/ 74 w 175"/>
                <a:gd name="T87" fmla="*/ 177 h 222"/>
                <a:gd name="T88" fmla="*/ 74 w 175"/>
                <a:gd name="T89" fmla="*/ 188 h 222"/>
                <a:gd name="T90" fmla="*/ 76 w 175"/>
                <a:gd name="T91" fmla="*/ 198 h 222"/>
                <a:gd name="T92" fmla="*/ 74 w 175"/>
                <a:gd name="T93" fmla="*/ 213 h 222"/>
                <a:gd name="T94" fmla="*/ 80 w 175"/>
                <a:gd name="T95" fmla="*/ 220 h 222"/>
                <a:gd name="T96" fmla="*/ 94 w 175"/>
                <a:gd name="T97" fmla="*/ 215 h 222"/>
                <a:gd name="T98" fmla="*/ 94 w 175"/>
                <a:gd name="T99" fmla="*/ 206 h 222"/>
                <a:gd name="T100" fmla="*/ 103 w 175"/>
                <a:gd name="T101" fmla="*/ 197 h 222"/>
                <a:gd name="T102" fmla="*/ 107 w 175"/>
                <a:gd name="T103" fmla="*/ 186 h 222"/>
                <a:gd name="T104" fmla="*/ 116 w 175"/>
                <a:gd name="T105" fmla="*/ 166 h 222"/>
                <a:gd name="T106" fmla="*/ 121 w 175"/>
                <a:gd name="T107" fmla="*/ 148 h 222"/>
                <a:gd name="T108" fmla="*/ 128 w 175"/>
                <a:gd name="T109" fmla="*/ 157 h 222"/>
                <a:gd name="T110" fmla="*/ 136 w 175"/>
                <a:gd name="T111" fmla="*/ 150 h 222"/>
                <a:gd name="T112" fmla="*/ 143 w 175"/>
                <a:gd name="T113" fmla="*/ 150 h 222"/>
                <a:gd name="T114" fmla="*/ 150 w 175"/>
                <a:gd name="T115" fmla="*/ 157 h 222"/>
                <a:gd name="T116" fmla="*/ 159 w 175"/>
                <a:gd name="T117" fmla="*/ 155 h 222"/>
                <a:gd name="T118" fmla="*/ 174 w 175"/>
                <a:gd name="T119" fmla="*/ 155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75" h="222">
                  <a:moveTo>
                    <a:pt x="175" y="152"/>
                  </a:moveTo>
                  <a:lnTo>
                    <a:pt x="174" y="152"/>
                  </a:lnTo>
                  <a:lnTo>
                    <a:pt x="174" y="152"/>
                  </a:lnTo>
                  <a:lnTo>
                    <a:pt x="174" y="153"/>
                  </a:lnTo>
                  <a:lnTo>
                    <a:pt x="172" y="152"/>
                  </a:lnTo>
                  <a:lnTo>
                    <a:pt x="170" y="150"/>
                  </a:lnTo>
                  <a:lnTo>
                    <a:pt x="170" y="150"/>
                  </a:lnTo>
                  <a:lnTo>
                    <a:pt x="170" y="148"/>
                  </a:lnTo>
                  <a:lnTo>
                    <a:pt x="170" y="148"/>
                  </a:lnTo>
                  <a:lnTo>
                    <a:pt x="168" y="148"/>
                  </a:lnTo>
                  <a:lnTo>
                    <a:pt x="168" y="148"/>
                  </a:lnTo>
                  <a:lnTo>
                    <a:pt x="168" y="148"/>
                  </a:lnTo>
                  <a:lnTo>
                    <a:pt x="168" y="148"/>
                  </a:lnTo>
                  <a:lnTo>
                    <a:pt x="168" y="148"/>
                  </a:lnTo>
                  <a:lnTo>
                    <a:pt x="166" y="146"/>
                  </a:lnTo>
                  <a:lnTo>
                    <a:pt x="166" y="146"/>
                  </a:lnTo>
                  <a:lnTo>
                    <a:pt x="165" y="146"/>
                  </a:lnTo>
                  <a:lnTo>
                    <a:pt x="165" y="144"/>
                  </a:lnTo>
                  <a:lnTo>
                    <a:pt x="165" y="142"/>
                  </a:lnTo>
                  <a:lnTo>
                    <a:pt x="165" y="142"/>
                  </a:lnTo>
                  <a:lnTo>
                    <a:pt x="166" y="142"/>
                  </a:lnTo>
                  <a:lnTo>
                    <a:pt x="166" y="141"/>
                  </a:lnTo>
                  <a:lnTo>
                    <a:pt x="166" y="141"/>
                  </a:lnTo>
                  <a:lnTo>
                    <a:pt x="166" y="139"/>
                  </a:lnTo>
                  <a:lnTo>
                    <a:pt x="166" y="139"/>
                  </a:lnTo>
                  <a:lnTo>
                    <a:pt x="166" y="137"/>
                  </a:lnTo>
                  <a:lnTo>
                    <a:pt x="166" y="137"/>
                  </a:lnTo>
                  <a:lnTo>
                    <a:pt x="166" y="135"/>
                  </a:lnTo>
                  <a:lnTo>
                    <a:pt x="166" y="135"/>
                  </a:lnTo>
                  <a:lnTo>
                    <a:pt x="166" y="130"/>
                  </a:lnTo>
                  <a:lnTo>
                    <a:pt x="166" y="130"/>
                  </a:lnTo>
                  <a:lnTo>
                    <a:pt x="166" y="128"/>
                  </a:lnTo>
                  <a:lnTo>
                    <a:pt x="166" y="128"/>
                  </a:lnTo>
                  <a:lnTo>
                    <a:pt x="166" y="128"/>
                  </a:lnTo>
                  <a:lnTo>
                    <a:pt x="166" y="126"/>
                  </a:lnTo>
                  <a:lnTo>
                    <a:pt x="166" y="124"/>
                  </a:lnTo>
                  <a:lnTo>
                    <a:pt x="165" y="124"/>
                  </a:lnTo>
                  <a:lnTo>
                    <a:pt x="165" y="124"/>
                  </a:lnTo>
                  <a:lnTo>
                    <a:pt x="165" y="124"/>
                  </a:lnTo>
                  <a:lnTo>
                    <a:pt x="165" y="124"/>
                  </a:lnTo>
                  <a:lnTo>
                    <a:pt x="163" y="124"/>
                  </a:lnTo>
                  <a:lnTo>
                    <a:pt x="163" y="124"/>
                  </a:lnTo>
                  <a:lnTo>
                    <a:pt x="163" y="123"/>
                  </a:lnTo>
                  <a:lnTo>
                    <a:pt x="163" y="123"/>
                  </a:lnTo>
                  <a:lnTo>
                    <a:pt x="161" y="121"/>
                  </a:lnTo>
                  <a:lnTo>
                    <a:pt x="159" y="121"/>
                  </a:lnTo>
                  <a:lnTo>
                    <a:pt x="159" y="121"/>
                  </a:lnTo>
                  <a:lnTo>
                    <a:pt x="157" y="121"/>
                  </a:lnTo>
                  <a:lnTo>
                    <a:pt x="156" y="121"/>
                  </a:lnTo>
                  <a:lnTo>
                    <a:pt x="154" y="119"/>
                  </a:lnTo>
                  <a:lnTo>
                    <a:pt x="154" y="117"/>
                  </a:lnTo>
                  <a:lnTo>
                    <a:pt x="154" y="117"/>
                  </a:lnTo>
                  <a:lnTo>
                    <a:pt x="152" y="117"/>
                  </a:lnTo>
                  <a:lnTo>
                    <a:pt x="150" y="117"/>
                  </a:lnTo>
                  <a:lnTo>
                    <a:pt x="150" y="117"/>
                  </a:lnTo>
                  <a:lnTo>
                    <a:pt x="150" y="115"/>
                  </a:lnTo>
                  <a:lnTo>
                    <a:pt x="148" y="115"/>
                  </a:lnTo>
                  <a:lnTo>
                    <a:pt x="148" y="115"/>
                  </a:lnTo>
                  <a:lnTo>
                    <a:pt x="147" y="115"/>
                  </a:lnTo>
                  <a:lnTo>
                    <a:pt x="147" y="115"/>
                  </a:lnTo>
                  <a:lnTo>
                    <a:pt x="147" y="114"/>
                  </a:lnTo>
                  <a:lnTo>
                    <a:pt x="147" y="114"/>
                  </a:lnTo>
                  <a:lnTo>
                    <a:pt x="147" y="112"/>
                  </a:lnTo>
                  <a:lnTo>
                    <a:pt x="148" y="110"/>
                  </a:lnTo>
                  <a:lnTo>
                    <a:pt x="148" y="108"/>
                  </a:lnTo>
                  <a:lnTo>
                    <a:pt x="148" y="108"/>
                  </a:lnTo>
                  <a:lnTo>
                    <a:pt x="148" y="108"/>
                  </a:lnTo>
                  <a:lnTo>
                    <a:pt x="148" y="106"/>
                  </a:lnTo>
                  <a:lnTo>
                    <a:pt x="148" y="105"/>
                  </a:lnTo>
                  <a:lnTo>
                    <a:pt x="148" y="105"/>
                  </a:lnTo>
                  <a:lnTo>
                    <a:pt x="148" y="105"/>
                  </a:lnTo>
                  <a:lnTo>
                    <a:pt x="147" y="105"/>
                  </a:lnTo>
                  <a:lnTo>
                    <a:pt x="147" y="105"/>
                  </a:lnTo>
                  <a:lnTo>
                    <a:pt x="145" y="106"/>
                  </a:lnTo>
                  <a:lnTo>
                    <a:pt x="145" y="106"/>
                  </a:lnTo>
                  <a:lnTo>
                    <a:pt x="145" y="106"/>
                  </a:lnTo>
                  <a:lnTo>
                    <a:pt x="143" y="103"/>
                  </a:lnTo>
                  <a:lnTo>
                    <a:pt x="143" y="103"/>
                  </a:lnTo>
                  <a:lnTo>
                    <a:pt x="143" y="103"/>
                  </a:lnTo>
                  <a:lnTo>
                    <a:pt x="143" y="103"/>
                  </a:lnTo>
                  <a:lnTo>
                    <a:pt x="143" y="103"/>
                  </a:lnTo>
                  <a:lnTo>
                    <a:pt x="145" y="103"/>
                  </a:lnTo>
                  <a:lnTo>
                    <a:pt x="145" y="101"/>
                  </a:lnTo>
                  <a:lnTo>
                    <a:pt x="147" y="101"/>
                  </a:lnTo>
                  <a:lnTo>
                    <a:pt x="147" y="99"/>
                  </a:lnTo>
                  <a:lnTo>
                    <a:pt x="147" y="96"/>
                  </a:lnTo>
                  <a:lnTo>
                    <a:pt x="147" y="94"/>
                  </a:lnTo>
                  <a:lnTo>
                    <a:pt x="147" y="92"/>
                  </a:lnTo>
                  <a:lnTo>
                    <a:pt x="148" y="92"/>
                  </a:lnTo>
                  <a:lnTo>
                    <a:pt x="148" y="90"/>
                  </a:lnTo>
                  <a:lnTo>
                    <a:pt x="148" y="88"/>
                  </a:lnTo>
                  <a:lnTo>
                    <a:pt x="147" y="86"/>
                  </a:lnTo>
                  <a:lnTo>
                    <a:pt x="147" y="86"/>
                  </a:lnTo>
                  <a:lnTo>
                    <a:pt x="145" y="86"/>
                  </a:lnTo>
                  <a:lnTo>
                    <a:pt x="145" y="86"/>
                  </a:lnTo>
                  <a:lnTo>
                    <a:pt x="143" y="86"/>
                  </a:lnTo>
                  <a:lnTo>
                    <a:pt x="143" y="86"/>
                  </a:lnTo>
                  <a:lnTo>
                    <a:pt x="143" y="88"/>
                  </a:lnTo>
                  <a:lnTo>
                    <a:pt x="141" y="88"/>
                  </a:lnTo>
                  <a:lnTo>
                    <a:pt x="141" y="90"/>
                  </a:lnTo>
                  <a:lnTo>
                    <a:pt x="141" y="90"/>
                  </a:lnTo>
                  <a:lnTo>
                    <a:pt x="139" y="90"/>
                  </a:lnTo>
                  <a:lnTo>
                    <a:pt x="139" y="90"/>
                  </a:lnTo>
                  <a:lnTo>
                    <a:pt x="137" y="88"/>
                  </a:lnTo>
                  <a:lnTo>
                    <a:pt x="137" y="88"/>
                  </a:lnTo>
                  <a:lnTo>
                    <a:pt x="137" y="88"/>
                  </a:lnTo>
                  <a:lnTo>
                    <a:pt x="137" y="86"/>
                  </a:lnTo>
                  <a:lnTo>
                    <a:pt x="137" y="86"/>
                  </a:lnTo>
                  <a:lnTo>
                    <a:pt x="137" y="85"/>
                  </a:lnTo>
                  <a:lnTo>
                    <a:pt x="136" y="83"/>
                  </a:lnTo>
                  <a:lnTo>
                    <a:pt x="136" y="83"/>
                  </a:lnTo>
                  <a:lnTo>
                    <a:pt x="134" y="83"/>
                  </a:lnTo>
                  <a:lnTo>
                    <a:pt x="134" y="83"/>
                  </a:lnTo>
                  <a:lnTo>
                    <a:pt x="134" y="83"/>
                  </a:lnTo>
                  <a:lnTo>
                    <a:pt x="134" y="81"/>
                  </a:lnTo>
                  <a:lnTo>
                    <a:pt x="134" y="81"/>
                  </a:lnTo>
                  <a:lnTo>
                    <a:pt x="132" y="79"/>
                  </a:lnTo>
                  <a:lnTo>
                    <a:pt x="130" y="77"/>
                  </a:lnTo>
                  <a:lnTo>
                    <a:pt x="130" y="77"/>
                  </a:lnTo>
                  <a:lnTo>
                    <a:pt x="128" y="77"/>
                  </a:lnTo>
                  <a:lnTo>
                    <a:pt x="128" y="79"/>
                  </a:lnTo>
                  <a:lnTo>
                    <a:pt x="128" y="79"/>
                  </a:lnTo>
                  <a:lnTo>
                    <a:pt x="127" y="77"/>
                  </a:lnTo>
                  <a:lnTo>
                    <a:pt x="127" y="77"/>
                  </a:lnTo>
                  <a:lnTo>
                    <a:pt x="127" y="76"/>
                  </a:lnTo>
                  <a:lnTo>
                    <a:pt x="127" y="76"/>
                  </a:lnTo>
                  <a:lnTo>
                    <a:pt x="125" y="74"/>
                  </a:lnTo>
                  <a:lnTo>
                    <a:pt x="125" y="74"/>
                  </a:lnTo>
                  <a:lnTo>
                    <a:pt x="125" y="74"/>
                  </a:lnTo>
                  <a:lnTo>
                    <a:pt x="125" y="74"/>
                  </a:lnTo>
                  <a:lnTo>
                    <a:pt x="125" y="72"/>
                  </a:lnTo>
                  <a:lnTo>
                    <a:pt x="125" y="70"/>
                  </a:lnTo>
                  <a:lnTo>
                    <a:pt x="127" y="68"/>
                  </a:lnTo>
                  <a:lnTo>
                    <a:pt x="128" y="65"/>
                  </a:lnTo>
                  <a:lnTo>
                    <a:pt x="128" y="63"/>
                  </a:lnTo>
                  <a:lnTo>
                    <a:pt x="128" y="59"/>
                  </a:lnTo>
                  <a:lnTo>
                    <a:pt x="128" y="58"/>
                  </a:lnTo>
                  <a:lnTo>
                    <a:pt x="130" y="56"/>
                  </a:lnTo>
                  <a:lnTo>
                    <a:pt x="130" y="56"/>
                  </a:lnTo>
                  <a:lnTo>
                    <a:pt x="130" y="54"/>
                  </a:lnTo>
                  <a:lnTo>
                    <a:pt x="130" y="54"/>
                  </a:lnTo>
                  <a:lnTo>
                    <a:pt x="128" y="52"/>
                  </a:lnTo>
                  <a:lnTo>
                    <a:pt x="128" y="52"/>
                  </a:lnTo>
                  <a:lnTo>
                    <a:pt x="128" y="52"/>
                  </a:lnTo>
                  <a:lnTo>
                    <a:pt x="128" y="50"/>
                  </a:lnTo>
                  <a:lnTo>
                    <a:pt x="128" y="49"/>
                  </a:lnTo>
                  <a:lnTo>
                    <a:pt x="130" y="49"/>
                  </a:lnTo>
                  <a:lnTo>
                    <a:pt x="130" y="47"/>
                  </a:lnTo>
                  <a:lnTo>
                    <a:pt x="130" y="47"/>
                  </a:lnTo>
                  <a:lnTo>
                    <a:pt x="130" y="47"/>
                  </a:lnTo>
                  <a:lnTo>
                    <a:pt x="128" y="45"/>
                  </a:lnTo>
                  <a:lnTo>
                    <a:pt x="128" y="45"/>
                  </a:lnTo>
                  <a:lnTo>
                    <a:pt x="127" y="43"/>
                  </a:lnTo>
                  <a:lnTo>
                    <a:pt x="127" y="41"/>
                  </a:lnTo>
                  <a:lnTo>
                    <a:pt x="127" y="40"/>
                  </a:lnTo>
                  <a:lnTo>
                    <a:pt x="127" y="40"/>
                  </a:lnTo>
                  <a:lnTo>
                    <a:pt x="125" y="38"/>
                  </a:lnTo>
                  <a:lnTo>
                    <a:pt x="125" y="38"/>
                  </a:lnTo>
                  <a:lnTo>
                    <a:pt x="123" y="38"/>
                  </a:lnTo>
                  <a:lnTo>
                    <a:pt x="121" y="40"/>
                  </a:lnTo>
                  <a:lnTo>
                    <a:pt x="119" y="41"/>
                  </a:lnTo>
                  <a:lnTo>
                    <a:pt x="118" y="43"/>
                  </a:lnTo>
                  <a:lnTo>
                    <a:pt x="116" y="41"/>
                  </a:lnTo>
                  <a:lnTo>
                    <a:pt x="116" y="41"/>
                  </a:lnTo>
                  <a:lnTo>
                    <a:pt x="114" y="40"/>
                  </a:lnTo>
                  <a:lnTo>
                    <a:pt x="112" y="38"/>
                  </a:lnTo>
                  <a:lnTo>
                    <a:pt x="112" y="36"/>
                  </a:lnTo>
                  <a:lnTo>
                    <a:pt x="112" y="36"/>
                  </a:lnTo>
                  <a:lnTo>
                    <a:pt x="110" y="36"/>
                  </a:lnTo>
                  <a:lnTo>
                    <a:pt x="110" y="34"/>
                  </a:lnTo>
                  <a:lnTo>
                    <a:pt x="110" y="34"/>
                  </a:lnTo>
                  <a:lnTo>
                    <a:pt x="110" y="32"/>
                  </a:lnTo>
                  <a:lnTo>
                    <a:pt x="110" y="30"/>
                  </a:lnTo>
                  <a:lnTo>
                    <a:pt x="109" y="30"/>
                  </a:lnTo>
                  <a:lnTo>
                    <a:pt x="109" y="29"/>
                  </a:lnTo>
                  <a:lnTo>
                    <a:pt x="109" y="29"/>
                  </a:lnTo>
                  <a:lnTo>
                    <a:pt x="109" y="29"/>
                  </a:lnTo>
                  <a:lnTo>
                    <a:pt x="107" y="27"/>
                  </a:lnTo>
                  <a:lnTo>
                    <a:pt x="105" y="27"/>
                  </a:lnTo>
                  <a:lnTo>
                    <a:pt x="101" y="27"/>
                  </a:lnTo>
                  <a:lnTo>
                    <a:pt x="98" y="25"/>
                  </a:lnTo>
                  <a:lnTo>
                    <a:pt x="96" y="25"/>
                  </a:lnTo>
                  <a:lnTo>
                    <a:pt x="94" y="25"/>
                  </a:lnTo>
                  <a:lnTo>
                    <a:pt x="94" y="29"/>
                  </a:lnTo>
                  <a:lnTo>
                    <a:pt x="94" y="29"/>
                  </a:lnTo>
                  <a:lnTo>
                    <a:pt x="94" y="29"/>
                  </a:lnTo>
                  <a:lnTo>
                    <a:pt x="94" y="30"/>
                  </a:lnTo>
                  <a:lnTo>
                    <a:pt x="94" y="30"/>
                  </a:lnTo>
                  <a:lnTo>
                    <a:pt x="94" y="32"/>
                  </a:lnTo>
                  <a:lnTo>
                    <a:pt x="92" y="32"/>
                  </a:lnTo>
                  <a:lnTo>
                    <a:pt x="92" y="30"/>
                  </a:lnTo>
                  <a:lnTo>
                    <a:pt x="91" y="30"/>
                  </a:lnTo>
                  <a:lnTo>
                    <a:pt x="91" y="27"/>
                  </a:lnTo>
                  <a:lnTo>
                    <a:pt x="91" y="27"/>
                  </a:lnTo>
                  <a:lnTo>
                    <a:pt x="91" y="25"/>
                  </a:lnTo>
                  <a:lnTo>
                    <a:pt x="91" y="25"/>
                  </a:lnTo>
                  <a:lnTo>
                    <a:pt x="89" y="23"/>
                  </a:lnTo>
                  <a:lnTo>
                    <a:pt x="89" y="23"/>
                  </a:lnTo>
                  <a:lnTo>
                    <a:pt x="87" y="25"/>
                  </a:lnTo>
                  <a:lnTo>
                    <a:pt x="87" y="27"/>
                  </a:lnTo>
                  <a:lnTo>
                    <a:pt x="87" y="27"/>
                  </a:lnTo>
                  <a:lnTo>
                    <a:pt x="85" y="27"/>
                  </a:lnTo>
                  <a:lnTo>
                    <a:pt x="85" y="27"/>
                  </a:lnTo>
                  <a:lnTo>
                    <a:pt x="85" y="25"/>
                  </a:lnTo>
                  <a:lnTo>
                    <a:pt x="85" y="25"/>
                  </a:lnTo>
                  <a:lnTo>
                    <a:pt x="85" y="23"/>
                  </a:lnTo>
                  <a:lnTo>
                    <a:pt x="87" y="23"/>
                  </a:lnTo>
                  <a:lnTo>
                    <a:pt x="87" y="23"/>
                  </a:lnTo>
                  <a:lnTo>
                    <a:pt x="87" y="21"/>
                  </a:lnTo>
                  <a:lnTo>
                    <a:pt x="87" y="20"/>
                  </a:lnTo>
                  <a:lnTo>
                    <a:pt x="87" y="20"/>
                  </a:lnTo>
                  <a:lnTo>
                    <a:pt x="85" y="20"/>
                  </a:lnTo>
                  <a:lnTo>
                    <a:pt x="83" y="20"/>
                  </a:lnTo>
                  <a:lnTo>
                    <a:pt x="83" y="20"/>
                  </a:lnTo>
                  <a:lnTo>
                    <a:pt x="82" y="20"/>
                  </a:lnTo>
                  <a:lnTo>
                    <a:pt x="82" y="21"/>
                  </a:lnTo>
                  <a:lnTo>
                    <a:pt x="80" y="21"/>
                  </a:lnTo>
                  <a:lnTo>
                    <a:pt x="80" y="21"/>
                  </a:lnTo>
                  <a:lnTo>
                    <a:pt x="78" y="20"/>
                  </a:lnTo>
                  <a:lnTo>
                    <a:pt x="78" y="18"/>
                  </a:lnTo>
                  <a:lnTo>
                    <a:pt x="78" y="18"/>
                  </a:lnTo>
                  <a:lnTo>
                    <a:pt x="78" y="18"/>
                  </a:lnTo>
                  <a:lnTo>
                    <a:pt x="76" y="20"/>
                  </a:lnTo>
                  <a:lnTo>
                    <a:pt x="74" y="20"/>
                  </a:lnTo>
                  <a:lnTo>
                    <a:pt x="74" y="20"/>
                  </a:lnTo>
                  <a:lnTo>
                    <a:pt x="72" y="18"/>
                  </a:lnTo>
                  <a:lnTo>
                    <a:pt x="74" y="16"/>
                  </a:lnTo>
                  <a:lnTo>
                    <a:pt x="74" y="14"/>
                  </a:lnTo>
                  <a:lnTo>
                    <a:pt x="72" y="12"/>
                  </a:lnTo>
                  <a:lnTo>
                    <a:pt x="72" y="12"/>
                  </a:lnTo>
                  <a:lnTo>
                    <a:pt x="69" y="12"/>
                  </a:lnTo>
                  <a:lnTo>
                    <a:pt x="67" y="12"/>
                  </a:lnTo>
                  <a:lnTo>
                    <a:pt x="65" y="11"/>
                  </a:lnTo>
                  <a:lnTo>
                    <a:pt x="63" y="9"/>
                  </a:lnTo>
                  <a:lnTo>
                    <a:pt x="63" y="9"/>
                  </a:lnTo>
                  <a:lnTo>
                    <a:pt x="63" y="9"/>
                  </a:lnTo>
                  <a:lnTo>
                    <a:pt x="62" y="7"/>
                  </a:lnTo>
                  <a:lnTo>
                    <a:pt x="62" y="5"/>
                  </a:lnTo>
                  <a:lnTo>
                    <a:pt x="58" y="3"/>
                  </a:lnTo>
                  <a:lnTo>
                    <a:pt x="56" y="3"/>
                  </a:lnTo>
                  <a:lnTo>
                    <a:pt x="51" y="3"/>
                  </a:lnTo>
                  <a:lnTo>
                    <a:pt x="49" y="2"/>
                  </a:lnTo>
                  <a:lnTo>
                    <a:pt x="49" y="0"/>
                  </a:lnTo>
                  <a:lnTo>
                    <a:pt x="47" y="0"/>
                  </a:lnTo>
                  <a:lnTo>
                    <a:pt x="47" y="2"/>
                  </a:lnTo>
                  <a:lnTo>
                    <a:pt x="45" y="2"/>
                  </a:lnTo>
                  <a:lnTo>
                    <a:pt x="44" y="2"/>
                  </a:lnTo>
                  <a:lnTo>
                    <a:pt x="44" y="3"/>
                  </a:lnTo>
                  <a:lnTo>
                    <a:pt x="40" y="5"/>
                  </a:lnTo>
                  <a:lnTo>
                    <a:pt x="38" y="5"/>
                  </a:lnTo>
                  <a:lnTo>
                    <a:pt x="38" y="5"/>
                  </a:lnTo>
                  <a:lnTo>
                    <a:pt x="36" y="5"/>
                  </a:lnTo>
                  <a:lnTo>
                    <a:pt x="36" y="3"/>
                  </a:lnTo>
                  <a:lnTo>
                    <a:pt x="35" y="5"/>
                  </a:lnTo>
                  <a:lnTo>
                    <a:pt x="31" y="9"/>
                  </a:lnTo>
                  <a:lnTo>
                    <a:pt x="31" y="9"/>
                  </a:lnTo>
                  <a:lnTo>
                    <a:pt x="29" y="11"/>
                  </a:lnTo>
                  <a:lnTo>
                    <a:pt x="27" y="9"/>
                  </a:lnTo>
                  <a:lnTo>
                    <a:pt x="22" y="7"/>
                  </a:lnTo>
                  <a:lnTo>
                    <a:pt x="22" y="7"/>
                  </a:lnTo>
                  <a:lnTo>
                    <a:pt x="20" y="7"/>
                  </a:lnTo>
                  <a:lnTo>
                    <a:pt x="20" y="7"/>
                  </a:lnTo>
                  <a:lnTo>
                    <a:pt x="20" y="7"/>
                  </a:lnTo>
                  <a:lnTo>
                    <a:pt x="20" y="9"/>
                  </a:lnTo>
                  <a:lnTo>
                    <a:pt x="20" y="9"/>
                  </a:lnTo>
                  <a:lnTo>
                    <a:pt x="20" y="9"/>
                  </a:lnTo>
                  <a:lnTo>
                    <a:pt x="20" y="9"/>
                  </a:lnTo>
                  <a:lnTo>
                    <a:pt x="20" y="11"/>
                  </a:lnTo>
                  <a:lnTo>
                    <a:pt x="20" y="11"/>
                  </a:lnTo>
                  <a:lnTo>
                    <a:pt x="20" y="11"/>
                  </a:lnTo>
                  <a:lnTo>
                    <a:pt x="18" y="11"/>
                  </a:lnTo>
                  <a:lnTo>
                    <a:pt x="18" y="9"/>
                  </a:lnTo>
                  <a:lnTo>
                    <a:pt x="18" y="9"/>
                  </a:lnTo>
                  <a:lnTo>
                    <a:pt x="18" y="11"/>
                  </a:lnTo>
                  <a:lnTo>
                    <a:pt x="17" y="11"/>
                  </a:lnTo>
                  <a:lnTo>
                    <a:pt x="15" y="9"/>
                  </a:lnTo>
                  <a:lnTo>
                    <a:pt x="13" y="9"/>
                  </a:lnTo>
                  <a:lnTo>
                    <a:pt x="11" y="7"/>
                  </a:lnTo>
                  <a:lnTo>
                    <a:pt x="11" y="7"/>
                  </a:lnTo>
                  <a:lnTo>
                    <a:pt x="11" y="9"/>
                  </a:lnTo>
                  <a:lnTo>
                    <a:pt x="9" y="9"/>
                  </a:lnTo>
                  <a:lnTo>
                    <a:pt x="9" y="9"/>
                  </a:lnTo>
                  <a:lnTo>
                    <a:pt x="9" y="9"/>
                  </a:lnTo>
                  <a:lnTo>
                    <a:pt x="9" y="9"/>
                  </a:lnTo>
                  <a:lnTo>
                    <a:pt x="7" y="9"/>
                  </a:lnTo>
                  <a:lnTo>
                    <a:pt x="7" y="9"/>
                  </a:lnTo>
                  <a:lnTo>
                    <a:pt x="7" y="11"/>
                  </a:lnTo>
                  <a:lnTo>
                    <a:pt x="7" y="11"/>
                  </a:lnTo>
                  <a:lnTo>
                    <a:pt x="7" y="12"/>
                  </a:lnTo>
                  <a:lnTo>
                    <a:pt x="7" y="14"/>
                  </a:lnTo>
                  <a:lnTo>
                    <a:pt x="7" y="14"/>
                  </a:lnTo>
                  <a:lnTo>
                    <a:pt x="7" y="16"/>
                  </a:lnTo>
                  <a:lnTo>
                    <a:pt x="6" y="16"/>
                  </a:lnTo>
                  <a:lnTo>
                    <a:pt x="6" y="14"/>
                  </a:lnTo>
                  <a:lnTo>
                    <a:pt x="6" y="14"/>
                  </a:lnTo>
                  <a:lnTo>
                    <a:pt x="4" y="12"/>
                  </a:lnTo>
                  <a:lnTo>
                    <a:pt x="4" y="12"/>
                  </a:lnTo>
                  <a:lnTo>
                    <a:pt x="2" y="12"/>
                  </a:lnTo>
                  <a:lnTo>
                    <a:pt x="2" y="12"/>
                  </a:lnTo>
                  <a:lnTo>
                    <a:pt x="2" y="14"/>
                  </a:lnTo>
                  <a:lnTo>
                    <a:pt x="0" y="14"/>
                  </a:lnTo>
                  <a:lnTo>
                    <a:pt x="0" y="16"/>
                  </a:lnTo>
                  <a:lnTo>
                    <a:pt x="0" y="16"/>
                  </a:lnTo>
                  <a:lnTo>
                    <a:pt x="0" y="18"/>
                  </a:lnTo>
                  <a:lnTo>
                    <a:pt x="2" y="16"/>
                  </a:lnTo>
                  <a:lnTo>
                    <a:pt x="4" y="16"/>
                  </a:lnTo>
                  <a:lnTo>
                    <a:pt x="4" y="18"/>
                  </a:lnTo>
                  <a:lnTo>
                    <a:pt x="6" y="18"/>
                  </a:lnTo>
                  <a:lnTo>
                    <a:pt x="6" y="16"/>
                  </a:lnTo>
                  <a:lnTo>
                    <a:pt x="6" y="18"/>
                  </a:lnTo>
                  <a:lnTo>
                    <a:pt x="7" y="18"/>
                  </a:lnTo>
                  <a:lnTo>
                    <a:pt x="9" y="18"/>
                  </a:lnTo>
                  <a:lnTo>
                    <a:pt x="9" y="18"/>
                  </a:lnTo>
                  <a:lnTo>
                    <a:pt x="11" y="20"/>
                  </a:lnTo>
                  <a:lnTo>
                    <a:pt x="11" y="20"/>
                  </a:lnTo>
                  <a:lnTo>
                    <a:pt x="13" y="21"/>
                  </a:lnTo>
                  <a:lnTo>
                    <a:pt x="15" y="21"/>
                  </a:lnTo>
                  <a:lnTo>
                    <a:pt x="15" y="23"/>
                  </a:lnTo>
                  <a:lnTo>
                    <a:pt x="15" y="23"/>
                  </a:lnTo>
                  <a:lnTo>
                    <a:pt x="15" y="21"/>
                  </a:lnTo>
                  <a:lnTo>
                    <a:pt x="17" y="21"/>
                  </a:lnTo>
                  <a:lnTo>
                    <a:pt x="17" y="21"/>
                  </a:lnTo>
                  <a:lnTo>
                    <a:pt x="17" y="23"/>
                  </a:lnTo>
                  <a:lnTo>
                    <a:pt x="17" y="23"/>
                  </a:lnTo>
                  <a:lnTo>
                    <a:pt x="18" y="25"/>
                  </a:lnTo>
                  <a:lnTo>
                    <a:pt x="18" y="25"/>
                  </a:lnTo>
                  <a:lnTo>
                    <a:pt x="18" y="25"/>
                  </a:lnTo>
                  <a:lnTo>
                    <a:pt x="17" y="25"/>
                  </a:lnTo>
                  <a:lnTo>
                    <a:pt x="17" y="27"/>
                  </a:lnTo>
                  <a:lnTo>
                    <a:pt x="18" y="27"/>
                  </a:lnTo>
                  <a:lnTo>
                    <a:pt x="20" y="27"/>
                  </a:lnTo>
                  <a:lnTo>
                    <a:pt x="20" y="27"/>
                  </a:lnTo>
                  <a:lnTo>
                    <a:pt x="20" y="27"/>
                  </a:lnTo>
                  <a:lnTo>
                    <a:pt x="20" y="27"/>
                  </a:lnTo>
                  <a:lnTo>
                    <a:pt x="22" y="27"/>
                  </a:lnTo>
                  <a:lnTo>
                    <a:pt x="22" y="27"/>
                  </a:lnTo>
                  <a:lnTo>
                    <a:pt x="22" y="29"/>
                  </a:lnTo>
                  <a:lnTo>
                    <a:pt x="20" y="29"/>
                  </a:lnTo>
                  <a:lnTo>
                    <a:pt x="20" y="29"/>
                  </a:lnTo>
                  <a:lnTo>
                    <a:pt x="20" y="30"/>
                  </a:lnTo>
                  <a:lnTo>
                    <a:pt x="22" y="32"/>
                  </a:lnTo>
                  <a:lnTo>
                    <a:pt x="24" y="34"/>
                  </a:lnTo>
                  <a:lnTo>
                    <a:pt x="24" y="34"/>
                  </a:lnTo>
                  <a:lnTo>
                    <a:pt x="24" y="34"/>
                  </a:lnTo>
                  <a:lnTo>
                    <a:pt x="24" y="36"/>
                  </a:lnTo>
                  <a:lnTo>
                    <a:pt x="24" y="36"/>
                  </a:lnTo>
                  <a:lnTo>
                    <a:pt x="24" y="36"/>
                  </a:lnTo>
                  <a:lnTo>
                    <a:pt x="24" y="36"/>
                  </a:lnTo>
                  <a:lnTo>
                    <a:pt x="24" y="36"/>
                  </a:lnTo>
                  <a:lnTo>
                    <a:pt x="26" y="36"/>
                  </a:lnTo>
                  <a:lnTo>
                    <a:pt x="26" y="36"/>
                  </a:lnTo>
                  <a:lnTo>
                    <a:pt x="26" y="38"/>
                  </a:lnTo>
                  <a:lnTo>
                    <a:pt x="27" y="38"/>
                  </a:lnTo>
                  <a:lnTo>
                    <a:pt x="27" y="38"/>
                  </a:lnTo>
                  <a:lnTo>
                    <a:pt x="27" y="40"/>
                  </a:lnTo>
                  <a:lnTo>
                    <a:pt x="27" y="40"/>
                  </a:lnTo>
                  <a:lnTo>
                    <a:pt x="26" y="40"/>
                  </a:lnTo>
                  <a:lnTo>
                    <a:pt x="27" y="41"/>
                  </a:lnTo>
                  <a:lnTo>
                    <a:pt x="27" y="41"/>
                  </a:lnTo>
                  <a:lnTo>
                    <a:pt x="27" y="41"/>
                  </a:lnTo>
                  <a:lnTo>
                    <a:pt x="27" y="43"/>
                  </a:lnTo>
                  <a:lnTo>
                    <a:pt x="27" y="43"/>
                  </a:lnTo>
                  <a:lnTo>
                    <a:pt x="29" y="43"/>
                  </a:lnTo>
                  <a:lnTo>
                    <a:pt x="29" y="45"/>
                  </a:lnTo>
                  <a:lnTo>
                    <a:pt x="29" y="45"/>
                  </a:lnTo>
                  <a:lnTo>
                    <a:pt x="29" y="47"/>
                  </a:lnTo>
                  <a:lnTo>
                    <a:pt x="29" y="49"/>
                  </a:lnTo>
                  <a:lnTo>
                    <a:pt x="29" y="49"/>
                  </a:lnTo>
                  <a:lnTo>
                    <a:pt x="31" y="49"/>
                  </a:lnTo>
                  <a:lnTo>
                    <a:pt x="31" y="49"/>
                  </a:lnTo>
                  <a:lnTo>
                    <a:pt x="31" y="50"/>
                  </a:lnTo>
                  <a:lnTo>
                    <a:pt x="29" y="50"/>
                  </a:lnTo>
                  <a:lnTo>
                    <a:pt x="31" y="50"/>
                  </a:lnTo>
                  <a:lnTo>
                    <a:pt x="31" y="52"/>
                  </a:lnTo>
                  <a:lnTo>
                    <a:pt x="31" y="54"/>
                  </a:lnTo>
                  <a:lnTo>
                    <a:pt x="33" y="54"/>
                  </a:lnTo>
                  <a:lnTo>
                    <a:pt x="33" y="54"/>
                  </a:lnTo>
                  <a:lnTo>
                    <a:pt x="33" y="56"/>
                  </a:lnTo>
                  <a:lnTo>
                    <a:pt x="33" y="56"/>
                  </a:lnTo>
                  <a:lnTo>
                    <a:pt x="33" y="56"/>
                  </a:lnTo>
                  <a:lnTo>
                    <a:pt x="33" y="56"/>
                  </a:lnTo>
                  <a:lnTo>
                    <a:pt x="33" y="58"/>
                  </a:lnTo>
                  <a:lnTo>
                    <a:pt x="33" y="58"/>
                  </a:lnTo>
                  <a:lnTo>
                    <a:pt x="33" y="58"/>
                  </a:lnTo>
                  <a:lnTo>
                    <a:pt x="33" y="58"/>
                  </a:lnTo>
                  <a:lnTo>
                    <a:pt x="33" y="59"/>
                  </a:lnTo>
                  <a:lnTo>
                    <a:pt x="35" y="61"/>
                  </a:lnTo>
                  <a:lnTo>
                    <a:pt x="38" y="67"/>
                  </a:lnTo>
                  <a:lnTo>
                    <a:pt x="38" y="67"/>
                  </a:lnTo>
                  <a:lnTo>
                    <a:pt x="40" y="68"/>
                  </a:lnTo>
                  <a:lnTo>
                    <a:pt x="40" y="68"/>
                  </a:lnTo>
                  <a:lnTo>
                    <a:pt x="40" y="68"/>
                  </a:lnTo>
                  <a:lnTo>
                    <a:pt x="40" y="70"/>
                  </a:lnTo>
                  <a:lnTo>
                    <a:pt x="40" y="70"/>
                  </a:lnTo>
                  <a:lnTo>
                    <a:pt x="40" y="70"/>
                  </a:lnTo>
                  <a:lnTo>
                    <a:pt x="40" y="70"/>
                  </a:lnTo>
                  <a:lnTo>
                    <a:pt x="42" y="72"/>
                  </a:lnTo>
                  <a:lnTo>
                    <a:pt x="42" y="72"/>
                  </a:lnTo>
                  <a:lnTo>
                    <a:pt x="42" y="72"/>
                  </a:lnTo>
                  <a:lnTo>
                    <a:pt x="42" y="72"/>
                  </a:lnTo>
                  <a:lnTo>
                    <a:pt x="42" y="74"/>
                  </a:lnTo>
                  <a:lnTo>
                    <a:pt x="42" y="74"/>
                  </a:lnTo>
                  <a:lnTo>
                    <a:pt x="44" y="76"/>
                  </a:lnTo>
                  <a:lnTo>
                    <a:pt x="44" y="76"/>
                  </a:lnTo>
                  <a:lnTo>
                    <a:pt x="44" y="76"/>
                  </a:lnTo>
                  <a:lnTo>
                    <a:pt x="44" y="76"/>
                  </a:lnTo>
                  <a:lnTo>
                    <a:pt x="44" y="76"/>
                  </a:lnTo>
                  <a:lnTo>
                    <a:pt x="45" y="76"/>
                  </a:lnTo>
                  <a:lnTo>
                    <a:pt x="45" y="76"/>
                  </a:lnTo>
                  <a:lnTo>
                    <a:pt x="45" y="76"/>
                  </a:lnTo>
                  <a:lnTo>
                    <a:pt x="47" y="76"/>
                  </a:lnTo>
                  <a:lnTo>
                    <a:pt x="47" y="77"/>
                  </a:lnTo>
                  <a:lnTo>
                    <a:pt x="47" y="77"/>
                  </a:lnTo>
                  <a:lnTo>
                    <a:pt x="47" y="77"/>
                  </a:lnTo>
                  <a:lnTo>
                    <a:pt x="47" y="79"/>
                  </a:lnTo>
                  <a:lnTo>
                    <a:pt x="47" y="79"/>
                  </a:lnTo>
                  <a:lnTo>
                    <a:pt x="47" y="79"/>
                  </a:lnTo>
                  <a:lnTo>
                    <a:pt x="47" y="81"/>
                  </a:lnTo>
                  <a:lnTo>
                    <a:pt x="47" y="83"/>
                  </a:lnTo>
                  <a:lnTo>
                    <a:pt x="49" y="83"/>
                  </a:lnTo>
                  <a:lnTo>
                    <a:pt x="49" y="83"/>
                  </a:lnTo>
                  <a:lnTo>
                    <a:pt x="49" y="85"/>
                  </a:lnTo>
                  <a:lnTo>
                    <a:pt x="51" y="86"/>
                  </a:lnTo>
                  <a:lnTo>
                    <a:pt x="51" y="88"/>
                  </a:lnTo>
                  <a:lnTo>
                    <a:pt x="51" y="88"/>
                  </a:lnTo>
                  <a:lnTo>
                    <a:pt x="53" y="88"/>
                  </a:lnTo>
                  <a:lnTo>
                    <a:pt x="53" y="88"/>
                  </a:lnTo>
                  <a:lnTo>
                    <a:pt x="53" y="90"/>
                  </a:lnTo>
                  <a:lnTo>
                    <a:pt x="54" y="90"/>
                  </a:lnTo>
                  <a:lnTo>
                    <a:pt x="54" y="90"/>
                  </a:lnTo>
                  <a:lnTo>
                    <a:pt x="56" y="90"/>
                  </a:lnTo>
                  <a:lnTo>
                    <a:pt x="56" y="92"/>
                  </a:lnTo>
                  <a:lnTo>
                    <a:pt x="56" y="94"/>
                  </a:lnTo>
                  <a:lnTo>
                    <a:pt x="56" y="94"/>
                  </a:lnTo>
                  <a:lnTo>
                    <a:pt x="58" y="96"/>
                  </a:lnTo>
                  <a:lnTo>
                    <a:pt x="58" y="97"/>
                  </a:lnTo>
                  <a:lnTo>
                    <a:pt x="60" y="97"/>
                  </a:lnTo>
                  <a:lnTo>
                    <a:pt x="60" y="99"/>
                  </a:lnTo>
                  <a:lnTo>
                    <a:pt x="60" y="99"/>
                  </a:lnTo>
                  <a:lnTo>
                    <a:pt x="60" y="99"/>
                  </a:lnTo>
                  <a:lnTo>
                    <a:pt x="58" y="99"/>
                  </a:lnTo>
                  <a:lnTo>
                    <a:pt x="60" y="101"/>
                  </a:lnTo>
                  <a:lnTo>
                    <a:pt x="62" y="101"/>
                  </a:lnTo>
                  <a:lnTo>
                    <a:pt x="62" y="101"/>
                  </a:lnTo>
                  <a:lnTo>
                    <a:pt x="62" y="103"/>
                  </a:lnTo>
                  <a:lnTo>
                    <a:pt x="62" y="103"/>
                  </a:lnTo>
                  <a:lnTo>
                    <a:pt x="62" y="103"/>
                  </a:lnTo>
                  <a:lnTo>
                    <a:pt x="62" y="103"/>
                  </a:lnTo>
                  <a:lnTo>
                    <a:pt x="63" y="105"/>
                  </a:lnTo>
                  <a:lnTo>
                    <a:pt x="65" y="106"/>
                  </a:lnTo>
                  <a:lnTo>
                    <a:pt x="65" y="106"/>
                  </a:lnTo>
                  <a:lnTo>
                    <a:pt x="65" y="106"/>
                  </a:lnTo>
                  <a:lnTo>
                    <a:pt x="67" y="108"/>
                  </a:lnTo>
                  <a:lnTo>
                    <a:pt x="69" y="108"/>
                  </a:lnTo>
                  <a:lnTo>
                    <a:pt x="69" y="108"/>
                  </a:lnTo>
                  <a:lnTo>
                    <a:pt x="71" y="108"/>
                  </a:lnTo>
                  <a:lnTo>
                    <a:pt x="71" y="110"/>
                  </a:lnTo>
                  <a:lnTo>
                    <a:pt x="71" y="110"/>
                  </a:lnTo>
                  <a:lnTo>
                    <a:pt x="72" y="112"/>
                  </a:lnTo>
                  <a:lnTo>
                    <a:pt x="72" y="114"/>
                  </a:lnTo>
                  <a:lnTo>
                    <a:pt x="74" y="115"/>
                  </a:lnTo>
                  <a:lnTo>
                    <a:pt x="74" y="117"/>
                  </a:lnTo>
                  <a:lnTo>
                    <a:pt x="74" y="117"/>
                  </a:lnTo>
                  <a:lnTo>
                    <a:pt x="74" y="117"/>
                  </a:lnTo>
                  <a:lnTo>
                    <a:pt x="74" y="119"/>
                  </a:lnTo>
                  <a:lnTo>
                    <a:pt x="74" y="119"/>
                  </a:lnTo>
                  <a:lnTo>
                    <a:pt x="74" y="121"/>
                  </a:lnTo>
                  <a:lnTo>
                    <a:pt x="74" y="121"/>
                  </a:lnTo>
                  <a:lnTo>
                    <a:pt x="74" y="121"/>
                  </a:lnTo>
                  <a:lnTo>
                    <a:pt x="74" y="123"/>
                  </a:lnTo>
                  <a:lnTo>
                    <a:pt x="74" y="123"/>
                  </a:lnTo>
                  <a:lnTo>
                    <a:pt x="76" y="124"/>
                  </a:lnTo>
                  <a:lnTo>
                    <a:pt x="78" y="128"/>
                  </a:lnTo>
                  <a:lnTo>
                    <a:pt x="78" y="130"/>
                  </a:lnTo>
                  <a:lnTo>
                    <a:pt x="80" y="135"/>
                  </a:lnTo>
                  <a:lnTo>
                    <a:pt x="82" y="137"/>
                  </a:lnTo>
                  <a:lnTo>
                    <a:pt x="82" y="137"/>
                  </a:lnTo>
                  <a:lnTo>
                    <a:pt x="82" y="139"/>
                  </a:lnTo>
                  <a:lnTo>
                    <a:pt x="82" y="139"/>
                  </a:lnTo>
                  <a:lnTo>
                    <a:pt x="82" y="141"/>
                  </a:lnTo>
                  <a:lnTo>
                    <a:pt x="80" y="141"/>
                  </a:lnTo>
                  <a:lnTo>
                    <a:pt x="80" y="142"/>
                  </a:lnTo>
                  <a:lnTo>
                    <a:pt x="80" y="142"/>
                  </a:lnTo>
                  <a:lnTo>
                    <a:pt x="80" y="144"/>
                  </a:lnTo>
                  <a:lnTo>
                    <a:pt x="80" y="144"/>
                  </a:lnTo>
                  <a:lnTo>
                    <a:pt x="80" y="146"/>
                  </a:lnTo>
                  <a:lnTo>
                    <a:pt x="80" y="148"/>
                  </a:lnTo>
                  <a:lnTo>
                    <a:pt x="80" y="148"/>
                  </a:lnTo>
                  <a:lnTo>
                    <a:pt x="82" y="150"/>
                  </a:lnTo>
                  <a:lnTo>
                    <a:pt x="82" y="148"/>
                  </a:lnTo>
                  <a:lnTo>
                    <a:pt x="82" y="150"/>
                  </a:lnTo>
                  <a:lnTo>
                    <a:pt x="82" y="150"/>
                  </a:lnTo>
                  <a:lnTo>
                    <a:pt x="82" y="152"/>
                  </a:lnTo>
                  <a:lnTo>
                    <a:pt x="82" y="152"/>
                  </a:lnTo>
                  <a:lnTo>
                    <a:pt x="82" y="153"/>
                  </a:lnTo>
                  <a:lnTo>
                    <a:pt x="80" y="153"/>
                  </a:lnTo>
                  <a:lnTo>
                    <a:pt x="80" y="153"/>
                  </a:lnTo>
                  <a:lnTo>
                    <a:pt x="80" y="155"/>
                  </a:lnTo>
                  <a:lnTo>
                    <a:pt x="80" y="155"/>
                  </a:lnTo>
                  <a:lnTo>
                    <a:pt x="80" y="155"/>
                  </a:lnTo>
                  <a:lnTo>
                    <a:pt x="80" y="155"/>
                  </a:lnTo>
                  <a:lnTo>
                    <a:pt x="80" y="157"/>
                  </a:lnTo>
                  <a:lnTo>
                    <a:pt x="80" y="157"/>
                  </a:lnTo>
                  <a:lnTo>
                    <a:pt x="78" y="159"/>
                  </a:lnTo>
                  <a:lnTo>
                    <a:pt x="78" y="159"/>
                  </a:lnTo>
                  <a:lnTo>
                    <a:pt x="78" y="161"/>
                  </a:lnTo>
                  <a:lnTo>
                    <a:pt x="78" y="161"/>
                  </a:lnTo>
                  <a:lnTo>
                    <a:pt x="78" y="161"/>
                  </a:lnTo>
                  <a:lnTo>
                    <a:pt x="78" y="162"/>
                  </a:lnTo>
                  <a:lnTo>
                    <a:pt x="78" y="162"/>
                  </a:lnTo>
                  <a:lnTo>
                    <a:pt x="76" y="164"/>
                  </a:lnTo>
                  <a:lnTo>
                    <a:pt x="76" y="164"/>
                  </a:lnTo>
                  <a:lnTo>
                    <a:pt x="76" y="164"/>
                  </a:lnTo>
                  <a:lnTo>
                    <a:pt x="76" y="164"/>
                  </a:lnTo>
                  <a:lnTo>
                    <a:pt x="76" y="166"/>
                  </a:lnTo>
                  <a:lnTo>
                    <a:pt x="76" y="166"/>
                  </a:lnTo>
                  <a:lnTo>
                    <a:pt x="74" y="166"/>
                  </a:lnTo>
                  <a:lnTo>
                    <a:pt x="74" y="166"/>
                  </a:lnTo>
                  <a:lnTo>
                    <a:pt x="74" y="168"/>
                  </a:lnTo>
                  <a:lnTo>
                    <a:pt x="76" y="168"/>
                  </a:lnTo>
                  <a:lnTo>
                    <a:pt x="76" y="170"/>
                  </a:lnTo>
                  <a:lnTo>
                    <a:pt x="76" y="170"/>
                  </a:lnTo>
                  <a:lnTo>
                    <a:pt x="76" y="170"/>
                  </a:lnTo>
                  <a:lnTo>
                    <a:pt x="76" y="171"/>
                  </a:lnTo>
                  <a:lnTo>
                    <a:pt x="76" y="173"/>
                  </a:lnTo>
                  <a:lnTo>
                    <a:pt x="74" y="175"/>
                  </a:lnTo>
                  <a:lnTo>
                    <a:pt x="74" y="177"/>
                  </a:lnTo>
                  <a:lnTo>
                    <a:pt x="74" y="177"/>
                  </a:lnTo>
                  <a:lnTo>
                    <a:pt x="74" y="177"/>
                  </a:lnTo>
                  <a:lnTo>
                    <a:pt x="74" y="179"/>
                  </a:lnTo>
                  <a:lnTo>
                    <a:pt x="74" y="179"/>
                  </a:lnTo>
                  <a:lnTo>
                    <a:pt x="74" y="179"/>
                  </a:lnTo>
                  <a:lnTo>
                    <a:pt x="74" y="179"/>
                  </a:lnTo>
                  <a:lnTo>
                    <a:pt x="72" y="182"/>
                  </a:lnTo>
                  <a:lnTo>
                    <a:pt x="72" y="182"/>
                  </a:lnTo>
                  <a:lnTo>
                    <a:pt x="72" y="182"/>
                  </a:lnTo>
                  <a:lnTo>
                    <a:pt x="74" y="186"/>
                  </a:lnTo>
                  <a:lnTo>
                    <a:pt x="74" y="188"/>
                  </a:lnTo>
                  <a:lnTo>
                    <a:pt x="74" y="188"/>
                  </a:lnTo>
                  <a:lnTo>
                    <a:pt x="74" y="188"/>
                  </a:lnTo>
                  <a:lnTo>
                    <a:pt x="74" y="189"/>
                  </a:lnTo>
                  <a:lnTo>
                    <a:pt x="74" y="189"/>
                  </a:lnTo>
                  <a:lnTo>
                    <a:pt x="74" y="189"/>
                  </a:lnTo>
                  <a:lnTo>
                    <a:pt x="74" y="191"/>
                  </a:lnTo>
                  <a:lnTo>
                    <a:pt x="74" y="191"/>
                  </a:lnTo>
                  <a:lnTo>
                    <a:pt x="76" y="191"/>
                  </a:lnTo>
                  <a:lnTo>
                    <a:pt x="76" y="193"/>
                  </a:lnTo>
                  <a:lnTo>
                    <a:pt x="76" y="193"/>
                  </a:lnTo>
                  <a:lnTo>
                    <a:pt x="74" y="193"/>
                  </a:lnTo>
                  <a:lnTo>
                    <a:pt x="74" y="193"/>
                  </a:lnTo>
                  <a:lnTo>
                    <a:pt x="74" y="195"/>
                  </a:lnTo>
                  <a:lnTo>
                    <a:pt x="76" y="198"/>
                  </a:lnTo>
                  <a:lnTo>
                    <a:pt x="76" y="200"/>
                  </a:lnTo>
                  <a:lnTo>
                    <a:pt x="76" y="200"/>
                  </a:lnTo>
                  <a:lnTo>
                    <a:pt x="78" y="207"/>
                  </a:lnTo>
                  <a:lnTo>
                    <a:pt x="76" y="209"/>
                  </a:lnTo>
                  <a:lnTo>
                    <a:pt x="78" y="209"/>
                  </a:lnTo>
                  <a:lnTo>
                    <a:pt x="76" y="209"/>
                  </a:lnTo>
                  <a:lnTo>
                    <a:pt x="74" y="209"/>
                  </a:lnTo>
                  <a:lnTo>
                    <a:pt x="74" y="209"/>
                  </a:lnTo>
                  <a:lnTo>
                    <a:pt x="74" y="211"/>
                  </a:lnTo>
                  <a:lnTo>
                    <a:pt x="72" y="211"/>
                  </a:lnTo>
                  <a:lnTo>
                    <a:pt x="72" y="213"/>
                  </a:lnTo>
                  <a:lnTo>
                    <a:pt x="74" y="213"/>
                  </a:lnTo>
                  <a:lnTo>
                    <a:pt x="76" y="215"/>
                  </a:lnTo>
                  <a:lnTo>
                    <a:pt x="76" y="217"/>
                  </a:lnTo>
                  <a:lnTo>
                    <a:pt x="76" y="217"/>
                  </a:lnTo>
                  <a:lnTo>
                    <a:pt x="78" y="217"/>
                  </a:lnTo>
                  <a:lnTo>
                    <a:pt x="78" y="217"/>
                  </a:lnTo>
                  <a:lnTo>
                    <a:pt x="78" y="220"/>
                  </a:lnTo>
                  <a:lnTo>
                    <a:pt x="78" y="220"/>
                  </a:lnTo>
                  <a:lnTo>
                    <a:pt x="80" y="222"/>
                  </a:lnTo>
                  <a:lnTo>
                    <a:pt x="80" y="222"/>
                  </a:lnTo>
                  <a:lnTo>
                    <a:pt x="80" y="220"/>
                  </a:lnTo>
                  <a:lnTo>
                    <a:pt x="80" y="220"/>
                  </a:lnTo>
                  <a:lnTo>
                    <a:pt x="80" y="220"/>
                  </a:lnTo>
                  <a:lnTo>
                    <a:pt x="80" y="220"/>
                  </a:lnTo>
                  <a:lnTo>
                    <a:pt x="83" y="217"/>
                  </a:lnTo>
                  <a:lnTo>
                    <a:pt x="83" y="217"/>
                  </a:lnTo>
                  <a:lnTo>
                    <a:pt x="85" y="218"/>
                  </a:lnTo>
                  <a:lnTo>
                    <a:pt x="91" y="218"/>
                  </a:lnTo>
                  <a:lnTo>
                    <a:pt x="92" y="218"/>
                  </a:lnTo>
                  <a:lnTo>
                    <a:pt x="94" y="218"/>
                  </a:lnTo>
                  <a:lnTo>
                    <a:pt x="94" y="218"/>
                  </a:lnTo>
                  <a:lnTo>
                    <a:pt x="94" y="215"/>
                  </a:lnTo>
                  <a:lnTo>
                    <a:pt x="94" y="215"/>
                  </a:lnTo>
                  <a:lnTo>
                    <a:pt x="94" y="215"/>
                  </a:lnTo>
                  <a:lnTo>
                    <a:pt x="94" y="215"/>
                  </a:lnTo>
                  <a:lnTo>
                    <a:pt x="94" y="215"/>
                  </a:lnTo>
                  <a:lnTo>
                    <a:pt x="94" y="215"/>
                  </a:lnTo>
                  <a:lnTo>
                    <a:pt x="96" y="213"/>
                  </a:lnTo>
                  <a:lnTo>
                    <a:pt x="96" y="213"/>
                  </a:lnTo>
                  <a:lnTo>
                    <a:pt x="94" y="211"/>
                  </a:lnTo>
                  <a:lnTo>
                    <a:pt x="94" y="211"/>
                  </a:lnTo>
                  <a:lnTo>
                    <a:pt x="94" y="209"/>
                  </a:lnTo>
                  <a:lnTo>
                    <a:pt x="94" y="209"/>
                  </a:lnTo>
                  <a:lnTo>
                    <a:pt x="92" y="207"/>
                  </a:lnTo>
                  <a:lnTo>
                    <a:pt x="92" y="207"/>
                  </a:lnTo>
                  <a:lnTo>
                    <a:pt x="92" y="207"/>
                  </a:lnTo>
                  <a:lnTo>
                    <a:pt x="94" y="206"/>
                  </a:lnTo>
                  <a:lnTo>
                    <a:pt x="94" y="204"/>
                  </a:lnTo>
                  <a:lnTo>
                    <a:pt x="96" y="204"/>
                  </a:lnTo>
                  <a:lnTo>
                    <a:pt x="98" y="204"/>
                  </a:lnTo>
                  <a:lnTo>
                    <a:pt x="98" y="202"/>
                  </a:lnTo>
                  <a:lnTo>
                    <a:pt x="98" y="202"/>
                  </a:lnTo>
                  <a:lnTo>
                    <a:pt x="98" y="202"/>
                  </a:lnTo>
                  <a:lnTo>
                    <a:pt x="98" y="200"/>
                  </a:lnTo>
                  <a:lnTo>
                    <a:pt x="101" y="200"/>
                  </a:lnTo>
                  <a:lnTo>
                    <a:pt x="103" y="198"/>
                  </a:lnTo>
                  <a:lnTo>
                    <a:pt x="103" y="198"/>
                  </a:lnTo>
                  <a:lnTo>
                    <a:pt x="103" y="198"/>
                  </a:lnTo>
                  <a:lnTo>
                    <a:pt x="103" y="197"/>
                  </a:lnTo>
                  <a:lnTo>
                    <a:pt x="103" y="197"/>
                  </a:lnTo>
                  <a:lnTo>
                    <a:pt x="103" y="197"/>
                  </a:lnTo>
                  <a:lnTo>
                    <a:pt x="105" y="197"/>
                  </a:lnTo>
                  <a:lnTo>
                    <a:pt x="105" y="195"/>
                  </a:lnTo>
                  <a:lnTo>
                    <a:pt x="105" y="195"/>
                  </a:lnTo>
                  <a:lnTo>
                    <a:pt x="107" y="193"/>
                  </a:lnTo>
                  <a:lnTo>
                    <a:pt x="107" y="193"/>
                  </a:lnTo>
                  <a:lnTo>
                    <a:pt x="107" y="191"/>
                  </a:lnTo>
                  <a:lnTo>
                    <a:pt x="105" y="189"/>
                  </a:lnTo>
                  <a:lnTo>
                    <a:pt x="105" y="188"/>
                  </a:lnTo>
                  <a:lnTo>
                    <a:pt x="107" y="186"/>
                  </a:lnTo>
                  <a:lnTo>
                    <a:pt x="107" y="186"/>
                  </a:lnTo>
                  <a:lnTo>
                    <a:pt x="116" y="184"/>
                  </a:lnTo>
                  <a:lnTo>
                    <a:pt x="118" y="182"/>
                  </a:lnTo>
                  <a:lnTo>
                    <a:pt x="118" y="182"/>
                  </a:lnTo>
                  <a:lnTo>
                    <a:pt x="116" y="179"/>
                  </a:lnTo>
                  <a:lnTo>
                    <a:pt x="116" y="177"/>
                  </a:lnTo>
                  <a:lnTo>
                    <a:pt x="116" y="175"/>
                  </a:lnTo>
                  <a:lnTo>
                    <a:pt x="118" y="173"/>
                  </a:lnTo>
                  <a:lnTo>
                    <a:pt x="119" y="171"/>
                  </a:lnTo>
                  <a:lnTo>
                    <a:pt x="119" y="170"/>
                  </a:lnTo>
                  <a:lnTo>
                    <a:pt x="119" y="168"/>
                  </a:lnTo>
                  <a:lnTo>
                    <a:pt x="118" y="168"/>
                  </a:lnTo>
                  <a:lnTo>
                    <a:pt x="116" y="166"/>
                  </a:lnTo>
                  <a:lnTo>
                    <a:pt x="116" y="166"/>
                  </a:lnTo>
                  <a:lnTo>
                    <a:pt x="116" y="164"/>
                  </a:lnTo>
                  <a:lnTo>
                    <a:pt x="116" y="164"/>
                  </a:lnTo>
                  <a:lnTo>
                    <a:pt x="116" y="162"/>
                  </a:lnTo>
                  <a:lnTo>
                    <a:pt x="116" y="161"/>
                  </a:lnTo>
                  <a:lnTo>
                    <a:pt x="116" y="161"/>
                  </a:lnTo>
                  <a:lnTo>
                    <a:pt x="116" y="157"/>
                  </a:lnTo>
                  <a:lnTo>
                    <a:pt x="114" y="153"/>
                  </a:lnTo>
                  <a:lnTo>
                    <a:pt x="116" y="152"/>
                  </a:lnTo>
                  <a:lnTo>
                    <a:pt x="116" y="150"/>
                  </a:lnTo>
                  <a:lnTo>
                    <a:pt x="119" y="148"/>
                  </a:lnTo>
                  <a:lnTo>
                    <a:pt x="121" y="148"/>
                  </a:lnTo>
                  <a:lnTo>
                    <a:pt x="123" y="146"/>
                  </a:lnTo>
                  <a:lnTo>
                    <a:pt x="127" y="144"/>
                  </a:lnTo>
                  <a:lnTo>
                    <a:pt x="128" y="144"/>
                  </a:lnTo>
                  <a:lnTo>
                    <a:pt x="128" y="144"/>
                  </a:lnTo>
                  <a:lnTo>
                    <a:pt x="128" y="146"/>
                  </a:lnTo>
                  <a:lnTo>
                    <a:pt x="128" y="146"/>
                  </a:lnTo>
                  <a:lnTo>
                    <a:pt x="128" y="153"/>
                  </a:lnTo>
                  <a:lnTo>
                    <a:pt x="128" y="153"/>
                  </a:lnTo>
                  <a:lnTo>
                    <a:pt x="128" y="155"/>
                  </a:lnTo>
                  <a:lnTo>
                    <a:pt x="128" y="155"/>
                  </a:lnTo>
                  <a:lnTo>
                    <a:pt x="128" y="155"/>
                  </a:lnTo>
                  <a:lnTo>
                    <a:pt x="128" y="157"/>
                  </a:lnTo>
                  <a:lnTo>
                    <a:pt x="128" y="157"/>
                  </a:lnTo>
                  <a:lnTo>
                    <a:pt x="130" y="157"/>
                  </a:lnTo>
                  <a:lnTo>
                    <a:pt x="132" y="155"/>
                  </a:lnTo>
                  <a:lnTo>
                    <a:pt x="132" y="155"/>
                  </a:lnTo>
                  <a:lnTo>
                    <a:pt x="132" y="155"/>
                  </a:lnTo>
                  <a:lnTo>
                    <a:pt x="134" y="155"/>
                  </a:lnTo>
                  <a:lnTo>
                    <a:pt x="134" y="153"/>
                  </a:lnTo>
                  <a:lnTo>
                    <a:pt x="134" y="153"/>
                  </a:lnTo>
                  <a:lnTo>
                    <a:pt x="134" y="152"/>
                  </a:lnTo>
                  <a:lnTo>
                    <a:pt x="134" y="150"/>
                  </a:lnTo>
                  <a:lnTo>
                    <a:pt x="134" y="150"/>
                  </a:lnTo>
                  <a:lnTo>
                    <a:pt x="136" y="150"/>
                  </a:lnTo>
                  <a:lnTo>
                    <a:pt x="136" y="152"/>
                  </a:lnTo>
                  <a:lnTo>
                    <a:pt x="137" y="153"/>
                  </a:lnTo>
                  <a:lnTo>
                    <a:pt x="137" y="153"/>
                  </a:lnTo>
                  <a:lnTo>
                    <a:pt x="139" y="150"/>
                  </a:lnTo>
                  <a:lnTo>
                    <a:pt x="141" y="148"/>
                  </a:lnTo>
                  <a:lnTo>
                    <a:pt x="141" y="148"/>
                  </a:lnTo>
                  <a:lnTo>
                    <a:pt x="141" y="148"/>
                  </a:lnTo>
                  <a:lnTo>
                    <a:pt x="143" y="148"/>
                  </a:lnTo>
                  <a:lnTo>
                    <a:pt x="143" y="150"/>
                  </a:lnTo>
                  <a:lnTo>
                    <a:pt x="143" y="150"/>
                  </a:lnTo>
                  <a:lnTo>
                    <a:pt x="143" y="150"/>
                  </a:lnTo>
                  <a:lnTo>
                    <a:pt x="143" y="150"/>
                  </a:lnTo>
                  <a:lnTo>
                    <a:pt x="143" y="152"/>
                  </a:lnTo>
                  <a:lnTo>
                    <a:pt x="143" y="152"/>
                  </a:lnTo>
                  <a:lnTo>
                    <a:pt x="143" y="152"/>
                  </a:lnTo>
                  <a:lnTo>
                    <a:pt x="143" y="153"/>
                  </a:lnTo>
                  <a:lnTo>
                    <a:pt x="143" y="153"/>
                  </a:lnTo>
                  <a:lnTo>
                    <a:pt x="145" y="153"/>
                  </a:lnTo>
                  <a:lnTo>
                    <a:pt x="147" y="153"/>
                  </a:lnTo>
                  <a:lnTo>
                    <a:pt x="147" y="153"/>
                  </a:lnTo>
                  <a:lnTo>
                    <a:pt x="148" y="155"/>
                  </a:lnTo>
                  <a:lnTo>
                    <a:pt x="148" y="157"/>
                  </a:lnTo>
                  <a:lnTo>
                    <a:pt x="148" y="157"/>
                  </a:lnTo>
                  <a:lnTo>
                    <a:pt x="150" y="157"/>
                  </a:lnTo>
                  <a:lnTo>
                    <a:pt x="150" y="157"/>
                  </a:lnTo>
                  <a:lnTo>
                    <a:pt x="152" y="157"/>
                  </a:lnTo>
                  <a:lnTo>
                    <a:pt x="152" y="155"/>
                  </a:lnTo>
                  <a:lnTo>
                    <a:pt x="152" y="153"/>
                  </a:lnTo>
                  <a:lnTo>
                    <a:pt x="152" y="153"/>
                  </a:lnTo>
                  <a:lnTo>
                    <a:pt x="154" y="153"/>
                  </a:lnTo>
                  <a:lnTo>
                    <a:pt x="154" y="152"/>
                  </a:lnTo>
                  <a:lnTo>
                    <a:pt x="156" y="152"/>
                  </a:lnTo>
                  <a:lnTo>
                    <a:pt x="156" y="150"/>
                  </a:lnTo>
                  <a:lnTo>
                    <a:pt x="156" y="150"/>
                  </a:lnTo>
                  <a:lnTo>
                    <a:pt x="157" y="153"/>
                  </a:lnTo>
                  <a:lnTo>
                    <a:pt x="159" y="155"/>
                  </a:lnTo>
                  <a:lnTo>
                    <a:pt x="159" y="155"/>
                  </a:lnTo>
                  <a:lnTo>
                    <a:pt x="159" y="155"/>
                  </a:lnTo>
                  <a:lnTo>
                    <a:pt x="159" y="157"/>
                  </a:lnTo>
                  <a:lnTo>
                    <a:pt x="159" y="157"/>
                  </a:lnTo>
                  <a:lnTo>
                    <a:pt x="161" y="159"/>
                  </a:lnTo>
                  <a:lnTo>
                    <a:pt x="161" y="159"/>
                  </a:lnTo>
                  <a:lnTo>
                    <a:pt x="163" y="157"/>
                  </a:lnTo>
                  <a:lnTo>
                    <a:pt x="165" y="157"/>
                  </a:lnTo>
                  <a:lnTo>
                    <a:pt x="165" y="157"/>
                  </a:lnTo>
                  <a:lnTo>
                    <a:pt x="170" y="157"/>
                  </a:lnTo>
                  <a:lnTo>
                    <a:pt x="174" y="157"/>
                  </a:lnTo>
                  <a:lnTo>
                    <a:pt x="174" y="155"/>
                  </a:lnTo>
                  <a:lnTo>
                    <a:pt x="175" y="153"/>
                  </a:lnTo>
                  <a:lnTo>
                    <a:pt x="175" y="15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0" name="Freeform 26"/>
            <p:cNvSpPr>
              <a:spLocks noEditPoints="1"/>
            </p:cNvSpPr>
            <p:nvPr/>
          </p:nvSpPr>
          <p:spPr bwMode="auto">
            <a:xfrm>
              <a:off x="8188916" y="5249401"/>
              <a:ext cx="27644" cy="22115"/>
            </a:xfrm>
            <a:custGeom>
              <a:avLst/>
              <a:gdLst>
                <a:gd name="T0" fmla="*/ 20 w 20"/>
                <a:gd name="T1" fmla="*/ 12 h 16"/>
                <a:gd name="T2" fmla="*/ 18 w 20"/>
                <a:gd name="T3" fmla="*/ 10 h 16"/>
                <a:gd name="T4" fmla="*/ 16 w 20"/>
                <a:gd name="T5" fmla="*/ 10 h 16"/>
                <a:gd name="T6" fmla="*/ 16 w 20"/>
                <a:gd name="T7" fmla="*/ 10 h 16"/>
                <a:gd name="T8" fmla="*/ 16 w 20"/>
                <a:gd name="T9" fmla="*/ 10 h 16"/>
                <a:gd name="T10" fmla="*/ 16 w 20"/>
                <a:gd name="T11" fmla="*/ 9 h 16"/>
                <a:gd name="T12" fmla="*/ 16 w 20"/>
                <a:gd name="T13" fmla="*/ 9 h 16"/>
                <a:gd name="T14" fmla="*/ 15 w 20"/>
                <a:gd name="T15" fmla="*/ 9 h 16"/>
                <a:gd name="T16" fmla="*/ 13 w 20"/>
                <a:gd name="T17" fmla="*/ 7 h 16"/>
                <a:gd name="T18" fmla="*/ 13 w 20"/>
                <a:gd name="T19" fmla="*/ 7 h 16"/>
                <a:gd name="T20" fmla="*/ 9 w 20"/>
                <a:gd name="T21" fmla="*/ 5 h 16"/>
                <a:gd name="T22" fmla="*/ 9 w 20"/>
                <a:gd name="T23" fmla="*/ 5 h 16"/>
                <a:gd name="T24" fmla="*/ 9 w 20"/>
                <a:gd name="T25" fmla="*/ 5 h 16"/>
                <a:gd name="T26" fmla="*/ 9 w 20"/>
                <a:gd name="T27" fmla="*/ 5 h 16"/>
                <a:gd name="T28" fmla="*/ 9 w 20"/>
                <a:gd name="T29" fmla="*/ 5 h 16"/>
                <a:gd name="T30" fmla="*/ 9 w 20"/>
                <a:gd name="T31" fmla="*/ 5 h 16"/>
                <a:gd name="T32" fmla="*/ 9 w 20"/>
                <a:gd name="T33" fmla="*/ 5 h 16"/>
                <a:gd name="T34" fmla="*/ 7 w 20"/>
                <a:gd name="T35" fmla="*/ 5 h 16"/>
                <a:gd name="T36" fmla="*/ 7 w 20"/>
                <a:gd name="T37" fmla="*/ 5 h 16"/>
                <a:gd name="T38" fmla="*/ 7 w 20"/>
                <a:gd name="T39" fmla="*/ 7 h 16"/>
                <a:gd name="T40" fmla="*/ 7 w 20"/>
                <a:gd name="T41" fmla="*/ 7 h 16"/>
                <a:gd name="T42" fmla="*/ 7 w 20"/>
                <a:gd name="T43" fmla="*/ 10 h 16"/>
                <a:gd name="T44" fmla="*/ 7 w 20"/>
                <a:gd name="T45" fmla="*/ 12 h 16"/>
                <a:gd name="T46" fmla="*/ 9 w 20"/>
                <a:gd name="T47" fmla="*/ 12 h 16"/>
                <a:gd name="T48" fmla="*/ 9 w 20"/>
                <a:gd name="T49" fmla="*/ 12 h 16"/>
                <a:gd name="T50" fmla="*/ 9 w 20"/>
                <a:gd name="T51" fmla="*/ 12 h 16"/>
                <a:gd name="T52" fmla="*/ 11 w 20"/>
                <a:gd name="T53" fmla="*/ 14 h 16"/>
                <a:gd name="T54" fmla="*/ 13 w 20"/>
                <a:gd name="T55" fmla="*/ 16 h 16"/>
                <a:gd name="T56" fmla="*/ 15 w 20"/>
                <a:gd name="T57" fmla="*/ 16 h 16"/>
                <a:gd name="T58" fmla="*/ 16 w 20"/>
                <a:gd name="T59" fmla="*/ 16 h 16"/>
                <a:gd name="T60" fmla="*/ 16 w 20"/>
                <a:gd name="T61" fmla="*/ 16 h 16"/>
                <a:gd name="T62" fmla="*/ 18 w 20"/>
                <a:gd name="T63" fmla="*/ 16 h 16"/>
                <a:gd name="T64" fmla="*/ 18 w 20"/>
                <a:gd name="T65" fmla="*/ 16 h 16"/>
                <a:gd name="T66" fmla="*/ 18 w 20"/>
                <a:gd name="T67" fmla="*/ 16 h 16"/>
                <a:gd name="T68" fmla="*/ 18 w 20"/>
                <a:gd name="T69" fmla="*/ 14 h 16"/>
                <a:gd name="T70" fmla="*/ 20 w 20"/>
                <a:gd name="T71" fmla="*/ 14 h 16"/>
                <a:gd name="T72" fmla="*/ 20 w 20"/>
                <a:gd name="T73" fmla="*/ 14 h 16"/>
                <a:gd name="T74" fmla="*/ 20 w 20"/>
                <a:gd name="T75" fmla="*/ 12 h 16"/>
                <a:gd name="T76" fmla="*/ 7 w 20"/>
                <a:gd name="T77" fmla="*/ 1 h 16"/>
                <a:gd name="T78" fmla="*/ 7 w 20"/>
                <a:gd name="T79" fmla="*/ 1 h 16"/>
                <a:gd name="T80" fmla="*/ 6 w 20"/>
                <a:gd name="T81" fmla="*/ 0 h 16"/>
                <a:gd name="T82" fmla="*/ 4 w 20"/>
                <a:gd name="T83" fmla="*/ 0 h 16"/>
                <a:gd name="T84" fmla="*/ 0 w 20"/>
                <a:gd name="T85" fmla="*/ 0 h 16"/>
                <a:gd name="T86" fmla="*/ 0 w 20"/>
                <a:gd name="T87" fmla="*/ 0 h 16"/>
                <a:gd name="T88" fmla="*/ 0 w 20"/>
                <a:gd name="T89" fmla="*/ 1 h 16"/>
                <a:gd name="T90" fmla="*/ 0 w 20"/>
                <a:gd name="T91" fmla="*/ 1 h 16"/>
                <a:gd name="T92" fmla="*/ 0 w 20"/>
                <a:gd name="T93" fmla="*/ 1 h 16"/>
                <a:gd name="T94" fmla="*/ 2 w 20"/>
                <a:gd name="T95" fmla="*/ 3 h 16"/>
                <a:gd name="T96" fmla="*/ 2 w 20"/>
                <a:gd name="T97" fmla="*/ 3 h 16"/>
                <a:gd name="T98" fmla="*/ 4 w 20"/>
                <a:gd name="T99" fmla="*/ 3 h 16"/>
                <a:gd name="T100" fmla="*/ 4 w 20"/>
                <a:gd name="T101" fmla="*/ 3 h 16"/>
                <a:gd name="T102" fmla="*/ 6 w 20"/>
                <a:gd name="T103" fmla="*/ 3 h 16"/>
                <a:gd name="T104" fmla="*/ 6 w 20"/>
                <a:gd name="T105" fmla="*/ 3 h 16"/>
                <a:gd name="T106" fmla="*/ 7 w 20"/>
                <a:gd name="T107" fmla="*/ 3 h 16"/>
                <a:gd name="T108" fmla="*/ 7 w 20"/>
                <a:gd name="T109" fmla="*/ 1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 h="16">
                  <a:moveTo>
                    <a:pt x="20" y="12"/>
                  </a:moveTo>
                  <a:lnTo>
                    <a:pt x="18" y="10"/>
                  </a:lnTo>
                  <a:lnTo>
                    <a:pt x="16" y="10"/>
                  </a:lnTo>
                  <a:lnTo>
                    <a:pt x="16" y="10"/>
                  </a:lnTo>
                  <a:lnTo>
                    <a:pt x="16" y="10"/>
                  </a:lnTo>
                  <a:lnTo>
                    <a:pt x="16" y="9"/>
                  </a:lnTo>
                  <a:lnTo>
                    <a:pt x="16" y="9"/>
                  </a:lnTo>
                  <a:lnTo>
                    <a:pt x="15" y="9"/>
                  </a:lnTo>
                  <a:lnTo>
                    <a:pt x="13" y="7"/>
                  </a:lnTo>
                  <a:lnTo>
                    <a:pt x="13" y="7"/>
                  </a:lnTo>
                  <a:lnTo>
                    <a:pt x="9" y="5"/>
                  </a:lnTo>
                  <a:lnTo>
                    <a:pt x="9" y="5"/>
                  </a:lnTo>
                  <a:lnTo>
                    <a:pt x="9" y="5"/>
                  </a:lnTo>
                  <a:lnTo>
                    <a:pt x="9" y="5"/>
                  </a:lnTo>
                  <a:lnTo>
                    <a:pt x="9" y="5"/>
                  </a:lnTo>
                  <a:lnTo>
                    <a:pt x="9" y="5"/>
                  </a:lnTo>
                  <a:lnTo>
                    <a:pt x="9" y="5"/>
                  </a:lnTo>
                  <a:lnTo>
                    <a:pt x="7" y="5"/>
                  </a:lnTo>
                  <a:lnTo>
                    <a:pt x="7" y="5"/>
                  </a:lnTo>
                  <a:lnTo>
                    <a:pt x="7" y="7"/>
                  </a:lnTo>
                  <a:lnTo>
                    <a:pt x="7" y="7"/>
                  </a:lnTo>
                  <a:lnTo>
                    <a:pt x="7" y="10"/>
                  </a:lnTo>
                  <a:lnTo>
                    <a:pt x="7" y="12"/>
                  </a:lnTo>
                  <a:lnTo>
                    <a:pt x="9" y="12"/>
                  </a:lnTo>
                  <a:lnTo>
                    <a:pt x="9" y="12"/>
                  </a:lnTo>
                  <a:lnTo>
                    <a:pt x="9" y="12"/>
                  </a:lnTo>
                  <a:lnTo>
                    <a:pt x="11" y="14"/>
                  </a:lnTo>
                  <a:lnTo>
                    <a:pt x="13" y="16"/>
                  </a:lnTo>
                  <a:lnTo>
                    <a:pt x="15" y="16"/>
                  </a:lnTo>
                  <a:lnTo>
                    <a:pt x="16" y="16"/>
                  </a:lnTo>
                  <a:lnTo>
                    <a:pt x="16" y="16"/>
                  </a:lnTo>
                  <a:lnTo>
                    <a:pt x="18" y="16"/>
                  </a:lnTo>
                  <a:lnTo>
                    <a:pt x="18" y="16"/>
                  </a:lnTo>
                  <a:lnTo>
                    <a:pt x="18" y="16"/>
                  </a:lnTo>
                  <a:lnTo>
                    <a:pt x="18" y="14"/>
                  </a:lnTo>
                  <a:lnTo>
                    <a:pt x="20" y="14"/>
                  </a:lnTo>
                  <a:lnTo>
                    <a:pt x="20" y="14"/>
                  </a:lnTo>
                  <a:lnTo>
                    <a:pt x="20" y="12"/>
                  </a:lnTo>
                  <a:close/>
                  <a:moveTo>
                    <a:pt x="7" y="1"/>
                  </a:moveTo>
                  <a:lnTo>
                    <a:pt x="7" y="1"/>
                  </a:lnTo>
                  <a:lnTo>
                    <a:pt x="6" y="0"/>
                  </a:lnTo>
                  <a:lnTo>
                    <a:pt x="4" y="0"/>
                  </a:lnTo>
                  <a:lnTo>
                    <a:pt x="0" y="0"/>
                  </a:lnTo>
                  <a:lnTo>
                    <a:pt x="0" y="0"/>
                  </a:lnTo>
                  <a:lnTo>
                    <a:pt x="0" y="1"/>
                  </a:lnTo>
                  <a:lnTo>
                    <a:pt x="0" y="1"/>
                  </a:lnTo>
                  <a:lnTo>
                    <a:pt x="0" y="1"/>
                  </a:lnTo>
                  <a:lnTo>
                    <a:pt x="2" y="3"/>
                  </a:lnTo>
                  <a:lnTo>
                    <a:pt x="2" y="3"/>
                  </a:lnTo>
                  <a:lnTo>
                    <a:pt x="4" y="3"/>
                  </a:lnTo>
                  <a:lnTo>
                    <a:pt x="4" y="3"/>
                  </a:lnTo>
                  <a:lnTo>
                    <a:pt x="6" y="3"/>
                  </a:lnTo>
                  <a:lnTo>
                    <a:pt x="6" y="3"/>
                  </a:lnTo>
                  <a:lnTo>
                    <a:pt x="7" y="3"/>
                  </a:lnTo>
                  <a:lnTo>
                    <a:pt x="7" y="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1" name="Freeform 27"/>
            <p:cNvSpPr>
              <a:spLocks/>
            </p:cNvSpPr>
            <p:nvPr/>
          </p:nvSpPr>
          <p:spPr bwMode="auto">
            <a:xfrm>
              <a:off x="8622922" y="4686851"/>
              <a:ext cx="178303" cy="142366"/>
            </a:xfrm>
            <a:custGeom>
              <a:avLst/>
              <a:gdLst>
                <a:gd name="T0" fmla="*/ 125 w 129"/>
                <a:gd name="T1" fmla="*/ 40 h 103"/>
                <a:gd name="T2" fmla="*/ 121 w 129"/>
                <a:gd name="T3" fmla="*/ 34 h 103"/>
                <a:gd name="T4" fmla="*/ 121 w 129"/>
                <a:gd name="T5" fmla="*/ 29 h 103"/>
                <a:gd name="T6" fmla="*/ 120 w 129"/>
                <a:gd name="T7" fmla="*/ 25 h 103"/>
                <a:gd name="T8" fmla="*/ 118 w 129"/>
                <a:gd name="T9" fmla="*/ 24 h 103"/>
                <a:gd name="T10" fmla="*/ 114 w 129"/>
                <a:gd name="T11" fmla="*/ 24 h 103"/>
                <a:gd name="T12" fmla="*/ 109 w 129"/>
                <a:gd name="T13" fmla="*/ 20 h 103"/>
                <a:gd name="T14" fmla="*/ 102 w 129"/>
                <a:gd name="T15" fmla="*/ 13 h 103"/>
                <a:gd name="T16" fmla="*/ 91 w 129"/>
                <a:gd name="T17" fmla="*/ 2 h 103"/>
                <a:gd name="T18" fmla="*/ 82 w 129"/>
                <a:gd name="T19" fmla="*/ 6 h 103"/>
                <a:gd name="T20" fmla="*/ 74 w 129"/>
                <a:gd name="T21" fmla="*/ 4 h 103"/>
                <a:gd name="T22" fmla="*/ 64 w 129"/>
                <a:gd name="T23" fmla="*/ 7 h 103"/>
                <a:gd name="T24" fmla="*/ 58 w 129"/>
                <a:gd name="T25" fmla="*/ 9 h 103"/>
                <a:gd name="T26" fmla="*/ 51 w 129"/>
                <a:gd name="T27" fmla="*/ 9 h 103"/>
                <a:gd name="T28" fmla="*/ 49 w 129"/>
                <a:gd name="T29" fmla="*/ 9 h 103"/>
                <a:gd name="T30" fmla="*/ 46 w 129"/>
                <a:gd name="T31" fmla="*/ 11 h 103"/>
                <a:gd name="T32" fmla="*/ 42 w 129"/>
                <a:gd name="T33" fmla="*/ 16 h 103"/>
                <a:gd name="T34" fmla="*/ 40 w 129"/>
                <a:gd name="T35" fmla="*/ 20 h 103"/>
                <a:gd name="T36" fmla="*/ 37 w 129"/>
                <a:gd name="T37" fmla="*/ 15 h 103"/>
                <a:gd name="T38" fmla="*/ 29 w 129"/>
                <a:gd name="T39" fmla="*/ 15 h 103"/>
                <a:gd name="T40" fmla="*/ 17 w 129"/>
                <a:gd name="T41" fmla="*/ 20 h 103"/>
                <a:gd name="T42" fmla="*/ 15 w 129"/>
                <a:gd name="T43" fmla="*/ 31 h 103"/>
                <a:gd name="T44" fmla="*/ 13 w 129"/>
                <a:gd name="T45" fmla="*/ 36 h 103"/>
                <a:gd name="T46" fmla="*/ 9 w 129"/>
                <a:gd name="T47" fmla="*/ 36 h 103"/>
                <a:gd name="T48" fmla="*/ 4 w 129"/>
                <a:gd name="T49" fmla="*/ 36 h 103"/>
                <a:gd name="T50" fmla="*/ 4 w 129"/>
                <a:gd name="T51" fmla="*/ 42 h 103"/>
                <a:gd name="T52" fmla="*/ 4 w 129"/>
                <a:gd name="T53" fmla="*/ 52 h 103"/>
                <a:gd name="T54" fmla="*/ 2 w 129"/>
                <a:gd name="T55" fmla="*/ 56 h 103"/>
                <a:gd name="T56" fmla="*/ 0 w 129"/>
                <a:gd name="T57" fmla="*/ 60 h 103"/>
                <a:gd name="T58" fmla="*/ 2 w 129"/>
                <a:gd name="T59" fmla="*/ 63 h 103"/>
                <a:gd name="T60" fmla="*/ 4 w 129"/>
                <a:gd name="T61" fmla="*/ 67 h 103"/>
                <a:gd name="T62" fmla="*/ 2 w 129"/>
                <a:gd name="T63" fmla="*/ 71 h 103"/>
                <a:gd name="T64" fmla="*/ 6 w 129"/>
                <a:gd name="T65" fmla="*/ 83 h 103"/>
                <a:gd name="T66" fmla="*/ 8 w 129"/>
                <a:gd name="T67" fmla="*/ 87 h 103"/>
                <a:gd name="T68" fmla="*/ 11 w 129"/>
                <a:gd name="T69" fmla="*/ 92 h 103"/>
                <a:gd name="T70" fmla="*/ 17 w 129"/>
                <a:gd name="T71" fmla="*/ 99 h 103"/>
                <a:gd name="T72" fmla="*/ 26 w 129"/>
                <a:gd name="T73" fmla="*/ 99 h 103"/>
                <a:gd name="T74" fmla="*/ 40 w 129"/>
                <a:gd name="T75" fmla="*/ 101 h 103"/>
                <a:gd name="T76" fmla="*/ 47 w 129"/>
                <a:gd name="T77" fmla="*/ 98 h 103"/>
                <a:gd name="T78" fmla="*/ 56 w 129"/>
                <a:gd name="T79" fmla="*/ 101 h 103"/>
                <a:gd name="T80" fmla="*/ 60 w 129"/>
                <a:gd name="T81" fmla="*/ 99 h 103"/>
                <a:gd name="T82" fmla="*/ 65 w 129"/>
                <a:gd name="T83" fmla="*/ 98 h 103"/>
                <a:gd name="T84" fmla="*/ 69 w 129"/>
                <a:gd name="T85" fmla="*/ 92 h 103"/>
                <a:gd name="T86" fmla="*/ 73 w 129"/>
                <a:gd name="T87" fmla="*/ 89 h 103"/>
                <a:gd name="T88" fmla="*/ 74 w 129"/>
                <a:gd name="T89" fmla="*/ 85 h 103"/>
                <a:gd name="T90" fmla="*/ 80 w 129"/>
                <a:gd name="T91" fmla="*/ 83 h 103"/>
                <a:gd name="T92" fmla="*/ 84 w 129"/>
                <a:gd name="T93" fmla="*/ 85 h 103"/>
                <a:gd name="T94" fmla="*/ 89 w 129"/>
                <a:gd name="T95" fmla="*/ 81 h 103"/>
                <a:gd name="T96" fmla="*/ 93 w 129"/>
                <a:gd name="T97" fmla="*/ 83 h 103"/>
                <a:gd name="T98" fmla="*/ 96 w 129"/>
                <a:gd name="T99" fmla="*/ 83 h 103"/>
                <a:gd name="T100" fmla="*/ 103 w 129"/>
                <a:gd name="T101" fmla="*/ 85 h 103"/>
                <a:gd name="T102" fmla="*/ 109 w 129"/>
                <a:gd name="T103" fmla="*/ 83 h 103"/>
                <a:gd name="T104" fmla="*/ 111 w 129"/>
                <a:gd name="T105" fmla="*/ 81 h 103"/>
                <a:gd name="T106" fmla="*/ 112 w 129"/>
                <a:gd name="T107" fmla="*/ 83 h 103"/>
                <a:gd name="T108" fmla="*/ 116 w 129"/>
                <a:gd name="T109" fmla="*/ 72 h 103"/>
                <a:gd name="T110" fmla="*/ 125 w 129"/>
                <a:gd name="T111" fmla="*/ 69 h 103"/>
                <a:gd name="T112" fmla="*/ 125 w 129"/>
                <a:gd name="T113" fmla="*/ 63 h 103"/>
                <a:gd name="T114" fmla="*/ 125 w 129"/>
                <a:gd name="T115" fmla="*/ 56 h 103"/>
                <a:gd name="T116" fmla="*/ 125 w 129"/>
                <a:gd name="T117" fmla="*/ 52 h 103"/>
                <a:gd name="T118" fmla="*/ 127 w 129"/>
                <a:gd name="T119" fmla="*/ 49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9" h="103">
                  <a:moveTo>
                    <a:pt x="129" y="43"/>
                  </a:moveTo>
                  <a:lnTo>
                    <a:pt x="127" y="42"/>
                  </a:lnTo>
                  <a:lnTo>
                    <a:pt x="127" y="42"/>
                  </a:lnTo>
                  <a:lnTo>
                    <a:pt x="125" y="42"/>
                  </a:lnTo>
                  <a:lnTo>
                    <a:pt x="125" y="42"/>
                  </a:lnTo>
                  <a:lnTo>
                    <a:pt x="125" y="40"/>
                  </a:lnTo>
                  <a:lnTo>
                    <a:pt x="123" y="38"/>
                  </a:lnTo>
                  <a:lnTo>
                    <a:pt x="123" y="36"/>
                  </a:lnTo>
                  <a:lnTo>
                    <a:pt x="123" y="34"/>
                  </a:lnTo>
                  <a:lnTo>
                    <a:pt x="123" y="34"/>
                  </a:lnTo>
                  <a:lnTo>
                    <a:pt x="121" y="34"/>
                  </a:lnTo>
                  <a:lnTo>
                    <a:pt x="121" y="34"/>
                  </a:lnTo>
                  <a:lnTo>
                    <a:pt x="121" y="34"/>
                  </a:lnTo>
                  <a:lnTo>
                    <a:pt x="121" y="34"/>
                  </a:lnTo>
                  <a:lnTo>
                    <a:pt x="121" y="33"/>
                  </a:lnTo>
                  <a:lnTo>
                    <a:pt x="121" y="33"/>
                  </a:lnTo>
                  <a:lnTo>
                    <a:pt x="121" y="31"/>
                  </a:lnTo>
                  <a:lnTo>
                    <a:pt x="121" y="29"/>
                  </a:lnTo>
                  <a:lnTo>
                    <a:pt x="120" y="27"/>
                  </a:lnTo>
                  <a:lnTo>
                    <a:pt x="120" y="27"/>
                  </a:lnTo>
                  <a:lnTo>
                    <a:pt x="120" y="25"/>
                  </a:lnTo>
                  <a:lnTo>
                    <a:pt x="120" y="25"/>
                  </a:lnTo>
                  <a:lnTo>
                    <a:pt x="120" y="25"/>
                  </a:lnTo>
                  <a:lnTo>
                    <a:pt x="120" y="25"/>
                  </a:lnTo>
                  <a:lnTo>
                    <a:pt x="120" y="25"/>
                  </a:lnTo>
                  <a:lnTo>
                    <a:pt x="120" y="24"/>
                  </a:lnTo>
                  <a:lnTo>
                    <a:pt x="120" y="24"/>
                  </a:lnTo>
                  <a:lnTo>
                    <a:pt x="118" y="24"/>
                  </a:lnTo>
                  <a:lnTo>
                    <a:pt x="118" y="24"/>
                  </a:lnTo>
                  <a:lnTo>
                    <a:pt x="118" y="24"/>
                  </a:lnTo>
                  <a:lnTo>
                    <a:pt x="118" y="24"/>
                  </a:lnTo>
                  <a:lnTo>
                    <a:pt x="118" y="24"/>
                  </a:lnTo>
                  <a:lnTo>
                    <a:pt x="116" y="24"/>
                  </a:lnTo>
                  <a:lnTo>
                    <a:pt x="116" y="24"/>
                  </a:lnTo>
                  <a:lnTo>
                    <a:pt x="116" y="24"/>
                  </a:lnTo>
                  <a:lnTo>
                    <a:pt x="114" y="24"/>
                  </a:lnTo>
                  <a:lnTo>
                    <a:pt x="114" y="24"/>
                  </a:lnTo>
                  <a:lnTo>
                    <a:pt x="112" y="22"/>
                  </a:lnTo>
                  <a:lnTo>
                    <a:pt x="112" y="22"/>
                  </a:lnTo>
                  <a:lnTo>
                    <a:pt x="112" y="22"/>
                  </a:lnTo>
                  <a:lnTo>
                    <a:pt x="111" y="22"/>
                  </a:lnTo>
                  <a:lnTo>
                    <a:pt x="109" y="20"/>
                  </a:lnTo>
                  <a:lnTo>
                    <a:pt x="109" y="20"/>
                  </a:lnTo>
                  <a:lnTo>
                    <a:pt x="103" y="16"/>
                  </a:lnTo>
                  <a:lnTo>
                    <a:pt x="103" y="16"/>
                  </a:lnTo>
                  <a:lnTo>
                    <a:pt x="103" y="16"/>
                  </a:lnTo>
                  <a:lnTo>
                    <a:pt x="102" y="15"/>
                  </a:lnTo>
                  <a:lnTo>
                    <a:pt x="102" y="13"/>
                  </a:lnTo>
                  <a:lnTo>
                    <a:pt x="100" y="11"/>
                  </a:lnTo>
                  <a:lnTo>
                    <a:pt x="94" y="6"/>
                  </a:lnTo>
                  <a:lnTo>
                    <a:pt x="94" y="4"/>
                  </a:lnTo>
                  <a:lnTo>
                    <a:pt x="93" y="4"/>
                  </a:lnTo>
                  <a:lnTo>
                    <a:pt x="93" y="4"/>
                  </a:lnTo>
                  <a:lnTo>
                    <a:pt x="91" y="2"/>
                  </a:lnTo>
                  <a:lnTo>
                    <a:pt x="91" y="2"/>
                  </a:lnTo>
                  <a:lnTo>
                    <a:pt x="91" y="2"/>
                  </a:lnTo>
                  <a:lnTo>
                    <a:pt x="91" y="0"/>
                  </a:lnTo>
                  <a:lnTo>
                    <a:pt x="91" y="0"/>
                  </a:lnTo>
                  <a:lnTo>
                    <a:pt x="89" y="2"/>
                  </a:lnTo>
                  <a:lnTo>
                    <a:pt x="82" y="6"/>
                  </a:lnTo>
                  <a:lnTo>
                    <a:pt x="80" y="6"/>
                  </a:lnTo>
                  <a:lnTo>
                    <a:pt x="80" y="6"/>
                  </a:lnTo>
                  <a:lnTo>
                    <a:pt x="78" y="6"/>
                  </a:lnTo>
                  <a:lnTo>
                    <a:pt x="78" y="6"/>
                  </a:lnTo>
                  <a:lnTo>
                    <a:pt x="74" y="4"/>
                  </a:lnTo>
                  <a:lnTo>
                    <a:pt x="74" y="4"/>
                  </a:lnTo>
                  <a:lnTo>
                    <a:pt x="73" y="4"/>
                  </a:lnTo>
                  <a:lnTo>
                    <a:pt x="71" y="6"/>
                  </a:lnTo>
                  <a:lnTo>
                    <a:pt x="71" y="6"/>
                  </a:lnTo>
                  <a:lnTo>
                    <a:pt x="69" y="6"/>
                  </a:lnTo>
                  <a:lnTo>
                    <a:pt x="69" y="6"/>
                  </a:lnTo>
                  <a:lnTo>
                    <a:pt x="64" y="7"/>
                  </a:lnTo>
                  <a:lnTo>
                    <a:pt x="64" y="9"/>
                  </a:lnTo>
                  <a:lnTo>
                    <a:pt x="62" y="9"/>
                  </a:lnTo>
                  <a:lnTo>
                    <a:pt x="62" y="9"/>
                  </a:lnTo>
                  <a:lnTo>
                    <a:pt x="62" y="9"/>
                  </a:lnTo>
                  <a:lnTo>
                    <a:pt x="60" y="9"/>
                  </a:lnTo>
                  <a:lnTo>
                    <a:pt x="58" y="9"/>
                  </a:lnTo>
                  <a:lnTo>
                    <a:pt x="56" y="9"/>
                  </a:lnTo>
                  <a:lnTo>
                    <a:pt x="56" y="9"/>
                  </a:lnTo>
                  <a:lnTo>
                    <a:pt x="56" y="9"/>
                  </a:lnTo>
                  <a:lnTo>
                    <a:pt x="53" y="9"/>
                  </a:lnTo>
                  <a:lnTo>
                    <a:pt x="53" y="9"/>
                  </a:lnTo>
                  <a:lnTo>
                    <a:pt x="51" y="9"/>
                  </a:lnTo>
                  <a:lnTo>
                    <a:pt x="51" y="9"/>
                  </a:lnTo>
                  <a:lnTo>
                    <a:pt x="51" y="9"/>
                  </a:lnTo>
                  <a:lnTo>
                    <a:pt x="51" y="9"/>
                  </a:lnTo>
                  <a:lnTo>
                    <a:pt x="49" y="9"/>
                  </a:lnTo>
                  <a:lnTo>
                    <a:pt x="49" y="9"/>
                  </a:lnTo>
                  <a:lnTo>
                    <a:pt x="49" y="9"/>
                  </a:lnTo>
                  <a:lnTo>
                    <a:pt x="49" y="11"/>
                  </a:lnTo>
                  <a:lnTo>
                    <a:pt x="49" y="11"/>
                  </a:lnTo>
                  <a:lnTo>
                    <a:pt x="49" y="11"/>
                  </a:lnTo>
                  <a:lnTo>
                    <a:pt x="49" y="11"/>
                  </a:lnTo>
                  <a:lnTo>
                    <a:pt x="47" y="11"/>
                  </a:lnTo>
                  <a:lnTo>
                    <a:pt x="46" y="11"/>
                  </a:lnTo>
                  <a:lnTo>
                    <a:pt x="46" y="11"/>
                  </a:lnTo>
                  <a:lnTo>
                    <a:pt x="46" y="11"/>
                  </a:lnTo>
                  <a:lnTo>
                    <a:pt x="42" y="16"/>
                  </a:lnTo>
                  <a:lnTo>
                    <a:pt x="42" y="16"/>
                  </a:lnTo>
                  <a:lnTo>
                    <a:pt x="42" y="16"/>
                  </a:lnTo>
                  <a:lnTo>
                    <a:pt x="42" y="16"/>
                  </a:lnTo>
                  <a:lnTo>
                    <a:pt x="42" y="18"/>
                  </a:lnTo>
                  <a:lnTo>
                    <a:pt x="42" y="18"/>
                  </a:lnTo>
                  <a:lnTo>
                    <a:pt x="42" y="20"/>
                  </a:lnTo>
                  <a:lnTo>
                    <a:pt x="42" y="20"/>
                  </a:lnTo>
                  <a:lnTo>
                    <a:pt x="42" y="20"/>
                  </a:lnTo>
                  <a:lnTo>
                    <a:pt x="40" y="20"/>
                  </a:lnTo>
                  <a:lnTo>
                    <a:pt x="40" y="20"/>
                  </a:lnTo>
                  <a:lnTo>
                    <a:pt x="38" y="18"/>
                  </a:lnTo>
                  <a:lnTo>
                    <a:pt x="38" y="18"/>
                  </a:lnTo>
                  <a:lnTo>
                    <a:pt x="38" y="18"/>
                  </a:lnTo>
                  <a:lnTo>
                    <a:pt x="38" y="16"/>
                  </a:lnTo>
                  <a:lnTo>
                    <a:pt x="37" y="15"/>
                  </a:lnTo>
                  <a:lnTo>
                    <a:pt x="33" y="13"/>
                  </a:lnTo>
                  <a:lnTo>
                    <a:pt x="33" y="13"/>
                  </a:lnTo>
                  <a:lnTo>
                    <a:pt x="33" y="13"/>
                  </a:lnTo>
                  <a:lnTo>
                    <a:pt x="33" y="13"/>
                  </a:lnTo>
                  <a:lnTo>
                    <a:pt x="31" y="13"/>
                  </a:lnTo>
                  <a:lnTo>
                    <a:pt x="29" y="15"/>
                  </a:lnTo>
                  <a:lnTo>
                    <a:pt x="29" y="16"/>
                  </a:lnTo>
                  <a:lnTo>
                    <a:pt x="28" y="16"/>
                  </a:lnTo>
                  <a:lnTo>
                    <a:pt x="26" y="16"/>
                  </a:lnTo>
                  <a:lnTo>
                    <a:pt x="22" y="18"/>
                  </a:lnTo>
                  <a:lnTo>
                    <a:pt x="19" y="20"/>
                  </a:lnTo>
                  <a:lnTo>
                    <a:pt x="17" y="20"/>
                  </a:lnTo>
                  <a:lnTo>
                    <a:pt x="15" y="22"/>
                  </a:lnTo>
                  <a:lnTo>
                    <a:pt x="15" y="24"/>
                  </a:lnTo>
                  <a:lnTo>
                    <a:pt x="15" y="25"/>
                  </a:lnTo>
                  <a:lnTo>
                    <a:pt x="15" y="27"/>
                  </a:lnTo>
                  <a:lnTo>
                    <a:pt x="15" y="29"/>
                  </a:lnTo>
                  <a:lnTo>
                    <a:pt x="15" y="31"/>
                  </a:lnTo>
                  <a:lnTo>
                    <a:pt x="15" y="33"/>
                  </a:lnTo>
                  <a:lnTo>
                    <a:pt x="15" y="33"/>
                  </a:lnTo>
                  <a:lnTo>
                    <a:pt x="15" y="33"/>
                  </a:lnTo>
                  <a:lnTo>
                    <a:pt x="13" y="34"/>
                  </a:lnTo>
                  <a:lnTo>
                    <a:pt x="13" y="34"/>
                  </a:lnTo>
                  <a:lnTo>
                    <a:pt x="13" y="36"/>
                  </a:lnTo>
                  <a:lnTo>
                    <a:pt x="11" y="36"/>
                  </a:lnTo>
                  <a:lnTo>
                    <a:pt x="11" y="36"/>
                  </a:lnTo>
                  <a:lnTo>
                    <a:pt x="9" y="34"/>
                  </a:lnTo>
                  <a:lnTo>
                    <a:pt x="9" y="34"/>
                  </a:lnTo>
                  <a:lnTo>
                    <a:pt x="9" y="34"/>
                  </a:lnTo>
                  <a:lnTo>
                    <a:pt x="9" y="36"/>
                  </a:lnTo>
                  <a:lnTo>
                    <a:pt x="8" y="36"/>
                  </a:lnTo>
                  <a:lnTo>
                    <a:pt x="8" y="36"/>
                  </a:lnTo>
                  <a:lnTo>
                    <a:pt x="8" y="36"/>
                  </a:lnTo>
                  <a:lnTo>
                    <a:pt x="6" y="34"/>
                  </a:lnTo>
                  <a:lnTo>
                    <a:pt x="4" y="34"/>
                  </a:lnTo>
                  <a:lnTo>
                    <a:pt x="4" y="36"/>
                  </a:lnTo>
                  <a:lnTo>
                    <a:pt x="4" y="36"/>
                  </a:lnTo>
                  <a:lnTo>
                    <a:pt x="4" y="38"/>
                  </a:lnTo>
                  <a:lnTo>
                    <a:pt x="6" y="40"/>
                  </a:lnTo>
                  <a:lnTo>
                    <a:pt x="6" y="40"/>
                  </a:lnTo>
                  <a:lnTo>
                    <a:pt x="4" y="40"/>
                  </a:lnTo>
                  <a:lnTo>
                    <a:pt x="4" y="42"/>
                  </a:lnTo>
                  <a:lnTo>
                    <a:pt x="2" y="42"/>
                  </a:lnTo>
                  <a:lnTo>
                    <a:pt x="2" y="43"/>
                  </a:lnTo>
                  <a:lnTo>
                    <a:pt x="2" y="43"/>
                  </a:lnTo>
                  <a:lnTo>
                    <a:pt x="2" y="49"/>
                  </a:lnTo>
                  <a:lnTo>
                    <a:pt x="2" y="51"/>
                  </a:lnTo>
                  <a:lnTo>
                    <a:pt x="4" y="52"/>
                  </a:lnTo>
                  <a:lnTo>
                    <a:pt x="4" y="52"/>
                  </a:lnTo>
                  <a:lnTo>
                    <a:pt x="4" y="54"/>
                  </a:lnTo>
                  <a:lnTo>
                    <a:pt x="4" y="54"/>
                  </a:lnTo>
                  <a:lnTo>
                    <a:pt x="4" y="54"/>
                  </a:lnTo>
                  <a:lnTo>
                    <a:pt x="2" y="54"/>
                  </a:lnTo>
                  <a:lnTo>
                    <a:pt x="2" y="56"/>
                  </a:lnTo>
                  <a:lnTo>
                    <a:pt x="0" y="56"/>
                  </a:lnTo>
                  <a:lnTo>
                    <a:pt x="0" y="56"/>
                  </a:lnTo>
                  <a:lnTo>
                    <a:pt x="0" y="58"/>
                  </a:lnTo>
                  <a:lnTo>
                    <a:pt x="0" y="60"/>
                  </a:lnTo>
                  <a:lnTo>
                    <a:pt x="0" y="60"/>
                  </a:lnTo>
                  <a:lnTo>
                    <a:pt x="0" y="60"/>
                  </a:lnTo>
                  <a:lnTo>
                    <a:pt x="2" y="62"/>
                  </a:lnTo>
                  <a:lnTo>
                    <a:pt x="2" y="62"/>
                  </a:lnTo>
                  <a:lnTo>
                    <a:pt x="2" y="62"/>
                  </a:lnTo>
                  <a:lnTo>
                    <a:pt x="2" y="63"/>
                  </a:lnTo>
                  <a:lnTo>
                    <a:pt x="2" y="63"/>
                  </a:lnTo>
                  <a:lnTo>
                    <a:pt x="2" y="63"/>
                  </a:lnTo>
                  <a:lnTo>
                    <a:pt x="4" y="63"/>
                  </a:lnTo>
                  <a:lnTo>
                    <a:pt x="4" y="63"/>
                  </a:lnTo>
                  <a:lnTo>
                    <a:pt x="4" y="65"/>
                  </a:lnTo>
                  <a:lnTo>
                    <a:pt x="4" y="65"/>
                  </a:lnTo>
                  <a:lnTo>
                    <a:pt x="4" y="65"/>
                  </a:lnTo>
                  <a:lnTo>
                    <a:pt x="4" y="67"/>
                  </a:lnTo>
                  <a:lnTo>
                    <a:pt x="4" y="67"/>
                  </a:lnTo>
                  <a:lnTo>
                    <a:pt x="4" y="69"/>
                  </a:lnTo>
                  <a:lnTo>
                    <a:pt x="2" y="69"/>
                  </a:lnTo>
                  <a:lnTo>
                    <a:pt x="2" y="71"/>
                  </a:lnTo>
                  <a:lnTo>
                    <a:pt x="2" y="71"/>
                  </a:lnTo>
                  <a:lnTo>
                    <a:pt x="2" y="71"/>
                  </a:lnTo>
                  <a:lnTo>
                    <a:pt x="2" y="71"/>
                  </a:lnTo>
                  <a:lnTo>
                    <a:pt x="2" y="72"/>
                  </a:lnTo>
                  <a:lnTo>
                    <a:pt x="2" y="76"/>
                  </a:lnTo>
                  <a:lnTo>
                    <a:pt x="2" y="78"/>
                  </a:lnTo>
                  <a:lnTo>
                    <a:pt x="4" y="81"/>
                  </a:lnTo>
                  <a:lnTo>
                    <a:pt x="6" y="83"/>
                  </a:lnTo>
                  <a:lnTo>
                    <a:pt x="6" y="85"/>
                  </a:lnTo>
                  <a:lnTo>
                    <a:pt x="6" y="85"/>
                  </a:lnTo>
                  <a:lnTo>
                    <a:pt x="6" y="87"/>
                  </a:lnTo>
                  <a:lnTo>
                    <a:pt x="8" y="87"/>
                  </a:lnTo>
                  <a:lnTo>
                    <a:pt x="8" y="87"/>
                  </a:lnTo>
                  <a:lnTo>
                    <a:pt x="8" y="87"/>
                  </a:lnTo>
                  <a:lnTo>
                    <a:pt x="9" y="87"/>
                  </a:lnTo>
                  <a:lnTo>
                    <a:pt x="9" y="87"/>
                  </a:lnTo>
                  <a:lnTo>
                    <a:pt x="9" y="87"/>
                  </a:lnTo>
                  <a:lnTo>
                    <a:pt x="9" y="87"/>
                  </a:lnTo>
                  <a:lnTo>
                    <a:pt x="11" y="89"/>
                  </a:lnTo>
                  <a:lnTo>
                    <a:pt x="11" y="92"/>
                  </a:lnTo>
                  <a:lnTo>
                    <a:pt x="13" y="96"/>
                  </a:lnTo>
                  <a:lnTo>
                    <a:pt x="13" y="98"/>
                  </a:lnTo>
                  <a:lnTo>
                    <a:pt x="15" y="99"/>
                  </a:lnTo>
                  <a:lnTo>
                    <a:pt x="15" y="99"/>
                  </a:lnTo>
                  <a:lnTo>
                    <a:pt x="15" y="99"/>
                  </a:lnTo>
                  <a:lnTo>
                    <a:pt x="17" y="99"/>
                  </a:lnTo>
                  <a:lnTo>
                    <a:pt x="19" y="98"/>
                  </a:lnTo>
                  <a:lnTo>
                    <a:pt x="19" y="98"/>
                  </a:lnTo>
                  <a:lnTo>
                    <a:pt x="19" y="98"/>
                  </a:lnTo>
                  <a:lnTo>
                    <a:pt x="22" y="98"/>
                  </a:lnTo>
                  <a:lnTo>
                    <a:pt x="24" y="98"/>
                  </a:lnTo>
                  <a:lnTo>
                    <a:pt x="26" y="99"/>
                  </a:lnTo>
                  <a:lnTo>
                    <a:pt x="26" y="101"/>
                  </a:lnTo>
                  <a:lnTo>
                    <a:pt x="26" y="103"/>
                  </a:lnTo>
                  <a:lnTo>
                    <a:pt x="33" y="101"/>
                  </a:lnTo>
                  <a:lnTo>
                    <a:pt x="37" y="101"/>
                  </a:lnTo>
                  <a:lnTo>
                    <a:pt x="38" y="101"/>
                  </a:lnTo>
                  <a:lnTo>
                    <a:pt x="40" y="101"/>
                  </a:lnTo>
                  <a:lnTo>
                    <a:pt x="40" y="101"/>
                  </a:lnTo>
                  <a:lnTo>
                    <a:pt x="42" y="101"/>
                  </a:lnTo>
                  <a:lnTo>
                    <a:pt x="44" y="101"/>
                  </a:lnTo>
                  <a:lnTo>
                    <a:pt x="46" y="101"/>
                  </a:lnTo>
                  <a:lnTo>
                    <a:pt x="47" y="99"/>
                  </a:lnTo>
                  <a:lnTo>
                    <a:pt x="47" y="98"/>
                  </a:lnTo>
                  <a:lnTo>
                    <a:pt x="49" y="98"/>
                  </a:lnTo>
                  <a:lnTo>
                    <a:pt x="53" y="99"/>
                  </a:lnTo>
                  <a:lnTo>
                    <a:pt x="53" y="99"/>
                  </a:lnTo>
                  <a:lnTo>
                    <a:pt x="55" y="101"/>
                  </a:lnTo>
                  <a:lnTo>
                    <a:pt x="56" y="101"/>
                  </a:lnTo>
                  <a:lnTo>
                    <a:pt x="56" y="101"/>
                  </a:lnTo>
                  <a:lnTo>
                    <a:pt x="58" y="99"/>
                  </a:lnTo>
                  <a:lnTo>
                    <a:pt x="58" y="99"/>
                  </a:lnTo>
                  <a:lnTo>
                    <a:pt x="58" y="99"/>
                  </a:lnTo>
                  <a:lnTo>
                    <a:pt x="60" y="99"/>
                  </a:lnTo>
                  <a:lnTo>
                    <a:pt x="60" y="99"/>
                  </a:lnTo>
                  <a:lnTo>
                    <a:pt x="60" y="99"/>
                  </a:lnTo>
                  <a:lnTo>
                    <a:pt x="60" y="98"/>
                  </a:lnTo>
                  <a:lnTo>
                    <a:pt x="60" y="98"/>
                  </a:lnTo>
                  <a:lnTo>
                    <a:pt x="62" y="98"/>
                  </a:lnTo>
                  <a:lnTo>
                    <a:pt x="64" y="98"/>
                  </a:lnTo>
                  <a:lnTo>
                    <a:pt x="65" y="98"/>
                  </a:lnTo>
                  <a:lnTo>
                    <a:pt x="65" y="98"/>
                  </a:lnTo>
                  <a:lnTo>
                    <a:pt x="67" y="96"/>
                  </a:lnTo>
                  <a:lnTo>
                    <a:pt x="67" y="96"/>
                  </a:lnTo>
                  <a:lnTo>
                    <a:pt x="67" y="96"/>
                  </a:lnTo>
                  <a:lnTo>
                    <a:pt x="67" y="94"/>
                  </a:lnTo>
                  <a:lnTo>
                    <a:pt x="67" y="94"/>
                  </a:lnTo>
                  <a:lnTo>
                    <a:pt x="69" y="92"/>
                  </a:lnTo>
                  <a:lnTo>
                    <a:pt x="69" y="92"/>
                  </a:lnTo>
                  <a:lnTo>
                    <a:pt x="69" y="92"/>
                  </a:lnTo>
                  <a:lnTo>
                    <a:pt x="69" y="92"/>
                  </a:lnTo>
                  <a:lnTo>
                    <a:pt x="69" y="92"/>
                  </a:lnTo>
                  <a:lnTo>
                    <a:pt x="71" y="90"/>
                  </a:lnTo>
                  <a:lnTo>
                    <a:pt x="73" y="89"/>
                  </a:lnTo>
                  <a:lnTo>
                    <a:pt x="73" y="89"/>
                  </a:lnTo>
                  <a:lnTo>
                    <a:pt x="73" y="89"/>
                  </a:lnTo>
                  <a:lnTo>
                    <a:pt x="73" y="87"/>
                  </a:lnTo>
                  <a:lnTo>
                    <a:pt x="73" y="87"/>
                  </a:lnTo>
                  <a:lnTo>
                    <a:pt x="73" y="87"/>
                  </a:lnTo>
                  <a:lnTo>
                    <a:pt x="74" y="85"/>
                  </a:lnTo>
                  <a:lnTo>
                    <a:pt x="74" y="85"/>
                  </a:lnTo>
                  <a:lnTo>
                    <a:pt x="76" y="85"/>
                  </a:lnTo>
                  <a:lnTo>
                    <a:pt x="80" y="83"/>
                  </a:lnTo>
                  <a:lnTo>
                    <a:pt x="80" y="83"/>
                  </a:lnTo>
                  <a:lnTo>
                    <a:pt x="80" y="83"/>
                  </a:lnTo>
                  <a:lnTo>
                    <a:pt x="80" y="83"/>
                  </a:lnTo>
                  <a:lnTo>
                    <a:pt x="80" y="83"/>
                  </a:lnTo>
                  <a:lnTo>
                    <a:pt x="80" y="83"/>
                  </a:lnTo>
                  <a:lnTo>
                    <a:pt x="80" y="83"/>
                  </a:lnTo>
                  <a:lnTo>
                    <a:pt x="80" y="83"/>
                  </a:lnTo>
                  <a:lnTo>
                    <a:pt x="82" y="85"/>
                  </a:lnTo>
                  <a:lnTo>
                    <a:pt x="84" y="85"/>
                  </a:lnTo>
                  <a:lnTo>
                    <a:pt x="84" y="83"/>
                  </a:lnTo>
                  <a:lnTo>
                    <a:pt x="85" y="83"/>
                  </a:lnTo>
                  <a:lnTo>
                    <a:pt x="87" y="81"/>
                  </a:lnTo>
                  <a:lnTo>
                    <a:pt x="87" y="81"/>
                  </a:lnTo>
                  <a:lnTo>
                    <a:pt x="89" y="81"/>
                  </a:lnTo>
                  <a:lnTo>
                    <a:pt x="89" y="81"/>
                  </a:lnTo>
                  <a:lnTo>
                    <a:pt x="91" y="83"/>
                  </a:lnTo>
                  <a:lnTo>
                    <a:pt x="93" y="83"/>
                  </a:lnTo>
                  <a:lnTo>
                    <a:pt x="93" y="83"/>
                  </a:lnTo>
                  <a:lnTo>
                    <a:pt x="93" y="83"/>
                  </a:lnTo>
                  <a:lnTo>
                    <a:pt x="93" y="83"/>
                  </a:lnTo>
                  <a:lnTo>
                    <a:pt x="93" y="83"/>
                  </a:lnTo>
                  <a:lnTo>
                    <a:pt x="93" y="85"/>
                  </a:lnTo>
                  <a:lnTo>
                    <a:pt x="94" y="83"/>
                  </a:lnTo>
                  <a:lnTo>
                    <a:pt x="94" y="83"/>
                  </a:lnTo>
                  <a:lnTo>
                    <a:pt x="96" y="83"/>
                  </a:lnTo>
                  <a:lnTo>
                    <a:pt x="96" y="83"/>
                  </a:lnTo>
                  <a:lnTo>
                    <a:pt x="96" y="83"/>
                  </a:lnTo>
                  <a:lnTo>
                    <a:pt x="98" y="85"/>
                  </a:lnTo>
                  <a:lnTo>
                    <a:pt x="98" y="85"/>
                  </a:lnTo>
                  <a:lnTo>
                    <a:pt x="100" y="85"/>
                  </a:lnTo>
                  <a:lnTo>
                    <a:pt x="102" y="85"/>
                  </a:lnTo>
                  <a:lnTo>
                    <a:pt x="102" y="85"/>
                  </a:lnTo>
                  <a:lnTo>
                    <a:pt x="103" y="85"/>
                  </a:lnTo>
                  <a:lnTo>
                    <a:pt x="103" y="85"/>
                  </a:lnTo>
                  <a:lnTo>
                    <a:pt x="105" y="85"/>
                  </a:lnTo>
                  <a:lnTo>
                    <a:pt x="107" y="85"/>
                  </a:lnTo>
                  <a:lnTo>
                    <a:pt x="107" y="85"/>
                  </a:lnTo>
                  <a:lnTo>
                    <a:pt x="107" y="83"/>
                  </a:lnTo>
                  <a:lnTo>
                    <a:pt x="109" y="83"/>
                  </a:lnTo>
                  <a:lnTo>
                    <a:pt x="109" y="81"/>
                  </a:lnTo>
                  <a:lnTo>
                    <a:pt x="109" y="81"/>
                  </a:lnTo>
                  <a:lnTo>
                    <a:pt x="109" y="81"/>
                  </a:lnTo>
                  <a:lnTo>
                    <a:pt x="109" y="81"/>
                  </a:lnTo>
                  <a:lnTo>
                    <a:pt x="111" y="80"/>
                  </a:lnTo>
                  <a:lnTo>
                    <a:pt x="111" y="81"/>
                  </a:lnTo>
                  <a:lnTo>
                    <a:pt x="111" y="81"/>
                  </a:lnTo>
                  <a:lnTo>
                    <a:pt x="111" y="81"/>
                  </a:lnTo>
                  <a:lnTo>
                    <a:pt x="111" y="81"/>
                  </a:lnTo>
                  <a:lnTo>
                    <a:pt x="111" y="81"/>
                  </a:lnTo>
                  <a:lnTo>
                    <a:pt x="112" y="83"/>
                  </a:lnTo>
                  <a:lnTo>
                    <a:pt x="112" y="83"/>
                  </a:lnTo>
                  <a:lnTo>
                    <a:pt x="114" y="83"/>
                  </a:lnTo>
                  <a:lnTo>
                    <a:pt x="114" y="81"/>
                  </a:lnTo>
                  <a:lnTo>
                    <a:pt x="114" y="80"/>
                  </a:lnTo>
                  <a:lnTo>
                    <a:pt x="114" y="74"/>
                  </a:lnTo>
                  <a:lnTo>
                    <a:pt x="114" y="74"/>
                  </a:lnTo>
                  <a:lnTo>
                    <a:pt x="116" y="72"/>
                  </a:lnTo>
                  <a:lnTo>
                    <a:pt x="116" y="71"/>
                  </a:lnTo>
                  <a:lnTo>
                    <a:pt x="116" y="71"/>
                  </a:lnTo>
                  <a:lnTo>
                    <a:pt x="118" y="71"/>
                  </a:lnTo>
                  <a:lnTo>
                    <a:pt x="120" y="71"/>
                  </a:lnTo>
                  <a:lnTo>
                    <a:pt x="123" y="71"/>
                  </a:lnTo>
                  <a:lnTo>
                    <a:pt x="125" y="69"/>
                  </a:lnTo>
                  <a:lnTo>
                    <a:pt x="125" y="69"/>
                  </a:lnTo>
                  <a:lnTo>
                    <a:pt x="125" y="67"/>
                  </a:lnTo>
                  <a:lnTo>
                    <a:pt x="125" y="65"/>
                  </a:lnTo>
                  <a:lnTo>
                    <a:pt x="125" y="65"/>
                  </a:lnTo>
                  <a:lnTo>
                    <a:pt x="125" y="63"/>
                  </a:lnTo>
                  <a:lnTo>
                    <a:pt x="125" y="63"/>
                  </a:lnTo>
                  <a:lnTo>
                    <a:pt x="125" y="63"/>
                  </a:lnTo>
                  <a:lnTo>
                    <a:pt x="125" y="63"/>
                  </a:lnTo>
                  <a:lnTo>
                    <a:pt x="125" y="62"/>
                  </a:lnTo>
                  <a:lnTo>
                    <a:pt x="125" y="58"/>
                  </a:lnTo>
                  <a:lnTo>
                    <a:pt x="125" y="56"/>
                  </a:lnTo>
                  <a:lnTo>
                    <a:pt x="125" y="56"/>
                  </a:lnTo>
                  <a:lnTo>
                    <a:pt x="125" y="54"/>
                  </a:lnTo>
                  <a:lnTo>
                    <a:pt x="125" y="54"/>
                  </a:lnTo>
                  <a:lnTo>
                    <a:pt x="125" y="54"/>
                  </a:lnTo>
                  <a:lnTo>
                    <a:pt x="125" y="54"/>
                  </a:lnTo>
                  <a:lnTo>
                    <a:pt x="125" y="52"/>
                  </a:lnTo>
                  <a:lnTo>
                    <a:pt x="125" y="52"/>
                  </a:lnTo>
                  <a:lnTo>
                    <a:pt x="125" y="51"/>
                  </a:lnTo>
                  <a:lnTo>
                    <a:pt x="125" y="51"/>
                  </a:lnTo>
                  <a:lnTo>
                    <a:pt x="125" y="51"/>
                  </a:lnTo>
                  <a:lnTo>
                    <a:pt x="125" y="49"/>
                  </a:lnTo>
                  <a:lnTo>
                    <a:pt x="127" y="49"/>
                  </a:lnTo>
                  <a:lnTo>
                    <a:pt x="127" y="49"/>
                  </a:lnTo>
                  <a:lnTo>
                    <a:pt x="127" y="49"/>
                  </a:lnTo>
                  <a:lnTo>
                    <a:pt x="127" y="47"/>
                  </a:lnTo>
                  <a:lnTo>
                    <a:pt x="127" y="47"/>
                  </a:lnTo>
                  <a:lnTo>
                    <a:pt x="129" y="45"/>
                  </a:lnTo>
                  <a:lnTo>
                    <a:pt x="129" y="4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2" name="Freeform 28"/>
            <p:cNvSpPr>
              <a:spLocks/>
            </p:cNvSpPr>
            <p:nvPr/>
          </p:nvSpPr>
          <p:spPr bwMode="auto">
            <a:xfrm>
              <a:off x="7602869" y="3908679"/>
              <a:ext cx="55287" cy="77402"/>
            </a:xfrm>
            <a:custGeom>
              <a:avLst/>
              <a:gdLst>
                <a:gd name="T0" fmla="*/ 36 w 40"/>
                <a:gd name="T1" fmla="*/ 28 h 56"/>
                <a:gd name="T2" fmla="*/ 31 w 40"/>
                <a:gd name="T3" fmla="*/ 25 h 56"/>
                <a:gd name="T4" fmla="*/ 31 w 40"/>
                <a:gd name="T5" fmla="*/ 25 h 56"/>
                <a:gd name="T6" fmla="*/ 29 w 40"/>
                <a:gd name="T7" fmla="*/ 23 h 56"/>
                <a:gd name="T8" fmla="*/ 23 w 40"/>
                <a:gd name="T9" fmla="*/ 16 h 56"/>
                <a:gd name="T10" fmla="*/ 22 w 40"/>
                <a:gd name="T11" fmla="*/ 12 h 56"/>
                <a:gd name="T12" fmla="*/ 20 w 40"/>
                <a:gd name="T13" fmla="*/ 9 h 56"/>
                <a:gd name="T14" fmla="*/ 20 w 40"/>
                <a:gd name="T15" fmla="*/ 7 h 56"/>
                <a:gd name="T16" fmla="*/ 20 w 40"/>
                <a:gd name="T17" fmla="*/ 5 h 56"/>
                <a:gd name="T18" fmla="*/ 20 w 40"/>
                <a:gd name="T19" fmla="*/ 1 h 56"/>
                <a:gd name="T20" fmla="*/ 18 w 40"/>
                <a:gd name="T21" fmla="*/ 1 h 56"/>
                <a:gd name="T22" fmla="*/ 16 w 40"/>
                <a:gd name="T23" fmla="*/ 1 h 56"/>
                <a:gd name="T24" fmla="*/ 14 w 40"/>
                <a:gd name="T25" fmla="*/ 0 h 56"/>
                <a:gd name="T26" fmla="*/ 12 w 40"/>
                <a:gd name="T27" fmla="*/ 1 h 56"/>
                <a:gd name="T28" fmla="*/ 9 w 40"/>
                <a:gd name="T29" fmla="*/ 5 h 56"/>
                <a:gd name="T30" fmla="*/ 7 w 40"/>
                <a:gd name="T31" fmla="*/ 9 h 56"/>
                <a:gd name="T32" fmla="*/ 7 w 40"/>
                <a:gd name="T33" fmla="*/ 10 h 56"/>
                <a:gd name="T34" fmla="*/ 5 w 40"/>
                <a:gd name="T35" fmla="*/ 12 h 56"/>
                <a:gd name="T36" fmla="*/ 5 w 40"/>
                <a:gd name="T37" fmla="*/ 16 h 56"/>
                <a:gd name="T38" fmla="*/ 3 w 40"/>
                <a:gd name="T39" fmla="*/ 16 h 56"/>
                <a:gd name="T40" fmla="*/ 0 w 40"/>
                <a:gd name="T41" fmla="*/ 21 h 56"/>
                <a:gd name="T42" fmla="*/ 2 w 40"/>
                <a:gd name="T43" fmla="*/ 23 h 56"/>
                <a:gd name="T44" fmla="*/ 2 w 40"/>
                <a:gd name="T45" fmla="*/ 25 h 56"/>
                <a:gd name="T46" fmla="*/ 0 w 40"/>
                <a:gd name="T47" fmla="*/ 27 h 56"/>
                <a:gd name="T48" fmla="*/ 2 w 40"/>
                <a:gd name="T49" fmla="*/ 28 h 56"/>
                <a:gd name="T50" fmla="*/ 5 w 40"/>
                <a:gd name="T51" fmla="*/ 32 h 56"/>
                <a:gd name="T52" fmla="*/ 5 w 40"/>
                <a:gd name="T53" fmla="*/ 34 h 56"/>
                <a:gd name="T54" fmla="*/ 7 w 40"/>
                <a:gd name="T55" fmla="*/ 34 h 56"/>
                <a:gd name="T56" fmla="*/ 7 w 40"/>
                <a:gd name="T57" fmla="*/ 36 h 56"/>
                <a:gd name="T58" fmla="*/ 7 w 40"/>
                <a:gd name="T59" fmla="*/ 37 h 56"/>
                <a:gd name="T60" fmla="*/ 7 w 40"/>
                <a:gd name="T61" fmla="*/ 39 h 56"/>
                <a:gd name="T62" fmla="*/ 9 w 40"/>
                <a:gd name="T63" fmla="*/ 41 h 56"/>
                <a:gd name="T64" fmla="*/ 7 w 40"/>
                <a:gd name="T65" fmla="*/ 45 h 56"/>
                <a:gd name="T66" fmla="*/ 5 w 40"/>
                <a:gd name="T67" fmla="*/ 48 h 56"/>
                <a:gd name="T68" fmla="*/ 7 w 40"/>
                <a:gd name="T69" fmla="*/ 52 h 56"/>
                <a:gd name="T70" fmla="*/ 14 w 40"/>
                <a:gd name="T71" fmla="*/ 56 h 56"/>
                <a:gd name="T72" fmla="*/ 20 w 40"/>
                <a:gd name="T73" fmla="*/ 54 h 56"/>
                <a:gd name="T74" fmla="*/ 20 w 40"/>
                <a:gd name="T75" fmla="*/ 52 h 56"/>
                <a:gd name="T76" fmla="*/ 25 w 40"/>
                <a:gd name="T77" fmla="*/ 52 h 56"/>
                <a:gd name="T78" fmla="*/ 31 w 40"/>
                <a:gd name="T79" fmla="*/ 54 h 56"/>
                <a:gd name="T80" fmla="*/ 32 w 40"/>
                <a:gd name="T81" fmla="*/ 50 h 56"/>
                <a:gd name="T82" fmla="*/ 32 w 40"/>
                <a:gd name="T83" fmla="*/ 45 h 56"/>
                <a:gd name="T84" fmla="*/ 36 w 40"/>
                <a:gd name="T85" fmla="*/ 41 h 56"/>
                <a:gd name="T86" fmla="*/ 34 w 40"/>
                <a:gd name="T87" fmla="*/ 39 h 56"/>
                <a:gd name="T88" fmla="*/ 40 w 40"/>
                <a:gd name="T89" fmla="*/ 36 h 56"/>
                <a:gd name="T90" fmla="*/ 40 w 40"/>
                <a:gd name="T91" fmla="*/ 34 h 56"/>
                <a:gd name="T92" fmla="*/ 40 w 40"/>
                <a:gd name="T93" fmla="*/ 32 h 56"/>
                <a:gd name="T94" fmla="*/ 40 w 40"/>
                <a:gd name="T95" fmla="*/ 28 h 56"/>
                <a:gd name="T96" fmla="*/ 40 w 40"/>
                <a:gd name="T97" fmla="*/ 28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0" h="56">
                  <a:moveTo>
                    <a:pt x="40" y="28"/>
                  </a:moveTo>
                  <a:lnTo>
                    <a:pt x="40" y="28"/>
                  </a:lnTo>
                  <a:lnTo>
                    <a:pt x="38" y="28"/>
                  </a:lnTo>
                  <a:lnTo>
                    <a:pt x="36" y="28"/>
                  </a:lnTo>
                  <a:lnTo>
                    <a:pt x="34" y="27"/>
                  </a:lnTo>
                  <a:lnTo>
                    <a:pt x="34" y="27"/>
                  </a:lnTo>
                  <a:lnTo>
                    <a:pt x="32" y="25"/>
                  </a:lnTo>
                  <a:lnTo>
                    <a:pt x="31" y="25"/>
                  </a:lnTo>
                  <a:lnTo>
                    <a:pt x="31" y="25"/>
                  </a:lnTo>
                  <a:lnTo>
                    <a:pt x="31" y="25"/>
                  </a:lnTo>
                  <a:lnTo>
                    <a:pt x="31" y="25"/>
                  </a:lnTo>
                  <a:lnTo>
                    <a:pt x="31" y="25"/>
                  </a:lnTo>
                  <a:lnTo>
                    <a:pt x="29" y="25"/>
                  </a:lnTo>
                  <a:lnTo>
                    <a:pt x="29" y="23"/>
                  </a:lnTo>
                  <a:lnTo>
                    <a:pt x="29" y="23"/>
                  </a:lnTo>
                  <a:lnTo>
                    <a:pt x="29" y="23"/>
                  </a:lnTo>
                  <a:lnTo>
                    <a:pt x="27" y="21"/>
                  </a:lnTo>
                  <a:lnTo>
                    <a:pt x="25" y="21"/>
                  </a:lnTo>
                  <a:lnTo>
                    <a:pt x="23" y="18"/>
                  </a:lnTo>
                  <a:lnTo>
                    <a:pt x="23" y="16"/>
                  </a:lnTo>
                  <a:lnTo>
                    <a:pt x="23" y="18"/>
                  </a:lnTo>
                  <a:lnTo>
                    <a:pt x="22" y="16"/>
                  </a:lnTo>
                  <a:lnTo>
                    <a:pt x="22" y="14"/>
                  </a:lnTo>
                  <a:lnTo>
                    <a:pt x="22" y="12"/>
                  </a:lnTo>
                  <a:lnTo>
                    <a:pt x="20" y="12"/>
                  </a:lnTo>
                  <a:lnTo>
                    <a:pt x="22" y="12"/>
                  </a:lnTo>
                  <a:lnTo>
                    <a:pt x="20" y="10"/>
                  </a:lnTo>
                  <a:lnTo>
                    <a:pt x="20" y="9"/>
                  </a:lnTo>
                  <a:lnTo>
                    <a:pt x="20" y="9"/>
                  </a:lnTo>
                  <a:lnTo>
                    <a:pt x="20" y="9"/>
                  </a:lnTo>
                  <a:lnTo>
                    <a:pt x="20" y="7"/>
                  </a:lnTo>
                  <a:lnTo>
                    <a:pt x="20" y="7"/>
                  </a:lnTo>
                  <a:lnTo>
                    <a:pt x="20" y="7"/>
                  </a:lnTo>
                  <a:lnTo>
                    <a:pt x="20" y="7"/>
                  </a:lnTo>
                  <a:lnTo>
                    <a:pt x="20" y="5"/>
                  </a:lnTo>
                  <a:lnTo>
                    <a:pt x="20" y="5"/>
                  </a:lnTo>
                  <a:lnTo>
                    <a:pt x="20" y="3"/>
                  </a:lnTo>
                  <a:lnTo>
                    <a:pt x="20" y="3"/>
                  </a:lnTo>
                  <a:lnTo>
                    <a:pt x="20" y="1"/>
                  </a:lnTo>
                  <a:lnTo>
                    <a:pt x="20" y="1"/>
                  </a:lnTo>
                  <a:lnTo>
                    <a:pt x="20" y="1"/>
                  </a:lnTo>
                  <a:lnTo>
                    <a:pt x="20" y="0"/>
                  </a:lnTo>
                  <a:lnTo>
                    <a:pt x="18" y="0"/>
                  </a:lnTo>
                  <a:lnTo>
                    <a:pt x="18" y="1"/>
                  </a:lnTo>
                  <a:lnTo>
                    <a:pt x="18" y="1"/>
                  </a:lnTo>
                  <a:lnTo>
                    <a:pt x="16" y="1"/>
                  </a:lnTo>
                  <a:lnTo>
                    <a:pt x="16" y="1"/>
                  </a:lnTo>
                  <a:lnTo>
                    <a:pt x="16" y="1"/>
                  </a:lnTo>
                  <a:lnTo>
                    <a:pt x="16" y="1"/>
                  </a:lnTo>
                  <a:lnTo>
                    <a:pt x="14" y="0"/>
                  </a:lnTo>
                  <a:lnTo>
                    <a:pt x="14" y="0"/>
                  </a:lnTo>
                  <a:lnTo>
                    <a:pt x="14" y="0"/>
                  </a:lnTo>
                  <a:lnTo>
                    <a:pt x="14" y="0"/>
                  </a:lnTo>
                  <a:lnTo>
                    <a:pt x="12" y="0"/>
                  </a:lnTo>
                  <a:lnTo>
                    <a:pt x="12" y="0"/>
                  </a:lnTo>
                  <a:lnTo>
                    <a:pt x="12" y="1"/>
                  </a:lnTo>
                  <a:lnTo>
                    <a:pt x="12" y="3"/>
                  </a:lnTo>
                  <a:lnTo>
                    <a:pt x="11" y="3"/>
                  </a:lnTo>
                  <a:lnTo>
                    <a:pt x="9" y="5"/>
                  </a:lnTo>
                  <a:lnTo>
                    <a:pt x="9" y="5"/>
                  </a:lnTo>
                  <a:lnTo>
                    <a:pt x="9" y="5"/>
                  </a:lnTo>
                  <a:lnTo>
                    <a:pt x="9" y="7"/>
                  </a:lnTo>
                  <a:lnTo>
                    <a:pt x="7" y="7"/>
                  </a:lnTo>
                  <a:lnTo>
                    <a:pt x="7" y="9"/>
                  </a:lnTo>
                  <a:lnTo>
                    <a:pt x="7" y="9"/>
                  </a:lnTo>
                  <a:lnTo>
                    <a:pt x="7" y="9"/>
                  </a:lnTo>
                  <a:lnTo>
                    <a:pt x="7" y="10"/>
                  </a:lnTo>
                  <a:lnTo>
                    <a:pt x="7" y="10"/>
                  </a:lnTo>
                  <a:lnTo>
                    <a:pt x="7" y="10"/>
                  </a:lnTo>
                  <a:lnTo>
                    <a:pt x="5" y="12"/>
                  </a:lnTo>
                  <a:lnTo>
                    <a:pt x="5" y="12"/>
                  </a:lnTo>
                  <a:lnTo>
                    <a:pt x="5" y="12"/>
                  </a:lnTo>
                  <a:lnTo>
                    <a:pt x="5" y="14"/>
                  </a:lnTo>
                  <a:lnTo>
                    <a:pt x="5" y="14"/>
                  </a:lnTo>
                  <a:lnTo>
                    <a:pt x="5" y="14"/>
                  </a:lnTo>
                  <a:lnTo>
                    <a:pt x="5" y="16"/>
                  </a:lnTo>
                  <a:lnTo>
                    <a:pt x="3" y="16"/>
                  </a:lnTo>
                  <a:lnTo>
                    <a:pt x="3" y="16"/>
                  </a:lnTo>
                  <a:lnTo>
                    <a:pt x="3" y="16"/>
                  </a:lnTo>
                  <a:lnTo>
                    <a:pt x="3" y="16"/>
                  </a:lnTo>
                  <a:lnTo>
                    <a:pt x="3" y="18"/>
                  </a:lnTo>
                  <a:lnTo>
                    <a:pt x="2" y="18"/>
                  </a:lnTo>
                  <a:lnTo>
                    <a:pt x="2" y="18"/>
                  </a:lnTo>
                  <a:lnTo>
                    <a:pt x="0" y="21"/>
                  </a:lnTo>
                  <a:lnTo>
                    <a:pt x="0" y="21"/>
                  </a:lnTo>
                  <a:lnTo>
                    <a:pt x="2" y="21"/>
                  </a:lnTo>
                  <a:lnTo>
                    <a:pt x="2" y="23"/>
                  </a:lnTo>
                  <a:lnTo>
                    <a:pt x="2" y="23"/>
                  </a:lnTo>
                  <a:lnTo>
                    <a:pt x="2" y="23"/>
                  </a:lnTo>
                  <a:lnTo>
                    <a:pt x="2" y="23"/>
                  </a:lnTo>
                  <a:lnTo>
                    <a:pt x="2" y="25"/>
                  </a:lnTo>
                  <a:lnTo>
                    <a:pt x="2" y="25"/>
                  </a:lnTo>
                  <a:lnTo>
                    <a:pt x="2" y="25"/>
                  </a:lnTo>
                  <a:lnTo>
                    <a:pt x="2" y="25"/>
                  </a:lnTo>
                  <a:lnTo>
                    <a:pt x="2" y="25"/>
                  </a:lnTo>
                  <a:lnTo>
                    <a:pt x="0" y="27"/>
                  </a:lnTo>
                  <a:lnTo>
                    <a:pt x="0" y="27"/>
                  </a:lnTo>
                  <a:lnTo>
                    <a:pt x="2" y="28"/>
                  </a:lnTo>
                  <a:lnTo>
                    <a:pt x="2" y="28"/>
                  </a:lnTo>
                  <a:lnTo>
                    <a:pt x="2" y="28"/>
                  </a:lnTo>
                  <a:lnTo>
                    <a:pt x="3" y="28"/>
                  </a:lnTo>
                  <a:lnTo>
                    <a:pt x="3" y="30"/>
                  </a:lnTo>
                  <a:lnTo>
                    <a:pt x="3" y="30"/>
                  </a:lnTo>
                  <a:lnTo>
                    <a:pt x="5" y="32"/>
                  </a:lnTo>
                  <a:lnTo>
                    <a:pt x="5" y="32"/>
                  </a:lnTo>
                  <a:lnTo>
                    <a:pt x="5" y="34"/>
                  </a:lnTo>
                  <a:lnTo>
                    <a:pt x="5" y="34"/>
                  </a:lnTo>
                  <a:lnTo>
                    <a:pt x="5" y="34"/>
                  </a:lnTo>
                  <a:lnTo>
                    <a:pt x="5" y="34"/>
                  </a:lnTo>
                  <a:lnTo>
                    <a:pt x="7" y="34"/>
                  </a:lnTo>
                  <a:lnTo>
                    <a:pt x="7" y="36"/>
                  </a:lnTo>
                  <a:lnTo>
                    <a:pt x="7" y="34"/>
                  </a:lnTo>
                  <a:lnTo>
                    <a:pt x="7" y="34"/>
                  </a:lnTo>
                  <a:lnTo>
                    <a:pt x="7" y="36"/>
                  </a:lnTo>
                  <a:lnTo>
                    <a:pt x="7" y="36"/>
                  </a:lnTo>
                  <a:lnTo>
                    <a:pt x="7" y="36"/>
                  </a:lnTo>
                  <a:lnTo>
                    <a:pt x="7" y="36"/>
                  </a:lnTo>
                  <a:lnTo>
                    <a:pt x="7" y="36"/>
                  </a:lnTo>
                  <a:lnTo>
                    <a:pt x="7" y="37"/>
                  </a:lnTo>
                  <a:lnTo>
                    <a:pt x="7" y="37"/>
                  </a:lnTo>
                  <a:lnTo>
                    <a:pt x="7" y="37"/>
                  </a:lnTo>
                  <a:lnTo>
                    <a:pt x="7" y="37"/>
                  </a:lnTo>
                  <a:lnTo>
                    <a:pt x="7" y="37"/>
                  </a:lnTo>
                  <a:lnTo>
                    <a:pt x="7" y="39"/>
                  </a:lnTo>
                  <a:lnTo>
                    <a:pt x="9" y="39"/>
                  </a:lnTo>
                  <a:lnTo>
                    <a:pt x="9" y="39"/>
                  </a:lnTo>
                  <a:lnTo>
                    <a:pt x="9" y="39"/>
                  </a:lnTo>
                  <a:lnTo>
                    <a:pt x="9" y="41"/>
                  </a:lnTo>
                  <a:lnTo>
                    <a:pt x="9" y="41"/>
                  </a:lnTo>
                  <a:lnTo>
                    <a:pt x="7" y="41"/>
                  </a:lnTo>
                  <a:lnTo>
                    <a:pt x="7" y="43"/>
                  </a:lnTo>
                  <a:lnTo>
                    <a:pt x="7" y="45"/>
                  </a:lnTo>
                  <a:lnTo>
                    <a:pt x="5" y="45"/>
                  </a:lnTo>
                  <a:lnTo>
                    <a:pt x="7" y="45"/>
                  </a:lnTo>
                  <a:lnTo>
                    <a:pt x="7" y="46"/>
                  </a:lnTo>
                  <a:lnTo>
                    <a:pt x="5" y="48"/>
                  </a:lnTo>
                  <a:lnTo>
                    <a:pt x="3" y="48"/>
                  </a:lnTo>
                  <a:lnTo>
                    <a:pt x="5" y="50"/>
                  </a:lnTo>
                  <a:lnTo>
                    <a:pt x="7" y="52"/>
                  </a:lnTo>
                  <a:lnTo>
                    <a:pt x="7" y="52"/>
                  </a:lnTo>
                  <a:lnTo>
                    <a:pt x="11" y="52"/>
                  </a:lnTo>
                  <a:lnTo>
                    <a:pt x="12" y="54"/>
                  </a:lnTo>
                  <a:lnTo>
                    <a:pt x="12" y="56"/>
                  </a:lnTo>
                  <a:lnTo>
                    <a:pt x="14" y="56"/>
                  </a:lnTo>
                  <a:lnTo>
                    <a:pt x="18" y="56"/>
                  </a:lnTo>
                  <a:lnTo>
                    <a:pt x="18" y="56"/>
                  </a:lnTo>
                  <a:lnTo>
                    <a:pt x="20" y="54"/>
                  </a:lnTo>
                  <a:lnTo>
                    <a:pt x="20" y="54"/>
                  </a:lnTo>
                  <a:lnTo>
                    <a:pt x="20" y="54"/>
                  </a:lnTo>
                  <a:lnTo>
                    <a:pt x="20" y="54"/>
                  </a:lnTo>
                  <a:lnTo>
                    <a:pt x="20" y="52"/>
                  </a:lnTo>
                  <a:lnTo>
                    <a:pt x="20" y="52"/>
                  </a:lnTo>
                  <a:lnTo>
                    <a:pt x="22" y="52"/>
                  </a:lnTo>
                  <a:lnTo>
                    <a:pt x="22" y="52"/>
                  </a:lnTo>
                  <a:lnTo>
                    <a:pt x="25" y="52"/>
                  </a:lnTo>
                  <a:lnTo>
                    <a:pt x="25" y="52"/>
                  </a:lnTo>
                  <a:lnTo>
                    <a:pt x="27" y="52"/>
                  </a:lnTo>
                  <a:lnTo>
                    <a:pt x="27" y="52"/>
                  </a:lnTo>
                  <a:lnTo>
                    <a:pt x="29" y="54"/>
                  </a:lnTo>
                  <a:lnTo>
                    <a:pt x="31" y="54"/>
                  </a:lnTo>
                  <a:lnTo>
                    <a:pt x="32" y="54"/>
                  </a:lnTo>
                  <a:lnTo>
                    <a:pt x="32" y="54"/>
                  </a:lnTo>
                  <a:lnTo>
                    <a:pt x="32" y="52"/>
                  </a:lnTo>
                  <a:lnTo>
                    <a:pt x="32" y="50"/>
                  </a:lnTo>
                  <a:lnTo>
                    <a:pt x="32" y="48"/>
                  </a:lnTo>
                  <a:lnTo>
                    <a:pt x="32" y="46"/>
                  </a:lnTo>
                  <a:lnTo>
                    <a:pt x="32" y="45"/>
                  </a:lnTo>
                  <a:lnTo>
                    <a:pt x="32" y="45"/>
                  </a:lnTo>
                  <a:lnTo>
                    <a:pt x="34" y="43"/>
                  </a:lnTo>
                  <a:lnTo>
                    <a:pt x="36" y="41"/>
                  </a:lnTo>
                  <a:lnTo>
                    <a:pt x="36" y="41"/>
                  </a:lnTo>
                  <a:lnTo>
                    <a:pt x="36" y="41"/>
                  </a:lnTo>
                  <a:lnTo>
                    <a:pt x="36" y="39"/>
                  </a:lnTo>
                  <a:lnTo>
                    <a:pt x="36" y="39"/>
                  </a:lnTo>
                  <a:lnTo>
                    <a:pt x="34" y="39"/>
                  </a:lnTo>
                  <a:lnTo>
                    <a:pt x="34" y="39"/>
                  </a:lnTo>
                  <a:lnTo>
                    <a:pt x="36" y="37"/>
                  </a:lnTo>
                  <a:lnTo>
                    <a:pt x="40" y="36"/>
                  </a:lnTo>
                  <a:lnTo>
                    <a:pt x="40" y="36"/>
                  </a:lnTo>
                  <a:lnTo>
                    <a:pt x="40" y="36"/>
                  </a:lnTo>
                  <a:lnTo>
                    <a:pt x="40" y="36"/>
                  </a:lnTo>
                  <a:lnTo>
                    <a:pt x="40" y="34"/>
                  </a:lnTo>
                  <a:lnTo>
                    <a:pt x="40" y="36"/>
                  </a:lnTo>
                  <a:lnTo>
                    <a:pt x="40" y="34"/>
                  </a:lnTo>
                  <a:lnTo>
                    <a:pt x="40" y="34"/>
                  </a:lnTo>
                  <a:lnTo>
                    <a:pt x="40" y="34"/>
                  </a:lnTo>
                  <a:lnTo>
                    <a:pt x="40" y="32"/>
                  </a:lnTo>
                  <a:lnTo>
                    <a:pt x="40" y="32"/>
                  </a:lnTo>
                  <a:lnTo>
                    <a:pt x="40" y="32"/>
                  </a:lnTo>
                  <a:lnTo>
                    <a:pt x="40" y="32"/>
                  </a:lnTo>
                  <a:lnTo>
                    <a:pt x="40" y="30"/>
                  </a:lnTo>
                  <a:lnTo>
                    <a:pt x="40" y="28"/>
                  </a:lnTo>
                  <a:lnTo>
                    <a:pt x="40" y="28"/>
                  </a:lnTo>
                  <a:lnTo>
                    <a:pt x="40" y="28"/>
                  </a:lnTo>
                  <a:lnTo>
                    <a:pt x="40" y="28"/>
                  </a:lnTo>
                  <a:lnTo>
                    <a:pt x="40" y="28"/>
                  </a:lnTo>
                  <a:lnTo>
                    <a:pt x="40" y="2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3" name="Freeform 29"/>
            <p:cNvSpPr>
              <a:spLocks noEditPoints="1"/>
            </p:cNvSpPr>
            <p:nvPr/>
          </p:nvSpPr>
          <p:spPr bwMode="auto">
            <a:xfrm>
              <a:off x="8656095" y="3181649"/>
              <a:ext cx="406363" cy="309610"/>
            </a:xfrm>
            <a:custGeom>
              <a:avLst/>
              <a:gdLst>
                <a:gd name="T0" fmla="*/ 7 w 294"/>
                <a:gd name="T1" fmla="*/ 85 h 224"/>
                <a:gd name="T2" fmla="*/ 7 w 294"/>
                <a:gd name="T3" fmla="*/ 96 h 224"/>
                <a:gd name="T4" fmla="*/ 9 w 294"/>
                <a:gd name="T5" fmla="*/ 81 h 224"/>
                <a:gd name="T6" fmla="*/ 282 w 294"/>
                <a:gd name="T7" fmla="*/ 101 h 224"/>
                <a:gd name="T8" fmla="*/ 280 w 294"/>
                <a:gd name="T9" fmla="*/ 88 h 224"/>
                <a:gd name="T10" fmla="*/ 283 w 294"/>
                <a:gd name="T11" fmla="*/ 74 h 224"/>
                <a:gd name="T12" fmla="*/ 264 w 294"/>
                <a:gd name="T13" fmla="*/ 52 h 224"/>
                <a:gd name="T14" fmla="*/ 238 w 294"/>
                <a:gd name="T15" fmla="*/ 31 h 224"/>
                <a:gd name="T16" fmla="*/ 209 w 294"/>
                <a:gd name="T17" fmla="*/ 23 h 224"/>
                <a:gd name="T18" fmla="*/ 199 w 294"/>
                <a:gd name="T19" fmla="*/ 2 h 224"/>
                <a:gd name="T20" fmla="*/ 193 w 294"/>
                <a:gd name="T21" fmla="*/ 4 h 224"/>
                <a:gd name="T22" fmla="*/ 171 w 294"/>
                <a:gd name="T23" fmla="*/ 13 h 224"/>
                <a:gd name="T24" fmla="*/ 148 w 294"/>
                <a:gd name="T25" fmla="*/ 9 h 224"/>
                <a:gd name="T26" fmla="*/ 139 w 294"/>
                <a:gd name="T27" fmla="*/ 7 h 224"/>
                <a:gd name="T28" fmla="*/ 112 w 294"/>
                <a:gd name="T29" fmla="*/ 7 h 224"/>
                <a:gd name="T30" fmla="*/ 97 w 294"/>
                <a:gd name="T31" fmla="*/ 4 h 224"/>
                <a:gd name="T32" fmla="*/ 79 w 294"/>
                <a:gd name="T33" fmla="*/ 4 h 224"/>
                <a:gd name="T34" fmla="*/ 34 w 294"/>
                <a:gd name="T35" fmla="*/ 13 h 224"/>
                <a:gd name="T36" fmla="*/ 14 w 294"/>
                <a:gd name="T37" fmla="*/ 27 h 224"/>
                <a:gd name="T38" fmla="*/ 5 w 294"/>
                <a:gd name="T39" fmla="*/ 45 h 224"/>
                <a:gd name="T40" fmla="*/ 11 w 294"/>
                <a:gd name="T41" fmla="*/ 67 h 224"/>
                <a:gd name="T42" fmla="*/ 14 w 294"/>
                <a:gd name="T43" fmla="*/ 81 h 224"/>
                <a:gd name="T44" fmla="*/ 14 w 294"/>
                <a:gd name="T45" fmla="*/ 92 h 224"/>
                <a:gd name="T46" fmla="*/ 16 w 294"/>
                <a:gd name="T47" fmla="*/ 99 h 224"/>
                <a:gd name="T48" fmla="*/ 16 w 294"/>
                <a:gd name="T49" fmla="*/ 103 h 224"/>
                <a:gd name="T50" fmla="*/ 34 w 294"/>
                <a:gd name="T51" fmla="*/ 110 h 224"/>
                <a:gd name="T52" fmla="*/ 50 w 294"/>
                <a:gd name="T53" fmla="*/ 121 h 224"/>
                <a:gd name="T54" fmla="*/ 56 w 294"/>
                <a:gd name="T55" fmla="*/ 125 h 224"/>
                <a:gd name="T56" fmla="*/ 81 w 294"/>
                <a:gd name="T57" fmla="*/ 121 h 224"/>
                <a:gd name="T58" fmla="*/ 88 w 294"/>
                <a:gd name="T59" fmla="*/ 132 h 224"/>
                <a:gd name="T60" fmla="*/ 94 w 294"/>
                <a:gd name="T61" fmla="*/ 137 h 224"/>
                <a:gd name="T62" fmla="*/ 92 w 294"/>
                <a:gd name="T63" fmla="*/ 150 h 224"/>
                <a:gd name="T64" fmla="*/ 88 w 294"/>
                <a:gd name="T65" fmla="*/ 155 h 224"/>
                <a:gd name="T66" fmla="*/ 88 w 294"/>
                <a:gd name="T67" fmla="*/ 179 h 224"/>
                <a:gd name="T68" fmla="*/ 101 w 294"/>
                <a:gd name="T69" fmla="*/ 181 h 224"/>
                <a:gd name="T70" fmla="*/ 105 w 294"/>
                <a:gd name="T71" fmla="*/ 186 h 224"/>
                <a:gd name="T72" fmla="*/ 115 w 294"/>
                <a:gd name="T73" fmla="*/ 191 h 224"/>
                <a:gd name="T74" fmla="*/ 125 w 294"/>
                <a:gd name="T75" fmla="*/ 199 h 224"/>
                <a:gd name="T76" fmla="*/ 126 w 294"/>
                <a:gd name="T77" fmla="*/ 215 h 224"/>
                <a:gd name="T78" fmla="*/ 128 w 294"/>
                <a:gd name="T79" fmla="*/ 218 h 224"/>
                <a:gd name="T80" fmla="*/ 143 w 294"/>
                <a:gd name="T81" fmla="*/ 220 h 224"/>
                <a:gd name="T82" fmla="*/ 155 w 294"/>
                <a:gd name="T83" fmla="*/ 220 h 224"/>
                <a:gd name="T84" fmla="*/ 170 w 294"/>
                <a:gd name="T85" fmla="*/ 222 h 224"/>
                <a:gd name="T86" fmla="*/ 188 w 294"/>
                <a:gd name="T87" fmla="*/ 215 h 224"/>
                <a:gd name="T88" fmla="*/ 195 w 294"/>
                <a:gd name="T89" fmla="*/ 215 h 224"/>
                <a:gd name="T90" fmla="*/ 195 w 294"/>
                <a:gd name="T91" fmla="*/ 204 h 224"/>
                <a:gd name="T92" fmla="*/ 206 w 294"/>
                <a:gd name="T93" fmla="*/ 202 h 224"/>
                <a:gd name="T94" fmla="*/ 222 w 294"/>
                <a:gd name="T95" fmla="*/ 193 h 224"/>
                <a:gd name="T96" fmla="*/ 229 w 294"/>
                <a:gd name="T97" fmla="*/ 195 h 224"/>
                <a:gd name="T98" fmla="*/ 229 w 294"/>
                <a:gd name="T99" fmla="*/ 202 h 224"/>
                <a:gd name="T100" fmla="*/ 242 w 294"/>
                <a:gd name="T101" fmla="*/ 200 h 224"/>
                <a:gd name="T102" fmla="*/ 242 w 294"/>
                <a:gd name="T103" fmla="*/ 193 h 224"/>
                <a:gd name="T104" fmla="*/ 238 w 294"/>
                <a:gd name="T105" fmla="*/ 188 h 224"/>
                <a:gd name="T106" fmla="*/ 231 w 294"/>
                <a:gd name="T107" fmla="*/ 184 h 224"/>
                <a:gd name="T108" fmla="*/ 238 w 294"/>
                <a:gd name="T109" fmla="*/ 168 h 224"/>
                <a:gd name="T110" fmla="*/ 240 w 294"/>
                <a:gd name="T111" fmla="*/ 153 h 224"/>
                <a:gd name="T112" fmla="*/ 242 w 294"/>
                <a:gd name="T113" fmla="*/ 144 h 224"/>
                <a:gd name="T114" fmla="*/ 247 w 294"/>
                <a:gd name="T115" fmla="*/ 135 h 224"/>
                <a:gd name="T116" fmla="*/ 260 w 294"/>
                <a:gd name="T117" fmla="*/ 130 h 224"/>
                <a:gd name="T118" fmla="*/ 267 w 294"/>
                <a:gd name="T119" fmla="*/ 115 h 224"/>
                <a:gd name="T120" fmla="*/ 283 w 294"/>
                <a:gd name="T121" fmla="*/ 117 h 224"/>
                <a:gd name="T122" fmla="*/ 291 w 294"/>
                <a:gd name="T123" fmla="*/ 106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94" h="224">
                  <a:moveTo>
                    <a:pt x="9" y="67"/>
                  </a:moveTo>
                  <a:lnTo>
                    <a:pt x="7" y="65"/>
                  </a:lnTo>
                  <a:lnTo>
                    <a:pt x="9" y="67"/>
                  </a:lnTo>
                  <a:lnTo>
                    <a:pt x="7" y="72"/>
                  </a:lnTo>
                  <a:lnTo>
                    <a:pt x="9" y="74"/>
                  </a:lnTo>
                  <a:lnTo>
                    <a:pt x="9" y="74"/>
                  </a:lnTo>
                  <a:lnTo>
                    <a:pt x="9" y="76"/>
                  </a:lnTo>
                  <a:lnTo>
                    <a:pt x="9" y="78"/>
                  </a:lnTo>
                  <a:lnTo>
                    <a:pt x="7" y="85"/>
                  </a:lnTo>
                  <a:lnTo>
                    <a:pt x="5" y="92"/>
                  </a:lnTo>
                  <a:lnTo>
                    <a:pt x="4" y="96"/>
                  </a:lnTo>
                  <a:lnTo>
                    <a:pt x="0" y="103"/>
                  </a:lnTo>
                  <a:lnTo>
                    <a:pt x="0" y="103"/>
                  </a:lnTo>
                  <a:lnTo>
                    <a:pt x="4" y="105"/>
                  </a:lnTo>
                  <a:lnTo>
                    <a:pt x="4" y="103"/>
                  </a:lnTo>
                  <a:lnTo>
                    <a:pt x="5" y="99"/>
                  </a:lnTo>
                  <a:lnTo>
                    <a:pt x="5" y="97"/>
                  </a:lnTo>
                  <a:lnTo>
                    <a:pt x="7" y="96"/>
                  </a:lnTo>
                  <a:lnTo>
                    <a:pt x="7" y="94"/>
                  </a:lnTo>
                  <a:lnTo>
                    <a:pt x="9" y="92"/>
                  </a:lnTo>
                  <a:lnTo>
                    <a:pt x="9" y="90"/>
                  </a:lnTo>
                  <a:lnTo>
                    <a:pt x="9" y="90"/>
                  </a:lnTo>
                  <a:lnTo>
                    <a:pt x="7" y="88"/>
                  </a:lnTo>
                  <a:lnTo>
                    <a:pt x="9" y="88"/>
                  </a:lnTo>
                  <a:lnTo>
                    <a:pt x="9" y="87"/>
                  </a:lnTo>
                  <a:lnTo>
                    <a:pt x="9" y="85"/>
                  </a:lnTo>
                  <a:lnTo>
                    <a:pt x="9" y="81"/>
                  </a:lnTo>
                  <a:lnTo>
                    <a:pt x="9" y="81"/>
                  </a:lnTo>
                  <a:lnTo>
                    <a:pt x="11" y="79"/>
                  </a:lnTo>
                  <a:lnTo>
                    <a:pt x="11" y="78"/>
                  </a:lnTo>
                  <a:lnTo>
                    <a:pt x="11" y="70"/>
                  </a:lnTo>
                  <a:lnTo>
                    <a:pt x="9" y="67"/>
                  </a:lnTo>
                  <a:close/>
                  <a:moveTo>
                    <a:pt x="294" y="103"/>
                  </a:moveTo>
                  <a:lnTo>
                    <a:pt x="292" y="101"/>
                  </a:lnTo>
                  <a:lnTo>
                    <a:pt x="283" y="99"/>
                  </a:lnTo>
                  <a:lnTo>
                    <a:pt x="282" y="101"/>
                  </a:lnTo>
                  <a:lnTo>
                    <a:pt x="280" y="101"/>
                  </a:lnTo>
                  <a:lnTo>
                    <a:pt x="276" y="99"/>
                  </a:lnTo>
                  <a:lnTo>
                    <a:pt x="276" y="99"/>
                  </a:lnTo>
                  <a:lnTo>
                    <a:pt x="276" y="97"/>
                  </a:lnTo>
                  <a:lnTo>
                    <a:pt x="276" y="97"/>
                  </a:lnTo>
                  <a:lnTo>
                    <a:pt x="278" y="94"/>
                  </a:lnTo>
                  <a:lnTo>
                    <a:pt x="278" y="94"/>
                  </a:lnTo>
                  <a:lnTo>
                    <a:pt x="278" y="90"/>
                  </a:lnTo>
                  <a:lnTo>
                    <a:pt x="280" y="88"/>
                  </a:lnTo>
                  <a:lnTo>
                    <a:pt x="282" y="87"/>
                  </a:lnTo>
                  <a:lnTo>
                    <a:pt x="282" y="87"/>
                  </a:lnTo>
                  <a:lnTo>
                    <a:pt x="280" y="85"/>
                  </a:lnTo>
                  <a:lnTo>
                    <a:pt x="280" y="83"/>
                  </a:lnTo>
                  <a:lnTo>
                    <a:pt x="282" y="81"/>
                  </a:lnTo>
                  <a:lnTo>
                    <a:pt x="283" y="79"/>
                  </a:lnTo>
                  <a:lnTo>
                    <a:pt x="283" y="78"/>
                  </a:lnTo>
                  <a:lnTo>
                    <a:pt x="283" y="76"/>
                  </a:lnTo>
                  <a:lnTo>
                    <a:pt x="283" y="74"/>
                  </a:lnTo>
                  <a:lnTo>
                    <a:pt x="283" y="72"/>
                  </a:lnTo>
                  <a:lnTo>
                    <a:pt x="283" y="69"/>
                  </a:lnTo>
                  <a:lnTo>
                    <a:pt x="280" y="69"/>
                  </a:lnTo>
                  <a:lnTo>
                    <a:pt x="278" y="69"/>
                  </a:lnTo>
                  <a:lnTo>
                    <a:pt x="271" y="65"/>
                  </a:lnTo>
                  <a:lnTo>
                    <a:pt x="267" y="63"/>
                  </a:lnTo>
                  <a:lnTo>
                    <a:pt x="265" y="58"/>
                  </a:lnTo>
                  <a:lnTo>
                    <a:pt x="264" y="54"/>
                  </a:lnTo>
                  <a:lnTo>
                    <a:pt x="264" y="52"/>
                  </a:lnTo>
                  <a:lnTo>
                    <a:pt x="258" y="49"/>
                  </a:lnTo>
                  <a:lnTo>
                    <a:pt x="255" y="45"/>
                  </a:lnTo>
                  <a:lnTo>
                    <a:pt x="251" y="43"/>
                  </a:lnTo>
                  <a:lnTo>
                    <a:pt x="247" y="40"/>
                  </a:lnTo>
                  <a:lnTo>
                    <a:pt x="244" y="36"/>
                  </a:lnTo>
                  <a:lnTo>
                    <a:pt x="242" y="34"/>
                  </a:lnTo>
                  <a:lnTo>
                    <a:pt x="240" y="32"/>
                  </a:lnTo>
                  <a:lnTo>
                    <a:pt x="238" y="32"/>
                  </a:lnTo>
                  <a:lnTo>
                    <a:pt x="238" y="31"/>
                  </a:lnTo>
                  <a:lnTo>
                    <a:pt x="236" y="27"/>
                  </a:lnTo>
                  <a:lnTo>
                    <a:pt x="236" y="27"/>
                  </a:lnTo>
                  <a:lnTo>
                    <a:pt x="236" y="27"/>
                  </a:lnTo>
                  <a:lnTo>
                    <a:pt x="233" y="27"/>
                  </a:lnTo>
                  <a:lnTo>
                    <a:pt x="233" y="27"/>
                  </a:lnTo>
                  <a:lnTo>
                    <a:pt x="229" y="25"/>
                  </a:lnTo>
                  <a:lnTo>
                    <a:pt x="226" y="27"/>
                  </a:lnTo>
                  <a:lnTo>
                    <a:pt x="222" y="25"/>
                  </a:lnTo>
                  <a:lnTo>
                    <a:pt x="209" y="23"/>
                  </a:lnTo>
                  <a:lnTo>
                    <a:pt x="208" y="22"/>
                  </a:lnTo>
                  <a:lnTo>
                    <a:pt x="206" y="20"/>
                  </a:lnTo>
                  <a:lnTo>
                    <a:pt x="206" y="16"/>
                  </a:lnTo>
                  <a:lnTo>
                    <a:pt x="204" y="16"/>
                  </a:lnTo>
                  <a:lnTo>
                    <a:pt x="202" y="14"/>
                  </a:lnTo>
                  <a:lnTo>
                    <a:pt x="202" y="13"/>
                  </a:lnTo>
                  <a:lnTo>
                    <a:pt x="202" y="11"/>
                  </a:lnTo>
                  <a:lnTo>
                    <a:pt x="200" y="5"/>
                  </a:lnTo>
                  <a:lnTo>
                    <a:pt x="199" y="2"/>
                  </a:lnTo>
                  <a:lnTo>
                    <a:pt x="199" y="0"/>
                  </a:lnTo>
                  <a:lnTo>
                    <a:pt x="197" y="0"/>
                  </a:lnTo>
                  <a:lnTo>
                    <a:pt x="197" y="0"/>
                  </a:lnTo>
                  <a:lnTo>
                    <a:pt x="197" y="2"/>
                  </a:lnTo>
                  <a:lnTo>
                    <a:pt x="197" y="2"/>
                  </a:lnTo>
                  <a:lnTo>
                    <a:pt x="197" y="4"/>
                  </a:lnTo>
                  <a:lnTo>
                    <a:pt x="195" y="4"/>
                  </a:lnTo>
                  <a:lnTo>
                    <a:pt x="195" y="4"/>
                  </a:lnTo>
                  <a:lnTo>
                    <a:pt x="193" y="4"/>
                  </a:lnTo>
                  <a:lnTo>
                    <a:pt x="190" y="5"/>
                  </a:lnTo>
                  <a:lnTo>
                    <a:pt x="188" y="5"/>
                  </a:lnTo>
                  <a:lnTo>
                    <a:pt x="186" y="7"/>
                  </a:lnTo>
                  <a:lnTo>
                    <a:pt x="182" y="13"/>
                  </a:lnTo>
                  <a:lnTo>
                    <a:pt x="181" y="14"/>
                  </a:lnTo>
                  <a:lnTo>
                    <a:pt x="177" y="16"/>
                  </a:lnTo>
                  <a:lnTo>
                    <a:pt x="177" y="16"/>
                  </a:lnTo>
                  <a:lnTo>
                    <a:pt x="175" y="16"/>
                  </a:lnTo>
                  <a:lnTo>
                    <a:pt x="171" y="13"/>
                  </a:lnTo>
                  <a:lnTo>
                    <a:pt x="170" y="13"/>
                  </a:lnTo>
                  <a:lnTo>
                    <a:pt x="168" y="13"/>
                  </a:lnTo>
                  <a:lnTo>
                    <a:pt x="162" y="16"/>
                  </a:lnTo>
                  <a:lnTo>
                    <a:pt x="161" y="16"/>
                  </a:lnTo>
                  <a:lnTo>
                    <a:pt x="161" y="16"/>
                  </a:lnTo>
                  <a:lnTo>
                    <a:pt x="159" y="16"/>
                  </a:lnTo>
                  <a:lnTo>
                    <a:pt x="157" y="14"/>
                  </a:lnTo>
                  <a:lnTo>
                    <a:pt x="153" y="11"/>
                  </a:lnTo>
                  <a:lnTo>
                    <a:pt x="148" y="9"/>
                  </a:lnTo>
                  <a:lnTo>
                    <a:pt x="146" y="9"/>
                  </a:lnTo>
                  <a:lnTo>
                    <a:pt x="144" y="9"/>
                  </a:lnTo>
                  <a:lnTo>
                    <a:pt x="141" y="11"/>
                  </a:lnTo>
                  <a:lnTo>
                    <a:pt x="141" y="11"/>
                  </a:lnTo>
                  <a:lnTo>
                    <a:pt x="139" y="9"/>
                  </a:lnTo>
                  <a:lnTo>
                    <a:pt x="141" y="9"/>
                  </a:lnTo>
                  <a:lnTo>
                    <a:pt x="139" y="9"/>
                  </a:lnTo>
                  <a:lnTo>
                    <a:pt x="139" y="7"/>
                  </a:lnTo>
                  <a:lnTo>
                    <a:pt x="139" y="7"/>
                  </a:lnTo>
                  <a:lnTo>
                    <a:pt x="137" y="7"/>
                  </a:lnTo>
                  <a:lnTo>
                    <a:pt x="134" y="7"/>
                  </a:lnTo>
                  <a:lnTo>
                    <a:pt x="132" y="9"/>
                  </a:lnTo>
                  <a:lnTo>
                    <a:pt x="130" y="11"/>
                  </a:lnTo>
                  <a:lnTo>
                    <a:pt x="128" y="11"/>
                  </a:lnTo>
                  <a:lnTo>
                    <a:pt x="123" y="7"/>
                  </a:lnTo>
                  <a:lnTo>
                    <a:pt x="119" y="7"/>
                  </a:lnTo>
                  <a:lnTo>
                    <a:pt x="117" y="5"/>
                  </a:lnTo>
                  <a:lnTo>
                    <a:pt x="112" y="7"/>
                  </a:lnTo>
                  <a:lnTo>
                    <a:pt x="112" y="7"/>
                  </a:lnTo>
                  <a:lnTo>
                    <a:pt x="112" y="9"/>
                  </a:lnTo>
                  <a:lnTo>
                    <a:pt x="110" y="13"/>
                  </a:lnTo>
                  <a:lnTo>
                    <a:pt x="106" y="13"/>
                  </a:lnTo>
                  <a:lnTo>
                    <a:pt x="105" y="11"/>
                  </a:lnTo>
                  <a:lnTo>
                    <a:pt x="103" y="5"/>
                  </a:lnTo>
                  <a:lnTo>
                    <a:pt x="101" y="4"/>
                  </a:lnTo>
                  <a:lnTo>
                    <a:pt x="99" y="2"/>
                  </a:lnTo>
                  <a:lnTo>
                    <a:pt x="97" y="4"/>
                  </a:lnTo>
                  <a:lnTo>
                    <a:pt x="97" y="4"/>
                  </a:lnTo>
                  <a:lnTo>
                    <a:pt x="96" y="5"/>
                  </a:lnTo>
                  <a:lnTo>
                    <a:pt x="88" y="9"/>
                  </a:lnTo>
                  <a:lnTo>
                    <a:pt x="87" y="9"/>
                  </a:lnTo>
                  <a:lnTo>
                    <a:pt x="87" y="7"/>
                  </a:lnTo>
                  <a:lnTo>
                    <a:pt x="83" y="5"/>
                  </a:lnTo>
                  <a:lnTo>
                    <a:pt x="83" y="5"/>
                  </a:lnTo>
                  <a:lnTo>
                    <a:pt x="83" y="5"/>
                  </a:lnTo>
                  <a:lnTo>
                    <a:pt x="79" y="4"/>
                  </a:lnTo>
                  <a:lnTo>
                    <a:pt x="65" y="5"/>
                  </a:lnTo>
                  <a:lnTo>
                    <a:pt x="63" y="4"/>
                  </a:lnTo>
                  <a:lnTo>
                    <a:pt x="61" y="4"/>
                  </a:lnTo>
                  <a:lnTo>
                    <a:pt x="61" y="2"/>
                  </a:lnTo>
                  <a:lnTo>
                    <a:pt x="58" y="2"/>
                  </a:lnTo>
                  <a:lnTo>
                    <a:pt x="52" y="5"/>
                  </a:lnTo>
                  <a:lnTo>
                    <a:pt x="52" y="5"/>
                  </a:lnTo>
                  <a:lnTo>
                    <a:pt x="38" y="13"/>
                  </a:lnTo>
                  <a:lnTo>
                    <a:pt x="34" y="13"/>
                  </a:lnTo>
                  <a:lnTo>
                    <a:pt x="31" y="13"/>
                  </a:lnTo>
                  <a:lnTo>
                    <a:pt x="25" y="18"/>
                  </a:lnTo>
                  <a:lnTo>
                    <a:pt x="23" y="18"/>
                  </a:lnTo>
                  <a:lnTo>
                    <a:pt x="22" y="18"/>
                  </a:lnTo>
                  <a:lnTo>
                    <a:pt x="20" y="20"/>
                  </a:lnTo>
                  <a:lnTo>
                    <a:pt x="18" y="22"/>
                  </a:lnTo>
                  <a:lnTo>
                    <a:pt x="16" y="23"/>
                  </a:lnTo>
                  <a:lnTo>
                    <a:pt x="14" y="25"/>
                  </a:lnTo>
                  <a:lnTo>
                    <a:pt x="14" y="27"/>
                  </a:lnTo>
                  <a:lnTo>
                    <a:pt x="14" y="31"/>
                  </a:lnTo>
                  <a:lnTo>
                    <a:pt x="13" y="32"/>
                  </a:lnTo>
                  <a:lnTo>
                    <a:pt x="11" y="32"/>
                  </a:lnTo>
                  <a:lnTo>
                    <a:pt x="9" y="32"/>
                  </a:lnTo>
                  <a:lnTo>
                    <a:pt x="5" y="32"/>
                  </a:lnTo>
                  <a:lnTo>
                    <a:pt x="7" y="36"/>
                  </a:lnTo>
                  <a:lnTo>
                    <a:pt x="7" y="43"/>
                  </a:lnTo>
                  <a:lnTo>
                    <a:pt x="7" y="45"/>
                  </a:lnTo>
                  <a:lnTo>
                    <a:pt x="5" y="45"/>
                  </a:lnTo>
                  <a:lnTo>
                    <a:pt x="5" y="47"/>
                  </a:lnTo>
                  <a:lnTo>
                    <a:pt x="5" y="50"/>
                  </a:lnTo>
                  <a:lnTo>
                    <a:pt x="7" y="58"/>
                  </a:lnTo>
                  <a:lnTo>
                    <a:pt x="7" y="59"/>
                  </a:lnTo>
                  <a:lnTo>
                    <a:pt x="7" y="63"/>
                  </a:lnTo>
                  <a:lnTo>
                    <a:pt x="7" y="63"/>
                  </a:lnTo>
                  <a:lnTo>
                    <a:pt x="7" y="63"/>
                  </a:lnTo>
                  <a:lnTo>
                    <a:pt x="9" y="63"/>
                  </a:lnTo>
                  <a:lnTo>
                    <a:pt x="11" y="67"/>
                  </a:lnTo>
                  <a:lnTo>
                    <a:pt x="11" y="69"/>
                  </a:lnTo>
                  <a:lnTo>
                    <a:pt x="11" y="70"/>
                  </a:lnTo>
                  <a:lnTo>
                    <a:pt x="11" y="72"/>
                  </a:lnTo>
                  <a:lnTo>
                    <a:pt x="13" y="76"/>
                  </a:lnTo>
                  <a:lnTo>
                    <a:pt x="13" y="78"/>
                  </a:lnTo>
                  <a:lnTo>
                    <a:pt x="13" y="78"/>
                  </a:lnTo>
                  <a:lnTo>
                    <a:pt x="13" y="79"/>
                  </a:lnTo>
                  <a:lnTo>
                    <a:pt x="13" y="79"/>
                  </a:lnTo>
                  <a:lnTo>
                    <a:pt x="14" y="81"/>
                  </a:lnTo>
                  <a:lnTo>
                    <a:pt x="14" y="81"/>
                  </a:lnTo>
                  <a:lnTo>
                    <a:pt x="14" y="81"/>
                  </a:lnTo>
                  <a:lnTo>
                    <a:pt x="14" y="83"/>
                  </a:lnTo>
                  <a:lnTo>
                    <a:pt x="14" y="83"/>
                  </a:lnTo>
                  <a:lnTo>
                    <a:pt x="16" y="85"/>
                  </a:lnTo>
                  <a:lnTo>
                    <a:pt x="16" y="88"/>
                  </a:lnTo>
                  <a:lnTo>
                    <a:pt x="16" y="92"/>
                  </a:lnTo>
                  <a:lnTo>
                    <a:pt x="14" y="92"/>
                  </a:lnTo>
                  <a:lnTo>
                    <a:pt x="14" y="92"/>
                  </a:lnTo>
                  <a:lnTo>
                    <a:pt x="13" y="97"/>
                  </a:lnTo>
                  <a:lnTo>
                    <a:pt x="13" y="97"/>
                  </a:lnTo>
                  <a:lnTo>
                    <a:pt x="13" y="97"/>
                  </a:lnTo>
                  <a:lnTo>
                    <a:pt x="13" y="97"/>
                  </a:lnTo>
                  <a:lnTo>
                    <a:pt x="16" y="96"/>
                  </a:lnTo>
                  <a:lnTo>
                    <a:pt x="16" y="96"/>
                  </a:lnTo>
                  <a:lnTo>
                    <a:pt x="16" y="97"/>
                  </a:lnTo>
                  <a:lnTo>
                    <a:pt x="16" y="97"/>
                  </a:lnTo>
                  <a:lnTo>
                    <a:pt x="16" y="99"/>
                  </a:lnTo>
                  <a:lnTo>
                    <a:pt x="18" y="99"/>
                  </a:lnTo>
                  <a:lnTo>
                    <a:pt x="18" y="99"/>
                  </a:lnTo>
                  <a:lnTo>
                    <a:pt x="18" y="101"/>
                  </a:lnTo>
                  <a:lnTo>
                    <a:pt x="18" y="101"/>
                  </a:lnTo>
                  <a:lnTo>
                    <a:pt x="18" y="103"/>
                  </a:lnTo>
                  <a:lnTo>
                    <a:pt x="18" y="103"/>
                  </a:lnTo>
                  <a:lnTo>
                    <a:pt x="16" y="103"/>
                  </a:lnTo>
                  <a:lnTo>
                    <a:pt x="16" y="103"/>
                  </a:lnTo>
                  <a:lnTo>
                    <a:pt x="16" y="103"/>
                  </a:lnTo>
                  <a:lnTo>
                    <a:pt x="16" y="106"/>
                  </a:lnTo>
                  <a:lnTo>
                    <a:pt x="16" y="106"/>
                  </a:lnTo>
                  <a:lnTo>
                    <a:pt x="16" y="106"/>
                  </a:lnTo>
                  <a:lnTo>
                    <a:pt x="22" y="103"/>
                  </a:lnTo>
                  <a:lnTo>
                    <a:pt x="22" y="103"/>
                  </a:lnTo>
                  <a:lnTo>
                    <a:pt x="23" y="105"/>
                  </a:lnTo>
                  <a:lnTo>
                    <a:pt x="27" y="110"/>
                  </a:lnTo>
                  <a:lnTo>
                    <a:pt x="29" y="110"/>
                  </a:lnTo>
                  <a:lnTo>
                    <a:pt x="34" y="110"/>
                  </a:lnTo>
                  <a:lnTo>
                    <a:pt x="36" y="112"/>
                  </a:lnTo>
                  <a:lnTo>
                    <a:pt x="40" y="115"/>
                  </a:lnTo>
                  <a:lnTo>
                    <a:pt x="40" y="115"/>
                  </a:lnTo>
                  <a:lnTo>
                    <a:pt x="41" y="117"/>
                  </a:lnTo>
                  <a:lnTo>
                    <a:pt x="45" y="117"/>
                  </a:lnTo>
                  <a:lnTo>
                    <a:pt x="47" y="119"/>
                  </a:lnTo>
                  <a:lnTo>
                    <a:pt x="47" y="119"/>
                  </a:lnTo>
                  <a:lnTo>
                    <a:pt x="49" y="119"/>
                  </a:lnTo>
                  <a:lnTo>
                    <a:pt x="50" y="121"/>
                  </a:lnTo>
                  <a:lnTo>
                    <a:pt x="50" y="121"/>
                  </a:lnTo>
                  <a:lnTo>
                    <a:pt x="50" y="121"/>
                  </a:lnTo>
                  <a:lnTo>
                    <a:pt x="52" y="119"/>
                  </a:lnTo>
                  <a:lnTo>
                    <a:pt x="54" y="119"/>
                  </a:lnTo>
                  <a:lnTo>
                    <a:pt x="54" y="121"/>
                  </a:lnTo>
                  <a:lnTo>
                    <a:pt x="54" y="121"/>
                  </a:lnTo>
                  <a:lnTo>
                    <a:pt x="54" y="123"/>
                  </a:lnTo>
                  <a:lnTo>
                    <a:pt x="54" y="125"/>
                  </a:lnTo>
                  <a:lnTo>
                    <a:pt x="56" y="125"/>
                  </a:lnTo>
                  <a:lnTo>
                    <a:pt x="58" y="125"/>
                  </a:lnTo>
                  <a:lnTo>
                    <a:pt x="58" y="125"/>
                  </a:lnTo>
                  <a:lnTo>
                    <a:pt x="60" y="125"/>
                  </a:lnTo>
                  <a:lnTo>
                    <a:pt x="60" y="125"/>
                  </a:lnTo>
                  <a:lnTo>
                    <a:pt x="61" y="123"/>
                  </a:lnTo>
                  <a:lnTo>
                    <a:pt x="67" y="121"/>
                  </a:lnTo>
                  <a:lnTo>
                    <a:pt x="67" y="121"/>
                  </a:lnTo>
                  <a:lnTo>
                    <a:pt x="76" y="123"/>
                  </a:lnTo>
                  <a:lnTo>
                    <a:pt x="81" y="121"/>
                  </a:lnTo>
                  <a:lnTo>
                    <a:pt x="81" y="123"/>
                  </a:lnTo>
                  <a:lnTo>
                    <a:pt x="83" y="123"/>
                  </a:lnTo>
                  <a:lnTo>
                    <a:pt x="83" y="123"/>
                  </a:lnTo>
                  <a:lnTo>
                    <a:pt x="83" y="125"/>
                  </a:lnTo>
                  <a:lnTo>
                    <a:pt x="85" y="128"/>
                  </a:lnTo>
                  <a:lnTo>
                    <a:pt x="85" y="130"/>
                  </a:lnTo>
                  <a:lnTo>
                    <a:pt x="85" y="132"/>
                  </a:lnTo>
                  <a:lnTo>
                    <a:pt x="87" y="132"/>
                  </a:lnTo>
                  <a:lnTo>
                    <a:pt x="88" y="132"/>
                  </a:lnTo>
                  <a:lnTo>
                    <a:pt x="90" y="132"/>
                  </a:lnTo>
                  <a:lnTo>
                    <a:pt x="90" y="132"/>
                  </a:lnTo>
                  <a:lnTo>
                    <a:pt x="90" y="134"/>
                  </a:lnTo>
                  <a:lnTo>
                    <a:pt x="90" y="134"/>
                  </a:lnTo>
                  <a:lnTo>
                    <a:pt x="92" y="134"/>
                  </a:lnTo>
                  <a:lnTo>
                    <a:pt x="90" y="135"/>
                  </a:lnTo>
                  <a:lnTo>
                    <a:pt x="90" y="135"/>
                  </a:lnTo>
                  <a:lnTo>
                    <a:pt x="94" y="137"/>
                  </a:lnTo>
                  <a:lnTo>
                    <a:pt x="94" y="137"/>
                  </a:lnTo>
                  <a:lnTo>
                    <a:pt x="96" y="139"/>
                  </a:lnTo>
                  <a:lnTo>
                    <a:pt x="96" y="143"/>
                  </a:lnTo>
                  <a:lnTo>
                    <a:pt x="96" y="144"/>
                  </a:lnTo>
                  <a:lnTo>
                    <a:pt x="96" y="146"/>
                  </a:lnTo>
                  <a:lnTo>
                    <a:pt x="96" y="146"/>
                  </a:lnTo>
                  <a:lnTo>
                    <a:pt x="94" y="148"/>
                  </a:lnTo>
                  <a:lnTo>
                    <a:pt x="94" y="150"/>
                  </a:lnTo>
                  <a:lnTo>
                    <a:pt x="92" y="150"/>
                  </a:lnTo>
                  <a:lnTo>
                    <a:pt x="92" y="150"/>
                  </a:lnTo>
                  <a:lnTo>
                    <a:pt x="90" y="152"/>
                  </a:lnTo>
                  <a:lnTo>
                    <a:pt x="90" y="152"/>
                  </a:lnTo>
                  <a:lnTo>
                    <a:pt x="90" y="152"/>
                  </a:lnTo>
                  <a:lnTo>
                    <a:pt x="90" y="152"/>
                  </a:lnTo>
                  <a:lnTo>
                    <a:pt x="90" y="152"/>
                  </a:lnTo>
                  <a:lnTo>
                    <a:pt x="90" y="153"/>
                  </a:lnTo>
                  <a:lnTo>
                    <a:pt x="90" y="153"/>
                  </a:lnTo>
                  <a:lnTo>
                    <a:pt x="90" y="153"/>
                  </a:lnTo>
                  <a:lnTo>
                    <a:pt x="88" y="155"/>
                  </a:lnTo>
                  <a:lnTo>
                    <a:pt x="88" y="155"/>
                  </a:lnTo>
                  <a:lnTo>
                    <a:pt x="88" y="157"/>
                  </a:lnTo>
                  <a:lnTo>
                    <a:pt x="88" y="159"/>
                  </a:lnTo>
                  <a:lnTo>
                    <a:pt x="88" y="159"/>
                  </a:lnTo>
                  <a:lnTo>
                    <a:pt x="88" y="161"/>
                  </a:lnTo>
                  <a:lnTo>
                    <a:pt x="88" y="164"/>
                  </a:lnTo>
                  <a:lnTo>
                    <a:pt x="87" y="171"/>
                  </a:lnTo>
                  <a:lnTo>
                    <a:pt x="88" y="175"/>
                  </a:lnTo>
                  <a:lnTo>
                    <a:pt x="88" y="179"/>
                  </a:lnTo>
                  <a:lnTo>
                    <a:pt x="92" y="184"/>
                  </a:lnTo>
                  <a:lnTo>
                    <a:pt x="92" y="182"/>
                  </a:lnTo>
                  <a:lnTo>
                    <a:pt x="94" y="181"/>
                  </a:lnTo>
                  <a:lnTo>
                    <a:pt x="94" y="181"/>
                  </a:lnTo>
                  <a:lnTo>
                    <a:pt x="96" y="179"/>
                  </a:lnTo>
                  <a:lnTo>
                    <a:pt x="97" y="181"/>
                  </a:lnTo>
                  <a:lnTo>
                    <a:pt x="99" y="181"/>
                  </a:lnTo>
                  <a:lnTo>
                    <a:pt x="99" y="181"/>
                  </a:lnTo>
                  <a:lnTo>
                    <a:pt x="101" y="181"/>
                  </a:lnTo>
                  <a:lnTo>
                    <a:pt x="101" y="181"/>
                  </a:lnTo>
                  <a:lnTo>
                    <a:pt x="103" y="182"/>
                  </a:lnTo>
                  <a:lnTo>
                    <a:pt x="103" y="182"/>
                  </a:lnTo>
                  <a:lnTo>
                    <a:pt x="103" y="182"/>
                  </a:lnTo>
                  <a:lnTo>
                    <a:pt x="103" y="184"/>
                  </a:lnTo>
                  <a:lnTo>
                    <a:pt x="103" y="184"/>
                  </a:lnTo>
                  <a:lnTo>
                    <a:pt x="105" y="184"/>
                  </a:lnTo>
                  <a:lnTo>
                    <a:pt x="106" y="184"/>
                  </a:lnTo>
                  <a:lnTo>
                    <a:pt x="105" y="186"/>
                  </a:lnTo>
                  <a:lnTo>
                    <a:pt x="105" y="186"/>
                  </a:lnTo>
                  <a:lnTo>
                    <a:pt x="105" y="188"/>
                  </a:lnTo>
                  <a:lnTo>
                    <a:pt x="106" y="188"/>
                  </a:lnTo>
                  <a:lnTo>
                    <a:pt x="106" y="188"/>
                  </a:lnTo>
                  <a:lnTo>
                    <a:pt x="108" y="188"/>
                  </a:lnTo>
                  <a:lnTo>
                    <a:pt x="110" y="188"/>
                  </a:lnTo>
                  <a:lnTo>
                    <a:pt x="110" y="188"/>
                  </a:lnTo>
                  <a:lnTo>
                    <a:pt x="114" y="191"/>
                  </a:lnTo>
                  <a:lnTo>
                    <a:pt x="115" y="191"/>
                  </a:lnTo>
                  <a:lnTo>
                    <a:pt x="119" y="193"/>
                  </a:lnTo>
                  <a:lnTo>
                    <a:pt x="121" y="195"/>
                  </a:lnTo>
                  <a:lnTo>
                    <a:pt x="121" y="195"/>
                  </a:lnTo>
                  <a:lnTo>
                    <a:pt x="123" y="197"/>
                  </a:lnTo>
                  <a:lnTo>
                    <a:pt x="123" y="199"/>
                  </a:lnTo>
                  <a:lnTo>
                    <a:pt x="123" y="199"/>
                  </a:lnTo>
                  <a:lnTo>
                    <a:pt x="125" y="199"/>
                  </a:lnTo>
                  <a:lnTo>
                    <a:pt x="125" y="199"/>
                  </a:lnTo>
                  <a:lnTo>
                    <a:pt x="125" y="199"/>
                  </a:lnTo>
                  <a:lnTo>
                    <a:pt x="126" y="200"/>
                  </a:lnTo>
                  <a:lnTo>
                    <a:pt x="126" y="202"/>
                  </a:lnTo>
                  <a:lnTo>
                    <a:pt x="128" y="204"/>
                  </a:lnTo>
                  <a:lnTo>
                    <a:pt x="128" y="206"/>
                  </a:lnTo>
                  <a:lnTo>
                    <a:pt x="128" y="209"/>
                  </a:lnTo>
                  <a:lnTo>
                    <a:pt x="128" y="211"/>
                  </a:lnTo>
                  <a:lnTo>
                    <a:pt x="128" y="213"/>
                  </a:lnTo>
                  <a:lnTo>
                    <a:pt x="126" y="213"/>
                  </a:lnTo>
                  <a:lnTo>
                    <a:pt x="126" y="215"/>
                  </a:lnTo>
                  <a:lnTo>
                    <a:pt x="126" y="215"/>
                  </a:lnTo>
                  <a:lnTo>
                    <a:pt x="126" y="215"/>
                  </a:lnTo>
                  <a:lnTo>
                    <a:pt x="126" y="217"/>
                  </a:lnTo>
                  <a:lnTo>
                    <a:pt x="126" y="217"/>
                  </a:lnTo>
                  <a:lnTo>
                    <a:pt x="128" y="217"/>
                  </a:lnTo>
                  <a:lnTo>
                    <a:pt x="128" y="217"/>
                  </a:lnTo>
                  <a:lnTo>
                    <a:pt x="128" y="218"/>
                  </a:lnTo>
                  <a:lnTo>
                    <a:pt x="128" y="218"/>
                  </a:lnTo>
                  <a:lnTo>
                    <a:pt x="128" y="218"/>
                  </a:lnTo>
                  <a:lnTo>
                    <a:pt x="130" y="220"/>
                  </a:lnTo>
                  <a:lnTo>
                    <a:pt x="134" y="222"/>
                  </a:lnTo>
                  <a:lnTo>
                    <a:pt x="135" y="222"/>
                  </a:lnTo>
                  <a:lnTo>
                    <a:pt x="135" y="222"/>
                  </a:lnTo>
                  <a:lnTo>
                    <a:pt x="139" y="222"/>
                  </a:lnTo>
                  <a:lnTo>
                    <a:pt x="141" y="220"/>
                  </a:lnTo>
                  <a:lnTo>
                    <a:pt x="143" y="220"/>
                  </a:lnTo>
                  <a:lnTo>
                    <a:pt x="143" y="220"/>
                  </a:lnTo>
                  <a:lnTo>
                    <a:pt x="143" y="220"/>
                  </a:lnTo>
                  <a:lnTo>
                    <a:pt x="144" y="220"/>
                  </a:lnTo>
                  <a:lnTo>
                    <a:pt x="144" y="220"/>
                  </a:lnTo>
                  <a:lnTo>
                    <a:pt x="144" y="220"/>
                  </a:lnTo>
                  <a:lnTo>
                    <a:pt x="148" y="218"/>
                  </a:lnTo>
                  <a:lnTo>
                    <a:pt x="150" y="218"/>
                  </a:lnTo>
                  <a:lnTo>
                    <a:pt x="150" y="218"/>
                  </a:lnTo>
                  <a:lnTo>
                    <a:pt x="152" y="220"/>
                  </a:lnTo>
                  <a:lnTo>
                    <a:pt x="153" y="220"/>
                  </a:lnTo>
                  <a:lnTo>
                    <a:pt x="155" y="220"/>
                  </a:lnTo>
                  <a:lnTo>
                    <a:pt x="157" y="218"/>
                  </a:lnTo>
                  <a:lnTo>
                    <a:pt x="161" y="218"/>
                  </a:lnTo>
                  <a:lnTo>
                    <a:pt x="162" y="217"/>
                  </a:lnTo>
                  <a:lnTo>
                    <a:pt x="164" y="218"/>
                  </a:lnTo>
                  <a:lnTo>
                    <a:pt x="164" y="220"/>
                  </a:lnTo>
                  <a:lnTo>
                    <a:pt x="166" y="222"/>
                  </a:lnTo>
                  <a:lnTo>
                    <a:pt x="166" y="222"/>
                  </a:lnTo>
                  <a:lnTo>
                    <a:pt x="168" y="222"/>
                  </a:lnTo>
                  <a:lnTo>
                    <a:pt x="170" y="222"/>
                  </a:lnTo>
                  <a:lnTo>
                    <a:pt x="171" y="224"/>
                  </a:lnTo>
                  <a:lnTo>
                    <a:pt x="173" y="224"/>
                  </a:lnTo>
                  <a:lnTo>
                    <a:pt x="175" y="222"/>
                  </a:lnTo>
                  <a:lnTo>
                    <a:pt x="181" y="217"/>
                  </a:lnTo>
                  <a:lnTo>
                    <a:pt x="182" y="217"/>
                  </a:lnTo>
                  <a:lnTo>
                    <a:pt x="186" y="215"/>
                  </a:lnTo>
                  <a:lnTo>
                    <a:pt x="188" y="215"/>
                  </a:lnTo>
                  <a:lnTo>
                    <a:pt x="188" y="215"/>
                  </a:lnTo>
                  <a:lnTo>
                    <a:pt x="188" y="215"/>
                  </a:lnTo>
                  <a:lnTo>
                    <a:pt x="188" y="215"/>
                  </a:lnTo>
                  <a:lnTo>
                    <a:pt x="188" y="217"/>
                  </a:lnTo>
                  <a:lnTo>
                    <a:pt x="190" y="217"/>
                  </a:lnTo>
                  <a:lnTo>
                    <a:pt x="190" y="217"/>
                  </a:lnTo>
                  <a:lnTo>
                    <a:pt x="193" y="217"/>
                  </a:lnTo>
                  <a:lnTo>
                    <a:pt x="193" y="217"/>
                  </a:lnTo>
                  <a:lnTo>
                    <a:pt x="195" y="215"/>
                  </a:lnTo>
                  <a:lnTo>
                    <a:pt x="195" y="215"/>
                  </a:lnTo>
                  <a:lnTo>
                    <a:pt x="195" y="215"/>
                  </a:lnTo>
                  <a:lnTo>
                    <a:pt x="195" y="211"/>
                  </a:lnTo>
                  <a:lnTo>
                    <a:pt x="195" y="211"/>
                  </a:lnTo>
                  <a:lnTo>
                    <a:pt x="193" y="209"/>
                  </a:lnTo>
                  <a:lnTo>
                    <a:pt x="193" y="208"/>
                  </a:lnTo>
                  <a:lnTo>
                    <a:pt x="193" y="206"/>
                  </a:lnTo>
                  <a:lnTo>
                    <a:pt x="193" y="206"/>
                  </a:lnTo>
                  <a:lnTo>
                    <a:pt x="193" y="206"/>
                  </a:lnTo>
                  <a:lnTo>
                    <a:pt x="193" y="206"/>
                  </a:lnTo>
                  <a:lnTo>
                    <a:pt x="195" y="204"/>
                  </a:lnTo>
                  <a:lnTo>
                    <a:pt x="195" y="204"/>
                  </a:lnTo>
                  <a:lnTo>
                    <a:pt x="195" y="204"/>
                  </a:lnTo>
                  <a:lnTo>
                    <a:pt x="195" y="202"/>
                  </a:lnTo>
                  <a:lnTo>
                    <a:pt x="195" y="202"/>
                  </a:lnTo>
                  <a:lnTo>
                    <a:pt x="197" y="202"/>
                  </a:lnTo>
                  <a:lnTo>
                    <a:pt x="197" y="200"/>
                  </a:lnTo>
                  <a:lnTo>
                    <a:pt x="199" y="200"/>
                  </a:lnTo>
                  <a:lnTo>
                    <a:pt x="200" y="202"/>
                  </a:lnTo>
                  <a:lnTo>
                    <a:pt x="206" y="202"/>
                  </a:lnTo>
                  <a:lnTo>
                    <a:pt x="208" y="202"/>
                  </a:lnTo>
                  <a:lnTo>
                    <a:pt x="209" y="200"/>
                  </a:lnTo>
                  <a:lnTo>
                    <a:pt x="211" y="199"/>
                  </a:lnTo>
                  <a:lnTo>
                    <a:pt x="213" y="197"/>
                  </a:lnTo>
                  <a:lnTo>
                    <a:pt x="213" y="193"/>
                  </a:lnTo>
                  <a:lnTo>
                    <a:pt x="215" y="191"/>
                  </a:lnTo>
                  <a:lnTo>
                    <a:pt x="215" y="191"/>
                  </a:lnTo>
                  <a:lnTo>
                    <a:pt x="218" y="193"/>
                  </a:lnTo>
                  <a:lnTo>
                    <a:pt x="222" y="193"/>
                  </a:lnTo>
                  <a:lnTo>
                    <a:pt x="224" y="191"/>
                  </a:lnTo>
                  <a:lnTo>
                    <a:pt x="226" y="190"/>
                  </a:lnTo>
                  <a:lnTo>
                    <a:pt x="227" y="188"/>
                  </a:lnTo>
                  <a:lnTo>
                    <a:pt x="227" y="188"/>
                  </a:lnTo>
                  <a:lnTo>
                    <a:pt x="227" y="190"/>
                  </a:lnTo>
                  <a:lnTo>
                    <a:pt x="227" y="190"/>
                  </a:lnTo>
                  <a:lnTo>
                    <a:pt x="231" y="193"/>
                  </a:lnTo>
                  <a:lnTo>
                    <a:pt x="231" y="195"/>
                  </a:lnTo>
                  <a:lnTo>
                    <a:pt x="229" y="195"/>
                  </a:lnTo>
                  <a:lnTo>
                    <a:pt x="229" y="195"/>
                  </a:lnTo>
                  <a:lnTo>
                    <a:pt x="229" y="195"/>
                  </a:lnTo>
                  <a:lnTo>
                    <a:pt x="229" y="197"/>
                  </a:lnTo>
                  <a:lnTo>
                    <a:pt x="231" y="197"/>
                  </a:lnTo>
                  <a:lnTo>
                    <a:pt x="229" y="199"/>
                  </a:lnTo>
                  <a:lnTo>
                    <a:pt x="229" y="199"/>
                  </a:lnTo>
                  <a:lnTo>
                    <a:pt x="227" y="199"/>
                  </a:lnTo>
                  <a:lnTo>
                    <a:pt x="229" y="200"/>
                  </a:lnTo>
                  <a:lnTo>
                    <a:pt x="229" y="202"/>
                  </a:lnTo>
                  <a:lnTo>
                    <a:pt x="231" y="202"/>
                  </a:lnTo>
                  <a:lnTo>
                    <a:pt x="235" y="202"/>
                  </a:lnTo>
                  <a:lnTo>
                    <a:pt x="236" y="202"/>
                  </a:lnTo>
                  <a:lnTo>
                    <a:pt x="236" y="202"/>
                  </a:lnTo>
                  <a:lnTo>
                    <a:pt x="238" y="202"/>
                  </a:lnTo>
                  <a:lnTo>
                    <a:pt x="238" y="200"/>
                  </a:lnTo>
                  <a:lnTo>
                    <a:pt x="240" y="202"/>
                  </a:lnTo>
                  <a:lnTo>
                    <a:pt x="240" y="202"/>
                  </a:lnTo>
                  <a:lnTo>
                    <a:pt x="242" y="200"/>
                  </a:lnTo>
                  <a:lnTo>
                    <a:pt x="242" y="199"/>
                  </a:lnTo>
                  <a:lnTo>
                    <a:pt x="242" y="195"/>
                  </a:lnTo>
                  <a:lnTo>
                    <a:pt x="242" y="195"/>
                  </a:lnTo>
                  <a:lnTo>
                    <a:pt x="244" y="193"/>
                  </a:lnTo>
                  <a:lnTo>
                    <a:pt x="244" y="193"/>
                  </a:lnTo>
                  <a:lnTo>
                    <a:pt x="244" y="193"/>
                  </a:lnTo>
                  <a:lnTo>
                    <a:pt x="244" y="193"/>
                  </a:lnTo>
                  <a:lnTo>
                    <a:pt x="242" y="193"/>
                  </a:lnTo>
                  <a:lnTo>
                    <a:pt x="242" y="193"/>
                  </a:lnTo>
                  <a:lnTo>
                    <a:pt x="242" y="191"/>
                  </a:lnTo>
                  <a:lnTo>
                    <a:pt x="242" y="191"/>
                  </a:lnTo>
                  <a:lnTo>
                    <a:pt x="242" y="190"/>
                  </a:lnTo>
                  <a:lnTo>
                    <a:pt x="240" y="190"/>
                  </a:lnTo>
                  <a:lnTo>
                    <a:pt x="240" y="190"/>
                  </a:lnTo>
                  <a:lnTo>
                    <a:pt x="240" y="190"/>
                  </a:lnTo>
                  <a:lnTo>
                    <a:pt x="240" y="190"/>
                  </a:lnTo>
                  <a:lnTo>
                    <a:pt x="240" y="190"/>
                  </a:lnTo>
                  <a:lnTo>
                    <a:pt x="238" y="188"/>
                  </a:lnTo>
                  <a:lnTo>
                    <a:pt x="238" y="188"/>
                  </a:lnTo>
                  <a:lnTo>
                    <a:pt x="238" y="186"/>
                  </a:lnTo>
                  <a:lnTo>
                    <a:pt x="238" y="186"/>
                  </a:lnTo>
                  <a:lnTo>
                    <a:pt x="236" y="186"/>
                  </a:lnTo>
                  <a:lnTo>
                    <a:pt x="235" y="188"/>
                  </a:lnTo>
                  <a:lnTo>
                    <a:pt x="231" y="188"/>
                  </a:lnTo>
                  <a:lnTo>
                    <a:pt x="231" y="188"/>
                  </a:lnTo>
                  <a:lnTo>
                    <a:pt x="231" y="186"/>
                  </a:lnTo>
                  <a:lnTo>
                    <a:pt x="231" y="184"/>
                  </a:lnTo>
                  <a:lnTo>
                    <a:pt x="231" y="182"/>
                  </a:lnTo>
                  <a:lnTo>
                    <a:pt x="233" y="179"/>
                  </a:lnTo>
                  <a:lnTo>
                    <a:pt x="235" y="177"/>
                  </a:lnTo>
                  <a:lnTo>
                    <a:pt x="235" y="177"/>
                  </a:lnTo>
                  <a:lnTo>
                    <a:pt x="235" y="175"/>
                  </a:lnTo>
                  <a:lnTo>
                    <a:pt x="235" y="171"/>
                  </a:lnTo>
                  <a:lnTo>
                    <a:pt x="235" y="170"/>
                  </a:lnTo>
                  <a:lnTo>
                    <a:pt x="236" y="170"/>
                  </a:lnTo>
                  <a:lnTo>
                    <a:pt x="238" y="168"/>
                  </a:lnTo>
                  <a:lnTo>
                    <a:pt x="240" y="166"/>
                  </a:lnTo>
                  <a:lnTo>
                    <a:pt x="240" y="164"/>
                  </a:lnTo>
                  <a:lnTo>
                    <a:pt x="242" y="164"/>
                  </a:lnTo>
                  <a:lnTo>
                    <a:pt x="240" y="162"/>
                  </a:lnTo>
                  <a:lnTo>
                    <a:pt x="240" y="159"/>
                  </a:lnTo>
                  <a:lnTo>
                    <a:pt x="238" y="157"/>
                  </a:lnTo>
                  <a:lnTo>
                    <a:pt x="240" y="155"/>
                  </a:lnTo>
                  <a:lnTo>
                    <a:pt x="240" y="155"/>
                  </a:lnTo>
                  <a:lnTo>
                    <a:pt x="240" y="153"/>
                  </a:lnTo>
                  <a:lnTo>
                    <a:pt x="240" y="153"/>
                  </a:lnTo>
                  <a:lnTo>
                    <a:pt x="240" y="152"/>
                  </a:lnTo>
                  <a:lnTo>
                    <a:pt x="240" y="148"/>
                  </a:lnTo>
                  <a:lnTo>
                    <a:pt x="240" y="146"/>
                  </a:lnTo>
                  <a:lnTo>
                    <a:pt x="240" y="146"/>
                  </a:lnTo>
                  <a:lnTo>
                    <a:pt x="242" y="144"/>
                  </a:lnTo>
                  <a:lnTo>
                    <a:pt x="242" y="144"/>
                  </a:lnTo>
                  <a:lnTo>
                    <a:pt x="242" y="144"/>
                  </a:lnTo>
                  <a:lnTo>
                    <a:pt x="242" y="144"/>
                  </a:lnTo>
                  <a:lnTo>
                    <a:pt x="244" y="144"/>
                  </a:lnTo>
                  <a:lnTo>
                    <a:pt x="244" y="143"/>
                  </a:lnTo>
                  <a:lnTo>
                    <a:pt x="242" y="141"/>
                  </a:lnTo>
                  <a:lnTo>
                    <a:pt x="242" y="141"/>
                  </a:lnTo>
                  <a:lnTo>
                    <a:pt x="244" y="139"/>
                  </a:lnTo>
                  <a:lnTo>
                    <a:pt x="244" y="137"/>
                  </a:lnTo>
                  <a:lnTo>
                    <a:pt x="246" y="137"/>
                  </a:lnTo>
                  <a:lnTo>
                    <a:pt x="246" y="135"/>
                  </a:lnTo>
                  <a:lnTo>
                    <a:pt x="247" y="135"/>
                  </a:lnTo>
                  <a:lnTo>
                    <a:pt x="247" y="134"/>
                  </a:lnTo>
                  <a:lnTo>
                    <a:pt x="247" y="134"/>
                  </a:lnTo>
                  <a:lnTo>
                    <a:pt x="247" y="134"/>
                  </a:lnTo>
                  <a:lnTo>
                    <a:pt x="249" y="132"/>
                  </a:lnTo>
                  <a:lnTo>
                    <a:pt x="251" y="132"/>
                  </a:lnTo>
                  <a:lnTo>
                    <a:pt x="253" y="134"/>
                  </a:lnTo>
                  <a:lnTo>
                    <a:pt x="253" y="134"/>
                  </a:lnTo>
                  <a:lnTo>
                    <a:pt x="258" y="132"/>
                  </a:lnTo>
                  <a:lnTo>
                    <a:pt x="260" y="130"/>
                  </a:lnTo>
                  <a:lnTo>
                    <a:pt x="262" y="130"/>
                  </a:lnTo>
                  <a:lnTo>
                    <a:pt x="262" y="128"/>
                  </a:lnTo>
                  <a:lnTo>
                    <a:pt x="264" y="126"/>
                  </a:lnTo>
                  <a:lnTo>
                    <a:pt x="265" y="123"/>
                  </a:lnTo>
                  <a:lnTo>
                    <a:pt x="265" y="123"/>
                  </a:lnTo>
                  <a:lnTo>
                    <a:pt x="265" y="121"/>
                  </a:lnTo>
                  <a:lnTo>
                    <a:pt x="265" y="119"/>
                  </a:lnTo>
                  <a:lnTo>
                    <a:pt x="265" y="117"/>
                  </a:lnTo>
                  <a:lnTo>
                    <a:pt x="267" y="115"/>
                  </a:lnTo>
                  <a:lnTo>
                    <a:pt x="269" y="115"/>
                  </a:lnTo>
                  <a:lnTo>
                    <a:pt x="274" y="117"/>
                  </a:lnTo>
                  <a:lnTo>
                    <a:pt x="274" y="117"/>
                  </a:lnTo>
                  <a:lnTo>
                    <a:pt x="276" y="117"/>
                  </a:lnTo>
                  <a:lnTo>
                    <a:pt x="276" y="115"/>
                  </a:lnTo>
                  <a:lnTo>
                    <a:pt x="276" y="115"/>
                  </a:lnTo>
                  <a:lnTo>
                    <a:pt x="276" y="115"/>
                  </a:lnTo>
                  <a:lnTo>
                    <a:pt x="278" y="115"/>
                  </a:lnTo>
                  <a:lnTo>
                    <a:pt x="283" y="117"/>
                  </a:lnTo>
                  <a:lnTo>
                    <a:pt x="283" y="117"/>
                  </a:lnTo>
                  <a:lnTo>
                    <a:pt x="285" y="115"/>
                  </a:lnTo>
                  <a:lnTo>
                    <a:pt x="285" y="114"/>
                  </a:lnTo>
                  <a:lnTo>
                    <a:pt x="285" y="110"/>
                  </a:lnTo>
                  <a:lnTo>
                    <a:pt x="285" y="110"/>
                  </a:lnTo>
                  <a:lnTo>
                    <a:pt x="287" y="108"/>
                  </a:lnTo>
                  <a:lnTo>
                    <a:pt x="289" y="108"/>
                  </a:lnTo>
                  <a:lnTo>
                    <a:pt x="289" y="106"/>
                  </a:lnTo>
                  <a:lnTo>
                    <a:pt x="291" y="106"/>
                  </a:lnTo>
                  <a:lnTo>
                    <a:pt x="292" y="106"/>
                  </a:lnTo>
                  <a:lnTo>
                    <a:pt x="292" y="105"/>
                  </a:lnTo>
                  <a:lnTo>
                    <a:pt x="294" y="105"/>
                  </a:lnTo>
                  <a:lnTo>
                    <a:pt x="294" y="10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4" name="Freeform 30"/>
            <p:cNvSpPr>
              <a:spLocks/>
            </p:cNvSpPr>
            <p:nvPr/>
          </p:nvSpPr>
          <p:spPr bwMode="auto">
            <a:xfrm>
              <a:off x="7864101" y="4212761"/>
              <a:ext cx="8293" cy="19351"/>
            </a:xfrm>
            <a:custGeom>
              <a:avLst/>
              <a:gdLst>
                <a:gd name="T0" fmla="*/ 6 w 6"/>
                <a:gd name="T1" fmla="*/ 9 h 14"/>
                <a:gd name="T2" fmla="*/ 4 w 6"/>
                <a:gd name="T3" fmla="*/ 7 h 14"/>
                <a:gd name="T4" fmla="*/ 4 w 6"/>
                <a:gd name="T5" fmla="*/ 7 h 14"/>
                <a:gd name="T6" fmla="*/ 4 w 6"/>
                <a:gd name="T7" fmla="*/ 5 h 14"/>
                <a:gd name="T8" fmla="*/ 4 w 6"/>
                <a:gd name="T9" fmla="*/ 5 h 14"/>
                <a:gd name="T10" fmla="*/ 4 w 6"/>
                <a:gd name="T11" fmla="*/ 4 h 14"/>
                <a:gd name="T12" fmla="*/ 4 w 6"/>
                <a:gd name="T13" fmla="*/ 4 h 14"/>
                <a:gd name="T14" fmla="*/ 2 w 6"/>
                <a:gd name="T15" fmla="*/ 2 h 14"/>
                <a:gd name="T16" fmla="*/ 2 w 6"/>
                <a:gd name="T17" fmla="*/ 2 h 14"/>
                <a:gd name="T18" fmla="*/ 4 w 6"/>
                <a:gd name="T19" fmla="*/ 2 h 14"/>
                <a:gd name="T20" fmla="*/ 2 w 6"/>
                <a:gd name="T21" fmla="*/ 0 h 14"/>
                <a:gd name="T22" fmla="*/ 2 w 6"/>
                <a:gd name="T23" fmla="*/ 0 h 14"/>
                <a:gd name="T24" fmla="*/ 0 w 6"/>
                <a:gd name="T25" fmla="*/ 0 h 14"/>
                <a:gd name="T26" fmla="*/ 0 w 6"/>
                <a:gd name="T27" fmla="*/ 4 h 14"/>
                <a:gd name="T28" fmla="*/ 0 w 6"/>
                <a:gd name="T29" fmla="*/ 5 h 14"/>
                <a:gd name="T30" fmla="*/ 0 w 6"/>
                <a:gd name="T31" fmla="*/ 7 h 14"/>
                <a:gd name="T32" fmla="*/ 0 w 6"/>
                <a:gd name="T33" fmla="*/ 7 h 14"/>
                <a:gd name="T34" fmla="*/ 2 w 6"/>
                <a:gd name="T35" fmla="*/ 9 h 14"/>
                <a:gd name="T36" fmla="*/ 2 w 6"/>
                <a:gd name="T37" fmla="*/ 11 h 14"/>
                <a:gd name="T38" fmla="*/ 0 w 6"/>
                <a:gd name="T39" fmla="*/ 13 h 14"/>
                <a:gd name="T40" fmla="*/ 0 w 6"/>
                <a:gd name="T41" fmla="*/ 13 h 14"/>
                <a:gd name="T42" fmla="*/ 0 w 6"/>
                <a:gd name="T43" fmla="*/ 13 h 14"/>
                <a:gd name="T44" fmla="*/ 0 w 6"/>
                <a:gd name="T45" fmla="*/ 14 h 14"/>
                <a:gd name="T46" fmla="*/ 0 w 6"/>
                <a:gd name="T47" fmla="*/ 14 h 14"/>
                <a:gd name="T48" fmla="*/ 4 w 6"/>
                <a:gd name="T49" fmla="*/ 14 h 14"/>
                <a:gd name="T50" fmla="*/ 4 w 6"/>
                <a:gd name="T51" fmla="*/ 14 h 14"/>
                <a:gd name="T52" fmla="*/ 6 w 6"/>
                <a:gd name="T53" fmla="*/ 13 h 14"/>
                <a:gd name="T54" fmla="*/ 6 w 6"/>
                <a:gd name="T55" fmla="*/ 11 h 14"/>
                <a:gd name="T56" fmla="*/ 6 w 6"/>
                <a:gd name="T5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4">
                  <a:moveTo>
                    <a:pt x="6" y="9"/>
                  </a:moveTo>
                  <a:lnTo>
                    <a:pt x="4" y="7"/>
                  </a:lnTo>
                  <a:lnTo>
                    <a:pt x="4" y="7"/>
                  </a:lnTo>
                  <a:lnTo>
                    <a:pt x="4" y="5"/>
                  </a:lnTo>
                  <a:lnTo>
                    <a:pt x="4" y="5"/>
                  </a:lnTo>
                  <a:lnTo>
                    <a:pt x="4" y="4"/>
                  </a:lnTo>
                  <a:lnTo>
                    <a:pt x="4" y="4"/>
                  </a:lnTo>
                  <a:lnTo>
                    <a:pt x="2" y="2"/>
                  </a:lnTo>
                  <a:lnTo>
                    <a:pt x="2" y="2"/>
                  </a:lnTo>
                  <a:lnTo>
                    <a:pt x="4" y="2"/>
                  </a:lnTo>
                  <a:lnTo>
                    <a:pt x="2" y="0"/>
                  </a:lnTo>
                  <a:lnTo>
                    <a:pt x="2" y="0"/>
                  </a:lnTo>
                  <a:lnTo>
                    <a:pt x="0" y="0"/>
                  </a:lnTo>
                  <a:lnTo>
                    <a:pt x="0" y="4"/>
                  </a:lnTo>
                  <a:lnTo>
                    <a:pt x="0" y="5"/>
                  </a:lnTo>
                  <a:lnTo>
                    <a:pt x="0" y="7"/>
                  </a:lnTo>
                  <a:lnTo>
                    <a:pt x="0" y="7"/>
                  </a:lnTo>
                  <a:lnTo>
                    <a:pt x="2" y="9"/>
                  </a:lnTo>
                  <a:lnTo>
                    <a:pt x="2" y="11"/>
                  </a:lnTo>
                  <a:lnTo>
                    <a:pt x="0" y="13"/>
                  </a:lnTo>
                  <a:lnTo>
                    <a:pt x="0" y="13"/>
                  </a:lnTo>
                  <a:lnTo>
                    <a:pt x="0" y="13"/>
                  </a:lnTo>
                  <a:lnTo>
                    <a:pt x="0" y="14"/>
                  </a:lnTo>
                  <a:lnTo>
                    <a:pt x="0" y="14"/>
                  </a:lnTo>
                  <a:lnTo>
                    <a:pt x="4" y="14"/>
                  </a:lnTo>
                  <a:lnTo>
                    <a:pt x="4" y="14"/>
                  </a:lnTo>
                  <a:lnTo>
                    <a:pt x="6" y="13"/>
                  </a:lnTo>
                  <a:lnTo>
                    <a:pt x="6" y="11"/>
                  </a:lnTo>
                  <a:lnTo>
                    <a:pt x="6"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5" name="Freeform 31"/>
            <p:cNvSpPr>
              <a:spLocks/>
            </p:cNvSpPr>
            <p:nvPr/>
          </p:nvSpPr>
          <p:spPr bwMode="auto">
            <a:xfrm>
              <a:off x="7864101" y="4212761"/>
              <a:ext cx="8293" cy="19351"/>
            </a:xfrm>
            <a:custGeom>
              <a:avLst/>
              <a:gdLst>
                <a:gd name="T0" fmla="*/ 6 w 6"/>
                <a:gd name="T1" fmla="*/ 9 h 14"/>
                <a:gd name="T2" fmla="*/ 4 w 6"/>
                <a:gd name="T3" fmla="*/ 7 h 14"/>
                <a:gd name="T4" fmla="*/ 4 w 6"/>
                <a:gd name="T5" fmla="*/ 7 h 14"/>
                <a:gd name="T6" fmla="*/ 4 w 6"/>
                <a:gd name="T7" fmla="*/ 5 h 14"/>
                <a:gd name="T8" fmla="*/ 4 w 6"/>
                <a:gd name="T9" fmla="*/ 5 h 14"/>
                <a:gd name="T10" fmla="*/ 4 w 6"/>
                <a:gd name="T11" fmla="*/ 4 h 14"/>
                <a:gd name="T12" fmla="*/ 4 w 6"/>
                <a:gd name="T13" fmla="*/ 4 h 14"/>
                <a:gd name="T14" fmla="*/ 2 w 6"/>
                <a:gd name="T15" fmla="*/ 2 h 14"/>
                <a:gd name="T16" fmla="*/ 2 w 6"/>
                <a:gd name="T17" fmla="*/ 2 h 14"/>
                <a:gd name="T18" fmla="*/ 4 w 6"/>
                <a:gd name="T19" fmla="*/ 2 h 14"/>
                <a:gd name="T20" fmla="*/ 2 w 6"/>
                <a:gd name="T21" fmla="*/ 0 h 14"/>
                <a:gd name="T22" fmla="*/ 2 w 6"/>
                <a:gd name="T23" fmla="*/ 0 h 14"/>
                <a:gd name="T24" fmla="*/ 0 w 6"/>
                <a:gd name="T25" fmla="*/ 0 h 14"/>
                <a:gd name="T26" fmla="*/ 0 w 6"/>
                <a:gd name="T27" fmla="*/ 4 h 14"/>
                <a:gd name="T28" fmla="*/ 0 w 6"/>
                <a:gd name="T29" fmla="*/ 5 h 14"/>
                <a:gd name="T30" fmla="*/ 0 w 6"/>
                <a:gd name="T31" fmla="*/ 7 h 14"/>
                <a:gd name="T32" fmla="*/ 0 w 6"/>
                <a:gd name="T33" fmla="*/ 7 h 14"/>
                <a:gd name="T34" fmla="*/ 2 w 6"/>
                <a:gd name="T35" fmla="*/ 9 h 14"/>
                <a:gd name="T36" fmla="*/ 2 w 6"/>
                <a:gd name="T37" fmla="*/ 11 h 14"/>
                <a:gd name="T38" fmla="*/ 0 w 6"/>
                <a:gd name="T39" fmla="*/ 13 h 14"/>
                <a:gd name="T40" fmla="*/ 0 w 6"/>
                <a:gd name="T41" fmla="*/ 13 h 14"/>
                <a:gd name="T42" fmla="*/ 0 w 6"/>
                <a:gd name="T43" fmla="*/ 13 h 14"/>
                <a:gd name="T44" fmla="*/ 0 w 6"/>
                <a:gd name="T45" fmla="*/ 14 h 14"/>
                <a:gd name="T46" fmla="*/ 0 w 6"/>
                <a:gd name="T47" fmla="*/ 14 h 14"/>
                <a:gd name="T48" fmla="*/ 4 w 6"/>
                <a:gd name="T49" fmla="*/ 14 h 14"/>
                <a:gd name="T50" fmla="*/ 4 w 6"/>
                <a:gd name="T51" fmla="*/ 14 h 14"/>
                <a:gd name="T52" fmla="*/ 6 w 6"/>
                <a:gd name="T53" fmla="*/ 13 h 14"/>
                <a:gd name="T54" fmla="*/ 6 w 6"/>
                <a:gd name="T55" fmla="*/ 11 h 14"/>
                <a:gd name="T56" fmla="*/ 6 w 6"/>
                <a:gd name="T57"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14">
                  <a:moveTo>
                    <a:pt x="6" y="9"/>
                  </a:moveTo>
                  <a:lnTo>
                    <a:pt x="4" y="7"/>
                  </a:lnTo>
                  <a:lnTo>
                    <a:pt x="4" y="7"/>
                  </a:lnTo>
                  <a:lnTo>
                    <a:pt x="4" y="5"/>
                  </a:lnTo>
                  <a:lnTo>
                    <a:pt x="4" y="5"/>
                  </a:lnTo>
                  <a:lnTo>
                    <a:pt x="4" y="4"/>
                  </a:lnTo>
                  <a:lnTo>
                    <a:pt x="4" y="4"/>
                  </a:lnTo>
                  <a:lnTo>
                    <a:pt x="2" y="2"/>
                  </a:lnTo>
                  <a:lnTo>
                    <a:pt x="2" y="2"/>
                  </a:lnTo>
                  <a:lnTo>
                    <a:pt x="4" y="2"/>
                  </a:lnTo>
                  <a:lnTo>
                    <a:pt x="2" y="0"/>
                  </a:lnTo>
                  <a:lnTo>
                    <a:pt x="2" y="0"/>
                  </a:lnTo>
                  <a:lnTo>
                    <a:pt x="0" y="0"/>
                  </a:lnTo>
                  <a:lnTo>
                    <a:pt x="0" y="4"/>
                  </a:lnTo>
                  <a:lnTo>
                    <a:pt x="0" y="5"/>
                  </a:lnTo>
                  <a:lnTo>
                    <a:pt x="0" y="7"/>
                  </a:lnTo>
                  <a:lnTo>
                    <a:pt x="0" y="7"/>
                  </a:lnTo>
                  <a:lnTo>
                    <a:pt x="2" y="9"/>
                  </a:lnTo>
                  <a:lnTo>
                    <a:pt x="2" y="11"/>
                  </a:lnTo>
                  <a:lnTo>
                    <a:pt x="0" y="13"/>
                  </a:lnTo>
                  <a:lnTo>
                    <a:pt x="0" y="13"/>
                  </a:lnTo>
                  <a:lnTo>
                    <a:pt x="0" y="13"/>
                  </a:lnTo>
                  <a:lnTo>
                    <a:pt x="0" y="14"/>
                  </a:lnTo>
                  <a:lnTo>
                    <a:pt x="0" y="14"/>
                  </a:lnTo>
                  <a:lnTo>
                    <a:pt x="4" y="14"/>
                  </a:lnTo>
                  <a:lnTo>
                    <a:pt x="4" y="14"/>
                  </a:lnTo>
                  <a:lnTo>
                    <a:pt x="6" y="13"/>
                  </a:lnTo>
                  <a:lnTo>
                    <a:pt x="6" y="11"/>
                  </a:lnTo>
                  <a:lnTo>
                    <a:pt x="6" y="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6" name="Freeform 32"/>
            <p:cNvSpPr>
              <a:spLocks/>
            </p:cNvSpPr>
            <p:nvPr/>
          </p:nvSpPr>
          <p:spPr bwMode="auto">
            <a:xfrm>
              <a:off x="8658859" y="2971557"/>
              <a:ext cx="501734" cy="305464"/>
            </a:xfrm>
            <a:custGeom>
              <a:avLst/>
              <a:gdLst>
                <a:gd name="T0" fmla="*/ 357 w 363"/>
                <a:gd name="T1" fmla="*/ 146 h 221"/>
                <a:gd name="T2" fmla="*/ 352 w 363"/>
                <a:gd name="T3" fmla="*/ 137 h 221"/>
                <a:gd name="T4" fmla="*/ 348 w 363"/>
                <a:gd name="T5" fmla="*/ 118 h 221"/>
                <a:gd name="T6" fmla="*/ 334 w 363"/>
                <a:gd name="T7" fmla="*/ 112 h 221"/>
                <a:gd name="T8" fmla="*/ 337 w 363"/>
                <a:gd name="T9" fmla="*/ 94 h 221"/>
                <a:gd name="T10" fmla="*/ 345 w 363"/>
                <a:gd name="T11" fmla="*/ 74 h 221"/>
                <a:gd name="T12" fmla="*/ 328 w 363"/>
                <a:gd name="T13" fmla="*/ 58 h 221"/>
                <a:gd name="T14" fmla="*/ 301 w 363"/>
                <a:gd name="T15" fmla="*/ 45 h 221"/>
                <a:gd name="T16" fmla="*/ 294 w 363"/>
                <a:gd name="T17" fmla="*/ 45 h 221"/>
                <a:gd name="T18" fmla="*/ 281 w 363"/>
                <a:gd name="T19" fmla="*/ 53 h 221"/>
                <a:gd name="T20" fmla="*/ 276 w 363"/>
                <a:gd name="T21" fmla="*/ 53 h 221"/>
                <a:gd name="T22" fmla="*/ 260 w 363"/>
                <a:gd name="T23" fmla="*/ 36 h 221"/>
                <a:gd name="T24" fmla="*/ 253 w 363"/>
                <a:gd name="T25" fmla="*/ 24 h 221"/>
                <a:gd name="T26" fmla="*/ 234 w 363"/>
                <a:gd name="T27" fmla="*/ 16 h 221"/>
                <a:gd name="T28" fmla="*/ 229 w 363"/>
                <a:gd name="T29" fmla="*/ 11 h 221"/>
                <a:gd name="T30" fmla="*/ 218 w 363"/>
                <a:gd name="T31" fmla="*/ 6 h 221"/>
                <a:gd name="T32" fmla="*/ 216 w 363"/>
                <a:gd name="T33" fmla="*/ 7 h 221"/>
                <a:gd name="T34" fmla="*/ 206 w 363"/>
                <a:gd name="T35" fmla="*/ 2 h 221"/>
                <a:gd name="T36" fmla="*/ 193 w 363"/>
                <a:gd name="T37" fmla="*/ 11 h 221"/>
                <a:gd name="T38" fmla="*/ 179 w 363"/>
                <a:gd name="T39" fmla="*/ 13 h 221"/>
                <a:gd name="T40" fmla="*/ 166 w 363"/>
                <a:gd name="T41" fmla="*/ 22 h 221"/>
                <a:gd name="T42" fmla="*/ 171 w 363"/>
                <a:gd name="T43" fmla="*/ 44 h 221"/>
                <a:gd name="T44" fmla="*/ 171 w 363"/>
                <a:gd name="T45" fmla="*/ 78 h 221"/>
                <a:gd name="T46" fmla="*/ 162 w 363"/>
                <a:gd name="T47" fmla="*/ 90 h 221"/>
                <a:gd name="T48" fmla="*/ 144 w 363"/>
                <a:gd name="T49" fmla="*/ 101 h 221"/>
                <a:gd name="T50" fmla="*/ 119 w 363"/>
                <a:gd name="T51" fmla="*/ 96 h 221"/>
                <a:gd name="T52" fmla="*/ 110 w 363"/>
                <a:gd name="T53" fmla="*/ 76 h 221"/>
                <a:gd name="T54" fmla="*/ 106 w 363"/>
                <a:gd name="T55" fmla="*/ 67 h 221"/>
                <a:gd name="T56" fmla="*/ 81 w 363"/>
                <a:gd name="T57" fmla="*/ 33 h 221"/>
                <a:gd name="T58" fmla="*/ 77 w 363"/>
                <a:gd name="T59" fmla="*/ 31 h 221"/>
                <a:gd name="T60" fmla="*/ 27 w 363"/>
                <a:gd name="T61" fmla="*/ 65 h 221"/>
                <a:gd name="T62" fmla="*/ 21 w 363"/>
                <a:gd name="T63" fmla="*/ 85 h 221"/>
                <a:gd name="T64" fmla="*/ 18 w 363"/>
                <a:gd name="T65" fmla="*/ 103 h 221"/>
                <a:gd name="T66" fmla="*/ 3 w 363"/>
                <a:gd name="T67" fmla="*/ 116 h 221"/>
                <a:gd name="T68" fmla="*/ 2 w 363"/>
                <a:gd name="T69" fmla="*/ 143 h 221"/>
                <a:gd name="T70" fmla="*/ 5 w 363"/>
                <a:gd name="T71" fmla="*/ 146 h 221"/>
                <a:gd name="T72" fmla="*/ 5 w 363"/>
                <a:gd name="T73" fmla="*/ 157 h 221"/>
                <a:gd name="T74" fmla="*/ 3 w 363"/>
                <a:gd name="T75" fmla="*/ 146 h 221"/>
                <a:gd name="T76" fmla="*/ 2 w 363"/>
                <a:gd name="T77" fmla="*/ 154 h 221"/>
                <a:gd name="T78" fmla="*/ 0 w 363"/>
                <a:gd name="T79" fmla="*/ 166 h 221"/>
                <a:gd name="T80" fmla="*/ 3 w 363"/>
                <a:gd name="T81" fmla="*/ 184 h 221"/>
                <a:gd name="T82" fmla="*/ 18 w 363"/>
                <a:gd name="T83" fmla="*/ 172 h 221"/>
                <a:gd name="T84" fmla="*/ 56 w 363"/>
                <a:gd name="T85" fmla="*/ 154 h 221"/>
                <a:gd name="T86" fmla="*/ 85 w 363"/>
                <a:gd name="T87" fmla="*/ 159 h 221"/>
                <a:gd name="T88" fmla="*/ 103 w 363"/>
                <a:gd name="T89" fmla="*/ 163 h 221"/>
                <a:gd name="T90" fmla="*/ 126 w 363"/>
                <a:gd name="T91" fmla="*/ 163 h 221"/>
                <a:gd name="T92" fmla="*/ 137 w 363"/>
                <a:gd name="T93" fmla="*/ 161 h 221"/>
                <a:gd name="T94" fmla="*/ 159 w 363"/>
                <a:gd name="T95" fmla="*/ 168 h 221"/>
                <a:gd name="T96" fmla="*/ 179 w 363"/>
                <a:gd name="T97" fmla="*/ 166 h 221"/>
                <a:gd name="T98" fmla="*/ 195 w 363"/>
                <a:gd name="T99" fmla="*/ 154 h 221"/>
                <a:gd name="T100" fmla="*/ 200 w 363"/>
                <a:gd name="T101" fmla="*/ 166 h 221"/>
                <a:gd name="T102" fmla="*/ 231 w 363"/>
                <a:gd name="T103" fmla="*/ 179 h 221"/>
                <a:gd name="T104" fmla="*/ 242 w 363"/>
                <a:gd name="T105" fmla="*/ 188 h 221"/>
                <a:gd name="T106" fmla="*/ 269 w 363"/>
                <a:gd name="T107" fmla="*/ 217 h 221"/>
                <a:gd name="T108" fmla="*/ 292 w 363"/>
                <a:gd name="T109" fmla="*/ 217 h 221"/>
                <a:gd name="T110" fmla="*/ 314 w 363"/>
                <a:gd name="T111" fmla="*/ 210 h 221"/>
                <a:gd name="T112" fmla="*/ 332 w 363"/>
                <a:gd name="T113" fmla="*/ 210 h 221"/>
                <a:gd name="T114" fmla="*/ 346 w 363"/>
                <a:gd name="T115" fmla="*/ 186 h 221"/>
                <a:gd name="T116" fmla="*/ 355 w 363"/>
                <a:gd name="T117" fmla="*/ 179 h 221"/>
                <a:gd name="T118" fmla="*/ 363 w 363"/>
                <a:gd name="T119" fmla="*/ 16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63" h="221">
                  <a:moveTo>
                    <a:pt x="363" y="166"/>
                  </a:moveTo>
                  <a:lnTo>
                    <a:pt x="361" y="161"/>
                  </a:lnTo>
                  <a:lnTo>
                    <a:pt x="361" y="159"/>
                  </a:lnTo>
                  <a:lnTo>
                    <a:pt x="361" y="156"/>
                  </a:lnTo>
                  <a:lnTo>
                    <a:pt x="361" y="154"/>
                  </a:lnTo>
                  <a:lnTo>
                    <a:pt x="361" y="152"/>
                  </a:lnTo>
                  <a:lnTo>
                    <a:pt x="359" y="152"/>
                  </a:lnTo>
                  <a:lnTo>
                    <a:pt x="357" y="148"/>
                  </a:lnTo>
                  <a:lnTo>
                    <a:pt x="357" y="146"/>
                  </a:lnTo>
                  <a:lnTo>
                    <a:pt x="357" y="146"/>
                  </a:lnTo>
                  <a:lnTo>
                    <a:pt x="357" y="145"/>
                  </a:lnTo>
                  <a:lnTo>
                    <a:pt x="357" y="145"/>
                  </a:lnTo>
                  <a:lnTo>
                    <a:pt x="359" y="143"/>
                  </a:lnTo>
                  <a:lnTo>
                    <a:pt x="359" y="143"/>
                  </a:lnTo>
                  <a:lnTo>
                    <a:pt x="357" y="141"/>
                  </a:lnTo>
                  <a:lnTo>
                    <a:pt x="354" y="139"/>
                  </a:lnTo>
                  <a:lnTo>
                    <a:pt x="352" y="139"/>
                  </a:lnTo>
                  <a:lnTo>
                    <a:pt x="352" y="137"/>
                  </a:lnTo>
                  <a:lnTo>
                    <a:pt x="352" y="136"/>
                  </a:lnTo>
                  <a:lnTo>
                    <a:pt x="352" y="132"/>
                  </a:lnTo>
                  <a:lnTo>
                    <a:pt x="350" y="130"/>
                  </a:lnTo>
                  <a:lnTo>
                    <a:pt x="346" y="127"/>
                  </a:lnTo>
                  <a:lnTo>
                    <a:pt x="345" y="125"/>
                  </a:lnTo>
                  <a:lnTo>
                    <a:pt x="346" y="123"/>
                  </a:lnTo>
                  <a:lnTo>
                    <a:pt x="346" y="121"/>
                  </a:lnTo>
                  <a:lnTo>
                    <a:pt x="348" y="119"/>
                  </a:lnTo>
                  <a:lnTo>
                    <a:pt x="348" y="118"/>
                  </a:lnTo>
                  <a:lnTo>
                    <a:pt x="346" y="116"/>
                  </a:lnTo>
                  <a:lnTo>
                    <a:pt x="345" y="114"/>
                  </a:lnTo>
                  <a:lnTo>
                    <a:pt x="343" y="114"/>
                  </a:lnTo>
                  <a:lnTo>
                    <a:pt x="341" y="112"/>
                  </a:lnTo>
                  <a:lnTo>
                    <a:pt x="339" y="114"/>
                  </a:lnTo>
                  <a:lnTo>
                    <a:pt x="336" y="116"/>
                  </a:lnTo>
                  <a:lnTo>
                    <a:pt x="334" y="116"/>
                  </a:lnTo>
                  <a:lnTo>
                    <a:pt x="334" y="116"/>
                  </a:lnTo>
                  <a:lnTo>
                    <a:pt x="334" y="112"/>
                  </a:lnTo>
                  <a:lnTo>
                    <a:pt x="337" y="105"/>
                  </a:lnTo>
                  <a:lnTo>
                    <a:pt x="337" y="103"/>
                  </a:lnTo>
                  <a:lnTo>
                    <a:pt x="337" y="101"/>
                  </a:lnTo>
                  <a:lnTo>
                    <a:pt x="337" y="101"/>
                  </a:lnTo>
                  <a:lnTo>
                    <a:pt x="339" y="100"/>
                  </a:lnTo>
                  <a:lnTo>
                    <a:pt x="339" y="98"/>
                  </a:lnTo>
                  <a:lnTo>
                    <a:pt x="339" y="98"/>
                  </a:lnTo>
                  <a:lnTo>
                    <a:pt x="339" y="94"/>
                  </a:lnTo>
                  <a:lnTo>
                    <a:pt x="337" y="94"/>
                  </a:lnTo>
                  <a:lnTo>
                    <a:pt x="337" y="92"/>
                  </a:lnTo>
                  <a:lnTo>
                    <a:pt x="336" y="92"/>
                  </a:lnTo>
                  <a:lnTo>
                    <a:pt x="337" y="90"/>
                  </a:lnTo>
                  <a:lnTo>
                    <a:pt x="341" y="89"/>
                  </a:lnTo>
                  <a:lnTo>
                    <a:pt x="343" y="87"/>
                  </a:lnTo>
                  <a:lnTo>
                    <a:pt x="343" y="85"/>
                  </a:lnTo>
                  <a:lnTo>
                    <a:pt x="345" y="81"/>
                  </a:lnTo>
                  <a:lnTo>
                    <a:pt x="345" y="76"/>
                  </a:lnTo>
                  <a:lnTo>
                    <a:pt x="345" y="74"/>
                  </a:lnTo>
                  <a:lnTo>
                    <a:pt x="343" y="72"/>
                  </a:lnTo>
                  <a:lnTo>
                    <a:pt x="343" y="72"/>
                  </a:lnTo>
                  <a:lnTo>
                    <a:pt x="337" y="69"/>
                  </a:lnTo>
                  <a:lnTo>
                    <a:pt x="337" y="69"/>
                  </a:lnTo>
                  <a:lnTo>
                    <a:pt x="334" y="65"/>
                  </a:lnTo>
                  <a:lnTo>
                    <a:pt x="328" y="63"/>
                  </a:lnTo>
                  <a:lnTo>
                    <a:pt x="327" y="62"/>
                  </a:lnTo>
                  <a:lnTo>
                    <a:pt x="328" y="60"/>
                  </a:lnTo>
                  <a:lnTo>
                    <a:pt x="328" y="58"/>
                  </a:lnTo>
                  <a:lnTo>
                    <a:pt x="328" y="56"/>
                  </a:lnTo>
                  <a:lnTo>
                    <a:pt x="328" y="53"/>
                  </a:lnTo>
                  <a:lnTo>
                    <a:pt x="319" y="53"/>
                  </a:lnTo>
                  <a:lnTo>
                    <a:pt x="318" y="53"/>
                  </a:lnTo>
                  <a:lnTo>
                    <a:pt x="310" y="51"/>
                  </a:lnTo>
                  <a:lnTo>
                    <a:pt x="307" y="51"/>
                  </a:lnTo>
                  <a:lnTo>
                    <a:pt x="305" y="49"/>
                  </a:lnTo>
                  <a:lnTo>
                    <a:pt x="303" y="49"/>
                  </a:lnTo>
                  <a:lnTo>
                    <a:pt x="301" y="45"/>
                  </a:lnTo>
                  <a:lnTo>
                    <a:pt x="301" y="45"/>
                  </a:lnTo>
                  <a:lnTo>
                    <a:pt x="300" y="44"/>
                  </a:lnTo>
                  <a:lnTo>
                    <a:pt x="298" y="44"/>
                  </a:lnTo>
                  <a:lnTo>
                    <a:pt x="298" y="44"/>
                  </a:lnTo>
                  <a:lnTo>
                    <a:pt x="296" y="44"/>
                  </a:lnTo>
                  <a:lnTo>
                    <a:pt x="296" y="44"/>
                  </a:lnTo>
                  <a:lnTo>
                    <a:pt x="296" y="44"/>
                  </a:lnTo>
                  <a:lnTo>
                    <a:pt x="294" y="44"/>
                  </a:lnTo>
                  <a:lnTo>
                    <a:pt x="294" y="45"/>
                  </a:lnTo>
                  <a:lnTo>
                    <a:pt x="294" y="45"/>
                  </a:lnTo>
                  <a:lnTo>
                    <a:pt x="292" y="47"/>
                  </a:lnTo>
                  <a:lnTo>
                    <a:pt x="292" y="49"/>
                  </a:lnTo>
                  <a:lnTo>
                    <a:pt x="290" y="49"/>
                  </a:lnTo>
                  <a:lnTo>
                    <a:pt x="287" y="49"/>
                  </a:lnTo>
                  <a:lnTo>
                    <a:pt x="285" y="49"/>
                  </a:lnTo>
                  <a:lnTo>
                    <a:pt x="283" y="49"/>
                  </a:lnTo>
                  <a:lnTo>
                    <a:pt x="281" y="51"/>
                  </a:lnTo>
                  <a:lnTo>
                    <a:pt x="281" y="53"/>
                  </a:lnTo>
                  <a:lnTo>
                    <a:pt x="281" y="53"/>
                  </a:lnTo>
                  <a:lnTo>
                    <a:pt x="281" y="53"/>
                  </a:lnTo>
                  <a:lnTo>
                    <a:pt x="281" y="53"/>
                  </a:lnTo>
                  <a:lnTo>
                    <a:pt x="280" y="53"/>
                  </a:lnTo>
                  <a:lnTo>
                    <a:pt x="280" y="53"/>
                  </a:lnTo>
                  <a:lnTo>
                    <a:pt x="280" y="53"/>
                  </a:lnTo>
                  <a:lnTo>
                    <a:pt x="278" y="53"/>
                  </a:lnTo>
                  <a:lnTo>
                    <a:pt x="278" y="53"/>
                  </a:lnTo>
                  <a:lnTo>
                    <a:pt x="276" y="53"/>
                  </a:lnTo>
                  <a:lnTo>
                    <a:pt x="276" y="53"/>
                  </a:lnTo>
                  <a:lnTo>
                    <a:pt x="274" y="51"/>
                  </a:lnTo>
                  <a:lnTo>
                    <a:pt x="274" y="49"/>
                  </a:lnTo>
                  <a:lnTo>
                    <a:pt x="274" y="49"/>
                  </a:lnTo>
                  <a:lnTo>
                    <a:pt x="269" y="47"/>
                  </a:lnTo>
                  <a:lnTo>
                    <a:pt x="269" y="47"/>
                  </a:lnTo>
                  <a:lnTo>
                    <a:pt x="267" y="45"/>
                  </a:lnTo>
                  <a:lnTo>
                    <a:pt x="265" y="44"/>
                  </a:lnTo>
                  <a:lnTo>
                    <a:pt x="260" y="36"/>
                  </a:lnTo>
                  <a:lnTo>
                    <a:pt x="258" y="34"/>
                  </a:lnTo>
                  <a:lnTo>
                    <a:pt x="253" y="29"/>
                  </a:lnTo>
                  <a:lnTo>
                    <a:pt x="253" y="27"/>
                  </a:lnTo>
                  <a:lnTo>
                    <a:pt x="253" y="25"/>
                  </a:lnTo>
                  <a:lnTo>
                    <a:pt x="253" y="25"/>
                  </a:lnTo>
                  <a:lnTo>
                    <a:pt x="253" y="25"/>
                  </a:lnTo>
                  <a:lnTo>
                    <a:pt x="253" y="24"/>
                  </a:lnTo>
                  <a:lnTo>
                    <a:pt x="253" y="24"/>
                  </a:lnTo>
                  <a:lnTo>
                    <a:pt x="253" y="24"/>
                  </a:lnTo>
                  <a:lnTo>
                    <a:pt x="253" y="22"/>
                  </a:lnTo>
                  <a:lnTo>
                    <a:pt x="242" y="22"/>
                  </a:lnTo>
                  <a:lnTo>
                    <a:pt x="240" y="20"/>
                  </a:lnTo>
                  <a:lnTo>
                    <a:pt x="240" y="18"/>
                  </a:lnTo>
                  <a:lnTo>
                    <a:pt x="240" y="16"/>
                  </a:lnTo>
                  <a:lnTo>
                    <a:pt x="238" y="15"/>
                  </a:lnTo>
                  <a:lnTo>
                    <a:pt x="238" y="15"/>
                  </a:lnTo>
                  <a:lnTo>
                    <a:pt x="236" y="15"/>
                  </a:lnTo>
                  <a:lnTo>
                    <a:pt x="234" y="16"/>
                  </a:lnTo>
                  <a:lnTo>
                    <a:pt x="233" y="16"/>
                  </a:lnTo>
                  <a:lnTo>
                    <a:pt x="233" y="16"/>
                  </a:lnTo>
                  <a:lnTo>
                    <a:pt x="231" y="16"/>
                  </a:lnTo>
                  <a:lnTo>
                    <a:pt x="229" y="15"/>
                  </a:lnTo>
                  <a:lnTo>
                    <a:pt x="229" y="13"/>
                  </a:lnTo>
                  <a:lnTo>
                    <a:pt x="229" y="13"/>
                  </a:lnTo>
                  <a:lnTo>
                    <a:pt x="229" y="13"/>
                  </a:lnTo>
                  <a:lnTo>
                    <a:pt x="229" y="13"/>
                  </a:lnTo>
                  <a:lnTo>
                    <a:pt x="229" y="11"/>
                  </a:lnTo>
                  <a:lnTo>
                    <a:pt x="229" y="11"/>
                  </a:lnTo>
                  <a:lnTo>
                    <a:pt x="227" y="11"/>
                  </a:lnTo>
                  <a:lnTo>
                    <a:pt x="225" y="9"/>
                  </a:lnTo>
                  <a:lnTo>
                    <a:pt x="222" y="6"/>
                  </a:lnTo>
                  <a:lnTo>
                    <a:pt x="220" y="6"/>
                  </a:lnTo>
                  <a:lnTo>
                    <a:pt x="218" y="6"/>
                  </a:lnTo>
                  <a:lnTo>
                    <a:pt x="218" y="6"/>
                  </a:lnTo>
                  <a:lnTo>
                    <a:pt x="218" y="6"/>
                  </a:lnTo>
                  <a:lnTo>
                    <a:pt x="218" y="6"/>
                  </a:lnTo>
                  <a:lnTo>
                    <a:pt x="218" y="4"/>
                  </a:lnTo>
                  <a:lnTo>
                    <a:pt x="216" y="2"/>
                  </a:lnTo>
                  <a:lnTo>
                    <a:pt x="216" y="2"/>
                  </a:lnTo>
                  <a:lnTo>
                    <a:pt x="216" y="0"/>
                  </a:lnTo>
                  <a:lnTo>
                    <a:pt x="215" y="0"/>
                  </a:lnTo>
                  <a:lnTo>
                    <a:pt x="215" y="2"/>
                  </a:lnTo>
                  <a:lnTo>
                    <a:pt x="215" y="4"/>
                  </a:lnTo>
                  <a:lnTo>
                    <a:pt x="216" y="6"/>
                  </a:lnTo>
                  <a:lnTo>
                    <a:pt x="216" y="7"/>
                  </a:lnTo>
                  <a:lnTo>
                    <a:pt x="215" y="9"/>
                  </a:lnTo>
                  <a:lnTo>
                    <a:pt x="213" y="9"/>
                  </a:lnTo>
                  <a:lnTo>
                    <a:pt x="213" y="9"/>
                  </a:lnTo>
                  <a:lnTo>
                    <a:pt x="211" y="9"/>
                  </a:lnTo>
                  <a:lnTo>
                    <a:pt x="211" y="7"/>
                  </a:lnTo>
                  <a:lnTo>
                    <a:pt x="211" y="4"/>
                  </a:lnTo>
                  <a:lnTo>
                    <a:pt x="209" y="2"/>
                  </a:lnTo>
                  <a:lnTo>
                    <a:pt x="209" y="2"/>
                  </a:lnTo>
                  <a:lnTo>
                    <a:pt x="206" y="2"/>
                  </a:lnTo>
                  <a:lnTo>
                    <a:pt x="206" y="2"/>
                  </a:lnTo>
                  <a:lnTo>
                    <a:pt x="204" y="2"/>
                  </a:lnTo>
                  <a:lnTo>
                    <a:pt x="204" y="4"/>
                  </a:lnTo>
                  <a:lnTo>
                    <a:pt x="200" y="7"/>
                  </a:lnTo>
                  <a:lnTo>
                    <a:pt x="198" y="7"/>
                  </a:lnTo>
                  <a:lnTo>
                    <a:pt x="195" y="7"/>
                  </a:lnTo>
                  <a:lnTo>
                    <a:pt x="195" y="9"/>
                  </a:lnTo>
                  <a:lnTo>
                    <a:pt x="193" y="9"/>
                  </a:lnTo>
                  <a:lnTo>
                    <a:pt x="193" y="11"/>
                  </a:lnTo>
                  <a:lnTo>
                    <a:pt x="191" y="9"/>
                  </a:lnTo>
                  <a:lnTo>
                    <a:pt x="189" y="9"/>
                  </a:lnTo>
                  <a:lnTo>
                    <a:pt x="188" y="9"/>
                  </a:lnTo>
                  <a:lnTo>
                    <a:pt x="188" y="9"/>
                  </a:lnTo>
                  <a:lnTo>
                    <a:pt x="188" y="13"/>
                  </a:lnTo>
                  <a:lnTo>
                    <a:pt x="186" y="13"/>
                  </a:lnTo>
                  <a:lnTo>
                    <a:pt x="182" y="13"/>
                  </a:lnTo>
                  <a:lnTo>
                    <a:pt x="179" y="13"/>
                  </a:lnTo>
                  <a:lnTo>
                    <a:pt x="179" y="13"/>
                  </a:lnTo>
                  <a:lnTo>
                    <a:pt x="175" y="16"/>
                  </a:lnTo>
                  <a:lnTo>
                    <a:pt x="173" y="16"/>
                  </a:lnTo>
                  <a:lnTo>
                    <a:pt x="173" y="18"/>
                  </a:lnTo>
                  <a:lnTo>
                    <a:pt x="173" y="20"/>
                  </a:lnTo>
                  <a:lnTo>
                    <a:pt x="171" y="20"/>
                  </a:lnTo>
                  <a:lnTo>
                    <a:pt x="171" y="22"/>
                  </a:lnTo>
                  <a:lnTo>
                    <a:pt x="169" y="22"/>
                  </a:lnTo>
                  <a:lnTo>
                    <a:pt x="168" y="20"/>
                  </a:lnTo>
                  <a:lnTo>
                    <a:pt x="166" y="22"/>
                  </a:lnTo>
                  <a:lnTo>
                    <a:pt x="166" y="22"/>
                  </a:lnTo>
                  <a:lnTo>
                    <a:pt x="166" y="24"/>
                  </a:lnTo>
                  <a:lnTo>
                    <a:pt x="166" y="25"/>
                  </a:lnTo>
                  <a:lnTo>
                    <a:pt x="166" y="31"/>
                  </a:lnTo>
                  <a:lnTo>
                    <a:pt x="166" y="33"/>
                  </a:lnTo>
                  <a:lnTo>
                    <a:pt x="168" y="34"/>
                  </a:lnTo>
                  <a:lnTo>
                    <a:pt x="169" y="38"/>
                  </a:lnTo>
                  <a:lnTo>
                    <a:pt x="169" y="38"/>
                  </a:lnTo>
                  <a:lnTo>
                    <a:pt x="171" y="44"/>
                  </a:lnTo>
                  <a:lnTo>
                    <a:pt x="169" y="47"/>
                  </a:lnTo>
                  <a:lnTo>
                    <a:pt x="169" y="51"/>
                  </a:lnTo>
                  <a:lnTo>
                    <a:pt x="169" y="51"/>
                  </a:lnTo>
                  <a:lnTo>
                    <a:pt x="171" y="53"/>
                  </a:lnTo>
                  <a:lnTo>
                    <a:pt x="171" y="54"/>
                  </a:lnTo>
                  <a:lnTo>
                    <a:pt x="171" y="58"/>
                  </a:lnTo>
                  <a:lnTo>
                    <a:pt x="171" y="69"/>
                  </a:lnTo>
                  <a:lnTo>
                    <a:pt x="171" y="74"/>
                  </a:lnTo>
                  <a:lnTo>
                    <a:pt x="171" y="78"/>
                  </a:lnTo>
                  <a:lnTo>
                    <a:pt x="171" y="80"/>
                  </a:lnTo>
                  <a:lnTo>
                    <a:pt x="168" y="83"/>
                  </a:lnTo>
                  <a:lnTo>
                    <a:pt x="166" y="85"/>
                  </a:lnTo>
                  <a:lnTo>
                    <a:pt x="166" y="85"/>
                  </a:lnTo>
                  <a:lnTo>
                    <a:pt x="166" y="87"/>
                  </a:lnTo>
                  <a:lnTo>
                    <a:pt x="164" y="87"/>
                  </a:lnTo>
                  <a:lnTo>
                    <a:pt x="164" y="87"/>
                  </a:lnTo>
                  <a:lnTo>
                    <a:pt x="162" y="89"/>
                  </a:lnTo>
                  <a:lnTo>
                    <a:pt x="162" y="90"/>
                  </a:lnTo>
                  <a:lnTo>
                    <a:pt x="157" y="92"/>
                  </a:lnTo>
                  <a:lnTo>
                    <a:pt x="155" y="94"/>
                  </a:lnTo>
                  <a:lnTo>
                    <a:pt x="153" y="94"/>
                  </a:lnTo>
                  <a:lnTo>
                    <a:pt x="153" y="96"/>
                  </a:lnTo>
                  <a:lnTo>
                    <a:pt x="151" y="98"/>
                  </a:lnTo>
                  <a:lnTo>
                    <a:pt x="151" y="98"/>
                  </a:lnTo>
                  <a:lnTo>
                    <a:pt x="150" y="100"/>
                  </a:lnTo>
                  <a:lnTo>
                    <a:pt x="148" y="101"/>
                  </a:lnTo>
                  <a:lnTo>
                    <a:pt x="144" y="101"/>
                  </a:lnTo>
                  <a:lnTo>
                    <a:pt x="137" y="103"/>
                  </a:lnTo>
                  <a:lnTo>
                    <a:pt x="133" y="103"/>
                  </a:lnTo>
                  <a:lnTo>
                    <a:pt x="132" y="103"/>
                  </a:lnTo>
                  <a:lnTo>
                    <a:pt x="130" y="103"/>
                  </a:lnTo>
                  <a:lnTo>
                    <a:pt x="130" y="103"/>
                  </a:lnTo>
                  <a:lnTo>
                    <a:pt x="128" y="100"/>
                  </a:lnTo>
                  <a:lnTo>
                    <a:pt x="128" y="98"/>
                  </a:lnTo>
                  <a:lnTo>
                    <a:pt x="123" y="98"/>
                  </a:lnTo>
                  <a:lnTo>
                    <a:pt x="119" y="96"/>
                  </a:lnTo>
                  <a:lnTo>
                    <a:pt x="117" y="92"/>
                  </a:lnTo>
                  <a:lnTo>
                    <a:pt x="115" y="92"/>
                  </a:lnTo>
                  <a:lnTo>
                    <a:pt x="115" y="92"/>
                  </a:lnTo>
                  <a:lnTo>
                    <a:pt x="113" y="90"/>
                  </a:lnTo>
                  <a:lnTo>
                    <a:pt x="113" y="81"/>
                  </a:lnTo>
                  <a:lnTo>
                    <a:pt x="112" y="81"/>
                  </a:lnTo>
                  <a:lnTo>
                    <a:pt x="112" y="80"/>
                  </a:lnTo>
                  <a:lnTo>
                    <a:pt x="112" y="78"/>
                  </a:lnTo>
                  <a:lnTo>
                    <a:pt x="110" y="76"/>
                  </a:lnTo>
                  <a:lnTo>
                    <a:pt x="110" y="74"/>
                  </a:lnTo>
                  <a:lnTo>
                    <a:pt x="110" y="72"/>
                  </a:lnTo>
                  <a:lnTo>
                    <a:pt x="110" y="72"/>
                  </a:lnTo>
                  <a:lnTo>
                    <a:pt x="108" y="69"/>
                  </a:lnTo>
                  <a:lnTo>
                    <a:pt x="108" y="69"/>
                  </a:lnTo>
                  <a:lnTo>
                    <a:pt x="108" y="67"/>
                  </a:lnTo>
                  <a:lnTo>
                    <a:pt x="108" y="67"/>
                  </a:lnTo>
                  <a:lnTo>
                    <a:pt x="108" y="67"/>
                  </a:lnTo>
                  <a:lnTo>
                    <a:pt x="106" y="67"/>
                  </a:lnTo>
                  <a:lnTo>
                    <a:pt x="103" y="65"/>
                  </a:lnTo>
                  <a:lnTo>
                    <a:pt x="99" y="62"/>
                  </a:lnTo>
                  <a:lnTo>
                    <a:pt x="95" y="56"/>
                  </a:lnTo>
                  <a:lnTo>
                    <a:pt x="85" y="47"/>
                  </a:lnTo>
                  <a:lnTo>
                    <a:pt x="81" y="44"/>
                  </a:lnTo>
                  <a:lnTo>
                    <a:pt x="81" y="42"/>
                  </a:lnTo>
                  <a:lnTo>
                    <a:pt x="81" y="40"/>
                  </a:lnTo>
                  <a:lnTo>
                    <a:pt x="81" y="36"/>
                  </a:lnTo>
                  <a:lnTo>
                    <a:pt x="81" y="33"/>
                  </a:lnTo>
                  <a:lnTo>
                    <a:pt x="81" y="31"/>
                  </a:lnTo>
                  <a:lnTo>
                    <a:pt x="83" y="31"/>
                  </a:lnTo>
                  <a:lnTo>
                    <a:pt x="83" y="31"/>
                  </a:lnTo>
                  <a:lnTo>
                    <a:pt x="81" y="31"/>
                  </a:lnTo>
                  <a:lnTo>
                    <a:pt x="81" y="31"/>
                  </a:lnTo>
                  <a:lnTo>
                    <a:pt x="81" y="31"/>
                  </a:lnTo>
                  <a:lnTo>
                    <a:pt x="79" y="31"/>
                  </a:lnTo>
                  <a:lnTo>
                    <a:pt x="79" y="31"/>
                  </a:lnTo>
                  <a:lnTo>
                    <a:pt x="77" y="31"/>
                  </a:lnTo>
                  <a:lnTo>
                    <a:pt x="76" y="33"/>
                  </a:lnTo>
                  <a:lnTo>
                    <a:pt x="61" y="40"/>
                  </a:lnTo>
                  <a:lnTo>
                    <a:pt x="52" y="45"/>
                  </a:lnTo>
                  <a:lnTo>
                    <a:pt x="48" y="45"/>
                  </a:lnTo>
                  <a:lnTo>
                    <a:pt x="39" y="47"/>
                  </a:lnTo>
                  <a:lnTo>
                    <a:pt x="38" y="47"/>
                  </a:lnTo>
                  <a:lnTo>
                    <a:pt x="36" y="49"/>
                  </a:lnTo>
                  <a:lnTo>
                    <a:pt x="30" y="60"/>
                  </a:lnTo>
                  <a:lnTo>
                    <a:pt x="27" y="65"/>
                  </a:lnTo>
                  <a:lnTo>
                    <a:pt x="25" y="71"/>
                  </a:lnTo>
                  <a:lnTo>
                    <a:pt x="25" y="71"/>
                  </a:lnTo>
                  <a:lnTo>
                    <a:pt x="23" y="71"/>
                  </a:lnTo>
                  <a:lnTo>
                    <a:pt x="23" y="72"/>
                  </a:lnTo>
                  <a:lnTo>
                    <a:pt x="23" y="74"/>
                  </a:lnTo>
                  <a:lnTo>
                    <a:pt x="21" y="76"/>
                  </a:lnTo>
                  <a:lnTo>
                    <a:pt x="21" y="78"/>
                  </a:lnTo>
                  <a:lnTo>
                    <a:pt x="21" y="83"/>
                  </a:lnTo>
                  <a:lnTo>
                    <a:pt x="21" y="85"/>
                  </a:lnTo>
                  <a:lnTo>
                    <a:pt x="21" y="87"/>
                  </a:lnTo>
                  <a:lnTo>
                    <a:pt x="21" y="87"/>
                  </a:lnTo>
                  <a:lnTo>
                    <a:pt x="21" y="89"/>
                  </a:lnTo>
                  <a:lnTo>
                    <a:pt x="21" y="90"/>
                  </a:lnTo>
                  <a:lnTo>
                    <a:pt x="21" y="94"/>
                  </a:lnTo>
                  <a:lnTo>
                    <a:pt x="21" y="98"/>
                  </a:lnTo>
                  <a:lnTo>
                    <a:pt x="21" y="100"/>
                  </a:lnTo>
                  <a:lnTo>
                    <a:pt x="20" y="101"/>
                  </a:lnTo>
                  <a:lnTo>
                    <a:pt x="18" y="103"/>
                  </a:lnTo>
                  <a:lnTo>
                    <a:pt x="16" y="105"/>
                  </a:lnTo>
                  <a:lnTo>
                    <a:pt x="16" y="105"/>
                  </a:lnTo>
                  <a:lnTo>
                    <a:pt x="16" y="105"/>
                  </a:lnTo>
                  <a:lnTo>
                    <a:pt x="14" y="109"/>
                  </a:lnTo>
                  <a:lnTo>
                    <a:pt x="12" y="110"/>
                  </a:lnTo>
                  <a:lnTo>
                    <a:pt x="9" y="112"/>
                  </a:lnTo>
                  <a:lnTo>
                    <a:pt x="9" y="112"/>
                  </a:lnTo>
                  <a:lnTo>
                    <a:pt x="5" y="116"/>
                  </a:lnTo>
                  <a:lnTo>
                    <a:pt x="3" y="116"/>
                  </a:lnTo>
                  <a:lnTo>
                    <a:pt x="3" y="118"/>
                  </a:lnTo>
                  <a:lnTo>
                    <a:pt x="5" y="119"/>
                  </a:lnTo>
                  <a:lnTo>
                    <a:pt x="5" y="121"/>
                  </a:lnTo>
                  <a:lnTo>
                    <a:pt x="5" y="130"/>
                  </a:lnTo>
                  <a:lnTo>
                    <a:pt x="3" y="132"/>
                  </a:lnTo>
                  <a:lnTo>
                    <a:pt x="2" y="137"/>
                  </a:lnTo>
                  <a:lnTo>
                    <a:pt x="2" y="141"/>
                  </a:lnTo>
                  <a:lnTo>
                    <a:pt x="2" y="141"/>
                  </a:lnTo>
                  <a:lnTo>
                    <a:pt x="2" y="143"/>
                  </a:lnTo>
                  <a:lnTo>
                    <a:pt x="2" y="143"/>
                  </a:lnTo>
                  <a:lnTo>
                    <a:pt x="2" y="145"/>
                  </a:lnTo>
                  <a:lnTo>
                    <a:pt x="2" y="145"/>
                  </a:lnTo>
                  <a:lnTo>
                    <a:pt x="3" y="145"/>
                  </a:lnTo>
                  <a:lnTo>
                    <a:pt x="3" y="145"/>
                  </a:lnTo>
                  <a:lnTo>
                    <a:pt x="3" y="145"/>
                  </a:lnTo>
                  <a:lnTo>
                    <a:pt x="3" y="145"/>
                  </a:lnTo>
                  <a:lnTo>
                    <a:pt x="5" y="146"/>
                  </a:lnTo>
                  <a:lnTo>
                    <a:pt x="5" y="146"/>
                  </a:lnTo>
                  <a:lnTo>
                    <a:pt x="5" y="148"/>
                  </a:lnTo>
                  <a:lnTo>
                    <a:pt x="5" y="150"/>
                  </a:lnTo>
                  <a:lnTo>
                    <a:pt x="5" y="150"/>
                  </a:lnTo>
                  <a:lnTo>
                    <a:pt x="5" y="152"/>
                  </a:lnTo>
                  <a:lnTo>
                    <a:pt x="5" y="154"/>
                  </a:lnTo>
                  <a:lnTo>
                    <a:pt x="5" y="156"/>
                  </a:lnTo>
                  <a:lnTo>
                    <a:pt x="5" y="156"/>
                  </a:lnTo>
                  <a:lnTo>
                    <a:pt x="5" y="157"/>
                  </a:lnTo>
                  <a:lnTo>
                    <a:pt x="5" y="157"/>
                  </a:lnTo>
                  <a:lnTo>
                    <a:pt x="3" y="157"/>
                  </a:lnTo>
                  <a:lnTo>
                    <a:pt x="3" y="156"/>
                  </a:lnTo>
                  <a:lnTo>
                    <a:pt x="3" y="154"/>
                  </a:lnTo>
                  <a:lnTo>
                    <a:pt x="3" y="152"/>
                  </a:lnTo>
                  <a:lnTo>
                    <a:pt x="3" y="152"/>
                  </a:lnTo>
                  <a:lnTo>
                    <a:pt x="3" y="152"/>
                  </a:lnTo>
                  <a:lnTo>
                    <a:pt x="3" y="150"/>
                  </a:lnTo>
                  <a:lnTo>
                    <a:pt x="3" y="148"/>
                  </a:lnTo>
                  <a:lnTo>
                    <a:pt x="3" y="146"/>
                  </a:lnTo>
                  <a:lnTo>
                    <a:pt x="3" y="146"/>
                  </a:lnTo>
                  <a:lnTo>
                    <a:pt x="2" y="145"/>
                  </a:lnTo>
                  <a:lnTo>
                    <a:pt x="2" y="146"/>
                  </a:lnTo>
                  <a:lnTo>
                    <a:pt x="2" y="146"/>
                  </a:lnTo>
                  <a:lnTo>
                    <a:pt x="2" y="148"/>
                  </a:lnTo>
                  <a:lnTo>
                    <a:pt x="2" y="150"/>
                  </a:lnTo>
                  <a:lnTo>
                    <a:pt x="2" y="152"/>
                  </a:lnTo>
                  <a:lnTo>
                    <a:pt x="2" y="152"/>
                  </a:lnTo>
                  <a:lnTo>
                    <a:pt x="2" y="154"/>
                  </a:lnTo>
                  <a:lnTo>
                    <a:pt x="2" y="154"/>
                  </a:lnTo>
                  <a:lnTo>
                    <a:pt x="0" y="156"/>
                  </a:lnTo>
                  <a:lnTo>
                    <a:pt x="0" y="157"/>
                  </a:lnTo>
                  <a:lnTo>
                    <a:pt x="0" y="159"/>
                  </a:lnTo>
                  <a:lnTo>
                    <a:pt x="0" y="161"/>
                  </a:lnTo>
                  <a:lnTo>
                    <a:pt x="0" y="165"/>
                  </a:lnTo>
                  <a:lnTo>
                    <a:pt x="0" y="165"/>
                  </a:lnTo>
                  <a:lnTo>
                    <a:pt x="0" y="166"/>
                  </a:lnTo>
                  <a:lnTo>
                    <a:pt x="0" y="166"/>
                  </a:lnTo>
                  <a:lnTo>
                    <a:pt x="0" y="168"/>
                  </a:lnTo>
                  <a:lnTo>
                    <a:pt x="0" y="168"/>
                  </a:lnTo>
                  <a:lnTo>
                    <a:pt x="0" y="170"/>
                  </a:lnTo>
                  <a:lnTo>
                    <a:pt x="2" y="174"/>
                  </a:lnTo>
                  <a:lnTo>
                    <a:pt x="3" y="179"/>
                  </a:lnTo>
                  <a:lnTo>
                    <a:pt x="3" y="181"/>
                  </a:lnTo>
                  <a:lnTo>
                    <a:pt x="3" y="184"/>
                  </a:lnTo>
                  <a:lnTo>
                    <a:pt x="3" y="184"/>
                  </a:lnTo>
                  <a:lnTo>
                    <a:pt x="3" y="184"/>
                  </a:lnTo>
                  <a:lnTo>
                    <a:pt x="7" y="184"/>
                  </a:lnTo>
                  <a:lnTo>
                    <a:pt x="9" y="184"/>
                  </a:lnTo>
                  <a:lnTo>
                    <a:pt x="11" y="184"/>
                  </a:lnTo>
                  <a:lnTo>
                    <a:pt x="12" y="183"/>
                  </a:lnTo>
                  <a:lnTo>
                    <a:pt x="12" y="179"/>
                  </a:lnTo>
                  <a:lnTo>
                    <a:pt x="12" y="177"/>
                  </a:lnTo>
                  <a:lnTo>
                    <a:pt x="14" y="175"/>
                  </a:lnTo>
                  <a:lnTo>
                    <a:pt x="16" y="174"/>
                  </a:lnTo>
                  <a:lnTo>
                    <a:pt x="18" y="172"/>
                  </a:lnTo>
                  <a:lnTo>
                    <a:pt x="20" y="170"/>
                  </a:lnTo>
                  <a:lnTo>
                    <a:pt x="21" y="170"/>
                  </a:lnTo>
                  <a:lnTo>
                    <a:pt x="23" y="170"/>
                  </a:lnTo>
                  <a:lnTo>
                    <a:pt x="29" y="165"/>
                  </a:lnTo>
                  <a:lnTo>
                    <a:pt x="32" y="165"/>
                  </a:lnTo>
                  <a:lnTo>
                    <a:pt x="36" y="165"/>
                  </a:lnTo>
                  <a:lnTo>
                    <a:pt x="50" y="157"/>
                  </a:lnTo>
                  <a:lnTo>
                    <a:pt x="50" y="157"/>
                  </a:lnTo>
                  <a:lnTo>
                    <a:pt x="56" y="154"/>
                  </a:lnTo>
                  <a:lnTo>
                    <a:pt x="59" y="154"/>
                  </a:lnTo>
                  <a:lnTo>
                    <a:pt x="59" y="156"/>
                  </a:lnTo>
                  <a:lnTo>
                    <a:pt x="61" y="156"/>
                  </a:lnTo>
                  <a:lnTo>
                    <a:pt x="63" y="157"/>
                  </a:lnTo>
                  <a:lnTo>
                    <a:pt x="77" y="156"/>
                  </a:lnTo>
                  <a:lnTo>
                    <a:pt x="81" y="157"/>
                  </a:lnTo>
                  <a:lnTo>
                    <a:pt x="81" y="157"/>
                  </a:lnTo>
                  <a:lnTo>
                    <a:pt x="81" y="157"/>
                  </a:lnTo>
                  <a:lnTo>
                    <a:pt x="85" y="159"/>
                  </a:lnTo>
                  <a:lnTo>
                    <a:pt x="85" y="161"/>
                  </a:lnTo>
                  <a:lnTo>
                    <a:pt x="86" y="161"/>
                  </a:lnTo>
                  <a:lnTo>
                    <a:pt x="94" y="157"/>
                  </a:lnTo>
                  <a:lnTo>
                    <a:pt x="95" y="156"/>
                  </a:lnTo>
                  <a:lnTo>
                    <a:pt x="95" y="156"/>
                  </a:lnTo>
                  <a:lnTo>
                    <a:pt x="97" y="154"/>
                  </a:lnTo>
                  <a:lnTo>
                    <a:pt x="99" y="156"/>
                  </a:lnTo>
                  <a:lnTo>
                    <a:pt x="101" y="157"/>
                  </a:lnTo>
                  <a:lnTo>
                    <a:pt x="103" y="163"/>
                  </a:lnTo>
                  <a:lnTo>
                    <a:pt x="104" y="165"/>
                  </a:lnTo>
                  <a:lnTo>
                    <a:pt x="108" y="165"/>
                  </a:lnTo>
                  <a:lnTo>
                    <a:pt x="110" y="161"/>
                  </a:lnTo>
                  <a:lnTo>
                    <a:pt x="110" y="159"/>
                  </a:lnTo>
                  <a:lnTo>
                    <a:pt x="110" y="159"/>
                  </a:lnTo>
                  <a:lnTo>
                    <a:pt x="115" y="157"/>
                  </a:lnTo>
                  <a:lnTo>
                    <a:pt x="117" y="159"/>
                  </a:lnTo>
                  <a:lnTo>
                    <a:pt x="121" y="159"/>
                  </a:lnTo>
                  <a:lnTo>
                    <a:pt x="126" y="163"/>
                  </a:lnTo>
                  <a:lnTo>
                    <a:pt x="128" y="163"/>
                  </a:lnTo>
                  <a:lnTo>
                    <a:pt x="130" y="161"/>
                  </a:lnTo>
                  <a:lnTo>
                    <a:pt x="132" y="159"/>
                  </a:lnTo>
                  <a:lnTo>
                    <a:pt x="135" y="159"/>
                  </a:lnTo>
                  <a:lnTo>
                    <a:pt x="137" y="159"/>
                  </a:lnTo>
                  <a:lnTo>
                    <a:pt x="137" y="159"/>
                  </a:lnTo>
                  <a:lnTo>
                    <a:pt x="137" y="161"/>
                  </a:lnTo>
                  <a:lnTo>
                    <a:pt x="139" y="161"/>
                  </a:lnTo>
                  <a:lnTo>
                    <a:pt x="137" y="161"/>
                  </a:lnTo>
                  <a:lnTo>
                    <a:pt x="139" y="163"/>
                  </a:lnTo>
                  <a:lnTo>
                    <a:pt x="139" y="163"/>
                  </a:lnTo>
                  <a:lnTo>
                    <a:pt x="142" y="161"/>
                  </a:lnTo>
                  <a:lnTo>
                    <a:pt x="144" y="161"/>
                  </a:lnTo>
                  <a:lnTo>
                    <a:pt x="146" y="161"/>
                  </a:lnTo>
                  <a:lnTo>
                    <a:pt x="151" y="163"/>
                  </a:lnTo>
                  <a:lnTo>
                    <a:pt x="155" y="166"/>
                  </a:lnTo>
                  <a:lnTo>
                    <a:pt x="157" y="168"/>
                  </a:lnTo>
                  <a:lnTo>
                    <a:pt x="159" y="168"/>
                  </a:lnTo>
                  <a:lnTo>
                    <a:pt x="159" y="168"/>
                  </a:lnTo>
                  <a:lnTo>
                    <a:pt x="160" y="168"/>
                  </a:lnTo>
                  <a:lnTo>
                    <a:pt x="166" y="165"/>
                  </a:lnTo>
                  <a:lnTo>
                    <a:pt x="168" y="165"/>
                  </a:lnTo>
                  <a:lnTo>
                    <a:pt x="169" y="165"/>
                  </a:lnTo>
                  <a:lnTo>
                    <a:pt x="173" y="168"/>
                  </a:lnTo>
                  <a:lnTo>
                    <a:pt x="175" y="168"/>
                  </a:lnTo>
                  <a:lnTo>
                    <a:pt x="175" y="168"/>
                  </a:lnTo>
                  <a:lnTo>
                    <a:pt x="179" y="166"/>
                  </a:lnTo>
                  <a:lnTo>
                    <a:pt x="180" y="165"/>
                  </a:lnTo>
                  <a:lnTo>
                    <a:pt x="184" y="159"/>
                  </a:lnTo>
                  <a:lnTo>
                    <a:pt x="186" y="157"/>
                  </a:lnTo>
                  <a:lnTo>
                    <a:pt x="188" y="157"/>
                  </a:lnTo>
                  <a:lnTo>
                    <a:pt x="191" y="156"/>
                  </a:lnTo>
                  <a:lnTo>
                    <a:pt x="193" y="156"/>
                  </a:lnTo>
                  <a:lnTo>
                    <a:pt x="193" y="156"/>
                  </a:lnTo>
                  <a:lnTo>
                    <a:pt x="195" y="156"/>
                  </a:lnTo>
                  <a:lnTo>
                    <a:pt x="195" y="154"/>
                  </a:lnTo>
                  <a:lnTo>
                    <a:pt x="195" y="154"/>
                  </a:lnTo>
                  <a:lnTo>
                    <a:pt x="195" y="152"/>
                  </a:lnTo>
                  <a:lnTo>
                    <a:pt x="195" y="152"/>
                  </a:lnTo>
                  <a:lnTo>
                    <a:pt x="197" y="152"/>
                  </a:lnTo>
                  <a:lnTo>
                    <a:pt x="197" y="154"/>
                  </a:lnTo>
                  <a:lnTo>
                    <a:pt x="198" y="157"/>
                  </a:lnTo>
                  <a:lnTo>
                    <a:pt x="200" y="163"/>
                  </a:lnTo>
                  <a:lnTo>
                    <a:pt x="200" y="165"/>
                  </a:lnTo>
                  <a:lnTo>
                    <a:pt x="200" y="166"/>
                  </a:lnTo>
                  <a:lnTo>
                    <a:pt x="202" y="168"/>
                  </a:lnTo>
                  <a:lnTo>
                    <a:pt x="204" y="168"/>
                  </a:lnTo>
                  <a:lnTo>
                    <a:pt x="204" y="172"/>
                  </a:lnTo>
                  <a:lnTo>
                    <a:pt x="206" y="174"/>
                  </a:lnTo>
                  <a:lnTo>
                    <a:pt x="207" y="175"/>
                  </a:lnTo>
                  <a:lnTo>
                    <a:pt x="220" y="177"/>
                  </a:lnTo>
                  <a:lnTo>
                    <a:pt x="224" y="179"/>
                  </a:lnTo>
                  <a:lnTo>
                    <a:pt x="227" y="177"/>
                  </a:lnTo>
                  <a:lnTo>
                    <a:pt x="231" y="179"/>
                  </a:lnTo>
                  <a:lnTo>
                    <a:pt x="231" y="179"/>
                  </a:lnTo>
                  <a:lnTo>
                    <a:pt x="234" y="179"/>
                  </a:lnTo>
                  <a:lnTo>
                    <a:pt x="234" y="179"/>
                  </a:lnTo>
                  <a:lnTo>
                    <a:pt x="234" y="179"/>
                  </a:lnTo>
                  <a:lnTo>
                    <a:pt x="236" y="183"/>
                  </a:lnTo>
                  <a:lnTo>
                    <a:pt x="236" y="184"/>
                  </a:lnTo>
                  <a:lnTo>
                    <a:pt x="238" y="184"/>
                  </a:lnTo>
                  <a:lnTo>
                    <a:pt x="240" y="186"/>
                  </a:lnTo>
                  <a:lnTo>
                    <a:pt x="242" y="188"/>
                  </a:lnTo>
                  <a:lnTo>
                    <a:pt x="245" y="192"/>
                  </a:lnTo>
                  <a:lnTo>
                    <a:pt x="249" y="195"/>
                  </a:lnTo>
                  <a:lnTo>
                    <a:pt x="253" y="197"/>
                  </a:lnTo>
                  <a:lnTo>
                    <a:pt x="256" y="201"/>
                  </a:lnTo>
                  <a:lnTo>
                    <a:pt x="262" y="204"/>
                  </a:lnTo>
                  <a:lnTo>
                    <a:pt x="262" y="206"/>
                  </a:lnTo>
                  <a:lnTo>
                    <a:pt x="263" y="210"/>
                  </a:lnTo>
                  <a:lnTo>
                    <a:pt x="265" y="215"/>
                  </a:lnTo>
                  <a:lnTo>
                    <a:pt x="269" y="217"/>
                  </a:lnTo>
                  <a:lnTo>
                    <a:pt x="276" y="221"/>
                  </a:lnTo>
                  <a:lnTo>
                    <a:pt x="278" y="221"/>
                  </a:lnTo>
                  <a:lnTo>
                    <a:pt x="281" y="221"/>
                  </a:lnTo>
                  <a:lnTo>
                    <a:pt x="283" y="219"/>
                  </a:lnTo>
                  <a:lnTo>
                    <a:pt x="283" y="219"/>
                  </a:lnTo>
                  <a:lnTo>
                    <a:pt x="285" y="219"/>
                  </a:lnTo>
                  <a:lnTo>
                    <a:pt x="289" y="221"/>
                  </a:lnTo>
                  <a:lnTo>
                    <a:pt x="289" y="221"/>
                  </a:lnTo>
                  <a:lnTo>
                    <a:pt x="292" y="217"/>
                  </a:lnTo>
                  <a:lnTo>
                    <a:pt x="294" y="217"/>
                  </a:lnTo>
                  <a:lnTo>
                    <a:pt x="298" y="211"/>
                  </a:lnTo>
                  <a:lnTo>
                    <a:pt x="300" y="208"/>
                  </a:lnTo>
                  <a:lnTo>
                    <a:pt x="301" y="208"/>
                  </a:lnTo>
                  <a:lnTo>
                    <a:pt x="301" y="206"/>
                  </a:lnTo>
                  <a:lnTo>
                    <a:pt x="307" y="206"/>
                  </a:lnTo>
                  <a:lnTo>
                    <a:pt x="309" y="206"/>
                  </a:lnTo>
                  <a:lnTo>
                    <a:pt x="310" y="208"/>
                  </a:lnTo>
                  <a:lnTo>
                    <a:pt x="314" y="210"/>
                  </a:lnTo>
                  <a:lnTo>
                    <a:pt x="316" y="210"/>
                  </a:lnTo>
                  <a:lnTo>
                    <a:pt x="316" y="210"/>
                  </a:lnTo>
                  <a:lnTo>
                    <a:pt x="318" y="208"/>
                  </a:lnTo>
                  <a:lnTo>
                    <a:pt x="319" y="206"/>
                  </a:lnTo>
                  <a:lnTo>
                    <a:pt x="321" y="208"/>
                  </a:lnTo>
                  <a:lnTo>
                    <a:pt x="323" y="210"/>
                  </a:lnTo>
                  <a:lnTo>
                    <a:pt x="323" y="210"/>
                  </a:lnTo>
                  <a:lnTo>
                    <a:pt x="330" y="210"/>
                  </a:lnTo>
                  <a:lnTo>
                    <a:pt x="332" y="210"/>
                  </a:lnTo>
                  <a:lnTo>
                    <a:pt x="332" y="208"/>
                  </a:lnTo>
                  <a:lnTo>
                    <a:pt x="332" y="206"/>
                  </a:lnTo>
                  <a:lnTo>
                    <a:pt x="332" y="202"/>
                  </a:lnTo>
                  <a:lnTo>
                    <a:pt x="334" y="199"/>
                  </a:lnTo>
                  <a:lnTo>
                    <a:pt x="339" y="195"/>
                  </a:lnTo>
                  <a:lnTo>
                    <a:pt x="341" y="192"/>
                  </a:lnTo>
                  <a:lnTo>
                    <a:pt x="341" y="190"/>
                  </a:lnTo>
                  <a:lnTo>
                    <a:pt x="343" y="188"/>
                  </a:lnTo>
                  <a:lnTo>
                    <a:pt x="346" y="186"/>
                  </a:lnTo>
                  <a:lnTo>
                    <a:pt x="346" y="184"/>
                  </a:lnTo>
                  <a:lnTo>
                    <a:pt x="346" y="184"/>
                  </a:lnTo>
                  <a:lnTo>
                    <a:pt x="348" y="183"/>
                  </a:lnTo>
                  <a:lnTo>
                    <a:pt x="348" y="183"/>
                  </a:lnTo>
                  <a:lnTo>
                    <a:pt x="348" y="181"/>
                  </a:lnTo>
                  <a:lnTo>
                    <a:pt x="350" y="181"/>
                  </a:lnTo>
                  <a:lnTo>
                    <a:pt x="354" y="181"/>
                  </a:lnTo>
                  <a:lnTo>
                    <a:pt x="354" y="179"/>
                  </a:lnTo>
                  <a:lnTo>
                    <a:pt x="355" y="179"/>
                  </a:lnTo>
                  <a:lnTo>
                    <a:pt x="357" y="177"/>
                  </a:lnTo>
                  <a:lnTo>
                    <a:pt x="359" y="179"/>
                  </a:lnTo>
                  <a:lnTo>
                    <a:pt x="361" y="177"/>
                  </a:lnTo>
                  <a:lnTo>
                    <a:pt x="361" y="175"/>
                  </a:lnTo>
                  <a:lnTo>
                    <a:pt x="361" y="174"/>
                  </a:lnTo>
                  <a:lnTo>
                    <a:pt x="361" y="170"/>
                  </a:lnTo>
                  <a:lnTo>
                    <a:pt x="363" y="170"/>
                  </a:lnTo>
                  <a:lnTo>
                    <a:pt x="363" y="170"/>
                  </a:lnTo>
                  <a:lnTo>
                    <a:pt x="363" y="168"/>
                  </a:lnTo>
                  <a:lnTo>
                    <a:pt x="363" y="168"/>
                  </a:lnTo>
                  <a:lnTo>
                    <a:pt x="363" y="16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7" name="Freeform 33"/>
            <p:cNvSpPr>
              <a:spLocks/>
            </p:cNvSpPr>
            <p:nvPr/>
          </p:nvSpPr>
          <p:spPr bwMode="auto">
            <a:xfrm>
              <a:off x="8593896" y="4603920"/>
              <a:ext cx="118868" cy="132690"/>
            </a:xfrm>
            <a:custGeom>
              <a:avLst/>
              <a:gdLst>
                <a:gd name="T0" fmla="*/ 83 w 86"/>
                <a:gd name="T1" fmla="*/ 40 h 96"/>
                <a:gd name="T2" fmla="*/ 77 w 86"/>
                <a:gd name="T3" fmla="*/ 37 h 96"/>
                <a:gd name="T4" fmla="*/ 68 w 86"/>
                <a:gd name="T5" fmla="*/ 37 h 96"/>
                <a:gd name="T6" fmla="*/ 68 w 86"/>
                <a:gd name="T7" fmla="*/ 33 h 96"/>
                <a:gd name="T8" fmla="*/ 68 w 86"/>
                <a:gd name="T9" fmla="*/ 28 h 96"/>
                <a:gd name="T10" fmla="*/ 63 w 86"/>
                <a:gd name="T11" fmla="*/ 26 h 96"/>
                <a:gd name="T12" fmla="*/ 59 w 86"/>
                <a:gd name="T13" fmla="*/ 22 h 96"/>
                <a:gd name="T14" fmla="*/ 58 w 86"/>
                <a:gd name="T15" fmla="*/ 19 h 96"/>
                <a:gd name="T16" fmla="*/ 54 w 86"/>
                <a:gd name="T17" fmla="*/ 11 h 96"/>
                <a:gd name="T18" fmla="*/ 41 w 86"/>
                <a:gd name="T19" fmla="*/ 6 h 96"/>
                <a:gd name="T20" fmla="*/ 41 w 86"/>
                <a:gd name="T21" fmla="*/ 4 h 96"/>
                <a:gd name="T22" fmla="*/ 41 w 86"/>
                <a:gd name="T23" fmla="*/ 2 h 96"/>
                <a:gd name="T24" fmla="*/ 38 w 86"/>
                <a:gd name="T25" fmla="*/ 0 h 96"/>
                <a:gd name="T26" fmla="*/ 29 w 86"/>
                <a:gd name="T27" fmla="*/ 4 h 96"/>
                <a:gd name="T28" fmla="*/ 30 w 86"/>
                <a:gd name="T29" fmla="*/ 10 h 96"/>
                <a:gd name="T30" fmla="*/ 32 w 86"/>
                <a:gd name="T31" fmla="*/ 11 h 96"/>
                <a:gd name="T32" fmla="*/ 27 w 86"/>
                <a:gd name="T33" fmla="*/ 17 h 96"/>
                <a:gd name="T34" fmla="*/ 25 w 86"/>
                <a:gd name="T35" fmla="*/ 19 h 96"/>
                <a:gd name="T36" fmla="*/ 21 w 86"/>
                <a:gd name="T37" fmla="*/ 22 h 96"/>
                <a:gd name="T38" fmla="*/ 23 w 86"/>
                <a:gd name="T39" fmla="*/ 26 h 96"/>
                <a:gd name="T40" fmla="*/ 11 w 86"/>
                <a:gd name="T41" fmla="*/ 31 h 96"/>
                <a:gd name="T42" fmla="*/ 9 w 86"/>
                <a:gd name="T43" fmla="*/ 35 h 96"/>
                <a:gd name="T44" fmla="*/ 2 w 86"/>
                <a:gd name="T45" fmla="*/ 33 h 96"/>
                <a:gd name="T46" fmla="*/ 0 w 86"/>
                <a:gd name="T47" fmla="*/ 38 h 96"/>
                <a:gd name="T48" fmla="*/ 3 w 86"/>
                <a:gd name="T49" fmla="*/ 44 h 96"/>
                <a:gd name="T50" fmla="*/ 2 w 86"/>
                <a:gd name="T51" fmla="*/ 47 h 96"/>
                <a:gd name="T52" fmla="*/ 5 w 86"/>
                <a:gd name="T53" fmla="*/ 53 h 96"/>
                <a:gd name="T54" fmla="*/ 7 w 86"/>
                <a:gd name="T55" fmla="*/ 56 h 96"/>
                <a:gd name="T56" fmla="*/ 9 w 86"/>
                <a:gd name="T57" fmla="*/ 60 h 96"/>
                <a:gd name="T58" fmla="*/ 9 w 86"/>
                <a:gd name="T59" fmla="*/ 62 h 96"/>
                <a:gd name="T60" fmla="*/ 14 w 86"/>
                <a:gd name="T61" fmla="*/ 64 h 96"/>
                <a:gd name="T62" fmla="*/ 23 w 86"/>
                <a:gd name="T63" fmla="*/ 71 h 96"/>
                <a:gd name="T64" fmla="*/ 27 w 86"/>
                <a:gd name="T65" fmla="*/ 82 h 96"/>
                <a:gd name="T66" fmla="*/ 29 w 86"/>
                <a:gd name="T67" fmla="*/ 91 h 96"/>
                <a:gd name="T68" fmla="*/ 27 w 86"/>
                <a:gd name="T69" fmla="*/ 93 h 96"/>
                <a:gd name="T70" fmla="*/ 29 w 86"/>
                <a:gd name="T71" fmla="*/ 96 h 96"/>
                <a:gd name="T72" fmla="*/ 32 w 86"/>
                <a:gd name="T73" fmla="*/ 96 h 96"/>
                <a:gd name="T74" fmla="*/ 36 w 86"/>
                <a:gd name="T75" fmla="*/ 93 h 96"/>
                <a:gd name="T76" fmla="*/ 36 w 86"/>
                <a:gd name="T77" fmla="*/ 87 h 96"/>
                <a:gd name="T78" fmla="*/ 40 w 86"/>
                <a:gd name="T79" fmla="*/ 80 h 96"/>
                <a:gd name="T80" fmla="*/ 50 w 86"/>
                <a:gd name="T81" fmla="*/ 75 h 96"/>
                <a:gd name="T82" fmla="*/ 54 w 86"/>
                <a:gd name="T83" fmla="*/ 73 h 96"/>
                <a:gd name="T84" fmla="*/ 59 w 86"/>
                <a:gd name="T85" fmla="*/ 78 h 96"/>
                <a:gd name="T86" fmla="*/ 63 w 86"/>
                <a:gd name="T87" fmla="*/ 80 h 96"/>
                <a:gd name="T88" fmla="*/ 63 w 86"/>
                <a:gd name="T89" fmla="*/ 76 h 96"/>
                <a:gd name="T90" fmla="*/ 68 w 86"/>
                <a:gd name="T91" fmla="*/ 71 h 96"/>
                <a:gd name="T92" fmla="*/ 70 w 86"/>
                <a:gd name="T93" fmla="*/ 69 h 96"/>
                <a:gd name="T94" fmla="*/ 72 w 86"/>
                <a:gd name="T95" fmla="*/ 69 h 96"/>
                <a:gd name="T96" fmla="*/ 77 w 86"/>
                <a:gd name="T97" fmla="*/ 69 h 96"/>
                <a:gd name="T98" fmla="*/ 79 w 86"/>
                <a:gd name="T99" fmla="*/ 60 h 96"/>
                <a:gd name="T100" fmla="*/ 79 w 86"/>
                <a:gd name="T101" fmla="*/ 55 h 96"/>
                <a:gd name="T102" fmla="*/ 85 w 86"/>
                <a:gd name="T103" fmla="*/ 46 h 96"/>
                <a:gd name="T104" fmla="*/ 85 w 86"/>
                <a:gd name="T105" fmla="*/ 46 h 96"/>
                <a:gd name="T106" fmla="*/ 86 w 86"/>
                <a:gd name="T107" fmla="*/ 4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96">
                  <a:moveTo>
                    <a:pt x="86" y="40"/>
                  </a:moveTo>
                  <a:lnTo>
                    <a:pt x="86" y="40"/>
                  </a:lnTo>
                  <a:lnTo>
                    <a:pt x="85" y="40"/>
                  </a:lnTo>
                  <a:lnTo>
                    <a:pt x="85" y="40"/>
                  </a:lnTo>
                  <a:lnTo>
                    <a:pt x="83" y="40"/>
                  </a:lnTo>
                  <a:lnTo>
                    <a:pt x="81" y="40"/>
                  </a:lnTo>
                  <a:lnTo>
                    <a:pt x="79" y="40"/>
                  </a:lnTo>
                  <a:lnTo>
                    <a:pt x="79" y="40"/>
                  </a:lnTo>
                  <a:lnTo>
                    <a:pt x="77" y="38"/>
                  </a:lnTo>
                  <a:lnTo>
                    <a:pt x="77" y="37"/>
                  </a:lnTo>
                  <a:lnTo>
                    <a:pt x="76" y="37"/>
                  </a:lnTo>
                  <a:lnTo>
                    <a:pt x="70" y="37"/>
                  </a:lnTo>
                  <a:lnTo>
                    <a:pt x="70" y="37"/>
                  </a:lnTo>
                  <a:lnTo>
                    <a:pt x="68" y="37"/>
                  </a:lnTo>
                  <a:lnTo>
                    <a:pt x="68" y="37"/>
                  </a:lnTo>
                  <a:lnTo>
                    <a:pt x="67" y="35"/>
                  </a:lnTo>
                  <a:lnTo>
                    <a:pt x="67" y="35"/>
                  </a:lnTo>
                  <a:lnTo>
                    <a:pt x="68" y="35"/>
                  </a:lnTo>
                  <a:lnTo>
                    <a:pt x="68" y="35"/>
                  </a:lnTo>
                  <a:lnTo>
                    <a:pt x="68" y="33"/>
                  </a:lnTo>
                  <a:lnTo>
                    <a:pt x="68" y="31"/>
                  </a:lnTo>
                  <a:lnTo>
                    <a:pt x="68" y="31"/>
                  </a:lnTo>
                  <a:lnTo>
                    <a:pt x="68" y="29"/>
                  </a:lnTo>
                  <a:lnTo>
                    <a:pt x="68" y="29"/>
                  </a:lnTo>
                  <a:lnTo>
                    <a:pt x="68" y="28"/>
                  </a:lnTo>
                  <a:lnTo>
                    <a:pt x="67" y="28"/>
                  </a:lnTo>
                  <a:lnTo>
                    <a:pt x="67" y="28"/>
                  </a:lnTo>
                  <a:lnTo>
                    <a:pt x="65" y="28"/>
                  </a:lnTo>
                  <a:lnTo>
                    <a:pt x="65" y="26"/>
                  </a:lnTo>
                  <a:lnTo>
                    <a:pt x="63" y="26"/>
                  </a:lnTo>
                  <a:lnTo>
                    <a:pt x="63" y="26"/>
                  </a:lnTo>
                  <a:lnTo>
                    <a:pt x="63" y="26"/>
                  </a:lnTo>
                  <a:lnTo>
                    <a:pt x="61" y="26"/>
                  </a:lnTo>
                  <a:lnTo>
                    <a:pt x="59" y="24"/>
                  </a:lnTo>
                  <a:lnTo>
                    <a:pt x="59" y="22"/>
                  </a:lnTo>
                  <a:lnTo>
                    <a:pt x="59" y="20"/>
                  </a:lnTo>
                  <a:lnTo>
                    <a:pt x="59" y="19"/>
                  </a:lnTo>
                  <a:lnTo>
                    <a:pt x="58" y="19"/>
                  </a:lnTo>
                  <a:lnTo>
                    <a:pt x="58" y="19"/>
                  </a:lnTo>
                  <a:lnTo>
                    <a:pt x="58" y="19"/>
                  </a:lnTo>
                  <a:lnTo>
                    <a:pt x="56" y="19"/>
                  </a:lnTo>
                  <a:lnTo>
                    <a:pt x="56" y="19"/>
                  </a:lnTo>
                  <a:lnTo>
                    <a:pt x="54" y="15"/>
                  </a:lnTo>
                  <a:lnTo>
                    <a:pt x="54" y="13"/>
                  </a:lnTo>
                  <a:lnTo>
                    <a:pt x="54" y="11"/>
                  </a:lnTo>
                  <a:lnTo>
                    <a:pt x="50" y="11"/>
                  </a:lnTo>
                  <a:lnTo>
                    <a:pt x="49" y="11"/>
                  </a:lnTo>
                  <a:lnTo>
                    <a:pt x="49" y="11"/>
                  </a:lnTo>
                  <a:lnTo>
                    <a:pt x="45" y="8"/>
                  </a:lnTo>
                  <a:lnTo>
                    <a:pt x="41" y="6"/>
                  </a:lnTo>
                  <a:lnTo>
                    <a:pt x="40" y="6"/>
                  </a:lnTo>
                  <a:lnTo>
                    <a:pt x="40" y="6"/>
                  </a:lnTo>
                  <a:lnTo>
                    <a:pt x="41" y="4"/>
                  </a:lnTo>
                  <a:lnTo>
                    <a:pt x="41" y="4"/>
                  </a:lnTo>
                  <a:lnTo>
                    <a:pt x="41" y="4"/>
                  </a:lnTo>
                  <a:lnTo>
                    <a:pt x="41" y="2"/>
                  </a:lnTo>
                  <a:lnTo>
                    <a:pt x="41" y="4"/>
                  </a:lnTo>
                  <a:lnTo>
                    <a:pt x="41" y="4"/>
                  </a:lnTo>
                  <a:lnTo>
                    <a:pt x="41" y="2"/>
                  </a:lnTo>
                  <a:lnTo>
                    <a:pt x="41" y="2"/>
                  </a:lnTo>
                  <a:lnTo>
                    <a:pt x="41" y="0"/>
                  </a:lnTo>
                  <a:lnTo>
                    <a:pt x="40" y="0"/>
                  </a:lnTo>
                  <a:lnTo>
                    <a:pt x="40" y="0"/>
                  </a:lnTo>
                  <a:lnTo>
                    <a:pt x="38" y="0"/>
                  </a:lnTo>
                  <a:lnTo>
                    <a:pt x="38" y="0"/>
                  </a:lnTo>
                  <a:lnTo>
                    <a:pt x="36" y="0"/>
                  </a:lnTo>
                  <a:lnTo>
                    <a:pt x="32" y="4"/>
                  </a:lnTo>
                  <a:lnTo>
                    <a:pt x="30" y="4"/>
                  </a:lnTo>
                  <a:lnTo>
                    <a:pt x="29" y="4"/>
                  </a:lnTo>
                  <a:lnTo>
                    <a:pt x="29" y="4"/>
                  </a:lnTo>
                  <a:lnTo>
                    <a:pt x="29" y="6"/>
                  </a:lnTo>
                  <a:lnTo>
                    <a:pt x="29" y="6"/>
                  </a:lnTo>
                  <a:lnTo>
                    <a:pt x="29" y="8"/>
                  </a:lnTo>
                  <a:lnTo>
                    <a:pt x="29" y="10"/>
                  </a:lnTo>
                  <a:lnTo>
                    <a:pt x="30" y="10"/>
                  </a:lnTo>
                  <a:lnTo>
                    <a:pt x="30" y="10"/>
                  </a:lnTo>
                  <a:lnTo>
                    <a:pt x="30" y="10"/>
                  </a:lnTo>
                  <a:lnTo>
                    <a:pt x="30" y="10"/>
                  </a:lnTo>
                  <a:lnTo>
                    <a:pt x="32" y="10"/>
                  </a:lnTo>
                  <a:lnTo>
                    <a:pt x="32" y="11"/>
                  </a:lnTo>
                  <a:lnTo>
                    <a:pt x="32" y="13"/>
                  </a:lnTo>
                  <a:lnTo>
                    <a:pt x="30" y="15"/>
                  </a:lnTo>
                  <a:lnTo>
                    <a:pt x="29" y="17"/>
                  </a:lnTo>
                  <a:lnTo>
                    <a:pt x="29" y="17"/>
                  </a:lnTo>
                  <a:lnTo>
                    <a:pt x="27" y="17"/>
                  </a:lnTo>
                  <a:lnTo>
                    <a:pt x="27" y="17"/>
                  </a:lnTo>
                  <a:lnTo>
                    <a:pt x="27" y="17"/>
                  </a:lnTo>
                  <a:lnTo>
                    <a:pt x="27" y="19"/>
                  </a:lnTo>
                  <a:lnTo>
                    <a:pt x="25" y="19"/>
                  </a:lnTo>
                  <a:lnTo>
                    <a:pt x="25" y="19"/>
                  </a:lnTo>
                  <a:lnTo>
                    <a:pt x="25" y="20"/>
                  </a:lnTo>
                  <a:lnTo>
                    <a:pt x="23" y="20"/>
                  </a:lnTo>
                  <a:lnTo>
                    <a:pt x="23" y="20"/>
                  </a:lnTo>
                  <a:lnTo>
                    <a:pt x="21" y="20"/>
                  </a:lnTo>
                  <a:lnTo>
                    <a:pt x="21" y="22"/>
                  </a:lnTo>
                  <a:lnTo>
                    <a:pt x="21" y="24"/>
                  </a:lnTo>
                  <a:lnTo>
                    <a:pt x="21" y="24"/>
                  </a:lnTo>
                  <a:lnTo>
                    <a:pt x="23" y="26"/>
                  </a:lnTo>
                  <a:lnTo>
                    <a:pt x="23" y="26"/>
                  </a:lnTo>
                  <a:lnTo>
                    <a:pt x="23" y="26"/>
                  </a:lnTo>
                  <a:lnTo>
                    <a:pt x="21" y="28"/>
                  </a:lnTo>
                  <a:lnTo>
                    <a:pt x="20" y="29"/>
                  </a:lnTo>
                  <a:lnTo>
                    <a:pt x="16" y="29"/>
                  </a:lnTo>
                  <a:lnTo>
                    <a:pt x="12" y="31"/>
                  </a:lnTo>
                  <a:lnTo>
                    <a:pt x="11" y="31"/>
                  </a:lnTo>
                  <a:lnTo>
                    <a:pt x="9" y="31"/>
                  </a:lnTo>
                  <a:lnTo>
                    <a:pt x="9" y="33"/>
                  </a:lnTo>
                  <a:lnTo>
                    <a:pt x="9" y="33"/>
                  </a:lnTo>
                  <a:lnTo>
                    <a:pt x="9" y="33"/>
                  </a:lnTo>
                  <a:lnTo>
                    <a:pt x="9" y="35"/>
                  </a:lnTo>
                  <a:lnTo>
                    <a:pt x="7" y="35"/>
                  </a:lnTo>
                  <a:lnTo>
                    <a:pt x="5" y="35"/>
                  </a:lnTo>
                  <a:lnTo>
                    <a:pt x="3" y="35"/>
                  </a:lnTo>
                  <a:lnTo>
                    <a:pt x="2" y="33"/>
                  </a:lnTo>
                  <a:lnTo>
                    <a:pt x="2" y="33"/>
                  </a:lnTo>
                  <a:lnTo>
                    <a:pt x="2" y="35"/>
                  </a:lnTo>
                  <a:lnTo>
                    <a:pt x="0" y="35"/>
                  </a:lnTo>
                  <a:lnTo>
                    <a:pt x="0" y="35"/>
                  </a:lnTo>
                  <a:lnTo>
                    <a:pt x="0" y="37"/>
                  </a:lnTo>
                  <a:lnTo>
                    <a:pt x="0" y="38"/>
                  </a:lnTo>
                  <a:lnTo>
                    <a:pt x="0" y="38"/>
                  </a:lnTo>
                  <a:lnTo>
                    <a:pt x="3" y="40"/>
                  </a:lnTo>
                  <a:lnTo>
                    <a:pt x="3" y="42"/>
                  </a:lnTo>
                  <a:lnTo>
                    <a:pt x="3" y="42"/>
                  </a:lnTo>
                  <a:lnTo>
                    <a:pt x="3" y="44"/>
                  </a:lnTo>
                  <a:lnTo>
                    <a:pt x="2" y="44"/>
                  </a:lnTo>
                  <a:lnTo>
                    <a:pt x="2" y="46"/>
                  </a:lnTo>
                  <a:lnTo>
                    <a:pt x="2" y="46"/>
                  </a:lnTo>
                  <a:lnTo>
                    <a:pt x="2" y="47"/>
                  </a:lnTo>
                  <a:lnTo>
                    <a:pt x="2" y="47"/>
                  </a:lnTo>
                  <a:lnTo>
                    <a:pt x="2" y="49"/>
                  </a:lnTo>
                  <a:lnTo>
                    <a:pt x="3" y="49"/>
                  </a:lnTo>
                  <a:lnTo>
                    <a:pt x="5" y="51"/>
                  </a:lnTo>
                  <a:lnTo>
                    <a:pt x="5" y="53"/>
                  </a:lnTo>
                  <a:lnTo>
                    <a:pt x="5" y="53"/>
                  </a:lnTo>
                  <a:lnTo>
                    <a:pt x="5" y="53"/>
                  </a:lnTo>
                  <a:lnTo>
                    <a:pt x="5" y="53"/>
                  </a:lnTo>
                  <a:lnTo>
                    <a:pt x="5" y="53"/>
                  </a:lnTo>
                  <a:lnTo>
                    <a:pt x="7" y="56"/>
                  </a:lnTo>
                  <a:lnTo>
                    <a:pt x="7" y="56"/>
                  </a:lnTo>
                  <a:lnTo>
                    <a:pt x="9" y="56"/>
                  </a:lnTo>
                  <a:lnTo>
                    <a:pt x="9" y="58"/>
                  </a:lnTo>
                  <a:lnTo>
                    <a:pt x="9" y="58"/>
                  </a:lnTo>
                  <a:lnTo>
                    <a:pt x="9" y="58"/>
                  </a:lnTo>
                  <a:lnTo>
                    <a:pt x="9" y="60"/>
                  </a:lnTo>
                  <a:lnTo>
                    <a:pt x="9" y="60"/>
                  </a:lnTo>
                  <a:lnTo>
                    <a:pt x="9" y="60"/>
                  </a:lnTo>
                  <a:lnTo>
                    <a:pt x="9" y="60"/>
                  </a:lnTo>
                  <a:lnTo>
                    <a:pt x="9" y="62"/>
                  </a:lnTo>
                  <a:lnTo>
                    <a:pt x="9" y="62"/>
                  </a:lnTo>
                  <a:lnTo>
                    <a:pt x="9" y="62"/>
                  </a:lnTo>
                  <a:lnTo>
                    <a:pt x="11" y="64"/>
                  </a:lnTo>
                  <a:lnTo>
                    <a:pt x="11" y="64"/>
                  </a:lnTo>
                  <a:lnTo>
                    <a:pt x="11" y="64"/>
                  </a:lnTo>
                  <a:lnTo>
                    <a:pt x="14" y="64"/>
                  </a:lnTo>
                  <a:lnTo>
                    <a:pt x="16" y="64"/>
                  </a:lnTo>
                  <a:lnTo>
                    <a:pt x="21" y="69"/>
                  </a:lnTo>
                  <a:lnTo>
                    <a:pt x="21" y="69"/>
                  </a:lnTo>
                  <a:lnTo>
                    <a:pt x="23" y="71"/>
                  </a:lnTo>
                  <a:lnTo>
                    <a:pt x="23" y="71"/>
                  </a:lnTo>
                  <a:lnTo>
                    <a:pt x="25" y="76"/>
                  </a:lnTo>
                  <a:lnTo>
                    <a:pt x="25" y="78"/>
                  </a:lnTo>
                  <a:lnTo>
                    <a:pt x="27" y="78"/>
                  </a:lnTo>
                  <a:lnTo>
                    <a:pt x="27" y="80"/>
                  </a:lnTo>
                  <a:lnTo>
                    <a:pt x="27" y="82"/>
                  </a:lnTo>
                  <a:lnTo>
                    <a:pt x="29" y="85"/>
                  </a:lnTo>
                  <a:lnTo>
                    <a:pt x="29" y="87"/>
                  </a:lnTo>
                  <a:lnTo>
                    <a:pt x="29" y="89"/>
                  </a:lnTo>
                  <a:lnTo>
                    <a:pt x="29" y="89"/>
                  </a:lnTo>
                  <a:lnTo>
                    <a:pt x="29" y="91"/>
                  </a:lnTo>
                  <a:lnTo>
                    <a:pt x="27" y="91"/>
                  </a:lnTo>
                  <a:lnTo>
                    <a:pt x="27" y="91"/>
                  </a:lnTo>
                  <a:lnTo>
                    <a:pt x="27" y="91"/>
                  </a:lnTo>
                  <a:lnTo>
                    <a:pt x="27" y="93"/>
                  </a:lnTo>
                  <a:lnTo>
                    <a:pt x="27" y="93"/>
                  </a:lnTo>
                  <a:lnTo>
                    <a:pt x="27" y="94"/>
                  </a:lnTo>
                  <a:lnTo>
                    <a:pt x="27" y="94"/>
                  </a:lnTo>
                  <a:lnTo>
                    <a:pt x="29" y="96"/>
                  </a:lnTo>
                  <a:lnTo>
                    <a:pt x="29" y="96"/>
                  </a:lnTo>
                  <a:lnTo>
                    <a:pt x="29" y="96"/>
                  </a:lnTo>
                  <a:lnTo>
                    <a:pt x="30" y="96"/>
                  </a:lnTo>
                  <a:lnTo>
                    <a:pt x="30" y="94"/>
                  </a:lnTo>
                  <a:lnTo>
                    <a:pt x="30" y="94"/>
                  </a:lnTo>
                  <a:lnTo>
                    <a:pt x="30" y="94"/>
                  </a:lnTo>
                  <a:lnTo>
                    <a:pt x="32" y="96"/>
                  </a:lnTo>
                  <a:lnTo>
                    <a:pt x="32" y="96"/>
                  </a:lnTo>
                  <a:lnTo>
                    <a:pt x="34" y="96"/>
                  </a:lnTo>
                  <a:lnTo>
                    <a:pt x="34" y="94"/>
                  </a:lnTo>
                  <a:lnTo>
                    <a:pt x="34" y="94"/>
                  </a:lnTo>
                  <a:lnTo>
                    <a:pt x="36" y="93"/>
                  </a:lnTo>
                  <a:lnTo>
                    <a:pt x="36" y="93"/>
                  </a:lnTo>
                  <a:lnTo>
                    <a:pt x="36" y="93"/>
                  </a:lnTo>
                  <a:lnTo>
                    <a:pt x="36" y="91"/>
                  </a:lnTo>
                  <a:lnTo>
                    <a:pt x="36" y="89"/>
                  </a:lnTo>
                  <a:lnTo>
                    <a:pt x="36" y="87"/>
                  </a:lnTo>
                  <a:lnTo>
                    <a:pt x="36" y="85"/>
                  </a:lnTo>
                  <a:lnTo>
                    <a:pt x="36" y="84"/>
                  </a:lnTo>
                  <a:lnTo>
                    <a:pt x="36" y="82"/>
                  </a:lnTo>
                  <a:lnTo>
                    <a:pt x="38" y="80"/>
                  </a:lnTo>
                  <a:lnTo>
                    <a:pt x="40" y="80"/>
                  </a:lnTo>
                  <a:lnTo>
                    <a:pt x="43" y="78"/>
                  </a:lnTo>
                  <a:lnTo>
                    <a:pt x="47" y="76"/>
                  </a:lnTo>
                  <a:lnTo>
                    <a:pt x="49" y="76"/>
                  </a:lnTo>
                  <a:lnTo>
                    <a:pt x="50" y="76"/>
                  </a:lnTo>
                  <a:lnTo>
                    <a:pt x="50" y="75"/>
                  </a:lnTo>
                  <a:lnTo>
                    <a:pt x="52" y="73"/>
                  </a:lnTo>
                  <a:lnTo>
                    <a:pt x="54" y="73"/>
                  </a:lnTo>
                  <a:lnTo>
                    <a:pt x="54" y="73"/>
                  </a:lnTo>
                  <a:lnTo>
                    <a:pt x="54" y="73"/>
                  </a:lnTo>
                  <a:lnTo>
                    <a:pt x="54" y="73"/>
                  </a:lnTo>
                  <a:lnTo>
                    <a:pt x="58" y="75"/>
                  </a:lnTo>
                  <a:lnTo>
                    <a:pt x="59" y="76"/>
                  </a:lnTo>
                  <a:lnTo>
                    <a:pt x="59" y="78"/>
                  </a:lnTo>
                  <a:lnTo>
                    <a:pt x="59" y="78"/>
                  </a:lnTo>
                  <a:lnTo>
                    <a:pt x="59" y="78"/>
                  </a:lnTo>
                  <a:lnTo>
                    <a:pt x="61" y="80"/>
                  </a:lnTo>
                  <a:lnTo>
                    <a:pt x="61" y="80"/>
                  </a:lnTo>
                  <a:lnTo>
                    <a:pt x="63" y="80"/>
                  </a:lnTo>
                  <a:lnTo>
                    <a:pt x="63" y="80"/>
                  </a:lnTo>
                  <a:lnTo>
                    <a:pt x="63" y="80"/>
                  </a:lnTo>
                  <a:lnTo>
                    <a:pt x="63" y="78"/>
                  </a:lnTo>
                  <a:lnTo>
                    <a:pt x="63" y="78"/>
                  </a:lnTo>
                  <a:lnTo>
                    <a:pt x="63" y="76"/>
                  </a:lnTo>
                  <a:lnTo>
                    <a:pt x="63" y="76"/>
                  </a:lnTo>
                  <a:lnTo>
                    <a:pt x="63" y="76"/>
                  </a:lnTo>
                  <a:lnTo>
                    <a:pt x="63" y="76"/>
                  </a:lnTo>
                  <a:lnTo>
                    <a:pt x="67" y="71"/>
                  </a:lnTo>
                  <a:lnTo>
                    <a:pt x="67" y="71"/>
                  </a:lnTo>
                  <a:lnTo>
                    <a:pt x="67" y="71"/>
                  </a:lnTo>
                  <a:lnTo>
                    <a:pt x="68" y="71"/>
                  </a:lnTo>
                  <a:lnTo>
                    <a:pt x="70" y="71"/>
                  </a:lnTo>
                  <a:lnTo>
                    <a:pt x="70" y="71"/>
                  </a:lnTo>
                  <a:lnTo>
                    <a:pt x="70" y="71"/>
                  </a:lnTo>
                  <a:lnTo>
                    <a:pt x="70" y="71"/>
                  </a:lnTo>
                  <a:lnTo>
                    <a:pt x="70" y="69"/>
                  </a:lnTo>
                  <a:lnTo>
                    <a:pt x="70" y="69"/>
                  </a:lnTo>
                  <a:lnTo>
                    <a:pt x="70" y="69"/>
                  </a:lnTo>
                  <a:lnTo>
                    <a:pt x="72" y="69"/>
                  </a:lnTo>
                  <a:lnTo>
                    <a:pt x="72" y="69"/>
                  </a:lnTo>
                  <a:lnTo>
                    <a:pt x="72" y="69"/>
                  </a:lnTo>
                  <a:lnTo>
                    <a:pt x="72" y="69"/>
                  </a:lnTo>
                  <a:lnTo>
                    <a:pt x="74" y="69"/>
                  </a:lnTo>
                  <a:lnTo>
                    <a:pt x="74" y="69"/>
                  </a:lnTo>
                  <a:lnTo>
                    <a:pt x="77" y="69"/>
                  </a:lnTo>
                  <a:lnTo>
                    <a:pt x="77" y="69"/>
                  </a:lnTo>
                  <a:lnTo>
                    <a:pt x="76" y="67"/>
                  </a:lnTo>
                  <a:lnTo>
                    <a:pt x="74" y="64"/>
                  </a:lnTo>
                  <a:lnTo>
                    <a:pt x="74" y="62"/>
                  </a:lnTo>
                  <a:lnTo>
                    <a:pt x="76" y="62"/>
                  </a:lnTo>
                  <a:lnTo>
                    <a:pt x="79" y="60"/>
                  </a:lnTo>
                  <a:lnTo>
                    <a:pt x="79" y="60"/>
                  </a:lnTo>
                  <a:lnTo>
                    <a:pt x="79" y="58"/>
                  </a:lnTo>
                  <a:lnTo>
                    <a:pt x="79" y="56"/>
                  </a:lnTo>
                  <a:lnTo>
                    <a:pt x="79" y="55"/>
                  </a:lnTo>
                  <a:lnTo>
                    <a:pt x="79" y="55"/>
                  </a:lnTo>
                  <a:lnTo>
                    <a:pt x="81" y="53"/>
                  </a:lnTo>
                  <a:lnTo>
                    <a:pt x="85" y="49"/>
                  </a:lnTo>
                  <a:lnTo>
                    <a:pt x="85" y="47"/>
                  </a:lnTo>
                  <a:lnTo>
                    <a:pt x="85" y="47"/>
                  </a:lnTo>
                  <a:lnTo>
                    <a:pt x="85" y="46"/>
                  </a:lnTo>
                  <a:lnTo>
                    <a:pt x="85" y="46"/>
                  </a:lnTo>
                  <a:lnTo>
                    <a:pt x="85" y="46"/>
                  </a:lnTo>
                  <a:lnTo>
                    <a:pt x="85" y="46"/>
                  </a:lnTo>
                  <a:lnTo>
                    <a:pt x="85" y="46"/>
                  </a:lnTo>
                  <a:lnTo>
                    <a:pt x="85" y="46"/>
                  </a:lnTo>
                  <a:lnTo>
                    <a:pt x="85" y="44"/>
                  </a:lnTo>
                  <a:lnTo>
                    <a:pt x="85" y="44"/>
                  </a:lnTo>
                  <a:lnTo>
                    <a:pt x="86" y="44"/>
                  </a:lnTo>
                  <a:lnTo>
                    <a:pt x="86" y="44"/>
                  </a:lnTo>
                  <a:lnTo>
                    <a:pt x="86" y="42"/>
                  </a:lnTo>
                  <a:lnTo>
                    <a:pt x="86" y="42"/>
                  </a:lnTo>
                  <a:lnTo>
                    <a:pt x="86" y="4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8" name="Freeform 34"/>
            <p:cNvSpPr>
              <a:spLocks/>
            </p:cNvSpPr>
            <p:nvPr/>
          </p:nvSpPr>
          <p:spPr bwMode="auto">
            <a:xfrm>
              <a:off x="8593896" y="4603920"/>
              <a:ext cx="118868" cy="132690"/>
            </a:xfrm>
            <a:custGeom>
              <a:avLst/>
              <a:gdLst>
                <a:gd name="T0" fmla="*/ 83 w 86"/>
                <a:gd name="T1" fmla="*/ 40 h 96"/>
                <a:gd name="T2" fmla="*/ 77 w 86"/>
                <a:gd name="T3" fmla="*/ 37 h 96"/>
                <a:gd name="T4" fmla="*/ 68 w 86"/>
                <a:gd name="T5" fmla="*/ 37 h 96"/>
                <a:gd name="T6" fmla="*/ 68 w 86"/>
                <a:gd name="T7" fmla="*/ 33 h 96"/>
                <a:gd name="T8" fmla="*/ 68 w 86"/>
                <a:gd name="T9" fmla="*/ 28 h 96"/>
                <a:gd name="T10" fmla="*/ 63 w 86"/>
                <a:gd name="T11" fmla="*/ 26 h 96"/>
                <a:gd name="T12" fmla="*/ 59 w 86"/>
                <a:gd name="T13" fmla="*/ 22 h 96"/>
                <a:gd name="T14" fmla="*/ 58 w 86"/>
                <a:gd name="T15" fmla="*/ 19 h 96"/>
                <a:gd name="T16" fmla="*/ 54 w 86"/>
                <a:gd name="T17" fmla="*/ 11 h 96"/>
                <a:gd name="T18" fmla="*/ 41 w 86"/>
                <a:gd name="T19" fmla="*/ 6 h 96"/>
                <a:gd name="T20" fmla="*/ 41 w 86"/>
                <a:gd name="T21" fmla="*/ 4 h 96"/>
                <a:gd name="T22" fmla="*/ 41 w 86"/>
                <a:gd name="T23" fmla="*/ 2 h 96"/>
                <a:gd name="T24" fmla="*/ 38 w 86"/>
                <a:gd name="T25" fmla="*/ 0 h 96"/>
                <a:gd name="T26" fmla="*/ 29 w 86"/>
                <a:gd name="T27" fmla="*/ 4 h 96"/>
                <a:gd name="T28" fmla="*/ 30 w 86"/>
                <a:gd name="T29" fmla="*/ 10 h 96"/>
                <a:gd name="T30" fmla="*/ 32 w 86"/>
                <a:gd name="T31" fmla="*/ 11 h 96"/>
                <a:gd name="T32" fmla="*/ 27 w 86"/>
                <a:gd name="T33" fmla="*/ 17 h 96"/>
                <a:gd name="T34" fmla="*/ 25 w 86"/>
                <a:gd name="T35" fmla="*/ 19 h 96"/>
                <a:gd name="T36" fmla="*/ 21 w 86"/>
                <a:gd name="T37" fmla="*/ 22 h 96"/>
                <a:gd name="T38" fmla="*/ 23 w 86"/>
                <a:gd name="T39" fmla="*/ 26 h 96"/>
                <a:gd name="T40" fmla="*/ 11 w 86"/>
                <a:gd name="T41" fmla="*/ 31 h 96"/>
                <a:gd name="T42" fmla="*/ 9 w 86"/>
                <a:gd name="T43" fmla="*/ 35 h 96"/>
                <a:gd name="T44" fmla="*/ 2 w 86"/>
                <a:gd name="T45" fmla="*/ 33 h 96"/>
                <a:gd name="T46" fmla="*/ 0 w 86"/>
                <a:gd name="T47" fmla="*/ 38 h 96"/>
                <a:gd name="T48" fmla="*/ 3 w 86"/>
                <a:gd name="T49" fmla="*/ 44 h 96"/>
                <a:gd name="T50" fmla="*/ 2 w 86"/>
                <a:gd name="T51" fmla="*/ 47 h 96"/>
                <a:gd name="T52" fmla="*/ 5 w 86"/>
                <a:gd name="T53" fmla="*/ 53 h 96"/>
                <a:gd name="T54" fmla="*/ 7 w 86"/>
                <a:gd name="T55" fmla="*/ 56 h 96"/>
                <a:gd name="T56" fmla="*/ 9 w 86"/>
                <a:gd name="T57" fmla="*/ 60 h 96"/>
                <a:gd name="T58" fmla="*/ 9 w 86"/>
                <a:gd name="T59" fmla="*/ 62 h 96"/>
                <a:gd name="T60" fmla="*/ 14 w 86"/>
                <a:gd name="T61" fmla="*/ 64 h 96"/>
                <a:gd name="T62" fmla="*/ 23 w 86"/>
                <a:gd name="T63" fmla="*/ 71 h 96"/>
                <a:gd name="T64" fmla="*/ 27 w 86"/>
                <a:gd name="T65" fmla="*/ 82 h 96"/>
                <a:gd name="T66" fmla="*/ 29 w 86"/>
                <a:gd name="T67" fmla="*/ 91 h 96"/>
                <a:gd name="T68" fmla="*/ 27 w 86"/>
                <a:gd name="T69" fmla="*/ 93 h 96"/>
                <a:gd name="T70" fmla="*/ 29 w 86"/>
                <a:gd name="T71" fmla="*/ 96 h 96"/>
                <a:gd name="T72" fmla="*/ 32 w 86"/>
                <a:gd name="T73" fmla="*/ 96 h 96"/>
                <a:gd name="T74" fmla="*/ 36 w 86"/>
                <a:gd name="T75" fmla="*/ 93 h 96"/>
                <a:gd name="T76" fmla="*/ 36 w 86"/>
                <a:gd name="T77" fmla="*/ 87 h 96"/>
                <a:gd name="T78" fmla="*/ 40 w 86"/>
                <a:gd name="T79" fmla="*/ 80 h 96"/>
                <a:gd name="T80" fmla="*/ 50 w 86"/>
                <a:gd name="T81" fmla="*/ 75 h 96"/>
                <a:gd name="T82" fmla="*/ 54 w 86"/>
                <a:gd name="T83" fmla="*/ 73 h 96"/>
                <a:gd name="T84" fmla="*/ 59 w 86"/>
                <a:gd name="T85" fmla="*/ 78 h 96"/>
                <a:gd name="T86" fmla="*/ 63 w 86"/>
                <a:gd name="T87" fmla="*/ 80 h 96"/>
                <a:gd name="T88" fmla="*/ 63 w 86"/>
                <a:gd name="T89" fmla="*/ 76 h 96"/>
                <a:gd name="T90" fmla="*/ 68 w 86"/>
                <a:gd name="T91" fmla="*/ 71 h 96"/>
                <a:gd name="T92" fmla="*/ 70 w 86"/>
                <a:gd name="T93" fmla="*/ 69 h 96"/>
                <a:gd name="T94" fmla="*/ 72 w 86"/>
                <a:gd name="T95" fmla="*/ 69 h 96"/>
                <a:gd name="T96" fmla="*/ 77 w 86"/>
                <a:gd name="T97" fmla="*/ 69 h 96"/>
                <a:gd name="T98" fmla="*/ 79 w 86"/>
                <a:gd name="T99" fmla="*/ 60 h 96"/>
                <a:gd name="T100" fmla="*/ 79 w 86"/>
                <a:gd name="T101" fmla="*/ 55 h 96"/>
                <a:gd name="T102" fmla="*/ 85 w 86"/>
                <a:gd name="T103" fmla="*/ 46 h 96"/>
                <a:gd name="T104" fmla="*/ 85 w 86"/>
                <a:gd name="T105" fmla="*/ 46 h 96"/>
                <a:gd name="T106" fmla="*/ 86 w 86"/>
                <a:gd name="T107" fmla="*/ 4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6" h="96">
                  <a:moveTo>
                    <a:pt x="86" y="40"/>
                  </a:moveTo>
                  <a:lnTo>
                    <a:pt x="86" y="40"/>
                  </a:lnTo>
                  <a:lnTo>
                    <a:pt x="85" y="40"/>
                  </a:lnTo>
                  <a:lnTo>
                    <a:pt x="85" y="40"/>
                  </a:lnTo>
                  <a:lnTo>
                    <a:pt x="83" y="40"/>
                  </a:lnTo>
                  <a:lnTo>
                    <a:pt x="81" y="40"/>
                  </a:lnTo>
                  <a:lnTo>
                    <a:pt x="79" y="40"/>
                  </a:lnTo>
                  <a:lnTo>
                    <a:pt x="79" y="40"/>
                  </a:lnTo>
                  <a:lnTo>
                    <a:pt x="77" y="38"/>
                  </a:lnTo>
                  <a:lnTo>
                    <a:pt x="77" y="37"/>
                  </a:lnTo>
                  <a:lnTo>
                    <a:pt x="76" y="37"/>
                  </a:lnTo>
                  <a:lnTo>
                    <a:pt x="70" y="37"/>
                  </a:lnTo>
                  <a:lnTo>
                    <a:pt x="70" y="37"/>
                  </a:lnTo>
                  <a:lnTo>
                    <a:pt x="68" y="37"/>
                  </a:lnTo>
                  <a:lnTo>
                    <a:pt x="68" y="37"/>
                  </a:lnTo>
                  <a:lnTo>
                    <a:pt x="67" y="35"/>
                  </a:lnTo>
                  <a:lnTo>
                    <a:pt x="67" y="35"/>
                  </a:lnTo>
                  <a:lnTo>
                    <a:pt x="68" y="35"/>
                  </a:lnTo>
                  <a:lnTo>
                    <a:pt x="68" y="35"/>
                  </a:lnTo>
                  <a:lnTo>
                    <a:pt x="68" y="33"/>
                  </a:lnTo>
                  <a:lnTo>
                    <a:pt x="68" y="31"/>
                  </a:lnTo>
                  <a:lnTo>
                    <a:pt x="68" y="31"/>
                  </a:lnTo>
                  <a:lnTo>
                    <a:pt x="68" y="29"/>
                  </a:lnTo>
                  <a:lnTo>
                    <a:pt x="68" y="29"/>
                  </a:lnTo>
                  <a:lnTo>
                    <a:pt x="68" y="28"/>
                  </a:lnTo>
                  <a:lnTo>
                    <a:pt x="67" y="28"/>
                  </a:lnTo>
                  <a:lnTo>
                    <a:pt x="67" y="28"/>
                  </a:lnTo>
                  <a:lnTo>
                    <a:pt x="65" y="28"/>
                  </a:lnTo>
                  <a:lnTo>
                    <a:pt x="65" y="26"/>
                  </a:lnTo>
                  <a:lnTo>
                    <a:pt x="63" y="26"/>
                  </a:lnTo>
                  <a:lnTo>
                    <a:pt x="63" y="26"/>
                  </a:lnTo>
                  <a:lnTo>
                    <a:pt x="63" y="26"/>
                  </a:lnTo>
                  <a:lnTo>
                    <a:pt x="61" y="26"/>
                  </a:lnTo>
                  <a:lnTo>
                    <a:pt x="59" y="24"/>
                  </a:lnTo>
                  <a:lnTo>
                    <a:pt x="59" y="22"/>
                  </a:lnTo>
                  <a:lnTo>
                    <a:pt x="59" y="20"/>
                  </a:lnTo>
                  <a:lnTo>
                    <a:pt x="59" y="19"/>
                  </a:lnTo>
                  <a:lnTo>
                    <a:pt x="58" y="19"/>
                  </a:lnTo>
                  <a:lnTo>
                    <a:pt x="58" y="19"/>
                  </a:lnTo>
                  <a:lnTo>
                    <a:pt x="58" y="19"/>
                  </a:lnTo>
                  <a:lnTo>
                    <a:pt x="56" y="19"/>
                  </a:lnTo>
                  <a:lnTo>
                    <a:pt x="56" y="19"/>
                  </a:lnTo>
                  <a:lnTo>
                    <a:pt x="54" y="15"/>
                  </a:lnTo>
                  <a:lnTo>
                    <a:pt x="54" y="13"/>
                  </a:lnTo>
                  <a:lnTo>
                    <a:pt x="54" y="11"/>
                  </a:lnTo>
                  <a:lnTo>
                    <a:pt x="50" y="11"/>
                  </a:lnTo>
                  <a:lnTo>
                    <a:pt x="49" y="11"/>
                  </a:lnTo>
                  <a:lnTo>
                    <a:pt x="49" y="11"/>
                  </a:lnTo>
                  <a:lnTo>
                    <a:pt x="45" y="8"/>
                  </a:lnTo>
                  <a:lnTo>
                    <a:pt x="41" y="6"/>
                  </a:lnTo>
                  <a:lnTo>
                    <a:pt x="40" y="6"/>
                  </a:lnTo>
                  <a:lnTo>
                    <a:pt x="40" y="6"/>
                  </a:lnTo>
                  <a:lnTo>
                    <a:pt x="41" y="4"/>
                  </a:lnTo>
                  <a:lnTo>
                    <a:pt x="41" y="4"/>
                  </a:lnTo>
                  <a:lnTo>
                    <a:pt x="41" y="4"/>
                  </a:lnTo>
                  <a:lnTo>
                    <a:pt x="41" y="2"/>
                  </a:lnTo>
                  <a:lnTo>
                    <a:pt x="41" y="4"/>
                  </a:lnTo>
                  <a:lnTo>
                    <a:pt x="41" y="4"/>
                  </a:lnTo>
                  <a:lnTo>
                    <a:pt x="41" y="2"/>
                  </a:lnTo>
                  <a:lnTo>
                    <a:pt x="41" y="2"/>
                  </a:lnTo>
                  <a:lnTo>
                    <a:pt x="41" y="0"/>
                  </a:lnTo>
                  <a:lnTo>
                    <a:pt x="40" y="0"/>
                  </a:lnTo>
                  <a:lnTo>
                    <a:pt x="40" y="0"/>
                  </a:lnTo>
                  <a:lnTo>
                    <a:pt x="38" y="0"/>
                  </a:lnTo>
                  <a:lnTo>
                    <a:pt x="38" y="0"/>
                  </a:lnTo>
                  <a:lnTo>
                    <a:pt x="36" y="0"/>
                  </a:lnTo>
                  <a:lnTo>
                    <a:pt x="32" y="4"/>
                  </a:lnTo>
                  <a:lnTo>
                    <a:pt x="30" y="4"/>
                  </a:lnTo>
                  <a:lnTo>
                    <a:pt x="29" y="4"/>
                  </a:lnTo>
                  <a:lnTo>
                    <a:pt x="29" y="4"/>
                  </a:lnTo>
                  <a:lnTo>
                    <a:pt x="29" y="6"/>
                  </a:lnTo>
                  <a:lnTo>
                    <a:pt x="29" y="6"/>
                  </a:lnTo>
                  <a:lnTo>
                    <a:pt x="29" y="8"/>
                  </a:lnTo>
                  <a:lnTo>
                    <a:pt x="29" y="10"/>
                  </a:lnTo>
                  <a:lnTo>
                    <a:pt x="30" y="10"/>
                  </a:lnTo>
                  <a:lnTo>
                    <a:pt x="30" y="10"/>
                  </a:lnTo>
                  <a:lnTo>
                    <a:pt x="30" y="10"/>
                  </a:lnTo>
                  <a:lnTo>
                    <a:pt x="30" y="10"/>
                  </a:lnTo>
                  <a:lnTo>
                    <a:pt x="32" y="10"/>
                  </a:lnTo>
                  <a:lnTo>
                    <a:pt x="32" y="11"/>
                  </a:lnTo>
                  <a:lnTo>
                    <a:pt x="32" y="13"/>
                  </a:lnTo>
                  <a:lnTo>
                    <a:pt x="30" y="15"/>
                  </a:lnTo>
                  <a:lnTo>
                    <a:pt x="29" y="17"/>
                  </a:lnTo>
                  <a:lnTo>
                    <a:pt x="29" y="17"/>
                  </a:lnTo>
                  <a:lnTo>
                    <a:pt x="27" y="17"/>
                  </a:lnTo>
                  <a:lnTo>
                    <a:pt x="27" y="17"/>
                  </a:lnTo>
                  <a:lnTo>
                    <a:pt x="27" y="17"/>
                  </a:lnTo>
                  <a:lnTo>
                    <a:pt x="27" y="19"/>
                  </a:lnTo>
                  <a:lnTo>
                    <a:pt x="25" y="19"/>
                  </a:lnTo>
                  <a:lnTo>
                    <a:pt x="25" y="19"/>
                  </a:lnTo>
                  <a:lnTo>
                    <a:pt x="25" y="20"/>
                  </a:lnTo>
                  <a:lnTo>
                    <a:pt x="23" y="20"/>
                  </a:lnTo>
                  <a:lnTo>
                    <a:pt x="23" y="20"/>
                  </a:lnTo>
                  <a:lnTo>
                    <a:pt x="21" y="20"/>
                  </a:lnTo>
                  <a:lnTo>
                    <a:pt x="21" y="22"/>
                  </a:lnTo>
                  <a:lnTo>
                    <a:pt x="21" y="24"/>
                  </a:lnTo>
                  <a:lnTo>
                    <a:pt x="21" y="24"/>
                  </a:lnTo>
                  <a:lnTo>
                    <a:pt x="23" y="26"/>
                  </a:lnTo>
                  <a:lnTo>
                    <a:pt x="23" y="26"/>
                  </a:lnTo>
                  <a:lnTo>
                    <a:pt x="23" y="26"/>
                  </a:lnTo>
                  <a:lnTo>
                    <a:pt x="21" y="28"/>
                  </a:lnTo>
                  <a:lnTo>
                    <a:pt x="20" y="29"/>
                  </a:lnTo>
                  <a:lnTo>
                    <a:pt x="16" y="29"/>
                  </a:lnTo>
                  <a:lnTo>
                    <a:pt x="12" y="31"/>
                  </a:lnTo>
                  <a:lnTo>
                    <a:pt x="11" y="31"/>
                  </a:lnTo>
                  <a:lnTo>
                    <a:pt x="9" y="31"/>
                  </a:lnTo>
                  <a:lnTo>
                    <a:pt x="9" y="33"/>
                  </a:lnTo>
                  <a:lnTo>
                    <a:pt x="9" y="33"/>
                  </a:lnTo>
                  <a:lnTo>
                    <a:pt x="9" y="33"/>
                  </a:lnTo>
                  <a:lnTo>
                    <a:pt x="9" y="35"/>
                  </a:lnTo>
                  <a:lnTo>
                    <a:pt x="7" y="35"/>
                  </a:lnTo>
                  <a:lnTo>
                    <a:pt x="5" y="35"/>
                  </a:lnTo>
                  <a:lnTo>
                    <a:pt x="3" y="35"/>
                  </a:lnTo>
                  <a:lnTo>
                    <a:pt x="2" y="33"/>
                  </a:lnTo>
                  <a:lnTo>
                    <a:pt x="2" y="33"/>
                  </a:lnTo>
                  <a:lnTo>
                    <a:pt x="2" y="35"/>
                  </a:lnTo>
                  <a:lnTo>
                    <a:pt x="0" y="35"/>
                  </a:lnTo>
                  <a:lnTo>
                    <a:pt x="0" y="35"/>
                  </a:lnTo>
                  <a:lnTo>
                    <a:pt x="0" y="37"/>
                  </a:lnTo>
                  <a:lnTo>
                    <a:pt x="0" y="38"/>
                  </a:lnTo>
                  <a:lnTo>
                    <a:pt x="0" y="38"/>
                  </a:lnTo>
                  <a:lnTo>
                    <a:pt x="3" y="40"/>
                  </a:lnTo>
                  <a:lnTo>
                    <a:pt x="3" y="42"/>
                  </a:lnTo>
                  <a:lnTo>
                    <a:pt x="3" y="42"/>
                  </a:lnTo>
                  <a:lnTo>
                    <a:pt x="3" y="44"/>
                  </a:lnTo>
                  <a:lnTo>
                    <a:pt x="2" y="44"/>
                  </a:lnTo>
                  <a:lnTo>
                    <a:pt x="2" y="46"/>
                  </a:lnTo>
                  <a:lnTo>
                    <a:pt x="2" y="46"/>
                  </a:lnTo>
                  <a:lnTo>
                    <a:pt x="2" y="47"/>
                  </a:lnTo>
                  <a:lnTo>
                    <a:pt x="2" y="47"/>
                  </a:lnTo>
                  <a:lnTo>
                    <a:pt x="2" y="49"/>
                  </a:lnTo>
                  <a:lnTo>
                    <a:pt x="3" y="49"/>
                  </a:lnTo>
                  <a:lnTo>
                    <a:pt x="5" y="51"/>
                  </a:lnTo>
                  <a:lnTo>
                    <a:pt x="5" y="53"/>
                  </a:lnTo>
                  <a:lnTo>
                    <a:pt x="5" y="53"/>
                  </a:lnTo>
                  <a:lnTo>
                    <a:pt x="5" y="53"/>
                  </a:lnTo>
                  <a:lnTo>
                    <a:pt x="5" y="53"/>
                  </a:lnTo>
                  <a:lnTo>
                    <a:pt x="5" y="53"/>
                  </a:lnTo>
                  <a:lnTo>
                    <a:pt x="7" y="56"/>
                  </a:lnTo>
                  <a:lnTo>
                    <a:pt x="7" y="56"/>
                  </a:lnTo>
                  <a:lnTo>
                    <a:pt x="9" y="56"/>
                  </a:lnTo>
                  <a:lnTo>
                    <a:pt x="9" y="58"/>
                  </a:lnTo>
                  <a:lnTo>
                    <a:pt x="9" y="58"/>
                  </a:lnTo>
                  <a:lnTo>
                    <a:pt x="9" y="58"/>
                  </a:lnTo>
                  <a:lnTo>
                    <a:pt x="9" y="60"/>
                  </a:lnTo>
                  <a:lnTo>
                    <a:pt x="9" y="60"/>
                  </a:lnTo>
                  <a:lnTo>
                    <a:pt x="9" y="60"/>
                  </a:lnTo>
                  <a:lnTo>
                    <a:pt x="9" y="60"/>
                  </a:lnTo>
                  <a:lnTo>
                    <a:pt x="9" y="62"/>
                  </a:lnTo>
                  <a:lnTo>
                    <a:pt x="9" y="62"/>
                  </a:lnTo>
                  <a:lnTo>
                    <a:pt x="9" y="62"/>
                  </a:lnTo>
                  <a:lnTo>
                    <a:pt x="11" y="64"/>
                  </a:lnTo>
                  <a:lnTo>
                    <a:pt x="11" y="64"/>
                  </a:lnTo>
                  <a:lnTo>
                    <a:pt x="11" y="64"/>
                  </a:lnTo>
                  <a:lnTo>
                    <a:pt x="14" y="64"/>
                  </a:lnTo>
                  <a:lnTo>
                    <a:pt x="16" y="64"/>
                  </a:lnTo>
                  <a:lnTo>
                    <a:pt x="21" y="69"/>
                  </a:lnTo>
                  <a:lnTo>
                    <a:pt x="21" y="69"/>
                  </a:lnTo>
                  <a:lnTo>
                    <a:pt x="23" y="71"/>
                  </a:lnTo>
                  <a:lnTo>
                    <a:pt x="23" y="71"/>
                  </a:lnTo>
                  <a:lnTo>
                    <a:pt x="25" y="76"/>
                  </a:lnTo>
                  <a:lnTo>
                    <a:pt x="25" y="78"/>
                  </a:lnTo>
                  <a:lnTo>
                    <a:pt x="27" y="78"/>
                  </a:lnTo>
                  <a:lnTo>
                    <a:pt x="27" y="80"/>
                  </a:lnTo>
                  <a:lnTo>
                    <a:pt x="27" y="82"/>
                  </a:lnTo>
                  <a:lnTo>
                    <a:pt x="29" y="85"/>
                  </a:lnTo>
                  <a:lnTo>
                    <a:pt x="29" y="87"/>
                  </a:lnTo>
                  <a:lnTo>
                    <a:pt x="29" y="89"/>
                  </a:lnTo>
                  <a:lnTo>
                    <a:pt x="29" y="89"/>
                  </a:lnTo>
                  <a:lnTo>
                    <a:pt x="29" y="91"/>
                  </a:lnTo>
                  <a:lnTo>
                    <a:pt x="27" y="91"/>
                  </a:lnTo>
                  <a:lnTo>
                    <a:pt x="27" y="91"/>
                  </a:lnTo>
                  <a:lnTo>
                    <a:pt x="27" y="91"/>
                  </a:lnTo>
                  <a:lnTo>
                    <a:pt x="27" y="93"/>
                  </a:lnTo>
                  <a:lnTo>
                    <a:pt x="27" y="93"/>
                  </a:lnTo>
                  <a:lnTo>
                    <a:pt x="27" y="94"/>
                  </a:lnTo>
                  <a:lnTo>
                    <a:pt x="27" y="94"/>
                  </a:lnTo>
                  <a:lnTo>
                    <a:pt x="29" y="96"/>
                  </a:lnTo>
                  <a:lnTo>
                    <a:pt x="29" y="96"/>
                  </a:lnTo>
                  <a:lnTo>
                    <a:pt x="29" y="96"/>
                  </a:lnTo>
                  <a:lnTo>
                    <a:pt x="30" y="96"/>
                  </a:lnTo>
                  <a:lnTo>
                    <a:pt x="30" y="94"/>
                  </a:lnTo>
                  <a:lnTo>
                    <a:pt x="30" y="94"/>
                  </a:lnTo>
                  <a:lnTo>
                    <a:pt x="30" y="94"/>
                  </a:lnTo>
                  <a:lnTo>
                    <a:pt x="32" y="96"/>
                  </a:lnTo>
                  <a:lnTo>
                    <a:pt x="32" y="96"/>
                  </a:lnTo>
                  <a:lnTo>
                    <a:pt x="34" y="96"/>
                  </a:lnTo>
                  <a:lnTo>
                    <a:pt x="34" y="94"/>
                  </a:lnTo>
                  <a:lnTo>
                    <a:pt x="34" y="94"/>
                  </a:lnTo>
                  <a:lnTo>
                    <a:pt x="36" y="93"/>
                  </a:lnTo>
                  <a:lnTo>
                    <a:pt x="36" y="93"/>
                  </a:lnTo>
                  <a:lnTo>
                    <a:pt x="36" y="93"/>
                  </a:lnTo>
                  <a:lnTo>
                    <a:pt x="36" y="91"/>
                  </a:lnTo>
                  <a:lnTo>
                    <a:pt x="36" y="89"/>
                  </a:lnTo>
                  <a:lnTo>
                    <a:pt x="36" y="87"/>
                  </a:lnTo>
                  <a:lnTo>
                    <a:pt x="36" y="85"/>
                  </a:lnTo>
                  <a:lnTo>
                    <a:pt x="36" y="84"/>
                  </a:lnTo>
                  <a:lnTo>
                    <a:pt x="36" y="82"/>
                  </a:lnTo>
                  <a:lnTo>
                    <a:pt x="38" y="80"/>
                  </a:lnTo>
                  <a:lnTo>
                    <a:pt x="40" y="80"/>
                  </a:lnTo>
                  <a:lnTo>
                    <a:pt x="43" y="78"/>
                  </a:lnTo>
                  <a:lnTo>
                    <a:pt x="47" y="76"/>
                  </a:lnTo>
                  <a:lnTo>
                    <a:pt x="49" y="76"/>
                  </a:lnTo>
                  <a:lnTo>
                    <a:pt x="50" y="76"/>
                  </a:lnTo>
                  <a:lnTo>
                    <a:pt x="50" y="75"/>
                  </a:lnTo>
                  <a:lnTo>
                    <a:pt x="52" y="73"/>
                  </a:lnTo>
                  <a:lnTo>
                    <a:pt x="54" y="73"/>
                  </a:lnTo>
                  <a:lnTo>
                    <a:pt x="54" y="73"/>
                  </a:lnTo>
                  <a:lnTo>
                    <a:pt x="54" y="73"/>
                  </a:lnTo>
                  <a:lnTo>
                    <a:pt x="54" y="73"/>
                  </a:lnTo>
                  <a:lnTo>
                    <a:pt x="58" y="75"/>
                  </a:lnTo>
                  <a:lnTo>
                    <a:pt x="59" y="76"/>
                  </a:lnTo>
                  <a:lnTo>
                    <a:pt x="59" y="78"/>
                  </a:lnTo>
                  <a:lnTo>
                    <a:pt x="59" y="78"/>
                  </a:lnTo>
                  <a:lnTo>
                    <a:pt x="59" y="78"/>
                  </a:lnTo>
                  <a:lnTo>
                    <a:pt x="61" y="80"/>
                  </a:lnTo>
                  <a:lnTo>
                    <a:pt x="61" y="80"/>
                  </a:lnTo>
                  <a:lnTo>
                    <a:pt x="63" y="80"/>
                  </a:lnTo>
                  <a:lnTo>
                    <a:pt x="63" y="80"/>
                  </a:lnTo>
                  <a:lnTo>
                    <a:pt x="63" y="80"/>
                  </a:lnTo>
                  <a:lnTo>
                    <a:pt x="63" y="78"/>
                  </a:lnTo>
                  <a:lnTo>
                    <a:pt x="63" y="78"/>
                  </a:lnTo>
                  <a:lnTo>
                    <a:pt x="63" y="76"/>
                  </a:lnTo>
                  <a:lnTo>
                    <a:pt x="63" y="76"/>
                  </a:lnTo>
                  <a:lnTo>
                    <a:pt x="63" y="76"/>
                  </a:lnTo>
                  <a:lnTo>
                    <a:pt x="63" y="76"/>
                  </a:lnTo>
                  <a:lnTo>
                    <a:pt x="67" y="71"/>
                  </a:lnTo>
                  <a:lnTo>
                    <a:pt x="67" y="71"/>
                  </a:lnTo>
                  <a:lnTo>
                    <a:pt x="67" y="71"/>
                  </a:lnTo>
                  <a:lnTo>
                    <a:pt x="68" y="71"/>
                  </a:lnTo>
                  <a:lnTo>
                    <a:pt x="70" y="71"/>
                  </a:lnTo>
                  <a:lnTo>
                    <a:pt x="70" y="71"/>
                  </a:lnTo>
                  <a:lnTo>
                    <a:pt x="70" y="71"/>
                  </a:lnTo>
                  <a:lnTo>
                    <a:pt x="70" y="71"/>
                  </a:lnTo>
                  <a:lnTo>
                    <a:pt x="70" y="69"/>
                  </a:lnTo>
                  <a:lnTo>
                    <a:pt x="70" y="69"/>
                  </a:lnTo>
                  <a:lnTo>
                    <a:pt x="70" y="69"/>
                  </a:lnTo>
                  <a:lnTo>
                    <a:pt x="72" y="69"/>
                  </a:lnTo>
                  <a:lnTo>
                    <a:pt x="72" y="69"/>
                  </a:lnTo>
                  <a:lnTo>
                    <a:pt x="72" y="69"/>
                  </a:lnTo>
                  <a:lnTo>
                    <a:pt x="72" y="69"/>
                  </a:lnTo>
                  <a:lnTo>
                    <a:pt x="74" y="69"/>
                  </a:lnTo>
                  <a:lnTo>
                    <a:pt x="74" y="69"/>
                  </a:lnTo>
                  <a:lnTo>
                    <a:pt x="77" y="69"/>
                  </a:lnTo>
                  <a:lnTo>
                    <a:pt x="77" y="69"/>
                  </a:lnTo>
                  <a:lnTo>
                    <a:pt x="76" y="67"/>
                  </a:lnTo>
                  <a:lnTo>
                    <a:pt x="74" y="64"/>
                  </a:lnTo>
                  <a:lnTo>
                    <a:pt x="74" y="62"/>
                  </a:lnTo>
                  <a:lnTo>
                    <a:pt x="76" y="62"/>
                  </a:lnTo>
                  <a:lnTo>
                    <a:pt x="79" y="60"/>
                  </a:lnTo>
                  <a:lnTo>
                    <a:pt x="79" y="60"/>
                  </a:lnTo>
                  <a:lnTo>
                    <a:pt x="79" y="58"/>
                  </a:lnTo>
                  <a:lnTo>
                    <a:pt x="79" y="56"/>
                  </a:lnTo>
                  <a:lnTo>
                    <a:pt x="79" y="55"/>
                  </a:lnTo>
                  <a:lnTo>
                    <a:pt x="79" y="55"/>
                  </a:lnTo>
                  <a:lnTo>
                    <a:pt x="81" y="53"/>
                  </a:lnTo>
                  <a:lnTo>
                    <a:pt x="85" y="49"/>
                  </a:lnTo>
                  <a:lnTo>
                    <a:pt x="85" y="47"/>
                  </a:lnTo>
                  <a:lnTo>
                    <a:pt x="85" y="47"/>
                  </a:lnTo>
                  <a:lnTo>
                    <a:pt x="85" y="46"/>
                  </a:lnTo>
                  <a:lnTo>
                    <a:pt x="85" y="46"/>
                  </a:lnTo>
                  <a:lnTo>
                    <a:pt x="85" y="46"/>
                  </a:lnTo>
                  <a:lnTo>
                    <a:pt x="85" y="46"/>
                  </a:lnTo>
                  <a:lnTo>
                    <a:pt x="85" y="46"/>
                  </a:lnTo>
                  <a:lnTo>
                    <a:pt x="85" y="46"/>
                  </a:lnTo>
                  <a:lnTo>
                    <a:pt x="85" y="44"/>
                  </a:lnTo>
                  <a:lnTo>
                    <a:pt x="85" y="44"/>
                  </a:lnTo>
                  <a:lnTo>
                    <a:pt x="86" y="44"/>
                  </a:lnTo>
                  <a:lnTo>
                    <a:pt x="86" y="44"/>
                  </a:lnTo>
                  <a:lnTo>
                    <a:pt x="86" y="42"/>
                  </a:lnTo>
                  <a:lnTo>
                    <a:pt x="86" y="42"/>
                  </a:lnTo>
                  <a:lnTo>
                    <a:pt x="86" y="4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29" name="Freeform 35"/>
            <p:cNvSpPr>
              <a:spLocks noEditPoints="1"/>
            </p:cNvSpPr>
            <p:nvPr/>
          </p:nvSpPr>
          <p:spPr bwMode="auto">
            <a:xfrm>
              <a:off x="7665066" y="4230729"/>
              <a:ext cx="823783" cy="1068431"/>
            </a:xfrm>
            <a:custGeom>
              <a:avLst/>
              <a:gdLst>
                <a:gd name="T0" fmla="*/ 177 w 596"/>
                <a:gd name="T1" fmla="*/ 307 h 773"/>
                <a:gd name="T2" fmla="*/ 285 w 596"/>
                <a:gd name="T3" fmla="*/ 619 h 773"/>
                <a:gd name="T4" fmla="*/ 83 w 596"/>
                <a:gd name="T5" fmla="*/ 545 h 773"/>
                <a:gd name="T6" fmla="*/ 154 w 596"/>
                <a:gd name="T7" fmla="*/ 435 h 773"/>
                <a:gd name="T8" fmla="*/ 148 w 596"/>
                <a:gd name="T9" fmla="*/ 422 h 773"/>
                <a:gd name="T10" fmla="*/ 141 w 596"/>
                <a:gd name="T11" fmla="*/ 411 h 773"/>
                <a:gd name="T12" fmla="*/ 116 w 596"/>
                <a:gd name="T13" fmla="*/ 419 h 773"/>
                <a:gd name="T14" fmla="*/ 79 w 596"/>
                <a:gd name="T15" fmla="*/ 444 h 773"/>
                <a:gd name="T16" fmla="*/ 90 w 596"/>
                <a:gd name="T17" fmla="*/ 487 h 773"/>
                <a:gd name="T18" fmla="*/ 92 w 596"/>
                <a:gd name="T19" fmla="*/ 505 h 773"/>
                <a:gd name="T20" fmla="*/ 96 w 596"/>
                <a:gd name="T21" fmla="*/ 547 h 773"/>
                <a:gd name="T22" fmla="*/ 121 w 596"/>
                <a:gd name="T23" fmla="*/ 541 h 773"/>
                <a:gd name="T24" fmla="*/ 146 w 596"/>
                <a:gd name="T25" fmla="*/ 545 h 773"/>
                <a:gd name="T26" fmla="*/ 155 w 596"/>
                <a:gd name="T27" fmla="*/ 493 h 773"/>
                <a:gd name="T28" fmla="*/ 90 w 596"/>
                <a:gd name="T29" fmla="*/ 554 h 773"/>
                <a:gd name="T30" fmla="*/ 144 w 596"/>
                <a:gd name="T31" fmla="*/ 408 h 773"/>
                <a:gd name="T32" fmla="*/ 432 w 596"/>
                <a:gd name="T33" fmla="*/ 565 h 773"/>
                <a:gd name="T34" fmla="*/ 571 w 596"/>
                <a:gd name="T35" fmla="*/ 446 h 773"/>
                <a:gd name="T36" fmla="*/ 479 w 596"/>
                <a:gd name="T37" fmla="*/ 370 h 773"/>
                <a:gd name="T38" fmla="*/ 365 w 596"/>
                <a:gd name="T39" fmla="*/ 294 h 773"/>
                <a:gd name="T40" fmla="*/ 289 w 596"/>
                <a:gd name="T41" fmla="*/ 204 h 773"/>
                <a:gd name="T42" fmla="*/ 294 w 596"/>
                <a:gd name="T43" fmla="*/ 158 h 773"/>
                <a:gd name="T44" fmla="*/ 285 w 596"/>
                <a:gd name="T45" fmla="*/ 142 h 773"/>
                <a:gd name="T46" fmla="*/ 284 w 596"/>
                <a:gd name="T47" fmla="*/ 119 h 773"/>
                <a:gd name="T48" fmla="*/ 293 w 596"/>
                <a:gd name="T49" fmla="*/ 115 h 773"/>
                <a:gd name="T50" fmla="*/ 341 w 596"/>
                <a:gd name="T51" fmla="*/ 99 h 773"/>
                <a:gd name="T52" fmla="*/ 349 w 596"/>
                <a:gd name="T53" fmla="*/ 92 h 773"/>
                <a:gd name="T54" fmla="*/ 341 w 596"/>
                <a:gd name="T55" fmla="*/ 56 h 773"/>
                <a:gd name="T56" fmla="*/ 289 w 596"/>
                <a:gd name="T57" fmla="*/ 27 h 773"/>
                <a:gd name="T58" fmla="*/ 253 w 596"/>
                <a:gd name="T59" fmla="*/ 7 h 773"/>
                <a:gd name="T60" fmla="*/ 206 w 596"/>
                <a:gd name="T61" fmla="*/ 21 h 773"/>
                <a:gd name="T62" fmla="*/ 173 w 596"/>
                <a:gd name="T63" fmla="*/ 36 h 773"/>
                <a:gd name="T64" fmla="*/ 154 w 596"/>
                <a:gd name="T65" fmla="*/ 57 h 773"/>
                <a:gd name="T66" fmla="*/ 119 w 596"/>
                <a:gd name="T67" fmla="*/ 75 h 773"/>
                <a:gd name="T68" fmla="*/ 99 w 596"/>
                <a:gd name="T69" fmla="*/ 70 h 773"/>
                <a:gd name="T70" fmla="*/ 65 w 596"/>
                <a:gd name="T71" fmla="*/ 79 h 773"/>
                <a:gd name="T72" fmla="*/ 13 w 596"/>
                <a:gd name="T73" fmla="*/ 90 h 773"/>
                <a:gd name="T74" fmla="*/ 14 w 596"/>
                <a:gd name="T75" fmla="*/ 137 h 773"/>
                <a:gd name="T76" fmla="*/ 22 w 596"/>
                <a:gd name="T77" fmla="*/ 171 h 773"/>
                <a:gd name="T78" fmla="*/ 52 w 596"/>
                <a:gd name="T79" fmla="*/ 209 h 773"/>
                <a:gd name="T80" fmla="*/ 90 w 596"/>
                <a:gd name="T81" fmla="*/ 205 h 773"/>
                <a:gd name="T82" fmla="*/ 144 w 596"/>
                <a:gd name="T83" fmla="*/ 204 h 773"/>
                <a:gd name="T84" fmla="*/ 182 w 596"/>
                <a:gd name="T85" fmla="*/ 233 h 773"/>
                <a:gd name="T86" fmla="*/ 226 w 596"/>
                <a:gd name="T87" fmla="*/ 317 h 773"/>
                <a:gd name="T88" fmla="*/ 262 w 596"/>
                <a:gd name="T89" fmla="*/ 354 h 773"/>
                <a:gd name="T90" fmla="*/ 330 w 596"/>
                <a:gd name="T91" fmla="*/ 404 h 773"/>
                <a:gd name="T92" fmla="*/ 390 w 596"/>
                <a:gd name="T93" fmla="*/ 437 h 773"/>
                <a:gd name="T94" fmla="*/ 417 w 596"/>
                <a:gd name="T95" fmla="*/ 473 h 773"/>
                <a:gd name="T96" fmla="*/ 462 w 596"/>
                <a:gd name="T97" fmla="*/ 513 h 773"/>
                <a:gd name="T98" fmla="*/ 453 w 596"/>
                <a:gd name="T99" fmla="*/ 606 h 773"/>
                <a:gd name="T100" fmla="*/ 516 w 596"/>
                <a:gd name="T101" fmla="*/ 556 h 773"/>
                <a:gd name="T102" fmla="*/ 498 w 596"/>
                <a:gd name="T103" fmla="*/ 511 h 773"/>
                <a:gd name="T104" fmla="*/ 531 w 596"/>
                <a:gd name="T105" fmla="*/ 462 h 773"/>
                <a:gd name="T106" fmla="*/ 589 w 596"/>
                <a:gd name="T107" fmla="*/ 500 h 773"/>
                <a:gd name="T108" fmla="*/ 287 w 596"/>
                <a:gd name="T109" fmla="*/ 121 h 773"/>
                <a:gd name="T110" fmla="*/ 446 w 596"/>
                <a:gd name="T111" fmla="*/ 597 h 773"/>
                <a:gd name="T112" fmla="*/ 376 w 596"/>
                <a:gd name="T113" fmla="*/ 615 h 773"/>
                <a:gd name="T114" fmla="*/ 325 w 596"/>
                <a:gd name="T115" fmla="*/ 606 h 773"/>
                <a:gd name="T116" fmla="*/ 293 w 596"/>
                <a:gd name="T117" fmla="*/ 628 h 773"/>
                <a:gd name="T118" fmla="*/ 350 w 596"/>
                <a:gd name="T119" fmla="*/ 662 h 773"/>
                <a:gd name="T120" fmla="*/ 430 w 596"/>
                <a:gd name="T121" fmla="*/ 682 h 773"/>
                <a:gd name="T122" fmla="*/ 424 w 596"/>
                <a:gd name="T123" fmla="*/ 657 h 773"/>
                <a:gd name="T124" fmla="*/ 367 w 596"/>
                <a:gd name="T125" fmla="*/ 442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96" h="773">
                  <a:moveTo>
                    <a:pt x="175" y="316"/>
                  </a:moveTo>
                  <a:lnTo>
                    <a:pt x="175" y="316"/>
                  </a:lnTo>
                  <a:lnTo>
                    <a:pt x="173" y="314"/>
                  </a:lnTo>
                  <a:lnTo>
                    <a:pt x="173" y="314"/>
                  </a:lnTo>
                  <a:lnTo>
                    <a:pt x="173" y="316"/>
                  </a:lnTo>
                  <a:lnTo>
                    <a:pt x="173" y="316"/>
                  </a:lnTo>
                  <a:lnTo>
                    <a:pt x="173" y="316"/>
                  </a:lnTo>
                  <a:lnTo>
                    <a:pt x="172" y="316"/>
                  </a:lnTo>
                  <a:lnTo>
                    <a:pt x="173" y="317"/>
                  </a:lnTo>
                  <a:lnTo>
                    <a:pt x="173" y="317"/>
                  </a:lnTo>
                  <a:lnTo>
                    <a:pt x="173" y="317"/>
                  </a:lnTo>
                  <a:lnTo>
                    <a:pt x="175" y="317"/>
                  </a:lnTo>
                  <a:lnTo>
                    <a:pt x="175" y="316"/>
                  </a:lnTo>
                  <a:lnTo>
                    <a:pt x="175" y="316"/>
                  </a:lnTo>
                  <a:lnTo>
                    <a:pt x="175" y="316"/>
                  </a:lnTo>
                  <a:lnTo>
                    <a:pt x="175" y="316"/>
                  </a:lnTo>
                  <a:close/>
                  <a:moveTo>
                    <a:pt x="191" y="299"/>
                  </a:moveTo>
                  <a:lnTo>
                    <a:pt x="191" y="299"/>
                  </a:lnTo>
                  <a:lnTo>
                    <a:pt x="191" y="298"/>
                  </a:lnTo>
                  <a:lnTo>
                    <a:pt x="191" y="298"/>
                  </a:lnTo>
                  <a:lnTo>
                    <a:pt x="191" y="298"/>
                  </a:lnTo>
                  <a:lnTo>
                    <a:pt x="191" y="298"/>
                  </a:lnTo>
                  <a:lnTo>
                    <a:pt x="190" y="298"/>
                  </a:lnTo>
                  <a:lnTo>
                    <a:pt x="190" y="298"/>
                  </a:lnTo>
                  <a:lnTo>
                    <a:pt x="190" y="299"/>
                  </a:lnTo>
                  <a:lnTo>
                    <a:pt x="188" y="299"/>
                  </a:lnTo>
                  <a:lnTo>
                    <a:pt x="188" y="299"/>
                  </a:lnTo>
                  <a:lnTo>
                    <a:pt x="188" y="301"/>
                  </a:lnTo>
                  <a:lnTo>
                    <a:pt x="188" y="301"/>
                  </a:lnTo>
                  <a:lnTo>
                    <a:pt x="188" y="301"/>
                  </a:lnTo>
                  <a:lnTo>
                    <a:pt x="186" y="301"/>
                  </a:lnTo>
                  <a:lnTo>
                    <a:pt x="186" y="301"/>
                  </a:lnTo>
                  <a:lnTo>
                    <a:pt x="186" y="299"/>
                  </a:lnTo>
                  <a:lnTo>
                    <a:pt x="184" y="299"/>
                  </a:lnTo>
                  <a:lnTo>
                    <a:pt x="184" y="299"/>
                  </a:lnTo>
                  <a:lnTo>
                    <a:pt x="184" y="301"/>
                  </a:lnTo>
                  <a:lnTo>
                    <a:pt x="182" y="301"/>
                  </a:lnTo>
                  <a:lnTo>
                    <a:pt x="182" y="301"/>
                  </a:lnTo>
                  <a:lnTo>
                    <a:pt x="182" y="301"/>
                  </a:lnTo>
                  <a:lnTo>
                    <a:pt x="182" y="301"/>
                  </a:lnTo>
                  <a:lnTo>
                    <a:pt x="182" y="301"/>
                  </a:lnTo>
                  <a:lnTo>
                    <a:pt x="182" y="301"/>
                  </a:lnTo>
                  <a:lnTo>
                    <a:pt x="181" y="301"/>
                  </a:lnTo>
                  <a:lnTo>
                    <a:pt x="181" y="301"/>
                  </a:lnTo>
                  <a:lnTo>
                    <a:pt x="179" y="301"/>
                  </a:lnTo>
                  <a:lnTo>
                    <a:pt x="179" y="301"/>
                  </a:lnTo>
                  <a:lnTo>
                    <a:pt x="177" y="301"/>
                  </a:lnTo>
                  <a:lnTo>
                    <a:pt x="177" y="301"/>
                  </a:lnTo>
                  <a:lnTo>
                    <a:pt x="175" y="301"/>
                  </a:lnTo>
                  <a:lnTo>
                    <a:pt x="175" y="303"/>
                  </a:lnTo>
                  <a:lnTo>
                    <a:pt x="175" y="305"/>
                  </a:lnTo>
                  <a:lnTo>
                    <a:pt x="177" y="305"/>
                  </a:lnTo>
                  <a:lnTo>
                    <a:pt x="177" y="307"/>
                  </a:lnTo>
                  <a:lnTo>
                    <a:pt x="181" y="307"/>
                  </a:lnTo>
                  <a:lnTo>
                    <a:pt x="182" y="307"/>
                  </a:lnTo>
                  <a:lnTo>
                    <a:pt x="182" y="305"/>
                  </a:lnTo>
                  <a:lnTo>
                    <a:pt x="182" y="305"/>
                  </a:lnTo>
                  <a:lnTo>
                    <a:pt x="182" y="305"/>
                  </a:lnTo>
                  <a:lnTo>
                    <a:pt x="186" y="305"/>
                  </a:lnTo>
                  <a:lnTo>
                    <a:pt x="186" y="305"/>
                  </a:lnTo>
                  <a:lnTo>
                    <a:pt x="186" y="305"/>
                  </a:lnTo>
                  <a:lnTo>
                    <a:pt x="186" y="305"/>
                  </a:lnTo>
                  <a:lnTo>
                    <a:pt x="188" y="305"/>
                  </a:lnTo>
                  <a:lnTo>
                    <a:pt x="188" y="305"/>
                  </a:lnTo>
                  <a:lnTo>
                    <a:pt x="188" y="305"/>
                  </a:lnTo>
                  <a:lnTo>
                    <a:pt x="190" y="307"/>
                  </a:lnTo>
                  <a:lnTo>
                    <a:pt x="190" y="307"/>
                  </a:lnTo>
                  <a:lnTo>
                    <a:pt x="190" y="307"/>
                  </a:lnTo>
                  <a:lnTo>
                    <a:pt x="190" y="307"/>
                  </a:lnTo>
                  <a:lnTo>
                    <a:pt x="190" y="307"/>
                  </a:lnTo>
                  <a:lnTo>
                    <a:pt x="191" y="308"/>
                  </a:lnTo>
                  <a:lnTo>
                    <a:pt x="191" y="307"/>
                  </a:lnTo>
                  <a:lnTo>
                    <a:pt x="191" y="307"/>
                  </a:lnTo>
                  <a:lnTo>
                    <a:pt x="190" y="305"/>
                  </a:lnTo>
                  <a:lnTo>
                    <a:pt x="190" y="305"/>
                  </a:lnTo>
                  <a:lnTo>
                    <a:pt x="190" y="303"/>
                  </a:lnTo>
                  <a:lnTo>
                    <a:pt x="191" y="303"/>
                  </a:lnTo>
                  <a:lnTo>
                    <a:pt x="191" y="303"/>
                  </a:lnTo>
                  <a:lnTo>
                    <a:pt x="191" y="301"/>
                  </a:lnTo>
                  <a:lnTo>
                    <a:pt x="191" y="301"/>
                  </a:lnTo>
                  <a:lnTo>
                    <a:pt x="191" y="299"/>
                  </a:lnTo>
                  <a:lnTo>
                    <a:pt x="191" y="299"/>
                  </a:lnTo>
                  <a:close/>
                  <a:moveTo>
                    <a:pt x="184" y="332"/>
                  </a:moveTo>
                  <a:lnTo>
                    <a:pt x="184" y="334"/>
                  </a:lnTo>
                  <a:lnTo>
                    <a:pt x="186" y="334"/>
                  </a:lnTo>
                  <a:lnTo>
                    <a:pt x="186" y="334"/>
                  </a:lnTo>
                  <a:lnTo>
                    <a:pt x="186" y="332"/>
                  </a:lnTo>
                  <a:lnTo>
                    <a:pt x="184" y="332"/>
                  </a:lnTo>
                  <a:close/>
                  <a:moveTo>
                    <a:pt x="217" y="332"/>
                  </a:moveTo>
                  <a:lnTo>
                    <a:pt x="215" y="330"/>
                  </a:lnTo>
                  <a:lnTo>
                    <a:pt x="215" y="330"/>
                  </a:lnTo>
                  <a:lnTo>
                    <a:pt x="215" y="330"/>
                  </a:lnTo>
                  <a:lnTo>
                    <a:pt x="213" y="330"/>
                  </a:lnTo>
                  <a:lnTo>
                    <a:pt x="213" y="330"/>
                  </a:lnTo>
                  <a:lnTo>
                    <a:pt x="213" y="332"/>
                  </a:lnTo>
                  <a:lnTo>
                    <a:pt x="213" y="332"/>
                  </a:lnTo>
                  <a:lnTo>
                    <a:pt x="215" y="334"/>
                  </a:lnTo>
                  <a:lnTo>
                    <a:pt x="217" y="334"/>
                  </a:lnTo>
                  <a:lnTo>
                    <a:pt x="217" y="334"/>
                  </a:lnTo>
                  <a:lnTo>
                    <a:pt x="217" y="334"/>
                  </a:lnTo>
                  <a:lnTo>
                    <a:pt x="217" y="332"/>
                  </a:lnTo>
                  <a:close/>
                  <a:moveTo>
                    <a:pt x="287" y="621"/>
                  </a:moveTo>
                  <a:lnTo>
                    <a:pt x="285" y="621"/>
                  </a:lnTo>
                  <a:lnTo>
                    <a:pt x="285" y="619"/>
                  </a:lnTo>
                  <a:lnTo>
                    <a:pt x="285" y="619"/>
                  </a:lnTo>
                  <a:lnTo>
                    <a:pt x="285" y="619"/>
                  </a:lnTo>
                  <a:lnTo>
                    <a:pt x="284" y="621"/>
                  </a:lnTo>
                  <a:lnTo>
                    <a:pt x="284" y="621"/>
                  </a:lnTo>
                  <a:lnTo>
                    <a:pt x="284" y="621"/>
                  </a:lnTo>
                  <a:lnTo>
                    <a:pt x="284" y="621"/>
                  </a:lnTo>
                  <a:lnTo>
                    <a:pt x="285" y="621"/>
                  </a:lnTo>
                  <a:lnTo>
                    <a:pt x="285" y="621"/>
                  </a:lnTo>
                  <a:lnTo>
                    <a:pt x="287" y="621"/>
                  </a:lnTo>
                  <a:lnTo>
                    <a:pt x="287" y="621"/>
                  </a:lnTo>
                  <a:lnTo>
                    <a:pt x="287" y="621"/>
                  </a:lnTo>
                  <a:lnTo>
                    <a:pt x="289" y="621"/>
                  </a:lnTo>
                  <a:lnTo>
                    <a:pt x="287" y="621"/>
                  </a:lnTo>
                  <a:lnTo>
                    <a:pt x="287" y="621"/>
                  </a:lnTo>
                  <a:close/>
                  <a:moveTo>
                    <a:pt x="274" y="619"/>
                  </a:moveTo>
                  <a:lnTo>
                    <a:pt x="273" y="617"/>
                  </a:lnTo>
                  <a:lnTo>
                    <a:pt x="273" y="617"/>
                  </a:lnTo>
                  <a:lnTo>
                    <a:pt x="273" y="617"/>
                  </a:lnTo>
                  <a:lnTo>
                    <a:pt x="271" y="617"/>
                  </a:lnTo>
                  <a:lnTo>
                    <a:pt x="273" y="617"/>
                  </a:lnTo>
                  <a:lnTo>
                    <a:pt x="273" y="619"/>
                  </a:lnTo>
                  <a:lnTo>
                    <a:pt x="273" y="619"/>
                  </a:lnTo>
                  <a:lnTo>
                    <a:pt x="274" y="619"/>
                  </a:lnTo>
                  <a:lnTo>
                    <a:pt x="274" y="619"/>
                  </a:lnTo>
                  <a:lnTo>
                    <a:pt x="274" y="619"/>
                  </a:lnTo>
                  <a:close/>
                  <a:moveTo>
                    <a:pt x="273" y="691"/>
                  </a:moveTo>
                  <a:lnTo>
                    <a:pt x="269" y="690"/>
                  </a:lnTo>
                  <a:lnTo>
                    <a:pt x="269" y="690"/>
                  </a:lnTo>
                  <a:lnTo>
                    <a:pt x="269" y="690"/>
                  </a:lnTo>
                  <a:lnTo>
                    <a:pt x="269" y="690"/>
                  </a:lnTo>
                  <a:lnTo>
                    <a:pt x="269" y="690"/>
                  </a:lnTo>
                  <a:lnTo>
                    <a:pt x="269" y="690"/>
                  </a:lnTo>
                  <a:lnTo>
                    <a:pt x="267" y="690"/>
                  </a:lnTo>
                  <a:lnTo>
                    <a:pt x="267" y="690"/>
                  </a:lnTo>
                  <a:lnTo>
                    <a:pt x="267" y="690"/>
                  </a:lnTo>
                  <a:lnTo>
                    <a:pt x="267" y="690"/>
                  </a:lnTo>
                  <a:lnTo>
                    <a:pt x="267" y="690"/>
                  </a:lnTo>
                  <a:lnTo>
                    <a:pt x="265" y="690"/>
                  </a:lnTo>
                  <a:lnTo>
                    <a:pt x="265" y="691"/>
                  </a:lnTo>
                  <a:lnTo>
                    <a:pt x="267" y="691"/>
                  </a:lnTo>
                  <a:lnTo>
                    <a:pt x="267" y="693"/>
                  </a:lnTo>
                  <a:lnTo>
                    <a:pt x="267" y="693"/>
                  </a:lnTo>
                  <a:lnTo>
                    <a:pt x="269" y="695"/>
                  </a:lnTo>
                  <a:lnTo>
                    <a:pt x="271" y="695"/>
                  </a:lnTo>
                  <a:lnTo>
                    <a:pt x="273" y="693"/>
                  </a:lnTo>
                  <a:lnTo>
                    <a:pt x="273" y="691"/>
                  </a:lnTo>
                  <a:lnTo>
                    <a:pt x="273" y="691"/>
                  </a:lnTo>
                  <a:close/>
                  <a:moveTo>
                    <a:pt x="85" y="540"/>
                  </a:moveTo>
                  <a:lnTo>
                    <a:pt x="85" y="540"/>
                  </a:lnTo>
                  <a:lnTo>
                    <a:pt x="81" y="541"/>
                  </a:lnTo>
                  <a:lnTo>
                    <a:pt x="81" y="541"/>
                  </a:lnTo>
                  <a:lnTo>
                    <a:pt x="81" y="543"/>
                  </a:lnTo>
                  <a:lnTo>
                    <a:pt x="81" y="543"/>
                  </a:lnTo>
                  <a:lnTo>
                    <a:pt x="83" y="545"/>
                  </a:lnTo>
                  <a:lnTo>
                    <a:pt x="83" y="545"/>
                  </a:lnTo>
                  <a:lnTo>
                    <a:pt x="83" y="545"/>
                  </a:lnTo>
                  <a:lnTo>
                    <a:pt x="83" y="547"/>
                  </a:lnTo>
                  <a:lnTo>
                    <a:pt x="85" y="547"/>
                  </a:lnTo>
                  <a:lnTo>
                    <a:pt x="85" y="545"/>
                  </a:lnTo>
                  <a:lnTo>
                    <a:pt x="85" y="545"/>
                  </a:lnTo>
                  <a:lnTo>
                    <a:pt x="85" y="541"/>
                  </a:lnTo>
                  <a:lnTo>
                    <a:pt x="85" y="540"/>
                  </a:lnTo>
                  <a:close/>
                  <a:moveTo>
                    <a:pt x="163" y="283"/>
                  </a:moveTo>
                  <a:lnTo>
                    <a:pt x="163" y="283"/>
                  </a:lnTo>
                  <a:lnTo>
                    <a:pt x="163" y="283"/>
                  </a:lnTo>
                  <a:lnTo>
                    <a:pt x="161" y="283"/>
                  </a:lnTo>
                  <a:lnTo>
                    <a:pt x="161" y="283"/>
                  </a:lnTo>
                  <a:lnTo>
                    <a:pt x="159" y="287"/>
                  </a:lnTo>
                  <a:lnTo>
                    <a:pt x="161" y="287"/>
                  </a:lnTo>
                  <a:lnTo>
                    <a:pt x="161" y="287"/>
                  </a:lnTo>
                  <a:lnTo>
                    <a:pt x="163" y="287"/>
                  </a:lnTo>
                  <a:lnTo>
                    <a:pt x="163" y="285"/>
                  </a:lnTo>
                  <a:lnTo>
                    <a:pt x="163" y="285"/>
                  </a:lnTo>
                  <a:lnTo>
                    <a:pt x="163" y="283"/>
                  </a:lnTo>
                  <a:close/>
                  <a:moveTo>
                    <a:pt x="302" y="771"/>
                  </a:moveTo>
                  <a:lnTo>
                    <a:pt x="302" y="771"/>
                  </a:lnTo>
                  <a:lnTo>
                    <a:pt x="302" y="771"/>
                  </a:lnTo>
                  <a:lnTo>
                    <a:pt x="300" y="771"/>
                  </a:lnTo>
                  <a:lnTo>
                    <a:pt x="298" y="771"/>
                  </a:lnTo>
                  <a:lnTo>
                    <a:pt x="298" y="771"/>
                  </a:lnTo>
                  <a:lnTo>
                    <a:pt x="296" y="771"/>
                  </a:lnTo>
                  <a:lnTo>
                    <a:pt x="296" y="771"/>
                  </a:lnTo>
                  <a:lnTo>
                    <a:pt x="296" y="771"/>
                  </a:lnTo>
                  <a:lnTo>
                    <a:pt x="298" y="771"/>
                  </a:lnTo>
                  <a:lnTo>
                    <a:pt x="300" y="773"/>
                  </a:lnTo>
                  <a:lnTo>
                    <a:pt x="300" y="773"/>
                  </a:lnTo>
                  <a:lnTo>
                    <a:pt x="300" y="773"/>
                  </a:lnTo>
                  <a:lnTo>
                    <a:pt x="300" y="773"/>
                  </a:lnTo>
                  <a:lnTo>
                    <a:pt x="302" y="773"/>
                  </a:lnTo>
                  <a:lnTo>
                    <a:pt x="302" y="773"/>
                  </a:lnTo>
                  <a:lnTo>
                    <a:pt x="302" y="771"/>
                  </a:lnTo>
                  <a:lnTo>
                    <a:pt x="302" y="771"/>
                  </a:lnTo>
                  <a:close/>
                  <a:moveTo>
                    <a:pt x="161" y="453"/>
                  </a:moveTo>
                  <a:lnTo>
                    <a:pt x="159" y="451"/>
                  </a:lnTo>
                  <a:lnTo>
                    <a:pt x="159" y="451"/>
                  </a:lnTo>
                  <a:lnTo>
                    <a:pt x="159" y="451"/>
                  </a:lnTo>
                  <a:lnTo>
                    <a:pt x="159" y="449"/>
                  </a:lnTo>
                  <a:lnTo>
                    <a:pt x="159" y="449"/>
                  </a:lnTo>
                  <a:lnTo>
                    <a:pt x="157" y="449"/>
                  </a:lnTo>
                  <a:lnTo>
                    <a:pt x="157" y="449"/>
                  </a:lnTo>
                  <a:lnTo>
                    <a:pt x="157" y="448"/>
                  </a:lnTo>
                  <a:lnTo>
                    <a:pt x="157" y="444"/>
                  </a:lnTo>
                  <a:lnTo>
                    <a:pt x="157" y="444"/>
                  </a:lnTo>
                  <a:lnTo>
                    <a:pt x="155" y="440"/>
                  </a:lnTo>
                  <a:lnTo>
                    <a:pt x="155" y="438"/>
                  </a:lnTo>
                  <a:lnTo>
                    <a:pt x="155" y="438"/>
                  </a:lnTo>
                  <a:lnTo>
                    <a:pt x="154" y="437"/>
                  </a:lnTo>
                  <a:lnTo>
                    <a:pt x="154" y="435"/>
                  </a:lnTo>
                  <a:lnTo>
                    <a:pt x="154" y="437"/>
                  </a:lnTo>
                  <a:lnTo>
                    <a:pt x="154" y="435"/>
                  </a:lnTo>
                  <a:lnTo>
                    <a:pt x="154" y="435"/>
                  </a:lnTo>
                  <a:lnTo>
                    <a:pt x="154" y="435"/>
                  </a:lnTo>
                  <a:lnTo>
                    <a:pt x="154" y="435"/>
                  </a:lnTo>
                  <a:lnTo>
                    <a:pt x="154" y="435"/>
                  </a:lnTo>
                  <a:lnTo>
                    <a:pt x="154" y="433"/>
                  </a:lnTo>
                  <a:lnTo>
                    <a:pt x="155" y="433"/>
                  </a:lnTo>
                  <a:lnTo>
                    <a:pt x="155" y="433"/>
                  </a:lnTo>
                  <a:lnTo>
                    <a:pt x="155" y="433"/>
                  </a:lnTo>
                  <a:lnTo>
                    <a:pt x="155" y="433"/>
                  </a:lnTo>
                  <a:lnTo>
                    <a:pt x="154" y="431"/>
                  </a:lnTo>
                  <a:lnTo>
                    <a:pt x="154" y="431"/>
                  </a:lnTo>
                  <a:lnTo>
                    <a:pt x="154" y="431"/>
                  </a:lnTo>
                  <a:lnTo>
                    <a:pt x="154" y="431"/>
                  </a:lnTo>
                  <a:lnTo>
                    <a:pt x="154" y="431"/>
                  </a:lnTo>
                  <a:lnTo>
                    <a:pt x="154" y="431"/>
                  </a:lnTo>
                  <a:lnTo>
                    <a:pt x="152" y="429"/>
                  </a:lnTo>
                  <a:lnTo>
                    <a:pt x="150" y="429"/>
                  </a:lnTo>
                  <a:lnTo>
                    <a:pt x="150" y="429"/>
                  </a:lnTo>
                  <a:lnTo>
                    <a:pt x="152" y="429"/>
                  </a:lnTo>
                  <a:lnTo>
                    <a:pt x="152" y="429"/>
                  </a:lnTo>
                  <a:lnTo>
                    <a:pt x="152" y="428"/>
                  </a:lnTo>
                  <a:lnTo>
                    <a:pt x="152" y="428"/>
                  </a:lnTo>
                  <a:lnTo>
                    <a:pt x="152" y="428"/>
                  </a:lnTo>
                  <a:lnTo>
                    <a:pt x="150" y="428"/>
                  </a:lnTo>
                  <a:lnTo>
                    <a:pt x="150" y="428"/>
                  </a:lnTo>
                  <a:lnTo>
                    <a:pt x="148" y="428"/>
                  </a:lnTo>
                  <a:lnTo>
                    <a:pt x="148" y="428"/>
                  </a:lnTo>
                  <a:lnTo>
                    <a:pt x="148" y="428"/>
                  </a:lnTo>
                  <a:lnTo>
                    <a:pt x="146" y="428"/>
                  </a:lnTo>
                  <a:lnTo>
                    <a:pt x="146" y="428"/>
                  </a:lnTo>
                  <a:lnTo>
                    <a:pt x="146" y="428"/>
                  </a:lnTo>
                  <a:lnTo>
                    <a:pt x="146" y="428"/>
                  </a:lnTo>
                  <a:lnTo>
                    <a:pt x="144" y="428"/>
                  </a:lnTo>
                  <a:lnTo>
                    <a:pt x="146" y="428"/>
                  </a:lnTo>
                  <a:lnTo>
                    <a:pt x="146" y="428"/>
                  </a:lnTo>
                  <a:lnTo>
                    <a:pt x="146" y="426"/>
                  </a:lnTo>
                  <a:lnTo>
                    <a:pt x="148" y="428"/>
                  </a:lnTo>
                  <a:lnTo>
                    <a:pt x="148" y="426"/>
                  </a:lnTo>
                  <a:lnTo>
                    <a:pt x="148" y="426"/>
                  </a:lnTo>
                  <a:lnTo>
                    <a:pt x="148" y="424"/>
                  </a:lnTo>
                  <a:lnTo>
                    <a:pt x="150" y="424"/>
                  </a:lnTo>
                  <a:lnTo>
                    <a:pt x="150" y="422"/>
                  </a:lnTo>
                  <a:lnTo>
                    <a:pt x="150" y="422"/>
                  </a:lnTo>
                  <a:lnTo>
                    <a:pt x="152" y="422"/>
                  </a:lnTo>
                  <a:lnTo>
                    <a:pt x="152" y="422"/>
                  </a:lnTo>
                  <a:lnTo>
                    <a:pt x="152" y="422"/>
                  </a:lnTo>
                  <a:lnTo>
                    <a:pt x="154" y="422"/>
                  </a:lnTo>
                  <a:lnTo>
                    <a:pt x="152" y="422"/>
                  </a:lnTo>
                  <a:lnTo>
                    <a:pt x="150" y="420"/>
                  </a:lnTo>
                  <a:lnTo>
                    <a:pt x="150" y="420"/>
                  </a:lnTo>
                  <a:lnTo>
                    <a:pt x="148" y="422"/>
                  </a:lnTo>
                  <a:lnTo>
                    <a:pt x="148" y="422"/>
                  </a:lnTo>
                  <a:lnTo>
                    <a:pt x="148" y="422"/>
                  </a:lnTo>
                  <a:lnTo>
                    <a:pt x="148" y="420"/>
                  </a:lnTo>
                  <a:lnTo>
                    <a:pt x="148" y="422"/>
                  </a:lnTo>
                  <a:lnTo>
                    <a:pt x="148" y="422"/>
                  </a:lnTo>
                  <a:lnTo>
                    <a:pt x="148" y="422"/>
                  </a:lnTo>
                  <a:lnTo>
                    <a:pt x="148" y="422"/>
                  </a:lnTo>
                  <a:lnTo>
                    <a:pt x="148" y="420"/>
                  </a:lnTo>
                  <a:lnTo>
                    <a:pt x="148" y="420"/>
                  </a:lnTo>
                  <a:lnTo>
                    <a:pt x="146" y="420"/>
                  </a:lnTo>
                  <a:lnTo>
                    <a:pt x="146" y="420"/>
                  </a:lnTo>
                  <a:lnTo>
                    <a:pt x="146" y="420"/>
                  </a:lnTo>
                  <a:lnTo>
                    <a:pt x="146" y="420"/>
                  </a:lnTo>
                  <a:lnTo>
                    <a:pt x="146" y="420"/>
                  </a:lnTo>
                  <a:lnTo>
                    <a:pt x="146" y="417"/>
                  </a:lnTo>
                  <a:lnTo>
                    <a:pt x="146" y="417"/>
                  </a:lnTo>
                  <a:lnTo>
                    <a:pt x="146" y="417"/>
                  </a:lnTo>
                  <a:lnTo>
                    <a:pt x="146" y="417"/>
                  </a:lnTo>
                  <a:lnTo>
                    <a:pt x="148" y="417"/>
                  </a:lnTo>
                  <a:lnTo>
                    <a:pt x="148" y="417"/>
                  </a:lnTo>
                  <a:lnTo>
                    <a:pt x="148" y="415"/>
                  </a:lnTo>
                  <a:lnTo>
                    <a:pt x="148" y="415"/>
                  </a:lnTo>
                  <a:lnTo>
                    <a:pt x="148" y="415"/>
                  </a:lnTo>
                  <a:lnTo>
                    <a:pt x="148" y="415"/>
                  </a:lnTo>
                  <a:lnTo>
                    <a:pt x="148" y="415"/>
                  </a:lnTo>
                  <a:lnTo>
                    <a:pt x="148" y="413"/>
                  </a:lnTo>
                  <a:lnTo>
                    <a:pt x="148" y="413"/>
                  </a:lnTo>
                  <a:lnTo>
                    <a:pt x="146" y="415"/>
                  </a:lnTo>
                  <a:lnTo>
                    <a:pt x="146" y="415"/>
                  </a:lnTo>
                  <a:lnTo>
                    <a:pt x="146" y="413"/>
                  </a:lnTo>
                  <a:lnTo>
                    <a:pt x="146" y="413"/>
                  </a:lnTo>
                  <a:lnTo>
                    <a:pt x="146" y="413"/>
                  </a:lnTo>
                  <a:lnTo>
                    <a:pt x="146" y="413"/>
                  </a:lnTo>
                  <a:lnTo>
                    <a:pt x="146" y="413"/>
                  </a:lnTo>
                  <a:lnTo>
                    <a:pt x="146" y="413"/>
                  </a:lnTo>
                  <a:lnTo>
                    <a:pt x="144" y="413"/>
                  </a:lnTo>
                  <a:lnTo>
                    <a:pt x="144" y="413"/>
                  </a:lnTo>
                  <a:lnTo>
                    <a:pt x="144" y="413"/>
                  </a:lnTo>
                  <a:lnTo>
                    <a:pt x="143" y="413"/>
                  </a:lnTo>
                  <a:lnTo>
                    <a:pt x="143" y="413"/>
                  </a:lnTo>
                  <a:lnTo>
                    <a:pt x="143" y="413"/>
                  </a:lnTo>
                  <a:lnTo>
                    <a:pt x="143" y="413"/>
                  </a:lnTo>
                  <a:lnTo>
                    <a:pt x="143" y="413"/>
                  </a:lnTo>
                  <a:lnTo>
                    <a:pt x="143" y="413"/>
                  </a:lnTo>
                  <a:lnTo>
                    <a:pt x="143" y="415"/>
                  </a:lnTo>
                  <a:lnTo>
                    <a:pt x="143" y="415"/>
                  </a:lnTo>
                  <a:lnTo>
                    <a:pt x="143" y="417"/>
                  </a:lnTo>
                  <a:lnTo>
                    <a:pt x="141" y="415"/>
                  </a:lnTo>
                  <a:lnTo>
                    <a:pt x="141" y="413"/>
                  </a:lnTo>
                  <a:lnTo>
                    <a:pt x="143" y="413"/>
                  </a:lnTo>
                  <a:lnTo>
                    <a:pt x="141" y="413"/>
                  </a:lnTo>
                  <a:lnTo>
                    <a:pt x="141" y="413"/>
                  </a:lnTo>
                  <a:lnTo>
                    <a:pt x="141" y="411"/>
                  </a:lnTo>
                  <a:lnTo>
                    <a:pt x="141" y="411"/>
                  </a:lnTo>
                  <a:lnTo>
                    <a:pt x="141" y="411"/>
                  </a:lnTo>
                  <a:lnTo>
                    <a:pt x="141" y="411"/>
                  </a:lnTo>
                  <a:lnTo>
                    <a:pt x="141" y="411"/>
                  </a:lnTo>
                  <a:lnTo>
                    <a:pt x="141" y="411"/>
                  </a:lnTo>
                  <a:lnTo>
                    <a:pt x="141" y="410"/>
                  </a:lnTo>
                  <a:lnTo>
                    <a:pt x="141" y="410"/>
                  </a:lnTo>
                  <a:lnTo>
                    <a:pt x="141" y="410"/>
                  </a:lnTo>
                  <a:lnTo>
                    <a:pt x="139" y="410"/>
                  </a:lnTo>
                  <a:lnTo>
                    <a:pt x="139" y="410"/>
                  </a:lnTo>
                  <a:lnTo>
                    <a:pt x="139" y="410"/>
                  </a:lnTo>
                  <a:lnTo>
                    <a:pt x="137" y="408"/>
                  </a:lnTo>
                  <a:lnTo>
                    <a:pt x="137" y="408"/>
                  </a:lnTo>
                  <a:lnTo>
                    <a:pt x="137" y="410"/>
                  </a:lnTo>
                  <a:lnTo>
                    <a:pt x="135" y="410"/>
                  </a:lnTo>
                  <a:lnTo>
                    <a:pt x="135" y="410"/>
                  </a:lnTo>
                  <a:lnTo>
                    <a:pt x="135" y="410"/>
                  </a:lnTo>
                  <a:lnTo>
                    <a:pt x="135" y="410"/>
                  </a:lnTo>
                  <a:lnTo>
                    <a:pt x="134" y="410"/>
                  </a:lnTo>
                  <a:lnTo>
                    <a:pt x="134" y="410"/>
                  </a:lnTo>
                  <a:lnTo>
                    <a:pt x="134" y="410"/>
                  </a:lnTo>
                  <a:lnTo>
                    <a:pt x="134" y="408"/>
                  </a:lnTo>
                  <a:lnTo>
                    <a:pt x="134" y="408"/>
                  </a:lnTo>
                  <a:lnTo>
                    <a:pt x="134" y="408"/>
                  </a:lnTo>
                  <a:lnTo>
                    <a:pt x="134" y="408"/>
                  </a:lnTo>
                  <a:lnTo>
                    <a:pt x="134" y="410"/>
                  </a:lnTo>
                  <a:lnTo>
                    <a:pt x="134" y="410"/>
                  </a:lnTo>
                  <a:lnTo>
                    <a:pt x="134" y="410"/>
                  </a:lnTo>
                  <a:lnTo>
                    <a:pt x="134" y="410"/>
                  </a:lnTo>
                  <a:lnTo>
                    <a:pt x="134" y="406"/>
                  </a:lnTo>
                  <a:lnTo>
                    <a:pt x="134" y="406"/>
                  </a:lnTo>
                  <a:lnTo>
                    <a:pt x="132" y="406"/>
                  </a:lnTo>
                  <a:lnTo>
                    <a:pt x="132" y="406"/>
                  </a:lnTo>
                  <a:lnTo>
                    <a:pt x="132" y="406"/>
                  </a:lnTo>
                  <a:lnTo>
                    <a:pt x="132" y="404"/>
                  </a:lnTo>
                  <a:lnTo>
                    <a:pt x="130" y="406"/>
                  </a:lnTo>
                  <a:lnTo>
                    <a:pt x="130" y="406"/>
                  </a:lnTo>
                  <a:lnTo>
                    <a:pt x="128" y="406"/>
                  </a:lnTo>
                  <a:lnTo>
                    <a:pt x="128" y="408"/>
                  </a:lnTo>
                  <a:lnTo>
                    <a:pt x="128" y="410"/>
                  </a:lnTo>
                  <a:lnTo>
                    <a:pt x="128" y="411"/>
                  </a:lnTo>
                  <a:lnTo>
                    <a:pt x="126" y="411"/>
                  </a:lnTo>
                  <a:lnTo>
                    <a:pt x="126" y="411"/>
                  </a:lnTo>
                  <a:lnTo>
                    <a:pt x="125" y="413"/>
                  </a:lnTo>
                  <a:lnTo>
                    <a:pt x="125" y="413"/>
                  </a:lnTo>
                  <a:lnTo>
                    <a:pt x="121" y="413"/>
                  </a:lnTo>
                  <a:lnTo>
                    <a:pt x="121" y="415"/>
                  </a:lnTo>
                  <a:lnTo>
                    <a:pt x="119" y="417"/>
                  </a:lnTo>
                  <a:lnTo>
                    <a:pt x="119" y="417"/>
                  </a:lnTo>
                  <a:lnTo>
                    <a:pt x="117" y="419"/>
                  </a:lnTo>
                  <a:lnTo>
                    <a:pt x="117" y="419"/>
                  </a:lnTo>
                  <a:lnTo>
                    <a:pt x="117" y="419"/>
                  </a:lnTo>
                  <a:lnTo>
                    <a:pt x="116" y="419"/>
                  </a:lnTo>
                  <a:lnTo>
                    <a:pt x="116" y="420"/>
                  </a:lnTo>
                  <a:lnTo>
                    <a:pt x="116" y="420"/>
                  </a:lnTo>
                  <a:lnTo>
                    <a:pt x="114" y="420"/>
                  </a:lnTo>
                  <a:lnTo>
                    <a:pt x="114" y="420"/>
                  </a:lnTo>
                  <a:lnTo>
                    <a:pt x="114" y="420"/>
                  </a:lnTo>
                  <a:lnTo>
                    <a:pt x="114" y="420"/>
                  </a:lnTo>
                  <a:lnTo>
                    <a:pt x="114" y="420"/>
                  </a:lnTo>
                  <a:lnTo>
                    <a:pt x="114" y="422"/>
                  </a:lnTo>
                  <a:lnTo>
                    <a:pt x="112" y="424"/>
                  </a:lnTo>
                  <a:lnTo>
                    <a:pt x="110" y="426"/>
                  </a:lnTo>
                  <a:lnTo>
                    <a:pt x="108" y="428"/>
                  </a:lnTo>
                  <a:lnTo>
                    <a:pt x="107" y="428"/>
                  </a:lnTo>
                  <a:lnTo>
                    <a:pt x="107" y="428"/>
                  </a:lnTo>
                  <a:lnTo>
                    <a:pt x="105" y="428"/>
                  </a:lnTo>
                  <a:lnTo>
                    <a:pt x="101" y="429"/>
                  </a:lnTo>
                  <a:lnTo>
                    <a:pt x="101" y="429"/>
                  </a:lnTo>
                  <a:lnTo>
                    <a:pt x="101" y="431"/>
                  </a:lnTo>
                  <a:lnTo>
                    <a:pt x="99" y="431"/>
                  </a:lnTo>
                  <a:lnTo>
                    <a:pt x="96" y="433"/>
                  </a:lnTo>
                  <a:lnTo>
                    <a:pt x="96" y="433"/>
                  </a:lnTo>
                  <a:lnTo>
                    <a:pt x="94" y="433"/>
                  </a:lnTo>
                  <a:lnTo>
                    <a:pt x="90" y="433"/>
                  </a:lnTo>
                  <a:lnTo>
                    <a:pt x="85" y="433"/>
                  </a:lnTo>
                  <a:lnTo>
                    <a:pt x="83" y="431"/>
                  </a:lnTo>
                  <a:lnTo>
                    <a:pt x="81" y="428"/>
                  </a:lnTo>
                  <a:lnTo>
                    <a:pt x="81" y="428"/>
                  </a:lnTo>
                  <a:lnTo>
                    <a:pt x="81" y="426"/>
                  </a:lnTo>
                  <a:lnTo>
                    <a:pt x="81" y="426"/>
                  </a:lnTo>
                  <a:lnTo>
                    <a:pt x="81" y="426"/>
                  </a:lnTo>
                  <a:lnTo>
                    <a:pt x="81" y="424"/>
                  </a:lnTo>
                  <a:lnTo>
                    <a:pt x="81" y="424"/>
                  </a:lnTo>
                  <a:lnTo>
                    <a:pt x="81" y="424"/>
                  </a:lnTo>
                  <a:lnTo>
                    <a:pt x="79" y="424"/>
                  </a:lnTo>
                  <a:lnTo>
                    <a:pt x="79" y="424"/>
                  </a:lnTo>
                  <a:lnTo>
                    <a:pt x="79" y="424"/>
                  </a:lnTo>
                  <a:lnTo>
                    <a:pt x="79" y="426"/>
                  </a:lnTo>
                  <a:lnTo>
                    <a:pt x="79" y="428"/>
                  </a:lnTo>
                  <a:lnTo>
                    <a:pt x="79" y="428"/>
                  </a:lnTo>
                  <a:lnTo>
                    <a:pt x="79" y="428"/>
                  </a:lnTo>
                  <a:lnTo>
                    <a:pt x="81" y="429"/>
                  </a:lnTo>
                  <a:lnTo>
                    <a:pt x="81" y="429"/>
                  </a:lnTo>
                  <a:lnTo>
                    <a:pt x="79" y="431"/>
                  </a:lnTo>
                  <a:lnTo>
                    <a:pt x="76" y="440"/>
                  </a:lnTo>
                  <a:lnTo>
                    <a:pt x="78" y="440"/>
                  </a:lnTo>
                  <a:lnTo>
                    <a:pt x="78" y="440"/>
                  </a:lnTo>
                  <a:lnTo>
                    <a:pt x="78" y="442"/>
                  </a:lnTo>
                  <a:lnTo>
                    <a:pt x="78" y="442"/>
                  </a:lnTo>
                  <a:lnTo>
                    <a:pt x="79" y="442"/>
                  </a:lnTo>
                  <a:lnTo>
                    <a:pt x="79" y="442"/>
                  </a:lnTo>
                  <a:lnTo>
                    <a:pt x="79" y="442"/>
                  </a:lnTo>
                  <a:lnTo>
                    <a:pt x="79" y="444"/>
                  </a:lnTo>
                  <a:lnTo>
                    <a:pt x="79" y="444"/>
                  </a:lnTo>
                  <a:lnTo>
                    <a:pt x="79" y="444"/>
                  </a:lnTo>
                  <a:lnTo>
                    <a:pt x="79" y="446"/>
                  </a:lnTo>
                  <a:lnTo>
                    <a:pt x="78" y="446"/>
                  </a:lnTo>
                  <a:lnTo>
                    <a:pt x="78" y="446"/>
                  </a:lnTo>
                  <a:lnTo>
                    <a:pt x="78" y="448"/>
                  </a:lnTo>
                  <a:lnTo>
                    <a:pt x="78" y="448"/>
                  </a:lnTo>
                  <a:lnTo>
                    <a:pt x="78" y="449"/>
                  </a:lnTo>
                  <a:lnTo>
                    <a:pt x="78" y="449"/>
                  </a:lnTo>
                  <a:lnTo>
                    <a:pt x="78" y="451"/>
                  </a:lnTo>
                  <a:lnTo>
                    <a:pt x="78" y="449"/>
                  </a:lnTo>
                  <a:lnTo>
                    <a:pt x="79" y="448"/>
                  </a:lnTo>
                  <a:lnTo>
                    <a:pt x="79" y="448"/>
                  </a:lnTo>
                  <a:lnTo>
                    <a:pt x="81" y="448"/>
                  </a:lnTo>
                  <a:lnTo>
                    <a:pt x="79" y="449"/>
                  </a:lnTo>
                  <a:lnTo>
                    <a:pt x="79" y="449"/>
                  </a:lnTo>
                  <a:lnTo>
                    <a:pt x="81" y="451"/>
                  </a:lnTo>
                  <a:lnTo>
                    <a:pt x="83" y="449"/>
                  </a:lnTo>
                  <a:lnTo>
                    <a:pt x="85" y="449"/>
                  </a:lnTo>
                  <a:lnTo>
                    <a:pt x="85" y="449"/>
                  </a:lnTo>
                  <a:lnTo>
                    <a:pt x="85" y="451"/>
                  </a:lnTo>
                  <a:lnTo>
                    <a:pt x="87" y="453"/>
                  </a:lnTo>
                  <a:lnTo>
                    <a:pt x="87" y="455"/>
                  </a:lnTo>
                  <a:lnTo>
                    <a:pt x="87" y="455"/>
                  </a:lnTo>
                  <a:lnTo>
                    <a:pt x="88" y="457"/>
                  </a:lnTo>
                  <a:lnTo>
                    <a:pt x="88" y="457"/>
                  </a:lnTo>
                  <a:lnTo>
                    <a:pt x="88" y="458"/>
                  </a:lnTo>
                  <a:lnTo>
                    <a:pt x="90" y="460"/>
                  </a:lnTo>
                  <a:lnTo>
                    <a:pt x="88" y="464"/>
                  </a:lnTo>
                  <a:lnTo>
                    <a:pt x="88" y="466"/>
                  </a:lnTo>
                  <a:lnTo>
                    <a:pt x="90" y="466"/>
                  </a:lnTo>
                  <a:lnTo>
                    <a:pt x="90" y="466"/>
                  </a:lnTo>
                  <a:lnTo>
                    <a:pt x="92" y="466"/>
                  </a:lnTo>
                  <a:lnTo>
                    <a:pt x="92" y="467"/>
                  </a:lnTo>
                  <a:lnTo>
                    <a:pt x="94" y="469"/>
                  </a:lnTo>
                  <a:lnTo>
                    <a:pt x="94" y="471"/>
                  </a:lnTo>
                  <a:lnTo>
                    <a:pt x="92" y="475"/>
                  </a:lnTo>
                  <a:lnTo>
                    <a:pt x="92" y="476"/>
                  </a:lnTo>
                  <a:lnTo>
                    <a:pt x="94" y="478"/>
                  </a:lnTo>
                  <a:lnTo>
                    <a:pt x="94" y="480"/>
                  </a:lnTo>
                  <a:lnTo>
                    <a:pt x="94" y="482"/>
                  </a:lnTo>
                  <a:lnTo>
                    <a:pt x="94" y="482"/>
                  </a:lnTo>
                  <a:lnTo>
                    <a:pt x="94" y="484"/>
                  </a:lnTo>
                  <a:lnTo>
                    <a:pt x="94" y="484"/>
                  </a:lnTo>
                  <a:lnTo>
                    <a:pt x="92" y="484"/>
                  </a:lnTo>
                  <a:lnTo>
                    <a:pt x="92" y="484"/>
                  </a:lnTo>
                  <a:lnTo>
                    <a:pt x="92" y="485"/>
                  </a:lnTo>
                  <a:lnTo>
                    <a:pt x="90" y="485"/>
                  </a:lnTo>
                  <a:lnTo>
                    <a:pt x="90" y="485"/>
                  </a:lnTo>
                  <a:lnTo>
                    <a:pt x="88" y="485"/>
                  </a:lnTo>
                  <a:lnTo>
                    <a:pt x="88" y="485"/>
                  </a:lnTo>
                  <a:lnTo>
                    <a:pt x="88" y="485"/>
                  </a:lnTo>
                  <a:lnTo>
                    <a:pt x="90" y="485"/>
                  </a:lnTo>
                  <a:lnTo>
                    <a:pt x="90" y="487"/>
                  </a:lnTo>
                  <a:lnTo>
                    <a:pt x="90" y="487"/>
                  </a:lnTo>
                  <a:lnTo>
                    <a:pt x="90" y="489"/>
                  </a:lnTo>
                  <a:lnTo>
                    <a:pt x="90" y="489"/>
                  </a:lnTo>
                  <a:lnTo>
                    <a:pt x="90" y="493"/>
                  </a:lnTo>
                  <a:lnTo>
                    <a:pt x="90" y="493"/>
                  </a:lnTo>
                  <a:lnTo>
                    <a:pt x="90" y="493"/>
                  </a:lnTo>
                  <a:lnTo>
                    <a:pt x="90" y="493"/>
                  </a:lnTo>
                  <a:lnTo>
                    <a:pt x="90" y="494"/>
                  </a:lnTo>
                  <a:lnTo>
                    <a:pt x="90" y="494"/>
                  </a:lnTo>
                  <a:lnTo>
                    <a:pt x="90" y="494"/>
                  </a:lnTo>
                  <a:lnTo>
                    <a:pt x="90" y="494"/>
                  </a:lnTo>
                  <a:lnTo>
                    <a:pt x="90" y="494"/>
                  </a:lnTo>
                  <a:lnTo>
                    <a:pt x="92" y="496"/>
                  </a:lnTo>
                  <a:lnTo>
                    <a:pt x="92" y="496"/>
                  </a:lnTo>
                  <a:lnTo>
                    <a:pt x="92" y="496"/>
                  </a:lnTo>
                  <a:lnTo>
                    <a:pt x="92" y="496"/>
                  </a:lnTo>
                  <a:lnTo>
                    <a:pt x="92" y="496"/>
                  </a:lnTo>
                  <a:lnTo>
                    <a:pt x="92" y="494"/>
                  </a:lnTo>
                  <a:lnTo>
                    <a:pt x="92" y="494"/>
                  </a:lnTo>
                  <a:lnTo>
                    <a:pt x="92" y="494"/>
                  </a:lnTo>
                  <a:lnTo>
                    <a:pt x="92" y="494"/>
                  </a:lnTo>
                  <a:lnTo>
                    <a:pt x="92" y="494"/>
                  </a:lnTo>
                  <a:lnTo>
                    <a:pt x="92" y="494"/>
                  </a:lnTo>
                  <a:lnTo>
                    <a:pt x="92" y="494"/>
                  </a:lnTo>
                  <a:lnTo>
                    <a:pt x="92" y="493"/>
                  </a:lnTo>
                  <a:lnTo>
                    <a:pt x="94" y="494"/>
                  </a:lnTo>
                  <a:lnTo>
                    <a:pt x="96" y="494"/>
                  </a:lnTo>
                  <a:lnTo>
                    <a:pt x="98" y="496"/>
                  </a:lnTo>
                  <a:lnTo>
                    <a:pt x="98" y="496"/>
                  </a:lnTo>
                  <a:lnTo>
                    <a:pt x="98" y="498"/>
                  </a:lnTo>
                  <a:lnTo>
                    <a:pt x="98" y="500"/>
                  </a:lnTo>
                  <a:lnTo>
                    <a:pt x="98" y="500"/>
                  </a:lnTo>
                  <a:lnTo>
                    <a:pt x="98" y="502"/>
                  </a:lnTo>
                  <a:lnTo>
                    <a:pt x="96" y="503"/>
                  </a:lnTo>
                  <a:lnTo>
                    <a:pt x="96" y="503"/>
                  </a:lnTo>
                  <a:lnTo>
                    <a:pt x="96" y="503"/>
                  </a:lnTo>
                  <a:lnTo>
                    <a:pt x="96" y="503"/>
                  </a:lnTo>
                  <a:lnTo>
                    <a:pt x="96" y="502"/>
                  </a:lnTo>
                  <a:lnTo>
                    <a:pt x="98" y="502"/>
                  </a:lnTo>
                  <a:lnTo>
                    <a:pt x="98" y="502"/>
                  </a:lnTo>
                  <a:lnTo>
                    <a:pt x="96" y="503"/>
                  </a:lnTo>
                  <a:lnTo>
                    <a:pt x="96" y="503"/>
                  </a:lnTo>
                  <a:lnTo>
                    <a:pt x="96" y="505"/>
                  </a:lnTo>
                  <a:lnTo>
                    <a:pt x="96" y="505"/>
                  </a:lnTo>
                  <a:lnTo>
                    <a:pt x="96" y="507"/>
                  </a:lnTo>
                  <a:lnTo>
                    <a:pt x="98" y="507"/>
                  </a:lnTo>
                  <a:lnTo>
                    <a:pt x="98" y="507"/>
                  </a:lnTo>
                  <a:lnTo>
                    <a:pt x="96" y="507"/>
                  </a:lnTo>
                  <a:lnTo>
                    <a:pt x="94" y="507"/>
                  </a:lnTo>
                  <a:lnTo>
                    <a:pt x="94" y="503"/>
                  </a:lnTo>
                  <a:lnTo>
                    <a:pt x="92" y="503"/>
                  </a:lnTo>
                  <a:lnTo>
                    <a:pt x="92" y="503"/>
                  </a:lnTo>
                  <a:lnTo>
                    <a:pt x="92" y="503"/>
                  </a:lnTo>
                  <a:lnTo>
                    <a:pt x="92" y="505"/>
                  </a:lnTo>
                  <a:lnTo>
                    <a:pt x="92" y="505"/>
                  </a:lnTo>
                  <a:lnTo>
                    <a:pt x="92" y="507"/>
                  </a:lnTo>
                  <a:lnTo>
                    <a:pt x="92" y="507"/>
                  </a:lnTo>
                  <a:lnTo>
                    <a:pt x="92" y="511"/>
                  </a:lnTo>
                  <a:lnTo>
                    <a:pt x="92" y="513"/>
                  </a:lnTo>
                  <a:lnTo>
                    <a:pt x="92" y="514"/>
                  </a:lnTo>
                  <a:lnTo>
                    <a:pt x="92" y="514"/>
                  </a:lnTo>
                  <a:lnTo>
                    <a:pt x="92" y="516"/>
                  </a:lnTo>
                  <a:lnTo>
                    <a:pt x="92" y="516"/>
                  </a:lnTo>
                  <a:lnTo>
                    <a:pt x="92" y="518"/>
                  </a:lnTo>
                  <a:lnTo>
                    <a:pt x="90" y="520"/>
                  </a:lnTo>
                  <a:lnTo>
                    <a:pt x="90" y="522"/>
                  </a:lnTo>
                  <a:lnTo>
                    <a:pt x="88" y="522"/>
                  </a:lnTo>
                  <a:lnTo>
                    <a:pt x="88" y="523"/>
                  </a:lnTo>
                  <a:lnTo>
                    <a:pt x="88" y="523"/>
                  </a:lnTo>
                  <a:lnTo>
                    <a:pt x="90" y="525"/>
                  </a:lnTo>
                  <a:lnTo>
                    <a:pt x="90" y="525"/>
                  </a:lnTo>
                  <a:lnTo>
                    <a:pt x="90" y="525"/>
                  </a:lnTo>
                  <a:lnTo>
                    <a:pt x="90" y="527"/>
                  </a:lnTo>
                  <a:lnTo>
                    <a:pt x="88" y="527"/>
                  </a:lnTo>
                  <a:lnTo>
                    <a:pt x="88" y="529"/>
                  </a:lnTo>
                  <a:lnTo>
                    <a:pt x="88" y="529"/>
                  </a:lnTo>
                  <a:lnTo>
                    <a:pt x="90" y="531"/>
                  </a:lnTo>
                  <a:lnTo>
                    <a:pt x="90" y="532"/>
                  </a:lnTo>
                  <a:lnTo>
                    <a:pt x="92" y="532"/>
                  </a:lnTo>
                  <a:lnTo>
                    <a:pt x="90" y="534"/>
                  </a:lnTo>
                  <a:lnTo>
                    <a:pt x="88" y="538"/>
                  </a:lnTo>
                  <a:lnTo>
                    <a:pt x="88" y="538"/>
                  </a:lnTo>
                  <a:lnTo>
                    <a:pt x="88" y="538"/>
                  </a:lnTo>
                  <a:lnTo>
                    <a:pt x="88" y="540"/>
                  </a:lnTo>
                  <a:lnTo>
                    <a:pt x="88" y="540"/>
                  </a:lnTo>
                  <a:lnTo>
                    <a:pt x="90" y="540"/>
                  </a:lnTo>
                  <a:lnTo>
                    <a:pt x="90" y="540"/>
                  </a:lnTo>
                  <a:lnTo>
                    <a:pt x="90" y="540"/>
                  </a:lnTo>
                  <a:lnTo>
                    <a:pt x="90" y="541"/>
                  </a:lnTo>
                  <a:lnTo>
                    <a:pt x="90" y="541"/>
                  </a:lnTo>
                  <a:lnTo>
                    <a:pt x="90" y="541"/>
                  </a:lnTo>
                  <a:lnTo>
                    <a:pt x="90" y="541"/>
                  </a:lnTo>
                  <a:lnTo>
                    <a:pt x="90" y="541"/>
                  </a:lnTo>
                  <a:lnTo>
                    <a:pt x="90" y="541"/>
                  </a:lnTo>
                  <a:lnTo>
                    <a:pt x="92" y="541"/>
                  </a:lnTo>
                  <a:lnTo>
                    <a:pt x="92" y="541"/>
                  </a:lnTo>
                  <a:lnTo>
                    <a:pt x="92" y="543"/>
                  </a:lnTo>
                  <a:lnTo>
                    <a:pt x="92" y="545"/>
                  </a:lnTo>
                  <a:lnTo>
                    <a:pt x="92" y="545"/>
                  </a:lnTo>
                  <a:lnTo>
                    <a:pt x="92" y="545"/>
                  </a:lnTo>
                  <a:lnTo>
                    <a:pt x="94" y="545"/>
                  </a:lnTo>
                  <a:lnTo>
                    <a:pt x="94" y="545"/>
                  </a:lnTo>
                  <a:lnTo>
                    <a:pt x="94" y="547"/>
                  </a:lnTo>
                  <a:lnTo>
                    <a:pt x="94" y="547"/>
                  </a:lnTo>
                  <a:lnTo>
                    <a:pt x="94" y="547"/>
                  </a:lnTo>
                  <a:lnTo>
                    <a:pt x="96" y="547"/>
                  </a:lnTo>
                  <a:lnTo>
                    <a:pt x="96" y="547"/>
                  </a:lnTo>
                  <a:lnTo>
                    <a:pt x="96" y="549"/>
                  </a:lnTo>
                  <a:lnTo>
                    <a:pt x="96" y="549"/>
                  </a:lnTo>
                  <a:lnTo>
                    <a:pt x="96" y="549"/>
                  </a:lnTo>
                  <a:lnTo>
                    <a:pt x="98" y="549"/>
                  </a:lnTo>
                  <a:lnTo>
                    <a:pt x="98" y="549"/>
                  </a:lnTo>
                  <a:lnTo>
                    <a:pt x="98" y="549"/>
                  </a:lnTo>
                  <a:lnTo>
                    <a:pt x="98" y="552"/>
                  </a:lnTo>
                  <a:lnTo>
                    <a:pt x="99" y="556"/>
                  </a:lnTo>
                  <a:lnTo>
                    <a:pt x="99" y="554"/>
                  </a:lnTo>
                  <a:lnTo>
                    <a:pt x="101" y="556"/>
                  </a:lnTo>
                  <a:lnTo>
                    <a:pt x="101" y="558"/>
                  </a:lnTo>
                  <a:lnTo>
                    <a:pt x="99" y="559"/>
                  </a:lnTo>
                  <a:lnTo>
                    <a:pt x="99" y="559"/>
                  </a:lnTo>
                  <a:lnTo>
                    <a:pt x="101" y="559"/>
                  </a:lnTo>
                  <a:lnTo>
                    <a:pt x="101" y="559"/>
                  </a:lnTo>
                  <a:lnTo>
                    <a:pt x="101" y="559"/>
                  </a:lnTo>
                  <a:lnTo>
                    <a:pt x="101" y="561"/>
                  </a:lnTo>
                  <a:lnTo>
                    <a:pt x="101" y="561"/>
                  </a:lnTo>
                  <a:lnTo>
                    <a:pt x="103" y="561"/>
                  </a:lnTo>
                  <a:lnTo>
                    <a:pt x="103" y="559"/>
                  </a:lnTo>
                  <a:lnTo>
                    <a:pt x="103" y="558"/>
                  </a:lnTo>
                  <a:lnTo>
                    <a:pt x="105" y="558"/>
                  </a:lnTo>
                  <a:lnTo>
                    <a:pt x="105" y="558"/>
                  </a:lnTo>
                  <a:lnTo>
                    <a:pt x="107" y="558"/>
                  </a:lnTo>
                  <a:lnTo>
                    <a:pt x="108" y="558"/>
                  </a:lnTo>
                  <a:lnTo>
                    <a:pt x="110" y="559"/>
                  </a:lnTo>
                  <a:lnTo>
                    <a:pt x="110" y="559"/>
                  </a:lnTo>
                  <a:lnTo>
                    <a:pt x="110" y="559"/>
                  </a:lnTo>
                  <a:lnTo>
                    <a:pt x="112" y="559"/>
                  </a:lnTo>
                  <a:lnTo>
                    <a:pt x="112" y="559"/>
                  </a:lnTo>
                  <a:lnTo>
                    <a:pt x="112" y="559"/>
                  </a:lnTo>
                  <a:lnTo>
                    <a:pt x="114" y="559"/>
                  </a:lnTo>
                  <a:lnTo>
                    <a:pt x="114" y="559"/>
                  </a:lnTo>
                  <a:lnTo>
                    <a:pt x="114" y="559"/>
                  </a:lnTo>
                  <a:lnTo>
                    <a:pt x="114" y="559"/>
                  </a:lnTo>
                  <a:lnTo>
                    <a:pt x="114" y="559"/>
                  </a:lnTo>
                  <a:lnTo>
                    <a:pt x="119" y="554"/>
                  </a:lnTo>
                  <a:lnTo>
                    <a:pt x="119" y="552"/>
                  </a:lnTo>
                  <a:lnTo>
                    <a:pt x="121" y="552"/>
                  </a:lnTo>
                  <a:lnTo>
                    <a:pt x="121" y="554"/>
                  </a:lnTo>
                  <a:lnTo>
                    <a:pt x="121" y="552"/>
                  </a:lnTo>
                  <a:lnTo>
                    <a:pt x="121" y="552"/>
                  </a:lnTo>
                  <a:lnTo>
                    <a:pt x="121" y="550"/>
                  </a:lnTo>
                  <a:lnTo>
                    <a:pt x="123" y="549"/>
                  </a:lnTo>
                  <a:lnTo>
                    <a:pt x="123" y="549"/>
                  </a:lnTo>
                  <a:lnTo>
                    <a:pt x="121" y="549"/>
                  </a:lnTo>
                  <a:lnTo>
                    <a:pt x="121" y="549"/>
                  </a:lnTo>
                  <a:lnTo>
                    <a:pt x="121" y="547"/>
                  </a:lnTo>
                  <a:lnTo>
                    <a:pt x="121" y="545"/>
                  </a:lnTo>
                  <a:lnTo>
                    <a:pt x="121" y="545"/>
                  </a:lnTo>
                  <a:lnTo>
                    <a:pt x="121" y="543"/>
                  </a:lnTo>
                  <a:lnTo>
                    <a:pt x="121" y="541"/>
                  </a:lnTo>
                  <a:lnTo>
                    <a:pt x="121" y="541"/>
                  </a:lnTo>
                  <a:lnTo>
                    <a:pt x="125" y="540"/>
                  </a:lnTo>
                  <a:lnTo>
                    <a:pt x="125" y="538"/>
                  </a:lnTo>
                  <a:lnTo>
                    <a:pt x="125" y="538"/>
                  </a:lnTo>
                  <a:lnTo>
                    <a:pt x="123" y="538"/>
                  </a:lnTo>
                  <a:lnTo>
                    <a:pt x="123" y="538"/>
                  </a:lnTo>
                  <a:lnTo>
                    <a:pt x="121" y="538"/>
                  </a:lnTo>
                  <a:lnTo>
                    <a:pt x="121" y="538"/>
                  </a:lnTo>
                  <a:lnTo>
                    <a:pt x="121" y="538"/>
                  </a:lnTo>
                  <a:lnTo>
                    <a:pt x="121" y="538"/>
                  </a:lnTo>
                  <a:lnTo>
                    <a:pt x="121" y="538"/>
                  </a:lnTo>
                  <a:lnTo>
                    <a:pt x="121" y="536"/>
                  </a:lnTo>
                  <a:lnTo>
                    <a:pt x="121" y="536"/>
                  </a:lnTo>
                  <a:lnTo>
                    <a:pt x="121" y="536"/>
                  </a:lnTo>
                  <a:lnTo>
                    <a:pt x="121" y="536"/>
                  </a:lnTo>
                  <a:lnTo>
                    <a:pt x="121" y="536"/>
                  </a:lnTo>
                  <a:lnTo>
                    <a:pt x="121" y="536"/>
                  </a:lnTo>
                  <a:lnTo>
                    <a:pt x="123" y="536"/>
                  </a:lnTo>
                  <a:lnTo>
                    <a:pt x="123" y="536"/>
                  </a:lnTo>
                  <a:lnTo>
                    <a:pt x="123" y="538"/>
                  </a:lnTo>
                  <a:lnTo>
                    <a:pt x="123" y="536"/>
                  </a:lnTo>
                  <a:lnTo>
                    <a:pt x="126" y="540"/>
                  </a:lnTo>
                  <a:lnTo>
                    <a:pt x="126" y="540"/>
                  </a:lnTo>
                  <a:lnTo>
                    <a:pt x="128" y="541"/>
                  </a:lnTo>
                  <a:lnTo>
                    <a:pt x="128" y="540"/>
                  </a:lnTo>
                  <a:lnTo>
                    <a:pt x="128" y="540"/>
                  </a:lnTo>
                  <a:lnTo>
                    <a:pt x="130" y="538"/>
                  </a:lnTo>
                  <a:lnTo>
                    <a:pt x="130" y="538"/>
                  </a:lnTo>
                  <a:lnTo>
                    <a:pt x="132" y="538"/>
                  </a:lnTo>
                  <a:lnTo>
                    <a:pt x="134" y="538"/>
                  </a:lnTo>
                  <a:lnTo>
                    <a:pt x="134" y="540"/>
                  </a:lnTo>
                  <a:lnTo>
                    <a:pt x="134" y="538"/>
                  </a:lnTo>
                  <a:lnTo>
                    <a:pt x="135" y="540"/>
                  </a:lnTo>
                  <a:lnTo>
                    <a:pt x="135" y="540"/>
                  </a:lnTo>
                  <a:lnTo>
                    <a:pt x="135" y="540"/>
                  </a:lnTo>
                  <a:lnTo>
                    <a:pt x="137" y="540"/>
                  </a:lnTo>
                  <a:lnTo>
                    <a:pt x="137" y="540"/>
                  </a:lnTo>
                  <a:lnTo>
                    <a:pt x="139" y="541"/>
                  </a:lnTo>
                  <a:lnTo>
                    <a:pt x="139" y="541"/>
                  </a:lnTo>
                  <a:lnTo>
                    <a:pt x="139" y="541"/>
                  </a:lnTo>
                  <a:lnTo>
                    <a:pt x="141" y="543"/>
                  </a:lnTo>
                  <a:lnTo>
                    <a:pt x="141" y="543"/>
                  </a:lnTo>
                  <a:lnTo>
                    <a:pt x="141" y="543"/>
                  </a:lnTo>
                  <a:lnTo>
                    <a:pt x="143" y="545"/>
                  </a:lnTo>
                  <a:lnTo>
                    <a:pt x="143" y="545"/>
                  </a:lnTo>
                  <a:lnTo>
                    <a:pt x="143" y="543"/>
                  </a:lnTo>
                  <a:lnTo>
                    <a:pt x="144" y="543"/>
                  </a:lnTo>
                  <a:lnTo>
                    <a:pt x="144" y="543"/>
                  </a:lnTo>
                  <a:lnTo>
                    <a:pt x="146" y="545"/>
                  </a:lnTo>
                  <a:lnTo>
                    <a:pt x="144" y="545"/>
                  </a:lnTo>
                  <a:lnTo>
                    <a:pt x="144" y="545"/>
                  </a:lnTo>
                  <a:lnTo>
                    <a:pt x="146" y="545"/>
                  </a:lnTo>
                  <a:lnTo>
                    <a:pt x="146" y="545"/>
                  </a:lnTo>
                  <a:lnTo>
                    <a:pt x="146" y="545"/>
                  </a:lnTo>
                  <a:lnTo>
                    <a:pt x="146" y="543"/>
                  </a:lnTo>
                  <a:lnTo>
                    <a:pt x="148" y="543"/>
                  </a:lnTo>
                  <a:lnTo>
                    <a:pt x="148" y="543"/>
                  </a:lnTo>
                  <a:lnTo>
                    <a:pt x="148" y="541"/>
                  </a:lnTo>
                  <a:lnTo>
                    <a:pt x="148" y="541"/>
                  </a:lnTo>
                  <a:lnTo>
                    <a:pt x="148" y="541"/>
                  </a:lnTo>
                  <a:lnTo>
                    <a:pt x="148" y="540"/>
                  </a:lnTo>
                  <a:lnTo>
                    <a:pt x="148" y="540"/>
                  </a:lnTo>
                  <a:lnTo>
                    <a:pt x="148" y="540"/>
                  </a:lnTo>
                  <a:lnTo>
                    <a:pt x="148" y="540"/>
                  </a:lnTo>
                  <a:lnTo>
                    <a:pt x="148" y="538"/>
                  </a:lnTo>
                  <a:lnTo>
                    <a:pt x="148" y="536"/>
                  </a:lnTo>
                  <a:lnTo>
                    <a:pt x="150" y="534"/>
                  </a:lnTo>
                  <a:lnTo>
                    <a:pt x="152" y="534"/>
                  </a:lnTo>
                  <a:lnTo>
                    <a:pt x="152" y="532"/>
                  </a:lnTo>
                  <a:lnTo>
                    <a:pt x="150" y="532"/>
                  </a:lnTo>
                  <a:lnTo>
                    <a:pt x="150" y="532"/>
                  </a:lnTo>
                  <a:lnTo>
                    <a:pt x="150" y="531"/>
                  </a:lnTo>
                  <a:lnTo>
                    <a:pt x="150" y="531"/>
                  </a:lnTo>
                  <a:lnTo>
                    <a:pt x="150" y="527"/>
                  </a:lnTo>
                  <a:lnTo>
                    <a:pt x="152" y="523"/>
                  </a:lnTo>
                  <a:lnTo>
                    <a:pt x="152" y="522"/>
                  </a:lnTo>
                  <a:lnTo>
                    <a:pt x="152" y="520"/>
                  </a:lnTo>
                  <a:lnTo>
                    <a:pt x="152" y="516"/>
                  </a:lnTo>
                  <a:lnTo>
                    <a:pt x="154" y="514"/>
                  </a:lnTo>
                  <a:lnTo>
                    <a:pt x="152" y="511"/>
                  </a:lnTo>
                  <a:lnTo>
                    <a:pt x="152" y="511"/>
                  </a:lnTo>
                  <a:lnTo>
                    <a:pt x="154" y="511"/>
                  </a:lnTo>
                  <a:lnTo>
                    <a:pt x="154" y="509"/>
                  </a:lnTo>
                  <a:lnTo>
                    <a:pt x="154" y="509"/>
                  </a:lnTo>
                  <a:lnTo>
                    <a:pt x="154" y="507"/>
                  </a:lnTo>
                  <a:lnTo>
                    <a:pt x="154" y="507"/>
                  </a:lnTo>
                  <a:lnTo>
                    <a:pt x="154" y="507"/>
                  </a:lnTo>
                  <a:lnTo>
                    <a:pt x="154" y="505"/>
                  </a:lnTo>
                  <a:lnTo>
                    <a:pt x="154" y="503"/>
                  </a:lnTo>
                  <a:lnTo>
                    <a:pt x="154" y="503"/>
                  </a:lnTo>
                  <a:lnTo>
                    <a:pt x="154" y="502"/>
                  </a:lnTo>
                  <a:lnTo>
                    <a:pt x="154" y="500"/>
                  </a:lnTo>
                  <a:lnTo>
                    <a:pt x="154" y="498"/>
                  </a:lnTo>
                  <a:lnTo>
                    <a:pt x="155" y="498"/>
                  </a:lnTo>
                  <a:lnTo>
                    <a:pt x="155" y="496"/>
                  </a:lnTo>
                  <a:lnTo>
                    <a:pt x="155" y="496"/>
                  </a:lnTo>
                  <a:lnTo>
                    <a:pt x="154" y="496"/>
                  </a:lnTo>
                  <a:lnTo>
                    <a:pt x="154" y="496"/>
                  </a:lnTo>
                  <a:lnTo>
                    <a:pt x="154" y="496"/>
                  </a:lnTo>
                  <a:lnTo>
                    <a:pt x="154" y="496"/>
                  </a:lnTo>
                  <a:lnTo>
                    <a:pt x="154" y="496"/>
                  </a:lnTo>
                  <a:lnTo>
                    <a:pt x="154" y="494"/>
                  </a:lnTo>
                  <a:lnTo>
                    <a:pt x="154" y="494"/>
                  </a:lnTo>
                  <a:lnTo>
                    <a:pt x="155" y="493"/>
                  </a:lnTo>
                  <a:lnTo>
                    <a:pt x="155" y="493"/>
                  </a:lnTo>
                  <a:lnTo>
                    <a:pt x="155" y="493"/>
                  </a:lnTo>
                  <a:lnTo>
                    <a:pt x="155" y="493"/>
                  </a:lnTo>
                  <a:lnTo>
                    <a:pt x="155" y="493"/>
                  </a:lnTo>
                  <a:lnTo>
                    <a:pt x="155" y="493"/>
                  </a:lnTo>
                  <a:lnTo>
                    <a:pt x="155" y="493"/>
                  </a:lnTo>
                  <a:lnTo>
                    <a:pt x="155" y="493"/>
                  </a:lnTo>
                  <a:lnTo>
                    <a:pt x="155" y="493"/>
                  </a:lnTo>
                  <a:lnTo>
                    <a:pt x="154" y="491"/>
                  </a:lnTo>
                  <a:lnTo>
                    <a:pt x="155" y="489"/>
                  </a:lnTo>
                  <a:lnTo>
                    <a:pt x="157" y="484"/>
                  </a:lnTo>
                  <a:lnTo>
                    <a:pt x="157" y="482"/>
                  </a:lnTo>
                  <a:lnTo>
                    <a:pt x="155" y="482"/>
                  </a:lnTo>
                  <a:lnTo>
                    <a:pt x="154" y="480"/>
                  </a:lnTo>
                  <a:lnTo>
                    <a:pt x="154" y="480"/>
                  </a:lnTo>
                  <a:lnTo>
                    <a:pt x="154" y="480"/>
                  </a:lnTo>
                  <a:lnTo>
                    <a:pt x="154" y="478"/>
                  </a:lnTo>
                  <a:lnTo>
                    <a:pt x="152" y="475"/>
                  </a:lnTo>
                  <a:lnTo>
                    <a:pt x="152" y="475"/>
                  </a:lnTo>
                  <a:lnTo>
                    <a:pt x="152" y="471"/>
                  </a:lnTo>
                  <a:lnTo>
                    <a:pt x="152" y="471"/>
                  </a:lnTo>
                  <a:lnTo>
                    <a:pt x="152" y="469"/>
                  </a:lnTo>
                  <a:lnTo>
                    <a:pt x="152" y="469"/>
                  </a:lnTo>
                  <a:lnTo>
                    <a:pt x="154" y="467"/>
                  </a:lnTo>
                  <a:lnTo>
                    <a:pt x="154" y="467"/>
                  </a:lnTo>
                  <a:lnTo>
                    <a:pt x="155" y="466"/>
                  </a:lnTo>
                  <a:lnTo>
                    <a:pt x="155" y="464"/>
                  </a:lnTo>
                  <a:lnTo>
                    <a:pt x="157" y="464"/>
                  </a:lnTo>
                  <a:lnTo>
                    <a:pt x="157" y="464"/>
                  </a:lnTo>
                  <a:lnTo>
                    <a:pt x="157" y="462"/>
                  </a:lnTo>
                  <a:lnTo>
                    <a:pt x="159" y="460"/>
                  </a:lnTo>
                  <a:lnTo>
                    <a:pt x="161" y="458"/>
                  </a:lnTo>
                  <a:lnTo>
                    <a:pt x="161" y="457"/>
                  </a:lnTo>
                  <a:lnTo>
                    <a:pt x="161" y="457"/>
                  </a:lnTo>
                  <a:lnTo>
                    <a:pt x="161" y="455"/>
                  </a:lnTo>
                  <a:lnTo>
                    <a:pt x="161" y="455"/>
                  </a:lnTo>
                  <a:lnTo>
                    <a:pt x="161" y="453"/>
                  </a:lnTo>
                  <a:lnTo>
                    <a:pt x="161" y="453"/>
                  </a:lnTo>
                  <a:close/>
                  <a:moveTo>
                    <a:pt x="94" y="549"/>
                  </a:moveTo>
                  <a:lnTo>
                    <a:pt x="94" y="549"/>
                  </a:lnTo>
                  <a:lnTo>
                    <a:pt x="94" y="549"/>
                  </a:lnTo>
                  <a:lnTo>
                    <a:pt x="92" y="549"/>
                  </a:lnTo>
                  <a:lnTo>
                    <a:pt x="92" y="549"/>
                  </a:lnTo>
                  <a:lnTo>
                    <a:pt x="92" y="549"/>
                  </a:lnTo>
                  <a:lnTo>
                    <a:pt x="92" y="547"/>
                  </a:lnTo>
                  <a:lnTo>
                    <a:pt x="90" y="545"/>
                  </a:lnTo>
                  <a:lnTo>
                    <a:pt x="88" y="545"/>
                  </a:lnTo>
                  <a:lnTo>
                    <a:pt x="88" y="545"/>
                  </a:lnTo>
                  <a:lnTo>
                    <a:pt x="87" y="547"/>
                  </a:lnTo>
                  <a:lnTo>
                    <a:pt x="87" y="547"/>
                  </a:lnTo>
                  <a:lnTo>
                    <a:pt x="87" y="547"/>
                  </a:lnTo>
                  <a:lnTo>
                    <a:pt x="87" y="547"/>
                  </a:lnTo>
                  <a:lnTo>
                    <a:pt x="87" y="549"/>
                  </a:lnTo>
                  <a:lnTo>
                    <a:pt x="88" y="550"/>
                  </a:lnTo>
                  <a:lnTo>
                    <a:pt x="90" y="554"/>
                  </a:lnTo>
                  <a:lnTo>
                    <a:pt x="90" y="554"/>
                  </a:lnTo>
                  <a:lnTo>
                    <a:pt x="90" y="554"/>
                  </a:lnTo>
                  <a:lnTo>
                    <a:pt x="90" y="556"/>
                  </a:lnTo>
                  <a:lnTo>
                    <a:pt x="90" y="556"/>
                  </a:lnTo>
                  <a:lnTo>
                    <a:pt x="92" y="554"/>
                  </a:lnTo>
                  <a:lnTo>
                    <a:pt x="92" y="554"/>
                  </a:lnTo>
                  <a:lnTo>
                    <a:pt x="92" y="552"/>
                  </a:lnTo>
                  <a:lnTo>
                    <a:pt x="92" y="550"/>
                  </a:lnTo>
                  <a:lnTo>
                    <a:pt x="92" y="550"/>
                  </a:lnTo>
                  <a:lnTo>
                    <a:pt x="92" y="549"/>
                  </a:lnTo>
                  <a:lnTo>
                    <a:pt x="92" y="549"/>
                  </a:lnTo>
                  <a:lnTo>
                    <a:pt x="94" y="549"/>
                  </a:lnTo>
                  <a:lnTo>
                    <a:pt x="94" y="549"/>
                  </a:lnTo>
                  <a:lnTo>
                    <a:pt x="94" y="549"/>
                  </a:lnTo>
                  <a:close/>
                  <a:moveTo>
                    <a:pt x="83" y="419"/>
                  </a:moveTo>
                  <a:lnTo>
                    <a:pt x="81" y="419"/>
                  </a:lnTo>
                  <a:lnTo>
                    <a:pt x="81" y="420"/>
                  </a:lnTo>
                  <a:lnTo>
                    <a:pt x="81" y="420"/>
                  </a:lnTo>
                  <a:lnTo>
                    <a:pt x="81" y="420"/>
                  </a:lnTo>
                  <a:lnTo>
                    <a:pt x="81" y="422"/>
                  </a:lnTo>
                  <a:lnTo>
                    <a:pt x="81" y="422"/>
                  </a:lnTo>
                  <a:lnTo>
                    <a:pt x="79" y="422"/>
                  </a:lnTo>
                  <a:lnTo>
                    <a:pt x="81" y="422"/>
                  </a:lnTo>
                  <a:lnTo>
                    <a:pt x="83" y="420"/>
                  </a:lnTo>
                  <a:lnTo>
                    <a:pt x="83" y="419"/>
                  </a:lnTo>
                  <a:lnTo>
                    <a:pt x="83" y="419"/>
                  </a:lnTo>
                  <a:lnTo>
                    <a:pt x="87" y="419"/>
                  </a:lnTo>
                  <a:lnTo>
                    <a:pt x="87" y="417"/>
                  </a:lnTo>
                  <a:lnTo>
                    <a:pt x="87" y="417"/>
                  </a:lnTo>
                  <a:lnTo>
                    <a:pt x="87" y="415"/>
                  </a:lnTo>
                  <a:lnTo>
                    <a:pt x="87" y="415"/>
                  </a:lnTo>
                  <a:lnTo>
                    <a:pt x="87" y="415"/>
                  </a:lnTo>
                  <a:lnTo>
                    <a:pt x="87" y="415"/>
                  </a:lnTo>
                  <a:lnTo>
                    <a:pt x="87" y="413"/>
                  </a:lnTo>
                  <a:lnTo>
                    <a:pt x="85" y="415"/>
                  </a:lnTo>
                  <a:lnTo>
                    <a:pt x="85" y="415"/>
                  </a:lnTo>
                  <a:lnTo>
                    <a:pt x="85" y="415"/>
                  </a:lnTo>
                  <a:lnTo>
                    <a:pt x="85" y="415"/>
                  </a:lnTo>
                  <a:lnTo>
                    <a:pt x="85" y="415"/>
                  </a:lnTo>
                  <a:lnTo>
                    <a:pt x="83" y="415"/>
                  </a:lnTo>
                  <a:lnTo>
                    <a:pt x="83" y="417"/>
                  </a:lnTo>
                  <a:lnTo>
                    <a:pt x="83" y="417"/>
                  </a:lnTo>
                  <a:lnTo>
                    <a:pt x="83" y="419"/>
                  </a:lnTo>
                  <a:lnTo>
                    <a:pt x="83" y="419"/>
                  </a:lnTo>
                  <a:close/>
                  <a:moveTo>
                    <a:pt x="143" y="410"/>
                  </a:moveTo>
                  <a:lnTo>
                    <a:pt x="143" y="410"/>
                  </a:lnTo>
                  <a:lnTo>
                    <a:pt x="143" y="410"/>
                  </a:lnTo>
                  <a:lnTo>
                    <a:pt x="143" y="411"/>
                  </a:lnTo>
                  <a:lnTo>
                    <a:pt x="143" y="411"/>
                  </a:lnTo>
                  <a:lnTo>
                    <a:pt x="144" y="411"/>
                  </a:lnTo>
                  <a:lnTo>
                    <a:pt x="144" y="410"/>
                  </a:lnTo>
                  <a:lnTo>
                    <a:pt x="143" y="410"/>
                  </a:lnTo>
                  <a:lnTo>
                    <a:pt x="144" y="408"/>
                  </a:lnTo>
                  <a:lnTo>
                    <a:pt x="144" y="408"/>
                  </a:lnTo>
                  <a:lnTo>
                    <a:pt x="144" y="408"/>
                  </a:lnTo>
                  <a:lnTo>
                    <a:pt x="144" y="406"/>
                  </a:lnTo>
                  <a:lnTo>
                    <a:pt x="143" y="406"/>
                  </a:lnTo>
                  <a:lnTo>
                    <a:pt x="143" y="406"/>
                  </a:lnTo>
                  <a:lnTo>
                    <a:pt x="143" y="406"/>
                  </a:lnTo>
                  <a:lnTo>
                    <a:pt x="143" y="408"/>
                  </a:lnTo>
                  <a:lnTo>
                    <a:pt x="143" y="408"/>
                  </a:lnTo>
                  <a:lnTo>
                    <a:pt x="143" y="410"/>
                  </a:lnTo>
                  <a:lnTo>
                    <a:pt x="141" y="410"/>
                  </a:lnTo>
                  <a:lnTo>
                    <a:pt x="143" y="410"/>
                  </a:lnTo>
                  <a:close/>
                  <a:moveTo>
                    <a:pt x="141" y="406"/>
                  </a:moveTo>
                  <a:lnTo>
                    <a:pt x="141" y="406"/>
                  </a:lnTo>
                  <a:lnTo>
                    <a:pt x="141" y="406"/>
                  </a:lnTo>
                  <a:lnTo>
                    <a:pt x="141" y="404"/>
                  </a:lnTo>
                  <a:lnTo>
                    <a:pt x="141" y="406"/>
                  </a:lnTo>
                  <a:lnTo>
                    <a:pt x="141" y="406"/>
                  </a:lnTo>
                  <a:lnTo>
                    <a:pt x="139" y="406"/>
                  </a:lnTo>
                  <a:lnTo>
                    <a:pt x="139" y="406"/>
                  </a:lnTo>
                  <a:lnTo>
                    <a:pt x="139" y="406"/>
                  </a:lnTo>
                  <a:lnTo>
                    <a:pt x="139" y="406"/>
                  </a:lnTo>
                  <a:lnTo>
                    <a:pt x="139" y="408"/>
                  </a:lnTo>
                  <a:lnTo>
                    <a:pt x="139" y="408"/>
                  </a:lnTo>
                  <a:lnTo>
                    <a:pt x="139" y="408"/>
                  </a:lnTo>
                  <a:lnTo>
                    <a:pt x="139" y="408"/>
                  </a:lnTo>
                  <a:lnTo>
                    <a:pt x="139" y="408"/>
                  </a:lnTo>
                  <a:lnTo>
                    <a:pt x="141" y="408"/>
                  </a:lnTo>
                  <a:lnTo>
                    <a:pt x="141" y="408"/>
                  </a:lnTo>
                  <a:lnTo>
                    <a:pt x="141" y="408"/>
                  </a:lnTo>
                  <a:lnTo>
                    <a:pt x="141" y="408"/>
                  </a:lnTo>
                  <a:lnTo>
                    <a:pt x="141" y="406"/>
                  </a:lnTo>
                  <a:lnTo>
                    <a:pt x="141" y="406"/>
                  </a:lnTo>
                  <a:close/>
                  <a:moveTo>
                    <a:pt x="419" y="588"/>
                  </a:moveTo>
                  <a:lnTo>
                    <a:pt x="417" y="590"/>
                  </a:lnTo>
                  <a:lnTo>
                    <a:pt x="417" y="592"/>
                  </a:lnTo>
                  <a:lnTo>
                    <a:pt x="419" y="592"/>
                  </a:lnTo>
                  <a:lnTo>
                    <a:pt x="419" y="594"/>
                  </a:lnTo>
                  <a:lnTo>
                    <a:pt x="421" y="592"/>
                  </a:lnTo>
                  <a:lnTo>
                    <a:pt x="421" y="592"/>
                  </a:lnTo>
                  <a:lnTo>
                    <a:pt x="421" y="592"/>
                  </a:lnTo>
                  <a:lnTo>
                    <a:pt x="419" y="590"/>
                  </a:lnTo>
                  <a:lnTo>
                    <a:pt x="419" y="590"/>
                  </a:lnTo>
                  <a:lnTo>
                    <a:pt x="419" y="590"/>
                  </a:lnTo>
                  <a:lnTo>
                    <a:pt x="419" y="588"/>
                  </a:lnTo>
                  <a:lnTo>
                    <a:pt x="419" y="588"/>
                  </a:lnTo>
                  <a:close/>
                  <a:moveTo>
                    <a:pt x="432" y="567"/>
                  </a:moveTo>
                  <a:lnTo>
                    <a:pt x="432" y="567"/>
                  </a:lnTo>
                  <a:lnTo>
                    <a:pt x="432" y="567"/>
                  </a:lnTo>
                  <a:lnTo>
                    <a:pt x="432" y="567"/>
                  </a:lnTo>
                  <a:lnTo>
                    <a:pt x="432" y="565"/>
                  </a:lnTo>
                  <a:lnTo>
                    <a:pt x="432" y="565"/>
                  </a:lnTo>
                  <a:lnTo>
                    <a:pt x="432" y="565"/>
                  </a:lnTo>
                  <a:lnTo>
                    <a:pt x="432" y="565"/>
                  </a:lnTo>
                  <a:lnTo>
                    <a:pt x="432" y="565"/>
                  </a:lnTo>
                  <a:lnTo>
                    <a:pt x="432" y="565"/>
                  </a:lnTo>
                  <a:lnTo>
                    <a:pt x="430" y="565"/>
                  </a:lnTo>
                  <a:lnTo>
                    <a:pt x="430" y="565"/>
                  </a:lnTo>
                  <a:lnTo>
                    <a:pt x="430" y="565"/>
                  </a:lnTo>
                  <a:lnTo>
                    <a:pt x="430" y="567"/>
                  </a:lnTo>
                  <a:lnTo>
                    <a:pt x="430" y="567"/>
                  </a:lnTo>
                  <a:lnTo>
                    <a:pt x="430" y="567"/>
                  </a:lnTo>
                  <a:lnTo>
                    <a:pt x="432" y="567"/>
                  </a:lnTo>
                  <a:close/>
                  <a:moveTo>
                    <a:pt x="417" y="583"/>
                  </a:moveTo>
                  <a:lnTo>
                    <a:pt x="417" y="583"/>
                  </a:lnTo>
                  <a:lnTo>
                    <a:pt x="415" y="583"/>
                  </a:lnTo>
                  <a:lnTo>
                    <a:pt x="415" y="585"/>
                  </a:lnTo>
                  <a:lnTo>
                    <a:pt x="415" y="587"/>
                  </a:lnTo>
                  <a:lnTo>
                    <a:pt x="415" y="587"/>
                  </a:lnTo>
                  <a:lnTo>
                    <a:pt x="415" y="587"/>
                  </a:lnTo>
                  <a:lnTo>
                    <a:pt x="417" y="587"/>
                  </a:lnTo>
                  <a:lnTo>
                    <a:pt x="417" y="588"/>
                  </a:lnTo>
                  <a:lnTo>
                    <a:pt x="419" y="588"/>
                  </a:lnTo>
                  <a:lnTo>
                    <a:pt x="419" y="587"/>
                  </a:lnTo>
                  <a:lnTo>
                    <a:pt x="419" y="587"/>
                  </a:lnTo>
                  <a:lnTo>
                    <a:pt x="417" y="587"/>
                  </a:lnTo>
                  <a:lnTo>
                    <a:pt x="417" y="587"/>
                  </a:lnTo>
                  <a:lnTo>
                    <a:pt x="419" y="587"/>
                  </a:lnTo>
                  <a:lnTo>
                    <a:pt x="419" y="585"/>
                  </a:lnTo>
                  <a:lnTo>
                    <a:pt x="419" y="585"/>
                  </a:lnTo>
                  <a:lnTo>
                    <a:pt x="419" y="585"/>
                  </a:lnTo>
                  <a:lnTo>
                    <a:pt x="419" y="585"/>
                  </a:lnTo>
                  <a:lnTo>
                    <a:pt x="419" y="583"/>
                  </a:lnTo>
                  <a:lnTo>
                    <a:pt x="417" y="583"/>
                  </a:lnTo>
                  <a:close/>
                  <a:moveTo>
                    <a:pt x="596" y="480"/>
                  </a:moveTo>
                  <a:lnTo>
                    <a:pt x="596" y="480"/>
                  </a:lnTo>
                  <a:lnTo>
                    <a:pt x="596" y="478"/>
                  </a:lnTo>
                  <a:lnTo>
                    <a:pt x="596" y="478"/>
                  </a:lnTo>
                  <a:lnTo>
                    <a:pt x="596" y="478"/>
                  </a:lnTo>
                  <a:lnTo>
                    <a:pt x="596" y="478"/>
                  </a:lnTo>
                  <a:lnTo>
                    <a:pt x="592" y="471"/>
                  </a:lnTo>
                  <a:lnTo>
                    <a:pt x="589" y="466"/>
                  </a:lnTo>
                  <a:lnTo>
                    <a:pt x="589" y="466"/>
                  </a:lnTo>
                  <a:lnTo>
                    <a:pt x="587" y="466"/>
                  </a:lnTo>
                  <a:lnTo>
                    <a:pt x="587" y="464"/>
                  </a:lnTo>
                  <a:lnTo>
                    <a:pt x="585" y="462"/>
                  </a:lnTo>
                  <a:lnTo>
                    <a:pt x="583" y="460"/>
                  </a:lnTo>
                  <a:lnTo>
                    <a:pt x="583" y="460"/>
                  </a:lnTo>
                  <a:lnTo>
                    <a:pt x="581" y="458"/>
                  </a:lnTo>
                  <a:lnTo>
                    <a:pt x="581" y="458"/>
                  </a:lnTo>
                  <a:lnTo>
                    <a:pt x="581" y="458"/>
                  </a:lnTo>
                  <a:lnTo>
                    <a:pt x="576" y="455"/>
                  </a:lnTo>
                  <a:lnTo>
                    <a:pt x="572" y="451"/>
                  </a:lnTo>
                  <a:lnTo>
                    <a:pt x="572" y="449"/>
                  </a:lnTo>
                  <a:lnTo>
                    <a:pt x="572" y="448"/>
                  </a:lnTo>
                  <a:lnTo>
                    <a:pt x="571" y="448"/>
                  </a:lnTo>
                  <a:lnTo>
                    <a:pt x="571" y="446"/>
                  </a:lnTo>
                  <a:lnTo>
                    <a:pt x="571" y="446"/>
                  </a:lnTo>
                  <a:lnTo>
                    <a:pt x="571" y="446"/>
                  </a:lnTo>
                  <a:lnTo>
                    <a:pt x="571" y="446"/>
                  </a:lnTo>
                  <a:lnTo>
                    <a:pt x="569" y="446"/>
                  </a:lnTo>
                  <a:lnTo>
                    <a:pt x="569" y="446"/>
                  </a:lnTo>
                  <a:lnTo>
                    <a:pt x="569" y="444"/>
                  </a:lnTo>
                  <a:lnTo>
                    <a:pt x="567" y="444"/>
                  </a:lnTo>
                  <a:lnTo>
                    <a:pt x="562" y="442"/>
                  </a:lnTo>
                  <a:lnTo>
                    <a:pt x="558" y="438"/>
                  </a:lnTo>
                  <a:lnTo>
                    <a:pt x="553" y="437"/>
                  </a:lnTo>
                  <a:lnTo>
                    <a:pt x="553" y="437"/>
                  </a:lnTo>
                  <a:lnTo>
                    <a:pt x="547" y="435"/>
                  </a:lnTo>
                  <a:lnTo>
                    <a:pt x="545" y="435"/>
                  </a:lnTo>
                  <a:lnTo>
                    <a:pt x="545" y="433"/>
                  </a:lnTo>
                  <a:lnTo>
                    <a:pt x="544" y="433"/>
                  </a:lnTo>
                  <a:lnTo>
                    <a:pt x="542" y="429"/>
                  </a:lnTo>
                  <a:lnTo>
                    <a:pt x="540" y="429"/>
                  </a:lnTo>
                  <a:lnTo>
                    <a:pt x="538" y="428"/>
                  </a:lnTo>
                  <a:lnTo>
                    <a:pt x="538" y="428"/>
                  </a:lnTo>
                  <a:lnTo>
                    <a:pt x="536" y="426"/>
                  </a:lnTo>
                  <a:lnTo>
                    <a:pt x="535" y="424"/>
                  </a:lnTo>
                  <a:lnTo>
                    <a:pt x="531" y="420"/>
                  </a:lnTo>
                  <a:lnTo>
                    <a:pt x="524" y="417"/>
                  </a:lnTo>
                  <a:lnTo>
                    <a:pt x="515" y="415"/>
                  </a:lnTo>
                  <a:lnTo>
                    <a:pt x="513" y="413"/>
                  </a:lnTo>
                  <a:lnTo>
                    <a:pt x="513" y="413"/>
                  </a:lnTo>
                  <a:lnTo>
                    <a:pt x="513" y="413"/>
                  </a:lnTo>
                  <a:lnTo>
                    <a:pt x="513" y="413"/>
                  </a:lnTo>
                  <a:lnTo>
                    <a:pt x="511" y="413"/>
                  </a:lnTo>
                  <a:lnTo>
                    <a:pt x="500" y="408"/>
                  </a:lnTo>
                  <a:lnTo>
                    <a:pt x="498" y="408"/>
                  </a:lnTo>
                  <a:lnTo>
                    <a:pt x="497" y="406"/>
                  </a:lnTo>
                  <a:lnTo>
                    <a:pt x="497" y="406"/>
                  </a:lnTo>
                  <a:lnTo>
                    <a:pt x="493" y="404"/>
                  </a:lnTo>
                  <a:lnTo>
                    <a:pt x="486" y="401"/>
                  </a:lnTo>
                  <a:lnTo>
                    <a:pt x="477" y="397"/>
                  </a:lnTo>
                  <a:lnTo>
                    <a:pt x="475" y="395"/>
                  </a:lnTo>
                  <a:lnTo>
                    <a:pt x="475" y="395"/>
                  </a:lnTo>
                  <a:lnTo>
                    <a:pt x="471" y="393"/>
                  </a:lnTo>
                  <a:lnTo>
                    <a:pt x="468" y="392"/>
                  </a:lnTo>
                  <a:lnTo>
                    <a:pt x="468" y="390"/>
                  </a:lnTo>
                  <a:lnTo>
                    <a:pt x="466" y="390"/>
                  </a:lnTo>
                  <a:lnTo>
                    <a:pt x="466" y="386"/>
                  </a:lnTo>
                  <a:lnTo>
                    <a:pt x="464" y="384"/>
                  </a:lnTo>
                  <a:lnTo>
                    <a:pt x="466" y="381"/>
                  </a:lnTo>
                  <a:lnTo>
                    <a:pt x="466" y="381"/>
                  </a:lnTo>
                  <a:lnTo>
                    <a:pt x="471" y="377"/>
                  </a:lnTo>
                  <a:lnTo>
                    <a:pt x="473" y="375"/>
                  </a:lnTo>
                  <a:lnTo>
                    <a:pt x="475" y="373"/>
                  </a:lnTo>
                  <a:lnTo>
                    <a:pt x="475" y="373"/>
                  </a:lnTo>
                  <a:lnTo>
                    <a:pt x="477" y="373"/>
                  </a:lnTo>
                  <a:lnTo>
                    <a:pt x="477" y="373"/>
                  </a:lnTo>
                  <a:lnTo>
                    <a:pt x="479" y="372"/>
                  </a:lnTo>
                  <a:lnTo>
                    <a:pt x="479" y="370"/>
                  </a:lnTo>
                  <a:lnTo>
                    <a:pt x="480" y="370"/>
                  </a:lnTo>
                  <a:lnTo>
                    <a:pt x="480" y="368"/>
                  </a:lnTo>
                  <a:lnTo>
                    <a:pt x="480" y="368"/>
                  </a:lnTo>
                  <a:lnTo>
                    <a:pt x="479" y="364"/>
                  </a:lnTo>
                  <a:lnTo>
                    <a:pt x="479" y="364"/>
                  </a:lnTo>
                  <a:lnTo>
                    <a:pt x="479" y="363"/>
                  </a:lnTo>
                  <a:lnTo>
                    <a:pt x="479" y="363"/>
                  </a:lnTo>
                  <a:lnTo>
                    <a:pt x="477" y="361"/>
                  </a:lnTo>
                  <a:lnTo>
                    <a:pt x="475" y="361"/>
                  </a:lnTo>
                  <a:lnTo>
                    <a:pt x="475" y="361"/>
                  </a:lnTo>
                  <a:lnTo>
                    <a:pt x="471" y="359"/>
                  </a:lnTo>
                  <a:lnTo>
                    <a:pt x="459" y="361"/>
                  </a:lnTo>
                  <a:lnTo>
                    <a:pt x="451" y="361"/>
                  </a:lnTo>
                  <a:lnTo>
                    <a:pt x="442" y="363"/>
                  </a:lnTo>
                  <a:lnTo>
                    <a:pt x="441" y="363"/>
                  </a:lnTo>
                  <a:lnTo>
                    <a:pt x="433" y="361"/>
                  </a:lnTo>
                  <a:lnTo>
                    <a:pt x="428" y="361"/>
                  </a:lnTo>
                  <a:lnTo>
                    <a:pt x="428" y="361"/>
                  </a:lnTo>
                  <a:lnTo>
                    <a:pt x="426" y="361"/>
                  </a:lnTo>
                  <a:lnTo>
                    <a:pt x="426" y="359"/>
                  </a:lnTo>
                  <a:lnTo>
                    <a:pt x="423" y="359"/>
                  </a:lnTo>
                  <a:lnTo>
                    <a:pt x="423" y="357"/>
                  </a:lnTo>
                  <a:lnTo>
                    <a:pt x="423" y="357"/>
                  </a:lnTo>
                  <a:lnTo>
                    <a:pt x="421" y="355"/>
                  </a:lnTo>
                  <a:lnTo>
                    <a:pt x="419" y="355"/>
                  </a:lnTo>
                  <a:lnTo>
                    <a:pt x="417" y="354"/>
                  </a:lnTo>
                  <a:lnTo>
                    <a:pt x="414" y="354"/>
                  </a:lnTo>
                  <a:lnTo>
                    <a:pt x="412" y="354"/>
                  </a:lnTo>
                  <a:lnTo>
                    <a:pt x="410" y="352"/>
                  </a:lnTo>
                  <a:lnTo>
                    <a:pt x="410" y="350"/>
                  </a:lnTo>
                  <a:lnTo>
                    <a:pt x="408" y="350"/>
                  </a:lnTo>
                  <a:lnTo>
                    <a:pt x="408" y="350"/>
                  </a:lnTo>
                  <a:lnTo>
                    <a:pt x="406" y="350"/>
                  </a:lnTo>
                  <a:lnTo>
                    <a:pt x="406" y="350"/>
                  </a:lnTo>
                  <a:lnTo>
                    <a:pt x="406" y="348"/>
                  </a:lnTo>
                  <a:lnTo>
                    <a:pt x="406" y="345"/>
                  </a:lnTo>
                  <a:lnTo>
                    <a:pt x="406" y="345"/>
                  </a:lnTo>
                  <a:lnTo>
                    <a:pt x="405" y="343"/>
                  </a:lnTo>
                  <a:lnTo>
                    <a:pt x="403" y="343"/>
                  </a:lnTo>
                  <a:lnTo>
                    <a:pt x="399" y="341"/>
                  </a:lnTo>
                  <a:lnTo>
                    <a:pt x="397" y="341"/>
                  </a:lnTo>
                  <a:lnTo>
                    <a:pt x="392" y="334"/>
                  </a:lnTo>
                  <a:lnTo>
                    <a:pt x="390" y="330"/>
                  </a:lnTo>
                  <a:lnTo>
                    <a:pt x="388" y="330"/>
                  </a:lnTo>
                  <a:lnTo>
                    <a:pt x="385" y="326"/>
                  </a:lnTo>
                  <a:lnTo>
                    <a:pt x="381" y="325"/>
                  </a:lnTo>
                  <a:lnTo>
                    <a:pt x="374" y="316"/>
                  </a:lnTo>
                  <a:lnTo>
                    <a:pt x="374" y="314"/>
                  </a:lnTo>
                  <a:lnTo>
                    <a:pt x="374" y="314"/>
                  </a:lnTo>
                  <a:lnTo>
                    <a:pt x="370" y="308"/>
                  </a:lnTo>
                  <a:lnTo>
                    <a:pt x="368" y="307"/>
                  </a:lnTo>
                  <a:lnTo>
                    <a:pt x="367" y="301"/>
                  </a:lnTo>
                  <a:lnTo>
                    <a:pt x="365" y="294"/>
                  </a:lnTo>
                  <a:lnTo>
                    <a:pt x="363" y="287"/>
                  </a:lnTo>
                  <a:lnTo>
                    <a:pt x="363" y="281"/>
                  </a:lnTo>
                  <a:lnTo>
                    <a:pt x="361" y="280"/>
                  </a:lnTo>
                  <a:lnTo>
                    <a:pt x="359" y="276"/>
                  </a:lnTo>
                  <a:lnTo>
                    <a:pt x="359" y="274"/>
                  </a:lnTo>
                  <a:lnTo>
                    <a:pt x="359" y="274"/>
                  </a:lnTo>
                  <a:lnTo>
                    <a:pt x="359" y="272"/>
                  </a:lnTo>
                  <a:lnTo>
                    <a:pt x="359" y="272"/>
                  </a:lnTo>
                  <a:lnTo>
                    <a:pt x="358" y="270"/>
                  </a:lnTo>
                  <a:lnTo>
                    <a:pt x="350" y="252"/>
                  </a:lnTo>
                  <a:lnTo>
                    <a:pt x="352" y="251"/>
                  </a:lnTo>
                  <a:lnTo>
                    <a:pt x="350" y="249"/>
                  </a:lnTo>
                  <a:lnTo>
                    <a:pt x="350" y="249"/>
                  </a:lnTo>
                  <a:lnTo>
                    <a:pt x="349" y="249"/>
                  </a:lnTo>
                  <a:lnTo>
                    <a:pt x="349" y="249"/>
                  </a:lnTo>
                  <a:lnTo>
                    <a:pt x="349" y="247"/>
                  </a:lnTo>
                  <a:lnTo>
                    <a:pt x="347" y="245"/>
                  </a:lnTo>
                  <a:lnTo>
                    <a:pt x="347" y="245"/>
                  </a:lnTo>
                  <a:lnTo>
                    <a:pt x="347" y="245"/>
                  </a:lnTo>
                  <a:lnTo>
                    <a:pt x="347" y="245"/>
                  </a:lnTo>
                  <a:lnTo>
                    <a:pt x="347" y="245"/>
                  </a:lnTo>
                  <a:lnTo>
                    <a:pt x="345" y="245"/>
                  </a:lnTo>
                  <a:lnTo>
                    <a:pt x="345" y="245"/>
                  </a:lnTo>
                  <a:lnTo>
                    <a:pt x="345" y="245"/>
                  </a:lnTo>
                  <a:lnTo>
                    <a:pt x="345" y="245"/>
                  </a:lnTo>
                  <a:lnTo>
                    <a:pt x="345" y="245"/>
                  </a:lnTo>
                  <a:lnTo>
                    <a:pt x="345" y="245"/>
                  </a:lnTo>
                  <a:lnTo>
                    <a:pt x="345" y="245"/>
                  </a:lnTo>
                  <a:lnTo>
                    <a:pt x="343" y="247"/>
                  </a:lnTo>
                  <a:lnTo>
                    <a:pt x="343" y="245"/>
                  </a:lnTo>
                  <a:lnTo>
                    <a:pt x="340" y="245"/>
                  </a:lnTo>
                  <a:lnTo>
                    <a:pt x="340" y="243"/>
                  </a:lnTo>
                  <a:lnTo>
                    <a:pt x="338" y="243"/>
                  </a:lnTo>
                  <a:lnTo>
                    <a:pt x="332" y="240"/>
                  </a:lnTo>
                  <a:lnTo>
                    <a:pt x="318" y="227"/>
                  </a:lnTo>
                  <a:lnTo>
                    <a:pt x="318" y="225"/>
                  </a:lnTo>
                  <a:lnTo>
                    <a:pt x="316" y="225"/>
                  </a:lnTo>
                  <a:lnTo>
                    <a:pt x="312" y="224"/>
                  </a:lnTo>
                  <a:lnTo>
                    <a:pt x="311" y="222"/>
                  </a:lnTo>
                  <a:lnTo>
                    <a:pt x="311" y="222"/>
                  </a:lnTo>
                  <a:lnTo>
                    <a:pt x="307" y="222"/>
                  </a:lnTo>
                  <a:lnTo>
                    <a:pt x="307" y="222"/>
                  </a:lnTo>
                  <a:lnTo>
                    <a:pt x="305" y="220"/>
                  </a:lnTo>
                  <a:lnTo>
                    <a:pt x="305" y="220"/>
                  </a:lnTo>
                  <a:lnTo>
                    <a:pt x="303" y="218"/>
                  </a:lnTo>
                  <a:lnTo>
                    <a:pt x="302" y="218"/>
                  </a:lnTo>
                  <a:lnTo>
                    <a:pt x="298" y="213"/>
                  </a:lnTo>
                  <a:lnTo>
                    <a:pt x="298" y="213"/>
                  </a:lnTo>
                  <a:lnTo>
                    <a:pt x="296" y="211"/>
                  </a:lnTo>
                  <a:lnTo>
                    <a:pt x="294" y="209"/>
                  </a:lnTo>
                  <a:lnTo>
                    <a:pt x="293" y="207"/>
                  </a:lnTo>
                  <a:lnTo>
                    <a:pt x="291" y="205"/>
                  </a:lnTo>
                  <a:lnTo>
                    <a:pt x="289" y="204"/>
                  </a:lnTo>
                  <a:lnTo>
                    <a:pt x="289" y="202"/>
                  </a:lnTo>
                  <a:lnTo>
                    <a:pt x="287" y="200"/>
                  </a:lnTo>
                  <a:lnTo>
                    <a:pt x="287" y="198"/>
                  </a:lnTo>
                  <a:lnTo>
                    <a:pt x="287" y="196"/>
                  </a:lnTo>
                  <a:lnTo>
                    <a:pt x="287" y="196"/>
                  </a:lnTo>
                  <a:lnTo>
                    <a:pt x="287" y="195"/>
                  </a:lnTo>
                  <a:lnTo>
                    <a:pt x="285" y="195"/>
                  </a:lnTo>
                  <a:lnTo>
                    <a:pt x="285" y="195"/>
                  </a:lnTo>
                  <a:lnTo>
                    <a:pt x="285" y="193"/>
                  </a:lnTo>
                  <a:lnTo>
                    <a:pt x="284" y="186"/>
                  </a:lnTo>
                  <a:lnTo>
                    <a:pt x="284" y="182"/>
                  </a:lnTo>
                  <a:lnTo>
                    <a:pt x="284" y="177"/>
                  </a:lnTo>
                  <a:lnTo>
                    <a:pt x="284" y="177"/>
                  </a:lnTo>
                  <a:lnTo>
                    <a:pt x="284" y="177"/>
                  </a:lnTo>
                  <a:lnTo>
                    <a:pt x="284" y="175"/>
                  </a:lnTo>
                  <a:lnTo>
                    <a:pt x="284" y="173"/>
                  </a:lnTo>
                  <a:lnTo>
                    <a:pt x="282" y="169"/>
                  </a:lnTo>
                  <a:lnTo>
                    <a:pt x="284" y="168"/>
                  </a:lnTo>
                  <a:lnTo>
                    <a:pt x="284" y="162"/>
                  </a:lnTo>
                  <a:lnTo>
                    <a:pt x="284" y="162"/>
                  </a:lnTo>
                  <a:lnTo>
                    <a:pt x="284" y="162"/>
                  </a:lnTo>
                  <a:lnTo>
                    <a:pt x="285" y="160"/>
                  </a:lnTo>
                  <a:lnTo>
                    <a:pt x="285" y="160"/>
                  </a:lnTo>
                  <a:lnTo>
                    <a:pt x="285" y="160"/>
                  </a:lnTo>
                  <a:lnTo>
                    <a:pt x="287" y="162"/>
                  </a:lnTo>
                  <a:lnTo>
                    <a:pt x="287" y="164"/>
                  </a:lnTo>
                  <a:lnTo>
                    <a:pt x="289" y="164"/>
                  </a:lnTo>
                  <a:lnTo>
                    <a:pt x="291" y="164"/>
                  </a:lnTo>
                  <a:lnTo>
                    <a:pt x="291" y="164"/>
                  </a:lnTo>
                  <a:lnTo>
                    <a:pt x="291" y="162"/>
                  </a:lnTo>
                  <a:lnTo>
                    <a:pt x="291" y="162"/>
                  </a:lnTo>
                  <a:lnTo>
                    <a:pt x="291" y="162"/>
                  </a:lnTo>
                  <a:lnTo>
                    <a:pt x="291" y="162"/>
                  </a:lnTo>
                  <a:lnTo>
                    <a:pt x="291" y="160"/>
                  </a:lnTo>
                  <a:lnTo>
                    <a:pt x="291" y="160"/>
                  </a:lnTo>
                  <a:lnTo>
                    <a:pt x="291" y="160"/>
                  </a:lnTo>
                  <a:lnTo>
                    <a:pt x="291" y="160"/>
                  </a:lnTo>
                  <a:lnTo>
                    <a:pt x="289" y="158"/>
                  </a:lnTo>
                  <a:lnTo>
                    <a:pt x="289" y="158"/>
                  </a:lnTo>
                  <a:lnTo>
                    <a:pt x="291" y="157"/>
                  </a:lnTo>
                  <a:lnTo>
                    <a:pt x="291" y="157"/>
                  </a:lnTo>
                  <a:lnTo>
                    <a:pt x="291" y="157"/>
                  </a:lnTo>
                  <a:lnTo>
                    <a:pt x="291" y="157"/>
                  </a:lnTo>
                  <a:lnTo>
                    <a:pt x="293" y="157"/>
                  </a:lnTo>
                  <a:lnTo>
                    <a:pt x="293" y="157"/>
                  </a:lnTo>
                  <a:lnTo>
                    <a:pt x="293" y="158"/>
                  </a:lnTo>
                  <a:lnTo>
                    <a:pt x="291" y="160"/>
                  </a:lnTo>
                  <a:lnTo>
                    <a:pt x="291" y="160"/>
                  </a:lnTo>
                  <a:lnTo>
                    <a:pt x="293" y="160"/>
                  </a:lnTo>
                  <a:lnTo>
                    <a:pt x="293" y="162"/>
                  </a:lnTo>
                  <a:lnTo>
                    <a:pt x="293" y="162"/>
                  </a:lnTo>
                  <a:lnTo>
                    <a:pt x="294" y="160"/>
                  </a:lnTo>
                  <a:lnTo>
                    <a:pt x="294" y="158"/>
                  </a:lnTo>
                  <a:lnTo>
                    <a:pt x="294" y="158"/>
                  </a:lnTo>
                  <a:lnTo>
                    <a:pt x="294" y="155"/>
                  </a:lnTo>
                  <a:lnTo>
                    <a:pt x="294" y="155"/>
                  </a:lnTo>
                  <a:lnTo>
                    <a:pt x="296" y="155"/>
                  </a:lnTo>
                  <a:lnTo>
                    <a:pt x="296" y="155"/>
                  </a:lnTo>
                  <a:lnTo>
                    <a:pt x="296" y="155"/>
                  </a:lnTo>
                  <a:lnTo>
                    <a:pt x="296" y="155"/>
                  </a:lnTo>
                  <a:lnTo>
                    <a:pt x="296" y="153"/>
                  </a:lnTo>
                  <a:lnTo>
                    <a:pt x="296" y="153"/>
                  </a:lnTo>
                  <a:lnTo>
                    <a:pt x="296" y="151"/>
                  </a:lnTo>
                  <a:lnTo>
                    <a:pt x="296" y="151"/>
                  </a:lnTo>
                  <a:lnTo>
                    <a:pt x="296" y="151"/>
                  </a:lnTo>
                  <a:lnTo>
                    <a:pt x="296" y="149"/>
                  </a:lnTo>
                  <a:lnTo>
                    <a:pt x="294" y="149"/>
                  </a:lnTo>
                  <a:lnTo>
                    <a:pt x="294" y="149"/>
                  </a:lnTo>
                  <a:lnTo>
                    <a:pt x="294" y="151"/>
                  </a:lnTo>
                  <a:lnTo>
                    <a:pt x="294" y="151"/>
                  </a:lnTo>
                  <a:lnTo>
                    <a:pt x="294" y="151"/>
                  </a:lnTo>
                  <a:lnTo>
                    <a:pt x="294" y="151"/>
                  </a:lnTo>
                  <a:lnTo>
                    <a:pt x="294" y="151"/>
                  </a:lnTo>
                  <a:lnTo>
                    <a:pt x="293" y="149"/>
                  </a:lnTo>
                  <a:lnTo>
                    <a:pt x="293" y="149"/>
                  </a:lnTo>
                  <a:lnTo>
                    <a:pt x="293" y="148"/>
                  </a:lnTo>
                  <a:lnTo>
                    <a:pt x="291" y="148"/>
                  </a:lnTo>
                  <a:lnTo>
                    <a:pt x="291" y="148"/>
                  </a:lnTo>
                  <a:lnTo>
                    <a:pt x="291" y="146"/>
                  </a:lnTo>
                  <a:lnTo>
                    <a:pt x="291" y="146"/>
                  </a:lnTo>
                  <a:lnTo>
                    <a:pt x="289" y="146"/>
                  </a:lnTo>
                  <a:lnTo>
                    <a:pt x="289" y="144"/>
                  </a:lnTo>
                  <a:lnTo>
                    <a:pt x="289" y="146"/>
                  </a:lnTo>
                  <a:lnTo>
                    <a:pt x="289" y="146"/>
                  </a:lnTo>
                  <a:lnTo>
                    <a:pt x="289" y="148"/>
                  </a:lnTo>
                  <a:lnTo>
                    <a:pt x="289" y="149"/>
                  </a:lnTo>
                  <a:lnTo>
                    <a:pt x="287" y="148"/>
                  </a:lnTo>
                  <a:lnTo>
                    <a:pt x="289" y="148"/>
                  </a:lnTo>
                  <a:lnTo>
                    <a:pt x="289" y="148"/>
                  </a:lnTo>
                  <a:lnTo>
                    <a:pt x="289" y="148"/>
                  </a:lnTo>
                  <a:lnTo>
                    <a:pt x="289" y="148"/>
                  </a:lnTo>
                  <a:lnTo>
                    <a:pt x="289" y="146"/>
                  </a:lnTo>
                  <a:lnTo>
                    <a:pt x="289" y="146"/>
                  </a:lnTo>
                  <a:lnTo>
                    <a:pt x="287" y="144"/>
                  </a:lnTo>
                  <a:lnTo>
                    <a:pt x="287" y="144"/>
                  </a:lnTo>
                  <a:lnTo>
                    <a:pt x="285" y="142"/>
                  </a:lnTo>
                  <a:lnTo>
                    <a:pt x="285" y="144"/>
                  </a:lnTo>
                  <a:lnTo>
                    <a:pt x="287" y="144"/>
                  </a:lnTo>
                  <a:lnTo>
                    <a:pt x="287" y="144"/>
                  </a:lnTo>
                  <a:lnTo>
                    <a:pt x="285" y="144"/>
                  </a:lnTo>
                  <a:lnTo>
                    <a:pt x="285" y="142"/>
                  </a:lnTo>
                  <a:lnTo>
                    <a:pt x="285" y="142"/>
                  </a:lnTo>
                  <a:lnTo>
                    <a:pt x="285" y="140"/>
                  </a:lnTo>
                  <a:lnTo>
                    <a:pt x="285" y="140"/>
                  </a:lnTo>
                  <a:lnTo>
                    <a:pt x="285" y="140"/>
                  </a:lnTo>
                  <a:lnTo>
                    <a:pt x="285" y="142"/>
                  </a:lnTo>
                  <a:lnTo>
                    <a:pt x="285" y="142"/>
                  </a:lnTo>
                  <a:lnTo>
                    <a:pt x="287" y="142"/>
                  </a:lnTo>
                  <a:lnTo>
                    <a:pt x="285" y="140"/>
                  </a:lnTo>
                  <a:lnTo>
                    <a:pt x="285" y="137"/>
                  </a:lnTo>
                  <a:lnTo>
                    <a:pt x="285" y="137"/>
                  </a:lnTo>
                  <a:lnTo>
                    <a:pt x="285" y="135"/>
                  </a:lnTo>
                  <a:lnTo>
                    <a:pt x="285" y="135"/>
                  </a:lnTo>
                  <a:lnTo>
                    <a:pt x="285" y="133"/>
                  </a:lnTo>
                  <a:lnTo>
                    <a:pt x="285" y="133"/>
                  </a:lnTo>
                  <a:lnTo>
                    <a:pt x="284" y="135"/>
                  </a:lnTo>
                  <a:lnTo>
                    <a:pt x="284" y="135"/>
                  </a:lnTo>
                  <a:lnTo>
                    <a:pt x="284" y="135"/>
                  </a:lnTo>
                  <a:lnTo>
                    <a:pt x="284" y="135"/>
                  </a:lnTo>
                  <a:lnTo>
                    <a:pt x="284" y="135"/>
                  </a:lnTo>
                  <a:lnTo>
                    <a:pt x="282" y="135"/>
                  </a:lnTo>
                  <a:lnTo>
                    <a:pt x="282" y="135"/>
                  </a:lnTo>
                  <a:lnTo>
                    <a:pt x="282" y="133"/>
                  </a:lnTo>
                  <a:lnTo>
                    <a:pt x="282" y="133"/>
                  </a:lnTo>
                  <a:lnTo>
                    <a:pt x="280" y="133"/>
                  </a:lnTo>
                  <a:lnTo>
                    <a:pt x="280" y="131"/>
                  </a:lnTo>
                  <a:lnTo>
                    <a:pt x="280" y="131"/>
                  </a:lnTo>
                  <a:lnTo>
                    <a:pt x="282" y="131"/>
                  </a:lnTo>
                  <a:lnTo>
                    <a:pt x="282" y="130"/>
                  </a:lnTo>
                  <a:lnTo>
                    <a:pt x="282" y="130"/>
                  </a:lnTo>
                  <a:lnTo>
                    <a:pt x="282" y="128"/>
                  </a:lnTo>
                  <a:lnTo>
                    <a:pt x="280" y="128"/>
                  </a:lnTo>
                  <a:lnTo>
                    <a:pt x="280" y="130"/>
                  </a:lnTo>
                  <a:lnTo>
                    <a:pt x="280" y="130"/>
                  </a:lnTo>
                  <a:lnTo>
                    <a:pt x="280" y="131"/>
                  </a:lnTo>
                  <a:lnTo>
                    <a:pt x="280" y="131"/>
                  </a:lnTo>
                  <a:lnTo>
                    <a:pt x="278" y="131"/>
                  </a:lnTo>
                  <a:lnTo>
                    <a:pt x="278" y="130"/>
                  </a:lnTo>
                  <a:lnTo>
                    <a:pt x="278" y="128"/>
                  </a:lnTo>
                  <a:lnTo>
                    <a:pt x="278" y="128"/>
                  </a:lnTo>
                  <a:lnTo>
                    <a:pt x="278" y="128"/>
                  </a:lnTo>
                  <a:lnTo>
                    <a:pt x="278" y="128"/>
                  </a:lnTo>
                  <a:lnTo>
                    <a:pt x="280" y="128"/>
                  </a:lnTo>
                  <a:lnTo>
                    <a:pt x="280" y="128"/>
                  </a:lnTo>
                  <a:lnTo>
                    <a:pt x="282" y="128"/>
                  </a:lnTo>
                  <a:lnTo>
                    <a:pt x="282" y="126"/>
                  </a:lnTo>
                  <a:lnTo>
                    <a:pt x="282" y="126"/>
                  </a:lnTo>
                  <a:lnTo>
                    <a:pt x="282" y="124"/>
                  </a:lnTo>
                  <a:lnTo>
                    <a:pt x="282" y="124"/>
                  </a:lnTo>
                  <a:lnTo>
                    <a:pt x="282" y="124"/>
                  </a:lnTo>
                  <a:lnTo>
                    <a:pt x="282" y="124"/>
                  </a:lnTo>
                  <a:lnTo>
                    <a:pt x="282" y="122"/>
                  </a:lnTo>
                  <a:lnTo>
                    <a:pt x="282" y="122"/>
                  </a:lnTo>
                  <a:lnTo>
                    <a:pt x="282" y="122"/>
                  </a:lnTo>
                  <a:lnTo>
                    <a:pt x="284" y="121"/>
                  </a:lnTo>
                  <a:lnTo>
                    <a:pt x="282" y="121"/>
                  </a:lnTo>
                  <a:lnTo>
                    <a:pt x="282" y="121"/>
                  </a:lnTo>
                  <a:lnTo>
                    <a:pt x="282" y="119"/>
                  </a:lnTo>
                  <a:lnTo>
                    <a:pt x="284" y="119"/>
                  </a:lnTo>
                  <a:lnTo>
                    <a:pt x="284" y="119"/>
                  </a:lnTo>
                  <a:lnTo>
                    <a:pt x="284" y="119"/>
                  </a:lnTo>
                  <a:lnTo>
                    <a:pt x="284" y="117"/>
                  </a:lnTo>
                  <a:lnTo>
                    <a:pt x="285" y="115"/>
                  </a:lnTo>
                  <a:lnTo>
                    <a:pt x="287" y="113"/>
                  </a:lnTo>
                  <a:lnTo>
                    <a:pt x="289" y="113"/>
                  </a:lnTo>
                  <a:lnTo>
                    <a:pt x="289" y="115"/>
                  </a:lnTo>
                  <a:lnTo>
                    <a:pt x="289" y="115"/>
                  </a:lnTo>
                  <a:lnTo>
                    <a:pt x="291" y="115"/>
                  </a:lnTo>
                  <a:lnTo>
                    <a:pt x="291" y="113"/>
                  </a:lnTo>
                  <a:lnTo>
                    <a:pt x="291" y="113"/>
                  </a:lnTo>
                  <a:lnTo>
                    <a:pt x="289" y="113"/>
                  </a:lnTo>
                  <a:lnTo>
                    <a:pt x="289" y="112"/>
                  </a:lnTo>
                  <a:lnTo>
                    <a:pt x="291" y="112"/>
                  </a:lnTo>
                  <a:lnTo>
                    <a:pt x="291" y="113"/>
                  </a:lnTo>
                  <a:lnTo>
                    <a:pt x="291" y="113"/>
                  </a:lnTo>
                  <a:lnTo>
                    <a:pt x="291" y="112"/>
                  </a:lnTo>
                  <a:lnTo>
                    <a:pt x="293" y="113"/>
                  </a:lnTo>
                  <a:lnTo>
                    <a:pt x="293" y="113"/>
                  </a:lnTo>
                  <a:lnTo>
                    <a:pt x="293" y="113"/>
                  </a:lnTo>
                  <a:lnTo>
                    <a:pt x="293" y="112"/>
                  </a:lnTo>
                  <a:lnTo>
                    <a:pt x="293" y="110"/>
                  </a:lnTo>
                  <a:lnTo>
                    <a:pt x="294" y="110"/>
                  </a:lnTo>
                  <a:lnTo>
                    <a:pt x="296" y="108"/>
                  </a:lnTo>
                  <a:lnTo>
                    <a:pt x="296" y="110"/>
                  </a:lnTo>
                  <a:lnTo>
                    <a:pt x="296" y="110"/>
                  </a:lnTo>
                  <a:lnTo>
                    <a:pt x="296" y="112"/>
                  </a:lnTo>
                  <a:lnTo>
                    <a:pt x="298" y="112"/>
                  </a:lnTo>
                  <a:lnTo>
                    <a:pt x="298" y="110"/>
                  </a:lnTo>
                  <a:lnTo>
                    <a:pt x="300" y="110"/>
                  </a:lnTo>
                  <a:lnTo>
                    <a:pt x="298" y="112"/>
                  </a:lnTo>
                  <a:lnTo>
                    <a:pt x="298" y="112"/>
                  </a:lnTo>
                  <a:lnTo>
                    <a:pt x="298" y="112"/>
                  </a:lnTo>
                  <a:lnTo>
                    <a:pt x="296" y="112"/>
                  </a:lnTo>
                  <a:lnTo>
                    <a:pt x="296" y="113"/>
                  </a:lnTo>
                  <a:lnTo>
                    <a:pt x="296" y="113"/>
                  </a:lnTo>
                  <a:lnTo>
                    <a:pt x="296" y="115"/>
                  </a:lnTo>
                  <a:lnTo>
                    <a:pt x="294" y="115"/>
                  </a:lnTo>
                  <a:lnTo>
                    <a:pt x="294" y="113"/>
                  </a:lnTo>
                  <a:lnTo>
                    <a:pt x="294" y="113"/>
                  </a:lnTo>
                  <a:lnTo>
                    <a:pt x="296" y="113"/>
                  </a:lnTo>
                  <a:lnTo>
                    <a:pt x="296" y="113"/>
                  </a:lnTo>
                  <a:lnTo>
                    <a:pt x="294" y="113"/>
                  </a:lnTo>
                  <a:lnTo>
                    <a:pt x="294" y="113"/>
                  </a:lnTo>
                  <a:lnTo>
                    <a:pt x="294" y="113"/>
                  </a:lnTo>
                  <a:lnTo>
                    <a:pt x="294" y="113"/>
                  </a:lnTo>
                  <a:lnTo>
                    <a:pt x="294" y="113"/>
                  </a:lnTo>
                  <a:lnTo>
                    <a:pt x="294" y="113"/>
                  </a:lnTo>
                  <a:lnTo>
                    <a:pt x="293" y="113"/>
                  </a:lnTo>
                  <a:lnTo>
                    <a:pt x="294" y="115"/>
                  </a:lnTo>
                  <a:lnTo>
                    <a:pt x="294" y="115"/>
                  </a:lnTo>
                  <a:lnTo>
                    <a:pt x="293" y="115"/>
                  </a:lnTo>
                  <a:lnTo>
                    <a:pt x="293" y="115"/>
                  </a:lnTo>
                  <a:lnTo>
                    <a:pt x="293" y="113"/>
                  </a:lnTo>
                  <a:lnTo>
                    <a:pt x="293" y="113"/>
                  </a:lnTo>
                  <a:lnTo>
                    <a:pt x="293" y="115"/>
                  </a:lnTo>
                  <a:lnTo>
                    <a:pt x="293" y="115"/>
                  </a:lnTo>
                  <a:lnTo>
                    <a:pt x="293" y="115"/>
                  </a:lnTo>
                  <a:lnTo>
                    <a:pt x="291" y="115"/>
                  </a:lnTo>
                  <a:lnTo>
                    <a:pt x="293" y="115"/>
                  </a:lnTo>
                  <a:lnTo>
                    <a:pt x="291" y="117"/>
                  </a:lnTo>
                  <a:lnTo>
                    <a:pt x="291" y="117"/>
                  </a:lnTo>
                  <a:lnTo>
                    <a:pt x="291" y="119"/>
                  </a:lnTo>
                  <a:lnTo>
                    <a:pt x="291" y="119"/>
                  </a:lnTo>
                  <a:lnTo>
                    <a:pt x="293" y="117"/>
                  </a:lnTo>
                  <a:lnTo>
                    <a:pt x="294" y="117"/>
                  </a:lnTo>
                  <a:lnTo>
                    <a:pt x="294" y="117"/>
                  </a:lnTo>
                  <a:lnTo>
                    <a:pt x="296" y="115"/>
                  </a:lnTo>
                  <a:lnTo>
                    <a:pt x="300" y="113"/>
                  </a:lnTo>
                  <a:lnTo>
                    <a:pt x="309" y="110"/>
                  </a:lnTo>
                  <a:lnTo>
                    <a:pt x="318" y="104"/>
                  </a:lnTo>
                  <a:lnTo>
                    <a:pt x="320" y="104"/>
                  </a:lnTo>
                  <a:lnTo>
                    <a:pt x="323" y="104"/>
                  </a:lnTo>
                  <a:lnTo>
                    <a:pt x="325" y="104"/>
                  </a:lnTo>
                  <a:lnTo>
                    <a:pt x="325" y="102"/>
                  </a:lnTo>
                  <a:lnTo>
                    <a:pt x="325" y="102"/>
                  </a:lnTo>
                  <a:lnTo>
                    <a:pt x="325" y="102"/>
                  </a:lnTo>
                  <a:lnTo>
                    <a:pt x="327" y="101"/>
                  </a:lnTo>
                  <a:lnTo>
                    <a:pt x="327" y="99"/>
                  </a:lnTo>
                  <a:lnTo>
                    <a:pt x="325" y="101"/>
                  </a:lnTo>
                  <a:lnTo>
                    <a:pt x="325" y="101"/>
                  </a:lnTo>
                  <a:lnTo>
                    <a:pt x="323" y="101"/>
                  </a:lnTo>
                  <a:lnTo>
                    <a:pt x="323" y="99"/>
                  </a:lnTo>
                  <a:lnTo>
                    <a:pt x="323" y="97"/>
                  </a:lnTo>
                  <a:lnTo>
                    <a:pt x="325" y="97"/>
                  </a:lnTo>
                  <a:lnTo>
                    <a:pt x="327" y="97"/>
                  </a:lnTo>
                  <a:lnTo>
                    <a:pt x="327" y="97"/>
                  </a:lnTo>
                  <a:lnTo>
                    <a:pt x="325" y="95"/>
                  </a:lnTo>
                  <a:lnTo>
                    <a:pt x="325" y="95"/>
                  </a:lnTo>
                  <a:lnTo>
                    <a:pt x="325" y="95"/>
                  </a:lnTo>
                  <a:lnTo>
                    <a:pt x="327" y="95"/>
                  </a:lnTo>
                  <a:lnTo>
                    <a:pt x="327" y="95"/>
                  </a:lnTo>
                  <a:lnTo>
                    <a:pt x="327" y="95"/>
                  </a:lnTo>
                  <a:lnTo>
                    <a:pt x="327" y="95"/>
                  </a:lnTo>
                  <a:lnTo>
                    <a:pt x="329" y="95"/>
                  </a:lnTo>
                  <a:lnTo>
                    <a:pt x="329" y="95"/>
                  </a:lnTo>
                  <a:lnTo>
                    <a:pt x="330" y="93"/>
                  </a:lnTo>
                  <a:lnTo>
                    <a:pt x="330" y="93"/>
                  </a:lnTo>
                  <a:lnTo>
                    <a:pt x="330" y="93"/>
                  </a:lnTo>
                  <a:lnTo>
                    <a:pt x="332" y="95"/>
                  </a:lnTo>
                  <a:lnTo>
                    <a:pt x="332" y="95"/>
                  </a:lnTo>
                  <a:lnTo>
                    <a:pt x="338" y="97"/>
                  </a:lnTo>
                  <a:lnTo>
                    <a:pt x="338" y="97"/>
                  </a:lnTo>
                  <a:lnTo>
                    <a:pt x="340" y="97"/>
                  </a:lnTo>
                  <a:lnTo>
                    <a:pt x="341" y="97"/>
                  </a:lnTo>
                  <a:lnTo>
                    <a:pt x="341" y="99"/>
                  </a:lnTo>
                  <a:lnTo>
                    <a:pt x="341" y="99"/>
                  </a:lnTo>
                  <a:lnTo>
                    <a:pt x="341" y="101"/>
                  </a:lnTo>
                  <a:lnTo>
                    <a:pt x="340" y="101"/>
                  </a:lnTo>
                  <a:lnTo>
                    <a:pt x="340" y="101"/>
                  </a:lnTo>
                  <a:lnTo>
                    <a:pt x="340" y="101"/>
                  </a:lnTo>
                  <a:lnTo>
                    <a:pt x="341" y="101"/>
                  </a:lnTo>
                  <a:lnTo>
                    <a:pt x="343" y="101"/>
                  </a:lnTo>
                  <a:lnTo>
                    <a:pt x="343" y="99"/>
                  </a:lnTo>
                  <a:lnTo>
                    <a:pt x="345" y="99"/>
                  </a:lnTo>
                  <a:lnTo>
                    <a:pt x="345" y="99"/>
                  </a:lnTo>
                  <a:lnTo>
                    <a:pt x="345" y="99"/>
                  </a:lnTo>
                  <a:lnTo>
                    <a:pt x="347" y="97"/>
                  </a:lnTo>
                  <a:lnTo>
                    <a:pt x="349" y="97"/>
                  </a:lnTo>
                  <a:lnTo>
                    <a:pt x="347" y="97"/>
                  </a:lnTo>
                  <a:lnTo>
                    <a:pt x="347" y="95"/>
                  </a:lnTo>
                  <a:lnTo>
                    <a:pt x="347" y="93"/>
                  </a:lnTo>
                  <a:lnTo>
                    <a:pt x="349" y="93"/>
                  </a:lnTo>
                  <a:lnTo>
                    <a:pt x="349" y="93"/>
                  </a:lnTo>
                  <a:lnTo>
                    <a:pt x="352" y="95"/>
                  </a:lnTo>
                  <a:lnTo>
                    <a:pt x="352" y="95"/>
                  </a:lnTo>
                  <a:lnTo>
                    <a:pt x="356" y="99"/>
                  </a:lnTo>
                  <a:lnTo>
                    <a:pt x="358" y="101"/>
                  </a:lnTo>
                  <a:lnTo>
                    <a:pt x="358" y="102"/>
                  </a:lnTo>
                  <a:lnTo>
                    <a:pt x="358" y="102"/>
                  </a:lnTo>
                  <a:lnTo>
                    <a:pt x="358" y="102"/>
                  </a:lnTo>
                  <a:lnTo>
                    <a:pt x="359" y="104"/>
                  </a:lnTo>
                  <a:lnTo>
                    <a:pt x="359" y="104"/>
                  </a:lnTo>
                  <a:lnTo>
                    <a:pt x="359" y="106"/>
                  </a:lnTo>
                  <a:lnTo>
                    <a:pt x="361" y="106"/>
                  </a:lnTo>
                  <a:lnTo>
                    <a:pt x="359" y="106"/>
                  </a:lnTo>
                  <a:lnTo>
                    <a:pt x="358" y="106"/>
                  </a:lnTo>
                  <a:lnTo>
                    <a:pt x="356" y="106"/>
                  </a:lnTo>
                  <a:lnTo>
                    <a:pt x="356" y="106"/>
                  </a:lnTo>
                  <a:lnTo>
                    <a:pt x="356" y="108"/>
                  </a:lnTo>
                  <a:lnTo>
                    <a:pt x="358" y="108"/>
                  </a:lnTo>
                  <a:lnTo>
                    <a:pt x="359" y="108"/>
                  </a:lnTo>
                  <a:lnTo>
                    <a:pt x="363" y="108"/>
                  </a:lnTo>
                  <a:lnTo>
                    <a:pt x="363" y="106"/>
                  </a:lnTo>
                  <a:lnTo>
                    <a:pt x="365" y="106"/>
                  </a:lnTo>
                  <a:lnTo>
                    <a:pt x="365" y="104"/>
                  </a:lnTo>
                  <a:lnTo>
                    <a:pt x="365" y="104"/>
                  </a:lnTo>
                  <a:lnTo>
                    <a:pt x="365" y="104"/>
                  </a:lnTo>
                  <a:lnTo>
                    <a:pt x="365" y="104"/>
                  </a:lnTo>
                  <a:lnTo>
                    <a:pt x="363" y="104"/>
                  </a:lnTo>
                  <a:lnTo>
                    <a:pt x="363" y="102"/>
                  </a:lnTo>
                  <a:lnTo>
                    <a:pt x="359" y="97"/>
                  </a:lnTo>
                  <a:lnTo>
                    <a:pt x="356" y="95"/>
                  </a:lnTo>
                  <a:lnTo>
                    <a:pt x="356" y="95"/>
                  </a:lnTo>
                  <a:lnTo>
                    <a:pt x="354" y="93"/>
                  </a:lnTo>
                  <a:lnTo>
                    <a:pt x="352" y="93"/>
                  </a:lnTo>
                  <a:lnTo>
                    <a:pt x="350" y="93"/>
                  </a:lnTo>
                  <a:lnTo>
                    <a:pt x="349" y="92"/>
                  </a:lnTo>
                  <a:lnTo>
                    <a:pt x="349" y="92"/>
                  </a:lnTo>
                  <a:lnTo>
                    <a:pt x="349" y="90"/>
                  </a:lnTo>
                  <a:lnTo>
                    <a:pt x="349" y="88"/>
                  </a:lnTo>
                  <a:lnTo>
                    <a:pt x="350" y="84"/>
                  </a:lnTo>
                  <a:lnTo>
                    <a:pt x="350" y="83"/>
                  </a:lnTo>
                  <a:lnTo>
                    <a:pt x="350" y="83"/>
                  </a:lnTo>
                  <a:lnTo>
                    <a:pt x="350" y="81"/>
                  </a:lnTo>
                  <a:lnTo>
                    <a:pt x="350" y="79"/>
                  </a:lnTo>
                  <a:lnTo>
                    <a:pt x="350" y="79"/>
                  </a:lnTo>
                  <a:lnTo>
                    <a:pt x="349" y="79"/>
                  </a:lnTo>
                  <a:lnTo>
                    <a:pt x="347" y="81"/>
                  </a:lnTo>
                  <a:lnTo>
                    <a:pt x="345" y="81"/>
                  </a:lnTo>
                  <a:lnTo>
                    <a:pt x="345" y="79"/>
                  </a:lnTo>
                  <a:lnTo>
                    <a:pt x="345" y="79"/>
                  </a:lnTo>
                  <a:lnTo>
                    <a:pt x="345" y="79"/>
                  </a:lnTo>
                  <a:lnTo>
                    <a:pt x="345" y="79"/>
                  </a:lnTo>
                  <a:lnTo>
                    <a:pt x="345" y="79"/>
                  </a:lnTo>
                  <a:lnTo>
                    <a:pt x="343" y="79"/>
                  </a:lnTo>
                  <a:lnTo>
                    <a:pt x="343" y="77"/>
                  </a:lnTo>
                  <a:lnTo>
                    <a:pt x="343" y="77"/>
                  </a:lnTo>
                  <a:lnTo>
                    <a:pt x="345" y="77"/>
                  </a:lnTo>
                  <a:lnTo>
                    <a:pt x="345" y="75"/>
                  </a:lnTo>
                  <a:lnTo>
                    <a:pt x="345" y="75"/>
                  </a:lnTo>
                  <a:lnTo>
                    <a:pt x="345" y="75"/>
                  </a:lnTo>
                  <a:lnTo>
                    <a:pt x="345" y="75"/>
                  </a:lnTo>
                  <a:lnTo>
                    <a:pt x="345" y="74"/>
                  </a:lnTo>
                  <a:lnTo>
                    <a:pt x="347" y="74"/>
                  </a:lnTo>
                  <a:lnTo>
                    <a:pt x="350" y="70"/>
                  </a:lnTo>
                  <a:lnTo>
                    <a:pt x="352" y="66"/>
                  </a:lnTo>
                  <a:lnTo>
                    <a:pt x="352" y="66"/>
                  </a:lnTo>
                  <a:lnTo>
                    <a:pt x="352" y="65"/>
                  </a:lnTo>
                  <a:lnTo>
                    <a:pt x="352" y="65"/>
                  </a:lnTo>
                  <a:lnTo>
                    <a:pt x="350" y="65"/>
                  </a:lnTo>
                  <a:lnTo>
                    <a:pt x="349" y="65"/>
                  </a:lnTo>
                  <a:lnTo>
                    <a:pt x="349" y="65"/>
                  </a:lnTo>
                  <a:lnTo>
                    <a:pt x="347" y="63"/>
                  </a:lnTo>
                  <a:lnTo>
                    <a:pt x="345" y="63"/>
                  </a:lnTo>
                  <a:lnTo>
                    <a:pt x="345" y="63"/>
                  </a:lnTo>
                  <a:lnTo>
                    <a:pt x="343" y="63"/>
                  </a:lnTo>
                  <a:lnTo>
                    <a:pt x="341" y="63"/>
                  </a:lnTo>
                  <a:lnTo>
                    <a:pt x="341" y="61"/>
                  </a:lnTo>
                  <a:lnTo>
                    <a:pt x="341" y="63"/>
                  </a:lnTo>
                  <a:lnTo>
                    <a:pt x="341" y="63"/>
                  </a:lnTo>
                  <a:lnTo>
                    <a:pt x="340" y="63"/>
                  </a:lnTo>
                  <a:lnTo>
                    <a:pt x="340" y="61"/>
                  </a:lnTo>
                  <a:lnTo>
                    <a:pt x="340" y="61"/>
                  </a:lnTo>
                  <a:lnTo>
                    <a:pt x="340" y="61"/>
                  </a:lnTo>
                  <a:lnTo>
                    <a:pt x="340" y="61"/>
                  </a:lnTo>
                  <a:lnTo>
                    <a:pt x="340" y="59"/>
                  </a:lnTo>
                  <a:lnTo>
                    <a:pt x="340" y="57"/>
                  </a:lnTo>
                  <a:lnTo>
                    <a:pt x="338" y="57"/>
                  </a:lnTo>
                  <a:lnTo>
                    <a:pt x="340" y="56"/>
                  </a:lnTo>
                  <a:lnTo>
                    <a:pt x="340" y="56"/>
                  </a:lnTo>
                  <a:lnTo>
                    <a:pt x="341" y="56"/>
                  </a:lnTo>
                  <a:lnTo>
                    <a:pt x="341" y="54"/>
                  </a:lnTo>
                  <a:lnTo>
                    <a:pt x="341" y="52"/>
                  </a:lnTo>
                  <a:lnTo>
                    <a:pt x="343" y="52"/>
                  </a:lnTo>
                  <a:lnTo>
                    <a:pt x="343" y="52"/>
                  </a:lnTo>
                  <a:lnTo>
                    <a:pt x="345" y="52"/>
                  </a:lnTo>
                  <a:lnTo>
                    <a:pt x="347" y="50"/>
                  </a:lnTo>
                  <a:lnTo>
                    <a:pt x="349" y="48"/>
                  </a:lnTo>
                  <a:lnTo>
                    <a:pt x="349" y="47"/>
                  </a:lnTo>
                  <a:lnTo>
                    <a:pt x="350" y="47"/>
                  </a:lnTo>
                  <a:lnTo>
                    <a:pt x="352" y="47"/>
                  </a:lnTo>
                  <a:lnTo>
                    <a:pt x="352" y="47"/>
                  </a:lnTo>
                  <a:lnTo>
                    <a:pt x="354" y="45"/>
                  </a:lnTo>
                  <a:lnTo>
                    <a:pt x="354" y="45"/>
                  </a:lnTo>
                  <a:lnTo>
                    <a:pt x="354" y="45"/>
                  </a:lnTo>
                  <a:lnTo>
                    <a:pt x="354" y="43"/>
                  </a:lnTo>
                  <a:lnTo>
                    <a:pt x="356" y="43"/>
                  </a:lnTo>
                  <a:lnTo>
                    <a:pt x="356" y="41"/>
                  </a:lnTo>
                  <a:lnTo>
                    <a:pt x="356" y="41"/>
                  </a:lnTo>
                  <a:lnTo>
                    <a:pt x="356" y="41"/>
                  </a:lnTo>
                  <a:lnTo>
                    <a:pt x="354" y="41"/>
                  </a:lnTo>
                  <a:lnTo>
                    <a:pt x="354" y="41"/>
                  </a:lnTo>
                  <a:lnTo>
                    <a:pt x="347" y="39"/>
                  </a:lnTo>
                  <a:lnTo>
                    <a:pt x="345" y="39"/>
                  </a:lnTo>
                  <a:lnTo>
                    <a:pt x="345" y="39"/>
                  </a:lnTo>
                  <a:lnTo>
                    <a:pt x="345" y="37"/>
                  </a:lnTo>
                  <a:lnTo>
                    <a:pt x="343" y="37"/>
                  </a:lnTo>
                  <a:lnTo>
                    <a:pt x="341" y="37"/>
                  </a:lnTo>
                  <a:lnTo>
                    <a:pt x="340" y="37"/>
                  </a:lnTo>
                  <a:lnTo>
                    <a:pt x="334" y="37"/>
                  </a:lnTo>
                  <a:lnTo>
                    <a:pt x="332" y="37"/>
                  </a:lnTo>
                  <a:lnTo>
                    <a:pt x="330" y="37"/>
                  </a:lnTo>
                  <a:lnTo>
                    <a:pt x="327" y="36"/>
                  </a:lnTo>
                  <a:lnTo>
                    <a:pt x="323" y="36"/>
                  </a:lnTo>
                  <a:lnTo>
                    <a:pt x="312" y="34"/>
                  </a:lnTo>
                  <a:lnTo>
                    <a:pt x="309" y="32"/>
                  </a:lnTo>
                  <a:lnTo>
                    <a:pt x="307" y="32"/>
                  </a:lnTo>
                  <a:lnTo>
                    <a:pt x="307" y="32"/>
                  </a:lnTo>
                  <a:lnTo>
                    <a:pt x="307" y="32"/>
                  </a:lnTo>
                  <a:lnTo>
                    <a:pt x="305" y="32"/>
                  </a:lnTo>
                  <a:lnTo>
                    <a:pt x="305" y="32"/>
                  </a:lnTo>
                  <a:lnTo>
                    <a:pt x="305" y="32"/>
                  </a:lnTo>
                  <a:lnTo>
                    <a:pt x="303" y="32"/>
                  </a:lnTo>
                  <a:lnTo>
                    <a:pt x="303" y="30"/>
                  </a:lnTo>
                  <a:lnTo>
                    <a:pt x="303" y="30"/>
                  </a:lnTo>
                  <a:lnTo>
                    <a:pt x="302" y="30"/>
                  </a:lnTo>
                  <a:lnTo>
                    <a:pt x="298" y="30"/>
                  </a:lnTo>
                  <a:lnTo>
                    <a:pt x="298" y="30"/>
                  </a:lnTo>
                  <a:lnTo>
                    <a:pt x="296" y="30"/>
                  </a:lnTo>
                  <a:lnTo>
                    <a:pt x="294" y="30"/>
                  </a:lnTo>
                  <a:lnTo>
                    <a:pt x="294" y="28"/>
                  </a:lnTo>
                  <a:lnTo>
                    <a:pt x="293" y="28"/>
                  </a:lnTo>
                  <a:lnTo>
                    <a:pt x="291" y="28"/>
                  </a:lnTo>
                  <a:lnTo>
                    <a:pt x="289" y="27"/>
                  </a:lnTo>
                  <a:lnTo>
                    <a:pt x="287" y="25"/>
                  </a:lnTo>
                  <a:lnTo>
                    <a:pt x="287" y="23"/>
                  </a:lnTo>
                  <a:lnTo>
                    <a:pt x="287" y="23"/>
                  </a:lnTo>
                  <a:lnTo>
                    <a:pt x="285" y="21"/>
                  </a:lnTo>
                  <a:lnTo>
                    <a:pt x="284" y="21"/>
                  </a:lnTo>
                  <a:lnTo>
                    <a:pt x="284" y="21"/>
                  </a:lnTo>
                  <a:lnTo>
                    <a:pt x="284" y="21"/>
                  </a:lnTo>
                  <a:lnTo>
                    <a:pt x="284" y="21"/>
                  </a:lnTo>
                  <a:lnTo>
                    <a:pt x="284" y="19"/>
                  </a:lnTo>
                  <a:lnTo>
                    <a:pt x="284" y="19"/>
                  </a:lnTo>
                  <a:lnTo>
                    <a:pt x="284" y="18"/>
                  </a:lnTo>
                  <a:lnTo>
                    <a:pt x="284" y="18"/>
                  </a:lnTo>
                  <a:lnTo>
                    <a:pt x="284" y="18"/>
                  </a:lnTo>
                  <a:lnTo>
                    <a:pt x="284" y="16"/>
                  </a:lnTo>
                  <a:lnTo>
                    <a:pt x="282" y="14"/>
                  </a:lnTo>
                  <a:lnTo>
                    <a:pt x="280" y="14"/>
                  </a:lnTo>
                  <a:lnTo>
                    <a:pt x="280" y="14"/>
                  </a:lnTo>
                  <a:lnTo>
                    <a:pt x="280" y="14"/>
                  </a:lnTo>
                  <a:lnTo>
                    <a:pt x="280" y="14"/>
                  </a:lnTo>
                  <a:lnTo>
                    <a:pt x="278" y="12"/>
                  </a:lnTo>
                  <a:lnTo>
                    <a:pt x="278" y="12"/>
                  </a:lnTo>
                  <a:lnTo>
                    <a:pt x="276" y="12"/>
                  </a:lnTo>
                  <a:lnTo>
                    <a:pt x="276" y="12"/>
                  </a:lnTo>
                  <a:lnTo>
                    <a:pt x="276" y="12"/>
                  </a:lnTo>
                  <a:lnTo>
                    <a:pt x="276" y="10"/>
                  </a:lnTo>
                  <a:lnTo>
                    <a:pt x="276" y="10"/>
                  </a:lnTo>
                  <a:lnTo>
                    <a:pt x="276" y="9"/>
                  </a:lnTo>
                  <a:lnTo>
                    <a:pt x="276" y="9"/>
                  </a:lnTo>
                  <a:lnTo>
                    <a:pt x="276" y="7"/>
                  </a:lnTo>
                  <a:lnTo>
                    <a:pt x="276" y="7"/>
                  </a:lnTo>
                  <a:lnTo>
                    <a:pt x="276" y="5"/>
                  </a:lnTo>
                  <a:lnTo>
                    <a:pt x="280" y="3"/>
                  </a:lnTo>
                  <a:lnTo>
                    <a:pt x="280" y="1"/>
                  </a:lnTo>
                  <a:lnTo>
                    <a:pt x="280" y="1"/>
                  </a:lnTo>
                  <a:lnTo>
                    <a:pt x="280" y="0"/>
                  </a:lnTo>
                  <a:lnTo>
                    <a:pt x="280" y="0"/>
                  </a:lnTo>
                  <a:lnTo>
                    <a:pt x="276" y="0"/>
                  </a:lnTo>
                  <a:lnTo>
                    <a:pt x="276" y="0"/>
                  </a:lnTo>
                  <a:lnTo>
                    <a:pt x="271" y="3"/>
                  </a:lnTo>
                  <a:lnTo>
                    <a:pt x="267" y="3"/>
                  </a:lnTo>
                  <a:lnTo>
                    <a:pt x="265" y="3"/>
                  </a:lnTo>
                  <a:lnTo>
                    <a:pt x="264" y="5"/>
                  </a:lnTo>
                  <a:lnTo>
                    <a:pt x="262" y="7"/>
                  </a:lnTo>
                  <a:lnTo>
                    <a:pt x="258" y="7"/>
                  </a:lnTo>
                  <a:lnTo>
                    <a:pt x="258" y="7"/>
                  </a:lnTo>
                  <a:lnTo>
                    <a:pt x="256" y="7"/>
                  </a:lnTo>
                  <a:lnTo>
                    <a:pt x="256" y="9"/>
                  </a:lnTo>
                  <a:lnTo>
                    <a:pt x="256" y="7"/>
                  </a:lnTo>
                  <a:lnTo>
                    <a:pt x="255" y="7"/>
                  </a:lnTo>
                  <a:lnTo>
                    <a:pt x="253" y="7"/>
                  </a:lnTo>
                  <a:lnTo>
                    <a:pt x="253" y="7"/>
                  </a:lnTo>
                  <a:lnTo>
                    <a:pt x="253" y="7"/>
                  </a:lnTo>
                  <a:lnTo>
                    <a:pt x="253" y="7"/>
                  </a:lnTo>
                  <a:lnTo>
                    <a:pt x="253" y="7"/>
                  </a:lnTo>
                  <a:lnTo>
                    <a:pt x="249" y="5"/>
                  </a:lnTo>
                  <a:lnTo>
                    <a:pt x="249" y="5"/>
                  </a:lnTo>
                  <a:lnTo>
                    <a:pt x="247" y="7"/>
                  </a:lnTo>
                  <a:lnTo>
                    <a:pt x="247" y="7"/>
                  </a:lnTo>
                  <a:lnTo>
                    <a:pt x="247" y="7"/>
                  </a:lnTo>
                  <a:lnTo>
                    <a:pt x="247" y="7"/>
                  </a:lnTo>
                  <a:lnTo>
                    <a:pt x="247" y="7"/>
                  </a:lnTo>
                  <a:lnTo>
                    <a:pt x="246" y="7"/>
                  </a:lnTo>
                  <a:lnTo>
                    <a:pt x="246" y="7"/>
                  </a:lnTo>
                  <a:lnTo>
                    <a:pt x="246" y="7"/>
                  </a:lnTo>
                  <a:lnTo>
                    <a:pt x="246" y="5"/>
                  </a:lnTo>
                  <a:lnTo>
                    <a:pt x="246" y="5"/>
                  </a:lnTo>
                  <a:lnTo>
                    <a:pt x="244" y="5"/>
                  </a:lnTo>
                  <a:lnTo>
                    <a:pt x="244" y="5"/>
                  </a:lnTo>
                  <a:lnTo>
                    <a:pt x="244" y="5"/>
                  </a:lnTo>
                  <a:lnTo>
                    <a:pt x="242" y="5"/>
                  </a:lnTo>
                  <a:lnTo>
                    <a:pt x="242" y="7"/>
                  </a:lnTo>
                  <a:lnTo>
                    <a:pt x="242" y="7"/>
                  </a:lnTo>
                  <a:lnTo>
                    <a:pt x="240" y="9"/>
                  </a:lnTo>
                  <a:lnTo>
                    <a:pt x="238" y="9"/>
                  </a:lnTo>
                  <a:lnTo>
                    <a:pt x="237" y="7"/>
                  </a:lnTo>
                  <a:lnTo>
                    <a:pt x="235" y="7"/>
                  </a:lnTo>
                  <a:lnTo>
                    <a:pt x="233" y="7"/>
                  </a:lnTo>
                  <a:lnTo>
                    <a:pt x="229" y="9"/>
                  </a:lnTo>
                  <a:lnTo>
                    <a:pt x="228" y="9"/>
                  </a:lnTo>
                  <a:lnTo>
                    <a:pt x="224" y="12"/>
                  </a:lnTo>
                  <a:lnTo>
                    <a:pt x="224" y="12"/>
                  </a:lnTo>
                  <a:lnTo>
                    <a:pt x="224" y="16"/>
                  </a:lnTo>
                  <a:lnTo>
                    <a:pt x="222" y="18"/>
                  </a:lnTo>
                  <a:lnTo>
                    <a:pt x="222" y="18"/>
                  </a:lnTo>
                  <a:lnTo>
                    <a:pt x="222" y="19"/>
                  </a:lnTo>
                  <a:lnTo>
                    <a:pt x="222" y="19"/>
                  </a:lnTo>
                  <a:lnTo>
                    <a:pt x="222" y="19"/>
                  </a:lnTo>
                  <a:lnTo>
                    <a:pt x="222" y="19"/>
                  </a:lnTo>
                  <a:lnTo>
                    <a:pt x="222" y="19"/>
                  </a:lnTo>
                  <a:lnTo>
                    <a:pt x="220" y="21"/>
                  </a:lnTo>
                  <a:lnTo>
                    <a:pt x="220" y="23"/>
                  </a:lnTo>
                  <a:lnTo>
                    <a:pt x="219" y="23"/>
                  </a:lnTo>
                  <a:lnTo>
                    <a:pt x="219" y="23"/>
                  </a:lnTo>
                  <a:lnTo>
                    <a:pt x="217" y="23"/>
                  </a:lnTo>
                  <a:lnTo>
                    <a:pt x="215" y="23"/>
                  </a:lnTo>
                  <a:lnTo>
                    <a:pt x="213" y="23"/>
                  </a:lnTo>
                  <a:lnTo>
                    <a:pt x="213" y="23"/>
                  </a:lnTo>
                  <a:lnTo>
                    <a:pt x="213" y="23"/>
                  </a:lnTo>
                  <a:lnTo>
                    <a:pt x="211" y="21"/>
                  </a:lnTo>
                  <a:lnTo>
                    <a:pt x="211" y="21"/>
                  </a:lnTo>
                  <a:lnTo>
                    <a:pt x="211" y="21"/>
                  </a:lnTo>
                  <a:lnTo>
                    <a:pt x="209" y="21"/>
                  </a:lnTo>
                  <a:lnTo>
                    <a:pt x="209" y="21"/>
                  </a:lnTo>
                  <a:lnTo>
                    <a:pt x="208" y="21"/>
                  </a:lnTo>
                  <a:lnTo>
                    <a:pt x="208" y="21"/>
                  </a:lnTo>
                  <a:lnTo>
                    <a:pt x="206" y="21"/>
                  </a:lnTo>
                  <a:lnTo>
                    <a:pt x="206" y="21"/>
                  </a:lnTo>
                  <a:lnTo>
                    <a:pt x="206" y="21"/>
                  </a:lnTo>
                  <a:lnTo>
                    <a:pt x="206" y="19"/>
                  </a:lnTo>
                  <a:lnTo>
                    <a:pt x="208" y="19"/>
                  </a:lnTo>
                  <a:lnTo>
                    <a:pt x="208" y="19"/>
                  </a:lnTo>
                  <a:lnTo>
                    <a:pt x="208" y="18"/>
                  </a:lnTo>
                  <a:lnTo>
                    <a:pt x="202" y="16"/>
                  </a:lnTo>
                  <a:lnTo>
                    <a:pt x="202" y="16"/>
                  </a:lnTo>
                  <a:lnTo>
                    <a:pt x="202" y="16"/>
                  </a:lnTo>
                  <a:lnTo>
                    <a:pt x="197" y="18"/>
                  </a:lnTo>
                  <a:lnTo>
                    <a:pt x="195" y="18"/>
                  </a:lnTo>
                  <a:lnTo>
                    <a:pt x="193" y="16"/>
                  </a:lnTo>
                  <a:lnTo>
                    <a:pt x="193" y="18"/>
                  </a:lnTo>
                  <a:lnTo>
                    <a:pt x="191" y="19"/>
                  </a:lnTo>
                  <a:lnTo>
                    <a:pt x="191" y="19"/>
                  </a:lnTo>
                  <a:lnTo>
                    <a:pt x="191" y="21"/>
                  </a:lnTo>
                  <a:lnTo>
                    <a:pt x="191" y="21"/>
                  </a:lnTo>
                  <a:lnTo>
                    <a:pt x="191" y="23"/>
                  </a:lnTo>
                  <a:lnTo>
                    <a:pt x="191" y="23"/>
                  </a:lnTo>
                  <a:lnTo>
                    <a:pt x="191" y="25"/>
                  </a:lnTo>
                  <a:lnTo>
                    <a:pt x="190" y="25"/>
                  </a:lnTo>
                  <a:lnTo>
                    <a:pt x="190" y="25"/>
                  </a:lnTo>
                  <a:lnTo>
                    <a:pt x="190" y="27"/>
                  </a:lnTo>
                  <a:lnTo>
                    <a:pt x="190" y="27"/>
                  </a:lnTo>
                  <a:lnTo>
                    <a:pt x="190" y="28"/>
                  </a:lnTo>
                  <a:lnTo>
                    <a:pt x="188" y="28"/>
                  </a:lnTo>
                  <a:lnTo>
                    <a:pt x="188" y="30"/>
                  </a:lnTo>
                  <a:lnTo>
                    <a:pt x="190" y="30"/>
                  </a:lnTo>
                  <a:lnTo>
                    <a:pt x="190" y="32"/>
                  </a:lnTo>
                  <a:lnTo>
                    <a:pt x="191" y="32"/>
                  </a:lnTo>
                  <a:lnTo>
                    <a:pt x="193" y="34"/>
                  </a:lnTo>
                  <a:lnTo>
                    <a:pt x="193" y="34"/>
                  </a:lnTo>
                  <a:lnTo>
                    <a:pt x="193" y="36"/>
                  </a:lnTo>
                  <a:lnTo>
                    <a:pt x="193" y="37"/>
                  </a:lnTo>
                  <a:lnTo>
                    <a:pt x="193" y="39"/>
                  </a:lnTo>
                  <a:lnTo>
                    <a:pt x="191" y="39"/>
                  </a:lnTo>
                  <a:lnTo>
                    <a:pt x="191" y="39"/>
                  </a:lnTo>
                  <a:lnTo>
                    <a:pt x="188" y="39"/>
                  </a:lnTo>
                  <a:lnTo>
                    <a:pt x="186" y="39"/>
                  </a:lnTo>
                  <a:lnTo>
                    <a:pt x="186" y="39"/>
                  </a:lnTo>
                  <a:lnTo>
                    <a:pt x="184" y="37"/>
                  </a:lnTo>
                  <a:lnTo>
                    <a:pt x="184" y="37"/>
                  </a:lnTo>
                  <a:lnTo>
                    <a:pt x="184" y="37"/>
                  </a:lnTo>
                  <a:lnTo>
                    <a:pt x="184" y="37"/>
                  </a:lnTo>
                  <a:lnTo>
                    <a:pt x="182" y="37"/>
                  </a:lnTo>
                  <a:lnTo>
                    <a:pt x="181" y="36"/>
                  </a:lnTo>
                  <a:lnTo>
                    <a:pt x="182" y="34"/>
                  </a:lnTo>
                  <a:lnTo>
                    <a:pt x="182" y="34"/>
                  </a:lnTo>
                  <a:lnTo>
                    <a:pt x="181" y="32"/>
                  </a:lnTo>
                  <a:lnTo>
                    <a:pt x="179" y="32"/>
                  </a:lnTo>
                  <a:lnTo>
                    <a:pt x="175" y="34"/>
                  </a:lnTo>
                  <a:lnTo>
                    <a:pt x="175" y="34"/>
                  </a:lnTo>
                  <a:lnTo>
                    <a:pt x="173" y="36"/>
                  </a:lnTo>
                  <a:lnTo>
                    <a:pt x="173" y="37"/>
                  </a:lnTo>
                  <a:lnTo>
                    <a:pt x="173" y="37"/>
                  </a:lnTo>
                  <a:lnTo>
                    <a:pt x="172" y="39"/>
                  </a:lnTo>
                  <a:lnTo>
                    <a:pt x="172" y="39"/>
                  </a:lnTo>
                  <a:lnTo>
                    <a:pt x="172" y="41"/>
                  </a:lnTo>
                  <a:lnTo>
                    <a:pt x="172" y="41"/>
                  </a:lnTo>
                  <a:lnTo>
                    <a:pt x="172" y="43"/>
                  </a:lnTo>
                  <a:lnTo>
                    <a:pt x="172" y="43"/>
                  </a:lnTo>
                  <a:lnTo>
                    <a:pt x="172" y="43"/>
                  </a:lnTo>
                  <a:lnTo>
                    <a:pt x="172" y="45"/>
                  </a:lnTo>
                  <a:lnTo>
                    <a:pt x="172" y="45"/>
                  </a:lnTo>
                  <a:lnTo>
                    <a:pt x="172" y="47"/>
                  </a:lnTo>
                  <a:lnTo>
                    <a:pt x="172" y="47"/>
                  </a:lnTo>
                  <a:lnTo>
                    <a:pt x="173" y="48"/>
                  </a:lnTo>
                  <a:lnTo>
                    <a:pt x="175" y="48"/>
                  </a:lnTo>
                  <a:lnTo>
                    <a:pt x="177" y="48"/>
                  </a:lnTo>
                  <a:lnTo>
                    <a:pt x="177" y="48"/>
                  </a:lnTo>
                  <a:lnTo>
                    <a:pt x="177" y="50"/>
                  </a:lnTo>
                  <a:lnTo>
                    <a:pt x="177" y="52"/>
                  </a:lnTo>
                  <a:lnTo>
                    <a:pt x="175" y="52"/>
                  </a:lnTo>
                  <a:lnTo>
                    <a:pt x="175" y="52"/>
                  </a:lnTo>
                  <a:lnTo>
                    <a:pt x="175" y="54"/>
                  </a:lnTo>
                  <a:lnTo>
                    <a:pt x="175" y="54"/>
                  </a:lnTo>
                  <a:lnTo>
                    <a:pt x="175" y="56"/>
                  </a:lnTo>
                  <a:lnTo>
                    <a:pt x="175" y="56"/>
                  </a:lnTo>
                  <a:lnTo>
                    <a:pt x="177" y="57"/>
                  </a:lnTo>
                  <a:lnTo>
                    <a:pt x="177" y="59"/>
                  </a:lnTo>
                  <a:lnTo>
                    <a:pt x="177" y="61"/>
                  </a:lnTo>
                  <a:lnTo>
                    <a:pt x="175" y="61"/>
                  </a:lnTo>
                  <a:lnTo>
                    <a:pt x="173" y="63"/>
                  </a:lnTo>
                  <a:lnTo>
                    <a:pt x="172" y="63"/>
                  </a:lnTo>
                  <a:lnTo>
                    <a:pt x="172" y="61"/>
                  </a:lnTo>
                  <a:lnTo>
                    <a:pt x="172" y="59"/>
                  </a:lnTo>
                  <a:lnTo>
                    <a:pt x="170" y="57"/>
                  </a:lnTo>
                  <a:lnTo>
                    <a:pt x="168" y="57"/>
                  </a:lnTo>
                  <a:lnTo>
                    <a:pt x="168" y="56"/>
                  </a:lnTo>
                  <a:lnTo>
                    <a:pt x="168" y="54"/>
                  </a:lnTo>
                  <a:lnTo>
                    <a:pt x="168" y="52"/>
                  </a:lnTo>
                  <a:lnTo>
                    <a:pt x="166" y="52"/>
                  </a:lnTo>
                  <a:lnTo>
                    <a:pt x="166" y="52"/>
                  </a:lnTo>
                  <a:lnTo>
                    <a:pt x="164" y="52"/>
                  </a:lnTo>
                  <a:lnTo>
                    <a:pt x="163" y="52"/>
                  </a:lnTo>
                  <a:lnTo>
                    <a:pt x="159" y="54"/>
                  </a:lnTo>
                  <a:lnTo>
                    <a:pt x="159" y="54"/>
                  </a:lnTo>
                  <a:lnTo>
                    <a:pt x="157" y="54"/>
                  </a:lnTo>
                  <a:lnTo>
                    <a:pt x="157" y="54"/>
                  </a:lnTo>
                  <a:lnTo>
                    <a:pt x="155" y="54"/>
                  </a:lnTo>
                  <a:lnTo>
                    <a:pt x="155" y="54"/>
                  </a:lnTo>
                  <a:lnTo>
                    <a:pt x="155" y="54"/>
                  </a:lnTo>
                  <a:lnTo>
                    <a:pt x="155" y="56"/>
                  </a:lnTo>
                  <a:lnTo>
                    <a:pt x="155" y="56"/>
                  </a:lnTo>
                  <a:lnTo>
                    <a:pt x="155" y="57"/>
                  </a:lnTo>
                  <a:lnTo>
                    <a:pt x="154" y="57"/>
                  </a:lnTo>
                  <a:lnTo>
                    <a:pt x="148" y="57"/>
                  </a:lnTo>
                  <a:lnTo>
                    <a:pt x="146" y="57"/>
                  </a:lnTo>
                  <a:lnTo>
                    <a:pt x="146" y="56"/>
                  </a:lnTo>
                  <a:lnTo>
                    <a:pt x="144" y="56"/>
                  </a:lnTo>
                  <a:lnTo>
                    <a:pt x="144" y="52"/>
                  </a:lnTo>
                  <a:lnTo>
                    <a:pt x="143" y="52"/>
                  </a:lnTo>
                  <a:lnTo>
                    <a:pt x="143" y="52"/>
                  </a:lnTo>
                  <a:lnTo>
                    <a:pt x="143" y="52"/>
                  </a:lnTo>
                  <a:lnTo>
                    <a:pt x="143" y="50"/>
                  </a:lnTo>
                  <a:lnTo>
                    <a:pt x="143" y="50"/>
                  </a:lnTo>
                  <a:lnTo>
                    <a:pt x="141" y="43"/>
                  </a:lnTo>
                  <a:lnTo>
                    <a:pt x="141" y="43"/>
                  </a:lnTo>
                  <a:lnTo>
                    <a:pt x="141" y="43"/>
                  </a:lnTo>
                  <a:lnTo>
                    <a:pt x="141" y="43"/>
                  </a:lnTo>
                  <a:lnTo>
                    <a:pt x="141" y="43"/>
                  </a:lnTo>
                  <a:lnTo>
                    <a:pt x="139" y="45"/>
                  </a:lnTo>
                  <a:lnTo>
                    <a:pt x="139" y="45"/>
                  </a:lnTo>
                  <a:lnTo>
                    <a:pt x="139" y="45"/>
                  </a:lnTo>
                  <a:lnTo>
                    <a:pt x="139" y="45"/>
                  </a:lnTo>
                  <a:lnTo>
                    <a:pt x="137" y="43"/>
                  </a:lnTo>
                  <a:lnTo>
                    <a:pt x="137" y="43"/>
                  </a:lnTo>
                  <a:lnTo>
                    <a:pt x="137" y="41"/>
                  </a:lnTo>
                  <a:lnTo>
                    <a:pt x="134" y="43"/>
                  </a:lnTo>
                  <a:lnTo>
                    <a:pt x="134" y="43"/>
                  </a:lnTo>
                  <a:lnTo>
                    <a:pt x="132" y="45"/>
                  </a:lnTo>
                  <a:lnTo>
                    <a:pt x="132" y="47"/>
                  </a:lnTo>
                  <a:lnTo>
                    <a:pt x="132" y="48"/>
                  </a:lnTo>
                  <a:lnTo>
                    <a:pt x="134" y="48"/>
                  </a:lnTo>
                  <a:lnTo>
                    <a:pt x="134" y="48"/>
                  </a:lnTo>
                  <a:lnTo>
                    <a:pt x="134" y="50"/>
                  </a:lnTo>
                  <a:lnTo>
                    <a:pt x="134" y="50"/>
                  </a:lnTo>
                  <a:lnTo>
                    <a:pt x="134" y="54"/>
                  </a:lnTo>
                  <a:lnTo>
                    <a:pt x="134" y="54"/>
                  </a:lnTo>
                  <a:lnTo>
                    <a:pt x="134" y="56"/>
                  </a:lnTo>
                  <a:lnTo>
                    <a:pt x="132" y="59"/>
                  </a:lnTo>
                  <a:lnTo>
                    <a:pt x="132" y="61"/>
                  </a:lnTo>
                  <a:lnTo>
                    <a:pt x="130" y="63"/>
                  </a:lnTo>
                  <a:lnTo>
                    <a:pt x="130" y="63"/>
                  </a:lnTo>
                  <a:lnTo>
                    <a:pt x="130" y="63"/>
                  </a:lnTo>
                  <a:lnTo>
                    <a:pt x="128" y="63"/>
                  </a:lnTo>
                  <a:lnTo>
                    <a:pt x="128" y="65"/>
                  </a:lnTo>
                  <a:lnTo>
                    <a:pt x="128" y="65"/>
                  </a:lnTo>
                  <a:lnTo>
                    <a:pt x="128" y="66"/>
                  </a:lnTo>
                  <a:lnTo>
                    <a:pt x="128" y="66"/>
                  </a:lnTo>
                  <a:lnTo>
                    <a:pt x="125" y="68"/>
                  </a:lnTo>
                  <a:lnTo>
                    <a:pt x="123" y="70"/>
                  </a:lnTo>
                  <a:lnTo>
                    <a:pt x="123" y="70"/>
                  </a:lnTo>
                  <a:lnTo>
                    <a:pt x="123" y="72"/>
                  </a:lnTo>
                  <a:lnTo>
                    <a:pt x="123" y="74"/>
                  </a:lnTo>
                  <a:lnTo>
                    <a:pt x="123" y="74"/>
                  </a:lnTo>
                  <a:lnTo>
                    <a:pt x="123" y="74"/>
                  </a:lnTo>
                  <a:lnTo>
                    <a:pt x="121" y="74"/>
                  </a:lnTo>
                  <a:lnTo>
                    <a:pt x="119" y="75"/>
                  </a:lnTo>
                  <a:lnTo>
                    <a:pt x="119" y="75"/>
                  </a:lnTo>
                  <a:lnTo>
                    <a:pt x="121" y="79"/>
                  </a:lnTo>
                  <a:lnTo>
                    <a:pt x="119" y="81"/>
                  </a:lnTo>
                  <a:lnTo>
                    <a:pt x="119" y="81"/>
                  </a:lnTo>
                  <a:lnTo>
                    <a:pt x="119" y="81"/>
                  </a:lnTo>
                  <a:lnTo>
                    <a:pt x="119" y="81"/>
                  </a:lnTo>
                  <a:lnTo>
                    <a:pt x="119" y="81"/>
                  </a:lnTo>
                  <a:lnTo>
                    <a:pt x="119" y="81"/>
                  </a:lnTo>
                  <a:lnTo>
                    <a:pt x="119" y="83"/>
                  </a:lnTo>
                  <a:lnTo>
                    <a:pt x="121" y="83"/>
                  </a:lnTo>
                  <a:lnTo>
                    <a:pt x="121" y="84"/>
                  </a:lnTo>
                  <a:lnTo>
                    <a:pt x="123" y="84"/>
                  </a:lnTo>
                  <a:lnTo>
                    <a:pt x="123" y="84"/>
                  </a:lnTo>
                  <a:lnTo>
                    <a:pt x="123" y="86"/>
                  </a:lnTo>
                  <a:lnTo>
                    <a:pt x="123" y="86"/>
                  </a:lnTo>
                  <a:lnTo>
                    <a:pt x="121" y="90"/>
                  </a:lnTo>
                  <a:lnTo>
                    <a:pt x="119" y="92"/>
                  </a:lnTo>
                  <a:lnTo>
                    <a:pt x="119" y="90"/>
                  </a:lnTo>
                  <a:lnTo>
                    <a:pt x="117" y="90"/>
                  </a:lnTo>
                  <a:lnTo>
                    <a:pt x="116" y="90"/>
                  </a:lnTo>
                  <a:lnTo>
                    <a:pt x="116" y="90"/>
                  </a:lnTo>
                  <a:lnTo>
                    <a:pt x="116" y="88"/>
                  </a:lnTo>
                  <a:lnTo>
                    <a:pt x="116" y="88"/>
                  </a:lnTo>
                  <a:lnTo>
                    <a:pt x="116" y="86"/>
                  </a:lnTo>
                  <a:lnTo>
                    <a:pt x="116" y="86"/>
                  </a:lnTo>
                  <a:lnTo>
                    <a:pt x="116" y="84"/>
                  </a:lnTo>
                  <a:lnTo>
                    <a:pt x="114" y="83"/>
                  </a:lnTo>
                  <a:lnTo>
                    <a:pt x="114" y="83"/>
                  </a:lnTo>
                  <a:lnTo>
                    <a:pt x="114" y="81"/>
                  </a:lnTo>
                  <a:lnTo>
                    <a:pt x="112" y="81"/>
                  </a:lnTo>
                  <a:lnTo>
                    <a:pt x="110" y="79"/>
                  </a:lnTo>
                  <a:lnTo>
                    <a:pt x="108" y="79"/>
                  </a:lnTo>
                  <a:lnTo>
                    <a:pt x="108" y="79"/>
                  </a:lnTo>
                  <a:lnTo>
                    <a:pt x="108" y="79"/>
                  </a:lnTo>
                  <a:lnTo>
                    <a:pt x="108" y="79"/>
                  </a:lnTo>
                  <a:lnTo>
                    <a:pt x="110" y="77"/>
                  </a:lnTo>
                  <a:lnTo>
                    <a:pt x="110" y="75"/>
                  </a:lnTo>
                  <a:lnTo>
                    <a:pt x="112" y="74"/>
                  </a:lnTo>
                  <a:lnTo>
                    <a:pt x="110" y="72"/>
                  </a:lnTo>
                  <a:lnTo>
                    <a:pt x="110" y="72"/>
                  </a:lnTo>
                  <a:lnTo>
                    <a:pt x="108" y="72"/>
                  </a:lnTo>
                  <a:lnTo>
                    <a:pt x="107" y="72"/>
                  </a:lnTo>
                  <a:lnTo>
                    <a:pt x="107" y="72"/>
                  </a:lnTo>
                  <a:lnTo>
                    <a:pt x="107" y="70"/>
                  </a:lnTo>
                  <a:lnTo>
                    <a:pt x="107" y="70"/>
                  </a:lnTo>
                  <a:lnTo>
                    <a:pt x="107" y="70"/>
                  </a:lnTo>
                  <a:lnTo>
                    <a:pt x="107" y="70"/>
                  </a:lnTo>
                  <a:lnTo>
                    <a:pt x="105" y="72"/>
                  </a:lnTo>
                  <a:lnTo>
                    <a:pt x="105" y="72"/>
                  </a:lnTo>
                  <a:lnTo>
                    <a:pt x="103" y="72"/>
                  </a:lnTo>
                  <a:lnTo>
                    <a:pt x="101" y="70"/>
                  </a:lnTo>
                  <a:lnTo>
                    <a:pt x="101" y="70"/>
                  </a:lnTo>
                  <a:lnTo>
                    <a:pt x="99" y="70"/>
                  </a:lnTo>
                  <a:lnTo>
                    <a:pt x="98" y="65"/>
                  </a:lnTo>
                  <a:lnTo>
                    <a:pt x="96" y="63"/>
                  </a:lnTo>
                  <a:lnTo>
                    <a:pt x="94" y="63"/>
                  </a:lnTo>
                  <a:lnTo>
                    <a:pt x="92" y="63"/>
                  </a:lnTo>
                  <a:lnTo>
                    <a:pt x="92" y="61"/>
                  </a:lnTo>
                  <a:lnTo>
                    <a:pt x="90" y="59"/>
                  </a:lnTo>
                  <a:lnTo>
                    <a:pt x="90" y="59"/>
                  </a:lnTo>
                  <a:lnTo>
                    <a:pt x="90" y="56"/>
                  </a:lnTo>
                  <a:lnTo>
                    <a:pt x="92" y="52"/>
                  </a:lnTo>
                  <a:lnTo>
                    <a:pt x="92" y="50"/>
                  </a:lnTo>
                  <a:lnTo>
                    <a:pt x="92" y="48"/>
                  </a:lnTo>
                  <a:lnTo>
                    <a:pt x="92" y="47"/>
                  </a:lnTo>
                  <a:lnTo>
                    <a:pt x="90" y="47"/>
                  </a:lnTo>
                  <a:lnTo>
                    <a:pt x="90" y="45"/>
                  </a:lnTo>
                  <a:lnTo>
                    <a:pt x="88" y="47"/>
                  </a:lnTo>
                  <a:lnTo>
                    <a:pt x="87" y="47"/>
                  </a:lnTo>
                  <a:lnTo>
                    <a:pt x="85" y="47"/>
                  </a:lnTo>
                  <a:lnTo>
                    <a:pt x="85" y="48"/>
                  </a:lnTo>
                  <a:lnTo>
                    <a:pt x="85" y="48"/>
                  </a:lnTo>
                  <a:lnTo>
                    <a:pt x="85" y="50"/>
                  </a:lnTo>
                  <a:lnTo>
                    <a:pt x="85" y="50"/>
                  </a:lnTo>
                  <a:lnTo>
                    <a:pt x="85" y="50"/>
                  </a:lnTo>
                  <a:lnTo>
                    <a:pt x="85" y="50"/>
                  </a:lnTo>
                  <a:lnTo>
                    <a:pt x="83" y="52"/>
                  </a:lnTo>
                  <a:lnTo>
                    <a:pt x="83" y="52"/>
                  </a:lnTo>
                  <a:lnTo>
                    <a:pt x="81" y="52"/>
                  </a:lnTo>
                  <a:lnTo>
                    <a:pt x="79" y="56"/>
                  </a:lnTo>
                  <a:lnTo>
                    <a:pt x="78" y="57"/>
                  </a:lnTo>
                  <a:lnTo>
                    <a:pt x="76" y="57"/>
                  </a:lnTo>
                  <a:lnTo>
                    <a:pt x="76" y="57"/>
                  </a:lnTo>
                  <a:lnTo>
                    <a:pt x="74" y="59"/>
                  </a:lnTo>
                  <a:lnTo>
                    <a:pt x="74" y="59"/>
                  </a:lnTo>
                  <a:lnTo>
                    <a:pt x="74" y="59"/>
                  </a:lnTo>
                  <a:lnTo>
                    <a:pt x="74" y="61"/>
                  </a:lnTo>
                  <a:lnTo>
                    <a:pt x="74" y="61"/>
                  </a:lnTo>
                  <a:lnTo>
                    <a:pt x="76" y="65"/>
                  </a:lnTo>
                  <a:lnTo>
                    <a:pt x="76" y="66"/>
                  </a:lnTo>
                  <a:lnTo>
                    <a:pt x="76" y="68"/>
                  </a:lnTo>
                  <a:lnTo>
                    <a:pt x="72" y="72"/>
                  </a:lnTo>
                  <a:lnTo>
                    <a:pt x="72" y="72"/>
                  </a:lnTo>
                  <a:lnTo>
                    <a:pt x="72" y="72"/>
                  </a:lnTo>
                  <a:lnTo>
                    <a:pt x="70" y="72"/>
                  </a:lnTo>
                  <a:lnTo>
                    <a:pt x="70" y="72"/>
                  </a:lnTo>
                  <a:lnTo>
                    <a:pt x="70" y="74"/>
                  </a:lnTo>
                  <a:lnTo>
                    <a:pt x="70" y="74"/>
                  </a:lnTo>
                  <a:lnTo>
                    <a:pt x="70" y="75"/>
                  </a:lnTo>
                  <a:lnTo>
                    <a:pt x="70" y="75"/>
                  </a:lnTo>
                  <a:lnTo>
                    <a:pt x="70" y="77"/>
                  </a:lnTo>
                  <a:lnTo>
                    <a:pt x="70" y="77"/>
                  </a:lnTo>
                  <a:lnTo>
                    <a:pt x="69" y="79"/>
                  </a:lnTo>
                  <a:lnTo>
                    <a:pt x="69" y="79"/>
                  </a:lnTo>
                  <a:lnTo>
                    <a:pt x="69" y="79"/>
                  </a:lnTo>
                  <a:lnTo>
                    <a:pt x="65" y="79"/>
                  </a:lnTo>
                  <a:lnTo>
                    <a:pt x="63" y="81"/>
                  </a:lnTo>
                  <a:lnTo>
                    <a:pt x="61" y="83"/>
                  </a:lnTo>
                  <a:lnTo>
                    <a:pt x="61" y="83"/>
                  </a:lnTo>
                  <a:lnTo>
                    <a:pt x="61" y="83"/>
                  </a:lnTo>
                  <a:lnTo>
                    <a:pt x="61" y="84"/>
                  </a:lnTo>
                  <a:lnTo>
                    <a:pt x="61" y="84"/>
                  </a:lnTo>
                  <a:lnTo>
                    <a:pt x="61" y="84"/>
                  </a:lnTo>
                  <a:lnTo>
                    <a:pt x="61" y="84"/>
                  </a:lnTo>
                  <a:lnTo>
                    <a:pt x="60" y="84"/>
                  </a:lnTo>
                  <a:lnTo>
                    <a:pt x="60" y="84"/>
                  </a:lnTo>
                  <a:lnTo>
                    <a:pt x="56" y="83"/>
                  </a:lnTo>
                  <a:lnTo>
                    <a:pt x="56" y="83"/>
                  </a:lnTo>
                  <a:lnTo>
                    <a:pt x="56" y="83"/>
                  </a:lnTo>
                  <a:lnTo>
                    <a:pt x="54" y="83"/>
                  </a:lnTo>
                  <a:lnTo>
                    <a:pt x="54" y="83"/>
                  </a:lnTo>
                  <a:lnTo>
                    <a:pt x="54" y="83"/>
                  </a:lnTo>
                  <a:lnTo>
                    <a:pt x="54" y="81"/>
                  </a:lnTo>
                  <a:lnTo>
                    <a:pt x="52" y="81"/>
                  </a:lnTo>
                  <a:lnTo>
                    <a:pt x="52" y="81"/>
                  </a:lnTo>
                  <a:lnTo>
                    <a:pt x="47" y="79"/>
                  </a:lnTo>
                  <a:lnTo>
                    <a:pt x="45" y="79"/>
                  </a:lnTo>
                  <a:lnTo>
                    <a:pt x="45" y="81"/>
                  </a:lnTo>
                  <a:lnTo>
                    <a:pt x="45" y="81"/>
                  </a:lnTo>
                  <a:lnTo>
                    <a:pt x="43" y="81"/>
                  </a:lnTo>
                  <a:lnTo>
                    <a:pt x="42" y="83"/>
                  </a:lnTo>
                  <a:lnTo>
                    <a:pt x="40" y="84"/>
                  </a:lnTo>
                  <a:lnTo>
                    <a:pt x="38" y="84"/>
                  </a:lnTo>
                  <a:lnTo>
                    <a:pt x="34" y="84"/>
                  </a:lnTo>
                  <a:lnTo>
                    <a:pt x="34" y="84"/>
                  </a:lnTo>
                  <a:lnTo>
                    <a:pt x="33" y="86"/>
                  </a:lnTo>
                  <a:lnTo>
                    <a:pt x="29" y="86"/>
                  </a:lnTo>
                  <a:lnTo>
                    <a:pt x="27" y="86"/>
                  </a:lnTo>
                  <a:lnTo>
                    <a:pt x="25" y="86"/>
                  </a:lnTo>
                  <a:lnTo>
                    <a:pt x="23" y="86"/>
                  </a:lnTo>
                  <a:lnTo>
                    <a:pt x="23" y="86"/>
                  </a:lnTo>
                  <a:lnTo>
                    <a:pt x="22" y="83"/>
                  </a:lnTo>
                  <a:lnTo>
                    <a:pt x="20" y="84"/>
                  </a:lnTo>
                  <a:lnTo>
                    <a:pt x="20" y="84"/>
                  </a:lnTo>
                  <a:lnTo>
                    <a:pt x="20" y="86"/>
                  </a:lnTo>
                  <a:lnTo>
                    <a:pt x="18" y="86"/>
                  </a:lnTo>
                  <a:lnTo>
                    <a:pt x="18" y="88"/>
                  </a:lnTo>
                  <a:lnTo>
                    <a:pt x="18" y="88"/>
                  </a:lnTo>
                  <a:lnTo>
                    <a:pt x="16" y="88"/>
                  </a:lnTo>
                  <a:lnTo>
                    <a:pt x="14" y="90"/>
                  </a:lnTo>
                  <a:lnTo>
                    <a:pt x="14" y="90"/>
                  </a:lnTo>
                  <a:lnTo>
                    <a:pt x="13" y="90"/>
                  </a:lnTo>
                  <a:lnTo>
                    <a:pt x="13" y="90"/>
                  </a:lnTo>
                  <a:lnTo>
                    <a:pt x="13" y="90"/>
                  </a:lnTo>
                  <a:lnTo>
                    <a:pt x="13" y="90"/>
                  </a:lnTo>
                  <a:lnTo>
                    <a:pt x="13" y="90"/>
                  </a:lnTo>
                  <a:lnTo>
                    <a:pt x="13" y="90"/>
                  </a:lnTo>
                  <a:lnTo>
                    <a:pt x="13" y="90"/>
                  </a:lnTo>
                  <a:lnTo>
                    <a:pt x="13" y="90"/>
                  </a:lnTo>
                  <a:lnTo>
                    <a:pt x="11" y="90"/>
                  </a:lnTo>
                  <a:lnTo>
                    <a:pt x="9" y="90"/>
                  </a:lnTo>
                  <a:lnTo>
                    <a:pt x="9" y="92"/>
                  </a:lnTo>
                  <a:lnTo>
                    <a:pt x="9" y="93"/>
                  </a:lnTo>
                  <a:lnTo>
                    <a:pt x="9" y="93"/>
                  </a:lnTo>
                  <a:lnTo>
                    <a:pt x="9" y="95"/>
                  </a:lnTo>
                  <a:lnTo>
                    <a:pt x="9" y="99"/>
                  </a:lnTo>
                  <a:lnTo>
                    <a:pt x="11" y="101"/>
                  </a:lnTo>
                  <a:lnTo>
                    <a:pt x="13" y="101"/>
                  </a:lnTo>
                  <a:lnTo>
                    <a:pt x="13" y="101"/>
                  </a:lnTo>
                  <a:lnTo>
                    <a:pt x="14" y="101"/>
                  </a:lnTo>
                  <a:lnTo>
                    <a:pt x="14" y="102"/>
                  </a:lnTo>
                  <a:lnTo>
                    <a:pt x="16" y="102"/>
                  </a:lnTo>
                  <a:lnTo>
                    <a:pt x="18" y="104"/>
                  </a:lnTo>
                  <a:lnTo>
                    <a:pt x="18" y="104"/>
                  </a:lnTo>
                  <a:lnTo>
                    <a:pt x="18" y="104"/>
                  </a:lnTo>
                  <a:lnTo>
                    <a:pt x="18" y="106"/>
                  </a:lnTo>
                  <a:lnTo>
                    <a:pt x="18" y="106"/>
                  </a:lnTo>
                  <a:lnTo>
                    <a:pt x="18" y="108"/>
                  </a:lnTo>
                  <a:lnTo>
                    <a:pt x="18" y="108"/>
                  </a:lnTo>
                  <a:lnTo>
                    <a:pt x="18" y="108"/>
                  </a:lnTo>
                  <a:lnTo>
                    <a:pt x="18" y="110"/>
                  </a:lnTo>
                  <a:lnTo>
                    <a:pt x="18" y="112"/>
                  </a:lnTo>
                  <a:lnTo>
                    <a:pt x="18" y="113"/>
                  </a:lnTo>
                  <a:lnTo>
                    <a:pt x="22" y="115"/>
                  </a:lnTo>
                  <a:lnTo>
                    <a:pt x="23" y="115"/>
                  </a:lnTo>
                  <a:lnTo>
                    <a:pt x="23" y="117"/>
                  </a:lnTo>
                  <a:lnTo>
                    <a:pt x="23" y="117"/>
                  </a:lnTo>
                  <a:lnTo>
                    <a:pt x="23" y="117"/>
                  </a:lnTo>
                  <a:lnTo>
                    <a:pt x="25" y="119"/>
                  </a:lnTo>
                  <a:lnTo>
                    <a:pt x="25" y="119"/>
                  </a:lnTo>
                  <a:lnTo>
                    <a:pt x="27" y="121"/>
                  </a:lnTo>
                  <a:lnTo>
                    <a:pt x="27" y="121"/>
                  </a:lnTo>
                  <a:lnTo>
                    <a:pt x="27" y="121"/>
                  </a:lnTo>
                  <a:lnTo>
                    <a:pt x="27" y="122"/>
                  </a:lnTo>
                  <a:lnTo>
                    <a:pt x="27" y="124"/>
                  </a:lnTo>
                  <a:lnTo>
                    <a:pt x="25" y="126"/>
                  </a:lnTo>
                  <a:lnTo>
                    <a:pt x="23" y="126"/>
                  </a:lnTo>
                  <a:lnTo>
                    <a:pt x="25" y="128"/>
                  </a:lnTo>
                  <a:lnTo>
                    <a:pt x="25" y="130"/>
                  </a:lnTo>
                  <a:lnTo>
                    <a:pt x="25" y="131"/>
                  </a:lnTo>
                  <a:lnTo>
                    <a:pt x="23" y="131"/>
                  </a:lnTo>
                  <a:lnTo>
                    <a:pt x="23" y="133"/>
                  </a:lnTo>
                  <a:lnTo>
                    <a:pt x="22" y="135"/>
                  </a:lnTo>
                  <a:lnTo>
                    <a:pt x="22" y="135"/>
                  </a:lnTo>
                  <a:lnTo>
                    <a:pt x="22" y="133"/>
                  </a:lnTo>
                  <a:lnTo>
                    <a:pt x="22" y="133"/>
                  </a:lnTo>
                  <a:lnTo>
                    <a:pt x="20" y="133"/>
                  </a:lnTo>
                  <a:lnTo>
                    <a:pt x="18" y="135"/>
                  </a:lnTo>
                  <a:lnTo>
                    <a:pt x="16" y="135"/>
                  </a:lnTo>
                  <a:lnTo>
                    <a:pt x="16" y="137"/>
                  </a:lnTo>
                  <a:lnTo>
                    <a:pt x="16" y="137"/>
                  </a:lnTo>
                  <a:lnTo>
                    <a:pt x="14" y="137"/>
                  </a:lnTo>
                  <a:lnTo>
                    <a:pt x="14" y="137"/>
                  </a:lnTo>
                  <a:lnTo>
                    <a:pt x="13" y="137"/>
                  </a:lnTo>
                  <a:lnTo>
                    <a:pt x="13" y="139"/>
                  </a:lnTo>
                  <a:lnTo>
                    <a:pt x="13" y="139"/>
                  </a:lnTo>
                  <a:lnTo>
                    <a:pt x="14" y="139"/>
                  </a:lnTo>
                  <a:lnTo>
                    <a:pt x="13" y="139"/>
                  </a:lnTo>
                  <a:lnTo>
                    <a:pt x="13" y="140"/>
                  </a:lnTo>
                  <a:lnTo>
                    <a:pt x="11" y="139"/>
                  </a:lnTo>
                  <a:lnTo>
                    <a:pt x="9" y="139"/>
                  </a:lnTo>
                  <a:lnTo>
                    <a:pt x="7" y="139"/>
                  </a:lnTo>
                  <a:lnTo>
                    <a:pt x="5" y="139"/>
                  </a:lnTo>
                  <a:lnTo>
                    <a:pt x="5" y="139"/>
                  </a:lnTo>
                  <a:lnTo>
                    <a:pt x="5" y="139"/>
                  </a:lnTo>
                  <a:lnTo>
                    <a:pt x="4" y="139"/>
                  </a:lnTo>
                  <a:lnTo>
                    <a:pt x="4" y="139"/>
                  </a:lnTo>
                  <a:lnTo>
                    <a:pt x="4" y="139"/>
                  </a:lnTo>
                  <a:lnTo>
                    <a:pt x="2" y="140"/>
                  </a:lnTo>
                  <a:lnTo>
                    <a:pt x="2" y="140"/>
                  </a:lnTo>
                  <a:lnTo>
                    <a:pt x="0" y="140"/>
                  </a:lnTo>
                  <a:lnTo>
                    <a:pt x="0" y="142"/>
                  </a:lnTo>
                  <a:lnTo>
                    <a:pt x="0" y="144"/>
                  </a:lnTo>
                  <a:lnTo>
                    <a:pt x="2" y="144"/>
                  </a:lnTo>
                  <a:lnTo>
                    <a:pt x="2" y="144"/>
                  </a:lnTo>
                  <a:lnTo>
                    <a:pt x="2" y="146"/>
                  </a:lnTo>
                  <a:lnTo>
                    <a:pt x="2" y="146"/>
                  </a:lnTo>
                  <a:lnTo>
                    <a:pt x="2" y="148"/>
                  </a:lnTo>
                  <a:lnTo>
                    <a:pt x="4" y="148"/>
                  </a:lnTo>
                  <a:lnTo>
                    <a:pt x="5" y="148"/>
                  </a:lnTo>
                  <a:lnTo>
                    <a:pt x="5" y="148"/>
                  </a:lnTo>
                  <a:lnTo>
                    <a:pt x="5" y="151"/>
                  </a:lnTo>
                  <a:lnTo>
                    <a:pt x="5" y="155"/>
                  </a:lnTo>
                  <a:lnTo>
                    <a:pt x="7" y="157"/>
                  </a:lnTo>
                  <a:lnTo>
                    <a:pt x="9" y="157"/>
                  </a:lnTo>
                  <a:lnTo>
                    <a:pt x="13" y="158"/>
                  </a:lnTo>
                  <a:lnTo>
                    <a:pt x="13" y="160"/>
                  </a:lnTo>
                  <a:lnTo>
                    <a:pt x="16" y="158"/>
                  </a:lnTo>
                  <a:lnTo>
                    <a:pt x="16" y="158"/>
                  </a:lnTo>
                  <a:lnTo>
                    <a:pt x="18" y="160"/>
                  </a:lnTo>
                  <a:lnTo>
                    <a:pt x="20" y="160"/>
                  </a:lnTo>
                  <a:lnTo>
                    <a:pt x="20" y="162"/>
                  </a:lnTo>
                  <a:lnTo>
                    <a:pt x="20" y="162"/>
                  </a:lnTo>
                  <a:lnTo>
                    <a:pt x="20" y="162"/>
                  </a:lnTo>
                  <a:lnTo>
                    <a:pt x="20" y="162"/>
                  </a:lnTo>
                  <a:lnTo>
                    <a:pt x="20" y="162"/>
                  </a:lnTo>
                  <a:lnTo>
                    <a:pt x="20" y="162"/>
                  </a:lnTo>
                  <a:lnTo>
                    <a:pt x="20" y="164"/>
                  </a:lnTo>
                  <a:lnTo>
                    <a:pt x="20" y="164"/>
                  </a:lnTo>
                  <a:lnTo>
                    <a:pt x="20" y="166"/>
                  </a:lnTo>
                  <a:lnTo>
                    <a:pt x="20" y="168"/>
                  </a:lnTo>
                  <a:lnTo>
                    <a:pt x="20" y="168"/>
                  </a:lnTo>
                  <a:lnTo>
                    <a:pt x="22" y="171"/>
                  </a:lnTo>
                  <a:lnTo>
                    <a:pt x="22" y="171"/>
                  </a:lnTo>
                  <a:lnTo>
                    <a:pt x="22" y="171"/>
                  </a:lnTo>
                  <a:lnTo>
                    <a:pt x="20" y="171"/>
                  </a:lnTo>
                  <a:lnTo>
                    <a:pt x="18" y="171"/>
                  </a:lnTo>
                  <a:lnTo>
                    <a:pt x="18" y="171"/>
                  </a:lnTo>
                  <a:lnTo>
                    <a:pt x="16" y="173"/>
                  </a:lnTo>
                  <a:lnTo>
                    <a:pt x="16" y="175"/>
                  </a:lnTo>
                  <a:lnTo>
                    <a:pt x="16" y="177"/>
                  </a:lnTo>
                  <a:lnTo>
                    <a:pt x="16" y="177"/>
                  </a:lnTo>
                  <a:lnTo>
                    <a:pt x="14" y="178"/>
                  </a:lnTo>
                  <a:lnTo>
                    <a:pt x="13" y="182"/>
                  </a:lnTo>
                  <a:lnTo>
                    <a:pt x="11" y="182"/>
                  </a:lnTo>
                  <a:lnTo>
                    <a:pt x="11" y="184"/>
                  </a:lnTo>
                  <a:lnTo>
                    <a:pt x="13" y="186"/>
                  </a:lnTo>
                  <a:lnTo>
                    <a:pt x="14" y="187"/>
                  </a:lnTo>
                  <a:lnTo>
                    <a:pt x="16" y="189"/>
                  </a:lnTo>
                  <a:lnTo>
                    <a:pt x="14" y="189"/>
                  </a:lnTo>
                  <a:lnTo>
                    <a:pt x="14" y="191"/>
                  </a:lnTo>
                  <a:lnTo>
                    <a:pt x="13" y="193"/>
                  </a:lnTo>
                  <a:lnTo>
                    <a:pt x="13" y="193"/>
                  </a:lnTo>
                  <a:lnTo>
                    <a:pt x="13" y="193"/>
                  </a:lnTo>
                  <a:lnTo>
                    <a:pt x="13" y="195"/>
                  </a:lnTo>
                  <a:lnTo>
                    <a:pt x="13" y="195"/>
                  </a:lnTo>
                  <a:lnTo>
                    <a:pt x="14" y="196"/>
                  </a:lnTo>
                  <a:lnTo>
                    <a:pt x="14" y="196"/>
                  </a:lnTo>
                  <a:lnTo>
                    <a:pt x="16" y="198"/>
                  </a:lnTo>
                  <a:lnTo>
                    <a:pt x="16" y="198"/>
                  </a:lnTo>
                  <a:lnTo>
                    <a:pt x="16" y="198"/>
                  </a:lnTo>
                  <a:lnTo>
                    <a:pt x="18" y="200"/>
                  </a:lnTo>
                  <a:lnTo>
                    <a:pt x="18" y="200"/>
                  </a:lnTo>
                  <a:lnTo>
                    <a:pt x="18" y="200"/>
                  </a:lnTo>
                  <a:lnTo>
                    <a:pt x="18" y="202"/>
                  </a:lnTo>
                  <a:lnTo>
                    <a:pt x="18" y="202"/>
                  </a:lnTo>
                  <a:lnTo>
                    <a:pt x="18" y="202"/>
                  </a:lnTo>
                  <a:lnTo>
                    <a:pt x="20" y="204"/>
                  </a:lnTo>
                  <a:lnTo>
                    <a:pt x="20" y="202"/>
                  </a:lnTo>
                  <a:lnTo>
                    <a:pt x="20" y="202"/>
                  </a:lnTo>
                  <a:lnTo>
                    <a:pt x="22" y="202"/>
                  </a:lnTo>
                  <a:lnTo>
                    <a:pt x="22" y="202"/>
                  </a:lnTo>
                  <a:lnTo>
                    <a:pt x="25" y="204"/>
                  </a:lnTo>
                  <a:lnTo>
                    <a:pt x="27" y="205"/>
                  </a:lnTo>
                  <a:lnTo>
                    <a:pt x="33" y="209"/>
                  </a:lnTo>
                  <a:lnTo>
                    <a:pt x="33" y="209"/>
                  </a:lnTo>
                  <a:lnTo>
                    <a:pt x="34" y="209"/>
                  </a:lnTo>
                  <a:lnTo>
                    <a:pt x="34" y="209"/>
                  </a:lnTo>
                  <a:lnTo>
                    <a:pt x="36" y="209"/>
                  </a:lnTo>
                  <a:lnTo>
                    <a:pt x="36" y="211"/>
                  </a:lnTo>
                  <a:lnTo>
                    <a:pt x="36" y="211"/>
                  </a:lnTo>
                  <a:lnTo>
                    <a:pt x="36" y="211"/>
                  </a:lnTo>
                  <a:lnTo>
                    <a:pt x="38" y="211"/>
                  </a:lnTo>
                  <a:lnTo>
                    <a:pt x="47" y="209"/>
                  </a:lnTo>
                  <a:lnTo>
                    <a:pt x="49" y="207"/>
                  </a:lnTo>
                  <a:lnTo>
                    <a:pt x="51" y="207"/>
                  </a:lnTo>
                  <a:lnTo>
                    <a:pt x="52" y="207"/>
                  </a:lnTo>
                  <a:lnTo>
                    <a:pt x="52" y="209"/>
                  </a:lnTo>
                  <a:lnTo>
                    <a:pt x="52" y="211"/>
                  </a:lnTo>
                  <a:lnTo>
                    <a:pt x="54" y="211"/>
                  </a:lnTo>
                  <a:lnTo>
                    <a:pt x="54" y="213"/>
                  </a:lnTo>
                  <a:lnTo>
                    <a:pt x="54" y="213"/>
                  </a:lnTo>
                  <a:lnTo>
                    <a:pt x="54" y="214"/>
                  </a:lnTo>
                  <a:lnTo>
                    <a:pt x="54" y="214"/>
                  </a:lnTo>
                  <a:lnTo>
                    <a:pt x="52" y="216"/>
                  </a:lnTo>
                  <a:lnTo>
                    <a:pt x="52" y="216"/>
                  </a:lnTo>
                  <a:lnTo>
                    <a:pt x="52" y="218"/>
                  </a:lnTo>
                  <a:lnTo>
                    <a:pt x="52" y="218"/>
                  </a:lnTo>
                  <a:lnTo>
                    <a:pt x="51" y="220"/>
                  </a:lnTo>
                  <a:lnTo>
                    <a:pt x="51" y="222"/>
                  </a:lnTo>
                  <a:lnTo>
                    <a:pt x="47" y="224"/>
                  </a:lnTo>
                  <a:lnTo>
                    <a:pt x="47" y="225"/>
                  </a:lnTo>
                  <a:lnTo>
                    <a:pt x="45" y="227"/>
                  </a:lnTo>
                  <a:lnTo>
                    <a:pt x="43" y="229"/>
                  </a:lnTo>
                  <a:lnTo>
                    <a:pt x="43" y="231"/>
                  </a:lnTo>
                  <a:lnTo>
                    <a:pt x="45" y="234"/>
                  </a:lnTo>
                  <a:lnTo>
                    <a:pt x="45" y="234"/>
                  </a:lnTo>
                  <a:lnTo>
                    <a:pt x="45" y="234"/>
                  </a:lnTo>
                  <a:lnTo>
                    <a:pt x="47" y="234"/>
                  </a:lnTo>
                  <a:lnTo>
                    <a:pt x="47" y="234"/>
                  </a:lnTo>
                  <a:lnTo>
                    <a:pt x="49" y="234"/>
                  </a:lnTo>
                  <a:lnTo>
                    <a:pt x="54" y="234"/>
                  </a:lnTo>
                  <a:lnTo>
                    <a:pt x="56" y="233"/>
                  </a:lnTo>
                  <a:lnTo>
                    <a:pt x="60" y="231"/>
                  </a:lnTo>
                  <a:lnTo>
                    <a:pt x="69" y="229"/>
                  </a:lnTo>
                  <a:lnTo>
                    <a:pt x="72" y="227"/>
                  </a:lnTo>
                  <a:lnTo>
                    <a:pt x="72" y="227"/>
                  </a:lnTo>
                  <a:lnTo>
                    <a:pt x="74" y="227"/>
                  </a:lnTo>
                  <a:lnTo>
                    <a:pt x="74" y="225"/>
                  </a:lnTo>
                  <a:lnTo>
                    <a:pt x="74" y="225"/>
                  </a:lnTo>
                  <a:lnTo>
                    <a:pt x="74" y="225"/>
                  </a:lnTo>
                  <a:lnTo>
                    <a:pt x="74" y="225"/>
                  </a:lnTo>
                  <a:lnTo>
                    <a:pt x="76" y="224"/>
                  </a:lnTo>
                  <a:lnTo>
                    <a:pt x="78" y="222"/>
                  </a:lnTo>
                  <a:lnTo>
                    <a:pt x="78" y="222"/>
                  </a:lnTo>
                  <a:lnTo>
                    <a:pt x="78" y="222"/>
                  </a:lnTo>
                  <a:lnTo>
                    <a:pt x="78" y="220"/>
                  </a:lnTo>
                  <a:lnTo>
                    <a:pt x="78" y="218"/>
                  </a:lnTo>
                  <a:lnTo>
                    <a:pt x="81" y="216"/>
                  </a:lnTo>
                  <a:lnTo>
                    <a:pt x="81" y="214"/>
                  </a:lnTo>
                  <a:lnTo>
                    <a:pt x="81" y="214"/>
                  </a:lnTo>
                  <a:lnTo>
                    <a:pt x="81" y="214"/>
                  </a:lnTo>
                  <a:lnTo>
                    <a:pt x="81" y="213"/>
                  </a:lnTo>
                  <a:lnTo>
                    <a:pt x="81" y="213"/>
                  </a:lnTo>
                  <a:lnTo>
                    <a:pt x="83" y="211"/>
                  </a:lnTo>
                  <a:lnTo>
                    <a:pt x="83" y="209"/>
                  </a:lnTo>
                  <a:lnTo>
                    <a:pt x="85" y="209"/>
                  </a:lnTo>
                  <a:lnTo>
                    <a:pt x="85" y="207"/>
                  </a:lnTo>
                  <a:lnTo>
                    <a:pt x="88" y="207"/>
                  </a:lnTo>
                  <a:lnTo>
                    <a:pt x="90" y="207"/>
                  </a:lnTo>
                  <a:lnTo>
                    <a:pt x="90" y="205"/>
                  </a:lnTo>
                  <a:lnTo>
                    <a:pt x="90" y="205"/>
                  </a:lnTo>
                  <a:lnTo>
                    <a:pt x="90" y="204"/>
                  </a:lnTo>
                  <a:lnTo>
                    <a:pt x="90" y="204"/>
                  </a:lnTo>
                  <a:lnTo>
                    <a:pt x="90" y="204"/>
                  </a:lnTo>
                  <a:lnTo>
                    <a:pt x="92" y="204"/>
                  </a:lnTo>
                  <a:lnTo>
                    <a:pt x="92" y="202"/>
                  </a:lnTo>
                  <a:lnTo>
                    <a:pt x="92" y="202"/>
                  </a:lnTo>
                  <a:lnTo>
                    <a:pt x="92" y="202"/>
                  </a:lnTo>
                  <a:lnTo>
                    <a:pt x="92" y="200"/>
                  </a:lnTo>
                  <a:lnTo>
                    <a:pt x="92" y="200"/>
                  </a:lnTo>
                  <a:lnTo>
                    <a:pt x="94" y="198"/>
                  </a:lnTo>
                  <a:lnTo>
                    <a:pt x="98" y="196"/>
                  </a:lnTo>
                  <a:lnTo>
                    <a:pt x="98" y="195"/>
                  </a:lnTo>
                  <a:lnTo>
                    <a:pt x="99" y="195"/>
                  </a:lnTo>
                  <a:lnTo>
                    <a:pt x="99" y="195"/>
                  </a:lnTo>
                  <a:lnTo>
                    <a:pt x="103" y="191"/>
                  </a:lnTo>
                  <a:lnTo>
                    <a:pt x="103" y="191"/>
                  </a:lnTo>
                  <a:lnTo>
                    <a:pt x="103" y="191"/>
                  </a:lnTo>
                  <a:lnTo>
                    <a:pt x="103" y="191"/>
                  </a:lnTo>
                  <a:lnTo>
                    <a:pt x="105" y="191"/>
                  </a:lnTo>
                  <a:lnTo>
                    <a:pt x="105" y="191"/>
                  </a:lnTo>
                  <a:lnTo>
                    <a:pt x="107" y="189"/>
                  </a:lnTo>
                  <a:lnTo>
                    <a:pt x="107" y="189"/>
                  </a:lnTo>
                  <a:lnTo>
                    <a:pt x="108" y="189"/>
                  </a:lnTo>
                  <a:lnTo>
                    <a:pt x="112" y="189"/>
                  </a:lnTo>
                  <a:lnTo>
                    <a:pt x="112" y="191"/>
                  </a:lnTo>
                  <a:lnTo>
                    <a:pt x="112" y="191"/>
                  </a:lnTo>
                  <a:lnTo>
                    <a:pt x="114" y="191"/>
                  </a:lnTo>
                  <a:lnTo>
                    <a:pt x="116" y="191"/>
                  </a:lnTo>
                  <a:lnTo>
                    <a:pt x="116" y="191"/>
                  </a:lnTo>
                  <a:lnTo>
                    <a:pt x="117" y="191"/>
                  </a:lnTo>
                  <a:lnTo>
                    <a:pt x="119" y="193"/>
                  </a:lnTo>
                  <a:lnTo>
                    <a:pt x="125" y="193"/>
                  </a:lnTo>
                  <a:lnTo>
                    <a:pt x="126" y="195"/>
                  </a:lnTo>
                  <a:lnTo>
                    <a:pt x="126" y="196"/>
                  </a:lnTo>
                  <a:lnTo>
                    <a:pt x="126" y="196"/>
                  </a:lnTo>
                  <a:lnTo>
                    <a:pt x="128" y="196"/>
                  </a:lnTo>
                  <a:lnTo>
                    <a:pt x="130" y="198"/>
                  </a:lnTo>
                  <a:lnTo>
                    <a:pt x="130" y="196"/>
                  </a:lnTo>
                  <a:lnTo>
                    <a:pt x="130" y="196"/>
                  </a:lnTo>
                  <a:lnTo>
                    <a:pt x="130" y="195"/>
                  </a:lnTo>
                  <a:lnTo>
                    <a:pt x="132" y="195"/>
                  </a:lnTo>
                  <a:lnTo>
                    <a:pt x="134" y="196"/>
                  </a:lnTo>
                  <a:lnTo>
                    <a:pt x="139" y="198"/>
                  </a:lnTo>
                  <a:lnTo>
                    <a:pt x="139" y="200"/>
                  </a:lnTo>
                  <a:lnTo>
                    <a:pt x="141" y="202"/>
                  </a:lnTo>
                  <a:lnTo>
                    <a:pt x="141" y="202"/>
                  </a:lnTo>
                  <a:lnTo>
                    <a:pt x="141" y="202"/>
                  </a:lnTo>
                  <a:lnTo>
                    <a:pt x="143" y="204"/>
                  </a:lnTo>
                  <a:lnTo>
                    <a:pt x="143" y="202"/>
                  </a:lnTo>
                  <a:lnTo>
                    <a:pt x="144" y="202"/>
                  </a:lnTo>
                  <a:lnTo>
                    <a:pt x="144" y="204"/>
                  </a:lnTo>
                  <a:lnTo>
                    <a:pt x="144" y="204"/>
                  </a:lnTo>
                  <a:lnTo>
                    <a:pt x="146" y="204"/>
                  </a:lnTo>
                  <a:lnTo>
                    <a:pt x="148" y="205"/>
                  </a:lnTo>
                  <a:lnTo>
                    <a:pt x="148" y="205"/>
                  </a:lnTo>
                  <a:lnTo>
                    <a:pt x="148" y="207"/>
                  </a:lnTo>
                  <a:lnTo>
                    <a:pt x="150" y="207"/>
                  </a:lnTo>
                  <a:lnTo>
                    <a:pt x="152" y="209"/>
                  </a:lnTo>
                  <a:lnTo>
                    <a:pt x="152" y="209"/>
                  </a:lnTo>
                  <a:lnTo>
                    <a:pt x="152" y="209"/>
                  </a:lnTo>
                  <a:lnTo>
                    <a:pt x="154" y="209"/>
                  </a:lnTo>
                  <a:lnTo>
                    <a:pt x="154" y="209"/>
                  </a:lnTo>
                  <a:lnTo>
                    <a:pt x="155" y="211"/>
                  </a:lnTo>
                  <a:lnTo>
                    <a:pt x="155" y="211"/>
                  </a:lnTo>
                  <a:lnTo>
                    <a:pt x="159" y="214"/>
                  </a:lnTo>
                  <a:lnTo>
                    <a:pt x="161" y="214"/>
                  </a:lnTo>
                  <a:lnTo>
                    <a:pt x="161" y="216"/>
                  </a:lnTo>
                  <a:lnTo>
                    <a:pt x="161" y="216"/>
                  </a:lnTo>
                  <a:lnTo>
                    <a:pt x="163" y="216"/>
                  </a:lnTo>
                  <a:lnTo>
                    <a:pt x="163" y="216"/>
                  </a:lnTo>
                  <a:lnTo>
                    <a:pt x="161" y="216"/>
                  </a:lnTo>
                  <a:lnTo>
                    <a:pt x="163" y="214"/>
                  </a:lnTo>
                  <a:lnTo>
                    <a:pt x="163" y="214"/>
                  </a:lnTo>
                  <a:lnTo>
                    <a:pt x="163" y="214"/>
                  </a:lnTo>
                  <a:lnTo>
                    <a:pt x="163" y="214"/>
                  </a:lnTo>
                  <a:lnTo>
                    <a:pt x="163" y="214"/>
                  </a:lnTo>
                  <a:lnTo>
                    <a:pt x="161" y="214"/>
                  </a:lnTo>
                  <a:lnTo>
                    <a:pt x="161" y="213"/>
                  </a:lnTo>
                  <a:lnTo>
                    <a:pt x="161" y="213"/>
                  </a:lnTo>
                  <a:lnTo>
                    <a:pt x="161" y="213"/>
                  </a:lnTo>
                  <a:lnTo>
                    <a:pt x="161" y="213"/>
                  </a:lnTo>
                  <a:lnTo>
                    <a:pt x="161" y="213"/>
                  </a:lnTo>
                  <a:lnTo>
                    <a:pt x="161" y="213"/>
                  </a:lnTo>
                  <a:lnTo>
                    <a:pt x="163" y="211"/>
                  </a:lnTo>
                  <a:lnTo>
                    <a:pt x="164" y="213"/>
                  </a:lnTo>
                  <a:lnTo>
                    <a:pt x="164" y="213"/>
                  </a:lnTo>
                  <a:lnTo>
                    <a:pt x="164" y="214"/>
                  </a:lnTo>
                  <a:lnTo>
                    <a:pt x="166" y="214"/>
                  </a:lnTo>
                  <a:lnTo>
                    <a:pt x="168" y="216"/>
                  </a:lnTo>
                  <a:lnTo>
                    <a:pt x="168" y="216"/>
                  </a:lnTo>
                  <a:lnTo>
                    <a:pt x="168" y="216"/>
                  </a:lnTo>
                  <a:lnTo>
                    <a:pt x="170" y="216"/>
                  </a:lnTo>
                  <a:lnTo>
                    <a:pt x="170" y="216"/>
                  </a:lnTo>
                  <a:lnTo>
                    <a:pt x="170" y="214"/>
                  </a:lnTo>
                  <a:lnTo>
                    <a:pt x="170" y="214"/>
                  </a:lnTo>
                  <a:lnTo>
                    <a:pt x="170" y="216"/>
                  </a:lnTo>
                  <a:lnTo>
                    <a:pt x="172" y="216"/>
                  </a:lnTo>
                  <a:lnTo>
                    <a:pt x="173" y="218"/>
                  </a:lnTo>
                  <a:lnTo>
                    <a:pt x="175" y="218"/>
                  </a:lnTo>
                  <a:lnTo>
                    <a:pt x="175" y="218"/>
                  </a:lnTo>
                  <a:lnTo>
                    <a:pt x="177" y="220"/>
                  </a:lnTo>
                  <a:lnTo>
                    <a:pt x="179" y="222"/>
                  </a:lnTo>
                  <a:lnTo>
                    <a:pt x="181" y="225"/>
                  </a:lnTo>
                  <a:lnTo>
                    <a:pt x="182" y="231"/>
                  </a:lnTo>
                  <a:lnTo>
                    <a:pt x="182" y="233"/>
                  </a:lnTo>
                  <a:lnTo>
                    <a:pt x="184" y="249"/>
                  </a:lnTo>
                  <a:lnTo>
                    <a:pt x="186" y="254"/>
                  </a:lnTo>
                  <a:lnTo>
                    <a:pt x="186" y="256"/>
                  </a:lnTo>
                  <a:lnTo>
                    <a:pt x="188" y="256"/>
                  </a:lnTo>
                  <a:lnTo>
                    <a:pt x="188" y="258"/>
                  </a:lnTo>
                  <a:lnTo>
                    <a:pt x="191" y="261"/>
                  </a:lnTo>
                  <a:lnTo>
                    <a:pt x="195" y="270"/>
                  </a:lnTo>
                  <a:lnTo>
                    <a:pt x="197" y="270"/>
                  </a:lnTo>
                  <a:lnTo>
                    <a:pt x="197" y="272"/>
                  </a:lnTo>
                  <a:lnTo>
                    <a:pt x="197" y="276"/>
                  </a:lnTo>
                  <a:lnTo>
                    <a:pt x="197" y="278"/>
                  </a:lnTo>
                  <a:lnTo>
                    <a:pt x="197" y="278"/>
                  </a:lnTo>
                  <a:lnTo>
                    <a:pt x="197" y="280"/>
                  </a:lnTo>
                  <a:lnTo>
                    <a:pt x="197" y="280"/>
                  </a:lnTo>
                  <a:lnTo>
                    <a:pt x="197" y="281"/>
                  </a:lnTo>
                  <a:lnTo>
                    <a:pt x="197" y="283"/>
                  </a:lnTo>
                  <a:lnTo>
                    <a:pt x="195" y="287"/>
                  </a:lnTo>
                  <a:lnTo>
                    <a:pt x="195" y="289"/>
                  </a:lnTo>
                  <a:lnTo>
                    <a:pt x="193" y="289"/>
                  </a:lnTo>
                  <a:lnTo>
                    <a:pt x="195" y="292"/>
                  </a:lnTo>
                  <a:lnTo>
                    <a:pt x="195" y="294"/>
                  </a:lnTo>
                  <a:lnTo>
                    <a:pt x="197" y="292"/>
                  </a:lnTo>
                  <a:lnTo>
                    <a:pt x="197" y="292"/>
                  </a:lnTo>
                  <a:lnTo>
                    <a:pt x="197" y="292"/>
                  </a:lnTo>
                  <a:lnTo>
                    <a:pt x="199" y="290"/>
                  </a:lnTo>
                  <a:lnTo>
                    <a:pt x="202" y="290"/>
                  </a:lnTo>
                  <a:lnTo>
                    <a:pt x="204" y="292"/>
                  </a:lnTo>
                  <a:lnTo>
                    <a:pt x="208" y="294"/>
                  </a:lnTo>
                  <a:lnTo>
                    <a:pt x="208" y="294"/>
                  </a:lnTo>
                  <a:lnTo>
                    <a:pt x="208" y="294"/>
                  </a:lnTo>
                  <a:lnTo>
                    <a:pt x="209" y="296"/>
                  </a:lnTo>
                  <a:lnTo>
                    <a:pt x="209" y="296"/>
                  </a:lnTo>
                  <a:lnTo>
                    <a:pt x="208" y="296"/>
                  </a:lnTo>
                  <a:lnTo>
                    <a:pt x="208" y="296"/>
                  </a:lnTo>
                  <a:lnTo>
                    <a:pt x="208" y="298"/>
                  </a:lnTo>
                  <a:lnTo>
                    <a:pt x="208" y="299"/>
                  </a:lnTo>
                  <a:lnTo>
                    <a:pt x="208" y="301"/>
                  </a:lnTo>
                  <a:lnTo>
                    <a:pt x="206" y="301"/>
                  </a:lnTo>
                  <a:lnTo>
                    <a:pt x="215" y="305"/>
                  </a:lnTo>
                  <a:lnTo>
                    <a:pt x="217" y="305"/>
                  </a:lnTo>
                  <a:lnTo>
                    <a:pt x="219" y="307"/>
                  </a:lnTo>
                  <a:lnTo>
                    <a:pt x="219" y="307"/>
                  </a:lnTo>
                  <a:lnTo>
                    <a:pt x="220" y="308"/>
                  </a:lnTo>
                  <a:lnTo>
                    <a:pt x="220" y="308"/>
                  </a:lnTo>
                  <a:lnTo>
                    <a:pt x="220" y="310"/>
                  </a:lnTo>
                  <a:lnTo>
                    <a:pt x="220" y="310"/>
                  </a:lnTo>
                  <a:lnTo>
                    <a:pt x="222" y="312"/>
                  </a:lnTo>
                  <a:lnTo>
                    <a:pt x="224" y="314"/>
                  </a:lnTo>
                  <a:lnTo>
                    <a:pt x="224" y="314"/>
                  </a:lnTo>
                  <a:lnTo>
                    <a:pt x="224" y="316"/>
                  </a:lnTo>
                  <a:lnTo>
                    <a:pt x="226" y="316"/>
                  </a:lnTo>
                  <a:lnTo>
                    <a:pt x="226" y="317"/>
                  </a:lnTo>
                  <a:lnTo>
                    <a:pt x="226" y="317"/>
                  </a:lnTo>
                  <a:lnTo>
                    <a:pt x="228" y="317"/>
                  </a:lnTo>
                  <a:lnTo>
                    <a:pt x="228" y="317"/>
                  </a:lnTo>
                  <a:lnTo>
                    <a:pt x="228" y="317"/>
                  </a:lnTo>
                  <a:lnTo>
                    <a:pt x="228" y="319"/>
                  </a:lnTo>
                  <a:lnTo>
                    <a:pt x="229" y="321"/>
                  </a:lnTo>
                  <a:lnTo>
                    <a:pt x="229" y="321"/>
                  </a:lnTo>
                  <a:lnTo>
                    <a:pt x="229" y="323"/>
                  </a:lnTo>
                  <a:lnTo>
                    <a:pt x="229" y="325"/>
                  </a:lnTo>
                  <a:lnTo>
                    <a:pt x="228" y="326"/>
                  </a:lnTo>
                  <a:lnTo>
                    <a:pt x="228" y="326"/>
                  </a:lnTo>
                  <a:lnTo>
                    <a:pt x="226" y="326"/>
                  </a:lnTo>
                  <a:lnTo>
                    <a:pt x="226" y="326"/>
                  </a:lnTo>
                  <a:lnTo>
                    <a:pt x="224" y="326"/>
                  </a:lnTo>
                  <a:lnTo>
                    <a:pt x="224" y="328"/>
                  </a:lnTo>
                  <a:lnTo>
                    <a:pt x="224" y="328"/>
                  </a:lnTo>
                  <a:lnTo>
                    <a:pt x="226" y="330"/>
                  </a:lnTo>
                  <a:lnTo>
                    <a:pt x="228" y="330"/>
                  </a:lnTo>
                  <a:lnTo>
                    <a:pt x="228" y="330"/>
                  </a:lnTo>
                  <a:lnTo>
                    <a:pt x="228" y="332"/>
                  </a:lnTo>
                  <a:lnTo>
                    <a:pt x="228" y="330"/>
                  </a:lnTo>
                  <a:lnTo>
                    <a:pt x="228" y="330"/>
                  </a:lnTo>
                  <a:lnTo>
                    <a:pt x="229" y="330"/>
                  </a:lnTo>
                  <a:lnTo>
                    <a:pt x="229" y="332"/>
                  </a:lnTo>
                  <a:lnTo>
                    <a:pt x="229" y="330"/>
                  </a:lnTo>
                  <a:lnTo>
                    <a:pt x="229" y="328"/>
                  </a:lnTo>
                  <a:lnTo>
                    <a:pt x="229" y="328"/>
                  </a:lnTo>
                  <a:lnTo>
                    <a:pt x="231" y="328"/>
                  </a:lnTo>
                  <a:lnTo>
                    <a:pt x="231" y="326"/>
                  </a:lnTo>
                  <a:lnTo>
                    <a:pt x="233" y="326"/>
                  </a:lnTo>
                  <a:lnTo>
                    <a:pt x="233" y="328"/>
                  </a:lnTo>
                  <a:lnTo>
                    <a:pt x="237" y="328"/>
                  </a:lnTo>
                  <a:lnTo>
                    <a:pt x="238" y="328"/>
                  </a:lnTo>
                  <a:lnTo>
                    <a:pt x="238" y="328"/>
                  </a:lnTo>
                  <a:lnTo>
                    <a:pt x="238" y="328"/>
                  </a:lnTo>
                  <a:lnTo>
                    <a:pt x="238" y="328"/>
                  </a:lnTo>
                  <a:lnTo>
                    <a:pt x="240" y="328"/>
                  </a:lnTo>
                  <a:lnTo>
                    <a:pt x="240" y="328"/>
                  </a:lnTo>
                  <a:lnTo>
                    <a:pt x="240" y="330"/>
                  </a:lnTo>
                  <a:lnTo>
                    <a:pt x="240" y="330"/>
                  </a:lnTo>
                  <a:lnTo>
                    <a:pt x="244" y="332"/>
                  </a:lnTo>
                  <a:lnTo>
                    <a:pt x="247" y="332"/>
                  </a:lnTo>
                  <a:lnTo>
                    <a:pt x="253" y="337"/>
                  </a:lnTo>
                  <a:lnTo>
                    <a:pt x="255" y="339"/>
                  </a:lnTo>
                  <a:lnTo>
                    <a:pt x="256" y="345"/>
                  </a:lnTo>
                  <a:lnTo>
                    <a:pt x="256" y="346"/>
                  </a:lnTo>
                  <a:lnTo>
                    <a:pt x="256" y="346"/>
                  </a:lnTo>
                  <a:lnTo>
                    <a:pt x="258" y="346"/>
                  </a:lnTo>
                  <a:lnTo>
                    <a:pt x="258" y="348"/>
                  </a:lnTo>
                  <a:lnTo>
                    <a:pt x="258" y="350"/>
                  </a:lnTo>
                  <a:lnTo>
                    <a:pt x="260" y="350"/>
                  </a:lnTo>
                  <a:lnTo>
                    <a:pt x="260" y="352"/>
                  </a:lnTo>
                  <a:lnTo>
                    <a:pt x="262" y="352"/>
                  </a:lnTo>
                  <a:lnTo>
                    <a:pt x="262" y="354"/>
                  </a:lnTo>
                  <a:lnTo>
                    <a:pt x="262" y="354"/>
                  </a:lnTo>
                  <a:lnTo>
                    <a:pt x="265" y="354"/>
                  </a:lnTo>
                  <a:lnTo>
                    <a:pt x="267" y="354"/>
                  </a:lnTo>
                  <a:lnTo>
                    <a:pt x="267" y="354"/>
                  </a:lnTo>
                  <a:lnTo>
                    <a:pt x="269" y="355"/>
                  </a:lnTo>
                  <a:lnTo>
                    <a:pt x="269" y="355"/>
                  </a:lnTo>
                  <a:lnTo>
                    <a:pt x="269" y="355"/>
                  </a:lnTo>
                  <a:lnTo>
                    <a:pt x="271" y="355"/>
                  </a:lnTo>
                  <a:lnTo>
                    <a:pt x="271" y="357"/>
                  </a:lnTo>
                  <a:lnTo>
                    <a:pt x="271" y="357"/>
                  </a:lnTo>
                  <a:lnTo>
                    <a:pt x="273" y="357"/>
                  </a:lnTo>
                  <a:lnTo>
                    <a:pt x="273" y="359"/>
                  </a:lnTo>
                  <a:lnTo>
                    <a:pt x="278" y="363"/>
                  </a:lnTo>
                  <a:lnTo>
                    <a:pt x="278" y="364"/>
                  </a:lnTo>
                  <a:lnTo>
                    <a:pt x="280" y="366"/>
                  </a:lnTo>
                  <a:lnTo>
                    <a:pt x="280" y="368"/>
                  </a:lnTo>
                  <a:lnTo>
                    <a:pt x="280" y="368"/>
                  </a:lnTo>
                  <a:lnTo>
                    <a:pt x="280" y="370"/>
                  </a:lnTo>
                  <a:lnTo>
                    <a:pt x="280" y="372"/>
                  </a:lnTo>
                  <a:lnTo>
                    <a:pt x="282" y="372"/>
                  </a:lnTo>
                  <a:lnTo>
                    <a:pt x="282" y="373"/>
                  </a:lnTo>
                  <a:lnTo>
                    <a:pt x="282" y="373"/>
                  </a:lnTo>
                  <a:lnTo>
                    <a:pt x="284" y="373"/>
                  </a:lnTo>
                  <a:lnTo>
                    <a:pt x="284" y="373"/>
                  </a:lnTo>
                  <a:lnTo>
                    <a:pt x="285" y="375"/>
                  </a:lnTo>
                  <a:lnTo>
                    <a:pt x="287" y="375"/>
                  </a:lnTo>
                  <a:lnTo>
                    <a:pt x="287" y="375"/>
                  </a:lnTo>
                  <a:lnTo>
                    <a:pt x="293" y="381"/>
                  </a:lnTo>
                  <a:lnTo>
                    <a:pt x="298" y="386"/>
                  </a:lnTo>
                  <a:lnTo>
                    <a:pt x="302" y="392"/>
                  </a:lnTo>
                  <a:lnTo>
                    <a:pt x="302" y="393"/>
                  </a:lnTo>
                  <a:lnTo>
                    <a:pt x="302" y="392"/>
                  </a:lnTo>
                  <a:lnTo>
                    <a:pt x="303" y="392"/>
                  </a:lnTo>
                  <a:lnTo>
                    <a:pt x="303" y="392"/>
                  </a:lnTo>
                  <a:lnTo>
                    <a:pt x="307" y="395"/>
                  </a:lnTo>
                  <a:lnTo>
                    <a:pt x="309" y="395"/>
                  </a:lnTo>
                  <a:lnTo>
                    <a:pt x="312" y="395"/>
                  </a:lnTo>
                  <a:lnTo>
                    <a:pt x="312" y="395"/>
                  </a:lnTo>
                  <a:lnTo>
                    <a:pt x="314" y="395"/>
                  </a:lnTo>
                  <a:lnTo>
                    <a:pt x="316" y="397"/>
                  </a:lnTo>
                  <a:lnTo>
                    <a:pt x="320" y="401"/>
                  </a:lnTo>
                  <a:lnTo>
                    <a:pt x="320" y="401"/>
                  </a:lnTo>
                  <a:lnTo>
                    <a:pt x="321" y="404"/>
                  </a:lnTo>
                  <a:lnTo>
                    <a:pt x="321" y="404"/>
                  </a:lnTo>
                  <a:lnTo>
                    <a:pt x="321" y="406"/>
                  </a:lnTo>
                  <a:lnTo>
                    <a:pt x="321" y="406"/>
                  </a:lnTo>
                  <a:lnTo>
                    <a:pt x="321" y="408"/>
                  </a:lnTo>
                  <a:lnTo>
                    <a:pt x="323" y="408"/>
                  </a:lnTo>
                  <a:lnTo>
                    <a:pt x="325" y="408"/>
                  </a:lnTo>
                  <a:lnTo>
                    <a:pt x="325" y="406"/>
                  </a:lnTo>
                  <a:lnTo>
                    <a:pt x="327" y="406"/>
                  </a:lnTo>
                  <a:lnTo>
                    <a:pt x="329" y="404"/>
                  </a:lnTo>
                  <a:lnTo>
                    <a:pt x="330" y="404"/>
                  </a:lnTo>
                  <a:lnTo>
                    <a:pt x="334" y="402"/>
                  </a:lnTo>
                  <a:lnTo>
                    <a:pt x="336" y="402"/>
                  </a:lnTo>
                  <a:lnTo>
                    <a:pt x="345" y="406"/>
                  </a:lnTo>
                  <a:lnTo>
                    <a:pt x="345" y="408"/>
                  </a:lnTo>
                  <a:lnTo>
                    <a:pt x="345" y="408"/>
                  </a:lnTo>
                  <a:lnTo>
                    <a:pt x="345" y="408"/>
                  </a:lnTo>
                  <a:lnTo>
                    <a:pt x="347" y="408"/>
                  </a:lnTo>
                  <a:lnTo>
                    <a:pt x="347" y="408"/>
                  </a:lnTo>
                  <a:lnTo>
                    <a:pt x="347" y="408"/>
                  </a:lnTo>
                  <a:lnTo>
                    <a:pt x="347" y="410"/>
                  </a:lnTo>
                  <a:lnTo>
                    <a:pt x="349" y="408"/>
                  </a:lnTo>
                  <a:lnTo>
                    <a:pt x="349" y="406"/>
                  </a:lnTo>
                  <a:lnTo>
                    <a:pt x="350" y="406"/>
                  </a:lnTo>
                  <a:lnTo>
                    <a:pt x="352" y="406"/>
                  </a:lnTo>
                  <a:lnTo>
                    <a:pt x="354" y="406"/>
                  </a:lnTo>
                  <a:lnTo>
                    <a:pt x="354" y="406"/>
                  </a:lnTo>
                  <a:lnTo>
                    <a:pt x="356" y="406"/>
                  </a:lnTo>
                  <a:lnTo>
                    <a:pt x="356" y="406"/>
                  </a:lnTo>
                  <a:lnTo>
                    <a:pt x="359" y="410"/>
                  </a:lnTo>
                  <a:lnTo>
                    <a:pt x="363" y="413"/>
                  </a:lnTo>
                  <a:lnTo>
                    <a:pt x="365" y="415"/>
                  </a:lnTo>
                  <a:lnTo>
                    <a:pt x="365" y="419"/>
                  </a:lnTo>
                  <a:lnTo>
                    <a:pt x="367" y="419"/>
                  </a:lnTo>
                  <a:lnTo>
                    <a:pt x="367" y="420"/>
                  </a:lnTo>
                  <a:lnTo>
                    <a:pt x="367" y="420"/>
                  </a:lnTo>
                  <a:lnTo>
                    <a:pt x="367" y="422"/>
                  </a:lnTo>
                  <a:lnTo>
                    <a:pt x="368" y="422"/>
                  </a:lnTo>
                  <a:lnTo>
                    <a:pt x="372" y="428"/>
                  </a:lnTo>
                  <a:lnTo>
                    <a:pt x="372" y="431"/>
                  </a:lnTo>
                  <a:lnTo>
                    <a:pt x="372" y="433"/>
                  </a:lnTo>
                  <a:lnTo>
                    <a:pt x="372" y="437"/>
                  </a:lnTo>
                  <a:lnTo>
                    <a:pt x="372" y="437"/>
                  </a:lnTo>
                  <a:lnTo>
                    <a:pt x="374" y="437"/>
                  </a:lnTo>
                  <a:lnTo>
                    <a:pt x="374" y="437"/>
                  </a:lnTo>
                  <a:lnTo>
                    <a:pt x="374" y="435"/>
                  </a:lnTo>
                  <a:lnTo>
                    <a:pt x="374" y="435"/>
                  </a:lnTo>
                  <a:lnTo>
                    <a:pt x="374" y="435"/>
                  </a:lnTo>
                  <a:lnTo>
                    <a:pt x="374" y="433"/>
                  </a:lnTo>
                  <a:lnTo>
                    <a:pt x="376" y="433"/>
                  </a:lnTo>
                  <a:lnTo>
                    <a:pt x="376" y="433"/>
                  </a:lnTo>
                  <a:lnTo>
                    <a:pt x="377" y="435"/>
                  </a:lnTo>
                  <a:lnTo>
                    <a:pt x="379" y="435"/>
                  </a:lnTo>
                  <a:lnTo>
                    <a:pt x="379" y="435"/>
                  </a:lnTo>
                  <a:lnTo>
                    <a:pt x="381" y="435"/>
                  </a:lnTo>
                  <a:lnTo>
                    <a:pt x="381" y="435"/>
                  </a:lnTo>
                  <a:lnTo>
                    <a:pt x="381" y="433"/>
                  </a:lnTo>
                  <a:lnTo>
                    <a:pt x="383" y="433"/>
                  </a:lnTo>
                  <a:lnTo>
                    <a:pt x="385" y="433"/>
                  </a:lnTo>
                  <a:lnTo>
                    <a:pt x="385" y="433"/>
                  </a:lnTo>
                  <a:lnTo>
                    <a:pt x="386" y="433"/>
                  </a:lnTo>
                  <a:lnTo>
                    <a:pt x="388" y="435"/>
                  </a:lnTo>
                  <a:lnTo>
                    <a:pt x="388" y="437"/>
                  </a:lnTo>
                  <a:lnTo>
                    <a:pt x="390" y="437"/>
                  </a:lnTo>
                  <a:lnTo>
                    <a:pt x="390" y="438"/>
                  </a:lnTo>
                  <a:lnTo>
                    <a:pt x="390" y="438"/>
                  </a:lnTo>
                  <a:lnTo>
                    <a:pt x="392" y="438"/>
                  </a:lnTo>
                  <a:lnTo>
                    <a:pt x="392" y="438"/>
                  </a:lnTo>
                  <a:lnTo>
                    <a:pt x="394" y="438"/>
                  </a:lnTo>
                  <a:lnTo>
                    <a:pt x="394" y="440"/>
                  </a:lnTo>
                  <a:lnTo>
                    <a:pt x="394" y="442"/>
                  </a:lnTo>
                  <a:lnTo>
                    <a:pt x="394" y="442"/>
                  </a:lnTo>
                  <a:lnTo>
                    <a:pt x="392" y="444"/>
                  </a:lnTo>
                  <a:lnTo>
                    <a:pt x="390" y="446"/>
                  </a:lnTo>
                  <a:lnTo>
                    <a:pt x="390" y="446"/>
                  </a:lnTo>
                  <a:lnTo>
                    <a:pt x="390" y="446"/>
                  </a:lnTo>
                  <a:lnTo>
                    <a:pt x="388" y="446"/>
                  </a:lnTo>
                  <a:lnTo>
                    <a:pt x="388" y="446"/>
                  </a:lnTo>
                  <a:lnTo>
                    <a:pt x="386" y="448"/>
                  </a:lnTo>
                  <a:lnTo>
                    <a:pt x="386" y="448"/>
                  </a:lnTo>
                  <a:lnTo>
                    <a:pt x="386" y="449"/>
                  </a:lnTo>
                  <a:lnTo>
                    <a:pt x="386" y="451"/>
                  </a:lnTo>
                  <a:lnTo>
                    <a:pt x="388" y="449"/>
                  </a:lnTo>
                  <a:lnTo>
                    <a:pt x="390" y="449"/>
                  </a:lnTo>
                  <a:lnTo>
                    <a:pt x="392" y="448"/>
                  </a:lnTo>
                  <a:lnTo>
                    <a:pt x="394" y="448"/>
                  </a:lnTo>
                  <a:lnTo>
                    <a:pt x="394" y="446"/>
                  </a:lnTo>
                  <a:lnTo>
                    <a:pt x="395" y="448"/>
                  </a:lnTo>
                  <a:lnTo>
                    <a:pt x="397" y="448"/>
                  </a:lnTo>
                  <a:lnTo>
                    <a:pt x="399" y="448"/>
                  </a:lnTo>
                  <a:lnTo>
                    <a:pt x="401" y="446"/>
                  </a:lnTo>
                  <a:lnTo>
                    <a:pt x="401" y="446"/>
                  </a:lnTo>
                  <a:lnTo>
                    <a:pt x="405" y="446"/>
                  </a:lnTo>
                  <a:lnTo>
                    <a:pt x="405" y="446"/>
                  </a:lnTo>
                  <a:lnTo>
                    <a:pt x="406" y="444"/>
                  </a:lnTo>
                  <a:lnTo>
                    <a:pt x="408" y="444"/>
                  </a:lnTo>
                  <a:lnTo>
                    <a:pt x="410" y="444"/>
                  </a:lnTo>
                  <a:lnTo>
                    <a:pt x="410" y="446"/>
                  </a:lnTo>
                  <a:lnTo>
                    <a:pt x="412" y="446"/>
                  </a:lnTo>
                  <a:lnTo>
                    <a:pt x="414" y="448"/>
                  </a:lnTo>
                  <a:lnTo>
                    <a:pt x="415" y="451"/>
                  </a:lnTo>
                  <a:lnTo>
                    <a:pt x="419" y="460"/>
                  </a:lnTo>
                  <a:lnTo>
                    <a:pt x="421" y="462"/>
                  </a:lnTo>
                  <a:lnTo>
                    <a:pt x="421" y="464"/>
                  </a:lnTo>
                  <a:lnTo>
                    <a:pt x="421" y="464"/>
                  </a:lnTo>
                  <a:lnTo>
                    <a:pt x="419" y="466"/>
                  </a:lnTo>
                  <a:lnTo>
                    <a:pt x="419" y="466"/>
                  </a:lnTo>
                  <a:lnTo>
                    <a:pt x="417" y="466"/>
                  </a:lnTo>
                  <a:lnTo>
                    <a:pt x="417" y="466"/>
                  </a:lnTo>
                  <a:lnTo>
                    <a:pt x="417" y="466"/>
                  </a:lnTo>
                  <a:lnTo>
                    <a:pt x="417" y="467"/>
                  </a:lnTo>
                  <a:lnTo>
                    <a:pt x="417" y="467"/>
                  </a:lnTo>
                  <a:lnTo>
                    <a:pt x="417" y="469"/>
                  </a:lnTo>
                  <a:lnTo>
                    <a:pt x="415" y="471"/>
                  </a:lnTo>
                  <a:lnTo>
                    <a:pt x="415" y="473"/>
                  </a:lnTo>
                  <a:lnTo>
                    <a:pt x="417" y="473"/>
                  </a:lnTo>
                  <a:lnTo>
                    <a:pt x="417" y="473"/>
                  </a:lnTo>
                  <a:lnTo>
                    <a:pt x="417" y="473"/>
                  </a:lnTo>
                  <a:lnTo>
                    <a:pt x="419" y="473"/>
                  </a:lnTo>
                  <a:lnTo>
                    <a:pt x="419" y="473"/>
                  </a:lnTo>
                  <a:lnTo>
                    <a:pt x="421" y="475"/>
                  </a:lnTo>
                  <a:lnTo>
                    <a:pt x="421" y="475"/>
                  </a:lnTo>
                  <a:lnTo>
                    <a:pt x="423" y="476"/>
                  </a:lnTo>
                  <a:lnTo>
                    <a:pt x="423" y="476"/>
                  </a:lnTo>
                  <a:lnTo>
                    <a:pt x="423" y="476"/>
                  </a:lnTo>
                  <a:lnTo>
                    <a:pt x="424" y="476"/>
                  </a:lnTo>
                  <a:lnTo>
                    <a:pt x="426" y="476"/>
                  </a:lnTo>
                  <a:lnTo>
                    <a:pt x="426" y="476"/>
                  </a:lnTo>
                  <a:lnTo>
                    <a:pt x="430" y="480"/>
                  </a:lnTo>
                  <a:lnTo>
                    <a:pt x="430" y="480"/>
                  </a:lnTo>
                  <a:lnTo>
                    <a:pt x="432" y="482"/>
                  </a:lnTo>
                  <a:lnTo>
                    <a:pt x="433" y="484"/>
                  </a:lnTo>
                  <a:lnTo>
                    <a:pt x="433" y="485"/>
                  </a:lnTo>
                  <a:lnTo>
                    <a:pt x="433" y="485"/>
                  </a:lnTo>
                  <a:lnTo>
                    <a:pt x="433" y="485"/>
                  </a:lnTo>
                  <a:lnTo>
                    <a:pt x="433" y="485"/>
                  </a:lnTo>
                  <a:lnTo>
                    <a:pt x="435" y="485"/>
                  </a:lnTo>
                  <a:lnTo>
                    <a:pt x="435" y="485"/>
                  </a:lnTo>
                  <a:lnTo>
                    <a:pt x="435" y="485"/>
                  </a:lnTo>
                  <a:lnTo>
                    <a:pt x="435" y="485"/>
                  </a:lnTo>
                  <a:lnTo>
                    <a:pt x="437" y="487"/>
                  </a:lnTo>
                  <a:lnTo>
                    <a:pt x="439" y="487"/>
                  </a:lnTo>
                  <a:lnTo>
                    <a:pt x="441" y="489"/>
                  </a:lnTo>
                  <a:lnTo>
                    <a:pt x="442" y="487"/>
                  </a:lnTo>
                  <a:lnTo>
                    <a:pt x="442" y="485"/>
                  </a:lnTo>
                  <a:lnTo>
                    <a:pt x="444" y="485"/>
                  </a:lnTo>
                  <a:lnTo>
                    <a:pt x="446" y="484"/>
                  </a:lnTo>
                  <a:lnTo>
                    <a:pt x="446" y="484"/>
                  </a:lnTo>
                  <a:lnTo>
                    <a:pt x="451" y="484"/>
                  </a:lnTo>
                  <a:lnTo>
                    <a:pt x="451" y="484"/>
                  </a:lnTo>
                  <a:lnTo>
                    <a:pt x="451" y="484"/>
                  </a:lnTo>
                  <a:lnTo>
                    <a:pt x="451" y="484"/>
                  </a:lnTo>
                  <a:lnTo>
                    <a:pt x="453" y="485"/>
                  </a:lnTo>
                  <a:lnTo>
                    <a:pt x="453" y="487"/>
                  </a:lnTo>
                  <a:lnTo>
                    <a:pt x="455" y="489"/>
                  </a:lnTo>
                  <a:lnTo>
                    <a:pt x="457" y="491"/>
                  </a:lnTo>
                  <a:lnTo>
                    <a:pt x="457" y="491"/>
                  </a:lnTo>
                  <a:lnTo>
                    <a:pt x="457" y="493"/>
                  </a:lnTo>
                  <a:lnTo>
                    <a:pt x="459" y="494"/>
                  </a:lnTo>
                  <a:lnTo>
                    <a:pt x="459" y="496"/>
                  </a:lnTo>
                  <a:lnTo>
                    <a:pt x="459" y="500"/>
                  </a:lnTo>
                  <a:lnTo>
                    <a:pt x="459" y="500"/>
                  </a:lnTo>
                  <a:lnTo>
                    <a:pt x="459" y="500"/>
                  </a:lnTo>
                  <a:lnTo>
                    <a:pt x="459" y="500"/>
                  </a:lnTo>
                  <a:lnTo>
                    <a:pt x="460" y="502"/>
                  </a:lnTo>
                  <a:lnTo>
                    <a:pt x="460" y="502"/>
                  </a:lnTo>
                  <a:lnTo>
                    <a:pt x="460" y="507"/>
                  </a:lnTo>
                  <a:lnTo>
                    <a:pt x="460" y="509"/>
                  </a:lnTo>
                  <a:lnTo>
                    <a:pt x="462" y="511"/>
                  </a:lnTo>
                  <a:lnTo>
                    <a:pt x="462" y="513"/>
                  </a:lnTo>
                  <a:lnTo>
                    <a:pt x="462" y="514"/>
                  </a:lnTo>
                  <a:lnTo>
                    <a:pt x="464" y="516"/>
                  </a:lnTo>
                  <a:lnTo>
                    <a:pt x="464" y="516"/>
                  </a:lnTo>
                  <a:lnTo>
                    <a:pt x="466" y="518"/>
                  </a:lnTo>
                  <a:lnTo>
                    <a:pt x="468" y="520"/>
                  </a:lnTo>
                  <a:lnTo>
                    <a:pt x="468" y="522"/>
                  </a:lnTo>
                  <a:lnTo>
                    <a:pt x="470" y="525"/>
                  </a:lnTo>
                  <a:lnTo>
                    <a:pt x="471" y="531"/>
                  </a:lnTo>
                  <a:lnTo>
                    <a:pt x="473" y="532"/>
                  </a:lnTo>
                  <a:lnTo>
                    <a:pt x="475" y="547"/>
                  </a:lnTo>
                  <a:lnTo>
                    <a:pt x="477" y="554"/>
                  </a:lnTo>
                  <a:lnTo>
                    <a:pt x="479" y="556"/>
                  </a:lnTo>
                  <a:lnTo>
                    <a:pt x="479" y="556"/>
                  </a:lnTo>
                  <a:lnTo>
                    <a:pt x="480" y="556"/>
                  </a:lnTo>
                  <a:lnTo>
                    <a:pt x="480" y="558"/>
                  </a:lnTo>
                  <a:lnTo>
                    <a:pt x="480" y="558"/>
                  </a:lnTo>
                  <a:lnTo>
                    <a:pt x="480" y="559"/>
                  </a:lnTo>
                  <a:lnTo>
                    <a:pt x="482" y="561"/>
                  </a:lnTo>
                  <a:lnTo>
                    <a:pt x="480" y="565"/>
                  </a:lnTo>
                  <a:lnTo>
                    <a:pt x="480" y="567"/>
                  </a:lnTo>
                  <a:lnTo>
                    <a:pt x="479" y="569"/>
                  </a:lnTo>
                  <a:lnTo>
                    <a:pt x="479" y="570"/>
                  </a:lnTo>
                  <a:lnTo>
                    <a:pt x="477" y="570"/>
                  </a:lnTo>
                  <a:lnTo>
                    <a:pt x="477" y="570"/>
                  </a:lnTo>
                  <a:lnTo>
                    <a:pt x="473" y="570"/>
                  </a:lnTo>
                  <a:lnTo>
                    <a:pt x="470" y="570"/>
                  </a:lnTo>
                  <a:lnTo>
                    <a:pt x="468" y="570"/>
                  </a:lnTo>
                  <a:lnTo>
                    <a:pt x="466" y="574"/>
                  </a:lnTo>
                  <a:lnTo>
                    <a:pt x="464" y="574"/>
                  </a:lnTo>
                  <a:lnTo>
                    <a:pt x="462" y="574"/>
                  </a:lnTo>
                  <a:lnTo>
                    <a:pt x="462" y="576"/>
                  </a:lnTo>
                  <a:lnTo>
                    <a:pt x="462" y="576"/>
                  </a:lnTo>
                  <a:lnTo>
                    <a:pt x="462" y="576"/>
                  </a:lnTo>
                  <a:lnTo>
                    <a:pt x="462" y="576"/>
                  </a:lnTo>
                  <a:lnTo>
                    <a:pt x="462" y="578"/>
                  </a:lnTo>
                  <a:lnTo>
                    <a:pt x="462" y="578"/>
                  </a:lnTo>
                  <a:lnTo>
                    <a:pt x="464" y="578"/>
                  </a:lnTo>
                  <a:lnTo>
                    <a:pt x="464" y="578"/>
                  </a:lnTo>
                  <a:lnTo>
                    <a:pt x="466" y="579"/>
                  </a:lnTo>
                  <a:lnTo>
                    <a:pt x="466" y="581"/>
                  </a:lnTo>
                  <a:lnTo>
                    <a:pt x="466" y="583"/>
                  </a:lnTo>
                  <a:lnTo>
                    <a:pt x="466" y="587"/>
                  </a:lnTo>
                  <a:lnTo>
                    <a:pt x="462" y="594"/>
                  </a:lnTo>
                  <a:lnTo>
                    <a:pt x="460" y="597"/>
                  </a:lnTo>
                  <a:lnTo>
                    <a:pt x="460" y="597"/>
                  </a:lnTo>
                  <a:lnTo>
                    <a:pt x="460" y="597"/>
                  </a:lnTo>
                  <a:lnTo>
                    <a:pt x="460" y="597"/>
                  </a:lnTo>
                  <a:lnTo>
                    <a:pt x="459" y="599"/>
                  </a:lnTo>
                  <a:lnTo>
                    <a:pt x="455" y="601"/>
                  </a:lnTo>
                  <a:lnTo>
                    <a:pt x="453" y="601"/>
                  </a:lnTo>
                  <a:lnTo>
                    <a:pt x="451" y="603"/>
                  </a:lnTo>
                  <a:lnTo>
                    <a:pt x="451" y="605"/>
                  </a:lnTo>
                  <a:lnTo>
                    <a:pt x="453" y="606"/>
                  </a:lnTo>
                  <a:lnTo>
                    <a:pt x="453" y="606"/>
                  </a:lnTo>
                  <a:lnTo>
                    <a:pt x="451" y="608"/>
                  </a:lnTo>
                  <a:lnTo>
                    <a:pt x="451" y="610"/>
                  </a:lnTo>
                  <a:lnTo>
                    <a:pt x="451" y="610"/>
                  </a:lnTo>
                  <a:lnTo>
                    <a:pt x="451" y="612"/>
                  </a:lnTo>
                  <a:lnTo>
                    <a:pt x="453" y="614"/>
                  </a:lnTo>
                  <a:lnTo>
                    <a:pt x="451" y="614"/>
                  </a:lnTo>
                  <a:lnTo>
                    <a:pt x="451" y="615"/>
                  </a:lnTo>
                  <a:lnTo>
                    <a:pt x="453" y="617"/>
                  </a:lnTo>
                  <a:lnTo>
                    <a:pt x="453" y="619"/>
                  </a:lnTo>
                  <a:lnTo>
                    <a:pt x="455" y="619"/>
                  </a:lnTo>
                  <a:lnTo>
                    <a:pt x="455" y="621"/>
                  </a:lnTo>
                  <a:lnTo>
                    <a:pt x="457" y="621"/>
                  </a:lnTo>
                  <a:lnTo>
                    <a:pt x="459" y="621"/>
                  </a:lnTo>
                  <a:lnTo>
                    <a:pt x="468" y="621"/>
                  </a:lnTo>
                  <a:lnTo>
                    <a:pt x="470" y="621"/>
                  </a:lnTo>
                  <a:lnTo>
                    <a:pt x="471" y="621"/>
                  </a:lnTo>
                  <a:lnTo>
                    <a:pt x="473" y="621"/>
                  </a:lnTo>
                  <a:lnTo>
                    <a:pt x="475" y="621"/>
                  </a:lnTo>
                  <a:lnTo>
                    <a:pt x="475" y="619"/>
                  </a:lnTo>
                  <a:lnTo>
                    <a:pt x="475" y="619"/>
                  </a:lnTo>
                  <a:lnTo>
                    <a:pt x="475" y="617"/>
                  </a:lnTo>
                  <a:lnTo>
                    <a:pt x="477" y="615"/>
                  </a:lnTo>
                  <a:lnTo>
                    <a:pt x="479" y="610"/>
                  </a:lnTo>
                  <a:lnTo>
                    <a:pt x="479" y="606"/>
                  </a:lnTo>
                  <a:lnTo>
                    <a:pt x="486" y="599"/>
                  </a:lnTo>
                  <a:lnTo>
                    <a:pt x="488" y="597"/>
                  </a:lnTo>
                  <a:lnTo>
                    <a:pt x="491" y="596"/>
                  </a:lnTo>
                  <a:lnTo>
                    <a:pt x="493" y="594"/>
                  </a:lnTo>
                  <a:lnTo>
                    <a:pt x="495" y="592"/>
                  </a:lnTo>
                  <a:lnTo>
                    <a:pt x="495" y="592"/>
                  </a:lnTo>
                  <a:lnTo>
                    <a:pt x="497" y="592"/>
                  </a:lnTo>
                  <a:lnTo>
                    <a:pt x="498" y="590"/>
                  </a:lnTo>
                  <a:lnTo>
                    <a:pt x="498" y="588"/>
                  </a:lnTo>
                  <a:lnTo>
                    <a:pt x="498" y="585"/>
                  </a:lnTo>
                  <a:lnTo>
                    <a:pt x="498" y="583"/>
                  </a:lnTo>
                  <a:lnTo>
                    <a:pt x="498" y="578"/>
                  </a:lnTo>
                  <a:lnTo>
                    <a:pt x="498" y="574"/>
                  </a:lnTo>
                  <a:lnTo>
                    <a:pt x="498" y="572"/>
                  </a:lnTo>
                  <a:lnTo>
                    <a:pt x="498" y="572"/>
                  </a:lnTo>
                  <a:lnTo>
                    <a:pt x="497" y="572"/>
                  </a:lnTo>
                  <a:lnTo>
                    <a:pt x="497" y="570"/>
                  </a:lnTo>
                  <a:lnTo>
                    <a:pt x="498" y="569"/>
                  </a:lnTo>
                  <a:lnTo>
                    <a:pt x="498" y="569"/>
                  </a:lnTo>
                  <a:lnTo>
                    <a:pt x="498" y="567"/>
                  </a:lnTo>
                  <a:lnTo>
                    <a:pt x="500" y="565"/>
                  </a:lnTo>
                  <a:lnTo>
                    <a:pt x="500" y="565"/>
                  </a:lnTo>
                  <a:lnTo>
                    <a:pt x="504" y="563"/>
                  </a:lnTo>
                  <a:lnTo>
                    <a:pt x="504" y="563"/>
                  </a:lnTo>
                  <a:lnTo>
                    <a:pt x="504" y="561"/>
                  </a:lnTo>
                  <a:lnTo>
                    <a:pt x="507" y="559"/>
                  </a:lnTo>
                  <a:lnTo>
                    <a:pt x="513" y="558"/>
                  </a:lnTo>
                  <a:lnTo>
                    <a:pt x="516" y="556"/>
                  </a:lnTo>
                  <a:lnTo>
                    <a:pt x="518" y="556"/>
                  </a:lnTo>
                  <a:lnTo>
                    <a:pt x="520" y="556"/>
                  </a:lnTo>
                  <a:lnTo>
                    <a:pt x="520" y="558"/>
                  </a:lnTo>
                  <a:lnTo>
                    <a:pt x="522" y="559"/>
                  </a:lnTo>
                  <a:lnTo>
                    <a:pt x="522" y="558"/>
                  </a:lnTo>
                  <a:lnTo>
                    <a:pt x="524" y="558"/>
                  </a:lnTo>
                  <a:lnTo>
                    <a:pt x="526" y="558"/>
                  </a:lnTo>
                  <a:lnTo>
                    <a:pt x="526" y="559"/>
                  </a:lnTo>
                  <a:lnTo>
                    <a:pt x="526" y="558"/>
                  </a:lnTo>
                  <a:lnTo>
                    <a:pt x="527" y="558"/>
                  </a:lnTo>
                  <a:lnTo>
                    <a:pt x="527" y="558"/>
                  </a:lnTo>
                  <a:lnTo>
                    <a:pt x="527" y="556"/>
                  </a:lnTo>
                  <a:lnTo>
                    <a:pt x="529" y="556"/>
                  </a:lnTo>
                  <a:lnTo>
                    <a:pt x="529" y="554"/>
                  </a:lnTo>
                  <a:lnTo>
                    <a:pt x="529" y="552"/>
                  </a:lnTo>
                  <a:lnTo>
                    <a:pt x="529" y="552"/>
                  </a:lnTo>
                  <a:lnTo>
                    <a:pt x="529" y="550"/>
                  </a:lnTo>
                  <a:lnTo>
                    <a:pt x="531" y="550"/>
                  </a:lnTo>
                  <a:lnTo>
                    <a:pt x="529" y="550"/>
                  </a:lnTo>
                  <a:lnTo>
                    <a:pt x="527" y="550"/>
                  </a:lnTo>
                  <a:lnTo>
                    <a:pt x="527" y="550"/>
                  </a:lnTo>
                  <a:lnTo>
                    <a:pt x="527" y="549"/>
                  </a:lnTo>
                  <a:lnTo>
                    <a:pt x="527" y="547"/>
                  </a:lnTo>
                  <a:lnTo>
                    <a:pt x="526" y="545"/>
                  </a:lnTo>
                  <a:lnTo>
                    <a:pt x="527" y="541"/>
                  </a:lnTo>
                  <a:lnTo>
                    <a:pt x="527" y="540"/>
                  </a:lnTo>
                  <a:lnTo>
                    <a:pt x="527" y="538"/>
                  </a:lnTo>
                  <a:lnTo>
                    <a:pt x="527" y="536"/>
                  </a:lnTo>
                  <a:lnTo>
                    <a:pt x="526" y="536"/>
                  </a:lnTo>
                  <a:lnTo>
                    <a:pt x="526" y="536"/>
                  </a:lnTo>
                  <a:lnTo>
                    <a:pt x="526" y="534"/>
                  </a:lnTo>
                  <a:lnTo>
                    <a:pt x="526" y="531"/>
                  </a:lnTo>
                  <a:lnTo>
                    <a:pt x="529" y="527"/>
                  </a:lnTo>
                  <a:lnTo>
                    <a:pt x="527" y="527"/>
                  </a:lnTo>
                  <a:lnTo>
                    <a:pt x="526" y="525"/>
                  </a:lnTo>
                  <a:lnTo>
                    <a:pt x="524" y="523"/>
                  </a:lnTo>
                  <a:lnTo>
                    <a:pt x="522" y="523"/>
                  </a:lnTo>
                  <a:lnTo>
                    <a:pt x="522" y="522"/>
                  </a:lnTo>
                  <a:lnTo>
                    <a:pt x="520" y="522"/>
                  </a:lnTo>
                  <a:lnTo>
                    <a:pt x="520" y="522"/>
                  </a:lnTo>
                  <a:lnTo>
                    <a:pt x="518" y="522"/>
                  </a:lnTo>
                  <a:lnTo>
                    <a:pt x="518" y="520"/>
                  </a:lnTo>
                  <a:lnTo>
                    <a:pt x="515" y="518"/>
                  </a:lnTo>
                  <a:lnTo>
                    <a:pt x="513" y="516"/>
                  </a:lnTo>
                  <a:lnTo>
                    <a:pt x="513" y="516"/>
                  </a:lnTo>
                  <a:lnTo>
                    <a:pt x="511" y="516"/>
                  </a:lnTo>
                  <a:lnTo>
                    <a:pt x="511" y="514"/>
                  </a:lnTo>
                  <a:lnTo>
                    <a:pt x="511" y="514"/>
                  </a:lnTo>
                  <a:lnTo>
                    <a:pt x="509" y="513"/>
                  </a:lnTo>
                  <a:lnTo>
                    <a:pt x="507" y="513"/>
                  </a:lnTo>
                  <a:lnTo>
                    <a:pt x="502" y="513"/>
                  </a:lnTo>
                  <a:lnTo>
                    <a:pt x="500" y="511"/>
                  </a:lnTo>
                  <a:lnTo>
                    <a:pt x="498" y="511"/>
                  </a:lnTo>
                  <a:lnTo>
                    <a:pt x="497" y="509"/>
                  </a:lnTo>
                  <a:lnTo>
                    <a:pt x="497" y="507"/>
                  </a:lnTo>
                  <a:lnTo>
                    <a:pt x="497" y="505"/>
                  </a:lnTo>
                  <a:lnTo>
                    <a:pt x="495" y="503"/>
                  </a:lnTo>
                  <a:lnTo>
                    <a:pt x="495" y="502"/>
                  </a:lnTo>
                  <a:lnTo>
                    <a:pt x="495" y="500"/>
                  </a:lnTo>
                  <a:lnTo>
                    <a:pt x="495" y="498"/>
                  </a:lnTo>
                  <a:lnTo>
                    <a:pt x="497" y="496"/>
                  </a:lnTo>
                  <a:lnTo>
                    <a:pt x="500" y="493"/>
                  </a:lnTo>
                  <a:lnTo>
                    <a:pt x="500" y="491"/>
                  </a:lnTo>
                  <a:lnTo>
                    <a:pt x="502" y="491"/>
                  </a:lnTo>
                  <a:lnTo>
                    <a:pt x="502" y="491"/>
                  </a:lnTo>
                  <a:lnTo>
                    <a:pt x="500" y="489"/>
                  </a:lnTo>
                  <a:lnTo>
                    <a:pt x="500" y="485"/>
                  </a:lnTo>
                  <a:lnTo>
                    <a:pt x="500" y="485"/>
                  </a:lnTo>
                  <a:lnTo>
                    <a:pt x="500" y="482"/>
                  </a:lnTo>
                  <a:lnTo>
                    <a:pt x="502" y="480"/>
                  </a:lnTo>
                  <a:lnTo>
                    <a:pt x="502" y="480"/>
                  </a:lnTo>
                  <a:lnTo>
                    <a:pt x="504" y="478"/>
                  </a:lnTo>
                  <a:lnTo>
                    <a:pt x="506" y="475"/>
                  </a:lnTo>
                  <a:lnTo>
                    <a:pt x="507" y="475"/>
                  </a:lnTo>
                  <a:lnTo>
                    <a:pt x="507" y="475"/>
                  </a:lnTo>
                  <a:lnTo>
                    <a:pt x="507" y="471"/>
                  </a:lnTo>
                  <a:lnTo>
                    <a:pt x="509" y="467"/>
                  </a:lnTo>
                  <a:lnTo>
                    <a:pt x="513" y="462"/>
                  </a:lnTo>
                  <a:lnTo>
                    <a:pt x="516" y="458"/>
                  </a:lnTo>
                  <a:lnTo>
                    <a:pt x="518" y="457"/>
                  </a:lnTo>
                  <a:lnTo>
                    <a:pt x="522" y="455"/>
                  </a:lnTo>
                  <a:lnTo>
                    <a:pt x="527" y="455"/>
                  </a:lnTo>
                  <a:lnTo>
                    <a:pt x="527" y="455"/>
                  </a:lnTo>
                  <a:lnTo>
                    <a:pt x="527" y="455"/>
                  </a:lnTo>
                  <a:lnTo>
                    <a:pt x="529" y="455"/>
                  </a:lnTo>
                  <a:lnTo>
                    <a:pt x="529" y="455"/>
                  </a:lnTo>
                  <a:lnTo>
                    <a:pt x="529" y="457"/>
                  </a:lnTo>
                  <a:lnTo>
                    <a:pt x="529" y="457"/>
                  </a:lnTo>
                  <a:lnTo>
                    <a:pt x="529" y="457"/>
                  </a:lnTo>
                  <a:lnTo>
                    <a:pt x="531" y="457"/>
                  </a:lnTo>
                  <a:lnTo>
                    <a:pt x="531" y="455"/>
                  </a:lnTo>
                  <a:lnTo>
                    <a:pt x="533" y="455"/>
                  </a:lnTo>
                  <a:lnTo>
                    <a:pt x="535" y="455"/>
                  </a:lnTo>
                  <a:lnTo>
                    <a:pt x="533" y="457"/>
                  </a:lnTo>
                  <a:lnTo>
                    <a:pt x="533" y="457"/>
                  </a:lnTo>
                  <a:lnTo>
                    <a:pt x="536" y="455"/>
                  </a:lnTo>
                  <a:lnTo>
                    <a:pt x="536" y="455"/>
                  </a:lnTo>
                  <a:lnTo>
                    <a:pt x="536" y="457"/>
                  </a:lnTo>
                  <a:lnTo>
                    <a:pt x="535" y="457"/>
                  </a:lnTo>
                  <a:lnTo>
                    <a:pt x="533" y="457"/>
                  </a:lnTo>
                  <a:lnTo>
                    <a:pt x="531" y="457"/>
                  </a:lnTo>
                  <a:lnTo>
                    <a:pt x="533" y="458"/>
                  </a:lnTo>
                  <a:lnTo>
                    <a:pt x="533" y="458"/>
                  </a:lnTo>
                  <a:lnTo>
                    <a:pt x="531" y="460"/>
                  </a:lnTo>
                  <a:lnTo>
                    <a:pt x="531" y="460"/>
                  </a:lnTo>
                  <a:lnTo>
                    <a:pt x="531" y="462"/>
                  </a:lnTo>
                  <a:lnTo>
                    <a:pt x="533" y="462"/>
                  </a:lnTo>
                  <a:lnTo>
                    <a:pt x="535" y="464"/>
                  </a:lnTo>
                  <a:lnTo>
                    <a:pt x="538" y="466"/>
                  </a:lnTo>
                  <a:lnTo>
                    <a:pt x="538" y="466"/>
                  </a:lnTo>
                  <a:lnTo>
                    <a:pt x="538" y="466"/>
                  </a:lnTo>
                  <a:lnTo>
                    <a:pt x="540" y="466"/>
                  </a:lnTo>
                  <a:lnTo>
                    <a:pt x="540" y="466"/>
                  </a:lnTo>
                  <a:lnTo>
                    <a:pt x="540" y="466"/>
                  </a:lnTo>
                  <a:lnTo>
                    <a:pt x="542" y="466"/>
                  </a:lnTo>
                  <a:lnTo>
                    <a:pt x="542" y="466"/>
                  </a:lnTo>
                  <a:lnTo>
                    <a:pt x="545" y="467"/>
                  </a:lnTo>
                  <a:lnTo>
                    <a:pt x="545" y="467"/>
                  </a:lnTo>
                  <a:lnTo>
                    <a:pt x="563" y="469"/>
                  </a:lnTo>
                  <a:lnTo>
                    <a:pt x="563" y="469"/>
                  </a:lnTo>
                  <a:lnTo>
                    <a:pt x="565" y="471"/>
                  </a:lnTo>
                  <a:lnTo>
                    <a:pt x="565" y="471"/>
                  </a:lnTo>
                  <a:lnTo>
                    <a:pt x="565" y="471"/>
                  </a:lnTo>
                  <a:lnTo>
                    <a:pt x="565" y="473"/>
                  </a:lnTo>
                  <a:lnTo>
                    <a:pt x="567" y="473"/>
                  </a:lnTo>
                  <a:lnTo>
                    <a:pt x="567" y="475"/>
                  </a:lnTo>
                  <a:lnTo>
                    <a:pt x="567" y="476"/>
                  </a:lnTo>
                  <a:lnTo>
                    <a:pt x="567" y="476"/>
                  </a:lnTo>
                  <a:lnTo>
                    <a:pt x="567" y="478"/>
                  </a:lnTo>
                  <a:lnTo>
                    <a:pt x="569" y="478"/>
                  </a:lnTo>
                  <a:lnTo>
                    <a:pt x="571" y="480"/>
                  </a:lnTo>
                  <a:lnTo>
                    <a:pt x="571" y="482"/>
                  </a:lnTo>
                  <a:lnTo>
                    <a:pt x="571" y="484"/>
                  </a:lnTo>
                  <a:lnTo>
                    <a:pt x="569" y="484"/>
                  </a:lnTo>
                  <a:lnTo>
                    <a:pt x="569" y="485"/>
                  </a:lnTo>
                  <a:lnTo>
                    <a:pt x="571" y="485"/>
                  </a:lnTo>
                  <a:lnTo>
                    <a:pt x="571" y="485"/>
                  </a:lnTo>
                  <a:lnTo>
                    <a:pt x="571" y="487"/>
                  </a:lnTo>
                  <a:lnTo>
                    <a:pt x="571" y="487"/>
                  </a:lnTo>
                  <a:lnTo>
                    <a:pt x="571" y="487"/>
                  </a:lnTo>
                  <a:lnTo>
                    <a:pt x="571" y="487"/>
                  </a:lnTo>
                  <a:lnTo>
                    <a:pt x="571" y="489"/>
                  </a:lnTo>
                  <a:lnTo>
                    <a:pt x="571" y="489"/>
                  </a:lnTo>
                  <a:lnTo>
                    <a:pt x="574" y="494"/>
                  </a:lnTo>
                  <a:lnTo>
                    <a:pt x="574" y="494"/>
                  </a:lnTo>
                  <a:lnTo>
                    <a:pt x="574" y="494"/>
                  </a:lnTo>
                  <a:lnTo>
                    <a:pt x="576" y="496"/>
                  </a:lnTo>
                  <a:lnTo>
                    <a:pt x="578" y="496"/>
                  </a:lnTo>
                  <a:lnTo>
                    <a:pt x="580" y="498"/>
                  </a:lnTo>
                  <a:lnTo>
                    <a:pt x="581" y="498"/>
                  </a:lnTo>
                  <a:lnTo>
                    <a:pt x="581" y="498"/>
                  </a:lnTo>
                  <a:lnTo>
                    <a:pt x="583" y="498"/>
                  </a:lnTo>
                  <a:lnTo>
                    <a:pt x="585" y="498"/>
                  </a:lnTo>
                  <a:lnTo>
                    <a:pt x="587" y="500"/>
                  </a:lnTo>
                  <a:lnTo>
                    <a:pt x="587" y="502"/>
                  </a:lnTo>
                  <a:lnTo>
                    <a:pt x="587" y="502"/>
                  </a:lnTo>
                  <a:lnTo>
                    <a:pt x="589" y="502"/>
                  </a:lnTo>
                  <a:lnTo>
                    <a:pt x="589" y="502"/>
                  </a:lnTo>
                  <a:lnTo>
                    <a:pt x="589" y="500"/>
                  </a:lnTo>
                  <a:lnTo>
                    <a:pt x="591" y="500"/>
                  </a:lnTo>
                  <a:lnTo>
                    <a:pt x="591" y="500"/>
                  </a:lnTo>
                  <a:lnTo>
                    <a:pt x="591" y="496"/>
                  </a:lnTo>
                  <a:lnTo>
                    <a:pt x="591" y="494"/>
                  </a:lnTo>
                  <a:lnTo>
                    <a:pt x="591" y="493"/>
                  </a:lnTo>
                  <a:lnTo>
                    <a:pt x="591" y="493"/>
                  </a:lnTo>
                  <a:lnTo>
                    <a:pt x="591" y="491"/>
                  </a:lnTo>
                  <a:lnTo>
                    <a:pt x="591" y="491"/>
                  </a:lnTo>
                  <a:lnTo>
                    <a:pt x="591" y="489"/>
                  </a:lnTo>
                  <a:lnTo>
                    <a:pt x="592" y="487"/>
                  </a:lnTo>
                  <a:lnTo>
                    <a:pt x="594" y="485"/>
                  </a:lnTo>
                  <a:lnTo>
                    <a:pt x="594" y="484"/>
                  </a:lnTo>
                  <a:lnTo>
                    <a:pt x="594" y="482"/>
                  </a:lnTo>
                  <a:lnTo>
                    <a:pt x="596" y="482"/>
                  </a:lnTo>
                  <a:lnTo>
                    <a:pt x="596" y="482"/>
                  </a:lnTo>
                  <a:lnTo>
                    <a:pt x="596" y="480"/>
                  </a:lnTo>
                  <a:lnTo>
                    <a:pt x="596" y="480"/>
                  </a:lnTo>
                  <a:close/>
                  <a:moveTo>
                    <a:pt x="294" y="224"/>
                  </a:moveTo>
                  <a:lnTo>
                    <a:pt x="294" y="224"/>
                  </a:lnTo>
                  <a:lnTo>
                    <a:pt x="294" y="224"/>
                  </a:lnTo>
                  <a:lnTo>
                    <a:pt x="294" y="225"/>
                  </a:lnTo>
                  <a:lnTo>
                    <a:pt x="294" y="225"/>
                  </a:lnTo>
                  <a:lnTo>
                    <a:pt x="294" y="225"/>
                  </a:lnTo>
                  <a:lnTo>
                    <a:pt x="294" y="225"/>
                  </a:lnTo>
                  <a:lnTo>
                    <a:pt x="293" y="227"/>
                  </a:lnTo>
                  <a:lnTo>
                    <a:pt x="291" y="227"/>
                  </a:lnTo>
                  <a:lnTo>
                    <a:pt x="291" y="225"/>
                  </a:lnTo>
                  <a:lnTo>
                    <a:pt x="289" y="225"/>
                  </a:lnTo>
                  <a:lnTo>
                    <a:pt x="289" y="224"/>
                  </a:lnTo>
                  <a:lnTo>
                    <a:pt x="291" y="222"/>
                  </a:lnTo>
                  <a:lnTo>
                    <a:pt x="291" y="222"/>
                  </a:lnTo>
                  <a:lnTo>
                    <a:pt x="293" y="220"/>
                  </a:lnTo>
                  <a:lnTo>
                    <a:pt x="294" y="220"/>
                  </a:lnTo>
                  <a:lnTo>
                    <a:pt x="294" y="222"/>
                  </a:lnTo>
                  <a:lnTo>
                    <a:pt x="294" y="222"/>
                  </a:lnTo>
                  <a:lnTo>
                    <a:pt x="294" y="224"/>
                  </a:lnTo>
                  <a:close/>
                  <a:moveTo>
                    <a:pt x="287" y="119"/>
                  </a:moveTo>
                  <a:lnTo>
                    <a:pt x="289" y="119"/>
                  </a:lnTo>
                  <a:lnTo>
                    <a:pt x="289" y="117"/>
                  </a:lnTo>
                  <a:lnTo>
                    <a:pt x="287" y="117"/>
                  </a:lnTo>
                  <a:lnTo>
                    <a:pt x="287" y="117"/>
                  </a:lnTo>
                  <a:lnTo>
                    <a:pt x="285" y="119"/>
                  </a:lnTo>
                  <a:lnTo>
                    <a:pt x="285" y="119"/>
                  </a:lnTo>
                  <a:lnTo>
                    <a:pt x="287" y="119"/>
                  </a:lnTo>
                  <a:lnTo>
                    <a:pt x="287" y="119"/>
                  </a:lnTo>
                  <a:close/>
                  <a:moveTo>
                    <a:pt x="289" y="119"/>
                  </a:moveTo>
                  <a:lnTo>
                    <a:pt x="291" y="119"/>
                  </a:lnTo>
                  <a:lnTo>
                    <a:pt x="291" y="119"/>
                  </a:lnTo>
                  <a:lnTo>
                    <a:pt x="291" y="121"/>
                  </a:lnTo>
                  <a:lnTo>
                    <a:pt x="291" y="119"/>
                  </a:lnTo>
                  <a:lnTo>
                    <a:pt x="289" y="119"/>
                  </a:lnTo>
                  <a:lnTo>
                    <a:pt x="289" y="119"/>
                  </a:lnTo>
                  <a:lnTo>
                    <a:pt x="287" y="121"/>
                  </a:lnTo>
                  <a:lnTo>
                    <a:pt x="287" y="122"/>
                  </a:lnTo>
                  <a:lnTo>
                    <a:pt x="285" y="124"/>
                  </a:lnTo>
                  <a:lnTo>
                    <a:pt x="285" y="124"/>
                  </a:lnTo>
                  <a:lnTo>
                    <a:pt x="289" y="119"/>
                  </a:lnTo>
                  <a:close/>
                  <a:moveTo>
                    <a:pt x="414" y="581"/>
                  </a:moveTo>
                  <a:lnTo>
                    <a:pt x="414" y="581"/>
                  </a:lnTo>
                  <a:lnTo>
                    <a:pt x="414" y="581"/>
                  </a:lnTo>
                  <a:lnTo>
                    <a:pt x="414" y="581"/>
                  </a:lnTo>
                  <a:lnTo>
                    <a:pt x="414" y="579"/>
                  </a:lnTo>
                  <a:lnTo>
                    <a:pt x="414" y="579"/>
                  </a:lnTo>
                  <a:lnTo>
                    <a:pt x="414" y="579"/>
                  </a:lnTo>
                  <a:lnTo>
                    <a:pt x="412" y="579"/>
                  </a:lnTo>
                  <a:lnTo>
                    <a:pt x="410" y="579"/>
                  </a:lnTo>
                  <a:lnTo>
                    <a:pt x="412" y="581"/>
                  </a:lnTo>
                  <a:lnTo>
                    <a:pt x="414" y="581"/>
                  </a:lnTo>
                  <a:close/>
                  <a:moveTo>
                    <a:pt x="341" y="435"/>
                  </a:moveTo>
                  <a:lnTo>
                    <a:pt x="341" y="437"/>
                  </a:lnTo>
                  <a:lnTo>
                    <a:pt x="341" y="437"/>
                  </a:lnTo>
                  <a:lnTo>
                    <a:pt x="341" y="437"/>
                  </a:lnTo>
                  <a:lnTo>
                    <a:pt x="341" y="435"/>
                  </a:lnTo>
                  <a:lnTo>
                    <a:pt x="341" y="435"/>
                  </a:lnTo>
                  <a:close/>
                  <a:moveTo>
                    <a:pt x="329" y="572"/>
                  </a:moveTo>
                  <a:lnTo>
                    <a:pt x="330" y="572"/>
                  </a:lnTo>
                  <a:lnTo>
                    <a:pt x="330" y="570"/>
                  </a:lnTo>
                  <a:lnTo>
                    <a:pt x="329" y="570"/>
                  </a:lnTo>
                  <a:lnTo>
                    <a:pt x="329" y="570"/>
                  </a:lnTo>
                  <a:lnTo>
                    <a:pt x="329" y="570"/>
                  </a:lnTo>
                  <a:lnTo>
                    <a:pt x="327" y="572"/>
                  </a:lnTo>
                  <a:lnTo>
                    <a:pt x="327" y="572"/>
                  </a:lnTo>
                  <a:lnTo>
                    <a:pt x="329" y="572"/>
                  </a:lnTo>
                  <a:lnTo>
                    <a:pt x="329" y="572"/>
                  </a:lnTo>
                  <a:close/>
                  <a:moveTo>
                    <a:pt x="399" y="581"/>
                  </a:moveTo>
                  <a:lnTo>
                    <a:pt x="399" y="581"/>
                  </a:lnTo>
                  <a:lnTo>
                    <a:pt x="399" y="581"/>
                  </a:lnTo>
                  <a:lnTo>
                    <a:pt x="399" y="581"/>
                  </a:lnTo>
                  <a:lnTo>
                    <a:pt x="399" y="579"/>
                  </a:lnTo>
                  <a:lnTo>
                    <a:pt x="399" y="579"/>
                  </a:lnTo>
                  <a:lnTo>
                    <a:pt x="397" y="579"/>
                  </a:lnTo>
                  <a:lnTo>
                    <a:pt x="397" y="579"/>
                  </a:lnTo>
                  <a:lnTo>
                    <a:pt x="397" y="579"/>
                  </a:lnTo>
                  <a:lnTo>
                    <a:pt x="397" y="581"/>
                  </a:lnTo>
                  <a:lnTo>
                    <a:pt x="399" y="581"/>
                  </a:lnTo>
                  <a:close/>
                  <a:moveTo>
                    <a:pt x="448" y="601"/>
                  </a:moveTo>
                  <a:lnTo>
                    <a:pt x="450" y="601"/>
                  </a:lnTo>
                  <a:lnTo>
                    <a:pt x="451" y="599"/>
                  </a:lnTo>
                  <a:lnTo>
                    <a:pt x="451" y="599"/>
                  </a:lnTo>
                  <a:lnTo>
                    <a:pt x="451" y="599"/>
                  </a:lnTo>
                  <a:lnTo>
                    <a:pt x="453" y="599"/>
                  </a:lnTo>
                  <a:lnTo>
                    <a:pt x="453" y="599"/>
                  </a:lnTo>
                  <a:lnTo>
                    <a:pt x="451" y="599"/>
                  </a:lnTo>
                  <a:lnTo>
                    <a:pt x="448" y="597"/>
                  </a:lnTo>
                  <a:lnTo>
                    <a:pt x="446" y="597"/>
                  </a:lnTo>
                  <a:lnTo>
                    <a:pt x="446" y="597"/>
                  </a:lnTo>
                  <a:lnTo>
                    <a:pt x="444" y="599"/>
                  </a:lnTo>
                  <a:lnTo>
                    <a:pt x="442" y="601"/>
                  </a:lnTo>
                  <a:lnTo>
                    <a:pt x="441" y="601"/>
                  </a:lnTo>
                  <a:lnTo>
                    <a:pt x="441" y="601"/>
                  </a:lnTo>
                  <a:lnTo>
                    <a:pt x="437" y="603"/>
                  </a:lnTo>
                  <a:lnTo>
                    <a:pt x="435" y="603"/>
                  </a:lnTo>
                  <a:lnTo>
                    <a:pt x="433" y="603"/>
                  </a:lnTo>
                  <a:lnTo>
                    <a:pt x="433" y="603"/>
                  </a:lnTo>
                  <a:lnTo>
                    <a:pt x="432" y="603"/>
                  </a:lnTo>
                  <a:lnTo>
                    <a:pt x="432" y="601"/>
                  </a:lnTo>
                  <a:lnTo>
                    <a:pt x="432" y="601"/>
                  </a:lnTo>
                  <a:lnTo>
                    <a:pt x="432" y="599"/>
                  </a:lnTo>
                  <a:lnTo>
                    <a:pt x="432" y="599"/>
                  </a:lnTo>
                  <a:lnTo>
                    <a:pt x="432" y="599"/>
                  </a:lnTo>
                  <a:lnTo>
                    <a:pt x="432" y="601"/>
                  </a:lnTo>
                  <a:lnTo>
                    <a:pt x="432" y="601"/>
                  </a:lnTo>
                  <a:lnTo>
                    <a:pt x="432" y="601"/>
                  </a:lnTo>
                  <a:lnTo>
                    <a:pt x="432" y="601"/>
                  </a:lnTo>
                  <a:lnTo>
                    <a:pt x="430" y="605"/>
                  </a:lnTo>
                  <a:lnTo>
                    <a:pt x="430" y="606"/>
                  </a:lnTo>
                  <a:lnTo>
                    <a:pt x="426" y="606"/>
                  </a:lnTo>
                  <a:lnTo>
                    <a:pt x="426" y="608"/>
                  </a:lnTo>
                  <a:lnTo>
                    <a:pt x="424" y="608"/>
                  </a:lnTo>
                  <a:lnTo>
                    <a:pt x="424" y="608"/>
                  </a:lnTo>
                  <a:lnTo>
                    <a:pt x="423" y="608"/>
                  </a:lnTo>
                  <a:lnTo>
                    <a:pt x="423" y="606"/>
                  </a:lnTo>
                  <a:lnTo>
                    <a:pt x="423" y="606"/>
                  </a:lnTo>
                  <a:lnTo>
                    <a:pt x="423" y="606"/>
                  </a:lnTo>
                  <a:lnTo>
                    <a:pt x="421" y="606"/>
                  </a:lnTo>
                  <a:lnTo>
                    <a:pt x="419" y="606"/>
                  </a:lnTo>
                  <a:lnTo>
                    <a:pt x="419" y="606"/>
                  </a:lnTo>
                  <a:lnTo>
                    <a:pt x="419" y="606"/>
                  </a:lnTo>
                  <a:lnTo>
                    <a:pt x="417" y="605"/>
                  </a:lnTo>
                  <a:lnTo>
                    <a:pt x="417" y="605"/>
                  </a:lnTo>
                  <a:lnTo>
                    <a:pt x="415" y="605"/>
                  </a:lnTo>
                  <a:lnTo>
                    <a:pt x="415" y="605"/>
                  </a:lnTo>
                  <a:lnTo>
                    <a:pt x="415" y="605"/>
                  </a:lnTo>
                  <a:lnTo>
                    <a:pt x="414" y="605"/>
                  </a:lnTo>
                  <a:lnTo>
                    <a:pt x="410" y="606"/>
                  </a:lnTo>
                  <a:lnTo>
                    <a:pt x="410" y="606"/>
                  </a:lnTo>
                  <a:lnTo>
                    <a:pt x="408" y="606"/>
                  </a:lnTo>
                  <a:lnTo>
                    <a:pt x="406" y="606"/>
                  </a:lnTo>
                  <a:lnTo>
                    <a:pt x="405" y="608"/>
                  </a:lnTo>
                  <a:lnTo>
                    <a:pt x="403" y="610"/>
                  </a:lnTo>
                  <a:lnTo>
                    <a:pt x="403" y="612"/>
                  </a:lnTo>
                  <a:lnTo>
                    <a:pt x="395" y="614"/>
                  </a:lnTo>
                  <a:lnTo>
                    <a:pt x="394" y="614"/>
                  </a:lnTo>
                  <a:lnTo>
                    <a:pt x="392" y="614"/>
                  </a:lnTo>
                  <a:lnTo>
                    <a:pt x="390" y="614"/>
                  </a:lnTo>
                  <a:lnTo>
                    <a:pt x="386" y="615"/>
                  </a:lnTo>
                  <a:lnTo>
                    <a:pt x="385" y="615"/>
                  </a:lnTo>
                  <a:lnTo>
                    <a:pt x="377" y="614"/>
                  </a:lnTo>
                  <a:lnTo>
                    <a:pt x="376" y="615"/>
                  </a:lnTo>
                  <a:lnTo>
                    <a:pt x="376" y="615"/>
                  </a:lnTo>
                  <a:lnTo>
                    <a:pt x="374" y="615"/>
                  </a:lnTo>
                  <a:lnTo>
                    <a:pt x="374" y="614"/>
                  </a:lnTo>
                  <a:lnTo>
                    <a:pt x="372" y="614"/>
                  </a:lnTo>
                  <a:lnTo>
                    <a:pt x="370" y="614"/>
                  </a:lnTo>
                  <a:lnTo>
                    <a:pt x="367" y="614"/>
                  </a:lnTo>
                  <a:lnTo>
                    <a:pt x="367" y="615"/>
                  </a:lnTo>
                  <a:lnTo>
                    <a:pt x="367" y="615"/>
                  </a:lnTo>
                  <a:lnTo>
                    <a:pt x="365" y="615"/>
                  </a:lnTo>
                  <a:lnTo>
                    <a:pt x="363" y="617"/>
                  </a:lnTo>
                  <a:lnTo>
                    <a:pt x="361" y="617"/>
                  </a:lnTo>
                  <a:lnTo>
                    <a:pt x="359" y="617"/>
                  </a:lnTo>
                  <a:lnTo>
                    <a:pt x="356" y="617"/>
                  </a:lnTo>
                  <a:lnTo>
                    <a:pt x="356" y="617"/>
                  </a:lnTo>
                  <a:lnTo>
                    <a:pt x="356" y="617"/>
                  </a:lnTo>
                  <a:lnTo>
                    <a:pt x="356" y="617"/>
                  </a:lnTo>
                  <a:lnTo>
                    <a:pt x="356" y="617"/>
                  </a:lnTo>
                  <a:lnTo>
                    <a:pt x="356" y="617"/>
                  </a:lnTo>
                  <a:lnTo>
                    <a:pt x="352" y="615"/>
                  </a:lnTo>
                  <a:lnTo>
                    <a:pt x="350" y="615"/>
                  </a:lnTo>
                  <a:lnTo>
                    <a:pt x="350" y="614"/>
                  </a:lnTo>
                  <a:lnTo>
                    <a:pt x="349" y="614"/>
                  </a:lnTo>
                  <a:lnTo>
                    <a:pt x="347" y="612"/>
                  </a:lnTo>
                  <a:lnTo>
                    <a:pt x="347" y="612"/>
                  </a:lnTo>
                  <a:lnTo>
                    <a:pt x="347" y="612"/>
                  </a:lnTo>
                  <a:lnTo>
                    <a:pt x="347" y="610"/>
                  </a:lnTo>
                  <a:lnTo>
                    <a:pt x="345" y="610"/>
                  </a:lnTo>
                  <a:lnTo>
                    <a:pt x="340" y="610"/>
                  </a:lnTo>
                  <a:lnTo>
                    <a:pt x="340" y="608"/>
                  </a:lnTo>
                  <a:lnTo>
                    <a:pt x="340" y="608"/>
                  </a:lnTo>
                  <a:lnTo>
                    <a:pt x="340" y="605"/>
                  </a:lnTo>
                  <a:lnTo>
                    <a:pt x="338" y="605"/>
                  </a:lnTo>
                  <a:lnTo>
                    <a:pt x="336" y="603"/>
                  </a:lnTo>
                  <a:lnTo>
                    <a:pt x="336" y="603"/>
                  </a:lnTo>
                  <a:lnTo>
                    <a:pt x="336" y="603"/>
                  </a:lnTo>
                  <a:lnTo>
                    <a:pt x="336" y="603"/>
                  </a:lnTo>
                  <a:lnTo>
                    <a:pt x="336" y="603"/>
                  </a:lnTo>
                  <a:lnTo>
                    <a:pt x="336" y="603"/>
                  </a:lnTo>
                  <a:lnTo>
                    <a:pt x="334" y="603"/>
                  </a:lnTo>
                  <a:lnTo>
                    <a:pt x="334" y="603"/>
                  </a:lnTo>
                  <a:lnTo>
                    <a:pt x="334" y="603"/>
                  </a:lnTo>
                  <a:lnTo>
                    <a:pt x="332" y="603"/>
                  </a:lnTo>
                  <a:lnTo>
                    <a:pt x="332" y="603"/>
                  </a:lnTo>
                  <a:lnTo>
                    <a:pt x="332" y="605"/>
                  </a:lnTo>
                  <a:lnTo>
                    <a:pt x="330" y="605"/>
                  </a:lnTo>
                  <a:lnTo>
                    <a:pt x="329" y="605"/>
                  </a:lnTo>
                  <a:lnTo>
                    <a:pt x="329" y="605"/>
                  </a:lnTo>
                  <a:lnTo>
                    <a:pt x="327" y="605"/>
                  </a:lnTo>
                  <a:lnTo>
                    <a:pt x="325" y="605"/>
                  </a:lnTo>
                  <a:lnTo>
                    <a:pt x="325" y="605"/>
                  </a:lnTo>
                  <a:lnTo>
                    <a:pt x="325" y="605"/>
                  </a:lnTo>
                  <a:lnTo>
                    <a:pt x="325" y="605"/>
                  </a:lnTo>
                  <a:lnTo>
                    <a:pt x="325" y="606"/>
                  </a:lnTo>
                  <a:lnTo>
                    <a:pt x="323" y="606"/>
                  </a:lnTo>
                  <a:lnTo>
                    <a:pt x="323" y="608"/>
                  </a:lnTo>
                  <a:lnTo>
                    <a:pt x="323" y="608"/>
                  </a:lnTo>
                  <a:lnTo>
                    <a:pt x="323" y="608"/>
                  </a:lnTo>
                  <a:lnTo>
                    <a:pt x="323" y="610"/>
                  </a:lnTo>
                  <a:lnTo>
                    <a:pt x="323" y="610"/>
                  </a:lnTo>
                  <a:lnTo>
                    <a:pt x="323" y="610"/>
                  </a:lnTo>
                  <a:lnTo>
                    <a:pt x="323" y="612"/>
                  </a:lnTo>
                  <a:lnTo>
                    <a:pt x="321" y="612"/>
                  </a:lnTo>
                  <a:lnTo>
                    <a:pt x="318" y="614"/>
                  </a:lnTo>
                  <a:lnTo>
                    <a:pt x="314" y="614"/>
                  </a:lnTo>
                  <a:lnTo>
                    <a:pt x="314" y="614"/>
                  </a:lnTo>
                  <a:lnTo>
                    <a:pt x="314" y="614"/>
                  </a:lnTo>
                  <a:lnTo>
                    <a:pt x="312" y="612"/>
                  </a:lnTo>
                  <a:lnTo>
                    <a:pt x="311" y="612"/>
                  </a:lnTo>
                  <a:lnTo>
                    <a:pt x="311" y="612"/>
                  </a:lnTo>
                  <a:lnTo>
                    <a:pt x="309" y="608"/>
                  </a:lnTo>
                  <a:lnTo>
                    <a:pt x="309" y="606"/>
                  </a:lnTo>
                  <a:lnTo>
                    <a:pt x="309" y="605"/>
                  </a:lnTo>
                  <a:lnTo>
                    <a:pt x="307" y="605"/>
                  </a:lnTo>
                  <a:lnTo>
                    <a:pt x="307" y="605"/>
                  </a:lnTo>
                  <a:lnTo>
                    <a:pt x="307" y="605"/>
                  </a:lnTo>
                  <a:lnTo>
                    <a:pt x="305" y="605"/>
                  </a:lnTo>
                  <a:lnTo>
                    <a:pt x="307" y="606"/>
                  </a:lnTo>
                  <a:lnTo>
                    <a:pt x="307" y="608"/>
                  </a:lnTo>
                  <a:lnTo>
                    <a:pt x="305" y="610"/>
                  </a:lnTo>
                  <a:lnTo>
                    <a:pt x="305" y="610"/>
                  </a:lnTo>
                  <a:lnTo>
                    <a:pt x="303" y="608"/>
                  </a:lnTo>
                  <a:lnTo>
                    <a:pt x="303" y="608"/>
                  </a:lnTo>
                  <a:lnTo>
                    <a:pt x="303" y="610"/>
                  </a:lnTo>
                  <a:lnTo>
                    <a:pt x="303" y="610"/>
                  </a:lnTo>
                  <a:lnTo>
                    <a:pt x="302" y="612"/>
                  </a:lnTo>
                  <a:lnTo>
                    <a:pt x="300" y="612"/>
                  </a:lnTo>
                  <a:lnTo>
                    <a:pt x="298" y="612"/>
                  </a:lnTo>
                  <a:lnTo>
                    <a:pt x="298" y="614"/>
                  </a:lnTo>
                  <a:lnTo>
                    <a:pt x="296" y="614"/>
                  </a:lnTo>
                  <a:lnTo>
                    <a:pt x="294" y="615"/>
                  </a:lnTo>
                  <a:lnTo>
                    <a:pt x="294" y="615"/>
                  </a:lnTo>
                  <a:lnTo>
                    <a:pt x="294" y="617"/>
                  </a:lnTo>
                  <a:lnTo>
                    <a:pt x="294" y="617"/>
                  </a:lnTo>
                  <a:lnTo>
                    <a:pt x="294" y="619"/>
                  </a:lnTo>
                  <a:lnTo>
                    <a:pt x="293" y="621"/>
                  </a:lnTo>
                  <a:lnTo>
                    <a:pt x="293" y="621"/>
                  </a:lnTo>
                  <a:lnTo>
                    <a:pt x="293" y="621"/>
                  </a:lnTo>
                  <a:lnTo>
                    <a:pt x="293" y="623"/>
                  </a:lnTo>
                  <a:lnTo>
                    <a:pt x="293" y="623"/>
                  </a:lnTo>
                  <a:lnTo>
                    <a:pt x="294" y="623"/>
                  </a:lnTo>
                  <a:lnTo>
                    <a:pt x="294" y="625"/>
                  </a:lnTo>
                  <a:lnTo>
                    <a:pt x="294" y="625"/>
                  </a:lnTo>
                  <a:lnTo>
                    <a:pt x="294" y="626"/>
                  </a:lnTo>
                  <a:lnTo>
                    <a:pt x="294" y="626"/>
                  </a:lnTo>
                  <a:lnTo>
                    <a:pt x="293" y="628"/>
                  </a:lnTo>
                  <a:lnTo>
                    <a:pt x="293" y="628"/>
                  </a:lnTo>
                  <a:lnTo>
                    <a:pt x="293" y="628"/>
                  </a:lnTo>
                  <a:lnTo>
                    <a:pt x="293" y="628"/>
                  </a:lnTo>
                  <a:lnTo>
                    <a:pt x="293" y="628"/>
                  </a:lnTo>
                  <a:lnTo>
                    <a:pt x="291" y="628"/>
                  </a:lnTo>
                  <a:lnTo>
                    <a:pt x="291" y="630"/>
                  </a:lnTo>
                  <a:lnTo>
                    <a:pt x="293" y="630"/>
                  </a:lnTo>
                  <a:lnTo>
                    <a:pt x="293" y="630"/>
                  </a:lnTo>
                  <a:lnTo>
                    <a:pt x="293" y="632"/>
                  </a:lnTo>
                  <a:lnTo>
                    <a:pt x="293" y="632"/>
                  </a:lnTo>
                  <a:lnTo>
                    <a:pt x="293" y="634"/>
                  </a:lnTo>
                  <a:lnTo>
                    <a:pt x="293" y="634"/>
                  </a:lnTo>
                  <a:lnTo>
                    <a:pt x="294" y="635"/>
                  </a:lnTo>
                  <a:lnTo>
                    <a:pt x="294" y="637"/>
                  </a:lnTo>
                  <a:lnTo>
                    <a:pt x="296" y="637"/>
                  </a:lnTo>
                  <a:lnTo>
                    <a:pt x="296" y="637"/>
                  </a:lnTo>
                  <a:lnTo>
                    <a:pt x="298" y="637"/>
                  </a:lnTo>
                  <a:lnTo>
                    <a:pt x="300" y="639"/>
                  </a:lnTo>
                  <a:lnTo>
                    <a:pt x="300" y="639"/>
                  </a:lnTo>
                  <a:lnTo>
                    <a:pt x="302" y="643"/>
                  </a:lnTo>
                  <a:lnTo>
                    <a:pt x="303" y="644"/>
                  </a:lnTo>
                  <a:lnTo>
                    <a:pt x="305" y="644"/>
                  </a:lnTo>
                  <a:lnTo>
                    <a:pt x="309" y="643"/>
                  </a:lnTo>
                  <a:lnTo>
                    <a:pt x="312" y="643"/>
                  </a:lnTo>
                  <a:lnTo>
                    <a:pt x="318" y="644"/>
                  </a:lnTo>
                  <a:lnTo>
                    <a:pt x="320" y="644"/>
                  </a:lnTo>
                  <a:lnTo>
                    <a:pt x="320" y="646"/>
                  </a:lnTo>
                  <a:lnTo>
                    <a:pt x="320" y="646"/>
                  </a:lnTo>
                  <a:lnTo>
                    <a:pt x="321" y="648"/>
                  </a:lnTo>
                  <a:lnTo>
                    <a:pt x="321" y="648"/>
                  </a:lnTo>
                  <a:lnTo>
                    <a:pt x="321" y="648"/>
                  </a:lnTo>
                  <a:lnTo>
                    <a:pt x="321" y="648"/>
                  </a:lnTo>
                  <a:lnTo>
                    <a:pt x="323" y="648"/>
                  </a:lnTo>
                  <a:lnTo>
                    <a:pt x="329" y="648"/>
                  </a:lnTo>
                  <a:lnTo>
                    <a:pt x="329" y="648"/>
                  </a:lnTo>
                  <a:lnTo>
                    <a:pt x="329" y="650"/>
                  </a:lnTo>
                  <a:lnTo>
                    <a:pt x="330" y="650"/>
                  </a:lnTo>
                  <a:lnTo>
                    <a:pt x="330" y="650"/>
                  </a:lnTo>
                  <a:lnTo>
                    <a:pt x="330" y="650"/>
                  </a:lnTo>
                  <a:lnTo>
                    <a:pt x="330" y="652"/>
                  </a:lnTo>
                  <a:lnTo>
                    <a:pt x="332" y="652"/>
                  </a:lnTo>
                  <a:lnTo>
                    <a:pt x="332" y="652"/>
                  </a:lnTo>
                  <a:lnTo>
                    <a:pt x="334" y="655"/>
                  </a:lnTo>
                  <a:lnTo>
                    <a:pt x="334" y="655"/>
                  </a:lnTo>
                  <a:lnTo>
                    <a:pt x="336" y="655"/>
                  </a:lnTo>
                  <a:lnTo>
                    <a:pt x="336" y="655"/>
                  </a:lnTo>
                  <a:lnTo>
                    <a:pt x="336" y="657"/>
                  </a:lnTo>
                  <a:lnTo>
                    <a:pt x="340" y="657"/>
                  </a:lnTo>
                  <a:lnTo>
                    <a:pt x="341" y="659"/>
                  </a:lnTo>
                  <a:lnTo>
                    <a:pt x="343" y="661"/>
                  </a:lnTo>
                  <a:lnTo>
                    <a:pt x="345" y="661"/>
                  </a:lnTo>
                  <a:lnTo>
                    <a:pt x="347" y="661"/>
                  </a:lnTo>
                  <a:lnTo>
                    <a:pt x="349" y="662"/>
                  </a:lnTo>
                  <a:lnTo>
                    <a:pt x="350" y="662"/>
                  </a:lnTo>
                  <a:lnTo>
                    <a:pt x="354" y="668"/>
                  </a:lnTo>
                  <a:lnTo>
                    <a:pt x="356" y="668"/>
                  </a:lnTo>
                  <a:lnTo>
                    <a:pt x="358" y="670"/>
                  </a:lnTo>
                  <a:lnTo>
                    <a:pt x="359" y="670"/>
                  </a:lnTo>
                  <a:lnTo>
                    <a:pt x="361" y="670"/>
                  </a:lnTo>
                  <a:lnTo>
                    <a:pt x="365" y="673"/>
                  </a:lnTo>
                  <a:lnTo>
                    <a:pt x="367" y="673"/>
                  </a:lnTo>
                  <a:lnTo>
                    <a:pt x="368" y="673"/>
                  </a:lnTo>
                  <a:lnTo>
                    <a:pt x="368" y="671"/>
                  </a:lnTo>
                  <a:lnTo>
                    <a:pt x="368" y="671"/>
                  </a:lnTo>
                  <a:lnTo>
                    <a:pt x="374" y="671"/>
                  </a:lnTo>
                  <a:lnTo>
                    <a:pt x="376" y="671"/>
                  </a:lnTo>
                  <a:lnTo>
                    <a:pt x="381" y="673"/>
                  </a:lnTo>
                  <a:lnTo>
                    <a:pt x="385" y="677"/>
                  </a:lnTo>
                  <a:lnTo>
                    <a:pt x="388" y="681"/>
                  </a:lnTo>
                  <a:lnTo>
                    <a:pt x="390" y="682"/>
                  </a:lnTo>
                  <a:lnTo>
                    <a:pt x="394" y="691"/>
                  </a:lnTo>
                  <a:lnTo>
                    <a:pt x="394" y="691"/>
                  </a:lnTo>
                  <a:lnTo>
                    <a:pt x="399" y="693"/>
                  </a:lnTo>
                  <a:lnTo>
                    <a:pt x="399" y="693"/>
                  </a:lnTo>
                  <a:lnTo>
                    <a:pt x="401" y="693"/>
                  </a:lnTo>
                  <a:lnTo>
                    <a:pt x="403" y="695"/>
                  </a:lnTo>
                  <a:lnTo>
                    <a:pt x="405" y="695"/>
                  </a:lnTo>
                  <a:lnTo>
                    <a:pt x="405" y="697"/>
                  </a:lnTo>
                  <a:lnTo>
                    <a:pt x="408" y="697"/>
                  </a:lnTo>
                  <a:lnTo>
                    <a:pt x="408" y="697"/>
                  </a:lnTo>
                  <a:lnTo>
                    <a:pt x="408" y="697"/>
                  </a:lnTo>
                  <a:lnTo>
                    <a:pt x="408" y="697"/>
                  </a:lnTo>
                  <a:lnTo>
                    <a:pt x="410" y="699"/>
                  </a:lnTo>
                  <a:lnTo>
                    <a:pt x="412" y="697"/>
                  </a:lnTo>
                  <a:lnTo>
                    <a:pt x="414" y="697"/>
                  </a:lnTo>
                  <a:lnTo>
                    <a:pt x="415" y="697"/>
                  </a:lnTo>
                  <a:lnTo>
                    <a:pt x="417" y="699"/>
                  </a:lnTo>
                  <a:lnTo>
                    <a:pt x="419" y="699"/>
                  </a:lnTo>
                  <a:lnTo>
                    <a:pt x="419" y="699"/>
                  </a:lnTo>
                  <a:lnTo>
                    <a:pt x="421" y="699"/>
                  </a:lnTo>
                  <a:lnTo>
                    <a:pt x="421" y="697"/>
                  </a:lnTo>
                  <a:lnTo>
                    <a:pt x="421" y="699"/>
                  </a:lnTo>
                  <a:lnTo>
                    <a:pt x="423" y="699"/>
                  </a:lnTo>
                  <a:lnTo>
                    <a:pt x="423" y="699"/>
                  </a:lnTo>
                  <a:lnTo>
                    <a:pt x="423" y="700"/>
                  </a:lnTo>
                  <a:lnTo>
                    <a:pt x="424" y="700"/>
                  </a:lnTo>
                  <a:lnTo>
                    <a:pt x="424" y="700"/>
                  </a:lnTo>
                  <a:lnTo>
                    <a:pt x="426" y="700"/>
                  </a:lnTo>
                  <a:lnTo>
                    <a:pt x="426" y="699"/>
                  </a:lnTo>
                  <a:lnTo>
                    <a:pt x="426" y="699"/>
                  </a:lnTo>
                  <a:lnTo>
                    <a:pt x="426" y="695"/>
                  </a:lnTo>
                  <a:lnTo>
                    <a:pt x="424" y="693"/>
                  </a:lnTo>
                  <a:lnTo>
                    <a:pt x="424" y="691"/>
                  </a:lnTo>
                  <a:lnTo>
                    <a:pt x="426" y="691"/>
                  </a:lnTo>
                  <a:lnTo>
                    <a:pt x="426" y="690"/>
                  </a:lnTo>
                  <a:lnTo>
                    <a:pt x="428" y="684"/>
                  </a:lnTo>
                  <a:lnTo>
                    <a:pt x="430" y="682"/>
                  </a:lnTo>
                  <a:lnTo>
                    <a:pt x="430" y="682"/>
                  </a:lnTo>
                  <a:lnTo>
                    <a:pt x="432" y="682"/>
                  </a:lnTo>
                  <a:lnTo>
                    <a:pt x="432" y="681"/>
                  </a:lnTo>
                  <a:lnTo>
                    <a:pt x="432" y="681"/>
                  </a:lnTo>
                  <a:lnTo>
                    <a:pt x="433" y="681"/>
                  </a:lnTo>
                  <a:lnTo>
                    <a:pt x="433" y="681"/>
                  </a:lnTo>
                  <a:lnTo>
                    <a:pt x="433" y="681"/>
                  </a:lnTo>
                  <a:lnTo>
                    <a:pt x="433" y="681"/>
                  </a:lnTo>
                  <a:lnTo>
                    <a:pt x="433" y="679"/>
                  </a:lnTo>
                  <a:lnTo>
                    <a:pt x="433" y="679"/>
                  </a:lnTo>
                  <a:lnTo>
                    <a:pt x="435" y="679"/>
                  </a:lnTo>
                  <a:lnTo>
                    <a:pt x="435" y="679"/>
                  </a:lnTo>
                  <a:lnTo>
                    <a:pt x="435" y="679"/>
                  </a:lnTo>
                  <a:lnTo>
                    <a:pt x="437" y="679"/>
                  </a:lnTo>
                  <a:lnTo>
                    <a:pt x="437" y="679"/>
                  </a:lnTo>
                  <a:lnTo>
                    <a:pt x="437" y="677"/>
                  </a:lnTo>
                  <a:lnTo>
                    <a:pt x="437" y="677"/>
                  </a:lnTo>
                  <a:lnTo>
                    <a:pt x="435" y="677"/>
                  </a:lnTo>
                  <a:lnTo>
                    <a:pt x="435" y="677"/>
                  </a:lnTo>
                  <a:lnTo>
                    <a:pt x="435" y="677"/>
                  </a:lnTo>
                  <a:lnTo>
                    <a:pt x="433" y="675"/>
                  </a:lnTo>
                  <a:lnTo>
                    <a:pt x="435" y="675"/>
                  </a:lnTo>
                  <a:lnTo>
                    <a:pt x="435" y="675"/>
                  </a:lnTo>
                  <a:lnTo>
                    <a:pt x="435" y="673"/>
                  </a:lnTo>
                  <a:lnTo>
                    <a:pt x="435" y="673"/>
                  </a:lnTo>
                  <a:lnTo>
                    <a:pt x="435" y="671"/>
                  </a:lnTo>
                  <a:lnTo>
                    <a:pt x="433" y="671"/>
                  </a:lnTo>
                  <a:lnTo>
                    <a:pt x="433" y="671"/>
                  </a:lnTo>
                  <a:lnTo>
                    <a:pt x="432" y="671"/>
                  </a:lnTo>
                  <a:lnTo>
                    <a:pt x="432" y="670"/>
                  </a:lnTo>
                  <a:lnTo>
                    <a:pt x="433" y="670"/>
                  </a:lnTo>
                  <a:lnTo>
                    <a:pt x="433" y="670"/>
                  </a:lnTo>
                  <a:lnTo>
                    <a:pt x="432" y="670"/>
                  </a:lnTo>
                  <a:lnTo>
                    <a:pt x="432" y="670"/>
                  </a:lnTo>
                  <a:lnTo>
                    <a:pt x="430" y="668"/>
                  </a:lnTo>
                  <a:lnTo>
                    <a:pt x="430" y="666"/>
                  </a:lnTo>
                  <a:lnTo>
                    <a:pt x="430" y="664"/>
                  </a:lnTo>
                  <a:lnTo>
                    <a:pt x="430" y="664"/>
                  </a:lnTo>
                  <a:lnTo>
                    <a:pt x="430" y="664"/>
                  </a:lnTo>
                  <a:lnTo>
                    <a:pt x="432" y="664"/>
                  </a:lnTo>
                  <a:lnTo>
                    <a:pt x="432" y="664"/>
                  </a:lnTo>
                  <a:lnTo>
                    <a:pt x="432" y="666"/>
                  </a:lnTo>
                  <a:lnTo>
                    <a:pt x="432" y="664"/>
                  </a:lnTo>
                  <a:lnTo>
                    <a:pt x="432" y="664"/>
                  </a:lnTo>
                  <a:lnTo>
                    <a:pt x="432" y="664"/>
                  </a:lnTo>
                  <a:lnTo>
                    <a:pt x="433" y="664"/>
                  </a:lnTo>
                  <a:lnTo>
                    <a:pt x="433" y="662"/>
                  </a:lnTo>
                  <a:lnTo>
                    <a:pt x="432" y="662"/>
                  </a:lnTo>
                  <a:lnTo>
                    <a:pt x="432" y="661"/>
                  </a:lnTo>
                  <a:lnTo>
                    <a:pt x="430" y="661"/>
                  </a:lnTo>
                  <a:lnTo>
                    <a:pt x="426" y="659"/>
                  </a:lnTo>
                  <a:lnTo>
                    <a:pt x="426" y="659"/>
                  </a:lnTo>
                  <a:lnTo>
                    <a:pt x="424" y="657"/>
                  </a:lnTo>
                  <a:lnTo>
                    <a:pt x="424" y="657"/>
                  </a:lnTo>
                  <a:lnTo>
                    <a:pt x="424" y="650"/>
                  </a:lnTo>
                  <a:lnTo>
                    <a:pt x="424" y="650"/>
                  </a:lnTo>
                  <a:lnTo>
                    <a:pt x="424" y="648"/>
                  </a:lnTo>
                  <a:lnTo>
                    <a:pt x="426" y="646"/>
                  </a:lnTo>
                  <a:lnTo>
                    <a:pt x="428" y="644"/>
                  </a:lnTo>
                  <a:lnTo>
                    <a:pt x="430" y="641"/>
                  </a:lnTo>
                  <a:lnTo>
                    <a:pt x="430" y="641"/>
                  </a:lnTo>
                  <a:lnTo>
                    <a:pt x="430" y="637"/>
                  </a:lnTo>
                  <a:lnTo>
                    <a:pt x="430" y="637"/>
                  </a:lnTo>
                  <a:lnTo>
                    <a:pt x="430" y="635"/>
                  </a:lnTo>
                  <a:lnTo>
                    <a:pt x="432" y="635"/>
                  </a:lnTo>
                  <a:lnTo>
                    <a:pt x="432" y="635"/>
                  </a:lnTo>
                  <a:lnTo>
                    <a:pt x="432" y="634"/>
                  </a:lnTo>
                  <a:lnTo>
                    <a:pt x="430" y="634"/>
                  </a:lnTo>
                  <a:lnTo>
                    <a:pt x="430" y="632"/>
                  </a:lnTo>
                  <a:lnTo>
                    <a:pt x="432" y="632"/>
                  </a:lnTo>
                  <a:lnTo>
                    <a:pt x="432" y="630"/>
                  </a:lnTo>
                  <a:lnTo>
                    <a:pt x="433" y="628"/>
                  </a:lnTo>
                  <a:lnTo>
                    <a:pt x="435" y="626"/>
                  </a:lnTo>
                  <a:lnTo>
                    <a:pt x="435" y="625"/>
                  </a:lnTo>
                  <a:lnTo>
                    <a:pt x="441" y="617"/>
                  </a:lnTo>
                  <a:lnTo>
                    <a:pt x="446" y="610"/>
                  </a:lnTo>
                  <a:lnTo>
                    <a:pt x="446" y="608"/>
                  </a:lnTo>
                  <a:lnTo>
                    <a:pt x="450" y="603"/>
                  </a:lnTo>
                  <a:lnTo>
                    <a:pt x="448" y="603"/>
                  </a:lnTo>
                  <a:lnTo>
                    <a:pt x="448" y="603"/>
                  </a:lnTo>
                  <a:lnTo>
                    <a:pt x="448" y="601"/>
                  </a:lnTo>
                  <a:close/>
                  <a:moveTo>
                    <a:pt x="314" y="749"/>
                  </a:moveTo>
                  <a:lnTo>
                    <a:pt x="312" y="749"/>
                  </a:lnTo>
                  <a:lnTo>
                    <a:pt x="312" y="749"/>
                  </a:lnTo>
                  <a:lnTo>
                    <a:pt x="312" y="749"/>
                  </a:lnTo>
                  <a:lnTo>
                    <a:pt x="312" y="749"/>
                  </a:lnTo>
                  <a:lnTo>
                    <a:pt x="312" y="749"/>
                  </a:lnTo>
                  <a:lnTo>
                    <a:pt x="312" y="751"/>
                  </a:lnTo>
                  <a:lnTo>
                    <a:pt x="314" y="751"/>
                  </a:lnTo>
                  <a:lnTo>
                    <a:pt x="314" y="749"/>
                  </a:lnTo>
                  <a:lnTo>
                    <a:pt x="314" y="749"/>
                  </a:lnTo>
                  <a:lnTo>
                    <a:pt x="314" y="749"/>
                  </a:lnTo>
                  <a:close/>
                  <a:moveTo>
                    <a:pt x="388" y="581"/>
                  </a:moveTo>
                  <a:lnTo>
                    <a:pt x="386" y="581"/>
                  </a:lnTo>
                  <a:lnTo>
                    <a:pt x="388" y="583"/>
                  </a:lnTo>
                  <a:lnTo>
                    <a:pt x="388" y="581"/>
                  </a:lnTo>
                  <a:lnTo>
                    <a:pt x="388" y="581"/>
                  </a:lnTo>
                  <a:close/>
                  <a:moveTo>
                    <a:pt x="363" y="440"/>
                  </a:moveTo>
                  <a:lnTo>
                    <a:pt x="363" y="440"/>
                  </a:lnTo>
                  <a:lnTo>
                    <a:pt x="363" y="442"/>
                  </a:lnTo>
                  <a:lnTo>
                    <a:pt x="365" y="442"/>
                  </a:lnTo>
                  <a:lnTo>
                    <a:pt x="365" y="442"/>
                  </a:lnTo>
                  <a:lnTo>
                    <a:pt x="365" y="442"/>
                  </a:lnTo>
                  <a:lnTo>
                    <a:pt x="367" y="442"/>
                  </a:lnTo>
                  <a:lnTo>
                    <a:pt x="367" y="442"/>
                  </a:lnTo>
                  <a:lnTo>
                    <a:pt x="367" y="442"/>
                  </a:lnTo>
                  <a:lnTo>
                    <a:pt x="368" y="442"/>
                  </a:lnTo>
                  <a:lnTo>
                    <a:pt x="368" y="440"/>
                  </a:lnTo>
                  <a:lnTo>
                    <a:pt x="368" y="440"/>
                  </a:lnTo>
                  <a:lnTo>
                    <a:pt x="368" y="440"/>
                  </a:lnTo>
                  <a:lnTo>
                    <a:pt x="368" y="440"/>
                  </a:lnTo>
                  <a:lnTo>
                    <a:pt x="367" y="438"/>
                  </a:lnTo>
                  <a:lnTo>
                    <a:pt x="365" y="438"/>
                  </a:lnTo>
                  <a:lnTo>
                    <a:pt x="363" y="438"/>
                  </a:lnTo>
                  <a:lnTo>
                    <a:pt x="363" y="438"/>
                  </a:lnTo>
                  <a:lnTo>
                    <a:pt x="363" y="438"/>
                  </a:lnTo>
                  <a:lnTo>
                    <a:pt x="363" y="438"/>
                  </a:lnTo>
                  <a:lnTo>
                    <a:pt x="363" y="44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0" name="Freeform 36"/>
            <p:cNvSpPr>
              <a:spLocks noEditPoints="1"/>
            </p:cNvSpPr>
            <p:nvPr/>
          </p:nvSpPr>
          <p:spPr bwMode="auto">
            <a:xfrm>
              <a:off x="6481914" y="3311575"/>
              <a:ext cx="312374" cy="456122"/>
            </a:xfrm>
            <a:custGeom>
              <a:avLst/>
              <a:gdLst>
                <a:gd name="T0" fmla="*/ 43 w 226"/>
                <a:gd name="T1" fmla="*/ 197 h 330"/>
                <a:gd name="T2" fmla="*/ 25 w 226"/>
                <a:gd name="T3" fmla="*/ 130 h 330"/>
                <a:gd name="T4" fmla="*/ 101 w 226"/>
                <a:gd name="T5" fmla="*/ 34 h 330"/>
                <a:gd name="T6" fmla="*/ 220 w 226"/>
                <a:gd name="T7" fmla="*/ 186 h 330"/>
                <a:gd name="T8" fmla="*/ 217 w 226"/>
                <a:gd name="T9" fmla="*/ 164 h 330"/>
                <a:gd name="T10" fmla="*/ 206 w 226"/>
                <a:gd name="T11" fmla="*/ 121 h 330"/>
                <a:gd name="T12" fmla="*/ 204 w 226"/>
                <a:gd name="T13" fmla="*/ 115 h 330"/>
                <a:gd name="T14" fmla="*/ 182 w 226"/>
                <a:gd name="T15" fmla="*/ 99 h 330"/>
                <a:gd name="T16" fmla="*/ 166 w 226"/>
                <a:gd name="T17" fmla="*/ 99 h 330"/>
                <a:gd name="T18" fmla="*/ 154 w 226"/>
                <a:gd name="T19" fmla="*/ 106 h 330"/>
                <a:gd name="T20" fmla="*/ 123 w 226"/>
                <a:gd name="T21" fmla="*/ 76 h 330"/>
                <a:gd name="T22" fmla="*/ 145 w 226"/>
                <a:gd name="T23" fmla="*/ 56 h 330"/>
                <a:gd name="T24" fmla="*/ 166 w 226"/>
                <a:gd name="T25" fmla="*/ 20 h 330"/>
                <a:gd name="T26" fmla="*/ 157 w 226"/>
                <a:gd name="T27" fmla="*/ 7 h 330"/>
                <a:gd name="T28" fmla="*/ 143 w 226"/>
                <a:gd name="T29" fmla="*/ 38 h 330"/>
                <a:gd name="T30" fmla="*/ 137 w 226"/>
                <a:gd name="T31" fmla="*/ 12 h 330"/>
                <a:gd name="T32" fmla="*/ 134 w 226"/>
                <a:gd name="T33" fmla="*/ 18 h 330"/>
                <a:gd name="T34" fmla="*/ 128 w 226"/>
                <a:gd name="T35" fmla="*/ 16 h 330"/>
                <a:gd name="T36" fmla="*/ 105 w 226"/>
                <a:gd name="T37" fmla="*/ 32 h 330"/>
                <a:gd name="T38" fmla="*/ 108 w 226"/>
                <a:gd name="T39" fmla="*/ 49 h 330"/>
                <a:gd name="T40" fmla="*/ 85 w 226"/>
                <a:gd name="T41" fmla="*/ 61 h 330"/>
                <a:gd name="T42" fmla="*/ 105 w 226"/>
                <a:gd name="T43" fmla="*/ 68 h 330"/>
                <a:gd name="T44" fmla="*/ 114 w 226"/>
                <a:gd name="T45" fmla="*/ 77 h 330"/>
                <a:gd name="T46" fmla="*/ 99 w 226"/>
                <a:gd name="T47" fmla="*/ 94 h 330"/>
                <a:gd name="T48" fmla="*/ 79 w 226"/>
                <a:gd name="T49" fmla="*/ 96 h 330"/>
                <a:gd name="T50" fmla="*/ 58 w 226"/>
                <a:gd name="T51" fmla="*/ 92 h 330"/>
                <a:gd name="T52" fmla="*/ 31 w 226"/>
                <a:gd name="T53" fmla="*/ 101 h 330"/>
                <a:gd name="T54" fmla="*/ 20 w 226"/>
                <a:gd name="T55" fmla="*/ 101 h 330"/>
                <a:gd name="T56" fmla="*/ 27 w 226"/>
                <a:gd name="T57" fmla="*/ 105 h 330"/>
                <a:gd name="T58" fmla="*/ 31 w 226"/>
                <a:gd name="T59" fmla="*/ 119 h 330"/>
                <a:gd name="T60" fmla="*/ 29 w 226"/>
                <a:gd name="T61" fmla="*/ 132 h 330"/>
                <a:gd name="T62" fmla="*/ 29 w 226"/>
                <a:gd name="T63" fmla="*/ 144 h 330"/>
                <a:gd name="T64" fmla="*/ 18 w 226"/>
                <a:gd name="T65" fmla="*/ 161 h 330"/>
                <a:gd name="T66" fmla="*/ 29 w 226"/>
                <a:gd name="T67" fmla="*/ 171 h 330"/>
                <a:gd name="T68" fmla="*/ 34 w 226"/>
                <a:gd name="T69" fmla="*/ 177 h 330"/>
                <a:gd name="T70" fmla="*/ 43 w 226"/>
                <a:gd name="T71" fmla="*/ 182 h 330"/>
                <a:gd name="T72" fmla="*/ 78 w 226"/>
                <a:gd name="T73" fmla="*/ 189 h 330"/>
                <a:gd name="T74" fmla="*/ 56 w 226"/>
                <a:gd name="T75" fmla="*/ 204 h 330"/>
                <a:gd name="T76" fmla="*/ 43 w 226"/>
                <a:gd name="T77" fmla="*/ 227 h 330"/>
                <a:gd name="T78" fmla="*/ 58 w 226"/>
                <a:gd name="T79" fmla="*/ 236 h 330"/>
                <a:gd name="T80" fmla="*/ 74 w 226"/>
                <a:gd name="T81" fmla="*/ 235 h 330"/>
                <a:gd name="T82" fmla="*/ 42 w 226"/>
                <a:gd name="T83" fmla="*/ 245 h 330"/>
                <a:gd name="T84" fmla="*/ 38 w 226"/>
                <a:gd name="T85" fmla="*/ 265 h 330"/>
                <a:gd name="T86" fmla="*/ 5 w 226"/>
                <a:gd name="T87" fmla="*/ 269 h 330"/>
                <a:gd name="T88" fmla="*/ 14 w 226"/>
                <a:gd name="T89" fmla="*/ 274 h 330"/>
                <a:gd name="T90" fmla="*/ 11 w 226"/>
                <a:gd name="T91" fmla="*/ 289 h 330"/>
                <a:gd name="T92" fmla="*/ 13 w 226"/>
                <a:gd name="T93" fmla="*/ 298 h 330"/>
                <a:gd name="T94" fmla="*/ 38 w 226"/>
                <a:gd name="T95" fmla="*/ 300 h 330"/>
                <a:gd name="T96" fmla="*/ 22 w 226"/>
                <a:gd name="T97" fmla="*/ 316 h 330"/>
                <a:gd name="T98" fmla="*/ 47 w 226"/>
                <a:gd name="T99" fmla="*/ 305 h 330"/>
                <a:gd name="T100" fmla="*/ 38 w 226"/>
                <a:gd name="T101" fmla="*/ 323 h 330"/>
                <a:gd name="T102" fmla="*/ 54 w 226"/>
                <a:gd name="T103" fmla="*/ 321 h 330"/>
                <a:gd name="T104" fmla="*/ 61 w 226"/>
                <a:gd name="T105" fmla="*/ 327 h 330"/>
                <a:gd name="T106" fmla="*/ 83 w 226"/>
                <a:gd name="T107" fmla="*/ 320 h 330"/>
                <a:gd name="T108" fmla="*/ 99 w 226"/>
                <a:gd name="T109" fmla="*/ 311 h 330"/>
                <a:gd name="T110" fmla="*/ 110 w 226"/>
                <a:gd name="T111" fmla="*/ 300 h 330"/>
                <a:gd name="T112" fmla="*/ 112 w 226"/>
                <a:gd name="T113" fmla="*/ 301 h 330"/>
                <a:gd name="T114" fmla="*/ 146 w 226"/>
                <a:gd name="T115" fmla="*/ 285 h 330"/>
                <a:gd name="T116" fmla="*/ 170 w 226"/>
                <a:gd name="T117" fmla="*/ 273 h 330"/>
                <a:gd name="T118" fmla="*/ 179 w 226"/>
                <a:gd name="T119" fmla="*/ 274 h 330"/>
                <a:gd name="T120" fmla="*/ 200 w 226"/>
                <a:gd name="T121" fmla="*/ 269 h 330"/>
                <a:gd name="T122" fmla="*/ 200 w 226"/>
                <a:gd name="T123" fmla="*/ 256 h 330"/>
                <a:gd name="T124" fmla="*/ 224 w 226"/>
                <a:gd name="T125" fmla="*/ 208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6" h="330">
                  <a:moveTo>
                    <a:pt x="34" y="316"/>
                  </a:moveTo>
                  <a:lnTo>
                    <a:pt x="34" y="316"/>
                  </a:lnTo>
                  <a:lnTo>
                    <a:pt x="34" y="314"/>
                  </a:lnTo>
                  <a:lnTo>
                    <a:pt x="34" y="314"/>
                  </a:lnTo>
                  <a:lnTo>
                    <a:pt x="34" y="314"/>
                  </a:lnTo>
                  <a:lnTo>
                    <a:pt x="33" y="314"/>
                  </a:lnTo>
                  <a:lnTo>
                    <a:pt x="31" y="314"/>
                  </a:lnTo>
                  <a:lnTo>
                    <a:pt x="29" y="316"/>
                  </a:lnTo>
                  <a:lnTo>
                    <a:pt x="29" y="316"/>
                  </a:lnTo>
                  <a:lnTo>
                    <a:pt x="29" y="316"/>
                  </a:lnTo>
                  <a:lnTo>
                    <a:pt x="29" y="318"/>
                  </a:lnTo>
                  <a:lnTo>
                    <a:pt x="31" y="318"/>
                  </a:lnTo>
                  <a:lnTo>
                    <a:pt x="34" y="316"/>
                  </a:lnTo>
                  <a:lnTo>
                    <a:pt x="34" y="316"/>
                  </a:lnTo>
                  <a:close/>
                  <a:moveTo>
                    <a:pt x="9" y="294"/>
                  </a:moveTo>
                  <a:lnTo>
                    <a:pt x="9" y="292"/>
                  </a:lnTo>
                  <a:lnTo>
                    <a:pt x="9" y="292"/>
                  </a:lnTo>
                  <a:lnTo>
                    <a:pt x="9" y="292"/>
                  </a:lnTo>
                  <a:lnTo>
                    <a:pt x="9" y="292"/>
                  </a:lnTo>
                  <a:lnTo>
                    <a:pt x="9" y="292"/>
                  </a:lnTo>
                  <a:lnTo>
                    <a:pt x="9" y="291"/>
                  </a:lnTo>
                  <a:lnTo>
                    <a:pt x="7" y="291"/>
                  </a:lnTo>
                  <a:lnTo>
                    <a:pt x="7" y="291"/>
                  </a:lnTo>
                  <a:lnTo>
                    <a:pt x="7" y="292"/>
                  </a:lnTo>
                  <a:lnTo>
                    <a:pt x="4" y="294"/>
                  </a:lnTo>
                  <a:lnTo>
                    <a:pt x="4" y="294"/>
                  </a:lnTo>
                  <a:lnTo>
                    <a:pt x="4" y="296"/>
                  </a:lnTo>
                  <a:lnTo>
                    <a:pt x="4" y="296"/>
                  </a:lnTo>
                  <a:lnTo>
                    <a:pt x="5" y="294"/>
                  </a:lnTo>
                  <a:lnTo>
                    <a:pt x="7" y="294"/>
                  </a:lnTo>
                  <a:lnTo>
                    <a:pt x="9" y="294"/>
                  </a:lnTo>
                  <a:close/>
                  <a:moveTo>
                    <a:pt x="38" y="193"/>
                  </a:moveTo>
                  <a:lnTo>
                    <a:pt x="36" y="191"/>
                  </a:lnTo>
                  <a:lnTo>
                    <a:pt x="34" y="191"/>
                  </a:lnTo>
                  <a:lnTo>
                    <a:pt x="34" y="193"/>
                  </a:lnTo>
                  <a:lnTo>
                    <a:pt x="36" y="193"/>
                  </a:lnTo>
                  <a:lnTo>
                    <a:pt x="42" y="197"/>
                  </a:lnTo>
                  <a:lnTo>
                    <a:pt x="43" y="197"/>
                  </a:lnTo>
                  <a:lnTo>
                    <a:pt x="43" y="195"/>
                  </a:lnTo>
                  <a:lnTo>
                    <a:pt x="43" y="195"/>
                  </a:lnTo>
                  <a:lnTo>
                    <a:pt x="42" y="195"/>
                  </a:lnTo>
                  <a:lnTo>
                    <a:pt x="42" y="195"/>
                  </a:lnTo>
                  <a:lnTo>
                    <a:pt x="42" y="195"/>
                  </a:lnTo>
                  <a:lnTo>
                    <a:pt x="42" y="193"/>
                  </a:lnTo>
                  <a:lnTo>
                    <a:pt x="42" y="193"/>
                  </a:lnTo>
                  <a:lnTo>
                    <a:pt x="40" y="193"/>
                  </a:lnTo>
                  <a:lnTo>
                    <a:pt x="40" y="193"/>
                  </a:lnTo>
                  <a:lnTo>
                    <a:pt x="38" y="193"/>
                  </a:lnTo>
                  <a:lnTo>
                    <a:pt x="38" y="193"/>
                  </a:lnTo>
                  <a:close/>
                  <a:moveTo>
                    <a:pt x="40" y="184"/>
                  </a:moveTo>
                  <a:lnTo>
                    <a:pt x="40" y="184"/>
                  </a:lnTo>
                  <a:lnTo>
                    <a:pt x="42" y="184"/>
                  </a:lnTo>
                  <a:lnTo>
                    <a:pt x="43" y="182"/>
                  </a:lnTo>
                  <a:lnTo>
                    <a:pt x="42" y="180"/>
                  </a:lnTo>
                  <a:lnTo>
                    <a:pt x="42" y="180"/>
                  </a:lnTo>
                  <a:lnTo>
                    <a:pt x="40" y="180"/>
                  </a:lnTo>
                  <a:lnTo>
                    <a:pt x="40" y="180"/>
                  </a:lnTo>
                  <a:lnTo>
                    <a:pt x="40" y="180"/>
                  </a:lnTo>
                  <a:lnTo>
                    <a:pt x="38" y="182"/>
                  </a:lnTo>
                  <a:lnTo>
                    <a:pt x="38" y="182"/>
                  </a:lnTo>
                  <a:lnTo>
                    <a:pt x="40" y="182"/>
                  </a:lnTo>
                  <a:lnTo>
                    <a:pt x="40" y="184"/>
                  </a:lnTo>
                  <a:close/>
                  <a:moveTo>
                    <a:pt x="14" y="123"/>
                  </a:moveTo>
                  <a:lnTo>
                    <a:pt x="16" y="123"/>
                  </a:lnTo>
                  <a:lnTo>
                    <a:pt x="20" y="123"/>
                  </a:lnTo>
                  <a:lnTo>
                    <a:pt x="22" y="123"/>
                  </a:lnTo>
                  <a:lnTo>
                    <a:pt x="22" y="123"/>
                  </a:lnTo>
                  <a:lnTo>
                    <a:pt x="22" y="124"/>
                  </a:lnTo>
                  <a:lnTo>
                    <a:pt x="22" y="124"/>
                  </a:lnTo>
                  <a:lnTo>
                    <a:pt x="22" y="126"/>
                  </a:lnTo>
                  <a:lnTo>
                    <a:pt x="22" y="126"/>
                  </a:lnTo>
                  <a:lnTo>
                    <a:pt x="22" y="128"/>
                  </a:lnTo>
                  <a:lnTo>
                    <a:pt x="24" y="126"/>
                  </a:lnTo>
                  <a:lnTo>
                    <a:pt x="24" y="128"/>
                  </a:lnTo>
                  <a:lnTo>
                    <a:pt x="25" y="128"/>
                  </a:lnTo>
                  <a:lnTo>
                    <a:pt x="25" y="130"/>
                  </a:lnTo>
                  <a:lnTo>
                    <a:pt x="27" y="130"/>
                  </a:lnTo>
                  <a:lnTo>
                    <a:pt x="27" y="128"/>
                  </a:lnTo>
                  <a:lnTo>
                    <a:pt x="27" y="128"/>
                  </a:lnTo>
                  <a:lnTo>
                    <a:pt x="27" y="126"/>
                  </a:lnTo>
                  <a:lnTo>
                    <a:pt x="29" y="124"/>
                  </a:lnTo>
                  <a:lnTo>
                    <a:pt x="29" y="124"/>
                  </a:lnTo>
                  <a:lnTo>
                    <a:pt x="29" y="124"/>
                  </a:lnTo>
                  <a:lnTo>
                    <a:pt x="29" y="123"/>
                  </a:lnTo>
                  <a:lnTo>
                    <a:pt x="27" y="123"/>
                  </a:lnTo>
                  <a:lnTo>
                    <a:pt x="27" y="123"/>
                  </a:lnTo>
                  <a:lnTo>
                    <a:pt x="27" y="124"/>
                  </a:lnTo>
                  <a:lnTo>
                    <a:pt x="27" y="123"/>
                  </a:lnTo>
                  <a:lnTo>
                    <a:pt x="27" y="123"/>
                  </a:lnTo>
                  <a:lnTo>
                    <a:pt x="27" y="123"/>
                  </a:lnTo>
                  <a:lnTo>
                    <a:pt x="27" y="121"/>
                  </a:lnTo>
                  <a:lnTo>
                    <a:pt x="27" y="121"/>
                  </a:lnTo>
                  <a:lnTo>
                    <a:pt x="27" y="121"/>
                  </a:lnTo>
                  <a:lnTo>
                    <a:pt x="27" y="119"/>
                  </a:lnTo>
                  <a:lnTo>
                    <a:pt x="25" y="117"/>
                  </a:lnTo>
                  <a:lnTo>
                    <a:pt x="22" y="117"/>
                  </a:lnTo>
                  <a:lnTo>
                    <a:pt x="20" y="119"/>
                  </a:lnTo>
                  <a:lnTo>
                    <a:pt x="20" y="119"/>
                  </a:lnTo>
                  <a:lnTo>
                    <a:pt x="18" y="119"/>
                  </a:lnTo>
                  <a:lnTo>
                    <a:pt x="16" y="119"/>
                  </a:lnTo>
                  <a:lnTo>
                    <a:pt x="16" y="119"/>
                  </a:lnTo>
                  <a:lnTo>
                    <a:pt x="16" y="119"/>
                  </a:lnTo>
                  <a:lnTo>
                    <a:pt x="16" y="119"/>
                  </a:lnTo>
                  <a:lnTo>
                    <a:pt x="14" y="119"/>
                  </a:lnTo>
                  <a:lnTo>
                    <a:pt x="14" y="121"/>
                  </a:lnTo>
                  <a:lnTo>
                    <a:pt x="14" y="121"/>
                  </a:lnTo>
                  <a:lnTo>
                    <a:pt x="13" y="121"/>
                  </a:lnTo>
                  <a:lnTo>
                    <a:pt x="11" y="121"/>
                  </a:lnTo>
                  <a:lnTo>
                    <a:pt x="11" y="123"/>
                  </a:lnTo>
                  <a:lnTo>
                    <a:pt x="13" y="123"/>
                  </a:lnTo>
                  <a:lnTo>
                    <a:pt x="14" y="123"/>
                  </a:lnTo>
                  <a:close/>
                  <a:moveTo>
                    <a:pt x="99" y="36"/>
                  </a:moveTo>
                  <a:lnTo>
                    <a:pt x="101" y="36"/>
                  </a:lnTo>
                  <a:lnTo>
                    <a:pt x="101" y="34"/>
                  </a:lnTo>
                  <a:lnTo>
                    <a:pt x="99" y="34"/>
                  </a:lnTo>
                  <a:lnTo>
                    <a:pt x="99" y="34"/>
                  </a:lnTo>
                  <a:lnTo>
                    <a:pt x="99" y="32"/>
                  </a:lnTo>
                  <a:lnTo>
                    <a:pt x="98" y="32"/>
                  </a:lnTo>
                  <a:lnTo>
                    <a:pt x="98" y="32"/>
                  </a:lnTo>
                  <a:lnTo>
                    <a:pt x="98" y="32"/>
                  </a:lnTo>
                  <a:lnTo>
                    <a:pt x="98" y="32"/>
                  </a:lnTo>
                  <a:lnTo>
                    <a:pt x="98" y="32"/>
                  </a:lnTo>
                  <a:lnTo>
                    <a:pt x="98" y="34"/>
                  </a:lnTo>
                  <a:lnTo>
                    <a:pt x="98" y="34"/>
                  </a:lnTo>
                  <a:lnTo>
                    <a:pt x="98" y="34"/>
                  </a:lnTo>
                  <a:lnTo>
                    <a:pt x="96" y="34"/>
                  </a:lnTo>
                  <a:lnTo>
                    <a:pt x="98" y="34"/>
                  </a:lnTo>
                  <a:lnTo>
                    <a:pt x="98" y="34"/>
                  </a:lnTo>
                  <a:lnTo>
                    <a:pt x="98" y="34"/>
                  </a:lnTo>
                  <a:lnTo>
                    <a:pt x="96" y="36"/>
                  </a:lnTo>
                  <a:lnTo>
                    <a:pt x="96" y="36"/>
                  </a:lnTo>
                  <a:lnTo>
                    <a:pt x="98" y="36"/>
                  </a:lnTo>
                  <a:lnTo>
                    <a:pt x="99" y="36"/>
                  </a:lnTo>
                  <a:close/>
                  <a:moveTo>
                    <a:pt x="226" y="208"/>
                  </a:moveTo>
                  <a:lnTo>
                    <a:pt x="224" y="204"/>
                  </a:lnTo>
                  <a:lnTo>
                    <a:pt x="222" y="202"/>
                  </a:lnTo>
                  <a:lnTo>
                    <a:pt x="222" y="202"/>
                  </a:lnTo>
                  <a:lnTo>
                    <a:pt x="222" y="200"/>
                  </a:lnTo>
                  <a:lnTo>
                    <a:pt x="224" y="199"/>
                  </a:lnTo>
                  <a:lnTo>
                    <a:pt x="224" y="197"/>
                  </a:lnTo>
                  <a:lnTo>
                    <a:pt x="224" y="195"/>
                  </a:lnTo>
                  <a:lnTo>
                    <a:pt x="224" y="195"/>
                  </a:lnTo>
                  <a:lnTo>
                    <a:pt x="224" y="195"/>
                  </a:lnTo>
                  <a:lnTo>
                    <a:pt x="224" y="195"/>
                  </a:lnTo>
                  <a:lnTo>
                    <a:pt x="224" y="195"/>
                  </a:lnTo>
                  <a:lnTo>
                    <a:pt x="222" y="191"/>
                  </a:lnTo>
                  <a:lnTo>
                    <a:pt x="220" y="189"/>
                  </a:lnTo>
                  <a:lnTo>
                    <a:pt x="222" y="188"/>
                  </a:lnTo>
                  <a:lnTo>
                    <a:pt x="220" y="188"/>
                  </a:lnTo>
                  <a:lnTo>
                    <a:pt x="220" y="188"/>
                  </a:lnTo>
                  <a:lnTo>
                    <a:pt x="220" y="188"/>
                  </a:lnTo>
                  <a:lnTo>
                    <a:pt x="220" y="186"/>
                  </a:lnTo>
                  <a:lnTo>
                    <a:pt x="220" y="184"/>
                  </a:lnTo>
                  <a:lnTo>
                    <a:pt x="220" y="184"/>
                  </a:lnTo>
                  <a:lnTo>
                    <a:pt x="220" y="182"/>
                  </a:lnTo>
                  <a:lnTo>
                    <a:pt x="220" y="180"/>
                  </a:lnTo>
                  <a:lnTo>
                    <a:pt x="220" y="180"/>
                  </a:lnTo>
                  <a:lnTo>
                    <a:pt x="220" y="180"/>
                  </a:lnTo>
                  <a:lnTo>
                    <a:pt x="220" y="180"/>
                  </a:lnTo>
                  <a:lnTo>
                    <a:pt x="219" y="180"/>
                  </a:lnTo>
                  <a:lnTo>
                    <a:pt x="219" y="179"/>
                  </a:lnTo>
                  <a:lnTo>
                    <a:pt x="217" y="179"/>
                  </a:lnTo>
                  <a:lnTo>
                    <a:pt x="217" y="179"/>
                  </a:lnTo>
                  <a:lnTo>
                    <a:pt x="215" y="177"/>
                  </a:lnTo>
                  <a:lnTo>
                    <a:pt x="215" y="175"/>
                  </a:lnTo>
                  <a:lnTo>
                    <a:pt x="215" y="175"/>
                  </a:lnTo>
                  <a:lnTo>
                    <a:pt x="215" y="173"/>
                  </a:lnTo>
                  <a:lnTo>
                    <a:pt x="217" y="171"/>
                  </a:lnTo>
                  <a:lnTo>
                    <a:pt x="217" y="171"/>
                  </a:lnTo>
                  <a:lnTo>
                    <a:pt x="219" y="171"/>
                  </a:lnTo>
                  <a:lnTo>
                    <a:pt x="219" y="171"/>
                  </a:lnTo>
                  <a:lnTo>
                    <a:pt x="219" y="171"/>
                  </a:lnTo>
                  <a:lnTo>
                    <a:pt x="220" y="171"/>
                  </a:lnTo>
                  <a:lnTo>
                    <a:pt x="220" y="171"/>
                  </a:lnTo>
                  <a:lnTo>
                    <a:pt x="220" y="173"/>
                  </a:lnTo>
                  <a:lnTo>
                    <a:pt x="222" y="173"/>
                  </a:lnTo>
                  <a:lnTo>
                    <a:pt x="222" y="173"/>
                  </a:lnTo>
                  <a:lnTo>
                    <a:pt x="222" y="171"/>
                  </a:lnTo>
                  <a:lnTo>
                    <a:pt x="222" y="171"/>
                  </a:lnTo>
                  <a:lnTo>
                    <a:pt x="220" y="171"/>
                  </a:lnTo>
                  <a:lnTo>
                    <a:pt x="219" y="170"/>
                  </a:lnTo>
                  <a:lnTo>
                    <a:pt x="219" y="170"/>
                  </a:lnTo>
                  <a:lnTo>
                    <a:pt x="219" y="170"/>
                  </a:lnTo>
                  <a:lnTo>
                    <a:pt x="219" y="170"/>
                  </a:lnTo>
                  <a:lnTo>
                    <a:pt x="219" y="170"/>
                  </a:lnTo>
                  <a:lnTo>
                    <a:pt x="219" y="168"/>
                  </a:lnTo>
                  <a:lnTo>
                    <a:pt x="219" y="166"/>
                  </a:lnTo>
                  <a:lnTo>
                    <a:pt x="215" y="166"/>
                  </a:lnTo>
                  <a:lnTo>
                    <a:pt x="217" y="164"/>
                  </a:lnTo>
                  <a:lnTo>
                    <a:pt x="217" y="164"/>
                  </a:lnTo>
                  <a:lnTo>
                    <a:pt x="219" y="164"/>
                  </a:lnTo>
                  <a:lnTo>
                    <a:pt x="219" y="166"/>
                  </a:lnTo>
                  <a:lnTo>
                    <a:pt x="219" y="164"/>
                  </a:lnTo>
                  <a:lnTo>
                    <a:pt x="219" y="162"/>
                  </a:lnTo>
                  <a:lnTo>
                    <a:pt x="220" y="162"/>
                  </a:lnTo>
                  <a:lnTo>
                    <a:pt x="220" y="162"/>
                  </a:lnTo>
                  <a:lnTo>
                    <a:pt x="220" y="161"/>
                  </a:lnTo>
                  <a:lnTo>
                    <a:pt x="220" y="161"/>
                  </a:lnTo>
                  <a:lnTo>
                    <a:pt x="220" y="159"/>
                  </a:lnTo>
                  <a:lnTo>
                    <a:pt x="220" y="157"/>
                  </a:lnTo>
                  <a:lnTo>
                    <a:pt x="220" y="157"/>
                  </a:lnTo>
                  <a:lnTo>
                    <a:pt x="220" y="155"/>
                  </a:lnTo>
                  <a:lnTo>
                    <a:pt x="219" y="155"/>
                  </a:lnTo>
                  <a:lnTo>
                    <a:pt x="219" y="153"/>
                  </a:lnTo>
                  <a:lnTo>
                    <a:pt x="217" y="153"/>
                  </a:lnTo>
                  <a:lnTo>
                    <a:pt x="215" y="152"/>
                  </a:lnTo>
                  <a:lnTo>
                    <a:pt x="215" y="152"/>
                  </a:lnTo>
                  <a:lnTo>
                    <a:pt x="215" y="150"/>
                  </a:lnTo>
                  <a:lnTo>
                    <a:pt x="213" y="150"/>
                  </a:lnTo>
                  <a:lnTo>
                    <a:pt x="213" y="148"/>
                  </a:lnTo>
                  <a:lnTo>
                    <a:pt x="213" y="148"/>
                  </a:lnTo>
                  <a:lnTo>
                    <a:pt x="213" y="146"/>
                  </a:lnTo>
                  <a:lnTo>
                    <a:pt x="213" y="143"/>
                  </a:lnTo>
                  <a:lnTo>
                    <a:pt x="213" y="141"/>
                  </a:lnTo>
                  <a:lnTo>
                    <a:pt x="213" y="139"/>
                  </a:lnTo>
                  <a:lnTo>
                    <a:pt x="213" y="137"/>
                  </a:lnTo>
                  <a:lnTo>
                    <a:pt x="213" y="135"/>
                  </a:lnTo>
                  <a:lnTo>
                    <a:pt x="213" y="135"/>
                  </a:lnTo>
                  <a:lnTo>
                    <a:pt x="213" y="133"/>
                  </a:lnTo>
                  <a:lnTo>
                    <a:pt x="213" y="132"/>
                  </a:lnTo>
                  <a:lnTo>
                    <a:pt x="213" y="132"/>
                  </a:lnTo>
                  <a:lnTo>
                    <a:pt x="210" y="130"/>
                  </a:lnTo>
                  <a:lnTo>
                    <a:pt x="208" y="130"/>
                  </a:lnTo>
                  <a:lnTo>
                    <a:pt x="206" y="128"/>
                  </a:lnTo>
                  <a:lnTo>
                    <a:pt x="206" y="126"/>
                  </a:lnTo>
                  <a:lnTo>
                    <a:pt x="206" y="124"/>
                  </a:lnTo>
                  <a:lnTo>
                    <a:pt x="206" y="123"/>
                  </a:lnTo>
                  <a:lnTo>
                    <a:pt x="206" y="121"/>
                  </a:lnTo>
                  <a:lnTo>
                    <a:pt x="208" y="121"/>
                  </a:lnTo>
                  <a:lnTo>
                    <a:pt x="208" y="119"/>
                  </a:lnTo>
                  <a:lnTo>
                    <a:pt x="208" y="119"/>
                  </a:lnTo>
                  <a:lnTo>
                    <a:pt x="208" y="119"/>
                  </a:lnTo>
                  <a:lnTo>
                    <a:pt x="210" y="119"/>
                  </a:lnTo>
                  <a:lnTo>
                    <a:pt x="213" y="121"/>
                  </a:lnTo>
                  <a:lnTo>
                    <a:pt x="213" y="121"/>
                  </a:lnTo>
                  <a:lnTo>
                    <a:pt x="215" y="121"/>
                  </a:lnTo>
                  <a:lnTo>
                    <a:pt x="215" y="121"/>
                  </a:lnTo>
                  <a:lnTo>
                    <a:pt x="217" y="123"/>
                  </a:lnTo>
                  <a:lnTo>
                    <a:pt x="219" y="121"/>
                  </a:lnTo>
                  <a:lnTo>
                    <a:pt x="219" y="119"/>
                  </a:lnTo>
                  <a:lnTo>
                    <a:pt x="220" y="119"/>
                  </a:lnTo>
                  <a:lnTo>
                    <a:pt x="219" y="117"/>
                  </a:lnTo>
                  <a:lnTo>
                    <a:pt x="219" y="117"/>
                  </a:lnTo>
                  <a:lnTo>
                    <a:pt x="219" y="117"/>
                  </a:lnTo>
                  <a:lnTo>
                    <a:pt x="217" y="117"/>
                  </a:lnTo>
                  <a:lnTo>
                    <a:pt x="217" y="117"/>
                  </a:lnTo>
                  <a:lnTo>
                    <a:pt x="215" y="115"/>
                  </a:lnTo>
                  <a:lnTo>
                    <a:pt x="215" y="115"/>
                  </a:lnTo>
                  <a:lnTo>
                    <a:pt x="215" y="115"/>
                  </a:lnTo>
                  <a:lnTo>
                    <a:pt x="211" y="112"/>
                  </a:lnTo>
                  <a:lnTo>
                    <a:pt x="211" y="112"/>
                  </a:lnTo>
                  <a:lnTo>
                    <a:pt x="211" y="110"/>
                  </a:lnTo>
                  <a:lnTo>
                    <a:pt x="210" y="112"/>
                  </a:lnTo>
                  <a:lnTo>
                    <a:pt x="210" y="112"/>
                  </a:lnTo>
                  <a:lnTo>
                    <a:pt x="210" y="112"/>
                  </a:lnTo>
                  <a:lnTo>
                    <a:pt x="208" y="112"/>
                  </a:lnTo>
                  <a:lnTo>
                    <a:pt x="208" y="110"/>
                  </a:lnTo>
                  <a:lnTo>
                    <a:pt x="208" y="110"/>
                  </a:lnTo>
                  <a:lnTo>
                    <a:pt x="206" y="112"/>
                  </a:lnTo>
                  <a:lnTo>
                    <a:pt x="206" y="112"/>
                  </a:lnTo>
                  <a:lnTo>
                    <a:pt x="206" y="112"/>
                  </a:lnTo>
                  <a:lnTo>
                    <a:pt x="206" y="114"/>
                  </a:lnTo>
                  <a:lnTo>
                    <a:pt x="206" y="114"/>
                  </a:lnTo>
                  <a:lnTo>
                    <a:pt x="206" y="114"/>
                  </a:lnTo>
                  <a:lnTo>
                    <a:pt x="204" y="115"/>
                  </a:lnTo>
                  <a:lnTo>
                    <a:pt x="204" y="115"/>
                  </a:lnTo>
                  <a:lnTo>
                    <a:pt x="204" y="115"/>
                  </a:lnTo>
                  <a:lnTo>
                    <a:pt x="202" y="115"/>
                  </a:lnTo>
                  <a:lnTo>
                    <a:pt x="202" y="114"/>
                  </a:lnTo>
                  <a:lnTo>
                    <a:pt x="202" y="114"/>
                  </a:lnTo>
                  <a:lnTo>
                    <a:pt x="202" y="114"/>
                  </a:lnTo>
                  <a:lnTo>
                    <a:pt x="200" y="114"/>
                  </a:lnTo>
                  <a:lnTo>
                    <a:pt x="197" y="115"/>
                  </a:lnTo>
                  <a:lnTo>
                    <a:pt x="197" y="115"/>
                  </a:lnTo>
                  <a:lnTo>
                    <a:pt x="195" y="115"/>
                  </a:lnTo>
                  <a:lnTo>
                    <a:pt x="195" y="115"/>
                  </a:lnTo>
                  <a:lnTo>
                    <a:pt x="195" y="115"/>
                  </a:lnTo>
                  <a:lnTo>
                    <a:pt x="195" y="115"/>
                  </a:lnTo>
                  <a:lnTo>
                    <a:pt x="195" y="117"/>
                  </a:lnTo>
                  <a:lnTo>
                    <a:pt x="193" y="117"/>
                  </a:lnTo>
                  <a:lnTo>
                    <a:pt x="193" y="115"/>
                  </a:lnTo>
                  <a:lnTo>
                    <a:pt x="191" y="115"/>
                  </a:lnTo>
                  <a:lnTo>
                    <a:pt x="191" y="114"/>
                  </a:lnTo>
                  <a:lnTo>
                    <a:pt x="191" y="112"/>
                  </a:lnTo>
                  <a:lnTo>
                    <a:pt x="191" y="112"/>
                  </a:lnTo>
                  <a:lnTo>
                    <a:pt x="191" y="110"/>
                  </a:lnTo>
                  <a:lnTo>
                    <a:pt x="193" y="108"/>
                  </a:lnTo>
                  <a:lnTo>
                    <a:pt x="193" y="106"/>
                  </a:lnTo>
                  <a:lnTo>
                    <a:pt x="193" y="105"/>
                  </a:lnTo>
                  <a:lnTo>
                    <a:pt x="193" y="105"/>
                  </a:lnTo>
                  <a:lnTo>
                    <a:pt x="191" y="105"/>
                  </a:lnTo>
                  <a:lnTo>
                    <a:pt x="191" y="103"/>
                  </a:lnTo>
                  <a:lnTo>
                    <a:pt x="190" y="103"/>
                  </a:lnTo>
                  <a:lnTo>
                    <a:pt x="190" y="103"/>
                  </a:lnTo>
                  <a:lnTo>
                    <a:pt x="190" y="103"/>
                  </a:lnTo>
                  <a:lnTo>
                    <a:pt x="188" y="105"/>
                  </a:lnTo>
                  <a:lnTo>
                    <a:pt x="188" y="105"/>
                  </a:lnTo>
                  <a:lnTo>
                    <a:pt x="188" y="105"/>
                  </a:lnTo>
                  <a:lnTo>
                    <a:pt x="186" y="103"/>
                  </a:lnTo>
                  <a:lnTo>
                    <a:pt x="186" y="103"/>
                  </a:lnTo>
                  <a:lnTo>
                    <a:pt x="184" y="101"/>
                  </a:lnTo>
                  <a:lnTo>
                    <a:pt x="184" y="99"/>
                  </a:lnTo>
                  <a:lnTo>
                    <a:pt x="184" y="99"/>
                  </a:lnTo>
                  <a:lnTo>
                    <a:pt x="182" y="99"/>
                  </a:lnTo>
                  <a:lnTo>
                    <a:pt x="182" y="97"/>
                  </a:lnTo>
                  <a:lnTo>
                    <a:pt x="182" y="97"/>
                  </a:lnTo>
                  <a:lnTo>
                    <a:pt x="181" y="96"/>
                  </a:lnTo>
                  <a:lnTo>
                    <a:pt x="182" y="96"/>
                  </a:lnTo>
                  <a:lnTo>
                    <a:pt x="182" y="96"/>
                  </a:lnTo>
                  <a:lnTo>
                    <a:pt x="182" y="94"/>
                  </a:lnTo>
                  <a:lnTo>
                    <a:pt x="181" y="92"/>
                  </a:lnTo>
                  <a:lnTo>
                    <a:pt x="181" y="90"/>
                  </a:lnTo>
                  <a:lnTo>
                    <a:pt x="181" y="90"/>
                  </a:lnTo>
                  <a:lnTo>
                    <a:pt x="181" y="90"/>
                  </a:lnTo>
                  <a:lnTo>
                    <a:pt x="179" y="90"/>
                  </a:lnTo>
                  <a:lnTo>
                    <a:pt x="179" y="88"/>
                  </a:lnTo>
                  <a:lnTo>
                    <a:pt x="179" y="88"/>
                  </a:lnTo>
                  <a:lnTo>
                    <a:pt x="175" y="85"/>
                  </a:lnTo>
                  <a:lnTo>
                    <a:pt x="173" y="85"/>
                  </a:lnTo>
                  <a:lnTo>
                    <a:pt x="172" y="85"/>
                  </a:lnTo>
                  <a:lnTo>
                    <a:pt x="172" y="87"/>
                  </a:lnTo>
                  <a:lnTo>
                    <a:pt x="168" y="90"/>
                  </a:lnTo>
                  <a:lnTo>
                    <a:pt x="166" y="92"/>
                  </a:lnTo>
                  <a:lnTo>
                    <a:pt x="166" y="92"/>
                  </a:lnTo>
                  <a:lnTo>
                    <a:pt x="166" y="90"/>
                  </a:lnTo>
                  <a:lnTo>
                    <a:pt x="166" y="92"/>
                  </a:lnTo>
                  <a:lnTo>
                    <a:pt x="166" y="92"/>
                  </a:lnTo>
                  <a:lnTo>
                    <a:pt x="164" y="92"/>
                  </a:lnTo>
                  <a:lnTo>
                    <a:pt x="166" y="92"/>
                  </a:lnTo>
                  <a:lnTo>
                    <a:pt x="166" y="92"/>
                  </a:lnTo>
                  <a:lnTo>
                    <a:pt x="166" y="92"/>
                  </a:lnTo>
                  <a:lnTo>
                    <a:pt x="166" y="92"/>
                  </a:lnTo>
                  <a:lnTo>
                    <a:pt x="166" y="94"/>
                  </a:lnTo>
                  <a:lnTo>
                    <a:pt x="164" y="94"/>
                  </a:lnTo>
                  <a:lnTo>
                    <a:pt x="164" y="94"/>
                  </a:lnTo>
                  <a:lnTo>
                    <a:pt x="164" y="94"/>
                  </a:lnTo>
                  <a:lnTo>
                    <a:pt x="164" y="94"/>
                  </a:lnTo>
                  <a:lnTo>
                    <a:pt x="164" y="96"/>
                  </a:lnTo>
                  <a:lnTo>
                    <a:pt x="166" y="96"/>
                  </a:lnTo>
                  <a:lnTo>
                    <a:pt x="166" y="97"/>
                  </a:lnTo>
                  <a:lnTo>
                    <a:pt x="168" y="99"/>
                  </a:lnTo>
                  <a:lnTo>
                    <a:pt x="166" y="99"/>
                  </a:lnTo>
                  <a:lnTo>
                    <a:pt x="168" y="101"/>
                  </a:lnTo>
                  <a:lnTo>
                    <a:pt x="166" y="101"/>
                  </a:lnTo>
                  <a:lnTo>
                    <a:pt x="163" y="103"/>
                  </a:lnTo>
                  <a:lnTo>
                    <a:pt x="163" y="103"/>
                  </a:lnTo>
                  <a:lnTo>
                    <a:pt x="163" y="103"/>
                  </a:lnTo>
                  <a:lnTo>
                    <a:pt x="163" y="103"/>
                  </a:lnTo>
                  <a:lnTo>
                    <a:pt x="163" y="105"/>
                  </a:lnTo>
                  <a:lnTo>
                    <a:pt x="163" y="105"/>
                  </a:lnTo>
                  <a:lnTo>
                    <a:pt x="163" y="105"/>
                  </a:lnTo>
                  <a:lnTo>
                    <a:pt x="163" y="106"/>
                  </a:lnTo>
                  <a:lnTo>
                    <a:pt x="163" y="106"/>
                  </a:lnTo>
                  <a:lnTo>
                    <a:pt x="163" y="106"/>
                  </a:lnTo>
                  <a:lnTo>
                    <a:pt x="163" y="108"/>
                  </a:lnTo>
                  <a:lnTo>
                    <a:pt x="161" y="108"/>
                  </a:lnTo>
                  <a:lnTo>
                    <a:pt x="161" y="108"/>
                  </a:lnTo>
                  <a:lnTo>
                    <a:pt x="161" y="110"/>
                  </a:lnTo>
                  <a:lnTo>
                    <a:pt x="161" y="108"/>
                  </a:lnTo>
                  <a:lnTo>
                    <a:pt x="161" y="108"/>
                  </a:lnTo>
                  <a:lnTo>
                    <a:pt x="161" y="108"/>
                  </a:lnTo>
                  <a:lnTo>
                    <a:pt x="161" y="106"/>
                  </a:lnTo>
                  <a:lnTo>
                    <a:pt x="161" y="106"/>
                  </a:lnTo>
                  <a:lnTo>
                    <a:pt x="161" y="106"/>
                  </a:lnTo>
                  <a:lnTo>
                    <a:pt x="159" y="106"/>
                  </a:lnTo>
                  <a:lnTo>
                    <a:pt x="159" y="106"/>
                  </a:lnTo>
                  <a:lnTo>
                    <a:pt x="159" y="108"/>
                  </a:lnTo>
                  <a:lnTo>
                    <a:pt x="159" y="110"/>
                  </a:lnTo>
                  <a:lnTo>
                    <a:pt x="159" y="110"/>
                  </a:lnTo>
                  <a:lnTo>
                    <a:pt x="159" y="110"/>
                  </a:lnTo>
                  <a:lnTo>
                    <a:pt x="155" y="110"/>
                  </a:lnTo>
                  <a:lnTo>
                    <a:pt x="155" y="110"/>
                  </a:lnTo>
                  <a:lnTo>
                    <a:pt x="155" y="110"/>
                  </a:lnTo>
                  <a:lnTo>
                    <a:pt x="155" y="108"/>
                  </a:lnTo>
                  <a:lnTo>
                    <a:pt x="155" y="108"/>
                  </a:lnTo>
                  <a:lnTo>
                    <a:pt x="154" y="108"/>
                  </a:lnTo>
                  <a:lnTo>
                    <a:pt x="154" y="108"/>
                  </a:lnTo>
                  <a:lnTo>
                    <a:pt x="154" y="108"/>
                  </a:lnTo>
                  <a:lnTo>
                    <a:pt x="154" y="108"/>
                  </a:lnTo>
                  <a:lnTo>
                    <a:pt x="154" y="106"/>
                  </a:lnTo>
                  <a:lnTo>
                    <a:pt x="152" y="108"/>
                  </a:lnTo>
                  <a:lnTo>
                    <a:pt x="150" y="110"/>
                  </a:lnTo>
                  <a:lnTo>
                    <a:pt x="145" y="108"/>
                  </a:lnTo>
                  <a:lnTo>
                    <a:pt x="145" y="108"/>
                  </a:lnTo>
                  <a:lnTo>
                    <a:pt x="145" y="106"/>
                  </a:lnTo>
                  <a:lnTo>
                    <a:pt x="145" y="106"/>
                  </a:lnTo>
                  <a:lnTo>
                    <a:pt x="143" y="105"/>
                  </a:lnTo>
                  <a:lnTo>
                    <a:pt x="139" y="103"/>
                  </a:lnTo>
                  <a:lnTo>
                    <a:pt x="139" y="103"/>
                  </a:lnTo>
                  <a:lnTo>
                    <a:pt x="135" y="103"/>
                  </a:lnTo>
                  <a:lnTo>
                    <a:pt x="134" y="103"/>
                  </a:lnTo>
                  <a:lnTo>
                    <a:pt x="132" y="101"/>
                  </a:lnTo>
                  <a:lnTo>
                    <a:pt x="132" y="101"/>
                  </a:lnTo>
                  <a:lnTo>
                    <a:pt x="132" y="97"/>
                  </a:lnTo>
                  <a:lnTo>
                    <a:pt x="130" y="96"/>
                  </a:lnTo>
                  <a:lnTo>
                    <a:pt x="130" y="96"/>
                  </a:lnTo>
                  <a:lnTo>
                    <a:pt x="128" y="94"/>
                  </a:lnTo>
                  <a:lnTo>
                    <a:pt x="128" y="94"/>
                  </a:lnTo>
                  <a:lnTo>
                    <a:pt x="128" y="94"/>
                  </a:lnTo>
                  <a:lnTo>
                    <a:pt x="126" y="94"/>
                  </a:lnTo>
                  <a:lnTo>
                    <a:pt x="126" y="92"/>
                  </a:lnTo>
                  <a:lnTo>
                    <a:pt x="125" y="88"/>
                  </a:lnTo>
                  <a:lnTo>
                    <a:pt x="123" y="88"/>
                  </a:lnTo>
                  <a:lnTo>
                    <a:pt x="123" y="88"/>
                  </a:lnTo>
                  <a:lnTo>
                    <a:pt x="121" y="87"/>
                  </a:lnTo>
                  <a:lnTo>
                    <a:pt x="119" y="85"/>
                  </a:lnTo>
                  <a:lnTo>
                    <a:pt x="117" y="83"/>
                  </a:lnTo>
                  <a:lnTo>
                    <a:pt x="117" y="83"/>
                  </a:lnTo>
                  <a:lnTo>
                    <a:pt x="117" y="81"/>
                  </a:lnTo>
                  <a:lnTo>
                    <a:pt x="117" y="81"/>
                  </a:lnTo>
                  <a:lnTo>
                    <a:pt x="116" y="81"/>
                  </a:lnTo>
                  <a:lnTo>
                    <a:pt x="116" y="79"/>
                  </a:lnTo>
                  <a:lnTo>
                    <a:pt x="117" y="79"/>
                  </a:lnTo>
                  <a:lnTo>
                    <a:pt x="119" y="79"/>
                  </a:lnTo>
                  <a:lnTo>
                    <a:pt x="121" y="77"/>
                  </a:lnTo>
                  <a:lnTo>
                    <a:pt x="121" y="77"/>
                  </a:lnTo>
                  <a:lnTo>
                    <a:pt x="123" y="77"/>
                  </a:lnTo>
                  <a:lnTo>
                    <a:pt x="123" y="76"/>
                  </a:lnTo>
                  <a:lnTo>
                    <a:pt x="123" y="74"/>
                  </a:lnTo>
                  <a:lnTo>
                    <a:pt x="125" y="74"/>
                  </a:lnTo>
                  <a:lnTo>
                    <a:pt x="128" y="74"/>
                  </a:lnTo>
                  <a:lnTo>
                    <a:pt x="130" y="74"/>
                  </a:lnTo>
                  <a:lnTo>
                    <a:pt x="132" y="74"/>
                  </a:lnTo>
                  <a:lnTo>
                    <a:pt x="137" y="68"/>
                  </a:lnTo>
                  <a:lnTo>
                    <a:pt x="139" y="68"/>
                  </a:lnTo>
                  <a:lnTo>
                    <a:pt x="139" y="68"/>
                  </a:lnTo>
                  <a:lnTo>
                    <a:pt x="139" y="68"/>
                  </a:lnTo>
                  <a:lnTo>
                    <a:pt x="139" y="67"/>
                  </a:lnTo>
                  <a:lnTo>
                    <a:pt x="139" y="67"/>
                  </a:lnTo>
                  <a:lnTo>
                    <a:pt x="137" y="67"/>
                  </a:lnTo>
                  <a:lnTo>
                    <a:pt x="137" y="67"/>
                  </a:lnTo>
                  <a:lnTo>
                    <a:pt x="137" y="67"/>
                  </a:lnTo>
                  <a:lnTo>
                    <a:pt x="135" y="65"/>
                  </a:lnTo>
                  <a:lnTo>
                    <a:pt x="134" y="65"/>
                  </a:lnTo>
                  <a:lnTo>
                    <a:pt x="134" y="65"/>
                  </a:lnTo>
                  <a:lnTo>
                    <a:pt x="134" y="65"/>
                  </a:lnTo>
                  <a:lnTo>
                    <a:pt x="132" y="65"/>
                  </a:lnTo>
                  <a:lnTo>
                    <a:pt x="132" y="65"/>
                  </a:lnTo>
                  <a:lnTo>
                    <a:pt x="132" y="65"/>
                  </a:lnTo>
                  <a:lnTo>
                    <a:pt x="132" y="63"/>
                  </a:lnTo>
                  <a:lnTo>
                    <a:pt x="130" y="63"/>
                  </a:lnTo>
                  <a:lnTo>
                    <a:pt x="130" y="63"/>
                  </a:lnTo>
                  <a:lnTo>
                    <a:pt x="128" y="63"/>
                  </a:lnTo>
                  <a:lnTo>
                    <a:pt x="130" y="61"/>
                  </a:lnTo>
                  <a:lnTo>
                    <a:pt x="130" y="61"/>
                  </a:lnTo>
                  <a:lnTo>
                    <a:pt x="128" y="59"/>
                  </a:lnTo>
                  <a:lnTo>
                    <a:pt x="130" y="59"/>
                  </a:lnTo>
                  <a:lnTo>
                    <a:pt x="132" y="58"/>
                  </a:lnTo>
                  <a:lnTo>
                    <a:pt x="134" y="58"/>
                  </a:lnTo>
                  <a:lnTo>
                    <a:pt x="135" y="58"/>
                  </a:lnTo>
                  <a:lnTo>
                    <a:pt x="135" y="59"/>
                  </a:lnTo>
                  <a:lnTo>
                    <a:pt x="137" y="59"/>
                  </a:lnTo>
                  <a:lnTo>
                    <a:pt x="139" y="58"/>
                  </a:lnTo>
                  <a:lnTo>
                    <a:pt x="141" y="56"/>
                  </a:lnTo>
                  <a:lnTo>
                    <a:pt x="143" y="56"/>
                  </a:lnTo>
                  <a:lnTo>
                    <a:pt x="145" y="56"/>
                  </a:lnTo>
                  <a:lnTo>
                    <a:pt x="146" y="56"/>
                  </a:lnTo>
                  <a:lnTo>
                    <a:pt x="146" y="56"/>
                  </a:lnTo>
                  <a:lnTo>
                    <a:pt x="146" y="56"/>
                  </a:lnTo>
                  <a:lnTo>
                    <a:pt x="148" y="56"/>
                  </a:lnTo>
                  <a:lnTo>
                    <a:pt x="148" y="56"/>
                  </a:lnTo>
                  <a:lnTo>
                    <a:pt x="148" y="56"/>
                  </a:lnTo>
                  <a:lnTo>
                    <a:pt x="148" y="56"/>
                  </a:lnTo>
                  <a:lnTo>
                    <a:pt x="148" y="52"/>
                  </a:lnTo>
                  <a:lnTo>
                    <a:pt x="148" y="52"/>
                  </a:lnTo>
                  <a:lnTo>
                    <a:pt x="152" y="47"/>
                  </a:lnTo>
                  <a:lnTo>
                    <a:pt x="152" y="45"/>
                  </a:lnTo>
                  <a:lnTo>
                    <a:pt x="154" y="43"/>
                  </a:lnTo>
                  <a:lnTo>
                    <a:pt x="154" y="43"/>
                  </a:lnTo>
                  <a:lnTo>
                    <a:pt x="152" y="41"/>
                  </a:lnTo>
                  <a:lnTo>
                    <a:pt x="154" y="40"/>
                  </a:lnTo>
                  <a:lnTo>
                    <a:pt x="154" y="40"/>
                  </a:lnTo>
                  <a:lnTo>
                    <a:pt x="154" y="40"/>
                  </a:lnTo>
                  <a:lnTo>
                    <a:pt x="154" y="38"/>
                  </a:lnTo>
                  <a:lnTo>
                    <a:pt x="155" y="38"/>
                  </a:lnTo>
                  <a:lnTo>
                    <a:pt x="155" y="38"/>
                  </a:lnTo>
                  <a:lnTo>
                    <a:pt x="154" y="36"/>
                  </a:lnTo>
                  <a:lnTo>
                    <a:pt x="155" y="34"/>
                  </a:lnTo>
                  <a:lnTo>
                    <a:pt x="155" y="34"/>
                  </a:lnTo>
                  <a:lnTo>
                    <a:pt x="155" y="34"/>
                  </a:lnTo>
                  <a:lnTo>
                    <a:pt x="155" y="34"/>
                  </a:lnTo>
                  <a:lnTo>
                    <a:pt x="155" y="31"/>
                  </a:lnTo>
                  <a:lnTo>
                    <a:pt x="157" y="31"/>
                  </a:lnTo>
                  <a:lnTo>
                    <a:pt x="157" y="31"/>
                  </a:lnTo>
                  <a:lnTo>
                    <a:pt x="161" y="31"/>
                  </a:lnTo>
                  <a:lnTo>
                    <a:pt x="161" y="29"/>
                  </a:lnTo>
                  <a:lnTo>
                    <a:pt x="161" y="29"/>
                  </a:lnTo>
                  <a:lnTo>
                    <a:pt x="161" y="29"/>
                  </a:lnTo>
                  <a:lnTo>
                    <a:pt x="163" y="27"/>
                  </a:lnTo>
                  <a:lnTo>
                    <a:pt x="163" y="27"/>
                  </a:lnTo>
                  <a:lnTo>
                    <a:pt x="163" y="25"/>
                  </a:lnTo>
                  <a:lnTo>
                    <a:pt x="164" y="25"/>
                  </a:lnTo>
                  <a:lnTo>
                    <a:pt x="166" y="21"/>
                  </a:lnTo>
                  <a:lnTo>
                    <a:pt x="166" y="20"/>
                  </a:lnTo>
                  <a:lnTo>
                    <a:pt x="168" y="20"/>
                  </a:lnTo>
                  <a:lnTo>
                    <a:pt x="170" y="20"/>
                  </a:lnTo>
                  <a:lnTo>
                    <a:pt x="172" y="18"/>
                  </a:lnTo>
                  <a:lnTo>
                    <a:pt x="173" y="16"/>
                  </a:lnTo>
                  <a:lnTo>
                    <a:pt x="175" y="16"/>
                  </a:lnTo>
                  <a:lnTo>
                    <a:pt x="177" y="16"/>
                  </a:lnTo>
                  <a:lnTo>
                    <a:pt x="177" y="14"/>
                  </a:lnTo>
                  <a:lnTo>
                    <a:pt x="179" y="12"/>
                  </a:lnTo>
                  <a:lnTo>
                    <a:pt x="177" y="11"/>
                  </a:lnTo>
                  <a:lnTo>
                    <a:pt x="177" y="12"/>
                  </a:lnTo>
                  <a:lnTo>
                    <a:pt x="175" y="11"/>
                  </a:lnTo>
                  <a:lnTo>
                    <a:pt x="173" y="11"/>
                  </a:lnTo>
                  <a:lnTo>
                    <a:pt x="172" y="11"/>
                  </a:lnTo>
                  <a:lnTo>
                    <a:pt x="168" y="9"/>
                  </a:lnTo>
                  <a:lnTo>
                    <a:pt x="168" y="9"/>
                  </a:lnTo>
                  <a:lnTo>
                    <a:pt x="164" y="3"/>
                  </a:lnTo>
                  <a:lnTo>
                    <a:pt x="164" y="3"/>
                  </a:lnTo>
                  <a:lnTo>
                    <a:pt x="163" y="2"/>
                  </a:lnTo>
                  <a:lnTo>
                    <a:pt x="163" y="2"/>
                  </a:lnTo>
                  <a:lnTo>
                    <a:pt x="159" y="2"/>
                  </a:lnTo>
                  <a:lnTo>
                    <a:pt x="157" y="0"/>
                  </a:lnTo>
                  <a:lnTo>
                    <a:pt x="155" y="0"/>
                  </a:lnTo>
                  <a:lnTo>
                    <a:pt x="155" y="0"/>
                  </a:lnTo>
                  <a:lnTo>
                    <a:pt x="155" y="2"/>
                  </a:lnTo>
                  <a:lnTo>
                    <a:pt x="155" y="2"/>
                  </a:lnTo>
                  <a:lnTo>
                    <a:pt x="157" y="2"/>
                  </a:lnTo>
                  <a:lnTo>
                    <a:pt x="157" y="5"/>
                  </a:lnTo>
                  <a:lnTo>
                    <a:pt x="159" y="7"/>
                  </a:lnTo>
                  <a:lnTo>
                    <a:pt x="163" y="9"/>
                  </a:lnTo>
                  <a:lnTo>
                    <a:pt x="161" y="9"/>
                  </a:lnTo>
                  <a:lnTo>
                    <a:pt x="161" y="9"/>
                  </a:lnTo>
                  <a:lnTo>
                    <a:pt x="159" y="9"/>
                  </a:lnTo>
                  <a:lnTo>
                    <a:pt x="157" y="9"/>
                  </a:lnTo>
                  <a:lnTo>
                    <a:pt x="159" y="9"/>
                  </a:lnTo>
                  <a:lnTo>
                    <a:pt x="159" y="9"/>
                  </a:lnTo>
                  <a:lnTo>
                    <a:pt x="159" y="7"/>
                  </a:lnTo>
                  <a:lnTo>
                    <a:pt x="157" y="7"/>
                  </a:lnTo>
                  <a:lnTo>
                    <a:pt x="157" y="7"/>
                  </a:lnTo>
                  <a:lnTo>
                    <a:pt x="155" y="9"/>
                  </a:lnTo>
                  <a:lnTo>
                    <a:pt x="154" y="9"/>
                  </a:lnTo>
                  <a:lnTo>
                    <a:pt x="152" y="9"/>
                  </a:lnTo>
                  <a:lnTo>
                    <a:pt x="152" y="7"/>
                  </a:lnTo>
                  <a:lnTo>
                    <a:pt x="152" y="7"/>
                  </a:lnTo>
                  <a:lnTo>
                    <a:pt x="152" y="7"/>
                  </a:lnTo>
                  <a:lnTo>
                    <a:pt x="152" y="9"/>
                  </a:lnTo>
                  <a:lnTo>
                    <a:pt x="152" y="9"/>
                  </a:lnTo>
                  <a:lnTo>
                    <a:pt x="152" y="9"/>
                  </a:lnTo>
                  <a:lnTo>
                    <a:pt x="150" y="9"/>
                  </a:lnTo>
                  <a:lnTo>
                    <a:pt x="150" y="9"/>
                  </a:lnTo>
                  <a:lnTo>
                    <a:pt x="148" y="9"/>
                  </a:lnTo>
                  <a:lnTo>
                    <a:pt x="150" y="11"/>
                  </a:lnTo>
                  <a:lnTo>
                    <a:pt x="150" y="11"/>
                  </a:lnTo>
                  <a:lnTo>
                    <a:pt x="148" y="12"/>
                  </a:lnTo>
                  <a:lnTo>
                    <a:pt x="148" y="14"/>
                  </a:lnTo>
                  <a:lnTo>
                    <a:pt x="148" y="14"/>
                  </a:lnTo>
                  <a:lnTo>
                    <a:pt x="148" y="16"/>
                  </a:lnTo>
                  <a:lnTo>
                    <a:pt x="148" y="16"/>
                  </a:lnTo>
                  <a:lnTo>
                    <a:pt x="148" y="16"/>
                  </a:lnTo>
                  <a:lnTo>
                    <a:pt x="150" y="18"/>
                  </a:lnTo>
                  <a:lnTo>
                    <a:pt x="152" y="21"/>
                  </a:lnTo>
                  <a:lnTo>
                    <a:pt x="152" y="21"/>
                  </a:lnTo>
                  <a:lnTo>
                    <a:pt x="152" y="23"/>
                  </a:lnTo>
                  <a:lnTo>
                    <a:pt x="152" y="25"/>
                  </a:lnTo>
                  <a:lnTo>
                    <a:pt x="152" y="25"/>
                  </a:lnTo>
                  <a:lnTo>
                    <a:pt x="152" y="25"/>
                  </a:lnTo>
                  <a:lnTo>
                    <a:pt x="152" y="27"/>
                  </a:lnTo>
                  <a:lnTo>
                    <a:pt x="152" y="27"/>
                  </a:lnTo>
                  <a:lnTo>
                    <a:pt x="152" y="29"/>
                  </a:lnTo>
                  <a:lnTo>
                    <a:pt x="152" y="31"/>
                  </a:lnTo>
                  <a:lnTo>
                    <a:pt x="150" y="31"/>
                  </a:lnTo>
                  <a:lnTo>
                    <a:pt x="150" y="31"/>
                  </a:lnTo>
                  <a:lnTo>
                    <a:pt x="148" y="31"/>
                  </a:lnTo>
                  <a:lnTo>
                    <a:pt x="148" y="32"/>
                  </a:lnTo>
                  <a:lnTo>
                    <a:pt x="148" y="32"/>
                  </a:lnTo>
                  <a:lnTo>
                    <a:pt x="143" y="36"/>
                  </a:lnTo>
                  <a:lnTo>
                    <a:pt x="143" y="38"/>
                  </a:lnTo>
                  <a:lnTo>
                    <a:pt x="141" y="38"/>
                  </a:lnTo>
                  <a:lnTo>
                    <a:pt x="141" y="38"/>
                  </a:lnTo>
                  <a:lnTo>
                    <a:pt x="141" y="36"/>
                  </a:lnTo>
                  <a:lnTo>
                    <a:pt x="143" y="34"/>
                  </a:lnTo>
                  <a:lnTo>
                    <a:pt x="146" y="32"/>
                  </a:lnTo>
                  <a:lnTo>
                    <a:pt x="146" y="32"/>
                  </a:lnTo>
                  <a:lnTo>
                    <a:pt x="146" y="31"/>
                  </a:lnTo>
                  <a:lnTo>
                    <a:pt x="146" y="29"/>
                  </a:lnTo>
                  <a:lnTo>
                    <a:pt x="143" y="31"/>
                  </a:lnTo>
                  <a:lnTo>
                    <a:pt x="143" y="29"/>
                  </a:lnTo>
                  <a:lnTo>
                    <a:pt x="146" y="27"/>
                  </a:lnTo>
                  <a:lnTo>
                    <a:pt x="146" y="27"/>
                  </a:lnTo>
                  <a:lnTo>
                    <a:pt x="146" y="25"/>
                  </a:lnTo>
                  <a:lnTo>
                    <a:pt x="148" y="25"/>
                  </a:lnTo>
                  <a:lnTo>
                    <a:pt x="148" y="25"/>
                  </a:lnTo>
                  <a:lnTo>
                    <a:pt x="148" y="23"/>
                  </a:lnTo>
                  <a:lnTo>
                    <a:pt x="148" y="21"/>
                  </a:lnTo>
                  <a:lnTo>
                    <a:pt x="148" y="21"/>
                  </a:lnTo>
                  <a:lnTo>
                    <a:pt x="148" y="21"/>
                  </a:lnTo>
                  <a:lnTo>
                    <a:pt x="146" y="20"/>
                  </a:lnTo>
                  <a:lnTo>
                    <a:pt x="146" y="20"/>
                  </a:lnTo>
                  <a:lnTo>
                    <a:pt x="146" y="18"/>
                  </a:lnTo>
                  <a:lnTo>
                    <a:pt x="145" y="18"/>
                  </a:lnTo>
                  <a:lnTo>
                    <a:pt x="145" y="16"/>
                  </a:lnTo>
                  <a:lnTo>
                    <a:pt x="145" y="16"/>
                  </a:lnTo>
                  <a:lnTo>
                    <a:pt x="145" y="16"/>
                  </a:lnTo>
                  <a:lnTo>
                    <a:pt x="145" y="14"/>
                  </a:lnTo>
                  <a:lnTo>
                    <a:pt x="145" y="12"/>
                  </a:lnTo>
                  <a:lnTo>
                    <a:pt x="145" y="12"/>
                  </a:lnTo>
                  <a:lnTo>
                    <a:pt x="145" y="12"/>
                  </a:lnTo>
                  <a:lnTo>
                    <a:pt x="143" y="11"/>
                  </a:lnTo>
                  <a:lnTo>
                    <a:pt x="143" y="11"/>
                  </a:lnTo>
                  <a:lnTo>
                    <a:pt x="143" y="9"/>
                  </a:lnTo>
                  <a:lnTo>
                    <a:pt x="141" y="11"/>
                  </a:lnTo>
                  <a:lnTo>
                    <a:pt x="139" y="11"/>
                  </a:lnTo>
                  <a:lnTo>
                    <a:pt x="139" y="12"/>
                  </a:lnTo>
                  <a:lnTo>
                    <a:pt x="137" y="11"/>
                  </a:lnTo>
                  <a:lnTo>
                    <a:pt x="137" y="12"/>
                  </a:lnTo>
                  <a:lnTo>
                    <a:pt x="135" y="14"/>
                  </a:lnTo>
                  <a:lnTo>
                    <a:pt x="135" y="16"/>
                  </a:lnTo>
                  <a:lnTo>
                    <a:pt x="135" y="16"/>
                  </a:lnTo>
                  <a:lnTo>
                    <a:pt x="137" y="16"/>
                  </a:lnTo>
                  <a:lnTo>
                    <a:pt x="137" y="18"/>
                  </a:lnTo>
                  <a:lnTo>
                    <a:pt x="139" y="18"/>
                  </a:lnTo>
                  <a:lnTo>
                    <a:pt x="139" y="18"/>
                  </a:lnTo>
                  <a:lnTo>
                    <a:pt x="139" y="18"/>
                  </a:lnTo>
                  <a:lnTo>
                    <a:pt x="139" y="18"/>
                  </a:lnTo>
                  <a:lnTo>
                    <a:pt x="139" y="16"/>
                  </a:lnTo>
                  <a:lnTo>
                    <a:pt x="139" y="14"/>
                  </a:lnTo>
                  <a:lnTo>
                    <a:pt x="139" y="14"/>
                  </a:lnTo>
                  <a:lnTo>
                    <a:pt x="139" y="14"/>
                  </a:lnTo>
                  <a:lnTo>
                    <a:pt x="141" y="16"/>
                  </a:lnTo>
                  <a:lnTo>
                    <a:pt x="141" y="16"/>
                  </a:lnTo>
                  <a:lnTo>
                    <a:pt x="141" y="18"/>
                  </a:lnTo>
                  <a:lnTo>
                    <a:pt x="141" y="18"/>
                  </a:lnTo>
                  <a:lnTo>
                    <a:pt x="141" y="20"/>
                  </a:lnTo>
                  <a:lnTo>
                    <a:pt x="141" y="21"/>
                  </a:lnTo>
                  <a:lnTo>
                    <a:pt x="141" y="21"/>
                  </a:lnTo>
                  <a:lnTo>
                    <a:pt x="141" y="21"/>
                  </a:lnTo>
                  <a:lnTo>
                    <a:pt x="141" y="25"/>
                  </a:lnTo>
                  <a:lnTo>
                    <a:pt x="139" y="25"/>
                  </a:lnTo>
                  <a:lnTo>
                    <a:pt x="139" y="25"/>
                  </a:lnTo>
                  <a:lnTo>
                    <a:pt x="141" y="23"/>
                  </a:lnTo>
                  <a:lnTo>
                    <a:pt x="141" y="21"/>
                  </a:lnTo>
                  <a:lnTo>
                    <a:pt x="139" y="21"/>
                  </a:lnTo>
                  <a:lnTo>
                    <a:pt x="139" y="20"/>
                  </a:lnTo>
                  <a:lnTo>
                    <a:pt x="139" y="20"/>
                  </a:lnTo>
                  <a:lnTo>
                    <a:pt x="139" y="20"/>
                  </a:lnTo>
                  <a:lnTo>
                    <a:pt x="137" y="18"/>
                  </a:lnTo>
                  <a:lnTo>
                    <a:pt x="137" y="18"/>
                  </a:lnTo>
                  <a:lnTo>
                    <a:pt x="135" y="18"/>
                  </a:lnTo>
                  <a:lnTo>
                    <a:pt x="135" y="18"/>
                  </a:lnTo>
                  <a:lnTo>
                    <a:pt x="135" y="18"/>
                  </a:lnTo>
                  <a:lnTo>
                    <a:pt x="135" y="18"/>
                  </a:lnTo>
                  <a:lnTo>
                    <a:pt x="135" y="18"/>
                  </a:lnTo>
                  <a:lnTo>
                    <a:pt x="134" y="18"/>
                  </a:lnTo>
                  <a:lnTo>
                    <a:pt x="134" y="16"/>
                  </a:lnTo>
                  <a:lnTo>
                    <a:pt x="134" y="16"/>
                  </a:lnTo>
                  <a:lnTo>
                    <a:pt x="134" y="16"/>
                  </a:lnTo>
                  <a:lnTo>
                    <a:pt x="135" y="12"/>
                  </a:lnTo>
                  <a:lnTo>
                    <a:pt x="135" y="12"/>
                  </a:lnTo>
                  <a:lnTo>
                    <a:pt x="135" y="12"/>
                  </a:lnTo>
                  <a:lnTo>
                    <a:pt x="135" y="11"/>
                  </a:lnTo>
                  <a:lnTo>
                    <a:pt x="134" y="12"/>
                  </a:lnTo>
                  <a:lnTo>
                    <a:pt x="132" y="14"/>
                  </a:lnTo>
                  <a:lnTo>
                    <a:pt x="132" y="14"/>
                  </a:lnTo>
                  <a:lnTo>
                    <a:pt x="132" y="16"/>
                  </a:lnTo>
                  <a:lnTo>
                    <a:pt x="134" y="18"/>
                  </a:lnTo>
                  <a:lnTo>
                    <a:pt x="134" y="20"/>
                  </a:lnTo>
                  <a:lnTo>
                    <a:pt x="132" y="21"/>
                  </a:lnTo>
                  <a:lnTo>
                    <a:pt x="132" y="21"/>
                  </a:lnTo>
                  <a:lnTo>
                    <a:pt x="132" y="21"/>
                  </a:lnTo>
                  <a:lnTo>
                    <a:pt x="132" y="21"/>
                  </a:lnTo>
                  <a:lnTo>
                    <a:pt x="130" y="21"/>
                  </a:lnTo>
                  <a:lnTo>
                    <a:pt x="130" y="21"/>
                  </a:lnTo>
                  <a:lnTo>
                    <a:pt x="130" y="21"/>
                  </a:lnTo>
                  <a:lnTo>
                    <a:pt x="132" y="20"/>
                  </a:lnTo>
                  <a:lnTo>
                    <a:pt x="132" y="20"/>
                  </a:lnTo>
                  <a:lnTo>
                    <a:pt x="132" y="20"/>
                  </a:lnTo>
                  <a:lnTo>
                    <a:pt x="132" y="20"/>
                  </a:lnTo>
                  <a:lnTo>
                    <a:pt x="130" y="20"/>
                  </a:lnTo>
                  <a:lnTo>
                    <a:pt x="130" y="20"/>
                  </a:lnTo>
                  <a:lnTo>
                    <a:pt x="130" y="20"/>
                  </a:lnTo>
                  <a:lnTo>
                    <a:pt x="130" y="18"/>
                  </a:lnTo>
                  <a:lnTo>
                    <a:pt x="130" y="18"/>
                  </a:lnTo>
                  <a:lnTo>
                    <a:pt x="128" y="18"/>
                  </a:lnTo>
                  <a:lnTo>
                    <a:pt x="128" y="18"/>
                  </a:lnTo>
                  <a:lnTo>
                    <a:pt x="128" y="18"/>
                  </a:lnTo>
                  <a:lnTo>
                    <a:pt x="126" y="18"/>
                  </a:lnTo>
                  <a:lnTo>
                    <a:pt x="126" y="18"/>
                  </a:lnTo>
                  <a:lnTo>
                    <a:pt x="125" y="18"/>
                  </a:lnTo>
                  <a:lnTo>
                    <a:pt x="125" y="18"/>
                  </a:lnTo>
                  <a:lnTo>
                    <a:pt x="126" y="16"/>
                  </a:lnTo>
                  <a:lnTo>
                    <a:pt x="128" y="16"/>
                  </a:lnTo>
                  <a:lnTo>
                    <a:pt x="126" y="14"/>
                  </a:lnTo>
                  <a:lnTo>
                    <a:pt x="125" y="14"/>
                  </a:lnTo>
                  <a:lnTo>
                    <a:pt x="125" y="16"/>
                  </a:lnTo>
                  <a:lnTo>
                    <a:pt x="125" y="18"/>
                  </a:lnTo>
                  <a:lnTo>
                    <a:pt x="123" y="18"/>
                  </a:lnTo>
                  <a:lnTo>
                    <a:pt x="123" y="18"/>
                  </a:lnTo>
                  <a:lnTo>
                    <a:pt x="119" y="20"/>
                  </a:lnTo>
                  <a:lnTo>
                    <a:pt x="117" y="21"/>
                  </a:lnTo>
                  <a:lnTo>
                    <a:pt x="117" y="23"/>
                  </a:lnTo>
                  <a:lnTo>
                    <a:pt x="117" y="23"/>
                  </a:lnTo>
                  <a:lnTo>
                    <a:pt x="117" y="21"/>
                  </a:lnTo>
                  <a:lnTo>
                    <a:pt x="117" y="21"/>
                  </a:lnTo>
                  <a:lnTo>
                    <a:pt x="117" y="20"/>
                  </a:lnTo>
                  <a:lnTo>
                    <a:pt x="117" y="20"/>
                  </a:lnTo>
                  <a:lnTo>
                    <a:pt x="117" y="20"/>
                  </a:lnTo>
                  <a:lnTo>
                    <a:pt x="116" y="21"/>
                  </a:lnTo>
                  <a:lnTo>
                    <a:pt x="114" y="21"/>
                  </a:lnTo>
                  <a:lnTo>
                    <a:pt x="112" y="20"/>
                  </a:lnTo>
                  <a:lnTo>
                    <a:pt x="110" y="20"/>
                  </a:lnTo>
                  <a:lnTo>
                    <a:pt x="110" y="21"/>
                  </a:lnTo>
                  <a:lnTo>
                    <a:pt x="110" y="23"/>
                  </a:lnTo>
                  <a:lnTo>
                    <a:pt x="108" y="23"/>
                  </a:lnTo>
                  <a:lnTo>
                    <a:pt x="108" y="25"/>
                  </a:lnTo>
                  <a:lnTo>
                    <a:pt x="108" y="27"/>
                  </a:lnTo>
                  <a:lnTo>
                    <a:pt x="110" y="29"/>
                  </a:lnTo>
                  <a:lnTo>
                    <a:pt x="108" y="29"/>
                  </a:lnTo>
                  <a:lnTo>
                    <a:pt x="108" y="31"/>
                  </a:lnTo>
                  <a:lnTo>
                    <a:pt x="108" y="31"/>
                  </a:lnTo>
                  <a:lnTo>
                    <a:pt x="108" y="31"/>
                  </a:lnTo>
                  <a:lnTo>
                    <a:pt x="108" y="29"/>
                  </a:lnTo>
                  <a:lnTo>
                    <a:pt x="108" y="29"/>
                  </a:lnTo>
                  <a:lnTo>
                    <a:pt x="107" y="29"/>
                  </a:lnTo>
                  <a:lnTo>
                    <a:pt x="107" y="31"/>
                  </a:lnTo>
                  <a:lnTo>
                    <a:pt x="105" y="31"/>
                  </a:lnTo>
                  <a:lnTo>
                    <a:pt x="105" y="31"/>
                  </a:lnTo>
                  <a:lnTo>
                    <a:pt x="105" y="31"/>
                  </a:lnTo>
                  <a:lnTo>
                    <a:pt x="105" y="32"/>
                  </a:lnTo>
                  <a:lnTo>
                    <a:pt x="105" y="32"/>
                  </a:lnTo>
                  <a:lnTo>
                    <a:pt x="105" y="32"/>
                  </a:lnTo>
                  <a:lnTo>
                    <a:pt x="105" y="34"/>
                  </a:lnTo>
                  <a:lnTo>
                    <a:pt x="103" y="32"/>
                  </a:lnTo>
                  <a:lnTo>
                    <a:pt x="103" y="32"/>
                  </a:lnTo>
                  <a:lnTo>
                    <a:pt x="103" y="32"/>
                  </a:lnTo>
                  <a:lnTo>
                    <a:pt x="101" y="34"/>
                  </a:lnTo>
                  <a:lnTo>
                    <a:pt x="101" y="34"/>
                  </a:lnTo>
                  <a:lnTo>
                    <a:pt x="105" y="36"/>
                  </a:lnTo>
                  <a:lnTo>
                    <a:pt x="105" y="38"/>
                  </a:lnTo>
                  <a:lnTo>
                    <a:pt x="107" y="38"/>
                  </a:lnTo>
                  <a:lnTo>
                    <a:pt x="105" y="40"/>
                  </a:lnTo>
                  <a:lnTo>
                    <a:pt x="105" y="40"/>
                  </a:lnTo>
                  <a:lnTo>
                    <a:pt x="105" y="40"/>
                  </a:lnTo>
                  <a:lnTo>
                    <a:pt x="103" y="40"/>
                  </a:lnTo>
                  <a:lnTo>
                    <a:pt x="103" y="40"/>
                  </a:lnTo>
                  <a:lnTo>
                    <a:pt x="103" y="38"/>
                  </a:lnTo>
                  <a:lnTo>
                    <a:pt x="101" y="40"/>
                  </a:lnTo>
                  <a:lnTo>
                    <a:pt x="103" y="41"/>
                  </a:lnTo>
                  <a:lnTo>
                    <a:pt x="103" y="43"/>
                  </a:lnTo>
                  <a:lnTo>
                    <a:pt x="105" y="43"/>
                  </a:lnTo>
                  <a:lnTo>
                    <a:pt x="107" y="43"/>
                  </a:lnTo>
                  <a:lnTo>
                    <a:pt x="107" y="43"/>
                  </a:lnTo>
                  <a:lnTo>
                    <a:pt x="107" y="43"/>
                  </a:lnTo>
                  <a:lnTo>
                    <a:pt x="107" y="41"/>
                  </a:lnTo>
                  <a:lnTo>
                    <a:pt x="107" y="41"/>
                  </a:lnTo>
                  <a:lnTo>
                    <a:pt x="107" y="41"/>
                  </a:lnTo>
                  <a:lnTo>
                    <a:pt x="107" y="41"/>
                  </a:lnTo>
                  <a:lnTo>
                    <a:pt x="108" y="41"/>
                  </a:lnTo>
                  <a:lnTo>
                    <a:pt x="108" y="43"/>
                  </a:lnTo>
                  <a:lnTo>
                    <a:pt x="108" y="45"/>
                  </a:lnTo>
                  <a:lnTo>
                    <a:pt x="108" y="45"/>
                  </a:lnTo>
                  <a:lnTo>
                    <a:pt x="107" y="45"/>
                  </a:lnTo>
                  <a:lnTo>
                    <a:pt x="107" y="45"/>
                  </a:lnTo>
                  <a:lnTo>
                    <a:pt x="107" y="47"/>
                  </a:lnTo>
                  <a:lnTo>
                    <a:pt x="107" y="47"/>
                  </a:lnTo>
                  <a:lnTo>
                    <a:pt x="108" y="47"/>
                  </a:lnTo>
                  <a:lnTo>
                    <a:pt x="108" y="49"/>
                  </a:lnTo>
                  <a:lnTo>
                    <a:pt x="108" y="49"/>
                  </a:lnTo>
                  <a:lnTo>
                    <a:pt x="108" y="49"/>
                  </a:lnTo>
                  <a:lnTo>
                    <a:pt x="105" y="47"/>
                  </a:lnTo>
                  <a:lnTo>
                    <a:pt x="103" y="49"/>
                  </a:lnTo>
                  <a:lnTo>
                    <a:pt x="101" y="47"/>
                  </a:lnTo>
                  <a:lnTo>
                    <a:pt x="101" y="47"/>
                  </a:lnTo>
                  <a:lnTo>
                    <a:pt x="99" y="47"/>
                  </a:lnTo>
                  <a:lnTo>
                    <a:pt x="99" y="49"/>
                  </a:lnTo>
                  <a:lnTo>
                    <a:pt x="99" y="49"/>
                  </a:lnTo>
                  <a:lnTo>
                    <a:pt x="98" y="49"/>
                  </a:lnTo>
                  <a:lnTo>
                    <a:pt x="98" y="49"/>
                  </a:lnTo>
                  <a:lnTo>
                    <a:pt x="98" y="49"/>
                  </a:lnTo>
                  <a:lnTo>
                    <a:pt x="98" y="50"/>
                  </a:lnTo>
                  <a:lnTo>
                    <a:pt x="98" y="50"/>
                  </a:lnTo>
                  <a:lnTo>
                    <a:pt x="99" y="50"/>
                  </a:lnTo>
                  <a:lnTo>
                    <a:pt x="101" y="52"/>
                  </a:lnTo>
                  <a:lnTo>
                    <a:pt x="105" y="54"/>
                  </a:lnTo>
                  <a:lnTo>
                    <a:pt x="103" y="54"/>
                  </a:lnTo>
                  <a:lnTo>
                    <a:pt x="103" y="54"/>
                  </a:lnTo>
                  <a:lnTo>
                    <a:pt x="101" y="54"/>
                  </a:lnTo>
                  <a:lnTo>
                    <a:pt x="101" y="52"/>
                  </a:lnTo>
                  <a:lnTo>
                    <a:pt x="101" y="52"/>
                  </a:lnTo>
                  <a:lnTo>
                    <a:pt x="98" y="52"/>
                  </a:lnTo>
                  <a:lnTo>
                    <a:pt x="98" y="52"/>
                  </a:lnTo>
                  <a:lnTo>
                    <a:pt x="99" y="54"/>
                  </a:lnTo>
                  <a:lnTo>
                    <a:pt x="101" y="54"/>
                  </a:lnTo>
                  <a:lnTo>
                    <a:pt x="101" y="54"/>
                  </a:lnTo>
                  <a:lnTo>
                    <a:pt x="101" y="54"/>
                  </a:lnTo>
                  <a:lnTo>
                    <a:pt x="98" y="54"/>
                  </a:lnTo>
                  <a:lnTo>
                    <a:pt x="92" y="54"/>
                  </a:lnTo>
                  <a:lnTo>
                    <a:pt x="92" y="54"/>
                  </a:lnTo>
                  <a:lnTo>
                    <a:pt x="89" y="58"/>
                  </a:lnTo>
                  <a:lnTo>
                    <a:pt x="87" y="58"/>
                  </a:lnTo>
                  <a:lnTo>
                    <a:pt x="87" y="59"/>
                  </a:lnTo>
                  <a:lnTo>
                    <a:pt x="87" y="59"/>
                  </a:lnTo>
                  <a:lnTo>
                    <a:pt x="87" y="59"/>
                  </a:lnTo>
                  <a:lnTo>
                    <a:pt x="85" y="59"/>
                  </a:lnTo>
                  <a:lnTo>
                    <a:pt x="85" y="59"/>
                  </a:lnTo>
                  <a:lnTo>
                    <a:pt x="85" y="61"/>
                  </a:lnTo>
                  <a:lnTo>
                    <a:pt x="85" y="61"/>
                  </a:lnTo>
                  <a:lnTo>
                    <a:pt x="87" y="61"/>
                  </a:lnTo>
                  <a:lnTo>
                    <a:pt x="87" y="61"/>
                  </a:lnTo>
                  <a:lnTo>
                    <a:pt x="85" y="63"/>
                  </a:lnTo>
                  <a:lnTo>
                    <a:pt x="85" y="63"/>
                  </a:lnTo>
                  <a:lnTo>
                    <a:pt x="85" y="63"/>
                  </a:lnTo>
                  <a:lnTo>
                    <a:pt x="85" y="63"/>
                  </a:lnTo>
                  <a:lnTo>
                    <a:pt x="87" y="63"/>
                  </a:lnTo>
                  <a:lnTo>
                    <a:pt x="90" y="65"/>
                  </a:lnTo>
                  <a:lnTo>
                    <a:pt x="90" y="65"/>
                  </a:lnTo>
                  <a:lnTo>
                    <a:pt x="90" y="67"/>
                  </a:lnTo>
                  <a:lnTo>
                    <a:pt x="90" y="67"/>
                  </a:lnTo>
                  <a:lnTo>
                    <a:pt x="96" y="67"/>
                  </a:lnTo>
                  <a:lnTo>
                    <a:pt x="96" y="67"/>
                  </a:lnTo>
                  <a:lnTo>
                    <a:pt x="98" y="68"/>
                  </a:lnTo>
                  <a:lnTo>
                    <a:pt x="98" y="67"/>
                  </a:lnTo>
                  <a:lnTo>
                    <a:pt x="98" y="67"/>
                  </a:lnTo>
                  <a:lnTo>
                    <a:pt x="99" y="67"/>
                  </a:lnTo>
                  <a:lnTo>
                    <a:pt x="99" y="67"/>
                  </a:lnTo>
                  <a:lnTo>
                    <a:pt x="99" y="65"/>
                  </a:lnTo>
                  <a:lnTo>
                    <a:pt x="99" y="65"/>
                  </a:lnTo>
                  <a:lnTo>
                    <a:pt x="101" y="65"/>
                  </a:lnTo>
                  <a:lnTo>
                    <a:pt x="101" y="67"/>
                  </a:lnTo>
                  <a:lnTo>
                    <a:pt x="101" y="67"/>
                  </a:lnTo>
                  <a:lnTo>
                    <a:pt x="101" y="67"/>
                  </a:lnTo>
                  <a:lnTo>
                    <a:pt x="101" y="68"/>
                  </a:lnTo>
                  <a:lnTo>
                    <a:pt x="101" y="68"/>
                  </a:lnTo>
                  <a:lnTo>
                    <a:pt x="101" y="68"/>
                  </a:lnTo>
                  <a:lnTo>
                    <a:pt x="103" y="67"/>
                  </a:lnTo>
                  <a:lnTo>
                    <a:pt x="103" y="65"/>
                  </a:lnTo>
                  <a:lnTo>
                    <a:pt x="105" y="65"/>
                  </a:lnTo>
                  <a:lnTo>
                    <a:pt x="103" y="67"/>
                  </a:lnTo>
                  <a:lnTo>
                    <a:pt x="105" y="67"/>
                  </a:lnTo>
                  <a:lnTo>
                    <a:pt x="105" y="67"/>
                  </a:lnTo>
                  <a:lnTo>
                    <a:pt x="105" y="67"/>
                  </a:lnTo>
                  <a:lnTo>
                    <a:pt x="105" y="68"/>
                  </a:lnTo>
                  <a:lnTo>
                    <a:pt x="105" y="68"/>
                  </a:lnTo>
                  <a:lnTo>
                    <a:pt x="105" y="68"/>
                  </a:lnTo>
                  <a:lnTo>
                    <a:pt x="103" y="70"/>
                  </a:lnTo>
                  <a:lnTo>
                    <a:pt x="101" y="70"/>
                  </a:lnTo>
                  <a:lnTo>
                    <a:pt x="101" y="72"/>
                  </a:lnTo>
                  <a:lnTo>
                    <a:pt x="103" y="72"/>
                  </a:lnTo>
                  <a:lnTo>
                    <a:pt x="103" y="70"/>
                  </a:lnTo>
                  <a:lnTo>
                    <a:pt x="105" y="70"/>
                  </a:lnTo>
                  <a:lnTo>
                    <a:pt x="107" y="68"/>
                  </a:lnTo>
                  <a:lnTo>
                    <a:pt x="108" y="67"/>
                  </a:lnTo>
                  <a:lnTo>
                    <a:pt x="108" y="65"/>
                  </a:lnTo>
                  <a:lnTo>
                    <a:pt x="110" y="65"/>
                  </a:lnTo>
                  <a:lnTo>
                    <a:pt x="110" y="65"/>
                  </a:lnTo>
                  <a:lnTo>
                    <a:pt x="110" y="67"/>
                  </a:lnTo>
                  <a:lnTo>
                    <a:pt x="110" y="67"/>
                  </a:lnTo>
                  <a:lnTo>
                    <a:pt x="110" y="67"/>
                  </a:lnTo>
                  <a:lnTo>
                    <a:pt x="110" y="68"/>
                  </a:lnTo>
                  <a:lnTo>
                    <a:pt x="112" y="67"/>
                  </a:lnTo>
                  <a:lnTo>
                    <a:pt x="114" y="67"/>
                  </a:lnTo>
                  <a:lnTo>
                    <a:pt x="117" y="65"/>
                  </a:lnTo>
                  <a:lnTo>
                    <a:pt x="117" y="65"/>
                  </a:lnTo>
                  <a:lnTo>
                    <a:pt x="119" y="63"/>
                  </a:lnTo>
                  <a:lnTo>
                    <a:pt x="119" y="65"/>
                  </a:lnTo>
                  <a:lnTo>
                    <a:pt x="119" y="65"/>
                  </a:lnTo>
                  <a:lnTo>
                    <a:pt x="119" y="65"/>
                  </a:lnTo>
                  <a:lnTo>
                    <a:pt x="119" y="65"/>
                  </a:lnTo>
                  <a:lnTo>
                    <a:pt x="119" y="65"/>
                  </a:lnTo>
                  <a:lnTo>
                    <a:pt x="117" y="68"/>
                  </a:lnTo>
                  <a:lnTo>
                    <a:pt x="117" y="68"/>
                  </a:lnTo>
                  <a:lnTo>
                    <a:pt x="117" y="67"/>
                  </a:lnTo>
                  <a:lnTo>
                    <a:pt x="117" y="67"/>
                  </a:lnTo>
                  <a:lnTo>
                    <a:pt x="116" y="67"/>
                  </a:lnTo>
                  <a:lnTo>
                    <a:pt x="116" y="68"/>
                  </a:lnTo>
                  <a:lnTo>
                    <a:pt x="114" y="70"/>
                  </a:lnTo>
                  <a:lnTo>
                    <a:pt x="114" y="72"/>
                  </a:lnTo>
                  <a:lnTo>
                    <a:pt x="112" y="76"/>
                  </a:lnTo>
                  <a:lnTo>
                    <a:pt x="112" y="76"/>
                  </a:lnTo>
                  <a:lnTo>
                    <a:pt x="112" y="76"/>
                  </a:lnTo>
                  <a:lnTo>
                    <a:pt x="114" y="76"/>
                  </a:lnTo>
                  <a:lnTo>
                    <a:pt x="114" y="77"/>
                  </a:lnTo>
                  <a:lnTo>
                    <a:pt x="112" y="77"/>
                  </a:lnTo>
                  <a:lnTo>
                    <a:pt x="110" y="79"/>
                  </a:lnTo>
                  <a:lnTo>
                    <a:pt x="110" y="79"/>
                  </a:lnTo>
                  <a:lnTo>
                    <a:pt x="107" y="79"/>
                  </a:lnTo>
                  <a:lnTo>
                    <a:pt x="105" y="79"/>
                  </a:lnTo>
                  <a:lnTo>
                    <a:pt x="105" y="81"/>
                  </a:lnTo>
                  <a:lnTo>
                    <a:pt x="103" y="81"/>
                  </a:lnTo>
                  <a:lnTo>
                    <a:pt x="103" y="81"/>
                  </a:lnTo>
                  <a:lnTo>
                    <a:pt x="103" y="81"/>
                  </a:lnTo>
                  <a:lnTo>
                    <a:pt x="103" y="81"/>
                  </a:lnTo>
                  <a:lnTo>
                    <a:pt x="103" y="81"/>
                  </a:lnTo>
                  <a:lnTo>
                    <a:pt x="101" y="79"/>
                  </a:lnTo>
                  <a:lnTo>
                    <a:pt x="101" y="79"/>
                  </a:lnTo>
                  <a:lnTo>
                    <a:pt x="101" y="81"/>
                  </a:lnTo>
                  <a:lnTo>
                    <a:pt x="101" y="83"/>
                  </a:lnTo>
                  <a:lnTo>
                    <a:pt x="101" y="83"/>
                  </a:lnTo>
                  <a:lnTo>
                    <a:pt x="101" y="83"/>
                  </a:lnTo>
                  <a:lnTo>
                    <a:pt x="99" y="83"/>
                  </a:lnTo>
                  <a:lnTo>
                    <a:pt x="94" y="88"/>
                  </a:lnTo>
                  <a:lnTo>
                    <a:pt x="92" y="88"/>
                  </a:lnTo>
                  <a:lnTo>
                    <a:pt x="92" y="88"/>
                  </a:lnTo>
                  <a:lnTo>
                    <a:pt x="92" y="88"/>
                  </a:lnTo>
                  <a:lnTo>
                    <a:pt x="92" y="90"/>
                  </a:lnTo>
                  <a:lnTo>
                    <a:pt x="92" y="90"/>
                  </a:lnTo>
                  <a:lnTo>
                    <a:pt x="92" y="90"/>
                  </a:lnTo>
                  <a:lnTo>
                    <a:pt x="98" y="90"/>
                  </a:lnTo>
                  <a:lnTo>
                    <a:pt x="98" y="92"/>
                  </a:lnTo>
                  <a:lnTo>
                    <a:pt x="99" y="92"/>
                  </a:lnTo>
                  <a:lnTo>
                    <a:pt x="99" y="92"/>
                  </a:lnTo>
                  <a:lnTo>
                    <a:pt x="98" y="94"/>
                  </a:lnTo>
                  <a:lnTo>
                    <a:pt x="98" y="92"/>
                  </a:lnTo>
                  <a:lnTo>
                    <a:pt x="96" y="92"/>
                  </a:lnTo>
                  <a:lnTo>
                    <a:pt x="96" y="94"/>
                  </a:lnTo>
                  <a:lnTo>
                    <a:pt x="96" y="94"/>
                  </a:lnTo>
                  <a:lnTo>
                    <a:pt x="98" y="94"/>
                  </a:lnTo>
                  <a:lnTo>
                    <a:pt x="98" y="94"/>
                  </a:lnTo>
                  <a:lnTo>
                    <a:pt x="99" y="94"/>
                  </a:lnTo>
                  <a:lnTo>
                    <a:pt x="99" y="94"/>
                  </a:lnTo>
                  <a:lnTo>
                    <a:pt x="101" y="96"/>
                  </a:lnTo>
                  <a:lnTo>
                    <a:pt x="101" y="96"/>
                  </a:lnTo>
                  <a:lnTo>
                    <a:pt x="98" y="96"/>
                  </a:lnTo>
                  <a:lnTo>
                    <a:pt x="98" y="96"/>
                  </a:lnTo>
                  <a:lnTo>
                    <a:pt x="98" y="96"/>
                  </a:lnTo>
                  <a:lnTo>
                    <a:pt x="96" y="96"/>
                  </a:lnTo>
                  <a:lnTo>
                    <a:pt x="96" y="96"/>
                  </a:lnTo>
                  <a:lnTo>
                    <a:pt x="94" y="96"/>
                  </a:lnTo>
                  <a:lnTo>
                    <a:pt x="94" y="97"/>
                  </a:lnTo>
                  <a:lnTo>
                    <a:pt x="94" y="97"/>
                  </a:lnTo>
                  <a:lnTo>
                    <a:pt x="94" y="97"/>
                  </a:lnTo>
                  <a:lnTo>
                    <a:pt x="94" y="97"/>
                  </a:lnTo>
                  <a:lnTo>
                    <a:pt x="96" y="97"/>
                  </a:lnTo>
                  <a:lnTo>
                    <a:pt x="96" y="99"/>
                  </a:lnTo>
                  <a:lnTo>
                    <a:pt x="96" y="99"/>
                  </a:lnTo>
                  <a:lnTo>
                    <a:pt x="98" y="101"/>
                  </a:lnTo>
                  <a:lnTo>
                    <a:pt x="98" y="101"/>
                  </a:lnTo>
                  <a:lnTo>
                    <a:pt x="99" y="101"/>
                  </a:lnTo>
                  <a:lnTo>
                    <a:pt x="99" y="101"/>
                  </a:lnTo>
                  <a:lnTo>
                    <a:pt x="99" y="103"/>
                  </a:lnTo>
                  <a:lnTo>
                    <a:pt x="98" y="103"/>
                  </a:lnTo>
                  <a:lnTo>
                    <a:pt x="98" y="103"/>
                  </a:lnTo>
                  <a:lnTo>
                    <a:pt x="96" y="103"/>
                  </a:lnTo>
                  <a:lnTo>
                    <a:pt x="96" y="101"/>
                  </a:lnTo>
                  <a:lnTo>
                    <a:pt x="94" y="101"/>
                  </a:lnTo>
                  <a:lnTo>
                    <a:pt x="94" y="99"/>
                  </a:lnTo>
                  <a:lnTo>
                    <a:pt x="92" y="99"/>
                  </a:lnTo>
                  <a:lnTo>
                    <a:pt x="92" y="97"/>
                  </a:lnTo>
                  <a:lnTo>
                    <a:pt x="92" y="97"/>
                  </a:lnTo>
                  <a:lnTo>
                    <a:pt x="90" y="97"/>
                  </a:lnTo>
                  <a:lnTo>
                    <a:pt x="89" y="97"/>
                  </a:lnTo>
                  <a:lnTo>
                    <a:pt x="87" y="96"/>
                  </a:lnTo>
                  <a:lnTo>
                    <a:pt x="85" y="97"/>
                  </a:lnTo>
                  <a:lnTo>
                    <a:pt x="85" y="97"/>
                  </a:lnTo>
                  <a:lnTo>
                    <a:pt x="81" y="97"/>
                  </a:lnTo>
                  <a:lnTo>
                    <a:pt x="81" y="97"/>
                  </a:lnTo>
                  <a:lnTo>
                    <a:pt x="79" y="96"/>
                  </a:lnTo>
                  <a:lnTo>
                    <a:pt x="79" y="96"/>
                  </a:lnTo>
                  <a:lnTo>
                    <a:pt x="78" y="96"/>
                  </a:lnTo>
                  <a:lnTo>
                    <a:pt x="78" y="96"/>
                  </a:lnTo>
                  <a:lnTo>
                    <a:pt x="78" y="96"/>
                  </a:lnTo>
                  <a:lnTo>
                    <a:pt x="78" y="96"/>
                  </a:lnTo>
                  <a:lnTo>
                    <a:pt x="78" y="96"/>
                  </a:lnTo>
                  <a:lnTo>
                    <a:pt x="74" y="96"/>
                  </a:lnTo>
                  <a:lnTo>
                    <a:pt x="72" y="96"/>
                  </a:lnTo>
                  <a:lnTo>
                    <a:pt x="72" y="97"/>
                  </a:lnTo>
                  <a:lnTo>
                    <a:pt x="70" y="99"/>
                  </a:lnTo>
                  <a:lnTo>
                    <a:pt x="70" y="101"/>
                  </a:lnTo>
                  <a:lnTo>
                    <a:pt x="69" y="101"/>
                  </a:lnTo>
                  <a:lnTo>
                    <a:pt x="69" y="103"/>
                  </a:lnTo>
                  <a:lnTo>
                    <a:pt x="69" y="103"/>
                  </a:lnTo>
                  <a:lnTo>
                    <a:pt x="69" y="105"/>
                  </a:lnTo>
                  <a:lnTo>
                    <a:pt x="69" y="106"/>
                  </a:lnTo>
                  <a:lnTo>
                    <a:pt x="69" y="108"/>
                  </a:lnTo>
                  <a:lnTo>
                    <a:pt x="69" y="108"/>
                  </a:lnTo>
                  <a:lnTo>
                    <a:pt x="69" y="106"/>
                  </a:lnTo>
                  <a:lnTo>
                    <a:pt x="67" y="105"/>
                  </a:lnTo>
                  <a:lnTo>
                    <a:pt x="67" y="103"/>
                  </a:lnTo>
                  <a:lnTo>
                    <a:pt x="65" y="101"/>
                  </a:lnTo>
                  <a:lnTo>
                    <a:pt x="63" y="101"/>
                  </a:lnTo>
                  <a:lnTo>
                    <a:pt x="65" y="99"/>
                  </a:lnTo>
                  <a:lnTo>
                    <a:pt x="65" y="99"/>
                  </a:lnTo>
                  <a:lnTo>
                    <a:pt x="63" y="99"/>
                  </a:lnTo>
                  <a:lnTo>
                    <a:pt x="63" y="97"/>
                  </a:lnTo>
                  <a:lnTo>
                    <a:pt x="65" y="97"/>
                  </a:lnTo>
                  <a:lnTo>
                    <a:pt x="65" y="97"/>
                  </a:lnTo>
                  <a:lnTo>
                    <a:pt x="65" y="96"/>
                  </a:lnTo>
                  <a:lnTo>
                    <a:pt x="63" y="96"/>
                  </a:lnTo>
                  <a:lnTo>
                    <a:pt x="63" y="96"/>
                  </a:lnTo>
                  <a:lnTo>
                    <a:pt x="63" y="96"/>
                  </a:lnTo>
                  <a:lnTo>
                    <a:pt x="63" y="96"/>
                  </a:lnTo>
                  <a:lnTo>
                    <a:pt x="61" y="96"/>
                  </a:lnTo>
                  <a:lnTo>
                    <a:pt x="61" y="94"/>
                  </a:lnTo>
                  <a:lnTo>
                    <a:pt x="61" y="94"/>
                  </a:lnTo>
                  <a:lnTo>
                    <a:pt x="61" y="94"/>
                  </a:lnTo>
                  <a:lnTo>
                    <a:pt x="58" y="92"/>
                  </a:lnTo>
                  <a:lnTo>
                    <a:pt x="58" y="92"/>
                  </a:lnTo>
                  <a:lnTo>
                    <a:pt x="58" y="94"/>
                  </a:lnTo>
                  <a:lnTo>
                    <a:pt x="58" y="94"/>
                  </a:lnTo>
                  <a:lnTo>
                    <a:pt x="56" y="94"/>
                  </a:lnTo>
                  <a:lnTo>
                    <a:pt x="56" y="94"/>
                  </a:lnTo>
                  <a:lnTo>
                    <a:pt x="56" y="94"/>
                  </a:lnTo>
                  <a:lnTo>
                    <a:pt x="52" y="94"/>
                  </a:lnTo>
                  <a:lnTo>
                    <a:pt x="51" y="94"/>
                  </a:lnTo>
                  <a:lnTo>
                    <a:pt x="51" y="92"/>
                  </a:lnTo>
                  <a:lnTo>
                    <a:pt x="51" y="92"/>
                  </a:lnTo>
                  <a:lnTo>
                    <a:pt x="49" y="92"/>
                  </a:lnTo>
                  <a:lnTo>
                    <a:pt x="49" y="94"/>
                  </a:lnTo>
                  <a:lnTo>
                    <a:pt x="49" y="94"/>
                  </a:lnTo>
                  <a:lnTo>
                    <a:pt x="40" y="92"/>
                  </a:lnTo>
                  <a:lnTo>
                    <a:pt x="38" y="92"/>
                  </a:lnTo>
                  <a:lnTo>
                    <a:pt x="36" y="92"/>
                  </a:lnTo>
                  <a:lnTo>
                    <a:pt x="36" y="90"/>
                  </a:lnTo>
                  <a:lnTo>
                    <a:pt x="33" y="92"/>
                  </a:lnTo>
                  <a:lnTo>
                    <a:pt x="33" y="92"/>
                  </a:lnTo>
                  <a:lnTo>
                    <a:pt x="33" y="94"/>
                  </a:lnTo>
                  <a:lnTo>
                    <a:pt x="33" y="94"/>
                  </a:lnTo>
                  <a:lnTo>
                    <a:pt x="36" y="96"/>
                  </a:lnTo>
                  <a:lnTo>
                    <a:pt x="36" y="96"/>
                  </a:lnTo>
                  <a:lnTo>
                    <a:pt x="36" y="96"/>
                  </a:lnTo>
                  <a:lnTo>
                    <a:pt x="36" y="96"/>
                  </a:lnTo>
                  <a:lnTo>
                    <a:pt x="34" y="96"/>
                  </a:lnTo>
                  <a:lnTo>
                    <a:pt x="34" y="96"/>
                  </a:lnTo>
                  <a:lnTo>
                    <a:pt x="36" y="97"/>
                  </a:lnTo>
                  <a:lnTo>
                    <a:pt x="36" y="97"/>
                  </a:lnTo>
                  <a:lnTo>
                    <a:pt x="36" y="97"/>
                  </a:lnTo>
                  <a:lnTo>
                    <a:pt x="36" y="97"/>
                  </a:lnTo>
                  <a:lnTo>
                    <a:pt x="34" y="97"/>
                  </a:lnTo>
                  <a:lnTo>
                    <a:pt x="33" y="96"/>
                  </a:lnTo>
                  <a:lnTo>
                    <a:pt x="33" y="97"/>
                  </a:lnTo>
                  <a:lnTo>
                    <a:pt x="31" y="97"/>
                  </a:lnTo>
                  <a:lnTo>
                    <a:pt x="31" y="99"/>
                  </a:lnTo>
                  <a:lnTo>
                    <a:pt x="31" y="101"/>
                  </a:lnTo>
                  <a:lnTo>
                    <a:pt x="31" y="101"/>
                  </a:lnTo>
                  <a:lnTo>
                    <a:pt x="31" y="101"/>
                  </a:lnTo>
                  <a:lnTo>
                    <a:pt x="29" y="103"/>
                  </a:lnTo>
                  <a:lnTo>
                    <a:pt x="29" y="101"/>
                  </a:lnTo>
                  <a:lnTo>
                    <a:pt x="27" y="101"/>
                  </a:lnTo>
                  <a:lnTo>
                    <a:pt x="27" y="101"/>
                  </a:lnTo>
                  <a:lnTo>
                    <a:pt x="25" y="101"/>
                  </a:lnTo>
                  <a:lnTo>
                    <a:pt x="25" y="99"/>
                  </a:lnTo>
                  <a:lnTo>
                    <a:pt x="27" y="101"/>
                  </a:lnTo>
                  <a:lnTo>
                    <a:pt x="29" y="101"/>
                  </a:lnTo>
                  <a:lnTo>
                    <a:pt x="29" y="99"/>
                  </a:lnTo>
                  <a:lnTo>
                    <a:pt x="31" y="97"/>
                  </a:lnTo>
                  <a:lnTo>
                    <a:pt x="31" y="97"/>
                  </a:lnTo>
                  <a:lnTo>
                    <a:pt x="31" y="97"/>
                  </a:lnTo>
                  <a:lnTo>
                    <a:pt x="31" y="97"/>
                  </a:lnTo>
                  <a:lnTo>
                    <a:pt x="31" y="97"/>
                  </a:lnTo>
                  <a:lnTo>
                    <a:pt x="31" y="97"/>
                  </a:lnTo>
                  <a:lnTo>
                    <a:pt x="29" y="97"/>
                  </a:lnTo>
                  <a:lnTo>
                    <a:pt x="29" y="97"/>
                  </a:lnTo>
                  <a:lnTo>
                    <a:pt x="29" y="96"/>
                  </a:lnTo>
                  <a:lnTo>
                    <a:pt x="27" y="97"/>
                  </a:lnTo>
                  <a:lnTo>
                    <a:pt x="27" y="97"/>
                  </a:lnTo>
                  <a:lnTo>
                    <a:pt x="25" y="96"/>
                  </a:lnTo>
                  <a:lnTo>
                    <a:pt x="25" y="96"/>
                  </a:lnTo>
                  <a:lnTo>
                    <a:pt x="25" y="96"/>
                  </a:lnTo>
                  <a:lnTo>
                    <a:pt x="25" y="94"/>
                  </a:lnTo>
                  <a:lnTo>
                    <a:pt x="25" y="94"/>
                  </a:lnTo>
                  <a:lnTo>
                    <a:pt x="25" y="94"/>
                  </a:lnTo>
                  <a:lnTo>
                    <a:pt x="24" y="94"/>
                  </a:lnTo>
                  <a:lnTo>
                    <a:pt x="24" y="94"/>
                  </a:lnTo>
                  <a:lnTo>
                    <a:pt x="24" y="96"/>
                  </a:lnTo>
                  <a:lnTo>
                    <a:pt x="24" y="96"/>
                  </a:lnTo>
                  <a:lnTo>
                    <a:pt x="22" y="96"/>
                  </a:lnTo>
                  <a:lnTo>
                    <a:pt x="22" y="97"/>
                  </a:lnTo>
                  <a:lnTo>
                    <a:pt x="20" y="97"/>
                  </a:lnTo>
                  <a:lnTo>
                    <a:pt x="20" y="99"/>
                  </a:lnTo>
                  <a:lnTo>
                    <a:pt x="20" y="99"/>
                  </a:lnTo>
                  <a:lnTo>
                    <a:pt x="20" y="99"/>
                  </a:lnTo>
                  <a:lnTo>
                    <a:pt x="20" y="101"/>
                  </a:lnTo>
                  <a:lnTo>
                    <a:pt x="20" y="101"/>
                  </a:lnTo>
                  <a:lnTo>
                    <a:pt x="22" y="101"/>
                  </a:lnTo>
                  <a:lnTo>
                    <a:pt x="22" y="103"/>
                  </a:lnTo>
                  <a:lnTo>
                    <a:pt x="20" y="103"/>
                  </a:lnTo>
                  <a:lnTo>
                    <a:pt x="20" y="103"/>
                  </a:lnTo>
                  <a:lnTo>
                    <a:pt x="20" y="105"/>
                  </a:lnTo>
                  <a:lnTo>
                    <a:pt x="20" y="106"/>
                  </a:lnTo>
                  <a:lnTo>
                    <a:pt x="18" y="108"/>
                  </a:lnTo>
                  <a:lnTo>
                    <a:pt x="18" y="110"/>
                  </a:lnTo>
                  <a:lnTo>
                    <a:pt x="18" y="110"/>
                  </a:lnTo>
                  <a:lnTo>
                    <a:pt x="18" y="112"/>
                  </a:lnTo>
                  <a:lnTo>
                    <a:pt x="20" y="112"/>
                  </a:lnTo>
                  <a:lnTo>
                    <a:pt x="20" y="112"/>
                  </a:lnTo>
                  <a:lnTo>
                    <a:pt x="22" y="112"/>
                  </a:lnTo>
                  <a:lnTo>
                    <a:pt x="22" y="112"/>
                  </a:lnTo>
                  <a:lnTo>
                    <a:pt x="20" y="110"/>
                  </a:lnTo>
                  <a:lnTo>
                    <a:pt x="20" y="110"/>
                  </a:lnTo>
                  <a:lnTo>
                    <a:pt x="22" y="110"/>
                  </a:lnTo>
                  <a:lnTo>
                    <a:pt x="22" y="110"/>
                  </a:lnTo>
                  <a:lnTo>
                    <a:pt x="22" y="108"/>
                  </a:lnTo>
                  <a:lnTo>
                    <a:pt x="22" y="106"/>
                  </a:lnTo>
                  <a:lnTo>
                    <a:pt x="20" y="106"/>
                  </a:lnTo>
                  <a:lnTo>
                    <a:pt x="20" y="106"/>
                  </a:lnTo>
                  <a:lnTo>
                    <a:pt x="22" y="106"/>
                  </a:lnTo>
                  <a:lnTo>
                    <a:pt x="22" y="105"/>
                  </a:lnTo>
                  <a:lnTo>
                    <a:pt x="24" y="106"/>
                  </a:lnTo>
                  <a:lnTo>
                    <a:pt x="24" y="105"/>
                  </a:lnTo>
                  <a:lnTo>
                    <a:pt x="22" y="105"/>
                  </a:lnTo>
                  <a:lnTo>
                    <a:pt x="22" y="105"/>
                  </a:lnTo>
                  <a:lnTo>
                    <a:pt x="24" y="105"/>
                  </a:lnTo>
                  <a:lnTo>
                    <a:pt x="24" y="105"/>
                  </a:lnTo>
                  <a:lnTo>
                    <a:pt x="24" y="103"/>
                  </a:lnTo>
                  <a:lnTo>
                    <a:pt x="24" y="103"/>
                  </a:lnTo>
                  <a:lnTo>
                    <a:pt x="24" y="101"/>
                  </a:lnTo>
                  <a:lnTo>
                    <a:pt x="25" y="101"/>
                  </a:lnTo>
                  <a:lnTo>
                    <a:pt x="27" y="105"/>
                  </a:lnTo>
                  <a:lnTo>
                    <a:pt x="27" y="105"/>
                  </a:lnTo>
                  <a:lnTo>
                    <a:pt x="27" y="105"/>
                  </a:lnTo>
                  <a:lnTo>
                    <a:pt x="27" y="105"/>
                  </a:lnTo>
                  <a:lnTo>
                    <a:pt x="25" y="105"/>
                  </a:lnTo>
                  <a:lnTo>
                    <a:pt x="27" y="106"/>
                  </a:lnTo>
                  <a:lnTo>
                    <a:pt x="29" y="108"/>
                  </a:lnTo>
                  <a:lnTo>
                    <a:pt x="27" y="106"/>
                  </a:lnTo>
                  <a:lnTo>
                    <a:pt x="27" y="106"/>
                  </a:lnTo>
                  <a:lnTo>
                    <a:pt x="27" y="106"/>
                  </a:lnTo>
                  <a:lnTo>
                    <a:pt x="27" y="108"/>
                  </a:lnTo>
                  <a:lnTo>
                    <a:pt x="27" y="108"/>
                  </a:lnTo>
                  <a:lnTo>
                    <a:pt x="29" y="110"/>
                  </a:lnTo>
                  <a:lnTo>
                    <a:pt x="29" y="110"/>
                  </a:lnTo>
                  <a:lnTo>
                    <a:pt x="25" y="110"/>
                  </a:lnTo>
                  <a:lnTo>
                    <a:pt x="25" y="110"/>
                  </a:lnTo>
                  <a:lnTo>
                    <a:pt x="27" y="114"/>
                  </a:lnTo>
                  <a:lnTo>
                    <a:pt x="27" y="114"/>
                  </a:lnTo>
                  <a:lnTo>
                    <a:pt x="29" y="114"/>
                  </a:lnTo>
                  <a:lnTo>
                    <a:pt x="31" y="112"/>
                  </a:lnTo>
                  <a:lnTo>
                    <a:pt x="31" y="112"/>
                  </a:lnTo>
                  <a:lnTo>
                    <a:pt x="31" y="112"/>
                  </a:lnTo>
                  <a:lnTo>
                    <a:pt x="31" y="112"/>
                  </a:lnTo>
                  <a:lnTo>
                    <a:pt x="31" y="112"/>
                  </a:lnTo>
                  <a:lnTo>
                    <a:pt x="31" y="112"/>
                  </a:lnTo>
                  <a:lnTo>
                    <a:pt x="31" y="110"/>
                  </a:lnTo>
                  <a:lnTo>
                    <a:pt x="33" y="110"/>
                  </a:lnTo>
                  <a:lnTo>
                    <a:pt x="33" y="110"/>
                  </a:lnTo>
                  <a:lnTo>
                    <a:pt x="33" y="110"/>
                  </a:lnTo>
                  <a:lnTo>
                    <a:pt x="33" y="112"/>
                  </a:lnTo>
                  <a:lnTo>
                    <a:pt x="33" y="112"/>
                  </a:lnTo>
                  <a:lnTo>
                    <a:pt x="31" y="112"/>
                  </a:lnTo>
                  <a:lnTo>
                    <a:pt x="31" y="114"/>
                  </a:lnTo>
                  <a:lnTo>
                    <a:pt x="31" y="114"/>
                  </a:lnTo>
                  <a:lnTo>
                    <a:pt x="33" y="114"/>
                  </a:lnTo>
                  <a:lnTo>
                    <a:pt x="31" y="114"/>
                  </a:lnTo>
                  <a:lnTo>
                    <a:pt x="31" y="115"/>
                  </a:lnTo>
                  <a:lnTo>
                    <a:pt x="31" y="115"/>
                  </a:lnTo>
                  <a:lnTo>
                    <a:pt x="29" y="117"/>
                  </a:lnTo>
                  <a:lnTo>
                    <a:pt x="31" y="117"/>
                  </a:lnTo>
                  <a:lnTo>
                    <a:pt x="31" y="119"/>
                  </a:lnTo>
                  <a:lnTo>
                    <a:pt x="31" y="119"/>
                  </a:lnTo>
                  <a:lnTo>
                    <a:pt x="31" y="119"/>
                  </a:lnTo>
                  <a:lnTo>
                    <a:pt x="31" y="119"/>
                  </a:lnTo>
                  <a:lnTo>
                    <a:pt x="33" y="119"/>
                  </a:lnTo>
                  <a:lnTo>
                    <a:pt x="33" y="119"/>
                  </a:lnTo>
                  <a:lnTo>
                    <a:pt x="33" y="121"/>
                  </a:lnTo>
                  <a:lnTo>
                    <a:pt x="33" y="121"/>
                  </a:lnTo>
                  <a:lnTo>
                    <a:pt x="33" y="121"/>
                  </a:lnTo>
                  <a:lnTo>
                    <a:pt x="33" y="123"/>
                  </a:lnTo>
                  <a:lnTo>
                    <a:pt x="33" y="123"/>
                  </a:lnTo>
                  <a:lnTo>
                    <a:pt x="34" y="124"/>
                  </a:lnTo>
                  <a:lnTo>
                    <a:pt x="34" y="123"/>
                  </a:lnTo>
                  <a:lnTo>
                    <a:pt x="34" y="123"/>
                  </a:lnTo>
                  <a:lnTo>
                    <a:pt x="34" y="123"/>
                  </a:lnTo>
                  <a:lnTo>
                    <a:pt x="34" y="123"/>
                  </a:lnTo>
                  <a:lnTo>
                    <a:pt x="34" y="124"/>
                  </a:lnTo>
                  <a:lnTo>
                    <a:pt x="36" y="124"/>
                  </a:lnTo>
                  <a:lnTo>
                    <a:pt x="36" y="124"/>
                  </a:lnTo>
                  <a:lnTo>
                    <a:pt x="36" y="126"/>
                  </a:lnTo>
                  <a:lnTo>
                    <a:pt x="36" y="126"/>
                  </a:lnTo>
                  <a:lnTo>
                    <a:pt x="34" y="128"/>
                  </a:lnTo>
                  <a:lnTo>
                    <a:pt x="34" y="126"/>
                  </a:lnTo>
                  <a:lnTo>
                    <a:pt x="34" y="124"/>
                  </a:lnTo>
                  <a:lnTo>
                    <a:pt x="34" y="124"/>
                  </a:lnTo>
                  <a:lnTo>
                    <a:pt x="33" y="124"/>
                  </a:lnTo>
                  <a:lnTo>
                    <a:pt x="33" y="123"/>
                  </a:lnTo>
                  <a:lnTo>
                    <a:pt x="31" y="123"/>
                  </a:lnTo>
                  <a:lnTo>
                    <a:pt x="29" y="124"/>
                  </a:lnTo>
                  <a:lnTo>
                    <a:pt x="29" y="124"/>
                  </a:lnTo>
                  <a:lnTo>
                    <a:pt x="29" y="124"/>
                  </a:lnTo>
                  <a:lnTo>
                    <a:pt x="29" y="124"/>
                  </a:lnTo>
                  <a:lnTo>
                    <a:pt x="29" y="126"/>
                  </a:lnTo>
                  <a:lnTo>
                    <a:pt x="29" y="126"/>
                  </a:lnTo>
                  <a:lnTo>
                    <a:pt x="29" y="126"/>
                  </a:lnTo>
                  <a:lnTo>
                    <a:pt x="29" y="126"/>
                  </a:lnTo>
                  <a:lnTo>
                    <a:pt x="29" y="130"/>
                  </a:lnTo>
                  <a:lnTo>
                    <a:pt x="27" y="130"/>
                  </a:lnTo>
                  <a:lnTo>
                    <a:pt x="29" y="132"/>
                  </a:lnTo>
                  <a:lnTo>
                    <a:pt x="33" y="132"/>
                  </a:lnTo>
                  <a:lnTo>
                    <a:pt x="36" y="128"/>
                  </a:lnTo>
                  <a:lnTo>
                    <a:pt x="43" y="128"/>
                  </a:lnTo>
                  <a:lnTo>
                    <a:pt x="45" y="128"/>
                  </a:lnTo>
                  <a:lnTo>
                    <a:pt x="45" y="128"/>
                  </a:lnTo>
                  <a:lnTo>
                    <a:pt x="45" y="128"/>
                  </a:lnTo>
                  <a:lnTo>
                    <a:pt x="47" y="128"/>
                  </a:lnTo>
                  <a:lnTo>
                    <a:pt x="47" y="128"/>
                  </a:lnTo>
                  <a:lnTo>
                    <a:pt x="47" y="130"/>
                  </a:lnTo>
                  <a:lnTo>
                    <a:pt x="47" y="130"/>
                  </a:lnTo>
                  <a:lnTo>
                    <a:pt x="45" y="130"/>
                  </a:lnTo>
                  <a:lnTo>
                    <a:pt x="45" y="130"/>
                  </a:lnTo>
                  <a:lnTo>
                    <a:pt x="47" y="132"/>
                  </a:lnTo>
                  <a:lnTo>
                    <a:pt x="47" y="132"/>
                  </a:lnTo>
                  <a:lnTo>
                    <a:pt x="45" y="133"/>
                  </a:lnTo>
                  <a:lnTo>
                    <a:pt x="45" y="133"/>
                  </a:lnTo>
                  <a:lnTo>
                    <a:pt x="45" y="133"/>
                  </a:lnTo>
                  <a:lnTo>
                    <a:pt x="45" y="135"/>
                  </a:lnTo>
                  <a:lnTo>
                    <a:pt x="45" y="135"/>
                  </a:lnTo>
                  <a:lnTo>
                    <a:pt x="43" y="135"/>
                  </a:lnTo>
                  <a:lnTo>
                    <a:pt x="43" y="135"/>
                  </a:lnTo>
                  <a:lnTo>
                    <a:pt x="43" y="135"/>
                  </a:lnTo>
                  <a:lnTo>
                    <a:pt x="45" y="137"/>
                  </a:lnTo>
                  <a:lnTo>
                    <a:pt x="47" y="137"/>
                  </a:lnTo>
                  <a:lnTo>
                    <a:pt x="47" y="137"/>
                  </a:lnTo>
                  <a:lnTo>
                    <a:pt x="38" y="139"/>
                  </a:lnTo>
                  <a:lnTo>
                    <a:pt x="36" y="139"/>
                  </a:lnTo>
                  <a:lnTo>
                    <a:pt x="36" y="137"/>
                  </a:lnTo>
                  <a:lnTo>
                    <a:pt x="36" y="137"/>
                  </a:lnTo>
                  <a:lnTo>
                    <a:pt x="34" y="139"/>
                  </a:lnTo>
                  <a:lnTo>
                    <a:pt x="34" y="139"/>
                  </a:lnTo>
                  <a:lnTo>
                    <a:pt x="33" y="139"/>
                  </a:lnTo>
                  <a:lnTo>
                    <a:pt x="33" y="139"/>
                  </a:lnTo>
                  <a:lnTo>
                    <a:pt x="31" y="139"/>
                  </a:lnTo>
                  <a:lnTo>
                    <a:pt x="29" y="141"/>
                  </a:lnTo>
                  <a:lnTo>
                    <a:pt x="29" y="141"/>
                  </a:lnTo>
                  <a:lnTo>
                    <a:pt x="29" y="143"/>
                  </a:lnTo>
                  <a:lnTo>
                    <a:pt x="29" y="144"/>
                  </a:lnTo>
                  <a:lnTo>
                    <a:pt x="29" y="146"/>
                  </a:lnTo>
                  <a:lnTo>
                    <a:pt x="29" y="150"/>
                  </a:lnTo>
                  <a:lnTo>
                    <a:pt x="33" y="152"/>
                  </a:lnTo>
                  <a:lnTo>
                    <a:pt x="36" y="153"/>
                  </a:lnTo>
                  <a:lnTo>
                    <a:pt x="40" y="153"/>
                  </a:lnTo>
                  <a:lnTo>
                    <a:pt x="40" y="153"/>
                  </a:lnTo>
                  <a:lnTo>
                    <a:pt x="40" y="153"/>
                  </a:lnTo>
                  <a:lnTo>
                    <a:pt x="36" y="153"/>
                  </a:lnTo>
                  <a:lnTo>
                    <a:pt x="34" y="153"/>
                  </a:lnTo>
                  <a:lnTo>
                    <a:pt x="33" y="152"/>
                  </a:lnTo>
                  <a:lnTo>
                    <a:pt x="33" y="152"/>
                  </a:lnTo>
                  <a:lnTo>
                    <a:pt x="31" y="152"/>
                  </a:lnTo>
                  <a:lnTo>
                    <a:pt x="29" y="153"/>
                  </a:lnTo>
                  <a:lnTo>
                    <a:pt x="29" y="153"/>
                  </a:lnTo>
                  <a:lnTo>
                    <a:pt x="24" y="153"/>
                  </a:lnTo>
                  <a:lnTo>
                    <a:pt x="22" y="153"/>
                  </a:lnTo>
                  <a:lnTo>
                    <a:pt x="24" y="155"/>
                  </a:lnTo>
                  <a:lnTo>
                    <a:pt x="27" y="157"/>
                  </a:lnTo>
                  <a:lnTo>
                    <a:pt x="25" y="157"/>
                  </a:lnTo>
                  <a:lnTo>
                    <a:pt x="25" y="159"/>
                  </a:lnTo>
                  <a:lnTo>
                    <a:pt x="25" y="159"/>
                  </a:lnTo>
                  <a:lnTo>
                    <a:pt x="24" y="157"/>
                  </a:lnTo>
                  <a:lnTo>
                    <a:pt x="24" y="157"/>
                  </a:lnTo>
                  <a:lnTo>
                    <a:pt x="22" y="157"/>
                  </a:lnTo>
                  <a:lnTo>
                    <a:pt x="20" y="157"/>
                  </a:lnTo>
                  <a:lnTo>
                    <a:pt x="20" y="157"/>
                  </a:lnTo>
                  <a:lnTo>
                    <a:pt x="20" y="157"/>
                  </a:lnTo>
                  <a:lnTo>
                    <a:pt x="20" y="157"/>
                  </a:lnTo>
                  <a:lnTo>
                    <a:pt x="18" y="157"/>
                  </a:lnTo>
                  <a:lnTo>
                    <a:pt x="16" y="157"/>
                  </a:lnTo>
                  <a:lnTo>
                    <a:pt x="16" y="157"/>
                  </a:lnTo>
                  <a:lnTo>
                    <a:pt x="14" y="159"/>
                  </a:lnTo>
                  <a:lnTo>
                    <a:pt x="14" y="159"/>
                  </a:lnTo>
                  <a:lnTo>
                    <a:pt x="16" y="159"/>
                  </a:lnTo>
                  <a:lnTo>
                    <a:pt x="16" y="159"/>
                  </a:lnTo>
                  <a:lnTo>
                    <a:pt x="18" y="159"/>
                  </a:lnTo>
                  <a:lnTo>
                    <a:pt x="18" y="161"/>
                  </a:lnTo>
                  <a:lnTo>
                    <a:pt x="18" y="161"/>
                  </a:lnTo>
                  <a:lnTo>
                    <a:pt x="18" y="161"/>
                  </a:lnTo>
                  <a:lnTo>
                    <a:pt x="20" y="162"/>
                  </a:lnTo>
                  <a:lnTo>
                    <a:pt x="22" y="162"/>
                  </a:lnTo>
                  <a:lnTo>
                    <a:pt x="24" y="164"/>
                  </a:lnTo>
                  <a:lnTo>
                    <a:pt x="24" y="164"/>
                  </a:lnTo>
                  <a:lnTo>
                    <a:pt x="24" y="164"/>
                  </a:lnTo>
                  <a:lnTo>
                    <a:pt x="24" y="164"/>
                  </a:lnTo>
                  <a:lnTo>
                    <a:pt x="22" y="164"/>
                  </a:lnTo>
                  <a:lnTo>
                    <a:pt x="20" y="164"/>
                  </a:lnTo>
                  <a:lnTo>
                    <a:pt x="20" y="164"/>
                  </a:lnTo>
                  <a:lnTo>
                    <a:pt x="22" y="164"/>
                  </a:lnTo>
                  <a:lnTo>
                    <a:pt x="22" y="166"/>
                  </a:lnTo>
                  <a:lnTo>
                    <a:pt x="22" y="166"/>
                  </a:lnTo>
                  <a:lnTo>
                    <a:pt x="22" y="166"/>
                  </a:lnTo>
                  <a:lnTo>
                    <a:pt x="22" y="166"/>
                  </a:lnTo>
                  <a:lnTo>
                    <a:pt x="20" y="166"/>
                  </a:lnTo>
                  <a:lnTo>
                    <a:pt x="18" y="166"/>
                  </a:lnTo>
                  <a:lnTo>
                    <a:pt x="18" y="166"/>
                  </a:lnTo>
                  <a:lnTo>
                    <a:pt x="16" y="168"/>
                  </a:lnTo>
                  <a:lnTo>
                    <a:pt x="16" y="168"/>
                  </a:lnTo>
                  <a:lnTo>
                    <a:pt x="16" y="170"/>
                  </a:lnTo>
                  <a:lnTo>
                    <a:pt x="16" y="170"/>
                  </a:lnTo>
                  <a:lnTo>
                    <a:pt x="18" y="170"/>
                  </a:lnTo>
                  <a:lnTo>
                    <a:pt x="18" y="170"/>
                  </a:lnTo>
                  <a:lnTo>
                    <a:pt x="18" y="170"/>
                  </a:lnTo>
                  <a:lnTo>
                    <a:pt x="20" y="170"/>
                  </a:lnTo>
                  <a:lnTo>
                    <a:pt x="22" y="170"/>
                  </a:lnTo>
                  <a:lnTo>
                    <a:pt x="22" y="170"/>
                  </a:lnTo>
                  <a:lnTo>
                    <a:pt x="24" y="170"/>
                  </a:lnTo>
                  <a:lnTo>
                    <a:pt x="24" y="171"/>
                  </a:lnTo>
                  <a:lnTo>
                    <a:pt x="24" y="171"/>
                  </a:lnTo>
                  <a:lnTo>
                    <a:pt x="24" y="171"/>
                  </a:lnTo>
                  <a:lnTo>
                    <a:pt x="25" y="171"/>
                  </a:lnTo>
                  <a:lnTo>
                    <a:pt x="27" y="171"/>
                  </a:lnTo>
                  <a:lnTo>
                    <a:pt x="27" y="171"/>
                  </a:lnTo>
                  <a:lnTo>
                    <a:pt x="29" y="171"/>
                  </a:lnTo>
                  <a:lnTo>
                    <a:pt x="29" y="171"/>
                  </a:lnTo>
                  <a:lnTo>
                    <a:pt x="29" y="171"/>
                  </a:lnTo>
                  <a:lnTo>
                    <a:pt x="29" y="170"/>
                  </a:lnTo>
                  <a:lnTo>
                    <a:pt x="29" y="170"/>
                  </a:lnTo>
                  <a:lnTo>
                    <a:pt x="29" y="168"/>
                  </a:lnTo>
                  <a:lnTo>
                    <a:pt x="29" y="168"/>
                  </a:lnTo>
                  <a:lnTo>
                    <a:pt x="31" y="168"/>
                  </a:lnTo>
                  <a:lnTo>
                    <a:pt x="31" y="170"/>
                  </a:lnTo>
                  <a:lnTo>
                    <a:pt x="31" y="168"/>
                  </a:lnTo>
                  <a:lnTo>
                    <a:pt x="31" y="168"/>
                  </a:lnTo>
                  <a:lnTo>
                    <a:pt x="33" y="168"/>
                  </a:lnTo>
                  <a:lnTo>
                    <a:pt x="33" y="168"/>
                  </a:lnTo>
                  <a:lnTo>
                    <a:pt x="33" y="168"/>
                  </a:lnTo>
                  <a:lnTo>
                    <a:pt x="31" y="170"/>
                  </a:lnTo>
                  <a:lnTo>
                    <a:pt x="31" y="170"/>
                  </a:lnTo>
                  <a:lnTo>
                    <a:pt x="31" y="171"/>
                  </a:lnTo>
                  <a:lnTo>
                    <a:pt x="33" y="171"/>
                  </a:lnTo>
                  <a:lnTo>
                    <a:pt x="33" y="170"/>
                  </a:lnTo>
                  <a:lnTo>
                    <a:pt x="33" y="170"/>
                  </a:lnTo>
                  <a:lnTo>
                    <a:pt x="34" y="170"/>
                  </a:lnTo>
                  <a:lnTo>
                    <a:pt x="34" y="170"/>
                  </a:lnTo>
                  <a:lnTo>
                    <a:pt x="34" y="170"/>
                  </a:lnTo>
                  <a:lnTo>
                    <a:pt x="34" y="170"/>
                  </a:lnTo>
                  <a:lnTo>
                    <a:pt x="34" y="170"/>
                  </a:lnTo>
                  <a:lnTo>
                    <a:pt x="34" y="170"/>
                  </a:lnTo>
                  <a:lnTo>
                    <a:pt x="36" y="170"/>
                  </a:lnTo>
                  <a:lnTo>
                    <a:pt x="36" y="171"/>
                  </a:lnTo>
                  <a:lnTo>
                    <a:pt x="34" y="171"/>
                  </a:lnTo>
                  <a:lnTo>
                    <a:pt x="33" y="173"/>
                  </a:lnTo>
                  <a:lnTo>
                    <a:pt x="33" y="173"/>
                  </a:lnTo>
                  <a:lnTo>
                    <a:pt x="31" y="173"/>
                  </a:lnTo>
                  <a:lnTo>
                    <a:pt x="31" y="173"/>
                  </a:lnTo>
                  <a:lnTo>
                    <a:pt x="31" y="173"/>
                  </a:lnTo>
                  <a:lnTo>
                    <a:pt x="31" y="175"/>
                  </a:lnTo>
                  <a:lnTo>
                    <a:pt x="31" y="175"/>
                  </a:lnTo>
                  <a:lnTo>
                    <a:pt x="31" y="177"/>
                  </a:lnTo>
                  <a:lnTo>
                    <a:pt x="29" y="177"/>
                  </a:lnTo>
                  <a:lnTo>
                    <a:pt x="31" y="177"/>
                  </a:lnTo>
                  <a:lnTo>
                    <a:pt x="33" y="177"/>
                  </a:lnTo>
                  <a:lnTo>
                    <a:pt x="34" y="177"/>
                  </a:lnTo>
                  <a:lnTo>
                    <a:pt x="34" y="179"/>
                  </a:lnTo>
                  <a:lnTo>
                    <a:pt x="36" y="179"/>
                  </a:lnTo>
                  <a:lnTo>
                    <a:pt x="38" y="177"/>
                  </a:lnTo>
                  <a:lnTo>
                    <a:pt x="38" y="177"/>
                  </a:lnTo>
                  <a:lnTo>
                    <a:pt x="40" y="175"/>
                  </a:lnTo>
                  <a:lnTo>
                    <a:pt x="40" y="173"/>
                  </a:lnTo>
                  <a:lnTo>
                    <a:pt x="40" y="173"/>
                  </a:lnTo>
                  <a:lnTo>
                    <a:pt x="42" y="171"/>
                  </a:lnTo>
                  <a:lnTo>
                    <a:pt x="42" y="171"/>
                  </a:lnTo>
                  <a:lnTo>
                    <a:pt x="42" y="171"/>
                  </a:lnTo>
                  <a:lnTo>
                    <a:pt x="42" y="171"/>
                  </a:lnTo>
                  <a:lnTo>
                    <a:pt x="43" y="171"/>
                  </a:lnTo>
                  <a:lnTo>
                    <a:pt x="43" y="171"/>
                  </a:lnTo>
                  <a:lnTo>
                    <a:pt x="43" y="171"/>
                  </a:lnTo>
                  <a:lnTo>
                    <a:pt x="42" y="173"/>
                  </a:lnTo>
                  <a:lnTo>
                    <a:pt x="42" y="175"/>
                  </a:lnTo>
                  <a:lnTo>
                    <a:pt x="43" y="177"/>
                  </a:lnTo>
                  <a:lnTo>
                    <a:pt x="43" y="175"/>
                  </a:lnTo>
                  <a:lnTo>
                    <a:pt x="45" y="175"/>
                  </a:lnTo>
                  <a:lnTo>
                    <a:pt x="45" y="173"/>
                  </a:lnTo>
                  <a:lnTo>
                    <a:pt x="43" y="171"/>
                  </a:lnTo>
                  <a:lnTo>
                    <a:pt x="45" y="171"/>
                  </a:lnTo>
                  <a:lnTo>
                    <a:pt x="45" y="171"/>
                  </a:lnTo>
                  <a:lnTo>
                    <a:pt x="47" y="171"/>
                  </a:lnTo>
                  <a:lnTo>
                    <a:pt x="45" y="173"/>
                  </a:lnTo>
                  <a:lnTo>
                    <a:pt x="45" y="173"/>
                  </a:lnTo>
                  <a:lnTo>
                    <a:pt x="47" y="175"/>
                  </a:lnTo>
                  <a:lnTo>
                    <a:pt x="47" y="175"/>
                  </a:lnTo>
                  <a:lnTo>
                    <a:pt x="47" y="175"/>
                  </a:lnTo>
                  <a:lnTo>
                    <a:pt x="47" y="177"/>
                  </a:lnTo>
                  <a:lnTo>
                    <a:pt x="45" y="177"/>
                  </a:lnTo>
                  <a:lnTo>
                    <a:pt x="45" y="177"/>
                  </a:lnTo>
                  <a:lnTo>
                    <a:pt x="45" y="177"/>
                  </a:lnTo>
                  <a:lnTo>
                    <a:pt x="45" y="177"/>
                  </a:lnTo>
                  <a:lnTo>
                    <a:pt x="43" y="177"/>
                  </a:lnTo>
                  <a:lnTo>
                    <a:pt x="45" y="180"/>
                  </a:lnTo>
                  <a:lnTo>
                    <a:pt x="43" y="182"/>
                  </a:lnTo>
                  <a:lnTo>
                    <a:pt x="43" y="182"/>
                  </a:lnTo>
                  <a:lnTo>
                    <a:pt x="43" y="184"/>
                  </a:lnTo>
                  <a:lnTo>
                    <a:pt x="45" y="184"/>
                  </a:lnTo>
                  <a:lnTo>
                    <a:pt x="45" y="182"/>
                  </a:lnTo>
                  <a:lnTo>
                    <a:pt x="45" y="180"/>
                  </a:lnTo>
                  <a:lnTo>
                    <a:pt x="47" y="180"/>
                  </a:lnTo>
                  <a:lnTo>
                    <a:pt x="47" y="179"/>
                  </a:lnTo>
                  <a:lnTo>
                    <a:pt x="47" y="180"/>
                  </a:lnTo>
                  <a:lnTo>
                    <a:pt x="47" y="182"/>
                  </a:lnTo>
                  <a:lnTo>
                    <a:pt x="47" y="182"/>
                  </a:lnTo>
                  <a:lnTo>
                    <a:pt x="47" y="184"/>
                  </a:lnTo>
                  <a:lnTo>
                    <a:pt x="49" y="184"/>
                  </a:lnTo>
                  <a:lnTo>
                    <a:pt x="49" y="184"/>
                  </a:lnTo>
                  <a:lnTo>
                    <a:pt x="51" y="184"/>
                  </a:lnTo>
                  <a:lnTo>
                    <a:pt x="52" y="184"/>
                  </a:lnTo>
                  <a:lnTo>
                    <a:pt x="52" y="184"/>
                  </a:lnTo>
                  <a:lnTo>
                    <a:pt x="54" y="182"/>
                  </a:lnTo>
                  <a:lnTo>
                    <a:pt x="70" y="182"/>
                  </a:lnTo>
                  <a:lnTo>
                    <a:pt x="72" y="180"/>
                  </a:lnTo>
                  <a:lnTo>
                    <a:pt x="74" y="180"/>
                  </a:lnTo>
                  <a:lnTo>
                    <a:pt x="78" y="182"/>
                  </a:lnTo>
                  <a:lnTo>
                    <a:pt x="78" y="182"/>
                  </a:lnTo>
                  <a:lnTo>
                    <a:pt x="78" y="182"/>
                  </a:lnTo>
                  <a:lnTo>
                    <a:pt x="76" y="182"/>
                  </a:lnTo>
                  <a:lnTo>
                    <a:pt x="76" y="182"/>
                  </a:lnTo>
                  <a:lnTo>
                    <a:pt x="76" y="184"/>
                  </a:lnTo>
                  <a:lnTo>
                    <a:pt x="76" y="184"/>
                  </a:lnTo>
                  <a:lnTo>
                    <a:pt x="76" y="184"/>
                  </a:lnTo>
                  <a:lnTo>
                    <a:pt x="76" y="184"/>
                  </a:lnTo>
                  <a:lnTo>
                    <a:pt x="74" y="184"/>
                  </a:lnTo>
                  <a:lnTo>
                    <a:pt x="72" y="186"/>
                  </a:lnTo>
                  <a:lnTo>
                    <a:pt x="74" y="186"/>
                  </a:lnTo>
                  <a:lnTo>
                    <a:pt x="78" y="186"/>
                  </a:lnTo>
                  <a:lnTo>
                    <a:pt x="79" y="186"/>
                  </a:lnTo>
                  <a:lnTo>
                    <a:pt x="79" y="186"/>
                  </a:lnTo>
                  <a:lnTo>
                    <a:pt x="79" y="186"/>
                  </a:lnTo>
                  <a:lnTo>
                    <a:pt x="78" y="186"/>
                  </a:lnTo>
                  <a:lnTo>
                    <a:pt x="78" y="188"/>
                  </a:lnTo>
                  <a:lnTo>
                    <a:pt x="78" y="189"/>
                  </a:lnTo>
                  <a:lnTo>
                    <a:pt x="78" y="189"/>
                  </a:lnTo>
                  <a:lnTo>
                    <a:pt x="78" y="189"/>
                  </a:lnTo>
                  <a:lnTo>
                    <a:pt x="78" y="191"/>
                  </a:lnTo>
                  <a:lnTo>
                    <a:pt x="78" y="191"/>
                  </a:lnTo>
                  <a:lnTo>
                    <a:pt x="76" y="191"/>
                  </a:lnTo>
                  <a:lnTo>
                    <a:pt x="76" y="191"/>
                  </a:lnTo>
                  <a:lnTo>
                    <a:pt x="76" y="189"/>
                  </a:lnTo>
                  <a:lnTo>
                    <a:pt x="76" y="189"/>
                  </a:lnTo>
                  <a:lnTo>
                    <a:pt x="76" y="189"/>
                  </a:lnTo>
                  <a:lnTo>
                    <a:pt x="74" y="189"/>
                  </a:lnTo>
                  <a:lnTo>
                    <a:pt x="74" y="189"/>
                  </a:lnTo>
                  <a:lnTo>
                    <a:pt x="74" y="189"/>
                  </a:lnTo>
                  <a:lnTo>
                    <a:pt x="72" y="189"/>
                  </a:lnTo>
                  <a:lnTo>
                    <a:pt x="72" y="189"/>
                  </a:lnTo>
                  <a:lnTo>
                    <a:pt x="74" y="191"/>
                  </a:lnTo>
                  <a:lnTo>
                    <a:pt x="74" y="191"/>
                  </a:lnTo>
                  <a:lnTo>
                    <a:pt x="74" y="191"/>
                  </a:lnTo>
                  <a:lnTo>
                    <a:pt x="72" y="189"/>
                  </a:lnTo>
                  <a:lnTo>
                    <a:pt x="70" y="189"/>
                  </a:lnTo>
                  <a:lnTo>
                    <a:pt x="69" y="191"/>
                  </a:lnTo>
                  <a:lnTo>
                    <a:pt x="69" y="191"/>
                  </a:lnTo>
                  <a:lnTo>
                    <a:pt x="70" y="191"/>
                  </a:lnTo>
                  <a:lnTo>
                    <a:pt x="70" y="193"/>
                  </a:lnTo>
                  <a:lnTo>
                    <a:pt x="70" y="193"/>
                  </a:lnTo>
                  <a:lnTo>
                    <a:pt x="70" y="193"/>
                  </a:lnTo>
                  <a:lnTo>
                    <a:pt x="69" y="193"/>
                  </a:lnTo>
                  <a:lnTo>
                    <a:pt x="69" y="195"/>
                  </a:lnTo>
                  <a:lnTo>
                    <a:pt x="67" y="195"/>
                  </a:lnTo>
                  <a:lnTo>
                    <a:pt x="65" y="195"/>
                  </a:lnTo>
                  <a:lnTo>
                    <a:pt x="63" y="191"/>
                  </a:lnTo>
                  <a:lnTo>
                    <a:pt x="61" y="191"/>
                  </a:lnTo>
                  <a:lnTo>
                    <a:pt x="61" y="191"/>
                  </a:lnTo>
                  <a:lnTo>
                    <a:pt x="60" y="193"/>
                  </a:lnTo>
                  <a:lnTo>
                    <a:pt x="60" y="195"/>
                  </a:lnTo>
                  <a:lnTo>
                    <a:pt x="60" y="197"/>
                  </a:lnTo>
                  <a:lnTo>
                    <a:pt x="58" y="197"/>
                  </a:lnTo>
                  <a:lnTo>
                    <a:pt x="54" y="202"/>
                  </a:lnTo>
                  <a:lnTo>
                    <a:pt x="56" y="204"/>
                  </a:lnTo>
                  <a:lnTo>
                    <a:pt x="54" y="204"/>
                  </a:lnTo>
                  <a:lnTo>
                    <a:pt x="54" y="204"/>
                  </a:lnTo>
                  <a:lnTo>
                    <a:pt x="52" y="206"/>
                  </a:lnTo>
                  <a:lnTo>
                    <a:pt x="52" y="208"/>
                  </a:lnTo>
                  <a:lnTo>
                    <a:pt x="51" y="209"/>
                  </a:lnTo>
                  <a:lnTo>
                    <a:pt x="52" y="209"/>
                  </a:lnTo>
                  <a:lnTo>
                    <a:pt x="56" y="209"/>
                  </a:lnTo>
                  <a:lnTo>
                    <a:pt x="58" y="209"/>
                  </a:lnTo>
                  <a:lnTo>
                    <a:pt x="56" y="211"/>
                  </a:lnTo>
                  <a:lnTo>
                    <a:pt x="54" y="215"/>
                  </a:lnTo>
                  <a:lnTo>
                    <a:pt x="54" y="215"/>
                  </a:lnTo>
                  <a:lnTo>
                    <a:pt x="54" y="215"/>
                  </a:lnTo>
                  <a:lnTo>
                    <a:pt x="52" y="217"/>
                  </a:lnTo>
                  <a:lnTo>
                    <a:pt x="52" y="217"/>
                  </a:lnTo>
                  <a:lnTo>
                    <a:pt x="52" y="217"/>
                  </a:lnTo>
                  <a:lnTo>
                    <a:pt x="52" y="218"/>
                  </a:lnTo>
                  <a:lnTo>
                    <a:pt x="52" y="218"/>
                  </a:lnTo>
                  <a:lnTo>
                    <a:pt x="51" y="218"/>
                  </a:lnTo>
                  <a:lnTo>
                    <a:pt x="51" y="220"/>
                  </a:lnTo>
                  <a:lnTo>
                    <a:pt x="51" y="220"/>
                  </a:lnTo>
                  <a:lnTo>
                    <a:pt x="51" y="220"/>
                  </a:lnTo>
                  <a:lnTo>
                    <a:pt x="51" y="222"/>
                  </a:lnTo>
                  <a:lnTo>
                    <a:pt x="51" y="222"/>
                  </a:lnTo>
                  <a:lnTo>
                    <a:pt x="51" y="222"/>
                  </a:lnTo>
                  <a:lnTo>
                    <a:pt x="51" y="222"/>
                  </a:lnTo>
                  <a:lnTo>
                    <a:pt x="51" y="222"/>
                  </a:lnTo>
                  <a:lnTo>
                    <a:pt x="51" y="224"/>
                  </a:lnTo>
                  <a:lnTo>
                    <a:pt x="51" y="224"/>
                  </a:lnTo>
                  <a:lnTo>
                    <a:pt x="49" y="224"/>
                  </a:lnTo>
                  <a:lnTo>
                    <a:pt x="49" y="224"/>
                  </a:lnTo>
                  <a:lnTo>
                    <a:pt x="49" y="226"/>
                  </a:lnTo>
                  <a:lnTo>
                    <a:pt x="47" y="226"/>
                  </a:lnTo>
                  <a:lnTo>
                    <a:pt x="45" y="226"/>
                  </a:lnTo>
                  <a:lnTo>
                    <a:pt x="45" y="226"/>
                  </a:lnTo>
                  <a:lnTo>
                    <a:pt x="45" y="226"/>
                  </a:lnTo>
                  <a:lnTo>
                    <a:pt x="43" y="226"/>
                  </a:lnTo>
                  <a:lnTo>
                    <a:pt x="43" y="226"/>
                  </a:lnTo>
                  <a:lnTo>
                    <a:pt x="43" y="227"/>
                  </a:lnTo>
                  <a:lnTo>
                    <a:pt x="43" y="227"/>
                  </a:lnTo>
                  <a:lnTo>
                    <a:pt x="34" y="236"/>
                  </a:lnTo>
                  <a:lnTo>
                    <a:pt x="31" y="238"/>
                  </a:lnTo>
                  <a:lnTo>
                    <a:pt x="29" y="240"/>
                  </a:lnTo>
                  <a:lnTo>
                    <a:pt x="27" y="240"/>
                  </a:lnTo>
                  <a:lnTo>
                    <a:pt x="27" y="240"/>
                  </a:lnTo>
                  <a:lnTo>
                    <a:pt x="36" y="238"/>
                  </a:lnTo>
                  <a:lnTo>
                    <a:pt x="38" y="238"/>
                  </a:lnTo>
                  <a:lnTo>
                    <a:pt x="38" y="238"/>
                  </a:lnTo>
                  <a:lnTo>
                    <a:pt x="40" y="238"/>
                  </a:lnTo>
                  <a:lnTo>
                    <a:pt x="40" y="238"/>
                  </a:lnTo>
                  <a:lnTo>
                    <a:pt x="40" y="236"/>
                  </a:lnTo>
                  <a:lnTo>
                    <a:pt x="40" y="236"/>
                  </a:lnTo>
                  <a:lnTo>
                    <a:pt x="42" y="236"/>
                  </a:lnTo>
                  <a:lnTo>
                    <a:pt x="43" y="235"/>
                  </a:lnTo>
                  <a:lnTo>
                    <a:pt x="47" y="233"/>
                  </a:lnTo>
                  <a:lnTo>
                    <a:pt x="47" y="233"/>
                  </a:lnTo>
                  <a:lnTo>
                    <a:pt x="47" y="233"/>
                  </a:lnTo>
                  <a:lnTo>
                    <a:pt x="47" y="233"/>
                  </a:lnTo>
                  <a:lnTo>
                    <a:pt x="45" y="233"/>
                  </a:lnTo>
                  <a:lnTo>
                    <a:pt x="45" y="231"/>
                  </a:lnTo>
                  <a:lnTo>
                    <a:pt x="47" y="231"/>
                  </a:lnTo>
                  <a:lnTo>
                    <a:pt x="49" y="231"/>
                  </a:lnTo>
                  <a:lnTo>
                    <a:pt x="47" y="233"/>
                  </a:lnTo>
                  <a:lnTo>
                    <a:pt x="49" y="235"/>
                  </a:lnTo>
                  <a:lnTo>
                    <a:pt x="51" y="235"/>
                  </a:lnTo>
                  <a:lnTo>
                    <a:pt x="51" y="235"/>
                  </a:lnTo>
                  <a:lnTo>
                    <a:pt x="51" y="235"/>
                  </a:lnTo>
                  <a:lnTo>
                    <a:pt x="52" y="236"/>
                  </a:lnTo>
                  <a:lnTo>
                    <a:pt x="52" y="236"/>
                  </a:lnTo>
                  <a:lnTo>
                    <a:pt x="56" y="236"/>
                  </a:lnTo>
                  <a:lnTo>
                    <a:pt x="60" y="235"/>
                  </a:lnTo>
                  <a:lnTo>
                    <a:pt x="61" y="233"/>
                  </a:lnTo>
                  <a:lnTo>
                    <a:pt x="61" y="235"/>
                  </a:lnTo>
                  <a:lnTo>
                    <a:pt x="60" y="235"/>
                  </a:lnTo>
                  <a:lnTo>
                    <a:pt x="60" y="236"/>
                  </a:lnTo>
                  <a:lnTo>
                    <a:pt x="58" y="236"/>
                  </a:lnTo>
                  <a:lnTo>
                    <a:pt x="58" y="236"/>
                  </a:lnTo>
                  <a:lnTo>
                    <a:pt x="60" y="238"/>
                  </a:lnTo>
                  <a:lnTo>
                    <a:pt x="60" y="238"/>
                  </a:lnTo>
                  <a:lnTo>
                    <a:pt x="60" y="238"/>
                  </a:lnTo>
                  <a:lnTo>
                    <a:pt x="61" y="236"/>
                  </a:lnTo>
                  <a:lnTo>
                    <a:pt x="61" y="236"/>
                  </a:lnTo>
                  <a:lnTo>
                    <a:pt x="61" y="236"/>
                  </a:lnTo>
                  <a:lnTo>
                    <a:pt x="67" y="235"/>
                  </a:lnTo>
                  <a:lnTo>
                    <a:pt x="67" y="235"/>
                  </a:lnTo>
                  <a:lnTo>
                    <a:pt x="72" y="229"/>
                  </a:lnTo>
                  <a:lnTo>
                    <a:pt x="74" y="226"/>
                  </a:lnTo>
                  <a:lnTo>
                    <a:pt x="74" y="224"/>
                  </a:lnTo>
                  <a:lnTo>
                    <a:pt x="74" y="224"/>
                  </a:lnTo>
                  <a:lnTo>
                    <a:pt x="76" y="222"/>
                  </a:lnTo>
                  <a:lnTo>
                    <a:pt x="78" y="222"/>
                  </a:lnTo>
                  <a:lnTo>
                    <a:pt x="78" y="222"/>
                  </a:lnTo>
                  <a:lnTo>
                    <a:pt x="76" y="224"/>
                  </a:lnTo>
                  <a:lnTo>
                    <a:pt x="76" y="224"/>
                  </a:lnTo>
                  <a:lnTo>
                    <a:pt x="78" y="226"/>
                  </a:lnTo>
                  <a:lnTo>
                    <a:pt x="78" y="226"/>
                  </a:lnTo>
                  <a:lnTo>
                    <a:pt x="78" y="227"/>
                  </a:lnTo>
                  <a:lnTo>
                    <a:pt x="78" y="227"/>
                  </a:lnTo>
                  <a:lnTo>
                    <a:pt x="78" y="227"/>
                  </a:lnTo>
                  <a:lnTo>
                    <a:pt x="76" y="229"/>
                  </a:lnTo>
                  <a:lnTo>
                    <a:pt x="78" y="229"/>
                  </a:lnTo>
                  <a:lnTo>
                    <a:pt x="78" y="229"/>
                  </a:lnTo>
                  <a:lnTo>
                    <a:pt x="78" y="229"/>
                  </a:lnTo>
                  <a:lnTo>
                    <a:pt x="81" y="229"/>
                  </a:lnTo>
                  <a:lnTo>
                    <a:pt x="83" y="229"/>
                  </a:lnTo>
                  <a:lnTo>
                    <a:pt x="87" y="231"/>
                  </a:lnTo>
                  <a:lnTo>
                    <a:pt x="87" y="231"/>
                  </a:lnTo>
                  <a:lnTo>
                    <a:pt x="85" y="231"/>
                  </a:lnTo>
                  <a:lnTo>
                    <a:pt x="78" y="233"/>
                  </a:lnTo>
                  <a:lnTo>
                    <a:pt x="76" y="233"/>
                  </a:lnTo>
                  <a:lnTo>
                    <a:pt x="76" y="233"/>
                  </a:lnTo>
                  <a:lnTo>
                    <a:pt x="76" y="235"/>
                  </a:lnTo>
                  <a:lnTo>
                    <a:pt x="76" y="235"/>
                  </a:lnTo>
                  <a:lnTo>
                    <a:pt x="74" y="235"/>
                  </a:lnTo>
                  <a:lnTo>
                    <a:pt x="74" y="235"/>
                  </a:lnTo>
                  <a:lnTo>
                    <a:pt x="72" y="235"/>
                  </a:lnTo>
                  <a:lnTo>
                    <a:pt x="72" y="235"/>
                  </a:lnTo>
                  <a:lnTo>
                    <a:pt x="70" y="235"/>
                  </a:lnTo>
                  <a:lnTo>
                    <a:pt x="65" y="236"/>
                  </a:lnTo>
                  <a:lnTo>
                    <a:pt x="65" y="236"/>
                  </a:lnTo>
                  <a:lnTo>
                    <a:pt x="63" y="238"/>
                  </a:lnTo>
                  <a:lnTo>
                    <a:pt x="63" y="238"/>
                  </a:lnTo>
                  <a:lnTo>
                    <a:pt x="61" y="238"/>
                  </a:lnTo>
                  <a:lnTo>
                    <a:pt x="58" y="238"/>
                  </a:lnTo>
                  <a:lnTo>
                    <a:pt x="58" y="238"/>
                  </a:lnTo>
                  <a:lnTo>
                    <a:pt x="56" y="238"/>
                  </a:lnTo>
                  <a:lnTo>
                    <a:pt x="56" y="238"/>
                  </a:lnTo>
                  <a:lnTo>
                    <a:pt x="52" y="238"/>
                  </a:lnTo>
                  <a:lnTo>
                    <a:pt x="52" y="238"/>
                  </a:lnTo>
                  <a:lnTo>
                    <a:pt x="52" y="238"/>
                  </a:lnTo>
                  <a:lnTo>
                    <a:pt x="52" y="240"/>
                  </a:lnTo>
                  <a:lnTo>
                    <a:pt x="51" y="240"/>
                  </a:lnTo>
                  <a:lnTo>
                    <a:pt x="51" y="240"/>
                  </a:lnTo>
                  <a:lnTo>
                    <a:pt x="51" y="240"/>
                  </a:lnTo>
                  <a:lnTo>
                    <a:pt x="51" y="240"/>
                  </a:lnTo>
                  <a:lnTo>
                    <a:pt x="45" y="240"/>
                  </a:lnTo>
                  <a:lnTo>
                    <a:pt x="43" y="238"/>
                  </a:lnTo>
                  <a:lnTo>
                    <a:pt x="43" y="238"/>
                  </a:lnTo>
                  <a:lnTo>
                    <a:pt x="43" y="240"/>
                  </a:lnTo>
                  <a:lnTo>
                    <a:pt x="43" y="240"/>
                  </a:lnTo>
                  <a:lnTo>
                    <a:pt x="42" y="240"/>
                  </a:lnTo>
                  <a:lnTo>
                    <a:pt x="42" y="240"/>
                  </a:lnTo>
                  <a:lnTo>
                    <a:pt x="42" y="242"/>
                  </a:lnTo>
                  <a:lnTo>
                    <a:pt x="42" y="242"/>
                  </a:lnTo>
                  <a:lnTo>
                    <a:pt x="42" y="242"/>
                  </a:lnTo>
                  <a:lnTo>
                    <a:pt x="40" y="244"/>
                  </a:lnTo>
                  <a:lnTo>
                    <a:pt x="40" y="244"/>
                  </a:lnTo>
                  <a:lnTo>
                    <a:pt x="42" y="244"/>
                  </a:lnTo>
                  <a:lnTo>
                    <a:pt x="42" y="245"/>
                  </a:lnTo>
                  <a:lnTo>
                    <a:pt x="42" y="245"/>
                  </a:lnTo>
                  <a:lnTo>
                    <a:pt x="40" y="245"/>
                  </a:lnTo>
                  <a:lnTo>
                    <a:pt x="42" y="245"/>
                  </a:lnTo>
                  <a:lnTo>
                    <a:pt x="42" y="245"/>
                  </a:lnTo>
                  <a:lnTo>
                    <a:pt x="43" y="245"/>
                  </a:lnTo>
                  <a:lnTo>
                    <a:pt x="43" y="247"/>
                  </a:lnTo>
                  <a:lnTo>
                    <a:pt x="42" y="247"/>
                  </a:lnTo>
                  <a:lnTo>
                    <a:pt x="42" y="247"/>
                  </a:lnTo>
                  <a:lnTo>
                    <a:pt x="40" y="245"/>
                  </a:lnTo>
                  <a:lnTo>
                    <a:pt x="38" y="247"/>
                  </a:lnTo>
                  <a:lnTo>
                    <a:pt x="38" y="247"/>
                  </a:lnTo>
                  <a:lnTo>
                    <a:pt x="38" y="249"/>
                  </a:lnTo>
                  <a:lnTo>
                    <a:pt x="33" y="251"/>
                  </a:lnTo>
                  <a:lnTo>
                    <a:pt x="29" y="251"/>
                  </a:lnTo>
                  <a:lnTo>
                    <a:pt x="29" y="251"/>
                  </a:lnTo>
                  <a:lnTo>
                    <a:pt x="27" y="253"/>
                  </a:lnTo>
                  <a:lnTo>
                    <a:pt x="29" y="253"/>
                  </a:lnTo>
                  <a:lnTo>
                    <a:pt x="29" y="255"/>
                  </a:lnTo>
                  <a:lnTo>
                    <a:pt x="33" y="255"/>
                  </a:lnTo>
                  <a:lnTo>
                    <a:pt x="33" y="255"/>
                  </a:lnTo>
                  <a:lnTo>
                    <a:pt x="33" y="260"/>
                  </a:lnTo>
                  <a:lnTo>
                    <a:pt x="34" y="260"/>
                  </a:lnTo>
                  <a:lnTo>
                    <a:pt x="33" y="262"/>
                  </a:lnTo>
                  <a:lnTo>
                    <a:pt x="33" y="262"/>
                  </a:lnTo>
                  <a:lnTo>
                    <a:pt x="33" y="262"/>
                  </a:lnTo>
                  <a:lnTo>
                    <a:pt x="33" y="262"/>
                  </a:lnTo>
                  <a:lnTo>
                    <a:pt x="33" y="262"/>
                  </a:lnTo>
                  <a:lnTo>
                    <a:pt x="33" y="262"/>
                  </a:lnTo>
                  <a:lnTo>
                    <a:pt x="33" y="262"/>
                  </a:lnTo>
                  <a:lnTo>
                    <a:pt x="33" y="262"/>
                  </a:lnTo>
                  <a:lnTo>
                    <a:pt x="31" y="262"/>
                  </a:lnTo>
                  <a:lnTo>
                    <a:pt x="31" y="262"/>
                  </a:lnTo>
                  <a:lnTo>
                    <a:pt x="31" y="262"/>
                  </a:lnTo>
                  <a:lnTo>
                    <a:pt x="31" y="264"/>
                  </a:lnTo>
                  <a:lnTo>
                    <a:pt x="31" y="264"/>
                  </a:lnTo>
                  <a:lnTo>
                    <a:pt x="33" y="264"/>
                  </a:lnTo>
                  <a:lnTo>
                    <a:pt x="33" y="264"/>
                  </a:lnTo>
                  <a:lnTo>
                    <a:pt x="33" y="264"/>
                  </a:lnTo>
                  <a:lnTo>
                    <a:pt x="34" y="265"/>
                  </a:lnTo>
                  <a:lnTo>
                    <a:pt x="36" y="265"/>
                  </a:lnTo>
                  <a:lnTo>
                    <a:pt x="38" y="265"/>
                  </a:lnTo>
                  <a:lnTo>
                    <a:pt x="38" y="265"/>
                  </a:lnTo>
                  <a:lnTo>
                    <a:pt x="34" y="265"/>
                  </a:lnTo>
                  <a:lnTo>
                    <a:pt x="34" y="265"/>
                  </a:lnTo>
                  <a:lnTo>
                    <a:pt x="34" y="265"/>
                  </a:lnTo>
                  <a:lnTo>
                    <a:pt x="34" y="265"/>
                  </a:lnTo>
                  <a:lnTo>
                    <a:pt x="34" y="265"/>
                  </a:lnTo>
                  <a:lnTo>
                    <a:pt x="33" y="265"/>
                  </a:lnTo>
                  <a:lnTo>
                    <a:pt x="33" y="267"/>
                  </a:lnTo>
                  <a:lnTo>
                    <a:pt x="31" y="267"/>
                  </a:lnTo>
                  <a:lnTo>
                    <a:pt x="29" y="267"/>
                  </a:lnTo>
                  <a:lnTo>
                    <a:pt x="27" y="267"/>
                  </a:lnTo>
                  <a:lnTo>
                    <a:pt x="25" y="265"/>
                  </a:lnTo>
                  <a:lnTo>
                    <a:pt x="25" y="265"/>
                  </a:lnTo>
                  <a:lnTo>
                    <a:pt x="24" y="265"/>
                  </a:lnTo>
                  <a:lnTo>
                    <a:pt x="24" y="264"/>
                  </a:lnTo>
                  <a:lnTo>
                    <a:pt x="24" y="264"/>
                  </a:lnTo>
                  <a:lnTo>
                    <a:pt x="24" y="262"/>
                  </a:lnTo>
                  <a:lnTo>
                    <a:pt x="24" y="262"/>
                  </a:lnTo>
                  <a:lnTo>
                    <a:pt x="24" y="260"/>
                  </a:lnTo>
                  <a:lnTo>
                    <a:pt x="22" y="260"/>
                  </a:lnTo>
                  <a:lnTo>
                    <a:pt x="24" y="262"/>
                  </a:lnTo>
                  <a:lnTo>
                    <a:pt x="22" y="264"/>
                  </a:lnTo>
                  <a:lnTo>
                    <a:pt x="22" y="265"/>
                  </a:lnTo>
                  <a:lnTo>
                    <a:pt x="20" y="265"/>
                  </a:lnTo>
                  <a:lnTo>
                    <a:pt x="16" y="267"/>
                  </a:lnTo>
                  <a:lnTo>
                    <a:pt x="16" y="265"/>
                  </a:lnTo>
                  <a:lnTo>
                    <a:pt x="16" y="264"/>
                  </a:lnTo>
                  <a:lnTo>
                    <a:pt x="16" y="262"/>
                  </a:lnTo>
                  <a:lnTo>
                    <a:pt x="11" y="264"/>
                  </a:lnTo>
                  <a:lnTo>
                    <a:pt x="11" y="264"/>
                  </a:lnTo>
                  <a:lnTo>
                    <a:pt x="9" y="265"/>
                  </a:lnTo>
                  <a:lnTo>
                    <a:pt x="9" y="267"/>
                  </a:lnTo>
                  <a:lnTo>
                    <a:pt x="7" y="267"/>
                  </a:lnTo>
                  <a:lnTo>
                    <a:pt x="7" y="267"/>
                  </a:lnTo>
                  <a:lnTo>
                    <a:pt x="7" y="267"/>
                  </a:lnTo>
                  <a:lnTo>
                    <a:pt x="5" y="269"/>
                  </a:lnTo>
                  <a:lnTo>
                    <a:pt x="5" y="269"/>
                  </a:lnTo>
                  <a:lnTo>
                    <a:pt x="7" y="269"/>
                  </a:lnTo>
                  <a:lnTo>
                    <a:pt x="5" y="269"/>
                  </a:lnTo>
                  <a:lnTo>
                    <a:pt x="5" y="271"/>
                  </a:lnTo>
                  <a:lnTo>
                    <a:pt x="5" y="271"/>
                  </a:lnTo>
                  <a:lnTo>
                    <a:pt x="5" y="271"/>
                  </a:lnTo>
                  <a:lnTo>
                    <a:pt x="5" y="273"/>
                  </a:lnTo>
                  <a:lnTo>
                    <a:pt x="5" y="271"/>
                  </a:lnTo>
                  <a:lnTo>
                    <a:pt x="4" y="271"/>
                  </a:lnTo>
                  <a:lnTo>
                    <a:pt x="4" y="269"/>
                  </a:lnTo>
                  <a:lnTo>
                    <a:pt x="4" y="269"/>
                  </a:lnTo>
                  <a:lnTo>
                    <a:pt x="2" y="271"/>
                  </a:lnTo>
                  <a:lnTo>
                    <a:pt x="2" y="271"/>
                  </a:lnTo>
                  <a:lnTo>
                    <a:pt x="2" y="273"/>
                  </a:lnTo>
                  <a:lnTo>
                    <a:pt x="2" y="273"/>
                  </a:lnTo>
                  <a:lnTo>
                    <a:pt x="2" y="273"/>
                  </a:lnTo>
                  <a:lnTo>
                    <a:pt x="0" y="273"/>
                  </a:lnTo>
                  <a:lnTo>
                    <a:pt x="2" y="274"/>
                  </a:lnTo>
                  <a:lnTo>
                    <a:pt x="2" y="276"/>
                  </a:lnTo>
                  <a:lnTo>
                    <a:pt x="2" y="278"/>
                  </a:lnTo>
                  <a:lnTo>
                    <a:pt x="4" y="278"/>
                  </a:lnTo>
                  <a:lnTo>
                    <a:pt x="4" y="278"/>
                  </a:lnTo>
                  <a:lnTo>
                    <a:pt x="5" y="276"/>
                  </a:lnTo>
                  <a:lnTo>
                    <a:pt x="7" y="276"/>
                  </a:lnTo>
                  <a:lnTo>
                    <a:pt x="7" y="276"/>
                  </a:lnTo>
                  <a:lnTo>
                    <a:pt x="7" y="276"/>
                  </a:lnTo>
                  <a:lnTo>
                    <a:pt x="5" y="276"/>
                  </a:lnTo>
                  <a:lnTo>
                    <a:pt x="7" y="276"/>
                  </a:lnTo>
                  <a:lnTo>
                    <a:pt x="9" y="276"/>
                  </a:lnTo>
                  <a:lnTo>
                    <a:pt x="11" y="276"/>
                  </a:lnTo>
                  <a:lnTo>
                    <a:pt x="11" y="276"/>
                  </a:lnTo>
                  <a:lnTo>
                    <a:pt x="11" y="276"/>
                  </a:lnTo>
                  <a:lnTo>
                    <a:pt x="9" y="276"/>
                  </a:lnTo>
                  <a:lnTo>
                    <a:pt x="9" y="276"/>
                  </a:lnTo>
                  <a:lnTo>
                    <a:pt x="9" y="274"/>
                  </a:lnTo>
                  <a:lnTo>
                    <a:pt x="11" y="274"/>
                  </a:lnTo>
                  <a:lnTo>
                    <a:pt x="11" y="274"/>
                  </a:lnTo>
                  <a:lnTo>
                    <a:pt x="13" y="276"/>
                  </a:lnTo>
                  <a:lnTo>
                    <a:pt x="13" y="276"/>
                  </a:lnTo>
                  <a:lnTo>
                    <a:pt x="13" y="276"/>
                  </a:lnTo>
                  <a:lnTo>
                    <a:pt x="14" y="274"/>
                  </a:lnTo>
                  <a:lnTo>
                    <a:pt x="14" y="276"/>
                  </a:lnTo>
                  <a:lnTo>
                    <a:pt x="14" y="276"/>
                  </a:lnTo>
                  <a:lnTo>
                    <a:pt x="16" y="276"/>
                  </a:lnTo>
                  <a:lnTo>
                    <a:pt x="16" y="276"/>
                  </a:lnTo>
                  <a:lnTo>
                    <a:pt x="24" y="274"/>
                  </a:lnTo>
                  <a:lnTo>
                    <a:pt x="25" y="274"/>
                  </a:lnTo>
                  <a:lnTo>
                    <a:pt x="25" y="274"/>
                  </a:lnTo>
                  <a:lnTo>
                    <a:pt x="27" y="274"/>
                  </a:lnTo>
                  <a:lnTo>
                    <a:pt x="27" y="276"/>
                  </a:lnTo>
                  <a:lnTo>
                    <a:pt x="27" y="276"/>
                  </a:lnTo>
                  <a:lnTo>
                    <a:pt x="27" y="276"/>
                  </a:lnTo>
                  <a:lnTo>
                    <a:pt x="27" y="276"/>
                  </a:lnTo>
                  <a:lnTo>
                    <a:pt x="27" y="274"/>
                  </a:lnTo>
                  <a:lnTo>
                    <a:pt x="36" y="273"/>
                  </a:lnTo>
                  <a:lnTo>
                    <a:pt x="34" y="274"/>
                  </a:lnTo>
                  <a:lnTo>
                    <a:pt x="36" y="274"/>
                  </a:lnTo>
                  <a:lnTo>
                    <a:pt x="36" y="276"/>
                  </a:lnTo>
                  <a:lnTo>
                    <a:pt x="36" y="276"/>
                  </a:lnTo>
                  <a:lnTo>
                    <a:pt x="33" y="276"/>
                  </a:lnTo>
                  <a:lnTo>
                    <a:pt x="31" y="276"/>
                  </a:lnTo>
                  <a:lnTo>
                    <a:pt x="29" y="274"/>
                  </a:lnTo>
                  <a:lnTo>
                    <a:pt x="29" y="280"/>
                  </a:lnTo>
                  <a:lnTo>
                    <a:pt x="29" y="282"/>
                  </a:lnTo>
                  <a:lnTo>
                    <a:pt x="27" y="282"/>
                  </a:lnTo>
                  <a:lnTo>
                    <a:pt x="27" y="280"/>
                  </a:lnTo>
                  <a:lnTo>
                    <a:pt x="27" y="280"/>
                  </a:lnTo>
                  <a:lnTo>
                    <a:pt x="27" y="278"/>
                  </a:lnTo>
                  <a:lnTo>
                    <a:pt x="27" y="278"/>
                  </a:lnTo>
                  <a:lnTo>
                    <a:pt x="25" y="282"/>
                  </a:lnTo>
                  <a:lnTo>
                    <a:pt x="24" y="282"/>
                  </a:lnTo>
                  <a:lnTo>
                    <a:pt x="18" y="283"/>
                  </a:lnTo>
                  <a:lnTo>
                    <a:pt x="14" y="285"/>
                  </a:lnTo>
                  <a:lnTo>
                    <a:pt x="14" y="285"/>
                  </a:lnTo>
                  <a:lnTo>
                    <a:pt x="13" y="287"/>
                  </a:lnTo>
                  <a:lnTo>
                    <a:pt x="11" y="287"/>
                  </a:lnTo>
                  <a:lnTo>
                    <a:pt x="13" y="287"/>
                  </a:lnTo>
                  <a:lnTo>
                    <a:pt x="11" y="289"/>
                  </a:lnTo>
                  <a:lnTo>
                    <a:pt x="11" y="289"/>
                  </a:lnTo>
                  <a:lnTo>
                    <a:pt x="9" y="289"/>
                  </a:lnTo>
                  <a:lnTo>
                    <a:pt x="9" y="289"/>
                  </a:lnTo>
                  <a:lnTo>
                    <a:pt x="11" y="289"/>
                  </a:lnTo>
                  <a:lnTo>
                    <a:pt x="11" y="291"/>
                  </a:lnTo>
                  <a:lnTo>
                    <a:pt x="11" y="291"/>
                  </a:lnTo>
                  <a:lnTo>
                    <a:pt x="13" y="292"/>
                  </a:lnTo>
                  <a:lnTo>
                    <a:pt x="13" y="292"/>
                  </a:lnTo>
                  <a:lnTo>
                    <a:pt x="13" y="292"/>
                  </a:lnTo>
                  <a:lnTo>
                    <a:pt x="13" y="292"/>
                  </a:lnTo>
                  <a:lnTo>
                    <a:pt x="11" y="294"/>
                  </a:lnTo>
                  <a:lnTo>
                    <a:pt x="11" y="294"/>
                  </a:lnTo>
                  <a:lnTo>
                    <a:pt x="7" y="294"/>
                  </a:lnTo>
                  <a:lnTo>
                    <a:pt x="5" y="296"/>
                  </a:lnTo>
                  <a:lnTo>
                    <a:pt x="5" y="296"/>
                  </a:lnTo>
                  <a:lnTo>
                    <a:pt x="5" y="296"/>
                  </a:lnTo>
                  <a:lnTo>
                    <a:pt x="5" y="296"/>
                  </a:lnTo>
                  <a:lnTo>
                    <a:pt x="5" y="296"/>
                  </a:lnTo>
                  <a:lnTo>
                    <a:pt x="5" y="296"/>
                  </a:lnTo>
                  <a:lnTo>
                    <a:pt x="5" y="296"/>
                  </a:lnTo>
                  <a:lnTo>
                    <a:pt x="5" y="296"/>
                  </a:lnTo>
                  <a:lnTo>
                    <a:pt x="5" y="296"/>
                  </a:lnTo>
                  <a:lnTo>
                    <a:pt x="5" y="296"/>
                  </a:lnTo>
                  <a:lnTo>
                    <a:pt x="5" y="296"/>
                  </a:lnTo>
                  <a:lnTo>
                    <a:pt x="5" y="298"/>
                  </a:lnTo>
                  <a:lnTo>
                    <a:pt x="5" y="298"/>
                  </a:lnTo>
                  <a:lnTo>
                    <a:pt x="5" y="298"/>
                  </a:lnTo>
                  <a:lnTo>
                    <a:pt x="5" y="298"/>
                  </a:lnTo>
                  <a:lnTo>
                    <a:pt x="7" y="298"/>
                  </a:lnTo>
                  <a:lnTo>
                    <a:pt x="7" y="298"/>
                  </a:lnTo>
                  <a:lnTo>
                    <a:pt x="7" y="300"/>
                  </a:lnTo>
                  <a:lnTo>
                    <a:pt x="7" y="301"/>
                  </a:lnTo>
                  <a:lnTo>
                    <a:pt x="7" y="303"/>
                  </a:lnTo>
                  <a:lnTo>
                    <a:pt x="9" y="303"/>
                  </a:lnTo>
                  <a:lnTo>
                    <a:pt x="11" y="301"/>
                  </a:lnTo>
                  <a:lnTo>
                    <a:pt x="11" y="301"/>
                  </a:lnTo>
                  <a:lnTo>
                    <a:pt x="11" y="300"/>
                  </a:lnTo>
                  <a:lnTo>
                    <a:pt x="13" y="298"/>
                  </a:lnTo>
                  <a:lnTo>
                    <a:pt x="13" y="298"/>
                  </a:lnTo>
                  <a:lnTo>
                    <a:pt x="14" y="300"/>
                  </a:lnTo>
                  <a:lnTo>
                    <a:pt x="16" y="301"/>
                  </a:lnTo>
                  <a:lnTo>
                    <a:pt x="16" y="303"/>
                  </a:lnTo>
                  <a:lnTo>
                    <a:pt x="13" y="303"/>
                  </a:lnTo>
                  <a:lnTo>
                    <a:pt x="18" y="305"/>
                  </a:lnTo>
                  <a:lnTo>
                    <a:pt x="18" y="307"/>
                  </a:lnTo>
                  <a:lnTo>
                    <a:pt x="20" y="307"/>
                  </a:lnTo>
                  <a:lnTo>
                    <a:pt x="20" y="305"/>
                  </a:lnTo>
                  <a:lnTo>
                    <a:pt x="22" y="305"/>
                  </a:lnTo>
                  <a:lnTo>
                    <a:pt x="24" y="303"/>
                  </a:lnTo>
                  <a:lnTo>
                    <a:pt x="24" y="303"/>
                  </a:lnTo>
                  <a:lnTo>
                    <a:pt x="25" y="303"/>
                  </a:lnTo>
                  <a:lnTo>
                    <a:pt x="27" y="301"/>
                  </a:lnTo>
                  <a:lnTo>
                    <a:pt x="27" y="301"/>
                  </a:lnTo>
                  <a:lnTo>
                    <a:pt x="29" y="301"/>
                  </a:lnTo>
                  <a:lnTo>
                    <a:pt x="29" y="301"/>
                  </a:lnTo>
                  <a:lnTo>
                    <a:pt x="31" y="301"/>
                  </a:lnTo>
                  <a:lnTo>
                    <a:pt x="31" y="300"/>
                  </a:lnTo>
                  <a:lnTo>
                    <a:pt x="31" y="300"/>
                  </a:lnTo>
                  <a:lnTo>
                    <a:pt x="31" y="300"/>
                  </a:lnTo>
                  <a:lnTo>
                    <a:pt x="31" y="300"/>
                  </a:lnTo>
                  <a:lnTo>
                    <a:pt x="31" y="301"/>
                  </a:lnTo>
                  <a:lnTo>
                    <a:pt x="31" y="301"/>
                  </a:lnTo>
                  <a:lnTo>
                    <a:pt x="31" y="301"/>
                  </a:lnTo>
                  <a:lnTo>
                    <a:pt x="33" y="301"/>
                  </a:lnTo>
                  <a:lnTo>
                    <a:pt x="33" y="300"/>
                  </a:lnTo>
                  <a:lnTo>
                    <a:pt x="34" y="300"/>
                  </a:lnTo>
                  <a:lnTo>
                    <a:pt x="34" y="300"/>
                  </a:lnTo>
                  <a:lnTo>
                    <a:pt x="36" y="300"/>
                  </a:lnTo>
                  <a:lnTo>
                    <a:pt x="36" y="300"/>
                  </a:lnTo>
                  <a:lnTo>
                    <a:pt x="36" y="298"/>
                  </a:lnTo>
                  <a:lnTo>
                    <a:pt x="42" y="296"/>
                  </a:lnTo>
                  <a:lnTo>
                    <a:pt x="45" y="296"/>
                  </a:lnTo>
                  <a:lnTo>
                    <a:pt x="45" y="296"/>
                  </a:lnTo>
                  <a:lnTo>
                    <a:pt x="43" y="296"/>
                  </a:lnTo>
                  <a:lnTo>
                    <a:pt x="42" y="298"/>
                  </a:lnTo>
                  <a:lnTo>
                    <a:pt x="40" y="300"/>
                  </a:lnTo>
                  <a:lnTo>
                    <a:pt x="38" y="300"/>
                  </a:lnTo>
                  <a:lnTo>
                    <a:pt x="38" y="300"/>
                  </a:lnTo>
                  <a:lnTo>
                    <a:pt x="38" y="300"/>
                  </a:lnTo>
                  <a:lnTo>
                    <a:pt x="38" y="300"/>
                  </a:lnTo>
                  <a:lnTo>
                    <a:pt x="36" y="301"/>
                  </a:lnTo>
                  <a:lnTo>
                    <a:pt x="34" y="303"/>
                  </a:lnTo>
                  <a:lnTo>
                    <a:pt x="34" y="303"/>
                  </a:lnTo>
                  <a:lnTo>
                    <a:pt x="34" y="303"/>
                  </a:lnTo>
                  <a:lnTo>
                    <a:pt x="34" y="303"/>
                  </a:lnTo>
                  <a:lnTo>
                    <a:pt x="36" y="303"/>
                  </a:lnTo>
                  <a:lnTo>
                    <a:pt x="36" y="305"/>
                  </a:lnTo>
                  <a:lnTo>
                    <a:pt x="34" y="305"/>
                  </a:lnTo>
                  <a:lnTo>
                    <a:pt x="33" y="305"/>
                  </a:lnTo>
                  <a:lnTo>
                    <a:pt x="33" y="303"/>
                  </a:lnTo>
                  <a:lnTo>
                    <a:pt x="33" y="305"/>
                  </a:lnTo>
                  <a:lnTo>
                    <a:pt x="31" y="307"/>
                  </a:lnTo>
                  <a:lnTo>
                    <a:pt x="31" y="307"/>
                  </a:lnTo>
                  <a:lnTo>
                    <a:pt x="29" y="307"/>
                  </a:lnTo>
                  <a:lnTo>
                    <a:pt x="31" y="307"/>
                  </a:lnTo>
                  <a:lnTo>
                    <a:pt x="31" y="305"/>
                  </a:lnTo>
                  <a:lnTo>
                    <a:pt x="31" y="305"/>
                  </a:lnTo>
                  <a:lnTo>
                    <a:pt x="29" y="305"/>
                  </a:lnTo>
                  <a:lnTo>
                    <a:pt x="27" y="307"/>
                  </a:lnTo>
                  <a:lnTo>
                    <a:pt x="25" y="307"/>
                  </a:lnTo>
                  <a:lnTo>
                    <a:pt x="25" y="309"/>
                  </a:lnTo>
                  <a:lnTo>
                    <a:pt x="27" y="309"/>
                  </a:lnTo>
                  <a:lnTo>
                    <a:pt x="27" y="309"/>
                  </a:lnTo>
                  <a:lnTo>
                    <a:pt x="25" y="312"/>
                  </a:lnTo>
                  <a:lnTo>
                    <a:pt x="24" y="312"/>
                  </a:lnTo>
                  <a:lnTo>
                    <a:pt x="22" y="312"/>
                  </a:lnTo>
                  <a:lnTo>
                    <a:pt x="20" y="312"/>
                  </a:lnTo>
                  <a:lnTo>
                    <a:pt x="20" y="314"/>
                  </a:lnTo>
                  <a:lnTo>
                    <a:pt x="20" y="314"/>
                  </a:lnTo>
                  <a:lnTo>
                    <a:pt x="22" y="314"/>
                  </a:lnTo>
                  <a:lnTo>
                    <a:pt x="22" y="314"/>
                  </a:lnTo>
                  <a:lnTo>
                    <a:pt x="22" y="316"/>
                  </a:lnTo>
                  <a:lnTo>
                    <a:pt x="22" y="316"/>
                  </a:lnTo>
                  <a:lnTo>
                    <a:pt x="22" y="316"/>
                  </a:lnTo>
                  <a:lnTo>
                    <a:pt x="22" y="316"/>
                  </a:lnTo>
                  <a:lnTo>
                    <a:pt x="22" y="316"/>
                  </a:lnTo>
                  <a:lnTo>
                    <a:pt x="22" y="316"/>
                  </a:lnTo>
                  <a:lnTo>
                    <a:pt x="18" y="318"/>
                  </a:lnTo>
                  <a:lnTo>
                    <a:pt x="18" y="318"/>
                  </a:lnTo>
                  <a:lnTo>
                    <a:pt x="16" y="318"/>
                  </a:lnTo>
                  <a:lnTo>
                    <a:pt x="16" y="318"/>
                  </a:lnTo>
                  <a:lnTo>
                    <a:pt x="16" y="318"/>
                  </a:lnTo>
                  <a:lnTo>
                    <a:pt x="16" y="320"/>
                  </a:lnTo>
                  <a:lnTo>
                    <a:pt x="16" y="320"/>
                  </a:lnTo>
                  <a:lnTo>
                    <a:pt x="18" y="318"/>
                  </a:lnTo>
                  <a:lnTo>
                    <a:pt x="18" y="318"/>
                  </a:lnTo>
                  <a:lnTo>
                    <a:pt x="22" y="318"/>
                  </a:lnTo>
                  <a:lnTo>
                    <a:pt x="22" y="318"/>
                  </a:lnTo>
                  <a:lnTo>
                    <a:pt x="24" y="318"/>
                  </a:lnTo>
                  <a:lnTo>
                    <a:pt x="24" y="318"/>
                  </a:lnTo>
                  <a:lnTo>
                    <a:pt x="25" y="318"/>
                  </a:lnTo>
                  <a:lnTo>
                    <a:pt x="27" y="316"/>
                  </a:lnTo>
                  <a:lnTo>
                    <a:pt x="27" y="316"/>
                  </a:lnTo>
                  <a:lnTo>
                    <a:pt x="29" y="316"/>
                  </a:lnTo>
                  <a:lnTo>
                    <a:pt x="29" y="316"/>
                  </a:lnTo>
                  <a:lnTo>
                    <a:pt x="29" y="316"/>
                  </a:lnTo>
                  <a:lnTo>
                    <a:pt x="29" y="316"/>
                  </a:lnTo>
                  <a:lnTo>
                    <a:pt x="29" y="314"/>
                  </a:lnTo>
                  <a:lnTo>
                    <a:pt x="31" y="314"/>
                  </a:lnTo>
                  <a:lnTo>
                    <a:pt x="38" y="312"/>
                  </a:lnTo>
                  <a:lnTo>
                    <a:pt x="40" y="312"/>
                  </a:lnTo>
                  <a:lnTo>
                    <a:pt x="42" y="312"/>
                  </a:lnTo>
                  <a:lnTo>
                    <a:pt x="43" y="311"/>
                  </a:lnTo>
                  <a:lnTo>
                    <a:pt x="45" y="311"/>
                  </a:lnTo>
                  <a:lnTo>
                    <a:pt x="45" y="309"/>
                  </a:lnTo>
                  <a:lnTo>
                    <a:pt x="47" y="309"/>
                  </a:lnTo>
                  <a:lnTo>
                    <a:pt x="47" y="309"/>
                  </a:lnTo>
                  <a:lnTo>
                    <a:pt x="47" y="307"/>
                  </a:lnTo>
                  <a:lnTo>
                    <a:pt x="47" y="307"/>
                  </a:lnTo>
                  <a:lnTo>
                    <a:pt x="47" y="307"/>
                  </a:lnTo>
                  <a:lnTo>
                    <a:pt x="47" y="305"/>
                  </a:lnTo>
                  <a:lnTo>
                    <a:pt x="47" y="305"/>
                  </a:lnTo>
                  <a:lnTo>
                    <a:pt x="47" y="305"/>
                  </a:lnTo>
                  <a:lnTo>
                    <a:pt x="49" y="305"/>
                  </a:lnTo>
                  <a:lnTo>
                    <a:pt x="49" y="307"/>
                  </a:lnTo>
                  <a:lnTo>
                    <a:pt x="49" y="307"/>
                  </a:lnTo>
                  <a:lnTo>
                    <a:pt x="49" y="307"/>
                  </a:lnTo>
                  <a:lnTo>
                    <a:pt x="49" y="309"/>
                  </a:lnTo>
                  <a:lnTo>
                    <a:pt x="49" y="309"/>
                  </a:lnTo>
                  <a:lnTo>
                    <a:pt x="49" y="309"/>
                  </a:lnTo>
                  <a:lnTo>
                    <a:pt x="51" y="309"/>
                  </a:lnTo>
                  <a:lnTo>
                    <a:pt x="51" y="309"/>
                  </a:lnTo>
                  <a:lnTo>
                    <a:pt x="52" y="309"/>
                  </a:lnTo>
                  <a:lnTo>
                    <a:pt x="52" y="309"/>
                  </a:lnTo>
                  <a:lnTo>
                    <a:pt x="52" y="309"/>
                  </a:lnTo>
                  <a:lnTo>
                    <a:pt x="52" y="309"/>
                  </a:lnTo>
                  <a:lnTo>
                    <a:pt x="52" y="311"/>
                  </a:lnTo>
                  <a:lnTo>
                    <a:pt x="52" y="311"/>
                  </a:lnTo>
                  <a:lnTo>
                    <a:pt x="52" y="311"/>
                  </a:lnTo>
                  <a:lnTo>
                    <a:pt x="51" y="312"/>
                  </a:lnTo>
                  <a:lnTo>
                    <a:pt x="49" y="312"/>
                  </a:lnTo>
                  <a:lnTo>
                    <a:pt x="47" y="314"/>
                  </a:lnTo>
                  <a:lnTo>
                    <a:pt x="45" y="314"/>
                  </a:lnTo>
                  <a:lnTo>
                    <a:pt x="45" y="314"/>
                  </a:lnTo>
                  <a:lnTo>
                    <a:pt x="38" y="318"/>
                  </a:lnTo>
                  <a:lnTo>
                    <a:pt x="36" y="320"/>
                  </a:lnTo>
                  <a:lnTo>
                    <a:pt x="36" y="320"/>
                  </a:lnTo>
                  <a:lnTo>
                    <a:pt x="36" y="320"/>
                  </a:lnTo>
                  <a:lnTo>
                    <a:pt x="34" y="321"/>
                  </a:lnTo>
                  <a:lnTo>
                    <a:pt x="34" y="321"/>
                  </a:lnTo>
                  <a:lnTo>
                    <a:pt x="33" y="321"/>
                  </a:lnTo>
                  <a:lnTo>
                    <a:pt x="36" y="321"/>
                  </a:lnTo>
                  <a:lnTo>
                    <a:pt x="45" y="318"/>
                  </a:lnTo>
                  <a:lnTo>
                    <a:pt x="47" y="318"/>
                  </a:lnTo>
                  <a:lnTo>
                    <a:pt x="47" y="318"/>
                  </a:lnTo>
                  <a:lnTo>
                    <a:pt x="45" y="320"/>
                  </a:lnTo>
                  <a:lnTo>
                    <a:pt x="43" y="320"/>
                  </a:lnTo>
                  <a:lnTo>
                    <a:pt x="42" y="321"/>
                  </a:lnTo>
                  <a:lnTo>
                    <a:pt x="40" y="323"/>
                  </a:lnTo>
                  <a:lnTo>
                    <a:pt x="40" y="323"/>
                  </a:lnTo>
                  <a:lnTo>
                    <a:pt x="38" y="323"/>
                  </a:lnTo>
                  <a:lnTo>
                    <a:pt x="36" y="325"/>
                  </a:lnTo>
                  <a:lnTo>
                    <a:pt x="34" y="327"/>
                  </a:lnTo>
                  <a:lnTo>
                    <a:pt x="34" y="327"/>
                  </a:lnTo>
                  <a:lnTo>
                    <a:pt x="33" y="327"/>
                  </a:lnTo>
                  <a:lnTo>
                    <a:pt x="34" y="329"/>
                  </a:lnTo>
                  <a:lnTo>
                    <a:pt x="34" y="329"/>
                  </a:lnTo>
                  <a:lnTo>
                    <a:pt x="34" y="329"/>
                  </a:lnTo>
                  <a:lnTo>
                    <a:pt x="34" y="329"/>
                  </a:lnTo>
                  <a:lnTo>
                    <a:pt x="34" y="329"/>
                  </a:lnTo>
                  <a:lnTo>
                    <a:pt x="34" y="329"/>
                  </a:lnTo>
                  <a:lnTo>
                    <a:pt x="34" y="330"/>
                  </a:lnTo>
                  <a:lnTo>
                    <a:pt x="34" y="330"/>
                  </a:lnTo>
                  <a:lnTo>
                    <a:pt x="34" y="330"/>
                  </a:lnTo>
                  <a:lnTo>
                    <a:pt x="36" y="329"/>
                  </a:lnTo>
                  <a:lnTo>
                    <a:pt x="36" y="329"/>
                  </a:lnTo>
                  <a:lnTo>
                    <a:pt x="36" y="330"/>
                  </a:lnTo>
                  <a:lnTo>
                    <a:pt x="40" y="329"/>
                  </a:lnTo>
                  <a:lnTo>
                    <a:pt x="40" y="329"/>
                  </a:lnTo>
                  <a:lnTo>
                    <a:pt x="40" y="329"/>
                  </a:lnTo>
                  <a:lnTo>
                    <a:pt x="40" y="329"/>
                  </a:lnTo>
                  <a:lnTo>
                    <a:pt x="42" y="325"/>
                  </a:lnTo>
                  <a:lnTo>
                    <a:pt x="42" y="325"/>
                  </a:lnTo>
                  <a:lnTo>
                    <a:pt x="43" y="325"/>
                  </a:lnTo>
                  <a:lnTo>
                    <a:pt x="43" y="325"/>
                  </a:lnTo>
                  <a:lnTo>
                    <a:pt x="43" y="327"/>
                  </a:lnTo>
                  <a:lnTo>
                    <a:pt x="43" y="327"/>
                  </a:lnTo>
                  <a:lnTo>
                    <a:pt x="45" y="327"/>
                  </a:lnTo>
                  <a:lnTo>
                    <a:pt x="45" y="325"/>
                  </a:lnTo>
                  <a:lnTo>
                    <a:pt x="47" y="325"/>
                  </a:lnTo>
                  <a:lnTo>
                    <a:pt x="47" y="325"/>
                  </a:lnTo>
                  <a:lnTo>
                    <a:pt x="47" y="325"/>
                  </a:lnTo>
                  <a:lnTo>
                    <a:pt x="47" y="325"/>
                  </a:lnTo>
                  <a:lnTo>
                    <a:pt x="47" y="325"/>
                  </a:lnTo>
                  <a:lnTo>
                    <a:pt x="51" y="323"/>
                  </a:lnTo>
                  <a:lnTo>
                    <a:pt x="52" y="323"/>
                  </a:lnTo>
                  <a:lnTo>
                    <a:pt x="52" y="321"/>
                  </a:lnTo>
                  <a:lnTo>
                    <a:pt x="52" y="321"/>
                  </a:lnTo>
                  <a:lnTo>
                    <a:pt x="54" y="321"/>
                  </a:lnTo>
                  <a:lnTo>
                    <a:pt x="54" y="321"/>
                  </a:lnTo>
                  <a:lnTo>
                    <a:pt x="54" y="323"/>
                  </a:lnTo>
                  <a:lnTo>
                    <a:pt x="54" y="323"/>
                  </a:lnTo>
                  <a:lnTo>
                    <a:pt x="54" y="325"/>
                  </a:lnTo>
                  <a:lnTo>
                    <a:pt x="54" y="325"/>
                  </a:lnTo>
                  <a:lnTo>
                    <a:pt x="54" y="327"/>
                  </a:lnTo>
                  <a:lnTo>
                    <a:pt x="56" y="325"/>
                  </a:lnTo>
                  <a:lnTo>
                    <a:pt x="56" y="325"/>
                  </a:lnTo>
                  <a:lnTo>
                    <a:pt x="56" y="325"/>
                  </a:lnTo>
                  <a:lnTo>
                    <a:pt x="58" y="323"/>
                  </a:lnTo>
                  <a:lnTo>
                    <a:pt x="58" y="323"/>
                  </a:lnTo>
                  <a:lnTo>
                    <a:pt x="58" y="323"/>
                  </a:lnTo>
                  <a:lnTo>
                    <a:pt x="58" y="323"/>
                  </a:lnTo>
                  <a:lnTo>
                    <a:pt x="58" y="323"/>
                  </a:lnTo>
                  <a:lnTo>
                    <a:pt x="60" y="323"/>
                  </a:lnTo>
                  <a:lnTo>
                    <a:pt x="58" y="323"/>
                  </a:lnTo>
                  <a:lnTo>
                    <a:pt x="58" y="325"/>
                  </a:lnTo>
                  <a:lnTo>
                    <a:pt x="56" y="325"/>
                  </a:lnTo>
                  <a:lnTo>
                    <a:pt x="56" y="327"/>
                  </a:lnTo>
                  <a:lnTo>
                    <a:pt x="56" y="327"/>
                  </a:lnTo>
                  <a:lnTo>
                    <a:pt x="56" y="327"/>
                  </a:lnTo>
                  <a:lnTo>
                    <a:pt x="58" y="327"/>
                  </a:lnTo>
                  <a:lnTo>
                    <a:pt x="58" y="327"/>
                  </a:lnTo>
                  <a:lnTo>
                    <a:pt x="56" y="327"/>
                  </a:lnTo>
                  <a:lnTo>
                    <a:pt x="56" y="329"/>
                  </a:lnTo>
                  <a:lnTo>
                    <a:pt x="56" y="329"/>
                  </a:lnTo>
                  <a:lnTo>
                    <a:pt x="58" y="329"/>
                  </a:lnTo>
                  <a:lnTo>
                    <a:pt x="58" y="329"/>
                  </a:lnTo>
                  <a:lnTo>
                    <a:pt x="58" y="327"/>
                  </a:lnTo>
                  <a:lnTo>
                    <a:pt x="60" y="327"/>
                  </a:lnTo>
                  <a:lnTo>
                    <a:pt x="60" y="327"/>
                  </a:lnTo>
                  <a:lnTo>
                    <a:pt x="60" y="327"/>
                  </a:lnTo>
                  <a:lnTo>
                    <a:pt x="60" y="327"/>
                  </a:lnTo>
                  <a:lnTo>
                    <a:pt x="61" y="325"/>
                  </a:lnTo>
                  <a:lnTo>
                    <a:pt x="61" y="327"/>
                  </a:lnTo>
                  <a:lnTo>
                    <a:pt x="61" y="327"/>
                  </a:lnTo>
                  <a:lnTo>
                    <a:pt x="61" y="327"/>
                  </a:lnTo>
                  <a:lnTo>
                    <a:pt x="61" y="327"/>
                  </a:lnTo>
                  <a:lnTo>
                    <a:pt x="61" y="327"/>
                  </a:lnTo>
                  <a:lnTo>
                    <a:pt x="63" y="327"/>
                  </a:lnTo>
                  <a:lnTo>
                    <a:pt x="63" y="327"/>
                  </a:lnTo>
                  <a:lnTo>
                    <a:pt x="63" y="327"/>
                  </a:lnTo>
                  <a:lnTo>
                    <a:pt x="63" y="327"/>
                  </a:lnTo>
                  <a:lnTo>
                    <a:pt x="65" y="327"/>
                  </a:lnTo>
                  <a:lnTo>
                    <a:pt x="65" y="325"/>
                  </a:lnTo>
                  <a:lnTo>
                    <a:pt x="65" y="325"/>
                  </a:lnTo>
                  <a:lnTo>
                    <a:pt x="65" y="325"/>
                  </a:lnTo>
                  <a:lnTo>
                    <a:pt x="65" y="325"/>
                  </a:lnTo>
                  <a:lnTo>
                    <a:pt x="65" y="323"/>
                  </a:lnTo>
                  <a:lnTo>
                    <a:pt x="67" y="325"/>
                  </a:lnTo>
                  <a:lnTo>
                    <a:pt x="67" y="325"/>
                  </a:lnTo>
                  <a:lnTo>
                    <a:pt x="69" y="323"/>
                  </a:lnTo>
                  <a:lnTo>
                    <a:pt x="69" y="323"/>
                  </a:lnTo>
                  <a:lnTo>
                    <a:pt x="69" y="321"/>
                  </a:lnTo>
                  <a:lnTo>
                    <a:pt x="69" y="321"/>
                  </a:lnTo>
                  <a:lnTo>
                    <a:pt x="69" y="321"/>
                  </a:lnTo>
                  <a:lnTo>
                    <a:pt x="69" y="321"/>
                  </a:lnTo>
                  <a:lnTo>
                    <a:pt x="69" y="321"/>
                  </a:lnTo>
                  <a:lnTo>
                    <a:pt x="70" y="321"/>
                  </a:lnTo>
                  <a:lnTo>
                    <a:pt x="70" y="321"/>
                  </a:lnTo>
                  <a:lnTo>
                    <a:pt x="74" y="321"/>
                  </a:lnTo>
                  <a:lnTo>
                    <a:pt x="74" y="321"/>
                  </a:lnTo>
                  <a:lnTo>
                    <a:pt x="76" y="321"/>
                  </a:lnTo>
                  <a:lnTo>
                    <a:pt x="76" y="321"/>
                  </a:lnTo>
                  <a:lnTo>
                    <a:pt x="78" y="321"/>
                  </a:lnTo>
                  <a:lnTo>
                    <a:pt x="78" y="321"/>
                  </a:lnTo>
                  <a:lnTo>
                    <a:pt x="78" y="323"/>
                  </a:lnTo>
                  <a:lnTo>
                    <a:pt x="78" y="323"/>
                  </a:lnTo>
                  <a:lnTo>
                    <a:pt x="78" y="323"/>
                  </a:lnTo>
                  <a:lnTo>
                    <a:pt x="78" y="323"/>
                  </a:lnTo>
                  <a:lnTo>
                    <a:pt x="79" y="323"/>
                  </a:lnTo>
                  <a:lnTo>
                    <a:pt x="81" y="321"/>
                  </a:lnTo>
                  <a:lnTo>
                    <a:pt x="81" y="321"/>
                  </a:lnTo>
                  <a:lnTo>
                    <a:pt x="81" y="320"/>
                  </a:lnTo>
                  <a:lnTo>
                    <a:pt x="81" y="318"/>
                  </a:lnTo>
                  <a:lnTo>
                    <a:pt x="83" y="320"/>
                  </a:lnTo>
                  <a:lnTo>
                    <a:pt x="83" y="318"/>
                  </a:lnTo>
                  <a:lnTo>
                    <a:pt x="83" y="318"/>
                  </a:lnTo>
                  <a:lnTo>
                    <a:pt x="85" y="320"/>
                  </a:lnTo>
                  <a:lnTo>
                    <a:pt x="85" y="320"/>
                  </a:lnTo>
                  <a:lnTo>
                    <a:pt x="87" y="320"/>
                  </a:lnTo>
                  <a:lnTo>
                    <a:pt x="87" y="320"/>
                  </a:lnTo>
                  <a:lnTo>
                    <a:pt x="87" y="320"/>
                  </a:lnTo>
                  <a:lnTo>
                    <a:pt x="89" y="320"/>
                  </a:lnTo>
                  <a:lnTo>
                    <a:pt x="89" y="320"/>
                  </a:lnTo>
                  <a:lnTo>
                    <a:pt x="90" y="320"/>
                  </a:lnTo>
                  <a:lnTo>
                    <a:pt x="90" y="320"/>
                  </a:lnTo>
                  <a:lnTo>
                    <a:pt x="90" y="318"/>
                  </a:lnTo>
                  <a:lnTo>
                    <a:pt x="90" y="318"/>
                  </a:lnTo>
                  <a:lnTo>
                    <a:pt x="90" y="318"/>
                  </a:lnTo>
                  <a:lnTo>
                    <a:pt x="90" y="316"/>
                  </a:lnTo>
                  <a:lnTo>
                    <a:pt x="90" y="316"/>
                  </a:lnTo>
                  <a:lnTo>
                    <a:pt x="90" y="316"/>
                  </a:lnTo>
                  <a:lnTo>
                    <a:pt x="90" y="316"/>
                  </a:lnTo>
                  <a:lnTo>
                    <a:pt x="89" y="316"/>
                  </a:lnTo>
                  <a:lnTo>
                    <a:pt x="89" y="316"/>
                  </a:lnTo>
                  <a:lnTo>
                    <a:pt x="87" y="314"/>
                  </a:lnTo>
                  <a:lnTo>
                    <a:pt x="92" y="316"/>
                  </a:lnTo>
                  <a:lnTo>
                    <a:pt x="96" y="314"/>
                  </a:lnTo>
                  <a:lnTo>
                    <a:pt x="96" y="314"/>
                  </a:lnTo>
                  <a:lnTo>
                    <a:pt x="98" y="316"/>
                  </a:lnTo>
                  <a:lnTo>
                    <a:pt x="98" y="316"/>
                  </a:lnTo>
                  <a:lnTo>
                    <a:pt x="98" y="318"/>
                  </a:lnTo>
                  <a:lnTo>
                    <a:pt x="98" y="316"/>
                  </a:lnTo>
                  <a:lnTo>
                    <a:pt x="98" y="316"/>
                  </a:lnTo>
                  <a:lnTo>
                    <a:pt x="98" y="314"/>
                  </a:lnTo>
                  <a:lnTo>
                    <a:pt x="98" y="314"/>
                  </a:lnTo>
                  <a:lnTo>
                    <a:pt x="99" y="312"/>
                  </a:lnTo>
                  <a:lnTo>
                    <a:pt x="99" y="312"/>
                  </a:lnTo>
                  <a:lnTo>
                    <a:pt x="99" y="312"/>
                  </a:lnTo>
                  <a:lnTo>
                    <a:pt x="99" y="311"/>
                  </a:lnTo>
                  <a:lnTo>
                    <a:pt x="99" y="311"/>
                  </a:lnTo>
                  <a:lnTo>
                    <a:pt x="99" y="311"/>
                  </a:lnTo>
                  <a:lnTo>
                    <a:pt x="99" y="311"/>
                  </a:lnTo>
                  <a:lnTo>
                    <a:pt x="99" y="311"/>
                  </a:lnTo>
                  <a:lnTo>
                    <a:pt x="99" y="311"/>
                  </a:lnTo>
                  <a:lnTo>
                    <a:pt x="98" y="311"/>
                  </a:lnTo>
                  <a:lnTo>
                    <a:pt x="98" y="311"/>
                  </a:lnTo>
                  <a:lnTo>
                    <a:pt x="98" y="309"/>
                  </a:lnTo>
                  <a:lnTo>
                    <a:pt x="99" y="309"/>
                  </a:lnTo>
                  <a:lnTo>
                    <a:pt x="101" y="311"/>
                  </a:lnTo>
                  <a:lnTo>
                    <a:pt x="101" y="312"/>
                  </a:lnTo>
                  <a:lnTo>
                    <a:pt x="101" y="311"/>
                  </a:lnTo>
                  <a:lnTo>
                    <a:pt x="101" y="311"/>
                  </a:lnTo>
                  <a:lnTo>
                    <a:pt x="101" y="309"/>
                  </a:lnTo>
                  <a:lnTo>
                    <a:pt x="101" y="309"/>
                  </a:lnTo>
                  <a:lnTo>
                    <a:pt x="101" y="309"/>
                  </a:lnTo>
                  <a:lnTo>
                    <a:pt x="103" y="309"/>
                  </a:lnTo>
                  <a:lnTo>
                    <a:pt x="103" y="311"/>
                  </a:lnTo>
                  <a:lnTo>
                    <a:pt x="103" y="311"/>
                  </a:lnTo>
                  <a:lnTo>
                    <a:pt x="103" y="311"/>
                  </a:lnTo>
                  <a:lnTo>
                    <a:pt x="105" y="309"/>
                  </a:lnTo>
                  <a:lnTo>
                    <a:pt x="107" y="309"/>
                  </a:lnTo>
                  <a:lnTo>
                    <a:pt x="108" y="309"/>
                  </a:lnTo>
                  <a:lnTo>
                    <a:pt x="108" y="307"/>
                  </a:lnTo>
                  <a:lnTo>
                    <a:pt x="110" y="305"/>
                  </a:lnTo>
                  <a:lnTo>
                    <a:pt x="110" y="305"/>
                  </a:lnTo>
                  <a:lnTo>
                    <a:pt x="110" y="305"/>
                  </a:lnTo>
                  <a:lnTo>
                    <a:pt x="110" y="303"/>
                  </a:lnTo>
                  <a:lnTo>
                    <a:pt x="110" y="303"/>
                  </a:lnTo>
                  <a:lnTo>
                    <a:pt x="110" y="303"/>
                  </a:lnTo>
                  <a:lnTo>
                    <a:pt x="110" y="301"/>
                  </a:lnTo>
                  <a:lnTo>
                    <a:pt x="108" y="301"/>
                  </a:lnTo>
                  <a:lnTo>
                    <a:pt x="108" y="301"/>
                  </a:lnTo>
                  <a:lnTo>
                    <a:pt x="110" y="301"/>
                  </a:lnTo>
                  <a:lnTo>
                    <a:pt x="110" y="301"/>
                  </a:lnTo>
                  <a:lnTo>
                    <a:pt x="110" y="301"/>
                  </a:lnTo>
                  <a:lnTo>
                    <a:pt x="110" y="301"/>
                  </a:lnTo>
                  <a:lnTo>
                    <a:pt x="110" y="300"/>
                  </a:lnTo>
                  <a:lnTo>
                    <a:pt x="110" y="300"/>
                  </a:lnTo>
                  <a:lnTo>
                    <a:pt x="110" y="300"/>
                  </a:lnTo>
                  <a:lnTo>
                    <a:pt x="110" y="300"/>
                  </a:lnTo>
                  <a:lnTo>
                    <a:pt x="108" y="300"/>
                  </a:lnTo>
                  <a:lnTo>
                    <a:pt x="108" y="298"/>
                  </a:lnTo>
                  <a:lnTo>
                    <a:pt x="107" y="296"/>
                  </a:lnTo>
                  <a:lnTo>
                    <a:pt x="105" y="296"/>
                  </a:lnTo>
                  <a:lnTo>
                    <a:pt x="103" y="296"/>
                  </a:lnTo>
                  <a:lnTo>
                    <a:pt x="105" y="294"/>
                  </a:lnTo>
                  <a:lnTo>
                    <a:pt x="105" y="294"/>
                  </a:lnTo>
                  <a:lnTo>
                    <a:pt x="108" y="294"/>
                  </a:lnTo>
                  <a:lnTo>
                    <a:pt x="108" y="294"/>
                  </a:lnTo>
                  <a:lnTo>
                    <a:pt x="110" y="294"/>
                  </a:lnTo>
                  <a:lnTo>
                    <a:pt x="110" y="294"/>
                  </a:lnTo>
                  <a:lnTo>
                    <a:pt x="110" y="294"/>
                  </a:lnTo>
                  <a:lnTo>
                    <a:pt x="110" y="294"/>
                  </a:lnTo>
                  <a:lnTo>
                    <a:pt x="112" y="294"/>
                  </a:lnTo>
                  <a:lnTo>
                    <a:pt x="114" y="294"/>
                  </a:lnTo>
                  <a:lnTo>
                    <a:pt x="114" y="296"/>
                  </a:lnTo>
                  <a:lnTo>
                    <a:pt x="116" y="294"/>
                  </a:lnTo>
                  <a:lnTo>
                    <a:pt x="116" y="294"/>
                  </a:lnTo>
                  <a:lnTo>
                    <a:pt x="116" y="294"/>
                  </a:lnTo>
                  <a:lnTo>
                    <a:pt x="116" y="296"/>
                  </a:lnTo>
                  <a:lnTo>
                    <a:pt x="116" y="296"/>
                  </a:lnTo>
                  <a:lnTo>
                    <a:pt x="116" y="296"/>
                  </a:lnTo>
                  <a:lnTo>
                    <a:pt x="116" y="296"/>
                  </a:lnTo>
                  <a:lnTo>
                    <a:pt x="116" y="296"/>
                  </a:lnTo>
                  <a:lnTo>
                    <a:pt x="116" y="298"/>
                  </a:lnTo>
                  <a:lnTo>
                    <a:pt x="116" y="298"/>
                  </a:lnTo>
                  <a:lnTo>
                    <a:pt x="116" y="298"/>
                  </a:lnTo>
                  <a:lnTo>
                    <a:pt x="116" y="298"/>
                  </a:lnTo>
                  <a:lnTo>
                    <a:pt x="116" y="298"/>
                  </a:lnTo>
                  <a:lnTo>
                    <a:pt x="114" y="300"/>
                  </a:lnTo>
                  <a:lnTo>
                    <a:pt x="114" y="300"/>
                  </a:lnTo>
                  <a:lnTo>
                    <a:pt x="114" y="300"/>
                  </a:lnTo>
                  <a:lnTo>
                    <a:pt x="114" y="300"/>
                  </a:lnTo>
                  <a:lnTo>
                    <a:pt x="114" y="300"/>
                  </a:lnTo>
                  <a:lnTo>
                    <a:pt x="112" y="300"/>
                  </a:lnTo>
                  <a:lnTo>
                    <a:pt x="112" y="301"/>
                  </a:lnTo>
                  <a:lnTo>
                    <a:pt x="112" y="301"/>
                  </a:lnTo>
                  <a:lnTo>
                    <a:pt x="112" y="301"/>
                  </a:lnTo>
                  <a:lnTo>
                    <a:pt x="114" y="301"/>
                  </a:lnTo>
                  <a:lnTo>
                    <a:pt x="114" y="301"/>
                  </a:lnTo>
                  <a:lnTo>
                    <a:pt x="116" y="301"/>
                  </a:lnTo>
                  <a:lnTo>
                    <a:pt x="117" y="301"/>
                  </a:lnTo>
                  <a:lnTo>
                    <a:pt x="119" y="301"/>
                  </a:lnTo>
                  <a:lnTo>
                    <a:pt x="125" y="300"/>
                  </a:lnTo>
                  <a:lnTo>
                    <a:pt x="125" y="300"/>
                  </a:lnTo>
                  <a:lnTo>
                    <a:pt x="123" y="298"/>
                  </a:lnTo>
                  <a:lnTo>
                    <a:pt x="125" y="298"/>
                  </a:lnTo>
                  <a:lnTo>
                    <a:pt x="126" y="296"/>
                  </a:lnTo>
                  <a:lnTo>
                    <a:pt x="130" y="296"/>
                  </a:lnTo>
                  <a:lnTo>
                    <a:pt x="130" y="296"/>
                  </a:lnTo>
                  <a:lnTo>
                    <a:pt x="130" y="294"/>
                  </a:lnTo>
                  <a:lnTo>
                    <a:pt x="130" y="294"/>
                  </a:lnTo>
                  <a:lnTo>
                    <a:pt x="128" y="292"/>
                  </a:lnTo>
                  <a:lnTo>
                    <a:pt x="130" y="292"/>
                  </a:lnTo>
                  <a:lnTo>
                    <a:pt x="130" y="292"/>
                  </a:lnTo>
                  <a:lnTo>
                    <a:pt x="132" y="291"/>
                  </a:lnTo>
                  <a:lnTo>
                    <a:pt x="132" y="291"/>
                  </a:lnTo>
                  <a:lnTo>
                    <a:pt x="132" y="291"/>
                  </a:lnTo>
                  <a:lnTo>
                    <a:pt x="132" y="287"/>
                  </a:lnTo>
                  <a:lnTo>
                    <a:pt x="132" y="287"/>
                  </a:lnTo>
                  <a:lnTo>
                    <a:pt x="132" y="287"/>
                  </a:lnTo>
                  <a:lnTo>
                    <a:pt x="134" y="287"/>
                  </a:lnTo>
                  <a:lnTo>
                    <a:pt x="134" y="289"/>
                  </a:lnTo>
                  <a:lnTo>
                    <a:pt x="134" y="289"/>
                  </a:lnTo>
                  <a:lnTo>
                    <a:pt x="134" y="289"/>
                  </a:lnTo>
                  <a:lnTo>
                    <a:pt x="139" y="291"/>
                  </a:lnTo>
                  <a:lnTo>
                    <a:pt x="139" y="291"/>
                  </a:lnTo>
                  <a:lnTo>
                    <a:pt x="139" y="289"/>
                  </a:lnTo>
                  <a:lnTo>
                    <a:pt x="139" y="287"/>
                  </a:lnTo>
                  <a:lnTo>
                    <a:pt x="141" y="287"/>
                  </a:lnTo>
                  <a:lnTo>
                    <a:pt x="143" y="287"/>
                  </a:lnTo>
                  <a:lnTo>
                    <a:pt x="145" y="287"/>
                  </a:lnTo>
                  <a:lnTo>
                    <a:pt x="145" y="287"/>
                  </a:lnTo>
                  <a:lnTo>
                    <a:pt x="145" y="287"/>
                  </a:lnTo>
                  <a:lnTo>
                    <a:pt x="146" y="287"/>
                  </a:lnTo>
                  <a:lnTo>
                    <a:pt x="146" y="285"/>
                  </a:lnTo>
                  <a:lnTo>
                    <a:pt x="146" y="283"/>
                  </a:lnTo>
                  <a:lnTo>
                    <a:pt x="148" y="282"/>
                  </a:lnTo>
                  <a:lnTo>
                    <a:pt x="148" y="282"/>
                  </a:lnTo>
                  <a:lnTo>
                    <a:pt x="148" y="282"/>
                  </a:lnTo>
                  <a:lnTo>
                    <a:pt x="146" y="282"/>
                  </a:lnTo>
                  <a:lnTo>
                    <a:pt x="146" y="280"/>
                  </a:lnTo>
                  <a:lnTo>
                    <a:pt x="145" y="280"/>
                  </a:lnTo>
                  <a:lnTo>
                    <a:pt x="145" y="280"/>
                  </a:lnTo>
                  <a:lnTo>
                    <a:pt x="143" y="282"/>
                  </a:lnTo>
                  <a:lnTo>
                    <a:pt x="143" y="280"/>
                  </a:lnTo>
                  <a:lnTo>
                    <a:pt x="145" y="278"/>
                  </a:lnTo>
                  <a:lnTo>
                    <a:pt x="145" y="278"/>
                  </a:lnTo>
                  <a:lnTo>
                    <a:pt x="146" y="278"/>
                  </a:lnTo>
                  <a:lnTo>
                    <a:pt x="146" y="278"/>
                  </a:lnTo>
                  <a:lnTo>
                    <a:pt x="146" y="278"/>
                  </a:lnTo>
                  <a:lnTo>
                    <a:pt x="146" y="278"/>
                  </a:lnTo>
                  <a:lnTo>
                    <a:pt x="146" y="280"/>
                  </a:lnTo>
                  <a:lnTo>
                    <a:pt x="146" y="280"/>
                  </a:lnTo>
                  <a:lnTo>
                    <a:pt x="148" y="278"/>
                  </a:lnTo>
                  <a:lnTo>
                    <a:pt x="148" y="278"/>
                  </a:lnTo>
                  <a:lnTo>
                    <a:pt x="148" y="278"/>
                  </a:lnTo>
                  <a:lnTo>
                    <a:pt x="150" y="278"/>
                  </a:lnTo>
                  <a:lnTo>
                    <a:pt x="154" y="276"/>
                  </a:lnTo>
                  <a:lnTo>
                    <a:pt x="163" y="274"/>
                  </a:lnTo>
                  <a:lnTo>
                    <a:pt x="164" y="274"/>
                  </a:lnTo>
                  <a:lnTo>
                    <a:pt x="166" y="274"/>
                  </a:lnTo>
                  <a:lnTo>
                    <a:pt x="166" y="274"/>
                  </a:lnTo>
                  <a:lnTo>
                    <a:pt x="166" y="274"/>
                  </a:lnTo>
                  <a:lnTo>
                    <a:pt x="168" y="274"/>
                  </a:lnTo>
                  <a:lnTo>
                    <a:pt x="168" y="273"/>
                  </a:lnTo>
                  <a:lnTo>
                    <a:pt x="168" y="273"/>
                  </a:lnTo>
                  <a:lnTo>
                    <a:pt x="168" y="273"/>
                  </a:lnTo>
                  <a:lnTo>
                    <a:pt x="170" y="273"/>
                  </a:lnTo>
                  <a:lnTo>
                    <a:pt x="170" y="273"/>
                  </a:lnTo>
                  <a:lnTo>
                    <a:pt x="170" y="273"/>
                  </a:lnTo>
                  <a:lnTo>
                    <a:pt x="170" y="273"/>
                  </a:lnTo>
                  <a:lnTo>
                    <a:pt x="170" y="273"/>
                  </a:lnTo>
                  <a:lnTo>
                    <a:pt x="170" y="273"/>
                  </a:lnTo>
                  <a:lnTo>
                    <a:pt x="170" y="273"/>
                  </a:lnTo>
                  <a:lnTo>
                    <a:pt x="170" y="273"/>
                  </a:lnTo>
                  <a:lnTo>
                    <a:pt x="170" y="273"/>
                  </a:lnTo>
                  <a:lnTo>
                    <a:pt x="172" y="273"/>
                  </a:lnTo>
                  <a:lnTo>
                    <a:pt x="170" y="274"/>
                  </a:lnTo>
                  <a:lnTo>
                    <a:pt x="170" y="274"/>
                  </a:lnTo>
                  <a:lnTo>
                    <a:pt x="172" y="274"/>
                  </a:lnTo>
                  <a:lnTo>
                    <a:pt x="173" y="274"/>
                  </a:lnTo>
                  <a:lnTo>
                    <a:pt x="173" y="274"/>
                  </a:lnTo>
                  <a:lnTo>
                    <a:pt x="175" y="274"/>
                  </a:lnTo>
                  <a:lnTo>
                    <a:pt x="177" y="273"/>
                  </a:lnTo>
                  <a:lnTo>
                    <a:pt x="177" y="271"/>
                  </a:lnTo>
                  <a:lnTo>
                    <a:pt x="177" y="271"/>
                  </a:lnTo>
                  <a:lnTo>
                    <a:pt x="175" y="271"/>
                  </a:lnTo>
                  <a:lnTo>
                    <a:pt x="175" y="271"/>
                  </a:lnTo>
                  <a:lnTo>
                    <a:pt x="177" y="267"/>
                  </a:lnTo>
                  <a:lnTo>
                    <a:pt x="177" y="267"/>
                  </a:lnTo>
                  <a:lnTo>
                    <a:pt x="175" y="265"/>
                  </a:lnTo>
                  <a:lnTo>
                    <a:pt x="175" y="265"/>
                  </a:lnTo>
                  <a:lnTo>
                    <a:pt x="175" y="265"/>
                  </a:lnTo>
                  <a:lnTo>
                    <a:pt x="175" y="264"/>
                  </a:lnTo>
                  <a:lnTo>
                    <a:pt x="175" y="264"/>
                  </a:lnTo>
                  <a:lnTo>
                    <a:pt x="175" y="262"/>
                  </a:lnTo>
                  <a:lnTo>
                    <a:pt x="175" y="264"/>
                  </a:lnTo>
                  <a:lnTo>
                    <a:pt x="177" y="265"/>
                  </a:lnTo>
                  <a:lnTo>
                    <a:pt x="177" y="265"/>
                  </a:lnTo>
                  <a:lnTo>
                    <a:pt x="177" y="267"/>
                  </a:lnTo>
                  <a:lnTo>
                    <a:pt x="179" y="267"/>
                  </a:lnTo>
                  <a:lnTo>
                    <a:pt x="179" y="267"/>
                  </a:lnTo>
                  <a:lnTo>
                    <a:pt x="179" y="269"/>
                  </a:lnTo>
                  <a:lnTo>
                    <a:pt x="181" y="273"/>
                  </a:lnTo>
                  <a:lnTo>
                    <a:pt x="181" y="273"/>
                  </a:lnTo>
                  <a:lnTo>
                    <a:pt x="179" y="273"/>
                  </a:lnTo>
                  <a:lnTo>
                    <a:pt x="179" y="274"/>
                  </a:lnTo>
                  <a:lnTo>
                    <a:pt x="179" y="274"/>
                  </a:lnTo>
                  <a:lnTo>
                    <a:pt x="177" y="274"/>
                  </a:lnTo>
                  <a:lnTo>
                    <a:pt x="179" y="276"/>
                  </a:lnTo>
                  <a:lnTo>
                    <a:pt x="179" y="274"/>
                  </a:lnTo>
                  <a:lnTo>
                    <a:pt x="179" y="274"/>
                  </a:lnTo>
                  <a:lnTo>
                    <a:pt x="181" y="273"/>
                  </a:lnTo>
                  <a:lnTo>
                    <a:pt x="184" y="271"/>
                  </a:lnTo>
                  <a:lnTo>
                    <a:pt x="184" y="271"/>
                  </a:lnTo>
                  <a:lnTo>
                    <a:pt x="184" y="271"/>
                  </a:lnTo>
                  <a:lnTo>
                    <a:pt x="184" y="271"/>
                  </a:lnTo>
                  <a:lnTo>
                    <a:pt x="184" y="271"/>
                  </a:lnTo>
                  <a:lnTo>
                    <a:pt x="184" y="271"/>
                  </a:lnTo>
                  <a:lnTo>
                    <a:pt x="184" y="271"/>
                  </a:lnTo>
                  <a:lnTo>
                    <a:pt x="184" y="271"/>
                  </a:lnTo>
                  <a:lnTo>
                    <a:pt x="184" y="269"/>
                  </a:lnTo>
                  <a:lnTo>
                    <a:pt x="184" y="269"/>
                  </a:lnTo>
                  <a:lnTo>
                    <a:pt x="184" y="267"/>
                  </a:lnTo>
                  <a:lnTo>
                    <a:pt x="184" y="267"/>
                  </a:lnTo>
                  <a:lnTo>
                    <a:pt x="184" y="269"/>
                  </a:lnTo>
                  <a:lnTo>
                    <a:pt x="182" y="269"/>
                  </a:lnTo>
                  <a:lnTo>
                    <a:pt x="182" y="267"/>
                  </a:lnTo>
                  <a:lnTo>
                    <a:pt x="182" y="267"/>
                  </a:lnTo>
                  <a:lnTo>
                    <a:pt x="182" y="267"/>
                  </a:lnTo>
                  <a:lnTo>
                    <a:pt x="182" y="267"/>
                  </a:lnTo>
                  <a:lnTo>
                    <a:pt x="184" y="265"/>
                  </a:lnTo>
                  <a:lnTo>
                    <a:pt x="184" y="267"/>
                  </a:lnTo>
                  <a:lnTo>
                    <a:pt x="186" y="265"/>
                  </a:lnTo>
                  <a:lnTo>
                    <a:pt x="186" y="265"/>
                  </a:lnTo>
                  <a:lnTo>
                    <a:pt x="186" y="265"/>
                  </a:lnTo>
                  <a:lnTo>
                    <a:pt x="186" y="265"/>
                  </a:lnTo>
                  <a:lnTo>
                    <a:pt x="186" y="267"/>
                  </a:lnTo>
                  <a:lnTo>
                    <a:pt x="186" y="267"/>
                  </a:lnTo>
                  <a:lnTo>
                    <a:pt x="184" y="267"/>
                  </a:lnTo>
                  <a:lnTo>
                    <a:pt x="184" y="269"/>
                  </a:lnTo>
                  <a:lnTo>
                    <a:pt x="186" y="269"/>
                  </a:lnTo>
                  <a:lnTo>
                    <a:pt x="190" y="269"/>
                  </a:lnTo>
                  <a:lnTo>
                    <a:pt x="193" y="269"/>
                  </a:lnTo>
                  <a:lnTo>
                    <a:pt x="193" y="269"/>
                  </a:lnTo>
                  <a:lnTo>
                    <a:pt x="195" y="271"/>
                  </a:lnTo>
                  <a:lnTo>
                    <a:pt x="197" y="271"/>
                  </a:lnTo>
                  <a:lnTo>
                    <a:pt x="199" y="271"/>
                  </a:lnTo>
                  <a:lnTo>
                    <a:pt x="200" y="269"/>
                  </a:lnTo>
                  <a:lnTo>
                    <a:pt x="200" y="269"/>
                  </a:lnTo>
                  <a:lnTo>
                    <a:pt x="202" y="269"/>
                  </a:lnTo>
                  <a:lnTo>
                    <a:pt x="202" y="269"/>
                  </a:lnTo>
                  <a:lnTo>
                    <a:pt x="202" y="269"/>
                  </a:lnTo>
                  <a:lnTo>
                    <a:pt x="202" y="271"/>
                  </a:lnTo>
                  <a:lnTo>
                    <a:pt x="204" y="271"/>
                  </a:lnTo>
                  <a:lnTo>
                    <a:pt x="204" y="271"/>
                  </a:lnTo>
                  <a:lnTo>
                    <a:pt x="204" y="269"/>
                  </a:lnTo>
                  <a:lnTo>
                    <a:pt x="204" y="269"/>
                  </a:lnTo>
                  <a:lnTo>
                    <a:pt x="204" y="269"/>
                  </a:lnTo>
                  <a:lnTo>
                    <a:pt x="206" y="269"/>
                  </a:lnTo>
                  <a:lnTo>
                    <a:pt x="206" y="269"/>
                  </a:lnTo>
                  <a:lnTo>
                    <a:pt x="206" y="269"/>
                  </a:lnTo>
                  <a:lnTo>
                    <a:pt x="206" y="271"/>
                  </a:lnTo>
                  <a:lnTo>
                    <a:pt x="206" y="271"/>
                  </a:lnTo>
                  <a:lnTo>
                    <a:pt x="206" y="271"/>
                  </a:lnTo>
                  <a:lnTo>
                    <a:pt x="206" y="271"/>
                  </a:lnTo>
                  <a:lnTo>
                    <a:pt x="206" y="271"/>
                  </a:lnTo>
                  <a:lnTo>
                    <a:pt x="206" y="271"/>
                  </a:lnTo>
                  <a:lnTo>
                    <a:pt x="208" y="271"/>
                  </a:lnTo>
                  <a:lnTo>
                    <a:pt x="208" y="269"/>
                  </a:lnTo>
                  <a:lnTo>
                    <a:pt x="210" y="265"/>
                  </a:lnTo>
                  <a:lnTo>
                    <a:pt x="206" y="264"/>
                  </a:lnTo>
                  <a:lnTo>
                    <a:pt x="206" y="262"/>
                  </a:lnTo>
                  <a:lnTo>
                    <a:pt x="206" y="260"/>
                  </a:lnTo>
                  <a:lnTo>
                    <a:pt x="206" y="260"/>
                  </a:lnTo>
                  <a:lnTo>
                    <a:pt x="206" y="262"/>
                  </a:lnTo>
                  <a:lnTo>
                    <a:pt x="204" y="262"/>
                  </a:lnTo>
                  <a:lnTo>
                    <a:pt x="204" y="262"/>
                  </a:lnTo>
                  <a:lnTo>
                    <a:pt x="204" y="260"/>
                  </a:lnTo>
                  <a:lnTo>
                    <a:pt x="202" y="260"/>
                  </a:lnTo>
                  <a:lnTo>
                    <a:pt x="202" y="260"/>
                  </a:lnTo>
                  <a:lnTo>
                    <a:pt x="202" y="258"/>
                  </a:lnTo>
                  <a:lnTo>
                    <a:pt x="202" y="258"/>
                  </a:lnTo>
                  <a:lnTo>
                    <a:pt x="200" y="256"/>
                  </a:lnTo>
                  <a:lnTo>
                    <a:pt x="200" y="256"/>
                  </a:lnTo>
                  <a:lnTo>
                    <a:pt x="200" y="256"/>
                  </a:lnTo>
                  <a:lnTo>
                    <a:pt x="200" y="256"/>
                  </a:lnTo>
                  <a:lnTo>
                    <a:pt x="200" y="256"/>
                  </a:lnTo>
                  <a:lnTo>
                    <a:pt x="200" y="255"/>
                  </a:lnTo>
                  <a:lnTo>
                    <a:pt x="202" y="255"/>
                  </a:lnTo>
                  <a:lnTo>
                    <a:pt x="202" y="256"/>
                  </a:lnTo>
                  <a:lnTo>
                    <a:pt x="202" y="256"/>
                  </a:lnTo>
                  <a:lnTo>
                    <a:pt x="206" y="256"/>
                  </a:lnTo>
                  <a:lnTo>
                    <a:pt x="206" y="256"/>
                  </a:lnTo>
                  <a:lnTo>
                    <a:pt x="206" y="256"/>
                  </a:lnTo>
                  <a:lnTo>
                    <a:pt x="206" y="258"/>
                  </a:lnTo>
                  <a:lnTo>
                    <a:pt x="206" y="256"/>
                  </a:lnTo>
                  <a:lnTo>
                    <a:pt x="206" y="255"/>
                  </a:lnTo>
                  <a:lnTo>
                    <a:pt x="206" y="255"/>
                  </a:lnTo>
                  <a:lnTo>
                    <a:pt x="208" y="253"/>
                  </a:lnTo>
                  <a:lnTo>
                    <a:pt x="208" y="251"/>
                  </a:lnTo>
                  <a:lnTo>
                    <a:pt x="210" y="249"/>
                  </a:lnTo>
                  <a:lnTo>
                    <a:pt x="210" y="249"/>
                  </a:lnTo>
                  <a:lnTo>
                    <a:pt x="211" y="247"/>
                  </a:lnTo>
                  <a:lnTo>
                    <a:pt x="213" y="242"/>
                  </a:lnTo>
                  <a:lnTo>
                    <a:pt x="215" y="242"/>
                  </a:lnTo>
                  <a:lnTo>
                    <a:pt x="215" y="238"/>
                  </a:lnTo>
                  <a:lnTo>
                    <a:pt x="215" y="236"/>
                  </a:lnTo>
                  <a:lnTo>
                    <a:pt x="213" y="235"/>
                  </a:lnTo>
                  <a:lnTo>
                    <a:pt x="213" y="233"/>
                  </a:lnTo>
                  <a:lnTo>
                    <a:pt x="215" y="231"/>
                  </a:lnTo>
                  <a:lnTo>
                    <a:pt x="217" y="227"/>
                  </a:lnTo>
                  <a:lnTo>
                    <a:pt x="217" y="226"/>
                  </a:lnTo>
                  <a:lnTo>
                    <a:pt x="217" y="226"/>
                  </a:lnTo>
                  <a:lnTo>
                    <a:pt x="217" y="224"/>
                  </a:lnTo>
                  <a:lnTo>
                    <a:pt x="219" y="218"/>
                  </a:lnTo>
                  <a:lnTo>
                    <a:pt x="219" y="218"/>
                  </a:lnTo>
                  <a:lnTo>
                    <a:pt x="220" y="217"/>
                  </a:lnTo>
                  <a:lnTo>
                    <a:pt x="222" y="215"/>
                  </a:lnTo>
                  <a:lnTo>
                    <a:pt x="222" y="215"/>
                  </a:lnTo>
                  <a:lnTo>
                    <a:pt x="224" y="211"/>
                  </a:lnTo>
                  <a:lnTo>
                    <a:pt x="224" y="209"/>
                  </a:lnTo>
                  <a:lnTo>
                    <a:pt x="224" y="209"/>
                  </a:lnTo>
                  <a:lnTo>
                    <a:pt x="224" y="208"/>
                  </a:lnTo>
                  <a:lnTo>
                    <a:pt x="224" y="208"/>
                  </a:lnTo>
                  <a:lnTo>
                    <a:pt x="226" y="208"/>
                  </a:lnTo>
                  <a:lnTo>
                    <a:pt x="226" y="20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1" name="Freeform 37"/>
            <p:cNvSpPr>
              <a:spLocks noEditPoints="1"/>
            </p:cNvSpPr>
            <p:nvPr/>
          </p:nvSpPr>
          <p:spPr bwMode="auto">
            <a:xfrm>
              <a:off x="5511619" y="1701327"/>
              <a:ext cx="762967" cy="516938"/>
            </a:xfrm>
            <a:custGeom>
              <a:avLst/>
              <a:gdLst>
                <a:gd name="T0" fmla="*/ 550 w 552"/>
                <a:gd name="T1" fmla="*/ 179 h 374"/>
                <a:gd name="T2" fmla="*/ 543 w 552"/>
                <a:gd name="T3" fmla="*/ 153 h 374"/>
                <a:gd name="T4" fmla="*/ 536 w 552"/>
                <a:gd name="T5" fmla="*/ 123 h 374"/>
                <a:gd name="T6" fmla="*/ 493 w 552"/>
                <a:gd name="T7" fmla="*/ 99 h 374"/>
                <a:gd name="T8" fmla="*/ 467 w 552"/>
                <a:gd name="T9" fmla="*/ 56 h 374"/>
                <a:gd name="T10" fmla="*/ 458 w 552"/>
                <a:gd name="T11" fmla="*/ 50 h 374"/>
                <a:gd name="T12" fmla="*/ 429 w 552"/>
                <a:gd name="T13" fmla="*/ 12 h 374"/>
                <a:gd name="T14" fmla="*/ 402 w 552"/>
                <a:gd name="T15" fmla="*/ 9 h 374"/>
                <a:gd name="T16" fmla="*/ 406 w 552"/>
                <a:gd name="T17" fmla="*/ 52 h 374"/>
                <a:gd name="T18" fmla="*/ 377 w 552"/>
                <a:gd name="T19" fmla="*/ 47 h 374"/>
                <a:gd name="T20" fmla="*/ 348 w 552"/>
                <a:gd name="T21" fmla="*/ 81 h 374"/>
                <a:gd name="T22" fmla="*/ 317 w 552"/>
                <a:gd name="T23" fmla="*/ 79 h 374"/>
                <a:gd name="T24" fmla="*/ 316 w 552"/>
                <a:gd name="T25" fmla="*/ 86 h 374"/>
                <a:gd name="T26" fmla="*/ 283 w 552"/>
                <a:gd name="T27" fmla="*/ 47 h 374"/>
                <a:gd name="T28" fmla="*/ 251 w 552"/>
                <a:gd name="T29" fmla="*/ 74 h 374"/>
                <a:gd name="T30" fmla="*/ 231 w 552"/>
                <a:gd name="T31" fmla="*/ 77 h 374"/>
                <a:gd name="T32" fmla="*/ 209 w 552"/>
                <a:gd name="T33" fmla="*/ 92 h 374"/>
                <a:gd name="T34" fmla="*/ 200 w 552"/>
                <a:gd name="T35" fmla="*/ 130 h 374"/>
                <a:gd name="T36" fmla="*/ 177 w 552"/>
                <a:gd name="T37" fmla="*/ 133 h 374"/>
                <a:gd name="T38" fmla="*/ 166 w 552"/>
                <a:gd name="T39" fmla="*/ 144 h 374"/>
                <a:gd name="T40" fmla="*/ 140 w 552"/>
                <a:gd name="T41" fmla="*/ 97 h 374"/>
                <a:gd name="T42" fmla="*/ 148 w 552"/>
                <a:gd name="T43" fmla="*/ 65 h 374"/>
                <a:gd name="T44" fmla="*/ 130 w 552"/>
                <a:gd name="T45" fmla="*/ 43 h 374"/>
                <a:gd name="T46" fmla="*/ 102 w 552"/>
                <a:gd name="T47" fmla="*/ 12 h 374"/>
                <a:gd name="T48" fmla="*/ 68 w 552"/>
                <a:gd name="T49" fmla="*/ 29 h 374"/>
                <a:gd name="T50" fmla="*/ 99 w 552"/>
                <a:gd name="T51" fmla="*/ 39 h 374"/>
                <a:gd name="T52" fmla="*/ 104 w 552"/>
                <a:gd name="T53" fmla="*/ 79 h 374"/>
                <a:gd name="T54" fmla="*/ 84 w 552"/>
                <a:gd name="T55" fmla="*/ 76 h 374"/>
                <a:gd name="T56" fmla="*/ 68 w 552"/>
                <a:gd name="T57" fmla="*/ 50 h 374"/>
                <a:gd name="T58" fmla="*/ 41 w 552"/>
                <a:gd name="T59" fmla="*/ 74 h 374"/>
                <a:gd name="T60" fmla="*/ 54 w 552"/>
                <a:gd name="T61" fmla="*/ 103 h 374"/>
                <a:gd name="T62" fmla="*/ 32 w 552"/>
                <a:gd name="T63" fmla="*/ 112 h 374"/>
                <a:gd name="T64" fmla="*/ 27 w 552"/>
                <a:gd name="T65" fmla="*/ 133 h 374"/>
                <a:gd name="T66" fmla="*/ 74 w 552"/>
                <a:gd name="T67" fmla="*/ 124 h 374"/>
                <a:gd name="T68" fmla="*/ 90 w 552"/>
                <a:gd name="T69" fmla="*/ 121 h 374"/>
                <a:gd name="T70" fmla="*/ 121 w 552"/>
                <a:gd name="T71" fmla="*/ 119 h 374"/>
                <a:gd name="T72" fmla="*/ 137 w 552"/>
                <a:gd name="T73" fmla="*/ 137 h 374"/>
                <a:gd name="T74" fmla="*/ 128 w 552"/>
                <a:gd name="T75" fmla="*/ 175 h 374"/>
                <a:gd name="T76" fmla="*/ 90 w 552"/>
                <a:gd name="T77" fmla="*/ 188 h 374"/>
                <a:gd name="T78" fmla="*/ 66 w 552"/>
                <a:gd name="T79" fmla="*/ 188 h 374"/>
                <a:gd name="T80" fmla="*/ 28 w 552"/>
                <a:gd name="T81" fmla="*/ 218 h 374"/>
                <a:gd name="T82" fmla="*/ 97 w 552"/>
                <a:gd name="T83" fmla="*/ 215 h 374"/>
                <a:gd name="T84" fmla="*/ 108 w 552"/>
                <a:gd name="T85" fmla="*/ 233 h 374"/>
                <a:gd name="T86" fmla="*/ 122 w 552"/>
                <a:gd name="T87" fmla="*/ 249 h 374"/>
                <a:gd name="T88" fmla="*/ 151 w 552"/>
                <a:gd name="T89" fmla="*/ 240 h 374"/>
                <a:gd name="T90" fmla="*/ 128 w 552"/>
                <a:gd name="T91" fmla="*/ 272 h 374"/>
                <a:gd name="T92" fmla="*/ 131 w 552"/>
                <a:gd name="T93" fmla="*/ 280 h 374"/>
                <a:gd name="T94" fmla="*/ 128 w 552"/>
                <a:gd name="T95" fmla="*/ 292 h 374"/>
                <a:gd name="T96" fmla="*/ 90 w 552"/>
                <a:gd name="T97" fmla="*/ 303 h 374"/>
                <a:gd name="T98" fmla="*/ 140 w 552"/>
                <a:gd name="T99" fmla="*/ 323 h 374"/>
                <a:gd name="T100" fmla="*/ 193 w 552"/>
                <a:gd name="T101" fmla="*/ 321 h 374"/>
                <a:gd name="T102" fmla="*/ 205 w 552"/>
                <a:gd name="T103" fmla="*/ 332 h 374"/>
                <a:gd name="T104" fmla="*/ 223 w 552"/>
                <a:gd name="T105" fmla="*/ 357 h 374"/>
                <a:gd name="T106" fmla="*/ 316 w 552"/>
                <a:gd name="T107" fmla="*/ 359 h 374"/>
                <a:gd name="T108" fmla="*/ 332 w 552"/>
                <a:gd name="T109" fmla="*/ 338 h 374"/>
                <a:gd name="T110" fmla="*/ 375 w 552"/>
                <a:gd name="T111" fmla="*/ 325 h 374"/>
                <a:gd name="T112" fmla="*/ 386 w 552"/>
                <a:gd name="T113" fmla="*/ 325 h 374"/>
                <a:gd name="T114" fmla="*/ 424 w 552"/>
                <a:gd name="T115" fmla="*/ 296 h 374"/>
                <a:gd name="T116" fmla="*/ 460 w 552"/>
                <a:gd name="T117" fmla="*/ 271 h 374"/>
                <a:gd name="T118" fmla="*/ 482 w 552"/>
                <a:gd name="T119" fmla="*/ 265 h 374"/>
                <a:gd name="T120" fmla="*/ 503 w 552"/>
                <a:gd name="T121" fmla="*/ 242 h 374"/>
                <a:gd name="T122" fmla="*/ 527 w 552"/>
                <a:gd name="T123" fmla="*/ 220 h 374"/>
                <a:gd name="T124" fmla="*/ 529 w 552"/>
                <a:gd name="T125" fmla="*/ 184 h 3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2" h="374">
                  <a:moveTo>
                    <a:pt x="213" y="368"/>
                  </a:moveTo>
                  <a:lnTo>
                    <a:pt x="213" y="368"/>
                  </a:lnTo>
                  <a:lnTo>
                    <a:pt x="213" y="368"/>
                  </a:lnTo>
                  <a:lnTo>
                    <a:pt x="213" y="368"/>
                  </a:lnTo>
                  <a:lnTo>
                    <a:pt x="211" y="368"/>
                  </a:lnTo>
                  <a:lnTo>
                    <a:pt x="211" y="370"/>
                  </a:lnTo>
                  <a:lnTo>
                    <a:pt x="211" y="372"/>
                  </a:lnTo>
                  <a:lnTo>
                    <a:pt x="211" y="372"/>
                  </a:lnTo>
                  <a:lnTo>
                    <a:pt x="213" y="374"/>
                  </a:lnTo>
                  <a:lnTo>
                    <a:pt x="213" y="374"/>
                  </a:lnTo>
                  <a:lnTo>
                    <a:pt x="213" y="374"/>
                  </a:lnTo>
                  <a:lnTo>
                    <a:pt x="213" y="372"/>
                  </a:lnTo>
                  <a:lnTo>
                    <a:pt x="214" y="370"/>
                  </a:lnTo>
                  <a:lnTo>
                    <a:pt x="213" y="370"/>
                  </a:lnTo>
                  <a:lnTo>
                    <a:pt x="213" y="368"/>
                  </a:lnTo>
                  <a:close/>
                  <a:moveTo>
                    <a:pt x="339" y="338"/>
                  </a:moveTo>
                  <a:lnTo>
                    <a:pt x="337" y="338"/>
                  </a:lnTo>
                  <a:lnTo>
                    <a:pt x="337" y="338"/>
                  </a:lnTo>
                  <a:lnTo>
                    <a:pt x="337" y="339"/>
                  </a:lnTo>
                  <a:lnTo>
                    <a:pt x="335" y="341"/>
                  </a:lnTo>
                  <a:lnTo>
                    <a:pt x="335" y="341"/>
                  </a:lnTo>
                  <a:lnTo>
                    <a:pt x="337" y="341"/>
                  </a:lnTo>
                  <a:lnTo>
                    <a:pt x="337" y="341"/>
                  </a:lnTo>
                  <a:lnTo>
                    <a:pt x="339" y="341"/>
                  </a:lnTo>
                  <a:lnTo>
                    <a:pt x="339" y="341"/>
                  </a:lnTo>
                  <a:lnTo>
                    <a:pt x="337" y="341"/>
                  </a:lnTo>
                  <a:lnTo>
                    <a:pt x="337" y="343"/>
                  </a:lnTo>
                  <a:lnTo>
                    <a:pt x="337" y="343"/>
                  </a:lnTo>
                  <a:lnTo>
                    <a:pt x="339" y="341"/>
                  </a:lnTo>
                  <a:lnTo>
                    <a:pt x="339" y="339"/>
                  </a:lnTo>
                  <a:lnTo>
                    <a:pt x="339" y="339"/>
                  </a:lnTo>
                  <a:lnTo>
                    <a:pt x="339" y="338"/>
                  </a:lnTo>
                  <a:close/>
                  <a:moveTo>
                    <a:pt x="307" y="70"/>
                  </a:moveTo>
                  <a:lnTo>
                    <a:pt x="307" y="70"/>
                  </a:lnTo>
                  <a:lnTo>
                    <a:pt x="307" y="72"/>
                  </a:lnTo>
                  <a:lnTo>
                    <a:pt x="307" y="72"/>
                  </a:lnTo>
                  <a:lnTo>
                    <a:pt x="308" y="72"/>
                  </a:lnTo>
                  <a:lnTo>
                    <a:pt x="308" y="72"/>
                  </a:lnTo>
                  <a:lnTo>
                    <a:pt x="308" y="70"/>
                  </a:lnTo>
                  <a:lnTo>
                    <a:pt x="308" y="68"/>
                  </a:lnTo>
                  <a:lnTo>
                    <a:pt x="307" y="68"/>
                  </a:lnTo>
                  <a:lnTo>
                    <a:pt x="307" y="67"/>
                  </a:lnTo>
                  <a:lnTo>
                    <a:pt x="307" y="67"/>
                  </a:lnTo>
                  <a:lnTo>
                    <a:pt x="305" y="67"/>
                  </a:lnTo>
                  <a:lnTo>
                    <a:pt x="307" y="68"/>
                  </a:lnTo>
                  <a:lnTo>
                    <a:pt x="307" y="70"/>
                  </a:lnTo>
                  <a:close/>
                  <a:moveTo>
                    <a:pt x="550" y="179"/>
                  </a:moveTo>
                  <a:lnTo>
                    <a:pt x="550" y="179"/>
                  </a:lnTo>
                  <a:lnTo>
                    <a:pt x="550" y="179"/>
                  </a:lnTo>
                  <a:lnTo>
                    <a:pt x="550" y="177"/>
                  </a:lnTo>
                  <a:lnTo>
                    <a:pt x="550" y="173"/>
                  </a:lnTo>
                  <a:lnTo>
                    <a:pt x="550" y="171"/>
                  </a:lnTo>
                  <a:lnTo>
                    <a:pt x="550" y="170"/>
                  </a:lnTo>
                  <a:lnTo>
                    <a:pt x="549" y="171"/>
                  </a:lnTo>
                  <a:lnTo>
                    <a:pt x="547" y="175"/>
                  </a:lnTo>
                  <a:lnTo>
                    <a:pt x="547" y="175"/>
                  </a:lnTo>
                  <a:lnTo>
                    <a:pt x="547" y="175"/>
                  </a:lnTo>
                  <a:lnTo>
                    <a:pt x="545" y="177"/>
                  </a:lnTo>
                  <a:lnTo>
                    <a:pt x="545" y="179"/>
                  </a:lnTo>
                  <a:lnTo>
                    <a:pt x="545" y="177"/>
                  </a:lnTo>
                  <a:lnTo>
                    <a:pt x="545" y="177"/>
                  </a:lnTo>
                  <a:lnTo>
                    <a:pt x="545" y="177"/>
                  </a:lnTo>
                  <a:lnTo>
                    <a:pt x="543" y="177"/>
                  </a:lnTo>
                  <a:lnTo>
                    <a:pt x="543" y="177"/>
                  </a:lnTo>
                  <a:lnTo>
                    <a:pt x="543" y="175"/>
                  </a:lnTo>
                  <a:lnTo>
                    <a:pt x="543" y="175"/>
                  </a:lnTo>
                  <a:lnTo>
                    <a:pt x="543" y="175"/>
                  </a:lnTo>
                  <a:lnTo>
                    <a:pt x="543" y="175"/>
                  </a:lnTo>
                  <a:lnTo>
                    <a:pt x="543" y="173"/>
                  </a:lnTo>
                  <a:lnTo>
                    <a:pt x="543" y="173"/>
                  </a:lnTo>
                  <a:lnTo>
                    <a:pt x="540" y="173"/>
                  </a:lnTo>
                  <a:lnTo>
                    <a:pt x="540" y="173"/>
                  </a:lnTo>
                  <a:lnTo>
                    <a:pt x="541" y="171"/>
                  </a:lnTo>
                  <a:lnTo>
                    <a:pt x="543" y="171"/>
                  </a:lnTo>
                  <a:lnTo>
                    <a:pt x="545" y="171"/>
                  </a:lnTo>
                  <a:lnTo>
                    <a:pt x="545" y="171"/>
                  </a:lnTo>
                  <a:lnTo>
                    <a:pt x="545" y="170"/>
                  </a:lnTo>
                  <a:lnTo>
                    <a:pt x="545" y="170"/>
                  </a:lnTo>
                  <a:lnTo>
                    <a:pt x="545" y="170"/>
                  </a:lnTo>
                  <a:lnTo>
                    <a:pt x="545" y="168"/>
                  </a:lnTo>
                  <a:lnTo>
                    <a:pt x="545" y="166"/>
                  </a:lnTo>
                  <a:lnTo>
                    <a:pt x="545" y="166"/>
                  </a:lnTo>
                  <a:lnTo>
                    <a:pt x="543" y="166"/>
                  </a:lnTo>
                  <a:lnTo>
                    <a:pt x="540" y="168"/>
                  </a:lnTo>
                  <a:lnTo>
                    <a:pt x="532" y="166"/>
                  </a:lnTo>
                  <a:lnTo>
                    <a:pt x="527" y="168"/>
                  </a:lnTo>
                  <a:lnTo>
                    <a:pt x="525" y="166"/>
                  </a:lnTo>
                  <a:lnTo>
                    <a:pt x="529" y="166"/>
                  </a:lnTo>
                  <a:lnTo>
                    <a:pt x="530" y="166"/>
                  </a:lnTo>
                  <a:lnTo>
                    <a:pt x="538" y="166"/>
                  </a:lnTo>
                  <a:lnTo>
                    <a:pt x="543" y="164"/>
                  </a:lnTo>
                  <a:lnTo>
                    <a:pt x="545" y="162"/>
                  </a:lnTo>
                  <a:lnTo>
                    <a:pt x="547" y="161"/>
                  </a:lnTo>
                  <a:lnTo>
                    <a:pt x="549" y="159"/>
                  </a:lnTo>
                  <a:lnTo>
                    <a:pt x="549" y="159"/>
                  </a:lnTo>
                  <a:lnTo>
                    <a:pt x="547" y="157"/>
                  </a:lnTo>
                  <a:lnTo>
                    <a:pt x="547" y="155"/>
                  </a:lnTo>
                  <a:lnTo>
                    <a:pt x="543" y="153"/>
                  </a:lnTo>
                  <a:lnTo>
                    <a:pt x="541" y="153"/>
                  </a:lnTo>
                  <a:lnTo>
                    <a:pt x="538" y="155"/>
                  </a:lnTo>
                  <a:lnTo>
                    <a:pt x="534" y="155"/>
                  </a:lnTo>
                  <a:lnTo>
                    <a:pt x="527" y="157"/>
                  </a:lnTo>
                  <a:lnTo>
                    <a:pt x="527" y="157"/>
                  </a:lnTo>
                  <a:lnTo>
                    <a:pt x="527" y="155"/>
                  </a:lnTo>
                  <a:lnTo>
                    <a:pt x="532" y="155"/>
                  </a:lnTo>
                  <a:lnTo>
                    <a:pt x="534" y="153"/>
                  </a:lnTo>
                  <a:lnTo>
                    <a:pt x="534" y="153"/>
                  </a:lnTo>
                  <a:lnTo>
                    <a:pt x="538" y="153"/>
                  </a:lnTo>
                  <a:lnTo>
                    <a:pt x="540" y="153"/>
                  </a:lnTo>
                  <a:lnTo>
                    <a:pt x="540" y="151"/>
                  </a:lnTo>
                  <a:lnTo>
                    <a:pt x="540" y="150"/>
                  </a:lnTo>
                  <a:lnTo>
                    <a:pt x="536" y="148"/>
                  </a:lnTo>
                  <a:lnTo>
                    <a:pt x="534" y="146"/>
                  </a:lnTo>
                  <a:lnTo>
                    <a:pt x="536" y="146"/>
                  </a:lnTo>
                  <a:lnTo>
                    <a:pt x="541" y="146"/>
                  </a:lnTo>
                  <a:lnTo>
                    <a:pt x="543" y="144"/>
                  </a:lnTo>
                  <a:lnTo>
                    <a:pt x="543" y="144"/>
                  </a:lnTo>
                  <a:lnTo>
                    <a:pt x="543" y="142"/>
                  </a:lnTo>
                  <a:lnTo>
                    <a:pt x="543" y="142"/>
                  </a:lnTo>
                  <a:lnTo>
                    <a:pt x="543" y="141"/>
                  </a:lnTo>
                  <a:lnTo>
                    <a:pt x="545" y="139"/>
                  </a:lnTo>
                  <a:lnTo>
                    <a:pt x="545" y="139"/>
                  </a:lnTo>
                  <a:lnTo>
                    <a:pt x="545" y="139"/>
                  </a:lnTo>
                  <a:lnTo>
                    <a:pt x="545" y="135"/>
                  </a:lnTo>
                  <a:lnTo>
                    <a:pt x="543" y="135"/>
                  </a:lnTo>
                  <a:lnTo>
                    <a:pt x="545" y="133"/>
                  </a:lnTo>
                  <a:lnTo>
                    <a:pt x="545" y="133"/>
                  </a:lnTo>
                  <a:lnTo>
                    <a:pt x="547" y="132"/>
                  </a:lnTo>
                  <a:lnTo>
                    <a:pt x="547" y="128"/>
                  </a:lnTo>
                  <a:lnTo>
                    <a:pt x="545" y="128"/>
                  </a:lnTo>
                  <a:lnTo>
                    <a:pt x="543" y="126"/>
                  </a:lnTo>
                  <a:lnTo>
                    <a:pt x="543" y="126"/>
                  </a:lnTo>
                  <a:lnTo>
                    <a:pt x="543" y="126"/>
                  </a:lnTo>
                  <a:lnTo>
                    <a:pt x="543" y="126"/>
                  </a:lnTo>
                  <a:lnTo>
                    <a:pt x="543" y="126"/>
                  </a:lnTo>
                  <a:lnTo>
                    <a:pt x="543" y="124"/>
                  </a:lnTo>
                  <a:lnTo>
                    <a:pt x="543" y="124"/>
                  </a:lnTo>
                  <a:lnTo>
                    <a:pt x="543" y="124"/>
                  </a:lnTo>
                  <a:lnTo>
                    <a:pt x="541" y="123"/>
                  </a:lnTo>
                  <a:lnTo>
                    <a:pt x="540" y="124"/>
                  </a:lnTo>
                  <a:lnTo>
                    <a:pt x="538" y="128"/>
                  </a:lnTo>
                  <a:lnTo>
                    <a:pt x="536" y="126"/>
                  </a:lnTo>
                  <a:lnTo>
                    <a:pt x="536" y="126"/>
                  </a:lnTo>
                  <a:lnTo>
                    <a:pt x="536" y="124"/>
                  </a:lnTo>
                  <a:lnTo>
                    <a:pt x="536" y="124"/>
                  </a:lnTo>
                  <a:lnTo>
                    <a:pt x="536" y="123"/>
                  </a:lnTo>
                  <a:lnTo>
                    <a:pt x="536" y="123"/>
                  </a:lnTo>
                  <a:lnTo>
                    <a:pt x="536" y="121"/>
                  </a:lnTo>
                  <a:lnTo>
                    <a:pt x="534" y="121"/>
                  </a:lnTo>
                  <a:lnTo>
                    <a:pt x="532" y="121"/>
                  </a:lnTo>
                  <a:lnTo>
                    <a:pt x="532" y="121"/>
                  </a:lnTo>
                  <a:lnTo>
                    <a:pt x="534" y="121"/>
                  </a:lnTo>
                  <a:lnTo>
                    <a:pt x="534" y="119"/>
                  </a:lnTo>
                  <a:lnTo>
                    <a:pt x="534" y="117"/>
                  </a:lnTo>
                  <a:lnTo>
                    <a:pt x="534" y="117"/>
                  </a:lnTo>
                  <a:lnTo>
                    <a:pt x="532" y="115"/>
                  </a:lnTo>
                  <a:lnTo>
                    <a:pt x="532" y="115"/>
                  </a:lnTo>
                  <a:lnTo>
                    <a:pt x="527" y="117"/>
                  </a:lnTo>
                  <a:lnTo>
                    <a:pt x="525" y="117"/>
                  </a:lnTo>
                  <a:lnTo>
                    <a:pt x="514" y="110"/>
                  </a:lnTo>
                  <a:lnTo>
                    <a:pt x="514" y="112"/>
                  </a:lnTo>
                  <a:lnTo>
                    <a:pt x="516" y="114"/>
                  </a:lnTo>
                  <a:lnTo>
                    <a:pt x="516" y="114"/>
                  </a:lnTo>
                  <a:lnTo>
                    <a:pt x="512" y="112"/>
                  </a:lnTo>
                  <a:lnTo>
                    <a:pt x="512" y="112"/>
                  </a:lnTo>
                  <a:lnTo>
                    <a:pt x="511" y="112"/>
                  </a:lnTo>
                  <a:lnTo>
                    <a:pt x="505" y="121"/>
                  </a:lnTo>
                  <a:lnTo>
                    <a:pt x="503" y="123"/>
                  </a:lnTo>
                  <a:lnTo>
                    <a:pt x="503" y="124"/>
                  </a:lnTo>
                  <a:lnTo>
                    <a:pt x="502" y="126"/>
                  </a:lnTo>
                  <a:lnTo>
                    <a:pt x="500" y="126"/>
                  </a:lnTo>
                  <a:lnTo>
                    <a:pt x="500" y="126"/>
                  </a:lnTo>
                  <a:lnTo>
                    <a:pt x="500" y="130"/>
                  </a:lnTo>
                  <a:lnTo>
                    <a:pt x="498" y="130"/>
                  </a:lnTo>
                  <a:lnTo>
                    <a:pt x="498" y="128"/>
                  </a:lnTo>
                  <a:lnTo>
                    <a:pt x="500" y="126"/>
                  </a:lnTo>
                  <a:lnTo>
                    <a:pt x="500" y="124"/>
                  </a:lnTo>
                  <a:lnTo>
                    <a:pt x="503" y="121"/>
                  </a:lnTo>
                  <a:lnTo>
                    <a:pt x="505" y="117"/>
                  </a:lnTo>
                  <a:lnTo>
                    <a:pt x="507" y="115"/>
                  </a:lnTo>
                  <a:lnTo>
                    <a:pt x="509" y="112"/>
                  </a:lnTo>
                  <a:lnTo>
                    <a:pt x="511" y="110"/>
                  </a:lnTo>
                  <a:lnTo>
                    <a:pt x="512" y="110"/>
                  </a:lnTo>
                  <a:lnTo>
                    <a:pt x="512" y="108"/>
                  </a:lnTo>
                  <a:lnTo>
                    <a:pt x="509" y="106"/>
                  </a:lnTo>
                  <a:lnTo>
                    <a:pt x="507" y="105"/>
                  </a:lnTo>
                  <a:lnTo>
                    <a:pt x="507" y="105"/>
                  </a:lnTo>
                  <a:lnTo>
                    <a:pt x="507" y="105"/>
                  </a:lnTo>
                  <a:lnTo>
                    <a:pt x="507" y="103"/>
                  </a:lnTo>
                  <a:lnTo>
                    <a:pt x="507" y="103"/>
                  </a:lnTo>
                  <a:lnTo>
                    <a:pt x="507" y="101"/>
                  </a:lnTo>
                  <a:lnTo>
                    <a:pt x="511" y="95"/>
                  </a:lnTo>
                  <a:lnTo>
                    <a:pt x="509" y="94"/>
                  </a:lnTo>
                  <a:lnTo>
                    <a:pt x="507" y="95"/>
                  </a:lnTo>
                  <a:lnTo>
                    <a:pt x="503" y="97"/>
                  </a:lnTo>
                  <a:lnTo>
                    <a:pt x="493" y="99"/>
                  </a:lnTo>
                  <a:lnTo>
                    <a:pt x="487" y="103"/>
                  </a:lnTo>
                  <a:lnTo>
                    <a:pt x="485" y="103"/>
                  </a:lnTo>
                  <a:lnTo>
                    <a:pt x="484" y="101"/>
                  </a:lnTo>
                  <a:lnTo>
                    <a:pt x="485" y="99"/>
                  </a:lnTo>
                  <a:lnTo>
                    <a:pt x="487" y="97"/>
                  </a:lnTo>
                  <a:lnTo>
                    <a:pt x="487" y="94"/>
                  </a:lnTo>
                  <a:lnTo>
                    <a:pt x="485" y="97"/>
                  </a:lnTo>
                  <a:lnTo>
                    <a:pt x="484" y="99"/>
                  </a:lnTo>
                  <a:lnTo>
                    <a:pt x="482" y="99"/>
                  </a:lnTo>
                  <a:lnTo>
                    <a:pt x="485" y="95"/>
                  </a:lnTo>
                  <a:lnTo>
                    <a:pt x="485" y="94"/>
                  </a:lnTo>
                  <a:lnTo>
                    <a:pt x="485" y="92"/>
                  </a:lnTo>
                  <a:lnTo>
                    <a:pt x="487" y="90"/>
                  </a:lnTo>
                  <a:lnTo>
                    <a:pt x="491" y="88"/>
                  </a:lnTo>
                  <a:lnTo>
                    <a:pt x="493" y="83"/>
                  </a:lnTo>
                  <a:lnTo>
                    <a:pt x="494" y="83"/>
                  </a:lnTo>
                  <a:lnTo>
                    <a:pt x="494" y="83"/>
                  </a:lnTo>
                  <a:lnTo>
                    <a:pt x="496" y="79"/>
                  </a:lnTo>
                  <a:lnTo>
                    <a:pt x="496" y="79"/>
                  </a:lnTo>
                  <a:lnTo>
                    <a:pt x="496" y="77"/>
                  </a:lnTo>
                  <a:lnTo>
                    <a:pt x="496" y="77"/>
                  </a:lnTo>
                  <a:lnTo>
                    <a:pt x="496" y="76"/>
                  </a:lnTo>
                  <a:lnTo>
                    <a:pt x="496" y="76"/>
                  </a:lnTo>
                  <a:lnTo>
                    <a:pt x="496" y="76"/>
                  </a:lnTo>
                  <a:lnTo>
                    <a:pt x="496" y="74"/>
                  </a:lnTo>
                  <a:lnTo>
                    <a:pt x="496" y="70"/>
                  </a:lnTo>
                  <a:lnTo>
                    <a:pt x="496" y="70"/>
                  </a:lnTo>
                  <a:lnTo>
                    <a:pt x="496" y="68"/>
                  </a:lnTo>
                  <a:lnTo>
                    <a:pt x="494" y="68"/>
                  </a:lnTo>
                  <a:lnTo>
                    <a:pt x="494" y="68"/>
                  </a:lnTo>
                  <a:lnTo>
                    <a:pt x="494" y="67"/>
                  </a:lnTo>
                  <a:lnTo>
                    <a:pt x="493" y="65"/>
                  </a:lnTo>
                  <a:lnTo>
                    <a:pt x="493" y="63"/>
                  </a:lnTo>
                  <a:lnTo>
                    <a:pt x="493" y="61"/>
                  </a:lnTo>
                  <a:lnTo>
                    <a:pt x="491" y="61"/>
                  </a:lnTo>
                  <a:lnTo>
                    <a:pt x="487" y="61"/>
                  </a:lnTo>
                  <a:lnTo>
                    <a:pt x="484" y="65"/>
                  </a:lnTo>
                  <a:lnTo>
                    <a:pt x="482" y="65"/>
                  </a:lnTo>
                  <a:lnTo>
                    <a:pt x="478" y="63"/>
                  </a:lnTo>
                  <a:lnTo>
                    <a:pt x="473" y="63"/>
                  </a:lnTo>
                  <a:lnTo>
                    <a:pt x="471" y="63"/>
                  </a:lnTo>
                  <a:lnTo>
                    <a:pt x="473" y="61"/>
                  </a:lnTo>
                  <a:lnTo>
                    <a:pt x="473" y="61"/>
                  </a:lnTo>
                  <a:lnTo>
                    <a:pt x="474" y="61"/>
                  </a:lnTo>
                  <a:lnTo>
                    <a:pt x="473" y="58"/>
                  </a:lnTo>
                  <a:lnTo>
                    <a:pt x="473" y="58"/>
                  </a:lnTo>
                  <a:lnTo>
                    <a:pt x="469" y="58"/>
                  </a:lnTo>
                  <a:lnTo>
                    <a:pt x="469" y="58"/>
                  </a:lnTo>
                  <a:lnTo>
                    <a:pt x="467" y="56"/>
                  </a:lnTo>
                  <a:lnTo>
                    <a:pt x="469" y="52"/>
                  </a:lnTo>
                  <a:lnTo>
                    <a:pt x="469" y="52"/>
                  </a:lnTo>
                  <a:lnTo>
                    <a:pt x="473" y="52"/>
                  </a:lnTo>
                  <a:lnTo>
                    <a:pt x="474" y="50"/>
                  </a:lnTo>
                  <a:lnTo>
                    <a:pt x="478" y="47"/>
                  </a:lnTo>
                  <a:lnTo>
                    <a:pt x="478" y="45"/>
                  </a:lnTo>
                  <a:lnTo>
                    <a:pt x="480" y="43"/>
                  </a:lnTo>
                  <a:lnTo>
                    <a:pt x="480" y="41"/>
                  </a:lnTo>
                  <a:lnTo>
                    <a:pt x="480" y="41"/>
                  </a:lnTo>
                  <a:lnTo>
                    <a:pt x="480" y="41"/>
                  </a:lnTo>
                  <a:lnTo>
                    <a:pt x="478" y="38"/>
                  </a:lnTo>
                  <a:lnTo>
                    <a:pt x="478" y="38"/>
                  </a:lnTo>
                  <a:lnTo>
                    <a:pt x="478" y="38"/>
                  </a:lnTo>
                  <a:lnTo>
                    <a:pt x="476" y="36"/>
                  </a:lnTo>
                  <a:lnTo>
                    <a:pt x="476" y="36"/>
                  </a:lnTo>
                  <a:lnTo>
                    <a:pt x="476" y="34"/>
                  </a:lnTo>
                  <a:lnTo>
                    <a:pt x="478" y="32"/>
                  </a:lnTo>
                  <a:lnTo>
                    <a:pt x="484" y="32"/>
                  </a:lnTo>
                  <a:lnTo>
                    <a:pt x="487" y="29"/>
                  </a:lnTo>
                  <a:lnTo>
                    <a:pt x="496" y="25"/>
                  </a:lnTo>
                  <a:lnTo>
                    <a:pt x="498" y="21"/>
                  </a:lnTo>
                  <a:lnTo>
                    <a:pt x="489" y="23"/>
                  </a:lnTo>
                  <a:lnTo>
                    <a:pt x="487" y="23"/>
                  </a:lnTo>
                  <a:lnTo>
                    <a:pt x="485" y="21"/>
                  </a:lnTo>
                  <a:lnTo>
                    <a:pt x="485" y="21"/>
                  </a:lnTo>
                  <a:lnTo>
                    <a:pt x="480" y="21"/>
                  </a:lnTo>
                  <a:lnTo>
                    <a:pt x="478" y="23"/>
                  </a:lnTo>
                  <a:lnTo>
                    <a:pt x="476" y="25"/>
                  </a:lnTo>
                  <a:lnTo>
                    <a:pt x="476" y="27"/>
                  </a:lnTo>
                  <a:lnTo>
                    <a:pt x="476" y="29"/>
                  </a:lnTo>
                  <a:lnTo>
                    <a:pt x="474" y="30"/>
                  </a:lnTo>
                  <a:lnTo>
                    <a:pt x="471" y="32"/>
                  </a:lnTo>
                  <a:lnTo>
                    <a:pt x="471" y="32"/>
                  </a:lnTo>
                  <a:lnTo>
                    <a:pt x="471" y="34"/>
                  </a:lnTo>
                  <a:lnTo>
                    <a:pt x="471" y="36"/>
                  </a:lnTo>
                  <a:lnTo>
                    <a:pt x="467" y="36"/>
                  </a:lnTo>
                  <a:lnTo>
                    <a:pt x="462" y="36"/>
                  </a:lnTo>
                  <a:lnTo>
                    <a:pt x="460" y="38"/>
                  </a:lnTo>
                  <a:lnTo>
                    <a:pt x="460" y="38"/>
                  </a:lnTo>
                  <a:lnTo>
                    <a:pt x="460" y="39"/>
                  </a:lnTo>
                  <a:lnTo>
                    <a:pt x="460" y="43"/>
                  </a:lnTo>
                  <a:lnTo>
                    <a:pt x="460" y="45"/>
                  </a:lnTo>
                  <a:lnTo>
                    <a:pt x="460" y="47"/>
                  </a:lnTo>
                  <a:lnTo>
                    <a:pt x="458" y="49"/>
                  </a:lnTo>
                  <a:lnTo>
                    <a:pt x="458" y="49"/>
                  </a:lnTo>
                  <a:lnTo>
                    <a:pt x="458" y="49"/>
                  </a:lnTo>
                  <a:lnTo>
                    <a:pt x="458" y="50"/>
                  </a:lnTo>
                  <a:lnTo>
                    <a:pt x="458" y="50"/>
                  </a:lnTo>
                  <a:lnTo>
                    <a:pt x="458" y="50"/>
                  </a:lnTo>
                  <a:lnTo>
                    <a:pt x="456" y="50"/>
                  </a:lnTo>
                  <a:lnTo>
                    <a:pt x="455" y="49"/>
                  </a:lnTo>
                  <a:lnTo>
                    <a:pt x="455" y="47"/>
                  </a:lnTo>
                  <a:lnTo>
                    <a:pt x="453" y="45"/>
                  </a:lnTo>
                  <a:lnTo>
                    <a:pt x="451" y="45"/>
                  </a:lnTo>
                  <a:lnTo>
                    <a:pt x="451" y="43"/>
                  </a:lnTo>
                  <a:lnTo>
                    <a:pt x="451" y="43"/>
                  </a:lnTo>
                  <a:lnTo>
                    <a:pt x="449" y="41"/>
                  </a:lnTo>
                  <a:lnTo>
                    <a:pt x="449" y="41"/>
                  </a:lnTo>
                  <a:lnTo>
                    <a:pt x="449" y="41"/>
                  </a:lnTo>
                  <a:lnTo>
                    <a:pt x="449" y="41"/>
                  </a:lnTo>
                  <a:lnTo>
                    <a:pt x="449" y="41"/>
                  </a:lnTo>
                  <a:lnTo>
                    <a:pt x="447" y="41"/>
                  </a:lnTo>
                  <a:lnTo>
                    <a:pt x="447" y="41"/>
                  </a:lnTo>
                  <a:lnTo>
                    <a:pt x="446" y="41"/>
                  </a:lnTo>
                  <a:lnTo>
                    <a:pt x="442" y="41"/>
                  </a:lnTo>
                  <a:lnTo>
                    <a:pt x="442" y="41"/>
                  </a:lnTo>
                  <a:lnTo>
                    <a:pt x="442" y="39"/>
                  </a:lnTo>
                  <a:lnTo>
                    <a:pt x="442" y="38"/>
                  </a:lnTo>
                  <a:lnTo>
                    <a:pt x="442" y="36"/>
                  </a:lnTo>
                  <a:lnTo>
                    <a:pt x="440" y="36"/>
                  </a:lnTo>
                  <a:lnTo>
                    <a:pt x="440" y="36"/>
                  </a:lnTo>
                  <a:lnTo>
                    <a:pt x="438" y="34"/>
                  </a:lnTo>
                  <a:lnTo>
                    <a:pt x="438" y="36"/>
                  </a:lnTo>
                  <a:lnTo>
                    <a:pt x="438" y="34"/>
                  </a:lnTo>
                  <a:lnTo>
                    <a:pt x="438" y="32"/>
                  </a:lnTo>
                  <a:lnTo>
                    <a:pt x="440" y="30"/>
                  </a:lnTo>
                  <a:lnTo>
                    <a:pt x="442" y="27"/>
                  </a:lnTo>
                  <a:lnTo>
                    <a:pt x="442" y="23"/>
                  </a:lnTo>
                  <a:lnTo>
                    <a:pt x="442" y="23"/>
                  </a:lnTo>
                  <a:lnTo>
                    <a:pt x="442" y="21"/>
                  </a:lnTo>
                  <a:lnTo>
                    <a:pt x="442" y="20"/>
                  </a:lnTo>
                  <a:lnTo>
                    <a:pt x="440" y="20"/>
                  </a:lnTo>
                  <a:lnTo>
                    <a:pt x="440" y="20"/>
                  </a:lnTo>
                  <a:lnTo>
                    <a:pt x="435" y="20"/>
                  </a:lnTo>
                  <a:lnTo>
                    <a:pt x="435" y="18"/>
                  </a:lnTo>
                  <a:lnTo>
                    <a:pt x="435" y="18"/>
                  </a:lnTo>
                  <a:lnTo>
                    <a:pt x="435" y="16"/>
                  </a:lnTo>
                  <a:lnTo>
                    <a:pt x="435" y="18"/>
                  </a:lnTo>
                  <a:lnTo>
                    <a:pt x="431" y="16"/>
                  </a:lnTo>
                  <a:lnTo>
                    <a:pt x="429" y="18"/>
                  </a:lnTo>
                  <a:lnTo>
                    <a:pt x="429" y="16"/>
                  </a:lnTo>
                  <a:lnTo>
                    <a:pt x="429" y="16"/>
                  </a:lnTo>
                  <a:lnTo>
                    <a:pt x="429" y="16"/>
                  </a:lnTo>
                  <a:lnTo>
                    <a:pt x="429" y="14"/>
                  </a:lnTo>
                  <a:lnTo>
                    <a:pt x="429" y="14"/>
                  </a:lnTo>
                  <a:lnTo>
                    <a:pt x="429" y="12"/>
                  </a:lnTo>
                  <a:lnTo>
                    <a:pt x="429" y="12"/>
                  </a:lnTo>
                  <a:lnTo>
                    <a:pt x="429" y="12"/>
                  </a:lnTo>
                  <a:lnTo>
                    <a:pt x="429" y="12"/>
                  </a:lnTo>
                  <a:lnTo>
                    <a:pt x="429" y="11"/>
                  </a:lnTo>
                  <a:lnTo>
                    <a:pt x="431" y="9"/>
                  </a:lnTo>
                  <a:lnTo>
                    <a:pt x="431" y="9"/>
                  </a:lnTo>
                  <a:lnTo>
                    <a:pt x="431" y="9"/>
                  </a:lnTo>
                  <a:lnTo>
                    <a:pt x="429" y="7"/>
                  </a:lnTo>
                  <a:lnTo>
                    <a:pt x="426" y="3"/>
                  </a:lnTo>
                  <a:lnTo>
                    <a:pt x="422" y="3"/>
                  </a:lnTo>
                  <a:lnTo>
                    <a:pt x="422" y="3"/>
                  </a:lnTo>
                  <a:lnTo>
                    <a:pt x="420" y="3"/>
                  </a:lnTo>
                  <a:lnTo>
                    <a:pt x="419" y="3"/>
                  </a:lnTo>
                  <a:lnTo>
                    <a:pt x="417" y="3"/>
                  </a:lnTo>
                  <a:lnTo>
                    <a:pt x="417" y="3"/>
                  </a:lnTo>
                  <a:lnTo>
                    <a:pt x="417" y="7"/>
                  </a:lnTo>
                  <a:lnTo>
                    <a:pt x="415" y="7"/>
                  </a:lnTo>
                  <a:lnTo>
                    <a:pt x="415" y="7"/>
                  </a:lnTo>
                  <a:lnTo>
                    <a:pt x="415" y="5"/>
                  </a:lnTo>
                  <a:lnTo>
                    <a:pt x="415" y="5"/>
                  </a:lnTo>
                  <a:lnTo>
                    <a:pt x="415" y="5"/>
                  </a:lnTo>
                  <a:lnTo>
                    <a:pt x="413" y="7"/>
                  </a:lnTo>
                  <a:lnTo>
                    <a:pt x="413" y="9"/>
                  </a:lnTo>
                  <a:lnTo>
                    <a:pt x="413" y="9"/>
                  </a:lnTo>
                  <a:lnTo>
                    <a:pt x="413" y="9"/>
                  </a:lnTo>
                  <a:lnTo>
                    <a:pt x="411" y="9"/>
                  </a:lnTo>
                  <a:lnTo>
                    <a:pt x="411" y="9"/>
                  </a:lnTo>
                  <a:lnTo>
                    <a:pt x="409" y="9"/>
                  </a:lnTo>
                  <a:lnTo>
                    <a:pt x="409" y="9"/>
                  </a:lnTo>
                  <a:lnTo>
                    <a:pt x="411" y="9"/>
                  </a:lnTo>
                  <a:lnTo>
                    <a:pt x="409" y="7"/>
                  </a:lnTo>
                  <a:lnTo>
                    <a:pt x="409" y="7"/>
                  </a:lnTo>
                  <a:lnTo>
                    <a:pt x="409" y="5"/>
                  </a:lnTo>
                  <a:lnTo>
                    <a:pt x="408" y="5"/>
                  </a:lnTo>
                  <a:lnTo>
                    <a:pt x="408" y="5"/>
                  </a:lnTo>
                  <a:lnTo>
                    <a:pt x="406" y="7"/>
                  </a:lnTo>
                  <a:lnTo>
                    <a:pt x="406" y="7"/>
                  </a:lnTo>
                  <a:lnTo>
                    <a:pt x="406" y="7"/>
                  </a:lnTo>
                  <a:lnTo>
                    <a:pt x="406" y="9"/>
                  </a:lnTo>
                  <a:lnTo>
                    <a:pt x="406" y="9"/>
                  </a:lnTo>
                  <a:lnTo>
                    <a:pt x="406" y="9"/>
                  </a:lnTo>
                  <a:lnTo>
                    <a:pt x="406" y="9"/>
                  </a:lnTo>
                  <a:lnTo>
                    <a:pt x="404" y="9"/>
                  </a:lnTo>
                  <a:lnTo>
                    <a:pt x="404" y="7"/>
                  </a:lnTo>
                  <a:lnTo>
                    <a:pt x="404" y="5"/>
                  </a:lnTo>
                  <a:lnTo>
                    <a:pt x="404" y="5"/>
                  </a:lnTo>
                  <a:lnTo>
                    <a:pt x="404" y="5"/>
                  </a:lnTo>
                  <a:lnTo>
                    <a:pt x="402" y="5"/>
                  </a:lnTo>
                  <a:lnTo>
                    <a:pt x="402" y="5"/>
                  </a:lnTo>
                  <a:lnTo>
                    <a:pt x="402" y="7"/>
                  </a:lnTo>
                  <a:lnTo>
                    <a:pt x="402" y="9"/>
                  </a:lnTo>
                  <a:lnTo>
                    <a:pt x="400" y="9"/>
                  </a:lnTo>
                  <a:lnTo>
                    <a:pt x="400" y="9"/>
                  </a:lnTo>
                  <a:lnTo>
                    <a:pt x="400" y="9"/>
                  </a:lnTo>
                  <a:lnTo>
                    <a:pt x="400" y="7"/>
                  </a:lnTo>
                  <a:lnTo>
                    <a:pt x="400" y="7"/>
                  </a:lnTo>
                  <a:lnTo>
                    <a:pt x="399" y="7"/>
                  </a:lnTo>
                  <a:lnTo>
                    <a:pt x="399" y="9"/>
                  </a:lnTo>
                  <a:lnTo>
                    <a:pt x="399" y="9"/>
                  </a:lnTo>
                  <a:lnTo>
                    <a:pt x="399" y="11"/>
                  </a:lnTo>
                  <a:lnTo>
                    <a:pt x="400" y="16"/>
                  </a:lnTo>
                  <a:lnTo>
                    <a:pt x="400" y="16"/>
                  </a:lnTo>
                  <a:lnTo>
                    <a:pt x="400" y="18"/>
                  </a:lnTo>
                  <a:lnTo>
                    <a:pt x="400" y="18"/>
                  </a:lnTo>
                  <a:lnTo>
                    <a:pt x="400" y="20"/>
                  </a:lnTo>
                  <a:lnTo>
                    <a:pt x="400" y="20"/>
                  </a:lnTo>
                  <a:lnTo>
                    <a:pt x="400" y="20"/>
                  </a:lnTo>
                  <a:lnTo>
                    <a:pt x="400" y="20"/>
                  </a:lnTo>
                  <a:lnTo>
                    <a:pt x="400" y="21"/>
                  </a:lnTo>
                  <a:lnTo>
                    <a:pt x="400" y="21"/>
                  </a:lnTo>
                  <a:lnTo>
                    <a:pt x="400" y="21"/>
                  </a:lnTo>
                  <a:lnTo>
                    <a:pt x="400" y="21"/>
                  </a:lnTo>
                  <a:lnTo>
                    <a:pt x="400" y="23"/>
                  </a:lnTo>
                  <a:lnTo>
                    <a:pt x="400" y="25"/>
                  </a:lnTo>
                  <a:lnTo>
                    <a:pt x="402" y="27"/>
                  </a:lnTo>
                  <a:lnTo>
                    <a:pt x="402" y="27"/>
                  </a:lnTo>
                  <a:lnTo>
                    <a:pt x="402" y="29"/>
                  </a:lnTo>
                  <a:lnTo>
                    <a:pt x="402" y="29"/>
                  </a:lnTo>
                  <a:lnTo>
                    <a:pt x="402" y="29"/>
                  </a:lnTo>
                  <a:lnTo>
                    <a:pt x="404" y="29"/>
                  </a:lnTo>
                  <a:lnTo>
                    <a:pt x="404" y="30"/>
                  </a:lnTo>
                  <a:lnTo>
                    <a:pt x="404" y="30"/>
                  </a:lnTo>
                  <a:lnTo>
                    <a:pt x="404" y="32"/>
                  </a:lnTo>
                  <a:lnTo>
                    <a:pt x="406" y="32"/>
                  </a:lnTo>
                  <a:lnTo>
                    <a:pt x="406" y="34"/>
                  </a:lnTo>
                  <a:lnTo>
                    <a:pt x="406" y="36"/>
                  </a:lnTo>
                  <a:lnTo>
                    <a:pt x="406" y="38"/>
                  </a:lnTo>
                  <a:lnTo>
                    <a:pt x="406" y="38"/>
                  </a:lnTo>
                  <a:lnTo>
                    <a:pt x="404" y="39"/>
                  </a:lnTo>
                  <a:lnTo>
                    <a:pt x="404" y="39"/>
                  </a:lnTo>
                  <a:lnTo>
                    <a:pt x="404" y="39"/>
                  </a:lnTo>
                  <a:lnTo>
                    <a:pt x="404" y="41"/>
                  </a:lnTo>
                  <a:lnTo>
                    <a:pt x="404" y="41"/>
                  </a:lnTo>
                  <a:lnTo>
                    <a:pt x="402" y="43"/>
                  </a:lnTo>
                  <a:lnTo>
                    <a:pt x="402" y="45"/>
                  </a:lnTo>
                  <a:lnTo>
                    <a:pt x="402" y="47"/>
                  </a:lnTo>
                  <a:lnTo>
                    <a:pt x="402" y="47"/>
                  </a:lnTo>
                  <a:lnTo>
                    <a:pt x="404" y="49"/>
                  </a:lnTo>
                  <a:lnTo>
                    <a:pt x="406" y="50"/>
                  </a:lnTo>
                  <a:lnTo>
                    <a:pt x="406" y="52"/>
                  </a:lnTo>
                  <a:lnTo>
                    <a:pt x="404" y="52"/>
                  </a:lnTo>
                  <a:lnTo>
                    <a:pt x="402" y="49"/>
                  </a:lnTo>
                  <a:lnTo>
                    <a:pt x="400" y="47"/>
                  </a:lnTo>
                  <a:lnTo>
                    <a:pt x="400" y="47"/>
                  </a:lnTo>
                  <a:lnTo>
                    <a:pt x="395" y="49"/>
                  </a:lnTo>
                  <a:lnTo>
                    <a:pt x="397" y="47"/>
                  </a:lnTo>
                  <a:lnTo>
                    <a:pt x="400" y="45"/>
                  </a:lnTo>
                  <a:lnTo>
                    <a:pt x="400" y="45"/>
                  </a:lnTo>
                  <a:lnTo>
                    <a:pt x="399" y="47"/>
                  </a:lnTo>
                  <a:lnTo>
                    <a:pt x="395" y="47"/>
                  </a:lnTo>
                  <a:lnTo>
                    <a:pt x="391" y="49"/>
                  </a:lnTo>
                  <a:lnTo>
                    <a:pt x="393" y="50"/>
                  </a:lnTo>
                  <a:lnTo>
                    <a:pt x="393" y="50"/>
                  </a:lnTo>
                  <a:lnTo>
                    <a:pt x="393" y="52"/>
                  </a:lnTo>
                  <a:lnTo>
                    <a:pt x="393" y="54"/>
                  </a:lnTo>
                  <a:lnTo>
                    <a:pt x="395" y="54"/>
                  </a:lnTo>
                  <a:lnTo>
                    <a:pt x="395" y="56"/>
                  </a:lnTo>
                  <a:lnTo>
                    <a:pt x="397" y="56"/>
                  </a:lnTo>
                  <a:lnTo>
                    <a:pt x="397" y="58"/>
                  </a:lnTo>
                  <a:lnTo>
                    <a:pt x="395" y="58"/>
                  </a:lnTo>
                  <a:lnTo>
                    <a:pt x="393" y="56"/>
                  </a:lnTo>
                  <a:lnTo>
                    <a:pt x="393" y="52"/>
                  </a:lnTo>
                  <a:lnTo>
                    <a:pt x="391" y="52"/>
                  </a:lnTo>
                  <a:lnTo>
                    <a:pt x="391" y="52"/>
                  </a:lnTo>
                  <a:lnTo>
                    <a:pt x="390" y="52"/>
                  </a:lnTo>
                  <a:lnTo>
                    <a:pt x="390" y="56"/>
                  </a:lnTo>
                  <a:lnTo>
                    <a:pt x="390" y="56"/>
                  </a:lnTo>
                  <a:lnTo>
                    <a:pt x="388" y="54"/>
                  </a:lnTo>
                  <a:lnTo>
                    <a:pt x="388" y="54"/>
                  </a:lnTo>
                  <a:lnTo>
                    <a:pt x="388" y="52"/>
                  </a:lnTo>
                  <a:lnTo>
                    <a:pt x="390" y="52"/>
                  </a:lnTo>
                  <a:lnTo>
                    <a:pt x="390" y="52"/>
                  </a:lnTo>
                  <a:lnTo>
                    <a:pt x="390" y="52"/>
                  </a:lnTo>
                  <a:lnTo>
                    <a:pt x="388" y="50"/>
                  </a:lnTo>
                  <a:lnTo>
                    <a:pt x="382" y="52"/>
                  </a:lnTo>
                  <a:lnTo>
                    <a:pt x="381" y="54"/>
                  </a:lnTo>
                  <a:lnTo>
                    <a:pt x="381" y="54"/>
                  </a:lnTo>
                  <a:lnTo>
                    <a:pt x="381" y="56"/>
                  </a:lnTo>
                  <a:lnTo>
                    <a:pt x="381" y="56"/>
                  </a:lnTo>
                  <a:lnTo>
                    <a:pt x="381" y="56"/>
                  </a:lnTo>
                  <a:lnTo>
                    <a:pt x="379" y="56"/>
                  </a:lnTo>
                  <a:lnTo>
                    <a:pt x="379" y="56"/>
                  </a:lnTo>
                  <a:lnTo>
                    <a:pt x="379" y="54"/>
                  </a:lnTo>
                  <a:lnTo>
                    <a:pt x="381" y="54"/>
                  </a:lnTo>
                  <a:lnTo>
                    <a:pt x="381" y="54"/>
                  </a:lnTo>
                  <a:lnTo>
                    <a:pt x="379" y="54"/>
                  </a:lnTo>
                  <a:lnTo>
                    <a:pt x="379" y="52"/>
                  </a:lnTo>
                  <a:lnTo>
                    <a:pt x="381" y="52"/>
                  </a:lnTo>
                  <a:lnTo>
                    <a:pt x="377" y="47"/>
                  </a:lnTo>
                  <a:lnTo>
                    <a:pt x="377" y="45"/>
                  </a:lnTo>
                  <a:lnTo>
                    <a:pt x="377" y="45"/>
                  </a:lnTo>
                  <a:lnTo>
                    <a:pt x="375" y="43"/>
                  </a:lnTo>
                  <a:lnTo>
                    <a:pt x="370" y="43"/>
                  </a:lnTo>
                  <a:lnTo>
                    <a:pt x="370" y="41"/>
                  </a:lnTo>
                  <a:lnTo>
                    <a:pt x="368" y="45"/>
                  </a:lnTo>
                  <a:lnTo>
                    <a:pt x="366" y="45"/>
                  </a:lnTo>
                  <a:lnTo>
                    <a:pt x="364" y="47"/>
                  </a:lnTo>
                  <a:lnTo>
                    <a:pt x="363" y="49"/>
                  </a:lnTo>
                  <a:lnTo>
                    <a:pt x="363" y="50"/>
                  </a:lnTo>
                  <a:lnTo>
                    <a:pt x="363" y="50"/>
                  </a:lnTo>
                  <a:lnTo>
                    <a:pt x="364" y="50"/>
                  </a:lnTo>
                  <a:lnTo>
                    <a:pt x="364" y="52"/>
                  </a:lnTo>
                  <a:lnTo>
                    <a:pt x="363" y="54"/>
                  </a:lnTo>
                  <a:lnTo>
                    <a:pt x="363" y="54"/>
                  </a:lnTo>
                  <a:lnTo>
                    <a:pt x="361" y="54"/>
                  </a:lnTo>
                  <a:lnTo>
                    <a:pt x="361" y="56"/>
                  </a:lnTo>
                  <a:lnTo>
                    <a:pt x="359" y="58"/>
                  </a:lnTo>
                  <a:lnTo>
                    <a:pt x="359" y="59"/>
                  </a:lnTo>
                  <a:lnTo>
                    <a:pt x="359" y="61"/>
                  </a:lnTo>
                  <a:lnTo>
                    <a:pt x="359" y="63"/>
                  </a:lnTo>
                  <a:lnTo>
                    <a:pt x="359" y="63"/>
                  </a:lnTo>
                  <a:lnTo>
                    <a:pt x="357" y="65"/>
                  </a:lnTo>
                  <a:lnTo>
                    <a:pt x="357" y="65"/>
                  </a:lnTo>
                  <a:lnTo>
                    <a:pt x="357" y="67"/>
                  </a:lnTo>
                  <a:lnTo>
                    <a:pt x="357" y="67"/>
                  </a:lnTo>
                  <a:lnTo>
                    <a:pt x="357" y="68"/>
                  </a:lnTo>
                  <a:lnTo>
                    <a:pt x="355" y="70"/>
                  </a:lnTo>
                  <a:lnTo>
                    <a:pt x="355" y="70"/>
                  </a:lnTo>
                  <a:lnTo>
                    <a:pt x="355" y="70"/>
                  </a:lnTo>
                  <a:lnTo>
                    <a:pt x="355" y="72"/>
                  </a:lnTo>
                  <a:lnTo>
                    <a:pt x="355" y="72"/>
                  </a:lnTo>
                  <a:lnTo>
                    <a:pt x="355" y="74"/>
                  </a:lnTo>
                  <a:lnTo>
                    <a:pt x="355" y="74"/>
                  </a:lnTo>
                  <a:lnTo>
                    <a:pt x="355" y="74"/>
                  </a:lnTo>
                  <a:lnTo>
                    <a:pt x="355" y="72"/>
                  </a:lnTo>
                  <a:lnTo>
                    <a:pt x="354" y="70"/>
                  </a:lnTo>
                  <a:lnTo>
                    <a:pt x="354" y="70"/>
                  </a:lnTo>
                  <a:lnTo>
                    <a:pt x="346" y="70"/>
                  </a:lnTo>
                  <a:lnTo>
                    <a:pt x="346" y="72"/>
                  </a:lnTo>
                  <a:lnTo>
                    <a:pt x="352" y="70"/>
                  </a:lnTo>
                  <a:lnTo>
                    <a:pt x="350" y="72"/>
                  </a:lnTo>
                  <a:lnTo>
                    <a:pt x="350" y="72"/>
                  </a:lnTo>
                  <a:lnTo>
                    <a:pt x="348" y="72"/>
                  </a:lnTo>
                  <a:lnTo>
                    <a:pt x="348" y="72"/>
                  </a:lnTo>
                  <a:lnTo>
                    <a:pt x="348" y="74"/>
                  </a:lnTo>
                  <a:lnTo>
                    <a:pt x="348" y="76"/>
                  </a:lnTo>
                  <a:lnTo>
                    <a:pt x="350" y="77"/>
                  </a:lnTo>
                  <a:lnTo>
                    <a:pt x="348" y="81"/>
                  </a:lnTo>
                  <a:lnTo>
                    <a:pt x="348" y="79"/>
                  </a:lnTo>
                  <a:lnTo>
                    <a:pt x="346" y="74"/>
                  </a:lnTo>
                  <a:lnTo>
                    <a:pt x="344" y="70"/>
                  </a:lnTo>
                  <a:lnTo>
                    <a:pt x="344" y="70"/>
                  </a:lnTo>
                  <a:lnTo>
                    <a:pt x="343" y="68"/>
                  </a:lnTo>
                  <a:lnTo>
                    <a:pt x="343" y="67"/>
                  </a:lnTo>
                  <a:lnTo>
                    <a:pt x="341" y="63"/>
                  </a:lnTo>
                  <a:lnTo>
                    <a:pt x="341" y="61"/>
                  </a:lnTo>
                  <a:lnTo>
                    <a:pt x="339" y="59"/>
                  </a:lnTo>
                  <a:lnTo>
                    <a:pt x="337" y="58"/>
                  </a:lnTo>
                  <a:lnTo>
                    <a:pt x="337" y="58"/>
                  </a:lnTo>
                  <a:lnTo>
                    <a:pt x="335" y="56"/>
                  </a:lnTo>
                  <a:lnTo>
                    <a:pt x="335" y="56"/>
                  </a:lnTo>
                  <a:lnTo>
                    <a:pt x="332" y="56"/>
                  </a:lnTo>
                  <a:lnTo>
                    <a:pt x="332" y="56"/>
                  </a:lnTo>
                  <a:lnTo>
                    <a:pt x="332" y="54"/>
                  </a:lnTo>
                  <a:lnTo>
                    <a:pt x="332" y="52"/>
                  </a:lnTo>
                  <a:lnTo>
                    <a:pt x="330" y="50"/>
                  </a:lnTo>
                  <a:lnTo>
                    <a:pt x="328" y="50"/>
                  </a:lnTo>
                  <a:lnTo>
                    <a:pt x="323" y="50"/>
                  </a:lnTo>
                  <a:lnTo>
                    <a:pt x="321" y="50"/>
                  </a:lnTo>
                  <a:lnTo>
                    <a:pt x="323" y="50"/>
                  </a:lnTo>
                  <a:lnTo>
                    <a:pt x="323" y="50"/>
                  </a:lnTo>
                  <a:lnTo>
                    <a:pt x="323" y="49"/>
                  </a:lnTo>
                  <a:lnTo>
                    <a:pt x="323" y="49"/>
                  </a:lnTo>
                  <a:lnTo>
                    <a:pt x="321" y="49"/>
                  </a:lnTo>
                  <a:lnTo>
                    <a:pt x="319" y="49"/>
                  </a:lnTo>
                  <a:lnTo>
                    <a:pt x="319" y="49"/>
                  </a:lnTo>
                  <a:lnTo>
                    <a:pt x="317" y="49"/>
                  </a:lnTo>
                  <a:lnTo>
                    <a:pt x="317" y="47"/>
                  </a:lnTo>
                  <a:lnTo>
                    <a:pt x="312" y="47"/>
                  </a:lnTo>
                  <a:lnTo>
                    <a:pt x="312" y="47"/>
                  </a:lnTo>
                  <a:lnTo>
                    <a:pt x="310" y="50"/>
                  </a:lnTo>
                  <a:lnTo>
                    <a:pt x="310" y="56"/>
                  </a:lnTo>
                  <a:lnTo>
                    <a:pt x="310" y="63"/>
                  </a:lnTo>
                  <a:lnTo>
                    <a:pt x="312" y="67"/>
                  </a:lnTo>
                  <a:lnTo>
                    <a:pt x="312" y="67"/>
                  </a:lnTo>
                  <a:lnTo>
                    <a:pt x="312" y="67"/>
                  </a:lnTo>
                  <a:lnTo>
                    <a:pt x="312" y="68"/>
                  </a:lnTo>
                  <a:lnTo>
                    <a:pt x="312" y="68"/>
                  </a:lnTo>
                  <a:lnTo>
                    <a:pt x="314" y="72"/>
                  </a:lnTo>
                  <a:lnTo>
                    <a:pt x="314" y="72"/>
                  </a:lnTo>
                  <a:lnTo>
                    <a:pt x="316" y="74"/>
                  </a:lnTo>
                  <a:lnTo>
                    <a:pt x="316" y="76"/>
                  </a:lnTo>
                  <a:lnTo>
                    <a:pt x="316" y="77"/>
                  </a:lnTo>
                  <a:lnTo>
                    <a:pt x="316" y="77"/>
                  </a:lnTo>
                  <a:lnTo>
                    <a:pt x="317" y="79"/>
                  </a:lnTo>
                  <a:lnTo>
                    <a:pt x="317" y="81"/>
                  </a:lnTo>
                  <a:lnTo>
                    <a:pt x="317" y="79"/>
                  </a:lnTo>
                  <a:lnTo>
                    <a:pt x="317" y="79"/>
                  </a:lnTo>
                  <a:lnTo>
                    <a:pt x="319" y="79"/>
                  </a:lnTo>
                  <a:lnTo>
                    <a:pt x="319" y="79"/>
                  </a:lnTo>
                  <a:lnTo>
                    <a:pt x="319" y="79"/>
                  </a:lnTo>
                  <a:lnTo>
                    <a:pt x="319" y="79"/>
                  </a:lnTo>
                  <a:lnTo>
                    <a:pt x="319" y="79"/>
                  </a:lnTo>
                  <a:lnTo>
                    <a:pt x="319" y="79"/>
                  </a:lnTo>
                  <a:lnTo>
                    <a:pt x="321" y="81"/>
                  </a:lnTo>
                  <a:lnTo>
                    <a:pt x="321" y="83"/>
                  </a:lnTo>
                  <a:lnTo>
                    <a:pt x="321" y="81"/>
                  </a:lnTo>
                  <a:lnTo>
                    <a:pt x="321" y="81"/>
                  </a:lnTo>
                  <a:lnTo>
                    <a:pt x="321" y="83"/>
                  </a:lnTo>
                  <a:lnTo>
                    <a:pt x="321" y="85"/>
                  </a:lnTo>
                  <a:lnTo>
                    <a:pt x="321" y="85"/>
                  </a:lnTo>
                  <a:lnTo>
                    <a:pt x="323" y="90"/>
                  </a:lnTo>
                  <a:lnTo>
                    <a:pt x="323" y="92"/>
                  </a:lnTo>
                  <a:lnTo>
                    <a:pt x="323" y="94"/>
                  </a:lnTo>
                  <a:lnTo>
                    <a:pt x="323" y="95"/>
                  </a:lnTo>
                  <a:lnTo>
                    <a:pt x="321" y="95"/>
                  </a:lnTo>
                  <a:lnTo>
                    <a:pt x="321" y="95"/>
                  </a:lnTo>
                  <a:lnTo>
                    <a:pt x="321" y="97"/>
                  </a:lnTo>
                  <a:lnTo>
                    <a:pt x="321" y="99"/>
                  </a:lnTo>
                  <a:lnTo>
                    <a:pt x="321" y="99"/>
                  </a:lnTo>
                  <a:lnTo>
                    <a:pt x="321" y="101"/>
                  </a:lnTo>
                  <a:lnTo>
                    <a:pt x="321" y="101"/>
                  </a:lnTo>
                  <a:lnTo>
                    <a:pt x="321" y="101"/>
                  </a:lnTo>
                  <a:lnTo>
                    <a:pt x="321" y="103"/>
                  </a:lnTo>
                  <a:lnTo>
                    <a:pt x="321" y="103"/>
                  </a:lnTo>
                  <a:lnTo>
                    <a:pt x="321" y="105"/>
                  </a:lnTo>
                  <a:lnTo>
                    <a:pt x="323" y="105"/>
                  </a:lnTo>
                  <a:lnTo>
                    <a:pt x="323" y="105"/>
                  </a:lnTo>
                  <a:lnTo>
                    <a:pt x="323" y="106"/>
                  </a:lnTo>
                  <a:lnTo>
                    <a:pt x="325" y="108"/>
                  </a:lnTo>
                  <a:lnTo>
                    <a:pt x="325" y="112"/>
                  </a:lnTo>
                  <a:lnTo>
                    <a:pt x="323" y="114"/>
                  </a:lnTo>
                  <a:lnTo>
                    <a:pt x="323" y="112"/>
                  </a:lnTo>
                  <a:lnTo>
                    <a:pt x="321" y="110"/>
                  </a:lnTo>
                  <a:lnTo>
                    <a:pt x="321" y="108"/>
                  </a:lnTo>
                  <a:lnTo>
                    <a:pt x="321" y="106"/>
                  </a:lnTo>
                  <a:lnTo>
                    <a:pt x="319" y="105"/>
                  </a:lnTo>
                  <a:lnTo>
                    <a:pt x="317" y="103"/>
                  </a:lnTo>
                  <a:lnTo>
                    <a:pt x="317" y="103"/>
                  </a:lnTo>
                  <a:lnTo>
                    <a:pt x="317" y="101"/>
                  </a:lnTo>
                  <a:lnTo>
                    <a:pt x="317" y="95"/>
                  </a:lnTo>
                  <a:lnTo>
                    <a:pt x="317" y="95"/>
                  </a:lnTo>
                  <a:lnTo>
                    <a:pt x="316" y="94"/>
                  </a:lnTo>
                  <a:lnTo>
                    <a:pt x="316" y="92"/>
                  </a:lnTo>
                  <a:lnTo>
                    <a:pt x="316" y="88"/>
                  </a:lnTo>
                  <a:lnTo>
                    <a:pt x="316" y="86"/>
                  </a:lnTo>
                  <a:lnTo>
                    <a:pt x="316" y="86"/>
                  </a:lnTo>
                  <a:lnTo>
                    <a:pt x="316" y="85"/>
                  </a:lnTo>
                  <a:lnTo>
                    <a:pt x="314" y="85"/>
                  </a:lnTo>
                  <a:lnTo>
                    <a:pt x="314" y="85"/>
                  </a:lnTo>
                  <a:lnTo>
                    <a:pt x="314" y="85"/>
                  </a:lnTo>
                  <a:lnTo>
                    <a:pt x="314" y="85"/>
                  </a:lnTo>
                  <a:lnTo>
                    <a:pt x="314" y="85"/>
                  </a:lnTo>
                  <a:lnTo>
                    <a:pt x="312" y="83"/>
                  </a:lnTo>
                  <a:lnTo>
                    <a:pt x="312" y="81"/>
                  </a:lnTo>
                  <a:lnTo>
                    <a:pt x="312" y="79"/>
                  </a:lnTo>
                  <a:lnTo>
                    <a:pt x="310" y="79"/>
                  </a:lnTo>
                  <a:lnTo>
                    <a:pt x="310" y="77"/>
                  </a:lnTo>
                  <a:lnTo>
                    <a:pt x="310" y="76"/>
                  </a:lnTo>
                  <a:lnTo>
                    <a:pt x="308" y="76"/>
                  </a:lnTo>
                  <a:lnTo>
                    <a:pt x="305" y="76"/>
                  </a:lnTo>
                  <a:lnTo>
                    <a:pt x="303" y="74"/>
                  </a:lnTo>
                  <a:lnTo>
                    <a:pt x="299" y="72"/>
                  </a:lnTo>
                  <a:lnTo>
                    <a:pt x="299" y="72"/>
                  </a:lnTo>
                  <a:lnTo>
                    <a:pt x="299" y="70"/>
                  </a:lnTo>
                  <a:lnTo>
                    <a:pt x="301" y="67"/>
                  </a:lnTo>
                  <a:lnTo>
                    <a:pt x="299" y="63"/>
                  </a:lnTo>
                  <a:lnTo>
                    <a:pt x="299" y="61"/>
                  </a:lnTo>
                  <a:lnTo>
                    <a:pt x="299" y="59"/>
                  </a:lnTo>
                  <a:lnTo>
                    <a:pt x="298" y="58"/>
                  </a:lnTo>
                  <a:lnTo>
                    <a:pt x="298" y="58"/>
                  </a:lnTo>
                  <a:lnTo>
                    <a:pt x="298" y="58"/>
                  </a:lnTo>
                  <a:lnTo>
                    <a:pt x="296" y="56"/>
                  </a:lnTo>
                  <a:lnTo>
                    <a:pt x="296" y="58"/>
                  </a:lnTo>
                  <a:lnTo>
                    <a:pt x="296" y="58"/>
                  </a:lnTo>
                  <a:lnTo>
                    <a:pt x="294" y="58"/>
                  </a:lnTo>
                  <a:lnTo>
                    <a:pt x="294" y="58"/>
                  </a:lnTo>
                  <a:lnTo>
                    <a:pt x="294" y="58"/>
                  </a:lnTo>
                  <a:lnTo>
                    <a:pt x="294" y="56"/>
                  </a:lnTo>
                  <a:lnTo>
                    <a:pt x="296" y="54"/>
                  </a:lnTo>
                  <a:lnTo>
                    <a:pt x="296" y="52"/>
                  </a:lnTo>
                  <a:lnTo>
                    <a:pt x="294" y="52"/>
                  </a:lnTo>
                  <a:lnTo>
                    <a:pt x="292" y="50"/>
                  </a:lnTo>
                  <a:lnTo>
                    <a:pt x="292" y="49"/>
                  </a:lnTo>
                  <a:lnTo>
                    <a:pt x="290" y="49"/>
                  </a:lnTo>
                  <a:lnTo>
                    <a:pt x="287" y="52"/>
                  </a:lnTo>
                  <a:lnTo>
                    <a:pt x="287" y="52"/>
                  </a:lnTo>
                  <a:lnTo>
                    <a:pt x="287" y="50"/>
                  </a:lnTo>
                  <a:lnTo>
                    <a:pt x="287" y="47"/>
                  </a:lnTo>
                  <a:lnTo>
                    <a:pt x="287" y="45"/>
                  </a:lnTo>
                  <a:lnTo>
                    <a:pt x="285" y="45"/>
                  </a:lnTo>
                  <a:lnTo>
                    <a:pt x="283" y="45"/>
                  </a:lnTo>
                  <a:lnTo>
                    <a:pt x="283" y="45"/>
                  </a:lnTo>
                  <a:lnTo>
                    <a:pt x="283" y="45"/>
                  </a:lnTo>
                  <a:lnTo>
                    <a:pt x="283" y="47"/>
                  </a:lnTo>
                  <a:lnTo>
                    <a:pt x="281" y="49"/>
                  </a:lnTo>
                  <a:lnTo>
                    <a:pt x="281" y="50"/>
                  </a:lnTo>
                  <a:lnTo>
                    <a:pt x="279" y="50"/>
                  </a:lnTo>
                  <a:lnTo>
                    <a:pt x="281" y="47"/>
                  </a:lnTo>
                  <a:lnTo>
                    <a:pt x="279" y="47"/>
                  </a:lnTo>
                  <a:lnTo>
                    <a:pt x="274" y="47"/>
                  </a:lnTo>
                  <a:lnTo>
                    <a:pt x="272" y="49"/>
                  </a:lnTo>
                  <a:lnTo>
                    <a:pt x="272" y="50"/>
                  </a:lnTo>
                  <a:lnTo>
                    <a:pt x="272" y="50"/>
                  </a:lnTo>
                  <a:lnTo>
                    <a:pt x="272" y="54"/>
                  </a:lnTo>
                  <a:lnTo>
                    <a:pt x="270" y="56"/>
                  </a:lnTo>
                  <a:lnTo>
                    <a:pt x="270" y="56"/>
                  </a:lnTo>
                  <a:lnTo>
                    <a:pt x="270" y="56"/>
                  </a:lnTo>
                  <a:lnTo>
                    <a:pt x="272" y="56"/>
                  </a:lnTo>
                  <a:lnTo>
                    <a:pt x="272" y="56"/>
                  </a:lnTo>
                  <a:lnTo>
                    <a:pt x="272" y="58"/>
                  </a:lnTo>
                  <a:lnTo>
                    <a:pt x="272" y="58"/>
                  </a:lnTo>
                  <a:lnTo>
                    <a:pt x="272" y="59"/>
                  </a:lnTo>
                  <a:lnTo>
                    <a:pt x="272" y="59"/>
                  </a:lnTo>
                  <a:lnTo>
                    <a:pt x="272" y="59"/>
                  </a:lnTo>
                  <a:lnTo>
                    <a:pt x="274" y="61"/>
                  </a:lnTo>
                  <a:lnTo>
                    <a:pt x="272" y="61"/>
                  </a:lnTo>
                  <a:lnTo>
                    <a:pt x="270" y="59"/>
                  </a:lnTo>
                  <a:lnTo>
                    <a:pt x="270" y="58"/>
                  </a:lnTo>
                  <a:lnTo>
                    <a:pt x="270" y="58"/>
                  </a:lnTo>
                  <a:lnTo>
                    <a:pt x="270" y="56"/>
                  </a:lnTo>
                  <a:lnTo>
                    <a:pt x="269" y="56"/>
                  </a:lnTo>
                  <a:lnTo>
                    <a:pt x="269" y="56"/>
                  </a:lnTo>
                  <a:lnTo>
                    <a:pt x="269" y="58"/>
                  </a:lnTo>
                  <a:lnTo>
                    <a:pt x="269" y="58"/>
                  </a:lnTo>
                  <a:lnTo>
                    <a:pt x="269" y="59"/>
                  </a:lnTo>
                  <a:lnTo>
                    <a:pt x="267" y="59"/>
                  </a:lnTo>
                  <a:lnTo>
                    <a:pt x="265" y="58"/>
                  </a:lnTo>
                  <a:lnTo>
                    <a:pt x="258" y="59"/>
                  </a:lnTo>
                  <a:lnTo>
                    <a:pt x="256" y="59"/>
                  </a:lnTo>
                  <a:lnTo>
                    <a:pt x="254" y="61"/>
                  </a:lnTo>
                  <a:lnTo>
                    <a:pt x="254" y="63"/>
                  </a:lnTo>
                  <a:lnTo>
                    <a:pt x="254" y="63"/>
                  </a:lnTo>
                  <a:lnTo>
                    <a:pt x="254" y="63"/>
                  </a:lnTo>
                  <a:lnTo>
                    <a:pt x="254" y="65"/>
                  </a:lnTo>
                  <a:lnTo>
                    <a:pt x="254" y="67"/>
                  </a:lnTo>
                  <a:lnTo>
                    <a:pt x="254" y="68"/>
                  </a:lnTo>
                  <a:lnTo>
                    <a:pt x="256" y="68"/>
                  </a:lnTo>
                  <a:lnTo>
                    <a:pt x="254" y="70"/>
                  </a:lnTo>
                  <a:lnTo>
                    <a:pt x="254" y="70"/>
                  </a:lnTo>
                  <a:lnTo>
                    <a:pt x="252" y="72"/>
                  </a:lnTo>
                  <a:lnTo>
                    <a:pt x="252" y="72"/>
                  </a:lnTo>
                  <a:lnTo>
                    <a:pt x="251" y="72"/>
                  </a:lnTo>
                  <a:lnTo>
                    <a:pt x="251" y="74"/>
                  </a:lnTo>
                  <a:lnTo>
                    <a:pt x="251" y="74"/>
                  </a:lnTo>
                  <a:lnTo>
                    <a:pt x="251" y="76"/>
                  </a:lnTo>
                  <a:lnTo>
                    <a:pt x="254" y="79"/>
                  </a:lnTo>
                  <a:lnTo>
                    <a:pt x="254" y="79"/>
                  </a:lnTo>
                  <a:lnTo>
                    <a:pt x="256" y="83"/>
                  </a:lnTo>
                  <a:lnTo>
                    <a:pt x="256" y="86"/>
                  </a:lnTo>
                  <a:lnTo>
                    <a:pt x="256" y="90"/>
                  </a:lnTo>
                  <a:lnTo>
                    <a:pt x="256" y="92"/>
                  </a:lnTo>
                  <a:lnTo>
                    <a:pt x="256" y="95"/>
                  </a:lnTo>
                  <a:lnTo>
                    <a:pt x="256" y="99"/>
                  </a:lnTo>
                  <a:lnTo>
                    <a:pt x="254" y="101"/>
                  </a:lnTo>
                  <a:lnTo>
                    <a:pt x="254" y="103"/>
                  </a:lnTo>
                  <a:lnTo>
                    <a:pt x="254" y="103"/>
                  </a:lnTo>
                  <a:lnTo>
                    <a:pt x="252" y="103"/>
                  </a:lnTo>
                  <a:lnTo>
                    <a:pt x="252" y="101"/>
                  </a:lnTo>
                  <a:lnTo>
                    <a:pt x="252" y="101"/>
                  </a:lnTo>
                  <a:lnTo>
                    <a:pt x="254" y="101"/>
                  </a:lnTo>
                  <a:lnTo>
                    <a:pt x="254" y="101"/>
                  </a:lnTo>
                  <a:lnTo>
                    <a:pt x="252" y="101"/>
                  </a:lnTo>
                  <a:lnTo>
                    <a:pt x="252" y="101"/>
                  </a:lnTo>
                  <a:lnTo>
                    <a:pt x="251" y="99"/>
                  </a:lnTo>
                  <a:lnTo>
                    <a:pt x="251" y="99"/>
                  </a:lnTo>
                  <a:lnTo>
                    <a:pt x="251" y="99"/>
                  </a:lnTo>
                  <a:lnTo>
                    <a:pt x="249" y="99"/>
                  </a:lnTo>
                  <a:lnTo>
                    <a:pt x="249" y="99"/>
                  </a:lnTo>
                  <a:lnTo>
                    <a:pt x="249" y="103"/>
                  </a:lnTo>
                  <a:lnTo>
                    <a:pt x="247" y="101"/>
                  </a:lnTo>
                  <a:lnTo>
                    <a:pt x="245" y="99"/>
                  </a:lnTo>
                  <a:lnTo>
                    <a:pt x="243" y="97"/>
                  </a:lnTo>
                  <a:lnTo>
                    <a:pt x="243" y="97"/>
                  </a:lnTo>
                  <a:lnTo>
                    <a:pt x="243" y="94"/>
                  </a:lnTo>
                  <a:lnTo>
                    <a:pt x="243" y="92"/>
                  </a:lnTo>
                  <a:lnTo>
                    <a:pt x="243" y="92"/>
                  </a:lnTo>
                  <a:lnTo>
                    <a:pt x="242" y="88"/>
                  </a:lnTo>
                  <a:lnTo>
                    <a:pt x="242" y="88"/>
                  </a:lnTo>
                  <a:lnTo>
                    <a:pt x="242" y="86"/>
                  </a:lnTo>
                  <a:lnTo>
                    <a:pt x="242" y="86"/>
                  </a:lnTo>
                  <a:lnTo>
                    <a:pt x="242" y="85"/>
                  </a:lnTo>
                  <a:lnTo>
                    <a:pt x="240" y="85"/>
                  </a:lnTo>
                  <a:lnTo>
                    <a:pt x="240" y="85"/>
                  </a:lnTo>
                  <a:lnTo>
                    <a:pt x="240" y="85"/>
                  </a:lnTo>
                  <a:lnTo>
                    <a:pt x="240" y="85"/>
                  </a:lnTo>
                  <a:lnTo>
                    <a:pt x="238" y="83"/>
                  </a:lnTo>
                  <a:lnTo>
                    <a:pt x="238" y="83"/>
                  </a:lnTo>
                  <a:lnTo>
                    <a:pt x="236" y="83"/>
                  </a:lnTo>
                  <a:lnTo>
                    <a:pt x="233" y="81"/>
                  </a:lnTo>
                  <a:lnTo>
                    <a:pt x="233" y="81"/>
                  </a:lnTo>
                  <a:lnTo>
                    <a:pt x="233" y="79"/>
                  </a:lnTo>
                  <a:lnTo>
                    <a:pt x="231" y="77"/>
                  </a:lnTo>
                  <a:lnTo>
                    <a:pt x="231" y="76"/>
                  </a:lnTo>
                  <a:lnTo>
                    <a:pt x="229" y="74"/>
                  </a:lnTo>
                  <a:lnTo>
                    <a:pt x="229" y="74"/>
                  </a:lnTo>
                  <a:lnTo>
                    <a:pt x="229" y="74"/>
                  </a:lnTo>
                  <a:lnTo>
                    <a:pt x="231" y="72"/>
                  </a:lnTo>
                  <a:lnTo>
                    <a:pt x="229" y="72"/>
                  </a:lnTo>
                  <a:lnTo>
                    <a:pt x="229" y="72"/>
                  </a:lnTo>
                  <a:lnTo>
                    <a:pt x="229" y="70"/>
                  </a:lnTo>
                  <a:lnTo>
                    <a:pt x="229" y="68"/>
                  </a:lnTo>
                  <a:lnTo>
                    <a:pt x="227" y="65"/>
                  </a:lnTo>
                  <a:lnTo>
                    <a:pt x="225" y="63"/>
                  </a:lnTo>
                  <a:lnTo>
                    <a:pt x="225" y="61"/>
                  </a:lnTo>
                  <a:lnTo>
                    <a:pt x="225" y="61"/>
                  </a:lnTo>
                  <a:lnTo>
                    <a:pt x="223" y="59"/>
                  </a:lnTo>
                  <a:lnTo>
                    <a:pt x="225" y="59"/>
                  </a:lnTo>
                  <a:lnTo>
                    <a:pt x="223" y="58"/>
                  </a:lnTo>
                  <a:lnTo>
                    <a:pt x="222" y="58"/>
                  </a:lnTo>
                  <a:lnTo>
                    <a:pt x="222" y="56"/>
                  </a:lnTo>
                  <a:lnTo>
                    <a:pt x="222" y="54"/>
                  </a:lnTo>
                  <a:lnTo>
                    <a:pt x="220" y="54"/>
                  </a:lnTo>
                  <a:lnTo>
                    <a:pt x="220" y="54"/>
                  </a:lnTo>
                  <a:lnTo>
                    <a:pt x="220" y="54"/>
                  </a:lnTo>
                  <a:lnTo>
                    <a:pt x="216" y="54"/>
                  </a:lnTo>
                  <a:lnTo>
                    <a:pt x="216" y="54"/>
                  </a:lnTo>
                  <a:lnTo>
                    <a:pt x="214" y="56"/>
                  </a:lnTo>
                  <a:lnTo>
                    <a:pt x="213" y="56"/>
                  </a:lnTo>
                  <a:lnTo>
                    <a:pt x="211" y="56"/>
                  </a:lnTo>
                  <a:lnTo>
                    <a:pt x="211" y="56"/>
                  </a:lnTo>
                  <a:lnTo>
                    <a:pt x="211" y="58"/>
                  </a:lnTo>
                  <a:lnTo>
                    <a:pt x="209" y="58"/>
                  </a:lnTo>
                  <a:lnTo>
                    <a:pt x="209" y="58"/>
                  </a:lnTo>
                  <a:lnTo>
                    <a:pt x="207" y="58"/>
                  </a:lnTo>
                  <a:lnTo>
                    <a:pt x="205" y="58"/>
                  </a:lnTo>
                  <a:lnTo>
                    <a:pt x="205" y="59"/>
                  </a:lnTo>
                  <a:lnTo>
                    <a:pt x="205" y="61"/>
                  </a:lnTo>
                  <a:lnTo>
                    <a:pt x="205" y="63"/>
                  </a:lnTo>
                  <a:lnTo>
                    <a:pt x="204" y="65"/>
                  </a:lnTo>
                  <a:lnTo>
                    <a:pt x="204" y="67"/>
                  </a:lnTo>
                  <a:lnTo>
                    <a:pt x="205" y="67"/>
                  </a:lnTo>
                  <a:lnTo>
                    <a:pt x="205" y="68"/>
                  </a:lnTo>
                  <a:lnTo>
                    <a:pt x="205" y="70"/>
                  </a:lnTo>
                  <a:lnTo>
                    <a:pt x="205" y="72"/>
                  </a:lnTo>
                  <a:lnTo>
                    <a:pt x="207" y="76"/>
                  </a:lnTo>
                  <a:lnTo>
                    <a:pt x="207" y="77"/>
                  </a:lnTo>
                  <a:lnTo>
                    <a:pt x="209" y="81"/>
                  </a:lnTo>
                  <a:lnTo>
                    <a:pt x="211" y="85"/>
                  </a:lnTo>
                  <a:lnTo>
                    <a:pt x="211" y="88"/>
                  </a:lnTo>
                  <a:lnTo>
                    <a:pt x="209" y="90"/>
                  </a:lnTo>
                  <a:lnTo>
                    <a:pt x="209" y="92"/>
                  </a:lnTo>
                  <a:lnTo>
                    <a:pt x="211" y="92"/>
                  </a:lnTo>
                  <a:lnTo>
                    <a:pt x="211" y="95"/>
                  </a:lnTo>
                  <a:lnTo>
                    <a:pt x="213" y="97"/>
                  </a:lnTo>
                  <a:lnTo>
                    <a:pt x="213" y="101"/>
                  </a:lnTo>
                  <a:lnTo>
                    <a:pt x="213" y="103"/>
                  </a:lnTo>
                  <a:lnTo>
                    <a:pt x="213" y="105"/>
                  </a:lnTo>
                  <a:lnTo>
                    <a:pt x="213" y="106"/>
                  </a:lnTo>
                  <a:lnTo>
                    <a:pt x="211" y="106"/>
                  </a:lnTo>
                  <a:lnTo>
                    <a:pt x="211" y="106"/>
                  </a:lnTo>
                  <a:lnTo>
                    <a:pt x="211" y="108"/>
                  </a:lnTo>
                  <a:lnTo>
                    <a:pt x="211" y="110"/>
                  </a:lnTo>
                  <a:lnTo>
                    <a:pt x="213" y="110"/>
                  </a:lnTo>
                  <a:lnTo>
                    <a:pt x="211" y="110"/>
                  </a:lnTo>
                  <a:lnTo>
                    <a:pt x="211" y="110"/>
                  </a:lnTo>
                  <a:lnTo>
                    <a:pt x="211" y="112"/>
                  </a:lnTo>
                  <a:lnTo>
                    <a:pt x="211" y="112"/>
                  </a:lnTo>
                  <a:lnTo>
                    <a:pt x="211" y="114"/>
                  </a:lnTo>
                  <a:lnTo>
                    <a:pt x="209" y="115"/>
                  </a:lnTo>
                  <a:lnTo>
                    <a:pt x="209" y="117"/>
                  </a:lnTo>
                  <a:lnTo>
                    <a:pt x="207" y="119"/>
                  </a:lnTo>
                  <a:lnTo>
                    <a:pt x="207" y="121"/>
                  </a:lnTo>
                  <a:lnTo>
                    <a:pt x="207" y="123"/>
                  </a:lnTo>
                  <a:lnTo>
                    <a:pt x="207" y="123"/>
                  </a:lnTo>
                  <a:lnTo>
                    <a:pt x="207" y="124"/>
                  </a:lnTo>
                  <a:lnTo>
                    <a:pt x="207" y="126"/>
                  </a:lnTo>
                  <a:lnTo>
                    <a:pt x="205" y="124"/>
                  </a:lnTo>
                  <a:lnTo>
                    <a:pt x="205" y="119"/>
                  </a:lnTo>
                  <a:lnTo>
                    <a:pt x="205" y="119"/>
                  </a:lnTo>
                  <a:lnTo>
                    <a:pt x="205" y="119"/>
                  </a:lnTo>
                  <a:lnTo>
                    <a:pt x="204" y="121"/>
                  </a:lnTo>
                  <a:lnTo>
                    <a:pt x="204" y="121"/>
                  </a:lnTo>
                  <a:lnTo>
                    <a:pt x="202" y="121"/>
                  </a:lnTo>
                  <a:lnTo>
                    <a:pt x="200" y="121"/>
                  </a:lnTo>
                  <a:lnTo>
                    <a:pt x="200" y="123"/>
                  </a:lnTo>
                  <a:lnTo>
                    <a:pt x="202" y="123"/>
                  </a:lnTo>
                  <a:lnTo>
                    <a:pt x="204" y="123"/>
                  </a:lnTo>
                  <a:lnTo>
                    <a:pt x="204" y="123"/>
                  </a:lnTo>
                  <a:lnTo>
                    <a:pt x="204" y="124"/>
                  </a:lnTo>
                  <a:lnTo>
                    <a:pt x="205" y="124"/>
                  </a:lnTo>
                  <a:lnTo>
                    <a:pt x="204" y="126"/>
                  </a:lnTo>
                  <a:lnTo>
                    <a:pt x="204" y="128"/>
                  </a:lnTo>
                  <a:lnTo>
                    <a:pt x="204" y="130"/>
                  </a:lnTo>
                  <a:lnTo>
                    <a:pt x="202" y="132"/>
                  </a:lnTo>
                  <a:lnTo>
                    <a:pt x="202" y="132"/>
                  </a:lnTo>
                  <a:lnTo>
                    <a:pt x="202" y="132"/>
                  </a:lnTo>
                  <a:lnTo>
                    <a:pt x="202" y="132"/>
                  </a:lnTo>
                  <a:lnTo>
                    <a:pt x="200" y="130"/>
                  </a:lnTo>
                  <a:lnTo>
                    <a:pt x="200" y="130"/>
                  </a:lnTo>
                  <a:lnTo>
                    <a:pt x="200" y="130"/>
                  </a:lnTo>
                  <a:lnTo>
                    <a:pt x="200" y="128"/>
                  </a:lnTo>
                  <a:lnTo>
                    <a:pt x="198" y="128"/>
                  </a:lnTo>
                  <a:lnTo>
                    <a:pt x="198" y="126"/>
                  </a:lnTo>
                  <a:lnTo>
                    <a:pt x="198" y="126"/>
                  </a:lnTo>
                  <a:lnTo>
                    <a:pt x="198" y="126"/>
                  </a:lnTo>
                  <a:lnTo>
                    <a:pt x="196" y="126"/>
                  </a:lnTo>
                  <a:lnTo>
                    <a:pt x="196" y="126"/>
                  </a:lnTo>
                  <a:lnTo>
                    <a:pt x="198" y="124"/>
                  </a:lnTo>
                  <a:lnTo>
                    <a:pt x="198" y="124"/>
                  </a:lnTo>
                  <a:lnTo>
                    <a:pt x="198" y="123"/>
                  </a:lnTo>
                  <a:lnTo>
                    <a:pt x="198" y="121"/>
                  </a:lnTo>
                  <a:lnTo>
                    <a:pt x="198" y="121"/>
                  </a:lnTo>
                  <a:lnTo>
                    <a:pt x="196" y="121"/>
                  </a:lnTo>
                  <a:lnTo>
                    <a:pt x="196" y="119"/>
                  </a:lnTo>
                  <a:lnTo>
                    <a:pt x="195" y="121"/>
                  </a:lnTo>
                  <a:lnTo>
                    <a:pt x="195" y="123"/>
                  </a:lnTo>
                  <a:lnTo>
                    <a:pt x="196" y="124"/>
                  </a:lnTo>
                  <a:lnTo>
                    <a:pt x="195" y="124"/>
                  </a:lnTo>
                  <a:lnTo>
                    <a:pt x="195" y="124"/>
                  </a:lnTo>
                  <a:lnTo>
                    <a:pt x="195" y="121"/>
                  </a:lnTo>
                  <a:lnTo>
                    <a:pt x="195" y="119"/>
                  </a:lnTo>
                  <a:lnTo>
                    <a:pt x="195" y="117"/>
                  </a:lnTo>
                  <a:lnTo>
                    <a:pt x="195" y="115"/>
                  </a:lnTo>
                  <a:lnTo>
                    <a:pt x="195" y="110"/>
                  </a:lnTo>
                  <a:lnTo>
                    <a:pt x="195" y="110"/>
                  </a:lnTo>
                  <a:lnTo>
                    <a:pt x="195" y="110"/>
                  </a:lnTo>
                  <a:lnTo>
                    <a:pt x="195" y="110"/>
                  </a:lnTo>
                  <a:lnTo>
                    <a:pt x="195" y="108"/>
                  </a:lnTo>
                  <a:lnTo>
                    <a:pt x="195" y="108"/>
                  </a:lnTo>
                  <a:lnTo>
                    <a:pt x="195" y="108"/>
                  </a:lnTo>
                  <a:lnTo>
                    <a:pt x="195" y="108"/>
                  </a:lnTo>
                  <a:lnTo>
                    <a:pt x="193" y="106"/>
                  </a:lnTo>
                  <a:lnTo>
                    <a:pt x="193" y="106"/>
                  </a:lnTo>
                  <a:lnTo>
                    <a:pt x="191" y="106"/>
                  </a:lnTo>
                  <a:lnTo>
                    <a:pt x="191" y="108"/>
                  </a:lnTo>
                  <a:lnTo>
                    <a:pt x="191" y="108"/>
                  </a:lnTo>
                  <a:lnTo>
                    <a:pt x="189" y="108"/>
                  </a:lnTo>
                  <a:lnTo>
                    <a:pt x="189" y="110"/>
                  </a:lnTo>
                  <a:lnTo>
                    <a:pt x="186" y="114"/>
                  </a:lnTo>
                  <a:lnTo>
                    <a:pt x="180" y="117"/>
                  </a:lnTo>
                  <a:lnTo>
                    <a:pt x="178" y="121"/>
                  </a:lnTo>
                  <a:lnTo>
                    <a:pt x="178" y="123"/>
                  </a:lnTo>
                  <a:lnTo>
                    <a:pt x="178" y="124"/>
                  </a:lnTo>
                  <a:lnTo>
                    <a:pt x="178" y="126"/>
                  </a:lnTo>
                  <a:lnTo>
                    <a:pt x="177" y="126"/>
                  </a:lnTo>
                  <a:lnTo>
                    <a:pt x="177" y="128"/>
                  </a:lnTo>
                  <a:lnTo>
                    <a:pt x="177" y="130"/>
                  </a:lnTo>
                  <a:lnTo>
                    <a:pt x="177" y="132"/>
                  </a:lnTo>
                  <a:lnTo>
                    <a:pt x="177" y="133"/>
                  </a:lnTo>
                  <a:lnTo>
                    <a:pt x="177" y="137"/>
                  </a:lnTo>
                  <a:lnTo>
                    <a:pt x="178" y="142"/>
                  </a:lnTo>
                  <a:lnTo>
                    <a:pt x="180" y="146"/>
                  </a:lnTo>
                  <a:lnTo>
                    <a:pt x="180" y="148"/>
                  </a:lnTo>
                  <a:lnTo>
                    <a:pt x="180" y="150"/>
                  </a:lnTo>
                  <a:lnTo>
                    <a:pt x="180" y="148"/>
                  </a:lnTo>
                  <a:lnTo>
                    <a:pt x="178" y="148"/>
                  </a:lnTo>
                  <a:lnTo>
                    <a:pt x="178" y="148"/>
                  </a:lnTo>
                  <a:lnTo>
                    <a:pt x="178" y="146"/>
                  </a:lnTo>
                  <a:lnTo>
                    <a:pt x="177" y="142"/>
                  </a:lnTo>
                  <a:lnTo>
                    <a:pt x="175" y="139"/>
                  </a:lnTo>
                  <a:lnTo>
                    <a:pt x="173" y="135"/>
                  </a:lnTo>
                  <a:lnTo>
                    <a:pt x="171" y="135"/>
                  </a:lnTo>
                  <a:lnTo>
                    <a:pt x="171" y="137"/>
                  </a:lnTo>
                  <a:lnTo>
                    <a:pt x="171" y="141"/>
                  </a:lnTo>
                  <a:lnTo>
                    <a:pt x="173" y="150"/>
                  </a:lnTo>
                  <a:lnTo>
                    <a:pt x="173" y="151"/>
                  </a:lnTo>
                  <a:lnTo>
                    <a:pt x="173" y="153"/>
                  </a:lnTo>
                  <a:lnTo>
                    <a:pt x="171" y="153"/>
                  </a:lnTo>
                  <a:lnTo>
                    <a:pt x="171" y="155"/>
                  </a:lnTo>
                  <a:lnTo>
                    <a:pt x="171" y="155"/>
                  </a:lnTo>
                  <a:lnTo>
                    <a:pt x="171" y="157"/>
                  </a:lnTo>
                  <a:lnTo>
                    <a:pt x="171" y="157"/>
                  </a:lnTo>
                  <a:lnTo>
                    <a:pt x="169" y="159"/>
                  </a:lnTo>
                  <a:lnTo>
                    <a:pt x="171" y="159"/>
                  </a:lnTo>
                  <a:lnTo>
                    <a:pt x="171" y="161"/>
                  </a:lnTo>
                  <a:lnTo>
                    <a:pt x="171" y="162"/>
                  </a:lnTo>
                  <a:lnTo>
                    <a:pt x="171" y="162"/>
                  </a:lnTo>
                  <a:lnTo>
                    <a:pt x="173" y="166"/>
                  </a:lnTo>
                  <a:lnTo>
                    <a:pt x="173" y="168"/>
                  </a:lnTo>
                  <a:lnTo>
                    <a:pt x="173" y="170"/>
                  </a:lnTo>
                  <a:lnTo>
                    <a:pt x="171" y="170"/>
                  </a:lnTo>
                  <a:lnTo>
                    <a:pt x="171" y="170"/>
                  </a:lnTo>
                  <a:lnTo>
                    <a:pt x="171" y="170"/>
                  </a:lnTo>
                  <a:lnTo>
                    <a:pt x="171" y="170"/>
                  </a:lnTo>
                  <a:lnTo>
                    <a:pt x="171" y="166"/>
                  </a:lnTo>
                  <a:lnTo>
                    <a:pt x="171" y="164"/>
                  </a:lnTo>
                  <a:lnTo>
                    <a:pt x="169" y="162"/>
                  </a:lnTo>
                  <a:lnTo>
                    <a:pt x="169" y="161"/>
                  </a:lnTo>
                  <a:lnTo>
                    <a:pt x="169" y="161"/>
                  </a:lnTo>
                  <a:lnTo>
                    <a:pt x="169" y="161"/>
                  </a:lnTo>
                  <a:lnTo>
                    <a:pt x="169" y="161"/>
                  </a:lnTo>
                  <a:lnTo>
                    <a:pt x="169" y="161"/>
                  </a:lnTo>
                  <a:lnTo>
                    <a:pt x="169" y="159"/>
                  </a:lnTo>
                  <a:lnTo>
                    <a:pt x="166" y="153"/>
                  </a:lnTo>
                  <a:lnTo>
                    <a:pt x="166" y="151"/>
                  </a:lnTo>
                  <a:lnTo>
                    <a:pt x="168" y="150"/>
                  </a:lnTo>
                  <a:lnTo>
                    <a:pt x="168" y="148"/>
                  </a:lnTo>
                  <a:lnTo>
                    <a:pt x="166" y="144"/>
                  </a:lnTo>
                  <a:lnTo>
                    <a:pt x="166" y="144"/>
                  </a:lnTo>
                  <a:lnTo>
                    <a:pt x="166" y="142"/>
                  </a:lnTo>
                  <a:lnTo>
                    <a:pt x="166" y="141"/>
                  </a:lnTo>
                  <a:lnTo>
                    <a:pt x="166" y="141"/>
                  </a:lnTo>
                  <a:lnTo>
                    <a:pt x="166" y="139"/>
                  </a:lnTo>
                  <a:lnTo>
                    <a:pt x="166" y="137"/>
                  </a:lnTo>
                  <a:lnTo>
                    <a:pt x="164" y="135"/>
                  </a:lnTo>
                  <a:lnTo>
                    <a:pt x="162" y="133"/>
                  </a:lnTo>
                  <a:lnTo>
                    <a:pt x="162" y="133"/>
                  </a:lnTo>
                  <a:lnTo>
                    <a:pt x="160" y="133"/>
                  </a:lnTo>
                  <a:lnTo>
                    <a:pt x="158" y="133"/>
                  </a:lnTo>
                  <a:lnTo>
                    <a:pt x="157" y="135"/>
                  </a:lnTo>
                  <a:lnTo>
                    <a:pt x="153" y="137"/>
                  </a:lnTo>
                  <a:lnTo>
                    <a:pt x="153" y="135"/>
                  </a:lnTo>
                  <a:lnTo>
                    <a:pt x="155" y="135"/>
                  </a:lnTo>
                  <a:lnTo>
                    <a:pt x="158" y="132"/>
                  </a:lnTo>
                  <a:lnTo>
                    <a:pt x="160" y="128"/>
                  </a:lnTo>
                  <a:lnTo>
                    <a:pt x="162" y="123"/>
                  </a:lnTo>
                  <a:lnTo>
                    <a:pt x="160" y="117"/>
                  </a:lnTo>
                  <a:lnTo>
                    <a:pt x="157" y="119"/>
                  </a:lnTo>
                  <a:lnTo>
                    <a:pt x="155" y="121"/>
                  </a:lnTo>
                  <a:lnTo>
                    <a:pt x="151" y="123"/>
                  </a:lnTo>
                  <a:lnTo>
                    <a:pt x="151" y="123"/>
                  </a:lnTo>
                  <a:lnTo>
                    <a:pt x="153" y="121"/>
                  </a:lnTo>
                  <a:lnTo>
                    <a:pt x="155" y="117"/>
                  </a:lnTo>
                  <a:lnTo>
                    <a:pt x="157" y="115"/>
                  </a:lnTo>
                  <a:lnTo>
                    <a:pt x="155" y="114"/>
                  </a:lnTo>
                  <a:lnTo>
                    <a:pt x="155" y="114"/>
                  </a:lnTo>
                  <a:lnTo>
                    <a:pt x="146" y="114"/>
                  </a:lnTo>
                  <a:lnTo>
                    <a:pt x="144" y="112"/>
                  </a:lnTo>
                  <a:lnTo>
                    <a:pt x="144" y="112"/>
                  </a:lnTo>
                  <a:lnTo>
                    <a:pt x="144" y="112"/>
                  </a:lnTo>
                  <a:lnTo>
                    <a:pt x="144" y="110"/>
                  </a:lnTo>
                  <a:lnTo>
                    <a:pt x="142" y="108"/>
                  </a:lnTo>
                  <a:lnTo>
                    <a:pt x="142" y="108"/>
                  </a:lnTo>
                  <a:lnTo>
                    <a:pt x="142" y="108"/>
                  </a:lnTo>
                  <a:lnTo>
                    <a:pt x="142" y="106"/>
                  </a:lnTo>
                  <a:lnTo>
                    <a:pt x="142" y="106"/>
                  </a:lnTo>
                  <a:lnTo>
                    <a:pt x="142" y="105"/>
                  </a:lnTo>
                  <a:lnTo>
                    <a:pt x="142" y="105"/>
                  </a:lnTo>
                  <a:lnTo>
                    <a:pt x="142" y="103"/>
                  </a:lnTo>
                  <a:lnTo>
                    <a:pt x="142" y="103"/>
                  </a:lnTo>
                  <a:lnTo>
                    <a:pt x="142" y="101"/>
                  </a:lnTo>
                  <a:lnTo>
                    <a:pt x="142" y="101"/>
                  </a:lnTo>
                  <a:lnTo>
                    <a:pt x="140" y="99"/>
                  </a:lnTo>
                  <a:lnTo>
                    <a:pt x="139" y="97"/>
                  </a:lnTo>
                  <a:lnTo>
                    <a:pt x="137" y="97"/>
                  </a:lnTo>
                  <a:lnTo>
                    <a:pt x="139" y="97"/>
                  </a:lnTo>
                  <a:lnTo>
                    <a:pt x="140" y="97"/>
                  </a:lnTo>
                  <a:lnTo>
                    <a:pt x="142" y="97"/>
                  </a:lnTo>
                  <a:lnTo>
                    <a:pt x="142" y="99"/>
                  </a:lnTo>
                  <a:lnTo>
                    <a:pt x="144" y="101"/>
                  </a:lnTo>
                  <a:lnTo>
                    <a:pt x="144" y="103"/>
                  </a:lnTo>
                  <a:lnTo>
                    <a:pt x="144" y="105"/>
                  </a:lnTo>
                  <a:lnTo>
                    <a:pt x="146" y="105"/>
                  </a:lnTo>
                  <a:lnTo>
                    <a:pt x="146" y="105"/>
                  </a:lnTo>
                  <a:lnTo>
                    <a:pt x="146" y="106"/>
                  </a:lnTo>
                  <a:lnTo>
                    <a:pt x="148" y="106"/>
                  </a:lnTo>
                  <a:lnTo>
                    <a:pt x="155" y="106"/>
                  </a:lnTo>
                  <a:lnTo>
                    <a:pt x="155" y="106"/>
                  </a:lnTo>
                  <a:lnTo>
                    <a:pt x="160" y="101"/>
                  </a:lnTo>
                  <a:lnTo>
                    <a:pt x="158" y="101"/>
                  </a:lnTo>
                  <a:lnTo>
                    <a:pt x="157" y="99"/>
                  </a:lnTo>
                  <a:lnTo>
                    <a:pt x="155" y="99"/>
                  </a:lnTo>
                  <a:lnTo>
                    <a:pt x="153" y="99"/>
                  </a:lnTo>
                  <a:lnTo>
                    <a:pt x="153" y="99"/>
                  </a:lnTo>
                  <a:lnTo>
                    <a:pt x="153" y="97"/>
                  </a:lnTo>
                  <a:lnTo>
                    <a:pt x="157" y="95"/>
                  </a:lnTo>
                  <a:lnTo>
                    <a:pt x="158" y="94"/>
                  </a:lnTo>
                  <a:lnTo>
                    <a:pt x="160" y="94"/>
                  </a:lnTo>
                  <a:lnTo>
                    <a:pt x="162" y="86"/>
                  </a:lnTo>
                  <a:lnTo>
                    <a:pt x="162" y="86"/>
                  </a:lnTo>
                  <a:lnTo>
                    <a:pt x="160" y="85"/>
                  </a:lnTo>
                  <a:lnTo>
                    <a:pt x="162" y="83"/>
                  </a:lnTo>
                  <a:lnTo>
                    <a:pt x="162" y="81"/>
                  </a:lnTo>
                  <a:lnTo>
                    <a:pt x="162" y="79"/>
                  </a:lnTo>
                  <a:lnTo>
                    <a:pt x="160" y="77"/>
                  </a:lnTo>
                  <a:lnTo>
                    <a:pt x="160" y="76"/>
                  </a:lnTo>
                  <a:lnTo>
                    <a:pt x="155" y="77"/>
                  </a:lnTo>
                  <a:lnTo>
                    <a:pt x="155" y="77"/>
                  </a:lnTo>
                  <a:lnTo>
                    <a:pt x="157" y="76"/>
                  </a:lnTo>
                  <a:lnTo>
                    <a:pt x="157" y="74"/>
                  </a:lnTo>
                  <a:lnTo>
                    <a:pt x="155" y="74"/>
                  </a:lnTo>
                  <a:lnTo>
                    <a:pt x="151" y="74"/>
                  </a:lnTo>
                  <a:lnTo>
                    <a:pt x="148" y="76"/>
                  </a:lnTo>
                  <a:lnTo>
                    <a:pt x="146" y="76"/>
                  </a:lnTo>
                  <a:lnTo>
                    <a:pt x="146" y="74"/>
                  </a:lnTo>
                  <a:lnTo>
                    <a:pt x="146" y="74"/>
                  </a:lnTo>
                  <a:lnTo>
                    <a:pt x="151" y="72"/>
                  </a:lnTo>
                  <a:lnTo>
                    <a:pt x="153" y="72"/>
                  </a:lnTo>
                  <a:lnTo>
                    <a:pt x="160" y="70"/>
                  </a:lnTo>
                  <a:lnTo>
                    <a:pt x="160" y="68"/>
                  </a:lnTo>
                  <a:lnTo>
                    <a:pt x="158" y="67"/>
                  </a:lnTo>
                  <a:lnTo>
                    <a:pt x="157" y="67"/>
                  </a:lnTo>
                  <a:lnTo>
                    <a:pt x="157" y="67"/>
                  </a:lnTo>
                  <a:lnTo>
                    <a:pt x="151" y="67"/>
                  </a:lnTo>
                  <a:lnTo>
                    <a:pt x="149" y="67"/>
                  </a:lnTo>
                  <a:lnTo>
                    <a:pt x="148" y="65"/>
                  </a:lnTo>
                  <a:lnTo>
                    <a:pt x="148" y="63"/>
                  </a:lnTo>
                  <a:lnTo>
                    <a:pt x="148" y="63"/>
                  </a:lnTo>
                  <a:lnTo>
                    <a:pt x="149" y="63"/>
                  </a:lnTo>
                  <a:lnTo>
                    <a:pt x="149" y="61"/>
                  </a:lnTo>
                  <a:lnTo>
                    <a:pt x="151" y="61"/>
                  </a:lnTo>
                  <a:lnTo>
                    <a:pt x="149" y="59"/>
                  </a:lnTo>
                  <a:lnTo>
                    <a:pt x="149" y="59"/>
                  </a:lnTo>
                  <a:lnTo>
                    <a:pt x="149" y="59"/>
                  </a:lnTo>
                  <a:lnTo>
                    <a:pt x="149" y="58"/>
                  </a:lnTo>
                  <a:lnTo>
                    <a:pt x="149" y="58"/>
                  </a:lnTo>
                  <a:lnTo>
                    <a:pt x="146" y="58"/>
                  </a:lnTo>
                  <a:lnTo>
                    <a:pt x="144" y="58"/>
                  </a:lnTo>
                  <a:lnTo>
                    <a:pt x="144" y="59"/>
                  </a:lnTo>
                  <a:lnTo>
                    <a:pt x="146" y="61"/>
                  </a:lnTo>
                  <a:lnTo>
                    <a:pt x="146" y="63"/>
                  </a:lnTo>
                  <a:lnTo>
                    <a:pt x="146" y="65"/>
                  </a:lnTo>
                  <a:lnTo>
                    <a:pt x="144" y="65"/>
                  </a:lnTo>
                  <a:lnTo>
                    <a:pt x="144" y="67"/>
                  </a:lnTo>
                  <a:lnTo>
                    <a:pt x="144" y="67"/>
                  </a:lnTo>
                  <a:lnTo>
                    <a:pt x="142" y="67"/>
                  </a:lnTo>
                  <a:lnTo>
                    <a:pt x="144" y="65"/>
                  </a:lnTo>
                  <a:lnTo>
                    <a:pt x="144" y="65"/>
                  </a:lnTo>
                  <a:lnTo>
                    <a:pt x="144" y="63"/>
                  </a:lnTo>
                  <a:lnTo>
                    <a:pt x="144" y="61"/>
                  </a:lnTo>
                  <a:lnTo>
                    <a:pt x="144" y="59"/>
                  </a:lnTo>
                  <a:lnTo>
                    <a:pt x="142" y="59"/>
                  </a:lnTo>
                  <a:lnTo>
                    <a:pt x="142" y="61"/>
                  </a:lnTo>
                  <a:lnTo>
                    <a:pt x="140" y="61"/>
                  </a:lnTo>
                  <a:lnTo>
                    <a:pt x="140" y="59"/>
                  </a:lnTo>
                  <a:lnTo>
                    <a:pt x="140" y="59"/>
                  </a:lnTo>
                  <a:lnTo>
                    <a:pt x="140" y="58"/>
                  </a:lnTo>
                  <a:lnTo>
                    <a:pt x="140" y="56"/>
                  </a:lnTo>
                  <a:lnTo>
                    <a:pt x="140" y="56"/>
                  </a:lnTo>
                  <a:lnTo>
                    <a:pt x="140" y="54"/>
                  </a:lnTo>
                  <a:lnTo>
                    <a:pt x="139" y="54"/>
                  </a:lnTo>
                  <a:lnTo>
                    <a:pt x="139" y="52"/>
                  </a:lnTo>
                  <a:lnTo>
                    <a:pt x="140" y="52"/>
                  </a:lnTo>
                  <a:lnTo>
                    <a:pt x="140" y="50"/>
                  </a:lnTo>
                  <a:lnTo>
                    <a:pt x="139" y="49"/>
                  </a:lnTo>
                  <a:lnTo>
                    <a:pt x="139" y="49"/>
                  </a:lnTo>
                  <a:lnTo>
                    <a:pt x="139" y="47"/>
                  </a:lnTo>
                  <a:lnTo>
                    <a:pt x="139" y="47"/>
                  </a:lnTo>
                  <a:lnTo>
                    <a:pt x="135" y="45"/>
                  </a:lnTo>
                  <a:lnTo>
                    <a:pt x="135" y="45"/>
                  </a:lnTo>
                  <a:lnTo>
                    <a:pt x="133" y="45"/>
                  </a:lnTo>
                  <a:lnTo>
                    <a:pt x="133" y="45"/>
                  </a:lnTo>
                  <a:lnTo>
                    <a:pt x="133" y="45"/>
                  </a:lnTo>
                  <a:lnTo>
                    <a:pt x="133" y="45"/>
                  </a:lnTo>
                  <a:lnTo>
                    <a:pt x="130" y="43"/>
                  </a:lnTo>
                  <a:lnTo>
                    <a:pt x="130" y="41"/>
                  </a:lnTo>
                  <a:lnTo>
                    <a:pt x="128" y="43"/>
                  </a:lnTo>
                  <a:lnTo>
                    <a:pt x="128" y="43"/>
                  </a:lnTo>
                  <a:lnTo>
                    <a:pt x="128" y="43"/>
                  </a:lnTo>
                  <a:lnTo>
                    <a:pt x="126" y="43"/>
                  </a:lnTo>
                  <a:lnTo>
                    <a:pt x="130" y="41"/>
                  </a:lnTo>
                  <a:lnTo>
                    <a:pt x="130" y="39"/>
                  </a:lnTo>
                  <a:lnTo>
                    <a:pt x="128" y="36"/>
                  </a:lnTo>
                  <a:lnTo>
                    <a:pt x="128" y="36"/>
                  </a:lnTo>
                  <a:lnTo>
                    <a:pt x="128" y="36"/>
                  </a:lnTo>
                  <a:lnTo>
                    <a:pt x="128" y="36"/>
                  </a:lnTo>
                  <a:lnTo>
                    <a:pt x="126" y="36"/>
                  </a:lnTo>
                  <a:lnTo>
                    <a:pt x="126" y="36"/>
                  </a:lnTo>
                  <a:lnTo>
                    <a:pt x="126" y="36"/>
                  </a:lnTo>
                  <a:lnTo>
                    <a:pt x="122" y="36"/>
                  </a:lnTo>
                  <a:lnTo>
                    <a:pt x="122" y="34"/>
                  </a:lnTo>
                  <a:lnTo>
                    <a:pt x="122" y="34"/>
                  </a:lnTo>
                  <a:lnTo>
                    <a:pt x="121" y="34"/>
                  </a:lnTo>
                  <a:lnTo>
                    <a:pt x="121" y="36"/>
                  </a:lnTo>
                  <a:lnTo>
                    <a:pt x="121" y="36"/>
                  </a:lnTo>
                  <a:lnTo>
                    <a:pt x="119" y="36"/>
                  </a:lnTo>
                  <a:lnTo>
                    <a:pt x="119" y="36"/>
                  </a:lnTo>
                  <a:lnTo>
                    <a:pt x="119" y="34"/>
                  </a:lnTo>
                  <a:lnTo>
                    <a:pt x="117" y="34"/>
                  </a:lnTo>
                  <a:lnTo>
                    <a:pt x="117" y="34"/>
                  </a:lnTo>
                  <a:lnTo>
                    <a:pt x="115" y="36"/>
                  </a:lnTo>
                  <a:lnTo>
                    <a:pt x="115" y="36"/>
                  </a:lnTo>
                  <a:lnTo>
                    <a:pt x="115" y="36"/>
                  </a:lnTo>
                  <a:lnTo>
                    <a:pt x="115" y="34"/>
                  </a:lnTo>
                  <a:lnTo>
                    <a:pt x="115" y="34"/>
                  </a:lnTo>
                  <a:lnTo>
                    <a:pt x="115" y="32"/>
                  </a:lnTo>
                  <a:lnTo>
                    <a:pt x="115" y="32"/>
                  </a:lnTo>
                  <a:lnTo>
                    <a:pt x="115" y="30"/>
                  </a:lnTo>
                  <a:lnTo>
                    <a:pt x="115" y="30"/>
                  </a:lnTo>
                  <a:lnTo>
                    <a:pt x="115" y="29"/>
                  </a:lnTo>
                  <a:lnTo>
                    <a:pt x="115" y="29"/>
                  </a:lnTo>
                  <a:lnTo>
                    <a:pt x="115" y="29"/>
                  </a:lnTo>
                  <a:lnTo>
                    <a:pt x="115" y="27"/>
                  </a:lnTo>
                  <a:lnTo>
                    <a:pt x="113" y="27"/>
                  </a:lnTo>
                  <a:lnTo>
                    <a:pt x="113" y="27"/>
                  </a:lnTo>
                  <a:lnTo>
                    <a:pt x="113" y="25"/>
                  </a:lnTo>
                  <a:lnTo>
                    <a:pt x="113" y="23"/>
                  </a:lnTo>
                  <a:lnTo>
                    <a:pt x="108" y="21"/>
                  </a:lnTo>
                  <a:lnTo>
                    <a:pt x="108" y="18"/>
                  </a:lnTo>
                  <a:lnTo>
                    <a:pt x="108" y="16"/>
                  </a:lnTo>
                  <a:lnTo>
                    <a:pt x="106" y="12"/>
                  </a:lnTo>
                  <a:lnTo>
                    <a:pt x="104" y="12"/>
                  </a:lnTo>
                  <a:lnTo>
                    <a:pt x="102" y="11"/>
                  </a:lnTo>
                  <a:lnTo>
                    <a:pt x="102" y="12"/>
                  </a:lnTo>
                  <a:lnTo>
                    <a:pt x="104" y="14"/>
                  </a:lnTo>
                  <a:lnTo>
                    <a:pt x="104" y="14"/>
                  </a:lnTo>
                  <a:lnTo>
                    <a:pt x="104" y="16"/>
                  </a:lnTo>
                  <a:lnTo>
                    <a:pt x="104" y="16"/>
                  </a:lnTo>
                  <a:lnTo>
                    <a:pt x="101" y="14"/>
                  </a:lnTo>
                  <a:lnTo>
                    <a:pt x="99" y="12"/>
                  </a:lnTo>
                  <a:lnTo>
                    <a:pt x="97" y="12"/>
                  </a:lnTo>
                  <a:lnTo>
                    <a:pt x="95" y="12"/>
                  </a:lnTo>
                  <a:lnTo>
                    <a:pt x="95" y="14"/>
                  </a:lnTo>
                  <a:lnTo>
                    <a:pt x="95" y="14"/>
                  </a:lnTo>
                  <a:lnTo>
                    <a:pt x="95" y="14"/>
                  </a:lnTo>
                  <a:lnTo>
                    <a:pt x="92" y="18"/>
                  </a:lnTo>
                  <a:lnTo>
                    <a:pt x="92" y="18"/>
                  </a:lnTo>
                  <a:lnTo>
                    <a:pt x="90" y="16"/>
                  </a:lnTo>
                  <a:lnTo>
                    <a:pt x="88" y="14"/>
                  </a:lnTo>
                  <a:lnTo>
                    <a:pt x="86" y="14"/>
                  </a:lnTo>
                  <a:lnTo>
                    <a:pt x="84" y="12"/>
                  </a:lnTo>
                  <a:lnTo>
                    <a:pt x="84" y="11"/>
                  </a:lnTo>
                  <a:lnTo>
                    <a:pt x="79" y="11"/>
                  </a:lnTo>
                  <a:lnTo>
                    <a:pt x="81" y="14"/>
                  </a:lnTo>
                  <a:lnTo>
                    <a:pt x="83" y="14"/>
                  </a:lnTo>
                  <a:lnTo>
                    <a:pt x="83" y="14"/>
                  </a:lnTo>
                  <a:lnTo>
                    <a:pt x="83" y="16"/>
                  </a:lnTo>
                  <a:lnTo>
                    <a:pt x="83" y="16"/>
                  </a:lnTo>
                  <a:lnTo>
                    <a:pt x="81" y="16"/>
                  </a:lnTo>
                  <a:lnTo>
                    <a:pt x="81" y="16"/>
                  </a:lnTo>
                  <a:lnTo>
                    <a:pt x="81" y="14"/>
                  </a:lnTo>
                  <a:lnTo>
                    <a:pt x="81" y="14"/>
                  </a:lnTo>
                  <a:lnTo>
                    <a:pt x="79" y="14"/>
                  </a:lnTo>
                  <a:lnTo>
                    <a:pt x="74" y="14"/>
                  </a:lnTo>
                  <a:lnTo>
                    <a:pt x="75" y="16"/>
                  </a:lnTo>
                  <a:lnTo>
                    <a:pt x="75" y="16"/>
                  </a:lnTo>
                  <a:lnTo>
                    <a:pt x="75" y="18"/>
                  </a:lnTo>
                  <a:lnTo>
                    <a:pt x="74" y="16"/>
                  </a:lnTo>
                  <a:lnTo>
                    <a:pt x="72" y="16"/>
                  </a:lnTo>
                  <a:lnTo>
                    <a:pt x="70" y="14"/>
                  </a:lnTo>
                  <a:lnTo>
                    <a:pt x="70" y="16"/>
                  </a:lnTo>
                  <a:lnTo>
                    <a:pt x="70" y="18"/>
                  </a:lnTo>
                  <a:lnTo>
                    <a:pt x="72" y="20"/>
                  </a:lnTo>
                  <a:lnTo>
                    <a:pt x="74" y="21"/>
                  </a:lnTo>
                  <a:lnTo>
                    <a:pt x="75" y="21"/>
                  </a:lnTo>
                  <a:lnTo>
                    <a:pt x="74" y="25"/>
                  </a:lnTo>
                  <a:lnTo>
                    <a:pt x="72" y="25"/>
                  </a:lnTo>
                  <a:lnTo>
                    <a:pt x="70" y="23"/>
                  </a:lnTo>
                  <a:lnTo>
                    <a:pt x="66" y="25"/>
                  </a:lnTo>
                  <a:lnTo>
                    <a:pt x="66" y="25"/>
                  </a:lnTo>
                  <a:lnTo>
                    <a:pt x="66" y="27"/>
                  </a:lnTo>
                  <a:lnTo>
                    <a:pt x="68" y="27"/>
                  </a:lnTo>
                  <a:lnTo>
                    <a:pt x="68" y="29"/>
                  </a:lnTo>
                  <a:lnTo>
                    <a:pt x="72" y="30"/>
                  </a:lnTo>
                  <a:lnTo>
                    <a:pt x="79" y="32"/>
                  </a:lnTo>
                  <a:lnTo>
                    <a:pt x="81" y="30"/>
                  </a:lnTo>
                  <a:lnTo>
                    <a:pt x="81" y="30"/>
                  </a:lnTo>
                  <a:lnTo>
                    <a:pt x="83" y="27"/>
                  </a:lnTo>
                  <a:lnTo>
                    <a:pt x="83" y="25"/>
                  </a:lnTo>
                  <a:lnTo>
                    <a:pt x="84" y="25"/>
                  </a:lnTo>
                  <a:lnTo>
                    <a:pt x="86" y="25"/>
                  </a:lnTo>
                  <a:lnTo>
                    <a:pt x="86" y="25"/>
                  </a:lnTo>
                  <a:lnTo>
                    <a:pt x="86" y="27"/>
                  </a:lnTo>
                  <a:lnTo>
                    <a:pt x="84" y="29"/>
                  </a:lnTo>
                  <a:lnTo>
                    <a:pt x="84" y="29"/>
                  </a:lnTo>
                  <a:lnTo>
                    <a:pt x="84" y="30"/>
                  </a:lnTo>
                  <a:lnTo>
                    <a:pt x="86" y="30"/>
                  </a:lnTo>
                  <a:lnTo>
                    <a:pt x="88" y="29"/>
                  </a:lnTo>
                  <a:lnTo>
                    <a:pt x="92" y="25"/>
                  </a:lnTo>
                  <a:lnTo>
                    <a:pt x="93" y="23"/>
                  </a:lnTo>
                  <a:lnTo>
                    <a:pt x="95" y="23"/>
                  </a:lnTo>
                  <a:lnTo>
                    <a:pt x="93" y="25"/>
                  </a:lnTo>
                  <a:lnTo>
                    <a:pt x="93" y="25"/>
                  </a:lnTo>
                  <a:lnTo>
                    <a:pt x="92" y="27"/>
                  </a:lnTo>
                  <a:lnTo>
                    <a:pt x="92" y="29"/>
                  </a:lnTo>
                  <a:lnTo>
                    <a:pt x="92" y="29"/>
                  </a:lnTo>
                  <a:lnTo>
                    <a:pt x="92" y="30"/>
                  </a:lnTo>
                  <a:lnTo>
                    <a:pt x="90" y="32"/>
                  </a:lnTo>
                  <a:lnTo>
                    <a:pt x="90" y="32"/>
                  </a:lnTo>
                  <a:lnTo>
                    <a:pt x="92" y="32"/>
                  </a:lnTo>
                  <a:lnTo>
                    <a:pt x="93" y="34"/>
                  </a:lnTo>
                  <a:lnTo>
                    <a:pt x="97" y="34"/>
                  </a:lnTo>
                  <a:lnTo>
                    <a:pt x="99" y="32"/>
                  </a:lnTo>
                  <a:lnTo>
                    <a:pt x="101" y="30"/>
                  </a:lnTo>
                  <a:lnTo>
                    <a:pt x="101" y="29"/>
                  </a:lnTo>
                  <a:lnTo>
                    <a:pt x="102" y="30"/>
                  </a:lnTo>
                  <a:lnTo>
                    <a:pt x="102" y="30"/>
                  </a:lnTo>
                  <a:lnTo>
                    <a:pt x="102" y="30"/>
                  </a:lnTo>
                  <a:lnTo>
                    <a:pt x="101" y="32"/>
                  </a:lnTo>
                  <a:lnTo>
                    <a:pt x="101" y="32"/>
                  </a:lnTo>
                  <a:lnTo>
                    <a:pt x="99" y="34"/>
                  </a:lnTo>
                  <a:lnTo>
                    <a:pt x="99" y="34"/>
                  </a:lnTo>
                  <a:lnTo>
                    <a:pt x="99" y="34"/>
                  </a:lnTo>
                  <a:lnTo>
                    <a:pt x="97" y="34"/>
                  </a:lnTo>
                  <a:lnTo>
                    <a:pt x="99" y="36"/>
                  </a:lnTo>
                  <a:lnTo>
                    <a:pt x="101" y="36"/>
                  </a:lnTo>
                  <a:lnTo>
                    <a:pt x="108" y="36"/>
                  </a:lnTo>
                  <a:lnTo>
                    <a:pt x="106" y="36"/>
                  </a:lnTo>
                  <a:lnTo>
                    <a:pt x="104" y="36"/>
                  </a:lnTo>
                  <a:lnTo>
                    <a:pt x="102" y="38"/>
                  </a:lnTo>
                  <a:lnTo>
                    <a:pt x="101" y="39"/>
                  </a:lnTo>
                  <a:lnTo>
                    <a:pt x="99" y="39"/>
                  </a:lnTo>
                  <a:lnTo>
                    <a:pt x="99" y="39"/>
                  </a:lnTo>
                  <a:lnTo>
                    <a:pt x="99" y="41"/>
                  </a:lnTo>
                  <a:lnTo>
                    <a:pt x="99" y="41"/>
                  </a:lnTo>
                  <a:lnTo>
                    <a:pt x="99" y="41"/>
                  </a:lnTo>
                  <a:lnTo>
                    <a:pt x="97" y="41"/>
                  </a:lnTo>
                  <a:lnTo>
                    <a:pt x="97" y="41"/>
                  </a:lnTo>
                  <a:lnTo>
                    <a:pt x="97" y="39"/>
                  </a:lnTo>
                  <a:lnTo>
                    <a:pt x="95" y="39"/>
                  </a:lnTo>
                  <a:lnTo>
                    <a:pt x="95" y="39"/>
                  </a:lnTo>
                  <a:lnTo>
                    <a:pt x="95" y="39"/>
                  </a:lnTo>
                  <a:lnTo>
                    <a:pt x="93" y="39"/>
                  </a:lnTo>
                  <a:lnTo>
                    <a:pt x="88" y="38"/>
                  </a:lnTo>
                  <a:lnTo>
                    <a:pt x="86" y="38"/>
                  </a:lnTo>
                  <a:lnTo>
                    <a:pt x="79" y="39"/>
                  </a:lnTo>
                  <a:lnTo>
                    <a:pt x="77" y="41"/>
                  </a:lnTo>
                  <a:lnTo>
                    <a:pt x="79" y="47"/>
                  </a:lnTo>
                  <a:lnTo>
                    <a:pt x="83" y="50"/>
                  </a:lnTo>
                  <a:lnTo>
                    <a:pt x="95" y="56"/>
                  </a:lnTo>
                  <a:lnTo>
                    <a:pt x="97" y="58"/>
                  </a:lnTo>
                  <a:lnTo>
                    <a:pt x="102" y="59"/>
                  </a:lnTo>
                  <a:lnTo>
                    <a:pt x="102" y="59"/>
                  </a:lnTo>
                  <a:lnTo>
                    <a:pt x="104" y="59"/>
                  </a:lnTo>
                  <a:lnTo>
                    <a:pt x="106" y="58"/>
                  </a:lnTo>
                  <a:lnTo>
                    <a:pt x="108" y="58"/>
                  </a:lnTo>
                  <a:lnTo>
                    <a:pt x="106" y="59"/>
                  </a:lnTo>
                  <a:lnTo>
                    <a:pt x="106" y="59"/>
                  </a:lnTo>
                  <a:lnTo>
                    <a:pt x="104" y="59"/>
                  </a:lnTo>
                  <a:lnTo>
                    <a:pt x="104" y="59"/>
                  </a:lnTo>
                  <a:lnTo>
                    <a:pt x="102" y="61"/>
                  </a:lnTo>
                  <a:lnTo>
                    <a:pt x="102" y="63"/>
                  </a:lnTo>
                  <a:lnTo>
                    <a:pt x="102" y="65"/>
                  </a:lnTo>
                  <a:lnTo>
                    <a:pt x="102" y="67"/>
                  </a:lnTo>
                  <a:lnTo>
                    <a:pt x="102" y="67"/>
                  </a:lnTo>
                  <a:lnTo>
                    <a:pt x="104" y="68"/>
                  </a:lnTo>
                  <a:lnTo>
                    <a:pt x="104" y="68"/>
                  </a:lnTo>
                  <a:lnTo>
                    <a:pt x="106" y="70"/>
                  </a:lnTo>
                  <a:lnTo>
                    <a:pt x="106" y="74"/>
                  </a:lnTo>
                  <a:lnTo>
                    <a:pt x="106" y="76"/>
                  </a:lnTo>
                  <a:lnTo>
                    <a:pt x="108" y="77"/>
                  </a:lnTo>
                  <a:lnTo>
                    <a:pt x="108" y="79"/>
                  </a:lnTo>
                  <a:lnTo>
                    <a:pt x="108" y="81"/>
                  </a:lnTo>
                  <a:lnTo>
                    <a:pt x="106" y="81"/>
                  </a:lnTo>
                  <a:lnTo>
                    <a:pt x="104" y="88"/>
                  </a:lnTo>
                  <a:lnTo>
                    <a:pt x="102" y="90"/>
                  </a:lnTo>
                  <a:lnTo>
                    <a:pt x="102" y="88"/>
                  </a:lnTo>
                  <a:lnTo>
                    <a:pt x="102" y="86"/>
                  </a:lnTo>
                  <a:lnTo>
                    <a:pt x="104" y="85"/>
                  </a:lnTo>
                  <a:lnTo>
                    <a:pt x="104" y="83"/>
                  </a:lnTo>
                  <a:lnTo>
                    <a:pt x="104" y="79"/>
                  </a:lnTo>
                  <a:lnTo>
                    <a:pt x="104" y="79"/>
                  </a:lnTo>
                  <a:lnTo>
                    <a:pt x="104" y="77"/>
                  </a:lnTo>
                  <a:lnTo>
                    <a:pt x="104" y="79"/>
                  </a:lnTo>
                  <a:lnTo>
                    <a:pt x="104" y="81"/>
                  </a:lnTo>
                  <a:lnTo>
                    <a:pt x="104" y="81"/>
                  </a:lnTo>
                  <a:lnTo>
                    <a:pt x="102" y="81"/>
                  </a:lnTo>
                  <a:lnTo>
                    <a:pt x="102" y="79"/>
                  </a:lnTo>
                  <a:lnTo>
                    <a:pt x="104" y="79"/>
                  </a:lnTo>
                  <a:lnTo>
                    <a:pt x="104" y="77"/>
                  </a:lnTo>
                  <a:lnTo>
                    <a:pt x="102" y="77"/>
                  </a:lnTo>
                  <a:lnTo>
                    <a:pt x="102" y="77"/>
                  </a:lnTo>
                  <a:lnTo>
                    <a:pt x="102" y="77"/>
                  </a:lnTo>
                  <a:lnTo>
                    <a:pt x="102" y="77"/>
                  </a:lnTo>
                  <a:lnTo>
                    <a:pt x="101" y="76"/>
                  </a:lnTo>
                  <a:lnTo>
                    <a:pt x="101" y="74"/>
                  </a:lnTo>
                  <a:lnTo>
                    <a:pt x="101" y="72"/>
                  </a:lnTo>
                  <a:lnTo>
                    <a:pt x="99" y="72"/>
                  </a:lnTo>
                  <a:lnTo>
                    <a:pt x="99" y="74"/>
                  </a:lnTo>
                  <a:lnTo>
                    <a:pt x="99" y="76"/>
                  </a:lnTo>
                  <a:lnTo>
                    <a:pt x="95" y="85"/>
                  </a:lnTo>
                  <a:lnTo>
                    <a:pt x="93" y="90"/>
                  </a:lnTo>
                  <a:lnTo>
                    <a:pt x="93" y="90"/>
                  </a:lnTo>
                  <a:lnTo>
                    <a:pt x="93" y="88"/>
                  </a:lnTo>
                  <a:lnTo>
                    <a:pt x="93" y="86"/>
                  </a:lnTo>
                  <a:lnTo>
                    <a:pt x="97" y="79"/>
                  </a:lnTo>
                  <a:lnTo>
                    <a:pt x="97" y="79"/>
                  </a:lnTo>
                  <a:lnTo>
                    <a:pt x="95" y="79"/>
                  </a:lnTo>
                  <a:lnTo>
                    <a:pt x="97" y="77"/>
                  </a:lnTo>
                  <a:lnTo>
                    <a:pt x="97" y="77"/>
                  </a:lnTo>
                  <a:lnTo>
                    <a:pt x="97" y="76"/>
                  </a:lnTo>
                  <a:lnTo>
                    <a:pt x="97" y="72"/>
                  </a:lnTo>
                  <a:lnTo>
                    <a:pt x="97" y="72"/>
                  </a:lnTo>
                  <a:lnTo>
                    <a:pt x="97" y="72"/>
                  </a:lnTo>
                  <a:lnTo>
                    <a:pt x="95" y="68"/>
                  </a:lnTo>
                  <a:lnTo>
                    <a:pt x="93" y="67"/>
                  </a:lnTo>
                  <a:lnTo>
                    <a:pt x="93" y="65"/>
                  </a:lnTo>
                  <a:lnTo>
                    <a:pt x="92" y="65"/>
                  </a:lnTo>
                  <a:lnTo>
                    <a:pt x="92" y="63"/>
                  </a:lnTo>
                  <a:lnTo>
                    <a:pt x="92" y="63"/>
                  </a:lnTo>
                  <a:lnTo>
                    <a:pt x="88" y="63"/>
                  </a:lnTo>
                  <a:lnTo>
                    <a:pt x="88" y="63"/>
                  </a:lnTo>
                  <a:lnTo>
                    <a:pt x="88" y="63"/>
                  </a:lnTo>
                  <a:lnTo>
                    <a:pt x="88" y="65"/>
                  </a:lnTo>
                  <a:lnTo>
                    <a:pt x="86" y="68"/>
                  </a:lnTo>
                  <a:lnTo>
                    <a:pt x="86" y="72"/>
                  </a:lnTo>
                  <a:lnTo>
                    <a:pt x="86" y="74"/>
                  </a:lnTo>
                  <a:lnTo>
                    <a:pt x="84" y="81"/>
                  </a:lnTo>
                  <a:lnTo>
                    <a:pt x="84" y="79"/>
                  </a:lnTo>
                  <a:lnTo>
                    <a:pt x="84" y="76"/>
                  </a:lnTo>
                  <a:lnTo>
                    <a:pt x="86" y="72"/>
                  </a:lnTo>
                  <a:lnTo>
                    <a:pt x="84" y="68"/>
                  </a:lnTo>
                  <a:lnTo>
                    <a:pt x="84" y="68"/>
                  </a:lnTo>
                  <a:lnTo>
                    <a:pt x="84" y="70"/>
                  </a:lnTo>
                  <a:lnTo>
                    <a:pt x="83" y="74"/>
                  </a:lnTo>
                  <a:lnTo>
                    <a:pt x="83" y="76"/>
                  </a:lnTo>
                  <a:lnTo>
                    <a:pt x="81" y="76"/>
                  </a:lnTo>
                  <a:lnTo>
                    <a:pt x="79" y="76"/>
                  </a:lnTo>
                  <a:lnTo>
                    <a:pt x="81" y="76"/>
                  </a:lnTo>
                  <a:lnTo>
                    <a:pt x="83" y="72"/>
                  </a:lnTo>
                  <a:lnTo>
                    <a:pt x="83" y="70"/>
                  </a:lnTo>
                  <a:lnTo>
                    <a:pt x="84" y="67"/>
                  </a:lnTo>
                  <a:lnTo>
                    <a:pt x="83" y="67"/>
                  </a:lnTo>
                  <a:lnTo>
                    <a:pt x="83" y="67"/>
                  </a:lnTo>
                  <a:lnTo>
                    <a:pt x="81" y="68"/>
                  </a:lnTo>
                  <a:lnTo>
                    <a:pt x="81" y="68"/>
                  </a:lnTo>
                  <a:lnTo>
                    <a:pt x="81" y="68"/>
                  </a:lnTo>
                  <a:lnTo>
                    <a:pt x="81" y="68"/>
                  </a:lnTo>
                  <a:lnTo>
                    <a:pt x="81" y="65"/>
                  </a:lnTo>
                  <a:lnTo>
                    <a:pt x="81" y="63"/>
                  </a:lnTo>
                  <a:lnTo>
                    <a:pt x="79" y="63"/>
                  </a:lnTo>
                  <a:lnTo>
                    <a:pt x="79" y="63"/>
                  </a:lnTo>
                  <a:lnTo>
                    <a:pt x="79" y="65"/>
                  </a:lnTo>
                  <a:lnTo>
                    <a:pt x="79" y="67"/>
                  </a:lnTo>
                  <a:lnTo>
                    <a:pt x="79" y="67"/>
                  </a:lnTo>
                  <a:lnTo>
                    <a:pt x="77" y="68"/>
                  </a:lnTo>
                  <a:lnTo>
                    <a:pt x="74" y="72"/>
                  </a:lnTo>
                  <a:lnTo>
                    <a:pt x="74" y="74"/>
                  </a:lnTo>
                  <a:lnTo>
                    <a:pt x="74" y="74"/>
                  </a:lnTo>
                  <a:lnTo>
                    <a:pt x="74" y="72"/>
                  </a:lnTo>
                  <a:lnTo>
                    <a:pt x="75" y="68"/>
                  </a:lnTo>
                  <a:lnTo>
                    <a:pt x="75" y="68"/>
                  </a:lnTo>
                  <a:lnTo>
                    <a:pt x="77" y="67"/>
                  </a:lnTo>
                  <a:lnTo>
                    <a:pt x="77" y="65"/>
                  </a:lnTo>
                  <a:lnTo>
                    <a:pt x="77" y="65"/>
                  </a:lnTo>
                  <a:lnTo>
                    <a:pt x="77" y="63"/>
                  </a:lnTo>
                  <a:lnTo>
                    <a:pt x="77" y="61"/>
                  </a:lnTo>
                  <a:lnTo>
                    <a:pt x="77" y="59"/>
                  </a:lnTo>
                  <a:lnTo>
                    <a:pt x="75" y="58"/>
                  </a:lnTo>
                  <a:lnTo>
                    <a:pt x="75" y="58"/>
                  </a:lnTo>
                  <a:lnTo>
                    <a:pt x="75" y="56"/>
                  </a:lnTo>
                  <a:lnTo>
                    <a:pt x="74" y="56"/>
                  </a:lnTo>
                  <a:lnTo>
                    <a:pt x="74" y="56"/>
                  </a:lnTo>
                  <a:lnTo>
                    <a:pt x="70" y="59"/>
                  </a:lnTo>
                  <a:lnTo>
                    <a:pt x="70" y="58"/>
                  </a:lnTo>
                  <a:lnTo>
                    <a:pt x="70" y="56"/>
                  </a:lnTo>
                  <a:lnTo>
                    <a:pt x="70" y="54"/>
                  </a:lnTo>
                  <a:lnTo>
                    <a:pt x="68" y="52"/>
                  </a:lnTo>
                  <a:lnTo>
                    <a:pt x="68" y="50"/>
                  </a:lnTo>
                  <a:lnTo>
                    <a:pt x="66" y="50"/>
                  </a:lnTo>
                  <a:lnTo>
                    <a:pt x="61" y="47"/>
                  </a:lnTo>
                  <a:lnTo>
                    <a:pt x="54" y="45"/>
                  </a:lnTo>
                  <a:lnTo>
                    <a:pt x="52" y="45"/>
                  </a:lnTo>
                  <a:lnTo>
                    <a:pt x="52" y="47"/>
                  </a:lnTo>
                  <a:lnTo>
                    <a:pt x="50" y="47"/>
                  </a:lnTo>
                  <a:lnTo>
                    <a:pt x="48" y="47"/>
                  </a:lnTo>
                  <a:lnTo>
                    <a:pt x="48" y="47"/>
                  </a:lnTo>
                  <a:lnTo>
                    <a:pt x="48" y="49"/>
                  </a:lnTo>
                  <a:lnTo>
                    <a:pt x="47" y="49"/>
                  </a:lnTo>
                  <a:lnTo>
                    <a:pt x="47" y="50"/>
                  </a:lnTo>
                  <a:lnTo>
                    <a:pt x="47" y="50"/>
                  </a:lnTo>
                  <a:lnTo>
                    <a:pt x="47" y="52"/>
                  </a:lnTo>
                  <a:lnTo>
                    <a:pt x="47" y="52"/>
                  </a:lnTo>
                  <a:lnTo>
                    <a:pt x="52" y="52"/>
                  </a:lnTo>
                  <a:lnTo>
                    <a:pt x="54" y="52"/>
                  </a:lnTo>
                  <a:lnTo>
                    <a:pt x="56" y="56"/>
                  </a:lnTo>
                  <a:lnTo>
                    <a:pt x="56" y="58"/>
                  </a:lnTo>
                  <a:lnTo>
                    <a:pt x="52" y="54"/>
                  </a:lnTo>
                  <a:lnTo>
                    <a:pt x="48" y="54"/>
                  </a:lnTo>
                  <a:lnTo>
                    <a:pt x="45" y="54"/>
                  </a:lnTo>
                  <a:lnTo>
                    <a:pt x="43" y="56"/>
                  </a:lnTo>
                  <a:lnTo>
                    <a:pt x="45" y="58"/>
                  </a:lnTo>
                  <a:lnTo>
                    <a:pt x="47" y="59"/>
                  </a:lnTo>
                  <a:lnTo>
                    <a:pt x="48" y="63"/>
                  </a:lnTo>
                  <a:lnTo>
                    <a:pt x="50" y="63"/>
                  </a:lnTo>
                  <a:lnTo>
                    <a:pt x="50" y="63"/>
                  </a:lnTo>
                  <a:lnTo>
                    <a:pt x="52" y="65"/>
                  </a:lnTo>
                  <a:lnTo>
                    <a:pt x="54" y="65"/>
                  </a:lnTo>
                  <a:lnTo>
                    <a:pt x="56" y="65"/>
                  </a:lnTo>
                  <a:lnTo>
                    <a:pt x="56" y="68"/>
                  </a:lnTo>
                  <a:lnTo>
                    <a:pt x="57" y="70"/>
                  </a:lnTo>
                  <a:lnTo>
                    <a:pt x="57" y="70"/>
                  </a:lnTo>
                  <a:lnTo>
                    <a:pt x="56" y="70"/>
                  </a:lnTo>
                  <a:lnTo>
                    <a:pt x="56" y="70"/>
                  </a:lnTo>
                  <a:lnTo>
                    <a:pt x="56" y="68"/>
                  </a:lnTo>
                  <a:lnTo>
                    <a:pt x="54" y="67"/>
                  </a:lnTo>
                  <a:lnTo>
                    <a:pt x="52" y="67"/>
                  </a:lnTo>
                  <a:lnTo>
                    <a:pt x="50" y="67"/>
                  </a:lnTo>
                  <a:lnTo>
                    <a:pt x="41" y="61"/>
                  </a:lnTo>
                  <a:lnTo>
                    <a:pt x="39" y="59"/>
                  </a:lnTo>
                  <a:lnTo>
                    <a:pt x="36" y="61"/>
                  </a:lnTo>
                  <a:lnTo>
                    <a:pt x="36" y="63"/>
                  </a:lnTo>
                  <a:lnTo>
                    <a:pt x="36" y="65"/>
                  </a:lnTo>
                  <a:lnTo>
                    <a:pt x="36" y="68"/>
                  </a:lnTo>
                  <a:lnTo>
                    <a:pt x="36" y="68"/>
                  </a:lnTo>
                  <a:lnTo>
                    <a:pt x="37" y="72"/>
                  </a:lnTo>
                  <a:lnTo>
                    <a:pt x="39" y="74"/>
                  </a:lnTo>
                  <a:lnTo>
                    <a:pt x="41" y="74"/>
                  </a:lnTo>
                  <a:lnTo>
                    <a:pt x="41" y="76"/>
                  </a:lnTo>
                  <a:lnTo>
                    <a:pt x="43" y="76"/>
                  </a:lnTo>
                  <a:lnTo>
                    <a:pt x="47" y="81"/>
                  </a:lnTo>
                  <a:lnTo>
                    <a:pt x="47" y="81"/>
                  </a:lnTo>
                  <a:lnTo>
                    <a:pt x="52" y="83"/>
                  </a:lnTo>
                  <a:lnTo>
                    <a:pt x="56" y="85"/>
                  </a:lnTo>
                  <a:lnTo>
                    <a:pt x="56" y="85"/>
                  </a:lnTo>
                  <a:lnTo>
                    <a:pt x="61" y="86"/>
                  </a:lnTo>
                  <a:lnTo>
                    <a:pt x="61" y="86"/>
                  </a:lnTo>
                  <a:lnTo>
                    <a:pt x="66" y="88"/>
                  </a:lnTo>
                  <a:lnTo>
                    <a:pt x="65" y="90"/>
                  </a:lnTo>
                  <a:lnTo>
                    <a:pt x="63" y="88"/>
                  </a:lnTo>
                  <a:lnTo>
                    <a:pt x="59" y="86"/>
                  </a:lnTo>
                  <a:lnTo>
                    <a:pt x="56" y="86"/>
                  </a:lnTo>
                  <a:lnTo>
                    <a:pt x="50" y="83"/>
                  </a:lnTo>
                  <a:lnTo>
                    <a:pt x="47" y="85"/>
                  </a:lnTo>
                  <a:lnTo>
                    <a:pt x="47" y="85"/>
                  </a:lnTo>
                  <a:lnTo>
                    <a:pt x="45" y="83"/>
                  </a:lnTo>
                  <a:lnTo>
                    <a:pt x="43" y="81"/>
                  </a:lnTo>
                  <a:lnTo>
                    <a:pt x="43" y="81"/>
                  </a:lnTo>
                  <a:lnTo>
                    <a:pt x="39" y="81"/>
                  </a:lnTo>
                  <a:lnTo>
                    <a:pt x="36" y="79"/>
                  </a:lnTo>
                  <a:lnTo>
                    <a:pt x="36" y="79"/>
                  </a:lnTo>
                  <a:lnTo>
                    <a:pt x="32" y="81"/>
                  </a:lnTo>
                  <a:lnTo>
                    <a:pt x="32" y="85"/>
                  </a:lnTo>
                  <a:lnTo>
                    <a:pt x="34" y="88"/>
                  </a:lnTo>
                  <a:lnTo>
                    <a:pt x="36" y="92"/>
                  </a:lnTo>
                  <a:lnTo>
                    <a:pt x="37" y="95"/>
                  </a:lnTo>
                  <a:lnTo>
                    <a:pt x="39" y="97"/>
                  </a:lnTo>
                  <a:lnTo>
                    <a:pt x="39" y="97"/>
                  </a:lnTo>
                  <a:lnTo>
                    <a:pt x="43" y="95"/>
                  </a:lnTo>
                  <a:lnTo>
                    <a:pt x="45" y="97"/>
                  </a:lnTo>
                  <a:lnTo>
                    <a:pt x="47" y="99"/>
                  </a:lnTo>
                  <a:lnTo>
                    <a:pt x="61" y="99"/>
                  </a:lnTo>
                  <a:lnTo>
                    <a:pt x="63" y="97"/>
                  </a:lnTo>
                  <a:lnTo>
                    <a:pt x="65" y="97"/>
                  </a:lnTo>
                  <a:lnTo>
                    <a:pt x="66" y="95"/>
                  </a:lnTo>
                  <a:lnTo>
                    <a:pt x="66" y="97"/>
                  </a:lnTo>
                  <a:lnTo>
                    <a:pt x="63" y="99"/>
                  </a:lnTo>
                  <a:lnTo>
                    <a:pt x="63" y="99"/>
                  </a:lnTo>
                  <a:lnTo>
                    <a:pt x="65" y="99"/>
                  </a:lnTo>
                  <a:lnTo>
                    <a:pt x="65" y="99"/>
                  </a:lnTo>
                  <a:lnTo>
                    <a:pt x="65" y="101"/>
                  </a:lnTo>
                  <a:lnTo>
                    <a:pt x="65" y="101"/>
                  </a:lnTo>
                  <a:lnTo>
                    <a:pt x="63" y="101"/>
                  </a:lnTo>
                  <a:lnTo>
                    <a:pt x="61" y="101"/>
                  </a:lnTo>
                  <a:lnTo>
                    <a:pt x="59" y="101"/>
                  </a:lnTo>
                  <a:lnTo>
                    <a:pt x="57" y="101"/>
                  </a:lnTo>
                  <a:lnTo>
                    <a:pt x="54" y="103"/>
                  </a:lnTo>
                  <a:lnTo>
                    <a:pt x="54" y="101"/>
                  </a:lnTo>
                  <a:lnTo>
                    <a:pt x="52" y="101"/>
                  </a:lnTo>
                  <a:lnTo>
                    <a:pt x="50" y="103"/>
                  </a:lnTo>
                  <a:lnTo>
                    <a:pt x="48" y="103"/>
                  </a:lnTo>
                  <a:lnTo>
                    <a:pt x="50" y="105"/>
                  </a:lnTo>
                  <a:lnTo>
                    <a:pt x="50" y="106"/>
                  </a:lnTo>
                  <a:lnTo>
                    <a:pt x="52" y="106"/>
                  </a:lnTo>
                  <a:lnTo>
                    <a:pt x="54" y="108"/>
                  </a:lnTo>
                  <a:lnTo>
                    <a:pt x="56" y="110"/>
                  </a:lnTo>
                  <a:lnTo>
                    <a:pt x="61" y="108"/>
                  </a:lnTo>
                  <a:lnTo>
                    <a:pt x="61" y="110"/>
                  </a:lnTo>
                  <a:lnTo>
                    <a:pt x="61" y="110"/>
                  </a:lnTo>
                  <a:lnTo>
                    <a:pt x="59" y="110"/>
                  </a:lnTo>
                  <a:lnTo>
                    <a:pt x="59" y="110"/>
                  </a:lnTo>
                  <a:lnTo>
                    <a:pt x="57" y="112"/>
                  </a:lnTo>
                  <a:lnTo>
                    <a:pt x="56" y="112"/>
                  </a:lnTo>
                  <a:lnTo>
                    <a:pt x="56" y="112"/>
                  </a:lnTo>
                  <a:lnTo>
                    <a:pt x="56" y="112"/>
                  </a:lnTo>
                  <a:lnTo>
                    <a:pt x="57" y="114"/>
                  </a:lnTo>
                  <a:lnTo>
                    <a:pt x="57" y="114"/>
                  </a:lnTo>
                  <a:lnTo>
                    <a:pt x="56" y="114"/>
                  </a:lnTo>
                  <a:lnTo>
                    <a:pt x="52" y="114"/>
                  </a:lnTo>
                  <a:lnTo>
                    <a:pt x="52" y="114"/>
                  </a:lnTo>
                  <a:lnTo>
                    <a:pt x="52" y="114"/>
                  </a:lnTo>
                  <a:lnTo>
                    <a:pt x="52" y="114"/>
                  </a:lnTo>
                  <a:lnTo>
                    <a:pt x="48" y="115"/>
                  </a:lnTo>
                  <a:lnTo>
                    <a:pt x="48" y="117"/>
                  </a:lnTo>
                  <a:lnTo>
                    <a:pt x="47" y="115"/>
                  </a:lnTo>
                  <a:lnTo>
                    <a:pt x="48" y="114"/>
                  </a:lnTo>
                  <a:lnTo>
                    <a:pt x="48" y="114"/>
                  </a:lnTo>
                  <a:lnTo>
                    <a:pt x="48" y="112"/>
                  </a:lnTo>
                  <a:lnTo>
                    <a:pt x="48" y="110"/>
                  </a:lnTo>
                  <a:lnTo>
                    <a:pt x="47" y="108"/>
                  </a:lnTo>
                  <a:lnTo>
                    <a:pt x="47" y="108"/>
                  </a:lnTo>
                  <a:lnTo>
                    <a:pt x="45" y="106"/>
                  </a:lnTo>
                  <a:lnTo>
                    <a:pt x="45" y="105"/>
                  </a:lnTo>
                  <a:lnTo>
                    <a:pt x="23" y="94"/>
                  </a:lnTo>
                  <a:lnTo>
                    <a:pt x="21" y="94"/>
                  </a:lnTo>
                  <a:lnTo>
                    <a:pt x="19" y="95"/>
                  </a:lnTo>
                  <a:lnTo>
                    <a:pt x="19" y="97"/>
                  </a:lnTo>
                  <a:lnTo>
                    <a:pt x="19" y="97"/>
                  </a:lnTo>
                  <a:lnTo>
                    <a:pt x="19" y="99"/>
                  </a:lnTo>
                  <a:lnTo>
                    <a:pt x="19" y="101"/>
                  </a:lnTo>
                  <a:lnTo>
                    <a:pt x="21" y="105"/>
                  </a:lnTo>
                  <a:lnTo>
                    <a:pt x="23" y="108"/>
                  </a:lnTo>
                  <a:lnTo>
                    <a:pt x="25" y="108"/>
                  </a:lnTo>
                  <a:lnTo>
                    <a:pt x="27" y="110"/>
                  </a:lnTo>
                  <a:lnTo>
                    <a:pt x="30" y="112"/>
                  </a:lnTo>
                  <a:lnTo>
                    <a:pt x="32" y="112"/>
                  </a:lnTo>
                  <a:lnTo>
                    <a:pt x="34" y="114"/>
                  </a:lnTo>
                  <a:lnTo>
                    <a:pt x="34" y="115"/>
                  </a:lnTo>
                  <a:lnTo>
                    <a:pt x="36" y="117"/>
                  </a:lnTo>
                  <a:lnTo>
                    <a:pt x="34" y="117"/>
                  </a:lnTo>
                  <a:lnTo>
                    <a:pt x="28" y="114"/>
                  </a:lnTo>
                  <a:lnTo>
                    <a:pt x="21" y="112"/>
                  </a:lnTo>
                  <a:lnTo>
                    <a:pt x="23" y="114"/>
                  </a:lnTo>
                  <a:lnTo>
                    <a:pt x="25" y="115"/>
                  </a:lnTo>
                  <a:lnTo>
                    <a:pt x="25" y="119"/>
                  </a:lnTo>
                  <a:lnTo>
                    <a:pt x="28" y="121"/>
                  </a:lnTo>
                  <a:lnTo>
                    <a:pt x="28" y="121"/>
                  </a:lnTo>
                  <a:lnTo>
                    <a:pt x="30" y="123"/>
                  </a:lnTo>
                  <a:lnTo>
                    <a:pt x="30" y="124"/>
                  </a:lnTo>
                  <a:lnTo>
                    <a:pt x="32" y="124"/>
                  </a:lnTo>
                  <a:lnTo>
                    <a:pt x="32" y="126"/>
                  </a:lnTo>
                  <a:lnTo>
                    <a:pt x="34" y="126"/>
                  </a:lnTo>
                  <a:lnTo>
                    <a:pt x="36" y="126"/>
                  </a:lnTo>
                  <a:lnTo>
                    <a:pt x="32" y="128"/>
                  </a:lnTo>
                  <a:lnTo>
                    <a:pt x="32" y="128"/>
                  </a:lnTo>
                  <a:lnTo>
                    <a:pt x="30" y="126"/>
                  </a:lnTo>
                  <a:lnTo>
                    <a:pt x="28" y="126"/>
                  </a:lnTo>
                  <a:lnTo>
                    <a:pt x="28" y="124"/>
                  </a:lnTo>
                  <a:lnTo>
                    <a:pt x="27" y="123"/>
                  </a:lnTo>
                  <a:lnTo>
                    <a:pt x="23" y="123"/>
                  </a:lnTo>
                  <a:lnTo>
                    <a:pt x="21" y="121"/>
                  </a:lnTo>
                  <a:lnTo>
                    <a:pt x="19" y="117"/>
                  </a:lnTo>
                  <a:lnTo>
                    <a:pt x="18" y="117"/>
                  </a:lnTo>
                  <a:lnTo>
                    <a:pt x="18" y="117"/>
                  </a:lnTo>
                  <a:lnTo>
                    <a:pt x="12" y="114"/>
                  </a:lnTo>
                  <a:lnTo>
                    <a:pt x="10" y="114"/>
                  </a:lnTo>
                  <a:lnTo>
                    <a:pt x="10" y="114"/>
                  </a:lnTo>
                  <a:lnTo>
                    <a:pt x="9" y="115"/>
                  </a:lnTo>
                  <a:lnTo>
                    <a:pt x="7" y="115"/>
                  </a:lnTo>
                  <a:lnTo>
                    <a:pt x="7" y="117"/>
                  </a:lnTo>
                  <a:lnTo>
                    <a:pt x="7" y="121"/>
                  </a:lnTo>
                  <a:lnTo>
                    <a:pt x="7" y="123"/>
                  </a:lnTo>
                  <a:lnTo>
                    <a:pt x="7" y="123"/>
                  </a:lnTo>
                  <a:lnTo>
                    <a:pt x="3" y="124"/>
                  </a:lnTo>
                  <a:lnTo>
                    <a:pt x="3" y="126"/>
                  </a:lnTo>
                  <a:lnTo>
                    <a:pt x="3" y="126"/>
                  </a:lnTo>
                  <a:lnTo>
                    <a:pt x="1" y="128"/>
                  </a:lnTo>
                  <a:lnTo>
                    <a:pt x="0" y="130"/>
                  </a:lnTo>
                  <a:lnTo>
                    <a:pt x="0" y="132"/>
                  </a:lnTo>
                  <a:lnTo>
                    <a:pt x="1" y="132"/>
                  </a:lnTo>
                  <a:lnTo>
                    <a:pt x="16" y="130"/>
                  </a:lnTo>
                  <a:lnTo>
                    <a:pt x="23" y="133"/>
                  </a:lnTo>
                  <a:lnTo>
                    <a:pt x="25" y="135"/>
                  </a:lnTo>
                  <a:lnTo>
                    <a:pt x="25" y="133"/>
                  </a:lnTo>
                  <a:lnTo>
                    <a:pt x="27" y="133"/>
                  </a:lnTo>
                  <a:lnTo>
                    <a:pt x="28" y="135"/>
                  </a:lnTo>
                  <a:lnTo>
                    <a:pt x="27" y="137"/>
                  </a:lnTo>
                  <a:lnTo>
                    <a:pt x="27" y="137"/>
                  </a:lnTo>
                  <a:lnTo>
                    <a:pt x="27" y="135"/>
                  </a:lnTo>
                  <a:lnTo>
                    <a:pt x="27" y="135"/>
                  </a:lnTo>
                  <a:lnTo>
                    <a:pt x="27" y="137"/>
                  </a:lnTo>
                  <a:lnTo>
                    <a:pt x="27" y="137"/>
                  </a:lnTo>
                  <a:lnTo>
                    <a:pt x="27" y="139"/>
                  </a:lnTo>
                  <a:lnTo>
                    <a:pt x="27" y="139"/>
                  </a:lnTo>
                  <a:lnTo>
                    <a:pt x="27" y="141"/>
                  </a:lnTo>
                  <a:lnTo>
                    <a:pt x="28" y="141"/>
                  </a:lnTo>
                  <a:lnTo>
                    <a:pt x="30" y="142"/>
                  </a:lnTo>
                  <a:lnTo>
                    <a:pt x="41" y="139"/>
                  </a:lnTo>
                  <a:lnTo>
                    <a:pt x="43" y="135"/>
                  </a:lnTo>
                  <a:lnTo>
                    <a:pt x="43" y="135"/>
                  </a:lnTo>
                  <a:lnTo>
                    <a:pt x="43" y="135"/>
                  </a:lnTo>
                  <a:lnTo>
                    <a:pt x="43" y="135"/>
                  </a:lnTo>
                  <a:lnTo>
                    <a:pt x="43" y="133"/>
                  </a:lnTo>
                  <a:lnTo>
                    <a:pt x="45" y="135"/>
                  </a:lnTo>
                  <a:lnTo>
                    <a:pt x="52" y="133"/>
                  </a:lnTo>
                  <a:lnTo>
                    <a:pt x="54" y="132"/>
                  </a:lnTo>
                  <a:lnTo>
                    <a:pt x="56" y="130"/>
                  </a:lnTo>
                  <a:lnTo>
                    <a:pt x="56" y="130"/>
                  </a:lnTo>
                  <a:lnTo>
                    <a:pt x="56" y="130"/>
                  </a:lnTo>
                  <a:lnTo>
                    <a:pt x="56" y="130"/>
                  </a:lnTo>
                  <a:lnTo>
                    <a:pt x="56" y="128"/>
                  </a:lnTo>
                  <a:lnTo>
                    <a:pt x="56" y="128"/>
                  </a:lnTo>
                  <a:lnTo>
                    <a:pt x="56" y="128"/>
                  </a:lnTo>
                  <a:lnTo>
                    <a:pt x="56" y="128"/>
                  </a:lnTo>
                  <a:lnTo>
                    <a:pt x="57" y="130"/>
                  </a:lnTo>
                  <a:lnTo>
                    <a:pt x="57" y="130"/>
                  </a:lnTo>
                  <a:lnTo>
                    <a:pt x="57" y="132"/>
                  </a:lnTo>
                  <a:lnTo>
                    <a:pt x="59" y="132"/>
                  </a:lnTo>
                  <a:lnTo>
                    <a:pt x="61" y="132"/>
                  </a:lnTo>
                  <a:lnTo>
                    <a:pt x="63" y="132"/>
                  </a:lnTo>
                  <a:lnTo>
                    <a:pt x="65" y="132"/>
                  </a:lnTo>
                  <a:lnTo>
                    <a:pt x="65" y="132"/>
                  </a:lnTo>
                  <a:lnTo>
                    <a:pt x="66" y="130"/>
                  </a:lnTo>
                  <a:lnTo>
                    <a:pt x="66" y="128"/>
                  </a:lnTo>
                  <a:lnTo>
                    <a:pt x="66" y="128"/>
                  </a:lnTo>
                  <a:lnTo>
                    <a:pt x="66" y="126"/>
                  </a:lnTo>
                  <a:lnTo>
                    <a:pt x="66" y="123"/>
                  </a:lnTo>
                  <a:lnTo>
                    <a:pt x="66" y="121"/>
                  </a:lnTo>
                  <a:lnTo>
                    <a:pt x="68" y="121"/>
                  </a:lnTo>
                  <a:lnTo>
                    <a:pt x="68" y="121"/>
                  </a:lnTo>
                  <a:lnTo>
                    <a:pt x="68" y="123"/>
                  </a:lnTo>
                  <a:lnTo>
                    <a:pt x="70" y="124"/>
                  </a:lnTo>
                  <a:lnTo>
                    <a:pt x="72" y="126"/>
                  </a:lnTo>
                  <a:lnTo>
                    <a:pt x="74" y="124"/>
                  </a:lnTo>
                  <a:lnTo>
                    <a:pt x="77" y="124"/>
                  </a:lnTo>
                  <a:lnTo>
                    <a:pt x="77" y="123"/>
                  </a:lnTo>
                  <a:lnTo>
                    <a:pt x="77" y="121"/>
                  </a:lnTo>
                  <a:lnTo>
                    <a:pt x="79" y="117"/>
                  </a:lnTo>
                  <a:lnTo>
                    <a:pt x="79" y="117"/>
                  </a:lnTo>
                  <a:lnTo>
                    <a:pt x="79" y="117"/>
                  </a:lnTo>
                  <a:lnTo>
                    <a:pt x="79" y="119"/>
                  </a:lnTo>
                  <a:lnTo>
                    <a:pt x="79" y="121"/>
                  </a:lnTo>
                  <a:lnTo>
                    <a:pt x="79" y="121"/>
                  </a:lnTo>
                  <a:lnTo>
                    <a:pt x="81" y="123"/>
                  </a:lnTo>
                  <a:lnTo>
                    <a:pt x="83" y="121"/>
                  </a:lnTo>
                  <a:lnTo>
                    <a:pt x="83" y="119"/>
                  </a:lnTo>
                  <a:lnTo>
                    <a:pt x="83" y="115"/>
                  </a:lnTo>
                  <a:lnTo>
                    <a:pt x="84" y="117"/>
                  </a:lnTo>
                  <a:lnTo>
                    <a:pt x="86" y="119"/>
                  </a:lnTo>
                  <a:lnTo>
                    <a:pt x="86" y="119"/>
                  </a:lnTo>
                  <a:lnTo>
                    <a:pt x="84" y="121"/>
                  </a:lnTo>
                  <a:lnTo>
                    <a:pt x="83" y="123"/>
                  </a:lnTo>
                  <a:lnTo>
                    <a:pt x="81" y="124"/>
                  </a:lnTo>
                  <a:lnTo>
                    <a:pt x="81" y="124"/>
                  </a:lnTo>
                  <a:lnTo>
                    <a:pt x="83" y="126"/>
                  </a:lnTo>
                  <a:lnTo>
                    <a:pt x="83" y="124"/>
                  </a:lnTo>
                  <a:lnTo>
                    <a:pt x="83" y="126"/>
                  </a:lnTo>
                  <a:lnTo>
                    <a:pt x="84" y="126"/>
                  </a:lnTo>
                  <a:lnTo>
                    <a:pt x="86" y="126"/>
                  </a:lnTo>
                  <a:lnTo>
                    <a:pt x="86" y="126"/>
                  </a:lnTo>
                  <a:lnTo>
                    <a:pt x="86" y="126"/>
                  </a:lnTo>
                  <a:lnTo>
                    <a:pt x="86" y="128"/>
                  </a:lnTo>
                  <a:lnTo>
                    <a:pt x="86" y="128"/>
                  </a:lnTo>
                  <a:lnTo>
                    <a:pt x="86" y="130"/>
                  </a:lnTo>
                  <a:lnTo>
                    <a:pt x="88" y="130"/>
                  </a:lnTo>
                  <a:lnTo>
                    <a:pt x="88" y="130"/>
                  </a:lnTo>
                  <a:lnTo>
                    <a:pt x="90" y="130"/>
                  </a:lnTo>
                  <a:lnTo>
                    <a:pt x="90" y="130"/>
                  </a:lnTo>
                  <a:lnTo>
                    <a:pt x="88" y="121"/>
                  </a:lnTo>
                  <a:lnTo>
                    <a:pt x="88" y="119"/>
                  </a:lnTo>
                  <a:lnTo>
                    <a:pt x="88" y="115"/>
                  </a:lnTo>
                  <a:lnTo>
                    <a:pt x="88" y="115"/>
                  </a:lnTo>
                  <a:lnTo>
                    <a:pt x="88" y="115"/>
                  </a:lnTo>
                  <a:lnTo>
                    <a:pt x="88" y="114"/>
                  </a:lnTo>
                  <a:lnTo>
                    <a:pt x="90" y="114"/>
                  </a:lnTo>
                  <a:lnTo>
                    <a:pt x="90" y="115"/>
                  </a:lnTo>
                  <a:lnTo>
                    <a:pt x="92" y="115"/>
                  </a:lnTo>
                  <a:lnTo>
                    <a:pt x="92" y="115"/>
                  </a:lnTo>
                  <a:lnTo>
                    <a:pt x="92" y="115"/>
                  </a:lnTo>
                  <a:lnTo>
                    <a:pt x="92" y="115"/>
                  </a:lnTo>
                  <a:lnTo>
                    <a:pt x="92" y="117"/>
                  </a:lnTo>
                  <a:lnTo>
                    <a:pt x="90" y="119"/>
                  </a:lnTo>
                  <a:lnTo>
                    <a:pt x="90" y="121"/>
                  </a:lnTo>
                  <a:lnTo>
                    <a:pt x="92" y="126"/>
                  </a:lnTo>
                  <a:lnTo>
                    <a:pt x="92" y="126"/>
                  </a:lnTo>
                  <a:lnTo>
                    <a:pt x="93" y="126"/>
                  </a:lnTo>
                  <a:lnTo>
                    <a:pt x="93" y="126"/>
                  </a:lnTo>
                  <a:lnTo>
                    <a:pt x="93" y="126"/>
                  </a:lnTo>
                  <a:lnTo>
                    <a:pt x="93" y="126"/>
                  </a:lnTo>
                  <a:lnTo>
                    <a:pt x="95" y="123"/>
                  </a:lnTo>
                  <a:lnTo>
                    <a:pt x="95" y="123"/>
                  </a:lnTo>
                  <a:lnTo>
                    <a:pt x="95" y="124"/>
                  </a:lnTo>
                  <a:lnTo>
                    <a:pt x="97" y="126"/>
                  </a:lnTo>
                  <a:lnTo>
                    <a:pt x="97" y="126"/>
                  </a:lnTo>
                  <a:lnTo>
                    <a:pt x="97" y="124"/>
                  </a:lnTo>
                  <a:lnTo>
                    <a:pt x="99" y="123"/>
                  </a:lnTo>
                  <a:lnTo>
                    <a:pt x="99" y="123"/>
                  </a:lnTo>
                  <a:lnTo>
                    <a:pt x="99" y="121"/>
                  </a:lnTo>
                  <a:lnTo>
                    <a:pt x="99" y="119"/>
                  </a:lnTo>
                  <a:lnTo>
                    <a:pt x="99" y="117"/>
                  </a:lnTo>
                  <a:lnTo>
                    <a:pt x="99" y="115"/>
                  </a:lnTo>
                  <a:lnTo>
                    <a:pt x="99" y="115"/>
                  </a:lnTo>
                  <a:lnTo>
                    <a:pt x="99" y="114"/>
                  </a:lnTo>
                  <a:lnTo>
                    <a:pt x="99" y="115"/>
                  </a:lnTo>
                  <a:lnTo>
                    <a:pt x="101" y="119"/>
                  </a:lnTo>
                  <a:lnTo>
                    <a:pt x="101" y="123"/>
                  </a:lnTo>
                  <a:lnTo>
                    <a:pt x="101" y="123"/>
                  </a:lnTo>
                  <a:lnTo>
                    <a:pt x="101" y="124"/>
                  </a:lnTo>
                  <a:lnTo>
                    <a:pt x="101" y="126"/>
                  </a:lnTo>
                  <a:lnTo>
                    <a:pt x="101" y="130"/>
                  </a:lnTo>
                  <a:lnTo>
                    <a:pt x="102" y="130"/>
                  </a:lnTo>
                  <a:lnTo>
                    <a:pt x="104" y="128"/>
                  </a:lnTo>
                  <a:lnTo>
                    <a:pt x="106" y="128"/>
                  </a:lnTo>
                  <a:lnTo>
                    <a:pt x="106" y="126"/>
                  </a:lnTo>
                  <a:lnTo>
                    <a:pt x="106" y="124"/>
                  </a:lnTo>
                  <a:lnTo>
                    <a:pt x="106" y="124"/>
                  </a:lnTo>
                  <a:lnTo>
                    <a:pt x="106" y="124"/>
                  </a:lnTo>
                  <a:lnTo>
                    <a:pt x="106" y="124"/>
                  </a:lnTo>
                  <a:lnTo>
                    <a:pt x="108" y="126"/>
                  </a:lnTo>
                  <a:lnTo>
                    <a:pt x="108" y="124"/>
                  </a:lnTo>
                  <a:lnTo>
                    <a:pt x="110" y="124"/>
                  </a:lnTo>
                  <a:lnTo>
                    <a:pt x="110" y="123"/>
                  </a:lnTo>
                  <a:lnTo>
                    <a:pt x="112" y="123"/>
                  </a:lnTo>
                  <a:lnTo>
                    <a:pt x="112" y="124"/>
                  </a:lnTo>
                  <a:lnTo>
                    <a:pt x="112" y="124"/>
                  </a:lnTo>
                  <a:lnTo>
                    <a:pt x="108" y="126"/>
                  </a:lnTo>
                  <a:lnTo>
                    <a:pt x="108" y="126"/>
                  </a:lnTo>
                  <a:lnTo>
                    <a:pt x="112" y="126"/>
                  </a:lnTo>
                  <a:lnTo>
                    <a:pt x="113" y="126"/>
                  </a:lnTo>
                  <a:lnTo>
                    <a:pt x="115" y="124"/>
                  </a:lnTo>
                  <a:lnTo>
                    <a:pt x="119" y="119"/>
                  </a:lnTo>
                  <a:lnTo>
                    <a:pt x="121" y="119"/>
                  </a:lnTo>
                  <a:lnTo>
                    <a:pt x="121" y="119"/>
                  </a:lnTo>
                  <a:lnTo>
                    <a:pt x="119" y="121"/>
                  </a:lnTo>
                  <a:lnTo>
                    <a:pt x="119" y="121"/>
                  </a:lnTo>
                  <a:lnTo>
                    <a:pt x="119" y="123"/>
                  </a:lnTo>
                  <a:lnTo>
                    <a:pt x="119" y="124"/>
                  </a:lnTo>
                  <a:lnTo>
                    <a:pt x="119" y="124"/>
                  </a:lnTo>
                  <a:lnTo>
                    <a:pt x="119" y="124"/>
                  </a:lnTo>
                  <a:lnTo>
                    <a:pt x="117" y="126"/>
                  </a:lnTo>
                  <a:lnTo>
                    <a:pt x="115" y="128"/>
                  </a:lnTo>
                  <a:lnTo>
                    <a:pt x="108" y="128"/>
                  </a:lnTo>
                  <a:lnTo>
                    <a:pt x="108" y="130"/>
                  </a:lnTo>
                  <a:lnTo>
                    <a:pt x="106" y="132"/>
                  </a:lnTo>
                  <a:lnTo>
                    <a:pt x="106" y="132"/>
                  </a:lnTo>
                  <a:lnTo>
                    <a:pt x="110" y="133"/>
                  </a:lnTo>
                  <a:lnTo>
                    <a:pt x="112" y="137"/>
                  </a:lnTo>
                  <a:lnTo>
                    <a:pt x="113" y="139"/>
                  </a:lnTo>
                  <a:lnTo>
                    <a:pt x="115" y="139"/>
                  </a:lnTo>
                  <a:lnTo>
                    <a:pt x="117" y="139"/>
                  </a:lnTo>
                  <a:lnTo>
                    <a:pt x="117" y="137"/>
                  </a:lnTo>
                  <a:lnTo>
                    <a:pt x="117" y="137"/>
                  </a:lnTo>
                  <a:lnTo>
                    <a:pt x="117" y="135"/>
                  </a:lnTo>
                  <a:lnTo>
                    <a:pt x="117" y="135"/>
                  </a:lnTo>
                  <a:lnTo>
                    <a:pt x="119" y="135"/>
                  </a:lnTo>
                  <a:lnTo>
                    <a:pt x="119" y="135"/>
                  </a:lnTo>
                  <a:lnTo>
                    <a:pt x="119" y="133"/>
                  </a:lnTo>
                  <a:lnTo>
                    <a:pt x="121" y="132"/>
                  </a:lnTo>
                  <a:lnTo>
                    <a:pt x="121" y="130"/>
                  </a:lnTo>
                  <a:lnTo>
                    <a:pt x="121" y="128"/>
                  </a:lnTo>
                  <a:lnTo>
                    <a:pt x="121" y="126"/>
                  </a:lnTo>
                  <a:lnTo>
                    <a:pt x="121" y="128"/>
                  </a:lnTo>
                  <a:lnTo>
                    <a:pt x="122" y="130"/>
                  </a:lnTo>
                  <a:lnTo>
                    <a:pt x="122" y="132"/>
                  </a:lnTo>
                  <a:lnTo>
                    <a:pt x="122" y="132"/>
                  </a:lnTo>
                  <a:lnTo>
                    <a:pt x="124" y="132"/>
                  </a:lnTo>
                  <a:lnTo>
                    <a:pt x="124" y="132"/>
                  </a:lnTo>
                  <a:lnTo>
                    <a:pt x="124" y="130"/>
                  </a:lnTo>
                  <a:lnTo>
                    <a:pt x="124" y="130"/>
                  </a:lnTo>
                  <a:lnTo>
                    <a:pt x="126" y="130"/>
                  </a:lnTo>
                  <a:lnTo>
                    <a:pt x="126" y="130"/>
                  </a:lnTo>
                  <a:lnTo>
                    <a:pt x="126" y="130"/>
                  </a:lnTo>
                  <a:lnTo>
                    <a:pt x="126" y="132"/>
                  </a:lnTo>
                  <a:lnTo>
                    <a:pt x="128" y="132"/>
                  </a:lnTo>
                  <a:lnTo>
                    <a:pt x="130" y="133"/>
                  </a:lnTo>
                  <a:lnTo>
                    <a:pt x="128" y="135"/>
                  </a:lnTo>
                  <a:lnTo>
                    <a:pt x="128" y="137"/>
                  </a:lnTo>
                  <a:lnTo>
                    <a:pt x="128" y="137"/>
                  </a:lnTo>
                  <a:lnTo>
                    <a:pt x="131" y="137"/>
                  </a:lnTo>
                  <a:lnTo>
                    <a:pt x="135" y="137"/>
                  </a:lnTo>
                  <a:lnTo>
                    <a:pt x="137" y="137"/>
                  </a:lnTo>
                  <a:lnTo>
                    <a:pt x="142" y="135"/>
                  </a:lnTo>
                  <a:lnTo>
                    <a:pt x="140" y="137"/>
                  </a:lnTo>
                  <a:lnTo>
                    <a:pt x="139" y="137"/>
                  </a:lnTo>
                  <a:lnTo>
                    <a:pt x="131" y="141"/>
                  </a:lnTo>
                  <a:lnTo>
                    <a:pt x="128" y="142"/>
                  </a:lnTo>
                  <a:lnTo>
                    <a:pt x="130" y="142"/>
                  </a:lnTo>
                  <a:lnTo>
                    <a:pt x="130" y="144"/>
                  </a:lnTo>
                  <a:lnTo>
                    <a:pt x="128" y="144"/>
                  </a:lnTo>
                  <a:lnTo>
                    <a:pt x="128" y="142"/>
                  </a:lnTo>
                  <a:lnTo>
                    <a:pt x="126" y="142"/>
                  </a:lnTo>
                  <a:lnTo>
                    <a:pt x="126" y="142"/>
                  </a:lnTo>
                  <a:lnTo>
                    <a:pt x="126" y="142"/>
                  </a:lnTo>
                  <a:lnTo>
                    <a:pt x="126" y="142"/>
                  </a:lnTo>
                  <a:lnTo>
                    <a:pt x="128" y="142"/>
                  </a:lnTo>
                  <a:lnTo>
                    <a:pt x="126" y="144"/>
                  </a:lnTo>
                  <a:lnTo>
                    <a:pt x="122" y="146"/>
                  </a:lnTo>
                  <a:lnTo>
                    <a:pt x="121" y="148"/>
                  </a:lnTo>
                  <a:lnTo>
                    <a:pt x="115" y="151"/>
                  </a:lnTo>
                  <a:lnTo>
                    <a:pt x="110" y="153"/>
                  </a:lnTo>
                  <a:lnTo>
                    <a:pt x="110" y="155"/>
                  </a:lnTo>
                  <a:lnTo>
                    <a:pt x="108" y="157"/>
                  </a:lnTo>
                  <a:lnTo>
                    <a:pt x="108" y="159"/>
                  </a:lnTo>
                  <a:lnTo>
                    <a:pt x="106" y="159"/>
                  </a:lnTo>
                  <a:lnTo>
                    <a:pt x="104" y="159"/>
                  </a:lnTo>
                  <a:lnTo>
                    <a:pt x="104" y="161"/>
                  </a:lnTo>
                  <a:lnTo>
                    <a:pt x="104" y="161"/>
                  </a:lnTo>
                  <a:lnTo>
                    <a:pt x="101" y="162"/>
                  </a:lnTo>
                  <a:lnTo>
                    <a:pt x="101" y="164"/>
                  </a:lnTo>
                  <a:lnTo>
                    <a:pt x="99" y="166"/>
                  </a:lnTo>
                  <a:lnTo>
                    <a:pt x="99" y="168"/>
                  </a:lnTo>
                  <a:lnTo>
                    <a:pt x="101" y="168"/>
                  </a:lnTo>
                  <a:lnTo>
                    <a:pt x="102" y="168"/>
                  </a:lnTo>
                  <a:lnTo>
                    <a:pt x="102" y="168"/>
                  </a:lnTo>
                  <a:lnTo>
                    <a:pt x="102" y="170"/>
                  </a:lnTo>
                  <a:lnTo>
                    <a:pt x="102" y="170"/>
                  </a:lnTo>
                  <a:lnTo>
                    <a:pt x="102" y="168"/>
                  </a:lnTo>
                  <a:lnTo>
                    <a:pt x="101" y="168"/>
                  </a:lnTo>
                  <a:lnTo>
                    <a:pt x="101" y="170"/>
                  </a:lnTo>
                  <a:lnTo>
                    <a:pt x="99" y="170"/>
                  </a:lnTo>
                  <a:lnTo>
                    <a:pt x="99" y="170"/>
                  </a:lnTo>
                  <a:lnTo>
                    <a:pt x="99" y="171"/>
                  </a:lnTo>
                  <a:lnTo>
                    <a:pt x="101" y="171"/>
                  </a:lnTo>
                  <a:lnTo>
                    <a:pt x="104" y="171"/>
                  </a:lnTo>
                  <a:lnTo>
                    <a:pt x="106" y="171"/>
                  </a:lnTo>
                  <a:lnTo>
                    <a:pt x="106" y="170"/>
                  </a:lnTo>
                  <a:lnTo>
                    <a:pt x="106" y="171"/>
                  </a:lnTo>
                  <a:lnTo>
                    <a:pt x="110" y="173"/>
                  </a:lnTo>
                  <a:lnTo>
                    <a:pt x="124" y="177"/>
                  </a:lnTo>
                  <a:lnTo>
                    <a:pt x="128" y="175"/>
                  </a:lnTo>
                  <a:lnTo>
                    <a:pt x="135" y="170"/>
                  </a:lnTo>
                  <a:lnTo>
                    <a:pt x="135" y="168"/>
                  </a:lnTo>
                  <a:lnTo>
                    <a:pt x="133" y="168"/>
                  </a:lnTo>
                  <a:lnTo>
                    <a:pt x="133" y="168"/>
                  </a:lnTo>
                  <a:lnTo>
                    <a:pt x="135" y="166"/>
                  </a:lnTo>
                  <a:lnTo>
                    <a:pt x="139" y="166"/>
                  </a:lnTo>
                  <a:lnTo>
                    <a:pt x="139" y="168"/>
                  </a:lnTo>
                  <a:lnTo>
                    <a:pt x="139" y="171"/>
                  </a:lnTo>
                  <a:lnTo>
                    <a:pt x="137" y="177"/>
                  </a:lnTo>
                  <a:lnTo>
                    <a:pt x="137" y="179"/>
                  </a:lnTo>
                  <a:lnTo>
                    <a:pt x="135" y="179"/>
                  </a:lnTo>
                  <a:lnTo>
                    <a:pt x="135" y="180"/>
                  </a:lnTo>
                  <a:lnTo>
                    <a:pt x="135" y="180"/>
                  </a:lnTo>
                  <a:lnTo>
                    <a:pt x="133" y="182"/>
                  </a:lnTo>
                  <a:lnTo>
                    <a:pt x="135" y="182"/>
                  </a:lnTo>
                  <a:lnTo>
                    <a:pt x="137" y="184"/>
                  </a:lnTo>
                  <a:lnTo>
                    <a:pt x="137" y="184"/>
                  </a:lnTo>
                  <a:lnTo>
                    <a:pt x="135" y="186"/>
                  </a:lnTo>
                  <a:lnTo>
                    <a:pt x="130" y="188"/>
                  </a:lnTo>
                  <a:lnTo>
                    <a:pt x="128" y="186"/>
                  </a:lnTo>
                  <a:lnTo>
                    <a:pt x="128" y="186"/>
                  </a:lnTo>
                  <a:lnTo>
                    <a:pt x="128" y="188"/>
                  </a:lnTo>
                  <a:lnTo>
                    <a:pt x="126" y="186"/>
                  </a:lnTo>
                  <a:lnTo>
                    <a:pt x="124" y="186"/>
                  </a:lnTo>
                  <a:lnTo>
                    <a:pt x="124" y="186"/>
                  </a:lnTo>
                  <a:lnTo>
                    <a:pt x="121" y="186"/>
                  </a:lnTo>
                  <a:lnTo>
                    <a:pt x="119" y="186"/>
                  </a:lnTo>
                  <a:lnTo>
                    <a:pt x="119" y="186"/>
                  </a:lnTo>
                  <a:lnTo>
                    <a:pt x="119" y="188"/>
                  </a:lnTo>
                  <a:lnTo>
                    <a:pt x="113" y="184"/>
                  </a:lnTo>
                  <a:lnTo>
                    <a:pt x="108" y="182"/>
                  </a:lnTo>
                  <a:lnTo>
                    <a:pt x="102" y="184"/>
                  </a:lnTo>
                  <a:lnTo>
                    <a:pt x="99" y="184"/>
                  </a:lnTo>
                  <a:lnTo>
                    <a:pt x="97" y="184"/>
                  </a:lnTo>
                  <a:lnTo>
                    <a:pt x="97" y="186"/>
                  </a:lnTo>
                  <a:lnTo>
                    <a:pt x="97" y="186"/>
                  </a:lnTo>
                  <a:lnTo>
                    <a:pt x="95" y="186"/>
                  </a:lnTo>
                  <a:lnTo>
                    <a:pt x="95" y="188"/>
                  </a:lnTo>
                  <a:lnTo>
                    <a:pt x="95" y="191"/>
                  </a:lnTo>
                  <a:lnTo>
                    <a:pt x="97" y="191"/>
                  </a:lnTo>
                  <a:lnTo>
                    <a:pt x="97" y="191"/>
                  </a:lnTo>
                  <a:lnTo>
                    <a:pt x="97" y="193"/>
                  </a:lnTo>
                  <a:lnTo>
                    <a:pt x="97" y="191"/>
                  </a:lnTo>
                  <a:lnTo>
                    <a:pt x="93" y="189"/>
                  </a:lnTo>
                  <a:lnTo>
                    <a:pt x="92" y="189"/>
                  </a:lnTo>
                  <a:lnTo>
                    <a:pt x="92" y="188"/>
                  </a:lnTo>
                  <a:lnTo>
                    <a:pt x="92" y="186"/>
                  </a:lnTo>
                  <a:lnTo>
                    <a:pt x="92" y="186"/>
                  </a:lnTo>
                  <a:lnTo>
                    <a:pt x="90" y="188"/>
                  </a:lnTo>
                  <a:lnTo>
                    <a:pt x="90" y="188"/>
                  </a:lnTo>
                  <a:lnTo>
                    <a:pt x="88" y="188"/>
                  </a:lnTo>
                  <a:lnTo>
                    <a:pt x="90" y="186"/>
                  </a:lnTo>
                  <a:lnTo>
                    <a:pt x="90" y="186"/>
                  </a:lnTo>
                  <a:lnTo>
                    <a:pt x="92" y="184"/>
                  </a:lnTo>
                  <a:lnTo>
                    <a:pt x="92" y="184"/>
                  </a:lnTo>
                  <a:lnTo>
                    <a:pt x="92" y="184"/>
                  </a:lnTo>
                  <a:lnTo>
                    <a:pt x="92" y="184"/>
                  </a:lnTo>
                  <a:lnTo>
                    <a:pt x="92" y="182"/>
                  </a:lnTo>
                  <a:lnTo>
                    <a:pt x="90" y="182"/>
                  </a:lnTo>
                  <a:lnTo>
                    <a:pt x="90" y="182"/>
                  </a:lnTo>
                  <a:lnTo>
                    <a:pt x="90" y="182"/>
                  </a:lnTo>
                  <a:lnTo>
                    <a:pt x="90" y="180"/>
                  </a:lnTo>
                  <a:lnTo>
                    <a:pt x="88" y="182"/>
                  </a:lnTo>
                  <a:lnTo>
                    <a:pt x="84" y="186"/>
                  </a:lnTo>
                  <a:lnTo>
                    <a:pt x="83" y="186"/>
                  </a:lnTo>
                  <a:lnTo>
                    <a:pt x="83" y="188"/>
                  </a:lnTo>
                  <a:lnTo>
                    <a:pt x="86" y="186"/>
                  </a:lnTo>
                  <a:lnTo>
                    <a:pt x="86" y="188"/>
                  </a:lnTo>
                  <a:lnTo>
                    <a:pt x="84" y="189"/>
                  </a:lnTo>
                  <a:lnTo>
                    <a:pt x="81" y="189"/>
                  </a:lnTo>
                  <a:lnTo>
                    <a:pt x="79" y="191"/>
                  </a:lnTo>
                  <a:lnTo>
                    <a:pt x="79" y="191"/>
                  </a:lnTo>
                  <a:lnTo>
                    <a:pt x="77" y="189"/>
                  </a:lnTo>
                  <a:lnTo>
                    <a:pt x="77" y="188"/>
                  </a:lnTo>
                  <a:lnTo>
                    <a:pt x="75" y="188"/>
                  </a:lnTo>
                  <a:lnTo>
                    <a:pt x="74" y="189"/>
                  </a:lnTo>
                  <a:lnTo>
                    <a:pt x="74" y="191"/>
                  </a:lnTo>
                  <a:lnTo>
                    <a:pt x="74" y="193"/>
                  </a:lnTo>
                  <a:lnTo>
                    <a:pt x="74" y="193"/>
                  </a:lnTo>
                  <a:lnTo>
                    <a:pt x="72" y="193"/>
                  </a:lnTo>
                  <a:lnTo>
                    <a:pt x="72" y="193"/>
                  </a:lnTo>
                  <a:lnTo>
                    <a:pt x="72" y="195"/>
                  </a:lnTo>
                  <a:lnTo>
                    <a:pt x="70" y="195"/>
                  </a:lnTo>
                  <a:lnTo>
                    <a:pt x="70" y="197"/>
                  </a:lnTo>
                  <a:lnTo>
                    <a:pt x="70" y="198"/>
                  </a:lnTo>
                  <a:lnTo>
                    <a:pt x="70" y="200"/>
                  </a:lnTo>
                  <a:lnTo>
                    <a:pt x="68" y="195"/>
                  </a:lnTo>
                  <a:lnTo>
                    <a:pt x="68" y="195"/>
                  </a:lnTo>
                  <a:lnTo>
                    <a:pt x="68" y="193"/>
                  </a:lnTo>
                  <a:lnTo>
                    <a:pt x="68" y="193"/>
                  </a:lnTo>
                  <a:lnTo>
                    <a:pt x="70" y="193"/>
                  </a:lnTo>
                  <a:lnTo>
                    <a:pt x="70" y="191"/>
                  </a:lnTo>
                  <a:lnTo>
                    <a:pt x="70" y="191"/>
                  </a:lnTo>
                  <a:lnTo>
                    <a:pt x="70" y="191"/>
                  </a:lnTo>
                  <a:lnTo>
                    <a:pt x="72" y="189"/>
                  </a:lnTo>
                  <a:lnTo>
                    <a:pt x="72" y="188"/>
                  </a:lnTo>
                  <a:lnTo>
                    <a:pt x="68" y="188"/>
                  </a:lnTo>
                  <a:lnTo>
                    <a:pt x="66" y="188"/>
                  </a:lnTo>
                  <a:lnTo>
                    <a:pt x="65" y="189"/>
                  </a:lnTo>
                  <a:lnTo>
                    <a:pt x="65" y="191"/>
                  </a:lnTo>
                  <a:lnTo>
                    <a:pt x="65" y="193"/>
                  </a:lnTo>
                  <a:lnTo>
                    <a:pt x="65" y="195"/>
                  </a:lnTo>
                  <a:lnTo>
                    <a:pt x="65" y="197"/>
                  </a:lnTo>
                  <a:lnTo>
                    <a:pt x="65" y="197"/>
                  </a:lnTo>
                  <a:lnTo>
                    <a:pt x="65" y="198"/>
                  </a:lnTo>
                  <a:lnTo>
                    <a:pt x="63" y="198"/>
                  </a:lnTo>
                  <a:lnTo>
                    <a:pt x="63" y="198"/>
                  </a:lnTo>
                  <a:lnTo>
                    <a:pt x="61" y="198"/>
                  </a:lnTo>
                  <a:lnTo>
                    <a:pt x="61" y="198"/>
                  </a:lnTo>
                  <a:lnTo>
                    <a:pt x="61" y="197"/>
                  </a:lnTo>
                  <a:lnTo>
                    <a:pt x="61" y="195"/>
                  </a:lnTo>
                  <a:lnTo>
                    <a:pt x="61" y="195"/>
                  </a:lnTo>
                  <a:lnTo>
                    <a:pt x="59" y="197"/>
                  </a:lnTo>
                  <a:lnTo>
                    <a:pt x="59" y="197"/>
                  </a:lnTo>
                  <a:lnTo>
                    <a:pt x="59" y="197"/>
                  </a:lnTo>
                  <a:lnTo>
                    <a:pt x="59" y="195"/>
                  </a:lnTo>
                  <a:lnTo>
                    <a:pt x="59" y="193"/>
                  </a:lnTo>
                  <a:lnTo>
                    <a:pt x="56" y="195"/>
                  </a:lnTo>
                  <a:lnTo>
                    <a:pt x="56" y="195"/>
                  </a:lnTo>
                  <a:lnTo>
                    <a:pt x="57" y="195"/>
                  </a:lnTo>
                  <a:lnTo>
                    <a:pt x="57" y="195"/>
                  </a:lnTo>
                  <a:lnTo>
                    <a:pt x="57" y="195"/>
                  </a:lnTo>
                  <a:lnTo>
                    <a:pt x="57" y="197"/>
                  </a:lnTo>
                  <a:lnTo>
                    <a:pt x="52" y="195"/>
                  </a:lnTo>
                  <a:lnTo>
                    <a:pt x="50" y="197"/>
                  </a:lnTo>
                  <a:lnTo>
                    <a:pt x="48" y="198"/>
                  </a:lnTo>
                  <a:lnTo>
                    <a:pt x="48" y="200"/>
                  </a:lnTo>
                  <a:lnTo>
                    <a:pt x="47" y="200"/>
                  </a:lnTo>
                  <a:lnTo>
                    <a:pt x="45" y="200"/>
                  </a:lnTo>
                  <a:lnTo>
                    <a:pt x="45" y="202"/>
                  </a:lnTo>
                  <a:lnTo>
                    <a:pt x="45" y="202"/>
                  </a:lnTo>
                  <a:lnTo>
                    <a:pt x="39" y="200"/>
                  </a:lnTo>
                  <a:lnTo>
                    <a:pt x="34" y="198"/>
                  </a:lnTo>
                  <a:lnTo>
                    <a:pt x="34" y="198"/>
                  </a:lnTo>
                  <a:lnTo>
                    <a:pt x="28" y="200"/>
                  </a:lnTo>
                  <a:lnTo>
                    <a:pt x="27" y="200"/>
                  </a:lnTo>
                  <a:lnTo>
                    <a:pt x="25" y="202"/>
                  </a:lnTo>
                  <a:lnTo>
                    <a:pt x="25" y="204"/>
                  </a:lnTo>
                  <a:lnTo>
                    <a:pt x="23" y="202"/>
                  </a:lnTo>
                  <a:lnTo>
                    <a:pt x="23" y="202"/>
                  </a:lnTo>
                  <a:lnTo>
                    <a:pt x="25" y="207"/>
                  </a:lnTo>
                  <a:lnTo>
                    <a:pt x="25" y="209"/>
                  </a:lnTo>
                  <a:lnTo>
                    <a:pt x="27" y="211"/>
                  </a:lnTo>
                  <a:lnTo>
                    <a:pt x="28" y="215"/>
                  </a:lnTo>
                  <a:lnTo>
                    <a:pt x="28" y="217"/>
                  </a:lnTo>
                  <a:lnTo>
                    <a:pt x="28" y="218"/>
                  </a:lnTo>
                  <a:lnTo>
                    <a:pt x="28" y="218"/>
                  </a:lnTo>
                  <a:lnTo>
                    <a:pt x="30" y="218"/>
                  </a:lnTo>
                  <a:lnTo>
                    <a:pt x="30" y="220"/>
                  </a:lnTo>
                  <a:lnTo>
                    <a:pt x="34" y="222"/>
                  </a:lnTo>
                  <a:lnTo>
                    <a:pt x="36" y="222"/>
                  </a:lnTo>
                  <a:lnTo>
                    <a:pt x="37" y="220"/>
                  </a:lnTo>
                  <a:lnTo>
                    <a:pt x="39" y="220"/>
                  </a:lnTo>
                  <a:lnTo>
                    <a:pt x="43" y="220"/>
                  </a:lnTo>
                  <a:lnTo>
                    <a:pt x="43" y="220"/>
                  </a:lnTo>
                  <a:lnTo>
                    <a:pt x="45" y="217"/>
                  </a:lnTo>
                  <a:lnTo>
                    <a:pt x="45" y="215"/>
                  </a:lnTo>
                  <a:lnTo>
                    <a:pt x="47" y="213"/>
                  </a:lnTo>
                  <a:lnTo>
                    <a:pt x="48" y="211"/>
                  </a:lnTo>
                  <a:lnTo>
                    <a:pt x="48" y="211"/>
                  </a:lnTo>
                  <a:lnTo>
                    <a:pt x="48" y="211"/>
                  </a:lnTo>
                  <a:lnTo>
                    <a:pt x="48" y="213"/>
                  </a:lnTo>
                  <a:lnTo>
                    <a:pt x="47" y="213"/>
                  </a:lnTo>
                  <a:lnTo>
                    <a:pt x="54" y="215"/>
                  </a:lnTo>
                  <a:lnTo>
                    <a:pt x="54" y="215"/>
                  </a:lnTo>
                  <a:lnTo>
                    <a:pt x="54" y="215"/>
                  </a:lnTo>
                  <a:lnTo>
                    <a:pt x="56" y="213"/>
                  </a:lnTo>
                  <a:lnTo>
                    <a:pt x="56" y="213"/>
                  </a:lnTo>
                  <a:lnTo>
                    <a:pt x="56" y="211"/>
                  </a:lnTo>
                  <a:lnTo>
                    <a:pt x="56" y="211"/>
                  </a:lnTo>
                  <a:lnTo>
                    <a:pt x="61" y="209"/>
                  </a:lnTo>
                  <a:lnTo>
                    <a:pt x="65" y="209"/>
                  </a:lnTo>
                  <a:lnTo>
                    <a:pt x="66" y="213"/>
                  </a:lnTo>
                  <a:lnTo>
                    <a:pt x="74" y="213"/>
                  </a:lnTo>
                  <a:lnTo>
                    <a:pt x="79" y="213"/>
                  </a:lnTo>
                  <a:lnTo>
                    <a:pt x="86" y="215"/>
                  </a:lnTo>
                  <a:lnTo>
                    <a:pt x="86" y="215"/>
                  </a:lnTo>
                  <a:lnTo>
                    <a:pt x="86" y="215"/>
                  </a:lnTo>
                  <a:lnTo>
                    <a:pt x="90" y="217"/>
                  </a:lnTo>
                  <a:lnTo>
                    <a:pt x="90" y="217"/>
                  </a:lnTo>
                  <a:lnTo>
                    <a:pt x="90" y="217"/>
                  </a:lnTo>
                  <a:lnTo>
                    <a:pt x="88" y="215"/>
                  </a:lnTo>
                  <a:lnTo>
                    <a:pt x="88" y="213"/>
                  </a:lnTo>
                  <a:lnTo>
                    <a:pt x="92" y="213"/>
                  </a:lnTo>
                  <a:lnTo>
                    <a:pt x="93" y="213"/>
                  </a:lnTo>
                  <a:lnTo>
                    <a:pt x="93" y="215"/>
                  </a:lnTo>
                  <a:lnTo>
                    <a:pt x="93" y="215"/>
                  </a:lnTo>
                  <a:lnTo>
                    <a:pt x="93" y="217"/>
                  </a:lnTo>
                  <a:lnTo>
                    <a:pt x="93" y="217"/>
                  </a:lnTo>
                  <a:lnTo>
                    <a:pt x="93" y="217"/>
                  </a:lnTo>
                  <a:lnTo>
                    <a:pt x="92" y="217"/>
                  </a:lnTo>
                  <a:lnTo>
                    <a:pt x="93" y="218"/>
                  </a:lnTo>
                  <a:lnTo>
                    <a:pt x="97" y="217"/>
                  </a:lnTo>
                  <a:lnTo>
                    <a:pt x="97" y="217"/>
                  </a:lnTo>
                  <a:lnTo>
                    <a:pt x="97" y="217"/>
                  </a:lnTo>
                  <a:lnTo>
                    <a:pt x="97" y="215"/>
                  </a:lnTo>
                  <a:lnTo>
                    <a:pt x="97" y="215"/>
                  </a:lnTo>
                  <a:lnTo>
                    <a:pt x="99" y="213"/>
                  </a:lnTo>
                  <a:lnTo>
                    <a:pt x="99" y="213"/>
                  </a:lnTo>
                  <a:lnTo>
                    <a:pt x="102" y="213"/>
                  </a:lnTo>
                  <a:lnTo>
                    <a:pt x="102" y="213"/>
                  </a:lnTo>
                  <a:lnTo>
                    <a:pt x="102" y="211"/>
                  </a:lnTo>
                  <a:lnTo>
                    <a:pt x="102" y="211"/>
                  </a:lnTo>
                  <a:lnTo>
                    <a:pt x="104" y="213"/>
                  </a:lnTo>
                  <a:lnTo>
                    <a:pt x="104" y="213"/>
                  </a:lnTo>
                  <a:lnTo>
                    <a:pt x="104" y="213"/>
                  </a:lnTo>
                  <a:lnTo>
                    <a:pt x="104" y="211"/>
                  </a:lnTo>
                  <a:lnTo>
                    <a:pt x="104" y="211"/>
                  </a:lnTo>
                  <a:lnTo>
                    <a:pt x="106" y="211"/>
                  </a:lnTo>
                  <a:lnTo>
                    <a:pt x="106" y="213"/>
                  </a:lnTo>
                  <a:lnTo>
                    <a:pt x="104" y="215"/>
                  </a:lnTo>
                  <a:lnTo>
                    <a:pt x="104" y="217"/>
                  </a:lnTo>
                  <a:lnTo>
                    <a:pt x="104" y="217"/>
                  </a:lnTo>
                  <a:lnTo>
                    <a:pt x="104" y="217"/>
                  </a:lnTo>
                  <a:lnTo>
                    <a:pt x="108" y="217"/>
                  </a:lnTo>
                  <a:lnTo>
                    <a:pt x="110" y="218"/>
                  </a:lnTo>
                  <a:lnTo>
                    <a:pt x="110" y="218"/>
                  </a:lnTo>
                  <a:lnTo>
                    <a:pt x="110" y="220"/>
                  </a:lnTo>
                  <a:lnTo>
                    <a:pt x="110" y="220"/>
                  </a:lnTo>
                  <a:lnTo>
                    <a:pt x="108" y="220"/>
                  </a:lnTo>
                  <a:lnTo>
                    <a:pt x="110" y="222"/>
                  </a:lnTo>
                  <a:lnTo>
                    <a:pt x="108" y="222"/>
                  </a:lnTo>
                  <a:lnTo>
                    <a:pt x="108" y="224"/>
                  </a:lnTo>
                  <a:lnTo>
                    <a:pt x="108" y="224"/>
                  </a:lnTo>
                  <a:lnTo>
                    <a:pt x="106" y="227"/>
                  </a:lnTo>
                  <a:lnTo>
                    <a:pt x="104" y="227"/>
                  </a:lnTo>
                  <a:lnTo>
                    <a:pt x="106" y="227"/>
                  </a:lnTo>
                  <a:lnTo>
                    <a:pt x="108" y="227"/>
                  </a:lnTo>
                  <a:lnTo>
                    <a:pt x="110" y="226"/>
                  </a:lnTo>
                  <a:lnTo>
                    <a:pt x="110" y="224"/>
                  </a:lnTo>
                  <a:lnTo>
                    <a:pt x="112" y="224"/>
                  </a:lnTo>
                  <a:lnTo>
                    <a:pt x="113" y="224"/>
                  </a:lnTo>
                  <a:lnTo>
                    <a:pt x="117" y="220"/>
                  </a:lnTo>
                  <a:lnTo>
                    <a:pt x="117" y="222"/>
                  </a:lnTo>
                  <a:lnTo>
                    <a:pt x="115" y="224"/>
                  </a:lnTo>
                  <a:lnTo>
                    <a:pt x="110" y="226"/>
                  </a:lnTo>
                  <a:lnTo>
                    <a:pt x="110" y="227"/>
                  </a:lnTo>
                  <a:lnTo>
                    <a:pt x="110" y="227"/>
                  </a:lnTo>
                  <a:lnTo>
                    <a:pt x="110" y="227"/>
                  </a:lnTo>
                  <a:lnTo>
                    <a:pt x="110" y="227"/>
                  </a:lnTo>
                  <a:lnTo>
                    <a:pt x="110" y="229"/>
                  </a:lnTo>
                  <a:lnTo>
                    <a:pt x="108" y="229"/>
                  </a:lnTo>
                  <a:lnTo>
                    <a:pt x="108" y="231"/>
                  </a:lnTo>
                  <a:lnTo>
                    <a:pt x="110" y="231"/>
                  </a:lnTo>
                  <a:lnTo>
                    <a:pt x="108" y="233"/>
                  </a:lnTo>
                  <a:lnTo>
                    <a:pt x="106" y="231"/>
                  </a:lnTo>
                  <a:lnTo>
                    <a:pt x="106" y="229"/>
                  </a:lnTo>
                  <a:lnTo>
                    <a:pt x="104" y="229"/>
                  </a:lnTo>
                  <a:lnTo>
                    <a:pt x="104" y="231"/>
                  </a:lnTo>
                  <a:lnTo>
                    <a:pt x="104" y="231"/>
                  </a:lnTo>
                  <a:lnTo>
                    <a:pt x="106" y="233"/>
                  </a:lnTo>
                  <a:lnTo>
                    <a:pt x="106" y="233"/>
                  </a:lnTo>
                  <a:lnTo>
                    <a:pt x="106" y="233"/>
                  </a:lnTo>
                  <a:lnTo>
                    <a:pt x="108" y="235"/>
                  </a:lnTo>
                  <a:lnTo>
                    <a:pt x="108" y="235"/>
                  </a:lnTo>
                  <a:lnTo>
                    <a:pt x="108" y="235"/>
                  </a:lnTo>
                  <a:lnTo>
                    <a:pt x="108" y="236"/>
                  </a:lnTo>
                  <a:lnTo>
                    <a:pt x="108" y="236"/>
                  </a:lnTo>
                  <a:lnTo>
                    <a:pt x="108" y="238"/>
                  </a:lnTo>
                  <a:lnTo>
                    <a:pt x="108" y="240"/>
                  </a:lnTo>
                  <a:lnTo>
                    <a:pt x="110" y="242"/>
                  </a:lnTo>
                  <a:lnTo>
                    <a:pt x="110" y="242"/>
                  </a:lnTo>
                  <a:lnTo>
                    <a:pt x="112" y="242"/>
                  </a:lnTo>
                  <a:lnTo>
                    <a:pt x="113" y="240"/>
                  </a:lnTo>
                  <a:lnTo>
                    <a:pt x="113" y="240"/>
                  </a:lnTo>
                  <a:lnTo>
                    <a:pt x="113" y="242"/>
                  </a:lnTo>
                  <a:lnTo>
                    <a:pt x="113" y="242"/>
                  </a:lnTo>
                  <a:lnTo>
                    <a:pt x="113" y="242"/>
                  </a:lnTo>
                  <a:lnTo>
                    <a:pt x="113" y="242"/>
                  </a:lnTo>
                  <a:lnTo>
                    <a:pt x="115" y="242"/>
                  </a:lnTo>
                  <a:lnTo>
                    <a:pt x="115" y="244"/>
                  </a:lnTo>
                  <a:lnTo>
                    <a:pt x="115" y="244"/>
                  </a:lnTo>
                  <a:lnTo>
                    <a:pt x="115" y="244"/>
                  </a:lnTo>
                  <a:lnTo>
                    <a:pt x="115" y="245"/>
                  </a:lnTo>
                  <a:lnTo>
                    <a:pt x="115" y="247"/>
                  </a:lnTo>
                  <a:lnTo>
                    <a:pt x="113" y="249"/>
                  </a:lnTo>
                  <a:lnTo>
                    <a:pt x="113" y="251"/>
                  </a:lnTo>
                  <a:lnTo>
                    <a:pt x="113" y="251"/>
                  </a:lnTo>
                  <a:lnTo>
                    <a:pt x="113" y="249"/>
                  </a:lnTo>
                  <a:lnTo>
                    <a:pt x="115" y="249"/>
                  </a:lnTo>
                  <a:lnTo>
                    <a:pt x="115" y="249"/>
                  </a:lnTo>
                  <a:lnTo>
                    <a:pt x="115" y="251"/>
                  </a:lnTo>
                  <a:lnTo>
                    <a:pt x="117" y="253"/>
                  </a:lnTo>
                  <a:lnTo>
                    <a:pt x="117" y="253"/>
                  </a:lnTo>
                  <a:lnTo>
                    <a:pt x="119" y="253"/>
                  </a:lnTo>
                  <a:lnTo>
                    <a:pt x="119" y="253"/>
                  </a:lnTo>
                  <a:lnTo>
                    <a:pt x="119" y="253"/>
                  </a:lnTo>
                  <a:lnTo>
                    <a:pt x="119" y="253"/>
                  </a:lnTo>
                  <a:lnTo>
                    <a:pt x="119" y="253"/>
                  </a:lnTo>
                  <a:lnTo>
                    <a:pt x="119" y="253"/>
                  </a:lnTo>
                  <a:lnTo>
                    <a:pt x="121" y="253"/>
                  </a:lnTo>
                  <a:lnTo>
                    <a:pt x="122" y="251"/>
                  </a:lnTo>
                  <a:lnTo>
                    <a:pt x="122" y="251"/>
                  </a:lnTo>
                  <a:lnTo>
                    <a:pt x="122" y="249"/>
                  </a:lnTo>
                  <a:lnTo>
                    <a:pt x="122" y="249"/>
                  </a:lnTo>
                  <a:lnTo>
                    <a:pt x="124" y="247"/>
                  </a:lnTo>
                  <a:lnTo>
                    <a:pt x="124" y="245"/>
                  </a:lnTo>
                  <a:lnTo>
                    <a:pt x="124" y="244"/>
                  </a:lnTo>
                  <a:lnTo>
                    <a:pt x="124" y="242"/>
                  </a:lnTo>
                  <a:lnTo>
                    <a:pt x="124" y="240"/>
                  </a:lnTo>
                  <a:lnTo>
                    <a:pt x="126" y="240"/>
                  </a:lnTo>
                  <a:lnTo>
                    <a:pt x="124" y="244"/>
                  </a:lnTo>
                  <a:lnTo>
                    <a:pt x="124" y="244"/>
                  </a:lnTo>
                  <a:lnTo>
                    <a:pt x="124" y="245"/>
                  </a:lnTo>
                  <a:lnTo>
                    <a:pt x="126" y="245"/>
                  </a:lnTo>
                  <a:lnTo>
                    <a:pt x="126" y="245"/>
                  </a:lnTo>
                  <a:lnTo>
                    <a:pt x="128" y="244"/>
                  </a:lnTo>
                  <a:lnTo>
                    <a:pt x="131" y="242"/>
                  </a:lnTo>
                  <a:lnTo>
                    <a:pt x="131" y="240"/>
                  </a:lnTo>
                  <a:lnTo>
                    <a:pt x="133" y="242"/>
                  </a:lnTo>
                  <a:lnTo>
                    <a:pt x="133" y="240"/>
                  </a:lnTo>
                  <a:lnTo>
                    <a:pt x="133" y="240"/>
                  </a:lnTo>
                  <a:lnTo>
                    <a:pt x="137" y="238"/>
                  </a:lnTo>
                  <a:lnTo>
                    <a:pt x="139" y="236"/>
                  </a:lnTo>
                  <a:lnTo>
                    <a:pt x="139" y="236"/>
                  </a:lnTo>
                  <a:lnTo>
                    <a:pt x="140" y="235"/>
                  </a:lnTo>
                  <a:lnTo>
                    <a:pt x="140" y="233"/>
                  </a:lnTo>
                  <a:lnTo>
                    <a:pt x="140" y="231"/>
                  </a:lnTo>
                  <a:lnTo>
                    <a:pt x="140" y="231"/>
                  </a:lnTo>
                  <a:lnTo>
                    <a:pt x="142" y="229"/>
                  </a:lnTo>
                  <a:lnTo>
                    <a:pt x="142" y="231"/>
                  </a:lnTo>
                  <a:lnTo>
                    <a:pt x="142" y="231"/>
                  </a:lnTo>
                  <a:lnTo>
                    <a:pt x="140" y="233"/>
                  </a:lnTo>
                  <a:lnTo>
                    <a:pt x="140" y="233"/>
                  </a:lnTo>
                  <a:lnTo>
                    <a:pt x="142" y="233"/>
                  </a:lnTo>
                  <a:lnTo>
                    <a:pt x="146" y="231"/>
                  </a:lnTo>
                  <a:lnTo>
                    <a:pt x="146" y="231"/>
                  </a:lnTo>
                  <a:lnTo>
                    <a:pt x="151" y="231"/>
                  </a:lnTo>
                  <a:lnTo>
                    <a:pt x="151" y="231"/>
                  </a:lnTo>
                  <a:lnTo>
                    <a:pt x="146" y="231"/>
                  </a:lnTo>
                  <a:lnTo>
                    <a:pt x="146" y="231"/>
                  </a:lnTo>
                  <a:lnTo>
                    <a:pt x="144" y="233"/>
                  </a:lnTo>
                  <a:lnTo>
                    <a:pt x="142" y="235"/>
                  </a:lnTo>
                  <a:lnTo>
                    <a:pt x="142" y="235"/>
                  </a:lnTo>
                  <a:lnTo>
                    <a:pt x="148" y="235"/>
                  </a:lnTo>
                  <a:lnTo>
                    <a:pt x="148" y="236"/>
                  </a:lnTo>
                  <a:lnTo>
                    <a:pt x="146" y="236"/>
                  </a:lnTo>
                  <a:lnTo>
                    <a:pt x="146" y="236"/>
                  </a:lnTo>
                  <a:lnTo>
                    <a:pt x="148" y="238"/>
                  </a:lnTo>
                  <a:lnTo>
                    <a:pt x="148" y="240"/>
                  </a:lnTo>
                  <a:lnTo>
                    <a:pt x="149" y="240"/>
                  </a:lnTo>
                  <a:lnTo>
                    <a:pt x="151" y="240"/>
                  </a:lnTo>
                  <a:lnTo>
                    <a:pt x="151" y="240"/>
                  </a:lnTo>
                  <a:lnTo>
                    <a:pt x="148" y="240"/>
                  </a:lnTo>
                  <a:lnTo>
                    <a:pt x="146" y="240"/>
                  </a:lnTo>
                  <a:lnTo>
                    <a:pt x="146" y="238"/>
                  </a:lnTo>
                  <a:lnTo>
                    <a:pt x="144" y="238"/>
                  </a:lnTo>
                  <a:lnTo>
                    <a:pt x="144" y="238"/>
                  </a:lnTo>
                  <a:lnTo>
                    <a:pt x="144" y="236"/>
                  </a:lnTo>
                  <a:lnTo>
                    <a:pt x="142" y="236"/>
                  </a:lnTo>
                  <a:lnTo>
                    <a:pt x="140" y="236"/>
                  </a:lnTo>
                  <a:lnTo>
                    <a:pt x="140" y="236"/>
                  </a:lnTo>
                  <a:lnTo>
                    <a:pt x="140" y="236"/>
                  </a:lnTo>
                  <a:lnTo>
                    <a:pt x="139" y="238"/>
                  </a:lnTo>
                  <a:lnTo>
                    <a:pt x="137" y="240"/>
                  </a:lnTo>
                  <a:lnTo>
                    <a:pt x="135" y="242"/>
                  </a:lnTo>
                  <a:lnTo>
                    <a:pt x="135" y="242"/>
                  </a:lnTo>
                  <a:lnTo>
                    <a:pt x="135" y="242"/>
                  </a:lnTo>
                  <a:lnTo>
                    <a:pt x="137" y="242"/>
                  </a:lnTo>
                  <a:lnTo>
                    <a:pt x="137" y="244"/>
                  </a:lnTo>
                  <a:lnTo>
                    <a:pt x="137" y="244"/>
                  </a:lnTo>
                  <a:lnTo>
                    <a:pt x="135" y="244"/>
                  </a:lnTo>
                  <a:lnTo>
                    <a:pt x="128" y="247"/>
                  </a:lnTo>
                  <a:lnTo>
                    <a:pt x="128" y="249"/>
                  </a:lnTo>
                  <a:lnTo>
                    <a:pt x="128" y="249"/>
                  </a:lnTo>
                  <a:lnTo>
                    <a:pt x="126" y="251"/>
                  </a:lnTo>
                  <a:lnTo>
                    <a:pt x="126" y="253"/>
                  </a:lnTo>
                  <a:lnTo>
                    <a:pt x="126" y="254"/>
                  </a:lnTo>
                  <a:lnTo>
                    <a:pt x="126" y="254"/>
                  </a:lnTo>
                  <a:lnTo>
                    <a:pt x="126" y="254"/>
                  </a:lnTo>
                  <a:lnTo>
                    <a:pt x="124" y="254"/>
                  </a:lnTo>
                  <a:lnTo>
                    <a:pt x="124" y="256"/>
                  </a:lnTo>
                  <a:lnTo>
                    <a:pt x="124" y="258"/>
                  </a:lnTo>
                  <a:lnTo>
                    <a:pt x="124" y="258"/>
                  </a:lnTo>
                  <a:lnTo>
                    <a:pt x="124" y="260"/>
                  </a:lnTo>
                  <a:lnTo>
                    <a:pt x="124" y="262"/>
                  </a:lnTo>
                  <a:lnTo>
                    <a:pt x="126" y="262"/>
                  </a:lnTo>
                  <a:lnTo>
                    <a:pt x="126" y="262"/>
                  </a:lnTo>
                  <a:lnTo>
                    <a:pt x="128" y="262"/>
                  </a:lnTo>
                  <a:lnTo>
                    <a:pt x="128" y="262"/>
                  </a:lnTo>
                  <a:lnTo>
                    <a:pt x="133" y="262"/>
                  </a:lnTo>
                  <a:lnTo>
                    <a:pt x="131" y="262"/>
                  </a:lnTo>
                  <a:lnTo>
                    <a:pt x="130" y="263"/>
                  </a:lnTo>
                  <a:lnTo>
                    <a:pt x="130" y="263"/>
                  </a:lnTo>
                  <a:lnTo>
                    <a:pt x="128" y="263"/>
                  </a:lnTo>
                  <a:lnTo>
                    <a:pt x="126" y="263"/>
                  </a:lnTo>
                  <a:lnTo>
                    <a:pt x="126" y="265"/>
                  </a:lnTo>
                  <a:lnTo>
                    <a:pt x="122" y="267"/>
                  </a:lnTo>
                  <a:lnTo>
                    <a:pt x="121" y="269"/>
                  </a:lnTo>
                  <a:lnTo>
                    <a:pt x="121" y="271"/>
                  </a:lnTo>
                  <a:lnTo>
                    <a:pt x="126" y="272"/>
                  </a:lnTo>
                  <a:lnTo>
                    <a:pt x="128" y="272"/>
                  </a:lnTo>
                  <a:lnTo>
                    <a:pt x="130" y="271"/>
                  </a:lnTo>
                  <a:lnTo>
                    <a:pt x="131" y="269"/>
                  </a:lnTo>
                  <a:lnTo>
                    <a:pt x="133" y="267"/>
                  </a:lnTo>
                  <a:lnTo>
                    <a:pt x="133" y="267"/>
                  </a:lnTo>
                  <a:lnTo>
                    <a:pt x="133" y="267"/>
                  </a:lnTo>
                  <a:lnTo>
                    <a:pt x="135" y="267"/>
                  </a:lnTo>
                  <a:lnTo>
                    <a:pt x="135" y="267"/>
                  </a:lnTo>
                  <a:lnTo>
                    <a:pt x="137" y="265"/>
                  </a:lnTo>
                  <a:lnTo>
                    <a:pt x="137" y="265"/>
                  </a:lnTo>
                  <a:lnTo>
                    <a:pt x="137" y="265"/>
                  </a:lnTo>
                  <a:lnTo>
                    <a:pt x="137" y="263"/>
                  </a:lnTo>
                  <a:lnTo>
                    <a:pt x="140" y="262"/>
                  </a:lnTo>
                  <a:lnTo>
                    <a:pt x="144" y="260"/>
                  </a:lnTo>
                  <a:lnTo>
                    <a:pt x="153" y="260"/>
                  </a:lnTo>
                  <a:lnTo>
                    <a:pt x="153" y="260"/>
                  </a:lnTo>
                  <a:lnTo>
                    <a:pt x="153" y="260"/>
                  </a:lnTo>
                  <a:lnTo>
                    <a:pt x="153" y="260"/>
                  </a:lnTo>
                  <a:lnTo>
                    <a:pt x="153" y="260"/>
                  </a:lnTo>
                  <a:lnTo>
                    <a:pt x="153" y="262"/>
                  </a:lnTo>
                  <a:lnTo>
                    <a:pt x="153" y="262"/>
                  </a:lnTo>
                  <a:lnTo>
                    <a:pt x="153" y="262"/>
                  </a:lnTo>
                  <a:lnTo>
                    <a:pt x="151" y="262"/>
                  </a:lnTo>
                  <a:lnTo>
                    <a:pt x="151" y="263"/>
                  </a:lnTo>
                  <a:lnTo>
                    <a:pt x="153" y="263"/>
                  </a:lnTo>
                  <a:lnTo>
                    <a:pt x="155" y="262"/>
                  </a:lnTo>
                  <a:lnTo>
                    <a:pt x="155" y="263"/>
                  </a:lnTo>
                  <a:lnTo>
                    <a:pt x="155" y="263"/>
                  </a:lnTo>
                  <a:lnTo>
                    <a:pt x="153" y="265"/>
                  </a:lnTo>
                  <a:lnTo>
                    <a:pt x="146" y="263"/>
                  </a:lnTo>
                  <a:lnTo>
                    <a:pt x="144" y="263"/>
                  </a:lnTo>
                  <a:lnTo>
                    <a:pt x="144" y="263"/>
                  </a:lnTo>
                  <a:lnTo>
                    <a:pt x="142" y="265"/>
                  </a:lnTo>
                  <a:lnTo>
                    <a:pt x="142" y="265"/>
                  </a:lnTo>
                  <a:lnTo>
                    <a:pt x="142" y="265"/>
                  </a:lnTo>
                  <a:lnTo>
                    <a:pt x="144" y="265"/>
                  </a:lnTo>
                  <a:lnTo>
                    <a:pt x="142" y="265"/>
                  </a:lnTo>
                  <a:lnTo>
                    <a:pt x="140" y="265"/>
                  </a:lnTo>
                  <a:lnTo>
                    <a:pt x="139" y="265"/>
                  </a:lnTo>
                  <a:lnTo>
                    <a:pt x="139" y="267"/>
                  </a:lnTo>
                  <a:lnTo>
                    <a:pt x="139" y="267"/>
                  </a:lnTo>
                  <a:lnTo>
                    <a:pt x="137" y="269"/>
                  </a:lnTo>
                  <a:lnTo>
                    <a:pt x="137" y="271"/>
                  </a:lnTo>
                  <a:lnTo>
                    <a:pt x="135" y="272"/>
                  </a:lnTo>
                  <a:lnTo>
                    <a:pt x="131" y="276"/>
                  </a:lnTo>
                  <a:lnTo>
                    <a:pt x="131" y="278"/>
                  </a:lnTo>
                  <a:lnTo>
                    <a:pt x="131" y="278"/>
                  </a:lnTo>
                  <a:lnTo>
                    <a:pt x="130" y="280"/>
                  </a:lnTo>
                  <a:lnTo>
                    <a:pt x="131" y="280"/>
                  </a:lnTo>
                  <a:lnTo>
                    <a:pt x="131" y="280"/>
                  </a:lnTo>
                  <a:lnTo>
                    <a:pt x="133" y="280"/>
                  </a:lnTo>
                  <a:lnTo>
                    <a:pt x="133" y="278"/>
                  </a:lnTo>
                  <a:lnTo>
                    <a:pt x="135" y="278"/>
                  </a:lnTo>
                  <a:lnTo>
                    <a:pt x="135" y="280"/>
                  </a:lnTo>
                  <a:lnTo>
                    <a:pt x="135" y="280"/>
                  </a:lnTo>
                  <a:lnTo>
                    <a:pt x="135" y="282"/>
                  </a:lnTo>
                  <a:lnTo>
                    <a:pt x="137" y="282"/>
                  </a:lnTo>
                  <a:lnTo>
                    <a:pt x="139" y="282"/>
                  </a:lnTo>
                  <a:lnTo>
                    <a:pt x="140" y="282"/>
                  </a:lnTo>
                  <a:lnTo>
                    <a:pt x="140" y="282"/>
                  </a:lnTo>
                  <a:lnTo>
                    <a:pt x="139" y="283"/>
                  </a:lnTo>
                  <a:lnTo>
                    <a:pt x="139" y="283"/>
                  </a:lnTo>
                  <a:lnTo>
                    <a:pt x="139" y="285"/>
                  </a:lnTo>
                  <a:lnTo>
                    <a:pt x="139" y="285"/>
                  </a:lnTo>
                  <a:lnTo>
                    <a:pt x="139" y="285"/>
                  </a:lnTo>
                  <a:lnTo>
                    <a:pt x="140" y="285"/>
                  </a:lnTo>
                  <a:lnTo>
                    <a:pt x="140" y="287"/>
                  </a:lnTo>
                  <a:lnTo>
                    <a:pt x="139" y="287"/>
                  </a:lnTo>
                  <a:lnTo>
                    <a:pt x="139" y="287"/>
                  </a:lnTo>
                  <a:lnTo>
                    <a:pt x="137" y="285"/>
                  </a:lnTo>
                  <a:lnTo>
                    <a:pt x="135" y="287"/>
                  </a:lnTo>
                  <a:lnTo>
                    <a:pt x="137" y="287"/>
                  </a:lnTo>
                  <a:lnTo>
                    <a:pt x="135" y="287"/>
                  </a:lnTo>
                  <a:lnTo>
                    <a:pt x="135" y="289"/>
                  </a:lnTo>
                  <a:lnTo>
                    <a:pt x="135" y="289"/>
                  </a:lnTo>
                  <a:lnTo>
                    <a:pt x="135" y="289"/>
                  </a:lnTo>
                  <a:lnTo>
                    <a:pt x="135" y="291"/>
                  </a:lnTo>
                  <a:lnTo>
                    <a:pt x="137" y="291"/>
                  </a:lnTo>
                  <a:lnTo>
                    <a:pt x="137" y="291"/>
                  </a:lnTo>
                  <a:lnTo>
                    <a:pt x="137" y="291"/>
                  </a:lnTo>
                  <a:lnTo>
                    <a:pt x="135" y="291"/>
                  </a:lnTo>
                  <a:lnTo>
                    <a:pt x="133" y="291"/>
                  </a:lnTo>
                  <a:lnTo>
                    <a:pt x="133" y="289"/>
                  </a:lnTo>
                  <a:lnTo>
                    <a:pt x="133" y="289"/>
                  </a:lnTo>
                  <a:lnTo>
                    <a:pt x="133" y="289"/>
                  </a:lnTo>
                  <a:lnTo>
                    <a:pt x="126" y="287"/>
                  </a:lnTo>
                  <a:lnTo>
                    <a:pt x="124" y="289"/>
                  </a:lnTo>
                  <a:lnTo>
                    <a:pt x="126" y="289"/>
                  </a:lnTo>
                  <a:lnTo>
                    <a:pt x="128" y="289"/>
                  </a:lnTo>
                  <a:lnTo>
                    <a:pt x="130" y="292"/>
                  </a:lnTo>
                  <a:lnTo>
                    <a:pt x="130" y="292"/>
                  </a:lnTo>
                  <a:lnTo>
                    <a:pt x="130" y="292"/>
                  </a:lnTo>
                  <a:lnTo>
                    <a:pt x="130" y="292"/>
                  </a:lnTo>
                  <a:lnTo>
                    <a:pt x="130" y="294"/>
                  </a:lnTo>
                  <a:lnTo>
                    <a:pt x="130" y="294"/>
                  </a:lnTo>
                  <a:lnTo>
                    <a:pt x="128" y="294"/>
                  </a:lnTo>
                  <a:lnTo>
                    <a:pt x="128" y="294"/>
                  </a:lnTo>
                  <a:lnTo>
                    <a:pt x="126" y="294"/>
                  </a:lnTo>
                  <a:lnTo>
                    <a:pt x="128" y="292"/>
                  </a:lnTo>
                  <a:lnTo>
                    <a:pt x="128" y="292"/>
                  </a:lnTo>
                  <a:lnTo>
                    <a:pt x="128" y="292"/>
                  </a:lnTo>
                  <a:lnTo>
                    <a:pt x="126" y="292"/>
                  </a:lnTo>
                  <a:lnTo>
                    <a:pt x="124" y="294"/>
                  </a:lnTo>
                  <a:lnTo>
                    <a:pt x="124" y="296"/>
                  </a:lnTo>
                  <a:lnTo>
                    <a:pt x="124" y="294"/>
                  </a:lnTo>
                  <a:lnTo>
                    <a:pt x="126" y="294"/>
                  </a:lnTo>
                  <a:lnTo>
                    <a:pt x="128" y="296"/>
                  </a:lnTo>
                  <a:lnTo>
                    <a:pt x="128" y="296"/>
                  </a:lnTo>
                  <a:lnTo>
                    <a:pt x="128" y="298"/>
                  </a:lnTo>
                  <a:lnTo>
                    <a:pt x="128" y="298"/>
                  </a:lnTo>
                  <a:lnTo>
                    <a:pt x="128" y="298"/>
                  </a:lnTo>
                  <a:lnTo>
                    <a:pt x="128" y="298"/>
                  </a:lnTo>
                  <a:lnTo>
                    <a:pt x="126" y="298"/>
                  </a:lnTo>
                  <a:lnTo>
                    <a:pt x="126" y="300"/>
                  </a:lnTo>
                  <a:lnTo>
                    <a:pt x="124" y="300"/>
                  </a:lnTo>
                  <a:lnTo>
                    <a:pt x="121" y="301"/>
                  </a:lnTo>
                  <a:lnTo>
                    <a:pt x="117" y="303"/>
                  </a:lnTo>
                  <a:lnTo>
                    <a:pt x="117" y="303"/>
                  </a:lnTo>
                  <a:lnTo>
                    <a:pt x="115" y="303"/>
                  </a:lnTo>
                  <a:lnTo>
                    <a:pt x="113" y="303"/>
                  </a:lnTo>
                  <a:lnTo>
                    <a:pt x="113" y="301"/>
                  </a:lnTo>
                  <a:lnTo>
                    <a:pt x="113" y="303"/>
                  </a:lnTo>
                  <a:lnTo>
                    <a:pt x="112" y="303"/>
                  </a:lnTo>
                  <a:lnTo>
                    <a:pt x="108" y="305"/>
                  </a:lnTo>
                  <a:lnTo>
                    <a:pt x="108" y="305"/>
                  </a:lnTo>
                  <a:lnTo>
                    <a:pt x="108" y="305"/>
                  </a:lnTo>
                  <a:lnTo>
                    <a:pt x="106" y="307"/>
                  </a:lnTo>
                  <a:lnTo>
                    <a:pt x="106" y="307"/>
                  </a:lnTo>
                  <a:lnTo>
                    <a:pt x="108" y="307"/>
                  </a:lnTo>
                  <a:lnTo>
                    <a:pt x="106" y="309"/>
                  </a:lnTo>
                  <a:lnTo>
                    <a:pt x="104" y="309"/>
                  </a:lnTo>
                  <a:lnTo>
                    <a:pt x="101" y="309"/>
                  </a:lnTo>
                  <a:lnTo>
                    <a:pt x="99" y="309"/>
                  </a:lnTo>
                  <a:lnTo>
                    <a:pt x="99" y="307"/>
                  </a:lnTo>
                  <a:lnTo>
                    <a:pt x="99" y="307"/>
                  </a:lnTo>
                  <a:lnTo>
                    <a:pt x="99" y="303"/>
                  </a:lnTo>
                  <a:lnTo>
                    <a:pt x="97" y="301"/>
                  </a:lnTo>
                  <a:lnTo>
                    <a:pt x="95" y="300"/>
                  </a:lnTo>
                  <a:lnTo>
                    <a:pt x="93" y="298"/>
                  </a:lnTo>
                  <a:lnTo>
                    <a:pt x="92" y="296"/>
                  </a:lnTo>
                  <a:lnTo>
                    <a:pt x="92" y="296"/>
                  </a:lnTo>
                  <a:lnTo>
                    <a:pt x="92" y="296"/>
                  </a:lnTo>
                  <a:lnTo>
                    <a:pt x="90" y="298"/>
                  </a:lnTo>
                  <a:lnTo>
                    <a:pt x="90" y="298"/>
                  </a:lnTo>
                  <a:lnTo>
                    <a:pt x="90" y="300"/>
                  </a:lnTo>
                  <a:lnTo>
                    <a:pt x="90" y="300"/>
                  </a:lnTo>
                  <a:lnTo>
                    <a:pt x="90" y="303"/>
                  </a:lnTo>
                  <a:lnTo>
                    <a:pt x="90" y="303"/>
                  </a:lnTo>
                  <a:lnTo>
                    <a:pt x="90" y="305"/>
                  </a:lnTo>
                  <a:lnTo>
                    <a:pt x="90" y="307"/>
                  </a:lnTo>
                  <a:lnTo>
                    <a:pt x="90" y="309"/>
                  </a:lnTo>
                  <a:lnTo>
                    <a:pt x="90" y="310"/>
                  </a:lnTo>
                  <a:lnTo>
                    <a:pt x="92" y="310"/>
                  </a:lnTo>
                  <a:lnTo>
                    <a:pt x="92" y="312"/>
                  </a:lnTo>
                  <a:lnTo>
                    <a:pt x="93" y="310"/>
                  </a:lnTo>
                  <a:lnTo>
                    <a:pt x="93" y="310"/>
                  </a:lnTo>
                  <a:lnTo>
                    <a:pt x="93" y="312"/>
                  </a:lnTo>
                  <a:lnTo>
                    <a:pt x="93" y="312"/>
                  </a:lnTo>
                  <a:lnTo>
                    <a:pt x="92" y="312"/>
                  </a:lnTo>
                  <a:lnTo>
                    <a:pt x="92" y="314"/>
                  </a:lnTo>
                  <a:lnTo>
                    <a:pt x="90" y="318"/>
                  </a:lnTo>
                  <a:lnTo>
                    <a:pt x="90" y="319"/>
                  </a:lnTo>
                  <a:lnTo>
                    <a:pt x="90" y="319"/>
                  </a:lnTo>
                  <a:lnTo>
                    <a:pt x="90" y="319"/>
                  </a:lnTo>
                  <a:lnTo>
                    <a:pt x="92" y="321"/>
                  </a:lnTo>
                  <a:lnTo>
                    <a:pt x="92" y="321"/>
                  </a:lnTo>
                  <a:lnTo>
                    <a:pt x="92" y="323"/>
                  </a:lnTo>
                  <a:lnTo>
                    <a:pt x="92" y="323"/>
                  </a:lnTo>
                  <a:lnTo>
                    <a:pt x="90" y="325"/>
                  </a:lnTo>
                  <a:lnTo>
                    <a:pt x="90" y="325"/>
                  </a:lnTo>
                  <a:lnTo>
                    <a:pt x="90" y="327"/>
                  </a:lnTo>
                  <a:lnTo>
                    <a:pt x="92" y="327"/>
                  </a:lnTo>
                  <a:lnTo>
                    <a:pt x="92" y="328"/>
                  </a:lnTo>
                  <a:lnTo>
                    <a:pt x="92" y="328"/>
                  </a:lnTo>
                  <a:lnTo>
                    <a:pt x="93" y="327"/>
                  </a:lnTo>
                  <a:lnTo>
                    <a:pt x="93" y="327"/>
                  </a:lnTo>
                  <a:lnTo>
                    <a:pt x="93" y="327"/>
                  </a:lnTo>
                  <a:lnTo>
                    <a:pt x="95" y="327"/>
                  </a:lnTo>
                  <a:lnTo>
                    <a:pt x="99" y="327"/>
                  </a:lnTo>
                  <a:lnTo>
                    <a:pt x="101" y="327"/>
                  </a:lnTo>
                  <a:lnTo>
                    <a:pt x="101" y="327"/>
                  </a:lnTo>
                  <a:lnTo>
                    <a:pt x="101" y="325"/>
                  </a:lnTo>
                  <a:lnTo>
                    <a:pt x="102" y="325"/>
                  </a:lnTo>
                  <a:lnTo>
                    <a:pt x="104" y="323"/>
                  </a:lnTo>
                  <a:lnTo>
                    <a:pt x="106" y="323"/>
                  </a:lnTo>
                  <a:lnTo>
                    <a:pt x="106" y="325"/>
                  </a:lnTo>
                  <a:lnTo>
                    <a:pt x="106" y="325"/>
                  </a:lnTo>
                  <a:lnTo>
                    <a:pt x="108" y="323"/>
                  </a:lnTo>
                  <a:lnTo>
                    <a:pt x="108" y="323"/>
                  </a:lnTo>
                  <a:lnTo>
                    <a:pt x="110" y="321"/>
                  </a:lnTo>
                  <a:lnTo>
                    <a:pt x="122" y="325"/>
                  </a:lnTo>
                  <a:lnTo>
                    <a:pt x="126" y="325"/>
                  </a:lnTo>
                  <a:lnTo>
                    <a:pt x="126" y="325"/>
                  </a:lnTo>
                  <a:lnTo>
                    <a:pt x="128" y="323"/>
                  </a:lnTo>
                  <a:lnTo>
                    <a:pt x="137" y="321"/>
                  </a:lnTo>
                  <a:lnTo>
                    <a:pt x="139" y="321"/>
                  </a:lnTo>
                  <a:lnTo>
                    <a:pt x="140" y="323"/>
                  </a:lnTo>
                  <a:lnTo>
                    <a:pt x="142" y="325"/>
                  </a:lnTo>
                  <a:lnTo>
                    <a:pt x="144" y="325"/>
                  </a:lnTo>
                  <a:lnTo>
                    <a:pt x="158" y="323"/>
                  </a:lnTo>
                  <a:lnTo>
                    <a:pt x="158" y="323"/>
                  </a:lnTo>
                  <a:lnTo>
                    <a:pt x="158" y="323"/>
                  </a:lnTo>
                  <a:lnTo>
                    <a:pt x="158" y="323"/>
                  </a:lnTo>
                  <a:lnTo>
                    <a:pt x="158" y="323"/>
                  </a:lnTo>
                  <a:lnTo>
                    <a:pt x="158" y="321"/>
                  </a:lnTo>
                  <a:lnTo>
                    <a:pt x="158" y="319"/>
                  </a:lnTo>
                  <a:lnTo>
                    <a:pt x="160" y="319"/>
                  </a:lnTo>
                  <a:lnTo>
                    <a:pt x="162" y="318"/>
                  </a:lnTo>
                  <a:lnTo>
                    <a:pt x="164" y="319"/>
                  </a:lnTo>
                  <a:lnTo>
                    <a:pt x="166" y="319"/>
                  </a:lnTo>
                  <a:lnTo>
                    <a:pt x="166" y="318"/>
                  </a:lnTo>
                  <a:lnTo>
                    <a:pt x="164" y="316"/>
                  </a:lnTo>
                  <a:lnTo>
                    <a:pt x="162" y="316"/>
                  </a:lnTo>
                  <a:lnTo>
                    <a:pt x="162" y="314"/>
                  </a:lnTo>
                  <a:lnTo>
                    <a:pt x="162" y="314"/>
                  </a:lnTo>
                  <a:lnTo>
                    <a:pt x="164" y="312"/>
                  </a:lnTo>
                  <a:lnTo>
                    <a:pt x="164" y="312"/>
                  </a:lnTo>
                  <a:lnTo>
                    <a:pt x="164" y="312"/>
                  </a:lnTo>
                  <a:lnTo>
                    <a:pt x="168" y="310"/>
                  </a:lnTo>
                  <a:lnTo>
                    <a:pt x="168" y="310"/>
                  </a:lnTo>
                  <a:lnTo>
                    <a:pt x="169" y="312"/>
                  </a:lnTo>
                  <a:lnTo>
                    <a:pt x="175" y="312"/>
                  </a:lnTo>
                  <a:lnTo>
                    <a:pt x="173" y="314"/>
                  </a:lnTo>
                  <a:lnTo>
                    <a:pt x="171" y="314"/>
                  </a:lnTo>
                  <a:lnTo>
                    <a:pt x="166" y="314"/>
                  </a:lnTo>
                  <a:lnTo>
                    <a:pt x="168" y="316"/>
                  </a:lnTo>
                  <a:lnTo>
                    <a:pt x="168" y="318"/>
                  </a:lnTo>
                  <a:lnTo>
                    <a:pt x="168" y="319"/>
                  </a:lnTo>
                  <a:lnTo>
                    <a:pt x="168" y="319"/>
                  </a:lnTo>
                  <a:lnTo>
                    <a:pt x="169" y="321"/>
                  </a:lnTo>
                  <a:lnTo>
                    <a:pt x="169" y="321"/>
                  </a:lnTo>
                  <a:lnTo>
                    <a:pt x="173" y="323"/>
                  </a:lnTo>
                  <a:lnTo>
                    <a:pt x="178" y="327"/>
                  </a:lnTo>
                  <a:lnTo>
                    <a:pt x="184" y="328"/>
                  </a:lnTo>
                  <a:lnTo>
                    <a:pt x="186" y="330"/>
                  </a:lnTo>
                  <a:lnTo>
                    <a:pt x="186" y="330"/>
                  </a:lnTo>
                  <a:lnTo>
                    <a:pt x="184" y="328"/>
                  </a:lnTo>
                  <a:lnTo>
                    <a:pt x="186" y="330"/>
                  </a:lnTo>
                  <a:lnTo>
                    <a:pt x="187" y="328"/>
                  </a:lnTo>
                  <a:lnTo>
                    <a:pt x="189" y="328"/>
                  </a:lnTo>
                  <a:lnTo>
                    <a:pt x="191" y="325"/>
                  </a:lnTo>
                  <a:lnTo>
                    <a:pt x="191" y="323"/>
                  </a:lnTo>
                  <a:lnTo>
                    <a:pt x="191" y="323"/>
                  </a:lnTo>
                  <a:lnTo>
                    <a:pt x="189" y="321"/>
                  </a:lnTo>
                  <a:lnTo>
                    <a:pt x="189" y="321"/>
                  </a:lnTo>
                  <a:lnTo>
                    <a:pt x="193" y="321"/>
                  </a:lnTo>
                  <a:lnTo>
                    <a:pt x="193" y="325"/>
                  </a:lnTo>
                  <a:lnTo>
                    <a:pt x="193" y="328"/>
                  </a:lnTo>
                  <a:lnTo>
                    <a:pt x="191" y="330"/>
                  </a:lnTo>
                  <a:lnTo>
                    <a:pt x="191" y="330"/>
                  </a:lnTo>
                  <a:lnTo>
                    <a:pt x="191" y="332"/>
                  </a:lnTo>
                  <a:lnTo>
                    <a:pt x="195" y="330"/>
                  </a:lnTo>
                  <a:lnTo>
                    <a:pt x="195" y="330"/>
                  </a:lnTo>
                  <a:lnTo>
                    <a:pt x="195" y="330"/>
                  </a:lnTo>
                  <a:lnTo>
                    <a:pt x="195" y="330"/>
                  </a:lnTo>
                  <a:lnTo>
                    <a:pt x="195" y="330"/>
                  </a:lnTo>
                  <a:lnTo>
                    <a:pt x="195" y="332"/>
                  </a:lnTo>
                  <a:lnTo>
                    <a:pt x="196" y="332"/>
                  </a:lnTo>
                  <a:lnTo>
                    <a:pt x="196" y="332"/>
                  </a:lnTo>
                  <a:lnTo>
                    <a:pt x="195" y="332"/>
                  </a:lnTo>
                  <a:lnTo>
                    <a:pt x="193" y="332"/>
                  </a:lnTo>
                  <a:lnTo>
                    <a:pt x="193" y="334"/>
                  </a:lnTo>
                  <a:lnTo>
                    <a:pt x="193" y="334"/>
                  </a:lnTo>
                  <a:lnTo>
                    <a:pt x="191" y="332"/>
                  </a:lnTo>
                  <a:lnTo>
                    <a:pt x="191" y="332"/>
                  </a:lnTo>
                  <a:lnTo>
                    <a:pt x="187" y="332"/>
                  </a:lnTo>
                  <a:lnTo>
                    <a:pt x="191" y="334"/>
                  </a:lnTo>
                  <a:lnTo>
                    <a:pt x="193" y="336"/>
                  </a:lnTo>
                  <a:lnTo>
                    <a:pt x="195" y="338"/>
                  </a:lnTo>
                  <a:lnTo>
                    <a:pt x="198" y="339"/>
                  </a:lnTo>
                  <a:lnTo>
                    <a:pt x="198" y="338"/>
                  </a:lnTo>
                  <a:lnTo>
                    <a:pt x="198" y="338"/>
                  </a:lnTo>
                  <a:lnTo>
                    <a:pt x="198" y="336"/>
                  </a:lnTo>
                  <a:lnTo>
                    <a:pt x="198" y="336"/>
                  </a:lnTo>
                  <a:lnTo>
                    <a:pt x="198" y="334"/>
                  </a:lnTo>
                  <a:lnTo>
                    <a:pt x="198" y="334"/>
                  </a:lnTo>
                  <a:lnTo>
                    <a:pt x="200" y="332"/>
                  </a:lnTo>
                  <a:lnTo>
                    <a:pt x="200" y="332"/>
                  </a:lnTo>
                  <a:lnTo>
                    <a:pt x="202" y="330"/>
                  </a:lnTo>
                  <a:lnTo>
                    <a:pt x="204" y="327"/>
                  </a:lnTo>
                  <a:lnTo>
                    <a:pt x="205" y="327"/>
                  </a:lnTo>
                  <a:lnTo>
                    <a:pt x="205" y="325"/>
                  </a:lnTo>
                  <a:lnTo>
                    <a:pt x="205" y="325"/>
                  </a:lnTo>
                  <a:lnTo>
                    <a:pt x="205" y="325"/>
                  </a:lnTo>
                  <a:lnTo>
                    <a:pt x="205" y="325"/>
                  </a:lnTo>
                  <a:lnTo>
                    <a:pt x="205" y="327"/>
                  </a:lnTo>
                  <a:lnTo>
                    <a:pt x="205" y="327"/>
                  </a:lnTo>
                  <a:lnTo>
                    <a:pt x="204" y="330"/>
                  </a:lnTo>
                  <a:lnTo>
                    <a:pt x="207" y="332"/>
                  </a:lnTo>
                  <a:lnTo>
                    <a:pt x="209" y="334"/>
                  </a:lnTo>
                  <a:lnTo>
                    <a:pt x="209" y="336"/>
                  </a:lnTo>
                  <a:lnTo>
                    <a:pt x="211" y="336"/>
                  </a:lnTo>
                  <a:lnTo>
                    <a:pt x="209" y="336"/>
                  </a:lnTo>
                  <a:lnTo>
                    <a:pt x="205" y="334"/>
                  </a:lnTo>
                  <a:lnTo>
                    <a:pt x="205" y="332"/>
                  </a:lnTo>
                  <a:lnTo>
                    <a:pt x="202" y="334"/>
                  </a:lnTo>
                  <a:lnTo>
                    <a:pt x="200" y="334"/>
                  </a:lnTo>
                  <a:lnTo>
                    <a:pt x="198" y="336"/>
                  </a:lnTo>
                  <a:lnTo>
                    <a:pt x="198" y="338"/>
                  </a:lnTo>
                  <a:lnTo>
                    <a:pt x="200" y="338"/>
                  </a:lnTo>
                  <a:lnTo>
                    <a:pt x="198" y="339"/>
                  </a:lnTo>
                  <a:lnTo>
                    <a:pt x="198" y="339"/>
                  </a:lnTo>
                  <a:lnTo>
                    <a:pt x="200" y="341"/>
                  </a:lnTo>
                  <a:lnTo>
                    <a:pt x="202" y="343"/>
                  </a:lnTo>
                  <a:lnTo>
                    <a:pt x="204" y="347"/>
                  </a:lnTo>
                  <a:lnTo>
                    <a:pt x="204" y="345"/>
                  </a:lnTo>
                  <a:lnTo>
                    <a:pt x="204" y="343"/>
                  </a:lnTo>
                  <a:lnTo>
                    <a:pt x="202" y="341"/>
                  </a:lnTo>
                  <a:lnTo>
                    <a:pt x="202" y="339"/>
                  </a:lnTo>
                  <a:lnTo>
                    <a:pt x="202" y="339"/>
                  </a:lnTo>
                  <a:lnTo>
                    <a:pt x="204" y="339"/>
                  </a:lnTo>
                  <a:lnTo>
                    <a:pt x="204" y="341"/>
                  </a:lnTo>
                  <a:lnTo>
                    <a:pt x="204" y="343"/>
                  </a:lnTo>
                  <a:lnTo>
                    <a:pt x="205" y="345"/>
                  </a:lnTo>
                  <a:lnTo>
                    <a:pt x="205" y="345"/>
                  </a:lnTo>
                  <a:lnTo>
                    <a:pt x="207" y="347"/>
                  </a:lnTo>
                  <a:lnTo>
                    <a:pt x="207" y="348"/>
                  </a:lnTo>
                  <a:lnTo>
                    <a:pt x="205" y="347"/>
                  </a:lnTo>
                  <a:lnTo>
                    <a:pt x="205" y="348"/>
                  </a:lnTo>
                  <a:lnTo>
                    <a:pt x="207" y="348"/>
                  </a:lnTo>
                  <a:lnTo>
                    <a:pt x="207" y="348"/>
                  </a:lnTo>
                  <a:lnTo>
                    <a:pt x="209" y="348"/>
                  </a:lnTo>
                  <a:lnTo>
                    <a:pt x="209" y="347"/>
                  </a:lnTo>
                  <a:lnTo>
                    <a:pt x="209" y="348"/>
                  </a:lnTo>
                  <a:lnTo>
                    <a:pt x="209" y="350"/>
                  </a:lnTo>
                  <a:lnTo>
                    <a:pt x="209" y="350"/>
                  </a:lnTo>
                  <a:lnTo>
                    <a:pt x="211" y="350"/>
                  </a:lnTo>
                  <a:lnTo>
                    <a:pt x="211" y="350"/>
                  </a:lnTo>
                  <a:lnTo>
                    <a:pt x="211" y="352"/>
                  </a:lnTo>
                  <a:lnTo>
                    <a:pt x="211" y="352"/>
                  </a:lnTo>
                  <a:lnTo>
                    <a:pt x="209" y="350"/>
                  </a:lnTo>
                  <a:lnTo>
                    <a:pt x="209" y="350"/>
                  </a:lnTo>
                  <a:lnTo>
                    <a:pt x="209" y="352"/>
                  </a:lnTo>
                  <a:lnTo>
                    <a:pt x="216" y="357"/>
                  </a:lnTo>
                  <a:lnTo>
                    <a:pt x="218" y="357"/>
                  </a:lnTo>
                  <a:lnTo>
                    <a:pt x="223" y="357"/>
                  </a:lnTo>
                  <a:lnTo>
                    <a:pt x="222" y="357"/>
                  </a:lnTo>
                  <a:lnTo>
                    <a:pt x="223" y="357"/>
                  </a:lnTo>
                  <a:lnTo>
                    <a:pt x="223" y="357"/>
                  </a:lnTo>
                  <a:lnTo>
                    <a:pt x="223" y="357"/>
                  </a:lnTo>
                  <a:lnTo>
                    <a:pt x="223" y="357"/>
                  </a:lnTo>
                  <a:lnTo>
                    <a:pt x="223" y="357"/>
                  </a:lnTo>
                  <a:lnTo>
                    <a:pt x="223" y="357"/>
                  </a:lnTo>
                  <a:lnTo>
                    <a:pt x="223" y="357"/>
                  </a:lnTo>
                  <a:lnTo>
                    <a:pt x="225" y="357"/>
                  </a:lnTo>
                  <a:lnTo>
                    <a:pt x="238" y="359"/>
                  </a:lnTo>
                  <a:lnTo>
                    <a:pt x="233" y="357"/>
                  </a:lnTo>
                  <a:lnTo>
                    <a:pt x="233" y="357"/>
                  </a:lnTo>
                  <a:lnTo>
                    <a:pt x="238" y="357"/>
                  </a:lnTo>
                  <a:lnTo>
                    <a:pt x="238" y="357"/>
                  </a:lnTo>
                  <a:lnTo>
                    <a:pt x="240" y="357"/>
                  </a:lnTo>
                  <a:lnTo>
                    <a:pt x="240" y="357"/>
                  </a:lnTo>
                  <a:lnTo>
                    <a:pt x="240" y="357"/>
                  </a:lnTo>
                  <a:lnTo>
                    <a:pt x="240" y="359"/>
                  </a:lnTo>
                  <a:lnTo>
                    <a:pt x="240" y="359"/>
                  </a:lnTo>
                  <a:lnTo>
                    <a:pt x="240" y="359"/>
                  </a:lnTo>
                  <a:lnTo>
                    <a:pt x="242" y="361"/>
                  </a:lnTo>
                  <a:lnTo>
                    <a:pt x="249" y="363"/>
                  </a:lnTo>
                  <a:lnTo>
                    <a:pt x="254" y="366"/>
                  </a:lnTo>
                  <a:lnTo>
                    <a:pt x="258" y="366"/>
                  </a:lnTo>
                  <a:lnTo>
                    <a:pt x="261" y="370"/>
                  </a:lnTo>
                  <a:lnTo>
                    <a:pt x="261" y="370"/>
                  </a:lnTo>
                  <a:lnTo>
                    <a:pt x="269" y="372"/>
                  </a:lnTo>
                  <a:lnTo>
                    <a:pt x="270" y="370"/>
                  </a:lnTo>
                  <a:lnTo>
                    <a:pt x="270" y="370"/>
                  </a:lnTo>
                  <a:lnTo>
                    <a:pt x="270" y="370"/>
                  </a:lnTo>
                  <a:lnTo>
                    <a:pt x="272" y="372"/>
                  </a:lnTo>
                  <a:lnTo>
                    <a:pt x="272" y="372"/>
                  </a:lnTo>
                  <a:lnTo>
                    <a:pt x="272" y="372"/>
                  </a:lnTo>
                  <a:lnTo>
                    <a:pt x="272" y="372"/>
                  </a:lnTo>
                  <a:lnTo>
                    <a:pt x="274" y="372"/>
                  </a:lnTo>
                  <a:lnTo>
                    <a:pt x="278" y="372"/>
                  </a:lnTo>
                  <a:lnTo>
                    <a:pt x="287" y="374"/>
                  </a:lnTo>
                  <a:lnTo>
                    <a:pt x="290" y="374"/>
                  </a:lnTo>
                  <a:lnTo>
                    <a:pt x="299" y="372"/>
                  </a:lnTo>
                  <a:lnTo>
                    <a:pt x="307" y="368"/>
                  </a:lnTo>
                  <a:lnTo>
                    <a:pt x="317" y="366"/>
                  </a:lnTo>
                  <a:lnTo>
                    <a:pt x="316" y="366"/>
                  </a:lnTo>
                  <a:lnTo>
                    <a:pt x="316" y="366"/>
                  </a:lnTo>
                  <a:lnTo>
                    <a:pt x="314" y="366"/>
                  </a:lnTo>
                  <a:lnTo>
                    <a:pt x="312" y="366"/>
                  </a:lnTo>
                  <a:lnTo>
                    <a:pt x="312" y="365"/>
                  </a:lnTo>
                  <a:lnTo>
                    <a:pt x="312" y="363"/>
                  </a:lnTo>
                  <a:lnTo>
                    <a:pt x="312" y="361"/>
                  </a:lnTo>
                  <a:lnTo>
                    <a:pt x="312" y="361"/>
                  </a:lnTo>
                  <a:lnTo>
                    <a:pt x="310" y="359"/>
                  </a:lnTo>
                  <a:lnTo>
                    <a:pt x="310" y="359"/>
                  </a:lnTo>
                  <a:lnTo>
                    <a:pt x="310" y="359"/>
                  </a:lnTo>
                  <a:lnTo>
                    <a:pt x="310" y="357"/>
                  </a:lnTo>
                  <a:lnTo>
                    <a:pt x="310" y="357"/>
                  </a:lnTo>
                  <a:lnTo>
                    <a:pt x="310" y="357"/>
                  </a:lnTo>
                  <a:lnTo>
                    <a:pt x="312" y="357"/>
                  </a:lnTo>
                  <a:lnTo>
                    <a:pt x="316" y="359"/>
                  </a:lnTo>
                  <a:lnTo>
                    <a:pt x="316" y="359"/>
                  </a:lnTo>
                  <a:lnTo>
                    <a:pt x="319" y="359"/>
                  </a:lnTo>
                  <a:lnTo>
                    <a:pt x="321" y="359"/>
                  </a:lnTo>
                  <a:lnTo>
                    <a:pt x="321" y="359"/>
                  </a:lnTo>
                  <a:lnTo>
                    <a:pt x="319" y="359"/>
                  </a:lnTo>
                  <a:lnTo>
                    <a:pt x="317" y="361"/>
                  </a:lnTo>
                  <a:lnTo>
                    <a:pt x="317" y="361"/>
                  </a:lnTo>
                  <a:lnTo>
                    <a:pt x="317" y="363"/>
                  </a:lnTo>
                  <a:lnTo>
                    <a:pt x="316" y="363"/>
                  </a:lnTo>
                  <a:lnTo>
                    <a:pt x="316" y="363"/>
                  </a:lnTo>
                  <a:lnTo>
                    <a:pt x="317" y="366"/>
                  </a:lnTo>
                  <a:lnTo>
                    <a:pt x="319" y="365"/>
                  </a:lnTo>
                  <a:lnTo>
                    <a:pt x="323" y="363"/>
                  </a:lnTo>
                  <a:lnTo>
                    <a:pt x="328" y="361"/>
                  </a:lnTo>
                  <a:lnTo>
                    <a:pt x="330" y="357"/>
                  </a:lnTo>
                  <a:lnTo>
                    <a:pt x="332" y="354"/>
                  </a:lnTo>
                  <a:lnTo>
                    <a:pt x="334" y="350"/>
                  </a:lnTo>
                  <a:lnTo>
                    <a:pt x="332" y="350"/>
                  </a:lnTo>
                  <a:lnTo>
                    <a:pt x="328" y="352"/>
                  </a:lnTo>
                  <a:lnTo>
                    <a:pt x="330" y="350"/>
                  </a:lnTo>
                  <a:lnTo>
                    <a:pt x="328" y="348"/>
                  </a:lnTo>
                  <a:lnTo>
                    <a:pt x="328" y="348"/>
                  </a:lnTo>
                  <a:lnTo>
                    <a:pt x="328" y="348"/>
                  </a:lnTo>
                  <a:lnTo>
                    <a:pt x="328" y="348"/>
                  </a:lnTo>
                  <a:lnTo>
                    <a:pt x="330" y="348"/>
                  </a:lnTo>
                  <a:lnTo>
                    <a:pt x="330" y="347"/>
                  </a:lnTo>
                  <a:lnTo>
                    <a:pt x="332" y="347"/>
                  </a:lnTo>
                  <a:lnTo>
                    <a:pt x="332" y="348"/>
                  </a:lnTo>
                  <a:lnTo>
                    <a:pt x="332" y="348"/>
                  </a:lnTo>
                  <a:lnTo>
                    <a:pt x="332" y="348"/>
                  </a:lnTo>
                  <a:lnTo>
                    <a:pt x="332" y="348"/>
                  </a:lnTo>
                  <a:lnTo>
                    <a:pt x="334" y="348"/>
                  </a:lnTo>
                  <a:lnTo>
                    <a:pt x="334" y="348"/>
                  </a:lnTo>
                  <a:lnTo>
                    <a:pt x="337" y="343"/>
                  </a:lnTo>
                  <a:lnTo>
                    <a:pt x="335" y="345"/>
                  </a:lnTo>
                  <a:lnTo>
                    <a:pt x="332" y="343"/>
                  </a:lnTo>
                  <a:lnTo>
                    <a:pt x="330" y="343"/>
                  </a:lnTo>
                  <a:lnTo>
                    <a:pt x="330" y="345"/>
                  </a:lnTo>
                  <a:lnTo>
                    <a:pt x="328" y="345"/>
                  </a:lnTo>
                  <a:lnTo>
                    <a:pt x="328" y="345"/>
                  </a:lnTo>
                  <a:lnTo>
                    <a:pt x="328" y="345"/>
                  </a:lnTo>
                  <a:lnTo>
                    <a:pt x="328" y="343"/>
                  </a:lnTo>
                  <a:lnTo>
                    <a:pt x="328" y="341"/>
                  </a:lnTo>
                  <a:lnTo>
                    <a:pt x="330" y="343"/>
                  </a:lnTo>
                  <a:lnTo>
                    <a:pt x="330" y="343"/>
                  </a:lnTo>
                  <a:lnTo>
                    <a:pt x="332" y="341"/>
                  </a:lnTo>
                  <a:lnTo>
                    <a:pt x="332" y="339"/>
                  </a:lnTo>
                  <a:lnTo>
                    <a:pt x="332" y="338"/>
                  </a:lnTo>
                  <a:lnTo>
                    <a:pt x="332" y="338"/>
                  </a:lnTo>
                  <a:lnTo>
                    <a:pt x="334" y="336"/>
                  </a:lnTo>
                  <a:lnTo>
                    <a:pt x="334" y="336"/>
                  </a:lnTo>
                  <a:lnTo>
                    <a:pt x="335" y="336"/>
                  </a:lnTo>
                  <a:lnTo>
                    <a:pt x="335" y="336"/>
                  </a:lnTo>
                  <a:lnTo>
                    <a:pt x="337" y="336"/>
                  </a:lnTo>
                  <a:lnTo>
                    <a:pt x="337" y="336"/>
                  </a:lnTo>
                  <a:lnTo>
                    <a:pt x="335" y="334"/>
                  </a:lnTo>
                  <a:lnTo>
                    <a:pt x="337" y="334"/>
                  </a:lnTo>
                  <a:lnTo>
                    <a:pt x="337" y="334"/>
                  </a:lnTo>
                  <a:lnTo>
                    <a:pt x="339" y="336"/>
                  </a:lnTo>
                  <a:lnTo>
                    <a:pt x="341" y="334"/>
                  </a:lnTo>
                  <a:lnTo>
                    <a:pt x="341" y="334"/>
                  </a:lnTo>
                  <a:lnTo>
                    <a:pt x="341" y="332"/>
                  </a:lnTo>
                  <a:lnTo>
                    <a:pt x="341" y="330"/>
                  </a:lnTo>
                  <a:lnTo>
                    <a:pt x="343" y="332"/>
                  </a:lnTo>
                  <a:lnTo>
                    <a:pt x="344" y="334"/>
                  </a:lnTo>
                  <a:lnTo>
                    <a:pt x="344" y="336"/>
                  </a:lnTo>
                  <a:lnTo>
                    <a:pt x="344" y="336"/>
                  </a:lnTo>
                  <a:lnTo>
                    <a:pt x="343" y="336"/>
                  </a:lnTo>
                  <a:lnTo>
                    <a:pt x="341" y="338"/>
                  </a:lnTo>
                  <a:lnTo>
                    <a:pt x="341" y="339"/>
                  </a:lnTo>
                  <a:lnTo>
                    <a:pt x="346" y="336"/>
                  </a:lnTo>
                  <a:lnTo>
                    <a:pt x="346" y="334"/>
                  </a:lnTo>
                  <a:lnTo>
                    <a:pt x="346" y="334"/>
                  </a:lnTo>
                  <a:lnTo>
                    <a:pt x="346" y="334"/>
                  </a:lnTo>
                  <a:lnTo>
                    <a:pt x="346" y="334"/>
                  </a:lnTo>
                  <a:lnTo>
                    <a:pt x="346" y="332"/>
                  </a:lnTo>
                  <a:lnTo>
                    <a:pt x="346" y="334"/>
                  </a:lnTo>
                  <a:lnTo>
                    <a:pt x="348" y="334"/>
                  </a:lnTo>
                  <a:lnTo>
                    <a:pt x="348" y="332"/>
                  </a:lnTo>
                  <a:lnTo>
                    <a:pt x="348" y="330"/>
                  </a:lnTo>
                  <a:lnTo>
                    <a:pt x="350" y="332"/>
                  </a:lnTo>
                  <a:lnTo>
                    <a:pt x="350" y="332"/>
                  </a:lnTo>
                  <a:lnTo>
                    <a:pt x="348" y="334"/>
                  </a:lnTo>
                  <a:lnTo>
                    <a:pt x="348" y="334"/>
                  </a:lnTo>
                  <a:lnTo>
                    <a:pt x="354" y="334"/>
                  </a:lnTo>
                  <a:lnTo>
                    <a:pt x="361" y="330"/>
                  </a:lnTo>
                  <a:lnTo>
                    <a:pt x="366" y="327"/>
                  </a:lnTo>
                  <a:lnTo>
                    <a:pt x="366" y="328"/>
                  </a:lnTo>
                  <a:lnTo>
                    <a:pt x="366" y="328"/>
                  </a:lnTo>
                  <a:lnTo>
                    <a:pt x="368" y="328"/>
                  </a:lnTo>
                  <a:lnTo>
                    <a:pt x="368" y="328"/>
                  </a:lnTo>
                  <a:lnTo>
                    <a:pt x="370" y="328"/>
                  </a:lnTo>
                  <a:lnTo>
                    <a:pt x="370" y="330"/>
                  </a:lnTo>
                  <a:lnTo>
                    <a:pt x="373" y="330"/>
                  </a:lnTo>
                  <a:lnTo>
                    <a:pt x="375" y="328"/>
                  </a:lnTo>
                  <a:lnTo>
                    <a:pt x="377" y="328"/>
                  </a:lnTo>
                  <a:lnTo>
                    <a:pt x="377" y="327"/>
                  </a:lnTo>
                  <a:lnTo>
                    <a:pt x="375" y="325"/>
                  </a:lnTo>
                  <a:lnTo>
                    <a:pt x="375" y="325"/>
                  </a:lnTo>
                  <a:lnTo>
                    <a:pt x="375" y="323"/>
                  </a:lnTo>
                  <a:lnTo>
                    <a:pt x="375" y="321"/>
                  </a:lnTo>
                  <a:lnTo>
                    <a:pt x="377" y="321"/>
                  </a:lnTo>
                  <a:lnTo>
                    <a:pt x="377" y="321"/>
                  </a:lnTo>
                  <a:lnTo>
                    <a:pt x="379" y="321"/>
                  </a:lnTo>
                  <a:lnTo>
                    <a:pt x="377" y="319"/>
                  </a:lnTo>
                  <a:lnTo>
                    <a:pt x="377" y="319"/>
                  </a:lnTo>
                  <a:lnTo>
                    <a:pt x="377" y="316"/>
                  </a:lnTo>
                  <a:lnTo>
                    <a:pt x="379" y="316"/>
                  </a:lnTo>
                  <a:lnTo>
                    <a:pt x="379" y="316"/>
                  </a:lnTo>
                  <a:lnTo>
                    <a:pt x="379" y="316"/>
                  </a:lnTo>
                  <a:lnTo>
                    <a:pt x="379" y="318"/>
                  </a:lnTo>
                  <a:lnTo>
                    <a:pt x="379" y="318"/>
                  </a:lnTo>
                  <a:lnTo>
                    <a:pt x="379" y="319"/>
                  </a:lnTo>
                  <a:lnTo>
                    <a:pt x="379" y="323"/>
                  </a:lnTo>
                  <a:lnTo>
                    <a:pt x="379" y="323"/>
                  </a:lnTo>
                  <a:lnTo>
                    <a:pt x="379" y="323"/>
                  </a:lnTo>
                  <a:lnTo>
                    <a:pt x="379" y="323"/>
                  </a:lnTo>
                  <a:lnTo>
                    <a:pt x="379" y="325"/>
                  </a:lnTo>
                  <a:lnTo>
                    <a:pt x="379" y="325"/>
                  </a:lnTo>
                  <a:lnTo>
                    <a:pt x="379" y="325"/>
                  </a:lnTo>
                  <a:lnTo>
                    <a:pt x="379" y="325"/>
                  </a:lnTo>
                  <a:lnTo>
                    <a:pt x="379" y="327"/>
                  </a:lnTo>
                  <a:lnTo>
                    <a:pt x="379" y="328"/>
                  </a:lnTo>
                  <a:lnTo>
                    <a:pt x="379" y="330"/>
                  </a:lnTo>
                  <a:lnTo>
                    <a:pt x="379" y="330"/>
                  </a:lnTo>
                  <a:lnTo>
                    <a:pt x="381" y="330"/>
                  </a:lnTo>
                  <a:lnTo>
                    <a:pt x="381" y="328"/>
                  </a:lnTo>
                  <a:lnTo>
                    <a:pt x="379" y="328"/>
                  </a:lnTo>
                  <a:lnTo>
                    <a:pt x="379" y="327"/>
                  </a:lnTo>
                  <a:lnTo>
                    <a:pt x="381" y="325"/>
                  </a:lnTo>
                  <a:lnTo>
                    <a:pt x="381" y="321"/>
                  </a:lnTo>
                  <a:lnTo>
                    <a:pt x="381" y="321"/>
                  </a:lnTo>
                  <a:lnTo>
                    <a:pt x="381" y="321"/>
                  </a:lnTo>
                  <a:lnTo>
                    <a:pt x="381" y="323"/>
                  </a:lnTo>
                  <a:lnTo>
                    <a:pt x="381" y="325"/>
                  </a:lnTo>
                  <a:lnTo>
                    <a:pt x="381" y="327"/>
                  </a:lnTo>
                  <a:lnTo>
                    <a:pt x="381" y="328"/>
                  </a:lnTo>
                  <a:lnTo>
                    <a:pt x="381" y="328"/>
                  </a:lnTo>
                  <a:lnTo>
                    <a:pt x="382" y="328"/>
                  </a:lnTo>
                  <a:lnTo>
                    <a:pt x="382" y="327"/>
                  </a:lnTo>
                  <a:lnTo>
                    <a:pt x="381" y="325"/>
                  </a:lnTo>
                  <a:lnTo>
                    <a:pt x="381" y="323"/>
                  </a:lnTo>
                  <a:lnTo>
                    <a:pt x="382" y="321"/>
                  </a:lnTo>
                  <a:lnTo>
                    <a:pt x="382" y="321"/>
                  </a:lnTo>
                  <a:lnTo>
                    <a:pt x="382" y="321"/>
                  </a:lnTo>
                  <a:lnTo>
                    <a:pt x="384" y="323"/>
                  </a:lnTo>
                  <a:lnTo>
                    <a:pt x="386" y="325"/>
                  </a:lnTo>
                  <a:lnTo>
                    <a:pt x="386" y="325"/>
                  </a:lnTo>
                  <a:lnTo>
                    <a:pt x="386" y="327"/>
                  </a:lnTo>
                  <a:lnTo>
                    <a:pt x="386" y="327"/>
                  </a:lnTo>
                  <a:lnTo>
                    <a:pt x="386" y="328"/>
                  </a:lnTo>
                  <a:lnTo>
                    <a:pt x="386" y="328"/>
                  </a:lnTo>
                  <a:lnTo>
                    <a:pt x="388" y="328"/>
                  </a:lnTo>
                  <a:lnTo>
                    <a:pt x="388" y="327"/>
                  </a:lnTo>
                  <a:lnTo>
                    <a:pt x="388" y="325"/>
                  </a:lnTo>
                  <a:lnTo>
                    <a:pt x="388" y="325"/>
                  </a:lnTo>
                  <a:lnTo>
                    <a:pt x="388" y="323"/>
                  </a:lnTo>
                  <a:lnTo>
                    <a:pt x="390" y="323"/>
                  </a:lnTo>
                  <a:lnTo>
                    <a:pt x="388" y="323"/>
                  </a:lnTo>
                  <a:lnTo>
                    <a:pt x="388" y="323"/>
                  </a:lnTo>
                  <a:lnTo>
                    <a:pt x="388" y="323"/>
                  </a:lnTo>
                  <a:lnTo>
                    <a:pt x="388" y="321"/>
                  </a:lnTo>
                  <a:lnTo>
                    <a:pt x="388" y="323"/>
                  </a:lnTo>
                  <a:lnTo>
                    <a:pt x="390" y="323"/>
                  </a:lnTo>
                  <a:lnTo>
                    <a:pt x="395" y="321"/>
                  </a:lnTo>
                  <a:lnTo>
                    <a:pt x="404" y="314"/>
                  </a:lnTo>
                  <a:lnTo>
                    <a:pt x="402" y="316"/>
                  </a:lnTo>
                  <a:lnTo>
                    <a:pt x="402" y="318"/>
                  </a:lnTo>
                  <a:lnTo>
                    <a:pt x="402" y="318"/>
                  </a:lnTo>
                  <a:lnTo>
                    <a:pt x="400" y="318"/>
                  </a:lnTo>
                  <a:lnTo>
                    <a:pt x="402" y="318"/>
                  </a:lnTo>
                  <a:lnTo>
                    <a:pt x="406" y="314"/>
                  </a:lnTo>
                  <a:lnTo>
                    <a:pt x="409" y="310"/>
                  </a:lnTo>
                  <a:lnTo>
                    <a:pt x="409" y="309"/>
                  </a:lnTo>
                  <a:lnTo>
                    <a:pt x="411" y="307"/>
                  </a:lnTo>
                  <a:lnTo>
                    <a:pt x="409" y="307"/>
                  </a:lnTo>
                  <a:lnTo>
                    <a:pt x="409" y="309"/>
                  </a:lnTo>
                  <a:lnTo>
                    <a:pt x="409" y="307"/>
                  </a:lnTo>
                  <a:lnTo>
                    <a:pt x="409" y="305"/>
                  </a:lnTo>
                  <a:lnTo>
                    <a:pt x="411" y="305"/>
                  </a:lnTo>
                  <a:lnTo>
                    <a:pt x="413" y="301"/>
                  </a:lnTo>
                  <a:lnTo>
                    <a:pt x="413" y="303"/>
                  </a:lnTo>
                  <a:lnTo>
                    <a:pt x="415" y="303"/>
                  </a:lnTo>
                  <a:lnTo>
                    <a:pt x="417" y="301"/>
                  </a:lnTo>
                  <a:lnTo>
                    <a:pt x="417" y="301"/>
                  </a:lnTo>
                  <a:lnTo>
                    <a:pt x="417" y="301"/>
                  </a:lnTo>
                  <a:lnTo>
                    <a:pt x="417" y="300"/>
                  </a:lnTo>
                  <a:lnTo>
                    <a:pt x="417" y="300"/>
                  </a:lnTo>
                  <a:lnTo>
                    <a:pt x="419" y="298"/>
                  </a:lnTo>
                  <a:lnTo>
                    <a:pt x="419" y="300"/>
                  </a:lnTo>
                  <a:lnTo>
                    <a:pt x="419" y="300"/>
                  </a:lnTo>
                  <a:lnTo>
                    <a:pt x="419" y="300"/>
                  </a:lnTo>
                  <a:lnTo>
                    <a:pt x="420" y="298"/>
                  </a:lnTo>
                  <a:lnTo>
                    <a:pt x="420" y="298"/>
                  </a:lnTo>
                  <a:lnTo>
                    <a:pt x="422" y="296"/>
                  </a:lnTo>
                  <a:lnTo>
                    <a:pt x="424" y="296"/>
                  </a:lnTo>
                  <a:lnTo>
                    <a:pt x="424" y="294"/>
                  </a:lnTo>
                  <a:lnTo>
                    <a:pt x="428" y="292"/>
                  </a:lnTo>
                  <a:lnTo>
                    <a:pt x="428" y="291"/>
                  </a:lnTo>
                  <a:lnTo>
                    <a:pt x="426" y="291"/>
                  </a:lnTo>
                  <a:lnTo>
                    <a:pt x="428" y="289"/>
                  </a:lnTo>
                  <a:lnTo>
                    <a:pt x="440" y="285"/>
                  </a:lnTo>
                  <a:lnTo>
                    <a:pt x="442" y="285"/>
                  </a:lnTo>
                  <a:lnTo>
                    <a:pt x="440" y="283"/>
                  </a:lnTo>
                  <a:lnTo>
                    <a:pt x="437" y="285"/>
                  </a:lnTo>
                  <a:lnTo>
                    <a:pt x="440" y="282"/>
                  </a:lnTo>
                  <a:lnTo>
                    <a:pt x="442" y="280"/>
                  </a:lnTo>
                  <a:lnTo>
                    <a:pt x="442" y="280"/>
                  </a:lnTo>
                  <a:lnTo>
                    <a:pt x="442" y="280"/>
                  </a:lnTo>
                  <a:lnTo>
                    <a:pt x="442" y="282"/>
                  </a:lnTo>
                  <a:lnTo>
                    <a:pt x="444" y="280"/>
                  </a:lnTo>
                  <a:lnTo>
                    <a:pt x="447" y="280"/>
                  </a:lnTo>
                  <a:lnTo>
                    <a:pt x="449" y="278"/>
                  </a:lnTo>
                  <a:lnTo>
                    <a:pt x="453" y="278"/>
                  </a:lnTo>
                  <a:lnTo>
                    <a:pt x="455" y="276"/>
                  </a:lnTo>
                  <a:lnTo>
                    <a:pt x="453" y="276"/>
                  </a:lnTo>
                  <a:lnTo>
                    <a:pt x="453" y="276"/>
                  </a:lnTo>
                  <a:lnTo>
                    <a:pt x="451" y="276"/>
                  </a:lnTo>
                  <a:lnTo>
                    <a:pt x="453" y="274"/>
                  </a:lnTo>
                  <a:lnTo>
                    <a:pt x="455" y="276"/>
                  </a:lnTo>
                  <a:lnTo>
                    <a:pt x="456" y="274"/>
                  </a:lnTo>
                  <a:lnTo>
                    <a:pt x="458" y="272"/>
                  </a:lnTo>
                  <a:lnTo>
                    <a:pt x="458" y="271"/>
                  </a:lnTo>
                  <a:lnTo>
                    <a:pt x="458" y="269"/>
                  </a:lnTo>
                  <a:lnTo>
                    <a:pt x="456" y="269"/>
                  </a:lnTo>
                  <a:lnTo>
                    <a:pt x="456" y="267"/>
                  </a:lnTo>
                  <a:lnTo>
                    <a:pt x="456" y="269"/>
                  </a:lnTo>
                  <a:lnTo>
                    <a:pt x="458" y="269"/>
                  </a:lnTo>
                  <a:lnTo>
                    <a:pt x="458" y="269"/>
                  </a:lnTo>
                  <a:lnTo>
                    <a:pt x="458" y="267"/>
                  </a:lnTo>
                  <a:lnTo>
                    <a:pt x="458" y="267"/>
                  </a:lnTo>
                  <a:lnTo>
                    <a:pt x="456" y="263"/>
                  </a:lnTo>
                  <a:lnTo>
                    <a:pt x="456" y="262"/>
                  </a:lnTo>
                  <a:lnTo>
                    <a:pt x="455" y="262"/>
                  </a:lnTo>
                  <a:lnTo>
                    <a:pt x="453" y="262"/>
                  </a:lnTo>
                  <a:lnTo>
                    <a:pt x="453" y="260"/>
                  </a:lnTo>
                  <a:lnTo>
                    <a:pt x="455" y="262"/>
                  </a:lnTo>
                  <a:lnTo>
                    <a:pt x="456" y="262"/>
                  </a:lnTo>
                  <a:lnTo>
                    <a:pt x="456" y="263"/>
                  </a:lnTo>
                  <a:lnTo>
                    <a:pt x="458" y="263"/>
                  </a:lnTo>
                  <a:lnTo>
                    <a:pt x="460" y="265"/>
                  </a:lnTo>
                  <a:lnTo>
                    <a:pt x="460" y="269"/>
                  </a:lnTo>
                  <a:lnTo>
                    <a:pt x="460" y="271"/>
                  </a:lnTo>
                  <a:lnTo>
                    <a:pt x="460" y="271"/>
                  </a:lnTo>
                  <a:lnTo>
                    <a:pt x="460" y="271"/>
                  </a:lnTo>
                  <a:lnTo>
                    <a:pt x="462" y="272"/>
                  </a:lnTo>
                  <a:lnTo>
                    <a:pt x="462" y="272"/>
                  </a:lnTo>
                  <a:lnTo>
                    <a:pt x="462" y="271"/>
                  </a:lnTo>
                  <a:lnTo>
                    <a:pt x="462" y="271"/>
                  </a:lnTo>
                  <a:lnTo>
                    <a:pt x="462" y="269"/>
                  </a:lnTo>
                  <a:lnTo>
                    <a:pt x="462" y="269"/>
                  </a:lnTo>
                  <a:lnTo>
                    <a:pt x="462" y="269"/>
                  </a:lnTo>
                  <a:lnTo>
                    <a:pt x="462" y="267"/>
                  </a:lnTo>
                  <a:lnTo>
                    <a:pt x="462" y="269"/>
                  </a:lnTo>
                  <a:lnTo>
                    <a:pt x="464" y="269"/>
                  </a:lnTo>
                  <a:lnTo>
                    <a:pt x="464" y="271"/>
                  </a:lnTo>
                  <a:lnTo>
                    <a:pt x="464" y="272"/>
                  </a:lnTo>
                  <a:lnTo>
                    <a:pt x="464" y="272"/>
                  </a:lnTo>
                  <a:lnTo>
                    <a:pt x="465" y="272"/>
                  </a:lnTo>
                  <a:lnTo>
                    <a:pt x="465" y="272"/>
                  </a:lnTo>
                  <a:lnTo>
                    <a:pt x="465" y="276"/>
                  </a:lnTo>
                  <a:lnTo>
                    <a:pt x="467" y="276"/>
                  </a:lnTo>
                  <a:lnTo>
                    <a:pt x="467" y="276"/>
                  </a:lnTo>
                  <a:lnTo>
                    <a:pt x="467" y="274"/>
                  </a:lnTo>
                  <a:lnTo>
                    <a:pt x="467" y="274"/>
                  </a:lnTo>
                  <a:lnTo>
                    <a:pt x="467" y="272"/>
                  </a:lnTo>
                  <a:lnTo>
                    <a:pt x="467" y="272"/>
                  </a:lnTo>
                  <a:lnTo>
                    <a:pt x="469" y="274"/>
                  </a:lnTo>
                  <a:lnTo>
                    <a:pt x="469" y="274"/>
                  </a:lnTo>
                  <a:lnTo>
                    <a:pt x="469" y="274"/>
                  </a:lnTo>
                  <a:lnTo>
                    <a:pt x="471" y="272"/>
                  </a:lnTo>
                  <a:lnTo>
                    <a:pt x="471" y="272"/>
                  </a:lnTo>
                  <a:lnTo>
                    <a:pt x="473" y="272"/>
                  </a:lnTo>
                  <a:lnTo>
                    <a:pt x="473" y="272"/>
                  </a:lnTo>
                  <a:lnTo>
                    <a:pt x="474" y="274"/>
                  </a:lnTo>
                  <a:lnTo>
                    <a:pt x="476" y="276"/>
                  </a:lnTo>
                  <a:lnTo>
                    <a:pt x="476" y="276"/>
                  </a:lnTo>
                  <a:lnTo>
                    <a:pt x="480" y="276"/>
                  </a:lnTo>
                  <a:lnTo>
                    <a:pt x="480" y="276"/>
                  </a:lnTo>
                  <a:lnTo>
                    <a:pt x="482" y="274"/>
                  </a:lnTo>
                  <a:lnTo>
                    <a:pt x="484" y="274"/>
                  </a:lnTo>
                  <a:lnTo>
                    <a:pt x="482" y="272"/>
                  </a:lnTo>
                  <a:lnTo>
                    <a:pt x="482" y="271"/>
                  </a:lnTo>
                  <a:lnTo>
                    <a:pt x="482" y="271"/>
                  </a:lnTo>
                  <a:lnTo>
                    <a:pt x="482" y="271"/>
                  </a:lnTo>
                  <a:lnTo>
                    <a:pt x="480" y="272"/>
                  </a:lnTo>
                  <a:lnTo>
                    <a:pt x="480" y="271"/>
                  </a:lnTo>
                  <a:lnTo>
                    <a:pt x="478" y="271"/>
                  </a:lnTo>
                  <a:lnTo>
                    <a:pt x="478" y="269"/>
                  </a:lnTo>
                  <a:lnTo>
                    <a:pt x="480" y="269"/>
                  </a:lnTo>
                  <a:lnTo>
                    <a:pt x="480" y="269"/>
                  </a:lnTo>
                  <a:lnTo>
                    <a:pt x="480" y="269"/>
                  </a:lnTo>
                  <a:lnTo>
                    <a:pt x="482" y="267"/>
                  </a:lnTo>
                  <a:lnTo>
                    <a:pt x="482" y="265"/>
                  </a:lnTo>
                  <a:lnTo>
                    <a:pt x="482" y="265"/>
                  </a:lnTo>
                  <a:lnTo>
                    <a:pt x="482" y="267"/>
                  </a:lnTo>
                  <a:lnTo>
                    <a:pt x="482" y="267"/>
                  </a:lnTo>
                  <a:lnTo>
                    <a:pt x="482" y="267"/>
                  </a:lnTo>
                  <a:lnTo>
                    <a:pt x="482" y="269"/>
                  </a:lnTo>
                  <a:lnTo>
                    <a:pt x="482" y="267"/>
                  </a:lnTo>
                  <a:lnTo>
                    <a:pt x="484" y="267"/>
                  </a:lnTo>
                  <a:lnTo>
                    <a:pt x="484" y="265"/>
                  </a:lnTo>
                  <a:lnTo>
                    <a:pt x="487" y="263"/>
                  </a:lnTo>
                  <a:lnTo>
                    <a:pt x="487" y="263"/>
                  </a:lnTo>
                  <a:lnTo>
                    <a:pt x="489" y="262"/>
                  </a:lnTo>
                  <a:lnTo>
                    <a:pt x="489" y="260"/>
                  </a:lnTo>
                  <a:lnTo>
                    <a:pt x="489" y="260"/>
                  </a:lnTo>
                  <a:lnTo>
                    <a:pt x="491" y="260"/>
                  </a:lnTo>
                  <a:lnTo>
                    <a:pt x="491" y="258"/>
                  </a:lnTo>
                  <a:lnTo>
                    <a:pt x="491" y="258"/>
                  </a:lnTo>
                  <a:lnTo>
                    <a:pt x="491" y="256"/>
                  </a:lnTo>
                  <a:lnTo>
                    <a:pt x="491" y="256"/>
                  </a:lnTo>
                  <a:lnTo>
                    <a:pt x="491" y="256"/>
                  </a:lnTo>
                  <a:lnTo>
                    <a:pt x="496" y="258"/>
                  </a:lnTo>
                  <a:lnTo>
                    <a:pt x="498" y="258"/>
                  </a:lnTo>
                  <a:lnTo>
                    <a:pt x="496" y="260"/>
                  </a:lnTo>
                  <a:lnTo>
                    <a:pt x="491" y="260"/>
                  </a:lnTo>
                  <a:lnTo>
                    <a:pt x="489" y="262"/>
                  </a:lnTo>
                  <a:lnTo>
                    <a:pt x="491" y="262"/>
                  </a:lnTo>
                  <a:lnTo>
                    <a:pt x="494" y="260"/>
                  </a:lnTo>
                  <a:lnTo>
                    <a:pt x="500" y="260"/>
                  </a:lnTo>
                  <a:lnTo>
                    <a:pt x="500" y="260"/>
                  </a:lnTo>
                  <a:lnTo>
                    <a:pt x="500" y="258"/>
                  </a:lnTo>
                  <a:lnTo>
                    <a:pt x="500" y="256"/>
                  </a:lnTo>
                  <a:lnTo>
                    <a:pt x="500" y="256"/>
                  </a:lnTo>
                  <a:lnTo>
                    <a:pt x="500" y="256"/>
                  </a:lnTo>
                  <a:lnTo>
                    <a:pt x="502" y="256"/>
                  </a:lnTo>
                  <a:lnTo>
                    <a:pt x="502" y="254"/>
                  </a:lnTo>
                  <a:lnTo>
                    <a:pt x="502" y="254"/>
                  </a:lnTo>
                  <a:lnTo>
                    <a:pt x="502" y="254"/>
                  </a:lnTo>
                  <a:lnTo>
                    <a:pt x="502" y="254"/>
                  </a:lnTo>
                  <a:lnTo>
                    <a:pt x="502" y="253"/>
                  </a:lnTo>
                  <a:lnTo>
                    <a:pt x="502" y="253"/>
                  </a:lnTo>
                  <a:lnTo>
                    <a:pt x="503" y="249"/>
                  </a:lnTo>
                  <a:lnTo>
                    <a:pt x="503" y="247"/>
                  </a:lnTo>
                  <a:lnTo>
                    <a:pt x="503" y="245"/>
                  </a:lnTo>
                  <a:lnTo>
                    <a:pt x="503" y="245"/>
                  </a:lnTo>
                  <a:lnTo>
                    <a:pt x="503" y="244"/>
                  </a:lnTo>
                  <a:lnTo>
                    <a:pt x="509" y="238"/>
                  </a:lnTo>
                  <a:lnTo>
                    <a:pt x="509" y="236"/>
                  </a:lnTo>
                  <a:lnTo>
                    <a:pt x="509" y="236"/>
                  </a:lnTo>
                  <a:lnTo>
                    <a:pt x="507" y="236"/>
                  </a:lnTo>
                  <a:lnTo>
                    <a:pt x="503" y="242"/>
                  </a:lnTo>
                  <a:lnTo>
                    <a:pt x="502" y="242"/>
                  </a:lnTo>
                  <a:lnTo>
                    <a:pt x="502" y="244"/>
                  </a:lnTo>
                  <a:lnTo>
                    <a:pt x="502" y="244"/>
                  </a:lnTo>
                  <a:lnTo>
                    <a:pt x="500" y="242"/>
                  </a:lnTo>
                  <a:lnTo>
                    <a:pt x="500" y="242"/>
                  </a:lnTo>
                  <a:lnTo>
                    <a:pt x="500" y="242"/>
                  </a:lnTo>
                  <a:lnTo>
                    <a:pt x="498" y="240"/>
                  </a:lnTo>
                  <a:lnTo>
                    <a:pt x="498" y="238"/>
                  </a:lnTo>
                  <a:lnTo>
                    <a:pt x="498" y="238"/>
                  </a:lnTo>
                  <a:lnTo>
                    <a:pt x="505" y="238"/>
                  </a:lnTo>
                  <a:lnTo>
                    <a:pt x="505" y="236"/>
                  </a:lnTo>
                  <a:lnTo>
                    <a:pt x="505" y="236"/>
                  </a:lnTo>
                  <a:lnTo>
                    <a:pt x="507" y="235"/>
                  </a:lnTo>
                  <a:lnTo>
                    <a:pt x="505" y="233"/>
                  </a:lnTo>
                  <a:lnTo>
                    <a:pt x="505" y="233"/>
                  </a:lnTo>
                  <a:lnTo>
                    <a:pt x="503" y="231"/>
                  </a:lnTo>
                  <a:lnTo>
                    <a:pt x="502" y="231"/>
                  </a:lnTo>
                  <a:lnTo>
                    <a:pt x="505" y="227"/>
                  </a:lnTo>
                  <a:lnTo>
                    <a:pt x="512" y="231"/>
                  </a:lnTo>
                  <a:lnTo>
                    <a:pt x="512" y="231"/>
                  </a:lnTo>
                  <a:lnTo>
                    <a:pt x="512" y="229"/>
                  </a:lnTo>
                  <a:lnTo>
                    <a:pt x="512" y="227"/>
                  </a:lnTo>
                  <a:lnTo>
                    <a:pt x="509" y="227"/>
                  </a:lnTo>
                  <a:lnTo>
                    <a:pt x="509" y="226"/>
                  </a:lnTo>
                  <a:lnTo>
                    <a:pt x="509" y="226"/>
                  </a:lnTo>
                  <a:lnTo>
                    <a:pt x="507" y="224"/>
                  </a:lnTo>
                  <a:lnTo>
                    <a:pt x="507" y="222"/>
                  </a:lnTo>
                  <a:lnTo>
                    <a:pt x="507" y="220"/>
                  </a:lnTo>
                  <a:lnTo>
                    <a:pt x="507" y="220"/>
                  </a:lnTo>
                  <a:lnTo>
                    <a:pt x="503" y="218"/>
                  </a:lnTo>
                  <a:lnTo>
                    <a:pt x="503" y="218"/>
                  </a:lnTo>
                  <a:lnTo>
                    <a:pt x="503" y="217"/>
                  </a:lnTo>
                  <a:lnTo>
                    <a:pt x="503" y="217"/>
                  </a:lnTo>
                  <a:lnTo>
                    <a:pt x="503" y="215"/>
                  </a:lnTo>
                  <a:lnTo>
                    <a:pt x="503" y="215"/>
                  </a:lnTo>
                  <a:lnTo>
                    <a:pt x="502" y="215"/>
                  </a:lnTo>
                  <a:lnTo>
                    <a:pt x="502" y="215"/>
                  </a:lnTo>
                  <a:lnTo>
                    <a:pt x="502" y="213"/>
                  </a:lnTo>
                  <a:lnTo>
                    <a:pt x="505" y="215"/>
                  </a:lnTo>
                  <a:lnTo>
                    <a:pt x="505" y="215"/>
                  </a:lnTo>
                  <a:lnTo>
                    <a:pt x="507" y="218"/>
                  </a:lnTo>
                  <a:lnTo>
                    <a:pt x="509" y="218"/>
                  </a:lnTo>
                  <a:lnTo>
                    <a:pt x="509" y="224"/>
                  </a:lnTo>
                  <a:lnTo>
                    <a:pt x="511" y="224"/>
                  </a:lnTo>
                  <a:lnTo>
                    <a:pt x="511" y="226"/>
                  </a:lnTo>
                  <a:lnTo>
                    <a:pt x="512" y="226"/>
                  </a:lnTo>
                  <a:lnTo>
                    <a:pt x="523" y="224"/>
                  </a:lnTo>
                  <a:lnTo>
                    <a:pt x="527" y="220"/>
                  </a:lnTo>
                  <a:lnTo>
                    <a:pt x="527" y="220"/>
                  </a:lnTo>
                  <a:lnTo>
                    <a:pt x="527" y="218"/>
                  </a:lnTo>
                  <a:lnTo>
                    <a:pt x="525" y="218"/>
                  </a:lnTo>
                  <a:lnTo>
                    <a:pt x="523" y="217"/>
                  </a:lnTo>
                  <a:lnTo>
                    <a:pt x="523" y="215"/>
                  </a:lnTo>
                  <a:lnTo>
                    <a:pt x="525" y="215"/>
                  </a:lnTo>
                  <a:lnTo>
                    <a:pt x="525" y="215"/>
                  </a:lnTo>
                  <a:lnTo>
                    <a:pt x="525" y="213"/>
                  </a:lnTo>
                  <a:lnTo>
                    <a:pt x="527" y="215"/>
                  </a:lnTo>
                  <a:lnTo>
                    <a:pt x="532" y="215"/>
                  </a:lnTo>
                  <a:lnTo>
                    <a:pt x="534" y="213"/>
                  </a:lnTo>
                  <a:lnTo>
                    <a:pt x="534" y="213"/>
                  </a:lnTo>
                  <a:lnTo>
                    <a:pt x="534" y="211"/>
                  </a:lnTo>
                  <a:lnTo>
                    <a:pt x="529" y="209"/>
                  </a:lnTo>
                  <a:lnTo>
                    <a:pt x="530" y="207"/>
                  </a:lnTo>
                  <a:lnTo>
                    <a:pt x="534" y="209"/>
                  </a:lnTo>
                  <a:lnTo>
                    <a:pt x="536" y="209"/>
                  </a:lnTo>
                  <a:lnTo>
                    <a:pt x="538" y="207"/>
                  </a:lnTo>
                  <a:lnTo>
                    <a:pt x="538" y="207"/>
                  </a:lnTo>
                  <a:lnTo>
                    <a:pt x="538" y="207"/>
                  </a:lnTo>
                  <a:lnTo>
                    <a:pt x="538" y="206"/>
                  </a:lnTo>
                  <a:lnTo>
                    <a:pt x="538" y="206"/>
                  </a:lnTo>
                  <a:lnTo>
                    <a:pt x="538" y="204"/>
                  </a:lnTo>
                  <a:lnTo>
                    <a:pt x="534" y="202"/>
                  </a:lnTo>
                  <a:lnTo>
                    <a:pt x="527" y="200"/>
                  </a:lnTo>
                  <a:lnTo>
                    <a:pt x="523" y="198"/>
                  </a:lnTo>
                  <a:lnTo>
                    <a:pt x="525" y="197"/>
                  </a:lnTo>
                  <a:lnTo>
                    <a:pt x="527" y="198"/>
                  </a:lnTo>
                  <a:lnTo>
                    <a:pt x="532" y="198"/>
                  </a:lnTo>
                  <a:lnTo>
                    <a:pt x="538" y="200"/>
                  </a:lnTo>
                  <a:lnTo>
                    <a:pt x="540" y="200"/>
                  </a:lnTo>
                  <a:lnTo>
                    <a:pt x="541" y="198"/>
                  </a:lnTo>
                  <a:lnTo>
                    <a:pt x="541" y="197"/>
                  </a:lnTo>
                  <a:lnTo>
                    <a:pt x="536" y="195"/>
                  </a:lnTo>
                  <a:lnTo>
                    <a:pt x="532" y="193"/>
                  </a:lnTo>
                  <a:lnTo>
                    <a:pt x="532" y="191"/>
                  </a:lnTo>
                  <a:lnTo>
                    <a:pt x="532" y="191"/>
                  </a:lnTo>
                  <a:lnTo>
                    <a:pt x="532" y="189"/>
                  </a:lnTo>
                  <a:lnTo>
                    <a:pt x="530" y="189"/>
                  </a:lnTo>
                  <a:lnTo>
                    <a:pt x="530" y="188"/>
                  </a:lnTo>
                  <a:lnTo>
                    <a:pt x="514" y="188"/>
                  </a:lnTo>
                  <a:lnTo>
                    <a:pt x="514" y="186"/>
                  </a:lnTo>
                  <a:lnTo>
                    <a:pt x="525" y="186"/>
                  </a:lnTo>
                  <a:lnTo>
                    <a:pt x="527" y="184"/>
                  </a:lnTo>
                  <a:lnTo>
                    <a:pt x="527" y="182"/>
                  </a:lnTo>
                  <a:lnTo>
                    <a:pt x="525" y="182"/>
                  </a:lnTo>
                  <a:lnTo>
                    <a:pt x="525" y="182"/>
                  </a:lnTo>
                  <a:lnTo>
                    <a:pt x="525" y="180"/>
                  </a:lnTo>
                  <a:lnTo>
                    <a:pt x="527" y="180"/>
                  </a:lnTo>
                  <a:lnTo>
                    <a:pt x="529" y="184"/>
                  </a:lnTo>
                  <a:lnTo>
                    <a:pt x="532" y="184"/>
                  </a:lnTo>
                  <a:lnTo>
                    <a:pt x="534" y="186"/>
                  </a:lnTo>
                  <a:lnTo>
                    <a:pt x="534" y="186"/>
                  </a:lnTo>
                  <a:lnTo>
                    <a:pt x="536" y="186"/>
                  </a:lnTo>
                  <a:lnTo>
                    <a:pt x="536" y="188"/>
                  </a:lnTo>
                  <a:lnTo>
                    <a:pt x="536" y="189"/>
                  </a:lnTo>
                  <a:lnTo>
                    <a:pt x="536" y="191"/>
                  </a:lnTo>
                  <a:lnTo>
                    <a:pt x="538" y="191"/>
                  </a:lnTo>
                  <a:lnTo>
                    <a:pt x="541" y="191"/>
                  </a:lnTo>
                  <a:lnTo>
                    <a:pt x="545" y="191"/>
                  </a:lnTo>
                  <a:lnTo>
                    <a:pt x="545" y="191"/>
                  </a:lnTo>
                  <a:lnTo>
                    <a:pt x="547" y="189"/>
                  </a:lnTo>
                  <a:lnTo>
                    <a:pt x="547" y="189"/>
                  </a:lnTo>
                  <a:lnTo>
                    <a:pt x="547" y="189"/>
                  </a:lnTo>
                  <a:lnTo>
                    <a:pt x="547" y="188"/>
                  </a:lnTo>
                  <a:lnTo>
                    <a:pt x="547" y="186"/>
                  </a:lnTo>
                  <a:lnTo>
                    <a:pt x="547" y="186"/>
                  </a:lnTo>
                  <a:lnTo>
                    <a:pt x="549" y="184"/>
                  </a:lnTo>
                  <a:lnTo>
                    <a:pt x="550" y="184"/>
                  </a:lnTo>
                  <a:lnTo>
                    <a:pt x="550" y="182"/>
                  </a:lnTo>
                  <a:lnTo>
                    <a:pt x="552" y="180"/>
                  </a:lnTo>
                  <a:lnTo>
                    <a:pt x="550" y="179"/>
                  </a:lnTo>
                  <a:close/>
                  <a:moveTo>
                    <a:pt x="326" y="3"/>
                  </a:moveTo>
                  <a:lnTo>
                    <a:pt x="326" y="2"/>
                  </a:lnTo>
                  <a:lnTo>
                    <a:pt x="328" y="2"/>
                  </a:lnTo>
                  <a:lnTo>
                    <a:pt x="326" y="2"/>
                  </a:lnTo>
                  <a:lnTo>
                    <a:pt x="326" y="0"/>
                  </a:lnTo>
                  <a:lnTo>
                    <a:pt x="325" y="0"/>
                  </a:lnTo>
                  <a:lnTo>
                    <a:pt x="325" y="2"/>
                  </a:lnTo>
                  <a:lnTo>
                    <a:pt x="326"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2" name="Freeform 38"/>
            <p:cNvSpPr>
              <a:spLocks/>
            </p:cNvSpPr>
            <p:nvPr/>
          </p:nvSpPr>
          <p:spPr bwMode="auto">
            <a:xfrm>
              <a:off x="8321606" y="4077306"/>
              <a:ext cx="468562" cy="287495"/>
            </a:xfrm>
            <a:custGeom>
              <a:avLst/>
              <a:gdLst>
                <a:gd name="T0" fmla="*/ 332 w 339"/>
                <a:gd name="T1" fmla="*/ 35 h 208"/>
                <a:gd name="T2" fmla="*/ 318 w 339"/>
                <a:gd name="T3" fmla="*/ 26 h 208"/>
                <a:gd name="T4" fmla="*/ 311 w 339"/>
                <a:gd name="T5" fmla="*/ 17 h 208"/>
                <a:gd name="T6" fmla="*/ 302 w 339"/>
                <a:gd name="T7" fmla="*/ 13 h 208"/>
                <a:gd name="T8" fmla="*/ 280 w 339"/>
                <a:gd name="T9" fmla="*/ 17 h 208"/>
                <a:gd name="T10" fmla="*/ 267 w 339"/>
                <a:gd name="T11" fmla="*/ 0 h 208"/>
                <a:gd name="T12" fmla="*/ 251 w 339"/>
                <a:gd name="T13" fmla="*/ 6 h 208"/>
                <a:gd name="T14" fmla="*/ 220 w 339"/>
                <a:gd name="T15" fmla="*/ 2 h 208"/>
                <a:gd name="T16" fmla="*/ 215 w 339"/>
                <a:gd name="T17" fmla="*/ 18 h 208"/>
                <a:gd name="T18" fmla="*/ 202 w 339"/>
                <a:gd name="T19" fmla="*/ 26 h 208"/>
                <a:gd name="T20" fmla="*/ 186 w 339"/>
                <a:gd name="T21" fmla="*/ 31 h 208"/>
                <a:gd name="T22" fmla="*/ 177 w 339"/>
                <a:gd name="T23" fmla="*/ 26 h 208"/>
                <a:gd name="T24" fmla="*/ 166 w 339"/>
                <a:gd name="T25" fmla="*/ 36 h 208"/>
                <a:gd name="T26" fmla="*/ 134 w 339"/>
                <a:gd name="T27" fmla="*/ 44 h 208"/>
                <a:gd name="T28" fmla="*/ 134 w 339"/>
                <a:gd name="T29" fmla="*/ 56 h 208"/>
                <a:gd name="T30" fmla="*/ 81 w 339"/>
                <a:gd name="T31" fmla="*/ 60 h 208"/>
                <a:gd name="T32" fmla="*/ 69 w 339"/>
                <a:gd name="T33" fmla="*/ 51 h 208"/>
                <a:gd name="T34" fmla="*/ 49 w 339"/>
                <a:gd name="T35" fmla="*/ 47 h 208"/>
                <a:gd name="T36" fmla="*/ 45 w 339"/>
                <a:gd name="T37" fmla="*/ 55 h 208"/>
                <a:gd name="T38" fmla="*/ 40 w 339"/>
                <a:gd name="T39" fmla="*/ 67 h 208"/>
                <a:gd name="T40" fmla="*/ 25 w 339"/>
                <a:gd name="T41" fmla="*/ 62 h 208"/>
                <a:gd name="T42" fmla="*/ 16 w 339"/>
                <a:gd name="T43" fmla="*/ 67 h 208"/>
                <a:gd name="T44" fmla="*/ 29 w 339"/>
                <a:gd name="T45" fmla="*/ 78 h 208"/>
                <a:gd name="T46" fmla="*/ 16 w 339"/>
                <a:gd name="T47" fmla="*/ 91 h 208"/>
                <a:gd name="T48" fmla="*/ 16 w 339"/>
                <a:gd name="T49" fmla="*/ 102 h 208"/>
                <a:gd name="T50" fmla="*/ 20 w 339"/>
                <a:gd name="T51" fmla="*/ 109 h 208"/>
                <a:gd name="T52" fmla="*/ 20 w 339"/>
                <a:gd name="T53" fmla="*/ 116 h 208"/>
                <a:gd name="T54" fmla="*/ 9 w 339"/>
                <a:gd name="T55" fmla="*/ 118 h 208"/>
                <a:gd name="T56" fmla="*/ 0 w 339"/>
                <a:gd name="T57" fmla="*/ 127 h 208"/>
                <a:gd name="T58" fmla="*/ 11 w 339"/>
                <a:gd name="T59" fmla="*/ 130 h 208"/>
                <a:gd name="T60" fmla="*/ 14 w 339"/>
                <a:gd name="T61" fmla="*/ 139 h 208"/>
                <a:gd name="T62" fmla="*/ 22 w 339"/>
                <a:gd name="T63" fmla="*/ 152 h 208"/>
                <a:gd name="T64" fmla="*/ 32 w 339"/>
                <a:gd name="T65" fmla="*/ 161 h 208"/>
                <a:gd name="T66" fmla="*/ 38 w 339"/>
                <a:gd name="T67" fmla="*/ 163 h 208"/>
                <a:gd name="T68" fmla="*/ 47 w 339"/>
                <a:gd name="T69" fmla="*/ 177 h 208"/>
                <a:gd name="T70" fmla="*/ 61 w 339"/>
                <a:gd name="T71" fmla="*/ 190 h 208"/>
                <a:gd name="T72" fmla="*/ 65 w 339"/>
                <a:gd name="T73" fmla="*/ 192 h 208"/>
                <a:gd name="T74" fmla="*/ 78 w 339"/>
                <a:gd name="T75" fmla="*/ 199 h 208"/>
                <a:gd name="T76" fmla="*/ 99 w 339"/>
                <a:gd name="T77" fmla="*/ 206 h 208"/>
                <a:gd name="T78" fmla="*/ 114 w 339"/>
                <a:gd name="T79" fmla="*/ 208 h 208"/>
                <a:gd name="T80" fmla="*/ 126 w 339"/>
                <a:gd name="T81" fmla="*/ 199 h 208"/>
                <a:gd name="T82" fmla="*/ 137 w 339"/>
                <a:gd name="T83" fmla="*/ 195 h 208"/>
                <a:gd name="T84" fmla="*/ 144 w 339"/>
                <a:gd name="T85" fmla="*/ 194 h 208"/>
                <a:gd name="T86" fmla="*/ 159 w 339"/>
                <a:gd name="T87" fmla="*/ 190 h 208"/>
                <a:gd name="T88" fmla="*/ 168 w 339"/>
                <a:gd name="T89" fmla="*/ 183 h 208"/>
                <a:gd name="T90" fmla="*/ 179 w 339"/>
                <a:gd name="T91" fmla="*/ 177 h 208"/>
                <a:gd name="T92" fmla="*/ 202 w 339"/>
                <a:gd name="T93" fmla="*/ 179 h 208"/>
                <a:gd name="T94" fmla="*/ 226 w 339"/>
                <a:gd name="T95" fmla="*/ 179 h 208"/>
                <a:gd name="T96" fmla="*/ 233 w 339"/>
                <a:gd name="T97" fmla="*/ 174 h 208"/>
                <a:gd name="T98" fmla="*/ 242 w 339"/>
                <a:gd name="T99" fmla="*/ 170 h 208"/>
                <a:gd name="T100" fmla="*/ 255 w 339"/>
                <a:gd name="T101" fmla="*/ 167 h 208"/>
                <a:gd name="T102" fmla="*/ 260 w 339"/>
                <a:gd name="T103" fmla="*/ 145 h 208"/>
                <a:gd name="T104" fmla="*/ 269 w 339"/>
                <a:gd name="T105" fmla="*/ 136 h 208"/>
                <a:gd name="T106" fmla="*/ 274 w 339"/>
                <a:gd name="T107" fmla="*/ 125 h 208"/>
                <a:gd name="T108" fmla="*/ 278 w 339"/>
                <a:gd name="T109" fmla="*/ 116 h 208"/>
                <a:gd name="T110" fmla="*/ 287 w 339"/>
                <a:gd name="T111" fmla="*/ 102 h 208"/>
                <a:gd name="T112" fmla="*/ 294 w 339"/>
                <a:gd name="T113" fmla="*/ 80 h 208"/>
                <a:gd name="T114" fmla="*/ 305 w 339"/>
                <a:gd name="T115" fmla="*/ 67 h 208"/>
                <a:gd name="T116" fmla="*/ 316 w 339"/>
                <a:gd name="T117" fmla="*/ 58 h 208"/>
                <a:gd name="T118" fmla="*/ 334 w 339"/>
                <a:gd name="T119" fmla="*/ 55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9" h="208">
                  <a:moveTo>
                    <a:pt x="338" y="46"/>
                  </a:moveTo>
                  <a:lnTo>
                    <a:pt x="338" y="44"/>
                  </a:lnTo>
                  <a:lnTo>
                    <a:pt x="338" y="44"/>
                  </a:lnTo>
                  <a:lnTo>
                    <a:pt x="338" y="42"/>
                  </a:lnTo>
                  <a:lnTo>
                    <a:pt x="338" y="42"/>
                  </a:lnTo>
                  <a:lnTo>
                    <a:pt x="339" y="40"/>
                  </a:lnTo>
                  <a:lnTo>
                    <a:pt x="338" y="40"/>
                  </a:lnTo>
                  <a:lnTo>
                    <a:pt x="338" y="38"/>
                  </a:lnTo>
                  <a:lnTo>
                    <a:pt x="338" y="36"/>
                  </a:lnTo>
                  <a:lnTo>
                    <a:pt x="336" y="36"/>
                  </a:lnTo>
                  <a:lnTo>
                    <a:pt x="334" y="35"/>
                  </a:lnTo>
                  <a:lnTo>
                    <a:pt x="334" y="35"/>
                  </a:lnTo>
                  <a:lnTo>
                    <a:pt x="332" y="35"/>
                  </a:lnTo>
                  <a:lnTo>
                    <a:pt x="332" y="35"/>
                  </a:lnTo>
                  <a:lnTo>
                    <a:pt x="330" y="35"/>
                  </a:lnTo>
                  <a:lnTo>
                    <a:pt x="330" y="35"/>
                  </a:lnTo>
                  <a:lnTo>
                    <a:pt x="327" y="35"/>
                  </a:lnTo>
                  <a:lnTo>
                    <a:pt x="327" y="35"/>
                  </a:lnTo>
                  <a:lnTo>
                    <a:pt x="325" y="35"/>
                  </a:lnTo>
                  <a:lnTo>
                    <a:pt x="325" y="35"/>
                  </a:lnTo>
                  <a:lnTo>
                    <a:pt x="325" y="33"/>
                  </a:lnTo>
                  <a:lnTo>
                    <a:pt x="323" y="31"/>
                  </a:lnTo>
                  <a:lnTo>
                    <a:pt x="323" y="29"/>
                  </a:lnTo>
                  <a:lnTo>
                    <a:pt x="320" y="24"/>
                  </a:lnTo>
                  <a:lnTo>
                    <a:pt x="320" y="24"/>
                  </a:lnTo>
                  <a:lnTo>
                    <a:pt x="320" y="24"/>
                  </a:lnTo>
                  <a:lnTo>
                    <a:pt x="320" y="24"/>
                  </a:lnTo>
                  <a:lnTo>
                    <a:pt x="318" y="26"/>
                  </a:lnTo>
                  <a:lnTo>
                    <a:pt x="318" y="26"/>
                  </a:lnTo>
                  <a:lnTo>
                    <a:pt x="316" y="26"/>
                  </a:lnTo>
                  <a:lnTo>
                    <a:pt x="316" y="24"/>
                  </a:lnTo>
                  <a:lnTo>
                    <a:pt x="316" y="24"/>
                  </a:lnTo>
                  <a:lnTo>
                    <a:pt x="316" y="24"/>
                  </a:lnTo>
                  <a:lnTo>
                    <a:pt x="314" y="24"/>
                  </a:lnTo>
                  <a:lnTo>
                    <a:pt x="314" y="26"/>
                  </a:lnTo>
                  <a:lnTo>
                    <a:pt x="314" y="26"/>
                  </a:lnTo>
                  <a:lnTo>
                    <a:pt x="314" y="26"/>
                  </a:lnTo>
                  <a:lnTo>
                    <a:pt x="314" y="24"/>
                  </a:lnTo>
                  <a:lnTo>
                    <a:pt x="311" y="20"/>
                  </a:lnTo>
                  <a:lnTo>
                    <a:pt x="311" y="18"/>
                  </a:lnTo>
                  <a:lnTo>
                    <a:pt x="311" y="18"/>
                  </a:lnTo>
                  <a:lnTo>
                    <a:pt x="311" y="17"/>
                  </a:lnTo>
                  <a:lnTo>
                    <a:pt x="311" y="17"/>
                  </a:lnTo>
                  <a:lnTo>
                    <a:pt x="311" y="17"/>
                  </a:lnTo>
                  <a:lnTo>
                    <a:pt x="311" y="17"/>
                  </a:lnTo>
                  <a:lnTo>
                    <a:pt x="309" y="17"/>
                  </a:lnTo>
                  <a:lnTo>
                    <a:pt x="309" y="15"/>
                  </a:lnTo>
                  <a:lnTo>
                    <a:pt x="309" y="13"/>
                  </a:lnTo>
                  <a:lnTo>
                    <a:pt x="307" y="11"/>
                  </a:lnTo>
                  <a:lnTo>
                    <a:pt x="305" y="11"/>
                  </a:lnTo>
                  <a:lnTo>
                    <a:pt x="303" y="11"/>
                  </a:lnTo>
                  <a:lnTo>
                    <a:pt x="303" y="13"/>
                  </a:lnTo>
                  <a:lnTo>
                    <a:pt x="303" y="13"/>
                  </a:lnTo>
                  <a:lnTo>
                    <a:pt x="303" y="13"/>
                  </a:lnTo>
                  <a:lnTo>
                    <a:pt x="303" y="13"/>
                  </a:lnTo>
                  <a:lnTo>
                    <a:pt x="302" y="13"/>
                  </a:lnTo>
                  <a:lnTo>
                    <a:pt x="302" y="13"/>
                  </a:lnTo>
                  <a:lnTo>
                    <a:pt x="300" y="15"/>
                  </a:lnTo>
                  <a:lnTo>
                    <a:pt x="300" y="15"/>
                  </a:lnTo>
                  <a:lnTo>
                    <a:pt x="296" y="15"/>
                  </a:lnTo>
                  <a:lnTo>
                    <a:pt x="296" y="15"/>
                  </a:lnTo>
                  <a:lnTo>
                    <a:pt x="294" y="15"/>
                  </a:lnTo>
                  <a:lnTo>
                    <a:pt x="292" y="15"/>
                  </a:lnTo>
                  <a:lnTo>
                    <a:pt x="291" y="15"/>
                  </a:lnTo>
                  <a:lnTo>
                    <a:pt x="289" y="17"/>
                  </a:lnTo>
                  <a:lnTo>
                    <a:pt x="287" y="17"/>
                  </a:lnTo>
                  <a:lnTo>
                    <a:pt x="285" y="18"/>
                  </a:lnTo>
                  <a:lnTo>
                    <a:pt x="283" y="18"/>
                  </a:lnTo>
                  <a:lnTo>
                    <a:pt x="282" y="17"/>
                  </a:lnTo>
                  <a:lnTo>
                    <a:pt x="280" y="17"/>
                  </a:lnTo>
                  <a:lnTo>
                    <a:pt x="280" y="15"/>
                  </a:lnTo>
                  <a:lnTo>
                    <a:pt x="276" y="11"/>
                  </a:lnTo>
                  <a:lnTo>
                    <a:pt x="276" y="9"/>
                  </a:lnTo>
                  <a:lnTo>
                    <a:pt x="276" y="6"/>
                  </a:lnTo>
                  <a:lnTo>
                    <a:pt x="274" y="6"/>
                  </a:lnTo>
                  <a:lnTo>
                    <a:pt x="274" y="6"/>
                  </a:lnTo>
                  <a:lnTo>
                    <a:pt x="273" y="6"/>
                  </a:lnTo>
                  <a:lnTo>
                    <a:pt x="271" y="6"/>
                  </a:lnTo>
                  <a:lnTo>
                    <a:pt x="271" y="4"/>
                  </a:lnTo>
                  <a:lnTo>
                    <a:pt x="271" y="4"/>
                  </a:lnTo>
                  <a:lnTo>
                    <a:pt x="271" y="2"/>
                  </a:lnTo>
                  <a:lnTo>
                    <a:pt x="271" y="2"/>
                  </a:lnTo>
                  <a:lnTo>
                    <a:pt x="269" y="2"/>
                  </a:lnTo>
                  <a:lnTo>
                    <a:pt x="267" y="0"/>
                  </a:lnTo>
                  <a:lnTo>
                    <a:pt x="267" y="0"/>
                  </a:lnTo>
                  <a:lnTo>
                    <a:pt x="264" y="2"/>
                  </a:lnTo>
                  <a:lnTo>
                    <a:pt x="262" y="2"/>
                  </a:lnTo>
                  <a:lnTo>
                    <a:pt x="262" y="2"/>
                  </a:lnTo>
                  <a:lnTo>
                    <a:pt x="260" y="2"/>
                  </a:lnTo>
                  <a:lnTo>
                    <a:pt x="260" y="2"/>
                  </a:lnTo>
                  <a:lnTo>
                    <a:pt x="260" y="4"/>
                  </a:lnTo>
                  <a:lnTo>
                    <a:pt x="260" y="4"/>
                  </a:lnTo>
                  <a:lnTo>
                    <a:pt x="258" y="6"/>
                  </a:lnTo>
                  <a:lnTo>
                    <a:pt x="258" y="4"/>
                  </a:lnTo>
                  <a:lnTo>
                    <a:pt x="258" y="4"/>
                  </a:lnTo>
                  <a:lnTo>
                    <a:pt x="256" y="4"/>
                  </a:lnTo>
                  <a:lnTo>
                    <a:pt x="255" y="4"/>
                  </a:lnTo>
                  <a:lnTo>
                    <a:pt x="251" y="6"/>
                  </a:lnTo>
                  <a:lnTo>
                    <a:pt x="249" y="6"/>
                  </a:lnTo>
                  <a:lnTo>
                    <a:pt x="249" y="4"/>
                  </a:lnTo>
                  <a:lnTo>
                    <a:pt x="247" y="4"/>
                  </a:lnTo>
                  <a:lnTo>
                    <a:pt x="246" y="4"/>
                  </a:lnTo>
                  <a:lnTo>
                    <a:pt x="244" y="4"/>
                  </a:lnTo>
                  <a:lnTo>
                    <a:pt x="242" y="4"/>
                  </a:lnTo>
                  <a:lnTo>
                    <a:pt x="240" y="2"/>
                  </a:lnTo>
                  <a:lnTo>
                    <a:pt x="238" y="2"/>
                  </a:lnTo>
                  <a:lnTo>
                    <a:pt x="238" y="2"/>
                  </a:lnTo>
                  <a:lnTo>
                    <a:pt x="237" y="0"/>
                  </a:lnTo>
                  <a:lnTo>
                    <a:pt x="235" y="0"/>
                  </a:lnTo>
                  <a:lnTo>
                    <a:pt x="235" y="0"/>
                  </a:lnTo>
                  <a:lnTo>
                    <a:pt x="224" y="2"/>
                  </a:lnTo>
                  <a:lnTo>
                    <a:pt x="220" y="2"/>
                  </a:lnTo>
                  <a:lnTo>
                    <a:pt x="220" y="4"/>
                  </a:lnTo>
                  <a:lnTo>
                    <a:pt x="220" y="4"/>
                  </a:lnTo>
                  <a:lnTo>
                    <a:pt x="220" y="4"/>
                  </a:lnTo>
                  <a:lnTo>
                    <a:pt x="220" y="6"/>
                  </a:lnTo>
                  <a:lnTo>
                    <a:pt x="220" y="6"/>
                  </a:lnTo>
                  <a:lnTo>
                    <a:pt x="220" y="6"/>
                  </a:lnTo>
                  <a:lnTo>
                    <a:pt x="220" y="6"/>
                  </a:lnTo>
                  <a:lnTo>
                    <a:pt x="220" y="8"/>
                  </a:lnTo>
                  <a:lnTo>
                    <a:pt x="218" y="8"/>
                  </a:lnTo>
                  <a:lnTo>
                    <a:pt x="218" y="8"/>
                  </a:lnTo>
                  <a:lnTo>
                    <a:pt x="217" y="9"/>
                  </a:lnTo>
                  <a:lnTo>
                    <a:pt x="217" y="11"/>
                  </a:lnTo>
                  <a:lnTo>
                    <a:pt x="217" y="11"/>
                  </a:lnTo>
                  <a:lnTo>
                    <a:pt x="215" y="18"/>
                  </a:lnTo>
                  <a:lnTo>
                    <a:pt x="213" y="20"/>
                  </a:lnTo>
                  <a:lnTo>
                    <a:pt x="211" y="22"/>
                  </a:lnTo>
                  <a:lnTo>
                    <a:pt x="209" y="24"/>
                  </a:lnTo>
                  <a:lnTo>
                    <a:pt x="209" y="24"/>
                  </a:lnTo>
                  <a:lnTo>
                    <a:pt x="208" y="24"/>
                  </a:lnTo>
                  <a:lnTo>
                    <a:pt x="208" y="24"/>
                  </a:lnTo>
                  <a:lnTo>
                    <a:pt x="208" y="22"/>
                  </a:lnTo>
                  <a:lnTo>
                    <a:pt x="206" y="22"/>
                  </a:lnTo>
                  <a:lnTo>
                    <a:pt x="204" y="24"/>
                  </a:lnTo>
                  <a:lnTo>
                    <a:pt x="204" y="24"/>
                  </a:lnTo>
                  <a:lnTo>
                    <a:pt x="204" y="24"/>
                  </a:lnTo>
                  <a:lnTo>
                    <a:pt x="202" y="24"/>
                  </a:lnTo>
                  <a:lnTo>
                    <a:pt x="202" y="24"/>
                  </a:lnTo>
                  <a:lnTo>
                    <a:pt x="202" y="26"/>
                  </a:lnTo>
                  <a:lnTo>
                    <a:pt x="202" y="26"/>
                  </a:lnTo>
                  <a:lnTo>
                    <a:pt x="200" y="27"/>
                  </a:lnTo>
                  <a:lnTo>
                    <a:pt x="200" y="27"/>
                  </a:lnTo>
                  <a:lnTo>
                    <a:pt x="200" y="27"/>
                  </a:lnTo>
                  <a:lnTo>
                    <a:pt x="199" y="27"/>
                  </a:lnTo>
                  <a:lnTo>
                    <a:pt x="197" y="29"/>
                  </a:lnTo>
                  <a:lnTo>
                    <a:pt x="197" y="29"/>
                  </a:lnTo>
                  <a:lnTo>
                    <a:pt x="195" y="31"/>
                  </a:lnTo>
                  <a:lnTo>
                    <a:pt x="195" y="31"/>
                  </a:lnTo>
                  <a:lnTo>
                    <a:pt x="191" y="33"/>
                  </a:lnTo>
                  <a:lnTo>
                    <a:pt x="191" y="33"/>
                  </a:lnTo>
                  <a:lnTo>
                    <a:pt x="190" y="33"/>
                  </a:lnTo>
                  <a:lnTo>
                    <a:pt x="188" y="31"/>
                  </a:lnTo>
                  <a:lnTo>
                    <a:pt x="186" y="31"/>
                  </a:lnTo>
                  <a:lnTo>
                    <a:pt x="184" y="31"/>
                  </a:lnTo>
                  <a:lnTo>
                    <a:pt x="184" y="31"/>
                  </a:lnTo>
                  <a:lnTo>
                    <a:pt x="184" y="31"/>
                  </a:lnTo>
                  <a:lnTo>
                    <a:pt x="184" y="31"/>
                  </a:lnTo>
                  <a:lnTo>
                    <a:pt x="184" y="29"/>
                  </a:lnTo>
                  <a:lnTo>
                    <a:pt x="184" y="29"/>
                  </a:lnTo>
                  <a:lnTo>
                    <a:pt x="184" y="27"/>
                  </a:lnTo>
                  <a:lnTo>
                    <a:pt x="182" y="27"/>
                  </a:lnTo>
                  <a:lnTo>
                    <a:pt x="181" y="27"/>
                  </a:lnTo>
                  <a:lnTo>
                    <a:pt x="179" y="27"/>
                  </a:lnTo>
                  <a:lnTo>
                    <a:pt x="179" y="26"/>
                  </a:lnTo>
                  <a:lnTo>
                    <a:pt x="177" y="26"/>
                  </a:lnTo>
                  <a:lnTo>
                    <a:pt x="177" y="26"/>
                  </a:lnTo>
                  <a:lnTo>
                    <a:pt x="177" y="26"/>
                  </a:lnTo>
                  <a:lnTo>
                    <a:pt x="171" y="27"/>
                  </a:lnTo>
                  <a:lnTo>
                    <a:pt x="171" y="27"/>
                  </a:lnTo>
                  <a:lnTo>
                    <a:pt x="170" y="29"/>
                  </a:lnTo>
                  <a:lnTo>
                    <a:pt x="170" y="31"/>
                  </a:lnTo>
                  <a:lnTo>
                    <a:pt x="170" y="33"/>
                  </a:lnTo>
                  <a:lnTo>
                    <a:pt x="170" y="33"/>
                  </a:lnTo>
                  <a:lnTo>
                    <a:pt x="170" y="33"/>
                  </a:lnTo>
                  <a:lnTo>
                    <a:pt x="170" y="33"/>
                  </a:lnTo>
                  <a:lnTo>
                    <a:pt x="170" y="33"/>
                  </a:lnTo>
                  <a:lnTo>
                    <a:pt x="170" y="33"/>
                  </a:lnTo>
                  <a:lnTo>
                    <a:pt x="170" y="33"/>
                  </a:lnTo>
                  <a:lnTo>
                    <a:pt x="170" y="35"/>
                  </a:lnTo>
                  <a:lnTo>
                    <a:pt x="170" y="35"/>
                  </a:lnTo>
                  <a:lnTo>
                    <a:pt x="166" y="36"/>
                  </a:lnTo>
                  <a:lnTo>
                    <a:pt x="161" y="36"/>
                  </a:lnTo>
                  <a:lnTo>
                    <a:pt x="157" y="38"/>
                  </a:lnTo>
                  <a:lnTo>
                    <a:pt x="157" y="38"/>
                  </a:lnTo>
                  <a:lnTo>
                    <a:pt x="150" y="38"/>
                  </a:lnTo>
                  <a:lnTo>
                    <a:pt x="148" y="38"/>
                  </a:lnTo>
                  <a:lnTo>
                    <a:pt x="146" y="38"/>
                  </a:lnTo>
                  <a:lnTo>
                    <a:pt x="144" y="38"/>
                  </a:lnTo>
                  <a:lnTo>
                    <a:pt x="144" y="38"/>
                  </a:lnTo>
                  <a:lnTo>
                    <a:pt x="143" y="38"/>
                  </a:lnTo>
                  <a:lnTo>
                    <a:pt x="137" y="40"/>
                  </a:lnTo>
                  <a:lnTo>
                    <a:pt x="137" y="40"/>
                  </a:lnTo>
                  <a:lnTo>
                    <a:pt x="135" y="44"/>
                  </a:lnTo>
                  <a:lnTo>
                    <a:pt x="135" y="44"/>
                  </a:lnTo>
                  <a:lnTo>
                    <a:pt x="134" y="44"/>
                  </a:lnTo>
                  <a:lnTo>
                    <a:pt x="134" y="44"/>
                  </a:lnTo>
                  <a:lnTo>
                    <a:pt x="132" y="46"/>
                  </a:lnTo>
                  <a:lnTo>
                    <a:pt x="132" y="46"/>
                  </a:lnTo>
                  <a:lnTo>
                    <a:pt x="134" y="46"/>
                  </a:lnTo>
                  <a:lnTo>
                    <a:pt x="134" y="46"/>
                  </a:lnTo>
                  <a:lnTo>
                    <a:pt x="132" y="49"/>
                  </a:lnTo>
                  <a:lnTo>
                    <a:pt x="132" y="51"/>
                  </a:lnTo>
                  <a:lnTo>
                    <a:pt x="134" y="53"/>
                  </a:lnTo>
                  <a:lnTo>
                    <a:pt x="134" y="55"/>
                  </a:lnTo>
                  <a:lnTo>
                    <a:pt x="135" y="55"/>
                  </a:lnTo>
                  <a:lnTo>
                    <a:pt x="135" y="55"/>
                  </a:lnTo>
                  <a:lnTo>
                    <a:pt x="135" y="56"/>
                  </a:lnTo>
                  <a:lnTo>
                    <a:pt x="134" y="56"/>
                  </a:lnTo>
                  <a:lnTo>
                    <a:pt x="134" y="56"/>
                  </a:lnTo>
                  <a:lnTo>
                    <a:pt x="132" y="58"/>
                  </a:lnTo>
                  <a:lnTo>
                    <a:pt x="130" y="60"/>
                  </a:lnTo>
                  <a:lnTo>
                    <a:pt x="128" y="60"/>
                  </a:lnTo>
                  <a:lnTo>
                    <a:pt x="126" y="60"/>
                  </a:lnTo>
                  <a:lnTo>
                    <a:pt x="125" y="58"/>
                  </a:lnTo>
                  <a:lnTo>
                    <a:pt x="123" y="58"/>
                  </a:lnTo>
                  <a:lnTo>
                    <a:pt x="112" y="60"/>
                  </a:lnTo>
                  <a:lnTo>
                    <a:pt x="108" y="62"/>
                  </a:lnTo>
                  <a:lnTo>
                    <a:pt x="106" y="62"/>
                  </a:lnTo>
                  <a:lnTo>
                    <a:pt x="101" y="60"/>
                  </a:lnTo>
                  <a:lnTo>
                    <a:pt x="90" y="62"/>
                  </a:lnTo>
                  <a:lnTo>
                    <a:pt x="87" y="62"/>
                  </a:lnTo>
                  <a:lnTo>
                    <a:pt x="83" y="60"/>
                  </a:lnTo>
                  <a:lnTo>
                    <a:pt x="81" y="60"/>
                  </a:lnTo>
                  <a:lnTo>
                    <a:pt x="79" y="58"/>
                  </a:lnTo>
                  <a:lnTo>
                    <a:pt x="79" y="58"/>
                  </a:lnTo>
                  <a:lnTo>
                    <a:pt x="78" y="56"/>
                  </a:lnTo>
                  <a:lnTo>
                    <a:pt x="78" y="56"/>
                  </a:lnTo>
                  <a:lnTo>
                    <a:pt x="76" y="56"/>
                  </a:lnTo>
                  <a:lnTo>
                    <a:pt x="76" y="55"/>
                  </a:lnTo>
                  <a:lnTo>
                    <a:pt x="76" y="55"/>
                  </a:lnTo>
                  <a:lnTo>
                    <a:pt x="74" y="55"/>
                  </a:lnTo>
                  <a:lnTo>
                    <a:pt x="74" y="55"/>
                  </a:lnTo>
                  <a:lnTo>
                    <a:pt x="74" y="55"/>
                  </a:lnTo>
                  <a:lnTo>
                    <a:pt x="72" y="53"/>
                  </a:lnTo>
                  <a:lnTo>
                    <a:pt x="70" y="53"/>
                  </a:lnTo>
                  <a:lnTo>
                    <a:pt x="70" y="51"/>
                  </a:lnTo>
                  <a:lnTo>
                    <a:pt x="69" y="51"/>
                  </a:lnTo>
                  <a:lnTo>
                    <a:pt x="69" y="51"/>
                  </a:lnTo>
                  <a:lnTo>
                    <a:pt x="63" y="44"/>
                  </a:lnTo>
                  <a:lnTo>
                    <a:pt x="61" y="44"/>
                  </a:lnTo>
                  <a:lnTo>
                    <a:pt x="60" y="42"/>
                  </a:lnTo>
                  <a:lnTo>
                    <a:pt x="58" y="42"/>
                  </a:lnTo>
                  <a:lnTo>
                    <a:pt x="56" y="42"/>
                  </a:lnTo>
                  <a:lnTo>
                    <a:pt x="54" y="42"/>
                  </a:lnTo>
                  <a:lnTo>
                    <a:pt x="52" y="42"/>
                  </a:lnTo>
                  <a:lnTo>
                    <a:pt x="49" y="46"/>
                  </a:lnTo>
                  <a:lnTo>
                    <a:pt x="51" y="46"/>
                  </a:lnTo>
                  <a:lnTo>
                    <a:pt x="51" y="46"/>
                  </a:lnTo>
                  <a:lnTo>
                    <a:pt x="51" y="47"/>
                  </a:lnTo>
                  <a:lnTo>
                    <a:pt x="51" y="47"/>
                  </a:lnTo>
                  <a:lnTo>
                    <a:pt x="49" y="47"/>
                  </a:lnTo>
                  <a:lnTo>
                    <a:pt x="49" y="47"/>
                  </a:lnTo>
                  <a:lnTo>
                    <a:pt x="49" y="47"/>
                  </a:lnTo>
                  <a:lnTo>
                    <a:pt x="49" y="47"/>
                  </a:lnTo>
                  <a:lnTo>
                    <a:pt x="49" y="49"/>
                  </a:lnTo>
                  <a:lnTo>
                    <a:pt x="49" y="49"/>
                  </a:lnTo>
                  <a:lnTo>
                    <a:pt x="51" y="49"/>
                  </a:lnTo>
                  <a:lnTo>
                    <a:pt x="49" y="49"/>
                  </a:lnTo>
                  <a:lnTo>
                    <a:pt x="49" y="51"/>
                  </a:lnTo>
                  <a:lnTo>
                    <a:pt x="49" y="51"/>
                  </a:lnTo>
                  <a:lnTo>
                    <a:pt x="49" y="53"/>
                  </a:lnTo>
                  <a:lnTo>
                    <a:pt x="47" y="53"/>
                  </a:lnTo>
                  <a:lnTo>
                    <a:pt x="45" y="53"/>
                  </a:lnTo>
                  <a:lnTo>
                    <a:pt x="45" y="55"/>
                  </a:lnTo>
                  <a:lnTo>
                    <a:pt x="45" y="55"/>
                  </a:lnTo>
                  <a:lnTo>
                    <a:pt x="47" y="55"/>
                  </a:lnTo>
                  <a:lnTo>
                    <a:pt x="47" y="55"/>
                  </a:lnTo>
                  <a:lnTo>
                    <a:pt x="47" y="56"/>
                  </a:lnTo>
                  <a:lnTo>
                    <a:pt x="49" y="56"/>
                  </a:lnTo>
                  <a:lnTo>
                    <a:pt x="47" y="58"/>
                  </a:lnTo>
                  <a:lnTo>
                    <a:pt x="47" y="58"/>
                  </a:lnTo>
                  <a:lnTo>
                    <a:pt x="47" y="60"/>
                  </a:lnTo>
                  <a:lnTo>
                    <a:pt x="49" y="64"/>
                  </a:lnTo>
                  <a:lnTo>
                    <a:pt x="49" y="64"/>
                  </a:lnTo>
                  <a:lnTo>
                    <a:pt x="49" y="64"/>
                  </a:lnTo>
                  <a:lnTo>
                    <a:pt x="49" y="64"/>
                  </a:lnTo>
                  <a:lnTo>
                    <a:pt x="49" y="65"/>
                  </a:lnTo>
                  <a:lnTo>
                    <a:pt x="45" y="65"/>
                  </a:lnTo>
                  <a:lnTo>
                    <a:pt x="40" y="67"/>
                  </a:lnTo>
                  <a:lnTo>
                    <a:pt x="38" y="65"/>
                  </a:lnTo>
                  <a:lnTo>
                    <a:pt x="38" y="64"/>
                  </a:lnTo>
                  <a:lnTo>
                    <a:pt x="38" y="65"/>
                  </a:lnTo>
                  <a:lnTo>
                    <a:pt x="36" y="65"/>
                  </a:lnTo>
                  <a:lnTo>
                    <a:pt x="36" y="67"/>
                  </a:lnTo>
                  <a:lnTo>
                    <a:pt x="34" y="67"/>
                  </a:lnTo>
                  <a:lnTo>
                    <a:pt x="32" y="67"/>
                  </a:lnTo>
                  <a:lnTo>
                    <a:pt x="32" y="65"/>
                  </a:lnTo>
                  <a:lnTo>
                    <a:pt x="31" y="65"/>
                  </a:lnTo>
                  <a:lnTo>
                    <a:pt x="31" y="65"/>
                  </a:lnTo>
                  <a:lnTo>
                    <a:pt x="31" y="64"/>
                  </a:lnTo>
                  <a:lnTo>
                    <a:pt x="31" y="64"/>
                  </a:lnTo>
                  <a:lnTo>
                    <a:pt x="31" y="64"/>
                  </a:lnTo>
                  <a:lnTo>
                    <a:pt x="25" y="62"/>
                  </a:lnTo>
                  <a:lnTo>
                    <a:pt x="23" y="62"/>
                  </a:lnTo>
                  <a:lnTo>
                    <a:pt x="22" y="62"/>
                  </a:lnTo>
                  <a:lnTo>
                    <a:pt x="22" y="62"/>
                  </a:lnTo>
                  <a:lnTo>
                    <a:pt x="22" y="64"/>
                  </a:lnTo>
                  <a:lnTo>
                    <a:pt x="22" y="64"/>
                  </a:lnTo>
                  <a:lnTo>
                    <a:pt x="22" y="65"/>
                  </a:lnTo>
                  <a:lnTo>
                    <a:pt x="18" y="65"/>
                  </a:lnTo>
                  <a:lnTo>
                    <a:pt x="18" y="65"/>
                  </a:lnTo>
                  <a:lnTo>
                    <a:pt x="18" y="67"/>
                  </a:lnTo>
                  <a:lnTo>
                    <a:pt x="18" y="67"/>
                  </a:lnTo>
                  <a:lnTo>
                    <a:pt x="18" y="65"/>
                  </a:lnTo>
                  <a:lnTo>
                    <a:pt x="18" y="65"/>
                  </a:lnTo>
                  <a:lnTo>
                    <a:pt x="16" y="65"/>
                  </a:lnTo>
                  <a:lnTo>
                    <a:pt x="16" y="67"/>
                  </a:lnTo>
                  <a:lnTo>
                    <a:pt x="16" y="67"/>
                  </a:lnTo>
                  <a:lnTo>
                    <a:pt x="16" y="69"/>
                  </a:lnTo>
                  <a:lnTo>
                    <a:pt x="20" y="69"/>
                  </a:lnTo>
                  <a:lnTo>
                    <a:pt x="22" y="69"/>
                  </a:lnTo>
                  <a:lnTo>
                    <a:pt x="23" y="71"/>
                  </a:lnTo>
                  <a:lnTo>
                    <a:pt x="25" y="71"/>
                  </a:lnTo>
                  <a:lnTo>
                    <a:pt x="27" y="71"/>
                  </a:lnTo>
                  <a:lnTo>
                    <a:pt x="27" y="73"/>
                  </a:lnTo>
                  <a:lnTo>
                    <a:pt x="29" y="74"/>
                  </a:lnTo>
                  <a:lnTo>
                    <a:pt x="27" y="74"/>
                  </a:lnTo>
                  <a:lnTo>
                    <a:pt x="29" y="76"/>
                  </a:lnTo>
                  <a:lnTo>
                    <a:pt x="29" y="76"/>
                  </a:lnTo>
                  <a:lnTo>
                    <a:pt x="29" y="76"/>
                  </a:lnTo>
                  <a:lnTo>
                    <a:pt x="29" y="78"/>
                  </a:lnTo>
                  <a:lnTo>
                    <a:pt x="29" y="80"/>
                  </a:lnTo>
                  <a:lnTo>
                    <a:pt x="27" y="80"/>
                  </a:lnTo>
                  <a:lnTo>
                    <a:pt x="27" y="80"/>
                  </a:lnTo>
                  <a:lnTo>
                    <a:pt x="27" y="83"/>
                  </a:lnTo>
                  <a:lnTo>
                    <a:pt x="27" y="83"/>
                  </a:lnTo>
                  <a:lnTo>
                    <a:pt x="25" y="85"/>
                  </a:lnTo>
                  <a:lnTo>
                    <a:pt x="20" y="87"/>
                  </a:lnTo>
                  <a:lnTo>
                    <a:pt x="18" y="87"/>
                  </a:lnTo>
                  <a:lnTo>
                    <a:pt x="18" y="87"/>
                  </a:lnTo>
                  <a:lnTo>
                    <a:pt x="18" y="87"/>
                  </a:lnTo>
                  <a:lnTo>
                    <a:pt x="16" y="87"/>
                  </a:lnTo>
                  <a:lnTo>
                    <a:pt x="16" y="91"/>
                  </a:lnTo>
                  <a:lnTo>
                    <a:pt x="16" y="91"/>
                  </a:lnTo>
                  <a:lnTo>
                    <a:pt x="16" y="91"/>
                  </a:lnTo>
                  <a:lnTo>
                    <a:pt x="16" y="91"/>
                  </a:lnTo>
                  <a:lnTo>
                    <a:pt x="16" y="91"/>
                  </a:lnTo>
                  <a:lnTo>
                    <a:pt x="16" y="91"/>
                  </a:lnTo>
                  <a:lnTo>
                    <a:pt x="16" y="92"/>
                  </a:lnTo>
                  <a:lnTo>
                    <a:pt x="16" y="92"/>
                  </a:lnTo>
                  <a:lnTo>
                    <a:pt x="18" y="92"/>
                  </a:lnTo>
                  <a:lnTo>
                    <a:pt x="18" y="94"/>
                  </a:lnTo>
                  <a:lnTo>
                    <a:pt x="20" y="96"/>
                  </a:lnTo>
                  <a:lnTo>
                    <a:pt x="18" y="98"/>
                  </a:lnTo>
                  <a:lnTo>
                    <a:pt x="18" y="98"/>
                  </a:lnTo>
                  <a:lnTo>
                    <a:pt x="16" y="98"/>
                  </a:lnTo>
                  <a:lnTo>
                    <a:pt x="16" y="100"/>
                  </a:lnTo>
                  <a:lnTo>
                    <a:pt x="16" y="100"/>
                  </a:lnTo>
                  <a:lnTo>
                    <a:pt x="16" y="102"/>
                  </a:lnTo>
                  <a:lnTo>
                    <a:pt x="16" y="103"/>
                  </a:lnTo>
                  <a:lnTo>
                    <a:pt x="16" y="103"/>
                  </a:lnTo>
                  <a:lnTo>
                    <a:pt x="16" y="103"/>
                  </a:lnTo>
                  <a:lnTo>
                    <a:pt x="16" y="103"/>
                  </a:lnTo>
                  <a:lnTo>
                    <a:pt x="18" y="103"/>
                  </a:lnTo>
                  <a:lnTo>
                    <a:pt x="18" y="105"/>
                  </a:lnTo>
                  <a:lnTo>
                    <a:pt x="16" y="105"/>
                  </a:lnTo>
                  <a:lnTo>
                    <a:pt x="16" y="105"/>
                  </a:lnTo>
                  <a:lnTo>
                    <a:pt x="18" y="107"/>
                  </a:lnTo>
                  <a:lnTo>
                    <a:pt x="20" y="105"/>
                  </a:lnTo>
                  <a:lnTo>
                    <a:pt x="20" y="105"/>
                  </a:lnTo>
                  <a:lnTo>
                    <a:pt x="22" y="107"/>
                  </a:lnTo>
                  <a:lnTo>
                    <a:pt x="20" y="107"/>
                  </a:lnTo>
                  <a:lnTo>
                    <a:pt x="20" y="109"/>
                  </a:lnTo>
                  <a:lnTo>
                    <a:pt x="18" y="109"/>
                  </a:lnTo>
                  <a:lnTo>
                    <a:pt x="18" y="111"/>
                  </a:lnTo>
                  <a:lnTo>
                    <a:pt x="18" y="112"/>
                  </a:lnTo>
                  <a:lnTo>
                    <a:pt x="20" y="112"/>
                  </a:lnTo>
                  <a:lnTo>
                    <a:pt x="20" y="112"/>
                  </a:lnTo>
                  <a:lnTo>
                    <a:pt x="20" y="112"/>
                  </a:lnTo>
                  <a:lnTo>
                    <a:pt x="20" y="112"/>
                  </a:lnTo>
                  <a:lnTo>
                    <a:pt x="20" y="114"/>
                  </a:lnTo>
                  <a:lnTo>
                    <a:pt x="18" y="114"/>
                  </a:lnTo>
                  <a:lnTo>
                    <a:pt x="16" y="114"/>
                  </a:lnTo>
                  <a:lnTo>
                    <a:pt x="18" y="114"/>
                  </a:lnTo>
                  <a:lnTo>
                    <a:pt x="18" y="116"/>
                  </a:lnTo>
                  <a:lnTo>
                    <a:pt x="20" y="116"/>
                  </a:lnTo>
                  <a:lnTo>
                    <a:pt x="20" y="116"/>
                  </a:lnTo>
                  <a:lnTo>
                    <a:pt x="18" y="118"/>
                  </a:lnTo>
                  <a:lnTo>
                    <a:pt x="18" y="118"/>
                  </a:lnTo>
                  <a:lnTo>
                    <a:pt x="16" y="118"/>
                  </a:lnTo>
                  <a:lnTo>
                    <a:pt x="16" y="118"/>
                  </a:lnTo>
                  <a:lnTo>
                    <a:pt x="16" y="118"/>
                  </a:lnTo>
                  <a:lnTo>
                    <a:pt x="16" y="118"/>
                  </a:lnTo>
                  <a:lnTo>
                    <a:pt x="16" y="118"/>
                  </a:lnTo>
                  <a:lnTo>
                    <a:pt x="16" y="118"/>
                  </a:lnTo>
                  <a:lnTo>
                    <a:pt x="14" y="116"/>
                  </a:lnTo>
                  <a:lnTo>
                    <a:pt x="14" y="116"/>
                  </a:lnTo>
                  <a:lnTo>
                    <a:pt x="11" y="116"/>
                  </a:lnTo>
                  <a:lnTo>
                    <a:pt x="9" y="116"/>
                  </a:lnTo>
                  <a:lnTo>
                    <a:pt x="9" y="116"/>
                  </a:lnTo>
                  <a:lnTo>
                    <a:pt x="9" y="118"/>
                  </a:lnTo>
                  <a:lnTo>
                    <a:pt x="9" y="118"/>
                  </a:lnTo>
                  <a:lnTo>
                    <a:pt x="7" y="118"/>
                  </a:lnTo>
                  <a:lnTo>
                    <a:pt x="7" y="120"/>
                  </a:lnTo>
                  <a:lnTo>
                    <a:pt x="7" y="120"/>
                  </a:lnTo>
                  <a:lnTo>
                    <a:pt x="7" y="120"/>
                  </a:lnTo>
                  <a:lnTo>
                    <a:pt x="7" y="120"/>
                  </a:lnTo>
                  <a:lnTo>
                    <a:pt x="7" y="120"/>
                  </a:lnTo>
                  <a:lnTo>
                    <a:pt x="7" y="121"/>
                  </a:lnTo>
                  <a:lnTo>
                    <a:pt x="5" y="121"/>
                  </a:lnTo>
                  <a:lnTo>
                    <a:pt x="5" y="121"/>
                  </a:lnTo>
                  <a:lnTo>
                    <a:pt x="4" y="123"/>
                  </a:lnTo>
                  <a:lnTo>
                    <a:pt x="4" y="123"/>
                  </a:lnTo>
                  <a:lnTo>
                    <a:pt x="2" y="125"/>
                  </a:lnTo>
                  <a:lnTo>
                    <a:pt x="0" y="127"/>
                  </a:lnTo>
                  <a:lnTo>
                    <a:pt x="0" y="127"/>
                  </a:lnTo>
                  <a:lnTo>
                    <a:pt x="2" y="127"/>
                  </a:lnTo>
                  <a:lnTo>
                    <a:pt x="2" y="127"/>
                  </a:lnTo>
                  <a:lnTo>
                    <a:pt x="4" y="127"/>
                  </a:lnTo>
                  <a:lnTo>
                    <a:pt x="9" y="127"/>
                  </a:lnTo>
                  <a:lnTo>
                    <a:pt x="9" y="127"/>
                  </a:lnTo>
                  <a:lnTo>
                    <a:pt x="11" y="129"/>
                  </a:lnTo>
                  <a:lnTo>
                    <a:pt x="11" y="129"/>
                  </a:lnTo>
                  <a:lnTo>
                    <a:pt x="11" y="129"/>
                  </a:lnTo>
                  <a:lnTo>
                    <a:pt x="11" y="129"/>
                  </a:lnTo>
                  <a:lnTo>
                    <a:pt x="13" y="129"/>
                  </a:lnTo>
                  <a:lnTo>
                    <a:pt x="11" y="129"/>
                  </a:lnTo>
                  <a:lnTo>
                    <a:pt x="11" y="130"/>
                  </a:lnTo>
                  <a:lnTo>
                    <a:pt x="11" y="130"/>
                  </a:lnTo>
                  <a:lnTo>
                    <a:pt x="11" y="132"/>
                  </a:lnTo>
                  <a:lnTo>
                    <a:pt x="11" y="132"/>
                  </a:lnTo>
                  <a:lnTo>
                    <a:pt x="11" y="132"/>
                  </a:lnTo>
                  <a:lnTo>
                    <a:pt x="11" y="132"/>
                  </a:lnTo>
                  <a:lnTo>
                    <a:pt x="11" y="134"/>
                  </a:lnTo>
                  <a:lnTo>
                    <a:pt x="11" y="136"/>
                  </a:lnTo>
                  <a:lnTo>
                    <a:pt x="11" y="136"/>
                  </a:lnTo>
                  <a:lnTo>
                    <a:pt x="13" y="138"/>
                  </a:lnTo>
                  <a:lnTo>
                    <a:pt x="13" y="138"/>
                  </a:lnTo>
                  <a:lnTo>
                    <a:pt x="13" y="138"/>
                  </a:lnTo>
                  <a:lnTo>
                    <a:pt x="13" y="139"/>
                  </a:lnTo>
                  <a:lnTo>
                    <a:pt x="14" y="139"/>
                  </a:lnTo>
                  <a:lnTo>
                    <a:pt x="14" y="139"/>
                  </a:lnTo>
                  <a:lnTo>
                    <a:pt x="14" y="139"/>
                  </a:lnTo>
                  <a:lnTo>
                    <a:pt x="14" y="139"/>
                  </a:lnTo>
                  <a:lnTo>
                    <a:pt x="16" y="139"/>
                  </a:lnTo>
                  <a:lnTo>
                    <a:pt x="16" y="141"/>
                  </a:lnTo>
                  <a:lnTo>
                    <a:pt x="16" y="141"/>
                  </a:lnTo>
                  <a:lnTo>
                    <a:pt x="14" y="141"/>
                  </a:lnTo>
                  <a:lnTo>
                    <a:pt x="14" y="141"/>
                  </a:lnTo>
                  <a:lnTo>
                    <a:pt x="14" y="143"/>
                  </a:lnTo>
                  <a:lnTo>
                    <a:pt x="14" y="143"/>
                  </a:lnTo>
                  <a:lnTo>
                    <a:pt x="14" y="143"/>
                  </a:lnTo>
                  <a:lnTo>
                    <a:pt x="14" y="145"/>
                  </a:lnTo>
                  <a:lnTo>
                    <a:pt x="16" y="145"/>
                  </a:lnTo>
                  <a:lnTo>
                    <a:pt x="18" y="148"/>
                  </a:lnTo>
                  <a:lnTo>
                    <a:pt x="20" y="150"/>
                  </a:lnTo>
                  <a:lnTo>
                    <a:pt x="22" y="152"/>
                  </a:lnTo>
                  <a:lnTo>
                    <a:pt x="22" y="154"/>
                  </a:lnTo>
                  <a:lnTo>
                    <a:pt x="23" y="154"/>
                  </a:lnTo>
                  <a:lnTo>
                    <a:pt x="23" y="156"/>
                  </a:lnTo>
                  <a:lnTo>
                    <a:pt x="25" y="156"/>
                  </a:lnTo>
                  <a:lnTo>
                    <a:pt x="25" y="154"/>
                  </a:lnTo>
                  <a:lnTo>
                    <a:pt x="25" y="154"/>
                  </a:lnTo>
                  <a:lnTo>
                    <a:pt x="25" y="154"/>
                  </a:lnTo>
                  <a:lnTo>
                    <a:pt x="25" y="154"/>
                  </a:lnTo>
                  <a:lnTo>
                    <a:pt x="27" y="156"/>
                  </a:lnTo>
                  <a:lnTo>
                    <a:pt x="29" y="156"/>
                  </a:lnTo>
                  <a:lnTo>
                    <a:pt x="29" y="158"/>
                  </a:lnTo>
                  <a:lnTo>
                    <a:pt x="31" y="158"/>
                  </a:lnTo>
                  <a:lnTo>
                    <a:pt x="31" y="159"/>
                  </a:lnTo>
                  <a:lnTo>
                    <a:pt x="32" y="161"/>
                  </a:lnTo>
                  <a:lnTo>
                    <a:pt x="32" y="161"/>
                  </a:lnTo>
                  <a:lnTo>
                    <a:pt x="34" y="161"/>
                  </a:lnTo>
                  <a:lnTo>
                    <a:pt x="34" y="161"/>
                  </a:lnTo>
                  <a:lnTo>
                    <a:pt x="34" y="161"/>
                  </a:lnTo>
                  <a:lnTo>
                    <a:pt x="36" y="161"/>
                  </a:lnTo>
                  <a:lnTo>
                    <a:pt x="36" y="161"/>
                  </a:lnTo>
                  <a:lnTo>
                    <a:pt x="36" y="161"/>
                  </a:lnTo>
                  <a:lnTo>
                    <a:pt x="36" y="161"/>
                  </a:lnTo>
                  <a:lnTo>
                    <a:pt x="36" y="161"/>
                  </a:lnTo>
                  <a:lnTo>
                    <a:pt x="36" y="163"/>
                  </a:lnTo>
                  <a:lnTo>
                    <a:pt x="36" y="161"/>
                  </a:lnTo>
                  <a:lnTo>
                    <a:pt x="36" y="161"/>
                  </a:lnTo>
                  <a:lnTo>
                    <a:pt x="38" y="161"/>
                  </a:lnTo>
                  <a:lnTo>
                    <a:pt x="38" y="163"/>
                  </a:lnTo>
                  <a:lnTo>
                    <a:pt x="38" y="163"/>
                  </a:lnTo>
                  <a:lnTo>
                    <a:pt x="38" y="163"/>
                  </a:lnTo>
                  <a:lnTo>
                    <a:pt x="40" y="165"/>
                  </a:lnTo>
                  <a:lnTo>
                    <a:pt x="40" y="165"/>
                  </a:lnTo>
                  <a:lnTo>
                    <a:pt x="40" y="167"/>
                  </a:lnTo>
                  <a:lnTo>
                    <a:pt x="40" y="168"/>
                  </a:lnTo>
                  <a:lnTo>
                    <a:pt x="40" y="168"/>
                  </a:lnTo>
                  <a:lnTo>
                    <a:pt x="40" y="168"/>
                  </a:lnTo>
                  <a:lnTo>
                    <a:pt x="41" y="170"/>
                  </a:lnTo>
                  <a:lnTo>
                    <a:pt x="43" y="174"/>
                  </a:lnTo>
                  <a:lnTo>
                    <a:pt x="43" y="174"/>
                  </a:lnTo>
                  <a:lnTo>
                    <a:pt x="47" y="176"/>
                  </a:lnTo>
                  <a:lnTo>
                    <a:pt x="47" y="177"/>
                  </a:lnTo>
                  <a:lnTo>
                    <a:pt x="47" y="177"/>
                  </a:lnTo>
                  <a:lnTo>
                    <a:pt x="49" y="177"/>
                  </a:lnTo>
                  <a:lnTo>
                    <a:pt x="51" y="179"/>
                  </a:lnTo>
                  <a:lnTo>
                    <a:pt x="51" y="181"/>
                  </a:lnTo>
                  <a:lnTo>
                    <a:pt x="56" y="181"/>
                  </a:lnTo>
                  <a:lnTo>
                    <a:pt x="56" y="181"/>
                  </a:lnTo>
                  <a:lnTo>
                    <a:pt x="58" y="183"/>
                  </a:lnTo>
                  <a:lnTo>
                    <a:pt x="58" y="185"/>
                  </a:lnTo>
                  <a:lnTo>
                    <a:pt x="58" y="186"/>
                  </a:lnTo>
                  <a:lnTo>
                    <a:pt x="60" y="186"/>
                  </a:lnTo>
                  <a:lnTo>
                    <a:pt x="60" y="188"/>
                  </a:lnTo>
                  <a:lnTo>
                    <a:pt x="60" y="188"/>
                  </a:lnTo>
                  <a:lnTo>
                    <a:pt x="61" y="188"/>
                  </a:lnTo>
                  <a:lnTo>
                    <a:pt x="61" y="190"/>
                  </a:lnTo>
                  <a:lnTo>
                    <a:pt x="61" y="190"/>
                  </a:lnTo>
                  <a:lnTo>
                    <a:pt x="60" y="190"/>
                  </a:lnTo>
                  <a:lnTo>
                    <a:pt x="60" y="190"/>
                  </a:lnTo>
                  <a:lnTo>
                    <a:pt x="60" y="190"/>
                  </a:lnTo>
                  <a:lnTo>
                    <a:pt x="61" y="190"/>
                  </a:lnTo>
                  <a:lnTo>
                    <a:pt x="61" y="190"/>
                  </a:lnTo>
                  <a:lnTo>
                    <a:pt x="61" y="192"/>
                  </a:lnTo>
                  <a:lnTo>
                    <a:pt x="61" y="192"/>
                  </a:lnTo>
                  <a:lnTo>
                    <a:pt x="61" y="190"/>
                  </a:lnTo>
                  <a:lnTo>
                    <a:pt x="63" y="192"/>
                  </a:lnTo>
                  <a:lnTo>
                    <a:pt x="63" y="192"/>
                  </a:lnTo>
                  <a:lnTo>
                    <a:pt x="63" y="192"/>
                  </a:lnTo>
                  <a:lnTo>
                    <a:pt x="63" y="192"/>
                  </a:lnTo>
                  <a:lnTo>
                    <a:pt x="65" y="192"/>
                  </a:lnTo>
                  <a:lnTo>
                    <a:pt x="65" y="192"/>
                  </a:lnTo>
                  <a:lnTo>
                    <a:pt x="65" y="194"/>
                  </a:lnTo>
                  <a:lnTo>
                    <a:pt x="67" y="194"/>
                  </a:lnTo>
                  <a:lnTo>
                    <a:pt x="67" y="194"/>
                  </a:lnTo>
                  <a:lnTo>
                    <a:pt x="67" y="192"/>
                  </a:lnTo>
                  <a:lnTo>
                    <a:pt x="67" y="192"/>
                  </a:lnTo>
                  <a:lnTo>
                    <a:pt x="70" y="192"/>
                  </a:lnTo>
                  <a:lnTo>
                    <a:pt x="72" y="194"/>
                  </a:lnTo>
                  <a:lnTo>
                    <a:pt x="74" y="194"/>
                  </a:lnTo>
                  <a:lnTo>
                    <a:pt x="78" y="195"/>
                  </a:lnTo>
                  <a:lnTo>
                    <a:pt x="78" y="197"/>
                  </a:lnTo>
                  <a:lnTo>
                    <a:pt x="78" y="197"/>
                  </a:lnTo>
                  <a:lnTo>
                    <a:pt x="78" y="199"/>
                  </a:lnTo>
                  <a:lnTo>
                    <a:pt x="78" y="199"/>
                  </a:lnTo>
                  <a:lnTo>
                    <a:pt x="78" y="199"/>
                  </a:lnTo>
                  <a:lnTo>
                    <a:pt x="78" y="201"/>
                  </a:lnTo>
                  <a:lnTo>
                    <a:pt x="79" y="201"/>
                  </a:lnTo>
                  <a:lnTo>
                    <a:pt x="79" y="201"/>
                  </a:lnTo>
                  <a:lnTo>
                    <a:pt x="87" y="203"/>
                  </a:lnTo>
                  <a:lnTo>
                    <a:pt x="87" y="203"/>
                  </a:lnTo>
                  <a:lnTo>
                    <a:pt x="88" y="204"/>
                  </a:lnTo>
                  <a:lnTo>
                    <a:pt x="88" y="206"/>
                  </a:lnTo>
                  <a:lnTo>
                    <a:pt x="88" y="206"/>
                  </a:lnTo>
                  <a:lnTo>
                    <a:pt x="88" y="204"/>
                  </a:lnTo>
                  <a:lnTo>
                    <a:pt x="90" y="204"/>
                  </a:lnTo>
                  <a:lnTo>
                    <a:pt x="90" y="204"/>
                  </a:lnTo>
                  <a:lnTo>
                    <a:pt x="94" y="204"/>
                  </a:lnTo>
                  <a:lnTo>
                    <a:pt x="99" y="206"/>
                  </a:lnTo>
                  <a:lnTo>
                    <a:pt x="99" y="206"/>
                  </a:lnTo>
                  <a:lnTo>
                    <a:pt x="101" y="204"/>
                  </a:lnTo>
                  <a:lnTo>
                    <a:pt x="101" y="204"/>
                  </a:lnTo>
                  <a:lnTo>
                    <a:pt x="101" y="204"/>
                  </a:lnTo>
                  <a:lnTo>
                    <a:pt x="106" y="204"/>
                  </a:lnTo>
                  <a:lnTo>
                    <a:pt x="106" y="204"/>
                  </a:lnTo>
                  <a:lnTo>
                    <a:pt x="108" y="206"/>
                  </a:lnTo>
                  <a:lnTo>
                    <a:pt x="110" y="206"/>
                  </a:lnTo>
                  <a:lnTo>
                    <a:pt x="110" y="206"/>
                  </a:lnTo>
                  <a:lnTo>
                    <a:pt x="112" y="208"/>
                  </a:lnTo>
                  <a:lnTo>
                    <a:pt x="112" y="206"/>
                  </a:lnTo>
                  <a:lnTo>
                    <a:pt x="114" y="206"/>
                  </a:lnTo>
                  <a:lnTo>
                    <a:pt x="114" y="206"/>
                  </a:lnTo>
                  <a:lnTo>
                    <a:pt x="114" y="208"/>
                  </a:lnTo>
                  <a:lnTo>
                    <a:pt x="114" y="208"/>
                  </a:lnTo>
                  <a:lnTo>
                    <a:pt x="116" y="208"/>
                  </a:lnTo>
                  <a:lnTo>
                    <a:pt x="116" y="208"/>
                  </a:lnTo>
                  <a:lnTo>
                    <a:pt x="116" y="208"/>
                  </a:lnTo>
                  <a:lnTo>
                    <a:pt x="116" y="208"/>
                  </a:lnTo>
                  <a:lnTo>
                    <a:pt x="117" y="206"/>
                  </a:lnTo>
                  <a:lnTo>
                    <a:pt x="119" y="204"/>
                  </a:lnTo>
                  <a:lnTo>
                    <a:pt x="119" y="204"/>
                  </a:lnTo>
                  <a:lnTo>
                    <a:pt x="121" y="204"/>
                  </a:lnTo>
                  <a:lnTo>
                    <a:pt x="123" y="204"/>
                  </a:lnTo>
                  <a:lnTo>
                    <a:pt x="125" y="203"/>
                  </a:lnTo>
                  <a:lnTo>
                    <a:pt x="125" y="201"/>
                  </a:lnTo>
                  <a:lnTo>
                    <a:pt x="126" y="199"/>
                  </a:lnTo>
                  <a:lnTo>
                    <a:pt x="126" y="199"/>
                  </a:lnTo>
                  <a:lnTo>
                    <a:pt x="126" y="199"/>
                  </a:lnTo>
                  <a:lnTo>
                    <a:pt x="126" y="197"/>
                  </a:lnTo>
                  <a:lnTo>
                    <a:pt x="126" y="197"/>
                  </a:lnTo>
                  <a:lnTo>
                    <a:pt x="126" y="197"/>
                  </a:lnTo>
                  <a:lnTo>
                    <a:pt x="128" y="195"/>
                  </a:lnTo>
                  <a:lnTo>
                    <a:pt x="130" y="195"/>
                  </a:lnTo>
                  <a:lnTo>
                    <a:pt x="132" y="197"/>
                  </a:lnTo>
                  <a:lnTo>
                    <a:pt x="134" y="197"/>
                  </a:lnTo>
                  <a:lnTo>
                    <a:pt x="134" y="197"/>
                  </a:lnTo>
                  <a:lnTo>
                    <a:pt x="135" y="197"/>
                  </a:lnTo>
                  <a:lnTo>
                    <a:pt x="135" y="197"/>
                  </a:lnTo>
                  <a:lnTo>
                    <a:pt x="135" y="195"/>
                  </a:lnTo>
                  <a:lnTo>
                    <a:pt x="135" y="195"/>
                  </a:lnTo>
                  <a:lnTo>
                    <a:pt x="135" y="195"/>
                  </a:lnTo>
                  <a:lnTo>
                    <a:pt x="137" y="195"/>
                  </a:lnTo>
                  <a:lnTo>
                    <a:pt x="137" y="195"/>
                  </a:lnTo>
                  <a:lnTo>
                    <a:pt x="137" y="195"/>
                  </a:lnTo>
                  <a:lnTo>
                    <a:pt x="139" y="195"/>
                  </a:lnTo>
                  <a:lnTo>
                    <a:pt x="139" y="195"/>
                  </a:lnTo>
                  <a:lnTo>
                    <a:pt x="139" y="194"/>
                  </a:lnTo>
                  <a:lnTo>
                    <a:pt x="141" y="194"/>
                  </a:lnTo>
                  <a:lnTo>
                    <a:pt x="144" y="194"/>
                  </a:lnTo>
                  <a:lnTo>
                    <a:pt x="144" y="195"/>
                  </a:lnTo>
                  <a:lnTo>
                    <a:pt x="144" y="195"/>
                  </a:lnTo>
                  <a:lnTo>
                    <a:pt x="144" y="194"/>
                  </a:lnTo>
                  <a:lnTo>
                    <a:pt x="144" y="194"/>
                  </a:lnTo>
                  <a:lnTo>
                    <a:pt x="144" y="194"/>
                  </a:lnTo>
                  <a:lnTo>
                    <a:pt x="144" y="194"/>
                  </a:lnTo>
                  <a:lnTo>
                    <a:pt x="144" y="194"/>
                  </a:lnTo>
                  <a:lnTo>
                    <a:pt x="144" y="192"/>
                  </a:lnTo>
                  <a:lnTo>
                    <a:pt x="146" y="192"/>
                  </a:lnTo>
                  <a:lnTo>
                    <a:pt x="146" y="192"/>
                  </a:lnTo>
                  <a:lnTo>
                    <a:pt x="148" y="192"/>
                  </a:lnTo>
                  <a:lnTo>
                    <a:pt x="148" y="190"/>
                  </a:lnTo>
                  <a:lnTo>
                    <a:pt x="148" y="188"/>
                  </a:lnTo>
                  <a:lnTo>
                    <a:pt x="150" y="188"/>
                  </a:lnTo>
                  <a:lnTo>
                    <a:pt x="152" y="188"/>
                  </a:lnTo>
                  <a:lnTo>
                    <a:pt x="152" y="190"/>
                  </a:lnTo>
                  <a:lnTo>
                    <a:pt x="152" y="190"/>
                  </a:lnTo>
                  <a:lnTo>
                    <a:pt x="153" y="190"/>
                  </a:lnTo>
                  <a:lnTo>
                    <a:pt x="157" y="190"/>
                  </a:lnTo>
                  <a:lnTo>
                    <a:pt x="159" y="190"/>
                  </a:lnTo>
                  <a:lnTo>
                    <a:pt x="159" y="190"/>
                  </a:lnTo>
                  <a:lnTo>
                    <a:pt x="159" y="188"/>
                  </a:lnTo>
                  <a:lnTo>
                    <a:pt x="159" y="188"/>
                  </a:lnTo>
                  <a:lnTo>
                    <a:pt x="161" y="188"/>
                  </a:lnTo>
                  <a:lnTo>
                    <a:pt x="161" y="186"/>
                  </a:lnTo>
                  <a:lnTo>
                    <a:pt x="162" y="186"/>
                  </a:lnTo>
                  <a:lnTo>
                    <a:pt x="164" y="186"/>
                  </a:lnTo>
                  <a:lnTo>
                    <a:pt x="164" y="186"/>
                  </a:lnTo>
                  <a:lnTo>
                    <a:pt x="164" y="186"/>
                  </a:lnTo>
                  <a:lnTo>
                    <a:pt x="166" y="185"/>
                  </a:lnTo>
                  <a:lnTo>
                    <a:pt x="166" y="185"/>
                  </a:lnTo>
                  <a:lnTo>
                    <a:pt x="166" y="185"/>
                  </a:lnTo>
                  <a:lnTo>
                    <a:pt x="166" y="185"/>
                  </a:lnTo>
                  <a:lnTo>
                    <a:pt x="168" y="185"/>
                  </a:lnTo>
                  <a:lnTo>
                    <a:pt x="168" y="183"/>
                  </a:lnTo>
                  <a:lnTo>
                    <a:pt x="168" y="183"/>
                  </a:lnTo>
                  <a:lnTo>
                    <a:pt x="168" y="183"/>
                  </a:lnTo>
                  <a:lnTo>
                    <a:pt x="170" y="183"/>
                  </a:lnTo>
                  <a:lnTo>
                    <a:pt x="170" y="181"/>
                  </a:lnTo>
                  <a:lnTo>
                    <a:pt x="170" y="181"/>
                  </a:lnTo>
                  <a:lnTo>
                    <a:pt x="170" y="179"/>
                  </a:lnTo>
                  <a:lnTo>
                    <a:pt x="170" y="179"/>
                  </a:lnTo>
                  <a:lnTo>
                    <a:pt x="170" y="179"/>
                  </a:lnTo>
                  <a:lnTo>
                    <a:pt x="171" y="177"/>
                  </a:lnTo>
                  <a:lnTo>
                    <a:pt x="173" y="177"/>
                  </a:lnTo>
                  <a:lnTo>
                    <a:pt x="173" y="177"/>
                  </a:lnTo>
                  <a:lnTo>
                    <a:pt x="175" y="177"/>
                  </a:lnTo>
                  <a:lnTo>
                    <a:pt x="177" y="177"/>
                  </a:lnTo>
                  <a:lnTo>
                    <a:pt x="179" y="177"/>
                  </a:lnTo>
                  <a:lnTo>
                    <a:pt x="181" y="177"/>
                  </a:lnTo>
                  <a:lnTo>
                    <a:pt x="181" y="177"/>
                  </a:lnTo>
                  <a:lnTo>
                    <a:pt x="184" y="179"/>
                  </a:lnTo>
                  <a:lnTo>
                    <a:pt x="184" y="179"/>
                  </a:lnTo>
                  <a:lnTo>
                    <a:pt x="190" y="177"/>
                  </a:lnTo>
                  <a:lnTo>
                    <a:pt x="190" y="177"/>
                  </a:lnTo>
                  <a:lnTo>
                    <a:pt x="191" y="177"/>
                  </a:lnTo>
                  <a:lnTo>
                    <a:pt x="195" y="177"/>
                  </a:lnTo>
                  <a:lnTo>
                    <a:pt x="197" y="179"/>
                  </a:lnTo>
                  <a:lnTo>
                    <a:pt x="199" y="179"/>
                  </a:lnTo>
                  <a:lnTo>
                    <a:pt x="200" y="177"/>
                  </a:lnTo>
                  <a:lnTo>
                    <a:pt x="200" y="177"/>
                  </a:lnTo>
                  <a:lnTo>
                    <a:pt x="200" y="177"/>
                  </a:lnTo>
                  <a:lnTo>
                    <a:pt x="202" y="179"/>
                  </a:lnTo>
                  <a:lnTo>
                    <a:pt x="202" y="179"/>
                  </a:lnTo>
                  <a:lnTo>
                    <a:pt x="202" y="179"/>
                  </a:lnTo>
                  <a:lnTo>
                    <a:pt x="202" y="179"/>
                  </a:lnTo>
                  <a:lnTo>
                    <a:pt x="204" y="179"/>
                  </a:lnTo>
                  <a:lnTo>
                    <a:pt x="204" y="179"/>
                  </a:lnTo>
                  <a:lnTo>
                    <a:pt x="208" y="181"/>
                  </a:lnTo>
                  <a:lnTo>
                    <a:pt x="209" y="179"/>
                  </a:lnTo>
                  <a:lnTo>
                    <a:pt x="218" y="179"/>
                  </a:lnTo>
                  <a:lnTo>
                    <a:pt x="218" y="177"/>
                  </a:lnTo>
                  <a:lnTo>
                    <a:pt x="220" y="177"/>
                  </a:lnTo>
                  <a:lnTo>
                    <a:pt x="222" y="177"/>
                  </a:lnTo>
                  <a:lnTo>
                    <a:pt x="224" y="179"/>
                  </a:lnTo>
                  <a:lnTo>
                    <a:pt x="226" y="179"/>
                  </a:lnTo>
                  <a:lnTo>
                    <a:pt x="226" y="179"/>
                  </a:lnTo>
                  <a:lnTo>
                    <a:pt x="226" y="179"/>
                  </a:lnTo>
                  <a:lnTo>
                    <a:pt x="229" y="179"/>
                  </a:lnTo>
                  <a:lnTo>
                    <a:pt x="229" y="179"/>
                  </a:lnTo>
                  <a:lnTo>
                    <a:pt x="231" y="177"/>
                  </a:lnTo>
                  <a:lnTo>
                    <a:pt x="231" y="177"/>
                  </a:lnTo>
                  <a:lnTo>
                    <a:pt x="231" y="177"/>
                  </a:lnTo>
                  <a:lnTo>
                    <a:pt x="231" y="176"/>
                  </a:lnTo>
                  <a:lnTo>
                    <a:pt x="231" y="176"/>
                  </a:lnTo>
                  <a:lnTo>
                    <a:pt x="231" y="176"/>
                  </a:lnTo>
                  <a:lnTo>
                    <a:pt x="231" y="176"/>
                  </a:lnTo>
                  <a:lnTo>
                    <a:pt x="233" y="176"/>
                  </a:lnTo>
                  <a:lnTo>
                    <a:pt x="233" y="176"/>
                  </a:lnTo>
                  <a:lnTo>
                    <a:pt x="233" y="176"/>
                  </a:lnTo>
                  <a:lnTo>
                    <a:pt x="233" y="174"/>
                  </a:lnTo>
                  <a:lnTo>
                    <a:pt x="233" y="172"/>
                  </a:lnTo>
                  <a:lnTo>
                    <a:pt x="233" y="172"/>
                  </a:lnTo>
                  <a:lnTo>
                    <a:pt x="235" y="170"/>
                  </a:lnTo>
                  <a:lnTo>
                    <a:pt x="235" y="170"/>
                  </a:lnTo>
                  <a:lnTo>
                    <a:pt x="235" y="170"/>
                  </a:lnTo>
                  <a:lnTo>
                    <a:pt x="237" y="170"/>
                  </a:lnTo>
                  <a:lnTo>
                    <a:pt x="238" y="170"/>
                  </a:lnTo>
                  <a:lnTo>
                    <a:pt x="238" y="170"/>
                  </a:lnTo>
                  <a:lnTo>
                    <a:pt x="238" y="170"/>
                  </a:lnTo>
                  <a:lnTo>
                    <a:pt x="240" y="170"/>
                  </a:lnTo>
                  <a:lnTo>
                    <a:pt x="240" y="170"/>
                  </a:lnTo>
                  <a:lnTo>
                    <a:pt x="240" y="170"/>
                  </a:lnTo>
                  <a:lnTo>
                    <a:pt x="240" y="170"/>
                  </a:lnTo>
                  <a:lnTo>
                    <a:pt x="242" y="170"/>
                  </a:lnTo>
                  <a:lnTo>
                    <a:pt x="244" y="172"/>
                  </a:lnTo>
                  <a:lnTo>
                    <a:pt x="244" y="172"/>
                  </a:lnTo>
                  <a:lnTo>
                    <a:pt x="246" y="170"/>
                  </a:lnTo>
                  <a:lnTo>
                    <a:pt x="246" y="170"/>
                  </a:lnTo>
                  <a:lnTo>
                    <a:pt x="246" y="172"/>
                  </a:lnTo>
                  <a:lnTo>
                    <a:pt x="246" y="172"/>
                  </a:lnTo>
                  <a:lnTo>
                    <a:pt x="247" y="172"/>
                  </a:lnTo>
                  <a:lnTo>
                    <a:pt x="247" y="172"/>
                  </a:lnTo>
                  <a:lnTo>
                    <a:pt x="251" y="168"/>
                  </a:lnTo>
                  <a:lnTo>
                    <a:pt x="251" y="168"/>
                  </a:lnTo>
                  <a:lnTo>
                    <a:pt x="253" y="168"/>
                  </a:lnTo>
                  <a:lnTo>
                    <a:pt x="253" y="168"/>
                  </a:lnTo>
                  <a:lnTo>
                    <a:pt x="253" y="168"/>
                  </a:lnTo>
                  <a:lnTo>
                    <a:pt x="255" y="167"/>
                  </a:lnTo>
                  <a:lnTo>
                    <a:pt x="255" y="163"/>
                  </a:lnTo>
                  <a:lnTo>
                    <a:pt x="255" y="161"/>
                  </a:lnTo>
                  <a:lnTo>
                    <a:pt x="255" y="161"/>
                  </a:lnTo>
                  <a:lnTo>
                    <a:pt x="256" y="159"/>
                  </a:lnTo>
                  <a:lnTo>
                    <a:pt x="258" y="159"/>
                  </a:lnTo>
                  <a:lnTo>
                    <a:pt x="260" y="159"/>
                  </a:lnTo>
                  <a:lnTo>
                    <a:pt x="260" y="158"/>
                  </a:lnTo>
                  <a:lnTo>
                    <a:pt x="258" y="154"/>
                  </a:lnTo>
                  <a:lnTo>
                    <a:pt x="258" y="154"/>
                  </a:lnTo>
                  <a:lnTo>
                    <a:pt x="258" y="152"/>
                  </a:lnTo>
                  <a:lnTo>
                    <a:pt x="260" y="150"/>
                  </a:lnTo>
                  <a:lnTo>
                    <a:pt x="260" y="150"/>
                  </a:lnTo>
                  <a:lnTo>
                    <a:pt x="260" y="147"/>
                  </a:lnTo>
                  <a:lnTo>
                    <a:pt x="260" y="145"/>
                  </a:lnTo>
                  <a:lnTo>
                    <a:pt x="262" y="145"/>
                  </a:lnTo>
                  <a:lnTo>
                    <a:pt x="262" y="145"/>
                  </a:lnTo>
                  <a:lnTo>
                    <a:pt x="264" y="145"/>
                  </a:lnTo>
                  <a:lnTo>
                    <a:pt x="265" y="143"/>
                  </a:lnTo>
                  <a:lnTo>
                    <a:pt x="267" y="143"/>
                  </a:lnTo>
                  <a:lnTo>
                    <a:pt x="267" y="141"/>
                  </a:lnTo>
                  <a:lnTo>
                    <a:pt x="267" y="141"/>
                  </a:lnTo>
                  <a:lnTo>
                    <a:pt x="267" y="141"/>
                  </a:lnTo>
                  <a:lnTo>
                    <a:pt x="269" y="139"/>
                  </a:lnTo>
                  <a:lnTo>
                    <a:pt x="269" y="139"/>
                  </a:lnTo>
                  <a:lnTo>
                    <a:pt x="271" y="138"/>
                  </a:lnTo>
                  <a:lnTo>
                    <a:pt x="271" y="138"/>
                  </a:lnTo>
                  <a:lnTo>
                    <a:pt x="269" y="136"/>
                  </a:lnTo>
                  <a:lnTo>
                    <a:pt x="269" y="136"/>
                  </a:lnTo>
                  <a:lnTo>
                    <a:pt x="269" y="136"/>
                  </a:lnTo>
                  <a:lnTo>
                    <a:pt x="269" y="136"/>
                  </a:lnTo>
                  <a:lnTo>
                    <a:pt x="269" y="136"/>
                  </a:lnTo>
                  <a:lnTo>
                    <a:pt x="269" y="134"/>
                  </a:lnTo>
                  <a:lnTo>
                    <a:pt x="269" y="134"/>
                  </a:lnTo>
                  <a:lnTo>
                    <a:pt x="269" y="134"/>
                  </a:lnTo>
                  <a:lnTo>
                    <a:pt x="271" y="130"/>
                  </a:lnTo>
                  <a:lnTo>
                    <a:pt x="271" y="130"/>
                  </a:lnTo>
                  <a:lnTo>
                    <a:pt x="273" y="129"/>
                  </a:lnTo>
                  <a:lnTo>
                    <a:pt x="274" y="129"/>
                  </a:lnTo>
                  <a:lnTo>
                    <a:pt x="274" y="129"/>
                  </a:lnTo>
                  <a:lnTo>
                    <a:pt x="274" y="127"/>
                  </a:lnTo>
                  <a:lnTo>
                    <a:pt x="274" y="127"/>
                  </a:lnTo>
                  <a:lnTo>
                    <a:pt x="274" y="125"/>
                  </a:lnTo>
                  <a:lnTo>
                    <a:pt x="274" y="125"/>
                  </a:lnTo>
                  <a:lnTo>
                    <a:pt x="274" y="123"/>
                  </a:lnTo>
                  <a:lnTo>
                    <a:pt x="274" y="123"/>
                  </a:lnTo>
                  <a:lnTo>
                    <a:pt x="274" y="123"/>
                  </a:lnTo>
                  <a:lnTo>
                    <a:pt x="278" y="121"/>
                  </a:lnTo>
                  <a:lnTo>
                    <a:pt x="278" y="121"/>
                  </a:lnTo>
                  <a:lnTo>
                    <a:pt x="278" y="118"/>
                  </a:lnTo>
                  <a:lnTo>
                    <a:pt x="280" y="118"/>
                  </a:lnTo>
                  <a:lnTo>
                    <a:pt x="280" y="118"/>
                  </a:lnTo>
                  <a:lnTo>
                    <a:pt x="278" y="116"/>
                  </a:lnTo>
                  <a:lnTo>
                    <a:pt x="278" y="116"/>
                  </a:lnTo>
                  <a:lnTo>
                    <a:pt x="278" y="116"/>
                  </a:lnTo>
                  <a:lnTo>
                    <a:pt x="278" y="116"/>
                  </a:lnTo>
                  <a:lnTo>
                    <a:pt x="278" y="116"/>
                  </a:lnTo>
                  <a:lnTo>
                    <a:pt x="278" y="114"/>
                  </a:lnTo>
                  <a:lnTo>
                    <a:pt x="280" y="112"/>
                  </a:lnTo>
                  <a:lnTo>
                    <a:pt x="280" y="112"/>
                  </a:lnTo>
                  <a:lnTo>
                    <a:pt x="283" y="111"/>
                  </a:lnTo>
                  <a:lnTo>
                    <a:pt x="283" y="109"/>
                  </a:lnTo>
                  <a:lnTo>
                    <a:pt x="283" y="109"/>
                  </a:lnTo>
                  <a:lnTo>
                    <a:pt x="283" y="107"/>
                  </a:lnTo>
                  <a:lnTo>
                    <a:pt x="285" y="107"/>
                  </a:lnTo>
                  <a:lnTo>
                    <a:pt x="285" y="105"/>
                  </a:lnTo>
                  <a:lnTo>
                    <a:pt x="285" y="105"/>
                  </a:lnTo>
                  <a:lnTo>
                    <a:pt x="287" y="103"/>
                  </a:lnTo>
                  <a:lnTo>
                    <a:pt x="287" y="103"/>
                  </a:lnTo>
                  <a:lnTo>
                    <a:pt x="287" y="102"/>
                  </a:lnTo>
                  <a:lnTo>
                    <a:pt x="287" y="102"/>
                  </a:lnTo>
                  <a:lnTo>
                    <a:pt x="287" y="102"/>
                  </a:lnTo>
                  <a:lnTo>
                    <a:pt x="287" y="100"/>
                  </a:lnTo>
                  <a:lnTo>
                    <a:pt x="287" y="100"/>
                  </a:lnTo>
                  <a:lnTo>
                    <a:pt x="287" y="98"/>
                  </a:lnTo>
                  <a:lnTo>
                    <a:pt x="289" y="96"/>
                  </a:lnTo>
                  <a:lnTo>
                    <a:pt x="289" y="94"/>
                  </a:lnTo>
                  <a:lnTo>
                    <a:pt x="291" y="92"/>
                  </a:lnTo>
                  <a:lnTo>
                    <a:pt x="291" y="91"/>
                  </a:lnTo>
                  <a:lnTo>
                    <a:pt x="292" y="91"/>
                  </a:lnTo>
                  <a:lnTo>
                    <a:pt x="294" y="89"/>
                  </a:lnTo>
                  <a:lnTo>
                    <a:pt x="296" y="87"/>
                  </a:lnTo>
                  <a:lnTo>
                    <a:pt x="296" y="85"/>
                  </a:lnTo>
                  <a:lnTo>
                    <a:pt x="294" y="83"/>
                  </a:lnTo>
                  <a:lnTo>
                    <a:pt x="294" y="80"/>
                  </a:lnTo>
                  <a:lnTo>
                    <a:pt x="296" y="78"/>
                  </a:lnTo>
                  <a:lnTo>
                    <a:pt x="298" y="76"/>
                  </a:lnTo>
                  <a:lnTo>
                    <a:pt x="300" y="74"/>
                  </a:lnTo>
                  <a:lnTo>
                    <a:pt x="303" y="74"/>
                  </a:lnTo>
                  <a:lnTo>
                    <a:pt x="303" y="74"/>
                  </a:lnTo>
                  <a:lnTo>
                    <a:pt x="303" y="73"/>
                  </a:lnTo>
                  <a:lnTo>
                    <a:pt x="303" y="73"/>
                  </a:lnTo>
                  <a:lnTo>
                    <a:pt x="303" y="73"/>
                  </a:lnTo>
                  <a:lnTo>
                    <a:pt x="303" y="73"/>
                  </a:lnTo>
                  <a:lnTo>
                    <a:pt x="303" y="73"/>
                  </a:lnTo>
                  <a:lnTo>
                    <a:pt x="303" y="71"/>
                  </a:lnTo>
                  <a:lnTo>
                    <a:pt x="305" y="69"/>
                  </a:lnTo>
                  <a:lnTo>
                    <a:pt x="305" y="69"/>
                  </a:lnTo>
                  <a:lnTo>
                    <a:pt x="305" y="67"/>
                  </a:lnTo>
                  <a:lnTo>
                    <a:pt x="305" y="67"/>
                  </a:lnTo>
                  <a:lnTo>
                    <a:pt x="307" y="67"/>
                  </a:lnTo>
                  <a:lnTo>
                    <a:pt x="307" y="65"/>
                  </a:lnTo>
                  <a:lnTo>
                    <a:pt x="307" y="65"/>
                  </a:lnTo>
                  <a:lnTo>
                    <a:pt x="309" y="64"/>
                  </a:lnTo>
                  <a:lnTo>
                    <a:pt x="309" y="64"/>
                  </a:lnTo>
                  <a:lnTo>
                    <a:pt x="311" y="64"/>
                  </a:lnTo>
                  <a:lnTo>
                    <a:pt x="311" y="62"/>
                  </a:lnTo>
                  <a:lnTo>
                    <a:pt x="312" y="62"/>
                  </a:lnTo>
                  <a:lnTo>
                    <a:pt x="314" y="64"/>
                  </a:lnTo>
                  <a:lnTo>
                    <a:pt x="314" y="64"/>
                  </a:lnTo>
                  <a:lnTo>
                    <a:pt x="316" y="62"/>
                  </a:lnTo>
                  <a:lnTo>
                    <a:pt x="316" y="62"/>
                  </a:lnTo>
                  <a:lnTo>
                    <a:pt x="316" y="58"/>
                  </a:lnTo>
                  <a:lnTo>
                    <a:pt x="318" y="58"/>
                  </a:lnTo>
                  <a:lnTo>
                    <a:pt x="321" y="60"/>
                  </a:lnTo>
                  <a:lnTo>
                    <a:pt x="323" y="60"/>
                  </a:lnTo>
                  <a:lnTo>
                    <a:pt x="325" y="60"/>
                  </a:lnTo>
                  <a:lnTo>
                    <a:pt x="327" y="60"/>
                  </a:lnTo>
                  <a:lnTo>
                    <a:pt x="329" y="58"/>
                  </a:lnTo>
                  <a:lnTo>
                    <a:pt x="330" y="56"/>
                  </a:lnTo>
                  <a:lnTo>
                    <a:pt x="330" y="56"/>
                  </a:lnTo>
                  <a:lnTo>
                    <a:pt x="332" y="56"/>
                  </a:lnTo>
                  <a:lnTo>
                    <a:pt x="332" y="56"/>
                  </a:lnTo>
                  <a:lnTo>
                    <a:pt x="334" y="56"/>
                  </a:lnTo>
                  <a:lnTo>
                    <a:pt x="334" y="55"/>
                  </a:lnTo>
                  <a:lnTo>
                    <a:pt x="334" y="55"/>
                  </a:lnTo>
                  <a:lnTo>
                    <a:pt x="334" y="55"/>
                  </a:lnTo>
                  <a:lnTo>
                    <a:pt x="334" y="53"/>
                  </a:lnTo>
                  <a:lnTo>
                    <a:pt x="334" y="53"/>
                  </a:lnTo>
                  <a:lnTo>
                    <a:pt x="334" y="51"/>
                  </a:lnTo>
                  <a:lnTo>
                    <a:pt x="336" y="51"/>
                  </a:lnTo>
                  <a:lnTo>
                    <a:pt x="338" y="49"/>
                  </a:lnTo>
                  <a:lnTo>
                    <a:pt x="339" y="47"/>
                  </a:lnTo>
                  <a:lnTo>
                    <a:pt x="339" y="47"/>
                  </a:lnTo>
                  <a:lnTo>
                    <a:pt x="338" y="4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3" name="Freeform 39"/>
            <p:cNvSpPr>
              <a:spLocks noEditPoints="1"/>
            </p:cNvSpPr>
            <p:nvPr/>
          </p:nvSpPr>
          <p:spPr bwMode="auto">
            <a:xfrm>
              <a:off x="8566252" y="4744903"/>
              <a:ext cx="597105" cy="610927"/>
            </a:xfrm>
            <a:custGeom>
              <a:avLst/>
              <a:gdLst>
                <a:gd name="T0" fmla="*/ 309 w 432"/>
                <a:gd name="T1" fmla="*/ 424 h 442"/>
                <a:gd name="T2" fmla="*/ 231 w 432"/>
                <a:gd name="T3" fmla="*/ 404 h 442"/>
                <a:gd name="T4" fmla="*/ 197 w 432"/>
                <a:gd name="T5" fmla="*/ 406 h 442"/>
                <a:gd name="T6" fmla="*/ 273 w 432"/>
                <a:gd name="T7" fmla="*/ 433 h 442"/>
                <a:gd name="T8" fmla="*/ 377 w 432"/>
                <a:gd name="T9" fmla="*/ 381 h 442"/>
                <a:gd name="T10" fmla="*/ 164 w 432"/>
                <a:gd name="T11" fmla="*/ 357 h 442"/>
                <a:gd name="T12" fmla="*/ 419 w 432"/>
                <a:gd name="T13" fmla="*/ 365 h 442"/>
                <a:gd name="T14" fmla="*/ 390 w 432"/>
                <a:gd name="T15" fmla="*/ 346 h 442"/>
                <a:gd name="T16" fmla="*/ 412 w 432"/>
                <a:gd name="T17" fmla="*/ 330 h 442"/>
                <a:gd name="T18" fmla="*/ 244 w 432"/>
                <a:gd name="T19" fmla="*/ 328 h 442"/>
                <a:gd name="T20" fmla="*/ 291 w 432"/>
                <a:gd name="T21" fmla="*/ 318 h 442"/>
                <a:gd name="T22" fmla="*/ 318 w 432"/>
                <a:gd name="T23" fmla="*/ 314 h 442"/>
                <a:gd name="T24" fmla="*/ 368 w 432"/>
                <a:gd name="T25" fmla="*/ 307 h 442"/>
                <a:gd name="T26" fmla="*/ 363 w 432"/>
                <a:gd name="T27" fmla="*/ 301 h 442"/>
                <a:gd name="T28" fmla="*/ 244 w 432"/>
                <a:gd name="T29" fmla="*/ 294 h 442"/>
                <a:gd name="T30" fmla="*/ 347 w 432"/>
                <a:gd name="T31" fmla="*/ 289 h 442"/>
                <a:gd name="T32" fmla="*/ 265 w 432"/>
                <a:gd name="T33" fmla="*/ 276 h 442"/>
                <a:gd name="T34" fmla="*/ 267 w 432"/>
                <a:gd name="T35" fmla="*/ 265 h 442"/>
                <a:gd name="T36" fmla="*/ 363 w 432"/>
                <a:gd name="T37" fmla="*/ 267 h 442"/>
                <a:gd name="T38" fmla="*/ 61 w 432"/>
                <a:gd name="T39" fmla="*/ 265 h 442"/>
                <a:gd name="T40" fmla="*/ 193 w 432"/>
                <a:gd name="T41" fmla="*/ 243 h 442"/>
                <a:gd name="T42" fmla="*/ 41 w 432"/>
                <a:gd name="T43" fmla="*/ 224 h 442"/>
                <a:gd name="T44" fmla="*/ 56 w 432"/>
                <a:gd name="T45" fmla="*/ 220 h 442"/>
                <a:gd name="T46" fmla="*/ 325 w 432"/>
                <a:gd name="T47" fmla="*/ 215 h 442"/>
                <a:gd name="T48" fmla="*/ 52 w 432"/>
                <a:gd name="T49" fmla="*/ 191 h 442"/>
                <a:gd name="T50" fmla="*/ 253 w 432"/>
                <a:gd name="T51" fmla="*/ 195 h 442"/>
                <a:gd name="T52" fmla="*/ 229 w 432"/>
                <a:gd name="T53" fmla="*/ 222 h 442"/>
                <a:gd name="T54" fmla="*/ 161 w 432"/>
                <a:gd name="T55" fmla="*/ 191 h 442"/>
                <a:gd name="T56" fmla="*/ 226 w 432"/>
                <a:gd name="T57" fmla="*/ 227 h 442"/>
                <a:gd name="T58" fmla="*/ 213 w 432"/>
                <a:gd name="T59" fmla="*/ 169 h 442"/>
                <a:gd name="T60" fmla="*/ 325 w 432"/>
                <a:gd name="T61" fmla="*/ 160 h 442"/>
                <a:gd name="T62" fmla="*/ 271 w 432"/>
                <a:gd name="T63" fmla="*/ 148 h 442"/>
                <a:gd name="T64" fmla="*/ 18 w 432"/>
                <a:gd name="T65" fmla="*/ 155 h 442"/>
                <a:gd name="T66" fmla="*/ 283 w 432"/>
                <a:gd name="T67" fmla="*/ 128 h 442"/>
                <a:gd name="T68" fmla="*/ 251 w 432"/>
                <a:gd name="T69" fmla="*/ 77 h 442"/>
                <a:gd name="T70" fmla="*/ 175 w 432"/>
                <a:gd name="T71" fmla="*/ 260 h 442"/>
                <a:gd name="T72" fmla="*/ 215 w 432"/>
                <a:gd name="T73" fmla="*/ 262 h 442"/>
                <a:gd name="T74" fmla="*/ 199 w 432"/>
                <a:gd name="T75" fmla="*/ 216 h 442"/>
                <a:gd name="T76" fmla="*/ 148 w 432"/>
                <a:gd name="T77" fmla="*/ 187 h 442"/>
                <a:gd name="T78" fmla="*/ 170 w 432"/>
                <a:gd name="T79" fmla="*/ 159 h 442"/>
                <a:gd name="T80" fmla="*/ 148 w 432"/>
                <a:gd name="T81" fmla="*/ 112 h 442"/>
                <a:gd name="T82" fmla="*/ 177 w 432"/>
                <a:gd name="T83" fmla="*/ 97 h 442"/>
                <a:gd name="T84" fmla="*/ 218 w 432"/>
                <a:gd name="T85" fmla="*/ 113 h 442"/>
                <a:gd name="T86" fmla="*/ 211 w 432"/>
                <a:gd name="T87" fmla="*/ 83 h 442"/>
                <a:gd name="T88" fmla="*/ 276 w 432"/>
                <a:gd name="T89" fmla="*/ 52 h 442"/>
                <a:gd name="T90" fmla="*/ 338 w 432"/>
                <a:gd name="T91" fmla="*/ 50 h 442"/>
                <a:gd name="T92" fmla="*/ 327 w 432"/>
                <a:gd name="T93" fmla="*/ 18 h 442"/>
                <a:gd name="T94" fmla="*/ 240 w 432"/>
                <a:gd name="T95" fmla="*/ 16 h 442"/>
                <a:gd name="T96" fmla="*/ 152 w 432"/>
                <a:gd name="T97" fmla="*/ 39 h 442"/>
                <a:gd name="T98" fmla="*/ 67 w 432"/>
                <a:gd name="T99" fmla="*/ 61 h 442"/>
                <a:gd name="T100" fmla="*/ 32 w 432"/>
                <a:gd name="T101" fmla="*/ 128 h 442"/>
                <a:gd name="T102" fmla="*/ 32 w 432"/>
                <a:gd name="T103" fmla="*/ 157 h 442"/>
                <a:gd name="T104" fmla="*/ 63 w 432"/>
                <a:gd name="T105" fmla="*/ 175 h 442"/>
                <a:gd name="T106" fmla="*/ 58 w 432"/>
                <a:gd name="T107" fmla="*/ 184 h 442"/>
                <a:gd name="T108" fmla="*/ 74 w 432"/>
                <a:gd name="T109" fmla="*/ 222 h 442"/>
                <a:gd name="T110" fmla="*/ 106 w 432"/>
                <a:gd name="T111" fmla="*/ 224 h 442"/>
                <a:gd name="T112" fmla="*/ 152 w 432"/>
                <a:gd name="T113" fmla="*/ 222 h 442"/>
                <a:gd name="T114" fmla="*/ 144 w 432"/>
                <a:gd name="T115" fmla="*/ 236 h 442"/>
                <a:gd name="T116" fmla="*/ 83 w 432"/>
                <a:gd name="T117" fmla="*/ 258 h 442"/>
                <a:gd name="T118" fmla="*/ 126 w 432"/>
                <a:gd name="T119" fmla="*/ 309 h 442"/>
                <a:gd name="T120" fmla="*/ 159 w 432"/>
                <a:gd name="T121" fmla="*/ 327 h 442"/>
                <a:gd name="T122" fmla="*/ 168 w 432"/>
                <a:gd name="T123" fmla="*/ 309 h 442"/>
                <a:gd name="T124" fmla="*/ 171 w 432"/>
                <a:gd name="T125" fmla="*/ 276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2" h="442">
                  <a:moveTo>
                    <a:pt x="226" y="440"/>
                  </a:moveTo>
                  <a:lnTo>
                    <a:pt x="226" y="440"/>
                  </a:lnTo>
                  <a:lnTo>
                    <a:pt x="226" y="439"/>
                  </a:lnTo>
                  <a:lnTo>
                    <a:pt x="226" y="439"/>
                  </a:lnTo>
                  <a:lnTo>
                    <a:pt x="224" y="439"/>
                  </a:lnTo>
                  <a:lnTo>
                    <a:pt x="224" y="439"/>
                  </a:lnTo>
                  <a:lnTo>
                    <a:pt x="222" y="439"/>
                  </a:lnTo>
                  <a:lnTo>
                    <a:pt x="222" y="439"/>
                  </a:lnTo>
                  <a:lnTo>
                    <a:pt x="222" y="439"/>
                  </a:lnTo>
                  <a:lnTo>
                    <a:pt x="222" y="439"/>
                  </a:lnTo>
                  <a:lnTo>
                    <a:pt x="220" y="439"/>
                  </a:lnTo>
                  <a:lnTo>
                    <a:pt x="220" y="440"/>
                  </a:lnTo>
                  <a:lnTo>
                    <a:pt x="224" y="440"/>
                  </a:lnTo>
                  <a:lnTo>
                    <a:pt x="224" y="442"/>
                  </a:lnTo>
                  <a:lnTo>
                    <a:pt x="226" y="442"/>
                  </a:lnTo>
                  <a:lnTo>
                    <a:pt x="226" y="440"/>
                  </a:lnTo>
                  <a:lnTo>
                    <a:pt x="226" y="440"/>
                  </a:lnTo>
                  <a:lnTo>
                    <a:pt x="226" y="440"/>
                  </a:lnTo>
                  <a:close/>
                  <a:moveTo>
                    <a:pt x="368" y="404"/>
                  </a:moveTo>
                  <a:lnTo>
                    <a:pt x="368" y="404"/>
                  </a:lnTo>
                  <a:lnTo>
                    <a:pt x="367" y="404"/>
                  </a:lnTo>
                  <a:lnTo>
                    <a:pt x="365" y="404"/>
                  </a:lnTo>
                  <a:lnTo>
                    <a:pt x="365" y="404"/>
                  </a:lnTo>
                  <a:lnTo>
                    <a:pt x="365" y="404"/>
                  </a:lnTo>
                  <a:lnTo>
                    <a:pt x="365" y="404"/>
                  </a:lnTo>
                  <a:lnTo>
                    <a:pt x="363" y="404"/>
                  </a:lnTo>
                  <a:lnTo>
                    <a:pt x="363" y="406"/>
                  </a:lnTo>
                  <a:lnTo>
                    <a:pt x="363" y="406"/>
                  </a:lnTo>
                  <a:lnTo>
                    <a:pt x="363" y="406"/>
                  </a:lnTo>
                  <a:lnTo>
                    <a:pt x="361" y="408"/>
                  </a:lnTo>
                  <a:lnTo>
                    <a:pt x="361" y="408"/>
                  </a:lnTo>
                  <a:lnTo>
                    <a:pt x="361" y="408"/>
                  </a:lnTo>
                  <a:lnTo>
                    <a:pt x="361" y="408"/>
                  </a:lnTo>
                  <a:lnTo>
                    <a:pt x="363" y="410"/>
                  </a:lnTo>
                  <a:lnTo>
                    <a:pt x="363" y="410"/>
                  </a:lnTo>
                  <a:lnTo>
                    <a:pt x="363" y="410"/>
                  </a:lnTo>
                  <a:lnTo>
                    <a:pt x="365" y="408"/>
                  </a:lnTo>
                  <a:lnTo>
                    <a:pt x="365" y="408"/>
                  </a:lnTo>
                  <a:lnTo>
                    <a:pt x="365" y="408"/>
                  </a:lnTo>
                  <a:lnTo>
                    <a:pt x="367" y="408"/>
                  </a:lnTo>
                  <a:lnTo>
                    <a:pt x="367" y="408"/>
                  </a:lnTo>
                  <a:lnTo>
                    <a:pt x="367" y="406"/>
                  </a:lnTo>
                  <a:lnTo>
                    <a:pt x="367" y="406"/>
                  </a:lnTo>
                  <a:lnTo>
                    <a:pt x="368" y="406"/>
                  </a:lnTo>
                  <a:lnTo>
                    <a:pt x="368" y="406"/>
                  </a:lnTo>
                  <a:lnTo>
                    <a:pt x="368" y="406"/>
                  </a:lnTo>
                  <a:lnTo>
                    <a:pt x="368" y="404"/>
                  </a:lnTo>
                  <a:lnTo>
                    <a:pt x="368" y="404"/>
                  </a:lnTo>
                  <a:lnTo>
                    <a:pt x="370" y="404"/>
                  </a:lnTo>
                  <a:lnTo>
                    <a:pt x="370" y="404"/>
                  </a:lnTo>
                  <a:lnTo>
                    <a:pt x="368" y="404"/>
                  </a:lnTo>
                  <a:close/>
                  <a:moveTo>
                    <a:pt x="334" y="413"/>
                  </a:moveTo>
                  <a:lnTo>
                    <a:pt x="334" y="411"/>
                  </a:lnTo>
                  <a:lnTo>
                    <a:pt x="334" y="411"/>
                  </a:lnTo>
                  <a:lnTo>
                    <a:pt x="334" y="411"/>
                  </a:lnTo>
                  <a:lnTo>
                    <a:pt x="334" y="411"/>
                  </a:lnTo>
                  <a:lnTo>
                    <a:pt x="334" y="411"/>
                  </a:lnTo>
                  <a:lnTo>
                    <a:pt x="334" y="411"/>
                  </a:lnTo>
                  <a:lnTo>
                    <a:pt x="334" y="411"/>
                  </a:lnTo>
                  <a:lnTo>
                    <a:pt x="334" y="411"/>
                  </a:lnTo>
                  <a:lnTo>
                    <a:pt x="334" y="413"/>
                  </a:lnTo>
                  <a:lnTo>
                    <a:pt x="332" y="413"/>
                  </a:lnTo>
                  <a:lnTo>
                    <a:pt x="330" y="413"/>
                  </a:lnTo>
                  <a:lnTo>
                    <a:pt x="330" y="415"/>
                  </a:lnTo>
                  <a:lnTo>
                    <a:pt x="329" y="417"/>
                  </a:lnTo>
                  <a:lnTo>
                    <a:pt x="329" y="417"/>
                  </a:lnTo>
                  <a:lnTo>
                    <a:pt x="329" y="417"/>
                  </a:lnTo>
                  <a:lnTo>
                    <a:pt x="329" y="417"/>
                  </a:lnTo>
                  <a:lnTo>
                    <a:pt x="329" y="417"/>
                  </a:lnTo>
                  <a:lnTo>
                    <a:pt x="327" y="419"/>
                  </a:lnTo>
                  <a:lnTo>
                    <a:pt x="325" y="419"/>
                  </a:lnTo>
                  <a:lnTo>
                    <a:pt x="325" y="419"/>
                  </a:lnTo>
                  <a:lnTo>
                    <a:pt x="325" y="417"/>
                  </a:lnTo>
                  <a:lnTo>
                    <a:pt x="323" y="417"/>
                  </a:lnTo>
                  <a:lnTo>
                    <a:pt x="321" y="417"/>
                  </a:lnTo>
                  <a:lnTo>
                    <a:pt x="321" y="417"/>
                  </a:lnTo>
                  <a:lnTo>
                    <a:pt x="321" y="417"/>
                  </a:lnTo>
                  <a:lnTo>
                    <a:pt x="321" y="417"/>
                  </a:lnTo>
                  <a:lnTo>
                    <a:pt x="321" y="417"/>
                  </a:lnTo>
                  <a:lnTo>
                    <a:pt x="320" y="417"/>
                  </a:lnTo>
                  <a:lnTo>
                    <a:pt x="320" y="417"/>
                  </a:lnTo>
                  <a:lnTo>
                    <a:pt x="320" y="417"/>
                  </a:lnTo>
                  <a:lnTo>
                    <a:pt x="318" y="419"/>
                  </a:lnTo>
                  <a:lnTo>
                    <a:pt x="318" y="419"/>
                  </a:lnTo>
                  <a:lnTo>
                    <a:pt x="316" y="419"/>
                  </a:lnTo>
                  <a:lnTo>
                    <a:pt x="314" y="419"/>
                  </a:lnTo>
                  <a:lnTo>
                    <a:pt x="314" y="419"/>
                  </a:lnTo>
                  <a:lnTo>
                    <a:pt x="314" y="419"/>
                  </a:lnTo>
                  <a:lnTo>
                    <a:pt x="312" y="421"/>
                  </a:lnTo>
                  <a:lnTo>
                    <a:pt x="312" y="421"/>
                  </a:lnTo>
                  <a:lnTo>
                    <a:pt x="312" y="421"/>
                  </a:lnTo>
                  <a:lnTo>
                    <a:pt x="312" y="421"/>
                  </a:lnTo>
                  <a:lnTo>
                    <a:pt x="311" y="421"/>
                  </a:lnTo>
                  <a:lnTo>
                    <a:pt x="311" y="422"/>
                  </a:lnTo>
                  <a:lnTo>
                    <a:pt x="311" y="424"/>
                  </a:lnTo>
                  <a:lnTo>
                    <a:pt x="309" y="424"/>
                  </a:lnTo>
                  <a:lnTo>
                    <a:pt x="309" y="422"/>
                  </a:lnTo>
                  <a:lnTo>
                    <a:pt x="307" y="422"/>
                  </a:lnTo>
                  <a:lnTo>
                    <a:pt x="307" y="422"/>
                  </a:lnTo>
                  <a:lnTo>
                    <a:pt x="305" y="422"/>
                  </a:lnTo>
                  <a:lnTo>
                    <a:pt x="305" y="422"/>
                  </a:lnTo>
                  <a:lnTo>
                    <a:pt x="305" y="421"/>
                  </a:lnTo>
                  <a:lnTo>
                    <a:pt x="305" y="421"/>
                  </a:lnTo>
                  <a:lnTo>
                    <a:pt x="305" y="421"/>
                  </a:lnTo>
                  <a:lnTo>
                    <a:pt x="305" y="419"/>
                  </a:lnTo>
                  <a:lnTo>
                    <a:pt x="305" y="419"/>
                  </a:lnTo>
                  <a:lnTo>
                    <a:pt x="305" y="417"/>
                  </a:lnTo>
                  <a:lnTo>
                    <a:pt x="305" y="417"/>
                  </a:lnTo>
                  <a:lnTo>
                    <a:pt x="305" y="415"/>
                  </a:lnTo>
                  <a:lnTo>
                    <a:pt x="305" y="415"/>
                  </a:lnTo>
                  <a:lnTo>
                    <a:pt x="305" y="415"/>
                  </a:lnTo>
                  <a:lnTo>
                    <a:pt x="305" y="415"/>
                  </a:lnTo>
                  <a:lnTo>
                    <a:pt x="307" y="415"/>
                  </a:lnTo>
                  <a:lnTo>
                    <a:pt x="307" y="415"/>
                  </a:lnTo>
                  <a:lnTo>
                    <a:pt x="307" y="415"/>
                  </a:lnTo>
                  <a:lnTo>
                    <a:pt x="307" y="415"/>
                  </a:lnTo>
                  <a:lnTo>
                    <a:pt x="307" y="413"/>
                  </a:lnTo>
                  <a:lnTo>
                    <a:pt x="307" y="413"/>
                  </a:lnTo>
                  <a:lnTo>
                    <a:pt x="307" y="413"/>
                  </a:lnTo>
                  <a:lnTo>
                    <a:pt x="305" y="413"/>
                  </a:lnTo>
                  <a:lnTo>
                    <a:pt x="305" y="413"/>
                  </a:lnTo>
                  <a:lnTo>
                    <a:pt x="305" y="415"/>
                  </a:lnTo>
                  <a:lnTo>
                    <a:pt x="305" y="415"/>
                  </a:lnTo>
                  <a:lnTo>
                    <a:pt x="305" y="413"/>
                  </a:lnTo>
                  <a:lnTo>
                    <a:pt x="305" y="413"/>
                  </a:lnTo>
                  <a:lnTo>
                    <a:pt x="305" y="413"/>
                  </a:lnTo>
                  <a:lnTo>
                    <a:pt x="305" y="413"/>
                  </a:lnTo>
                  <a:lnTo>
                    <a:pt x="307" y="411"/>
                  </a:lnTo>
                  <a:lnTo>
                    <a:pt x="307" y="411"/>
                  </a:lnTo>
                  <a:lnTo>
                    <a:pt x="307" y="410"/>
                  </a:lnTo>
                  <a:lnTo>
                    <a:pt x="303" y="410"/>
                  </a:lnTo>
                  <a:lnTo>
                    <a:pt x="303" y="410"/>
                  </a:lnTo>
                  <a:lnTo>
                    <a:pt x="301" y="410"/>
                  </a:lnTo>
                  <a:lnTo>
                    <a:pt x="301" y="410"/>
                  </a:lnTo>
                  <a:lnTo>
                    <a:pt x="301" y="410"/>
                  </a:lnTo>
                  <a:lnTo>
                    <a:pt x="292" y="411"/>
                  </a:lnTo>
                  <a:lnTo>
                    <a:pt x="291" y="413"/>
                  </a:lnTo>
                  <a:lnTo>
                    <a:pt x="291" y="411"/>
                  </a:lnTo>
                  <a:lnTo>
                    <a:pt x="289" y="411"/>
                  </a:lnTo>
                  <a:lnTo>
                    <a:pt x="289" y="410"/>
                  </a:lnTo>
                  <a:lnTo>
                    <a:pt x="287" y="410"/>
                  </a:lnTo>
                  <a:lnTo>
                    <a:pt x="287" y="410"/>
                  </a:lnTo>
                  <a:lnTo>
                    <a:pt x="287" y="410"/>
                  </a:lnTo>
                  <a:lnTo>
                    <a:pt x="285" y="410"/>
                  </a:lnTo>
                  <a:lnTo>
                    <a:pt x="285" y="410"/>
                  </a:lnTo>
                  <a:lnTo>
                    <a:pt x="283" y="410"/>
                  </a:lnTo>
                  <a:lnTo>
                    <a:pt x="282" y="410"/>
                  </a:lnTo>
                  <a:lnTo>
                    <a:pt x="280" y="410"/>
                  </a:lnTo>
                  <a:lnTo>
                    <a:pt x="280" y="410"/>
                  </a:lnTo>
                  <a:lnTo>
                    <a:pt x="280" y="410"/>
                  </a:lnTo>
                  <a:lnTo>
                    <a:pt x="278" y="410"/>
                  </a:lnTo>
                  <a:lnTo>
                    <a:pt x="278" y="410"/>
                  </a:lnTo>
                  <a:lnTo>
                    <a:pt x="278" y="410"/>
                  </a:lnTo>
                  <a:lnTo>
                    <a:pt x="276" y="410"/>
                  </a:lnTo>
                  <a:lnTo>
                    <a:pt x="274" y="410"/>
                  </a:lnTo>
                  <a:lnTo>
                    <a:pt x="273" y="410"/>
                  </a:lnTo>
                  <a:lnTo>
                    <a:pt x="271" y="408"/>
                  </a:lnTo>
                  <a:lnTo>
                    <a:pt x="271" y="408"/>
                  </a:lnTo>
                  <a:lnTo>
                    <a:pt x="271" y="406"/>
                  </a:lnTo>
                  <a:lnTo>
                    <a:pt x="271" y="406"/>
                  </a:lnTo>
                  <a:lnTo>
                    <a:pt x="271" y="406"/>
                  </a:lnTo>
                  <a:lnTo>
                    <a:pt x="271" y="406"/>
                  </a:lnTo>
                  <a:lnTo>
                    <a:pt x="271" y="406"/>
                  </a:lnTo>
                  <a:lnTo>
                    <a:pt x="271" y="406"/>
                  </a:lnTo>
                  <a:lnTo>
                    <a:pt x="269" y="404"/>
                  </a:lnTo>
                  <a:lnTo>
                    <a:pt x="267" y="404"/>
                  </a:lnTo>
                  <a:lnTo>
                    <a:pt x="267" y="404"/>
                  </a:lnTo>
                  <a:lnTo>
                    <a:pt x="267" y="406"/>
                  </a:lnTo>
                  <a:lnTo>
                    <a:pt x="267" y="406"/>
                  </a:lnTo>
                  <a:lnTo>
                    <a:pt x="267" y="406"/>
                  </a:lnTo>
                  <a:lnTo>
                    <a:pt x="264" y="404"/>
                  </a:lnTo>
                  <a:lnTo>
                    <a:pt x="262" y="404"/>
                  </a:lnTo>
                  <a:lnTo>
                    <a:pt x="262" y="406"/>
                  </a:lnTo>
                  <a:lnTo>
                    <a:pt x="260" y="406"/>
                  </a:lnTo>
                  <a:lnTo>
                    <a:pt x="260" y="406"/>
                  </a:lnTo>
                  <a:lnTo>
                    <a:pt x="255" y="404"/>
                  </a:lnTo>
                  <a:lnTo>
                    <a:pt x="253" y="404"/>
                  </a:lnTo>
                  <a:lnTo>
                    <a:pt x="253" y="404"/>
                  </a:lnTo>
                  <a:lnTo>
                    <a:pt x="251" y="404"/>
                  </a:lnTo>
                  <a:lnTo>
                    <a:pt x="249" y="406"/>
                  </a:lnTo>
                  <a:lnTo>
                    <a:pt x="247" y="406"/>
                  </a:lnTo>
                  <a:lnTo>
                    <a:pt x="244" y="408"/>
                  </a:lnTo>
                  <a:lnTo>
                    <a:pt x="242" y="408"/>
                  </a:lnTo>
                  <a:lnTo>
                    <a:pt x="240" y="408"/>
                  </a:lnTo>
                  <a:lnTo>
                    <a:pt x="236" y="410"/>
                  </a:lnTo>
                  <a:lnTo>
                    <a:pt x="235" y="408"/>
                  </a:lnTo>
                  <a:lnTo>
                    <a:pt x="233" y="408"/>
                  </a:lnTo>
                  <a:lnTo>
                    <a:pt x="233" y="408"/>
                  </a:lnTo>
                  <a:lnTo>
                    <a:pt x="231" y="408"/>
                  </a:lnTo>
                  <a:lnTo>
                    <a:pt x="231" y="408"/>
                  </a:lnTo>
                  <a:lnTo>
                    <a:pt x="231" y="404"/>
                  </a:lnTo>
                  <a:lnTo>
                    <a:pt x="231" y="404"/>
                  </a:lnTo>
                  <a:lnTo>
                    <a:pt x="231" y="401"/>
                  </a:lnTo>
                  <a:lnTo>
                    <a:pt x="231" y="402"/>
                  </a:lnTo>
                  <a:lnTo>
                    <a:pt x="229" y="402"/>
                  </a:lnTo>
                  <a:lnTo>
                    <a:pt x="229" y="402"/>
                  </a:lnTo>
                  <a:lnTo>
                    <a:pt x="227" y="402"/>
                  </a:lnTo>
                  <a:lnTo>
                    <a:pt x="227" y="402"/>
                  </a:lnTo>
                  <a:lnTo>
                    <a:pt x="226" y="401"/>
                  </a:lnTo>
                  <a:lnTo>
                    <a:pt x="224" y="401"/>
                  </a:lnTo>
                  <a:lnTo>
                    <a:pt x="224" y="401"/>
                  </a:lnTo>
                  <a:lnTo>
                    <a:pt x="222" y="401"/>
                  </a:lnTo>
                  <a:lnTo>
                    <a:pt x="222" y="399"/>
                  </a:lnTo>
                  <a:lnTo>
                    <a:pt x="222" y="399"/>
                  </a:lnTo>
                  <a:lnTo>
                    <a:pt x="224" y="399"/>
                  </a:lnTo>
                  <a:lnTo>
                    <a:pt x="226" y="399"/>
                  </a:lnTo>
                  <a:lnTo>
                    <a:pt x="227" y="399"/>
                  </a:lnTo>
                  <a:lnTo>
                    <a:pt x="227" y="399"/>
                  </a:lnTo>
                  <a:lnTo>
                    <a:pt x="227" y="399"/>
                  </a:lnTo>
                  <a:lnTo>
                    <a:pt x="227" y="399"/>
                  </a:lnTo>
                  <a:lnTo>
                    <a:pt x="229" y="397"/>
                  </a:lnTo>
                  <a:lnTo>
                    <a:pt x="229" y="397"/>
                  </a:lnTo>
                  <a:lnTo>
                    <a:pt x="229" y="397"/>
                  </a:lnTo>
                  <a:lnTo>
                    <a:pt x="227" y="395"/>
                  </a:lnTo>
                  <a:lnTo>
                    <a:pt x="227" y="393"/>
                  </a:lnTo>
                  <a:lnTo>
                    <a:pt x="224" y="393"/>
                  </a:lnTo>
                  <a:lnTo>
                    <a:pt x="222" y="395"/>
                  </a:lnTo>
                  <a:lnTo>
                    <a:pt x="224" y="397"/>
                  </a:lnTo>
                  <a:lnTo>
                    <a:pt x="222" y="397"/>
                  </a:lnTo>
                  <a:lnTo>
                    <a:pt x="222" y="397"/>
                  </a:lnTo>
                  <a:lnTo>
                    <a:pt x="222" y="397"/>
                  </a:lnTo>
                  <a:lnTo>
                    <a:pt x="222" y="397"/>
                  </a:lnTo>
                  <a:lnTo>
                    <a:pt x="220" y="399"/>
                  </a:lnTo>
                  <a:lnTo>
                    <a:pt x="220" y="399"/>
                  </a:lnTo>
                  <a:lnTo>
                    <a:pt x="220" y="399"/>
                  </a:lnTo>
                  <a:lnTo>
                    <a:pt x="218" y="399"/>
                  </a:lnTo>
                  <a:lnTo>
                    <a:pt x="217" y="399"/>
                  </a:lnTo>
                  <a:lnTo>
                    <a:pt x="215" y="399"/>
                  </a:lnTo>
                  <a:lnTo>
                    <a:pt x="213" y="399"/>
                  </a:lnTo>
                  <a:lnTo>
                    <a:pt x="209" y="397"/>
                  </a:lnTo>
                  <a:lnTo>
                    <a:pt x="209" y="397"/>
                  </a:lnTo>
                  <a:lnTo>
                    <a:pt x="208" y="395"/>
                  </a:lnTo>
                  <a:lnTo>
                    <a:pt x="208" y="395"/>
                  </a:lnTo>
                  <a:lnTo>
                    <a:pt x="208" y="393"/>
                  </a:lnTo>
                  <a:lnTo>
                    <a:pt x="208" y="392"/>
                  </a:lnTo>
                  <a:lnTo>
                    <a:pt x="208" y="390"/>
                  </a:lnTo>
                  <a:lnTo>
                    <a:pt x="208" y="390"/>
                  </a:lnTo>
                  <a:lnTo>
                    <a:pt x="208" y="390"/>
                  </a:lnTo>
                  <a:lnTo>
                    <a:pt x="206" y="388"/>
                  </a:lnTo>
                  <a:lnTo>
                    <a:pt x="206" y="388"/>
                  </a:lnTo>
                  <a:lnTo>
                    <a:pt x="206" y="388"/>
                  </a:lnTo>
                  <a:lnTo>
                    <a:pt x="206" y="390"/>
                  </a:lnTo>
                  <a:lnTo>
                    <a:pt x="204" y="390"/>
                  </a:lnTo>
                  <a:lnTo>
                    <a:pt x="204" y="392"/>
                  </a:lnTo>
                  <a:lnTo>
                    <a:pt x="204" y="392"/>
                  </a:lnTo>
                  <a:lnTo>
                    <a:pt x="204" y="393"/>
                  </a:lnTo>
                  <a:lnTo>
                    <a:pt x="204" y="393"/>
                  </a:lnTo>
                  <a:lnTo>
                    <a:pt x="204" y="393"/>
                  </a:lnTo>
                  <a:lnTo>
                    <a:pt x="206" y="395"/>
                  </a:lnTo>
                  <a:lnTo>
                    <a:pt x="206" y="397"/>
                  </a:lnTo>
                  <a:lnTo>
                    <a:pt x="206" y="399"/>
                  </a:lnTo>
                  <a:lnTo>
                    <a:pt x="204" y="399"/>
                  </a:lnTo>
                  <a:lnTo>
                    <a:pt x="204" y="399"/>
                  </a:lnTo>
                  <a:lnTo>
                    <a:pt x="202" y="401"/>
                  </a:lnTo>
                  <a:lnTo>
                    <a:pt x="202" y="401"/>
                  </a:lnTo>
                  <a:lnTo>
                    <a:pt x="200" y="399"/>
                  </a:lnTo>
                  <a:lnTo>
                    <a:pt x="200" y="399"/>
                  </a:lnTo>
                  <a:lnTo>
                    <a:pt x="200" y="399"/>
                  </a:lnTo>
                  <a:lnTo>
                    <a:pt x="200" y="399"/>
                  </a:lnTo>
                  <a:lnTo>
                    <a:pt x="200" y="399"/>
                  </a:lnTo>
                  <a:lnTo>
                    <a:pt x="200" y="399"/>
                  </a:lnTo>
                  <a:lnTo>
                    <a:pt x="200" y="399"/>
                  </a:lnTo>
                  <a:lnTo>
                    <a:pt x="200" y="399"/>
                  </a:lnTo>
                  <a:lnTo>
                    <a:pt x="199" y="397"/>
                  </a:lnTo>
                  <a:lnTo>
                    <a:pt x="199" y="397"/>
                  </a:lnTo>
                  <a:lnTo>
                    <a:pt x="199" y="393"/>
                  </a:lnTo>
                  <a:lnTo>
                    <a:pt x="199" y="393"/>
                  </a:lnTo>
                  <a:lnTo>
                    <a:pt x="199" y="393"/>
                  </a:lnTo>
                  <a:lnTo>
                    <a:pt x="199" y="395"/>
                  </a:lnTo>
                  <a:lnTo>
                    <a:pt x="199" y="395"/>
                  </a:lnTo>
                  <a:lnTo>
                    <a:pt x="199" y="397"/>
                  </a:lnTo>
                  <a:lnTo>
                    <a:pt x="197" y="399"/>
                  </a:lnTo>
                  <a:lnTo>
                    <a:pt x="197" y="399"/>
                  </a:lnTo>
                  <a:lnTo>
                    <a:pt x="197" y="399"/>
                  </a:lnTo>
                  <a:lnTo>
                    <a:pt x="197" y="399"/>
                  </a:lnTo>
                  <a:lnTo>
                    <a:pt x="197" y="399"/>
                  </a:lnTo>
                  <a:lnTo>
                    <a:pt x="197" y="399"/>
                  </a:lnTo>
                  <a:lnTo>
                    <a:pt x="197" y="401"/>
                  </a:lnTo>
                  <a:lnTo>
                    <a:pt x="197" y="401"/>
                  </a:lnTo>
                  <a:lnTo>
                    <a:pt x="197" y="401"/>
                  </a:lnTo>
                  <a:lnTo>
                    <a:pt x="197" y="402"/>
                  </a:lnTo>
                  <a:lnTo>
                    <a:pt x="197" y="402"/>
                  </a:lnTo>
                  <a:lnTo>
                    <a:pt x="197" y="402"/>
                  </a:lnTo>
                  <a:lnTo>
                    <a:pt x="197" y="402"/>
                  </a:lnTo>
                  <a:lnTo>
                    <a:pt x="197" y="404"/>
                  </a:lnTo>
                  <a:lnTo>
                    <a:pt x="197" y="404"/>
                  </a:lnTo>
                  <a:lnTo>
                    <a:pt x="197" y="404"/>
                  </a:lnTo>
                  <a:lnTo>
                    <a:pt x="197" y="406"/>
                  </a:lnTo>
                  <a:lnTo>
                    <a:pt x="195" y="408"/>
                  </a:lnTo>
                  <a:lnTo>
                    <a:pt x="197" y="408"/>
                  </a:lnTo>
                  <a:lnTo>
                    <a:pt x="195" y="410"/>
                  </a:lnTo>
                  <a:lnTo>
                    <a:pt x="195" y="410"/>
                  </a:lnTo>
                  <a:lnTo>
                    <a:pt x="197" y="410"/>
                  </a:lnTo>
                  <a:lnTo>
                    <a:pt x="197" y="411"/>
                  </a:lnTo>
                  <a:lnTo>
                    <a:pt x="197" y="411"/>
                  </a:lnTo>
                  <a:lnTo>
                    <a:pt x="197" y="411"/>
                  </a:lnTo>
                  <a:lnTo>
                    <a:pt x="197" y="411"/>
                  </a:lnTo>
                  <a:lnTo>
                    <a:pt x="197" y="411"/>
                  </a:lnTo>
                  <a:lnTo>
                    <a:pt x="195" y="411"/>
                  </a:lnTo>
                  <a:lnTo>
                    <a:pt x="195" y="411"/>
                  </a:lnTo>
                  <a:lnTo>
                    <a:pt x="195" y="411"/>
                  </a:lnTo>
                  <a:lnTo>
                    <a:pt x="195" y="411"/>
                  </a:lnTo>
                  <a:lnTo>
                    <a:pt x="195" y="411"/>
                  </a:lnTo>
                  <a:lnTo>
                    <a:pt x="195" y="411"/>
                  </a:lnTo>
                  <a:lnTo>
                    <a:pt x="195" y="411"/>
                  </a:lnTo>
                  <a:lnTo>
                    <a:pt x="195" y="413"/>
                  </a:lnTo>
                  <a:lnTo>
                    <a:pt x="195" y="413"/>
                  </a:lnTo>
                  <a:lnTo>
                    <a:pt x="195" y="413"/>
                  </a:lnTo>
                  <a:lnTo>
                    <a:pt x="197" y="413"/>
                  </a:lnTo>
                  <a:lnTo>
                    <a:pt x="197" y="413"/>
                  </a:lnTo>
                  <a:lnTo>
                    <a:pt x="197" y="415"/>
                  </a:lnTo>
                  <a:lnTo>
                    <a:pt x="197" y="415"/>
                  </a:lnTo>
                  <a:lnTo>
                    <a:pt x="199" y="415"/>
                  </a:lnTo>
                  <a:lnTo>
                    <a:pt x="199" y="415"/>
                  </a:lnTo>
                  <a:lnTo>
                    <a:pt x="199" y="415"/>
                  </a:lnTo>
                  <a:lnTo>
                    <a:pt x="199" y="415"/>
                  </a:lnTo>
                  <a:lnTo>
                    <a:pt x="199" y="417"/>
                  </a:lnTo>
                  <a:lnTo>
                    <a:pt x="202" y="415"/>
                  </a:lnTo>
                  <a:lnTo>
                    <a:pt x="202" y="417"/>
                  </a:lnTo>
                  <a:lnTo>
                    <a:pt x="204" y="415"/>
                  </a:lnTo>
                  <a:lnTo>
                    <a:pt x="208" y="417"/>
                  </a:lnTo>
                  <a:lnTo>
                    <a:pt x="209" y="415"/>
                  </a:lnTo>
                  <a:lnTo>
                    <a:pt x="209" y="415"/>
                  </a:lnTo>
                  <a:lnTo>
                    <a:pt x="209" y="415"/>
                  </a:lnTo>
                  <a:lnTo>
                    <a:pt x="209" y="415"/>
                  </a:lnTo>
                  <a:lnTo>
                    <a:pt x="209" y="415"/>
                  </a:lnTo>
                  <a:lnTo>
                    <a:pt x="211" y="415"/>
                  </a:lnTo>
                  <a:lnTo>
                    <a:pt x="213" y="417"/>
                  </a:lnTo>
                  <a:lnTo>
                    <a:pt x="218" y="417"/>
                  </a:lnTo>
                  <a:lnTo>
                    <a:pt x="218" y="417"/>
                  </a:lnTo>
                  <a:lnTo>
                    <a:pt x="220" y="419"/>
                  </a:lnTo>
                  <a:lnTo>
                    <a:pt x="222" y="419"/>
                  </a:lnTo>
                  <a:lnTo>
                    <a:pt x="222" y="419"/>
                  </a:lnTo>
                  <a:lnTo>
                    <a:pt x="222" y="419"/>
                  </a:lnTo>
                  <a:lnTo>
                    <a:pt x="222" y="419"/>
                  </a:lnTo>
                  <a:lnTo>
                    <a:pt x="224" y="419"/>
                  </a:lnTo>
                  <a:lnTo>
                    <a:pt x="224" y="419"/>
                  </a:lnTo>
                  <a:lnTo>
                    <a:pt x="227" y="419"/>
                  </a:lnTo>
                  <a:lnTo>
                    <a:pt x="227" y="419"/>
                  </a:lnTo>
                  <a:lnTo>
                    <a:pt x="227" y="419"/>
                  </a:lnTo>
                  <a:lnTo>
                    <a:pt x="229" y="419"/>
                  </a:lnTo>
                  <a:lnTo>
                    <a:pt x="229" y="419"/>
                  </a:lnTo>
                  <a:lnTo>
                    <a:pt x="229" y="419"/>
                  </a:lnTo>
                  <a:lnTo>
                    <a:pt x="229" y="419"/>
                  </a:lnTo>
                  <a:lnTo>
                    <a:pt x="229" y="419"/>
                  </a:lnTo>
                  <a:lnTo>
                    <a:pt x="229" y="419"/>
                  </a:lnTo>
                  <a:lnTo>
                    <a:pt x="233" y="419"/>
                  </a:lnTo>
                  <a:lnTo>
                    <a:pt x="238" y="419"/>
                  </a:lnTo>
                  <a:lnTo>
                    <a:pt x="238" y="419"/>
                  </a:lnTo>
                  <a:lnTo>
                    <a:pt x="238" y="421"/>
                  </a:lnTo>
                  <a:lnTo>
                    <a:pt x="242" y="421"/>
                  </a:lnTo>
                  <a:lnTo>
                    <a:pt x="242" y="421"/>
                  </a:lnTo>
                  <a:lnTo>
                    <a:pt x="244" y="421"/>
                  </a:lnTo>
                  <a:lnTo>
                    <a:pt x="246" y="422"/>
                  </a:lnTo>
                  <a:lnTo>
                    <a:pt x="246" y="422"/>
                  </a:lnTo>
                  <a:lnTo>
                    <a:pt x="246" y="424"/>
                  </a:lnTo>
                  <a:lnTo>
                    <a:pt x="247" y="424"/>
                  </a:lnTo>
                  <a:lnTo>
                    <a:pt x="247" y="424"/>
                  </a:lnTo>
                  <a:lnTo>
                    <a:pt x="247" y="424"/>
                  </a:lnTo>
                  <a:lnTo>
                    <a:pt x="249" y="424"/>
                  </a:lnTo>
                  <a:lnTo>
                    <a:pt x="249" y="424"/>
                  </a:lnTo>
                  <a:lnTo>
                    <a:pt x="255" y="424"/>
                  </a:lnTo>
                  <a:lnTo>
                    <a:pt x="255" y="424"/>
                  </a:lnTo>
                  <a:lnTo>
                    <a:pt x="255" y="424"/>
                  </a:lnTo>
                  <a:lnTo>
                    <a:pt x="255" y="426"/>
                  </a:lnTo>
                  <a:lnTo>
                    <a:pt x="256" y="426"/>
                  </a:lnTo>
                  <a:lnTo>
                    <a:pt x="256" y="426"/>
                  </a:lnTo>
                  <a:lnTo>
                    <a:pt x="256" y="426"/>
                  </a:lnTo>
                  <a:lnTo>
                    <a:pt x="256" y="428"/>
                  </a:lnTo>
                  <a:lnTo>
                    <a:pt x="256" y="428"/>
                  </a:lnTo>
                  <a:lnTo>
                    <a:pt x="256" y="430"/>
                  </a:lnTo>
                  <a:lnTo>
                    <a:pt x="256" y="430"/>
                  </a:lnTo>
                  <a:lnTo>
                    <a:pt x="256" y="431"/>
                  </a:lnTo>
                  <a:lnTo>
                    <a:pt x="256" y="433"/>
                  </a:lnTo>
                  <a:lnTo>
                    <a:pt x="256" y="433"/>
                  </a:lnTo>
                  <a:lnTo>
                    <a:pt x="256" y="435"/>
                  </a:lnTo>
                  <a:lnTo>
                    <a:pt x="256" y="435"/>
                  </a:lnTo>
                  <a:lnTo>
                    <a:pt x="267" y="435"/>
                  </a:lnTo>
                  <a:lnTo>
                    <a:pt x="269" y="435"/>
                  </a:lnTo>
                  <a:lnTo>
                    <a:pt x="269" y="435"/>
                  </a:lnTo>
                  <a:lnTo>
                    <a:pt x="271" y="433"/>
                  </a:lnTo>
                  <a:lnTo>
                    <a:pt x="273" y="433"/>
                  </a:lnTo>
                  <a:lnTo>
                    <a:pt x="273" y="433"/>
                  </a:lnTo>
                  <a:lnTo>
                    <a:pt x="273" y="433"/>
                  </a:lnTo>
                  <a:lnTo>
                    <a:pt x="273" y="433"/>
                  </a:lnTo>
                  <a:lnTo>
                    <a:pt x="274" y="435"/>
                  </a:lnTo>
                  <a:lnTo>
                    <a:pt x="274" y="435"/>
                  </a:lnTo>
                  <a:lnTo>
                    <a:pt x="274" y="433"/>
                  </a:lnTo>
                  <a:lnTo>
                    <a:pt x="274" y="433"/>
                  </a:lnTo>
                  <a:lnTo>
                    <a:pt x="274" y="433"/>
                  </a:lnTo>
                  <a:lnTo>
                    <a:pt x="276" y="433"/>
                  </a:lnTo>
                  <a:lnTo>
                    <a:pt x="280" y="433"/>
                  </a:lnTo>
                  <a:lnTo>
                    <a:pt x="280" y="433"/>
                  </a:lnTo>
                  <a:lnTo>
                    <a:pt x="283" y="431"/>
                  </a:lnTo>
                  <a:lnTo>
                    <a:pt x="283" y="431"/>
                  </a:lnTo>
                  <a:lnTo>
                    <a:pt x="283" y="431"/>
                  </a:lnTo>
                  <a:lnTo>
                    <a:pt x="285" y="431"/>
                  </a:lnTo>
                  <a:lnTo>
                    <a:pt x="285" y="431"/>
                  </a:lnTo>
                  <a:lnTo>
                    <a:pt x="289" y="431"/>
                  </a:lnTo>
                  <a:lnTo>
                    <a:pt x="294" y="431"/>
                  </a:lnTo>
                  <a:lnTo>
                    <a:pt x="294" y="431"/>
                  </a:lnTo>
                  <a:lnTo>
                    <a:pt x="296" y="431"/>
                  </a:lnTo>
                  <a:lnTo>
                    <a:pt x="300" y="430"/>
                  </a:lnTo>
                  <a:lnTo>
                    <a:pt x="309" y="430"/>
                  </a:lnTo>
                  <a:lnTo>
                    <a:pt x="312" y="430"/>
                  </a:lnTo>
                  <a:lnTo>
                    <a:pt x="314" y="428"/>
                  </a:lnTo>
                  <a:lnTo>
                    <a:pt x="316" y="428"/>
                  </a:lnTo>
                  <a:lnTo>
                    <a:pt x="318" y="428"/>
                  </a:lnTo>
                  <a:lnTo>
                    <a:pt x="318" y="428"/>
                  </a:lnTo>
                  <a:lnTo>
                    <a:pt x="318" y="428"/>
                  </a:lnTo>
                  <a:lnTo>
                    <a:pt x="318" y="428"/>
                  </a:lnTo>
                  <a:lnTo>
                    <a:pt x="320" y="428"/>
                  </a:lnTo>
                  <a:lnTo>
                    <a:pt x="320" y="430"/>
                  </a:lnTo>
                  <a:lnTo>
                    <a:pt x="321" y="430"/>
                  </a:lnTo>
                  <a:lnTo>
                    <a:pt x="321" y="430"/>
                  </a:lnTo>
                  <a:lnTo>
                    <a:pt x="323" y="430"/>
                  </a:lnTo>
                  <a:lnTo>
                    <a:pt x="323" y="430"/>
                  </a:lnTo>
                  <a:lnTo>
                    <a:pt x="323" y="430"/>
                  </a:lnTo>
                  <a:lnTo>
                    <a:pt x="323" y="430"/>
                  </a:lnTo>
                  <a:lnTo>
                    <a:pt x="325" y="430"/>
                  </a:lnTo>
                  <a:lnTo>
                    <a:pt x="327" y="430"/>
                  </a:lnTo>
                  <a:lnTo>
                    <a:pt x="329" y="430"/>
                  </a:lnTo>
                  <a:lnTo>
                    <a:pt x="330" y="430"/>
                  </a:lnTo>
                  <a:lnTo>
                    <a:pt x="330" y="428"/>
                  </a:lnTo>
                  <a:lnTo>
                    <a:pt x="330" y="428"/>
                  </a:lnTo>
                  <a:lnTo>
                    <a:pt x="330" y="428"/>
                  </a:lnTo>
                  <a:lnTo>
                    <a:pt x="332" y="426"/>
                  </a:lnTo>
                  <a:lnTo>
                    <a:pt x="332" y="426"/>
                  </a:lnTo>
                  <a:lnTo>
                    <a:pt x="332" y="426"/>
                  </a:lnTo>
                  <a:lnTo>
                    <a:pt x="332" y="424"/>
                  </a:lnTo>
                  <a:lnTo>
                    <a:pt x="334" y="422"/>
                  </a:lnTo>
                  <a:lnTo>
                    <a:pt x="334" y="422"/>
                  </a:lnTo>
                  <a:lnTo>
                    <a:pt x="332" y="421"/>
                  </a:lnTo>
                  <a:lnTo>
                    <a:pt x="334" y="421"/>
                  </a:lnTo>
                  <a:lnTo>
                    <a:pt x="334" y="419"/>
                  </a:lnTo>
                  <a:lnTo>
                    <a:pt x="334" y="419"/>
                  </a:lnTo>
                  <a:lnTo>
                    <a:pt x="334" y="419"/>
                  </a:lnTo>
                  <a:lnTo>
                    <a:pt x="332" y="417"/>
                  </a:lnTo>
                  <a:lnTo>
                    <a:pt x="332" y="415"/>
                  </a:lnTo>
                  <a:lnTo>
                    <a:pt x="332" y="413"/>
                  </a:lnTo>
                  <a:lnTo>
                    <a:pt x="334" y="413"/>
                  </a:lnTo>
                  <a:close/>
                  <a:moveTo>
                    <a:pt x="379" y="399"/>
                  </a:moveTo>
                  <a:lnTo>
                    <a:pt x="379" y="399"/>
                  </a:lnTo>
                  <a:lnTo>
                    <a:pt x="379" y="399"/>
                  </a:lnTo>
                  <a:lnTo>
                    <a:pt x="379" y="399"/>
                  </a:lnTo>
                  <a:lnTo>
                    <a:pt x="379" y="397"/>
                  </a:lnTo>
                  <a:lnTo>
                    <a:pt x="379" y="397"/>
                  </a:lnTo>
                  <a:lnTo>
                    <a:pt x="379" y="397"/>
                  </a:lnTo>
                  <a:lnTo>
                    <a:pt x="379" y="397"/>
                  </a:lnTo>
                  <a:lnTo>
                    <a:pt x="379" y="397"/>
                  </a:lnTo>
                  <a:lnTo>
                    <a:pt x="379" y="397"/>
                  </a:lnTo>
                  <a:lnTo>
                    <a:pt x="377" y="393"/>
                  </a:lnTo>
                  <a:lnTo>
                    <a:pt x="377" y="393"/>
                  </a:lnTo>
                  <a:lnTo>
                    <a:pt x="377" y="393"/>
                  </a:lnTo>
                  <a:lnTo>
                    <a:pt x="377" y="392"/>
                  </a:lnTo>
                  <a:lnTo>
                    <a:pt x="377" y="390"/>
                  </a:lnTo>
                  <a:lnTo>
                    <a:pt x="377" y="390"/>
                  </a:lnTo>
                  <a:lnTo>
                    <a:pt x="377" y="390"/>
                  </a:lnTo>
                  <a:lnTo>
                    <a:pt x="377" y="388"/>
                  </a:lnTo>
                  <a:lnTo>
                    <a:pt x="379" y="388"/>
                  </a:lnTo>
                  <a:lnTo>
                    <a:pt x="379" y="386"/>
                  </a:lnTo>
                  <a:lnTo>
                    <a:pt x="379" y="386"/>
                  </a:lnTo>
                  <a:lnTo>
                    <a:pt x="379" y="386"/>
                  </a:lnTo>
                  <a:lnTo>
                    <a:pt x="379" y="386"/>
                  </a:lnTo>
                  <a:lnTo>
                    <a:pt x="379" y="384"/>
                  </a:lnTo>
                  <a:lnTo>
                    <a:pt x="379" y="384"/>
                  </a:lnTo>
                  <a:lnTo>
                    <a:pt x="379" y="383"/>
                  </a:lnTo>
                  <a:lnTo>
                    <a:pt x="379" y="383"/>
                  </a:lnTo>
                  <a:lnTo>
                    <a:pt x="381" y="381"/>
                  </a:lnTo>
                  <a:lnTo>
                    <a:pt x="381" y="381"/>
                  </a:lnTo>
                  <a:lnTo>
                    <a:pt x="381" y="379"/>
                  </a:lnTo>
                  <a:lnTo>
                    <a:pt x="379" y="379"/>
                  </a:lnTo>
                  <a:lnTo>
                    <a:pt x="379" y="379"/>
                  </a:lnTo>
                  <a:lnTo>
                    <a:pt x="379" y="381"/>
                  </a:lnTo>
                  <a:lnTo>
                    <a:pt x="379" y="381"/>
                  </a:lnTo>
                  <a:lnTo>
                    <a:pt x="377" y="381"/>
                  </a:lnTo>
                  <a:lnTo>
                    <a:pt x="377" y="381"/>
                  </a:lnTo>
                  <a:lnTo>
                    <a:pt x="377" y="381"/>
                  </a:lnTo>
                  <a:lnTo>
                    <a:pt x="377" y="381"/>
                  </a:lnTo>
                  <a:lnTo>
                    <a:pt x="377" y="381"/>
                  </a:lnTo>
                  <a:lnTo>
                    <a:pt x="377" y="383"/>
                  </a:lnTo>
                  <a:lnTo>
                    <a:pt x="377" y="383"/>
                  </a:lnTo>
                  <a:lnTo>
                    <a:pt x="377" y="384"/>
                  </a:lnTo>
                  <a:lnTo>
                    <a:pt x="377" y="386"/>
                  </a:lnTo>
                  <a:lnTo>
                    <a:pt x="376" y="388"/>
                  </a:lnTo>
                  <a:lnTo>
                    <a:pt x="376" y="390"/>
                  </a:lnTo>
                  <a:lnTo>
                    <a:pt x="374" y="392"/>
                  </a:lnTo>
                  <a:lnTo>
                    <a:pt x="374" y="392"/>
                  </a:lnTo>
                  <a:lnTo>
                    <a:pt x="374" y="392"/>
                  </a:lnTo>
                  <a:lnTo>
                    <a:pt x="372" y="393"/>
                  </a:lnTo>
                  <a:lnTo>
                    <a:pt x="372" y="393"/>
                  </a:lnTo>
                  <a:lnTo>
                    <a:pt x="372" y="395"/>
                  </a:lnTo>
                  <a:lnTo>
                    <a:pt x="372" y="395"/>
                  </a:lnTo>
                  <a:lnTo>
                    <a:pt x="374" y="395"/>
                  </a:lnTo>
                  <a:lnTo>
                    <a:pt x="374" y="395"/>
                  </a:lnTo>
                  <a:lnTo>
                    <a:pt x="374" y="397"/>
                  </a:lnTo>
                  <a:lnTo>
                    <a:pt x="374" y="397"/>
                  </a:lnTo>
                  <a:lnTo>
                    <a:pt x="374" y="397"/>
                  </a:lnTo>
                  <a:lnTo>
                    <a:pt x="374" y="399"/>
                  </a:lnTo>
                  <a:lnTo>
                    <a:pt x="376" y="401"/>
                  </a:lnTo>
                  <a:lnTo>
                    <a:pt x="376" y="401"/>
                  </a:lnTo>
                  <a:lnTo>
                    <a:pt x="374" y="401"/>
                  </a:lnTo>
                  <a:lnTo>
                    <a:pt x="374" y="402"/>
                  </a:lnTo>
                  <a:lnTo>
                    <a:pt x="374" y="402"/>
                  </a:lnTo>
                  <a:lnTo>
                    <a:pt x="374" y="402"/>
                  </a:lnTo>
                  <a:lnTo>
                    <a:pt x="374" y="402"/>
                  </a:lnTo>
                  <a:lnTo>
                    <a:pt x="374" y="402"/>
                  </a:lnTo>
                  <a:lnTo>
                    <a:pt x="374" y="404"/>
                  </a:lnTo>
                  <a:lnTo>
                    <a:pt x="374" y="404"/>
                  </a:lnTo>
                  <a:lnTo>
                    <a:pt x="376" y="404"/>
                  </a:lnTo>
                  <a:lnTo>
                    <a:pt x="376" y="404"/>
                  </a:lnTo>
                  <a:lnTo>
                    <a:pt x="376" y="404"/>
                  </a:lnTo>
                  <a:lnTo>
                    <a:pt x="376" y="406"/>
                  </a:lnTo>
                  <a:lnTo>
                    <a:pt x="376" y="406"/>
                  </a:lnTo>
                  <a:lnTo>
                    <a:pt x="377" y="404"/>
                  </a:lnTo>
                  <a:lnTo>
                    <a:pt x="377" y="404"/>
                  </a:lnTo>
                  <a:lnTo>
                    <a:pt x="377" y="404"/>
                  </a:lnTo>
                  <a:lnTo>
                    <a:pt x="377" y="404"/>
                  </a:lnTo>
                  <a:lnTo>
                    <a:pt x="377" y="404"/>
                  </a:lnTo>
                  <a:lnTo>
                    <a:pt x="377" y="404"/>
                  </a:lnTo>
                  <a:lnTo>
                    <a:pt x="377" y="404"/>
                  </a:lnTo>
                  <a:lnTo>
                    <a:pt x="377" y="402"/>
                  </a:lnTo>
                  <a:lnTo>
                    <a:pt x="377" y="402"/>
                  </a:lnTo>
                  <a:lnTo>
                    <a:pt x="379" y="401"/>
                  </a:lnTo>
                  <a:lnTo>
                    <a:pt x="381" y="402"/>
                  </a:lnTo>
                  <a:lnTo>
                    <a:pt x="381" y="401"/>
                  </a:lnTo>
                  <a:lnTo>
                    <a:pt x="381" y="399"/>
                  </a:lnTo>
                  <a:lnTo>
                    <a:pt x="379" y="399"/>
                  </a:lnTo>
                  <a:close/>
                  <a:moveTo>
                    <a:pt x="184" y="377"/>
                  </a:moveTo>
                  <a:lnTo>
                    <a:pt x="184" y="375"/>
                  </a:lnTo>
                  <a:lnTo>
                    <a:pt x="182" y="375"/>
                  </a:lnTo>
                  <a:lnTo>
                    <a:pt x="182" y="375"/>
                  </a:lnTo>
                  <a:lnTo>
                    <a:pt x="182" y="375"/>
                  </a:lnTo>
                  <a:lnTo>
                    <a:pt x="182" y="375"/>
                  </a:lnTo>
                  <a:lnTo>
                    <a:pt x="182" y="375"/>
                  </a:lnTo>
                  <a:lnTo>
                    <a:pt x="182" y="377"/>
                  </a:lnTo>
                  <a:lnTo>
                    <a:pt x="182" y="377"/>
                  </a:lnTo>
                  <a:lnTo>
                    <a:pt x="184" y="377"/>
                  </a:lnTo>
                  <a:lnTo>
                    <a:pt x="184" y="379"/>
                  </a:lnTo>
                  <a:lnTo>
                    <a:pt x="184" y="379"/>
                  </a:lnTo>
                  <a:lnTo>
                    <a:pt x="186" y="379"/>
                  </a:lnTo>
                  <a:lnTo>
                    <a:pt x="186" y="377"/>
                  </a:lnTo>
                  <a:lnTo>
                    <a:pt x="184" y="377"/>
                  </a:lnTo>
                  <a:close/>
                  <a:moveTo>
                    <a:pt x="397" y="354"/>
                  </a:moveTo>
                  <a:lnTo>
                    <a:pt x="397" y="354"/>
                  </a:lnTo>
                  <a:lnTo>
                    <a:pt x="395" y="354"/>
                  </a:lnTo>
                  <a:lnTo>
                    <a:pt x="395" y="354"/>
                  </a:lnTo>
                  <a:lnTo>
                    <a:pt x="395" y="355"/>
                  </a:lnTo>
                  <a:lnTo>
                    <a:pt x="395" y="355"/>
                  </a:lnTo>
                  <a:lnTo>
                    <a:pt x="395" y="355"/>
                  </a:lnTo>
                  <a:lnTo>
                    <a:pt x="397" y="355"/>
                  </a:lnTo>
                  <a:lnTo>
                    <a:pt x="397" y="355"/>
                  </a:lnTo>
                  <a:lnTo>
                    <a:pt x="397" y="355"/>
                  </a:lnTo>
                  <a:lnTo>
                    <a:pt x="399" y="355"/>
                  </a:lnTo>
                  <a:lnTo>
                    <a:pt x="399" y="355"/>
                  </a:lnTo>
                  <a:lnTo>
                    <a:pt x="399" y="355"/>
                  </a:lnTo>
                  <a:lnTo>
                    <a:pt x="399" y="355"/>
                  </a:lnTo>
                  <a:lnTo>
                    <a:pt x="399" y="354"/>
                  </a:lnTo>
                  <a:lnTo>
                    <a:pt x="399" y="354"/>
                  </a:lnTo>
                  <a:lnTo>
                    <a:pt x="397" y="354"/>
                  </a:lnTo>
                  <a:close/>
                  <a:moveTo>
                    <a:pt x="173" y="352"/>
                  </a:moveTo>
                  <a:lnTo>
                    <a:pt x="170" y="350"/>
                  </a:lnTo>
                  <a:lnTo>
                    <a:pt x="168" y="348"/>
                  </a:lnTo>
                  <a:lnTo>
                    <a:pt x="166" y="345"/>
                  </a:lnTo>
                  <a:lnTo>
                    <a:pt x="166" y="345"/>
                  </a:lnTo>
                  <a:lnTo>
                    <a:pt x="166" y="346"/>
                  </a:lnTo>
                  <a:lnTo>
                    <a:pt x="164" y="348"/>
                  </a:lnTo>
                  <a:lnTo>
                    <a:pt x="164" y="348"/>
                  </a:lnTo>
                  <a:lnTo>
                    <a:pt x="164" y="350"/>
                  </a:lnTo>
                  <a:lnTo>
                    <a:pt x="164" y="350"/>
                  </a:lnTo>
                  <a:lnTo>
                    <a:pt x="164" y="352"/>
                  </a:lnTo>
                  <a:lnTo>
                    <a:pt x="164" y="354"/>
                  </a:lnTo>
                  <a:lnTo>
                    <a:pt x="164" y="357"/>
                  </a:lnTo>
                  <a:lnTo>
                    <a:pt x="164" y="357"/>
                  </a:lnTo>
                  <a:lnTo>
                    <a:pt x="164" y="357"/>
                  </a:lnTo>
                  <a:lnTo>
                    <a:pt x="164" y="357"/>
                  </a:lnTo>
                  <a:lnTo>
                    <a:pt x="166" y="359"/>
                  </a:lnTo>
                  <a:lnTo>
                    <a:pt x="166" y="357"/>
                  </a:lnTo>
                  <a:lnTo>
                    <a:pt x="166" y="359"/>
                  </a:lnTo>
                  <a:lnTo>
                    <a:pt x="166" y="359"/>
                  </a:lnTo>
                  <a:lnTo>
                    <a:pt x="166" y="359"/>
                  </a:lnTo>
                  <a:lnTo>
                    <a:pt x="166" y="359"/>
                  </a:lnTo>
                  <a:lnTo>
                    <a:pt x="168" y="359"/>
                  </a:lnTo>
                  <a:lnTo>
                    <a:pt x="168" y="359"/>
                  </a:lnTo>
                  <a:lnTo>
                    <a:pt x="168" y="361"/>
                  </a:lnTo>
                  <a:lnTo>
                    <a:pt x="168" y="361"/>
                  </a:lnTo>
                  <a:lnTo>
                    <a:pt x="170" y="361"/>
                  </a:lnTo>
                  <a:lnTo>
                    <a:pt x="170" y="361"/>
                  </a:lnTo>
                  <a:lnTo>
                    <a:pt x="171" y="361"/>
                  </a:lnTo>
                  <a:lnTo>
                    <a:pt x="171" y="361"/>
                  </a:lnTo>
                  <a:lnTo>
                    <a:pt x="171" y="357"/>
                  </a:lnTo>
                  <a:lnTo>
                    <a:pt x="171" y="355"/>
                  </a:lnTo>
                  <a:lnTo>
                    <a:pt x="171" y="355"/>
                  </a:lnTo>
                  <a:lnTo>
                    <a:pt x="173" y="355"/>
                  </a:lnTo>
                  <a:lnTo>
                    <a:pt x="173" y="355"/>
                  </a:lnTo>
                  <a:lnTo>
                    <a:pt x="173" y="354"/>
                  </a:lnTo>
                  <a:lnTo>
                    <a:pt x="173" y="354"/>
                  </a:lnTo>
                  <a:lnTo>
                    <a:pt x="173" y="352"/>
                  </a:lnTo>
                  <a:close/>
                  <a:moveTo>
                    <a:pt x="307" y="345"/>
                  </a:moveTo>
                  <a:lnTo>
                    <a:pt x="307" y="345"/>
                  </a:lnTo>
                  <a:lnTo>
                    <a:pt x="307" y="345"/>
                  </a:lnTo>
                  <a:lnTo>
                    <a:pt x="305" y="345"/>
                  </a:lnTo>
                  <a:lnTo>
                    <a:pt x="305" y="346"/>
                  </a:lnTo>
                  <a:lnTo>
                    <a:pt x="305" y="346"/>
                  </a:lnTo>
                  <a:lnTo>
                    <a:pt x="305" y="346"/>
                  </a:lnTo>
                  <a:lnTo>
                    <a:pt x="305" y="346"/>
                  </a:lnTo>
                  <a:lnTo>
                    <a:pt x="307" y="346"/>
                  </a:lnTo>
                  <a:lnTo>
                    <a:pt x="307" y="346"/>
                  </a:lnTo>
                  <a:lnTo>
                    <a:pt x="307" y="346"/>
                  </a:lnTo>
                  <a:lnTo>
                    <a:pt x="309" y="346"/>
                  </a:lnTo>
                  <a:lnTo>
                    <a:pt x="309" y="346"/>
                  </a:lnTo>
                  <a:lnTo>
                    <a:pt x="311" y="346"/>
                  </a:lnTo>
                  <a:lnTo>
                    <a:pt x="311" y="346"/>
                  </a:lnTo>
                  <a:lnTo>
                    <a:pt x="311" y="348"/>
                  </a:lnTo>
                  <a:lnTo>
                    <a:pt x="311" y="348"/>
                  </a:lnTo>
                  <a:lnTo>
                    <a:pt x="312" y="346"/>
                  </a:lnTo>
                  <a:lnTo>
                    <a:pt x="311" y="346"/>
                  </a:lnTo>
                  <a:lnTo>
                    <a:pt x="309" y="345"/>
                  </a:lnTo>
                  <a:lnTo>
                    <a:pt x="307" y="345"/>
                  </a:lnTo>
                  <a:close/>
                  <a:moveTo>
                    <a:pt x="432" y="343"/>
                  </a:moveTo>
                  <a:lnTo>
                    <a:pt x="430" y="341"/>
                  </a:lnTo>
                  <a:lnTo>
                    <a:pt x="430" y="341"/>
                  </a:lnTo>
                  <a:lnTo>
                    <a:pt x="430" y="341"/>
                  </a:lnTo>
                  <a:lnTo>
                    <a:pt x="428" y="343"/>
                  </a:lnTo>
                  <a:lnTo>
                    <a:pt x="424" y="343"/>
                  </a:lnTo>
                  <a:lnTo>
                    <a:pt x="422" y="343"/>
                  </a:lnTo>
                  <a:lnTo>
                    <a:pt x="422" y="345"/>
                  </a:lnTo>
                  <a:lnTo>
                    <a:pt x="417" y="346"/>
                  </a:lnTo>
                  <a:lnTo>
                    <a:pt x="413" y="348"/>
                  </a:lnTo>
                  <a:lnTo>
                    <a:pt x="413" y="348"/>
                  </a:lnTo>
                  <a:lnTo>
                    <a:pt x="413" y="350"/>
                  </a:lnTo>
                  <a:lnTo>
                    <a:pt x="412" y="352"/>
                  </a:lnTo>
                  <a:lnTo>
                    <a:pt x="412" y="352"/>
                  </a:lnTo>
                  <a:lnTo>
                    <a:pt x="412" y="352"/>
                  </a:lnTo>
                  <a:lnTo>
                    <a:pt x="410" y="352"/>
                  </a:lnTo>
                  <a:lnTo>
                    <a:pt x="410" y="352"/>
                  </a:lnTo>
                  <a:lnTo>
                    <a:pt x="408" y="354"/>
                  </a:lnTo>
                  <a:lnTo>
                    <a:pt x="408" y="354"/>
                  </a:lnTo>
                  <a:lnTo>
                    <a:pt x="408" y="355"/>
                  </a:lnTo>
                  <a:lnTo>
                    <a:pt x="408" y="355"/>
                  </a:lnTo>
                  <a:lnTo>
                    <a:pt x="408" y="355"/>
                  </a:lnTo>
                  <a:lnTo>
                    <a:pt x="408" y="355"/>
                  </a:lnTo>
                  <a:lnTo>
                    <a:pt x="408" y="357"/>
                  </a:lnTo>
                  <a:lnTo>
                    <a:pt x="408" y="357"/>
                  </a:lnTo>
                  <a:lnTo>
                    <a:pt x="406" y="357"/>
                  </a:lnTo>
                  <a:lnTo>
                    <a:pt x="406" y="357"/>
                  </a:lnTo>
                  <a:lnTo>
                    <a:pt x="404" y="359"/>
                  </a:lnTo>
                  <a:lnTo>
                    <a:pt x="403" y="359"/>
                  </a:lnTo>
                  <a:lnTo>
                    <a:pt x="403" y="359"/>
                  </a:lnTo>
                  <a:lnTo>
                    <a:pt x="404" y="359"/>
                  </a:lnTo>
                  <a:lnTo>
                    <a:pt x="404" y="359"/>
                  </a:lnTo>
                  <a:lnTo>
                    <a:pt x="404" y="361"/>
                  </a:lnTo>
                  <a:lnTo>
                    <a:pt x="404" y="361"/>
                  </a:lnTo>
                  <a:lnTo>
                    <a:pt x="404" y="361"/>
                  </a:lnTo>
                  <a:lnTo>
                    <a:pt x="404" y="361"/>
                  </a:lnTo>
                  <a:lnTo>
                    <a:pt x="406" y="363"/>
                  </a:lnTo>
                  <a:lnTo>
                    <a:pt x="406" y="363"/>
                  </a:lnTo>
                  <a:lnTo>
                    <a:pt x="406" y="365"/>
                  </a:lnTo>
                  <a:lnTo>
                    <a:pt x="406" y="365"/>
                  </a:lnTo>
                  <a:lnTo>
                    <a:pt x="406" y="366"/>
                  </a:lnTo>
                  <a:lnTo>
                    <a:pt x="404" y="372"/>
                  </a:lnTo>
                  <a:lnTo>
                    <a:pt x="404" y="372"/>
                  </a:lnTo>
                  <a:lnTo>
                    <a:pt x="406" y="374"/>
                  </a:lnTo>
                  <a:lnTo>
                    <a:pt x="406" y="374"/>
                  </a:lnTo>
                  <a:lnTo>
                    <a:pt x="406" y="375"/>
                  </a:lnTo>
                  <a:lnTo>
                    <a:pt x="408" y="375"/>
                  </a:lnTo>
                  <a:lnTo>
                    <a:pt x="410" y="375"/>
                  </a:lnTo>
                  <a:lnTo>
                    <a:pt x="412" y="374"/>
                  </a:lnTo>
                  <a:lnTo>
                    <a:pt x="413" y="372"/>
                  </a:lnTo>
                  <a:lnTo>
                    <a:pt x="415" y="368"/>
                  </a:lnTo>
                  <a:lnTo>
                    <a:pt x="417" y="366"/>
                  </a:lnTo>
                  <a:lnTo>
                    <a:pt x="419" y="365"/>
                  </a:lnTo>
                  <a:lnTo>
                    <a:pt x="419" y="365"/>
                  </a:lnTo>
                  <a:lnTo>
                    <a:pt x="421" y="365"/>
                  </a:lnTo>
                  <a:lnTo>
                    <a:pt x="422" y="366"/>
                  </a:lnTo>
                  <a:lnTo>
                    <a:pt x="422" y="365"/>
                  </a:lnTo>
                  <a:lnTo>
                    <a:pt x="422" y="365"/>
                  </a:lnTo>
                  <a:lnTo>
                    <a:pt x="422" y="365"/>
                  </a:lnTo>
                  <a:lnTo>
                    <a:pt x="424" y="365"/>
                  </a:lnTo>
                  <a:lnTo>
                    <a:pt x="424" y="363"/>
                  </a:lnTo>
                  <a:lnTo>
                    <a:pt x="424" y="363"/>
                  </a:lnTo>
                  <a:lnTo>
                    <a:pt x="422" y="363"/>
                  </a:lnTo>
                  <a:lnTo>
                    <a:pt x="422" y="363"/>
                  </a:lnTo>
                  <a:lnTo>
                    <a:pt x="422" y="363"/>
                  </a:lnTo>
                  <a:lnTo>
                    <a:pt x="422" y="363"/>
                  </a:lnTo>
                  <a:lnTo>
                    <a:pt x="422" y="359"/>
                  </a:lnTo>
                  <a:lnTo>
                    <a:pt x="424" y="359"/>
                  </a:lnTo>
                  <a:lnTo>
                    <a:pt x="424" y="359"/>
                  </a:lnTo>
                  <a:lnTo>
                    <a:pt x="424" y="357"/>
                  </a:lnTo>
                  <a:lnTo>
                    <a:pt x="424" y="357"/>
                  </a:lnTo>
                  <a:lnTo>
                    <a:pt x="424" y="357"/>
                  </a:lnTo>
                  <a:lnTo>
                    <a:pt x="426" y="357"/>
                  </a:lnTo>
                  <a:lnTo>
                    <a:pt x="426" y="357"/>
                  </a:lnTo>
                  <a:lnTo>
                    <a:pt x="426" y="357"/>
                  </a:lnTo>
                  <a:lnTo>
                    <a:pt x="426" y="355"/>
                  </a:lnTo>
                  <a:lnTo>
                    <a:pt x="426" y="355"/>
                  </a:lnTo>
                  <a:lnTo>
                    <a:pt x="428" y="354"/>
                  </a:lnTo>
                  <a:lnTo>
                    <a:pt x="428" y="354"/>
                  </a:lnTo>
                  <a:lnTo>
                    <a:pt x="428" y="352"/>
                  </a:lnTo>
                  <a:lnTo>
                    <a:pt x="428" y="352"/>
                  </a:lnTo>
                  <a:lnTo>
                    <a:pt x="428" y="350"/>
                  </a:lnTo>
                  <a:lnTo>
                    <a:pt x="430" y="350"/>
                  </a:lnTo>
                  <a:lnTo>
                    <a:pt x="430" y="346"/>
                  </a:lnTo>
                  <a:lnTo>
                    <a:pt x="430" y="346"/>
                  </a:lnTo>
                  <a:lnTo>
                    <a:pt x="432" y="346"/>
                  </a:lnTo>
                  <a:lnTo>
                    <a:pt x="430" y="343"/>
                  </a:lnTo>
                  <a:lnTo>
                    <a:pt x="432" y="343"/>
                  </a:lnTo>
                  <a:lnTo>
                    <a:pt x="432" y="343"/>
                  </a:lnTo>
                  <a:close/>
                  <a:moveTo>
                    <a:pt x="289" y="346"/>
                  </a:moveTo>
                  <a:lnTo>
                    <a:pt x="289" y="346"/>
                  </a:lnTo>
                  <a:lnTo>
                    <a:pt x="289" y="346"/>
                  </a:lnTo>
                  <a:lnTo>
                    <a:pt x="287" y="346"/>
                  </a:lnTo>
                  <a:lnTo>
                    <a:pt x="287" y="346"/>
                  </a:lnTo>
                  <a:lnTo>
                    <a:pt x="287" y="348"/>
                  </a:lnTo>
                  <a:lnTo>
                    <a:pt x="291" y="348"/>
                  </a:lnTo>
                  <a:lnTo>
                    <a:pt x="291" y="348"/>
                  </a:lnTo>
                  <a:lnTo>
                    <a:pt x="292" y="348"/>
                  </a:lnTo>
                  <a:lnTo>
                    <a:pt x="292" y="346"/>
                  </a:lnTo>
                  <a:lnTo>
                    <a:pt x="292" y="346"/>
                  </a:lnTo>
                  <a:lnTo>
                    <a:pt x="292" y="345"/>
                  </a:lnTo>
                  <a:lnTo>
                    <a:pt x="292" y="343"/>
                  </a:lnTo>
                  <a:lnTo>
                    <a:pt x="291" y="341"/>
                  </a:lnTo>
                  <a:lnTo>
                    <a:pt x="289" y="339"/>
                  </a:lnTo>
                  <a:lnTo>
                    <a:pt x="287" y="339"/>
                  </a:lnTo>
                  <a:lnTo>
                    <a:pt x="287" y="339"/>
                  </a:lnTo>
                  <a:lnTo>
                    <a:pt x="287" y="339"/>
                  </a:lnTo>
                  <a:lnTo>
                    <a:pt x="287" y="339"/>
                  </a:lnTo>
                  <a:lnTo>
                    <a:pt x="287" y="341"/>
                  </a:lnTo>
                  <a:lnTo>
                    <a:pt x="289" y="341"/>
                  </a:lnTo>
                  <a:lnTo>
                    <a:pt x="291" y="341"/>
                  </a:lnTo>
                  <a:lnTo>
                    <a:pt x="289" y="343"/>
                  </a:lnTo>
                  <a:lnTo>
                    <a:pt x="289" y="343"/>
                  </a:lnTo>
                  <a:lnTo>
                    <a:pt x="291" y="343"/>
                  </a:lnTo>
                  <a:lnTo>
                    <a:pt x="291" y="343"/>
                  </a:lnTo>
                  <a:lnTo>
                    <a:pt x="291" y="345"/>
                  </a:lnTo>
                  <a:lnTo>
                    <a:pt x="291" y="345"/>
                  </a:lnTo>
                  <a:lnTo>
                    <a:pt x="289" y="346"/>
                  </a:lnTo>
                  <a:close/>
                  <a:moveTo>
                    <a:pt x="392" y="343"/>
                  </a:moveTo>
                  <a:lnTo>
                    <a:pt x="390" y="343"/>
                  </a:lnTo>
                  <a:lnTo>
                    <a:pt x="390" y="345"/>
                  </a:lnTo>
                  <a:lnTo>
                    <a:pt x="388" y="345"/>
                  </a:lnTo>
                  <a:lnTo>
                    <a:pt x="388" y="343"/>
                  </a:lnTo>
                  <a:lnTo>
                    <a:pt x="388" y="343"/>
                  </a:lnTo>
                  <a:lnTo>
                    <a:pt x="388" y="341"/>
                  </a:lnTo>
                  <a:lnTo>
                    <a:pt x="388" y="339"/>
                  </a:lnTo>
                  <a:lnTo>
                    <a:pt x="386" y="339"/>
                  </a:lnTo>
                  <a:lnTo>
                    <a:pt x="386" y="339"/>
                  </a:lnTo>
                  <a:lnTo>
                    <a:pt x="385" y="341"/>
                  </a:lnTo>
                  <a:lnTo>
                    <a:pt x="385" y="341"/>
                  </a:lnTo>
                  <a:lnTo>
                    <a:pt x="385" y="339"/>
                  </a:lnTo>
                  <a:lnTo>
                    <a:pt x="385" y="341"/>
                  </a:lnTo>
                  <a:lnTo>
                    <a:pt x="383" y="341"/>
                  </a:lnTo>
                  <a:lnTo>
                    <a:pt x="383" y="343"/>
                  </a:lnTo>
                  <a:lnTo>
                    <a:pt x="385" y="343"/>
                  </a:lnTo>
                  <a:lnTo>
                    <a:pt x="385" y="343"/>
                  </a:lnTo>
                  <a:lnTo>
                    <a:pt x="385" y="343"/>
                  </a:lnTo>
                  <a:lnTo>
                    <a:pt x="385" y="343"/>
                  </a:lnTo>
                  <a:lnTo>
                    <a:pt x="385" y="343"/>
                  </a:lnTo>
                  <a:lnTo>
                    <a:pt x="386" y="343"/>
                  </a:lnTo>
                  <a:lnTo>
                    <a:pt x="386" y="343"/>
                  </a:lnTo>
                  <a:lnTo>
                    <a:pt x="386" y="343"/>
                  </a:lnTo>
                  <a:lnTo>
                    <a:pt x="386" y="345"/>
                  </a:lnTo>
                  <a:lnTo>
                    <a:pt x="386" y="345"/>
                  </a:lnTo>
                  <a:lnTo>
                    <a:pt x="388" y="346"/>
                  </a:lnTo>
                  <a:lnTo>
                    <a:pt x="388" y="345"/>
                  </a:lnTo>
                  <a:lnTo>
                    <a:pt x="388" y="346"/>
                  </a:lnTo>
                  <a:lnTo>
                    <a:pt x="388" y="345"/>
                  </a:lnTo>
                  <a:lnTo>
                    <a:pt x="390" y="346"/>
                  </a:lnTo>
                  <a:lnTo>
                    <a:pt x="390" y="345"/>
                  </a:lnTo>
                  <a:lnTo>
                    <a:pt x="390" y="345"/>
                  </a:lnTo>
                  <a:lnTo>
                    <a:pt x="392" y="345"/>
                  </a:lnTo>
                  <a:lnTo>
                    <a:pt x="392" y="343"/>
                  </a:lnTo>
                  <a:lnTo>
                    <a:pt x="392" y="343"/>
                  </a:lnTo>
                  <a:close/>
                  <a:moveTo>
                    <a:pt x="377" y="332"/>
                  </a:moveTo>
                  <a:lnTo>
                    <a:pt x="376" y="332"/>
                  </a:lnTo>
                  <a:lnTo>
                    <a:pt x="376" y="334"/>
                  </a:lnTo>
                  <a:lnTo>
                    <a:pt x="376" y="334"/>
                  </a:lnTo>
                  <a:lnTo>
                    <a:pt x="376" y="334"/>
                  </a:lnTo>
                  <a:lnTo>
                    <a:pt x="377" y="334"/>
                  </a:lnTo>
                  <a:lnTo>
                    <a:pt x="377" y="334"/>
                  </a:lnTo>
                  <a:lnTo>
                    <a:pt x="379" y="334"/>
                  </a:lnTo>
                  <a:lnTo>
                    <a:pt x="379" y="332"/>
                  </a:lnTo>
                  <a:lnTo>
                    <a:pt x="379" y="332"/>
                  </a:lnTo>
                  <a:lnTo>
                    <a:pt x="377" y="330"/>
                  </a:lnTo>
                  <a:lnTo>
                    <a:pt x="377" y="332"/>
                  </a:lnTo>
                  <a:close/>
                  <a:moveTo>
                    <a:pt x="341" y="330"/>
                  </a:moveTo>
                  <a:lnTo>
                    <a:pt x="338" y="330"/>
                  </a:lnTo>
                  <a:lnTo>
                    <a:pt x="338" y="330"/>
                  </a:lnTo>
                  <a:lnTo>
                    <a:pt x="338" y="330"/>
                  </a:lnTo>
                  <a:lnTo>
                    <a:pt x="338" y="330"/>
                  </a:lnTo>
                  <a:lnTo>
                    <a:pt x="338" y="330"/>
                  </a:lnTo>
                  <a:lnTo>
                    <a:pt x="338" y="330"/>
                  </a:lnTo>
                  <a:lnTo>
                    <a:pt x="338" y="332"/>
                  </a:lnTo>
                  <a:lnTo>
                    <a:pt x="338" y="332"/>
                  </a:lnTo>
                  <a:lnTo>
                    <a:pt x="338" y="332"/>
                  </a:lnTo>
                  <a:lnTo>
                    <a:pt x="339" y="332"/>
                  </a:lnTo>
                  <a:lnTo>
                    <a:pt x="338" y="334"/>
                  </a:lnTo>
                  <a:lnTo>
                    <a:pt x="338" y="332"/>
                  </a:lnTo>
                  <a:lnTo>
                    <a:pt x="338" y="332"/>
                  </a:lnTo>
                  <a:lnTo>
                    <a:pt x="338" y="332"/>
                  </a:lnTo>
                  <a:lnTo>
                    <a:pt x="338" y="332"/>
                  </a:lnTo>
                  <a:lnTo>
                    <a:pt x="336" y="334"/>
                  </a:lnTo>
                  <a:lnTo>
                    <a:pt x="336" y="334"/>
                  </a:lnTo>
                  <a:lnTo>
                    <a:pt x="336" y="334"/>
                  </a:lnTo>
                  <a:lnTo>
                    <a:pt x="334" y="332"/>
                  </a:lnTo>
                  <a:lnTo>
                    <a:pt x="334" y="332"/>
                  </a:lnTo>
                  <a:lnTo>
                    <a:pt x="332" y="332"/>
                  </a:lnTo>
                  <a:lnTo>
                    <a:pt x="332" y="332"/>
                  </a:lnTo>
                  <a:lnTo>
                    <a:pt x="332" y="332"/>
                  </a:lnTo>
                  <a:lnTo>
                    <a:pt x="332" y="334"/>
                  </a:lnTo>
                  <a:lnTo>
                    <a:pt x="332" y="334"/>
                  </a:lnTo>
                  <a:lnTo>
                    <a:pt x="332" y="334"/>
                  </a:lnTo>
                  <a:lnTo>
                    <a:pt x="332" y="336"/>
                  </a:lnTo>
                  <a:lnTo>
                    <a:pt x="332" y="336"/>
                  </a:lnTo>
                  <a:lnTo>
                    <a:pt x="332" y="336"/>
                  </a:lnTo>
                  <a:lnTo>
                    <a:pt x="334" y="337"/>
                  </a:lnTo>
                  <a:lnTo>
                    <a:pt x="334" y="337"/>
                  </a:lnTo>
                  <a:lnTo>
                    <a:pt x="336" y="337"/>
                  </a:lnTo>
                  <a:lnTo>
                    <a:pt x="336" y="337"/>
                  </a:lnTo>
                  <a:lnTo>
                    <a:pt x="336" y="336"/>
                  </a:lnTo>
                  <a:lnTo>
                    <a:pt x="336" y="336"/>
                  </a:lnTo>
                  <a:lnTo>
                    <a:pt x="338" y="334"/>
                  </a:lnTo>
                  <a:lnTo>
                    <a:pt x="338" y="334"/>
                  </a:lnTo>
                  <a:lnTo>
                    <a:pt x="338" y="334"/>
                  </a:lnTo>
                  <a:lnTo>
                    <a:pt x="339" y="334"/>
                  </a:lnTo>
                  <a:lnTo>
                    <a:pt x="339" y="334"/>
                  </a:lnTo>
                  <a:lnTo>
                    <a:pt x="341" y="332"/>
                  </a:lnTo>
                  <a:lnTo>
                    <a:pt x="341" y="334"/>
                  </a:lnTo>
                  <a:lnTo>
                    <a:pt x="341" y="334"/>
                  </a:lnTo>
                  <a:lnTo>
                    <a:pt x="341" y="334"/>
                  </a:lnTo>
                  <a:lnTo>
                    <a:pt x="341" y="334"/>
                  </a:lnTo>
                  <a:lnTo>
                    <a:pt x="341" y="332"/>
                  </a:lnTo>
                  <a:lnTo>
                    <a:pt x="341" y="330"/>
                  </a:lnTo>
                  <a:close/>
                  <a:moveTo>
                    <a:pt x="408" y="334"/>
                  </a:moveTo>
                  <a:lnTo>
                    <a:pt x="410" y="334"/>
                  </a:lnTo>
                  <a:lnTo>
                    <a:pt x="412" y="336"/>
                  </a:lnTo>
                  <a:lnTo>
                    <a:pt x="412" y="336"/>
                  </a:lnTo>
                  <a:lnTo>
                    <a:pt x="410" y="336"/>
                  </a:lnTo>
                  <a:lnTo>
                    <a:pt x="410" y="336"/>
                  </a:lnTo>
                  <a:lnTo>
                    <a:pt x="410" y="336"/>
                  </a:lnTo>
                  <a:lnTo>
                    <a:pt x="412" y="336"/>
                  </a:lnTo>
                  <a:lnTo>
                    <a:pt x="412" y="336"/>
                  </a:lnTo>
                  <a:lnTo>
                    <a:pt x="413" y="336"/>
                  </a:lnTo>
                  <a:lnTo>
                    <a:pt x="413" y="336"/>
                  </a:lnTo>
                  <a:lnTo>
                    <a:pt x="412" y="336"/>
                  </a:lnTo>
                  <a:lnTo>
                    <a:pt x="412" y="336"/>
                  </a:lnTo>
                  <a:lnTo>
                    <a:pt x="412" y="336"/>
                  </a:lnTo>
                  <a:lnTo>
                    <a:pt x="412" y="336"/>
                  </a:lnTo>
                  <a:lnTo>
                    <a:pt x="413" y="334"/>
                  </a:lnTo>
                  <a:lnTo>
                    <a:pt x="412" y="334"/>
                  </a:lnTo>
                  <a:lnTo>
                    <a:pt x="412" y="334"/>
                  </a:lnTo>
                  <a:lnTo>
                    <a:pt x="412" y="332"/>
                  </a:lnTo>
                  <a:lnTo>
                    <a:pt x="412" y="332"/>
                  </a:lnTo>
                  <a:lnTo>
                    <a:pt x="412" y="332"/>
                  </a:lnTo>
                  <a:lnTo>
                    <a:pt x="412" y="332"/>
                  </a:lnTo>
                  <a:lnTo>
                    <a:pt x="412" y="332"/>
                  </a:lnTo>
                  <a:lnTo>
                    <a:pt x="412" y="332"/>
                  </a:lnTo>
                  <a:lnTo>
                    <a:pt x="412" y="332"/>
                  </a:lnTo>
                  <a:lnTo>
                    <a:pt x="412" y="332"/>
                  </a:lnTo>
                  <a:lnTo>
                    <a:pt x="413" y="330"/>
                  </a:lnTo>
                  <a:lnTo>
                    <a:pt x="413" y="330"/>
                  </a:lnTo>
                  <a:lnTo>
                    <a:pt x="412" y="330"/>
                  </a:lnTo>
                  <a:lnTo>
                    <a:pt x="412" y="330"/>
                  </a:lnTo>
                  <a:lnTo>
                    <a:pt x="412" y="330"/>
                  </a:lnTo>
                  <a:lnTo>
                    <a:pt x="410" y="332"/>
                  </a:lnTo>
                  <a:lnTo>
                    <a:pt x="410" y="332"/>
                  </a:lnTo>
                  <a:lnTo>
                    <a:pt x="410" y="332"/>
                  </a:lnTo>
                  <a:lnTo>
                    <a:pt x="410" y="332"/>
                  </a:lnTo>
                  <a:lnTo>
                    <a:pt x="410" y="330"/>
                  </a:lnTo>
                  <a:lnTo>
                    <a:pt x="410" y="330"/>
                  </a:lnTo>
                  <a:lnTo>
                    <a:pt x="412" y="330"/>
                  </a:lnTo>
                  <a:lnTo>
                    <a:pt x="412" y="328"/>
                  </a:lnTo>
                  <a:lnTo>
                    <a:pt x="412" y="328"/>
                  </a:lnTo>
                  <a:lnTo>
                    <a:pt x="410" y="330"/>
                  </a:lnTo>
                  <a:lnTo>
                    <a:pt x="410" y="330"/>
                  </a:lnTo>
                  <a:lnTo>
                    <a:pt x="410" y="330"/>
                  </a:lnTo>
                  <a:lnTo>
                    <a:pt x="408" y="330"/>
                  </a:lnTo>
                  <a:lnTo>
                    <a:pt x="408" y="330"/>
                  </a:lnTo>
                  <a:lnTo>
                    <a:pt x="408" y="330"/>
                  </a:lnTo>
                  <a:lnTo>
                    <a:pt x="408" y="332"/>
                  </a:lnTo>
                  <a:lnTo>
                    <a:pt x="408" y="332"/>
                  </a:lnTo>
                  <a:lnTo>
                    <a:pt x="408" y="334"/>
                  </a:lnTo>
                  <a:lnTo>
                    <a:pt x="406" y="334"/>
                  </a:lnTo>
                  <a:lnTo>
                    <a:pt x="410" y="334"/>
                  </a:lnTo>
                  <a:lnTo>
                    <a:pt x="408" y="334"/>
                  </a:lnTo>
                  <a:close/>
                  <a:moveTo>
                    <a:pt x="262" y="328"/>
                  </a:moveTo>
                  <a:lnTo>
                    <a:pt x="262" y="328"/>
                  </a:lnTo>
                  <a:lnTo>
                    <a:pt x="260" y="328"/>
                  </a:lnTo>
                  <a:lnTo>
                    <a:pt x="262" y="328"/>
                  </a:lnTo>
                  <a:lnTo>
                    <a:pt x="262" y="330"/>
                  </a:lnTo>
                  <a:lnTo>
                    <a:pt x="264" y="330"/>
                  </a:lnTo>
                  <a:lnTo>
                    <a:pt x="264" y="330"/>
                  </a:lnTo>
                  <a:lnTo>
                    <a:pt x="265" y="332"/>
                  </a:lnTo>
                  <a:lnTo>
                    <a:pt x="265" y="332"/>
                  </a:lnTo>
                  <a:lnTo>
                    <a:pt x="267" y="332"/>
                  </a:lnTo>
                  <a:lnTo>
                    <a:pt x="267" y="332"/>
                  </a:lnTo>
                  <a:lnTo>
                    <a:pt x="265" y="330"/>
                  </a:lnTo>
                  <a:lnTo>
                    <a:pt x="262" y="328"/>
                  </a:lnTo>
                  <a:close/>
                  <a:moveTo>
                    <a:pt x="278" y="325"/>
                  </a:moveTo>
                  <a:lnTo>
                    <a:pt x="276" y="325"/>
                  </a:lnTo>
                  <a:lnTo>
                    <a:pt x="276" y="325"/>
                  </a:lnTo>
                  <a:lnTo>
                    <a:pt x="274" y="325"/>
                  </a:lnTo>
                  <a:lnTo>
                    <a:pt x="274" y="327"/>
                  </a:lnTo>
                  <a:lnTo>
                    <a:pt x="273" y="330"/>
                  </a:lnTo>
                  <a:lnTo>
                    <a:pt x="273" y="330"/>
                  </a:lnTo>
                  <a:lnTo>
                    <a:pt x="274" y="328"/>
                  </a:lnTo>
                  <a:lnTo>
                    <a:pt x="278" y="325"/>
                  </a:lnTo>
                  <a:lnTo>
                    <a:pt x="278" y="325"/>
                  </a:lnTo>
                  <a:lnTo>
                    <a:pt x="278" y="325"/>
                  </a:lnTo>
                  <a:lnTo>
                    <a:pt x="278" y="325"/>
                  </a:lnTo>
                  <a:close/>
                  <a:moveTo>
                    <a:pt x="106" y="323"/>
                  </a:moveTo>
                  <a:lnTo>
                    <a:pt x="106" y="323"/>
                  </a:lnTo>
                  <a:lnTo>
                    <a:pt x="106" y="323"/>
                  </a:lnTo>
                  <a:lnTo>
                    <a:pt x="106" y="325"/>
                  </a:lnTo>
                  <a:lnTo>
                    <a:pt x="106" y="325"/>
                  </a:lnTo>
                  <a:lnTo>
                    <a:pt x="106" y="325"/>
                  </a:lnTo>
                  <a:lnTo>
                    <a:pt x="106" y="325"/>
                  </a:lnTo>
                  <a:lnTo>
                    <a:pt x="106" y="325"/>
                  </a:lnTo>
                  <a:lnTo>
                    <a:pt x="108" y="327"/>
                  </a:lnTo>
                  <a:lnTo>
                    <a:pt x="108" y="325"/>
                  </a:lnTo>
                  <a:lnTo>
                    <a:pt x="108" y="323"/>
                  </a:lnTo>
                  <a:lnTo>
                    <a:pt x="108" y="323"/>
                  </a:lnTo>
                  <a:lnTo>
                    <a:pt x="106" y="323"/>
                  </a:lnTo>
                  <a:close/>
                  <a:moveTo>
                    <a:pt x="246" y="321"/>
                  </a:moveTo>
                  <a:lnTo>
                    <a:pt x="244" y="321"/>
                  </a:lnTo>
                  <a:lnTo>
                    <a:pt x="242" y="323"/>
                  </a:lnTo>
                  <a:lnTo>
                    <a:pt x="242" y="323"/>
                  </a:lnTo>
                  <a:lnTo>
                    <a:pt x="240" y="321"/>
                  </a:lnTo>
                  <a:lnTo>
                    <a:pt x="240" y="321"/>
                  </a:lnTo>
                  <a:lnTo>
                    <a:pt x="238" y="321"/>
                  </a:lnTo>
                  <a:lnTo>
                    <a:pt x="238" y="323"/>
                  </a:lnTo>
                  <a:lnTo>
                    <a:pt x="240" y="323"/>
                  </a:lnTo>
                  <a:lnTo>
                    <a:pt x="240" y="323"/>
                  </a:lnTo>
                  <a:lnTo>
                    <a:pt x="240" y="325"/>
                  </a:lnTo>
                  <a:lnTo>
                    <a:pt x="242" y="323"/>
                  </a:lnTo>
                  <a:lnTo>
                    <a:pt x="242" y="325"/>
                  </a:lnTo>
                  <a:lnTo>
                    <a:pt x="242" y="325"/>
                  </a:lnTo>
                  <a:lnTo>
                    <a:pt x="242" y="325"/>
                  </a:lnTo>
                  <a:lnTo>
                    <a:pt x="242" y="327"/>
                  </a:lnTo>
                  <a:lnTo>
                    <a:pt x="240" y="327"/>
                  </a:lnTo>
                  <a:lnTo>
                    <a:pt x="238" y="325"/>
                  </a:lnTo>
                  <a:lnTo>
                    <a:pt x="238" y="323"/>
                  </a:lnTo>
                  <a:lnTo>
                    <a:pt x="238" y="323"/>
                  </a:lnTo>
                  <a:lnTo>
                    <a:pt x="236" y="323"/>
                  </a:lnTo>
                  <a:lnTo>
                    <a:pt x="236" y="323"/>
                  </a:lnTo>
                  <a:lnTo>
                    <a:pt x="236" y="323"/>
                  </a:lnTo>
                  <a:lnTo>
                    <a:pt x="236" y="323"/>
                  </a:lnTo>
                  <a:lnTo>
                    <a:pt x="236" y="323"/>
                  </a:lnTo>
                  <a:lnTo>
                    <a:pt x="235" y="325"/>
                  </a:lnTo>
                  <a:lnTo>
                    <a:pt x="235" y="325"/>
                  </a:lnTo>
                  <a:lnTo>
                    <a:pt x="235" y="325"/>
                  </a:lnTo>
                  <a:lnTo>
                    <a:pt x="236" y="325"/>
                  </a:lnTo>
                  <a:lnTo>
                    <a:pt x="235" y="325"/>
                  </a:lnTo>
                  <a:lnTo>
                    <a:pt x="235" y="327"/>
                  </a:lnTo>
                  <a:lnTo>
                    <a:pt x="235" y="327"/>
                  </a:lnTo>
                  <a:lnTo>
                    <a:pt x="235" y="327"/>
                  </a:lnTo>
                  <a:lnTo>
                    <a:pt x="235" y="328"/>
                  </a:lnTo>
                  <a:lnTo>
                    <a:pt x="235" y="328"/>
                  </a:lnTo>
                  <a:lnTo>
                    <a:pt x="236" y="328"/>
                  </a:lnTo>
                  <a:lnTo>
                    <a:pt x="244" y="328"/>
                  </a:lnTo>
                  <a:lnTo>
                    <a:pt x="246" y="327"/>
                  </a:lnTo>
                  <a:lnTo>
                    <a:pt x="246" y="327"/>
                  </a:lnTo>
                  <a:lnTo>
                    <a:pt x="246" y="327"/>
                  </a:lnTo>
                  <a:lnTo>
                    <a:pt x="246" y="323"/>
                  </a:lnTo>
                  <a:lnTo>
                    <a:pt x="246" y="323"/>
                  </a:lnTo>
                  <a:lnTo>
                    <a:pt x="246" y="321"/>
                  </a:lnTo>
                  <a:close/>
                  <a:moveTo>
                    <a:pt x="251" y="323"/>
                  </a:moveTo>
                  <a:lnTo>
                    <a:pt x="251" y="323"/>
                  </a:lnTo>
                  <a:lnTo>
                    <a:pt x="253" y="321"/>
                  </a:lnTo>
                  <a:lnTo>
                    <a:pt x="253" y="321"/>
                  </a:lnTo>
                  <a:lnTo>
                    <a:pt x="251" y="321"/>
                  </a:lnTo>
                  <a:lnTo>
                    <a:pt x="251" y="321"/>
                  </a:lnTo>
                  <a:lnTo>
                    <a:pt x="251" y="319"/>
                  </a:lnTo>
                  <a:lnTo>
                    <a:pt x="251" y="319"/>
                  </a:lnTo>
                  <a:lnTo>
                    <a:pt x="249" y="319"/>
                  </a:lnTo>
                  <a:lnTo>
                    <a:pt x="249" y="321"/>
                  </a:lnTo>
                  <a:lnTo>
                    <a:pt x="251" y="323"/>
                  </a:lnTo>
                  <a:lnTo>
                    <a:pt x="251" y="323"/>
                  </a:lnTo>
                  <a:close/>
                  <a:moveTo>
                    <a:pt x="283" y="325"/>
                  </a:moveTo>
                  <a:lnTo>
                    <a:pt x="282" y="325"/>
                  </a:lnTo>
                  <a:lnTo>
                    <a:pt x="282" y="325"/>
                  </a:lnTo>
                  <a:lnTo>
                    <a:pt x="285" y="328"/>
                  </a:lnTo>
                  <a:lnTo>
                    <a:pt x="287" y="328"/>
                  </a:lnTo>
                  <a:lnTo>
                    <a:pt x="289" y="327"/>
                  </a:lnTo>
                  <a:lnTo>
                    <a:pt x="289" y="327"/>
                  </a:lnTo>
                  <a:lnTo>
                    <a:pt x="289" y="327"/>
                  </a:lnTo>
                  <a:lnTo>
                    <a:pt x="289" y="325"/>
                  </a:lnTo>
                  <a:lnTo>
                    <a:pt x="289" y="325"/>
                  </a:lnTo>
                  <a:lnTo>
                    <a:pt x="289" y="325"/>
                  </a:lnTo>
                  <a:lnTo>
                    <a:pt x="289" y="325"/>
                  </a:lnTo>
                  <a:lnTo>
                    <a:pt x="287" y="323"/>
                  </a:lnTo>
                  <a:lnTo>
                    <a:pt x="287" y="323"/>
                  </a:lnTo>
                  <a:lnTo>
                    <a:pt x="287" y="323"/>
                  </a:lnTo>
                  <a:lnTo>
                    <a:pt x="285" y="323"/>
                  </a:lnTo>
                  <a:lnTo>
                    <a:pt x="285" y="321"/>
                  </a:lnTo>
                  <a:lnTo>
                    <a:pt x="283" y="319"/>
                  </a:lnTo>
                  <a:lnTo>
                    <a:pt x="282" y="321"/>
                  </a:lnTo>
                  <a:lnTo>
                    <a:pt x="282" y="321"/>
                  </a:lnTo>
                  <a:lnTo>
                    <a:pt x="282" y="323"/>
                  </a:lnTo>
                  <a:lnTo>
                    <a:pt x="282" y="323"/>
                  </a:lnTo>
                  <a:lnTo>
                    <a:pt x="282" y="325"/>
                  </a:lnTo>
                  <a:lnTo>
                    <a:pt x="282" y="325"/>
                  </a:lnTo>
                  <a:lnTo>
                    <a:pt x="283" y="325"/>
                  </a:lnTo>
                  <a:lnTo>
                    <a:pt x="283" y="325"/>
                  </a:lnTo>
                  <a:lnTo>
                    <a:pt x="283" y="325"/>
                  </a:lnTo>
                  <a:close/>
                  <a:moveTo>
                    <a:pt x="105" y="319"/>
                  </a:moveTo>
                  <a:lnTo>
                    <a:pt x="105" y="319"/>
                  </a:lnTo>
                  <a:lnTo>
                    <a:pt x="105" y="319"/>
                  </a:lnTo>
                  <a:lnTo>
                    <a:pt x="103" y="319"/>
                  </a:lnTo>
                  <a:lnTo>
                    <a:pt x="103" y="321"/>
                  </a:lnTo>
                  <a:lnTo>
                    <a:pt x="103" y="323"/>
                  </a:lnTo>
                  <a:lnTo>
                    <a:pt x="103" y="323"/>
                  </a:lnTo>
                  <a:lnTo>
                    <a:pt x="105" y="321"/>
                  </a:lnTo>
                  <a:lnTo>
                    <a:pt x="105" y="321"/>
                  </a:lnTo>
                  <a:lnTo>
                    <a:pt x="105" y="321"/>
                  </a:lnTo>
                  <a:lnTo>
                    <a:pt x="105" y="321"/>
                  </a:lnTo>
                  <a:lnTo>
                    <a:pt x="105" y="321"/>
                  </a:lnTo>
                  <a:lnTo>
                    <a:pt x="105" y="321"/>
                  </a:lnTo>
                  <a:lnTo>
                    <a:pt x="105" y="319"/>
                  </a:lnTo>
                  <a:lnTo>
                    <a:pt x="105" y="319"/>
                  </a:lnTo>
                  <a:lnTo>
                    <a:pt x="105" y="319"/>
                  </a:lnTo>
                  <a:close/>
                  <a:moveTo>
                    <a:pt x="213" y="318"/>
                  </a:moveTo>
                  <a:lnTo>
                    <a:pt x="213" y="318"/>
                  </a:lnTo>
                  <a:lnTo>
                    <a:pt x="213" y="318"/>
                  </a:lnTo>
                  <a:lnTo>
                    <a:pt x="213" y="318"/>
                  </a:lnTo>
                  <a:lnTo>
                    <a:pt x="213" y="318"/>
                  </a:lnTo>
                  <a:lnTo>
                    <a:pt x="213" y="318"/>
                  </a:lnTo>
                  <a:lnTo>
                    <a:pt x="213" y="318"/>
                  </a:lnTo>
                  <a:close/>
                  <a:moveTo>
                    <a:pt x="247" y="321"/>
                  </a:moveTo>
                  <a:lnTo>
                    <a:pt x="249" y="318"/>
                  </a:lnTo>
                  <a:lnTo>
                    <a:pt x="249" y="318"/>
                  </a:lnTo>
                  <a:lnTo>
                    <a:pt x="249" y="318"/>
                  </a:lnTo>
                  <a:lnTo>
                    <a:pt x="249" y="318"/>
                  </a:lnTo>
                  <a:lnTo>
                    <a:pt x="249" y="318"/>
                  </a:lnTo>
                  <a:lnTo>
                    <a:pt x="249" y="318"/>
                  </a:lnTo>
                  <a:lnTo>
                    <a:pt x="249" y="318"/>
                  </a:lnTo>
                  <a:lnTo>
                    <a:pt x="249" y="318"/>
                  </a:lnTo>
                  <a:lnTo>
                    <a:pt x="247" y="318"/>
                  </a:lnTo>
                  <a:lnTo>
                    <a:pt x="247" y="318"/>
                  </a:lnTo>
                  <a:lnTo>
                    <a:pt x="247" y="318"/>
                  </a:lnTo>
                  <a:lnTo>
                    <a:pt x="247" y="318"/>
                  </a:lnTo>
                  <a:lnTo>
                    <a:pt x="246" y="318"/>
                  </a:lnTo>
                  <a:lnTo>
                    <a:pt x="246" y="318"/>
                  </a:lnTo>
                  <a:lnTo>
                    <a:pt x="246" y="318"/>
                  </a:lnTo>
                  <a:lnTo>
                    <a:pt x="246" y="319"/>
                  </a:lnTo>
                  <a:lnTo>
                    <a:pt x="246" y="319"/>
                  </a:lnTo>
                  <a:lnTo>
                    <a:pt x="246" y="319"/>
                  </a:lnTo>
                  <a:lnTo>
                    <a:pt x="246" y="319"/>
                  </a:lnTo>
                  <a:lnTo>
                    <a:pt x="246" y="321"/>
                  </a:lnTo>
                  <a:lnTo>
                    <a:pt x="247" y="321"/>
                  </a:lnTo>
                  <a:lnTo>
                    <a:pt x="247" y="321"/>
                  </a:lnTo>
                  <a:close/>
                  <a:moveTo>
                    <a:pt x="292" y="316"/>
                  </a:moveTo>
                  <a:lnTo>
                    <a:pt x="291" y="316"/>
                  </a:lnTo>
                  <a:lnTo>
                    <a:pt x="291" y="318"/>
                  </a:lnTo>
                  <a:lnTo>
                    <a:pt x="291" y="318"/>
                  </a:lnTo>
                  <a:lnTo>
                    <a:pt x="291" y="318"/>
                  </a:lnTo>
                  <a:lnTo>
                    <a:pt x="292" y="318"/>
                  </a:lnTo>
                  <a:lnTo>
                    <a:pt x="292" y="318"/>
                  </a:lnTo>
                  <a:lnTo>
                    <a:pt x="292" y="316"/>
                  </a:lnTo>
                  <a:lnTo>
                    <a:pt x="292" y="316"/>
                  </a:lnTo>
                  <a:lnTo>
                    <a:pt x="292" y="316"/>
                  </a:lnTo>
                  <a:lnTo>
                    <a:pt x="292" y="316"/>
                  </a:lnTo>
                  <a:lnTo>
                    <a:pt x="292" y="316"/>
                  </a:lnTo>
                  <a:close/>
                  <a:moveTo>
                    <a:pt x="374" y="323"/>
                  </a:moveTo>
                  <a:lnTo>
                    <a:pt x="376" y="321"/>
                  </a:lnTo>
                  <a:lnTo>
                    <a:pt x="379" y="319"/>
                  </a:lnTo>
                  <a:lnTo>
                    <a:pt x="379" y="318"/>
                  </a:lnTo>
                  <a:lnTo>
                    <a:pt x="385" y="316"/>
                  </a:lnTo>
                  <a:lnTo>
                    <a:pt x="386" y="316"/>
                  </a:lnTo>
                  <a:lnTo>
                    <a:pt x="386" y="314"/>
                  </a:lnTo>
                  <a:lnTo>
                    <a:pt x="383" y="314"/>
                  </a:lnTo>
                  <a:lnTo>
                    <a:pt x="383" y="312"/>
                  </a:lnTo>
                  <a:lnTo>
                    <a:pt x="383" y="314"/>
                  </a:lnTo>
                  <a:lnTo>
                    <a:pt x="377" y="314"/>
                  </a:lnTo>
                  <a:lnTo>
                    <a:pt x="372" y="318"/>
                  </a:lnTo>
                  <a:lnTo>
                    <a:pt x="372" y="318"/>
                  </a:lnTo>
                  <a:lnTo>
                    <a:pt x="370" y="319"/>
                  </a:lnTo>
                  <a:lnTo>
                    <a:pt x="368" y="321"/>
                  </a:lnTo>
                  <a:lnTo>
                    <a:pt x="368" y="321"/>
                  </a:lnTo>
                  <a:lnTo>
                    <a:pt x="368" y="321"/>
                  </a:lnTo>
                  <a:lnTo>
                    <a:pt x="367" y="321"/>
                  </a:lnTo>
                  <a:lnTo>
                    <a:pt x="367" y="321"/>
                  </a:lnTo>
                  <a:lnTo>
                    <a:pt x="367" y="321"/>
                  </a:lnTo>
                  <a:lnTo>
                    <a:pt x="367" y="321"/>
                  </a:lnTo>
                  <a:lnTo>
                    <a:pt x="367" y="321"/>
                  </a:lnTo>
                  <a:lnTo>
                    <a:pt x="365" y="321"/>
                  </a:lnTo>
                  <a:lnTo>
                    <a:pt x="365" y="323"/>
                  </a:lnTo>
                  <a:lnTo>
                    <a:pt x="365" y="325"/>
                  </a:lnTo>
                  <a:lnTo>
                    <a:pt x="365" y="325"/>
                  </a:lnTo>
                  <a:lnTo>
                    <a:pt x="367" y="327"/>
                  </a:lnTo>
                  <a:lnTo>
                    <a:pt x="367" y="327"/>
                  </a:lnTo>
                  <a:lnTo>
                    <a:pt x="368" y="327"/>
                  </a:lnTo>
                  <a:lnTo>
                    <a:pt x="367" y="327"/>
                  </a:lnTo>
                  <a:lnTo>
                    <a:pt x="367" y="325"/>
                  </a:lnTo>
                  <a:lnTo>
                    <a:pt x="368" y="325"/>
                  </a:lnTo>
                  <a:lnTo>
                    <a:pt x="368" y="325"/>
                  </a:lnTo>
                  <a:lnTo>
                    <a:pt x="368" y="323"/>
                  </a:lnTo>
                  <a:lnTo>
                    <a:pt x="368" y="323"/>
                  </a:lnTo>
                  <a:lnTo>
                    <a:pt x="372" y="321"/>
                  </a:lnTo>
                  <a:lnTo>
                    <a:pt x="372" y="321"/>
                  </a:lnTo>
                  <a:lnTo>
                    <a:pt x="374" y="321"/>
                  </a:lnTo>
                  <a:lnTo>
                    <a:pt x="374" y="323"/>
                  </a:lnTo>
                  <a:close/>
                  <a:moveTo>
                    <a:pt x="301" y="314"/>
                  </a:moveTo>
                  <a:lnTo>
                    <a:pt x="303" y="314"/>
                  </a:lnTo>
                  <a:lnTo>
                    <a:pt x="303" y="314"/>
                  </a:lnTo>
                  <a:lnTo>
                    <a:pt x="301" y="312"/>
                  </a:lnTo>
                  <a:lnTo>
                    <a:pt x="301" y="312"/>
                  </a:lnTo>
                  <a:lnTo>
                    <a:pt x="301" y="314"/>
                  </a:lnTo>
                  <a:lnTo>
                    <a:pt x="300" y="314"/>
                  </a:lnTo>
                  <a:lnTo>
                    <a:pt x="300" y="314"/>
                  </a:lnTo>
                  <a:lnTo>
                    <a:pt x="300" y="314"/>
                  </a:lnTo>
                  <a:lnTo>
                    <a:pt x="300" y="314"/>
                  </a:lnTo>
                  <a:lnTo>
                    <a:pt x="301" y="314"/>
                  </a:lnTo>
                  <a:close/>
                  <a:moveTo>
                    <a:pt x="191" y="312"/>
                  </a:moveTo>
                  <a:lnTo>
                    <a:pt x="191" y="312"/>
                  </a:lnTo>
                  <a:lnTo>
                    <a:pt x="191" y="312"/>
                  </a:lnTo>
                  <a:lnTo>
                    <a:pt x="191" y="312"/>
                  </a:lnTo>
                  <a:lnTo>
                    <a:pt x="191" y="312"/>
                  </a:lnTo>
                  <a:lnTo>
                    <a:pt x="191" y="312"/>
                  </a:lnTo>
                  <a:lnTo>
                    <a:pt x="191" y="312"/>
                  </a:lnTo>
                  <a:lnTo>
                    <a:pt x="191" y="312"/>
                  </a:lnTo>
                  <a:lnTo>
                    <a:pt x="191" y="314"/>
                  </a:lnTo>
                  <a:lnTo>
                    <a:pt x="191" y="312"/>
                  </a:lnTo>
                  <a:lnTo>
                    <a:pt x="191" y="312"/>
                  </a:lnTo>
                  <a:lnTo>
                    <a:pt x="191" y="312"/>
                  </a:lnTo>
                  <a:close/>
                  <a:moveTo>
                    <a:pt x="314" y="319"/>
                  </a:moveTo>
                  <a:lnTo>
                    <a:pt x="314" y="318"/>
                  </a:lnTo>
                  <a:lnTo>
                    <a:pt x="316" y="316"/>
                  </a:lnTo>
                  <a:lnTo>
                    <a:pt x="316" y="316"/>
                  </a:lnTo>
                  <a:lnTo>
                    <a:pt x="318" y="314"/>
                  </a:lnTo>
                  <a:lnTo>
                    <a:pt x="320" y="314"/>
                  </a:lnTo>
                  <a:lnTo>
                    <a:pt x="320" y="314"/>
                  </a:lnTo>
                  <a:lnTo>
                    <a:pt x="320" y="314"/>
                  </a:lnTo>
                  <a:lnTo>
                    <a:pt x="321" y="314"/>
                  </a:lnTo>
                  <a:lnTo>
                    <a:pt x="321" y="314"/>
                  </a:lnTo>
                  <a:lnTo>
                    <a:pt x="323" y="314"/>
                  </a:lnTo>
                  <a:lnTo>
                    <a:pt x="323" y="314"/>
                  </a:lnTo>
                  <a:lnTo>
                    <a:pt x="323" y="314"/>
                  </a:lnTo>
                  <a:lnTo>
                    <a:pt x="323" y="314"/>
                  </a:lnTo>
                  <a:lnTo>
                    <a:pt x="321" y="314"/>
                  </a:lnTo>
                  <a:lnTo>
                    <a:pt x="321" y="312"/>
                  </a:lnTo>
                  <a:lnTo>
                    <a:pt x="320" y="312"/>
                  </a:lnTo>
                  <a:lnTo>
                    <a:pt x="320" y="310"/>
                  </a:lnTo>
                  <a:lnTo>
                    <a:pt x="320" y="310"/>
                  </a:lnTo>
                  <a:lnTo>
                    <a:pt x="318" y="312"/>
                  </a:lnTo>
                  <a:lnTo>
                    <a:pt x="318" y="312"/>
                  </a:lnTo>
                  <a:lnTo>
                    <a:pt x="316" y="312"/>
                  </a:lnTo>
                  <a:lnTo>
                    <a:pt x="316" y="312"/>
                  </a:lnTo>
                  <a:lnTo>
                    <a:pt x="316" y="312"/>
                  </a:lnTo>
                  <a:lnTo>
                    <a:pt x="318" y="312"/>
                  </a:lnTo>
                  <a:lnTo>
                    <a:pt x="318" y="312"/>
                  </a:lnTo>
                  <a:lnTo>
                    <a:pt x="318" y="314"/>
                  </a:lnTo>
                  <a:lnTo>
                    <a:pt x="318" y="314"/>
                  </a:lnTo>
                  <a:lnTo>
                    <a:pt x="312" y="316"/>
                  </a:lnTo>
                  <a:lnTo>
                    <a:pt x="311" y="316"/>
                  </a:lnTo>
                  <a:lnTo>
                    <a:pt x="311" y="318"/>
                  </a:lnTo>
                  <a:lnTo>
                    <a:pt x="311" y="318"/>
                  </a:lnTo>
                  <a:lnTo>
                    <a:pt x="311" y="318"/>
                  </a:lnTo>
                  <a:lnTo>
                    <a:pt x="312" y="318"/>
                  </a:lnTo>
                  <a:lnTo>
                    <a:pt x="311" y="319"/>
                  </a:lnTo>
                  <a:lnTo>
                    <a:pt x="311" y="319"/>
                  </a:lnTo>
                  <a:lnTo>
                    <a:pt x="311" y="319"/>
                  </a:lnTo>
                  <a:lnTo>
                    <a:pt x="309" y="319"/>
                  </a:lnTo>
                  <a:lnTo>
                    <a:pt x="309" y="319"/>
                  </a:lnTo>
                  <a:lnTo>
                    <a:pt x="309" y="319"/>
                  </a:lnTo>
                  <a:lnTo>
                    <a:pt x="309" y="319"/>
                  </a:lnTo>
                  <a:lnTo>
                    <a:pt x="307" y="319"/>
                  </a:lnTo>
                  <a:lnTo>
                    <a:pt x="307" y="319"/>
                  </a:lnTo>
                  <a:lnTo>
                    <a:pt x="307" y="321"/>
                  </a:lnTo>
                  <a:lnTo>
                    <a:pt x="305" y="319"/>
                  </a:lnTo>
                  <a:lnTo>
                    <a:pt x="307" y="321"/>
                  </a:lnTo>
                  <a:lnTo>
                    <a:pt x="309" y="321"/>
                  </a:lnTo>
                  <a:lnTo>
                    <a:pt x="312" y="319"/>
                  </a:lnTo>
                  <a:lnTo>
                    <a:pt x="314" y="319"/>
                  </a:lnTo>
                  <a:close/>
                  <a:moveTo>
                    <a:pt x="271" y="309"/>
                  </a:moveTo>
                  <a:lnTo>
                    <a:pt x="273" y="310"/>
                  </a:lnTo>
                  <a:lnTo>
                    <a:pt x="273" y="310"/>
                  </a:lnTo>
                  <a:lnTo>
                    <a:pt x="273" y="309"/>
                  </a:lnTo>
                  <a:lnTo>
                    <a:pt x="273" y="309"/>
                  </a:lnTo>
                  <a:lnTo>
                    <a:pt x="273" y="309"/>
                  </a:lnTo>
                  <a:lnTo>
                    <a:pt x="273" y="309"/>
                  </a:lnTo>
                  <a:lnTo>
                    <a:pt x="273" y="305"/>
                  </a:lnTo>
                  <a:lnTo>
                    <a:pt x="273" y="305"/>
                  </a:lnTo>
                  <a:lnTo>
                    <a:pt x="271" y="305"/>
                  </a:lnTo>
                  <a:lnTo>
                    <a:pt x="271" y="305"/>
                  </a:lnTo>
                  <a:lnTo>
                    <a:pt x="271" y="307"/>
                  </a:lnTo>
                  <a:lnTo>
                    <a:pt x="271" y="309"/>
                  </a:lnTo>
                  <a:lnTo>
                    <a:pt x="271" y="309"/>
                  </a:lnTo>
                  <a:close/>
                  <a:moveTo>
                    <a:pt x="253" y="309"/>
                  </a:moveTo>
                  <a:lnTo>
                    <a:pt x="253" y="310"/>
                  </a:lnTo>
                  <a:lnTo>
                    <a:pt x="253" y="312"/>
                  </a:lnTo>
                  <a:lnTo>
                    <a:pt x="255" y="314"/>
                  </a:lnTo>
                  <a:lnTo>
                    <a:pt x="256" y="310"/>
                  </a:lnTo>
                  <a:lnTo>
                    <a:pt x="256" y="310"/>
                  </a:lnTo>
                  <a:lnTo>
                    <a:pt x="256" y="310"/>
                  </a:lnTo>
                  <a:lnTo>
                    <a:pt x="256" y="310"/>
                  </a:lnTo>
                  <a:lnTo>
                    <a:pt x="256" y="310"/>
                  </a:lnTo>
                  <a:lnTo>
                    <a:pt x="256" y="309"/>
                  </a:lnTo>
                  <a:lnTo>
                    <a:pt x="255" y="307"/>
                  </a:lnTo>
                  <a:lnTo>
                    <a:pt x="255" y="305"/>
                  </a:lnTo>
                  <a:lnTo>
                    <a:pt x="253" y="305"/>
                  </a:lnTo>
                  <a:lnTo>
                    <a:pt x="253" y="305"/>
                  </a:lnTo>
                  <a:lnTo>
                    <a:pt x="253" y="305"/>
                  </a:lnTo>
                  <a:lnTo>
                    <a:pt x="251" y="305"/>
                  </a:lnTo>
                  <a:lnTo>
                    <a:pt x="251" y="305"/>
                  </a:lnTo>
                  <a:lnTo>
                    <a:pt x="251" y="305"/>
                  </a:lnTo>
                  <a:lnTo>
                    <a:pt x="251" y="305"/>
                  </a:lnTo>
                  <a:lnTo>
                    <a:pt x="251" y="305"/>
                  </a:lnTo>
                  <a:lnTo>
                    <a:pt x="251" y="305"/>
                  </a:lnTo>
                  <a:lnTo>
                    <a:pt x="251" y="305"/>
                  </a:lnTo>
                  <a:lnTo>
                    <a:pt x="251" y="305"/>
                  </a:lnTo>
                  <a:lnTo>
                    <a:pt x="251" y="305"/>
                  </a:lnTo>
                  <a:lnTo>
                    <a:pt x="251" y="305"/>
                  </a:lnTo>
                  <a:lnTo>
                    <a:pt x="253" y="307"/>
                  </a:lnTo>
                  <a:lnTo>
                    <a:pt x="253" y="307"/>
                  </a:lnTo>
                  <a:lnTo>
                    <a:pt x="253" y="307"/>
                  </a:lnTo>
                  <a:lnTo>
                    <a:pt x="253" y="309"/>
                  </a:lnTo>
                  <a:close/>
                  <a:moveTo>
                    <a:pt x="365" y="310"/>
                  </a:moveTo>
                  <a:lnTo>
                    <a:pt x="365" y="310"/>
                  </a:lnTo>
                  <a:lnTo>
                    <a:pt x="365" y="310"/>
                  </a:lnTo>
                  <a:lnTo>
                    <a:pt x="365" y="310"/>
                  </a:lnTo>
                  <a:lnTo>
                    <a:pt x="367" y="310"/>
                  </a:lnTo>
                  <a:lnTo>
                    <a:pt x="367" y="312"/>
                  </a:lnTo>
                  <a:lnTo>
                    <a:pt x="367" y="312"/>
                  </a:lnTo>
                  <a:lnTo>
                    <a:pt x="367" y="312"/>
                  </a:lnTo>
                  <a:lnTo>
                    <a:pt x="367" y="312"/>
                  </a:lnTo>
                  <a:lnTo>
                    <a:pt x="368" y="312"/>
                  </a:lnTo>
                  <a:lnTo>
                    <a:pt x="368" y="312"/>
                  </a:lnTo>
                  <a:lnTo>
                    <a:pt x="368" y="310"/>
                  </a:lnTo>
                  <a:lnTo>
                    <a:pt x="368" y="310"/>
                  </a:lnTo>
                  <a:lnTo>
                    <a:pt x="368" y="310"/>
                  </a:lnTo>
                  <a:lnTo>
                    <a:pt x="370" y="310"/>
                  </a:lnTo>
                  <a:lnTo>
                    <a:pt x="370" y="310"/>
                  </a:lnTo>
                  <a:lnTo>
                    <a:pt x="372" y="310"/>
                  </a:lnTo>
                  <a:lnTo>
                    <a:pt x="370" y="310"/>
                  </a:lnTo>
                  <a:lnTo>
                    <a:pt x="370" y="310"/>
                  </a:lnTo>
                  <a:lnTo>
                    <a:pt x="370" y="310"/>
                  </a:lnTo>
                  <a:lnTo>
                    <a:pt x="370" y="310"/>
                  </a:lnTo>
                  <a:lnTo>
                    <a:pt x="370" y="310"/>
                  </a:lnTo>
                  <a:lnTo>
                    <a:pt x="370" y="309"/>
                  </a:lnTo>
                  <a:lnTo>
                    <a:pt x="370" y="309"/>
                  </a:lnTo>
                  <a:lnTo>
                    <a:pt x="372" y="307"/>
                  </a:lnTo>
                  <a:lnTo>
                    <a:pt x="370" y="307"/>
                  </a:lnTo>
                  <a:lnTo>
                    <a:pt x="370" y="307"/>
                  </a:lnTo>
                  <a:lnTo>
                    <a:pt x="370" y="307"/>
                  </a:lnTo>
                  <a:lnTo>
                    <a:pt x="370" y="307"/>
                  </a:lnTo>
                  <a:lnTo>
                    <a:pt x="368" y="307"/>
                  </a:lnTo>
                  <a:lnTo>
                    <a:pt x="368" y="307"/>
                  </a:lnTo>
                  <a:lnTo>
                    <a:pt x="368" y="305"/>
                  </a:lnTo>
                  <a:lnTo>
                    <a:pt x="368" y="305"/>
                  </a:lnTo>
                  <a:lnTo>
                    <a:pt x="368" y="305"/>
                  </a:lnTo>
                  <a:lnTo>
                    <a:pt x="368" y="305"/>
                  </a:lnTo>
                  <a:lnTo>
                    <a:pt x="368" y="305"/>
                  </a:lnTo>
                  <a:lnTo>
                    <a:pt x="365" y="303"/>
                  </a:lnTo>
                  <a:lnTo>
                    <a:pt x="363" y="301"/>
                  </a:lnTo>
                  <a:lnTo>
                    <a:pt x="363" y="303"/>
                  </a:lnTo>
                  <a:lnTo>
                    <a:pt x="363" y="303"/>
                  </a:lnTo>
                  <a:lnTo>
                    <a:pt x="363" y="303"/>
                  </a:lnTo>
                  <a:lnTo>
                    <a:pt x="365" y="303"/>
                  </a:lnTo>
                  <a:lnTo>
                    <a:pt x="365" y="305"/>
                  </a:lnTo>
                  <a:lnTo>
                    <a:pt x="365" y="305"/>
                  </a:lnTo>
                  <a:lnTo>
                    <a:pt x="365" y="305"/>
                  </a:lnTo>
                  <a:lnTo>
                    <a:pt x="365" y="305"/>
                  </a:lnTo>
                  <a:lnTo>
                    <a:pt x="365" y="305"/>
                  </a:lnTo>
                  <a:lnTo>
                    <a:pt x="367" y="305"/>
                  </a:lnTo>
                  <a:lnTo>
                    <a:pt x="367" y="305"/>
                  </a:lnTo>
                  <a:lnTo>
                    <a:pt x="367" y="305"/>
                  </a:lnTo>
                  <a:lnTo>
                    <a:pt x="367" y="305"/>
                  </a:lnTo>
                  <a:lnTo>
                    <a:pt x="367" y="307"/>
                  </a:lnTo>
                  <a:lnTo>
                    <a:pt x="367" y="307"/>
                  </a:lnTo>
                  <a:lnTo>
                    <a:pt x="367" y="307"/>
                  </a:lnTo>
                  <a:lnTo>
                    <a:pt x="365" y="307"/>
                  </a:lnTo>
                  <a:lnTo>
                    <a:pt x="365" y="309"/>
                  </a:lnTo>
                  <a:lnTo>
                    <a:pt x="365" y="309"/>
                  </a:lnTo>
                  <a:lnTo>
                    <a:pt x="365" y="310"/>
                  </a:lnTo>
                  <a:lnTo>
                    <a:pt x="365" y="310"/>
                  </a:lnTo>
                  <a:close/>
                  <a:moveTo>
                    <a:pt x="311" y="298"/>
                  </a:moveTo>
                  <a:lnTo>
                    <a:pt x="309" y="299"/>
                  </a:lnTo>
                  <a:lnTo>
                    <a:pt x="309" y="299"/>
                  </a:lnTo>
                  <a:lnTo>
                    <a:pt x="307" y="299"/>
                  </a:lnTo>
                  <a:lnTo>
                    <a:pt x="309" y="301"/>
                  </a:lnTo>
                  <a:lnTo>
                    <a:pt x="309" y="301"/>
                  </a:lnTo>
                  <a:lnTo>
                    <a:pt x="309" y="301"/>
                  </a:lnTo>
                  <a:lnTo>
                    <a:pt x="309" y="301"/>
                  </a:lnTo>
                  <a:lnTo>
                    <a:pt x="309" y="301"/>
                  </a:lnTo>
                  <a:lnTo>
                    <a:pt x="311" y="301"/>
                  </a:lnTo>
                  <a:lnTo>
                    <a:pt x="311" y="301"/>
                  </a:lnTo>
                  <a:lnTo>
                    <a:pt x="311" y="301"/>
                  </a:lnTo>
                  <a:lnTo>
                    <a:pt x="311" y="299"/>
                  </a:lnTo>
                  <a:lnTo>
                    <a:pt x="311" y="299"/>
                  </a:lnTo>
                  <a:lnTo>
                    <a:pt x="311" y="299"/>
                  </a:lnTo>
                  <a:lnTo>
                    <a:pt x="311" y="299"/>
                  </a:lnTo>
                  <a:lnTo>
                    <a:pt x="311" y="298"/>
                  </a:lnTo>
                  <a:close/>
                  <a:moveTo>
                    <a:pt x="280" y="309"/>
                  </a:moveTo>
                  <a:lnTo>
                    <a:pt x="280" y="307"/>
                  </a:lnTo>
                  <a:lnTo>
                    <a:pt x="282" y="307"/>
                  </a:lnTo>
                  <a:lnTo>
                    <a:pt x="282" y="305"/>
                  </a:lnTo>
                  <a:lnTo>
                    <a:pt x="282" y="305"/>
                  </a:lnTo>
                  <a:lnTo>
                    <a:pt x="282" y="305"/>
                  </a:lnTo>
                  <a:lnTo>
                    <a:pt x="282" y="305"/>
                  </a:lnTo>
                  <a:lnTo>
                    <a:pt x="283" y="305"/>
                  </a:lnTo>
                  <a:lnTo>
                    <a:pt x="283" y="303"/>
                  </a:lnTo>
                  <a:lnTo>
                    <a:pt x="282" y="303"/>
                  </a:lnTo>
                  <a:lnTo>
                    <a:pt x="282" y="303"/>
                  </a:lnTo>
                  <a:lnTo>
                    <a:pt x="283" y="303"/>
                  </a:lnTo>
                  <a:lnTo>
                    <a:pt x="283" y="303"/>
                  </a:lnTo>
                  <a:lnTo>
                    <a:pt x="282" y="303"/>
                  </a:lnTo>
                  <a:lnTo>
                    <a:pt x="282" y="301"/>
                  </a:lnTo>
                  <a:lnTo>
                    <a:pt x="283" y="299"/>
                  </a:lnTo>
                  <a:lnTo>
                    <a:pt x="283" y="299"/>
                  </a:lnTo>
                  <a:lnTo>
                    <a:pt x="283" y="299"/>
                  </a:lnTo>
                  <a:lnTo>
                    <a:pt x="283" y="298"/>
                  </a:lnTo>
                  <a:lnTo>
                    <a:pt x="283" y="298"/>
                  </a:lnTo>
                  <a:lnTo>
                    <a:pt x="283" y="298"/>
                  </a:lnTo>
                  <a:lnTo>
                    <a:pt x="282" y="298"/>
                  </a:lnTo>
                  <a:lnTo>
                    <a:pt x="282" y="298"/>
                  </a:lnTo>
                  <a:lnTo>
                    <a:pt x="282" y="298"/>
                  </a:lnTo>
                  <a:lnTo>
                    <a:pt x="282" y="299"/>
                  </a:lnTo>
                  <a:lnTo>
                    <a:pt x="280" y="299"/>
                  </a:lnTo>
                  <a:lnTo>
                    <a:pt x="280" y="299"/>
                  </a:lnTo>
                  <a:lnTo>
                    <a:pt x="280" y="298"/>
                  </a:lnTo>
                  <a:lnTo>
                    <a:pt x="280" y="298"/>
                  </a:lnTo>
                  <a:lnTo>
                    <a:pt x="278" y="299"/>
                  </a:lnTo>
                  <a:lnTo>
                    <a:pt x="276" y="299"/>
                  </a:lnTo>
                  <a:lnTo>
                    <a:pt x="276" y="301"/>
                  </a:lnTo>
                  <a:lnTo>
                    <a:pt x="276" y="301"/>
                  </a:lnTo>
                  <a:lnTo>
                    <a:pt x="276" y="301"/>
                  </a:lnTo>
                  <a:lnTo>
                    <a:pt x="276" y="301"/>
                  </a:lnTo>
                  <a:lnTo>
                    <a:pt x="274" y="303"/>
                  </a:lnTo>
                  <a:lnTo>
                    <a:pt x="274" y="303"/>
                  </a:lnTo>
                  <a:lnTo>
                    <a:pt x="274" y="305"/>
                  </a:lnTo>
                  <a:lnTo>
                    <a:pt x="274" y="307"/>
                  </a:lnTo>
                  <a:lnTo>
                    <a:pt x="274" y="307"/>
                  </a:lnTo>
                  <a:lnTo>
                    <a:pt x="274" y="307"/>
                  </a:lnTo>
                  <a:lnTo>
                    <a:pt x="276" y="309"/>
                  </a:lnTo>
                  <a:lnTo>
                    <a:pt x="276" y="309"/>
                  </a:lnTo>
                  <a:lnTo>
                    <a:pt x="278" y="309"/>
                  </a:lnTo>
                  <a:lnTo>
                    <a:pt x="280" y="309"/>
                  </a:lnTo>
                  <a:close/>
                  <a:moveTo>
                    <a:pt x="361" y="299"/>
                  </a:moveTo>
                  <a:lnTo>
                    <a:pt x="361" y="301"/>
                  </a:lnTo>
                  <a:lnTo>
                    <a:pt x="361" y="301"/>
                  </a:lnTo>
                  <a:lnTo>
                    <a:pt x="361" y="301"/>
                  </a:lnTo>
                  <a:lnTo>
                    <a:pt x="363" y="301"/>
                  </a:lnTo>
                  <a:lnTo>
                    <a:pt x="363" y="301"/>
                  </a:lnTo>
                  <a:lnTo>
                    <a:pt x="363" y="301"/>
                  </a:lnTo>
                  <a:lnTo>
                    <a:pt x="363" y="301"/>
                  </a:lnTo>
                  <a:lnTo>
                    <a:pt x="363" y="301"/>
                  </a:lnTo>
                  <a:lnTo>
                    <a:pt x="363" y="299"/>
                  </a:lnTo>
                  <a:lnTo>
                    <a:pt x="363" y="299"/>
                  </a:lnTo>
                  <a:lnTo>
                    <a:pt x="363" y="299"/>
                  </a:lnTo>
                  <a:lnTo>
                    <a:pt x="363" y="298"/>
                  </a:lnTo>
                  <a:lnTo>
                    <a:pt x="363" y="298"/>
                  </a:lnTo>
                  <a:lnTo>
                    <a:pt x="361" y="298"/>
                  </a:lnTo>
                  <a:lnTo>
                    <a:pt x="361" y="298"/>
                  </a:lnTo>
                  <a:lnTo>
                    <a:pt x="361" y="296"/>
                  </a:lnTo>
                  <a:lnTo>
                    <a:pt x="361" y="296"/>
                  </a:lnTo>
                  <a:lnTo>
                    <a:pt x="361" y="296"/>
                  </a:lnTo>
                  <a:lnTo>
                    <a:pt x="361" y="296"/>
                  </a:lnTo>
                  <a:lnTo>
                    <a:pt x="361" y="296"/>
                  </a:lnTo>
                  <a:lnTo>
                    <a:pt x="361" y="296"/>
                  </a:lnTo>
                  <a:lnTo>
                    <a:pt x="359" y="296"/>
                  </a:lnTo>
                  <a:lnTo>
                    <a:pt x="359" y="296"/>
                  </a:lnTo>
                  <a:lnTo>
                    <a:pt x="359" y="294"/>
                  </a:lnTo>
                  <a:lnTo>
                    <a:pt x="359" y="294"/>
                  </a:lnTo>
                  <a:lnTo>
                    <a:pt x="359" y="294"/>
                  </a:lnTo>
                  <a:lnTo>
                    <a:pt x="359" y="296"/>
                  </a:lnTo>
                  <a:lnTo>
                    <a:pt x="359" y="296"/>
                  </a:lnTo>
                  <a:lnTo>
                    <a:pt x="357" y="296"/>
                  </a:lnTo>
                  <a:lnTo>
                    <a:pt x="357" y="296"/>
                  </a:lnTo>
                  <a:lnTo>
                    <a:pt x="357" y="296"/>
                  </a:lnTo>
                  <a:lnTo>
                    <a:pt x="357" y="298"/>
                  </a:lnTo>
                  <a:lnTo>
                    <a:pt x="359" y="298"/>
                  </a:lnTo>
                  <a:lnTo>
                    <a:pt x="359" y="298"/>
                  </a:lnTo>
                  <a:lnTo>
                    <a:pt x="359" y="298"/>
                  </a:lnTo>
                  <a:lnTo>
                    <a:pt x="359" y="298"/>
                  </a:lnTo>
                  <a:lnTo>
                    <a:pt x="359" y="299"/>
                  </a:lnTo>
                  <a:lnTo>
                    <a:pt x="359" y="299"/>
                  </a:lnTo>
                  <a:lnTo>
                    <a:pt x="361" y="299"/>
                  </a:lnTo>
                  <a:lnTo>
                    <a:pt x="361" y="299"/>
                  </a:lnTo>
                  <a:lnTo>
                    <a:pt x="361" y="299"/>
                  </a:lnTo>
                  <a:lnTo>
                    <a:pt x="361" y="299"/>
                  </a:lnTo>
                  <a:lnTo>
                    <a:pt x="361" y="299"/>
                  </a:lnTo>
                  <a:close/>
                  <a:moveTo>
                    <a:pt x="294" y="310"/>
                  </a:moveTo>
                  <a:lnTo>
                    <a:pt x="296" y="309"/>
                  </a:lnTo>
                  <a:lnTo>
                    <a:pt x="296" y="309"/>
                  </a:lnTo>
                  <a:lnTo>
                    <a:pt x="296" y="309"/>
                  </a:lnTo>
                  <a:lnTo>
                    <a:pt x="298" y="307"/>
                  </a:lnTo>
                  <a:lnTo>
                    <a:pt x="298" y="305"/>
                  </a:lnTo>
                  <a:lnTo>
                    <a:pt x="298" y="301"/>
                  </a:lnTo>
                  <a:lnTo>
                    <a:pt x="298" y="301"/>
                  </a:lnTo>
                  <a:lnTo>
                    <a:pt x="298" y="298"/>
                  </a:lnTo>
                  <a:lnTo>
                    <a:pt x="298" y="298"/>
                  </a:lnTo>
                  <a:lnTo>
                    <a:pt x="298" y="296"/>
                  </a:lnTo>
                  <a:lnTo>
                    <a:pt x="296" y="296"/>
                  </a:lnTo>
                  <a:lnTo>
                    <a:pt x="296" y="294"/>
                  </a:lnTo>
                  <a:lnTo>
                    <a:pt x="294" y="294"/>
                  </a:lnTo>
                  <a:lnTo>
                    <a:pt x="294" y="296"/>
                  </a:lnTo>
                  <a:lnTo>
                    <a:pt x="294" y="296"/>
                  </a:lnTo>
                  <a:lnTo>
                    <a:pt x="294" y="296"/>
                  </a:lnTo>
                  <a:lnTo>
                    <a:pt x="292" y="296"/>
                  </a:lnTo>
                  <a:lnTo>
                    <a:pt x="292" y="298"/>
                  </a:lnTo>
                  <a:lnTo>
                    <a:pt x="289" y="299"/>
                  </a:lnTo>
                  <a:lnTo>
                    <a:pt x="287" y="301"/>
                  </a:lnTo>
                  <a:lnTo>
                    <a:pt x="287" y="301"/>
                  </a:lnTo>
                  <a:lnTo>
                    <a:pt x="287" y="301"/>
                  </a:lnTo>
                  <a:lnTo>
                    <a:pt x="287" y="301"/>
                  </a:lnTo>
                  <a:lnTo>
                    <a:pt x="285" y="301"/>
                  </a:lnTo>
                  <a:lnTo>
                    <a:pt x="285" y="301"/>
                  </a:lnTo>
                  <a:lnTo>
                    <a:pt x="285" y="303"/>
                  </a:lnTo>
                  <a:lnTo>
                    <a:pt x="287" y="303"/>
                  </a:lnTo>
                  <a:lnTo>
                    <a:pt x="287" y="303"/>
                  </a:lnTo>
                  <a:lnTo>
                    <a:pt x="287" y="305"/>
                  </a:lnTo>
                  <a:lnTo>
                    <a:pt x="287" y="305"/>
                  </a:lnTo>
                  <a:lnTo>
                    <a:pt x="287" y="305"/>
                  </a:lnTo>
                  <a:lnTo>
                    <a:pt x="287" y="307"/>
                  </a:lnTo>
                  <a:lnTo>
                    <a:pt x="289" y="307"/>
                  </a:lnTo>
                  <a:lnTo>
                    <a:pt x="289" y="307"/>
                  </a:lnTo>
                  <a:lnTo>
                    <a:pt x="289" y="307"/>
                  </a:lnTo>
                  <a:lnTo>
                    <a:pt x="289" y="309"/>
                  </a:lnTo>
                  <a:lnTo>
                    <a:pt x="289" y="309"/>
                  </a:lnTo>
                  <a:lnTo>
                    <a:pt x="289" y="309"/>
                  </a:lnTo>
                  <a:lnTo>
                    <a:pt x="291" y="309"/>
                  </a:lnTo>
                  <a:lnTo>
                    <a:pt x="291" y="310"/>
                  </a:lnTo>
                  <a:lnTo>
                    <a:pt x="291" y="310"/>
                  </a:lnTo>
                  <a:lnTo>
                    <a:pt x="291" y="312"/>
                  </a:lnTo>
                  <a:lnTo>
                    <a:pt x="291" y="312"/>
                  </a:lnTo>
                  <a:lnTo>
                    <a:pt x="291" y="312"/>
                  </a:lnTo>
                  <a:lnTo>
                    <a:pt x="291" y="312"/>
                  </a:lnTo>
                  <a:lnTo>
                    <a:pt x="292" y="312"/>
                  </a:lnTo>
                  <a:lnTo>
                    <a:pt x="292" y="312"/>
                  </a:lnTo>
                  <a:lnTo>
                    <a:pt x="292" y="312"/>
                  </a:lnTo>
                  <a:lnTo>
                    <a:pt x="294" y="310"/>
                  </a:lnTo>
                  <a:close/>
                  <a:moveTo>
                    <a:pt x="246" y="299"/>
                  </a:moveTo>
                  <a:lnTo>
                    <a:pt x="246" y="298"/>
                  </a:lnTo>
                  <a:lnTo>
                    <a:pt x="246" y="296"/>
                  </a:lnTo>
                  <a:lnTo>
                    <a:pt x="246" y="296"/>
                  </a:lnTo>
                  <a:lnTo>
                    <a:pt x="246" y="294"/>
                  </a:lnTo>
                  <a:lnTo>
                    <a:pt x="246" y="294"/>
                  </a:lnTo>
                  <a:lnTo>
                    <a:pt x="244" y="294"/>
                  </a:lnTo>
                  <a:lnTo>
                    <a:pt x="244" y="294"/>
                  </a:lnTo>
                  <a:lnTo>
                    <a:pt x="244" y="294"/>
                  </a:lnTo>
                  <a:lnTo>
                    <a:pt x="244" y="294"/>
                  </a:lnTo>
                  <a:lnTo>
                    <a:pt x="244" y="294"/>
                  </a:lnTo>
                  <a:lnTo>
                    <a:pt x="242" y="294"/>
                  </a:lnTo>
                  <a:lnTo>
                    <a:pt x="240" y="296"/>
                  </a:lnTo>
                  <a:lnTo>
                    <a:pt x="240" y="296"/>
                  </a:lnTo>
                  <a:lnTo>
                    <a:pt x="240" y="296"/>
                  </a:lnTo>
                  <a:lnTo>
                    <a:pt x="240" y="296"/>
                  </a:lnTo>
                  <a:lnTo>
                    <a:pt x="240" y="298"/>
                  </a:lnTo>
                  <a:lnTo>
                    <a:pt x="240" y="298"/>
                  </a:lnTo>
                  <a:lnTo>
                    <a:pt x="240" y="298"/>
                  </a:lnTo>
                  <a:lnTo>
                    <a:pt x="240" y="298"/>
                  </a:lnTo>
                  <a:lnTo>
                    <a:pt x="240" y="298"/>
                  </a:lnTo>
                  <a:lnTo>
                    <a:pt x="240" y="298"/>
                  </a:lnTo>
                  <a:lnTo>
                    <a:pt x="240" y="299"/>
                  </a:lnTo>
                  <a:lnTo>
                    <a:pt x="240" y="299"/>
                  </a:lnTo>
                  <a:lnTo>
                    <a:pt x="240" y="299"/>
                  </a:lnTo>
                  <a:lnTo>
                    <a:pt x="240" y="299"/>
                  </a:lnTo>
                  <a:lnTo>
                    <a:pt x="240" y="299"/>
                  </a:lnTo>
                  <a:lnTo>
                    <a:pt x="242" y="299"/>
                  </a:lnTo>
                  <a:lnTo>
                    <a:pt x="242" y="299"/>
                  </a:lnTo>
                  <a:lnTo>
                    <a:pt x="242" y="298"/>
                  </a:lnTo>
                  <a:lnTo>
                    <a:pt x="242" y="299"/>
                  </a:lnTo>
                  <a:lnTo>
                    <a:pt x="242" y="299"/>
                  </a:lnTo>
                  <a:lnTo>
                    <a:pt x="242" y="299"/>
                  </a:lnTo>
                  <a:lnTo>
                    <a:pt x="242" y="299"/>
                  </a:lnTo>
                  <a:lnTo>
                    <a:pt x="244" y="299"/>
                  </a:lnTo>
                  <a:lnTo>
                    <a:pt x="244" y="299"/>
                  </a:lnTo>
                  <a:lnTo>
                    <a:pt x="244" y="299"/>
                  </a:lnTo>
                  <a:lnTo>
                    <a:pt x="244" y="299"/>
                  </a:lnTo>
                  <a:lnTo>
                    <a:pt x="244" y="299"/>
                  </a:lnTo>
                  <a:lnTo>
                    <a:pt x="244" y="299"/>
                  </a:lnTo>
                  <a:lnTo>
                    <a:pt x="244" y="299"/>
                  </a:lnTo>
                  <a:lnTo>
                    <a:pt x="244" y="299"/>
                  </a:lnTo>
                  <a:lnTo>
                    <a:pt x="244" y="299"/>
                  </a:lnTo>
                  <a:lnTo>
                    <a:pt x="244" y="299"/>
                  </a:lnTo>
                  <a:lnTo>
                    <a:pt x="244" y="299"/>
                  </a:lnTo>
                  <a:lnTo>
                    <a:pt x="244" y="299"/>
                  </a:lnTo>
                  <a:lnTo>
                    <a:pt x="246" y="299"/>
                  </a:lnTo>
                  <a:lnTo>
                    <a:pt x="246" y="298"/>
                  </a:lnTo>
                  <a:lnTo>
                    <a:pt x="246" y="298"/>
                  </a:lnTo>
                  <a:lnTo>
                    <a:pt x="246" y="299"/>
                  </a:lnTo>
                  <a:close/>
                  <a:moveTo>
                    <a:pt x="177" y="290"/>
                  </a:moveTo>
                  <a:lnTo>
                    <a:pt x="175" y="289"/>
                  </a:lnTo>
                  <a:lnTo>
                    <a:pt x="175" y="289"/>
                  </a:lnTo>
                  <a:lnTo>
                    <a:pt x="175" y="289"/>
                  </a:lnTo>
                  <a:lnTo>
                    <a:pt x="173" y="289"/>
                  </a:lnTo>
                  <a:lnTo>
                    <a:pt x="173" y="290"/>
                  </a:lnTo>
                  <a:lnTo>
                    <a:pt x="173" y="290"/>
                  </a:lnTo>
                  <a:lnTo>
                    <a:pt x="173" y="290"/>
                  </a:lnTo>
                  <a:lnTo>
                    <a:pt x="175" y="290"/>
                  </a:lnTo>
                  <a:lnTo>
                    <a:pt x="175" y="292"/>
                  </a:lnTo>
                  <a:lnTo>
                    <a:pt x="177" y="292"/>
                  </a:lnTo>
                  <a:lnTo>
                    <a:pt x="177" y="292"/>
                  </a:lnTo>
                  <a:lnTo>
                    <a:pt x="177" y="290"/>
                  </a:lnTo>
                  <a:lnTo>
                    <a:pt x="177" y="290"/>
                  </a:lnTo>
                  <a:lnTo>
                    <a:pt x="177" y="290"/>
                  </a:lnTo>
                  <a:lnTo>
                    <a:pt x="177" y="290"/>
                  </a:lnTo>
                  <a:close/>
                  <a:moveTo>
                    <a:pt x="195" y="285"/>
                  </a:moveTo>
                  <a:lnTo>
                    <a:pt x="197" y="285"/>
                  </a:lnTo>
                  <a:lnTo>
                    <a:pt x="197" y="285"/>
                  </a:lnTo>
                  <a:lnTo>
                    <a:pt x="199" y="283"/>
                  </a:lnTo>
                  <a:lnTo>
                    <a:pt x="197" y="283"/>
                  </a:lnTo>
                  <a:lnTo>
                    <a:pt x="195" y="285"/>
                  </a:lnTo>
                  <a:lnTo>
                    <a:pt x="193" y="285"/>
                  </a:lnTo>
                  <a:lnTo>
                    <a:pt x="191" y="285"/>
                  </a:lnTo>
                  <a:lnTo>
                    <a:pt x="188" y="289"/>
                  </a:lnTo>
                  <a:lnTo>
                    <a:pt x="188" y="289"/>
                  </a:lnTo>
                  <a:lnTo>
                    <a:pt x="188" y="289"/>
                  </a:lnTo>
                  <a:lnTo>
                    <a:pt x="191" y="287"/>
                  </a:lnTo>
                  <a:lnTo>
                    <a:pt x="193" y="287"/>
                  </a:lnTo>
                  <a:lnTo>
                    <a:pt x="193" y="287"/>
                  </a:lnTo>
                  <a:lnTo>
                    <a:pt x="195" y="287"/>
                  </a:lnTo>
                  <a:lnTo>
                    <a:pt x="193" y="285"/>
                  </a:lnTo>
                  <a:lnTo>
                    <a:pt x="195" y="285"/>
                  </a:lnTo>
                  <a:close/>
                  <a:moveTo>
                    <a:pt x="348" y="285"/>
                  </a:moveTo>
                  <a:lnTo>
                    <a:pt x="348" y="285"/>
                  </a:lnTo>
                  <a:lnTo>
                    <a:pt x="348" y="285"/>
                  </a:lnTo>
                  <a:lnTo>
                    <a:pt x="348" y="283"/>
                  </a:lnTo>
                  <a:lnTo>
                    <a:pt x="347" y="283"/>
                  </a:lnTo>
                  <a:lnTo>
                    <a:pt x="347" y="283"/>
                  </a:lnTo>
                  <a:lnTo>
                    <a:pt x="347" y="283"/>
                  </a:lnTo>
                  <a:lnTo>
                    <a:pt x="345" y="283"/>
                  </a:lnTo>
                  <a:lnTo>
                    <a:pt x="345" y="285"/>
                  </a:lnTo>
                  <a:lnTo>
                    <a:pt x="345" y="285"/>
                  </a:lnTo>
                  <a:lnTo>
                    <a:pt x="347" y="287"/>
                  </a:lnTo>
                  <a:lnTo>
                    <a:pt x="345" y="287"/>
                  </a:lnTo>
                  <a:lnTo>
                    <a:pt x="345" y="287"/>
                  </a:lnTo>
                  <a:lnTo>
                    <a:pt x="345" y="289"/>
                  </a:lnTo>
                  <a:lnTo>
                    <a:pt x="345" y="289"/>
                  </a:lnTo>
                  <a:lnTo>
                    <a:pt x="347" y="289"/>
                  </a:lnTo>
                  <a:lnTo>
                    <a:pt x="347" y="289"/>
                  </a:lnTo>
                  <a:lnTo>
                    <a:pt x="347" y="290"/>
                  </a:lnTo>
                  <a:lnTo>
                    <a:pt x="347" y="290"/>
                  </a:lnTo>
                  <a:lnTo>
                    <a:pt x="347" y="290"/>
                  </a:lnTo>
                  <a:lnTo>
                    <a:pt x="347" y="289"/>
                  </a:lnTo>
                  <a:lnTo>
                    <a:pt x="347" y="287"/>
                  </a:lnTo>
                  <a:lnTo>
                    <a:pt x="347" y="287"/>
                  </a:lnTo>
                  <a:lnTo>
                    <a:pt x="347" y="287"/>
                  </a:lnTo>
                  <a:lnTo>
                    <a:pt x="347" y="287"/>
                  </a:lnTo>
                  <a:lnTo>
                    <a:pt x="347" y="287"/>
                  </a:lnTo>
                  <a:lnTo>
                    <a:pt x="347" y="285"/>
                  </a:lnTo>
                  <a:lnTo>
                    <a:pt x="347" y="285"/>
                  </a:lnTo>
                  <a:lnTo>
                    <a:pt x="348" y="285"/>
                  </a:lnTo>
                  <a:lnTo>
                    <a:pt x="348" y="285"/>
                  </a:lnTo>
                  <a:lnTo>
                    <a:pt x="348" y="285"/>
                  </a:lnTo>
                  <a:lnTo>
                    <a:pt x="348" y="285"/>
                  </a:lnTo>
                  <a:lnTo>
                    <a:pt x="348" y="287"/>
                  </a:lnTo>
                  <a:lnTo>
                    <a:pt x="348" y="285"/>
                  </a:lnTo>
                  <a:lnTo>
                    <a:pt x="348" y="285"/>
                  </a:lnTo>
                  <a:lnTo>
                    <a:pt x="348" y="285"/>
                  </a:lnTo>
                  <a:close/>
                  <a:moveTo>
                    <a:pt x="238" y="285"/>
                  </a:moveTo>
                  <a:lnTo>
                    <a:pt x="238" y="285"/>
                  </a:lnTo>
                  <a:lnTo>
                    <a:pt x="236" y="289"/>
                  </a:lnTo>
                  <a:lnTo>
                    <a:pt x="238" y="287"/>
                  </a:lnTo>
                  <a:lnTo>
                    <a:pt x="240" y="287"/>
                  </a:lnTo>
                  <a:lnTo>
                    <a:pt x="240" y="285"/>
                  </a:lnTo>
                  <a:lnTo>
                    <a:pt x="240" y="285"/>
                  </a:lnTo>
                  <a:lnTo>
                    <a:pt x="242" y="285"/>
                  </a:lnTo>
                  <a:lnTo>
                    <a:pt x="242" y="283"/>
                  </a:lnTo>
                  <a:lnTo>
                    <a:pt x="242" y="283"/>
                  </a:lnTo>
                  <a:lnTo>
                    <a:pt x="242" y="283"/>
                  </a:lnTo>
                  <a:lnTo>
                    <a:pt x="244" y="281"/>
                  </a:lnTo>
                  <a:lnTo>
                    <a:pt x="242" y="280"/>
                  </a:lnTo>
                  <a:lnTo>
                    <a:pt x="240" y="280"/>
                  </a:lnTo>
                  <a:lnTo>
                    <a:pt x="240" y="280"/>
                  </a:lnTo>
                  <a:lnTo>
                    <a:pt x="240" y="278"/>
                  </a:lnTo>
                  <a:lnTo>
                    <a:pt x="240" y="278"/>
                  </a:lnTo>
                  <a:lnTo>
                    <a:pt x="240" y="276"/>
                  </a:lnTo>
                  <a:lnTo>
                    <a:pt x="240" y="276"/>
                  </a:lnTo>
                  <a:lnTo>
                    <a:pt x="240" y="278"/>
                  </a:lnTo>
                  <a:lnTo>
                    <a:pt x="238" y="278"/>
                  </a:lnTo>
                  <a:lnTo>
                    <a:pt x="238" y="280"/>
                  </a:lnTo>
                  <a:lnTo>
                    <a:pt x="236" y="281"/>
                  </a:lnTo>
                  <a:lnTo>
                    <a:pt x="238" y="281"/>
                  </a:lnTo>
                  <a:lnTo>
                    <a:pt x="238" y="281"/>
                  </a:lnTo>
                  <a:lnTo>
                    <a:pt x="238" y="281"/>
                  </a:lnTo>
                  <a:lnTo>
                    <a:pt x="238" y="283"/>
                  </a:lnTo>
                  <a:lnTo>
                    <a:pt x="238" y="283"/>
                  </a:lnTo>
                  <a:lnTo>
                    <a:pt x="238" y="283"/>
                  </a:lnTo>
                  <a:lnTo>
                    <a:pt x="238" y="283"/>
                  </a:lnTo>
                  <a:lnTo>
                    <a:pt x="238" y="283"/>
                  </a:lnTo>
                  <a:lnTo>
                    <a:pt x="238" y="283"/>
                  </a:lnTo>
                  <a:lnTo>
                    <a:pt x="238" y="285"/>
                  </a:lnTo>
                  <a:close/>
                  <a:moveTo>
                    <a:pt x="287" y="281"/>
                  </a:moveTo>
                  <a:lnTo>
                    <a:pt x="289" y="281"/>
                  </a:lnTo>
                  <a:lnTo>
                    <a:pt x="289" y="281"/>
                  </a:lnTo>
                  <a:lnTo>
                    <a:pt x="289" y="280"/>
                  </a:lnTo>
                  <a:lnTo>
                    <a:pt x="291" y="280"/>
                  </a:lnTo>
                  <a:lnTo>
                    <a:pt x="291" y="280"/>
                  </a:lnTo>
                  <a:lnTo>
                    <a:pt x="292" y="280"/>
                  </a:lnTo>
                  <a:lnTo>
                    <a:pt x="292" y="278"/>
                  </a:lnTo>
                  <a:lnTo>
                    <a:pt x="292" y="278"/>
                  </a:lnTo>
                  <a:lnTo>
                    <a:pt x="292" y="278"/>
                  </a:lnTo>
                  <a:lnTo>
                    <a:pt x="291" y="278"/>
                  </a:lnTo>
                  <a:lnTo>
                    <a:pt x="291" y="278"/>
                  </a:lnTo>
                  <a:lnTo>
                    <a:pt x="291" y="276"/>
                  </a:lnTo>
                  <a:lnTo>
                    <a:pt x="291" y="276"/>
                  </a:lnTo>
                  <a:lnTo>
                    <a:pt x="289" y="276"/>
                  </a:lnTo>
                  <a:lnTo>
                    <a:pt x="289" y="276"/>
                  </a:lnTo>
                  <a:lnTo>
                    <a:pt x="287" y="278"/>
                  </a:lnTo>
                  <a:lnTo>
                    <a:pt x="287" y="278"/>
                  </a:lnTo>
                  <a:lnTo>
                    <a:pt x="287" y="276"/>
                  </a:lnTo>
                  <a:lnTo>
                    <a:pt x="285" y="276"/>
                  </a:lnTo>
                  <a:lnTo>
                    <a:pt x="285" y="276"/>
                  </a:lnTo>
                  <a:lnTo>
                    <a:pt x="285" y="276"/>
                  </a:lnTo>
                  <a:lnTo>
                    <a:pt x="283" y="278"/>
                  </a:lnTo>
                  <a:lnTo>
                    <a:pt x="285" y="278"/>
                  </a:lnTo>
                  <a:lnTo>
                    <a:pt x="285" y="278"/>
                  </a:lnTo>
                  <a:lnTo>
                    <a:pt x="285" y="280"/>
                  </a:lnTo>
                  <a:lnTo>
                    <a:pt x="285" y="280"/>
                  </a:lnTo>
                  <a:lnTo>
                    <a:pt x="285" y="280"/>
                  </a:lnTo>
                  <a:lnTo>
                    <a:pt x="283" y="280"/>
                  </a:lnTo>
                  <a:lnTo>
                    <a:pt x="283" y="280"/>
                  </a:lnTo>
                  <a:lnTo>
                    <a:pt x="283" y="281"/>
                  </a:lnTo>
                  <a:lnTo>
                    <a:pt x="283" y="281"/>
                  </a:lnTo>
                  <a:lnTo>
                    <a:pt x="283" y="281"/>
                  </a:lnTo>
                  <a:lnTo>
                    <a:pt x="283" y="281"/>
                  </a:lnTo>
                  <a:lnTo>
                    <a:pt x="287" y="281"/>
                  </a:lnTo>
                  <a:close/>
                  <a:moveTo>
                    <a:pt x="267" y="281"/>
                  </a:moveTo>
                  <a:lnTo>
                    <a:pt x="267" y="281"/>
                  </a:lnTo>
                  <a:lnTo>
                    <a:pt x="267" y="281"/>
                  </a:lnTo>
                  <a:lnTo>
                    <a:pt x="267" y="280"/>
                  </a:lnTo>
                  <a:lnTo>
                    <a:pt x="265" y="280"/>
                  </a:lnTo>
                  <a:lnTo>
                    <a:pt x="265" y="280"/>
                  </a:lnTo>
                  <a:lnTo>
                    <a:pt x="265" y="280"/>
                  </a:lnTo>
                  <a:lnTo>
                    <a:pt x="267" y="280"/>
                  </a:lnTo>
                  <a:lnTo>
                    <a:pt x="267" y="278"/>
                  </a:lnTo>
                  <a:lnTo>
                    <a:pt x="267" y="278"/>
                  </a:lnTo>
                  <a:lnTo>
                    <a:pt x="265" y="276"/>
                  </a:lnTo>
                  <a:lnTo>
                    <a:pt x="265" y="276"/>
                  </a:lnTo>
                  <a:lnTo>
                    <a:pt x="265" y="276"/>
                  </a:lnTo>
                  <a:lnTo>
                    <a:pt x="264" y="276"/>
                  </a:lnTo>
                  <a:lnTo>
                    <a:pt x="264" y="276"/>
                  </a:lnTo>
                  <a:lnTo>
                    <a:pt x="264" y="276"/>
                  </a:lnTo>
                  <a:lnTo>
                    <a:pt x="264" y="278"/>
                  </a:lnTo>
                  <a:lnTo>
                    <a:pt x="264" y="278"/>
                  </a:lnTo>
                  <a:lnTo>
                    <a:pt x="264" y="280"/>
                  </a:lnTo>
                  <a:lnTo>
                    <a:pt x="264" y="280"/>
                  </a:lnTo>
                  <a:lnTo>
                    <a:pt x="262" y="280"/>
                  </a:lnTo>
                  <a:lnTo>
                    <a:pt x="262" y="280"/>
                  </a:lnTo>
                  <a:lnTo>
                    <a:pt x="264" y="280"/>
                  </a:lnTo>
                  <a:lnTo>
                    <a:pt x="262" y="281"/>
                  </a:lnTo>
                  <a:lnTo>
                    <a:pt x="262" y="281"/>
                  </a:lnTo>
                  <a:lnTo>
                    <a:pt x="262" y="281"/>
                  </a:lnTo>
                  <a:lnTo>
                    <a:pt x="262" y="281"/>
                  </a:lnTo>
                  <a:lnTo>
                    <a:pt x="264" y="281"/>
                  </a:lnTo>
                  <a:lnTo>
                    <a:pt x="264" y="281"/>
                  </a:lnTo>
                  <a:lnTo>
                    <a:pt x="264" y="283"/>
                  </a:lnTo>
                  <a:lnTo>
                    <a:pt x="264" y="283"/>
                  </a:lnTo>
                  <a:lnTo>
                    <a:pt x="264" y="283"/>
                  </a:lnTo>
                  <a:lnTo>
                    <a:pt x="264" y="283"/>
                  </a:lnTo>
                  <a:lnTo>
                    <a:pt x="264" y="285"/>
                  </a:lnTo>
                  <a:lnTo>
                    <a:pt x="264" y="283"/>
                  </a:lnTo>
                  <a:lnTo>
                    <a:pt x="267" y="281"/>
                  </a:lnTo>
                  <a:lnTo>
                    <a:pt x="267" y="281"/>
                  </a:lnTo>
                  <a:lnTo>
                    <a:pt x="267" y="281"/>
                  </a:lnTo>
                  <a:close/>
                  <a:moveTo>
                    <a:pt x="193" y="272"/>
                  </a:moveTo>
                  <a:lnTo>
                    <a:pt x="193" y="272"/>
                  </a:lnTo>
                  <a:lnTo>
                    <a:pt x="193" y="272"/>
                  </a:lnTo>
                  <a:lnTo>
                    <a:pt x="191" y="274"/>
                  </a:lnTo>
                  <a:lnTo>
                    <a:pt x="191" y="274"/>
                  </a:lnTo>
                  <a:lnTo>
                    <a:pt x="191" y="274"/>
                  </a:lnTo>
                  <a:lnTo>
                    <a:pt x="191" y="274"/>
                  </a:lnTo>
                  <a:lnTo>
                    <a:pt x="193" y="276"/>
                  </a:lnTo>
                  <a:lnTo>
                    <a:pt x="193" y="274"/>
                  </a:lnTo>
                  <a:lnTo>
                    <a:pt x="195" y="274"/>
                  </a:lnTo>
                  <a:lnTo>
                    <a:pt x="195" y="274"/>
                  </a:lnTo>
                  <a:lnTo>
                    <a:pt x="195" y="274"/>
                  </a:lnTo>
                  <a:lnTo>
                    <a:pt x="193" y="274"/>
                  </a:lnTo>
                  <a:lnTo>
                    <a:pt x="193" y="274"/>
                  </a:lnTo>
                  <a:lnTo>
                    <a:pt x="193" y="272"/>
                  </a:lnTo>
                  <a:lnTo>
                    <a:pt x="193" y="272"/>
                  </a:lnTo>
                  <a:lnTo>
                    <a:pt x="193" y="272"/>
                  </a:lnTo>
                  <a:lnTo>
                    <a:pt x="193" y="272"/>
                  </a:lnTo>
                  <a:close/>
                  <a:moveTo>
                    <a:pt x="256" y="269"/>
                  </a:moveTo>
                  <a:lnTo>
                    <a:pt x="255" y="267"/>
                  </a:lnTo>
                  <a:lnTo>
                    <a:pt x="255" y="267"/>
                  </a:lnTo>
                  <a:lnTo>
                    <a:pt x="255" y="269"/>
                  </a:lnTo>
                  <a:lnTo>
                    <a:pt x="253" y="269"/>
                  </a:lnTo>
                  <a:lnTo>
                    <a:pt x="253" y="269"/>
                  </a:lnTo>
                  <a:lnTo>
                    <a:pt x="251" y="269"/>
                  </a:lnTo>
                  <a:lnTo>
                    <a:pt x="253" y="269"/>
                  </a:lnTo>
                  <a:lnTo>
                    <a:pt x="255" y="271"/>
                  </a:lnTo>
                  <a:lnTo>
                    <a:pt x="256" y="271"/>
                  </a:lnTo>
                  <a:lnTo>
                    <a:pt x="256" y="269"/>
                  </a:lnTo>
                  <a:lnTo>
                    <a:pt x="256" y="269"/>
                  </a:lnTo>
                  <a:lnTo>
                    <a:pt x="256" y="269"/>
                  </a:lnTo>
                  <a:close/>
                  <a:moveTo>
                    <a:pt x="269" y="267"/>
                  </a:moveTo>
                  <a:lnTo>
                    <a:pt x="269" y="267"/>
                  </a:lnTo>
                  <a:lnTo>
                    <a:pt x="269" y="267"/>
                  </a:lnTo>
                  <a:lnTo>
                    <a:pt x="271" y="269"/>
                  </a:lnTo>
                  <a:lnTo>
                    <a:pt x="273" y="271"/>
                  </a:lnTo>
                  <a:lnTo>
                    <a:pt x="273" y="271"/>
                  </a:lnTo>
                  <a:lnTo>
                    <a:pt x="274" y="271"/>
                  </a:lnTo>
                  <a:lnTo>
                    <a:pt x="274" y="272"/>
                  </a:lnTo>
                  <a:lnTo>
                    <a:pt x="274" y="272"/>
                  </a:lnTo>
                  <a:lnTo>
                    <a:pt x="276" y="272"/>
                  </a:lnTo>
                  <a:lnTo>
                    <a:pt x="278" y="274"/>
                  </a:lnTo>
                  <a:lnTo>
                    <a:pt x="280" y="274"/>
                  </a:lnTo>
                  <a:lnTo>
                    <a:pt x="280" y="274"/>
                  </a:lnTo>
                  <a:lnTo>
                    <a:pt x="280" y="272"/>
                  </a:lnTo>
                  <a:lnTo>
                    <a:pt x="282" y="271"/>
                  </a:lnTo>
                  <a:lnTo>
                    <a:pt x="282" y="269"/>
                  </a:lnTo>
                  <a:lnTo>
                    <a:pt x="282" y="269"/>
                  </a:lnTo>
                  <a:lnTo>
                    <a:pt x="282" y="269"/>
                  </a:lnTo>
                  <a:lnTo>
                    <a:pt x="280" y="269"/>
                  </a:lnTo>
                  <a:lnTo>
                    <a:pt x="282" y="269"/>
                  </a:lnTo>
                  <a:lnTo>
                    <a:pt x="280" y="267"/>
                  </a:lnTo>
                  <a:lnTo>
                    <a:pt x="278" y="267"/>
                  </a:lnTo>
                  <a:lnTo>
                    <a:pt x="276" y="267"/>
                  </a:lnTo>
                  <a:lnTo>
                    <a:pt x="276" y="267"/>
                  </a:lnTo>
                  <a:lnTo>
                    <a:pt x="276" y="267"/>
                  </a:lnTo>
                  <a:lnTo>
                    <a:pt x="274" y="267"/>
                  </a:lnTo>
                  <a:lnTo>
                    <a:pt x="274" y="267"/>
                  </a:lnTo>
                  <a:lnTo>
                    <a:pt x="273" y="267"/>
                  </a:lnTo>
                  <a:lnTo>
                    <a:pt x="273" y="267"/>
                  </a:lnTo>
                  <a:lnTo>
                    <a:pt x="273" y="265"/>
                  </a:lnTo>
                  <a:lnTo>
                    <a:pt x="273" y="265"/>
                  </a:lnTo>
                  <a:lnTo>
                    <a:pt x="273" y="265"/>
                  </a:lnTo>
                  <a:lnTo>
                    <a:pt x="273" y="265"/>
                  </a:lnTo>
                  <a:lnTo>
                    <a:pt x="273" y="265"/>
                  </a:lnTo>
                  <a:lnTo>
                    <a:pt x="273" y="265"/>
                  </a:lnTo>
                  <a:lnTo>
                    <a:pt x="271" y="265"/>
                  </a:lnTo>
                  <a:lnTo>
                    <a:pt x="271" y="265"/>
                  </a:lnTo>
                  <a:lnTo>
                    <a:pt x="269" y="265"/>
                  </a:lnTo>
                  <a:lnTo>
                    <a:pt x="267" y="265"/>
                  </a:lnTo>
                  <a:lnTo>
                    <a:pt x="267" y="265"/>
                  </a:lnTo>
                  <a:lnTo>
                    <a:pt x="267" y="265"/>
                  </a:lnTo>
                  <a:lnTo>
                    <a:pt x="269" y="267"/>
                  </a:lnTo>
                  <a:close/>
                  <a:moveTo>
                    <a:pt x="233" y="274"/>
                  </a:moveTo>
                  <a:lnTo>
                    <a:pt x="233" y="274"/>
                  </a:lnTo>
                  <a:lnTo>
                    <a:pt x="235" y="274"/>
                  </a:lnTo>
                  <a:lnTo>
                    <a:pt x="236" y="271"/>
                  </a:lnTo>
                  <a:lnTo>
                    <a:pt x="236" y="271"/>
                  </a:lnTo>
                  <a:lnTo>
                    <a:pt x="238" y="269"/>
                  </a:lnTo>
                  <a:lnTo>
                    <a:pt x="238" y="265"/>
                  </a:lnTo>
                  <a:lnTo>
                    <a:pt x="238" y="263"/>
                  </a:lnTo>
                  <a:lnTo>
                    <a:pt x="236" y="263"/>
                  </a:lnTo>
                  <a:lnTo>
                    <a:pt x="236" y="263"/>
                  </a:lnTo>
                  <a:lnTo>
                    <a:pt x="236" y="263"/>
                  </a:lnTo>
                  <a:lnTo>
                    <a:pt x="236" y="265"/>
                  </a:lnTo>
                  <a:lnTo>
                    <a:pt x="236" y="265"/>
                  </a:lnTo>
                  <a:lnTo>
                    <a:pt x="236" y="263"/>
                  </a:lnTo>
                  <a:lnTo>
                    <a:pt x="236" y="263"/>
                  </a:lnTo>
                  <a:lnTo>
                    <a:pt x="235" y="263"/>
                  </a:lnTo>
                  <a:lnTo>
                    <a:pt x="235" y="265"/>
                  </a:lnTo>
                  <a:lnTo>
                    <a:pt x="235" y="265"/>
                  </a:lnTo>
                  <a:lnTo>
                    <a:pt x="235" y="265"/>
                  </a:lnTo>
                  <a:lnTo>
                    <a:pt x="235" y="265"/>
                  </a:lnTo>
                  <a:lnTo>
                    <a:pt x="235" y="265"/>
                  </a:lnTo>
                  <a:lnTo>
                    <a:pt x="235" y="265"/>
                  </a:lnTo>
                  <a:lnTo>
                    <a:pt x="235" y="265"/>
                  </a:lnTo>
                  <a:lnTo>
                    <a:pt x="233" y="267"/>
                  </a:lnTo>
                  <a:lnTo>
                    <a:pt x="233" y="269"/>
                  </a:lnTo>
                  <a:lnTo>
                    <a:pt x="233" y="269"/>
                  </a:lnTo>
                  <a:lnTo>
                    <a:pt x="233" y="271"/>
                  </a:lnTo>
                  <a:lnTo>
                    <a:pt x="233" y="272"/>
                  </a:lnTo>
                  <a:lnTo>
                    <a:pt x="233" y="274"/>
                  </a:lnTo>
                  <a:close/>
                  <a:moveTo>
                    <a:pt x="323" y="272"/>
                  </a:moveTo>
                  <a:lnTo>
                    <a:pt x="325" y="272"/>
                  </a:lnTo>
                  <a:lnTo>
                    <a:pt x="325" y="272"/>
                  </a:lnTo>
                  <a:lnTo>
                    <a:pt x="330" y="272"/>
                  </a:lnTo>
                  <a:lnTo>
                    <a:pt x="330" y="271"/>
                  </a:lnTo>
                  <a:lnTo>
                    <a:pt x="334" y="267"/>
                  </a:lnTo>
                  <a:lnTo>
                    <a:pt x="336" y="265"/>
                  </a:lnTo>
                  <a:lnTo>
                    <a:pt x="338" y="263"/>
                  </a:lnTo>
                  <a:lnTo>
                    <a:pt x="334" y="265"/>
                  </a:lnTo>
                  <a:lnTo>
                    <a:pt x="332" y="265"/>
                  </a:lnTo>
                  <a:lnTo>
                    <a:pt x="332" y="267"/>
                  </a:lnTo>
                  <a:lnTo>
                    <a:pt x="330" y="267"/>
                  </a:lnTo>
                  <a:lnTo>
                    <a:pt x="329" y="267"/>
                  </a:lnTo>
                  <a:lnTo>
                    <a:pt x="327" y="267"/>
                  </a:lnTo>
                  <a:lnTo>
                    <a:pt x="327" y="267"/>
                  </a:lnTo>
                  <a:lnTo>
                    <a:pt x="323" y="267"/>
                  </a:lnTo>
                  <a:lnTo>
                    <a:pt x="323" y="267"/>
                  </a:lnTo>
                  <a:lnTo>
                    <a:pt x="321" y="267"/>
                  </a:lnTo>
                  <a:lnTo>
                    <a:pt x="321" y="269"/>
                  </a:lnTo>
                  <a:lnTo>
                    <a:pt x="320" y="269"/>
                  </a:lnTo>
                  <a:lnTo>
                    <a:pt x="320" y="271"/>
                  </a:lnTo>
                  <a:lnTo>
                    <a:pt x="320" y="271"/>
                  </a:lnTo>
                  <a:lnTo>
                    <a:pt x="318" y="272"/>
                  </a:lnTo>
                  <a:lnTo>
                    <a:pt x="318" y="274"/>
                  </a:lnTo>
                  <a:lnTo>
                    <a:pt x="318" y="274"/>
                  </a:lnTo>
                  <a:lnTo>
                    <a:pt x="318" y="274"/>
                  </a:lnTo>
                  <a:lnTo>
                    <a:pt x="320" y="274"/>
                  </a:lnTo>
                  <a:lnTo>
                    <a:pt x="321" y="274"/>
                  </a:lnTo>
                  <a:lnTo>
                    <a:pt x="321" y="274"/>
                  </a:lnTo>
                  <a:lnTo>
                    <a:pt x="321" y="274"/>
                  </a:lnTo>
                  <a:lnTo>
                    <a:pt x="321" y="274"/>
                  </a:lnTo>
                  <a:lnTo>
                    <a:pt x="323" y="274"/>
                  </a:lnTo>
                  <a:lnTo>
                    <a:pt x="323" y="272"/>
                  </a:lnTo>
                  <a:close/>
                  <a:moveTo>
                    <a:pt x="197" y="260"/>
                  </a:moveTo>
                  <a:lnTo>
                    <a:pt x="197" y="258"/>
                  </a:lnTo>
                  <a:lnTo>
                    <a:pt x="190" y="260"/>
                  </a:lnTo>
                  <a:lnTo>
                    <a:pt x="190" y="260"/>
                  </a:lnTo>
                  <a:lnTo>
                    <a:pt x="190" y="260"/>
                  </a:lnTo>
                  <a:lnTo>
                    <a:pt x="190" y="262"/>
                  </a:lnTo>
                  <a:lnTo>
                    <a:pt x="191" y="262"/>
                  </a:lnTo>
                  <a:lnTo>
                    <a:pt x="191" y="262"/>
                  </a:lnTo>
                  <a:lnTo>
                    <a:pt x="191" y="262"/>
                  </a:lnTo>
                  <a:lnTo>
                    <a:pt x="191" y="263"/>
                  </a:lnTo>
                  <a:lnTo>
                    <a:pt x="191" y="263"/>
                  </a:lnTo>
                  <a:lnTo>
                    <a:pt x="191" y="263"/>
                  </a:lnTo>
                  <a:lnTo>
                    <a:pt x="191" y="263"/>
                  </a:lnTo>
                  <a:lnTo>
                    <a:pt x="193" y="263"/>
                  </a:lnTo>
                  <a:lnTo>
                    <a:pt x="193" y="265"/>
                  </a:lnTo>
                  <a:lnTo>
                    <a:pt x="193" y="265"/>
                  </a:lnTo>
                  <a:lnTo>
                    <a:pt x="195" y="263"/>
                  </a:lnTo>
                  <a:lnTo>
                    <a:pt x="195" y="263"/>
                  </a:lnTo>
                  <a:lnTo>
                    <a:pt x="195" y="263"/>
                  </a:lnTo>
                  <a:lnTo>
                    <a:pt x="195" y="262"/>
                  </a:lnTo>
                  <a:lnTo>
                    <a:pt x="195" y="262"/>
                  </a:lnTo>
                  <a:lnTo>
                    <a:pt x="197" y="262"/>
                  </a:lnTo>
                  <a:lnTo>
                    <a:pt x="197" y="260"/>
                  </a:lnTo>
                  <a:lnTo>
                    <a:pt x="197" y="260"/>
                  </a:lnTo>
                  <a:lnTo>
                    <a:pt x="197" y="260"/>
                  </a:lnTo>
                  <a:close/>
                  <a:moveTo>
                    <a:pt x="357" y="265"/>
                  </a:moveTo>
                  <a:lnTo>
                    <a:pt x="357" y="267"/>
                  </a:lnTo>
                  <a:lnTo>
                    <a:pt x="357" y="267"/>
                  </a:lnTo>
                  <a:lnTo>
                    <a:pt x="359" y="267"/>
                  </a:lnTo>
                  <a:lnTo>
                    <a:pt x="361" y="267"/>
                  </a:lnTo>
                  <a:lnTo>
                    <a:pt x="363" y="267"/>
                  </a:lnTo>
                  <a:lnTo>
                    <a:pt x="363" y="267"/>
                  </a:lnTo>
                  <a:lnTo>
                    <a:pt x="363" y="267"/>
                  </a:lnTo>
                  <a:lnTo>
                    <a:pt x="363" y="265"/>
                  </a:lnTo>
                  <a:lnTo>
                    <a:pt x="363" y="265"/>
                  </a:lnTo>
                  <a:lnTo>
                    <a:pt x="365" y="265"/>
                  </a:lnTo>
                  <a:lnTo>
                    <a:pt x="365" y="265"/>
                  </a:lnTo>
                  <a:lnTo>
                    <a:pt x="368" y="263"/>
                  </a:lnTo>
                  <a:lnTo>
                    <a:pt x="370" y="262"/>
                  </a:lnTo>
                  <a:lnTo>
                    <a:pt x="372" y="263"/>
                  </a:lnTo>
                  <a:lnTo>
                    <a:pt x="372" y="262"/>
                  </a:lnTo>
                  <a:lnTo>
                    <a:pt x="372" y="262"/>
                  </a:lnTo>
                  <a:lnTo>
                    <a:pt x="372" y="262"/>
                  </a:lnTo>
                  <a:lnTo>
                    <a:pt x="372" y="262"/>
                  </a:lnTo>
                  <a:lnTo>
                    <a:pt x="370" y="262"/>
                  </a:lnTo>
                  <a:lnTo>
                    <a:pt x="370" y="260"/>
                  </a:lnTo>
                  <a:lnTo>
                    <a:pt x="370" y="260"/>
                  </a:lnTo>
                  <a:lnTo>
                    <a:pt x="370" y="260"/>
                  </a:lnTo>
                  <a:lnTo>
                    <a:pt x="370" y="260"/>
                  </a:lnTo>
                  <a:lnTo>
                    <a:pt x="372" y="258"/>
                  </a:lnTo>
                  <a:lnTo>
                    <a:pt x="370" y="258"/>
                  </a:lnTo>
                  <a:lnTo>
                    <a:pt x="368" y="258"/>
                  </a:lnTo>
                  <a:lnTo>
                    <a:pt x="368" y="258"/>
                  </a:lnTo>
                  <a:lnTo>
                    <a:pt x="368" y="258"/>
                  </a:lnTo>
                  <a:lnTo>
                    <a:pt x="368" y="258"/>
                  </a:lnTo>
                  <a:lnTo>
                    <a:pt x="367" y="258"/>
                  </a:lnTo>
                  <a:lnTo>
                    <a:pt x="367" y="258"/>
                  </a:lnTo>
                  <a:lnTo>
                    <a:pt x="367" y="258"/>
                  </a:lnTo>
                  <a:lnTo>
                    <a:pt x="367" y="260"/>
                  </a:lnTo>
                  <a:lnTo>
                    <a:pt x="367" y="260"/>
                  </a:lnTo>
                  <a:lnTo>
                    <a:pt x="367" y="260"/>
                  </a:lnTo>
                  <a:lnTo>
                    <a:pt x="367" y="260"/>
                  </a:lnTo>
                  <a:lnTo>
                    <a:pt x="365" y="258"/>
                  </a:lnTo>
                  <a:lnTo>
                    <a:pt x="363" y="258"/>
                  </a:lnTo>
                  <a:lnTo>
                    <a:pt x="361" y="256"/>
                  </a:lnTo>
                  <a:lnTo>
                    <a:pt x="361" y="256"/>
                  </a:lnTo>
                  <a:lnTo>
                    <a:pt x="359" y="256"/>
                  </a:lnTo>
                  <a:lnTo>
                    <a:pt x="357" y="256"/>
                  </a:lnTo>
                  <a:lnTo>
                    <a:pt x="352" y="258"/>
                  </a:lnTo>
                  <a:lnTo>
                    <a:pt x="352" y="258"/>
                  </a:lnTo>
                  <a:lnTo>
                    <a:pt x="350" y="258"/>
                  </a:lnTo>
                  <a:lnTo>
                    <a:pt x="350" y="260"/>
                  </a:lnTo>
                  <a:lnTo>
                    <a:pt x="350" y="260"/>
                  </a:lnTo>
                  <a:lnTo>
                    <a:pt x="348" y="260"/>
                  </a:lnTo>
                  <a:lnTo>
                    <a:pt x="348" y="260"/>
                  </a:lnTo>
                  <a:lnTo>
                    <a:pt x="348" y="262"/>
                  </a:lnTo>
                  <a:lnTo>
                    <a:pt x="348" y="262"/>
                  </a:lnTo>
                  <a:lnTo>
                    <a:pt x="348" y="263"/>
                  </a:lnTo>
                  <a:lnTo>
                    <a:pt x="348" y="263"/>
                  </a:lnTo>
                  <a:lnTo>
                    <a:pt x="348" y="265"/>
                  </a:lnTo>
                  <a:lnTo>
                    <a:pt x="348" y="263"/>
                  </a:lnTo>
                  <a:lnTo>
                    <a:pt x="350" y="263"/>
                  </a:lnTo>
                  <a:lnTo>
                    <a:pt x="350" y="265"/>
                  </a:lnTo>
                  <a:lnTo>
                    <a:pt x="350" y="265"/>
                  </a:lnTo>
                  <a:lnTo>
                    <a:pt x="350" y="263"/>
                  </a:lnTo>
                  <a:lnTo>
                    <a:pt x="350" y="263"/>
                  </a:lnTo>
                  <a:lnTo>
                    <a:pt x="352" y="263"/>
                  </a:lnTo>
                  <a:lnTo>
                    <a:pt x="354" y="263"/>
                  </a:lnTo>
                  <a:lnTo>
                    <a:pt x="354" y="262"/>
                  </a:lnTo>
                  <a:lnTo>
                    <a:pt x="354" y="262"/>
                  </a:lnTo>
                  <a:lnTo>
                    <a:pt x="354" y="263"/>
                  </a:lnTo>
                  <a:lnTo>
                    <a:pt x="356" y="263"/>
                  </a:lnTo>
                  <a:lnTo>
                    <a:pt x="356" y="263"/>
                  </a:lnTo>
                  <a:lnTo>
                    <a:pt x="357" y="263"/>
                  </a:lnTo>
                  <a:lnTo>
                    <a:pt x="357" y="265"/>
                  </a:lnTo>
                  <a:lnTo>
                    <a:pt x="357" y="265"/>
                  </a:lnTo>
                  <a:close/>
                  <a:moveTo>
                    <a:pt x="65" y="260"/>
                  </a:moveTo>
                  <a:lnTo>
                    <a:pt x="63" y="258"/>
                  </a:lnTo>
                  <a:lnTo>
                    <a:pt x="63" y="256"/>
                  </a:lnTo>
                  <a:lnTo>
                    <a:pt x="61" y="254"/>
                  </a:lnTo>
                  <a:lnTo>
                    <a:pt x="60" y="254"/>
                  </a:lnTo>
                  <a:lnTo>
                    <a:pt x="58" y="254"/>
                  </a:lnTo>
                  <a:lnTo>
                    <a:pt x="56" y="254"/>
                  </a:lnTo>
                  <a:lnTo>
                    <a:pt x="56" y="253"/>
                  </a:lnTo>
                  <a:lnTo>
                    <a:pt x="56" y="253"/>
                  </a:lnTo>
                  <a:lnTo>
                    <a:pt x="54" y="249"/>
                  </a:lnTo>
                  <a:lnTo>
                    <a:pt x="54" y="249"/>
                  </a:lnTo>
                  <a:lnTo>
                    <a:pt x="54" y="249"/>
                  </a:lnTo>
                  <a:lnTo>
                    <a:pt x="54" y="249"/>
                  </a:lnTo>
                  <a:lnTo>
                    <a:pt x="54" y="249"/>
                  </a:lnTo>
                  <a:lnTo>
                    <a:pt x="52" y="249"/>
                  </a:lnTo>
                  <a:lnTo>
                    <a:pt x="52" y="251"/>
                  </a:lnTo>
                  <a:lnTo>
                    <a:pt x="49" y="253"/>
                  </a:lnTo>
                  <a:lnTo>
                    <a:pt x="50" y="253"/>
                  </a:lnTo>
                  <a:lnTo>
                    <a:pt x="50" y="254"/>
                  </a:lnTo>
                  <a:lnTo>
                    <a:pt x="50" y="254"/>
                  </a:lnTo>
                  <a:lnTo>
                    <a:pt x="49" y="256"/>
                  </a:lnTo>
                  <a:lnTo>
                    <a:pt x="50" y="256"/>
                  </a:lnTo>
                  <a:lnTo>
                    <a:pt x="52" y="258"/>
                  </a:lnTo>
                  <a:lnTo>
                    <a:pt x="54" y="260"/>
                  </a:lnTo>
                  <a:lnTo>
                    <a:pt x="54" y="262"/>
                  </a:lnTo>
                  <a:lnTo>
                    <a:pt x="54" y="262"/>
                  </a:lnTo>
                  <a:lnTo>
                    <a:pt x="58" y="263"/>
                  </a:lnTo>
                  <a:lnTo>
                    <a:pt x="60" y="265"/>
                  </a:lnTo>
                  <a:lnTo>
                    <a:pt x="60" y="267"/>
                  </a:lnTo>
                  <a:lnTo>
                    <a:pt x="60" y="267"/>
                  </a:lnTo>
                  <a:lnTo>
                    <a:pt x="61" y="267"/>
                  </a:lnTo>
                  <a:lnTo>
                    <a:pt x="61" y="265"/>
                  </a:lnTo>
                  <a:lnTo>
                    <a:pt x="61" y="265"/>
                  </a:lnTo>
                  <a:lnTo>
                    <a:pt x="61" y="265"/>
                  </a:lnTo>
                  <a:lnTo>
                    <a:pt x="61" y="263"/>
                  </a:lnTo>
                  <a:lnTo>
                    <a:pt x="61" y="263"/>
                  </a:lnTo>
                  <a:lnTo>
                    <a:pt x="61" y="263"/>
                  </a:lnTo>
                  <a:lnTo>
                    <a:pt x="61" y="263"/>
                  </a:lnTo>
                  <a:lnTo>
                    <a:pt x="61" y="262"/>
                  </a:lnTo>
                  <a:lnTo>
                    <a:pt x="63" y="262"/>
                  </a:lnTo>
                  <a:lnTo>
                    <a:pt x="63" y="262"/>
                  </a:lnTo>
                  <a:lnTo>
                    <a:pt x="65" y="262"/>
                  </a:lnTo>
                  <a:lnTo>
                    <a:pt x="67" y="262"/>
                  </a:lnTo>
                  <a:lnTo>
                    <a:pt x="69" y="262"/>
                  </a:lnTo>
                  <a:lnTo>
                    <a:pt x="69" y="263"/>
                  </a:lnTo>
                  <a:lnTo>
                    <a:pt x="69" y="262"/>
                  </a:lnTo>
                  <a:lnTo>
                    <a:pt x="65" y="260"/>
                  </a:lnTo>
                  <a:close/>
                  <a:moveTo>
                    <a:pt x="267" y="262"/>
                  </a:moveTo>
                  <a:lnTo>
                    <a:pt x="269" y="260"/>
                  </a:lnTo>
                  <a:lnTo>
                    <a:pt x="269" y="260"/>
                  </a:lnTo>
                  <a:lnTo>
                    <a:pt x="267" y="258"/>
                  </a:lnTo>
                  <a:lnTo>
                    <a:pt x="267" y="260"/>
                  </a:lnTo>
                  <a:lnTo>
                    <a:pt x="267" y="258"/>
                  </a:lnTo>
                  <a:lnTo>
                    <a:pt x="267" y="258"/>
                  </a:lnTo>
                  <a:lnTo>
                    <a:pt x="267" y="258"/>
                  </a:lnTo>
                  <a:lnTo>
                    <a:pt x="267" y="258"/>
                  </a:lnTo>
                  <a:lnTo>
                    <a:pt x="267" y="256"/>
                  </a:lnTo>
                  <a:lnTo>
                    <a:pt x="267" y="256"/>
                  </a:lnTo>
                  <a:lnTo>
                    <a:pt x="267" y="256"/>
                  </a:lnTo>
                  <a:lnTo>
                    <a:pt x="267" y="256"/>
                  </a:lnTo>
                  <a:lnTo>
                    <a:pt x="265" y="254"/>
                  </a:lnTo>
                  <a:lnTo>
                    <a:pt x="267" y="253"/>
                  </a:lnTo>
                  <a:lnTo>
                    <a:pt x="267" y="251"/>
                  </a:lnTo>
                  <a:lnTo>
                    <a:pt x="267" y="251"/>
                  </a:lnTo>
                  <a:lnTo>
                    <a:pt x="262" y="251"/>
                  </a:lnTo>
                  <a:lnTo>
                    <a:pt x="262" y="249"/>
                  </a:lnTo>
                  <a:lnTo>
                    <a:pt x="260" y="249"/>
                  </a:lnTo>
                  <a:lnTo>
                    <a:pt x="260" y="249"/>
                  </a:lnTo>
                  <a:lnTo>
                    <a:pt x="260" y="247"/>
                  </a:lnTo>
                  <a:lnTo>
                    <a:pt x="260" y="247"/>
                  </a:lnTo>
                  <a:lnTo>
                    <a:pt x="260" y="247"/>
                  </a:lnTo>
                  <a:lnTo>
                    <a:pt x="260" y="247"/>
                  </a:lnTo>
                  <a:lnTo>
                    <a:pt x="260" y="245"/>
                  </a:lnTo>
                  <a:lnTo>
                    <a:pt x="260" y="245"/>
                  </a:lnTo>
                  <a:lnTo>
                    <a:pt x="258" y="245"/>
                  </a:lnTo>
                  <a:lnTo>
                    <a:pt x="258" y="245"/>
                  </a:lnTo>
                  <a:lnTo>
                    <a:pt x="258" y="245"/>
                  </a:lnTo>
                  <a:lnTo>
                    <a:pt x="258" y="245"/>
                  </a:lnTo>
                  <a:lnTo>
                    <a:pt x="258" y="243"/>
                  </a:lnTo>
                  <a:lnTo>
                    <a:pt x="256" y="245"/>
                  </a:lnTo>
                  <a:lnTo>
                    <a:pt x="255" y="245"/>
                  </a:lnTo>
                  <a:lnTo>
                    <a:pt x="253" y="247"/>
                  </a:lnTo>
                  <a:lnTo>
                    <a:pt x="253" y="247"/>
                  </a:lnTo>
                  <a:lnTo>
                    <a:pt x="253" y="247"/>
                  </a:lnTo>
                  <a:lnTo>
                    <a:pt x="253" y="249"/>
                  </a:lnTo>
                  <a:lnTo>
                    <a:pt x="253" y="249"/>
                  </a:lnTo>
                  <a:lnTo>
                    <a:pt x="253" y="249"/>
                  </a:lnTo>
                  <a:lnTo>
                    <a:pt x="253" y="249"/>
                  </a:lnTo>
                  <a:lnTo>
                    <a:pt x="255" y="251"/>
                  </a:lnTo>
                  <a:lnTo>
                    <a:pt x="255" y="251"/>
                  </a:lnTo>
                  <a:lnTo>
                    <a:pt x="255" y="251"/>
                  </a:lnTo>
                  <a:lnTo>
                    <a:pt x="255" y="253"/>
                  </a:lnTo>
                  <a:lnTo>
                    <a:pt x="255" y="253"/>
                  </a:lnTo>
                  <a:lnTo>
                    <a:pt x="255" y="251"/>
                  </a:lnTo>
                  <a:lnTo>
                    <a:pt x="256" y="251"/>
                  </a:lnTo>
                  <a:lnTo>
                    <a:pt x="256" y="253"/>
                  </a:lnTo>
                  <a:lnTo>
                    <a:pt x="258" y="253"/>
                  </a:lnTo>
                  <a:lnTo>
                    <a:pt x="258" y="254"/>
                  </a:lnTo>
                  <a:lnTo>
                    <a:pt x="258" y="256"/>
                  </a:lnTo>
                  <a:lnTo>
                    <a:pt x="260" y="256"/>
                  </a:lnTo>
                  <a:lnTo>
                    <a:pt x="260" y="256"/>
                  </a:lnTo>
                  <a:lnTo>
                    <a:pt x="262" y="258"/>
                  </a:lnTo>
                  <a:lnTo>
                    <a:pt x="262" y="258"/>
                  </a:lnTo>
                  <a:lnTo>
                    <a:pt x="262" y="258"/>
                  </a:lnTo>
                  <a:lnTo>
                    <a:pt x="262" y="260"/>
                  </a:lnTo>
                  <a:lnTo>
                    <a:pt x="264" y="260"/>
                  </a:lnTo>
                  <a:lnTo>
                    <a:pt x="264" y="260"/>
                  </a:lnTo>
                  <a:lnTo>
                    <a:pt x="265" y="262"/>
                  </a:lnTo>
                  <a:lnTo>
                    <a:pt x="265" y="263"/>
                  </a:lnTo>
                  <a:lnTo>
                    <a:pt x="265" y="263"/>
                  </a:lnTo>
                  <a:lnTo>
                    <a:pt x="267" y="263"/>
                  </a:lnTo>
                  <a:lnTo>
                    <a:pt x="267" y="263"/>
                  </a:lnTo>
                  <a:lnTo>
                    <a:pt x="267" y="263"/>
                  </a:lnTo>
                  <a:lnTo>
                    <a:pt x="267" y="263"/>
                  </a:lnTo>
                  <a:lnTo>
                    <a:pt x="267" y="262"/>
                  </a:lnTo>
                  <a:lnTo>
                    <a:pt x="267" y="262"/>
                  </a:lnTo>
                  <a:close/>
                  <a:moveTo>
                    <a:pt x="197" y="247"/>
                  </a:moveTo>
                  <a:lnTo>
                    <a:pt x="197" y="247"/>
                  </a:lnTo>
                  <a:lnTo>
                    <a:pt x="197" y="247"/>
                  </a:lnTo>
                  <a:lnTo>
                    <a:pt x="195" y="247"/>
                  </a:lnTo>
                  <a:lnTo>
                    <a:pt x="195" y="247"/>
                  </a:lnTo>
                  <a:lnTo>
                    <a:pt x="195" y="245"/>
                  </a:lnTo>
                  <a:lnTo>
                    <a:pt x="195" y="245"/>
                  </a:lnTo>
                  <a:lnTo>
                    <a:pt x="195" y="245"/>
                  </a:lnTo>
                  <a:lnTo>
                    <a:pt x="195" y="245"/>
                  </a:lnTo>
                  <a:lnTo>
                    <a:pt x="195" y="243"/>
                  </a:lnTo>
                  <a:lnTo>
                    <a:pt x="193" y="243"/>
                  </a:lnTo>
                  <a:lnTo>
                    <a:pt x="193" y="243"/>
                  </a:lnTo>
                  <a:lnTo>
                    <a:pt x="193" y="243"/>
                  </a:lnTo>
                  <a:lnTo>
                    <a:pt x="191" y="245"/>
                  </a:lnTo>
                  <a:lnTo>
                    <a:pt x="193" y="245"/>
                  </a:lnTo>
                  <a:lnTo>
                    <a:pt x="193" y="245"/>
                  </a:lnTo>
                  <a:lnTo>
                    <a:pt x="193" y="245"/>
                  </a:lnTo>
                  <a:lnTo>
                    <a:pt x="191" y="245"/>
                  </a:lnTo>
                  <a:lnTo>
                    <a:pt x="191" y="245"/>
                  </a:lnTo>
                  <a:lnTo>
                    <a:pt x="191" y="245"/>
                  </a:lnTo>
                  <a:lnTo>
                    <a:pt x="191" y="245"/>
                  </a:lnTo>
                  <a:lnTo>
                    <a:pt x="190" y="245"/>
                  </a:lnTo>
                  <a:lnTo>
                    <a:pt x="191" y="245"/>
                  </a:lnTo>
                  <a:lnTo>
                    <a:pt x="191" y="245"/>
                  </a:lnTo>
                  <a:lnTo>
                    <a:pt x="190" y="247"/>
                  </a:lnTo>
                  <a:lnTo>
                    <a:pt x="190" y="247"/>
                  </a:lnTo>
                  <a:lnTo>
                    <a:pt x="191" y="247"/>
                  </a:lnTo>
                  <a:lnTo>
                    <a:pt x="191" y="247"/>
                  </a:lnTo>
                  <a:lnTo>
                    <a:pt x="191" y="247"/>
                  </a:lnTo>
                  <a:lnTo>
                    <a:pt x="193" y="247"/>
                  </a:lnTo>
                  <a:lnTo>
                    <a:pt x="193" y="247"/>
                  </a:lnTo>
                  <a:lnTo>
                    <a:pt x="193" y="247"/>
                  </a:lnTo>
                  <a:lnTo>
                    <a:pt x="193" y="247"/>
                  </a:lnTo>
                  <a:lnTo>
                    <a:pt x="193" y="247"/>
                  </a:lnTo>
                  <a:lnTo>
                    <a:pt x="191" y="249"/>
                  </a:lnTo>
                  <a:lnTo>
                    <a:pt x="191" y="249"/>
                  </a:lnTo>
                  <a:lnTo>
                    <a:pt x="190" y="249"/>
                  </a:lnTo>
                  <a:lnTo>
                    <a:pt x="190" y="249"/>
                  </a:lnTo>
                  <a:lnTo>
                    <a:pt x="190" y="251"/>
                  </a:lnTo>
                  <a:lnTo>
                    <a:pt x="190" y="251"/>
                  </a:lnTo>
                  <a:lnTo>
                    <a:pt x="190" y="251"/>
                  </a:lnTo>
                  <a:lnTo>
                    <a:pt x="190" y="251"/>
                  </a:lnTo>
                  <a:lnTo>
                    <a:pt x="191" y="251"/>
                  </a:lnTo>
                  <a:lnTo>
                    <a:pt x="191" y="251"/>
                  </a:lnTo>
                  <a:lnTo>
                    <a:pt x="193" y="251"/>
                  </a:lnTo>
                  <a:lnTo>
                    <a:pt x="193" y="251"/>
                  </a:lnTo>
                  <a:lnTo>
                    <a:pt x="193" y="251"/>
                  </a:lnTo>
                  <a:lnTo>
                    <a:pt x="195" y="251"/>
                  </a:lnTo>
                  <a:lnTo>
                    <a:pt x="195" y="251"/>
                  </a:lnTo>
                  <a:lnTo>
                    <a:pt x="195" y="249"/>
                  </a:lnTo>
                  <a:lnTo>
                    <a:pt x="195" y="249"/>
                  </a:lnTo>
                  <a:lnTo>
                    <a:pt x="195" y="249"/>
                  </a:lnTo>
                  <a:lnTo>
                    <a:pt x="197" y="247"/>
                  </a:lnTo>
                  <a:lnTo>
                    <a:pt x="197" y="247"/>
                  </a:lnTo>
                  <a:close/>
                  <a:moveTo>
                    <a:pt x="52" y="238"/>
                  </a:moveTo>
                  <a:lnTo>
                    <a:pt x="54" y="240"/>
                  </a:lnTo>
                  <a:lnTo>
                    <a:pt x="54" y="240"/>
                  </a:lnTo>
                  <a:lnTo>
                    <a:pt x="56" y="240"/>
                  </a:lnTo>
                  <a:lnTo>
                    <a:pt x="56" y="240"/>
                  </a:lnTo>
                  <a:lnTo>
                    <a:pt x="56" y="240"/>
                  </a:lnTo>
                  <a:lnTo>
                    <a:pt x="56" y="240"/>
                  </a:lnTo>
                  <a:lnTo>
                    <a:pt x="58" y="240"/>
                  </a:lnTo>
                  <a:lnTo>
                    <a:pt x="58" y="240"/>
                  </a:lnTo>
                  <a:lnTo>
                    <a:pt x="60" y="240"/>
                  </a:lnTo>
                  <a:lnTo>
                    <a:pt x="60" y="238"/>
                  </a:lnTo>
                  <a:lnTo>
                    <a:pt x="60" y="236"/>
                  </a:lnTo>
                  <a:lnTo>
                    <a:pt x="58" y="236"/>
                  </a:lnTo>
                  <a:lnTo>
                    <a:pt x="56" y="233"/>
                  </a:lnTo>
                  <a:lnTo>
                    <a:pt x="56" y="233"/>
                  </a:lnTo>
                  <a:lnTo>
                    <a:pt x="54" y="229"/>
                  </a:lnTo>
                  <a:lnTo>
                    <a:pt x="54" y="229"/>
                  </a:lnTo>
                  <a:lnTo>
                    <a:pt x="54" y="229"/>
                  </a:lnTo>
                  <a:lnTo>
                    <a:pt x="52" y="227"/>
                  </a:lnTo>
                  <a:lnTo>
                    <a:pt x="52" y="227"/>
                  </a:lnTo>
                  <a:lnTo>
                    <a:pt x="52" y="227"/>
                  </a:lnTo>
                  <a:lnTo>
                    <a:pt x="52" y="227"/>
                  </a:lnTo>
                  <a:lnTo>
                    <a:pt x="52" y="227"/>
                  </a:lnTo>
                  <a:lnTo>
                    <a:pt x="52" y="227"/>
                  </a:lnTo>
                  <a:lnTo>
                    <a:pt x="50" y="227"/>
                  </a:lnTo>
                  <a:lnTo>
                    <a:pt x="50" y="229"/>
                  </a:lnTo>
                  <a:lnTo>
                    <a:pt x="50" y="227"/>
                  </a:lnTo>
                  <a:lnTo>
                    <a:pt x="49" y="225"/>
                  </a:lnTo>
                  <a:lnTo>
                    <a:pt x="49" y="225"/>
                  </a:lnTo>
                  <a:lnTo>
                    <a:pt x="49" y="224"/>
                  </a:lnTo>
                  <a:lnTo>
                    <a:pt x="49" y="224"/>
                  </a:lnTo>
                  <a:lnTo>
                    <a:pt x="50" y="224"/>
                  </a:lnTo>
                  <a:lnTo>
                    <a:pt x="50" y="222"/>
                  </a:lnTo>
                  <a:lnTo>
                    <a:pt x="50" y="222"/>
                  </a:lnTo>
                  <a:lnTo>
                    <a:pt x="47" y="215"/>
                  </a:lnTo>
                  <a:lnTo>
                    <a:pt x="45" y="215"/>
                  </a:lnTo>
                  <a:lnTo>
                    <a:pt x="45" y="215"/>
                  </a:lnTo>
                  <a:lnTo>
                    <a:pt x="45" y="215"/>
                  </a:lnTo>
                  <a:lnTo>
                    <a:pt x="45" y="216"/>
                  </a:lnTo>
                  <a:lnTo>
                    <a:pt x="45" y="216"/>
                  </a:lnTo>
                  <a:lnTo>
                    <a:pt x="45" y="216"/>
                  </a:lnTo>
                  <a:lnTo>
                    <a:pt x="45" y="218"/>
                  </a:lnTo>
                  <a:lnTo>
                    <a:pt x="47" y="220"/>
                  </a:lnTo>
                  <a:lnTo>
                    <a:pt x="45" y="220"/>
                  </a:lnTo>
                  <a:lnTo>
                    <a:pt x="45" y="220"/>
                  </a:lnTo>
                  <a:lnTo>
                    <a:pt x="45" y="222"/>
                  </a:lnTo>
                  <a:lnTo>
                    <a:pt x="45" y="224"/>
                  </a:lnTo>
                  <a:lnTo>
                    <a:pt x="43" y="224"/>
                  </a:lnTo>
                  <a:lnTo>
                    <a:pt x="43" y="224"/>
                  </a:lnTo>
                  <a:lnTo>
                    <a:pt x="43" y="225"/>
                  </a:lnTo>
                  <a:lnTo>
                    <a:pt x="41" y="224"/>
                  </a:lnTo>
                  <a:lnTo>
                    <a:pt x="41" y="224"/>
                  </a:lnTo>
                  <a:lnTo>
                    <a:pt x="41" y="224"/>
                  </a:lnTo>
                  <a:lnTo>
                    <a:pt x="41" y="224"/>
                  </a:lnTo>
                  <a:lnTo>
                    <a:pt x="41" y="224"/>
                  </a:lnTo>
                  <a:lnTo>
                    <a:pt x="40" y="222"/>
                  </a:lnTo>
                  <a:lnTo>
                    <a:pt x="40" y="222"/>
                  </a:lnTo>
                  <a:lnTo>
                    <a:pt x="40" y="222"/>
                  </a:lnTo>
                  <a:lnTo>
                    <a:pt x="40" y="222"/>
                  </a:lnTo>
                  <a:lnTo>
                    <a:pt x="38" y="222"/>
                  </a:lnTo>
                  <a:lnTo>
                    <a:pt x="38" y="222"/>
                  </a:lnTo>
                  <a:lnTo>
                    <a:pt x="38" y="224"/>
                  </a:lnTo>
                  <a:lnTo>
                    <a:pt x="38" y="225"/>
                  </a:lnTo>
                  <a:lnTo>
                    <a:pt x="38" y="227"/>
                  </a:lnTo>
                  <a:lnTo>
                    <a:pt x="36" y="227"/>
                  </a:lnTo>
                  <a:lnTo>
                    <a:pt x="36" y="227"/>
                  </a:lnTo>
                  <a:lnTo>
                    <a:pt x="36" y="229"/>
                  </a:lnTo>
                  <a:lnTo>
                    <a:pt x="36" y="229"/>
                  </a:lnTo>
                  <a:lnTo>
                    <a:pt x="36" y="229"/>
                  </a:lnTo>
                  <a:lnTo>
                    <a:pt x="36" y="229"/>
                  </a:lnTo>
                  <a:lnTo>
                    <a:pt x="36" y="231"/>
                  </a:lnTo>
                  <a:lnTo>
                    <a:pt x="36" y="231"/>
                  </a:lnTo>
                  <a:lnTo>
                    <a:pt x="36" y="231"/>
                  </a:lnTo>
                  <a:lnTo>
                    <a:pt x="36" y="233"/>
                  </a:lnTo>
                  <a:lnTo>
                    <a:pt x="38" y="234"/>
                  </a:lnTo>
                  <a:lnTo>
                    <a:pt x="38" y="234"/>
                  </a:lnTo>
                  <a:lnTo>
                    <a:pt x="38" y="234"/>
                  </a:lnTo>
                  <a:lnTo>
                    <a:pt x="38" y="234"/>
                  </a:lnTo>
                  <a:lnTo>
                    <a:pt x="40" y="234"/>
                  </a:lnTo>
                  <a:lnTo>
                    <a:pt x="40" y="233"/>
                  </a:lnTo>
                  <a:lnTo>
                    <a:pt x="40" y="233"/>
                  </a:lnTo>
                  <a:lnTo>
                    <a:pt x="40" y="231"/>
                  </a:lnTo>
                  <a:lnTo>
                    <a:pt x="40" y="229"/>
                  </a:lnTo>
                  <a:lnTo>
                    <a:pt x="40" y="227"/>
                  </a:lnTo>
                  <a:lnTo>
                    <a:pt x="40" y="227"/>
                  </a:lnTo>
                  <a:lnTo>
                    <a:pt x="41" y="227"/>
                  </a:lnTo>
                  <a:lnTo>
                    <a:pt x="41" y="227"/>
                  </a:lnTo>
                  <a:lnTo>
                    <a:pt x="43" y="231"/>
                  </a:lnTo>
                  <a:lnTo>
                    <a:pt x="43" y="233"/>
                  </a:lnTo>
                  <a:lnTo>
                    <a:pt x="43" y="233"/>
                  </a:lnTo>
                  <a:lnTo>
                    <a:pt x="43" y="233"/>
                  </a:lnTo>
                  <a:lnTo>
                    <a:pt x="43" y="233"/>
                  </a:lnTo>
                  <a:lnTo>
                    <a:pt x="43" y="233"/>
                  </a:lnTo>
                  <a:lnTo>
                    <a:pt x="41" y="233"/>
                  </a:lnTo>
                  <a:lnTo>
                    <a:pt x="41" y="233"/>
                  </a:lnTo>
                  <a:lnTo>
                    <a:pt x="43" y="234"/>
                  </a:lnTo>
                  <a:lnTo>
                    <a:pt x="43" y="234"/>
                  </a:lnTo>
                  <a:lnTo>
                    <a:pt x="43" y="236"/>
                  </a:lnTo>
                  <a:lnTo>
                    <a:pt x="43" y="236"/>
                  </a:lnTo>
                  <a:lnTo>
                    <a:pt x="43" y="238"/>
                  </a:lnTo>
                  <a:lnTo>
                    <a:pt x="45" y="238"/>
                  </a:lnTo>
                  <a:lnTo>
                    <a:pt x="47" y="238"/>
                  </a:lnTo>
                  <a:lnTo>
                    <a:pt x="47" y="236"/>
                  </a:lnTo>
                  <a:lnTo>
                    <a:pt x="49" y="236"/>
                  </a:lnTo>
                  <a:lnTo>
                    <a:pt x="50" y="238"/>
                  </a:lnTo>
                  <a:lnTo>
                    <a:pt x="52" y="238"/>
                  </a:lnTo>
                  <a:close/>
                  <a:moveTo>
                    <a:pt x="54" y="220"/>
                  </a:moveTo>
                  <a:lnTo>
                    <a:pt x="54" y="220"/>
                  </a:lnTo>
                  <a:lnTo>
                    <a:pt x="54" y="220"/>
                  </a:lnTo>
                  <a:lnTo>
                    <a:pt x="54" y="220"/>
                  </a:lnTo>
                  <a:lnTo>
                    <a:pt x="54" y="220"/>
                  </a:lnTo>
                  <a:lnTo>
                    <a:pt x="54" y="220"/>
                  </a:lnTo>
                  <a:lnTo>
                    <a:pt x="52" y="220"/>
                  </a:lnTo>
                  <a:lnTo>
                    <a:pt x="52" y="220"/>
                  </a:lnTo>
                  <a:lnTo>
                    <a:pt x="52" y="220"/>
                  </a:lnTo>
                  <a:lnTo>
                    <a:pt x="54" y="218"/>
                  </a:lnTo>
                  <a:lnTo>
                    <a:pt x="54" y="216"/>
                  </a:lnTo>
                  <a:lnTo>
                    <a:pt x="54" y="216"/>
                  </a:lnTo>
                  <a:lnTo>
                    <a:pt x="54" y="216"/>
                  </a:lnTo>
                  <a:lnTo>
                    <a:pt x="52" y="215"/>
                  </a:lnTo>
                  <a:lnTo>
                    <a:pt x="52" y="215"/>
                  </a:lnTo>
                  <a:lnTo>
                    <a:pt x="52" y="215"/>
                  </a:lnTo>
                  <a:lnTo>
                    <a:pt x="52" y="215"/>
                  </a:lnTo>
                  <a:lnTo>
                    <a:pt x="52" y="213"/>
                  </a:lnTo>
                  <a:lnTo>
                    <a:pt x="52" y="213"/>
                  </a:lnTo>
                  <a:lnTo>
                    <a:pt x="50" y="213"/>
                  </a:lnTo>
                  <a:lnTo>
                    <a:pt x="50" y="215"/>
                  </a:lnTo>
                  <a:lnTo>
                    <a:pt x="50" y="215"/>
                  </a:lnTo>
                  <a:lnTo>
                    <a:pt x="49" y="215"/>
                  </a:lnTo>
                  <a:lnTo>
                    <a:pt x="49" y="215"/>
                  </a:lnTo>
                  <a:lnTo>
                    <a:pt x="49" y="215"/>
                  </a:lnTo>
                  <a:lnTo>
                    <a:pt x="50" y="216"/>
                  </a:lnTo>
                  <a:lnTo>
                    <a:pt x="50" y="216"/>
                  </a:lnTo>
                  <a:lnTo>
                    <a:pt x="50" y="216"/>
                  </a:lnTo>
                  <a:lnTo>
                    <a:pt x="50" y="218"/>
                  </a:lnTo>
                  <a:lnTo>
                    <a:pt x="50" y="218"/>
                  </a:lnTo>
                  <a:lnTo>
                    <a:pt x="52" y="220"/>
                  </a:lnTo>
                  <a:lnTo>
                    <a:pt x="52" y="222"/>
                  </a:lnTo>
                  <a:lnTo>
                    <a:pt x="54" y="222"/>
                  </a:lnTo>
                  <a:lnTo>
                    <a:pt x="52" y="224"/>
                  </a:lnTo>
                  <a:lnTo>
                    <a:pt x="54" y="224"/>
                  </a:lnTo>
                  <a:lnTo>
                    <a:pt x="54" y="224"/>
                  </a:lnTo>
                  <a:lnTo>
                    <a:pt x="56" y="224"/>
                  </a:lnTo>
                  <a:lnTo>
                    <a:pt x="56" y="224"/>
                  </a:lnTo>
                  <a:lnTo>
                    <a:pt x="56" y="224"/>
                  </a:lnTo>
                  <a:lnTo>
                    <a:pt x="56" y="224"/>
                  </a:lnTo>
                  <a:lnTo>
                    <a:pt x="56" y="222"/>
                  </a:lnTo>
                  <a:lnTo>
                    <a:pt x="56" y="220"/>
                  </a:lnTo>
                  <a:lnTo>
                    <a:pt x="56" y="220"/>
                  </a:lnTo>
                  <a:lnTo>
                    <a:pt x="56" y="220"/>
                  </a:lnTo>
                  <a:lnTo>
                    <a:pt x="56" y="220"/>
                  </a:lnTo>
                  <a:lnTo>
                    <a:pt x="54" y="220"/>
                  </a:lnTo>
                  <a:lnTo>
                    <a:pt x="54" y="220"/>
                  </a:lnTo>
                  <a:close/>
                  <a:moveTo>
                    <a:pt x="63" y="209"/>
                  </a:moveTo>
                  <a:lnTo>
                    <a:pt x="63" y="209"/>
                  </a:lnTo>
                  <a:lnTo>
                    <a:pt x="63" y="209"/>
                  </a:lnTo>
                  <a:lnTo>
                    <a:pt x="65" y="207"/>
                  </a:lnTo>
                  <a:lnTo>
                    <a:pt x="65" y="206"/>
                  </a:lnTo>
                  <a:lnTo>
                    <a:pt x="65" y="206"/>
                  </a:lnTo>
                  <a:lnTo>
                    <a:pt x="63" y="209"/>
                  </a:lnTo>
                  <a:lnTo>
                    <a:pt x="63" y="209"/>
                  </a:lnTo>
                  <a:close/>
                  <a:moveTo>
                    <a:pt x="325" y="209"/>
                  </a:moveTo>
                  <a:lnTo>
                    <a:pt x="325" y="209"/>
                  </a:lnTo>
                  <a:lnTo>
                    <a:pt x="325" y="209"/>
                  </a:lnTo>
                  <a:lnTo>
                    <a:pt x="325" y="209"/>
                  </a:lnTo>
                  <a:lnTo>
                    <a:pt x="321" y="207"/>
                  </a:lnTo>
                  <a:lnTo>
                    <a:pt x="321" y="207"/>
                  </a:lnTo>
                  <a:lnTo>
                    <a:pt x="320" y="206"/>
                  </a:lnTo>
                  <a:lnTo>
                    <a:pt x="318" y="206"/>
                  </a:lnTo>
                  <a:lnTo>
                    <a:pt x="311" y="207"/>
                  </a:lnTo>
                  <a:lnTo>
                    <a:pt x="311" y="209"/>
                  </a:lnTo>
                  <a:lnTo>
                    <a:pt x="311" y="209"/>
                  </a:lnTo>
                  <a:lnTo>
                    <a:pt x="311" y="209"/>
                  </a:lnTo>
                  <a:lnTo>
                    <a:pt x="311" y="211"/>
                  </a:lnTo>
                  <a:lnTo>
                    <a:pt x="311" y="211"/>
                  </a:lnTo>
                  <a:lnTo>
                    <a:pt x="312" y="213"/>
                  </a:lnTo>
                  <a:lnTo>
                    <a:pt x="314" y="215"/>
                  </a:lnTo>
                  <a:lnTo>
                    <a:pt x="314" y="215"/>
                  </a:lnTo>
                  <a:lnTo>
                    <a:pt x="314" y="215"/>
                  </a:lnTo>
                  <a:lnTo>
                    <a:pt x="316" y="215"/>
                  </a:lnTo>
                  <a:lnTo>
                    <a:pt x="316" y="216"/>
                  </a:lnTo>
                  <a:lnTo>
                    <a:pt x="316" y="216"/>
                  </a:lnTo>
                  <a:lnTo>
                    <a:pt x="316" y="216"/>
                  </a:lnTo>
                  <a:lnTo>
                    <a:pt x="316" y="218"/>
                  </a:lnTo>
                  <a:lnTo>
                    <a:pt x="316" y="218"/>
                  </a:lnTo>
                  <a:lnTo>
                    <a:pt x="316" y="218"/>
                  </a:lnTo>
                  <a:lnTo>
                    <a:pt x="318" y="218"/>
                  </a:lnTo>
                  <a:lnTo>
                    <a:pt x="318" y="220"/>
                  </a:lnTo>
                  <a:lnTo>
                    <a:pt x="318" y="220"/>
                  </a:lnTo>
                  <a:lnTo>
                    <a:pt x="318" y="220"/>
                  </a:lnTo>
                  <a:lnTo>
                    <a:pt x="318" y="220"/>
                  </a:lnTo>
                  <a:lnTo>
                    <a:pt x="318" y="220"/>
                  </a:lnTo>
                  <a:lnTo>
                    <a:pt x="318" y="220"/>
                  </a:lnTo>
                  <a:lnTo>
                    <a:pt x="318" y="220"/>
                  </a:lnTo>
                  <a:lnTo>
                    <a:pt x="318" y="222"/>
                  </a:lnTo>
                  <a:lnTo>
                    <a:pt x="318" y="222"/>
                  </a:lnTo>
                  <a:lnTo>
                    <a:pt x="318" y="224"/>
                  </a:lnTo>
                  <a:lnTo>
                    <a:pt x="318" y="224"/>
                  </a:lnTo>
                  <a:lnTo>
                    <a:pt x="318" y="224"/>
                  </a:lnTo>
                  <a:lnTo>
                    <a:pt x="318" y="225"/>
                  </a:lnTo>
                  <a:lnTo>
                    <a:pt x="316" y="225"/>
                  </a:lnTo>
                  <a:lnTo>
                    <a:pt x="316" y="225"/>
                  </a:lnTo>
                  <a:lnTo>
                    <a:pt x="314" y="225"/>
                  </a:lnTo>
                  <a:lnTo>
                    <a:pt x="314" y="225"/>
                  </a:lnTo>
                  <a:lnTo>
                    <a:pt x="314" y="225"/>
                  </a:lnTo>
                  <a:lnTo>
                    <a:pt x="312" y="227"/>
                  </a:lnTo>
                  <a:lnTo>
                    <a:pt x="312" y="227"/>
                  </a:lnTo>
                  <a:lnTo>
                    <a:pt x="312" y="227"/>
                  </a:lnTo>
                  <a:lnTo>
                    <a:pt x="312" y="229"/>
                  </a:lnTo>
                  <a:lnTo>
                    <a:pt x="312" y="229"/>
                  </a:lnTo>
                  <a:lnTo>
                    <a:pt x="314" y="229"/>
                  </a:lnTo>
                  <a:lnTo>
                    <a:pt x="314" y="229"/>
                  </a:lnTo>
                  <a:lnTo>
                    <a:pt x="314" y="229"/>
                  </a:lnTo>
                  <a:lnTo>
                    <a:pt x="314" y="231"/>
                  </a:lnTo>
                  <a:lnTo>
                    <a:pt x="314" y="231"/>
                  </a:lnTo>
                  <a:lnTo>
                    <a:pt x="314" y="231"/>
                  </a:lnTo>
                  <a:lnTo>
                    <a:pt x="314" y="229"/>
                  </a:lnTo>
                  <a:lnTo>
                    <a:pt x="314" y="231"/>
                  </a:lnTo>
                  <a:lnTo>
                    <a:pt x="314" y="231"/>
                  </a:lnTo>
                  <a:lnTo>
                    <a:pt x="316" y="233"/>
                  </a:lnTo>
                  <a:lnTo>
                    <a:pt x="316" y="233"/>
                  </a:lnTo>
                  <a:lnTo>
                    <a:pt x="316" y="233"/>
                  </a:lnTo>
                  <a:lnTo>
                    <a:pt x="318" y="233"/>
                  </a:lnTo>
                  <a:lnTo>
                    <a:pt x="318" y="234"/>
                  </a:lnTo>
                  <a:lnTo>
                    <a:pt x="318" y="234"/>
                  </a:lnTo>
                  <a:lnTo>
                    <a:pt x="320" y="234"/>
                  </a:lnTo>
                  <a:lnTo>
                    <a:pt x="320" y="234"/>
                  </a:lnTo>
                  <a:lnTo>
                    <a:pt x="320" y="234"/>
                  </a:lnTo>
                  <a:lnTo>
                    <a:pt x="320" y="233"/>
                  </a:lnTo>
                  <a:lnTo>
                    <a:pt x="321" y="231"/>
                  </a:lnTo>
                  <a:lnTo>
                    <a:pt x="323" y="231"/>
                  </a:lnTo>
                  <a:lnTo>
                    <a:pt x="325" y="231"/>
                  </a:lnTo>
                  <a:lnTo>
                    <a:pt x="325" y="229"/>
                  </a:lnTo>
                  <a:lnTo>
                    <a:pt x="323" y="227"/>
                  </a:lnTo>
                  <a:lnTo>
                    <a:pt x="325" y="225"/>
                  </a:lnTo>
                  <a:lnTo>
                    <a:pt x="325" y="225"/>
                  </a:lnTo>
                  <a:lnTo>
                    <a:pt x="327" y="225"/>
                  </a:lnTo>
                  <a:lnTo>
                    <a:pt x="327" y="222"/>
                  </a:lnTo>
                  <a:lnTo>
                    <a:pt x="325" y="218"/>
                  </a:lnTo>
                  <a:lnTo>
                    <a:pt x="325" y="216"/>
                  </a:lnTo>
                  <a:lnTo>
                    <a:pt x="327" y="216"/>
                  </a:lnTo>
                  <a:lnTo>
                    <a:pt x="327" y="215"/>
                  </a:lnTo>
                  <a:lnTo>
                    <a:pt x="327" y="215"/>
                  </a:lnTo>
                  <a:lnTo>
                    <a:pt x="325" y="215"/>
                  </a:lnTo>
                  <a:lnTo>
                    <a:pt x="327" y="215"/>
                  </a:lnTo>
                  <a:lnTo>
                    <a:pt x="325" y="215"/>
                  </a:lnTo>
                  <a:lnTo>
                    <a:pt x="325" y="215"/>
                  </a:lnTo>
                  <a:lnTo>
                    <a:pt x="325" y="213"/>
                  </a:lnTo>
                  <a:lnTo>
                    <a:pt x="327" y="213"/>
                  </a:lnTo>
                  <a:lnTo>
                    <a:pt x="327" y="211"/>
                  </a:lnTo>
                  <a:lnTo>
                    <a:pt x="327" y="211"/>
                  </a:lnTo>
                  <a:lnTo>
                    <a:pt x="327" y="209"/>
                  </a:lnTo>
                  <a:lnTo>
                    <a:pt x="327" y="209"/>
                  </a:lnTo>
                  <a:lnTo>
                    <a:pt x="327" y="209"/>
                  </a:lnTo>
                  <a:lnTo>
                    <a:pt x="325" y="207"/>
                  </a:lnTo>
                  <a:lnTo>
                    <a:pt x="325" y="209"/>
                  </a:lnTo>
                  <a:lnTo>
                    <a:pt x="325" y="209"/>
                  </a:lnTo>
                  <a:lnTo>
                    <a:pt x="325" y="209"/>
                  </a:lnTo>
                  <a:lnTo>
                    <a:pt x="325" y="209"/>
                  </a:lnTo>
                  <a:lnTo>
                    <a:pt x="325" y="209"/>
                  </a:lnTo>
                  <a:lnTo>
                    <a:pt x="325" y="209"/>
                  </a:lnTo>
                  <a:close/>
                  <a:moveTo>
                    <a:pt x="300" y="209"/>
                  </a:moveTo>
                  <a:lnTo>
                    <a:pt x="300" y="207"/>
                  </a:lnTo>
                  <a:lnTo>
                    <a:pt x="300" y="207"/>
                  </a:lnTo>
                  <a:lnTo>
                    <a:pt x="300" y="207"/>
                  </a:lnTo>
                  <a:lnTo>
                    <a:pt x="300" y="207"/>
                  </a:lnTo>
                  <a:lnTo>
                    <a:pt x="300" y="207"/>
                  </a:lnTo>
                  <a:lnTo>
                    <a:pt x="298" y="206"/>
                  </a:lnTo>
                  <a:lnTo>
                    <a:pt x="298" y="206"/>
                  </a:lnTo>
                  <a:lnTo>
                    <a:pt x="298" y="206"/>
                  </a:lnTo>
                  <a:lnTo>
                    <a:pt x="298" y="206"/>
                  </a:lnTo>
                  <a:lnTo>
                    <a:pt x="298" y="206"/>
                  </a:lnTo>
                  <a:lnTo>
                    <a:pt x="298" y="206"/>
                  </a:lnTo>
                  <a:lnTo>
                    <a:pt x="296" y="206"/>
                  </a:lnTo>
                  <a:lnTo>
                    <a:pt x="296" y="206"/>
                  </a:lnTo>
                  <a:lnTo>
                    <a:pt x="296" y="206"/>
                  </a:lnTo>
                  <a:lnTo>
                    <a:pt x="296" y="206"/>
                  </a:lnTo>
                  <a:lnTo>
                    <a:pt x="296" y="206"/>
                  </a:lnTo>
                  <a:lnTo>
                    <a:pt x="296" y="206"/>
                  </a:lnTo>
                  <a:lnTo>
                    <a:pt x="294" y="206"/>
                  </a:lnTo>
                  <a:lnTo>
                    <a:pt x="294" y="206"/>
                  </a:lnTo>
                  <a:lnTo>
                    <a:pt x="294" y="207"/>
                  </a:lnTo>
                  <a:lnTo>
                    <a:pt x="296" y="207"/>
                  </a:lnTo>
                  <a:lnTo>
                    <a:pt x="296" y="207"/>
                  </a:lnTo>
                  <a:lnTo>
                    <a:pt x="296" y="207"/>
                  </a:lnTo>
                  <a:lnTo>
                    <a:pt x="296" y="209"/>
                  </a:lnTo>
                  <a:lnTo>
                    <a:pt x="296" y="209"/>
                  </a:lnTo>
                  <a:lnTo>
                    <a:pt x="296" y="209"/>
                  </a:lnTo>
                  <a:lnTo>
                    <a:pt x="296" y="209"/>
                  </a:lnTo>
                  <a:lnTo>
                    <a:pt x="296" y="211"/>
                  </a:lnTo>
                  <a:lnTo>
                    <a:pt x="298" y="209"/>
                  </a:lnTo>
                  <a:lnTo>
                    <a:pt x="298" y="209"/>
                  </a:lnTo>
                  <a:lnTo>
                    <a:pt x="298" y="211"/>
                  </a:lnTo>
                  <a:lnTo>
                    <a:pt x="300" y="211"/>
                  </a:lnTo>
                  <a:lnTo>
                    <a:pt x="300" y="209"/>
                  </a:lnTo>
                  <a:close/>
                  <a:moveTo>
                    <a:pt x="67" y="204"/>
                  </a:moveTo>
                  <a:lnTo>
                    <a:pt x="67" y="204"/>
                  </a:lnTo>
                  <a:lnTo>
                    <a:pt x="65" y="202"/>
                  </a:lnTo>
                  <a:lnTo>
                    <a:pt x="65" y="204"/>
                  </a:lnTo>
                  <a:lnTo>
                    <a:pt x="63" y="204"/>
                  </a:lnTo>
                  <a:lnTo>
                    <a:pt x="63" y="204"/>
                  </a:lnTo>
                  <a:lnTo>
                    <a:pt x="61" y="206"/>
                  </a:lnTo>
                  <a:lnTo>
                    <a:pt x="61" y="207"/>
                  </a:lnTo>
                  <a:lnTo>
                    <a:pt x="61" y="207"/>
                  </a:lnTo>
                  <a:lnTo>
                    <a:pt x="63" y="207"/>
                  </a:lnTo>
                  <a:lnTo>
                    <a:pt x="63" y="206"/>
                  </a:lnTo>
                  <a:lnTo>
                    <a:pt x="63" y="206"/>
                  </a:lnTo>
                  <a:lnTo>
                    <a:pt x="63" y="206"/>
                  </a:lnTo>
                  <a:lnTo>
                    <a:pt x="65" y="206"/>
                  </a:lnTo>
                  <a:lnTo>
                    <a:pt x="65" y="206"/>
                  </a:lnTo>
                  <a:lnTo>
                    <a:pt x="65" y="204"/>
                  </a:lnTo>
                  <a:lnTo>
                    <a:pt x="67" y="204"/>
                  </a:lnTo>
                  <a:close/>
                  <a:moveTo>
                    <a:pt x="58" y="202"/>
                  </a:moveTo>
                  <a:lnTo>
                    <a:pt x="58" y="202"/>
                  </a:lnTo>
                  <a:lnTo>
                    <a:pt x="58" y="202"/>
                  </a:lnTo>
                  <a:lnTo>
                    <a:pt x="58" y="202"/>
                  </a:lnTo>
                  <a:lnTo>
                    <a:pt x="56" y="202"/>
                  </a:lnTo>
                  <a:lnTo>
                    <a:pt x="56" y="202"/>
                  </a:lnTo>
                  <a:lnTo>
                    <a:pt x="56" y="202"/>
                  </a:lnTo>
                  <a:lnTo>
                    <a:pt x="56" y="204"/>
                  </a:lnTo>
                  <a:lnTo>
                    <a:pt x="58" y="206"/>
                  </a:lnTo>
                  <a:lnTo>
                    <a:pt x="58" y="206"/>
                  </a:lnTo>
                  <a:lnTo>
                    <a:pt x="58" y="206"/>
                  </a:lnTo>
                  <a:lnTo>
                    <a:pt x="58" y="206"/>
                  </a:lnTo>
                  <a:lnTo>
                    <a:pt x="58" y="206"/>
                  </a:lnTo>
                  <a:lnTo>
                    <a:pt x="58" y="206"/>
                  </a:lnTo>
                  <a:lnTo>
                    <a:pt x="56" y="204"/>
                  </a:lnTo>
                  <a:lnTo>
                    <a:pt x="56" y="204"/>
                  </a:lnTo>
                  <a:lnTo>
                    <a:pt x="58" y="204"/>
                  </a:lnTo>
                  <a:lnTo>
                    <a:pt x="58" y="204"/>
                  </a:lnTo>
                  <a:lnTo>
                    <a:pt x="58" y="202"/>
                  </a:lnTo>
                  <a:lnTo>
                    <a:pt x="60" y="202"/>
                  </a:lnTo>
                  <a:lnTo>
                    <a:pt x="60" y="202"/>
                  </a:lnTo>
                  <a:lnTo>
                    <a:pt x="58" y="202"/>
                  </a:lnTo>
                  <a:lnTo>
                    <a:pt x="58" y="202"/>
                  </a:lnTo>
                  <a:lnTo>
                    <a:pt x="58" y="202"/>
                  </a:lnTo>
                  <a:lnTo>
                    <a:pt x="58" y="202"/>
                  </a:lnTo>
                  <a:close/>
                  <a:moveTo>
                    <a:pt x="54" y="195"/>
                  </a:moveTo>
                  <a:lnTo>
                    <a:pt x="54" y="193"/>
                  </a:lnTo>
                  <a:lnTo>
                    <a:pt x="54" y="191"/>
                  </a:lnTo>
                  <a:lnTo>
                    <a:pt x="54" y="191"/>
                  </a:lnTo>
                  <a:lnTo>
                    <a:pt x="52" y="191"/>
                  </a:lnTo>
                  <a:lnTo>
                    <a:pt x="52" y="191"/>
                  </a:lnTo>
                  <a:lnTo>
                    <a:pt x="52" y="189"/>
                  </a:lnTo>
                  <a:lnTo>
                    <a:pt x="52" y="191"/>
                  </a:lnTo>
                  <a:lnTo>
                    <a:pt x="50" y="191"/>
                  </a:lnTo>
                  <a:lnTo>
                    <a:pt x="50" y="193"/>
                  </a:lnTo>
                  <a:lnTo>
                    <a:pt x="49" y="193"/>
                  </a:lnTo>
                  <a:lnTo>
                    <a:pt x="49" y="195"/>
                  </a:lnTo>
                  <a:lnTo>
                    <a:pt x="49" y="195"/>
                  </a:lnTo>
                  <a:lnTo>
                    <a:pt x="47" y="197"/>
                  </a:lnTo>
                  <a:lnTo>
                    <a:pt x="47" y="198"/>
                  </a:lnTo>
                  <a:lnTo>
                    <a:pt x="47" y="200"/>
                  </a:lnTo>
                  <a:lnTo>
                    <a:pt x="45" y="207"/>
                  </a:lnTo>
                  <a:lnTo>
                    <a:pt x="45" y="207"/>
                  </a:lnTo>
                  <a:lnTo>
                    <a:pt x="47" y="207"/>
                  </a:lnTo>
                  <a:lnTo>
                    <a:pt x="47" y="207"/>
                  </a:lnTo>
                  <a:lnTo>
                    <a:pt x="47" y="206"/>
                  </a:lnTo>
                  <a:lnTo>
                    <a:pt x="47" y="206"/>
                  </a:lnTo>
                  <a:lnTo>
                    <a:pt x="49" y="204"/>
                  </a:lnTo>
                  <a:lnTo>
                    <a:pt x="49" y="206"/>
                  </a:lnTo>
                  <a:lnTo>
                    <a:pt x="50" y="206"/>
                  </a:lnTo>
                  <a:lnTo>
                    <a:pt x="50" y="207"/>
                  </a:lnTo>
                  <a:lnTo>
                    <a:pt x="50" y="207"/>
                  </a:lnTo>
                  <a:lnTo>
                    <a:pt x="50" y="207"/>
                  </a:lnTo>
                  <a:lnTo>
                    <a:pt x="50" y="207"/>
                  </a:lnTo>
                  <a:lnTo>
                    <a:pt x="50" y="207"/>
                  </a:lnTo>
                  <a:lnTo>
                    <a:pt x="50" y="206"/>
                  </a:lnTo>
                  <a:lnTo>
                    <a:pt x="50" y="206"/>
                  </a:lnTo>
                  <a:lnTo>
                    <a:pt x="52" y="206"/>
                  </a:lnTo>
                  <a:lnTo>
                    <a:pt x="52" y="206"/>
                  </a:lnTo>
                  <a:lnTo>
                    <a:pt x="52" y="206"/>
                  </a:lnTo>
                  <a:lnTo>
                    <a:pt x="52" y="206"/>
                  </a:lnTo>
                  <a:lnTo>
                    <a:pt x="52" y="206"/>
                  </a:lnTo>
                  <a:lnTo>
                    <a:pt x="52" y="204"/>
                  </a:lnTo>
                  <a:lnTo>
                    <a:pt x="54" y="206"/>
                  </a:lnTo>
                  <a:lnTo>
                    <a:pt x="54" y="206"/>
                  </a:lnTo>
                  <a:lnTo>
                    <a:pt x="54" y="204"/>
                  </a:lnTo>
                  <a:lnTo>
                    <a:pt x="54" y="204"/>
                  </a:lnTo>
                  <a:lnTo>
                    <a:pt x="54" y="204"/>
                  </a:lnTo>
                  <a:lnTo>
                    <a:pt x="54" y="204"/>
                  </a:lnTo>
                  <a:lnTo>
                    <a:pt x="54" y="204"/>
                  </a:lnTo>
                  <a:lnTo>
                    <a:pt x="54" y="204"/>
                  </a:lnTo>
                  <a:lnTo>
                    <a:pt x="54" y="200"/>
                  </a:lnTo>
                  <a:lnTo>
                    <a:pt x="54" y="200"/>
                  </a:lnTo>
                  <a:lnTo>
                    <a:pt x="54" y="200"/>
                  </a:lnTo>
                  <a:lnTo>
                    <a:pt x="54" y="200"/>
                  </a:lnTo>
                  <a:lnTo>
                    <a:pt x="54" y="200"/>
                  </a:lnTo>
                  <a:lnTo>
                    <a:pt x="54" y="200"/>
                  </a:lnTo>
                  <a:lnTo>
                    <a:pt x="54" y="200"/>
                  </a:lnTo>
                  <a:lnTo>
                    <a:pt x="54" y="200"/>
                  </a:lnTo>
                  <a:lnTo>
                    <a:pt x="54" y="198"/>
                  </a:lnTo>
                  <a:lnTo>
                    <a:pt x="54" y="198"/>
                  </a:lnTo>
                  <a:lnTo>
                    <a:pt x="54" y="198"/>
                  </a:lnTo>
                  <a:lnTo>
                    <a:pt x="54" y="197"/>
                  </a:lnTo>
                  <a:lnTo>
                    <a:pt x="54" y="197"/>
                  </a:lnTo>
                  <a:lnTo>
                    <a:pt x="54" y="197"/>
                  </a:lnTo>
                  <a:lnTo>
                    <a:pt x="54" y="195"/>
                  </a:lnTo>
                  <a:lnTo>
                    <a:pt x="54" y="195"/>
                  </a:lnTo>
                  <a:lnTo>
                    <a:pt x="54" y="195"/>
                  </a:lnTo>
                  <a:close/>
                  <a:moveTo>
                    <a:pt x="242" y="187"/>
                  </a:moveTo>
                  <a:lnTo>
                    <a:pt x="240" y="187"/>
                  </a:lnTo>
                  <a:lnTo>
                    <a:pt x="240" y="187"/>
                  </a:lnTo>
                  <a:lnTo>
                    <a:pt x="240" y="187"/>
                  </a:lnTo>
                  <a:lnTo>
                    <a:pt x="240" y="187"/>
                  </a:lnTo>
                  <a:lnTo>
                    <a:pt x="240" y="187"/>
                  </a:lnTo>
                  <a:lnTo>
                    <a:pt x="242" y="187"/>
                  </a:lnTo>
                  <a:lnTo>
                    <a:pt x="242" y="187"/>
                  </a:lnTo>
                  <a:lnTo>
                    <a:pt x="242" y="189"/>
                  </a:lnTo>
                  <a:lnTo>
                    <a:pt x="242" y="189"/>
                  </a:lnTo>
                  <a:lnTo>
                    <a:pt x="242" y="187"/>
                  </a:lnTo>
                  <a:lnTo>
                    <a:pt x="244" y="189"/>
                  </a:lnTo>
                  <a:lnTo>
                    <a:pt x="244" y="189"/>
                  </a:lnTo>
                  <a:lnTo>
                    <a:pt x="244" y="191"/>
                  </a:lnTo>
                  <a:lnTo>
                    <a:pt x="244" y="191"/>
                  </a:lnTo>
                  <a:lnTo>
                    <a:pt x="246" y="189"/>
                  </a:lnTo>
                  <a:lnTo>
                    <a:pt x="246" y="191"/>
                  </a:lnTo>
                  <a:lnTo>
                    <a:pt x="246" y="191"/>
                  </a:lnTo>
                  <a:lnTo>
                    <a:pt x="246" y="191"/>
                  </a:lnTo>
                  <a:lnTo>
                    <a:pt x="247" y="191"/>
                  </a:lnTo>
                  <a:lnTo>
                    <a:pt x="247" y="191"/>
                  </a:lnTo>
                  <a:lnTo>
                    <a:pt x="247" y="193"/>
                  </a:lnTo>
                  <a:lnTo>
                    <a:pt x="246" y="193"/>
                  </a:lnTo>
                  <a:lnTo>
                    <a:pt x="247" y="197"/>
                  </a:lnTo>
                  <a:lnTo>
                    <a:pt x="247" y="195"/>
                  </a:lnTo>
                  <a:lnTo>
                    <a:pt x="247" y="195"/>
                  </a:lnTo>
                  <a:lnTo>
                    <a:pt x="249" y="195"/>
                  </a:lnTo>
                  <a:lnTo>
                    <a:pt x="249" y="195"/>
                  </a:lnTo>
                  <a:lnTo>
                    <a:pt x="249" y="195"/>
                  </a:lnTo>
                  <a:lnTo>
                    <a:pt x="249" y="195"/>
                  </a:lnTo>
                  <a:lnTo>
                    <a:pt x="249" y="195"/>
                  </a:lnTo>
                  <a:lnTo>
                    <a:pt x="251" y="195"/>
                  </a:lnTo>
                  <a:lnTo>
                    <a:pt x="251" y="195"/>
                  </a:lnTo>
                  <a:lnTo>
                    <a:pt x="251" y="195"/>
                  </a:lnTo>
                  <a:lnTo>
                    <a:pt x="251" y="195"/>
                  </a:lnTo>
                  <a:lnTo>
                    <a:pt x="253" y="195"/>
                  </a:lnTo>
                  <a:lnTo>
                    <a:pt x="253" y="195"/>
                  </a:lnTo>
                  <a:lnTo>
                    <a:pt x="253" y="195"/>
                  </a:lnTo>
                  <a:lnTo>
                    <a:pt x="253" y="195"/>
                  </a:lnTo>
                  <a:lnTo>
                    <a:pt x="253" y="195"/>
                  </a:lnTo>
                  <a:lnTo>
                    <a:pt x="253" y="195"/>
                  </a:lnTo>
                  <a:lnTo>
                    <a:pt x="253" y="193"/>
                  </a:lnTo>
                  <a:lnTo>
                    <a:pt x="253" y="193"/>
                  </a:lnTo>
                  <a:lnTo>
                    <a:pt x="253" y="193"/>
                  </a:lnTo>
                  <a:lnTo>
                    <a:pt x="253" y="193"/>
                  </a:lnTo>
                  <a:lnTo>
                    <a:pt x="253" y="191"/>
                  </a:lnTo>
                  <a:lnTo>
                    <a:pt x="251" y="191"/>
                  </a:lnTo>
                  <a:lnTo>
                    <a:pt x="249" y="189"/>
                  </a:lnTo>
                  <a:lnTo>
                    <a:pt x="247" y="189"/>
                  </a:lnTo>
                  <a:lnTo>
                    <a:pt x="247" y="189"/>
                  </a:lnTo>
                  <a:lnTo>
                    <a:pt x="247" y="187"/>
                  </a:lnTo>
                  <a:lnTo>
                    <a:pt x="247" y="187"/>
                  </a:lnTo>
                  <a:lnTo>
                    <a:pt x="247" y="186"/>
                  </a:lnTo>
                  <a:lnTo>
                    <a:pt x="247" y="186"/>
                  </a:lnTo>
                  <a:lnTo>
                    <a:pt x="247" y="184"/>
                  </a:lnTo>
                  <a:lnTo>
                    <a:pt x="244" y="182"/>
                  </a:lnTo>
                  <a:lnTo>
                    <a:pt x="242" y="182"/>
                  </a:lnTo>
                  <a:lnTo>
                    <a:pt x="242" y="182"/>
                  </a:lnTo>
                  <a:lnTo>
                    <a:pt x="242" y="184"/>
                  </a:lnTo>
                  <a:lnTo>
                    <a:pt x="242" y="184"/>
                  </a:lnTo>
                  <a:lnTo>
                    <a:pt x="242" y="186"/>
                  </a:lnTo>
                  <a:lnTo>
                    <a:pt x="242" y="186"/>
                  </a:lnTo>
                  <a:lnTo>
                    <a:pt x="242" y="187"/>
                  </a:lnTo>
                  <a:close/>
                  <a:moveTo>
                    <a:pt x="229" y="238"/>
                  </a:moveTo>
                  <a:lnTo>
                    <a:pt x="229" y="238"/>
                  </a:lnTo>
                  <a:lnTo>
                    <a:pt x="229" y="238"/>
                  </a:lnTo>
                  <a:lnTo>
                    <a:pt x="229" y="238"/>
                  </a:lnTo>
                  <a:lnTo>
                    <a:pt x="229" y="238"/>
                  </a:lnTo>
                  <a:lnTo>
                    <a:pt x="229" y="238"/>
                  </a:lnTo>
                  <a:lnTo>
                    <a:pt x="231" y="238"/>
                  </a:lnTo>
                  <a:lnTo>
                    <a:pt x="231" y="238"/>
                  </a:lnTo>
                  <a:lnTo>
                    <a:pt x="233" y="238"/>
                  </a:lnTo>
                  <a:lnTo>
                    <a:pt x="233" y="238"/>
                  </a:lnTo>
                  <a:lnTo>
                    <a:pt x="233" y="240"/>
                  </a:lnTo>
                  <a:lnTo>
                    <a:pt x="235" y="240"/>
                  </a:lnTo>
                  <a:lnTo>
                    <a:pt x="235" y="240"/>
                  </a:lnTo>
                  <a:lnTo>
                    <a:pt x="235" y="242"/>
                  </a:lnTo>
                  <a:lnTo>
                    <a:pt x="235" y="242"/>
                  </a:lnTo>
                  <a:lnTo>
                    <a:pt x="235" y="242"/>
                  </a:lnTo>
                  <a:lnTo>
                    <a:pt x="235" y="243"/>
                  </a:lnTo>
                  <a:lnTo>
                    <a:pt x="235" y="243"/>
                  </a:lnTo>
                  <a:lnTo>
                    <a:pt x="235" y="243"/>
                  </a:lnTo>
                  <a:lnTo>
                    <a:pt x="236" y="245"/>
                  </a:lnTo>
                  <a:lnTo>
                    <a:pt x="236" y="245"/>
                  </a:lnTo>
                  <a:lnTo>
                    <a:pt x="236" y="245"/>
                  </a:lnTo>
                  <a:lnTo>
                    <a:pt x="238" y="245"/>
                  </a:lnTo>
                  <a:lnTo>
                    <a:pt x="238" y="245"/>
                  </a:lnTo>
                  <a:lnTo>
                    <a:pt x="238" y="245"/>
                  </a:lnTo>
                  <a:lnTo>
                    <a:pt x="238" y="245"/>
                  </a:lnTo>
                  <a:lnTo>
                    <a:pt x="238" y="243"/>
                  </a:lnTo>
                  <a:lnTo>
                    <a:pt x="240" y="243"/>
                  </a:lnTo>
                  <a:lnTo>
                    <a:pt x="240" y="243"/>
                  </a:lnTo>
                  <a:lnTo>
                    <a:pt x="242" y="243"/>
                  </a:lnTo>
                  <a:lnTo>
                    <a:pt x="242" y="245"/>
                  </a:lnTo>
                  <a:lnTo>
                    <a:pt x="242" y="247"/>
                  </a:lnTo>
                  <a:lnTo>
                    <a:pt x="242" y="247"/>
                  </a:lnTo>
                  <a:lnTo>
                    <a:pt x="244" y="247"/>
                  </a:lnTo>
                  <a:lnTo>
                    <a:pt x="244" y="247"/>
                  </a:lnTo>
                  <a:lnTo>
                    <a:pt x="246" y="247"/>
                  </a:lnTo>
                  <a:lnTo>
                    <a:pt x="246" y="245"/>
                  </a:lnTo>
                  <a:lnTo>
                    <a:pt x="247" y="245"/>
                  </a:lnTo>
                  <a:lnTo>
                    <a:pt x="247" y="243"/>
                  </a:lnTo>
                  <a:lnTo>
                    <a:pt x="247" y="242"/>
                  </a:lnTo>
                  <a:lnTo>
                    <a:pt x="249" y="240"/>
                  </a:lnTo>
                  <a:lnTo>
                    <a:pt x="247" y="238"/>
                  </a:lnTo>
                  <a:lnTo>
                    <a:pt x="247" y="238"/>
                  </a:lnTo>
                  <a:lnTo>
                    <a:pt x="247" y="234"/>
                  </a:lnTo>
                  <a:lnTo>
                    <a:pt x="244" y="234"/>
                  </a:lnTo>
                  <a:lnTo>
                    <a:pt x="242" y="236"/>
                  </a:lnTo>
                  <a:lnTo>
                    <a:pt x="242" y="234"/>
                  </a:lnTo>
                  <a:lnTo>
                    <a:pt x="240" y="234"/>
                  </a:lnTo>
                  <a:lnTo>
                    <a:pt x="238" y="234"/>
                  </a:lnTo>
                  <a:lnTo>
                    <a:pt x="238" y="234"/>
                  </a:lnTo>
                  <a:lnTo>
                    <a:pt x="236" y="234"/>
                  </a:lnTo>
                  <a:lnTo>
                    <a:pt x="235" y="234"/>
                  </a:lnTo>
                  <a:lnTo>
                    <a:pt x="235" y="233"/>
                  </a:lnTo>
                  <a:lnTo>
                    <a:pt x="235" y="233"/>
                  </a:lnTo>
                  <a:lnTo>
                    <a:pt x="235" y="233"/>
                  </a:lnTo>
                  <a:lnTo>
                    <a:pt x="233" y="231"/>
                  </a:lnTo>
                  <a:lnTo>
                    <a:pt x="231" y="231"/>
                  </a:lnTo>
                  <a:lnTo>
                    <a:pt x="231" y="229"/>
                  </a:lnTo>
                  <a:lnTo>
                    <a:pt x="231" y="229"/>
                  </a:lnTo>
                  <a:lnTo>
                    <a:pt x="231" y="229"/>
                  </a:lnTo>
                  <a:lnTo>
                    <a:pt x="231" y="227"/>
                  </a:lnTo>
                  <a:lnTo>
                    <a:pt x="231" y="227"/>
                  </a:lnTo>
                  <a:lnTo>
                    <a:pt x="231" y="227"/>
                  </a:lnTo>
                  <a:lnTo>
                    <a:pt x="231" y="225"/>
                  </a:lnTo>
                  <a:lnTo>
                    <a:pt x="231" y="225"/>
                  </a:lnTo>
                  <a:lnTo>
                    <a:pt x="231" y="225"/>
                  </a:lnTo>
                  <a:lnTo>
                    <a:pt x="231" y="225"/>
                  </a:lnTo>
                  <a:lnTo>
                    <a:pt x="231" y="224"/>
                  </a:lnTo>
                  <a:lnTo>
                    <a:pt x="229" y="224"/>
                  </a:lnTo>
                  <a:lnTo>
                    <a:pt x="229" y="222"/>
                  </a:lnTo>
                  <a:lnTo>
                    <a:pt x="229" y="222"/>
                  </a:lnTo>
                  <a:lnTo>
                    <a:pt x="229" y="220"/>
                  </a:lnTo>
                  <a:lnTo>
                    <a:pt x="227" y="218"/>
                  </a:lnTo>
                  <a:lnTo>
                    <a:pt x="227" y="218"/>
                  </a:lnTo>
                  <a:lnTo>
                    <a:pt x="229" y="218"/>
                  </a:lnTo>
                  <a:lnTo>
                    <a:pt x="229" y="218"/>
                  </a:lnTo>
                  <a:lnTo>
                    <a:pt x="227" y="216"/>
                  </a:lnTo>
                  <a:lnTo>
                    <a:pt x="227" y="215"/>
                  </a:lnTo>
                  <a:lnTo>
                    <a:pt x="229" y="213"/>
                  </a:lnTo>
                  <a:lnTo>
                    <a:pt x="231" y="211"/>
                  </a:lnTo>
                  <a:lnTo>
                    <a:pt x="229" y="209"/>
                  </a:lnTo>
                  <a:lnTo>
                    <a:pt x="226" y="206"/>
                  </a:lnTo>
                  <a:lnTo>
                    <a:pt x="224" y="206"/>
                  </a:lnTo>
                  <a:lnTo>
                    <a:pt x="226" y="204"/>
                  </a:lnTo>
                  <a:lnTo>
                    <a:pt x="226" y="204"/>
                  </a:lnTo>
                  <a:lnTo>
                    <a:pt x="226" y="204"/>
                  </a:lnTo>
                  <a:lnTo>
                    <a:pt x="226" y="204"/>
                  </a:lnTo>
                  <a:lnTo>
                    <a:pt x="226" y="202"/>
                  </a:lnTo>
                  <a:lnTo>
                    <a:pt x="226" y="202"/>
                  </a:lnTo>
                  <a:lnTo>
                    <a:pt x="222" y="202"/>
                  </a:lnTo>
                  <a:lnTo>
                    <a:pt x="222" y="202"/>
                  </a:lnTo>
                  <a:lnTo>
                    <a:pt x="220" y="202"/>
                  </a:lnTo>
                  <a:lnTo>
                    <a:pt x="218" y="202"/>
                  </a:lnTo>
                  <a:lnTo>
                    <a:pt x="218" y="200"/>
                  </a:lnTo>
                  <a:lnTo>
                    <a:pt x="217" y="202"/>
                  </a:lnTo>
                  <a:lnTo>
                    <a:pt x="217" y="202"/>
                  </a:lnTo>
                  <a:lnTo>
                    <a:pt x="215" y="202"/>
                  </a:lnTo>
                  <a:lnTo>
                    <a:pt x="215" y="202"/>
                  </a:lnTo>
                  <a:lnTo>
                    <a:pt x="211" y="200"/>
                  </a:lnTo>
                  <a:lnTo>
                    <a:pt x="209" y="200"/>
                  </a:lnTo>
                  <a:lnTo>
                    <a:pt x="208" y="200"/>
                  </a:lnTo>
                  <a:lnTo>
                    <a:pt x="206" y="198"/>
                  </a:lnTo>
                  <a:lnTo>
                    <a:pt x="206" y="198"/>
                  </a:lnTo>
                  <a:lnTo>
                    <a:pt x="206" y="197"/>
                  </a:lnTo>
                  <a:lnTo>
                    <a:pt x="204" y="197"/>
                  </a:lnTo>
                  <a:lnTo>
                    <a:pt x="204" y="195"/>
                  </a:lnTo>
                  <a:lnTo>
                    <a:pt x="202" y="197"/>
                  </a:lnTo>
                  <a:lnTo>
                    <a:pt x="202" y="197"/>
                  </a:lnTo>
                  <a:lnTo>
                    <a:pt x="202" y="197"/>
                  </a:lnTo>
                  <a:lnTo>
                    <a:pt x="200" y="197"/>
                  </a:lnTo>
                  <a:lnTo>
                    <a:pt x="200" y="195"/>
                  </a:lnTo>
                  <a:lnTo>
                    <a:pt x="199" y="195"/>
                  </a:lnTo>
                  <a:lnTo>
                    <a:pt x="199" y="195"/>
                  </a:lnTo>
                  <a:lnTo>
                    <a:pt x="199" y="195"/>
                  </a:lnTo>
                  <a:lnTo>
                    <a:pt x="199" y="195"/>
                  </a:lnTo>
                  <a:lnTo>
                    <a:pt x="199" y="195"/>
                  </a:lnTo>
                  <a:lnTo>
                    <a:pt x="199" y="195"/>
                  </a:lnTo>
                  <a:lnTo>
                    <a:pt x="197" y="193"/>
                  </a:lnTo>
                  <a:lnTo>
                    <a:pt x="195" y="191"/>
                  </a:lnTo>
                  <a:lnTo>
                    <a:pt x="193" y="191"/>
                  </a:lnTo>
                  <a:lnTo>
                    <a:pt x="191" y="189"/>
                  </a:lnTo>
                  <a:lnTo>
                    <a:pt x="191" y="189"/>
                  </a:lnTo>
                  <a:lnTo>
                    <a:pt x="191" y="187"/>
                  </a:lnTo>
                  <a:lnTo>
                    <a:pt x="191" y="187"/>
                  </a:lnTo>
                  <a:lnTo>
                    <a:pt x="190" y="184"/>
                  </a:lnTo>
                  <a:lnTo>
                    <a:pt x="190" y="184"/>
                  </a:lnTo>
                  <a:lnTo>
                    <a:pt x="190" y="184"/>
                  </a:lnTo>
                  <a:lnTo>
                    <a:pt x="188" y="182"/>
                  </a:lnTo>
                  <a:lnTo>
                    <a:pt x="188" y="182"/>
                  </a:lnTo>
                  <a:lnTo>
                    <a:pt x="188" y="180"/>
                  </a:lnTo>
                  <a:lnTo>
                    <a:pt x="188" y="180"/>
                  </a:lnTo>
                  <a:lnTo>
                    <a:pt x="186" y="180"/>
                  </a:lnTo>
                  <a:lnTo>
                    <a:pt x="186" y="178"/>
                  </a:lnTo>
                  <a:lnTo>
                    <a:pt x="186" y="178"/>
                  </a:lnTo>
                  <a:lnTo>
                    <a:pt x="184" y="178"/>
                  </a:lnTo>
                  <a:lnTo>
                    <a:pt x="184" y="178"/>
                  </a:lnTo>
                  <a:lnTo>
                    <a:pt x="184" y="178"/>
                  </a:lnTo>
                  <a:lnTo>
                    <a:pt x="182" y="178"/>
                  </a:lnTo>
                  <a:lnTo>
                    <a:pt x="180" y="180"/>
                  </a:lnTo>
                  <a:lnTo>
                    <a:pt x="179" y="180"/>
                  </a:lnTo>
                  <a:lnTo>
                    <a:pt x="175" y="180"/>
                  </a:lnTo>
                  <a:lnTo>
                    <a:pt x="175" y="180"/>
                  </a:lnTo>
                  <a:lnTo>
                    <a:pt x="173" y="180"/>
                  </a:lnTo>
                  <a:lnTo>
                    <a:pt x="173" y="182"/>
                  </a:lnTo>
                  <a:lnTo>
                    <a:pt x="173" y="182"/>
                  </a:lnTo>
                  <a:lnTo>
                    <a:pt x="173" y="182"/>
                  </a:lnTo>
                  <a:lnTo>
                    <a:pt x="173" y="182"/>
                  </a:lnTo>
                  <a:lnTo>
                    <a:pt x="173" y="184"/>
                  </a:lnTo>
                  <a:lnTo>
                    <a:pt x="173" y="184"/>
                  </a:lnTo>
                  <a:lnTo>
                    <a:pt x="171" y="184"/>
                  </a:lnTo>
                  <a:lnTo>
                    <a:pt x="171" y="184"/>
                  </a:lnTo>
                  <a:lnTo>
                    <a:pt x="171" y="184"/>
                  </a:lnTo>
                  <a:lnTo>
                    <a:pt x="171" y="186"/>
                  </a:lnTo>
                  <a:lnTo>
                    <a:pt x="170" y="186"/>
                  </a:lnTo>
                  <a:lnTo>
                    <a:pt x="170" y="186"/>
                  </a:lnTo>
                  <a:lnTo>
                    <a:pt x="168" y="186"/>
                  </a:lnTo>
                  <a:lnTo>
                    <a:pt x="166" y="187"/>
                  </a:lnTo>
                  <a:lnTo>
                    <a:pt x="164" y="187"/>
                  </a:lnTo>
                  <a:lnTo>
                    <a:pt x="162" y="187"/>
                  </a:lnTo>
                  <a:lnTo>
                    <a:pt x="162" y="189"/>
                  </a:lnTo>
                  <a:lnTo>
                    <a:pt x="161" y="189"/>
                  </a:lnTo>
                  <a:lnTo>
                    <a:pt x="161" y="189"/>
                  </a:lnTo>
                  <a:lnTo>
                    <a:pt x="161" y="189"/>
                  </a:lnTo>
                  <a:lnTo>
                    <a:pt x="161" y="191"/>
                  </a:lnTo>
                  <a:lnTo>
                    <a:pt x="161" y="191"/>
                  </a:lnTo>
                  <a:lnTo>
                    <a:pt x="161" y="191"/>
                  </a:lnTo>
                  <a:lnTo>
                    <a:pt x="161" y="191"/>
                  </a:lnTo>
                  <a:lnTo>
                    <a:pt x="166" y="191"/>
                  </a:lnTo>
                  <a:lnTo>
                    <a:pt x="168" y="191"/>
                  </a:lnTo>
                  <a:lnTo>
                    <a:pt x="168" y="189"/>
                  </a:lnTo>
                  <a:lnTo>
                    <a:pt x="168" y="189"/>
                  </a:lnTo>
                  <a:lnTo>
                    <a:pt x="168" y="189"/>
                  </a:lnTo>
                  <a:lnTo>
                    <a:pt x="168" y="189"/>
                  </a:lnTo>
                  <a:lnTo>
                    <a:pt x="166" y="187"/>
                  </a:lnTo>
                  <a:lnTo>
                    <a:pt x="166" y="187"/>
                  </a:lnTo>
                  <a:lnTo>
                    <a:pt x="168" y="187"/>
                  </a:lnTo>
                  <a:lnTo>
                    <a:pt x="168" y="187"/>
                  </a:lnTo>
                  <a:lnTo>
                    <a:pt x="168" y="187"/>
                  </a:lnTo>
                  <a:lnTo>
                    <a:pt x="170" y="187"/>
                  </a:lnTo>
                  <a:lnTo>
                    <a:pt x="170" y="189"/>
                  </a:lnTo>
                  <a:lnTo>
                    <a:pt x="170" y="189"/>
                  </a:lnTo>
                  <a:lnTo>
                    <a:pt x="171" y="189"/>
                  </a:lnTo>
                  <a:lnTo>
                    <a:pt x="171" y="191"/>
                  </a:lnTo>
                  <a:lnTo>
                    <a:pt x="173" y="191"/>
                  </a:lnTo>
                  <a:lnTo>
                    <a:pt x="175" y="189"/>
                  </a:lnTo>
                  <a:lnTo>
                    <a:pt x="175" y="189"/>
                  </a:lnTo>
                  <a:lnTo>
                    <a:pt x="175" y="189"/>
                  </a:lnTo>
                  <a:lnTo>
                    <a:pt x="177" y="191"/>
                  </a:lnTo>
                  <a:lnTo>
                    <a:pt x="179" y="191"/>
                  </a:lnTo>
                  <a:lnTo>
                    <a:pt x="184" y="195"/>
                  </a:lnTo>
                  <a:lnTo>
                    <a:pt x="184" y="197"/>
                  </a:lnTo>
                  <a:lnTo>
                    <a:pt x="186" y="197"/>
                  </a:lnTo>
                  <a:lnTo>
                    <a:pt x="186" y="197"/>
                  </a:lnTo>
                  <a:lnTo>
                    <a:pt x="186" y="198"/>
                  </a:lnTo>
                  <a:lnTo>
                    <a:pt x="186" y="198"/>
                  </a:lnTo>
                  <a:lnTo>
                    <a:pt x="188" y="200"/>
                  </a:lnTo>
                  <a:lnTo>
                    <a:pt x="190" y="200"/>
                  </a:lnTo>
                  <a:lnTo>
                    <a:pt x="191" y="200"/>
                  </a:lnTo>
                  <a:lnTo>
                    <a:pt x="191" y="202"/>
                  </a:lnTo>
                  <a:lnTo>
                    <a:pt x="191" y="202"/>
                  </a:lnTo>
                  <a:lnTo>
                    <a:pt x="191" y="202"/>
                  </a:lnTo>
                  <a:lnTo>
                    <a:pt x="191" y="202"/>
                  </a:lnTo>
                  <a:lnTo>
                    <a:pt x="191" y="202"/>
                  </a:lnTo>
                  <a:lnTo>
                    <a:pt x="191" y="204"/>
                  </a:lnTo>
                  <a:lnTo>
                    <a:pt x="193" y="204"/>
                  </a:lnTo>
                  <a:lnTo>
                    <a:pt x="193" y="204"/>
                  </a:lnTo>
                  <a:lnTo>
                    <a:pt x="193" y="206"/>
                  </a:lnTo>
                  <a:lnTo>
                    <a:pt x="193" y="206"/>
                  </a:lnTo>
                  <a:lnTo>
                    <a:pt x="193" y="206"/>
                  </a:lnTo>
                  <a:lnTo>
                    <a:pt x="195" y="207"/>
                  </a:lnTo>
                  <a:lnTo>
                    <a:pt x="195" y="207"/>
                  </a:lnTo>
                  <a:lnTo>
                    <a:pt x="199" y="207"/>
                  </a:lnTo>
                  <a:lnTo>
                    <a:pt x="199" y="207"/>
                  </a:lnTo>
                  <a:lnTo>
                    <a:pt x="199" y="209"/>
                  </a:lnTo>
                  <a:lnTo>
                    <a:pt x="200" y="211"/>
                  </a:lnTo>
                  <a:lnTo>
                    <a:pt x="200" y="211"/>
                  </a:lnTo>
                  <a:lnTo>
                    <a:pt x="200" y="211"/>
                  </a:lnTo>
                  <a:lnTo>
                    <a:pt x="200" y="211"/>
                  </a:lnTo>
                  <a:lnTo>
                    <a:pt x="200" y="213"/>
                  </a:lnTo>
                  <a:lnTo>
                    <a:pt x="200" y="213"/>
                  </a:lnTo>
                  <a:lnTo>
                    <a:pt x="199" y="215"/>
                  </a:lnTo>
                  <a:lnTo>
                    <a:pt x="199" y="216"/>
                  </a:lnTo>
                  <a:lnTo>
                    <a:pt x="199" y="216"/>
                  </a:lnTo>
                  <a:lnTo>
                    <a:pt x="199" y="215"/>
                  </a:lnTo>
                  <a:lnTo>
                    <a:pt x="199" y="215"/>
                  </a:lnTo>
                  <a:lnTo>
                    <a:pt x="199" y="215"/>
                  </a:lnTo>
                  <a:lnTo>
                    <a:pt x="200" y="218"/>
                  </a:lnTo>
                  <a:lnTo>
                    <a:pt x="200" y="218"/>
                  </a:lnTo>
                  <a:lnTo>
                    <a:pt x="202" y="218"/>
                  </a:lnTo>
                  <a:lnTo>
                    <a:pt x="204" y="218"/>
                  </a:lnTo>
                  <a:lnTo>
                    <a:pt x="204" y="218"/>
                  </a:lnTo>
                  <a:lnTo>
                    <a:pt x="208" y="218"/>
                  </a:lnTo>
                  <a:lnTo>
                    <a:pt x="208" y="218"/>
                  </a:lnTo>
                  <a:lnTo>
                    <a:pt x="209" y="218"/>
                  </a:lnTo>
                  <a:lnTo>
                    <a:pt x="211" y="218"/>
                  </a:lnTo>
                  <a:lnTo>
                    <a:pt x="211" y="218"/>
                  </a:lnTo>
                  <a:lnTo>
                    <a:pt x="213" y="220"/>
                  </a:lnTo>
                  <a:lnTo>
                    <a:pt x="215" y="220"/>
                  </a:lnTo>
                  <a:lnTo>
                    <a:pt x="218" y="218"/>
                  </a:lnTo>
                  <a:lnTo>
                    <a:pt x="220" y="220"/>
                  </a:lnTo>
                  <a:lnTo>
                    <a:pt x="220" y="218"/>
                  </a:lnTo>
                  <a:lnTo>
                    <a:pt x="220" y="220"/>
                  </a:lnTo>
                  <a:lnTo>
                    <a:pt x="222" y="220"/>
                  </a:lnTo>
                  <a:lnTo>
                    <a:pt x="222" y="220"/>
                  </a:lnTo>
                  <a:lnTo>
                    <a:pt x="222" y="220"/>
                  </a:lnTo>
                  <a:lnTo>
                    <a:pt x="222" y="222"/>
                  </a:lnTo>
                  <a:lnTo>
                    <a:pt x="222" y="222"/>
                  </a:lnTo>
                  <a:lnTo>
                    <a:pt x="222" y="222"/>
                  </a:lnTo>
                  <a:lnTo>
                    <a:pt x="222" y="224"/>
                  </a:lnTo>
                  <a:lnTo>
                    <a:pt x="220" y="224"/>
                  </a:lnTo>
                  <a:lnTo>
                    <a:pt x="222" y="224"/>
                  </a:lnTo>
                  <a:lnTo>
                    <a:pt x="222" y="224"/>
                  </a:lnTo>
                  <a:lnTo>
                    <a:pt x="224" y="224"/>
                  </a:lnTo>
                  <a:lnTo>
                    <a:pt x="226" y="225"/>
                  </a:lnTo>
                  <a:lnTo>
                    <a:pt x="224" y="227"/>
                  </a:lnTo>
                  <a:lnTo>
                    <a:pt x="224" y="227"/>
                  </a:lnTo>
                  <a:lnTo>
                    <a:pt x="224" y="227"/>
                  </a:lnTo>
                  <a:lnTo>
                    <a:pt x="224" y="227"/>
                  </a:lnTo>
                  <a:lnTo>
                    <a:pt x="224" y="227"/>
                  </a:lnTo>
                  <a:lnTo>
                    <a:pt x="224" y="227"/>
                  </a:lnTo>
                  <a:lnTo>
                    <a:pt x="224" y="229"/>
                  </a:lnTo>
                  <a:lnTo>
                    <a:pt x="226" y="227"/>
                  </a:lnTo>
                  <a:lnTo>
                    <a:pt x="226" y="227"/>
                  </a:lnTo>
                  <a:lnTo>
                    <a:pt x="226" y="227"/>
                  </a:lnTo>
                  <a:lnTo>
                    <a:pt x="226" y="227"/>
                  </a:lnTo>
                  <a:lnTo>
                    <a:pt x="226" y="227"/>
                  </a:lnTo>
                  <a:lnTo>
                    <a:pt x="226" y="227"/>
                  </a:lnTo>
                  <a:lnTo>
                    <a:pt x="226" y="227"/>
                  </a:lnTo>
                  <a:lnTo>
                    <a:pt x="227" y="227"/>
                  </a:lnTo>
                  <a:lnTo>
                    <a:pt x="226" y="227"/>
                  </a:lnTo>
                  <a:lnTo>
                    <a:pt x="226" y="229"/>
                  </a:lnTo>
                  <a:lnTo>
                    <a:pt x="226" y="231"/>
                  </a:lnTo>
                  <a:lnTo>
                    <a:pt x="226" y="231"/>
                  </a:lnTo>
                  <a:lnTo>
                    <a:pt x="226" y="229"/>
                  </a:lnTo>
                  <a:lnTo>
                    <a:pt x="226" y="229"/>
                  </a:lnTo>
                  <a:lnTo>
                    <a:pt x="227" y="229"/>
                  </a:lnTo>
                  <a:lnTo>
                    <a:pt x="227" y="231"/>
                  </a:lnTo>
                  <a:lnTo>
                    <a:pt x="229" y="233"/>
                  </a:lnTo>
                  <a:lnTo>
                    <a:pt x="229" y="233"/>
                  </a:lnTo>
                  <a:lnTo>
                    <a:pt x="229" y="234"/>
                  </a:lnTo>
                  <a:lnTo>
                    <a:pt x="229" y="234"/>
                  </a:lnTo>
                  <a:lnTo>
                    <a:pt x="227" y="234"/>
                  </a:lnTo>
                  <a:lnTo>
                    <a:pt x="227" y="236"/>
                  </a:lnTo>
                  <a:lnTo>
                    <a:pt x="227" y="236"/>
                  </a:lnTo>
                  <a:lnTo>
                    <a:pt x="229" y="236"/>
                  </a:lnTo>
                  <a:lnTo>
                    <a:pt x="229" y="236"/>
                  </a:lnTo>
                  <a:lnTo>
                    <a:pt x="229" y="238"/>
                  </a:lnTo>
                  <a:lnTo>
                    <a:pt x="229" y="238"/>
                  </a:lnTo>
                  <a:close/>
                  <a:moveTo>
                    <a:pt x="190" y="171"/>
                  </a:moveTo>
                  <a:lnTo>
                    <a:pt x="191" y="171"/>
                  </a:lnTo>
                  <a:lnTo>
                    <a:pt x="191" y="171"/>
                  </a:lnTo>
                  <a:lnTo>
                    <a:pt x="191" y="171"/>
                  </a:lnTo>
                  <a:lnTo>
                    <a:pt x="191" y="171"/>
                  </a:lnTo>
                  <a:lnTo>
                    <a:pt x="193" y="171"/>
                  </a:lnTo>
                  <a:lnTo>
                    <a:pt x="193" y="169"/>
                  </a:lnTo>
                  <a:lnTo>
                    <a:pt x="193" y="171"/>
                  </a:lnTo>
                  <a:lnTo>
                    <a:pt x="195" y="169"/>
                  </a:lnTo>
                  <a:lnTo>
                    <a:pt x="193" y="168"/>
                  </a:lnTo>
                  <a:lnTo>
                    <a:pt x="193" y="168"/>
                  </a:lnTo>
                  <a:lnTo>
                    <a:pt x="191" y="168"/>
                  </a:lnTo>
                  <a:lnTo>
                    <a:pt x="191" y="168"/>
                  </a:lnTo>
                  <a:lnTo>
                    <a:pt x="191" y="168"/>
                  </a:lnTo>
                  <a:lnTo>
                    <a:pt x="190" y="169"/>
                  </a:lnTo>
                  <a:lnTo>
                    <a:pt x="190" y="169"/>
                  </a:lnTo>
                  <a:lnTo>
                    <a:pt x="190" y="169"/>
                  </a:lnTo>
                  <a:lnTo>
                    <a:pt x="190" y="169"/>
                  </a:lnTo>
                  <a:lnTo>
                    <a:pt x="188" y="169"/>
                  </a:lnTo>
                  <a:lnTo>
                    <a:pt x="188" y="171"/>
                  </a:lnTo>
                  <a:lnTo>
                    <a:pt x="190" y="171"/>
                  </a:lnTo>
                  <a:lnTo>
                    <a:pt x="190" y="171"/>
                  </a:lnTo>
                  <a:lnTo>
                    <a:pt x="190" y="171"/>
                  </a:lnTo>
                  <a:close/>
                  <a:moveTo>
                    <a:pt x="204" y="171"/>
                  </a:moveTo>
                  <a:lnTo>
                    <a:pt x="202" y="169"/>
                  </a:lnTo>
                  <a:lnTo>
                    <a:pt x="200" y="168"/>
                  </a:lnTo>
                  <a:lnTo>
                    <a:pt x="199" y="168"/>
                  </a:lnTo>
                  <a:lnTo>
                    <a:pt x="199" y="168"/>
                  </a:lnTo>
                  <a:lnTo>
                    <a:pt x="199" y="168"/>
                  </a:lnTo>
                  <a:lnTo>
                    <a:pt x="199" y="168"/>
                  </a:lnTo>
                  <a:lnTo>
                    <a:pt x="199" y="168"/>
                  </a:lnTo>
                  <a:lnTo>
                    <a:pt x="199" y="168"/>
                  </a:lnTo>
                  <a:lnTo>
                    <a:pt x="200" y="169"/>
                  </a:lnTo>
                  <a:lnTo>
                    <a:pt x="200" y="171"/>
                  </a:lnTo>
                  <a:lnTo>
                    <a:pt x="200" y="171"/>
                  </a:lnTo>
                  <a:lnTo>
                    <a:pt x="202" y="173"/>
                  </a:lnTo>
                  <a:lnTo>
                    <a:pt x="202" y="173"/>
                  </a:lnTo>
                  <a:lnTo>
                    <a:pt x="202" y="173"/>
                  </a:lnTo>
                  <a:lnTo>
                    <a:pt x="202" y="173"/>
                  </a:lnTo>
                  <a:lnTo>
                    <a:pt x="202" y="175"/>
                  </a:lnTo>
                  <a:lnTo>
                    <a:pt x="202" y="175"/>
                  </a:lnTo>
                  <a:lnTo>
                    <a:pt x="204" y="175"/>
                  </a:lnTo>
                  <a:lnTo>
                    <a:pt x="204" y="175"/>
                  </a:lnTo>
                  <a:lnTo>
                    <a:pt x="204" y="175"/>
                  </a:lnTo>
                  <a:lnTo>
                    <a:pt x="206" y="175"/>
                  </a:lnTo>
                  <a:lnTo>
                    <a:pt x="206" y="175"/>
                  </a:lnTo>
                  <a:lnTo>
                    <a:pt x="208" y="173"/>
                  </a:lnTo>
                  <a:lnTo>
                    <a:pt x="208" y="173"/>
                  </a:lnTo>
                  <a:lnTo>
                    <a:pt x="208" y="173"/>
                  </a:lnTo>
                  <a:lnTo>
                    <a:pt x="206" y="173"/>
                  </a:lnTo>
                  <a:lnTo>
                    <a:pt x="206" y="171"/>
                  </a:lnTo>
                  <a:lnTo>
                    <a:pt x="206" y="171"/>
                  </a:lnTo>
                  <a:lnTo>
                    <a:pt x="204" y="171"/>
                  </a:lnTo>
                  <a:close/>
                  <a:moveTo>
                    <a:pt x="27" y="166"/>
                  </a:moveTo>
                  <a:lnTo>
                    <a:pt x="27" y="166"/>
                  </a:lnTo>
                  <a:lnTo>
                    <a:pt x="25" y="166"/>
                  </a:lnTo>
                  <a:lnTo>
                    <a:pt x="25" y="166"/>
                  </a:lnTo>
                  <a:lnTo>
                    <a:pt x="25" y="166"/>
                  </a:lnTo>
                  <a:lnTo>
                    <a:pt x="25" y="168"/>
                  </a:lnTo>
                  <a:lnTo>
                    <a:pt x="27" y="168"/>
                  </a:lnTo>
                  <a:lnTo>
                    <a:pt x="27" y="169"/>
                  </a:lnTo>
                  <a:lnTo>
                    <a:pt x="27" y="169"/>
                  </a:lnTo>
                  <a:lnTo>
                    <a:pt x="29" y="169"/>
                  </a:lnTo>
                  <a:lnTo>
                    <a:pt x="29" y="168"/>
                  </a:lnTo>
                  <a:lnTo>
                    <a:pt x="27" y="166"/>
                  </a:lnTo>
                  <a:close/>
                  <a:moveTo>
                    <a:pt x="217" y="162"/>
                  </a:moveTo>
                  <a:lnTo>
                    <a:pt x="217" y="162"/>
                  </a:lnTo>
                  <a:lnTo>
                    <a:pt x="217" y="162"/>
                  </a:lnTo>
                  <a:lnTo>
                    <a:pt x="215" y="162"/>
                  </a:lnTo>
                  <a:lnTo>
                    <a:pt x="213" y="166"/>
                  </a:lnTo>
                  <a:lnTo>
                    <a:pt x="213" y="169"/>
                  </a:lnTo>
                  <a:lnTo>
                    <a:pt x="211" y="169"/>
                  </a:lnTo>
                  <a:lnTo>
                    <a:pt x="211" y="169"/>
                  </a:lnTo>
                  <a:lnTo>
                    <a:pt x="211" y="171"/>
                  </a:lnTo>
                  <a:lnTo>
                    <a:pt x="211" y="171"/>
                  </a:lnTo>
                  <a:lnTo>
                    <a:pt x="213" y="169"/>
                  </a:lnTo>
                  <a:lnTo>
                    <a:pt x="215" y="168"/>
                  </a:lnTo>
                  <a:lnTo>
                    <a:pt x="215" y="166"/>
                  </a:lnTo>
                  <a:lnTo>
                    <a:pt x="217" y="166"/>
                  </a:lnTo>
                  <a:lnTo>
                    <a:pt x="217" y="164"/>
                  </a:lnTo>
                  <a:lnTo>
                    <a:pt x="217" y="162"/>
                  </a:lnTo>
                  <a:lnTo>
                    <a:pt x="217" y="162"/>
                  </a:lnTo>
                  <a:lnTo>
                    <a:pt x="217" y="162"/>
                  </a:lnTo>
                  <a:lnTo>
                    <a:pt x="217" y="162"/>
                  </a:lnTo>
                  <a:close/>
                  <a:moveTo>
                    <a:pt x="222" y="160"/>
                  </a:moveTo>
                  <a:lnTo>
                    <a:pt x="222" y="162"/>
                  </a:lnTo>
                  <a:lnTo>
                    <a:pt x="222" y="160"/>
                  </a:lnTo>
                  <a:lnTo>
                    <a:pt x="224" y="159"/>
                  </a:lnTo>
                  <a:lnTo>
                    <a:pt x="224" y="159"/>
                  </a:lnTo>
                  <a:lnTo>
                    <a:pt x="224" y="159"/>
                  </a:lnTo>
                  <a:lnTo>
                    <a:pt x="222" y="159"/>
                  </a:lnTo>
                  <a:lnTo>
                    <a:pt x="222" y="159"/>
                  </a:lnTo>
                  <a:lnTo>
                    <a:pt x="222" y="159"/>
                  </a:lnTo>
                  <a:lnTo>
                    <a:pt x="222" y="159"/>
                  </a:lnTo>
                  <a:lnTo>
                    <a:pt x="222" y="157"/>
                  </a:lnTo>
                  <a:lnTo>
                    <a:pt x="222" y="157"/>
                  </a:lnTo>
                  <a:lnTo>
                    <a:pt x="222" y="159"/>
                  </a:lnTo>
                  <a:lnTo>
                    <a:pt x="220" y="159"/>
                  </a:lnTo>
                  <a:lnTo>
                    <a:pt x="220" y="159"/>
                  </a:lnTo>
                  <a:lnTo>
                    <a:pt x="220" y="160"/>
                  </a:lnTo>
                  <a:lnTo>
                    <a:pt x="222" y="160"/>
                  </a:lnTo>
                  <a:lnTo>
                    <a:pt x="222" y="160"/>
                  </a:lnTo>
                  <a:lnTo>
                    <a:pt x="222" y="160"/>
                  </a:lnTo>
                  <a:lnTo>
                    <a:pt x="222" y="160"/>
                  </a:lnTo>
                  <a:close/>
                  <a:moveTo>
                    <a:pt x="347" y="180"/>
                  </a:moveTo>
                  <a:lnTo>
                    <a:pt x="347" y="180"/>
                  </a:lnTo>
                  <a:lnTo>
                    <a:pt x="347" y="180"/>
                  </a:lnTo>
                  <a:lnTo>
                    <a:pt x="347" y="180"/>
                  </a:lnTo>
                  <a:lnTo>
                    <a:pt x="347" y="180"/>
                  </a:lnTo>
                  <a:lnTo>
                    <a:pt x="345" y="178"/>
                  </a:lnTo>
                  <a:lnTo>
                    <a:pt x="343" y="177"/>
                  </a:lnTo>
                  <a:lnTo>
                    <a:pt x="341" y="175"/>
                  </a:lnTo>
                  <a:lnTo>
                    <a:pt x="341" y="173"/>
                  </a:lnTo>
                  <a:lnTo>
                    <a:pt x="341" y="173"/>
                  </a:lnTo>
                  <a:lnTo>
                    <a:pt x="343" y="173"/>
                  </a:lnTo>
                  <a:lnTo>
                    <a:pt x="345" y="173"/>
                  </a:lnTo>
                  <a:lnTo>
                    <a:pt x="345" y="175"/>
                  </a:lnTo>
                  <a:lnTo>
                    <a:pt x="345" y="175"/>
                  </a:lnTo>
                  <a:lnTo>
                    <a:pt x="345" y="175"/>
                  </a:lnTo>
                  <a:lnTo>
                    <a:pt x="345" y="175"/>
                  </a:lnTo>
                  <a:lnTo>
                    <a:pt x="345" y="177"/>
                  </a:lnTo>
                  <a:lnTo>
                    <a:pt x="345" y="177"/>
                  </a:lnTo>
                  <a:lnTo>
                    <a:pt x="345" y="177"/>
                  </a:lnTo>
                  <a:lnTo>
                    <a:pt x="345" y="177"/>
                  </a:lnTo>
                  <a:lnTo>
                    <a:pt x="345" y="177"/>
                  </a:lnTo>
                  <a:lnTo>
                    <a:pt x="345" y="178"/>
                  </a:lnTo>
                  <a:lnTo>
                    <a:pt x="345" y="178"/>
                  </a:lnTo>
                  <a:lnTo>
                    <a:pt x="345" y="178"/>
                  </a:lnTo>
                  <a:lnTo>
                    <a:pt x="347" y="178"/>
                  </a:lnTo>
                  <a:lnTo>
                    <a:pt x="347" y="180"/>
                  </a:lnTo>
                  <a:lnTo>
                    <a:pt x="347" y="178"/>
                  </a:lnTo>
                  <a:lnTo>
                    <a:pt x="348" y="180"/>
                  </a:lnTo>
                  <a:lnTo>
                    <a:pt x="348" y="178"/>
                  </a:lnTo>
                  <a:lnTo>
                    <a:pt x="350" y="178"/>
                  </a:lnTo>
                  <a:lnTo>
                    <a:pt x="350" y="177"/>
                  </a:lnTo>
                  <a:lnTo>
                    <a:pt x="348" y="177"/>
                  </a:lnTo>
                  <a:lnTo>
                    <a:pt x="348" y="175"/>
                  </a:lnTo>
                  <a:lnTo>
                    <a:pt x="347" y="175"/>
                  </a:lnTo>
                  <a:lnTo>
                    <a:pt x="347" y="173"/>
                  </a:lnTo>
                  <a:lnTo>
                    <a:pt x="347" y="173"/>
                  </a:lnTo>
                  <a:lnTo>
                    <a:pt x="347" y="173"/>
                  </a:lnTo>
                  <a:lnTo>
                    <a:pt x="347" y="173"/>
                  </a:lnTo>
                  <a:lnTo>
                    <a:pt x="347" y="171"/>
                  </a:lnTo>
                  <a:lnTo>
                    <a:pt x="345" y="171"/>
                  </a:lnTo>
                  <a:lnTo>
                    <a:pt x="345" y="171"/>
                  </a:lnTo>
                  <a:lnTo>
                    <a:pt x="345" y="171"/>
                  </a:lnTo>
                  <a:lnTo>
                    <a:pt x="347" y="169"/>
                  </a:lnTo>
                  <a:lnTo>
                    <a:pt x="345" y="169"/>
                  </a:lnTo>
                  <a:lnTo>
                    <a:pt x="345" y="169"/>
                  </a:lnTo>
                  <a:lnTo>
                    <a:pt x="343" y="166"/>
                  </a:lnTo>
                  <a:lnTo>
                    <a:pt x="341" y="166"/>
                  </a:lnTo>
                  <a:lnTo>
                    <a:pt x="341" y="166"/>
                  </a:lnTo>
                  <a:lnTo>
                    <a:pt x="339" y="164"/>
                  </a:lnTo>
                  <a:lnTo>
                    <a:pt x="338" y="162"/>
                  </a:lnTo>
                  <a:lnTo>
                    <a:pt x="338" y="162"/>
                  </a:lnTo>
                  <a:lnTo>
                    <a:pt x="339" y="160"/>
                  </a:lnTo>
                  <a:lnTo>
                    <a:pt x="339" y="159"/>
                  </a:lnTo>
                  <a:lnTo>
                    <a:pt x="339" y="159"/>
                  </a:lnTo>
                  <a:lnTo>
                    <a:pt x="338" y="159"/>
                  </a:lnTo>
                  <a:lnTo>
                    <a:pt x="336" y="157"/>
                  </a:lnTo>
                  <a:lnTo>
                    <a:pt x="338" y="157"/>
                  </a:lnTo>
                  <a:lnTo>
                    <a:pt x="336" y="157"/>
                  </a:lnTo>
                  <a:lnTo>
                    <a:pt x="327" y="157"/>
                  </a:lnTo>
                  <a:lnTo>
                    <a:pt x="327" y="159"/>
                  </a:lnTo>
                  <a:lnTo>
                    <a:pt x="327" y="159"/>
                  </a:lnTo>
                  <a:lnTo>
                    <a:pt x="327" y="160"/>
                  </a:lnTo>
                  <a:lnTo>
                    <a:pt x="325" y="160"/>
                  </a:lnTo>
                  <a:lnTo>
                    <a:pt x="323" y="160"/>
                  </a:lnTo>
                  <a:lnTo>
                    <a:pt x="323" y="160"/>
                  </a:lnTo>
                  <a:lnTo>
                    <a:pt x="321" y="162"/>
                  </a:lnTo>
                  <a:lnTo>
                    <a:pt x="321" y="162"/>
                  </a:lnTo>
                  <a:lnTo>
                    <a:pt x="321" y="162"/>
                  </a:lnTo>
                  <a:lnTo>
                    <a:pt x="321" y="160"/>
                  </a:lnTo>
                  <a:lnTo>
                    <a:pt x="321" y="162"/>
                  </a:lnTo>
                  <a:lnTo>
                    <a:pt x="321" y="162"/>
                  </a:lnTo>
                  <a:lnTo>
                    <a:pt x="321" y="162"/>
                  </a:lnTo>
                  <a:lnTo>
                    <a:pt x="320" y="162"/>
                  </a:lnTo>
                  <a:lnTo>
                    <a:pt x="320" y="162"/>
                  </a:lnTo>
                  <a:lnTo>
                    <a:pt x="318" y="162"/>
                  </a:lnTo>
                  <a:lnTo>
                    <a:pt x="316" y="162"/>
                  </a:lnTo>
                  <a:lnTo>
                    <a:pt x="314" y="162"/>
                  </a:lnTo>
                  <a:lnTo>
                    <a:pt x="314" y="162"/>
                  </a:lnTo>
                  <a:lnTo>
                    <a:pt x="314" y="162"/>
                  </a:lnTo>
                  <a:lnTo>
                    <a:pt x="312" y="164"/>
                  </a:lnTo>
                  <a:lnTo>
                    <a:pt x="312" y="164"/>
                  </a:lnTo>
                  <a:lnTo>
                    <a:pt x="312" y="164"/>
                  </a:lnTo>
                  <a:lnTo>
                    <a:pt x="312" y="164"/>
                  </a:lnTo>
                  <a:lnTo>
                    <a:pt x="312" y="164"/>
                  </a:lnTo>
                  <a:lnTo>
                    <a:pt x="312" y="166"/>
                  </a:lnTo>
                  <a:lnTo>
                    <a:pt x="312" y="166"/>
                  </a:lnTo>
                  <a:lnTo>
                    <a:pt x="311" y="166"/>
                  </a:lnTo>
                  <a:lnTo>
                    <a:pt x="311" y="166"/>
                  </a:lnTo>
                  <a:lnTo>
                    <a:pt x="311" y="166"/>
                  </a:lnTo>
                  <a:lnTo>
                    <a:pt x="311" y="166"/>
                  </a:lnTo>
                  <a:lnTo>
                    <a:pt x="311" y="166"/>
                  </a:lnTo>
                  <a:lnTo>
                    <a:pt x="312" y="166"/>
                  </a:lnTo>
                  <a:lnTo>
                    <a:pt x="311" y="168"/>
                  </a:lnTo>
                  <a:lnTo>
                    <a:pt x="311" y="168"/>
                  </a:lnTo>
                  <a:lnTo>
                    <a:pt x="311" y="168"/>
                  </a:lnTo>
                  <a:lnTo>
                    <a:pt x="311" y="169"/>
                  </a:lnTo>
                  <a:lnTo>
                    <a:pt x="311" y="169"/>
                  </a:lnTo>
                  <a:lnTo>
                    <a:pt x="312" y="169"/>
                  </a:lnTo>
                  <a:lnTo>
                    <a:pt x="312" y="171"/>
                  </a:lnTo>
                  <a:lnTo>
                    <a:pt x="314" y="171"/>
                  </a:lnTo>
                  <a:lnTo>
                    <a:pt x="314" y="171"/>
                  </a:lnTo>
                  <a:lnTo>
                    <a:pt x="316" y="171"/>
                  </a:lnTo>
                  <a:lnTo>
                    <a:pt x="316" y="173"/>
                  </a:lnTo>
                  <a:lnTo>
                    <a:pt x="316" y="173"/>
                  </a:lnTo>
                  <a:lnTo>
                    <a:pt x="321" y="175"/>
                  </a:lnTo>
                  <a:lnTo>
                    <a:pt x="321" y="175"/>
                  </a:lnTo>
                  <a:lnTo>
                    <a:pt x="323" y="175"/>
                  </a:lnTo>
                  <a:lnTo>
                    <a:pt x="323" y="173"/>
                  </a:lnTo>
                  <a:lnTo>
                    <a:pt x="327" y="171"/>
                  </a:lnTo>
                  <a:lnTo>
                    <a:pt x="327" y="171"/>
                  </a:lnTo>
                  <a:lnTo>
                    <a:pt x="327" y="169"/>
                  </a:lnTo>
                  <a:lnTo>
                    <a:pt x="327" y="168"/>
                  </a:lnTo>
                  <a:lnTo>
                    <a:pt x="329" y="168"/>
                  </a:lnTo>
                  <a:lnTo>
                    <a:pt x="329" y="168"/>
                  </a:lnTo>
                  <a:lnTo>
                    <a:pt x="330" y="168"/>
                  </a:lnTo>
                  <a:lnTo>
                    <a:pt x="330" y="168"/>
                  </a:lnTo>
                  <a:lnTo>
                    <a:pt x="332" y="168"/>
                  </a:lnTo>
                  <a:lnTo>
                    <a:pt x="332" y="168"/>
                  </a:lnTo>
                  <a:lnTo>
                    <a:pt x="334" y="169"/>
                  </a:lnTo>
                  <a:lnTo>
                    <a:pt x="334" y="169"/>
                  </a:lnTo>
                  <a:lnTo>
                    <a:pt x="332" y="169"/>
                  </a:lnTo>
                  <a:lnTo>
                    <a:pt x="332" y="169"/>
                  </a:lnTo>
                  <a:lnTo>
                    <a:pt x="332" y="171"/>
                  </a:lnTo>
                  <a:lnTo>
                    <a:pt x="330" y="171"/>
                  </a:lnTo>
                  <a:lnTo>
                    <a:pt x="329" y="173"/>
                  </a:lnTo>
                  <a:lnTo>
                    <a:pt x="329" y="173"/>
                  </a:lnTo>
                  <a:lnTo>
                    <a:pt x="329" y="173"/>
                  </a:lnTo>
                  <a:lnTo>
                    <a:pt x="329" y="173"/>
                  </a:lnTo>
                  <a:lnTo>
                    <a:pt x="327" y="175"/>
                  </a:lnTo>
                  <a:lnTo>
                    <a:pt x="327" y="175"/>
                  </a:lnTo>
                  <a:lnTo>
                    <a:pt x="325" y="175"/>
                  </a:lnTo>
                  <a:lnTo>
                    <a:pt x="325" y="175"/>
                  </a:lnTo>
                  <a:lnTo>
                    <a:pt x="325" y="175"/>
                  </a:lnTo>
                  <a:lnTo>
                    <a:pt x="325" y="175"/>
                  </a:lnTo>
                  <a:lnTo>
                    <a:pt x="323" y="175"/>
                  </a:lnTo>
                  <a:lnTo>
                    <a:pt x="323" y="175"/>
                  </a:lnTo>
                  <a:lnTo>
                    <a:pt x="323" y="175"/>
                  </a:lnTo>
                  <a:lnTo>
                    <a:pt x="323" y="175"/>
                  </a:lnTo>
                  <a:lnTo>
                    <a:pt x="323" y="177"/>
                  </a:lnTo>
                  <a:lnTo>
                    <a:pt x="325" y="177"/>
                  </a:lnTo>
                  <a:lnTo>
                    <a:pt x="327" y="178"/>
                  </a:lnTo>
                  <a:lnTo>
                    <a:pt x="327" y="178"/>
                  </a:lnTo>
                  <a:lnTo>
                    <a:pt x="327" y="178"/>
                  </a:lnTo>
                  <a:lnTo>
                    <a:pt x="330" y="178"/>
                  </a:lnTo>
                  <a:lnTo>
                    <a:pt x="332" y="180"/>
                  </a:lnTo>
                  <a:lnTo>
                    <a:pt x="334" y="180"/>
                  </a:lnTo>
                  <a:lnTo>
                    <a:pt x="336" y="182"/>
                  </a:lnTo>
                  <a:lnTo>
                    <a:pt x="336" y="182"/>
                  </a:lnTo>
                  <a:lnTo>
                    <a:pt x="338" y="182"/>
                  </a:lnTo>
                  <a:lnTo>
                    <a:pt x="339" y="182"/>
                  </a:lnTo>
                  <a:lnTo>
                    <a:pt x="339" y="182"/>
                  </a:lnTo>
                  <a:lnTo>
                    <a:pt x="343" y="182"/>
                  </a:lnTo>
                  <a:lnTo>
                    <a:pt x="345" y="182"/>
                  </a:lnTo>
                  <a:lnTo>
                    <a:pt x="347" y="182"/>
                  </a:lnTo>
                  <a:lnTo>
                    <a:pt x="347" y="180"/>
                  </a:lnTo>
                  <a:close/>
                  <a:moveTo>
                    <a:pt x="267" y="148"/>
                  </a:moveTo>
                  <a:lnTo>
                    <a:pt x="267" y="151"/>
                  </a:lnTo>
                  <a:lnTo>
                    <a:pt x="269" y="151"/>
                  </a:lnTo>
                  <a:lnTo>
                    <a:pt x="271" y="148"/>
                  </a:lnTo>
                  <a:lnTo>
                    <a:pt x="271" y="146"/>
                  </a:lnTo>
                  <a:lnTo>
                    <a:pt x="269" y="144"/>
                  </a:lnTo>
                  <a:lnTo>
                    <a:pt x="269" y="144"/>
                  </a:lnTo>
                  <a:lnTo>
                    <a:pt x="269" y="144"/>
                  </a:lnTo>
                  <a:lnTo>
                    <a:pt x="269" y="144"/>
                  </a:lnTo>
                  <a:lnTo>
                    <a:pt x="269" y="146"/>
                  </a:lnTo>
                  <a:lnTo>
                    <a:pt x="267" y="146"/>
                  </a:lnTo>
                  <a:lnTo>
                    <a:pt x="267" y="148"/>
                  </a:lnTo>
                  <a:close/>
                  <a:moveTo>
                    <a:pt x="23" y="155"/>
                  </a:moveTo>
                  <a:lnTo>
                    <a:pt x="23" y="153"/>
                  </a:lnTo>
                  <a:lnTo>
                    <a:pt x="23" y="153"/>
                  </a:lnTo>
                  <a:lnTo>
                    <a:pt x="23" y="151"/>
                  </a:lnTo>
                  <a:lnTo>
                    <a:pt x="22" y="151"/>
                  </a:lnTo>
                  <a:lnTo>
                    <a:pt x="22" y="151"/>
                  </a:lnTo>
                  <a:lnTo>
                    <a:pt x="22" y="151"/>
                  </a:lnTo>
                  <a:lnTo>
                    <a:pt x="20" y="153"/>
                  </a:lnTo>
                  <a:lnTo>
                    <a:pt x="20" y="151"/>
                  </a:lnTo>
                  <a:lnTo>
                    <a:pt x="18" y="151"/>
                  </a:lnTo>
                  <a:lnTo>
                    <a:pt x="18" y="151"/>
                  </a:lnTo>
                  <a:lnTo>
                    <a:pt x="16" y="151"/>
                  </a:lnTo>
                  <a:lnTo>
                    <a:pt x="16" y="151"/>
                  </a:lnTo>
                  <a:lnTo>
                    <a:pt x="16" y="150"/>
                  </a:lnTo>
                  <a:lnTo>
                    <a:pt x="14" y="150"/>
                  </a:lnTo>
                  <a:lnTo>
                    <a:pt x="14" y="142"/>
                  </a:lnTo>
                  <a:lnTo>
                    <a:pt x="13" y="142"/>
                  </a:lnTo>
                  <a:lnTo>
                    <a:pt x="14" y="142"/>
                  </a:lnTo>
                  <a:lnTo>
                    <a:pt x="14" y="142"/>
                  </a:lnTo>
                  <a:lnTo>
                    <a:pt x="14" y="141"/>
                  </a:lnTo>
                  <a:lnTo>
                    <a:pt x="14" y="141"/>
                  </a:lnTo>
                  <a:lnTo>
                    <a:pt x="11" y="139"/>
                  </a:lnTo>
                  <a:lnTo>
                    <a:pt x="11" y="139"/>
                  </a:lnTo>
                  <a:lnTo>
                    <a:pt x="11" y="139"/>
                  </a:lnTo>
                  <a:lnTo>
                    <a:pt x="11" y="137"/>
                  </a:lnTo>
                  <a:lnTo>
                    <a:pt x="11" y="137"/>
                  </a:lnTo>
                  <a:lnTo>
                    <a:pt x="11" y="137"/>
                  </a:lnTo>
                  <a:lnTo>
                    <a:pt x="11" y="135"/>
                  </a:lnTo>
                  <a:lnTo>
                    <a:pt x="11" y="135"/>
                  </a:lnTo>
                  <a:lnTo>
                    <a:pt x="11" y="135"/>
                  </a:lnTo>
                  <a:lnTo>
                    <a:pt x="14" y="133"/>
                  </a:lnTo>
                  <a:lnTo>
                    <a:pt x="14" y="133"/>
                  </a:lnTo>
                  <a:lnTo>
                    <a:pt x="16" y="131"/>
                  </a:lnTo>
                  <a:lnTo>
                    <a:pt x="16" y="130"/>
                  </a:lnTo>
                  <a:lnTo>
                    <a:pt x="16" y="130"/>
                  </a:lnTo>
                  <a:lnTo>
                    <a:pt x="16" y="130"/>
                  </a:lnTo>
                  <a:lnTo>
                    <a:pt x="14" y="130"/>
                  </a:lnTo>
                  <a:lnTo>
                    <a:pt x="14" y="130"/>
                  </a:lnTo>
                  <a:lnTo>
                    <a:pt x="14" y="130"/>
                  </a:lnTo>
                  <a:lnTo>
                    <a:pt x="13" y="128"/>
                  </a:lnTo>
                  <a:lnTo>
                    <a:pt x="13" y="128"/>
                  </a:lnTo>
                  <a:lnTo>
                    <a:pt x="13" y="128"/>
                  </a:lnTo>
                  <a:lnTo>
                    <a:pt x="13" y="128"/>
                  </a:lnTo>
                  <a:lnTo>
                    <a:pt x="11" y="128"/>
                  </a:lnTo>
                  <a:lnTo>
                    <a:pt x="9" y="128"/>
                  </a:lnTo>
                  <a:lnTo>
                    <a:pt x="9" y="128"/>
                  </a:lnTo>
                  <a:lnTo>
                    <a:pt x="7" y="130"/>
                  </a:lnTo>
                  <a:lnTo>
                    <a:pt x="2" y="130"/>
                  </a:lnTo>
                  <a:lnTo>
                    <a:pt x="2" y="130"/>
                  </a:lnTo>
                  <a:lnTo>
                    <a:pt x="2" y="130"/>
                  </a:lnTo>
                  <a:lnTo>
                    <a:pt x="0" y="131"/>
                  </a:lnTo>
                  <a:lnTo>
                    <a:pt x="0" y="131"/>
                  </a:lnTo>
                  <a:lnTo>
                    <a:pt x="0" y="131"/>
                  </a:lnTo>
                  <a:lnTo>
                    <a:pt x="2" y="133"/>
                  </a:lnTo>
                  <a:lnTo>
                    <a:pt x="2" y="133"/>
                  </a:lnTo>
                  <a:lnTo>
                    <a:pt x="2" y="135"/>
                  </a:lnTo>
                  <a:lnTo>
                    <a:pt x="2" y="133"/>
                  </a:lnTo>
                  <a:lnTo>
                    <a:pt x="2" y="135"/>
                  </a:lnTo>
                  <a:lnTo>
                    <a:pt x="2" y="135"/>
                  </a:lnTo>
                  <a:lnTo>
                    <a:pt x="2" y="137"/>
                  </a:lnTo>
                  <a:lnTo>
                    <a:pt x="4" y="137"/>
                  </a:lnTo>
                  <a:lnTo>
                    <a:pt x="4" y="137"/>
                  </a:lnTo>
                  <a:lnTo>
                    <a:pt x="4" y="137"/>
                  </a:lnTo>
                  <a:lnTo>
                    <a:pt x="5" y="137"/>
                  </a:lnTo>
                  <a:lnTo>
                    <a:pt x="5" y="141"/>
                  </a:lnTo>
                  <a:lnTo>
                    <a:pt x="7" y="141"/>
                  </a:lnTo>
                  <a:lnTo>
                    <a:pt x="7" y="142"/>
                  </a:lnTo>
                  <a:lnTo>
                    <a:pt x="9" y="142"/>
                  </a:lnTo>
                  <a:lnTo>
                    <a:pt x="11" y="144"/>
                  </a:lnTo>
                  <a:lnTo>
                    <a:pt x="11" y="144"/>
                  </a:lnTo>
                  <a:lnTo>
                    <a:pt x="11" y="148"/>
                  </a:lnTo>
                  <a:lnTo>
                    <a:pt x="11" y="150"/>
                  </a:lnTo>
                  <a:lnTo>
                    <a:pt x="13" y="150"/>
                  </a:lnTo>
                  <a:lnTo>
                    <a:pt x="13" y="151"/>
                  </a:lnTo>
                  <a:lnTo>
                    <a:pt x="13" y="151"/>
                  </a:lnTo>
                  <a:lnTo>
                    <a:pt x="13" y="151"/>
                  </a:lnTo>
                  <a:lnTo>
                    <a:pt x="13" y="151"/>
                  </a:lnTo>
                  <a:lnTo>
                    <a:pt x="13" y="151"/>
                  </a:lnTo>
                  <a:lnTo>
                    <a:pt x="14" y="151"/>
                  </a:lnTo>
                  <a:lnTo>
                    <a:pt x="14" y="153"/>
                  </a:lnTo>
                  <a:lnTo>
                    <a:pt x="14" y="153"/>
                  </a:lnTo>
                  <a:lnTo>
                    <a:pt x="14" y="153"/>
                  </a:lnTo>
                  <a:lnTo>
                    <a:pt x="14" y="153"/>
                  </a:lnTo>
                  <a:lnTo>
                    <a:pt x="14" y="153"/>
                  </a:lnTo>
                  <a:lnTo>
                    <a:pt x="16" y="153"/>
                  </a:lnTo>
                  <a:lnTo>
                    <a:pt x="16" y="153"/>
                  </a:lnTo>
                  <a:lnTo>
                    <a:pt x="16" y="153"/>
                  </a:lnTo>
                  <a:lnTo>
                    <a:pt x="18" y="155"/>
                  </a:lnTo>
                  <a:lnTo>
                    <a:pt x="18" y="155"/>
                  </a:lnTo>
                  <a:lnTo>
                    <a:pt x="20" y="155"/>
                  </a:lnTo>
                  <a:lnTo>
                    <a:pt x="20" y="155"/>
                  </a:lnTo>
                  <a:lnTo>
                    <a:pt x="22" y="155"/>
                  </a:lnTo>
                  <a:lnTo>
                    <a:pt x="22" y="157"/>
                  </a:lnTo>
                  <a:lnTo>
                    <a:pt x="23" y="157"/>
                  </a:lnTo>
                  <a:lnTo>
                    <a:pt x="23" y="157"/>
                  </a:lnTo>
                  <a:lnTo>
                    <a:pt x="25" y="157"/>
                  </a:lnTo>
                  <a:lnTo>
                    <a:pt x="25" y="157"/>
                  </a:lnTo>
                  <a:lnTo>
                    <a:pt x="23" y="155"/>
                  </a:lnTo>
                  <a:close/>
                  <a:moveTo>
                    <a:pt x="282" y="117"/>
                  </a:moveTo>
                  <a:lnTo>
                    <a:pt x="282" y="117"/>
                  </a:lnTo>
                  <a:lnTo>
                    <a:pt x="282" y="115"/>
                  </a:lnTo>
                  <a:lnTo>
                    <a:pt x="280" y="115"/>
                  </a:lnTo>
                  <a:lnTo>
                    <a:pt x="278" y="115"/>
                  </a:lnTo>
                  <a:lnTo>
                    <a:pt x="276" y="117"/>
                  </a:lnTo>
                  <a:lnTo>
                    <a:pt x="276" y="115"/>
                  </a:lnTo>
                  <a:lnTo>
                    <a:pt x="276" y="115"/>
                  </a:lnTo>
                  <a:lnTo>
                    <a:pt x="276" y="115"/>
                  </a:lnTo>
                  <a:lnTo>
                    <a:pt x="276" y="115"/>
                  </a:lnTo>
                  <a:lnTo>
                    <a:pt x="273" y="115"/>
                  </a:lnTo>
                  <a:lnTo>
                    <a:pt x="271" y="117"/>
                  </a:lnTo>
                  <a:lnTo>
                    <a:pt x="271" y="117"/>
                  </a:lnTo>
                  <a:lnTo>
                    <a:pt x="271" y="117"/>
                  </a:lnTo>
                  <a:lnTo>
                    <a:pt x="271" y="117"/>
                  </a:lnTo>
                  <a:lnTo>
                    <a:pt x="271" y="119"/>
                  </a:lnTo>
                  <a:lnTo>
                    <a:pt x="271" y="119"/>
                  </a:lnTo>
                  <a:lnTo>
                    <a:pt x="271" y="121"/>
                  </a:lnTo>
                  <a:lnTo>
                    <a:pt x="273" y="121"/>
                  </a:lnTo>
                  <a:lnTo>
                    <a:pt x="273" y="121"/>
                  </a:lnTo>
                  <a:lnTo>
                    <a:pt x="273" y="122"/>
                  </a:lnTo>
                  <a:lnTo>
                    <a:pt x="273" y="122"/>
                  </a:lnTo>
                  <a:lnTo>
                    <a:pt x="273" y="122"/>
                  </a:lnTo>
                  <a:lnTo>
                    <a:pt x="271" y="122"/>
                  </a:lnTo>
                  <a:lnTo>
                    <a:pt x="271" y="122"/>
                  </a:lnTo>
                  <a:lnTo>
                    <a:pt x="271" y="122"/>
                  </a:lnTo>
                  <a:lnTo>
                    <a:pt x="273" y="122"/>
                  </a:lnTo>
                  <a:lnTo>
                    <a:pt x="273" y="124"/>
                  </a:lnTo>
                  <a:lnTo>
                    <a:pt x="271" y="124"/>
                  </a:lnTo>
                  <a:lnTo>
                    <a:pt x="271" y="124"/>
                  </a:lnTo>
                  <a:lnTo>
                    <a:pt x="271" y="124"/>
                  </a:lnTo>
                  <a:lnTo>
                    <a:pt x="271" y="124"/>
                  </a:lnTo>
                  <a:lnTo>
                    <a:pt x="271" y="124"/>
                  </a:lnTo>
                  <a:lnTo>
                    <a:pt x="273" y="124"/>
                  </a:lnTo>
                  <a:lnTo>
                    <a:pt x="273" y="124"/>
                  </a:lnTo>
                  <a:lnTo>
                    <a:pt x="271" y="126"/>
                  </a:lnTo>
                  <a:lnTo>
                    <a:pt x="271" y="126"/>
                  </a:lnTo>
                  <a:lnTo>
                    <a:pt x="271" y="126"/>
                  </a:lnTo>
                  <a:lnTo>
                    <a:pt x="271" y="126"/>
                  </a:lnTo>
                  <a:lnTo>
                    <a:pt x="271" y="126"/>
                  </a:lnTo>
                  <a:lnTo>
                    <a:pt x="273" y="126"/>
                  </a:lnTo>
                  <a:lnTo>
                    <a:pt x="274" y="124"/>
                  </a:lnTo>
                  <a:lnTo>
                    <a:pt x="274" y="126"/>
                  </a:lnTo>
                  <a:lnTo>
                    <a:pt x="274" y="126"/>
                  </a:lnTo>
                  <a:lnTo>
                    <a:pt x="274" y="126"/>
                  </a:lnTo>
                  <a:lnTo>
                    <a:pt x="274" y="126"/>
                  </a:lnTo>
                  <a:lnTo>
                    <a:pt x="276" y="126"/>
                  </a:lnTo>
                  <a:lnTo>
                    <a:pt x="276" y="126"/>
                  </a:lnTo>
                  <a:lnTo>
                    <a:pt x="276" y="126"/>
                  </a:lnTo>
                  <a:lnTo>
                    <a:pt x="276" y="124"/>
                  </a:lnTo>
                  <a:lnTo>
                    <a:pt x="278" y="126"/>
                  </a:lnTo>
                  <a:lnTo>
                    <a:pt x="276" y="126"/>
                  </a:lnTo>
                  <a:lnTo>
                    <a:pt x="276" y="128"/>
                  </a:lnTo>
                  <a:lnTo>
                    <a:pt x="278" y="128"/>
                  </a:lnTo>
                  <a:lnTo>
                    <a:pt x="278" y="128"/>
                  </a:lnTo>
                  <a:lnTo>
                    <a:pt x="280" y="128"/>
                  </a:lnTo>
                  <a:lnTo>
                    <a:pt x="280" y="128"/>
                  </a:lnTo>
                  <a:lnTo>
                    <a:pt x="280" y="128"/>
                  </a:lnTo>
                  <a:lnTo>
                    <a:pt x="278" y="126"/>
                  </a:lnTo>
                  <a:lnTo>
                    <a:pt x="278" y="126"/>
                  </a:lnTo>
                  <a:lnTo>
                    <a:pt x="278" y="126"/>
                  </a:lnTo>
                  <a:lnTo>
                    <a:pt x="278" y="126"/>
                  </a:lnTo>
                  <a:lnTo>
                    <a:pt x="278" y="126"/>
                  </a:lnTo>
                  <a:lnTo>
                    <a:pt x="278" y="124"/>
                  </a:lnTo>
                  <a:lnTo>
                    <a:pt x="278" y="124"/>
                  </a:lnTo>
                  <a:lnTo>
                    <a:pt x="280" y="124"/>
                  </a:lnTo>
                  <a:lnTo>
                    <a:pt x="280" y="124"/>
                  </a:lnTo>
                  <a:lnTo>
                    <a:pt x="280" y="122"/>
                  </a:lnTo>
                  <a:lnTo>
                    <a:pt x="280" y="122"/>
                  </a:lnTo>
                  <a:lnTo>
                    <a:pt x="280" y="122"/>
                  </a:lnTo>
                  <a:lnTo>
                    <a:pt x="278" y="122"/>
                  </a:lnTo>
                  <a:lnTo>
                    <a:pt x="280" y="121"/>
                  </a:lnTo>
                  <a:lnTo>
                    <a:pt x="282" y="121"/>
                  </a:lnTo>
                  <a:lnTo>
                    <a:pt x="282" y="122"/>
                  </a:lnTo>
                  <a:lnTo>
                    <a:pt x="282" y="122"/>
                  </a:lnTo>
                  <a:lnTo>
                    <a:pt x="283" y="122"/>
                  </a:lnTo>
                  <a:lnTo>
                    <a:pt x="282" y="124"/>
                  </a:lnTo>
                  <a:lnTo>
                    <a:pt x="282" y="124"/>
                  </a:lnTo>
                  <a:lnTo>
                    <a:pt x="280" y="124"/>
                  </a:lnTo>
                  <a:lnTo>
                    <a:pt x="282" y="126"/>
                  </a:lnTo>
                  <a:lnTo>
                    <a:pt x="282" y="126"/>
                  </a:lnTo>
                  <a:lnTo>
                    <a:pt x="283" y="126"/>
                  </a:lnTo>
                  <a:lnTo>
                    <a:pt x="283" y="128"/>
                  </a:lnTo>
                  <a:lnTo>
                    <a:pt x="283" y="128"/>
                  </a:lnTo>
                  <a:lnTo>
                    <a:pt x="283" y="128"/>
                  </a:lnTo>
                  <a:lnTo>
                    <a:pt x="283" y="128"/>
                  </a:lnTo>
                  <a:lnTo>
                    <a:pt x="285" y="130"/>
                  </a:lnTo>
                  <a:lnTo>
                    <a:pt x="285" y="130"/>
                  </a:lnTo>
                  <a:lnTo>
                    <a:pt x="287" y="130"/>
                  </a:lnTo>
                  <a:lnTo>
                    <a:pt x="287" y="130"/>
                  </a:lnTo>
                  <a:lnTo>
                    <a:pt x="287" y="128"/>
                  </a:lnTo>
                  <a:lnTo>
                    <a:pt x="287" y="128"/>
                  </a:lnTo>
                  <a:lnTo>
                    <a:pt x="287" y="128"/>
                  </a:lnTo>
                  <a:lnTo>
                    <a:pt x="287" y="128"/>
                  </a:lnTo>
                  <a:lnTo>
                    <a:pt x="287" y="128"/>
                  </a:lnTo>
                  <a:lnTo>
                    <a:pt x="287" y="128"/>
                  </a:lnTo>
                  <a:lnTo>
                    <a:pt x="287" y="126"/>
                  </a:lnTo>
                  <a:lnTo>
                    <a:pt x="287" y="126"/>
                  </a:lnTo>
                  <a:lnTo>
                    <a:pt x="285" y="126"/>
                  </a:lnTo>
                  <a:lnTo>
                    <a:pt x="287" y="124"/>
                  </a:lnTo>
                  <a:lnTo>
                    <a:pt x="285" y="124"/>
                  </a:lnTo>
                  <a:lnTo>
                    <a:pt x="285" y="124"/>
                  </a:lnTo>
                  <a:lnTo>
                    <a:pt x="287" y="122"/>
                  </a:lnTo>
                  <a:lnTo>
                    <a:pt x="287" y="122"/>
                  </a:lnTo>
                  <a:lnTo>
                    <a:pt x="287" y="122"/>
                  </a:lnTo>
                  <a:lnTo>
                    <a:pt x="287" y="122"/>
                  </a:lnTo>
                  <a:lnTo>
                    <a:pt x="287" y="122"/>
                  </a:lnTo>
                  <a:lnTo>
                    <a:pt x="287" y="121"/>
                  </a:lnTo>
                  <a:lnTo>
                    <a:pt x="287" y="121"/>
                  </a:lnTo>
                  <a:lnTo>
                    <a:pt x="289" y="121"/>
                  </a:lnTo>
                  <a:lnTo>
                    <a:pt x="289" y="119"/>
                  </a:lnTo>
                  <a:lnTo>
                    <a:pt x="289" y="119"/>
                  </a:lnTo>
                  <a:lnTo>
                    <a:pt x="291" y="117"/>
                  </a:lnTo>
                  <a:lnTo>
                    <a:pt x="291" y="117"/>
                  </a:lnTo>
                  <a:lnTo>
                    <a:pt x="291" y="117"/>
                  </a:lnTo>
                  <a:lnTo>
                    <a:pt x="291" y="115"/>
                  </a:lnTo>
                  <a:lnTo>
                    <a:pt x="291" y="115"/>
                  </a:lnTo>
                  <a:lnTo>
                    <a:pt x="291" y="115"/>
                  </a:lnTo>
                  <a:lnTo>
                    <a:pt x="291" y="115"/>
                  </a:lnTo>
                  <a:lnTo>
                    <a:pt x="291" y="115"/>
                  </a:lnTo>
                  <a:lnTo>
                    <a:pt x="291" y="115"/>
                  </a:lnTo>
                  <a:lnTo>
                    <a:pt x="291" y="113"/>
                  </a:lnTo>
                  <a:lnTo>
                    <a:pt x="291" y="113"/>
                  </a:lnTo>
                  <a:lnTo>
                    <a:pt x="291" y="115"/>
                  </a:lnTo>
                  <a:lnTo>
                    <a:pt x="289" y="115"/>
                  </a:lnTo>
                  <a:lnTo>
                    <a:pt x="289" y="115"/>
                  </a:lnTo>
                  <a:lnTo>
                    <a:pt x="287" y="115"/>
                  </a:lnTo>
                  <a:lnTo>
                    <a:pt x="287" y="115"/>
                  </a:lnTo>
                  <a:lnTo>
                    <a:pt x="287" y="117"/>
                  </a:lnTo>
                  <a:lnTo>
                    <a:pt x="287" y="117"/>
                  </a:lnTo>
                  <a:lnTo>
                    <a:pt x="285" y="117"/>
                  </a:lnTo>
                  <a:lnTo>
                    <a:pt x="283" y="119"/>
                  </a:lnTo>
                  <a:lnTo>
                    <a:pt x="283" y="119"/>
                  </a:lnTo>
                  <a:lnTo>
                    <a:pt x="283" y="119"/>
                  </a:lnTo>
                  <a:lnTo>
                    <a:pt x="282" y="117"/>
                  </a:lnTo>
                  <a:close/>
                  <a:moveTo>
                    <a:pt x="303" y="85"/>
                  </a:moveTo>
                  <a:lnTo>
                    <a:pt x="301" y="85"/>
                  </a:lnTo>
                  <a:lnTo>
                    <a:pt x="301" y="83"/>
                  </a:lnTo>
                  <a:lnTo>
                    <a:pt x="298" y="83"/>
                  </a:lnTo>
                  <a:lnTo>
                    <a:pt x="296" y="83"/>
                  </a:lnTo>
                  <a:lnTo>
                    <a:pt x="294" y="83"/>
                  </a:lnTo>
                  <a:lnTo>
                    <a:pt x="292" y="85"/>
                  </a:lnTo>
                  <a:lnTo>
                    <a:pt x="291" y="85"/>
                  </a:lnTo>
                  <a:lnTo>
                    <a:pt x="291" y="85"/>
                  </a:lnTo>
                  <a:lnTo>
                    <a:pt x="292" y="86"/>
                  </a:lnTo>
                  <a:lnTo>
                    <a:pt x="296" y="88"/>
                  </a:lnTo>
                  <a:lnTo>
                    <a:pt x="298" y="90"/>
                  </a:lnTo>
                  <a:lnTo>
                    <a:pt x="298" y="90"/>
                  </a:lnTo>
                  <a:lnTo>
                    <a:pt x="303" y="88"/>
                  </a:lnTo>
                  <a:lnTo>
                    <a:pt x="303" y="88"/>
                  </a:lnTo>
                  <a:lnTo>
                    <a:pt x="303" y="86"/>
                  </a:lnTo>
                  <a:lnTo>
                    <a:pt x="303" y="86"/>
                  </a:lnTo>
                  <a:lnTo>
                    <a:pt x="303" y="85"/>
                  </a:lnTo>
                  <a:close/>
                  <a:moveTo>
                    <a:pt x="258" y="68"/>
                  </a:moveTo>
                  <a:lnTo>
                    <a:pt x="258" y="66"/>
                  </a:lnTo>
                  <a:lnTo>
                    <a:pt x="258" y="66"/>
                  </a:lnTo>
                  <a:lnTo>
                    <a:pt x="256" y="66"/>
                  </a:lnTo>
                  <a:lnTo>
                    <a:pt x="256" y="66"/>
                  </a:lnTo>
                  <a:lnTo>
                    <a:pt x="256" y="66"/>
                  </a:lnTo>
                  <a:lnTo>
                    <a:pt x="256" y="66"/>
                  </a:lnTo>
                  <a:lnTo>
                    <a:pt x="256" y="65"/>
                  </a:lnTo>
                  <a:lnTo>
                    <a:pt x="255" y="65"/>
                  </a:lnTo>
                  <a:lnTo>
                    <a:pt x="255" y="65"/>
                  </a:lnTo>
                  <a:lnTo>
                    <a:pt x="253" y="65"/>
                  </a:lnTo>
                  <a:lnTo>
                    <a:pt x="251" y="63"/>
                  </a:lnTo>
                  <a:lnTo>
                    <a:pt x="247" y="66"/>
                  </a:lnTo>
                  <a:lnTo>
                    <a:pt x="246" y="68"/>
                  </a:lnTo>
                  <a:lnTo>
                    <a:pt x="246" y="70"/>
                  </a:lnTo>
                  <a:lnTo>
                    <a:pt x="244" y="72"/>
                  </a:lnTo>
                  <a:lnTo>
                    <a:pt x="244" y="74"/>
                  </a:lnTo>
                  <a:lnTo>
                    <a:pt x="246" y="76"/>
                  </a:lnTo>
                  <a:lnTo>
                    <a:pt x="246" y="76"/>
                  </a:lnTo>
                  <a:lnTo>
                    <a:pt x="247" y="76"/>
                  </a:lnTo>
                  <a:lnTo>
                    <a:pt x="247" y="76"/>
                  </a:lnTo>
                  <a:lnTo>
                    <a:pt x="249" y="76"/>
                  </a:lnTo>
                  <a:lnTo>
                    <a:pt x="249" y="76"/>
                  </a:lnTo>
                  <a:lnTo>
                    <a:pt x="249" y="77"/>
                  </a:lnTo>
                  <a:lnTo>
                    <a:pt x="249" y="77"/>
                  </a:lnTo>
                  <a:lnTo>
                    <a:pt x="249" y="77"/>
                  </a:lnTo>
                  <a:lnTo>
                    <a:pt x="249" y="77"/>
                  </a:lnTo>
                  <a:lnTo>
                    <a:pt x="249" y="77"/>
                  </a:lnTo>
                  <a:lnTo>
                    <a:pt x="251" y="77"/>
                  </a:lnTo>
                  <a:lnTo>
                    <a:pt x="251" y="77"/>
                  </a:lnTo>
                  <a:lnTo>
                    <a:pt x="251" y="79"/>
                  </a:lnTo>
                  <a:lnTo>
                    <a:pt x="251" y="77"/>
                  </a:lnTo>
                  <a:lnTo>
                    <a:pt x="253" y="77"/>
                  </a:lnTo>
                  <a:lnTo>
                    <a:pt x="253" y="77"/>
                  </a:lnTo>
                  <a:lnTo>
                    <a:pt x="255" y="77"/>
                  </a:lnTo>
                  <a:lnTo>
                    <a:pt x="256" y="76"/>
                  </a:lnTo>
                  <a:lnTo>
                    <a:pt x="256" y="76"/>
                  </a:lnTo>
                  <a:lnTo>
                    <a:pt x="256" y="76"/>
                  </a:lnTo>
                  <a:lnTo>
                    <a:pt x="258" y="76"/>
                  </a:lnTo>
                  <a:lnTo>
                    <a:pt x="258" y="76"/>
                  </a:lnTo>
                  <a:lnTo>
                    <a:pt x="258" y="76"/>
                  </a:lnTo>
                  <a:lnTo>
                    <a:pt x="258" y="76"/>
                  </a:lnTo>
                  <a:lnTo>
                    <a:pt x="258" y="74"/>
                  </a:lnTo>
                  <a:lnTo>
                    <a:pt x="256" y="72"/>
                  </a:lnTo>
                  <a:lnTo>
                    <a:pt x="256" y="72"/>
                  </a:lnTo>
                  <a:lnTo>
                    <a:pt x="258" y="70"/>
                  </a:lnTo>
                  <a:lnTo>
                    <a:pt x="258" y="70"/>
                  </a:lnTo>
                  <a:lnTo>
                    <a:pt x="256" y="70"/>
                  </a:lnTo>
                  <a:lnTo>
                    <a:pt x="256" y="68"/>
                  </a:lnTo>
                  <a:lnTo>
                    <a:pt x="256" y="68"/>
                  </a:lnTo>
                  <a:lnTo>
                    <a:pt x="258" y="68"/>
                  </a:lnTo>
                  <a:close/>
                  <a:moveTo>
                    <a:pt x="182" y="285"/>
                  </a:moveTo>
                  <a:lnTo>
                    <a:pt x="180" y="285"/>
                  </a:lnTo>
                  <a:lnTo>
                    <a:pt x="180" y="285"/>
                  </a:lnTo>
                  <a:lnTo>
                    <a:pt x="182" y="283"/>
                  </a:lnTo>
                  <a:lnTo>
                    <a:pt x="180" y="283"/>
                  </a:lnTo>
                  <a:lnTo>
                    <a:pt x="180" y="283"/>
                  </a:lnTo>
                  <a:lnTo>
                    <a:pt x="180" y="283"/>
                  </a:lnTo>
                  <a:lnTo>
                    <a:pt x="180" y="283"/>
                  </a:lnTo>
                  <a:lnTo>
                    <a:pt x="182" y="283"/>
                  </a:lnTo>
                  <a:lnTo>
                    <a:pt x="182" y="281"/>
                  </a:lnTo>
                  <a:lnTo>
                    <a:pt x="182" y="281"/>
                  </a:lnTo>
                  <a:lnTo>
                    <a:pt x="184" y="281"/>
                  </a:lnTo>
                  <a:lnTo>
                    <a:pt x="184" y="281"/>
                  </a:lnTo>
                  <a:lnTo>
                    <a:pt x="184" y="281"/>
                  </a:lnTo>
                  <a:lnTo>
                    <a:pt x="184" y="281"/>
                  </a:lnTo>
                  <a:lnTo>
                    <a:pt x="184" y="281"/>
                  </a:lnTo>
                  <a:lnTo>
                    <a:pt x="184" y="281"/>
                  </a:lnTo>
                  <a:lnTo>
                    <a:pt x="191" y="281"/>
                  </a:lnTo>
                  <a:lnTo>
                    <a:pt x="191" y="281"/>
                  </a:lnTo>
                  <a:lnTo>
                    <a:pt x="193" y="280"/>
                  </a:lnTo>
                  <a:lnTo>
                    <a:pt x="195" y="280"/>
                  </a:lnTo>
                  <a:lnTo>
                    <a:pt x="195" y="280"/>
                  </a:lnTo>
                  <a:lnTo>
                    <a:pt x="195" y="280"/>
                  </a:lnTo>
                  <a:lnTo>
                    <a:pt x="195" y="280"/>
                  </a:lnTo>
                  <a:lnTo>
                    <a:pt x="195" y="278"/>
                  </a:lnTo>
                  <a:lnTo>
                    <a:pt x="195" y="278"/>
                  </a:lnTo>
                  <a:lnTo>
                    <a:pt x="193" y="276"/>
                  </a:lnTo>
                  <a:lnTo>
                    <a:pt x="191" y="276"/>
                  </a:lnTo>
                  <a:lnTo>
                    <a:pt x="191" y="276"/>
                  </a:lnTo>
                  <a:lnTo>
                    <a:pt x="190" y="274"/>
                  </a:lnTo>
                  <a:lnTo>
                    <a:pt x="190" y="274"/>
                  </a:lnTo>
                  <a:lnTo>
                    <a:pt x="188" y="274"/>
                  </a:lnTo>
                  <a:lnTo>
                    <a:pt x="188" y="274"/>
                  </a:lnTo>
                  <a:lnTo>
                    <a:pt x="190" y="274"/>
                  </a:lnTo>
                  <a:lnTo>
                    <a:pt x="190" y="274"/>
                  </a:lnTo>
                  <a:lnTo>
                    <a:pt x="190" y="274"/>
                  </a:lnTo>
                  <a:lnTo>
                    <a:pt x="190" y="274"/>
                  </a:lnTo>
                  <a:lnTo>
                    <a:pt x="188" y="272"/>
                  </a:lnTo>
                  <a:lnTo>
                    <a:pt x="188" y="272"/>
                  </a:lnTo>
                  <a:lnTo>
                    <a:pt x="188" y="272"/>
                  </a:lnTo>
                  <a:lnTo>
                    <a:pt x="188" y="271"/>
                  </a:lnTo>
                  <a:lnTo>
                    <a:pt x="190" y="269"/>
                  </a:lnTo>
                  <a:lnTo>
                    <a:pt x="190" y="269"/>
                  </a:lnTo>
                  <a:lnTo>
                    <a:pt x="188" y="267"/>
                  </a:lnTo>
                  <a:lnTo>
                    <a:pt x="186" y="267"/>
                  </a:lnTo>
                  <a:lnTo>
                    <a:pt x="186" y="267"/>
                  </a:lnTo>
                  <a:lnTo>
                    <a:pt x="184" y="269"/>
                  </a:lnTo>
                  <a:lnTo>
                    <a:pt x="184" y="269"/>
                  </a:lnTo>
                  <a:lnTo>
                    <a:pt x="186" y="269"/>
                  </a:lnTo>
                  <a:lnTo>
                    <a:pt x="186" y="271"/>
                  </a:lnTo>
                  <a:lnTo>
                    <a:pt x="186" y="272"/>
                  </a:lnTo>
                  <a:lnTo>
                    <a:pt x="186" y="274"/>
                  </a:lnTo>
                  <a:lnTo>
                    <a:pt x="184" y="274"/>
                  </a:lnTo>
                  <a:lnTo>
                    <a:pt x="184" y="272"/>
                  </a:lnTo>
                  <a:lnTo>
                    <a:pt x="184" y="272"/>
                  </a:lnTo>
                  <a:lnTo>
                    <a:pt x="182" y="272"/>
                  </a:lnTo>
                  <a:lnTo>
                    <a:pt x="182" y="272"/>
                  </a:lnTo>
                  <a:lnTo>
                    <a:pt x="182" y="272"/>
                  </a:lnTo>
                  <a:lnTo>
                    <a:pt x="180" y="271"/>
                  </a:lnTo>
                  <a:lnTo>
                    <a:pt x="180" y="271"/>
                  </a:lnTo>
                  <a:lnTo>
                    <a:pt x="179" y="269"/>
                  </a:lnTo>
                  <a:lnTo>
                    <a:pt x="177" y="269"/>
                  </a:lnTo>
                  <a:lnTo>
                    <a:pt x="177" y="269"/>
                  </a:lnTo>
                  <a:lnTo>
                    <a:pt x="177" y="267"/>
                  </a:lnTo>
                  <a:lnTo>
                    <a:pt x="177" y="267"/>
                  </a:lnTo>
                  <a:lnTo>
                    <a:pt x="177" y="265"/>
                  </a:lnTo>
                  <a:lnTo>
                    <a:pt x="177" y="265"/>
                  </a:lnTo>
                  <a:lnTo>
                    <a:pt x="177" y="263"/>
                  </a:lnTo>
                  <a:lnTo>
                    <a:pt x="177" y="262"/>
                  </a:lnTo>
                  <a:lnTo>
                    <a:pt x="177" y="262"/>
                  </a:lnTo>
                  <a:lnTo>
                    <a:pt x="175" y="262"/>
                  </a:lnTo>
                  <a:lnTo>
                    <a:pt x="175" y="260"/>
                  </a:lnTo>
                  <a:lnTo>
                    <a:pt x="175" y="260"/>
                  </a:lnTo>
                  <a:lnTo>
                    <a:pt x="175" y="260"/>
                  </a:lnTo>
                  <a:lnTo>
                    <a:pt x="175" y="260"/>
                  </a:lnTo>
                  <a:lnTo>
                    <a:pt x="177" y="260"/>
                  </a:lnTo>
                  <a:lnTo>
                    <a:pt x="177" y="258"/>
                  </a:lnTo>
                  <a:lnTo>
                    <a:pt x="177" y="258"/>
                  </a:lnTo>
                  <a:lnTo>
                    <a:pt x="177" y="258"/>
                  </a:lnTo>
                  <a:lnTo>
                    <a:pt x="177" y="258"/>
                  </a:lnTo>
                  <a:lnTo>
                    <a:pt x="177" y="256"/>
                  </a:lnTo>
                  <a:lnTo>
                    <a:pt x="177" y="256"/>
                  </a:lnTo>
                  <a:lnTo>
                    <a:pt x="177" y="256"/>
                  </a:lnTo>
                  <a:lnTo>
                    <a:pt x="175" y="256"/>
                  </a:lnTo>
                  <a:lnTo>
                    <a:pt x="175" y="254"/>
                  </a:lnTo>
                  <a:lnTo>
                    <a:pt x="173" y="254"/>
                  </a:lnTo>
                  <a:lnTo>
                    <a:pt x="171" y="254"/>
                  </a:lnTo>
                  <a:lnTo>
                    <a:pt x="171" y="254"/>
                  </a:lnTo>
                  <a:lnTo>
                    <a:pt x="170" y="254"/>
                  </a:lnTo>
                  <a:lnTo>
                    <a:pt x="170" y="254"/>
                  </a:lnTo>
                  <a:lnTo>
                    <a:pt x="168" y="253"/>
                  </a:lnTo>
                  <a:lnTo>
                    <a:pt x="168" y="253"/>
                  </a:lnTo>
                  <a:lnTo>
                    <a:pt x="168" y="251"/>
                  </a:lnTo>
                  <a:lnTo>
                    <a:pt x="170" y="251"/>
                  </a:lnTo>
                  <a:lnTo>
                    <a:pt x="170" y="251"/>
                  </a:lnTo>
                  <a:lnTo>
                    <a:pt x="170" y="249"/>
                  </a:lnTo>
                  <a:lnTo>
                    <a:pt x="170" y="249"/>
                  </a:lnTo>
                  <a:lnTo>
                    <a:pt x="170" y="249"/>
                  </a:lnTo>
                  <a:lnTo>
                    <a:pt x="170" y="249"/>
                  </a:lnTo>
                  <a:lnTo>
                    <a:pt x="171" y="249"/>
                  </a:lnTo>
                  <a:lnTo>
                    <a:pt x="171" y="249"/>
                  </a:lnTo>
                  <a:lnTo>
                    <a:pt x="173" y="251"/>
                  </a:lnTo>
                  <a:lnTo>
                    <a:pt x="175" y="249"/>
                  </a:lnTo>
                  <a:lnTo>
                    <a:pt x="177" y="249"/>
                  </a:lnTo>
                  <a:lnTo>
                    <a:pt x="179" y="247"/>
                  </a:lnTo>
                  <a:lnTo>
                    <a:pt x="180" y="245"/>
                  </a:lnTo>
                  <a:lnTo>
                    <a:pt x="186" y="245"/>
                  </a:lnTo>
                  <a:lnTo>
                    <a:pt x="190" y="245"/>
                  </a:lnTo>
                  <a:lnTo>
                    <a:pt x="190" y="245"/>
                  </a:lnTo>
                  <a:lnTo>
                    <a:pt x="188" y="245"/>
                  </a:lnTo>
                  <a:lnTo>
                    <a:pt x="190" y="245"/>
                  </a:lnTo>
                  <a:lnTo>
                    <a:pt x="191" y="243"/>
                  </a:lnTo>
                  <a:lnTo>
                    <a:pt x="191" y="243"/>
                  </a:lnTo>
                  <a:lnTo>
                    <a:pt x="191" y="242"/>
                  </a:lnTo>
                  <a:lnTo>
                    <a:pt x="193" y="242"/>
                  </a:lnTo>
                  <a:lnTo>
                    <a:pt x="193" y="242"/>
                  </a:lnTo>
                  <a:lnTo>
                    <a:pt x="193" y="242"/>
                  </a:lnTo>
                  <a:lnTo>
                    <a:pt x="195" y="242"/>
                  </a:lnTo>
                  <a:lnTo>
                    <a:pt x="195" y="242"/>
                  </a:lnTo>
                  <a:lnTo>
                    <a:pt x="197" y="242"/>
                  </a:lnTo>
                  <a:lnTo>
                    <a:pt x="197" y="242"/>
                  </a:lnTo>
                  <a:lnTo>
                    <a:pt x="197" y="242"/>
                  </a:lnTo>
                  <a:lnTo>
                    <a:pt x="199" y="242"/>
                  </a:lnTo>
                  <a:lnTo>
                    <a:pt x="199" y="242"/>
                  </a:lnTo>
                  <a:lnTo>
                    <a:pt x="199" y="243"/>
                  </a:lnTo>
                  <a:lnTo>
                    <a:pt x="199" y="243"/>
                  </a:lnTo>
                  <a:lnTo>
                    <a:pt x="197" y="245"/>
                  </a:lnTo>
                  <a:lnTo>
                    <a:pt x="197" y="245"/>
                  </a:lnTo>
                  <a:lnTo>
                    <a:pt x="197" y="247"/>
                  </a:lnTo>
                  <a:lnTo>
                    <a:pt x="199" y="247"/>
                  </a:lnTo>
                  <a:lnTo>
                    <a:pt x="199" y="247"/>
                  </a:lnTo>
                  <a:lnTo>
                    <a:pt x="199" y="247"/>
                  </a:lnTo>
                  <a:lnTo>
                    <a:pt x="200" y="247"/>
                  </a:lnTo>
                  <a:lnTo>
                    <a:pt x="200" y="247"/>
                  </a:lnTo>
                  <a:lnTo>
                    <a:pt x="200" y="247"/>
                  </a:lnTo>
                  <a:lnTo>
                    <a:pt x="200" y="247"/>
                  </a:lnTo>
                  <a:lnTo>
                    <a:pt x="200" y="247"/>
                  </a:lnTo>
                  <a:lnTo>
                    <a:pt x="200" y="249"/>
                  </a:lnTo>
                  <a:lnTo>
                    <a:pt x="200" y="249"/>
                  </a:lnTo>
                  <a:lnTo>
                    <a:pt x="200" y="249"/>
                  </a:lnTo>
                  <a:lnTo>
                    <a:pt x="200" y="249"/>
                  </a:lnTo>
                  <a:lnTo>
                    <a:pt x="202" y="247"/>
                  </a:lnTo>
                  <a:lnTo>
                    <a:pt x="202" y="247"/>
                  </a:lnTo>
                  <a:lnTo>
                    <a:pt x="204" y="249"/>
                  </a:lnTo>
                  <a:lnTo>
                    <a:pt x="204" y="249"/>
                  </a:lnTo>
                  <a:lnTo>
                    <a:pt x="206" y="253"/>
                  </a:lnTo>
                  <a:lnTo>
                    <a:pt x="206" y="253"/>
                  </a:lnTo>
                  <a:lnTo>
                    <a:pt x="208" y="254"/>
                  </a:lnTo>
                  <a:lnTo>
                    <a:pt x="208" y="254"/>
                  </a:lnTo>
                  <a:lnTo>
                    <a:pt x="208" y="256"/>
                  </a:lnTo>
                  <a:lnTo>
                    <a:pt x="208" y="256"/>
                  </a:lnTo>
                  <a:lnTo>
                    <a:pt x="208" y="256"/>
                  </a:lnTo>
                  <a:lnTo>
                    <a:pt x="208" y="256"/>
                  </a:lnTo>
                  <a:lnTo>
                    <a:pt x="208" y="256"/>
                  </a:lnTo>
                  <a:lnTo>
                    <a:pt x="208" y="256"/>
                  </a:lnTo>
                  <a:lnTo>
                    <a:pt x="209" y="256"/>
                  </a:lnTo>
                  <a:lnTo>
                    <a:pt x="209" y="256"/>
                  </a:lnTo>
                  <a:lnTo>
                    <a:pt x="209" y="254"/>
                  </a:lnTo>
                  <a:lnTo>
                    <a:pt x="209" y="254"/>
                  </a:lnTo>
                  <a:lnTo>
                    <a:pt x="209" y="256"/>
                  </a:lnTo>
                  <a:lnTo>
                    <a:pt x="209" y="256"/>
                  </a:lnTo>
                  <a:lnTo>
                    <a:pt x="209" y="256"/>
                  </a:lnTo>
                  <a:lnTo>
                    <a:pt x="211" y="256"/>
                  </a:lnTo>
                  <a:lnTo>
                    <a:pt x="211" y="256"/>
                  </a:lnTo>
                  <a:lnTo>
                    <a:pt x="211" y="256"/>
                  </a:lnTo>
                  <a:lnTo>
                    <a:pt x="213" y="258"/>
                  </a:lnTo>
                  <a:lnTo>
                    <a:pt x="213" y="258"/>
                  </a:lnTo>
                  <a:lnTo>
                    <a:pt x="213" y="258"/>
                  </a:lnTo>
                  <a:lnTo>
                    <a:pt x="213" y="258"/>
                  </a:lnTo>
                  <a:lnTo>
                    <a:pt x="215" y="262"/>
                  </a:lnTo>
                  <a:lnTo>
                    <a:pt x="215" y="262"/>
                  </a:lnTo>
                  <a:lnTo>
                    <a:pt x="215" y="262"/>
                  </a:lnTo>
                  <a:lnTo>
                    <a:pt x="217" y="262"/>
                  </a:lnTo>
                  <a:lnTo>
                    <a:pt x="217" y="263"/>
                  </a:lnTo>
                  <a:lnTo>
                    <a:pt x="217" y="265"/>
                  </a:lnTo>
                  <a:lnTo>
                    <a:pt x="217" y="265"/>
                  </a:lnTo>
                  <a:lnTo>
                    <a:pt x="218" y="265"/>
                  </a:lnTo>
                  <a:lnTo>
                    <a:pt x="220" y="265"/>
                  </a:lnTo>
                  <a:lnTo>
                    <a:pt x="220" y="267"/>
                  </a:lnTo>
                  <a:lnTo>
                    <a:pt x="220" y="265"/>
                  </a:lnTo>
                  <a:lnTo>
                    <a:pt x="222" y="265"/>
                  </a:lnTo>
                  <a:lnTo>
                    <a:pt x="222" y="263"/>
                  </a:lnTo>
                  <a:lnTo>
                    <a:pt x="222" y="263"/>
                  </a:lnTo>
                  <a:lnTo>
                    <a:pt x="222" y="263"/>
                  </a:lnTo>
                  <a:lnTo>
                    <a:pt x="222" y="263"/>
                  </a:lnTo>
                  <a:lnTo>
                    <a:pt x="222" y="263"/>
                  </a:lnTo>
                  <a:lnTo>
                    <a:pt x="222" y="263"/>
                  </a:lnTo>
                  <a:lnTo>
                    <a:pt x="222" y="263"/>
                  </a:lnTo>
                  <a:lnTo>
                    <a:pt x="222" y="263"/>
                  </a:lnTo>
                  <a:lnTo>
                    <a:pt x="222" y="262"/>
                  </a:lnTo>
                  <a:lnTo>
                    <a:pt x="222" y="262"/>
                  </a:lnTo>
                  <a:lnTo>
                    <a:pt x="222" y="262"/>
                  </a:lnTo>
                  <a:lnTo>
                    <a:pt x="222" y="262"/>
                  </a:lnTo>
                  <a:lnTo>
                    <a:pt x="222" y="262"/>
                  </a:lnTo>
                  <a:lnTo>
                    <a:pt x="222" y="262"/>
                  </a:lnTo>
                  <a:lnTo>
                    <a:pt x="222" y="260"/>
                  </a:lnTo>
                  <a:lnTo>
                    <a:pt x="224" y="260"/>
                  </a:lnTo>
                  <a:lnTo>
                    <a:pt x="224" y="258"/>
                  </a:lnTo>
                  <a:lnTo>
                    <a:pt x="222" y="256"/>
                  </a:lnTo>
                  <a:lnTo>
                    <a:pt x="222" y="256"/>
                  </a:lnTo>
                  <a:lnTo>
                    <a:pt x="222" y="256"/>
                  </a:lnTo>
                  <a:lnTo>
                    <a:pt x="222" y="254"/>
                  </a:lnTo>
                  <a:lnTo>
                    <a:pt x="222" y="254"/>
                  </a:lnTo>
                  <a:lnTo>
                    <a:pt x="222" y="254"/>
                  </a:lnTo>
                  <a:lnTo>
                    <a:pt x="222" y="254"/>
                  </a:lnTo>
                  <a:lnTo>
                    <a:pt x="222" y="254"/>
                  </a:lnTo>
                  <a:lnTo>
                    <a:pt x="222" y="254"/>
                  </a:lnTo>
                  <a:lnTo>
                    <a:pt x="222" y="253"/>
                  </a:lnTo>
                  <a:lnTo>
                    <a:pt x="222" y="253"/>
                  </a:lnTo>
                  <a:lnTo>
                    <a:pt x="222" y="253"/>
                  </a:lnTo>
                  <a:lnTo>
                    <a:pt x="220" y="253"/>
                  </a:lnTo>
                  <a:lnTo>
                    <a:pt x="222" y="253"/>
                  </a:lnTo>
                  <a:lnTo>
                    <a:pt x="220" y="253"/>
                  </a:lnTo>
                  <a:lnTo>
                    <a:pt x="220" y="253"/>
                  </a:lnTo>
                  <a:lnTo>
                    <a:pt x="220" y="251"/>
                  </a:lnTo>
                  <a:lnTo>
                    <a:pt x="218" y="251"/>
                  </a:lnTo>
                  <a:lnTo>
                    <a:pt x="220" y="251"/>
                  </a:lnTo>
                  <a:lnTo>
                    <a:pt x="220" y="251"/>
                  </a:lnTo>
                  <a:lnTo>
                    <a:pt x="220" y="249"/>
                  </a:lnTo>
                  <a:lnTo>
                    <a:pt x="220" y="249"/>
                  </a:lnTo>
                  <a:lnTo>
                    <a:pt x="220" y="249"/>
                  </a:lnTo>
                  <a:lnTo>
                    <a:pt x="218" y="249"/>
                  </a:lnTo>
                  <a:lnTo>
                    <a:pt x="220" y="249"/>
                  </a:lnTo>
                  <a:lnTo>
                    <a:pt x="220" y="247"/>
                  </a:lnTo>
                  <a:lnTo>
                    <a:pt x="218" y="247"/>
                  </a:lnTo>
                  <a:lnTo>
                    <a:pt x="218" y="247"/>
                  </a:lnTo>
                  <a:lnTo>
                    <a:pt x="220" y="245"/>
                  </a:lnTo>
                  <a:lnTo>
                    <a:pt x="220" y="243"/>
                  </a:lnTo>
                  <a:lnTo>
                    <a:pt x="220" y="243"/>
                  </a:lnTo>
                  <a:lnTo>
                    <a:pt x="220" y="243"/>
                  </a:lnTo>
                  <a:lnTo>
                    <a:pt x="220" y="243"/>
                  </a:lnTo>
                  <a:lnTo>
                    <a:pt x="218" y="242"/>
                  </a:lnTo>
                  <a:lnTo>
                    <a:pt x="218" y="240"/>
                  </a:lnTo>
                  <a:lnTo>
                    <a:pt x="218" y="238"/>
                  </a:lnTo>
                  <a:lnTo>
                    <a:pt x="218" y="236"/>
                  </a:lnTo>
                  <a:lnTo>
                    <a:pt x="220" y="234"/>
                  </a:lnTo>
                  <a:lnTo>
                    <a:pt x="222" y="234"/>
                  </a:lnTo>
                  <a:lnTo>
                    <a:pt x="222" y="236"/>
                  </a:lnTo>
                  <a:lnTo>
                    <a:pt x="222" y="234"/>
                  </a:lnTo>
                  <a:lnTo>
                    <a:pt x="222" y="234"/>
                  </a:lnTo>
                  <a:lnTo>
                    <a:pt x="222" y="234"/>
                  </a:lnTo>
                  <a:lnTo>
                    <a:pt x="222" y="234"/>
                  </a:lnTo>
                  <a:lnTo>
                    <a:pt x="222" y="233"/>
                  </a:lnTo>
                  <a:lnTo>
                    <a:pt x="222" y="233"/>
                  </a:lnTo>
                  <a:lnTo>
                    <a:pt x="222" y="233"/>
                  </a:lnTo>
                  <a:lnTo>
                    <a:pt x="222" y="233"/>
                  </a:lnTo>
                  <a:lnTo>
                    <a:pt x="222" y="231"/>
                  </a:lnTo>
                  <a:lnTo>
                    <a:pt x="222" y="231"/>
                  </a:lnTo>
                  <a:lnTo>
                    <a:pt x="220" y="231"/>
                  </a:lnTo>
                  <a:lnTo>
                    <a:pt x="220" y="231"/>
                  </a:lnTo>
                  <a:lnTo>
                    <a:pt x="218" y="229"/>
                  </a:lnTo>
                  <a:lnTo>
                    <a:pt x="217" y="227"/>
                  </a:lnTo>
                  <a:lnTo>
                    <a:pt x="217" y="225"/>
                  </a:lnTo>
                  <a:lnTo>
                    <a:pt x="215" y="225"/>
                  </a:lnTo>
                  <a:lnTo>
                    <a:pt x="215" y="225"/>
                  </a:lnTo>
                  <a:lnTo>
                    <a:pt x="209" y="224"/>
                  </a:lnTo>
                  <a:lnTo>
                    <a:pt x="209" y="224"/>
                  </a:lnTo>
                  <a:lnTo>
                    <a:pt x="208" y="222"/>
                  </a:lnTo>
                  <a:lnTo>
                    <a:pt x="206" y="224"/>
                  </a:lnTo>
                  <a:lnTo>
                    <a:pt x="204" y="224"/>
                  </a:lnTo>
                  <a:lnTo>
                    <a:pt x="202" y="222"/>
                  </a:lnTo>
                  <a:lnTo>
                    <a:pt x="200" y="218"/>
                  </a:lnTo>
                  <a:lnTo>
                    <a:pt x="199" y="216"/>
                  </a:lnTo>
                  <a:lnTo>
                    <a:pt x="199" y="216"/>
                  </a:lnTo>
                  <a:lnTo>
                    <a:pt x="199" y="216"/>
                  </a:lnTo>
                  <a:lnTo>
                    <a:pt x="199" y="216"/>
                  </a:lnTo>
                  <a:lnTo>
                    <a:pt x="199" y="216"/>
                  </a:lnTo>
                  <a:lnTo>
                    <a:pt x="197" y="216"/>
                  </a:lnTo>
                  <a:lnTo>
                    <a:pt x="197" y="215"/>
                  </a:lnTo>
                  <a:lnTo>
                    <a:pt x="199" y="215"/>
                  </a:lnTo>
                  <a:lnTo>
                    <a:pt x="199" y="215"/>
                  </a:lnTo>
                  <a:lnTo>
                    <a:pt x="197" y="213"/>
                  </a:lnTo>
                  <a:lnTo>
                    <a:pt x="195" y="211"/>
                  </a:lnTo>
                  <a:lnTo>
                    <a:pt x="195" y="213"/>
                  </a:lnTo>
                  <a:lnTo>
                    <a:pt x="195" y="213"/>
                  </a:lnTo>
                  <a:lnTo>
                    <a:pt x="190" y="213"/>
                  </a:lnTo>
                  <a:lnTo>
                    <a:pt x="186" y="213"/>
                  </a:lnTo>
                  <a:lnTo>
                    <a:pt x="186" y="213"/>
                  </a:lnTo>
                  <a:lnTo>
                    <a:pt x="186" y="213"/>
                  </a:lnTo>
                  <a:lnTo>
                    <a:pt x="186" y="211"/>
                  </a:lnTo>
                  <a:lnTo>
                    <a:pt x="186" y="211"/>
                  </a:lnTo>
                  <a:lnTo>
                    <a:pt x="186" y="211"/>
                  </a:lnTo>
                  <a:lnTo>
                    <a:pt x="188" y="211"/>
                  </a:lnTo>
                  <a:lnTo>
                    <a:pt x="188" y="211"/>
                  </a:lnTo>
                  <a:lnTo>
                    <a:pt x="188" y="211"/>
                  </a:lnTo>
                  <a:lnTo>
                    <a:pt x="188" y="209"/>
                  </a:lnTo>
                  <a:lnTo>
                    <a:pt x="186" y="209"/>
                  </a:lnTo>
                  <a:lnTo>
                    <a:pt x="186" y="209"/>
                  </a:lnTo>
                  <a:lnTo>
                    <a:pt x="184" y="209"/>
                  </a:lnTo>
                  <a:lnTo>
                    <a:pt x="184" y="207"/>
                  </a:lnTo>
                  <a:lnTo>
                    <a:pt x="184" y="207"/>
                  </a:lnTo>
                  <a:lnTo>
                    <a:pt x="182" y="209"/>
                  </a:lnTo>
                  <a:lnTo>
                    <a:pt x="184" y="207"/>
                  </a:lnTo>
                  <a:lnTo>
                    <a:pt x="184" y="207"/>
                  </a:lnTo>
                  <a:lnTo>
                    <a:pt x="184" y="207"/>
                  </a:lnTo>
                  <a:lnTo>
                    <a:pt x="186" y="206"/>
                  </a:lnTo>
                  <a:lnTo>
                    <a:pt x="186" y="206"/>
                  </a:lnTo>
                  <a:lnTo>
                    <a:pt x="186" y="204"/>
                  </a:lnTo>
                  <a:lnTo>
                    <a:pt x="184" y="204"/>
                  </a:lnTo>
                  <a:lnTo>
                    <a:pt x="184" y="202"/>
                  </a:lnTo>
                  <a:lnTo>
                    <a:pt x="182" y="202"/>
                  </a:lnTo>
                  <a:lnTo>
                    <a:pt x="180" y="202"/>
                  </a:lnTo>
                  <a:lnTo>
                    <a:pt x="180" y="202"/>
                  </a:lnTo>
                  <a:lnTo>
                    <a:pt x="179" y="200"/>
                  </a:lnTo>
                  <a:lnTo>
                    <a:pt x="179" y="200"/>
                  </a:lnTo>
                  <a:lnTo>
                    <a:pt x="177" y="202"/>
                  </a:lnTo>
                  <a:lnTo>
                    <a:pt x="177" y="202"/>
                  </a:lnTo>
                  <a:lnTo>
                    <a:pt x="179" y="202"/>
                  </a:lnTo>
                  <a:lnTo>
                    <a:pt x="177" y="202"/>
                  </a:lnTo>
                  <a:lnTo>
                    <a:pt x="177" y="202"/>
                  </a:lnTo>
                  <a:lnTo>
                    <a:pt x="177" y="202"/>
                  </a:lnTo>
                  <a:lnTo>
                    <a:pt x="175" y="204"/>
                  </a:lnTo>
                  <a:lnTo>
                    <a:pt x="175" y="204"/>
                  </a:lnTo>
                  <a:lnTo>
                    <a:pt x="175" y="204"/>
                  </a:lnTo>
                  <a:lnTo>
                    <a:pt x="173" y="204"/>
                  </a:lnTo>
                  <a:lnTo>
                    <a:pt x="173" y="204"/>
                  </a:lnTo>
                  <a:lnTo>
                    <a:pt x="171" y="198"/>
                  </a:lnTo>
                  <a:lnTo>
                    <a:pt x="171" y="197"/>
                  </a:lnTo>
                  <a:lnTo>
                    <a:pt x="170" y="197"/>
                  </a:lnTo>
                  <a:lnTo>
                    <a:pt x="166" y="197"/>
                  </a:lnTo>
                  <a:lnTo>
                    <a:pt x="166" y="197"/>
                  </a:lnTo>
                  <a:lnTo>
                    <a:pt x="164" y="195"/>
                  </a:lnTo>
                  <a:lnTo>
                    <a:pt x="164" y="195"/>
                  </a:lnTo>
                  <a:lnTo>
                    <a:pt x="164" y="195"/>
                  </a:lnTo>
                  <a:lnTo>
                    <a:pt x="162" y="195"/>
                  </a:lnTo>
                  <a:lnTo>
                    <a:pt x="162" y="197"/>
                  </a:lnTo>
                  <a:lnTo>
                    <a:pt x="162" y="195"/>
                  </a:lnTo>
                  <a:lnTo>
                    <a:pt x="161" y="195"/>
                  </a:lnTo>
                  <a:lnTo>
                    <a:pt x="161" y="195"/>
                  </a:lnTo>
                  <a:lnTo>
                    <a:pt x="159" y="195"/>
                  </a:lnTo>
                  <a:lnTo>
                    <a:pt x="159" y="195"/>
                  </a:lnTo>
                  <a:lnTo>
                    <a:pt x="157" y="195"/>
                  </a:lnTo>
                  <a:lnTo>
                    <a:pt x="157" y="195"/>
                  </a:lnTo>
                  <a:lnTo>
                    <a:pt x="157" y="195"/>
                  </a:lnTo>
                  <a:lnTo>
                    <a:pt x="157" y="193"/>
                  </a:lnTo>
                  <a:lnTo>
                    <a:pt x="155" y="193"/>
                  </a:lnTo>
                  <a:lnTo>
                    <a:pt x="155" y="193"/>
                  </a:lnTo>
                  <a:lnTo>
                    <a:pt x="153" y="189"/>
                  </a:lnTo>
                  <a:lnTo>
                    <a:pt x="153" y="189"/>
                  </a:lnTo>
                  <a:lnTo>
                    <a:pt x="150" y="191"/>
                  </a:lnTo>
                  <a:lnTo>
                    <a:pt x="150" y="191"/>
                  </a:lnTo>
                  <a:lnTo>
                    <a:pt x="150" y="191"/>
                  </a:lnTo>
                  <a:lnTo>
                    <a:pt x="150" y="191"/>
                  </a:lnTo>
                  <a:lnTo>
                    <a:pt x="148" y="191"/>
                  </a:lnTo>
                  <a:lnTo>
                    <a:pt x="148" y="191"/>
                  </a:lnTo>
                  <a:lnTo>
                    <a:pt x="148" y="191"/>
                  </a:lnTo>
                  <a:lnTo>
                    <a:pt x="148" y="191"/>
                  </a:lnTo>
                  <a:lnTo>
                    <a:pt x="146" y="191"/>
                  </a:lnTo>
                  <a:lnTo>
                    <a:pt x="146" y="191"/>
                  </a:lnTo>
                  <a:lnTo>
                    <a:pt x="148" y="189"/>
                  </a:lnTo>
                  <a:lnTo>
                    <a:pt x="148" y="189"/>
                  </a:lnTo>
                  <a:lnTo>
                    <a:pt x="144" y="189"/>
                  </a:lnTo>
                  <a:lnTo>
                    <a:pt x="144" y="187"/>
                  </a:lnTo>
                  <a:lnTo>
                    <a:pt x="146" y="187"/>
                  </a:lnTo>
                  <a:lnTo>
                    <a:pt x="146" y="187"/>
                  </a:lnTo>
                  <a:lnTo>
                    <a:pt x="146" y="187"/>
                  </a:lnTo>
                  <a:lnTo>
                    <a:pt x="146" y="187"/>
                  </a:lnTo>
                  <a:lnTo>
                    <a:pt x="146" y="187"/>
                  </a:lnTo>
                  <a:lnTo>
                    <a:pt x="146" y="187"/>
                  </a:lnTo>
                  <a:lnTo>
                    <a:pt x="148" y="187"/>
                  </a:lnTo>
                  <a:lnTo>
                    <a:pt x="148" y="187"/>
                  </a:lnTo>
                  <a:lnTo>
                    <a:pt x="148" y="187"/>
                  </a:lnTo>
                  <a:lnTo>
                    <a:pt x="150" y="186"/>
                  </a:lnTo>
                  <a:lnTo>
                    <a:pt x="150" y="186"/>
                  </a:lnTo>
                  <a:lnTo>
                    <a:pt x="152" y="187"/>
                  </a:lnTo>
                  <a:lnTo>
                    <a:pt x="152" y="187"/>
                  </a:lnTo>
                  <a:lnTo>
                    <a:pt x="152" y="187"/>
                  </a:lnTo>
                  <a:lnTo>
                    <a:pt x="153" y="187"/>
                  </a:lnTo>
                  <a:lnTo>
                    <a:pt x="153" y="187"/>
                  </a:lnTo>
                  <a:lnTo>
                    <a:pt x="153" y="187"/>
                  </a:lnTo>
                  <a:lnTo>
                    <a:pt x="155" y="187"/>
                  </a:lnTo>
                  <a:lnTo>
                    <a:pt x="155" y="187"/>
                  </a:lnTo>
                  <a:lnTo>
                    <a:pt x="155" y="189"/>
                  </a:lnTo>
                  <a:lnTo>
                    <a:pt x="157" y="189"/>
                  </a:lnTo>
                  <a:lnTo>
                    <a:pt x="157" y="187"/>
                  </a:lnTo>
                  <a:lnTo>
                    <a:pt x="159" y="187"/>
                  </a:lnTo>
                  <a:lnTo>
                    <a:pt x="159" y="187"/>
                  </a:lnTo>
                  <a:lnTo>
                    <a:pt x="159" y="187"/>
                  </a:lnTo>
                  <a:lnTo>
                    <a:pt x="161" y="187"/>
                  </a:lnTo>
                  <a:lnTo>
                    <a:pt x="161" y="187"/>
                  </a:lnTo>
                  <a:lnTo>
                    <a:pt x="161" y="186"/>
                  </a:lnTo>
                  <a:lnTo>
                    <a:pt x="161" y="186"/>
                  </a:lnTo>
                  <a:lnTo>
                    <a:pt x="162" y="186"/>
                  </a:lnTo>
                  <a:lnTo>
                    <a:pt x="162" y="186"/>
                  </a:lnTo>
                  <a:lnTo>
                    <a:pt x="162" y="186"/>
                  </a:lnTo>
                  <a:lnTo>
                    <a:pt x="164" y="186"/>
                  </a:lnTo>
                  <a:lnTo>
                    <a:pt x="164" y="186"/>
                  </a:lnTo>
                  <a:lnTo>
                    <a:pt x="164" y="186"/>
                  </a:lnTo>
                  <a:lnTo>
                    <a:pt x="166" y="186"/>
                  </a:lnTo>
                  <a:lnTo>
                    <a:pt x="166" y="184"/>
                  </a:lnTo>
                  <a:lnTo>
                    <a:pt x="166" y="184"/>
                  </a:lnTo>
                  <a:lnTo>
                    <a:pt x="166" y="184"/>
                  </a:lnTo>
                  <a:lnTo>
                    <a:pt x="166" y="184"/>
                  </a:lnTo>
                  <a:lnTo>
                    <a:pt x="166" y="184"/>
                  </a:lnTo>
                  <a:lnTo>
                    <a:pt x="166" y="184"/>
                  </a:lnTo>
                  <a:lnTo>
                    <a:pt x="168" y="184"/>
                  </a:lnTo>
                  <a:lnTo>
                    <a:pt x="168" y="184"/>
                  </a:lnTo>
                  <a:lnTo>
                    <a:pt x="168" y="184"/>
                  </a:lnTo>
                  <a:lnTo>
                    <a:pt x="168" y="182"/>
                  </a:lnTo>
                  <a:lnTo>
                    <a:pt x="168" y="182"/>
                  </a:lnTo>
                  <a:lnTo>
                    <a:pt x="170" y="182"/>
                  </a:lnTo>
                  <a:lnTo>
                    <a:pt x="170" y="182"/>
                  </a:lnTo>
                  <a:lnTo>
                    <a:pt x="170" y="180"/>
                  </a:lnTo>
                  <a:lnTo>
                    <a:pt x="170" y="180"/>
                  </a:lnTo>
                  <a:lnTo>
                    <a:pt x="170" y="180"/>
                  </a:lnTo>
                  <a:lnTo>
                    <a:pt x="171" y="178"/>
                  </a:lnTo>
                  <a:lnTo>
                    <a:pt x="171" y="178"/>
                  </a:lnTo>
                  <a:lnTo>
                    <a:pt x="171" y="178"/>
                  </a:lnTo>
                  <a:lnTo>
                    <a:pt x="171" y="178"/>
                  </a:lnTo>
                  <a:lnTo>
                    <a:pt x="170" y="178"/>
                  </a:lnTo>
                  <a:lnTo>
                    <a:pt x="166" y="180"/>
                  </a:lnTo>
                  <a:lnTo>
                    <a:pt x="166" y="178"/>
                  </a:lnTo>
                  <a:lnTo>
                    <a:pt x="166" y="178"/>
                  </a:lnTo>
                  <a:lnTo>
                    <a:pt x="168" y="177"/>
                  </a:lnTo>
                  <a:lnTo>
                    <a:pt x="168" y="177"/>
                  </a:lnTo>
                  <a:lnTo>
                    <a:pt x="168" y="177"/>
                  </a:lnTo>
                  <a:lnTo>
                    <a:pt x="168" y="177"/>
                  </a:lnTo>
                  <a:lnTo>
                    <a:pt x="168" y="175"/>
                  </a:lnTo>
                  <a:lnTo>
                    <a:pt x="168" y="175"/>
                  </a:lnTo>
                  <a:lnTo>
                    <a:pt x="166" y="173"/>
                  </a:lnTo>
                  <a:lnTo>
                    <a:pt x="166" y="171"/>
                  </a:lnTo>
                  <a:lnTo>
                    <a:pt x="166" y="173"/>
                  </a:lnTo>
                  <a:lnTo>
                    <a:pt x="166" y="173"/>
                  </a:lnTo>
                  <a:lnTo>
                    <a:pt x="166" y="173"/>
                  </a:lnTo>
                  <a:lnTo>
                    <a:pt x="166" y="173"/>
                  </a:lnTo>
                  <a:lnTo>
                    <a:pt x="166" y="173"/>
                  </a:lnTo>
                  <a:lnTo>
                    <a:pt x="166" y="173"/>
                  </a:lnTo>
                  <a:lnTo>
                    <a:pt x="164" y="173"/>
                  </a:lnTo>
                  <a:lnTo>
                    <a:pt x="164" y="171"/>
                  </a:lnTo>
                  <a:lnTo>
                    <a:pt x="164" y="169"/>
                  </a:lnTo>
                  <a:lnTo>
                    <a:pt x="164" y="169"/>
                  </a:lnTo>
                  <a:lnTo>
                    <a:pt x="164" y="169"/>
                  </a:lnTo>
                  <a:lnTo>
                    <a:pt x="162" y="169"/>
                  </a:lnTo>
                  <a:lnTo>
                    <a:pt x="162" y="168"/>
                  </a:lnTo>
                  <a:lnTo>
                    <a:pt x="162" y="168"/>
                  </a:lnTo>
                  <a:lnTo>
                    <a:pt x="162" y="169"/>
                  </a:lnTo>
                  <a:lnTo>
                    <a:pt x="162" y="169"/>
                  </a:lnTo>
                  <a:lnTo>
                    <a:pt x="162" y="171"/>
                  </a:lnTo>
                  <a:lnTo>
                    <a:pt x="161" y="171"/>
                  </a:lnTo>
                  <a:lnTo>
                    <a:pt x="161" y="166"/>
                  </a:lnTo>
                  <a:lnTo>
                    <a:pt x="161" y="166"/>
                  </a:lnTo>
                  <a:lnTo>
                    <a:pt x="161" y="162"/>
                  </a:lnTo>
                  <a:lnTo>
                    <a:pt x="161" y="162"/>
                  </a:lnTo>
                  <a:lnTo>
                    <a:pt x="162" y="162"/>
                  </a:lnTo>
                  <a:lnTo>
                    <a:pt x="164" y="162"/>
                  </a:lnTo>
                  <a:lnTo>
                    <a:pt x="166" y="160"/>
                  </a:lnTo>
                  <a:lnTo>
                    <a:pt x="166" y="160"/>
                  </a:lnTo>
                  <a:lnTo>
                    <a:pt x="164" y="160"/>
                  </a:lnTo>
                  <a:lnTo>
                    <a:pt x="166" y="159"/>
                  </a:lnTo>
                  <a:lnTo>
                    <a:pt x="166" y="159"/>
                  </a:lnTo>
                  <a:lnTo>
                    <a:pt x="166" y="159"/>
                  </a:lnTo>
                  <a:lnTo>
                    <a:pt x="166" y="157"/>
                  </a:lnTo>
                  <a:lnTo>
                    <a:pt x="166" y="157"/>
                  </a:lnTo>
                  <a:lnTo>
                    <a:pt x="166" y="157"/>
                  </a:lnTo>
                  <a:lnTo>
                    <a:pt x="168" y="157"/>
                  </a:lnTo>
                  <a:lnTo>
                    <a:pt x="168" y="157"/>
                  </a:lnTo>
                  <a:lnTo>
                    <a:pt x="170" y="159"/>
                  </a:lnTo>
                  <a:lnTo>
                    <a:pt x="170" y="159"/>
                  </a:lnTo>
                  <a:lnTo>
                    <a:pt x="170" y="159"/>
                  </a:lnTo>
                  <a:lnTo>
                    <a:pt x="170" y="160"/>
                  </a:lnTo>
                  <a:lnTo>
                    <a:pt x="170" y="160"/>
                  </a:lnTo>
                  <a:lnTo>
                    <a:pt x="170" y="160"/>
                  </a:lnTo>
                  <a:lnTo>
                    <a:pt x="173" y="160"/>
                  </a:lnTo>
                  <a:lnTo>
                    <a:pt x="175" y="160"/>
                  </a:lnTo>
                  <a:lnTo>
                    <a:pt x="175" y="162"/>
                  </a:lnTo>
                  <a:lnTo>
                    <a:pt x="177" y="162"/>
                  </a:lnTo>
                  <a:lnTo>
                    <a:pt x="177" y="164"/>
                  </a:lnTo>
                  <a:lnTo>
                    <a:pt x="177" y="164"/>
                  </a:lnTo>
                  <a:lnTo>
                    <a:pt x="177" y="166"/>
                  </a:lnTo>
                  <a:lnTo>
                    <a:pt x="179" y="166"/>
                  </a:lnTo>
                  <a:lnTo>
                    <a:pt x="179" y="168"/>
                  </a:lnTo>
                  <a:lnTo>
                    <a:pt x="179" y="169"/>
                  </a:lnTo>
                  <a:lnTo>
                    <a:pt x="179" y="169"/>
                  </a:lnTo>
                  <a:lnTo>
                    <a:pt x="179" y="171"/>
                  </a:lnTo>
                  <a:lnTo>
                    <a:pt x="179" y="171"/>
                  </a:lnTo>
                  <a:lnTo>
                    <a:pt x="179" y="171"/>
                  </a:lnTo>
                  <a:lnTo>
                    <a:pt x="179" y="171"/>
                  </a:lnTo>
                  <a:lnTo>
                    <a:pt x="177" y="171"/>
                  </a:lnTo>
                  <a:lnTo>
                    <a:pt x="177" y="171"/>
                  </a:lnTo>
                  <a:lnTo>
                    <a:pt x="177" y="171"/>
                  </a:lnTo>
                  <a:lnTo>
                    <a:pt x="177" y="171"/>
                  </a:lnTo>
                  <a:lnTo>
                    <a:pt x="173" y="173"/>
                  </a:lnTo>
                  <a:lnTo>
                    <a:pt x="175" y="171"/>
                  </a:lnTo>
                  <a:lnTo>
                    <a:pt x="175" y="171"/>
                  </a:lnTo>
                  <a:lnTo>
                    <a:pt x="173" y="171"/>
                  </a:lnTo>
                  <a:lnTo>
                    <a:pt x="171" y="171"/>
                  </a:lnTo>
                  <a:lnTo>
                    <a:pt x="171" y="173"/>
                  </a:lnTo>
                  <a:lnTo>
                    <a:pt x="171" y="173"/>
                  </a:lnTo>
                  <a:lnTo>
                    <a:pt x="171" y="175"/>
                  </a:lnTo>
                  <a:lnTo>
                    <a:pt x="173" y="175"/>
                  </a:lnTo>
                  <a:lnTo>
                    <a:pt x="175" y="175"/>
                  </a:lnTo>
                  <a:lnTo>
                    <a:pt x="175" y="175"/>
                  </a:lnTo>
                  <a:lnTo>
                    <a:pt x="175" y="175"/>
                  </a:lnTo>
                  <a:lnTo>
                    <a:pt x="177" y="173"/>
                  </a:lnTo>
                  <a:lnTo>
                    <a:pt x="179" y="173"/>
                  </a:lnTo>
                  <a:lnTo>
                    <a:pt x="179" y="173"/>
                  </a:lnTo>
                  <a:lnTo>
                    <a:pt x="179" y="173"/>
                  </a:lnTo>
                  <a:lnTo>
                    <a:pt x="179" y="173"/>
                  </a:lnTo>
                  <a:lnTo>
                    <a:pt x="180" y="173"/>
                  </a:lnTo>
                  <a:lnTo>
                    <a:pt x="180" y="173"/>
                  </a:lnTo>
                  <a:lnTo>
                    <a:pt x="180" y="173"/>
                  </a:lnTo>
                  <a:lnTo>
                    <a:pt x="180" y="173"/>
                  </a:lnTo>
                  <a:lnTo>
                    <a:pt x="179" y="173"/>
                  </a:lnTo>
                  <a:lnTo>
                    <a:pt x="179" y="173"/>
                  </a:lnTo>
                  <a:lnTo>
                    <a:pt x="179" y="171"/>
                  </a:lnTo>
                  <a:lnTo>
                    <a:pt x="180" y="171"/>
                  </a:lnTo>
                  <a:lnTo>
                    <a:pt x="180" y="171"/>
                  </a:lnTo>
                  <a:lnTo>
                    <a:pt x="182" y="171"/>
                  </a:lnTo>
                  <a:lnTo>
                    <a:pt x="184" y="171"/>
                  </a:lnTo>
                  <a:lnTo>
                    <a:pt x="186" y="169"/>
                  </a:lnTo>
                  <a:lnTo>
                    <a:pt x="186" y="169"/>
                  </a:lnTo>
                  <a:lnTo>
                    <a:pt x="186" y="168"/>
                  </a:lnTo>
                  <a:lnTo>
                    <a:pt x="184" y="164"/>
                  </a:lnTo>
                  <a:lnTo>
                    <a:pt x="182" y="160"/>
                  </a:lnTo>
                  <a:lnTo>
                    <a:pt x="180" y="157"/>
                  </a:lnTo>
                  <a:lnTo>
                    <a:pt x="179" y="157"/>
                  </a:lnTo>
                  <a:lnTo>
                    <a:pt x="175" y="151"/>
                  </a:lnTo>
                  <a:lnTo>
                    <a:pt x="175" y="151"/>
                  </a:lnTo>
                  <a:lnTo>
                    <a:pt x="173" y="148"/>
                  </a:lnTo>
                  <a:lnTo>
                    <a:pt x="173" y="148"/>
                  </a:lnTo>
                  <a:lnTo>
                    <a:pt x="173" y="148"/>
                  </a:lnTo>
                  <a:lnTo>
                    <a:pt x="171" y="146"/>
                  </a:lnTo>
                  <a:lnTo>
                    <a:pt x="170" y="146"/>
                  </a:lnTo>
                  <a:lnTo>
                    <a:pt x="166" y="144"/>
                  </a:lnTo>
                  <a:lnTo>
                    <a:pt x="166" y="142"/>
                  </a:lnTo>
                  <a:lnTo>
                    <a:pt x="164" y="142"/>
                  </a:lnTo>
                  <a:lnTo>
                    <a:pt x="164" y="139"/>
                  </a:lnTo>
                  <a:lnTo>
                    <a:pt x="162" y="135"/>
                  </a:lnTo>
                  <a:lnTo>
                    <a:pt x="162" y="133"/>
                  </a:lnTo>
                  <a:lnTo>
                    <a:pt x="162" y="131"/>
                  </a:lnTo>
                  <a:lnTo>
                    <a:pt x="161" y="131"/>
                  </a:lnTo>
                  <a:lnTo>
                    <a:pt x="161" y="130"/>
                  </a:lnTo>
                  <a:lnTo>
                    <a:pt x="161" y="128"/>
                  </a:lnTo>
                  <a:lnTo>
                    <a:pt x="159" y="128"/>
                  </a:lnTo>
                  <a:lnTo>
                    <a:pt x="159" y="126"/>
                  </a:lnTo>
                  <a:lnTo>
                    <a:pt x="157" y="126"/>
                  </a:lnTo>
                  <a:lnTo>
                    <a:pt x="155" y="124"/>
                  </a:lnTo>
                  <a:lnTo>
                    <a:pt x="155" y="124"/>
                  </a:lnTo>
                  <a:lnTo>
                    <a:pt x="155" y="122"/>
                  </a:lnTo>
                  <a:lnTo>
                    <a:pt x="153" y="121"/>
                  </a:lnTo>
                  <a:lnTo>
                    <a:pt x="153" y="121"/>
                  </a:lnTo>
                  <a:lnTo>
                    <a:pt x="153" y="121"/>
                  </a:lnTo>
                  <a:lnTo>
                    <a:pt x="153" y="119"/>
                  </a:lnTo>
                  <a:lnTo>
                    <a:pt x="153" y="119"/>
                  </a:lnTo>
                  <a:lnTo>
                    <a:pt x="153" y="119"/>
                  </a:lnTo>
                  <a:lnTo>
                    <a:pt x="153" y="119"/>
                  </a:lnTo>
                  <a:lnTo>
                    <a:pt x="153" y="119"/>
                  </a:lnTo>
                  <a:lnTo>
                    <a:pt x="152" y="117"/>
                  </a:lnTo>
                  <a:lnTo>
                    <a:pt x="152" y="117"/>
                  </a:lnTo>
                  <a:lnTo>
                    <a:pt x="152" y="117"/>
                  </a:lnTo>
                  <a:lnTo>
                    <a:pt x="148" y="115"/>
                  </a:lnTo>
                  <a:lnTo>
                    <a:pt x="148" y="113"/>
                  </a:lnTo>
                  <a:lnTo>
                    <a:pt x="148" y="113"/>
                  </a:lnTo>
                  <a:lnTo>
                    <a:pt x="148" y="112"/>
                  </a:lnTo>
                  <a:lnTo>
                    <a:pt x="146" y="112"/>
                  </a:lnTo>
                  <a:lnTo>
                    <a:pt x="148" y="110"/>
                  </a:lnTo>
                  <a:lnTo>
                    <a:pt x="146" y="108"/>
                  </a:lnTo>
                  <a:lnTo>
                    <a:pt x="146" y="108"/>
                  </a:lnTo>
                  <a:lnTo>
                    <a:pt x="146" y="106"/>
                  </a:lnTo>
                  <a:lnTo>
                    <a:pt x="146" y="104"/>
                  </a:lnTo>
                  <a:lnTo>
                    <a:pt x="148" y="101"/>
                  </a:lnTo>
                  <a:lnTo>
                    <a:pt x="148" y="101"/>
                  </a:lnTo>
                  <a:lnTo>
                    <a:pt x="150" y="95"/>
                  </a:lnTo>
                  <a:lnTo>
                    <a:pt x="152" y="94"/>
                  </a:lnTo>
                  <a:lnTo>
                    <a:pt x="152" y="92"/>
                  </a:lnTo>
                  <a:lnTo>
                    <a:pt x="152" y="92"/>
                  </a:lnTo>
                  <a:lnTo>
                    <a:pt x="150" y="92"/>
                  </a:lnTo>
                  <a:lnTo>
                    <a:pt x="150" y="90"/>
                  </a:lnTo>
                  <a:lnTo>
                    <a:pt x="150" y="90"/>
                  </a:lnTo>
                  <a:lnTo>
                    <a:pt x="150" y="88"/>
                  </a:lnTo>
                  <a:lnTo>
                    <a:pt x="150" y="88"/>
                  </a:lnTo>
                  <a:lnTo>
                    <a:pt x="148" y="86"/>
                  </a:lnTo>
                  <a:lnTo>
                    <a:pt x="148" y="86"/>
                  </a:lnTo>
                  <a:lnTo>
                    <a:pt x="148" y="85"/>
                  </a:lnTo>
                  <a:lnTo>
                    <a:pt x="148" y="85"/>
                  </a:lnTo>
                  <a:lnTo>
                    <a:pt x="148" y="85"/>
                  </a:lnTo>
                  <a:lnTo>
                    <a:pt x="150" y="85"/>
                  </a:lnTo>
                  <a:lnTo>
                    <a:pt x="150" y="85"/>
                  </a:lnTo>
                  <a:lnTo>
                    <a:pt x="152" y="85"/>
                  </a:lnTo>
                  <a:lnTo>
                    <a:pt x="152" y="85"/>
                  </a:lnTo>
                  <a:lnTo>
                    <a:pt x="152" y="85"/>
                  </a:lnTo>
                  <a:lnTo>
                    <a:pt x="152" y="85"/>
                  </a:lnTo>
                  <a:lnTo>
                    <a:pt x="152" y="83"/>
                  </a:lnTo>
                  <a:lnTo>
                    <a:pt x="152" y="83"/>
                  </a:lnTo>
                  <a:lnTo>
                    <a:pt x="152" y="83"/>
                  </a:lnTo>
                  <a:lnTo>
                    <a:pt x="152" y="83"/>
                  </a:lnTo>
                  <a:lnTo>
                    <a:pt x="152" y="81"/>
                  </a:lnTo>
                  <a:lnTo>
                    <a:pt x="153" y="81"/>
                  </a:lnTo>
                  <a:lnTo>
                    <a:pt x="153" y="81"/>
                  </a:lnTo>
                  <a:lnTo>
                    <a:pt x="153" y="83"/>
                  </a:lnTo>
                  <a:lnTo>
                    <a:pt x="153" y="83"/>
                  </a:lnTo>
                  <a:lnTo>
                    <a:pt x="155" y="83"/>
                  </a:lnTo>
                  <a:lnTo>
                    <a:pt x="155" y="81"/>
                  </a:lnTo>
                  <a:lnTo>
                    <a:pt x="155" y="81"/>
                  </a:lnTo>
                  <a:lnTo>
                    <a:pt x="155" y="83"/>
                  </a:lnTo>
                  <a:lnTo>
                    <a:pt x="155" y="83"/>
                  </a:lnTo>
                  <a:lnTo>
                    <a:pt x="155" y="81"/>
                  </a:lnTo>
                  <a:lnTo>
                    <a:pt x="155" y="81"/>
                  </a:lnTo>
                  <a:lnTo>
                    <a:pt x="155" y="81"/>
                  </a:lnTo>
                  <a:lnTo>
                    <a:pt x="155" y="81"/>
                  </a:lnTo>
                  <a:lnTo>
                    <a:pt x="155" y="79"/>
                  </a:lnTo>
                  <a:lnTo>
                    <a:pt x="157" y="79"/>
                  </a:lnTo>
                  <a:lnTo>
                    <a:pt x="157" y="77"/>
                  </a:lnTo>
                  <a:lnTo>
                    <a:pt x="159" y="79"/>
                  </a:lnTo>
                  <a:lnTo>
                    <a:pt x="159" y="79"/>
                  </a:lnTo>
                  <a:lnTo>
                    <a:pt x="159" y="79"/>
                  </a:lnTo>
                  <a:lnTo>
                    <a:pt x="159" y="79"/>
                  </a:lnTo>
                  <a:lnTo>
                    <a:pt x="161" y="77"/>
                  </a:lnTo>
                  <a:lnTo>
                    <a:pt x="161" y="77"/>
                  </a:lnTo>
                  <a:lnTo>
                    <a:pt x="161" y="77"/>
                  </a:lnTo>
                  <a:lnTo>
                    <a:pt x="161" y="76"/>
                  </a:lnTo>
                  <a:lnTo>
                    <a:pt x="162" y="76"/>
                  </a:lnTo>
                  <a:lnTo>
                    <a:pt x="161" y="74"/>
                  </a:lnTo>
                  <a:lnTo>
                    <a:pt x="162" y="74"/>
                  </a:lnTo>
                  <a:lnTo>
                    <a:pt x="164" y="74"/>
                  </a:lnTo>
                  <a:lnTo>
                    <a:pt x="166" y="76"/>
                  </a:lnTo>
                  <a:lnTo>
                    <a:pt x="166" y="76"/>
                  </a:lnTo>
                  <a:lnTo>
                    <a:pt x="166" y="77"/>
                  </a:lnTo>
                  <a:lnTo>
                    <a:pt x="166" y="77"/>
                  </a:lnTo>
                  <a:lnTo>
                    <a:pt x="166" y="77"/>
                  </a:lnTo>
                  <a:lnTo>
                    <a:pt x="166" y="77"/>
                  </a:lnTo>
                  <a:lnTo>
                    <a:pt x="168" y="79"/>
                  </a:lnTo>
                  <a:lnTo>
                    <a:pt x="168" y="79"/>
                  </a:lnTo>
                  <a:lnTo>
                    <a:pt x="168" y="81"/>
                  </a:lnTo>
                  <a:lnTo>
                    <a:pt x="166" y="81"/>
                  </a:lnTo>
                  <a:lnTo>
                    <a:pt x="166" y="81"/>
                  </a:lnTo>
                  <a:lnTo>
                    <a:pt x="166" y="83"/>
                  </a:lnTo>
                  <a:lnTo>
                    <a:pt x="164" y="83"/>
                  </a:lnTo>
                  <a:lnTo>
                    <a:pt x="161" y="83"/>
                  </a:lnTo>
                  <a:lnTo>
                    <a:pt x="159" y="83"/>
                  </a:lnTo>
                  <a:lnTo>
                    <a:pt x="161" y="85"/>
                  </a:lnTo>
                  <a:lnTo>
                    <a:pt x="162" y="86"/>
                  </a:lnTo>
                  <a:lnTo>
                    <a:pt x="162" y="86"/>
                  </a:lnTo>
                  <a:lnTo>
                    <a:pt x="162" y="86"/>
                  </a:lnTo>
                  <a:lnTo>
                    <a:pt x="162" y="86"/>
                  </a:lnTo>
                  <a:lnTo>
                    <a:pt x="162" y="86"/>
                  </a:lnTo>
                  <a:lnTo>
                    <a:pt x="162" y="88"/>
                  </a:lnTo>
                  <a:lnTo>
                    <a:pt x="164" y="90"/>
                  </a:lnTo>
                  <a:lnTo>
                    <a:pt x="162" y="90"/>
                  </a:lnTo>
                  <a:lnTo>
                    <a:pt x="164" y="90"/>
                  </a:lnTo>
                  <a:lnTo>
                    <a:pt x="166" y="90"/>
                  </a:lnTo>
                  <a:lnTo>
                    <a:pt x="166" y="92"/>
                  </a:lnTo>
                  <a:lnTo>
                    <a:pt x="170" y="94"/>
                  </a:lnTo>
                  <a:lnTo>
                    <a:pt x="170" y="95"/>
                  </a:lnTo>
                  <a:lnTo>
                    <a:pt x="171" y="95"/>
                  </a:lnTo>
                  <a:lnTo>
                    <a:pt x="173" y="95"/>
                  </a:lnTo>
                  <a:lnTo>
                    <a:pt x="173" y="95"/>
                  </a:lnTo>
                  <a:lnTo>
                    <a:pt x="173" y="95"/>
                  </a:lnTo>
                  <a:lnTo>
                    <a:pt x="177" y="97"/>
                  </a:lnTo>
                  <a:lnTo>
                    <a:pt x="177" y="97"/>
                  </a:lnTo>
                  <a:lnTo>
                    <a:pt x="177" y="97"/>
                  </a:lnTo>
                  <a:lnTo>
                    <a:pt x="179" y="99"/>
                  </a:lnTo>
                  <a:lnTo>
                    <a:pt x="180" y="99"/>
                  </a:lnTo>
                  <a:lnTo>
                    <a:pt x="182" y="99"/>
                  </a:lnTo>
                  <a:lnTo>
                    <a:pt x="184" y="101"/>
                  </a:lnTo>
                  <a:lnTo>
                    <a:pt x="184" y="103"/>
                  </a:lnTo>
                  <a:lnTo>
                    <a:pt x="184" y="104"/>
                  </a:lnTo>
                  <a:lnTo>
                    <a:pt x="184" y="106"/>
                  </a:lnTo>
                  <a:lnTo>
                    <a:pt x="184" y="110"/>
                  </a:lnTo>
                  <a:lnTo>
                    <a:pt x="184" y="110"/>
                  </a:lnTo>
                  <a:lnTo>
                    <a:pt x="186" y="112"/>
                  </a:lnTo>
                  <a:lnTo>
                    <a:pt x="186" y="112"/>
                  </a:lnTo>
                  <a:lnTo>
                    <a:pt x="186" y="113"/>
                  </a:lnTo>
                  <a:lnTo>
                    <a:pt x="188" y="113"/>
                  </a:lnTo>
                  <a:lnTo>
                    <a:pt x="188" y="115"/>
                  </a:lnTo>
                  <a:lnTo>
                    <a:pt x="188" y="115"/>
                  </a:lnTo>
                  <a:lnTo>
                    <a:pt x="188" y="117"/>
                  </a:lnTo>
                  <a:lnTo>
                    <a:pt x="188" y="117"/>
                  </a:lnTo>
                  <a:lnTo>
                    <a:pt x="186" y="119"/>
                  </a:lnTo>
                  <a:lnTo>
                    <a:pt x="188" y="119"/>
                  </a:lnTo>
                  <a:lnTo>
                    <a:pt x="191" y="117"/>
                  </a:lnTo>
                  <a:lnTo>
                    <a:pt x="191" y="117"/>
                  </a:lnTo>
                  <a:lnTo>
                    <a:pt x="200" y="121"/>
                  </a:lnTo>
                  <a:lnTo>
                    <a:pt x="204" y="122"/>
                  </a:lnTo>
                  <a:lnTo>
                    <a:pt x="204" y="121"/>
                  </a:lnTo>
                  <a:lnTo>
                    <a:pt x="206" y="121"/>
                  </a:lnTo>
                  <a:lnTo>
                    <a:pt x="206" y="121"/>
                  </a:lnTo>
                  <a:lnTo>
                    <a:pt x="206" y="121"/>
                  </a:lnTo>
                  <a:lnTo>
                    <a:pt x="204" y="121"/>
                  </a:lnTo>
                  <a:lnTo>
                    <a:pt x="204" y="121"/>
                  </a:lnTo>
                  <a:lnTo>
                    <a:pt x="202" y="119"/>
                  </a:lnTo>
                  <a:lnTo>
                    <a:pt x="202" y="119"/>
                  </a:lnTo>
                  <a:lnTo>
                    <a:pt x="202" y="117"/>
                  </a:lnTo>
                  <a:lnTo>
                    <a:pt x="202" y="117"/>
                  </a:lnTo>
                  <a:lnTo>
                    <a:pt x="202" y="117"/>
                  </a:lnTo>
                  <a:lnTo>
                    <a:pt x="199" y="115"/>
                  </a:lnTo>
                  <a:lnTo>
                    <a:pt x="193" y="113"/>
                  </a:lnTo>
                  <a:lnTo>
                    <a:pt x="191" y="112"/>
                  </a:lnTo>
                  <a:lnTo>
                    <a:pt x="190" y="108"/>
                  </a:lnTo>
                  <a:lnTo>
                    <a:pt x="190" y="106"/>
                  </a:lnTo>
                  <a:lnTo>
                    <a:pt x="190" y="106"/>
                  </a:lnTo>
                  <a:lnTo>
                    <a:pt x="188" y="106"/>
                  </a:lnTo>
                  <a:lnTo>
                    <a:pt x="188" y="106"/>
                  </a:lnTo>
                  <a:lnTo>
                    <a:pt x="186" y="106"/>
                  </a:lnTo>
                  <a:lnTo>
                    <a:pt x="186" y="106"/>
                  </a:lnTo>
                  <a:lnTo>
                    <a:pt x="186" y="104"/>
                  </a:lnTo>
                  <a:lnTo>
                    <a:pt x="186" y="103"/>
                  </a:lnTo>
                  <a:lnTo>
                    <a:pt x="186" y="103"/>
                  </a:lnTo>
                  <a:lnTo>
                    <a:pt x="186" y="101"/>
                  </a:lnTo>
                  <a:lnTo>
                    <a:pt x="188" y="99"/>
                  </a:lnTo>
                  <a:lnTo>
                    <a:pt x="188" y="97"/>
                  </a:lnTo>
                  <a:lnTo>
                    <a:pt x="191" y="97"/>
                  </a:lnTo>
                  <a:lnTo>
                    <a:pt x="193" y="99"/>
                  </a:lnTo>
                  <a:lnTo>
                    <a:pt x="195" y="101"/>
                  </a:lnTo>
                  <a:lnTo>
                    <a:pt x="200" y="101"/>
                  </a:lnTo>
                  <a:lnTo>
                    <a:pt x="200" y="101"/>
                  </a:lnTo>
                  <a:lnTo>
                    <a:pt x="202" y="103"/>
                  </a:lnTo>
                  <a:lnTo>
                    <a:pt x="208" y="108"/>
                  </a:lnTo>
                  <a:lnTo>
                    <a:pt x="208" y="108"/>
                  </a:lnTo>
                  <a:lnTo>
                    <a:pt x="208" y="108"/>
                  </a:lnTo>
                  <a:lnTo>
                    <a:pt x="208" y="110"/>
                  </a:lnTo>
                  <a:lnTo>
                    <a:pt x="208" y="110"/>
                  </a:lnTo>
                  <a:lnTo>
                    <a:pt x="208" y="110"/>
                  </a:lnTo>
                  <a:lnTo>
                    <a:pt x="208" y="110"/>
                  </a:lnTo>
                  <a:lnTo>
                    <a:pt x="208" y="112"/>
                  </a:lnTo>
                  <a:lnTo>
                    <a:pt x="208" y="112"/>
                  </a:lnTo>
                  <a:lnTo>
                    <a:pt x="209" y="115"/>
                  </a:lnTo>
                  <a:lnTo>
                    <a:pt x="209" y="115"/>
                  </a:lnTo>
                  <a:lnTo>
                    <a:pt x="209" y="115"/>
                  </a:lnTo>
                  <a:lnTo>
                    <a:pt x="209" y="113"/>
                  </a:lnTo>
                  <a:lnTo>
                    <a:pt x="211" y="115"/>
                  </a:lnTo>
                  <a:lnTo>
                    <a:pt x="211" y="115"/>
                  </a:lnTo>
                  <a:lnTo>
                    <a:pt x="211" y="115"/>
                  </a:lnTo>
                  <a:lnTo>
                    <a:pt x="211" y="115"/>
                  </a:lnTo>
                  <a:lnTo>
                    <a:pt x="213" y="117"/>
                  </a:lnTo>
                  <a:lnTo>
                    <a:pt x="213" y="117"/>
                  </a:lnTo>
                  <a:lnTo>
                    <a:pt x="213" y="117"/>
                  </a:lnTo>
                  <a:lnTo>
                    <a:pt x="215" y="117"/>
                  </a:lnTo>
                  <a:lnTo>
                    <a:pt x="215" y="117"/>
                  </a:lnTo>
                  <a:lnTo>
                    <a:pt x="215" y="117"/>
                  </a:lnTo>
                  <a:lnTo>
                    <a:pt x="215" y="119"/>
                  </a:lnTo>
                  <a:lnTo>
                    <a:pt x="215" y="119"/>
                  </a:lnTo>
                  <a:lnTo>
                    <a:pt x="215" y="119"/>
                  </a:lnTo>
                  <a:lnTo>
                    <a:pt x="218" y="119"/>
                  </a:lnTo>
                  <a:lnTo>
                    <a:pt x="218" y="119"/>
                  </a:lnTo>
                  <a:lnTo>
                    <a:pt x="217" y="119"/>
                  </a:lnTo>
                  <a:lnTo>
                    <a:pt x="217" y="119"/>
                  </a:lnTo>
                  <a:lnTo>
                    <a:pt x="218" y="117"/>
                  </a:lnTo>
                  <a:lnTo>
                    <a:pt x="218" y="117"/>
                  </a:lnTo>
                  <a:lnTo>
                    <a:pt x="218" y="117"/>
                  </a:lnTo>
                  <a:lnTo>
                    <a:pt x="218" y="117"/>
                  </a:lnTo>
                  <a:lnTo>
                    <a:pt x="218" y="115"/>
                  </a:lnTo>
                  <a:lnTo>
                    <a:pt x="220" y="115"/>
                  </a:lnTo>
                  <a:lnTo>
                    <a:pt x="220" y="115"/>
                  </a:lnTo>
                  <a:lnTo>
                    <a:pt x="218" y="113"/>
                  </a:lnTo>
                  <a:lnTo>
                    <a:pt x="218" y="113"/>
                  </a:lnTo>
                  <a:lnTo>
                    <a:pt x="218" y="113"/>
                  </a:lnTo>
                  <a:lnTo>
                    <a:pt x="218" y="113"/>
                  </a:lnTo>
                  <a:lnTo>
                    <a:pt x="218" y="113"/>
                  </a:lnTo>
                  <a:lnTo>
                    <a:pt x="218" y="113"/>
                  </a:lnTo>
                  <a:lnTo>
                    <a:pt x="218" y="112"/>
                  </a:lnTo>
                  <a:lnTo>
                    <a:pt x="218" y="112"/>
                  </a:lnTo>
                  <a:lnTo>
                    <a:pt x="218" y="112"/>
                  </a:lnTo>
                  <a:lnTo>
                    <a:pt x="218" y="112"/>
                  </a:lnTo>
                  <a:lnTo>
                    <a:pt x="218" y="112"/>
                  </a:lnTo>
                  <a:lnTo>
                    <a:pt x="218" y="112"/>
                  </a:lnTo>
                  <a:lnTo>
                    <a:pt x="218" y="110"/>
                  </a:lnTo>
                  <a:lnTo>
                    <a:pt x="218" y="110"/>
                  </a:lnTo>
                  <a:lnTo>
                    <a:pt x="218" y="110"/>
                  </a:lnTo>
                  <a:lnTo>
                    <a:pt x="218" y="108"/>
                  </a:lnTo>
                  <a:lnTo>
                    <a:pt x="218" y="108"/>
                  </a:lnTo>
                  <a:lnTo>
                    <a:pt x="218" y="108"/>
                  </a:lnTo>
                  <a:lnTo>
                    <a:pt x="215" y="106"/>
                  </a:lnTo>
                  <a:lnTo>
                    <a:pt x="215" y="106"/>
                  </a:lnTo>
                  <a:lnTo>
                    <a:pt x="215" y="106"/>
                  </a:lnTo>
                  <a:lnTo>
                    <a:pt x="213" y="104"/>
                  </a:lnTo>
                  <a:lnTo>
                    <a:pt x="213" y="104"/>
                  </a:lnTo>
                  <a:lnTo>
                    <a:pt x="211" y="104"/>
                  </a:lnTo>
                  <a:lnTo>
                    <a:pt x="209" y="103"/>
                  </a:lnTo>
                  <a:lnTo>
                    <a:pt x="208" y="103"/>
                  </a:lnTo>
                  <a:lnTo>
                    <a:pt x="208" y="103"/>
                  </a:lnTo>
                  <a:lnTo>
                    <a:pt x="208" y="103"/>
                  </a:lnTo>
                  <a:lnTo>
                    <a:pt x="206" y="101"/>
                  </a:lnTo>
                  <a:lnTo>
                    <a:pt x="204" y="99"/>
                  </a:lnTo>
                  <a:lnTo>
                    <a:pt x="204" y="99"/>
                  </a:lnTo>
                  <a:lnTo>
                    <a:pt x="204" y="99"/>
                  </a:lnTo>
                  <a:lnTo>
                    <a:pt x="204" y="97"/>
                  </a:lnTo>
                  <a:lnTo>
                    <a:pt x="204" y="95"/>
                  </a:lnTo>
                  <a:lnTo>
                    <a:pt x="204" y="95"/>
                  </a:lnTo>
                  <a:lnTo>
                    <a:pt x="204" y="94"/>
                  </a:lnTo>
                  <a:lnTo>
                    <a:pt x="204" y="94"/>
                  </a:lnTo>
                  <a:lnTo>
                    <a:pt x="206" y="94"/>
                  </a:lnTo>
                  <a:lnTo>
                    <a:pt x="206" y="92"/>
                  </a:lnTo>
                  <a:lnTo>
                    <a:pt x="206" y="94"/>
                  </a:lnTo>
                  <a:lnTo>
                    <a:pt x="208" y="94"/>
                  </a:lnTo>
                  <a:lnTo>
                    <a:pt x="211" y="92"/>
                  </a:lnTo>
                  <a:lnTo>
                    <a:pt x="211" y="92"/>
                  </a:lnTo>
                  <a:lnTo>
                    <a:pt x="213" y="92"/>
                  </a:lnTo>
                  <a:lnTo>
                    <a:pt x="215" y="92"/>
                  </a:lnTo>
                  <a:lnTo>
                    <a:pt x="215" y="92"/>
                  </a:lnTo>
                  <a:lnTo>
                    <a:pt x="217" y="94"/>
                  </a:lnTo>
                  <a:lnTo>
                    <a:pt x="218" y="95"/>
                  </a:lnTo>
                  <a:lnTo>
                    <a:pt x="220" y="95"/>
                  </a:lnTo>
                  <a:lnTo>
                    <a:pt x="220" y="97"/>
                  </a:lnTo>
                  <a:lnTo>
                    <a:pt x="226" y="97"/>
                  </a:lnTo>
                  <a:lnTo>
                    <a:pt x="227" y="97"/>
                  </a:lnTo>
                  <a:lnTo>
                    <a:pt x="227" y="99"/>
                  </a:lnTo>
                  <a:lnTo>
                    <a:pt x="229" y="103"/>
                  </a:lnTo>
                  <a:lnTo>
                    <a:pt x="231" y="104"/>
                  </a:lnTo>
                  <a:lnTo>
                    <a:pt x="231" y="104"/>
                  </a:lnTo>
                  <a:lnTo>
                    <a:pt x="233" y="104"/>
                  </a:lnTo>
                  <a:lnTo>
                    <a:pt x="233" y="106"/>
                  </a:lnTo>
                  <a:lnTo>
                    <a:pt x="233" y="106"/>
                  </a:lnTo>
                  <a:lnTo>
                    <a:pt x="233" y="108"/>
                  </a:lnTo>
                  <a:lnTo>
                    <a:pt x="235" y="108"/>
                  </a:lnTo>
                  <a:lnTo>
                    <a:pt x="236" y="108"/>
                  </a:lnTo>
                  <a:lnTo>
                    <a:pt x="238" y="106"/>
                  </a:lnTo>
                  <a:lnTo>
                    <a:pt x="238" y="104"/>
                  </a:lnTo>
                  <a:lnTo>
                    <a:pt x="235" y="101"/>
                  </a:lnTo>
                  <a:lnTo>
                    <a:pt x="233" y="97"/>
                  </a:lnTo>
                  <a:lnTo>
                    <a:pt x="231" y="95"/>
                  </a:lnTo>
                  <a:lnTo>
                    <a:pt x="229" y="95"/>
                  </a:lnTo>
                  <a:lnTo>
                    <a:pt x="229" y="95"/>
                  </a:lnTo>
                  <a:lnTo>
                    <a:pt x="227" y="94"/>
                  </a:lnTo>
                  <a:lnTo>
                    <a:pt x="227" y="94"/>
                  </a:lnTo>
                  <a:lnTo>
                    <a:pt x="227" y="94"/>
                  </a:lnTo>
                  <a:lnTo>
                    <a:pt x="226" y="92"/>
                  </a:lnTo>
                  <a:lnTo>
                    <a:pt x="226" y="92"/>
                  </a:lnTo>
                  <a:lnTo>
                    <a:pt x="224" y="92"/>
                  </a:lnTo>
                  <a:lnTo>
                    <a:pt x="224" y="92"/>
                  </a:lnTo>
                  <a:lnTo>
                    <a:pt x="222" y="92"/>
                  </a:lnTo>
                  <a:lnTo>
                    <a:pt x="222" y="90"/>
                  </a:lnTo>
                  <a:lnTo>
                    <a:pt x="220" y="88"/>
                  </a:lnTo>
                  <a:lnTo>
                    <a:pt x="218" y="86"/>
                  </a:lnTo>
                  <a:lnTo>
                    <a:pt x="218" y="86"/>
                  </a:lnTo>
                  <a:lnTo>
                    <a:pt x="218" y="86"/>
                  </a:lnTo>
                  <a:lnTo>
                    <a:pt x="218" y="88"/>
                  </a:lnTo>
                  <a:lnTo>
                    <a:pt x="218" y="88"/>
                  </a:lnTo>
                  <a:lnTo>
                    <a:pt x="218" y="90"/>
                  </a:lnTo>
                  <a:lnTo>
                    <a:pt x="218" y="90"/>
                  </a:lnTo>
                  <a:lnTo>
                    <a:pt x="218" y="90"/>
                  </a:lnTo>
                  <a:lnTo>
                    <a:pt x="217" y="92"/>
                  </a:lnTo>
                  <a:lnTo>
                    <a:pt x="217" y="92"/>
                  </a:lnTo>
                  <a:lnTo>
                    <a:pt x="217" y="92"/>
                  </a:lnTo>
                  <a:lnTo>
                    <a:pt x="215" y="90"/>
                  </a:lnTo>
                  <a:lnTo>
                    <a:pt x="215" y="90"/>
                  </a:lnTo>
                  <a:lnTo>
                    <a:pt x="213" y="90"/>
                  </a:lnTo>
                  <a:lnTo>
                    <a:pt x="211" y="88"/>
                  </a:lnTo>
                  <a:lnTo>
                    <a:pt x="209" y="86"/>
                  </a:lnTo>
                  <a:lnTo>
                    <a:pt x="209" y="85"/>
                  </a:lnTo>
                  <a:lnTo>
                    <a:pt x="209" y="83"/>
                  </a:lnTo>
                  <a:lnTo>
                    <a:pt x="211" y="83"/>
                  </a:lnTo>
                  <a:lnTo>
                    <a:pt x="215" y="81"/>
                  </a:lnTo>
                  <a:lnTo>
                    <a:pt x="215" y="81"/>
                  </a:lnTo>
                  <a:lnTo>
                    <a:pt x="215" y="81"/>
                  </a:lnTo>
                  <a:lnTo>
                    <a:pt x="213" y="79"/>
                  </a:lnTo>
                  <a:lnTo>
                    <a:pt x="213" y="79"/>
                  </a:lnTo>
                  <a:lnTo>
                    <a:pt x="213" y="79"/>
                  </a:lnTo>
                  <a:lnTo>
                    <a:pt x="211" y="79"/>
                  </a:lnTo>
                  <a:lnTo>
                    <a:pt x="211" y="79"/>
                  </a:lnTo>
                  <a:lnTo>
                    <a:pt x="211" y="79"/>
                  </a:lnTo>
                  <a:lnTo>
                    <a:pt x="209" y="77"/>
                  </a:lnTo>
                  <a:lnTo>
                    <a:pt x="208" y="77"/>
                  </a:lnTo>
                  <a:lnTo>
                    <a:pt x="208" y="76"/>
                  </a:lnTo>
                  <a:lnTo>
                    <a:pt x="208" y="76"/>
                  </a:lnTo>
                  <a:lnTo>
                    <a:pt x="206" y="74"/>
                  </a:lnTo>
                  <a:lnTo>
                    <a:pt x="206" y="74"/>
                  </a:lnTo>
                  <a:lnTo>
                    <a:pt x="204" y="74"/>
                  </a:lnTo>
                  <a:lnTo>
                    <a:pt x="204" y="72"/>
                  </a:lnTo>
                  <a:lnTo>
                    <a:pt x="204" y="70"/>
                  </a:lnTo>
                  <a:lnTo>
                    <a:pt x="204" y="68"/>
                  </a:lnTo>
                  <a:lnTo>
                    <a:pt x="204" y="68"/>
                  </a:lnTo>
                  <a:lnTo>
                    <a:pt x="206" y="66"/>
                  </a:lnTo>
                  <a:lnTo>
                    <a:pt x="206" y="66"/>
                  </a:lnTo>
                  <a:lnTo>
                    <a:pt x="209" y="65"/>
                  </a:lnTo>
                  <a:lnTo>
                    <a:pt x="211" y="65"/>
                  </a:lnTo>
                  <a:lnTo>
                    <a:pt x="211" y="65"/>
                  </a:lnTo>
                  <a:lnTo>
                    <a:pt x="213" y="65"/>
                  </a:lnTo>
                  <a:lnTo>
                    <a:pt x="218" y="68"/>
                  </a:lnTo>
                  <a:lnTo>
                    <a:pt x="220" y="68"/>
                  </a:lnTo>
                  <a:lnTo>
                    <a:pt x="222" y="68"/>
                  </a:lnTo>
                  <a:lnTo>
                    <a:pt x="224" y="68"/>
                  </a:lnTo>
                  <a:lnTo>
                    <a:pt x="229" y="65"/>
                  </a:lnTo>
                  <a:lnTo>
                    <a:pt x="236" y="61"/>
                  </a:lnTo>
                  <a:lnTo>
                    <a:pt x="235" y="61"/>
                  </a:lnTo>
                  <a:lnTo>
                    <a:pt x="235" y="61"/>
                  </a:lnTo>
                  <a:lnTo>
                    <a:pt x="235" y="61"/>
                  </a:lnTo>
                  <a:lnTo>
                    <a:pt x="235" y="61"/>
                  </a:lnTo>
                  <a:lnTo>
                    <a:pt x="235" y="61"/>
                  </a:lnTo>
                  <a:lnTo>
                    <a:pt x="235" y="61"/>
                  </a:lnTo>
                  <a:lnTo>
                    <a:pt x="235" y="59"/>
                  </a:lnTo>
                  <a:lnTo>
                    <a:pt x="235" y="59"/>
                  </a:lnTo>
                  <a:lnTo>
                    <a:pt x="235" y="59"/>
                  </a:lnTo>
                  <a:lnTo>
                    <a:pt x="235" y="57"/>
                  </a:lnTo>
                  <a:lnTo>
                    <a:pt x="235" y="57"/>
                  </a:lnTo>
                  <a:lnTo>
                    <a:pt x="236" y="56"/>
                  </a:lnTo>
                  <a:lnTo>
                    <a:pt x="238" y="54"/>
                  </a:lnTo>
                  <a:lnTo>
                    <a:pt x="240" y="54"/>
                  </a:lnTo>
                  <a:lnTo>
                    <a:pt x="240" y="54"/>
                  </a:lnTo>
                  <a:lnTo>
                    <a:pt x="242" y="54"/>
                  </a:lnTo>
                  <a:lnTo>
                    <a:pt x="242" y="54"/>
                  </a:lnTo>
                  <a:lnTo>
                    <a:pt x="244" y="54"/>
                  </a:lnTo>
                  <a:lnTo>
                    <a:pt x="244" y="54"/>
                  </a:lnTo>
                  <a:lnTo>
                    <a:pt x="244" y="52"/>
                  </a:lnTo>
                  <a:lnTo>
                    <a:pt x="244" y="54"/>
                  </a:lnTo>
                  <a:lnTo>
                    <a:pt x="247" y="54"/>
                  </a:lnTo>
                  <a:lnTo>
                    <a:pt x="247" y="54"/>
                  </a:lnTo>
                  <a:lnTo>
                    <a:pt x="247" y="56"/>
                  </a:lnTo>
                  <a:lnTo>
                    <a:pt x="247" y="56"/>
                  </a:lnTo>
                  <a:lnTo>
                    <a:pt x="249" y="56"/>
                  </a:lnTo>
                  <a:lnTo>
                    <a:pt x="249" y="57"/>
                  </a:lnTo>
                  <a:lnTo>
                    <a:pt x="249" y="57"/>
                  </a:lnTo>
                  <a:lnTo>
                    <a:pt x="249" y="59"/>
                  </a:lnTo>
                  <a:lnTo>
                    <a:pt x="251" y="59"/>
                  </a:lnTo>
                  <a:lnTo>
                    <a:pt x="251" y="59"/>
                  </a:lnTo>
                  <a:lnTo>
                    <a:pt x="251" y="59"/>
                  </a:lnTo>
                  <a:lnTo>
                    <a:pt x="253" y="57"/>
                  </a:lnTo>
                  <a:lnTo>
                    <a:pt x="253" y="59"/>
                  </a:lnTo>
                  <a:lnTo>
                    <a:pt x="253" y="59"/>
                  </a:lnTo>
                  <a:lnTo>
                    <a:pt x="253" y="59"/>
                  </a:lnTo>
                  <a:lnTo>
                    <a:pt x="253" y="59"/>
                  </a:lnTo>
                  <a:lnTo>
                    <a:pt x="255" y="59"/>
                  </a:lnTo>
                  <a:lnTo>
                    <a:pt x="255" y="59"/>
                  </a:lnTo>
                  <a:lnTo>
                    <a:pt x="256" y="59"/>
                  </a:lnTo>
                  <a:lnTo>
                    <a:pt x="258" y="59"/>
                  </a:lnTo>
                  <a:lnTo>
                    <a:pt x="260" y="59"/>
                  </a:lnTo>
                  <a:lnTo>
                    <a:pt x="262" y="57"/>
                  </a:lnTo>
                  <a:lnTo>
                    <a:pt x="264" y="56"/>
                  </a:lnTo>
                  <a:lnTo>
                    <a:pt x="264" y="56"/>
                  </a:lnTo>
                  <a:lnTo>
                    <a:pt x="265" y="54"/>
                  </a:lnTo>
                  <a:lnTo>
                    <a:pt x="267" y="54"/>
                  </a:lnTo>
                  <a:lnTo>
                    <a:pt x="267" y="54"/>
                  </a:lnTo>
                  <a:lnTo>
                    <a:pt x="269" y="54"/>
                  </a:lnTo>
                  <a:lnTo>
                    <a:pt x="269" y="54"/>
                  </a:lnTo>
                  <a:lnTo>
                    <a:pt x="269" y="52"/>
                  </a:lnTo>
                  <a:lnTo>
                    <a:pt x="269" y="52"/>
                  </a:lnTo>
                  <a:lnTo>
                    <a:pt x="269" y="52"/>
                  </a:lnTo>
                  <a:lnTo>
                    <a:pt x="271" y="50"/>
                  </a:lnTo>
                  <a:lnTo>
                    <a:pt x="271" y="50"/>
                  </a:lnTo>
                  <a:lnTo>
                    <a:pt x="271" y="50"/>
                  </a:lnTo>
                  <a:lnTo>
                    <a:pt x="276" y="50"/>
                  </a:lnTo>
                  <a:lnTo>
                    <a:pt x="276" y="50"/>
                  </a:lnTo>
                  <a:lnTo>
                    <a:pt x="278" y="50"/>
                  </a:lnTo>
                  <a:lnTo>
                    <a:pt x="276" y="50"/>
                  </a:lnTo>
                  <a:lnTo>
                    <a:pt x="276" y="50"/>
                  </a:lnTo>
                  <a:lnTo>
                    <a:pt x="276" y="52"/>
                  </a:lnTo>
                  <a:lnTo>
                    <a:pt x="276" y="52"/>
                  </a:lnTo>
                  <a:lnTo>
                    <a:pt x="276" y="52"/>
                  </a:lnTo>
                  <a:lnTo>
                    <a:pt x="276" y="54"/>
                  </a:lnTo>
                  <a:lnTo>
                    <a:pt x="276" y="54"/>
                  </a:lnTo>
                  <a:lnTo>
                    <a:pt x="276" y="54"/>
                  </a:lnTo>
                  <a:lnTo>
                    <a:pt x="278" y="54"/>
                  </a:lnTo>
                  <a:lnTo>
                    <a:pt x="282" y="56"/>
                  </a:lnTo>
                  <a:lnTo>
                    <a:pt x="282" y="56"/>
                  </a:lnTo>
                  <a:lnTo>
                    <a:pt x="282" y="56"/>
                  </a:lnTo>
                  <a:lnTo>
                    <a:pt x="283" y="54"/>
                  </a:lnTo>
                  <a:lnTo>
                    <a:pt x="285" y="54"/>
                  </a:lnTo>
                  <a:lnTo>
                    <a:pt x="287" y="56"/>
                  </a:lnTo>
                  <a:lnTo>
                    <a:pt x="289" y="56"/>
                  </a:lnTo>
                  <a:lnTo>
                    <a:pt x="291" y="57"/>
                  </a:lnTo>
                  <a:lnTo>
                    <a:pt x="292" y="57"/>
                  </a:lnTo>
                  <a:lnTo>
                    <a:pt x="294" y="57"/>
                  </a:lnTo>
                  <a:lnTo>
                    <a:pt x="294" y="57"/>
                  </a:lnTo>
                  <a:lnTo>
                    <a:pt x="296" y="59"/>
                  </a:lnTo>
                  <a:lnTo>
                    <a:pt x="296" y="59"/>
                  </a:lnTo>
                  <a:lnTo>
                    <a:pt x="298" y="59"/>
                  </a:lnTo>
                  <a:lnTo>
                    <a:pt x="300" y="59"/>
                  </a:lnTo>
                  <a:lnTo>
                    <a:pt x="301" y="59"/>
                  </a:lnTo>
                  <a:lnTo>
                    <a:pt x="303" y="59"/>
                  </a:lnTo>
                  <a:lnTo>
                    <a:pt x="305" y="59"/>
                  </a:lnTo>
                  <a:lnTo>
                    <a:pt x="309" y="59"/>
                  </a:lnTo>
                  <a:lnTo>
                    <a:pt x="309" y="59"/>
                  </a:lnTo>
                  <a:lnTo>
                    <a:pt x="311" y="61"/>
                  </a:lnTo>
                  <a:lnTo>
                    <a:pt x="312" y="61"/>
                  </a:lnTo>
                  <a:lnTo>
                    <a:pt x="314" y="61"/>
                  </a:lnTo>
                  <a:lnTo>
                    <a:pt x="314" y="59"/>
                  </a:lnTo>
                  <a:lnTo>
                    <a:pt x="316" y="61"/>
                  </a:lnTo>
                  <a:lnTo>
                    <a:pt x="318" y="61"/>
                  </a:lnTo>
                  <a:lnTo>
                    <a:pt x="320" y="63"/>
                  </a:lnTo>
                  <a:lnTo>
                    <a:pt x="320" y="63"/>
                  </a:lnTo>
                  <a:lnTo>
                    <a:pt x="320" y="61"/>
                  </a:lnTo>
                  <a:lnTo>
                    <a:pt x="320" y="61"/>
                  </a:lnTo>
                  <a:lnTo>
                    <a:pt x="320" y="61"/>
                  </a:lnTo>
                  <a:lnTo>
                    <a:pt x="320" y="61"/>
                  </a:lnTo>
                  <a:lnTo>
                    <a:pt x="320" y="61"/>
                  </a:lnTo>
                  <a:lnTo>
                    <a:pt x="320" y="61"/>
                  </a:lnTo>
                  <a:lnTo>
                    <a:pt x="320" y="61"/>
                  </a:lnTo>
                  <a:lnTo>
                    <a:pt x="321" y="61"/>
                  </a:lnTo>
                  <a:lnTo>
                    <a:pt x="321" y="61"/>
                  </a:lnTo>
                  <a:lnTo>
                    <a:pt x="321" y="63"/>
                  </a:lnTo>
                  <a:lnTo>
                    <a:pt x="321" y="63"/>
                  </a:lnTo>
                  <a:lnTo>
                    <a:pt x="321" y="63"/>
                  </a:lnTo>
                  <a:lnTo>
                    <a:pt x="320" y="63"/>
                  </a:lnTo>
                  <a:lnTo>
                    <a:pt x="320" y="63"/>
                  </a:lnTo>
                  <a:lnTo>
                    <a:pt x="320" y="63"/>
                  </a:lnTo>
                  <a:lnTo>
                    <a:pt x="320" y="65"/>
                  </a:lnTo>
                  <a:lnTo>
                    <a:pt x="321" y="65"/>
                  </a:lnTo>
                  <a:lnTo>
                    <a:pt x="321" y="66"/>
                  </a:lnTo>
                  <a:lnTo>
                    <a:pt x="321" y="66"/>
                  </a:lnTo>
                  <a:lnTo>
                    <a:pt x="321" y="68"/>
                  </a:lnTo>
                  <a:lnTo>
                    <a:pt x="323" y="68"/>
                  </a:lnTo>
                  <a:lnTo>
                    <a:pt x="325" y="66"/>
                  </a:lnTo>
                  <a:lnTo>
                    <a:pt x="325" y="66"/>
                  </a:lnTo>
                  <a:lnTo>
                    <a:pt x="327" y="65"/>
                  </a:lnTo>
                  <a:lnTo>
                    <a:pt x="327" y="63"/>
                  </a:lnTo>
                  <a:lnTo>
                    <a:pt x="329" y="61"/>
                  </a:lnTo>
                  <a:lnTo>
                    <a:pt x="329" y="59"/>
                  </a:lnTo>
                  <a:lnTo>
                    <a:pt x="329" y="59"/>
                  </a:lnTo>
                  <a:lnTo>
                    <a:pt x="329" y="59"/>
                  </a:lnTo>
                  <a:lnTo>
                    <a:pt x="330" y="59"/>
                  </a:lnTo>
                  <a:lnTo>
                    <a:pt x="330" y="59"/>
                  </a:lnTo>
                  <a:lnTo>
                    <a:pt x="329" y="59"/>
                  </a:lnTo>
                  <a:lnTo>
                    <a:pt x="329" y="59"/>
                  </a:lnTo>
                  <a:lnTo>
                    <a:pt x="329" y="57"/>
                  </a:lnTo>
                  <a:lnTo>
                    <a:pt x="330" y="57"/>
                  </a:lnTo>
                  <a:lnTo>
                    <a:pt x="330" y="57"/>
                  </a:lnTo>
                  <a:lnTo>
                    <a:pt x="330" y="57"/>
                  </a:lnTo>
                  <a:lnTo>
                    <a:pt x="330" y="57"/>
                  </a:lnTo>
                  <a:lnTo>
                    <a:pt x="330" y="57"/>
                  </a:lnTo>
                  <a:lnTo>
                    <a:pt x="330" y="57"/>
                  </a:lnTo>
                  <a:lnTo>
                    <a:pt x="330" y="57"/>
                  </a:lnTo>
                  <a:lnTo>
                    <a:pt x="330" y="57"/>
                  </a:lnTo>
                  <a:lnTo>
                    <a:pt x="332" y="57"/>
                  </a:lnTo>
                  <a:lnTo>
                    <a:pt x="332" y="56"/>
                  </a:lnTo>
                  <a:lnTo>
                    <a:pt x="332" y="56"/>
                  </a:lnTo>
                  <a:lnTo>
                    <a:pt x="332" y="56"/>
                  </a:lnTo>
                  <a:lnTo>
                    <a:pt x="332" y="56"/>
                  </a:lnTo>
                  <a:lnTo>
                    <a:pt x="332" y="56"/>
                  </a:lnTo>
                  <a:lnTo>
                    <a:pt x="334" y="57"/>
                  </a:lnTo>
                  <a:lnTo>
                    <a:pt x="334" y="56"/>
                  </a:lnTo>
                  <a:lnTo>
                    <a:pt x="334" y="56"/>
                  </a:lnTo>
                  <a:lnTo>
                    <a:pt x="334" y="56"/>
                  </a:lnTo>
                  <a:lnTo>
                    <a:pt x="334" y="56"/>
                  </a:lnTo>
                  <a:lnTo>
                    <a:pt x="334" y="54"/>
                  </a:lnTo>
                  <a:lnTo>
                    <a:pt x="336" y="54"/>
                  </a:lnTo>
                  <a:lnTo>
                    <a:pt x="336" y="54"/>
                  </a:lnTo>
                  <a:lnTo>
                    <a:pt x="338" y="52"/>
                  </a:lnTo>
                  <a:lnTo>
                    <a:pt x="336" y="52"/>
                  </a:lnTo>
                  <a:lnTo>
                    <a:pt x="336" y="52"/>
                  </a:lnTo>
                  <a:lnTo>
                    <a:pt x="336" y="52"/>
                  </a:lnTo>
                  <a:lnTo>
                    <a:pt x="336" y="50"/>
                  </a:lnTo>
                  <a:lnTo>
                    <a:pt x="336" y="50"/>
                  </a:lnTo>
                  <a:lnTo>
                    <a:pt x="336" y="50"/>
                  </a:lnTo>
                  <a:lnTo>
                    <a:pt x="338" y="50"/>
                  </a:lnTo>
                  <a:lnTo>
                    <a:pt x="338" y="50"/>
                  </a:lnTo>
                  <a:lnTo>
                    <a:pt x="338" y="48"/>
                  </a:lnTo>
                  <a:lnTo>
                    <a:pt x="338" y="48"/>
                  </a:lnTo>
                  <a:lnTo>
                    <a:pt x="336" y="48"/>
                  </a:lnTo>
                  <a:lnTo>
                    <a:pt x="336" y="47"/>
                  </a:lnTo>
                  <a:lnTo>
                    <a:pt x="336" y="45"/>
                  </a:lnTo>
                  <a:lnTo>
                    <a:pt x="336" y="45"/>
                  </a:lnTo>
                  <a:lnTo>
                    <a:pt x="336" y="43"/>
                  </a:lnTo>
                  <a:lnTo>
                    <a:pt x="336" y="43"/>
                  </a:lnTo>
                  <a:lnTo>
                    <a:pt x="334" y="43"/>
                  </a:lnTo>
                  <a:lnTo>
                    <a:pt x="334" y="41"/>
                  </a:lnTo>
                  <a:lnTo>
                    <a:pt x="336" y="39"/>
                  </a:lnTo>
                  <a:lnTo>
                    <a:pt x="336" y="39"/>
                  </a:lnTo>
                  <a:lnTo>
                    <a:pt x="334" y="38"/>
                  </a:lnTo>
                  <a:lnTo>
                    <a:pt x="336" y="36"/>
                  </a:lnTo>
                  <a:lnTo>
                    <a:pt x="336" y="36"/>
                  </a:lnTo>
                  <a:lnTo>
                    <a:pt x="334" y="34"/>
                  </a:lnTo>
                  <a:lnTo>
                    <a:pt x="336" y="34"/>
                  </a:lnTo>
                  <a:lnTo>
                    <a:pt x="339" y="34"/>
                  </a:lnTo>
                  <a:lnTo>
                    <a:pt x="339" y="32"/>
                  </a:lnTo>
                  <a:lnTo>
                    <a:pt x="341" y="32"/>
                  </a:lnTo>
                  <a:lnTo>
                    <a:pt x="341" y="30"/>
                  </a:lnTo>
                  <a:lnTo>
                    <a:pt x="343" y="30"/>
                  </a:lnTo>
                  <a:lnTo>
                    <a:pt x="343" y="30"/>
                  </a:lnTo>
                  <a:lnTo>
                    <a:pt x="343" y="30"/>
                  </a:lnTo>
                  <a:lnTo>
                    <a:pt x="343" y="30"/>
                  </a:lnTo>
                  <a:lnTo>
                    <a:pt x="347" y="27"/>
                  </a:lnTo>
                  <a:lnTo>
                    <a:pt x="347" y="29"/>
                  </a:lnTo>
                  <a:lnTo>
                    <a:pt x="347" y="29"/>
                  </a:lnTo>
                  <a:lnTo>
                    <a:pt x="348" y="29"/>
                  </a:lnTo>
                  <a:lnTo>
                    <a:pt x="348" y="29"/>
                  </a:lnTo>
                  <a:lnTo>
                    <a:pt x="350" y="29"/>
                  </a:lnTo>
                  <a:lnTo>
                    <a:pt x="350" y="27"/>
                  </a:lnTo>
                  <a:lnTo>
                    <a:pt x="350" y="25"/>
                  </a:lnTo>
                  <a:lnTo>
                    <a:pt x="350" y="23"/>
                  </a:lnTo>
                  <a:lnTo>
                    <a:pt x="350" y="23"/>
                  </a:lnTo>
                  <a:lnTo>
                    <a:pt x="350" y="20"/>
                  </a:lnTo>
                  <a:lnTo>
                    <a:pt x="350" y="16"/>
                  </a:lnTo>
                  <a:lnTo>
                    <a:pt x="348" y="16"/>
                  </a:lnTo>
                  <a:lnTo>
                    <a:pt x="348" y="14"/>
                  </a:lnTo>
                  <a:lnTo>
                    <a:pt x="348" y="14"/>
                  </a:lnTo>
                  <a:lnTo>
                    <a:pt x="348" y="12"/>
                  </a:lnTo>
                  <a:lnTo>
                    <a:pt x="348" y="12"/>
                  </a:lnTo>
                  <a:lnTo>
                    <a:pt x="348" y="10"/>
                  </a:lnTo>
                  <a:lnTo>
                    <a:pt x="348" y="10"/>
                  </a:lnTo>
                  <a:lnTo>
                    <a:pt x="348" y="10"/>
                  </a:lnTo>
                  <a:lnTo>
                    <a:pt x="348" y="10"/>
                  </a:lnTo>
                  <a:lnTo>
                    <a:pt x="348" y="10"/>
                  </a:lnTo>
                  <a:lnTo>
                    <a:pt x="347" y="10"/>
                  </a:lnTo>
                  <a:lnTo>
                    <a:pt x="345" y="9"/>
                  </a:lnTo>
                  <a:lnTo>
                    <a:pt x="341" y="7"/>
                  </a:lnTo>
                  <a:lnTo>
                    <a:pt x="343" y="7"/>
                  </a:lnTo>
                  <a:lnTo>
                    <a:pt x="343" y="5"/>
                  </a:lnTo>
                  <a:lnTo>
                    <a:pt x="341" y="5"/>
                  </a:lnTo>
                  <a:lnTo>
                    <a:pt x="341" y="5"/>
                  </a:lnTo>
                  <a:lnTo>
                    <a:pt x="339" y="5"/>
                  </a:lnTo>
                  <a:lnTo>
                    <a:pt x="338" y="3"/>
                  </a:lnTo>
                  <a:lnTo>
                    <a:pt x="338" y="3"/>
                  </a:lnTo>
                  <a:lnTo>
                    <a:pt x="336" y="3"/>
                  </a:lnTo>
                  <a:lnTo>
                    <a:pt x="334" y="3"/>
                  </a:lnTo>
                  <a:lnTo>
                    <a:pt x="332" y="3"/>
                  </a:lnTo>
                  <a:lnTo>
                    <a:pt x="332" y="1"/>
                  </a:lnTo>
                  <a:lnTo>
                    <a:pt x="330" y="1"/>
                  </a:lnTo>
                  <a:lnTo>
                    <a:pt x="330" y="0"/>
                  </a:lnTo>
                  <a:lnTo>
                    <a:pt x="329" y="0"/>
                  </a:lnTo>
                  <a:lnTo>
                    <a:pt x="329" y="1"/>
                  </a:lnTo>
                  <a:lnTo>
                    <a:pt x="325" y="1"/>
                  </a:lnTo>
                  <a:lnTo>
                    <a:pt x="325" y="1"/>
                  </a:lnTo>
                  <a:lnTo>
                    <a:pt x="323" y="3"/>
                  </a:lnTo>
                  <a:lnTo>
                    <a:pt x="323" y="3"/>
                  </a:lnTo>
                  <a:lnTo>
                    <a:pt x="321" y="3"/>
                  </a:lnTo>
                  <a:lnTo>
                    <a:pt x="321" y="3"/>
                  </a:lnTo>
                  <a:lnTo>
                    <a:pt x="321" y="3"/>
                  </a:lnTo>
                  <a:lnTo>
                    <a:pt x="321" y="5"/>
                  </a:lnTo>
                  <a:lnTo>
                    <a:pt x="321" y="5"/>
                  </a:lnTo>
                  <a:lnTo>
                    <a:pt x="321" y="7"/>
                  </a:lnTo>
                  <a:lnTo>
                    <a:pt x="321" y="7"/>
                  </a:lnTo>
                  <a:lnTo>
                    <a:pt x="321" y="7"/>
                  </a:lnTo>
                  <a:lnTo>
                    <a:pt x="321" y="9"/>
                  </a:lnTo>
                  <a:lnTo>
                    <a:pt x="323" y="9"/>
                  </a:lnTo>
                  <a:lnTo>
                    <a:pt x="323" y="9"/>
                  </a:lnTo>
                  <a:lnTo>
                    <a:pt x="325" y="9"/>
                  </a:lnTo>
                  <a:lnTo>
                    <a:pt x="325" y="9"/>
                  </a:lnTo>
                  <a:lnTo>
                    <a:pt x="325" y="10"/>
                  </a:lnTo>
                  <a:lnTo>
                    <a:pt x="325" y="12"/>
                  </a:lnTo>
                  <a:lnTo>
                    <a:pt x="325" y="12"/>
                  </a:lnTo>
                  <a:lnTo>
                    <a:pt x="325" y="14"/>
                  </a:lnTo>
                  <a:lnTo>
                    <a:pt x="325" y="14"/>
                  </a:lnTo>
                  <a:lnTo>
                    <a:pt x="325" y="14"/>
                  </a:lnTo>
                  <a:lnTo>
                    <a:pt x="327" y="14"/>
                  </a:lnTo>
                  <a:lnTo>
                    <a:pt x="327" y="14"/>
                  </a:lnTo>
                  <a:lnTo>
                    <a:pt x="327" y="16"/>
                  </a:lnTo>
                  <a:lnTo>
                    <a:pt x="327" y="16"/>
                  </a:lnTo>
                  <a:lnTo>
                    <a:pt x="327" y="16"/>
                  </a:lnTo>
                  <a:lnTo>
                    <a:pt x="327" y="18"/>
                  </a:lnTo>
                  <a:lnTo>
                    <a:pt x="327" y="18"/>
                  </a:lnTo>
                  <a:lnTo>
                    <a:pt x="327" y="20"/>
                  </a:lnTo>
                  <a:lnTo>
                    <a:pt x="327" y="20"/>
                  </a:lnTo>
                  <a:lnTo>
                    <a:pt x="327" y="20"/>
                  </a:lnTo>
                  <a:lnTo>
                    <a:pt x="327" y="21"/>
                  </a:lnTo>
                  <a:lnTo>
                    <a:pt x="327" y="21"/>
                  </a:lnTo>
                  <a:lnTo>
                    <a:pt x="327" y="21"/>
                  </a:lnTo>
                  <a:lnTo>
                    <a:pt x="327" y="21"/>
                  </a:lnTo>
                  <a:lnTo>
                    <a:pt x="327" y="21"/>
                  </a:lnTo>
                  <a:lnTo>
                    <a:pt x="327" y="23"/>
                  </a:lnTo>
                  <a:lnTo>
                    <a:pt x="327" y="25"/>
                  </a:lnTo>
                  <a:lnTo>
                    <a:pt x="325" y="25"/>
                  </a:lnTo>
                  <a:lnTo>
                    <a:pt x="325" y="27"/>
                  </a:lnTo>
                  <a:lnTo>
                    <a:pt x="325" y="27"/>
                  </a:lnTo>
                  <a:lnTo>
                    <a:pt x="325" y="27"/>
                  </a:lnTo>
                  <a:lnTo>
                    <a:pt x="320" y="29"/>
                  </a:lnTo>
                  <a:lnTo>
                    <a:pt x="320" y="29"/>
                  </a:lnTo>
                  <a:lnTo>
                    <a:pt x="318" y="29"/>
                  </a:lnTo>
                  <a:lnTo>
                    <a:pt x="316" y="30"/>
                  </a:lnTo>
                  <a:lnTo>
                    <a:pt x="316" y="30"/>
                  </a:lnTo>
                  <a:lnTo>
                    <a:pt x="316" y="29"/>
                  </a:lnTo>
                  <a:lnTo>
                    <a:pt x="314" y="29"/>
                  </a:lnTo>
                  <a:lnTo>
                    <a:pt x="314" y="30"/>
                  </a:lnTo>
                  <a:lnTo>
                    <a:pt x="312" y="30"/>
                  </a:lnTo>
                  <a:lnTo>
                    <a:pt x="312" y="30"/>
                  </a:lnTo>
                  <a:lnTo>
                    <a:pt x="311" y="29"/>
                  </a:lnTo>
                  <a:lnTo>
                    <a:pt x="309" y="29"/>
                  </a:lnTo>
                  <a:lnTo>
                    <a:pt x="309" y="29"/>
                  </a:lnTo>
                  <a:lnTo>
                    <a:pt x="307" y="29"/>
                  </a:lnTo>
                  <a:lnTo>
                    <a:pt x="305" y="29"/>
                  </a:lnTo>
                  <a:lnTo>
                    <a:pt x="305" y="30"/>
                  </a:lnTo>
                  <a:lnTo>
                    <a:pt x="303" y="30"/>
                  </a:lnTo>
                  <a:lnTo>
                    <a:pt x="303" y="30"/>
                  </a:lnTo>
                  <a:lnTo>
                    <a:pt x="303" y="30"/>
                  </a:lnTo>
                  <a:lnTo>
                    <a:pt x="303" y="30"/>
                  </a:lnTo>
                  <a:lnTo>
                    <a:pt x="301" y="30"/>
                  </a:lnTo>
                  <a:lnTo>
                    <a:pt x="301" y="30"/>
                  </a:lnTo>
                  <a:lnTo>
                    <a:pt x="301" y="30"/>
                  </a:lnTo>
                  <a:lnTo>
                    <a:pt x="296" y="29"/>
                  </a:lnTo>
                  <a:lnTo>
                    <a:pt x="296" y="30"/>
                  </a:lnTo>
                  <a:lnTo>
                    <a:pt x="296" y="30"/>
                  </a:lnTo>
                  <a:lnTo>
                    <a:pt x="294" y="30"/>
                  </a:lnTo>
                  <a:lnTo>
                    <a:pt x="294" y="32"/>
                  </a:lnTo>
                  <a:lnTo>
                    <a:pt x="294" y="32"/>
                  </a:lnTo>
                  <a:lnTo>
                    <a:pt x="294" y="32"/>
                  </a:lnTo>
                  <a:lnTo>
                    <a:pt x="292" y="32"/>
                  </a:lnTo>
                  <a:lnTo>
                    <a:pt x="292" y="32"/>
                  </a:lnTo>
                  <a:lnTo>
                    <a:pt x="291" y="32"/>
                  </a:lnTo>
                  <a:lnTo>
                    <a:pt x="283" y="34"/>
                  </a:lnTo>
                  <a:lnTo>
                    <a:pt x="282" y="34"/>
                  </a:lnTo>
                  <a:lnTo>
                    <a:pt x="280" y="34"/>
                  </a:lnTo>
                  <a:lnTo>
                    <a:pt x="280" y="34"/>
                  </a:lnTo>
                  <a:lnTo>
                    <a:pt x="278" y="30"/>
                  </a:lnTo>
                  <a:lnTo>
                    <a:pt x="276" y="30"/>
                  </a:lnTo>
                  <a:lnTo>
                    <a:pt x="276" y="30"/>
                  </a:lnTo>
                  <a:lnTo>
                    <a:pt x="274" y="29"/>
                  </a:lnTo>
                  <a:lnTo>
                    <a:pt x="274" y="29"/>
                  </a:lnTo>
                  <a:lnTo>
                    <a:pt x="274" y="29"/>
                  </a:lnTo>
                  <a:lnTo>
                    <a:pt x="274" y="29"/>
                  </a:lnTo>
                  <a:lnTo>
                    <a:pt x="274" y="29"/>
                  </a:lnTo>
                  <a:lnTo>
                    <a:pt x="273" y="29"/>
                  </a:lnTo>
                  <a:lnTo>
                    <a:pt x="265" y="25"/>
                  </a:lnTo>
                  <a:lnTo>
                    <a:pt x="264" y="23"/>
                  </a:lnTo>
                  <a:lnTo>
                    <a:pt x="262" y="23"/>
                  </a:lnTo>
                  <a:lnTo>
                    <a:pt x="262" y="23"/>
                  </a:lnTo>
                  <a:lnTo>
                    <a:pt x="260" y="25"/>
                  </a:lnTo>
                  <a:lnTo>
                    <a:pt x="258" y="25"/>
                  </a:lnTo>
                  <a:lnTo>
                    <a:pt x="258" y="25"/>
                  </a:lnTo>
                  <a:lnTo>
                    <a:pt x="258" y="27"/>
                  </a:lnTo>
                  <a:lnTo>
                    <a:pt x="258" y="27"/>
                  </a:lnTo>
                  <a:lnTo>
                    <a:pt x="258" y="27"/>
                  </a:lnTo>
                  <a:lnTo>
                    <a:pt x="256" y="27"/>
                  </a:lnTo>
                  <a:lnTo>
                    <a:pt x="255" y="25"/>
                  </a:lnTo>
                  <a:lnTo>
                    <a:pt x="255" y="23"/>
                  </a:lnTo>
                  <a:lnTo>
                    <a:pt x="253" y="23"/>
                  </a:lnTo>
                  <a:lnTo>
                    <a:pt x="251" y="23"/>
                  </a:lnTo>
                  <a:lnTo>
                    <a:pt x="251" y="23"/>
                  </a:lnTo>
                  <a:lnTo>
                    <a:pt x="251" y="21"/>
                  </a:lnTo>
                  <a:lnTo>
                    <a:pt x="249" y="21"/>
                  </a:lnTo>
                  <a:lnTo>
                    <a:pt x="249" y="21"/>
                  </a:lnTo>
                  <a:lnTo>
                    <a:pt x="247" y="21"/>
                  </a:lnTo>
                  <a:lnTo>
                    <a:pt x="247" y="21"/>
                  </a:lnTo>
                  <a:lnTo>
                    <a:pt x="247" y="20"/>
                  </a:lnTo>
                  <a:lnTo>
                    <a:pt x="247" y="20"/>
                  </a:lnTo>
                  <a:lnTo>
                    <a:pt x="247" y="20"/>
                  </a:lnTo>
                  <a:lnTo>
                    <a:pt x="247" y="20"/>
                  </a:lnTo>
                  <a:lnTo>
                    <a:pt x="247" y="20"/>
                  </a:lnTo>
                  <a:lnTo>
                    <a:pt x="247" y="20"/>
                  </a:lnTo>
                  <a:lnTo>
                    <a:pt x="246" y="18"/>
                  </a:lnTo>
                  <a:lnTo>
                    <a:pt x="246" y="18"/>
                  </a:lnTo>
                  <a:lnTo>
                    <a:pt x="246" y="18"/>
                  </a:lnTo>
                  <a:lnTo>
                    <a:pt x="246" y="16"/>
                  </a:lnTo>
                  <a:lnTo>
                    <a:pt x="246" y="14"/>
                  </a:lnTo>
                  <a:lnTo>
                    <a:pt x="244" y="12"/>
                  </a:lnTo>
                  <a:lnTo>
                    <a:pt x="242" y="14"/>
                  </a:lnTo>
                  <a:lnTo>
                    <a:pt x="242" y="14"/>
                  </a:lnTo>
                  <a:lnTo>
                    <a:pt x="240" y="16"/>
                  </a:lnTo>
                  <a:lnTo>
                    <a:pt x="240" y="16"/>
                  </a:lnTo>
                  <a:lnTo>
                    <a:pt x="238" y="16"/>
                  </a:lnTo>
                  <a:lnTo>
                    <a:pt x="238" y="16"/>
                  </a:lnTo>
                  <a:lnTo>
                    <a:pt x="236" y="16"/>
                  </a:lnTo>
                  <a:lnTo>
                    <a:pt x="236" y="16"/>
                  </a:lnTo>
                  <a:lnTo>
                    <a:pt x="235" y="16"/>
                  </a:lnTo>
                  <a:lnTo>
                    <a:pt x="235" y="16"/>
                  </a:lnTo>
                  <a:lnTo>
                    <a:pt x="235" y="16"/>
                  </a:lnTo>
                  <a:lnTo>
                    <a:pt x="233" y="16"/>
                  </a:lnTo>
                  <a:lnTo>
                    <a:pt x="233" y="16"/>
                  </a:lnTo>
                  <a:lnTo>
                    <a:pt x="233" y="16"/>
                  </a:lnTo>
                  <a:lnTo>
                    <a:pt x="233" y="16"/>
                  </a:lnTo>
                  <a:lnTo>
                    <a:pt x="233" y="14"/>
                  </a:lnTo>
                  <a:lnTo>
                    <a:pt x="233" y="14"/>
                  </a:lnTo>
                  <a:lnTo>
                    <a:pt x="231" y="12"/>
                  </a:lnTo>
                  <a:lnTo>
                    <a:pt x="231" y="12"/>
                  </a:lnTo>
                  <a:lnTo>
                    <a:pt x="229" y="14"/>
                  </a:lnTo>
                  <a:lnTo>
                    <a:pt x="229" y="14"/>
                  </a:lnTo>
                  <a:lnTo>
                    <a:pt x="229" y="14"/>
                  </a:lnTo>
                  <a:lnTo>
                    <a:pt x="227" y="14"/>
                  </a:lnTo>
                  <a:lnTo>
                    <a:pt x="227" y="16"/>
                  </a:lnTo>
                  <a:lnTo>
                    <a:pt x="227" y="16"/>
                  </a:lnTo>
                  <a:lnTo>
                    <a:pt x="227" y="16"/>
                  </a:lnTo>
                  <a:lnTo>
                    <a:pt x="227" y="16"/>
                  </a:lnTo>
                  <a:lnTo>
                    <a:pt x="227" y="16"/>
                  </a:lnTo>
                  <a:lnTo>
                    <a:pt x="226" y="16"/>
                  </a:lnTo>
                  <a:lnTo>
                    <a:pt x="226" y="16"/>
                  </a:lnTo>
                  <a:lnTo>
                    <a:pt x="224" y="14"/>
                  </a:lnTo>
                  <a:lnTo>
                    <a:pt x="222" y="14"/>
                  </a:lnTo>
                  <a:lnTo>
                    <a:pt x="220" y="16"/>
                  </a:lnTo>
                  <a:lnTo>
                    <a:pt x="222" y="18"/>
                  </a:lnTo>
                  <a:lnTo>
                    <a:pt x="222" y="20"/>
                  </a:lnTo>
                  <a:lnTo>
                    <a:pt x="222" y="20"/>
                  </a:lnTo>
                  <a:lnTo>
                    <a:pt x="220" y="20"/>
                  </a:lnTo>
                  <a:lnTo>
                    <a:pt x="220" y="21"/>
                  </a:lnTo>
                  <a:lnTo>
                    <a:pt x="220" y="20"/>
                  </a:lnTo>
                  <a:lnTo>
                    <a:pt x="218" y="20"/>
                  </a:lnTo>
                  <a:lnTo>
                    <a:pt x="218" y="20"/>
                  </a:lnTo>
                  <a:lnTo>
                    <a:pt x="218" y="20"/>
                  </a:lnTo>
                  <a:lnTo>
                    <a:pt x="218" y="20"/>
                  </a:lnTo>
                  <a:lnTo>
                    <a:pt x="218" y="21"/>
                  </a:lnTo>
                  <a:lnTo>
                    <a:pt x="217" y="21"/>
                  </a:lnTo>
                  <a:lnTo>
                    <a:pt x="217" y="21"/>
                  </a:lnTo>
                  <a:lnTo>
                    <a:pt x="213" y="20"/>
                  </a:lnTo>
                  <a:lnTo>
                    <a:pt x="213" y="20"/>
                  </a:lnTo>
                  <a:lnTo>
                    <a:pt x="211" y="21"/>
                  </a:lnTo>
                  <a:lnTo>
                    <a:pt x="211" y="21"/>
                  </a:lnTo>
                  <a:lnTo>
                    <a:pt x="209" y="21"/>
                  </a:lnTo>
                  <a:lnTo>
                    <a:pt x="209" y="21"/>
                  </a:lnTo>
                  <a:lnTo>
                    <a:pt x="208" y="21"/>
                  </a:lnTo>
                  <a:lnTo>
                    <a:pt x="208" y="21"/>
                  </a:lnTo>
                  <a:lnTo>
                    <a:pt x="206" y="23"/>
                  </a:lnTo>
                  <a:lnTo>
                    <a:pt x="206" y="23"/>
                  </a:lnTo>
                  <a:lnTo>
                    <a:pt x="204" y="23"/>
                  </a:lnTo>
                  <a:lnTo>
                    <a:pt x="202" y="23"/>
                  </a:lnTo>
                  <a:lnTo>
                    <a:pt x="202" y="23"/>
                  </a:lnTo>
                  <a:lnTo>
                    <a:pt x="200" y="25"/>
                  </a:lnTo>
                  <a:lnTo>
                    <a:pt x="200" y="25"/>
                  </a:lnTo>
                  <a:lnTo>
                    <a:pt x="199" y="25"/>
                  </a:lnTo>
                  <a:lnTo>
                    <a:pt x="197" y="25"/>
                  </a:lnTo>
                  <a:lnTo>
                    <a:pt x="195" y="23"/>
                  </a:lnTo>
                  <a:lnTo>
                    <a:pt x="190" y="23"/>
                  </a:lnTo>
                  <a:lnTo>
                    <a:pt x="188" y="25"/>
                  </a:lnTo>
                  <a:lnTo>
                    <a:pt x="188" y="25"/>
                  </a:lnTo>
                  <a:lnTo>
                    <a:pt x="186" y="25"/>
                  </a:lnTo>
                  <a:lnTo>
                    <a:pt x="184" y="27"/>
                  </a:lnTo>
                  <a:lnTo>
                    <a:pt x="184" y="25"/>
                  </a:lnTo>
                  <a:lnTo>
                    <a:pt x="184" y="25"/>
                  </a:lnTo>
                  <a:lnTo>
                    <a:pt x="182" y="23"/>
                  </a:lnTo>
                  <a:lnTo>
                    <a:pt x="182" y="23"/>
                  </a:lnTo>
                  <a:lnTo>
                    <a:pt x="180" y="25"/>
                  </a:lnTo>
                  <a:lnTo>
                    <a:pt x="180" y="25"/>
                  </a:lnTo>
                  <a:lnTo>
                    <a:pt x="179" y="27"/>
                  </a:lnTo>
                  <a:lnTo>
                    <a:pt x="179" y="27"/>
                  </a:lnTo>
                  <a:lnTo>
                    <a:pt x="179" y="29"/>
                  </a:lnTo>
                  <a:lnTo>
                    <a:pt x="179" y="29"/>
                  </a:lnTo>
                  <a:lnTo>
                    <a:pt x="179" y="29"/>
                  </a:lnTo>
                  <a:lnTo>
                    <a:pt x="177" y="29"/>
                  </a:lnTo>
                  <a:lnTo>
                    <a:pt x="177" y="29"/>
                  </a:lnTo>
                  <a:lnTo>
                    <a:pt x="175" y="30"/>
                  </a:lnTo>
                  <a:lnTo>
                    <a:pt x="164" y="29"/>
                  </a:lnTo>
                  <a:lnTo>
                    <a:pt x="161" y="29"/>
                  </a:lnTo>
                  <a:lnTo>
                    <a:pt x="159" y="29"/>
                  </a:lnTo>
                  <a:lnTo>
                    <a:pt x="157" y="29"/>
                  </a:lnTo>
                  <a:lnTo>
                    <a:pt x="157" y="29"/>
                  </a:lnTo>
                  <a:lnTo>
                    <a:pt x="157" y="30"/>
                  </a:lnTo>
                  <a:lnTo>
                    <a:pt x="155" y="32"/>
                  </a:lnTo>
                  <a:lnTo>
                    <a:pt x="155" y="32"/>
                  </a:lnTo>
                  <a:lnTo>
                    <a:pt x="155" y="38"/>
                  </a:lnTo>
                  <a:lnTo>
                    <a:pt x="155" y="39"/>
                  </a:lnTo>
                  <a:lnTo>
                    <a:pt x="155" y="41"/>
                  </a:lnTo>
                  <a:lnTo>
                    <a:pt x="153" y="41"/>
                  </a:lnTo>
                  <a:lnTo>
                    <a:pt x="153" y="41"/>
                  </a:lnTo>
                  <a:lnTo>
                    <a:pt x="152" y="39"/>
                  </a:lnTo>
                  <a:lnTo>
                    <a:pt x="152" y="39"/>
                  </a:lnTo>
                  <a:lnTo>
                    <a:pt x="152" y="39"/>
                  </a:lnTo>
                  <a:lnTo>
                    <a:pt x="152" y="39"/>
                  </a:lnTo>
                  <a:lnTo>
                    <a:pt x="152" y="39"/>
                  </a:lnTo>
                  <a:lnTo>
                    <a:pt x="152" y="38"/>
                  </a:lnTo>
                  <a:lnTo>
                    <a:pt x="150" y="39"/>
                  </a:lnTo>
                  <a:lnTo>
                    <a:pt x="150" y="39"/>
                  </a:lnTo>
                  <a:lnTo>
                    <a:pt x="150" y="39"/>
                  </a:lnTo>
                  <a:lnTo>
                    <a:pt x="150" y="39"/>
                  </a:lnTo>
                  <a:lnTo>
                    <a:pt x="150" y="41"/>
                  </a:lnTo>
                  <a:lnTo>
                    <a:pt x="148" y="41"/>
                  </a:lnTo>
                  <a:lnTo>
                    <a:pt x="148" y="43"/>
                  </a:lnTo>
                  <a:lnTo>
                    <a:pt x="148" y="43"/>
                  </a:lnTo>
                  <a:lnTo>
                    <a:pt x="146" y="43"/>
                  </a:lnTo>
                  <a:lnTo>
                    <a:pt x="144" y="43"/>
                  </a:lnTo>
                  <a:lnTo>
                    <a:pt x="144" y="43"/>
                  </a:lnTo>
                  <a:lnTo>
                    <a:pt x="143" y="43"/>
                  </a:lnTo>
                  <a:lnTo>
                    <a:pt x="143" y="43"/>
                  </a:lnTo>
                  <a:lnTo>
                    <a:pt x="141" y="43"/>
                  </a:lnTo>
                  <a:lnTo>
                    <a:pt x="139" y="43"/>
                  </a:lnTo>
                  <a:lnTo>
                    <a:pt x="139" y="43"/>
                  </a:lnTo>
                  <a:lnTo>
                    <a:pt x="137" y="41"/>
                  </a:lnTo>
                  <a:lnTo>
                    <a:pt x="137" y="41"/>
                  </a:lnTo>
                  <a:lnTo>
                    <a:pt x="137" y="41"/>
                  </a:lnTo>
                  <a:lnTo>
                    <a:pt x="135" y="41"/>
                  </a:lnTo>
                  <a:lnTo>
                    <a:pt x="135" y="41"/>
                  </a:lnTo>
                  <a:lnTo>
                    <a:pt x="134" y="43"/>
                  </a:lnTo>
                  <a:lnTo>
                    <a:pt x="134" y="41"/>
                  </a:lnTo>
                  <a:lnTo>
                    <a:pt x="134" y="41"/>
                  </a:lnTo>
                  <a:lnTo>
                    <a:pt x="134" y="41"/>
                  </a:lnTo>
                  <a:lnTo>
                    <a:pt x="134" y="41"/>
                  </a:lnTo>
                  <a:lnTo>
                    <a:pt x="134" y="41"/>
                  </a:lnTo>
                  <a:lnTo>
                    <a:pt x="132" y="41"/>
                  </a:lnTo>
                  <a:lnTo>
                    <a:pt x="130" y="39"/>
                  </a:lnTo>
                  <a:lnTo>
                    <a:pt x="130" y="39"/>
                  </a:lnTo>
                  <a:lnTo>
                    <a:pt x="128" y="39"/>
                  </a:lnTo>
                  <a:lnTo>
                    <a:pt x="128" y="39"/>
                  </a:lnTo>
                  <a:lnTo>
                    <a:pt x="126" y="41"/>
                  </a:lnTo>
                  <a:lnTo>
                    <a:pt x="125" y="41"/>
                  </a:lnTo>
                  <a:lnTo>
                    <a:pt x="125" y="43"/>
                  </a:lnTo>
                  <a:lnTo>
                    <a:pt x="123" y="43"/>
                  </a:lnTo>
                  <a:lnTo>
                    <a:pt x="121" y="41"/>
                  </a:lnTo>
                  <a:lnTo>
                    <a:pt x="121" y="41"/>
                  </a:lnTo>
                  <a:lnTo>
                    <a:pt x="121" y="41"/>
                  </a:lnTo>
                  <a:lnTo>
                    <a:pt x="121" y="41"/>
                  </a:lnTo>
                  <a:lnTo>
                    <a:pt x="121" y="41"/>
                  </a:lnTo>
                  <a:lnTo>
                    <a:pt x="121" y="41"/>
                  </a:lnTo>
                  <a:lnTo>
                    <a:pt x="121" y="41"/>
                  </a:lnTo>
                  <a:lnTo>
                    <a:pt x="121" y="41"/>
                  </a:lnTo>
                  <a:lnTo>
                    <a:pt x="117" y="43"/>
                  </a:lnTo>
                  <a:lnTo>
                    <a:pt x="115" y="43"/>
                  </a:lnTo>
                  <a:lnTo>
                    <a:pt x="115" y="43"/>
                  </a:lnTo>
                  <a:lnTo>
                    <a:pt x="114" y="45"/>
                  </a:lnTo>
                  <a:lnTo>
                    <a:pt x="114" y="45"/>
                  </a:lnTo>
                  <a:lnTo>
                    <a:pt x="114" y="45"/>
                  </a:lnTo>
                  <a:lnTo>
                    <a:pt x="114" y="47"/>
                  </a:lnTo>
                  <a:lnTo>
                    <a:pt x="114" y="47"/>
                  </a:lnTo>
                  <a:lnTo>
                    <a:pt x="114" y="47"/>
                  </a:lnTo>
                  <a:lnTo>
                    <a:pt x="112" y="48"/>
                  </a:lnTo>
                  <a:lnTo>
                    <a:pt x="110" y="50"/>
                  </a:lnTo>
                  <a:lnTo>
                    <a:pt x="110" y="50"/>
                  </a:lnTo>
                  <a:lnTo>
                    <a:pt x="110" y="50"/>
                  </a:lnTo>
                  <a:lnTo>
                    <a:pt x="110" y="50"/>
                  </a:lnTo>
                  <a:lnTo>
                    <a:pt x="110" y="50"/>
                  </a:lnTo>
                  <a:lnTo>
                    <a:pt x="108" y="52"/>
                  </a:lnTo>
                  <a:lnTo>
                    <a:pt x="108" y="52"/>
                  </a:lnTo>
                  <a:lnTo>
                    <a:pt x="108" y="54"/>
                  </a:lnTo>
                  <a:lnTo>
                    <a:pt x="108" y="54"/>
                  </a:lnTo>
                  <a:lnTo>
                    <a:pt x="108" y="54"/>
                  </a:lnTo>
                  <a:lnTo>
                    <a:pt x="106" y="56"/>
                  </a:lnTo>
                  <a:lnTo>
                    <a:pt x="106" y="56"/>
                  </a:lnTo>
                  <a:lnTo>
                    <a:pt x="105" y="56"/>
                  </a:lnTo>
                  <a:lnTo>
                    <a:pt x="103" y="56"/>
                  </a:lnTo>
                  <a:lnTo>
                    <a:pt x="101" y="56"/>
                  </a:lnTo>
                  <a:lnTo>
                    <a:pt x="101" y="56"/>
                  </a:lnTo>
                  <a:lnTo>
                    <a:pt x="101" y="57"/>
                  </a:lnTo>
                  <a:lnTo>
                    <a:pt x="101" y="57"/>
                  </a:lnTo>
                  <a:lnTo>
                    <a:pt x="101" y="57"/>
                  </a:lnTo>
                  <a:lnTo>
                    <a:pt x="99" y="57"/>
                  </a:lnTo>
                  <a:lnTo>
                    <a:pt x="99" y="57"/>
                  </a:lnTo>
                  <a:lnTo>
                    <a:pt x="99" y="57"/>
                  </a:lnTo>
                  <a:lnTo>
                    <a:pt x="97" y="59"/>
                  </a:lnTo>
                  <a:lnTo>
                    <a:pt x="97" y="59"/>
                  </a:lnTo>
                  <a:lnTo>
                    <a:pt x="96" y="59"/>
                  </a:lnTo>
                  <a:lnTo>
                    <a:pt x="94" y="57"/>
                  </a:lnTo>
                  <a:lnTo>
                    <a:pt x="94" y="57"/>
                  </a:lnTo>
                  <a:lnTo>
                    <a:pt x="90" y="56"/>
                  </a:lnTo>
                  <a:lnTo>
                    <a:pt x="88" y="56"/>
                  </a:lnTo>
                  <a:lnTo>
                    <a:pt x="88" y="57"/>
                  </a:lnTo>
                  <a:lnTo>
                    <a:pt x="87" y="59"/>
                  </a:lnTo>
                  <a:lnTo>
                    <a:pt x="85" y="59"/>
                  </a:lnTo>
                  <a:lnTo>
                    <a:pt x="83" y="59"/>
                  </a:lnTo>
                  <a:lnTo>
                    <a:pt x="81" y="59"/>
                  </a:lnTo>
                  <a:lnTo>
                    <a:pt x="81" y="59"/>
                  </a:lnTo>
                  <a:lnTo>
                    <a:pt x="79" y="59"/>
                  </a:lnTo>
                  <a:lnTo>
                    <a:pt x="78" y="59"/>
                  </a:lnTo>
                  <a:lnTo>
                    <a:pt x="74" y="59"/>
                  </a:lnTo>
                  <a:lnTo>
                    <a:pt x="67" y="61"/>
                  </a:lnTo>
                  <a:lnTo>
                    <a:pt x="67" y="63"/>
                  </a:lnTo>
                  <a:lnTo>
                    <a:pt x="67" y="65"/>
                  </a:lnTo>
                  <a:lnTo>
                    <a:pt x="65" y="66"/>
                  </a:lnTo>
                  <a:lnTo>
                    <a:pt x="67" y="66"/>
                  </a:lnTo>
                  <a:lnTo>
                    <a:pt x="67" y="66"/>
                  </a:lnTo>
                  <a:lnTo>
                    <a:pt x="67" y="66"/>
                  </a:lnTo>
                  <a:lnTo>
                    <a:pt x="67" y="68"/>
                  </a:lnTo>
                  <a:lnTo>
                    <a:pt x="69" y="68"/>
                  </a:lnTo>
                  <a:lnTo>
                    <a:pt x="69" y="70"/>
                  </a:lnTo>
                  <a:lnTo>
                    <a:pt x="70" y="72"/>
                  </a:lnTo>
                  <a:lnTo>
                    <a:pt x="70" y="74"/>
                  </a:lnTo>
                  <a:lnTo>
                    <a:pt x="70" y="74"/>
                  </a:lnTo>
                  <a:lnTo>
                    <a:pt x="70" y="76"/>
                  </a:lnTo>
                  <a:lnTo>
                    <a:pt x="70" y="77"/>
                  </a:lnTo>
                  <a:lnTo>
                    <a:pt x="70" y="79"/>
                  </a:lnTo>
                  <a:lnTo>
                    <a:pt x="70" y="79"/>
                  </a:lnTo>
                  <a:lnTo>
                    <a:pt x="70" y="79"/>
                  </a:lnTo>
                  <a:lnTo>
                    <a:pt x="69" y="81"/>
                  </a:lnTo>
                  <a:lnTo>
                    <a:pt x="69" y="81"/>
                  </a:lnTo>
                  <a:lnTo>
                    <a:pt x="69" y="81"/>
                  </a:lnTo>
                  <a:lnTo>
                    <a:pt x="69" y="81"/>
                  </a:lnTo>
                  <a:lnTo>
                    <a:pt x="67" y="81"/>
                  </a:lnTo>
                  <a:lnTo>
                    <a:pt x="67" y="83"/>
                  </a:lnTo>
                  <a:lnTo>
                    <a:pt x="67" y="83"/>
                  </a:lnTo>
                  <a:lnTo>
                    <a:pt x="67" y="83"/>
                  </a:lnTo>
                  <a:lnTo>
                    <a:pt x="67" y="85"/>
                  </a:lnTo>
                  <a:lnTo>
                    <a:pt x="67" y="85"/>
                  </a:lnTo>
                  <a:lnTo>
                    <a:pt x="65" y="85"/>
                  </a:lnTo>
                  <a:lnTo>
                    <a:pt x="65" y="85"/>
                  </a:lnTo>
                  <a:lnTo>
                    <a:pt x="65" y="86"/>
                  </a:lnTo>
                  <a:lnTo>
                    <a:pt x="63" y="86"/>
                  </a:lnTo>
                  <a:lnTo>
                    <a:pt x="61" y="85"/>
                  </a:lnTo>
                  <a:lnTo>
                    <a:pt x="61" y="85"/>
                  </a:lnTo>
                  <a:lnTo>
                    <a:pt x="60" y="86"/>
                  </a:lnTo>
                  <a:lnTo>
                    <a:pt x="60" y="86"/>
                  </a:lnTo>
                  <a:lnTo>
                    <a:pt x="60" y="86"/>
                  </a:lnTo>
                  <a:lnTo>
                    <a:pt x="60" y="88"/>
                  </a:lnTo>
                  <a:lnTo>
                    <a:pt x="58" y="88"/>
                  </a:lnTo>
                  <a:lnTo>
                    <a:pt x="58" y="88"/>
                  </a:lnTo>
                  <a:lnTo>
                    <a:pt x="58" y="88"/>
                  </a:lnTo>
                  <a:lnTo>
                    <a:pt x="58" y="88"/>
                  </a:lnTo>
                  <a:lnTo>
                    <a:pt x="58" y="90"/>
                  </a:lnTo>
                  <a:lnTo>
                    <a:pt x="58" y="92"/>
                  </a:lnTo>
                  <a:lnTo>
                    <a:pt x="58" y="92"/>
                  </a:lnTo>
                  <a:lnTo>
                    <a:pt x="56" y="94"/>
                  </a:lnTo>
                  <a:lnTo>
                    <a:pt x="56" y="94"/>
                  </a:lnTo>
                  <a:lnTo>
                    <a:pt x="56" y="95"/>
                  </a:lnTo>
                  <a:lnTo>
                    <a:pt x="56" y="95"/>
                  </a:lnTo>
                  <a:lnTo>
                    <a:pt x="54" y="97"/>
                  </a:lnTo>
                  <a:lnTo>
                    <a:pt x="54" y="97"/>
                  </a:lnTo>
                  <a:lnTo>
                    <a:pt x="54" y="97"/>
                  </a:lnTo>
                  <a:lnTo>
                    <a:pt x="54" y="97"/>
                  </a:lnTo>
                  <a:lnTo>
                    <a:pt x="54" y="99"/>
                  </a:lnTo>
                  <a:lnTo>
                    <a:pt x="54" y="101"/>
                  </a:lnTo>
                  <a:lnTo>
                    <a:pt x="54" y="103"/>
                  </a:lnTo>
                  <a:lnTo>
                    <a:pt x="52" y="103"/>
                  </a:lnTo>
                  <a:lnTo>
                    <a:pt x="52" y="104"/>
                  </a:lnTo>
                  <a:lnTo>
                    <a:pt x="52" y="104"/>
                  </a:lnTo>
                  <a:lnTo>
                    <a:pt x="52" y="104"/>
                  </a:lnTo>
                  <a:lnTo>
                    <a:pt x="52" y="104"/>
                  </a:lnTo>
                  <a:lnTo>
                    <a:pt x="52" y="106"/>
                  </a:lnTo>
                  <a:lnTo>
                    <a:pt x="52" y="106"/>
                  </a:lnTo>
                  <a:lnTo>
                    <a:pt x="52" y="106"/>
                  </a:lnTo>
                  <a:lnTo>
                    <a:pt x="52" y="108"/>
                  </a:lnTo>
                  <a:lnTo>
                    <a:pt x="50" y="110"/>
                  </a:lnTo>
                  <a:lnTo>
                    <a:pt x="50" y="110"/>
                  </a:lnTo>
                  <a:lnTo>
                    <a:pt x="50" y="110"/>
                  </a:lnTo>
                  <a:lnTo>
                    <a:pt x="49" y="110"/>
                  </a:lnTo>
                  <a:lnTo>
                    <a:pt x="47" y="112"/>
                  </a:lnTo>
                  <a:lnTo>
                    <a:pt x="47" y="112"/>
                  </a:lnTo>
                  <a:lnTo>
                    <a:pt x="43" y="112"/>
                  </a:lnTo>
                  <a:lnTo>
                    <a:pt x="43" y="112"/>
                  </a:lnTo>
                  <a:lnTo>
                    <a:pt x="41" y="112"/>
                  </a:lnTo>
                  <a:lnTo>
                    <a:pt x="40" y="112"/>
                  </a:lnTo>
                  <a:lnTo>
                    <a:pt x="40" y="112"/>
                  </a:lnTo>
                  <a:lnTo>
                    <a:pt x="38" y="113"/>
                  </a:lnTo>
                  <a:lnTo>
                    <a:pt x="38" y="113"/>
                  </a:lnTo>
                  <a:lnTo>
                    <a:pt x="38" y="115"/>
                  </a:lnTo>
                  <a:lnTo>
                    <a:pt x="38" y="117"/>
                  </a:lnTo>
                  <a:lnTo>
                    <a:pt x="36" y="117"/>
                  </a:lnTo>
                  <a:lnTo>
                    <a:pt x="34" y="117"/>
                  </a:lnTo>
                  <a:lnTo>
                    <a:pt x="34" y="117"/>
                  </a:lnTo>
                  <a:lnTo>
                    <a:pt x="34" y="117"/>
                  </a:lnTo>
                  <a:lnTo>
                    <a:pt x="34" y="121"/>
                  </a:lnTo>
                  <a:lnTo>
                    <a:pt x="34" y="122"/>
                  </a:lnTo>
                  <a:lnTo>
                    <a:pt x="36" y="122"/>
                  </a:lnTo>
                  <a:lnTo>
                    <a:pt x="38" y="126"/>
                  </a:lnTo>
                  <a:lnTo>
                    <a:pt x="38" y="128"/>
                  </a:lnTo>
                  <a:lnTo>
                    <a:pt x="38" y="130"/>
                  </a:lnTo>
                  <a:lnTo>
                    <a:pt x="38" y="130"/>
                  </a:lnTo>
                  <a:lnTo>
                    <a:pt x="36" y="130"/>
                  </a:lnTo>
                  <a:lnTo>
                    <a:pt x="36" y="130"/>
                  </a:lnTo>
                  <a:lnTo>
                    <a:pt x="34" y="128"/>
                  </a:lnTo>
                  <a:lnTo>
                    <a:pt x="34" y="128"/>
                  </a:lnTo>
                  <a:lnTo>
                    <a:pt x="32" y="128"/>
                  </a:lnTo>
                  <a:lnTo>
                    <a:pt x="32" y="128"/>
                  </a:lnTo>
                  <a:lnTo>
                    <a:pt x="32" y="130"/>
                  </a:lnTo>
                  <a:lnTo>
                    <a:pt x="32" y="130"/>
                  </a:lnTo>
                  <a:lnTo>
                    <a:pt x="32" y="130"/>
                  </a:lnTo>
                  <a:lnTo>
                    <a:pt x="32" y="130"/>
                  </a:lnTo>
                  <a:lnTo>
                    <a:pt x="32" y="130"/>
                  </a:lnTo>
                  <a:lnTo>
                    <a:pt x="32" y="131"/>
                  </a:lnTo>
                  <a:lnTo>
                    <a:pt x="32" y="131"/>
                  </a:lnTo>
                  <a:lnTo>
                    <a:pt x="32" y="131"/>
                  </a:lnTo>
                  <a:lnTo>
                    <a:pt x="32" y="131"/>
                  </a:lnTo>
                  <a:lnTo>
                    <a:pt x="32" y="131"/>
                  </a:lnTo>
                  <a:lnTo>
                    <a:pt x="32" y="133"/>
                  </a:lnTo>
                  <a:lnTo>
                    <a:pt x="32" y="133"/>
                  </a:lnTo>
                  <a:lnTo>
                    <a:pt x="34" y="133"/>
                  </a:lnTo>
                  <a:lnTo>
                    <a:pt x="32" y="135"/>
                  </a:lnTo>
                  <a:lnTo>
                    <a:pt x="32" y="135"/>
                  </a:lnTo>
                  <a:lnTo>
                    <a:pt x="32" y="135"/>
                  </a:lnTo>
                  <a:lnTo>
                    <a:pt x="31" y="137"/>
                  </a:lnTo>
                  <a:lnTo>
                    <a:pt x="31" y="139"/>
                  </a:lnTo>
                  <a:lnTo>
                    <a:pt x="31" y="137"/>
                  </a:lnTo>
                  <a:lnTo>
                    <a:pt x="31" y="137"/>
                  </a:lnTo>
                  <a:lnTo>
                    <a:pt x="29" y="137"/>
                  </a:lnTo>
                  <a:lnTo>
                    <a:pt x="29" y="137"/>
                  </a:lnTo>
                  <a:lnTo>
                    <a:pt x="29" y="139"/>
                  </a:lnTo>
                  <a:lnTo>
                    <a:pt x="29" y="139"/>
                  </a:lnTo>
                  <a:lnTo>
                    <a:pt x="29" y="139"/>
                  </a:lnTo>
                  <a:lnTo>
                    <a:pt x="29" y="139"/>
                  </a:lnTo>
                  <a:lnTo>
                    <a:pt x="27" y="139"/>
                  </a:lnTo>
                  <a:lnTo>
                    <a:pt x="27" y="139"/>
                  </a:lnTo>
                  <a:lnTo>
                    <a:pt x="25" y="137"/>
                  </a:lnTo>
                  <a:lnTo>
                    <a:pt x="23" y="137"/>
                  </a:lnTo>
                  <a:lnTo>
                    <a:pt x="22" y="135"/>
                  </a:lnTo>
                  <a:lnTo>
                    <a:pt x="20" y="135"/>
                  </a:lnTo>
                  <a:lnTo>
                    <a:pt x="18" y="135"/>
                  </a:lnTo>
                  <a:lnTo>
                    <a:pt x="18" y="135"/>
                  </a:lnTo>
                  <a:lnTo>
                    <a:pt x="20" y="135"/>
                  </a:lnTo>
                  <a:lnTo>
                    <a:pt x="20" y="137"/>
                  </a:lnTo>
                  <a:lnTo>
                    <a:pt x="20" y="137"/>
                  </a:lnTo>
                  <a:lnTo>
                    <a:pt x="23" y="137"/>
                  </a:lnTo>
                  <a:lnTo>
                    <a:pt x="23" y="137"/>
                  </a:lnTo>
                  <a:lnTo>
                    <a:pt x="23" y="139"/>
                  </a:lnTo>
                  <a:lnTo>
                    <a:pt x="23" y="139"/>
                  </a:lnTo>
                  <a:lnTo>
                    <a:pt x="25" y="139"/>
                  </a:lnTo>
                  <a:lnTo>
                    <a:pt x="25" y="139"/>
                  </a:lnTo>
                  <a:lnTo>
                    <a:pt x="25" y="139"/>
                  </a:lnTo>
                  <a:lnTo>
                    <a:pt x="25" y="139"/>
                  </a:lnTo>
                  <a:lnTo>
                    <a:pt x="27" y="141"/>
                  </a:lnTo>
                  <a:lnTo>
                    <a:pt x="27" y="141"/>
                  </a:lnTo>
                  <a:lnTo>
                    <a:pt x="27" y="142"/>
                  </a:lnTo>
                  <a:lnTo>
                    <a:pt x="27" y="142"/>
                  </a:lnTo>
                  <a:lnTo>
                    <a:pt x="27" y="142"/>
                  </a:lnTo>
                  <a:lnTo>
                    <a:pt x="27" y="142"/>
                  </a:lnTo>
                  <a:lnTo>
                    <a:pt x="27" y="142"/>
                  </a:lnTo>
                  <a:lnTo>
                    <a:pt x="27" y="142"/>
                  </a:lnTo>
                  <a:lnTo>
                    <a:pt x="27" y="144"/>
                  </a:lnTo>
                  <a:lnTo>
                    <a:pt x="27" y="144"/>
                  </a:lnTo>
                  <a:lnTo>
                    <a:pt x="27" y="144"/>
                  </a:lnTo>
                  <a:lnTo>
                    <a:pt x="27" y="144"/>
                  </a:lnTo>
                  <a:lnTo>
                    <a:pt x="25" y="144"/>
                  </a:lnTo>
                  <a:lnTo>
                    <a:pt x="25" y="144"/>
                  </a:lnTo>
                  <a:lnTo>
                    <a:pt x="25" y="146"/>
                  </a:lnTo>
                  <a:lnTo>
                    <a:pt x="25" y="146"/>
                  </a:lnTo>
                  <a:lnTo>
                    <a:pt x="25" y="146"/>
                  </a:lnTo>
                  <a:lnTo>
                    <a:pt x="25" y="146"/>
                  </a:lnTo>
                  <a:lnTo>
                    <a:pt x="27" y="146"/>
                  </a:lnTo>
                  <a:lnTo>
                    <a:pt x="27" y="146"/>
                  </a:lnTo>
                  <a:lnTo>
                    <a:pt x="29" y="146"/>
                  </a:lnTo>
                  <a:lnTo>
                    <a:pt x="29" y="148"/>
                  </a:lnTo>
                  <a:lnTo>
                    <a:pt x="29" y="148"/>
                  </a:lnTo>
                  <a:lnTo>
                    <a:pt x="29" y="148"/>
                  </a:lnTo>
                  <a:lnTo>
                    <a:pt x="29" y="148"/>
                  </a:lnTo>
                  <a:lnTo>
                    <a:pt x="29" y="148"/>
                  </a:lnTo>
                  <a:lnTo>
                    <a:pt x="31" y="148"/>
                  </a:lnTo>
                  <a:lnTo>
                    <a:pt x="31" y="148"/>
                  </a:lnTo>
                  <a:lnTo>
                    <a:pt x="32" y="148"/>
                  </a:lnTo>
                  <a:lnTo>
                    <a:pt x="32" y="148"/>
                  </a:lnTo>
                  <a:lnTo>
                    <a:pt x="31" y="150"/>
                  </a:lnTo>
                  <a:lnTo>
                    <a:pt x="31" y="150"/>
                  </a:lnTo>
                  <a:lnTo>
                    <a:pt x="31" y="150"/>
                  </a:lnTo>
                  <a:lnTo>
                    <a:pt x="29" y="150"/>
                  </a:lnTo>
                  <a:lnTo>
                    <a:pt x="29" y="150"/>
                  </a:lnTo>
                  <a:lnTo>
                    <a:pt x="31" y="150"/>
                  </a:lnTo>
                  <a:lnTo>
                    <a:pt x="32" y="151"/>
                  </a:lnTo>
                  <a:lnTo>
                    <a:pt x="32" y="151"/>
                  </a:lnTo>
                  <a:lnTo>
                    <a:pt x="31" y="151"/>
                  </a:lnTo>
                  <a:lnTo>
                    <a:pt x="31" y="151"/>
                  </a:lnTo>
                  <a:lnTo>
                    <a:pt x="29" y="151"/>
                  </a:lnTo>
                  <a:lnTo>
                    <a:pt x="29" y="153"/>
                  </a:lnTo>
                  <a:lnTo>
                    <a:pt x="31" y="153"/>
                  </a:lnTo>
                  <a:lnTo>
                    <a:pt x="31" y="153"/>
                  </a:lnTo>
                  <a:lnTo>
                    <a:pt x="31" y="155"/>
                  </a:lnTo>
                  <a:lnTo>
                    <a:pt x="31" y="155"/>
                  </a:lnTo>
                  <a:lnTo>
                    <a:pt x="31" y="155"/>
                  </a:lnTo>
                  <a:lnTo>
                    <a:pt x="31" y="155"/>
                  </a:lnTo>
                  <a:lnTo>
                    <a:pt x="32" y="155"/>
                  </a:lnTo>
                  <a:lnTo>
                    <a:pt x="32" y="157"/>
                  </a:lnTo>
                  <a:lnTo>
                    <a:pt x="32" y="157"/>
                  </a:lnTo>
                  <a:lnTo>
                    <a:pt x="32" y="159"/>
                  </a:lnTo>
                  <a:lnTo>
                    <a:pt x="34" y="160"/>
                  </a:lnTo>
                  <a:lnTo>
                    <a:pt x="36" y="162"/>
                  </a:lnTo>
                  <a:lnTo>
                    <a:pt x="38" y="162"/>
                  </a:lnTo>
                  <a:lnTo>
                    <a:pt x="40" y="162"/>
                  </a:lnTo>
                  <a:lnTo>
                    <a:pt x="40" y="162"/>
                  </a:lnTo>
                  <a:lnTo>
                    <a:pt x="40" y="162"/>
                  </a:lnTo>
                  <a:lnTo>
                    <a:pt x="41" y="162"/>
                  </a:lnTo>
                  <a:lnTo>
                    <a:pt x="41" y="162"/>
                  </a:lnTo>
                  <a:lnTo>
                    <a:pt x="41" y="162"/>
                  </a:lnTo>
                  <a:lnTo>
                    <a:pt x="41" y="162"/>
                  </a:lnTo>
                  <a:lnTo>
                    <a:pt x="43" y="162"/>
                  </a:lnTo>
                  <a:lnTo>
                    <a:pt x="43" y="162"/>
                  </a:lnTo>
                  <a:lnTo>
                    <a:pt x="41" y="164"/>
                  </a:lnTo>
                  <a:lnTo>
                    <a:pt x="41" y="164"/>
                  </a:lnTo>
                  <a:lnTo>
                    <a:pt x="41" y="166"/>
                  </a:lnTo>
                  <a:lnTo>
                    <a:pt x="43" y="166"/>
                  </a:lnTo>
                  <a:lnTo>
                    <a:pt x="43" y="166"/>
                  </a:lnTo>
                  <a:lnTo>
                    <a:pt x="43" y="166"/>
                  </a:lnTo>
                  <a:lnTo>
                    <a:pt x="45" y="168"/>
                  </a:lnTo>
                  <a:lnTo>
                    <a:pt x="49" y="173"/>
                  </a:lnTo>
                  <a:lnTo>
                    <a:pt x="50" y="173"/>
                  </a:lnTo>
                  <a:lnTo>
                    <a:pt x="52" y="175"/>
                  </a:lnTo>
                  <a:lnTo>
                    <a:pt x="52" y="177"/>
                  </a:lnTo>
                  <a:lnTo>
                    <a:pt x="54" y="177"/>
                  </a:lnTo>
                  <a:lnTo>
                    <a:pt x="54" y="180"/>
                  </a:lnTo>
                  <a:lnTo>
                    <a:pt x="54" y="180"/>
                  </a:lnTo>
                  <a:lnTo>
                    <a:pt x="54" y="180"/>
                  </a:lnTo>
                  <a:lnTo>
                    <a:pt x="54" y="180"/>
                  </a:lnTo>
                  <a:lnTo>
                    <a:pt x="54" y="180"/>
                  </a:lnTo>
                  <a:lnTo>
                    <a:pt x="54" y="180"/>
                  </a:lnTo>
                  <a:lnTo>
                    <a:pt x="54" y="180"/>
                  </a:lnTo>
                  <a:lnTo>
                    <a:pt x="54" y="182"/>
                  </a:lnTo>
                  <a:lnTo>
                    <a:pt x="54" y="182"/>
                  </a:lnTo>
                  <a:lnTo>
                    <a:pt x="54" y="182"/>
                  </a:lnTo>
                  <a:lnTo>
                    <a:pt x="54" y="182"/>
                  </a:lnTo>
                  <a:lnTo>
                    <a:pt x="54" y="182"/>
                  </a:lnTo>
                  <a:lnTo>
                    <a:pt x="54" y="184"/>
                  </a:lnTo>
                  <a:lnTo>
                    <a:pt x="56" y="184"/>
                  </a:lnTo>
                  <a:lnTo>
                    <a:pt x="56" y="184"/>
                  </a:lnTo>
                  <a:lnTo>
                    <a:pt x="56" y="182"/>
                  </a:lnTo>
                  <a:lnTo>
                    <a:pt x="56" y="182"/>
                  </a:lnTo>
                  <a:lnTo>
                    <a:pt x="58" y="182"/>
                  </a:lnTo>
                  <a:lnTo>
                    <a:pt x="58" y="182"/>
                  </a:lnTo>
                  <a:lnTo>
                    <a:pt x="58" y="182"/>
                  </a:lnTo>
                  <a:lnTo>
                    <a:pt x="60" y="184"/>
                  </a:lnTo>
                  <a:lnTo>
                    <a:pt x="60" y="184"/>
                  </a:lnTo>
                  <a:lnTo>
                    <a:pt x="60" y="182"/>
                  </a:lnTo>
                  <a:lnTo>
                    <a:pt x="60" y="182"/>
                  </a:lnTo>
                  <a:lnTo>
                    <a:pt x="60" y="182"/>
                  </a:lnTo>
                  <a:lnTo>
                    <a:pt x="60" y="182"/>
                  </a:lnTo>
                  <a:lnTo>
                    <a:pt x="56" y="180"/>
                  </a:lnTo>
                  <a:lnTo>
                    <a:pt x="56" y="180"/>
                  </a:lnTo>
                  <a:lnTo>
                    <a:pt x="56" y="180"/>
                  </a:lnTo>
                  <a:lnTo>
                    <a:pt x="56" y="178"/>
                  </a:lnTo>
                  <a:lnTo>
                    <a:pt x="56" y="178"/>
                  </a:lnTo>
                  <a:lnTo>
                    <a:pt x="56" y="178"/>
                  </a:lnTo>
                  <a:lnTo>
                    <a:pt x="56" y="178"/>
                  </a:lnTo>
                  <a:lnTo>
                    <a:pt x="58" y="178"/>
                  </a:lnTo>
                  <a:lnTo>
                    <a:pt x="58" y="178"/>
                  </a:lnTo>
                  <a:lnTo>
                    <a:pt x="58" y="177"/>
                  </a:lnTo>
                  <a:lnTo>
                    <a:pt x="58" y="177"/>
                  </a:lnTo>
                  <a:lnTo>
                    <a:pt x="58" y="177"/>
                  </a:lnTo>
                  <a:lnTo>
                    <a:pt x="58" y="175"/>
                  </a:lnTo>
                  <a:lnTo>
                    <a:pt x="58" y="175"/>
                  </a:lnTo>
                  <a:lnTo>
                    <a:pt x="58" y="175"/>
                  </a:lnTo>
                  <a:lnTo>
                    <a:pt x="58" y="175"/>
                  </a:lnTo>
                  <a:lnTo>
                    <a:pt x="58" y="175"/>
                  </a:lnTo>
                  <a:lnTo>
                    <a:pt x="58" y="173"/>
                  </a:lnTo>
                  <a:lnTo>
                    <a:pt x="60" y="173"/>
                  </a:lnTo>
                  <a:lnTo>
                    <a:pt x="60" y="173"/>
                  </a:lnTo>
                  <a:lnTo>
                    <a:pt x="60" y="173"/>
                  </a:lnTo>
                  <a:lnTo>
                    <a:pt x="60" y="173"/>
                  </a:lnTo>
                  <a:lnTo>
                    <a:pt x="60" y="175"/>
                  </a:lnTo>
                  <a:lnTo>
                    <a:pt x="60" y="177"/>
                  </a:lnTo>
                  <a:lnTo>
                    <a:pt x="60" y="177"/>
                  </a:lnTo>
                  <a:lnTo>
                    <a:pt x="60" y="175"/>
                  </a:lnTo>
                  <a:lnTo>
                    <a:pt x="60" y="175"/>
                  </a:lnTo>
                  <a:lnTo>
                    <a:pt x="61" y="175"/>
                  </a:lnTo>
                  <a:lnTo>
                    <a:pt x="61" y="177"/>
                  </a:lnTo>
                  <a:lnTo>
                    <a:pt x="61" y="177"/>
                  </a:lnTo>
                  <a:lnTo>
                    <a:pt x="61" y="177"/>
                  </a:lnTo>
                  <a:lnTo>
                    <a:pt x="61" y="177"/>
                  </a:lnTo>
                  <a:lnTo>
                    <a:pt x="61" y="177"/>
                  </a:lnTo>
                  <a:lnTo>
                    <a:pt x="61" y="177"/>
                  </a:lnTo>
                  <a:lnTo>
                    <a:pt x="61" y="177"/>
                  </a:lnTo>
                  <a:lnTo>
                    <a:pt x="61" y="177"/>
                  </a:lnTo>
                  <a:lnTo>
                    <a:pt x="61" y="178"/>
                  </a:lnTo>
                  <a:lnTo>
                    <a:pt x="61" y="178"/>
                  </a:lnTo>
                  <a:lnTo>
                    <a:pt x="63" y="178"/>
                  </a:lnTo>
                  <a:lnTo>
                    <a:pt x="63" y="178"/>
                  </a:lnTo>
                  <a:lnTo>
                    <a:pt x="61" y="178"/>
                  </a:lnTo>
                  <a:lnTo>
                    <a:pt x="61" y="177"/>
                  </a:lnTo>
                  <a:lnTo>
                    <a:pt x="61" y="177"/>
                  </a:lnTo>
                  <a:lnTo>
                    <a:pt x="63" y="177"/>
                  </a:lnTo>
                  <a:lnTo>
                    <a:pt x="63" y="175"/>
                  </a:lnTo>
                  <a:lnTo>
                    <a:pt x="63" y="175"/>
                  </a:lnTo>
                  <a:lnTo>
                    <a:pt x="63" y="177"/>
                  </a:lnTo>
                  <a:lnTo>
                    <a:pt x="65" y="177"/>
                  </a:lnTo>
                  <a:lnTo>
                    <a:pt x="65" y="177"/>
                  </a:lnTo>
                  <a:lnTo>
                    <a:pt x="65" y="177"/>
                  </a:lnTo>
                  <a:lnTo>
                    <a:pt x="67" y="177"/>
                  </a:lnTo>
                  <a:lnTo>
                    <a:pt x="67" y="177"/>
                  </a:lnTo>
                  <a:lnTo>
                    <a:pt x="65" y="177"/>
                  </a:lnTo>
                  <a:lnTo>
                    <a:pt x="65" y="177"/>
                  </a:lnTo>
                  <a:lnTo>
                    <a:pt x="65" y="177"/>
                  </a:lnTo>
                  <a:lnTo>
                    <a:pt x="65" y="177"/>
                  </a:lnTo>
                  <a:lnTo>
                    <a:pt x="65" y="178"/>
                  </a:lnTo>
                  <a:lnTo>
                    <a:pt x="67" y="178"/>
                  </a:lnTo>
                  <a:lnTo>
                    <a:pt x="67" y="178"/>
                  </a:lnTo>
                  <a:lnTo>
                    <a:pt x="67" y="178"/>
                  </a:lnTo>
                  <a:lnTo>
                    <a:pt x="67" y="178"/>
                  </a:lnTo>
                  <a:lnTo>
                    <a:pt x="69" y="178"/>
                  </a:lnTo>
                  <a:lnTo>
                    <a:pt x="69" y="178"/>
                  </a:lnTo>
                  <a:lnTo>
                    <a:pt x="69" y="180"/>
                  </a:lnTo>
                  <a:lnTo>
                    <a:pt x="72" y="180"/>
                  </a:lnTo>
                  <a:lnTo>
                    <a:pt x="70" y="178"/>
                  </a:lnTo>
                  <a:lnTo>
                    <a:pt x="72" y="178"/>
                  </a:lnTo>
                  <a:lnTo>
                    <a:pt x="72" y="178"/>
                  </a:lnTo>
                  <a:lnTo>
                    <a:pt x="72" y="178"/>
                  </a:lnTo>
                  <a:lnTo>
                    <a:pt x="72" y="178"/>
                  </a:lnTo>
                  <a:lnTo>
                    <a:pt x="72" y="178"/>
                  </a:lnTo>
                  <a:lnTo>
                    <a:pt x="72" y="177"/>
                  </a:lnTo>
                  <a:lnTo>
                    <a:pt x="72" y="177"/>
                  </a:lnTo>
                  <a:lnTo>
                    <a:pt x="72" y="177"/>
                  </a:lnTo>
                  <a:lnTo>
                    <a:pt x="76" y="178"/>
                  </a:lnTo>
                  <a:lnTo>
                    <a:pt x="76" y="180"/>
                  </a:lnTo>
                  <a:lnTo>
                    <a:pt x="76" y="182"/>
                  </a:lnTo>
                  <a:lnTo>
                    <a:pt x="76" y="182"/>
                  </a:lnTo>
                  <a:lnTo>
                    <a:pt x="76" y="182"/>
                  </a:lnTo>
                  <a:lnTo>
                    <a:pt x="76" y="184"/>
                  </a:lnTo>
                  <a:lnTo>
                    <a:pt x="76" y="184"/>
                  </a:lnTo>
                  <a:lnTo>
                    <a:pt x="76" y="184"/>
                  </a:lnTo>
                  <a:lnTo>
                    <a:pt x="76" y="186"/>
                  </a:lnTo>
                  <a:lnTo>
                    <a:pt x="76" y="186"/>
                  </a:lnTo>
                  <a:lnTo>
                    <a:pt x="76" y="186"/>
                  </a:lnTo>
                  <a:lnTo>
                    <a:pt x="78" y="186"/>
                  </a:lnTo>
                  <a:lnTo>
                    <a:pt x="78" y="186"/>
                  </a:lnTo>
                  <a:lnTo>
                    <a:pt x="78" y="187"/>
                  </a:lnTo>
                  <a:lnTo>
                    <a:pt x="78" y="187"/>
                  </a:lnTo>
                  <a:lnTo>
                    <a:pt x="78" y="187"/>
                  </a:lnTo>
                  <a:lnTo>
                    <a:pt x="78" y="189"/>
                  </a:lnTo>
                  <a:lnTo>
                    <a:pt x="78" y="189"/>
                  </a:lnTo>
                  <a:lnTo>
                    <a:pt x="78" y="189"/>
                  </a:lnTo>
                  <a:lnTo>
                    <a:pt x="76" y="187"/>
                  </a:lnTo>
                  <a:lnTo>
                    <a:pt x="76" y="187"/>
                  </a:lnTo>
                  <a:lnTo>
                    <a:pt x="76" y="187"/>
                  </a:lnTo>
                  <a:lnTo>
                    <a:pt x="74" y="186"/>
                  </a:lnTo>
                  <a:lnTo>
                    <a:pt x="74" y="186"/>
                  </a:lnTo>
                  <a:lnTo>
                    <a:pt x="74" y="187"/>
                  </a:lnTo>
                  <a:lnTo>
                    <a:pt x="74" y="187"/>
                  </a:lnTo>
                  <a:lnTo>
                    <a:pt x="74" y="187"/>
                  </a:lnTo>
                  <a:lnTo>
                    <a:pt x="74" y="187"/>
                  </a:lnTo>
                  <a:lnTo>
                    <a:pt x="72" y="187"/>
                  </a:lnTo>
                  <a:lnTo>
                    <a:pt x="72" y="189"/>
                  </a:lnTo>
                  <a:lnTo>
                    <a:pt x="72" y="189"/>
                  </a:lnTo>
                  <a:lnTo>
                    <a:pt x="72" y="187"/>
                  </a:lnTo>
                  <a:lnTo>
                    <a:pt x="70" y="187"/>
                  </a:lnTo>
                  <a:lnTo>
                    <a:pt x="70" y="187"/>
                  </a:lnTo>
                  <a:lnTo>
                    <a:pt x="70" y="187"/>
                  </a:lnTo>
                  <a:lnTo>
                    <a:pt x="70" y="186"/>
                  </a:lnTo>
                  <a:lnTo>
                    <a:pt x="70" y="186"/>
                  </a:lnTo>
                  <a:lnTo>
                    <a:pt x="70" y="186"/>
                  </a:lnTo>
                  <a:lnTo>
                    <a:pt x="69" y="186"/>
                  </a:lnTo>
                  <a:lnTo>
                    <a:pt x="69" y="184"/>
                  </a:lnTo>
                  <a:lnTo>
                    <a:pt x="69" y="184"/>
                  </a:lnTo>
                  <a:lnTo>
                    <a:pt x="67" y="184"/>
                  </a:lnTo>
                  <a:lnTo>
                    <a:pt x="67" y="184"/>
                  </a:lnTo>
                  <a:lnTo>
                    <a:pt x="67" y="184"/>
                  </a:lnTo>
                  <a:lnTo>
                    <a:pt x="65" y="184"/>
                  </a:lnTo>
                  <a:lnTo>
                    <a:pt x="65" y="184"/>
                  </a:lnTo>
                  <a:lnTo>
                    <a:pt x="65" y="184"/>
                  </a:lnTo>
                  <a:lnTo>
                    <a:pt x="65" y="184"/>
                  </a:lnTo>
                  <a:lnTo>
                    <a:pt x="63" y="186"/>
                  </a:lnTo>
                  <a:lnTo>
                    <a:pt x="63" y="186"/>
                  </a:lnTo>
                  <a:lnTo>
                    <a:pt x="61" y="186"/>
                  </a:lnTo>
                  <a:lnTo>
                    <a:pt x="61" y="186"/>
                  </a:lnTo>
                  <a:lnTo>
                    <a:pt x="61" y="184"/>
                  </a:lnTo>
                  <a:lnTo>
                    <a:pt x="61" y="184"/>
                  </a:lnTo>
                  <a:lnTo>
                    <a:pt x="61" y="184"/>
                  </a:lnTo>
                  <a:lnTo>
                    <a:pt x="61" y="184"/>
                  </a:lnTo>
                  <a:lnTo>
                    <a:pt x="61" y="184"/>
                  </a:lnTo>
                  <a:lnTo>
                    <a:pt x="61" y="184"/>
                  </a:lnTo>
                  <a:lnTo>
                    <a:pt x="61" y="184"/>
                  </a:lnTo>
                  <a:lnTo>
                    <a:pt x="61" y="184"/>
                  </a:lnTo>
                  <a:lnTo>
                    <a:pt x="61" y="184"/>
                  </a:lnTo>
                  <a:lnTo>
                    <a:pt x="60" y="186"/>
                  </a:lnTo>
                  <a:lnTo>
                    <a:pt x="60" y="186"/>
                  </a:lnTo>
                  <a:lnTo>
                    <a:pt x="58" y="186"/>
                  </a:lnTo>
                  <a:lnTo>
                    <a:pt x="58" y="184"/>
                  </a:lnTo>
                  <a:lnTo>
                    <a:pt x="58" y="184"/>
                  </a:lnTo>
                  <a:lnTo>
                    <a:pt x="58" y="184"/>
                  </a:lnTo>
                  <a:lnTo>
                    <a:pt x="56" y="184"/>
                  </a:lnTo>
                  <a:lnTo>
                    <a:pt x="56" y="186"/>
                  </a:lnTo>
                  <a:lnTo>
                    <a:pt x="56" y="186"/>
                  </a:lnTo>
                  <a:lnTo>
                    <a:pt x="56" y="187"/>
                  </a:lnTo>
                  <a:lnTo>
                    <a:pt x="58" y="187"/>
                  </a:lnTo>
                  <a:lnTo>
                    <a:pt x="58" y="187"/>
                  </a:lnTo>
                  <a:lnTo>
                    <a:pt x="58" y="189"/>
                  </a:lnTo>
                  <a:lnTo>
                    <a:pt x="60" y="189"/>
                  </a:lnTo>
                  <a:lnTo>
                    <a:pt x="58" y="189"/>
                  </a:lnTo>
                  <a:lnTo>
                    <a:pt x="58" y="189"/>
                  </a:lnTo>
                  <a:lnTo>
                    <a:pt x="58" y="189"/>
                  </a:lnTo>
                  <a:lnTo>
                    <a:pt x="56" y="189"/>
                  </a:lnTo>
                  <a:lnTo>
                    <a:pt x="56" y="191"/>
                  </a:lnTo>
                  <a:lnTo>
                    <a:pt x="56" y="191"/>
                  </a:lnTo>
                  <a:lnTo>
                    <a:pt x="54" y="193"/>
                  </a:lnTo>
                  <a:lnTo>
                    <a:pt x="54" y="193"/>
                  </a:lnTo>
                  <a:lnTo>
                    <a:pt x="56" y="195"/>
                  </a:lnTo>
                  <a:lnTo>
                    <a:pt x="58" y="195"/>
                  </a:lnTo>
                  <a:lnTo>
                    <a:pt x="58" y="195"/>
                  </a:lnTo>
                  <a:lnTo>
                    <a:pt x="58" y="197"/>
                  </a:lnTo>
                  <a:lnTo>
                    <a:pt x="58" y="195"/>
                  </a:lnTo>
                  <a:lnTo>
                    <a:pt x="58" y="195"/>
                  </a:lnTo>
                  <a:lnTo>
                    <a:pt x="58" y="195"/>
                  </a:lnTo>
                  <a:lnTo>
                    <a:pt x="60" y="195"/>
                  </a:lnTo>
                  <a:lnTo>
                    <a:pt x="60" y="197"/>
                  </a:lnTo>
                  <a:lnTo>
                    <a:pt x="60" y="195"/>
                  </a:lnTo>
                  <a:lnTo>
                    <a:pt x="60" y="195"/>
                  </a:lnTo>
                  <a:lnTo>
                    <a:pt x="61" y="193"/>
                  </a:lnTo>
                  <a:lnTo>
                    <a:pt x="61" y="193"/>
                  </a:lnTo>
                  <a:lnTo>
                    <a:pt x="61" y="193"/>
                  </a:lnTo>
                  <a:lnTo>
                    <a:pt x="63" y="195"/>
                  </a:lnTo>
                  <a:lnTo>
                    <a:pt x="63" y="200"/>
                  </a:lnTo>
                  <a:lnTo>
                    <a:pt x="65" y="200"/>
                  </a:lnTo>
                  <a:lnTo>
                    <a:pt x="65" y="202"/>
                  </a:lnTo>
                  <a:lnTo>
                    <a:pt x="65" y="202"/>
                  </a:lnTo>
                  <a:lnTo>
                    <a:pt x="67" y="202"/>
                  </a:lnTo>
                  <a:lnTo>
                    <a:pt x="69" y="202"/>
                  </a:lnTo>
                  <a:lnTo>
                    <a:pt x="69" y="204"/>
                  </a:lnTo>
                  <a:lnTo>
                    <a:pt x="70" y="206"/>
                  </a:lnTo>
                  <a:lnTo>
                    <a:pt x="70" y="207"/>
                  </a:lnTo>
                  <a:lnTo>
                    <a:pt x="69" y="209"/>
                  </a:lnTo>
                  <a:lnTo>
                    <a:pt x="70" y="211"/>
                  </a:lnTo>
                  <a:lnTo>
                    <a:pt x="70" y="211"/>
                  </a:lnTo>
                  <a:lnTo>
                    <a:pt x="70" y="211"/>
                  </a:lnTo>
                  <a:lnTo>
                    <a:pt x="70" y="213"/>
                  </a:lnTo>
                  <a:lnTo>
                    <a:pt x="70" y="211"/>
                  </a:lnTo>
                  <a:lnTo>
                    <a:pt x="72" y="211"/>
                  </a:lnTo>
                  <a:lnTo>
                    <a:pt x="72" y="211"/>
                  </a:lnTo>
                  <a:lnTo>
                    <a:pt x="72" y="211"/>
                  </a:lnTo>
                  <a:lnTo>
                    <a:pt x="72" y="211"/>
                  </a:lnTo>
                  <a:lnTo>
                    <a:pt x="72" y="211"/>
                  </a:lnTo>
                  <a:lnTo>
                    <a:pt x="74" y="211"/>
                  </a:lnTo>
                  <a:lnTo>
                    <a:pt x="74" y="211"/>
                  </a:lnTo>
                  <a:lnTo>
                    <a:pt x="74" y="211"/>
                  </a:lnTo>
                  <a:lnTo>
                    <a:pt x="72" y="213"/>
                  </a:lnTo>
                  <a:lnTo>
                    <a:pt x="72" y="213"/>
                  </a:lnTo>
                  <a:lnTo>
                    <a:pt x="74" y="213"/>
                  </a:lnTo>
                  <a:lnTo>
                    <a:pt x="74" y="213"/>
                  </a:lnTo>
                  <a:lnTo>
                    <a:pt x="74" y="213"/>
                  </a:lnTo>
                  <a:lnTo>
                    <a:pt x="72" y="213"/>
                  </a:lnTo>
                  <a:lnTo>
                    <a:pt x="72" y="213"/>
                  </a:lnTo>
                  <a:lnTo>
                    <a:pt x="72" y="213"/>
                  </a:lnTo>
                  <a:lnTo>
                    <a:pt x="74" y="215"/>
                  </a:lnTo>
                  <a:lnTo>
                    <a:pt x="74" y="215"/>
                  </a:lnTo>
                  <a:lnTo>
                    <a:pt x="74" y="215"/>
                  </a:lnTo>
                  <a:lnTo>
                    <a:pt x="74" y="215"/>
                  </a:lnTo>
                  <a:lnTo>
                    <a:pt x="74" y="216"/>
                  </a:lnTo>
                  <a:lnTo>
                    <a:pt x="74" y="216"/>
                  </a:lnTo>
                  <a:lnTo>
                    <a:pt x="74" y="216"/>
                  </a:lnTo>
                  <a:lnTo>
                    <a:pt x="74" y="216"/>
                  </a:lnTo>
                  <a:lnTo>
                    <a:pt x="74" y="216"/>
                  </a:lnTo>
                  <a:lnTo>
                    <a:pt x="74" y="216"/>
                  </a:lnTo>
                  <a:lnTo>
                    <a:pt x="72" y="216"/>
                  </a:lnTo>
                  <a:lnTo>
                    <a:pt x="72" y="216"/>
                  </a:lnTo>
                  <a:lnTo>
                    <a:pt x="72" y="216"/>
                  </a:lnTo>
                  <a:lnTo>
                    <a:pt x="72" y="216"/>
                  </a:lnTo>
                  <a:lnTo>
                    <a:pt x="72" y="216"/>
                  </a:lnTo>
                  <a:lnTo>
                    <a:pt x="72" y="218"/>
                  </a:lnTo>
                  <a:lnTo>
                    <a:pt x="72" y="218"/>
                  </a:lnTo>
                  <a:lnTo>
                    <a:pt x="74" y="218"/>
                  </a:lnTo>
                  <a:lnTo>
                    <a:pt x="74" y="218"/>
                  </a:lnTo>
                  <a:lnTo>
                    <a:pt x="74" y="218"/>
                  </a:lnTo>
                  <a:lnTo>
                    <a:pt x="74" y="218"/>
                  </a:lnTo>
                  <a:lnTo>
                    <a:pt x="76" y="218"/>
                  </a:lnTo>
                  <a:lnTo>
                    <a:pt x="76" y="220"/>
                  </a:lnTo>
                  <a:lnTo>
                    <a:pt x="74" y="220"/>
                  </a:lnTo>
                  <a:lnTo>
                    <a:pt x="74" y="220"/>
                  </a:lnTo>
                  <a:lnTo>
                    <a:pt x="74" y="220"/>
                  </a:lnTo>
                  <a:lnTo>
                    <a:pt x="74" y="220"/>
                  </a:lnTo>
                  <a:lnTo>
                    <a:pt x="74" y="220"/>
                  </a:lnTo>
                  <a:lnTo>
                    <a:pt x="74" y="222"/>
                  </a:lnTo>
                  <a:lnTo>
                    <a:pt x="74" y="222"/>
                  </a:lnTo>
                  <a:lnTo>
                    <a:pt x="74" y="220"/>
                  </a:lnTo>
                  <a:lnTo>
                    <a:pt x="74" y="222"/>
                  </a:lnTo>
                  <a:lnTo>
                    <a:pt x="74" y="222"/>
                  </a:lnTo>
                  <a:lnTo>
                    <a:pt x="74" y="222"/>
                  </a:lnTo>
                  <a:lnTo>
                    <a:pt x="72" y="222"/>
                  </a:lnTo>
                  <a:lnTo>
                    <a:pt x="74" y="222"/>
                  </a:lnTo>
                  <a:lnTo>
                    <a:pt x="76" y="222"/>
                  </a:lnTo>
                  <a:lnTo>
                    <a:pt x="76" y="224"/>
                  </a:lnTo>
                  <a:lnTo>
                    <a:pt x="76" y="224"/>
                  </a:lnTo>
                  <a:lnTo>
                    <a:pt x="76" y="224"/>
                  </a:lnTo>
                  <a:lnTo>
                    <a:pt x="76" y="225"/>
                  </a:lnTo>
                  <a:lnTo>
                    <a:pt x="78" y="225"/>
                  </a:lnTo>
                  <a:lnTo>
                    <a:pt x="78" y="224"/>
                  </a:lnTo>
                  <a:lnTo>
                    <a:pt x="78" y="224"/>
                  </a:lnTo>
                  <a:lnTo>
                    <a:pt x="78" y="224"/>
                  </a:lnTo>
                  <a:lnTo>
                    <a:pt x="79" y="224"/>
                  </a:lnTo>
                  <a:lnTo>
                    <a:pt x="78" y="224"/>
                  </a:lnTo>
                  <a:lnTo>
                    <a:pt x="78" y="224"/>
                  </a:lnTo>
                  <a:lnTo>
                    <a:pt x="78" y="224"/>
                  </a:lnTo>
                  <a:lnTo>
                    <a:pt x="78" y="222"/>
                  </a:lnTo>
                  <a:lnTo>
                    <a:pt x="78" y="222"/>
                  </a:lnTo>
                  <a:lnTo>
                    <a:pt x="79" y="224"/>
                  </a:lnTo>
                  <a:lnTo>
                    <a:pt x="79" y="224"/>
                  </a:lnTo>
                  <a:lnTo>
                    <a:pt x="79" y="224"/>
                  </a:lnTo>
                  <a:lnTo>
                    <a:pt x="81" y="224"/>
                  </a:lnTo>
                  <a:lnTo>
                    <a:pt x="81" y="224"/>
                  </a:lnTo>
                  <a:lnTo>
                    <a:pt x="81" y="222"/>
                  </a:lnTo>
                  <a:lnTo>
                    <a:pt x="83" y="222"/>
                  </a:lnTo>
                  <a:lnTo>
                    <a:pt x="81" y="222"/>
                  </a:lnTo>
                  <a:lnTo>
                    <a:pt x="81" y="222"/>
                  </a:lnTo>
                  <a:lnTo>
                    <a:pt x="81" y="222"/>
                  </a:lnTo>
                  <a:lnTo>
                    <a:pt x="83" y="220"/>
                  </a:lnTo>
                  <a:lnTo>
                    <a:pt x="83" y="222"/>
                  </a:lnTo>
                  <a:lnTo>
                    <a:pt x="83" y="220"/>
                  </a:lnTo>
                  <a:lnTo>
                    <a:pt x="83" y="220"/>
                  </a:lnTo>
                  <a:lnTo>
                    <a:pt x="83" y="220"/>
                  </a:lnTo>
                  <a:lnTo>
                    <a:pt x="83" y="220"/>
                  </a:lnTo>
                  <a:lnTo>
                    <a:pt x="83" y="220"/>
                  </a:lnTo>
                  <a:lnTo>
                    <a:pt x="85" y="220"/>
                  </a:lnTo>
                  <a:lnTo>
                    <a:pt x="85" y="220"/>
                  </a:lnTo>
                  <a:lnTo>
                    <a:pt x="85" y="220"/>
                  </a:lnTo>
                  <a:lnTo>
                    <a:pt x="85" y="218"/>
                  </a:lnTo>
                  <a:lnTo>
                    <a:pt x="85" y="218"/>
                  </a:lnTo>
                  <a:lnTo>
                    <a:pt x="87" y="216"/>
                  </a:lnTo>
                  <a:lnTo>
                    <a:pt x="85" y="216"/>
                  </a:lnTo>
                  <a:lnTo>
                    <a:pt x="85" y="216"/>
                  </a:lnTo>
                  <a:lnTo>
                    <a:pt x="85" y="216"/>
                  </a:lnTo>
                  <a:lnTo>
                    <a:pt x="85" y="216"/>
                  </a:lnTo>
                  <a:lnTo>
                    <a:pt x="87" y="216"/>
                  </a:lnTo>
                  <a:lnTo>
                    <a:pt x="85" y="213"/>
                  </a:lnTo>
                  <a:lnTo>
                    <a:pt x="85" y="213"/>
                  </a:lnTo>
                  <a:lnTo>
                    <a:pt x="85" y="213"/>
                  </a:lnTo>
                  <a:lnTo>
                    <a:pt x="85" y="213"/>
                  </a:lnTo>
                  <a:lnTo>
                    <a:pt x="85" y="213"/>
                  </a:lnTo>
                  <a:lnTo>
                    <a:pt x="85" y="213"/>
                  </a:lnTo>
                  <a:lnTo>
                    <a:pt x="87" y="215"/>
                  </a:lnTo>
                  <a:lnTo>
                    <a:pt x="87" y="218"/>
                  </a:lnTo>
                  <a:lnTo>
                    <a:pt x="87" y="218"/>
                  </a:lnTo>
                  <a:lnTo>
                    <a:pt x="88" y="218"/>
                  </a:lnTo>
                  <a:lnTo>
                    <a:pt x="90" y="220"/>
                  </a:lnTo>
                  <a:lnTo>
                    <a:pt x="90" y="220"/>
                  </a:lnTo>
                  <a:lnTo>
                    <a:pt x="90" y="222"/>
                  </a:lnTo>
                  <a:lnTo>
                    <a:pt x="90" y="222"/>
                  </a:lnTo>
                  <a:lnTo>
                    <a:pt x="90" y="222"/>
                  </a:lnTo>
                  <a:lnTo>
                    <a:pt x="90" y="220"/>
                  </a:lnTo>
                  <a:lnTo>
                    <a:pt x="90" y="222"/>
                  </a:lnTo>
                  <a:lnTo>
                    <a:pt x="92" y="222"/>
                  </a:lnTo>
                  <a:lnTo>
                    <a:pt x="92" y="222"/>
                  </a:lnTo>
                  <a:lnTo>
                    <a:pt x="92" y="220"/>
                  </a:lnTo>
                  <a:lnTo>
                    <a:pt x="92" y="222"/>
                  </a:lnTo>
                  <a:lnTo>
                    <a:pt x="94" y="222"/>
                  </a:lnTo>
                  <a:lnTo>
                    <a:pt x="92" y="222"/>
                  </a:lnTo>
                  <a:lnTo>
                    <a:pt x="92" y="222"/>
                  </a:lnTo>
                  <a:lnTo>
                    <a:pt x="92" y="222"/>
                  </a:lnTo>
                  <a:lnTo>
                    <a:pt x="92" y="222"/>
                  </a:lnTo>
                  <a:lnTo>
                    <a:pt x="94" y="224"/>
                  </a:lnTo>
                  <a:lnTo>
                    <a:pt x="92" y="224"/>
                  </a:lnTo>
                  <a:lnTo>
                    <a:pt x="92" y="224"/>
                  </a:lnTo>
                  <a:lnTo>
                    <a:pt x="92" y="224"/>
                  </a:lnTo>
                  <a:lnTo>
                    <a:pt x="94" y="224"/>
                  </a:lnTo>
                  <a:lnTo>
                    <a:pt x="94" y="225"/>
                  </a:lnTo>
                  <a:lnTo>
                    <a:pt x="92" y="224"/>
                  </a:lnTo>
                  <a:lnTo>
                    <a:pt x="92" y="224"/>
                  </a:lnTo>
                  <a:lnTo>
                    <a:pt x="90" y="224"/>
                  </a:lnTo>
                  <a:lnTo>
                    <a:pt x="90" y="224"/>
                  </a:lnTo>
                  <a:lnTo>
                    <a:pt x="92" y="224"/>
                  </a:lnTo>
                  <a:lnTo>
                    <a:pt x="92" y="225"/>
                  </a:lnTo>
                  <a:lnTo>
                    <a:pt x="92" y="225"/>
                  </a:lnTo>
                  <a:lnTo>
                    <a:pt x="94" y="225"/>
                  </a:lnTo>
                  <a:lnTo>
                    <a:pt x="94" y="225"/>
                  </a:lnTo>
                  <a:lnTo>
                    <a:pt x="94" y="225"/>
                  </a:lnTo>
                  <a:lnTo>
                    <a:pt x="96" y="225"/>
                  </a:lnTo>
                  <a:lnTo>
                    <a:pt x="96" y="224"/>
                  </a:lnTo>
                  <a:lnTo>
                    <a:pt x="99" y="222"/>
                  </a:lnTo>
                  <a:lnTo>
                    <a:pt x="99" y="222"/>
                  </a:lnTo>
                  <a:lnTo>
                    <a:pt x="99" y="222"/>
                  </a:lnTo>
                  <a:lnTo>
                    <a:pt x="101" y="222"/>
                  </a:lnTo>
                  <a:lnTo>
                    <a:pt x="101" y="222"/>
                  </a:lnTo>
                  <a:lnTo>
                    <a:pt x="105" y="222"/>
                  </a:lnTo>
                  <a:lnTo>
                    <a:pt x="106" y="224"/>
                  </a:lnTo>
                  <a:lnTo>
                    <a:pt x="106" y="224"/>
                  </a:lnTo>
                  <a:lnTo>
                    <a:pt x="106" y="224"/>
                  </a:lnTo>
                  <a:lnTo>
                    <a:pt x="106" y="222"/>
                  </a:lnTo>
                  <a:lnTo>
                    <a:pt x="108" y="222"/>
                  </a:lnTo>
                  <a:lnTo>
                    <a:pt x="110" y="220"/>
                  </a:lnTo>
                  <a:lnTo>
                    <a:pt x="110" y="218"/>
                  </a:lnTo>
                  <a:lnTo>
                    <a:pt x="110" y="220"/>
                  </a:lnTo>
                  <a:lnTo>
                    <a:pt x="112" y="220"/>
                  </a:lnTo>
                  <a:lnTo>
                    <a:pt x="112" y="220"/>
                  </a:lnTo>
                  <a:lnTo>
                    <a:pt x="112" y="220"/>
                  </a:lnTo>
                  <a:lnTo>
                    <a:pt x="112" y="220"/>
                  </a:lnTo>
                  <a:lnTo>
                    <a:pt x="114" y="220"/>
                  </a:lnTo>
                  <a:lnTo>
                    <a:pt x="115" y="218"/>
                  </a:lnTo>
                  <a:lnTo>
                    <a:pt x="117" y="218"/>
                  </a:lnTo>
                  <a:lnTo>
                    <a:pt x="117" y="218"/>
                  </a:lnTo>
                  <a:lnTo>
                    <a:pt x="119" y="220"/>
                  </a:lnTo>
                  <a:lnTo>
                    <a:pt x="121" y="218"/>
                  </a:lnTo>
                  <a:lnTo>
                    <a:pt x="121" y="218"/>
                  </a:lnTo>
                  <a:lnTo>
                    <a:pt x="123" y="220"/>
                  </a:lnTo>
                  <a:lnTo>
                    <a:pt x="125" y="220"/>
                  </a:lnTo>
                  <a:lnTo>
                    <a:pt x="126" y="222"/>
                  </a:lnTo>
                  <a:lnTo>
                    <a:pt x="126" y="222"/>
                  </a:lnTo>
                  <a:lnTo>
                    <a:pt x="126" y="222"/>
                  </a:lnTo>
                  <a:lnTo>
                    <a:pt x="126" y="222"/>
                  </a:lnTo>
                  <a:lnTo>
                    <a:pt x="126" y="222"/>
                  </a:lnTo>
                  <a:lnTo>
                    <a:pt x="128" y="222"/>
                  </a:lnTo>
                  <a:lnTo>
                    <a:pt x="128" y="224"/>
                  </a:lnTo>
                  <a:lnTo>
                    <a:pt x="128" y="224"/>
                  </a:lnTo>
                  <a:lnTo>
                    <a:pt x="128" y="224"/>
                  </a:lnTo>
                  <a:lnTo>
                    <a:pt x="130" y="222"/>
                  </a:lnTo>
                  <a:lnTo>
                    <a:pt x="130" y="222"/>
                  </a:lnTo>
                  <a:lnTo>
                    <a:pt x="130" y="222"/>
                  </a:lnTo>
                  <a:lnTo>
                    <a:pt x="130" y="222"/>
                  </a:lnTo>
                  <a:lnTo>
                    <a:pt x="132" y="222"/>
                  </a:lnTo>
                  <a:lnTo>
                    <a:pt x="132" y="222"/>
                  </a:lnTo>
                  <a:lnTo>
                    <a:pt x="132" y="222"/>
                  </a:lnTo>
                  <a:lnTo>
                    <a:pt x="134" y="222"/>
                  </a:lnTo>
                  <a:lnTo>
                    <a:pt x="135" y="222"/>
                  </a:lnTo>
                  <a:lnTo>
                    <a:pt x="135" y="222"/>
                  </a:lnTo>
                  <a:lnTo>
                    <a:pt x="137" y="222"/>
                  </a:lnTo>
                  <a:lnTo>
                    <a:pt x="137" y="222"/>
                  </a:lnTo>
                  <a:lnTo>
                    <a:pt x="137" y="222"/>
                  </a:lnTo>
                  <a:lnTo>
                    <a:pt x="137" y="222"/>
                  </a:lnTo>
                  <a:lnTo>
                    <a:pt x="139" y="222"/>
                  </a:lnTo>
                  <a:lnTo>
                    <a:pt x="139" y="222"/>
                  </a:lnTo>
                  <a:lnTo>
                    <a:pt x="139" y="220"/>
                  </a:lnTo>
                  <a:lnTo>
                    <a:pt x="139" y="220"/>
                  </a:lnTo>
                  <a:lnTo>
                    <a:pt x="139" y="220"/>
                  </a:lnTo>
                  <a:lnTo>
                    <a:pt x="137" y="220"/>
                  </a:lnTo>
                  <a:lnTo>
                    <a:pt x="137" y="220"/>
                  </a:lnTo>
                  <a:lnTo>
                    <a:pt x="137" y="220"/>
                  </a:lnTo>
                  <a:lnTo>
                    <a:pt x="137" y="218"/>
                  </a:lnTo>
                  <a:lnTo>
                    <a:pt x="139" y="218"/>
                  </a:lnTo>
                  <a:lnTo>
                    <a:pt x="139" y="218"/>
                  </a:lnTo>
                  <a:lnTo>
                    <a:pt x="139" y="216"/>
                  </a:lnTo>
                  <a:lnTo>
                    <a:pt x="139" y="216"/>
                  </a:lnTo>
                  <a:lnTo>
                    <a:pt x="141" y="216"/>
                  </a:lnTo>
                  <a:lnTo>
                    <a:pt x="141" y="216"/>
                  </a:lnTo>
                  <a:lnTo>
                    <a:pt x="143" y="216"/>
                  </a:lnTo>
                  <a:lnTo>
                    <a:pt x="143" y="218"/>
                  </a:lnTo>
                  <a:lnTo>
                    <a:pt x="143" y="218"/>
                  </a:lnTo>
                  <a:lnTo>
                    <a:pt x="144" y="222"/>
                  </a:lnTo>
                  <a:lnTo>
                    <a:pt x="146" y="224"/>
                  </a:lnTo>
                  <a:lnTo>
                    <a:pt x="144" y="224"/>
                  </a:lnTo>
                  <a:lnTo>
                    <a:pt x="144" y="224"/>
                  </a:lnTo>
                  <a:lnTo>
                    <a:pt x="144" y="224"/>
                  </a:lnTo>
                  <a:lnTo>
                    <a:pt x="144" y="224"/>
                  </a:lnTo>
                  <a:lnTo>
                    <a:pt x="144" y="224"/>
                  </a:lnTo>
                  <a:lnTo>
                    <a:pt x="146" y="225"/>
                  </a:lnTo>
                  <a:lnTo>
                    <a:pt x="146" y="225"/>
                  </a:lnTo>
                  <a:lnTo>
                    <a:pt x="146" y="225"/>
                  </a:lnTo>
                  <a:lnTo>
                    <a:pt x="148" y="225"/>
                  </a:lnTo>
                  <a:lnTo>
                    <a:pt x="148" y="225"/>
                  </a:lnTo>
                  <a:lnTo>
                    <a:pt x="148" y="225"/>
                  </a:lnTo>
                  <a:lnTo>
                    <a:pt x="148" y="225"/>
                  </a:lnTo>
                  <a:lnTo>
                    <a:pt x="148" y="225"/>
                  </a:lnTo>
                  <a:lnTo>
                    <a:pt x="148" y="224"/>
                  </a:lnTo>
                  <a:lnTo>
                    <a:pt x="150" y="224"/>
                  </a:lnTo>
                  <a:lnTo>
                    <a:pt x="150" y="224"/>
                  </a:lnTo>
                  <a:lnTo>
                    <a:pt x="148" y="224"/>
                  </a:lnTo>
                  <a:lnTo>
                    <a:pt x="148" y="224"/>
                  </a:lnTo>
                  <a:lnTo>
                    <a:pt x="148" y="224"/>
                  </a:lnTo>
                  <a:lnTo>
                    <a:pt x="148" y="224"/>
                  </a:lnTo>
                  <a:lnTo>
                    <a:pt x="148" y="224"/>
                  </a:lnTo>
                  <a:lnTo>
                    <a:pt x="148" y="222"/>
                  </a:lnTo>
                  <a:lnTo>
                    <a:pt x="148" y="222"/>
                  </a:lnTo>
                  <a:lnTo>
                    <a:pt x="150" y="222"/>
                  </a:lnTo>
                  <a:lnTo>
                    <a:pt x="150" y="222"/>
                  </a:lnTo>
                  <a:lnTo>
                    <a:pt x="150" y="222"/>
                  </a:lnTo>
                  <a:lnTo>
                    <a:pt x="152" y="222"/>
                  </a:lnTo>
                  <a:lnTo>
                    <a:pt x="152" y="220"/>
                  </a:lnTo>
                  <a:lnTo>
                    <a:pt x="150" y="220"/>
                  </a:lnTo>
                  <a:lnTo>
                    <a:pt x="152" y="220"/>
                  </a:lnTo>
                  <a:lnTo>
                    <a:pt x="152" y="220"/>
                  </a:lnTo>
                  <a:lnTo>
                    <a:pt x="153" y="222"/>
                  </a:lnTo>
                  <a:lnTo>
                    <a:pt x="152" y="222"/>
                  </a:lnTo>
                  <a:lnTo>
                    <a:pt x="153" y="224"/>
                  </a:lnTo>
                  <a:lnTo>
                    <a:pt x="153" y="224"/>
                  </a:lnTo>
                  <a:lnTo>
                    <a:pt x="153" y="224"/>
                  </a:lnTo>
                  <a:lnTo>
                    <a:pt x="155" y="225"/>
                  </a:lnTo>
                  <a:lnTo>
                    <a:pt x="155" y="225"/>
                  </a:lnTo>
                  <a:lnTo>
                    <a:pt x="157" y="225"/>
                  </a:lnTo>
                  <a:lnTo>
                    <a:pt x="159" y="227"/>
                  </a:lnTo>
                  <a:lnTo>
                    <a:pt x="159" y="227"/>
                  </a:lnTo>
                  <a:lnTo>
                    <a:pt x="157" y="227"/>
                  </a:lnTo>
                  <a:lnTo>
                    <a:pt x="157" y="229"/>
                  </a:lnTo>
                  <a:lnTo>
                    <a:pt x="159" y="229"/>
                  </a:lnTo>
                  <a:lnTo>
                    <a:pt x="159" y="229"/>
                  </a:lnTo>
                  <a:lnTo>
                    <a:pt x="161" y="229"/>
                  </a:lnTo>
                  <a:lnTo>
                    <a:pt x="162" y="229"/>
                  </a:lnTo>
                  <a:lnTo>
                    <a:pt x="162" y="229"/>
                  </a:lnTo>
                  <a:lnTo>
                    <a:pt x="162" y="229"/>
                  </a:lnTo>
                  <a:lnTo>
                    <a:pt x="162" y="229"/>
                  </a:lnTo>
                  <a:lnTo>
                    <a:pt x="162" y="229"/>
                  </a:lnTo>
                  <a:lnTo>
                    <a:pt x="164" y="229"/>
                  </a:lnTo>
                  <a:lnTo>
                    <a:pt x="164" y="233"/>
                  </a:lnTo>
                  <a:lnTo>
                    <a:pt x="164" y="233"/>
                  </a:lnTo>
                  <a:lnTo>
                    <a:pt x="166" y="233"/>
                  </a:lnTo>
                  <a:lnTo>
                    <a:pt x="168" y="233"/>
                  </a:lnTo>
                  <a:lnTo>
                    <a:pt x="166" y="231"/>
                  </a:lnTo>
                  <a:lnTo>
                    <a:pt x="166" y="231"/>
                  </a:lnTo>
                  <a:lnTo>
                    <a:pt x="166" y="231"/>
                  </a:lnTo>
                  <a:lnTo>
                    <a:pt x="164" y="231"/>
                  </a:lnTo>
                  <a:lnTo>
                    <a:pt x="166" y="231"/>
                  </a:lnTo>
                  <a:lnTo>
                    <a:pt x="166" y="231"/>
                  </a:lnTo>
                  <a:lnTo>
                    <a:pt x="170" y="231"/>
                  </a:lnTo>
                  <a:lnTo>
                    <a:pt x="170" y="231"/>
                  </a:lnTo>
                  <a:lnTo>
                    <a:pt x="170" y="231"/>
                  </a:lnTo>
                  <a:lnTo>
                    <a:pt x="171" y="233"/>
                  </a:lnTo>
                  <a:lnTo>
                    <a:pt x="170" y="233"/>
                  </a:lnTo>
                  <a:lnTo>
                    <a:pt x="170" y="233"/>
                  </a:lnTo>
                  <a:lnTo>
                    <a:pt x="171" y="233"/>
                  </a:lnTo>
                  <a:lnTo>
                    <a:pt x="173" y="233"/>
                  </a:lnTo>
                  <a:lnTo>
                    <a:pt x="173" y="231"/>
                  </a:lnTo>
                  <a:lnTo>
                    <a:pt x="175" y="231"/>
                  </a:lnTo>
                  <a:lnTo>
                    <a:pt x="177" y="233"/>
                  </a:lnTo>
                  <a:lnTo>
                    <a:pt x="175" y="233"/>
                  </a:lnTo>
                  <a:lnTo>
                    <a:pt x="175" y="234"/>
                  </a:lnTo>
                  <a:lnTo>
                    <a:pt x="179" y="234"/>
                  </a:lnTo>
                  <a:lnTo>
                    <a:pt x="180" y="234"/>
                  </a:lnTo>
                  <a:lnTo>
                    <a:pt x="180" y="234"/>
                  </a:lnTo>
                  <a:lnTo>
                    <a:pt x="179" y="234"/>
                  </a:lnTo>
                  <a:lnTo>
                    <a:pt x="179" y="234"/>
                  </a:lnTo>
                  <a:lnTo>
                    <a:pt x="177" y="234"/>
                  </a:lnTo>
                  <a:lnTo>
                    <a:pt x="177" y="236"/>
                  </a:lnTo>
                  <a:lnTo>
                    <a:pt x="177" y="236"/>
                  </a:lnTo>
                  <a:lnTo>
                    <a:pt x="179" y="236"/>
                  </a:lnTo>
                  <a:lnTo>
                    <a:pt x="179" y="236"/>
                  </a:lnTo>
                  <a:lnTo>
                    <a:pt x="179" y="238"/>
                  </a:lnTo>
                  <a:lnTo>
                    <a:pt x="179" y="238"/>
                  </a:lnTo>
                  <a:lnTo>
                    <a:pt x="179" y="238"/>
                  </a:lnTo>
                  <a:lnTo>
                    <a:pt x="177" y="240"/>
                  </a:lnTo>
                  <a:lnTo>
                    <a:pt x="173" y="240"/>
                  </a:lnTo>
                  <a:lnTo>
                    <a:pt x="171" y="240"/>
                  </a:lnTo>
                  <a:lnTo>
                    <a:pt x="170" y="240"/>
                  </a:lnTo>
                  <a:lnTo>
                    <a:pt x="170" y="240"/>
                  </a:lnTo>
                  <a:lnTo>
                    <a:pt x="168" y="240"/>
                  </a:lnTo>
                  <a:lnTo>
                    <a:pt x="166" y="240"/>
                  </a:lnTo>
                  <a:lnTo>
                    <a:pt x="166" y="240"/>
                  </a:lnTo>
                  <a:lnTo>
                    <a:pt x="164" y="240"/>
                  </a:lnTo>
                  <a:lnTo>
                    <a:pt x="164" y="240"/>
                  </a:lnTo>
                  <a:lnTo>
                    <a:pt x="162" y="242"/>
                  </a:lnTo>
                  <a:lnTo>
                    <a:pt x="162" y="242"/>
                  </a:lnTo>
                  <a:lnTo>
                    <a:pt x="161" y="242"/>
                  </a:lnTo>
                  <a:lnTo>
                    <a:pt x="162" y="242"/>
                  </a:lnTo>
                  <a:lnTo>
                    <a:pt x="162" y="242"/>
                  </a:lnTo>
                  <a:lnTo>
                    <a:pt x="162" y="242"/>
                  </a:lnTo>
                  <a:lnTo>
                    <a:pt x="164" y="242"/>
                  </a:lnTo>
                  <a:lnTo>
                    <a:pt x="164" y="243"/>
                  </a:lnTo>
                  <a:lnTo>
                    <a:pt x="166" y="243"/>
                  </a:lnTo>
                  <a:lnTo>
                    <a:pt x="166" y="243"/>
                  </a:lnTo>
                  <a:lnTo>
                    <a:pt x="166" y="245"/>
                  </a:lnTo>
                  <a:lnTo>
                    <a:pt x="168" y="245"/>
                  </a:lnTo>
                  <a:lnTo>
                    <a:pt x="168" y="245"/>
                  </a:lnTo>
                  <a:lnTo>
                    <a:pt x="166" y="247"/>
                  </a:lnTo>
                  <a:lnTo>
                    <a:pt x="166" y="247"/>
                  </a:lnTo>
                  <a:lnTo>
                    <a:pt x="166" y="247"/>
                  </a:lnTo>
                  <a:lnTo>
                    <a:pt x="164" y="247"/>
                  </a:lnTo>
                  <a:lnTo>
                    <a:pt x="164" y="247"/>
                  </a:lnTo>
                  <a:lnTo>
                    <a:pt x="164" y="249"/>
                  </a:lnTo>
                  <a:lnTo>
                    <a:pt x="162" y="249"/>
                  </a:lnTo>
                  <a:lnTo>
                    <a:pt x="162" y="249"/>
                  </a:lnTo>
                  <a:lnTo>
                    <a:pt x="161" y="247"/>
                  </a:lnTo>
                  <a:lnTo>
                    <a:pt x="159" y="247"/>
                  </a:lnTo>
                  <a:lnTo>
                    <a:pt x="159" y="245"/>
                  </a:lnTo>
                  <a:lnTo>
                    <a:pt x="159" y="245"/>
                  </a:lnTo>
                  <a:lnTo>
                    <a:pt x="157" y="243"/>
                  </a:lnTo>
                  <a:lnTo>
                    <a:pt x="153" y="240"/>
                  </a:lnTo>
                  <a:lnTo>
                    <a:pt x="153" y="240"/>
                  </a:lnTo>
                  <a:lnTo>
                    <a:pt x="153" y="240"/>
                  </a:lnTo>
                  <a:lnTo>
                    <a:pt x="150" y="240"/>
                  </a:lnTo>
                  <a:lnTo>
                    <a:pt x="144" y="236"/>
                  </a:lnTo>
                  <a:lnTo>
                    <a:pt x="141" y="234"/>
                  </a:lnTo>
                  <a:lnTo>
                    <a:pt x="139" y="234"/>
                  </a:lnTo>
                  <a:lnTo>
                    <a:pt x="139" y="236"/>
                  </a:lnTo>
                  <a:lnTo>
                    <a:pt x="139" y="234"/>
                  </a:lnTo>
                  <a:lnTo>
                    <a:pt x="139" y="234"/>
                  </a:lnTo>
                  <a:lnTo>
                    <a:pt x="137" y="234"/>
                  </a:lnTo>
                  <a:lnTo>
                    <a:pt x="135" y="233"/>
                  </a:lnTo>
                  <a:lnTo>
                    <a:pt x="135" y="233"/>
                  </a:lnTo>
                  <a:lnTo>
                    <a:pt x="134" y="233"/>
                  </a:lnTo>
                  <a:lnTo>
                    <a:pt x="134" y="233"/>
                  </a:lnTo>
                  <a:lnTo>
                    <a:pt x="132" y="233"/>
                  </a:lnTo>
                  <a:lnTo>
                    <a:pt x="130" y="233"/>
                  </a:lnTo>
                  <a:lnTo>
                    <a:pt x="130" y="233"/>
                  </a:lnTo>
                  <a:lnTo>
                    <a:pt x="130" y="233"/>
                  </a:lnTo>
                  <a:lnTo>
                    <a:pt x="128" y="231"/>
                  </a:lnTo>
                  <a:lnTo>
                    <a:pt x="128" y="231"/>
                  </a:lnTo>
                  <a:lnTo>
                    <a:pt x="126" y="231"/>
                  </a:lnTo>
                  <a:lnTo>
                    <a:pt x="126" y="231"/>
                  </a:lnTo>
                  <a:lnTo>
                    <a:pt x="126" y="231"/>
                  </a:lnTo>
                  <a:lnTo>
                    <a:pt x="126" y="229"/>
                  </a:lnTo>
                  <a:lnTo>
                    <a:pt x="126" y="229"/>
                  </a:lnTo>
                  <a:lnTo>
                    <a:pt x="125" y="227"/>
                  </a:lnTo>
                  <a:lnTo>
                    <a:pt x="125" y="227"/>
                  </a:lnTo>
                  <a:lnTo>
                    <a:pt x="125" y="227"/>
                  </a:lnTo>
                  <a:lnTo>
                    <a:pt x="125" y="227"/>
                  </a:lnTo>
                  <a:lnTo>
                    <a:pt x="123" y="227"/>
                  </a:lnTo>
                  <a:lnTo>
                    <a:pt x="123" y="227"/>
                  </a:lnTo>
                  <a:lnTo>
                    <a:pt x="123" y="227"/>
                  </a:lnTo>
                  <a:lnTo>
                    <a:pt x="121" y="227"/>
                  </a:lnTo>
                  <a:lnTo>
                    <a:pt x="121" y="227"/>
                  </a:lnTo>
                  <a:lnTo>
                    <a:pt x="121" y="225"/>
                  </a:lnTo>
                  <a:lnTo>
                    <a:pt x="119" y="225"/>
                  </a:lnTo>
                  <a:lnTo>
                    <a:pt x="119" y="224"/>
                  </a:lnTo>
                  <a:lnTo>
                    <a:pt x="119" y="224"/>
                  </a:lnTo>
                  <a:lnTo>
                    <a:pt x="117" y="224"/>
                  </a:lnTo>
                  <a:lnTo>
                    <a:pt x="117" y="224"/>
                  </a:lnTo>
                  <a:lnTo>
                    <a:pt x="117" y="224"/>
                  </a:lnTo>
                  <a:lnTo>
                    <a:pt x="115" y="224"/>
                  </a:lnTo>
                  <a:lnTo>
                    <a:pt x="115" y="224"/>
                  </a:lnTo>
                  <a:lnTo>
                    <a:pt x="115" y="224"/>
                  </a:lnTo>
                  <a:lnTo>
                    <a:pt x="114" y="224"/>
                  </a:lnTo>
                  <a:lnTo>
                    <a:pt x="112" y="222"/>
                  </a:lnTo>
                  <a:lnTo>
                    <a:pt x="110" y="224"/>
                  </a:lnTo>
                  <a:lnTo>
                    <a:pt x="106" y="225"/>
                  </a:lnTo>
                  <a:lnTo>
                    <a:pt x="106" y="227"/>
                  </a:lnTo>
                  <a:lnTo>
                    <a:pt x="103" y="231"/>
                  </a:lnTo>
                  <a:lnTo>
                    <a:pt x="103" y="233"/>
                  </a:lnTo>
                  <a:lnTo>
                    <a:pt x="101" y="234"/>
                  </a:lnTo>
                  <a:lnTo>
                    <a:pt x="99" y="234"/>
                  </a:lnTo>
                  <a:lnTo>
                    <a:pt x="99" y="234"/>
                  </a:lnTo>
                  <a:lnTo>
                    <a:pt x="96" y="234"/>
                  </a:lnTo>
                  <a:lnTo>
                    <a:pt x="92" y="233"/>
                  </a:lnTo>
                  <a:lnTo>
                    <a:pt x="92" y="231"/>
                  </a:lnTo>
                  <a:lnTo>
                    <a:pt x="90" y="231"/>
                  </a:lnTo>
                  <a:lnTo>
                    <a:pt x="90" y="231"/>
                  </a:lnTo>
                  <a:lnTo>
                    <a:pt x="88" y="231"/>
                  </a:lnTo>
                  <a:lnTo>
                    <a:pt x="88" y="231"/>
                  </a:lnTo>
                  <a:lnTo>
                    <a:pt x="88" y="231"/>
                  </a:lnTo>
                  <a:lnTo>
                    <a:pt x="88" y="231"/>
                  </a:lnTo>
                  <a:lnTo>
                    <a:pt x="88" y="233"/>
                  </a:lnTo>
                  <a:lnTo>
                    <a:pt x="88" y="233"/>
                  </a:lnTo>
                  <a:lnTo>
                    <a:pt x="88" y="231"/>
                  </a:lnTo>
                  <a:lnTo>
                    <a:pt x="87" y="231"/>
                  </a:lnTo>
                  <a:lnTo>
                    <a:pt x="87" y="231"/>
                  </a:lnTo>
                  <a:lnTo>
                    <a:pt x="87" y="234"/>
                  </a:lnTo>
                  <a:lnTo>
                    <a:pt x="87" y="236"/>
                  </a:lnTo>
                  <a:lnTo>
                    <a:pt x="87" y="236"/>
                  </a:lnTo>
                  <a:lnTo>
                    <a:pt x="85" y="240"/>
                  </a:lnTo>
                  <a:lnTo>
                    <a:pt x="85" y="240"/>
                  </a:lnTo>
                  <a:lnTo>
                    <a:pt x="83" y="243"/>
                  </a:lnTo>
                  <a:lnTo>
                    <a:pt x="83" y="243"/>
                  </a:lnTo>
                  <a:lnTo>
                    <a:pt x="83" y="243"/>
                  </a:lnTo>
                  <a:lnTo>
                    <a:pt x="85" y="242"/>
                  </a:lnTo>
                  <a:lnTo>
                    <a:pt x="85" y="242"/>
                  </a:lnTo>
                  <a:lnTo>
                    <a:pt x="85" y="242"/>
                  </a:lnTo>
                  <a:lnTo>
                    <a:pt x="85" y="242"/>
                  </a:lnTo>
                  <a:lnTo>
                    <a:pt x="85" y="242"/>
                  </a:lnTo>
                  <a:lnTo>
                    <a:pt x="85" y="242"/>
                  </a:lnTo>
                  <a:lnTo>
                    <a:pt x="85" y="243"/>
                  </a:lnTo>
                  <a:lnTo>
                    <a:pt x="85" y="243"/>
                  </a:lnTo>
                  <a:lnTo>
                    <a:pt x="83" y="243"/>
                  </a:lnTo>
                  <a:lnTo>
                    <a:pt x="83" y="245"/>
                  </a:lnTo>
                  <a:lnTo>
                    <a:pt x="83" y="243"/>
                  </a:lnTo>
                  <a:lnTo>
                    <a:pt x="81" y="245"/>
                  </a:lnTo>
                  <a:lnTo>
                    <a:pt x="79" y="247"/>
                  </a:lnTo>
                  <a:lnTo>
                    <a:pt x="78" y="249"/>
                  </a:lnTo>
                  <a:lnTo>
                    <a:pt x="76" y="247"/>
                  </a:lnTo>
                  <a:lnTo>
                    <a:pt x="76" y="247"/>
                  </a:lnTo>
                  <a:lnTo>
                    <a:pt x="74" y="253"/>
                  </a:lnTo>
                  <a:lnTo>
                    <a:pt x="74" y="253"/>
                  </a:lnTo>
                  <a:lnTo>
                    <a:pt x="74" y="253"/>
                  </a:lnTo>
                  <a:lnTo>
                    <a:pt x="74" y="254"/>
                  </a:lnTo>
                  <a:lnTo>
                    <a:pt x="74" y="254"/>
                  </a:lnTo>
                  <a:lnTo>
                    <a:pt x="79" y="256"/>
                  </a:lnTo>
                  <a:lnTo>
                    <a:pt x="81" y="258"/>
                  </a:lnTo>
                  <a:lnTo>
                    <a:pt x="83" y="258"/>
                  </a:lnTo>
                  <a:lnTo>
                    <a:pt x="83" y="258"/>
                  </a:lnTo>
                  <a:lnTo>
                    <a:pt x="85" y="262"/>
                  </a:lnTo>
                  <a:lnTo>
                    <a:pt x="85" y="263"/>
                  </a:lnTo>
                  <a:lnTo>
                    <a:pt x="85" y="263"/>
                  </a:lnTo>
                  <a:lnTo>
                    <a:pt x="83" y="265"/>
                  </a:lnTo>
                  <a:lnTo>
                    <a:pt x="85" y="265"/>
                  </a:lnTo>
                  <a:lnTo>
                    <a:pt x="85" y="265"/>
                  </a:lnTo>
                  <a:lnTo>
                    <a:pt x="85" y="267"/>
                  </a:lnTo>
                  <a:lnTo>
                    <a:pt x="85" y="267"/>
                  </a:lnTo>
                  <a:lnTo>
                    <a:pt x="85" y="267"/>
                  </a:lnTo>
                  <a:lnTo>
                    <a:pt x="85" y="265"/>
                  </a:lnTo>
                  <a:lnTo>
                    <a:pt x="85" y="265"/>
                  </a:lnTo>
                  <a:lnTo>
                    <a:pt x="88" y="265"/>
                  </a:lnTo>
                  <a:lnTo>
                    <a:pt x="88" y="267"/>
                  </a:lnTo>
                  <a:lnTo>
                    <a:pt x="90" y="267"/>
                  </a:lnTo>
                  <a:lnTo>
                    <a:pt x="90" y="269"/>
                  </a:lnTo>
                  <a:lnTo>
                    <a:pt x="92" y="269"/>
                  </a:lnTo>
                  <a:lnTo>
                    <a:pt x="96" y="272"/>
                  </a:lnTo>
                  <a:lnTo>
                    <a:pt x="97" y="272"/>
                  </a:lnTo>
                  <a:lnTo>
                    <a:pt x="99" y="276"/>
                  </a:lnTo>
                  <a:lnTo>
                    <a:pt x="103" y="283"/>
                  </a:lnTo>
                  <a:lnTo>
                    <a:pt x="103" y="283"/>
                  </a:lnTo>
                  <a:lnTo>
                    <a:pt x="103" y="285"/>
                  </a:lnTo>
                  <a:lnTo>
                    <a:pt x="103" y="287"/>
                  </a:lnTo>
                  <a:lnTo>
                    <a:pt x="103" y="289"/>
                  </a:lnTo>
                  <a:lnTo>
                    <a:pt x="101" y="290"/>
                  </a:lnTo>
                  <a:lnTo>
                    <a:pt x="97" y="294"/>
                  </a:lnTo>
                  <a:lnTo>
                    <a:pt x="97" y="296"/>
                  </a:lnTo>
                  <a:lnTo>
                    <a:pt x="97" y="298"/>
                  </a:lnTo>
                  <a:lnTo>
                    <a:pt x="97" y="299"/>
                  </a:lnTo>
                  <a:lnTo>
                    <a:pt x="97" y="303"/>
                  </a:lnTo>
                  <a:lnTo>
                    <a:pt x="99" y="305"/>
                  </a:lnTo>
                  <a:lnTo>
                    <a:pt x="99" y="307"/>
                  </a:lnTo>
                  <a:lnTo>
                    <a:pt x="101" y="307"/>
                  </a:lnTo>
                  <a:lnTo>
                    <a:pt x="101" y="310"/>
                  </a:lnTo>
                  <a:lnTo>
                    <a:pt x="101" y="309"/>
                  </a:lnTo>
                  <a:lnTo>
                    <a:pt x="103" y="309"/>
                  </a:lnTo>
                  <a:lnTo>
                    <a:pt x="103" y="309"/>
                  </a:lnTo>
                  <a:lnTo>
                    <a:pt x="103" y="309"/>
                  </a:lnTo>
                  <a:lnTo>
                    <a:pt x="103" y="310"/>
                  </a:lnTo>
                  <a:lnTo>
                    <a:pt x="101" y="310"/>
                  </a:lnTo>
                  <a:lnTo>
                    <a:pt x="103" y="309"/>
                  </a:lnTo>
                  <a:lnTo>
                    <a:pt x="103" y="310"/>
                  </a:lnTo>
                  <a:lnTo>
                    <a:pt x="105" y="310"/>
                  </a:lnTo>
                  <a:lnTo>
                    <a:pt x="105" y="312"/>
                  </a:lnTo>
                  <a:lnTo>
                    <a:pt x="105" y="312"/>
                  </a:lnTo>
                  <a:lnTo>
                    <a:pt x="103" y="314"/>
                  </a:lnTo>
                  <a:lnTo>
                    <a:pt x="103" y="314"/>
                  </a:lnTo>
                  <a:lnTo>
                    <a:pt x="103" y="314"/>
                  </a:lnTo>
                  <a:lnTo>
                    <a:pt x="103" y="316"/>
                  </a:lnTo>
                  <a:lnTo>
                    <a:pt x="103" y="316"/>
                  </a:lnTo>
                  <a:lnTo>
                    <a:pt x="103" y="316"/>
                  </a:lnTo>
                  <a:lnTo>
                    <a:pt x="103" y="318"/>
                  </a:lnTo>
                  <a:lnTo>
                    <a:pt x="103" y="318"/>
                  </a:lnTo>
                  <a:lnTo>
                    <a:pt x="105" y="319"/>
                  </a:lnTo>
                  <a:lnTo>
                    <a:pt x="105" y="318"/>
                  </a:lnTo>
                  <a:lnTo>
                    <a:pt x="105" y="318"/>
                  </a:lnTo>
                  <a:lnTo>
                    <a:pt x="105" y="319"/>
                  </a:lnTo>
                  <a:lnTo>
                    <a:pt x="106" y="319"/>
                  </a:lnTo>
                  <a:lnTo>
                    <a:pt x="106" y="319"/>
                  </a:lnTo>
                  <a:lnTo>
                    <a:pt x="108" y="319"/>
                  </a:lnTo>
                  <a:lnTo>
                    <a:pt x="108" y="319"/>
                  </a:lnTo>
                  <a:lnTo>
                    <a:pt x="110" y="319"/>
                  </a:lnTo>
                  <a:lnTo>
                    <a:pt x="112" y="323"/>
                  </a:lnTo>
                  <a:lnTo>
                    <a:pt x="112" y="323"/>
                  </a:lnTo>
                  <a:lnTo>
                    <a:pt x="112" y="325"/>
                  </a:lnTo>
                  <a:lnTo>
                    <a:pt x="112" y="325"/>
                  </a:lnTo>
                  <a:lnTo>
                    <a:pt x="114" y="325"/>
                  </a:lnTo>
                  <a:lnTo>
                    <a:pt x="114" y="323"/>
                  </a:lnTo>
                  <a:lnTo>
                    <a:pt x="115" y="321"/>
                  </a:lnTo>
                  <a:lnTo>
                    <a:pt x="115" y="321"/>
                  </a:lnTo>
                  <a:lnTo>
                    <a:pt x="115" y="321"/>
                  </a:lnTo>
                  <a:lnTo>
                    <a:pt x="115" y="319"/>
                  </a:lnTo>
                  <a:lnTo>
                    <a:pt x="117" y="319"/>
                  </a:lnTo>
                  <a:lnTo>
                    <a:pt x="117" y="319"/>
                  </a:lnTo>
                  <a:lnTo>
                    <a:pt x="117" y="319"/>
                  </a:lnTo>
                  <a:lnTo>
                    <a:pt x="115" y="319"/>
                  </a:lnTo>
                  <a:lnTo>
                    <a:pt x="115" y="319"/>
                  </a:lnTo>
                  <a:lnTo>
                    <a:pt x="115" y="318"/>
                  </a:lnTo>
                  <a:lnTo>
                    <a:pt x="115" y="318"/>
                  </a:lnTo>
                  <a:lnTo>
                    <a:pt x="115" y="318"/>
                  </a:lnTo>
                  <a:lnTo>
                    <a:pt x="115" y="316"/>
                  </a:lnTo>
                  <a:lnTo>
                    <a:pt x="115" y="316"/>
                  </a:lnTo>
                  <a:lnTo>
                    <a:pt x="115" y="316"/>
                  </a:lnTo>
                  <a:lnTo>
                    <a:pt x="115" y="314"/>
                  </a:lnTo>
                  <a:lnTo>
                    <a:pt x="115" y="309"/>
                  </a:lnTo>
                  <a:lnTo>
                    <a:pt x="115" y="307"/>
                  </a:lnTo>
                  <a:lnTo>
                    <a:pt x="115" y="307"/>
                  </a:lnTo>
                  <a:lnTo>
                    <a:pt x="117" y="307"/>
                  </a:lnTo>
                  <a:lnTo>
                    <a:pt x="121" y="305"/>
                  </a:lnTo>
                  <a:lnTo>
                    <a:pt x="121" y="305"/>
                  </a:lnTo>
                  <a:lnTo>
                    <a:pt x="123" y="305"/>
                  </a:lnTo>
                  <a:lnTo>
                    <a:pt x="126" y="305"/>
                  </a:lnTo>
                  <a:lnTo>
                    <a:pt x="126" y="307"/>
                  </a:lnTo>
                  <a:lnTo>
                    <a:pt x="126" y="309"/>
                  </a:lnTo>
                  <a:lnTo>
                    <a:pt x="126" y="309"/>
                  </a:lnTo>
                  <a:lnTo>
                    <a:pt x="126" y="310"/>
                  </a:lnTo>
                  <a:lnTo>
                    <a:pt x="126" y="310"/>
                  </a:lnTo>
                  <a:lnTo>
                    <a:pt x="126" y="310"/>
                  </a:lnTo>
                  <a:lnTo>
                    <a:pt x="125" y="312"/>
                  </a:lnTo>
                  <a:lnTo>
                    <a:pt x="125" y="312"/>
                  </a:lnTo>
                  <a:lnTo>
                    <a:pt x="126" y="312"/>
                  </a:lnTo>
                  <a:lnTo>
                    <a:pt x="126" y="312"/>
                  </a:lnTo>
                  <a:lnTo>
                    <a:pt x="128" y="314"/>
                  </a:lnTo>
                  <a:lnTo>
                    <a:pt x="128" y="312"/>
                  </a:lnTo>
                  <a:lnTo>
                    <a:pt x="130" y="314"/>
                  </a:lnTo>
                  <a:lnTo>
                    <a:pt x="134" y="318"/>
                  </a:lnTo>
                  <a:lnTo>
                    <a:pt x="134" y="319"/>
                  </a:lnTo>
                  <a:lnTo>
                    <a:pt x="134" y="321"/>
                  </a:lnTo>
                  <a:lnTo>
                    <a:pt x="135" y="323"/>
                  </a:lnTo>
                  <a:lnTo>
                    <a:pt x="135" y="325"/>
                  </a:lnTo>
                  <a:lnTo>
                    <a:pt x="137" y="327"/>
                  </a:lnTo>
                  <a:lnTo>
                    <a:pt x="137" y="325"/>
                  </a:lnTo>
                  <a:lnTo>
                    <a:pt x="137" y="327"/>
                  </a:lnTo>
                  <a:lnTo>
                    <a:pt x="137" y="328"/>
                  </a:lnTo>
                  <a:lnTo>
                    <a:pt x="137" y="328"/>
                  </a:lnTo>
                  <a:lnTo>
                    <a:pt x="137" y="330"/>
                  </a:lnTo>
                  <a:lnTo>
                    <a:pt x="137" y="330"/>
                  </a:lnTo>
                  <a:lnTo>
                    <a:pt x="137" y="330"/>
                  </a:lnTo>
                  <a:lnTo>
                    <a:pt x="137" y="330"/>
                  </a:lnTo>
                  <a:lnTo>
                    <a:pt x="137" y="332"/>
                  </a:lnTo>
                  <a:lnTo>
                    <a:pt x="137" y="332"/>
                  </a:lnTo>
                  <a:lnTo>
                    <a:pt x="137" y="332"/>
                  </a:lnTo>
                  <a:lnTo>
                    <a:pt x="137" y="334"/>
                  </a:lnTo>
                  <a:lnTo>
                    <a:pt x="137" y="334"/>
                  </a:lnTo>
                  <a:lnTo>
                    <a:pt x="137" y="336"/>
                  </a:lnTo>
                  <a:lnTo>
                    <a:pt x="137" y="336"/>
                  </a:lnTo>
                  <a:lnTo>
                    <a:pt x="137" y="336"/>
                  </a:lnTo>
                  <a:lnTo>
                    <a:pt x="137" y="336"/>
                  </a:lnTo>
                  <a:lnTo>
                    <a:pt x="137" y="337"/>
                  </a:lnTo>
                  <a:lnTo>
                    <a:pt x="137" y="337"/>
                  </a:lnTo>
                  <a:lnTo>
                    <a:pt x="137" y="339"/>
                  </a:lnTo>
                  <a:lnTo>
                    <a:pt x="137" y="339"/>
                  </a:lnTo>
                  <a:lnTo>
                    <a:pt x="137" y="339"/>
                  </a:lnTo>
                  <a:lnTo>
                    <a:pt x="139" y="339"/>
                  </a:lnTo>
                  <a:lnTo>
                    <a:pt x="139" y="339"/>
                  </a:lnTo>
                  <a:lnTo>
                    <a:pt x="139" y="339"/>
                  </a:lnTo>
                  <a:lnTo>
                    <a:pt x="139" y="339"/>
                  </a:lnTo>
                  <a:lnTo>
                    <a:pt x="141" y="341"/>
                  </a:lnTo>
                  <a:lnTo>
                    <a:pt x="143" y="341"/>
                  </a:lnTo>
                  <a:lnTo>
                    <a:pt x="143" y="343"/>
                  </a:lnTo>
                  <a:lnTo>
                    <a:pt x="143" y="343"/>
                  </a:lnTo>
                  <a:lnTo>
                    <a:pt x="143" y="345"/>
                  </a:lnTo>
                  <a:lnTo>
                    <a:pt x="143" y="345"/>
                  </a:lnTo>
                  <a:lnTo>
                    <a:pt x="143" y="345"/>
                  </a:lnTo>
                  <a:lnTo>
                    <a:pt x="143" y="345"/>
                  </a:lnTo>
                  <a:lnTo>
                    <a:pt x="143" y="345"/>
                  </a:lnTo>
                  <a:lnTo>
                    <a:pt x="144" y="345"/>
                  </a:lnTo>
                  <a:lnTo>
                    <a:pt x="144" y="343"/>
                  </a:lnTo>
                  <a:lnTo>
                    <a:pt x="143" y="343"/>
                  </a:lnTo>
                  <a:lnTo>
                    <a:pt x="143" y="343"/>
                  </a:lnTo>
                  <a:lnTo>
                    <a:pt x="144" y="341"/>
                  </a:lnTo>
                  <a:lnTo>
                    <a:pt x="144" y="341"/>
                  </a:lnTo>
                  <a:lnTo>
                    <a:pt x="144" y="341"/>
                  </a:lnTo>
                  <a:lnTo>
                    <a:pt x="144" y="341"/>
                  </a:lnTo>
                  <a:lnTo>
                    <a:pt x="143" y="337"/>
                  </a:lnTo>
                  <a:lnTo>
                    <a:pt x="143" y="337"/>
                  </a:lnTo>
                  <a:lnTo>
                    <a:pt x="143" y="336"/>
                  </a:lnTo>
                  <a:lnTo>
                    <a:pt x="143" y="332"/>
                  </a:lnTo>
                  <a:lnTo>
                    <a:pt x="143" y="330"/>
                  </a:lnTo>
                  <a:lnTo>
                    <a:pt x="144" y="330"/>
                  </a:lnTo>
                  <a:lnTo>
                    <a:pt x="144" y="332"/>
                  </a:lnTo>
                  <a:lnTo>
                    <a:pt x="144" y="332"/>
                  </a:lnTo>
                  <a:lnTo>
                    <a:pt x="144" y="330"/>
                  </a:lnTo>
                  <a:lnTo>
                    <a:pt x="144" y="330"/>
                  </a:lnTo>
                  <a:lnTo>
                    <a:pt x="144" y="328"/>
                  </a:lnTo>
                  <a:lnTo>
                    <a:pt x="144" y="328"/>
                  </a:lnTo>
                  <a:lnTo>
                    <a:pt x="144" y="328"/>
                  </a:lnTo>
                  <a:lnTo>
                    <a:pt x="144" y="328"/>
                  </a:lnTo>
                  <a:lnTo>
                    <a:pt x="144" y="328"/>
                  </a:lnTo>
                  <a:lnTo>
                    <a:pt x="146" y="328"/>
                  </a:lnTo>
                  <a:lnTo>
                    <a:pt x="146" y="328"/>
                  </a:lnTo>
                  <a:lnTo>
                    <a:pt x="146" y="328"/>
                  </a:lnTo>
                  <a:lnTo>
                    <a:pt x="146" y="328"/>
                  </a:lnTo>
                  <a:lnTo>
                    <a:pt x="146" y="328"/>
                  </a:lnTo>
                  <a:lnTo>
                    <a:pt x="146" y="327"/>
                  </a:lnTo>
                  <a:lnTo>
                    <a:pt x="146" y="327"/>
                  </a:lnTo>
                  <a:lnTo>
                    <a:pt x="144" y="327"/>
                  </a:lnTo>
                  <a:lnTo>
                    <a:pt x="144" y="325"/>
                  </a:lnTo>
                  <a:lnTo>
                    <a:pt x="146" y="325"/>
                  </a:lnTo>
                  <a:lnTo>
                    <a:pt x="148" y="323"/>
                  </a:lnTo>
                  <a:lnTo>
                    <a:pt x="148" y="321"/>
                  </a:lnTo>
                  <a:lnTo>
                    <a:pt x="150" y="319"/>
                  </a:lnTo>
                  <a:lnTo>
                    <a:pt x="153" y="319"/>
                  </a:lnTo>
                  <a:lnTo>
                    <a:pt x="155" y="319"/>
                  </a:lnTo>
                  <a:lnTo>
                    <a:pt x="157" y="319"/>
                  </a:lnTo>
                  <a:lnTo>
                    <a:pt x="159" y="319"/>
                  </a:lnTo>
                  <a:lnTo>
                    <a:pt x="159" y="321"/>
                  </a:lnTo>
                  <a:lnTo>
                    <a:pt x="159" y="323"/>
                  </a:lnTo>
                  <a:lnTo>
                    <a:pt x="159" y="325"/>
                  </a:lnTo>
                  <a:lnTo>
                    <a:pt x="159" y="325"/>
                  </a:lnTo>
                  <a:lnTo>
                    <a:pt x="159" y="327"/>
                  </a:lnTo>
                  <a:lnTo>
                    <a:pt x="159" y="328"/>
                  </a:lnTo>
                  <a:lnTo>
                    <a:pt x="159" y="328"/>
                  </a:lnTo>
                  <a:lnTo>
                    <a:pt x="161" y="327"/>
                  </a:lnTo>
                  <a:lnTo>
                    <a:pt x="161" y="327"/>
                  </a:lnTo>
                  <a:lnTo>
                    <a:pt x="161" y="327"/>
                  </a:lnTo>
                  <a:lnTo>
                    <a:pt x="162" y="328"/>
                  </a:lnTo>
                  <a:lnTo>
                    <a:pt x="162" y="330"/>
                  </a:lnTo>
                  <a:lnTo>
                    <a:pt x="162" y="330"/>
                  </a:lnTo>
                  <a:lnTo>
                    <a:pt x="164" y="332"/>
                  </a:lnTo>
                  <a:lnTo>
                    <a:pt x="164" y="332"/>
                  </a:lnTo>
                  <a:lnTo>
                    <a:pt x="166" y="332"/>
                  </a:lnTo>
                  <a:lnTo>
                    <a:pt x="166" y="336"/>
                  </a:lnTo>
                  <a:lnTo>
                    <a:pt x="166" y="336"/>
                  </a:lnTo>
                  <a:lnTo>
                    <a:pt x="168" y="337"/>
                  </a:lnTo>
                  <a:lnTo>
                    <a:pt x="168" y="337"/>
                  </a:lnTo>
                  <a:lnTo>
                    <a:pt x="170" y="336"/>
                  </a:lnTo>
                  <a:lnTo>
                    <a:pt x="171" y="337"/>
                  </a:lnTo>
                  <a:lnTo>
                    <a:pt x="171" y="337"/>
                  </a:lnTo>
                  <a:lnTo>
                    <a:pt x="171" y="339"/>
                  </a:lnTo>
                  <a:lnTo>
                    <a:pt x="171" y="339"/>
                  </a:lnTo>
                  <a:lnTo>
                    <a:pt x="171" y="339"/>
                  </a:lnTo>
                  <a:lnTo>
                    <a:pt x="173" y="341"/>
                  </a:lnTo>
                  <a:lnTo>
                    <a:pt x="173" y="341"/>
                  </a:lnTo>
                  <a:lnTo>
                    <a:pt x="173" y="341"/>
                  </a:lnTo>
                  <a:lnTo>
                    <a:pt x="175" y="343"/>
                  </a:lnTo>
                  <a:lnTo>
                    <a:pt x="177" y="343"/>
                  </a:lnTo>
                  <a:lnTo>
                    <a:pt x="177" y="341"/>
                  </a:lnTo>
                  <a:lnTo>
                    <a:pt x="179" y="343"/>
                  </a:lnTo>
                  <a:lnTo>
                    <a:pt x="179" y="341"/>
                  </a:lnTo>
                  <a:lnTo>
                    <a:pt x="177" y="339"/>
                  </a:lnTo>
                  <a:lnTo>
                    <a:pt x="177" y="339"/>
                  </a:lnTo>
                  <a:lnTo>
                    <a:pt x="175" y="337"/>
                  </a:lnTo>
                  <a:lnTo>
                    <a:pt x="175" y="337"/>
                  </a:lnTo>
                  <a:lnTo>
                    <a:pt x="177" y="337"/>
                  </a:lnTo>
                  <a:lnTo>
                    <a:pt x="177" y="337"/>
                  </a:lnTo>
                  <a:lnTo>
                    <a:pt x="175" y="336"/>
                  </a:lnTo>
                  <a:lnTo>
                    <a:pt x="175" y="336"/>
                  </a:lnTo>
                  <a:lnTo>
                    <a:pt x="175" y="336"/>
                  </a:lnTo>
                  <a:lnTo>
                    <a:pt x="177" y="336"/>
                  </a:lnTo>
                  <a:lnTo>
                    <a:pt x="175" y="336"/>
                  </a:lnTo>
                  <a:lnTo>
                    <a:pt x="175" y="336"/>
                  </a:lnTo>
                  <a:lnTo>
                    <a:pt x="175" y="336"/>
                  </a:lnTo>
                  <a:lnTo>
                    <a:pt x="175" y="336"/>
                  </a:lnTo>
                  <a:lnTo>
                    <a:pt x="175" y="334"/>
                  </a:lnTo>
                  <a:lnTo>
                    <a:pt x="173" y="334"/>
                  </a:lnTo>
                  <a:lnTo>
                    <a:pt x="173" y="334"/>
                  </a:lnTo>
                  <a:lnTo>
                    <a:pt x="173" y="334"/>
                  </a:lnTo>
                  <a:lnTo>
                    <a:pt x="171" y="332"/>
                  </a:lnTo>
                  <a:lnTo>
                    <a:pt x="171" y="330"/>
                  </a:lnTo>
                  <a:lnTo>
                    <a:pt x="170" y="328"/>
                  </a:lnTo>
                  <a:lnTo>
                    <a:pt x="170" y="327"/>
                  </a:lnTo>
                  <a:lnTo>
                    <a:pt x="171" y="327"/>
                  </a:lnTo>
                  <a:lnTo>
                    <a:pt x="170" y="327"/>
                  </a:lnTo>
                  <a:lnTo>
                    <a:pt x="170" y="327"/>
                  </a:lnTo>
                  <a:lnTo>
                    <a:pt x="170" y="325"/>
                  </a:lnTo>
                  <a:lnTo>
                    <a:pt x="170" y="325"/>
                  </a:lnTo>
                  <a:lnTo>
                    <a:pt x="170" y="325"/>
                  </a:lnTo>
                  <a:lnTo>
                    <a:pt x="170" y="325"/>
                  </a:lnTo>
                  <a:lnTo>
                    <a:pt x="171" y="323"/>
                  </a:lnTo>
                  <a:lnTo>
                    <a:pt x="171" y="323"/>
                  </a:lnTo>
                  <a:lnTo>
                    <a:pt x="171" y="323"/>
                  </a:lnTo>
                  <a:lnTo>
                    <a:pt x="173" y="323"/>
                  </a:lnTo>
                  <a:lnTo>
                    <a:pt x="173" y="323"/>
                  </a:lnTo>
                  <a:lnTo>
                    <a:pt x="173" y="323"/>
                  </a:lnTo>
                  <a:lnTo>
                    <a:pt x="173" y="323"/>
                  </a:lnTo>
                  <a:lnTo>
                    <a:pt x="173" y="323"/>
                  </a:lnTo>
                  <a:lnTo>
                    <a:pt x="173" y="323"/>
                  </a:lnTo>
                  <a:lnTo>
                    <a:pt x="173" y="321"/>
                  </a:lnTo>
                  <a:lnTo>
                    <a:pt x="173" y="321"/>
                  </a:lnTo>
                  <a:lnTo>
                    <a:pt x="173" y="321"/>
                  </a:lnTo>
                  <a:lnTo>
                    <a:pt x="175" y="321"/>
                  </a:lnTo>
                  <a:lnTo>
                    <a:pt x="173" y="321"/>
                  </a:lnTo>
                  <a:lnTo>
                    <a:pt x="173" y="321"/>
                  </a:lnTo>
                  <a:lnTo>
                    <a:pt x="173" y="321"/>
                  </a:lnTo>
                  <a:lnTo>
                    <a:pt x="173" y="319"/>
                  </a:lnTo>
                  <a:lnTo>
                    <a:pt x="173" y="319"/>
                  </a:lnTo>
                  <a:lnTo>
                    <a:pt x="173" y="319"/>
                  </a:lnTo>
                  <a:lnTo>
                    <a:pt x="173" y="319"/>
                  </a:lnTo>
                  <a:lnTo>
                    <a:pt x="173" y="318"/>
                  </a:lnTo>
                  <a:lnTo>
                    <a:pt x="171" y="316"/>
                  </a:lnTo>
                  <a:lnTo>
                    <a:pt x="171" y="316"/>
                  </a:lnTo>
                  <a:lnTo>
                    <a:pt x="171" y="314"/>
                  </a:lnTo>
                  <a:lnTo>
                    <a:pt x="171" y="314"/>
                  </a:lnTo>
                  <a:lnTo>
                    <a:pt x="170" y="312"/>
                  </a:lnTo>
                  <a:lnTo>
                    <a:pt x="170" y="310"/>
                  </a:lnTo>
                  <a:lnTo>
                    <a:pt x="170" y="310"/>
                  </a:lnTo>
                  <a:lnTo>
                    <a:pt x="170" y="310"/>
                  </a:lnTo>
                  <a:lnTo>
                    <a:pt x="170" y="309"/>
                  </a:lnTo>
                  <a:lnTo>
                    <a:pt x="170" y="309"/>
                  </a:lnTo>
                  <a:lnTo>
                    <a:pt x="170" y="309"/>
                  </a:lnTo>
                  <a:lnTo>
                    <a:pt x="170" y="309"/>
                  </a:lnTo>
                  <a:lnTo>
                    <a:pt x="170" y="309"/>
                  </a:lnTo>
                  <a:lnTo>
                    <a:pt x="170" y="309"/>
                  </a:lnTo>
                  <a:lnTo>
                    <a:pt x="168" y="309"/>
                  </a:lnTo>
                  <a:lnTo>
                    <a:pt x="168" y="309"/>
                  </a:lnTo>
                  <a:lnTo>
                    <a:pt x="168" y="309"/>
                  </a:lnTo>
                  <a:lnTo>
                    <a:pt x="168" y="309"/>
                  </a:lnTo>
                  <a:lnTo>
                    <a:pt x="170" y="309"/>
                  </a:lnTo>
                  <a:lnTo>
                    <a:pt x="170" y="309"/>
                  </a:lnTo>
                  <a:lnTo>
                    <a:pt x="170" y="307"/>
                  </a:lnTo>
                  <a:lnTo>
                    <a:pt x="168" y="305"/>
                  </a:lnTo>
                  <a:lnTo>
                    <a:pt x="168" y="305"/>
                  </a:lnTo>
                  <a:lnTo>
                    <a:pt x="168" y="303"/>
                  </a:lnTo>
                  <a:lnTo>
                    <a:pt x="166" y="301"/>
                  </a:lnTo>
                  <a:lnTo>
                    <a:pt x="168" y="303"/>
                  </a:lnTo>
                  <a:lnTo>
                    <a:pt x="168" y="301"/>
                  </a:lnTo>
                  <a:lnTo>
                    <a:pt x="168" y="301"/>
                  </a:lnTo>
                  <a:lnTo>
                    <a:pt x="166" y="301"/>
                  </a:lnTo>
                  <a:lnTo>
                    <a:pt x="166" y="301"/>
                  </a:lnTo>
                  <a:lnTo>
                    <a:pt x="166" y="301"/>
                  </a:lnTo>
                  <a:lnTo>
                    <a:pt x="166" y="301"/>
                  </a:lnTo>
                  <a:lnTo>
                    <a:pt x="166" y="299"/>
                  </a:lnTo>
                  <a:lnTo>
                    <a:pt x="166" y="299"/>
                  </a:lnTo>
                  <a:lnTo>
                    <a:pt x="166" y="299"/>
                  </a:lnTo>
                  <a:lnTo>
                    <a:pt x="166" y="299"/>
                  </a:lnTo>
                  <a:lnTo>
                    <a:pt x="166" y="299"/>
                  </a:lnTo>
                  <a:lnTo>
                    <a:pt x="166" y="299"/>
                  </a:lnTo>
                  <a:lnTo>
                    <a:pt x="164" y="299"/>
                  </a:lnTo>
                  <a:lnTo>
                    <a:pt x="164" y="299"/>
                  </a:lnTo>
                  <a:lnTo>
                    <a:pt x="164" y="299"/>
                  </a:lnTo>
                  <a:lnTo>
                    <a:pt x="164" y="298"/>
                  </a:lnTo>
                  <a:lnTo>
                    <a:pt x="164" y="296"/>
                  </a:lnTo>
                  <a:lnTo>
                    <a:pt x="164" y="296"/>
                  </a:lnTo>
                  <a:lnTo>
                    <a:pt x="164" y="296"/>
                  </a:lnTo>
                  <a:lnTo>
                    <a:pt x="164" y="296"/>
                  </a:lnTo>
                  <a:lnTo>
                    <a:pt x="164" y="294"/>
                  </a:lnTo>
                  <a:lnTo>
                    <a:pt x="164" y="294"/>
                  </a:lnTo>
                  <a:lnTo>
                    <a:pt x="162" y="290"/>
                  </a:lnTo>
                  <a:lnTo>
                    <a:pt x="161" y="290"/>
                  </a:lnTo>
                  <a:lnTo>
                    <a:pt x="161" y="289"/>
                  </a:lnTo>
                  <a:lnTo>
                    <a:pt x="159" y="287"/>
                  </a:lnTo>
                  <a:lnTo>
                    <a:pt x="159" y="287"/>
                  </a:lnTo>
                  <a:lnTo>
                    <a:pt x="161" y="287"/>
                  </a:lnTo>
                  <a:lnTo>
                    <a:pt x="161" y="287"/>
                  </a:lnTo>
                  <a:lnTo>
                    <a:pt x="159" y="287"/>
                  </a:lnTo>
                  <a:lnTo>
                    <a:pt x="159" y="285"/>
                  </a:lnTo>
                  <a:lnTo>
                    <a:pt x="159" y="285"/>
                  </a:lnTo>
                  <a:lnTo>
                    <a:pt x="157" y="281"/>
                  </a:lnTo>
                  <a:lnTo>
                    <a:pt x="157" y="281"/>
                  </a:lnTo>
                  <a:lnTo>
                    <a:pt x="157" y="281"/>
                  </a:lnTo>
                  <a:lnTo>
                    <a:pt x="157" y="280"/>
                  </a:lnTo>
                  <a:lnTo>
                    <a:pt x="157" y="280"/>
                  </a:lnTo>
                  <a:lnTo>
                    <a:pt x="155" y="280"/>
                  </a:lnTo>
                  <a:lnTo>
                    <a:pt x="157" y="278"/>
                  </a:lnTo>
                  <a:lnTo>
                    <a:pt x="155" y="278"/>
                  </a:lnTo>
                  <a:lnTo>
                    <a:pt x="155" y="278"/>
                  </a:lnTo>
                  <a:lnTo>
                    <a:pt x="155" y="278"/>
                  </a:lnTo>
                  <a:lnTo>
                    <a:pt x="155" y="276"/>
                  </a:lnTo>
                  <a:lnTo>
                    <a:pt x="155" y="276"/>
                  </a:lnTo>
                  <a:lnTo>
                    <a:pt x="155" y="276"/>
                  </a:lnTo>
                  <a:lnTo>
                    <a:pt x="155" y="274"/>
                  </a:lnTo>
                  <a:lnTo>
                    <a:pt x="155" y="274"/>
                  </a:lnTo>
                  <a:lnTo>
                    <a:pt x="155" y="274"/>
                  </a:lnTo>
                  <a:lnTo>
                    <a:pt x="155" y="274"/>
                  </a:lnTo>
                  <a:lnTo>
                    <a:pt x="155" y="272"/>
                  </a:lnTo>
                  <a:lnTo>
                    <a:pt x="155" y="272"/>
                  </a:lnTo>
                  <a:lnTo>
                    <a:pt x="155" y="271"/>
                  </a:lnTo>
                  <a:lnTo>
                    <a:pt x="157" y="271"/>
                  </a:lnTo>
                  <a:lnTo>
                    <a:pt x="157" y="271"/>
                  </a:lnTo>
                  <a:lnTo>
                    <a:pt x="159" y="271"/>
                  </a:lnTo>
                  <a:lnTo>
                    <a:pt x="159" y="271"/>
                  </a:lnTo>
                  <a:lnTo>
                    <a:pt x="159" y="271"/>
                  </a:lnTo>
                  <a:lnTo>
                    <a:pt x="159" y="272"/>
                  </a:lnTo>
                  <a:lnTo>
                    <a:pt x="159" y="272"/>
                  </a:lnTo>
                  <a:lnTo>
                    <a:pt x="161" y="272"/>
                  </a:lnTo>
                  <a:lnTo>
                    <a:pt x="159" y="274"/>
                  </a:lnTo>
                  <a:lnTo>
                    <a:pt x="159" y="274"/>
                  </a:lnTo>
                  <a:lnTo>
                    <a:pt x="161" y="274"/>
                  </a:lnTo>
                  <a:lnTo>
                    <a:pt x="161" y="274"/>
                  </a:lnTo>
                  <a:lnTo>
                    <a:pt x="162" y="274"/>
                  </a:lnTo>
                  <a:lnTo>
                    <a:pt x="162" y="274"/>
                  </a:lnTo>
                  <a:lnTo>
                    <a:pt x="164" y="274"/>
                  </a:lnTo>
                  <a:lnTo>
                    <a:pt x="164" y="274"/>
                  </a:lnTo>
                  <a:lnTo>
                    <a:pt x="164" y="274"/>
                  </a:lnTo>
                  <a:lnTo>
                    <a:pt x="164" y="274"/>
                  </a:lnTo>
                  <a:lnTo>
                    <a:pt x="164" y="272"/>
                  </a:lnTo>
                  <a:lnTo>
                    <a:pt x="164" y="272"/>
                  </a:lnTo>
                  <a:lnTo>
                    <a:pt x="164" y="272"/>
                  </a:lnTo>
                  <a:lnTo>
                    <a:pt x="166" y="274"/>
                  </a:lnTo>
                  <a:lnTo>
                    <a:pt x="166" y="274"/>
                  </a:lnTo>
                  <a:lnTo>
                    <a:pt x="166" y="274"/>
                  </a:lnTo>
                  <a:lnTo>
                    <a:pt x="166" y="274"/>
                  </a:lnTo>
                  <a:lnTo>
                    <a:pt x="166" y="274"/>
                  </a:lnTo>
                  <a:lnTo>
                    <a:pt x="166" y="274"/>
                  </a:lnTo>
                  <a:lnTo>
                    <a:pt x="166" y="274"/>
                  </a:lnTo>
                  <a:lnTo>
                    <a:pt x="166" y="274"/>
                  </a:lnTo>
                  <a:lnTo>
                    <a:pt x="168" y="276"/>
                  </a:lnTo>
                  <a:lnTo>
                    <a:pt x="168" y="276"/>
                  </a:lnTo>
                  <a:lnTo>
                    <a:pt x="170" y="278"/>
                  </a:lnTo>
                  <a:lnTo>
                    <a:pt x="170" y="278"/>
                  </a:lnTo>
                  <a:lnTo>
                    <a:pt x="170" y="278"/>
                  </a:lnTo>
                  <a:lnTo>
                    <a:pt x="171" y="276"/>
                  </a:lnTo>
                  <a:lnTo>
                    <a:pt x="171" y="278"/>
                  </a:lnTo>
                  <a:lnTo>
                    <a:pt x="171" y="278"/>
                  </a:lnTo>
                  <a:lnTo>
                    <a:pt x="171" y="278"/>
                  </a:lnTo>
                  <a:lnTo>
                    <a:pt x="173" y="278"/>
                  </a:lnTo>
                  <a:lnTo>
                    <a:pt x="175" y="278"/>
                  </a:lnTo>
                  <a:lnTo>
                    <a:pt x="175" y="280"/>
                  </a:lnTo>
                  <a:lnTo>
                    <a:pt x="175" y="280"/>
                  </a:lnTo>
                  <a:lnTo>
                    <a:pt x="175" y="280"/>
                  </a:lnTo>
                  <a:lnTo>
                    <a:pt x="175" y="280"/>
                  </a:lnTo>
                  <a:lnTo>
                    <a:pt x="175" y="280"/>
                  </a:lnTo>
                  <a:lnTo>
                    <a:pt x="175" y="280"/>
                  </a:lnTo>
                  <a:lnTo>
                    <a:pt x="175" y="281"/>
                  </a:lnTo>
                  <a:lnTo>
                    <a:pt x="175" y="281"/>
                  </a:lnTo>
                  <a:lnTo>
                    <a:pt x="175" y="281"/>
                  </a:lnTo>
                  <a:lnTo>
                    <a:pt x="175" y="280"/>
                  </a:lnTo>
                  <a:lnTo>
                    <a:pt x="175" y="281"/>
                  </a:lnTo>
                  <a:lnTo>
                    <a:pt x="173" y="281"/>
                  </a:lnTo>
                  <a:lnTo>
                    <a:pt x="173" y="283"/>
                  </a:lnTo>
                  <a:lnTo>
                    <a:pt x="173" y="283"/>
                  </a:lnTo>
                  <a:lnTo>
                    <a:pt x="171" y="281"/>
                  </a:lnTo>
                  <a:lnTo>
                    <a:pt x="171" y="283"/>
                  </a:lnTo>
                  <a:lnTo>
                    <a:pt x="171" y="285"/>
                  </a:lnTo>
                  <a:lnTo>
                    <a:pt x="171" y="285"/>
                  </a:lnTo>
                  <a:lnTo>
                    <a:pt x="173" y="285"/>
                  </a:lnTo>
                  <a:lnTo>
                    <a:pt x="173" y="285"/>
                  </a:lnTo>
                  <a:lnTo>
                    <a:pt x="173" y="285"/>
                  </a:lnTo>
                  <a:lnTo>
                    <a:pt x="175" y="285"/>
                  </a:lnTo>
                  <a:lnTo>
                    <a:pt x="175" y="285"/>
                  </a:lnTo>
                  <a:lnTo>
                    <a:pt x="175" y="287"/>
                  </a:lnTo>
                  <a:lnTo>
                    <a:pt x="175" y="287"/>
                  </a:lnTo>
                  <a:lnTo>
                    <a:pt x="175" y="287"/>
                  </a:lnTo>
                  <a:lnTo>
                    <a:pt x="175" y="287"/>
                  </a:lnTo>
                  <a:lnTo>
                    <a:pt x="177" y="287"/>
                  </a:lnTo>
                  <a:lnTo>
                    <a:pt x="177" y="287"/>
                  </a:lnTo>
                  <a:lnTo>
                    <a:pt x="177" y="287"/>
                  </a:lnTo>
                  <a:lnTo>
                    <a:pt x="175" y="287"/>
                  </a:lnTo>
                  <a:lnTo>
                    <a:pt x="175" y="289"/>
                  </a:lnTo>
                  <a:lnTo>
                    <a:pt x="177" y="289"/>
                  </a:lnTo>
                  <a:lnTo>
                    <a:pt x="177" y="289"/>
                  </a:lnTo>
                  <a:lnTo>
                    <a:pt x="177" y="289"/>
                  </a:lnTo>
                  <a:lnTo>
                    <a:pt x="179" y="289"/>
                  </a:lnTo>
                  <a:lnTo>
                    <a:pt x="179" y="287"/>
                  </a:lnTo>
                  <a:lnTo>
                    <a:pt x="179" y="287"/>
                  </a:lnTo>
                  <a:lnTo>
                    <a:pt x="179" y="285"/>
                  </a:lnTo>
                  <a:lnTo>
                    <a:pt x="179" y="285"/>
                  </a:lnTo>
                  <a:lnTo>
                    <a:pt x="180" y="285"/>
                  </a:lnTo>
                  <a:lnTo>
                    <a:pt x="182" y="285"/>
                  </a:lnTo>
                  <a:lnTo>
                    <a:pt x="182" y="285"/>
                  </a:lnTo>
                  <a:lnTo>
                    <a:pt x="182" y="28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4" name="Freeform 40"/>
            <p:cNvSpPr>
              <a:spLocks noEditPoints="1"/>
            </p:cNvSpPr>
            <p:nvPr/>
          </p:nvSpPr>
          <p:spPr bwMode="auto">
            <a:xfrm>
              <a:off x="6259383" y="2594220"/>
              <a:ext cx="1071195" cy="1420888"/>
            </a:xfrm>
            <a:custGeom>
              <a:avLst/>
              <a:gdLst>
                <a:gd name="T0" fmla="*/ 452 w 775"/>
                <a:gd name="T1" fmla="*/ 698 h 1028"/>
                <a:gd name="T2" fmla="*/ 405 w 775"/>
                <a:gd name="T3" fmla="*/ 616 h 1028"/>
                <a:gd name="T4" fmla="*/ 398 w 775"/>
                <a:gd name="T5" fmla="*/ 566 h 1028"/>
                <a:gd name="T6" fmla="*/ 304 w 775"/>
                <a:gd name="T7" fmla="*/ 575 h 1028"/>
                <a:gd name="T8" fmla="*/ 329 w 775"/>
                <a:gd name="T9" fmla="*/ 618 h 1028"/>
                <a:gd name="T10" fmla="*/ 392 w 775"/>
                <a:gd name="T11" fmla="*/ 620 h 1028"/>
                <a:gd name="T12" fmla="*/ 383 w 775"/>
                <a:gd name="T13" fmla="*/ 494 h 1028"/>
                <a:gd name="T14" fmla="*/ 378 w 775"/>
                <a:gd name="T15" fmla="*/ 456 h 1028"/>
                <a:gd name="T16" fmla="*/ 338 w 775"/>
                <a:gd name="T17" fmla="*/ 419 h 1028"/>
                <a:gd name="T18" fmla="*/ 394 w 775"/>
                <a:gd name="T19" fmla="*/ 432 h 1028"/>
                <a:gd name="T20" fmla="*/ 315 w 775"/>
                <a:gd name="T21" fmla="*/ 369 h 1028"/>
                <a:gd name="T22" fmla="*/ 315 w 775"/>
                <a:gd name="T23" fmla="*/ 354 h 1028"/>
                <a:gd name="T24" fmla="*/ 387 w 775"/>
                <a:gd name="T25" fmla="*/ 326 h 1028"/>
                <a:gd name="T26" fmla="*/ 378 w 775"/>
                <a:gd name="T27" fmla="*/ 318 h 1028"/>
                <a:gd name="T28" fmla="*/ 360 w 775"/>
                <a:gd name="T29" fmla="*/ 336 h 1028"/>
                <a:gd name="T30" fmla="*/ 390 w 775"/>
                <a:gd name="T31" fmla="*/ 369 h 1028"/>
                <a:gd name="T32" fmla="*/ 342 w 775"/>
                <a:gd name="T33" fmla="*/ 257 h 1028"/>
                <a:gd name="T34" fmla="*/ 351 w 775"/>
                <a:gd name="T35" fmla="*/ 288 h 1028"/>
                <a:gd name="T36" fmla="*/ 378 w 775"/>
                <a:gd name="T37" fmla="*/ 261 h 1028"/>
                <a:gd name="T38" fmla="*/ 334 w 775"/>
                <a:gd name="T39" fmla="*/ 259 h 1028"/>
                <a:gd name="T40" fmla="*/ 679 w 775"/>
                <a:gd name="T41" fmla="*/ 672 h 1028"/>
                <a:gd name="T42" fmla="*/ 627 w 775"/>
                <a:gd name="T43" fmla="*/ 582 h 1028"/>
                <a:gd name="T44" fmla="*/ 564 w 775"/>
                <a:gd name="T45" fmla="*/ 466 h 1028"/>
                <a:gd name="T46" fmla="*/ 529 w 775"/>
                <a:gd name="T47" fmla="*/ 430 h 1028"/>
                <a:gd name="T48" fmla="*/ 566 w 775"/>
                <a:gd name="T49" fmla="*/ 311 h 1028"/>
                <a:gd name="T50" fmla="*/ 470 w 775"/>
                <a:gd name="T51" fmla="*/ 315 h 1028"/>
                <a:gd name="T52" fmla="*/ 529 w 775"/>
                <a:gd name="T53" fmla="*/ 230 h 1028"/>
                <a:gd name="T54" fmla="*/ 452 w 775"/>
                <a:gd name="T55" fmla="*/ 228 h 1028"/>
                <a:gd name="T56" fmla="*/ 419 w 775"/>
                <a:gd name="T57" fmla="*/ 262 h 1028"/>
                <a:gd name="T58" fmla="*/ 407 w 775"/>
                <a:gd name="T59" fmla="*/ 297 h 1028"/>
                <a:gd name="T60" fmla="*/ 405 w 775"/>
                <a:gd name="T61" fmla="*/ 336 h 1028"/>
                <a:gd name="T62" fmla="*/ 399 w 775"/>
                <a:gd name="T63" fmla="*/ 373 h 1028"/>
                <a:gd name="T64" fmla="*/ 401 w 775"/>
                <a:gd name="T65" fmla="*/ 418 h 1028"/>
                <a:gd name="T66" fmla="*/ 412 w 775"/>
                <a:gd name="T67" fmla="*/ 427 h 1028"/>
                <a:gd name="T68" fmla="*/ 405 w 775"/>
                <a:gd name="T69" fmla="*/ 488 h 1028"/>
                <a:gd name="T70" fmla="*/ 419 w 775"/>
                <a:gd name="T71" fmla="*/ 459 h 1028"/>
                <a:gd name="T72" fmla="*/ 443 w 775"/>
                <a:gd name="T73" fmla="*/ 466 h 1028"/>
                <a:gd name="T74" fmla="*/ 428 w 775"/>
                <a:gd name="T75" fmla="*/ 551 h 1028"/>
                <a:gd name="T76" fmla="*/ 484 w 775"/>
                <a:gd name="T77" fmla="*/ 571 h 1028"/>
                <a:gd name="T78" fmla="*/ 517 w 775"/>
                <a:gd name="T79" fmla="*/ 616 h 1028"/>
                <a:gd name="T80" fmla="*/ 546 w 775"/>
                <a:gd name="T81" fmla="*/ 696 h 1028"/>
                <a:gd name="T82" fmla="*/ 454 w 775"/>
                <a:gd name="T83" fmla="*/ 739 h 1028"/>
                <a:gd name="T84" fmla="*/ 445 w 775"/>
                <a:gd name="T85" fmla="*/ 804 h 1028"/>
                <a:gd name="T86" fmla="*/ 448 w 775"/>
                <a:gd name="T87" fmla="*/ 833 h 1028"/>
                <a:gd name="T88" fmla="*/ 495 w 775"/>
                <a:gd name="T89" fmla="*/ 837 h 1028"/>
                <a:gd name="T90" fmla="*/ 535 w 775"/>
                <a:gd name="T91" fmla="*/ 867 h 1028"/>
                <a:gd name="T92" fmla="*/ 416 w 775"/>
                <a:gd name="T93" fmla="*/ 947 h 1028"/>
                <a:gd name="T94" fmla="*/ 452 w 775"/>
                <a:gd name="T95" fmla="*/ 936 h 1028"/>
                <a:gd name="T96" fmla="*/ 513 w 775"/>
                <a:gd name="T97" fmla="*/ 913 h 1028"/>
                <a:gd name="T98" fmla="*/ 620 w 775"/>
                <a:gd name="T99" fmla="*/ 900 h 1028"/>
                <a:gd name="T100" fmla="*/ 752 w 775"/>
                <a:gd name="T101" fmla="*/ 876 h 1028"/>
                <a:gd name="T102" fmla="*/ 730 w 775"/>
                <a:gd name="T103" fmla="*/ 824 h 1028"/>
                <a:gd name="T104" fmla="*/ 517 w 775"/>
                <a:gd name="T105" fmla="*/ 197 h 1028"/>
                <a:gd name="T106" fmla="*/ 544 w 775"/>
                <a:gd name="T107" fmla="*/ 186 h 1028"/>
                <a:gd name="T108" fmla="*/ 533 w 775"/>
                <a:gd name="T109" fmla="*/ 167 h 1028"/>
                <a:gd name="T110" fmla="*/ 538 w 775"/>
                <a:gd name="T111" fmla="*/ 158 h 1028"/>
                <a:gd name="T112" fmla="*/ 632 w 775"/>
                <a:gd name="T113" fmla="*/ 69 h 1028"/>
                <a:gd name="T114" fmla="*/ 622 w 775"/>
                <a:gd name="T115" fmla="*/ 65 h 1028"/>
                <a:gd name="T116" fmla="*/ 629 w 775"/>
                <a:gd name="T117" fmla="*/ 62 h 1028"/>
                <a:gd name="T118" fmla="*/ 620 w 775"/>
                <a:gd name="T119" fmla="*/ 33 h 1028"/>
                <a:gd name="T120" fmla="*/ 611 w 775"/>
                <a:gd name="T121" fmla="*/ 55 h 1028"/>
                <a:gd name="T122" fmla="*/ 647 w 775"/>
                <a:gd name="T123" fmla="*/ 9 h 1028"/>
                <a:gd name="T124" fmla="*/ 455 w 775"/>
                <a:gd name="T125" fmla="*/ 634 h 1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5" h="1028">
                  <a:moveTo>
                    <a:pt x="371" y="969"/>
                  </a:moveTo>
                  <a:lnTo>
                    <a:pt x="371" y="969"/>
                  </a:lnTo>
                  <a:lnTo>
                    <a:pt x="371" y="970"/>
                  </a:lnTo>
                  <a:lnTo>
                    <a:pt x="371" y="970"/>
                  </a:lnTo>
                  <a:lnTo>
                    <a:pt x="372" y="970"/>
                  </a:lnTo>
                  <a:lnTo>
                    <a:pt x="372" y="970"/>
                  </a:lnTo>
                  <a:lnTo>
                    <a:pt x="371" y="969"/>
                  </a:lnTo>
                  <a:lnTo>
                    <a:pt x="371" y="969"/>
                  </a:lnTo>
                  <a:close/>
                  <a:moveTo>
                    <a:pt x="369" y="967"/>
                  </a:moveTo>
                  <a:lnTo>
                    <a:pt x="369" y="967"/>
                  </a:lnTo>
                  <a:lnTo>
                    <a:pt x="369" y="967"/>
                  </a:lnTo>
                  <a:lnTo>
                    <a:pt x="369" y="967"/>
                  </a:lnTo>
                  <a:lnTo>
                    <a:pt x="369" y="967"/>
                  </a:lnTo>
                  <a:lnTo>
                    <a:pt x="369" y="969"/>
                  </a:lnTo>
                  <a:lnTo>
                    <a:pt x="369" y="969"/>
                  </a:lnTo>
                  <a:lnTo>
                    <a:pt x="371" y="967"/>
                  </a:lnTo>
                  <a:lnTo>
                    <a:pt x="369" y="967"/>
                  </a:lnTo>
                  <a:lnTo>
                    <a:pt x="369" y="967"/>
                  </a:lnTo>
                  <a:close/>
                  <a:moveTo>
                    <a:pt x="632" y="907"/>
                  </a:moveTo>
                  <a:lnTo>
                    <a:pt x="632" y="907"/>
                  </a:lnTo>
                  <a:lnTo>
                    <a:pt x="631" y="907"/>
                  </a:lnTo>
                  <a:lnTo>
                    <a:pt x="631" y="907"/>
                  </a:lnTo>
                  <a:lnTo>
                    <a:pt x="631" y="907"/>
                  </a:lnTo>
                  <a:lnTo>
                    <a:pt x="631" y="907"/>
                  </a:lnTo>
                  <a:lnTo>
                    <a:pt x="631" y="905"/>
                  </a:lnTo>
                  <a:lnTo>
                    <a:pt x="631" y="905"/>
                  </a:lnTo>
                  <a:lnTo>
                    <a:pt x="629" y="905"/>
                  </a:lnTo>
                  <a:lnTo>
                    <a:pt x="622" y="904"/>
                  </a:lnTo>
                  <a:lnTo>
                    <a:pt x="620" y="904"/>
                  </a:lnTo>
                  <a:lnTo>
                    <a:pt x="620" y="904"/>
                  </a:lnTo>
                  <a:lnTo>
                    <a:pt x="618" y="905"/>
                  </a:lnTo>
                  <a:lnTo>
                    <a:pt x="616" y="907"/>
                  </a:lnTo>
                  <a:lnTo>
                    <a:pt x="614" y="907"/>
                  </a:lnTo>
                  <a:lnTo>
                    <a:pt x="614" y="907"/>
                  </a:lnTo>
                  <a:lnTo>
                    <a:pt x="616" y="907"/>
                  </a:lnTo>
                  <a:lnTo>
                    <a:pt x="616" y="905"/>
                  </a:lnTo>
                  <a:lnTo>
                    <a:pt x="611" y="909"/>
                  </a:lnTo>
                  <a:lnTo>
                    <a:pt x="609" y="909"/>
                  </a:lnTo>
                  <a:lnTo>
                    <a:pt x="607" y="913"/>
                  </a:lnTo>
                  <a:lnTo>
                    <a:pt x="609" y="911"/>
                  </a:lnTo>
                  <a:lnTo>
                    <a:pt x="609" y="911"/>
                  </a:lnTo>
                  <a:lnTo>
                    <a:pt x="611" y="911"/>
                  </a:lnTo>
                  <a:lnTo>
                    <a:pt x="612" y="911"/>
                  </a:lnTo>
                  <a:lnTo>
                    <a:pt x="614" y="913"/>
                  </a:lnTo>
                  <a:lnTo>
                    <a:pt x="614" y="913"/>
                  </a:lnTo>
                  <a:lnTo>
                    <a:pt x="620" y="918"/>
                  </a:lnTo>
                  <a:lnTo>
                    <a:pt x="622" y="918"/>
                  </a:lnTo>
                  <a:lnTo>
                    <a:pt x="627" y="916"/>
                  </a:lnTo>
                  <a:lnTo>
                    <a:pt x="629" y="916"/>
                  </a:lnTo>
                  <a:lnTo>
                    <a:pt x="629" y="914"/>
                  </a:lnTo>
                  <a:lnTo>
                    <a:pt x="629" y="913"/>
                  </a:lnTo>
                  <a:lnTo>
                    <a:pt x="629" y="913"/>
                  </a:lnTo>
                  <a:lnTo>
                    <a:pt x="629" y="913"/>
                  </a:lnTo>
                  <a:lnTo>
                    <a:pt x="631" y="911"/>
                  </a:lnTo>
                  <a:lnTo>
                    <a:pt x="631" y="911"/>
                  </a:lnTo>
                  <a:lnTo>
                    <a:pt x="632" y="911"/>
                  </a:lnTo>
                  <a:lnTo>
                    <a:pt x="632" y="911"/>
                  </a:lnTo>
                  <a:lnTo>
                    <a:pt x="632" y="911"/>
                  </a:lnTo>
                  <a:lnTo>
                    <a:pt x="632" y="911"/>
                  </a:lnTo>
                  <a:lnTo>
                    <a:pt x="632" y="911"/>
                  </a:lnTo>
                  <a:lnTo>
                    <a:pt x="632" y="909"/>
                  </a:lnTo>
                  <a:lnTo>
                    <a:pt x="632" y="907"/>
                  </a:lnTo>
                  <a:lnTo>
                    <a:pt x="632" y="907"/>
                  </a:lnTo>
                  <a:close/>
                  <a:moveTo>
                    <a:pt x="638" y="902"/>
                  </a:moveTo>
                  <a:lnTo>
                    <a:pt x="638" y="900"/>
                  </a:lnTo>
                  <a:lnTo>
                    <a:pt x="638" y="900"/>
                  </a:lnTo>
                  <a:lnTo>
                    <a:pt x="640" y="900"/>
                  </a:lnTo>
                  <a:lnTo>
                    <a:pt x="640" y="900"/>
                  </a:lnTo>
                  <a:lnTo>
                    <a:pt x="640" y="898"/>
                  </a:lnTo>
                  <a:lnTo>
                    <a:pt x="638" y="898"/>
                  </a:lnTo>
                  <a:lnTo>
                    <a:pt x="638" y="898"/>
                  </a:lnTo>
                  <a:lnTo>
                    <a:pt x="636" y="900"/>
                  </a:lnTo>
                  <a:lnTo>
                    <a:pt x="636" y="902"/>
                  </a:lnTo>
                  <a:lnTo>
                    <a:pt x="636" y="902"/>
                  </a:lnTo>
                  <a:lnTo>
                    <a:pt x="640" y="902"/>
                  </a:lnTo>
                  <a:lnTo>
                    <a:pt x="640" y="902"/>
                  </a:lnTo>
                  <a:lnTo>
                    <a:pt x="640" y="902"/>
                  </a:lnTo>
                  <a:lnTo>
                    <a:pt x="638" y="902"/>
                  </a:lnTo>
                  <a:close/>
                  <a:moveTo>
                    <a:pt x="454" y="871"/>
                  </a:moveTo>
                  <a:lnTo>
                    <a:pt x="454" y="871"/>
                  </a:lnTo>
                  <a:lnTo>
                    <a:pt x="454" y="871"/>
                  </a:lnTo>
                  <a:lnTo>
                    <a:pt x="454" y="869"/>
                  </a:lnTo>
                  <a:lnTo>
                    <a:pt x="452" y="869"/>
                  </a:lnTo>
                  <a:lnTo>
                    <a:pt x="452" y="869"/>
                  </a:lnTo>
                  <a:lnTo>
                    <a:pt x="452" y="871"/>
                  </a:lnTo>
                  <a:lnTo>
                    <a:pt x="452" y="871"/>
                  </a:lnTo>
                  <a:lnTo>
                    <a:pt x="452" y="873"/>
                  </a:lnTo>
                  <a:lnTo>
                    <a:pt x="454" y="871"/>
                  </a:lnTo>
                  <a:close/>
                  <a:moveTo>
                    <a:pt x="732" y="851"/>
                  </a:moveTo>
                  <a:lnTo>
                    <a:pt x="732" y="851"/>
                  </a:lnTo>
                  <a:lnTo>
                    <a:pt x="724" y="849"/>
                  </a:lnTo>
                  <a:lnTo>
                    <a:pt x="724" y="849"/>
                  </a:lnTo>
                  <a:lnTo>
                    <a:pt x="724" y="849"/>
                  </a:lnTo>
                  <a:lnTo>
                    <a:pt x="723" y="853"/>
                  </a:lnTo>
                  <a:lnTo>
                    <a:pt x="723" y="853"/>
                  </a:lnTo>
                  <a:lnTo>
                    <a:pt x="724" y="855"/>
                  </a:lnTo>
                  <a:lnTo>
                    <a:pt x="724" y="855"/>
                  </a:lnTo>
                  <a:lnTo>
                    <a:pt x="726" y="855"/>
                  </a:lnTo>
                  <a:lnTo>
                    <a:pt x="732" y="857"/>
                  </a:lnTo>
                  <a:lnTo>
                    <a:pt x="733" y="855"/>
                  </a:lnTo>
                  <a:lnTo>
                    <a:pt x="733" y="855"/>
                  </a:lnTo>
                  <a:lnTo>
                    <a:pt x="733" y="853"/>
                  </a:lnTo>
                  <a:lnTo>
                    <a:pt x="732" y="853"/>
                  </a:lnTo>
                  <a:lnTo>
                    <a:pt x="732" y="851"/>
                  </a:lnTo>
                  <a:close/>
                  <a:moveTo>
                    <a:pt x="457" y="699"/>
                  </a:moveTo>
                  <a:lnTo>
                    <a:pt x="457" y="699"/>
                  </a:lnTo>
                  <a:lnTo>
                    <a:pt x="457" y="698"/>
                  </a:lnTo>
                  <a:lnTo>
                    <a:pt x="455" y="698"/>
                  </a:lnTo>
                  <a:lnTo>
                    <a:pt x="455" y="696"/>
                  </a:lnTo>
                  <a:lnTo>
                    <a:pt x="455" y="696"/>
                  </a:lnTo>
                  <a:lnTo>
                    <a:pt x="454" y="696"/>
                  </a:lnTo>
                  <a:lnTo>
                    <a:pt x="454" y="696"/>
                  </a:lnTo>
                  <a:lnTo>
                    <a:pt x="454" y="696"/>
                  </a:lnTo>
                  <a:lnTo>
                    <a:pt x="452" y="698"/>
                  </a:lnTo>
                  <a:lnTo>
                    <a:pt x="452" y="698"/>
                  </a:lnTo>
                  <a:lnTo>
                    <a:pt x="452" y="699"/>
                  </a:lnTo>
                  <a:lnTo>
                    <a:pt x="452" y="699"/>
                  </a:lnTo>
                  <a:lnTo>
                    <a:pt x="454" y="699"/>
                  </a:lnTo>
                  <a:lnTo>
                    <a:pt x="454" y="699"/>
                  </a:lnTo>
                  <a:lnTo>
                    <a:pt x="455" y="699"/>
                  </a:lnTo>
                  <a:lnTo>
                    <a:pt x="455" y="701"/>
                  </a:lnTo>
                  <a:lnTo>
                    <a:pt x="457" y="703"/>
                  </a:lnTo>
                  <a:lnTo>
                    <a:pt x="457" y="703"/>
                  </a:lnTo>
                  <a:lnTo>
                    <a:pt x="457" y="703"/>
                  </a:lnTo>
                  <a:lnTo>
                    <a:pt x="459" y="701"/>
                  </a:lnTo>
                  <a:lnTo>
                    <a:pt x="457" y="701"/>
                  </a:lnTo>
                  <a:lnTo>
                    <a:pt x="457" y="701"/>
                  </a:lnTo>
                  <a:lnTo>
                    <a:pt x="457" y="699"/>
                  </a:lnTo>
                  <a:close/>
                  <a:moveTo>
                    <a:pt x="473" y="690"/>
                  </a:moveTo>
                  <a:lnTo>
                    <a:pt x="472" y="690"/>
                  </a:lnTo>
                  <a:lnTo>
                    <a:pt x="472" y="689"/>
                  </a:lnTo>
                  <a:lnTo>
                    <a:pt x="472" y="689"/>
                  </a:lnTo>
                  <a:lnTo>
                    <a:pt x="470" y="689"/>
                  </a:lnTo>
                  <a:lnTo>
                    <a:pt x="468" y="689"/>
                  </a:lnTo>
                  <a:lnTo>
                    <a:pt x="466" y="687"/>
                  </a:lnTo>
                  <a:lnTo>
                    <a:pt x="464" y="687"/>
                  </a:lnTo>
                  <a:lnTo>
                    <a:pt x="459" y="689"/>
                  </a:lnTo>
                  <a:lnTo>
                    <a:pt x="457" y="690"/>
                  </a:lnTo>
                  <a:lnTo>
                    <a:pt x="457" y="690"/>
                  </a:lnTo>
                  <a:lnTo>
                    <a:pt x="459" y="692"/>
                  </a:lnTo>
                  <a:lnTo>
                    <a:pt x="457" y="696"/>
                  </a:lnTo>
                  <a:lnTo>
                    <a:pt x="457" y="698"/>
                  </a:lnTo>
                  <a:lnTo>
                    <a:pt x="457" y="698"/>
                  </a:lnTo>
                  <a:lnTo>
                    <a:pt x="457" y="699"/>
                  </a:lnTo>
                  <a:lnTo>
                    <a:pt x="457" y="699"/>
                  </a:lnTo>
                  <a:lnTo>
                    <a:pt x="459" y="701"/>
                  </a:lnTo>
                  <a:lnTo>
                    <a:pt x="461" y="705"/>
                  </a:lnTo>
                  <a:lnTo>
                    <a:pt x="461" y="705"/>
                  </a:lnTo>
                  <a:lnTo>
                    <a:pt x="461" y="707"/>
                  </a:lnTo>
                  <a:lnTo>
                    <a:pt x="461" y="707"/>
                  </a:lnTo>
                  <a:lnTo>
                    <a:pt x="461" y="707"/>
                  </a:lnTo>
                  <a:lnTo>
                    <a:pt x="461" y="707"/>
                  </a:lnTo>
                  <a:lnTo>
                    <a:pt x="461" y="707"/>
                  </a:lnTo>
                  <a:lnTo>
                    <a:pt x="461" y="708"/>
                  </a:lnTo>
                  <a:lnTo>
                    <a:pt x="461" y="708"/>
                  </a:lnTo>
                  <a:lnTo>
                    <a:pt x="463" y="708"/>
                  </a:lnTo>
                  <a:lnTo>
                    <a:pt x="463" y="708"/>
                  </a:lnTo>
                  <a:lnTo>
                    <a:pt x="464" y="708"/>
                  </a:lnTo>
                  <a:lnTo>
                    <a:pt x="464" y="710"/>
                  </a:lnTo>
                  <a:lnTo>
                    <a:pt x="464" y="708"/>
                  </a:lnTo>
                  <a:lnTo>
                    <a:pt x="466" y="708"/>
                  </a:lnTo>
                  <a:lnTo>
                    <a:pt x="466" y="707"/>
                  </a:lnTo>
                  <a:lnTo>
                    <a:pt x="466" y="707"/>
                  </a:lnTo>
                  <a:lnTo>
                    <a:pt x="466" y="708"/>
                  </a:lnTo>
                  <a:lnTo>
                    <a:pt x="466" y="708"/>
                  </a:lnTo>
                  <a:lnTo>
                    <a:pt x="466" y="710"/>
                  </a:lnTo>
                  <a:lnTo>
                    <a:pt x="466" y="710"/>
                  </a:lnTo>
                  <a:lnTo>
                    <a:pt x="466" y="710"/>
                  </a:lnTo>
                  <a:lnTo>
                    <a:pt x="466" y="712"/>
                  </a:lnTo>
                  <a:lnTo>
                    <a:pt x="466" y="712"/>
                  </a:lnTo>
                  <a:lnTo>
                    <a:pt x="466" y="712"/>
                  </a:lnTo>
                  <a:lnTo>
                    <a:pt x="466" y="712"/>
                  </a:lnTo>
                  <a:lnTo>
                    <a:pt x="466" y="712"/>
                  </a:lnTo>
                  <a:lnTo>
                    <a:pt x="466" y="712"/>
                  </a:lnTo>
                  <a:lnTo>
                    <a:pt x="468" y="712"/>
                  </a:lnTo>
                  <a:lnTo>
                    <a:pt x="468" y="712"/>
                  </a:lnTo>
                  <a:lnTo>
                    <a:pt x="468" y="712"/>
                  </a:lnTo>
                  <a:lnTo>
                    <a:pt x="472" y="710"/>
                  </a:lnTo>
                  <a:lnTo>
                    <a:pt x="473" y="708"/>
                  </a:lnTo>
                  <a:lnTo>
                    <a:pt x="475" y="708"/>
                  </a:lnTo>
                  <a:lnTo>
                    <a:pt x="475" y="708"/>
                  </a:lnTo>
                  <a:lnTo>
                    <a:pt x="475" y="708"/>
                  </a:lnTo>
                  <a:lnTo>
                    <a:pt x="475" y="707"/>
                  </a:lnTo>
                  <a:lnTo>
                    <a:pt x="475" y="707"/>
                  </a:lnTo>
                  <a:lnTo>
                    <a:pt x="475" y="707"/>
                  </a:lnTo>
                  <a:lnTo>
                    <a:pt x="475" y="707"/>
                  </a:lnTo>
                  <a:lnTo>
                    <a:pt x="475" y="705"/>
                  </a:lnTo>
                  <a:lnTo>
                    <a:pt x="477" y="705"/>
                  </a:lnTo>
                  <a:lnTo>
                    <a:pt x="477" y="703"/>
                  </a:lnTo>
                  <a:lnTo>
                    <a:pt x="479" y="703"/>
                  </a:lnTo>
                  <a:lnTo>
                    <a:pt x="481" y="703"/>
                  </a:lnTo>
                  <a:lnTo>
                    <a:pt x="481" y="701"/>
                  </a:lnTo>
                  <a:lnTo>
                    <a:pt x="482" y="699"/>
                  </a:lnTo>
                  <a:lnTo>
                    <a:pt x="484" y="698"/>
                  </a:lnTo>
                  <a:lnTo>
                    <a:pt x="482" y="698"/>
                  </a:lnTo>
                  <a:lnTo>
                    <a:pt x="482" y="698"/>
                  </a:lnTo>
                  <a:lnTo>
                    <a:pt x="481" y="698"/>
                  </a:lnTo>
                  <a:lnTo>
                    <a:pt x="481" y="698"/>
                  </a:lnTo>
                  <a:lnTo>
                    <a:pt x="481" y="696"/>
                  </a:lnTo>
                  <a:lnTo>
                    <a:pt x="481" y="696"/>
                  </a:lnTo>
                  <a:lnTo>
                    <a:pt x="479" y="696"/>
                  </a:lnTo>
                  <a:lnTo>
                    <a:pt x="479" y="698"/>
                  </a:lnTo>
                  <a:lnTo>
                    <a:pt x="479" y="698"/>
                  </a:lnTo>
                  <a:lnTo>
                    <a:pt x="479" y="698"/>
                  </a:lnTo>
                  <a:lnTo>
                    <a:pt x="477" y="698"/>
                  </a:lnTo>
                  <a:lnTo>
                    <a:pt x="477" y="698"/>
                  </a:lnTo>
                  <a:lnTo>
                    <a:pt x="475" y="698"/>
                  </a:lnTo>
                  <a:lnTo>
                    <a:pt x="475" y="698"/>
                  </a:lnTo>
                  <a:lnTo>
                    <a:pt x="475" y="696"/>
                  </a:lnTo>
                  <a:lnTo>
                    <a:pt x="475" y="696"/>
                  </a:lnTo>
                  <a:lnTo>
                    <a:pt x="475" y="694"/>
                  </a:lnTo>
                  <a:lnTo>
                    <a:pt x="475" y="694"/>
                  </a:lnTo>
                  <a:lnTo>
                    <a:pt x="473" y="694"/>
                  </a:lnTo>
                  <a:lnTo>
                    <a:pt x="475" y="694"/>
                  </a:lnTo>
                  <a:lnTo>
                    <a:pt x="475" y="694"/>
                  </a:lnTo>
                  <a:lnTo>
                    <a:pt x="475" y="692"/>
                  </a:lnTo>
                  <a:lnTo>
                    <a:pt x="473" y="692"/>
                  </a:lnTo>
                  <a:lnTo>
                    <a:pt x="473" y="692"/>
                  </a:lnTo>
                  <a:lnTo>
                    <a:pt x="473" y="692"/>
                  </a:lnTo>
                  <a:lnTo>
                    <a:pt x="473" y="692"/>
                  </a:lnTo>
                  <a:lnTo>
                    <a:pt x="473" y="690"/>
                  </a:lnTo>
                  <a:close/>
                  <a:moveTo>
                    <a:pt x="403" y="618"/>
                  </a:moveTo>
                  <a:lnTo>
                    <a:pt x="403" y="620"/>
                  </a:lnTo>
                  <a:lnTo>
                    <a:pt x="403" y="620"/>
                  </a:lnTo>
                  <a:lnTo>
                    <a:pt x="403" y="618"/>
                  </a:lnTo>
                  <a:lnTo>
                    <a:pt x="405" y="618"/>
                  </a:lnTo>
                  <a:lnTo>
                    <a:pt x="405" y="616"/>
                  </a:lnTo>
                  <a:lnTo>
                    <a:pt x="405" y="616"/>
                  </a:lnTo>
                  <a:lnTo>
                    <a:pt x="405" y="616"/>
                  </a:lnTo>
                  <a:lnTo>
                    <a:pt x="405" y="616"/>
                  </a:lnTo>
                  <a:lnTo>
                    <a:pt x="407" y="615"/>
                  </a:lnTo>
                  <a:lnTo>
                    <a:pt x="408" y="613"/>
                  </a:lnTo>
                  <a:lnTo>
                    <a:pt x="408" y="611"/>
                  </a:lnTo>
                  <a:lnTo>
                    <a:pt x="408" y="607"/>
                  </a:lnTo>
                  <a:lnTo>
                    <a:pt x="407" y="606"/>
                  </a:lnTo>
                  <a:lnTo>
                    <a:pt x="405" y="607"/>
                  </a:lnTo>
                  <a:lnTo>
                    <a:pt x="403" y="607"/>
                  </a:lnTo>
                  <a:lnTo>
                    <a:pt x="401" y="609"/>
                  </a:lnTo>
                  <a:lnTo>
                    <a:pt x="401" y="607"/>
                  </a:lnTo>
                  <a:lnTo>
                    <a:pt x="403" y="606"/>
                  </a:lnTo>
                  <a:lnTo>
                    <a:pt x="403" y="606"/>
                  </a:lnTo>
                  <a:lnTo>
                    <a:pt x="405" y="602"/>
                  </a:lnTo>
                  <a:lnTo>
                    <a:pt x="405" y="600"/>
                  </a:lnTo>
                  <a:lnTo>
                    <a:pt x="405" y="600"/>
                  </a:lnTo>
                  <a:lnTo>
                    <a:pt x="405" y="600"/>
                  </a:lnTo>
                  <a:lnTo>
                    <a:pt x="405" y="600"/>
                  </a:lnTo>
                  <a:lnTo>
                    <a:pt x="405" y="598"/>
                  </a:lnTo>
                  <a:lnTo>
                    <a:pt x="403" y="598"/>
                  </a:lnTo>
                  <a:lnTo>
                    <a:pt x="403" y="598"/>
                  </a:lnTo>
                  <a:lnTo>
                    <a:pt x="405" y="596"/>
                  </a:lnTo>
                  <a:lnTo>
                    <a:pt x="403" y="595"/>
                  </a:lnTo>
                  <a:lnTo>
                    <a:pt x="403" y="595"/>
                  </a:lnTo>
                  <a:lnTo>
                    <a:pt x="405" y="595"/>
                  </a:lnTo>
                  <a:lnTo>
                    <a:pt x="405" y="595"/>
                  </a:lnTo>
                  <a:lnTo>
                    <a:pt x="405" y="595"/>
                  </a:lnTo>
                  <a:lnTo>
                    <a:pt x="403" y="595"/>
                  </a:lnTo>
                  <a:lnTo>
                    <a:pt x="401" y="593"/>
                  </a:lnTo>
                  <a:lnTo>
                    <a:pt x="401" y="593"/>
                  </a:lnTo>
                  <a:lnTo>
                    <a:pt x="401" y="593"/>
                  </a:lnTo>
                  <a:lnTo>
                    <a:pt x="399" y="593"/>
                  </a:lnTo>
                  <a:lnTo>
                    <a:pt x="401" y="593"/>
                  </a:lnTo>
                  <a:lnTo>
                    <a:pt x="401" y="591"/>
                  </a:lnTo>
                  <a:lnTo>
                    <a:pt x="401" y="591"/>
                  </a:lnTo>
                  <a:lnTo>
                    <a:pt x="401" y="589"/>
                  </a:lnTo>
                  <a:lnTo>
                    <a:pt x="401" y="589"/>
                  </a:lnTo>
                  <a:lnTo>
                    <a:pt x="403" y="589"/>
                  </a:lnTo>
                  <a:lnTo>
                    <a:pt x="403" y="591"/>
                  </a:lnTo>
                  <a:lnTo>
                    <a:pt x="407" y="593"/>
                  </a:lnTo>
                  <a:lnTo>
                    <a:pt x="408" y="595"/>
                  </a:lnTo>
                  <a:lnTo>
                    <a:pt x="408" y="596"/>
                  </a:lnTo>
                  <a:lnTo>
                    <a:pt x="408" y="600"/>
                  </a:lnTo>
                  <a:lnTo>
                    <a:pt x="408" y="600"/>
                  </a:lnTo>
                  <a:lnTo>
                    <a:pt x="407" y="602"/>
                  </a:lnTo>
                  <a:lnTo>
                    <a:pt x="407" y="604"/>
                  </a:lnTo>
                  <a:lnTo>
                    <a:pt x="407" y="604"/>
                  </a:lnTo>
                  <a:lnTo>
                    <a:pt x="408" y="606"/>
                  </a:lnTo>
                  <a:lnTo>
                    <a:pt x="408" y="606"/>
                  </a:lnTo>
                  <a:lnTo>
                    <a:pt x="408" y="606"/>
                  </a:lnTo>
                  <a:lnTo>
                    <a:pt x="408" y="607"/>
                  </a:lnTo>
                  <a:lnTo>
                    <a:pt x="410" y="609"/>
                  </a:lnTo>
                  <a:lnTo>
                    <a:pt x="410" y="609"/>
                  </a:lnTo>
                  <a:lnTo>
                    <a:pt x="410" y="609"/>
                  </a:lnTo>
                  <a:lnTo>
                    <a:pt x="412" y="609"/>
                  </a:lnTo>
                  <a:lnTo>
                    <a:pt x="412" y="607"/>
                  </a:lnTo>
                  <a:lnTo>
                    <a:pt x="412" y="607"/>
                  </a:lnTo>
                  <a:lnTo>
                    <a:pt x="412" y="607"/>
                  </a:lnTo>
                  <a:lnTo>
                    <a:pt x="412" y="606"/>
                  </a:lnTo>
                  <a:lnTo>
                    <a:pt x="414" y="606"/>
                  </a:lnTo>
                  <a:lnTo>
                    <a:pt x="414" y="604"/>
                  </a:lnTo>
                  <a:lnTo>
                    <a:pt x="412" y="602"/>
                  </a:lnTo>
                  <a:lnTo>
                    <a:pt x="414" y="602"/>
                  </a:lnTo>
                  <a:lnTo>
                    <a:pt x="414" y="600"/>
                  </a:lnTo>
                  <a:lnTo>
                    <a:pt x="414" y="600"/>
                  </a:lnTo>
                  <a:lnTo>
                    <a:pt x="414" y="598"/>
                  </a:lnTo>
                  <a:lnTo>
                    <a:pt x="414" y="598"/>
                  </a:lnTo>
                  <a:lnTo>
                    <a:pt x="414" y="598"/>
                  </a:lnTo>
                  <a:lnTo>
                    <a:pt x="414" y="596"/>
                  </a:lnTo>
                  <a:lnTo>
                    <a:pt x="414" y="596"/>
                  </a:lnTo>
                  <a:lnTo>
                    <a:pt x="412" y="595"/>
                  </a:lnTo>
                  <a:lnTo>
                    <a:pt x="412" y="593"/>
                  </a:lnTo>
                  <a:lnTo>
                    <a:pt x="412" y="589"/>
                  </a:lnTo>
                  <a:lnTo>
                    <a:pt x="412" y="589"/>
                  </a:lnTo>
                  <a:lnTo>
                    <a:pt x="410" y="589"/>
                  </a:lnTo>
                  <a:lnTo>
                    <a:pt x="410" y="587"/>
                  </a:lnTo>
                  <a:lnTo>
                    <a:pt x="410" y="584"/>
                  </a:lnTo>
                  <a:lnTo>
                    <a:pt x="410" y="584"/>
                  </a:lnTo>
                  <a:lnTo>
                    <a:pt x="410" y="584"/>
                  </a:lnTo>
                  <a:lnTo>
                    <a:pt x="408" y="582"/>
                  </a:lnTo>
                  <a:lnTo>
                    <a:pt x="408" y="582"/>
                  </a:lnTo>
                  <a:lnTo>
                    <a:pt x="408" y="582"/>
                  </a:lnTo>
                  <a:lnTo>
                    <a:pt x="408" y="580"/>
                  </a:lnTo>
                  <a:lnTo>
                    <a:pt x="407" y="580"/>
                  </a:lnTo>
                  <a:lnTo>
                    <a:pt x="401" y="582"/>
                  </a:lnTo>
                  <a:lnTo>
                    <a:pt x="399" y="582"/>
                  </a:lnTo>
                  <a:lnTo>
                    <a:pt x="399" y="580"/>
                  </a:lnTo>
                  <a:lnTo>
                    <a:pt x="399" y="580"/>
                  </a:lnTo>
                  <a:lnTo>
                    <a:pt x="398" y="580"/>
                  </a:lnTo>
                  <a:lnTo>
                    <a:pt x="396" y="582"/>
                  </a:lnTo>
                  <a:lnTo>
                    <a:pt x="394" y="584"/>
                  </a:lnTo>
                  <a:lnTo>
                    <a:pt x="394" y="584"/>
                  </a:lnTo>
                  <a:lnTo>
                    <a:pt x="392" y="586"/>
                  </a:lnTo>
                  <a:lnTo>
                    <a:pt x="392" y="586"/>
                  </a:lnTo>
                  <a:lnTo>
                    <a:pt x="392" y="587"/>
                  </a:lnTo>
                  <a:lnTo>
                    <a:pt x="390" y="587"/>
                  </a:lnTo>
                  <a:lnTo>
                    <a:pt x="390" y="587"/>
                  </a:lnTo>
                  <a:lnTo>
                    <a:pt x="390" y="586"/>
                  </a:lnTo>
                  <a:lnTo>
                    <a:pt x="390" y="586"/>
                  </a:lnTo>
                  <a:lnTo>
                    <a:pt x="390" y="586"/>
                  </a:lnTo>
                  <a:lnTo>
                    <a:pt x="390" y="584"/>
                  </a:lnTo>
                  <a:lnTo>
                    <a:pt x="390" y="584"/>
                  </a:lnTo>
                  <a:lnTo>
                    <a:pt x="392" y="582"/>
                  </a:lnTo>
                  <a:lnTo>
                    <a:pt x="392" y="580"/>
                  </a:lnTo>
                  <a:lnTo>
                    <a:pt x="394" y="578"/>
                  </a:lnTo>
                  <a:lnTo>
                    <a:pt x="396" y="578"/>
                  </a:lnTo>
                  <a:lnTo>
                    <a:pt x="398" y="577"/>
                  </a:lnTo>
                  <a:lnTo>
                    <a:pt x="399" y="577"/>
                  </a:lnTo>
                  <a:lnTo>
                    <a:pt x="401" y="575"/>
                  </a:lnTo>
                  <a:lnTo>
                    <a:pt x="401" y="573"/>
                  </a:lnTo>
                  <a:lnTo>
                    <a:pt x="401" y="571"/>
                  </a:lnTo>
                  <a:lnTo>
                    <a:pt x="401" y="568"/>
                  </a:lnTo>
                  <a:lnTo>
                    <a:pt x="399" y="566"/>
                  </a:lnTo>
                  <a:lnTo>
                    <a:pt x="398" y="566"/>
                  </a:lnTo>
                  <a:lnTo>
                    <a:pt x="398" y="564"/>
                  </a:lnTo>
                  <a:lnTo>
                    <a:pt x="396" y="566"/>
                  </a:lnTo>
                  <a:lnTo>
                    <a:pt x="399" y="569"/>
                  </a:lnTo>
                  <a:lnTo>
                    <a:pt x="399" y="571"/>
                  </a:lnTo>
                  <a:lnTo>
                    <a:pt x="399" y="571"/>
                  </a:lnTo>
                  <a:lnTo>
                    <a:pt x="399" y="569"/>
                  </a:lnTo>
                  <a:lnTo>
                    <a:pt x="398" y="569"/>
                  </a:lnTo>
                  <a:lnTo>
                    <a:pt x="396" y="568"/>
                  </a:lnTo>
                  <a:lnTo>
                    <a:pt x="396" y="566"/>
                  </a:lnTo>
                  <a:lnTo>
                    <a:pt x="396" y="564"/>
                  </a:lnTo>
                  <a:lnTo>
                    <a:pt x="396" y="564"/>
                  </a:lnTo>
                  <a:lnTo>
                    <a:pt x="394" y="562"/>
                  </a:lnTo>
                  <a:lnTo>
                    <a:pt x="394" y="562"/>
                  </a:lnTo>
                  <a:lnTo>
                    <a:pt x="394" y="562"/>
                  </a:lnTo>
                  <a:lnTo>
                    <a:pt x="392" y="560"/>
                  </a:lnTo>
                  <a:lnTo>
                    <a:pt x="392" y="560"/>
                  </a:lnTo>
                  <a:lnTo>
                    <a:pt x="392" y="560"/>
                  </a:lnTo>
                  <a:lnTo>
                    <a:pt x="392" y="559"/>
                  </a:lnTo>
                  <a:lnTo>
                    <a:pt x="392" y="559"/>
                  </a:lnTo>
                  <a:lnTo>
                    <a:pt x="390" y="557"/>
                  </a:lnTo>
                  <a:lnTo>
                    <a:pt x="390" y="555"/>
                  </a:lnTo>
                  <a:lnTo>
                    <a:pt x="389" y="555"/>
                  </a:lnTo>
                  <a:lnTo>
                    <a:pt x="387" y="555"/>
                  </a:lnTo>
                  <a:lnTo>
                    <a:pt x="387" y="553"/>
                  </a:lnTo>
                  <a:lnTo>
                    <a:pt x="387" y="551"/>
                  </a:lnTo>
                  <a:lnTo>
                    <a:pt x="387" y="550"/>
                  </a:lnTo>
                  <a:lnTo>
                    <a:pt x="387" y="548"/>
                  </a:lnTo>
                  <a:lnTo>
                    <a:pt x="387" y="548"/>
                  </a:lnTo>
                  <a:lnTo>
                    <a:pt x="385" y="548"/>
                  </a:lnTo>
                  <a:lnTo>
                    <a:pt x="385" y="548"/>
                  </a:lnTo>
                  <a:lnTo>
                    <a:pt x="385" y="548"/>
                  </a:lnTo>
                  <a:lnTo>
                    <a:pt x="383" y="548"/>
                  </a:lnTo>
                  <a:lnTo>
                    <a:pt x="383" y="546"/>
                  </a:lnTo>
                  <a:lnTo>
                    <a:pt x="383" y="544"/>
                  </a:lnTo>
                  <a:lnTo>
                    <a:pt x="383" y="542"/>
                  </a:lnTo>
                  <a:lnTo>
                    <a:pt x="385" y="539"/>
                  </a:lnTo>
                  <a:lnTo>
                    <a:pt x="383" y="537"/>
                  </a:lnTo>
                  <a:lnTo>
                    <a:pt x="381" y="535"/>
                  </a:lnTo>
                  <a:lnTo>
                    <a:pt x="381" y="535"/>
                  </a:lnTo>
                  <a:lnTo>
                    <a:pt x="381" y="535"/>
                  </a:lnTo>
                  <a:lnTo>
                    <a:pt x="380" y="533"/>
                  </a:lnTo>
                  <a:lnTo>
                    <a:pt x="378" y="533"/>
                  </a:lnTo>
                  <a:lnTo>
                    <a:pt x="378" y="533"/>
                  </a:lnTo>
                  <a:lnTo>
                    <a:pt x="376" y="535"/>
                  </a:lnTo>
                  <a:lnTo>
                    <a:pt x="374" y="535"/>
                  </a:lnTo>
                  <a:lnTo>
                    <a:pt x="372" y="535"/>
                  </a:lnTo>
                  <a:lnTo>
                    <a:pt x="369" y="531"/>
                  </a:lnTo>
                  <a:lnTo>
                    <a:pt x="367" y="531"/>
                  </a:lnTo>
                  <a:lnTo>
                    <a:pt x="365" y="533"/>
                  </a:lnTo>
                  <a:lnTo>
                    <a:pt x="363" y="531"/>
                  </a:lnTo>
                  <a:lnTo>
                    <a:pt x="361" y="531"/>
                  </a:lnTo>
                  <a:lnTo>
                    <a:pt x="361" y="531"/>
                  </a:lnTo>
                  <a:lnTo>
                    <a:pt x="360" y="531"/>
                  </a:lnTo>
                  <a:lnTo>
                    <a:pt x="360" y="533"/>
                  </a:lnTo>
                  <a:lnTo>
                    <a:pt x="358" y="533"/>
                  </a:lnTo>
                  <a:lnTo>
                    <a:pt x="358" y="535"/>
                  </a:lnTo>
                  <a:lnTo>
                    <a:pt x="354" y="535"/>
                  </a:lnTo>
                  <a:lnTo>
                    <a:pt x="349" y="537"/>
                  </a:lnTo>
                  <a:lnTo>
                    <a:pt x="342" y="537"/>
                  </a:lnTo>
                  <a:lnTo>
                    <a:pt x="342" y="537"/>
                  </a:lnTo>
                  <a:lnTo>
                    <a:pt x="338" y="535"/>
                  </a:lnTo>
                  <a:lnTo>
                    <a:pt x="338" y="535"/>
                  </a:lnTo>
                  <a:lnTo>
                    <a:pt x="338" y="537"/>
                  </a:lnTo>
                  <a:lnTo>
                    <a:pt x="338" y="540"/>
                  </a:lnTo>
                  <a:lnTo>
                    <a:pt x="336" y="542"/>
                  </a:lnTo>
                  <a:lnTo>
                    <a:pt x="336" y="542"/>
                  </a:lnTo>
                  <a:lnTo>
                    <a:pt x="336" y="544"/>
                  </a:lnTo>
                  <a:lnTo>
                    <a:pt x="334" y="546"/>
                  </a:lnTo>
                  <a:lnTo>
                    <a:pt x="334" y="546"/>
                  </a:lnTo>
                  <a:lnTo>
                    <a:pt x="334" y="548"/>
                  </a:lnTo>
                  <a:lnTo>
                    <a:pt x="333" y="548"/>
                  </a:lnTo>
                  <a:lnTo>
                    <a:pt x="333" y="550"/>
                  </a:lnTo>
                  <a:lnTo>
                    <a:pt x="331" y="550"/>
                  </a:lnTo>
                  <a:lnTo>
                    <a:pt x="329" y="550"/>
                  </a:lnTo>
                  <a:lnTo>
                    <a:pt x="327" y="548"/>
                  </a:lnTo>
                  <a:lnTo>
                    <a:pt x="325" y="548"/>
                  </a:lnTo>
                  <a:lnTo>
                    <a:pt x="324" y="548"/>
                  </a:lnTo>
                  <a:lnTo>
                    <a:pt x="324" y="548"/>
                  </a:lnTo>
                  <a:lnTo>
                    <a:pt x="324" y="546"/>
                  </a:lnTo>
                  <a:lnTo>
                    <a:pt x="324" y="546"/>
                  </a:lnTo>
                  <a:lnTo>
                    <a:pt x="322" y="548"/>
                  </a:lnTo>
                  <a:lnTo>
                    <a:pt x="322" y="548"/>
                  </a:lnTo>
                  <a:lnTo>
                    <a:pt x="322" y="548"/>
                  </a:lnTo>
                  <a:lnTo>
                    <a:pt x="322" y="550"/>
                  </a:lnTo>
                  <a:lnTo>
                    <a:pt x="318" y="550"/>
                  </a:lnTo>
                  <a:lnTo>
                    <a:pt x="318" y="550"/>
                  </a:lnTo>
                  <a:lnTo>
                    <a:pt x="316" y="550"/>
                  </a:lnTo>
                  <a:lnTo>
                    <a:pt x="316" y="553"/>
                  </a:lnTo>
                  <a:lnTo>
                    <a:pt x="316" y="553"/>
                  </a:lnTo>
                  <a:lnTo>
                    <a:pt x="316" y="553"/>
                  </a:lnTo>
                  <a:lnTo>
                    <a:pt x="316" y="553"/>
                  </a:lnTo>
                  <a:lnTo>
                    <a:pt x="315" y="555"/>
                  </a:lnTo>
                  <a:lnTo>
                    <a:pt x="316" y="557"/>
                  </a:lnTo>
                  <a:lnTo>
                    <a:pt x="316" y="557"/>
                  </a:lnTo>
                  <a:lnTo>
                    <a:pt x="315" y="557"/>
                  </a:lnTo>
                  <a:lnTo>
                    <a:pt x="315" y="559"/>
                  </a:lnTo>
                  <a:lnTo>
                    <a:pt x="315" y="559"/>
                  </a:lnTo>
                  <a:lnTo>
                    <a:pt x="315" y="559"/>
                  </a:lnTo>
                  <a:lnTo>
                    <a:pt x="313" y="560"/>
                  </a:lnTo>
                  <a:lnTo>
                    <a:pt x="315" y="562"/>
                  </a:lnTo>
                  <a:lnTo>
                    <a:pt x="315" y="562"/>
                  </a:lnTo>
                  <a:lnTo>
                    <a:pt x="313" y="564"/>
                  </a:lnTo>
                  <a:lnTo>
                    <a:pt x="313" y="566"/>
                  </a:lnTo>
                  <a:lnTo>
                    <a:pt x="309" y="571"/>
                  </a:lnTo>
                  <a:lnTo>
                    <a:pt x="309" y="571"/>
                  </a:lnTo>
                  <a:lnTo>
                    <a:pt x="309" y="575"/>
                  </a:lnTo>
                  <a:lnTo>
                    <a:pt x="309" y="575"/>
                  </a:lnTo>
                  <a:lnTo>
                    <a:pt x="309" y="575"/>
                  </a:lnTo>
                  <a:lnTo>
                    <a:pt x="309" y="575"/>
                  </a:lnTo>
                  <a:lnTo>
                    <a:pt x="307" y="575"/>
                  </a:lnTo>
                  <a:lnTo>
                    <a:pt x="307" y="575"/>
                  </a:lnTo>
                  <a:lnTo>
                    <a:pt x="307" y="575"/>
                  </a:lnTo>
                  <a:lnTo>
                    <a:pt x="306" y="575"/>
                  </a:lnTo>
                  <a:lnTo>
                    <a:pt x="304" y="575"/>
                  </a:lnTo>
                  <a:lnTo>
                    <a:pt x="302" y="575"/>
                  </a:lnTo>
                  <a:lnTo>
                    <a:pt x="300" y="577"/>
                  </a:lnTo>
                  <a:lnTo>
                    <a:pt x="298" y="578"/>
                  </a:lnTo>
                  <a:lnTo>
                    <a:pt x="296" y="578"/>
                  </a:lnTo>
                  <a:lnTo>
                    <a:pt x="296" y="577"/>
                  </a:lnTo>
                  <a:lnTo>
                    <a:pt x="295" y="577"/>
                  </a:lnTo>
                  <a:lnTo>
                    <a:pt x="293" y="577"/>
                  </a:lnTo>
                  <a:lnTo>
                    <a:pt x="291" y="578"/>
                  </a:lnTo>
                  <a:lnTo>
                    <a:pt x="289" y="578"/>
                  </a:lnTo>
                  <a:lnTo>
                    <a:pt x="291" y="580"/>
                  </a:lnTo>
                  <a:lnTo>
                    <a:pt x="291" y="580"/>
                  </a:lnTo>
                  <a:lnTo>
                    <a:pt x="289" y="582"/>
                  </a:lnTo>
                  <a:lnTo>
                    <a:pt x="291" y="582"/>
                  </a:lnTo>
                  <a:lnTo>
                    <a:pt x="291" y="582"/>
                  </a:lnTo>
                  <a:lnTo>
                    <a:pt x="293" y="582"/>
                  </a:lnTo>
                  <a:lnTo>
                    <a:pt x="293" y="584"/>
                  </a:lnTo>
                  <a:lnTo>
                    <a:pt x="293" y="584"/>
                  </a:lnTo>
                  <a:lnTo>
                    <a:pt x="293" y="584"/>
                  </a:lnTo>
                  <a:lnTo>
                    <a:pt x="295" y="584"/>
                  </a:lnTo>
                  <a:lnTo>
                    <a:pt x="295" y="584"/>
                  </a:lnTo>
                  <a:lnTo>
                    <a:pt x="295" y="584"/>
                  </a:lnTo>
                  <a:lnTo>
                    <a:pt x="296" y="584"/>
                  </a:lnTo>
                  <a:lnTo>
                    <a:pt x="298" y="586"/>
                  </a:lnTo>
                  <a:lnTo>
                    <a:pt x="298" y="586"/>
                  </a:lnTo>
                  <a:lnTo>
                    <a:pt x="298" y="586"/>
                  </a:lnTo>
                  <a:lnTo>
                    <a:pt x="300" y="586"/>
                  </a:lnTo>
                  <a:lnTo>
                    <a:pt x="300" y="586"/>
                  </a:lnTo>
                  <a:lnTo>
                    <a:pt x="300" y="587"/>
                  </a:lnTo>
                  <a:lnTo>
                    <a:pt x="300" y="587"/>
                  </a:lnTo>
                  <a:lnTo>
                    <a:pt x="300" y="587"/>
                  </a:lnTo>
                  <a:lnTo>
                    <a:pt x="298" y="587"/>
                  </a:lnTo>
                  <a:lnTo>
                    <a:pt x="293" y="593"/>
                  </a:lnTo>
                  <a:lnTo>
                    <a:pt x="291" y="593"/>
                  </a:lnTo>
                  <a:lnTo>
                    <a:pt x="289" y="593"/>
                  </a:lnTo>
                  <a:lnTo>
                    <a:pt x="286" y="593"/>
                  </a:lnTo>
                  <a:lnTo>
                    <a:pt x="284" y="593"/>
                  </a:lnTo>
                  <a:lnTo>
                    <a:pt x="284" y="595"/>
                  </a:lnTo>
                  <a:lnTo>
                    <a:pt x="284" y="596"/>
                  </a:lnTo>
                  <a:lnTo>
                    <a:pt x="282" y="596"/>
                  </a:lnTo>
                  <a:lnTo>
                    <a:pt x="282" y="596"/>
                  </a:lnTo>
                  <a:lnTo>
                    <a:pt x="280" y="598"/>
                  </a:lnTo>
                  <a:lnTo>
                    <a:pt x="278" y="598"/>
                  </a:lnTo>
                  <a:lnTo>
                    <a:pt x="277" y="598"/>
                  </a:lnTo>
                  <a:lnTo>
                    <a:pt x="277" y="600"/>
                  </a:lnTo>
                  <a:lnTo>
                    <a:pt x="278" y="600"/>
                  </a:lnTo>
                  <a:lnTo>
                    <a:pt x="278" y="600"/>
                  </a:lnTo>
                  <a:lnTo>
                    <a:pt x="278" y="602"/>
                  </a:lnTo>
                  <a:lnTo>
                    <a:pt x="278" y="602"/>
                  </a:lnTo>
                  <a:lnTo>
                    <a:pt x="280" y="604"/>
                  </a:lnTo>
                  <a:lnTo>
                    <a:pt x="282" y="606"/>
                  </a:lnTo>
                  <a:lnTo>
                    <a:pt x="284" y="607"/>
                  </a:lnTo>
                  <a:lnTo>
                    <a:pt x="284" y="607"/>
                  </a:lnTo>
                  <a:lnTo>
                    <a:pt x="286" y="607"/>
                  </a:lnTo>
                  <a:lnTo>
                    <a:pt x="287" y="611"/>
                  </a:lnTo>
                  <a:lnTo>
                    <a:pt x="287" y="613"/>
                  </a:lnTo>
                  <a:lnTo>
                    <a:pt x="289" y="613"/>
                  </a:lnTo>
                  <a:lnTo>
                    <a:pt x="289" y="613"/>
                  </a:lnTo>
                  <a:lnTo>
                    <a:pt x="289" y="613"/>
                  </a:lnTo>
                  <a:lnTo>
                    <a:pt x="291" y="615"/>
                  </a:lnTo>
                  <a:lnTo>
                    <a:pt x="291" y="615"/>
                  </a:lnTo>
                  <a:lnTo>
                    <a:pt x="293" y="616"/>
                  </a:lnTo>
                  <a:lnTo>
                    <a:pt x="293" y="620"/>
                  </a:lnTo>
                  <a:lnTo>
                    <a:pt x="293" y="620"/>
                  </a:lnTo>
                  <a:lnTo>
                    <a:pt x="295" y="622"/>
                  </a:lnTo>
                  <a:lnTo>
                    <a:pt x="296" y="622"/>
                  </a:lnTo>
                  <a:lnTo>
                    <a:pt x="300" y="622"/>
                  </a:lnTo>
                  <a:lnTo>
                    <a:pt x="300" y="622"/>
                  </a:lnTo>
                  <a:lnTo>
                    <a:pt x="304" y="624"/>
                  </a:lnTo>
                  <a:lnTo>
                    <a:pt x="306" y="625"/>
                  </a:lnTo>
                  <a:lnTo>
                    <a:pt x="306" y="625"/>
                  </a:lnTo>
                  <a:lnTo>
                    <a:pt x="306" y="627"/>
                  </a:lnTo>
                  <a:lnTo>
                    <a:pt x="306" y="627"/>
                  </a:lnTo>
                  <a:lnTo>
                    <a:pt x="311" y="629"/>
                  </a:lnTo>
                  <a:lnTo>
                    <a:pt x="313" y="627"/>
                  </a:lnTo>
                  <a:lnTo>
                    <a:pt x="315" y="625"/>
                  </a:lnTo>
                  <a:lnTo>
                    <a:pt x="315" y="627"/>
                  </a:lnTo>
                  <a:lnTo>
                    <a:pt x="315" y="627"/>
                  </a:lnTo>
                  <a:lnTo>
                    <a:pt x="315" y="627"/>
                  </a:lnTo>
                  <a:lnTo>
                    <a:pt x="315" y="627"/>
                  </a:lnTo>
                  <a:lnTo>
                    <a:pt x="316" y="627"/>
                  </a:lnTo>
                  <a:lnTo>
                    <a:pt x="316" y="627"/>
                  </a:lnTo>
                  <a:lnTo>
                    <a:pt x="316" y="629"/>
                  </a:lnTo>
                  <a:lnTo>
                    <a:pt x="316" y="629"/>
                  </a:lnTo>
                  <a:lnTo>
                    <a:pt x="316" y="629"/>
                  </a:lnTo>
                  <a:lnTo>
                    <a:pt x="320" y="629"/>
                  </a:lnTo>
                  <a:lnTo>
                    <a:pt x="320" y="629"/>
                  </a:lnTo>
                  <a:lnTo>
                    <a:pt x="320" y="629"/>
                  </a:lnTo>
                  <a:lnTo>
                    <a:pt x="320" y="627"/>
                  </a:lnTo>
                  <a:lnTo>
                    <a:pt x="320" y="625"/>
                  </a:lnTo>
                  <a:lnTo>
                    <a:pt x="320" y="625"/>
                  </a:lnTo>
                  <a:lnTo>
                    <a:pt x="322" y="625"/>
                  </a:lnTo>
                  <a:lnTo>
                    <a:pt x="322" y="625"/>
                  </a:lnTo>
                  <a:lnTo>
                    <a:pt x="322" y="625"/>
                  </a:lnTo>
                  <a:lnTo>
                    <a:pt x="322" y="627"/>
                  </a:lnTo>
                  <a:lnTo>
                    <a:pt x="322" y="627"/>
                  </a:lnTo>
                  <a:lnTo>
                    <a:pt x="322" y="627"/>
                  </a:lnTo>
                  <a:lnTo>
                    <a:pt x="322" y="629"/>
                  </a:lnTo>
                  <a:lnTo>
                    <a:pt x="322" y="627"/>
                  </a:lnTo>
                  <a:lnTo>
                    <a:pt x="322" y="627"/>
                  </a:lnTo>
                  <a:lnTo>
                    <a:pt x="324" y="627"/>
                  </a:lnTo>
                  <a:lnTo>
                    <a:pt x="324" y="625"/>
                  </a:lnTo>
                  <a:lnTo>
                    <a:pt x="324" y="625"/>
                  </a:lnTo>
                  <a:lnTo>
                    <a:pt x="324" y="625"/>
                  </a:lnTo>
                  <a:lnTo>
                    <a:pt x="324" y="624"/>
                  </a:lnTo>
                  <a:lnTo>
                    <a:pt x="324" y="624"/>
                  </a:lnTo>
                  <a:lnTo>
                    <a:pt x="324" y="624"/>
                  </a:lnTo>
                  <a:lnTo>
                    <a:pt x="324" y="622"/>
                  </a:lnTo>
                  <a:lnTo>
                    <a:pt x="324" y="622"/>
                  </a:lnTo>
                  <a:lnTo>
                    <a:pt x="324" y="622"/>
                  </a:lnTo>
                  <a:lnTo>
                    <a:pt x="324" y="622"/>
                  </a:lnTo>
                  <a:lnTo>
                    <a:pt x="327" y="620"/>
                  </a:lnTo>
                  <a:lnTo>
                    <a:pt x="329" y="620"/>
                  </a:lnTo>
                  <a:lnTo>
                    <a:pt x="327" y="618"/>
                  </a:lnTo>
                  <a:lnTo>
                    <a:pt x="329" y="618"/>
                  </a:lnTo>
                  <a:lnTo>
                    <a:pt x="327" y="616"/>
                  </a:lnTo>
                  <a:lnTo>
                    <a:pt x="327" y="615"/>
                  </a:lnTo>
                  <a:lnTo>
                    <a:pt x="325" y="615"/>
                  </a:lnTo>
                  <a:lnTo>
                    <a:pt x="325" y="613"/>
                  </a:lnTo>
                  <a:lnTo>
                    <a:pt x="325" y="613"/>
                  </a:lnTo>
                  <a:lnTo>
                    <a:pt x="325" y="613"/>
                  </a:lnTo>
                  <a:lnTo>
                    <a:pt x="325" y="613"/>
                  </a:lnTo>
                  <a:lnTo>
                    <a:pt x="327" y="613"/>
                  </a:lnTo>
                  <a:lnTo>
                    <a:pt x="327" y="611"/>
                  </a:lnTo>
                  <a:lnTo>
                    <a:pt x="327" y="611"/>
                  </a:lnTo>
                  <a:lnTo>
                    <a:pt x="327" y="611"/>
                  </a:lnTo>
                  <a:lnTo>
                    <a:pt x="327" y="611"/>
                  </a:lnTo>
                  <a:lnTo>
                    <a:pt x="325" y="611"/>
                  </a:lnTo>
                  <a:lnTo>
                    <a:pt x="327" y="611"/>
                  </a:lnTo>
                  <a:lnTo>
                    <a:pt x="327" y="611"/>
                  </a:lnTo>
                  <a:lnTo>
                    <a:pt x="327" y="609"/>
                  </a:lnTo>
                  <a:lnTo>
                    <a:pt x="327" y="611"/>
                  </a:lnTo>
                  <a:lnTo>
                    <a:pt x="327" y="611"/>
                  </a:lnTo>
                  <a:lnTo>
                    <a:pt x="329" y="609"/>
                  </a:lnTo>
                  <a:lnTo>
                    <a:pt x="333" y="606"/>
                  </a:lnTo>
                  <a:lnTo>
                    <a:pt x="333" y="604"/>
                  </a:lnTo>
                  <a:lnTo>
                    <a:pt x="334" y="604"/>
                  </a:lnTo>
                  <a:lnTo>
                    <a:pt x="336" y="604"/>
                  </a:lnTo>
                  <a:lnTo>
                    <a:pt x="340" y="607"/>
                  </a:lnTo>
                  <a:lnTo>
                    <a:pt x="340" y="607"/>
                  </a:lnTo>
                  <a:lnTo>
                    <a:pt x="340" y="609"/>
                  </a:lnTo>
                  <a:lnTo>
                    <a:pt x="342" y="609"/>
                  </a:lnTo>
                  <a:lnTo>
                    <a:pt x="342" y="609"/>
                  </a:lnTo>
                  <a:lnTo>
                    <a:pt x="342" y="609"/>
                  </a:lnTo>
                  <a:lnTo>
                    <a:pt x="342" y="611"/>
                  </a:lnTo>
                  <a:lnTo>
                    <a:pt x="343" y="613"/>
                  </a:lnTo>
                  <a:lnTo>
                    <a:pt x="343" y="615"/>
                  </a:lnTo>
                  <a:lnTo>
                    <a:pt x="343" y="615"/>
                  </a:lnTo>
                  <a:lnTo>
                    <a:pt x="342" y="615"/>
                  </a:lnTo>
                  <a:lnTo>
                    <a:pt x="343" y="616"/>
                  </a:lnTo>
                  <a:lnTo>
                    <a:pt x="343" y="616"/>
                  </a:lnTo>
                  <a:lnTo>
                    <a:pt x="343" y="618"/>
                  </a:lnTo>
                  <a:lnTo>
                    <a:pt x="345" y="618"/>
                  </a:lnTo>
                  <a:lnTo>
                    <a:pt x="345" y="618"/>
                  </a:lnTo>
                  <a:lnTo>
                    <a:pt x="345" y="620"/>
                  </a:lnTo>
                  <a:lnTo>
                    <a:pt x="347" y="622"/>
                  </a:lnTo>
                  <a:lnTo>
                    <a:pt x="347" y="622"/>
                  </a:lnTo>
                  <a:lnTo>
                    <a:pt x="349" y="624"/>
                  </a:lnTo>
                  <a:lnTo>
                    <a:pt x="349" y="624"/>
                  </a:lnTo>
                  <a:lnTo>
                    <a:pt x="349" y="624"/>
                  </a:lnTo>
                  <a:lnTo>
                    <a:pt x="351" y="622"/>
                  </a:lnTo>
                  <a:lnTo>
                    <a:pt x="351" y="622"/>
                  </a:lnTo>
                  <a:lnTo>
                    <a:pt x="351" y="622"/>
                  </a:lnTo>
                  <a:lnTo>
                    <a:pt x="352" y="622"/>
                  </a:lnTo>
                  <a:lnTo>
                    <a:pt x="352" y="624"/>
                  </a:lnTo>
                  <a:lnTo>
                    <a:pt x="354" y="624"/>
                  </a:lnTo>
                  <a:lnTo>
                    <a:pt x="354" y="624"/>
                  </a:lnTo>
                  <a:lnTo>
                    <a:pt x="354" y="625"/>
                  </a:lnTo>
                  <a:lnTo>
                    <a:pt x="354" y="627"/>
                  </a:lnTo>
                  <a:lnTo>
                    <a:pt x="352" y="629"/>
                  </a:lnTo>
                  <a:lnTo>
                    <a:pt x="352" y="631"/>
                  </a:lnTo>
                  <a:lnTo>
                    <a:pt x="352" y="631"/>
                  </a:lnTo>
                  <a:lnTo>
                    <a:pt x="352" y="633"/>
                  </a:lnTo>
                  <a:lnTo>
                    <a:pt x="352" y="634"/>
                  </a:lnTo>
                  <a:lnTo>
                    <a:pt x="354" y="634"/>
                  </a:lnTo>
                  <a:lnTo>
                    <a:pt x="354" y="636"/>
                  </a:lnTo>
                  <a:lnTo>
                    <a:pt x="356" y="636"/>
                  </a:lnTo>
                  <a:lnTo>
                    <a:pt x="356" y="634"/>
                  </a:lnTo>
                  <a:lnTo>
                    <a:pt x="356" y="634"/>
                  </a:lnTo>
                  <a:lnTo>
                    <a:pt x="356" y="634"/>
                  </a:lnTo>
                  <a:lnTo>
                    <a:pt x="356" y="634"/>
                  </a:lnTo>
                  <a:lnTo>
                    <a:pt x="358" y="634"/>
                  </a:lnTo>
                  <a:lnTo>
                    <a:pt x="358" y="634"/>
                  </a:lnTo>
                  <a:lnTo>
                    <a:pt x="361" y="633"/>
                  </a:lnTo>
                  <a:lnTo>
                    <a:pt x="363" y="633"/>
                  </a:lnTo>
                  <a:lnTo>
                    <a:pt x="363" y="633"/>
                  </a:lnTo>
                  <a:lnTo>
                    <a:pt x="363" y="633"/>
                  </a:lnTo>
                  <a:lnTo>
                    <a:pt x="363" y="634"/>
                  </a:lnTo>
                  <a:lnTo>
                    <a:pt x="365" y="634"/>
                  </a:lnTo>
                  <a:lnTo>
                    <a:pt x="365" y="634"/>
                  </a:lnTo>
                  <a:lnTo>
                    <a:pt x="365" y="634"/>
                  </a:lnTo>
                  <a:lnTo>
                    <a:pt x="367" y="633"/>
                  </a:lnTo>
                  <a:lnTo>
                    <a:pt x="367" y="633"/>
                  </a:lnTo>
                  <a:lnTo>
                    <a:pt x="367" y="633"/>
                  </a:lnTo>
                  <a:lnTo>
                    <a:pt x="367" y="631"/>
                  </a:lnTo>
                  <a:lnTo>
                    <a:pt x="367" y="631"/>
                  </a:lnTo>
                  <a:lnTo>
                    <a:pt x="367" y="631"/>
                  </a:lnTo>
                  <a:lnTo>
                    <a:pt x="369" y="629"/>
                  </a:lnTo>
                  <a:lnTo>
                    <a:pt x="369" y="629"/>
                  </a:lnTo>
                  <a:lnTo>
                    <a:pt x="369" y="631"/>
                  </a:lnTo>
                  <a:lnTo>
                    <a:pt x="371" y="631"/>
                  </a:lnTo>
                  <a:lnTo>
                    <a:pt x="371" y="631"/>
                  </a:lnTo>
                  <a:lnTo>
                    <a:pt x="371" y="631"/>
                  </a:lnTo>
                  <a:lnTo>
                    <a:pt x="372" y="629"/>
                  </a:lnTo>
                  <a:lnTo>
                    <a:pt x="372" y="631"/>
                  </a:lnTo>
                  <a:lnTo>
                    <a:pt x="372" y="629"/>
                  </a:lnTo>
                  <a:lnTo>
                    <a:pt x="374" y="631"/>
                  </a:lnTo>
                  <a:lnTo>
                    <a:pt x="376" y="631"/>
                  </a:lnTo>
                  <a:lnTo>
                    <a:pt x="376" y="631"/>
                  </a:lnTo>
                  <a:lnTo>
                    <a:pt x="378" y="633"/>
                  </a:lnTo>
                  <a:lnTo>
                    <a:pt x="378" y="633"/>
                  </a:lnTo>
                  <a:lnTo>
                    <a:pt x="381" y="634"/>
                  </a:lnTo>
                  <a:lnTo>
                    <a:pt x="381" y="634"/>
                  </a:lnTo>
                  <a:lnTo>
                    <a:pt x="380" y="634"/>
                  </a:lnTo>
                  <a:lnTo>
                    <a:pt x="380" y="634"/>
                  </a:lnTo>
                  <a:lnTo>
                    <a:pt x="381" y="636"/>
                  </a:lnTo>
                  <a:lnTo>
                    <a:pt x="381" y="636"/>
                  </a:lnTo>
                  <a:lnTo>
                    <a:pt x="383" y="636"/>
                  </a:lnTo>
                  <a:lnTo>
                    <a:pt x="385" y="636"/>
                  </a:lnTo>
                  <a:lnTo>
                    <a:pt x="387" y="634"/>
                  </a:lnTo>
                  <a:lnTo>
                    <a:pt x="389" y="633"/>
                  </a:lnTo>
                  <a:lnTo>
                    <a:pt x="390" y="631"/>
                  </a:lnTo>
                  <a:lnTo>
                    <a:pt x="392" y="629"/>
                  </a:lnTo>
                  <a:lnTo>
                    <a:pt x="392" y="629"/>
                  </a:lnTo>
                  <a:lnTo>
                    <a:pt x="392" y="627"/>
                  </a:lnTo>
                  <a:lnTo>
                    <a:pt x="392" y="625"/>
                  </a:lnTo>
                  <a:lnTo>
                    <a:pt x="392" y="624"/>
                  </a:lnTo>
                  <a:lnTo>
                    <a:pt x="392" y="624"/>
                  </a:lnTo>
                  <a:lnTo>
                    <a:pt x="392" y="620"/>
                  </a:lnTo>
                  <a:lnTo>
                    <a:pt x="392" y="620"/>
                  </a:lnTo>
                  <a:lnTo>
                    <a:pt x="394" y="618"/>
                  </a:lnTo>
                  <a:lnTo>
                    <a:pt x="394" y="618"/>
                  </a:lnTo>
                  <a:lnTo>
                    <a:pt x="398" y="618"/>
                  </a:lnTo>
                  <a:lnTo>
                    <a:pt x="399" y="618"/>
                  </a:lnTo>
                  <a:lnTo>
                    <a:pt x="401" y="618"/>
                  </a:lnTo>
                  <a:lnTo>
                    <a:pt x="403" y="618"/>
                  </a:lnTo>
                  <a:close/>
                  <a:moveTo>
                    <a:pt x="376" y="528"/>
                  </a:moveTo>
                  <a:lnTo>
                    <a:pt x="376" y="530"/>
                  </a:lnTo>
                  <a:lnTo>
                    <a:pt x="376" y="530"/>
                  </a:lnTo>
                  <a:lnTo>
                    <a:pt x="376" y="530"/>
                  </a:lnTo>
                  <a:lnTo>
                    <a:pt x="378" y="528"/>
                  </a:lnTo>
                  <a:lnTo>
                    <a:pt x="378" y="528"/>
                  </a:lnTo>
                  <a:lnTo>
                    <a:pt x="378" y="526"/>
                  </a:lnTo>
                  <a:lnTo>
                    <a:pt x="376" y="526"/>
                  </a:lnTo>
                  <a:lnTo>
                    <a:pt x="374" y="526"/>
                  </a:lnTo>
                  <a:lnTo>
                    <a:pt x="374" y="526"/>
                  </a:lnTo>
                  <a:lnTo>
                    <a:pt x="372" y="526"/>
                  </a:lnTo>
                  <a:lnTo>
                    <a:pt x="372" y="526"/>
                  </a:lnTo>
                  <a:lnTo>
                    <a:pt x="372" y="526"/>
                  </a:lnTo>
                  <a:lnTo>
                    <a:pt x="372" y="526"/>
                  </a:lnTo>
                  <a:lnTo>
                    <a:pt x="374" y="526"/>
                  </a:lnTo>
                  <a:lnTo>
                    <a:pt x="376" y="526"/>
                  </a:lnTo>
                  <a:lnTo>
                    <a:pt x="376" y="528"/>
                  </a:lnTo>
                  <a:lnTo>
                    <a:pt x="376" y="528"/>
                  </a:lnTo>
                  <a:lnTo>
                    <a:pt x="376" y="528"/>
                  </a:lnTo>
                  <a:close/>
                  <a:moveTo>
                    <a:pt x="417" y="492"/>
                  </a:moveTo>
                  <a:lnTo>
                    <a:pt x="417" y="494"/>
                  </a:lnTo>
                  <a:lnTo>
                    <a:pt x="416" y="495"/>
                  </a:lnTo>
                  <a:lnTo>
                    <a:pt x="416" y="499"/>
                  </a:lnTo>
                  <a:lnTo>
                    <a:pt x="417" y="501"/>
                  </a:lnTo>
                  <a:lnTo>
                    <a:pt x="417" y="503"/>
                  </a:lnTo>
                  <a:lnTo>
                    <a:pt x="419" y="504"/>
                  </a:lnTo>
                  <a:lnTo>
                    <a:pt x="419" y="504"/>
                  </a:lnTo>
                  <a:lnTo>
                    <a:pt x="419" y="504"/>
                  </a:lnTo>
                  <a:lnTo>
                    <a:pt x="417" y="506"/>
                  </a:lnTo>
                  <a:lnTo>
                    <a:pt x="417" y="506"/>
                  </a:lnTo>
                  <a:lnTo>
                    <a:pt x="417" y="506"/>
                  </a:lnTo>
                  <a:lnTo>
                    <a:pt x="417" y="506"/>
                  </a:lnTo>
                  <a:lnTo>
                    <a:pt x="419" y="510"/>
                  </a:lnTo>
                  <a:lnTo>
                    <a:pt x="419" y="510"/>
                  </a:lnTo>
                  <a:lnTo>
                    <a:pt x="419" y="510"/>
                  </a:lnTo>
                  <a:lnTo>
                    <a:pt x="421" y="512"/>
                  </a:lnTo>
                  <a:lnTo>
                    <a:pt x="423" y="513"/>
                  </a:lnTo>
                  <a:lnTo>
                    <a:pt x="425" y="515"/>
                  </a:lnTo>
                  <a:lnTo>
                    <a:pt x="428" y="515"/>
                  </a:lnTo>
                  <a:lnTo>
                    <a:pt x="430" y="513"/>
                  </a:lnTo>
                  <a:lnTo>
                    <a:pt x="432" y="513"/>
                  </a:lnTo>
                  <a:lnTo>
                    <a:pt x="432" y="513"/>
                  </a:lnTo>
                  <a:lnTo>
                    <a:pt x="432" y="512"/>
                  </a:lnTo>
                  <a:lnTo>
                    <a:pt x="432" y="510"/>
                  </a:lnTo>
                  <a:lnTo>
                    <a:pt x="432" y="508"/>
                  </a:lnTo>
                  <a:lnTo>
                    <a:pt x="432" y="508"/>
                  </a:lnTo>
                  <a:lnTo>
                    <a:pt x="430" y="508"/>
                  </a:lnTo>
                  <a:lnTo>
                    <a:pt x="430" y="506"/>
                  </a:lnTo>
                  <a:lnTo>
                    <a:pt x="430" y="506"/>
                  </a:lnTo>
                  <a:lnTo>
                    <a:pt x="430" y="506"/>
                  </a:lnTo>
                  <a:lnTo>
                    <a:pt x="430" y="506"/>
                  </a:lnTo>
                  <a:lnTo>
                    <a:pt x="432" y="504"/>
                  </a:lnTo>
                  <a:lnTo>
                    <a:pt x="432" y="503"/>
                  </a:lnTo>
                  <a:lnTo>
                    <a:pt x="428" y="501"/>
                  </a:lnTo>
                  <a:lnTo>
                    <a:pt x="430" y="499"/>
                  </a:lnTo>
                  <a:lnTo>
                    <a:pt x="428" y="495"/>
                  </a:lnTo>
                  <a:lnTo>
                    <a:pt x="428" y="494"/>
                  </a:lnTo>
                  <a:lnTo>
                    <a:pt x="426" y="492"/>
                  </a:lnTo>
                  <a:lnTo>
                    <a:pt x="426" y="492"/>
                  </a:lnTo>
                  <a:lnTo>
                    <a:pt x="423" y="490"/>
                  </a:lnTo>
                  <a:lnTo>
                    <a:pt x="423" y="490"/>
                  </a:lnTo>
                  <a:lnTo>
                    <a:pt x="421" y="490"/>
                  </a:lnTo>
                  <a:lnTo>
                    <a:pt x="421" y="490"/>
                  </a:lnTo>
                  <a:lnTo>
                    <a:pt x="421" y="490"/>
                  </a:lnTo>
                  <a:lnTo>
                    <a:pt x="421" y="490"/>
                  </a:lnTo>
                  <a:lnTo>
                    <a:pt x="419" y="490"/>
                  </a:lnTo>
                  <a:lnTo>
                    <a:pt x="417" y="492"/>
                  </a:lnTo>
                  <a:close/>
                  <a:moveTo>
                    <a:pt x="436" y="484"/>
                  </a:moveTo>
                  <a:lnTo>
                    <a:pt x="436" y="484"/>
                  </a:lnTo>
                  <a:lnTo>
                    <a:pt x="436" y="483"/>
                  </a:lnTo>
                  <a:lnTo>
                    <a:pt x="434" y="481"/>
                  </a:lnTo>
                  <a:lnTo>
                    <a:pt x="434" y="479"/>
                  </a:lnTo>
                  <a:lnTo>
                    <a:pt x="434" y="479"/>
                  </a:lnTo>
                  <a:lnTo>
                    <a:pt x="434" y="477"/>
                  </a:lnTo>
                  <a:lnTo>
                    <a:pt x="432" y="477"/>
                  </a:lnTo>
                  <a:lnTo>
                    <a:pt x="432" y="477"/>
                  </a:lnTo>
                  <a:lnTo>
                    <a:pt x="432" y="475"/>
                  </a:lnTo>
                  <a:lnTo>
                    <a:pt x="432" y="475"/>
                  </a:lnTo>
                  <a:lnTo>
                    <a:pt x="432" y="475"/>
                  </a:lnTo>
                  <a:lnTo>
                    <a:pt x="430" y="475"/>
                  </a:lnTo>
                  <a:lnTo>
                    <a:pt x="430" y="474"/>
                  </a:lnTo>
                  <a:lnTo>
                    <a:pt x="428" y="472"/>
                  </a:lnTo>
                  <a:lnTo>
                    <a:pt x="426" y="472"/>
                  </a:lnTo>
                  <a:lnTo>
                    <a:pt x="426" y="474"/>
                  </a:lnTo>
                  <a:lnTo>
                    <a:pt x="426" y="475"/>
                  </a:lnTo>
                  <a:lnTo>
                    <a:pt x="426" y="477"/>
                  </a:lnTo>
                  <a:lnTo>
                    <a:pt x="426" y="477"/>
                  </a:lnTo>
                  <a:lnTo>
                    <a:pt x="428" y="479"/>
                  </a:lnTo>
                  <a:lnTo>
                    <a:pt x="428" y="479"/>
                  </a:lnTo>
                  <a:lnTo>
                    <a:pt x="430" y="483"/>
                  </a:lnTo>
                  <a:lnTo>
                    <a:pt x="430" y="484"/>
                  </a:lnTo>
                  <a:lnTo>
                    <a:pt x="434" y="486"/>
                  </a:lnTo>
                  <a:lnTo>
                    <a:pt x="434" y="488"/>
                  </a:lnTo>
                  <a:lnTo>
                    <a:pt x="434" y="490"/>
                  </a:lnTo>
                  <a:lnTo>
                    <a:pt x="436" y="490"/>
                  </a:lnTo>
                  <a:lnTo>
                    <a:pt x="436" y="488"/>
                  </a:lnTo>
                  <a:lnTo>
                    <a:pt x="436" y="488"/>
                  </a:lnTo>
                  <a:lnTo>
                    <a:pt x="436" y="488"/>
                  </a:lnTo>
                  <a:lnTo>
                    <a:pt x="434" y="486"/>
                  </a:lnTo>
                  <a:lnTo>
                    <a:pt x="436" y="486"/>
                  </a:lnTo>
                  <a:lnTo>
                    <a:pt x="436" y="484"/>
                  </a:lnTo>
                  <a:close/>
                  <a:moveTo>
                    <a:pt x="380" y="497"/>
                  </a:moveTo>
                  <a:lnTo>
                    <a:pt x="381" y="497"/>
                  </a:lnTo>
                  <a:lnTo>
                    <a:pt x="381" y="495"/>
                  </a:lnTo>
                  <a:lnTo>
                    <a:pt x="383" y="494"/>
                  </a:lnTo>
                  <a:lnTo>
                    <a:pt x="383" y="495"/>
                  </a:lnTo>
                  <a:lnTo>
                    <a:pt x="383" y="494"/>
                  </a:lnTo>
                  <a:lnTo>
                    <a:pt x="383" y="494"/>
                  </a:lnTo>
                  <a:lnTo>
                    <a:pt x="385" y="494"/>
                  </a:lnTo>
                  <a:lnTo>
                    <a:pt x="385" y="494"/>
                  </a:lnTo>
                  <a:lnTo>
                    <a:pt x="385" y="492"/>
                  </a:lnTo>
                  <a:lnTo>
                    <a:pt x="385" y="492"/>
                  </a:lnTo>
                  <a:lnTo>
                    <a:pt x="385" y="490"/>
                  </a:lnTo>
                  <a:lnTo>
                    <a:pt x="385" y="490"/>
                  </a:lnTo>
                  <a:lnTo>
                    <a:pt x="385" y="488"/>
                  </a:lnTo>
                  <a:lnTo>
                    <a:pt x="383" y="488"/>
                  </a:lnTo>
                  <a:lnTo>
                    <a:pt x="383" y="488"/>
                  </a:lnTo>
                  <a:lnTo>
                    <a:pt x="383" y="488"/>
                  </a:lnTo>
                  <a:lnTo>
                    <a:pt x="383" y="486"/>
                  </a:lnTo>
                  <a:lnTo>
                    <a:pt x="383" y="486"/>
                  </a:lnTo>
                  <a:lnTo>
                    <a:pt x="383" y="484"/>
                  </a:lnTo>
                  <a:lnTo>
                    <a:pt x="383" y="484"/>
                  </a:lnTo>
                  <a:lnTo>
                    <a:pt x="383" y="484"/>
                  </a:lnTo>
                  <a:lnTo>
                    <a:pt x="381" y="484"/>
                  </a:lnTo>
                  <a:lnTo>
                    <a:pt x="381" y="483"/>
                  </a:lnTo>
                  <a:lnTo>
                    <a:pt x="381" y="483"/>
                  </a:lnTo>
                  <a:lnTo>
                    <a:pt x="381" y="479"/>
                  </a:lnTo>
                  <a:lnTo>
                    <a:pt x="380" y="475"/>
                  </a:lnTo>
                  <a:lnTo>
                    <a:pt x="380" y="470"/>
                  </a:lnTo>
                  <a:lnTo>
                    <a:pt x="380" y="470"/>
                  </a:lnTo>
                  <a:lnTo>
                    <a:pt x="380" y="470"/>
                  </a:lnTo>
                  <a:lnTo>
                    <a:pt x="380" y="470"/>
                  </a:lnTo>
                  <a:lnTo>
                    <a:pt x="378" y="470"/>
                  </a:lnTo>
                  <a:lnTo>
                    <a:pt x="378" y="470"/>
                  </a:lnTo>
                  <a:lnTo>
                    <a:pt x="378" y="472"/>
                  </a:lnTo>
                  <a:lnTo>
                    <a:pt x="376" y="472"/>
                  </a:lnTo>
                  <a:lnTo>
                    <a:pt x="376" y="472"/>
                  </a:lnTo>
                  <a:lnTo>
                    <a:pt x="374" y="474"/>
                  </a:lnTo>
                  <a:lnTo>
                    <a:pt x="372" y="475"/>
                  </a:lnTo>
                  <a:lnTo>
                    <a:pt x="371" y="477"/>
                  </a:lnTo>
                  <a:lnTo>
                    <a:pt x="371" y="479"/>
                  </a:lnTo>
                  <a:lnTo>
                    <a:pt x="371" y="481"/>
                  </a:lnTo>
                  <a:lnTo>
                    <a:pt x="371" y="481"/>
                  </a:lnTo>
                  <a:lnTo>
                    <a:pt x="371" y="481"/>
                  </a:lnTo>
                  <a:lnTo>
                    <a:pt x="369" y="479"/>
                  </a:lnTo>
                  <a:lnTo>
                    <a:pt x="369" y="479"/>
                  </a:lnTo>
                  <a:lnTo>
                    <a:pt x="369" y="477"/>
                  </a:lnTo>
                  <a:lnTo>
                    <a:pt x="371" y="475"/>
                  </a:lnTo>
                  <a:lnTo>
                    <a:pt x="371" y="475"/>
                  </a:lnTo>
                  <a:lnTo>
                    <a:pt x="369" y="474"/>
                  </a:lnTo>
                  <a:lnTo>
                    <a:pt x="369" y="475"/>
                  </a:lnTo>
                  <a:lnTo>
                    <a:pt x="369" y="475"/>
                  </a:lnTo>
                  <a:lnTo>
                    <a:pt x="365" y="477"/>
                  </a:lnTo>
                  <a:lnTo>
                    <a:pt x="363" y="477"/>
                  </a:lnTo>
                  <a:lnTo>
                    <a:pt x="363" y="479"/>
                  </a:lnTo>
                  <a:lnTo>
                    <a:pt x="363" y="479"/>
                  </a:lnTo>
                  <a:lnTo>
                    <a:pt x="363" y="481"/>
                  </a:lnTo>
                  <a:lnTo>
                    <a:pt x="363" y="483"/>
                  </a:lnTo>
                  <a:lnTo>
                    <a:pt x="363" y="483"/>
                  </a:lnTo>
                  <a:lnTo>
                    <a:pt x="361" y="483"/>
                  </a:lnTo>
                  <a:lnTo>
                    <a:pt x="363" y="484"/>
                  </a:lnTo>
                  <a:lnTo>
                    <a:pt x="361" y="488"/>
                  </a:lnTo>
                  <a:lnTo>
                    <a:pt x="361" y="490"/>
                  </a:lnTo>
                  <a:lnTo>
                    <a:pt x="361" y="490"/>
                  </a:lnTo>
                  <a:lnTo>
                    <a:pt x="361" y="490"/>
                  </a:lnTo>
                  <a:lnTo>
                    <a:pt x="361" y="490"/>
                  </a:lnTo>
                  <a:lnTo>
                    <a:pt x="361" y="492"/>
                  </a:lnTo>
                  <a:lnTo>
                    <a:pt x="361" y="494"/>
                  </a:lnTo>
                  <a:lnTo>
                    <a:pt x="361" y="494"/>
                  </a:lnTo>
                  <a:lnTo>
                    <a:pt x="363" y="494"/>
                  </a:lnTo>
                  <a:lnTo>
                    <a:pt x="363" y="494"/>
                  </a:lnTo>
                  <a:lnTo>
                    <a:pt x="365" y="490"/>
                  </a:lnTo>
                  <a:lnTo>
                    <a:pt x="367" y="490"/>
                  </a:lnTo>
                  <a:lnTo>
                    <a:pt x="367" y="488"/>
                  </a:lnTo>
                  <a:lnTo>
                    <a:pt x="369" y="484"/>
                  </a:lnTo>
                  <a:lnTo>
                    <a:pt x="369" y="484"/>
                  </a:lnTo>
                  <a:lnTo>
                    <a:pt x="371" y="484"/>
                  </a:lnTo>
                  <a:lnTo>
                    <a:pt x="372" y="484"/>
                  </a:lnTo>
                  <a:lnTo>
                    <a:pt x="374" y="484"/>
                  </a:lnTo>
                  <a:lnTo>
                    <a:pt x="371" y="486"/>
                  </a:lnTo>
                  <a:lnTo>
                    <a:pt x="371" y="488"/>
                  </a:lnTo>
                  <a:lnTo>
                    <a:pt x="371" y="490"/>
                  </a:lnTo>
                  <a:lnTo>
                    <a:pt x="371" y="490"/>
                  </a:lnTo>
                  <a:lnTo>
                    <a:pt x="372" y="492"/>
                  </a:lnTo>
                  <a:lnTo>
                    <a:pt x="372" y="492"/>
                  </a:lnTo>
                  <a:lnTo>
                    <a:pt x="374" y="495"/>
                  </a:lnTo>
                  <a:lnTo>
                    <a:pt x="371" y="497"/>
                  </a:lnTo>
                  <a:lnTo>
                    <a:pt x="371" y="497"/>
                  </a:lnTo>
                  <a:lnTo>
                    <a:pt x="371" y="499"/>
                  </a:lnTo>
                  <a:lnTo>
                    <a:pt x="371" y="501"/>
                  </a:lnTo>
                  <a:lnTo>
                    <a:pt x="372" y="503"/>
                  </a:lnTo>
                  <a:lnTo>
                    <a:pt x="372" y="501"/>
                  </a:lnTo>
                  <a:lnTo>
                    <a:pt x="374" y="501"/>
                  </a:lnTo>
                  <a:lnTo>
                    <a:pt x="374" y="501"/>
                  </a:lnTo>
                  <a:lnTo>
                    <a:pt x="374" y="499"/>
                  </a:lnTo>
                  <a:lnTo>
                    <a:pt x="376" y="497"/>
                  </a:lnTo>
                  <a:lnTo>
                    <a:pt x="376" y="497"/>
                  </a:lnTo>
                  <a:lnTo>
                    <a:pt x="378" y="497"/>
                  </a:lnTo>
                  <a:lnTo>
                    <a:pt x="380" y="497"/>
                  </a:lnTo>
                  <a:close/>
                  <a:moveTo>
                    <a:pt x="376" y="456"/>
                  </a:moveTo>
                  <a:lnTo>
                    <a:pt x="376" y="456"/>
                  </a:lnTo>
                  <a:lnTo>
                    <a:pt x="376" y="456"/>
                  </a:lnTo>
                  <a:lnTo>
                    <a:pt x="374" y="457"/>
                  </a:lnTo>
                  <a:lnTo>
                    <a:pt x="374" y="459"/>
                  </a:lnTo>
                  <a:lnTo>
                    <a:pt x="374" y="459"/>
                  </a:lnTo>
                  <a:lnTo>
                    <a:pt x="374" y="461"/>
                  </a:lnTo>
                  <a:lnTo>
                    <a:pt x="372" y="461"/>
                  </a:lnTo>
                  <a:lnTo>
                    <a:pt x="374" y="461"/>
                  </a:lnTo>
                  <a:lnTo>
                    <a:pt x="374" y="461"/>
                  </a:lnTo>
                  <a:lnTo>
                    <a:pt x="376" y="461"/>
                  </a:lnTo>
                  <a:lnTo>
                    <a:pt x="378" y="461"/>
                  </a:lnTo>
                  <a:lnTo>
                    <a:pt x="378" y="459"/>
                  </a:lnTo>
                  <a:lnTo>
                    <a:pt x="378" y="457"/>
                  </a:lnTo>
                  <a:lnTo>
                    <a:pt x="380" y="454"/>
                  </a:lnTo>
                  <a:lnTo>
                    <a:pt x="380" y="454"/>
                  </a:lnTo>
                  <a:lnTo>
                    <a:pt x="378" y="454"/>
                  </a:lnTo>
                  <a:lnTo>
                    <a:pt x="378" y="454"/>
                  </a:lnTo>
                  <a:lnTo>
                    <a:pt x="378" y="454"/>
                  </a:lnTo>
                  <a:lnTo>
                    <a:pt x="378" y="454"/>
                  </a:lnTo>
                  <a:lnTo>
                    <a:pt x="378" y="454"/>
                  </a:lnTo>
                  <a:lnTo>
                    <a:pt x="378" y="456"/>
                  </a:lnTo>
                  <a:lnTo>
                    <a:pt x="378" y="456"/>
                  </a:lnTo>
                  <a:lnTo>
                    <a:pt x="376" y="456"/>
                  </a:lnTo>
                  <a:close/>
                  <a:moveTo>
                    <a:pt x="389" y="483"/>
                  </a:moveTo>
                  <a:lnTo>
                    <a:pt x="389" y="481"/>
                  </a:lnTo>
                  <a:lnTo>
                    <a:pt x="389" y="477"/>
                  </a:lnTo>
                  <a:lnTo>
                    <a:pt x="389" y="477"/>
                  </a:lnTo>
                  <a:lnTo>
                    <a:pt x="390" y="475"/>
                  </a:lnTo>
                  <a:lnTo>
                    <a:pt x="390" y="474"/>
                  </a:lnTo>
                  <a:lnTo>
                    <a:pt x="392" y="475"/>
                  </a:lnTo>
                  <a:lnTo>
                    <a:pt x="392" y="472"/>
                  </a:lnTo>
                  <a:lnTo>
                    <a:pt x="398" y="463"/>
                  </a:lnTo>
                  <a:lnTo>
                    <a:pt x="399" y="457"/>
                  </a:lnTo>
                  <a:lnTo>
                    <a:pt x="399" y="457"/>
                  </a:lnTo>
                  <a:lnTo>
                    <a:pt x="401" y="456"/>
                  </a:lnTo>
                  <a:lnTo>
                    <a:pt x="401" y="454"/>
                  </a:lnTo>
                  <a:lnTo>
                    <a:pt x="401" y="454"/>
                  </a:lnTo>
                  <a:lnTo>
                    <a:pt x="401" y="452"/>
                  </a:lnTo>
                  <a:lnTo>
                    <a:pt x="401" y="452"/>
                  </a:lnTo>
                  <a:lnTo>
                    <a:pt x="399" y="450"/>
                  </a:lnTo>
                  <a:lnTo>
                    <a:pt x="399" y="452"/>
                  </a:lnTo>
                  <a:lnTo>
                    <a:pt x="396" y="454"/>
                  </a:lnTo>
                  <a:lnTo>
                    <a:pt x="392" y="457"/>
                  </a:lnTo>
                  <a:lnTo>
                    <a:pt x="390" y="459"/>
                  </a:lnTo>
                  <a:lnTo>
                    <a:pt x="390" y="459"/>
                  </a:lnTo>
                  <a:lnTo>
                    <a:pt x="389" y="461"/>
                  </a:lnTo>
                  <a:lnTo>
                    <a:pt x="387" y="465"/>
                  </a:lnTo>
                  <a:lnTo>
                    <a:pt x="387" y="466"/>
                  </a:lnTo>
                  <a:lnTo>
                    <a:pt x="387" y="466"/>
                  </a:lnTo>
                  <a:lnTo>
                    <a:pt x="389" y="466"/>
                  </a:lnTo>
                  <a:lnTo>
                    <a:pt x="390" y="466"/>
                  </a:lnTo>
                  <a:lnTo>
                    <a:pt x="392" y="466"/>
                  </a:lnTo>
                  <a:lnTo>
                    <a:pt x="390" y="468"/>
                  </a:lnTo>
                  <a:lnTo>
                    <a:pt x="387" y="468"/>
                  </a:lnTo>
                  <a:lnTo>
                    <a:pt x="385" y="470"/>
                  </a:lnTo>
                  <a:lnTo>
                    <a:pt x="383" y="472"/>
                  </a:lnTo>
                  <a:lnTo>
                    <a:pt x="383" y="472"/>
                  </a:lnTo>
                  <a:lnTo>
                    <a:pt x="381" y="472"/>
                  </a:lnTo>
                  <a:lnTo>
                    <a:pt x="381" y="474"/>
                  </a:lnTo>
                  <a:lnTo>
                    <a:pt x="381" y="475"/>
                  </a:lnTo>
                  <a:lnTo>
                    <a:pt x="381" y="479"/>
                  </a:lnTo>
                  <a:lnTo>
                    <a:pt x="383" y="481"/>
                  </a:lnTo>
                  <a:lnTo>
                    <a:pt x="385" y="483"/>
                  </a:lnTo>
                  <a:lnTo>
                    <a:pt x="387" y="483"/>
                  </a:lnTo>
                  <a:lnTo>
                    <a:pt x="389" y="483"/>
                  </a:lnTo>
                  <a:close/>
                  <a:moveTo>
                    <a:pt x="401" y="447"/>
                  </a:moveTo>
                  <a:lnTo>
                    <a:pt x="401" y="447"/>
                  </a:lnTo>
                  <a:lnTo>
                    <a:pt x="399" y="448"/>
                  </a:lnTo>
                  <a:lnTo>
                    <a:pt x="399" y="448"/>
                  </a:lnTo>
                  <a:lnTo>
                    <a:pt x="399" y="450"/>
                  </a:lnTo>
                  <a:lnTo>
                    <a:pt x="399" y="450"/>
                  </a:lnTo>
                  <a:lnTo>
                    <a:pt x="401" y="450"/>
                  </a:lnTo>
                  <a:lnTo>
                    <a:pt x="403" y="448"/>
                  </a:lnTo>
                  <a:lnTo>
                    <a:pt x="401" y="447"/>
                  </a:lnTo>
                  <a:close/>
                  <a:moveTo>
                    <a:pt x="403" y="445"/>
                  </a:moveTo>
                  <a:lnTo>
                    <a:pt x="403" y="447"/>
                  </a:lnTo>
                  <a:lnTo>
                    <a:pt x="405" y="448"/>
                  </a:lnTo>
                  <a:lnTo>
                    <a:pt x="405" y="445"/>
                  </a:lnTo>
                  <a:lnTo>
                    <a:pt x="405" y="443"/>
                  </a:lnTo>
                  <a:lnTo>
                    <a:pt x="405" y="443"/>
                  </a:lnTo>
                  <a:lnTo>
                    <a:pt x="405" y="441"/>
                  </a:lnTo>
                  <a:lnTo>
                    <a:pt x="405" y="441"/>
                  </a:lnTo>
                  <a:lnTo>
                    <a:pt x="405" y="441"/>
                  </a:lnTo>
                  <a:lnTo>
                    <a:pt x="405" y="441"/>
                  </a:lnTo>
                  <a:lnTo>
                    <a:pt x="405" y="441"/>
                  </a:lnTo>
                  <a:lnTo>
                    <a:pt x="403" y="441"/>
                  </a:lnTo>
                  <a:lnTo>
                    <a:pt x="403" y="443"/>
                  </a:lnTo>
                  <a:lnTo>
                    <a:pt x="403" y="445"/>
                  </a:lnTo>
                  <a:close/>
                  <a:moveTo>
                    <a:pt x="407" y="436"/>
                  </a:moveTo>
                  <a:lnTo>
                    <a:pt x="407" y="436"/>
                  </a:lnTo>
                  <a:lnTo>
                    <a:pt x="407" y="436"/>
                  </a:lnTo>
                  <a:lnTo>
                    <a:pt x="405" y="436"/>
                  </a:lnTo>
                  <a:lnTo>
                    <a:pt x="405" y="436"/>
                  </a:lnTo>
                  <a:lnTo>
                    <a:pt x="403" y="438"/>
                  </a:lnTo>
                  <a:lnTo>
                    <a:pt x="405" y="439"/>
                  </a:lnTo>
                  <a:lnTo>
                    <a:pt x="405" y="439"/>
                  </a:lnTo>
                  <a:lnTo>
                    <a:pt x="407" y="439"/>
                  </a:lnTo>
                  <a:lnTo>
                    <a:pt x="407" y="438"/>
                  </a:lnTo>
                  <a:lnTo>
                    <a:pt x="407" y="438"/>
                  </a:lnTo>
                  <a:lnTo>
                    <a:pt x="407" y="436"/>
                  </a:lnTo>
                  <a:close/>
                  <a:moveTo>
                    <a:pt x="408" y="429"/>
                  </a:moveTo>
                  <a:lnTo>
                    <a:pt x="410" y="429"/>
                  </a:lnTo>
                  <a:lnTo>
                    <a:pt x="410" y="427"/>
                  </a:lnTo>
                  <a:lnTo>
                    <a:pt x="410" y="427"/>
                  </a:lnTo>
                  <a:lnTo>
                    <a:pt x="410" y="427"/>
                  </a:lnTo>
                  <a:lnTo>
                    <a:pt x="408" y="427"/>
                  </a:lnTo>
                  <a:lnTo>
                    <a:pt x="407" y="429"/>
                  </a:lnTo>
                  <a:lnTo>
                    <a:pt x="407" y="429"/>
                  </a:lnTo>
                  <a:lnTo>
                    <a:pt x="407" y="430"/>
                  </a:lnTo>
                  <a:lnTo>
                    <a:pt x="408" y="430"/>
                  </a:lnTo>
                  <a:lnTo>
                    <a:pt x="408" y="429"/>
                  </a:lnTo>
                  <a:close/>
                  <a:moveTo>
                    <a:pt x="376" y="423"/>
                  </a:moveTo>
                  <a:lnTo>
                    <a:pt x="378" y="423"/>
                  </a:lnTo>
                  <a:lnTo>
                    <a:pt x="378" y="421"/>
                  </a:lnTo>
                  <a:lnTo>
                    <a:pt x="376" y="419"/>
                  </a:lnTo>
                  <a:lnTo>
                    <a:pt x="376" y="419"/>
                  </a:lnTo>
                  <a:lnTo>
                    <a:pt x="374" y="419"/>
                  </a:lnTo>
                  <a:lnTo>
                    <a:pt x="374" y="419"/>
                  </a:lnTo>
                  <a:lnTo>
                    <a:pt x="374" y="419"/>
                  </a:lnTo>
                  <a:lnTo>
                    <a:pt x="372" y="421"/>
                  </a:lnTo>
                  <a:lnTo>
                    <a:pt x="374" y="423"/>
                  </a:lnTo>
                  <a:lnTo>
                    <a:pt x="376" y="423"/>
                  </a:lnTo>
                  <a:close/>
                  <a:moveTo>
                    <a:pt x="343" y="421"/>
                  </a:moveTo>
                  <a:lnTo>
                    <a:pt x="345" y="421"/>
                  </a:lnTo>
                  <a:lnTo>
                    <a:pt x="345" y="419"/>
                  </a:lnTo>
                  <a:lnTo>
                    <a:pt x="345" y="418"/>
                  </a:lnTo>
                  <a:lnTo>
                    <a:pt x="349" y="418"/>
                  </a:lnTo>
                  <a:lnTo>
                    <a:pt x="349" y="418"/>
                  </a:lnTo>
                  <a:lnTo>
                    <a:pt x="349" y="416"/>
                  </a:lnTo>
                  <a:lnTo>
                    <a:pt x="347" y="416"/>
                  </a:lnTo>
                  <a:lnTo>
                    <a:pt x="345" y="416"/>
                  </a:lnTo>
                  <a:lnTo>
                    <a:pt x="343" y="416"/>
                  </a:lnTo>
                  <a:lnTo>
                    <a:pt x="342" y="418"/>
                  </a:lnTo>
                  <a:lnTo>
                    <a:pt x="342" y="418"/>
                  </a:lnTo>
                  <a:lnTo>
                    <a:pt x="338" y="419"/>
                  </a:lnTo>
                  <a:lnTo>
                    <a:pt x="336" y="419"/>
                  </a:lnTo>
                  <a:lnTo>
                    <a:pt x="336" y="421"/>
                  </a:lnTo>
                  <a:lnTo>
                    <a:pt x="338" y="421"/>
                  </a:lnTo>
                  <a:lnTo>
                    <a:pt x="338" y="423"/>
                  </a:lnTo>
                  <a:lnTo>
                    <a:pt x="342" y="425"/>
                  </a:lnTo>
                  <a:lnTo>
                    <a:pt x="342" y="425"/>
                  </a:lnTo>
                  <a:lnTo>
                    <a:pt x="342" y="423"/>
                  </a:lnTo>
                  <a:lnTo>
                    <a:pt x="342" y="421"/>
                  </a:lnTo>
                  <a:lnTo>
                    <a:pt x="343" y="421"/>
                  </a:lnTo>
                  <a:close/>
                  <a:moveTo>
                    <a:pt x="383" y="407"/>
                  </a:moveTo>
                  <a:lnTo>
                    <a:pt x="383" y="407"/>
                  </a:lnTo>
                  <a:lnTo>
                    <a:pt x="381" y="407"/>
                  </a:lnTo>
                  <a:lnTo>
                    <a:pt x="380" y="405"/>
                  </a:lnTo>
                  <a:lnTo>
                    <a:pt x="378" y="405"/>
                  </a:lnTo>
                  <a:lnTo>
                    <a:pt x="376" y="407"/>
                  </a:lnTo>
                  <a:lnTo>
                    <a:pt x="374" y="407"/>
                  </a:lnTo>
                  <a:lnTo>
                    <a:pt x="374" y="409"/>
                  </a:lnTo>
                  <a:lnTo>
                    <a:pt x="374" y="410"/>
                  </a:lnTo>
                  <a:lnTo>
                    <a:pt x="374" y="410"/>
                  </a:lnTo>
                  <a:lnTo>
                    <a:pt x="374" y="409"/>
                  </a:lnTo>
                  <a:lnTo>
                    <a:pt x="372" y="409"/>
                  </a:lnTo>
                  <a:lnTo>
                    <a:pt x="372" y="409"/>
                  </a:lnTo>
                  <a:lnTo>
                    <a:pt x="372" y="410"/>
                  </a:lnTo>
                  <a:lnTo>
                    <a:pt x="371" y="410"/>
                  </a:lnTo>
                  <a:lnTo>
                    <a:pt x="371" y="410"/>
                  </a:lnTo>
                  <a:lnTo>
                    <a:pt x="371" y="412"/>
                  </a:lnTo>
                  <a:lnTo>
                    <a:pt x="372" y="412"/>
                  </a:lnTo>
                  <a:lnTo>
                    <a:pt x="369" y="414"/>
                  </a:lnTo>
                  <a:lnTo>
                    <a:pt x="371" y="416"/>
                  </a:lnTo>
                  <a:lnTo>
                    <a:pt x="371" y="416"/>
                  </a:lnTo>
                  <a:lnTo>
                    <a:pt x="372" y="416"/>
                  </a:lnTo>
                  <a:lnTo>
                    <a:pt x="376" y="418"/>
                  </a:lnTo>
                  <a:lnTo>
                    <a:pt x="378" y="418"/>
                  </a:lnTo>
                  <a:lnTo>
                    <a:pt x="378" y="419"/>
                  </a:lnTo>
                  <a:lnTo>
                    <a:pt x="378" y="419"/>
                  </a:lnTo>
                  <a:lnTo>
                    <a:pt x="380" y="421"/>
                  </a:lnTo>
                  <a:lnTo>
                    <a:pt x="380" y="421"/>
                  </a:lnTo>
                  <a:lnTo>
                    <a:pt x="380" y="421"/>
                  </a:lnTo>
                  <a:lnTo>
                    <a:pt x="381" y="421"/>
                  </a:lnTo>
                  <a:lnTo>
                    <a:pt x="381" y="421"/>
                  </a:lnTo>
                  <a:lnTo>
                    <a:pt x="381" y="421"/>
                  </a:lnTo>
                  <a:lnTo>
                    <a:pt x="385" y="419"/>
                  </a:lnTo>
                  <a:lnTo>
                    <a:pt x="385" y="419"/>
                  </a:lnTo>
                  <a:lnTo>
                    <a:pt x="385" y="421"/>
                  </a:lnTo>
                  <a:lnTo>
                    <a:pt x="385" y="421"/>
                  </a:lnTo>
                  <a:lnTo>
                    <a:pt x="385" y="423"/>
                  </a:lnTo>
                  <a:lnTo>
                    <a:pt x="385" y="423"/>
                  </a:lnTo>
                  <a:lnTo>
                    <a:pt x="381" y="425"/>
                  </a:lnTo>
                  <a:lnTo>
                    <a:pt x="380" y="425"/>
                  </a:lnTo>
                  <a:lnTo>
                    <a:pt x="380" y="425"/>
                  </a:lnTo>
                  <a:lnTo>
                    <a:pt x="380" y="425"/>
                  </a:lnTo>
                  <a:lnTo>
                    <a:pt x="380" y="425"/>
                  </a:lnTo>
                  <a:lnTo>
                    <a:pt x="380" y="427"/>
                  </a:lnTo>
                  <a:lnTo>
                    <a:pt x="378" y="429"/>
                  </a:lnTo>
                  <a:lnTo>
                    <a:pt x="378" y="429"/>
                  </a:lnTo>
                  <a:lnTo>
                    <a:pt x="378" y="429"/>
                  </a:lnTo>
                  <a:lnTo>
                    <a:pt x="376" y="429"/>
                  </a:lnTo>
                  <a:lnTo>
                    <a:pt x="376" y="430"/>
                  </a:lnTo>
                  <a:lnTo>
                    <a:pt x="376" y="430"/>
                  </a:lnTo>
                  <a:lnTo>
                    <a:pt x="376" y="432"/>
                  </a:lnTo>
                  <a:lnTo>
                    <a:pt x="378" y="432"/>
                  </a:lnTo>
                  <a:lnTo>
                    <a:pt x="378" y="432"/>
                  </a:lnTo>
                  <a:lnTo>
                    <a:pt x="381" y="432"/>
                  </a:lnTo>
                  <a:lnTo>
                    <a:pt x="383" y="430"/>
                  </a:lnTo>
                  <a:lnTo>
                    <a:pt x="385" y="430"/>
                  </a:lnTo>
                  <a:lnTo>
                    <a:pt x="385" y="430"/>
                  </a:lnTo>
                  <a:lnTo>
                    <a:pt x="383" y="432"/>
                  </a:lnTo>
                  <a:lnTo>
                    <a:pt x="381" y="432"/>
                  </a:lnTo>
                  <a:lnTo>
                    <a:pt x="378" y="434"/>
                  </a:lnTo>
                  <a:lnTo>
                    <a:pt x="378" y="434"/>
                  </a:lnTo>
                  <a:lnTo>
                    <a:pt x="376" y="434"/>
                  </a:lnTo>
                  <a:lnTo>
                    <a:pt x="374" y="434"/>
                  </a:lnTo>
                  <a:lnTo>
                    <a:pt x="374" y="434"/>
                  </a:lnTo>
                  <a:lnTo>
                    <a:pt x="374" y="436"/>
                  </a:lnTo>
                  <a:lnTo>
                    <a:pt x="374" y="436"/>
                  </a:lnTo>
                  <a:lnTo>
                    <a:pt x="374" y="436"/>
                  </a:lnTo>
                  <a:lnTo>
                    <a:pt x="374" y="436"/>
                  </a:lnTo>
                  <a:lnTo>
                    <a:pt x="374" y="436"/>
                  </a:lnTo>
                  <a:lnTo>
                    <a:pt x="374" y="436"/>
                  </a:lnTo>
                  <a:lnTo>
                    <a:pt x="372" y="436"/>
                  </a:lnTo>
                  <a:lnTo>
                    <a:pt x="372" y="434"/>
                  </a:lnTo>
                  <a:lnTo>
                    <a:pt x="372" y="434"/>
                  </a:lnTo>
                  <a:lnTo>
                    <a:pt x="371" y="434"/>
                  </a:lnTo>
                  <a:lnTo>
                    <a:pt x="369" y="434"/>
                  </a:lnTo>
                  <a:lnTo>
                    <a:pt x="369" y="434"/>
                  </a:lnTo>
                  <a:lnTo>
                    <a:pt x="367" y="436"/>
                  </a:lnTo>
                  <a:lnTo>
                    <a:pt x="369" y="438"/>
                  </a:lnTo>
                  <a:lnTo>
                    <a:pt x="369" y="439"/>
                  </a:lnTo>
                  <a:lnTo>
                    <a:pt x="369" y="439"/>
                  </a:lnTo>
                  <a:lnTo>
                    <a:pt x="371" y="441"/>
                  </a:lnTo>
                  <a:lnTo>
                    <a:pt x="372" y="441"/>
                  </a:lnTo>
                  <a:lnTo>
                    <a:pt x="372" y="441"/>
                  </a:lnTo>
                  <a:lnTo>
                    <a:pt x="372" y="441"/>
                  </a:lnTo>
                  <a:lnTo>
                    <a:pt x="374" y="439"/>
                  </a:lnTo>
                  <a:lnTo>
                    <a:pt x="374" y="439"/>
                  </a:lnTo>
                  <a:lnTo>
                    <a:pt x="374" y="439"/>
                  </a:lnTo>
                  <a:lnTo>
                    <a:pt x="380" y="439"/>
                  </a:lnTo>
                  <a:lnTo>
                    <a:pt x="380" y="439"/>
                  </a:lnTo>
                  <a:lnTo>
                    <a:pt x="380" y="438"/>
                  </a:lnTo>
                  <a:lnTo>
                    <a:pt x="381" y="438"/>
                  </a:lnTo>
                  <a:lnTo>
                    <a:pt x="381" y="438"/>
                  </a:lnTo>
                  <a:lnTo>
                    <a:pt x="381" y="438"/>
                  </a:lnTo>
                  <a:lnTo>
                    <a:pt x="383" y="439"/>
                  </a:lnTo>
                  <a:lnTo>
                    <a:pt x="383" y="438"/>
                  </a:lnTo>
                  <a:lnTo>
                    <a:pt x="385" y="438"/>
                  </a:lnTo>
                  <a:lnTo>
                    <a:pt x="389" y="436"/>
                  </a:lnTo>
                  <a:lnTo>
                    <a:pt x="390" y="434"/>
                  </a:lnTo>
                  <a:lnTo>
                    <a:pt x="390" y="434"/>
                  </a:lnTo>
                  <a:lnTo>
                    <a:pt x="390" y="434"/>
                  </a:lnTo>
                  <a:lnTo>
                    <a:pt x="390" y="434"/>
                  </a:lnTo>
                  <a:lnTo>
                    <a:pt x="390" y="432"/>
                  </a:lnTo>
                  <a:lnTo>
                    <a:pt x="392" y="432"/>
                  </a:lnTo>
                  <a:lnTo>
                    <a:pt x="392" y="432"/>
                  </a:lnTo>
                  <a:lnTo>
                    <a:pt x="394" y="432"/>
                  </a:lnTo>
                  <a:lnTo>
                    <a:pt x="394" y="434"/>
                  </a:lnTo>
                  <a:lnTo>
                    <a:pt x="392" y="434"/>
                  </a:lnTo>
                  <a:lnTo>
                    <a:pt x="392" y="436"/>
                  </a:lnTo>
                  <a:lnTo>
                    <a:pt x="392" y="436"/>
                  </a:lnTo>
                  <a:lnTo>
                    <a:pt x="394" y="436"/>
                  </a:lnTo>
                  <a:lnTo>
                    <a:pt x="396" y="436"/>
                  </a:lnTo>
                  <a:lnTo>
                    <a:pt x="399" y="432"/>
                  </a:lnTo>
                  <a:lnTo>
                    <a:pt x="401" y="432"/>
                  </a:lnTo>
                  <a:lnTo>
                    <a:pt x="401" y="430"/>
                  </a:lnTo>
                  <a:lnTo>
                    <a:pt x="401" y="430"/>
                  </a:lnTo>
                  <a:lnTo>
                    <a:pt x="399" y="430"/>
                  </a:lnTo>
                  <a:lnTo>
                    <a:pt x="398" y="430"/>
                  </a:lnTo>
                  <a:lnTo>
                    <a:pt x="398" y="432"/>
                  </a:lnTo>
                  <a:lnTo>
                    <a:pt x="398" y="430"/>
                  </a:lnTo>
                  <a:lnTo>
                    <a:pt x="398" y="430"/>
                  </a:lnTo>
                  <a:lnTo>
                    <a:pt x="399" y="429"/>
                  </a:lnTo>
                  <a:lnTo>
                    <a:pt x="399" y="427"/>
                  </a:lnTo>
                  <a:lnTo>
                    <a:pt x="399" y="427"/>
                  </a:lnTo>
                  <a:lnTo>
                    <a:pt x="399" y="427"/>
                  </a:lnTo>
                  <a:lnTo>
                    <a:pt x="399" y="427"/>
                  </a:lnTo>
                  <a:lnTo>
                    <a:pt x="399" y="429"/>
                  </a:lnTo>
                  <a:lnTo>
                    <a:pt x="399" y="429"/>
                  </a:lnTo>
                  <a:lnTo>
                    <a:pt x="401" y="429"/>
                  </a:lnTo>
                  <a:lnTo>
                    <a:pt x="403" y="429"/>
                  </a:lnTo>
                  <a:lnTo>
                    <a:pt x="403" y="429"/>
                  </a:lnTo>
                  <a:lnTo>
                    <a:pt x="403" y="427"/>
                  </a:lnTo>
                  <a:lnTo>
                    <a:pt x="401" y="427"/>
                  </a:lnTo>
                  <a:lnTo>
                    <a:pt x="401" y="425"/>
                  </a:lnTo>
                  <a:lnTo>
                    <a:pt x="403" y="425"/>
                  </a:lnTo>
                  <a:lnTo>
                    <a:pt x="403" y="425"/>
                  </a:lnTo>
                  <a:lnTo>
                    <a:pt x="403" y="427"/>
                  </a:lnTo>
                  <a:lnTo>
                    <a:pt x="403" y="425"/>
                  </a:lnTo>
                  <a:lnTo>
                    <a:pt x="403" y="423"/>
                  </a:lnTo>
                  <a:lnTo>
                    <a:pt x="403" y="425"/>
                  </a:lnTo>
                  <a:lnTo>
                    <a:pt x="401" y="423"/>
                  </a:lnTo>
                  <a:lnTo>
                    <a:pt x="401" y="423"/>
                  </a:lnTo>
                  <a:lnTo>
                    <a:pt x="401" y="421"/>
                  </a:lnTo>
                  <a:lnTo>
                    <a:pt x="401" y="421"/>
                  </a:lnTo>
                  <a:lnTo>
                    <a:pt x="399" y="421"/>
                  </a:lnTo>
                  <a:lnTo>
                    <a:pt x="399" y="421"/>
                  </a:lnTo>
                  <a:lnTo>
                    <a:pt x="399" y="421"/>
                  </a:lnTo>
                  <a:lnTo>
                    <a:pt x="398" y="421"/>
                  </a:lnTo>
                  <a:lnTo>
                    <a:pt x="398" y="419"/>
                  </a:lnTo>
                  <a:lnTo>
                    <a:pt x="396" y="418"/>
                  </a:lnTo>
                  <a:lnTo>
                    <a:pt x="396" y="418"/>
                  </a:lnTo>
                  <a:lnTo>
                    <a:pt x="396" y="418"/>
                  </a:lnTo>
                  <a:lnTo>
                    <a:pt x="396" y="418"/>
                  </a:lnTo>
                  <a:lnTo>
                    <a:pt x="394" y="419"/>
                  </a:lnTo>
                  <a:lnTo>
                    <a:pt x="394" y="418"/>
                  </a:lnTo>
                  <a:lnTo>
                    <a:pt x="394" y="418"/>
                  </a:lnTo>
                  <a:lnTo>
                    <a:pt x="394" y="418"/>
                  </a:lnTo>
                  <a:lnTo>
                    <a:pt x="389" y="418"/>
                  </a:lnTo>
                  <a:lnTo>
                    <a:pt x="389" y="418"/>
                  </a:lnTo>
                  <a:lnTo>
                    <a:pt x="389" y="416"/>
                  </a:lnTo>
                  <a:lnTo>
                    <a:pt x="389" y="416"/>
                  </a:lnTo>
                  <a:lnTo>
                    <a:pt x="387" y="416"/>
                  </a:lnTo>
                  <a:lnTo>
                    <a:pt x="385" y="410"/>
                  </a:lnTo>
                  <a:lnTo>
                    <a:pt x="385" y="409"/>
                  </a:lnTo>
                  <a:lnTo>
                    <a:pt x="383" y="409"/>
                  </a:lnTo>
                  <a:lnTo>
                    <a:pt x="383" y="409"/>
                  </a:lnTo>
                  <a:lnTo>
                    <a:pt x="383" y="407"/>
                  </a:lnTo>
                  <a:close/>
                  <a:moveTo>
                    <a:pt x="352" y="412"/>
                  </a:moveTo>
                  <a:lnTo>
                    <a:pt x="351" y="412"/>
                  </a:lnTo>
                  <a:lnTo>
                    <a:pt x="351" y="412"/>
                  </a:lnTo>
                  <a:lnTo>
                    <a:pt x="352" y="414"/>
                  </a:lnTo>
                  <a:lnTo>
                    <a:pt x="352" y="414"/>
                  </a:lnTo>
                  <a:lnTo>
                    <a:pt x="352" y="414"/>
                  </a:lnTo>
                  <a:lnTo>
                    <a:pt x="352" y="412"/>
                  </a:lnTo>
                  <a:lnTo>
                    <a:pt x="352" y="412"/>
                  </a:lnTo>
                  <a:lnTo>
                    <a:pt x="354" y="412"/>
                  </a:lnTo>
                  <a:lnTo>
                    <a:pt x="354" y="412"/>
                  </a:lnTo>
                  <a:lnTo>
                    <a:pt x="358" y="410"/>
                  </a:lnTo>
                  <a:lnTo>
                    <a:pt x="360" y="409"/>
                  </a:lnTo>
                  <a:lnTo>
                    <a:pt x="360" y="409"/>
                  </a:lnTo>
                  <a:lnTo>
                    <a:pt x="361" y="409"/>
                  </a:lnTo>
                  <a:lnTo>
                    <a:pt x="361" y="407"/>
                  </a:lnTo>
                  <a:lnTo>
                    <a:pt x="361" y="407"/>
                  </a:lnTo>
                  <a:lnTo>
                    <a:pt x="361" y="407"/>
                  </a:lnTo>
                  <a:lnTo>
                    <a:pt x="363" y="405"/>
                  </a:lnTo>
                  <a:lnTo>
                    <a:pt x="363" y="403"/>
                  </a:lnTo>
                  <a:lnTo>
                    <a:pt x="363" y="403"/>
                  </a:lnTo>
                  <a:lnTo>
                    <a:pt x="363" y="401"/>
                  </a:lnTo>
                  <a:lnTo>
                    <a:pt x="361" y="403"/>
                  </a:lnTo>
                  <a:lnTo>
                    <a:pt x="361" y="403"/>
                  </a:lnTo>
                  <a:lnTo>
                    <a:pt x="360" y="403"/>
                  </a:lnTo>
                  <a:lnTo>
                    <a:pt x="358" y="405"/>
                  </a:lnTo>
                  <a:lnTo>
                    <a:pt x="356" y="405"/>
                  </a:lnTo>
                  <a:lnTo>
                    <a:pt x="356" y="407"/>
                  </a:lnTo>
                  <a:lnTo>
                    <a:pt x="354" y="410"/>
                  </a:lnTo>
                  <a:lnTo>
                    <a:pt x="352" y="412"/>
                  </a:lnTo>
                  <a:close/>
                  <a:moveTo>
                    <a:pt x="313" y="380"/>
                  </a:moveTo>
                  <a:lnTo>
                    <a:pt x="313" y="380"/>
                  </a:lnTo>
                  <a:lnTo>
                    <a:pt x="315" y="380"/>
                  </a:lnTo>
                  <a:lnTo>
                    <a:pt x="315" y="378"/>
                  </a:lnTo>
                  <a:lnTo>
                    <a:pt x="315" y="378"/>
                  </a:lnTo>
                  <a:lnTo>
                    <a:pt x="315" y="378"/>
                  </a:lnTo>
                  <a:lnTo>
                    <a:pt x="315" y="376"/>
                  </a:lnTo>
                  <a:lnTo>
                    <a:pt x="315" y="376"/>
                  </a:lnTo>
                  <a:lnTo>
                    <a:pt x="315" y="376"/>
                  </a:lnTo>
                  <a:lnTo>
                    <a:pt x="316" y="376"/>
                  </a:lnTo>
                  <a:lnTo>
                    <a:pt x="318" y="376"/>
                  </a:lnTo>
                  <a:lnTo>
                    <a:pt x="316" y="374"/>
                  </a:lnTo>
                  <a:lnTo>
                    <a:pt x="316" y="374"/>
                  </a:lnTo>
                  <a:lnTo>
                    <a:pt x="316" y="374"/>
                  </a:lnTo>
                  <a:lnTo>
                    <a:pt x="316" y="373"/>
                  </a:lnTo>
                  <a:lnTo>
                    <a:pt x="316" y="373"/>
                  </a:lnTo>
                  <a:lnTo>
                    <a:pt x="315" y="373"/>
                  </a:lnTo>
                  <a:lnTo>
                    <a:pt x="315" y="371"/>
                  </a:lnTo>
                  <a:lnTo>
                    <a:pt x="315" y="371"/>
                  </a:lnTo>
                  <a:lnTo>
                    <a:pt x="315" y="369"/>
                  </a:lnTo>
                  <a:lnTo>
                    <a:pt x="315" y="369"/>
                  </a:lnTo>
                  <a:lnTo>
                    <a:pt x="315" y="369"/>
                  </a:lnTo>
                  <a:lnTo>
                    <a:pt x="315" y="369"/>
                  </a:lnTo>
                  <a:lnTo>
                    <a:pt x="315" y="369"/>
                  </a:lnTo>
                  <a:lnTo>
                    <a:pt x="315" y="369"/>
                  </a:lnTo>
                  <a:lnTo>
                    <a:pt x="313" y="369"/>
                  </a:lnTo>
                  <a:lnTo>
                    <a:pt x="313" y="371"/>
                  </a:lnTo>
                  <a:lnTo>
                    <a:pt x="313" y="373"/>
                  </a:lnTo>
                  <a:lnTo>
                    <a:pt x="311" y="373"/>
                  </a:lnTo>
                  <a:lnTo>
                    <a:pt x="309" y="373"/>
                  </a:lnTo>
                  <a:lnTo>
                    <a:pt x="311" y="374"/>
                  </a:lnTo>
                  <a:lnTo>
                    <a:pt x="311" y="374"/>
                  </a:lnTo>
                  <a:lnTo>
                    <a:pt x="311" y="376"/>
                  </a:lnTo>
                  <a:lnTo>
                    <a:pt x="309" y="376"/>
                  </a:lnTo>
                  <a:lnTo>
                    <a:pt x="309" y="376"/>
                  </a:lnTo>
                  <a:lnTo>
                    <a:pt x="307" y="378"/>
                  </a:lnTo>
                  <a:lnTo>
                    <a:pt x="307" y="378"/>
                  </a:lnTo>
                  <a:lnTo>
                    <a:pt x="309" y="378"/>
                  </a:lnTo>
                  <a:lnTo>
                    <a:pt x="313" y="380"/>
                  </a:lnTo>
                  <a:close/>
                  <a:moveTo>
                    <a:pt x="374" y="371"/>
                  </a:moveTo>
                  <a:lnTo>
                    <a:pt x="372" y="371"/>
                  </a:lnTo>
                  <a:lnTo>
                    <a:pt x="371" y="369"/>
                  </a:lnTo>
                  <a:lnTo>
                    <a:pt x="367" y="369"/>
                  </a:lnTo>
                  <a:lnTo>
                    <a:pt x="367" y="371"/>
                  </a:lnTo>
                  <a:lnTo>
                    <a:pt x="363" y="374"/>
                  </a:lnTo>
                  <a:lnTo>
                    <a:pt x="363" y="374"/>
                  </a:lnTo>
                  <a:lnTo>
                    <a:pt x="365" y="376"/>
                  </a:lnTo>
                  <a:lnTo>
                    <a:pt x="367" y="376"/>
                  </a:lnTo>
                  <a:lnTo>
                    <a:pt x="367" y="376"/>
                  </a:lnTo>
                  <a:lnTo>
                    <a:pt x="369" y="378"/>
                  </a:lnTo>
                  <a:lnTo>
                    <a:pt x="369" y="380"/>
                  </a:lnTo>
                  <a:lnTo>
                    <a:pt x="371" y="380"/>
                  </a:lnTo>
                  <a:lnTo>
                    <a:pt x="372" y="378"/>
                  </a:lnTo>
                  <a:lnTo>
                    <a:pt x="372" y="376"/>
                  </a:lnTo>
                  <a:lnTo>
                    <a:pt x="374" y="373"/>
                  </a:lnTo>
                  <a:lnTo>
                    <a:pt x="372" y="373"/>
                  </a:lnTo>
                  <a:lnTo>
                    <a:pt x="372" y="373"/>
                  </a:lnTo>
                  <a:lnTo>
                    <a:pt x="374" y="371"/>
                  </a:lnTo>
                  <a:close/>
                  <a:moveTo>
                    <a:pt x="358" y="369"/>
                  </a:moveTo>
                  <a:lnTo>
                    <a:pt x="360" y="369"/>
                  </a:lnTo>
                  <a:lnTo>
                    <a:pt x="361" y="369"/>
                  </a:lnTo>
                  <a:lnTo>
                    <a:pt x="361" y="369"/>
                  </a:lnTo>
                  <a:lnTo>
                    <a:pt x="360" y="367"/>
                  </a:lnTo>
                  <a:lnTo>
                    <a:pt x="360" y="367"/>
                  </a:lnTo>
                  <a:lnTo>
                    <a:pt x="358" y="367"/>
                  </a:lnTo>
                  <a:lnTo>
                    <a:pt x="356" y="369"/>
                  </a:lnTo>
                  <a:lnTo>
                    <a:pt x="356" y="369"/>
                  </a:lnTo>
                  <a:lnTo>
                    <a:pt x="356" y="369"/>
                  </a:lnTo>
                  <a:lnTo>
                    <a:pt x="358" y="369"/>
                  </a:lnTo>
                  <a:close/>
                  <a:moveTo>
                    <a:pt x="387" y="344"/>
                  </a:moveTo>
                  <a:lnTo>
                    <a:pt x="385" y="345"/>
                  </a:lnTo>
                  <a:lnTo>
                    <a:pt x="385" y="345"/>
                  </a:lnTo>
                  <a:lnTo>
                    <a:pt x="387" y="347"/>
                  </a:lnTo>
                  <a:lnTo>
                    <a:pt x="389" y="347"/>
                  </a:lnTo>
                  <a:lnTo>
                    <a:pt x="390" y="347"/>
                  </a:lnTo>
                  <a:lnTo>
                    <a:pt x="390" y="345"/>
                  </a:lnTo>
                  <a:lnTo>
                    <a:pt x="389" y="344"/>
                  </a:lnTo>
                  <a:lnTo>
                    <a:pt x="387" y="344"/>
                  </a:lnTo>
                  <a:close/>
                  <a:moveTo>
                    <a:pt x="322" y="353"/>
                  </a:moveTo>
                  <a:lnTo>
                    <a:pt x="324" y="353"/>
                  </a:lnTo>
                  <a:lnTo>
                    <a:pt x="324" y="351"/>
                  </a:lnTo>
                  <a:lnTo>
                    <a:pt x="324" y="349"/>
                  </a:lnTo>
                  <a:lnTo>
                    <a:pt x="324" y="349"/>
                  </a:lnTo>
                  <a:lnTo>
                    <a:pt x="325" y="347"/>
                  </a:lnTo>
                  <a:lnTo>
                    <a:pt x="325" y="347"/>
                  </a:lnTo>
                  <a:lnTo>
                    <a:pt x="325" y="347"/>
                  </a:lnTo>
                  <a:lnTo>
                    <a:pt x="325" y="345"/>
                  </a:lnTo>
                  <a:lnTo>
                    <a:pt x="325" y="345"/>
                  </a:lnTo>
                  <a:lnTo>
                    <a:pt x="325" y="345"/>
                  </a:lnTo>
                  <a:lnTo>
                    <a:pt x="324" y="345"/>
                  </a:lnTo>
                  <a:lnTo>
                    <a:pt x="324" y="344"/>
                  </a:lnTo>
                  <a:lnTo>
                    <a:pt x="324" y="344"/>
                  </a:lnTo>
                  <a:lnTo>
                    <a:pt x="322" y="344"/>
                  </a:lnTo>
                  <a:lnTo>
                    <a:pt x="320" y="344"/>
                  </a:lnTo>
                  <a:lnTo>
                    <a:pt x="320" y="342"/>
                  </a:lnTo>
                  <a:lnTo>
                    <a:pt x="320" y="342"/>
                  </a:lnTo>
                  <a:lnTo>
                    <a:pt x="318" y="342"/>
                  </a:lnTo>
                  <a:lnTo>
                    <a:pt x="318" y="342"/>
                  </a:lnTo>
                  <a:lnTo>
                    <a:pt x="318" y="342"/>
                  </a:lnTo>
                  <a:lnTo>
                    <a:pt x="318" y="342"/>
                  </a:lnTo>
                  <a:lnTo>
                    <a:pt x="318" y="340"/>
                  </a:lnTo>
                  <a:lnTo>
                    <a:pt x="316" y="340"/>
                  </a:lnTo>
                  <a:lnTo>
                    <a:pt x="316" y="340"/>
                  </a:lnTo>
                  <a:lnTo>
                    <a:pt x="316" y="340"/>
                  </a:lnTo>
                  <a:lnTo>
                    <a:pt x="316" y="338"/>
                  </a:lnTo>
                  <a:lnTo>
                    <a:pt x="318" y="338"/>
                  </a:lnTo>
                  <a:lnTo>
                    <a:pt x="318" y="340"/>
                  </a:lnTo>
                  <a:lnTo>
                    <a:pt x="320" y="340"/>
                  </a:lnTo>
                  <a:lnTo>
                    <a:pt x="322" y="342"/>
                  </a:lnTo>
                  <a:lnTo>
                    <a:pt x="322" y="344"/>
                  </a:lnTo>
                  <a:lnTo>
                    <a:pt x="324" y="344"/>
                  </a:lnTo>
                  <a:lnTo>
                    <a:pt x="325" y="342"/>
                  </a:lnTo>
                  <a:lnTo>
                    <a:pt x="325" y="342"/>
                  </a:lnTo>
                  <a:lnTo>
                    <a:pt x="324" y="342"/>
                  </a:lnTo>
                  <a:lnTo>
                    <a:pt x="322" y="340"/>
                  </a:lnTo>
                  <a:lnTo>
                    <a:pt x="322" y="340"/>
                  </a:lnTo>
                  <a:lnTo>
                    <a:pt x="322" y="340"/>
                  </a:lnTo>
                  <a:lnTo>
                    <a:pt x="322" y="340"/>
                  </a:lnTo>
                  <a:lnTo>
                    <a:pt x="322" y="340"/>
                  </a:lnTo>
                  <a:lnTo>
                    <a:pt x="324" y="340"/>
                  </a:lnTo>
                  <a:lnTo>
                    <a:pt x="318" y="336"/>
                  </a:lnTo>
                  <a:lnTo>
                    <a:pt x="318" y="336"/>
                  </a:lnTo>
                  <a:lnTo>
                    <a:pt x="316" y="338"/>
                  </a:lnTo>
                  <a:lnTo>
                    <a:pt x="315" y="338"/>
                  </a:lnTo>
                  <a:lnTo>
                    <a:pt x="316" y="342"/>
                  </a:lnTo>
                  <a:lnTo>
                    <a:pt x="316" y="345"/>
                  </a:lnTo>
                  <a:lnTo>
                    <a:pt x="316" y="347"/>
                  </a:lnTo>
                  <a:lnTo>
                    <a:pt x="315" y="347"/>
                  </a:lnTo>
                  <a:lnTo>
                    <a:pt x="315" y="347"/>
                  </a:lnTo>
                  <a:lnTo>
                    <a:pt x="315" y="347"/>
                  </a:lnTo>
                  <a:lnTo>
                    <a:pt x="315" y="349"/>
                  </a:lnTo>
                  <a:lnTo>
                    <a:pt x="315" y="351"/>
                  </a:lnTo>
                  <a:lnTo>
                    <a:pt x="315" y="351"/>
                  </a:lnTo>
                  <a:lnTo>
                    <a:pt x="313" y="353"/>
                  </a:lnTo>
                  <a:lnTo>
                    <a:pt x="315" y="353"/>
                  </a:lnTo>
                  <a:lnTo>
                    <a:pt x="315" y="353"/>
                  </a:lnTo>
                  <a:lnTo>
                    <a:pt x="315" y="354"/>
                  </a:lnTo>
                  <a:lnTo>
                    <a:pt x="315" y="354"/>
                  </a:lnTo>
                  <a:lnTo>
                    <a:pt x="315" y="356"/>
                  </a:lnTo>
                  <a:lnTo>
                    <a:pt x="315" y="358"/>
                  </a:lnTo>
                  <a:lnTo>
                    <a:pt x="316" y="362"/>
                  </a:lnTo>
                  <a:lnTo>
                    <a:pt x="316" y="363"/>
                  </a:lnTo>
                  <a:lnTo>
                    <a:pt x="318" y="365"/>
                  </a:lnTo>
                  <a:lnTo>
                    <a:pt x="320" y="363"/>
                  </a:lnTo>
                  <a:lnTo>
                    <a:pt x="324" y="365"/>
                  </a:lnTo>
                  <a:lnTo>
                    <a:pt x="325" y="363"/>
                  </a:lnTo>
                  <a:lnTo>
                    <a:pt x="325" y="363"/>
                  </a:lnTo>
                  <a:lnTo>
                    <a:pt x="324" y="363"/>
                  </a:lnTo>
                  <a:lnTo>
                    <a:pt x="324" y="362"/>
                  </a:lnTo>
                  <a:lnTo>
                    <a:pt x="324" y="362"/>
                  </a:lnTo>
                  <a:lnTo>
                    <a:pt x="322" y="360"/>
                  </a:lnTo>
                  <a:lnTo>
                    <a:pt x="322" y="360"/>
                  </a:lnTo>
                  <a:lnTo>
                    <a:pt x="320" y="360"/>
                  </a:lnTo>
                  <a:lnTo>
                    <a:pt x="318" y="360"/>
                  </a:lnTo>
                  <a:lnTo>
                    <a:pt x="318" y="360"/>
                  </a:lnTo>
                  <a:lnTo>
                    <a:pt x="320" y="360"/>
                  </a:lnTo>
                  <a:lnTo>
                    <a:pt x="322" y="360"/>
                  </a:lnTo>
                  <a:lnTo>
                    <a:pt x="322" y="360"/>
                  </a:lnTo>
                  <a:lnTo>
                    <a:pt x="324" y="360"/>
                  </a:lnTo>
                  <a:lnTo>
                    <a:pt x="324" y="358"/>
                  </a:lnTo>
                  <a:lnTo>
                    <a:pt x="324" y="356"/>
                  </a:lnTo>
                  <a:lnTo>
                    <a:pt x="322" y="354"/>
                  </a:lnTo>
                  <a:lnTo>
                    <a:pt x="322" y="353"/>
                  </a:lnTo>
                  <a:lnTo>
                    <a:pt x="318" y="353"/>
                  </a:lnTo>
                  <a:lnTo>
                    <a:pt x="318" y="351"/>
                  </a:lnTo>
                  <a:lnTo>
                    <a:pt x="322" y="353"/>
                  </a:lnTo>
                  <a:close/>
                  <a:moveTo>
                    <a:pt x="322" y="329"/>
                  </a:moveTo>
                  <a:lnTo>
                    <a:pt x="324" y="329"/>
                  </a:lnTo>
                  <a:lnTo>
                    <a:pt x="324" y="329"/>
                  </a:lnTo>
                  <a:lnTo>
                    <a:pt x="322" y="329"/>
                  </a:lnTo>
                  <a:lnTo>
                    <a:pt x="322" y="329"/>
                  </a:lnTo>
                  <a:lnTo>
                    <a:pt x="322" y="329"/>
                  </a:lnTo>
                  <a:lnTo>
                    <a:pt x="322" y="329"/>
                  </a:lnTo>
                  <a:lnTo>
                    <a:pt x="320" y="329"/>
                  </a:lnTo>
                  <a:lnTo>
                    <a:pt x="320" y="329"/>
                  </a:lnTo>
                  <a:lnTo>
                    <a:pt x="320" y="329"/>
                  </a:lnTo>
                  <a:lnTo>
                    <a:pt x="318" y="329"/>
                  </a:lnTo>
                  <a:lnTo>
                    <a:pt x="318" y="329"/>
                  </a:lnTo>
                  <a:lnTo>
                    <a:pt x="316" y="329"/>
                  </a:lnTo>
                  <a:lnTo>
                    <a:pt x="316" y="331"/>
                  </a:lnTo>
                  <a:lnTo>
                    <a:pt x="316" y="333"/>
                  </a:lnTo>
                  <a:lnTo>
                    <a:pt x="316" y="335"/>
                  </a:lnTo>
                  <a:lnTo>
                    <a:pt x="320" y="336"/>
                  </a:lnTo>
                  <a:lnTo>
                    <a:pt x="322" y="336"/>
                  </a:lnTo>
                  <a:lnTo>
                    <a:pt x="325" y="335"/>
                  </a:lnTo>
                  <a:lnTo>
                    <a:pt x="325" y="335"/>
                  </a:lnTo>
                  <a:lnTo>
                    <a:pt x="325" y="335"/>
                  </a:lnTo>
                  <a:lnTo>
                    <a:pt x="325" y="335"/>
                  </a:lnTo>
                  <a:lnTo>
                    <a:pt x="324" y="335"/>
                  </a:lnTo>
                  <a:lnTo>
                    <a:pt x="324" y="333"/>
                  </a:lnTo>
                  <a:lnTo>
                    <a:pt x="324" y="333"/>
                  </a:lnTo>
                  <a:lnTo>
                    <a:pt x="324" y="333"/>
                  </a:lnTo>
                  <a:lnTo>
                    <a:pt x="325" y="331"/>
                  </a:lnTo>
                  <a:lnTo>
                    <a:pt x="325" y="331"/>
                  </a:lnTo>
                  <a:lnTo>
                    <a:pt x="325" y="331"/>
                  </a:lnTo>
                  <a:lnTo>
                    <a:pt x="324" y="331"/>
                  </a:lnTo>
                  <a:lnTo>
                    <a:pt x="324" y="329"/>
                  </a:lnTo>
                  <a:lnTo>
                    <a:pt x="324" y="331"/>
                  </a:lnTo>
                  <a:lnTo>
                    <a:pt x="324" y="331"/>
                  </a:lnTo>
                  <a:lnTo>
                    <a:pt x="324" y="331"/>
                  </a:lnTo>
                  <a:lnTo>
                    <a:pt x="322" y="329"/>
                  </a:lnTo>
                  <a:lnTo>
                    <a:pt x="322" y="329"/>
                  </a:lnTo>
                  <a:lnTo>
                    <a:pt x="322" y="329"/>
                  </a:lnTo>
                  <a:close/>
                  <a:moveTo>
                    <a:pt x="383" y="342"/>
                  </a:moveTo>
                  <a:lnTo>
                    <a:pt x="383" y="342"/>
                  </a:lnTo>
                  <a:lnTo>
                    <a:pt x="383" y="342"/>
                  </a:lnTo>
                  <a:lnTo>
                    <a:pt x="383" y="344"/>
                  </a:lnTo>
                  <a:lnTo>
                    <a:pt x="383" y="344"/>
                  </a:lnTo>
                  <a:lnTo>
                    <a:pt x="385" y="344"/>
                  </a:lnTo>
                  <a:lnTo>
                    <a:pt x="385" y="344"/>
                  </a:lnTo>
                  <a:lnTo>
                    <a:pt x="385" y="342"/>
                  </a:lnTo>
                  <a:lnTo>
                    <a:pt x="387" y="342"/>
                  </a:lnTo>
                  <a:lnTo>
                    <a:pt x="387" y="340"/>
                  </a:lnTo>
                  <a:lnTo>
                    <a:pt x="385" y="338"/>
                  </a:lnTo>
                  <a:lnTo>
                    <a:pt x="385" y="338"/>
                  </a:lnTo>
                  <a:lnTo>
                    <a:pt x="385" y="335"/>
                  </a:lnTo>
                  <a:lnTo>
                    <a:pt x="385" y="333"/>
                  </a:lnTo>
                  <a:lnTo>
                    <a:pt x="387" y="329"/>
                  </a:lnTo>
                  <a:lnTo>
                    <a:pt x="387" y="327"/>
                  </a:lnTo>
                  <a:lnTo>
                    <a:pt x="387" y="327"/>
                  </a:lnTo>
                  <a:lnTo>
                    <a:pt x="387" y="327"/>
                  </a:lnTo>
                  <a:lnTo>
                    <a:pt x="387" y="327"/>
                  </a:lnTo>
                  <a:lnTo>
                    <a:pt x="385" y="327"/>
                  </a:lnTo>
                  <a:lnTo>
                    <a:pt x="387" y="327"/>
                  </a:lnTo>
                  <a:lnTo>
                    <a:pt x="387" y="329"/>
                  </a:lnTo>
                  <a:lnTo>
                    <a:pt x="385" y="327"/>
                  </a:lnTo>
                  <a:lnTo>
                    <a:pt x="385" y="327"/>
                  </a:lnTo>
                  <a:lnTo>
                    <a:pt x="385" y="329"/>
                  </a:lnTo>
                  <a:lnTo>
                    <a:pt x="385" y="329"/>
                  </a:lnTo>
                  <a:lnTo>
                    <a:pt x="385" y="331"/>
                  </a:lnTo>
                  <a:lnTo>
                    <a:pt x="385" y="331"/>
                  </a:lnTo>
                  <a:lnTo>
                    <a:pt x="385" y="331"/>
                  </a:lnTo>
                  <a:lnTo>
                    <a:pt x="383" y="331"/>
                  </a:lnTo>
                  <a:lnTo>
                    <a:pt x="383" y="333"/>
                  </a:lnTo>
                  <a:lnTo>
                    <a:pt x="383" y="335"/>
                  </a:lnTo>
                  <a:lnTo>
                    <a:pt x="381" y="340"/>
                  </a:lnTo>
                  <a:lnTo>
                    <a:pt x="381" y="342"/>
                  </a:lnTo>
                  <a:lnTo>
                    <a:pt x="383" y="342"/>
                  </a:lnTo>
                  <a:close/>
                  <a:moveTo>
                    <a:pt x="387" y="326"/>
                  </a:moveTo>
                  <a:lnTo>
                    <a:pt x="387" y="326"/>
                  </a:lnTo>
                  <a:lnTo>
                    <a:pt x="389" y="322"/>
                  </a:lnTo>
                  <a:lnTo>
                    <a:pt x="389" y="320"/>
                  </a:lnTo>
                  <a:lnTo>
                    <a:pt x="387" y="320"/>
                  </a:lnTo>
                  <a:lnTo>
                    <a:pt x="387" y="322"/>
                  </a:lnTo>
                  <a:lnTo>
                    <a:pt x="387" y="322"/>
                  </a:lnTo>
                  <a:lnTo>
                    <a:pt x="387" y="322"/>
                  </a:lnTo>
                  <a:lnTo>
                    <a:pt x="387" y="322"/>
                  </a:lnTo>
                  <a:lnTo>
                    <a:pt x="387" y="322"/>
                  </a:lnTo>
                  <a:lnTo>
                    <a:pt x="387" y="324"/>
                  </a:lnTo>
                  <a:lnTo>
                    <a:pt x="387" y="326"/>
                  </a:lnTo>
                  <a:lnTo>
                    <a:pt x="387" y="326"/>
                  </a:lnTo>
                  <a:lnTo>
                    <a:pt x="387" y="326"/>
                  </a:lnTo>
                  <a:close/>
                  <a:moveTo>
                    <a:pt x="0" y="318"/>
                  </a:moveTo>
                  <a:lnTo>
                    <a:pt x="0" y="318"/>
                  </a:lnTo>
                  <a:lnTo>
                    <a:pt x="0" y="318"/>
                  </a:lnTo>
                  <a:lnTo>
                    <a:pt x="0" y="318"/>
                  </a:lnTo>
                  <a:lnTo>
                    <a:pt x="0" y="318"/>
                  </a:lnTo>
                  <a:lnTo>
                    <a:pt x="0" y="318"/>
                  </a:lnTo>
                  <a:lnTo>
                    <a:pt x="0" y="318"/>
                  </a:lnTo>
                  <a:lnTo>
                    <a:pt x="0" y="318"/>
                  </a:lnTo>
                  <a:lnTo>
                    <a:pt x="0" y="318"/>
                  </a:lnTo>
                  <a:close/>
                  <a:moveTo>
                    <a:pt x="311" y="322"/>
                  </a:moveTo>
                  <a:lnTo>
                    <a:pt x="313" y="322"/>
                  </a:lnTo>
                  <a:lnTo>
                    <a:pt x="313" y="322"/>
                  </a:lnTo>
                  <a:lnTo>
                    <a:pt x="313" y="322"/>
                  </a:lnTo>
                  <a:lnTo>
                    <a:pt x="313" y="320"/>
                  </a:lnTo>
                  <a:lnTo>
                    <a:pt x="315" y="320"/>
                  </a:lnTo>
                  <a:lnTo>
                    <a:pt x="315" y="320"/>
                  </a:lnTo>
                  <a:lnTo>
                    <a:pt x="318" y="322"/>
                  </a:lnTo>
                  <a:lnTo>
                    <a:pt x="320" y="324"/>
                  </a:lnTo>
                  <a:lnTo>
                    <a:pt x="320" y="324"/>
                  </a:lnTo>
                  <a:lnTo>
                    <a:pt x="318" y="324"/>
                  </a:lnTo>
                  <a:lnTo>
                    <a:pt x="318" y="324"/>
                  </a:lnTo>
                  <a:lnTo>
                    <a:pt x="320" y="324"/>
                  </a:lnTo>
                  <a:lnTo>
                    <a:pt x="320" y="326"/>
                  </a:lnTo>
                  <a:lnTo>
                    <a:pt x="320" y="326"/>
                  </a:lnTo>
                  <a:lnTo>
                    <a:pt x="320" y="327"/>
                  </a:lnTo>
                  <a:lnTo>
                    <a:pt x="320" y="327"/>
                  </a:lnTo>
                  <a:lnTo>
                    <a:pt x="322" y="327"/>
                  </a:lnTo>
                  <a:lnTo>
                    <a:pt x="324" y="327"/>
                  </a:lnTo>
                  <a:lnTo>
                    <a:pt x="324" y="327"/>
                  </a:lnTo>
                  <a:lnTo>
                    <a:pt x="325" y="327"/>
                  </a:lnTo>
                  <a:lnTo>
                    <a:pt x="325" y="327"/>
                  </a:lnTo>
                  <a:lnTo>
                    <a:pt x="327" y="327"/>
                  </a:lnTo>
                  <a:lnTo>
                    <a:pt x="329" y="326"/>
                  </a:lnTo>
                  <a:lnTo>
                    <a:pt x="329" y="324"/>
                  </a:lnTo>
                  <a:lnTo>
                    <a:pt x="329" y="324"/>
                  </a:lnTo>
                  <a:lnTo>
                    <a:pt x="329" y="324"/>
                  </a:lnTo>
                  <a:lnTo>
                    <a:pt x="327" y="324"/>
                  </a:lnTo>
                  <a:lnTo>
                    <a:pt x="327" y="322"/>
                  </a:lnTo>
                  <a:lnTo>
                    <a:pt x="324" y="324"/>
                  </a:lnTo>
                  <a:lnTo>
                    <a:pt x="320" y="324"/>
                  </a:lnTo>
                  <a:lnTo>
                    <a:pt x="320" y="324"/>
                  </a:lnTo>
                  <a:lnTo>
                    <a:pt x="322" y="322"/>
                  </a:lnTo>
                  <a:lnTo>
                    <a:pt x="324" y="322"/>
                  </a:lnTo>
                  <a:lnTo>
                    <a:pt x="324" y="322"/>
                  </a:lnTo>
                  <a:lnTo>
                    <a:pt x="324" y="322"/>
                  </a:lnTo>
                  <a:lnTo>
                    <a:pt x="324" y="324"/>
                  </a:lnTo>
                  <a:lnTo>
                    <a:pt x="324" y="324"/>
                  </a:lnTo>
                  <a:lnTo>
                    <a:pt x="325" y="322"/>
                  </a:lnTo>
                  <a:lnTo>
                    <a:pt x="325" y="322"/>
                  </a:lnTo>
                  <a:lnTo>
                    <a:pt x="329" y="322"/>
                  </a:lnTo>
                  <a:lnTo>
                    <a:pt x="329" y="322"/>
                  </a:lnTo>
                  <a:lnTo>
                    <a:pt x="331" y="318"/>
                  </a:lnTo>
                  <a:lnTo>
                    <a:pt x="329" y="320"/>
                  </a:lnTo>
                  <a:lnTo>
                    <a:pt x="329" y="320"/>
                  </a:lnTo>
                  <a:lnTo>
                    <a:pt x="327" y="318"/>
                  </a:lnTo>
                  <a:lnTo>
                    <a:pt x="327" y="318"/>
                  </a:lnTo>
                  <a:lnTo>
                    <a:pt x="327" y="317"/>
                  </a:lnTo>
                  <a:lnTo>
                    <a:pt x="325" y="317"/>
                  </a:lnTo>
                  <a:lnTo>
                    <a:pt x="325" y="317"/>
                  </a:lnTo>
                  <a:lnTo>
                    <a:pt x="325" y="317"/>
                  </a:lnTo>
                  <a:lnTo>
                    <a:pt x="325" y="315"/>
                  </a:lnTo>
                  <a:lnTo>
                    <a:pt x="325" y="315"/>
                  </a:lnTo>
                  <a:lnTo>
                    <a:pt x="325" y="315"/>
                  </a:lnTo>
                  <a:lnTo>
                    <a:pt x="325" y="315"/>
                  </a:lnTo>
                  <a:lnTo>
                    <a:pt x="327" y="315"/>
                  </a:lnTo>
                  <a:lnTo>
                    <a:pt x="329" y="317"/>
                  </a:lnTo>
                  <a:lnTo>
                    <a:pt x="329" y="317"/>
                  </a:lnTo>
                  <a:lnTo>
                    <a:pt x="329" y="317"/>
                  </a:lnTo>
                  <a:lnTo>
                    <a:pt x="329" y="317"/>
                  </a:lnTo>
                  <a:lnTo>
                    <a:pt x="331" y="318"/>
                  </a:lnTo>
                  <a:lnTo>
                    <a:pt x="331" y="318"/>
                  </a:lnTo>
                  <a:lnTo>
                    <a:pt x="331" y="318"/>
                  </a:lnTo>
                  <a:lnTo>
                    <a:pt x="333" y="317"/>
                  </a:lnTo>
                  <a:lnTo>
                    <a:pt x="333" y="315"/>
                  </a:lnTo>
                  <a:lnTo>
                    <a:pt x="333" y="315"/>
                  </a:lnTo>
                  <a:lnTo>
                    <a:pt x="331" y="313"/>
                  </a:lnTo>
                  <a:lnTo>
                    <a:pt x="331" y="313"/>
                  </a:lnTo>
                  <a:lnTo>
                    <a:pt x="329" y="313"/>
                  </a:lnTo>
                  <a:lnTo>
                    <a:pt x="329" y="313"/>
                  </a:lnTo>
                  <a:lnTo>
                    <a:pt x="327" y="315"/>
                  </a:lnTo>
                  <a:lnTo>
                    <a:pt x="327" y="313"/>
                  </a:lnTo>
                  <a:lnTo>
                    <a:pt x="327" y="313"/>
                  </a:lnTo>
                  <a:lnTo>
                    <a:pt x="327" y="311"/>
                  </a:lnTo>
                  <a:lnTo>
                    <a:pt x="327" y="311"/>
                  </a:lnTo>
                  <a:lnTo>
                    <a:pt x="327" y="311"/>
                  </a:lnTo>
                  <a:lnTo>
                    <a:pt x="325" y="311"/>
                  </a:lnTo>
                  <a:lnTo>
                    <a:pt x="324" y="313"/>
                  </a:lnTo>
                  <a:lnTo>
                    <a:pt x="322" y="313"/>
                  </a:lnTo>
                  <a:lnTo>
                    <a:pt x="324" y="313"/>
                  </a:lnTo>
                  <a:lnTo>
                    <a:pt x="324" y="313"/>
                  </a:lnTo>
                  <a:lnTo>
                    <a:pt x="324" y="315"/>
                  </a:lnTo>
                  <a:lnTo>
                    <a:pt x="322" y="315"/>
                  </a:lnTo>
                  <a:lnTo>
                    <a:pt x="320" y="313"/>
                  </a:lnTo>
                  <a:lnTo>
                    <a:pt x="320" y="311"/>
                  </a:lnTo>
                  <a:lnTo>
                    <a:pt x="320" y="311"/>
                  </a:lnTo>
                  <a:lnTo>
                    <a:pt x="320" y="311"/>
                  </a:lnTo>
                  <a:lnTo>
                    <a:pt x="320" y="311"/>
                  </a:lnTo>
                  <a:lnTo>
                    <a:pt x="320" y="311"/>
                  </a:lnTo>
                  <a:lnTo>
                    <a:pt x="318" y="313"/>
                  </a:lnTo>
                  <a:lnTo>
                    <a:pt x="316" y="315"/>
                  </a:lnTo>
                  <a:lnTo>
                    <a:pt x="315" y="315"/>
                  </a:lnTo>
                  <a:lnTo>
                    <a:pt x="316" y="313"/>
                  </a:lnTo>
                  <a:lnTo>
                    <a:pt x="316" y="313"/>
                  </a:lnTo>
                  <a:lnTo>
                    <a:pt x="316" y="313"/>
                  </a:lnTo>
                  <a:lnTo>
                    <a:pt x="313" y="313"/>
                  </a:lnTo>
                  <a:lnTo>
                    <a:pt x="313" y="313"/>
                  </a:lnTo>
                  <a:lnTo>
                    <a:pt x="311" y="315"/>
                  </a:lnTo>
                  <a:lnTo>
                    <a:pt x="311" y="317"/>
                  </a:lnTo>
                  <a:lnTo>
                    <a:pt x="309" y="318"/>
                  </a:lnTo>
                  <a:lnTo>
                    <a:pt x="309" y="318"/>
                  </a:lnTo>
                  <a:lnTo>
                    <a:pt x="309" y="318"/>
                  </a:lnTo>
                  <a:lnTo>
                    <a:pt x="311" y="320"/>
                  </a:lnTo>
                  <a:lnTo>
                    <a:pt x="311" y="322"/>
                  </a:lnTo>
                  <a:close/>
                  <a:moveTo>
                    <a:pt x="378" y="318"/>
                  </a:moveTo>
                  <a:lnTo>
                    <a:pt x="378" y="318"/>
                  </a:lnTo>
                  <a:lnTo>
                    <a:pt x="376" y="317"/>
                  </a:lnTo>
                  <a:lnTo>
                    <a:pt x="374" y="315"/>
                  </a:lnTo>
                  <a:lnTo>
                    <a:pt x="374" y="315"/>
                  </a:lnTo>
                  <a:lnTo>
                    <a:pt x="372" y="313"/>
                  </a:lnTo>
                  <a:lnTo>
                    <a:pt x="372" y="311"/>
                  </a:lnTo>
                  <a:lnTo>
                    <a:pt x="371" y="311"/>
                  </a:lnTo>
                  <a:lnTo>
                    <a:pt x="371" y="309"/>
                  </a:lnTo>
                  <a:lnTo>
                    <a:pt x="371" y="309"/>
                  </a:lnTo>
                  <a:lnTo>
                    <a:pt x="371" y="309"/>
                  </a:lnTo>
                  <a:lnTo>
                    <a:pt x="371" y="309"/>
                  </a:lnTo>
                  <a:lnTo>
                    <a:pt x="371" y="309"/>
                  </a:lnTo>
                  <a:lnTo>
                    <a:pt x="369" y="309"/>
                  </a:lnTo>
                  <a:lnTo>
                    <a:pt x="369" y="309"/>
                  </a:lnTo>
                  <a:lnTo>
                    <a:pt x="369" y="311"/>
                  </a:lnTo>
                  <a:lnTo>
                    <a:pt x="369" y="313"/>
                  </a:lnTo>
                  <a:lnTo>
                    <a:pt x="367" y="313"/>
                  </a:lnTo>
                  <a:lnTo>
                    <a:pt x="365" y="313"/>
                  </a:lnTo>
                  <a:lnTo>
                    <a:pt x="365" y="315"/>
                  </a:lnTo>
                  <a:lnTo>
                    <a:pt x="365" y="315"/>
                  </a:lnTo>
                  <a:lnTo>
                    <a:pt x="365" y="315"/>
                  </a:lnTo>
                  <a:lnTo>
                    <a:pt x="365" y="317"/>
                  </a:lnTo>
                  <a:lnTo>
                    <a:pt x="365" y="317"/>
                  </a:lnTo>
                  <a:lnTo>
                    <a:pt x="367" y="317"/>
                  </a:lnTo>
                  <a:lnTo>
                    <a:pt x="365" y="318"/>
                  </a:lnTo>
                  <a:lnTo>
                    <a:pt x="367" y="318"/>
                  </a:lnTo>
                  <a:lnTo>
                    <a:pt x="367" y="318"/>
                  </a:lnTo>
                  <a:lnTo>
                    <a:pt x="367" y="320"/>
                  </a:lnTo>
                  <a:lnTo>
                    <a:pt x="369" y="318"/>
                  </a:lnTo>
                  <a:lnTo>
                    <a:pt x="367" y="322"/>
                  </a:lnTo>
                  <a:lnTo>
                    <a:pt x="367" y="322"/>
                  </a:lnTo>
                  <a:lnTo>
                    <a:pt x="367" y="324"/>
                  </a:lnTo>
                  <a:lnTo>
                    <a:pt x="367" y="326"/>
                  </a:lnTo>
                  <a:lnTo>
                    <a:pt x="369" y="327"/>
                  </a:lnTo>
                  <a:lnTo>
                    <a:pt x="371" y="327"/>
                  </a:lnTo>
                  <a:lnTo>
                    <a:pt x="371" y="329"/>
                  </a:lnTo>
                  <a:lnTo>
                    <a:pt x="371" y="329"/>
                  </a:lnTo>
                  <a:lnTo>
                    <a:pt x="371" y="331"/>
                  </a:lnTo>
                  <a:lnTo>
                    <a:pt x="371" y="331"/>
                  </a:lnTo>
                  <a:lnTo>
                    <a:pt x="371" y="331"/>
                  </a:lnTo>
                  <a:lnTo>
                    <a:pt x="367" y="326"/>
                  </a:lnTo>
                  <a:lnTo>
                    <a:pt x="365" y="326"/>
                  </a:lnTo>
                  <a:lnTo>
                    <a:pt x="365" y="327"/>
                  </a:lnTo>
                  <a:lnTo>
                    <a:pt x="365" y="329"/>
                  </a:lnTo>
                  <a:lnTo>
                    <a:pt x="363" y="329"/>
                  </a:lnTo>
                  <a:lnTo>
                    <a:pt x="365" y="326"/>
                  </a:lnTo>
                  <a:lnTo>
                    <a:pt x="363" y="326"/>
                  </a:lnTo>
                  <a:lnTo>
                    <a:pt x="363" y="327"/>
                  </a:lnTo>
                  <a:lnTo>
                    <a:pt x="363" y="327"/>
                  </a:lnTo>
                  <a:lnTo>
                    <a:pt x="361" y="326"/>
                  </a:lnTo>
                  <a:lnTo>
                    <a:pt x="361" y="326"/>
                  </a:lnTo>
                  <a:lnTo>
                    <a:pt x="361" y="324"/>
                  </a:lnTo>
                  <a:lnTo>
                    <a:pt x="358" y="324"/>
                  </a:lnTo>
                  <a:lnTo>
                    <a:pt x="358" y="324"/>
                  </a:lnTo>
                  <a:lnTo>
                    <a:pt x="358" y="322"/>
                  </a:lnTo>
                  <a:lnTo>
                    <a:pt x="358" y="322"/>
                  </a:lnTo>
                  <a:lnTo>
                    <a:pt x="358" y="320"/>
                  </a:lnTo>
                  <a:lnTo>
                    <a:pt x="358" y="320"/>
                  </a:lnTo>
                  <a:lnTo>
                    <a:pt x="356" y="320"/>
                  </a:lnTo>
                  <a:lnTo>
                    <a:pt x="356" y="318"/>
                  </a:lnTo>
                  <a:lnTo>
                    <a:pt x="354" y="318"/>
                  </a:lnTo>
                  <a:lnTo>
                    <a:pt x="354" y="318"/>
                  </a:lnTo>
                  <a:lnTo>
                    <a:pt x="354" y="318"/>
                  </a:lnTo>
                  <a:lnTo>
                    <a:pt x="354" y="320"/>
                  </a:lnTo>
                  <a:lnTo>
                    <a:pt x="354" y="320"/>
                  </a:lnTo>
                  <a:lnTo>
                    <a:pt x="354" y="322"/>
                  </a:lnTo>
                  <a:lnTo>
                    <a:pt x="352" y="324"/>
                  </a:lnTo>
                  <a:lnTo>
                    <a:pt x="354" y="324"/>
                  </a:lnTo>
                  <a:lnTo>
                    <a:pt x="356" y="324"/>
                  </a:lnTo>
                  <a:lnTo>
                    <a:pt x="358" y="326"/>
                  </a:lnTo>
                  <a:lnTo>
                    <a:pt x="358" y="327"/>
                  </a:lnTo>
                  <a:lnTo>
                    <a:pt x="356" y="327"/>
                  </a:lnTo>
                  <a:lnTo>
                    <a:pt x="356" y="327"/>
                  </a:lnTo>
                  <a:lnTo>
                    <a:pt x="354" y="327"/>
                  </a:lnTo>
                  <a:lnTo>
                    <a:pt x="354" y="327"/>
                  </a:lnTo>
                  <a:lnTo>
                    <a:pt x="354" y="327"/>
                  </a:lnTo>
                  <a:lnTo>
                    <a:pt x="354" y="327"/>
                  </a:lnTo>
                  <a:lnTo>
                    <a:pt x="354" y="329"/>
                  </a:lnTo>
                  <a:lnTo>
                    <a:pt x="354" y="329"/>
                  </a:lnTo>
                  <a:lnTo>
                    <a:pt x="354" y="329"/>
                  </a:lnTo>
                  <a:lnTo>
                    <a:pt x="354" y="329"/>
                  </a:lnTo>
                  <a:lnTo>
                    <a:pt x="356" y="331"/>
                  </a:lnTo>
                  <a:lnTo>
                    <a:pt x="356" y="331"/>
                  </a:lnTo>
                  <a:lnTo>
                    <a:pt x="356" y="331"/>
                  </a:lnTo>
                  <a:lnTo>
                    <a:pt x="356" y="331"/>
                  </a:lnTo>
                  <a:lnTo>
                    <a:pt x="356" y="331"/>
                  </a:lnTo>
                  <a:lnTo>
                    <a:pt x="356" y="333"/>
                  </a:lnTo>
                  <a:lnTo>
                    <a:pt x="354" y="333"/>
                  </a:lnTo>
                  <a:lnTo>
                    <a:pt x="354" y="333"/>
                  </a:lnTo>
                  <a:lnTo>
                    <a:pt x="354" y="331"/>
                  </a:lnTo>
                  <a:lnTo>
                    <a:pt x="352" y="331"/>
                  </a:lnTo>
                  <a:lnTo>
                    <a:pt x="351" y="327"/>
                  </a:lnTo>
                  <a:lnTo>
                    <a:pt x="351" y="327"/>
                  </a:lnTo>
                  <a:lnTo>
                    <a:pt x="349" y="327"/>
                  </a:lnTo>
                  <a:lnTo>
                    <a:pt x="349" y="327"/>
                  </a:lnTo>
                  <a:lnTo>
                    <a:pt x="349" y="329"/>
                  </a:lnTo>
                  <a:lnTo>
                    <a:pt x="349" y="329"/>
                  </a:lnTo>
                  <a:lnTo>
                    <a:pt x="349" y="331"/>
                  </a:lnTo>
                  <a:lnTo>
                    <a:pt x="351" y="331"/>
                  </a:lnTo>
                  <a:lnTo>
                    <a:pt x="347" y="331"/>
                  </a:lnTo>
                  <a:lnTo>
                    <a:pt x="347" y="335"/>
                  </a:lnTo>
                  <a:lnTo>
                    <a:pt x="349" y="336"/>
                  </a:lnTo>
                  <a:lnTo>
                    <a:pt x="351" y="338"/>
                  </a:lnTo>
                  <a:lnTo>
                    <a:pt x="351" y="340"/>
                  </a:lnTo>
                  <a:lnTo>
                    <a:pt x="351" y="340"/>
                  </a:lnTo>
                  <a:lnTo>
                    <a:pt x="352" y="342"/>
                  </a:lnTo>
                  <a:lnTo>
                    <a:pt x="356" y="344"/>
                  </a:lnTo>
                  <a:lnTo>
                    <a:pt x="358" y="342"/>
                  </a:lnTo>
                  <a:lnTo>
                    <a:pt x="358" y="342"/>
                  </a:lnTo>
                  <a:lnTo>
                    <a:pt x="358" y="340"/>
                  </a:lnTo>
                  <a:lnTo>
                    <a:pt x="358" y="338"/>
                  </a:lnTo>
                  <a:lnTo>
                    <a:pt x="358" y="338"/>
                  </a:lnTo>
                  <a:lnTo>
                    <a:pt x="358" y="336"/>
                  </a:lnTo>
                  <a:lnTo>
                    <a:pt x="360" y="336"/>
                  </a:lnTo>
                  <a:lnTo>
                    <a:pt x="360" y="336"/>
                  </a:lnTo>
                  <a:lnTo>
                    <a:pt x="360" y="336"/>
                  </a:lnTo>
                  <a:lnTo>
                    <a:pt x="360" y="336"/>
                  </a:lnTo>
                  <a:lnTo>
                    <a:pt x="360" y="338"/>
                  </a:lnTo>
                  <a:lnTo>
                    <a:pt x="360" y="338"/>
                  </a:lnTo>
                  <a:lnTo>
                    <a:pt x="360" y="338"/>
                  </a:lnTo>
                  <a:lnTo>
                    <a:pt x="361" y="336"/>
                  </a:lnTo>
                  <a:lnTo>
                    <a:pt x="361" y="336"/>
                  </a:lnTo>
                  <a:lnTo>
                    <a:pt x="361" y="338"/>
                  </a:lnTo>
                  <a:lnTo>
                    <a:pt x="361" y="338"/>
                  </a:lnTo>
                  <a:lnTo>
                    <a:pt x="361" y="340"/>
                  </a:lnTo>
                  <a:lnTo>
                    <a:pt x="363" y="340"/>
                  </a:lnTo>
                  <a:lnTo>
                    <a:pt x="363" y="340"/>
                  </a:lnTo>
                  <a:lnTo>
                    <a:pt x="363" y="340"/>
                  </a:lnTo>
                  <a:lnTo>
                    <a:pt x="361" y="340"/>
                  </a:lnTo>
                  <a:lnTo>
                    <a:pt x="363" y="340"/>
                  </a:lnTo>
                  <a:lnTo>
                    <a:pt x="363" y="340"/>
                  </a:lnTo>
                  <a:lnTo>
                    <a:pt x="363" y="342"/>
                  </a:lnTo>
                  <a:lnTo>
                    <a:pt x="363" y="342"/>
                  </a:lnTo>
                  <a:lnTo>
                    <a:pt x="363" y="342"/>
                  </a:lnTo>
                  <a:lnTo>
                    <a:pt x="365" y="342"/>
                  </a:lnTo>
                  <a:lnTo>
                    <a:pt x="365" y="342"/>
                  </a:lnTo>
                  <a:lnTo>
                    <a:pt x="365" y="342"/>
                  </a:lnTo>
                  <a:lnTo>
                    <a:pt x="367" y="342"/>
                  </a:lnTo>
                  <a:lnTo>
                    <a:pt x="367" y="342"/>
                  </a:lnTo>
                  <a:lnTo>
                    <a:pt x="371" y="345"/>
                  </a:lnTo>
                  <a:lnTo>
                    <a:pt x="371" y="347"/>
                  </a:lnTo>
                  <a:lnTo>
                    <a:pt x="369" y="345"/>
                  </a:lnTo>
                  <a:lnTo>
                    <a:pt x="369" y="345"/>
                  </a:lnTo>
                  <a:lnTo>
                    <a:pt x="367" y="344"/>
                  </a:lnTo>
                  <a:lnTo>
                    <a:pt x="367" y="344"/>
                  </a:lnTo>
                  <a:lnTo>
                    <a:pt x="365" y="344"/>
                  </a:lnTo>
                  <a:lnTo>
                    <a:pt x="363" y="344"/>
                  </a:lnTo>
                  <a:lnTo>
                    <a:pt x="361" y="345"/>
                  </a:lnTo>
                  <a:lnTo>
                    <a:pt x="361" y="345"/>
                  </a:lnTo>
                  <a:lnTo>
                    <a:pt x="361" y="345"/>
                  </a:lnTo>
                  <a:lnTo>
                    <a:pt x="363" y="347"/>
                  </a:lnTo>
                  <a:lnTo>
                    <a:pt x="363" y="347"/>
                  </a:lnTo>
                  <a:lnTo>
                    <a:pt x="363" y="347"/>
                  </a:lnTo>
                  <a:lnTo>
                    <a:pt x="363" y="347"/>
                  </a:lnTo>
                  <a:lnTo>
                    <a:pt x="363" y="349"/>
                  </a:lnTo>
                  <a:lnTo>
                    <a:pt x="365" y="351"/>
                  </a:lnTo>
                  <a:lnTo>
                    <a:pt x="367" y="353"/>
                  </a:lnTo>
                  <a:lnTo>
                    <a:pt x="369" y="351"/>
                  </a:lnTo>
                  <a:lnTo>
                    <a:pt x="369" y="353"/>
                  </a:lnTo>
                  <a:lnTo>
                    <a:pt x="369" y="353"/>
                  </a:lnTo>
                  <a:lnTo>
                    <a:pt x="367" y="353"/>
                  </a:lnTo>
                  <a:lnTo>
                    <a:pt x="367" y="353"/>
                  </a:lnTo>
                  <a:lnTo>
                    <a:pt x="367" y="354"/>
                  </a:lnTo>
                  <a:lnTo>
                    <a:pt x="369" y="356"/>
                  </a:lnTo>
                  <a:lnTo>
                    <a:pt x="369" y="356"/>
                  </a:lnTo>
                  <a:lnTo>
                    <a:pt x="371" y="356"/>
                  </a:lnTo>
                  <a:lnTo>
                    <a:pt x="371" y="356"/>
                  </a:lnTo>
                  <a:lnTo>
                    <a:pt x="372" y="356"/>
                  </a:lnTo>
                  <a:lnTo>
                    <a:pt x="372" y="356"/>
                  </a:lnTo>
                  <a:lnTo>
                    <a:pt x="371" y="358"/>
                  </a:lnTo>
                  <a:lnTo>
                    <a:pt x="371" y="358"/>
                  </a:lnTo>
                  <a:lnTo>
                    <a:pt x="371" y="360"/>
                  </a:lnTo>
                  <a:lnTo>
                    <a:pt x="378" y="358"/>
                  </a:lnTo>
                  <a:lnTo>
                    <a:pt x="378" y="356"/>
                  </a:lnTo>
                  <a:lnTo>
                    <a:pt x="378" y="356"/>
                  </a:lnTo>
                  <a:lnTo>
                    <a:pt x="378" y="356"/>
                  </a:lnTo>
                  <a:lnTo>
                    <a:pt x="378" y="356"/>
                  </a:lnTo>
                  <a:lnTo>
                    <a:pt x="378" y="356"/>
                  </a:lnTo>
                  <a:lnTo>
                    <a:pt x="378" y="356"/>
                  </a:lnTo>
                  <a:lnTo>
                    <a:pt x="380" y="356"/>
                  </a:lnTo>
                  <a:lnTo>
                    <a:pt x="380" y="356"/>
                  </a:lnTo>
                  <a:lnTo>
                    <a:pt x="380" y="356"/>
                  </a:lnTo>
                  <a:lnTo>
                    <a:pt x="380" y="356"/>
                  </a:lnTo>
                  <a:lnTo>
                    <a:pt x="380" y="356"/>
                  </a:lnTo>
                  <a:lnTo>
                    <a:pt x="380" y="358"/>
                  </a:lnTo>
                  <a:lnTo>
                    <a:pt x="381" y="360"/>
                  </a:lnTo>
                  <a:lnTo>
                    <a:pt x="381" y="362"/>
                  </a:lnTo>
                  <a:lnTo>
                    <a:pt x="381" y="362"/>
                  </a:lnTo>
                  <a:lnTo>
                    <a:pt x="383" y="362"/>
                  </a:lnTo>
                  <a:lnTo>
                    <a:pt x="383" y="362"/>
                  </a:lnTo>
                  <a:lnTo>
                    <a:pt x="383" y="360"/>
                  </a:lnTo>
                  <a:lnTo>
                    <a:pt x="383" y="360"/>
                  </a:lnTo>
                  <a:lnTo>
                    <a:pt x="383" y="358"/>
                  </a:lnTo>
                  <a:lnTo>
                    <a:pt x="383" y="358"/>
                  </a:lnTo>
                  <a:lnTo>
                    <a:pt x="385" y="358"/>
                  </a:lnTo>
                  <a:lnTo>
                    <a:pt x="385" y="356"/>
                  </a:lnTo>
                  <a:lnTo>
                    <a:pt x="385" y="354"/>
                  </a:lnTo>
                  <a:lnTo>
                    <a:pt x="383" y="354"/>
                  </a:lnTo>
                  <a:lnTo>
                    <a:pt x="383" y="353"/>
                  </a:lnTo>
                  <a:lnTo>
                    <a:pt x="385" y="353"/>
                  </a:lnTo>
                  <a:lnTo>
                    <a:pt x="385" y="354"/>
                  </a:lnTo>
                  <a:lnTo>
                    <a:pt x="387" y="356"/>
                  </a:lnTo>
                  <a:lnTo>
                    <a:pt x="387" y="356"/>
                  </a:lnTo>
                  <a:lnTo>
                    <a:pt x="387" y="356"/>
                  </a:lnTo>
                  <a:lnTo>
                    <a:pt x="387" y="358"/>
                  </a:lnTo>
                  <a:lnTo>
                    <a:pt x="387" y="358"/>
                  </a:lnTo>
                  <a:lnTo>
                    <a:pt x="390" y="358"/>
                  </a:lnTo>
                  <a:lnTo>
                    <a:pt x="392" y="358"/>
                  </a:lnTo>
                  <a:lnTo>
                    <a:pt x="394" y="356"/>
                  </a:lnTo>
                  <a:lnTo>
                    <a:pt x="394" y="358"/>
                  </a:lnTo>
                  <a:lnTo>
                    <a:pt x="389" y="360"/>
                  </a:lnTo>
                  <a:lnTo>
                    <a:pt x="389" y="360"/>
                  </a:lnTo>
                  <a:lnTo>
                    <a:pt x="389" y="362"/>
                  </a:lnTo>
                  <a:lnTo>
                    <a:pt x="387" y="363"/>
                  </a:lnTo>
                  <a:lnTo>
                    <a:pt x="387" y="363"/>
                  </a:lnTo>
                  <a:lnTo>
                    <a:pt x="387" y="363"/>
                  </a:lnTo>
                  <a:lnTo>
                    <a:pt x="387" y="365"/>
                  </a:lnTo>
                  <a:lnTo>
                    <a:pt x="387" y="365"/>
                  </a:lnTo>
                  <a:lnTo>
                    <a:pt x="385" y="365"/>
                  </a:lnTo>
                  <a:lnTo>
                    <a:pt x="385" y="365"/>
                  </a:lnTo>
                  <a:lnTo>
                    <a:pt x="387" y="367"/>
                  </a:lnTo>
                  <a:lnTo>
                    <a:pt x="385" y="369"/>
                  </a:lnTo>
                  <a:lnTo>
                    <a:pt x="385" y="371"/>
                  </a:lnTo>
                  <a:lnTo>
                    <a:pt x="385" y="371"/>
                  </a:lnTo>
                  <a:lnTo>
                    <a:pt x="385" y="371"/>
                  </a:lnTo>
                  <a:lnTo>
                    <a:pt x="389" y="371"/>
                  </a:lnTo>
                  <a:lnTo>
                    <a:pt x="389" y="371"/>
                  </a:lnTo>
                  <a:lnTo>
                    <a:pt x="390" y="369"/>
                  </a:lnTo>
                  <a:lnTo>
                    <a:pt x="392" y="365"/>
                  </a:lnTo>
                  <a:lnTo>
                    <a:pt x="394" y="365"/>
                  </a:lnTo>
                  <a:lnTo>
                    <a:pt x="394" y="363"/>
                  </a:lnTo>
                  <a:lnTo>
                    <a:pt x="396" y="363"/>
                  </a:lnTo>
                  <a:lnTo>
                    <a:pt x="396" y="363"/>
                  </a:lnTo>
                  <a:lnTo>
                    <a:pt x="396" y="362"/>
                  </a:lnTo>
                  <a:lnTo>
                    <a:pt x="396" y="360"/>
                  </a:lnTo>
                  <a:lnTo>
                    <a:pt x="398" y="358"/>
                  </a:lnTo>
                  <a:lnTo>
                    <a:pt x="399" y="358"/>
                  </a:lnTo>
                  <a:lnTo>
                    <a:pt x="399" y="358"/>
                  </a:lnTo>
                  <a:lnTo>
                    <a:pt x="401" y="356"/>
                  </a:lnTo>
                  <a:lnTo>
                    <a:pt x="403" y="354"/>
                  </a:lnTo>
                  <a:lnTo>
                    <a:pt x="403" y="354"/>
                  </a:lnTo>
                  <a:lnTo>
                    <a:pt x="403" y="353"/>
                  </a:lnTo>
                  <a:lnTo>
                    <a:pt x="403" y="353"/>
                  </a:lnTo>
                  <a:lnTo>
                    <a:pt x="403" y="353"/>
                  </a:lnTo>
                  <a:lnTo>
                    <a:pt x="403" y="349"/>
                  </a:lnTo>
                  <a:lnTo>
                    <a:pt x="399" y="349"/>
                  </a:lnTo>
                  <a:lnTo>
                    <a:pt x="399" y="349"/>
                  </a:lnTo>
                  <a:lnTo>
                    <a:pt x="398" y="349"/>
                  </a:lnTo>
                  <a:lnTo>
                    <a:pt x="396" y="349"/>
                  </a:lnTo>
                  <a:lnTo>
                    <a:pt x="394" y="351"/>
                  </a:lnTo>
                  <a:lnTo>
                    <a:pt x="392" y="351"/>
                  </a:lnTo>
                  <a:lnTo>
                    <a:pt x="392" y="351"/>
                  </a:lnTo>
                  <a:lnTo>
                    <a:pt x="392" y="351"/>
                  </a:lnTo>
                  <a:lnTo>
                    <a:pt x="392" y="351"/>
                  </a:lnTo>
                  <a:lnTo>
                    <a:pt x="390" y="351"/>
                  </a:lnTo>
                  <a:lnTo>
                    <a:pt x="390" y="351"/>
                  </a:lnTo>
                  <a:lnTo>
                    <a:pt x="390" y="351"/>
                  </a:lnTo>
                  <a:lnTo>
                    <a:pt x="390" y="349"/>
                  </a:lnTo>
                  <a:lnTo>
                    <a:pt x="389" y="349"/>
                  </a:lnTo>
                  <a:lnTo>
                    <a:pt x="389" y="349"/>
                  </a:lnTo>
                  <a:lnTo>
                    <a:pt x="387" y="349"/>
                  </a:lnTo>
                  <a:lnTo>
                    <a:pt x="387" y="349"/>
                  </a:lnTo>
                  <a:lnTo>
                    <a:pt x="385" y="347"/>
                  </a:lnTo>
                  <a:lnTo>
                    <a:pt x="385" y="347"/>
                  </a:lnTo>
                  <a:lnTo>
                    <a:pt x="383" y="349"/>
                  </a:lnTo>
                  <a:lnTo>
                    <a:pt x="381" y="349"/>
                  </a:lnTo>
                  <a:lnTo>
                    <a:pt x="381" y="347"/>
                  </a:lnTo>
                  <a:lnTo>
                    <a:pt x="383" y="347"/>
                  </a:lnTo>
                  <a:lnTo>
                    <a:pt x="383" y="347"/>
                  </a:lnTo>
                  <a:lnTo>
                    <a:pt x="383" y="345"/>
                  </a:lnTo>
                  <a:lnTo>
                    <a:pt x="383" y="345"/>
                  </a:lnTo>
                  <a:lnTo>
                    <a:pt x="378" y="345"/>
                  </a:lnTo>
                  <a:lnTo>
                    <a:pt x="380" y="345"/>
                  </a:lnTo>
                  <a:lnTo>
                    <a:pt x="381" y="344"/>
                  </a:lnTo>
                  <a:lnTo>
                    <a:pt x="381" y="344"/>
                  </a:lnTo>
                  <a:lnTo>
                    <a:pt x="381" y="342"/>
                  </a:lnTo>
                  <a:lnTo>
                    <a:pt x="380" y="342"/>
                  </a:lnTo>
                  <a:lnTo>
                    <a:pt x="380" y="342"/>
                  </a:lnTo>
                  <a:lnTo>
                    <a:pt x="380" y="340"/>
                  </a:lnTo>
                  <a:lnTo>
                    <a:pt x="380" y="338"/>
                  </a:lnTo>
                  <a:lnTo>
                    <a:pt x="380" y="338"/>
                  </a:lnTo>
                  <a:lnTo>
                    <a:pt x="380" y="338"/>
                  </a:lnTo>
                  <a:lnTo>
                    <a:pt x="380" y="336"/>
                  </a:lnTo>
                  <a:lnTo>
                    <a:pt x="380" y="336"/>
                  </a:lnTo>
                  <a:lnTo>
                    <a:pt x="378" y="336"/>
                  </a:lnTo>
                  <a:lnTo>
                    <a:pt x="378" y="336"/>
                  </a:lnTo>
                  <a:lnTo>
                    <a:pt x="376" y="338"/>
                  </a:lnTo>
                  <a:lnTo>
                    <a:pt x="378" y="336"/>
                  </a:lnTo>
                  <a:lnTo>
                    <a:pt x="378" y="335"/>
                  </a:lnTo>
                  <a:lnTo>
                    <a:pt x="380" y="335"/>
                  </a:lnTo>
                  <a:lnTo>
                    <a:pt x="380" y="333"/>
                  </a:lnTo>
                  <a:lnTo>
                    <a:pt x="380" y="331"/>
                  </a:lnTo>
                  <a:lnTo>
                    <a:pt x="380" y="329"/>
                  </a:lnTo>
                  <a:lnTo>
                    <a:pt x="380" y="329"/>
                  </a:lnTo>
                  <a:lnTo>
                    <a:pt x="380" y="326"/>
                  </a:lnTo>
                  <a:lnTo>
                    <a:pt x="378" y="320"/>
                  </a:lnTo>
                  <a:lnTo>
                    <a:pt x="378" y="318"/>
                  </a:lnTo>
                  <a:close/>
                  <a:moveTo>
                    <a:pt x="327" y="307"/>
                  </a:moveTo>
                  <a:lnTo>
                    <a:pt x="329" y="307"/>
                  </a:lnTo>
                  <a:lnTo>
                    <a:pt x="327" y="306"/>
                  </a:lnTo>
                  <a:lnTo>
                    <a:pt x="327" y="306"/>
                  </a:lnTo>
                  <a:lnTo>
                    <a:pt x="325" y="307"/>
                  </a:lnTo>
                  <a:lnTo>
                    <a:pt x="325" y="309"/>
                  </a:lnTo>
                  <a:lnTo>
                    <a:pt x="327" y="307"/>
                  </a:lnTo>
                  <a:close/>
                  <a:moveTo>
                    <a:pt x="255" y="297"/>
                  </a:moveTo>
                  <a:lnTo>
                    <a:pt x="255" y="297"/>
                  </a:lnTo>
                  <a:lnTo>
                    <a:pt x="255" y="298"/>
                  </a:lnTo>
                  <a:lnTo>
                    <a:pt x="257" y="298"/>
                  </a:lnTo>
                  <a:lnTo>
                    <a:pt x="257" y="298"/>
                  </a:lnTo>
                  <a:lnTo>
                    <a:pt x="259" y="298"/>
                  </a:lnTo>
                  <a:lnTo>
                    <a:pt x="257" y="298"/>
                  </a:lnTo>
                  <a:lnTo>
                    <a:pt x="255" y="297"/>
                  </a:lnTo>
                  <a:close/>
                  <a:moveTo>
                    <a:pt x="333" y="293"/>
                  </a:moveTo>
                  <a:lnTo>
                    <a:pt x="333" y="293"/>
                  </a:lnTo>
                  <a:lnTo>
                    <a:pt x="333" y="291"/>
                  </a:lnTo>
                  <a:lnTo>
                    <a:pt x="334" y="291"/>
                  </a:lnTo>
                  <a:lnTo>
                    <a:pt x="334" y="289"/>
                  </a:lnTo>
                  <a:lnTo>
                    <a:pt x="336" y="291"/>
                  </a:lnTo>
                  <a:lnTo>
                    <a:pt x="336" y="291"/>
                  </a:lnTo>
                  <a:lnTo>
                    <a:pt x="336" y="289"/>
                  </a:lnTo>
                  <a:lnTo>
                    <a:pt x="334" y="288"/>
                  </a:lnTo>
                  <a:lnTo>
                    <a:pt x="334" y="289"/>
                  </a:lnTo>
                  <a:lnTo>
                    <a:pt x="333" y="291"/>
                  </a:lnTo>
                  <a:lnTo>
                    <a:pt x="333" y="291"/>
                  </a:lnTo>
                  <a:lnTo>
                    <a:pt x="333" y="291"/>
                  </a:lnTo>
                  <a:lnTo>
                    <a:pt x="333" y="291"/>
                  </a:lnTo>
                  <a:lnTo>
                    <a:pt x="333" y="293"/>
                  </a:lnTo>
                  <a:close/>
                  <a:moveTo>
                    <a:pt x="342" y="259"/>
                  </a:moveTo>
                  <a:lnTo>
                    <a:pt x="343" y="261"/>
                  </a:lnTo>
                  <a:lnTo>
                    <a:pt x="343" y="261"/>
                  </a:lnTo>
                  <a:lnTo>
                    <a:pt x="343" y="261"/>
                  </a:lnTo>
                  <a:lnTo>
                    <a:pt x="342" y="261"/>
                  </a:lnTo>
                  <a:lnTo>
                    <a:pt x="342" y="261"/>
                  </a:lnTo>
                  <a:lnTo>
                    <a:pt x="347" y="261"/>
                  </a:lnTo>
                  <a:lnTo>
                    <a:pt x="347" y="261"/>
                  </a:lnTo>
                  <a:lnTo>
                    <a:pt x="345" y="259"/>
                  </a:lnTo>
                  <a:lnTo>
                    <a:pt x="345" y="259"/>
                  </a:lnTo>
                  <a:lnTo>
                    <a:pt x="345" y="259"/>
                  </a:lnTo>
                  <a:lnTo>
                    <a:pt x="345" y="259"/>
                  </a:lnTo>
                  <a:lnTo>
                    <a:pt x="343" y="257"/>
                  </a:lnTo>
                  <a:lnTo>
                    <a:pt x="342" y="257"/>
                  </a:lnTo>
                  <a:lnTo>
                    <a:pt x="342" y="257"/>
                  </a:lnTo>
                  <a:lnTo>
                    <a:pt x="342" y="259"/>
                  </a:lnTo>
                  <a:lnTo>
                    <a:pt x="342" y="259"/>
                  </a:lnTo>
                  <a:close/>
                  <a:moveTo>
                    <a:pt x="331" y="270"/>
                  </a:moveTo>
                  <a:lnTo>
                    <a:pt x="331" y="270"/>
                  </a:lnTo>
                  <a:lnTo>
                    <a:pt x="331" y="271"/>
                  </a:lnTo>
                  <a:lnTo>
                    <a:pt x="331" y="271"/>
                  </a:lnTo>
                  <a:lnTo>
                    <a:pt x="333" y="275"/>
                  </a:lnTo>
                  <a:lnTo>
                    <a:pt x="333" y="275"/>
                  </a:lnTo>
                  <a:lnTo>
                    <a:pt x="334" y="273"/>
                  </a:lnTo>
                  <a:lnTo>
                    <a:pt x="334" y="275"/>
                  </a:lnTo>
                  <a:lnTo>
                    <a:pt x="334" y="275"/>
                  </a:lnTo>
                  <a:lnTo>
                    <a:pt x="334" y="275"/>
                  </a:lnTo>
                  <a:lnTo>
                    <a:pt x="333" y="275"/>
                  </a:lnTo>
                  <a:lnTo>
                    <a:pt x="334" y="275"/>
                  </a:lnTo>
                  <a:lnTo>
                    <a:pt x="334" y="277"/>
                  </a:lnTo>
                  <a:lnTo>
                    <a:pt x="334" y="277"/>
                  </a:lnTo>
                  <a:lnTo>
                    <a:pt x="334" y="277"/>
                  </a:lnTo>
                  <a:lnTo>
                    <a:pt x="333" y="277"/>
                  </a:lnTo>
                  <a:lnTo>
                    <a:pt x="333" y="277"/>
                  </a:lnTo>
                  <a:lnTo>
                    <a:pt x="334" y="277"/>
                  </a:lnTo>
                  <a:lnTo>
                    <a:pt x="340" y="277"/>
                  </a:lnTo>
                  <a:lnTo>
                    <a:pt x="336" y="279"/>
                  </a:lnTo>
                  <a:lnTo>
                    <a:pt x="334" y="279"/>
                  </a:lnTo>
                  <a:lnTo>
                    <a:pt x="333" y="279"/>
                  </a:lnTo>
                  <a:lnTo>
                    <a:pt x="333" y="279"/>
                  </a:lnTo>
                  <a:lnTo>
                    <a:pt x="333" y="279"/>
                  </a:lnTo>
                  <a:lnTo>
                    <a:pt x="333" y="279"/>
                  </a:lnTo>
                  <a:lnTo>
                    <a:pt x="333" y="279"/>
                  </a:lnTo>
                  <a:lnTo>
                    <a:pt x="333" y="280"/>
                  </a:lnTo>
                  <a:lnTo>
                    <a:pt x="333" y="280"/>
                  </a:lnTo>
                  <a:lnTo>
                    <a:pt x="333" y="280"/>
                  </a:lnTo>
                  <a:lnTo>
                    <a:pt x="331" y="280"/>
                  </a:lnTo>
                  <a:lnTo>
                    <a:pt x="331" y="282"/>
                  </a:lnTo>
                  <a:lnTo>
                    <a:pt x="333" y="284"/>
                  </a:lnTo>
                  <a:lnTo>
                    <a:pt x="333" y="284"/>
                  </a:lnTo>
                  <a:lnTo>
                    <a:pt x="334" y="284"/>
                  </a:lnTo>
                  <a:lnTo>
                    <a:pt x="334" y="284"/>
                  </a:lnTo>
                  <a:lnTo>
                    <a:pt x="336" y="286"/>
                  </a:lnTo>
                  <a:lnTo>
                    <a:pt x="338" y="286"/>
                  </a:lnTo>
                  <a:lnTo>
                    <a:pt x="340" y="286"/>
                  </a:lnTo>
                  <a:lnTo>
                    <a:pt x="340" y="288"/>
                  </a:lnTo>
                  <a:lnTo>
                    <a:pt x="342" y="288"/>
                  </a:lnTo>
                  <a:lnTo>
                    <a:pt x="343" y="288"/>
                  </a:lnTo>
                  <a:lnTo>
                    <a:pt x="343" y="288"/>
                  </a:lnTo>
                  <a:lnTo>
                    <a:pt x="343" y="288"/>
                  </a:lnTo>
                  <a:lnTo>
                    <a:pt x="343" y="288"/>
                  </a:lnTo>
                  <a:lnTo>
                    <a:pt x="343" y="289"/>
                  </a:lnTo>
                  <a:lnTo>
                    <a:pt x="343" y="289"/>
                  </a:lnTo>
                  <a:lnTo>
                    <a:pt x="343" y="289"/>
                  </a:lnTo>
                  <a:lnTo>
                    <a:pt x="343" y="289"/>
                  </a:lnTo>
                  <a:lnTo>
                    <a:pt x="345" y="289"/>
                  </a:lnTo>
                  <a:lnTo>
                    <a:pt x="343" y="289"/>
                  </a:lnTo>
                  <a:lnTo>
                    <a:pt x="342" y="289"/>
                  </a:lnTo>
                  <a:lnTo>
                    <a:pt x="340" y="289"/>
                  </a:lnTo>
                  <a:lnTo>
                    <a:pt x="338" y="291"/>
                  </a:lnTo>
                  <a:lnTo>
                    <a:pt x="338" y="291"/>
                  </a:lnTo>
                  <a:lnTo>
                    <a:pt x="340" y="293"/>
                  </a:lnTo>
                  <a:lnTo>
                    <a:pt x="338" y="293"/>
                  </a:lnTo>
                  <a:lnTo>
                    <a:pt x="336" y="293"/>
                  </a:lnTo>
                  <a:lnTo>
                    <a:pt x="336" y="295"/>
                  </a:lnTo>
                  <a:lnTo>
                    <a:pt x="333" y="298"/>
                  </a:lnTo>
                  <a:lnTo>
                    <a:pt x="333" y="297"/>
                  </a:lnTo>
                  <a:lnTo>
                    <a:pt x="331" y="297"/>
                  </a:lnTo>
                  <a:lnTo>
                    <a:pt x="331" y="297"/>
                  </a:lnTo>
                  <a:lnTo>
                    <a:pt x="331" y="297"/>
                  </a:lnTo>
                  <a:lnTo>
                    <a:pt x="329" y="297"/>
                  </a:lnTo>
                  <a:lnTo>
                    <a:pt x="329" y="297"/>
                  </a:lnTo>
                  <a:lnTo>
                    <a:pt x="331" y="298"/>
                  </a:lnTo>
                  <a:lnTo>
                    <a:pt x="331" y="298"/>
                  </a:lnTo>
                  <a:lnTo>
                    <a:pt x="331" y="298"/>
                  </a:lnTo>
                  <a:lnTo>
                    <a:pt x="334" y="302"/>
                  </a:lnTo>
                  <a:lnTo>
                    <a:pt x="334" y="302"/>
                  </a:lnTo>
                  <a:lnTo>
                    <a:pt x="336" y="306"/>
                  </a:lnTo>
                  <a:lnTo>
                    <a:pt x="338" y="306"/>
                  </a:lnTo>
                  <a:lnTo>
                    <a:pt x="338" y="306"/>
                  </a:lnTo>
                  <a:lnTo>
                    <a:pt x="342" y="302"/>
                  </a:lnTo>
                  <a:lnTo>
                    <a:pt x="342" y="302"/>
                  </a:lnTo>
                  <a:lnTo>
                    <a:pt x="342" y="302"/>
                  </a:lnTo>
                  <a:lnTo>
                    <a:pt x="342" y="302"/>
                  </a:lnTo>
                  <a:lnTo>
                    <a:pt x="342" y="302"/>
                  </a:lnTo>
                  <a:lnTo>
                    <a:pt x="343" y="300"/>
                  </a:lnTo>
                  <a:lnTo>
                    <a:pt x="343" y="300"/>
                  </a:lnTo>
                  <a:lnTo>
                    <a:pt x="343" y="298"/>
                  </a:lnTo>
                  <a:lnTo>
                    <a:pt x="343" y="298"/>
                  </a:lnTo>
                  <a:lnTo>
                    <a:pt x="343" y="298"/>
                  </a:lnTo>
                  <a:lnTo>
                    <a:pt x="343" y="297"/>
                  </a:lnTo>
                  <a:lnTo>
                    <a:pt x="343" y="297"/>
                  </a:lnTo>
                  <a:lnTo>
                    <a:pt x="345" y="298"/>
                  </a:lnTo>
                  <a:lnTo>
                    <a:pt x="347" y="298"/>
                  </a:lnTo>
                  <a:lnTo>
                    <a:pt x="347" y="298"/>
                  </a:lnTo>
                  <a:lnTo>
                    <a:pt x="347" y="298"/>
                  </a:lnTo>
                  <a:lnTo>
                    <a:pt x="347" y="297"/>
                  </a:lnTo>
                  <a:lnTo>
                    <a:pt x="347" y="297"/>
                  </a:lnTo>
                  <a:lnTo>
                    <a:pt x="349" y="297"/>
                  </a:lnTo>
                  <a:lnTo>
                    <a:pt x="349" y="297"/>
                  </a:lnTo>
                  <a:lnTo>
                    <a:pt x="349" y="297"/>
                  </a:lnTo>
                  <a:lnTo>
                    <a:pt x="349" y="295"/>
                  </a:lnTo>
                  <a:lnTo>
                    <a:pt x="347" y="293"/>
                  </a:lnTo>
                  <a:lnTo>
                    <a:pt x="347" y="293"/>
                  </a:lnTo>
                  <a:lnTo>
                    <a:pt x="347" y="293"/>
                  </a:lnTo>
                  <a:lnTo>
                    <a:pt x="345" y="293"/>
                  </a:lnTo>
                  <a:lnTo>
                    <a:pt x="345" y="291"/>
                  </a:lnTo>
                  <a:lnTo>
                    <a:pt x="347" y="291"/>
                  </a:lnTo>
                  <a:lnTo>
                    <a:pt x="347" y="291"/>
                  </a:lnTo>
                  <a:lnTo>
                    <a:pt x="347" y="289"/>
                  </a:lnTo>
                  <a:lnTo>
                    <a:pt x="349" y="291"/>
                  </a:lnTo>
                  <a:lnTo>
                    <a:pt x="352" y="293"/>
                  </a:lnTo>
                  <a:lnTo>
                    <a:pt x="352" y="289"/>
                  </a:lnTo>
                  <a:lnTo>
                    <a:pt x="352" y="289"/>
                  </a:lnTo>
                  <a:lnTo>
                    <a:pt x="352" y="289"/>
                  </a:lnTo>
                  <a:lnTo>
                    <a:pt x="352" y="289"/>
                  </a:lnTo>
                  <a:lnTo>
                    <a:pt x="351" y="289"/>
                  </a:lnTo>
                  <a:lnTo>
                    <a:pt x="351" y="288"/>
                  </a:lnTo>
                  <a:lnTo>
                    <a:pt x="351" y="288"/>
                  </a:lnTo>
                  <a:lnTo>
                    <a:pt x="352" y="288"/>
                  </a:lnTo>
                  <a:lnTo>
                    <a:pt x="352" y="288"/>
                  </a:lnTo>
                  <a:lnTo>
                    <a:pt x="352" y="288"/>
                  </a:lnTo>
                  <a:lnTo>
                    <a:pt x="352" y="288"/>
                  </a:lnTo>
                  <a:lnTo>
                    <a:pt x="351" y="286"/>
                  </a:lnTo>
                  <a:lnTo>
                    <a:pt x="351" y="286"/>
                  </a:lnTo>
                  <a:lnTo>
                    <a:pt x="351" y="286"/>
                  </a:lnTo>
                  <a:lnTo>
                    <a:pt x="349" y="284"/>
                  </a:lnTo>
                  <a:lnTo>
                    <a:pt x="349" y="282"/>
                  </a:lnTo>
                  <a:lnTo>
                    <a:pt x="347" y="280"/>
                  </a:lnTo>
                  <a:lnTo>
                    <a:pt x="349" y="280"/>
                  </a:lnTo>
                  <a:lnTo>
                    <a:pt x="351" y="279"/>
                  </a:lnTo>
                  <a:lnTo>
                    <a:pt x="351" y="277"/>
                  </a:lnTo>
                  <a:lnTo>
                    <a:pt x="351" y="277"/>
                  </a:lnTo>
                  <a:lnTo>
                    <a:pt x="351" y="275"/>
                  </a:lnTo>
                  <a:lnTo>
                    <a:pt x="356" y="275"/>
                  </a:lnTo>
                  <a:lnTo>
                    <a:pt x="356" y="277"/>
                  </a:lnTo>
                  <a:lnTo>
                    <a:pt x="354" y="277"/>
                  </a:lnTo>
                  <a:lnTo>
                    <a:pt x="352" y="277"/>
                  </a:lnTo>
                  <a:lnTo>
                    <a:pt x="351" y="279"/>
                  </a:lnTo>
                  <a:lnTo>
                    <a:pt x="351" y="280"/>
                  </a:lnTo>
                  <a:lnTo>
                    <a:pt x="351" y="282"/>
                  </a:lnTo>
                  <a:lnTo>
                    <a:pt x="351" y="284"/>
                  </a:lnTo>
                  <a:lnTo>
                    <a:pt x="352" y="286"/>
                  </a:lnTo>
                  <a:lnTo>
                    <a:pt x="352" y="288"/>
                  </a:lnTo>
                  <a:lnTo>
                    <a:pt x="352" y="288"/>
                  </a:lnTo>
                  <a:lnTo>
                    <a:pt x="354" y="288"/>
                  </a:lnTo>
                  <a:lnTo>
                    <a:pt x="354" y="289"/>
                  </a:lnTo>
                  <a:lnTo>
                    <a:pt x="356" y="288"/>
                  </a:lnTo>
                  <a:lnTo>
                    <a:pt x="354" y="288"/>
                  </a:lnTo>
                  <a:lnTo>
                    <a:pt x="354" y="286"/>
                  </a:lnTo>
                  <a:lnTo>
                    <a:pt x="354" y="286"/>
                  </a:lnTo>
                  <a:lnTo>
                    <a:pt x="354" y="286"/>
                  </a:lnTo>
                  <a:lnTo>
                    <a:pt x="354" y="286"/>
                  </a:lnTo>
                  <a:lnTo>
                    <a:pt x="356" y="286"/>
                  </a:lnTo>
                  <a:lnTo>
                    <a:pt x="356" y="288"/>
                  </a:lnTo>
                  <a:lnTo>
                    <a:pt x="356" y="288"/>
                  </a:lnTo>
                  <a:lnTo>
                    <a:pt x="358" y="289"/>
                  </a:lnTo>
                  <a:lnTo>
                    <a:pt x="358" y="289"/>
                  </a:lnTo>
                  <a:lnTo>
                    <a:pt x="360" y="288"/>
                  </a:lnTo>
                  <a:lnTo>
                    <a:pt x="360" y="288"/>
                  </a:lnTo>
                  <a:lnTo>
                    <a:pt x="360" y="288"/>
                  </a:lnTo>
                  <a:lnTo>
                    <a:pt x="358" y="288"/>
                  </a:lnTo>
                  <a:lnTo>
                    <a:pt x="358" y="288"/>
                  </a:lnTo>
                  <a:lnTo>
                    <a:pt x="358" y="286"/>
                  </a:lnTo>
                  <a:lnTo>
                    <a:pt x="360" y="286"/>
                  </a:lnTo>
                  <a:lnTo>
                    <a:pt x="360" y="288"/>
                  </a:lnTo>
                  <a:lnTo>
                    <a:pt x="361" y="288"/>
                  </a:lnTo>
                  <a:lnTo>
                    <a:pt x="361" y="286"/>
                  </a:lnTo>
                  <a:lnTo>
                    <a:pt x="361" y="286"/>
                  </a:lnTo>
                  <a:lnTo>
                    <a:pt x="363" y="284"/>
                  </a:lnTo>
                  <a:lnTo>
                    <a:pt x="363" y="284"/>
                  </a:lnTo>
                  <a:lnTo>
                    <a:pt x="363" y="284"/>
                  </a:lnTo>
                  <a:lnTo>
                    <a:pt x="363" y="282"/>
                  </a:lnTo>
                  <a:lnTo>
                    <a:pt x="361" y="282"/>
                  </a:lnTo>
                  <a:lnTo>
                    <a:pt x="360" y="280"/>
                  </a:lnTo>
                  <a:lnTo>
                    <a:pt x="360" y="280"/>
                  </a:lnTo>
                  <a:lnTo>
                    <a:pt x="358" y="280"/>
                  </a:lnTo>
                  <a:lnTo>
                    <a:pt x="358" y="279"/>
                  </a:lnTo>
                  <a:lnTo>
                    <a:pt x="360" y="279"/>
                  </a:lnTo>
                  <a:lnTo>
                    <a:pt x="360" y="280"/>
                  </a:lnTo>
                  <a:lnTo>
                    <a:pt x="365" y="280"/>
                  </a:lnTo>
                  <a:lnTo>
                    <a:pt x="365" y="280"/>
                  </a:lnTo>
                  <a:lnTo>
                    <a:pt x="367" y="279"/>
                  </a:lnTo>
                  <a:lnTo>
                    <a:pt x="367" y="279"/>
                  </a:lnTo>
                  <a:lnTo>
                    <a:pt x="369" y="277"/>
                  </a:lnTo>
                  <a:lnTo>
                    <a:pt x="367" y="277"/>
                  </a:lnTo>
                  <a:lnTo>
                    <a:pt x="367" y="277"/>
                  </a:lnTo>
                  <a:lnTo>
                    <a:pt x="367" y="277"/>
                  </a:lnTo>
                  <a:lnTo>
                    <a:pt x="365" y="277"/>
                  </a:lnTo>
                  <a:lnTo>
                    <a:pt x="367" y="277"/>
                  </a:lnTo>
                  <a:lnTo>
                    <a:pt x="367" y="277"/>
                  </a:lnTo>
                  <a:lnTo>
                    <a:pt x="367" y="277"/>
                  </a:lnTo>
                  <a:lnTo>
                    <a:pt x="367" y="275"/>
                  </a:lnTo>
                  <a:lnTo>
                    <a:pt x="367" y="275"/>
                  </a:lnTo>
                  <a:lnTo>
                    <a:pt x="367" y="275"/>
                  </a:lnTo>
                  <a:lnTo>
                    <a:pt x="367" y="273"/>
                  </a:lnTo>
                  <a:lnTo>
                    <a:pt x="367" y="273"/>
                  </a:lnTo>
                  <a:lnTo>
                    <a:pt x="367" y="271"/>
                  </a:lnTo>
                  <a:lnTo>
                    <a:pt x="365" y="271"/>
                  </a:lnTo>
                  <a:lnTo>
                    <a:pt x="365" y="271"/>
                  </a:lnTo>
                  <a:lnTo>
                    <a:pt x="363" y="271"/>
                  </a:lnTo>
                  <a:lnTo>
                    <a:pt x="356" y="273"/>
                  </a:lnTo>
                  <a:lnTo>
                    <a:pt x="354" y="273"/>
                  </a:lnTo>
                  <a:lnTo>
                    <a:pt x="354" y="273"/>
                  </a:lnTo>
                  <a:lnTo>
                    <a:pt x="356" y="273"/>
                  </a:lnTo>
                  <a:lnTo>
                    <a:pt x="358" y="271"/>
                  </a:lnTo>
                  <a:lnTo>
                    <a:pt x="360" y="271"/>
                  </a:lnTo>
                  <a:lnTo>
                    <a:pt x="360" y="271"/>
                  </a:lnTo>
                  <a:lnTo>
                    <a:pt x="361" y="271"/>
                  </a:lnTo>
                  <a:lnTo>
                    <a:pt x="361" y="271"/>
                  </a:lnTo>
                  <a:lnTo>
                    <a:pt x="361" y="271"/>
                  </a:lnTo>
                  <a:lnTo>
                    <a:pt x="363" y="270"/>
                  </a:lnTo>
                  <a:lnTo>
                    <a:pt x="367" y="268"/>
                  </a:lnTo>
                  <a:lnTo>
                    <a:pt x="367" y="268"/>
                  </a:lnTo>
                  <a:lnTo>
                    <a:pt x="367" y="268"/>
                  </a:lnTo>
                  <a:lnTo>
                    <a:pt x="367" y="266"/>
                  </a:lnTo>
                  <a:lnTo>
                    <a:pt x="367" y="266"/>
                  </a:lnTo>
                  <a:lnTo>
                    <a:pt x="367" y="266"/>
                  </a:lnTo>
                  <a:lnTo>
                    <a:pt x="367" y="264"/>
                  </a:lnTo>
                  <a:lnTo>
                    <a:pt x="365" y="261"/>
                  </a:lnTo>
                  <a:lnTo>
                    <a:pt x="367" y="261"/>
                  </a:lnTo>
                  <a:lnTo>
                    <a:pt x="369" y="262"/>
                  </a:lnTo>
                  <a:lnTo>
                    <a:pt x="369" y="262"/>
                  </a:lnTo>
                  <a:lnTo>
                    <a:pt x="371" y="262"/>
                  </a:lnTo>
                  <a:lnTo>
                    <a:pt x="372" y="262"/>
                  </a:lnTo>
                  <a:lnTo>
                    <a:pt x="374" y="264"/>
                  </a:lnTo>
                  <a:lnTo>
                    <a:pt x="374" y="264"/>
                  </a:lnTo>
                  <a:lnTo>
                    <a:pt x="376" y="262"/>
                  </a:lnTo>
                  <a:lnTo>
                    <a:pt x="376" y="262"/>
                  </a:lnTo>
                  <a:lnTo>
                    <a:pt x="376" y="262"/>
                  </a:lnTo>
                  <a:lnTo>
                    <a:pt x="376" y="262"/>
                  </a:lnTo>
                  <a:lnTo>
                    <a:pt x="376" y="261"/>
                  </a:lnTo>
                  <a:lnTo>
                    <a:pt x="378" y="261"/>
                  </a:lnTo>
                  <a:lnTo>
                    <a:pt x="378" y="259"/>
                  </a:lnTo>
                  <a:lnTo>
                    <a:pt x="378" y="259"/>
                  </a:lnTo>
                  <a:lnTo>
                    <a:pt x="378" y="259"/>
                  </a:lnTo>
                  <a:lnTo>
                    <a:pt x="378" y="259"/>
                  </a:lnTo>
                  <a:lnTo>
                    <a:pt x="378" y="259"/>
                  </a:lnTo>
                  <a:lnTo>
                    <a:pt x="378" y="259"/>
                  </a:lnTo>
                  <a:lnTo>
                    <a:pt x="378" y="257"/>
                  </a:lnTo>
                  <a:lnTo>
                    <a:pt x="378" y="257"/>
                  </a:lnTo>
                  <a:lnTo>
                    <a:pt x="378" y="257"/>
                  </a:lnTo>
                  <a:lnTo>
                    <a:pt x="378" y="257"/>
                  </a:lnTo>
                  <a:lnTo>
                    <a:pt x="376" y="257"/>
                  </a:lnTo>
                  <a:lnTo>
                    <a:pt x="374" y="261"/>
                  </a:lnTo>
                  <a:lnTo>
                    <a:pt x="372" y="261"/>
                  </a:lnTo>
                  <a:lnTo>
                    <a:pt x="371" y="261"/>
                  </a:lnTo>
                  <a:lnTo>
                    <a:pt x="369" y="261"/>
                  </a:lnTo>
                  <a:lnTo>
                    <a:pt x="367" y="259"/>
                  </a:lnTo>
                  <a:lnTo>
                    <a:pt x="369" y="259"/>
                  </a:lnTo>
                  <a:lnTo>
                    <a:pt x="369" y="259"/>
                  </a:lnTo>
                  <a:lnTo>
                    <a:pt x="371" y="259"/>
                  </a:lnTo>
                  <a:lnTo>
                    <a:pt x="371" y="257"/>
                  </a:lnTo>
                  <a:lnTo>
                    <a:pt x="371" y="257"/>
                  </a:lnTo>
                  <a:lnTo>
                    <a:pt x="371" y="255"/>
                  </a:lnTo>
                  <a:lnTo>
                    <a:pt x="372" y="255"/>
                  </a:lnTo>
                  <a:lnTo>
                    <a:pt x="372" y="253"/>
                  </a:lnTo>
                  <a:lnTo>
                    <a:pt x="372" y="253"/>
                  </a:lnTo>
                  <a:lnTo>
                    <a:pt x="374" y="253"/>
                  </a:lnTo>
                  <a:lnTo>
                    <a:pt x="374" y="253"/>
                  </a:lnTo>
                  <a:lnTo>
                    <a:pt x="374" y="251"/>
                  </a:lnTo>
                  <a:lnTo>
                    <a:pt x="374" y="251"/>
                  </a:lnTo>
                  <a:lnTo>
                    <a:pt x="374" y="250"/>
                  </a:lnTo>
                  <a:lnTo>
                    <a:pt x="376" y="248"/>
                  </a:lnTo>
                  <a:lnTo>
                    <a:pt x="378" y="248"/>
                  </a:lnTo>
                  <a:lnTo>
                    <a:pt x="378" y="248"/>
                  </a:lnTo>
                  <a:lnTo>
                    <a:pt x="378" y="248"/>
                  </a:lnTo>
                  <a:lnTo>
                    <a:pt x="376" y="248"/>
                  </a:lnTo>
                  <a:lnTo>
                    <a:pt x="376" y="246"/>
                  </a:lnTo>
                  <a:lnTo>
                    <a:pt x="376" y="246"/>
                  </a:lnTo>
                  <a:lnTo>
                    <a:pt x="376" y="242"/>
                  </a:lnTo>
                  <a:lnTo>
                    <a:pt x="376" y="242"/>
                  </a:lnTo>
                  <a:lnTo>
                    <a:pt x="378" y="241"/>
                  </a:lnTo>
                  <a:lnTo>
                    <a:pt x="378" y="241"/>
                  </a:lnTo>
                  <a:lnTo>
                    <a:pt x="376" y="239"/>
                  </a:lnTo>
                  <a:lnTo>
                    <a:pt x="376" y="237"/>
                  </a:lnTo>
                  <a:lnTo>
                    <a:pt x="376" y="235"/>
                  </a:lnTo>
                  <a:lnTo>
                    <a:pt x="374" y="233"/>
                  </a:lnTo>
                  <a:lnTo>
                    <a:pt x="374" y="232"/>
                  </a:lnTo>
                  <a:lnTo>
                    <a:pt x="372" y="232"/>
                  </a:lnTo>
                  <a:lnTo>
                    <a:pt x="371" y="233"/>
                  </a:lnTo>
                  <a:lnTo>
                    <a:pt x="369" y="237"/>
                  </a:lnTo>
                  <a:lnTo>
                    <a:pt x="360" y="244"/>
                  </a:lnTo>
                  <a:lnTo>
                    <a:pt x="358" y="246"/>
                  </a:lnTo>
                  <a:lnTo>
                    <a:pt x="358" y="246"/>
                  </a:lnTo>
                  <a:lnTo>
                    <a:pt x="354" y="248"/>
                  </a:lnTo>
                  <a:lnTo>
                    <a:pt x="354" y="248"/>
                  </a:lnTo>
                  <a:lnTo>
                    <a:pt x="352" y="248"/>
                  </a:lnTo>
                  <a:lnTo>
                    <a:pt x="351" y="248"/>
                  </a:lnTo>
                  <a:lnTo>
                    <a:pt x="351" y="250"/>
                  </a:lnTo>
                  <a:lnTo>
                    <a:pt x="351" y="250"/>
                  </a:lnTo>
                  <a:lnTo>
                    <a:pt x="351" y="250"/>
                  </a:lnTo>
                  <a:lnTo>
                    <a:pt x="349" y="250"/>
                  </a:lnTo>
                  <a:lnTo>
                    <a:pt x="345" y="253"/>
                  </a:lnTo>
                  <a:lnTo>
                    <a:pt x="345" y="253"/>
                  </a:lnTo>
                  <a:lnTo>
                    <a:pt x="345" y="253"/>
                  </a:lnTo>
                  <a:lnTo>
                    <a:pt x="345" y="255"/>
                  </a:lnTo>
                  <a:lnTo>
                    <a:pt x="347" y="255"/>
                  </a:lnTo>
                  <a:lnTo>
                    <a:pt x="345" y="255"/>
                  </a:lnTo>
                  <a:lnTo>
                    <a:pt x="345" y="255"/>
                  </a:lnTo>
                  <a:lnTo>
                    <a:pt x="345" y="255"/>
                  </a:lnTo>
                  <a:lnTo>
                    <a:pt x="345" y="255"/>
                  </a:lnTo>
                  <a:lnTo>
                    <a:pt x="345" y="257"/>
                  </a:lnTo>
                  <a:lnTo>
                    <a:pt x="345" y="257"/>
                  </a:lnTo>
                  <a:lnTo>
                    <a:pt x="347" y="259"/>
                  </a:lnTo>
                  <a:lnTo>
                    <a:pt x="347" y="259"/>
                  </a:lnTo>
                  <a:lnTo>
                    <a:pt x="347" y="259"/>
                  </a:lnTo>
                  <a:lnTo>
                    <a:pt x="347" y="259"/>
                  </a:lnTo>
                  <a:lnTo>
                    <a:pt x="347" y="259"/>
                  </a:lnTo>
                  <a:lnTo>
                    <a:pt x="347" y="259"/>
                  </a:lnTo>
                  <a:lnTo>
                    <a:pt x="349" y="259"/>
                  </a:lnTo>
                  <a:lnTo>
                    <a:pt x="349" y="261"/>
                  </a:lnTo>
                  <a:lnTo>
                    <a:pt x="349" y="261"/>
                  </a:lnTo>
                  <a:lnTo>
                    <a:pt x="349" y="262"/>
                  </a:lnTo>
                  <a:lnTo>
                    <a:pt x="349" y="262"/>
                  </a:lnTo>
                  <a:lnTo>
                    <a:pt x="351" y="262"/>
                  </a:lnTo>
                  <a:lnTo>
                    <a:pt x="349" y="266"/>
                  </a:lnTo>
                  <a:lnTo>
                    <a:pt x="349" y="264"/>
                  </a:lnTo>
                  <a:lnTo>
                    <a:pt x="347" y="262"/>
                  </a:lnTo>
                  <a:lnTo>
                    <a:pt x="345" y="262"/>
                  </a:lnTo>
                  <a:lnTo>
                    <a:pt x="345" y="262"/>
                  </a:lnTo>
                  <a:lnTo>
                    <a:pt x="345" y="262"/>
                  </a:lnTo>
                  <a:lnTo>
                    <a:pt x="342" y="262"/>
                  </a:lnTo>
                  <a:lnTo>
                    <a:pt x="342" y="264"/>
                  </a:lnTo>
                  <a:lnTo>
                    <a:pt x="342" y="264"/>
                  </a:lnTo>
                  <a:lnTo>
                    <a:pt x="342" y="264"/>
                  </a:lnTo>
                  <a:lnTo>
                    <a:pt x="342" y="266"/>
                  </a:lnTo>
                  <a:lnTo>
                    <a:pt x="342" y="266"/>
                  </a:lnTo>
                  <a:lnTo>
                    <a:pt x="343" y="268"/>
                  </a:lnTo>
                  <a:lnTo>
                    <a:pt x="343" y="268"/>
                  </a:lnTo>
                  <a:lnTo>
                    <a:pt x="343" y="270"/>
                  </a:lnTo>
                  <a:lnTo>
                    <a:pt x="343" y="270"/>
                  </a:lnTo>
                  <a:lnTo>
                    <a:pt x="343" y="271"/>
                  </a:lnTo>
                  <a:lnTo>
                    <a:pt x="342" y="270"/>
                  </a:lnTo>
                  <a:lnTo>
                    <a:pt x="342" y="268"/>
                  </a:lnTo>
                  <a:lnTo>
                    <a:pt x="342" y="266"/>
                  </a:lnTo>
                  <a:lnTo>
                    <a:pt x="342" y="264"/>
                  </a:lnTo>
                  <a:lnTo>
                    <a:pt x="340" y="264"/>
                  </a:lnTo>
                  <a:lnTo>
                    <a:pt x="340" y="262"/>
                  </a:lnTo>
                  <a:lnTo>
                    <a:pt x="340" y="261"/>
                  </a:lnTo>
                  <a:lnTo>
                    <a:pt x="340" y="261"/>
                  </a:lnTo>
                  <a:lnTo>
                    <a:pt x="340" y="261"/>
                  </a:lnTo>
                  <a:lnTo>
                    <a:pt x="338" y="259"/>
                  </a:lnTo>
                  <a:lnTo>
                    <a:pt x="338" y="259"/>
                  </a:lnTo>
                  <a:lnTo>
                    <a:pt x="336" y="259"/>
                  </a:lnTo>
                  <a:lnTo>
                    <a:pt x="334" y="259"/>
                  </a:lnTo>
                  <a:lnTo>
                    <a:pt x="334" y="259"/>
                  </a:lnTo>
                  <a:lnTo>
                    <a:pt x="333" y="259"/>
                  </a:lnTo>
                  <a:lnTo>
                    <a:pt x="333" y="261"/>
                  </a:lnTo>
                  <a:lnTo>
                    <a:pt x="333" y="261"/>
                  </a:lnTo>
                  <a:lnTo>
                    <a:pt x="333" y="262"/>
                  </a:lnTo>
                  <a:lnTo>
                    <a:pt x="334" y="262"/>
                  </a:lnTo>
                  <a:lnTo>
                    <a:pt x="334" y="262"/>
                  </a:lnTo>
                  <a:lnTo>
                    <a:pt x="334" y="264"/>
                  </a:lnTo>
                  <a:lnTo>
                    <a:pt x="331" y="264"/>
                  </a:lnTo>
                  <a:lnTo>
                    <a:pt x="331" y="264"/>
                  </a:lnTo>
                  <a:lnTo>
                    <a:pt x="331" y="264"/>
                  </a:lnTo>
                  <a:lnTo>
                    <a:pt x="331" y="264"/>
                  </a:lnTo>
                  <a:lnTo>
                    <a:pt x="331" y="266"/>
                  </a:lnTo>
                  <a:lnTo>
                    <a:pt x="331" y="266"/>
                  </a:lnTo>
                  <a:lnTo>
                    <a:pt x="331" y="266"/>
                  </a:lnTo>
                  <a:lnTo>
                    <a:pt x="331" y="266"/>
                  </a:lnTo>
                  <a:lnTo>
                    <a:pt x="331" y="266"/>
                  </a:lnTo>
                  <a:lnTo>
                    <a:pt x="331" y="268"/>
                  </a:lnTo>
                  <a:lnTo>
                    <a:pt x="329" y="268"/>
                  </a:lnTo>
                  <a:lnTo>
                    <a:pt x="329" y="270"/>
                  </a:lnTo>
                  <a:lnTo>
                    <a:pt x="329" y="270"/>
                  </a:lnTo>
                  <a:lnTo>
                    <a:pt x="331" y="270"/>
                  </a:lnTo>
                  <a:close/>
                  <a:moveTo>
                    <a:pt x="773" y="761"/>
                  </a:moveTo>
                  <a:lnTo>
                    <a:pt x="773" y="759"/>
                  </a:lnTo>
                  <a:lnTo>
                    <a:pt x="773" y="757"/>
                  </a:lnTo>
                  <a:lnTo>
                    <a:pt x="773" y="755"/>
                  </a:lnTo>
                  <a:lnTo>
                    <a:pt x="773" y="754"/>
                  </a:lnTo>
                  <a:lnTo>
                    <a:pt x="773" y="752"/>
                  </a:lnTo>
                  <a:lnTo>
                    <a:pt x="771" y="748"/>
                  </a:lnTo>
                  <a:lnTo>
                    <a:pt x="771" y="745"/>
                  </a:lnTo>
                  <a:lnTo>
                    <a:pt x="770" y="743"/>
                  </a:lnTo>
                  <a:lnTo>
                    <a:pt x="768" y="741"/>
                  </a:lnTo>
                  <a:lnTo>
                    <a:pt x="757" y="732"/>
                  </a:lnTo>
                  <a:lnTo>
                    <a:pt x="750" y="728"/>
                  </a:lnTo>
                  <a:lnTo>
                    <a:pt x="735" y="725"/>
                  </a:lnTo>
                  <a:lnTo>
                    <a:pt x="735" y="725"/>
                  </a:lnTo>
                  <a:lnTo>
                    <a:pt x="735" y="725"/>
                  </a:lnTo>
                  <a:lnTo>
                    <a:pt x="735" y="725"/>
                  </a:lnTo>
                  <a:lnTo>
                    <a:pt x="737" y="727"/>
                  </a:lnTo>
                  <a:lnTo>
                    <a:pt x="737" y="727"/>
                  </a:lnTo>
                  <a:lnTo>
                    <a:pt x="735" y="727"/>
                  </a:lnTo>
                  <a:lnTo>
                    <a:pt x="732" y="727"/>
                  </a:lnTo>
                  <a:lnTo>
                    <a:pt x="730" y="725"/>
                  </a:lnTo>
                  <a:lnTo>
                    <a:pt x="728" y="725"/>
                  </a:lnTo>
                  <a:lnTo>
                    <a:pt x="724" y="725"/>
                  </a:lnTo>
                  <a:lnTo>
                    <a:pt x="723" y="725"/>
                  </a:lnTo>
                  <a:lnTo>
                    <a:pt x="721" y="725"/>
                  </a:lnTo>
                  <a:lnTo>
                    <a:pt x="721" y="725"/>
                  </a:lnTo>
                  <a:lnTo>
                    <a:pt x="719" y="725"/>
                  </a:lnTo>
                  <a:lnTo>
                    <a:pt x="721" y="725"/>
                  </a:lnTo>
                  <a:lnTo>
                    <a:pt x="717" y="725"/>
                  </a:lnTo>
                  <a:lnTo>
                    <a:pt x="715" y="725"/>
                  </a:lnTo>
                  <a:lnTo>
                    <a:pt x="712" y="727"/>
                  </a:lnTo>
                  <a:lnTo>
                    <a:pt x="710" y="728"/>
                  </a:lnTo>
                  <a:lnTo>
                    <a:pt x="710" y="730"/>
                  </a:lnTo>
                  <a:lnTo>
                    <a:pt x="710" y="732"/>
                  </a:lnTo>
                  <a:lnTo>
                    <a:pt x="708" y="734"/>
                  </a:lnTo>
                  <a:lnTo>
                    <a:pt x="708" y="736"/>
                  </a:lnTo>
                  <a:lnTo>
                    <a:pt x="708" y="737"/>
                  </a:lnTo>
                  <a:lnTo>
                    <a:pt x="706" y="739"/>
                  </a:lnTo>
                  <a:lnTo>
                    <a:pt x="705" y="739"/>
                  </a:lnTo>
                  <a:lnTo>
                    <a:pt x="706" y="741"/>
                  </a:lnTo>
                  <a:lnTo>
                    <a:pt x="706" y="743"/>
                  </a:lnTo>
                  <a:lnTo>
                    <a:pt x="705" y="741"/>
                  </a:lnTo>
                  <a:lnTo>
                    <a:pt x="703" y="739"/>
                  </a:lnTo>
                  <a:lnTo>
                    <a:pt x="703" y="739"/>
                  </a:lnTo>
                  <a:lnTo>
                    <a:pt x="701" y="739"/>
                  </a:lnTo>
                  <a:lnTo>
                    <a:pt x="699" y="739"/>
                  </a:lnTo>
                  <a:lnTo>
                    <a:pt x="699" y="739"/>
                  </a:lnTo>
                  <a:lnTo>
                    <a:pt x="697" y="737"/>
                  </a:lnTo>
                  <a:lnTo>
                    <a:pt x="696" y="734"/>
                  </a:lnTo>
                  <a:lnTo>
                    <a:pt x="694" y="734"/>
                  </a:lnTo>
                  <a:lnTo>
                    <a:pt x="694" y="734"/>
                  </a:lnTo>
                  <a:lnTo>
                    <a:pt x="692" y="732"/>
                  </a:lnTo>
                  <a:lnTo>
                    <a:pt x="690" y="732"/>
                  </a:lnTo>
                  <a:lnTo>
                    <a:pt x="688" y="732"/>
                  </a:lnTo>
                  <a:lnTo>
                    <a:pt x="687" y="732"/>
                  </a:lnTo>
                  <a:lnTo>
                    <a:pt x="687" y="732"/>
                  </a:lnTo>
                  <a:lnTo>
                    <a:pt x="688" y="730"/>
                  </a:lnTo>
                  <a:lnTo>
                    <a:pt x="688" y="730"/>
                  </a:lnTo>
                  <a:lnTo>
                    <a:pt x="690" y="728"/>
                  </a:lnTo>
                  <a:lnTo>
                    <a:pt x="690" y="728"/>
                  </a:lnTo>
                  <a:lnTo>
                    <a:pt x="694" y="721"/>
                  </a:lnTo>
                  <a:lnTo>
                    <a:pt x="696" y="721"/>
                  </a:lnTo>
                  <a:lnTo>
                    <a:pt x="696" y="721"/>
                  </a:lnTo>
                  <a:lnTo>
                    <a:pt x="701" y="716"/>
                  </a:lnTo>
                  <a:lnTo>
                    <a:pt x="701" y="716"/>
                  </a:lnTo>
                  <a:lnTo>
                    <a:pt x="703" y="716"/>
                  </a:lnTo>
                  <a:lnTo>
                    <a:pt x="703" y="716"/>
                  </a:lnTo>
                  <a:lnTo>
                    <a:pt x="703" y="716"/>
                  </a:lnTo>
                  <a:lnTo>
                    <a:pt x="705" y="710"/>
                  </a:lnTo>
                  <a:lnTo>
                    <a:pt x="705" y="707"/>
                  </a:lnTo>
                  <a:lnTo>
                    <a:pt x="703" y="703"/>
                  </a:lnTo>
                  <a:lnTo>
                    <a:pt x="699" y="692"/>
                  </a:lnTo>
                  <a:lnTo>
                    <a:pt x="699" y="692"/>
                  </a:lnTo>
                  <a:lnTo>
                    <a:pt x="699" y="690"/>
                  </a:lnTo>
                  <a:lnTo>
                    <a:pt x="697" y="689"/>
                  </a:lnTo>
                  <a:lnTo>
                    <a:pt x="697" y="689"/>
                  </a:lnTo>
                  <a:lnTo>
                    <a:pt x="697" y="689"/>
                  </a:lnTo>
                  <a:lnTo>
                    <a:pt x="696" y="687"/>
                  </a:lnTo>
                  <a:lnTo>
                    <a:pt x="696" y="687"/>
                  </a:lnTo>
                  <a:lnTo>
                    <a:pt x="696" y="687"/>
                  </a:lnTo>
                  <a:lnTo>
                    <a:pt x="696" y="685"/>
                  </a:lnTo>
                  <a:lnTo>
                    <a:pt x="696" y="685"/>
                  </a:lnTo>
                  <a:lnTo>
                    <a:pt x="696" y="683"/>
                  </a:lnTo>
                  <a:lnTo>
                    <a:pt x="694" y="683"/>
                  </a:lnTo>
                  <a:lnTo>
                    <a:pt x="694" y="683"/>
                  </a:lnTo>
                  <a:lnTo>
                    <a:pt x="692" y="683"/>
                  </a:lnTo>
                  <a:lnTo>
                    <a:pt x="692" y="681"/>
                  </a:lnTo>
                  <a:lnTo>
                    <a:pt x="687" y="678"/>
                  </a:lnTo>
                  <a:lnTo>
                    <a:pt x="685" y="676"/>
                  </a:lnTo>
                  <a:lnTo>
                    <a:pt x="683" y="674"/>
                  </a:lnTo>
                  <a:lnTo>
                    <a:pt x="681" y="674"/>
                  </a:lnTo>
                  <a:lnTo>
                    <a:pt x="681" y="674"/>
                  </a:lnTo>
                  <a:lnTo>
                    <a:pt x="679" y="672"/>
                  </a:lnTo>
                  <a:lnTo>
                    <a:pt x="678" y="671"/>
                  </a:lnTo>
                  <a:lnTo>
                    <a:pt x="674" y="665"/>
                  </a:lnTo>
                  <a:lnTo>
                    <a:pt x="672" y="663"/>
                  </a:lnTo>
                  <a:lnTo>
                    <a:pt x="670" y="663"/>
                  </a:lnTo>
                  <a:lnTo>
                    <a:pt x="661" y="665"/>
                  </a:lnTo>
                  <a:lnTo>
                    <a:pt x="661" y="665"/>
                  </a:lnTo>
                  <a:lnTo>
                    <a:pt x="659" y="667"/>
                  </a:lnTo>
                  <a:lnTo>
                    <a:pt x="659" y="665"/>
                  </a:lnTo>
                  <a:lnTo>
                    <a:pt x="658" y="665"/>
                  </a:lnTo>
                  <a:lnTo>
                    <a:pt x="656" y="663"/>
                  </a:lnTo>
                  <a:lnTo>
                    <a:pt x="656" y="663"/>
                  </a:lnTo>
                  <a:lnTo>
                    <a:pt x="654" y="663"/>
                  </a:lnTo>
                  <a:lnTo>
                    <a:pt x="652" y="663"/>
                  </a:lnTo>
                  <a:lnTo>
                    <a:pt x="652" y="665"/>
                  </a:lnTo>
                  <a:lnTo>
                    <a:pt x="650" y="665"/>
                  </a:lnTo>
                  <a:lnTo>
                    <a:pt x="650" y="665"/>
                  </a:lnTo>
                  <a:lnTo>
                    <a:pt x="650" y="665"/>
                  </a:lnTo>
                  <a:lnTo>
                    <a:pt x="650" y="663"/>
                  </a:lnTo>
                  <a:lnTo>
                    <a:pt x="654" y="662"/>
                  </a:lnTo>
                  <a:lnTo>
                    <a:pt x="654" y="662"/>
                  </a:lnTo>
                  <a:lnTo>
                    <a:pt x="658" y="662"/>
                  </a:lnTo>
                  <a:lnTo>
                    <a:pt x="658" y="662"/>
                  </a:lnTo>
                  <a:lnTo>
                    <a:pt x="659" y="663"/>
                  </a:lnTo>
                  <a:lnTo>
                    <a:pt x="659" y="663"/>
                  </a:lnTo>
                  <a:lnTo>
                    <a:pt x="661" y="663"/>
                  </a:lnTo>
                  <a:lnTo>
                    <a:pt x="665" y="663"/>
                  </a:lnTo>
                  <a:lnTo>
                    <a:pt x="670" y="662"/>
                  </a:lnTo>
                  <a:lnTo>
                    <a:pt x="672" y="662"/>
                  </a:lnTo>
                  <a:lnTo>
                    <a:pt x="674" y="662"/>
                  </a:lnTo>
                  <a:lnTo>
                    <a:pt x="676" y="663"/>
                  </a:lnTo>
                  <a:lnTo>
                    <a:pt x="679" y="669"/>
                  </a:lnTo>
                  <a:lnTo>
                    <a:pt x="681" y="669"/>
                  </a:lnTo>
                  <a:lnTo>
                    <a:pt x="681" y="671"/>
                  </a:lnTo>
                  <a:lnTo>
                    <a:pt x="683" y="671"/>
                  </a:lnTo>
                  <a:lnTo>
                    <a:pt x="685" y="671"/>
                  </a:lnTo>
                  <a:lnTo>
                    <a:pt x="685" y="671"/>
                  </a:lnTo>
                  <a:lnTo>
                    <a:pt x="687" y="669"/>
                  </a:lnTo>
                  <a:lnTo>
                    <a:pt x="688" y="669"/>
                  </a:lnTo>
                  <a:lnTo>
                    <a:pt x="688" y="669"/>
                  </a:lnTo>
                  <a:lnTo>
                    <a:pt x="692" y="671"/>
                  </a:lnTo>
                  <a:lnTo>
                    <a:pt x="692" y="671"/>
                  </a:lnTo>
                  <a:lnTo>
                    <a:pt x="694" y="672"/>
                  </a:lnTo>
                  <a:lnTo>
                    <a:pt x="694" y="672"/>
                  </a:lnTo>
                  <a:lnTo>
                    <a:pt x="692" y="676"/>
                  </a:lnTo>
                  <a:lnTo>
                    <a:pt x="694" y="674"/>
                  </a:lnTo>
                  <a:lnTo>
                    <a:pt x="694" y="674"/>
                  </a:lnTo>
                  <a:lnTo>
                    <a:pt x="694" y="672"/>
                  </a:lnTo>
                  <a:lnTo>
                    <a:pt x="694" y="669"/>
                  </a:lnTo>
                  <a:lnTo>
                    <a:pt x="685" y="656"/>
                  </a:lnTo>
                  <a:lnTo>
                    <a:pt x="679" y="647"/>
                  </a:lnTo>
                  <a:lnTo>
                    <a:pt x="678" y="645"/>
                  </a:lnTo>
                  <a:lnTo>
                    <a:pt x="676" y="640"/>
                  </a:lnTo>
                  <a:lnTo>
                    <a:pt x="676" y="636"/>
                  </a:lnTo>
                  <a:lnTo>
                    <a:pt x="676" y="633"/>
                  </a:lnTo>
                  <a:lnTo>
                    <a:pt x="678" y="631"/>
                  </a:lnTo>
                  <a:lnTo>
                    <a:pt x="683" y="629"/>
                  </a:lnTo>
                  <a:lnTo>
                    <a:pt x="681" y="627"/>
                  </a:lnTo>
                  <a:lnTo>
                    <a:pt x="674" y="625"/>
                  </a:lnTo>
                  <a:lnTo>
                    <a:pt x="674" y="624"/>
                  </a:lnTo>
                  <a:lnTo>
                    <a:pt x="674" y="624"/>
                  </a:lnTo>
                  <a:lnTo>
                    <a:pt x="672" y="622"/>
                  </a:lnTo>
                  <a:lnTo>
                    <a:pt x="672" y="620"/>
                  </a:lnTo>
                  <a:lnTo>
                    <a:pt x="672" y="620"/>
                  </a:lnTo>
                  <a:lnTo>
                    <a:pt x="670" y="618"/>
                  </a:lnTo>
                  <a:lnTo>
                    <a:pt x="670" y="618"/>
                  </a:lnTo>
                  <a:lnTo>
                    <a:pt x="668" y="618"/>
                  </a:lnTo>
                  <a:lnTo>
                    <a:pt x="668" y="618"/>
                  </a:lnTo>
                  <a:lnTo>
                    <a:pt x="667" y="616"/>
                  </a:lnTo>
                  <a:lnTo>
                    <a:pt x="667" y="616"/>
                  </a:lnTo>
                  <a:lnTo>
                    <a:pt x="667" y="616"/>
                  </a:lnTo>
                  <a:lnTo>
                    <a:pt x="667" y="615"/>
                  </a:lnTo>
                  <a:lnTo>
                    <a:pt x="667" y="615"/>
                  </a:lnTo>
                  <a:lnTo>
                    <a:pt x="667" y="615"/>
                  </a:lnTo>
                  <a:lnTo>
                    <a:pt x="665" y="613"/>
                  </a:lnTo>
                  <a:lnTo>
                    <a:pt x="665" y="613"/>
                  </a:lnTo>
                  <a:lnTo>
                    <a:pt x="665" y="611"/>
                  </a:lnTo>
                  <a:lnTo>
                    <a:pt x="665" y="609"/>
                  </a:lnTo>
                  <a:lnTo>
                    <a:pt x="663" y="607"/>
                  </a:lnTo>
                  <a:lnTo>
                    <a:pt x="663" y="606"/>
                  </a:lnTo>
                  <a:lnTo>
                    <a:pt x="663" y="606"/>
                  </a:lnTo>
                  <a:lnTo>
                    <a:pt x="661" y="604"/>
                  </a:lnTo>
                  <a:lnTo>
                    <a:pt x="659" y="604"/>
                  </a:lnTo>
                  <a:lnTo>
                    <a:pt x="659" y="602"/>
                  </a:lnTo>
                  <a:lnTo>
                    <a:pt x="659" y="602"/>
                  </a:lnTo>
                  <a:lnTo>
                    <a:pt x="659" y="600"/>
                  </a:lnTo>
                  <a:lnTo>
                    <a:pt x="659" y="600"/>
                  </a:lnTo>
                  <a:lnTo>
                    <a:pt x="658" y="598"/>
                  </a:lnTo>
                  <a:lnTo>
                    <a:pt x="647" y="591"/>
                  </a:lnTo>
                  <a:lnTo>
                    <a:pt x="636" y="587"/>
                  </a:lnTo>
                  <a:lnTo>
                    <a:pt x="634" y="586"/>
                  </a:lnTo>
                  <a:lnTo>
                    <a:pt x="632" y="586"/>
                  </a:lnTo>
                  <a:lnTo>
                    <a:pt x="631" y="586"/>
                  </a:lnTo>
                  <a:lnTo>
                    <a:pt x="631" y="584"/>
                  </a:lnTo>
                  <a:lnTo>
                    <a:pt x="629" y="584"/>
                  </a:lnTo>
                  <a:lnTo>
                    <a:pt x="629" y="586"/>
                  </a:lnTo>
                  <a:lnTo>
                    <a:pt x="629" y="586"/>
                  </a:lnTo>
                  <a:lnTo>
                    <a:pt x="629" y="586"/>
                  </a:lnTo>
                  <a:lnTo>
                    <a:pt x="629" y="586"/>
                  </a:lnTo>
                  <a:lnTo>
                    <a:pt x="629" y="586"/>
                  </a:lnTo>
                  <a:lnTo>
                    <a:pt x="627" y="586"/>
                  </a:lnTo>
                  <a:lnTo>
                    <a:pt x="627" y="586"/>
                  </a:lnTo>
                  <a:lnTo>
                    <a:pt x="627" y="586"/>
                  </a:lnTo>
                  <a:lnTo>
                    <a:pt x="627" y="586"/>
                  </a:lnTo>
                  <a:lnTo>
                    <a:pt x="627" y="586"/>
                  </a:lnTo>
                  <a:lnTo>
                    <a:pt x="627" y="586"/>
                  </a:lnTo>
                  <a:lnTo>
                    <a:pt x="627" y="586"/>
                  </a:lnTo>
                  <a:lnTo>
                    <a:pt x="627" y="586"/>
                  </a:lnTo>
                  <a:lnTo>
                    <a:pt x="627" y="586"/>
                  </a:lnTo>
                  <a:lnTo>
                    <a:pt x="625" y="584"/>
                  </a:lnTo>
                  <a:lnTo>
                    <a:pt x="627" y="584"/>
                  </a:lnTo>
                  <a:lnTo>
                    <a:pt x="627" y="584"/>
                  </a:lnTo>
                  <a:lnTo>
                    <a:pt x="629" y="582"/>
                  </a:lnTo>
                  <a:lnTo>
                    <a:pt x="627" y="582"/>
                  </a:lnTo>
                  <a:lnTo>
                    <a:pt x="627" y="582"/>
                  </a:lnTo>
                  <a:lnTo>
                    <a:pt x="627" y="582"/>
                  </a:lnTo>
                  <a:lnTo>
                    <a:pt x="627" y="580"/>
                  </a:lnTo>
                  <a:lnTo>
                    <a:pt x="627" y="580"/>
                  </a:lnTo>
                  <a:lnTo>
                    <a:pt x="627" y="580"/>
                  </a:lnTo>
                  <a:lnTo>
                    <a:pt x="627" y="578"/>
                  </a:lnTo>
                  <a:lnTo>
                    <a:pt x="627" y="578"/>
                  </a:lnTo>
                  <a:lnTo>
                    <a:pt x="627" y="578"/>
                  </a:lnTo>
                  <a:lnTo>
                    <a:pt x="625" y="577"/>
                  </a:lnTo>
                  <a:lnTo>
                    <a:pt x="625" y="577"/>
                  </a:lnTo>
                  <a:lnTo>
                    <a:pt x="623" y="575"/>
                  </a:lnTo>
                  <a:lnTo>
                    <a:pt x="622" y="571"/>
                  </a:lnTo>
                  <a:lnTo>
                    <a:pt x="618" y="560"/>
                  </a:lnTo>
                  <a:lnTo>
                    <a:pt x="618" y="560"/>
                  </a:lnTo>
                  <a:lnTo>
                    <a:pt x="618" y="560"/>
                  </a:lnTo>
                  <a:lnTo>
                    <a:pt x="618" y="559"/>
                  </a:lnTo>
                  <a:lnTo>
                    <a:pt x="618" y="557"/>
                  </a:lnTo>
                  <a:lnTo>
                    <a:pt x="618" y="557"/>
                  </a:lnTo>
                  <a:lnTo>
                    <a:pt x="618" y="557"/>
                  </a:lnTo>
                  <a:lnTo>
                    <a:pt x="618" y="555"/>
                  </a:lnTo>
                  <a:lnTo>
                    <a:pt x="618" y="555"/>
                  </a:lnTo>
                  <a:lnTo>
                    <a:pt x="616" y="553"/>
                  </a:lnTo>
                  <a:lnTo>
                    <a:pt x="616" y="553"/>
                  </a:lnTo>
                  <a:lnTo>
                    <a:pt x="616" y="553"/>
                  </a:lnTo>
                  <a:lnTo>
                    <a:pt x="616" y="551"/>
                  </a:lnTo>
                  <a:lnTo>
                    <a:pt x="614" y="551"/>
                  </a:lnTo>
                  <a:lnTo>
                    <a:pt x="614" y="550"/>
                  </a:lnTo>
                  <a:lnTo>
                    <a:pt x="614" y="550"/>
                  </a:lnTo>
                  <a:lnTo>
                    <a:pt x="614" y="548"/>
                  </a:lnTo>
                  <a:lnTo>
                    <a:pt x="612" y="546"/>
                  </a:lnTo>
                  <a:lnTo>
                    <a:pt x="612" y="546"/>
                  </a:lnTo>
                  <a:lnTo>
                    <a:pt x="612" y="546"/>
                  </a:lnTo>
                  <a:lnTo>
                    <a:pt x="612" y="546"/>
                  </a:lnTo>
                  <a:lnTo>
                    <a:pt x="612" y="546"/>
                  </a:lnTo>
                  <a:lnTo>
                    <a:pt x="612" y="544"/>
                  </a:lnTo>
                  <a:lnTo>
                    <a:pt x="612" y="542"/>
                  </a:lnTo>
                  <a:lnTo>
                    <a:pt x="611" y="540"/>
                  </a:lnTo>
                  <a:lnTo>
                    <a:pt x="611" y="540"/>
                  </a:lnTo>
                  <a:lnTo>
                    <a:pt x="611" y="539"/>
                  </a:lnTo>
                  <a:lnTo>
                    <a:pt x="611" y="539"/>
                  </a:lnTo>
                  <a:lnTo>
                    <a:pt x="611" y="537"/>
                  </a:lnTo>
                  <a:lnTo>
                    <a:pt x="611" y="537"/>
                  </a:lnTo>
                  <a:lnTo>
                    <a:pt x="611" y="535"/>
                  </a:lnTo>
                  <a:lnTo>
                    <a:pt x="611" y="535"/>
                  </a:lnTo>
                  <a:lnTo>
                    <a:pt x="611" y="535"/>
                  </a:lnTo>
                  <a:lnTo>
                    <a:pt x="611" y="533"/>
                  </a:lnTo>
                  <a:lnTo>
                    <a:pt x="611" y="533"/>
                  </a:lnTo>
                  <a:lnTo>
                    <a:pt x="609" y="531"/>
                  </a:lnTo>
                  <a:lnTo>
                    <a:pt x="609" y="530"/>
                  </a:lnTo>
                  <a:lnTo>
                    <a:pt x="609" y="530"/>
                  </a:lnTo>
                  <a:lnTo>
                    <a:pt x="609" y="530"/>
                  </a:lnTo>
                  <a:lnTo>
                    <a:pt x="607" y="528"/>
                  </a:lnTo>
                  <a:lnTo>
                    <a:pt x="607" y="528"/>
                  </a:lnTo>
                  <a:lnTo>
                    <a:pt x="607" y="528"/>
                  </a:lnTo>
                  <a:lnTo>
                    <a:pt x="609" y="526"/>
                  </a:lnTo>
                  <a:lnTo>
                    <a:pt x="609" y="526"/>
                  </a:lnTo>
                  <a:lnTo>
                    <a:pt x="609" y="526"/>
                  </a:lnTo>
                  <a:lnTo>
                    <a:pt x="609" y="526"/>
                  </a:lnTo>
                  <a:lnTo>
                    <a:pt x="609" y="524"/>
                  </a:lnTo>
                  <a:lnTo>
                    <a:pt x="607" y="522"/>
                  </a:lnTo>
                  <a:lnTo>
                    <a:pt x="607" y="521"/>
                  </a:lnTo>
                  <a:lnTo>
                    <a:pt x="607" y="519"/>
                  </a:lnTo>
                  <a:lnTo>
                    <a:pt x="607" y="519"/>
                  </a:lnTo>
                  <a:lnTo>
                    <a:pt x="607" y="517"/>
                  </a:lnTo>
                  <a:lnTo>
                    <a:pt x="607" y="517"/>
                  </a:lnTo>
                  <a:lnTo>
                    <a:pt x="607" y="510"/>
                  </a:lnTo>
                  <a:lnTo>
                    <a:pt x="607" y="510"/>
                  </a:lnTo>
                  <a:lnTo>
                    <a:pt x="607" y="510"/>
                  </a:lnTo>
                  <a:lnTo>
                    <a:pt x="605" y="508"/>
                  </a:lnTo>
                  <a:lnTo>
                    <a:pt x="605" y="508"/>
                  </a:lnTo>
                  <a:lnTo>
                    <a:pt x="605" y="508"/>
                  </a:lnTo>
                  <a:lnTo>
                    <a:pt x="605" y="506"/>
                  </a:lnTo>
                  <a:lnTo>
                    <a:pt x="605" y="506"/>
                  </a:lnTo>
                  <a:lnTo>
                    <a:pt x="605" y="506"/>
                  </a:lnTo>
                  <a:lnTo>
                    <a:pt x="605" y="504"/>
                  </a:lnTo>
                  <a:lnTo>
                    <a:pt x="605" y="504"/>
                  </a:lnTo>
                  <a:lnTo>
                    <a:pt x="605" y="504"/>
                  </a:lnTo>
                  <a:lnTo>
                    <a:pt x="605" y="503"/>
                  </a:lnTo>
                  <a:lnTo>
                    <a:pt x="605" y="503"/>
                  </a:lnTo>
                  <a:lnTo>
                    <a:pt x="605" y="503"/>
                  </a:lnTo>
                  <a:lnTo>
                    <a:pt x="605" y="501"/>
                  </a:lnTo>
                  <a:lnTo>
                    <a:pt x="602" y="499"/>
                  </a:lnTo>
                  <a:lnTo>
                    <a:pt x="600" y="499"/>
                  </a:lnTo>
                  <a:lnTo>
                    <a:pt x="598" y="499"/>
                  </a:lnTo>
                  <a:lnTo>
                    <a:pt x="598" y="499"/>
                  </a:lnTo>
                  <a:lnTo>
                    <a:pt x="598" y="499"/>
                  </a:lnTo>
                  <a:lnTo>
                    <a:pt x="598" y="499"/>
                  </a:lnTo>
                  <a:lnTo>
                    <a:pt x="598" y="497"/>
                  </a:lnTo>
                  <a:lnTo>
                    <a:pt x="598" y="497"/>
                  </a:lnTo>
                  <a:lnTo>
                    <a:pt x="598" y="495"/>
                  </a:lnTo>
                  <a:lnTo>
                    <a:pt x="596" y="495"/>
                  </a:lnTo>
                  <a:lnTo>
                    <a:pt x="596" y="495"/>
                  </a:lnTo>
                  <a:lnTo>
                    <a:pt x="596" y="497"/>
                  </a:lnTo>
                  <a:lnTo>
                    <a:pt x="596" y="497"/>
                  </a:lnTo>
                  <a:lnTo>
                    <a:pt x="596" y="497"/>
                  </a:lnTo>
                  <a:lnTo>
                    <a:pt x="594" y="497"/>
                  </a:lnTo>
                  <a:lnTo>
                    <a:pt x="594" y="495"/>
                  </a:lnTo>
                  <a:lnTo>
                    <a:pt x="594" y="495"/>
                  </a:lnTo>
                  <a:lnTo>
                    <a:pt x="594" y="495"/>
                  </a:lnTo>
                  <a:lnTo>
                    <a:pt x="593" y="494"/>
                  </a:lnTo>
                  <a:lnTo>
                    <a:pt x="593" y="492"/>
                  </a:lnTo>
                  <a:lnTo>
                    <a:pt x="585" y="483"/>
                  </a:lnTo>
                  <a:lnTo>
                    <a:pt x="585" y="483"/>
                  </a:lnTo>
                  <a:lnTo>
                    <a:pt x="582" y="475"/>
                  </a:lnTo>
                  <a:lnTo>
                    <a:pt x="582" y="475"/>
                  </a:lnTo>
                  <a:lnTo>
                    <a:pt x="580" y="475"/>
                  </a:lnTo>
                  <a:lnTo>
                    <a:pt x="580" y="474"/>
                  </a:lnTo>
                  <a:lnTo>
                    <a:pt x="580" y="474"/>
                  </a:lnTo>
                  <a:lnTo>
                    <a:pt x="580" y="474"/>
                  </a:lnTo>
                  <a:lnTo>
                    <a:pt x="580" y="472"/>
                  </a:lnTo>
                  <a:lnTo>
                    <a:pt x="578" y="472"/>
                  </a:lnTo>
                  <a:lnTo>
                    <a:pt x="571" y="470"/>
                  </a:lnTo>
                  <a:lnTo>
                    <a:pt x="569" y="470"/>
                  </a:lnTo>
                  <a:lnTo>
                    <a:pt x="566" y="466"/>
                  </a:lnTo>
                  <a:lnTo>
                    <a:pt x="564" y="466"/>
                  </a:lnTo>
                  <a:lnTo>
                    <a:pt x="562" y="465"/>
                  </a:lnTo>
                  <a:lnTo>
                    <a:pt x="560" y="463"/>
                  </a:lnTo>
                  <a:lnTo>
                    <a:pt x="560" y="465"/>
                  </a:lnTo>
                  <a:lnTo>
                    <a:pt x="560" y="465"/>
                  </a:lnTo>
                  <a:lnTo>
                    <a:pt x="560" y="465"/>
                  </a:lnTo>
                  <a:lnTo>
                    <a:pt x="558" y="465"/>
                  </a:lnTo>
                  <a:lnTo>
                    <a:pt x="558" y="465"/>
                  </a:lnTo>
                  <a:lnTo>
                    <a:pt x="557" y="465"/>
                  </a:lnTo>
                  <a:lnTo>
                    <a:pt x="557" y="465"/>
                  </a:lnTo>
                  <a:lnTo>
                    <a:pt x="558" y="463"/>
                  </a:lnTo>
                  <a:lnTo>
                    <a:pt x="557" y="461"/>
                  </a:lnTo>
                  <a:lnTo>
                    <a:pt x="555" y="459"/>
                  </a:lnTo>
                  <a:lnTo>
                    <a:pt x="555" y="459"/>
                  </a:lnTo>
                  <a:lnTo>
                    <a:pt x="546" y="459"/>
                  </a:lnTo>
                  <a:lnTo>
                    <a:pt x="546" y="459"/>
                  </a:lnTo>
                  <a:lnTo>
                    <a:pt x="544" y="461"/>
                  </a:lnTo>
                  <a:lnTo>
                    <a:pt x="542" y="461"/>
                  </a:lnTo>
                  <a:lnTo>
                    <a:pt x="542" y="463"/>
                  </a:lnTo>
                  <a:lnTo>
                    <a:pt x="544" y="463"/>
                  </a:lnTo>
                  <a:lnTo>
                    <a:pt x="544" y="463"/>
                  </a:lnTo>
                  <a:lnTo>
                    <a:pt x="542" y="465"/>
                  </a:lnTo>
                  <a:lnTo>
                    <a:pt x="542" y="465"/>
                  </a:lnTo>
                  <a:lnTo>
                    <a:pt x="540" y="466"/>
                  </a:lnTo>
                  <a:lnTo>
                    <a:pt x="538" y="466"/>
                  </a:lnTo>
                  <a:lnTo>
                    <a:pt x="535" y="468"/>
                  </a:lnTo>
                  <a:lnTo>
                    <a:pt x="533" y="470"/>
                  </a:lnTo>
                  <a:lnTo>
                    <a:pt x="531" y="470"/>
                  </a:lnTo>
                  <a:lnTo>
                    <a:pt x="531" y="468"/>
                  </a:lnTo>
                  <a:lnTo>
                    <a:pt x="531" y="468"/>
                  </a:lnTo>
                  <a:lnTo>
                    <a:pt x="529" y="466"/>
                  </a:lnTo>
                  <a:lnTo>
                    <a:pt x="520" y="466"/>
                  </a:lnTo>
                  <a:lnTo>
                    <a:pt x="520" y="466"/>
                  </a:lnTo>
                  <a:lnTo>
                    <a:pt x="520" y="465"/>
                  </a:lnTo>
                  <a:lnTo>
                    <a:pt x="519" y="465"/>
                  </a:lnTo>
                  <a:lnTo>
                    <a:pt x="519" y="465"/>
                  </a:lnTo>
                  <a:lnTo>
                    <a:pt x="515" y="465"/>
                  </a:lnTo>
                  <a:lnTo>
                    <a:pt x="508" y="463"/>
                  </a:lnTo>
                  <a:lnTo>
                    <a:pt x="506" y="463"/>
                  </a:lnTo>
                  <a:lnTo>
                    <a:pt x="504" y="463"/>
                  </a:lnTo>
                  <a:lnTo>
                    <a:pt x="502" y="463"/>
                  </a:lnTo>
                  <a:lnTo>
                    <a:pt x="502" y="463"/>
                  </a:lnTo>
                  <a:lnTo>
                    <a:pt x="502" y="463"/>
                  </a:lnTo>
                  <a:lnTo>
                    <a:pt x="502" y="461"/>
                  </a:lnTo>
                  <a:lnTo>
                    <a:pt x="502" y="461"/>
                  </a:lnTo>
                  <a:lnTo>
                    <a:pt x="501" y="463"/>
                  </a:lnTo>
                  <a:lnTo>
                    <a:pt x="501" y="461"/>
                  </a:lnTo>
                  <a:lnTo>
                    <a:pt x="501" y="461"/>
                  </a:lnTo>
                  <a:lnTo>
                    <a:pt x="499" y="457"/>
                  </a:lnTo>
                  <a:lnTo>
                    <a:pt x="497" y="457"/>
                  </a:lnTo>
                  <a:lnTo>
                    <a:pt x="497" y="457"/>
                  </a:lnTo>
                  <a:lnTo>
                    <a:pt x="495" y="456"/>
                  </a:lnTo>
                  <a:lnTo>
                    <a:pt x="495" y="454"/>
                  </a:lnTo>
                  <a:lnTo>
                    <a:pt x="495" y="454"/>
                  </a:lnTo>
                  <a:lnTo>
                    <a:pt x="495" y="456"/>
                  </a:lnTo>
                  <a:lnTo>
                    <a:pt x="497" y="456"/>
                  </a:lnTo>
                  <a:lnTo>
                    <a:pt x="499" y="457"/>
                  </a:lnTo>
                  <a:lnTo>
                    <a:pt x="499" y="457"/>
                  </a:lnTo>
                  <a:lnTo>
                    <a:pt x="501" y="459"/>
                  </a:lnTo>
                  <a:lnTo>
                    <a:pt x="502" y="459"/>
                  </a:lnTo>
                  <a:lnTo>
                    <a:pt x="508" y="459"/>
                  </a:lnTo>
                  <a:lnTo>
                    <a:pt x="515" y="463"/>
                  </a:lnTo>
                  <a:lnTo>
                    <a:pt x="517" y="463"/>
                  </a:lnTo>
                  <a:lnTo>
                    <a:pt x="519" y="463"/>
                  </a:lnTo>
                  <a:lnTo>
                    <a:pt x="520" y="461"/>
                  </a:lnTo>
                  <a:lnTo>
                    <a:pt x="522" y="459"/>
                  </a:lnTo>
                  <a:lnTo>
                    <a:pt x="524" y="459"/>
                  </a:lnTo>
                  <a:lnTo>
                    <a:pt x="528" y="459"/>
                  </a:lnTo>
                  <a:lnTo>
                    <a:pt x="528" y="459"/>
                  </a:lnTo>
                  <a:lnTo>
                    <a:pt x="529" y="457"/>
                  </a:lnTo>
                  <a:lnTo>
                    <a:pt x="529" y="454"/>
                  </a:lnTo>
                  <a:lnTo>
                    <a:pt x="529" y="454"/>
                  </a:lnTo>
                  <a:lnTo>
                    <a:pt x="531" y="454"/>
                  </a:lnTo>
                  <a:lnTo>
                    <a:pt x="531" y="452"/>
                  </a:lnTo>
                  <a:lnTo>
                    <a:pt x="535" y="450"/>
                  </a:lnTo>
                  <a:lnTo>
                    <a:pt x="537" y="448"/>
                  </a:lnTo>
                  <a:lnTo>
                    <a:pt x="537" y="447"/>
                  </a:lnTo>
                  <a:lnTo>
                    <a:pt x="538" y="447"/>
                  </a:lnTo>
                  <a:lnTo>
                    <a:pt x="538" y="447"/>
                  </a:lnTo>
                  <a:lnTo>
                    <a:pt x="542" y="447"/>
                  </a:lnTo>
                  <a:lnTo>
                    <a:pt x="544" y="447"/>
                  </a:lnTo>
                  <a:lnTo>
                    <a:pt x="546" y="448"/>
                  </a:lnTo>
                  <a:lnTo>
                    <a:pt x="547" y="447"/>
                  </a:lnTo>
                  <a:lnTo>
                    <a:pt x="549" y="445"/>
                  </a:lnTo>
                  <a:lnTo>
                    <a:pt x="553" y="445"/>
                  </a:lnTo>
                  <a:lnTo>
                    <a:pt x="553" y="445"/>
                  </a:lnTo>
                  <a:lnTo>
                    <a:pt x="555" y="443"/>
                  </a:lnTo>
                  <a:lnTo>
                    <a:pt x="557" y="439"/>
                  </a:lnTo>
                  <a:lnTo>
                    <a:pt x="557" y="439"/>
                  </a:lnTo>
                  <a:lnTo>
                    <a:pt x="555" y="438"/>
                  </a:lnTo>
                  <a:lnTo>
                    <a:pt x="555" y="438"/>
                  </a:lnTo>
                  <a:lnTo>
                    <a:pt x="553" y="436"/>
                  </a:lnTo>
                  <a:lnTo>
                    <a:pt x="553" y="436"/>
                  </a:lnTo>
                  <a:lnTo>
                    <a:pt x="547" y="434"/>
                  </a:lnTo>
                  <a:lnTo>
                    <a:pt x="547" y="434"/>
                  </a:lnTo>
                  <a:lnTo>
                    <a:pt x="547" y="434"/>
                  </a:lnTo>
                  <a:lnTo>
                    <a:pt x="547" y="434"/>
                  </a:lnTo>
                  <a:lnTo>
                    <a:pt x="546" y="434"/>
                  </a:lnTo>
                  <a:lnTo>
                    <a:pt x="546" y="434"/>
                  </a:lnTo>
                  <a:lnTo>
                    <a:pt x="546" y="432"/>
                  </a:lnTo>
                  <a:lnTo>
                    <a:pt x="546" y="432"/>
                  </a:lnTo>
                  <a:lnTo>
                    <a:pt x="544" y="432"/>
                  </a:lnTo>
                  <a:lnTo>
                    <a:pt x="546" y="430"/>
                  </a:lnTo>
                  <a:lnTo>
                    <a:pt x="546" y="430"/>
                  </a:lnTo>
                  <a:lnTo>
                    <a:pt x="546" y="429"/>
                  </a:lnTo>
                  <a:lnTo>
                    <a:pt x="546" y="427"/>
                  </a:lnTo>
                  <a:lnTo>
                    <a:pt x="546" y="425"/>
                  </a:lnTo>
                  <a:lnTo>
                    <a:pt x="544" y="425"/>
                  </a:lnTo>
                  <a:lnTo>
                    <a:pt x="542" y="423"/>
                  </a:lnTo>
                  <a:lnTo>
                    <a:pt x="542" y="423"/>
                  </a:lnTo>
                  <a:lnTo>
                    <a:pt x="540" y="423"/>
                  </a:lnTo>
                  <a:lnTo>
                    <a:pt x="540" y="425"/>
                  </a:lnTo>
                  <a:lnTo>
                    <a:pt x="538" y="425"/>
                  </a:lnTo>
                  <a:lnTo>
                    <a:pt x="538" y="425"/>
                  </a:lnTo>
                  <a:lnTo>
                    <a:pt x="529" y="430"/>
                  </a:lnTo>
                  <a:lnTo>
                    <a:pt x="528" y="432"/>
                  </a:lnTo>
                  <a:lnTo>
                    <a:pt x="524" y="432"/>
                  </a:lnTo>
                  <a:lnTo>
                    <a:pt x="524" y="432"/>
                  </a:lnTo>
                  <a:lnTo>
                    <a:pt x="522" y="432"/>
                  </a:lnTo>
                  <a:lnTo>
                    <a:pt x="520" y="432"/>
                  </a:lnTo>
                  <a:lnTo>
                    <a:pt x="520" y="432"/>
                  </a:lnTo>
                  <a:lnTo>
                    <a:pt x="522" y="432"/>
                  </a:lnTo>
                  <a:lnTo>
                    <a:pt x="524" y="432"/>
                  </a:lnTo>
                  <a:lnTo>
                    <a:pt x="529" y="427"/>
                  </a:lnTo>
                  <a:lnTo>
                    <a:pt x="531" y="425"/>
                  </a:lnTo>
                  <a:lnTo>
                    <a:pt x="533" y="423"/>
                  </a:lnTo>
                  <a:lnTo>
                    <a:pt x="533" y="423"/>
                  </a:lnTo>
                  <a:lnTo>
                    <a:pt x="546" y="421"/>
                  </a:lnTo>
                  <a:lnTo>
                    <a:pt x="547" y="421"/>
                  </a:lnTo>
                  <a:lnTo>
                    <a:pt x="549" y="421"/>
                  </a:lnTo>
                  <a:lnTo>
                    <a:pt x="549" y="423"/>
                  </a:lnTo>
                  <a:lnTo>
                    <a:pt x="549" y="423"/>
                  </a:lnTo>
                  <a:lnTo>
                    <a:pt x="549" y="423"/>
                  </a:lnTo>
                  <a:lnTo>
                    <a:pt x="551" y="419"/>
                  </a:lnTo>
                  <a:lnTo>
                    <a:pt x="551" y="419"/>
                  </a:lnTo>
                  <a:lnTo>
                    <a:pt x="553" y="418"/>
                  </a:lnTo>
                  <a:lnTo>
                    <a:pt x="555" y="418"/>
                  </a:lnTo>
                  <a:lnTo>
                    <a:pt x="555" y="416"/>
                  </a:lnTo>
                  <a:lnTo>
                    <a:pt x="560" y="412"/>
                  </a:lnTo>
                  <a:lnTo>
                    <a:pt x="560" y="410"/>
                  </a:lnTo>
                  <a:lnTo>
                    <a:pt x="560" y="410"/>
                  </a:lnTo>
                  <a:lnTo>
                    <a:pt x="562" y="409"/>
                  </a:lnTo>
                  <a:lnTo>
                    <a:pt x="562" y="409"/>
                  </a:lnTo>
                  <a:lnTo>
                    <a:pt x="562" y="407"/>
                  </a:lnTo>
                  <a:lnTo>
                    <a:pt x="562" y="407"/>
                  </a:lnTo>
                  <a:lnTo>
                    <a:pt x="562" y="405"/>
                  </a:lnTo>
                  <a:lnTo>
                    <a:pt x="562" y="405"/>
                  </a:lnTo>
                  <a:lnTo>
                    <a:pt x="564" y="403"/>
                  </a:lnTo>
                  <a:lnTo>
                    <a:pt x="564" y="401"/>
                  </a:lnTo>
                  <a:lnTo>
                    <a:pt x="564" y="398"/>
                  </a:lnTo>
                  <a:lnTo>
                    <a:pt x="564" y="398"/>
                  </a:lnTo>
                  <a:lnTo>
                    <a:pt x="566" y="396"/>
                  </a:lnTo>
                  <a:lnTo>
                    <a:pt x="566" y="396"/>
                  </a:lnTo>
                  <a:lnTo>
                    <a:pt x="567" y="394"/>
                  </a:lnTo>
                  <a:lnTo>
                    <a:pt x="569" y="392"/>
                  </a:lnTo>
                  <a:lnTo>
                    <a:pt x="571" y="392"/>
                  </a:lnTo>
                  <a:lnTo>
                    <a:pt x="571" y="391"/>
                  </a:lnTo>
                  <a:lnTo>
                    <a:pt x="573" y="389"/>
                  </a:lnTo>
                  <a:lnTo>
                    <a:pt x="575" y="387"/>
                  </a:lnTo>
                  <a:lnTo>
                    <a:pt x="575" y="385"/>
                  </a:lnTo>
                  <a:lnTo>
                    <a:pt x="576" y="383"/>
                  </a:lnTo>
                  <a:lnTo>
                    <a:pt x="576" y="383"/>
                  </a:lnTo>
                  <a:lnTo>
                    <a:pt x="576" y="382"/>
                  </a:lnTo>
                  <a:lnTo>
                    <a:pt x="576" y="382"/>
                  </a:lnTo>
                  <a:lnTo>
                    <a:pt x="576" y="382"/>
                  </a:lnTo>
                  <a:lnTo>
                    <a:pt x="576" y="380"/>
                  </a:lnTo>
                  <a:lnTo>
                    <a:pt x="576" y="380"/>
                  </a:lnTo>
                  <a:lnTo>
                    <a:pt x="576" y="378"/>
                  </a:lnTo>
                  <a:lnTo>
                    <a:pt x="576" y="376"/>
                  </a:lnTo>
                  <a:lnTo>
                    <a:pt x="578" y="373"/>
                  </a:lnTo>
                  <a:lnTo>
                    <a:pt x="584" y="365"/>
                  </a:lnTo>
                  <a:lnTo>
                    <a:pt x="584" y="365"/>
                  </a:lnTo>
                  <a:lnTo>
                    <a:pt x="584" y="363"/>
                  </a:lnTo>
                  <a:lnTo>
                    <a:pt x="584" y="362"/>
                  </a:lnTo>
                  <a:lnTo>
                    <a:pt x="582" y="362"/>
                  </a:lnTo>
                  <a:lnTo>
                    <a:pt x="582" y="360"/>
                  </a:lnTo>
                  <a:lnTo>
                    <a:pt x="584" y="358"/>
                  </a:lnTo>
                  <a:lnTo>
                    <a:pt x="584" y="353"/>
                  </a:lnTo>
                  <a:lnTo>
                    <a:pt x="587" y="345"/>
                  </a:lnTo>
                  <a:lnTo>
                    <a:pt x="589" y="342"/>
                  </a:lnTo>
                  <a:lnTo>
                    <a:pt x="594" y="338"/>
                  </a:lnTo>
                  <a:lnTo>
                    <a:pt x="594" y="336"/>
                  </a:lnTo>
                  <a:lnTo>
                    <a:pt x="594" y="335"/>
                  </a:lnTo>
                  <a:lnTo>
                    <a:pt x="596" y="331"/>
                  </a:lnTo>
                  <a:lnTo>
                    <a:pt x="598" y="331"/>
                  </a:lnTo>
                  <a:lnTo>
                    <a:pt x="598" y="331"/>
                  </a:lnTo>
                  <a:lnTo>
                    <a:pt x="598" y="329"/>
                  </a:lnTo>
                  <a:lnTo>
                    <a:pt x="598" y="329"/>
                  </a:lnTo>
                  <a:lnTo>
                    <a:pt x="596" y="329"/>
                  </a:lnTo>
                  <a:lnTo>
                    <a:pt x="598" y="327"/>
                  </a:lnTo>
                  <a:lnTo>
                    <a:pt x="598" y="327"/>
                  </a:lnTo>
                  <a:lnTo>
                    <a:pt x="596" y="326"/>
                  </a:lnTo>
                  <a:lnTo>
                    <a:pt x="596" y="326"/>
                  </a:lnTo>
                  <a:lnTo>
                    <a:pt x="596" y="324"/>
                  </a:lnTo>
                  <a:lnTo>
                    <a:pt x="596" y="324"/>
                  </a:lnTo>
                  <a:lnTo>
                    <a:pt x="596" y="322"/>
                  </a:lnTo>
                  <a:lnTo>
                    <a:pt x="596" y="320"/>
                  </a:lnTo>
                  <a:lnTo>
                    <a:pt x="594" y="318"/>
                  </a:lnTo>
                  <a:lnTo>
                    <a:pt x="594" y="317"/>
                  </a:lnTo>
                  <a:lnTo>
                    <a:pt x="591" y="313"/>
                  </a:lnTo>
                  <a:lnTo>
                    <a:pt x="591" y="311"/>
                  </a:lnTo>
                  <a:lnTo>
                    <a:pt x="589" y="311"/>
                  </a:lnTo>
                  <a:lnTo>
                    <a:pt x="589" y="311"/>
                  </a:lnTo>
                  <a:lnTo>
                    <a:pt x="589" y="311"/>
                  </a:lnTo>
                  <a:lnTo>
                    <a:pt x="587" y="311"/>
                  </a:lnTo>
                  <a:lnTo>
                    <a:pt x="587" y="311"/>
                  </a:lnTo>
                  <a:lnTo>
                    <a:pt x="587" y="309"/>
                  </a:lnTo>
                  <a:lnTo>
                    <a:pt x="587" y="309"/>
                  </a:lnTo>
                  <a:lnTo>
                    <a:pt x="587" y="309"/>
                  </a:lnTo>
                  <a:lnTo>
                    <a:pt x="580" y="309"/>
                  </a:lnTo>
                  <a:lnTo>
                    <a:pt x="580" y="309"/>
                  </a:lnTo>
                  <a:lnTo>
                    <a:pt x="576" y="311"/>
                  </a:lnTo>
                  <a:lnTo>
                    <a:pt x="576" y="311"/>
                  </a:lnTo>
                  <a:lnTo>
                    <a:pt x="575" y="311"/>
                  </a:lnTo>
                  <a:lnTo>
                    <a:pt x="573" y="309"/>
                  </a:lnTo>
                  <a:lnTo>
                    <a:pt x="571" y="309"/>
                  </a:lnTo>
                  <a:lnTo>
                    <a:pt x="571" y="309"/>
                  </a:lnTo>
                  <a:lnTo>
                    <a:pt x="571" y="309"/>
                  </a:lnTo>
                  <a:lnTo>
                    <a:pt x="571" y="311"/>
                  </a:lnTo>
                  <a:lnTo>
                    <a:pt x="569" y="311"/>
                  </a:lnTo>
                  <a:lnTo>
                    <a:pt x="569" y="311"/>
                  </a:lnTo>
                  <a:lnTo>
                    <a:pt x="569" y="311"/>
                  </a:lnTo>
                  <a:lnTo>
                    <a:pt x="567" y="311"/>
                  </a:lnTo>
                  <a:lnTo>
                    <a:pt x="567" y="311"/>
                  </a:lnTo>
                  <a:lnTo>
                    <a:pt x="567" y="311"/>
                  </a:lnTo>
                  <a:lnTo>
                    <a:pt x="566" y="313"/>
                  </a:lnTo>
                  <a:lnTo>
                    <a:pt x="566" y="313"/>
                  </a:lnTo>
                  <a:lnTo>
                    <a:pt x="566" y="311"/>
                  </a:lnTo>
                  <a:lnTo>
                    <a:pt x="566" y="311"/>
                  </a:lnTo>
                  <a:lnTo>
                    <a:pt x="564" y="313"/>
                  </a:lnTo>
                  <a:lnTo>
                    <a:pt x="562" y="311"/>
                  </a:lnTo>
                  <a:lnTo>
                    <a:pt x="562" y="311"/>
                  </a:lnTo>
                  <a:lnTo>
                    <a:pt x="560" y="311"/>
                  </a:lnTo>
                  <a:lnTo>
                    <a:pt x="560" y="311"/>
                  </a:lnTo>
                  <a:lnTo>
                    <a:pt x="560" y="313"/>
                  </a:lnTo>
                  <a:lnTo>
                    <a:pt x="558" y="311"/>
                  </a:lnTo>
                  <a:lnTo>
                    <a:pt x="558" y="311"/>
                  </a:lnTo>
                  <a:lnTo>
                    <a:pt x="553" y="309"/>
                  </a:lnTo>
                  <a:lnTo>
                    <a:pt x="551" y="311"/>
                  </a:lnTo>
                  <a:lnTo>
                    <a:pt x="551" y="309"/>
                  </a:lnTo>
                  <a:lnTo>
                    <a:pt x="551" y="309"/>
                  </a:lnTo>
                  <a:lnTo>
                    <a:pt x="549" y="309"/>
                  </a:lnTo>
                  <a:lnTo>
                    <a:pt x="549" y="311"/>
                  </a:lnTo>
                  <a:lnTo>
                    <a:pt x="549" y="309"/>
                  </a:lnTo>
                  <a:lnTo>
                    <a:pt x="549" y="309"/>
                  </a:lnTo>
                  <a:lnTo>
                    <a:pt x="547" y="309"/>
                  </a:lnTo>
                  <a:lnTo>
                    <a:pt x="540" y="309"/>
                  </a:lnTo>
                  <a:lnTo>
                    <a:pt x="540" y="309"/>
                  </a:lnTo>
                  <a:lnTo>
                    <a:pt x="537" y="311"/>
                  </a:lnTo>
                  <a:lnTo>
                    <a:pt x="535" y="313"/>
                  </a:lnTo>
                  <a:lnTo>
                    <a:pt x="533" y="313"/>
                  </a:lnTo>
                  <a:lnTo>
                    <a:pt x="526" y="309"/>
                  </a:lnTo>
                  <a:lnTo>
                    <a:pt x="522" y="307"/>
                  </a:lnTo>
                  <a:lnTo>
                    <a:pt x="515" y="307"/>
                  </a:lnTo>
                  <a:lnTo>
                    <a:pt x="515" y="307"/>
                  </a:lnTo>
                  <a:lnTo>
                    <a:pt x="513" y="307"/>
                  </a:lnTo>
                  <a:lnTo>
                    <a:pt x="513" y="307"/>
                  </a:lnTo>
                  <a:lnTo>
                    <a:pt x="513" y="307"/>
                  </a:lnTo>
                  <a:lnTo>
                    <a:pt x="511" y="307"/>
                  </a:lnTo>
                  <a:lnTo>
                    <a:pt x="511" y="307"/>
                  </a:lnTo>
                  <a:lnTo>
                    <a:pt x="511" y="309"/>
                  </a:lnTo>
                  <a:lnTo>
                    <a:pt x="511" y="309"/>
                  </a:lnTo>
                  <a:lnTo>
                    <a:pt x="511" y="311"/>
                  </a:lnTo>
                  <a:lnTo>
                    <a:pt x="510" y="313"/>
                  </a:lnTo>
                  <a:lnTo>
                    <a:pt x="510" y="313"/>
                  </a:lnTo>
                  <a:lnTo>
                    <a:pt x="508" y="313"/>
                  </a:lnTo>
                  <a:lnTo>
                    <a:pt x="508" y="313"/>
                  </a:lnTo>
                  <a:lnTo>
                    <a:pt x="506" y="313"/>
                  </a:lnTo>
                  <a:lnTo>
                    <a:pt x="506" y="315"/>
                  </a:lnTo>
                  <a:lnTo>
                    <a:pt x="506" y="315"/>
                  </a:lnTo>
                  <a:lnTo>
                    <a:pt x="506" y="315"/>
                  </a:lnTo>
                  <a:lnTo>
                    <a:pt x="504" y="315"/>
                  </a:lnTo>
                  <a:lnTo>
                    <a:pt x="504" y="315"/>
                  </a:lnTo>
                  <a:lnTo>
                    <a:pt x="504" y="315"/>
                  </a:lnTo>
                  <a:lnTo>
                    <a:pt x="504" y="313"/>
                  </a:lnTo>
                  <a:lnTo>
                    <a:pt x="504" y="313"/>
                  </a:lnTo>
                  <a:lnTo>
                    <a:pt x="502" y="313"/>
                  </a:lnTo>
                  <a:lnTo>
                    <a:pt x="495" y="318"/>
                  </a:lnTo>
                  <a:lnTo>
                    <a:pt x="493" y="320"/>
                  </a:lnTo>
                  <a:lnTo>
                    <a:pt x="488" y="318"/>
                  </a:lnTo>
                  <a:lnTo>
                    <a:pt x="482" y="320"/>
                  </a:lnTo>
                  <a:lnTo>
                    <a:pt x="482" y="320"/>
                  </a:lnTo>
                  <a:lnTo>
                    <a:pt x="484" y="322"/>
                  </a:lnTo>
                  <a:lnTo>
                    <a:pt x="484" y="322"/>
                  </a:lnTo>
                  <a:lnTo>
                    <a:pt x="484" y="324"/>
                  </a:lnTo>
                  <a:lnTo>
                    <a:pt x="482" y="324"/>
                  </a:lnTo>
                  <a:lnTo>
                    <a:pt x="482" y="324"/>
                  </a:lnTo>
                  <a:lnTo>
                    <a:pt x="481" y="324"/>
                  </a:lnTo>
                  <a:lnTo>
                    <a:pt x="481" y="326"/>
                  </a:lnTo>
                  <a:lnTo>
                    <a:pt x="479" y="326"/>
                  </a:lnTo>
                  <a:lnTo>
                    <a:pt x="479" y="326"/>
                  </a:lnTo>
                  <a:lnTo>
                    <a:pt x="479" y="326"/>
                  </a:lnTo>
                  <a:lnTo>
                    <a:pt x="479" y="327"/>
                  </a:lnTo>
                  <a:lnTo>
                    <a:pt x="477" y="327"/>
                  </a:lnTo>
                  <a:lnTo>
                    <a:pt x="477" y="329"/>
                  </a:lnTo>
                  <a:lnTo>
                    <a:pt x="475" y="329"/>
                  </a:lnTo>
                  <a:lnTo>
                    <a:pt x="473" y="327"/>
                  </a:lnTo>
                  <a:lnTo>
                    <a:pt x="473" y="327"/>
                  </a:lnTo>
                  <a:lnTo>
                    <a:pt x="475" y="326"/>
                  </a:lnTo>
                  <a:lnTo>
                    <a:pt x="475" y="324"/>
                  </a:lnTo>
                  <a:lnTo>
                    <a:pt x="475" y="324"/>
                  </a:lnTo>
                  <a:lnTo>
                    <a:pt x="475" y="324"/>
                  </a:lnTo>
                  <a:lnTo>
                    <a:pt x="473" y="324"/>
                  </a:lnTo>
                  <a:lnTo>
                    <a:pt x="473" y="324"/>
                  </a:lnTo>
                  <a:lnTo>
                    <a:pt x="475" y="324"/>
                  </a:lnTo>
                  <a:lnTo>
                    <a:pt x="477" y="324"/>
                  </a:lnTo>
                  <a:lnTo>
                    <a:pt x="477" y="324"/>
                  </a:lnTo>
                  <a:lnTo>
                    <a:pt x="477" y="322"/>
                  </a:lnTo>
                  <a:lnTo>
                    <a:pt x="477" y="322"/>
                  </a:lnTo>
                  <a:lnTo>
                    <a:pt x="479" y="320"/>
                  </a:lnTo>
                  <a:lnTo>
                    <a:pt x="481" y="320"/>
                  </a:lnTo>
                  <a:lnTo>
                    <a:pt x="481" y="320"/>
                  </a:lnTo>
                  <a:lnTo>
                    <a:pt x="481" y="320"/>
                  </a:lnTo>
                  <a:lnTo>
                    <a:pt x="481" y="320"/>
                  </a:lnTo>
                  <a:lnTo>
                    <a:pt x="481" y="318"/>
                  </a:lnTo>
                  <a:lnTo>
                    <a:pt x="482" y="317"/>
                  </a:lnTo>
                  <a:lnTo>
                    <a:pt x="484" y="315"/>
                  </a:lnTo>
                  <a:lnTo>
                    <a:pt x="484" y="313"/>
                  </a:lnTo>
                  <a:lnTo>
                    <a:pt x="486" y="311"/>
                  </a:lnTo>
                  <a:lnTo>
                    <a:pt x="486" y="311"/>
                  </a:lnTo>
                  <a:lnTo>
                    <a:pt x="484" y="311"/>
                  </a:lnTo>
                  <a:lnTo>
                    <a:pt x="482" y="311"/>
                  </a:lnTo>
                  <a:lnTo>
                    <a:pt x="482" y="313"/>
                  </a:lnTo>
                  <a:lnTo>
                    <a:pt x="481" y="313"/>
                  </a:lnTo>
                  <a:lnTo>
                    <a:pt x="481" y="313"/>
                  </a:lnTo>
                  <a:lnTo>
                    <a:pt x="477" y="313"/>
                  </a:lnTo>
                  <a:lnTo>
                    <a:pt x="477" y="311"/>
                  </a:lnTo>
                  <a:lnTo>
                    <a:pt x="477" y="311"/>
                  </a:lnTo>
                  <a:lnTo>
                    <a:pt x="475" y="311"/>
                  </a:lnTo>
                  <a:lnTo>
                    <a:pt x="473" y="313"/>
                  </a:lnTo>
                  <a:lnTo>
                    <a:pt x="472" y="315"/>
                  </a:lnTo>
                  <a:lnTo>
                    <a:pt x="470" y="317"/>
                  </a:lnTo>
                  <a:lnTo>
                    <a:pt x="470" y="317"/>
                  </a:lnTo>
                  <a:lnTo>
                    <a:pt x="468" y="318"/>
                  </a:lnTo>
                  <a:lnTo>
                    <a:pt x="468" y="318"/>
                  </a:lnTo>
                  <a:lnTo>
                    <a:pt x="466" y="320"/>
                  </a:lnTo>
                  <a:lnTo>
                    <a:pt x="466" y="320"/>
                  </a:lnTo>
                  <a:lnTo>
                    <a:pt x="464" y="320"/>
                  </a:lnTo>
                  <a:lnTo>
                    <a:pt x="464" y="320"/>
                  </a:lnTo>
                  <a:lnTo>
                    <a:pt x="464" y="318"/>
                  </a:lnTo>
                  <a:lnTo>
                    <a:pt x="466" y="318"/>
                  </a:lnTo>
                  <a:lnTo>
                    <a:pt x="466" y="318"/>
                  </a:lnTo>
                  <a:lnTo>
                    <a:pt x="470" y="315"/>
                  </a:lnTo>
                  <a:lnTo>
                    <a:pt x="470" y="315"/>
                  </a:lnTo>
                  <a:lnTo>
                    <a:pt x="470" y="313"/>
                  </a:lnTo>
                  <a:lnTo>
                    <a:pt x="472" y="313"/>
                  </a:lnTo>
                  <a:lnTo>
                    <a:pt x="472" y="311"/>
                  </a:lnTo>
                  <a:lnTo>
                    <a:pt x="472" y="311"/>
                  </a:lnTo>
                  <a:lnTo>
                    <a:pt x="473" y="311"/>
                  </a:lnTo>
                  <a:lnTo>
                    <a:pt x="477" y="311"/>
                  </a:lnTo>
                  <a:lnTo>
                    <a:pt x="477" y="309"/>
                  </a:lnTo>
                  <a:lnTo>
                    <a:pt x="479" y="309"/>
                  </a:lnTo>
                  <a:lnTo>
                    <a:pt x="482" y="306"/>
                  </a:lnTo>
                  <a:lnTo>
                    <a:pt x="484" y="306"/>
                  </a:lnTo>
                  <a:lnTo>
                    <a:pt x="486" y="307"/>
                  </a:lnTo>
                  <a:lnTo>
                    <a:pt x="484" y="309"/>
                  </a:lnTo>
                  <a:lnTo>
                    <a:pt x="484" y="309"/>
                  </a:lnTo>
                  <a:lnTo>
                    <a:pt x="486" y="309"/>
                  </a:lnTo>
                  <a:lnTo>
                    <a:pt x="486" y="309"/>
                  </a:lnTo>
                  <a:lnTo>
                    <a:pt x="488" y="309"/>
                  </a:lnTo>
                  <a:lnTo>
                    <a:pt x="488" y="307"/>
                  </a:lnTo>
                  <a:lnTo>
                    <a:pt x="490" y="306"/>
                  </a:lnTo>
                  <a:lnTo>
                    <a:pt x="497" y="297"/>
                  </a:lnTo>
                  <a:lnTo>
                    <a:pt x="497" y="297"/>
                  </a:lnTo>
                  <a:lnTo>
                    <a:pt x="497" y="295"/>
                  </a:lnTo>
                  <a:lnTo>
                    <a:pt x="497" y="293"/>
                  </a:lnTo>
                  <a:lnTo>
                    <a:pt x="497" y="293"/>
                  </a:lnTo>
                  <a:lnTo>
                    <a:pt x="495" y="295"/>
                  </a:lnTo>
                  <a:lnTo>
                    <a:pt x="493" y="297"/>
                  </a:lnTo>
                  <a:lnTo>
                    <a:pt x="492" y="298"/>
                  </a:lnTo>
                  <a:lnTo>
                    <a:pt x="490" y="298"/>
                  </a:lnTo>
                  <a:lnTo>
                    <a:pt x="488" y="298"/>
                  </a:lnTo>
                  <a:lnTo>
                    <a:pt x="490" y="297"/>
                  </a:lnTo>
                  <a:lnTo>
                    <a:pt x="488" y="297"/>
                  </a:lnTo>
                  <a:lnTo>
                    <a:pt x="486" y="297"/>
                  </a:lnTo>
                  <a:lnTo>
                    <a:pt x="484" y="298"/>
                  </a:lnTo>
                  <a:lnTo>
                    <a:pt x="482" y="298"/>
                  </a:lnTo>
                  <a:lnTo>
                    <a:pt x="479" y="295"/>
                  </a:lnTo>
                  <a:lnTo>
                    <a:pt x="479" y="297"/>
                  </a:lnTo>
                  <a:lnTo>
                    <a:pt x="479" y="297"/>
                  </a:lnTo>
                  <a:lnTo>
                    <a:pt x="477" y="297"/>
                  </a:lnTo>
                  <a:lnTo>
                    <a:pt x="477" y="295"/>
                  </a:lnTo>
                  <a:lnTo>
                    <a:pt x="475" y="295"/>
                  </a:lnTo>
                  <a:lnTo>
                    <a:pt x="475" y="295"/>
                  </a:lnTo>
                  <a:lnTo>
                    <a:pt x="473" y="295"/>
                  </a:lnTo>
                  <a:lnTo>
                    <a:pt x="470" y="295"/>
                  </a:lnTo>
                  <a:lnTo>
                    <a:pt x="470" y="293"/>
                  </a:lnTo>
                  <a:lnTo>
                    <a:pt x="466" y="289"/>
                  </a:lnTo>
                  <a:lnTo>
                    <a:pt x="468" y="289"/>
                  </a:lnTo>
                  <a:lnTo>
                    <a:pt x="468" y="291"/>
                  </a:lnTo>
                  <a:lnTo>
                    <a:pt x="470" y="293"/>
                  </a:lnTo>
                  <a:lnTo>
                    <a:pt x="472" y="293"/>
                  </a:lnTo>
                  <a:lnTo>
                    <a:pt x="475" y="293"/>
                  </a:lnTo>
                  <a:lnTo>
                    <a:pt x="477" y="293"/>
                  </a:lnTo>
                  <a:lnTo>
                    <a:pt x="479" y="295"/>
                  </a:lnTo>
                  <a:lnTo>
                    <a:pt x="481" y="295"/>
                  </a:lnTo>
                  <a:lnTo>
                    <a:pt x="481" y="295"/>
                  </a:lnTo>
                  <a:lnTo>
                    <a:pt x="482" y="293"/>
                  </a:lnTo>
                  <a:lnTo>
                    <a:pt x="482" y="293"/>
                  </a:lnTo>
                  <a:lnTo>
                    <a:pt x="482" y="293"/>
                  </a:lnTo>
                  <a:lnTo>
                    <a:pt x="484" y="293"/>
                  </a:lnTo>
                  <a:lnTo>
                    <a:pt x="486" y="293"/>
                  </a:lnTo>
                  <a:lnTo>
                    <a:pt x="486" y="293"/>
                  </a:lnTo>
                  <a:lnTo>
                    <a:pt x="486" y="291"/>
                  </a:lnTo>
                  <a:lnTo>
                    <a:pt x="486" y="289"/>
                  </a:lnTo>
                  <a:lnTo>
                    <a:pt x="486" y="288"/>
                  </a:lnTo>
                  <a:lnTo>
                    <a:pt x="486" y="288"/>
                  </a:lnTo>
                  <a:lnTo>
                    <a:pt x="484" y="288"/>
                  </a:lnTo>
                  <a:lnTo>
                    <a:pt x="482" y="288"/>
                  </a:lnTo>
                  <a:lnTo>
                    <a:pt x="482" y="286"/>
                  </a:lnTo>
                  <a:lnTo>
                    <a:pt x="482" y="286"/>
                  </a:lnTo>
                  <a:lnTo>
                    <a:pt x="482" y="284"/>
                  </a:lnTo>
                  <a:lnTo>
                    <a:pt x="482" y="284"/>
                  </a:lnTo>
                  <a:lnTo>
                    <a:pt x="482" y="286"/>
                  </a:lnTo>
                  <a:lnTo>
                    <a:pt x="484" y="286"/>
                  </a:lnTo>
                  <a:lnTo>
                    <a:pt x="486" y="286"/>
                  </a:lnTo>
                  <a:lnTo>
                    <a:pt x="484" y="286"/>
                  </a:lnTo>
                  <a:lnTo>
                    <a:pt x="486" y="286"/>
                  </a:lnTo>
                  <a:lnTo>
                    <a:pt x="486" y="288"/>
                  </a:lnTo>
                  <a:lnTo>
                    <a:pt x="486" y="286"/>
                  </a:lnTo>
                  <a:lnTo>
                    <a:pt x="486" y="286"/>
                  </a:lnTo>
                  <a:lnTo>
                    <a:pt x="486" y="284"/>
                  </a:lnTo>
                  <a:lnTo>
                    <a:pt x="488" y="284"/>
                  </a:lnTo>
                  <a:lnTo>
                    <a:pt x="490" y="282"/>
                  </a:lnTo>
                  <a:lnTo>
                    <a:pt x="492" y="282"/>
                  </a:lnTo>
                  <a:lnTo>
                    <a:pt x="493" y="280"/>
                  </a:lnTo>
                  <a:lnTo>
                    <a:pt x="493" y="280"/>
                  </a:lnTo>
                  <a:lnTo>
                    <a:pt x="493" y="280"/>
                  </a:lnTo>
                  <a:lnTo>
                    <a:pt x="495" y="279"/>
                  </a:lnTo>
                  <a:lnTo>
                    <a:pt x="495" y="277"/>
                  </a:lnTo>
                  <a:lnTo>
                    <a:pt x="495" y="277"/>
                  </a:lnTo>
                  <a:lnTo>
                    <a:pt x="499" y="275"/>
                  </a:lnTo>
                  <a:lnTo>
                    <a:pt x="510" y="266"/>
                  </a:lnTo>
                  <a:lnTo>
                    <a:pt x="513" y="262"/>
                  </a:lnTo>
                  <a:lnTo>
                    <a:pt x="513" y="261"/>
                  </a:lnTo>
                  <a:lnTo>
                    <a:pt x="513" y="259"/>
                  </a:lnTo>
                  <a:lnTo>
                    <a:pt x="515" y="259"/>
                  </a:lnTo>
                  <a:lnTo>
                    <a:pt x="517" y="255"/>
                  </a:lnTo>
                  <a:lnTo>
                    <a:pt x="519" y="255"/>
                  </a:lnTo>
                  <a:lnTo>
                    <a:pt x="522" y="253"/>
                  </a:lnTo>
                  <a:lnTo>
                    <a:pt x="526" y="251"/>
                  </a:lnTo>
                  <a:lnTo>
                    <a:pt x="528" y="250"/>
                  </a:lnTo>
                  <a:lnTo>
                    <a:pt x="529" y="246"/>
                  </a:lnTo>
                  <a:lnTo>
                    <a:pt x="531" y="242"/>
                  </a:lnTo>
                  <a:lnTo>
                    <a:pt x="533" y="239"/>
                  </a:lnTo>
                  <a:lnTo>
                    <a:pt x="533" y="239"/>
                  </a:lnTo>
                  <a:lnTo>
                    <a:pt x="533" y="237"/>
                  </a:lnTo>
                  <a:lnTo>
                    <a:pt x="533" y="237"/>
                  </a:lnTo>
                  <a:lnTo>
                    <a:pt x="533" y="235"/>
                  </a:lnTo>
                  <a:lnTo>
                    <a:pt x="533" y="235"/>
                  </a:lnTo>
                  <a:lnTo>
                    <a:pt x="533" y="235"/>
                  </a:lnTo>
                  <a:lnTo>
                    <a:pt x="531" y="235"/>
                  </a:lnTo>
                  <a:lnTo>
                    <a:pt x="531" y="235"/>
                  </a:lnTo>
                  <a:lnTo>
                    <a:pt x="529" y="235"/>
                  </a:lnTo>
                  <a:lnTo>
                    <a:pt x="529" y="233"/>
                  </a:lnTo>
                  <a:lnTo>
                    <a:pt x="529" y="232"/>
                  </a:lnTo>
                  <a:lnTo>
                    <a:pt x="529" y="230"/>
                  </a:lnTo>
                  <a:lnTo>
                    <a:pt x="531" y="230"/>
                  </a:lnTo>
                  <a:lnTo>
                    <a:pt x="531" y="228"/>
                  </a:lnTo>
                  <a:lnTo>
                    <a:pt x="533" y="228"/>
                  </a:lnTo>
                  <a:lnTo>
                    <a:pt x="533" y="226"/>
                  </a:lnTo>
                  <a:lnTo>
                    <a:pt x="533" y="224"/>
                  </a:lnTo>
                  <a:lnTo>
                    <a:pt x="533" y="224"/>
                  </a:lnTo>
                  <a:lnTo>
                    <a:pt x="535" y="223"/>
                  </a:lnTo>
                  <a:lnTo>
                    <a:pt x="535" y="221"/>
                  </a:lnTo>
                  <a:lnTo>
                    <a:pt x="533" y="219"/>
                  </a:lnTo>
                  <a:lnTo>
                    <a:pt x="529" y="221"/>
                  </a:lnTo>
                  <a:lnTo>
                    <a:pt x="529" y="221"/>
                  </a:lnTo>
                  <a:lnTo>
                    <a:pt x="526" y="217"/>
                  </a:lnTo>
                  <a:lnTo>
                    <a:pt x="524" y="219"/>
                  </a:lnTo>
                  <a:lnTo>
                    <a:pt x="520" y="219"/>
                  </a:lnTo>
                  <a:lnTo>
                    <a:pt x="519" y="219"/>
                  </a:lnTo>
                  <a:lnTo>
                    <a:pt x="519" y="219"/>
                  </a:lnTo>
                  <a:lnTo>
                    <a:pt x="519" y="219"/>
                  </a:lnTo>
                  <a:lnTo>
                    <a:pt x="519" y="217"/>
                  </a:lnTo>
                  <a:lnTo>
                    <a:pt x="519" y="217"/>
                  </a:lnTo>
                  <a:lnTo>
                    <a:pt x="517" y="217"/>
                  </a:lnTo>
                  <a:lnTo>
                    <a:pt x="517" y="217"/>
                  </a:lnTo>
                  <a:lnTo>
                    <a:pt x="515" y="219"/>
                  </a:lnTo>
                  <a:lnTo>
                    <a:pt x="517" y="221"/>
                  </a:lnTo>
                  <a:lnTo>
                    <a:pt x="517" y="221"/>
                  </a:lnTo>
                  <a:lnTo>
                    <a:pt x="519" y="221"/>
                  </a:lnTo>
                  <a:lnTo>
                    <a:pt x="519" y="223"/>
                  </a:lnTo>
                  <a:lnTo>
                    <a:pt x="519" y="224"/>
                  </a:lnTo>
                  <a:lnTo>
                    <a:pt x="517" y="224"/>
                  </a:lnTo>
                  <a:lnTo>
                    <a:pt x="513" y="223"/>
                  </a:lnTo>
                  <a:lnTo>
                    <a:pt x="511" y="224"/>
                  </a:lnTo>
                  <a:lnTo>
                    <a:pt x="510" y="224"/>
                  </a:lnTo>
                  <a:lnTo>
                    <a:pt x="508" y="223"/>
                  </a:lnTo>
                  <a:lnTo>
                    <a:pt x="508" y="223"/>
                  </a:lnTo>
                  <a:lnTo>
                    <a:pt x="510" y="223"/>
                  </a:lnTo>
                  <a:lnTo>
                    <a:pt x="508" y="221"/>
                  </a:lnTo>
                  <a:lnTo>
                    <a:pt x="506" y="221"/>
                  </a:lnTo>
                  <a:lnTo>
                    <a:pt x="502" y="223"/>
                  </a:lnTo>
                  <a:lnTo>
                    <a:pt x="501" y="223"/>
                  </a:lnTo>
                  <a:lnTo>
                    <a:pt x="497" y="226"/>
                  </a:lnTo>
                  <a:lnTo>
                    <a:pt x="495" y="226"/>
                  </a:lnTo>
                  <a:lnTo>
                    <a:pt x="492" y="228"/>
                  </a:lnTo>
                  <a:lnTo>
                    <a:pt x="488" y="226"/>
                  </a:lnTo>
                  <a:lnTo>
                    <a:pt x="486" y="226"/>
                  </a:lnTo>
                  <a:lnTo>
                    <a:pt x="486" y="226"/>
                  </a:lnTo>
                  <a:lnTo>
                    <a:pt x="484" y="224"/>
                  </a:lnTo>
                  <a:lnTo>
                    <a:pt x="484" y="224"/>
                  </a:lnTo>
                  <a:lnTo>
                    <a:pt x="484" y="224"/>
                  </a:lnTo>
                  <a:lnTo>
                    <a:pt x="484" y="224"/>
                  </a:lnTo>
                  <a:lnTo>
                    <a:pt x="484" y="224"/>
                  </a:lnTo>
                  <a:lnTo>
                    <a:pt x="482" y="226"/>
                  </a:lnTo>
                  <a:lnTo>
                    <a:pt x="482" y="228"/>
                  </a:lnTo>
                  <a:lnTo>
                    <a:pt x="482" y="228"/>
                  </a:lnTo>
                  <a:lnTo>
                    <a:pt x="482" y="228"/>
                  </a:lnTo>
                  <a:lnTo>
                    <a:pt x="481" y="228"/>
                  </a:lnTo>
                  <a:lnTo>
                    <a:pt x="479" y="228"/>
                  </a:lnTo>
                  <a:lnTo>
                    <a:pt x="479" y="228"/>
                  </a:lnTo>
                  <a:lnTo>
                    <a:pt x="477" y="228"/>
                  </a:lnTo>
                  <a:lnTo>
                    <a:pt x="477" y="230"/>
                  </a:lnTo>
                  <a:lnTo>
                    <a:pt x="477" y="230"/>
                  </a:lnTo>
                  <a:lnTo>
                    <a:pt x="475" y="228"/>
                  </a:lnTo>
                  <a:lnTo>
                    <a:pt x="475" y="228"/>
                  </a:lnTo>
                  <a:lnTo>
                    <a:pt x="475" y="228"/>
                  </a:lnTo>
                  <a:lnTo>
                    <a:pt x="475" y="230"/>
                  </a:lnTo>
                  <a:lnTo>
                    <a:pt x="473" y="230"/>
                  </a:lnTo>
                  <a:lnTo>
                    <a:pt x="473" y="230"/>
                  </a:lnTo>
                  <a:lnTo>
                    <a:pt x="475" y="232"/>
                  </a:lnTo>
                  <a:lnTo>
                    <a:pt x="473" y="232"/>
                  </a:lnTo>
                  <a:lnTo>
                    <a:pt x="472" y="230"/>
                  </a:lnTo>
                  <a:lnTo>
                    <a:pt x="472" y="230"/>
                  </a:lnTo>
                  <a:lnTo>
                    <a:pt x="470" y="230"/>
                  </a:lnTo>
                  <a:lnTo>
                    <a:pt x="468" y="230"/>
                  </a:lnTo>
                  <a:lnTo>
                    <a:pt x="466" y="232"/>
                  </a:lnTo>
                  <a:lnTo>
                    <a:pt x="466" y="232"/>
                  </a:lnTo>
                  <a:lnTo>
                    <a:pt x="464" y="233"/>
                  </a:lnTo>
                  <a:lnTo>
                    <a:pt x="464" y="233"/>
                  </a:lnTo>
                  <a:lnTo>
                    <a:pt x="464" y="233"/>
                  </a:lnTo>
                  <a:lnTo>
                    <a:pt x="464" y="233"/>
                  </a:lnTo>
                  <a:lnTo>
                    <a:pt x="464" y="235"/>
                  </a:lnTo>
                  <a:lnTo>
                    <a:pt x="464" y="235"/>
                  </a:lnTo>
                  <a:lnTo>
                    <a:pt x="463" y="237"/>
                  </a:lnTo>
                  <a:lnTo>
                    <a:pt x="463" y="237"/>
                  </a:lnTo>
                  <a:lnTo>
                    <a:pt x="461" y="239"/>
                  </a:lnTo>
                  <a:lnTo>
                    <a:pt x="463" y="237"/>
                  </a:lnTo>
                  <a:lnTo>
                    <a:pt x="463" y="233"/>
                  </a:lnTo>
                  <a:lnTo>
                    <a:pt x="464" y="233"/>
                  </a:lnTo>
                  <a:lnTo>
                    <a:pt x="464" y="232"/>
                  </a:lnTo>
                  <a:lnTo>
                    <a:pt x="464" y="230"/>
                  </a:lnTo>
                  <a:lnTo>
                    <a:pt x="464" y="230"/>
                  </a:lnTo>
                  <a:lnTo>
                    <a:pt x="464" y="230"/>
                  </a:lnTo>
                  <a:lnTo>
                    <a:pt x="464" y="230"/>
                  </a:lnTo>
                  <a:lnTo>
                    <a:pt x="463" y="228"/>
                  </a:lnTo>
                  <a:lnTo>
                    <a:pt x="461" y="226"/>
                  </a:lnTo>
                  <a:lnTo>
                    <a:pt x="457" y="226"/>
                  </a:lnTo>
                  <a:lnTo>
                    <a:pt x="457" y="226"/>
                  </a:lnTo>
                  <a:lnTo>
                    <a:pt x="457" y="228"/>
                  </a:lnTo>
                  <a:lnTo>
                    <a:pt x="455" y="230"/>
                  </a:lnTo>
                  <a:lnTo>
                    <a:pt x="455" y="232"/>
                  </a:lnTo>
                  <a:lnTo>
                    <a:pt x="455" y="232"/>
                  </a:lnTo>
                  <a:lnTo>
                    <a:pt x="454" y="233"/>
                  </a:lnTo>
                  <a:lnTo>
                    <a:pt x="454" y="233"/>
                  </a:lnTo>
                  <a:lnTo>
                    <a:pt x="452" y="235"/>
                  </a:lnTo>
                  <a:lnTo>
                    <a:pt x="452" y="235"/>
                  </a:lnTo>
                  <a:lnTo>
                    <a:pt x="448" y="239"/>
                  </a:lnTo>
                  <a:lnTo>
                    <a:pt x="448" y="239"/>
                  </a:lnTo>
                  <a:lnTo>
                    <a:pt x="448" y="237"/>
                  </a:lnTo>
                  <a:lnTo>
                    <a:pt x="450" y="235"/>
                  </a:lnTo>
                  <a:lnTo>
                    <a:pt x="450" y="233"/>
                  </a:lnTo>
                  <a:lnTo>
                    <a:pt x="452" y="232"/>
                  </a:lnTo>
                  <a:lnTo>
                    <a:pt x="454" y="230"/>
                  </a:lnTo>
                  <a:lnTo>
                    <a:pt x="454" y="230"/>
                  </a:lnTo>
                  <a:lnTo>
                    <a:pt x="454" y="230"/>
                  </a:lnTo>
                  <a:lnTo>
                    <a:pt x="454" y="228"/>
                  </a:lnTo>
                  <a:lnTo>
                    <a:pt x="452" y="228"/>
                  </a:lnTo>
                  <a:lnTo>
                    <a:pt x="452" y="228"/>
                  </a:lnTo>
                  <a:lnTo>
                    <a:pt x="450" y="226"/>
                  </a:lnTo>
                  <a:lnTo>
                    <a:pt x="450" y="226"/>
                  </a:lnTo>
                  <a:lnTo>
                    <a:pt x="448" y="224"/>
                  </a:lnTo>
                  <a:lnTo>
                    <a:pt x="446" y="223"/>
                  </a:lnTo>
                  <a:lnTo>
                    <a:pt x="448" y="224"/>
                  </a:lnTo>
                  <a:lnTo>
                    <a:pt x="446" y="226"/>
                  </a:lnTo>
                  <a:lnTo>
                    <a:pt x="446" y="226"/>
                  </a:lnTo>
                  <a:lnTo>
                    <a:pt x="446" y="228"/>
                  </a:lnTo>
                  <a:lnTo>
                    <a:pt x="446" y="228"/>
                  </a:lnTo>
                  <a:lnTo>
                    <a:pt x="446" y="230"/>
                  </a:lnTo>
                  <a:lnTo>
                    <a:pt x="446" y="230"/>
                  </a:lnTo>
                  <a:lnTo>
                    <a:pt x="445" y="232"/>
                  </a:lnTo>
                  <a:lnTo>
                    <a:pt x="446" y="230"/>
                  </a:lnTo>
                  <a:lnTo>
                    <a:pt x="446" y="230"/>
                  </a:lnTo>
                  <a:lnTo>
                    <a:pt x="446" y="228"/>
                  </a:lnTo>
                  <a:lnTo>
                    <a:pt x="446" y="228"/>
                  </a:lnTo>
                  <a:lnTo>
                    <a:pt x="446" y="228"/>
                  </a:lnTo>
                  <a:lnTo>
                    <a:pt x="445" y="226"/>
                  </a:lnTo>
                  <a:lnTo>
                    <a:pt x="445" y="224"/>
                  </a:lnTo>
                  <a:lnTo>
                    <a:pt x="445" y="224"/>
                  </a:lnTo>
                  <a:lnTo>
                    <a:pt x="445" y="223"/>
                  </a:lnTo>
                  <a:lnTo>
                    <a:pt x="443" y="223"/>
                  </a:lnTo>
                  <a:lnTo>
                    <a:pt x="437" y="221"/>
                  </a:lnTo>
                  <a:lnTo>
                    <a:pt x="436" y="223"/>
                  </a:lnTo>
                  <a:lnTo>
                    <a:pt x="436" y="224"/>
                  </a:lnTo>
                  <a:lnTo>
                    <a:pt x="436" y="226"/>
                  </a:lnTo>
                  <a:lnTo>
                    <a:pt x="436" y="228"/>
                  </a:lnTo>
                  <a:lnTo>
                    <a:pt x="436" y="228"/>
                  </a:lnTo>
                  <a:lnTo>
                    <a:pt x="436" y="230"/>
                  </a:lnTo>
                  <a:lnTo>
                    <a:pt x="434" y="230"/>
                  </a:lnTo>
                  <a:lnTo>
                    <a:pt x="432" y="232"/>
                  </a:lnTo>
                  <a:lnTo>
                    <a:pt x="430" y="232"/>
                  </a:lnTo>
                  <a:lnTo>
                    <a:pt x="430" y="233"/>
                  </a:lnTo>
                  <a:lnTo>
                    <a:pt x="430" y="235"/>
                  </a:lnTo>
                  <a:lnTo>
                    <a:pt x="436" y="239"/>
                  </a:lnTo>
                  <a:lnTo>
                    <a:pt x="436" y="239"/>
                  </a:lnTo>
                  <a:lnTo>
                    <a:pt x="434" y="237"/>
                  </a:lnTo>
                  <a:lnTo>
                    <a:pt x="430" y="239"/>
                  </a:lnTo>
                  <a:lnTo>
                    <a:pt x="432" y="241"/>
                  </a:lnTo>
                  <a:lnTo>
                    <a:pt x="432" y="241"/>
                  </a:lnTo>
                  <a:lnTo>
                    <a:pt x="432" y="241"/>
                  </a:lnTo>
                  <a:lnTo>
                    <a:pt x="432" y="241"/>
                  </a:lnTo>
                  <a:lnTo>
                    <a:pt x="432" y="241"/>
                  </a:lnTo>
                  <a:lnTo>
                    <a:pt x="432" y="241"/>
                  </a:lnTo>
                  <a:lnTo>
                    <a:pt x="432" y="242"/>
                  </a:lnTo>
                  <a:lnTo>
                    <a:pt x="432" y="242"/>
                  </a:lnTo>
                  <a:lnTo>
                    <a:pt x="432" y="242"/>
                  </a:lnTo>
                  <a:lnTo>
                    <a:pt x="432" y="241"/>
                  </a:lnTo>
                  <a:lnTo>
                    <a:pt x="434" y="241"/>
                  </a:lnTo>
                  <a:lnTo>
                    <a:pt x="434" y="242"/>
                  </a:lnTo>
                  <a:lnTo>
                    <a:pt x="434" y="242"/>
                  </a:lnTo>
                  <a:lnTo>
                    <a:pt x="434" y="242"/>
                  </a:lnTo>
                  <a:lnTo>
                    <a:pt x="436" y="244"/>
                  </a:lnTo>
                  <a:lnTo>
                    <a:pt x="434" y="244"/>
                  </a:lnTo>
                  <a:lnTo>
                    <a:pt x="430" y="242"/>
                  </a:lnTo>
                  <a:lnTo>
                    <a:pt x="430" y="242"/>
                  </a:lnTo>
                  <a:lnTo>
                    <a:pt x="430" y="242"/>
                  </a:lnTo>
                  <a:lnTo>
                    <a:pt x="428" y="242"/>
                  </a:lnTo>
                  <a:lnTo>
                    <a:pt x="428" y="242"/>
                  </a:lnTo>
                  <a:lnTo>
                    <a:pt x="428" y="242"/>
                  </a:lnTo>
                  <a:lnTo>
                    <a:pt x="428" y="242"/>
                  </a:lnTo>
                  <a:lnTo>
                    <a:pt x="428" y="244"/>
                  </a:lnTo>
                  <a:lnTo>
                    <a:pt x="428" y="244"/>
                  </a:lnTo>
                  <a:lnTo>
                    <a:pt x="428" y="246"/>
                  </a:lnTo>
                  <a:lnTo>
                    <a:pt x="428" y="246"/>
                  </a:lnTo>
                  <a:lnTo>
                    <a:pt x="428" y="248"/>
                  </a:lnTo>
                  <a:lnTo>
                    <a:pt x="426" y="248"/>
                  </a:lnTo>
                  <a:lnTo>
                    <a:pt x="428" y="248"/>
                  </a:lnTo>
                  <a:lnTo>
                    <a:pt x="428" y="250"/>
                  </a:lnTo>
                  <a:lnTo>
                    <a:pt x="428" y="250"/>
                  </a:lnTo>
                  <a:lnTo>
                    <a:pt x="428" y="250"/>
                  </a:lnTo>
                  <a:lnTo>
                    <a:pt x="428" y="251"/>
                  </a:lnTo>
                  <a:lnTo>
                    <a:pt x="430" y="251"/>
                  </a:lnTo>
                  <a:lnTo>
                    <a:pt x="430" y="253"/>
                  </a:lnTo>
                  <a:lnTo>
                    <a:pt x="432" y="255"/>
                  </a:lnTo>
                  <a:lnTo>
                    <a:pt x="432" y="255"/>
                  </a:lnTo>
                  <a:lnTo>
                    <a:pt x="432" y="255"/>
                  </a:lnTo>
                  <a:lnTo>
                    <a:pt x="434" y="257"/>
                  </a:lnTo>
                  <a:lnTo>
                    <a:pt x="434" y="257"/>
                  </a:lnTo>
                  <a:lnTo>
                    <a:pt x="434" y="257"/>
                  </a:lnTo>
                  <a:lnTo>
                    <a:pt x="436" y="255"/>
                  </a:lnTo>
                  <a:lnTo>
                    <a:pt x="436" y="255"/>
                  </a:lnTo>
                  <a:lnTo>
                    <a:pt x="437" y="255"/>
                  </a:lnTo>
                  <a:lnTo>
                    <a:pt x="439" y="255"/>
                  </a:lnTo>
                  <a:lnTo>
                    <a:pt x="439" y="257"/>
                  </a:lnTo>
                  <a:lnTo>
                    <a:pt x="437" y="257"/>
                  </a:lnTo>
                  <a:lnTo>
                    <a:pt x="437" y="257"/>
                  </a:lnTo>
                  <a:lnTo>
                    <a:pt x="439" y="259"/>
                  </a:lnTo>
                  <a:lnTo>
                    <a:pt x="439" y="259"/>
                  </a:lnTo>
                  <a:lnTo>
                    <a:pt x="439" y="261"/>
                  </a:lnTo>
                  <a:lnTo>
                    <a:pt x="436" y="257"/>
                  </a:lnTo>
                  <a:lnTo>
                    <a:pt x="436" y="257"/>
                  </a:lnTo>
                  <a:lnTo>
                    <a:pt x="432" y="257"/>
                  </a:lnTo>
                  <a:lnTo>
                    <a:pt x="432" y="257"/>
                  </a:lnTo>
                  <a:lnTo>
                    <a:pt x="430" y="255"/>
                  </a:lnTo>
                  <a:lnTo>
                    <a:pt x="430" y="255"/>
                  </a:lnTo>
                  <a:lnTo>
                    <a:pt x="428" y="255"/>
                  </a:lnTo>
                  <a:lnTo>
                    <a:pt x="428" y="255"/>
                  </a:lnTo>
                  <a:lnTo>
                    <a:pt x="428" y="257"/>
                  </a:lnTo>
                  <a:lnTo>
                    <a:pt x="426" y="257"/>
                  </a:lnTo>
                  <a:lnTo>
                    <a:pt x="426" y="257"/>
                  </a:lnTo>
                  <a:lnTo>
                    <a:pt x="425" y="257"/>
                  </a:lnTo>
                  <a:lnTo>
                    <a:pt x="425" y="257"/>
                  </a:lnTo>
                  <a:lnTo>
                    <a:pt x="423" y="259"/>
                  </a:lnTo>
                  <a:lnTo>
                    <a:pt x="421" y="259"/>
                  </a:lnTo>
                  <a:lnTo>
                    <a:pt x="421" y="259"/>
                  </a:lnTo>
                  <a:lnTo>
                    <a:pt x="419" y="257"/>
                  </a:lnTo>
                  <a:lnTo>
                    <a:pt x="417" y="255"/>
                  </a:lnTo>
                  <a:lnTo>
                    <a:pt x="416" y="257"/>
                  </a:lnTo>
                  <a:lnTo>
                    <a:pt x="416" y="259"/>
                  </a:lnTo>
                  <a:lnTo>
                    <a:pt x="419" y="262"/>
                  </a:lnTo>
                  <a:lnTo>
                    <a:pt x="419" y="262"/>
                  </a:lnTo>
                  <a:lnTo>
                    <a:pt x="419" y="262"/>
                  </a:lnTo>
                  <a:lnTo>
                    <a:pt x="419" y="262"/>
                  </a:lnTo>
                  <a:lnTo>
                    <a:pt x="419" y="264"/>
                  </a:lnTo>
                  <a:lnTo>
                    <a:pt x="419" y="264"/>
                  </a:lnTo>
                  <a:lnTo>
                    <a:pt x="419" y="264"/>
                  </a:lnTo>
                  <a:lnTo>
                    <a:pt x="421" y="264"/>
                  </a:lnTo>
                  <a:lnTo>
                    <a:pt x="421" y="264"/>
                  </a:lnTo>
                  <a:lnTo>
                    <a:pt x="421" y="266"/>
                  </a:lnTo>
                  <a:lnTo>
                    <a:pt x="421" y="266"/>
                  </a:lnTo>
                  <a:lnTo>
                    <a:pt x="421" y="266"/>
                  </a:lnTo>
                  <a:lnTo>
                    <a:pt x="423" y="266"/>
                  </a:lnTo>
                  <a:lnTo>
                    <a:pt x="425" y="266"/>
                  </a:lnTo>
                  <a:lnTo>
                    <a:pt x="425" y="268"/>
                  </a:lnTo>
                  <a:lnTo>
                    <a:pt x="423" y="268"/>
                  </a:lnTo>
                  <a:lnTo>
                    <a:pt x="421" y="268"/>
                  </a:lnTo>
                  <a:lnTo>
                    <a:pt x="421" y="268"/>
                  </a:lnTo>
                  <a:lnTo>
                    <a:pt x="423" y="270"/>
                  </a:lnTo>
                  <a:lnTo>
                    <a:pt x="423" y="270"/>
                  </a:lnTo>
                  <a:lnTo>
                    <a:pt x="421" y="270"/>
                  </a:lnTo>
                  <a:lnTo>
                    <a:pt x="421" y="270"/>
                  </a:lnTo>
                  <a:lnTo>
                    <a:pt x="423" y="271"/>
                  </a:lnTo>
                  <a:lnTo>
                    <a:pt x="423" y="271"/>
                  </a:lnTo>
                  <a:lnTo>
                    <a:pt x="421" y="273"/>
                  </a:lnTo>
                  <a:lnTo>
                    <a:pt x="423" y="273"/>
                  </a:lnTo>
                  <a:lnTo>
                    <a:pt x="421" y="275"/>
                  </a:lnTo>
                  <a:lnTo>
                    <a:pt x="419" y="275"/>
                  </a:lnTo>
                  <a:lnTo>
                    <a:pt x="419" y="273"/>
                  </a:lnTo>
                  <a:lnTo>
                    <a:pt x="417" y="275"/>
                  </a:lnTo>
                  <a:lnTo>
                    <a:pt x="416" y="273"/>
                  </a:lnTo>
                  <a:lnTo>
                    <a:pt x="414" y="271"/>
                  </a:lnTo>
                  <a:lnTo>
                    <a:pt x="414" y="273"/>
                  </a:lnTo>
                  <a:lnTo>
                    <a:pt x="416" y="277"/>
                  </a:lnTo>
                  <a:lnTo>
                    <a:pt x="416" y="277"/>
                  </a:lnTo>
                  <a:lnTo>
                    <a:pt x="416" y="277"/>
                  </a:lnTo>
                  <a:lnTo>
                    <a:pt x="416" y="277"/>
                  </a:lnTo>
                  <a:lnTo>
                    <a:pt x="416" y="277"/>
                  </a:lnTo>
                  <a:lnTo>
                    <a:pt x="414" y="279"/>
                  </a:lnTo>
                  <a:lnTo>
                    <a:pt x="417" y="279"/>
                  </a:lnTo>
                  <a:lnTo>
                    <a:pt x="417" y="279"/>
                  </a:lnTo>
                  <a:lnTo>
                    <a:pt x="419" y="279"/>
                  </a:lnTo>
                  <a:lnTo>
                    <a:pt x="417" y="280"/>
                  </a:lnTo>
                  <a:lnTo>
                    <a:pt x="417" y="280"/>
                  </a:lnTo>
                  <a:lnTo>
                    <a:pt x="417" y="280"/>
                  </a:lnTo>
                  <a:lnTo>
                    <a:pt x="419" y="280"/>
                  </a:lnTo>
                  <a:lnTo>
                    <a:pt x="421" y="282"/>
                  </a:lnTo>
                  <a:lnTo>
                    <a:pt x="423" y="284"/>
                  </a:lnTo>
                  <a:lnTo>
                    <a:pt x="423" y="284"/>
                  </a:lnTo>
                  <a:lnTo>
                    <a:pt x="425" y="284"/>
                  </a:lnTo>
                  <a:lnTo>
                    <a:pt x="426" y="284"/>
                  </a:lnTo>
                  <a:lnTo>
                    <a:pt x="426" y="286"/>
                  </a:lnTo>
                  <a:lnTo>
                    <a:pt x="426" y="288"/>
                  </a:lnTo>
                  <a:lnTo>
                    <a:pt x="426" y="288"/>
                  </a:lnTo>
                  <a:lnTo>
                    <a:pt x="425" y="288"/>
                  </a:lnTo>
                  <a:lnTo>
                    <a:pt x="425" y="288"/>
                  </a:lnTo>
                  <a:lnTo>
                    <a:pt x="426" y="289"/>
                  </a:lnTo>
                  <a:lnTo>
                    <a:pt x="432" y="293"/>
                  </a:lnTo>
                  <a:lnTo>
                    <a:pt x="432" y="293"/>
                  </a:lnTo>
                  <a:lnTo>
                    <a:pt x="432" y="295"/>
                  </a:lnTo>
                  <a:lnTo>
                    <a:pt x="432" y="295"/>
                  </a:lnTo>
                  <a:lnTo>
                    <a:pt x="432" y="297"/>
                  </a:lnTo>
                  <a:lnTo>
                    <a:pt x="432" y="297"/>
                  </a:lnTo>
                  <a:lnTo>
                    <a:pt x="432" y="297"/>
                  </a:lnTo>
                  <a:lnTo>
                    <a:pt x="430" y="293"/>
                  </a:lnTo>
                  <a:lnTo>
                    <a:pt x="428" y="293"/>
                  </a:lnTo>
                  <a:lnTo>
                    <a:pt x="426" y="291"/>
                  </a:lnTo>
                  <a:lnTo>
                    <a:pt x="425" y="289"/>
                  </a:lnTo>
                  <a:lnTo>
                    <a:pt x="425" y="289"/>
                  </a:lnTo>
                  <a:lnTo>
                    <a:pt x="425" y="289"/>
                  </a:lnTo>
                  <a:lnTo>
                    <a:pt x="423" y="289"/>
                  </a:lnTo>
                  <a:lnTo>
                    <a:pt x="423" y="289"/>
                  </a:lnTo>
                  <a:lnTo>
                    <a:pt x="421" y="289"/>
                  </a:lnTo>
                  <a:lnTo>
                    <a:pt x="421" y="289"/>
                  </a:lnTo>
                  <a:lnTo>
                    <a:pt x="419" y="289"/>
                  </a:lnTo>
                  <a:lnTo>
                    <a:pt x="419" y="288"/>
                  </a:lnTo>
                  <a:lnTo>
                    <a:pt x="417" y="286"/>
                  </a:lnTo>
                  <a:lnTo>
                    <a:pt x="417" y="288"/>
                  </a:lnTo>
                  <a:lnTo>
                    <a:pt x="417" y="288"/>
                  </a:lnTo>
                  <a:lnTo>
                    <a:pt x="417" y="288"/>
                  </a:lnTo>
                  <a:lnTo>
                    <a:pt x="416" y="288"/>
                  </a:lnTo>
                  <a:lnTo>
                    <a:pt x="416" y="288"/>
                  </a:lnTo>
                  <a:lnTo>
                    <a:pt x="416" y="288"/>
                  </a:lnTo>
                  <a:lnTo>
                    <a:pt x="416" y="288"/>
                  </a:lnTo>
                  <a:lnTo>
                    <a:pt x="416" y="289"/>
                  </a:lnTo>
                  <a:lnTo>
                    <a:pt x="417" y="289"/>
                  </a:lnTo>
                  <a:lnTo>
                    <a:pt x="419" y="291"/>
                  </a:lnTo>
                  <a:lnTo>
                    <a:pt x="423" y="293"/>
                  </a:lnTo>
                  <a:lnTo>
                    <a:pt x="423" y="293"/>
                  </a:lnTo>
                  <a:lnTo>
                    <a:pt x="425" y="295"/>
                  </a:lnTo>
                  <a:lnTo>
                    <a:pt x="425" y="295"/>
                  </a:lnTo>
                  <a:lnTo>
                    <a:pt x="421" y="295"/>
                  </a:lnTo>
                  <a:lnTo>
                    <a:pt x="419" y="293"/>
                  </a:lnTo>
                  <a:lnTo>
                    <a:pt x="417" y="291"/>
                  </a:lnTo>
                  <a:lnTo>
                    <a:pt x="417" y="291"/>
                  </a:lnTo>
                  <a:lnTo>
                    <a:pt x="416" y="289"/>
                  </a:lnTo>
                  <a:lnTo>
                    <a:pt x="414" y="289"/>
                  </a:lnTo>
                  <a:lnTo>
                    <a:pt x="414" y="291"/>
                  </a:lnTo>
                  <a:lnTo>
                    <a:pt x="414" y="293"/>
                  </a:lnTo>
                  <a:lnTo>
                    <a:pt x="414" y="295"/>
                  </a:lnTo>
                  <a:lnTo>
                    <a:pt x="414" y="295"/>
                  </a:lnTo>
                  <a:lnTo>
                    <a:pt x="412" y="295"/>
                  </a:lnTo>
                  <a:lnTo>
                    <a:pt x="410" y="293"/>
                  </a:lnTo>
                  <a:lnTo>
                    <a:pt x="408" y="291"/>
                  </a:lnTo>
                  <a:lnTo>
                    <a:pt x="408" y="289"/>
                  </a:lnTo>
                  <a:lnTo>
                    <a:pt x="407" y="289"/>
                  </a:lnTo>
                  <a:lnTo>
                    <a:pt x="407" y="289"/>
                  </a:lnTo>
                  <a:lnTo>
                    <a:pt x="405" y="288"/>
                  </a:lnTo>
                  <a:lnTo>
                    <a:pt x="405" y="288"/>
                  </a:lnTo>
                  <a:lnTo>
                    <a:pt x="403" y="289"/>
                  </a:lnTo>
                  <a:lnTo>
                    <a:pt x="403" y="291"/>
                  </a:lnTo>
                  <a:lnTo>
                    <a:pt x="403" y="291"/>
                  </a:lnTo>
                  <a:lnTo>
                    <a:pt x="403" y="291"/>
                  </a:lnTo>
                  <a:lnTo>
                    <a:pt x="405" y="291"/>
                  </a:lnTo>
                  <a:lnTo>
                    <a:pt x="403" y="293"/>
                  </a:lnTo>
                  <a:lnTo>
                    <a:pt x="405" y="293"/>
                  </a:lnTo>
                  <a:lnTo>
                    <a:pt x="407" y="295"/>
                  </a:lnTo>
                  <a:lnTo>
                    <a:pt x="407" y="297"/>
                  </a:lnTo>
                  <a:lnTo>
                    <a:pt x="407" y="298"/>
                  </a:lnTo>
                  <a:lnTo>
                    <a:pt x="407" y="300"/>
                  </a:lnTo>
                  <a:lnTo>
                    <a:pt x="407" y="302"/>
                  </a:lnTo>
                  <a:lnTo>
                    <a:pt x="407" y="300"/>
                  </a:lnTo>
                  <a:lnTo>
                    <a:pt x="405" y="300"/>
                  </a:lnTo>
                  <a:lnTo>
                    <a:pt x="405" y="300"/>
                  </a:lnTo>
                  <a:lnTo>
                    <a:pt x="405" y="302"/>
                  </a:lnTo>
                  <a:lnTo>
                    <a:pt x="405" y="302"/>
                  </a:lnTo>
                  <a:lnTo>
                    <a:pt x="407" y="302"/>
                  </a:lnTo>
                  <a:lnTo>
                    <a:pt x="405" y="302"/>
                  </a:lnTo>
                  <a:lnTo>
                    <a:pt x="405" y="302"/>
                  </a:lnTo>
                  <a:lnTo>
                    <a:pt x="403" y="302"/>
                  </a:lnTo>
                  <a:lnTo>
                    <a:pt x="403" y="300"/>
                  </a:lnTo>
                  <a:lnTo>
                    <a:pt x="403" y="298"/>
                  </a:lnTo>
                  <a:lnTo>
                    <a:pt x="403" y="297"/>
                  </a:lnTo>
                  <a:lnTo>
                    <a:pt x="403" y="295"/>
                  </a:lnTo>
                  <a:lnTo>
                    <a:pt x="403" y="295"/>
                  </a:lnTo>
                  <a:lnTo>
                    <a:pt x="401" y="293"/>
                  </a:lnTo>
                  <a:lnTo>
                    <a:pt x="399" y="293"/>
                  </a:lnTo>
                  <a:lnTo>
                    <a:pt x="398" y="293"/>
                  </a:lnTo>
                  <a:lnTo>
                    <a:pt x="398" y="293"/>
                  </a:lnTo>
                  <a:lnTo>
                    <a:pt x="396" y="295"/>
                  </a:lnTo>
                  <a:lnTo>
                    <a:pt x="396" y="295"/>
                  </a:lnTo>
                  <a:lnTo>
                    <a:pt x="396" y="295"/>
                  </a:lnTo>
                  <a:lnTo>
                    <a:pt x="396" y="297"/>
                  </a:lnTo>
                  <a:lnTo>
                    <a:pt x="396" y="298"/>
                  </a:lnTo>
                  <a:lnTo>
                    <a:pt x="396" y="300"/>
                  </a:lnTo>
                  <a:lnTo>
                    <a:pt x="396" y="300"/>
                  </a:lnTo>
                  <a:lnTo>
                    <a:pt x="396" y="302"/>
                  </a:lnTo>
                  <a:lnTo>
                    <a:pt x="396" y="304"/>
                  </a:lnTo>
                  <a:lnTo>
                    <a:pt x="396" y="306"/>
                  </a:lnTo>
                  <a:lnTo>
                    <a:pt x="399" y="306"/>
                  </a:lnTo>
                  <a:lnTo>
                    <a:pt x="401" y="306"/>
                  </a:lnTo>
                  <a:lnTo>
                    <a:pt x="401" y="307"/>
                  </a:lnTo>
                  <a:lnTo>
                    <a:pt x="401" y="307"/>
                  </a:lnTo>
                  <a:lnTo>
                    <a:pt x="401" y="307"/>
                  </a:lnTo>
                  <a:lnTo>
                    <a:pt x="403" y="307"/>
                  </a:lnTo>
                  <a:lnTo>
                    <a:pt x="401" y="309"/>
                  </a:lnTo>
                  <a:lnTo>
                    <a:pt x="401" y="309"/>
                  </a:lnTo>
                  <a:lnTo>
                    <a:pt x="401" y="309"/>
                  </a:lnTo>
                  <a:lnTo>
                    <a:pt x="399" y="309"/>
                  </a:lnTo>
                  <a:lnTo>
                    <a:pt x="398" y="309"/>
                  </a:lnTo>
                  <a:lnTo>
                    <a:pt x="396" y="309"/>
                  </a:lnTo>
                  <a:lnTo>
                    <a:pt x="396" y="311"/>
                  </a:lnTo>
                  <a:lnTo>
                    <a:pt x="398" y="311"/>
                  </a:lnTo>
                  <a:lnTo>
                    <a:pt x="396" y="313"/>
                  </a:lnTo>
                  <a:lnTo>
                    <a:pt x="396" y="313"/>
                  </a:lnTo>
                  <a:lnTo>
                    <a:pt x="396" y="315"/>
                  </a:lnTo>
                  <a:lnTo>
                    <a:pt x="396" y="315"/>
                  </a:lnTo>
                  <a:lnTo>
                    <a:pt x="398" y="315"/>
                  </a:lnTo>
                  <a:lnTo>
                    <a:pt x="398" y="315"/>
                  </a:lnTo>
                  <a:lnTo>
                    <a:pt x="399" y="317"/>
                  </a:lnTo>
                  <a:lnTo>
                    <a:pt x="399" y="318"/>
                  </a:lnTo>
                  <a:lnTo>
                    <a:pt x="399" y="320"/>
                  </a:lnTo>
                  <a:lnTo>
                    <a:pt x="401" y="320"/>
                  </a:lnTo>
                  <a:lnTo>
                    <a:pt x="401" y="322"/>
                  </a:lnTo>
                  <a:lnTo>
                    <a:pt x="401" y="322"/>
                  </a:lnTo>
                  <a:lnTo>
                    <a:pt x="403" y="324"/>
                  </a:lnTo>
                  <a:lnTo>
                    <a:pt x="405" y="322"/>
                  </a:lnTo>
                  <a:lnTo>
                    <a:pt x="407" y="322"/>
                  </a:lnTo>
                  <a:lnTo>
                    <a:pt x="408" y="322"/>
                  </a:lnTo>
                  <a:lnTo>
                    <a:pt x="410" y="324"/>
                  </a:lnTo>
                  <a:lnTo>
                    <a:pt x="410" y="324"/>
                  </a:lnTo>
                  <a:lnTo>
                    <a:pt x="408" y="324"/>
                  </a:lnTo>
                  <a:lnTo>
                    <a:pt x="407" y="324"/>
                  </a:lnTo>
                  <a:lnTo>
                    <a:pt x="403" y="326"/>
                  </a:lnTo>
                  <a:lnTo>
                    <a:pt x="403" y="326"/>
                  </a:lnTo>
                  <a:lnTo>
                    <a:pt x="403" y="326"/>
                  </a:lnTo>
                  <a:lnTo>
                    <a:pt x="403" y="326"/>
                  </a:lnTo>
                  <a:lnTo>
                    <a:pt x="405" y="327"/>
                  </a:lnTo>
                  <a:lnTo>
                    <a:pt x="403" y="327"/>
                  </a:lnTo>
                  <a:lnTo>
                    <a:pt x="401" y="326"/>
                  </a:lnTo>
                  <a:lnTo>
                    <a:pt x="401" y="326"/>
                  </a:lnTo>
                  <a:lnTo>
                    <a:pt x="401" y="324"/>
                  </a:lnTo>
                  <a:lnTo>
                    <a:pt x="399" y="324"/>
                  </a:lnTo>
                  <a:lnTo>
                    <a:pt x="399" y="324"/>
                  </a:lnTo>
                  <a:lnTo>
                    <a:pt x="396" y="320"/>
                  </a:lnTo>
                  <a:lnTo>
                    <a:pt x="396" y="320"/>
                  </a:lnTo>
                  <a:lnTo>
                    <a:pt x="396" y="320"/>
                  </a:lnTo>
                  <a:lnTo>
                    <a:pt x="394" y="320"/>
                  </a:lnTo>
                  <a:lnTo>
                    <a:pt x="394" y="320"/>
                  </a:lnTo>
                  <a:lnTo>
                    <a:pt x="394" y="322"/>
                  </a:lnTo>
                  <a:lnTo>
                    <a:pt x="394" y="322"/>
                  </a:lnTo>
                  <a:lnTo>
                    <a:pt x="394" y="322"/>
                  </a:lnTo>
                  <a:lnTo>
                    <a:pt x="394" y="324"/>
                  </a:lnTo>
                  <a:lnTo>
                    <a:pt x="394" y="324"/>
                  </a:lnTo>
                  <a:lnTo>
                    <a:pt x="394" y="326"/>
                  </a:lnTo>
                  <a:lnTo>
                    <a:pt x="394" y="326"/>
                  </a:lnTo>
                  <a:lnTo>
                    <a:pt x="392" y="327"/>
                  </a:lnTo>
                  <a:lnTo>
                    <a:pt x="392" y="329"/>
                  </a:lnTo>
                  <a:lnTo>
                    <a:pt x="392" y="329"/>
                  </a:lnTo>
                  <a:lnTo>
                    <a:pt x="392" y="331"/>
                  </a:lnTo>
                  <a:lnTo>
                    <a:pt x="392" y="333"/>
                  </a:lnTo>
                  <a:lnTo>
                    <a:pt x="394" y="333"/>
                  </a:lnTo>
                  <a:lnTo>
                    <a:pt x="396" y="333"/>
                  </a:lnTo>
                  <a:lnTo>
                    <a:pt x="396" y="333"/>
                  </a:lnTo>
                  <a:lnTo>
                    <a:pt x="396" y="335"/>
                  </a:lnTo>
                  <a:lnTo>
                    <a:pt x="394" y="335"/>
                  </a:lnTo>
                  <a:lnTo>
                    <a:pt x="394" y="336"/>
                  </a:lnTo>
                  <a:lnTo>
                    <a:pt x="394" y="336"/>
                  </a:lnTo>
                  <a:lnTo>
                    <a:pt x="396" y="336"/>
                  </a:lnTo>
                  <a:lnTo>
                    <a:pt x="396" y="336"/>
                  </a:lnTo>
                  <a:lnTo>
                    <a:pt x="396" y="336"/>
                  </a:lnTo>
                  <a:lnTo>
                    <a:pt x="396" y="338"/>
                  </a:lnTo>
                  <a:lnTo>
                    <a:pt x="396" y="338"/>
                  </a:lnTo>
                  <a:lnTo>
                    <a:pt x="394" y="338"/>
                  </a:lnTo>
                  <a:lnTo>
                    <a:pt x="396" y="342"/>
                  </a:lnTo>
                  <a:lnTo>
                    <a:pt x="398" y="342"/>
                  </a:lnTo>
                  <a:lnTo>
                    <a:pt x="399" y="342"/>
                  </a:lnTo>
                  <a:lnTo>
                    <a:pt x="401" y="340"/>
                  </a:lnTo>
                  <a:lnTo>
                    <a:pt x="405" y="336"/>
                  </a:lnTo>
                  <a:lnTo>
                    <a:pt x="405" y="336"/>
                  </a:lnTo>
                  <a:lnTo>
                    <a:pt x="405" y="336"/>
                  </a:lnTo>
                  <a:lnTo>
                    <a:pt x="405" y="336"/>
                  </a:lnTo>
                  <a:lnTo>
                    <a:pt x="405" y="338"/>
                  </a:lnTo>
                  <a:lnTo>
                    <a:pt x="405" y="338"/>
                  </a:lnTo>
                  <a:lnTo>
                    <a:pt x="405" y="338"/>
                  </a:lnTo>
                  <a:lnTo>
                    <a:pt x="405" y="340"/>
                  </a:lnTo>
                  <a:lnTo>
                    <a:pt x="405" y="340"/>
                  </a:lnTo>
                  <a:lnTo>
                    <a:pt x="407" y="340"/>
                  </a:lnTo>
                  <a:lnTo>
                    <a:pt x="408" y="340"/>
                  </a:lnTo>
                  <a:lnTo>
                    <a:pt x="408" y="340"/>
                  </a:lnTo>
                  <a:lnTo>
                    <a:pt x="412" y="336"/>
                  </a:lnTo>
                  <a:lnTo>
                    <a:pt x="412" y="335"/>
                  </a:lnTo>
                  <a:lnTo>
                    <a:pt x="414" y="335"/>
                  </a:lnTo>
                  <a:lnTo>
                    <a:pt x="414" y="338"/>
                  </a:lnTo>
                  <a:lnTo>
                    <a:pt x="410" y="340"/>
                  </a:lnTo>
                  <a:lnTo>
                    <a:pt x="405" y="342"/>
                  </a:lnTo>
                  <a:lnTo>
                    <a:pt x="405" y="342"/>
                  </a:lnTo>
                  <a:lnTo>
                    <a:pt x="405" y="342"/>
                  </a:lnTo>
                  <a:lnTo>
                    <a:pt x="403" y="342"/>
                  </a:lnTo>
                  <a:lnTo>
                    <a:pt x="403" y="342"/>
                  </a:lnTo>
                  <a:lnTo>
                    <a:pt x="403" y="342"/>
                  </a:lnTo>
                  <a:lnTo>
                    <a:pt x="403" y="342"/>
                  </a:lnTo>
                  <a:lnTo>
                    <a:pt x="401" y="344"/>
                  </a:lnTo>
                  <a:lnTo>
                    <a:pt x="401" y="344"/>
                  </a:lnTo>
                  <a:lnTo>
                    <a:pt x="399" y="345"/>
                  </a:lnTo>
                  <a:lnTo>
                    <a:pt x="399" y="347"/>
                  </a:lnTo>
                  <a:lnTo>
                    <a:pt x="399" y="347"/>
                  </a:lnTo>
                  <a:lnTo>
                    <a:pt x="401" y="347"/>
                  </a:lnTo>
                  <a:lnTo>
                    <a:pt x="403" y="347"/>
                  </a:lnTo>
                  <a:lnTo>
                    <a:pt x="405" y="347"/>
                  </a:lnTo>
                  <a:lnTo>
                    <a:pt x="407" y="349"/>
                  </a:lnTo>
                  <a:lnTo>
                    <a:pt x="407" y="349"/>
                  </a:lnTo>
                  <a:lnTo>
                    <a:pt x="408" y="347"/>
                  </a:lnTo>
                  <a:lnTo>
                    <a:pt x="410" y="347"/>
                  </a:lnTo>
                  <a:lnTo>
                    <a:pt x="410" y="347"/>
                  </a:lnTo>
                  <a:lnTo>
                    <a:pt x="412" y="345"/>
                  </a:lnTo>
                  <a:lnTo>
                    <a:pt x="412" y="345"/>
                  </a:lnTo>
                  <a:lnTo>
                    <a:pt x="412" y="344"/>
                  </a:lnTo>
                  <a:lnTo>
                    <a:pt x="414" y="345"/>
                  </a:lnTo>
                  <a:lnTo>
                    <a:pt x="414" y="345"/>
                  </a:lnTo>
                  <a:lnTo>
                    <a:pt x="412" y="345"/>
                  </a:lnTo>
                  <a:lnTo>
                    <a:pt x="412" y="347"/>
                  </a:lnTo>
                  <a:lnTo>
                    <a:pt x="410" y="349"/>
                  </a:lnTo>
                  <a:lnTo>
                    <a:pt x="412" y="349"/>
                  </a:lnTo>
                  <a:lnTo>
                    <a:pt x="412" y="349"/>
                  </a:lnTo>
                  <a:lnTo>
                    <a:pt x="412" y="351"/>
                  </a:lnTo>
                  <a:lnTo>
                    <a:pt x="414" y="351"/>
                  </a:lnTo>
                  <a:lnTo>
                    <a:pt x="414" y="351"/>
                  </a:lnTo>
                  <a:lnTo>
                    <a:pt x="416" y="353"/>
                  </a:lnTo>
                  <a:lnTo>
                    <a:pt x="416" y="353"/>
                  </a:lnTo>
                  <a:lnTo>
                    <a:pt x="414" y="353"/>
                  </a:lnTo>
                  <a:lnTo>
                    <a:pt x="412" y="353"/>
                  </a:lnTo>
                  <a:lnTo>
                    <a:pt x="410" y="351"/>
                  </a:lnTo>
                  <a:lnTo>
                    <a:pt x="408" y="349"/>
                  </a:lnTo>
                  <a:lnTo>
                    <a:pt x="407" y="349"/>
                  </a:lnTo>
                  <a:lnTo>
                    <a:pt x="405" y="351"/>
                  </a:lnTo>
                  <a:lnTo>
                    <a:pt x="403" y="353"/>
                  </a:lnTo>
                  <a:lnTo>
                    <a:pt x="405" y="354"/>
                  </a:lnTo>
                  <a:lnTo>
                    <a:pt x="405" y="356"/>
                  </a:lnTo>
                  <a:lnTo>
                    <a:pt x="403" y="358"/>
                  </a:lnTo>
                  <a:lnTo>
                    <a:pt x="401" y="360"/>
                  </a:lnTo>
                  <a:lnTo>
                    <a:pt x="403" y="360"/>
                  </a:lnTo>
                  <a:lnTo>
                    <a:pt x="407" y="362"/>
                  </a:lnTo>
                  <a:lnTo>
                    <a:pt x="407" y="362"/>
                  </a:lnTo>
                  <a:lnTo>
                    <a:pt x="408" y="363"/>
                  </a:lnTo>
                  <a:lnTo>
                    <a:pt x="408" y="363"/>
                  </a:lnTo>
                  <a:lnTo>
                    <a:pt x="410" y="363"/>
                  </a:lnTo>
                  <a:lnTo>
                    <a:pt x="410" y="363"/>
                  </a:lnTo>
                  <a:lnTo>
                    <a:pt x="416" y="363"/>
                  </a:lnTo>
                  <a:lnTo>
                    <a:pt x="416" y="363"/>
                  </a:lnTo>
                  <a:lnTo>
                    <a:pt x="416" y="363"/>
                  </a:lnTo>
                  <a:lnTo>
                    <a:pt x="416" y="363"/>
                  </a:lnTo>
                  <a:lnTo>
                    <a:pt x="416" y="363"/>
                  </a:lnTo>
                  <a:lnTo>
                    <a:pt x="414" y="363"/>
                  </a:lnTo>
                  <a:lnTo>
                    <a:pt x="414" y="363"/>
                  </a:lnTo>
                  <a:lnTo>
                    <a:pt x="414" y="365"/>
                  </a:lnTo>
                  <a:lnTo>
                    <a:pt x="414" y="365"/>
                  </a:lnTo>
                  <a:lnTo>
                    <a:pt x="408" y="365"/>
                  </a:lnTo>
                  <a:lnTo>
                    <a:pt x="407" y="363"/>
                  </a:lnTo>
                  <a:lnTo>
                    <a:pt x="405" y="363"/>
                  </a:lnTo>
                  <a:lnTo>
                    <a:pt x="403" y="362"/>
                  </a:lnTo>
                  <a:lnTo>
                    <a:pt x="403" y="363"/>
                  </a:lnTo>
                  <a:lnTo>
                    <a:pt x="403" y="363"/>
                  </a:lnTo>
                  <a:lnTo>
                    <a:pt x="401" y="363"/>
                  </a:lnTo>
                  <a:lnTo>
                    <a:pt x="399" y="363"/>
                  </a:lnTo>
                  <a:lnTo>
                    <a:pt x="399" y="363"/>
                  </a:lnTo>
                  <a:lnTo>
                    <a:pt x="399" y="363"/>
                  </a:lnTo>
                  <a:lnTo>
                    <a:pt x="398" y="367"/>
                  </a:lnTo>
                  <a:lnTo>
                    <a:pt x="396" y="369"/>
                  </a:lnTo>
                  <a:lnTo>
                    <a:pt x="398" y="369"/>
                  </a:lnTo>
                  <a:lnTo>
                    <a:pt x="398" y="369"/>
                  </a:lnTo>
                  <a:lnTo>
                    <a:pt x="398" y="371"/>
                  </a:lnTo>
                  <a:lnTo>
                    <a:pt x="399" y="371"/>
                  </a:lnTo>
                  <a:lnTo>
                    <a:pt x="399" y="371"/>
                  </a:lnTo>
                  <a:lnTo>
                    <a:pt x="401" y="371"/>
                  </a:lnTo>
                  <a:lnTo>
                    <a:pt x="401" y="371"/>
                  </a:lnTo>
                  <a:lnTo>
                    <a:pt x="401" y="371"/>
                  </a:lnTo>
                  <a:lnTo>
                    <a:pt x="401" y="373"/>
                  </a:lnTo>
                  <a:lnTo>
                    <a:pt x="401" y="373"/>
                  </a:lnTo>
                  <a:lnTo>
                    <a:pt x="403" y="374"/>
                  </a:lnTo>
                  <a:lnTo>
                    <a:pt x="403" y="374"/>
                  </a:lnTo>
                  <a:lnTo>
                    <a:pt x="405" y="374"/>
                  </a:lnTo>
                  <a:lnTo>
                    <a:pt x="405" y="374"/>
                  </a:lnTo>
                  <a:lnTo>
                    <a:pt x="407" y="374"/>
                  </a:lnTo>
                  <a:lnTo>
                    <a:pt x="407" y="374"/>
                  </a:lnTo>
                  <a:lnTo>
                    <a:pt x="408" y="374"/>
                  </a:lnTo>
                  <a:lnTo>
                    <a:pt x="408" y="374"/>
                  </a:lnTo>
                  <a:lnTo>
                    <a:pt x="410" y="374"/>
                  </a:lnTo>
                  <a:lnTo>
                    <a:pt x="410" y="374"/>
                  </a:lnTo>
                  <a:lnTo>
                    <a:pt x="407" y="376"/>
                  </a:lnTo>
                  <a:lnTo>
                    <a:pt x="405" y="376"/>
                  </a:lnTo>
                  <a:lnTo>
                    <a:pt x="403" y="376"/>
                  </a:lnTo>
                  <a:lnTo>
                    <a:pt x="403" y="376"/>
                  </a:lnTo>
                  <a:lnTo>
                    <a:pt x="401" y="374"/>
                  </a:lnTo>
                  <a:lnTo>
                    <a:pt x="401" y="374"/>
                  </a:lnTo>
                  <a:lnTo>
                    <a:pt x="399" y="373"/>
                  </a:lnTo>
                  <a:lnTo>
                    <a:pt x="399" y="373"/>
                  </a:lnTo>
                  <a:lnTo>
                    <a:pt x="398" y="371"/>
                  </a:lnTo>
                  <a:lnTo>
                    <a:pt x="398" y="373"/>
                  </a:lnTo>
                  <a:lnTo>
                    <a:pt x="396" y="373"/>
                  </a:lnTo>
                  <a:lnTo>
                    <a:pt x="394" y="374"/>
                  </a:lnTo>
                  <a:lnTo>
                    <a:pt x="394" y="376"/>
                  </a:lnTo>
                  <a:lnTo>
                    <a:pt x="394" y="378"/>
                  </a:lnTo>
                  <a:lnTo>
                    <a:pt x="392" y="380"/>
                  </a:lnTo>
                  <a:lnTo>
                    <a:pt x="392" y="382"/>
                  </a:lnTo>
                  <a:lnTo>
                    <a:pt x="392" y="382"/>
                  </a:lnTo>
                  <a:lnTo>
                    <a:pt x="394" y="383"/>
                  </a:lnTo>
                  <a:lnTo>
                    <a:pt x="394" y="383"/>
                  </a:lnTo>
                  <a:lnTo>
                    <a:pt x="392" y="383"/>
                  </a:lnTo>
                  <a:lnTo>
                    <a:pt x="390" y="383"/>
                  </a:lnTo>
                  <a:lnTo>
                    <a:pt x="392" y="385"/>
                  </a:lnTo>
                  <a:lnTo>
                    <a:pt x="398" y="383"/>
                  </a:lnTo>
                  <a:lnTo>
                    <a:pt x="399" y="383"/>
                  </a:lnTo>
                  <a:lnTo>
                    <a:pt x="398" y="385"/>
                  </a:lnTo>
                  <a:lnTo>
                    <a:pt x="398" y="387"/>
                  </a:lnTo>
                  <a:lnTo>
                    <a:pt x="399" y="387"/>
                  </a:lnTo>
                  <a:lnTo>
                    <a:pt x="399" y="387"/>
                  </a:lnTo>
                  <a:lnTo>
                    <a:pt x="401" y="385"/>
                  </a:lnTo>
                  <a:lnTo>
                    <a:pt x="401" y="385"/>
                  </a:lnTo>
                  <a:lnTo>
                    <a:pt x="403" y="385"/>
                  </a:lnTo>
                  <a:lnTo>
                    <a:pt x="403" y="385"/>
                  </a:lnTo>
                  <a:lnTo>
                    <a:pt x="401" y="387"/>
                  </a:lnTo>
                  <a:lnTo>
                    <a:pt x="399" y="389"/>
                  </a:lnTo>
                  <a:lnTo>
                    <a:pt x="394" y="389"/>
                  </a:lnTo>
                  <a:lnTo>
                    <a:pt x="394" y="389"/>
                  </a:lnTo>
                  <a:lnTo>
                    <a:pt x="394" y="391"/>
                  </a:lnTo>
                  <a:lnTo>
                    <a:pt x="394" y="392"/>
                  </a:lnTo>
                  <a:lnTo>
                    <a:pt x="398" y="394"/>
                  </a:lnTo>
                  <a:lnTo>
                    <a:pt x="398" y="394"/>
                  </a:lnTo>
                  <a:lnTo>
                    <a:pt x="396" y="392"/>
                  </a:lnTo>
                  <a:lnTo>
                    <a:pt x="394" y="394"/>
                  </a:lnTo>
                  <a:lnTo>
                    <a:pt x="394" y="394"/>
                  </a:lnTo>
                  <a:lnTo>
                    <a:pt x="394" y="394"/>
                  </a:lnTo>
                  <a:lnTo>
                    <a:pt x="392" y="394"/>
                  </a:lnTo>
                  <a:lnTo>
                    <a:pt x="392" y="394"/>
                  </a:lnTo>
                  <a:lnTo>
                    <a:pt x="392" y="394"/>
                  </a:lnTo>
                  <a:lnTo>
                    <a:pt x="392" y="394"/>
                  </a:lnTo>
                  <a:lnTo>
                    <a:pt x="392" y="394"/>
                  </a:lnTo>
                  <a:lnTo>
                    <a:pt x="394" y="396"/>
                  </a:lnTo>
                  <a:lnTo>
                    <a:pt x="394" y="396"/>
                  </a:lnTo>
                  <a:lnTo>
                    <a:pt x="394" y="398"/>
                  </a:lnTo>
                  <a:lnTo>
                    <a:pt x="392" y="396"/>
                  </a:lnTo>
                  <a:lnTo>
                    <a:pt x="390" y="396"/>
                  </a:lnTo>
                  <a:lnTo>
                    <a:pt x="390" y="394"/>
                  </a:lnTo>
                  <a:lnTo>
                    <a:pt x="389" y="394"/>
                  </a:lnTo>
                  <a:lnTo>
                    <a:pt x="389" y="394"/>
                  </a:lnTo>
                  <a:lnTo>
                    <a:pt x="389" y="394"/>
                  </a:lnTo>
                  <a:lnTo>
                    <a:pt x="387" y="394"/>
                  </a:lnTo>
                  <a:lnTo>
                    <a:pt x="385" y="396"/>
                  </a:lnTo>
                  <a:lnTo>
                    <a:pt x="385" y="396"/>
                  </a:lnTo>
                  <a:lnTo>
                    <a:pt x="378" y="396"/>
                  </a:lnTo>
                  <a:lnTo>
                    <a:pt x="376" y="398"/>
                  </a:lnTo>
                  <a:lnTo>
                    <a:pt x="376" y="400"/>
                  </a:lnTo>
                  <a:lnTo>
                    <a:pt x="374" y="400"/>
                  </a:lnTo>
                  <a:lnTo>
                    <a:pt x="374" y="400"/>
                  </a:lnTo>
                  <a:lnTo>
                    <a:pt x="374" y="400"/>
                  </a:lnTo>
                  <a:lnTo>
                    <a:pt x="374" y="400"/>
                  </a:lnTo>
                  <a:lnTo>
                    <a:pt x="374" y="400"/>
                  </a:lnTo>
                  <a:lnTo>
                    <a:pt x="374" y="401"/>
                  </a:lnTo>
                  <a:lnTo>
                    <a:pt x="374" y="401"/>
                  </a:lnTo>
                  <a:lnTo>
                    <a:pt x="374" y="401"/>
                  </a:lnTo>
                  <a:lnTo>
                    <a:pt x="376" y="403"/>
                  </a:lnTo>
                  <a:lnTo>
                    <a:pt x="376" y="403"/>
                  </a:lnTo>
                  <a:lnTo>
                    <a:pt x="378" y="403"/>
                  </a:lnTo>
                  <a:lnTo>
                    <a:pt x="380" y="403"/>
                  </a:lnTo>
                  <a:lnTo>
                    <a:pt x="380" y="401"/>
                  </a:lnTo>
                  <a:lnTo>
                    <a:pt x="381" y="401"/>
                  </a:lnTo>
                  <a:lnTo>
                    <a:pt x="385" y="403"/>
                  </a:lnTo>
                  <a:lnTo>
                    <a:pt x="389" y="403"/>
                  </a:lnTo>
                  <a:lnTo>
                    <a:pt x="389" y="403"/>
                  </a:lnTo>
                  <a:lnTo>
                    <a:pt x="390" y="403"/>
                  </a:lnTo>
                  <a:lnTo>
                    <a:pt x="390" y="403"/>
                  </a:lnTo>
                  <a:lnTo>
                    <a:pt x="390" y="403"/>
                  </a:lnTo>
                  <a:lnTo>
                    <a:pt x="392" y="403"/>
                  </a:lnTo>
                  <a:lnTo>
                    <a:pt x="399" y="400"/>
                  </a:lnTo>
                  <a:lnTo>
                    <a:pt x="401" y="401"/>
                  </a:lnTo>
                  <a:lnTo>
                    <a:pt x="403" y="401"/>
                  </a:lnTo>
                  <a:lnTo>
                    <a:pt x="405" y="403"/>
                  </a:lnTo>
                  <a:lnTo>
                    <a:pt x="408" y="401"/>
                  </a:lnTo>
                  <a:lnTo>
                    <a:pt x="408" y="403"/>
                  </a:lnTo>
                  <a:lnTo>
                    <a:pt x="407" y="403"/>
                  </a:lnTo>
                  <a:lnTo>
                    <a:pt x="403" y="403"/>
                  </a:lnTo>
                  <a:lnTo>
                    <a:pt x="403" y="403"/>
                  </a:lnTo>
                  <a:lnTo>
                    <a:pt x="399" y="401"/>
                  </a:lnTo>
                  <a:lnTo>
                    <a:pt x="398" y="401"/>
                  </a:lnTo>
                  <a:lnTo>
                    <a:pt x="392" y="405"/>
                  </a:lnTo>
                  <a:lnTo>
                    <a:pt x="392" y="405"/>
                  </a:lnTo>
                  <a:lnTo>
                    <a:pt x="394" y="407"/>
                  </a:lnTo>
                  <a:lnTo>
                    <a:pt x="394" y="407"/>
                  </a:lnTo>
                  <a:lnTo>
                    <a:pt x="394" y="409"/>
                  </a:lnTo>
                  <a:lnTo>
                    <a:pt x="392" y="407"/>
                  </a:lnTo>
                  <a:lnTo>
                    <a:pt x="390" y="405"/>
                  </a:lnTo>
                  <a:lnTo>
                    <a:pt x="389" y="405"/>
                  </a:lnTo>
                  <a:lnTo>
                    <a:pt x="387" y="405"/>
                  </a:lnTo>
                  <a:lnTo>
                    <a:pt x="387" y="407"/>
                  </a:lnTo>
                  <a:lnTo>
                    <a:pt x="385" y="407"/>
                  </a:lnTo>
                  <a:lnTo>
                    <a:pt x="385" y="409"/>
                  </a:lnTo>
                  <a:lnTo>
                    <a:pt x="385" y="409"/>
                  </a:lnTo>
                  <a:lnTo>
                    <a:pt x="394" y="416"/>
                  </a:lnTo>
                  <a:lnTo>
                    <a:pt x="396" y="416"/>
                  </a:lnTo>
                  <a:lnTo>
                    <a:pt x="398" y="412"/>
                  </a:lnTo>
                  <a:lnTo>
                    <a:pt x="399" y="412"/>
                  </a:lnTo>
                  <a:lnTo>
                    <a:pt x="398" y="414"/>
                  </a:lnTo>
                  <a:lnTo>
                    <a:pt x="398" y="414"/>
                  </a:lnTo>
                  <a:lnTo>
                    <a:pt x="398" y="416"/>
                  </a:lnTo>
                  <a:lnTo>
                    <a:pt x="398" y="418"/>
                  </a:lnTo>
                  <a:lnTo>
                    <a:pt x="399" y="418"/>
                  </a:lnTo>
                  <a:lnTo>
                    <a:pt x="399" y="418"/>
                  </a:lnTo>
                  <a:lnTo>
                    <a:pt x="401" y="418"/>
                  </a:lnTo>
                  <a:lnTo>
                    <a:pt x="401" y="418"/>
                  </a:lnTo>
                  <a:lnTo>
                    <a:pt x="401" y="419"/>
                  </a:lnTo>
                  <a:lnTo>
                    <a:pt x="403" y="419"/>
                  </a:lnTo>
                  <a:lnTo>
                    <a:pt x="403" y="419"/>
                  </a:lnTo>
                  <a:lnTo>
                    <a:pt x="407" y="418"/>
                  </a:lnTo>
                  <a:lnTo>
                    <a:pt x="410" y="412"/>
                  </a:lnTo>
                  <a:lnTo>
                    <a:pt x="412" y="410"/>
                  </a:lnTo>
                  <a:lnTo>
                    <a:pt x="412" y="409"/>
                  </a:lnTo>
                  <a:lnTo>
                    <a:pt x="412" y="409"/>
                  </a:lnTo>
                  <a:lnTo>
                    <a:pt x="414" y="409"/>
                  </a:lnTo>
                  <a:lnTo>
                    <a:pt x="414" y="409"/>
                  </a:lnTo>
                  <a:lnTo>
                    <a:pt x="414" y="407"/>
                  </a:lnTo>
                  <a:lnTo>
                    <a:pt x="416" y="407"/>
                  </a:lnTo>
                  <a:lnTo>
                    <a:pt x="416" y="407"/>
                  </a:lnTo>
                  <a:lnTo>
                    <a:pt x="417" y="405"/>
                  </a:lnTo>
                  <a:lnTo>
                    <a:pt x="417" y="403"/>
                  </a:lnTo>
                  <a:lnTo>
                    <a:pt x="419" y="403"/>
                  </a:lnTo>
                  <a:lnTo>
                    <a:pt x="419" y="401"/>
                  </a:lnTo>
                  <a:lnTo>
                    <a:pt x="419" y="401"/>
                  </a:lnTo>
                  <a:lnTo>
                    <a:pt x="421" y="401"/>
                  </a:lnTo>
                  <a:lnTo>
                    <a:pt x="421" y="401"/>
                  </a:lnTo>
                  <a:lnTo>
                    <a:pt x="421" y="401"/>
                  </a:lnTo>
                  <a:lnTo>
                    <a:pt x="423" y="400"/>
                  </a:lnTo>
                  <a:lnTo>
                    <a:pt x="423" y="400"/>
                  </a:lnTo>
                  <a:lnTo>
                    <a:pt x="425" y="398"/>
                  </a:lnTo>
                  <a:lnTo>
                    <a:pt x="425" y="398"/>
                  </a:lnTo>
                  <a:lnTo>
                    <a:pt x="425" y="396"/>
                  </a:lnTo>
                  <a:lnTo>
                    <a:pt x="425" y="396"/>
                  </a:lnTo>
                  <a:lnTo>
                    <a:pt x="425" y="396"/>
                  </a:lnTo>
                  <a:lnTo>
                    <a:pt x="425" y="396"/>
                  </a:lnTo>
                  <a:lnTo>
                    <a:pt x="426" y="396"/>
                  </a:lnTo>
                  <a:lnTo>
                    <a:pt x="426" y="394"/>
                  </a:lnTo>
                  <a:lnTo>
                    <a:pt x="426" y="394"/>
                  </a:lnTo>
                  <a:lnTo>
                    <a:pt x="426" y="392"/>
                  </a:lnTo>
                  <a:lnTo>
                    <a:pt x="430" y="391"/>
                  </a:lnTo>
                  <a:lnTo>
                    <a:pt x="430" y="392"/>
                  </a:lnTo>
                  <a:lnTo>
                    <a:pt x="428" y="394"/>
                  </a:lnTo>
                  <a:lnTo>
                    <a:pt x="425" y="398"/>
                  </a:lnTo>
                  <a:lnTo>
                    <a:pt x="425" y="398"/>
                  </a:lnTo>
                  <a:lnTo>
                    <a:pt x="425" y="400"/>
                  </a:lnTo>
                  <a:lnTo>
                    <a:pt x="425" y="400"/>
                  </a:lnTo>
                  <a:lnTo>
                    <a:pt x="428" y="401"/>
                  </a:lnTo>
                  <a:lnTo>
                    <a:pt x="436" y="400"/>
                  </a:lnTo>
                  <a:lnTo>
                    <a:pt x="436" y="401"/>
                  </a:lnTo>
                  <a:lnTo>
                    <a:pt x="432" y="401"/>
                  </a:lnTo>
                  <a:lnTo>
                    <a:pt x="430" y="403"/>
                  </a:lnTo>
                  <a:lnTo>
                    <a:pt x="428" y="403"/>
                  </a:lnTo>
                  <a:lnTo>
                    <a:pt x="426" y="403"/>
                  </a:lnTo>
                  <a:lnTo>
                    <a:pt x="425" y="403"/>
                  </a:lnTo>
                  <a:lnTo>
                    <a:pt x="423" y="403"/>
                  </a:lnTo>
                  <a:lnTo>
                    <a:pt x="423" y="403"/>
                  </a:lnTo>
                  <a:lnTo>
                    <a:pt x="421" y="403"/>
                  </a:lnTo>
                  <a:lnTo>
                    <a:pt x="421" y="405"/>
                  </a:lnTo>
                  <a:lnTo>
                    <a:pt x="419" y="405"/>
                  </a:lnTo>
                  <a:lnTo>
                    <a:pt x="419" y="405"/>
                  </a:lnTo>
                  <a:lnTo>
                    <a:pt x="421" y="407"/>
                  </a:lnTo>
                  <a:lnTo>
                    <a:pt x="421" y="407"/>
                  </a:lnTo>
                  <a:lnTo>
                    <a:pt x="421" y="407"/>
                  </a:lnTo>
                  <a:lnTo>
                    <a:pt x="419" y="409"/>
                  </a:lnTo>
                  <a:lnTo>
                    <a:pt x="417" y="410"/>
                  </a:lnTo>
                  <a:lnTo>
                    <a:pt x="417" y="412"/>
                  </a:lnTo>
                  <a:lnTo>
                    <a:pt x="417" y="412"/>
                  </a:lnTo>
                  <a:lnTo>
                    <a:pt x="416" y="414"/>
                  </a:lnTo>
                  <a:lnTo>
                    <a:pt x="416" y="414"/>
                  </a:lnTo>
                  <a:lnTo>
                    <a:pt x="416" y="414"/>
                  </a:lnTo>
                  <a:lnTo>
                    <a:pt x="416" y="414"/>
                  </a:lnTo>
                  <a:lnTo>
                    <a:pt x="416" y="414"/>
                  </a:lnTo>
                  <a:lnTo>
                    <a:pt x="416" y="416"/>
                  </a:lnTo>
                  <a:lnTo>
                    <a:pt x="416" y="416"/>
                  </a:lnTo>
                  <a:lnTo>
                    <a:pt x="417" y="416"/>
                  </a:lnTo>
                  <a:lnTo>
                    <a:pt x="417" y="418"/>
                  </a:lnTo>
                  <a:lnTo>
                    <a:pt x="417" y="416"/>
                  </a:lnTo>
                  <a:lnTo>
                    <a:pt x="419" y="416"/>
                  </a:lnTo>
                  <a:lnTo>
                    <a:pt x="419" y="416"/>
                  </a:lnTo>
                  <a:lnTo>
                    <a:pt x="421" y="414"/>
                  </a:lnTo>
                  <a:lnTo>
                    <a:pt x="421" y="414"/>
                  </a:lnTo>
                  <a:lnTo>
                    <a:pt x="421" y="414"/>
                  </a:lnTo>
                  <a:lnTo>
                    <a:pt x="423" y="414"/>
                  </a:lnTo>
                  <a:lnTo>
                    <a:pt x="425" y="414"/>
                  </a:lnTo>
                  <a:lnTo>
                    <a:pt x="423" y="414"/>
                  </a:lnTo>
                  <a:lnTo>
                    <a:pt x="423" y="414"/>
                  </a:lnTo>
                  <a:lnTo>
                    <a:pt x="421" y="416"/>
                  </a:lnTo>
                  <a:lnTo>
                    <a:pt x="419" y="418"/>
                  </a:lnTo>
                  <a:lnTo>
                    <a:pt x="417" y="418"/>
                  </a:lnTo>
                  <a:lnTo>
                    <a:pt x="417" y="418"/>
                  </a:lnTo>
                  <a:lnTo>
                    <a:pt x="416" y="418"/>
                  </a:lnTo>
                  <a:lnTo>
                    <a:pt x="414" y="416"/>
                  </a:lnTo>
                  <a:lnTo>
                    <a:pt x="414" y="418"/>
                  </a:lnTo>
                  <a:lnTo>
                    <a:pt x="412" y="421"/>
                  </a:lnTo>
                  <a:lnTo>
                    <a:pt x="414" y="423"/>
                  </a:lnTo>
                  <a:lnTo>
                    <a:pt x="414" y="419"/>
                  </a:lnTo>
                  <a:lnTo>
                    <a:pt x="416" y="419"/>
                  </a:lnTo>
                  <a:lnTo>
                    <a:pt x="416" y="419"/>
                  </a:lnTo>
                  <a:lnTo>
                    <a:pt x="416" y="423"/>
                  </a:lnTo>
                  <a:lnTo>
                    <a:pt x="417" y="423"/>
                  </a:lnTo>
                  <a:lnTo>
                    <a:pt x="419" y="421"/>
                  </a:lnTo>
                  <a:lnTo>
                    <a:pt x="425" y="423"/>
                  </a:lnTo>
                  <a:lnTo>
                    <a:pt x="426" y="423"/>
                  </a:lnTo>
                  <a:lnTo>
                    <a:pt x="426" y="423"/>
                  </a:lnTo>
                  <a:lnTo>
                    <a:pt x="428" y="421"/>
                  </a:lnTo>
                  <a:lnTo>
                    <a:pt x="430" y="419"/>
                  </a:lnTo>
                  <a:lnTo>
                    <a:pt x="430" y="418"/>
                  </a:lnTo>
                  <a:lnTo>
                    <a:pt x="432" y="416"/>
                  </a:lnTo>
                  <a:lnTo>
                    <a:pt x="432" y="414"/>
                  </a:lnTo>
                  <a:lnTo>
                    <a:pt x="434" y="414"/>
                  </a:lnTo>
                  <a:lnTo>
                    <a:pt x="432" y="416"/>
                  </a:lnTo>
                  <a:lnTo>
                    <a:pt x="430" y="419"/>
                  </a:lnTo>
                  <a:lnTo>
                    <a:pt x="426" y="423"/>
                  </a:lnTo>
                  <a:lnTo>
                    <a:pt x="426" y="425"/>
                  </a:lnTo>
                  <a:lnTo>
                    <a:pt x="425" y="425"/>
                  </a:lnTo>
                  <a:lnTo>
                    <a:pt x="419" y="423"/>
                  </a:lnTo>
                  <a:lnTo>
                    <a:pt x="416" y="425"/>
                  </a:lnTo>
                  <a:lnTo>
                    <a:pt x="414" y="425"/>
                  </a:lnTo>
                  <a:lnTo>
                    <a:pt x="412" y="427"/>
                  </a:lnTo>
                  <a:lnTo>
                    <a:pt x="412" y="427"/>
                  </a:lnTo>
                  <a:lnTo>
                    <a:pt x="412" y="429"/>
                  </a:lnTo>
                  <a:lnTo>
                    <a:pt x="410" y="429"/>
                  </a:lnTo>
                  <a:lnTo>
                    <a:pt x="410" y="429"/>
                  </a:lnTo>
                  <a:lnTo>
                    <a:pt x="410" y="429"/>
                  </a:lnTo>
                  <a:lnTo>
                    <a:pt x="408" y="432"/>
                  </a:lnTo>
                  <a:lnTo>
                    <a:pt x="410" y="432"/>
                  </a:lnTo>
                  <a:lnTo>
                    <a:pt x="412" y="432"/>
                  </a:lnTo>
                  <a:lnTo>
                    <a:pt x="414" y="432"/>
                  </a:lnTo>
                  <a:lnTo>
                    <a:pt x="414" y="432"/>
                  </a:lnTo>
                  <a:lnTo>
                    <a:pt x="410" y="434"/>
                  </a:lnTo>
                  <a:lnTo>
                    <a:pt x="410" y="434"/>
                  </a:lnTo>
                  <a:lnTo>
                    <a:pt x="408" y="432"/>
                  </a:lnTo>
                  <a:lnTo>
                    <a:pt x="408" y="434"/>
                  </a:lnTo>
                  <a:lnTo>
                    <a:pt x="407" y="436"/>
                  </a:lnTo>
                  <a:lnTo>
                    <a:pt x="407" y="439"/>
                  </a:lnTo>
                  <a:lnTo>
                    <a:pt x="407" y="441"/>
                  </a:lnTo>
                  <a:lnTo>
                    <a:pt x="407" y="441"/>
                  </a:lnTo>
                  <a:lnTo>
                    <a:pt x="407" y="443"/>
                  </a:lnTo>
                  <a:lnTo>
                    <a:pt x="407" y="443"/>
                  </a:lnTo>
                  <a:lnTo>
                    <a:pt x="407" y="441"/>
                  </a:lnTo>
                  <a:lnTo>
                    <a:pt x="408" y="441"/>
                  </a:lnTo>
                  <a:lnTo>
                    <a:pt x="408" y="441"/>
                  </a:lnTo>
                  <a:lnTo>
                    <a:pt x="410" y="439"/>
                  </a:lnTo>
                  <a:lnTo>
                    <a:pt x="410" y="441"/>
                  </a:lnTo>
                  <a:lnTo>
                    <a:pt x="412" y="441"/>
                  </a:lnTo>
                  <a:lnTo>
                    <a:pt x="412" y="441"/>
                  </a:lnTo>
                  <a:lnTo>
                    <a:pt x="410" y="443"/>
                  </a:lnTo>
                  <a:lnTo>
                    <a:pt x="410" y="443"/>
                  </a:lnTo>
                  <a:lnTo>
                    <a:pt x="408" y="443"/>
                  </a:lnTo>
                  <a:lnTo>
                    <a:pt x="408" y="445"/>
                  </a:lnTo>
                  <a:lnTo>
                    <a:pt x="408" y="445"/>
                  </a:lnTo>
                  <a:lnTo>
                    <a:pt x="408" y="447"/>
                  </a:lnTo>
                  <a:lnTo>
                    <a:pt x="407" y="448"/>
                  </a:lnTo>
                  <a:lnTo>
                    <a:pt x="407" y="450"/>
                  </a:lnTo>
                  <a:lnTo>
                    <a:pt x="407" y="452"/>
                  </a:lnTo>
                  <a:lnTo>
                    <a:pt x="407" y="450"/>
                  </a:lnTo>
                  <a:lnTo>
                    <a:pt x="408" y="450"/>
                  </a:lnTo>
                  <a:lnTo>
                    <a:pt x="408" y="448"/>
                  </a:lnTo>
                  <a:lnTo>
                    <a:pt x="410" y="448"/>
                  </a:lnTo>
                  <a:lnTo>
                    <a:pt x="410" y="448"/>
                  </a:lnTo>
                  <a:lnTo>
                    <a:pt x="410" y="450"/>
                  </a:lnTo>
                  <a:lnTo>
                    <a:pt x="408" y="452"/>
                  </a:lnTo>
                  <a:lnTo>
                    <a:pt x="408" y="452"/>
                  </a:lnTo>
                  <a:lnTo>
                    <a:pt x="408" y="454"/>
                  </a:lnTo>
                  <a:lnTo>
                    <a:pt x="408" y="456"/>
                  </a:lnTo>
                  <a:lnTo>
                    <a:pt x="408" y="456"/>
                  </a:lnTo>
                  <a:lnTo>
                    <a:pt x="408" y="456"/>
                  </a:lnTo>
                  <a:lnTo>
                    <a:pt x="408" y="456"/>
                  </a:lnTo>
                  <a:lnTo>
                    <a:pt x="410" y="456"/>
                  </a:lnTo>
                  <a:lnTo>
                    <a:pt x="410" y="457"/>
                  </a:lnTo>
                  <a:lnTo>
                    <a:pt x="408" y="457"/>
                  </a:lnTo>
                  <a:lnTo>
                    <a:pt x="408" y="456"/>
                  </a:lnTo>
                  <a:lnTo>
                    <a:pt x="408" y="456"/>
                  </a:lnTo>
                  <a:lnTo>
                    <a:pt x="408" y="456"/>
                  </a:lnTo>
                  <a:lnTo>
                    <a:pt x="408" y="456"/>
                  </a:lnTo>
                  <a:lnTo>
                    <a:pt x="408" y="456"/>
                  </a:lnTo>
                  <a:lnTo>
                    <a:pt x="407" y="456"/>
                  </a:lnTo>
                  <a:lnTo>
                    <a:pt x="407" y="456"/>
                  </a:lnTo>
                  <a:lnTo>
                    <a:pt x="407" y="456"/>
                  </a:lnTo>
                  <a:lnTo>
                    <a:pt x="407" y="457"/>
                  </a:lnTo>
                  <a:lnTo>
                    <a:pt x="407" y="457"/>
                  </a:lnTo>
                  <a:lnTo>
                    <a:pt x="403" y="463"/>
                  </a:lnTo>
                  <a:lnTo>
                    <a:pt x="401" y="466"/>
                  </a:lnTo>
                  <a:lnTo>
                    <a:pt x="401" y="468"/>
                  </a:lnTo>
                  <a:lnTo>
                    <a:pt x="401" y="468"/>
                  </a:lnTo>
                  <a:lnTo>
                    <a:pt x="401" y="470"/>
                  </a:lnTo>
                  <a:lnTo>
                    <a:pt x="401" y="470"/>
                  </a:lnTo>
                  <a:lnTo>
                    <a:pt x="401" y="470"/>
                  </a:lnTo>
                  <a:lnTo>
                    <a:pt x="401" y="470"/>
                  </a:lnTo>
                  <a:lnTo>
                    <a:pt x="403" y="468"/>
                  </a:lnTo>
                  <a:lnTo>
                    <a:pt x="403" y="466"/>
                  </a:lnTo>
                  <a:lnTo>
                    <a:pt x="405" y="465"/>
                  </a:lnTo>
                  <a:lnTo>
                    <a:pt x="405" y="463"/>
                  </a:lnTo>
                  <a:lnTo>
                    <a:pt x="405" y="461"/>
                  </a:lnTo>
                  <a:lnTo>
                    <a:pt x="407" y="461"/>
                  </a:lnTo>
                  <a:lnTo>
                    <a:pt x="407" y="461"/>
                  </a:lnTo>
                  <a:lnTo>
                    <a:pt x="407" y="461"/>
                  </a:lnTo>
                  <a:lnTo>
                    <a:pt x="407" y="461"/>
                  </a:lnTo>
                  <a:lnTo>
                    <a:pt x="407" y="463"/>
                  </a:lnTo>
                  <a:lnTo>
                    <a:pt x="407" y="463"/>
                  </a:lnTo>
                  <a:lnTo>
                    <a:pt x="407" y="463"/>
                  </a:lnTo>
                  <a:lnTo>
                    <a:pt x="401" y="472"/>
                  </a:lnTo>
                  <a:lnTo>
                    <a:pt x="401" y="474"/>
                  </a:lnTo>
                  <a:lnTo>
                    <a:pt x="401" y="474"/>
                  </a:lnTo>
                  <a:lnTo>
                    <a:pt x="401" y="475"/>
                  </a:lnTo>
                  <a:lnTo>
                    <a:pt x="403" y="475"/>
                  </a:lnTo>
                  <a:lnTo>
                    <a:pt x="403" y="474"/>
                  </a:lnTo>
                  <a:lnTo>
                    <a:pt x="405" y="474"/>
                  </a:lnTo>
                  <a:lnTo>
                    <a:pt x="407" y="472"/>
                  </a:lnTo>
                  <a:lnTo>
                    <a:pt x="407" y="470"/>
                  </a:lnTo>
                  <a:lnTo>
                    <a:pt x="407" y="472"/>
                  </a:lnTo>
                  <a:lnTo>
                    <a:pt x="407" y="472"/>
                  </a:lnTo>
                  <a:lnTo>
                    <a:pt x="405" y="474"/>
                  </a:lnTo>
                  <a:lnTo>
                    <a:pt x="405" y="474"/>
                  </a:lnTo>
                  <a:lnTo>
                    <a:pt x="405" y="475"/>
                  </a:lnTo>
                  <a:lnTo>
                    <a:pt x="403" y="479"/>
                  </a:lnTo>
                  <a:lnTo>
                    <a:pt x="403" y="479"/>
                  </a:lnTo>
                  <a:lnTo>
                    <a:pt x="403" y="481"/>
                  </a:lnTo>
                  <a:lnTo>
                    <a:pt x="403" y="483"/>
                  </a:lnTo>
                  <a:lnTo>
                    <a:pt x="403" y="483"/>
                  </a:lnTo>
                  <a:lnTo>
                    <a:pt x="405" y="484"/>
                  </a:lnTo>
                  <a:lnTo>
                    <a:pt x="407" y="484"/>
                  </a:lnTo>
                  <a:lnTo>
                    <a:pt x="405" y="486"/>
                  </a:lnTo>
                  <a:lnTo>
                    <a:pt x="407" y="486"/>
                  </a:lnTo>
                  <a:lnTo>
                    <a:pt x="407" y="484"/>
                  </a:lnTo>
                  <a:lnTo>
                    <a:pt x="408" y="484"/>
                  </a:lnTo>
                  <a:lnTo>
                    <a:pt x="414" y="479"/>
                  </a:lnTo>
                  <a:lnTo>
                    <a:pt x="412" y="481"/>
                  </a:lnTo>
                  <a:lnTo>
                    <a:pt x="410" y="483"/>
                  </a:lnTo>
                  <a:lnTo>
                    <a:pt x="408" y="484"/>
                  </a:lnTo>
                  <a:lnTo>
                    <a:pt x="408" y="486"/>
                  </a:lnTo>
                  <a:lnTo>
                    <a:pt x="407" y="486"/>
                  </a:lnTo>
                  <a:lnTo>
                    <a:pt x="407" y="488"/>
                  </a:lnTo>
                  <a:lnTo>
                    <a:pt x="405" y="488"/>
                  </a:lnTo>
                  <a:lnTo>
                    <a:pt x="405" y="490"/>
                  </a:lnTo>
                  <a:lnTo>
                    <a:pt x="405" y="492"/>
                  </a:lnTo>
                  <a:lnTo>
                    <a:pt x="401" y="494"/>
                  </a:lnTo>
                  <a:lnTo>
                    <a:pt x="403" y="495"/>
                  </a:lnTo>
                  <a:lnTo>
                    <a:pt x="403" y="497"/>
                  </a:lnTo>
                  <a:lnTo>
                    <a:pt x="401" y="499"/>
                  </a:lnTo>
                  <a:lnTo>
                    <a:pt x="399" y="503"/>
                  </a:lnTo>
                  <a:lnTo>
                    <a:pt x="399" y="503"/>
                  </a:lnTo>
                  <a:lnTo>
                    <a:pt x="399" y="504"/>
                  </a:lnTo>
                  <a:lnTo>
                    <a:pt x="401" y="504"/>
                  </a:lnTo>
                  <a:lnTo>
                    <a:pt x="401" y="504"/>
                  </a:lnTo>
                  <a:lnTo>
                    <a:pt x="399" y="508"/>
                  </a:lnTo>
                  <a:lnTo>
                    <a:pt x="399" y="510"/>
                  </a:lnTo>
                  <a:lnTo>
                    <a:pt x="399" y="512"/>
                  </a:lnTo>
                  <a:lnTo>
                    <a:pt x="399" y="513"/>
                  </a:lnTo>
                  <a:lnTo>
                    <a:pt x="399" y="515"/>
                  </a:lnTo>
                  <a:lnTo>
                    <a:pt x="398" y="517"/>
                  </a:lnTo>
                  <a:lnTo>
                    <a:pt x="396" y="517"/>
                  </a:lnTo>
                  <a:lnTo>
                    <a:pt x="396" y="519"/>
                  </a:lnTo>
                  <a:lnTo>
                    <a:pt x="396" y="522"/>
                  </a:lnTo>
                  <a:lnTo>
                    <a:pt x="398" y="526"/>
                  </a:lnTo>
                  <a:lnTo>
                    <a:pt x="398" y="526"/>
                  </a:lnTo>
                  <a:lnTo>
                    <a:pt x="398" y="526"/>
                  </a:lnTo>
                  <a:lnTo>
                    <a:pt x="399" y="526"/>
                  </a:lnTo>
                  <a:lnTo>
                    <a:pt x="401" y="526"/>
                  </a:lnTo>
                  <a:lnTo>
                    <a:pt x="401" y="526"/>
                  </a:lnTo>
                  <a:lnTo>
                    <a:pt x="401" y="526"/>
                  </a:lnTo>
                  <a:lnTo>
                    <a:pt x="403" y="526"/>
                  </a:lnTo>
                  <a:lnTo>
                    <a:pt x="403" y="526"/>
                  </a:lnTo>
                  <a:lnTo>
                    <a:pt x="405" y="526"/>
                  </a:lnTo>
                  <a:lnTo>
                    <a:pt x="405" y="526"/>
                  </a:lnTo>
                  <a:lnTo>
                    <a:pt x="407" y="526"/>
                  </a:lnTo>
                  <a:lnTo>
                    <a:pt x="407" y="524"/>
                  </a:lnTo>
                  <a:lnTo>
                    <a:pt x="408" y="524"/>
                  </a:lnTo>
                  <a:lnTo>
                    <a:pt x="410" y="521"/>
                  </a:lnTo>
                  <a:lnTo>
                    <a:pt x="410" y="521"/>
                  </a:lnTo>
                  <a:lnTo>
                    <a:pt x="410" y="519"/>
                  </a:lnTo>
                  <a:lnTo>
                    <a:pt x="410" y="519"/>
                  </a:lnTo>
                  <a:lnTo>
                    <a:pt x="408" y="517"/>
                  </a:lnTo>
                  <a:lnTo>
                    <a:pt x="408" y="517"/>
                  </a:lnTo>
                  <a:lnTo>
                    <a:pt x="408" y="515"/>
                  </a:lnTo>
                  <a:lnTo>
                    <a:pt x="407" y="515"/>
                  </a:lnTo>
                  <a:lnTo>
                    <a:pt x="407" y="515"/>
                  </a:lnTo>
                  <a:lnTo>
                    <a:pt x="407" y="515"/>
                  </a:lnTo>
                  <a:lnTo>
                    <a:pt x="408" y="515"/>
                  </a:lnTo>
                  <a:lnTo>
                    <a:pt x="408" y="513"/>
                  </a:lnTo>
                  <a:lnTo>
                    <a:pt x="410" y="510"/>
                  </a:lnTo>
                  <a:lnTo>
                    <a:pt x="410" y="510"/>
                  </a:lnTo>
                  <a:lnTo>
                    <a:pt x="410" y="510"/>
                  </a:lnTo>
                  <a:lnTo>
                    <a:pt x="410" y="510"/>
                  </a:lnTo>
                  <a:lnTo>
                    <a:pt x="410" y="510"/>
                  </a:lnTo>
                  <a:lnTo>
                    <a:pt x="410" y="508"/>
                  </a:lnTo>
                  <a:lnTo>
                    <a:pt x="410" y="508"/>
                  </a:lnTo>
                  <a:lnTo>
                    <a:pt x="410" y="506"/>
                  </a:lnTo>
                  <a:lnTo>
                    <a:pt x="412" y="504"/>
                  </a:lnTo>
                  <a:lnTo>
                    <a:pt x="412" y="503"/>
                  </a:lnTo>
                  <a:lnTo>
                    <a:pt x="412" y="503"/>
                  </a:lnTo>
                  <a:lnTo>
                    <a:pt x="414" y="503"/>
                  </a:lnTo>
                  <a:lnTo>
                    <a:pt x="414" y="501"/>
                  </a:lnTo>
                  <a:lnTo>
                    <a:pt x="412" y="501"/>
                  </a:lnTo>
                  <a:lnTo>
                    <a:pt x="412" y="499"/>
                  </a:lnTo>
                  <a:lnTo>
                    <a:pt x="412" y="499"/>
                  </a:lnTo>
                  <a:lnTo>
                    <a:pt x="412" y="497"/>
                  </a:lnTo>
                  <a:lnTo>
                    <a:pt x="412" y="497"/>
                  </a:lnTo>
                  <a:lnTo>
                    <a:pt x="412" y="497"/>
                  </a:lnTo>
                  <a:lnTo>
                    <a:pt x="412" y="495"/>
                  </a:lnTo>
                  <a:lnTo>
                    <a:pt x="412" y="495"/>
                  </a:lnTo>
                  <a:lnTo>
                    <a:pt x="412" y="495"/>
                  </a:lnTo>
                  <a:lnTo>
                    <a:pt x="412" y="494"/>
                  </a:lnTo>
                  <a:lnTo>
                    <a:pt x="414" y="492"/>
                  </a:lnTo>
                  <a:lnTo>
                    <a:pt x="414" y="492"/>
                  </a:lnTo>
                  <a:lnTo>
                    <a:pt x="414" y="490"/>
                  </a:lnTo>
                  <a:lnTo>
                    <a:pt x="414" y="490"/>
                  </a:lnTo>
                  <a:lnTo>
                    <a:pt x="417" y="486"/>
                  </a:lnTo>
                  <a:lnTo>
                    <a:pt x="417" y="486"/>
                  </a:lnTo>
                  <a:lnTo>
                    <a:pt x="419" y="486"/>
                  </a:lnTo>
                  <a:lnTo>
                    <a:pt x="419" y="484"/>
                  </a:lnTo>
                  <a:lnTo>
                    <a:pt x="419" y="484"/>
                  </a:lnTo>
                  <a:lnTo>
                    <a:pt x="419" y="481"/>
                  </a:lnTo>
                  <a:lnTo>
                    <a:pt x="419" y="479"/>
                  </a:lnTo>
                  <a:lnTo>
                    <a:pt x="416" y="477"/>
                  </a:lnTo>
                  <a:lnTo>
                    <a:pt x="416" y="475"/>
                  </a:lnTo>
                  <a:lnTo>
                    <a:pt x="416" y="475"/>
                  </a:lnTo>
                  <a:lnTo>
                    <a:pt x="416" y="475"/>
                  </a:lnTo>
                  <a:lnTo>
                    <a:pt x="416" y="475"/>
                  </a:lnTo>
                  <a:lnTo>
                    <a:pt x="416" y="475"/>
                  </a:lnTo>
                  <a:lnTo>
                    <a:pt x="416" y="475"/>
                  </a:lnTo>
                  <a:lnTo>
                    <a:pt x="416" y="475"/>
                  </a:lnTo>
                  <a:lnTo>
                    <a:pt x="416" y="474"/>
                  </a:lnTo>
                  <a:lnTo>
                    <a:pt x="416" y="474"/>
                  </a:lnTo>
                  <a:lnTo>
                    <a:pt x="416" y="474"/>
                  </a:lnTo>
                  <a:lnTo>
                    <a:pt x="416" y="472"/>
                  </a:lnTo>
                  <a:lnTo>
                    <a:pt x="416" y="470"/>
                  </a:lnTo>
                  <a:lnTo>
                    <a:pt x="414" y="470"/>
                  </a:lnTo>
                  <a:lnTo>
                    <a:pt x="414" y="468"/>
                  </a:lnTo>
                  <a:lnTo>
                    <a:pt x="414" y="468"/>
                  </a:lnTo>
                  <a:lnTo>
                    <a:pt x="414" y="468"/>
                  </a:lnTo>
                  <a:lnTo>
                    <a:pt x="414" y="463"/>
                  </a:lnTo>
                  <a:lnTo>
                    <a:pt x="414" y="463"/>
                  </a:lnTo>
                  <a:lnTo>
                    <a:pt x="414" y="463"/>
                  </a:lnTo>
                  <a:lnTo>
                    <a:pt x="414" y="463"/>
                  </a:lnTo>
                  <a:lnTo>
                    <a:pt x="414" y="461"/>
                  </a:lnTo>
                  <a:lnTo>
                    <a:pt x="414" y="463"/>
                  </a:lnTo>
                  <a:lnTo>
                    <a:pt x="414" y="463"/>
                  </a:lnTo>
                  <a:lnTo>
                    <a:pt x="414" y="463"/>
                  </a:lnTo>
                  <a:lnTo>
                    <a:pt x="416" y="465"/>
                  </a:lnTo>
                  <a:lnTo>
                    <a:pt x="416" y="465"/>
                  </a:lnTo>
                  <a:lnTo>
                    <a:pt x="417" y="463"/>
                  </a:lnTo>
                  <a:lnTo>
                    <a:pt x="417" y="463"/>
                  </a:lnTo>
                  <a:lnTo>
                    <a:pt x="417" y="463"/>
                  </a:lnTo>
                  <a:lnTo>
                    <a:pt x="419" y="461"/>
                  </a:lnTo>
                  <a:lnTo>
                    <a:pt x="419" y="461"/>
                  </a:lnTo>
                  <a:lnTo>
                    <a:pt x="419" y="459"/>
                  </a:lnTo>
                  <a:lnTo>
                    <a:pt x="419" y="459"/>
                  </a:lnTo>
                  <a:lnTo>
                    <a:pt x="419" y="459"/>
                  </a:lnTo>
                  <a:lnTo>
                    <a:pt x="421" y="459"/>
                  </a:lnTo>
                  <a:lnTo>
                    <a:pt x="425" y="454"/>
                  </a:lnTo>
                  <a:lnTo>
                    <a:pt x="430" y="448"/>
                  </a:lnTo>
                  <a:lnTo>
                    <a:pt x="432" y="448"/>
                  </a:lnTo>
                  <a:lnTo>
                    <a:pt x="432" y="445"/>
                  </a:lnTo>
                  <a:lnTo>
                    <a:pt x="434" y="445"/>
                  </a:lnTo>
                  <a:lnTo>
                    <a:pt x="434" y="443"/>
                  </a:lnTo>
                  <a:lnTo>
                    <a:pt x="434" y="443"/>
                  </a:lnTo>
                  <a:lnTo>
                    <a:pt x="437" y="443"/>
                  </a:lnTo>
                  <a:lnTo>
                    <a:pt x="437" y="443"/>
                  </a:lnTo>
                  <a:lnTo>
                    <a:pt x="439" y="439"/>
                  </a:lnTo>
                  <a:lnTo>
                    <a:pt x="439" y="439"/>
                  </a:lnTo>
                  <a:lnTo>
                    <a:pt x="439" y="441"/>
                  </a:lnTo>
                  <a:lnTo>
                    <a:pt x="437" y="443"/>
                  </a:lnTo>
                  <a:lnTo>
                    <a:pt x="436" y="445"/>
                  </a:lnTo>
                  <a:lnTo>
                    <a:pt x="434" y="445"/>
                  </a:lnTo>
                  <a:lnTo>
                    <a:pt x="434" y="447"/>
                  </a:lnTo>
                  <a:lnTo>
                    <a:pt x="432" y="450"/>
                  </a:lnTo>
                  <a:lnTo>
                    <a:pt x="430" y="450"/>
                  </a:lnTo>
                  <a:lnTo>
                    <a:pt x="428" y="452"/>
                  </a:lnTo>
                  <a:lnTo>
                    <a:pt x="426" y="454"/>
                  </a:lnTo>
                  <a:lnTo>
                    <a:pt x="421" y="463"/>
                  </a:lnTo>
                  <a:lnTo>
                    <a:pt x="419" y="465"/>
                  </a:lnTo>
                  <a:lnTo>
                    <a:pt x="419" y="468"/>
                  </a:lnTo>
                  <a:lnTo>
                    <a:pt x="419" y="468"/>
                  </a:lnTo>
                  <a:lnTo>
                    <a:pt x="419" y="468"/>
                  </a:lnTo>
                  <a:lnTo>
                    <a:pt x="419" y="470"/>
                  </a:lnTo>
                  <a:lnTo>
                    <a:pt x="419" y="470"/>
                  </a:lnTo>
                  <a:lnTo>
                    <a:pt x="419" y="472"/>
                  </a:lnTo>
                  <a:lnTo>
                    <a:pt x="419" y="474"/>
                  </a:lnTo>
                  <a:lnTo>
                    <a:pt x="419" y="474"/>
                  </a:lnTo>
                  <a:lnTo>
                    <a:pt x="419" y="474"/>
                  </a:lnTo>
                  <a:lnTo>
                    <a:pt x="419" y="474"/>
                  </a:lnTo>
                  <a:lnTo>
                    <a:pt x="421" y="475"/>
                  </a:lnTo>
                  <a:lnTo>
                    <a:pt x="421" y="477"/>
                  </a:lnTo>
                  <a:lnTo>
                    <a:pt x="421" y="477"/>
                  </a:lnTo>
                  <a:lnTo>
                    <a:pt x="423" y="479"/>
                  </a:lnTo>
                  <a:lnTo>
                    <a:pt x="425" y="479"/>
                  </a:lnTo>
                  <a:lnTo>
                    <a:pt x="426" y="479"/>
                  </a:lnTo>
                  <a:lnTo>
                    <a:pt x="426" y="477"/>
                  </a:lnTo>
                  <a:lnTo>
                    <a:pt x="425" y="477"/>
                  </a:lnTo>
                  <a:lnTo>
                    <a:pt x="425" y="474"/>
                  </a:lnTo>
                  <a:lnTo>
                    <a:pt x="425" y="472"/>
                  </a:lnTo>
                  <a:lnTo>
                    <a:pt x="426" y="472"/>
                  </a:lnTo>
                  <a:lnTo>
                    <a:pt x="426" y="470"/>
                  </a:lnTo>
                  <a:lnTo>
                    <a:pt x="426" y="468"/>
                  </a:lnTo>
                  <a:lnTo>
                    <a:pt x="426" y="468"/>
                  </a:lnTo>
                  <a:lnTo>
                    <a:pt x="426" y="466"/>
                  </a:lnTo>
                  <a:lnTo>
                    <a:pt x="426" y="468"/>
                  </a:lnTo>
                  <a:lnTo>
                    <a:pt x="428" y="470"/>
                  </a:lnTo>
                  <a:lnTo>
                    <a:pt x="430" y="474"/>
                  </a:lnTo>
                  <a:lnTo>
                    <a:pt x="432" y="474"/>
                  </a:lnTo>
                  <a:lnTo>
                    <a:pt x="432" y="472"/>
                  </a:lnTo>
                  <a:lnTo>
                    <a:pt x="432" y="470"/>
                  </a:lnTo>
                  <a:lnTo>
                    <a:pt x="430" y="466"/>
                  </a:lnTo>
                  <a:lnTo>
                    <a:pt x="428" y="465"/>
                  </a:lnTo>
                  <a:lnTo>
                    <a:pt x="430" y="463"/>
                  </a:lnTo>
                  <a:lnTo>
                    <a:pt x="430" y="465"/>
                  </a:lnTo>
                  <a:lnTo>
                    <a:pt x="430" y="465"/>
                  </a:lnTo>
                  <a:lnTo>
                    <a:pt x="432" y="468"/>
                  </a:lnTo>
                  <a:lnTo>
                    <a:pt x="432" y="470"/>
                  </a:lnTo>
                  <a:lnTo>
                    <a:pt x="434" y="472"/>
                  </a:lnTo>
                  <a:lnTo>
                    <a:pt x="434" y="475"/>
                  </a:lnTo>
                  <a:lnTo>
                    <a:pt x="436" y="475"/>
                  </a:lnTo>
                  <a:lnTo>
                    <a:pt x="436" y="475"/>
                  </a:lnTo>
                  <a:lnTo>
                    <a:pt x="437" y="475"/>
                  </a:lnTo>
                  <a:lnTo>
                    <a:pt x="437" y="475"/>
                  </a:lnTo>
                  <a:lnTo>
                    <a:pt x="437" y="474"/>
                  </a:lnTo>
                  <a:lnTo>
                    <a:pt x="439" y="474"/>
                  </a:lnTo>
                  <a:lnTo>
                    <a:pt x="439" y="472"/>
                  </a:lnTo>
                  <a:lnTo>
                    <a:pt x="439" y="472"/>
                  </a:lnTo>
                  <a:lnTo>
                    <a:pt x="439" y="470"/>
                  </a:lnTo>
                  <a:lnTo>
                    <a:pt x="439" y="470"/>
                  </a:lnTo>
                  <a:lnTo>
                    <a:pt x="441" y="470"/>
                  </a:lnTo>
                  <a:lnTo>
                    <a:pt x="441" y="468"/>
                  </a:lnTo>
                  <a:lnTo>
                    <a:pt x="441" y="466"/>
                  </a:lnTo>
                  <a:lnTo>
                    <a:pt x="439" y="466"/>
                  </a:lnTo>
                  <a:lnTo>
                    <a:pt x="439" y="466"/>
                  </a:lnTo>
                  <a:lnTo>
                    <a:pt x="439" y="465"/>
                  </a:lnTo>
                  <a:lnTo>
                    <a:pt x="439" y="465"/>
                  </a:lnTo>
                  <a:lnTo>
                    <a:pt x="439" y="465"/>
                  </a:lnTo>
                  <a:lnTo>
                    <a:pt x="439" y="466"/>
                  </a:lnTo>
                  <a:lnTo>
                    <a:pt x="441" y="466"/>
                  </a:lnTo>
                  <a:lnTo>
                    <a:pt x="441" y="465"/>
                  </a:lnTo>
                  <a:lnTo>
                    <a:pt x="441" y="465"/>
                  </a:lnTo>
                  <a:lnTo>
                    <a:pt x="441" y="463"/>
                  </a:lnTo>
                  <a:lnTo>
                    <a:pt x="441" y="461"/>
                  </a:lnTo>
                  <a:lnTo>
                    <a:pt x="441" y="459"/>
                  </a:lnTo>
                  <a:lnTo>
                    <a:pt x="441" y="459"/>
                  </a:lnTo>
                  <a:lnTo>
                    <a:pt x="441" y="459"/>
                  </a:lnTo>
                  <a:lnTo>
                    <a:pt x="441" y="457"/>
                  </a:lnTo>
                  <a:lnTo>
                    <a:pt x="441" y="454"/>
                  </a:lnTo>
                  <a:lnTo>
                    <a:pt x="441" y="452"/>
                  </a:lnTo>
                  <a:lnTo>
                    <a:pt x="439" y="450"/>
                  </a:lnTo>
                  <a:lnTo>
                    <a:pt x="441" y="448"/>
                  </a:lnTo>
                  <a:lnTo>
                    <a:pt x="441" y="448"/>
                  </a:lnTo>
                  <a:lnTo>
                    <a:pt x="443" y="450"/>
                  </a:lnTo>
                  <a:lnTo>
                    <a:pt x="443" y="450"/>
                  </a:lnTo>
                  <a:lnTo>
                    <a:pt x="443" y="454"/>
                  </a:lnTo>
                  <a:lnTo>
                    <a:pt x="443" y="454"/>
                  </a:lnTo>
                  <a:lnTo>
                    <a:pt x="443" y="454"/>
                  </a:lnTo>
                  <a:lnTo>
                    <a:pt x="445" y="454"/>
                  </a:lnTo>
                  <a:lnTo>
                    <a:pt x="446" y="447"/>
                  </a:lnTo>
                  <a:lnTo>
                    <a:pt x="448" y="447"/>
                  </a:lnTo>
                  <a:lnTo>
                    <a:pt x="448" y="447"/>
                  </a:lnTo>
                  <a:lnTo>
                    <a:pt x="448" y="447"/>
                  </a:lnTo>
                  <a:lnTo>
                    <a:pt x="448" y="448"/>
                  </a:lnTo>
                  <a:lnTo>
                    <a:pt x="445" y="454"/>
                  </a:lnTo>
                  <a:lnTo>
                    <a:pt x="443" y="459"/>
                  </a:lnTo>
                  <a:lnTo>
                    <a:pt x="443" y="459"/>
                  </a:lnTo>
                  <a:lnTo>
                    <a:pt x="443" y="463"/>
                  </a:lnTo>
                  <a:lnTo>
                    <a:pt x="443" y="465"/>
                  </a:lnTo>
                  <a:lnTo>
                    <a:pt x="443" y="466"/>
                  </a:lnTo>
                  <a:lnTo>
                    <a:pt x="445" y="466"/>
                  </a:lnTo>
                  <a:lnTo>
                    <a:pt x="446" y="466"/>
                  </a:lnTo>
                  <a:lnTo>
                    <a:pt x="446" y="466"/>
                  </a:lnTo>
                  <a:lnTo>
                    <a:pt x="446" y="465"/>
                  </a:lnTo>
                  <a:lnTo>
                    <a:pt x="446" y="463"/>
                  </a:lnTo>
                  <a:lnTo>
                    <a:pt x="445" y="459"/>
                  </a:lnTo>
                  <a:lnTo>
                    <a:pt x="445" y="459"/>
                  </a:lnTo>
                  <a:lnTo>
                    <a:pt x="445" y="457"/>
                  </a:lnTo>
                  <a:lnTo>
                    <a:pt x="445" y="457"/>
                  </a:lnTo>
                  <a:lnTo>
                    <a:pt x="445" y="457"/>
                  </a:lnTo>
                  <a:lnTo>
                    <a:pt x="445" y="457"/>
                  </a:lnTo>
                  <a:lnTo>
                    <a:pt x="446" y="461"/>
                  </a:lnTo>
                  <a:lnTo>
                    <a:pt x="446" y="461"/>
                  </a:lnTo>
                  <a:lnTo>
                    <a:pt x="446" y="463"/>
                  </a:lnTo>
                  <a:lnTo>
                    <a:pt x="448" y="465"/>
                  </a:lnTo>
                  <a:lnTo>
                    <a:pt x="450" y="465"/>
                  </a:lnTo>
                  <a:lnTo>
                    <a:pt x="452" y="468"/>
                  </a:lnTo>
                  <a:lnTo>
                    <a:pt x="455" y="470"/>
                  </a:lnTo>
                  <a:lnTo>
                    <a:pt x="457" y="470"/>
                  </a:lnTo>
                  <a:lnTo>
                    <a:pt x="463" y="470"/>
                  </a:lnTo>
                  <a:lnTo>
                    <a:pt x="461" y="472"/>
                  </a:lnTo>
                  <a:lnTo>
                    <a:pt x="452" y="470"/>
                  </a:lnTo>
                  <a:lnTo>
                    <a:pt x="452" y="470"/>
                  </a:lnTo>
                  <a:lnTo>
                    <a:pt x="450" y="470"/>
                  </a:lnTo>
                  <a:lnTo>
                    <a:pt x="450" y="470"/>
                  </a:lnTo>
                  <a:lnTo>
                    <a:pt x="446" y="468"/>
                  </a:lnTo>
                  <a:lnTo>
                    <a:pt x="446" y="468"/>
                  </a:lnTo>
                  <a:lnTo>
                    <a:pt x="445" y="468"/>
                  </a:lnTo>
                  <a:lnTo>
                    <a:pt x="443" y="470"/>
                  </a:lnTo>
                  <a:lnTo>
                    <a:pt x="443" y="470"/>
                  </a:lnTo>
                  <a:lnTo>
                    <a:pt x="441" y="472"/>
                  </a:lnTo>
                  <a:lnTo>
                    <a:pt x="441" y="474"/>
                  </a:lnTo>
                  <a:lnTo>
                    <a:pt x="441" y="477"/>
                  </a:lnTo>
                  <a:lnTo>
                    <a:pt x="441" y="477"/>
                  </a:lnTo>
                  <a:lnTo>
                    <a:pt x="443" y="481"/>
                  </a:lnTo>
                  <a:lnTo>
                    <a:pt x="443" y="481"/>
                  </a:lnTo>
                  <a:lnTo>
                    <a:pt x="443" y="483"/>
                  </a:lnTo>
                  <a:lnTo>
                    <a:pt x="443" y="483"/>
                  </a:lnTo>
                  <a:lnTo>
                    <a:pt x="443" y="486"/>
                  </a:lnTo>
                  <a:lnTo>
                    <a:pt x="443" y="488"/>
                  </a:lnTo>
                  <a:lnTo>
                    <a:pt x="439" y="490"/>
                  </a:lnTo>
                  <a:lnTo>
                    <a:pt x="441" y="492"/>
                  </a:lnTo>
                  <a:lnTo>
                    <a:pt x="443" y="494"/>
                  </a:lnTo>
                  <a:lnTo>
                    <a:pt x="446" y="495"/>
                  </a:lnTo>
                  <a:lnTo>
                    <a:pt x="446" y="495"/>
                  </a:lnTo>
                  <a:lnTo>
                    <a:pt x="445" y="497"/>
                  </a:lnTo>
                  <a:lnTo>
                    <a:pt x="446" y="497"/>
                  </a:lnTo>
                  <a:lnTo>
                    <a:pt x="446" y="497"/>
                  </a:lnTo>
                  <a:lnTo>
                    <a:pt x="450" y="499"/>
                  </a:lnTo>
                  <a:lnTo>
                    <a:pt x="452" y="499"/>
                  </a:lnTo>
                  <a:lnTo>
                    <a:pt x="452" y="501"/>
                  </a:lnTo>
                  <a:lnTo>
                    <a:pt x="454" y="503"/>
                  </a:lnTo>
                  <a:lnTo>
                    <a:pt x="454" y="503"/>
                  </a:lnTo>
                  <a:lnTo>
                    <a:pt x="452" y="504"/>
                  </a:lnTo>
                  <a:lnTo>
                    <a:pt x="454" y="506"/>
                  </a:lnTo>
                  <a:lnTo>
                    <a:pt x="455" y="508"/>
                  </a:lnTo>
                  <a:lnTo>
                    <a:pt x="455" y="510"/>
                  </a:lnTo>
                  <a:lnTo>
                    <a:pt x="455" y="512"/>
                  </a:lnTo>
                  <a:lnTo>
                    <a:pt x="454" y="513"/>
                  </a:lnTo>
                  <a:lnTo>
                    <a:pt x="450" y="515"/>
                  </a:lnTo>
                  <a:lnTo>
                    <a:pt x="448" y="517"/>
                  </a:lnTo>
                  <a:lnTo>
                    <a:pt x="448" y="517"/>
                  </a:lnTo>
                  <a:lnTo>
                    <a:pt x="448" y="519"/>
                  </a:lnTo>
                  <a:lnTo>
                    <a:pt x="448" y="521"/>
                  </a:lnTo>
                  <a:lnTo>
                    <a:pt x="446" y="521"/>
                  </a:lnTo>
                  <a:lnTo>
                    <a:pt x="446" y="522"/>
                  </a:lnTo>
                  <a:lnTo>
                    <a:pt x="445" y="524"/>
                  </a:lnTo>
                  <a:lnTo>
                    <a:pt x="445" y="524"/>
                  </a:lnTo>
                  <a:lnTo>
                    <a:pt x="445" y="526"/>
                  </a:lnTo>
                  <a:lnTo>
                    <a:pt x="445" y="528"/>
                  </a:lnTo>
                  <a:lnTo>
                    <a:pt x="445" y="528"/>
                  </a:lnTo>
                  <a:lnTo>
                    <a:pt x="445" y="528"/>
                  </a:lnTo>
                  <a:lnTo>
                    <a:pt x="443" y="531"/>
                  </a:lnTo>
                  <a:lnTo>
                    <a:pt x="443" y="531"/>
                  </a:lnTo>
                  <a:lnTo>
                    <a:pt x="443" y="533"/>
                  </a:lnTo>
                  <a:lnTo>
                    <a:pt x="443" y="533"/>
                  </a:lnTo>
                  <a:lnTo>
                    <a:pt x="443" y="533"/>
                  </a:lnTo>
                  <a:lnTo>
                    <a:pt x="443" y="533"/>
                  </a:lnTo>
                  <a:lnTo>
                    <a:pt x="439" y="539"/>
                  </a:lnTo>
                  <a:lnTo>
                    <a:pt x="437" y="539"/>
                  </a:lnTo>
                  <a:lnTo>
                    <a:pt x="436" y="540"/>
                  </a:lnTo>
                  <a:lnTo>
                    <a:pt x="436" y="542"/>
                  </a:lnTo>
                  <a:lnTo>
                    <a:pt x="436" y="544"/>
                  </a:lnTo>
                  <a:lnTo>
                    <a:pt x="436" y="544"/>
                  </a:lnTo>
                  <a:lnTo>
                    <a:pt x="434" y="548"/>
                  </a:lnTo>
                  <a:lnTo>
                    <a:pt x="434" y="548"/>
                  </a:lnTo>
                  <a:lnTo>
                    <a:pt x="434" y="548"/>
                  </a:lnTo>
                  <a:lnTo>
                    <a:pt x="434" y="550"/>
                  </a:lnTo>
                  <a:lnTo>
                    <a:pt x="434" y="551"/>
                  </a:lnTo>
                  <a:lnTo>
                    <a:pt x="434" y="553"/>
                  </a:lnTo>
                  <a:lnTo>
                    <a:pt x="434" y="553"/>
                  </a:lnTo>
                  <a:lnTo>
                    <a:pt x="434" y="553"/>
                  </a:lnTo>
                  <a:lnTo>
                    <a:pt x="436" y="555"/>
                  </a:lnTo>
                  <a:lnTo>
                    <a:pt x="437" y="559"/>
                  </a:lnTo>
                  <a:lnTo>
                    <a:pt x="437" y="559"/>
                  </a:lnTo>
                  <a:lnTo>
                    <a:pt x="437" y="559"/>
                  </a:lnTo>
                  <a:lnTo>
                    <a:pt x="436" y="560"/>
                  </a:lnTo>
                  <a:lnTo>
                    <a:pt x="436" y="560"/>
                  </a:lnTo>
                  <a:lnTo>
                    <a:pt x="434" y="560"/>
                  </a:lnTo>
                  <a:lnTo>
                    <a:pt x="434" y="560"/>
                  </a:lnTo>
                  <a:lnTo>
                    <a:pt x="434" y="559"/>
                  </a:lnTo>
                  <a:lnTo>
                    <a:pt x="432" y="559"/>
                  </a:lnTo>
                  <a:lnTo>
                    <a:pt x="434" y="555"/>
                  </a:lnTo>
                  <a:lnTo>
                    <a:pt x="434" y="555"/>
                  </a:lnTo>
                  <a:lnTo>
                    <a:pt x="432" y="553"/>
                  </a:lnTo>
                  <a:lnTo>
                    <a:pt x="432" y="553"/>
                  </a:lnTo>
                  <a:lnTo>
                    <a:pt x="432" y="551"/>
                  </a:lnTo>
                  <a:lnTo>
                    <a:pt x="432" y="551"/>
                  </a:lnTo>
                  <a:lnTo>
                    <a:pt x="430" y="551"/>
                  </a:lnTo>
                  <a:lnTo>
                    <a:pt x="430" y="550"/>
                  </a:lnTo>
                  <a:lnTo>
                    <a:pt x="430" y="551"/>
                  </a:lnTo>
                  <a:lnTo>
                    <a:pt x="430" y="551"/>
                  </a:lnTo>
                  <a:lnTo>
                    <a:pt x="430" y="551"/>
                  </a:lnTo>
                  <a:lnTo>
                    <a:pt x="428" y="551"/>
                  </a:lnTo>
                  <a:lnTo>
                    <a:pt x="428" y="551"/>
                  </a:lnTo>
                  <a:lnTo>
                    <a:pt x="426" y="553"/>
                  </a:lnTo>
                  <a:lnTo>
                    <a:pt x="426" y="557"/>
                  </a:lnTo>
                  <a:lnTo>
                    <a:pt x="426" y="560"/>
                  </a:lnTo>
                  <a:lnTo>
                    <a:pt x="428" y="564"/>
                  </a:lnTo>
                  <a:lnTo>
                    <a:pt x="430" y="566"/>
                  </a:lnTo>
                  <a:lnTo>
                    <a:pt x="434" y="571"/>
                  </a:lnTo>
                  <a:lnTo>
                    <a:pt x="436" y="573"/>
                  </a:lnTo>
                  <a:lnTo>
                    <a:pt x="436" y="573"/>
                  </a:lnTo>
                  <a:lnTo>
                    <a:pt x="436" y="573"/>
                  </a:lnTo>
                  <a:lnTo>
                    <a:pt x="436" y="575"/>
                  </a:lnTo>
                  <a:lnTo>
                    <a:pt x="437" y="577"/>
                  </a:lnTo>
                  <a:lnTo>
                    <a:pt x="437" y="577"/>
                  </a:lnTo>
                  <a:lnTo>
                    <a:pt x="437" y="577"/>
                  </a:lnTo>
                  <a:lnTo>
                    <a:pt x="439" y="577"/>
                  </a:lnTo>
                  <a:lnTo>
                    <a:pt x="437" y="577"/>
                  </a:lnTo>
                  <a:lnTo>
                    <a:pt x="437" y="578"/>
                  </a:lnTo>
                  <a:lnTo>
                    <a:pt x="439" y="578"/>
                  </a:lnTo>
                  <a:lnTo>
                    <a:pt x="439" y="578"/>
                  </a:lnTo>
                  <a:lnTo>
                    <a:pt x="437" y="580"/>
                  </a:lnTo>
                  <a:lnTo>
                    <a:pt x="437" y="580"/>
                  </a:lnTo>
                  <a:lnTo>
                    <a:pt x="439" y="582"/>
                  </a:lnTo>
                  <a:lnTo>
                    <a:pt x="439" y="582"/>
                  </a:lnTo>
                  <a:lnTo>
                    <a:pt x="439" y="584"/>
                  </a:lnTo>
                  <a:lnTo>
                    <a:pt x="443" y="584"/>
                  </a:lnTo>
                  <a:lnTo>
                    <a:pt x="443" y="584"/>
                  </a:lnTo>
                  <a:lnTo>
                    <a:pt x="443" y="584"/>
                  </a:lnTo>
                  <a:lnTo>
                    <a:pt x="443" y="582"/>
                  </a:lnTo>
                  <a:lnTo>
                    <a:pt x="443" y="582"/>
                  </a:lnTo>
                  <a:lnTo>
                    <a:pt x="443" y="580"/>
                  </a:lnTo>
                  <a:lnTo>
                    <a:pt x="443" y="580"/>
                  </a:lnTo>
                  <a:lnTo>
                    <a:pt x="441" y="578"/>
                  </a:lnTo>
                  <a:lnTo>
                    <a:pt x="441" y="577"/>
                  </a:lnTo>
                  <a:lnTo>
                    <a:pt x="439" y="575"/>
                  </a:lnTo>
                  <a:lnTo>
                    <a:pt x="439" y="573"/>
                  </a:lnTo>
                  <a:lnTo>
                    <a:pt x="439" y="573"/>
                  </a:lnTo>
                  <a:lnTo>
                    <a:pt x="439" y="571"/>
                  </a:lnTo>
                  <a:lnTo>
                    <a:pt x="439" y="571"/>
                  </a:lnTo>
                  <a:lnTo>
                    <a:pt x="439" y="571"/>
                  </a:lnTo>
                  <a:lnTo>
                    <a:pt x="439" y="569"/>
                  </a:lnTo>
                  <a:lnTo>
                    <a:pt x="439" y="569"/>
                  </a:lnTo>
                  <a:lnTo>
                    <a:pt x="439" y="569"/>
                  </a:lnTo>
                  <a:lnTo>
                    <a:pt x="439" y="568"/>
                  </a:lnTo>
                  <a:lnTo>
                    <a:pt x="439" y="568"/>
                  </a:lnTo>
                  <a:lnTo>
                    <a:pt x="441" y="566"/>
                  </a:lnTo>
                  <a:lnTo>
                    <a:pt x="443" y="566"/>
                  </a:lnTo>
                  <a:lnTo>
                    <a:pt x="443" y="564"/>
                  </a:lnTo>
                  <a:lnTo>
                    <a:pt x="445" y="564"/>
                  </a:lnTo>
                  <a:lnTo>
                    <a:pt x="446" y="564"/>
                  </a:lnTo>
                  <a:lnTo>
                    <a:pt x="446" y="568"/>
                  </a:lnTo>
                  <a:lnTo>
                    <a:pt x="448" y="568"/>
                  </a:lnTo>
                  <a:lnTo>
                    <a:pt x="450" y="569"/>
                  </a:lnTo>
                  <a:lnTo>
                    <a:pt x="455" y="573"/>
                  </a:lnTo>
                  <a:lnTo>
                    <a:pt x="457" y="573"/>
                  </a:lnTo>
                  <a:lnTo>
                    <a:pt x="461" y="578"/>
                  </a:lnTo>
                  <a:lnTo>
                    <a:pt x="461" y="578"/>
                  </a:lnTo>
                  <a:lnTo>
                    <a:pt x="463" y="578"/>
                  </a:lnTo>
                  <a:lnTo>
                    <a:pt x="463" y="578"/>
                  </a:lnTo>
                  <a:lnTo>
                    <a:pt x="464" y="580"/>
                  </a:lnTo>
                  <a:lnTo>
                    <a:pt x="466" y="580"/>
                  </a:lnTo>
                  <a:lnTo>
                    <a:pt x="466" y="580"/>
                  </a:lnTo>
                  <a:lnTo>
                    <a:pt x="468" y="580"/>
                  </a:lnTo>
                  <a:lnTo>
                    <a:pt x="468" y="580"/>
                  </a:lnTo>
                  <a:lnTo>
                    <a:pt x="468" y="580"/>
                  </a:lnTo>
                  <a:lnTo>
                    <a:pt x="468" y="578"/>
                  </a:lnTo>
                  <a:lnTo>
                    <a:pt x="468" y="578"/>
                  </a:lnTo>
                  <a:lnTo>
                    <a:pt x="468" y="577"/>
                  </a:lnTo>
                  <a:lnTo>
                    <a:pt x="468" y="575"/>
                  </a:lnTo>
                  <a:lnTo>
                    <a:pt x="468" y="573"/>
                  </a:lnTo>
                  <a:lnTo>
                    <a:pt x="468" y="573"/>
                  </a:lnTo>
                  <a:lnTo>
                    <a:pt x="468" y="571"/>
                  </a:lnTo>
                  <a:lnTo>
                    <a:pt x="468" y="571"/>
                  </a:lnTo>
                  <a:lnTo>
                    <a:pt x="468" y="569"/>
                  </a:lnTo>
                  <a:lnTo>
                    <a:pt x="468" y="569"/>
                  </a:lnTo>
                  <a:lnTo>
                    <a:pt x="468" y="568"/>
                  </a:lnTo>
                  <a:lnTo>
                    <a:pt x="466" y="568"/>
                  </a:lnTo>
                  <a:lnTo>
                    <a:pt x="466" y="568"/>
                  </a:lnTo>
                  <a:lnTo>
                    <a:pt x="466" y="568"/>
                  </a:lnTo>
                  <a:lnTo>
                    <a:pt x="464" y="566"/>
                  </a:lnTo>
                  <a:lnTo>
                    <a:pt x="464" y="564"/>
                  </a:lnTo>
                  <a:lnTo>
                    <a:pt x="464" y="564"/>
                  </a:lnTo>
                  <a:lnTo>
                    <a:pt x="464" y="562"/>
                  </a:lnTo>
                  <a:lnTo>
                    <a:pt x="466" y="560"/>
                  </a:lnTo>
                  <a:lnTo>
                    <a:pt x="466" y="560"/>
                  </a:lnTo>
                  <a:lnTo>
                    <a:pt x="466" y="560"/>
                  </a:lnTo>
                  <a:lnTo>
                    <a:pt x="466" y="562"/>
                  </a:lnTo>
                  <a:lnTo>
                    <a:pt x="468" y="562"/>
                  </a:lnTo>
                  <a:lnTo>
                    <a:pt x="468" y="564"/>
                  </a:lnTo>
                  <a:lnTo>
                    <a:pt x="468" y="564"/>
                  </a:lnTo>
                  <a:lnTo>
                    <a:pt x="468" y="566"/>
                  </a:lnTo>
                  <a:lnTo>
                    <a:pt x="473" y="568"/>
                  </a:lnTo>
                  <a:lnTo>
                    <a:pt x="473" y="568"/>
                  </a:lnTo>
                  <a:lnTo>
                    <a:pt x="473" y="566"/>
                  </a:lnTo>
                  <a:lnTo>
                    <a:pt x="475" y="564"/>
                  </a:lnTo>
                  <a:lnTo>
                    <a:pt x="475" y="564"/>
                  </a:lnTo>
                  <a:lnTo>
                    <a:pt x="475" y="568"/>
                  </a:lnTo>
                  <a:lnTo>
                    <a:pt x="477" y="571"/>
                  </a:lnTo>
                  <a:lnTo>
                    <a:pt x="481" y="573"/>
                  </a:lnTo>
                  <a:lnTo>
                    <a:pt x="482" y="573"/>
                  </a:lnTo>
                  <a:lnTo>
                    <a:pt x="481" y="571"/>
                  </a:lnTo>
                  <a:lnTo>
                    <a:pt x="482" y="569"/>
                  </a:lnTo>
                  <a:lnTo>
                    <a:pt x="482" y="568"/>
                  </a:lnTo>
                  <a:lnTo>
                    <a:pt x="482" y="568"/>
                  </a:lnTo>
                  <a:lnTo>
                    <a:pt x="482" y="568"/>
                  </a:lnTo>
                  <a:lnTo>
                    <a:pt x="484" y="568"/>
                  </a:lnTo>
                  <a:lnTo>
                    <a:pt x="484" y="569"/>
                  </a:lnTo>
                  <a:lnTo>
                    <a:pt x="484" y="569"/>
                  </a:lnTo>
                  <a:lnTo>
                    <a:pt x="484" y="571"/>
                  </a:lnTo>
                  <a:lnTo>
                    <a:pt x="484" y="571"/>
                  </a:lnTo>
                  <a:lnTo>
                    <a:pt x="484" y="571"/>
                  </a:lnTo>
                  <a:lnTo>
                    <a:pt x="482" y="571"/>
                  </a:lnTo>
                  <a:lnTo>
                    <a:pt x="484" y="571"/>
                  </a:lnTo>
                  <a:lnTo>
                    <a:pt x="484" y="571"/>
                  </a:lnTo>
                  <a:lnTo>
                    <a:pt x="484" y="571"/>
                  </a:lnTo>
                  <a:lnTo>
                    <a:pt x="484" y="573"/>
                  </a:lnTo>
                  <a:lnTo>
                    <a:pt x="484" y="573"/>
                  </a:lnTo>
                  <a:lnTo>
                    <a:pt x="486" y="573"/>
                  </a:lnTo>
                  <a:lnTo>
                    <a:pt x="488" y="573"/>
                  </a:lnTo>
                  <a:lnTo>
                    <a:pt x="492" y="569"/>
                  </a:lnTo>
                  <a:lnTo>
                    <a:pt x="495" y="568"/>
                  </a:lnTo>
                  <a:lnTo>
                    <a:pt x="495" y="568"/>
                  </a:lnTo>
                  <a:lnTo>
                    <a:pt x="493" y="566"/>
                  </a:lnTo>
                  <a:lnTo>
                    <a:pt x="493" y="566"/>
                  </a:lnTo>
                  <a:lnTo>
                    <a:pt x="495" y="566"/>
                  </a:lnTo>
                  <a:lnTo>
                    <a:pt x="493" y="566"/>
                  </a:lnTo>
                  <a:lnTo>
                    <a:pt x="493" y="564"/>
                  </a:lnTo>
                  <a:lnTo>
                    <a:pt x="495" y="564"/>
                  </a:lnTo>
                  <a:lnTo>
                    <a:pt x="495" y="562"/>
                  </a:lnTo>
                  <a:lnTo>
                    <a:pt x="495" y="562"/>
                  </a:lnTo>
                  <a:lnTo>
                    <a:pt x="495" y="564"/>
                  </a:lnTo>
                  <a:lnTo>
                    <a:pt x="495" y="564"/>
                  </a:lnTo>
                  <a:lnTo>
                    <a:pt x="495" y="564"/>
                  </a:lnTo>
                  <a:lnTo>
                    <a:pt x="495" y="564"/>
                  </a:lnTo>
                  <a:lnTo>
                    <a:pt x="495" y="564"/>
                  </a:lnTo>
                  <a:lnTo>
                    <a:pt x="495" y="566"/>
                  </a:lnTo>
                  <a:lnTo>
                    <a:pt x="495" y="566"/>
                  </a:lnTo>
                  <a:lnTo>
                    <a:pt x="495" y="566"/>
                  </a:lnTo>
                  <a:lnTo>
                    <a:pt x="495" y="566"/>
                  </a:lnTo>
                  <a:lnTo>
                    <a:pt x="495" y="564"/>
                  </a:lnTo>
                  <a:lnTo>
                    <a:pt x="495" y="564"/>
                  </a:lnTo>
                  <a:lnTo>
                    <a:pt x="495" y="564"/>
                  </a:lnTo>
                  <a:lnTo>
                    <a:pt x="499" y="566"/>
                  </a:lnTo>
                  <a:lnTo>
                    <a:pt x="501" y="564"/>
                  </a:lnTo>
                  <a:lnTo>
                    <a:pt x="502" y="562"/>
                  </a:lnTo>
                  <a:lnTo>
                    <a:pt x="506" y="564"/>
                  </a:lnTo>
                  <a:lnTo>
                    <a:pt x="508" y="562"/>
                  </a:lnTo>
                  <a:lnTo>
                    <a:pt x="508" y="562"/>
                  </a:lnTo>
                  <a:lnTo>
                    <a:pt x="508" y="560"/>
                  </a:lnTo>
                  <a:lnTo>
                    <a:pt x="508" y="559"/>
                  </a:lnTo>
                  <a:lnTo>
                    <a:pt x="508" y="557"/>
                  </a:lnTo>
                  <a:lnTo>
                    <a:pt x="508" y="555"/>
                  </a:lnTo>
                  <a:lnTo>
                    <a:pt x="508" y="553"/>
                  </a:lnTo>
                  <a:lnTo>
                    <a:pt x="510" y="555"/>
                  </a:lnTo>
                  <a:lnTo>
                    <a:pt x="510" y="555"/>
                  </a:lnTo>
                  <a:lnTo>
                    <a:pt x="511" y="555"/>
                  </a:lnTo>
                  <a:lnTo>
                    <a:pt x="511" y="553"/>
                  </a:lnTo>
                  <a:lnTo>
                    <a:pt x="511" y="553"/>
                  </a:lnTo>
                  <a:lnTo>
                    <a:pt x="511" y="553"/>
                  </a:lnTo>
                  <a:lnTo>
                    <a:pt x="510" y="553"/>
                  </a:lnTo>
                  <a:lnTo>
                    <a:pt x="511" y="553"/>
                  </a:lnTo>
                  <a:lnTo>
                    <a:pt x="511" y="553"/>
                  </a:lnTo>
                  <a:lnTo>
                    <a:pt x="513" y="555"/>
                  </a:lnTo>
                  <a:lnTo>
                    <a:pt x="513" y="555"/>
                  </a:lnTo>
                  <a:lnTo>
                    <a:pt x="529" y="555"/>
                  </a:lnTo>
                  <a:lnTo>
                    <a:pt x="533" y="555"/>
                  </a:lnTo>
                  <a:lnTo>
                    <a:pt x="533" y="555"/>
                  </a:lnTo>
                  <a:lnTo>
                    <a:pt x="533" y="555"/>
                  </a:lnTo>
                  <a:lnTo>
                    <a:pt x="535" y="555"/>
                  </a:lnTo>
                  <a:lnTo>
                    <a:pt x="535" y="555"/>
                  </a:lnTo>
                  <a:lnTo>
                    <a:pt x="535" y="555"/>
                  </a:lnTo>
                  <a:lnTo>
                    <a:pt x="533" y="555"/>
                  </a:lnTo>
                  <a:lnTo>
                    <a:pt x="533" y="557"/>
                  </a:lnTo>
                  <a:lnTo>
                    <a:pt x="531" y="557"/>
                  </a:lnTo>
                  <a:lnTo>
                    <a:pt x="531" y="557"/>
                  </a:lnTo>
                  <a:lnTo>
                    <a:pt x="535" y="557"/>
                  </a:lnTo>
                  <a:lnTo>
                    <a:pt x="535" y="557"/>
                  </a:lnTo>
                  <a:lnTo>
                    <a:pt x="529" y="559"/>
                  </a:lnTo>
                  <a:lnTo>
                    <a:pt x="529" y="559"/>
                  </a:lnTo>
                  <a:lnTo>
                    <a:pt x="528" y="559"/>
                  </a:lnTo>
                  <a:lnTo>
                    <a:pt x="528" y="557"/>
                  </a:lnTo>
                  <a:lnTo>
                    <a:pt x="526" y="557"/>
                  </a:lnTo>
                  <a:lnTo>
                    <a:pt x="526" y="557"/>
                  </a:lnTo>
                  <a:lnTo>
                    <a:pt x="526" y="557"/>
                  </a:lnTo>
                  <a:lnTo>
                    <a:pt x="522" y="559"/>
                  </a:lnTo>
                  <a:lnTo>
                    <a:pt x="522" y="559"/>
                  </a:lnTo>
                  <a:lnTo>
                    <a:pt x="520" y="560"/>
                  </a:lnTo>
                  <a:lnTo>
                    <a:pt x="522" y="560"/>
                  </a:lnTo>
                  <a:lnTo>
                    <a:pt x="524" y="562"/>
                  </a:lnTo>
                  <a:lnTo>
                    <a:pt x="522" y="562"/>
                  </a:lnTo>
                  <a:lnTo>
                    <a:pt x="520" y="562"/>
                  </a:lnTo>
                  <a:lnTo>
                    <a:pt x="520" y="562"/>
                  </a:lnTo>
                  <a:lnTo>
                    <a:pt x="519" y="562"/>
                  </a:lnTo>
                  <a:lnTo>
                    <a:pt x="519" y="560"/>
                  </a:lnTo>
                  <a:lnTo>
                    <a:pt x="519" y="562"/>
                  </a:lnTo>
                  <a:lnTo>
                    <a:pt x="517" y="562"/>
                  </a:lnTo>
                  <a:lnTo>
                    <a:pt x="515" y="566"/>
                  </a:lnTo>
                  <a:lnTo>
                    <a:pt x="515" y="571"/>
                  </a:lnTo>
                  <a:lnTo>
                    <a:pt x="515" y="571"/>
                  </a:lnTo>
                  <a:lnTo>
                    <a:pt x="515" y="573"/>
                  </a:lnTo>
                  <a:lnTo>
                    <a:pt x="513" y="575"/>
                  </a:lnTo>
                  <a:lnTo>
                    <a:pt x="513" y="577"/>
                  </a:lnTo>
                  <a:lnTo>
                    <a:pt x="511" y="577"/>
                  </a:lnTo>
                  <a:lnTo>
                    <a:pt x="511" y="577"/>
                  </a:lnTo>
                  <a:lnTo>
                    <a:pt x="511" y="577"/>
                  </a:lnTo>
                  <a:lnTo>
                    <a:pt x="510" y="578"/>
                  </a:lnTo>
                  <a:lnTo>
                    <a:pt x="510" y="580"/>
                  </a:lnTo>
                  <a:lnTo>
                    <a:pt x="508" y="584"/>
                  </a:lnTo>
                  <a:lnTo>
                    <a:pt x="506" y="591"/>
                  </a:lnTo>
                  <a:lnTo>
                    <a:pt x="506" y="593"/>
                  </a:lnTo>
                  <a:lnTo>
                    <a:pt x="506" y="593"/>
                  </a:lnTo>
                  <a:lnTo>
                    <a:pt x="504" y="595"/>
                  </a:lnTo>
                  <a:lnTo>
                    <a:pt x="504" y="595"/>
                  </a:lnTo>
                  <a:lnTo>
                    <a:pt x="504" y="595"/>
                  </a:lnTo>
                  <a:lnTo>
                    <a:pt x="506" y="596"/>
                  </a:lnTo>
                  <a:lnTo>
                    <a:pt x="506" y="596"/>
                  </a:lnTo>
                  <a:lnTo>
                    <a:pt x="506" y="598"/>
                  </a:lnTo>
                  <a:lnTo>
                    <a:pt x="511" y="604"/>
                  </a:lnTo>
                  <a:lnTo>
                    <a:pt x="513" y="606"/>
                  </a:lnTo>
                  <a:lnTo>
                    <a:pt x="515" y="609"/>
                  </a:lnTo>
                  <a:lnTo>
                    <a:pt x="515" y="609"/>
                  </a:lnTo>
                  <a:lnTo>
                    <a:pt x="515" y="609"/>
                  </a:lnTo>
                  <a:lnTo>
                    <a:pt x="515" y="611"/>
                  </a:lnTo>
                  <a:lnTo>
                    <a:pt x="517" y="611"/>
                  </a:lnTo>
                  <a:lnTo>
                    <a:pt x="515" y="613"/>
                  </a:lnTo>
                  <a:lnTo>
                    <a:pt x="515" y="613"/>
                  </a:lnTo>
                  <a:lnTo>
                    <a:pt x="515" y="615"/>
                  </a:lnTo>
                  <a:lnTo>
                    <a:pt x="515" y="615"/>
                  </a:lnTo>
                  <a:lnTo>
                    <a:pt x="517" y="616"/>
                  </a:lnTo>
                  <a:lnTo>
                    <a:pt x="519" y="618"/>
                  </a:lnTo>
                  <a:lnTo>
                    <a:pt x="520" y="622"/>
                  </a:lnTo>
                  <a:lnTo>
                    <a:pt x="520" y="622"/>
                  </a:lnTo>
                  <a:lnTo>
                    <a:pt x="522" y="622"/>
                  </a:lnTo>
                  <a:lnTo>
                    <a:pt x="522" y="622"/>
                  </a:lnTo>
                  <a:lnTo>
                    <a:pt x="524" y="622"/>
                  </a:lnTo>
                  <a:lnTo>
                    <a:pt x="524" y="622"/>
                  </a:lnTo>
                  <a:lnTo>
                    <a:pt x="524" y="620"/>
                  </a:lnTo>
                  <a:lnTo>
                    <a:pt x="524" y="618"/>
                  </a:lnTo>
                  <a:lnTo>
                    <a:pt x="526" y="616"/>
                  </a:lnTo>
                  <a:lnTo>
                    <a:pt x="526" y="616"/>
                  </a:lnTo>
                  <a:lnTo>
                    <a:pt x="526" y="618"/>
                  </a:lnTo>
                  <a:lnTo>
                    <a:pt x="526" y="622"/>
                  </a:lnTo>
                  <a:lnTo>
                    <a:pt x="526" y="624"/>
                  </a:lnTo>
                  <a:lnTo>
                    <a:pt x="524" y="624"/>
                  </a:lnTo>
                  <a:lnTo>
                    <a:pt x="524" y="625"/>
                  </a:lnTo>
                  <a:lnTo>
                    <a:pt x="524" y="625"/>
                  </a:lnTo>
                  <a:lnTo>
                    <a:pt x="524" y="627"/>
                  </a:lnTo>
                  <a:lnTo>
                    <a:pt x="524" y="627"/>
                  </a:lnTo>
                  <a:lnTo>
                    <a:pt x="524" y="629"/>
                  </a:lnTo>
                  <a:lnTo>
                    <a:pt x="524" y="629"/>
                  </a:lnTo>
                  <a:lnTo>
                    <a:pt x="526" y="631"/>
                  </a:lnTo>
                  <a:lnTo>
                    <a:pt x="526" y="631"/>
                  </a:lnTo>
                  <a:lnTo>
                    <a:pt x="526" y="631"/>
                  </a:lnTo>
                  <a:lnTo>
                    <a:pt x="528" y="631"/>
                  </a:lnTo>
                  <a:lnTo>
                    <a:pt x="529" y="633"/>
                  </a:lnTo>
                  <a:lnTo>
                    <a:pt x="529" y="633"/>
                  </a:lnTo>
                  <a:lnTo>
                    <a:pt x="529" y="631"/>
                  </a:lnTo>
                  <a:lnTo>
                    <a:pt x="529" y="631"/>
                  </a:lnTo>
                  <a:lnTo>
                    <a:pt x="529" y="629"/>
                  </a:lnTo>
                  <a:lnTo>
                    <a:pt x="531" y="629"/>
                  </a:lnTo>
                  <a:lnTo>
                    <a:pt x="531" y="627"/>
                  </a:lnTo>
                  <a:lnTo>
                    <a:pt x="533" y="625"/>
                  </a:lnTo>
                  <a:lnTo>
                    <a:pt x="533" y="624"/>
                  </a:lnTo>
                  <a:lnTo>
                    <a:pt x="533" y="624"/>
                  </a:lnTo>
                  <a:lnTo>
                    <a:pt x="533" y="622"/>
                  </a:lnTo>
                  <a:lnTo>
                    <a:pt x="533" y="622"/>
                  </a:lnTo>
                  <a:lnTo>
                    <a:pt x="533" y="620"/>
                  </a:lnTo>
                  <a:lnTo>
                    <a:pt x="535" y="620"/>
                  </a:lnTo>
                  <a:lnTo>
                    <a:pt x="535" y="620"/>
                  </a:lnTo>
                  <a:lnTo>
                    <a:pt x="535" y="620"/>
                  </a:lnTo>
                  <a:lnTo>
                    <a:pt x="537" y="622"/>
                  </a:lnTo>
                  <a:lnTo>
                    <a:pt x="535" y="622"/>
                  </a:lnTo>
                  <a:lnTo>
                    <a:pt x="535" y="624"/>
                  </a:lnTo>
                  <a:lnTo>
                    <a:pt x="537" y="625"/>
                  </a:lnTo>
                  <a:lnTo>
                    <a:pt x="537" y="625"/>
                  </a:lnTo>
                  <a:lnTo>
                    <a:pt x="538" y="625"/>
                  </a:lnTo>
                  <a:lnTo>
                    <a:pt x="540" y="625"/>
                  </a:lnTo>
                  <a:lnTo>
                    <a:pt x="540" y="624"/>
                  </a:lnTo>
                  <a:lnTo>
                    <a:pt x="540" y="624"/>
                  </a:lnTo>
                  <a:lnTo>
                    <a:pt x="542" y="622"/>
                  </a:lnTo>
                  <a:lnTo>
                    <a:pt x="544" y="622"/>
                  </a:lnTo>
                  <a:lnTo>
                    <a:pt x="546" y="620"/>
                  </a:lnTo>
                  <a:lnTo>
                    <a:pt x="546" y="618"/>
                  </a:lnTo>
                  <a:lnTo>
                    <a:pt x="546" y="618"/>
                  </a:lnTo>
                  <a:lnTo>
                    <a:pt x="546" y="618"/>
                  </a:lnTo>
                  <a:lnTo>
                    <a:pt x="546" y="620"/>
                  </a:lnTo>
                  <a:lnTo>
                    <a:pt x="546" y="620"/>
                  </a:lnTo>
                  <a:lnTo>
                    <a:pt x="544" y="622"/>
                  </a:lnTo>
                  <a:lnTo>
                    <a:pt x="544" y="622"/>
                  </a:lnTo>
                  <a:lnTo>
                    <a:pt x="544" y="624"/>
                  </a:lnTo>
                  <a:lnTo>
                    <a:pt x="544" y="625"/>
                  </a:lnTo>
                  <a:lnTo>
                    <a:pt x="546" y="627"/>
                  </a:lnTo>
                  <a:lnTo>
                    <a:pt x="546" y="629"/>
                  </a:lnTo>
                  <a:lnTo>
                    <a:pt x="546" y="631"/>
                  </a:lnTo>
                  <a:lnTo>
                    <a:pt x="546" y="631"/>
                  </a:lnTo>
                  <a:lnTo>
                    <a:pt x="544" y="633"/>
                  </a:lnTo>
                  <a:lnTo>
                    <a:pt x="542" y="633"/>
                  </a:lnTo>
                  <a:lnTo>
                    <a:pt x="542" y="634"/>
                  </a:lnTo>
                  <a:lnTo>
                    <a:pt x="540" y="634"/>
                  </a:lnTo>
                  <a:lnTo>
                    <a:pt x="540" y="636"/>
                  </a:lnTo>
                  <a:lnTo>
                    <a:pt x="540" y="636"/>
                  </a:lnTo>
                  <a:lnTo>
                    <a:pt x="540" y="636"/>
                  </a:lnTo>
                  <a:lnTo>
                    <a:pt x="540" y="638"/>
                  </a:lnTo>
                  <a:lnTo>
                    <a:pt x="542" y="638"/>
                  </a:lnTo>
                  <a:lnTo>
                    <a:pt x="542" y="638"/>
                  </a:lnTo>
                  <a:lnTo>
                    <a:pt x="544" y="638"/>
                  </a:lnTo>
                  <a:lnTo>
                    <a:pt x="544" y="638"/>
                  </a:lnTo>
                  <a:lnTo>
                    <a:pt x="544" y="638"/>
                  </a:lnTo>
                  <a:lnTo>
                    <a:pt x="542" y="640"/>
                  </a:lnTo>
                  <a:lnTo>
                    <a:pt x="544" y="642"/>
                  </a:lnTo>
                  <a:lnTo>
                    <a:pt x="542" y="642"/>
                  </a:lnTo>
                  <a:lnTo>
                    <a:pt x="542" y="642"/>
                  </a:lnTo>
                  <a:lnTo>
                    <a:pt x="542" y="642"/>
                  </a:lnTo>
                  <a:lnTo>
                    <a:pt x="542" y="643"/>
                  </a:lnTo>
                  <a:lnTo>
                    <a:pt x="542" y="643"/>
                  </a:lnTo>
                  <a:lnTo>
                    <a:pt x="542" y="643"/>
                  </a:lnTo>
                  <a:lnTo>
                    <a:pt x="540" y="643"/>
                  </a:lnTo>
                  <a:lnTo>
                    <a:pt x="540" y="643"/>
                  </a:lnTo>
                  <a:lnTo>
                    <a:pt x="535" y="645"/>
                  </a:lnTo>
                  <a:lnTo>
                    <a:pt x="535" y="645"/>
                  </a:lnTo>
                  <a:lnTo>
                    <a:pt x="533" y="647"/>
                  </a:lnTo>
                  <a:lnTo>
                    <a:pt x="533" y="649"/>
                  </a:lnTo>
                  <a:lnTo>
                    <a:pt x="533" y="656"/>
                  </a:lnTo>
                  <a:lnTo>
                    <a:pt x="533" y="658"/>
                  </a:lnTo>
                  <a:lnTo>
                    <a:pt x="535" y="660"/>
                  </a:lnTo>
                  <a:lnTo>
                    <a:pt x="537" y="662"/>
                  </a:lnTo>
                  <a:lnTo>
                    <a:pt x="542" y="662"/>
                  </a:lnTo>
                  <a:lnTo>
                    <a:pt x="540" y="662"/>
                  </a:lnTo>
                  <a:lnTo>
                    <a:pt x="538" y="663"/>
                  </a:lnTo>
                  <a:lnTo>
                    <a:pt x="538" y="665"/>
                  </a:lnTo>
                  <a:lnTo>
                    <a:pt x="538" y="665"/>
                  </a:lnTo>
                  <a:lnTo>
                    <a:pt x="535" y="669"/>
                  </a:lnTo>
                  <a:lnTo>
                    <a:pt x="531" y="674"/>
                  </a:lnTo>
                  <a:lnTo>
                    <a:pt x="531" y="674"/>
                  </a:lnTo>
                  <a:lnTo>
                    <a:pt x="531" y="676"/>
                  </a:lnTo>
                  <a:lnTo>
                    <a:pt x="531" y="678"/>
                  </a:lnTo>
                  <a:lnTo>
                    <a:pt x="537" y="690"/>
                  </a:lnTo>
                  <a:lnTo>
                    <a:pt x="538" y="692"/>
                  </a:lnTo>
                  <a:lnTo>
                    <a:pt x="540" y="694"/>
                  </a:lnTo>
                  <a:lnTo>
                    <a:pt x="542" y="696"/>
                  </a:lnTo>
                  <a:lnTo>
                    <a:pt x="544" y="696"/>
                  </a:lnTo>
                  <a:lnTo>
                    <a:pt x="546" y="696"/>
                  </a:lnTo>
                  <a:lnTo>
                    <a:pt x="546" y="696"/>
                  </a:lnTo>
                  <a:lnTo>
                    <a:pt x="547" y="696"/>
                  </a:lnTo>
                  <a:lnTo>
                    <a:pt x="547" y="694"/>
                  </a:lnTo>
                  <a:lnTo>
                    <a:pt x="547" y="694"/>
                  </a:lnTo>
                  <a:lnTo>
                    <a:pt x="551" y="694"/>
                  </a:lnTo>
                  <a:lnTo>
                    <a:pt x="551" y="694"/>
                  </a:lnTo>
                  <a:lnTo>
                    <a:pt x="551" y="694"/>
                  </a:lnTo>
                  <a:lnTo>
                    <a:pt x="551" y="694"/>
                  </a:lnTo>
                  <a:lnTo>
                    <a:pt x="549" y="694"/>
                  </a:lnTo>
                  <a:lnTo>
                    <a:pt x="549" y="694"/>
                  </a:lnTo>
                  <a:lnTo>
                    <a:pt x="549" y="694"/>
                  </a:lnTo>
                  <a:lnTo>
                    <a:pt x="549" y="696"/>
                  </a:lnTo>
                  <a:lnTo>
                    <a:pt x="549" y="696"/>
                  </a:lnTo>
                  <a:lnTo>
                    <a:pt x="549" y="698"/>
                  </a:lnTo>
                  <a:lnTo>
                    <a:pt x="547" y="698"/>
                  </a:lnTo>
                  <a:lnTo>
                    <a:pt x="547" y="698"/>
                  </a:lnTo>
                  <a:lnTo>
                    <a:pt x="546" y="698"/>
                  </a:lnTo>
                  <a:lnTo>
                    <a:pt x="546" y="698"/>
                  </a:lnTo>
                  <a:lnTo>
                    <a:pt x="544" y="698"/>
                  </a:lnTo>
                  <a:lnTo>
                    <a:pt x="544" y="698"/>
                  </a:lnTo>
                  <a:lnTo>
                    <a:pt x="544" y="698"/>
                  </a:lnTo>
                  <a:lnTo>
                    <a:pt x="544" y="698"/>
                  </a:lnTo>
                  <a:lnTo>
                    <a:pt x="544" y="698"/>
                  </a:lnTo>
                  <a:lnTo>
                    <a:pt x="544" y="699"/>
                  </a:lnTo>
                  <a:lnTo>
                    <a:pt x="542" y="699"/>
                  </a:lnTo>
                  <a:lnTo>
                    <a:pt x="540" y="698"/>
                  </a:lnTo>
                  <a:lnTo>
                    <a:pt x="540" y="698"/>
                  </a:lnTo>
                  <a:lnTo>
                    <a:pt x="538" y="696"/>
                  </a:lnTo>
                  <a:lnTo>
                    <a:pt x="535" y="689"/>
                  </a:lnTo>
                  <a:lnTo>
                    <a:pt x="535" y="687"/>
                  </a:lnTo>
                  <a:lnTo>
                    <a:pt x="533" y="687"/>
                  </a:lnTo>
                  <a:lnTo>
                    <a:pt x="531" y="689"/>
                  </a:lnTo>
                  <a:lnTo>
                    <a:pt x="531" y="689"/>
                  </a:lnTo>
                  <a:lnTo>
                    <a:pt x="528" y="689"/>
                  </a:lnTo>
                  <a:lnTo>
                    <a:pt x="528" y="689"/>
                  </a:lnTo>
                  <a:lnTo>
                    <a:pt x="528" y="690"/>
                  </a:lnTo>
                  <a:lnTo>
                    <a:pt x="528" y="690"/>
                  </a:lnTo>
                  <a:lnTo>
                    <a:pt x="528" y="692"/>
                  </a:lnTo>
                  <a:lnTo>
                    <a:pt x="529" y="696"/>
                  </a:lnTo>
                  <a:lnTo>
                    <a:pt x="531" y="698"/>
                  </a:lnTo>
                  <a:lnTo>
                    <a:pt x="531" y="699"/>
                  </a:lnTo>
                  <a:lnTo>
                    <a:pt x="531" y="699"/>
                  </a:lnTo>
                  <a:lnTo>
                    <a:pt x="531" y="703"/>
                  </a:lnTo>
                  <a:lnTo>
                    <a:pt x="531" y="703"/>
                  </a:lnTo>
                  <a:lnTo>
                    <a:pt x="531" y="703"/>
                  </a:lnTo>
                  <a:lnTo>
                    <a:pt x="531" y="701"/>
                  </a:lnTo>
                  <a:lnTo>
                    <a:pt x="529" y="701"/>
                  </a:lnTo>
                  <a:lnTo>
                    <a:pt x="524" y="696"/>
                  </a:lnTo>
                  <a:lnTo>
                    <a:pt x="522" y="696"/>
                  </a:lnTo>
                  <a:lnTo>
                    <a:pt x="522" y="696"/>
                  </a:lnTo>
                  <a:lnTo>
                    <a:pt x="522" y="694"/>
                  </a:lnTo>
                  <a:lnTo>
                    <a:pt x="520" y="694"/>
                  </a:lnTo>
                  <a:lnTo>
                    <a:pt x="517" y="694"/>
                  </a:lnTo>
                  <a:lnTo>
                    <a:pt x="508" y="698"/>
                  </a:lnTo>
                  <a:lnTo>
                    <a:pt x="506" y="699"/>
                  </a:lnTo>
                  <a:lnTo>
                    <a:pt x="501" y="699"/>
                  </a:lnTo>
                  <a:lnTo>
                    <a:pt x="499" y="698"/>
                  </a:lnTo>
                  <a:lnTo>
                    <a:pt x="499" y="698"/>
                  </a:lnTo>
                  <a:lnTo>
                    <a:pt x="497" y="696"/>
                  </a:lnTo>
                  <a:lnTo>
                    <a:pt x="497" y="696"/>
                  </a:lnTo>
                  <a:lnTo>
                    <a:pt x="495" y="696"/>
                  </a:lnTo>
                  <a:lnTo>
                    <a:pt x="495" y="696"/>
                  </a:lnTo>
                  <a:lnTo>
                    <a:pt x="493" y="696"/>
                  </a:lnTo>
                  <a:lnTo>
                    <a:pt x="493" y="694"/>
                  </a:lnTo>
                  <a:lnTo>
                    <a:pt x="492" y="694"/>
                  </a:lnTo>
                  <a:lnTo>
                    <a:pt x="493" y="696"/>
                  </a:lnTo>
                  <a:lnTo>
                    <a:pt x="493" y="698"/>
                  </a:lnTo>
                  <a:lnTo>
                    <a:pt x="495" y="699"/>
                  </a:lnTo>
                  <a:lnTo>
                    <a:pt x="493" y="699"/>
                  </a:lnTo>
                  <a:lnTo>
                    <a:pt x="488" y="701"/>
                  </a:lnTo>
                  <a:lnTo>
                    <a:pt x="486" y="703"/>
                  </a:lnTo>
                  <a:lnTo>
                    <a:pt x="484" y="703"/>
                  </a:lnTo>
                  <a:lnTo>
                    <a:pt x="484" y="703"/>
                  </a:lnTo>
                  <a:lnTo>
                    <a:pt x="482" y="703"/>
                  </a:lnTo>
                  <a:lnTo>
                    <a:pt x="482" y="703"/>
                  </a:lnTo>
                  <a:lnTo>
                    <a:pt x="482" y="703"/>
                  </a:lnTo>
                  <a:lnTo>
                    <a:pt x="481" y="703"/>
                  </a:lnTo>
                  <a:lnTo>
                    <a:pt x="481" y="703"/>
                  </a:lnTo>
                  <a:lnTo>
                    <a:pt x="479" y="703"/>
                  </a:lnTo>
                  <a:lnTo>
                    <a:pt x="477" y="705"/>
                  </a:lnTo>
                  <a:lnTo>
                    <a:pt x="475" y="707"/>
                  </a:lnTo>
                  <a:lnTo>
                    <a:pt x="475" y="708"/>
                  </a:lnTo>
                  <a:lnTo>
                    <a:pt x="475" y="708"/>
                  </a:lnTo>
                  <a:lnTo>
                    <a:pt x="473" y="710"/>
                  </a:lnTo>
                  <a:lnTo>
                    <a:pt x="473" y="710"/>
                  </a:lnTo>
                  <a:lnTo>
                    <a:pt x="472" y="712"/>
                  </a:lnTo>
                  <a:lnTo>
                    <a:pt x="472" y="712"/>
                  </a:lnTo>
                  <a:lnTo>
                    <a:pt x="470" y="714"/>
                  </a:lnTo>
                  <a:lnTo>
                    <a:pt x="470" y="714"/>
                  </a:lnTo>
                  <a:lnTo>
                    <a:pt x="470" y="714"/>
                  </a:lnTo>
                  <a:lnTo>
                    <a:pt x="470" y="714"/>
                  </a:lnTo>
                  <a:lnTo>
                    <a:pt x="470" y="714"/>
                  </a:lnTo>
                  <a:lnTo>
                    <a:pt x="470" y="714"/>
                  </a:lnTo>
                  <a:lnTo>
                    <a:pt x="468" y="714"/>
                  </a:lnTo>
                  <a:lnTo>
                    <a:pt x="468" y="718"/>
                  </a:lnTo>
                  <a:lnTo>
                    <a:pt x="468" y="719"/>
                  </a:lnTo>
                  <a:lnTo>
                    <a:pt x="468" y="721"/>
                  </a:lnTo>
                  <a:lnTo>
                    <a:pt x="464" y="723"/>
                  </a:lnTo>
                  <a:lnTo>
                    <a:pt x="464" y="725"/>
                  </a:lnTo>
                  <a:lnTo>
                    <a:pt x="459" y="727"/>
                  </a:lnTo>
                  <a:lnTo>
                    <a:pt x="459" y="728"/>
                  </a:lnTo>
                  <a:lnTo>
                    <a:pt x="457" y="728"/>
                  </a:lnTo>
                  <a:lnTo>
                    <a:pt x="457" y="728"/>
                  </a:lnTo>
                  <a:lnTo>
                    <a:pt x="455" y="728"/>
                  </a:lnTo>
                  <a:lnTo>
                    <a:pt x="450" y="737"/>
                  </a:lnTo>
                  <a:lnTo>
                    <a:pt x="448" y="737"/>
                  </a:lnTo>
                  <a:lnTo>
                    <a:pt x="448" y="739"/>
                  </a:lnTo>
                  <a:lnTo>
                    <a:pt x="448" y="739"/>
                  </a:lnTo>
                  <a:lnTo>
                    <a:pt x="448" y="739"/>
                  </a:lnTo>
                  <a:lnTo>
                    <a:pt x="448" y="741"/>
                  </a:lnTo>
                  <a:lnTo>
                    <a:pt x="448" y="741"/>
                  </a:lnTo>
                  <a:lnTo>
                    <a:pt x="450" y="741"/>
                  </a:lnTo>
                  <a:lnTo>
                    <a:pt x="450" y="739"/>
                  </a:lnTo>
                  <a:lnTo>
                    <a:pt x="450" y="739"/>
                  </a:lnTo>
                  <a:lnTo>
                    <a:pt x="454" y="739"/>
                  </a:lnTo>
                  <a:lnTo>
                    <a:pt x="455" y="739"/>
                  </a:lnTo>
                  <a:lnTo>
                    <a:pt x="455" y="739"/>
                  </a:lnTo>
                  <a:lnTo>
                    <a:pt x="455" y="739"/>
                  </a:lnTo>
                  <a:lnTo>
                    <a:pt x="455" y="737"/>
                  </a:lnTo>
                  <a:lnTo>
                    <a:pt x="457" y="737"/>
                  </a:lnTo>
                  <a:lnTo>
                    <a:pt x="457" y="737"/>
                  </a:lnTo>
                  <a:lnTo>
                    <a:pt x="457" y="739"/>
                  </a:lnTo>
                  <a:lnTo>
                    <a:pt x="459" y="739"/>
                  </a:lnTo>
                  <a:lnTo>
                    <a:pt x="459" y="741"/>
                  </a:lnTo>
                  <a:lnTo>
                    <a:pt x="461" y="741"/>
                  </a:lnTo>
                  <a:lnTo>
                    <a:pt x="461" y="739"/>
                  </a:lnTo>
                  <a:lnTo>
                    <a:pt x="461" y="739"/>
                  </a:lnTo>
                  <a:lnTo>
                    <a:pt x="461" y="739"/>
                  </a:lnTo>
                  <a:lnTo>
                    <a:pt x="461" y="737"/>
                  </a:lnTo>
                  <a:lnTo>
                    <a:pt x="461" y="737"/>
                  </a:lnTo>
                  <a:lnTo>
                    <a:pt x="461" y="736"/>
                  </a:lnTo>
                  <a:lnTo>
                    <a:pt x="463" y="736"/>
                  </a:lnTo>
                  <a:lnTo>
                    <a:pt x="463" y="736"/>
                  </a:lnTo>
                  <a:lnTo>
                    <a:pt x="463" y="736"/>
                  </a:lnTo>
                  <a:lnTo>
                    <a:pt x="464" y="734"/>
                  </a:lnTo>
                  <a:lnTo>
                    <a:pt x="464" y="732"/>
                  </a:lnTo>
                  <a:lnTo>
                    <a:pt x="466" y="732"/>
                  </a:lnTo>
                  <a:lnTo>
                    <a:pt x="470" y="732"/>
                  </a:lnTo>
                  <a:lnTo>
                    <a:pt x="470" y="732"/>
                  </a:lnTo>
                  <a:lnTo>
                    <a:pt x="472" y="730"/>
                  </a:lnTo>
                  <a:lnTo>
                    <a:pt x="475" y="730"/>
                  </a:lnTo>
                  <a:lnTo>
                    <a:pt x="477" y="730"/>
                  </a:lnTo>
                  <a:lnTo>
                    <a:pt x="479" y="730"/>
                  </a:lnTo>
                  <a:lnTo>
                    <a:pt x="481" y="728"/>
                  </a:lnTo>
                  <a:lnTo>
                    <a:pt x="481" y="730"/>
                  </a:lnTo>
                  <a:lnTo>
                    <a:pt x="481" y="730"/>
                  </a:lnTo>
                  <a:lnTo>
                    <a:pt x="482" y="730"/>
                  </a:lnTo>
                  <a:lnTo>
                    <a:pt x="482" y="728"/>
                  </a:lnTo>
                  <a:lnTo>
                    <a:pt x="482" y="728"/>
                  </a:lnTo>
                  <a:lnTo>
                    <a:pt x="482" y="730"/>
                  </a:lnTo>
                  <a:lnTo>
                    <a:pt x="482" y="730"/>
                  </a:lnTo>
                  <a:lnTo>
                    <a:pt x="481" y="732"/>
                  </a:lnTo>
                  <a:lnTo>
                    <a:pt x="479" y="732"/>
                  </a:lnTo>
                  <a:lnTo>
                    <a:pt x="479" y="732"/>
                  </a:lnTo>
                  <a:lnTo>
                    <a:pt x="479" y="734"/>
                  </a:lnTo>
                  <a:lnTo>
                    <a:pt x="479" y="734"/>
                  </a:lnTo>
                  <a:lnTo>
                    <a:pt x="481" y="736"/>
                  </a:lnTo>
                  <a:lnTo>
                    <a:pt x="481" y="737"/>
                  </a:lnTo>
                  <a:lnTo>
                    <a:pt x="479" y="737"/>
                  </a:lnTo>
                  <a:lnTo>
                    <a:pt x="479" y="737"/>
                  </a:lnTo>
                  <a:lnTo>
                    <a:pt x="479" y="739"/>
                  </a:lnTo>
                  <a:lnTo>
                    <a:pt x="479" y="739"/>
                  </a:lnTo>
                  <a:lnTo>
                    <a:pt x="481" y="741"/>
                  </a:lnTo>
                  <a:lnTo>
                    <a:pt x="484" y="746"/>
                  </a:lnTo>
                  <a:lnTo>
                    <a:pt x="484" y="746"/>
                  </a:lnTo>
                  <a:lnTo>
                    <a:pt x="486" y="745"/>
                  </a:lnTo>
                  <a:lnTo>
                    <a:pt x="486" y="745"/>
                  </a:lnTo>
                  <a:lnTo>
                    <a:pt x="486" y="746"/>
                  </a:lnTo>
                  <a:lnTo>
                    <a:pt x="484" y="746"/>
                  </a:lnTo>
                  <a:lnTo>
                    <a:pt x="484" y="748"/>
                  </a:lnTo>
                  <a:lnTo>
                    <a:pt x="482" y="748"/>
                  </a:lnTo>
                  <a:lnTo>
                    <a:pt x="482" y="748"/>
                  </a:lnTo>
                  <a:lnTo>
                    <a:pt x="482" y="748"/>
                  </a:lnTo>
                  <a:lnTo>
                    <a:pt x="482" y="750"/>
                  </a:lnTo>
                  <a:lnTo>
                    <a:pt x="482" y="750"/>
                  </a:lnTo>
                  <a:lnTo>
                    <a:pt x="481" y="752"/>
                  </a:lnTo>
                  <a:lnTo>
                    <a:pt x="481" y="754"/>
                  </a:lnTo>
                  <a:lnTo>
                    <a:pt x="481" y="755"/>
                  </a:lnTo>
                  <a:lnTo>
                    <a:pt x="481" y="757"/>
                  </a:lnTo>
                  <a:lnTo>
                    <a:pt x="482" y="759"/>
                  </a:lnTo>
                  <a:lnTo>
                    <a:pt x="484" y="761"/>
                  </a:lnTo>
                  <a:lnTo>
                    <a:pt x="484" y="761"/>
                  </a:lnTo>
                  <a:lnTo>
                    <a:pt x="488" y="759"/>
                  </a:lnTo>
                  <a:lnTo>
                    <a:pt x="488" y="759"/>
                  </a:lnTo>
                  <a:lnTo>
                    <a:pt x="488" y="761"/>
                  </a:lnTo>
                  <a:lnTo>
                    <a:pt x="486" y="763"/>
                  </a:lnTo>
                  <a:lnTo>
                    <a:pt x="486" y="763"/>
                  </a:lnTo>
                  <a:lnTo>
                    <a:pt x="484" y="763"/>
                  </a:lnTo>
                  <a:lnTo>
                    <a:pt x="484" y="761"/>
                  </a:lnTo>
                  <a:lnTo>
                    <a:pt x="482" y="761"/>
                  </a:lnTo>
                  <a:lnTo>
                    <a:pt x="482" y="763"/>
                  </a:lnTo>
                  <a:lnTo>
                    <a:pt x="482" y="763"/>
                  </a:lnTo>
                  <a:lnTo>
                    <a:pt x="482" y="764"/>
                  </a:lnTo>
                  <a:lnTo>
                    <a:pt x="482" y="764"/>
                  </a:lnTo>
                  <a:lnTo>
                    <a:pt x="482" y="766"/>
                  </a:lnTo>
                  <a:lnTo>
                    <a:pt x="482" y="768"/>
                  </a:lnTo>
                  <a:lnTo>
                    <a:pt x="482" y="770"/>
                  </a:lnTo>
                  <a:lnTo>
                    <a:pt x="481" y="774"/>
                  </a:lnTo>
                  <a:lnTo>
                    <a:pt x="481" y="775"/>
                  </a:lnTo>
                  <a:lnTo>
                    <a:pt x="479" y="777"/>
                  </a:lnTo>
                  <a:lnTo>
                    <a:pt x="477" y="783"/>
                  </a:lnTo>
                  <a:lnTo>
                    <a:pt x="470" y="788"/>
                  </a:lnTo>
                  <a:lnTo>
                    <a:pt x="470" y="788"/>
                  </a:lnTo>
                  <a:lnTo>
                    <a:pt x="468" y="788"/>
                  </a:lnTo>
                  <a:lnTo>
                    <a:pt x="468" y="788"/>
                  </a:lnTo>
                  <a:lnTo>
                    <a:pt x="466" y="788"/>
                  </a:lnTo>
                  <a:lnTo>
                    <a:pt x="464" y="790"/>
                  </a:lnTo>
                  <a:lnTo>
                    <a:pt x="464" y="792"/>
                  </a:lnTo>
                  <a:lnTo>
                    <a:pt x="463" y="792"/>
                  </a:lnTo>
                  <a:lnTo>
                    <a:pt x="463" y="792"/>
                  </a:lnTo>
                  <a:lnTo>
                    <a:pt x="461" y="793"/>
                  </a:lnTo>
                  <a:lnTo>
                    <a:pt x="461" y="793"/>
                  </a:lnTo>
                  <a:lnTo>
                    <a:pt x="461" y="793"/>
                  </a:lnTo>
                  <a:lnTo>
                    <a:pt x="461" y="793"/>
                  </a:lnTo>
                  <a:lnTo>
                    <a:pt x="454" y="793"/>
                  </a:lnTo>
                  <a:lnTo>
                    <a:pt x="452" y="795"/>
                  </a:lnTo>
                  <a:lnTo>
                    <a:pt x="452" y="797"/>
                  </a:lnTo>
                  <a:lnTo>
                    <a:pt x="450" y="795"/>
                  </a:lnTo>
                  <a:lnTo>
                    <a:pt x="450" y="795"/>
                  </a:lnTo>
                  <a:lnTo>
                    <a:pt x="450" y="797"/>
                  </a:lnTo>
                  <a:lnTo>
                    <a:pt x="448" y="799"/>
                  </a:lnTo>
                  <a:lnTo>
                    <a:pt x="446" y="799"/>
                  </a:lnTo>
                  <a:lnTo>
                    <a:pt x="446" y="801"/>
                  </a:lnTo>
                  <a:lnTo>
                    <a:pt x="445" y="801"/>
                  </a:lnTo>
                  <a:lnTo>
                    <a:pt x="445" y="801"/>
                  </a:lnTo>
                  <a:lnTo>
                    <a:pt x="445" y="802"/>
                  </a:lnTo>
                  <a:lnTo>
                    <a:pt x="445" y="802"/>
                  </a:lnTo>
                  <a:lnTo>
                    <a:pt x="445" y="802"/>
                  </a:lnTo>
                  <a:lnTo>
                    <a:pt x="445" y="804"/>
                  </a:lnTo>
                  <a:lnTo>
                    <a:pt x="443" y="804"/>
                  </a:lnTo>
                  <a:lnTo>
                    <a:pt x="441" y="802"/>
                  </a:lnTo>
                  <a:lnTo>
                    <a:pt x="439" y="802"/>
                  </a:lnTo>
                  <a:lnTo>
                    <a:pt x="441" y="804"/>
                  </a:lnTo>
                  <a:lnTo>
                    <a:pt x="439" y="804"/>
                  </a:lnTo>
                  <a:lnTo>
                    <a:pt x="437" y="804"/>
                  </a:lnTo>
                  <a:lnTo>
                    <a:pt x="436" y="802"/>
                  </a:lnTo>
                  <a:lnTo>
                    <a:pt x="436" y="802"/>
                  </a:lnTo>
                  <a:lnTo>
                    <a:pt x="434" y="802"/>
                  </a:lnTo>
                  <a:lnTo>
                    <a:pt x="432" y="802"/>
                  </a:lnTo>
                  <a:lnTo>
                    <a:pt x="432" y="802"/>
                  </a:lnTo>
                  <a:lnTo>
                    <a:pt x="432" y="804"/>
                  </a:lnTo>
                  <a:lnTo>
                    <a:pt x="432" y="804"/>
                  </a:lnTo>
                  <a:lnTo>
                    <a:pt x="432" y="804"/>
                  </a:lnTo>
                  <a:lnTo>
                    <a:pt x="432" y="804"/>
                  </a:lnTo>
                  <a:lnTo>
                    <a:pt x="432" y="806"/>
                  </a:lnTo>
                  <a:lnTo>
                    <a:pt x="430" y="808"/>
                  </a:lnTo>
                  <a:lnTo>
                    <a:pt x="428" y="810"/>
                  </a:lnTo>
                  <a:lnTo>
                    <a:pt x="426" y="810"/>
                  </a:lnTo>
                  <a:lnTo>
                    <a:pt x="426" y="810"/>
                  </a:lnTo>
                  <a:lnTo>
                    <a:pt x="425" y="811"/>
                  </a:lnTo>
                  <a:lnTo>
                    <a:pt x="423" y="811"/>
                  </a:lnTo>
                  <a:lnTo>
                    <a:pt x="421" y="811"/>
                  </a:lnTo>
                  <a:lnTo>
                    <a:pt x="421" y="811"/>
                  </a:lnTo>
                  <a:lnTo>
                    <a:pt x="421" y="813"/>
                  </a:lnTo>
                  <a:lnTo>
                    <a:pt x="421" y="813"/>
                  </a:lnTo>
                  <a:lnTo>
                    <a:pt x="421" y="813"/>
                  </a:lnTo>
                  <a:lnTo>
                    <a:pt x="421" y="813"/>
                  </a:lnTo>
                  <a:lnTo>
                    <a:pt x="421" y="815"/>
                  </a:lnTo>
                  <a:lnTo>
                    <a:pt x="421" y="815"/>
                  </a:lnTo>
                  <a:lnTo>
                    <a:pt x="421" y="815"/>
                  </a:lnTo>
                  <a:lnTo>
                    <a:pt x="421" y="815"/>
                  </a:lnTo>
                  <a:lnTo>
                    <a:pt x="421" y="815"/>
                  </a:lnTo>
                  <a:lnTo>
                    <a:pt x="421" y="815"/>
                  </a:lnTo>
                  <a:lnTo>
                    <a:pt x="425" y="815"/>
                  </a:lnTo>
                  <a:lnTo>
                    <a:pt x="425" y="815"/>
                  </a:lnTo>
                  <a:lnTo>
                    <a:pt x="426" y="815"/>
                  </a:lnTo>
                  <a:lnTo>
                    <a:pt x="428" y="815"/>
                  </a:lnTo>
                  <a:lnTo>
                    <a:pt x="428" y="817"/>
                  </a:lnTo>
                  <a:lnTo>
                    <a:pt x="428" y="815"/>
                  </a:lnTo>
                  <a:lnTo>
                    <a:pt x="430" y="817"/>
                  </a:lnTo>
                  <a:lnTo>
                    <a:pt x="430" y="817"/>
                  </a:lnTo>
                  <a:lnTo>
                    <a:pt x="430" y="819"/>
                  </a:lnTo>
                  <a:lnTo>
                    <a:pt x="430" y="820"/>
                  </a:lnTo>
                  <a:lnTo>
                    <a:pt x="430" y="822"/>
                  </a:lnTo>
                  <a:lnTo>
                    <a:pt x="430" y="822"/>
                  </a:lnTo>
                  <a:lnTo>
                    <a:pt x="430" y="824"/>
                  </a:lnTo>
                  <a:lnTo>
                    <a:pt x="428" y="824"/>
                  </a:lnTo>
                  <a:lnTo>
                    <a:pt x="426" y="824"/>
                  </a:lnTo>
                  <a:lnTo>
                    <a:pt x="426" y="824"/>
                  </a:lnTo>
                  <a:lnTo>
                    <a:pt x="426" y="826"/>
                  </a:lnTo>
                  <a:lnTo>
                    <a:pt x="425" y="826"/>
                  </a:lnTo>
                  <a:lnTo>
                    <a:pt x="425" y="826"/>
                  </a:lnTo>
                  <a:lnTo>
                    <a:pt x="423" y="826"/>
                  </a:lnTo>
                  <a:lnTo>
                    <a:pt x="425" y="826"/>
                  </a:lnTo>
                  <a:lnTo>
                    <a:pt x="426" y="828"/>
                  </a:lnTo>
                  <a:lnTo>
                    <a:pt x="426" y="830"/>
                  </a:lnTo>
                  <a:lnTo>
                    <a:pt x="426" y="830"/>
                  </a:lnTo>
                  <a:lnTo>
                    <a:pt x="428" y="830"/>
                  </a:lnTo>
                  <a:lnTo>
                    <a:pt x="428" y="830"/>
                  </a:lnTo>
                  <a:lnTo>
                    <a:pt x="428" y="828"/>
                  </a:lnTo>
                  <a:lnTo>
                    <a:pt x="428" y="828"/>
                  </a:lnTo>
                  <a:lnTo>
                    <a:pt x="436" y="828"/>
                  </a:lnTo>
                  <a:lnTo>
                    <a:pt x="437" y="828"/>
                  </a:lnTo>
                  <a:lnTo>
                    <a:pt x="441" y="828"/>
                  </a:lnTo>
                  <a:lnTo>
                    <a:pt x="441" y="826"/>
                  </a:lnTo>
                  <a:lnTo>
                    <a:pt x="441" y="826"/>
                  </a:lnTo>
                  <a:lnTo>
                    <a:pt x="441" y="826"/>
                  </a:lnTo>
                  <a:lnTo>
                    <a:pt x="441" y="824"/>
                  </a:lnTo>
                  <a:lnTo>
                    <a:pt x="441" y="824"/>
                  </a:lnTo>
                  <a:lnTo>
                    <a:pt x="441" y="822"/>
                  </a:lnTo>
                  <a:lnTo>
                    <a:pt x="439" y="822"/>
                  </a:lnTo>
                  <a:lnTo>
                    <a:pt x="439" y="822"/>
                  </a:lnTo>
                  <a:lnTo>
                    <a:pt x="443" y="822"/>
                  </a:lnTo>
                  <a:lnTo>
                    <a:pt x="445" y="822"/>
                  </a:lnTo>
                  <a:lnTo>
                    <a:pt x="445" y="820"/>
                  </a:lnTo>
                  <a:lnTo>
                    <a:pt x="445" y="822"/>
                  </a:lnTo>
                  <a:lnTo>
                    <a:pt x="443" y="822"/>
                  </a:lnTo>
                  <a:lnTo>
                    <a:pt x="443" y="824"/>
                  </a:lnTo>
                  <a:lnTo>
                    <a:pt x="443" y="826"/>
                  </a:lnTo>
                  <a:lnTo>
                    <a:pt x="445" y="828"/>
                  </a:lnTo>
                  <a:lnTo>
                    <a:pt x="445" y="828"/>
                  </a:lnTo>
                  <a:lnTo>
                    <a:pt x="443" y="828"/>
                  </a:lnTo>
                  <a:lnTo>
                    <a:pt x="443" y="828"/>
                  </a:lnTo>
                  <a:lnTo>
                    <a:pt x="441" y="828"/>
                  </a:lnTo>
                  <a:lnTo>
                    <a:pt x="439" y="830"/>
                  </a:lnTo>
                  <a:lnTo>
                    <a:pt x="437" y="830"/>
                  </a:lnTo>
                  <a:lnTo>
                    <a:pt x="437" y="830"/>
                  </a:lnTo>
                  <a:lnTo>
                    <a:pt x="436" y="830"/>
                  </a:lnTo>
                  <a:lnTo>
                    <a:pt x="434" y="830"/>
                  </a:lnTo>
                  <a:lnTo>
                    <a:pt x="434" y="830"/>
                  </a:lnTo>
                  <a:lnTo>
                    <a:pt x="434" y="830"/>
                  </a:lnTo>
                  <a:lnTo>
                    <a:pt x="434" y="831"/>
                  </a:lnTo>
                  <a:lnTo>
                    <a:pt x="434" y="831"/>
                  </a:lnTo>
                  <a:lnTo>
                    <a:pt x="430" y="830"/>
                  </a:lnTo>
                  <a:lnTo>
                    <a:pt x="430" y="831"/>
                  </a:lnTo>
                  <a:lnTo>
                    <a:pt x="432" y="831"/>
                  </a:lnTo>
                  <a:lnTo>
                    <a:pt x="434" y="833"/>
                  </a:lnTo>
                  <a:lnTo>
                    <a:pt x="434" y="835"/>
                  </a:lnTo>
                  <a:lnTo>
                    <a:pt x="434" y="835"/>
                  </a:lnTo>
                  <a:lnTo>
                    <a:pt x="436" y="835"/>
                  </a:lnTo>
                  <a:lnTo>
                    <a:pt x="439" y="837"/>
                  </a:lnTo>
                  <a:lnTo>
                    <a:pt x="439" y="837"/>
                  </a:lnTo>
                  <a:lnTo>
                    <a:pt x="439" y="837"/>
                  </a:lnTo>
                  <a:lnTo>
                    <a:pt x="439" y="837"/>
                  </a:lnTo>
                  <a:lnTo>
                    <a:pt x="439" y="837"/>
                  </a:lnTo>
                  <a:lnTo>
                    <a:pt x="441" y="837"/>
                  </a:lnTo>
                  <a:lnTo>
                    <a:pt x="441" y="835"/>
                  </a:lnTo>
                  <a:lnTo>
                    <a:pt x="441" y="835"/>
                  </a:lnTo>
                  <a:lnTo>
                    <a:pt x="443" y="835"/>
                  </a:lnTo>
                  <a:lnTo>
                    <a:pt x="443" y="833"/>
                  </a:lnTo>
                  <a:lnTo>
                    <a:pt x="443" y="833"/>
                  </a:lnTo>
                  <a:lnTo>
                    <a:pt x="448" y="833"/>
                  </a:lnTo>
                  <a:lnTo>
                    <a:pt x="448" y="833"/>
                  </a:lnTo>
                  <a:lnTo>
                    <a:pt x="450" y="833"/>
                  </a:lnTo>
                  <a:lnTo>
                    <a:pt x="450" y="833"/>
                  </a:lnTo>
                  <a:lnTo>
                    <a:pt x="450" y="833"/>
                  </a:lnTo>
                  <a:lnTo>
                    <a:pt x="452" y="831"/>
                  </a:lnTo>
                  <a:lnTo>
                    <a:pt x="452" y="830"/>
                  </a:lnTo>
                  <a:lnTo>
                    <a:pt x="452" y="830"/>
                  </a:lnTo>
                  <a:lnTo>
                    <a:pt x="452" y="830"/>
                  </a:lnTo>
                  <a:lnTo>
                    <a:pt x="452" y="830"/>
                  </a:lnTo>
                  <a:lnTo>
                    <a:pt x="452" y="828"/>
                  </a:lnTo>
                  <a:lnTo>
                    <a:pt x="454" y="826"/>
                  </a:lnTo>
                  <a:lnTo>
                    <a:pt x="454" y="826"/>
                  </a:lnTo>
                  <a:lnTo>
                    <a:pt x="455" y="826"/>
                  </a:lnTo>
                  <a:lnTo>
                    <a:pt x="457" y="826"/>
                  </a:lnTo>
                  <a:lnTo>
                    <a:pt x="461" y="826"/>
                  </a:lnTo>
                  <a:lnTo>
                    <a:pt x="463" y="826"/>
                  </a:lnTo>
                  <a:lnTo>
                    <a:pt x="464" y="826"/>
                  </a:lnTo>
                  <a:lnTo>
                    <a:pt x="464" y="824"/>
                  </a:lnTo>
                  <a:lnTo>
                    <a:pt x="464" y="824"/>
                  </a:lnTo>
                  <a:lnTo>
                    <a:pt x="464" y="822"/>
                  </a:lnTo>
                  <a:lnTo>
                    <a:pt x="464" y="822"/>
                  </a:lnTo>
                  <a:lnTo>
                    <a:pt x="464" y="824"/>
                  </a:lnTo>
                  <a:lnTo>
                    <a:pt x="466" y="824"/>
                  </a:lnTo>
                  <a:lnTo>
                    <a:pt x="466" y="824"/>
                  </a:lnTo>
                  <a:lnTo>
                    <a:pt x="466" y="824"/>
                  </a:lnTo>
                  <a:lnTo>
                    <a:pt x="466" y="824"/>
                  </a:lnTo>
                  <a:lnTo>
                    <a:pt x="468" y="822"/>
                  </a:lnTo>
                  <a:lnTo>
                    <a:pt x="468" y="822"/>
                  </a:lnTo>
                  <a:lnTo>
                    <a:pt x="468" y="822"/>
                  </a:lnTo>
                  <a:lnTo>
                    <a:pt x="468" y="822"/>
                  </a:lnTo>
                  <a:lnTo>
                    <a:pt x="468" y="822"/>
                  </a:lnTo>
                  <a:lnTo>
                    <a:pt x="468" y="824"/>
                  </a:lnTo>
                  <a:lnTo>
                    <a:pt x="468" y="824"/>
                  </a:lnTo>
                  <a:lnTo>
                    <a:pt x="468" y="824"/>
                  </a:lnTo>
                  <a:lnTo>
                    <a:pt x="468" y="826"/>
                  </a:lnTo>
                  <a:lnTo>
                    <a:pt x="468" y="826"/>
                  </a:lnTo>
                  <a:lnTo>
                    <a:pt x="470" y="826"/>
                  </a:lnTo>
                  <a:lnTo>
                    <a:pt x="470" y="826"/>
                  </a:lnTo>
                  <a:lnTo>
                    <a:pt x="470" y="828"/>
                  </a:lnTo>
                  <a:lnTo>
                    <a:pt x="470" y="828"/>
                  </a:lnTo>
                  <a:lnTo>
                    <a:pt x="468" y="828"/>
                  </a:lnTo>
                  <a:lnTo>
                    <a:pt x="468" y="828"/>
                  </a:lnTo>
                  <a:lnTo>
                    <a:pt x="470" y="830"/>
                  </a:lnTo>
                  <a:lnTo>
                    <a:pt x="470" y="831"/>
                  </a:lnTo>
                  <a:lnTo>
                    <a:pt x="472" y="831"/>
                  </a:lnTo>
                  <a:lnTo>
                    <a:pt x="475" y="831"/>
                  </a:lnTo>
                  <a:lnTo>
                    <a:pt x="475" y="830"/>
                  </a:lnTo>
                  <a:lnTo>
                    <a:pt x="479" y="831"/>
                  </a:lnTo>
                  <a:lnTo>
                    <a:pt x="481" y="831"/>
                  </a:lnTo>
                  <a:lnTo>
                    <a:pt x="481" y="831"/>
                  </a:lnTo>
                  <a:lnTo>
                    <a:pt x="482" y="831"/>
                  </a:lnTo>
                  <a:lnTo>
                    <a:pt x="482" y="831"/>
                  </a:lnTo>
                  <a:lnTo>
                    <a:pt x="482" y="831"/>
                  </a:lnTo>
                  <a:lnTo>
                    <a:pt x="482" y="831"/>
                  </a:lnTo>
                  <a:lnTo>
                    <a:pt x="482" y="831"/>
                  </a:lnTo>
                  <a:lnTo>
                    <a:pt x="482" y="831"/>
                  </a:lnTo>
                  <a:lnTo>
                    <a:pt x="481" y="833"/>
                  </a:lnTo>
                  <a:lnTo>
                    <a:pt x="479" y="835"/>
                  </a:lnTo>
                  <a:lnTo>
                    <a:pt x="477" y="835"/>
                  </a:lnTo>
                  <a:lnTo>
                    <a:pt x="475" y="835"/>
                  </a:lnTo>
                  <a:lnTo>
                    <a:pt x="475" y="835"/>
                  </a:lnTo>
                  <a:lnTo>
                    <a:pt x="475" y="835"/>
                  </a:lnTo>
                  <a:lnTo>
                    <a:pt x="475" y="835"/>
                  </a:lnTo>
                  <a:lnTo>
                    <a:pt x="475" y="835"/>
                  </a:lnTo>
                  <a:lnTo>
                    <a:pt x="475" y="833"/>
                  </a:lnTo>
                  <a:lnTo>
                    <a:pt x="473" y="833"/>
                  </a:lnTo>
                  <a:lnTo>
                    <a:pt x="473" y="835"/>
                  </a:lnTo>
                  <a:lnTo>
                    <a:pt x="473" y="835"/>
                  </a:lnTo>
                  <a:lnTo>
                    <a:pt x="472" y="835"/>
                  </a:lnTo>
                  <a:lnTo>
                    <a:pt x="472" y="837"/>
                  </a:lnTo>
                  <a:lnTo>
                    <a:pt x="472" y="839"/>
                  </a:lnTo>
                  <a:lnTo>
                    <a:pt x="472" y="839"/>
                  </a:lnTo>
                  <a:lnTo>
                    <a:pt x="472" y="840"/>
                  </a:lnTo>
                  <a:lnTo>
                    <a:pt x="472" y="840"/>
                  </a:lnTo>
                  <a:lnTo>
                    <a:pt x="472" y="840"/>
                  </a:lnTo>
                  <a:lnTo>
                    <a:pt x="472" y="840"/>
                  </a:lnTo>
                  <a:lnTo>
                    <a:pt x="472" y="840"/>
                  </a:lnTo>
                  <a:lnTo>
                    <a:pt x="475" y="842"/>
                  </a:lnTo>
                  <a:lnTo>
                    <a:pt x="475" y="842"/>
                  </a:lnTo>
                  <a:lnTo>
                    <a:pt x="477" y="840"/>
                  </a:lnTo>
                  <a:lnTo>
                    <a:pt x="477" y="840"/>
                  </a:lnTo>
                  <a:lnTo>
                    <a:pt x="477" y="842"/>
                  </a:lnTo>
                  <a:lnTo>
                    <a:pt x="477" y="842"/>
                  </a:lnTo>
                  <a:lnTo>
                    <a:pt x="479" y="842"/>
                  </a:lnTo>
                  <a:lnTo>
                    <a:pt x="479" y="840"/>
                  </a:lnTo>
                  <a:lnTo>
                    <a:pt x="479" y="840"/>
                  </a:lnTo>
                  <a:lnTo>
                    <a:pt x="481" y="840"/>
                  </a:lnTo>
                  <a:lnTo>
                    <a:pt x="481" y="840"/>
                  </a:lnTo>
                  <a:lnTo>
                    <a:pt x="482" y="840"/>
                  </a:lnTo>
                  <a:lnTo>
                    <a:pt x="482" y="840"/>
                  </a:lnTo>
                  <a:lnTo>
                    <a:pt x="482" y="840"/>
                  </a:lnTo>
                  <a:lnTo>
                    <a:pt x="482" y="840"/>
                  </a:lnTo>
                  <a:lnTo>
                    <a:pt x="482" y="840"/>
                  </a:lnTo>
                  <a:lnTo>
                    <a:pt x="484" y="840"/>
                  </a:lnTo>
                  <a:lnTo>
                    <a:pt x="484" y="840"/>
                  </a:lnTo>
                  <a:lnTo>
                    <a:pt x="484" y="840"/>
                  </a:lnTo>
                  <a:lnTo>
                    <a:pt x="484" y="840"/>
                  </a:lnTo>
                  <a:lnTo>
                    <a:pt x="484" y="840"/>
                  </a:lnTo>
                  <a:lnTo>
                    <a:pt x="484" y="840"/>
                  </a:lnTo>
                  <a:lnTo>
                    <a:pt x="484" y="840"/>
                  </a:lnTo>
                  <a:lnTo>
                    <a:pt x="486" y="840"/>
                  </a:lnTo>
                  <a:lnTo>
                    <a:pt x="486" y="840"/>
                  </a:lnTo>
                  <a:lnTo>
                    <a:pt x="488" y="840"/>
                  </a:lnTo>
                  <a:lnTo>
                    <a:pt x="488" y="839"/>
                  </a:lnTo>
                  <a:lnTo>
                    <a:pt x="486" y="839"/>
                  </a:lnTo>
                  <a:lnTo>
                    <a:pt x="486" y="839"/>
                  </a:lnTo>
                  <a:lnTo>
                    <a:pt x="486" y="837"/>
                  </a:lnTo>
                  <a:lnTo>
                    <a:pt x="486" y="837"/>
                  </a:lnTo>
                  <a:lnTo>
                    <a:pt x="488" y="837"/>
                  </a:lnTo>
                  <a:lnTo>
                    <a:pt x="488" y="837"/>
                  </a:lnTo>
                  <a:lnTo>
                    <a:pt x="492" y="835"/>
                  </a:lnTo>
                  <a:lnTo>
                    <a:pt x="493" y="835"/>
                  </a:lnTo>
                  <a:lnTo>
                    <a:pt x="493" y="835"/>
                  </a:lnTo>
                  <a:lnTo>
                    <a:pt x="495" y="837"/>
                  </a:lnTo>
                  <a:lnTo>
                    <a:pt x="495" y="837"/>
                  </a:lnTo>
                  <a:lnTo>
                    <a:pt x="495" y="839"/>
                  </a:lnTo>
                  <a:lnTo>
                    <a:pt x="497" y="839"/>
                  </a:lnTo>
                  <a:lnTo>
                    <a:pt x="497" y="839"/>
                  </a:lnTo>
                  <a:lnTo>
                    <a:pt x="497" y="840"/>
                  </a:lnTo>
                  <a:lnTo>
                    <a:pt x="499" y="842"/>
                  </a:lnTo>
                  <a:lnTo>
                    <a:pt x="499" y="842"/>
                  </a:lnTo>
                  <a:lnTo>
                    <a:pt x="499" y="842"/>
                  </a:lnTo>
                  <a:lnTo>
                    <a:pt x="499" y="844"/>
                  </a:lnTo>
                  <a:lnTo>
                    <a:pt x="499" y="844"/>
                  </a:lnTo>
                  <a:lnTo>
                    <a:pt x="499" y="844"/>
                  </a:lnTo>
                  <a:lnTo>
                    <a:pt x="499" y="844"/>
                  </a:lnTo>
                  <a:lnTo>
                    <a:pt x="499" y="846"/>
                  </a:lnTo>
                  <a:lnTo>
                    <a:pt x="499" y="846"/>
                  </a:lnTo>
                  <a:lnTo>
                    <a:pt x="501" y="848"/>
                  </a:lnTo>
                  <a:lnTo>
                    <a:pt x="501" y="848"/>
                  </a:lnTo>
                  <a:lnTo>
                    <a:pt x="502" y="848"/>
                  </a:lnTo>
                  <a:lnTo>
                    <a:pt x="502" y="848"/>
                  </a:lnTo>
                  <a:lnTo>
                    <a:pt x="506" y="849"/>
                  </a:lnTo>
                  <a:lnTo>
                    <a:pt x="508" y="851"/>
                  </a:lnTo>
                  <a:lnTo>
                    <a:pt x="508" y="853"/>
                  </a:lnTo>
                  <a:lnTo>
                    <a:pt x="510" y="853"/>
                  </a:lnTo>
                  <a:lnTo>
                    <a:pt x="522" y="855"/>
                  </a:lnTo>
                  <a:lnTo>
                    <a:pt x="526" y="853"/>
                  </a:lnTo>
                  <a:lnTo>
                    <a:pt x="526" y="853"/>
                  </a:lnTo>
                  <a:lnTo>
                    <a:pt x="528" y="853"/>
                  </a:lnTo>
                  <a:lnTo>
                    <a:pt x="528" y="853"/>
                  </a:lnTo>
                  <a:lnTo>
                    <a:pt x="528" y="851"/>
                  </a:lnTo>
                  <a:lnTo>
                    <a:pt x="528" y="849"/>
                  </a:lnTo>
                  <a:lnTo>
                    <a:pt x="528" y="849"/>
                  </a:lnTo>
                  <a:lnTo>
                    <a:pt x="528" y="849"/>
                  </a:lnTo>
                  <a:lnTo>
                    <a:pt x="529" y="849"/>
                  </a:lnTo>
                  <a:lnTo>
                    <a:pt x="529" y="848"/>
                  </a:lnTo>
                  <a:lnTo>
                    <a:pt x="529" y="848"/>
                  </a:lnTo>
                  <a:lnTo>
                    <a:pt x="529" y="848"/>
                  </a:lnTo>
                  <a:lnTo>
                    <a:pt x="529" y="848"/>
                  </a:lnTo>
                  <a:lnTo>
                    <a:pt x="531" y="846"/>
                  </a:lnTo>
                  <a:lnTo>
                    <a:pt x="531" y="844"/>
                  </a:lnTo>
                  <a:lnTo>
                    <a:pt x="533" y="844"/>
                  </a:lnTo>
                  <a:lnTo>
                    <a:pt x="533" y="844"/>
                  </a:lnTo>
                  <a:lnTo>
                    <a:pt x="535" y="842"/>
                  </a:lnTo>
                  <a:lnTo>
                    <a:pt x="535" y="842"/>
                  </a:lnTo>
                  <a:lnTo>
                    <a:pt x="537" y="840"/>
                  </a:lnTo>
                  <a:lnTo>
                    <a:pt x="537" y="840"/>
                  </a:lnTo>
                  <a:lnTo>
                    <a:pt x="538" y="840"/>
                  </a:lnTo>
                  <a:lnTo>
                    <a:pt x="538" y="840"/>
                  </a:lnTo>
                  <a:lnTo>
                    <a:pt x="538" y="842"/>
                  </a:lnTo>
                  <a:lnTo>
                    <a:pt x="538" y="842"/>
                  </a:lnTo>
                  <a:lnTo>
                    <a:pt x="544" y="842"/>
                  </a:lnTo>
                  <a:lnTo>
                    <a:pt x="546" y="840"/>
                  </a:lnTo>
                  <a:lnTo>
                    <a:pt x="546" y="840"/>
                  </a:lnTo>
                  <a:lnTo>
                    <a:pt x="547" y="839"/>
                  </a:lnTo>
                  <a:lnTo>
                    <a:pt x="551" y="839"/>
                  </a:lnTo>
                  <a:lnTo>
                    <a:pt x="551" y="837"/>
                  </a:lnTo>
                  <a:lnTo>
                    <a:pt x="553" y="835"/>
                  </a:lnTo>
                  <a:lnTo>
                    <a:pt x="553" y="835"/>
                  </a:lnTo>
                  <a:lnTo>
                    <a:pt x="557" y="831"/>
                  </a:lnTo>
                  <a:lnTo>
                    <a:pt x="557" y="831"/>
                  </a:lnTo>
                  <a:lnTo>
                    <a:pt x="557" y="831"/>
                  </a:lnTo>
                  <a:lnTo>
                    <a:pt x="560" y="828"/>
                  </a:lnTo>
                  <a:lnTo>
                    <a:pt x="560" y="828"/>
                  </a:lnTo>
                  <a:lnTo>
                    <a:pt x="562" y="826"/>
                  </a:lnTo>
                  <a:lnTo>
                    <a:pt x="562" y="826"/>
                  </a:lnTo>
                  <a:lnTo>
                    <a:pt x="564" y="826"/>
                  </a:lnTo>
                  <a:lnTo>
                    <a:pt x="564" y="826"/>
                  </a:lnTo>
                  <a:lnTo>
                    <a:pt x="566" y="824"/>
                  </a:lnTo>
                  <a:lnTo>
                    <a:pt x="566" y="824"/>
                  </a:lnTo>
                  <a:lnTo>
                    <a:pt x="566" y="822"/>
                  </a:lnTo>
                  <a:lnTo>
                    <a:pt x="567" y="822"/>
                  </a:lnTo>
                  <a:lnTo>
                    <a:pt x="567" y="824"/>
                  </a:lnTo>
                  <a:lnTo>
                    <a:pt x="567" y="824"/>
                  </a:lnTo>
                  <a:lnTo>
                    <a:pt x="566" y="826"/>
                  </a:lnTo>
                  <a:lnTo>
                    <a:pt x="564" y="826"/>
                  </a:lnTo>
                  <a:lnTo>
                    <a:pt x="564" y="828"/>
                  </a:lnTo>
                  <a:lnTo>
                    <a:pt x="562" y="830"/>
                  </a:lnTo>
                  <a:lnTo>
                    <a:pt x="558" y="833"/>
                  </a:lnTo>
                  <a:lnTo>
                    <a:pt x="558" y="833"/>
                  </a:lnTo>
                  <a:lnTo>
                    <a:pt x="558" y="833"/>
                  </a:lnTo>
                  <a:lnTo>
                    <a:pt x="558" y="835"/>
                  </a:lnTo>
                  <a:lnTo>
                    <a:pt x="557" y="835"/>
                  </a:lnTo>
                  <a:lnTo>
                    <a:pt x="557" y="835"/>
                  </a:lnTo>
                  <a:lnTo>
                    <a:pt x="557" y="837"/>
                  </a:lnTo>
                  <a:lnTo>
                    <a:pt x="557" y="837"/>
                  </a:lnTo>
                  <a:lnTo>
                    <a:pt x="557" y="837"/>
                  </a:lnTo>
                  <a:lnTo>
                    <a:pt x="551" y="844"/>
                  </a:lnTo>
                  <a:lnTo>
                    <a:pt x="551" y="846"/>
                  </a:lnTo>
                  <a:lnTo>
                    <a:pt x="549" y="846"/>
                  </a:lnTo>
                  <a:lnTo>
                    <a:pt x="547" y="846"/>
                  </a:lnTo>
                  <a:lnTo>
                    <a:pt x="547" y="846"/>
                  </a:lnTo>
                  <a:lnTo>
                    <a:pt x="546" y="846"/>
                  </a:lnTo>
                  <a:lnTo>
                    <a:pt x="546" y="848"/>
                  </a:lnTo>
                  <a:lnTo>
                    <a:pt x="542" y="851"/>
                  </a:lnTo>
                  <a:lnTo>
                    <a:pt x="540" y="853"/>
                  </a:lnTo>
                  <a:lnTo>
                    <a:pt x="538" y="853"/>
                  </a:lnTo>
                  <a:lnTo>
                    <a:pt x="537" y="855"/>
                  </a:lnTo>
                  <a:lnTo>
                    <a:pt x="538" y="855"/>
                  </a:lnTo>
                  <a:lnTo>
                    <a:pt x="538" y="857"/>
                  </a:lnTo>
                  <a:lnTo>
                    <a:pt x="537" y="857"/>
                  </a:lnTo>
                  <a:lnTo>
                    <a:pt x="537" y="857"/>
                  </a:lnTo>
                  <a:lnTo>
                    <a:pt x="537" y="858"/>
                  </a:lnTo>
                  <a:lnTo>
                    <a:pt x="537" y="860"/>
                  </a:lnTo>
                  <a:lnTo>
                    <a:pt x="537" y="860"/>
                  </a:lnTo>
                  <a:lnTo>
                    <a:pt x="537" y="860"/>
                  </a:lnTo>
                  <a:lnTo>
                    <a:pt x="535" y="860"/>
                  </a:lnTo>
                  <a:lnTo>
                    <a:pt x="535" y="860"/>
                  </a:lnTo>
                  <a:lnTo>
                    <a:pt x="537" y="862"/>
                  </a:lnTo>
                  <a:lnTo>
                    <a:pt x="537" y="866"/>
                  </a:lnTo>
                  <a:lnTo>
                    <a:pt x="537" y="866"/>
                  </a:lnTo>
                  <a:lnTo>
                    <a:pt x="537" y="866"/>
                  </a:lnTo>
                  <a:lnTo>
                    <a:pt x="537" y="866"/>
                  </a:lnTo>
                  <a:lnTo>
                    <a:pt x="537" y="867"/>
                  </a:lnTo>
                  <a:lnTo>
                    <a:pt x="537" y="867"/>
                  </a:lnTo>
                  <a:lnTo>
                    <a:pt x="535" y="869"/>
                  </a:lnTo>
                  <a:lnTo>
                    <a:pt x="535" y="869"/>
                  </a:lnTo>
                  <a:lnTo>
                    <a:pt x="535" y="867"/>
                  </a:lnTo>
                  <a:lnTo>
                    <a:pt x="535" y="867"/>
                  </a:lnTo>
                  <a:lnTo>
                    <a:pt x="533" y="869"/>
                  </a:lnTo>
                  <a:lnTo>
                    <a:pt x="531" y="869"/>
                  </a:lnTo>
                  <a:lnTo>
                    <a:pt x="528" y="869"/>
                  </a:lnTo>
                  <a:lnTo>
                    <a:pt x="526" y="869"/>
                  </a:lnTo>
                  <a:lnTo>
                    <a:pt x="522" y="869"/>
                  </a:lnTo>
                  <a:lnTo>
                    <a:pt x="517" y="871"/>
                  </a:lnTo>
                  <a:lnTo>
                    <a:pt x="517" y="869"/>
                  </a:lnTo>
                  <a:lnTo>
                    <a:pt x="515" y="867"/>
                  </a:lnTo>
                  <a:lnTo>
                    <a:pt x="508" y="867"/>
                  </a:lnTo>
                  <a:lnTo>
                    <a:pt x="504" y="867"/>
                  </a:lnTo>
                  <a:lnTo>
                    <a:pt x="497" y="866"/>
                  </a:lnTo>
                  <a:lnTo>
                    <a:pt x="497" y="866"/>
                  </a:lnTo>
                  <a:lnTo>
                    <a:pt x="495" y="866"/>
                  </a:lnTo>
                  <a:lnTo>
                    <a:pt x="493" y="866"/>
                  </a:lnTo>
                  <a:lnTo>
                    <a:pt x="490" y="866"/>
                  </a:lnTo>
                  <a:lnTo>
                    <a:pt x="490" y="867"/>
                  </a:lnTo>
                  <a:lnTo>
                    <a:pt x="488" y="867"/>
                  </a:lnTo>
                  <a:lnTo>
                    <a:pt x="479" y="867"/>
                  </a:lnTo>
                  <a:lnTo>
                    <a:pt x="475" y="869"/>
                  </a:lnTo>
                  <a:lnTo>
                    <a:pt x="475" y="871"/>
                  </a:lnTo>
                  <a:lnTo>
                    <a:pt x="475" y="871"/>
                  </a:lnTo>
                  <a:lnTo>
                    <a:pt x="475" y="871"/>
                  </a:lnTo>
                  <a:lnTo>
                    <a:pt x="475" y="873"/>
                  </a:lnTo>
                  <a:lnTo>
                    <a:pt x="475" y="873"/>
                  </a:lnTo>
                  <a:lnTo>
                    <a:pt x="475" y="873"/>
                  </a:lnTo>
                  <a:lnTo>
                    <a:pt x="473" y="873"/>
                  </a:lnTo>
                  <a:lnTo>
                    <a:pt x="473" y="873"/>
                  </a:lnTo>
                  <a:lnTo>
                    <a:pt x="475" y="875"/>
                  </a:lnTo>
                  <a:lnTo>
                    <a:pt x="475" y="875"/>
                  </a:lnTo>
                  <a:lnTo>
                    <a:pt x="475" y="876"/>
                  </a:lnTo>
                  <a:lnTo>
                    <a:pt x="475" y="878"/>
                  </a:lnTo>
                  <a:lnTo>
                    <a:pt x="475" y="878"/>
                  </a:lnTo>
                  <a:lnTo>
                    <a:pt x="475" y="880"/>
                  </a:lnTo>
                  <a:lnTo>
                    <a:pt x="475" y="880"/>
                  </a:lnTo>
                  <a:lnTo>
                    <a:pt x="475" y="880"/>
                  </a:lnTo>
                  <a:lnTo>
                    <a:pt x="475" y="880"/>
                  </a:lnTo>
                  <a:lnTo>
                    <a:pt x="472" y="884"/>
                  </a:lnTo>
                  <a:lnTo>
                    <a:pt x="470" y="885"/>
                  </a:lnTo>
                  <a:lnTo>
                    <a:pt x="470" y="885"/>
                  </a:lnTo>
                  <a:lnTo>
                    <a:pt x="466" y="885"/>
                  </a:lnTo>
                  <a:lnTo>
                    <a:pt x="466" y="885"/>
                  </a:lnTo>
                  <a:lnTo>
                    <a:pt x="464" y="884"/>
                  </a:lnTo>
                  <a:lnTo>
                    <a:pt x="464" y="884"/>
                  </a:lnTo>
                  <a:lnTo>
                    <a:pt x="459" y="884"/>
                  </a:lnTo>
                  <a:lnTo>
                    <a:pt x="459" y="884"/>
                  </a:lnTo>
                  <a:lnTo>
                    <a:pt x="459" y="885"/>
                  </a:lnTo>
                  <a:lnTo>
                    <a:pt x="459" y="887"/>
                  </a:lnTo>
                  <a:lnTo>
                    <a:pt x="461" y="887"/>
                  </a:lnTo>
                  <a:lnTo>
                    <a:pt x="459" y="889"/>
                  </a:lnTo>
                  <a:lnTo>
                    <a:pt x="459" y="889"/>
                  </a:lnTo>
                  <a:lnTo>
                    <a:pt x="459" y="893"/>
                  </a:lnTo>
                  <a:lnTo>
                    <a:pt x="459" y="900"/>
                  </a:lnTo>
                  <a:lnTo>
                    <a:pt x="457" y="904"/>
                  </a:lnTo>
                  <a:lnTo>
                    <a:pt x="455" y="904"/>
                  </a:lnTo>
                  <a:lnTo>
                    <a:pt x="454" y="905"/>
                  </a:lnTo>
                  <a:lnTo>
                    <a:pt x="454" y="907"/>
                  </a:lnTo>
                  <a:lnTo>
                    <a:pt x="454" y="907"/>
                  </a:lnTo>
                  <a:lnTo>
                    <a:pt x="450" y="911"/>
                  </a:lnTo>
                  <a:lnTo>
                    <a:pt x="448" y="911"/>
                  </a:lnTo>
                  <a:lnTo>
                    <a:pt x="448" y="911"/>
                  </a:lnTo>
                  <a:lnTo>
                    <a:pt x="448" y="913"/>
                  </a:lnTo>
                  <a:lnTo>
                    <a:pt x="448" y="913"/>
                  </a:lnTo>
                  <a:lnTo>
                    <a:pt x="448" y="914"/>
                  </a:lnTo>
                  <a:lnTo>
                    <a:pt x="446" y="916"/>
                  </a:lnTo>
                  <a:lnTo>
                    <a:pt x="446" y="916"/>
                  </a:lnTo>
                  <a:lnTo>
                    <a:pt x="445" y="918"/>
                  </a:lnTo>
                  <a:lnTo>
                    <a:pt x="441" y="918"/>
                  </a:lnTo>
                  <a:lnTo>
                    <a:pt x="439" y="918"/>
                  </a:lnTo>
                  <a:lnTo>
                    <a:pt x="439" y="918"/>
                  </a:lnTo>
                  <a:lnTo>
                    <a:pt x="441" y="918"/>
                  </a:lnTo>
                  <a:lnTo>
                    <a:pt x="441" y="920"/>
                  </a:lnTo>
                  <a:lnTo>
                    <a:pt x="439" y="920"/>
                  </a:lnTo>
                  <a:lnTo>
                    <a:pt x="441" y="922"/>
                  </a:lnTo>
                  <a:lnTo>
                    <a:pt x="443" y="922"/>
                  </a:lnTo>
                  <a:lnTo>
                    <a:pt x="443" y="922"/>
                  </a:lnTo>
                  <a:lnTo>
                    <a:pt x="445" y="923"/>
                  </a:lnTo>
                  <a:lnTo>
                    <a:pt x="443" y="923"/>
                  </a:lnTo>
                  <a:lnTo>
                    <a:pt x="441" y="923"/>
                  </a:lnTo>
                  <a:lnTo>
                    <a:pt x="439" y="922"/>
                  </a:lnTo>
                  <a:lnTo>
                    <a:pt x="439" y="923"/>
                  </a:lnTo>
                  <a:lnTo>
                    <a:pt x="439" y="923"/>
                  </a:lnTo>
                  <a:lnTo>
                    <a:pt x="439" y="923"/>
                  </a:lnTo>
                  <a:lnTo>
                    <a:pt x="439" y="922"/>
                  </a:lnTo>
                  <a:lnTo>
                    <a:pt x="439" y="922"/>
                  </a:lnTo>
                  <a:lnTo>
                    <a:pt x="439" y="920"/>
                  </a:lnTo>
                  <a:lnTo>
                    <a:pt x="439" y="920"/>
                  </a:lnTo>
                  <a:lnTo>
                    <a:pt x="439" y="920"/>
                  </a:lnTo>
                  <a:lnTo>
                    <a:pt x="437" y="920"/>
                  </a:lnTo>
                  <a:lnTo>
                    <a:pt x="437" y="920"/>
                  </a:lnTo>
                  <a:lnTo>
                    <a:pt x="436" y="920"/>
                  </a:lnTo>
                  <a:lnTo>
                    <a:pt x="436" y="922"/>
                  </a:lnTo>
                  <a:lnTo>
                    <a:pt x="436" y="923"/>
                  </a:lnTo>
                  <a:lnTo>
                    <a:pt x="436" y="923"/>
                  </a:lnTo>
                  <a:lnTo>
                    <a:pt x="434" y="925"/>
                  </a:lnTo>
                  <a:lnTo>
                    <a:pt x="434" y="929"/>
                  </a:lnTo>
                  <a:lnTo>
                    <a:pt x="434" y="929"/>
                  </a:lnTo>
                  <a:lnTo>
                    <a:pt x="434" y="931"/>
                  </a:lnTo>
                  <a:lnTo>
                    <a:pt x="430" y="932"/>
                  </a:lnTo>
                  <a:lnTo>
                    <a:pt x="430" y="932"/>
                  </a:lnTo>
                  <a:lnTo>
                    <a:pt x="428" y="932"/>
                  </a:lnTo>
                  <a:lnTo>
                    <a:pt x="428" y="932"/>
                  </a:lnTo>
                  <a:lnTo>
                    <a:pt x="428" y="934"/>
                  </a:lnTo>
                  <a:lnTo>
                    <a:pt x="428" y="934"/>
                  </a:lnTo>
                  <a:lnTo>
                    <a:pt x="428" y="936"/>
                  </a:lnTo>
                  <a:lnTo>
                    <a:pt x="428" y="936"/>
                  </a:lnTo>
                  <a:lnTo>
                    <a:pt x="428" y="936"/>
                  </a:lnTo>
                  <a:lnTo>
                    <a:pt x="426" y="938"/>
                  </a:lnTo>
                  <a:lnTo>
                    <a:pt x="421" y="943"/>
                  </a:lnTo>
                  <a:lnTo>
                    <a:pt x="419" y="945"/>
                  </a:lnTo>
                  <a:lnTo>
                    <a:pt x="417" y="945"/>
                  </a:lnTo>
                  <a:lnTo>
                    <a:pt x="416" y="945"/>
                  </a:lnTo>
                  <a:lnTo>
                    <a:pt x="416" y="945"/>
                  </a:lnTo>
                  <a:lnTo>
                    <a:pt x="416" y="947"/>
                  </a:lnTo>
                  <a:lnTo>
                    <a:pt x="416" y="947"/>
                  </a:lnTo>
                  <a:lnTo>
                    <a:pt x="414" y="949"/>
                  </a:lnTo>
                  <a:lnTo>
                    <a:pt x="414" y="949"/>
                  </a:lnTo>
                  <a:lnTo>
                    <a:pt x="412" y="947"/>
                  </a:lnTo>
                  <a:lnTo>
                    <a:pt x="410" y="947"/>
                  </a:lnTo>
                  <a:lnTo>
                    <a:pt x="408" y="947"/>
                  </a:lnTo>
                  <a:lnTo>
                    <a:pt x="407" y="949"/>
                  </a:lnTo>
                  <a:lnTo>
                    <a:pt x="403" y="951"/>
                  </a:lnTo>
                  <a:lnTo>
                    <a:pt x="403" y="951"/>
                  </a:lnTo>
                  <a:lnTo>
                    <a:pt x="401" y="951"/>
                  </a:lnTo>
                  <a:lnTo>
                    <a:pt x="401" y="952"/>
                  </a:lnTo>
                  <a:lnTo>
                    <a:pt x="401" y="952"/>
                  </a:lnTo>
                  <a:lnTo>
                    <a:pt x="401" y="952"/>
                  </a:lnTo>
                  <a:lnTo>
                    <a:pt x="401" y="954"/>
                  </a:lnTo>
                  <a:lnTo>
                    <a:pt x="401" y="956"/>
                  </a:lnTo>
                  <a:lnTo>
                    <a:pt x="401" y="956"/>
                  </a:lnTo>
                  <a:lnTo>
                    <a:pt x="401" y="956"/>
                  </a:lnTo>
                  <a:lnTo>
                    <a:pt x="401" y="956"/>
                  </a:lnTo>
                  <a:lnTo>
                    <a:pt x="401" y="956"/>
                  </a:lnTo>
                  <a:lnTo>
                    <a:pt x="401" y="958"/>
                  </a:lnTo>
                  <a:lnTo>
                    <a:pt x="401" y="958"/>
                  </a:lnTo>
                  <a:lnTo>
                    <a:pt x="399" y="958"/>
                  </a:lnTo>
                  <a:lnTo>
                    <a:pt x="401" y="960"/>
                  </a:lnTo>
                  <a:lnTo>
                    <a:pt x="403" y="960"/>
                  </a:lnTo>
                  <a:lnTo>
                    <a:pt x="405" y="960"/>
                  </a:lnTo>
                  <a:lnTo>
                    <a:pt x="407" y="960"/>
                  </a:lnTo>
                  <a:lnTo>
                    <a:pt x="408" y="960"/>
                  </a:lnTo>
                  <a:lnTo>
                    <a:pt x="408" y="958"/>
                  </a:lnTo>
                  <a:lnTo>
                    <a:pt x="408" y="958"/>
                  </a:lnTo>
                  <a:lnTo>
                    <a:pt x="408" y="956"/>
                  </a:lnTo>
                  <a:lnTo>
                    <a:pt x="408" y="954"/>
                  </a:lnTo>
                  <a:lnTo>
                    <a:pt x="410" y="954"/>
                  </a:lnTo>
                  <a:lnTo>
                    <a:pt x="412" y="954"/>
                  </a:lnTo>
                  <a:lnTo>
                    <a:pt x="412" y="954"/>
                  </a:lnTo>
                  <a:lnTo>
                    <a:pt x="414" y="954"/>
                  </a:lnTo>
                  <a:lnTo>
                    <a:pt x="416" y="954"/>
                  </a:lnTo>
                  <a:lnTo>
                    <a:pt x="417" y="956"/>
                  </a:lnTo>
                  <a:lnTo>
                    <a:pt x="419" y="956"/>
                  </a:lnTo>
                  <a:lnTo>
                    <a:pt x="421" y="958"/>
                  </a:lnTo>
                  <a:lnTo>
                    <a:pt x="421" y="958"/>
                  </a:lnTo>
                  <a:lnTo>
                    <a:pt x="423" y="961"/>
                  </a:lnTo>
                  <a:lnTo>
                    <a:pt x="423" y="961"/>
                  </a:lnTo>
                  <a:lnTo>
                    <a:pt x="423" y="961"/>
                  </a:lnTo>
                  <a:lnTo>
                    <a:pt x="423" y="963"/>
                  </a:lnTo>
                  <a:lnTo>
                    <a:pt x="423" y="963"/>
                  </a:lnTo>
                  <a:lnTo>
                    <a:pt x="423" y="963"/>
                  </a:lnTo>
                  <a:lnTo>
                    <a:pt x="425" y="965"/>
                  </a:lnTo>
                  <a:lnTo>
                    <a:pt x="425" y="967"/>
                  </a:lnTo>
                  <a:lnTo>
                    <a:pt x="426" y="967"/>
                  </a:lnTo>
                  <a:lnTo>
                    <a:pt x="426" y="967"/>
                  </a:lnTo>
                  <a:lnTo>
                    <a:pt x="426" y="967"/>
                  </a:lnTo>
                  <a:lnTo>
                    <a:pt x="426" y="965"/>
                  </a:lnTo>
                  <a:lnTo>
                    <a:pt x="428" y="963"/>
                  </a:lnTo>
                  <a:lnTo>
                    <a:pt x="428" y="963"/>
                  </a:lnTo>
                  <a:lnTo>
                    <a:pt x="430" y="963"/>
                  </a:lnTo>
                  <a:lnTo>
                    <a:pt x="430" y="963"/>
                  </a:lnTo>
                  <a:lnTo>
                    <a:pt x="432" y="963"/>
                  </a:lnTo>
                  <a:lnTo>
                    <a:pt x="432" y="960"/>
                  </a:lnTo>
                  <a:lnTo>
                    <a:pt x="434" y="960"/>
                  </a:lnTo>
                  <a:lnTo>
                    <a:pt x="434" y="958"/>
                  </a:lnTo>
                  <a:lnTo>
                    <a:pt x="432" y="958"/>
                  </a:lnTo>
                  <a:lnTo>
                    <a:pt x="432" y="958"/>
                  </a:lnTo>
                  <a:lnTo>
                    <a:pt x="432" y="956"/>
                  </a:lnTo>
                  <a:lnTo>
                    <a:pt x="432" y="956"/>
                  </a:lnTo>
                  <a:lnTo>
                    <a:pt x="432" y="956"/>
                  </a:lnTo>
                  <a:lnTo>
                    <a:pt x="432" y="956"/>
                  </a:lnTo>
                  <a:lnTo>
                    <a:pt x="430" y="956"/>
                  </a:lnTo>
                  <a:lnTo>
                    <a:pt x="430" y="956"/>
                  </a:lnTo>
                  <a:lnTo>
                    <a:pt x="430" y="956"/>
                  </a:lnTo>
                  <a:lnTo>
                    <a:pt x="432" y="956"/>
                  </a:lnTo>
                  <a:lnTo>
                    <a:pt x="432" y="954"/>
                  </a:lnTo>
                  <a:lnTo>
                    <a:pt x="432" y="954"/>
                  </a:lnTo>
                  <a:lnTo>
                    <a:pt x="432" y="954"/>
                  </a:lnTo>
                  <a:lnTo>
                    <a:pt x="432" y="952"/>
                  </a:lnTo>
                  <a:lnTo>
                    <a:pt x="432" y="952"/>
                  </a:lnTo>
                  <a:lnTo>
                    <a:pt x="434" y="952"/>
                  </a:lnTo>
                  <a:lnTo>
                    <a:pt x="434" y="952"/>
                  </a:lnTo>
                  <a:lnTo>
                    <a:pt x="434" y="952"/>
                  </a:lnTo>
                  <a:lnTo>
                    <a:pt x="434" y="952"/>
                  </a:lnTo>
                  <a:lnTo>
                    <a:pt x="434" y="951"/>
                  </a:lnTo>
                  <a:lnTo>
                    <a:pt x="434" y="951"/>
                  </a:lnTo>
                  <a:lnTo>
                    <a:pt x="434" y="951"/>
                  </a:lnTo>
                  <a:lnTo>
                    <a:pt x="434" y="949"/>
                  </a:lnTo>
                  <a:lnTo>
                    <a:pt x="434" y="949"/>
                  </a:lnTo>
                  <a:lnTo>
                    <a:pt x="434" y="949"/>
                  </a:lnTo>
                  <a:lnTo>
                    <a:pt x="436" y="949"/>
                  </a:lnTo>
                  <a:lnTo>
                    <a:pt x="436" y="951"/>
                  </a:lnTo>
                  <a:lnTo>
                    <a:pt x="436" y="952"/>
                  </a:lnTo>
                  <a:lnTo>
                    <a:pt x="437" y="949"/>
                  </a:lnTo>
                  <a:lnTo>
                    <a:pt x="439" y="949"/>
                  </a:lnTo>
                  <a:lnTo>
                    <a:pt x="441" y="947"/>
                  </a:lnTo>
                  <a:lnTo>
                    <a:pt x="441" y="947"/>
                  </a:lnTo>
                  <a:lnTo>
                    <a:pt x="443" y="945"/>
                  </a:lnTo>
                  <a:lnTo>
                    <a:pt x="443" y="945"/>
                  </a:lnTo>
                  <a:lnTo>
                    <a:pt x="446" y="945"/>
                  </a:lnTo>
                  <a:lnTo>
                    <a:pt x="446" y="945"/>
                  </a:lnTo>
                  <a:lnTo>
                    <a:pt x="446" y="945"/>
                  </a:lnTo>
                  <a:lnTo>
                    <a:pt x="446" y="943"/>
                  </a:lnTo>
                  <a:lnTo>
                    <a:pt x="446" y="943"/>
                  </a:lnTo>
                  <a:lnTo>
                    <a:pt x="446" y="941"/>
                  </a:lnTo>
                  <a:lnTo>
                    <a:pt x="446" y="941"/>
                  </a:lnTo>
                  <a:lnTo>
                    <a:pt x="446" y="941"/>
                  </a:lnTo>
                  <a:lnTo>
                    <a:pt x="448" y="941"/>
                  </a:lnTo>
                  <a:lnTo>
                    <a:pt x="448" y="940"/>
                  </a:lnTo>
                  <a:lnTo>
                    <a:pt x="448" y="940"/>
                  </a:lnTo>
                  <a:lnTo>
                    <a:pt x="448" y="940"/>
                  </a:lnTo>
                  <a:lnTo>
                    <a:pt x="448" y="938"/>
                  </a:lnTo>
                  <a:lnTo>
                    <a:pt x="448" y="938"/>
                  </a:lnTo>
                  <a:lnTo>
                    <a:pt x="450" y="938"/>
                  </a:lnTo>
                  <a:lnTo>
                    <a:pt x="450" y="938"/>
                  </a:lnTo>
                  <a:lnTo>
                    <a:pt x="450" y="938"/>
                  </a:lnTo>
                  <a:lnTo>
                    <a:pt x="452" y="936"/>
                  </a:lnTo>
                  <a:lnTo>
                    <a:pt x="452" y="936"/>
                  </a:lnTo>
                  <a:lnTo>
                    <a:pt x="452" y="936"/>
                  </a:lnTo>
                  <a:lnTo>
                    <a:pt x="452" y="940"/>
                  </a:lnTo>
                  <a:lnTo>
                    <a:pt x="454" y="940"/>
                  </a:lnTo>
                  <a:lnTo>
                    <a:pt x="454" y="938"/>
                  </a:lnTo>
                  <a:lnTo>
                    <a:pt x="454" y="938"/>
                  </a:lnTo>
                  <a:lnTo>
                    <a:pt x="454" y="938"/>
                  </a:lnTo>
                  <a:lnTo>
                    <a:pt x="461" y="938"/>
                  </a:lnTo>
                  <a:lnTo>
                    <a:pt x="463" y="938"/>
                  </a:lnTo>
                  <a:lnTo>
                    <a:pt x="466" y="934"/>
                  </a:lnTo>
                  <a:lnTo>
                    <a:pt x="470" y="934"/>
                  </a:lnTo>
                  <a:lnTo>
                    <a:pt x="473" y="936"/>
                  </a:lnTo>
                  <a:lnTo>
                    <a:pt x="473" y="936"/>
                  </a:lnTo>
                  <a:lnTo>
                    <a:pt x="475" y="938"/>
                  </a:lnTo>
                  <a:lnTo>
                    <a:pt x="475" y="938"/>
                  </a:lnTo>
                  <a:lnTo>
                    <a:pt x="477" y="938"/>
                  </a:lnTo>
                  <a:lnTo>
                    <a:pt x="477" y="938"/>
                  </a:lnTo>
                  <a:lnTo>
                    <a:pt x="475" y="938"/>
                  </a:lnTo>
                  <a:lnTo>
                    <a:pt x="477" y="936"/>
                  </a:lnTo>
                  <a:lnTo>
                    <a:pt x="477" y="936"/>
                  </a:lnTo>
                  <a:lnTo>
                    <a:pt x="477" y="936"/>
                  </a:lnTo>
                  <a:lnTo>
                    <a:pt x="477" y="936"/>
                  </a:lnTo>
                  <a:lnTo>
                    <a:pt x="475" y="936"/>
                  </a:lnTo>
                  <a:lnTo>
                    <a:pt x="475" y="934"/>
                  </a:lnTo>
                  <a:lnTo>
                    <a:pt x="475" y="934"/>
                  </a:lnTo>
                  <a:lnTo>
                    <a:pt x="475" y="934"/>
                  </a:lnTo>
                  <a:lnTo>
                    <a:pt x="475" y="934"/>
                  </a:lnTo>
                  <a:lnTo>
                    <a:pt x="477" y="934"/>
                  </a:lnTo>
                  <a:lnTo>
                    <a:pt x="475" y="932"/>
                  </a:lnTo>
                  <a:lnTo>
                    <a:pt x="472" y="934"/>
                  </a:lnTo>
                  <a:lnTo>
                    <a:pt x="472" y="932"/>
                  </a:lnTo>
                  <a:lnTo>
                    <a:pt x="473" y="932"/>
                  </a:lnTo>
                  <a:lnTo>
                    <a:pt x="475" y="932"/>
                  </a:lnTo>
                  <a:lnTo>
                    <a:pt x="475" y="932"/>
                  </a:lnTo>
                  <a:lnTo>
                    <a:pt x="475" y="931"/>
                  </a:lnTo>
                  <a:lnTo>
                    <a:pt x="475" y="931"/>
                  </a:lnTo>
                  <a:lnTo>
                    <a:pt x="475" y="931"/>
                  </a:lnTo>
                  <a:lnTo>
                    <a:pt x="475" y="929"/>
                  </a:lnTo>
                  <a:lnTo>
                    <a:pt x="475" y="929"/>
                  </a:lnTo>
                  <a:lnTo>
                    <a:pt x="475" y="929"/>
                  </a:lnTo>
                  <a:lnTo>
                    <a:pt x="475" y="929"/>
                  </a:lnTo>
                  <a:lnTo>
                    <a:pt x="475" y="929"/>
                  </a:lnTo>
                  <a:lnTo>
                    <a:pt x="475" y="927"/>
                  </a:lnTo>
                  <a:lnTo>
                    <a:pt x="477" y="929"/>
                  </a:lnTo>
                  <a:lnTo>
                    <a:pt x="477" y="929"/>
                  </a:lnTo>
                  <a:lnTo>
                    <a:pt x="479" y="927"/>
                  </a:lnTo>
                  <a:lnTo>
                    <a:pt x="477" y="929"/>
                  </a:lnTo>
                  <a:lnTo>
                    <a:pt x="477" y="931"/>
                  </a:lnTo>
                  <a:lnTo>
                    <a:pt x="477" y="931"/>
                  </a:lnTo>
                  <a:lnTo>
                    <a:pt x="477" y="932"/>
                  </a:lnTo>
                  <a:lnTo>
                    <a:pt x="477" y="932"/>
                  </a:lnTo>
                  <a:lnTo>
                    <a:pt x="477" y="934"/>
                  </a:lnTo>
                  <a:lnTo>
                    <a:pt x="477" y="934"/>
                  </a:lnTo>
                  <a:lnTo>
                    <a:pt x="479" y="934"/>
                  </a:lnTo>
                  <a:lnTo>
                    <a:pt x="479" y="934"/>
                  </a:lnTo>
                  <a:lnTo>
                    <a:pt x="481" y="934"/>
                  </a:lnTo>
                  <a:lnTo>
                    <a:pt x="481" y="936"/>
                  </a:lnTo>
                  <a:lnTo>
                    <a:pt x="481" y="938"/>
                  </a:lnTo>
                  <a:lnTo>
                    <a:pt x="482" y="938"/>
                  </a:lnTo>
                  <a:lnTo>
                    <a:pt x="482" y="938"/>
                  </a:lnTo>
                  <a:lnTo>
                    <a:pt x="482" y="940"/>
                  </a:lnTo>
                  <a:lnTo>
                    <a:pt x="482" y="940"/>
                  </a:lnTo>
                  <a:lnTo>
                    <a:pt x="484" y="940"/>
                  </a:lnTo>
                  <a:lnTo>
                    <a:pt x="484" y="940"/>
                  </a:lnTo>
                  <a:lnTo>
                    <a:pt x="484" y="940"/>
                  </a:lnTo>
                  <a:lnTo>
                    <a:pt x="484" y="940"/>
                  </a:lnTo>
                  <a:lnTo>
                    <a:pt x="486" y="940"/>
                  </a:lnTo>
                  <a:lnTo>
                    <a:pt x="486" y="940"/>
                  </a:lnTo>
                  <a:lnTo>
                    <a:pt x="486" y="940"/>
                  </a:lnTo>
                  <a:lnTo>
                    <a:pt x="488" y="938"/>
                  </a:lnTo>
                  <a:lnTo>
                    <a:pt x="488" y="938"/>
                  </a:lnTo>
                  <a:lnTo>
                    <a:pt x="488" y="938"/>
                  </a:lnTo>
                  <a:lnTo>
                    <a:pt x="492" y="941"/>
                  </a:lnTo>
                  <a:lnTo>
                    <a:pt x="495" y="945"/>
                  </a:lnTo>
                  <a:lnTo>
                    <a:pt x="497" y="947"/>
                  </a:lnTo>
                  <a:lnTo>
                    <a:pt x="497" y="947"/>
                  </a:lnTo>
                  <a:lnTo>
                    <a:pt x="499" y="947"/>
                  </a:lnTo>
                  <a:lnTo>
                    <a:pt x="499" y="947"/>
                  </a:lnTo>
                  <a:lnTo>
                    <a:pt x="501" y="947"/>
                  </a:lnTo>
                  <a:lnTo>
                    <a:pt x="501" y="947"/>
                  </a:lnTo>
                  <a:lnTo>
                    <a:pt x="502" y="947"/>
                  </a:lnTo>
                  <a:lnTo>
                    <a:pt x="504" y="945"/>
                  </a:lnTo>
                  <a:lnTo>
                    <a:pt x="504" y="943"/>
                  </a:lnTo>
                  <a:lnTo>
                    <a:pt x="504" y="941"/>
                  </a:lnTo>
                  <a:lnTo>
                    <a:pt x="504" y="940"/>
                  </a:lnTo>
                  <a:lnTo>
                    <a:pt x="504" y="940"/>
                  </a:lnTo>
                  <a:lnTo>
                    <a:pt x="506" y="938"/>
                  </a:lnTo>
                  <a:lnTo>
                    <a:pt x="506" y="938"/>
                  </a:lnTo>
                  <a:lnTo>
                    <a:pt x="508" y="938"/>
                  </a:lnTo>
                  <a:lnTo>
                    <a:pt x="508" y="936"/>
                  </a:lnTo>
                  <a:lnTo>
                    <a:pt x="508" y="936"/>
                  </a:lnTo>
                  <a:lnTo>
                    <a:pt x="510" y="936"/>
                  </a:lnTo>
                  <a:lnTo>
                    <a:pt x="510" y="936"/>
                  </a:lnTo>
                  <a:lnTo>
                    <a:pt x="510" y="934"/>
                  </a:lnTo>
                  <a:lnTo>
                    <a:pt x="510" y="934"/>
                  </a:lnTo>
                  <a:lnTo>
                    <a:pt x="511" y="934"/>
                  </a:lnTo>
                  <a:lnTo>
                    <a:pt x="511" y="934"/>
                  </a:lnTo>
                  <a:lnTo>
                    <a:pt x="511" y="932"/>
                  </a:lnTo>
                  <a:lnTo>
                    <a:pt x="511" y="932"/>
                  </a:lnTo>
                  <a:lnTo>
                    <a:pt x="511" y="931"/>
                  </a:lnTo>
                  <a:lnTo>
                    <a:pt x="510" y="931"/>
                  </a:lnTo>
                  <a:lnTo>
                    <a:pt x="510" y="931"/>
                  </a:lnTo>
                  <a:lnTo>
                    <a:pt x="508" y="931"/>
                  </a:lnTo>
                  <a:lnTo>
                    <a:pt x="510" y="929"/>
                  </a:lnTo>
                  <a:lnTo>
                    <a:pt x="510" y="929"/>
                  </a:lnTo>
                  <a:lnTo>
                    <a:pt x="511" y="927"/>
                  </a:lnTo>
                  <a:lnTo>
                    <a:pt x="511" y="927"/>
                  </a:lnTo>
                  <a:lnTo>
                    <a:pt x="511" y="925"/>
                  </a:lnTo>
                  <a:lnTo>
                    <a:pt x="511" y="923"/>
                  </a:lnTo>
                  <a:lnTo>
                    <a:pt x="511" y="920"/>
                  </a:lnTo>
                  <a:lnTo>
                    <a:pt x="511" y="920"/>
                  </a:lnTo>
                  <a:lnTo>
                    <a:pt x="513" y="918"/>
                  </a:lnTo>
                  <a:lnTo>
                    <a:pt x="513" y="916"/>
                  </a:lnTo>
                  <a:lnTo>
                    <a:pt x="515" y="916"/>
                  </a:lnTo>
                  <a:lnTo>
                    <a:pt x="513" y="914"/>
                  </a:lnTo>
                  <a:lnTo>
                    <a:pt x="513" y="913"/>
                  </a:lnTo>
                  <a:lnTo>
                    <a:pt x="513" y="911"/>
                  </a:lnTo>
                  <a:lnTo>
                    <a:pt x="513" y="911"/>
                  </a:lnTo>
                  <a:lnTo>
                    <a:pt x="513" y="911"/>
                  </a:lnTo>
                  <a:lnTo>
                    <a:pt x="513" y="911"/>
                  </a:lnTo>
                  <a:lnTo>
                    <a:pt x="513" y="911"/>
                  </a:lnTo>
                  <a:lnTo>
                    <a:pt x="513" y="911"/>
                  </a:lnTo>
                  <a:lnTo>
                    <a:pt x="513" y="911"/>
                  </a:lnTo>
                  <a:lnTo>
                    <a:pt x="513" y="911"/>
                  </a:lnTo>
                  <a:lnTo>
                    <a:pt x="513" y="911"/>
                  </a:lnTo>
                  <a:lnTo>
                    <a:pt x="515" y="913"/>
                  </a:lnTo>
                  <a:lnTo>
                    <a:pt x="515" y="914"/>
                  </a:lnTo>
                  <a:lnTo>
                    <a:pt x="515" y="914"/>
                  </a:lnTo>
                  <a:lnTo>
                    <a:pt x="517" y="914"/>
                  </a:lnTo>
                  <a:lnTo>
                    <a:pt x="519" y="914"/>
                  </a:lnTo>
                  <a:lnTo>
                    <a:pt x="522" y="914"/>
                  </a:lnTo>
                  <a:lnTo>
                    <a:pt x="522" y="913"/>
                  </a:lnTo>
                  <a:lnTo>
                    <a:pt x="522" y="911"/>
                  </a:lnTo>
                  <a:lnTo>
                    <a:pt x="524" y="911"/>
                  </a:lnTo>
                  <a:lnTo>
                    <a:pt x="526" y="911"/>
                  </a:lnTo>
                  <a:lnTo>
                    <a:pt x="528" y="909"/>
                  </a:lnTo>
                  <a:lnTo>
                    <a:pt x="528" y="909"/>
                  </a:lnTo>
                  <a:lnTo>
                    <a:pt x="528" y="909"/>
                  </a:lnTo>
                  <a:lnTo>
                    <a:pt x="529" y="909"/>
                  </a:lnTo>
                  <a:lnTo>
                    <a:pt x="529" y="911"/>
                  </a:lnTo>
                  <a:lnTo>
                    <a:pt x="531" y="909"/>
                  </a:lnTo>
                  <a:lnTo>
                    <a:pt x="531" y="909"/>
                  </a:lnTo>
                  <a:lnTo>
                    <a:pt x="531" y="909"/>
                  </a:lnTo>
                  <a:lnTo>
                    <a:pt x="533" y="907"/>
                  </a:lnTo>
                  <a:lnTo>
                    <a:pt x="533" y="907"/>
                  </a:lnTo>
                  <a:lnTo>
                    <a:pt x="535" y="909"/>
                  </a:lnTo>
                  <a:lnTo>
                    <a:pt x="537" y="909"/>
                  </a:lnTo>
                  <a:lnTo>
                    <a:pt x="538" y="907"/>
                  </a:lnTo>
                  <a:lnTo>
                    <a:pt x="538" y="907"/>
                  </a:lnTo>
                  <a:lnTo>
                    <a:pt x="542" y="905"/>
                  </a:lnTo>
                  <a:lnTo>
                    <a:pt x="542" y="905"/>
                  </a:lnTo>
                  <a:lnTo>
                    <a:pt x="551" y="909"/>
                  </a:lnTo>
                  <a:lnTo>
                    <a:pt x="562" y="918"/>
                  </a:lnTo>
                  <a:lnTo>
                    <a:pt x="564" y="920"/>
                  </a:lnTo>
                  <a:lnTo>
                    <a:pt x="564" y="922"/>
                  </a:lnTo>
                  <a:lnTo>
                    <a:pt x="564" y="922"/>
                  </a:lnTo>
                  <a:lnTo>
                    <a:pt x="564" y="922"/>
                  </a:lnTo>
                  <a:lnTo>
                    <a:pt x="566" y="920"/>
                  </a:lnTo>
                  <a:lnTo>
                    <a:pt x="564" y="920"/>
                  </a:lnTo>
                  <a:lnTo>
                    <a:pt x="564" y="918"/>
                  </a:lnTo>
                  <a:lnTo>
                    <a:pt x="564" y="918"/>
                  </a:lnTo>
                  <a:lnTo>
                    <a:pt x="564" y="916"/>
                  </a:lnTo>
                  <a:lnTo>
                    <a:pt x="564" y="914"/>
                  </a:lnTo>
                  <a:lnTo>
                    <a:pt x="564" y="914"/>
                  </a:lnTo>
                  <a:lnTo>
                    <a:pt x="566" y="913"/>
                  </a:lnTo>
                  <a:lnTo>
                    <a:pt x="567" y="913"/>
                  </a:lnTo>
                  <a:lnTo>
                    <a:pt x="569" y="914"/>
                  </a:lnTo>
                  <a:lnTo>
                    <a:pt x="578" y="914"/>
                  </a:lnTo>
                  <a:lnTo>
                    <a:pt x="582" y="916"/>
                  </a:lnTo>
                  <a:lnTo>
                    <a:pt x="584" y="916"/>
                  </a:lnTo>
                  <a:lnTo>
                    <a:pt x="587" y="916"/>
                  </a:lnTo>
                  <a:lnTo>
                    <a:pt x="587" y="916"/>
                  </a:lnTo>
                  <a:lnTo>
                    <a:pt x="587" y="914"/>
                  </a:lnTo>
                  <a:lnTo>
                    <a:pt x="589" y="913"/>
                  </a:lnTo>
                  <a:lnTo>
                    <a:pt x="589" y="913"/>
                  </a:lnTo>
                  <a:lnTo>
                    <a:pt x="589" y="913"/>
                  </a:lnTo>
                  <a:lnTo>
                    <a:pt x="589" y="911"/>
                  </a:lnTo>
                  <a:lnTo>
                    <a:pt x="589" y="911"/>
                  </a:lnTo>
                  <a:lnTo>
                    <a:pt x="587" y="911"/>
                  </a:lnTo>
                  <a:lnTo>
                    <a:pt x="587" y="911"/>
                  </a:lnTo>
                  <a:lnTo>
                    <a:pt x="585" y="911"/>
                  </a:lnTo>
                  <a:lnTo>
                    <a:pt x="585" y="909"/>
                  </a:lnTo>
                  <a:lnTo>
                    <a:pt x="584" y="907"/>
                  </a:lnTo>
                  <a:lnTo>
                    <a:pt x="584" y="909"/>
                  </a:lnTo>
                  <a:lnTo>
                    <a:pt x="584" y="909"/>
                  </a:lnTo>
                  <a:lnTo>
                    <a:pt x="584" y="909"/>
                  </a:lnTo>
                  <a:lnTo>
                    <a:pt x="582" y="909"/>
                  </a:lnTo>
                  <a:lnTo>
                    <a:pt x="584" y="905"/>
                  </a:lnTo>
                  <a:lnTo>
                    <a:pt x="584" y="905"/>
                  </a:lnTo>
                  <a:lnTo>
                    <a:pt x="585" y="905"/>
                  </a:lnTo>
                  <a:lnTo>
                    <a:pt x="585" y="907"/>
                  </a:lnTo>
                  <a:lnTo>
                    <a:pt x="585" y="907"/>
                  </a:lnTo>
                  <a:lnTo>
                    <a:pt x="585" y="907"/>
                  </a:lnTo>
                  <a:lnTo>
                    <a:pt x="585" y="907"/>
                  </a:lnTo>
                  <a:lnTo>
                    <a:pt x="587" y="907"/>
                  </a:lnTo>
                  <a:lnTo>
                    <a:pt x="589" y="907"/>
                  </a:lnTo>
                  <a:lnTo>
                    <a:pt x="589" y="909"/>
                  </a:lnTo>
                  <a:lnTo>
                    <a:pt x="589" y="909"/>
                  </a:lnTo>
                  <a:lnTo>
                    <a:pt x="589" y="909"/>
                  </a:lnTo>
                  <a:lnTo>
                    <a:pt x="589" y="909"/>
                  </a:lnTo>
                  <a:lnTo>
                    <a:pt x="591" y="909"/>
                  </a:lnTo>
                  <a:lnTo>
                    <a:pt x="591" y="907"/>
                  </a:lnTo>
                  <a:lnTo>
                    <a:pt x="591" y="907"/>
                  </a:lnTo>
                  <a:lnTo>
                    <a:pt x="593" y="907"/>
                  </a:lnTo>
                  <a:lnTo>
                    <a:pt x="593" y="907"/>
                  </a:lnTo>
                  <a:lnTo>
                    <a:pt x="594" y="907"/>
                  </a:lnTo>
                  <a:lnTo>
                    <a:pt x="596" y="907"/>
                  </a:lnTo>
                  <a:lnTo>
                    <a:pt x="598" y="907"/>
                  </a:lnTo>
                  <a:lnTo>
                    <a:pt x="598" y="907"/>
                  </a:lnTo>
                  <a:lnTo>
                    <a:pt x="600" y="905"/>
                  </a:lnTo>
                  <a:lnTo>
                    <a:pt x="602" y="905"/>
                  </a:lnTo>
                  <a:lnTo>
                    <a:pt x="603" y="905"/>
                  </a:lnTo>
                  <a:lnTo>
                    <a:pt x="603" y="905"/>
                  </a:lnTo>
                  <a:lnTo>
                    <a:pt x="605" y="905"/>
                  </a:lnTo>
                  <a:lnTo>
                    <a:pt x="607" y="907"/>
                  </a:lnTo>
                  <a:lnTo>
                    <a:pt x="609" y="907"/>
                  </a:lnTo>
                  <a:lnTo>
                    <a:pt x="609" y="907"/>
                  </a:lnTo>
                  <a:lnTo>
                    <a:pt x="609" y="907"/>
                  </a:lnTo>
                  <a:lnTo>
                    <a:pt x="611" y="904"/>
                  </a:lnTo>
                  <a:lnTo>
                    <a:pt x="612" y="904"/>
                  </a:lnTo>
                  <a:lnTo>
                    <a:pt x="612" y="904"/>
                  </a:lnTo>
                  <a:lnTo>
                    <a:pt x="612" y="904"/>
                  </a:lnTo>
                  <a:lnTo>
                    <a:pt x="614" y="904"/>
                  </a:lnTo>
                  <a:lnTo>
                    <a:pt x="616" y="904"/>
                  </a:lnTo>
                  <a:lnTo>
                    <a:pt x="616" y="902"/>
                  </a:lnTo>
                  <a:lnTo>
                    <a:pt x="616" y="902"/>
                  </a:lnTo>
                  <a:lnTo>
                    <a:pt x="616" y="902"/>
                  </a:lnTo>
                  <a:lnTo>
                    <a:pt x="616" y="902"/>
                  </a:lnTo>
                  <a:lnTo>
                    <a:pt x="620" y="902"/>
                  </a:lnTo>
                  <a:lnTo>
                    <a:pt x="620" y="900"/>
                  </a:lnTo>
                  <a:lnTo>
                    <a:pt x="620" y="900"/>
                  </a:lnTo>
                  <a:lnTo>
                    <a:pt x="620" y="898"/>
                  </a:lnTo>
                  <a:lnTo>
                    <a:pt x="616" y="895"/>
                  </a:lnTo>
                  <a:lnTo>
                    <a:pt x="614" y="893"/>
                  </a:lnTo>
                  <a:lnTo>
                    <a:pt x="614" y="893"/>
                  </a:lnTo>
                  <a:lnTo>
                    <a:pt x="614" y="893"/>
                  </a:lnTo>
                  <a:lnTo>
                    <a:pt x="612" y="893"/>
                  </a:lnTo>
                  <a:lnTo>
                    <a:pt x="612" y="891"/>
                  </a:lnTo>
                  <a:lnTo>
                    <a:pt x="614" y="893"/>
                  </a:lnTo>
                  <a:lnTo>
                    <a:pt x="620" y="895"/>
                  </a:lnTo>
                  <a:lnTo>
                    <a:pt x="620" y="896"/>
                  </a:lnTo>
                  <a:lnTo>
                    <a:pt x="622" y="898"/>
                  </a:lnTo>
                  <a:lnTo>
                    <a:pt x="622" y="898"/>
                  </a:lnTo>
                  <a:lnTo>
                    <a:pt x="623" y="898"/>
                  </a:lnTo>
                  <a:lnTo>
                    <a:pt x="625" y="900"/>
                  </a:lnTo>
                  <a:lnTo>
                    <a:pt x="627" y="900"/>
                  </a:lnTo>
                  <a:lnTo>
                    <a:pt x="627" y="902"/>
                  </a:lnTo>
                  <a:lnTo>
                    <a:pt x="627" y="902"/>
                  </a:lnTo>
                  <a:lnTo>
                    <a:pt x="627" y="902"/>
                  </a:lnTo>
                  <a:lnTo>
                    <a:pt x="629" y="902"/>
                  </a:lnTo>
                  <a:lnTo>
                    <a:pt x="629" y="902"/>
                  </a:lnTo>
                  <a:lnTo>
                    <a:pt x="631" y="902"/>
                  </a:lnTo>
                  <a:lnTo>
                    <a:pt x="631" y="902"/>
                  </a:lnTo>
                  <a:lnTo>
                    <a:pt x="631" y="900"/>
                  </a:lnTo>
                  <a:lnTo>
                    <a:pt x="631" y="898"/>
                  </a:lnTo>
                  <a:lnTo>
                    <a:pt x="629" y="898"/>
                  </a:lnTo>
                  <a:lnTo>
                    <a:pt x="629" y="896"/>
                  </a:lnTo>
                  <a:lnTo>
                    <a:pt x="632" y="896"/>
                  </a:lnTo>
                  <a:lnTo>
                    <a:pt x="632" y="896"/>
                  </a:lnTo>
                  <a:lnTo>
                    <a:pt x="632" y="898"/>
                  </a:lnTo>
                  <a:lnTo>
                    <a:pt x="632" y="898"/>
                  </a:lnTo>
                  <a:lnTo>
                    <a:pt x="632" y="900"/>
                  </a:lnTo>
                  <a:lnTo>
                    <a:pt x="631" y="902"/>
                  </a:lnTo>
                  <a:lnTo>
                    <a:pt x="632" y="902"/>
                  </a:lnTo>
                  <a:lnTo>
                    <a:pt x="634" y="902"/>
                  </a:lnTo>
                  <a:lnTo>
                    <a:pt x="634" y="900"/>
                  </a:lnTo>
                  <a:lnTo>
                    <a:pt x="634" y="898"/>
                  </a:lnTo>
                  <a:lnTo>
                    <a:pt x="636" y="898"/>
                  </a:lnTo>
                  <a:lnTo>
                    <a:pt x="636" y="896"/>
                  </a:lnTo>
                  <a:lnTo>
                    <a:pt x="636" y="896"/>
                  </a:lnTo>
                  <a:lnTo>
                    <a:pt x="638" y="896"/>
                  </a:lnTo>
                  <a:lnTo>
                    <a:pt x="640" y="898"/>
                  </a:lnTo>
                  <a:lnTo>
                    <a:pt x="640" y="898"/>
                  </a:lnTo>
                  <a:lnTo>
                    <a:pt x="640" y="898"/>
                  </a:lnTo>
                  <a:lnTo>
                    <a:pt x="640" y="900"/>
                  </a:lnTo>
                  <a:lnTo>
                    <a:pt x="640" y="900"/>
                  </a:lnTo>
                  <a:lnTo>
                    <a:pt x="641" y="898"/>
                  </a:lnTo>
                  <a:lnTo>
                    <a:pt x="641" y="898"/>
                  </a:lnTo>
                  <a:lnTo>
                    <a:pt x="641" y="898"/>
                  </a:lnTo>
                  <a:lnTo>
                    <a:pt x="643" y="900"/>
                  </a:lnTo>
                  <a:lnTo>
                    <a:pt x="643" y="900"/>
                  </a:lnTo>
                  <a:lnTo>
                    <a:pt x="643" y="900"/>
                  </a:lnTo>
                  <a:lnTo>
                    <a:pt x="641" y="902"/>
                  </a:lnTo>
                  <a:lnTo>
                    <a:pt x="641" y="902"/>
                  </a:lnTo>
                  <a:lnTo>
                    <a:pt x="641" y="902"/>
                  </a:lnTo>
                  <a:lnTo>
                    <a:pt x="641" y="904"/>
                  </a:lnTo>
                  <a:lnTo>
                    <a:pt x="645" y="905"/>
                  </a:lnTo>
                  <a:lnTo>
                    <a:pt x="647" y="907"/>
                  </a:lnTo>
                  <a:lnTo>
                    <a:pt x="649" y="905"/>
                  </a:lnTo>
                  <a:lnTo>
                    <a:pt x="649" y="905"/>
                  </a:lnTo>
                  <a:lnTo>
                    <a:pt x="647" y="904"/>
                  </a:lnTo>
                  <a:lnTo>
                    <a:pt x="649" y="904"/>
                  </a:lnTo>
                  <a:lnTo>
                    <a:pt x="649" y="904"/>
                  </a:lnTo>
                  <a:lnTo>
                    <a:pt x="649" y="904"/>
                  </a:lnTo>
                  <a:lnTo>
                    <a:pt x="649" y="904"/>
                  </a:lnTo>
                  <a:lnTo>
                    <a:pt x="650" y="904"/>
                  </a:lnTo>
                  <a:lnTo>
                    <a:pt x="658" y="900"/>
                  </a:lnTo>
                  <a:lnTo>
                    <a:pt x="667" y="900"/>
                  </a:lnTo>
                  <a:lnTo>
                    <a:pt x="672" y="898"/>
                  </a:lnTo>
                  <a:lnTo>
                    <a:pt x="674" y="900"/>
                  </a:lnTo>
                  <a:lnTo>
                    <a:pt x="676" y="898"/>
                  </a:lnTo>
                  <a:lnTo>
                    <a:pt x="676" y="898"/>
                  </a:lnTo>
                  <a:lnTo>
                    <a:pt x="678" y="898"/>
                  </a:lnTo>
                  <a:lnTo>
                    <a:pt x="687" y="902"/>
                  </a:lnTo>
                  <a:lnTo>
                    <a:pt x="688" y="902"/>
                  </a:lnTo>
                  <a:lnTo>
                    <a:pt x="690" y="902"/>
                  </a:lnTo>
                  <a:lnTo>
                    <a:pt x="692" y="904"/>
                  </a:lnTo>
                  <a:lnTo>
                    <a:pt x="692" y="904"/>
                  </a:lnTo>
                  <a:lnTo>
                    <a:pt x="692" y="904"/>
                  </a:lnTo>
                  <a:lnTo>
                    <a:pt x="694" y="904"/>
                  </a:lnTo>
                  <a:lnTo>
                    <a:pt x="696" y="904"/>
                  </a:lnTo>
                  <a:lnTo>
                    <a:pt x="697" y="905"/>
                  </a:lnTo>
                  <a:lnTo>
                    <a:pt x="697" y="905"/>
                  </a:lnTo>
                  <a:lnTo>
                    <a:pt x="699" y="905"/>
                  </a:lnTo>
                  <a:lnTo>
                    <a:pt x="701" y="902"/>
                  </a:lnTo>
                  <a:lnTo>
                    <a:pt x="703" y="902"/>
                  </a:lnTo>
                  <a:lnTo>
                    <a:pt x="703" y="902"/>
                  </a:lnTo>
                  <a:lnTo>
                    <a:pt x="705" y="900"/>
                  </a:lnTo>
                  <a:lnTo>
                    <a:pt x="705" y="900"/>
                  </a:lnTo>
                  <a:lnTo>
                    <a:pt x="705" y="900"/>
                  </a:lnTo>
                  <a:lnTo>
                    <a:pt x="706" y="898"/>
                  </a:lnTo>
                  <a:lnTo>
                    <a:pt x="717" y="896"/>
                  </a:lnTo>
                  <a:lnTo>
                    <a:pt x="719" y="895"/>
                  </a:lnTo>
                  <a:lnTo>
                    <a:pt x="724" y="891"/>
                  </a:lnTo>
                  <a:lnTo>
                    <a:pt x="726" y="889"/>
                  </a:lnTo>
                  <a:lnTo>
                    <a:pt x="730" y="891"/>
                  </a:lnTo>
                  <a:lnTo>
                    <a:pt x="733" y="893"/>
                  </a:lnTo>
                  <a:lnTo>
                    <a:pt x="735" y="891"/>
                  </a:lnTo>
                  <a:lnTo>
                    <a:pt x="735" y="889"/>
                  </a:lnTo>
                  <a:lnTo>
                    <a:pt x="735" y="885"/>
                  </a:lnTo>
                  <a:lnTo>
                    <a:pt x="735" y="885"/>
                  </a:lnTo>
                  <a:lnTo>
                    <a:pt x="737" y="882"/>
                  </a:lnTo>
                  <a:lnTo>
                    <a:pt x="739" y="880"/>
                  </a:lnTo>
                  <a:lnTo>
                    <a:pt x="741" y="880"/>
                  </a:lnTo>
                  <a:lnTo>
                    <a:pt x="743" y="878"/>
                  </a:lnTo>
                  <a:lnTo>
                    <a:pt x="744" y="878"/>
                  </a:lnTo>
                  <a:lnTo>
                    <a:pt x="746" y="878"/>
                  </a:lnTo>
                  <a:lnTo>
                    <a:pt x="746" y="878"/>
                  </a:lnTo>
                  <a:lnTo>
                    <a:pt x="746" y="878"/>
                  </a:lnTo>
                  <a:lnTo>
                    <a:pt x="748" y="876"/>
                  </a:lnTo>
                  <a:lnTo>
                    <a:pt x="748" y="876"/>
                  </a:lnTo>
                  <a:lnTo>
                    <a:pt x="750" y="876"/>
                  </a:lnTo>
                  <a:lnTo>
                    <a:pt x="750" y="876"/>
                  </a:lnTo>
                  <a:lnTo>
                    <a:pt x="752" y="876"/>
                  </a:lnTo>
                  <a:lnTo>
                    <a:pt x="755" y="875"/>
                  </a:lnTo>
                  <a:lnTo>
                    <a:pt x="755" y="873"/>
                  </a:lnTo>
                  <a:lnTo>
                    <a:pt x="757" y="871"/>
                  </a:lnTo>
                  <a:lnTo>
                    <a:pt x="757" y="867"/>
                  </a:lnTo>
                  <a:lnTo>
                    <a:pt x="757" y="864"/>
                  </a:lnTo>
                  <a:lnTo>
                    <a:pt x="755" y="862"/>
                  </a:lnTo>
                  <a:lnTo>
                    <a:pt x="755" y="860"/>
                  </a:lnTo>
                  <a:lnTo>
                    <a:pt x="755" y="858"/>
                  </a:lnTo>
                  <a:lnTo>
                    <a:pt x="755" y="858"/>
                  </a:lnTo>
                  <a:lnTo>
                    <a:pt x="757" y="858"/>
                  </a:lnTo>
                  <a:lnTo>
                    <a:pt x="757" y="858"/>
                  </a:lnTo>
                  <a:lnTo>
                    <a:pt x="759" y="858"/>
                  </a:lnTo>
                  <a:lnTo>
                    <a:pt x="759" y="858"/>
                  </a:lnTo>
                  <a:lnTo>
                    <a:pt x="759" y="857"/>
                  </a:lnTo>
                  <a:lnTo>
                    <a:pt x="759" y="855"/>
                  </a:lnTo>
                  <a:lnTo>
                    <a:pt x="757" y="853"/>
                  </a:lnTo>
                  <a:lnTo>
                    <a:pt x="741" y="855"/>
                  </a:lnTo>
                  <a:lnTo>
                    <a:pt x="735" y="857"/>
                  </a:lnTo>
                  <a:lnTo>
                    <a:pt x="724" y="857"/>
                  </a:lnTo>
                  <a:lnTo>
                    <a:pt x="724" y="855"/>
                  </a:lnTo>
                  <a:lnTo>
                    <a:pt x="723" y="855"/>
                  </a:lnTo>
                  <a:lnTo>
                    <a:pt x="723" y="853"/>
                  </a:lnTo>
                  <a:lnTo>
                    <a:pt x="723" y="851"/>
                  </a:lnTo>
                  <a:lnTo>
                    <a:pt x="721" y="851"/>
                  </a:lnTo>
                  <a:lnTo>
                    <a:pt x="721" y="853"/>
                  </a:lnTo>
                  <a:lnTo>
                    <a:pt x="721" y="853"/>
                  </a:lnTo>
                  <a:lnTo>
                    <a:pt x="723" y="855"/>
                  </a:lnTo>
                  <a:lnTo>
                    <a:pt x="721" y="853"/>
                  </a:lnTo>
                  <a:lnTo>
                    <a:pt x="715" y="853"/>
                  </a:lnTo>
                  <a:lnTo>
                    <a:pt x="715" y="853"/>
                  </a:lnTo>
                  <a:lnTo>
                    <a:pt x="715" y="853"/>
                  </a:lnTo>
                  <a:lnTo>
                    <a:pt x="714" y="853"/>
                  </a:lnTo>
                  <a:lnTo>
                    <a:pt x="714" y="853"/>
                  </a:lnTo>
                  <a:lnTo>
                    <a:pt x="715" y="851"/>
                  </a:lnTo>
                  <a:lnTo>
                    <a:pt x="717" y="851"/>
                  </a:lnTo>
                  <a:lnTo>
                    <a:pt x="719" y="849"/>
                  </a:lnTo>
                  <a:lnTo>
                    <a:pt x="719" y="849"/>
                  </a:lnTo>
                  <a:lnTo>
                    <a:pt x="721" y="849"/>
                  </a:lnTo>
                  <a:lnTo>
                    <a:pt x="723" y="849"/>
                  </a:lnTo>
                  <a:lnTo>
                    <a:pt x="723" y="849"/>
                  </a:lnTo>
                  <a:lnTo>
                    <a:pt x="723" y="849"/>
                  </a:lnTo>
                  <a:lnTo>
                    <a:pt x="723" y="848"/>
                  </a:lnTo>
                  <a:lnTo>
                    <a:pt x="721" y="848"/>
                  </a:lnTo>
                  <a:lnTo>
                    <a:pt x="714" y="846"/>
                  </a:lnTo>
                  <a:lnTo>
                    <a:pt x="710" y="848"/>
                  </a:lnTo>
                  <a:lnTo>
                    <a:pt x="710" y="848"/>
                  </a:lnTo>
                  <a:lnTo>
                    <a:pt x="710" y="848"/>
                  </a:lnTo>
                  <a:lnTo>
                    <a:pt x="710" y="848"/>
                  </a:lnTo>
                  <a:lnTo>
                    <a:pt x="708" y="848"/>
                  </a:lnTo>
                  <a:lnTo>
                    <a:pt x="706" y="849"/>
                  </a:lnTo>
                  <a:lnTo>
                    <a:pt x="706" y="848"/>
                  </a:lnTo>
                  <a:lnTo>
                    <a:pt x="706" y="848"/>
                  </a:lnTo>
                  <a:lnTo>
                    <a:pt x="708" y="848"/>
                  </a:lnTo>
                  <a:lnTo>
                    <a:pt x="708" y="848"/>
                  </a:lnTo>
                  <a:lnTo>
                    <a:pt x="708" y="846"/>
                  </a:lnTo>
                  <a:lnTo>
                    <a:pt x="708" y="846"/>
                  </a:lnTo>
                  <a:lnTo>
                    <a:pt x="710" y="844"/>
                  </a:lnTo>
                  <a:lnTo>
                    <a:pt x="712" y="844"/>
                  </a:lnTo>
                  <a:lnTo>
                    <a:pt x="714" y="844"/>
                  </a:lnTo>
                  <a:lnTo>
                    <a:pt x="714" y="844"/>
                  </a:lnTo>
                  <a:lnTo>
                    <a:pt x="715" y="844"/>
                  </a:lnTo>
                  <a:lnTo>
                    <a:pt x="715" y="844"/>
                  </a:lnTo>
                  <a:lnTo>
                    <a:pt x="715" y="844"/>
                  </a:lnTo>
                  <a:lnTo>
                    <a:pt x="717" y="844"/>
                  </a:lnTo>
                  <a:lnTo>
                    <a:pt x="717" y="844"/>
                  </a:lnTo>
                  <a:lnTo>
                    <a:pt x="719" y="842"/>
                  </a:lnTo>
                  <a:lnTo>
                    <a:pt x="719" y="842"/>
                  </a:lnTo>
                  <a:lnTo>
                    <a:pt x="719" y="842"/>
                  </a:lnTo>
                  <a:lnTo>
                    <a:pt x="719" y="842"/>
                  </a:lnTo>
                  <a:lnTo>
                    <a:pt x="719" y="842"/>
                  </a:lnTo>
                  <a:lnTo>
                    <a:pt x="719" y="842"/>
                  </a:lnTo>
                  <a:lnTo>
                    <a:pt x="721" y="842"/>
                  </a:lnTo>
                  <a:lnTo>
                    <a:pt x="724" y="842"/>
                  </a:lnTo>
                  <a:lnTo>
                    <a:pt x="728" y="842"/>
                  </a:lnTo>
                  <a:lnTo>
                    <a:pt x="728" y="842"/>
                  </a:lnTo>
                  <a:lnTo>
                    <a:pt x="730" y="840"/>
                  </a:lnTo>
                  <a:lnTo>
                    <a:pt x="733" y="839"/>
                  </a:lnTo>
                  <a:lnTo>
                    <a:pt x="733" y="835"/>
                  </a:lnTo>
                  <a:lnTo>
                    <a:pt x="733" y="835"/>
                  </a:lnTo>
                  <a:lnTo>
                    <a:pt x="733" y="835"/>
                  </a:lnTo>
                  <a:lnTo>
                    <a:pt x="732" y="835"/>
                  </a:lnTo>
                  <a:lnTo>
                    <a:pt x="733" y="835"/>
                  </a:lnTo>
                  <a:lnTo>
                    <a:pt x="733" y="835"/>
                  </a:lnTo>
                  <a:lnTo>
                    <a:pt x="733" y="833"/>
                  </a:lnTo>
                  <a:lnTo>
                    <a:pt x="733" y="831"/>
                  </a:lnTo>
                  <a:lnTo>
                    <a:pt x="733" y="831"/>
                  </a:lnTo>
                  <a:lnTo>
                    <a:pt x="733" y="831"/>
                  </a:lnTo>
                  <a:lnTo>
                    <a:pt x="733" y="830"/>
                  </a:lnTo>
                  <a:lnTo>
                    <a:pt x="733" y="830"/>
                  </a:lnTo>
                  <a:lnTo>
                    <a:pt x="733" y="828"/>
                  </a:lnTo>
                  <a:lnTo>
                    <a:pt x="733" y="828"/>
                  </a:lnTo>
                  <a:lnTo>
                    <a:pt x="733" y="828"/>
                  </a:lnTo>
                  <a:lnTo>
                    <a:pt x="733" y="828"/>
                  </a:lnTo>
                  <a:lnTo>
                    <a:pt x="733" y="826"/>
                  </a:lnTo>
                  <a:lnTo>
                    <a:pt x="733" y="826"/>
                  </a:lnTo>
                  <a:lnTo>
                    <a:pt x="732" y="826"/>
                  </a:lnTo>
                  <a:lnTo>
                    <a:pt x="730" y="828"/>
                  </a:lnTo>
                  <a:lnTo>
                    <a:pt x="730" y="828"/>
                  </a:lnTo>
                  <a:lnTo>
                    <a:pt x="726" y="828"/>
                  </a:lnTo>
                  <a:lnTo>
                    <a:pt x="724" y="830"/>
                  </a:lnTo>
                  <a:lnTo>
                    <a:pt x="724" y="828"/>
                  </a:lnTo>
                  <a:lnTo>
                    <a:pt x="723" y="828"/>
                  </a:lnTo>
                  <a:lnTo>
                    <a:pt x="723" y="828"/>
                  </a:lnTo>
                  <a:lnTo>
                    <a:pt x="721" y="828"/>
                  </a:lnTo>
                  <a:lnTo>
                    <a:pt x="723" y="826"/>
                  </a:lnTo>
                  <a:lnTo>
                    <a:pt x="724" y="826"/>
                  </a:lnTo>
                  <a:lnTo>
                    <a:pt x="726" y="826"/>
                  </a:lnTo>
                  <a:lnTo>
                    <a:pt x="726" y="826"/>
                  </a:lnTo>
                  <a:lnTo>
                    <a:pt x="728" y="826"/>
                  </a:lnTo>
                  <a:lnTo>
                    <a:pt x="728" y="826"/>
                  </a:lnTo>
                  <a:lnTo>
                    <a:pt x="728" y="826"/>
                  </a:lnTo>
                  <a:lnTo>
                    <a:pt x="730" y="826"/>
                  </a:lnTo>
                  <a:lnTo>
                    <a:pt x="730" y="826"/>
                  </a:lnTo>
                  <a:lnTo>
                    <a:pt x="730" y="824"/>
                  </a:lnTo>
                  <a:lnTo>
                    <a:pt x="730" y="824"/>
                  </a:lnTo>
                  <a:lnTo>
                    <a:pt x="730" y="822"/>
                  </a:lnTo>
                  <a:lnTo>
                    <a:pt x="730" y="822"/>
                  </a:lnTo>
                  <a:lnTo>
                    <a:pt x="732" y="822"/>
                  </a:lnTo>
                  <a:lnTo>
                    <a:pt x="733" y="820"/>
                  </a:lnTo>
                  <a:lnTo>
                    <a:pt x="735" y="820"/>
                  </a:lnTo>
                  <a:lnTo>
                    <a:pt x="735" y="819"/>
                  </a:lnTo>
                  <a:lnTo>
                    <a:pt x="735" y="817"/>
                  </a:lnTo>
                  <a:lnTo>
                    <a:pt x="735" y="819"/>
                  </a:lnTo>
                  <a:lnTo>
                    <a:pt x="737" y="820"/>
                  </a:lnTo>
                  <a:lnTo>
                    <a:pt x="739" y="822"/>
                  </a:lnTo>
                  <a:lnTo>
                    <a:pt x="739" y="822"/>
                  </a:lnTo>
                  <a:lnTo>
                    <a:pt x="739" y="822"/>
                  </a:lnTo>
                  <a:lnTo>
                    <a:pt x="743" y="822"/>
                  </a:lnTo>
                  <a:lnTo>
                    <a:pt x="744" y="822"/>
                  </a:lnTo>
                  <a:lnTo>
                    <a:pt x="748" y="820"/>
                  </a:lnTo>
                  <a:lnTo>
                    <a:pt x="750" y="817"/>
                  </a:lnTo>
                  <a:lnTo>
                    <a:pt x="752" y="817"/>
                  </a:lnTo>
                  <a:lnTo>
                    <a:pt x="752" y="815"/>
                  </a:lnTo>
                  <a:lnTo>
                    <a:pt x="750" y="815"/>
                  </a:lnTo>
                  <a:lnTo>
                    <a:pt x="750" y="815"/>
                  </a:lnTo>
                  <a:lnTo>
                    <a:pt x="750" y="815"/>
                  </a:lnTo>
                  <a:lnTo>
                    <a:pt x="748" y="815"/>
                  </a:lnTo>
                  <a:lnTo>
                    <a:pt x="746" y="815"/>
                  </a:lnTo>
                  <a:lnTo>
                    <a:pt x="746" y="815"/>
                  </a:lnTo>
                  <a:lnTo>
                    <a:pt x="750" y="811"/>
                  </a:lnTo>
                  <a:lnTo>
                    <a:pt x="750" y="810"/>
                  </a:lnTo>
                  <a:lnTo>
                    <a:pt x="750" y="810"/>
                  </a:lnTo>
                  <a:lnTo>
                    <a:pt x="741" y="810"/>
                  </a:lnTo>
                  <a:lnTo>
                    <a:pt x="741" y="808"/>
                  </a:lnTo>
                  <a:lnTo>
                    <a:pt x="741" y="808"/>
                  </a:lnTo>
                  <a:lnTo>
                    <a:pt x="744" y="808"/>
                  </a:lnTo>
                  <a:lnTo>
                    <a:pt x="744" y="808"/>
                  </a:lnTo>
                  <a:lnTo>
                    <a:pt x="746" y="808"/>
                  </a:lnTo>
                  <a:lnTo>
                    <a:pt x="746" y="808"/>
                  </a:lnTo>
                  <a:lnTo>
                    <a:pt x="748" y="808"/>
                  </a:lnTo>
                  <a:lnTo>
                    <a:pt x="748" y="808"/>
                  </a:lnTo>
                  <a:lnTo>
                    <a:pt x="750" y="808"/>
                  </a:lnTo>
                  <a:lnTo>
                    <a:pt x="750" y="808"/>
                  </a:lnTo>
                  <a:lnTo>
                    <a:pt x="750" y="808"/>
                  </a:lnTo>
                  <a:lnTo>
                    <a:pt x="750" y="806"/>
                  </a:lnTo>
                  <a:lnTo>
                    <a:pt x="750" y="806"/>
                  </a:lnTo>
                  <a:lnTo>
                    <a:pt x="750" y="806"/>
                  </a:lnTo>
                  <a:lnTo>
                    <a:pt x="748" y="806"/>
                  </a:lnTo>
                  <a:lnTo>
                    <a:pt x="746" y="804"/>
                  </a:lnTo>
                  <a:lnTo>
                    <a:pt x="744" y="802"/>
                  </a:lnTo>
                  <a:lnTo>
                    <a:pt x="744" y="802"/>
                  </a:lnTo>
                  <a:lnTo>
                    <a:pt x="746" y="802"/>
                  </a:lnTo>
                  <a:lnTo>
                    <a:pt x="748" y="804"/>
                  </a:lnTo>
                  <a:lnTo>
                    <a:pt x="750" y="806"/>
                  </a:lnTo>
                  <a:lnTo>
                    <a:pt x="753" y="810"/>
                  </a:lnTo>
                  <a:lnTo>
                    <a:pt x="753" y="810"/>
                  </a:lnTo>
                  <a:lnTo>
                    <a:pt x="753" y="808"/>
                  </a:lnTo>
                  <a:lnTo>
                    <a:pt x="757" y="804"/>
                  </a:lnTo>
                  <a:lnTo>
                    <a:pt x="759" y="802"/>
                  </a:lnTo>
                  <a:lnTo>
                    <a:pt x="759" y="802"/>
                  </a:lnTo>
                  <a:lnTo>
                    <a:pt x="759" y="802"/>
                  </a:lnTo>
                  <a:lnTo>
                    <a:pt x="761" y="801"/>
                  </a:lnTo>
                  <a:lnTo>
                    <a:pt x="761" y="801"/>
                  </a:lnTo>
                  <a:lnTo>
                    <a:pt x="761" y="801"/>
                  </a:lnTo>
                  <a:lnTo>
                    <a:pt x="762" y="801"/>
                  </a:lnTo>
                  <a:lnTo>
                    <a:pt x="766" y="799"/>
                  </a:lnTo>
                  <a:lnTo>
                    <a:pt x="766" y="797"/>
                  </a:lnTo>
                  <a:lnTo>
                    <a:pt x="766" y="797"/>
                  </a:lnTo>
                  <a:lnTo>
                    <a:pt x="766" y="795"/>
                  </a:lnTo>
                  <a:lnTo>
                    <a:pt x="766" y="793"/>
                  </a:lnTo>
                  <a:lnTo>
                    <a:pt x="768" y="790"/>
                  </a:lnTo>
                  <a:lnTo>
                    <a:pt x="768" y="788"/>
                  </a:lnTo>
                  <a:lnTo>
                    <a:pt x="768" y="784"/>
                  </a:lnTo>
                  <a:lnTo>
                    <a:pt x="768" y="783"/>
                  </a:lnTo>
                  <a:lnTo>
                    <a:pt x="768" y="783"/>
                  </a:lnTo>
                  <a:lnTo>
                    <a:pt x="770" y="781"/>
                  </a:lnTo>
                  <a:lnTo>
                    <a:pt x="771" y="779"/>
                  </a:lnTo>
                  <a:lnTo>
                    <a:pt x="773" y="772"/>
                  </a:lnTo>
                  <a:lnTo>
                    <a:pt x="773" y="772"/>
                  </a:lnTo>
                  <a:lnTo>
                    <a:pt x="773" y="772"/>
                  </a:lnTo>
                  <a:lnTo>
                    <a:pt x="775" y="766"/>
                  </a:lnTo>
                  <a:lnTo>
                    <a:pt x="775" y="766"/>
                  </a:lnTo>
                  <a:lnTo>
                    <a:pt x="775" y="764"/>
                  </a:lnTo>
                  <a:lnTo>
                    <a:pt x="773" y="761"/>
                  </a:lnTo>
                  <a:close/>
                  <a:moveTo>
                    <a:pt x="540" y="205"/>
                  </a:moveTo>
                  <a:lnTo>
                    <a:pt x="542" y="203"/>
                  </a:lnTo>
                  <a:lnTo>
                    <a:pt x="542" y="201"/>
                  </a:lnTo>
                  <a:lnTo>
                    <a:pt x="540" y="201"/>
                  </a:lnTo>
                  <a:lnTo>
                    <a:pt x="538" y="201"/>
                  </a:lnTo>
                  <a:lnTo>
                    <a:pt x="537" y="201"/>
                  </a:lnTo>
                  <a:lnTo>
                    <a:pt x="535" y="203"/>
                  </a:lnTo>
                  <a:lnTo>
                    <a:pt x="535" y="203"/>
                  </a:lnTo>
                  <a:lnTo>
                    <a:pt x="538" y="203"/>
                  </a:lnTo>
                  <a:lnTo>
                    <a:pt x="538" y="203"/>
                  </a:lnTo>
                  <a:lnTo>
                    <a:pt x="537" y="205"/>
                  </a:lnTo>
                  <a:lnTo>
                    <a:pt x="537" y="205"/>
                  </a:lnTo>
                  <a:lnTo>
                    <a:pt x="537" y="205"/>
                  </a:lnTo>
                  <a:lnTo>
                    <a:pt x="535" y="203"/>
                  </a:lnTo>
                  <a:lnTo>
                    <a:pt x="537" y="206"/>
                  </a:lnTo>
                  <a:lnTo>
                    <a:pt x="537" y="208"/>
                  </a:lnTo>
                  <a:lnTo>
                    <a:pt x="537" y="208"/>
                  </a:lnTo>
                  <a:lnTo>
                    <a:pt x="537" y="208"/>
                  </a:lnTo>
                  <a:lnTo>
                    <a:pt x="538" y="212"/>
                  </a:lnTo>
                  <a:lnTo>
                    <a:pt x="540" y="210"/>
                  </a:lnTo>
                  <a:lnTo>
                    <a:pt x="540" y="210"/>
                  </a:lnTo>
                  <a:lnTo>
                    <a:pt x="540" y="208"/>
                  </a:lnTo>
                  <a:lnTo>
                    <a:pt x="540" y="206"/>
                  </a:lnTo>
                  <a:lnTo>
                    <a:pt x="540" y="206"/>
                  </a:lnTo>
                  <a:lnTo>
                    <a:pt x="540" y="206"/>
                  </a:lnTo>
                  <a:lnTo>
                    <a:pt x="540" y="205"/>
                  </a:lnTo>
                  <a:lnTo>
                    <a:pt x="540" y="205"/>
                  </a:lnTo>
                  <a:lnTo>
                    <a:pt x="540" y="205"/>
                  </a:lnTo>
                  <a:close/>
                  <a:moveTo>
                    <a:pt x="515" y="197"/>
                  </a:moveTo>
                  <a:lnTo>
                    <a:pt x="515" y="197"/>
                  </a:lnTo>
                  <a:lnTo>
                    <a:pt x="517" y="197"/>
                  </a:lnTo>
                  <a:lnTo>
                    <a:pt x="517" y="197"/>
                  </a:lnTo>
                  <a:lnTo>
                    <a:pt x="517" y="197"/>
                  </a:lnTo>
                  <a:lnTo>
                    <a:pt x="517" y="197"/>
                  </a:lnTo>
                  <a:lnTo>
                    <a:pt x="517" y="197"/>
                  </a:lnTo>
                  <a:lnTo>
                    <a:pt x="517" y="199"/>
                  </a:lnTo>
                  <a:lnTo>
                    <a:pt x="517" y="199"/>
                  </a:lnTo>
                  <a:lnTo>
                    <a:pt x="517" y="199"/>
                  </a:lnTo>
                  <a:lnTo>
                    <a:pt x="519" y="201"/>
                  </a:lnTo>
                  <a:lnTo>
                    <a:pt x="519" y="203"/>
                  </a:lnTo>
                  <a:lnTo>
                    <a:pt x="519" y="203"/>
                  </a:lnTo>
                  <a:lnTo>
                    <a:pt x="520" y="203"/>
                  </a:lnTo>
                  <a:lnTo>
                    <a:pt x="520" y="205"/>
                  </a:lnTo>
                  <a:lnTo>
                    <a:pt x="520" y="206"/>
                  </a:lnTo>
                  <a:lnTo>
                    <a:pt x="520" y="206"/>
                  </a:lnTo>
                  <a:lnTo>
                    <a:pt x="526" y="206"/>
                  </a:lnTo>
                  <a:lnTo>
                    <a:pt x="528" y="206"/>
                  </a:lnTo>
                  <a:lnTo>
                    <a:pt x="529" y="205"/>
                  </a:lnTo>
                  <a:lnTo>
                    <a:pt x="528" y="205"/>
                  </a:lnTo>
                  <a:lnTo>
                    <a:pt x="526" y="205"/>
                  </a:lnTo>
                  <a:lnTo>
                    <a:pt x="524" y="206"/>
                  </a:lnTo>
                  <a:lnTo>
                    <a:pt x="524" y="205"/>
                  </a:lnTo>
                  <a:lnTo>
                    <a:pt x="526" y="203"/>
                  </a:lnTo>
                  <a:lnTo>
                    <a:pt x="526" y="203"/>
                  </a:lnTo>
                  <a:lnTo>
                    <a:pt x="528" y="203"/>
                  </a:lnTo>
                  <a:lnTo>
                    <a:pt x="528" y="203"/>
                  </a:lnTo>
                  <a:lnTo>
                    <a:pt x="528" y="201"/>
                  </a:lnTo>
                  <a:lnTo>
                    <a:pt x="526" y="201"/>
                  </a:lnTo>
                  <a:lnTo>
                    <a:pt x="526" y="201"/>
                  </a:lnTo>
                  <a:lnTo>
                    <a:pt x="526" y="201"/>
                  </a:lnTo>
                  <a:lnTo>
                    <a:pt x="526" y="199"/>
                  </a:lnTo>
                  <a:lnTo>
                    <a:pt x="524" y="195"/>
                  </a:lnTo>
                  <a:lnTo>
                    <a:pt x="522" y="195"/>
                  </a:lnTo>
                  <a:lnTo>
                    <a:pt x="522" y="194"/>
                  </a:lnTo>
                  <a:lnTo>
                    <a:pt x="520" y="192"/>
                  </a:lnTo>
                  <a:lnTo>
                    <a:pt x="519" y="192"/>
                  </a:lnTo>
                  <a:lnTo>
                    <a:pt x="519" y="192"/>
                  </a:lnTo>
                  <a:lnTo>
                    <a:pt x="517" y="194"/>
                  </a:lnTo>
                  <a:lnTo>
                    <a:pt x="515" y="194"/>
                  </a:lnTo>
                  <a:lnTo>
                    <a:pt x="515" y="194"/>
                  </a:lnTo>
                  <a:lnTo>
                    <a:pt x="515" y="197"/>
                  </a:lnTo>
                  <a:lnTo>
                    <a:pt x="515" y="197"/>
                  </a:lnTo>
                  <a:lnTo>
                    <a:pt x="515" y="197"/>
                  </a:lnTo>
                  <a:close/>
                  <a:moveTo>
                    <a:pt x="520" y="190"/>
                  </a:moveTo>
                  <a:lnTo>
                    <a:pt x="522" y="190"/>
                  </a:lnTo>
                  <a:lnTo>
                    <a:pt x="522" y="190"/>
                  </a:lnTo>
                  <a:lnTo>
                    <a:pt x="522" y="188"/>
                  </a:lnTo>
                  <a:lnTo>
                    <a:pt x="524" y="188"/>
                  </a:lnTo>
                  <a:lnTo>
                    <a:pt x="522" y="186"/>
                  </a:lnTo>
                  <a:lnTo>
                    <a:pt x="522" y="186"/>
                  </a:lnTo>
                  <a:lnTo>
                    <a:pt x="522" y="185"/>
                  </a:lnTo>
                  <a:lnTo>
                    <a:pt x="522" y="185"/>
                  </a:lnTo>
                  <a:lnTo>
                    <a:pt x="522" y="185"/>
                  </a:lnTo>
                  <a:lnTo>
                    <a:pt x="522" y="185"/>
                  </a:lnTo>
                  <a:lnTo>
                    <a:pt x="524" y="185"/>
                  </a:lnTo>
                  <a:lnTo>
                    <a:pt x="524" y="185"/>
                  </a:lnTo>
                  <a:lnTo>
                    <a:pt x="524" y="185"/>
                  </a:lnTo>
                  <a:lnTo>
                    <a:pt x="524" y="183"/>
                  </a:lnTo>
                  <a:lnTo>
                    <a:pt x="524" y="183"/>
                  </a:lnTo>
                  <a:lnTo>
                    <a:pt x="524" y="183"/>
                  </a:lnTo>
                  <a:lnTo>
                    <a:pt x="524" y="181"/>
                  </a:lnTo>
                  <a:lnTo>
                    <a:pt x="524" y="181"/>
                  </a:lnTo>
                  <a:lnTo>
                    <a:pt x="526" y="183"/>
                  </a:lnTo>
                  <a:lnTo>
                    <a:pt x="526" y="183"/>
                  </a:lnTo>
                  <a:lnTo>
                    <a:pt x="526" y="183"/>
                  </a:lnTo>
                  <a:lnTo>
                    <a:pt x="526" y="185"/>
                  </a:lnTo>
                  <a:lnTo>
                    <a:pt x="526" y="185"/>
                  </a:lnTo>
                  <a:lnTo>
                    <a:pt x="526" y="186"/>
                  </a:lnTo>
                  <a:lnTo>
                    <a:pt x="524" y="188"/>
                  </a:lnTo>
                  <a:lnTo>
                    <a:pt x="524" y="190"/>
                  </a:lnTo>
                  <a:lnTo>
                    <a:pt x="524" y="192"/>
                  </a:lnTo>
                  <a:lnTo>
                    <a:pt x="526" y="194"/>
                  </a:lnTo>
                  <a:lnTo>
                    <a:pt x="529" y="194"/>
                  </a:lnTo>
                  <a:lnTo>
                    <a:pt x="529" y="194"/>
                  </a:lnTo>
                  <a:lnTo>
                    <a:pt x="531" y="192"/>
                  </a:lnTo>
                  <a:lnTo>
                    <a:pt x="531" y="192"/>
                  </a:lnTo>
                  <a:lnTo>
                    <a:pt x="533" y="192"/>
                  </a:lnTo>
                  <a:lnTo>
                    <a:pt x="531" y="190"/>
                  </a:lnTo>
                  <a:lnTo>
                    <a:pt x="533" y="190"/>
                  </a:lnTo>
                  <a:lnTo>
                    <a:pt x="533" y="192"/>
                  </a:lnTo>
                  <a:lnTo>
                    <a:pt x="533" y="192"/>
                  </a:lnTo>
                  <a:lnTo>
                    <a:pt x="535" y="190"/>
                  </a:lnTo>
                  <a:lnTo>
                    <a:pt x="535" y="192"/>
                  </a:lnTo>
                  <a:lnTo>
                    <a:pt x="537" y="190"/>
                  </a:lnTo>
                  <a:lnTo>
                    <a:pt x="537" y="190"/>
                  </a:lnTo>
                  <a:lnTo>
                    <a:pt x="537" y="190"/>
                  </a:lnTo>
                  <a:lnTo>
                    <a:pt x="537" y="190"/>
                  </a:lnTo>
                  <a:lnTo>
                    <a:pt x="538" y="194"/>
                  </a:lnTo>
                  <a:lnTo>
                    <a:pt x="540" y="194"/>
                  </a:lnTo>
                  <a:lnTo>
                    <a:pt x="540" y="195"/>
                  </a:lnTo>
                  <a:lnTo>
                    <a:pt x="544" y="197"/>
                  </a:lnTo>
                  <a:lnTo>
                    <a:pt x="546" y="197"/>
                  </a:lnTo>
                  <a:lnTo>
                    <a:pt x="546" y="195"/>
                  </a:lnTo>
                  <a:lnTo>
                    <a:pt x="547" y="194"/>
                  </a:lnTo>
                  <a:lnTo>
                    <a:pt x="547" y="194"/>
                  </a:lnTo>
                  <a:lnTo>
                    <a:pt x="549" y="194"/>
                  </a:lnTo>
                  <a:lnTo>
                    <a:pt x="551" y="192"/>
                  </a:lnTo>
                  <a:lnTo>
                    <a:pt x="551" y="192"/>
                  </a:lnTo>
                  <a:lnTo>
                    <a:pt x="551" y="190"/>
                  </a:lnTo>
                  <a:lnTo>
                    <a:pt x="551" y="190"/>
                  </a:lnTo>
                  <a:lnTo>
                    <a:pt x="551" y="188"/>
                  </a:lnTo>
                  <a:lnTo>
                    <a:pt x="549" y="188"/>
                  </a:lnTo>
                  <a:lnTo>
                    <a:pt x="549" y="188"/>
                  </a:lnTo>
                  <a:lnTo>
                    <a:pt x="547" y="190"/>
                  </a:lnTo>
                  <a:lnTo>
                    <a:pt x="546" y="190"/>
                  </a:lnTo>
                  <a:lnTo>
                    <a:pt x="547" y="190"/>
                  </a:lnTo>
                  <a:lnTo>
                    <a:pt x="547" y="192"/>
                  </a:lnTo>
                  <a:lnTo>
                    <a:pt x="546" y="192"/>
                  </a:lnTo>
                  <a:lnTo>
                    <a:pt x="546" y="192"/>
                  </a:lnTo>
                  <a:lnTo>
                    <a:pt x="546" y="192"/>
                  </a:lnTo>
                  <a:lnTo>
                    <a:pt x="544" y="190"/>
                  </a:lnTo>
                  <a:lnTo>
                    <a:pt x="546" y="190"/>
                  </a:lnTo>
                  <a:lnTo>
                    <a:pt x="547" y="188"/>
                  </a:lnTo>
                  <a:lnTo>
                    <a:pt x="547" y="186"/>
                  </a:lnTo>
                  <a:lnTo>
                    <a:pt x="547" y="186"/>
                  </a:lnTo>
                  <a:lnTo>
                    <a:pt x="547" y="186"/>
                  </a:lnTo>
                  <a:lnTo>
                    <a:pt x="546" y="186"/>
                  </a:lnTo>
                  <a:lnTo>
                    <a:pt x="544" y="186"/>
                  </a:lnTo>
                  <a:lnTo>
                    <a:pt x="544" y="186"/>
                  </a:lnTo>
                  <a:lnTo>
                    <a:pt x="542" y="188"/>
                  </a:lnTo>
                  <a:lnTo>
                    <a:pt x="542" y="188"/>
                  </a:lnTo>
                  <a:lnTo>
                    <a:pt x="542" y="186"/>
                  </a:lnTo>
                  <a:lnTo>
                    <a:pt x="542" y="186"/>
                  </a:lnTo>
                  <a:lnTo>
                    <a:pt x="542" y="185"/>
                  </a:lnTo>
                  <a:lnTo>
                    <a:pt x="542" y="186"/>
                  </a:lnTo>
                  <a:lnTo>
                    <a:pt x="540" y="186"/>
                  </a:lnTo>
                  <a:lnTo>
                    <a:pt x="540" y="185"/>
                  </a:lnTo>
                  <a:lnTo>
                    <a:pt x="540" y="185"/>
                  </a:lnTo>
                  <a:lnTo>
                    <a:pt x="538" y="185"/>
                  </a:lnTo>
                  <a:lnTo>
                    <a:pt x="538" y="185"/>
                  </a:lnTo>
                  <a:lnTo>
                    <a:pt x="537" y="185"/>
                  </a:lnTo>
                  <a:lnTo>
                    <a:pt x="535" y="183"/>
                  </a:lnTo>
                  <a:lnTo>
                    <a:pt x="535" y="185"/>
                  </a:lnTo>
                  <a:lnTo>
                    <a:pt x="533" y="185"/>
                  </a:lnTo>
                  <a:lnTo>
                    <a:pt x="533" y="186"/>
                  </a:lnTo>
                  <a:lnTo>
                    <a:pt x="531" y="186"/>
                  </a:lnTo>
                  <a:lnTo>
                    <a:pt x="529" y="185"/>
                  </a:lnTo>
                  <a:lnTo>
                    <a:pt x="529" y="185"/>
                  </a:lnTo>
                  <a:lnTo>
                    <a:pt x="531" y="185"/>
                  </a:lnTo>
                  <a:lnTo>
                    <a:pt x="531" y="183"/>
                  </a:lnTo>
                  <a:lnTo>
                    <a:pt x="533" y="183"/>
                  </a:lnTo>
                  <a:lnTo>
                    <a:pt x="533" y="181"/>
                  </a:lnTo>
                  <a:lnTo>
                    <a:pt x="533" y="181"/>
                  </a:lnTo>
                  <a:lnTo>
                    <a:pt x="537" y="179"/>
                  </a:lnTo>
                  <a:lnTo>
                    <a:pt x="537" y="179"/>
                  </a:lnTo>
                  <a:lnTo>
                    <a:pt x="537" y="179"/>
                  </a:lnTo>
                  <a:lnTo>
                    <a:pt x="537" y="179"/>
                  </a:lnTo>
                  <a:lnTo>
                    <a:pt x="537" y="179"/>
                  </a:lnTo>
                  <a:lnTo>
                    <a:pt x="537" y="179"/>
                  </a:lnTo>
                  <a:lnTo>
                    <a:pt x="537" y="177"/>
                  </a:lnTo>
                  <a:lnTo>
                    <a:pt x="533" y="177"/>
                  </a:lnTo>
                  <a:lnTo>
                    <a:pt x="533" y="176"/>
                  </a:lnTo>
                  <a:lnTo>
                    <a:pt x="533" y="176"/>
                  </a:lnTo>
                  <a:lnTo>
                    <a:pt x="533" y="176"/>
                  </a:lnTo>
                  <a:lnTo>
                    <a:pt x="533" y="174"/>
                  </a:lnTo>
                  <a:lnTo>
                    <a:pt x="533" y="174"/>
                  </a:lnTo>
                  <a:lnTo>
                    <a:pt x="531" y="172"/>
                  </a:lnTo>
                  <a:lnTo>
                    <a:pt x="531" y="174"/>
                  </a:lnTo>
                  <a:lnTo>
                    <a:pt x="531" y="174"/>
                  </a:lnTo>
                  <a:lnTo>
                    <a:pt x="529" y="174"/>
                  </a:lnTo>
                  <a:lnTo>
                    <a:pt x="528" y="172"/>
                  </a:lnTo>
                  <a:lnTo>
                    <a:pt x="528" y="170"/>
                  </a:lnTo>
                  <a:lnTo>
                    <a:pt x="524" y="170"/>
                  </a:lnTo>
                  <a:lnTo>
                    <a:pt x="522" y="172"/>
                  </a:lnTo>
                  <a:lnTo>
                    <a:pt x="520" y="174"/>
                  </a:lnTo>
                  <a:lnTo>
                    <a:pt x="519" y="176"/>
                  </a:lnTo>
                  <a:lnTo>
                    <a:pt x="519" y="181"/>
                  </a:lnTo>
                  <a:lnTo>
                    <a:pt x="519" y="181"/>
                  </a:lnTo>
                  <a:lnTo>
                    <a:pt x="519" y="185"/>
                  </a:lnTo>
                  <a:lnTo>
                    <a:pt x="519" y="186"/>
                  </a:lnTo>
                  <a:lnTo>
                    <a:pt x="520" y="190"/>
                  </a:lnTo>
                  <a:close/>
                  <a:moveTo>
                    <a:pt x="555" y="176"/>
                  </a:moveTo>
                  <a:lnTo>
                    <a:pt x="557" y="176"/>
                  </a:lnTo>
                  <a:lnTo>
                    <a:pt x="557" y="177"/>
                  </a:lnTo>
                  <a:lnTo>
                    <a:pt x="557" y="177"/>
                  </a:lnTo>
                  <a:lnTo>
                    <a:pt x="560" y="177"/>
                  </a:lnTo>
                  <a:lnTo>
                    <a:pt x="560" y="176"/>
                  </a:lnTo>
                  <a:lnTo>
                    <a:pt x="558" y="176"/>
                  </a:lnTo>
                  <a:lnTo>
                    <a:pt x="558" y="176"/>
                  </a:lnTo>
                  <a:lnTo>
                    <a:pt x="558" y="174"/>
                  </a:lnTo>
                  <a:lnTo>
                    <a:pt x="560" y="174"/>
                  </a:lnTo>
                  <a:lnTo>
                    <a:pt x="560" y="174"/>
                  </a:lnTo>
                  <a:lnTo>
                    <a:pt x="560" y="174"/>
                  </a:lnTo>
                  <a:lnTo>
                    <a:pt x="560" y="172"/>
                  </a:lnTo>
                  <a:lnTo>
                    <a:pt x="558" y="174"/>
                  </a:lnTo>
                  <a:lnTo>
                    <a:pt x="558" y="174"/>
                  </a:lnTo>
                  <a:lnTo>
                    <a:pt x="557" y="174"/>
                  </a:lnTo>
                  <a:lnTo>
                    <a:pt x="557" y="172"/>
                  </a:lnTo>
                  <a:lnTo>
                    <a:pt x="557" y="172"/>
                  </a:lnTo>
                  <a:lnTo>
                    <a:pt x="557" y="172"/>
                  </a:lnTo>
                  <a:lnTo>
                    <a:pt x="558" y="172"/>
                  </a:lnTo>
                  <a:lnTo>
                    <a:pt x="557" y="170"/>
                  </a:lnTo>
                  <a:lnTo>
                    <a:pt x="557" y="170"/>
                  </a:lnTo>
                  <a:lnTo>
                    <a:pt x="555" y="170"/>
                  </a:lnTo>
                  <a:lnTo>
                    <a:pt x="555" y="170"/>
                  </a:lnTo>
                  <a:lnTo>
                    <a:pt x="555" y="170"/>
                  </a:lnTo>
                  <a:lnTo>
                    <a:pt x="555" y="170"/>
                  </a:lnTo>
                  <a:lnTo>
                    <a:pt x="555" y="170"/>
                  </a:lnTo>
                  <a:lnTo>
                    <a:pt x="553" y="170"/>
                  </a:lnTo>
                  <a:lnTo>
                    <a:pt x="553" y="170"/>
                  </a:lnTo>
                  <a:lnTo>
                    <a:pt x="555" y="172"/>
                  </a:lnTo>
                  <a:lnTo>
                    <a:pt x="555" y="172"/>
                  </a:lnTo>
                  <a:lnTo>
                    <a:pt x="555" y="174"/>
                  </a:lnTo>
                  <a:lnTo>
                    <a:pt x="555" y="174"/>
                  </a:lnTo>
                  <a:lnTo>
                    <a:pt x="553" y="174"/>
                  </a:lnTo>
                  <a:lnTo>
                    <a:pt x="553" y="176"/>
                  </a:lnTo>
                  <a:lnTo>
                    <a:pt x="551" y="177"/>
                  </a:lnTo>
                  <a:lnTo>
                    <a:pt x="553" y="177"/>
                  </a:lnTo>
                  <a:lnTo>
                    <a:pt x="553" y="177"/>
                  </a:lnTo>
                  <a:lnTo>
                    <a:pt x="553" y="176"/>
                  </a:lnTo>
                  <a:lnTo>
                    <a:pt x="555" y="176"/>
                  </a:lnTo>
                  <a:lnTo>
                    <a:pt x="555" y="176"/>
                  </a:lnTo>
                  <a:close/>
                  <a:moveTo>
                    <a:pt x="531" y="172"/>
                  </a:moveTo>
                  <a:lnTo>
                    <a:pt x="533" y="172"/>
                  </a:lnTo>
                  <a:lnTo>
                    <a:pt x="535" y="172"/>
                  </a:lnTo>
                  <a:lnTo>
                    <a:pt x="537" y="172"/>
                  </a:lnTo>
                  <a:lnTo>
                    <a:pt x="537" y="172"/>
                  </a:lnTo>
                  <a:lnTo>
                    <a:pt x="537" y="170"/>
                  </a:lnTo>
                  <a:lnTo>
                    <a:pt x="537" y="170"/>
                  </a:lnTo>
                  <a:lnTo>
                    <a:pt x="538" y="168"/>
                  </a:lnTo>
                  <a:lnTo>
                    <a:pt x="538" y="168"/>
                  </a:lnTo>
                  <a:lnTo>
                    <a:pt x="538" y="168"/>
                  </a:lnTo>
                  <a:lnTo>
                    <a:pt x="538" y="168"/>
                  </a:lnTo>
                  <a:lnTo>
                    <a:pt x="538" y="168"/>
                  </a:lnTo>
                  <a:lnTo>
                    <a:pt x="538" y="167"/>
                  </a:lnTo>
                  <a:lnTo>
                    <a:pt x="537" y="167"/>
                  </a:lnTo>
                  <a:lnTo>
                    <a:pt x="535" y="168"/>
                  </a:lnTo>
                  <a:lnTo>
                    <a:pt x="535" y="168"/>
                  </a:lnTo>
                  <a:lnTo>
                    <a:pt x="535" y="168"/>
                  </a:lnTo>
                  <a:lnTo>
                    <a:pt x="535" y="167"/>
                  </a:lnTo>
                  <a:lnTo>
                    <a:pt x="533" y="167"/>
                  </a:lnTo>
                  <a:lnTo>
                    <a:pt x="533" y="167"/>
                  </a:lnTo>
                  <a:lnTo>
                    <a:pt x="533" y="167"/>
                  </a:lnTo>
                  <a:lnTo>
                    <a:pt x="533" y="167"/>
                  </a:lnTo>
                  <a:lnTo>
                    <a:pt x="531" y="167"/>
                  </a:lnTo>
                  <a:lnTo>
                    <a:pt x="529" y="168"/>
                  </a:lnTo>
                  <a:lnTo>
                    <a:pt x="531" y="170"/>
                  </a:lnTo>
                  <a:lnTo>
                    <a:pt x="531" y="172"/>
                  </a:lnTo>
                  <a:close/>
                  <a:moveTo>
                    <a:pt x="544" y="168"/>
                  </a:moveTo>
                  <a:lnTo>
                    <a:pt x="546" y="168"/>
                  </a:lnTo>
                  <a:lnTo>
                    <a:pt x="546" y="168"/>
                  </a:lnTo>
                  <a:lnTo>
                    <a:pt x="546" y="170"/>
                  </a:lnTo>
                  <a:lnTo>
                    <a:pt x="547" y="172"/>
                  </a:lnTo>
                  <a:lnTo>
                    <a:pt x="547" y="172"/>
                  </a:lnTo>
                  <a:lnTo>
                    <a:pt x="547" y="172"/>
                  </a:lnTo>
                  <a:lnTo>
                    <a:pt x="549" y="170"/>
                  </a:lnTo>
                  <a:lnTo>
                    <a:pt x="549" y="170"/>
                  </a:lnTo>
                  <a:lnTo>
                    <a:pt x="549" y="170"/>
                  </a:lnTo>
                  <a:lnTo>
                    <a:pt x="547" y="170"/>
                  </a:lnTo>
                  <a:lnTo>
                    <a:pt x="547" y="168"/>
                  </a:lnTo>
                  <a:lnTo>
                    <a:pt x="547" y="167"/>
                  </a:lnTo>
                  <a:lnTo>
                    <a:pt x="547" y="167"/>
                  </a:lnTo>
                  <a:lnTo>
                    <a:pt x="549" y="165"/>
                  </a:lnTo>
                  <a:lnTo>
                    <a:pt x="549" y="163"/>
                  </a:lnTo>
                  <a:lnTo>
                    <a:pt x="549" y="163"/>
                  </a:lnTo>
                  <a:lnTo>
                    <a:pt x="549" y="163"/>
                  </a:lnTo>
                  <a:lnTo>
                    <a:pt x="549" y="161"/>
                  </a:lnTo>
                  <a:lnTo>
                    <a:pt x="547" y="163"/>
                  </a:lnTo>
                  <a:lnTo>
                    <a:pt x="547" y="161"/>
                  </a:lnTo>
                  <a:lnTo>
                    <a:pt x="547" y="161"/>
                  </a:lnTo>
                  <a:lnTo>
                    <a:pt x="547" y="161"/>
                  </a:lnTo>
                  <a:lnTo>
                    <a:pt x="547" y="161"/>
                  </a:lnTo>
                  <a:lnTo>
                    <a:pt x="547" y="161"/>
                  </a:lnTo>
                  <a:lnTo>
                    <a:pt x="546" y="163"/>
                  </a:lnTo>
                  <a:lnTo>
                    <a:pt x="547" y="163"/>
                  </a:lnTo>
                  <a:lnTo>
                    <a:pt x="547" y="165"/>
                  </a:lnTo>
                  <a:lnTo>
                    <a:pt x="547" y="167"/>
                  </a:lnTo>
                  <a:lnTo>
                    <a:pt x="547" y="167"/>
                  </a:lnTo>
                  <a:lnTo>
                    <a:pt x="546" y="167"/>
                  </a:lnTo>
                  <a:lnTo>
                    <a:pt x="546" y="167"/>
                  </a:lnTo>
                  <a:lnTo>
                    <a:pt x="546" y="167"/>
                  </a:lnTo>
                  <a:lnTo>
                    <a:pt x="544" y="167"/>
                  </a:lnTo>
                  <a:lnTo>
                    <a:pt x="544" y="168"/>
                  </a:lnTo>
                  <a:close/>
                  <a:moveTo>
                    <a:pt x="551" y="167"/>
                  </a:moveTo>
                  <a:lnTo>
                    <a:pt x="553" y="167"/>
                  </a:lnTo>
                  <a:lnTo>
                    <a:pt x="553" y="165"/>
                  </a:lnTo>
                  <a:lnTo>
                    <a:pt x="553" y="165"/>
                  </a:lnTo>
                  <a:lnTo>
                    <a:pt x="555" y="165"/>
                  </a:lnTo>
                  <a:lnTo>
                    <a:pt x="557" y="161"/>
                  </a:lnTo>
                  <a:lnTo>
                    <a:pt x="557" y="161"/>
                  </a:lnTo>
                  <a:lnTo>
                    <a:pt x="557" y="163"/>
                  </a:lnTo>
                  <a:lnTo>
                    <a:pt x="558" y="161"/>
                  </a:lnTo>
                  <a:lnTo>
                    <a:pt x="558" y="163"/>
                  </a:lnTo>
                  <a:lnTo>
                    <a:pt x="558" y="163"/>
                  </a:lnTo>
                  <a:lnTo>
                    <a:pt x="557" y="163"/>
                  </a:lnTo>
                  <a:lnTo>
                    <a:pt x="560" y="161"/>
                  </a:lnTo>
                  <a:lnTo>
                    <a:pt x="560" y="161"/>
                  </a:lnTo>
                  <a:lnTo>
                    <a:pt x="560" y="163"/>
                  </a:lnTo>
                  <a:lnTo>
                    <a:pt x="560" y="163"/>
                  </a:lnTo>
                  <a:lnTo>
                    <a:pt x="562" y="161"/>
                  </a:lnTo>
                  <a:lnTo>
                    <a:pt x="562" y="159"/>
                  </a:lnTo>
                  <a:lnTo>
                    <a:pt x="564" y="159"/>
                  </a:lnTo>
                  <a:lnTo>
                    <a:pt x="564" y="158"/>
                  </a:lnTo>
                  <a:lnTo>
                    <a:pt x="564" y="158"/>
                  </a:lnTo>
                  <a:lnTo>
                    <a:pt x="567" y="158"/>
                  </a:lnTo>
                  <a:lnTo>
                    <a:pt x="566" y="156"/>
                  </a:lnTo>
                  <a:lnTo>
                    <a:pt x="566" y="154"/>
                  </a:lnTo>
                  <a:lnTo>
                    <a:pt x="566" y="154"/>
                  </a:lnTo>
                  <a:lnTo>
                    <a:pt x="566" y="156"/>
                  </a:lnTo>
                  <a:lnTo>
                    <a:pt x="564" y="158"/>
                  </a:lnTo>
                  <a:lnTo>
                    <a:pt x="564" y="158"/>
                  </a:lnTo>
                  <a:lnTo>
                    <a:pt x="562" y="158"/>
                  </a:lnTo>
                  <a:lnTo>
                    <a:pt x="562" y="158"/>
                  </a:lnTo>
                  <a:lnTo>
                    <a:pt x="560" y="159"/>
                  </a:lnTo>
                  <a:lnTo>
                    <a:pt x="558" y="159"/>
                  </a:lnTo>
                  <a:lnTo>
                    <a:pt x="558" y="159"/>
                  </a:lnTo>
                  <a:lnTo>
                    <a:pt x="558" y="159"/>
                  </a:lnTo>
                  <a:lnTo>
                    <a:pt x="558" y="159"/>
                  </a:lnTo>
                  <a:lnTo>
                    <a:pt x="557" y="159"/>
                  </a:lnTo>
                  <a:lnTo>
                    <a:pt x="558" y="158"/>
                  </a:lnTo>
                  <a:lnTo>
                    <a:pt x="560" y="156"/>
                  </a:lnTo>
                  <a:lnTo>
                    <a:pt x="560" y="156"/>
                  </a:lnTo>
                  <a:lnTo>
                    <a:pt x="560" y="156"/>
                  </a:lnTo>
                  <a:lnTo>
                    <a:pt x="558" y="156"/>
                  </a:lnTo>
                  <a:lnTo>
                    <a:pt x="557" y="158"/>
                  </a:lnTo>
                  <a:lnTo>
                    <a:pt x="555" y="158"/>
                  </a:lnTo>
                  <a:lnTo>
                    <a:pt x="557" y="158"/>
                  </a:lnTo>
                  <a:lnTo>
                    <a:pt x="557" y="158"/>
                  </a:lnTo>
                  <a:lnTo>
                    <a:pt x="557" y="159"/>
                  </a:lnTo>
                  <a:lnTo>
                    <a:pt x="557" y="159"/>
                  </a:lnTo>
                  <a:lnTo>
                    <a:pt x="555" y="159"/>
                  </a:lnTo>
                  <a:lnTo>
                    <a:pt x="555" y="159"/>
                  </a:lnTo>
                  <a:lnTo>
                    <a:pt x="555" y="161"/>
                  </a:lnTo>
                  <a:lnTo>
                    <a:pt x="553" y="163"/>
                  </a:lnTo>
                  <a:lnTo>
                    <a:pt x="553" y="163"/>
                  </a:lnTo>
                  <a:lnTo>
                    <a:pt x="553" y="163"/>
                  </a:lnTo>
                  <a:lnTo>
                    <a:pt x="553" y="163"/>
                  </a:lnTo>
                  <a:lnTo>
                    <a:pt x="551" y="165"/>
                  </a:lnTo>
                  <a:lnTo>
                    <a:pt x="551" y="165"/>
                  </a:lnTo>
                  <a:lnTo>
                    <a:pt x="551" y="167"/>
                  </a:lnTo>
                  <a:lnTo>
                    <a:pt x="551" y="167"/>
                  </a:lnTo>
                  <a:close/>
                  <a:moveTo>
                    <a:pt x="533" y="154"/>
                  </a:moveTo>
                  <a:lnTo>
                    <a:pt x="533" y="154"/>
                  </a:lnTo>
                  <a:lnTo>
                    <a:pt x="533" y="154"/>
                  </a:lnTo>
                  <a:lnTo>
                    <a:pt x="535" y="156"/>
                  </a:lnTo>
                  <a:lnTo>
                    <a:pt x="535" y="156"/>
                  </a:lnTo>
                  <a:lnTo>
                    <a:pt x="535" y="156"/>
                  </a:lnTo>
                  <a:lnTo>
                    <a:pt x="535" y="158"/>
                  </a:lnTo>
                  <a:lnTo>
                    <a:pt x="535" y="159"/>
                  </a:lnTo>
                  <a:lnTo>
                    <a:pt x="537" y="159"/>
                  </a:lnTo>
                  <a:lnTo>
                    <a:pt x="537" y="159"/>
                  </a:lnTo>
                  <a:lnTo>
                    <a:pt x="537" y="159"/>
                  </a:lnTo>
                  <a:lnTo>
                    <a:pt x="537" y="159"/>
                  </a:lnTo>
                  <a:lnTo>
                    <a:pt x="537" y="158"/>
                  </a:lnTo>
                  <a:lnTo>
                    <a:pt x="538" y="159"/>
                  </a:lnTo>
                  <a:lnTo>
                    <a:pt x="538" y="158"/>
                  </a:lnTo>
                  <a:lnTo>
                    <a:pt x="537" y="158"/>
                  </a:lnTo>
                  <a:lnTo>
                    <a:pt x="537" y="158"/>
                  </a:lnTo>
                  <a:lnTo>
                    <a:pt x="538" y="158"/>
                  </a:lnTo>
                  <a:lnTo>
                    <a:pt x="540" y="158"/>
                  </a:lnTo>
                  <a:lnTo>
                    <a:pt x="542" y="159"/>
                  </a:lnTo>
                  <a:lnTo>
                    <a:pt x="542" y="161"/>
                  </a:lnTo>
                  <a:lnTo>
                    <a:pt x="542" y="161"/>
                  </a:lnTo>
                  <a:lnTo>
                    <a:pt x="542" y="161"/>
                  </a:lnTo>
                  <a:lnTo>
                    <a:pt x="542" y="163"/>
                  </a:lnTo>
                  <a:lnTo>
                    <a:pt x="544" y="161"/>
                  </a:lnTo>
                  <a:lnTo>
                    <a:pt x="544" y="161"/>
                  </a:lnTo>
                  <a:lnTo>
                    <a:pt x="544" y="161"/>
                  </a:lnTo>
                  <a:lnTo>
                    <a:pt x="544" y="159"/>
                  </a:lnTo>
                  <a:lnTo>
                    <a:pt x="544" y="159"/>
                  </a:lnTo>
                  <a:lnTo>
                    <a:pt x="544" y="159"/>
                  </a:lnTo>
                  <a:lnTo>
                    <a:pt x="544" y="159"/>
                  </a:lnTo>
                  <a:lnTo>
                    <a:pt x="542" y="159"/>
                  </a:lnTo>
                  <a:lnTo>
                    <a:pt x="542" y="158"/>
                  </a:lnTo>
                  <a:lnTo>
                    <a:pt x="542" y="156"/>
                  </a:lnTo>
                  <a:lnTo>
                    <a:pt x="540" y="156"/>
                  </a:lnTo>
                  <a:lnTo>
                    <a:pt x="537" y="154"/>
                  </a:lnTo>
                  <a:lnTo>
                    <a:pt x="537" y="154"/>
                  </a:lnTo>
                  <a:lnTo>
                    <a:pt x="537" y="154"/>
                  </a:lnTo>
                  <a:lnTo>
                    <a:pt x="538" y="154"/>
                  </a:lnTo>
                  <a:lnTo>
                    <a:pt x="538" y="152"/>
                  </a:lnTo>
                  <a:lnTo>
                    <a:pt x="538" y="152"/>
                  </a:lnTo>
                  <a:lnTo>
                    <a:pt x="538" y="152"/>
                  </a:lnTo>
                  <a:lnTo>
                    <a:pt x="538" y="152"/>
                  </a:lnTo>
                  <a:lnTo>
                    <a:pt x="538" y="152"/>
                  </a:lnTo>
                  <a:lnTo>
                    <a:pt x="538" y="150"/>
                  </a:lnTo>
                  <a:lnTo>
                    <a:pt x="538" y="150"/>
                  </a:lnTo>
                  <a:lnTo>
                    <a:pt x="538" y="150"/>
                  </a:lnTo>
                  <a:lnTo>
                    <a:pt x="537" y="150"/>
                  </a:lnTo>
                  <a:lnTo>
                    <a:pt x="537" y="152"/>
                  </a:lnTo>
                  <a:lnTo>
                    <a:pt x="535" y="154"/>
                  </a:lnTo>
                  <a:lnTo>
                    <a:pt x="533" y="152"/>
                  </a:lnTo>
                  <a:lnTo>
                    <a:pt x="533" y="152"/>
                  </a:lnTo>
                  <a:lnTo>
                    <a:pt x="533" y="154"/>
                  </a:lnTo>
                  <a:lnTo>
                    <a:pt x="533" y="154"/>
                  </a:lnTo>
                  <a:close/>
                  <a:moveTo>
                    <a:pt x="605" y="132"/>
                  </a:moveTo>
                  <a:lnTo>
                    <a:pt x="607" y="130"/>
                  </a:lnTo>
                  <a:lnTo>
                    <a:pt x="607" y="130"/>
                  </a:lnTo>
                  <a:lnTo>
                    <a:pt x="607" y="130"/>
                  </a:lnTo>
                  <a:lnTo>
                    <a:pt x="607" y="130"/>
                  </a:lnTo>
                  <a:lnTo>
                    <a:pt x="607" y="130"/>
                  </a:lnTo>
                  <a:lnTo>
                    <a:pt x="605" y="130"/>
                  </a:lnTo>
                  <a:lnTo>
                    <a:pt x="605" y="130"/>
                  </a:lnTo>
                  <a:lnTo>
                    <a:pt x="603" y="132"/>
                  </a:lnTo>
                  <a:lnTo>
                    <a:pt x="603" y="134"/>
                  </a:lnTo>
                  <a:lnTo>
                    <a:pt x="603" y="136"/>
                  </a:lnTo>
                  <a:lnTo>
                    <a:pt x="605" y="134"/>
                  </a:lnTo>
                  <a:lnTo>
                    <a:pt x="605" y="134"/>
                  </a:lnTo>
                  <a:lnTo>
                    <a:pt x="607" y="134"/>
                  </a:lnTo>
                  <a:lnTo>
                    <a:pt x="607" y="132"/>
                  </a:lnTo>
                  <a:lnTo>
                    <a:pt x="605" y="132"/>
                  </a:lnTo>
                  <a:lnTo>
                    <a:pt x="605" y="132"/>
                  </a:lnTo>
                  <a:lnTo>
                    <a:pt x="605" y="132"/>
                  </a:lnTo>
                  <a:close/>
                  <a:moveTo>
                    <a:pt x="618" y="80"/>
                  </a:moveTo>
                  <a:lnTo>
                    <a:pt x="618" y="82"/>
                  </a:lnTo>
                  <a:lnTo>
                    <a:pt x="618" y="82"/>
                  </a:lnTo>
                  <a:lnTo>
                    <a:pt x="618" y="82"/>
                  </a:lnTo>
                  <a:lnTo>
                    <a:pt x="618" y="82"/>
                  </a:lnTo>
                  <a:lnTo>
                    <a:pt x="620" y="80"/>
                  </a:lnTo>
                  <a:lnTo>
                    <a:pt x="620" y="80"/>
                  </a:lnTo>
                  <a:lnTo>
                    <a:pt x="620" y="80"/>
                  </a:lnTo>
                  <a:lnTo>
                    <a:pt x="620" y="80"/>
                  </a:lnTo>
                  <a:lnTo>
                    <a:pt x="620" y="80"/>
                  </a:lnTo>
                  <a:lnTo>
                    <a:pt x="620" y="82"/>
                  </a:lnTo>
                  <a:lnTo>
                    <a:pt x="620" y="82"/>
                  </a:lnTo>
                  <a:lnTo>
                    <a:pt x="620" y="82"/>
                  </a:lnTo>
                  <a:lnTo>
                    <a:pt x="620" y="82"/>
                  </a:lnTo>
                  <a:lnTo>
                    <a:pt x="620" y="80"/>
                  </a:lnTo>
                  <a:lnTo>
                    <a:pt x="622" y="80"/>
                  </a:lnTo>
                  <a:lnTo>
                    <a:pt x="622" y="78"/>
                  </a:lnTo>
                  <a:lnTo>
                    <a:pt x="622" y="78"/>
                  </a:lnTo>
                  <a:lnTo>
                    <a:pt x="620" y="78"/>
                  </a:lnTo>
                  <a:lnTo>
                    <a:pt x="620" y="78"/>
                  </a:lnTo>
                  <a:lnTo>
                    <a:pt x="620" y="78"/>
                  </a:lnTo>
                  <a:lnTo>
                    <a:pt x="620" y="76"/>
                  </a:lnTo>
                  <a:lnTo>
                    <a:pt x="620" y="74"/>
                  </a:lnTo>
                  <a:lnTo>
                    <a:pt x="620" y="74"/>
                  </a:lnTo>
                  <a:lnTo>
                    <a:pt x="620" y="76"/>
                  </a:lnTo>
                  <a:lnTo>
                    <a:pt x="620" y="76"/>
                  </a:lnTo>
                  <a:lnTo>
                    <a:pt x="620" y="76"/>
                  </a:lnTo>
                  <a:lnTo>
                    <a:pt x="620" y="76"/>
                  </a:lnTo>
                  <a:lnTo>
                    <a:pt x="620" y="78"/>
                  </a:lnTo>
                  <a:lnTo>
                    <a:pt x="620" y="78"/>
                  </a:lnTo>
                  <a:lnTo>
                    <a:pt x="618" y="80"/>
                  </a:lnTo>
                  <a:close/>
                  <a:moveTo>
                    <a:pt x="582" y="74"/>
                  </a:moveTo>
                  <a:lnTo>
                    <a:pt x="584" y="74"/>
                  </a:lnTo>
                  <a:lnTo>
                    <a:pt x="584" y="74"/>
                  </a:lnTo>
                  <a:lnTo>
                    <a:pt x="584" y="73"/>
                  </a:lnTo>
                  <a:lnTo>
                    <a:pt x="584" y="71"/>
                  </a:lnTo>
                  <a:lnTo>
                    <a:pt x="584" y="71"/>
                  </a:lnTo>
                  <a:lnTo>
                    <a:pt x="582" y="71"/>
                  </a:lnTo>
                  <a:lnTo>
                    <a:pt x="582" y="73"/>
                  </a:lnTo>
                  <a:lnTo>
                    <a:pt x="580" y="73"/>
                  </a:lnTo>
                  <a:lnTo>
                    <a:pt x="580" y="73"/>
                  </a:lnTo>
                  <a:lnTo>
                    <a:pt x="582" y="74"/>
                  </a:lnTo>
                  <a:lnTo>
                    <a:pt x="582" y="74"/>
                  </a:lnTo>
                  <a:close/>
                  <a:moveTo>
                    <a:pt x="631" y="74"/>
                  </a:moveTo>
                  <a:lnTo>
                    <a:pt x="632" y="76"/>
                  </a:lnTo>
                  <a:lnTo>
                    <a:pt x="632" y="76"/>
                  </a:lnTo>
                  <a:lnTo>
                    <a:pt x="632" y="74"/>
                  </a:lnTo>
                  <a:lnTo>
                    <a:pt x="634" y="73"/>
                  </a:lnTo>
                  <a:lnTo>
                    <a:pt x="634" y="73"/>
                  </a:lnTo>
                  <a:lnTo>
                    <a:pt x="634" y="71"/>
                  </a:lnTo>
                  <a:lnTo>
                    <a:pt x="634" y="69"/>
                  </a:lnTo>
                  <a:lnTo>
                    <a:pt x="632" y="71"/>
                  </a:lnTo>
                  <a:lnTo>
                    <a:pt x="632" y="71"/>
                  </a:lnTo>
                  <a:lnTo>
                    <a:pt x="632" y="69"/>
                  </a:lnTo>
                  <a:lnTo>
                    <a:pt x="632" y="69"/>
                  </a:lnTo>
                  <a:lnTo>
                    <a:pt x="632" y="67"/>
                  </a:lnTo>
                  <a:lnTo>
                    <a:pt x="632" y="69"/>
                  </a:lnTo>
                  <a:lnTo>
                    <a:pt x="632" y="69"/>
                  </a:lnTo>
                  <a:lnTo>
                    <a:pt x="631" y="69"/>
                  </a:lnTo>
                  <a:lnTo>
                    <a:pt x="631" y="69"/>
                  </a:lnTo>
                  <a:lnTo>
                    <a:pt x="629" y="69"/>
                  </a:lnTo>
                  <a:lnTo>
                    <a:pt x="629" y="71"/>
                  </a:lnTo>
                  <a:lnTo>
                    <a:pt x="631" y="71"/>
                  </a:lnTo>
                  <a:lnTo>
                    <a:pt x="631" y="74"/>
                  </a:lnTo>
                  <a:lnTo>
                    <a:pt x="631" y="74"/>
                  </a:lnTo>
                  <a:close/>
                  <a:moveTo>
                    <a:pt x="636" y="49"/>
                  </a:moveTo>
                  <a:lnTo>
                    <a:pt x="636" y="49"/>
                  </a:lnTo>
                  <a:lnTo>
                    <a:pt x="636" y="51"/>
                  </a:lnTo>
                  <a:lnTo>
                    <a:pt x="636" y="51"/>
                  </a:lnTo>
                  <a:lnTo>
                    <a:pt x="636" y="51"/>
                  </a:lnTo>
                  <a:lnTo>
                    <a:pt x="634" y="53"/>
                  </a:lnTo>
                  <a:lnTo>
                    <a:pt x="634" y="53"/>
                  </a:lnTo>
                  <a:lnTo>
                    <a:pt x="636" y="53"/>
                  </a:lnTo>
                  <a:lnTo>
                    <a:pt x="638" y="53"/>
                  </a:lnTo>
                  <a:lnTo>
                    <a:pt x="640" y="51"/>
                  </a:lnTo>
                  <a:lnTo>
                    <a:pt x="640" y="49"/>
                  </a:lnTo>
                  <a:lnTo>
                    <a:pt x="640" y="49"/>
                  </a:lnTo>
                  <a:lnTo>
                    <a:pt x="641" y="49"/>
                  </a:lnTo>
                  <a:lnTo>
                    <a:pt x="641" y="47"/>
                  </a:lnTo>
                  <a:lnTo>
                    <a:pt x="640" y="47"/>
                  </a:lnTo>
                  <a:lnTo>
                    <a:pt x="640" y="47"/>
                  </a:lnTo>
                  <a:lnTo>
                    <a:pt x="640" y="49"/>
                  </a:lnTo>
                  <a:lnTo>
                    <a:pt x="638" y="49"/>
                  </a:lnTo>
                  <a:lnTo>
                    <a:pt x="638" y="49"/>
                  </a:lnTo>
                  <a:lnTo>
                    <a:pt x="638" y="49"/>
                  </a:lnTo>
                  <a:lnTo>
                    <a:pt x="636" y="49"/>
                  </a:lnTo>
                  <a:close/>
                  <a:moveTo>
                    <a:pt x="647" y="24"/>
                  </a:moveTo>
                  <a:lnTo>
                    <a:pt x="647" y="26"/>
                  </a:lnTo>
                  <a:lnTo>
                    <a:pt x="647" y="26"/>
                  </a:lnTo>
                  <a:lnTo>
                    <a:pt x="647" y="26"/>
                  </a:lnTo>
                  <a:lnTo>
                    <a:pt x="645" y="26"/>
                  </a:lnTo>
                  <a:lnTo>
                    <a:pt x="645" y="26"/>
                  </a:lnTo>
                  <a:lnTo>
                    <a:pt x="645" y="24"/>
                  </a:lnTo>
                  <a:lnTo>
                    <a:pt x="645" y="24"/>
                  </a:lnTo>
                  <a:lnTo>
                    <a:pt x="645" y="24"/>
                  </a:lnTo>
                  <a:lnTo>
                    <a:pt x="640" y="24"/>
                  </a:lnTo>
                  <a:lnTo>
                    <a:pt x="640" y="24"/>
                  </a:lnTo>
                  <a:lnTo>
                    <a:pt x="641" y="27"/>
                  </a:lnTo>
                  <a:lnTo>
                    <a:pt x="641" y="29"/>
                  </a:lnTo>
                  <a:lnTo>
                    <a:pt x="643" y="29"/>
                  </a:lnTo>
                  <a:lnTo>
                    <a:pt x="643" y="29"/>
                  </a:lnTo>
                  <a:lnTo>
                    <a:pt x="643" y="29"/>
                  </a:lnTo>
                  <a:lnTo>
                    <a:pt x="643" y="29"/>
                  </a:lnTo>
                  <a:lnTo>
                    <a:pt x="643" y="27"/>
                  </a:lnTo>
                  <a:lnTo>
                    <a:pt x="643" y="27"/>
                  </a:lnTo>
                  <a:lnTo>
                    <a:pt x="645" y="27"/>
                  </a:lnTo>
                  <a:lnTo>
                    <a:pt x="645" y="27"/>
                  </a:lnTo>
                  <a:lnTo>
                    <a:pt x="647" y="29"/>
                  </a:lnTo>
                  <a:lnTo>
                    <a:pt x="649" y="27"/>
                  </a:lnTo>
                  <a:lnTo>
                    <a:pt x="649" y="26"/>
                  </a:lnTo>
                  <a:lnTo>
                    <a:pt x="649" y="26"/>
                  </a:lnTo>
                  <a:lnTo>
                    <a:pt x="649" y="26"/>
                  </a:lnTo>
                  <a:lnTo>
                    <a:pt x="647" y="24"/>
                  </a:lnTo>
                  <a:close/>
                  <a:moveTo>
                    <a:pt x="603" y="64"/>
                  </a:moveTo>
                  <a:lnTo>
                    <a:pt x="603" y="64"/>
                  </a:lnTo>
                  <a:lnTo>
                    <a:pt x="603" y="64"/>
                  </a:lnTo>
                  <a:lnTo>
                    <a:pt x="605" y="64"/>
                  </a:lnTo>
                  <a:lnTo>
                    <a:pt x="605" y="64"/>
                  </a:lnTo>
                  <a:lnTo>
                    <a:pt x="605" y="65"/>
                  </a:lnTo>
                  <a:lnTo>
                    <a:pt x="605" y="65"/>
                  </a:lnTo>
                  <a:lnTo>
                    <a:pt x="605" y="65"/>
                  </a:lnTo>
                  <a:lnTo>
                    <a:pt x="607" y="65"/>
                  </a:lnTo>
                  <a:lnTo>
                    <a:pt x="609" y="64"/>
                  </a:lnTo>
                  <a:lnTo>
                    <a:pt x="609" y="64"/>
                  </a:lnTo>
                  <a:lnTo>
                    <a:pt x="609" y="65"/>
                  </a:lnTo>
                  <a:lnTo>
                    <a:pt x="609" y="65"/>
                  </a:lnTo>
                  <a:lnTo>
                    <a:pt x="611" y="65"/>
                  </a:lnTo>
                  <a:lnTo>
                    <a:pt x="611" y="65"/>
                  </a:lnTo>
                  <a:lnTo>
                    <a:pt x="611" y="64"/>
                  </a:lnTo>
                  <a:lnTo>
                    <a:pt x="611" y="62"/>
                  </a:lnTo>
                  <a:lnTo>
                    <a:pt x="612" y="65"/>
                  </a:lnTo>
                  <a:lnTo>
                    <a:pt x="612" y="65"/>
                  </a:lnTo>
                  <a:lnTo>
                    <a:pt x="612" y="65"/>
                  </a:lnTo>
                  <a:lnTo>
                    <a:pt x="611" y="65"/>
                  </a:lnTo>
                  <a:lnTo>
                    <a:pt x="611" y="67"/>
                  </a:lnTo>
                  <a:lnTo>
                    <a:pt x="611" y="67"/>
                  </a:lnTo>
                  <a:lnTo>
                    <a:pt x="611" y="67"/>
                  </a:lnTo>
                  <a:lnTo>
                    <a:pt x="611" y="69"/>
                  </a:lnTo>
                  <a:lnTo>
                    <a:pt x="611" y="69"/>
                  </a:lnTo>
                  <a:lnTo>
                    <a:pt x="611" y="69"/>
                  </a:lnTo>
                  <a:lnTo>
                    <a:pt x="611" y="69"/>
                  </a:lnTo>
                  <a:lnTo>
                    <a:pt x="614" y="71"/>
                  </a:lnTo>
                  <a:lnTo>
                    <a:pt x="614" y="71"/>
                  </a:lnTo>
                  <a:lnTo>
                    <a:pt x="614" y="71"/>
                  </a:lnTo>
                  <a:lnTo>
                    <a:pt x="614" y="69"/>
                  </a:lnTo>
                  <a:lnTo>
                    <a:pt x="614" y="69"/>
                  </a:lnTo>
                  <a:lnTo>
                    <a:pt x="616" y="67"/>
                  </a:lnTo>
                  <a:lnTo>
                    <a:pt x="616" y="69"/>
                  </a:lnTo>
                  <a:lnTo>
                    <a:pt x="616" y="69"/>
                  </a:lnTo>
                  <a:lnTo>
                    <a:pt x="616" y="67"/>
                  </a:lnTo>
                  <a:lnTo>
                    <a:pt x="616" y="65"/>
                  </a:lnTo>
                  <a:lnTo>
                    <a:pt x="616" y="65"/>
                  </a:lnTo>
                  <a:lnTo>
                    <a:pt x="618" y="65"/>
                  </a:lnTo>
                  <a:lnTo>
                    <a:pt x="618" y="67"/>
                  </a:lnTo>
                  <a:lnTo>
                    <a:pt x="618" y="65"/>
                  </a:lnTo>
                  <a:lnTo>
                    <a:pt x="618" y="64"/>
                  </a:lnTo>
                  <a:lnTo>
                    <a:pt x="618" y="64"/>
                  </a:lnTo>
                  <a:lnTo>
                    <a:pt x="616" y="62"/>
                  </a:lnTo>
                  <a:lnTo>
                    <a:pt x="616" y="62"/>
                  </a:lnTo>
                  <a:lnTo>
                    <a:pt x="616" y="60"/>
                  </a:lnTo>
                  <a:lnTo>
                    <a:pt x="618" y="62"/>
                  </a:lnTo>
                  <a:lnTo>
                    <a:pt x="618" y="62"/>
                  </a:lnTo>
                  <a:lnTo>
                    <a:pt x="620" y="64"/>
                  </a:lnTo>
                  <a:lnTo>
                    <a:pt x="620" y="67"/>
                  </a:lnTo>
                  <a:lnTo>
                    <a:pt x="622" y="64"/>
                  </a:lnTo>
                  <a:lnTo>
                    <a:pt x="622" y="62"/>
                  </a:lnTo>
                  <a:lnTo>
                    <a:pt x="623" y="62"/>
                  </a:lnTo>
                  <a:lnTo>
                    <a:pt x="623" y="64"/>
                  </a:lnTo>
                  <a:lnTo>
                    <a:pt x="622" y="64"/>
                  </a:lnTo>
                  <a:lnTo>
                    <a:pt x="622" y="64"/>
                  </a:lnTo>
                  <a:lnTo>
                    <a:pt x="622" y="65"/>
                  </a:lnTo>
                  <a:lnTo>
                    <a:pt x="622" y="67"/>
                  </a:lnTo>
                  <a:lnTo>
                    <a:pt x="622" y="69"/>
                  </a:lnTo>
                  <a:lnTo>
                    <a:pt x="622" y="69"/>
                  </a:lnTo>
                  <a:lnTo>
                    <a:pt x="622" y="69"/>
                  </a:lnTo>
                  <a:lnTo>
                    <a:pt x="622" y="69"/>
                  </a:lnTo>
                  <a:lnTo>
                    <a:pt x="622" y="69"/>
                  </a:lnTo>
                  <a:lnTo>
                    <a:pt x="623" y="69"/>
                  </a:lnTo>
                  <a:lnTo>
                    <a:pt x="622" y="71"/>
                  </a:lnTo>
                  <a:lnTo>
                    <a:pt x="622" y="71"/>
                  </a:lnTo>
                  <a:lnTo>
                    <a:pt x="622" y="71"/>
                  </a:lnTo>
                  <a:lnTo>
                    <a:pt x="622" y="73"/>
                  </a:lnTo>
                  <a:lnTo>
                    <a:pt x="622" y="73"/>
                  </a:lnTo>
                  <a:lnTo>
                    <a:pt x="623" y="73"/>
                  </a:lnTo>
                  <a:lnTo>
                    <a:pt x="623" y="73"/>
                  </a:lnTo>
                  <a:lnTo>
                    <a:pt x="623" y="74"/>
                  </a:lnTo>
                  <a:lnTo>
                    <a:pt x="623" y="78"/>
                  </a:lnTo>
                  <a:lnTo>
                    <a:pt x="622" y="80"/>
                  </a:lnTo>
                  <a:lnTo>
                    <a:pt x="622" y="83"/>
                  </a:lnTo>
                  <a:lnTo>
                    <a:pt x="620" y="85"/>
                  </a:lnTo>
                  <a:lnTo>
                    <a:pt x="620" y="87"/>
                  </a:lnTo>
                  <a:lnTo>
                    <a:pt x="620" y="89"/>
                  </a:lnTo>
                  <a:lnTo>
                    <a:pt x="618" y="89"/>
                  </a:lnTo>
                  <a:lnTo>
                    <a:pt x="618" y="89"/>
                  </a:lnTo>
                  <a:lnTo>
                    <a:pt x="620" y="91"/>
                  </a:lnTo>
                  <a:lnTo>
                    <a:pt x="620" y="91"/>
                  </a:lnTo>
                  <a:lnTo>
                    <a:pt x="620" y="93"/>
                  </a:lnTo>
                  <a:lnTo>
                    <a:pt x="620" y="91"/>
                  </a:lnTo>
                  <a:lnTo>
                    <a:pt x="620" y="93"/>
                  </a:lnTo>
                  <a:lnTo>
                    <a:pt x="618" y="93"/>
                  </a:lnTo>
                  <a:lnTo>
                    <a:pt x="618" y="93"/>
                  </a:lnTo>
                  <a:lnTo>
                    <a:pt x="618" y="94"/>
                  </a:lnTo>
                  <a:lnTo>
                    <a:pt x="618" y="96"/>
                  </a:lnTo>
                  <a:lnTo>
                    <a:pt x="618" y="98"/>
                  </a:lnTo>
                  <a:lnTo>
                    <a:pt x="620" y="98"/>
                  </a:lnTo>
                  <a:lnTo>
                    <a:pt x="620" y="98"/>
                  </a:lnTo>
                  <a:lnTo>
                    <a:pt x="622" y="98"/>
                  </a:lnTo>
                  <a:lnTo>
                    <a:pt x="622" y="98"/>
                  </a:lnTo>
                  <a:lnTo>
                    <a:pt x="620" y="100"/>
                  </a:lnTo>
                  <a:lnTo>
                    <a:pt x="622" y="100"/>
                  </a:lnTo>
                  <a:lnTo>
                    <a:pt x="622" y="100"/>
                  </a:lnTo>
                  <a:lnTo>
                    <a:pt x="622" y="100"/>
                  </a:lnTo>
                  <a:lnTo>
                    <a:pt x="622" y="102"/>
                  </a:lnTo>
                  <a:lnTo>
                    <a:pt x="623" y="102"/>
                  </a:lnTo>
                  <a:lnTo>
                    <a:pt x="623" y="102"/>
                  </a:lnTo>
                  <a:lnTo>
                    <a:pt x="623" y="100"/>
                  </a:lnTo>
                  <a:lnTo>
                    <a:pt x="623" y="100"/>
                  </a:lnTo>
                  <a:lnTo>
                    <a:pt x="623" y="98"/>
                  </a:lnTo>
                  <a:lnTo>
                    <a:pt x="623" y="98"/>
                  </a:lnTo>
                  <a:lnTo>
                    <a:pt x="623" y="96"/>
                  </a:lnTo>
                  <a:lnTo>
                    <a:pt x="623" y="94"/>
                  </a:lnTo>
                  <a:lnTo>
                    <a:pt x="623" y="94"/>
                  </a:lnTo>
                  <a:lnTo>
                    <a:pt x="623" y="94"/>
                  </a:lnTo>
                  <a:lnTo>
                    <a:pt x="623" y="94"/>
                  </a:lnTo>
                  <a:lnTo>
                    <a:pt x="623" y="93"/>
                  </a:lnTo>
                  <a:lnTo>
                    <a:pt x="623" y="91"/>
                  </a:lnTo>
                  <a:lnTo>
                    <a:pt x="623" y="89"/>
                  </a:lnTo>
                  <a:lnTo>
                    <a:pt x="623" y="87"/>
                  </a:lnTo>
                  <a:lnTo>
                    <a:pt x="625" y="89"/>
                  </a:lnTo>
                  <a:lnTo>
                    <a:pt x="627" y="89"/>
                  </a:lnTo>
                  <a:lnTo>
                    <a:pt x="627" y="87"/>
                  </a:lnTo>
                  <a:lnTo>
                    <a:pt x="625" y="83"/>
                  </a:lnTo>
                  <a:lnTo>
                    <a:pt x="625" y="83"/>
                  </a:lnTo>
                  <a:lnTo>
                    <a:pt x="627" y="83"/>
                  </a:lnTo>
                  <a:lnTo>
                    <a:pt x="627" y="83"/>
                  </a:lnTo>
                  <a:lnTo>
                    <a:pt x="627" y="82"/>
                  </a:lnTo>
                  <a:lnTo>
                    <a:pt x="629" y="82"/>
                  </a:lnTo>
                  <a:lnTo>
                    <a:pt x="627" y="82"/>
                  </a:lnTo>
                  <a:lnTo>
                    <a:pt x="627" y="80"/>
                  </a:lnTo>
                  <a:lnTo>
                    <a:pt x="627" y="78"/>
                  </a:lnTo>
                  <a:lnTo>
                    <a:pt x="627" y="78"/>
                  </a:lnTo>
                  <a:lnTo>
                    <a:pt x="625" y="76"/>
                  </a:lnTo>
                  <a:lnTo>
                    <a:pt x="625" y="76"/>
                  </a:lnTo>
                  <a:lnTo>
                    <a:pt x="625" y="76"/>
                  </a:lnTo>
                  <a:lnTo>
                    <a:pt x="627" y="76"/>
                  </a:lnTo>
                  <a:lnTo>
                    <a:pt x="627" y="76"/>
                  </a:lnTo>
                  <a:lnTo>
                    <a:pt x="627" y="76"/>
                  </a:lnTo>
                  <a:lnTo>
                    <a:pt x="627" y="74"/>
                  </a:lnTo>
                  <a:lnTo>
                    <a:pt x="627" y="74"/>
                  </a:lnTo>
                  <a:lnTo>
                    <a:pt x="627" y="74"/>
                  </a:lnTo>
                  <a:lnTo>
                    <a:pt x="627" y="73"/>
                  </a:lnTo>
                  <a:lnTo>
                    <a:pt x="629" y="73"/>
                  </a:lnTo>
                  <a:lnTo>
                    <a:pt x="629" y="73"/>
                  </a:lnTo>
                  <a:lnTo>
                    <a:pt x="629" y="73"/>
                  </a:lnTo>
                  <a:lnTo>
                    <a:pt x="629" y="73"/>
                  </a:lnTo>
                  <a:lnTo>
                    <a:pt x="629" y="73"/>
                  </a:lnTo>
                  <a:lnTo>
                    <a:pt x="631" y="73"/>
                  </a:lnTo>
                  <a:lnTo>
                    <a:pt x="631" y="71"/>
                  </a:lnTo>
                  <a:lnTo>
                    <a:pt x="629" y="69"/>
                  </a:lnTo>
                  <a:lnTo>
                    <a:pt x="629" y="67"/>
                  </a:lnTo>
                  <a:lnTo>
                    <a:pt x="629" y="67"/>
                  </a:lnTo>
                  <a:lnTo>
                    <a:pt x="627" y="67"/>
                  </a:lnTo>
                  <a:lnTo>
                    <a:pt x="627" y="69"/>
                  </a:lnTo>
                  <a:lnTo>
                    <a:pt x="627" y="67"/>
                  </a:lnTo>
                  <a:lnTo>
                    <a:pt x="629" y="64"/>
                  </a:lnTo>
                  <a:lnTo>
                    <a:pt x="627" y="64"/>
                  </a:lnTo>
                  <a:lnTo>
                    <a:pt x="627" y="65"/>
                  </a:lnTo>
                  <a:lnTo>
                    <a:pt x="627" y="67"/>
                  </a:lnTo>
                  <a:lnTo>
                    <a:pt x="627" y="65"/>
                  </a:lnTo>
                  <a:lnTo>
                    <a:pt x="627" y="64"/>
                  </a:lnTo>
                  <a:lnTo>
                    <a:pt x="627" y="64"/>
                  </a:lnTo>
                  <a:lnTo>
                    <a:pt x="625" y="64"/>
                  </a:lnTo>
                  <a:lnTo>
                    <a:pt x="625" y="64"/>
                  </a:lnTo>
                  <a:lnTo>
                    <a:pt x="627" y="62"/>
                  </a:lnTo>
                  <a:lnTo>
                    <a:pt x="627" y="62"/>
                  </a:lnTo>
                  <a:lnTo>
                    <a:pt x="627" y="62"/>
                  </a:lnTo>
                  <a:lnTo>
                    <a:pt x="627" y="62"/>
                  </a:lnTo>
                  <a:lnTo>
                    <a:pt x="627" y="62"/>
                  </a:lnTo>
                  <a:lnTo>
                    <a:pt x="627" y="60"/>
                  </a:lnTo>
                  <a:lnTo>
                    <a:pt x="627" y="60"/>
                  </a:lnTo>
                  <a:lnTo>
                    <a:pt x="627" y="60"/>
                  </a:lnTo>
                  <a:lnTo>
                    <a:pt x="627" y="60"/>
                  </a:lnTo>
                  <a:lnTo>
                    <a:pt x="627" y="60"/>
                  </a:lnTo>
                  <a:lnTo>
                    <a:pt x="629" y="62"/>
                  </a:lnTo>
                  <a:lnTo>
                    <a:pt x="629" y="62"/>
                  </a:lnTo>
                  <a:lnTo>
                    <a:pt x="631" y="62"/>
                  </a:lnTo>
                  <a:lnTo>
                    <a:pt x="632" y="60"/>
                  </a:lnTo>
                  <a:lnTo>
                    <a:pt x="632" y="60"/>
                  </a:lnTo>
                  <a:lnTo>
                    <a:pt x="631" y="60"/>
                  </a:lnTo>
                  <a:lnTo>
                    <a:pt x="631" y="58"/>
                  </a:lnTo>
                  <a:lnTo>
                    <a:pt x="631" y="58"/>
                  </a:lnTo>
                  <a:lnTo>
                    <a:pt x="631" y="60"/>
                  </a:lnTo>
                  <a:lnTo>
                    <a:pt x="629" y="60"/>
                  </a:lnTo>
                  <a:lnTo>
                    <a:pt x="629" y="58"/>
                  </a:lnTo>
                  <a:lnTo>
                    <a:pt x="629" y="58"/>
                  </a:lnTo>
                  <a:lnTo>
                    <a:pt x="629" y="58"/>
                  </a:lnTo>
                  <a:lnTo>
                    <a:pt x="629" y="58"/>
                  </a:lnTo>
                  <a:lnTo>
                    <a:pt x="631" y="56"/>
                  </a:lnTo>
                  <a:lnTo>
                    <a:pt x="632" y="55"/>
                  </a:lnTo>
                  <a:lnTo>
                    <a:pt x="631" y="53"/>
                  </a:lnTo>
                  <a:lnTo>
                    <a:pt x="629" y="53"/>
                  </a:lnTo>
                  <a:lnTo>
                    <a:pt x="627" y="53"/>
                  </a:lnTo>
                  <a:lnTo>
                    <a:pt x="629" y="51"/>
                  </a:lnTo>
                  <a:lnTo>
                    <a:pt x="632" y="51"/>
                  </a:lnTo>
                  <a:lnTo>
                    <a:pt x="632" y="51"/>
                  </a:lnTo>
                  <a:lnTo>
                    <a:pt x="632" y="49"/>
                  </a:lnTo>
                  <a:lnTo>
                    <a:pt x="632" y="49"/>
                  </a:lnTo>
                  <a:lnTo>
                    <a:pt x="632" y="47"/>
                  </a:lnTo>
                  <a:lnTo>
                    <a:pt x="632" y="47"/>
                  </a:lnTo>
                  <a:lnTo>
                    <a:pt x="632" y="47"/>
                  </a:lnTo>
                  <a:lnTo>
                    <a:pt x="632" y="47"/>
                  </a:lnTo>
                  <a:lnTo>
                    <a:pt x="631" y="47"/>
                  </a:lnTo>
                  <a:lnTo>
                    <a:pt x="631" y="49"/>
                  </a:lnTo>
                  <a:lnTo>
                    <a:pt x="631" y="49"/>
                  </a:lnTo>
                  <a:lnTo>
                    <a:pt x="631" y="49"/>
                  </a:lnTo>
                  <a:lnTo>
                    <a:pt x="631" y="47"/>
                  </a:lnTo>
                  <a:lnTo>
                    <a:pt x="631" y="47"/>
                  </a:lnTo>
                  <a:lnTo>
                    <a:pt x="634" y="44"/>
                  </a:lnTo>
                  <a:lnTo>
                    <a:pt x="634" y="42"/>
                  </a:lnTo>
                  <a:lnTo>
                    <a:pt x="634" y="42"/>
                  </a:lnTo>
                  <a:lnTo>
                    <a:pt x="632" y="42"/>
                  </a:lnTo>
                  <a:lnTo>
                    <a:pt x="632" y="44"/>
                  </a:lnTo>
                  <a:lnTo>
                    <a:pt x="631" y="46"/>
                  </a:lnTo>
                  <a:lnTo>
                    <a:pt x="631" y="44"/>
                  </a:lnTo>
                  <a:lnTo>
                    <a:pt x="631" y="44"/>
                  </a:lnTo>
                  <a:lnTo>
                    <a:pt x="631" y="44"/>
                  </a:lnTo>
                  <a:lnTo>
                    <a:pt x="631" y="44"/>
                  </a:lnTo>
                  <a:lnTo>
                    <a:pt x="631" y="46"/>
                  </a:lnTo>
                  <a:lnTo>
                    <a:pt x="631" y="46"/>
                  </a:lnTo>
                  <a:lnTo>
                    <a:pt x="631" y="46"/>
                  </a:lnTo>
                  <a:lnTo>
                    <a:pt x="631" y="47"/>
                  </a:lnTo>
                  <a:lnTo>
                    <a:pt x="629" y="47"/>
                  </a:lnTo>
                  <a:lnTo>
                    <a:pt x="629" y="47"/>
                  </a:lnTo>
                  <a:lnTo>
                    <a:pt x="629" y="47"/>
                  </a:lnTo>
                  <a:lnTo>
                    <a:pt x="629" y="47"/>
                  </a:lnTo>
                  <a:lnTo>
                    <a:pt x="629" y="46"/>
                  </a:lnTo>
                  <a:lnTo>
                    <a:pt x="629" y="46"/>
                  </a:lnTo>
                  <a:lnTo>
                    <a:pt x="627" y="46"/>
                  </a:lnTo>
                  <a:lnTo>
                    <a:pt x="627" y="46"/>
                  </a:lnTo>
                  <a:lnTo>
                    <a:pt x="627" y="46"/>
                  </a:lnTo>
                  <a:lnTo>
                    <a:pt x="627" y="46"/>
                  </a:lnTo>
                  <a:lnTo>
                    <a:pt x="625" y="46"/>
                  </a:lnTo>
                  <a:lnTo>
                    <a:pt x="625" y="46"/>
                  </a:lnTo>
                  <a:lnTo>
                    <a:pt x="625" y="46"/>
                  </a:lnTo>
                  <a:lnTo>
                    <a:pt x="625" y="46"/>
                  </a:lnTo>
                  <a:lnTo>
                    <a:pt x="627" y="44"/>
                  </a:lnTo>
                  <a:lnTo>
                    <a:pt x="627" y="44"/>
                  </a:lnTo>
                  <a:lnTo>
                    <a:pt x="627" y="44"/>
                  </a:lnTo>
                  <a:lnTo>
                    <a:pt x="629" y="44"/>
                  </a:lnTo>
                  <a:lnTo>
                    <a:pt x="629" y="44"/>
                  </a:lnTo>
                  <a:lnTo>
                    <a:pt x="629" y="44"/>
                  </a:lnTo>
                  <a:lnTo>
                    <a:pt x="629" y="42"/>
                  </a:lnTo>
                  <a:lnTo>
                    <a:pt x="629" y="42"/>
                  </a:lnTo>
                  <a:lnTo>
                    <a:pt x="629" y="40"/>
                  </a:lnTo>
                  <a:lnTo>
                    <a:pt x="627" y="40"/>
                  </a:lnTo>
                  <a:lnTo>
                    <a:pt x="627" y="40"/>
                  </a:lnTo>
                  <a:lnTo>
                    <a:pt x="627" y="40"/>
                  </a:lnTo>
                  <a:lnTo>
                    <a:pt x="627" y="38"/>
                  </a:lnTo>
                  <a:lnTo>
                    <a:pt x="627" y="37"/>
                  </a:lnTo>
                  <a:lnTo>
                    <a:pt x="625" y="37"/>
                  </a:lnTo>
                  <a:lnTo>
                    <a:pt x="625" y="37"/>
                  </a:lnTo>
                  <a:lnTo>
                    <a:pt x="625" y="38"/>
                  </a:lnTo>
                  <a:lnTo>
                    <a:pt x="623" y="40"/>
                  </a:lnTo>
                  <a:lnTo>
                    <a:pt x="623" y="40"/>
                  </a:lnTo>
                  <a:lnTo>
                    <a:pt x="623" y="38"/>
                  </a:lnTo>
                  <a:lnTo>
                    <a:pt x="623" y="38"/>
                  </a:lnTo>
                  <a:lnTo>
                    <a:pt x="622" y="38"/>
                  </a:lnTo>
                  <a:lnTo>
                    <a:pt x="622" y="40"/>
                  </a:lnTo>
                  <a:lnTo>
                    <a:pt x="622" y="40"/>
                  </a:lnTo>
                  <a:lnTo>
                    <a:pt x="625" y="42"/>
                  </a:lnTo>
                  <a:lnTo>
                    <a:pt x="622" y="42"/>
                  </a:lnTo>
                  <a:lnTo>
                    <a:pt x="620" y="44"/>
                  </a:lnTo>
                  <a:lnTo>
                    <a:pt x="620" y="46"/>
                  </a:lnTo>
                  <a:lnTo>
                    <a:pt x="620" y="46"/>
                  </a:lnTo>
                  <a:lnTo>
                    <a:pt x="620" y="46"/>
                  </a:lnTo>
                  <a:lnTo>
                    <a:pt x="618" y="46"/>
                  </a:lnTo>
                  <a:lnTo>
                    <a:pt x="618" y="46"/>
                  </a:lnTo>
                  <a:lnTo>
                    <a:pt x="618" y="46"/>
                  </a:lnTo>
                  <a:lnTo>
                    <a:pt x="618" y="46"/>
                  </a:lnTo>
                  <a:lnTo>
                    <a:pt x="620" y="42"/>
                  </a:lnTo>
                  <a:lnTo>
                    <a:pt x="622" y="40"/>
                  </a:lnTo>
                  <a:lnTo>
                    <a:pt x="622" y="40"/>
                  </a:lnTo>
                  <a:lnTo>
                    <a:pt x="622" y="40"/>
                  </a:lnTo>
                  <a:lnTo>
                    <a:pt x="622" y="38"/>
                  </a:lnTo>
                  <a:lnTo>
                    <a:pt x="622" y="37"/>
                  </a:lnTo>
                  <a:lnTo>
                    <a:pt x="622" y="37"/>
                  </a:lnTo>
                  <a:lnTo>
                    <a:pt x="622" y="37"/>
                  </a:lnTo>
                  <a:lnTo>
                    <a:pt x="620" y="38"/>
                  </a:lnTo>
                  <a:lnTo>
                    <a:pt x="620" y="38"/>
                  </a:lnTo>
                  <a:lnTo>
                    <a:pt x="620" y="38"/>
                  </a:lnTo>
                  <a:lnTo>
                    <a:pt x="620" y="35"/>
                  </a:lnTo>
                  <a:lnTo>
                    <a:pt x="620" y="35"/>
                  </a:lnTo>
                  <a:lnTo>
                    <a:pt x="620" y="35"/>
                  </a:lnTo>
                  <a:lnTo>
                    <a:pt x="620" y="35"/>
                  </a:lnTo>
                  <a:lnTo>
                    <a:pt x="620" y="35"/>
                  </a:lnTo>
                  <a:lnTo>
                    <a:pt x="620" y="33"/>
                  </a:lnTo>
                  <a:lnTo>
                    <a:pt x="620" y="33"/>
                  </a:lnTo>
                  <a:lnTo>
                    <a:pt x="620" y="33"/>
                  </a:lnTo>
                  <a:lnTo>
                    <a:pt x="620" y="33"/>
                  </a:lnTo>
                  <a:lnTo>
                    <a:pt x="620" y="31"/>
                  </a:lnTo>
                  <a:lnTo>
                    <a:pt x="622" y="31"/>
                  </a:lnTo>
                  <a:lnTo>
                    <a:pt x="622" y="29"/>
                  </a:lnTo>
                  <a:lnTo>
                    <a:pt x="622" y="27"/>
                  </a:lnTo>
                  <a:lnTo>
                    <a:pt x="622" y="27"/>
                  </a:lnTo>
                  <a:lnTo>
                    <a:pt x="622" y="27"/>
                  </a:lnTo>
                  <a:lnTo>
                    <a:pt x="622" y="26"/>
                  </a:lnTo>
                  <a:lnTo>
                    <a:pt x="622" y="26"/>
                  </a:lnTo>
                  <a:lnTo>
                    <a:pt x="622" y="24"/>
                  </a:lnTo>
                  <a:lnTo>
                    <a:pt x="622" y="24"/>
                  </a:lnTo>
                  <a:lnTo>
                    <a:pt x="622" y="22"/>
                  </a:lnTo>
                  <a:lnTo>
                    <a:pt x="620" y="24"/>
                  </a:lnTo>
                  <a:lnTo>
                    <a:pt x="620" y="26"/>
                  </a:lnTo>
                  <a:lnTo>
                    <a:pt x="622" y="26"/>
                  </a:lnTo>
                  <a:lnTo>
                    <a:pt x="622" y="26"/>
                  </a:lnTo>
                  <a:lnTo>
                    <a:pt x="620" y="27"/>
                  </a:lnTo>
                  <a:lnTo>
                    <a:pt x="620" y="26"/>
                  </a:lnTo>
                  <a:lnTo>
                    <a:pt x="618" y="26"/>
                  </a:lnTo>
                  <a:lnTo>
                    <a:pt x="616" y="26"/>
                  </a:lnTo>
                  <a:lnTo>
                    <a:pt x="616" y="26"/>
                  </a:lnTo>
                  <a:lnTo>
                    <a:pt x="616" y="26"/>
                  </a:lnTo>
                  <a:lnTo>
                    <a:pt x="616" y="26"/>
                  </a:lnTo>
                  <a:lnTo>
                    <a:pt x="616" y="27"/>
                  </a:lnTo>
                  <a:lnTo>
                    <a:pt x="614" y="27"/>
                  </a:lnTo>
                  <a:lnTo>
                    <a:pt x="614" y="27"/>
                  </a:lnTo>
                  <a:lnTo>
                    <a:pt x="616" y="27"/>
                  </a:lnTo>
                  <a:lnTo>
                    <a:pt x="614" y="29"/>
                  </a:lnTo>
                  <a:lnTo>
                    <a:pt x="614" y="29"/>
                  </a:lnTo>
                  <a:lnTo>
                    <a:pt x="612" y="29"/>
                  </a:lnTo>
                  <a:lnTo>
                    <a:pt x="612" y="31"/>
                  </a:lnTo>
                  <a:lnTo>
                    <a:pt x="612" y="33"/>
                  </a:lnTo>
                  <a:lnTo>
                    <a:pt x="612" y="33"/>
                  </a:lnTo>
                  <a:lnTo>
                    <a:pt x="614" y="33"/>
                  </a:lnTo>
                  <a:lnTo>
                    <a:pt x="614" y="35"/>
                  </a:lnTo>
                  <a:lnTo>
                    <a:pt x="614" y="35"/>
                  </a:lnTo>
                  <a:lnTo>
                    <a:pt x="616" y="35"/>
                  </a:lnTo>
                  <a:lnTo>
                    <a:pt x="616" y="35"/>
                  </a:lnTo>
                  <a:lnTo>
                    <a:pt x="618" y="35"/>
                  </a:lnTo>
                  <a:lnTo>
                    <a:pt x="616" y="37"/>
                  </a:lnTo>
                  <a:lnTo>
                    <a:pt x="614" y="35"/>
                  </a:lnTo>
                  <a:lnTo>
                    <a:pt x="612" y="35"/>
                  </a:lnTo>
                  <a:lnTo>
                    <a:pt x="611" y="31"/>
                  </a:lnTo>
                  <a:lnTo>
                    <a:pt x="611" y="31"/>
                  </a:lnTo>
                  <a:lnTo>
                    <a:pt x="611" y="31"/>
                  </a:lnTo>
                  <a:lnTo>
                    <a:pt x="609" y="31"/>
                  </a:lnTo>
                  <a:lnTo>
                    <a:pt x="609" y="33"/>
                  </a:lnTo>
                  <a:lnTo>
                    <a:pt x="609" y="33"/>
                  </a:lnTo>
                  <a:lnTo>
                    <a:pt x="609" y="33"/>
                  </a:lnTo>
                  <a:lnTo>
                    <a:pt x="609" y="35"/>
                  </a:lnTo>
                  <a:lnTo>
                    <a:pt x="609" y="35"/>
                  </a:lnTo>
                  <a:lnTo>
                    <a:pt x="609" y="35"/>
                  </a:lnTo>
                  <a:lnTo>
                    <a:pt x="607" y="35"/>
                  </a:lnTo>
                  <a:lnTo>
                    <a:pt x="607" y="37"/>
                  </a:lnTo>
                  <a:lnTo>
                    <a:pt x="605" y="37"/>
                  </a:lnTo>
                  <a:lnTo>
                    <a:pt x="605" y="38"/>
                  </a:lnTo>
                  <a:lnTo>
                    <a:pt x="605" y="38"/>
                  </a:lnTo>
                  <a:lnTo>
                    <a:pt x="607" y="38"/>
                  </a:lnTo>
                  <a:lnTo>
                    <a:pt x="609" y="38"/>
                  </a:lnTo>
                  <a:lnTo>
                    <a:pt x="609" y="37"/>
                  </a:lnTo>
                  <a:lnTo>
                    <a:pt x="609" y="38"/>
                  </a:lnTo>
                  <a:lnTo>
                    <a:pt x="611" y="38"/>
                  </a:lnTo>
                  <a:lnTo>
                    <a:pt x="611" y="38"/>
                  </a:lnTo>
                  <a:lnTo>
                    <a:pt x="612" y="38"/>
                  </a:lnTo>
                  <a:lnTo>
                    <a:pt x="612" y="38"/>
                  </a:lnTo>
                  <a:lnTo>
                    <a:pt x="611" y="40"/>
                  </a:lnTo>
                  <a:lnTo>
                    <a:pt x="611" y="40"/>
                  </a:lnTo>
                  <a:lnTo>
                    <a:pt x="612" y="40"/>
                  </a:lnTo>
                  <a:lnTo>
                    <a:pt x="612" y="40"/>
                  </a:lnTo>
                  <a:lnTo>
                    <a:pt x="612" y="38"/>
                  </a:lnTo>
                  <a:lnTo>
                    <a:pt x="614" y="37"/>
                  </a:lnTo>
                  <a:lnTo>
                    <a:pt x="614" y="40"/>
                  </a:lnTo>
                  <a:lnTo>
                    <a:pt x="614" y="42"/>
                  </a:lnTo>
                  <a:lnTo>
                    <a:pt x="614" y="44"/>
                  </a:lnTo>
                  <a:lnTo>
                    <a:pt x="614" y="44"/>
                  </a:lnTo>
                  <a:lnTo>
                    <a:pt x="616" y="44"/>
                  </a:lnTo>
                  <a:lnTo>
                    <a:pt x="618" y="44"/>
                  </a:lnTo>
                  <a:lnTo>
                    <a:pt x="618" y="46"/>
                  </a:lnTo>
                  <a:lnTo>
                    <a:pt x="616" y="46"/>
                  </a:lnTo>
                  <a:lnTo>
                    <a:pt x="616" y="47"/>
                  </a:lnTo>
                  <a:lnTo>
                    <a:pt x="616" y="47"/>
                  </a:lnTo>
                  <a:lnTo>
                    <a:pt x="618" y="49"/>
                  </a:lnTo>
                  <a:lnTo>
                    <a:pt x="618" y="49"/>
                  </a:lnTo>
                  <a:lnTo>
                    <a:pt x="618" y="47"/>
                  </a:lnTo>
                  <a:lnTo>
                    <a:pt x="620" y="47"/>
                  </a:lnTo>
                  <a:lnTo>
                    <a:pt x="620" y="49"/>
                  </a:lnTo>
                  <a:lnTo>
                    <a:pt x="620" y="49"/>
                  </a:lnTo>
                  <a:lnTo>
                    <a:pt x="622" y="51"/>
                  </a:lnTo>
                  <a:lnTo>
                    <a:pt x="623" y="51"/>
                  </a:lnTo>
                  <a:lnTo>
                    <a:pt x="622" y="51"/>
                  </a:lnTo>
                  <a:lnTo>
                    <a:pt x="620" y="51"/>
                  </a:lnTo>
                  <a:lnTo>
                    <a:pt x="620" y="53"/>
                  </a:lnTo>
                  <a:lnTo>
                    <a:pt x="620" y="53"/>
                  </a:lnTo>
                  <a:lnTo>
                    <a:pt x="620" y="53"/>
                  </a:lnTo>
                  <a:lnTo>
                    <a:pt x="620" y="53"/>
                  </a:lnTo>
                  <a:lnTo>
                    <a:pt x="618" y="55"/>
                  </a:lnTo>
                  <a:lnTo>
                    <a:pt x="620" y="56"/>
                  </a:lnTo>
                  <a:lnTo>
                    <a:pt x="618" y="56"/>
                  </a:lnTo>
                  <a:lnTo>
                    <a:pt x="618" y="58"/>
                  </a:lnTo>
                  <a:lnTo>
                    <a:pt x="618" y="56"/>
                  </a:lnTo>
                  <a:lnTo>
                    <a:pt x="616" y="55"/>
                  </a:lnTo>
                  <a:lnTo>
                    <a:pt x="614" y="55"/>
                  </a:lnTo>
                  <a:lnTo>
                    <a:pt x="614" y="55"/>
                  </a:lnTo>
                  <a:lnTo>
                    <a:pt x="614" y="56"/>
                  </a:lnTo>
                  <a:lnTo>
                    <a:pt x="614" y="56"/>
                  </a:lnTo>
                  <a:lnTo>
                    <a:pt x="612" y="56"/>
                  </a:lnTo>
                  <a:lnTo>
                    <a:pt x="614" y="56"/>
                  </a:lnTo>
                  <a:lnTo>
                    <a:pt x="614" y="58"/>
                  </a:lnTo>
                  <a:lnTo>
                    <a:pt x="614" y="58"/>
                  </a:lnTo>
                  <a:lnTo>
                    <a:pt x="614" y="58"/>
                  </a:lnTo>
                  <a:lnTo>
                    <a:pt x="612" y="58"/>
                  </a:lnTo>
                  <a:lnTo>
                    <a:pt x="612" y="58"/>
                  </a:lnTo>
                  <a:lnTo>
                    <a:pt x="612" y="56"/>
                  </a:lnTo>
                  <a:lnTo>
                    <a:pt x="612" y="55"/>
                  </a:lnTo>
                  <a:lnTo>
                    <a:pt x="611" y="55"/>
                  </a:lnTo>
                  <a:lnTo>
                    <a:pt x="611" y="56"/>
                  </a:lnTo>
                  <a:lnTo>
                    <a:pt x="611" y="56"/>
                  </a:lnTo>
                  <a:lnTo>
                    <a:pt x="611" y="56"/>
                  </a:lnTo>
                  <a:lnTo>
                    <a:pt x="609" y="56"/>
                  </a:lnTo>
                  <a:lnTo>
                    <a:pt x="609" y="58"/>
                  </a:lnTo>
                  <a:lnTo>
                    <a:pt x="607" y="58"/>
                  </a:lnTo>
                  <a:lnTo>
                    <a:pt x="607" y="56"/>
                  </a:lnTo>
                  <a:lnTo>
                    <a:pt x="607" y="56"/>
                  </a:lnTo>
                  <a:lnTo>
                    <a:pt x="605" y="55"/>
                  </a:lnTo>
                  <a:lnTo>
                    <a:pt x="605" y="55"/>
                  </a:lnTo>
                  <a:lnTo>
                    <a:pt x="603" y="56"/>
                  </a:lnTo>
                  <a:lnTo>
                    <a:pt x="603" y="56"/>
                  </a:lnTo>
                  <a:lnTo>
                    <a:pt x="603" y="56"/>
                  </a:lnTo>
                  <a:lnTo>
                    <a:pt x="602" y="58"/>
                  </a:lnTo>
                  <a:lnTo>
                    <a:pt x="602" y="58"/>
                  </a:lnTo>
                  <a:lnTo>
                    <a:pt x="602" y="60"/>
                  </a:lnTo>
                  <a:lnTo>
                    <a:pt x="603" y="64"/>
                  </a:lnTo>
                  <a:close/>
                  <a:moveTo>
                    <a:pt x="629" y="35"/>
                  </a:moveTo>
                  <a:lnTo>
                    <a:pt x="631" y="37"/>
                  </a:lnTo>
                  <a:lnTo>
                    <a:pt x="631" y="37"/>
                  </a:lnTo>
                  <a:lnTo>
                    <a:pt x="631" y="37"/>
                  </a:lnTo>
                  <a:lnTo>
                    <a:pt x="631" y="37"/>
                  </a:lnTo>
                  <a:lnTo>
                    <a:pt x="631" y="35"/>
                  </a:lnTo>
                  <a:lnTo>
                    <a:pt x="631" y="35"/>
                  </a:lnTo>
                  <a:lnTo>
                    <a:pt x="631" y="35"/>
                  </a:lnTo>
                  <a:lnTo>
                    <a:pt x="632" y="37"/>
                  </a:lnTo>
                  <a:lnTo>
                    <a:pt x="632" y="37"/>
                  </a:lnTo>
                  <a:lnTo>
                    <a:pt x="634" y="37"/>
                  </a:lnTo>
                  <a:lnTo>
                    <a:pt x="634" y="37"/>
                  </a:lnTo>
                  <a:lnTo>
                    <a:pt x="636" y="37"/>
                  </a:lnTo>
                  <a:lnTo>
                    <a:pt x="636" y="35"/>
                  </a:lnTo>
                  <a:lnTo>
                    <a:pt x="636" y="33"/>
                  </a:lnTo>
                  <a:lnTo>
                    <a:pt x="634" y="33"/>
                  </a:lnTo>
                  <a:lnTo>
                    <a:pt x="634" y="31"/>
                  </a:lnTo>
                  <a:lnTo>
                    <a:pt x="636" y="31"/>
                  </a:lnTo>
                  <a:lnTo>
                    <a:pt x="636" y="29"/>
                  </a:lnTo>
                  <a:lnTo>
                    <a:pt x="636" y="29"/>
                  </a:lnTo>
                  <a:lnTo>
                    <a:pt x="634" y="27"/>
                  </a:lnTo>
                  <a:lnTo>
                    <a:pt x="636" y="27"/>
                  </a:lnTo>
                  <a:lnTo>
                    <a:pt x="636" y="27"/>
                  </a:lnTo>
                  <a:lnTo>
                    <a:pt x="636" y="27"/>
                  </a:lnTo>
                  <a:lnTo>
                    <a:pt x="634" y="27"/>
                  </a:lnTo>
                  <a:lnTo>
                    <a:pt x="634" y="26"/>
                  </a:lnTo>
                  <a:lnTo>
                    <a:pt x="632" y="26"/>
                  </a:lnTo>
                  <a:lnTo>
                    <a:pt x="632" y="24"/>
                  </a:lnTo>
                  <a:lnTo>
                    <a:pt x="634" y="26"/>
                  </a:lnTo>
                  <a:lnTo>
                    <a:pt x="634" y="26"/>
                  </a:lnTo>
                  <a:lnTo>
                    <a:pt x="634" y="26"/>
                  </a:lnTo>
                  <a:lnTo>
                    <a:pt x="636" y="24"/>
                  </a:lnTo>
                  <a:lnTo>
                    <a:pt x="634" y="22"/>
                  </a:lnTo>
                  <a:lnTo>
                    <a:pt x="634" y="20"/>
                  </a:lnTo>
                  <a:lnTo>
                    <a:pt x="632" y="20"/>
                  </a:lnTo>
                  <a:lnTo>
                    <a:pt x="634" y="20"/>
                  </a:lnTo>
                  <a:lnTo>
                    <a:pt x="634" y="20"/>
                  </a:lnTo>
                  <a:lnTo>
                    <a:pt x="636" y="22"/>
                  </a:lnTo>
                  <a:lnTo>
                    <a:pt x="638" y="22"/>
                  </a:lnTo>
                  <a:lnTo>
                    <a:pt x="638" y="20"/>
                  </a:lnTo>
                  <a:lnTo>
                    <a:pt x="636" y="18"/>
                  </a:lnTo>
                  <a:lnTo>
                    <a:pt x="636" y="18"/>
                  </a:lnTo>
                  <a:lnTo>
                    <a:pt x="638" y="17"/>
                  </a:lnTo>
                  <a:lnTo>
                    <a:pt x="636" y="17"/>
                  </a:lnTo>
                  <a:lnTo>
                    <a:pt x="636" y="17"/>
                  </a:lnTo>
                  <a:lnTo>
                    <a:pt x="636" y="15"/>
                  </a:lnTo>
                  <a:lnTo>
                    <a:pt x="636" y="15"/>
                  </a:lnTo>
                  <a:lnTo>
                    <a:pt x="636" y="15"/>
                  </a:lnTo>
                  <a:lnTo>
                    <a:pt x="636" y="15"/>
                  </a:lnTo>
                  <a:lnTo>
                    <a:pt x="636" y="13"/>
                  </a:lnTo>
                  <a:lnTo>
                    <a:pt x="634" y="13"/>
                  </a:lnTo>
                  <a:lnTo>
                    <a:pt x="634" y="13"/>
                  </a:lnTo>
                  <a:lnTo>
                    <a:pt x="632" y="15"/>
                  </a:lnTo>
                  <a:lnTo>
                    <a:pt x="632" y="13"/>
                  </a:lnTo>
                  <a:lnTo>
                    <a:pt x="632" y="13"/>
                  </a:lnTo>
                  <a:lnTo>
                    <a:pt x="631" y="13"/>
                  </a:lnTo>
                  <a:lnTo>
                    <a:pt x="631" y="15"/>
                  </a:lnTo>
                  <a:lnTo>
                    <a:pt x="631" y="15"/>
                  </a:lnTo>
                  <a:lnTo>
                    <a:pt x="631" y="17"/>
                  </a:lnTo>
                  <a:lnTo>
                    <a:pt x="631" y="17"/>
                  </a:lnTo>
                  <a:lnTo>
                    <a:pt x="631" y="18"/>
                  </a:lnTo>
                  <a:lnTo>
                    <a:pt x="631" y="18"/>
                  </a:lnTo>
                  <a:lnTo>
                    <a:pt x="631" y="20"/>
                  </a:lnTo>
                  <a:lnTo>
                    <a:pt x="631" y="20"/>
                  </a:lnTo>
                  <a:lnTo>
                    <a:pt x="631" y="22"/>
                  </a:lnTo>
                  <a:lnTo>
                    <a:pt x="631" y="24"/>
                  </a:lnTo>
                  <a:lnTo>
                    <a:pt x="631" y="24"/>
                  </a:lnTo>
                  <a:lnTo>
                    <a:pt x="631" y="26"/>
                  </a:lnTo>
                  <a:lnTo>
                    <a:pt x="631" y="24"/>
                  </a:lnTo>
                  <a:lnTo>
                    <a:pt x="629" y="24"/>
                  </a:lnTo>
                  <a:lnTo>
                    <a:pt x="629" y="22"/>
                  </a:lnTo>
                  <a:lnTo>
                    <a:pt x="629" y="22"/>
                  </a:lnTo>
                  <a:lnTo>
                    <a:pt x="627" y="22"/>
                  </a:lnTo>
                  <a:lnTo>
                    <a:pt x="627" y="24"/>
                  </a:lnTo>
                  <a:lnTo>
                    <a:pt x="629" y="33"/>
                  </a:lnTo>
                  <a:lnTo>
                    <a:pt x="629" y="35"/>
                  </a:lnTo>
                  <a:close/>
                  <a:moveTo>
                    <a:pt x="638" y="17"/>
                  </a:moveTo>
                  <a:lnTo>
                    <a:pt x="640" y="18"/>
                  </a:lnTo>
                  <a:lnTo>
                    <a:pt x="640" y="18"/>
                  </a:lnTo>
                  <a:lnTo>
                    <a:pt x="641" y="18"/>
                  </a:lnTo>
                  <a:lnTo>
                    <a:pt x="641" y="18"/>
                  </a:lnTo>
                  <a:lnTo>
                    <a:pt x="643" y="18"/>
                  </a:lnTo>
                  <a:lnTo>
                    <a:pt x="643" y="18"/>
                  </a:lnTo>
                  <a:lnTo>
                    <a:pt x="643" y="18"/>
                  </a:lnTo>
                  <a:lnTo>
                    <a:pt x="643" y="18"/>
                  </a:lnTo>
                  <a:lnTo>
                    <a:pt x="645" y="18"/>
                  </a:lnTo>
                  <a:lnTo>
                    <a:pt x="645" y="18"/>
                  </a:lnTo>
                  <a:lnTo>
                    <a:pt x="645" y="17"/>
                  </a:lnTo>
                  <a:lnTo>
                    <a:pt x="645" y="15"/>
                  </a:lnTo>
                  <a:lnTo>
                    <a:pt x="643" y="15"/>
                  </a:lnTo>
                  <a:lnTo>
                    <a:pt x="645" y="13"/>
                  </a:lnTo>
                  <a:lnTo>
                    <a:pt x="647" y="11"/>
                  </a:lnTo>
                  <a:lnTo>
                    <a:pt x="647" y="11"/>
                  </a:lnTo>
                  <a:lnTo>
                    <a:pt x="645" y="11"/>
                  </a:lnTo>
                  <a:lnTo>
                    <a:pt x="645" y="9"/>
                  </a:lnTo>
                  <a:lnTo>
                    <a:pt x="645" y="9"/>
                  </a:lnTo>
                  <a:lnTo>
                    <a:pt x="647" y="9"/>
                  </a:lnTo>
                  <a:lnTo>
                    <a:pt x="647" y="9"/>
                  </a:lnTo>
                  <a:lnTo>
                    <a:pt x="645" y="8"/>
                  </a:lnTo>
                  <a:lnTo>
                    <a:pt x="647" y="8"/>
                  </a:lnTo>
                  <a:lnTo>
                    <a:pt x="647" y="8"/>
                  </a:lnTo>
                  <a:lnTo>
                    <a:pt x="649" y="6"/>
                  </a:lnTo>
                  <a:lnTo>
                    <a:pt x="649" y="6"/>
                  </a:lnTo>
                  <a:lnTo>
                    <a:pt x="647" y="6"/>
                  </a:lnTo>
                  <a:lnTo>
                    <a:pt x="649" y="4"/>
                  </a:lnTo>
                  <a:lnTo>
                    <a:pt x="649" y="4"/>
                  </a:lnTo>
                  <a:lnTo>
                    <a:pt x="649" y="4"/>
                  </a:lnTo>
                  <a:lnTo>
                    <a:pt x="647" y="2"/>
                  </a:lnTo>
                  <a:lnTo>
                    <a:pt x="647" y="2"/>
                  </a:lnTo>
                  <a:lnTo>
                    <a:pt x="647" y="2"/>
                  </a:lnTo>
                  <a:lnTo>
                    <a:pt x="645" y="2"/>
                  </a:lnTo>
                  <a:lnTo>
                    <a:pt x="645" y="2"/>
                  </a:lnTo>
                  <a:lnTo>
                    <a:pt x="645" y="0"/>
                  </a:lnTo>
                  <a:lnTo>
                    <a:pt x="645" y="2"/>
                  </a:lnTo>
                  <a:lnTo>
                    <a:pt x="643" y="6"/>
                  </a:lnTo>
                  <a:lnTo>
                    <a:pt x="643" y="6"/>
                  </a:lnTo>
                  <a:lnTo>
                    <a:pt x="643" y="6"/>
                  </a:lnTo>
                  <a:lnTo>
                    <a:pt x="641" y="8"/>
                  </a:lnTo>
                  <a:lnTo>
                    <a:pt x="641" y="6"/>
                  </a:lnTo>
                  <a:lnTo>
                    <a:pt x="641" y="6"/>
                  </a:lnTo>
                  <a:lnTo>
                    <a:pt x="643" y="6"/>
                  </a:lnTo>
                  <a:lnTo>
                    <a:pt x="643" y="4"/>
                  </a:lnTo>
                  <a:lnTo>
                    <a:pt x="643" y="4"/>
                  </a:lnTo>
                  <a:lnTo>
                    <a:pt x="643" y="2"/>
                  </a:lnTo>
                  <a:lnTo>
                    <a:pt x="643" y="0"/>
                  </a:lnTo>
                  <a:lnTo>
                    <a:pt x="641" y="0"/>
                  </a:lnTo>
                  <a:lnTo>
                    <a:pt x="641" y="2"/>
                  </a:lnTo>
                  <a:lnTo>
                    <a:pt x="641" y="4"/>
                  </a:lnTo>
                  <a:lnTo>
                    <a:pt x="641" y="4"/>
                  </a:lnTo>
                  <a:lnTo>
                    <a:pt x="640" y="6"/>
                  </a:lnTo>
                  <a:lnTo>
                    <a:pt x="640" y="6"/>
                  </a:lnTo>
                  <a:lnTo>
                    <a:pt x="640" y="6"/>
                  </a:lnTo>
                  <a:lnTo>
                    <a:pt x="640" y="8"/>
                  </a:lnTo>
                  <a:lnTo>
                    <a:pt x="640" y="9"/>
                  </a:lnTo>
                  <a:lnTo>
                    <a:pt x="640" y="11"/>
                  </a:lnTo>
                  <a:lnTo>
                    <a:pt x="638" y="11"/>
                  </a:lnTo>
                  <a:lnTo>
                    <a:pt x="640" y="11"/>
                  </a:lnTo>
                  <a:lnTo>
                    <a:pt x="640" y="13"/>
                  </a:lnTo>
                  <a:lnTo>
                    <a:pt x="640" y="15"/>
                  </a:lnTo>
                  <a:lnTo>
                    <a:pt x="638" y="13"/>
                  </a:lnTo>
                  <a:lnTo>
                    <a:pt x="638" y="15"/>
                  </a:lnTo>
                  <a:lnTo>
                    <a:pt x="638" y="15"/>
                  </a:lnTo>
                  <a:lnTo>
                    <a:pt x="638" y="17"/>
                  </a:lnTo>
                  <a:lnTo>
                    <a:pt x="638" y="17"/>
                  </a:lnTo>
                  <a:close/>
                  <a:moveTo>
                    <a:pt x="567" y="1007"/>
                  </a:moveTo>
                  <a:lnTo>
                    <a:pt x="567" y="1007"/>
                  </a:lnTo>
                  <a:lnTo>
                    <a:pt x="567" y="1007"/>
                  </a:lnTo>
                  <a:lnTo>
                    <a:pt x="567" y="1007"/>
                  </a:lnTo>
                  <a:lnTo>
                    <a:pt x="567" y="1007"/>
                  </a:lnTo>
                  <a:lnTo>
                    <a:pt x="567" y="1008"/>
                  </a:lnTo>
                  <a:lnTo>
                    <a:pt x="567" y="1008"/>
                  </a:lnTo>
                  <a:lnTo>
                    <a:pt x="567" y="1008"/>
                  </a:lnTo>
                  <a:lnTo>
                    <a:pt x="567" y="1008"/>
                  </a:lnTo>
                  <a:lnTo>
                    <a:pt x="567" y="1008"/>
                  </a:lnTo>
                  <a:lnTo>
                    <a:pt x="567" y="1008"/>
                  </a:lnTo>
                  <a:lnTo>
                    <a:pt x="569" y="1008"/>
                  </a:lnTo>
                  <a:lnTo>
                    <a:pt x="569" y="1007"/>
                  </a:lnTo>
                  <a:lnTo>
                    <a:pt x="567" y="1007"/>
                  </a:lnTo>
                  <a:close/>
                  <a:moveTo>
                    <a:pt x="560" y="1001"/>
                  </a:moveTo>
                  <a:lnTo>
                    <a:pt x="558" y="1003"/>
                  </a:lnTo>
                  <a:lnTo>
                    <a:pt x="557" y="1003"/>
                  </a:lnTo>
                  <a:lnTo>
                    <a:pt x="555" y="1005"/>
                  </a:lnTo>
                  <a:lnTo>
                    <a:pt x="555" y="1005"/>
                  </a:lnTo>
                  <a:lnTo>
                    <a:pt x="553" y="1005"/>
                  </a:lnTo>
                  <a:lnTo>
                    <a:pt x="553" y="1005"/>
                  </a:lnTo>
                  <a:lnTo>
                    <a:pt x="553" y="1007"/>
                  </a:lnTo>
                  <a:lnTo>
                    <a:pt x="553" y="1007"/>
                  </a:lnTo>
                  <a:lnTo>
                    <a:pt x="553" y="1007"/>
                  </a:lnTo>
                  <a:lnTo>
                    <a:pt x="553" y="1007"/>
                  </a:lnTo>
                  <a:lnTo>
                    <a:pt x="553" y="1008"/>
                  </a:lnTo>
                  <a:lnTo>
                    <a:pt x="558" y="1008"/>
                  </a:lnTo>
                  <a:lnTo>
                    <a:pt x="558" y="1008"/>
                  </a:lnTo>
                  <a:lnTo>
                    <a:pt x="558" y="1008"/>
                  </a:lnTo>
                  <a:lnTo>
                    <a:pt x="558" y="1008"/>
                  </a:lnTo>
                  <a:lnTo>
                    <a:pt x="558" y="1008"/>
                  </a:lnTo>
                  <a:lnTo>
                    <a:pt x="560" y="1007"/>
                  </a:lnTo>
                  <a:lnTo>
                    <a:pt x="560" y="1007"/>
                  </a:lnTo>
                  <a:lnTo>
                    <a:pt x="560" y="1007"/>
                  </a:lnTo>
                  <a:lnTo>
                    <a:pt x="560" y="1005"/>
                  </a:lnTo>
                  <a:lnTo>
                    <a:pt x="560" y="1003"/>
                  </a:lnTo>
                  <a:lnTo>
                    <a:pt x="560" y="1003"/>
                  </a:lnTo>
                  <a:lnTo>
                    <a:pt x="562" y="1001"/>
                  </a:lnTo>
                  <a:lnTo>
                    <a:pt x="560" y="1001"/>
                  </a:lnTo>
                  <a:lnTo>
                    <a:pt x="560" y="1001"/>
                  </a:lnTo>
                  <a:close/>
                  <a:moveTo>
                    <a:pt x="576" y="987"/>
                  </a:moveTo>
                  <a:lnTo>
                    <a:pt x="578" y="985"/>
                  </a:lnTo>
                  <a:lnTo>
                    <a:pt x="578" y="985"/>
                  </a:lnTo>
                  <a:lnTo>
                    <a:pt x="578" y="985"/>
                  </a:lnTo>
                  <a:lnTo>
                    <a:pt x="576" y="985"/>
                  </a:lnTo>
                  <a:lnTo>
                    <a:pt x="576" y="985"/>
                  </a:lnTo>
                  <a:lnTo>
                    <a:pt x="576" y="985"/>
                  </a:lnTo>
                  <a:lnTo>
                    <a:pt x="575" y="985"/>
                  </a:lnTo>
                  <a:lnTo>
                    <a:pt x="575" y="987"/>
                  </a:lnTo>
                  <a:lnTo>
                    <a:pt x="575" y="987"/>
                  </a:lnTo>
                  <a:lnTo>
                    <a:pt x="576" y="987"/>
                  </a:lnTo>
                  <a:lnTo>
                    <a:pt x="576" y="987"/>
                  </a:lnTo>
                  <a:close/>
                  <a:moveTo>
                    <a:pt x="446" y="633"/>
                  </a:moveTo>
                  <a:lnTo>
                    <a:pt x="446" y="633"/>
                  </a:lnTo>
                  <a:lnTo>
                    <a:pt x="446" y="633"/>
                  </a:lnTo>
                  <a:lnTo>
                    <a:pt x="446" y="633"/>
                  </a:lnTo>
                  <a:lnTo>
                    <a:pt x="448" y="634"/>
                  </a:lnTo>
                  <a:lnTo>
                    <a:pt x="448" y="633"/>
                  </a:lnTo>
                  <a:lnTo>
                    <a:pt x="450" y="633"/>
                  </a:lnTo>
                  <a:lnTo>
                    <a:pt x="450" y="631"/>
                  </a:lnTo>
                  <a:lnTo>
                    <a:pt x="452" y="633"/>
                  </a:lnTo>
                  <a:lnTo>
                    <a:pt x="452" y="633"/>
                  </a:lnTo>
                  <a:lnTo>
                    <a:pt x="454" y="633"/>
                  </a:lnTo>
                  <a:lnTo>
                    <a:pt x="454" y="633"/>
                  </a:lnTo>
                  <a:lnTo>
                    <a:pt x="455" y="633"/>
                  </a:lnTo>
                  <a:lnTo>
                    <a:pt x="455" y="633"/>
                  </a:lnTo>
                  <a:lnTo>
                    <a:pt x="455" y="634"/>
                  </a:lnTo>
                  <a:lnTo>
                    <a:pt x="455" y="631"/>
                  </a:lnTo>
                  <a:lnTo>
                    <a:pt x="457" y="631"/>
                  </a:lnTo>
                  <a:lnTo>
                    <a:pt x="457" y="631"/>
                  </a:lnTo>
                  <a:lnTo>
                    <a:pt x="457" y="631"/>
                  </a:lnTo>
                  <a:lnTo>
                    <a:pt x="459" y="631"/>
                  </a:lnTo>
                  <a:lnTo>
                    <a:pt x="459" y="629"/>
                  </a:lnTo>
                  <a:lnTo>
                    <a:pt x="459" y="629"/>
                  </a:lnTo>
                  <a:lnTo>
                    <a:pt x="463" y="627"/>
                  </a:lnTo>
                  <a:lnTo>
                    <a:pt x="463" y="625"/>
                  </a:lnTo>
                  <a:lnTo>
                    <a:pt x="464" y="624"/>
                  </a:lnTo>
                  <a:lnTo>
                    <a:pt x="466" y="624"/>
                  </a:lnTo>
                  <a:lnTo>
                    <a:pt x="466" y="622"/>
                  </a:lnTo>
                  <a:lnTo>
                    <a:pt x="466" y="620"/>
                  </a:lnTo>
                  <a:lnTo>
                    <a:pt x="468" y="618"/>
                  </a:lnTo>
                  <a:lnTo>
                    <a:pt x="468" y="618"/>
                  </a:lnTo>
                  <a:lnTo>
                    <a:pt x="468" y="618"/>
                  </a:lnTo>
                  <a:lnTo>
                    <a:pt x="468" y="618"/>
                  </a:lnTo>
                  <a:lnTo>
                    <a:pt x="468" y="616"/>
                  </a:lnTo>
                  <a:lnTo>
                    <a:pt x="470" y="616"/>
                  </a:lnTo>
                  <a:lnTo>
                    <a:pt x="470" y="615"/>
                  </a:lnTo>
                  <a:lnTo>
                    <a:pt x="470" y="615"/>
                  </a:lnTo>
                  <a:lnTo>
                    <a:pt x="470" y="615"/>
                  </a:lnTo>
                  <a:lnTo>
                    <a:pt x="470" y="613"/>
                  </a:lnTo>
                  <a:lnTo>
                    <a:pt x="470" y="613"/>
                  </a:lnTo>
                  <a:lnTo>
                    <a:pt x="470" y="613"/>
                  </a:lnTo>
                  <a:lnTo>
                    <a:pt x="470" y="613"/>
                  </a:lnTo>
                  <a:lnTo>
                    <a:pt x="468" y="613"/>
                  </a:lnTo>
                  <a:lnTo>
                    <a:pt x="468" y="611"/>
                  </a:lnTo>
                  <a:lnTo>
                    <a:pt x="468" y="611"/>
                  </a:lnTo>
                  <a:lnTo>
                    <a:pt x="468" y="609"/>
                  </a:lnTo>
                  <a:lnTo>
                    <a:pt x="468" y="609"/>
                  </a:lnTo>
                  <a:lnTo>
                    <a:pt x="468" y="607"/>
                  </a:lnTo>
                  <a:lnTo>
                    <a:pt x="468" y="606"/>
                  </a:lnTo>
                  <a:lnTo>
                    <a:pt x="468" y="604"/>
                  </a:lnTo>
                  <a:lnTo>
                    <a:pt x="468" y="604"/>
                  </a:lnTo>
                  <a:lnTo>
                    <a:pt x="466" y="604"/>
                  </a:lnTo>
                  <a:lnTo>
                    <a:pt x="466" y="604"/>
                  </a:lnTo>
                  <a:lnTo>
                    <a:pt x="464" y="604"/>
                  </a:lnTo>
                  <a:lnTo>
                    <a:pt x="461" y="606"/>
                  </a:lnTo>
                  <a:lnTo>
                    <a:pt x="459" y="607"/>
                  </a:lnTo>
                  <a:lnTo>
                    <a:pt x="459" y="609"/>
                  </a:lnTo>
                  <a:lnTo>
                    <a:pt x="455" y="615"/>
                  </a:lnTo>
                  <a:lnTo>
                    <a:pt x="455" y="616"/>
                  </a:lnTo>
                  <a:lnTo>
                    <a:pt x="454" y="618"/>
                  </a:lnTo>
                  <a:lnTo>
                    <a:pt x="454" y="618"/>
                  </a:lnTo>
                  <a:lnTo>
                    <a:pt x="452" y="620"/>
                  </a:lnTo>
                  <a:lnTo>
                    <a:pt x="450" y="620"/>
                  </a:lnTo>
                  <a:lnTo>
                    <a:pt x="450" y="620"/>
                  </a:lnTo>
                  <a:lnTo>
                    <a:pt x="450" y="622"/>
                  </a:lnTo>
                  <a:lnTo>
                    <a:pt x="450" y="622"/>
                  </a:lnTo>
                  <a:lnTo>
                    <a:pt x="450" y="624"/>
                  </a:lnTo>
                  <a:lnTo>
                    <a:pt x="450" y="624"/>
                  </a:lnTo>
                  <a:lnTo>
                    <a:pt x="450" y="627"/>
                  </a:lnTo>
                  <a:lnTo>
                    <a:pt x="450" y="629"/>
                  </a:lnTo>
                  <a:lnTo>
                    <a:pt x="448" y="631"/>
                  </a:lnTo>
                  <a:lnTo>
                    <a:pt x="448" y="633"/>
                  </a:lnTo>
                  <a:lnTo>
                    <a:pt x="446" y="633"/>
                  </a:lnTo>
                  <a:lnTo>
                    <a:pt x="446" y="633"/>
                  </a:lnTo>
                  <a:close/>
                  <a:moveTo>
                    <a:pt x="585" y="1023"/>
                  </a:moveTo>
                  <a:lnTo>
                    <a:pt x="585" y="1023"/>
                  </a:lnTo>
                  <a:lnTo>
                    <a:pt x="585" y="1023"/>
                  </a:lnTo>
                  <a:lnTo>
                    <a:pt x="584" y="1021"/>
                  </a:lnTo>
                  <a:lnTo>
                    <a:pt x="582" y="1021"/>
                  </a:lnTo>
                  <a:lnTo>
                    <a:pt x="582" y="1021"/>
                  </a:lnTo>
                  <a:lnTo>
                    <a:pt x="582" y="1021"/>
                  </a:lnTo>
                  <a:lnTo>
                    <a:pt x="580" y="1021"/>
                  </a:lnTo>
                  <a:lnTo>
                    <a:pt x="580" y="1021"/>
                  </a:lnTo>
                  <a:lnTo>
                    <a:pt x="578" y="1021"/>
                  </a:lnTo>
                  <a:lnTo>
                    <a:pt x="578" y="1019"/>
                  </a:lnTo>
                  <a:lnTo>
                    <a:pt x="578" y="1021"/>
                  </a:lnTo>
                  <a:lnTo>
                    <a:pt x="578" y="1021"/>
                  </a:lnTo>
                  <a:lnTo>
                    <a:pt x="576" y="1021"/>
                  </a:lnTo>
                  <a:lnTo>
                    <a:pt x="576" y="1021"/>
                  </a:lnTo>
                  <a:lnTo>
                    <a:pt x="575" y="1021"/>
                  </a:lnTo>
                  <a:lnTo>
                    <a:pt x="575" y="1021"/>
                  </a:lnTo>
                  <a:lnTo>
                    <a:pt x="575" y="1021"/>
                  </a:lnTo>
                  <a:lnTo>
                    <a:pt x="575" y="1021"/>
                  </a:lnTo>
                  <a:lnTo>
                    <a:pt x="575" y="1023"/>
                  </a:lnTo>
                  <a:lnTo>
                    <a:pt x="575" y="1025"/>
                  </a:lnTo>
                  <a:lnTo>
                    <a:pt x="575" y="1026"/>
                  </a:lnTo>
                  <a:lnTo>
                    <a:pt x="575" y="1026"/>
                  </a:lnTo>
                  <a:lnTo>
                    <a:pt x="576" y="1026"/>
                  </a:lnTo>
                  <a:lnTo>
                    <a:pt x="576" y="1026"/>
                  </a:lnTo>
                  <a:lnTo>
                    <a:pt x="576" y="1026"/>
                  </a:lnTo>
                  <a:lnTo>
                    <a:pt x="578" y="1026"/>
                  </a:lnTo>
                  <a:lnTo>
                    <a:pt x="578" y="1026"/>
                  </a:lnTo>
                  <a:lnTo>
                    <a:pt x="578" y="1026"/>
                  </a:lnTo>
                  <a:lnTo>
                    <a:pt x="578" y="1025"/>
                  </a:lnTo>
                  <a:lnTo>
                    <a:pt x="578" y="1025"/>
                  </a:lnTo>
                  <a:lnTo>
                    <a:pt x="580" y="1025"/>
                  </a:lnTo>
                  <a:lnTo>
                    <a:pt x="580" y="1025"/>
                  </a:lnTo>
                  <a:lnTo>
                    <a:pt x="580" y="1025"/>
                  </a:lnTo>
                  <a:lnTo>
                    <a:pt x="582" y="1026"/>
                  </a:lnTo>
                  <a:lnTo>
                    <a:pt x="582" y="1026"/>
                  </a:lnTo>
                  <a:lnTo>
                    <a:pt x="584" y="1026"/>
                  </a:lnTo>
                  <a:lnTo>
                    <a:pt x="584" y="1026"/>
                  </a:lnTo>
                  <a:lnTo>
                    <a:pt x="585" y="1028"/>
                  </a:lnTo>
                  <a:lnTo>
                    <a:pt x="585" y="1028"/>
                  </a:lnTo>
                  <a:lnTo>
                    <a:pt x="585" y="1026"/>
                  </a:lnTo>
                  <a:lnTo>
                    <a:pt x="585" y="1026"/>
                  </a:lnTo>
                  <a:lnTo>
                    <a:pt x="585" y="1025"/>
                  </a:lnTo>
                  <a:lnTo>
                    <a:pt x="585" y="1025"/>
                  </a:lnTo>
                  <a:lnTo>
                    <a:pt x="585" y="1025"/>
                  </a:lnTo>
                  <a:lnTo>
                    <a:pt x="585" y="1025"/>
                  </a:lnTo>
                  <a:lnTo>
                    <a:pt x="585" y="102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5" name="Freeform 41"/>
            <p:cNvSpPr>
              <a:spLocks/>
            </p:cNvSpPr>
            <p:nvPr/>
          </p:nvSpPr>
          <p:spPr bwMode="auto">
            <a:xfrm>
              <a:off x="6835754" y="5243872"/>
              <a:ext cx="2764" cy="2764"/>
            </a:xfrm>
            <a:custGeom>
              <a:avLst/>
              <a:gdLst>
                <a:gd name="T0" fmla="*/ 2 w 2"/>
                <a:gd name="T1" fmla="*/ 0 h 2"/>
                <a:gd name="T2" fmla="*/ 0 w 2"/>
                <a:gd name="T3" fmla="*/ 0 h 2"/>
                <a:gd name="T4" fmla="*/ 2 w 2"/>
                <a:gd name="T5" fmla="*/ 0 h 2"/>
                <a:gd name="T6" fmla="*/ 2 w 2"/>
                <a:gd name="T7" fmla="*/ 2 h 2"/>
                <a:gd name="T8" fmla="*/ 2 w 2"/>
                <a:gd name="T9" fmla="*/ 0 h 2"/>
                <a:gd name="T10" fmla="*/ 2 w 2"/>
                <a:gd name="T11" fmla="*/ 0 h 2"/>
                <a:gd name="T12" fmla="*/ 2 w 2"/>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0"/>
                  </a:moveTo>
                  <a:lnTo>
                    <a:pt x="0" y="0"/>
                  </a:lnTo>
                  <a:lnTo>
                    <a:pt x="2" y="0"/>
                  </a:lnTo>
                  <a:lnTo>
                    <a:pt x="2" y="2"/>
                  </a:lnTo>
                  <a:lnTo>
                    <a:pt x="2" y="0"/>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6" name="Freeform 42"/>
            <p:cNvSpPr>
              <a:spLocks noEditPoints="1"/>
            </p:cNvSpPr>
            <p:nvPr/>
          </p:nvSpPr>
          <p:spPr bwMode="auto">
            <a:xfrm>
              <a:off x="7612543" y="3351658"/>
              <a:ext cx="634424" cy="858339"/>
            </a:xfrm>
            <a:custGeom>
              <a:avLst/>
              <a:gdLst>
                <a:gd name="T0" fmla="*/ 114 w 459"/>
                <a:gd name="T1" fmla="*/ 115 h 621"/>
                <a:gd name="T2" fmla="*/ 105 w 459"/>
                <a:gd name="T3" fmla="*/ 110 h 621"/>
                <a:gd name="T4" fmla="*/ 401 w 459"/>
                <a:gd name="T5" fmla="*/ 86 h 621"/>
                <a:gd name="T6" fmla="*/ 399 w 459"/>
                <a:gd name="T7" fmla="*/ 103 h 621"/>
                <a:gd name="T8" fmla="*/ 152 w 459"/>
                <a:gd name="T9" fmla="*/ 50 h 621"/>
                <a:gd name="T10" fmla="*/ 137 w 459"/>
                <a:gd name="T11" fmla="*/ 48 h 621"/>
                <a:gd name="T12" fmla="*/ 367 w 459"/>
                <a:gd name="T13" fmla="*/ 45 h 621"/>
                <a:gd name="T14" fmla="*/ 365 w 459"/>
                <a:gd name="T15" fmla="*/ 65 h 621"/>
                <a:gd name="T16" fmla="*/ 390 w 459"/>
                <a:gd name="T17" fmla="*/ 61 h 621"/>
                <a:gd name="T18" fmla="*/ 381 w 459"/>
                <a:gd name="T19" fmla="*/ 41 h 621"/>
                <a:gd name="T20" fmla="*/ 383 w 459"/>
                <a:gd name="T21" fmla="*/ 43 h 621"/>
                <a:gd name="T22" fmla="*/ 374 w 459"/>
                <a:gd name="T23" fmla="*/ 47 h 621"/>
                <a:gd name="T24" fmla="*/ 455 w 459"/>
                <a:gd name="T25" fmla="*/ 303 h 621"/>
                <a:gd name="T26" fmla="*/ 444 w 459"/>
                <a:gd name="T27" fmla="*/ 240 h 621"/>
                <a:gd name="T28" fmla="*/ 428 w 459"/>
                <a:gd name="T29" fmla="*/ 164 h 621"/>
                <a:gd name="T30" fmla="*/ 410 w 459"/>
                <a:gd name="T31" fmla="*/ 112 h 621"/>
                <a:gd name="T32" fmla="*/ 394 w 459"/>
                <a:gd name="T33" fmla="*/ 76 h 621"/>
                <a:gd name="T34" fmla="*/ 359 w 459"/>
                <a:gd name="T35" fmla="*/ 58 h 621"/>
                <a:gd name="T36" fmla="*/ 336 w 459"/>
                <a:gd name="T37" fmla="*/ 59 h 621"/>
                <a:gd name="T38" fmla="*/ 338 w 459"/>
                <a:gd name="T39" fmla="*/ 58 h 621"/>
                <a:gd name="T40" fmla="*/ 314 w 459"/>
                <a:gd name="T41" fmla="*/ 76 h 621"/>
                <a:gd name="T42" fmla="*/ 280 w 459"/>
                <a:gd name="T43" fmla="*/ 99 h 621"/>
                <a:gd name="T44" fmla="*/ 249 w 459"/>
                <a:gd name="T45" fmla="*/ 83 h 621"/>
                <a:gd name="T46" fmla="*/ 219 w 459"/>
                <a:gd name="T47" fmla="*/ 59 h 621"/>
                <a:gd name="T48" fmla="*/ 206 w 459"/>
                <a:gd name="T49" fmla="*/ 32 h 621"/>
                <a:gd name="T50" fmla="*/ 157 w 459"/>
                <a:gd name="T51" fmla="*/ 16 h 621"/>
                <a:gd name="T52" fmla="*/ 143 w 459"/>
                <a:gd name="T53" fmla="*/ 59 h 621"/>
                <a:gd name="T54" fmla="*/ 159 w 459"/>
                <a:gd name="T55" fmla="*/ 86 h 621"/>
                <a:gd name="T56" fmla="*/ 181 w 459"/>
                <a:gd name="T57" fmla="*/ 115 h 621"/>
                <a:gd name="T58" fmla="*/ 132 w 459"/>
                <a:gd name="T59" fmla="*/ 137 h 621"/>
                <a:gd name="T60" fmla="*/ 116 w 459"/>
                <a:gd name="T61" fmla="*/ 128 h 621"/>
                <a:gd name="T62" fmla="*/ 71 w 459"/>
                <a:gd name="T63" fmla="*/ 148 h 621"/>
                <a:gd name="T64" fmla="*/ 42 w 459"/>
                <a:gd name="T65" fmla="*/ 218 h 621"/>
                <a:gd name="T66" fmla="*/ 49 w 459"/>
                <a:gd name="T67" fmla="*/ 260 h 621"/>
                <a:gd name="T68" fmla="*/ 7 w 459"/>
                <a:gd name="T69" fmla="*/ 280 h 621"/>
                <a:gd name="T70" fmla="*/ 2 w 459"/>
                <a:gd name="T71" fmla="*/ 339 h 621"/>
                <a:gd name="T72" fmla="*/ 15 w 459"/>
                <a:gd name="T73" fmla="*/ 366 h 621"/>
                <a:gd name="T74" fmla="*/ 22 w 459"/>
                <a:gd name="T75" fmla="*/ 392 h 621"/>
                <a:gd name="T76" fmla="*/ 22 w 459"/>
                <a:gd name="T77" fmla="*/ 428 h 621"/>
                <a:gd name="T78" fmla="*/ 25 w 459"/>
                <a:gd name="T79" fmla="*/ 457 h 621"/>
                <a:gd name="T80" fmla="*/ 52 w 459"/>
                <a:gd name="T81" fmla="*/ 477 h 621"/>
                <a:gd name="T82" fmla="*/ 90 w 459"/>
                <a:gd name="T83" fmla="*/ 489 h 621"/>
                <a:gd name="T84" fmla="*/ 98 w 459"/>
                <a:gd name="T85" fmla="*/ 529 h 621"/>
                <a:gd name="T86" fmla="*/ 85 w 459"/>
                <a:gd name="T87" fmla="*/ 580 h 621"/>
                <a:gd name="T88" fmla="*/ 114 w 459"/>
                <a:gd name="T89" fmla="*/ 598 h 621"/>
                <a:gd name="T90" fmla="*/ 134 w 459"/>
                <a:gd name="T91" fmla="*/ 594 h 621"/>
                <a:gd name="T92" fmla="*/ 146 w 459"/>
                <a:gd name="T93" fmla="*/ 590 h 621"/>
                <a:gd name="T94" fmla="*/ 208 w 459"/>
                <a:gd name="T95" fmla="*/ 605 h 621"/>
                <a:gd name="T96" fmla="*/ 228 w 459"/>
                <a:gd name="T97" fmla="*/ 614 h 621"/>
                <a:gd name="T98" fmla="*/ 257 w 459"/>
                <a:gd name="T99" fmla="*/ 610 h 621"/>
                <a:gd name="T100" fmla="*/ 318 w 459"/>
                <a:gd name="T101" fmla="*/ 594 h 621"/>
                <a:gd name="T102" fmla="*/ 347 w 459"/>
                <a:gd name="T103" fmla="*/ 598 h 621"/>
                <a:gd name="T104" fmla="*/ 354 w 459"/>
                <a:gd name="T105" fmla="*/ 587 h 621"/>
                <a:gd name="T106" fmla="*/ 379 w 459"/>
                <a:gd name="T107" fmla="*/ 536 h 621"/>
                <a:gd name="T108" fmla="*/ 392 w 459"/>
                <a:gd name="T109" fmla="*/ 502 h 621"/>
                <a:gd name="T110" fmla="*/ 345 w 459"/>
                <a:gd name="T111" fmla="*/ 462 h 621"/>
                <a:gd name="T112" fmla="*/ 331 w 459"/>
                <a:gd name="T113" fmla="*/ 421 h 621"/>
                <a:gd name="T114" fmla="*/ 320 w 459"/>
                <a:gd name="T115" fmla="*/ 397 h 621"/>
                <a:gd name="T116" fmla="*/ 347 w 459"/>
                <a:gd name="T117" fmla="*/ 381 h 621"/>
                <a:gd name="T118" fmla="*/ 383 w 459"/>
                <a:gd name="T119" fmla="*/ 366 h 621"/>
                <a:gd name="T120" fmla="*/ 421 w 459"/>
                <a:gd name="T121" fmla="*/ 339 h 621"/>
                <a:gd name="T122" fmla="*/ 452 w 459"/>
                <a:gd name="T123" fmla="*/ 343 h 621"/>
                <a:gd name="T124" fmla="*/ 130 w 459"/>
                <a:gd name="T125" fmla="*/ 0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59" h="621">
                  <a:moveTo>
                    <a:pt x="42" y="126"/>
                  </a:moveTo>
                  <a:lnTo>
                    <a:pt x="42" y="128"/>
                  </a:lnTo>
                  <a:lnTo>
                    <a:pt x="43" y="126"/>
                  </a:lnTo>
                  <a:lnTo>
                    <a:pt x="43" y="126"/>
                  </a:lnTo>
                  <a:lnTo>
                    <a:pt x="43" y="126"/>
                  </a:lnTo>
                  <a:lnTo>
                    <a:pt x="45" y="126"/>
                  </a:lnTo>
                  <a:lnTo>
                    <a:pt x="45" y="128"/>
                  </a:lnTo>
                  <a:lnTo>
                    <a:pt x="45" y="128"/>
                  </a:lnTo>
                  <a:lnTo>
                    <a:pt x="45" y="126"/>
                  </a:lnTo>
                  <a:lnTo>
                    <a:pt x="45" y="126"/>
                  </a:lnTo>
                  <a:lnTo>
                    <a:pt x="45" y="126"/>
                  </a:lnTo>
                  <a:lnTo>
                    <a:pt x="43" y="126"/>
                  </a:lnTo>
                  <a:lnTo>
                    <a:pt x="43" y="126"/>
                  </a:lnTo>
                  <a:lnTo>
                    <a:pt x="45" y="124"/>
                  </a:lnTo>
                  <a:lnTo>
                    <a:pt x="47" y="124"/>
                  </a:lnTo>
                  <a:lnTo>
                    <a:pt x="47" y="124"/>
                  </a:lnTo>
                  <a:lnTo>
                    <a:pt x="47" y="123"/>
                  </a:lnTo>
                  <a:lnTo>
                    <a:pt x="45" y="123"/>
                  </a:lnTo>
                  <a:lnTo>
                    <a:pt x="42" y="124"/>
                  </a:lnTo>
                  <a:lnTo>
                    <a:pt x="40" y="124"/>
                  </a:lnTo>
                  <a:lnTo>
                    <a:pt x="42" y="126"/>
                  </a:lnTo>
                  <a:lnTo>
                    <a:pt x="42" y="126"/>
                  </a:lnTo>
                  <a:close/>
                  <a:moveTo>
                    <a:pt x="60" y="117"/>
                  </a:moveTo>
                  <a:lnTo>
                    <a:pt x="52" y="117"/>
                  </a:lnTo>
                  <a:lnTo>
                    <a:pt x="51" y="119"/>
                  </a:lnTo>
                  <a:lnTo>
                    <a:pt x="61" y="117"/>
                  </a:lnTo>
                  <a:lnTo>
                    <a:pt x="60" y="117"/>
                  </a:lnTo>
                  <a:close/>
                  <a:moveTo>
                    <a:pt x="72" y="115"/>
                  </a:moveTo>
                  <a:lnTo>
                    <a:pt x="74" y="114"/>
                  </a:lnTo>
                  <a:lnTo>
                    <a:pt x="74" y="114"/>
                  </a:lnTo>
                  <a:lnTo>
                    <a:pt x="76" y="114"/>
                  </a:lnTo>
                  <a:lnTo>
                    <a:pt x="76" y="114"/>
                  </a:lnTo>
                  <a:lnTo>
                    <a:pt x="69" y="114"/>
                  </a:lnTo>
                  <a:lnTo>
                    <a:pt x="67" y="114"/>
                  </a:lnTo>
                  <a:lnTo>
                    <a:pt x="65" y="115"/>
                  </a:lnTo>
                  <a:lnTo>
                    <a:pt x="67" y="115"/>
                  </a:lnTo>
                  <a:lnTo>
                    <a:pt x="72" y="115"/>
                  </a:lnTo>
                  <a:close/>
                  <a:moveTo>
                    <a:pt x="80" y="114"/>
                  </a:moveTo>
                  <a:lnTo>
                    <a:pt x="80" y="114"/>
                  </a:lnTo>
                  <a:lnTo>
                    <a:pt x="80" y="114"/>
                  </a:lnTo>
                  <a:lnTo>
                    <a:pt x="80" y="114"/>
                  </a:lnTo>
                  <a:lnTo>
                    <a:pt x="80" y="114"/>
                  </a:lnTo>
                  <a:lnTo>
                    <a:pt x="78" y="114"/>
                  </a:lnTo>
                  <a:lnTo>
                    <a:pt x="78" y="114"/>
                  </a:lnTo>
                  <a:lnTo>
                    <a:pt x="76" y="114"/>
                  </a:lnTo>
                  <a:lnTo>
                    <a:pt x="76" y="114"/>
                  </a:lnTo>
                  <a:lnTo>
                    <a:pt x="80" y="114"/>
                  </a:lnTo>
                  <a:close/>
                  <a:moveTo>
                    <a:pt x="114" y="115"/>
                  </a:moveTo>
                  <a:lnTo>
                    <a:pt x="116" y="115"/>
                  </a:lnTo>
                  <a:lnTo>
                    <a:pt x="116" y="115"/>
                  </a:lnTo>
                  <a:lnTo>
                    <a:pt x="116" y="115"/>
                  </a:lnTo>
                  <a:lnTo>
                    <a:pt x="116" y="114"/>
                  </a:lnTo>
                  <a:lnTo>
                    <a:pt x="117" y="114"/>
                  </a:lnTo>
                  <a:lnTo>
                    <a:pt x="117" y="114"/>
                  </a:lnTo>
                  <a:lnTo>
                    <a:pt x="116" y="114"/>
                  </a:lnTo>
                  <a:lnTo>
                    <a:pt x="116" y="114"/>
                  </a:lnTo>
                  <a:lnTo>
                    <a:pt x="114" y="114"/>
                  </a:lnTo>
                  <a:lnTo>
                    <a:pt x="114" y="114"/>
                  </a:lnTo>
                  <a:lnTo>
                    <a:pt x="114" y="115"/>
                  </a:lnTo>
                  <a:lnTo>
                    <a:pt x="114" y="115"/>
                  </a:lnTo>
                  <a:lnTo>
                    <a:pt x="114" y="115"/>
                  </a:lnTo>
                  <a:close/>
                  <a:moveTo>
                    <a:pt x="81" y="114"/>
                  </a:moveTo>
                  <a:lnTo>
                    <a:pt x="83" y="114"/>
                  </a:lnTo>
                  <a:lnTo>
                    <a:pt x="83" y="112"/>
                  </a:lnTo>
                  <a:lnTo>
                    <a:pt x="85" y="112"/>
                  </a:lnTo>
                  <a:lnTo>
                    <a:pt x="89" y="112"/>
                  </a:lnTo>
                  <a:lnTo>
                    <a:pt x="89" y="112"/>
                  </a:lnTo>
                  <a:lnTo>
                    <a:pt x="89" y="112"/>
                  </a:lnTo>
                  <a:lnTo>
                    <a:pt x="89" y="112"/>
                  </a:lnTo>
                  <a:lnTo>
                    <a:pt x="89" y="112"/>
                  </a:lnTo>
                  <a:lnTo>
                    <a:pt x="89" y="112"/>
                  </a:lnTo>
                  <a:lnTo>
                    <a:pt x="83" y="112"/>
                  </a:lnTo>
                  <a:lnTo>
                    <a:pt x="81" y="112"/>
                  </a:lnTo>
                  <a:lnTo>
                    <a:pt x="81" y="112"/>
                  </a:lnTo>
                  <a:lnTo>
                    <a:pt x="81" y="112"/>
                  </a:lnTo>
                  <a:lnTo>
                    <a:pt x="81" y="114"/>
                  </a:lnTo>
                  <a:lnTo>
                    <a:pt x="81" y="114"/>
                  </a:lnTo>
                  <a:close/>
                  <a:moveTo>
                    <a:pt x="92" y="112"/>
                  </a:moveTo>
                  <a:lnTo>
                    <a:pt x="92" y="112"/>
                  </a:lnTo>
                  <a:lnTo>
                    <a:pt x="92" y="110"/>
                  </a:lnTo>
                  <a:lnTo>
                    <a:pt x="94" y="112"/>
                  </a:lnTo>
                  <a:lnTo>
                    <a:pt x="96" y="112"/>
                  </a:lnTo>
                  <a:lnTo>
                    <a:pt x="96" y="110"/>
                  </a:lnTo>
                  <a:lnTo>
                    <a:pt x="98" y="110"/>
                  </a:lnTo>
                  <a:lnTo>
                    <a:pt x="98" y="110"/>
                  </a:lnTo>
                  <a:lnTo>
                    <a:pt x="98" y="110"/>
                  </a:lnTo>
                  <a:lnTo>
                    <a:pt x="94" y="108"/>
                  </a:lnTo>
                  <a:lnTo>
                    <a:pt x="92" y="110"/>
                  </a:lnTo>
                  <a:lnTo>
                    <a:pt x="90" y="112"/>
                  </a:lnTo>
                  <a:lnTo>
                    <a:pt x="90" y="112"/>
                  </a:lnTo>
                  <a:lnTo>
                    <a:pt x="92" y="112"/>
                  </a:lnTo>
                  <a:close/>
                  <a:moveTo>
                    <a:pt x="101" y="108"/>
                  </a:moveTo>
                  <a:lnTo>
                    <a:pt x="103" y="108"/>
                  </a:lnTo>
                  <a:lnTo>
                    <a:pt x="105" y="110"/>
                  </a:lnTo>
                  <a:lnTo>
                    <a:pt x="105" y="110"/>
                  </a:lnTo>
                  <a:lnTo>
                    <a:pt x="105" y="110"/>
                  </a:lnTo>
                  <a:lnTo>
                    <a:pt x="105" y="108"/>
                  </a:lnTo>
                  <a:lnTo>
                    <a:pt x="103" y="108"/>
                  </a:lnTo>
                  <a:lnTo>
                    <a:pt x="103" y="108"/>
                  </a:lnTo>
                  <a:lnTo>
                    <a:pt x="101" y="108"/>
                  </a:lnTo>
                  <a:lnTo>
                    <a:pt x="101" y="108"/>
                  </a:lnTo>
                  <a:lnTo>
                    <a:pt x="101" y="110"/>
                  </a:lnTo>
                  <a:lnTo>
                    <a:pt x="101" y="110"/>
                  </a:lnTo>
                  <a:lnTo>
                    <a:pt x="101" y="108"/>
                  </a:lnTo>
                  <a:close/>
                  <a:moveTo>
                    <a:pt x="278" y="94"/>
                  </a:moveTo>
                  <a:lnTo>
                    <a:pt x="280" y="94"/>
                  </a:lnTo>
                  <a:lnTo>
                    <a:pt x="280" y="94"/>
                  </a:lnTo>
                  <a:lnTo>
                    <a:pt x="280" y="92"/>
                  </a:lnTo>
                  <a:lnTo>
                    <a:pt x="280" y="92"/>
                  </a:lnTo>
                  <a:lnTo>
                    <a:pt x="280" y="92"/>
                  </a:lnTo>
                  <a:lnTo>
                    <a:pt x="280" y="92"/>
                  </a:lnTo>
                  <a:lnTo>
                    <a:pt x="280" y="94"/>
                  </a:lnTo>
                  <a:lnTo>
                    <a:pt x="280" y="94"/>
                  </a:lnTo>
                  <a:lnTo>
                    <a:pt x="280" y="94"/>
                  </a:lnTo>
                  <a:lnTo>
                    <a:pt x="282" y="94"/>
                  </a:lnTo>
                  <a:lnTo>
                    <a:pt x="284" y="88"/>
                  </a:lnTo>
                  <a:lnTo>
                    <a:pt x="282" y="88"/>
                  </a:lnTo>
                  <a:lnTo>
                    <a:pt x="280" y="88"/>
                  </a:lnTo>
                  <a:lnTo>
                    <a:pt x="278" y="90"/>
                  </a:lnTo>
                  <a:lnTo>
                    <a:pt x="276" y="92"/>
                  </a:lnTo>
                  <a:lnTo>
                    <a:pt x="278" y="94"/>
                  </a:lnTo>
                  <a:lnTo>
                    <a:pt x="278" y="94"/>
                  </a:lnTo>
                  <a:close/>
                  <a:moveTo>
                    <a:pt x="285" y="86"/>
                  </a:moveTo>
                  <a:lnTo>
                    <a:pt x="285" y="85"/>
                  </a:lnTo>
                  <a:lnTo>
                    <a:pt x="287" y="83"/>
                  </a:lnTo>
                  <a:lnTo>
                    <a:pt x="289" y="81"/>
                  </a:lnTo>
                  <a:lnTo>
                    <a:pt x="287" y="83"/>
                  </a:lnTo>
                  <a:lnTo>
                    <a:pt x="285" y="83"/>
                  </a:lnTo>
                  <a:lnTo>
                    <a:pt x="284" y="85"/>
                  </a:lnTo>
                  <a:lnTo>
                    <a:pt x="284" y="85"/>
                  </a:lnTo>
                  <a:lnTo>
                    <a:pt x="285" y="86"/>
                  </a:lnTo>
                  <a:lnTo>
                    <a:pt x="285" y="86"/>
                  </a:lnTo>
                  <a:close/>
                  <a:moveTo>
                    <a:pt x="396" y="77"/>
                  </a:moveTo>
                  <a:lnTo>
                    <a:pt x="396" y="79"/>
                  </a:lnTo>
                  <a:lnTo>
                    <a:pt x="399" y="81"/>
                  </a:lnTo>
                  <a:lnTo>
                    <a:pt x="399" y="83"/>
                  </a:lnTo>
                  <a:lnTo>
                    <a:pt x="399" y="85"/>
                  </a:lnTo>
                  <a:lnTo>
                    <a:pt x="397" y="86"/>
                  </a:lnTo>
                  <a:lnTo>
                    <a:pt x="397" y="88"/>
                  </a:lnTo>
                  <a:lnTo>
                    <a:pt x="397" y="90"/>
                  </a:lnTo>
                  <a:lnTo>
                    <a:pt x="399" y="88"/>
                  </a:lnTo>
                  <a:lnTo>
                    <a:pt x="399" y="88"/>
                  </a:lnTo>
                  <a:lnTo>
                    <a:pt x="401" y="86"/>
                  </a:lnTo>
                  <a:lnTo>
                    <a:pt x="401" y="86"/>
                  </a:lnTo>
                  <a:lnTo>
                    <a:pt x="401" y="86"/>
                  </a:lnTo>
                  <a:lnTo>
                    <a:pt x="403" y="88"/>
                  </a:lnTo>
                  <a:lnTo>
                    <a:pt x="401" y="88"/>
                  </a:lnTo>
                  <a:lnTo>
                    <a:pt x="401" y="88"/>
                  </a:lnTo>
                  <a:lnTo>
                    <a:pt x="401" y="90"/>
                  </a:lnTo>
                  <a:lnTo>
                    <a:pt x="401" y="90"/>
                  </a:lnTo>
                  <a:lnTo>
                    <a:pt x="403" y="90"/>
                  </a:lnTo>
                  <a:lnTo>
                    <a:pt x="403" y="90"/>
                  </a:lnTo>
                  <a:lnTo>
                    <a:pt x="403" y="88"/>
                  </a:lnTo>
                  <a:lnTo>
                    <a:pt x="403" y="88"/>
                  </a:lnTo>
                  <a:lnTo>
                    <a:pt x="405" y="88"/>
                  </a:lnTo>
                  <a:lnTo>
                    <a:pt x="405" y="88"/>
                  </a:lnTo>
                  <a:lnTo>
                    <a:pt x="405" y="86"/>
                  </a:lnTo>
                  <a:lnTo>
                    <a:pt x="405" y="86"/>
                  </a:lnTo>
                  <a:lnTo>
                    <a:pt x="405" y="85"/>
                  </a:lnTo>
                  <a:lnTo>
                    <a:pt x="405" y="85"/>
                  </a:lnTo>
                  <a:lnTo>
                    <a:pt x="406" y="85"/>
                  </a:lnTo>
                  <a:lnTo>
                    <a:pt x="406" y="86"/>
                  </a:lnTo>
                  <a:lnTo>
                    <a:pt x="408" y="86"/>
                  </a:lnTo>
                  <a:lnTo>
                    <a:pt x="408" y="88"/>
                  </a:lnTo>
                  <a:lnTo>
                    <a:pt x="408" y="90"/>
                  </a:lnTo>
                  <a:lnTo>
                    <a:pt x="410" y="88"/>
                  </a:lnTo>
                  <a:lnTo>
                    <a:pt x="410" y="90"/>
                  </a:lnTo>
                  <a:lnTo>
                    <a:pt x="410" y="92"/>
                  </a:lnTo>
                  <a:lnTo>
                    <a:pt x="410" y="95"/>
                  </a:lnTo>
                  <a:lnTo>
                    <a:pt x="410" y="95"/>
                  </a:lnTo>
                  <a:lnTo>
                    <a:pt x="408" y="95"/>
                  </a:lnTo>
                  <a:lnTo>
                    <a:pt x="408" y="95"/>
                  </a:lnTo>
                  <a:lnTo>
                    <a:pt x="408" y="94"/>
                  </a:lnTo>
                  <a:lnTo>
                    <a:pt x="410" y="94"/>
                  </a:lnTo>
                  <a:lnTo>
                    <a:pt x="410" y="94"/>
                  </a:lnTo>
                  <a:lnTo>
                    <a:pt x="408" y="94"/>
                  </a:lnTo>
                  <a:lnTo>
                    <a:pt x="406" y="94"/>
                  </a:lnTo>
                  <a:lnTo>
                    <a:pt x="406" y="95"/>
                  </a:lnTo>
                  <a:lnTo>
                    <a:pt x="406" y="94"/>
                  </a:lnTo>
                  <a:lnTo>
                    <a:pt x="406" y="94"/>
                  </a:lnTo>
                  <a:lnTo>
                    <a:pt x="406" y="92"/>
                  </a:lnTo>
                  <a:lnTo>
                    <a:pt x="406" y="92"/>
                  </a:lnTo>
                  <a:lnTo>
                    <a:pt x="406" y="92"/>
                  </a:lnTo>
                  <a:lnTo>
                    <a:pt x="403" y="92"/>
                  </a:lnTo>
                  <a:lnTo>
                    <a:pt x="403" y="94"/>
                  </a:lnTo>
                  <a:lnTo>
                    <a:pt x="405" y="97"/>
                  </a:lnTo>
                  <a:lnTo>
                    <a:pt x="405" y="99"/>
                  </a:lnTo>
                  <a:lnTo>
                    <a:pt x="405" y="99"/>
                  </a:lnTo>
                  <a:lnTo>
                    <a:pt x="403" y="101"/>
                  </a:lnTo>
                  <a:lnTo>
                    <a:pt x="401" y="101"/>
                  </a:lnTo>
                  <a:lnTo>
                    <a:pt x="399" y="103"/>
                  </a:lnTo>
                  <a:lnTo>
                    <a:pt x="399" y="103"/>
                  </a:lnTo>
                  <a:lnTo>
                    <a:pt x="401" y="103"/>
                  </a:lnTo>
                  <a:lnTo>
                    <a:pt x="401" y="104"/>
                  </a:lnTo>
                  <a:lnTo>
                    <a:pt x="405" y="104"/>
                  </a:lnTo>
                  <a:lnTo>
                    <a:pt x="408" y="103"/>
                  </a:lnTo>
                  <a:lnTo>
                    <a:pt x="410" y="103"/>
                  </a:lnTo>
                  <a:lnTo>
                    <a:pt x="410" y="101"/>
                  </a:lnTo>
                  <a:lnTo>
                    <a:pt x="412" y="101"/>
                  </a:lnTo>
                  <a:lnTo>
                    <a:pt x="412" y="101"/>
                  </a:lnTo>
                  <a:lnTo>
                    <a:pt x="419" y="101"/>
                  </a:lnTo>
                  <a:lnTo>
                    <a:pt x="417" y="99"/>
                  </a:lnTo>
                  <a:lnTo>
                    <a:pt x="417" y="99"/>
                  </a:lnTo>
                  <a:lnTo>
                    <a:pt x="417" y="99"/>
                  </a:lnTo>
                  <a:lnTo>
                    <a:pt x="417" y="99"/>
                  </a:lnTo>
                  <a:lnTo>
                    <a:pt x="419" y="95"/>
                  </a:lnTo>
                  <a:lnTo>
                    <a:pt x="419" y="95"/>
                  </a:lnTo>
                  <a:lnTo>
                    <a:pt x="419" y="95"/>
                  </a:lnTo>
                  <a:lnTo>
                    <a:pt x="417" y="95"/>
                  </a:lnTo>
                  <a:lnTo>
                    <a:pt x="408" y="86"/>
                  </a:lnTo>
                  <a:lnTo>
                    <a:pt x="408" y="85"/>
                  </a:lnTo>
                  <a:lnTo>
                    <a:pt x="406" y="85"/>
                  </a:lnTo>
                  <a:lnTo>
                    <a:pt x="403" y="83"/>
                  </a:lnTo>
                  <a:lnTo>
                    <a:pt x="401" y="81"/>
                  </a:lnTo>
                  <a:lnTo>
                    <a:pt x="401" y="79"/>
                  </a:lnTo>
                  <a:lnTo>
                    <a:pt x="399" y="77"/>
                  </a:lnTo>
                  <a:lnTo>
                    <a:pt x="399" y="76"/>
                  </a:lnTo>
                  <a:lnTo>
                    <a:pt x="397" y="76"/>
                  </a:lnTo>
                  <a:lnTo>
                    <a:pt x="397" y="76"/>
                  </a:lnTo>
                  <a:lnTo>
                    <a:pt x="396" y="77"/>
                  </a:lnTo>
                  <a:lnTo>
                    <a:pt x="396" y="77"/>
                  </a:lnTo>
                  <a:close/>
                  <a:moveTo>
                    <a:pt x="103" y="76"/>
                  </a:moveTo>
                  <a:lnTo>
                    <a:pt x="103" y="76"/>
                  </a:lnTo>
                  <a:lnTo>
                    <a:pt x="103" y="76"/>
                  </a:lnTo>
                  <a:lnTo>
                    <a:pt x="103" y="76"/>
                  </a:lnTo>
                  <a:lnTo>
                    <a:pt x="103" y="76"/>
                  </a:lnTo>
                  <a:lnTo>
                    <a:pt x="103" y="74"/>
                  </a:lnTo>
                  <a:lnTo>
                    <a:pt x="103" y="74"/>
                  </a:lnTo>
                  <a:lnTo>
                    <a:pt x="101" y="74"/>
                  </a:lnTo>
                  <a:lnTo>
                    <a:pt x="101" y="74"/>
                  </a:lnTo>
                  <a:lnTo>
                    <a:pt x="103" y="76"/>
                  </a:lnTo>
                  <a:close/>
                  <a:moveTo>
                    <a:pt x="105" y="74"/>
                  </a:moveTo>
                  <a:lnTo>
                    <a:pt x="105" y="74"/>
                  </a:lnTo>
                  <a:lnTo>
                    <a:pt x="103" y="74"/>
                  </a:lnTo>
                  <a:lnTo>
                    <a:pt x="103" y="76"/>
                  </a:lnTo>
                  <a:lnTo>
                    <a:pt x="105" y="74"/>
                  </a:lnTo>
                  <a:close/>
                  <a:moveTo>
                    <a:pt x="148" y="50"/>
                  </a:moveTo>
                  <a:lnTo>
                    <a:pt x="148" y="50"/>
                  </a:lnTo>
                  <a:lnTo>
                    <a:pt x="150" y="50"/>
                  </a:lnTo>
                  <a:lnTo>
                    <a:pt x="152" y="50"/>
                  </a:lnTo>
                  <a:lnTo>
                    <a:pt x="154" y="50"/>
                  </a:lnTo>
                  <a:lnTo>
                    <a:pt x="154" y="48"/>
                  </a:lnTo>
                  <a:lnTo>
                    <a:pt x="155" y="48"/>
                  </a:lnTo>
                  <a:lnTo>
                    <a:pt x="155" y="47"/>
                  </a:lnTo>
                  <a:lnTo>
                    <a:pt x="155" y="47"/>
                  </a:lnTo>
                  <a:lnTo>
                    <a:pt x="155" y="47"/>
                  </a:lnTo>
                  <a:lnTo>
                    <a:pt x="155" y="47"/>
                  </a:lnTo>
                  <a:lnTo>
                    <a:pt x="155" y="47"/>
                  </a:lnTo>
                  <a:lnTo>
                    <a:pt x="154" y="45"/>
                  </a:lnTo>
                  <a:lnTo>
                    <a:pt x="152" y="45"/>
                  </a:lnTo>
                  <a:lnTo>
                    <a:pt x="150" y="47"/>
                  </a:lnTo>
                  <a:lnTo>
                    <a:pt x="148" y="48"/>
                  </a:lnTo>
                  <a:lnTo>
                    <a:pt x="148" y="48"/>
                  </a:lnTo>
                  <a:lnTo>
                    <a:pt x="150" y="48"/>
                  </a:lnTo>
                  <a:lnTo>
                    <a:pt x="148" y="48"/>
                  </a:lnTo>
                  <a:lnTo>
                    <a:pt x="148" y="50"/>
                  </a:lnTo>
                  <a:close/>
                  <a:moveTo>
                    <a:pt x="258" y="52"/>
                  </a:moveTo>
                  <a:lnTo>
                    <a:pt x="260" y="52"/>
                  </a:lnTo>
                  <a:lnTo>
                    <a:pt x="260" y="52"/>
                  </a:lnTo>
                  <a:lnTo>
                    <a:pt x="260" y="52"/>
                  </a:lnTo>
                  <a:lnTo>
                    <a:pt x="260" y="52"/>
                  </a:lnTo>
                  <a:lnTo>
                    <a:pt x="260" y="52"/>
                  </a:lnTo>
                  <a:lnTo>
                    <a:pt x="260" y="52"/>
                  </a:lnTo>
                  <a:lnTo>
                    <a:pt x="262" y="52"/>
                  </a:lnTo>
                  <a:lnTo>
                    <a:pt x="264" y="52"/>
                  </a:lnTo>
                  <a:lnTo>
                    <a:pt x="264" y="52"/>
                  </a:lnTo>
                  <a:lnTo>
                    <a:pt x="264" y="54"/>
                  </a:lnTo>
                  <a:lnTo>
                    <a:pt x="264" y="56"/>
                  </a:lnTo>
                  <a:lnTo>
                    <a:pt x="266" y="56"/>
                  </a:lnTo>
                  <a:lnTo>
                    <a:pt x="267" y="56"/>
                  </a:lnTo>
                  <a:lnTo>
                    <a:pt x="267" y="56"/>
                  </a:lnTo>
                  <a:lnTo>
                    <a:pt x="267" y="56"/>
                  </a:lnTo>
                  <a:lnTo>
                    <a:pt x="267" y="54"/>
                  </a:lnTo>
                  <a:lnTo>
                    <a:pt x="275" y="56"/>
                  </a:lnTo>
                  <a:lnTo>
                    <a:pt x="271" y="50"/>
                  </a:lnTo>
                  <a:lnTo>
                    <a:pt x="269" y="48"/>
                  </a:lnTo>
                  <a:lnTo>
                    <a:pt x="269" y="48"/>
                  </a:lnTo>
                  <a:lnTo>
                    <a:pt x="269" y="47"/>
                  </a:lnTo>
                  <a:lnTo>
                    <a:pt x="264" y="45"/>
                  </a:lnTo>
                  <a:lnTo>
                    <a:pt x="262" y="45"/>
                  </a:lnTo>
                  <a:lnTo>
                    <a:pt x="260" y="47"/>
                  </a:lnTo>
                  <a:lnTo>
                    <a:pt x="258" y="50"/>
                  </a:lnTo>
                  <a:lnTo>
                    <a:pt x="258" y="52"/>
                  </a:lnTo>
                  <a:lnTo>
                    <a:pt x="258" y="52"/>
                  </a:lnTo>
                  <a:close/>
                  <a:moveTo>
                    <a:pt x="139" y="45"/>
                  </a:moveTo>
                  <a:lnTo>
                    <a:pt x="137" y="45"/>
                  </a:lnTo>
                  <a:lnTo>
                    <a:pt x="137" y="47"/>
                  </a:lnTo>
                  <a:lnTo>
                    <a:pt x="137" y="48"/>
                  </a:lnTo>
                  <a:lnTo>
                    <a:pt x="139" y="48"/>
                  </a:lnTo>
                  <a:lnTo>
                    <a:pt x="139" y="48"/>
                  </a:lnTo>
                  <a:lnTo>
                    <a:pt x="141" y="48"/>
                  </a:lnTo>
                  <a:lnTo>
                    <a:pt x="143" y="47"/>
                  </a:lnTo>
                  <a:lnTo>
                    <a:pt x="143" y="43"/>
                  </a:lnTo>
                  <a:lnTo>
                    <a:pt x="143" y="43"/>
                  </a:lnTo>
                  <a:lnTo>
                    <a:pt x="139" y="45"/>
                  </a:lnTo>
                  <a:lnTo>
                    <a:pt x="139" y="45"/>
                  </a:lnTo>
                  <a:lnTo>
                    <a:pt x="139" y="45"/>
                  </a:lnTo>
                  <a:close/>
                  <a:moveTo>
                    <a:pt x="361" y="48"/>
                  </a:moveTo>
                  <a:lnTo>
                    <a:pt x="361" y="48"/>
                  </a:lnTo>
                  <a:lnTo>
                    <a:pt x="361" y="47"/>
                  </a:lnTo>
                  <a:lnTo>
                    <a:pt x="361" y="47"/>
                  </a:lnTo>
                  <a:lnTo>
                    <a:pt x="363" y="47"/>
                  </a:lnTo>
                  <a:lnTo>
                    <a:pt x="363" y="45"/>
                  </a:lnTo>
                  <a:lnTo>
                    <a:pt x="363" y="43"/>
                  </a:lnTo>
                  <a:lnTo>
                    <a:pt x="363" y="41"/>
                  </a:lnTo>
                  <a:lnTo>
                    <a:pt x="365" y="41"/>
                  </a:lnTo>
                  <a:lnTo>
                    <a:pt x="365" y="39"/>
                  </a:lnTo>
                  <a:lnTo>
                    <a:pt x="365" y="41"/>
                  </a:lnTo>
                  <a:lnTo>
                    <a:pt x="365" y="41"/>
                  </a:lnTo>
                  <a:lnTo>
                    <a:pt x="365" y="39"/>
                  </a:lnTo>
                  <a:lnTo>
                    <a:pt x="365" y="39"/>
                  </a:lnTo>
                  <a:lnTo>
                    <a:pt x="367" y="39"/>
                  </a:lnTo>
                  <a:lnTo>
                    <a:pt x="367" y="41"/>
                  </a:lnTo>
                  <a:lnTo>
                    <a:pt x="367" y="39"/>
                  </a:lnTo>
                  <a:lnTo>
                    <a:pt x="365" y="39"/>
                  </a:lnTo>
                  <a:lnTo>
                    <a:pt x="365" y="39"/>
                  </a:lnTo>
                  <a:lnTo>
                    <a:pt x="365" y="39"/>
                  </a:lnTo>
                  <a:lnTo>
                    <a:pt x="363" y="39"/>
                  </a:lnTo>
                  <a:lnTo>
                    <a:pt x="363" y="39"/>
                  </a:lnTo>
                  <a:lnTo>
                    <a:pt x="363" y="41"/>
                  </a:lnTo>
                  <a:lnTo>
                    <a:pt x="361" y="47"/>
                  </a:lnTo>
                  <a:lnTo>
                    <a:pt x="361" y="50"/>
                  </a:lnTo>
                  <a:lnTo>
                    <a:pt x="361" y="50"/>
                  </a:lnTo>
                  <a:lnTo>
                    <a:pt x="361" y="50"/>
                  </a:lnTo>
                  <a:lnTo>
                    <a:pt x="361" y="48"/>
                  </a:lnTo>
                  <a:close/>
                  <a:moveTo>
                    <a:pt x="372" y="47"/>
                  </a:moveTo>
                  <a:lnTo>
                    <a:pt x="372" y="45"/>
                  </a:lnTo>
                  <a:lnTo>
                    <a:pt x="372" y="45"/>
                  </a:lnTo>
                  <a:lnTo>
                    <a:pt x="372" y="45"/>
                  </a:lnTo>
                  <a:lnTo>
                    <a:pt x="372" y="43"/>
                  </a:lnTo>
                  <a:lnTo>
                    <a:pt x="370" y="43"/>
                  </a:lnTo>
                  <a:lnTo>
                    <a:pt x="370" y="43"/>
                  </a:lnTo>
                  <a:lnTo>
                    <a:pt x="367" y="43"/>
                  </a:lnTo>
                  <a:lnTo>
                    <a:pt x="365" y="45"/>
                  </a:lnTo>
                  <a:lnTo>
                    <a:pt x="365" y="45"/>
                  </a:lnTo>
                  <a:lnTo>
                    <a:pt x="367" y="45"/>
                  </a:lnTo>
                  <a:lnTo>
                    <a:pt x="367" y="45"/>
                  </a:lnTo>
                  <a:lnTo>
                    <a:pt x="367" y="45"/>
                  </a:lnTo>
                  <a:lnTo>
                    <a:pt x="367" y="47"/>
                  </a:lnTo>
                  <a:lnTo>
                    <a:pt x="367" y="47"/>
                  </a:lnTo>
                  <a:lnTo>
                    <a:pt x="367" y="47"/>
                  </a:lnTo>
                  <a:lnTo>
                    <a:pt x="367" y="47"/>
                  </a:lnTo>
                  <a:lnTo>
                    <a:pt x="367" y="47"/>
                  </a:lnTo>
                  <a:lnTo>
                    <a:pt x="368" y="47"/>
                  </a:lnTo>
                  <a:lnTo>
                    <a:pt x="370" y="47"/>
                  </a:lnTo>
                  <a:lnTo>
                    <a:pt x="370" y="47"/>
                  </a:lnTo>
                  <a:lnTo>
                    <a:pt x="370" y="47"/>
                  </a:lnTo>
                  <a:lnTo>
                    <a:pt x="370" y="48"/>
                  </a:lnTo>
                  <a:lnTo>
                    <a:pt x="368" y="48"/>
                  </a:lnTo>
                  <a:lnTo>
                    <a:pt x="370" y="48"/>
                  </a:lnTo>
                  <a:lnTo>
                    <a:pt x="370" y="48"/>
                  </a:lnTo>
                  <a:lnTo>
                    <a:pt x="372" y="50"/>
                  </a:lnTo>
                  <a:lnTo>
                    <a:pt x="372" y="50"/>
                  </a:lnTo>
                  <a:lnTo>
                    <a:pt x="370" y="50"/>
                  </a:lnTo>
                  <a:lnTo>
                    <a:pt x="370" y="50"/>
                  </a:lnTo>
                  <a:lnTo>
                    <a:pt x="370" y="50"/>
                  </a:lnTo>
                  <a:lnTo>
                    <a:pt x="370" y="50"/>
                  </a:lnTo>
                  <a:lnTo>
                    <a:pt x="368" y="52"/>
                  </a:lnTo>
                  <a:lnTo>
                    <a:pt x="367" y="52"/>
                  </a:lnTo>
                  <a:lnTo>
                    <a:pt x="367" y="52"/>
                  </a:lnTo>
                  <a:lnTo>
                    <a:pt x="367" y="54"/>
                  </a:lnTo>
                  <a:lnTo>
                    <a:pt x="368" y="54"/>
                  </a:lnTo>
                  <a:lnTo>
                    <a:pt x="368" y="54"/>
                  </a:lnTo>
                  <a:lnTo>
                    <a:pt x="368" y="54"/>
                  </a:lnTo>
                  <a:lnTo>
                    <a:pt x="368" y="56"/>
                  </a:lnTo>
                  <a:lnTo>
                    <a:pt x="370" y="56"/>
                  </a:lnTo>
                  <a:lnTo>
                    <a:pt x="370" y="56"/>
                  </a:lnTo>
                  <a:lnTo>
                    <a:pt x="370" y="56"/>
                  </a:lnTo>
                  <a:lnTo>
                    <a:pt x="370" y="58"/>
                  </a:lnTo>
                  <a:lnTo>
                    <a:pt x="370" y="58"/>
                  </a:lnTo>
                  <a:lnTo>
                    <a:pt x="372" y="58"/>
                  </a:lnTo>
                  <a:lnTo>
                    <a:pt x="370" y="59"/>
                  </a:lnTo>
                  <a:lnTo>
                    <a:pt x="368" y="59"/>
                  </a:lnTo>
                  <a:lnTo>
                    <a:pt x="368" y="58"/>
                  </a:lnTo>
                  <a:lnTo>
                    <a:pt x="368" y="59"/>
                  </a:lnTo>
                  <a:lnTo>
                    <a:pt x="367" y="58"/>
                  </a:lnTo>
                  <a:lnTo>
                    <a:pt x="365" y="59"/>
                  </a:lnTo>
                  <a:lnTo>
                    <a:pt x="365" y="59"/>
                  </a:lnTo>
                  <a:lnTo>
                    <a:pt x="363" y="61"/>
                  </a:lnTo>
                  <a:lnTo>
                    <a:pt x="367" y="65"/>
                  </a:lnTo>
                  <a:lnTo>
                    <a:pt x="367" y="65"/>
                  </a:lnTo>
                  <a:lnTo>
                    <a:pt x="367" y="65"/>
                  </a:lnTo>
                  <a:lnTo>
                    <a:pt x="365" y="65"/>
                  </a:lnTo>
                  <a:lnTo>
                    <a:pt x="365" y="65"/>
                  </a:lnTo>
                  <a:lnTo>
                    <a:pt x="365" y="67"/>
                  </a:lnTo>
                  <a:lnTo>
                    <a:pt x="367" y="67"/>
                  </a:lnTo>
                  <a:lnTo>
                    <a:pt x="368" y="65"/>
                  </a:lnTo>
                  <a:lnTo>
                    <a:pt x="368" y="65"/>
                  </a:lnTo>
                  <a:lnTo>
                    <a:pt x="368" y="67"/>
                  </a:lnTo>
                  <a:lnTo>
                    <a:pt x="368" y="67"/>
                  </a:lnTo>
                  <a:lnTo>
                    <a:pt x="370" y="68"/>
                  </a:lnTo>
                  <a:lnTo>
                    <a:pt x="370" y="68"/>
                  </a:lnTo>
                  <a:lnTo>
                    <a:pt x="370" y="68"/>
                  </a:lnTo>
                  <a:lnTo>
                    <a:pt x="370" y="68"/>
                  </a:lnTo>
                  <a:lnTo>
                    <a:pt x="372" y="68"/>
                  </a:lnTo>
                  <a:lnTo>
                    <a:pt x="372" y="68"/>
                  </a:lnTo>
                  <a:lnTo>
                    <a:pt x="372" y="68"/>
                  </a:lnTo>
                  <a:lnTo>
                    <a:pt x="372" y="68"/>
                  </a:lnTo>
                  <a:lnTo>
                    <a:pt x="374" y="68"/>
                  </a:lnTo>
                  <a:lnTo>
                    <a:pt x="374" y="68"/>
                  </a:lnTo>
                  <a:lnTo>
                    <a:pt x="374" y="68"/>
                  </a:lnTo>
                  <a:lnTo>
                    <a:pt x="374" y="67"/>
                  </a:lnTo>
                  <a:lnTo>
                    <a:pt x="374" y="67"/>
                  </a:lnTo>
                  <a:lnTo>
                    <a:pt x="376" y="67"/>
                  </a:lnTo>
                  <a:lnTo>
                    <a:pt x="374" y="68"/>
                  </a:lnTo>
                  <a:lnTo>
                    <a:pt x="374" y="68"/>
                  </a:lnTo>
                  <a:lnTo>
                    <a:pt x="374" y="70"/>
                  </a:lnTo>
                  <a:lnTo>
                    <a:pt x="376" y="70"/>
                  </a:lnTo>
                  <a:lnTo>
                    <a:pt x="378" y="72"/>
                  </a:lnTo>
                  <a:lnTo>
                    <a:pt x="379" y="72"/>
                  </a:lnTo>
                  <a:lnTo>
                    <a:pt x="379" y="70"/>
                  </a:lnTo>
                  <a:lnTo>
                    <a:pt x="379" y="70"/>
                  </a:lnTo>
                  <a:lnTo>
                    <a:pt x="379" y="68"/>
                  </a:lnTo>
                  <a:lnTo>
                    <a:pt x="379" y="68"/>
                  </a:lnTo>
                  <a:lnTo>
                    <a:pt x="376" y="68"/>
                  </a:lnTo>
                  <a:lnTo>
                    <a:pt x="376" y="68"/>
                  </a:lnTo>
                  <a:lnTo>
                    <a:pt x="376" y="68"/>
                  </a:lnTo>
                  <a:lnTo>
                    <a:pt x="376" y="68"/>
                  </a:lnTo>
                  <a:lnTo>
                    <a:pt x="376" y="68"/>
                  </a:lnTo>
                  <a:lnTo>
                    <a:pt x="376" y="70"/>
                  </a:lnTo>
                  <a:lnTo>
                    <a:pt x="376" y="67"/>
                  </a:lnTo>
                  <a:lnTo>
                    <a:pt x="378" y="67"/>
                  </a:lnTo>
                  <a:lnTo>
                    <a:pt x="378" y="67"/>
                  </a:lnTo>
                  <a:lnTo>
                    <a:pt x="379" y="65"/>
                  </a:lnTo>
                  <a:lnTo>
                    <a:pt x="379" y="65"/>
                  </a:lnTo>
                  <a:lnTo>
                    <a:pt x="383" y="61"/>
                  </a:lnTo>
                  <a:lnTo>
                    <a:pt x="383" y="61"/>
                  </a:lnTo>
                  <a:lnTo>
                    <a:pt x="388" y="61"/>
                  </a:lnTo>
                  <a:lnTo>
                    <a:pt x="388" y="61"/>
                  </a:lnTo>
                  <a:lnTo>
                    <a:pt x="388" y="61"/>
                  </a:lnTo>
                  <a:lnTo>
                    <a:pt x="390" y="61"/>
                  </a:lnTo>
                  <a:lnTo>
                    <a:pt x="390" y="61"/>
                  </a:lnTo>
                  <a:lnTo>
                    <a:pt x="390" y="61"/>
                  </a:lnTo>
                  <a:lnTo>
                    <a:pt x="392" y="61"/>
                  </a:lnTo>
                  <a:lnTo>
                    <a:pt x="392" y="61"/>
                  </a:lnTo>
                  <a:lnTo>
                    <a:pt x="392" y="61"/>
                  </a:lnTo>
                  <a:lnTo>
                    <a:pt x="392" y="61"/>
                  </a:lnTo>
                  <a:lnTo>
                    <a:pt x="388" y="63"/>
                  </a:lnTo>
                  <a:lnTo>
                    <a:pt x="390" y="63"/>
                  </a:lnTo>
                  <a:lnTo>
                    <a:pt x="392" y="63"/>
                  </a:lnTo>
                  <a:lnTo>
                    <a:pt x="394" y="63"/>
                  </a:lnTo>
                  <a:lnTo>
                    <a:pt x="394" y="63"/>
                  </a:lnTo>
                  <a:lnTo>
                    <a:pt x="392" y="65"/>
                  </a:lnTo>
                  <a:lnTo>
                    <a:pt x="390" y="65"/>
                  </a:lnTo>
                  <a:lnTo>
                    <a:pt x="390" y="65"/>
                  </a:lnTo>
                  <a:lnTo>
                    <a:pt x="392" y="67"/>
                  </a:lnTo>
                  <a:lnTo>
                    <a:pt x="392" y="67"/>
                  </a:lnTo>
                  <a:lnTo>
                    <a:pt x="392" y="65"/>
                  </a:lnTo>
                  <a:lnTo>
                    <a:pt x="394" y="65"/>
                  </a:lnTo>
                  <a:lnTo>
                    <a:pt x="394" y="65"/>
                  </a:lnTo>
                  <a:lnTo>
                    <a:pt x="394" y="67"/>
                  </a:lnTo>
                  <a:lnTo>
                    <a:pt x="394" y="67"/>
                  </a:lnTo>
                  <a:lnTo>
                    <a:pt x="394" y="67"/>
                  </a:lnTo>
                  <a:lnTo>
                    <a:pt x="392" y="67"/>
                  </a:lnTo>
                  <a:lnTo>
                    <a:pt x="394" y="67"/>
                  </a:lnTo>
                  <a:lnTo>
                    <a:pt x="394" y="67"/>
                  </a:lnTo>
                  <a:lnTo>
                    <a:pt x="394" y="67"/>
                  </a:lnTo>
                  <a:lnTo>
                    <a:pt x="394" y="65"/>
                  </a:lnTo>
                  <a:lnTo>
                    <a:pt x="394" y="63"/>
                  </a:lnTo>
                  <a:lnTo>
                    <a:pt x="396" y="63"/>
                  </a:lnTo>
                  <a:lnTo>
                    <a:pt x="396" y="61"/>
                  </a:lnTo>
                  <a:lnTo>
                    <a:pt x="396" y="61"/>
                  </a:lnTo>
                  <a:lnTo>
                    <a:pt x="396" y="61"/>
                  </a:lnTo>
                  <a:lnTo>
                    <a:pt x="394" y="59"/>
                  </a:lnTo>
                  <a:lnTo>
                    <a:pt x="394" y="58"/>
                  </a:lnTo>
                  <a:lnTo>
                    <a:pt x="392" y="56"/>
                  </a:lnTo>
                  <a:lnTo>
                    <a:pt x="390" y="56"/>
                  </a:lnTo>
                  <a:lnTo>
                    <a:pt x="388" y="56"/>
                  </a:lnTo>
                  <a:lnTo>
                    <a:pt x="388" y="54"/>
                  </a:lnTo>
                  <a:lnTo>
                    <a:pt x="388" y="54"/>
                  </a:lnTo>
                  <a:lnTo>
                    <a:pt x="387" y="52"/>
                  </a:lnTo>
                  <a:lnTo>
                    <a:pt x="387" y="50"/>
                  </a:lnTo>
                  <a:lnTo>
                    <a:pt x="387" y="48"/>
                  </a:lnTo>
                  <a:lnTo>
                    <a:pt x="388" y="48"/>
                  </a:lnTo>
                  <a:lnTo>
                    <a:pt x="390" y="47"/>
                  </a:lnTo>
                  <a:lnTo>
                    <a:pt x="392" y="45"/>
                  </a:lnTo>
                  <a:lnTo>
                    <a:pt x="392" y="43"/>
                  </a:lnTo>
                  <a:lnTo>
                    <a:pt x="390" y="41"/>
                  </a:lnTo>
                  <a:lnTo>
                    <a:pt x="388" y="39"/>
                  </a:lnTo>
                  <a:lnTo>
                    <a:pt x="381" y="41"/>
                  </a:lnTo>
                  <a:lnTo>
                    <a:pt x="379" y="41"/>
                  </a:lnTo>
                  <a:lnTo>
                    <a:pt x="379" y="39"/>
                  </a:lnTo>
                  <a:lnTo>
                    <a:pt x="378" y="39"/>
                  </a:lnTo>
                  <a:lnTo>
                    <a:pt x="378" y="38"/>
                  </a:lnTo>
                  <a:lnTo>
                    <a:pt x="378" y="36"/>
                  </a:lnTo>
                  <a:lnTo>
                    <a:pt x="378" y="36"/>
                  </a:lnTo>
                  <a:lnTo>
                    <a:pt x="379" y="34"/>
                  </a:lnTo>
                  <a:lnTo>
                    <a:pt x="379" y="34"/>
                  </a:lnTo>
                  <a:lnTo>
                    <a:pt x="381" y="32"/>
                  </a:lnTo>
                  <a:lnTo>
                    <a:pt x="381" y="32"/>
                  </a:lnTo>
                  <a:lnTo>
                    <a:pt x="379" y="32"/>
                  </a:lnTo>
                  <a:lnTo>
                    <a:pt x="378" y="32"/>
                  </a:lnTo>
                  <a:lnTo>
                    <a:pt x="370" y="34"/>
                  </a:lnTo>
                  <a:lnTo>
                    <a:pt x="370" y="34"/>
                  </a:lnTo>
                  <a:lnTo>
                    <a:pt x="370" y="34"/>
                  </a:lnTo>
                  <a:lnTo>
                    <a:pt x="368" y="36"/>
                  </a:lnTo>
                  <a:lnTo>
                    <a:pt x="368" y="36"/>
                  </a:lnTo>
                  <a:lnTo>
                    <a:pt x="370" y="36"/>
                  </a:lnTo>
                  <a:lnTo>
                    <a:pt x="370" y="36"/>
                  </a:lnTo>
                  <a:lnTo>
                    <a:pt x="372" y="36"/>
                  </a:lnTo>
                  <a:lnTo>
                    <a:pt x="372" y="36"/>
                  </a:lnTo>
                  <a:lnTo>
                    <a:pt x="372" y="36"/>
                  </a:lnTo>
                  <a:lnTo>
                    <a:pt x="372" y="38"/>
                  </a:lnTo>
                  <a:lnTo>
                    <a:pt x="372" y="38"/>
                  </a:lnTo>
                  <a:lnTo>
                    <a:pt x="372" y="38"/>
                  </a:lnTo>
                  <a:lnTo>
                    <a:pt x="370" y="39"/>
                  </a:lnTo>
                  <a:lnTo>
                    <a:pt x="370" y="41"/>
                  </a:lnTo>
                  <a:lnTo>
                    <a:pt x="370" y="43"/>
                  </a:lnTo>
                  <a:lnTo>
                    <a:pt x="372" y="43"/>
                  </a:lnTo>
                  <a:lnTo>
                    <a:pt x="372" y="41"/>
                  </a:lnTo>
                  <a:lnTo>
                    <a:pt x="374" y="41"/>
                  </a:lnTo>
                  <a:lnTo>
                    <a:pt x="374" y="41"/>
                  </a:lnTo>
                  <a:lnTo>
                    <a:pt x="376" y="39"/>
                  </a:lnTo>
                  <a:lnTo>
                    <a:pt x="376" y="39"/>
                  </a:lnTo>
                  <a:lnTo>
                    <a:pt x="376" y="38"/>
                  </a:lnTo>
                  <a:lnTo>
                    <a:pt x="378" y="39"/>
                  </a:lnTo>
                  <a:lnTo>
                    <a:pt x="378" y="39"/>
                  </a:lnTo>
                  <a:lnTo>
                    <a:pt x="378" y="39"/>
                  </a:lnTo>
                  <a:lnTo>
                    <a:pt x="378" y="41"/>
                  </a:lnTo>
                  <a:lnTo>
                    <a:pt x="378" y="41"/>
                  </a:lnTo>
                  <a:lnTo>
                    <a:pt x="379" y="41"/>
                  </a:lnTo>
                  <a:lnTo>
                    <a:pt x="379" y="41"/>
                  </a:lnTo>
                  <a:lnTo>
                    <a:pt x="379" y="43"/>
                  </a:lnTo>
                  <a:lnTo>
                    <a:pt x="379" y="43"/>
                  </a:lnTo>
                  <a:lnTo>
                    <a:pt x="379" y="43"/>
                  </a:lnTo>
                  <a:lnTo>
                    <a:pt x="381" y="43"/>
                  </a:lnTo>
                  <a:lnTo>
                    <a:pt x="383" y="43"/>
                  </a:lnTo>
                  <a:lnTo>
                    <a:pt x="383" y="43"/>
                  </a:lnTo>
                  <a:lnTo>
                    <a:pt x="383" y="43"/>
                  </a:lnTo>
                  <a:lnTo>
                    <a:pt x="383" y="41"/>
                  </a:lnTo>
                  <a:lnTo>
                    <a:pt x="385" y="41"/>
                  </a:lnTo>
                  <a:lnTo>
                    <a:pt x="385" y="43"/>
                  </a:lnTo>
                  <a:lnTo>
                    <a:pt x="383" y="43"/>
                  </a:lnTo>
                  <a:lnTo>
                    <a:pt x="383" y="43"/>
                  </a:lnTo>
                  <a:lnTo>
                    <a:pt x="383" y="43"/>
                  </a:lnTo>
                  <a:lnTo>
                    <a:pt x="383" y="43"/>
                  </a:lnTo>
                  <a:lnTo>
                    <a:pt x="383" y="43"/>
                  </a:lnTo>
                  <a:lnTo>
                    <a:pt x="383" y="45"/>
                  </a:lnTo>
                  <a:lnTo>
                    <a:pt x="383" y="45"/>
                  </a:lnTo>
                  <a:lnTo>
                    <a:pt x="385" y="47"/>
                  </a:lnTo>
                  <a:lnTo>
                    <a:pt x="385" y="47"/>
                  </a:lnTo>
                  <a:lnTo>
                    <a:pt x="383" y="47"/>
                  </a:lnTo>
                  <a:lnTo>
                    <a:pt x="383" y="47"/>
                  </a:lnTo>
                  <a:lnTo>
                    <a:pt x="383" y="48"/>
                  </a:lnTo>
                  <a:lnTo>
                    <a:pt x="383" y="48"/>
                  </a:lnTo>
                  <a:lnTo>
                    <a:pt x="381" y="48"/>
                  </a:lnTo>
                  <a:lnTo>
                    <a:pt x="379" y="48"/>
                  </a:lnTo>
                  <a:lnTo>
                    <a:pt x="379" y="47"/>
                  </a:lnTo>
                  <a:lnTo>
                    <a:pt x="379" y="47"/>
                  </a:lnTo>
                  <a:lnTo>
                    <a:pt x="378" y="45"/>
                  </a:lnTo>
                  <a:lnTo>
                    <a:pt x="378" y="43"/>
                  </a:lnTo>
                  <a:lnTo>
                    <a:pt x="378" y="43"/>
                  </a:lnTo>
                  <a:lnTo>
                    <a:pt x="376" y="43"/>
                  </a:lnTo>
                  <a:lnTo>
                    <a:pt x="376" y="43"/>
                  </a:lnTo>
                  <a:lnTo>
                    <a:pt x="378" y="43"/>
                  </a:lnTo>
                  <a:lnTo>
                    <a:pt x="378" y="45"/>
                  </a:lnTo>
                  <a:lnTo>
                    <a:pt x="378" y="45"/>
                  </a:lnTo>
                  <a:lnTo>
                    <a:pt x="378" y="45"/>
                  </a:lnTo>
                  <a:lnTo>
                    <a:pt x="378" y="47"/>
                  </a:lnTo>
                  <a:lnTo>
                    <a:pt x="376" y="47"/>
                  </a:lnTo>
                  <a:lnTo>
                    <a:pt x="376" y="47"/>
                  </a:lnTo>
                  <a:lnTo>
                    <a:pt x="376" y="45"/>
                  </a:lnTo>
                  <a:lnTo>
                    <a:pt x="376" y="45"/>
                  </a:lnTo>
                  <a:lnTo>
                    <a:pt x="376" y="43"/>
                  </a:lnTo>
                  <a:lnTo>
                    <a:pt x="376" y="43"/>
                  </a:lnTo>
                  <a:lnTo>
                    <a:pt x="376" y="43"/>
                  </a:lnTo>
                  <a:lnTo>
                    <a:pt x="376" y="43"/>
                  </a:lnTo>
                  <a:lnTo>
                    <a:pt x="376" y="43"/>
                  </a:lnTo>
                  <a:lnTo>
                    <a:pt x="376" y="43"/>
                  </a:lnTo>
                  <a:lnTo>
                    <a:pt x="376" y="41"/>
                  </a:lnTo>
                  <a:lnTo>
                    <a:pt x="376" y="41"/>
                  </a:lnTo>
                  <a:lnTo>
                    <a:pt x="374" y="41"/>
                  </a:lnTo>
                  <a:lnTo>
                    <a:pt x="374" y="43"/>
                  </a:lnTo>
                  <a:lnTo>
                    <a:pt x="374" y="43"/>
                  </a:lnTo>
                  <a:lnTo>
                    <a:pt x="374" y="45"/>
                  </a:lnTo>
                  <a:lnTo>
                    <a:pt x="374" y="47"/>
                  </a:lnTo>
                  <a:lnTo>
                    <a:pt x="372" y="47"/>
                  </a:lnTo>
                  <a:close/>
                  <a:moveTo>
                    <a:pt x="125" y="30"/>
                  </a:moveTo>
                  <a:lnTo>
                    <a:pt x="126" y="30"/>
                  </a:lnTo>
                  <a:lnTo>
                    <a:pt x="126" y="30"/>
                  </a:lnTo>
                  <a:lnTo>
                    <a:pt x="126" y="30"/>
                  </a:lnTo>
                  <a:lnTo>
                    <a:pt x="126" y="29"/>
                  </a:lnTo>
                  <a:lnTo>
                    <a:pt x="125" y="30"/>
                  </a:lnTo>
                  <a:lnTo>
                    <a:pt x="125" y="30"/>
                  </a:lnTo>
                  <a:lnTo>
                    <a:pt x="123" y="34"/>
                  </a:lnTo>
                  <a:lnTo>
                    <a:pt x="123" y="36"/>
                  </a:lnTo>
                  <a:lnTo>
                    <a:pt x="125" y="36"/>
                  </a:lnTo>
                  <a:lnTo>
                    <a:pt x="125" y="38"/>
                  </a:lnTo>
                  <a:lnTo>
                    <a:pt x="126" y="38"/>
                  </a:lnTo>
                  <a:lnTo>
                    <a:pt x="128" y="36"/>
                  </a:lnTo>
                  <a:lnTo>
                    <a:pt x="126" y="36"/>
                  </a:lnTo>
                  <a:lnTo>
                    <a:pt x="125" y="30"/>
                  </a:lnTo>
                  <a:lnTo>
                    <a:pt x="125" y="30"/>
                  </a:lnTo>
                  <a:lnTo>
                    <a:pt x="125" y="30"/>
                  </a:lnTo>
                  <a:close/>
                  <a:moveTo>
                    <a:pt x="132" y="32"/>
                  </a:moveTo>
                  <a:lnTo>
                    <a:pt x="134" y="30"/>
                  </a:lnTo>
                  <a:lnTo>
                    <a:pt x="134" y="32"/>
                  </a:lnTo>
                  <a:lnTo>
                    <a:pt x="134" y="32"/>
                  </a:lnTo>
                  <a:lnTo>
                    <a:pt x="136" y="32"/>
                  </a:lnTo>
                  <a:lnTo>
                    <a:pt x="136" y="32"/>
                  </a:lnTo>
                  <a:lnTo>
                    <a:pt x="137" y="30"/>
                  </a:lnTo>
                  <a:lnTo>
                    <a:pt x="137" y="30"/>
                  </a:lnTo>
                  <a:lnTo>
                    <a:pt x="137" y="29"/>
                  </a:lnTo>
                  <a:lnTo>
                    <a:pt x="137" y="29"/>
                  </a:lnTo>
                  <a:lnTo>
                    <a:pt x="137" y="27"/>
                  </a:lnTo>
                  <a:lnTo>
                    <a:pt x="136" y="27"/>
                  </a:lnTo>
                  <a:lnTo>
                    <a:pt x="132" y="25"/>
                  </a:lnTo>
                  <a:lnTo>
                    <a:pt x="132" y="27"/>
                  </a:lnTo>
                  <a:lnTo>
                    <a:pt x="130" y="27"/>
                  </a:lnTo>
                  <a:lnTo>
                    <a:pt x="128" y="27"/>
                  </a:lnTo>
                  <a:lnTo>
                    <a:pt x="128" y="29"/>
                  </a:lnTo>
                  <a:lnTo>
                    <a:pt x="130" y="30"/>
                  </a:lnTo>
                  <a:lnTo>
                    <a:pt x="132" y="32"/>
                  </a:lnTo>
                  <a:close/>
                  <a:moveTo>
                    <a:pt x="459" y="318"/>
                  </a:moveTo>
                  <a:lnTo>
                    <a:pt x="459" y="318"/>
                  </a:lnTo>
                  <a:lnTo>
                    <a:pt x="459" y="316"/>
                  </a:lnTo>
                  <a:lnTo>
                    <a:pt x="459" y="314"/>
                  </a:lnTo>
                  <a:lnTo>
                    <a:pt x="457" y="312"/>
                  </a:lnTo>
                  <a:lnTo>
                    <a:pt x="457" y="310"/>
                  </a:lnTo>
                  <a:lnTo>
                    <a:pt x="457" y="310"/>
                  </a:lnTo>
                  <a:lnTo>
                    <a:pt x="455" y="309"/>
                  </a:lnTo>
                  <a:lnTo>
                    <a:pt x="455" y="309"/>
                  </a:lnTo>
                  <a:lnTo>
                    <a:pt x="455" y="305"/>
                  </a:lnTo>
                  <a:lnTo>
                    <a:pt x="455" y="303"/>
                  </a:lnTo>
                  <a:lnTo>
                    <a:pt x="455" y="303"/>
                  </a:lnTo>
                  <a:lnTo>
                    <a:pt x="455" y="301"/>
                  </a:lnTo>
                  <a:lnTo>
                    <a:pt x="455" y="300"/>
                  </a:lnTo>
                  <a:lnTo>
                    <a:pt x="453" y="300"/>
                  </a:lnTo>
                  <a:lnTo>
                    <a:pt x="453" y="300"/>
                  </a:lnTo>
                  <a:lnTo>
                    <a:pt x="450" y="298"/>
                  </a:lnTo>
                  <a:lnTo>
                    <a:pt x="450" y="298"/>
                  </a:lnTo>
                  <a:lnTo>
                    <a:pt x="450" y="298"/>
                  </a:lnTo>
                  <a:lnTo>
                    <a:pt x="448" y="298"/>
                  </a:lnTo>
                  <a:lnTo>
                    <a:pt x="444" y="296"/>
                  </a:lnTo>
                  <a:lnTo>
                    <a:pt x="444" y="294"/>
                  </a:lnTo>
                  <a:lnTo>
                    <a:pt x="444" y="294"/>
                  </a:lnTo>
                  <a:lnTo>
                    <a:pt x="443" y="294"/>
                  </a:lnTo>
                  <a:lnTo>
                    <a:pt x="444" y="292"/>
                  </a:lnTo>
                  <a:lnTo>
                    <a:pt x="444" y="291"/>
                  </a:lnTo>
                  <a:lnTo>
                    <a:pt x="446" y="289"/>
                  </a:lnTo>
                  <a:lnTo>
                    <a:pt x="446" y="287"/>
                  </a:lnTo>
                  <a:lnTo>
                    <a:pt x="444" y="285"/>
                  </a:lnTo>
                  <a:lnTo>
                    <a:pt x="444" y="283"/>
                  </a:lnTo>
                  <a:lnTo>
                    <a:pt x="443" y="282"/>
                  </a:lnTo>
                  <a:lnTo>
                    <a:pt x="441" y="280"/>
                  </a:lnTo>
                  <a:lnTo>
                    <a:pt x="441" y="278"/>
                  </a:lnTo>
                  <a:lnTo>
                    <a:pt x="441" y="276"/>
                  </a:lnTo>
                  <a:lnTo>
                    <a:pt x="439" y="274"/>
                  </a:lnTo>
                  <a:lnTo>
                    <a:pt x="439" y="274"/>
                  </a:lnTo>
                  <a:lnTo>
                    <a:pt x="437" y="272"/>
                  </a:lnTo>
                  <a:lnTo>
                    <a:pt x="437" y="271"/>
                  </a:lnTo>
                  <a:lnTo>
                    <a:pt x="437" y="269"/>
                  </a:lnTo>
                  <a:lnTo>
                    <a:pt x="441" y="267"/>
                  </a:lnTo>
                  <a:lnTo>
                    <a:pt x="443" y="265"/>
                  </a:lnTo>
                  <a:lnTo>
                    <a:pt x="443" y="263"/>
                  </a:lnTo>
                  <a:lnTo>
                    <a:pt x="443" y="262"/>
                  </a:lnTo>
                  <a:lnTo>
                    <a:pt x="443" y="258"/>
                  </a:lnTo>
                  <a:lnTo>
                    <a:pt x="443" y="256"/>
                  </a:lnTo>
                  <a:lnTo>
                    <a:pt x="444" y="254"/>
                  </a:lnTo>
                  <a:lnTo>
                    <a:pt x="444" y="254"/>
                  </a:lnTo>
                  <a:lnTo>
                    <a:pt x="444" y="253"/>
                  </a:lnTo>
                  <a:lnTo>
                    <a:pt x="444" y="253"/>
                  </a:lnTo>
                  <a:lnTo>
                    <a:pt x="446" y="253"/>
                  </a:lnTo>
                  <a:lnTo>
                    <a:pt x="446" y="251"/>
                  </a:lnTo>
                  <a:lnTo>
                    <a:pt x="443" y="249"/>
                  </a:lnTo>
                  <a:lnTo>
                    <a:pt x="443" y="247"/>
                  </a:lnTo>
                  <a:lnTo>
                    <a:pt x="443" y="245"/>
                  </a:lnTo>
                  <a:lnTo>
                    <a:pt x="443" y="244"/>
                  </a:lnTo>
                  <a:lnTo>
                    <a:pt x="444" y="242"/>
                  </a:lnTo>
                  <a:lnTo>
                    <a:pt x="443" y="242"/>
                  </a:lnTo>
                  <a:lnTo>
                    <a:pt x="443" y="240"/>
                  </a:lnTo>
                  <a:lnTo>
                    <a:pt x="444" y="240"/>
                  </a:lnTo>
                  <a:lnTo>
                    <a:pt x="444" y="238"/>
                  </a:lnTo>
                  <a:lnTo>
                    <a:pt x="443" y="236"/>
                  </a:lnTo>
                  <a:lnTo>
                    <a:pt x="441" y="236"/>
                  </a:lnTo>
                  <a:lnTo>
                    <a:pt x="441" y="235"/>
                  </a:lnTo>
                  <a:lnTo>
                    <a:pt x="439" y="235"/>
                  </a:lnTo>
                  <a:lnTo>
                    <a:pt x="437" y="233"/>
                  </a:lnTo>
                  <a:lnTo>
                    <a:pt x="437" y="231"/>
                  </a:lnTo>
                  <a:lnTo>
                    <a:pt x="437" y="229"/>
                  </a:lnTo>
                  <a:lnTo>
                    <a:pt x="435" y="226"/>
                  </a:lnTo>
                  <a:lnTo>
                    <a:pt x="435" y="222"/>
                  </a:lnTo>
                  <a:lnTo>
                    <a:pt x="437" y="220"/>
                  </a:lnTo>
                  <a:lnTo>
                    <a:pt x="439" y="218"/>
                  </a:lnTo>
                  <a:lnTo>
                    <a:pt x="439" y="216"/>
                  </a:lnTo>
                  <a:lnTo>
                    <a:pt x="439" y="215"/>
                  </a:lnTo>
                  <a:lnTo>
                    <a:pt x="439" y="215"/>
                  </a:lnTo>
                  <a:lnTo>
                    <a:pt x="439" y="213"/>
                  </a:lnTo>
                  <a:lnTo>
                    <a:pt x="441" y="209"/>
                  </a:lnTo>
                  <a:lnTo>
                    <a:pt x="439" y="209"/>
                  </a:lnTo>
                  <a:lnTo>
                    <a:pt x="439" y="207"/>
                  </a:lnTo>
                  <a:lnTo>
                    <a:pt x="435" y="206"/>
                  </a:lnTo>
                  <a:lnTo>
                    <a:pt x="433" y="204"/>
                  </a:lnTo>
                  <a:lnTo>
                    <a:pt x="432" y="202"/>
                  </a:lnTo>
                  <a:lnTo>
                    <a:pt x="430" y="202"/>
                  </a:lnTo>
                  <a:lnTo>
                    <a:pt x="430" y="200"/>
                  </a:lnTo>
                  <a:lnTo>
                    <a:pt x="428" y="197"/>
                  </a:lnTo>
                  <a:lnTo>
                    <a:pt x="428" y="197"/>
                  </a:lnTo>
                  <a:lnTo>
                    <a:pt x="423" y="193"/>
                  </a:lnTo>
                  <a:lnTo>
                    <a:pt x="421" y="191"/>
                  </a:lnTo>
                  <a:lnTo>
                    <a:pt x="419" y="189"/>
                  </a:lnTo>
                  <a:lnTo>
                    <a:pt x="417" y="189"/>
                  </a:lnTo>
                  <a:lnTo>
                    <a:pt x="417" y="189"/>
                  </a:lnTo>
                  <a:lnTo>
                    <a:pt x="415" y="189"/>
                  </a:lnTo>
                  <a:lnTo>
                    <a:pt x="415" y="188"/>
                  </a:lnTo>
                  <a:lnTo>
                    <a:pt x="414" y="188"/>
                  </a:lnTo>
                  <a:lnTo>
                    <a:pt x="415" y="186"/>
                  </a:lnTo>
                  <a:lnTo>
                    <a:pt x="415" y="186"/>
                  </a:lnTo>
                  <a:lnTo>
                    <a:pt x="417" y="184"/>
                  </a:lnTo>
                  <a:lnTo>
                    <a:pt x="415" y="182"/>
                  </a:lnTo>
                  <a:lnTo>
                    <a:pt x="415" y="179"/>
                  </a:lnTo>
                  <a:lnTo>
                    <a:pt x="415" y="179"/>
                  </a:lnTo>
                  <a:lnTo>
                    <a:pt x="415" y="179"/>
                  </a:lnTo>
                  <a:lnTo>
                    <a:pt x="417" y="177"/>
                  </a:lnTo>
                  <a:lnTo>
                    <a:pt x="421" y="175"/>
                  </a:lnTo>
                  <a:lnTo>
                    <a:pt x="424" y="173"/>
                  </a:lnTo>
                  <a:lnTo>
                    <a:pt x="424" y="171"/>
                  </a:lnTo>
                  <a:lnTo>
                    <a:pt x="426" y="170"/>
                  </a:lnTo>
                  <a:lnTo>
                    <a:pt x="426" y="168"/>
                  </a:lnTo>
                  <a:lnTo>
                    <a:pt x="428" y="164"/>
                  </a:lnTo>
                  <a:lnTo>
                    <a:pt x="428" y="162"/>
                  </a:lnTo>
                  <a:lnTo>
                    <a:pt x="428" y="162"/>
                  </a:lnTo>
                  <a:lnTo>
                    <a:pt x="426" y="160"/>
                  </a:lnTo>
                  <a:lnTo>
                    <a:pt x="426" y="159"/>
                  </a:lnTo>
                  <a:lnTo>
                    <a:pt x="428" y="159"/>
                  </a:lnTo>
                  <a:lnTo>
                    <a:pt x="428" y="157"/>
                  </a:lnTo>
                  <a:lnTo>
                    <a:pt x="428" y="157"/>
                  </a:lnTo>
                  <a:lnTo>
                    <a:pt x="428" y="157"/>
                  </a:lnTo>
                  <a:lnTo>
                    <a:pt x="430" y="153"/>
                  </a:lnTo>
                  <a:lnTo>
                    <a:pt x="430" y="153"/>
                  </a:lnTo>
                  <a:lnTo>
                    <a:pt x="430" y="153"/>
                  </a:lnTo>
                  <a:lnTo>
                    <a:pt x="428" y="151"/>
                  </a:lnTo>
                  <a:lnTo>
                    <a:pt x="428" y="151"/>
                  </a:lnTo>
                  <a:lnTo>
                    <a:pt x="428" y="151"/>
                  </a:lnTo>
                  <a:lnTo>
                    <a:pt x="428" y="150"/>
                  </a:lnTo>
                  <a:lnTo>
                    <a:pt x="428" y="148"/>
                  </a:lnTo>
                  <a:lnTo>
                    <a:pt x="428" y="146"/>
                  </a:lnTo>
                  <a:lnTo>
                    <a:pt x="426" y="142"/>
                  </a:lnTo>
                  <a:lnTo>
                    <a:pt x="426" y="137"/>
                  </a:lnTo>
                  <a:lnTo>
                    <a:pt x="424" y="135"/>
                  </a:lnTo>
                  <a:lnTo>
                    <a:pt x="424" y="133"/>
                  </a:lnTo>
                  <a:lnTo>
                    <a:pt x="423" y="132"/>
                  </a:lnTo>
                  <a:lnTo>
                    <a:pt x="423" y="130"/>
                  </a:lnTo>
                  <a:lnTo>
                    <a:pt x="423" y="128"/>
                  </a:lnTo>
                  <a:lnTo>
                    <a:pt x="423" y="126"/>
                  </a:lnTo>
                  <a:lnTo>
                    <a:pt x="423" y="124"/>
                  </a:lnTo>
                  <a:lnTo>
                    <a:pt x="423" y="121"/>
                  </a:lnTo>
                  <a:lnTo>
                    <a:pt x="421" y="121"/>
                  </a:lnTo>
                  <a:lnTo>
                    <a:pt x="421" y="119"/>
                  </a:lnTo>
                  <a:lnTo>
                    <a:pt x="421" y="115"/>
                  </a:lnTo>
                  <a:lnTo>
                    <a:pt x="421" y="115"/>
                  </a:lnTo>
                  <a:lnTo>
                    <a:pt x="421" y="115"/>
                  </a:lnTo>
                  <a:lnTo>
                    <a:pt x="421" y="115"/>
                  </a:lnTo>
                  <a:lnTo>
                    <a:pt x="419" y="115"/>
                  </a:lnTo>
                  <a:lnTo>
                    <a:pt x="419" y="115"/>
                  </a:lnTo>
                  <a:lnTo>
                    <a:pt x="421" y="114"/>
                  </a:lnTo>
                  <a:lnTo>
                    <a:pt x="421" y="114"/>
                  </a:lnTo>
                  <a:lnTo>
                    <a:pt x="421" y="112"/>
                  </a:lnTo>
                  <a:lnTo>
                    <a:pt x="421" y="112"/>
                  </a:lnTo>
                  <a:lnTo>
                    <a:pt x="419" y="112"/>
                  </a:lnTo>
                  <a:lnTo>
                    <a:pt x="419" y="112"/>
                  </a:lnTo>
                  <a:lnTo>
                    <a:pt x="419" y="112"/>
                  </a:lnTo>
                  <a:lnTo>
                    <a:pt x="417" y="114"/>
                  </a:lnTo>
                  <a:lnTo>
                    <a:pt x="414" y="112"/>
                  </a:lnTo>
                  <a:lnTo>
                    <a:pt x="414" y="112"/>
                  </a:lnTo>
                  <a:lnTo>
                    <a:pt x="412" y="112"/>
                  </a:lnTo>
                  <a:lnTo>
                    <a:pt x="412" y="112"/>
                  </a:lnTo>
                  <a:lnTo>
                    <a:pt x="410" y="112"/>
                  </a:lnTo>
                  <a:lnTo>
                    <a:pt x="410" y="112"/>
                  </a:lnTo>
                  <a:lnTo>
                    <a:pt x="408" y="110"/>
                  </a:lnTo>
                  <a:lnTo>
                    <a:pt x="408" y="110"/>
                  </a:lnTo>
                  <a:lnTo>
                    <a:pt x="403" y="106"/>
                  </a:lnTo>
                  <a:lnTo>
                    <a:pt x="403" y="106"/>
                  </a:lnTo>
                  <a:lnTo>
                    <a:pt x="403" y="106"/>
                  </a:lnTo>
                  <a:lnTo>
                    <a:pt x="401" y="104"/>
                  </a:lnTo>
                  <a:lnTo>
                    <a:pt x="401" y="104"/>
                  </a:lnTo>
                  <a:lnTo>
                    <a:pt x="401" y="104"/>
                  </a:lnTo>
                  <a:lnTo>
                    <a:pt x="399" y="104"/>
                  </a:lnTo>
                  <a:lnTo>
                    <a:pt x="399" y="103"/>
                  </a:lnTo>
                  <a:lnTo>
                    <a:pt x="399" y="103"/>
                  </a:lnTo>
                  <a:lnTo>
                    <a:pt x="399" y="101"/>
                  </a:lnTo>
                  <a:lnTo>
                    <a:pt x="403" y="99"/>
                  </a:lnTo>
                  <a:lnTo>
                    <a:pt x="403" y="97"/>
                  </a:lnTo>
                  <a:lnTo>
                    <a:pt x="403" y="97"/>
                  </a:lnTo>
                  <a:lnTo>
                    <a:pt x="403" y="95"/>
                  </a:lnTo>
                  <a:lnTo>
                    <a:pt x="403" y="95"/>
                  </a:lnTo>
                  <a:lnTo>
                    <a:pt x="403" y="95"/>
                  </a:lnTo>
                  <a:lnTo>
                    <a:pt x="403" y="95"/>
                  </a:lnTo>
                  <a:lnTo>
                    <a:pt x="401" y="95"/>
                  </a:lnTo>
                  <a:lnTo>
                    <a:pt x="401" y="95"/>
                  </a:lnTo>
                  <a:lnTo>
                    <a:pt x="401" y="95"/>
                  </a:lnTo>
                  <a:lnTo>
                    <a:pt x="401" y="95"/>
                  </a:lnTo>
                  <a:lnTo>
                    <a:pt x="401" y="94"/>
                  </a:lnTo>
                  <a:lnTo>
                    <a:pt x="401" y="94"/>
                  </a:lnTo>
                  <a:lnTo>
                    <a:pt x="401" y="94"/>
                  </a:lnTo>
                  <a:lnTo>
                    <a:pt x="401" y="94"/>
                  </a:lnTo>
                  <a:lnTo>
                    <a:pt x="401" y="94"/>
                  </a:lnTo>
                  <a:lnTo>
                    <a:pt x="401" y="92"/>
                  </a:lnTo>
                  <a:lnTo>
                    <a:pt x="399" y="92"/>
                  </a:lnTo>
                  <a:lnTo>
                    <a:pt x="399" y="92"/>
                  </a:lnTo>
                  <a:lnTo>
                    <a:pt x="399" y="92"/>
                  </a:lnTo>
                  <a:lnTo>
                    <a:pt x="397" y="90"/>
                  </a:lnTo>
                  <a:lnTo>
                    <a:pt x="397" y="90"/>
                  </a:lnTo>
                  <a:lnTo>
                    <a:pt x="396" y="88"/>
                  </a:lnTo>
                  <a:lnTo>
                    <a:pt x="396" y="88"/>
                  </a:lnTo>
                  <a:lnTo>
                    <a:pt x="397" y="86"/>
                  </a:lnTo>
                  <a:lnTo>
                    <a:pt x="397" y="85"/>
                  </a:lnTo>
                  <a:lnTo>
                    <a:pt x="397" y="83"/>
                  </a:lnTo>
                  <a:lnTo>
                    <a:pt x="399" y="83"/>
                  </a:lnTo>
                  <a:lnTo>
                    <a:pt x="399" y="81"/>
                  </a:lnTo>
                  <a:lnTo>
                    <a:pt x="394" y="79"/>
                  </a:lnTo>
                  <a:lnTo>
                    <a:pt x="394" y="77"/>
                  </a:lnTo>
                  <a:lnTo>
                    <a:pt x="394" y="77"/>
                  </a:lnTo>
                  <a:lnTo>
                    <a:pt x="394" y="77"/>
                  </a:lnTo>
                  <a:lnTo>
                    <a:pt x="394" y="77"/>
                  </a:lnTo>
                  <a:lnTo>
                    <a:pt x="394" y="76"/>
                  </a:lnTo>
                  <a:lnTo>
                    <a:pt x="394" y="76"/>
                  </a:lnTo>
                  <a:lnTo>
                    <a:pt x="392" y="76"/>
                  </a:lnTo>
                  <a:lnTo>
                    <a:pt x="390" y="77"/>
                  </a:lnTo>
                  <a:lnTo>
                    <a:pt x="388" y="79"/>
                  </a:lnTo>
                  <a:lnTo>
                    <a:pt x="383" y="81"/>
                  </a:lnTo>
                  <a:lnTo>
                    <a:pt x="383" y="81"/>
                  </a:lnTo>
                  <a:lnTo>
                    <a:pt x="383" y="81"/>
                  </a:lnTo>
                  <a:lnTo>
                    <a:pt x="383" y="83"/>
                  </a:lnTo>
                  <a:lnTo>
                    <a:pt x="383" y="83"/>
                  </a:lnTo>
                  <a:lnTo>
                    <a:pt x="383" y="83"/>
                  </a:lnTo>
                  <a:lnTo>
                    <a:pt x="383" y="83"/>
                  </a:lnTo>
                  <a:lnTo>
                    <a:pt x="381" y="83"/>
                  </a:lnTo>
                  <a:lnTo>
                    <a:pt x="381" y="81"/>
                  </a:lnTo>
                  <a:lnTo>
                    <a:pt x="379" y="81"/>
                  </a:lnTo>
                  <a:lnTo>
                    <a:pt x="379" y="77"/>
                  </a:lnTo>
                  <a:lnTo>
                    <a:pt x="379" y="77"/>
                  </a:lnTo>
                  <a:lnTo>
                    <a:pt x="379" y="77"/>
                  </a:lnTo>
                  <a:lnTo>
                    <a:pt x="378" y="77"/>
                  </a:lnTo>
                  <a:lnTo>
                    <a:pt x="378" y="77"/>
                  </a:lnTo>
                  <a:lnTo>
                    <a:pt x="378" y="77"/>
                  </a:lnTo>
                  <a:lnTo>
                    <a:pt x="378" y="77"/>
                  </a:lnTo>
                  <a:lnTo>
                    <a:pt x="378" y="77"/>
                  </a:lnTo>
                  <a:lnTo>
                    <a:pt x="378" y="76"/>
                  </a:lnTo>
                  <a:lnTo>
                    <a:pt x="378" y="76"/>
                  </a:lnTo>
                  <a:lnTo>
                    <a:pt x="376" y="77"/>
                  </a:lnTo>
                  <a:lnTo>
                    <a:pt x="374" y="77"/>
                  </a:lnTo>
                  <a:lnTo>
                    <a:pt x="374" y="76"/>
                  </a:lnTo>
                  <a:lnTo>
                    <a:pt x="376" y="76"/>
                  </a:lnTo>
                  <a:lnTo>
                    <a:pt x="374" y="74"/>
                  </a:lnTo>
                  <a:lnTo>
                    <a:pt x="372" y="70"/>
                  </a:lnTo>
                  <a:lnTo>
                    <a:pt x="372" y="70"/>
                  </a:lnTo>
                  <a:lnTo>
                    <a:pt x="370" y="70"/>
                  </a:lnTo>
                  <a:lnTo>
                    <a:pt x="367" y="68"/>
                  </a:lnTo>
                  <a:lnTo>
                    <a:pt x="365" y="68"/>
                  </a:lnTo>
                  <a:lnTo>
                    <a:pt x="367" y="68"/>
                  </a:lnTo>
                  <a:lnTo>
                    <a:pt x="367" y="68"/>
                  </a:lnTo>
                  <a:lnTo>
                    <a:pt x="367" y="68"/>
                  </a:lnTo>
                  <a:lnTo>
                    <a:pt x="367" y="67"/>
                  </a:lnTo>
                  <a:lnTo>
                    <a:pt x="365" y="67"/>
                  </a:lnTo>
                  <a:lnTo>
                    <a:pt x="363" y="67"/>
                  </a:lnTo>
                  <a:lnTo>
                    <a:pt x="363" y="67"/>
                  </a:lnTo>
                  <a:lnTo>
                    <a:pt x="363" y="65"/>
                  </a:lnTo>
                  <a:lnTo>
                    <a:pt x="363" y="65"/>
                  </a:lnTo>
                  <a:lnTo>
                    <a:pt x="361" y="61"/>
                  </a:lnTo>
                  <a:lnTo>
                    <a:pt x="361" y="61"/>
                  </a:lnTo>
                  <a:lnTo>
                    <a:pt x="363" y="59"/>
                  </a:lnTo>
                  <a:lnTo>
                    <a:pt x="363" y="58"/>
                  </a:lnTo>
                  <a:lnTo>
                    <a:pt x="359" y="58"/>
                  </a:lnTo>
                  <a:lnTo>
                    <a:pt x="359" y="56"/>
                  </a:lnTo>
                  <a:lnTo>
                    <a:pt x="359" y="56"/>
                  </a:lnTo>
                  <a:lnTo>
                    <a:pt x="359" y="54"/>
                  </a:lnTo>
                  <a:lnTo>
                    <a:pt x="359" y="54"/>
                  </a:lnTo>
                  <a:lnTo>
                    <a:pt x="358" y="54"/>
                  </a:lnTo>
                  <a:lnTo>
                    <a:pt x="356" y="54"/>
                  </a:lnTo>
                  <a:lnTo>
                    <a:pt x="354" y="56"/>
                  </a:lnTo>
                  <a:lnTo>
                    <a:pt x="354" y="58"/>
                  </a:lnTo>
                  <a:lnTo>
                    <a:pt x="352" y="58"/>
                  </a:lnTo>
                  <a:lnTo>
                    <a:pt x="352" y="59"/>
                  </a:lnTo>
                  <a:lnTo>
                    <a:pt x="352" y="59"/>
                  </a:lnTo>
                  <a:lnTo>
                    <a:pt x="350" y="59"/>
                  </a:lnTo>
                  <a:lnTo>
                    <a:pt x="350" y="59"/>
                  </a:lnTo>
                  <a:lnTo>
                    <a:pt x="350" y="59"/>
                  </a:lnTo>
                  <a:lnTo>
                    <a:pt x="349" y="61"/>
                  </a:lnTo>
                  <a:lnTo>
                    <a:pt x="349" y="61"/>
                  </a:lnTo>
                  <a:lnTo>
                    <a:pt x="349" y="59"/>
                  </a:lnTo>
                  <a:lnTo>
                    <a:pt x="349" y="59"/>
                  </a:lnTo>
                  <a:lnTo>
                    <a:pt x="349" y="59"/>
                  </a:lnTo>
                  <a:lnTo>
                    <a:pt x="347" y="58"/>
                  </a:lnTo>
                  <a:lnTo>
                    <a:pt x="347" y="58"/>
                  </a:lnTo>
                  <a:lnTo>
                    <a:pt x="347" y="58"/>
                  </a:lnTo>
                  <a:lnTo>
                    <a:pt x="347" y="58"/>
                  </a:lnTo>
                  <a:lnTo>
                    <a:pt x="347" y="58"/>
                  </a:lnTo>
                  <a:lnTo>
                    <a:pt x="345" y="58"/>
                  </a:lnTo>
                  <a:lnTo>
                    <a:pt x="345" y="59"/>
                  </a:lnTo>
                  <a:lnTo>
                    <a:pt x="345" y="58"/>
                  </a:lnTo>
                  <a:lnTo>
                    <a:pt x="343" y="58"/>
                  </a:lnTo>
                  <a:lnTo>
                    <a:pt x="343" y="58"/>
                  </a:lnTo>
                  <a:lnTo>
                    <a:pt x="343" y="58"/>
                  </a:lnTo>
                  <a:lnTo>
                    <a:pt x="343" y="58"/>
                  </a:lnTo>
                  <a:lnTo>
                    <a:pt x="341" y="59"/>
                  </a:lnTo>
                  <a:lnTo>
                    <a:pt x="343" y="58"/>
                  </a:lnTo>
                  <a:lnTo>
                    <a:pt x="343" y="58"/>
                  </a:lnTo>
                  <a:lnTo>
                    <a:pt x="343" y="56"/>
                  </a:lnTo>
                  <a:lnTo>
                    <a:pt x="343" y="56"/>
                  </a:lnTo>
                  <a:lnTo>
                    <a:pt x="343" y="56"/>
                  </a:lnTo>
                  <a:lnTo>
                    <a:pt x="343" y="56"/>
                  </a:lnTo>
                  <a:lnTo>
                    <a:pt x="343" y="56"/>
                  </a:lnTo>
                  <a:lnTo>
                    <a:pt x="341" y="56"/>
                  </a:lnTo>
                  <a:lnTo>
                    <a:pt x="341" y="56"/>
                  </a:lnTo>
                  <a:lnTo>
                    <a:pt x="341" y="56"/>
                  </a:lnTo>
                  <a:lnTo>
                    <a:pt x="341" y="58"/>
                  </a:lnTo>
                  <a:lnTo>
                    <a:pt x="341" y="58"/>
                  </a:lnTo>
                  <a:lnTo>
                    <a:pt x="340" y="59"/>
                  </a:lnTo>
                  <a:lnTo>
                    <a:pt x="338" y="59"/>
                  </a:lnTo>
                  <a:lnTo>
                    <a:pt x="336" y="58"/>
                  </a:lnTo>
                  <a:lnTo>
                    <a:pt x="336" y="59"/>
                  </a:lnTo>
                  <a:lnTo>
                    <a:pt x="336" y="59"/>
                  </a:lnTo>
                  <a:lnTo>
                    <a:pt x="336" y="59"/>
                  </a:lnTo>
                  <a:lnTo>
                    <a:pt x="336" y="59"/>
                  </a:lnTo>
                  <a:lnTo>
                    <a:pt x="336" y="59"/>
                  </a:lnTo>
                  <a:lnTo>
                    <a:pt x="336" y="59"/>
                  </a:lnTo>
                  <a:lnTo>
                    <a:pt x="336" y="59"/>
                  </a:lnTo>
                  <a:lnTo>
                    <a:pt x="332" y="61"/>
                  </a:lnTo>
                  <a:lnTo>
                    <a:pt x="332" y="63"/>
                  </a:lnTo>
                  <a:lnTo>
                    <a:pt x="332" y="63"/>
                  </a:lnTo>
                  <a:lnTo>
                    <a:pt x="332" y="65"/>
                  </a:lnTo>
                  <a:lnTo>
                    <a:pt x="332" y="65"/>
                  </a:lnTo>
                  <a:lnTo>
                    <a:pt x="331" y="65"/>
                  </a:lnTo>
                  <a:lnTo>
                    <a:pt x="331" y="65"/>
                  </a:lnTo>
                  <a:lnTo>
                    <a:pt x="331" y="65"/>
                  </a:lnTo>
                  <a:lnTo>
                    <a:pt x="329" y="67"/>
                  </a:lnTo>
                  <a:lnTo>
                    <a:pt x="329" y="67"/>
                  </a:lnTo>
                  <a:lnTo>
                    <a:pt x="329" y="68"/>
                  </a:lnTo>
                  <a:lnTo>
                    <a:pt x="329" y="68"/>
                  </a:lnTo>
                  <a:lnTo>
                    <a:pt x="331" y="68"/>
                  </a:lnTo>
                  <a:lnTo>
                    <a:pt x="331" y="68"/>
                  </a:lnTo>
                  <a:lnTo>
                    <a:pt x="331" y="70"/>
                  </a:lnTo>
                  <a:lnTo>
                    <a:pt x="329" y="70"/>
                  </a:lnTo>
                  <a:lnTo>
                    <a:pt x="327" y="68"/>
                  </a:lnTo>
                  <a:lnTo>
                    <a:pt x="327" y="67"/>
                  </a:lnTo>
                  <a:lnTo>
                    <a:pt x="327" y="67"/>
                  </a:lnTo>
                  <a:lnTo>
                    <a:pt x="327" y="65"/>
                  </a:lnTo>
                  <a:lnTo>
                    <a:pt x="327" y="65"/>
                  </a:lnTo>
                  <a:lnTo>
                    <a:pt x="327" y="65"/>
                  </a:lnTo>
                  <a:lnTo>
                    <a:pt x="327" y="63"/>
                  </a:lnTo>
                  <a:lnTo>
                    <a:pt x="329" y="63"/>
                  </a:lnTo>
                  <a:lnTo>
                    <a:pt x="327" y="61"/>
                  </a:lnTo>
                  <a:lnTo>
                    <a:pt x="329" y="61"/>
                  </a:lnTo>
                  <a:lnTo>
                    <a:pt x="329" y="61"/>
                  </a:lnTo>
                  <a:lnTo>
                    <a:pt x="329" y="61"/>
                  </a:lnTo>
                  <a:lnTo>
                    <a:pt x="329" y="61"/>
                  </a:lnTo>
                  <a:lnTo>
                    <a:pt x="329" y="59"/>
                  </a:lnTo>
                  <a:lnTo>
                    <a:pt x="329" y="59"/>
                  </a:lnTo>
                  <a:lnTo>
                    <a:pt x="331" y="58"/>
                  </a:lnTo>
                  <a:lnTo>
                    <a:pt x="331" y="58"/>
                  </a:lnTo>
                  <a:lnTo>
                    <a:pt x="332" y="58"/>
                  </a:lnTo>
                  <a:lnTo>
                    <a:pt x="334" y="58"/>
                  </a:lnTo>
                  <a:lnTo>
                    <a:pt x="334" y="59"/>
                  </a:lnTo>
                  <a:lnTo>
                    <a:pt x="334" y="58"/>
                  </a:lnTo>
                  <a:lnTo>
                    <a:pt x="336" y="58"/>
                  </a:lnTo>
                  <a:lnTo>
                    <a:pt x="336" y="58"/>
                  </a:lnTo>
                  <a:lnTo>
                    <a:pt x="338" y="58"/>
                  </a:lnTo>
                  <a:lnTo>
                    <a:pt x="338" y="58"/>
                  </a:lnTo>
                  <a:lnTo>
                    <a:pt x="338" y="58"/>
                  </a:lnTo>
                  <a:lnTo>
                    <a:pt x="338" y="58"/>
                  </a:lnTo>
                  <a:lnTo>
                    <a:pt x="338" y="58"/>
                  </a:lnTo>
                  <a:lnTo>
                    <a:pt x="338" y="58"/>
                  </a:lnTo>
                  <a:lnTo>
                    <a:pt x="338" y="58"/>
                  </a:lnTo>
                  <a:lnTo>
                    <a:pt x="338" y="58"/>
                  </a:lnTo>
                  <a:lnTo>
                    <a:pt x="338" y="56"/>
                  </a:lnTo>
                  <a:lnTo>
                    <a:pt x="338" y="56"/>
                  </a:lnTo>
                  <a:lnTo>
                    <a:pt x="338" y="56"/>
                  </a:lnTo>
                  <a:lnTo>
                    <a:pt x="338" y="56"/>
                  </a:lnTo>
                  <a:lnTo>
                    <a:pt x="338" y="56"/>
                  </a:lnTo>
                  <a:lnTo>
                    <a:pt x="340" y="56"/>
                  </a:lnTo>
                  <a:lnTo>
                    <a:pt x="340" y="54"/>
                  </a:lnTo>
                  <a:lnTo>
                    <a:pt x="341" y="56"/>
                  </a:lnTo>
                  <a:lnTo>
                    <a:pt x="341" y="56"/>
                  </a:lnTo>
                  <a:lnTo>
                    <a:pt x="341" y="54"/>
                  </a:lnTo>
                  <a:lnTo>
                    <a:pt x="343" y="54"/>
                  </a:lnTo>
                  <a:lnTo>
                    <a:pt x="343" y="54"/>
                  </a:lnTo>
                  <a:lnTo>
                    <a:pt x="343" y="54"/>
                  </a:lnTo>
                  <a:lnTo>
                    <a:pt x="347" y="54"/>
                  </a:lnTo>
                  <a:lnTo>
                    <a:pt x="352" y="56"/>
                  </a:lnTo>
                  <a:lnTo>
                    <a:pt x="352" y="56"/>
                  </a:lnTo>
                  <a:lnTo>
                    <a:pt x="354" y="54"/>
                  </a:lnTo>
                  <a:lnTo>
                    <a:pt x="354" y="52"/>
                  </a:lnTo>
                  <a:lnTo>
                    <a:pt x="352" y="52"/>
                  </a:lnTo>
                  <a:lnTo>
                    <a:pt x="350" y="54"/>
                  </a:lnTo>
                  <a:lnTo>
                    <a:pt x="349" y="52"/>
                  </a:lnTo>
                  <a:lnTo>
                    <a:pt x="338" y="52"/>
                  </a:lnTo>
                  <a:lnTo>
                    <a:pt x="336" y="52"/>
                  </a:lnTo>
                  <a:lnTo>
                    <a:pt x="334" y="50"/>
                  </a:lnTo>
                  <a:lnTo>
                    <a:pt x="334" y="50"/>
                  </a:lnTo>
                  <a:lnTo>
                    <a:pt x="334" y="48"/>
                  </a:lnTo>
                  <a:lnTo>
                    <a:pt x="334" y="50"/>
                  </a:lnTo>
                  <a:lnTo>
                    <a:pt x="332" y="50"/>
                  </a:lnTo>
                  <a:lnTo>
                    <a:pt x="332" y="52"/>
                  </a:lnTo>
                  <a:lnTo>
                    <a:pt x="331" y="56"/>
                  </a:lnTo>
                  <a:lnTo>
                    <a:pt x="331" y="58"/>
                  </a:lnTo>
                  <a:lnTo>
                    <a:pt x="327" y="61"/>
                  </a:lnTo>
                  <a:lnTo>
                    <a:pt x="325" y="65"/>
                  </a:lnTo>
                  <a:lnTo>
                    <a:pt x="325" y="67"/>
                  </a:lnTo>
                  <a:lnTo>
                    <a:pt x="323" y="67"/>
                  </a:lnTo>
                  <a:lnTo>
                    <a:pt x="318" y="70"/>
                  </a:lnTo>
                  <a:lnTo>
                    <a:pt x="318" y="70"/>
                  </a:lnTo>
                  <a:lnTo>
                    <a:pt x="318" y="70"/>
                  </a:lnTo>
                  <a:lnTo>
                    <a:pt x="316" y="72"/>
                  </a:lnTo>
                  <a:lnTo>
                    <a:pt x="314" y="74"/>
                  </a:lnTo>
                  <a:lnTo>
                    <a:pt x="314" y="76"/>
                  </a:lnTo>
                  <a:lnTo>
                    <a:pt x="312" y="76"/>
                  </a:lnTo>
                  <a:lnTo>
                    <a:pt x="314" y="76"/>
                  </a:lnTo>
                  <a:lnTo>
                    <a:pt x="314" y="76"/>
                  </a:lnTo>
                  <a:lnTo>
                    <a:pt x="314" y="76"/>
                  </a:lnTo>
                  <a:lnTo>
                    <a:pt x="314" y="76"/>
                  </a:lnTo>
                  <a:lnTo>
                    <a:pt x="314" y="77"/>
                  </a:lnTo>
                  <a:lnTo>
                    <a:pt x="312" y="77"/>
                  </a:lnTo>
                  <a:lnTo>
                    <a:pt x="312" y="79"/>
                  </a:lnTo>
                  <a:lnTo>
                    <a:pt x="312" y="79"/>
                  </a:lnTo>
                  <a:lnTo>
                    <a:pt x="312" y="81"/>
                  </a:lnTo>
                  <a:lnTo>
                    <a:pt x="314" y="83"/>
                  </a:lnTo>
                  <a:lnTo>
                    <a:pt x="312" y="81"/>
                  </a:lnTo>
                  <a:lnTo>
                    <a:pt x="312" y="79"/>
                  </a:lnTo>
                  <a:lnTo>
                    <a:pt x="312" y="77"/>
                  </a:lnTo>
                  <a:lnTo>
                    <a:pt x="312" y="74"/>
                  </a:lnTo>
                  <a:lnTo>
                    <a:pt x="311" y="76"/>
                  </a:lnTo>
                  <a:lnTo>
                    <a:pt x="298" y="77"/>
                  </a:lnTo>
                  <a:lnTo>
                    <a:pt x="294" y="77"/>
                  </a:lnTo>
                  <a:lnTo>
                    <a:pt x="293" y="77"/>
                  </a:lnTo>
                  <a:lnTo>
                    <a:pt x="291" y="79"/>
                  </a:lnTo>
                  <a:lnTo>
                    <a:pt x="289" y="81"/>
                  </a:lnTo>
                  <a:lnTo>
                    <a:pt x="289" y="81"/>
                  </a:lnTo>
                  <a:lnTo>
                    <a:pt x="289" y="81"/>
                  </a:lnTo>
                  <a:lnTo>
                    <a:pt x="289" y="81"/>
                  </a:lnTo>
                  <a:lnTo>
                    <a:pt x="289" y="83"/>
                  </a:lnTo>
                  <a:lnTo>
                    <a:pt x="289" y="83"/>
                  </a:lnTo>
                  <a:lnTo>
                    <a:pt x="289" y="83"/>
                  </a:lnTo>
                  <a:lnTo>
                    <a:pt x="289" y="83"/>
                  </a:lnTo>
                  <a:lnTo>
                    <a:pt x="289" y="85"/>
                  </a:lnTo>
                  <a:lnTo>
                    <a:pt x="289" y="85"/>
                  </a:lnTo>
                  <a:lnTo>
                    <a:pt x="289" y="85"/>
                  </a:lnTo>
                  <a:lnTo>
                    <a:pt x="287" y="85"/>
                  </a:lnTo>
                  <a:lnTo>
                    <a:pt x="287" y="88"/>
                  </a:lnTo>
                  <a:lnTo>
                    <a:pt x="285" y="88"/>
                  </a:lnTo>
                  <a:lnTo>
                    <a:pt x="285" y="88"/>
                  </a:lnTo>
                  <a:lnTo>
                    <a:pt x="284" y="88"/>
                  </a:lnTo>
                  <a:lnTo>
                    <a:pt x="284" y="88"/>
                  </a:lnTo>
                  <a:lnTo>
                    <a:pt x="284" y="88"/>
                  </a:lnTo>
                  <a:lnTo>
                    <a:pt x="284" y="88"/>
                  </a:lnTo>
                  <a:lnTo>
                    <a:pt x="282" y="90"/>
                  </a:lnTo>
                  <a:lnTo>
                    <a:pt x="282" y="92"/>
                  </a:lnTo>
                  <a:lnTo>
                    <a:pt x="284" y="92"/>
                  </a:lnTo>
                  <a:lnTo>
                    <a:pt x="284" y="92"/>
                  </a:lnTo>
                  <a:lnTo>
                    <a:pt x="282" y="92"/>
                  </a:lnTo>
                  <a:lnTo>
                    <a:pt x="282" y="94"/>
                  </a:lnTo>
                  <a:lnTo>
                    <a:pt x="282" y="94"/>
                  </a:lnTo>
                  <a:lnTo>
                    <a:pt x="282" y="95"/>
                  </a:lnTo>
                  <a:lnTo>
                    <a:pt x="282" y="97"/>
                  </a:lnTo>
                  <a:lnTo>
                    <a:pt x="282" y="97"/>
                  </a:lnTo>
                  <a:lnTo>
                    <a:pt x="280" y="99"/>
                  </a:lnTo>
                  <a:lnTo>
                    <a:pt x="280" y="99"/>
                  </a:lnTo>
                  <a:lnTo>
                    <a:pt x="280" y="99"/>
                  </a:lnTo>
                  <a:lnTo>
                    <a:pt x="278" y="95"/>
                  </a:lnTo>
                  <a:lnTo>
                    <a:pt x="278" y="95"/>
                  </a:lnTo>
                  <a:lnTo>
                    <a:pt x="276" y="95"/>
                  </a:lnTo>
                  <a:lnTo>
                    <a:pt x="276" y="95"/>
                  </a:lnTo>
                  <a:lnTo>
                    <a:pt x="275" y="94"/>
                  </a:lnTo>
                  <a:lnTo>
                    <a:pt x="275" y="94"/>
                  </a:lnTo>
                  <a:lnTo>
                    <a:pt x="273" y="95"/>
                  </a:lnTo>
                  <a:lnTo>
                    <a:pt x="273" y="95"/>
                  </a:lnTo>
                  <a:lnTo>
                    <a:pt x="271" y="95"/>
                  </a:lnTo>
                  <a:lnTo>
                    <a:pt x="271" y="95"/>
                  </a:lnTo>
                  <a:lnTo>
                    <a:pt x="269" y="94"/>
                  </a:lnTo>
                  <a:lnTo>
                    <a:pt x="271" y="92"/>
                  </a:lnTo>
                  <a:lnTo>
                    <a:pt x="269" y="92"/>
                  </a:lnTo>
                  <a:lnTo>
                    <a:pt x="267" y="92"/>
                  </a:lnTo>
                  <a:lnTo>
                    <a:pt x="267" y="92"/>
                  </a:lnTo>
                  <a:lnTo>
                    <a:pt x="267" y="90"/>
                  </a:lnTo>
                  <a:lnTo>
                    <a:pt x="267" y="90"/>
                  </a:lnTo>
                  <a:lnTo>
                    <a:pt x="267" y="90"/>
                  </a:lnTo>
                  <a:lnTo>
                    <a:pt x="260" y="90"/>
                  </a:lnTo>
                  <a:lnTo>
                    <a:pt x="258" y="92"/>
                  </a:lnTo>
                  <a:lnTo>
                    <a:pt x="257" y="92"/>
                  </a:lnTo>
                  <a:lnTo>
                    <a:pt x="257" y="92"/>
                  </a:lnTo>
                  <a:lnTo>
                    <a:pt x="255" y="94"/>
                  </a:lnTo>
                  <a:lnTo>
                    <a:pt x="255" y="94"/>
                  </a:lnTo>
                  <a:lnTo>
                    <a:pt x="255" y="94"/>
                  </a:lnTo>
                  <a:lnTo>
                    <a:pt x="253" y="94"/>
                  </a:lnTo>
                  <a:lnTo>
                    <a:pt x="253" y="94"/>
                  </a:lnTo>
                  <a:lnTo>
                    <a:pt x="253" y="94"/>
                  </a:lnTo>
                  <a:lnTo>
                    <a:pt x="253" y="94"/>
                  </a:lnTo>
                  <a:lnTo>
                    <a:pt x="253" y="92"/>
                  </a:lnTo>
                  <a:lnTo>
                    <a:pt x="251" y="92"/>
                  </a:lnTo>
                  <a:lnTo>
                    <a:pt x="251" y="92"/>
                  </a:lnTo>
                  <a:lnTo>
                    <a:pt x="249" y="92"/>
                  </a:lnTo>
                  <a:lnTo>
                    <a:pt x="247" y="90"/>
                  </a:lnTo>
                  <a:lnTo>
                    <a:pt x="247" y="90"/>
                  </a:lnTo>
                  <a:lnTo>
                    <a:pt x="246" y="88"/>
                  </a:lnTo>
                  <a:lnTo>
                    <a:pt x="246" y="86"/>
                  </a:lnTo>
                  <a:lnTo>
                    <a:pt x="246" y="86"/>
                  </a:lnTo>
                  <a:lnTo>
                    <a:pt x="246" y="86"/>
                  </a:lnTo>
                  <a:lnTo>
                    <a:pt x="247" y="83"/>
                  </a:lnTo>
                  <a:lnTo>
                    <a:pt x="247" y="83"/>
                  </a:lnTo>
                  <a:lnTo>
                    <a:pt x="249" y="83"/>
                  </a:lnTo>
                  <a:lnTo>
                    <a:pt x="249" y="83"/>
                  </a:lnTo>
                  <a:lnTo>
                    <a:pt x="249" y="83"/>
                  </a:lnTo>
                  <a:lnTo>
                    <a:pt x="249" y="83"/>
                  </a:lnTo>
                  <a:lnTo>
                    <a:pt x="249" y="83"/>
                  </a:lnTo>
                  <a:lnTo>
                    <a:pt x="251" y="83"/>
                  </a:lnTo>
                  <a:lnTo>
                    <a:pt x="253" y="83"/>
                  </a:lnTo>
                  <a:lnTo>
                    <a:pt x="253" y="81"/>
                  </a:lnTo>
                  <a:lnTo>
                    <a:pt x="255" y="79"/>
                  </a:lnTo>
                  <a:lnTo>
                    <a:pt x="262" y="76"/>
                  </a:lnTo>
                  <a:lnTo>
                    <a:pt x="262" y="74"/>
                  </a:lnTo>
                  <a:lnTo>
                    <a:pt x="262" y="74"/>
                  </a:lnTo>
                  <a:lnTo>
                    <a:pt x="262" y="74"/>
                  </a:lnTo>
                  <a:lnTo>
                    <a:pt x="262" y="72"/>
                  </a:lnTo>
                  <a:lnTo>
                    <a:pt x="262" y="68"/>
                  </a:lnTo>
                  <a:lnTo>
                    <a:pt x="262" y="68"/>
                  </a:lnTo>
                  <a:lnTo>
                    <a:pt x="262" y="67"/>
                  </a:lnTo>
                  <a:lnTo>
                    <a:pt x="262" y="65"/>
                  </a:lnTo>
                  <a:lnTo>
                    <a:pt x="262" y="61"/>
                  </a:lnTo>
                  <a:lnTo>
                    <a:pt x="262" y="59"/>
                  </a:lnTo>
                  <a:lnTo>
                    <a:pt x="262" y="61"/>
                  </a:lnTo>
                  <a:lnTo>
                    <a:pt x="262" y="61"/>
                  </a:lnTo>
                  <a:lnTo>
                    <a:pt x="264" y="59"/>
                  </a:lnTo>
                  <a:lnTo>
                    <a:pt x="266" y="58"/>
                  </a:lnTo>
                  <a:lnTo>
                    <a:pt x="264" y="58"/>
                  </a:lnTo>
                  <a:lnTo>
                    <a:pt x="260" y="59"/>
                  </a:lnTo>
                  <a:lnTo>
                    <a:pt x="258" y="59"/>
                  </a:lnTo>
                  <a:lnTo>
                    <a:pt x="258" y="59"/>
                  </a:lnTo>
                  <a:lnTo>
                    <a:pt x="257" y="59"/>
                  </a:lnTo>
                  <a:lnTo>
                    <a:pt x="258" y="59"/>
                  </a:lnTo>
                  <a:lnTo>
                    <a:pt x="258" y="58"/>
                  </a:lnTo>
                  <a:lnTo>
                    <a:pt x="258" y="58"/>
                  </a:lnTo>
                  <a:lnTo>
                    <a:pt x="255" y="58"/>
                  </a:lnTo>
                  <a:lnTo>
                    <a:pt x="253" y="59"/>
                  </a:lnTo>
                  <a:lnTo>
                    <a:pt x="251" y="59"/>
                  </a:lnTo>
                  <a:lnTo>
                    <a:pt x="249" y="63"/>
                  </a:lnTo>
                  <a:lnTo>
                    <a:pt x="247" y="65"/>
                  </a:lnTo>
                  <a:lnTo>
                    <a:pt x="244" y="65"/>
                  </a:lnTo>
                  <a:lnTo>
                    <a:pt x="242" y="63"/>
                  </a:lnTo>
                  <a:lnTo>
                    <a:pt x="238" y="59"/>
                  </a:lnTo>
                  <a:lnTo>
                    <a:pt x="229" y="56"/>
                  </a:lnTo>
                  <a:lnTo>
                    <a:pt x="228" y="54"/>
                  </a:lnTo>
                  <a:lnTo>
                    <a:pt x="226" y="54"/>
                  </a:lnTo>
                  <a:lnTo>
                    <a:pt x="224" y="52"/>
                  </a:lnTo>
                  <a:lnTo>
                    <a:pt x="224" y="54"/>
                  </a:lnTo>
                  <a:lnTo>
                    <a:pt x="222" y="54"/>
                  </a:lnTo>
                  <a:lnTo>
                    <a:pt x="222" y="54"/>
                  </a:lnTo>
                  <a:lnTo>
                    <a:pt x="222" y="54"/>
                  </a:lnTo>
                  <a:lnTo>
                    <a:pt x="222" y="56"/>
                  </a:lnTo>
                  <a:lnTo>
                    <a:pt x="220" y="56"/>
                  </a:lnTo>
                  <a:lnTo>
                    <a:pt x="219" y="56"/>
                  </a:lnTo>
                  <a:lnTo>
                    <a:pt x="219" y="56"/>
                  </a:lnTo>
                  <a:lnTo>
                    <a:pt x="219" y="59"/>
                  </a:lnTo>
                  <a:lnTo>
                    <a:pt x="217" y="61"/>
                  </a:lnTo>
                  <a:lnTo>
                    <a:pt x="217" y="63"/>
                  </a:lnTo>
                  <a:lnTo>
                    <a:pt x="215" y="63"/>
                  </a:lnTo>
                  <a:lnTo>
                    <a:pt x="215" y="63"/>
                  </a:lnTo>
                  <a:lnTo>
                    <a:pt x="215" y="61"/>
                  </a:lnTo>
                  <a:lnTo>
                    <a:pt x="215" y="61"/>
                  </a:lnTo>
                  <a:lnTo>
                    <a:pt x="215" y="59"/>
                  </a:lnTo>
                  <a:lnTo>
                    <a:pt x="215" y="59"/>
                  </a:lnTo>
                  <a:lnTo>
                    <a:pt x="215" y="59"/>
                  </a:lnTo>
                  <a:lnTo>
                    <a:pt x="215" y="59"/>
                  </a:lnTo>
                  <a:lnTo>
                    <a:pt x="215" y="59"/>
                  </a:lnTo>
                  <a:lnTo>
                    <a:pt x="215" y="59"/>
                  </a:lnTo>
                  <a:lnTo>
                    <a:pt x="217" y="58"/>
                  </a:lnTo>
                  <a:lnTo>
                    <a:pt x="217" y="58"/>
                  </a:lnTo>
                  <a:lnTo>
                    <a:pt x="219" y="56"/>
                  </a:lnTo>
                  <a:lnTo>
                    <a:pt x="217" y="54"/>
                  </a:lnTo>
                  <a:lnTo>
                    <a:pt x="217" y="54"/>
                  </a:lnTo>
                  <a:lnTo>
                    <a:pt x="217" y="52"/>
                  </a:lnTo>
                  <a:lnTo>
                    <a:pt x="219" y="52"/>
                  </a:lnTo>
                  <a:lnTo>
                    <a:pt x="215" y="48"/>
                  </a:lnTo>
                  <a:lnTo>
                    <a:pt x="215" y="48"/>
                  </a:lnTo>
                  <a:lnTo>
                    <a:pt x="202" y="52"/>
                  </a:lnTo>
                  <a:lnTo>
                    <a:pt x="201" y="50"/>
                  </a:lnTo>
                  <a:lnTo>
                    <a:pt x="201" y="50"/>
                  </a:lnTo>
                  <a:lnTo>
                    <a:pt x="202" y="48"/>
                  </a:lnTo>
                  <a:lnTo>
                    <a:pt x="204" y="48"/>
                  </a:lnTo>
                  <a:lnTo>
                    <a:pt x="206" y="47"/>
                  </a:lnTo>
                  <a:lnTo>
                    <a:pt x="208" y="47"/>
                  </a:lnTo>
                  <a:lnTo>
                    <a:pt x="208" y="45"/>
                  </a:lnTo>
                  <a:lnTo>
                    <a:pt x="210" y="45"/>
                  </a:lnTo>
                  <a:lnTo>
                    <a:pt x="210" y="43"/>
                  </a:lnTo>
                  <a:lnTo>
                    <a:pt x="210" y="41"/>
                  </a:lnTo>
                  <a:lnTo>
                    <a:pt x="210" y="38"/>
                  </a:lnTo>
                  <a:lnTo>
                    <a:pt x="210" y="36"/>
                  </a:lnTo>
                  <a:lnTo>
                    <a:pt x="210" y="34"/>
                  </a:lnTo>
                  <a:lnTo>
                    <a:pt x="210" y="34"/>
                  </a:lnTo>
                  <a:lnTo>
                    <a:pt x="210" y="32"/>
                  </a:lnTo>
                  <a:lnTo>
                    <a:pt x="210" y="34"/>
                  </a:lnTo>
                  <a:lnTo>
                    <a:pt x="208" y="34"/>
                  </a:lnTo>
                  <a:lnTo>
                    <a:pt x="208" y="32"/>
                  </a:lnTo>
                  <a:lnTo>
                    <a:pt x="206" y="32"/>
                  </a:lnTo>
                  <a:lnTo>
                    <a:pt x="206" y="32"/>
                  </a:lnTo>
                  <a:lnTo>
                    <a:pt x="204" y="32"/>
                  </a:lnTo>
                  <a:lnTo>
                    <a:pt x="204" y="32"/>
                  </a:lnTo>
                  <a:lnTo>
                    <a:pt x="204" y="32"/>
                  </a:lnTo>
                  <a:lnTo>
                    <a:pt x="204" y="32"/>
                  </a:lnTo>
                  <a:lnTo>
                    <a:pt x="204" y="32"/>
                  </a:lnTo>
                  <a:lnTo>
                    <a:pt x="206" y="32"/>
                  </a:lnTo>
                  <a:lnTo>
                    <a:pt x="206" y="30"/>
                  </a:lnTo>
                  <a:lnTo>
                    <a:pt x="206" y="30"/>
                  </a:lnTo>
                  <a:lnTo>
                    <a:pt x="208" y="30"/>
                  </a:lnTo>
                  <a:lnTo>
                    <a:pt x="208" y="30"/>
                  </a:lnTo>
                  <a:lnTo>
                    <a:pt x="208" y="30"/>
                  </a:lnTo>
                  <a:lnTo>
                    <a:pt x="210" y="30"/>
                  </a:lnTo>
                  <a:lnTo>
                    <a:pt x="208" y="30"/>
                  </a:lnTo>
                  <a:lnTo>
                    <a:pt x="208" y="29"/>
                  </a:lnTo>
                  <a:lnTo>
                    <a:pt x="208" y="29"/>
                  </a:lnTo>
                  <a:lnTo>
                    <a:pt x="206" y="25"/>
                  </a:lnTo>
                  <a:lnTo>
                    <a:pt x="206" y="23"/>
                  </a:lnTo>
                  <a:lnTo>
                    <a:pt x="204" y="23"/>
                  </a:lnTo>
                  <a:lnTo>
                    <a:pt x="202" y="23"/>
                  </a:lnTo>
                  <a:lnTo>
                    <a:pt x="202" y="25"/>
                  </a:lnTo>
                  <a:lnTo>
                    <a:pt x="201" y="25"/>
                  </a:lnTo>
                  <a:lnTo>
                    <a:pt x="199" y="25"/>
                  </a:lnTo>
                  <a:lnTo>
                    <a:pt x="199" y="25"/>
                  </a:lnTo>
                  <a:lnTo>
                    <a:pt x="199" y="23"/>
                  </a:lnTo>
                  <a:lnTo>
                    <a:pt x="197" y="23"/>
                  </a:lnTo>
                  <a:lnTo>
                    <a:pt x="195" y="21"/>
                  </a:lnTo>
                  <a:lnTo>
                    <a:pt x="195" y="21"/>
                  </a:lnTo>
                  <a:lnTo>
                    <a:pt x="193" y="21"/>
                  </a:lnTo>
                  <a:lnTo>
                    <a:pt x="190" y="20"/>
                  </a:lnTo>
                  <a:lnTo>
                    <a:pt x="188" y="20"/>
                  </a:lnTo>
                  <a:lnTo>
                    <a:pt x="186" y="16"/>
                  </a:lnTo>
                  <a:lnTo>
                    <a:pt x="186" y="18"/>
                  </a:lnTo>
                  <a:lnTo>
                    <a:pt x="186" y="18"/>
                  </a:lnTo>
                  <a:lnTo>
                    <a:pt x="184" y="18"/>
                  </a:lnTo>
                  <a:lnTo>
                    <a:pt x="184" y="20"/>
                  </a:lnTo>
                  <a:lnTo>
                    <a:pt x="181" y="21"/>
                  </a:lnTo>
                  <a:lnTo>
                    <a:pt x="179" y="21"/>
                  </a:lnTo>
                  <a:lnTo>
                    <a:pt x="179" y="21"/>
                  </a:lnTo>
                  <a:lnTo>
                    <a:pt x="179" y="21"/>
                  </a:lnTo>
                  <a:lnTo>
                    <a:pt x="179" y="21"/>
                  </a:lnTo>
                  <a:lnTo>
                    <a:pt x="179" y="21"/>
                  </a:lnTo>
                  <a:lnTo>
                    <a:pt x="177" y="20"/>
                  </a:lnTo>
                  <a:lnTo>
                    <a:pt x="177" y="21"/>
                  </a:lnTo>
                  <a:lnTo>
                    <a:pt x="175" y="21"/>
                  </a:lnTo>
                  <a:lnTo>
                    <a:pt x="175" y="21"/>
                  </a:lnTo>
                  <a:lnTo>
                    <a:pt x="175" y="21"/>
                  </a:lnTo>
                  <a:lnTo>
                    <a:pt x="173" y="21"/>
                  </a:lnTo>
                  <a:lnTo>
                    <a:pt x="170" y="21"/>
                  </a:lnTo>
                  <a:lnTo>
                    <a:pt x="170" y="21"/>
                  </a:lnTo>
                  <a:lnTo>
                    <a:pt x="168" y="21"/>
                  </a:lnTo>
                  <a:lnTo>
                    <a:pt x="168" y="20"/>
                  </a:lnTo>
                  <a:lnTo>
                    <a:pt x="168" y="18"/>
                  </a:lnTo>
                  <a:lnTo>
                    <a:pt x="168" y="18"/>
                  </a:lnTo>
                  <a:lnTo>
                    <a:pt x="157" y="16"/>
                  </a:lnTo>
                  <a:lnTo>
                    <a:pt x="154" y="14"/>
                  </a:lnTo>
                  <a:lnTo>
                    <a:pt x="148" y="12"/>
                  </a:lnTo>
                  <a:lnTo>
                    <a:pt x="148" y="12"/>
                  </a:lnTo>
                  <a:lnTo>
                    <a:pt x="145" y="14"/>
                  </a:lnTo>
                  <a:lnTo>
                    <a:pt x="143" y="14"/>
                  </a:lnTo>
                  <a:lnTo>
                    <a:pt x="141" y="14"/>
                  </a:lnTo>
                  <a:lnTo>
                    <a:pt x="141" y="16"/>
                  </a:lnTo>
                  <a:lnTo>
                    <a:pt x="139" y="18"/>
                  </a:lnTo>
                  <a:lnTo>
                    <a:pt x="141" y="21"/>
                  </a:lnTo>
                  <a:lnTo>
                    <a:pt x="141" y="21"/>
                  </a:lnTo>
                  <a:lnTo>
                    <a:pt x="143" y="23"/>
                  </a:lnTo>
                  <a:lnTo>
                    <a:pt x="143" y="25"/>
                  </a:lnTo>
                  <a:lnTo>
                    <a:pt x="143" y="27"/>
                  </a:lnTo>
                  <a:lnTo>
                    <a:pt x="143" y="29"/>
                  </a:lnTo>
                  <a:lnTo>
                    <a:pt x="145" y="29"/>
                  </a:lnTo>
                  <a:lnTo>
                    <a:pt x="146" y="30"/>
                  </a:lnTo>
                  <a:lnTo>
                    <a:pt x="148" y="32"/>
                  </a:lnTo>
                  <a:lnTo>
                    <a:pt x="148" y="32"/>
                  </a:lnTo>
                  <a:lnTo>
                    <a:pt x="150" y="38"/>
                  </a:lnTo>
                  <a:lnTo>
                    <a:pt x="148" y="39"/>
                  </a:lnTo>
                  <a:lnTo>
                    <a:pt x="150" y="39"/>
                  </a:lnTo>
                  <a:lnTo>
                    <a:pt x="150" y="39"/>
                  </a:lnTo>
                  <a:lnTo>
                    <a:pt x="150" y="39"/>
                  </a:lnTo>
                  <a:lnTo>
                    <a:pt x="152" y="39"/>
                  </a:lnTo>
                  <a:lnTo>
                    <a:pt x="152" y="39"/>
                  </a:lnTo>
                  <a:lnTo>
                    <a:pt x="152" y="39"/>
                  </a:lnTo>
                  <a:lnTo>
                    <a:pt x="154" y="41"/>
                  </a:lnTo>
                  <a:lnTo>
                    <a:pt x="157" y="45"/>
                  </a:lnTo>
                  <a:lnTo>
                    <a:pt x="159" y="47"/>
                  </a:lnTo>
                  <a:lnTo>
                    <a:pt x="159" y="50"/>
                  </a:lnTo>
                  <a:lnTo>
                    <a:pt x="157" y="50"/>
                  </a:lnTo>
                  <a:lnTo>
                    <a:pt x="157" y="52"/>
                  </a:lnTo>
                  <a:lnTo>
                    <a:pt x="155" y="52"/>
                  </a:lnTo>
                  <a:lnTo>
                    <a:pt x="154" y="54"/>
                  </a:lnTo>
                  <a:lnTo>
                    <a:pt x="152" y="56"/>
                  </a:lnTo>
                  <a:lnTo>
                    <a:pt x="150" y="56"/>
                  </a:lnTo>
                  <a:lnTo>
                    <a:pt x="145" y="56"/>
                  </a:lnTo>
                  <a:lnTo>
                    <a:pt x="141" y="56"/>
                  </a:lnTo>
                  <a:lnTo>
                    <a:pt x="141" y="56"/>
                  </a:lnTo>
                  <a:lnTo>
                    <a:pt x="139" y="58"/>
                  </a:lnTo>
                  <a:lnTo>
                    <a:pt x="139" y="58"/>
                  </a:lnTo>
                  <a:lnTo>
                    <a:pt x="139" y="59"/>
                  </a:lnTo>
                  <a:lnTo>
                    <a:pt x="139" y="59"/>
                  </a:lnTo>
                  <a:lnTo>
                    <a:pt x="141" y="59"/>
                  </a:lnTo>
                  <a:lnTo>
                    <a:pt x="141" y="59"/>
                  </a:lnTo>
                  <a:lnTo>
                    <a:pt x="141" y="59"/>
                  </a:lnTo>
                  <a:lnTo>
                    <a:pt x="143" y="59"/>
                  </a:lnTo>
                  <a:lnTo>
                    <a:pt x="143" y="59"/>
                  </a:lnTo>
                  <a:lnTo>
                    <a:pt x="141" y="59"/>
                  </a:lnTo>
                  <a:lnTo>
                    <a:pt x="139" y="61"/>
                  </a:lnTo>
                  <a:lnTo>
                    <a:pt x="139" y="61"/>
                  </a:lnTo>
                  <a:lnTo>
                    <a:pt x="137" y="61"/>
                  </a:lnTo>
                  <a:lnTo>
                    <a:pt x="137" y="65"/>
                  </a:lnTo>
                  <a:lnTo>
                    <a:pt x="139" y="67"/>
                  </a:lnTo>
                  <a:lnTo>
                    <a:pt x="141" y="67"/>
                  </a:lnTo>
                  <a:lnTo>
                    <a:pt x="141" y="68"/>
                  </a:lnTo>
                  <a:lnTo>
                    <a:pt x="143" y="68"/>
                  </a:lnTo>
                  <a:lnTo>
                    <a:pt x="145" y="67"/>
                  </a:lnTo>
                  <a:lnTo>
                    <a:pt x="145" y="67"/>
                  </a:lnTo>
                  <a:lnTo>
                    <a:pt x="146" y="67"/>
                  </a:lnTo>
                  <a:lnTo>
                    <a:pt x="148" y="67"/>
                  </a:lnTo>
                  <a:lnTo>
                    <a:pt x="150" y="65"/>
                  </a:lnTo>
                  <a:lnTo>
                    <a:pt x="152" y="65"/>
                  </a:lnTo>
                  <a:lnTo>
                    <a:pt x="152" y="65"/>
                  </a:lnTo>
                  <a:lnTo>
                    <a:pt x="152" y="67"/>
                  </a:lnTo>
                  <a:lnTo>
                    <a:pt x="152" y="67"/>
                  </a:lnTo>
                  <a:lnTo>
                    <a:pt x="154" y="65"/>
                  </a:lnTo>
                  <a:lnTo>
                    <a:pt x="155" y="65"/>
                  </a:lnTo>
                  <a:lnTo>
                    <a:pt x="155" y="63"/>
                  </a:lnTo>
                  <a:lnTo>
                    <a:pt x="155" y="65"/>
                  </a:lnTo>
                  <a:lnTo>
                    <a:pt x="155" y="67"/>
                  </a:lnTo>
                  <a:lnTo>
                    <a:pt x="154" y="67"/>
                  </a:lnTo>
                  <a:lnTo>
                    <a:pt x="154" y="68"/>
                  </a:lnTo>
                  <a:lnTo>
                    <a:pt x="152" y="68"/>
                  </a:lnTo>
                  <a:lnTo>
                    <a:pt x="150" y="68"/>
                  </a:lnTo>
                  <a:lnTo>
                    <a:pt x="150" y="68"/>
                  </a:lnTo>
                  <a:lnTo>
                    <a:pt x="150" y="70"/>
                  </a:lnTo>
                  <a:lnTo>
                    <a:pt x="150" y="70"/>
                  </a:lnTo>
                  <a:lnTo>
                    <a:pt x="150" y="72"/>
                  </a:lnTo>
                  <a:lnTo>
                    <a:pt x="148" y="74"/>
                  </a:lnTo>
                  <a:lnTo>
                    <a:pt x="148" y="76"/>
                  </a:lnTo>
                  <a:lnTo>
                    <a:pt x="148" y="76"/>
                  </a:lnTo>
                  <a:lnTo>
                    <a:pt x="150" y="77"/>
                  </a:lnTo>
                  <a:lnTo>
                    <a:pt x="150" y="81"/>
                  </a:lnTo>
                  <a:lnTo>
                    <a:pt x="152" y="81"/>
                  </a:lnTo>
                  <a:lnTo>
                    <a:pt x="152" y="79"/>
                  </a:lnTo>
                  <a:lnTo>
                    <a:pt x="154" y="79"/>
                  </a:lnTo>
                  <a:lnTo>
                    <a:pt x="155" y="77"/>
                  </a:lnTo>
                  <a:lnTo>
                    <a:pt x="157" y="79"/>
                  </a:lnTo>
                  <a:lnTo>
                    <a:pt x="157" y="79"/>
                  </a:lnTo>
                  <a:lnTo>
                    <a:pt x="157" y="79"/>
                  </a:lnTo>
                  <a:lnTo>
                    <a:pt x="157" y="81"/>
                  </a:lnTo>
                  <a:lnTo>
                    <a:pt x="159" y="81"/>
                  </a:lnTo>
                  <a:lnTo>
                    <a:pt x="159" y="83"/>
                  </a:lnTo>
                  <a:lnTo>
                    <a:pt x="159" y="85"/>
                  </a:lnTo>
                  <a:lnTo>
                    <a:pt x="159" y="86"/>
                  </a:lnTo>
                  <a:lnTo>
                    <a:pt x="157" y="86"/>
                  </a:lnTo>
                  <a:lnTo>
                    <a:pt x="157" y="88"/>
                  </a:lnTo>
                  <a:lnTo>
                    <a:pt x="157" y="88"/>
                  </a:lnTo>
                  <a:lnTo>
                    <a:pt x="155" y="88"/>
                  </a:lnTo>
                  <a:lnTo>
                    <a:pt x="154" y="86"/>
                  </a:lnTo>
                  <a:lnTo>
                    <a:pt x="152" y="86"/>
                  </a:lnTo>
                  <a:lnTo>
                    <a:pt x="152" y="86"/>
                  </a:lnTo>
                  <a:lnTo>
                    <a:pt x="150" y="88"/>
                  </a:lnTo>
                  <a:lnTo>
                    <a:pt x="154" y="95"/>
                  </a:lnTo>
                  <a:lnTo>
                    <a:pt x="155" y="99"/>
                  </a:lnTo>
                  <a:lnTo>
                    <a:pt x="157" y="99"/>
                  </a:lnTo>
                  <a:lnTo>
                    <a:pt x="159" y="99"/>
                  </a:lnTo>
                  <a:lnTo>
                    <a:pt x="159" y="99"/>
                  </a:lnTo>
                  <a:lnTo>
                    <a:pt x="159" y="99"/>
                  </a:lnTo>
                  <a:lnTo>
                    <a:pt x="161" y="99"/>
                  </a:lnTo>
                  <a:lnTo>
                    <a:pt x="163" y="99"/>
                  </a:lnTo>
                  <a:lnTo>
                    <a:pt x="168" y="101"/>
                  </a:lnTo>
                  <a:lnTo>
                    <a:pt x="172" y="101"/>
                  </a:lnTo>
                  <a:lnTo>
                    <a:pt x="173" y="101"/>
                  </a:lnTo>
                  <a:lnTo>
                    <a:pt x="175" y="104"/>
                  </a:lnTo>
                  <a:lnTo>
                    <a:pt x="177" y="104"/>
                  </a:lnTo>
                  <a:lnTo>
                    <a:pt x="177" y="106"/>
                  </a:lnTo>
                  <a:lnTo>
                    <a:pt x="179" y="110"/>
                  </a:lnTo>
                  <a:lnTo>
                    <a:pt x="179" y="112"/>
                  </a:lnTo>
                  <a:lnTo>
                    <a:pt x="181" y="114"/>
                  </a:lnTo>
                  <a:lnTo>
                    <a:pt x="182" y="114"/>
                  </a:lnTo>
                  <a:lnTo>
                    <a:pt x="184" y="115"/>
                  </a:lnTo>
                  <a:lnTo>
                    <a:pt x="184" y="115"/>
                  </a:lnTo>
                  <a:lnTo>
                    <a:pt x="184" y="117"/>
                  </a:lnTo>
                  <a:lnTo>
                    <a:pt x="184" y="119"/>
                  </a:lnTo>
                  <a:lnTo>
                    <a:pt x="186" y="123"/>
                  </a:lnTo>
                  <a:lnTo>
                    <a:pt x="188" y="124"/>
                  </a:lnTo>
                  <a:lnTo>
                    <a:pt x="192" y="126"/>
                  </a:lnTo>
                  <a:lnTo>
                    <a:pt x="193" y="126"/>
                  </a:lnTo>
                  <a:lnTo>
                    <a:pt x="197" y="128"/>
                  </a:lnTo>
                  <a:lnTo>
                    <a:pt x="199" y="128"/>
                  </a:lnTo>
                  <a:lnTo>
                    <a:pt x="199" y="130"/>
                  </a:lnTo>
                  <a:lnTo>
                    <a:pt x="199" y="130"/>
                  </a:lnTo>
                  <a:lnTo>
                    <a:pt x="197" y="130"/>
                  </a:lnTo>
                  <a:lnTo>
                    <a:pt x="193" y="128"/>
                  </a:lnTo>
                  <a:lnTo>
                    <a:pt x="190" y="126"/>
                  </a:lnTo>
                  <a:lnTo>
                    <a:pt x="190" y="126"/>
                  </a:lnTo>
                  <a:lnTo>
                    <a:pt x="188" y="126"/>
                  </a:lnTo>
                  <a:lnTo>
                    <a:pt x="186" y="126"/>
                  </a:lnTo>
                  <a:lnTo>
                    <a:pt x="186" y="124"/>
                  </a:lnTo>
                  <a:lnTo>
                    <a:pt x="182" y="119"/>
                  </a:lnTo>
                  <a:lnTo>
                    <a:pt x="182" y="117"/>
                  </a:lnTo>
                  <a:lnTo>
                    <a:pt x="181" y="115"/>
                  </a:lnTo>
                  <a:lnTo>
                    <a:pt x="181" y="115"/>
                  </a:lnTo>
                  <a:lnTo>
                    <a:pt x="179" y="112"/>
                  </a:lnTo>
                  <a:lnTo>
                    <a:pt x="173" y="104"/>
                  </a:lnTo>
                  <a:lnTo>
                    <a:pt x="172" y="103"/>
                  </a:lnTo>
                  <a:lnTo>
                    <a:pt x="172" y="103"/>
                  </a:lnTo>
                  <a:lnTo>
                    <a:pt x="170" y="103"/>
                  </a:lnTo>
                  <a:lnTo>
                    <a:pt x="170" y="103"/>
                  </a:lnTo>
                  <a:lnTo>
                    <a:pt x="168" y="101"/>
                  </a:lnTo>
                  <a:lnTo>
                    <a:pt x="168" y="103"/>
                  </a:lnTo>
                  <a:lnTo>
                    <a:pt x="164" y="103"/>
                  </a:lnTo>
                  <a:lnTo>
                    <a:pt x="159" y="103"/>
                  </a:lnTo>
                  <a:lnTo>
                    <a:pt x="159" y="104"/>
                  </a:lnTo>
                  <a:lnTo>
                    <a:pt x="157" y="104"/>
                  </a:lnTo>
                  <a:lnTo>
                    <a:pt x="154" y="104"/>
                  </a:lnTo>
                  <a:lnTo>
                    <a:pt x="150" y="104"/>
                  </a:lnTo>
                  <a:lnTo>
                    <a:pt x="146" y="104"/>
                  </a:lnTo>
                  <a:lnTo>
                    <a:pt x="145" y="103"/>
                  </a:lnTo>
                  <a:lnTo>
                    <a:pt x="143" y="101"/>
                  </a:lnTo>
                  <a:lnTo>
                    <a:pt x="143" y="101"/>
                  </a:lnTo>
                  <a:lnTo>
                    <a:pt x="141" y="101"/>
                  </a:lnTo>
                  <a:lnTo>
                    <a:pt x="141" y="99"/>
                  </a:lnTo>
                  <a:lnTo>
                    <a:pt x="139" y="101"/>
                  </a:lnTo>
                  <a:lnTo>
                    <a:pt x="137" y="101"/>
                  </a:lnTo>
                  <a:lnTo>
                    <a:pt x="137" y="101"/>
                  </a:lnTo>
                  <a:lnTo>
                    <a:pt x="137" y="103"/>
                  </a:lnTo>
                  <a:lnTo>
                    <a:pt x="136" y="104"/>
                  </a:lnTo>
                  <a:lnTo>
                    <a:pt x="134" y="110"/>
                  </a:lnTo>
                  <a:lnTo>
                    <a:pt x="132" y="115"/>
                  </a:lnTo>
                  <a:lnTo>
                    <a:pt x="132" y="115"/>
                  </a:lnTo>
                  <a:lnTo>
                    <a:pt x="132" y="117"/>
                  </a:lnTo>
                  <a:lnTo>
                    <a:pt x="132" y="119"/>
                  </a:lnTo>
                  <a:lnTo>
                    <a:pt x="134" y="121"/>
                  </a:lnTo>
                  <a:lnTo>
                    <a:pt x="134" y="123"/>
                  </a:lnTo>
                  <a:lnTo>
                    <a:pt x="134" y="124"/>
                  </a:lnTo>
                  <a:lnTo>
                    <a:pt x="134" y="124"/>
                  </a:lnTo>
                  <a:lnTo>
                    <a:pt x="134" y="126"/>
                  </a:lnTo>
                  <a:lnTo>
                    <a:pt x="136" y="128"/>
                  </a:lnTo>
                  <a:lnTo>
                    <a:pt x="136" y="130"/>
                  </a:lnTo>
                  <a:lnTo>
                    <a:pt x="136" y="132"/>
                  </a:lnTo>
                  <a:lnTo>
                    <a:pt x="134" y="133"/>
                  </a:lnTo>
                  <a:lnTo>
                    <a:pt x="134" y="133"/>
                  </a:lnTo>
                  <a:lnTo>
                    <a:pt x="132" y="135"/>
                  </a:lnTo>
                  <a:lnTo>
                    <a:pt x="132" y="137"/>
                  </a:lnTo>
                  <a:lnTo>
                    <a:pt x="134" y="142"/>
                  </a:lnTo>
                  <a:lnTo>
                    <a:pt x="134" y="144"/>
                  </a:lnTo>
                  <a:lnTo>
                    <a:pt x="132" y="144"/>
                  </a:lnTo>
                  <a:lnTo>
                    <a:pt x="132" y="141"/>
                  </a:lnTo>
                  <a:lnTo>
                    <a:pt x="132" y="137"/>
                  </a:lnTo>
                  <a:lnTo>
                    <a:pt x="132" y="133"/>
                  </a:lnTo>
                  <a:lnTo>
                    <a:pt x="134" y="132"/>
                  </a:lnTo>
                  <a:lnTo>
                    <a:pt x="134" y="132"/>
                  </a:lnTo>
                  <a:lnTo>
                    <a:pt x="136" y="130"/>
                  </a:lnTo>
                  <a:lnTo>
                    <a:pt x="136" y="130"/>
                  </a:lnTo>
                  <a:lnTo>
                    <a:pt x="134" y="128"/>
                  </a:lnTo>
                  <a:lnTo>
                    <a:pt x="130" y="128"/>
                  </a:lnTo>
                  <a:lnTo>
                    <a:pt x="126" y="126"/>
                  </a:lnTo>
                  <a:lnTo>
                    <a:pt x="126" y="126"/>
                  </a:lnTo>
                  <a:lnTo>
                    <a:pt x="126" y="124"/>
                  </a:lnTo>
                  <a:lnTo>
                    <a:pt x="125" y="124"/>
                  </a:lnTo>
                  <a:lnTo>
                    <a:pt x="125" y="123"/>
                  </a:lnTo>
                  <a:lnTo>
                    <a:pt x="123" y="123"/>
                  </a:lnTo>
                  <a:lnTo>
                    <a:pt x="121" y="124"/>
                  </a:lnTo>
                  <a:lnTo>
                    <a:pt x="121" y="124"/>
                  </a:lnTo>
                  <a:lnTo>
                    <a:pt x="121" y="126"/>
                  </a:lnTo>
                  <a:lnTo>
                    <a:pt x="119" y="128"/>
                  </a:lnTo>
                  <a:lnTo>
                    <a:pt x="119" y="130"/>
                  </a:lnTo>
                  <a:lnTo>
                    <a:pt x="119" y="132"/>
                  </a:lnTo>
                  <a:lnTo>
                    <a:pt x="121" y="132"/>
                  </a:lnTo>
                  <a:lnTo>
                    <a:pt x="123" y="130"/>
                  </a:lnTo>
                  <a:lnTo>
                    <a:pt x="125" y="132"/>
                  </a:lnTo>
                  <a:lnTo>
                    <a:pt x="123" y="135"/>
                  </a:lnTo>
                  <a:lnTo>
                    <a:pt x="123" y="139"/>
                  </a:lnTo>
                  <a:lnTo>
                    <a:pt x="121" y="141"/>
                  </a:lnTo>
                  <a:lnTo>
                    <a:pt x="121" y="141"/>
                  </a:lnTo>
                  <a:lnTo>
                    <a:pt x="121" y="141"/>
                  </a:lnTo>
                  <a:lnTo>
                    <a:pt x="119" y="141"/>
                  </a:lnTo>
                  <a:lnTo>
                    <a:pt x="119" y="141"/>
                  </a:lnTo>
                  <a:lnTo>
                    <a:pt x="117" y="141"/>
                  </a:lnTo>
                  <a:lnTo>
                    <a:pt x="117" y="141"/>
                  </a:lnTo>
                  <a:lnTo>
                    <a:pt x="117" y="139"/>
                  </a:lnTo>
                  <a:lnTo>
                    <a:pt x="117" y="139"/>
                  </a:lnTo>
                  <a:lnTo>
                    <a:pt x="116" y="139"/>
                  </a:lnTo>
                  <a:lnTo>
                    <a:pt x="116" y="137"/>
                  </a:lnTo>
                  <a:lnTo>
                    <a:pt x="116" y="137"/>
                  </a:lnTo>
                  <a:lnTo>
                    <a:pt x="114" y="137"/>
                  </a:lnTo>
                  <a:lnTo>
                    <a:pt x="114" y="137"/>
                  </a:lnTo>
                  <a:lnTo>
                    <a:pt x="112" y="137"/>
                  </a:lnTo>
                  <a:lnTo>
                    <a:pt x="112" y="137"/>
                  </a:lnTo>
                  <a:lnTo>
                    <a:pt x="112" y="135"/>
                  </a:lnTo>
                  <a:lnTo>
                    <a:pt x="110" y="133"/>
                  </a:lnTo>
                  <a:lnTo>
                    <a:pt x="112" y="132"/>
                  </a:lnTo>
                  <a:lnTo>
                    <a:pt x="114" y="132"/>
                  </a:lnTo>
                  <a:lnTo>
                    <a:pt x="114" y="132"/>
                  </a:lnTo>
                  <a:lnTo>
                    <a:pt x="116" y="132"/>
                  </a:lnTo>
                  <a:lnTo>
                    <a:pt x="116" y="130"/>
                  </a:lnTo>
                  <a:lnTo>
                    <a:pt x="116" y="128"/>
                  </a:lnTo>
                  <a:lnTo>
                    <a:pt x="116" y="128"/>
                  </a:lnTo>
                  <a:lnTo>
                    <a:pt x="114" y="128"/>
                  </a:lnTo>
                  <a:lnTo>
                    <a:pt x="114" y="126"/>
                  </a:lnTo>
                  <a:lnTo>
                    <a:pt x="114" y="126"/>
                  </a:lnTo>
                  <a:lnTo>
                    <a:pt x="114" y="126"/>
                  </a:lnTo>
                  <a:lnTo>
                    <a:pt x="112" y="124"/>
                  </a:lnTo>
                  <a:lnTo>
                    <a:pt x="110" y="121"/>
                  </a:lnTo>
                  <a:lnTo>
                    <a:pt x="108" y="119"/>
                  </a:lnTo>
                  <a:lnTo>
                    <a:pt x="110" y="115"/>
                  </a:lnTo>
                  <a:lnTo>
                    <a:pt x="110" y="115"/>
                  </a:lnTo>
                  <a:lnTo>
                    <a:pt x="105" y="114"/>
                  </a:lnTo>
                  <a:lnTo>
                    <a:pt x="90" y="117"/>
                  </a:lnTo>
                  <a:lnTo>
                    <a:pt x="83" y="117"/>
                  </a:lnTo>
                  <a:lnTo>
                    <a:pt x="81" y="117"/>
                  </a:lnTo>
                  <a:lnTo>
                    <a:pt x="81" y="117"/>
                  </a:lnTo>
                  <a:lnTo>
                    <a:pt x="81" y="117"/>
                  </a:lnTo>
                  <a:lnTo>
                    <a:pt x="72" y="117"/>
                  </a:lnTo>
                  <a:lnTo>
                    <a:pt x="69" y="119"/>
                  </a:lnTo>
                  <a:lnTo>
                    <a:pt x="67" y="121"/>
                  </a:lnTo>
                  <a:lnTo>
                    <a:pt x="67" y="121"/>
                  </a:lnTo>
                  <a:lnTo>
                    <a:pt x="65" y="124"/>
                  </a:lnTo>
                  <a:lnTo>
                    <a:pt x="63" y="124"/>
                  </a:lnTo>
                  <a:lnTo>
                    <a:pt x="61" y="126"/>
                  </a:lnTo>
                  <a:lnTo>
                    <a:pt x="61" y="126"/>
                  </a:lnTo>
                  <a:lnTo>
                    <a:pt x="63" y="128"/>
                  </a:lnTo>
                  <a:lnTo>
                    <a:pt x="65" y="128"/>
                  </a:lnTo>
                  <a:lnTo>
                    <a:pt x="65" y="128"/>
                  </a:lnTo>
                  <a:lnTo>
                    <a:pt x="65" y="130"/>
                  </a:lnTo>
                  <a:lnTo>
                    <a:pt x="65" y="132"/>
                  </a:lnTo>
                  <a:lnTo>
                    <a:pt x="63" y="132"/>
                  </a:lnTo>
                  <a:lnTo>
                    <a:pt x="63" y="132"/>
                  </a:lnTo>
                  <a:lnTo>
                    <a:pt x="61" y="132"/>
                  </a:lnTo>
                  <a:lnTo>
                    <a:pt x="61" y="132"/>
                  </a:lnTo>
                  <a:lnTo>
                    <a:pt x="60" y="132"/>
                  </a:lnTo>
                  <a:lnTo>
                    <a:pt x="60" y="133"/>
                  </a:lnTo>
                  <a:lnTo>
                    <a:pt x="60" y="135"/>
                  </a:lnTo>
                  <a:lnTo>
                    <a:pt x="60" y="137"/>
                  </a:lnTo>
                  <a:lnTo>
                    <a:pt x="60" y="144"/>
                  </a:lnTo>
                  <a:lnTo>
                    <a:pt x="60" y="146"/>
                  </a:lnTo>
                  <a:lnTo>
                    <a:pt x="61" y="146"/>
                  </a:lnTo>
                  <a:lnTo>
                    <a:pt x="72" y="148"/>
                  </a:lnTo>
                  <a:lnTo>
                    <a:pt x="74" y="148"/>
                  </a:lnTo>
                  <a:lnTo>
                    <a:pt x="76" y="150"/>
                  </a:lnTo>
                  <a:lnTo>
                    <a:pt x="76" y="150"/>
                  </a:lnTo>
                  <a:lnTo>
                    <a:pt x="74" y="148"/>
                  </a:lnTo>
                  <a:lnTo>
                    <a:pt x="72" y="148"/>
                  </a:lnTo>
                  <a:lnTo>
                    <a:pt x="71" y="148"/>
                  </a:lnTo>
                  <a:lnTo>
                    <a:pt x="71" y="148"/>
                  </a:lnTo>
                  <a:lnTo>
                    <a:pt x="69" y="150"/>
                  </a:lnTo>
                  <a:lnTo>
                    <a:pt x="69" y="151"/>
                  </a:lnTo>
                  <a:lnTo>
                    <a:pt x="69" y="151"/>
                  </a:lnTo>
                  <a:lnTo>
                    <a:pt x="69" y="153"/>
                  </a:lnTo>
                  <a:lnTo>
                    <a:pt x="69" y="153"/>
                  </a:lnTo>
                  <a:lnTo>
                    <a:pt x="69" y="153"/>
                  </a:lnTo>
                  <a:lnTo>
                    <a:pt x="67" y="155"/>
                  </a:lnTo>
                  <a:lnTo>
                    <a:pt x="67" y="157"/>
                  </a:lnTo>
                  <a:lnTo>
                    <a:pt x="67" y="159"/>
                  </a:lnTo>
                  <a:lnTo>
                    <a:pt x="67" y="159"/>
                  </a:lnTo>
                  <a:lnTo>
                    <a:pt x="67" y="160"/>
                  </a:lnTo>
                  <a:lnTo>
                    <a:pt x="67" y="162"/>
                  </a:lnTo>
                  <a:lnTo>
                    <a:pt x="67" y="164"/>
                  </a:lnTo>
                  <a:lnTo>
                    <a:pt x="67" y="164"/>
                  </a:lnTo>
                  <a:lnTo>
                    <a:pt x="67" y="164"/>
                  </a:lnTo>
                  <a:lnTo>
                    <a:pt x="67" y="166"/>
                  </a:lnTo>
                  <a:lnTo>
                    <a:pt x="67" y="166"/>
                  </a:lnTo>
                  <a:lnTo>
                    <a:pt x="67" y="171"/>
                  </a:lnTo>
                  <a:lnTo>
                    <a:pt x="67" y="175"/>
                  </a:lnTo>
                  <a:lnTo>
                    <a:pt x="67" y="177"/>
                  </a:lnTo>
                  <a:lnTo>
                    <a:pt x="65" y="180"/>
                  </a:lnTo>
                  <a:lnTo>
                    <a:pt x="61" y="188"/>
                  </a:lnTo>
                  <a:lnTo>
                    <a:pt x="61" y="188"/>
                  </a:lnTo>
                  <a:lnTo>
                    <a:pt x="61" y="189"/>
                  </a:lnTo>
                  <a:lnTo>
                    <a:pt x="60" y="191"/>
                  </a:lnTo>
                  <a:lnTo>
                    <a:pt x="60" y="200"/>
                  </a:lnTo>
                  <a:lnTo>
                    <a:pt x="60" y="204"/>
                  </a:lnTo>
                  <a:lnTo>
                    <a:pt x="58" y="206"/>
                  </a:lnTo>
                  <a:lnTo>
                    <a:pt x="56" y="206"/>
                  </a:lnTo>
                  <a:lnTo>
                    <a:pt x="56" y="206"/>
                  </a:lnTo>
                  <a:lnTo>
                    <a:pt x="54" y="206"/>
                  </a:lnTo>
                  <a:lnTo>
                    <a:pt x="51" y="204"/>
                  </a:lnTo>
                  <a:lnTo>
                    <a:pt x="47" y="204"/>
                  </a:lnTo>
                  <a:lnTo>
                    <a:pt x="45" y="206"/>
                  </a:lnTo>
                  <a:lnTo>
                    <a:pt x="43" y="206"/>
                  </a:lnTo>
                  <a:lnTo>
                    <a:pt x="43" y="206"/>
                  </a:lnTo>
                  <a:lnTo>
                    <a:pt x="43" y="207"/>
                  </a:lnTo>
                  <a:lnTo>
                    <a:pt x="43" y="207"/>
                  </a:lnTo>
                  <a:lnTo>
                    <a:pt x="43" y="209"/>
                  </a:lnTo>
                  <a:lnTo>
                    <a:pt x="43" y="209"/>
                  </a:lnTo>
                  <a:lnTo>
                    <a:pt x="43" y="209"/>
                  </a:lnTo>
                  <a:lnTo>
                    <a:pt x="45" y="211"/>
                  </a:lnTo>
                  <a:lnTo>
                    <a:pt x="42" y="213"/>
                  </a:lnTo>
                  <a:lnTo>
                    <a:pt x="42" y="213"/>
                  </a:lnTo>
                  <a:lnTo>
                    <a:pt x="42" y="215"/>
                  </a:lnTo>
                  <a:lnTo>
                    <a:pt x="42" y="215"/>
                  </a:lnTo>
                  <a:lnTo>
                    <a:pt x="42" y="216"/>
                  </a:lnTo>
                  <a:lnTo>
                    <a:pt x="42" y="218"/>
                  </a:lnTo>
                  <a:lnTo>
                    <a:pt x="43" y="218"/>
                  </a:lnTo>
                  <a:lnTo>
                    <a:pt x="45" y="220"/>
                  </a:lnTo>
                  <a:lnTo>
                    <a:pt x="49" y="220"/>
                  </a:lnTo>
                  <a:lnTo>
                    <a:pt x="51" y="222"/>
                  </a:lnTo>
                  <a:lnTo>
                    <a:pt x="52" y="222"/>
                  </a:lnTo>
                  <a:lnTo>
                    <a:pt x="54" y="222"/>
                  </a:lnTo>
                  <a:lnTo>
                    <a:pt x="56" y="222"/>
                  </a:lnTo>
                  <a:lnTo>
                    <a:pt x="56" y="220"/>
                  </a:lnTo>
                  <a:lnTo>
                    <a:pt x="56" y="220"/>
                  </a:lnTo>
                  <a:lnTo>
                    <a:pt x="56" y="220"/>
                  </a:lnTo>
                  <a:lnTo>
                    <a:pt x="60" y="226"/>
                  </a:lnTo>
                  <a:lnTo>
                    <a:pt x="60" y="227"/>
                  </a:lnTo>
                  <a:lnTo>
                    <a:pt x="60" y="231"/>
                  </a:lnTo>
                  <a:lnTo>
                    <a:pt x="58" y="233"/>
                  </a:lnTo>
                  <a:lnTo>
                    <a:pt x="58" y="233"/>
                  </a:lnTo>
                  <a:lnTo>
                    <a:pt x="58" y="235"/>
                  </a:lnTo>
                  <a:lnTo>
                    <a:pt x="58" y="236"/>
                  </a:lnTo>
                  <a:lnTo>
                    <a:pt x="60" y="238"/>
                  </a:lnTo>
                  <a:lnTo>
                    <a:pt x="60" y="238"/>
                  </a:lnTo>
                  <a:lnTo>
                    <a:pt x="60" y="238"/>
                  </a:lnTo>
                  <a:lnTo>
                    <a:pt x="56" y="240"/>
                  </a:lnTo>
                  <a:lnTo>
                    <a:pt x="56" y="240"/>
                  </a:lnTo>
                  <a:lnTo>
                    <a:pt x="54" y="242"/>
                  </a:lnTo>
                  <a:lnTo>
                    <a:pt x="54" y="244"/>
                  </a:lnTo>
                  <a:lnTo>
                    <a:pt x="52" y="244"/>
                  </a:lnTo>
                  <a:lnTo>
                    <a:pt x="51" y="245"/>
                  </a:lnTo>
                  <a:lnTo>
                    <a:pt x="51" y="247"/>
                  </a:lnTo>
                  <a:lnTo>
                    <a:pt x="49" y="247"/>
                  </a:lnTo>
                  <a:lnTo>
                    <a:pt x="47" y="247"/>
                  </a:lnTo>
                  <a:lnTo>
                    <a:pt x="45" y="247"/>
                  </a:lnTo>
                  <a:lnTo>
                    <a:pt x="45" y="249"/>
                  </a:lnTo>
                  <a:lnTo>
                    <a:pt x="45" y="249"/>
                  </a:lnTo>
                  <a:lnTo>
                    <a:pt x="43" y="249"/>
                  </a:lnTo>
                  <a:lnTo>
                    <a:pt x="43" y="251"/>
                  </a:lnTo>
                  <a:lnTo>
                    <a:pt x="43" y="251"/>
                  </a:lnTo>
                  <a:lnTo>
                    <a:pt x="43" y="251"/>
                  </a:lnTo>
                  <a:lnTo>
                    <a:pt x="42" y="251"/>
                  </a:lnTo>
                  <a:lnTo>
                    <a:pt x="42" y="253"/>
                  </a:lnTo>
                  <a:lnTo>
                    <a:pt x="42" y="253"/>
                  </a:lnTo>
                  <a:lnTo>
                    <a:pt x="42" y="254"/>
                  </a:lnTo>
                  <a:lnTo>
                    <a:pt x="42" y="254"/>
                  </a:lnTo>
                  <a:lnTo>
                    <a:pt x="43" y="254"/>
                  </a:lnTo>
                  <a:lnTo>
                    <a:pt x="47" y="256"/>
                  </a:lnTo>
                  <a:lnTo>
                    <a:pt x="47" y="258"/>
                  </a:lnTo>
                  <a:lnTo>
                    <a:pt x="49" y="258"/>
                  </a:lnTo>
                  <a:lnTo>
                    <a:pt x="49" y="260"/>
                  </a:lnTo>
                  <a:lnTo>
                    <a:pt x="49" y="260"/>
                  </a:lnTo>
                  <a:lnTo>
                    <a:pt x="49" y="260"/>
                  </a:lnTo>
                  <a:lnTo>
                    <a:pt x="47" y="260"/>
                  </a:lnTo>
                  <a:lnTo>
                    <a:pt x="47" y="262"/>
                  </a:lnTo>
                  <a:lnTo>
                    <a:pt x="45" y="263"/>
                  </a:lnTo>
                  <a:lnTo>
                    <a:pt x="45" y="263"/>
                  </a:lnTo>
                  <a:lnTo>
                    <a:pt x="43" y="265"/>
                  </a:lnTo>
                  <a:lnTo>
                    <a:pt x="40" y="265"/>
                  </a:lnTo>
                  <a:lnTo>
                    <a:pt x="34" y="267"/>
                  </a:lnTo>
                  <a:lnTo>
                    <a:pt x="31" y="269"/>
                  </a:lnTo>
                  <a:lnTo>
                    <a:pt x="31" y="269"/>
                  </a:lnTo>
                  <a:lnTo>
                    <a:pt x="29" y="269"/>
                  </a:lnTo>
                  <a:lnTo>
                    <a:pt x="27" y="269"/>
                  </a:lnTo>
                  <a:lnTo>
                    <a:pt x="27" y="271"/>
                  </a:lnTo>
                  <a:lnTo>
                    <a:pt x="27" y="271"/>
                  </a:lnTo>
                  <a:lnTo>
                    <a:pt x="25" y="271"/>
                  </a:lnTo>
                  <a:lnTo>
                    <a:pt x="25" y="271"/>
                  </a:lnTo>
                  <a:lnTo>
                    <a:pt x="24" y="269"/>
                  </a:lnTo>
                  <a:lnTo>
                    <a:pt x="22" y="269"/>
                  </a:lnTo>
                  <a:lnTo>
                    <a:pt x="22" y="269"/>
                  </a:lnTo>
                  <a:lnTo>
                    <a:pt x="22" y="269"/>
                  </a:lnTo>
                  <a:lnTo>
                    <a:pt x="22" y="267"/>
                  </a:lnTo>
                  <a:lnTo>
                    <a:pt x="20" y="267"/>
                  </a:lnTo>
                  <a:lnTo>
                    <a:pt x="18" y="267"/>
                  </a:lnTo>
                  <a:lnTo>
                    <a:pt x="18" y="267"/>
                  </a:lnTo>
                  <a:lnTo>
                    <a:pt x="16" y="265"/>
                  </a:lnTo>
                  <a:lnTo>
                    <a:pt x="15" y="265"/>
                  </a:lnTo>
                  <a:lnTo>
                    <a:pt x="13" y="265"/>
                  </a:lnTo>
                  <a:lnTo>
                    <a:pt x="13" y="267"/>
                  </a:lnTo>
                  <a:lnTo>
                    <a:pt x="15" y="269"/>
                  </a:lnTo>
                  <a:lnTo>
                    <a:pt x="16" y="269"/>
                  </a:lnTo>
                  <a:lnTo>
                    <a:pt x="15" y="269"/>
                  </a:lnTo>
                  <a:lnTo>
                    <a:pt x="13" y="269"/>
                  </a:lnTo>
                  <a:lnTo>
                    <a:pt x="13" y="269"/>
                  </a:lnTo>
                  <a:lnTo>
                    <a:pt x="9" y="269"/>
                  </a:lnTo>
                  <a:lnTo>
                    <a:pt x="9" y="269"/>
                  </a:lnTo>
                  <a:lnTo>
                    <a:pt x="7" y="271"/>
                  </a:lnTo>
                  <a:lnTo>
                    <a:pt x="7" y="271"/>
                  </a:lnTo>
                  <a:lnTo>
                    <a:pt x="5" y="271"/>
                  </a:lnTo>
                  <a:lnTo>
                    <a:pt x="4" y="272"/>
                  </a:lnTo>
                  <a:lnTo>
                    <a:pt x="4" y="272"/>
                  </a:lnTo>
                  <a:lnTo>
                    <a:pt x="5" y="272"/>
                  </a:lnTo>
                  <a:lnTo>
                    <a:pt x="5" y="274"/>
                  </a:lnTo>
                  <a:lnTo>
                    <a:pt x="5" y="276"/>
                  </a:lnTo>
                  <a:lnTo>
                    <a:pt x="5" y="278"/>
                  </a:lnTo>
                  <a:lnTo>
                    <a:pt x="5" y="278"/>
                  </a:lnTo>
                  <a:lnTo>
                    <a:pt x="5" y="278"/>
                  </a:lnTo>
                  <a:lnTo>
                    <a:pt x="5" y="278"/>
                  </a:lnTo>
                  <a:lnTo>
                    <a:pt x="7" y="278"/>
                  </a:lnTo>
                  <a:lnTo>
                    <a:pt x="7" y="280"/>
                  </a:lnTo>
                  <a:lnTo>
                    <a:pt x="9" y="280"/>
                  </a:lnTo>
                  <a:lnTo>
                    <a:pt x="9" y="280"/>
                  </a:lnTo>
                  <a:lnTo>
                    <a:pt x="7" y="283"/>
                  </a:lnTo>
                  <a:lnTo>
                    <a:pt x="9" y="283"/>
                  </a:lnTo>
                  <a:lnTo>
                    <a:pt x="13" y="285"/>
                  </a:lnTo>
                  <a:lnTo>
                    <a:pt x="13" y="287"/>
                  </a:lnTo>
                  <a:lnTo>
                    <a:pt x="11" y="289"/>
                  </a:lnTo>
                  <a:lnTo>
                    <a:pt x="13" y="289"/>
                  </a:lnTo>
                  <a:lnTo>
                    <a:pt x="15" y="294"/>
                  </a:lnTo>
                  <a:lnTo>
                    <a:pt x="18" y="296"/>
                  </a:lnTo>
                  <a:lnTo>
                    <a:pt x="18" y="300"/>
                  </a:lnTo>
                  <a:lnTo>
                    <a:pt x="18" y="300"/>
                  </a:lnTo>
                  <a:lnTo>
                    <a:pt x="18" y="301"/>
                  </a:lnTo>
                  <a:lnTo>
                    <a:pt x="18" y="303"/>
                  </a:lnTo>
                  <a:lnTo>
                    <a:pt x="18" y="305"/>
                  </a:lnTo>
                  <a:lnTo>
                    <a:pt x="18" y="307"/>
                  </a:lnTo>
                  <a:lnTo>
                    <a:pt x="18" y="307"/>
                  </a:lnTo>
                  <a:lnTo>
                    <a:pt x="18" y="309"/>
                  </a:lnTo>
                  <a:lnTo>
                    <a:pt x="18" y="310"/>
                  </a:lnTo>
                  <a:lnTo>
                    <a:pt x="16" y="310"/>
                  </a:lnTo>
                  <a:lnTo>
                    <a:pt x="16" y="310"/>
                  </a:lnTo>
                  <a:lnTo>
                    <a:pt x="15" y="312"/>
                  </a:lnTo>
                  <a:lnTo>
                    <a:pt x="13" y="316"/>
                  </a:lnTo>
                  <a:lnTo>
                    <a:pt x="11" y="318"/>
                  </a:lnTo>
                  <a:lnTo>
                    <a:pt x="11" y="319"/>
                  </a:lnTo>
                  <a:lnTo>
                    <a:pt x="11" y="319"/>
                  </a:lnTo>
                  <a:lnTo>
                    <a:pt x="11" y="321"/>
                  </a:lnTo>
                  <a:lnTo>
                    <a:pt x="11" y="323"/>
                  </a:lnTo>
                  <a:lnTo>
                    <a:pt x="13" y="325"/>
                  </a:lnTo>
                  <a:lnTo>
                    <a:pt x="15" y="323"/>
                  </a:lnTo>
                  <a:lnTo>
                    <a:pt x="16" y="323"/>
                  </a:lnTo>
                  <a:lnTo>
                    <a:pt x="15" y="323"/>
                  </a:lnTo>
                  <a:lnTo>
                    <a:pt x="15" y="323"/>
                  </a:lnTo>
                  <a:lnTo>
                    <a:pt x="15" y="325"/>
                  </a:lnTo>
                  <a:lnTo>
                    <a:pt x="15" y="327"/>
                  </a:lnTo>
                  <a:lnTo>
                    <a:pt x="11" y="327"/>
                  </a:lnTo>
                  <a:lnTo>
                    <a:pt x="7" y="330"/>
                  </a:lnTo>
                  <a:lnTo>
                    <a:pt x="5" y="332"/>
                  </a:lnTo>
                  <a:lnTo>
                    <a:pt x="5" y="334"/>
                  </a:lnTo>
                  <a:lnTo>
                    <a:pt x="4" y="334"/>
                  </a:lnTo>
                  <a:lnTo>
                    <a:pt x="4" y="334"/>
                  </a:lnTo>
                  <a:lnTo>
                    <a:pt x="4" y="334"/>
                  </a:lnTo>
                  <a:lnTo>
                    <a:pt x="2" y="334"/>
                  </a:lnTo>
                  <a:lnTo>
                    <a:pt x="2" y="332"/>
                  </a:lnTo>
                  <a:lnTo>
                    <a:pt x="0" y="334"/>
                  </a:lnTo>
                  <a:lnTo>
                    <a:pt x="0" y="336"/>
                  </a:lnTo>
                  <a:lnTo>
                    <a:pt x="2" y="337"/>
                  </a:lnTo>
                  <a:lnTo>
                    <a:pt x="2" y="339"/>
                  </a:lnTo>
                  <a:lnTo>
                    <a:pt x="2" y="339"/>
                  </a:lnTo>
                  <a:lnTo>
                    <a:pt x="4" y="339"/>
                  </a:lnTo>
                  <a:lnTo>
                    <a:pt x="4" y="339"/>
                  </a:lnTo>
                  <a:lnTo>
                    <a:pt x="5" y="339"/>
                  </a:lnTo>
                  <a:lnTo>
                    <a:pt x="5" y="339"/>
                  </a:lnTo>
                  <a:lnTo>
                    <a:pt x="7" y="339"/>
                  </a:lnTo>
                  <a:lnTo>
                    <a:pt x="7" y="339"/>
                  </a:lnTo>
                  <a:lnTo>
                    <a:pt x="7" y="339"/>
                  </a:lnTo>
                  <a:lnTo>
                    <a:pt x="7" y="341"/>
                  </a:lnTo>
                  <a:lnTo>
                    <a:pt x="7" y="341"/>
                  </a:lnTo>
                  <a:lnTo>
                    <a:pt x="7" y="343"/>
                  </a:lnTo>
                  <a:lnTo>
                    <a:pt x="7" y="343"/>
                  </a:lnTo>
                  <a:lnTo>
                    <a:pt x="9" y="343"/>
                  </a:lnTo>
                  <a:lnTo>
                    <a:pt x="11" y="345"/>
                  </a:lnTo>
                  <a:lnTo>
                    <a:pt x="11" y="345"/>
                  </a:lnTo>
                  <a:lnTo>
                    <a:pt x="11" y="345"/>
                  </a:lnTo>
                  <a:lnTo>
                    <a:pt x="11" y="345"/>
                  </a:lnTo>
                  <a:lnTo>
                    <a:pt x="11" y="347"/>
                  </a:lnTo>
                  <a:lnTo>
                    <a:pt x="11" y="348"/>
                  </a:lnTo>
                  <a:lnTo>
                    <a:pt x="11" y="348"/>
                  </a:lnTo>
                  <a:lnTo>
                    <a:pt x="9" y="350"/>
                  </a:lnTo>
                  <a:lnTo>
                    <a:pt x="9" y="350"/>
                  </a:lnTo>
                  <a:lnTo>
                    <a:pt x="7" y="350"/>
                  </a:lnTo>
                  <a:lnTo>
                    <a:pt x="7" y="350"/>
                  </a:lnTo>
                  <a:lnTo>
                    <a:pt x="7" y="352"/>
                  </a:lnTo>
                  <a:lnTo>
                    <a:pt x="7" y="352"/>
                  </a:lnTo>
                  <a:lnTo>
                    <a:pt x="7" y="352"/>
                  </a:lnTo>
                  <a:lnTo>
                    <a:pt x="7" y="354"/>
                  </a:lnTo>
                  <a:lnTo>
                    <a:pt x="5" y="354"/>
                  </a:lnTo>
                  <a:lnTo>
                    <a:pt x="5" y="354"/>
                  </a:lnTo>
                  <a:lnTo>
                    <a:pt x="7" y="356"/>
                  </a:lnTo>
                  <a:lnTo>
                    <a:pt x="7" y="356"/>
                  </a:lnTo>
                  <a:lnTo>
                    <a:pt x="7" y="356"/>
                  </a:lnTo>
                  <a:lnTo>
                    <a:pt x="7" y="357"/>
                  </a:lnTo>
                  <a:lnTo>
                    <a:pt x="7" y="357"/>
                  </a:lnTo>
                  <a:lnTo>
                    <a:pt x="7" y="357"/>
                  </a:lnTo>
                  <a:lnTo>
                    <a:pt x="7" y="357"/>
                  </a:lnTo>
                  <a:lnTo>
                    <a:pt x="7" y="357"/>
                  </a:lnTo>
                  <a:lnTo>
                    <a:pt x="7" y="357"/>
                  </a:lnTo>
                  <a:lnTo>
                    <a:pt x="9" y="359"/>
                  </a:lnTo>
                  <a:lnTo>
                    <a:pt x="7" y="359"/>
                  </a:lnTo>
                  <a:lnTo>
                    <a:pt x="9" y="359"/>
                  </a:lnTo>
                  <a:lnTo>
                    <a:pt x="9" y="361"/>
                  </a:lnTo>
                  <a:lnTo>
                    <a:pt x="11" y="359"/>
                  </a:lnTo>
                  <a:lnTo>
                    <a:pt x="11" y="359"/>
                  </a:lnTo>
                  <a:lnTo>
                    <a:pt x="13" y="361"/>
                  </a:lnTo>
                  <a:lnTo>
                    <a:pt x="16" y="365"/>
                  </a:lnTo>
                  <a:lnTo>
                    <a:pt x="15" y="366"/>
                  </a:lnTo>
                  <a:lnTo>
                    <a:pt x="16" y="366"/>
                  </a:lnTo>
                  <a:lnTo>
                    <a:pt x="16" y="368"/>
                  </a:lnTo>
                  <a:lnTo>
                    <a:pt x="20" y="368"/>
                  </a:lnTo>
                  <a:lnTo>
                    <a:pt x="20" y="368"/>
                  </a:lnTo>
                  <a:lnTo>
                    <a:pt x="20" y="368"/>
                  </a:lnTo>
                  <a:lnTo>
                    <a:pt x="20" y="370"/>
                  </a:lnTo>
                  <a:lnTo>
                    <a:pt x="20" y="370"/>
                  </a:lnTo>
                  <a:lnTo>
                    <a:pt x="18" y="370"/>
                  </a:lnTo>
                  <a:lnTo>
                    <a:pt x="16" y="372"/>
                  </a:lnTo>
                  <a:lnTo>
                    <a:pt x="16" y="374"/>
                  </a:lnTo>
                  <a:lnTo>
                    <a:pt x="16" y="374"/>
                  </a:lnTo>
                  <a:lnTo>
                    <a:pt x="16" y="375"/>
                  </a:lnTo>
                  <a:lnTo>
                    <a:pt x="16" y="375"/>
                  </a:lnTo>
                  <a:lnTo>
                    <a:pt x="16" y="375"/>
                  </a:lnTo>
                  <a:lnTo>
                    <a:pt x="16" y="375"/>
                  </a:lnTo>
                  <a:lnTo>
                    <a:pt x="16" y="375"/>
                  </a:lnTo>
                  <a:lnTo>
                    <a:pt x="16" y="377"/>
                  </a:lnTo>
                  <a:lnTo>
                    <a:pt x="18" y="377"/>
                  </a:lnTo>
                  <a:lnTo>
                    <a:pt x="18" y="377"/>
                  </a:lnTo>
                  <a:lnTo>
                    <a:pt x="18" y="377"/>
                  </a:lnTo>
                  <a:lnTo>
                    <a:pt x="20" y="377"/>
                  </a:lnTo>
                  <a:lnTo>
                    <a:pt x="20" y="377"/>
                  </a:lnTo>
                  <a:lnTo>
                    <a:pt x="20" y="377"/>
                  </a:lnTo>
                  <a:lnTo>
                    <a:pt x="20" y="377"/>
                  </a:lnTo>
                  <a:lnTo>
                    <a:pt x="20" y="377"/>
                  </a:lnTo>
                  <a:lnTo>
                    <a:pt x="22" y="377"/>
                  </a:lnTo>
                  <a:lnTo>
                    <a:pt x="24" y="377"/>
                  </a:lnTo>
                  <a:lnTo>
                    <a:pt x="25" y="377"/>
                  </a:lnTo>
                  <a:lnTo>
                    <a:pt x="24" y="379"/>
                  </a:lnTo>
                  <a:lnTo>
                    <a:pt x="24" y="379"/>
                  </a:lnTo>
                  <a:lnTo>
                    <a:pt x="24" y="379"/>
                  </a:lnTo>
                  <a:lnTo>
                    <a:pt x="24" y="381"/>
                  </a:lnTo>
                  <a:lnTo>
                    <a:pt x="25" y="381"/>
                  </a:lnTo>
                  <a:lnTo>
                    <a:pt x="25" y="381"/>
                  </a:lnTo>
                  <a:lnTo>
                    <a:pt x="25" y="381"/>
                  </a:lnTo>
                  <a:lnTo>
                    <a:pt x="25" y="383"/>
                  </a:lnTo>
                  <a:lnTo>
                    <a:pt x="25" y="384"/>
                  </a:lnTo>
                  <a:lnTo>
                    <a:pt x="25" y="386"/>
                  </a:lnTo>
                  <a:lnTo>
                    <a:pt x="25" y="386"/>
                  </a:lnTo>
                  <a:lnTo>
                    <a:pt x="27" y="390"/>
                  </a:lnTo>
                  <a:lnTo>
                    <a:pt x="27" y="390"/>
                  </a:lnTo>
                  <a:lnTo>
                    <a:pt x="27" y="392"/>
                  </a:lnTo>
                  <a:lnTo>
                    <a:pt x="25" y="392"/>
                  </a:lnTo>
                  <a:lnTo>
                    <a:pt x="24" y="392"/>
                  </a:lnTo>
                  <a:lnTo>
                    <a:pt x="24" y="392"/>
                  </a:lnTo>
                  <a:lnTo>
                    <a:pt x="24" y="392"/>
                  </a:lnTo>
                  <a:lnTo>
                    <a:pt x="24" y="392"/>
                  </a:lnTo>
                  <a:lnTo>
                    <a:pt x="22" y="392"/>
                  </a:lnTo>
                  <a:lnTo>
                    <a:pt x="22" y="392"/>
                  </a:lnTo>
                  <a:lnTo>
                    <a:pt x="22" y="393"/>
                  </a:lnTo>
                  <a:lnTo>
                    <a:pt x="22" y="393"/>
                  </a:lnTo>
                  <a:lnTo>
                    <a:pt x="22" y="395"/>
                  </a:lnTo>
                  <a:lnTo>
                    <a:pt x="20" y="395"/>
                  </a:lnTo>
                  <a:lnTo>
                    <a:pt x="18" y="395"/>
                  </a:lnTo>
                  <a:lnTo>
                    <a:pt x="16" y="397"/>
                  </a:lnTo>
                  <a:lnTo>
                    <a:pt x="16" y="397"/>
                  </a:lnTo>
                  <a:lnTo>
                    <a:pt x="16" y="399"/>
                  </a:lnTo>
                  <a:lnTo>
                    <a:pt x="15" y="399"/>
                  </a:lnTo>
                  <a:lnTo>
                    <a:pt x="16" y="399"/>
                  </a:lnTo>
                  <a:lnTo>
                    <a:pt x="16" y="401"/>
                  </a:lnTo>
                  <a:lnTo>
                    <a:pt x="16" y="401"/>
                  </a:lnTo>
                  <a:lnTo>
                    <a:pt x="16" y="403"/>
                  </a:lnTo>
                  <a:lnTo>
                    <a:pt x="15" y="403"/>
                  </a:lnTo>
                  <a:lnTo>
                    <a:pt x="15" y="403"/>
                  </a:lnTo>
                  <a:lnTo>
                    <a:pt x="15" y="403"/>
                  </a:lnTo>
                  <a:lnTo>
                    <a:pt x="15" y="403"/>
                  </a:lnTo>
                  <a:lnTo>
                    <a:pt x="13" y="404"/>
                  </a:lnTo>
                  <a:lnTo>
                    <a:pt x="13" y="404"/>
                  </a:lnTo>
                  <a:lnTo>
                    <a:pt x="15" y="404"/>
                  </a:lnTo>
                  <a:lnTo>
                    <a:pt x="15" y="404"/>
                  </a:lnTo>
                  <a:lnTo>
                    <a:pt x="15" y="406"/>
                  </a:lnTo>
                  <a:lnTo>
                    <a:pt x="13" y="406"/>
                  </a:lnTo>
                  <a:lnTo>
                    <a:pt x="13" y="408"/>
                  </a:lnTo>
                  <a:lnTo>
                    <a:pt x="13" y="408"/>
                  </a:lnTo>
                  <a:lnTo>
                    <a:pt x="13" y="410"/>
                  </a:lnTo>
                  <a:lnTo>
                    <a:pt x="13" y="410"/>
                  </a:lnTo>
                  <a:lnTo>
                    <a:pt x="13" y="410"/>
                  </a:lnTo>
                  <a:lnTo>
                    <a:pt x="13" y="410"/>
                  </a:lnTo>
                  <a:lnTo>
                    <a:pt x="13" y="412"/>
                  </a:lnTo>
                  <a:lnTo>
                    <a:pt x="13" y="412"/>
                  </a:lnTo>
                  <a:lnTo>
                    <a:pt x="13" y="412"/>
                  </a:lnTo>
                  <a:lnTo>
                    <a:pt x="13" y="413"/>
                  </a:lnTo>
                  <a:lnTo>
                    <a:pt x="15" y="415"/>
                  </a:lnTo>
                  <a:lnTo>
                    <a:pt x="13" y="415"/>
                  </a:lnTo>
                  <a:lnTo>
                    <a:pt x="15" y="415"/>
                  </a:lnTo>
                  <a:lnTo>
                    <a:pt x="15" y="417"/>
                  </a:lnTo>
                  <a:lnTo>
                    <a:pt x="15" y="419"/>
                  </a:lnTo>
                  <a:lnTo>
                    <a:pt x="16" y="421"/>
                  </a:lnTo>
                  <a:lnTo>
                    <a:pt x="16" y="419"/>
                  </a:lnTo>
                  <a:lnTo>
                    <a:pt x="16" y="421"/>
                  </a:lnTo>
                  <a:lnTo>
                    <a:pt x="18" y="424"/>
                  </a:lnTo>
                  <a:lnTo>
                    <a:pt x="20" y="424"/>
                  </a:lnTo>
                  <a:lnTo>
                    <a:pt x="22" y="426"/>
                  </a:lnTo>
                  <a:lnTo>
                    <a:pt x="22" y="426"/>
                  </a:lnTo>
                  <a:lnTo>
                    <a:pt x="22" y="426"/>
                  </a:lnTo>
                  <a:lnTo>
                    <a:pt x="22" y="428"/>
                  </a:lnTo>
                  <a:lnTo>
                    <a:pt x="24" y="428"/>
                  </a:lnTo>
                  <a:lnTo>
                    <a:pt x="24" y="428"/>
                  </a:lnTo>
                  <a:lnTo>
                    <a:pt x="24" y="428"/>
                  </a:lnTo>
                  <a:lnTo>
                    <a:pt x="24" y="428"/>
                  </a:lnTo>
                  <a:lnTo>
                    <a:pt x="24" y="428"/>
                  </a:lnTo>
                  <a:lnTo>
                    <a:pt x="25" y="428"/>
                  </a:lnTo>
                  <a:lnTo>
                    <a:pt x="27" y="430"/>
                  </a:lnTo>
                  <a:lnTo>
                    <a:pt x="27" y="430"/>
                  </a:lnTo>
                  <a:lnTo>
                    <a:pt x="29" y="431"/>
                  </a:lnTo>
                  <a:lnTo>
                    <a:pt x="31" y="431"/>
                  </a:lnTo>
                  <a:lnTo>
                    <a:pt x="33" y="431"/>
                  </a:lnTo>
                  <a:lnTo>
                    <a:pt x="33" y="431"/>
                  </a:lnTo>
                  <a:lnTo>
                    <a:pt x="33" y="431"/>
                  </a:lnTo>
                  <a:lnTo>
                    <a:pt x="33" y="431"/>
                  </a:lnTo>
                  <a:lnTo>
                    <a:pt x="33" y="431"/>
                  </a:lnTo>
                  <a:lnTo>
                    <a:pt x="33" y="431"/>
                  </a:lnTo>
                  <a:lnTo>
                    <a:pt x="33" y="431"/>
                  </a:lnTo>
                  <a:lnTo>
                    <a:pt x="33" y="433"/>
                  </a:lnTo>
                  <a:lnTo>
                    <a:pt x="33" y="435"/>
                  </a:lnTo>
                  <a:lnTo>
                    <a:pt x="33" y="435"/>
                  </a:lnTo>
                  <a:lnTo>
                    <a:pt x="33" y="435"/>
                  </a:lnTo>
                  <a:lnTo>
                    <a:pt x="33" y="435"/>
                  </a:lnTo>
                  <a:lnTo>
                    <a:pt x="33" y="437"/>
                  </a:lnTo>
                  <a:lnTo>
                    <a:pt x="33" y="437"/>
                  </a:lnTo>
                  <a:lnTo>
                    <a:pt x="33" y="437"/>
                  </a:lnTo>
                  <a:lnTo>
                    <a:pt x="33" y="439"/>
                  </a:lnTo>
                  <a:lnTo>
                    <a:pt x="33" y="437"/>
                  </a:lnTo>
                  <a:lnTo>
                    <a:pt x="33" y="439"/>
                  </a:lnTo>
                  <a:lnTo>
                    <a:pt x="33" y="439"/>
                  </a:lnTo>
                  <a:lnTo>
                    <a:pt x="33" y="439"/>
                  </a:lnTo>
                  <a:lnTo>
                    <a:pt x="33" y="439"/>
                  </a:lnTo>
                  <a:lnTo>
                    <a:pt x="29" y="440"/>
                  </a:lnTo>
                  <a:lnTo>
                    <a:pt x="27" y="442"/>
                  </a:lnTo>
                  <a:lnTo>
                    <a:pt x="27" y="442"/>
                  </a:lnTo>
                  <a:lnTo>
                    <a:pt x="29" y="442"/>
                  </a:lnTo>
                  <a:lnTo>
                    <a:pt x="29" y="442"/>
                  </a:lnTo>
                  <a:lnTo>
                    <a:pt x="29" y="444"/>
                  </a:lnTo>
                  <a:lnTo>
                    <a:pt x="29" y="444"/>
                  </a:lnTo>
                  <a:lnTo>
                    <a:pt x="29" y="444"/>
                  </a:lnTo>
                  <a:lnTo>
                    <a:pt x="27" y="446"/>
                  </a:lnTo>
                  <a:lnTo>
                    <a:pt x="25" y="448"/>
                  </a:lnTo>
                  <a:lnTo>
                    <a:pt x="25" y="448"/>
                  </a:lnTo>
                  <a:lnTo>
                    <a:pt x="25" y="449"/>
                  </a:lnTo>
                  <a:lnTo>
                    <a:pt x="25" y="451"/>
                  </a:lnTo>
                  <a:lnTo>
                    <a:pt x="25" y="453"/>
                  </a:lnTo>
                  <a:lnTo>
                    <a:pt x="25" y="455"/>
                  </a:lnTo>
                  <a:lnTo>
                    <a:pt x="25" y="457"/>
                  </a:lnTo>
                  <a:lnTo>
                    <a:pt x="25" y="457"/>
                  </a:lnTo>
                  <a:lnTo>
                    <a:pt x="25" y="459"/>
                  </a:lnTo>
                  <a:lnTo>
                    <a:pt x="25" y="457"/>
                  </a:lnTo>
                  <a:lnTo>
                    <a:pt x="27" y="457"/>
                  </a:lnTo>
                  <a:lnTo>
                    <a:pt x="27" y="457"/>
                  </a:lnTo>
                  <a:lnTo>
                    <a:pt x="27" y="457"/>
                  </a:lnTo>
                  <a:lnTo>
                    <a:pt x="33" y="459"/>
                  </a:lnTo>
                  <a:lnTo>
                    <a:pt x="33" y="460"/>
                  </a:lnTo>
                  <a:lnTo>
                    <a:pt x="34" y="460"/>
                  </a:lnTo>
                  <a:lnTo>
                    <a:pt x="34" y="460"/>
                  </a:lnTo>
                  <a:lnTo>
                    <a:pt x="34" y="462"/>
                  </a:lnTo>
                  <a:lnTo>
                    <a:pt x="34" y="462"/>
                  </a:lnTo>
                  <a:lnTo>
                    <a:pt x="34" y="462"/>
                  </a:lnTo>
                  <a:lnTo>
                    <a:pt x="36" y="464"/>
                  </a:lnTo>
                  <a:lnTo>
                    <a:pt x="36" y="466"/>
                  </a:lnTo>
                  <a:lnTo>
                    <a:pt x="36" y="466"/>
                  </a:lnTo>
                  <a:lnTo>
                    <a:pt x="36" y="466"/>
                  </a:lnTo>
                  <a:lnTo>
                    <a:pt x="34" y="466"/>
                  </a:lnTo>
                  <a:lnTo>
                    <a:pt x="36" y="468"/>
                  </a:lnTo>
                  <a:lnTo>
                    <a:pt x="36" y="469"/>
                  </a:lnTo>
                  <a:lnTo>
                    <a:pt x="40" y="471"/>
                  </a:lnTo>
                  <a:lnTo>
                    <a:pt x="40" y="471"/>
                  </a:lnTo>
                  <a:lnTo>
                    <a:pt x="40" y="473"/>
                  </a:lnTo>
                  <a:lnTo>
                    <a:pt x="40" y="473"/>
                  </a:lnTo>
                  <a:lnTo>
                    <a:pt x="40" y="473"/>
                  </a:lnTo>
                  <a:lnTo>
                    <a:pt x="40" y="473"/>
                  </a:lnTo>
                  <a:lnTo>
                    <a:pt x="42" y="473"/>
                  </a:lnTo>
                  <a:lnTo>
                    <a:pt x="42" y="475"/>
                  </a:lnTo>
                  <a:lnTo>
                    <a:pt x="42" y="475"/>
                  </a:lnTo>
                  <a:lnTo>
                    <a:pt x="42" y="477"/>
                  </a:lnTo>
                  <a:lnTo>
                    <a:pt x="42" y="477"/>
                  </a:lnTo>
                  <a:lnTo>
                    <a:pt x="42" y="477"/>
                  </a:lnTo>
                  <a:lnTo>
                    <a:pt x="42" y="477"/>
                  </a:lnTo>
                  <a:lnTo>
                    <a:pt x="43" y="477"/>
                  </a:lnTo>
                  <a:lnTo>
                    <a:pt x="43" y="477"/>
                  </a:lnTo>
                  <a:lnTo>
                    <a:pt x="43" y="477"/>
                  </a:lnTo>
                  <a:lnTo>
                    <a:pt x="43" y="478"/>
                  </a:lnTo>
                  <a:lnTo>
                    <a:pt x="43" y="478"/>
                  </a:lnTo>
                  <a:lnTo>
                    <a:pt x="43" y="480"/>
                  </a:lnTo>
                  <a:lnTo>
                    <a:pt x="43" y="480"/>
                  </a:lnTo>
                  <a:lnTo>
                    <a:pt x="47" y="480"/>
                  </a:lnTo>
                  <a:lnTo>
                    <a:pt x="49" y="482"/>
                  </a:lnTo>
                  <a:lnTo>
                    <a:pt x="49" y="482"/>
                  </a:lnTo>
                  <a:lnTo>
                    <a:pt x="49" y="480"/>
                  </a:lnTo>
                  <a:lnTo>
                    <a:pt x="49" y="478"/>
                  </a:lnTo>
                  <a:lnTo>
                    <a:pt x="49" y="478"/>
                  </a:lnTo>
                  <a:lnTo>
                    <a:pt x="49" y="477"/>
                  </a:lnTo>
                  <a:lnTo>
                    <a:pt x="51" y="477"/>
                  </a:lnTo>
                  <a:lnTo>
                    <a:pt x="52" y="477"/>
                  </a:lnTo>
                  <a:lnTo>
                    <a:pt x="54" y="477"/>
                  </a:lnTo>
                  <a:lnTo>
                    <a:pt x="54" y="477"/>
                  </a:lnTo>
                  <a:lnTo>
                    <a:pt x="58" y="478"/>
                  </a:lnTo>
                  <a:lnTo>
                    <a:pt x="58" y="478"/>
                  </a:lnTo>
                  <a:lnTo>
                    <a:pt x="58" y="482"/>
                  </a:lnTo>
                  <a:lnTo>
                    <a:pt x="58" y="484"/>
                  </a:lnTo>
                  <a:lnTo>
                    <a:pt x="60" y="484"/>
                  </a:lnTo>
                  <a:lnTo>
                    <a:pt x="61" y="484"/>
                  </a:lnTo>
                  <a:lnTo>
                    <a:pt x="61" y="482"/>
                  </a:lnTo>
                  <a:lnTo>
                    <a:pt x="61" y="482"/>
                  </a:lnTo>
                  <a:lnTo>
                    <a:pt x="61" y="482"/>
                  </a:lnTo>
                  <a:lnTo>
                    <a:pt x="61" y="482"/>
                  </a:lnTo>
                  <a:lnTo>
                    <a:pt x="61" y="482"/>
                  </a:lnTo>
                  <a:lnTo>
                    <a:pt x="63" y="484"/>
                  </a:lnTo>
                  <a:lnTo>
                    <a:pt x="65" y="484"/>
                  </a:lnTo>
                  <a:lnTo>
                    <a:pt x="65" y="484"/>
                  </a:lnTo>
                  <a:lnTo>
                    <a:pt x="71" y="484"/>
                  </a:lnTo>
                  <a:lnTo>
                    <a:pt x="71" y="484"/>
                  </a:lnTo>
                  <a:lnTo>
                    <a:pt x="72" y="484"/>
                  </a:lnTo>
                  <a:lnTo>
                    <a:pt x="72" y="484"/>
                  </a:lnTo>
                  <a:lnTo>
                    <a:pt x="72" y="484"/>
                  </a:lnTo>
                  <a:lnTo>
                    <a:pt x="72" y="482"/>
                  </a:lnTo>
                  <a:lnTo>
                    <a:pt x="72" y="482"/>
                  </a:lnTo>
                  <a:lnTo>
                    <a:pt x="74" y="482"/>
                  </a:lnTo>
                  <a:lnTo>
                    <a:pt x="74" y="482"/>
                  </a:lnTo>
                  <a:lnTo>
                    <a:pt x="74" y="482"/>
                  </a:lnTo>
                  <a:lnTo>
                    <a:pt x="76" y="480"/>
                  </a:lnTo>
                  <a:lnTo>
                    <a:pt x="76" y="480"/>
                  </a:lnTo>
                  <a:lnTo>
                    <a:pt x="76" y="480"/>
                  </a:lnTo>
                  <a:lnTo>
                    <a:pt x="76" y="480"/>
                  </a:lnTo>
                  <a:lnTo>
                    <a:pt x="78" y="480"/>
                  </a:lnTo>
                  <a:lnTo>
                    <a:pt x="78" y="480"/>
                  </a:lnTo>
                  <a:lnTo>
                    <a:pt x="78" y="480"/>
                  </a:lnTo>
                  <a:lnTo>
                    <a:pt x="81" y="480"/>
                  </a:lnTo>
                  <a:lnTo>
                    <a:pt x="81" y="480"/>
                  </a:lnTo>
                  <a:lnTo>
                    <a:pt x="81" y="482"/>
                  </a:lnTo>
                  <a:lnTo>
                    <a:pt x="81" y="482"/>
                  </a:lnTo>
                  <a:lnTo>
                    <a:pt x="81" y="482"/>
                  </a:lnTo>
                  <a:lnTo>
                    <a:pt x="81" y="482"/>
                  </a:lnTo>
                  <a:lnTo>
                    <a:pt x="81" y="484"/>
                  </a:lnTo>
                  <a:lnTo>
                    <a:pt x="83" y="486"/>
                  </a:lnTo>
                  <a:lnTo>
                    <a:pt x="83" y="486"/>
                  </a:lnTo>
                  <a:lnTo>
                    <a:pt x="85" y="487"/>
                  </a:lnTo>
                  <a:lnTo>
                    <a:pt x="87" y="487"/>
                  </a:lnTo>
                  <a:lnTo>
                    <a:pt x="89" y="487"/>
                  </a:lnTo>
                  <a:lnTo>
                    <a:pt x="89" y="487"/>
                  </a:lnTo>
                  <a:lnTo>
                    <a:pt x="89" y="489"/>
                  </a:lnTo>
                  <a:lnTo>
                    <a:pt x="90" y="489"/>
                  </a:lnTo>
                  <a:lnTo>
                    <a:pt x="90" y="489"/>
                  </a:lnTo>
                  <a:lnTo>
                    <a:pt x="90" y="489"/>
                  </a:lnTo>
                  <a:lnTo>
                    <a:pt x="90" y="489"/>
                  </a:lnTo>
                  <a:lnTo>
                    <a:pt x="92" y="489"/>
                  </a:lnTo>
                  <a:lnTo>
                    <a:pt x="92" y="489"/>
                  </a:lnTo>
                  <a:lnTo>
                    <a:pt x="92" y="489"/>
                  </a:lnTo>
                  <a:lnTo>
                    <a:pt x="94" y="489"/>
                  </a:lnTo>
                  <a:lnTo>
                    <a:pt x="94" y="489"/>
                  </a:lnTo>
                  <a:lnTo>
                    <a:pt x="94" y="489"/>
                  </a:lnTo>
                  <a:lnTo>
                    <a:pt x="96" y="489"/>
                  </a:lnTo>
                  <a:lnTo>
                    <a:pt x="96" y="489"/>
                  </a:lnTo>
                  <a:lnTo>
                    <a:pt x="101" y="489"/>
                  </a:lnTo>
                  <a:lnTo>
                    <a:pt x="103" y="489"/>
                  </a:lnTo>
                  <a:lnTo>
                    <a:pt x="105" y="489"/>
                  </a:lnTo>
                  <a:lnTo>
                    <a:pt x="112" y="495"/>
                  </a:lnTo>
                  <a:lnTo>
                    <a:pt x="117" y="495"/>
                  </a:lnTo>
                  <a:lnTo>
                    <a:pt x="117" y="496"/>
                  </a:lnTo>
                  <a:lnTo>
                    <a:pt x="117" y="496"/>
                  </a:lnTo>
                  <a:lnTo>
                    <a:pt x="117" y="496"/>
                  </a:lnTo>
                  <a:lnTo>
                    <a:pt x="116" y="500"/>
                  </a:lnTo>
                  <a:lnTo>
                    <a:pt x="112" y="505"/>
                  </a:lnTo>
                  <a:lnTo>
                    <a:pt x="112" y="507"/>
                  </a:lnTo>
                  <a:lnTo>
                    <a:pt x="112" y="507"/>
                  </a:lnTo>
                  <a:lnTo>
                    <a:pt x="110" y="509"/>
                  </a:lnTo>
                  <a:lnTo>
                    <a:pt x="110" y="509"/>
                  </a:lnTo>
                  <a:lnTo>
                    <a:pt x="110" y="509"/>
                  </a:lnTo>
                  <a:lnTo>
                    <a:pt x="110" y="509"/>
                  </a:lnTo>
                  <a:lnTo>
                    <a:pt x="108" y="509"/>
                  </a:lnTo>
                  <a:lnTo>
                    <a:pt x="108" y="509"/>
                  </a:lnTo>
                  <a:lnTo>
                    <a:pt x="108" y="511"/>
                  </a:lnTo>
                  <a:lnTo>
                    <a:pt x="108" y="511"/>
                  </a:lnTo>
                  <a:lnTo>
                    <a:pt x="108" y="511"/>
                  </a:lnTo>
                  <a:lnTo>
                    <a:pt x="107" y="511"/>
                  </a:lnTo>
                  <a:lnTo>
                    <a:pt x="107" y="511"/>
                  </a:lnTo>
                  <a:lnTo>
                    <a:pt x="107" y="511"/>
                  </a:lnTo>
                  <a:lnTo>
                    <a:pt x="107" y="513"/>
                  </a:lnTo>
                  <a:lnTo>
                    <a:pt x="107" y="513"/>
                  </a:lnTo>
                  <a:lnTo>
                    <a:pt x="105" y="515"/>
                  </a:lnTo>
                  <a:lnTo>
                    <a:pt x="105" y="515"/>
                  </a:lnTo>
                  <a:lnTo>
                    <a:pt x="105" y="515"/>
                  </a:lnTo>
                  <a:lnTo>
                    <a:pt x="103" y="516"/>
                  </a:lnTo>
                  <a:lnTo>
                    <a:pt x="101" y="518"/>
                  </a:lnTo>
                  <a:lnTo>
                    <a:pt x="101" y="518"/>
                  </a:lnTo>
                  <a:lnTo>
                    <a:pt x="101" y="518"/>
                  </a:lnTo>
                  <a:lnTo>
                    <a:pt x="98" y="522"/>
                  </a:lnTo>
                  <a:lnTo>
                    <a:pt x="98" y="524"/>
                  </a:lnTo>
                  <a:lnTo>
                    <a:pt x="98" y="527"/>
                  </a:lnTo>
                  <a:lnTo>
                    <a:pt x="98" y="529"/>
                  </a:lnTo>
                  <a:lnTo>
                    <a:pt x="98" y="529"/>
                  </a:lnTo>
                  <a:lnTo>
                    <a:pt x="98" y="529"/>
                  </a:lnTo>
                  <a:lnTo>
                    <a:pt x="96" y="531"/>
                  </a:lnTo>
                  <a:lnTo>
                    <a:pt x="96" y="531"/>
                  </a:lnTo>
                  <a:lnTo>
                    <a:pt x="96" y="533"/>
                  </a:lnTo>
                  <a:lnTo>
                    <a:pt x="96" y="533"/>
                  </a:lnTo>
                  <a:lnTo>
                    <a:pt x="96" y="534"/>
                  </a:lnTo>
                  <a:lnTo>
                    <a:pt x="96" y="534"/>
                  </a:lnTo>
                  <a:lnTo>
                    <a:pt x="96" y="536"/>
                  </a:lnTo>
                  <a:lnTo>
                    <a:pt x="94" y="538"/>
                  </a:lnTo>
                  <a:lnTo>
                    <a:pt x="94" y="538"/>
                  </a:lnTo>
                  <a:lnTo>
                    <a:pt x="94" y="540"/>
                  </a:lnTo>
                  <a:lnTo>
                    <a:pt x="96" y="540"/>
                  </a:lnTo>
                  <a:lnTo>
                    <a:pt x="96" y="542"/>
                  </a:lnTo>
                  <a:lnTo>
                    <a:pt x="96" y="542"/>
                  </a:lnTo>
                  <a:lnTo>
                    <a:pt x="94" y="543"/>
                  </a:lnTo>
                  <a:lnTo>
                    <a:pt x="94" y="543"/>
                  </a:lnTo>
                  <a:lnTo>
                    <a:pt x="92" y="545"/>
                  </a:lnTo>
                  <a:lnTo>
                    <a:pt x="92" y="545"/>
                  </a:lnTo>
                  <a:lnTo>
                    <a:pt x="92" y="547"/>
                  </a:lnTo>
                  <a:lnTo>
                    <a:pt x="92" y="549"/>
                  </a:lnTo>
                  <a:lnTo>
                    <a:pt x="92" y="551"/>
                  </a:lnTo>
                  <a:lnTo>
                    <a:pt x="89" y="554"/>
                  </a:lnTo>
                  <a:lnTo>
                    <a:pt x="89" y="556"/>
                  </a:lnTo>
                  <a:lnTo>
                    <a:pt x="89" y="556"/>
                  </a:lnTo>
                  <a:lnTo>
                    <a:pt x="89" y="556"/>
                  </a:lnTo>
                  <a:lnTo>
                    <a:pt x="87" y="558"/>
                  </a:lnTo>
                  <a:lnTo>
                    <a:pt x="87" y="558"/>
                  </a:lnTo>
                  <a:lnTo>
                    <a:pt x="87" y="560"/>
                  </a:lnTo>
                  <a:lnTo>
                    <a:pt x="87" y="561"/>
                  </a:lnTo>
                  <a:lnTo>
                    <a:pt x="87" y="563"/>
                  </a:lnTo>
                  <a:lnTo>
                    <a:pt x="89" y="567"/>
                  </a:lnTo>
                  <a:lnTo>
                    <a:pt x="89" y="571"/>
                  </a:lnTo>
                  <a:lnTo>
                    <a:pt x="89" y="571"/>
                  </a:lnTo>
                  <a:lnTo>
                    <a:pt x="87" y="572"/>
                  </a:lnTo>
                  <a:lnTo>
                    <a:pt x="87" y="572"/>
                  </a:lnTo>
                  <a:lnTo>
                    <a:pt x="87" y="574"/>
                  </a:lnTo>
                  <a:lnTo>
                    <a:pt x="87" y="574"/>
                  </a:lnTo>
                  <a:lnTo>
                    <a:pt x="87" y="576"/>
                  </a:lnTo>
                  <a:lnTo>
                    <a:pt x="87" y="576"/>
                  </a:lnTo>
                  <a:lnTo>
                    <a:pt x="85" y="576"/>
                  </a:lnTo>
                  <a:lnTo>
                    <a:pt x="85" y="576"/>
                  </a:lnTo>
                  <a:lnTo>
                    <a:pt x="85" y="576"/>
                  </a:lnTo>
                  <a:lnTo>
                    <a:pt x="85" y="578"/>
                  </a:lnTo>
                  <a:lnTo>
                    <a:pt x="85" y="578"/>
                  </a:lnTo>
                  <a:lnTo>
                    <a:pt x="85" y="578"/>
                  </a:lnTo>
                  <a:lnTo>
                    <a:pt x="87" y="580"/>
                  </a:lnTo>
                  <a:lnTo>
                    <a:pt x="85" y="580"/>
                  </a:lnTo>
                  <a:lnTo>
                    <a:pt x="85" y="580"/>
                  </a:lnTo>
                  <a:lnTo>
                    <a:pt x="85" y="581"/>
                  </a:lnTo>
                  <a:lnTo>
                    <a:pt x="85" y="583"/>
                  </a:lnTo>
                  <a:lnTo>
                    <a:pt x="83" y="583"/>
                  </a:lnTo>
                  <a:lnTo>
                    <a:pt x="85" y="587"/>
                  </a:lnTo>
                  <a:lnTo>
                    <a:pt x="85" y="589"/>
                  </a:lnTo>
                  <a:lnTo>
                    <a:pt x="85" y="589"/>
                  </a:lnTo>
                  <a:lnTo>
                    <a:pt x="83" y="589"/>
                  </a:lnTo>
                  <a:lnTo>
                    <a:pt x="83" y="590"/>
                  </a:lnTo>
                  <a:lnTo>
                    <a:pt x="83" y="590"/>
                  </a:lnTo>
                  <a:lnTo>
                    <a:pt x="83" y="592"/>
                  </a:lnTo>
                  <a:lnTo>
                    <a:pt x="83" y="592"/>
                  </a:lnTo>
                  <a:lnTo>
                    <a:pt x="85" y="592"/>
                  </a:lnTo>
                  <a:lnTo>
                    <a:pt x="85" y="594"/>
                  </a:lnTo>
                  <a:lnTo>
                    <a:pt x="87" y="596"/>
                  </a:lnTo>
                  <a:lnTo>
                    <a:pt x="87" y="596"/>
                  </a:lnTo>
                  <a:lnTo>
                    <a:pt x="87" y="596"/>
                  </a:lnTo>
                  <a:lnTo>
                    <a:pt x="87" y="598"/>
                  </a:lnTo>
                  <a:lnTo>
                    <a:pt x="87" y="598"/>
                  </a:lnTo>
                  <a:lnTo>
                    <a:pt x="87" y="598"/>
                  </a:lnTo>
                  <a:lnTo>
                    <a:pt x="87" y="599"/>
                  </a:lnTo>
                  <a:lnTo>
                    <a:pt x="90" y="598"/>
                  </a:lnTo>
                  <a:lnTo>
                    <a:pt x="90" y="598"/>
                  </a:lnTo>
                  <a:lnTo>
                    <a:pt x="90" y="599"/>
                  </a:lnTo>
                  <a:lnTo>
                    <a:pt x="90" y="599"/>
                  </a:lnTo>
                  <a:lnTo>
                    <a:pt x="89" y="599"/>
                  </a:lnTo>
                  <a:lnTo>
                    <a:pt x="89" y="599"/>
                  </a:lnTo>
                  <a:lnTo>
                    <a:pt x="90" y="601"/>
                  </a:lnTo>
                  <a:lnTo>
                    <a:pt x="90" y="601"/>
                  </a:lnTo>
                  <a:lnTo>
                    <a:pt x="92" y="601"/>
                  </a:lnTo>
                  <a:lnTo>
                    <a:pt x="94" y="601"/>
                  </a:lnTo>
                  <a:lnTo>
                    <a:pt x="96" y="601"/>
                  </a:lnTo>
                  <a:lnTo>
                    <a:pt x="98" y="599"/>
                  </a:lnTo>
                  <a:lnTo>
                    <a:pt x="98" y="599"/>
                  </a:lnTo>
                  <a:lnTo>
                    <a:pt x="99" y="598"/>
                  </a:lnTo>
                  <a:lnTo>
                    <a:pt x="99" y="598"/>
                  </a:lnTo>
                  <a:lnTo>
                    <a:pt x="103" y="598"/>
                  </a:lnTo>
                  <a:lnTo>
                    <a:pt x="103" y="599"/>
                  </a:lnTo>
                  <a:lnTo>
                    <a:pt x="103" y="599"/>
                  </a:lnTo>
                  <a:lnTo>
                    <a:pt x="103" y="599"/>
                  </a:lnTo>
                  <a:lnTo>
                    <a:pt x="103" y="601"/>
                  </a:lnTo>
                  <a:lnTo>
                    <a:pt x="110" y="601"/>
                  </a:lnTo>
                  <a:lnTo>
                    <a:pt x="112" y="599"/>
                  </a:lnTo>
                  <a:lnTo>
                    <a:pt x="112" y="599"/>
                  </a:lnTo>
                  <a:lnTo>
                    <a:pt x="112" y="599"/>
                  </a:lnTo>
                  <a:lnTo>
                    <a:pt x="114" y="599"/>
                  </a:lnTo>
                  <a:lnTo>
                    <a:pt x="114" y="598"/>
                  </a:lnTo>
                  <a:lnTo>
                    <a:pt x="114" y="598"/>
                  </a:lnTo>
                  <a:lnTo>
                    <a:pt x="116" y="598"/>
                  </a:lnTo>
                  <a:lnTo>
                    <a:pt x="116" y="598"/>
                  </a:lnTo>
                  <a:lnTo>
                    <a:pt x="116" y="598"/>
                  </a:lnTo>
                  <a:lnTo>
                    <a:pt x="116" y="596"/>
                  </a:lnTo>
                  <a:lnTo>
                    <a:pt x="117" y="596"/>
                  </a:lnTo>
                  <a:lnTo>
                    <a:pt x="119" y="596"/>
                  </a:lnTo>
                  <a:lnTo>
                    <a:pt x="121" y="596"/>
                  </a:lnTo>
                  <a:lnTo>
                    <a:pt x="121" y="596"/>
                  </a:lnTo>
                  <a:lnTo>
                    <a:pt x="123" y="596"/>
                  </a:lnTo>
                  <a:lnTo>
                    <a:pt x="123" y="596"/>
                  </a:lnTo>
                  <a:lnTo>
                    <a:pt x="123" y="598"/>
                  </a:lnTo>
                  <a:lnTo>
                    <a:pt x="123" y="598"/>
                  </a:lnTo>
                  <a:lnTo>
                    <a:pt x="123" y="598"/>
                  </a:lnTo>
                  <a:lnTo>
                    <a:pt x="125" y="599"/>
                  </a:lnTo>
                  <a:lnTo>
                    <a:pt x="128" y="599"/>
                  </a:lnTo>
                  <a:lnTo>
                    <a:pt x="128" y="599"/>
                  </a:lnTo>
                  <a:lnTo>
                    <a:pt x="130" y="599"/>
                  </a:lnTo>
                  <a:lnTo>
                    <a:pt x="130" y="598"/>
                  </a:lnTo>
                  <a:lnTo>
                    <a:pt x="130" y="598"/>
                  </a:lnTo>
                  <a:lnTo>
                    <a:pt x="132" y="596"/>
                  </a:lnTo>
                  <a:lnTo>
                    <a:pt x="134" y="596"/>
                  </a:lnTo>
                  <a:lnTo>
                    <a:pt x="136" y="596"/>
                  </a:lnTo>
                  <a:lnTo>
                    <a:pt x="136" y="598"/>
                  </a:lnTo>
                  <a:lnTo>
                    <a:pt x="136" y="598"/>
                  </a:lnTo>
                  <a:lnTo>
                    <a:pt x="136" y="598"/>
                  </a:lnTo>
                  <a:lnTo>
                    <a:pt x="137" y="598"/>
                  </a:lnTo>
                  <a:lnTo>
                    <a:pt x="137" y="598"/>
                  </a:lnTo>
                  <a:lnTo>
                    <a:pt x="137" y="598"/>
                  </a:lnTo>
                  <a:lnTo>
                    <a:pt x="137" y="598"/>
                  </a:lnTo>
                  <a:lnTo>
                    <a:pt x="137" y="596"/>
                  </a:lnTo>
                  <a:lnTo>
                    <a:pt x="137" y="596"/>
                  </a:lnTo>
                  <a:lnTo>
                    <a:pt x="137" y="596"/>
                  </a:lnTo>
                  <a:lnTo>
                    <a:pt x="137" y="596"/>
                  </a:lnTo>
                  <a:lnTo>
                    <a:pt x="137" y="596"/>
                  </a:lnTo>
                  <a:lnTo>
                    <a:pt x="137" y="594"/>
                  </a:lnTo>
                  <a:lnTo>
                    <a:pt x="137" y="594"/>
                  </a:lnTo>
                  <a:lnTo>
                    <a:pt x="137" y="594"/>
                  </a:lnTo>
                  <a:lnTo>
                    <a:pt x="137" y="594"/>
                  </a:lnTo>
                  <a:lnTo>
                    <a:pt x="137" y="594"/>
                  </a:lnTo>
                  <a:lnTo>
                    <a:pt x="137" y="594"/>
                  </a:lnTo>
                  <a:lnTo>
                    <a:pt x="137" y="596"/>
                  </a:lnTo>
                  <a:lnTo>
                    <a:pt x="137" y="594"/>
                  </a:lnTo>
                  <a:lnTo>
                    <a:pt x="137" y="594"/>
                  </a:lnTo>
                  <a:lnTo>
                    <a:pt x="137" y="594"/>
                  </a:lnTo>
                  <a:lnTo>
                    <a:pt x="137" y="592"/>
                  </a:lnTo>
                  <a:lnTo>
                    <a:pt x="136" y="592"/>
                  </a:lnTo>
                  <a:lnTo>
                    <a:pt x="134" y="594"/>
                  </a:lnTo>
                  <a:lnTo>
                    <a:pt x="134" y="594"/>
                  </a:lnTo>
                  <a:lnTo>
                    <a:pt x="132" y="594"/>
                  </a:lnTo>
                  <a:lnTo>
                    <a:pt x="132" y="594"/>
                  </a:lnTo>
                  <a:lnTo>
                    <a:pt x="130" y="594"/>
                  </a:lnTo>
                  <a:lnTo>
                    <a:pt x="130" y="594"/>
                  </a:lnTo>
                  <a:lnTo>
                    <a:pt x="128" y="592"/>
                  </a:lnTo>
                  <a:lnTo>
                    <a:pt x="128" y="592"/>
                  </a:lnTo>
                  <a:lnTo>
                    <a:pt x="126" y="592"/>
                  </a:lnTo>
                  <a:lnTo>
                    <a:pt x="128" y="592"/>
                  </a:lnTo>
                  <a:lnTo>
                    <a:pt x="128" y="590"/>
                  </a:lnTo>
                  <a:lnTo>
                    <a:pt x="126" y="590"/>
                  </a:lnTo>
                  <a:lnTo>
                    <a:pt x="128" y="590"/>
                  </a:lnTo>
                  <a:lnTo>
                    <a:pt x="128" y="590"/>
                  </a:lnTo>
                  <a:lnTo>
                    <a:pt x="128" y="589"/>
                  </a:lnTo>
                  <a:lnTo>
                    <a:pt x="130" y="589"/>
                  </a:lnTo>
                  <a:lnTo>
                    <a:pt x="130" y="587"/>
                  </a:lnTo>
                  <a:lnTo>
                    <a:pt x="130" y="587"/>
                  </a:lnTo>
                  <a:lnTo>
                    <a:pt x="130" y="585"/>
                  </a:lnTo>
                  <a:lnTo>
                    <a:pt x="132" y="585"/>
                  </a:lnTo>
                  <a:lnTo>
                    <a:pt x="132" y="585"/>
                  </a:lnTo>
                  <a:lnTo>
                    <a:pt x="136" y="585"/>
                  </a:lnTo>
                  <a:lnTo>
                    <a:pt x="136" y="585"/>
                  </a:lnTo>
                  <a:lnTo>
                    <a:pt x="136" y="583"/>
                  </a:lnTo>
                  <a:lnTo>
                    <a:pt x="136" y="583"/>
                  </a:lnTo>
                  <a:lnTo>
                    <a:pt x="137" y="583"/>
                  </a:lnTo>
                  <a:lnTo>
                    <a:pt x="137" y="583"/>
                  </a:lnTo>
                  <a:lnTo>
                    <a:pt x="137" y="583"/>
                  </a:lnTo>
                  <a:lnTo>
                    <a:pt x="137" y="585"/>
                  </a:lnTo>
                  <a:lnTo>
                    <a:pt x="137" y="585"/>
                  </a:lnTo>
                  <a:lnTo>
                    <a:pt x="139" y="585"/>
                  </a:lnTo>
                  <a:lnTo>
                    <a:pt x="139" y="585"/>
                  </a:lnTo>
                  <a:lnTo>
                    <a:pt x="139" y="583"/>
                  </a:lnTo>
                  <a:lnTo>
                    <a:pt x="139" y="583"/>
                  </a:lnTo>
                  <a:lnTo>
                    <a:pt x="141" y="583"/>
                  </a:lnTo>
                  <a:lnTo>
                    <a:pt x="141" y="585"/>
                  </a:lnTo>
                  <a:lnTo>
                    <a:pt x="141" y="585"/>
                  </a:lnTo>
                  <a:lnTo>
                    <a:pt x="143" y="585"/>
                  </a:lnTo>
                  <a:lnTo>
                    <a:pt x="143" y="585"/>
                  </a:lnTo>
                  <a:lnTo>
                    <a:pt x="143" y="585"/>
                  </a:lnTo>
                  <a:lnTo>
                    <a:pt x="143" y="585"/>
                  </a:lnTo>
                  <a:lnTo>
                    <a:pt x="145" y="587"/>
                  </a:lnTo>
                  <a:lnTo>
                    <a:pt x="145" y="587"/>
                  </a:lnTo>
                  <a:lnTo>
                    <a:pt x="143" y="589"/>
                  </a:lnTo>
                  <a:lnTo>
                    <a:pt x="143" y="589"/>
                  </a:lnTo>
                  <a:lnTo>
                    <a:pt x="143" y="589"/>
                  </a:lnTo>
                  <a:lnTo>
                    <a:pt x="143" y="589"/>
                  </a:lnTo>
                  <a:lnTo>
                    <a:pt x="143" y="590"/>
                  </a:lnTo>
                  <a:lnTo>
                    <a:pt x="145" y="590"/>
                  </a:lnTo>
                  <a:lnTo>
                    <a:pt x="146" y="590"/>
                  </a:lnTo>
                  <a:lnTo>
                    <a:pt x="146" y="590"/>
                  </a:lnTo>
                  <a:lnTo>
                    <a:pt x="146" y="589"/>
                  </a:lnTo>
                  <a:lnTo>
                    <a:pt x="148" y="589"/>
                  </a:lnTo>
                  <a:lnTo>
                    <a:pt x="150" y="590"/>
                  </a:lnTo>
                  <a:lnTo>
                    <a:pt x="150" y="590"/>
                  </a:lnTo>
                  <a:lnTo>
                    <a:pt x="150" y="590"/>
                  </a:lnTo>
                  <a:lnTo>
                    <a:pt x="150" y="592"/>
                  </a:lnTo>
                  <a:lnTo>
                    <a:pt x="150" y="592"/>
                  </a:lnTo>
                  <a:lnTo>
                    <a:pt x="150" y="592"/>
                  </a:lnTo>
                  <a:lnTo>
                    <a:pt x="152" y="594"/>
                  </a:lnTo>
                  <a:lnTo>
                    <a:pt x="154" y="594"/>
                  </a:lnTo>
                  <a:lnTo>
                    <a:pt x="155" y="594"/>
                  </a:lnTo>
                  <a:lnTo>
                    <a:pt x="157" y="592"/>
                  </a:lnTo>
                  <a:lnTo>
                    <a:pt x="157" y="592"/>
                  </a:lnTo>
                  <a:lnTo>
                    <a:pt x="159" y="592"/>
                  </a:lnTo>
                  <a:lnTo>
                    <a:pt x="164" y="592"/>
                  </a:lnTo>
                  <a:lnTo>
                    <a:pt x="166" y="592"/>
                  </a:lnTo>
                  <a:lnTo>
                    <a:pt x="168" y="594"/>
                  </a:lnTo>
                  <a:lnTo>
                    <a:pt x="170" y="594"/>
                  </a:lnTo>
                  <a:lnTo>
                    <a:pt x="172" y="594"/>
                  </a:lnTo>
                  <a:lnTo>
                    <a:pt x="186" y="603"/>
                  </a:lnTo>
                  <a:lnTo>
                    <a:pt x="186" y="603"/>
                  </a:lnTo>
                  <a:lnTo>
                    <a:pt x="186" y="603"/>
                  </a:lnTo>
                  <a:lnTo>
                    <a:pt x="188" y="603"/>
                  </a:lnTo>
                  <a:lnTo>
                    <a:pt x="192" y="603"/>
                  </a:lnTo>
                  <a:lnTo>
                    <a:pt x="193" y="603"/>
                  </a:lnTo>
                  <a:lnTo>
                    <a:pt x="193" y="601"/>
                  </a:lnTo>
                  <a:lnTo>
                    <a:pt x="195" y="599"/>
                  </a:lnTo>
                  <a:lnTo>
                    <a:pt x="195" y="599"/>
                  </a:lnTo>
                  <a:lnTo>
                    <a:pt x="197" y="598"/>
                  </a:lnTo>
                  <a:lnTo>
                    <a:pt x="197" y="598"/>
                  </a:lnTo>
                  <a:lnTo>
                    <a:pt x="197" y="599"/>
                  </a:lnTo>
                  <a:lnTo>
                    <a:pt x="199" y="599"/>
                  </a:lnTo>
                  <a:lnTo>
                    <a:pt x="199" y="599"/>
                  </a:lnTo>
                  <a:lnTo>
                    <a:pt x="199" y="601"/>
                  </a:lnTo>
                  <a:lnTo>
                    <a:pt x="199" y="601"/>
                  </a:lnTo>
                  <a:lnTo>
                    <a:pt x="199" y="603"/>
                  </a:lnTo>
                  <a:lnTo>
                    <a:pt x="201" y="603"/>
                  </a:lnTo>
                  <a:lnTo>
                    <a:pt x="201" y="601"/>
                  </a:lnTo>
                  <a:lnTo>
                    <a:pt x="201" y="601"/>
                  </a:lnTo>
                  <a:lnTo>
                    <a:pt x="202" y="603"/>
                  </a:lnTo>
                  <a:lnTo>
                    <a:pt x="204" y="603"/>
                  </a:lnTo>
                  <a:lnTo>
                    <a:pt x="204" y="603"/>
                  </a:lnTo>
                  <a:lnTo>
                    <a:pt x="206" y="601"/>
                  </a:lnTo>
                  <a:lnTo>
                    <a:pt x="206" y="603"/>
                  </a:lnTo>
                  <a:lnTo>
                    <a:pt x="206" y="603"/>
                  </a:lnTo>
                  <a:lnTo>
                    <a:pt x="206" y="605"/>
                  </a:lnTo>
                  <a:lnTo>
                    <a:pt x="208" y="605"/>
                  </a:lnTo>
                  <a:lnTo>
                    <a:pt x="208" y="605"/>
                  </a:lnTo>
                  <a:lnTo>
                    <a:pt x="208" y="607"/>
                  </a:lnTo>
                  <a:lnTo>
                    <a:pt x="208" y="607"/>
                  </a:lnTo>
                  <a:lnTo>
                    <a:pt x="208" y="607"/>
                  </a:lnTo>
                  <a:lnTo>
                    <a:pt x="208" y="607"/>
                  </a:lnTo>
                  <a:lnTo>
                    <a:pt x="208" y="607"/>
                  </a:lnTo>
                  <a:lnTo>
                    <a:pt x="210" y="607"/>
                  </a:lnTo>
                  <a:lnTo>
                    <a:pt x="211" y="610"/>
                  </a:lnTo>
                  <a:lnTo>
                    <a:pt x="211" y="610"/>
                  </a:lnTo>
                  <a:lnTo>
                    <a:pt x="211" y="610"/>
                  </a:lnTo>
                  <a:lnTo>
                    <a:pt x="211" y="612"/>
                  </a:lnTo>
                  <a:lnTo>
                    <a:pt x="211" y="612"/>
                  </a:lnTo>
                  <a:lnTo>
                    <a:pt x="211" y="614"/>
                  </a:lnTo>
                  <a:lnTo>
                    <a:pt x="211" y="614"/>
                  </a:lnTo>
                  <a:lnTo>
                    <a:pt x="211" y="616"/>
                  </a:lnTo>
                  <a:lnTo>
                    <a:pt x="211" y="616"/>
                  </a:lnTo>
                  <a:lnTo>
                    <a:pt x="213" y="616"/>
                  </a:lnTo>
                  <a:lnTo>
                    <a:pt x="213" y="616"/>
                  </a:lnTo>
                  <a:lnTo>
                    <a:pt x="213" y="614"/>
                  </a:lnTo>
                  <a:lnTo>
                    <a:pt x="213" y="614"/>
                  </a:lnTo>
                  <a:lnTo>
                    <a:pt x="215" y="616"/>
                  </a:lnTo>
                  <a:lnTo>
                    <a:pt x="215" y="616"/>
                  </a:lnTo>
                  <a:lnTo>
                    <a:pt x="215" y="616"/>
                  </a:lnTo>
                  <a:lnTo>
                    <a:pt x="215" y="614"/>
                  </a:lnTo>
                  <a:lnTo>
                    <a:pt x="217" y="614"/>
                  </a:lnTo>
                  <a:lnTo>
                    <a:pt x="219" y="614"/>
                  </a:lnTo>
                  <a:lnTo>
                    <a:pt x="219" y="616"/>
                  </a:lnTo>
                  <a:lnTo>
                    <a:pt x="217" y="617"/>
                  </a:lnTo>
                  <a:lnTo>
                    <a:pt x="217" y="619"/>
                  </a:lnTo>
                  <a:lnTo>
                    <a:pt x="217" y="619"/>
                  </a:lnTo>
                  <a:lnTo>
                    <a:pt x="217" y="619"/>
                  </a:lnTo>
                  <a:lnTo>
                    <a:pt x="217" y="619"/>
                  </a:lnTo>
                  <a:lnTo>
                    <a:pt x="217" y="619"/>
                  </a:lnTo>
                  <a:lnTo>
                    <a:pt x="217" y="621"/>
                  </a:lnTo>
                  <a:lnTo>
                    <a:pt x="215" y="621"/>
                  </a:lnTo>
                  <a:lnTo>
                    <a:pt x="215" y="621"/>
                  </a:lnTo>
                  <a:lnTo>
                    <a:pt x="217" y="621"/>
                  </a:lnTo>
                  <a:lnTo>
                    <a:pt x="217" y="621"/>
                  </a:lnTo>
                  <a:lnTo>
                    <a:pt x="220" y="621"/>
                  </a:lnTo>
                  <a:lnTo>
                    <a:pt x="220" y="621"/>
                  </a:lnTo>
                  <a:lnTo>
                    <a:pt x="224" y="619"/>
                  </a:lnTo>
                  <a:lnTo>
                    <a:pt x="224" y="619"/>
                  </a:lnTo>
                  <a:lnTo>
                    <a:pt x="226" y="617"/>
                  </a:lnTo>
                  <a:lnTo>
                    <a:pt x="226" y="616"/>
                  </a:lnTo>
                  <a:lnTo>
                    <a:pt x="226" y="614"/>
                  </a:lnTo>
                  <a:lnTo>
                    <a:pt x="228" y="614"/>
                  </a:lnTo>
                  <a:lnTo>
                    <a:pt x="228" y="614"/>
                  </a:lnTo>
                  <a:lnTo>
                    <a:pt x="228" y="614"/>
                  </a:lnTo>
                  <a:lnTo>
                    <a:pt x="229" y="612"/>
                  </a:lnTo>
                  <a:lnTo>
                    <a:pt x="229" y="610"/>
                  </a:lnTo>
                  <a:lnTo>
                    <a:pt x="231" y="610"/>
                  </a:lnTo>
                  <a:lnTo>
                    <a:pt x="231" y="608"/>
                  </a:lnTo>
                  <a:lnTo>
                    <a:pt x="229" y="607"/>
                  </a:lnTo>
                  <a:lnTo>
                    <a:pt x="229" y="607"/>
                  </a:lnTo>
                  <a:lnTo>
                    <a:pt x="229" y="607"/>
                  </a:lnTo>
                  <a:lnTo>
                    <a:pt x="229" y="605"/>
                  </a:lnTo>
                  <a:lnTo>
                    <a:pt x="229" y="603"/>
                  </a:lnTo>
                  <a:lnTo>
                    <a:pt x="229" y="601"/>
                  </a:lnTo>
                  <a:lnTo>
                    <a:pt x="229" y="601"/>
                  </a:lnTo>
                  <a:lnTo>
                    <a:pt x="229" y="599"/>
                  </a:lnTo>
                  <a:lnTo>
                    <a:pt x="229" y="599"/>
                  </a:lnTo>
                  <a:lnTo>
                    <a:pt x="229" y="599"/>
                  </a:lnTo>
                  <a:lnTo>
                    <a:pt x="229" y="599"/>
                  </a:lnTo>
                  <a:lnTo>
                    <a:pt x="231" y="599"/>
                  </a:lnTo>
                  <a:lnTo>
                    <a:pt x="231" y="599"/>
                  </a:lnTo>
                  <a:lnTo>
                    <a:pt x="231" y="599"/>
                  </a:lnTo>
                  <a:lnTo>
                    <a:pt x="231" y="599"/>
                  </a:lnTo>
                  <a:lnTo>
                    <a:pt x="231" y="601"/>
                  </a:lnTo>
                  <a:lnTo>
                    <a:pt x="231" y="601"/>
                  </a:lnTo>
                  <a:lnTo>
                    <a:pt x="231" y="601"/>
                  </a:lnTo>
                  <a:lnTo>
                    <a:pt x="231" y="601"/>
                  </a:lnTo>
                  <a:lnTo>
                    <a:pt x="231" y="601"/>
                  </a:lnTo>
                  <a:lnTo>
                    <a:pt x="231" y="603"/>
                  </a:lnTo>
                  <a:lnTo>
                    <a:pt x="235" y="603"/>
                  </a:lnTo>
                  <a:lnTo>
                    <a:pt x="235" y="603"/>
                  </a:lnTo>
                  <a:lnTo>
                    <a:pt x="235" y="603"/>
                  </a:lnTo>
                  <a:lnTo>
                    <a:pt x="237" y="601"/>
                  </a:lnTo>
                  <a:lnTo>
                    <a:pt x="237" y="599"/>
                  </a:lnTo>
                  <a:lnTo>
                    <a:pt x="238" y="599"/>
                  </a:lnTo>
                  <a:lnTo>
                    <a:pt x="246" y="603"/>
                  </a:lnTo>
                  <a:lnTo>
                    <a:pt x="246" y="603"/>
                  </a:lnTo>
                  <a:lnTo>
                    <a:pt x="246" y="603"/>
                  </a:lnTo>
                  <a:lnTo>
                    <a:pt x="246" y="603"/>
                  </a:lnTo>
                  <a:lnTo>
                    <a:pt x="246" y="603"/>
                  </a:lnTo>
                  <a:lnTo>
                    <a:pt x="247" y="603"/>
                  </a:lnTo>
                  <a:lnTo>
                    <a:pt x="249" y="603"/>
                  </a:lnTo>
                  <a:lnTo>
                    <a:pt x="249" y="603"/>
                  </a:lnTo>
                  <a:lnTo>
                    <a:pt x="251" y="603"/>
                  </a:lnTo>
                  <a:lnTo>
                    <a:pt x="251" y="603"/>
                  </a:lnTo>
                  <a:lnTo>
                    <a:pt x="253" y="603"/>
                  </a:lnTo>
                  <a:lnTo>
                    <a:pt x="253" y="605"/>
                  </a:lnTo>
                  <a:lnTo>
                    <a:pt x="251" y="605"/>
                  </a:lnTo>
                  <a:lnTo>
                    <a:pt x="251" y="607"/>
                  </a:lnTo>
                  <a:lnTo>
                    <a:pt x="253" y="607"/>
                  </a:lnTo>
                  <a:lnTo>
                    <a:pt x="257" y="610"/>
                  </a:lnTo>
                  <a:lnTo>
                    <a:pt x="257" y="610"/>
                  </a:lnTo>
                  <a:lnTo>
                    <a:pt x="257" y="610"/>
                  </a:lnTo>
                  <a:lnTo>
                    <a:pt x="257" y="612"/>
                  </a:lnTo>
                  <a:lnTo>
                    <a:pt x="257" y="612"/>
                  </a:lnTo>
                  <a:lnTo>
                    <a:pt x="257" y="612"/>
                  </a:lnTo>
                  <a:lnTo>
                    <a:pt x="257" y="612"/>
                  </a:lnTo>
                  <a:lnTo>
                    <a:pt x="257" y="612"/>
                  </a:lnTo>
                  <a:lnTo>
                    <a:pt x="262" y="614"/>
                  </a:lnTo>
                  <a:lnTo>
                    <a:pt x="264" y="612"/>
                  </a:lnTo>
                  <a:lnTo>
                    <a:pt x="266" y="610"/>
                  </a:lnTo>
                  <a:lnTo>
                    <a:pt x="267" y="610"/>
                  </a:lnTo>
                  <a:lnTo>
                    <a:pt x="269" y="610"/>
                  </a:lnTo>
                  <a:lnTo>
                    <a:pt x="269" y="612"/>
                  </a:lnTo>
                  <a:lnTo>
                    <a:pt x="269" y="612"/>
                  </a:lnTo>
                  <a:lnTo>
                    <a:pt x="271" y="612"/>
                  </a:lnTo>
                  <a:lnTo>
                    <a:pt x="271" y="612"/>
                  </a:lnTo>
                  <a:lnTo>
                    <a:pt x="273" y="610"/>
                  </a:lnTo>
                  <a:lnTo>
                    <a:pt x="273" y="610"/>
                  </a:lnTo>
                  <a:lnTo>
                    <a:pt x="275" y="608"/>
                  </a:lnTo>
                  <a:lnTo>
                    <a:pt x="276" y="608"/>
                  </a:lnTo>
                  <a:lnTo>
                    <a:pt x="276" y="608"/>
                  </a:lnTo>
                  <a:lnTo>
                    <a:pt x="278" y="608"/>
                  </a:lnTo>
                  <a:lnTo>
                    <a:pt x="278" y="608"/>
                  </a:lnTo>
                  <a:lnTo>
                    <a:pt x="276" y="607"/>
                  </a:lnTo>
                  <a:lnTo>
                    <a:pt x="276" y="607"/>
                  </a:lnTo>
                  <a:lnTo>
                    <a:pt x="278" y="605"/>
                  </a:lnTo>
                  <a:lnTo>
                    <a:pt x="280" y="605"/>
                  </a:lnTo>
                  <a:lnTo>
                    <a:pt x="282" y="605"/>
                  </a:lnTo>
                  <a:lnTo>
                    <a:pt x="282" y="605"/>
                  </a:lnTo>
                  <a:lnTo>
                    <a:pt x="284" y="605"/>
                  </a:lnTo>
                  <a:lnTo>
                    <a:pt x="285" y="603"/>
                  </a:lnTo>
                  <a:lnTo>
                    <a:pt x="287" y="603"/>
                  </a:lnTo>
                  <a:lnTo>
                    <a:pt x="287" y="603"/>
                  </a:lnTo>
                  <a:lnTo>
                    <a:pt x="287" y="601"/>
                  </a:lnTo>
                  <a:lnTo>
                    <a:pt x="287" y="599"/>
                  </a:lnTo>
                  <a:lnTo>
                    <a:pt x="289" y="598"/>
                  </a:lnTo>
                  <a:lnTo>
                    <a:pt x="289" y="598"/>
                  </a:lnTo>
                  <a:lnTo>
                    <a:pt x="291" y="598"/>
                  </a:lnTo>
                  <a:lnTo>
                    <a:pt x="293" y="599"/>
                  </a:lnTo>
                  <a:lnTo>
                    <a:pt x="296" y="599"/>
                  </a:lnTo>
                  <a:lnTo>
                    <a:pt x="300" y="599"/>
                  </a:lnTo>
                  <a:lnTo>
                    <a:pt x="300" y="599"/>
                  </a:lnTo>
                  <a:lnTo>
                    <a:pt x="300" y="598"/>
                  </a:lnTo>
                  <a:lnTo>
                    <a:pt x="300" y="598"/>
                  </a:lnTo>
                  <a:lnTo>
                    <a:pt x="305" y="596"/>
                  </a:lnTo>
                  <a:lnTo>
                    <a:pt x="316" y="598"/>
                  </a:lnTo>
                  <a:lnTo>
                    <a:pt x="316" y="598"/>
                  </a:lnTo>
                  <a:lnTo>
                    <a:pt x="318" y="596"/>
                  </a:lnTo>
                  <a:lnTo>
                    <a:pt x="318" y="594"/>
                  </a:lnTo>
                  <a:lnTo>
                    <a:pt x="318" y="594"/>
                  </a:lnTo>
                  <a:lnTo>
                    <a:pt x="318" y="592"/>
                  </a:lnTo>
                  <a:lnTo>
                    <a:pt x="318" y="592"/>
                  </a:lnTo>
                  <a:lnTo>
                    <a:pt x="318" y="592"/>
                  </a:lnTo>
                  <a:lnTo>
                    <a:pt x="318" y="590"/>
                  </a:lnTo>
                  <a:lnTo>
                    <a:pt x="318" y="590"/>
                  </a:lnTo>
                  <a:lnTo>
                    <a:pt x="316" y="590"/>
                  </a:lnTo>
                  <a:lnTo>
                    <a:pt x="316" y="590"/>
                  </a:lnTo>
                  <a:lnTo>
                    <a:pt x="318" y="589"/>
                  </a:lnTo>
                  <a:lnTo>
                    <a:pt x="320" y="589"/>
                  </a:lnTo>
                  <a:lnTo>
                    <a:pt x="320" y="589"/>
                  </a:lnTo>
                  <a:lnTo>
                    <a:pt x="320" y="589"/>
                  </a:lnTo>
                  <a:lnTo>
                    <a:pt x="320" y="589"/>
                  </a:lnTo>
                  <a:lnTo>
                    <a:pt x="320" y="589"/>
                  </a:lnTo>
                  <a:lnTo>
                    <a:pt x="320" y="589"/>
                  </a:lnTo>
                  <a:lnTo>
                    <a:pt x="320" y="589"/>
                  </a:lnTo>
                  <a:lnTo>
                    <a:pt x="320" y="590"/>
                  </a:lnTo>
                  <a:lnTo>
                    <a:pt x="320" y="590"/>
                  </a:lnTo>
                  <a:lnTo>
                    <a:pt x="320" y="590"/>
                  </a:lnTo>
                  <a:lnTo>
                    <a:pt x="320" y="592"/>
                  </a:lnTo>
                  <a:lnTo>
                    <a:pt x="320" y="592"/>
                  </a:lnTo>
                  <a:lnTo>
                    <a:pt x="322" y="590"/>
                  </a:lnTo>
                  <a:lnTo>
                    <a:pt x="323" y="590"/>
                  </a:lnTo>
                  <a:lnTo>
                    <a:pt x="325" y="592"/>
                  </a:lnTo>
                  <a:lnTo>
                    <a:pt x="327" y="590"/>
                  </a:lnTo>
                  <a:lnTo>
                    <a:pt x="329" y="590"/>
                  </a:lnTo>
                  <a:lnTo>
                    <a:pt x="329" y="590"/>
                  </a:lnTo>
                  <a:lnTo>
                    <a:pt x="329" y="590"/>
                  </a:lnTo>
                  <a:lnTo>
                    <a:pt x="331" y="592"/>
                  </a:lnTo>
                  <a:lnTo>
                    <a:pt x="331" y="594"/>
                  </a:lnTo>
                  <a:lnTo>
                    <a:pt x="331" y="594"/>
                  </a:lnTo>
                  <a:lnTo>
                    <a:pt x="332" y="596"/>
                  </a:lnTo>
                  <a:lnTo>
                    <a:pt x="332" y="596"/>
                  </a:lnTo>
                  <a:lnTo>
                    <a:pt x="334" y="596"/>
                  </a:lnTo>
                  <a:lnTo>
                    <a:pt x="334" y="596"/>
                  </a:lnTo>
                  <a:lnTo>
                    <a:pt x="336" y="594"/>
                  </a:lnTo>
                  <a:lnTo>
                    <a:pt x="336" y="594"/>
                  </a:lnTo>
                  <a:lnTo>
                    <a:pt x="338" y="592"/>
                  </a:lnTo>
                  <a:lnTo>
                    <a:pt x="340" y="592"/>
                  </a:lnTo>
                  <a:lnTo>
                    <a:pt x="341" y="592"/>
                  </a:lnTo>
                  <a:lnTo>
                    <a:pt x="343" y="592"/>
                  </a:lnTo>
                  <a:lnTo>
                    <a:pt x="345" y="592"/>
                  </a:lnTo>
                  <a:lnTo>
                    <a:pt x="347" y="592"/>
                  </a:lnTo>
                  <a:lnTo>
                    <a:pt x="345" y="594"/>
                  </a:lnTo>
                  <a:lnTo>
                    <a:pt x="347" y="594"/>
                  </a:lnTo>
                  <a:lnTo>
                    <a:pt x="349" y="596"/>
                  </a:lnTo>
                  <a:lnTo>
                    <a:pt x="349" y="596"/>
                  </a:lnTo>
                  <a:lnTo>
                    <a:pt x="347" y="598"/>
                  </a:lnTo>
                  <a:lnTo>
                    <a:pt x="347" y="599"/>
                  </a:lnTo>
                  <a:lnTo>
                    <a:pt x="347" y="601"/>
                  </a:lnTo>
                  <a:lnTo>
                    <a:pt x="349" y="601"/>
                  </a:lnTo>
                  <a:lnTo>
                    <a:pt x="349" y="601"/>
                  </a:lnTo>
                  <a:lnTo>
                    <a:pt x="349" y="601"/>
                  </a:lnTo>
                  <a:lnTo>
                    <a:pt x="350" y="603"/>
                  </a:lnTo>
                  <a:lnTo>
                    <a:pt x="352" y="605"/>
                  </a:lnTo>
                  <a:lnTo>
                    <a:pt x="354" y="607"/>
                  </a:lnTo>
                  <a:lnTo>
                    <a:pt x="356" y="607"/>
                  </a:lnTo>
                  <a:lnTo>
                    <a:pt x="356" y="607"/>
                  </a:lnTo>
                  <a:lnTo>
                    <a:pt x="356" y="607"/>
                  </a:lnTo>
                  <a:lnTo>
                    <a:pt x="356" y="607"/>
                  </a:lnTo>
                  <a:lnTo>
                    <a:pt x="358" y="607"/>
                  </a:lnTo>
                  <a:lnTo>
                    <a:pt x="358" y="607"/>
                  </a:lnTo>
                  <a:lnTo>
                    <a:pt x="358" y="607"/>
                  </a:lnTo>
                  <a:lnTo>
                    <a:pt x="358" y="607"/>
                  </a:lnTo>
                  <a:lnTo>
                    <a:pt x="358" y="607"/>
                  </a:lnTo>
                  <a:lnTo>
                    <a:pt x="359" y="605"/>
                  </a:lnTo>
                  <a:lnTo>
                    <a:pt x="359" y="605"/>
                  </a:lnTo>
                  <a:lnTo>
                    <a:pt x="359" y="605"/>
                  </a:lnTo>
                  <a:lnTo>
                    <a:pt x="359" y="605"/>
                  </a:lnTo>
                  <a:lnTo>
                    <a:pt x="359" y="603"/>
                  </a:lnTo>
                  <a:lnTo>
                    <a:pt x="359" y="603"/>
                  </a:lnTo>
                  <a:lnTo>
                    <a:pt x="359" y="601"/>
                  </a:lnTo>
                  <a:lnTo>
                    <a:pt x="359" y="601"/>
                  </a:lnTo>
                  <a:lnTo>
                    <a:pt x="359" y="601"/>
                  </a:lnTo>
                  <a:lnTo>
                    <a:pt x="359" y="599"/>
                  </a:lnTo>
                  <a:lnTo>
                    <a:pt x="359" y="601"/>
                  </a:lnTo>
                  <a:lnTo>
                    <a:pt x="359" y="599"/>
                  </a:lnTo>
                  <a:lnTo>
                    <a:pt x="359" y="599"/>
                  </a:lnTo>
                  <a:lnTo>
                    <a:pt x="361" y="598"/>
                  </a:lnTo>
                  <a:lnTo>
                    <a:pt x="361" y="598"/>
                  </a:lnTo>
                  <a:lnTo>
                    <a:pt x="361" y="596"/>
                  </a:lnTo>
                  <a:lnTo>
                    <a:pt x="361" y="596"/>
                  </a:lnTo>
                  <a:lnTo>
                    <a:pt x="361" y="596"/>
                  </a:lnTo>
                  <a:lnTo>
                    <a:pt x="361" y="594"/>
                  </a:lnTo>
                  <a:lnTo>
                    <a:pt x="361" y="592"/>
                  </a:lnTo>
                  <a:lnTo>
                    <a:pt x="361" y="592"/>
                  </a:lnTo>
                  <a:lnTo>
                    <a:pt x="359" y="590"/>
                  </a:lnTo>
                  <a:lnTo>
                    <a:pt x="359" y="590"/>
                  </a:lnTo>
                  <a:lnTo>
                    <a:pt x="359" y="589"/>
                  </a:lnTo>
                  <a:lnTo>
                    <a:pt x="358" y="589"/>
                  </a:lnTo>
                  <a:lnTo>
                    <a:pt x="358" y="590"/>
                  </a:lnTo>
                  <a:lnTo>
                    <a:pt x="356" y="590"/>
                  </a:lnTo>
                  <a:lnTo>
                    <a:pt x="354" y="589"/>
                  </a:lnTo>
                  <a:lnTo>
                    <a:pt x="352" y="589"/>
                  </a:lnTo>
                  <a:lnTo>
                    <a:pt x="354" y="587"/>
                  </a:lnTo>
                  <a:lnTo>
                    <a:pt x="354" y="587"/>
                  </a:lnTo>
                  <a:lnTo>
                    <a:pt x="354" y="587"/>
                  </a:lnTo>
                  <a:lnTo>
                    <a:pt x="354" y="587"/>
                  </a:lnTo>
                  <a:lnTo>
                    <a:pt x="354" y="585"/>
                  </a:lnTo>
                  <a:lnTo>
                    <a:pt x="354" y="585"/>
                  </a:lnTo>
                  <a:lnTo>
                    <a:pt x="354" y="585"/>
                  </a:lnTo>
                  <a:lnTo>
                    <a:pt x="354" y="585"/>
                  </a:lnTo>
                  <a:lnTo>
                    <a:pt x="358" y="580"/>
                  </a:lnTo>
                  <a:lnTo>
                    <a:pt x="358" y="580"/>
                  </a:lnTo>
                  <a:lnTo>
                    <a:pt x="356" y="578"/>
                  </a:lnTo>
                  <a:lnTo>
                    <a:pt x="354" y="574"/>
                  </a:lnTo>
                  <a:lnTo>
                    <a:pt x="354" y="572"/>
                  </a:lnTo>
                  <a:lnTo>
                    <a:pt x="354" y="572"/>
                  </a:lnTo>
                  <a:lnTo>
                    <a:pt x="352" y="571"/>
                  </a:lnTo>
                  <a:lnTo>
                    <a:pt x="350" y="571"/>
                  </a:lnTo>
                  <a:lnTo>
                    <a:pt x="350" y="571"/>
                  </a:lnTo>
                  <a:lnTo>
                    <a:pt x="350" y="569"/>
                  </a:lnTo>
                  <a:lnTo>
                    <a:pt x="350" y="569"/>
                  </a:lnTo>
                  <a:lnTo>
                    <a:pt x="350" y="569"/>
                  </a:lnTo>
                  <a:lnTo>
                    <a:pt x="350" y="567"/>
                  </a:lnTo>
                  <a:lnTo>
                    <a:pt x="347" y="563"/>
                  </a:lnTo>
                  <a:lnTo>
                    <a:pt x="345" y="561"/>
                  </a:lnTo>
                  <a:lnTo>
                    <a:pt x="345" y="561"/>
                  </a:lnTo>
                  <a:lnTo>
                    <a:pt x="345" y="560"/>
                  </a:lnTo>
                  <a:lnTo>
                    <a:pt x="345" y="560"/>
                  </a:lnTo>
                  <a:lnTo>
                    <a:pt x="345" y="558"/>
                  </a:lnTo>
                  <a:lnTo>
                    <a:pt x="345" y="558"/>
                  </a:lnTo>
                  <a:lnTo>
                    <a:pt x="347" y="558"/>
                  </a:lnTo>
                  <a:lnTo>
                    <a:pt x="347" y="558"/>
                  </a:lnTo>
                  <a:lnTo>
                    <a:pt x="347" y="558"/>
                  </a:lnTo>
                  <a:lnTo>
                    <a:pt x="347" y="558"/>
                  </a:lnTo>
                  <a:lnTo>
                    <a:pt x="349" y="556"/>
                  </a:lnTo>
                  <a:lnTo>
                    <a:pt x="350" y="554"/>
                  </a:lnTo>
                  <a:lnTo>
                    <a:pt x="350" y="554"/>
                  </a:lnTo>
                  <a:lnTo>
                    <a:pt x="350" y="552"/>
                  </a:lnTo>
                  <a:lnTo>
                    <a:pt x="352" y="552"/>
                  </a:lnTo>
                  <a:lnTo>
                    <a:pt x="354" y="552"/>
                  </a:lnTo>
                  <a:lnTo>
                    <a:pt x="354" y="552"/>
                  </a:lnTo>
                  <a:lnTo>
                    <a:pt x="356" y="551"/>
                  </a:lnTo>
                  <a:lnTo>
                    <a:pt x="358" y="551"/>
                  </a:lnTo>
                  <a:lnTo>
                    <a:pt x="359" y="549"/>
                  </a:lnTo>
                  <a:lnTo>
                    <a:pt x="359" y="549"/>
                  </a:lnTo>
                  <a:lnTo>
                    <a:pt x="365" y="545"/>
                  </a:lnTo>
                  <a:lnTo>
                    <a:pt x="372" y="545"/>
                  </a:lnTo>
                  <a:lnTo>
                    <a:pt x="374" y="543"/>
                  </a:lnTo>
                  <a:lnTo>
                    <a:pt x="378" y="540"/>
                  </a:lnTo>
                  <a:lnTo>
                    <a:pt x="379" y="538"/>
                  </a:lnTo>
                  <a:lnTo>
                    <a:pt x="379" y="536"/>
                  </a:lnTo>
                  <a:lnTo>
                    <a:pt x="379" y="536"/>
                  </a:lnTo>
                  <a:lnTo>
                    <a:pt x="379" y="536"/>
                  </a:lnTo>
                  <a:lnTo>
                    <a:pt x="379" y="536"/>
                  </a:lnTo>
                  <a:lnTo>
                    <a:pt x="379" y="534"/>
                  </a:lnTo>
                  <a:lnTo>
                    <a:pt x="379" y="533"/>
                  </a:lnTo>
                  <a:lnTo>
                    <a:pt x="379" y="533"/>
                  </a:lnTo>
                  <a:lnTo>
                    <a:pt x="381" y="531"/>
                  </a:lnTo>
                  <a:lnTo>
                    <a:pt x="381" y="529"/>
                  </a:lnTo>
                  <a:lnTo>
                    <a:pt x="381" y="529"/>
                  </a:lnTo>
                  <a:lnTo>
                    <a:pt x="381" y="529"/>
                  </a:lnTo>
                  <a:lnTo>
                    <a:pt x="381" y="527"/>
                  </a:lnTo>
                  <a:lnTo>
                    <a:pt x="381" y="527"/>
                  </a:lnTo>
                  <a:lnTo>
                    <a:pt x="379" y="525"/>
                  </a:lnTo>
                  <a:lnTo>
                    <a:pt x="379" y="525"/>
                  </a:lnTo>
                  <a:lnTo>
                    <a:pt x="381" y="525"/>
                  </a:lnTo>
                  <a:lnTo>
                    <a:pt x="381" y="525"/>
                  </a:lnTo>
                  <a:lnTo>
                    <a:pt x="383" y="524"/>
                  </a:lnTo>
                  <a:lnTo>
                    <a:pt x="385" y="524"/>
                  </a:lnTo>
                  <a:lnTo>
                    <a:pt x="390" y="525"/>
                  </a:lnTo>
                  <a:lnTo>
                    <a:pt x="390" y="525"/>
                  </a:lnTo>
                  <a:lnTo>
                    <a:pt x="390" y="527"/>
                  </a:lnTo>
                  <a:lnTo>
                    <a:pt x="392" y="527"/>
                  </a:lnTo>
                  <a:lnTo>
                    <a:pt x="394" y="529"/>
                  </a:lnTo>
                  <a:lnTo>
                    <a:pt x="394" y="529"/>
                  </a:lnTo>
                  <a:lnTo>
                    <a:pt x="394" y="527"/>
                  </a:lnTo>
                  <a:lnTo>
                    <a:pt x="396" y="525"/>
                  </a:lnTo>
                  <a:lnTo>
                    <a:pt x="396" y="525"/>
                  </a:lnTo>
                  <a:lnTo>
                    <a:pt x="396" y="525"/>
                  </a:lnTo>
                  <a:lnTo>
                    <a:pt x="396" y="525"/>
                  </a:lnTo>
                  <a:lnTo>
                    <a:pt x="397" y="525"/>
                  </a:lnTo>
                  <a:lnTo>
                    <a:pt x="397" y="525"/>
                  </a:lnTo>
                  <a:lnTo>
                    <a:pt x="397" y="524"/>
                  </a:lnTo>
                  <a:lnTo>
                    <a:pt x="397" y="522"/>
                  </a:lnTo>
                  <a:lnTo>
                    <a:pt x="399" y="520"/>
                  </a:lnTo>
                  <a:lnTo>
                    <a:pt x="399" y="520"/>
                  </a:lnTo>
                  <a:lnTo>
                    <a:pt x="397" y="516"/>
                  </a:lnTo>
                  <a:lnTo>
                    <a:pt x="399" y="516"/>
                  </a:lnTo>
                  <a:lnTo>
                    <a:pt x="399" y="516"/>
                  </a:lnTo>
                  <a:lnTo>
                    <a:pt x="399" y="515"/>
                  </a:lnTo>
                  <a:lnTo>
                    <a:pt x="397" y="515"/>
                  </a:lnTo>
                  <a:lnTo>
                    <a:pt x="397" y="515"/>
                  </a:lnTo>
                  <a:lnTo>
                    <a:pt x="397" y="515"/>
                  </a:lnTo>
                  <a:lnTo>
                    <a:pt x="397" y="513"/>
                  </a:lnTo>
                  <a:lnTo>
                    <a:pt x="399" y="511"/>
                  </a:lnTo>
                  <a:lnTo>
                    <a:pt x="397" y="509"/>
                  </a:lnTo>
                  <a:lnTo>
                    <a:pt x="396" y="504"/>
                  </a:lnTo>
                  <a:lnTo>
                    <a:pt x="394" y="502"/>
                  </a:lnTo>
                  <a:lnTo>
                    <a:pt x="394" y="502"/>
                  </a:lnTo>
                  <a:lnTo>
                    <a:pt x="392" y="502"/>
                  </a:lnTo>
                  <a:lnTo>
                    <a:pt x="390" y="502"/>
                  </a:lnTo>
                  <a:lnTo>
                    <a:pt x="390" y="500"/>
                  </a:lnTo>
                  <a:lnTo>
                    <a:pt x="388" y="500"/>
                  </a:lnTo>
                  <a:lnTo>
                    <a:pt x="388" y="498"/>
                  </a:lnTo>
                  <a:lnTo>
                    <a:pt x="388" y="496"/>
                  </a:lnTo>
                  <a:lnTo>
                    <a:pt x="388" y="496"/>
                  </a:lnTo>
                  <a:lnTo>
                    <a:pt x="387" y="496"/>
                  </a:lnTo>
                  <a:lnTo>
                    <a:pt x="387" y="495"/>
                  </a:lnTo>
                  <a:lnTo>
                    <a:pt x="385" y="495"/>
                  </a:lnTo>
                  <a:lnTo>
                    <a:pt x="385" y="495"/>
                  </a:lnTo>
                  <a:lnTo>
                    <a:pt x="385" y="495"/>
                  </a:lnTo>
                  <a:lnTo>
                    <a:pt x="383" y="495"/>
                  </a:lnTo>
                  <a:lnTo>
                    <a:pt x="383" y="496"/>
                  </a:lnTo>
                  <a:lnTo>
                    <a:pt x="383" y="496"/>
                  </a:lnTo>
                  <a:lnTo>
                    <a:pt x="381" y="496"/>
                  </a:lnTo>
                  <a:lnTo>
                    <a:pt x="379" y="495"/>
                  </a:lnTo>
                  <a:lnTo>
                    <a:pt x="378" y="495"/>
                  </a:lnTo>
                  <a:lnTo>
                    <a:pt x="378" y="493"/>
                  </a:lnTo>
                  <a:lnTo>
                    <a:pt x="378" y="491"/>
                  </a:lnTo>
                  <a:lnTo>
                    <a:pt x="378" y="489"/>
                  </a:lnTo>
                  <a:lnTo>
                    <a:pt x="374" y="487"/>
                  </a:lnTo>
                  <a:lnTo>
                    <a:pt x="374" y="486"/>
                  </a:lnTo>
                  <a:lnTo>
                    <a:pt x="372" y="486"/>
                  </a:lnTo>
                  <a:lnTo>
                    <a:pt x="372" y="484"/>
                  </a:lnTo>
                  <a:lnTo>
                    <a:pt x="368" y="484"/>
                  </a:lnTo>
                  <a:lnTo>
                    <a:pt x="367" y="484"/>
                  </a:lnTo>
                  <a:lnTo>
                    <a:pt x="367" y="482"/>
                  </a:lnTo>
                  <a:lnTo>
                    <a:pt x="365" y="480"/>
                  </a:lnTo>
                  <a:lnTo>
                    <a:pt x="361" y="475"/>
                  </a:lnTo>
                  <a:lnTo>
                    <a:pt x="359" y="475"/>
                  </a:lnTo>
                  <a:lnTo>
                    <a:pt x="359" y="475"/>
                  </a:lnTo>
                  <a:lnTo>
                    <a:pt x="359" y="473"/>
                  </a:lnTo>
                  <a:lnTo>
                    <a:pt x="359" y="471"/>
                  </a:lnTo>
                  <a:lnTo>
                    <a:pt x="358" y="471"/>
                  </a:lnTo>
                  <a:lnTo>
                    <a:pt x="358" y="471"/>
                  </a:lnTo>
                  <a:lnTo>
                    <a:pt x="358" y="469"/>
                  </a:lnTo>
                  <a:lnTo>
                    <a:pt x="358" y="469"/>
                  </a:lnTo>
                  <a:lnTo>
                    <a:pt x="356" y="468"/>
                  </a:lnTo>
                  <a:lnTo>
                    <a:pt x="356" y="468"/>
                  </a:lnTo>
                  <a:lnTo>
                    <a:pt x="354" y="468"/>
                  </a:lnTo>
                  <a:lnTo>
                    <a:pt x="352" y="466"/>
                  </a:lnTo>
                  <a:lnTo>
                    <a:pt x="352" y="468"/>
                  </a:lnTo>
                  <a:lnTo>
                    <a:pt x="352" y="468"/>
                  </a:lnTo>
                  <a:lnTo>
                    <a:pt x="350" y="468"/>
                  </a:lnTo>
                  <a:lnTo>
                    <a:pt x="349" y="468"/>
                  </a:lnTo>
                  <a:lnTo>
                    <a:pt x="347" y="468"/>
                  </a:lnTo>
                  <a:lnTo>
                    <a:pt x="347" y="466"/>
                  </a:lnTo>
                  <a:lnTo>
                    <a:pt x="345" y="462"/>
                  </a:lnTo>
                  <a:lnTo>
                    <a:pt x="343" y="462"/>
                  </a:lnTo>
                  <a:lnTo>
                    <a:pt x="341" y="460"/>
                  </a:lnTo>
                  <a:lnTo>
                    <a:pt x="340" y="460"/>
                  </a:lnTo>
                  <a:lnTo>
                    <a:pt x="340" y="459"/>
                  </a:lnTo>
                  <a:lnTo>
                    <a:pt x="340" y="457"/>
                  </a:lnTo>
                  <a:lnTo>
                    <a:pt x="340" y="455"/>
                  </a:lnTo>
                  <a:lnTo>
                    <a:pt x="340" y="453"/>
                  </a:lnTo>
                  <a:lnTo>
                    <a:pt x="340" y="453"/>
                  </a:lnTo>
                  <a:lnTo>
                    <a:pt x="338" y="453"/>
                  </a:lnTo>
                  <a:lnTo>
                    <a:pt x="338" y="453"/>
                  </a:lnTo>
                  <a:lnTo>
                    <a:pt x="338" y="453"/>
                  </a:lnTo>
                  <a:lnTo>
                    <a:pt x="336" y="451"/>
                  </a:lnTo>
                  <a:lnTo>
                    <a:pt x="336" y="451"/>
                  </a:lnTo>
                  <a:lnTo>
                    <a:pt x="336" y="449"/>
                  </a:lnTo>
                  <a:lnTo>
                    <a:pt x="336" y="449"/>
                  </a:lnTo>
                  <a:lnTo>
                    <a:pt x="336" y="448"/>
                  </a:lnTo>
                  <a:lnTo>
                    <a:pt x="336" y="448"/>
                  </a:lnTo>
                  <a:lnTo>
                    <a:pt x="334" y="446"/>
                  </a:lnTo>
                  <a:lnTo>
                    <a:pt x="334" y="446"/>
                  </a:lnTo>
                  <a:lnTo>
                    <a:pt x="332" y="444"/>
                  </a:lnTo>
                  <a:lnTo>
                    <a:pt x="332" y="444"/>
                  </a:lnTo>
                  <a:lnTo>
                    <a:pt x="334" y="444"/>
                  </a:lnTo>
                  <a:lnTo>
                    <a:pt x="332" y="444"/>
                  </a:lnTo>
                  <a:lnTo>
                    <a:pt x="332" y="444"/>
                  </a:lnTo>
                  <a:lnTo>
                    <a:pt x="334" y="442"/>
                  </a:lnTo>
                  <a:lnTo>
                    <a:pt x="332" y="442"/>
                  </a:lnTo>
                  <a:lnTo>
                    <a:pt x="332" y="440"/>
                  </a:lnTo>
                  <a:lnTo>
                    <a:pt x="332" y="440"/>
                  </a:lnTo>
                  <a:lnTo>
                    <a:pt x="331" y="440"/>
                  </a:lnTo>
                  <a:lnTo>
                    <a:pt x="331" y="439"/>
                  </a:lnTo>
                  <a:lnTo>
                    <a:pt x="329" y="439"/>
                  </a:lnTo>
                  <a:lnTo>
                    <a:pt x="329" y="437"/>
                  </a:lnTo>
                  <a:lnTo>
                    <a:pt x="327" y="437"/>
                  </a:lnTo>
                  <a:lnTo>
                    <a:pt x="327" y="435"/>
                  </a:lnTo>
                  <a:lnTo>
                    <a:pt x="327" y="435"/>
                  </a:lnTo>
                  <a:lnTo>
                    <a:pt x="331" y="433"/>
                  </a:lnTo>
                  <a:lnTo>
                    <a:pt x="331" y="433"/>
                  </a:lnTo>
                  <a:lnTo>
                    <a:pt x="331" y="431"/>
                  </a:lnTo>
                  <a:lnTo>
                    <a:pt x="331" y="430"/>
                  </a:lnTo>
                  <a:lnTo>
                    <a:pt x="331" y="428"/>
                  </a:lnTo>
                  <a:lnTo>
                    <a:pt x="332" y="430"/>
                  </a:lnTo>
                  <a:lnTo>
                    <a:pt x="332" y="428"/>
                  </a:lnTo>
                  <a:lnTo>
                    <a:pt x="334" y="426"/>
                  </a:lnTo>
                  <a:lnTo>
                    <a:pt x="334" y="424"/>
                  </a:lnTo>
                  <a:lnTo>
                    <a:pt x="334" y="422"/>
                  </a:lnTo>
                  <a:lnTo>
                    <a:pt x="334" y="422"/>
                  </a:lnTo>
                  <a:lnTo>
                    <a:pt x="332" y="422"/>
                  </a:lnTo>
                  <a:lnTo>
                    <a:pt x="331" y="421"/>
                  </a:lnTo>
                  <a:lnTo>
                    <a:pt x="331" y="421"/>
                  </a:lnTo>
                  <a:lnTo>
                    <a:pt x="332" y="419"/>
                  </a:lnTo>
                  <a:lnTo>
                    <a:pt x="331" y="417"/>
                  </a:lnTo>
                  <a:lnTo>
                    <a:pt x="331" y="417"/>
                  </a:lnTo>
                  <a:lnTo>
                    <a:pt x="329" y="417"/>
                  </a:lnTo>
                  <a:lnTo>
                    <a:pt x="329" y="417"/>
                  </a:lnTo>
                  <a:lnTo>
                    <a:pt x="329" y="417"/>
                  </a:lnTo>
                  <a:lnTo>
                    <a:pt x="320" y="412"/>
                  </a:lnTo>
                  <a:lnTo>
                    <a:pt x="320" y="412"/>
                  </a:lnTo>
                  <a:lnTo>
                    <a:pt x="320" y="412"/>
                  </a:lnTo>
                  <a:lnTo>
                    <a:pt x="320" y="410"/>
                  </a:lnTo>
                  <a:lnTo>
                    <a:pt x="320" y="410"/>
                  </a:lnTo>
                  <a:lnTo>
                    <a:pt x="320" y="408"/>
                  </a:lnTo>
                  <a:lnTo>
                    <a:pt x="318" y="408"/>
                  </a:lnTo>
                  <a:lnTo>
                    <a:pt x="318" y="408"/>
                  </a:lnTo>
                  <a:lnTo>
                    <a:pt x="316" y="406"/>
                  </a:lnTo>
                  <a:lnTo>
                    <a:pt x="316" y="404"/>
                  </a:lnTo>
                  <a:lnTo>
                    <a:pt x="318" y="403"/>
                  </a:lnTo>
                  <a:lnTo>
                    <a:pt x="318" y="403"/>
                  </a:lnTo>
                  <a:lnTo>
                    <a:pt x="316" y="401"/>
                  </a:lnTo>
                  <a:lnTo>
                    <a:pt x="316" y="401"/>
                  </a:lnTo>
                  <a:lnTo>
                    <a:pt x="314" y="399"/>
                  </a:lnTo>
                  <a:lnTo>
                    <a:pt x="312" y="397"/>
                  </a:lnTo>
                  <a:lnTo>
                    <a:pt x="312" y="397"/>
                  </a:lnTo>
                  <a:lnTo>
                    <a:pt x="312" y="395"/>
                  </a:lnTo>
                  <a:lnTo>
                    <a:pt x="312" y="395"/>
                  </a:lnTo>
                  <a:lnTo>
                    <a:pt x="314" y="395"/>
                  </a:lnTo>
                  <a:lnTo>
                    <a:pt x="314" y="393"/>
                  </a:lnTo>
                  <a:lnTo>
                    <a:pt x="312" y="393"/>
                  </a:lnTo>
                  <a:lnTo>
                    <a:pt x="312" y="392"/>
                  </a:lnTo>
                  <a:lnTo>
                    <a:pt x="312" y="392"/>
                  </a:lnTo>
                  <a:lnTo>
                    <a:pt x="312" y="392"/>
                  </a:lnTo>
                  <a:lnTo>
                    <a:pt x="316" y="392"/>
                  </a:lnTo>
                  <a:lnTo>
                    <a:pt x="316" y="392"/>
                  </a:lnTo>
                  <a:lnTo>
                    <a:pt x="316" y="393"/>
                  </a:lnTo>
                  <a:lnTo>
                    <a:pt x="316" y="393"/>
                  </a:lnTo>
                  <a:lnTo>
                    <a:pt x="316" y="395"/>
                  </a:lnTo>
                  <a:lnTo>
                    <a:pt x="318" y="395"/>
                  </a:lnTo>
                  <a:lnTo>
                    <a:pt x="318" y="395"/>
                  </a:lnTo>
                  <a:lnTo>
                    <a:pt x="320" y="395"/>
                  </a:lnTo>
                  <a:lnTo>
                    <a:pt x="320" y="395"/>
                  </a:lnTo>
                  <a:lnTo>
                    <a:pt x="320" y="395"/>
                  </a:lnTo>
                  <a:lnTo>
                    <a:pt x="320" y="395"/>
                  </a:lnTo>
                  <a:lnTo>
                    <a:pt x="320" y="397"/>
                  </a:lnTo>
                  <a:lnTo>
                    <a:pt x="320" y="397"/>
                  </a:lnTo>
                  <a:lnTo>
                    <a:pt x="320" y="397"/>
                  </a:lnTo>
                  <a:lnTo>
                    <a:pt x="320" y="397"/>
                  </a:lnTo>
                  <a:lnTo>
                    <a:pt x="320" y="397"/>
                  </a:lnTo>
                  <a:lnTo>
                    <a:pt x="320" y="397"/>
                  </a:lnTo>
                  <a:lnTo>
                    <a:pt x="320" y="397"/>
                  </a:lnTo>
                  <a:lnTo>
                    <a:pt x="320" y="397"/>
                  </a:lnTo>
                  <a:lnTo>
                    <a:pt x="320" y="397"/>
                  </a:lnTo>
                  <a:lnTo>
                    <a:pt x="320" y="399"/>
                  </a:lnTo>
                  <a:lnTo>
                    <a:pt x="322" y="399"/>
                  </a:lnTo>
                  <a:lnTo>
                    <a:pt x="322" y="399"/>
                  </a:lnTo>
                  <a:lnTo>
                    <a:pt x="322" y="399"/>
                  </a:lnTo>
                  <a:lnTo>
                    <a:pt x="322" y="401"/>
                  </a:lnTo>
                  <a:lnTo>
                    <a:pt x="322" y="403"/>
                  </a:lnTo>
                  <a:lnTo>
                    <a:pt x="322" y="403"/>
                  </a:lnTo>
                  <a:lnTo>
                    <a:pt x="323" y="403"/>
                  </a:lnTo>
                  <a:lnTo>
                    <a:pt x="323" y="403"/>
                  </a:lnTo>
                  <a:lnTo>
                    <a:pt x="323" y="403"/>
                  </a:lnTo>
                  <a:lnTo>
                    <a:pt x="323" y="401"/>
                  </a:lnTo>
                  <a:lnTo>
                    <a:pt x="323" y="401"/>
                  </a:lnTo>
                  <a:lnTo>
                    <a:pt x="323" y="399"/>
                  </a:lnTo>
                  <a:lnTo>
                    <a:pt x="323" y="397"/>
                  </a:lnTo>
                  <a:lnTo>
                    <a:pt x="325" y="397"/>
                  </a:lnTo>
                  <a:lnTo>
                    <a:pt x="325" y="395"/>
                  </a:lnTo>
                  <a:lnTo>
                    <a:pt x="325" y="395"/>
                  </a:lnTo>
                  <a:lnTo>
                    <a:pt x="325" y="393"/>
                  </a:lnTo>
                  <a:lnTo>
                    <a:pt x="327" y="393"/>
                  </a:lnTo>
                  <a:lnTo>
                    <a:pt x="329" y="392"/>
                  </a:lnTo>
                  <a:lnTo>
                    <a:pt x="329" y="390"/>
                  </a:lnTo>
                  <a:lnTo>
                    <a:pt x="331" y="390"/>
                  </a:lnTo>
                  <a:lnTo>
                    <a:pt x="331" y="390"/>
                  </a:lnTo>
                  <a:lnTo>
                    <a:pt x="331" y="388"/>
                  </a:lnTo>
                  <a:lnTo>
                    <a:pt x="331" y="390"/>
                  </a:lnTo>
                  <a:lnTo>
                    <a:pt x="331" y="388"/>
                  </a:lnTo>
                  <a:lnTo>
                    <a:pt x="332" y="388"/>
                  </a:lnTo>
                  <a:lnTo>
                    <a:pt x="331" y="388"/>
                  </a:lnTo>
                  <a:lnTo>
                    <a:pt x="331" y="388"/>
                  </a:lnTo>
                  <a:lnTo>
                    <a:pt x="331" y="388"/>
                  </a:lnTo>
                  <a:lnTo>
                    <a:pt x="332" y="388"/>
                  </a:lnTo>
                  <a:lnTo>
                    <a:pt x="332" y="386"/>
                  </a:lnTo>
                  <a:lnTo>
                    <a:pt x="332" y="386"/>
                  </a:lnTo>
                  <a:lnTo>
                    <a:pt x="332" y="386"/>
                  </a:lnTo>
                  <a:lnTo>
                    <a:pt x="334" y="384"/>
                  </a:lnTo>
                  <a:lnTo>
                    <a:pt x="336" y="384"/>
                  </a:lnTo>
                  <a:lnTo>
                    <a:pt x="340" y="384"/>
                  </a:lnTo>
                  <a:lnTo>
                    <a:pt x="341" y="384"/>
                  </a:lnTo>
                  <a:lnTo>
                    <a:pt x="343" y="384"/>
                  </a:lnTo>
                  <a:lnTo>
                    <a:pt x="343" y="384"/>
                  </a:lnTo>
                  <a:lnTo>
                    <a:pt x="345" y="383"/>
                  </a:lnTo>
                  <a:lnTo>
                    <a:pt x="345" y="383"/>
                  </a:lnTo>
                  <a:lnTo>
                    <a:pt x="345" y="381"/>
                  </a:lnTo>
                  <a:lnTo>
                    <a:pt x="347" y="381"/>
                  </a:lnTo>
                  <a:lnTo>
                    <a:pt x="347" y="381"/>
                  </a:lnTo>
                  <a:lnTo>
                    <a:pt x="349" y="381"/>
                  </a:lnTo>
                  <a:lnTo>
                    <a:pt x="349" y="381"/>
                  </a:lnTo>
                  <a:lnTo>
                    <a:pt x="349" y="381"/>
                  </a:lnTo>
                  <a:lnTo>
                    <a:pt x="349" y="381"/>
                  </a:lnTo>
                  <a:lnTo>
                    <a:pt x="354" y="384"/>
                  </a:lnTo>
                  <a:lnTo>
                    <a:pt x="356" y="384"/>
                  </a:lnTo>
                  <a:lnTo>
                    <a:pt x="356" y="384"/>
                  </a:lnTo>
                  <a:lnTo>
                    <a:pt x="358" y="383"/>
                  </a:lnTo>
                  <a:lnTo>
                    <a:pt x="358" y="381"/>
                  </a:lnTo>
                  <a:lnTo>
                    <a:pt x="358" y="381"/>
                  </a:lnTo>
                  <a:lnTo>
                    <a:pt x="358" y="377"/>
                  </a:lnTo>
                  <a:lnTo>
                    <a:pt x="359" y="377"/>
                  </a:lnTo>
                  <a:lnTo>
                    <a:pt x="359" y="377"/>
                  </a:lnTo>
                  <a:lnTo>
                    <a:pt x="359" y="377"/>
                  </a:lnTo>
                  <a:lnTo>
                    <a:pt x="359" y="377"/>
                  </a:lnTo>
                  <a:lnTo>
                    <a:pt x="361" y="377"/>
                  </a:lnTo>
                  <a:lnTo>
                    <a:pt x="361" y="377"/>
                  </a:lnTo>
                  <a:lnTo>
                    <a:pt x="361" y="377"/>
                  </a:lnTo>
                  <a:lnTo>
                    <a:pt x="361" y="377"/>
                  </a:lnTo>
                  <a:lnTo>
                    <a:pt x="361" y="377"/>
                  </a:lnTo>
                  <a:lnTo>
                    <a:pt x="361" y="377"/>
                  </a:lnTo>
                  <a:lnTo>
                    <a:pt x="363" y="377"/>
                  </a:lnTo>
                  <a:lnTo>
                    <a:pt x="367" y="377"/>
                  </a:lnTo>
                  <a:lnTo>
                    <a:pt x="367" y="375"/>
                  </a:lnTo>
                  <a:lnTo>
                    <a:pt x="368" y="374"/>
                  </a:lnTo>
                  <a:lnTo>
                    <a:pt x="370" y="370"/>
                  </a:lnTo>
                  <a:lnTo>
                    <a:pt x="370" y="370"/>
                  </a:lnTo>
                  <a:lnTo>
                    <a:pt x="372" y="370"/>
                  </a:lnTo>
                  <a:lnTo>
                    <a:pt x="372" y="372"/>
                  </a:lnTo>
                  <a:lnTo>
                    <a:pt x="374" y="370"/>
                  </a:lnTo>
                  <a:lnTo>
                    <a:pt x="374" y="368"/>
                  </a:lnTo>
                  <a:lnTo>
                    <a:pt x="374" y="368"/>
                  </a:lnTo>
                  <a:lnTo>
                    <a:pt x="376" y="366"/>
                  </a:lnTo>
                  <a:lnTo>
                    <a:pt x="376" y="366"/>
                  </a:lnTo>
                  <a:lnTo>
                    <a:pt x="376" y="366"/>
                  </a:lnTo>
                  <a:lnTo>
                    <a:pt x="376" y="366"/>
                  </a:lnTo>
                  <a:lnTo>
                    <a:pt x="378" y="366"/>
                  </a:lnTo>
                  <a:lnTo>
                    <a:pt x="378" y="366"/>
                  </a:lnTo>
                  <a:lnTo>
                    <a:pt x="378" y="368"/>
                  </a:lnTo>
                  <a:lnTo>
                    <a:pt x="379" y="368"/>
                  </a:lnTo>
                  <a:lnTo>
                    <a:pt x="379" y="368"/>
                  </a:lnTo>
                  <a:lnTo>
                    <a:pt x="381" y="368"/>
                  </a:lnTo>
                  <a:lnTo>
                    <a:pt x="381" y="368"/>
                  </a:lnTo>
                  <a:lnTo>
                    <a:pt x="383" y="366"/>
                  </a:lnTo>
                  <a:lnTo>
                    <a:pt x="383" y="366"/>
                  </a:lnTo>
                  <a:lnTo>
                    <a:pt x="383" y="366"/>
                  </a:lnTo>
                  <a:lnTo>
                    <a:pt x="383" y="366"/>
                  </a:lnTo>
                  <a:lnTo>
                    <a:pt x="383" y="365"/>
                  </a:lnTo>
                  <a:lnTo>
                    <a:pt x="383" y="365"/>
                  </a:lnTo>
                  <a:lnTo>
                    <a:pt x="385" y="365"/>
                  </a:lnTo>
                  <a:lnTo>
                    <a:pt x="385" y="363"/>
                  </a:lnTo>
                  <a:lnTo>
                    <a:pt x="385" y="361"/>
                  </a:lnTo>
                  <a:lnTo>
                    <a:pt x="387" y="361"/>
                  </a:lnTo>
                  <a:lnTo>
                    <a:pt x="388" y="359"/>
                  </a:lnTo>
                  <a:lnTo>
                    <a:pt x="392" y="359"/>
                  </a:lnTo>
                  <a:lnTo>
                    <a:pt x="394" y="359"/>
                  </a:lnTo>
                  <a:lnTo>
                    <a:pt x="396" y="359"/>
                  </a:lnTo>
                  <a:lnTo>
                    <a:pt x="397" y="359"/>
                  </a:lnTo>
                  <a:lnTo>
                    <a:pt x="399" y="359"/>
                  </a:lnTo>
                  <a:lnTo>
                    <a:pt x="399" y="359"/>
                  </a:lnTo>
                  <a:lnTo>
                    <a:pt x="401" y="357"/>
                  </a:lnTo>
                  <a:lnTo>
                    <a:pt x="401" y="357"/>
                  </a:lnTo>
                  <a:lnTo>
                    <a:pt x="401" y="357"/>
                  </a:lnTo>
                  <a:lnTo>
                    <a:pt x="403" y="357"/>
                  </a:lnTo>
                  <a:lnTo>
                    <a:pt x="403" y="357"/>
                  </a:lnTo>
                  <a:lnTo>
                    <a:pt x="403" y="356"/>
                  </a:lnTo>
                  <a:lnTo>
                    <a:pt x="403" y="356"/>
                  </a:lnTo>
                  <a:lnTo>
                    <a:pt x="403" y="356"/>
                  </a:lnTo>
                  <a:lnTo>
                    <a:pt x="403" y="354"/>
                  </a:lnTo>
                  <a:lnTo>
                    <a:pt x="403" y="354"/>
                  </a:lnTo>
                  <a:lnTo>
                    <a:pt x="403" y="354"/>
                  </a:lnTo>
                  <a:lnTo>
                    <a:pt x="405" y="354"/>
                  </a:lnTo>
                  <a:lnTo>
                    <a:pt x="405" y="354"/>
                  </a:lnTo>
                  <a:lnTo>
                    <a:pt x="406" y="354"/>
                  </a:lnTo>
                  <a:lnTo>
                    <a:pt x="406" y="352"/>
                  </a:lnTo>
                  <a:lnTo>
                    <a:pt x="406" y="352"/>
                  </a:lnTo>
                  <a:lnTo>
                    <a:pt x="408" y="352"/>
                  </a:lnTo>
                  <a:lnTo>
                    <a:pt x="410" y="352"/>
                  </a:lnTo>
                  <a:lnTo>
                    <a:pt x="417" y="348"/>
                  </a:lnTo>
                  <a:lnTo>
                    <a:pt x="419" y="348"/>
                  </a:lnTo>
                  <a:lnTo>
                    <a:pt x="419" y="347"/>
                  </a:lnTo>
                  <a:lnTo>
                    <a:pt x="419" y="347"/>
                  </a:lnTo>
                  <a:lnTo>
                    <a:pt x="421" y="347"/>
                  </a:lnTo>
                  <a:lnTo>
                    <a:pt x="426" y="347"/>
                  </a:lnTo>
                  <a:lnTo>
                    <a:pt x="426" y="345"/>
                  </a:lnTo>
                  <a:lnTo>
                    <a:pt x="428" y="343"/>
                  </a:lnTo>
                  <a:lnTo>
                    <a:pt x="426" y="343"/>
                  </a:lnTo>
                  <a:lnTo>
                    <a:pt x="424" y="341"/>
                  </a:lnTo>
                  <a:lnTo>
                    <a:pt x="423" y="341"/>
                  </a:lnTo>
                  <a:lnTo>
                    <a:pt x="423" y="339"/>
                  </a:lnTo>
                  <a:lnTo>
                    <a:pt x="423" y="339"/>
                  </a:lnTo>
                  <a:lnTo>
                    <a:pt x="423" y="339"/>
                  </a:lnTo>
                  <a:lnTo>
                    <a:pt x="423" y="339"/>
                  </a:lnTo>
                  <a:lnTo>
                    <a:pt x="421" y="339"/>
                  </a:lnTo>
                  <a:lnTo>
                    <a:pt x="421" y="339"/>
                  </a:lnTo>
                  <a:lnTo>
                    <a:pt x="421" y="337"/>
                  </a:lnTo>
                  <a:lnTo>
                    <a:pt x="421" y="336"/>
                  </a:lnTo>
                  <a:lnTo>
                    <a:pt x="423" y="334"/>
                  </a:lnTo>
                  <a:lnTo>
                    <a:pt x="424" y="334"/>
                  </a:lnTo>
                  <a:lnTo>
                    <a:pt x="426" y="334"/>
                  </a:lnTo>
                  <a:lnTo>
                    <a:pt x="426" y="336"/>
                  </a:lnTo>
                  <a:lnTo>
                    <a:pt x="426" y="336"/>
                  </a:lnTo>
                  <a:lnTo>
                    <a:pt x="426" y="336"/>
                  </a:lnTo>
                  <a:lnTo>
                    <a:pt x="428" y="336"/>
                  </a:lnTo>
                  <a:lnTo>
                    <a:pt x="428" y="336"/>
                  </a:lnTo>
                  <a:lnTo>
                    <a:pt x="430" y="336"/>
                  </a:lnTo>
                  <a:lnTo>
                    <a:pt x="432" y="336"/>
                  </a:lnTo>
                  <a:lnTo>
                    <a:pt x="432" y="336"/>
                  </a:lnTo>
                  <a:lnTo>
                    <a:pt x="432" y="334"/>
                  </a:lnTo>
                  <a:lnTo>
                    <a:pt x="432" y="334"/>
                  </a:lnTo>
                  <a:lnTo>
                    <a:pt x="433" y="336"/>
                  </a:lnTo>
                  <a:lnTo>
                    <a:pt x="433" y="336"/>
                  </a:lnTo>
                  <a:lnTo>
                    <a:pt x="433" y="336"/>
                  </a:lnTo>
                  <a:lnTo>
                    <a:pt x="433" y="337"/>
                  </a:lnTo>
                  <a:lnTo>
                    <a:pt x="435" y="337"/>
                  </a:lnTo>
                  <a:lnTo>
                    <a:pt x="435" y="337"/>
                  </a:lnTo>
                  <a:lnTo>
                    <a:pt x="437" y="337"/>
                  </a:lnTo>
                  <a:lnTo>
                    <a:pt x="437" y="339"/>
                  </a:lnTo>
                  <a:lnTo>
                    <a:pt x="437" y="339"/>
                  </a:lnTo>
                  <a:lnTo>
                    <a:pt x="437" y="341"/>
                  </a:lnTo>
                  <a:lnTo>
                    <a:pt x="437" y="341"/>
                  </a:lnTo>
                  <a:lnTo>
                    <a:pt x="435" y="343"/>
                  </a:lnTo>
                  <a:lnTo>
                    <a:pt x="435" y="345"/>
                  </a:lnTo>
                  <a:lnTo>
                    <a:pt x="437" y="345"/>
                  </a:lnTo>
                  <a:lnTo>
                    <a:pt x="439" y="343"/>
                  </a:lnTo>
                  <a:lnTo>
                    <a:pt x="439" y="343"/>
                  </a:lnTo>
                  <a:lnTo>
                    <a:pt x="441" y="345"/>
                  </a:lnTo>
                  <a:lnTo>
                    <a:pt x="439" y="345"/>
                  </a:lnTo>
                  <a:lnTo>
                    <a:pt x="439" y="347"/>
                  </a:lnTo>
                  <a:lnTo>
                    <a:pt x="439" y="348"/>
                  </a:lnTo>
                  <a:lnTo>
                    <a:pt x="439" y="350"/>
                  </a:lnTo>
                  <a:lnTo>
                    <a:pt x="441" y="350"/>
                  </a:lnTo>
                  <a:lnTo>
                    <a:pt x="441" y="350"/>
                  </a:lnTo>
                  <a:lnTo>
                    <a:pt x="443" y="352"/>
                  </a:lnTo>
                  <a:lnTo>
                    <a:pt x="444" y="352"/>
                  </a:lnTo>
                  <a:lnTo>
                    <a:pt x="446" y="352"/>
                  </a:lnTo>
                  <a:lnTo>
                    <a:pt x="446" y="352"/>
                  </a:lnTo>
                  <a:lnTo>
                    <a:pt x="448" y="352"/>
                  </a:lnTo>
                  <a:lnTo>
                    <a:pt x="448" y="350"/>
                  </a:lnTo>
                  <a:lnTo>
                    <a:pt x="448" y="348"/>
                  </a:lnTo>
                  <a:lnTo>
                    <a:pt x="448" y="347"/>
                  </a:lnTo>
                  <a:lnTo>
                    <a:pt x="450" y="345"/>
                  </a:lnTo>
                  <a:lnTo>
                    <a:pt x="452" y="343"/>
                  </a:lnTo>
                  <a:lnTo>
                    <a:pt x="453" y="337"/>
                  </a:lnTo>
                  <a:lnTo>
                    <a:pt x="455" y="332"/>
                  </a:lnTo>
                  <a:lnTo>
                    <a:pt x="457" y="330"/>
                  </a:lnTo>
                  <a:lnTo>
                    <a:pt x="457" y="330"/>
                  </a:lnTo>
                  <a:lnTo>
                    <a:pt x="457" y="328"/>
                  </a:lnTo>
                  <a:lnTo>
                    <a:pt x="457" y="328"/>
                  </a:lnTo>
                  <a:lnTo>
                    <a:pt x="457" y="328"/>
                  </a:lnTo>
                  <a:lnTo>
                    <a:pt x="457" y="327"/>
                  </a:lnTo>
                  <a:lnTo>
                    <a:pt x="457" y="327"/>
                  </a:lnTo>
                  <a:lnTo>
                    <a:pt x="457" y="325"/>
                  </a:lnTo>
                  <a:lnTo>
                    <a:pt x="457" y="321"/>
                  </a:lnTo>
                  <a:lnTo>
                    <a:pt x="459" y="319"/>
                  </a:lnTo>
                  <a:lnTo>
                    <a:pt x="459" y="318"/>
                  </a:lnTo>
                  <a:lnTo>
                    <a:pt x="459" y="318"/>
                  </a:lnTo>
                  <a:close/>
                  <a:moveTo>
                    <a:pt x="123" y="27"/>
                  </a:moveTo>
                  <a:lnTo>
                    <a:pt x="123" y="27"/>
                  </a:lnTo>
                  <a:lnTo>
                    <a:pt x="123" y="25"/>
                  </a:lnTo>
                  <a:lnTo>
                    <a:pt x="123" y="25"/>
                  </a:lnTo>
                  <a:lnTo>
                    <a:pt x="123" y="20"/>
                  </a:lnTo>
                  <a:lnTo>
                    <a:pt x="123" y="20"/>
                  </a:lnTo>
                  <a:lnTo>
                    <a:pt x="123" y="18"/>
                  </a:lnTo>
                  <a:lnTo>
                    <a:pt x="123" y="16"/>
                  </a:lnTo>
                  <a:lnTo>
                    <a:pt x="123" y="16"/>
                  </a:lnTo>
                  <a:lnTo>
                    <a:pt x="125" y="16"/>
                  </a:lnTo>
                  <a:lnTo>
                    <a:pt x="125" y="16"/>
                  </a:lnTo>
                  <a:lnTo>
                    <a:pt x="125" y="16"/>
                  </a:lnTo>
                  <a:lnTo>
                    <a:pt x="126" y="16"/>
                  </a:lnTo>
                  <a:lnTo>
                    <a:pt x="126" y="16"/>
                  </a:lnTo>
                  <a:lnTo>
                    <a:pt x="126" y="16"/>
                  </a:lnTo>
                  <a:lnTo>
                    <a:pt x="130" y="16"/>
                  </a:lnTo>
                  <a:lnTo>
                    <a:pt x="130" y="16"/>
                  </a:lnTo>
                  <a:lnTo>
                    <a:pt x="132" y="14"/>
                  </a:lnTo>
                  <a:lnTo>
                    <a:pt x="134" y="14"/>
                  </a:lnTo>
                  <a:lnTo>
                    <a:pt x="139" y="14"/>
                  </a:lnTo>
                  <a:lnTo>
                    <a:pt x="141" y="14"/>
                  </a:lnTo>
                  <a:lnTo>
                    <a:pt x="130" y="14"/>
                  </a:lnTo>
                  <a:lnTo>
                    <a:pt x="126" y="14"/>
                  </a:lnTo>
                  <a:lnTo>
                    <a:pt x="125" y="12"/>
                  </a:lnTo>
                  <a:lnTo>
                    <a:pt x="126" y="9"/>
                  </a:lnTo>
                  <a:lnTo>
                    <a:pt x="125" y="7"/>
                  </a:lnTo>
                  <a:lnTo>
                    <a:pt x="126" y="5"/>
                  </a:lnTo>
                  <a:lnTo>
                    <a:pt x="126" y="5"/>
                  </a:lnTo>
                  <a:lnTo>
                    <a:pt x="128" y="3"/>
                  </a:lnTo>
                  <a:lnTo>
                    <a:pt x="130" y="2"/>
                  </a:lnTo>
                  <a:lnTo>
                    <a:pt x="128" y="2"/>
                  </a:lnTo>
                  <a:lnTo>
                    <a:pt x="128" y="2"/>
                  </a:lnTo>
                  <a:lnTo>
                    <a:pt x="128" y="0"/>
                  </a:lnTo>
                  <a:lnTo>
                    <a:pt x="130" y="0"/>
                  </a:lnTo>
                  <a:lnTo>
                    <a:pt x="128" y="0"/>
                  </a:lnTo>
                  <a:lnTo>
                    <a:pt x="126" y="2"/>
                  </a:lnTo>
                  <a:lnTo>
                    <a:pt x="123" y="12"/>
                  </a:lnTo>
                  <a:lnTo>
                    <a:pt x="123" y="14"/>
                  </a:lnTo>
                  <a:lnTo>
                    <a:pt x="121" y="23"/>
                  </a:lnTo>
                  <a:lnTo>
                    <a:pt x="121" y="25"/>
                  </a:lnTo>
                  <a:lnTo>
                    <a:pt x="123" y="2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7" name="Freeform 43"/>
            <p:cNvSpPr>
              <a:spLocks/>
            </p:cNvSpPr>
            <p:nvPr/>
          </p:nvSpPr>
          <p:spPr bwMode="auto">
            <a:xfrm>
              <a:off x="9973319" y="4574894"/>
              <a:ext cx="464415" cy="234972"/>
            </a:xfrm>
            <a:custGeom>
              <a:avLst/>
              <a:gdLst>
                <a:gd name="T0" fmla="*/ 329 w 336"/>
                <a:gd name="T1" fmla="*/ 148 h 170"/>
                <a:gd name="T2" fmla="*/ 316 w 336"/>
                <a:gd name="T3" fmla="*/ 135 h 170"/>
                <a:gd name="T4" fmla="*/ 311 w 336"/>
                <a:gd name="T5" fmla="*/ 126 h 170"/>
                <a:gd name="T6" fmla="*/ 322 w 336"/>
                <a:gd name="T7" fmla="*/ 117 h 170"/>
                <a:gd name="T8" fmla="*/ 313 w 336"/>
                <a:gd name="T9" fmla="*/ 106 h 170"/>
                <a:gd name="T10" fmla="*/ 306 w 336"/>
                <a:gd name="T11" fmla="*/ 105 h 170"/>
                <a:gd name="T12" fmla="*/ 298 w 336"/>
                <a:gd name="T13" fmla="*/ 105 h 170"/>
                <a:gd name="T14" fmla="*/ 282 w 336"/>
                <a:gd name="T15" fmla="*/ 92 h 170"/>
                <a:gd name="T16" fmla="*/ 269 w 336"/>
                <a:gd name="T17" fmla="*/ 72 h 170"/>
                <a:gd name="T18" fmla="*/ 257 w 336"/>
                <a:gd name="T19" fmla="*/ 59 h 170"/>
                <a:gd name="T20" fmla="*/ 242 w 336"/>
                <a:gd name="T21" fmla="*/ 58 h 170"/>
                <a:gd name="T22" fmla="*/ 233 w 336"/>
                <a:gd name="T23" fmla="*/ 58 h 170"/>
                <a:gd name="T24" fmla="*/ 214 w 336"/>
                <a:gd name="T25" fmla="*/ 61 h 170"/>
                <a:gd name="T26" fmla="*/ 201 w 336"/>
                <a:gd name="T27" fmla="*/ 68 h 170"/>
                <a:gd name="T28" fmla="*/ 188 w 336"/>
                <a:gd name="T29" fmla="*/ 65 h 170"/>
                <a:gd name="T30" fmla="*/ 185 w 336"/>
                <a:gd name="T31" fmla="*/ 54 h 170"/>
                <a:gd name="T32" fmla="*/ 154 w 336"/>
                <a:gd name="T33" fmla="*/ 38 h 170"/>
                <a:gd name="T34" fmla="*/ 143 w 336"/>
                <a:gd name="T35" fmla="*/ 27 h 170"/>
                <a:gd name="T36" fmla="*/ 129 w 336"/>
                <a:gd name="T37" fmla="*/ 29 h 170"/>
                <a:gd name="T38" fmla="*/ 105 w 336"/>
                <a:gd name="T39" fmla="*/ 27 h 170"/>
                <a:gd name="T40" fmla="*/ 87 w 336"/>
                <a:gd name="T41" fmla="*/ 25 h 170"/>
                <a:gd name="T42" fmla="*/ 73 w 336"/>
                <a:gd name="T43" fmla="*/ 18 h 170"/>
                <a:gd name="T44" fmla="*/ 55 w 336"/>
                <a:gd name="T45" fmla="*/ 14 h 170"/>
                <a:gd name="T46" fmla="*/ 29 w 336"/>
                <a:gd name="T47" fmla="*/ 3 h 170"/>
                <a:gd name="T48" fmla="*/ 0 w 336"/>
                <a:gd name="T49" fmla="*/ 12 h 170"/>
                <a:gd name="T50" fmla="*/ 13 w 336"/>
                <a:gd name="T51" fmla="*/ 18 h 170"/>
                <a:gd name="T52" fmla="*/ 20 w 336"/>
                <a:gd name="T53" fmla="*/ 27 h 170"/>
                <a:gd name="T54" fmla="*/ 31 w 336"/>
                <a:gd name="T55" fmla="*/ 32 h 170"/>
                <a:gd name="T56" fmla="*/ 46 w 336"/>
                <a:gd name="T57" fmla="*/ 38 h 170"/>
                <a:gd name="T58" fmla="*/ 60 w 336"/>
                <a:gd name="T59" fmla="*/ 52 h 170"/>
                <a:gd name="T60" fmla="*/ 67 w 336"/>
                <a:gd name="T61" fmla="*/ 56 h 170"/>
                <a:gd name="T62" fmla="*/ 80 w 336"/>
                <a:gd name="T63" fmla="*/ 81 h 170"/>
                <a:gd name="T64" fmla="*/ 85 w 336"/>
                <a:gd name="T65" fmla="*/ 101 h 170"/>
                <a:gd name="T66" fmla="*/ 89 w 336"/>
                <a:gd name="T67" fmla="*/ 121 h 170"/>
                <a:gd name="T68" fmla="*/ 78 w 336"/>
                <a:gd name="T69" fmla="*/ 139 h 170"/>
                <a:gd name="T70" fmla="*/ 87 w 336"/>
                <a:gd name="T71" fmla="*/ 143 h 170"/>
                <a:gd name="T72" fmla="*/ 98 w 336"/>
                <a:gd name="T73" fmla="*/ 141 h 170"/>
                <a:gd name="T74" fmla="*/ 109 w 336"/>
                <a:gd name="T75" fmla="*/ 141 h 170"/>
                <a:gd name="T76" fmla="*/ 127 w 336"/>
                <a:gd name="T77" fmla="*/ 143 h 170"/>
                <a:gd name="T78" fmla="*/ 134 w 336"/>
                <a:gd name="T79" fmla="*/ 133 h 170"/>
                <a:gd name="T80" fmla="*/ 139 w 336"/>
                <a:gd name="T81" fmla="*/ 141 h 170"/>
                <a:gd name="T82" fmla="*/ 147 w 336"/>
                <a:gd name="T83" fmla="*/ 143 h 170"/>
                <a:gd name="T84" fmla="*/ 156 w 336"/>
                <a:gd name="T85" fmla="*/ 150 h 170"/>
                <a:gd name="T86" fmla="*/ 159 w 336"/>
                <a:gd name="T87" fmla="*/ 157 h 170"/>
                <a:gd name="T88" fmla="*/ 174 w 336"/>
                <a:gd name="T89" fmla="*/ 162 h 170"/>
                <a:gd name="T90" fmla="*/ 190 w 336"/>
                <a:gd name="T91" fmla="*/ 166 h 170"/>
                <a:gd name="T92" fmla="*/ 204 w 336"/>
                <a:gd name="T93" fmla="*/ 161 h 170"/>
                <a:gd name="T94" fmla="*/ 212 w 336"/>
                <a:gd name="T95" fmla="*/ 159 h 170"/>
                <a:gd name="T96" fmla="*/ 219 w 336"/>
                <a:gd name="T97" fmla="*/ 159 h 170"/>
                <a:gd name="T98" fmla="*/ 228 w 336"/>
                <a:gd name="T99" fmla="*/ 161 h 170"/>
                <a:gd name="T100" fmla="*/ 242 w 336"/>
                <a:gd name="T101" fmla="*/ 161 h 170"/>
                <a:gd name="T102" fmla="*/ 250 w 336"/>
                <a:gd name="T103" fmla="*/ 155 h 170"/>
                <a:gd name="T104" fmla="*/ 271 w 336"/>
                <a:gd name="T105" fmla="*/ 144 h 170"/>
                <a:gd name="T106" fmla="*/ 289 w 336"/>
                <a:gd name="T107" fmla="*/ 152 h 170"/>
                <a:gd name="T108" fmla="*/ 300 w 336"/>
                <a:gd name="T109" fmla="*/ 162 h 170"/>
                <a:gd name="T110" fmla="*/ 315 w 336"/>
                <a:gd name="T111" fmla="*/ 161 h 170"/>
                <a:gd name="T112" fmla="*/ 327 w 336"/>
                <a:gd name="T113" fmla="*/ 170 h 170"/>
                <a:gd name="T114" fmla="*/ 333 w 336"/>
                <a:gd name="T115" fmla="*/ 164 h 170"/>
                <a:gd name="T116" fmla="*/ 336 w 336"/>
                <a:gd name="T117" fmla="*/ 155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36" h="170">
                  <a:moveTo>
                    <a:pt x="336" y="155"/>
                  </a:moveTo>
                  <a:lnTo>
                    <a:pt x="334" y="152"/>
                  </a:lnTo>
                  <a:lnTo>
                    <a:pt x="334" y="152"/>
                  </a:lnTo>
                  <a:lnTo>
                    <a:pt x="333" y="150"/>
                  </a:lnTo>
                  <a:lnTo>
                    <a:pt x="333" y="150"/>
                  </a:lnTo>
                  <a:lnTo>
                    <a:pt x="333" y="150"/>
                  </a:lnTo>
                  <a:lnTo>
                    <a:pt x="333" y="150"/>
                  </a:lnTo>
                  <a:lnTo>
                    <a:pt x="331" y="148"/>
                  </a:lnTo>
                  <a:lnTo>
                    <a:pt x="329" y="148"/>
                  </a:lnTo>
                  <a:lnTo>
                    <a:pt x="324" y="144"/>
                  </a:lnTo>
                  <a:lnTo>
                    <a:pt x="322" y="143"/>
                  </a:lnTo>
                  <a:lnTo>
                    <a:pt x="320" y="143"/>
                  </a:lnTo>
                  <a:lnTo>
                    <a:pt x="320" y="143"/>
                  </a:lnTo>
                  <a:lnTo>
                    <a:pt x="318" y="141"/>
                  </a:lnTo>
                  <a:lnTo>
                    <a:pt x="316" y="139"/>
                  </a:lnTo>
                  <a:lnTo>
                    <a:pt x="316" y="139"/>
                  </a:lnTo>
                  <a:lnTo>
                    <a:pt x="316" y="135"/>
                  </a:lnTo>
                  <a:lnTo>
                    <a:pt x="316" y="135"/>
                  </a:lnTo>
                  <a:lnTo>
                    <a:pt x="315" y="133"/>
                  </a:lnTo>
                  <a:lnTo>
                    <a:pt x="315" y="132"/>
                  </a:lnTo>
                  <a:lnTo>
                    <a:pt x="315" y="132"/>
                  </a:lnTo>
                  <a:lnTo>
                    <a:pt x="313" y="133"/>
                  </a:lnTo>
                  <a:lnTo>
                    <a:pt x="313" y="133"/>
                  </a:lnTo>
                  <a:lnTo>
                    <a:pt x="313" y="133"/>
                  </a:lnTo>
                  <a:lnTo>
                    <a:pt x="311" y="133"/>
                  </a:lnTo>
                  <a:lnTo>
                    <a:pt x="311" y="130"/>
                  </a:lnTo>
                  <a:lnTo>
                    <a:pt x="311" y="126"/>
                  </a:lnTo>
                  <a:lnTo>
                    <a:pt x="311" y="124"/>
                  </a:lnTo>
                  <a:lnTo>
                    <a:pt x="313" y="123"/>
                  </a:lnTo>
                  <a:lnTo>
                    <a:pt x="313" y="123"/>
                  </a:lnTo>
                  <a:lnTo>
                    <a:pt x="316" y="123"/>
                  </a:lnTo>
                  <a:lnTo>
                    <a:pt x="316" y="123"/>
                  </a:lnTo>
                  <a:lnTo>
                    <a:pt x="318" y="123"/>
                  </a:lnTo>
                  <a:lnTo>
                    <a:pt x="318" y="123"/>
                  </a:lnTo>
                  <a:lnTo>
                    <a:pt x="320" y="119"/>
                  </a:lnTo>
                  <a:lnTo>
                    <a:pt x="322" y="117"/>
                  </a:lnTo>
                  <a:lnTo>
                    <a:pt x="324" y="114"/>
                  </a:lnTo>
                  <a:lnTo>
                    <a:pt x="322" y="112"/>
                  </a:lnTo>
                  <a:lnTo>
                    <a:pt x="322" y="112"/>
                  </a:lnTo>
                  <a:lnTo>
                    <a:pt x="318" y="112"/>
                  </a:lnTo>
                  <a:lnTo>
                    <a:pt x="316" y="110"/>
                  </a:lnTo>
                  <a:lnTo>
                    <a:pt x="315" y="108"/>
                  </a:lnTo>
                  <a:lnTo>
                    <a:pt x="313" y="106"/>
                  </a:lnTo>
                  <a:lnTo>
                    <a:pt x="313" y="106"/>
                  </a:lnTo>
                  <a:lnTo>
                    <a:pt x="313" y="106"/>
                  </a:lnTo>
                  <a:lnTo>
                    <a:pt x="311" y="106"/>
                  </a:lnTo>
                  <a:lnTo>
                    <a:pt x="311" y="106"/>
                  </a:lnTo>
                  <a:lnTo>
                    <a:pt x="311" y="106"/>
                  </a:lnTo>
                  <a:lnTo>
                    <a:pt x="311" y="106"/>
                  </a:lnTo>
                  <a:lnTo>
                    <a:pt x="309" y="108"/>
                  </a:lnTo>
                  <a:lnTo>
                    <a:pt x="307" y="108"/>
                  </a:lnTo>
                  <a:lnTo>
                    <a:pt x="306" y="106"/>
                  </a:lnTo>
                  <a:lnTo>
                    <a:pt x="306" y="106"/>
                  </a:lnTo>
                  <a:lnTo>
                    <a:pt x="306" y="105"/>
                  </a:lnTo>
                  <a:lnTo>
                    <a:pt x="304" y="106"/>
                  </a:lnTo>
                  <a:lnTo>
                    <a:pt x="304" y="106"/>
                  </a:lnTo>
                  <a:lnTo>
                    <a:pt x="302" y="105"/>
                  </a:lnTo>
                  <a:lnTo>
                    <a:pt x="302" y="105"/>
                  </a:lnTo>
                  <a:lnTo>
                    <a:pt x="302" y="105"/>
                  </a:lnTo>
                  <a:lnTo>
                    <a:pt x="302" y="105"/>
                  </a:lnTo>
                  <a:lnTo>
                    <a:pt x="300" y="105"/>
                  </a:lnTo>
                  <a:lnTo>
                    <a:pt x="300" y="105"/>
                  </a:lnTo>
                  <a:lnTo>
                    <a:pt x="298" y="105"/>
                  </a:lnTo>
                  <a:lnTo>
                    <a:pt x="298" y="105"/>
                  </a:lnTo>
                  <a:lnTo>
                    <a:pt x="298" y="105"/>
                  </a:lnTo>
                  <a:lnTo>
                    <a:pt x="297" y="101"/>
                  </a:lnTo>
                  <a:lnTo>
                    <a:pt x="297" y="99"/>
                  </a:lnTo>
                  <a:lnTo>
                    <a:pt x="293" y="99"/>
                  </a:lnTo>
                  <a:lnTo>
                    <a:pt x="288" y="96"/>
                  </a:lnTo>
                  <a:lnTo>
                    <a:pt x="286" y="94"/>
                  </a:lnTo>
                  <a:lnTo>
                    <a:pt x="284" y="94"/>
                  </a:lnTo>
                  <a:lnTo>
                    <a:pt x="282" y="92"/>
                  </a:lnTo>
                  <a:lnTo>
                    <a:pt x="289" y="77"/>
                  </a:lnTo>
                  <a:lnTo>
                    <a:pt x="289" y="76"/>
                  </a:lnTo>
                  <a:lnTo>
                    <a:pt x="289" y="76"/>
                  </a:lnTo>
                  <a:lnTo>
                    <a:pt x="288" y="72"/>
                  </a:lnTo>
                  <a:lnTo>
                    <a:pt x="282" y="70"/>
                  </a:lnTo>
                  <a:lnTo>
                    <a:pt x="279" y="70"/>
                  </a:lnTo>
                  <a:lnTo>
                    <a:pt x="277" y="70"/>
                  </a:lnTo>
                  <a:lnTo>
                    <a:pt x="271" y="72"/>
                  </a:lnTo>
                  <a:lnTo>
                    <a:pt x="269" y="72"/>
                  </a:lnTo>
                  <a:lnTo>
                    <a:pt x="268" y="70"/>
                  </a:lnTo>
                  <a:lnTo>
                    <a:pt x="268" y="70"/>
                  </a:lnTo>
                  <a:lnTo>
                    <a:pt x="268" y="68"/>
                  </a:lnTo>
                  <a:lnTo>
                    <a:pt x="266" y="68"/>
                  </a:lnTo>
                  <a:lnTo>
                    <a:pt x="266" y="67"/>
                  </a:lnTo>
                  <a:lnTo>
                    <a:pt x="260" y="61"/>
                  </a:lnTo>
                  <a:lnTo>
                    <a:pt x="260" y="59"/>
                  </a:lnTo>
                  <a:lnTo>
                    <a:pt x="259" y="59"/>
                  </a:lnTo>
                  <a:lnTo>
                    <a:pt x="257" y="59"/>
                  </a:lnTo>
                  <a:lnTo>
                    <a:pt x="255" y="59"/>
                  </a:lnTo>
                  <a:lnTo>
                    <a:pt x="255" y="59"/>
                  </a:lnTo>
                  <a:lnTo>
                    <a:pt x="255" y="61"/>
                  </a:lnTo>
                  <a:lnTo>
                    <a:pt x="253" y="59"/>
                  </a:lnTo>
                  <a:lnTo>
                    <a:pt x="253" y="59"/>
                  </a:lnTo>
                  <a:lnTo>
                    <a:pt x="248" y="56"/>
                  </a:lnTo>
                  <a:lnTo>
                    <a:pt x="244" y="56"/>
                  </a:lnTo>
                  <a:lnTo>
                    <a:pt x="244" y="58"/>
                  </a:lnTo>
                  <a:lnTo>
                    <a:pt x="242" y="58"/>
                  </a:lnTo>
                  <a:lnTo>
                    <a:pt x="242" y="61"/>
                  </a:lnTo>
                  <a:lnTo>
                    <a:pt x="241" y="65"/>
                  </a:lnTo>
                  <a:lnTo>
                    <a:pt x="241" y="65"/>
                  </a:lnTo>
                  <a:lnTo>
                    <a:pt x="241" y="65"/>
                  </a:lnTo>
                  <a:lnTo>
                    <a:pt x="239" y="61"/>
                  </a:lnTo>
                  <a:lnTo>
                    <a:pt x="239" y="59"/>
                  </a:lnTo>
                  <a:lnTo>
                    <a:pt x="237" y="59"/>
                  </a:lnTo>
                  <a:lnTo>
                    <a:pt x="235" y="58"/>
                  </a:lnTo>
                  <a:lnTo>
                    <a:pt x="233" y="58"/>
                  </a:lnTo>
                  <a:lnTo>
                    <a:pt x="233" y="58"/>
                  </a:lnTo>
                  <a:lnTo>
                    <a:pt x="232" y="56"/>
                  </a:lnTo>
                  <a:lnTo>
                    <a:pt x="230" y="56"/>
                  </a:lnTo>
                  <a:lnTo>
                    <a:pt x="228" y="56"/>
                  </a:lnTo>
                  <a:lnTo>
                    <a:pt x="226" y="56"/>
                  </a:lnTo>
                  <a:lnTo>
                    <a:pt x="223" y="59"/>
                  </a:lnTo>
                  <a:lnTo>
                    <a:pt x="221" y="59"/>
                  </a:lnTo>
                  <a:lnTo>
                    <a:pt x="215" y="59"/>
                  </a:lnTo>
                  <a:lnTo>
                    <a:pt x="214" y="61"/>
                  </a:lnTo>
                  <a:lnTo>
                    <a:pt x="214" y="63"/>
                  </a:lnTo>
                  <a:lnTo>
                    <a:pt x="212" y="63"/>
                  </a:lnTo>
                  <a:lnTo>
                    <a:pt x="212" y="65"/>
                  </a:lnTo>
                  <a:lnTo>
                    <a:pt x="212" y="65"/>
                  </a:lnTo>
                  <a:lnTo>
                    <a:pt x="210" y="65"/>
                  </a:lnTo>
                  <a:lnTo>
                    <a:pt x="204" y="65"/>
                  </a:lnTo>
                  <a:lnTo>
                    <a:pt x="203" y="67"/>
                  </a:lnTo>
                  <a:lnTo>
                    <a:pt x="201" y="67"/>
                  </a:lnTo>
                  <a:lnTo>
                    <a:pt x="201" y="68"/>
                  </a:lnTo>
                  <a:lnTo>
                    <a:pt x="199" y="70"/>
                  </a:lnTo>
                  <a:lnTo>
                    <a:pt x="199" y="70"/>
                  </a:lnTo>
                  <a:lnTo>
                    <a:pt x="197" y="68"/>
                  </a:lnTo>
                  <a:lnTo>
                    <a:pt x="197" y="68"/>
                  </a:lnTo>
                  <a:lnTo>
                    <a:pt x="195" y="68"/>
                  </a:lnTo>
                  <a:lnTo>
                    <a:pt x="194" y="67"/>
                  </a:lnTo>
                  <a:lnTo>
                    <a:pt x="192" y="67"/>
                  </a:lnTo>
                  <a:lnTo>
                    <a:pt x="190" y="67"/>
                  </a:lnTo>
                  <a:lnTo>
                    <a:pt x="188" y="65"/>
                  </a:lnTo>
                  <a:lnTo>
                    <a:pt x="188" y="63"/>
                  </a:lnTo>
                  <a:lnTo>
                    <a:pt x="190" y="61"/>
                  </a:lnTo>
                  <a:lnTo>
                    <a:pt x="192" y="59"/>
                  </a:lnTo>
                  <a:lnTo>
                    <a:pt x="192" y="58"/>
                  </a:lnTo>
                  <a:lnTo>
                    <a:pt x="192" y="56"/>
                  </a:lnTo>
                  <a:lnTo>
                    <a:pt x="190" y="56"/>
                  </a:lnTo>
                  <a:lnTo>
                    <a:pt x="190" y="56"/>
                  </a:lnTo>
                  <a:lnTo>
                    <a:pt x="185" y="54"/>
                  </a:lnTo>
                  <a:lnTo>
                    <a:pt x="185" y="54"/>
                  </a:lnTo>
                  <a:lnTo>
                    <a:pt x="183" y="50"/>
                  </a:lnTo>
                  <a:lnTo>
                    <a:pt x="181" y="50"/>
                  </a:lnTo>
                  <a:lnTo>
                    <a:pt x="177" y="49"/>
                  </a:lnTo>
                  <a:lnTo>
                    <a:pt x="176" y="49"/>
                  </a:lnTo>
                  <a:lnTo>
                    <a:pt x="170" y="47"/>
                  </a:lnTo>
                  <a:lnTo>
                    <a:pt x="161" y="45"/>
                  </a:lnTo>
                  <a:lnTo>
                    <a:pt x="161" y="43"/>
                  </a:lnTo>
                  <a:lnTo>
                    <a:pt x="159" y="43"/>
                  </a:lnTo>
                  <a:lnTo>
                    <a:pt x="154" y="38"/>
                  </a:lnTo>
                  <a:lnTo>
                    <a:pt x="152" y="36"/>
                  </a:lnTo>
                  <a:lnTo>
                    <a:pt x="152" y="36"/>
                  </a:lnTo>
                  <a:lnTo>
                    <a:pt x="152" y="34"/>
                  </a:lnTo>
                  <a:lnTo>
                    <a:pt x="152" y="34"/>
                  </a:lnTo>
                  <a:lnTo>
                    <a:pt x="152" y="32"/>
                  </a:lnTo>
                  <a:lnTo>
                    <a:pt x="147" y="31"/>
                  </a:lnTo>
                  <a:lnTo>
                    <a:pt x="147" y="31"/>
                  </a:lnTo>
                  <a:lnTo>
                    <a:pt x="145" y="29"/>
                  </a:lnTo>
                  <a:lnTo>
                    <a:pt x="143" y="27"/>
                  </a:lnTo>
                  <a:lnTo>
                    <a:pt x="141" y="27"/>
                  </a:lnTo>
                  <a:lnTo>
                    <a:pt x="139" y="27"/>
                  </a:lnTo>
                  <a:lnTo>
                    <a:pt x="138" y="27"/>
                  </a:lnTo>
                  <a:lnTo>
                    <a:pt x="136" y="27"/>
                  </a:lnTo>
                  <a:lnTo>
                    <a:pt x="134" y="29"/>
                  </a:lnTo>
                  <a:lnTo>
                    <a:pt x="134" y="29"/>
                  </a:lnTo>
                  <a:lnTo>
                    <a:pt x="132" y="31"/>
                  </a:lnTo>
                  <a:lnTo>
                    <a:pt x="132" y="29"/>
                  </a:lnTo>
                  <a:lnTo>
                    <a:pt x="129" y="29"/>
                  </a:lnTo>
                  <a:lnTo>
                    <a:pt x="127" y="27"/>
                  </a:lnTo>
                  <a:lnTo>
                    <a:pt x="125" y="25"/>
                  </a:lnTo>
                  <a:lnTo>
                    <a:pt x="123" y="23"/>
                  </a:lnTo>
                  <a:lnTo>
                    <a:pt x="120" y="23"/>
                  </a:lnTo>
                  <a:lnTo>
                    <a:pt x="120" y="23"/>
                  </a:lnTo>
                  <a:lnTo>
                    <a:pt x="111" y="23"/>
                  </a:lnTo>
                  <a:lnTo>
                    <a:pt x="111" y="23"/>
                  </a:lnTo>
                  <a:lnTo>
                    <a:pt x="109" y="25"/>
                  </a:lnTo>
                  <a:lnTo>
                    <a:pt x="105" y="27"/>
                  </a:lnTo>
                  <a:lnTo>
                    <a:pt x="103" y="27"/>
                  </a:lnTo>
                  <a:lnTo>
                    <a:pt x="102" y="27"/>
                  </a:lnTo>
                  <a:lnTo>
                    <a:pt x="102" y="27"/>
                  </a:lnTo>
                  <a:lnTo>
                    <a:pt x="100" y="25"/>
                  </a:lnTo>
                  <a:lnTo>
                    <a:pt x="98" y="25"/>
                  </a:lnTo>
                  <a:lnTo>
                    <a:pt x="96" y="25"/>
                  </a:lnTo>
                  <a:lnTo>
                    <a:pt x="93" y="25"/>
                  </a:lnTo>
                  <a:lnTo>
                    <a:pt x="91" y="25"/>
                  </a:lnTo>
                  <a:lnTo>
                    <a:pt x="87" y="25"/>
                  </a:lnTo>
                  <a:lnTo>
                    <a:pt x="85" y="23"/>
                  </a:lnTo>
                  <a:lnTo>
                    <a:pt x="82" y="25"/>
                  </a:lnTo>
                  <a:lnTo>
                    <a:pt x="80" y="25"/>
                  </a:lnTo>
                  <a:lnTo>
                    <a:pt x="80" y="23"/>
                  </a:lnTo>
                  <a:lnTo>
                    <a:pt x="76" y="21"/>
                  </a:lnTo>
                  <a:lnTo>
                    <a:pt x="76" y="20"/>
                  </a:lnTo>
                  <a:lnTo>
                    <a:pt x="73" y="20"/>
                  </a:lnTo>
                  <a:lnTo>
                    <a:pt x="73" y="20"/>
                  </a:lnTo>
                  <a:lnTo>
                    <a:pt x="73" y="18"/>
                  </a:lnTo>
                  <a:lnTo>
                    <a:pt x="71" y="16"/>
                  </a:lnTo>
                  <a:lnTo>
                    <a:pt x="71" y="16"/>
                  </a:lnTo>
                  <a:lnTo>
                    <a:pt x="69" y="16"/>
                  </a:lnTo>
                  <a:lnTo>
                    <a:pt x="65" y="16"/>
                  </a:lnTo>
                  <a:lnTo>
                    <a:pt x="64" y="16"/>
                  </a:lnTo>
                  <a:lnTo>
                    <a:pt x="62" y="14"/>
                  </a:lnTo>
                  <a:lnTo>
                    <a:pt x="60" y="14"/>
                  </a:lnTo>
                  <a:lnTo>
                    <a:pt x="58" y="12"/>
                  </a:lnTo>
                  <a:lnTo>
                    <a:pt x="55" y="14"/>
                  </a:lnTo>
                  <a:lnTo>
                    <a:pt x="53" y="14"/>
                  </a:lnTo>
                  <a:lnTo>
                    <a:pt x="46" y="7"/>
                  </a:lnTo>
                  <a:lnTo>
                    <a:pt x="44" y="7"/>
                  </a:lnTo>
                  <a:lnTo>
                    <a:pt x="38" y="5"/>
                  </a:lnTo>
                  <a:lnTo>
                    <a:pt x="37" y="3"/>
                  </a:lnTo>
                  <a:lnTo>
                    <a:pt x="37" y="3"/>
                  </a:lnTo>
                  <a:lnTo>
                    <a:pt x="35" y="2"/>
                  </a:lnTo>
                  <a:lnTo>
                    <a:pt x="33" y="2"/>
                  </a:lnTo>
                  <a:lnTo>
                    <a:pt x="29" y="3"/>
                  </a:lnTo>
                  <a:lnTo>
                    <a:pt x="27" y="5"/>
                  </a:lnTo>
                  <a:lnTo>
                    <a:pt x="26" y="3"/>
                  </a:lnTo>
                  <a:lnTo>
                    <a:pt x="13" y="0"/>
                  </a:lnTo>
                  <a:lnTo>
                    <a:pt x="9" y="0"/>
                  </a:lnTo>
                  <a:lnTo>
                    <a:pt x="6" y="0"/>
                  </a:lnTo>
                  <a:lnTo>
                    <a:pt x="6" y="2"/>
                  </a:lnTo>
                  <a:lnTo>
                    <a:pt x="4" y="2"/>
                  </a:lnTo>
                  <a:lnTo>
                    <a:pt x="0" y="11"/>
                  </a:lnTo>
                  <a:lnTo>
                    <a:pt x="0" y="12"/>
                  </a:lnTo>
                  <a:lnTo>
                    <a:pt x="0" y="12"/>
                  </a:lnTo>
                  <a:lnTo>
                    <a:pt x="2" y="12"/>
                  </a:lnTo>
                  <a:lnTo>
                    <a:pt x="4" y="14"/>
                  </a:lnTo>
                  <a:lnTo>
                    <a:pt x="6" y="14"/>
                  </a:lnTo>
                  <a:lnTo>
                    <a:pt x="6" y="14"/>
                  </a:lnTo>
                  <a:lnTo>
                    <a:pt x="8" y="16"/>
                  </a:lnTo>
                  <a:lnTo>
                    <a:pt x="11" y="16"/>
                  </a:lnTo>
                  <a:lnTo>
                    <a:pt x="13" y="18"/>
                  </a:lnTo>
                  <a:lnTo>
                    <a:pt x="13" y="18"/>
                  </a:lnTo>
                  <a:lnTo>
                    <a:pt x="15" y="20"/>
                  </a:lnTo>
                  <a:lnTo>
                    <a:pt x="15" y="21"/>
                  </a:lnTo>
                  <a:lnTo>
                    <a:pt x="15" y="25"/>
                  </a:lnTo>
                  <a:lnTo>
                    <a:pt x="15" y="25"/>
                  </a:lnTo>
                  <a:lnTo>
                    <a:pt x="17" y="27"/>
                  </a:lnTo>
                  <a:lnTo>
                    <a:pt x="17" y="27"/>
                  </a:lnTo>
                  <a:lnTo>
                    <a:pt x="18" y="29"/>
                  </a:lnTo>
                  <a:lnTo>
                    <a:pt x="18" y="29"/>
                  </a:lnTo>
                  <a:lnTo>
                    <a:pt x="20" y="27"/>
                  </a:lnTo>
                  <a:lnTo>
                    <a:pt x="22" y="29"/>
                  </a:lnTo>
                  <a:lnTo>
                    <a:pt x="26" y="31"/>
                  </a:lnTo>
                  <a:lnTo>
                    <a:pt x="27" y="31"/>
                  </a:lnTo>
                  <a:lnTo>
                    <a:pt x="27" y="31"/>
                  </a:lnTo>
                  <a:lnTo>
                    <a:pt x="27" y="31"/>
                  </a:lnTo>
                  <a:lnTo>
                    <a:pt x="29" y="32"/>
                  </a:lnTo>
                  <a:lnTo>
                    <a:pt x="29" y="32"/>
                  </a:lnTo>
                  <a:lnTo>
                    <a:pt x="29" y="32"/>
                  </a:lnTo>
                  <a:lnTo>
                    <a:pt x="31" y="32"/>
                  </a:lnTo>
                  <a:lnTo>
                    <a:pt x="31" y="34"/>
                  </a:lnTo>
                  <a:lnTo>
                    <a:pt x="31" y="32"/>
                  </a:lnTo>
                  <a:lnTo>
                    <a:pt x="33" y="32"/>
                  </a:lnTo>
                  <a:lnTo>
                    <a:pt x="37" y="32"/>
                  </a:lnTo>
                  <a:lnTo>
                    <a:pt x="40" y="34"/>
                  </a:lnTo>
                  <a:lnTo>
                    <a:pt x="44" y="34"/>
                  </a:lnTo>
                  <a:lnTo>
                    <a:pt x="46" y="36"/>
                  </a:lnTo>
                  <a:lnTo>
                    <a:pt x="46" y="38"/>
                  </a:lnTo>
                  <a:lnTo>
                    <a:pt x="46" y="38"/>
                  </a:lnTo>
                  <a:lnTo>
                    <a:pt x="47" y="38"/>
                  </a:lnTo>
                  <a:lnTo>
                    <a:pt x="49" y="40"/>
                  </a:lnTo>
                  <a:lnTo>
                    <a:pt x="49" y="41"/>
                  </a:lnTo>
                  <a:lnTo>
                    <a:pt x="51" y="40"/>
                  </a:lnTo>
                  <a:lnTo>
                    <a:pt x="53" y="40"/>
                  </a:lnTo>
                  <a:lnTo>
                    <a:pt x="53" y="41"/>
                  </a:lnTo>
                  <a:lnTo>
                    <a:pt x="56" y="45"/>
                  </a:lnTo>
                  <a:lnTo>
                    <a:pt x="56" y="50"/>
                  </a:lnTo>
                  <a:lnTo>
                    <a:pt x="60" y="52"/>
                  </a:lnTo>
                  <a:lnTo>
                    <a:pt x="60" y="54"/>
                  </a:lnTo>
                  <a:lnTo>
                    <a:pt x="60" y="54"/>
                  </a:lnTo>
                  <a:lnTo>
                    <a:pt x="62" y="52"/>
                  </a:lnTo>
                  <a:lnTo>
                    <a:pt x="62" y="52"/>
                  </a:lnTo>
                  <a:lnTo>
                    <a:pt x="64" y="52"/>
                  </a:lnTo>
                  <a:lnTo>
                    <a:pt x="64" y="52"/>
                  </a:lnTo>
                  <a:lnTo>
                    <a:pt x="65" y="54"/>
                  </a:lnTo>
                  <a:lnTo>
                    <a:pt x="65" y="54"/>
                  </a:lnTo>
                  <a:lnTo>
                    <a:pt x="67" y="56"/>
                  </a:lnTo>
                  <a:lnTo>
                    <a:pt x="71" y="56"/>
                  </a:lnTo>
                  <a:lnTo>
                    <a:pt x="73" y="58"/>
                  </a:lnTo>
                  <a:lnTo>
                    <a:pt x="74" y="59"/>
                  </a:lnTo>
                  <a:lnTo>
                    <a:pt x="76" y="61"/>
                  </a:lnTo>
                  <a:lnTo>
                    <a:pt x="76" y="63"/>
                  </a:lnTo>
                  <a:lnTo>
                    <a:pt x="80" y="79"/>
                  </a:lnTo>
                  <a:lnTo>
                    <a:pt x="80" y="79"/>
                  </a:lnTo>
                  <a:lnTo>
                    <a:pt x="80" y="81"/>
                  </a:lnTo>
                  <a:lnTo>
                    <a:pt x="80" y="81"/>
                  </a:lnTo>
                  <a:lnTo>
                    <a:pt x="82" y="83"/>
                  </a:lnTo>
                  <a:lnTo>
                    <a:pt x="82" y="83"/>
                  </a:lnTo>
                  <a:lnTo>
                    <a:pt x="82" y="83"/>
                  </a:lnTo>
                  <a:lnTo>
                    <a:pt x="83" y="92"/>
                  </a:lnTo>
                  <a:lnTo>
                    <a:pt x="85" y="96"/>
                  </a:lnTo>
                  <a:lnTo>
                    <a:pt x="85" y="97"/>
                  </a:lnTo>
                  <a:lnTo>
                    <a:pt x="85" y="99"/>
                  </a:lnTo>
                  <a:lnTo>
                    <a:pt x="85" y="99"/>
                  </a:lnTo>
                  <a:lnTo>
                    <a:pt x="85" y="101"/>
                  </a:lnTo>
                  <a:lnTo>
                    <a:pt x="87" y="103"/>
                  </a:lnTo>
                  <a:lnTo>
                    <a:pt x="89" y="106"/>
                  </a:lnTo>
                  <a:lnTo>
                    <a:pt x="89" y="106"/>
                  </a:lnTo>
                  <a:lnTo>
                    <a:pt x="89" y="108"/>
                  </a:lnTo>
                  <a:lnTo>
                    <a:pt x="91" y="114"/>
                  </a:lnTo>
                  <a:lnTo>
                    <a:pt x="91" y="119"/>
                  </a:lnTo>
                  <a:lnTo>
                    <a:pt x="91" y="119"/>
                  </a:lnTo>
                  <a:lnTo>
                    <a:pt x="91" y="119"/>
                  </a:lnTo>
                  <a:lnTo>
                    <a:pt x="89" y="121"/>
                  </a:lnTo>
                  <a:lnTo>
                    <a:pt x="89" y="121"/>
                  </a:lnTo>
                  <a:lnTo>
                    <a:pt x="89" y="123"/>
                  </a:lnTo>
                  <a:lnTo>
                    <a:pt x="89" y="123"/>
                  </a:lnTo>
                  <a:lnTo>
                    <a:pt x="89" y="123"/>
                  </a:lnTo>
                  <a:lnTo>
                    <a:pt x="87" y="128"/>
                  </a:lnTo>
                  <a:lnTo>
                    <a:pt x="85" y="130"/>
                  </a:lnTo>
                  <a:lnTo>
                    <a:pt x="82" y="132"/>
                  </a:lnTo>
                  <a:lnTo>
                    <a:pt x="82" y="133"/>
                  </a:lnTo>
                  <a:lnTo>
                    <a:pt x="78" y="139"/>
                  </a:lnTo>
                  <a:lnTo>
                    <a:pt x="83" y="141"/>
                  </a:lnTo>
                  <a:lnTo>
                    <a:pt x="83" y="141"/>
                  </a:lnTo>
                  <a:lnTo>
                    <a:pt x="85" y="141"/>
                  </a:lnTo>
                  <a:lnTo>
                    <a:pt x="87" y="141"/>
                  </a:lnTo>
                  <a:lnTo>
                    <a:pt x="87" y="141"/>
                  </a:lnTo>
                  <a:lnTo>
                    <a:pt x="87" y="141"/>
                  </a:lnTo>
                  <a:lnTo>
                    <a:pt x="87" y="143"/>
                  </a:lnTo>
                  <a:lnTo>
                    <a:pt x="87" y="143"/>
                  </a:lnTo>
                  <a:lnTo>
                    <a:pt x="87" y="143"/>
                  </a:lnTo>
                  <a:lnTo>
                    <a:pt x="87" y="143"/>
                  </a:lnTo>
                  <a:lnTo>
                    <a:pt x="89" y="143"/>
                  </a:lnTo>
                  <a:lnTo>
                    <a:pt x="89" y="143"/>
                  </a:lnTo>
                  <a:lnTo>
                    <a:pt x="93" y="144"/>
                  </a:lnTo>
                  <a:lnTo>
                    <a:pt x="93" y="146"/>
                  </a:lnTo>
                  <a:lnTo>
                    <a:pt x="93" y="144"/>
                  </a:lnTo>
                  <a:lnTo>
                    <a:pt x="94" y="143"/>
                  </a:lnTo>
                  <a:lnTo>
                    <a:pt x="96" y="141"/>
                  </a:lnTo>
                  <a:lnTo>
                    <a:pt x="98" y="141"/>
                  </a:lnTo>
                  <a:lnTo>
                    <a:pt x="100" y="141"/>
                  </a:lnTo>
                  <a:lnTo>
                    <a:pt x="103" y="141"/>
                  </a:lnTo>
                  <a:lnTo>
                    <a:pt x="105" y="141"/>
                  </a:lnTo>
                  <a:lnTo>
                    <a:pt x="105" y="141"/>
                  </a:lnTo>
                  <a:lnTo>
                    <a:pt x="105" y="141"/>
                  </a:lnTo>
                  <a:lnTo>
                    <a:pt x="107" y="141"/>
                  </a:lnTo>
                  <a:lnTo>
                    <a:pt x="107" y="141"/>
                  </a:lnTo>
                  <a:lnTo>
                    <a:pt x="109" y="141"/>
                  </a:lnTo>
                  <a:lnTo>
                    <a:pt x="109" y="141"/>
                  </a:lnTo>
                  <a:lnTo>
                    <a:pt x="111" y="141"/>
                  </a:lnTo>
                  <a:lnTo>
                    <a:pt x="111" y="141"/>
                  </a:lnTo>
                  <a:lnTo>
                    <a:pt x="112" y="141"/>
                  </a:lnTo>
                  <a:lnTo>
                    <a:pt x="114" y="141"/>
                  </a:lnTo>
                  <a:lnTo>
                    <a:pt x="123" y="144"/>
                  </a:lnTo>
                  <a:lnTo>
                    <a:pt x="125" y="144"/>
                  </a:lnTo>
                  <a:lnTo>
                    <a:pt x="125" y="144"/>
                  </a:lnTo>
                  <a:lnTo>
                    <a:pt x="125" y="144"/>
                  </a:lnTo>
                  <a:lnTo>
                    <a:pt x="127" y="143"/>
                  </a:lnTo>
                  <a:lnTo>
                    <a:pt x="129" y="141"/>
                  </a:lnTo>
                  <a:lnTo>
                    <a:pt x="129" y="139"/>
                  </a:lnTo>
                  <a:lnTo>
                    <a:pt x="129" y="137"/>
                  </a:lnTo>
                  <a:lnTo>
                    <a:pt x="130" y="135"/>
                  </a:lnTo>
                  <a:lnTo>
                    <a:pt x="130" y="135"/>
                  </a:lnTo>
                  <a:lnTo>
                    <a:pt x="130" y="135"/>
                  </a:lnTo>
                  <a:lnTo>
                    <a:pt x="130" y="135"/>
                  </a:lnTo>
                  <a:lnTo>
                    <a:pt x="132" y="135"/>
                  </a:lnTo>
                  <a:lnTo>
                    <a:pt x="134" y="133"/>
                  </a:lnTo>
                  <a:lnTo>
                    <a:pt x="141" y="135"/>
                  </a:lnTo>
                  <a:lnTo>
                    <a:pt x="143" y="135"/>
                  </a:lnTo>
                  <a:lnTo>
                    <a:pt x="143" y="135"/>
                  </a:lnTo>
                  <a:lnTo>
                    <a:pt x="141" y="137"/>
                  </a:lnTo>
                  <a:lnTo>
                    <a:pt x="141" y="137"/>
                  </a:lnTo>
                  <a:lnTo>
                    <a:pt x="141" y="137"/>
                  </a:lnTo>
                  <a:lnTo>
                    <a:pt x="141" y="139"/>
                  </a:lnTo>
                  <a:lnTo>
                    <a:pt x="141" y="139"/>
                  </a:lnTo>
                  <a:lnTo>
                    <a:pt x="139" y="141"/>
                  </a:lnTo>
                  <a:lnTo>
                    <a:pt x="141" y="141"/>
                  </a:lnTo>
                  <a:lnTo>
                    <a:pt x="143" y="143"/>
                  </a:lnTo>
                  <a:lnTo>
                    <a:pt x="143" y="143"/>
                  </a:lnTo>
                  <a:lnTo>
                    <a:pt x="145" y="141"/>
                  </a:lnTo>
                  <a:lnTo>
                    <a:pt x="145" y="141"/>
                  </a:lnTo>
                  <a:lnTo>
                    <a:pt x="145" y="141"/>
                  </a:lnTo>
                  <a:lnTo>
                    <a:pt x="145" y="141"/>
                  </a:lnTo>
                  <a:lnTo>
                    <a:pt x="147" y="143"/>
                  </a:lnTo>
                  <a:lnTo>
                    <a:pt x="147" y="143"/>
                  </a:lnTo>
                  <a:lnTo>
                    <a:pt x="148" y="143"/>
                  </a:lnTo>
                  <a:lnTo>
                    <a:pt x="148" y="143"/>
                  </a:lnTo>
                  <a:lnTo>
                    <a:pt x="148" y="144"/>
                  </a:lnTo>
                  <a:lnTo>
                    <a:pt x="148" y="144"/>
                  </a:lnTo>
                  <a:lnTo>
                    <a:pt x="148" y="144"/>
                  </a:lnTo>
                  <a:lnTo>
                    <a:pt x="150" y="144"/>
                  </a:lnTo>
                  <a:lnTo>
                    <a:pt x="150" y="148"/>
                  </a:lnTo>
                  <a:lnTo>
                    <a:pt x="152" y="148"/>
                  </a:lnTo>
                  <a:lnTo>
                    <a:pt x="156" y="150"/>
                  </a:lnTo>
                  <a:lnTo>
                    <a:pt x="158" y="153"/>
                  </a:lnTo>
                  <a:lnTo>
                    <a:pt x="159" y="153"/>
                  </a:lnTo>
                  <a:lnTo>
                    <a:pt x="161" y="153"/>
                  </a:lnTo>
                  <a:lnTo>
                    <a:pt x="161" y="153"/>
                  </a:lnTo>
                  <a:lnTo>
                    <a:pt x="161" y="155"/>
                  </a:lnTo>
                  <a:lnTo>
                    <a:pt x="159" y="155"/>
                  </a:lnTo>
                  <a:lnTo>
                    <a:pt x="158" y="157"/>
                  </a:lnTo>
                  <a:lnTo>
                    <a:pt x="158" y="157"/>
                  </a:lnTo>
                  <a:lnTo>
                    <a:pt x="159" y="157"/>
                  </a:lnTo>
                  <a:lnTo>
                    <a:pt x="161" y="157"/>
                  </a:lnTo>
                  <a:lnTo>
                    <a:pt x="161" y="159"/>
                  </a:lnTo>
                  <a:lnTo>
                    <a:pt x="163" y="161"/>
                  </a:lnTo>
                  <a:lnTo>
                    <a:pt x="163" y="162"/>
                  </a:lnTo>
                  <a:lnTo>
                    <a:pt x="168" y="161"/>
                  </a:lnTo>
                  <a:lnTo>
                    <a:pt x="170" y="161"/>
                  </a:lnTo>
                  <a:lnTo>
                    <a:pt x="170" y="161"/>
                  </a:lnTo>
                  <a:lnTo>
                    <a:pt x="172" y="162"/>
                  </a:lnTo>
                  <a:lnTo>
                    <a:pt x="174" y="162"/>
                  </a:lnTo>
                  <a:lnTo>
                    <a:pt x="174" y="164"/>
                  </a:lnTo>
                  <a:lnTo>
                    <a:pt x="174" y="166"/>
                  </a:lnTo>
                  <a:lnTo>
                    <a:pt x="174" y="166"/>
                  </a:lnTo>
                  <a:lnTo>
                    <a:pt x="176" y="166"/>
                  </a:lnTo>
                  <a:lnTo>
                    <a:pt x="176" y="166"/>
                  </a:lnTo>
                  <a:lnTo>
                    <a:pt x="177" y="166"/>
                  </a:lnTo>
                  <a:lnTo>
                    <a:pt x="179" y="166"/>
                  </a:lnTo>
                  <a:lnTo>
                    <a:pt x="188" y="166"/>
                  </a:lnTo>
                  <a:lnTo>
                    <a:pt x="190" y="166"/>
                  </a:lnTo>
                  <a:lnTo>
                    <a:pt x="190" y="166"/>
                  </a:lnTo>
                  <a:lnTo>
                    <a:pt x="194" y="164"/>
                  </a:lnTo>
                  <a:lnTo>
                    <a:pt x="195" y="162"/>
                  </a:lnTo>
                  <a:lnTo>
                    <a:pt x="199" y="162"/>
                  </a:lnTo>
                  <a:lnTo>
                    <a:pt x="201" y="162"/>
                  </a:lnTo>
                  <a:lnTo>
                    <a:pt x="201" y="162"/>
                  </a:lnTo>
                  <a:lnTo>
                    <a:pt x="203" y="162"/>
                  </a:lnTo>
                  <a:lnTo>
                    <a:pt x="204" y="161"/>
                  </a:lnTo>
                  <a:lnTo>
                    <a:pt x="204" y="161"/>
                  </a:lnTo>
                  <a:lnTo>
                    <a:pt x="206" y="162"/>
                  </a:lnTo>
                  <a:lnTo>
                    <a:pt x="208" y="162"/>
                  </a:lnTo>
                  <a:lnTo>
                    <a:pt x="210" y="161"/>
                  </a:lnTo>
                  <a:lnTo>
                    <a:pt x="210" y="161"/>
                  </a:lnTo>
                  <a:lnTo>
                    <a:pt x="210" y="159"/>
                  </a:lnTo>
                  <a:lnTo>
                    <a:pt x="210" y="159"/>
                  </a:lnTo>
                  <a:lnTo>
                    <a:pt x="210" y="159"/>
                  </a:lnTo>
                  <a:lnTo>
                    <a:pt x="212" y="159"/>
                  </a:lnTo>
                  <a:lnTo>
                    <a:pt x="212" y="159"/>
                  </a:lnTo>
                  <a:lnTo>
                    <a:pt x="214" y="159"/>
                  </a:lnTo>
                  <a:lnTo>
                    <a:pt x="215" y="161"/>
                  </a:lnTo>
                  <a:lnTo>
                    <a:pt x="215" y="161"/>
                  </a:lnTo>
                  <a:lnTo>
                    <a:pt x="217" y="161"/>
                  </a:lnTo>
                  <a:lnTo>
                    <a:pt x="217" y="161"/>
                  </a:lnTo>
                  <a:lnTo>
                    <a:pt x="219" y="161"/>
                  </a:lnTo>
                  <a:lnTo>
                    <a:pt x="219" y="159"/>
                  </a:lnTo>
                  <a:lnTo>
                    <a:pt x="219" y="159"/>
                  </a:lnTo>
                  <a:lnTo>
                    <a:pt x="219" y="159"/>
                  </a:lnTo>
                  <a:lnTo>
                    <a:pt x="223" y="161"/>
                  </a:lnTo>
                  <a:lnTo>
                    <a:pt x="223" y="161"/>
                  </a:lnTo>
                  <a:lnTo>
                    <a:pt x="224" y="161"/>
                  </a:lnTo>
                  <a:lnTo>
                    <a:pt x="226" y="161"/>
                  </a:lnTo>
                  <a:lnTo>
                    <a:pt x="226" y="161"/>
                  </a:lnTo>
                  <a:lnTo>
                    <a:pt x="228" y="161"/>
                  </a:lnTo>
                  <a:lnTo>
                    <a:pt x="228" y="159"/>
                  </a:lnTo>
                  <a:lnTo>
                    <a:pt x="228" y="161"/>
                  </a:lnTo>
                  <a:lnTo>
                    <a:pt x="228" y="161"/>
                  </a:lnTo>
                  <a:lnTo>
                    <a:pt x="228" y="161"/>
                  </a:lnTo>
                  <a:lnTo>
                    <a:pt x="230" y="162"/>
                  </a:lnTo>
                  <a:lnTo>
                    <a:pt x="230" y="161"/>
                  </a:lnTo>
                  <a:lnTo>
                    <a:pt x="232" y="161"/>
                  </a:lnTo>
                  <a:lnTo>
                    <a:pt x="232" y="159"/>
                  </a:lnTo>
                  <a:lnTo>
                    <a:pt x="232" y="159"/>
                  </a:lnTo>
                  <a:lnTo>
                    <a:pt x="233" y="159"/>
                  </a:lnTo>
                  <a:lnTo>
                    <a:pt x="235" y="159"/>
                  </a:lnTo>
                  <a:lnTo>
                    <a:pt x="242" y="161"/>
                  </a:lnTo>
                  <a:lnTo>
                    <a:pt x="244" y="159"/>
                  </a:lnTo>
                  <a:lnTo>
                    <a:pt x="244" y="159"/>
                  </a:lnTo>
                  <a:lnTo>
                    <a:pt x="244" y="159"/>
                  </a:lnTo>
                  <a:lnTo>
                    <a:pt x="244" y="159"/>
                  </a:lnTo>
                  <a:lnTo>
                    <a:pt x="242" y="157"/>
                  </a:lnTo>
                  <a:lnTo>
                    <a:pt x="242" y="157"/>
                  </a:lnTo>
                  <a:lnTo>
                    <a:pt x="242" y="155"/>
                  </a:lnTo>
                  <a:lnTo>
                    <a:pt x="248" y="155"/>
                  </a:lnTo>
                  <a:lnTo>
                    <a:pt x="250" y="155"/>
                  </a:lnTo>
                  <a:lnTo>
                    <a:pt x="250" y="155"/>
                  </a:lnTo>
                  <a:lnTo>
                    <a:pt x="251" y="155"/>
                  </a:lnTo>
                  <a:lnTo>
                    <a:pt x="251" y="153"/>
                  </a:lnTo>
                  <a:lnTo>
                    <a:pt x="257" y="150"/>
                  </a:lnTo>
                  <a:lnTo>
                    <a:pt x="264" y="144"/>
                  </a:lnTo>
                  <a:lnTo>
                    <a:pt x="266" y="143"/>
                  </a:lnTo>
                  <a:lnTo>
                    <a:pt x="268" y="143"/>
                  </a:lnTo>
                  <a:lnTo>
                    <a:pt x="268" y="144"/>
                  </a:lnTo>
                  <a:lnTo>
                    <a:pt x="271" y="144"/>
                  </a:lnTo>
                  <a:lnTo>
                    <a:pt x="271" y="146"/>
                  </a:lnTo>
                  <a:lnTo>
                    <a:pt x="273" y="144"/>
                  </a:lnTo>
                  <a:lnTo>
                    <a:pt x="275" y="144"/>
                  </a:lnTo>
                  <a:lnTo>
                    <a:pt x="275" y="144"/>
                  </a:lnTo>
                  <a:lnTo>
                    <a:pt x="277" y="146"/>
                  </a:lnTo>
                  <a:lnTo>
                    <a:pt x="277" y="148"/>
                  </a:lnTo>
                  <a:lnTo>
                    <a:pt x="284" y="150"/>
                  </a:lnTo>
                  <a:lnTo>
                    <a:pt x="288" y="152"/>
                  </a:lnTo>
                  <a:lnTo>
                    <a:pt x="289" y="152"/>
                  </a:lnTo>
                  <a:lnTo>
                    <a:pt x="289" y="152"/>
                  </a:lnTo>
                  <a:lnTo>
                    <a:pt x="288" y="152"/>
                  </a:lnTo>
                  <a:lnTo>
                    <a:pt x="288" y="152"/>
                  </a:lnTo>
                  <a:lnTo>
                    <a:pt x="286" y="153"/>
                  </a:lnTo>
                  <a:lnTo>
                    <a:pt x="288" y="155"/>
                  </a:lnTo>
                  <a:lnTo>
                    <a:pt x="289" y="157"/>
                  </a:lnTo>
                  <a:lnTo>
                    <a:pt x="291" y="159"/>
                  </a:lnTo>
                  <a:lnTo>
                    <a:pt x="293" y="159"/>
                  </a:lnTo>
                  <a:lnTo>
                    <a:pt x="300" y="162"/>
                  </a:lnTo>
                  <a:lnTo>
                    <a:pt x="302" y="162"/>
                  </a:lnTo>
                  <a:lnTo>
                    <a:pt x="304" y="162"/>
                  </a:lnTo>
                  <a:lnTo>
                    <a:pt x="306" y="162"/>
                  </a:lnTo>
                  <a:lnTo>
                    <a:pt x="306" y="161"/>
                  </a:lnTo>
                  <a:lnTo>
                    <a:pt x="307" y="161"/>
                  </a:lnTo>
                  <a:lnTo>
                    <a:pt x="309" y="161"/>
                  </a:lnTo>
                  <a:lnTo>
                    <a:pt x="313" y="161"/>
                  </a:lnTo>
                  <a:lnTo>
                    <a:pt x="313" y="161"/>
                  </a:lnTo>
                  <a:lnTo>
                    <a:pt x="315" y="161"/>
                  </a:lnTo>
                  <a:lnTo>
                    <a:pt x="316" y="162"/>
                  </a:lnTo>
                  <a:lnTo>
                    <a:pt x="318" y="166"/>
                  </a:lnTo>
                  <a:lnTo>
                    <a:pt x="320" y="166"/>
                  </a:lnTo>
                  <a:lnTo>
                    <a:pt x="322" y="168"/>
                  </a:lnTo>
                  <a:lnTo>
                    <a:pt x="324" y="168"/>
                  </a:lnTo>
                  <a:lnTo>
                    <a:pt x="325" y="170"/>
                  </a:lnTo>
                  <a:lnTo>
                    <a:pt x="325" y="170"/>
                  </a:lnTo>
                  <a:lnTo>
                    <a:pt x="327" y="170"/>
                  </a:lnTo>
                  <a:lnTo>
                    <a:pt x="327" y="170"/>
                  </a:lnTo>
                  <a:lnTo>
                    <a:pt x="327" y="168"/>
                  </a:lnTo>
                  <a:lnTo>
                    <a:pt x="327" y="168"/>
                  </a:lnTo>
                  <a:lnTo>
                    <a:pt x="329" y="168"/>
                  </a:lnTo>
                  <a:lnTo>
                    <a:pt x="331" y="168"/>
                  </a:lnTo>
                  <a:lnTo>
                    <a:pt x="331" y="168"/>
                  </a:lnTo>
                  <a:lnTo>
                    <a:pt x="333" y="168"/>
                  </a:lnTo>
                  <a:lnTo>
                    <a:pt x="333" y="166"/>
                  </a:lnTo>
                  <a:lnTo>
                    <a:pt x="333" y="166"/>
                  </a:lnTo>
                  <a:lnTo>
                    <a:pt x="333" y="164"/>
                  </a:lnTo>
                  <a:lnTo>
                    <a:pt x="334" y="161"/>
                  </a:lnTo>
                  <a:lnTo>
                    <a:pt x="334" y="159"/>
                  </a:lnTo>
                  <a:lnTo>
                    <a:pt x="334" y="159"/>
                  </a:lnTo>
                  <a:lnTo>
                    <a:pt x="334" y="159"/>
                  </a:lnTo>
                  <a:lnTo>
                    <a:pt x="336" y="159"/>
                  </a:lnTo>
                  <a:lnTo>
                    <a:pt x="336" y="157"/>
                  </a:lnTo>
                  <a:lnTo>
                    <a:pt x="336" y="157"/>
                  </a:lnTo>
                  <a:lnTo>
                    <a:pt x="336" y="155"/>
                  </a:lnTo>
                  <a:lnTo>
                    <a:pt x="336" y="155"/>
                  </a:lnTo>
                  <a:lnTo>
                    <a:pt x="336" y="155"/>
                  </a:lnTo>
                  <a:lnTo>
                    <a:pt x="336" y="155"/>
                  </a:lnTo>
                  <a:lnTo>
                    <a:pt x="336" y="15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8" name="Freeform 44"/>
            <p:cNvSpPr>
              <a:spLocks noEditPoints="1"/>
            </p:cNvSpPr>
            <p:nvPr/>
          </p:nvSpPr>
          <p:spPr bwMode="auto">
            <a:xfrm>
              <a:off x="6853723" y="3807780"/>
              <a:ext cx="1015908" cy="974442"/>
            </a:xfrm>
            <a:custGeom>
              <a:avLst/>
              <a:gdLst>
                <a:gd name="T0" fmla="*/ 724 w 735"/>
                <a:gd name="T1" fmla="*/ 595 h 705"/>
                <a:gd name="T2" fmla="*/ 692 w 735"/>
                <a:gd name="T3" fmla="*/ 627 h 705"/>
                <a:gd name="T4" fmla="*/ 685 w 735"/>
                <a:gd name="T5" fmla="*/ 647 h 705"/>
                <a:gd name="T6" fmla="*/ 697 w 735"/>
                <a:gd name="T7" fmla="*/ 669 h 705"/>
                <a:gd name="T8" fmla="*/ 699 w 735"/>
                <a:gd name="T9" fmla="*/ 692 h 705"/>
                <a:gd name="T10" fmla="*/ 719 w 735"/>
                <a:gd name="T11" fmla="*/ 698 h 705"/>
                <a:gd name="T12" fmla="*/ 735 w 735"/>
                <a:gd name="T13" fmla="*/ 642 h 705"/>
                <a:gd name="T14" fmla="*/ 181 w 735"/>
                <a:gd name="T15" fmla="*/ 365 h 705"/>
                <a:gd name="T16" fmla="*/ 148 w 735"/>
                <a:gd name="T17" fmla="*/ 315 h 705"/>
                <a:gd name="T18" fmla="*/ 638 w 735"/>
                <a:gd name="T19" fmla="*/ 159 h 705"/>
                <a:gd name="T20" fmla="*/ 592 w 735"/>
                <a:gd name="T21" fmla="*/ 148 h 705"/>
                <a:gd name="T22" fmla="*/ 549 w 735"/>
                <a:gd name="T23" fmla="*/ 125 h 705"/>
                <a:gd name="T24" fmla="*/ 506 w 735"/>
                <a:gd name="T25" fmla="*/ 101 h 705"/>
                <a:gd name="T26" fmla="*/ 464 w 735"/>
                <a:gd name="T27" fmla="*/ 87 h 705"/>
                <a:gd name="T28" fmla="*/ 439 w 735"/>
                <a:gd name="T29" fmla="*/ 54 h 705"/>
                <a:gd name="T30" fmla="*/ 388 w 735"/>
                <a:gd name="T31" fmla="*/ 22 h 705"/>
                <a:gd name="T32" fmla="*/ 338 w 735"/>
                <a:gd name="T33" fmla="*/ 56 h 705"/>
                <a:gd name="T34" fmla="*/ 269 w 735"/>
                <a:gd name="T35" fmla="*/ 127 h 705"/>
                <a:gd name="T36" fmla="*/ 193 w 735"/>
                <a:gd name="T37" fmla="*/ 116 h 705"/>
                <a:gd name="T38" fmla="*/ 164 w 735"/>
                <a:gd name="T39" fmla="*/ 125 h 705"/>
                <a:gd name="T40" fmla="*/ 177 w 735"/>
                <a:gd name="T41" fmla="*/ 161 h 705"/>
                <a:gd name="T42" fmla="*/ 164 w 735"/>
                <a:gd name="T43" fmla="*/ 185 h 705"/>
                <a:gd name="T44" fmla="*/ 146 w 735"/>
                <a:gd name="T45" fmla="*/ 192 h 705"/>
                <a:gd name="T46" fmla="*/ 116 w 735"/>
                <a:gd name="T47" fmla="*/ 194 h 705"/>
                <a:gd name="T48" fmla="*/ 96 w 735"/>
                <a:gd name="T49" fmla="*/ 177 h 705"/>
                <a:gd name="T50" fmla="*/ 65 w 735"/>
                <a:gd name="T51" fmla="*/ 188 h 705"/>
                <a:gd name="T52" fmla="*/ 42 w 735"/>
                <a:gd name="T53" fmla="*/ 190 h 705"/>
                <a:gd name="T54" fmla="*/ 25 w 735"/>
                <a:gd name="T55" fmla="*/ 212 h 705"/>
                <a:gd name="T56" fmla="*/ 36 w 735"/>
                <a:gd name="T57" fmla="*/ 217 h 705"/>
                <a:gd name="T58" fmla="*/ 20 w 735"/>
                <a:gd name="T59" fmla="*/ 233 h 705"/>
                <a:gd name="T60" fmla="*/ 56 w 735"/>
                <a:gd name="T61" fmla="*/ 248 h 705"/>
                <a:gd name="T62" fmla="*/ 90 w 735"/>
                <a:gd name="T63" fmla="*/ 255 h 705"/>
                <a:gd name="T64" fmla="*/ 98 w 735"/>
                <a:gd name="T65" fmla="*/ 266 h 705"/>
                <a:gd name="T66" fmla="*/ 107 w 735"/>
                <a:gd name="T67" fmla="*/ 264 h 705"/>
                <a:gd name="T68" fmla="*/ 110 w 735"/>
                <a:gd name="T69" fmla="*/ 271 h 705"/>
                <a:gd name="T70" fmla="*/ 136 w 735"/>
                <a:gd name="T71" fmla="*/ 280 h 705"/>
                <a:gd name="T72" fmla="*/ 161 w 735"/>
                <a:gd name="T73" fmla="*/ 289 h 705"/>
                <a:gd name="T74" fmla="*/ 150 w 735"/>
                <a:gd name="T75" fmla="*/ 320 h 705"/>
                <a:gd name="T76" fmla="*/ 199 w 735"/>
                <a:gd name="T77" fmla="*/ 362 h 705"/>
                <a:gd name="T78" fmla="*/ 202 w 735"/>
                <a:gd name="T79" fmla="*/ 390 h 705"/>
                <a:gd name="T80" fmla="*/ 229 w 735"/>
                <a:gd name="T81" fmla="*/ 459 h 705"/>
                <a:gd name="T82" fmla="*/ 202 w 735"/>
                <a:gd name="T83" fmla="*/ 475 h 705"/>
                <a:gd name="T84" fmla="*/ 175 w 735"/>
                <a:gd name="T85" fmla="*/ 576 h 705"/>
                <a:gd name="T86" fmla="*/ 219 w 735"/>
                <a:gd name="T87" fmla="*/ 602 h 705"/>
                <a:gd name="T88" fmla="*/ 269 w 735"/>
                <a:gd name="T89" fmla="*/ 616 h 705"/>
                <a:gd name="T90" fmla="*/ 322 w 735"/>
                <a:gd name="T91" fmla="*/ 614 h 705"/>
                <a:gd name="T92" fmla="*/ 376 w 735"/>
                <a:gd name="T93" fmla="*/ 636 h 705"/>
                <a:gd name="T94" fmla="*/ 408 w 735"/>
                <a:gd name="T95" fmla="*/ 622 h 705"/>
                <a:gd name="T96" fmla="*/ 489 w 735"/>
                <a:gd name="T97" fmla="*/ 571 h 705"/>
                <a:gd name="T98" fmla="*/ 515 w 735"/>
                <a:gd name="T99" fmla="*/ 560 h 705"/>
                <a:gd name="T100" fmla="*/ 547 w 735"/>
                <a:gd name="T101" fmla="*/ 591 h 705"/>
                <a:gd name="T102" fmla="*/ 585 w 735"/>
                <a:gd name="T103" fmla="*/ 582 h 705"/>
                <a:gd name="T104" fmla="*/ 609 w 735"/>
                <a:gd name="T105" fmla="*/ 557 h 705"/>
                <a:gd name="T106" fmla="*/ 638 w 735"/>
                <a:gd name="T107" fmla="*/ 528 h 705"/>
                <a:gd name="T108" fmla="*/ 603 w 735"/>
                <a:gd name="T109" fmla="*/ 483 h 705"/>
                <a:gd name="T110" fmla="*/ 600 w 735"/>
                <a:gd name="T111" fmla="*/ 443 h 705"/>
                <a:gd name="T112" fmla="*/ 600 w 735"/>
                <a:gd name="T113" fmla="*/ 396 h 705"/>
                <a:gd name="T114" fmla="*/ 582 w 735"/>
                <a:gd name="T115" fmla="*/ 353 h 705"/>
                <a:gd name="T116" fmla="*/ 560 w 735"/>
                <a:gd name="T117" fmla="*/ 351 h 705"/>
                <a:gd name="T118" fmla="*/ 609 w 735"/>
                <a:gd name="T119" fmla="*/ 287 h 705"/>
                <a:gd name="T120" fmla="*/ 630 w 735"/>
                <a:gd name="T121" fmla="*/ 277 h 705"/>
                <a:gd name="T122" fmla="*/ 638 w 735"/>
                <a:gd name="T123" fmla="*/ 241 h 705"/>
                <a:gd name="T124" fmla="*/ 661 w 735"/>
                <a:gd name="T125" fmla="*/ 177 h 7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35" h="705">
                  <a:moveTo>
                    <a:pt x="731" y="620"/>
                  </a:moveTo>
                  <a:lnTo>
                    <a:pt x="731" y="620"/>
                  </a:lnTo>
                  <a:lnTo>
                    <a:pt x="730" y="618"/>
                  </a:lnTo>
                  <a:lnTo>
                    <a:pt x="731" y="620"/>
                  </a:lnTo>
                  <a:lnTo>
                    <a:pt x="731" y="620"/>
                  </a:lnTo>
                  <a:close/>
                  <a:moveTo>
                    <a:pt x="735" y="642"/>
                  </a:moveTo>
                  <a:lnTo>
                    <a:pt x="735" y="640"/>
                  </a:lnTo>
                  <a:lnTo>
                    <a:pt x="733" y="638"/>
                  </a:lnTo>
                  <a:lnTo>
                    <a:pt x="733" y="636"/>
                  </a:lnTo>
                  <a:lnTo>
                    <a:pt x="733" y="636"/>
                  </a:lnTo>
                  <a:lnTo>
                    <a:pt x="733" y="634"/>
                  </a:lnTo>
                  <a:lnTo>
                    <a:pt x="733" y="632"/>
                  </a:lnTo>
                  <a:lnTo>
                    <a:pt x="733" y="632"/>
                  </a:lnTo>
                  <a:lnTo>
                    <a:pt x="733" y="631"/>
                  </a:lnTo>
                  <a:lnTo>
                    <a:pt x="733" y="629"/>
                  </a:lnTo>
                  <a:lnTo>
                    <a:pt x="733" y="625"/>
                  </a:lnTo>
                  <a:lnTo>
                    <a:pt x="733" y="623"/>
                  </a:lnTo>
                  <a:lnTo>
                    <a:pt x="733" y="623"/>
                  </a:lnTo>
                  <a:lnTo>
                    <a:pt x="731" y="620"/>
                  </a:lnTo>
                  <a:lnTo>
                    <a:pt x="731" y="622"/>
                  </a:lnTo>
                  <a:lnTo>
                    <a:pt x="731" y="623"/>
                  </a:lnTo>
                  <a:lnTo>
                    <a:pt x="733" y="623"/>
                  </a:lnTo>
                  <a:lnTo>
                    <a:pt x="731" y="623"/>
                  </a:lnTo>
                  <a:lnTo>
                    <a:pt x="731" y="623"/>
                  </a:lnTo>
                  <a:lnTo>
                    <a:pt x="730" y="622"/>
                  </a:lnTo>
                  <a:lnTo>
                    <a:pt x="730" y="622"/>
                  </a:lnTo>
                  <a:lnTo>
                    <a:pt x="730" y="622"/>
                  </a:lnTo>
                  <a:lnTo>
                    <a:pt x="730" y="622"/>
                  </a:lnTo>
                  <a:lnTo>
                    <a:pt x="730" y="620"/>
                  </a:lnTo>
                  <a:lnTo>
                    <a:pt x="730" y="620"/>
                  </a:lnTo>
                  <a:lnTo>
                    <a:pt x="730" y="620"/>
                  </a:lnTo>
                  <a:lnTo>
                    <a:pt x="730" y="620"/>
                  </a:lnTo>
                  <a:lnTo>
                    <a:pt x="730" y="620"/>
                  </a:lnTo>
                  <a:lnTo>
                    <a:pt x="730" y="618"/>
                  </a:lnTo>
                  <a:lnTo>
                    <a:pt x="730" y="618"/>
                  </a:lnTo>
                  <a:lnTo>
                    <a:pt x="730" y="618"/>
                  </a:lnTo>
                  <a:lnTo>
                    <a:pt x="730" y="618"/>
                  </a:lnTo>
                  <a:lnTo>
                    <a:pt x="730" y="618"/>
                  </a:lnTo>
                  <a:lnTo>
                    <a:pt x="730" y="618"/>
                  </a:lnTo>
                  <a:lnTo>
                    <a:pt x="730" y="618"/>
                  </a:lnTo>
                  <a:lnTo>
                    <a:pt x="730" y="616"/>
                  </a:lnTo>
                  <a:lnTo>
                    <a:pt x="730" y="614"/>
                  </a:lnTo>
                  <a:lnTo>
                    <a:pt x="730" y="614"/>
                  </a:lnTo>
                  <a:lnTo>
                    <a:pt x="731" y="607"/>
                  </a:lnTo>
                  <a:lnTo>
                    <a:pt x="731" y="605"/>
                  </a:lnTo>
                  <a:lnTo>
                    <a:pt x="730" y="600"/>
                  </a:lnTo>
                  <a:lnTo>
                    <a:pt x="730" y="598"/>
                  </a:lnTo>
                  <a:lnTo>
                    <a:pt x="730" y="598"/>
                  </a:lnTo>
                  <a:lnTo>
                    <a:pt x="730" y="596"/>
                  </a:lnTo>
                  <a:lnTo>
                    <a:pt x="730" y="596"/>
                  </a:lnTo>
                  <a:lnTo>
                    <a:pt x="730" y="595"/>
                  </a:lnTo>
                  <a:lnTo>
                    <a:pt x="730" y="595"/>
                  </a:lnTo>
                  <a:lnTo>
                    <a:pt x="730" y="595"/>
                  </a:lnTo>
                  <a:lnTo>
                    <a:pt x="728" y="595"/>
                  </a:lnTo>
                  <a:lnTo>
                    <a:pt x="728" y="593"/>
                  </a:lnTo>
                  <a:lnTo>
                    <a:pt x="728" y="593"/>
                  </a:lnTo>
                  <a:lnTo>
                    <a:pt x="724" y="593"/>
                  </a:lnTo>
                  <a:lnTo>
                    <a:pt x="724" y="595"/>
                  </a:lnTo>
                  <a:lnTo>
                    <a:pt x="724" y="595"/>
                  </a:lnTo>
                  <a:lnTo>
                    <a:pt x="724" y="596"/>
                  </a:lnTo>
                  <a:lnTo>
                    <a:pt x="724" y="596"/>
                  </a:lnTo>
                  <a:lnTo>
                    <a:pt x="724" y="598"/>
                  </a:lnTo>
                  <a:lnTo>
                    <a:pt x="724" y="598"/>
                  </a:lnTo>
                  <a:lnTo>
                    <a:pt x="724" y="598"/>
                  </a:lnTo>
                  <a:lnTo>
                    <a:pt x="724" y="598"/>
                  </a:lnTo>
                  <a:lnTo>
                    <a:pt x="724" y="598"/>
                  </a:lnTo>
                  <a:lnTo>
                    <a:pt x="724" y="600"/>
                  </a:lnTo>
                  <a:lnTo>
                    <a:pt x="724" y="600"/>
                  </a:lnTo>
                  <a:lnTo>
                    <a:pt x="722" y="602"/>
                  </a:lnTo>
                  <a:lnTo>
                    <a:pt x="722" y="602"/>
                  </a:lnTo>
                  <a:lnTo>
                    <a:pt x="724" y="602"/>
                  </a:lnTo>
                  <a:lnTo>
                    <a:pt x="724" y="604"/>
                  </a:lnTo>
                  <a:lnTo>
                    <a:pt x="722" y="605"/>
                  </a:lnTo>
                  <a:lnTo>
                    <a:pt x="722" y="605"/>
                  </a:lnTo>
                  <a:lnTo>
                    <a:pt x="724" y="607"/>
                  </a:lnTo>
                  <a:lnTo>
                    <a:pt x="724" y="609"/>
                  </a:lnTo>
                  <a:lnTo>
                    <a:pt x="724" y="609"/>
                  </a:lnTo>
                  <a:lnTo>
                    <a:pt x="724" y="611"/>
                  </a:lnTo>
                  <a:lnTo>
                    <a:pt x="722" y="613"/>
                  </a:lnTo>
                  <a:lnTo>
                    <a:pt x="721" y="616"/>
                  </a:lnTo>
                  <a:lnTo>
                    <a:pt x="721" y="616"/>
                  </a:lnTo>
                  <a:lnTo>
                    <a:pt x="721" y="614"/>
                  </a:lnTo>
                  <a:lnTo>
                    <a:pt x="721" y="614"/>
                  </a:lnTo>
                  <a:lnTo>
                    <a:pt x="721" y="614"/>
                  </a:lnTo>
                  <a:lnTo>
                    <a:pt x="721" y="614"/>
                  </a:lnTo>
                  <a:lnTo>
                    <a:pt x="719" y="613"/>
                  </a:lnTo>
                  <a:lnTo>
                    <a:pt x="715" y="613"/>
                  </a:lnTo>
                  <a:lnTo>
                    <a:pt x="715" y="613"/>
                  </a:lnTo>
                  <a:lnTo>
                    <a:pt x="715" y="613"/>
                  </a:lnTo>
                  <a:lnTo>
                    <a:pt x="713" y="613"/>
                  </a:lnTo>
                  <a:lnTo>
                    <a:pt x="713" y="613"/>
                  </a:lnTo>
                  <a:lnTo>
                    <a:pt x="712" y="613"/>
                  </a:lnTo>
                  <a:lnTo>
                    <a:pt x="710" y="616"/>
                  </a:lnTo>
                  <a:lnTo>
                    <a:pt x="710" y="616"/>
                  </a:lnTo>
                  <a:lnTo>
                    <a:pt x="708" y="618"/>
                  </a:lnTo>
                  <a:lnTo>
                    <a:pt x="703" y="620"/>
                  </a:lnTo>
                  <a:lnTo>
                    <a:pt x="699" y="620"/>
                  </a:lnTo>
                  <a:lnTo>
                    <a:pt x="697" y="622"/>
                  </a:lnTo>
                  <a:lnTo>
                    <a:pt x="697" y="622"/>
                  </a:lnTo>
                  <a:lnTo>
                    <a:pt x="697" y="622"/>
                  </a:lnTo>
                  <a:lnTo>
                    <a:pt x="697" y="623"/>
                  </a:lnTo>
                  <a:lnTo>
                    <a:pt x="695" y="623"/>
                  </a:lnTo>
                  <a:lnTo>
                    <a:pt x="695" y="623"/>
                  </a:lnTo>
                  <a:lnTo>
                    <a:pt x="695" y="623"/>
                  </a:lnTo>
                  <a:lnTo>
                    <a:pt x="694" y="623"/>
                  </a:lnTo>
                  <a:lnTo>
                    <a:pt x="694" y="623"/>
                  </a:lnTo>
                  <a:lnTo>
                    <a:pt x="694" y="623"/>
                  </a:lnTo>
                  <a:lnTo>
                    <a:pt x="694" y="623"/>
                  </a:lnTo>
                  <a:lnTo>
                    <a:pt x="694" y="623"/>
                  </a:lnTo>
                  <a:lnTo>
                    <a:pt x="694" y="623"/>
                  </a:lnTo>
                  <a:lnTo>
                    <a:pt x="692" y="623"/>
                  </a:lnTo>
                  <a:lnTo>
                    <a:pt x="692" y="623"/>
                  </a:lnTo>
                  <a:lnTo>
                    <a:pt x="692" y="623"/>
                  </a:lnTo>
                  <a:lnTo>
                    <a:pt x="692" y="625"/>
                  </a:lnTo>
                  <a:lnTo>
                    <a:pt x="692" y="625"/>
                  </a:lnTo>
                  <a:lnTo>
                    <a:pt x="692" y="627"/>
                  </a:lnTo>
                  <a:lnTo>
                    <a:pt x="690" y="627"/>
                  </a:lnTo>
                  <a:lnTo>
                    <a:pt x="690" y="627"/>
                  </a:lnTo>
                  <a:lnTo>
                    <a:pt x="690" y="629"/>
                  </a:lnTo>
                  <a:lnTo>
                    <a:pt x="690" y="629"/>
                  </a:lnTo>
                  <a:lnTo>
                    <a:pt x="690" y="629"/>
                  </a:lnTo>
                  <a:lnTo>
                    <a:pt x="690" y="629"/>
                  </a:lnTo>
                  <a:lnTo>
                    <a:pt x="690" y="631"/>
                  </a:lnTo>
                  <a:lnTo>
                    <a:pt x="690" y="631"/>
                  </a:lnTo>
                  <a:lnTo>
                    <a:pt x="690" y="631"/>
                  </a:lnTo>
                  <a:lnTo>
                    <a:pt x="690" y="632"/>
                  </a:lnTo>
                  <a:lnTo>
                    <a:pt x="690" y="632"/>
                  </a:lnTo>
                  <a:lnTo>
                    <a:pt x="690" y="632"/>
                  </a:lnTo>
                  <a:lnTo>
                    <a:pt x="688" y="634"/>
                  </a:lnTo>
                  <a:lnTo>
                    <a:pt x="688" y="634"/>
                  </a:lnTo>
                  <a:lnTo>
                    <a:pt x="688" y="634"/>
                  </a:lnTo>
                  <a:lnTo>
                    <a:pt x="686" y="634"/>
                  </a:lnTo>
                  <a:lnTo>
                    <a:pt x="686" y="634"/>
                  </a:lnTo>
                  <a:lnTo>
                    <a:pt x="686" y="636"/>
                  </a:lnTo>
                  <a:lnTo>
                    <a:pt x="686" y="636"/>
                  </a:lnTo>
                  <a:lnTo>
                    <a:pt x="686" y="636"/>
                  </a:lnTo>
                  <a:lnTo>
                    <a:pt x="686" y="636"/>
                  </a:lnTo>
                  <a:lnTo>
                    <a:pt x="685" y="636"/>
                  </a:lnTo>
                  <a:lnTo>
                    <a:pt x="685" y="636"/>
                  </a:lnTo>
                  <a:lnTo>
                    <a:pt x="685" y="636"/>
                  </a:lnTo>
                  <a:lnTo>
                    <a:pt x="685" y="636"/>
                  </a:lnTo>
                  <a:lnTo>
                    <a:pt x="685" y="638"/>
                  </a:lnTo>
                  <a:lnTo>
                    <a:pt x="685" y="638"/>
                  </a:lnTo>
                  <a:lnTo>
                    <a:pt x="685" y="638"/>
                  </a:lnTo>
                  <a:lnTo>
                    <a:pt x="685" y="640"/>
                  </a:lnTo>
                  <a:lnTo>
                    <a:pt x="686" y="638"/>
                  </a:lnTo>
                  <a:lnTo>
                    <a:pt x="688" y="638"/>
                  </a:lnTo>
                  <a:lnTo>
                    <a:pt x="688" y="640"/>
                  </a:lnTo>
                  <a:lnTo>
                    <a:pt x="686" y="640"/>
                  </a:lnTo>
                  <a:lnTo>
                    <a:pt x="686" y="640"/>
                  </a:lnTo>
                  <a:lnTo>
                    <a:pt x="686" y="640"/>
                  </a:lnTo>
                  <a:lnTo>
                    <a:pt x="686" y="642"/>
                  </a:lnTo>
                  <a:lnTo>
                    <a:pt x="688" y="642"/>
                  </a:lnTo>
                  <a:lnTo>
                    <a:pt x="688" y="640"/>
                  </a:lnTo>
                  <a:lnTo>
                    <a:pt x="688" y="640"/>
                  </a:lnTo>
                  <a:lnTo>
                    <a:pt x="688" y="642"/>
                  </a:lnTo>
                  <a:lnTo>
                    <a:pt x="688" y="642"/>
                  </a:lnTo>
                  <a:lnTo>
                    <a:pt x="690" y="642"/>
                  </a:lnTo>
                  <a:lnTo>
                    <a:pt x="690" y="642"/>
                  </a:lnTo>
                  <a:lnTo>
                    <a:pt x="692" y="643"/>
                  </a:lnTo>
                  <a:lnTo>
                    <a:pt x="692" y="643"/>
                  </a:lnTo>
                  <a:lnTo>
                    <a:pt x="692" y="643"/>
                  </a:lnTo>
                  <a:lnTo>
                    <a:pt x="692" y="643"/>
                  </a:lnTo>
                  <a:lnTo>
                    <a:pt x="690" y="643"/>
                  </a:lnTo>
                  <a:lnTo>
                    <a:pt x="690" y="643"/>
                  </a:lnTo>
                  <a:lnTo>
                    <a:pt x="690" y="645"/>
                  </a:lnTo>
                  <a:lnTo>
                    <a:pt x="688" y="645"/>
                  </a:lnTo>
                  <a:lnTo>
                    <a:pt x="686" y="645"/>
                  </a:lnTo>
                  <a:lnTo>
                    <a:pt x="686" y="645"/>
                  </a:lnTo>
                  <a:lnTo>
                    <a:pt x="686" y="645"/>
                  </a:lnTo>
                  <a:lnTo>
                    <a:pt x="685" y="645"/>
                  </a:lnTo>
                  <a:lnTo>
                    <a:pt x="685" y="645"/>
                  </a:lnTo>
                  <a:lnTo>
                    <a:pt x="685" y="647"/>
                  </a:lnTo>
                  <a:lnTo>
                    <a:pt x="685" y="647"/>
                  </a:lnTo>
                  <a:lnTo>
                    <a:pt x="685" y="647"/>
                  </a:lnTo>
                  <a:lnTo>
                    <a:pt x="686" y="647"/>
                  </a:lnTo>
                  <a:lnTo>
                    <a:pt x="685" y="647"/>
                  </a:lnTo>
                  <a:lnTo>
                    <a:pt x="686" y="649"/>
                  </a:lnTo>
                  <a:lnTo>
                    <a:pt x="686" y="649"/>
                  </a:lnTo>
                  <a:lnTo>
                    <a:pt x="686" y="649"/>
                  </a:lnTo>
                  <a:lnTo>
                    <a:pt x="685" y="649"/>
                  </a:lnTo>
                  <a:lnTo>
                    <a:pt x="685" y="651"/>
                  </a:lnTo>
                  <a:lnTo>
                    <a:pt x="686" y="651"/>
                  </a:lnTo>
                  <a:lnTo>
                    <a:pt x="686" y="651"/>
                  </a:lnTo>
                  <a:lnTo>
                    <a:pt x="686" y="651"/>
                  </a:lnTo>
                  <a:lnTo>
                    <a:pt x="685" y="651"/>
                  </a:lnTo>
                  <a:lnTo>
                    <a:pt x="685" y="651"/>
                  </a:lnTo>
                  <a:lnTo>
                    <a:pt x="685" y="651"/>
                  </a:lnTo>
                  <a:lnTo>
                    <a:pt x="686" y="651"/>
                  </a:lnTo>
                  <a:lnTo>
                    <a:pt x="686" y="652"/>
                  </a:lnTo>
                  <a:lnTo>
                    <a:pt x="686" y="652"/>
                  </a:lnTo>
                  <a:lnTo>
                    <a:pt x="686" y="652"/>
                  </a:lnTo>
                  <a:lnTo>
                    <a:pt x="686" y="652"/>
                  </a:lnTo>
                  <a:lnTo>
                    <a:pt x="686" y="652"/>
                  </a:lnTo>
                  <a:lnTo>
                    <a:pt x="688" y="652"/>
                  </a:lnTo>
                  <a:lnTo>
                    <a:pt x="690" y="654"/>
                  </a:lnTo>
                  <a:lnTo>
                    <a:pt x="690" y="654"/>
                  </a:lnTo>
                  <a:lnTo>
                    <a:pt x="690" y="654"/>
                  </a:lnTo>
                  <a:lnTo>
                    <a:pt x="692" y="654"/>
                  </a:lnTo>
                  <a:lnTo>
                    <a:pt x="692" y="654"/>
                  </a:lnTo>
                  <a:lnTo>
                    <a:pt x="692" y="654"/>
                  </a:lnTo>
                  <a:lnTo>
                    <a:pt x="694" y="658"/>
                  </a:lnTo>
                  <a:lnTo>
                    <a:pt x="694" y="658"/>
                  </a:lnTo>
                  <a:lnTo>
                    <a:pt x="694" y="658"/>
                  </a:lnTo>
                  <a:lnTo>
                    <a:pt x="694" y="660"/>
                  </a:lnTo>
                  <a:lnTo>
                    <a:pt x="694" y="660"/>
                  </a:lnTo>
                  <a:lnTo>
                    <a:pt x="692" y="660"/>
                  </a:lnTo>
                  <a:lnTo>
                    <a:pt x="692" y="660"/>
                  </a:lnTo>
                  <a:lnTo>
                    <a:pt x="692" y="660"/>
                  </a:lnTo>
                  <a:lnTo>
                    <a:pt x="690" y="661"/>
                  </a:lnTo>
                  <a:lnTo>
                    <a:pt x="690" y="661"/>
                  </a:lnTo>
                  <a:lnTo>
                    <a:pt x="690" y="661"/>
                  </a:lnTo>
                  <a:lnTo>
                    <a:pt x="690" y="663"/>
                  </a:lnTo>
                  <a:lnTo>
                    <a:pt x="688" y="663"/>
                  </a:lnTo>
                  <a:lnTo>
                    <a:pt x="686" y="663"/>
                  </a:lnTo>
                  <a:lnTo>
                    <a:pt x="688" y="665"/>
                  </a:lnTo>
                  <a:lnTo>
                    <a:pt x="688" y="667"/>
                  </a:lnTo>
                  <a:lnTo>
                    <a:pt x="686" y="667"/>
                  </a:lnTo>
                  <a:lnTo>
                    <a:pt x="688" y="669"/>
                  </a:lnTo>
                  <a:lnTo>
                    <a:pt x="688" y="669"/>
                  </a:lnTo>
                  <a:lnTo>
                    <a:pt x="690" y="667"/>
                  </a:lnTo>
                  <a:lnTo>
                    <a:pt x="692" y="667"/>
                  </a:lnTo>
                  <a:lnTo>
                    <a:pt x="692" y="667"/>
                  </a:lnTo>
                  <a:lnTo>
                    <a:pt x="694" y="667"/>
                  </a:lnTo>
                  <a:lnTo>
                    <a:pt x="695" y="667"/>
                  </a:lnTo>
                  <a:lnTo>
                    <a:pt x="695" y="667"/>
                  </a:lnTo>
                  <a:lnTo>
                    <a:pt x="695" y="667"/>
                  </a:lnTo>
                  <a:lnTo>
                    <a:pt x="695" y="667"/>
                  </a:lnTo>
                  <a:lnTo>
                    <a:pt x="697" y="667"/>
                  </a:lnTo>
                  <a:lnTo>
                    <a:pt x="697" y="669"/>
                  </a:lnTo>
                  <a:lnTo>
                    <a:pt x="697" y="669"/>
                  </a:lnTo>
                  <a:lnTo>
                    <a:pt x="697" y="669"/>
                  </a:lnTo>
                  <a:lnTo>
                    <a:pt x="697" y="669"/>
                  </a:lnTo>
                  <a:lnTo>
                    <a:pt x="697" y="669"/>
                  </a:lnTo>
                  <a:lnTo>
                    <a:pt x="697" y="669"/>
                  </a:lnTo>
                  <a:lnTo>
                    <a:pt x="695" y="670"/>
                  </a:lnTo>
                  <a:lnTo>
                    <a:pt x="695" y="670"/>
                  </a:lnTo>
                  <a:lnTo>
                    <a:pt x="695" y="670"/>
                  </a:lnTo>
                  <a:lnTo>
                    <a:pt x="697" y="670"/>
                  </a:lnTo>
                  <a:lnTo>
                    <a:pt x="697" y="670"/>
                  </a:lnTo>
                  <a:lnTo>
                    <a:pt x="695" y="672"/>
                  </a:lnTo>
                  <a:lnTo>
                    <a:pt x="694" y="672"/>
                  </a:lnTo>
                  <a:lnTo>
                    <a:pt x="695" y="672"/>
                  </a:lnTo>
                  <a:lnTo>
                    <a:pt x="695" y="672"/>
                  </a:lnTo>
                  <a:lnTo>
                    <a:pt x="695" y="672"/>
                  </a:lnTo>
                  <a:lnTo>
                    <a:pt x="695" y="674"/>
                  </a:lnTo>
                  <a:lnTo>
                    <a:pt x="694" y="674"/>
                  </a:lnTo>
                  <a:lnTo>
                    <a:pt x="694" y="674"/>
                  </a:lnTo>
                  <a:lnTo>
                    <a:pt x="692" y="674"/>
                  </a:lnTo>
                  <a:lnTo>
                    <a:pt x="692" y="676"/>
                  </a:lnTo>
                  <a:lnTo>
                    <a:pt x="694" y="676"/>
                  </a:lnTo>
                  <a:lnTo>
                    <a:pt x="694" y="676"/>
                  </a:lnTo>
                  <a:lnTo>
                    <a:pt x="694" y="678"/>
                  </a:lnTo>
                  <a:lnTo>
                    <a:pt x="692" y="678"/>
                  </a:lnTo>
                  <a:lnTo>
                    <a:pt x="692" y="678"/>
                  </a:lnTo>
                  <a:lnTo>
                    <a:pt x="690" y="678"/>
                  </a:lnTo>
                  <a:lnTo>
                    <a:pt x="690" y="678"/>
                  </a:lnTo>
                  <a:lnTo>
                    <a:pt x="690" y="679"/>
                  </a:lnTo>
                  <a:lnTo>
                    <a:pt x="690" y="679"/>
                  </a:lnTo>
                  <a:lnTo>
                    <a:pt x="692" y="679"/>
                  </a:lnTo>
                  <a:lnTo>
                    <a:pt x="692" y="679"/>
                  </a:lnTo>
                  <a:lnTo>
                    <a:pt x="692" y="679"/>
                  </a:lnTo>
                  <a:lnTo>
                    <a:pt x="692" y="679"/>
                  </a:lnTo>
                  <a:lnTo>
                    <a:pt x="694" y="679"/>
                  </a:lnTo>
                  <a:lnTo>
                    <a:pt x="695" y="679"/>
                  </a:lnTo>
                  <a:lnTo>
                    <a:pt x="695" y="679"/>
                  </a:lnTo>
                  <a:lnTo>
                    <a:pt x="695" y="679"/>
                  </a:lnTo>
                  <a:lnTo>
                    <a:pt x="697" y="681"/>
                  </a:lnTo>
                  <a:lnTo>
                    <a:pt x="697" y="681"/>
                  </a:lnTo>
                  <a:lnTo>
                    <a:pt x="699" y="681"/>
                  </a:lnTo>
                  <a:lnTo>
                    <a:pt x="703" y="681"/>
                  </a:lnTo>
                  <a:lnTo>
                    <a:pt x="703" y="683"/>
                  </a:lnTo>
                  <a:lnTo>
                    <a:pt x="703" y="683"/>
                  </a:lnTo>
                  <a:lnTo>
                    <a:pt x="701" y="683"/>
                  </a:lnTo>
                  <a:lnTo>
                    <a:pt x="701" y="683"/>
                  </a:lnTo>
                  <a:lnTo>
                    <a:pt x="701" y="685"/>
                  </a:lnTo>
                  <a:lnTo>
                    <a:pt x="701" y="685"/>
                  </a:lnTo>
                  <a:lnTo>
                    <a:pt x="697" y="687"/>
                  </a:lnTo>
                  <a:lnTo>
                    <a:pt x="697" y="687"/>
                  </a:lnTo>
                  <a:lnTo>
                    <a:pt x="697" y="687"/>
                  </a:lnTo>
                  <a:lnTo>
                    <a:pt x="695" y="688"/>
                  </a:lnTo>
                  <a:lnTo>
                    <a:pt x="695" y="688"/>
                  </a:lnTo>
                  <a:lnTo>
                    <a:pt x="697" y="688"/>
                  </a:lnTo>
                  <a:lnTo>
                    <a:pt x="697" y="690"/>
                  </a:lnTo>
                  <a:lnTo>
                    <a:pt x="697" y="690"/>
                  </a:lnTo>
                  <a:lnTo>
                    <a:pt x="697" y="692"/>
                  </a:lnTo>
                  <a:lnTo>
                    <a:pt x="697" y="692"/>
                  </a:lnTo>
                  <a:lnTo>
                    <a:pt x="697" y="692"/>
                  </a:lnTo>
                  <a:lnTo>
                    <a:pt x="699" y="692"/>
                  </a:lnTo>
                  <a:lnTo>
                    <a:pt x="699" y="692"/>
                  </a:lnTo>
                  <a:lnTo>
                    <a:pt x="699" y="692"/>
                  </a:lnTo>
                  <a:lnTo>
                    <a:pt x="699" y="692"/>
                  </a:lnTo>
                  <a:lnTo>
                    <a:pt x="699" y="694"/>
                  </a:lnTo>
                  <a:lnTo>
                    <a:pt x="699" y="694"/>
                  </a:lnTo>
                  <a:lnTo>
                    <a:pt x="699" y="694"/>
                  </a:lnTo>
                  <a:lnTo>
                    <a:pt x="701" y="694"/>
                  </a:lnTo>
                  <a:lnTo>
                    <a:pt x="701" y="694"/>
                  </a:lnTo>
                  <a:lnTo>
                    <a:pt x="701" y="694"/>
                  </a:lnTo>
                  <a:lnTo>
                    <a:pt x="701" y="694"/>
                  </a:lnTo>
                  <a:lnTo>
                    <a:pt x="701" y="694"/>
                  </a:lnTo>
                  <a:lnTo>
                    <a:pt x="703" y="694"/>
                  </a:lnTo>
                  <a:lnTo>
                    <a:pt x="703" y="696"/>
                  </a:lnTo>
                  <a:lnTo>
                    <a:pt x="703" y="696"/>
                  </a:lnTo>
                  <a:lnTo>
                    <a:pt x="704" y="696"/>
                  </a:lnTo>
                  <a:lnTo>
                    <a:pt x="704" y="696"/>
                  </a:lnTo>
                  <a:lnTo>
                    <a:pt x="706" y="696"/>
                  </a:lnTo>
                  <a:lnTo>
                    <a:pt x="706" y="696"/>
                  </a:lnTo>
                  <a:lnTo>
                    <a:pt x="708" y="698"/>
                  </a:lnTo>
                  <a:lnTo>
                    <a:pt x="708" y="698"/>
                  </a:lnTo>
                  <a:lnTo>
                    <a:pt x="708" y="698"/>
                  </a:lnTo>
                  <a:lnTo>
                    <a:pt x="708" y="698"/>
                  </a:lnTo>
                  <a:lnTo>
                    <a:pt x="708" y="698"/>
                  </a:lnTo>
                  <a:lnTo>
                    <a:pt x="708" y="698"/>
                  </a:lnTo>
                  <a:lnTo>
                    <a:pt x="708" y="698"/>
                  </a:lnTo>
                  <a:lnTo>
                    <a:pt x="708" y="698"/>
                  </a:lnTo>
                  <a:lnTo>
                    <a:pt x="708" y="698"/>
                  </a:lnTo>
                  <a:lnTo>
                    <a:pt x="708" y="698"/>
                  </a:lnTo>
                  <a:lnTo>
                    <a:pt x="710" y="696"/>
                  </a:lnTo>
                  <a:lnTo>
                    <a:pt x="712" y="696"/>
                  </a:lnTo>
                  <a:lnTo>
                    <a:pt x="712" y="698"/>
                  </a:lnTo>
                  <a:lnTo>
                    <a:pt x="710" y="698"/>
                  </a:lnTo>
                  <a:lnTo>
                    <a:pt x="712" y="698"/>
                  </a:lnTo>
                  <a:lnTo>
                    <a:pt x="712" y="699"/>
                  </a:lnTo>
                  <a:lnTo>
                    <a:pt x="713" y="699"/>
                  </a:lnTo>
                  <a:lnTo>
                    <a:pt x="712" y="699"/>
                  </a:lnTo>
                  <a:lnTo>
                    <a:pt x="712" y="699"/>
                  </a:lnTo>
                  <a:lnTo>
                    <a:pt x="712" y="701"/>
                  </a:lnTo>
                  <a:lnTo>
                    <a:pt x="713" y="703"/>
                  </a:lnTo>
                  <a:lnTo>
                    <a:pt x="715" y="703"/>
                  </a:lnTo>
                  <a:lnTo>
                    <a:pt x="715" y="703"/>
                  </a:lnTo>
                  <a:lnTo>
                    <a:pt x="717" y="705"/>
                  </a:lnTo>
                  <a:lnTo>
                    <a:pt x="717" y="705"/>
                  </a:lnTo>
                  <a:lnTo>
                    <a:pt x="719" y="703"/>
                  </a:lnTo>
                  <a:lnTo>
                    <a:pt x="719" y="703"/>
                  </a:lnTo>
                  <a:lnTo>
                    <a:pt x="719" y="703"/>
                  </a:lnTo>
                  <a:lnTo>
                    <a:pt x="719" y="701"/>
                  </a:lnTo>
                  <a:lnTo>
                    <a:pt x="719" y="699"/>
                  </a:lnTo>
                  <a:lnTo>
                    <a:pt x="719" y="701"/>
                  </a:lnTo>
                  <a:lnTo>
                    <a:pt x="719" y="701"/>
                  </a:lnTo>
                  <a:lnTo>
                    <a:pt x="717" y="701"/>
                  </a:lnTo>
                  <a:lnTo>
                    <a:pt x="717" y="701"/>
                  </a:lnTo>
                  <a:lnTo>
                    <a:pt x="717" y="701"/>
                  </a:lnTo>
                  <a:lnTo>
                    <a:pt x="719" y="699"/>
                  </a:lnTo>
                  <a:lnTo>
                    <a:pt x="717" y="699"/>
                  </a:lnTo>
                  <a:lnTo>
                    <a:pt x="717" y="699"/>
                  </a:lnTo>
                  <a:lnTo>
                    <a:pt x="717" y="699"/>
                  </a:lnTo>
                  <a:lnTo>
                    <a:pt x="719" y="699"/>
                  </a:lnTo>
                  <a:lnTo>
                    <a:pt x="719" y="698"/>
                  </a:lnTo>
                  <a:lnTo>
                    <a:pt x="721" y="698"/>
                  </a:lnTo>
                  <a:lnTo>
                    <a:pt x="721" y="698"/>
                  </a:lnTo>
                  <a:lnTo>
                    <a:pt x="721" y="696"/>
                  </a:lnTo>
                  <a:lnTo>
                    <a:pt x="721" y="696"/>
                  </a:lnTo>
                  <a:lnTo>
                    <a:pt x="721" y="696"/>
                  </a:lnTo>
                  <a:lnTo>
                    <a:pt x="721" y="696"/>
                  </a:lnTo>
                  <a:lnTo>
                    <a:pt x="721" y="694"/>
                  </a:lnTo>
                  <a:lnTo>
                    <a:pt x="721" y="694"/>
                  </a:lnTo>
                  <a:lnTo>
                    <a:pt x="721" y="694"/>
                  </a:lnTo>
                  <a:lnTo>
                    <a:pt x="721" y="694"/>
                  </a:lnTo>
                  <a:lnTo>
                    <a:pt x="721" y="692"/>
                  </a:lnTo>
                  <a:lnTo>
                    <a:pt x="721" y="692"/>
                  </a:lnTo>
                  <a:lnTo>
                    <a:pt x="722" y="692"/>
                  </a:lnTo>
                  <a:lnTo>
                    <a:pt x="722" y="692"/>
                  </a:lnTo>
                  <a:lnTo>
                    <a:pt x="722" y="690"/>
                  </a:lnTo>
                  <a:lnTo>
                    <a:pt x="724" y="690"/>
                  </a:lnTo>
                  <a:lnTo>
                    <a:pt x="724" y="690"/>
                  </a:lnTo>
                  <a:lnTo>
                    <a:pt x="724" y="688"/>
                  </a:lnTo>
                  <a:lnTo>
                    <a:pt x="724" y="688"/>
                  </a:lnTo>
                  <a:lnTo>
                    <a:pt x="722" y="688"/>
                  </a:lnTo>
                  <a:lnTo>
                    <a:pt x="721" y="688"/>
                  </a:lnTo>
                  <a:lnTo>
                    <a:pt x="721" y="688"/>
                  </a:lnTo>
                  <a:lnTo>
                    <a:pt x="721" y="688"/>
                  </a:lnTo>
                  <a:lnTo>
                    <a:pt x="722" y="687"/>
                  </a:lnTo>
                  <a:lnTo>
                    <a:pt x="721" y="687"/>
                  </a:lnTo>
                  <a:lnTo>
                    <a:pt x="722" y="687"/>
                  </a:lnTo>
                  <a:lnTo>
                    <a:pt x="722" y="687"/>
                  </a:lnTo>
                  <a:lnTo>
                    <a:pt x="724" y="687"/>
                  </a:lnTo>
                  <a:lnTo>
                    <a:pt x="724" y="687"/>
                  </a:lnTo>
                  <a:lnTo>
                    <a:pt x="724" y="687"/>
                  </a:lnTo>
                  <a:lnTo>
                    <a:pt x="724" y="687"/>
                  </a:lnTo>
                  <a:lnTo>
                    <a:pt x="724" y="687"/>
                  </a:lnTo>
                  <a:lnTo>
                    <a:pt x="724" y="687"/>
                  </a:lnTo>
                  <a:lnTo>
                    <a:pt x="726" y="685"/>
                  </a:lnTo>
                  <a:lnTo>
                    <a:pt x="726" y="685"/>
                  </a:lnTo>
                  <a:lnTo>
                    <a:pt x="726" y="683"/>
                  </a:lnTo>
                  <a:lnTo>
                    <a:pt x="726" y="683"/>
                  </a:lnTo>
                  <a:lnTo>
                    <a:pt x="726" y="683"/>
                  </a:lnTo>
                  <a:lnTo>
                    <a:pt x="726" y="683"/>
                  </a:lnTo>
                  <a:lnTo>
                    <a:pt x="726" y="681"/>
                  </a:lnTo>
                  <a:lnTo>
                    <a:pt x="726" y="681"/>
                  </a:lnTo>
                  <a:lnTo>
                    <a:pt x="726" y="681"/>
                  </a:lnTo>
                  <a:lnTo>
                    <a:pt x="728" y="676"/>
                  </a:lnTo>
                  <a:lnTo>
                    <a:pt x="726" y="672"/>
                  </a:lnTo>
                  <a:lnTo>
                    <a:pt x="728" y="667"/>
                  </a:lnTo>
                  <a:lnTo>
                    <a:pt x="728" y="665"/>
                  </a:lnTo>
                  <a:lnTo>
                    <a:pt x="728" y="665"/>
                  </a:lnTo>
                  <a:lnTo>
                    <a:pt x="728" y="663"/>
                  </a:lnTo>
                  <a:lnTo>
                    <a:pt x="731" y="658"/>
                  </a:lnTo>
                  <a:lnTo>
                    <a:pt x="731" y="658"/>
                  </a:lnTo>
                  <a:lnTo>
                    <a:pt x="733" y="656"/>
                  </a:lnTo>
                  <a:lnTo>
                    <a:pt x="733" y="654"/>
                  </a:lnTo>
                  <a:lnTo>
                    <a:pt x="735" y="654"/>
                  </a:lnTo>
                  <a:lnTo>
                    <a:pt x="735" y="654"/>
                  </a:lnTo>
                  <a:lnTo>
                    <a:pt x="735" y="652"/>
                  </a:lnTo>
                  <a:lnTo>
                    <a:pt x="735" y="652"/>
                  </a:lnTo>
                  <a:lnTo>
                    <a:pt x="735" y="651"/>
                  </a:lnTo>
                  <a:lnTo>
                    <a:pt x="735" y="642"/>
                  </a:lnTo>
                  <a:close/>
                  <a:moveTo>
                    <a:pt x="569" y="593"/>
                  </a:moveTo>
                  <a:lnTo>
                    <a:pt x="569" y="593"/>
                  </a:lnTo>
                  <a:lnTo>
                    <a:pt x="569" y="593"/>
                  </a:lnTo>
                  <a:lnTo>
                    <a:pt x="567" y="593"/>
                  </a:lnTo>
                  <a:lnTo>
                    <a:pt x="567" y="593"/>
                  </a:lnTo>
                  <a:lnTo>
                    <a:pt x="567" y="593"/>
                  </a:lnTo>
                  <a:lnTo>
                    <a:pt x="567" y="593"/>
                  </a:lnTo>
                  <a:lnTo>
                    <a:pt x="567" y="593"/>
                  </a:lnTo>
                  <a:lnTo>
                    <a:pt x="565" y="593"/>
                  </a:lnTo>
                  <a:lnTo>
                    <a:pt x="565" y="595"/>
                  </a:lnTo>
                  <a:lnTo>
                    <a:pt x="565" y="595"/>
                  </a:lnTo>
                  <a:lnTo>
                    <a:pt x="565" y="595"/>
                  </a:lnTo>
                  <a:lnTo>
                    <a:pt x="567" y="595"/>
                  </a:lnTo>
                  <a:lnTo>
                    <a:pt x="567" y="595"/>
                  </a:lnTo>
                  <a:lnTo>
                    <a:pt x="569" y="595"/>
                  </a:lnTo>
                  <a:lnTo>
                    <a:pt x="569" y="595"/>
                  </a:lnTo>
                  <a:lnTo>
                    <a:pt x="569" y="593"/>
                  </a:lnTo>
                  <a:lnTo>
                    <a:pt x="569" y="593"/>
                  </a:lnTo>
                  <a:close/>
                  <a:moveTo>
                    <a:pt x="195" y="385"/>
                  </a:moveTo>
                  <a:lnTo>
                    <a:pt x="193" y="383"/>
                  </a:lnTo>
                  <a:lnTo>
                    <a:pt x="193" y="383"/>
                  </a:lnTo>
                  <a:lnTo>
                    <a:pt x="193" y="385"/>
                  </a:lnTo>
                  <a:lnTo>
                    <a:pt x="192" y="383"/>
                  </a:lnTo>
                  <a:lnTo>
                    <a:pt x="192" y="383"/>
                  </a:lnTo>
                  <a:lnTo>
                    <a:pt x="190" y="381"/>
                  </a:lnTo>
                  <a:lnTo>
                    <a:pt x="188" y="381"/>
                  </a:lnTo>
                  <a:lnTo>
                    <a:pt x="186" y="380"/>
                  </a:lnTo>
                  <a:lnTo>
                    <a:pt x="188" y="383"/>
                  </a:lnTo>
                  <a:lnTo>
                    <a:pt x="188" y="385"/>
                  </a:lnTo>
                  <a:lnTo>
                    <a:pt x="188" y="385"/>
                  </a:lnTo>
                  <a:lnTo>
                    <a:pt x="188" y="385"/>
                  </a:lnTo>
                  <a:lnTo>
                    <a:pt x="188" y="387"/>
                  </a:lnTo>
                  <a:lnTo>
                    <a:pt x="190" y="389"/>
                  </a:lnTo>
                  <a:lnTo>
                    <a:pt x="190" y="389"/>
                  </a:lnTo>
                  <a:lnTo>
                    <a:pt x="193" y="392"/>
                  </a:lnTo>
                  <a:lnTo>
                    <a:pt x="193" y="394"/>
                  </a:lnTo>
                  <a:lnTo>
                    <a:pt x="193" y="394"/>
                  </a:lnTo>
                  <a:lnTo>
                    <a:pt x="195" y="398"/>
                  </a:lnTo>
                  <a:lnTo>
                    <a:pt x="195" y="398"/>
                  </a:lnTo>
                  <a:lnTo>
                    <a:pt x="197" y="396"/>
                  </a:lnTo>
                  <a:lnTo>
                    <a:pt x="197" y="394"/>
                  </a:lnTo>
                  <a:lnTo>
                    <a:pt x="197" y="392"/>
                  </a:lnTo>
                  <a:lnTo>
                    <a:pt x="197" y="390"/>
                  </a:lnTo>
                  <a:lnTo>
                    <a:pt x="197" y="390"/>
                  </a:lnTo>
                  <a:lnTo>
                    <a:pt x="195" y="389"/>
                  </a:lnTo>
                  <a:lnTo>
                    <a:pt x="195" y="389"/>
                  </a:lnTo>
                  <a:lnTo>
                    <a:pt x="195" y="389"/>
                  </a:lnTo>
                  <a:lnTo>
                    <a:pt x="195" y="387"/>
                  </a:lnTo>
                  <a:lnTo>
                    <a:pt x="195" y="387"/>
                  </a:lnTo>
                  <a:lnTo>
                    <a:pt x="195" y="387"/>
                  </a:lnTo>
                  <a:lnTo>
                    <a:pt x="195" y="385"/>
                  </a:lnTo>
                  <a:lnTo>
                    <a:pt x="195" y="385"/>
                  </a:lnTo>
                  <a:close/>
                  <a:moveTo>
                    <a:pt x="182" y="367"/>
                  </a:moveTo>
                  <a:lnTo>
                    <a:pt x="182" y="367"/>
                  </a:lnTo>
                  <a:lnTo>
                    <a:pt x="182" y="367"/>
                  </a:lnTo>
                  <a:lnTo>
                    <a:pt x="182" y="365"/>
                  </a:lnTo>
                  <a:lnTo>
                    <a:pt x="182" y="365"/>
                  </a:lnTo>
                  <a:lnTo>
                    <a:pt x="181" y="365"/>
                  </a:lnTo>
                  <a:lnTo>
                    <a:pt x="179" y="365"/>
                  </a:lnTo>
                  <a:lnTo>
                    <a:pt x="179" y="367"/>
                  </a:lnTo>
                  <a:lnTo>
                    <a:pt x="179" y="367"/>
                  </a:lnTo>
                  <a:lnTo>
                    <a:pt x="181" y="369"/>
                  </a:lnTo>
                  <a:lnTo>
                    <a:pt x="182" y="369"/>
                  </a:lnTo>
                  <a:lnTo>
                    <a:pt x="184" y="369"/>
                  </a:lnTo>
                  <a:lnTo>
                    <a:pt x="190" y="372"/>
                  </a:lnTo>
                  <a:lnTo>
                    <a:pt x="192" y="372"/>
                  </a:lnTo>
                  <a:lnTo>
                    <a:pt x="192" y="372"/>
                  </a:lnTo>
                  <a:lnTo>
                    <a:pt x="192" y="372"/>
                  </a:lnTo>
                  <a:lnTo>
                    <a:pt x="193" y="372"/>
                  </a:lnTo>
                  <a:lnTo>
                    <a:pt x="193" y="372"/>
                  </a:lnTo>
                  <a:lnTo>
                    <a:pt x="193" y="372"/>
                  </a:lnTo>
                  <a:lnTo>
                    <a:pt x="193" y="371"/>
                  </a:lnTo>
                  <a:lnTo>
                    <a:pt x="192" y="371"/>
                  </a:lnTo>
                  <a:lnTo>
                    <a:pt x="192" y="369"/>
                  </a:lnTo>
                  <a:lnTo>
                    <a:pt x="186" y="369"/>
                  </a:lnTo>
                  <a:lnTo>
                    <a:pt x="184" y="369"/>
                  </a:lnTo>
                  <a:lnTo>
                    <a:pt x="184" y="367"/>
                  </a:lnTo>
                  <a:lnTo>
                    <a:pt x="186" y="367"/>
                  </a:lnTo>
                  <a:lnTo>
                    <a:pt x="186" y="367"/>
                  </a:lnTo>
                  <a:lnTo>
                    <a:pt x="184" y="367"/>
                  </a:lnTo>
                  <a:lnTo>
                    <a:pt x="182" y="369"/>
                  </a:lnTo>
                  <a:lnTo>
                    <a:pt x="182" y="369"/>
                  </a:lnTo>
                  <a:lnTo>
                    <a:pt x="181" y="367"/>
                  </a:lnTo>
                  <a:lnTo>
                    <a:pt x="181" y="367"/>
                  </a:lnTo>
                  <a:lnTo>
                    <a:pt x="182" y="367"/>
                  </a:lnTo>
                  <a:close/>
                  <a:moveTo>
                    <a:pt x="141" y="333"/>
                  </a:moveTo>
                  <a:lnTo>
                    <a:pt x="139" y="331"/>
                  </a:lnTo>
                  <a:lnTo>
                    <a:pt x="139" y="331"/>
                  </a:lnTo>
                  <a:lnTo>
                    <a:pt x="137" y="331"/>
                  </a:lnTo>
                  <a:lnTo>
                    <a:pt x="137" y="333"/>
                  </a:lnTo>
                  <a:lnTo>
                    <a:pt x="137" y="333"/>
                  </a:lnTo>
                  <a:lnTo>
                    <a:pt x="141" y="333"/>
                  </a:lnTo>
                  <a:lnTo>
                    <a:pt x="143" y="334"/>
                  </a:lnTo>
                  <a:lnTo>
                    <a:pt x="143" y="333"/>
                  </a:lnTo>
                  <a:lnTo>
                    <a:pt x="141" y="333"/>
                  </a:lnTo>
                  <a:close/>
                  <a:moveTo>
                    <a:pt x="148" y="315"/>
                  </a:moveTo>
                  <a:lnTo>
                    <a:pt x="148" y="315"/>
                  </a:lnTo>
                  <a:lnTo>
                    <a:pt x="146" y="313"/>
                  </a:lnTo>
                  <a:lnTo>
                    <a:pt x="146" y="313"/>
                  </a:lnTo>
                  <a:lnTo>
                    <a:pt x="146" y="311"/>
                  </a:lnTo>
                  <a:lnTo>
                    <a:pt x="146" y="311"/>
                  </a:lnTo>
                  <a:lnTo>
                    <a:pt x="146" y="309"/>
                  </a:lnTo>
                  <a:lnTo>
                    <a:pt x="145" y="309"/>
                  </a:lnTo>
                  <a:lnTo>
                    <a:pt x="145" y="309"/>
                  </a:lnTo>
                  <a:lnTo>
                    <a:pt x="141" y="309"/>
                  </a:lnTo>
                  <a:lnTo>
                    <a:pt x="143" y="311"/>
                  </a:lnTo>
                  <a:lnTo>
                    <a:pt x="143" y="313"/>
                  </a:lnTo>
                  <a:lnTo>
                    <a:pt x="145" y="315"/>
                  </a:lnTo>
                  <a:lnTo>
                    <a:pt x="145" y="313"/>
                  </a:lnTo>
                  <a:lnTo>
                    <a:pt x="146" y="315"/>
                  </a:lnTo>
                  <a:lnTo>
                    <a:pt x="148" y="316"/>
                  </a:lnTo>
                  <a:lnTo>
                    <a:pt x="148" y="318"/>
                  </a:lnTo>
                  <a:lnTo>
                    <a:pt x="148" y="318"/>
                  </a:lnTo>
                  <a:lnTo>
                    <a:pt x="150" y="316"/>
                  </a:lnTo>
                  <a:lnTo>
                    <a:pt x="150" y="316"/>
                  </a:lnTo>
                  <a:lnTo>
                    <a:pt x="148" y="315"/>
                  </a:lnTo>
                  <a:close/>
                  <a:moveTo>
                    <a:pt x="101" y="287"/>
                  </a:moveTo>
                  <a:lnTo>
                    <a:pt x="101" y="287"/>
                  </a:lnTo>
                  <a:lnTo>
                    <a:pt x="99" y="286"/>
                  </a:lnTo>
                  <a:lnTo>
                    <a:pt x="99" y="286"/>
                  </a:lnTo>
                  <a:lnTo>
                    <a:pt x="98" y="284"/>
                  </a:lnTo>
                  <a:lnTo>
                    <a:pt x="96" y="284"/>
                  </a:lnTo>
                  <a:lnTo>
                    <a:pt x="94" y="284"/>
                  </a:lnTo>
                  <a:lnTo>
                    <a:pt x="94" y="282"/>
                  </a:lnTo>
                  <a:lnTo>
                    <a:pt x="94" y="282"/>
                  </a:lnTo>
                  <a:lnTo>
                    <a:pt x="94" y="284"/>
                  </a:lnTo>
                  <a:lnTo>
                    <a:pt x="92" y="284"/>
                  </a:lnTo>
                  <a:lnTo>
                    <a:pt x="94" y="284"/>
                  </a:lnTo>
                  <a:lnTo>
                    <a:pt x="94" y="286"/>
                  </a:lnTo>
                  <a:lnTo>
                    <a:pt x="94" y="287"/>
                  </a:lnTo>
                  <a:lnTo>
                    <a:pt x="94" y="287"/>
                  </a:lnTo>
                  <a:lnTo>
                    <a:pt x="96" y="289"/>
                  </a:lnTo>
                  <a:lnTo>
                    <a:pt x="98" y="289"/>
                  </a:lnTo>
                  <a:lnTo>
                    <a:pt x="101" y="289"/>
                  </a:lnTo>
                  <a:lnTo>
                    <a:pt x="103" y="289"/>
                  </a:lnTo>
                  <a:lnTo>
                    <a:pt x="103" y="287"/>
                  </a:lnTo>
                  <a:lnTo>
                    <a:pt x="103" y="287"/>
                  </a:lnTo>
                  <a:lnTo>
                    <a:pt x="101" y="287"/>
                  </a:lnTo>
                  <a:close/>
                  <a:moveTo>
                    <a:pt x="4" y="203"/>
                  </a:moveTo>
                  <a:lnTo>
                    <a:pt x="4" y="203"/>
                  </a:lnTo>
                  <a:lnTo>
                    <a:pt x="4" y="203"/>
                  </a:lnTo>
                  <a:lnTo>
                    <a:pt x="2" y="201"/>
                  </a:lnTo>
                  <a:lnTo>
                    <a:pt x="2" y="203"/>
                  </a:lnTo>
                  <a:lnTo>
                    <a:pt x="0" y="203"/>
                  </a:lnTo>
                  <a:lnTo>
                    <a:pt x="0" y="203"/>
                  </a:lnTo>
                  <a:lnTo>
                    <a:pt x="0" y="203"/>
                  </a:lnTo>
                  <a:lnTo>
                    <a:pt x="2" y="203"/>
                  </a:lnTo>
                  <a:lnTo>
                    <a:pt x="2" y="204"/>
                  </a:lnTo>
                  <a:lnTo>
                    <a:pt x="2" y="204"/>
                  </a:lnTo>
                  <a:lnTo>
                    <a:pt x="0" y="204"/>
                  </a:lnTo>
                  <a:lnTo>
                    <a:pt x="0" y="204"/>
                  </a:lnTo>
                  <a:lnTo>
                    <a:pt x="0" y="204"/>
                  </a:lnTo>
                  <a:lnTo>
                    <a:pt x="2" y="204"/>
                  </a:lnTo>
                  <a:lnTo>
                    <a:pt x="4" y="203"/>
                  </a:lnTo>
                  <a:lnTo>
                    <a:pt x="4" y="203"/>
                  </a:lnTo>
                  <a:lnTo>
                    <a:pt x="4" y="203"/>
                  </a:lnTo>
                  <a:lnTo>
                    <a:pt x="4" y="203"/>
                  </a:lnTo>
                  <a:close/>
                  <a:moveTo>
                    <a:pt x="661" y="165"/>
                  </a:moveTo>
                  <a:lnTo>
                    <a:pt x="654" y="159"/>
                  </a:lnTo>
                  <a:lnTo>
                    <a:pt x="652" y="159"/>
                  </a:lnTo>
                  <a:lnTo>
                    <a:pt x="650" y="159"/>
                  </a:lnTo>
                  <a:lnTo>
                    <a:pt x="645" y="159"/>
                  </a:lnTo>
                  <a:lnTo>
                    <a:pt x="645" y="159"/>
                  </a:lnTo>
                  <a:lnTo>
                    <a:pt x="643" y="159"/>
                  </a:lnTo>
                  <a:lnTo>
                    <a:pt x="643" y="159"/>
                  </a:lnTo>
                  <a:lnTo>
                    <a:pt x="643" y="159"/>
                  </a:lnTo>
                  <a:lnTo>
                    <a:pt x="641" y="159"/>
                  </a:lnTo>
                  <a:lnTo>
                    <a:pt x="641" y="159"/>
                  </a:lnTo>
                  <a:lnTo>
                    <a:pt x="641" y="159"/>
                  </a:lnTo>
                  <a:lnTo>
                    <a:pt x="639" y="159"/>
                  </a:lnTo>
                  <a:lnTo>
                    <a:pt x="639" y="159"/>
                  </a:lnTo>
                  <a:lnTo>
                    <a:pt x="639" y="159"/>
                  </a:lnTo>
                  <a:lnTo>
                    <a:pt x="639" y="159"/>
                  </a:lnTo>
                  <a:lnTo>
                    <a:pt x="638" y="159"/>
                  </a:lnTo>
                  <a:lnTo>
                    <a:pt x="638" y="157"/>
                  </a:lnTo>
                  <a:lnTo>
                    <a:pt x="638" y="157"/>
                  </a:lnTo>
                  <a:lnTo>
                    <a:pt x="636" y="157"/>
                  </a:lnTo>
                  <a:lnTo>
                    <a:pt x="634" y="157"/>
                  </a:lnTo>
                  <a:lnTo>
                    <a:pt x="632" y="156"/>
                  </a:lnTo>
                  <a:lnTo>
                    <a:pt x="632" y="156"/>
                  </a:lnTo>
                  <a:lnTo>
                    <a:pt x="630" y="154"/>
                  </a:lnTo>
                  <a:lnTo>
                    <a:pt x="630" y="152"/>
                  </a:lnTo>
                  <a:lnTo>
                    <a:pt x="630" y="152"/>
                  </a:lnTo>
                  <a:lnTo>
                    <a:pt x="630" y="152"/>
                  </a:lnTo>
                  <a:lnTo>
                    <a:pt x="630" y="152"/>
                  </a:lnTo>
                  <a:lnTo>
                    <a:pt x="630" y="150"/>
                  </a:lnTo>
                  <a:lnTo>
                    <a:pt x="630" y="150"/>
                  </a:lnTo>
                  <a:lnTo>
                    <a:pt x="627" y="150"/>
                  </a:lnTo>
                  <a:lnTo>
                    <a:pt x="627" y="150"/>
                  </a:lnTo>
                  <a:lnTo>
                    <a:pt x="627" y="150"/>
                  </a:lnTo>
                  <a:lnTo>
                    <a:pt x="625" y="150"/>
                  </a:lnTo>
                  <a:lnTo>
                    <a:pt x="625" y="150"/>
                  </a:lnTo>
                  <a:lnTo>
                    <a:pt x="625" y="150"/>
                  </a:lnTo>
                  <a:lnTo>
                    <a:pt x="625" y="150"/>
                  </a:lnTo>
                  <a:lnTo>
                    <a:pt x="623" y="152"/>
                  </a:lnTo>
                  <a:lnTo>
                    <a:pt x="623" y="152"/>
                  </a:lnTo>
                  <a:lnTo>
                    <a:pt x="623" y="152"/>
                  </a:lnTo>
                  <a:lnTo>
                    <a:pt x="621" y="152"/>
                  </a:lnTo>
                  <a:lnTo>
                    <a:pt x="621" y="152"/>
                  </a:lnTo>
                  <a:lnTo>
                    <a:pt x="621" y="154"/>
                  </a:lnTo>
                  <a:lnTo>
                    <a:pt x="621" y="154"/>
                  </a:lnTo>
                  <a:lnTo>
                    <a:pt x="621" y="154"/>
                  </a:lnTo>
                  <a:lnTo>
                    <a:pt x="620" y="154"/>
                  </a:lnTo>
                  <a:lnTo>
                    <a:pt x="620" y="154"/>
                  </a:lnTo>
                  <a:lnTo>
                    <a:pt x="614" y="154"/>
                  </a:lnTo>
                  <a:lnTo>
                    <a:pt x="614" y="154"/>
                  </a:lnTo>
                  <a:lnTo>
                    <a:pt x="612" y="154"/>
                  </a:lnTo>
                  <a:lnTo>
                    <a:pt x="610" y="152"/>
                  </a:lnTo>
                  <a:lnTo>
                    <a:pt x="610" y="152"/>
                  </a:lnTo>
                  <a:lnTo>
                    <a:pt x="610" y="152"/>
                  </a:lnTo>
                  <a:lnTo>
                    <a:pt x="610" y="152"/>
                  </a:lnTo>
                  <a:lnTo>
                    <a:pt x="610" y="152"/>
                  </a:lnTo>
                  <a:lnTo>
                    <a:pt x="610" y="154"/>
                  </a:lnTo>
                  <a:lnTo>
                    <a:pt x="609" y="154"/>
                  </a:lnTo>
                  <a:lnTo>
                    <a:pt x="607" y="154"/>
                  </a:lnTo>
                  <a:lnTo>
                    <a:pt x="607" y="152"/>
                  </a:lnTo>
                  <a:lnTo>
                    <a:pt x="607" y="148"/>
                  </a:lnTo>
                  <a:lnTo>
                    <a:pt x="607" y="148"/>
                  </a:lnTo>
                  <a:lnTo>
                    <a:pt x="603" y="147"/>
                  </a:lnTo>
                  <a:lnTo>
                    <a:pt x="603" y="147"/>
                  </a:lnTo>
                  <a:lnTo>
                    <a:pt x="601" y="147"/>
                  </a:lnTo>
                  <a:lnTo>
                    <a:pt x="600" y="147"/>
                  </a:lnTo>
                  <a:lnTo>
                    <a:pt x="598" y="147"/>
                  </a:lnTo>
                  <a:lnTo>
                    <a:pt x="598" y="148"/>
                  </a:lnTo>
                  <a:lnTo>
                    <a:pt x="598" y="148"/>
                  </a:lnTo>
                  <a:lnTo>
                    <a:pt x="598" y="150"/>
                  </a:lnTo>
                  <a:lnTo>
                    <a:pt x="598" y="152"/>
                  </a:lnTo>
                  <a:lnTo>
                    <a:pt x="598" y="152"/>
                  </a:lnTo>
                  <a:lnTo>
                    <a:pt x="596" y="150"/>
                  </a:lnTo>
                  <a:lnTo>
                    <a:pt x="592" y="150"/>
                  </a:lnTo>
                  <a:lnTo>
                    <a:pt x="592" y="150"/>
                  </a:lnTo>
                  <a:lnTo>
                    <a:pt x="592" y="148"/>
                  </a:lnTo>
                  <a:lnTo>
                    <a:pt x="592" y="148"/>
                  </a:lnTo>
                  <a:lnTo>
                    <a:pt x="592" y="147"/>
                  </a:lnTo>
                  <a:lnTo>
                    <a:pt x="592" y="147"/>
                  </a:lnTo>
                  <a:lnTo>
                    <a:pt x="592" y="147"/>
                  </a:lnTo>
                  <a:lnTo>
                    <a:pt x="591" y="147"/>
                  </a:lnTo>
                  <a:lnTo>
                    <a:pt x="591" y="147"/>
                  </a:lnTo>
                  <a:lnTo>
                    <a:pt x="591" y="147"/>
                  </a:lnTo>
                  <a:lnTo>
                    <a:pt x="591" y="147"/>
                  </a:lnTo>
                  <a:lnTo>
                    <a:pt x="591" y="145"/>
                  </a:lnTo>
                  <a:lnTo>
                    <a:pt x="591" y="145"/>
                  </a:lnTo>
                  <a:lnTo>
                    <a:pt x="591" y="143"/>
                  </a:lnTo>
                  <a:lnTo>
                    <a:pt x="589" y="143"/>
                  </a:lnTo>
                  <a:lnTo>
                    <a:pt x="589" y="143"/>
                  </a:lnTo>
                  <a:lnTo>
                    <a:pt x="589" y="143"/>
                  </a:lnTo>
                  <a:lnTo>
                    <a:pt x="589" y="143"/>
                  </a:lnTo>
                  <a:lnTo>
                    <a:pt x="589" y="141"/>
                  </a:lnTo>
                  <a:lnTo>
                    <a:pt x="589" y="141"/>
                  </a:lnTo>
                  <a:lnTo>
                    <a:pt x="585" y="139"/>
                  </a:lnTo>
                  <a:lnTo>
                    <a:pt x="585" y="138"/>
                  </a:lnTo>
                  <a:lnTo>
                    <a:pt x="583" y="136"/>
                  </a:lnTo>
                  <a:lnTo>
                    <a:pt x="585" y="136"/>
                  </a:lnTo>
                  <a:lnTo>
                    <a:pt x="585" y="136"/>
                  </a:lnTo>
                  <a:lnTo>
                    <a:pt x="585" y="136"/>
                  </a:lnTo>
                  <a:lnTo>
                    <a:pt x="585" y="134"/>
                  </a:lnTo>
                  <a:lnTo>
                    <a:pt x="583" y="132"/>
                  </a:lnTo>
                  <a:lnTo>
                    <a:pt x="583" y="132"/>
                  </a:lnTo>
                  <a:lnTo>
                    <a:pt x="583" y="132"/>
                  </a:lnTo>
                  <a:lnTo>
                    <a:pt x="583" y="130"/>
                  </a:lnTo>
                  <a:lnTo>
                    <a:pt x="583" y="130"/>
                  </a:lnTo>
                  <a:lnTo>
                    <a:pt x="582" y="130"/>
                  </a:lnTo>
                  <a:lnTo>
                    <a:pt x="582" y="129"/>
                  </a:lnTo>
                  <a:lnTo>
                    <a:pt x="576" y="127"/>
                  </a:lnTo>
                  <a:lnTo>
                    <a:pt x="576" y="127"/>
                  </a:lnTo>
                  <a:lnTo>
                    <a:pt x="576" y="127"/>
                  </a:lnTo>
                  <a:lnTo>
                    <a:pt x="574" y="127"/>
                  </a:lnTo>
                  <a:lnTo>
                    <a:pt x="574" y="129"/>
                  </a:lnTo>
                  <a:lnTo>
                    <a:pt x="574" y="127"/>
                  </a:lnTo>
                  <a:lnTo>
                    <a:pt x="573" y="127"/>
                  </a:lnTo>
                  <a:lnTo>
                    <a:pt x="571" y="127"/>
                  </a:lnTo>
                  <a:lnTo>
                    <a:pt x="569" y="125"/>
                  </a:lnTo>
                  <a:lnTo>
                    <a:pt x="569" y="125"/>
                  </a:lnTo>
                  <a:lnTo>
                    <a:pt x="567" y="125"/>
                  </a:lnTo>
                  <a:lnTo>
                    <a:pt x="567" y="125"/>
                  </a:lnTo>
                  <a:lnTo>
                    <a:pt x="564" y="125"/>
                  </a:lnTo>
                  <a:lnTo>
                    <a:pt x="564" y="125"/>
                  </a:lnTo>
                  <a:lnTo>
                    <a:pt x="562" y="125"/>
                  </a:lnTo>
                  <a:lnTo>
                    <a:pt x="562" y="125"/>
                  </a:lnTo>
                  <a:lnTo>
                    <a:pt x="562" y="127"/>
                  </a:lnTo>
                  <a:lnTo>
                    <a:pt x="562" y="127"/>
                  </a:lnTo>
                  <a:lnTo>
                    <a:pt x="562" y="127"/>
                  </a:lnTo>
                  <a:lnTo>
                    <a:pt x="562" y="127"/>
                  </a:lnTo>
                  <a:lnTo>
                    <a:pt x="560" y="129"/>
                  </a:lnTo>
                  <a:lnTo>
                    <a:pt x="560" y="129"/>
                  </a:lnTo>
                  <a:lnTo>
                    <a:pt x="556" y="129"/>
                  </a:lnTo>
                  <a:lnTo>
                    <a:pt x="554" y="129"/>
                  </a:lnTo>
                  <a:lnTo>
                    <a:pt x="554" y="127"/>
                  </a:lnTo>
                  <a:lnTo>
                    <a:pt x="553" y="125"/>
                  </a:lnTo>
                  <a:lnTo>
                    <a:pt x="549" y="125"/>
                  </a:lnTo>
                  <a:lnTo>
                    <a:pt x="549" y="125"/>
                  </a:lnTo>
                  <a:lnTo>
                    <a:pt x="547" y="123"/>
                  </a:lnTo>
                  <a:lnTo>
                    <a:pt x="545" y="121"/>
                  </a:lnTo>
                  <a:lnTo>
                    <a:pt x="545" y="121"/>
                  </a:lnTo>
                  <a:lnTo>
                    <a:pt x="544" y="121"/>
                  </a:lnTo>
                  <a:lnTo>
                    <a:pt x="544" y="119"/>
                  </a:lnTo>
                  <a:lnTo>
                    <a:pt x="544" y="121"/>
                  </a:lnTo>
                  <a:lnTo>
                    <a:pt x="544" y="121"/>
                  </a:lnTo>
                  <a:lnTo>
                    <a:pt x="542" y="121"/>
                  </a:lnTo>
                  <a:lnTo>
                    <a:pt x="542" y="121"/>
                  </a:lnTo>
                  <a:lnTo>
                    <a:pt x="540" y="121"/>
                  </a:lnTo>
                  <a:lnTo>
                    <a:pt x="538" y="121"/>
                  </a:lnTo>
                  <a:lnTo>
                    <a:pt x="538" y="121"/>
                  </a:lnTo>
                  <a:lnTo>
                    <a:pt x="536" y="123"/>
                  </a:lnTo>
                  <a:lnTo>
                    <a:pt x="536" y="123"/>
                  </a:lnTo>
                  <a:lnTo>
                    <a:pt x="536" y="123"/>
                  </a:lnTo>
                  <a:lnTo>
                    <a:pt x="536" y="123"/>
                  </a:lnTo>
                  <a:lnTo>
                    <a:pt x="536" y="123"/>
                  </a:lnTo>
                  <a:lnTo>
                    <a:pt x="535" y="123"/>
                  </a:lnTo>
                  <a:lnTo>
                    <a:pt x="533" y="123"/>
                  </a:lnTo>
                  <a:lnTo>
                    <a:pt x="531" y="123"/>
                  </a:lnTo>
                  <a:lnTo>
                    <a:pt x="531" y="125"/>
                  </a:lnTo>
                  <a:lnTo>
                    <a:pt x="529" y="125"/>
                  </a:lnTo>
                  <a:lnTo>
                    <a:pt x="529" y="123"/>
                  </a:lnTo>
                  <a:lnTo>
                    <a:pt x="529" y="123"/>
                  </a:lnTo>
                  <a:lnTo>
                    <a:pt x="529" y="121"/>
                  </a:lnTo>
                  <a:lnTo>
                    <a:pt x="529" y="121"/>
                  </a:lnTo>
                  <a:lnTo>
                    <a:pt x="529" y="121"/>
                  </a:lnTo>
                  <a:lnTo>
                    <a:pt x="527" y="116"/>
                  </a:lnTo>
                  <a:lnTo>
                    <a:pt x="526" y="116"/>
                  </a:lnTo>
                  <a:lnTo>
                    <a:pt x="526" y="116"/>
                  </a:lnTo>
                  <a:lnTo>
                    <a:pt x="524" y="114"/>
                  </a:lnTo>
                  <a:lnTo>
                    <a:pt x="524" y="114"/>
                  </a:lnTo>
                  <a:lnTo>
                    <a:pt x="524" y="114"/>
                  </a:lnTo>
                  <a:lnTo>
                    <a:pt x="524" y="114"/>
                  </a:lnTo>
                  <a:lnTo>
                    <a:pt x="524" y="116"/>
                  </a:lnTo>
                  <a:lnTo>
                    <a:pt x="522" y="116"/>
                  </a:lnTo>
                  <a:lnTo>
                    <a:pt x="522" y="116"/>
                  </a:lnTo>
                  <a:lnTo>
                    <a:pt x="522" y="116"/>
                  </a:lnTo>
                  <a:lnTo>
                    <a:pt x="522" y="116"/>
                  </a:lnTo>
                  <a:lnTo>
                    <a:pt x="522" y="114"/>
                  </a:lnTo>
                  <a:lnTo>
                    <a:pt x="522" y="114"/>
                  </a:lnTo>
                  <a:lnTo>
                    <a:pt x="522" y="112"/>
                  </a:lnTo>
                  <a:lnTo>
                    <a:pt x="522" y="112"/>
                  </a:lnTo>
                  <a:lnTo>
                    <a:pt x="522" y="112"/>
                  </a:lnTo>
                  <a:lnTo>
                    <a:pt x="520" y="110"/>
                  </a:lnTo>
                  <a:lnTo>
                    <a:pt x="520" y="109"/>
                  </a:lnTo>
                  <a:lnTo>
                    <a:pt x="518" y="109"/>
                  </a:lnTo>
                  <a:lnTo>
                    <a:pt x="517" y="110"/>
                  </a:lnTo>
                  <a:lnTo>
                    <a:pt x="515" y="110"/>
                  </a:lnTo>
                  <a:lnTo>
                    <a:pt x="515" y="109"/>
                  </a:lnTo>
                  <a:lnTo>
                    <a:pt x="513" y="109"/>
                  </a:lnTo>
                  <a:lnTo>
                    <a:pt x="511" y="105"/>
                  </a:lnTo>
                  <a:lnTo>
                    <a:pt x="511" y="105"/>
                  </a:lnTo>
                  <a:lnTo>
                    <a:pt x="509" y="105"/>
                  </a:lnTo>
                  <a:lnTo>
                    <a:pt x="508" y="103"/>
                  </a:lnTo>
                  <a:lnTo>
                    <a:pt x="506" y="101"/>
                  </a:lnTo>
                  <a:lnTo>
                    <a:pt x="506" y="101"/>
                  </a:lnTo>
                  <a:lnTo>
                    <a:pt x="506" y="101"/>
                  </a:lnTo>
                  <a:lnTo>
                    <a:pt x="504" y="101"/>
                  </a:lnTo>
                  <a:lnTo>
                    <a:pt x="502" y="101"/>
                  </a:lnTo>
                  <a:lnTo>
                    <a:pt x="500" y="101"/>
                  </a:lnTo>
                  <a:lnTo>
                    <a:pt x="500" y="101"/>
                  </a:lnTo>
                  <a:lnTo>
                    <a:pt x="499" y="101"/>
                  </a:lnTo>
                  <a:lnTo>
                    <a:pt x="499" y="98"/>
                  </a:lnTo>
                  <a:lnTo>
                    <a:pt x="499" y="98"/>
                  </a:lnTo>
                  <a:lnTo>
                    <a:pt x="499" y="98"/>
                  </a:lnTo>
                  <a:lnTo>
                    <a:pt x="499" y="98"/>
                  </a:lnTo>
                  <a:lnTo>
                    <a:pt x="499" y="96"/>
                  </a:lnTo>
                  <a:lnTo>
                    <a:pt x="499" y="96"/>
                  </a:lnTo>
                  <a:lnTo>
                    <a:pt x="499" y="96"/>
                  </a:lnTo>
                  <a:lnTo>
                    <a:pt x="499" y="94"/>
                  </a:lnTo>
                  <a:lnTo>
                    <a:pt x="500" y="94"/>
                  </a:lnTo>
                  <a:lnTo>
                    <a:pt x="500" y="92"/>
                  </a:lnTo>
                  <a:lnTo>
                    <a:pt x="500" y="92"/>
                  </a:lnTo>
                  <a:lnTo>
                    <a:pt x="499" y="91"/>
                  </a:lnTo>
                  <a:lnTo>
                    <a:pt x="497" y="91"/>
                  </a:lnTo>
                  <a:lnTo>
                    <a:pt x="495" y="89"/>
                  </a:lnTo>
                  <a:lnTo>
                    <a:pt x="497" y="87"/>
                  </a:lnTo>
                  <a:lnTo>
                    <a:pt x="499" y="83"/>
                  </a:lnTo>
                  <a:lnTo>
                    <a:pt x="499" y="82"/>
                  </a:lnTo>
                  <a:lnTo>
                    <a:pt x="499" y="82"/>
                  </a:lnTo>
                  <a:lnTo>
                    <a:pt x="499" y="80"/>
                  </a:lnTo>
                  <a:lnTo>
                    <a:pt x="499" y="78"/>
                  </a:lnTo>
                  <a:lnTo>
                    <a:pt x="499" y="78"/>
                  </a:lnTo>
                  <a:lnTo>
                    <a:pt x="500" y="80"/>
                  </a:lnTo>
                  <a:lnTo>
                    <a:pt x="500" y="78"/>
                  </a:lnTo>
                  <a:lnTo>
                    <a:pt x="500" y="76"/>
                  </a:lnTo>
                  <a:lnTo>
                    <a:pt x="500" y="74"/>
                  </a:lnTo>
                  <a:lnTo>
                    <a:pt x="500" y="74"/>
                  </a:lnTo>
                  <a:lnTo>
                    <a:pt x="499" y="74"/>
                  </a:lnTo>
                  <a:lnTo>
                    <a:pt x="497" y="74"/>
                  </a:lnTo>
                  <a:lnTo>
                    <a:pt x="497" y="73"/>
                  </a:lnTo>
                  <a:lnTo>
                    <a:pt x="497" y="74"/>
                  </a:lnTo>
                  <a:lnTo>
                    <a:pt x="491" y="80"/>
                  </a:lnTo>
                  <a:lnTo>
                    <a:pt x="491" y="80"/>
                  </a:lnTo>
                  <a:lnTo>
                    <a:pt x="489" y="80"/>
                  </a:lnTo>
                  <a:lnTo>
                    <a:pt x="489" y="82"/>
                  </a:lnTo>
                  <a:lnTo>
                    <a:pt x="491" y="82"/>
                  </a:lnTo>
                  <a:lnTo>
                    <a:pt x="491" y="82"/>
                  </a:lnTo>
                  <a:lnTo>
                    <a:pt x="489" y="83"/>
                  </a:lnTo>
                  <a:lnTo>
                    <a:pt x="489" y="85"/>
                  </a:lnTo>
                  <a:lnTo>
                    <a:pt x="489" y="87"/>
                  </a:lnTo>
                  <a:lnTo>
                    <a:pt x="489" y="87"/>
                  </a:lnTo>
                  <a:lnTo>
                    <a:pt x="488" y="87"/>
                  </a:lnTo>
                  <a:lnTo>
                    <a:pt x="480" y="91"/>
                  </a:lnTo>
                  <a:lnTo>
                    <a:pt x="479" y="91"/>
                  </a:lnTo>
                  <a:lnTo>
                    <a:pt x="479" y="91"/>
                  </a:lnTo>
                  <a:lnTo>
                    <a:pt x="470" y="89"/>
                  </a:lnTo>
                  <a:lnTo>
                    <a:pt x="468" y="89"/>
                  </a:lnTo>
                  <a:lnTo>
                    <a:pt x="466" y="89"/>
                  </a:lnTo>
                  <a:lnTo>
                    <a:pt x="466" y="89"/>
                  </a:lnTo>
                  <a:lnTo>
                    <a:pt x="462" y="87"/>
                  </a:lnTo>
                  <a:lnTo>
                    <a:pt x="462" y="87"/>
                  </a:lnTo>
                  <a:lnTo>
                    <a:pt x="464" y="87"/>
                  </a:lnTo>
                  <a:lnTo>
                    <a:pt x="464" y="87"/>
                  </a:lnTo>
                  <a:lnTo>
                    <a:pt x="462" y="85"/>
                  </a:lnTo>
                  <a:lnTo>
                    <a:pt x="462" y="85"/>
                  </a:lnTo>
                  <a:lnTo>
                    <a:pt x="462" y="83"/>
                  </a:lnTo>
                  <a:lnTo>
                    <a:pt x="464" y="83"/>
                  </a:lnTo>
                  <a:lnTo>
                    <a:pt x="464" y="83"/>
                  </a:lnTo>
                  <a:lnTo>
                    <a:pt x="464" y="82"/>
                  </a:lnTo>
                  <a:lnTo>
                    <a:pt x="466" y="82"/>
                  </a:lnTo>
                  <a:lnTo>
                    <a:pt x="468" y="82"/>
                  </a:lnTo>
                  <a:lnTo>
                    <a:pt x="468" y="80"/>
                  </a:lnTo>
                  <a:lnTo>
                    <a:pt x="466" y="80"/>
                  </a:lnTo>
                  <a:lnTo>
                    <a:pt x="466" y="80"/>
                  </a:lnTo>
                  <a:lnTo>
                    <a:pt x="466" y="76"/>
                  </a:lnTo>
                  <a:lnTo>
                    <a:pt x="464" y="76"/>
                  </a:lnTo>
                  <a:lnTo>
                    <a:pt x="464" y="76"/>
                  </a:lnTo>
                  <a:lnTo>
                    <a:pt x="464" y="76"/>
                  </a:lnTo>
                  <a:lnTo>
                    <a:pt x="462" y="76"/>
                  </a:lnTo>
                  <a:lnTo>
                    <a:pt x="462" y="74"/>
                  </a:lnTo>
                  <a:lnTo>
                    <a:pt x="464" y="71"/>
                  </a:lnTo>
                  <a:lnTo>
                    <a:pt x="464" y="69"/>
                  </a:lnTo>
                  <a:lnTo>
                    <a:pt x="464" y="69"/>
                  </a:lnTo>
                  <a:lnTo>
                    <a:pt x="464" y="69"/>
                  </a:lnTo>
                  <a:lnTo>
                    <a:pt x="466" y="67"/>
                  </a:lnTo>
                  <a:lnTo>
                    <a:pt x="466" y="67"/>
                  </a:lnTo>
                  <a:lnTo>
                    <a:pt x="466" y="65"/>
                  </a:lnTo>
                  <a:lnTo>
                    <a:pt x="466" y="65"/>
                  </a:lnTo>
                  <a:lnTo>
                    <a:pt x="466" y="65"/>
                  </a:lnTo>
                  <a:lnTo>
                    <a:pt x="466" y="65"/>
                  </a:lnTo>
                  <a:lnTo>
                    <a:pt x="464" y="63"/>
                  </a:lnTo>
                  <a:lnTo>
                    <a:pt x="464" y="65"/>
                  </a:lnTo>
                  <a:lnTo>
                    <a:pt x="464" y="65"/>
                  </a:lnTo>
                  <a:lnTo>
                    <a:pt x="464" y="65"/>
                  </a:lnTo>
                  <a:lnTo>
                    <a:pt x="464" y="65"/>
                  </a:lnTo>
                  <a:lnTo>
                    <a:pt x="462" y="65"/>
                  </a:lnTo>
                  <a:lnTo>
                    <a:pt x="461" y="62"/>
                  </a:lnTo>
                  <a:lnTo>
                    <a:pt x="461" y="62"/>
                  </a:lnTo>
                  <a:lnTo>
                    <a:pt x="459" y="62"/>
                  </a:lnTo>
                  <a:lnTo>
                    <a:pt x="457" y="60"/>
                  </a:lnTo>
                  <a:lnTo>
                    <a:pt x="457" y="58"/>
                  </a:lnTo>
                  <a:lnTo>
                    <a:pt x="455" y="58"/>
                  </a:lnTo>
                  <a:lnTo>
                    <a:pt x="453" y="60"/>
                  </a:lnTo>
                  <a:lnTo>
                    <a:pt x="452" y="60"/>
                  </a:lnTo>
                  <a:lnTo>
                    <a:pt x="450" y="60"/>
                  </a:lnTo>
                  <a:lnTo>
                    <a:pt x="450" y="60"/>
                  </a:lnTo>
                  <a:lnTo>
                    <a:pt x="448" y="58"/>
                  </a:lnTo>
                  <a:lnTo>
                    <a:pt x="446" y="58"/>
                  </a:lnTo>
                  <a:lnTo>
                    <a:pt x="444" y="58"/>
                  </a:lnTo>
                  <a:lnTo>
                    <a:pt x="444" y="58"/>
                  </a:lnTo>
                  <a:lnTo>
                    <a:pt x="443" y="60"/>
                  </a:lnTo>
                  <a:lnTo>
                    <a:pt x="443" y="60"/>
                  </a:lnTo>
                  <a:lnTo>
                    <a:pt x="443" y="62"/>
                  </a:lnTo>
                  <a:lnTo>
                    <a:pt x="443" y="62"/>
                  </a:lnTo>
                  <a:lnTo>
                    <a:pt x="443" y="62"/>
                  </a:lnTo>
                  <a:lnTo>
                    <a:pt x="443" y="62"/>
                  </a:lnTo>
                  <a:lnTo>
                    <a:pt x="441" y="62"/>
                  </a:lnTo>
                  <a:lnTo>
                    <a:pt x="441" y="62"/>
                  </a:lnTo>
                  <a:lnTo>
                    <a:pt x="439" y="60"/>
                  </a:lnTo>
                  <a:lnTo>
                    <a:pt x="439" y="58"/>
                  </a:lnTo>
                  <a:lnTo>
                    <a:pt x="439" y="54"/>
                  </a:lnTo>
                  <a:lnTo>
                    <a:pt x="439" y="51"/>
                  </a:lnTo>
                  <a:lnTo>
                    <a:pt x="437" y="49"/>
                  </a:lnTo>
                  <a:lnTo>
                    <a:pt x="437" y="49"/>
                  </a:lnTo>
                  <a:lnTo>
                    <a:pt x="435" y="47"/>
                  </a:lnTo>
                  <a:lnTo>
                    <a:pt x="435" y="47"/>
                  </a:lnTo>
                  <a:lnTo>
                    <a:pt x="432" y="47"/>
                  </a:lnTo>
                  <a:lnTo>
                    <a:pt x="432" y="47"/>
                  </a:lnTo>
                  <a:lnTo>
                    <a:pt x="432" y="45"/>
                  </a:lnTo>
                  <a:lnTo>
                    <a:pt x="432" y="45"/>
                  </a:lnTo>
                  <a:lnTo>
                    <a:pt x="432" y="45"/>
                  </a:lnTo>
                  <a:lnTo>
                    <a:pt x="430" y="45"/>
                  </a:lnTo>
                  <a:lnTo>
                    <a:pt x="430" y="45"/>
                  </a:lnTo>
                  <a:lnTo>
                    <a:pt x="430" y="45"/>
                  </a:lnTo>
                  <a:lnTo>
                    <a:pt x="428" y="45"/>
                  </a:lnTo>
                  <a:lnTo>
                    <a:pt x="428" y="47"/>
                  </a:lnTo>
                  <a:lnTo>
                    <a:pt x="426" y="47"/>
                  </a:lnTo>
                  <a:lnTo>
                    <a:pt x="424" y="47"/>
                  </a:lnTo>
                  <a:lnTo>
                    <a:pt x="424" y="47"/>
                  </a:lnTo>
                  <a:lnTo>
                    <a:pt x="421" y="45"/>
                  </a:lnTo>
                  <a:lnTo>
                    <a:pt x="421" y="45"/>
                  </a:lnTo>
                  <a:lnTo>
                    <a:pt x="421" y="44"/>
                  </a:lnTo>
                  <a:lnTo>
                    <a:pt x="419" y="44"/>
                  </a:lnTo>
                  <a:lnTo>
                    <a:pt x="419" y="42"/>
                  </a:lnTo>
                  <a:lnTo>
                    <a:pt x="419" y="36"/>
                  </a:lnTo>
                  <a:lnTo>
                    <a:pt x="417" y="35"/>
                  </a:lnTo>
                  <a:lnTo>
                    <a:pt x="419" y="33"/>
                  </a:lnTo>
                  <a:lnTo>
                    <a:pt x="417" y="31"/>
                  </a:lnTo>
                  <a:lnTo>
                    <a:pt x="417" y="31"/>
                  </a:lnTo>
                  <a:lnTo>
                    <a:pt x="417" y="31"/>
                  </a:lnTo>
                  <a:lnTo>
                    <a:pt x="417" y="29"/>
                  </a:lnTo>
                  <a:lnTo>
                    <a:pt x="415" y="29"/>
                  </a:lnTo>
                  <a:lnTo>
                    <a:pt x="415" y="27"/>
                  </a:lnTo>
                  <a:lnTo>
                    <a:pt x="415" y="27"/>
                  </a:lnTo>
                  <a:lnTo>
                    <a:pt x="415" y="27"/>
                  </a:lnTo>
                  <a:lnTo>
                    <a:pt x="414" y="26"/>
                  </a:lnTo>
                  <a:lnTo>
                    <a:pt x="414" y="24"/>
                  </a:lnTo>
                  <a:lnTo>
                    <a:pt x="412" y="24"/>
                  </a:lnTo>
                  <a:lnTo>
                    <a:pt x="408" y="26"/>
                  </a:lnTo>
                  <a:lnTo>
                    <a:pt x="405" y="26"/>
                  </a:lnTo>
                  <a:lnTo>
                    <a:pt x="405" y="27"/>
                  </a:lnTo>
                  <a:lnTo>
                    <a:pt x="403" y="27"/>
                  </a:lnTo>
                  <a:lnTo>
                    <a:pt x="401" y="31"/>
                  </a:lnTo>
                  <a:lnTo>
                    <a:pt x="401" y="31"/>
                  </a:lnTo>
                  <a:lnTo>
                    <a:pt x="399" y="31"/>
                  </a:lnTo>
                  <a:lnTo>
                    <a:pt x="399" y="31"/>
                  </a:lnTo>
                  <a:lnTo>
                    <a:pt x="396" y="29"/>
                  </a:lnTo>
                  <a:lnTo>
                    <a:pt x="396" y="27"/>
                  </a:lnTo>
                  <a:lnTo>
                    <a:pt x="394" y="27"/>
                  </a:lnTo>
                  <a:lnTo>
                    <a:pt x="394" y="26"/>
                  </a:lnTo>
                  <a:lnTo>
                    <a:pt x="394" y="26"/>
                  </a:lnTo>
                  <a:lnTo>
                    <a:pt x="392" y="24"/>
                  </a:lnTo>
                  <a:lnTo>
                    <a:pt x="392" y="24"/>
                  </a:lnTo>
                  <a:lnTo>
                    <a:pt x="392" y="22"/>
                  </a:lnTo>
                  <a:lnTo>
                    <a:pt x="392" y="22"/>
                  </a:lnTo>
                  <a:lnTo>
                    <a:pt x="390" y="22"/>
                  </a:lnTo>
                  <a:lnTo>
                    <a:pt x="390" y="22"/>
                  </a:lnTo>
                  <a:lnTo>
                    <a:pt x="388" y="22"/>
                  </a:lnTo>
                  <a:lnTo>
                    <a:pt x="388" y="22"/>
                  </a:lnTo>
                  <a:lnTo>
                    <a:pt x="388" y="22"/>
                  </a:lnTo>
                  <a:lnTo>
                    <a:pt x="388" y="22"/>
                  </a:lnTo>
                  <a:lnTo>
                    <a:pt x="387" y="22"/>
                  </a:lnTo>
                  <a:lnTo>
                    <a:pt x="387" y="20"/>
                  </a:lnTo>
                  <a:lnTo>
                    <a:pt x="387" y="20"/>
                  </a:lnTo>
                  <a:lnTo>
                    <a:pt x="387" y="20"/>
                  </a:lnTo>
                  <a:lnTo>
                    <a:pt x="387" y="20"/>
                  </a:lnTo>
                  <a:lnTo>
                    <a:pt x="387" y="18"/>
                  </a:lnTo>
                  <a:lnTo>
                    <a:pt x="387" y="18"/>
                  </a:lnTo>
                  <a:lnTo>
                    <a:pt x="387" y="18"/>
                  </a:lnTo>
                  <a:lnTo>
                    <a:pt x="385" y="15"/>
                  </a:lnTo>
                  <a:lnTo>
                    <a:pt x="385" y="13"/>
                  </a:lnTo>
                  <a:lnTo>
                    <a:pt x="387" y="13"/>
                  </a:lnTo>
                  <a:lnTo>
                    <a:pt x="387" y="11"/>
                  </a:lnTo>
                  <a:lnTo>
                    <a:pt x="387" y="9"/>
                  </a:lnTo>
                  <a:lnTo>
                    <a:pt x="387" y="9"/>
                  </a:lnTo>
                  <a:lnTo>
                    <a:pt x="385" y="7"/>
                  </a:lnTo>
                  <a:lnTo>
                    <a:pt x="383" y="6"/>
                  </a:lnTo>
                  <a:lnTo>
                    <a:pt x="383" y="2"/>
                  </a:lnTo>
                  <a:lnTo>
                    <a:pt x="383" y="0"/>
                  </a:lnTo>
                  <a:lnTo>
                    <a:pt x="383" y="0"/>
                  </a:lnTo>
                  <a:lnTo>
                    <a:pt x="381" y="0"/>
                  </a:lnTo>
                  <a:lnTo>
                    <a:pt x="379" y="2"/>
                  </a:lnTo>
                  <a:lnTo>
                    <a:pt x="376" y="2"/>
                  </a:lnTo>
                  <a:lnTo>
                    <a:pt x="372" y="2"/>
                  </a:lnTo>
                  <a:lnTo>
                    <a:pt x="372" y="2"/>
                  </a:lnTo>
                  <a:lnTo>
                    <a:pt x="372" y="2"/>
                  </a:lnTo>
                  <a:lnTo>
                    <a:pt x="363" y="6"/>
                  </a:lnTo>
                  <a:lnTo>
                    <a:pt x="356" y="6"/>
                  </a:lnTo>
                  <a:lnTo>
                    <a:pt x="354" y="7"/>
                  </a:lnTo>
                  <a:lnTo>
                    <a:pt x="352" y="7"/>
                  </a:lnTo>
                  <a:lnTo>
                    <a:pt x="343" y="11"/>
                  </a:lnTo>
                  <a:lnTo>
                    <a:pt x="341" y="13"/>
                  </a:lnTo>
                  <a:lnTo>
                    <a:pt x="340" y="15"/>
                  </a:lnTo>
                  <a:lnTo>
                    <a:pt x="340" y="17"/>
                  </a:lnTo>
                  <a:lnTo>
                    <a:pt x="338" y="17"/>
                  </a:lnTo>
                  <a:lnTo>
                    <a:pt x="338" y="17"/>
                  </a:lnTo>
                  <a:lnTo>
                    <a:pt x="336" y="17"/>
                  </a:lnTo>
                  <a:lnTo>
                    <a:pt x="336" y="17"/>
                  </a:lnTo>
                  <a:lnTo>
                    <a:pt x="336" y="18"/>
                  </a:lnTo>
                  <a:lnTo>
                    <a:pt x="336" y="18"/>
                  </a:lnTo>
                  <a:lnTo>
                    <a:pt x="336" y="22"/>
                  </a:lnTo>
                  <a:lnTo>
                    <a:pt x="336" y="24"/>
                  </a:lnTo>
                  <a:lnTo>
                    <a:pt x="336" y="26"/>
                  </a:lnTo>
                  <a:lnTo>
                    <a:pt x="336" y="26"/>
                  </a:lnTo>
                  <a:lnTo>
                    <a:pt x="334" y="29"/>
                  </a:lnTo>
                  <a:lnTo>
                    <a:pt x="334" y="31"/>
                  </a:lnTo>
                  <a:lnTo>
                    <a:pt x="334" y="33"/>
                  </a:lnTo>
                  <a:lnTo>
                    <a:pt x="336" y="36"/>
                  </a:lnTo>
                  <a:lnTo>
                    <a:pt x="336" y="40"/>
                  </a:lnTo>
                  <a:lnTo>
                    <a:pt x="336" y="40"/>
                  </a:lnTo>
                  <a:lnTo>
                    <a:pt x="338" y="42"/>
                  </a:lnTo>
                  <a:lnTo>
                    <a:pt x="336" y="44"/>
                  </a:lnTo>
                  <a:lnTo>
                    <a:pt x="336" y="47"/>
                  </a:lnTo>
                  <a:lnTo>
                    <a:pt x="336" y="51"/>
                  </a:lnTo>
                  <a:lnTo>
                    <a:pt x="334" y="53"/>
                  </a:lnTo>
                  <a:lnTo>
                    <a:pt x="334" y="54"/>
                  </a:lnTo>
                  <a:lnTo>
                    <a:pt x="338" y="56"/>
                  </a:lnTo>
                  <a:lnTo>
                    <a:pt x="338" y="56"/>
                  </a:lnTo>
                  <a:lnTo>
                    <a:pt x="336" y="56"/>
                  </a:lnTo>
                  <a:lnTo>
                    <a:pt x="334" y="56"/>
                  </a:lnTo>
                  <a:lnTo>
                    <a:pt x="334" y="58"/>
                  </a:lnTo>
                  <a:lnTo>
                    <a:pt x="334" y="62"/>
                  </a:lnTo>
                  <a:lnTo>
                    <a:pt x="334" y="63"/>
                  </a:lnTo>
                  <a:lnTo>
                    <a:pt x="334" y="65"/>
                  </a:lnTo>
                  <a:lnTo>
                    <a:pt x="336" y="65"/>
                  </a:lnTo>
                  <a:lnTo>
                    <a:pt x="336" y="67"/>
                  </a:lnTo>
                  <a:lnTo>
                    <a:pt x="338" y="67"/>
                  </a:lnTo>
                  <a:lnTo>
                    <a:pt x="338" y="69"/>
                  </a:lnTo>
                  <a:lnTo>
                    <a:pt x="340" y="69"/>
                  </a:lnTo>
                  <a:lnTo>
                    <a:pt x="340" y="69"/>
                  </a:lnTo>
                  <a:lnTo>
                    <a:pt x="340" y="69"/>
                  </a:lnTo>
                  <a:lnTo>
                    <a:pt x="338" y="69"/>
                  </a:lnTo>
                  <a:lnTo>
                    <a:pt x="340" y="69"/>
                  </a:lnTo>
                  <a:lnTo>
                    <a:pt x="340" y="71"/>
                  </a:lnTo>
                  <a:lnTo>
                    <a:pt x="340" y="71"/>
                  </a:lnTo>
                  <a:lnTo>
                    <a:pt x="340" y="71"/>
                  </a:lnTo>
                  <a:lnTo>
                    <a:pt x="340" y="71"/>
                  </a:lnTo>
                  <a:lnTo>
                    <a:pt x="340" y="71"/>
                  </a:lnTo>
                  <a:lnTo>
                    <a:pt x="340" y="71"/>
                  </a:lnTo>
                  <a:lnTo>
                    <a:pt x="334" y="69"/>
                  </a:lnTo>
                  <a:lnTo>
                    <a:pt x="332" y="69"/>
                  </a:lnTo>
                  <a:lnTo>
                    <a:pt x="331" y="71"/>
                  </a:lnTo>
                  <a:lnTo>
                    <a:pt x="329" y="76"/>
                  </a:lnTo>
                  <a:lnTo>
                    <a:pt x="329" y="76"/>
                  </a:lnTo>
                  <a:lnTo>
                    <a:pt x="329" y="76"/>
                  </a:lnTo>
                  <a:lnTo>
                    <a:pt x="325" y="80"/>
                  </a:lnTo>
                  <a:lnTo>
                    <a:pt x="320" y="85"/>
                  </a:lnTo>
                  <a:lnTo>
                    <a:pt x="318" y="87"/>
                  </a:lnTo>
                  <a:lnTo>
                    <a:pt x="316" y="87"/>
                  </a:lnTo>
                  <a:lnTo>
                    <a:pt x="314" y="89"/>
                  </a:lnTo>
                  <a:lnTo>
                    <a:pt x="294" y="96"/>
                  </a:lnTo>
                  <a:lnTo>
                    <a:pt x="291" y="96"/>
                  </a:lnTo>
                  <a:lnTo>
                    <a:pt x="285" y="96"/>
                  </a:lnTo>
                  <a:lnTo>
                    <a:pt x="284" y="98"/>
                  </a:lnTo>
                  <a:lnTo>
                    <a:pt x="282" y="98"/>
                  </a:lnTo>
                  <a:lnTo>
                    <a:pt x="276" y="101"/>
                  </a:lnTo>
                  <a:lnTo>
                    <a:pt x="276" y="103"/>
                  </a:lnTo>
                  <a:lnTo>
                    <a:pt x="269" y="107"/>
                  </a:lnTo>
                  <a:lnTo>
                    <a:pt x="269" y="107"/>
                  </a:lnTo>
                  <a:lnTo>
                    <a:pt x="267" y="107"/>
                  </a:lnTo>
                  <a:lnTo>
                    <a:pt x="266" y="109"/>
                  </a:lnTo>
                  <a:lnTo>
                    <a:pt x="266" y="109"/>
                  </a:lnTo>
                  <a:lnTo>
                    <a:pt x="264" y="116"/>
                  </a:lnTo>
                  <a:lnTo>
                    <a:pt x="260" y="121"/>
                  </a:lnTo>
                  <a:lnTo>
                    <a:pt x="260" y="121"/>
                  </a:lnTo>
                  <a:lnTo>
                    <a:pt x="260" y="123"/>
                  </a:lnTo>
                  <a:lnTo>
                    <a:pt x="260" y="123"/>
                  </a:lnTo>
                  <a:lnTo>
                    <a:pt x="260" y="123"/>
                  </a:lnTo>
                  <a:lnTo>
                    <a:pt x="262" y="123"/>
                  </a:lnTo>
                  <a:lnTo>
                    <a:pt x="262" y="125"/>
                  </a:lnTo>
                  <a:lnTo>
                    <a:pt x="262" y="125"/>
                  </a:lnTo>
                  <a:lnTo>
                    <a:pt x="264" y="125"/>
                  </a:lnTo>
                  <a:lnTo>
                    <a:pt x="264" y="125"/>
                  </a:lnTo>
                  <a:lnTo>
                    <a:pt x="266" y="125"/>
                  </a:lnTo>
                  <a:lnTo>
                    <a:pt x="269" y="127"/>
                  </a:lnTo>
                  <a:lnTo>
                    <a:pt x="273" y="127"/>
                  </a:lnTo>
                  <a:lnTo>
                    <a:pt x="278" y="127"/>
                  </a:lnTo>
                  <a:lnTo>
                    <a:pt x="282" y="125"/>
                  </a:lnTo>
                  <a:lnTo>
                    <a:pt x="280" y="125"/>
                  </a:lnTo>
                  <a:lnTo>
                    <a:pt x="280" y="127"/>
                  </a:lnTo>
                  <a:lnTo>
                    <a:pt x="276" y="129"/>
                  </a:lnTo>
                  <a:lnTo>
                    <a:pt x="271" y="129"/>
                  </a:lnTo>
                  <a:lnTo>
                    <a:pt x="264" y="130"/>
                  </a:lnTo>
                  <a:lnTo>
                    <a:pt x="262" y="134"/>
                  </a:lnTo>
                  <a:lnTo>
                    <a:pt x="260" y="136"/>
                  </a:lnTo>
                  <a:lnTo>
                    <a:pt x="260" y="136"/>
                  </a:lnTo>
                  <a:lnTo>
                    <a:pt x="258" y="136"/>
                  </a:lnTo>
                  <a:lnTo>
                    <a:pt x="257" y="138"/>
                  </a:lnTo>
                  <a:lnTo>
                    <a:pt x="255" y="138"/>
                  </a:lnTo>
                  <a:lnTo>
                    <a:pt x="248" y="139"/>
                  </a:lnTo>
                  <a:lnTo>
                    <a:pt x="246" y="141"/>
                  </a:lnTo>
                  <a:lnTo>
                    <a:pt x="240" y="138"/>
                  </a:lnTo>
                  <a:lnTo>
                    <a:pt x="238" y="138"/>
                  </a:lnTo>
                  <a:lnTo>
                    <a:pt x="237" y="136"/>
                  </a:lnTo>
                  <a:lnTo>
                    <a:pt x="235" y="136"/>
                  </a:lnTo>
                  <a:lnTo>
                    <a:pt x="233" y="136"/>
                  </a:lnTo>
                  <a:lnTo>
                    <a:pt x="229" y="136"/>
                  </a:lnTo>
                  <a:lnTo>
                    <a:pt x="229" y="136"/>
                  </a:lnTo>
                  <a:lnTo>
                    <a:pt x="228" y="136"/>
                  </a:lnTo>
                  <a:lnTo>
                    <a:pt x="226" y="136"/>
                  </a:lnTo>
                  <a:lnTo>
                    <a:pt x="224" y="136"/>
                  </a:lnTo>
                  <a:lnTo>
                    <a:pt x="215" y="134"/>
                  </a:lnTo>
                  <a:lnTo>
                    <a:pt x="210" y="132"/>
                  </a:lnTo>
                  <a:lnTo>
                    <a:pt x="202" y="132"/>
                  </a:lnTo>
                  <a:lnTo>
                    <a:pt x="202" y="132"/>
                  </a:lnTo>
                  <a:lnTo>
                    <a:pt x="201" y="134"/>
                  </a:lnTo>
                  <a:lnTo>
                    <a:pt x="201" y="134"/>
                  </a:lnTo>
                  <a:lnTo>
                    <a:pt x="201" y="136"/>
                  </a:lnTo>
                  <a:lnTo>
                    <a:pt x="201" y="136"/>
                  </a:lnTo>
                  <a:lnTo>
                    <a:pt x="201" y="136"/>
                  </a:lnTo>
                  <a:lnTo>
                    <a:pt x="199" y="136"/>
                  </a:lnTo>
                  <a:lnTo>
                    <a:pt x="199" y="136"/>
                  </a:lnTo>
                  <a:lnTo>
                    <a:pt x="199" y="134"/>
                  </a:lnTo>
                  <a:lnTo>
                    <a:pt x="199" y="134"/>
                  </a:lnTo>
                  <a:lnTo>
                    <a:pt x="197" y="136"/>
                  </a:lnTo>
                  <a:lnTo>
                    <a:pt x="197" y="136"/>
                  </a:lnTo>
                  <a:lnTo>
                    <a:pt x="197" y="134"/>
                  </a:lnTo>
                  <a:lnTo>
                    <a:pt x="197" y="134"/>
                  </a:lnTo>
                  <a:lnTo>
                    <a:pt x="197" y="134"/>
                  </a:lnTo>
                  <a:lnTo>
                    <a:pt x="197" y="134"/>
                  </a:lnTo>
                  <a:lnTo>
                    <a:pt x="197" y="132"/>
                  </a:lnTo>
                  <a:lnTo>
                    <a:pt x="197" y="130"/>
                  </a:lnTo>
                  <a:lnTo>
                    <a:pt x="197" y="130"/>
                  </a:lnTo>
                  <a:lnTo>
                    <a:pt x="193" y="125"/>
                  </a:lnTo>
                  <a:lnTo>
                    <a:pt x="193" y="123"/>
                  </a:lnTo>
                  <a:lnTo>
                    <a:pt x="192" y="121"/>
                  </a:lnTo>
                  <a:lnTo>
                    <a:pt x="192" y="119"/>
                  </a:lnTo>
                  <a:lnTo>
                    <a:pt x="192" y="118"/>
                  </a:lnTo>
                  <a:lnTo>
                    <a:pt x="192" y="118"/>
                  </a:lnTo>
                  <a:lnTo>
                    <a:pt x="192" y="118"/>
                  </a:lnTo>
                  <a:lnTo>
                    <a:pt x="193" y="118"/>
                  </a:lnTo>
                  <a:lnTo>
                    <a:pt x="193" y="118"/>
                  </a:lnTo>
                  <a:lnTo>
                    <a:pt x="193" y="116"/>
                  </a:lnTo>
                  <a:lnTo>
                    <a:pt x="193" y="116"/>
                  </a:lnTo>
                  <a:lnTo>
                    <a:pt x="195" y="114"/>
                  </a:lnTo>
                  <a:lnTo>
                    <a:pt x="195" y="114"/>
                  </a:lnTo>
                  <a:lnTo>
                    <a:pt x="193" y="110"/>
                  </a:lnTo>
                  <a:lnTo>
                    <a:pt x="193" y="110"/>
                  </a:lnTo>
                  <a:lnTo>
                    <a:pt x="193" y="109"/>
                  </a:lnTo>
                  <a:lnTo>
                    <a:pt x="193" y="109"/>
                  </a:lnTo>
                  <a:lnTo>
                    <a:pt x="186" y="109"/>
                  </a:lnTo>
                  <a:lnTo>
                    <a:pt x="186" y="109"/>
                  </a:lnTo>
                  <a:lnTo>
                    <a:pt x="184" y="109"/>
                  </a:lnTo>
                  <a:lnTo>
                    <a:pt x="182" y="109"/>
                  </a:lnTo>
                  <a:lnTo>
                    <a:pt x="181" y="110"/>
                  </a:lnTo>
                  <a:lnTo>
                    <a:pt x="181" y="112"/>
                  </a:lnTo>
                  <a:lnTo>
                    <a:pt x="181" y="112"/>
                  </a:lnTo>
                  <a:lnTo>
                    <a:pt x="179" y="112"/>
                  </a:lnTo>
                  <a:lnTo>
                    <a:pt x="179" y="112"/>
                  </a:lnTo>
                  <a:lnTo>
                    <a:pt x="177" y="112"/>
                  </a:lnTo>
                  <a:lnTo>
                    <a:pt x="177" y="112"/>
                  </a:lnTo>
                  <a:lnTo>
                    <a:pt x="177" y="112"/>
                  </a:lnTo>
                  <a:lnTo>
                    <a:pt x="175" y="112"/>
                  </a:lnTo>
                  <a:lnTo>
                    <a:pt x="175" y="112"/>
                  </a:lnTo>
                  <a:lnTo>
                    <a:pt x="175" y="112"/>
                  </a:lnTo>
                  <a:lnTo>
                    <a:pt x="175" y="112"/>
                  </a:lnTo>
                  <a:lnTo>
                    <a:pt x="175" y="112"/>
                  </a:lnTo>
                  <a:lnTo>
                    <a:pt x="175" y="112"/>
                  </a:lnTo>
                  <a:lnTo>
                    <a:pt x="172" y="110"/>
                  </a:lnTo>
                  <a:lnTo>
                    <a:pt x="168" y="110"/>
                  </a:lnTo>
                  <a:lnTo>
                    <a:pt x="166" y="109"/>
                  </a:lnTo>
                  <a:lnTo>
                    <a:pt x="166" y="109"/>
                  </a:lnTo>
                  <a:lnTo>
                    <a:pt x="166" y="109"/>
                  </a:lnTo>
                  <a:lnTo>
                    <a:pt x="166" y="109"/>
                  </a:lnTo>
                  <a:lnTo>
                    <a:pt x="164" y="109"/>
                  </a:lnTo>
                  <a:lnTo>
                    <a:pt x="164" y="109"/>
                  </a:lnTo>
                  <a:lnTo>
                    <a:pt x="164" y="109"/>
                  </a:lnTo>
                  <a:lnTo>
                    <a:pt x="164" y="107"/>
                  </a:lnTo>
                  <a:lnTo>
                    <a:pt x="163" y="109"/>
                  </a:lnTo>
                  <a:lnTo>
                    <a:pt x="163" y="107"/>
                  </a:lnTo>
                  <a:lnTo>
                    <a:pt x="161" y="107"/>
                  </a:lnTo>
                  <a:lnTo>
                    <a:pt x="161" y="107"/>
                  </a:lnTo>
                  <a:lnTo>
                    <a:pt x="159" y="107"/>
                  </a:lnTo>
                  <a:lnTo>
                    <a:pt x="159" y="107"/>
                  </a:lnTo>
                  <a:lnTo>
                    <a:pt x="159" y="109"/>
                  </a:lnTo>
                  <a:lnTo>
                    <a:pt x="159" y="110"/>
                  </a:lnTo>
                  <a:lnTo>
                    <a:pt x="161" y="112"/>
                  </a:lnTo>
                  <a:lnTo>
                    <a:pt x="163" y="112"/>
                  </a:lnTo>
                  <a:lnTo>
                    <a:pt x="163" y="112"/>
                  </a:lnTo>
                  <a:lnTo>
                    <a:pt x="163" y="112"/>
                  </a:lnTo>
                  <a:lnTo>
                    <a:pt x="164" y="114"/>
                  </a:lnTo>
                  <a:lnTo>
                    <a:pt x="164" y="114"/>
                  </a:lnTo>
                  <a:lnTo>
                    <a:pt x="164" y="116"/>
                  </a:lnTo>
                  <a:lnTo>
                    <a:pt x="164" y="119"/>
                  </a:lnTo>
                  <a:lnTo>
                    <a:pt x="164" y="119"/>
                  </a:lnTo>
                  <a:lnTo>
                    <a:pt x="163" y="121"/>
                  </a:lnTo>
                  <a:lnTo>
                    <a:pt x="163" y="121"/>
                  </a:lnTo>
                  <a:lnTo>
                    <a:pt x="163" y="123"/>
                  </a:lnTo>
                  <a:lnTo>
                    <a:pt x="164" y="123"/>
                  </a:lnTo>
                  <a:lnTo>
                    <a:pt x="164" y="125"/>
                  </a:lnTo>
                  <a:lnTo>
                    <a:pt x="164" y="125"/>
                  </a:lnTo>
                  <a:lnTo>
                    <a:pt x="164" y="125"/>
                  </a:lnTo>
                  <a:lnTo>
                    <a:pt x="164" y="127"/>
                  </a:lnTo>
                  <a:lnTo>
                    <a:pt x="164" y="127"/>
                  </a:lnTo>
                  <a:lnTo>
                    <a:pt x="164" y="129"/>
                  </a:lnTo>
                  <a:lnTo>
                    <a:pt x="166" y="129"/>
                  </a:lnTo>
                  <a:lnTo>
                    <a:pt x="166" y="130"/>
                  </a:lnTo>
                  <a:lnTo>
                    <a:pt x="164" y="132"/>
                  </a:lnTo>
                  <a:lnTo>
                    <a:pt x="166" y="134"/>
                  </a:lnTo>
                  <a:lnTo>
                    <a:pt x="166" y="134"/>
                  </a:lnTo>
                  <a:lnTo>
                    <a:pt x="166" y="134"/>
                  </a:lnTo>
                  <a:lnTo>
                    <a:pt x="166" y="134"/>
                  </a:lnTo>
                  <a:lnTo>
                    <a:pt x="168" y="134"/>
                  </a:lnTo>
                  <a:lnTo>
                    <a:pt x="168" y="134"/>
                  </a:lnTo>
                  <a:lnTo>
                    <a:pt x="168" y="134"/>
                  </a:lnTo>
                  <a:lnTo>
                    <a:pt x="168" y="134"/>
                  </a:lnTo>
                  <a:lnTo>
                    <a:pt x="168" y="134"/>
                  </a:lnTo>
                  <a:lnTo>
                    <a:pt x="170" y="136"/>
                  </a:lnTo>
                  <a:lnTo>
                    <a:pt x="170" y="136"/>
                  </a:lnTo>
                  <a:lnTo>
                    <a:pt x="172" y="136"/>
                  </a:lnTo>
                  <a:lnTo>
                    <a:pt x="172" y="136"/>
                  </a:lnTo>
                  <a:lnTo>
                    <a:pt x="172" y="138"/>
                  </a:lnTo>
                  <a:lnTo>
                    <a:pt x="172" y="138"/>
                  </a:lnTo>
                  <a:lnTo>
                    <a:pt x="172" y="138"/>
                  </a:lnTo>
                  <a:lnTo>
                    <a:pt x="172" y="139"/>
                  </a:lnTo>
                  <a:lnTo>
                    <a:pt x="172" y="139"/>
                  </a:lnTo>
                  <a:lnTo>
                    <a:pt x="173" y="141"/>
                  </a:lnTo>
                  <a:lnTo>
                    <a:pt x="173" y="141"/>
                  </a:lnTo>
                  <a:lnTo>
                    <a:pt x="173" y="141"/>
                  </a:lnTo>
                  <a:lnTo>
                    <a:pt x="173" y="141"/>
                  </a:lnTo>
                  <a:lnTo>
                    <a:pt x="173" y="141"/>
                  </a:lnTo>
                  <a:lnTo>
                    <a:pt x="173" y="145"/>
                  </a:lnTo>
                  <a:lnTo>
                    <a:pt x="175" y="145"/>
                  </a:lnTo>
                  <a:lnTo>
                    <a:pt x="175" y="145"/>
                  </a:lnTo>
                  <a:lnTo>
                    <a:pt x="177" y="145"/>
                  </a:lnTo>
                  <a:lnTo>
                    <a:pt x="177" y="145"/>
                  </a:lnTo>
                  <a:lnTo>
                    <a:pt x="179" y="145"/>
                  </a:lnTo>
                  <a:lnTo>
                    <a:pt x="179" y="145"/>
                  </a:lnTo>
                  <a:lnTo>
                    <a:pt x="177" y="145"/>
                  </a:lnTo>
                  <a:lnTo>
                    <a:pt x="175" y="145"/>
                  </a:lnTo>
                  <a:lnTo>
                    <a:pt x="175" y="147"/>
                  </a:lnTo>
                  <a:lnTo>
                    <a:pt x="175" y="147"/>
                  </a:lnTo>
                  <a:lnTo>
                    <a:pt x="175" y="148"/>
                  </a:lnTo>
                  <a:lnTo>
                    <a:pt x="177" y="150"/>
                  </a:lnTo>
                  <a:lnTo>
                    <a:pt x="177" y="152"/>
                  </a:lnTo>
                  <a:lnTo>
                    <a:pt x="177" y="150"/>
                  </a:lnTo>
                  <a:lnTo>
                    <a:pt x="177" y="150"/>
                  </a:lnTo>
                  <a:lnTo>
                    <a:pt x="177" y="152"/>
                  </a:lnTo>
                  <a:lnTo>
                    <a:pt x="177" y="152"/>
                  </a:lnTo>
                  <a:lnTo>
                    <a:pt x="177" y="152"/>
                  </a:lnTo>
                  <a:lnTo>
                    <a:pt x="175" y="154"/>
                  </a:lnTo>
                  <a:lnTo>
                    <a:pt x="175" y="154"/>
                  </a:lnTo>
                  <a:lnTo>
                    <a:pt x="175" y="156"/>
                  </a:lnTo>
                  <a:lnTo>
                    <a:pt x="175" y="156"/>
                  </a:lnTo>
                  <a:lnTo>
                    <a:pt x="177" y="156"/>
                  </a:lnTo>
                  <a:lnTo>
                    <a:pt x="177" y="157"/>
                  </a:lnTo>
                  <a:lnTo>
                    <a:pt x="177" y="157"/>
                  </a:lnTo>
                  <a:lnTo>
                    <a:pt x="177" y="159"/>
                  </a:lnTo>
                  <a:lnTo>
                    <a:pt x="177" y="161"/>
                  </a:lnTo>
                  <a:lnTo>
                    <a:pt x="177" y="161"/>
                  </a:lnTo>
                  <a:lnTo>
                    <a:pt x="177" y="161"/>
                  </a:lnTo>
                  <a:lnTo>
                    <a:pt x="177" y="161"/>
                  </a:lnTo>
                  <a:lnTo>
                    <a:pt x="177" y="159"/>
                  </a:lnTo>
                  <a:lnTo>
                    <a:pt x="179" y="159"/>
                  </a:lnTo>
                  <a:lnTo>
                    <a:pt x="181" y="159"/>
                  </a:lnTo>
                  <a:lnTo>
                    <a:pt x="181" y="159"/>
                  </a:lnTo>
                  <a:lnTo>
                    <a:pt x="181" y="161"/>
                  </a:lnTo>
                  <a:lnTo>
                    <a:pt x="179" y="159"/>
                  </a:lnTo>
                  <a:lnTo>
                    <a:pt x="179" y="159"/>
                  </a:lnTo>
                  <a:lnTo>
                    <a:pt x="179" y="161"/>
                  </a:lnTo>
                  <a:lnTo>
                    <a:pt x="179" y="166"/>
                  </a:lnTo>
                  <a:lnTo>
                    <a:pt x="179" y="166"/>
                  </a:lnTo>
                  <a:lnTo>
                    <a:pt x="179" y="166"/>
                  </a:lnTo>
                  <a:lnTo>
                    <a:pt x="179" y="166"/>
                  </a:lnTo>
                  <a:lnTo>
                    <a:pt x="179" y="166"/>
                  </a:lnTo>
                  <a:lnTo>
                    <a:pt x="179" y="168"/>
                  </a:lnTo>
                  <a:lnTo>
                    <a:pt x="179" y="168"/>
                  </a:lnTo>
                  <a:lnTo>
                    <a:pt x="179" y="168"/>
                  </a:lnTo>
                  <a:lnTo>
                    <a:pt x="177" y="172"/>
                  </a:lnTo>
                  <a:lnTo>
                    <a:pt x="177" y="174"/>
                  </a:lnTo>
                  <a:lnTo>
                    <a:pt x="177" y="174"/>
                  </a:lnTo>
                  <a:lnTo>
                    <a:pt x="175" y="174"/>
                  </a:lnTo>
                  <a:lnTo>
                    <a:pt x="175" y="174"/>
                  </a:lnTo>
                  <a:lnTo>
                    <a:pt x="177" y="175"/>
                  </a:lnTo>
                  <a:lnTo>
                    <a:pt x="177" y="175"/>
                  </a:lnTo>
                  <a:lnTo>
                    <a:pt x="179" y="177"/>
                  </a:lnTo>
                  <a:lnTo>
                    <a:pt x="179" y="179"/>
                  </a:lnTo>
                  <a:lnTo>
                    <a:pt x="179" y="181"/>
                  </a:lnTo>
                  <a:lnTo>
                    <a:pt x="181" y="183"/>
                  </a:lnTo>
                  <a:lnTo>
                    <a:pt x="181" y="185"/>
                  </a:lnTo>
                  <a:lnTo>
                    <a:pt x="181" y="186"/>
                  </a:lnTo>
                  <a:lnTo>
                    <a:pt x="182" y="186"/>
                  </a:lnTo>
                  <a:lnTo>
                    <a:pt x="184" y="186"/>
                  </a:lnTo>
                  <a:lnTo>
                    <a:pt x="184" y="186"/>
                  </a:lnTo>
                  <a:lnTo>
                    <a:pt x="184" y="186"/>
                  </a:lnTo>
                  <a:lnTo>
                    <a:pt x="184" y="188"/>
                  </a:lnTo>
                  <a:lnTo>
                    <a:pt x="184" y="188"/>
                  </a:lnTo>
                  <a:lnTo>
                    <a:pt x="184" y="188"/>
                  </a:lnTo>
                  <a:lnTo>
                    <a:pt x="184" y="188"/>
                  </a:lnTo>
                  <a:lnTo>
                    <a:pt x="184" y="188"/>
                  </a:lnTo>
                  <a:lnTo>
                    <a:pt x="186" y="188"/>
                  </a:lnTo>
                  <a:lnTo>
                    <a:pt x="188" y="188"/>
                  </a:lnTo>
                  <a:lnTo>
                    <a:pt x="188" y="190"/>
                  </a:lnTo>
                  <a:lnTo>
                    <a:pt x="186" y="188"/>
                  </a:lnTo>
                  <a:lnTo>
                    <a:pt x="181" y="190"/>
                  </a:lnTo>
                  <a:lnTo>
                    <a:pt x="177" y="190"/>
                  </a:lnTo>
                  <a:lnTo>
                    <a:pt x="177" y="190"/>
                  </a:lnTo>
                  <a:lnTo>
                    <a:pt x="177" y="190"/>
                  </a:lnTo>
                  <a:lnTo>
                    <a:pt x="173" y="192"/>
                  </a:lnTo>
                  <a:lnTo>
                    <a:pt x="170" y="192"/>
                  </a:lnTo>
                  <a:lnTo>
                    <a:pt x="166" y="192"/>
                  </a:lnTo>
                  <a:lnTo>
                    <a:pt x="164" y="192"/>
                  </a:lnTo>
                  <a:lnTo>
                    <a:pt x="163" y="190"/>
                  </a:lnTo>
                  <a:lnTo>
                    <a:pt x="163" y="188"/>
                  </a:lnTo>
                  <a:lnTo>
                    <a:pt x="164" y="186"/>
                  </a:lnTo>
                  <a:lnTo>
                    <a:pt x="164" y="185"/>
                  </a:lnTo>
                  <a:lnTo>
                    <a:pt x="164" y="185"/>
                  </a:lnTo>
                  <a:lnTo>
                    <a:pt x="164" y="185"/>
                  </a:lnTo>
                  <a:lnTo>
                    <a:pt x="164" y="185"/>
                  </a:lnTo>
                  <a:lnTo>
                    <a:pt x="159" y="185"/>
                  </a:lnTo>
                  <a:lnTo>
                    <a:pt x="159" y="186"/>
                  </a:lnTo>
                  <a:lnTo>
                    <a:pt x="157" y="186"/>
                  </a:lnTo>
                  <a:lnTo>
                    <a:pt x="157" y="186"/>
                  </a:lnTo>
                  <a:lnTo>
                    <a:pt x="157" y="186"/>
                  </a:lnTo>
                  <a:lnTo>
                    <a:pt x="157" y="186"/>
                  </a:lnTo>
                  <a:lnTo>
                    <a:pt x="157" y="188"/>
                  </a:lnTo>
                  <a:lnTo>
                    <a:pt x="155" y="188"/>
                  </a:lnTo>
                  <a:lnTo>
                    <a:pt x="155" y="188"/>
                  </a:lnTo>
                  <a:lnTo>
                    <a:pt x="155" y="188"/>
                  </a:lnTo>
                  <a:lnTo>
                    <a:pt x="155" y="190"/>
                  </a:lnTo>
                  <a:lnTo>
                    <a:pt x="155" y="190"/>
                  </a:lnTo>
                  <a:lnTo>
                    <a:pt x="155" y="192"/>
                  </a:lnTo>
                  <a:lnTo>
                    <a:pt x="157" y="194"/>
                  </a:lnTo>
                  <a:lnTo>
                    <a:pt x="157" y="194"/>
                  </a:lnTo>
                  <a:lnTo>
                    <a:pt x="157" y="194"/>
                  </a:lnTo>
                  <a:lnTo>
                    <a:pt x="159" y="194"/>
                  </a:lnTo>
                  <a:lnTo>
                    <a:pt x="159" y="195"/>
                  </a:lnTo>
                  <a:lnTo>
                    <a:pt x="157" y="194"/>
                  </a:lnTo>
                  <a:lnTo>
                    <a:pt x="157" y="194"/>
                  </a:lnTo>
                  <a:lnTo>
                    <a:pt x="157" y="194"/>
                  </a:lnTo>
                  <a:lnTo>
                    <a:pt x="157" y="194"/>
                  </a:lnTo>
                  <a:lnTo>
                    <a:pt x="157" y="195"/>
                  </a:lnTo>
                  <a:lnTo>
                    <a:pt x="159" y="195"/>
                  </a:lnTo>
                  <a:lnTo>
                    <a:pt x="157" y="197"/>
                  </a:lnTo>
                  <a:lnTo>
                    <a:pt x="159" y="197"/>
                  </a:lnTo>
                  <a:lnTo>
                    <a:pt x="157" y="199"/>
                  </a:lnTo>
                  <a:lnTo>
                    <a:pt x="157" y="199"/>
                  </a:lnTo>
                  <a:lnTo>
                    <a:pt x="157" y="197"/>
                  </a:lnTo>
                  <a:lnTo>
                    <a:pt x="157" y="197"/>
                  </a:lnTo>
                  <a:lnTo>
                    <a:pt x="155" y="195"/>
                  </a:lnTo>
                  <a:lnTo>
                    <a:pt x="155" y="194"/>
                  </a:lnTo>
                  <a:lnTo>
                    <a:pt x="155" y="194"/>
                  </a:lnTo>
                  <a:lnTo>
                    <a:pt x="155" y="194"/>
                  </a:lnTo>
                  <a:lnTo>
                    <a:pt x="155" y="194"/>
                  </a:lnTo>
                  <a:lnTo>
                    <a:pt x="155" y="192"/>
                  </a:lnTo>
                  <a:lnTo>
                    <a:pt x="155" y="192"/>
                  </a:lnTo>
                  <a:lnTo>
                    <a:pt x="154" y="190"/>
                  </a:lnTo>
                  <a:lnTo>
                    <a:pt x="154" y="188"/>
                  </a:lnTo>
                  <a:lnTo>
                    <a:pt x="152" y="190"/>
                  </a:lnTo>
                  <a:lnTo>
                    <a:pt x="148" y="190"/>
                  </a:lnTo>
                  <a:lnTo>
                    <a:pt x="150" y="192"/>
                  </a:lnTo>
                  <a:lnTo>
                    <a:pt x="150" y="192"/>
                  </a:lnTo>
                  <a:lnTo>
                    <a:pt x="150" y="192"/>
                  </a:lnTo>
                  <a:lnTo>
                    <a:pt x="150" y="192"/>
                  </a:lnTo>
                  <a:lnTo>
                    <a:pt x="148" y="192"/>
                  </a:lnTo>
                  <a:lnTo>
                    <a:pt x="148" y="192"/>
                  </a:lnTo>
                  <a:lnTo>
                    <a:pt x="148" y="192"/>
                  </a:lnTo>
                  <a:lnTo>
                    <a:pt x="148" y="194"/>
                  </a:lnTo>
                  <a:lnTo>
                    <a:pt x="148" y="194"/>
                  </a:lnTo>
                  <a:lnTo>
                    <a:pt x="148" y="194"/>
                  </a:lnTo>
                  <a:lnTo>
                    <a:pt x="148" y="194"/>
                  </a:lnTo>
                  <a:lnTo>
                    <a:pt x="146" y="194"/>
                  </a:lnTo>
                  <a:lnTo>
                    <a:pt x="146" y="192"/>
                  </a:lnTo>
                  <a:lnTo>
                    <a:pt x="146" y="192"/>
                  </a:lnTo>
                  <a:lnTo>
                    <a:pt x="146" y="192"/>
                  </a:lnTo>
                  <a:lnTo>
                    <a:pt x="146" y="194"/>
                  </a:lnTo>
                  <a:lnTo>
                    <a:pt x="146" y="194"/>
                  </a:lnTo>
                  <a:lnTo>
                    <a:pt x="146" y="194"/>
                  </a:lnTo>
                  <a:lnTo>
                    <a:pt x="145" y="194"/>
                  </a:lnTo>
                  <a:lnTo>
                    <a:pt x="145" y="192"/>
                  </a:lnTo>
                  <a:lnTo>
                    <a:pt x="145" y="192"/>
                  </a:lnTo>
                  <a:lnTo>
                    <a:pt x="145" y="192"/>
                  </a:lnTo>
                  <a:lnTo>
                    <a:pt x="145" y="192"/>
                  </a:lnTo>
                  <a:lnTo>
                    <a:pt x="145" y="190"/>
                  </a:lnTo>
                  <a:lnTo>
                    <a:pt x="143" y="188"/>
                  </a:lnTo>
                  <a:lnTo>
                    <a:pt x="143" y="190"/>
                  </a:lnTo>
                  <a:lnTo>
                    <a:pt x="141" y="190"/>
                  </a:lnTo>
                  <a:lnTo>
                    <a:pt x="141" y="192"/>
                  </a:lnTo>
                  <a:lnTo>
                    <a:pt x="139" y="190"/>
                  </a:lnTo>
                  <a:lnTo>
                    <a:pt x="141" y="188"/>
                  </a:lnTo>
                  <a:lnTo>
                    <a:pt x="141" y="188"/>
                  </a:lnTo>
                  <a:lnTo>
                    <a:pt x="141" y="188"/>
                  </a:lnTo>
                  <a:lnTo>
                    <a:pt x="141" y="188"/>
                  </a:lnTo>
                  <a:lnTo>
                    <a:pt x="143" y="188"/>
                  </a:lnTo>
                  <a:lnTo>
                    <a:pt x="143" y="186"/>
                  </a:lnTo>
                  <a:lnTo>
                    <a:pt x="141" y="186"/>
                  </a:lnTo>
                  <a:lnTo>
                    <a:pt x="141" y="186"/>
                  </a:lnTo>
                  <a:lnTo>
                    <a:pt x="141" y="186"/>
                  </a:lnTo>
                  <a:lnTo>
                    <a:pt x="141" y="185"/>
                  </a:lnTo>
                  <a:lnTo>
                    <a:pt x="139" y="186"/>
                  </a:lnTo>
                  <a:lnTo>
                    <a:pt x="139" y="188"/>
                  </a:lnTo>
                  <a:lnTo>
                    <a:pt x="137" y="188"/>
                  </a:lnTo>
                  <a:lnTo>
                    <a:pt x="136" y="190"/>
                  </a:lnTo>
                  <a:lnTo>
                    <a:pt x="136" y="188"/>
                  </a:lnTo>
                  <a:lnTo>
                    <a:pt x="134" y="188"/>
                  </a:lnTo>
                  <a:lnTo>
                    <a:pt x="132" y="188"/>
                  </a:lnTo>
                  <a:lnTo>
                    <a:pt x="132" y="190"/>
                  </a:lnTo>
                  <a:lnTo>
                    <a:pt x="134" y="190"/>
                  </a:lnTo>
                  <a:lnTo>
                    <a:pt x="134" y="190"/>
                  </a:lnTo>
                  <a:lnTo>
                    <a:pt x="132" y="190"/>
                  </a:lnTo>
                  <a:lnTo>
                    <a:pt x="128" y="194"/>
                  </a:lnTo>
                  <a:lnTo>
                    <a:pt x="128" y="194"/>
                  </a:lnTo>
                  <a:lnTo>
                    <a:pt x="128" y="194"/>
                  </a:lnTo>
                  <a:lnTo>
                    <a:pt x="127" y="194"/>
                  </a:lnTo>
                  <a:lnTo>
                    <a:pt x="127" y="195"/>
                  </a:lnTo>
                  <a:lnTo>
                    <a:pt x="125" y="197"/>
                  </a:lnTo>
                  <a:lnTo>
                    <a:pt x="125" y="197"/>
                  </a:lnTo>
                  <a:lnTo>
                    <a:pt x="123" y="197"/>
                  </a:lnTo>
                  <a:lnTo>
                    <a:pt x="123" y="197"/>
                  </a:lnTo>
                  <a:lnTo>
                    <a:pt x="123" y="199"/>
                  </a:lnTo>
                  <a:lnTo>
                    <a:pt x="123" y="199"/>
                  </a:lnTo>
                  <a:lnTo>
                    <a:pt x="121" y="199"/>
                  </a:lnTo>
                  <a:lnTo>
                    <a:pt x="121" y="199"/>
                  </a:lnTo>
                  <a:lnTo>
                    <a:pt x="121" y="197"/>
                  </a:lnTo>
                  <a:lnTo>
                    <a:pt x="119" y="197"/>
                  </a:lnTo>
                  <a:lnTo>
                    <a:pt x="119" y="197"/>
                  </a:lnTo>
                  <a:lnTo>
                    <a:pt x="119" y="197"/>
                  </a:lnTo>
                  <a:lnTo>
                    <a:pt x="119" y="197"/>
                  </a:lnTo>
                  <a:lnTo>
                    <a:pt x="121" y="197"/>
                  </a:lnTo>
                  <a:lnTo>
                    <a:pt x="121" y="195"/>
                  </a:lnTo>
                  <a:lnTo>
                    <a:pt x="117" y="194"/>
                  </a:lnTo>
                  <a:lnTo>
                    <a:pt x="116" y="194"/>
                  </a:lnTo>
                  <a:lnTo>
                    <a:pt x="116" y="194"/>
                  </a:lnTo>
                  <a:lnTo>
                    <a:pt x="116" y="194"/>
                  </a:lnTo>
                  <a:lnTo>
                    <a:pt x="116" y="192"/>
                  </a:lnTo>
                  <a:lnTo>
                    <a:pt x="116" y="192"/>
                  </a:lnTo>
                  <a:lnTo>
                    <a:pt x="116" y="192"/>
                  </a:lnTo>
                  <a:lnTo>
                    <a:pt x="116" y="192"/>
                  </a:lnTo>
                  <a:lnTo>
                    <a:pt x="116" y="190"/>
                  </a:lnTo>
                  <a:lnTo>
                    <a:pt x="116" y="188"/>
                  </a:lnTo>
                  <a:lnTo>
                    <a:pt x="112" y="186"/>
                  </a:lnTo>
                  <a:lnTo>
                    <a:pt x="112" y="185"/>
                  </a:lnTo>
                  <a:lnTo>
                    <a:pt x="110" y="185"/>
                  </a:lnTo>
                  <a:lnTo>
                    <a:pt x="110" y="183"/>
                  </a:lnTo>
                  <a:lnTo>
                    <a:pt x="108" y="183"/>
                  </a:lnTo>
                  <a:lnTo>
                    <a:pt x="108" y="183"/>
                  </a:lnTo>
                  <a:lnTo>
                    <a:pt x="108" y="183"/>
                  </a:lnTo>
                  <a:lnTo>
                    <a:pt x="110" y="181"/>
                  </a:lnTo>
                  <a:lnTo>
                    <a:pt x="110" y="181"/>
                  </a:lnTo>
                  <a:lnTo>
                    <a:pt x="110" y="181"/>
                  </a:lnTo>
                  <a:lnTo>
                    <a:pt x="110" y="181"/>
                  </a:lnTo>
                  <a:lnTo>
                    <a:pt x="108" y="179"/>
                  </a:lnTo>
                  <a:lnTo>
                    <a:pt x="107" y="179"/>
                  </a:lnTo>
                  <a:lnTo>
                    <a:pt x="105" y="179"/>
                  </a:lnTo>
                  <a:lnTo>
                    <a:pt x="105" y="179"/>
                  </a:lnTo>
                  <a:lnTo>
                    <a:pt x="105" y="177"/>
                  </a:lnTo>
                  <a:lnTo>
                    <a:pt x="105" y="177"/>
                  </a:lnTo>
                  <a:lnTo>
                    <a:pt x="105" y="177"/>
                  </a:lnTo>
                  <a:lnTo>
                    <a:pt x="107" y="177"/>
                  </a:lnTo>
                  <a:lnTo>
                    <a:pt x="105" y="177"/>
                  </a:lnTo>
                  <a:lnTo>
                    <a:pt x="105" y="177"/>
                  </a:lnTo>
                  <a:lnTo>
                    <a:pt x="105" y="177"/>
                  </a:lnTo>
                  <a:lnTo>
                    <a:pt x="105" y="177"/>
                  </a:lnTo>
                  <a:lnTo>
                    <a:pt x="107" y="175"/>
                  </a:lnTo>
                  <a:lnTo>
                    <a:pt x="105" y="175"/>
                  </a:lnTo>
                  <a:lnTo>
                    <a:pt x="105" y="175"/>
                  </a:lnTo>
                  <a:lnTo>
                    <a:pt x="105" y="175"/>
                  </a:lnTo>
                  <a:lnTo>
                    <a:pt x="103" y="175"/>
                  </a:lnTo>
                  <a:lnTo>
                    <a:pt x="103" y="175"/>
                  </a:lnTo>
                  <a:lnTo>
                    <a:pt x="101" y="177"/>
                  </a:lnTo>
                  <a:lnTo>
                    <a:pt x="99" y="181"/>
                  </a:lnTo>
                  <a:lnTo>
                    <a:pt x="99" y="181"/>
                  </a:lnTo>
                  <a:lnTo>
                    <a:pt x="99" y="181"/>
                  </a:lnTo>
                  <a:lnTo>
                    <a:pt x="101" y="179"/>
                  </a:lnTo>
                  <a:lnTo>
                    <a:pt x="101" y="177"/>
                  </a:lnTo>
                  <a:lnTo>
                    <a:pt x="101" y="175"/>
                  </a:lnTo>
                  <a:lnTo>
                    <a:pt x="103" y="175"/>
                  </a:lnTo>
                  <a:lnTo>
                    <a:pt x="101" y="175"/>
                  </a:lnTo>
                  <a:lnTo>
                    <a:pt x="101" y="174"/>
                  </a:lnTo>
                  <a:lnTo>
                    <a:pt x="101" y="174"/>
                  </a:lnTo>
                  <a:lnTo>
                    <a:pt x="101" y="174"/>
                  </a:lnTo>
                  <a:lnTo>
                    <a:pt x="101" y="172"/>
                  </a:lnTo>
                  <a:lnTo>
                    <a:pt x="101" y="172"/>
                  </a:lnTo>
                  <a:lnTo>
                    <a:pt x="101" y="172"/>
                  </a:lnTo>
                  <a:lnTo>
                    <a:pt x="99" y="174"/>
                  </a:lnTo>
                  <a:lnTo>
                    <a:pt x="99" y="174"/>
                  </a:lnTo>
                  <a:lnTo>
                    <a:pt x="98" y="174"/>
                  </a:lnTo>
                  <a:lnTo>
                    <a:pt x="98" y="174"/>
                  </a:lnTo>
                  <a:lnTo>
                    <a:pt x="96" y="175"/>
                  </a:lnTo>
                  <a:lnTo>
                    <a:pt x="96" y="177"/>
                  </a:lnTo>
                  <a:lnTo>
                    <a:pt x="96" y="177"/>
                  </a:lnTo>
                  <a:lnTo>
                    <a:pt x="94" y="177"/>
                  </a:lnTo>
                  <a:lnTo>
                    <a:pt x="94" y="177"/>
                  </a:lnTo>
                  <a:lnTo>
                    <a:pt x="94" y="177"/>
                  </a:lnTo>
                  <a:lnTo>
                    <a:pt x="96" y="175"/>
                  </a:lnTo>
                  <a:lnTo>
                    <a:pt x="96" y="175"/>
                  </a:lnTo>
                  <a:lnTo>
                    <a:pt x="96" y="174"/>
                  </a:lnTo>
                  <a:lnTo>
                    <a:pt x="96" y="172"/>
                  </a:lnTo>
                  <a:lnTo>
                    <a:pt x="94" y="172"/>
                  </a:lnTo>
                  <a:lnTo>
                    <a:pt x="94" y="174"/>
                  </a:lnTo>
                  <a:lnTo>
                    <a:pt x="92" y="174"/>
                  </a:lnTo>
                  <a:lnTo>
                    <a:pt x="92" y="174"/>
                  </a:lnTo>
                  <a:lnTo>
                    <a:pt x="92" y="174"/>
                  </a:lnTo>
                  <a:lnTo>
                    <a:pt x="87" y="175"/>
                  </a:lnTo>
                  <a:lnTo>
                    <a:pt x="87" y="175"/>
                  </a:lnTo>
                  <a:lnTo>
                    <a:pt x="87" y="177"/>
                  </a:lnTo>
                  <a:lnTo>
                    <a:pt x="87" y="177"/>
                  </a:lnTo>
                  <a:lnTo>
                    <a:pt x="85" y="177"/>
                  </a:lnTo>
                  <a:lnTo>
                    <a:pt x="85" y="177"/>
                  </a:lnTo>
                  <a:lnTo>
                    <a:pt x="85" y="177"/>
                  </a:lnTo>
                  <a:lnTo>
                    <a:pt x="85" y="177"/>
                  </a:lnTo>
                  <a:lnTo>
                    <a:pt x="85" y="175"/>
                  </a:lnTo>
                  <a:lnTo>
                    <a:pt x="85" y="175"/>
                  </a:lnTo>
                  <a:lnTo>
                    <a:pt x="85" y="175"/>
                  </a:lnTo>
                  <a:lnTo>
                    <a:pt x="83" y="175"/>
                  </a:lnTo>
                  <a:lnTo>
                    <a:pt x="81" y="175"/>
                  </a:lnTo>
                  <a:lnTo>
                    <a:pt x="81" y="174"/>
                  </a:lnTo>
                  <a:lnTo>
                    <a:pt x="80" y="174"/>
                  </a:lnTo>
                  <a:lnTo>
                    <a:pt x="80" y="175"/>
                  </a:lnTo>
                  <a:lnTo>
                    <a:pt x="80" y="177"/>
                  </a:lnTo>
                  <a:lnTo>
                    <a:pt x="78" y="177"/>
                  </a:lnTo>
                  <a:lnTo>
                    <a:pt x="78" y="179"/>
                  </a:lnTo>
                  <a:lnTo>
                    <a:pt x="78" y="179"/>
                  </a:lnTo>
                  <a:lnTo>
                    <a:pt x="80" y="181"/>
                  </a:lnTo>
                  <a:lnTo>
                    <a:pt x="80" y="183"/>
                  </a:lnTo>
                  <a:lnTo>
                    <a:pt x="78" y="183"/>
                  </a:lnTo>
                  <a:lnTo>
                    <a:pt x="78" y="183"/>
                  </a:lnTo>
                  <a:lnTo>
                    <a:pt x="78" y="185"/>
                  </a:lnTo>
                  <a:lnTo>
                    <a:pt x="78" y="186"/>
                  </a:lnTo>
                  <a:lnTo>
                    <a:pt x="78" y="186"/>
                  </a:lnTo>
                  <a:lnTo>
                    <a:pt x="76" y="186"/>
                  </a:lnTo>
                  <a:lnTo>
                    <a:pt x="74" y="186"/>
                  </a:lnTo>
                  <a:lnTo>
                    <a:pt x="74" y="185"/>
                  </a:lnTo>
                  <a:lnTo>
                    <a:pt x="72" y="185"/>
                  </a:lnTo>
                  <a:lnTo>
                    <a:pt x="72" y="185"/>
                  </a:lnTo>
                  <a:lnTo>
                    <a:pt x="71" y="185"/>
                  </a:lnTo>
                  <a:lnTo>
                    <a:pt x="71" y="185"/>
                  </a:lnTo>
                  <a:lnTo>
                    <a:pt x="69" y="185"/>
                  </a:lnTo>
                  <a:lnTo>
                    <a:pt x="67" y="185"/>
                  </a:lnTo>
                  <a:lnTo>
                    <a:pt x="67" y="183"/>
                  </a:lnTo>
                  <a:lnTo>
                    <a:pt x="65" y="183"/>
                  </a:lnTo>
                  <a:lnTo>
                    <a:pt x="65" y="183"/>
                  </a:lnTo>
                  <a:lnTo>
                    <a:pt x="65" y="183"/>
                  </a:lnTo>
                  <a:lnTo>
                    <a:pt x="65" y="185"/>
                  </a:lnTo>
                  <a:lnTo>
                    <a:pt x="65" y="185"/>
                  </a:lnTo>
                  <a:lnTo>
                    <a:pt x="65" y="185"/>
                  </a:lnTo>
                  <a:lnTo>
                    <a:pt x="65" y="185"/>
                  </a:lnTo>
                  <a:lnTo>
                    <a:pt x="63" y="186"/>
                  </a:lnTo>
                  <a:lnTo>
                    <a:pt x="65" y="188"/>
                  </a:lnTo>
                  <a:lnTo>
                    <a:pt x="63" y="186"/>
                  </a:lnTo>
                  <a:lnTo>
                    <a:pt x="63" y="186"/>
                  </a:lnTo>
                  <a:lnTo>
                    <a:pt x="63" y="186"/>
                  </a:lnTo>
                  <a:lnTo>
                    <a:pt x="63" y="186"/>
                  </a:lnTo>
                  <a:lnTo>
                    <a:pt x="63" y="188"/>
                  </a:lnTo>
                  <a:lnTo>
                    <a:pt x="63" y="188"/>
                  </a:lnTo>
                  <a:lnTo>
                    <a:pt x="63" y="188"/>
                  </a:lnTo>
                  <a:lnTo>
                    <a:pt x="63" y="190"/>
                  </a:lnTo>
                  <a:lnTo>
                    <a:pt x="63" y="190"/>
                  </a:lnTo>
                  <a:lnTo>
                    <a:pt x="63" y="190"/>
                  </a:lnTo>
                  <a:lnTo>
                    <a:pt x="63" y="190"/>
                  </a:lnTo>
                  <a:lnTo>
                    <a:pt x="62" y="188"/>
                  </a:lnTo>
                  <a:lnTo>
                    <a:pt x="62" y="188"/>
                  </a:lnTo>
                  <a:lnTo>
                    <a:pt x="62" y="188"/>
                  </a:lnTo>
                  <a:lnTo>
                    <a:pt x="62" y="188"/>
                  </a:lnTo>
                  <a:lnTo>
                    <a:pt x="62" y="186"/>
                  </a:lnTo>
                  <a:lnTo>
                    <a:pt x="60" y="186"/>
                  </a:lnTo>
                  <a:lnTo>
                    <a:pt x="60" y="186"/>
                  </a:lnTo>
                  <a:lnTo>
                    <a:pt x="58" y="188"/>
                  </a:lnTo>
                  <a:lnTo>
                    <a:pt x="58" y="188"/>
                  </a:lnTo>
                  <a:lnTo>
                    <a:pt x="58" y="186"/>
                  </a:lnTo>
                  <a:lnTo>
                    <a:pt x="58" y="186"/>
                  </a:lnTo>
                  <a:lnTo>
                    <a:pt x="58" y="186"/>
                  </a:lnTo>
                  <a:lnTo>
                    <a:pt x="58" y="185"/>
                  </a:lnTo>
                  <a:lnTo>
                    <a:pt x="58" y="185"/>
                  </a:lnTo>
                  <a:lnTo>
                    <a:pt x="58" y="185"/>
                  </a:lnTo>
                  <a:lnTo>
                    <a:pt x="58" y="185"/>
                  </a:lnTo>
                  <a:lnTo>
                    <a:pt x="58" y="185"/>
                  </a:lnTo>
                  <a:lnTo>
                    <a:pt x="58" y="185"/>
                  </a:lnTo>
                  <a:lnTo>
                    <a:pt x="58" y="183"/>
                  </a:lnTo>
                  <a:lnTo>
                    <a:pt x="58" y="183"/>
                  </a:lnTo>
                  <a:lnTo>
                    <a:pt x="56" y="183"/>
                  </a:lnTo>
                  <a:lnTo>
                    <a:pt x="54" y="185"/>
                  </a:lnTo>
                  <a:lnTo>
                    <a:pt x="54" y="185"/>
                  </a:lnTo>
                  <a:lnTo>
                    <a:pt x="52" y="185"/>
                  </a:lnTo>
                  <a:lnTo>
                    <a:pt x="54" y="185"/>
                  </a:lnTo>
                  <a:lnTo>
                    <a:pt x="54" y="186"/>
                  </a:lnTo>
                  <a:lnTo>
                    <a:pt x="52" y="186"/>
                  </a:lnTo>
                  <a:lnTo>
                    <a:pt x="52" y="186"/>
                  </a:lnTo>
                  <a:lnTo>
                    <a:pt x="52" y="186"/>
                  </a:lnTo>
                  <a:lnTo>
                    <a:pt x="52" y="186"/>
                  </a:lnTo>
                  <a:lnTo>
                    <a:pt x="52" y="185"/>
                  </a:lnTo>
                  <a:lnTo>
                    <a:pt x="52" y="185"/>
                  </a:lnTo>
                  <a:lnTo>
                    <a:pt x="51" y="186"/>
                  </a:lnTo>
                  <a:lnTo>
                    <a:pt x="51" y="185"/>
                  </a:lnTo>
                  <a:lnTo>
                    <a:pt x="49" y="185"/>
                  </a:lnTo>
                  <a:lnTo>
                    <a:pt x="49" y="186"/>
                  </a:lnTo>
                  <a:lnTo>
                    <a:pt x="47" y="186"/>
                  </a:lnTo>
                  <a:lnTo>
                    <a:pt x="47" y="186"/>
                  </a:lnTo>
                  <a:lnTo>
                    <a:pt x="45" y="188"/>
                  </a:lnTo>
                  <a:lnTo>
                    <a:pt x="45" y="188"/>
                  </a:lnTo>
                  <a:lnTo>
                    <a:pt x="47" y="188"/>
                  </a:lnTo>
                  <a:lnTo>
                    <a:pt x="47" y="188"/>
                  </a:lnTo>
                  <a:lnTo>
                    <a:pt x="45" y="188"/>
                  </a:lnTo>
                  <a:lnTo>
                    <a:pt x="45" y="188"/>
                  </a:lnTo>
                  <a:lnTo>
                    <a:pt x="43" y="188"/>
                  </a:lnTo>
                  <a:lnTo>
                    <a:pt x="43" y="188"/>
                  </a:lnTo>
                  <a:lnTo>
                    <a:pt x="42" y="190"/>
                  </a:lnTo>
                  <a:lnTo>
                    <a:pt x="42" y="190"/>
                  </a:lnTo>
                  <a:lnTo>
                    <a:pt x="42" y="188"/>
                  </a:lnTo>
                  <a:lnTo>
                    <a:pt x="40" y="186"/>
                  </a:lnTo>
                  <a:lnTo>
                    <a:pt x="38" y="186"/>
                  </a:lnTo>
                  <a:lnTo>
                    <a:pt x="38" y="188"/>
                  </a:lnTo>
                  <a:lnTo>
                    <a:pt x="36" y="188"/>
                  </a:lnTo>
                  <a:lnTo>
                    <a:pt x="34" y="188"/>
                  </a:lnTo>
                  <a:lnTo>
                    <a:pt x="34" y="188"/>
                  </a:lnTo>
                  <a:lnTo>
                    <a:pt x="34" y="188"/>
                  </a:lnTo>
                  <a:lnTo>
                    <a:pt x="36" y="190"/>
                  </a:lnTo>
                  <a:lnTo>
                    <a:pt x="34" y="190"/>
                  </a:lnTo>
                  <a:lnTo>
                    <a:pt x="33" y="190"/>
                  </a:lnTo>
                  <a:lnTo>
                    <a:pt x="33" y="190"/>
                  </a:lnTo>
                  <a:lnTo>
                    <a:pt x="27" y="190"/>
                  </a:lnTo>
                  <a:lnTo>
                    <a:pt x="27" y="192"/>
                  </a:lnTo>
                  <a:lnTo>
                    <a:pt x="29" y="192"/>
                  </a:lnTo>
                  <a:lnTo>
                    <a:pt x="29" y="192"/>
                  </a:lnTo>
                  <a:lnTo>
                    <a:pt x="29" y="192"/>
                  </a:lnTo>
                  <a:lnTo>
                    <a:pt x="29" y="192"/>
                  </a:lnTo>
                  <a:lnTo>
                    <a:pt x="29" y="192"/>
                  </a:lnTo>
                  <a:lnTo>
                    <a:pt x="29" y="192"/>
                  </a:lnTo>
                  <a:lnTo>
                    <a:pt x="27" y="192"/>
                  </a:lnTo>
                  <a:lnTo>
                    <a:pt x="25" y="192"/>
                  </a:lnTo>
                  <a:lnTo>
                    <a:pt x="25" y="194"/>
                  </a:lnTo>
                  <a:lnTo>
                    <a:pt x="27" y="195"/>
                  </a:lnTo>
                  <a:lnTo>
                    <a:pt x="27" y="195"/>
                  </a:lnTo>
                  <a:lnTo>
                    <a:pt x="25" y="194"/>
                  </a:lnTo>
                  <a:lnTo>
                    <a:pt x="24" y="194"/>
                  </a:lnTo>
                  <a:lnTo>
                    <a:pt x="22" y="194"/>
                  </a:lnTo>
                  <a:lnTo>
                    <a:pt x="22" y="195"/>
                  </a:lnTo>
                  <a:lnTo>
                    <a:pt x="20" y="195"/>
                  </a:lnTo>
                  <a:lnTo>
                    <a:pt x="22" y="195"/>
                  </a:lnTo>
                  <a:lnTo>
                    <a:pt x="20" y="195"/>
                  </a:lnTo>
                  <a:lnTo>
                    <a:pt x="20" y="195"/>
                  </a:lnTo>
                  <a:lnTo>
                    <a:pt x="20" y="197"/>
                  </a:lnTo>
                  <a:lnTo>
                    <a:pt x="18" y="199"/>
                  </a:lnTo>
                  <a:lnTo>
                    <a:pt x="18" y="201"/>
                  </a:lnTo>
                  <a:lnTo>
                    <a:pt x="18" y="203"/>
                  </a:lnTo>
                  <a:lnTo>
                    <a:pt x="18" y="203"/>
                  </a:lnTo>
                  <a:lnTo>
                    <a:pt x="18" y="203"/>
                  </a:lnTo>
                  <a:lnTo>
                    <a:pt x="16" y="204"/>
                  </a:lnTo>
                  <a:lnTo>
                    <a:pt x="16" y="204"/>
                  </a:lnTo>
                  <a:lnTo>
                    <a:pt x="16" y="206"/>
                  </a:lnTo>
                  <a:lnTo>
                    <a:pt x="18" y="208"/>
                  </a:lnTo>
                  <a:lnTo>
                    <a:pt x="18" y="210"/>
                  </a:lnTo>
                  <a:lnTo>
                    <a:pt x="16" y="210"/>
                  </a:lnTo>
                  <a:lnTo>
                    <a:pt x="16" y="212"/>
                  </a:lnTo>
                  <a:lnTo>
                    <a:pt x="18" y="212"/>
                  </a:lnTo>
                  <a:lnTo>
                    <a:pt x="18" y="212"/>
                  </a:lnTo>
                  <a:lnTo>
                    <a:pt x="20" y="212"/>
                  </a:lnTo>
                  <a:lnTo>
                    <a:pt x="22" y="212"/>
                  </a:lnTo>
                  <a:lnTo>
                    <a:pt x="22" y="212"/>
                  </a:lnTo>
                  <a:lnTo>
                    <a:pt x="22" y="212"/>
                  </a:lnTo>
                  <a:lnTo>
                    <a:pt x="22" y="210"/>
                  </a:lnTo>
                  <a:lnTo>
                    <a:pt x="22" y="212"/>
                  </a:lnTo>
                  <a:lnTo>
                    <a:pt x="24" y="212"/>
                  </a:lnTo>
                  <a:lnTo>
                    <a:pt x="25" y="212"/>
                  </a:lnTo>
                  <a:lnTo>
                    <a:pt x="25" y="212"/>
                  </a:lnTo>
                  <a:lnTo>
                    <a:pt x="27" y="212"/>
                  </a:lnTo>
                  <a:lnTo>
                    <a:pt x="31" y="210"/>
                  </a:lnTo>
                  <a:lnTo>
                    <a:pt x="33" y="208"/>
                  </a:lnTo>
                  <a:lnTo>
                    <a:pt x="34" y="208"/>
                  </a:lnTo>
                  <a:lnTo>
                    <a:pt x="38" y="206"/>
                  </a:lnTo>
                  <a:lnTo>
                    <a:pt x="40" y="206"/>
                  </a:lnTo>
                  <a:lnTo>
                    <a:pt x="40" y="206"/>
                  </a:lnTo>
                  <a:lnTo>
                    <a:pt x="42" y="206"/>
                  </a:lnTo>
                  <a:lnTo>
                    <a:pt x="36" y="208"/>
                  </a:lnTo>
                  <a:lnTo>
                    <a:pt x="36" y="208"/>
                  </a:lnTo>
                  <a:lnTo>
                    <a:pt x="33" y="212"/>
                  </a:lnTo>
                  <a:lnTo>
                    <a:pt x="33" y="213"/>
                  </a:lnTo>
                  <a:lnTo>
                    <a:pt x="34" y="213"/>
                  </a:lnTo>
                  <a:lnTo>
                    <a:pt x="34" y="212"/>
                  </a:lnTo>
                  <a:lnTo>
                    <a:pt x="36" y="212"/>
                  </a:lnTo>
                  <a:lnTo>
                    <a:pt x="36" y="212"/>
                  </a:lnTo>
                  <a:lnTo>
                    <a:pt x="36" y="212"/>
                  </a:lnTo>
                  <a:lnTo>
                    <a:pt x="36" y="212"/>
                  </a:lnTo>
                  <a:lnTo>
                    <a:pt x="36" y="212"/>
                  </a:lnTo>
                  <a:lnTo>
                    <a:pt x="36" y="213"/>
                  </a:lnTo>
                  <a:lnTo>
                    <a:pt x="36" y="212"/>
                  </a:lnTo>
                  <a:lnTo>
                    <a:pt x="38" y="212"/>
                  </a:lnTo>
                  <a:lnTo>
                    <a:pt x="40" y="212"/>
                  </a:lnTo>
                  <a:lnTo>
                    <a:pt x="40" y="212"/>
                  </a:lnTo>
                  <a:lnTo>
                    <a:pt x="40" y="212"/>
                  </a:lnTo>
                  <a:lnTo>
                    <a:pt x="40" y="210"/>
                  </a:lnTo>
                  <a:lnTo>
                    <a:pt x="40" y="210"/>
                  </a:lnTo>
                  <a:lnTo>
                    <a:pt x="40" y="212"/>
                  </a:lnTo>
                  <a:lnTo>
                    <a:pt x="40" y="212"/>
                  </a:lnTo>
                  <a:lnTo>
                    <a:pt x="40" y="212"/>
                  </a:lnTo>
                  <a:lnTo>
                    <a:pt x="40" y="212"/>
                  </a:lnTo>
                  <a:lnTo>
                    <a:pt x="42" y="210"/>
                  </a:lnTo>
                  <a:lnTo>
                    <a:pt x="43" y="210"/>
                  </a:lnTo>
                  <a:lnTo>
                    <a:pt x="42" y="212"/>
                  </a:lnTo>
                  <a:lnTo>
                    <a:pt x="42" y="212"/>
                  </a:lnTo>
                  <a:lnTo>
                    <a:pt x="42" y="212"/>
                  </a:lnTo>
                  <a:lnTo>
                    <a:pt x="42" y="213"/>
                  </a:lnTo>
                  <a:lnTo>
                    <a:pt x="40" y="213"/>
                  </a:lnTo>
                  <a:lnTo>
                    <a:pt x="40" y="213"/>
                  </a:lnTo>
                  <a:lnTo>
                    <a:pt x="40" y="213"/>
                  </a:lnTo>
                  <a:lnTo>
                    <a:pt x="42" y="213"/>
                  </a:lnTo>
                  <a:lnTo>
                    <a:pt x="42" y="213"/>
                  </a:lnTo>
                  <a:lnTo>
                    <a:pt x="43" y="213"/>
                  </a:lnTo>
                  <a:lnTo>
                    <a:pt x="43" y="215"/>
                  </a:lnTo>
                  <a:lnTo>
                    <a:pt x="43" y="213"/>
                  </a:lnTo>
                  <a:lnTo>
                    <a:pt x="45" y="213"/>
                  </a:lnTo>
                  <a:lnTo>
                    <a:pt x="45" y="215"/>
                  </a:lnTo>
                  <a:lnTo>
                    <a:pt x="45" y="215"/>
                  </a:lnTo>
                  <a:lnTo>
                    <a:pt x="47" y="215"/>
                  </a:lnTo>
                  <a:lnTo>
                    <a:pt x="47" y="215"/>
                  </a:lnTo>
                  <a:lnTo>
                    <a:pt x="43" y="217"/>
                  </a:lnTo>
                  <a:lnTo>
                    <a:pt x="42" y="215"/>
                  </a:lnTo>
                  <a:lnTo>
                    <a:pt x="42" y="215"/>
                  </a:lnTo>
                  <a:lnTo>
                    <a:pt x="43" y="215"/>
                  </a:lnTo>
                  <a:lnTo>
                    <a:pt x="43" y="215"/>
                  </a:lnTo>
                  <a:lnTo>
                    <a:pt x="40" y="215"/>
                  </a:lnTo>
                  <a:lnTo>
                    <a:pt x="38" y="217"/>
                  </a:lnTo>
                  <a:lnTo>
                    <a:pt x="36" y="217"/>
                  </a:lnTo>
                  <a:lnTo>
                    <a:pt x="36" y="217"/>
                  </a:lnTo>
                  <a:lnTo>
                    <a:pt x="36" y="215"/>
                  </a:lnTo>
                  <a:lnTo>
                    <a:pt x="34" y="215"/>
                  </a:lnTo>
                  <a:lnTo>
                    <a:pt x="34" y="215"/>
                  </a:lnTo>
                  <a:lnTo>
                    <a:pt x="31" y="215"/>
                  </a:lnTo>
                  <a:lnTo>
                    <a:pt x="29" y="215"/>
                  </a:lnTo>
                  <a:lnTo>
                    <a:pt x="29" y="212"/>
                  </a:lnTo>
                  <a:lnTo>
                    <a:pt x="29" y="212"/>
                  </a:lnTo>
                  <a:lnTo>
                    <a:pt x="29" y="212"/>
                  </a:lnTo>
                  <a:lnTo>
                    <a:pt x="27" y="215"/>
                  </a:lnTo>
                  <a:lnTo>
                    <a:pt x="27" y="215"/>
                  </a:lnTo>
                  <a:lnTo>
                    <a:pt x="27" y="215"/>
                  </a:lnTo>
                  <a:lnTo>
                    <a:pt x="27" y="215"/>
                  </a:lnTo>
                  <a:lnTo>
                    <a:pt x="27" y="217"/>
                  </a:lnTo>
                  <a:lnTo>
                    <a:pt x="25" y="217"/>
                  </a:lnTo>
                  <a:lnTo>
                    <a:pt x="25" y="215"/>
                  </a:lnTo>
                  <a:lnTo>
                    <a:pt x="25" y="215"/>
                  </a:lnTo>
                  <a:lnTo>
                    <a:pt x="25" y="217"/>
                  </a:lnTo>
                  <a:lnTo>
                    <a:pt x="25" y="217"/>
                  </a:lnTo>
                  <a:lnTo>
                    <a:pt x="25" y="217"/>
                  </a:lnTo>
                  <a:lnTo>
                    <a:pt x="27" y="219"/>
                  </a:lnTo>
                  <a:lnTo>
                    <a:pt x="29" y="219"/>
                  </a:lnTo>
                  <a:lnTo>
                    <a:pt x="29" y="219"/>
                  </a:lnTo>
                  <a:lnTo>
                    <a:pt x="29" y="219"/>
                  </a:lnTo>
                  <a:lnTo>
                    <a:pt x="29" y="219"/>
                  </a:lnTo>
                  <a:lnTo>
                    <a:pt x="27" y="221"/>
                  </a:lnTo>
                  <a:lnTo>
                    <a:pt x="27" y="221"/>
                  </a:lnTo>
                  <a:lnTo>
                    <a:pt x="29" y="222"/>
                  </a:lnTo>
                  <a:lnTo>
                    <a:pt x="29" y="222"/>
                  </a:lnTo>
                  <a:lnTo>
                    <a:pt x="29" y="222"/>
                  </a:lnTo>
                  <a:lnTo>
                    <a:pt x="29" y="224"/>
                  </a:lnTo>
                  <a:lnTo>
                    <a:pt x="29" y="224"/>
                  </a:lnTo>
                  <a:lnTo>
                    <a:pt x="31" y="222"/>
                  </a:lnTo>
                  <a:lnTo>
                    <a:pt x="31" y="221"/>
                  </a:lnTo>
                  <a:lnTo>
                    <a:pt x="33" y="219"/>
                  </a:lnTo>
                  <a:lnTo>
                    <a:pt x="33" y="219"/>
                  </a:lnTo>
                  <a:lnTo>
                    <a:pt x="36" y="221"/>
                  </a:lnTo>
                  <a:lnTo>
                    <a:pt x="38" y="221"/>
                  </a:lnTo>
                  <a:lnTo>
                    <a:pt x="38" y="221"/>
                  </a:lnTo>
                  <a:lnTo>
                    <a:pt x="38" y="221"/>
                  </a:lnTo>
                  <a:lnTo>
                    <a:pt x="38" y="222"/>
                  </a:lnTo>
                  <a:lnTo>
                    <a:pt x="38" y="222"/>
                  </a:lnTo>
                  <a:lnTo>
                    <a:pt x="40" y="222"/>
                  </a:lnTo>
                  <a:lnTo>
                    <a:pt x="42" y="222"/>
                  </a:lnTo>
                  <a:lnTo>
                    <a:pt x="42" y="224"/>
                  </a:lnTo>
                  <a:lnTo>
                    <a:pt x="42" y="226"/>
                  </a:lnTo>
                  <a:lnTo>
                    <a:pt x="42" y="226"/>
                  </a:lnTo>
                  <a:lnTo>
                    <a:pt x="42" y="228"/>
                  </a:lnTo>
                  <a:lnTo>
                    <a:pt x="42" y="230"/>
                  </a:lnTo>
                  <a:lnTo>
                    <a:pt x="42" y="230"/>
                  </a:lnTo>
                  <a:lnTo>
                    <a:pt x="42" y="230"/>
                  </a:lnTo>
                  <a:lnTo>
                    <a:pt x="38" y="230"/>
                  </a:lnTo>
                  <a:lnTo>
                    <a:pt x="22" y="233"/>
                  </a:lnTo>
                  <a:lnTo>
                    <a:pt x="22" y="233"/>
                  </a:lnTo>
                  <a:lnTo>
                    <a:pt x="22" y="231"/>
                  </a:lnTo>
                  <a:lnTo>
                    <a:pt x="22" y="231"/>
                  </a:lnTo>
                  <a:lnTo>
                    <a:pt x="20" y="233"/>
                  </a:lnTo>
                  <a:lnTo>
                    <a:pt x="20" y="233"/>
                  </a:lnTo>
                  <a:lnTo>
                    <a:pt x="20" y="233"/>
                  </a:lnTo>
                  <a:lnTo>
                    <a:pt x="20" y="233"/>
                  </a:lnTo>
                  <a:lnTo>
                    <a:pt x="20" y="233"/>
                  </a:lnTo>
                  <a:lnTo>
                    <a:pt x="20" y="235"/>
                  </a:lnTo>
                  <a:lnTo>
                    <a:pt x="20" y="235"/>
                  </a:lnTo>
                  <a:lnTo>
                    <a:pt x="24" y="235"/>
                  </a:lnTo>
                  <a:lnTo>
                    <a:pt x="25" y="235"/>
                  </a:lnTo>
                  <a:lnTo>
                    <a:pt x="25" y="235"/>
                  </a:lnTo>
                  <a:lnTo>
                    <a:pt x="27" y="237"/>
                  </a:lnTo>
                  <a:lnTo>
                    <a:pt x="29" y="237"/>
                  </a:lnTo>
                  <a:lnTo>
                    <a:pt x="29" y="237"/>
                  </a:lnTo>
                  <a:lnTo>
                    <a:pt x="29" y="235"/>
                  </a:lnTo>
                  <a:lnTo>
                    <a:pt x="31" y="237"/>
                  </a:lnTo>
                  <a:lnTo>
                    <a:pt x="34" y="239"/>
                  </a:lnTo>
                  <a:lnTo>
                    <a:pt x="36" y="242"/>
                  </a:lnTo>
                  <a:lnTo>
                    <a:pt x="38" y="244"/>
                  </a:lnTo>
                  <a:lnTo>
                    <a:pt x="38" y="246"/>
                  </a:lnTo>
                  <a:lnTo>
                    <a:pt x="38" y="248"/>
                  </a:lnTo>
                  <a:lnTo>
                    <a:pt x="38" y="250"/>
                  </a:lnTo>
                  <a:lnTo>
                    <a:pt x="38" y="250"/>
                  </a:lnTo>
                  <a:lnTo>
                    <a:pt x="38" y="250"/>
                  </a:lnTo>
                  <a:lnTo>
                    <a:pt x="38" y="250"/>
                  </a:lnTo>
                  <a:lnTo>
                    <a:pt x="38" y="250"/>
                  </a:lnTo>
                  <a:lnTo>
                    <a:pt x="38" y="251"/>
                  </a:lnTo>
                  <a:lnTo>
                    <a:pt x="38" y="251"/>
                  </a:lnTo>
                  <a:lnTo>
                    <a:pt x="38" y="251"/>
                  </a:lnTo>
                  <a:lnTo>
                    <a:pt x="45" y="253"/>
                  </a:lnTo>
                  <a:lnTo>
                    <a:pt x="45" y="251"/>
                  </a:lnTo>
                  <a:lnTo>
                    <a:pt x="47" y="251"/>
                  </a:lnTo>
                  <a:lnTo>
                    <a:pt x="49" y="250"/>
                  </a:lnTo>
                  <a:lnTo>
                    <a:pt x="49" y="250"/>
                  </a:lnTo>
                  <a:lnTo>
                    <a:pt x="47" y="250"/>
                  </a:lnTo>
                  <a:lnTo>
                    <a:pt x="47" y="250"/>
                  </a:lnTo>
                  <a:lnTo>
                    <a:pt x="47" y="250"/>
                  </a:lnTo>
                  <a:lnTo>
                    <a:pt x="47" y="248"/>
                  </a:lnTo>
                  <a:lnTo>
                    <a:pt x="47" y="248"/>
                  </a:lnTo>
                  <a:lnTo>
                    <a:pt x="47" y="248"/>
                  </a:lnTo>
                  <a:lnTo>
                    <a:pt x="47" y="248"/>
                  </a:lnTo>
                  <a:lnTo>
                    <a:pt x="49" y="248"/>
                  </a:lnTo>
                  <a:lnTo>
                    <a:pt x="49" y="248"/>
                  </a:lnTo>
                  <a:lnTo>
                    <a:pt x="49" y="248"/>
                  </a:lnTo>
                  <a:lnTo>
                    <a:pt x="51" y="248"/>
                  </a:lnTo>
                  <a:lnTo>
                    <a:pt x="51" y="248"/>
                  </a:lnTo>
                  <a:lnTo>
                    <a:pt x="51" y="248"/>
                  </a:lnTo>
                  <a:lnTo>
                    <a:pt x="51" y="246"/>
                  </a:lnTo>
                  <a:lnTo>
                    <a:pt x="49" y="246"/>
                  </a:lnTo>
                  <a:lnTo>
                    <a:pt x="49" y="244"/>
                  </a:lnTo>
                  <a:lnTo>
                    <a:pt x="49" y="244"/>
                  </a:lnTo>
                  <a:lnTo>
                    <a:pt x="49" y="244"/>
                  </a:lnTo>
                  <a:lnTo>
                    <a:pt x="51" y="246"/>
                  </a:lnTo>
                  <a:lnTo>
                    <a:pt x="51" y="246"/>
                  </a:lnTo>
                  <a:lnTo>
                    <a:pt x="51" y="248"/>
                  </a:lnTo>
                  <a:lnTo>
                    <a:pt x="52" y="248"/>
                  </a:lnTo>
                  <a:lnTo>
                    <a:pt x="52" y="248"/>
                  </a:lnTo>
                  <a:lnTo>
                    <a:pt x="54" y="248"/>
                  </a:lnTo>
                  <a:lnTo>
                    <a:pt x="54" y="248"/>
                  </a:lnTo>
                  <a:lnTo>
                    <a:pt x="54" y="248"/>
                  </a:lnTo>
                  <a:lnTo>
                    <a:pt x="56" y="248"/>
                  </a:lnTo>
                  <a:lnTo>
                    <a:pt x="56" y="248"/>
                  </a:lnTo>
                  <a:lnTo>
                    <a:pt x="56" y="248"/>
                  </a:lnTo>
                  <a:lnTo>
                    <a:pt x="56" y="248"/>
                  </a:lnTo>
                  <a:lnTo>
                    <a:pt x="54" y="248"/>
                  </a:lnTo>
                  <a:lnTo>
                    <a:pt x="54" y="248"/>
                  </a:lnTo>
                  <a:lnTo>
                    <a:pt x="56" y="250"/>
                  </a:lnTo>
                  <a:lnTo>
                    <a:pt x="56" y="248"/>
                  </a:lnTo>
                  <a:lnTo>
                    <a:pt x="58" y="246"/>
                  </a:lnTo>
                  <a:lnTo>
                    <a:pt x="56" y="244"/>
                  </a:lnTo>
                  <a:lnTo>
                    <a:pt x="58" y="246"/>
                  </a:lnTo>
                  <a:lnTo>
                    <a:pt x="60" y="246"/>
                  </a:lnTo>
                  <a:lnTo>
                    <a:pt x="60" y="248"/>
                  </a:lnTo>
                  <a:lnTo>
                    <a:pt x="60" y="248"/>
                  </a:lnTo>
                  <a:lnTo>
                    <a:pt x="62" y="248"/>
                  </a:lnTo>
                  <a:lnTo>
                    <a:pt x="62" y="248"/>
                  </a:lnTo>
                  <a:lnTo>
                    <a:pt x="62" y="248"/>
                  </a:lnTo>
                  <a:lnTo>
                    <a:pt x="62" y="250"/>
                  </a:lnTo>
                  <a:lnTo>
                    <a:pt x="62" y="250"/>
                  </a:lnTo>
                  <a:lnTo>
                    <a:pt x="62" y="250"/>
                  </a:lnTo>
                  <a:lnTo>
                    <a:pt x="63" y="251"/>
                  </a:lnTo>
                  <a:lnTo>
                    <a:pt x="63" y="253"/>
                  </a:lnTo>
                  <a:lnTo>
                    <a:pt x="63" y="253"/>
                  </a:lnTo>
                  <a:lnTo>
                    <a:pt x="65" y="253"/>
                  </a:lnTo>
                  <a:lnTo>
                    <a:pt x="65" y="253"/>
                  </a:lnTo>
                  <a:lnTo>
                    <a:pt x="67" y="253"/>
                  </a:lnTo>
                  <a:lnTo>
                    <a:pt x="67" y="253"/>
                  </a:lnTo>
                  <a:lnTo>
                    <a:pt x="71" y="251"/>
                  </a:lnTo>
                  <a:lnTo>
                    <a:pt x="71" y="251"/>
                  </a:lnTo>
                  <a:lnTo>
                    <a:pt x="71" y="253"/>
                  </a:lnTo>
                  <a:lnTo>
                    <a:pt x="72" y="253"/>
                  </a:lnTo>
                  <a:lnTo>
                    <a:pt x="74" y="253"/>
                  </a:lnTo>
                  <a:lnTo>
                    <a:pt x="74" y="253"/>
                  </a:lnTo>
                  <a:lnTo>
                    <a:pt x="74" y="253"/>
                  </a:lnTo>
                  <a:lnTo>
                    <a:pt x="74" y="255"/>
                  </a:lnTo>
                  <a:lnTo>
                    <a:pt x="76" y="255"/>
                  </a:lnTo>
                  <a:lnTo>
                    <a:pt x="76" y="255"/>
                  </a:lnTo>
                  <a:lnTo>
                    <a:pt x="78" y="255"/>
                  </a:lnTo>
                  <a:lnTo>
                    <a:pt x="80" y="255"/>
                  </a:lnTo>
                  <a:lnTo>
                    <a:pt x="80" y="255"/>
                  </a:lnTo>
                  <a:lnTo>
                    <a:pt x="80" y="255"/>
                  </a:lnTo>
                  <a:lnTo>
                    <a:pt x="80" y="255"/>
                  </a:lnTo>
                  <a:lnTo>
                    <a:pt x="81" y="255"/>
                  </a:lnTo>
                  <a:lnTo>
                    <a:pt x="81" y="257"/>
                  </a:lnTo>
                  <a:lnTo>
                    <a:pt x="83" y="259"/>
                  </a:lnTo>
                  <a:lnTo>
                    <a:pt x="83" y="260"/>
                  </a:lnTo>
                  <a:lnTo>
                    <a:pt x="83" y="260"/>
                  </a:lnTo>
                  <a:lnTo>
                    <a:pt x="89" y="259"/>
                  </a:lnTo>
                  <a:lnTo>
                    <a:pt x="89" y="259"/>
                  </a:lnTo>
                  <a:lnTo>
                    <a:pt x="87" y="259"/>
                  </a:lnTo>
                  <a:lnTo>
                    <a:pt x="87" y="257"/>
                  </a:lnTo>
                  <a:lnTo>
                    <a:pt x="87" y="257"/>
                  </a:lnTo>
                  <a:lnTo>
                    <a:pt x="89" y="257"/>
                  </a:lnTo>
                  <a:lnTo>
                    <a:pt x="90" y="257"/>
                  </a:lnTo>
                  <a:lnTo>
                    <a:pt x="90" y="255"/>
                  </a:lnTo>
                  <a:lnTo>
                    <a:pt x="92" y="253"/>
                  </a:lnTo>
                  <a:lnTo>
                    <a:pt x="92" y="255"/>
                  </a:lnTo>
                  <a:lnTo>
                    <a:pt x="92" y="255"/>
                  </a:lnTo>
                  <a:lnTo>
                    <a:pt x="90" y="255"/>
                  </a:lnTo>
                  <a:lnTo>
                    <a:pt x="90" y="257"/>
                  </a:lnTo>
                  <a:lnTo>
                    <a:pt x="90" y="257"/>
                  </a:lnTo>
                  <a:lnTo>
                    <a:pt x="89" y="257"/>
                  </a:lnTo>
                  <a:lnTo>
                    <a:pt x="89" y="257"/>
                  </a:lnTo>
                  <a:lnTo>
                    <a:pt x="89" y="259"/>
                  </a:lnTo>
                  <a:lnTo>
                    <a:pt x="89" y="259"/>
                  </a:lnTo>
                  <a:lnTo>
                    <a:pt x="89" y="259"/>
                  </a:lnTo>
                  <a:lnTo>
                    <a:pt x="89" y="259"/>
                  </a:lnTo>
                  <a:lnTo>
                    <a:pt x="89" y="259"/>
                  </a:lnTo>
                  <a:lnTo>
                    <a:pt x="90" y="259"/>
                  </a:lnTo>
                  <a:lnTo>
                    <a:pt x="90" y="260"/>
                  </a:lnTo>
                  <a:lnTo>
                    <a:pt x="92" y="260"/>
                  </a:lnTo>
                  <a:lnTo>
                    <a:pt x="92" y="260"/>
                  </a:lnTo>
                  <a:lnTo>
                    <a:pt x="90" y="260"/>
                  </a:lnTo>
                  <a:lnTo>
                    <a:pt x="89" y="260"/>
                  </a:lnTo>
                  <a:lnTo>
                    <a:pt x="89" y="260"/>
                  </a:lnTo>
                  <a:lnTo>
                    <a:pt x="90" y="260"/>
                  </a:lnTo>
                  <a:lnTo>
                    <a:pt x="92" y="260"/>
                  </a:lnTo>
                  <a:lnTo>
                    <a:pt x="92" y="260"/>
                  </a:lnTo>
                  <a:lnTo>
                    <a:pt x="94" y="262"/>
                  </a:lnTo>
                  <a:lnTo>
                    <a:pt x="96" y="264"/>
                  </a:lnTo>
                  <a:lnTo>
                    <a:pt x="96" y="262"/>
                  </a:lnTo>
                  <a:lnTo>
                    <a:pt x="96" y="262"/>
                  </a:lnTo>
                  <a:lnTo>
                    <a:pt x="96" y="262"/>
                  </a:lnTo>
                  <a:lnTo>
                    <a:pt x="96" y="260"/>
                  </a:lnTo>
                  <a:lnTo>
                    <a:pt x="96" y="260"/>
                  </a:lnTo>
                  <a:lnTo>
                    <a:pt x="96" y="260"/>
                  </a:lnTo>
                  <a:lnTo>
                    <a:pt x="96" y="260"/>
                  </a:lnTo>
                  <a:lnTo>
                    <a:pt x="98" y="260"/>
                  </a:lnTo>
                  <a:lnTo>
                    <a:pt x="98" y="259"/>
                  </a:lnTo>
                  <a:lnTo>
                    <a:pt x="98" y="260"/>
                  </a:lnTo>
                  <a:lnTo>
                    <a:pt x="98" y="259"/>
                  </a:lnTo>
                  <a:lnTo>
                    <a:pt x="98" y="259"/>
                  </a:lnTo>
                  <a:lnTo>
                    <a:pt x="98" y="259"/>
                  </a:lnTo>
                  <a:lnTo>
                    <a:pt x="98" y="259"/>
                  </a:lnTo>
                  <a:lnTo>
                    <a:pt x="98" y="259"/>
                  </a:lnTo>
                  <a:lnTo>
                    <a:pt x="98" y="257"/>
                  </a:lnTo>
                  <a:lnTo>
                    <a:pt x="98" y="257"/>
                  </a:lnTo>
                  <a:lnTo>
                    <a:pt x="96" y="257"/>
                  </a:lnTo>
                  <a:lnTo>
                    <a:pt x="98" y="257"/>
                  </a:lnTo>
                  <a:lnTo>
                    <a:pt x="98" y="257"/>
                  </a:lnTo>
                  <a:lnTo>
                    <a:pt x="98" y="257"/>
                  </a:lnTo>
                  <a:lnTo>
                    <a:pt x="99" y="257"/>
                  </a:lnTo>
                  <a:lnTo>
                    <a:pt x="99" y="257"/>
                  </a:lnTo>
                  <a:lnTo>
                    <a:pt x="99" y="257"/>
                  </a:lnTo>
                  <a:lnTo>
                    <a:pt x="99" y="259"/>
                  </a:lnTo>
                  <a:lnTo>
                    <a:pt x="99" y="259"/>
                  </a:lnTo>
                  <a:lnTo>
                    <a:pt x="99" y="259"/>
                  </a:lnTo>
                  <a:lnTo>
                    <a:pt x="99" y="259"/>
                  </a:lnTo>
                  <a:lnTo>
                    <a:pt x="99" y="259"/>
                  </a:lnTo>
                  <a:lnTo>
                    <a:pt x="99" y="259"/>
                  </a:lnTo>
                  <a:lnTo>
                    <a:pt x="101" y="259"/>
                  </a:lnTo>
                  <a:lnTo>
                    <a:pt x="101" y="260"/>
                  </a:lnTo>
                  <a:lnTo>
                    <a:pt x="98" y="262"/>
                  </a:lnTo>
                  <a:lnTo>
                    <a:pt x="96" y="264"/>
                  </a:lnTo>
                  <a:lnTo>
                    <a:pt x="96" y="264"/>
                  </a:lnTo>
                  <a:lnTo>
                    <a:pt x="96" y="266"/>
                  </a:lnTo>
                  <a:lnTo>
                    <a:pt x="98" y="266"/>
                  </a:lnTo>
                  <a:lnTo>
                    <a:pt x="98" y="266"/>
                  </a:lnTo>
                  <a:lnTo>
                    <a:pt x="98" y="266"/>
                  </a:lnTo>
                  <a:lnTo>
                    <a:pt x="99" y="266"/>
                  </a:lnTo>
                  <a:lnTo>
                    <a:pt x="99" y="268"/>
                  </a:lnTo>
                  <a:lnTo>
                    <a:pt x="99" y="269"/>
                  </a:lnTo>
                  <a:lnTo>
                    <a:pt x="99" y="271"/>
                  </a:lnTo>
                  <a:lnTo>
                    <a:pt x="99" y="271"/>
                  </a:lnTo>
                  <a:lnTo>
                    <a:pt x="99" y="273"/>
                  </a:lnTo>
                  <a:lnTo>
                    <a:pt x="99" y="273"/>
                  </a:lnTo>
                  <a:lnTo>
                    <a:pt x="99" y="275"/>
                  </a:lnTo>
                  <a:lnTo>
                    <a:pt x="99" y="277"/>
                  </a:lnTo>
                  <a:lnTo>
                    <a:pt x="99" y="277"/>
                  </a:lnTo>
                  <a:lnTo>
                    <a:pt x="99" y="277"/>
                  </a:lnTo>
                  <a:lnTo>
                    <a:pt x="101" y="277"/>
                  </a:lnTo>
                  <a:lnTo>
                    <a:pt x="101" y="277"/>
                  </a:lnTo>
                  <a:lnTo>
                    <a:pt x="101" y="275"/>
                  </a:lnTo>
                  <a:lnTo>
                    <a:pt x="99" y="273"/>
                  </a:lnTo>
                  <a:lnTo>
                    <a:pt x="99" y="271"/>
                  </a:lnTo>
                  <a:lnTo>
                    <a:pt x="99" y="269"/>
                  </a:lnTo>
                  <a:lnTo>
                    <a:pt x="99" y="269"/>
                  </a:lnTo>
                  <a:lnTo>
                    <a:pt x="99" y="268"/>
                  </a:lnTo>
                  <a:lnTo>
                    <a:pt x="99" y="268"/>
                  </a:lnTo>
                  <a:lnTo>
                    <a:pt x="99" y="268"/>
                  </a:lnTo>
                  <a:lnTo>
                    <a:pt x="101" y="268"/>
                  </a:lnTo>
                  <a:lnTo>
                    <a:pt x="101" y="268"/>
                  </a:lnTo>
                  <a:lnTo>
                    <a:pt x="101" y="268"/>
                  </a:lnTo>
                  <a:lnTo>
                    <a:pt x="101" y="269"/>
                  </a:lnTo>
                  <a:lnTo>
                    <a:pt x="101" y="269"/>
                  </a:lnTo>
                  <a:lnTo>
                    <a:pt x="101" y="269"/>
                  </a:lnTo>
                  <a:lnTo>
                    <a:pt x="103" y="269"/>
                  </a:lnTo>
                  <a:lnTo>
                    <a:pt x="105" y="268"/>
                  </a:lnTo>
                  <a:lnTo>
                    <a:pt x="105" y="269"/>
                  </a:lnTo>
                  <a:lnTo>
                    <a:pt x="105" y="269"/>
                  </a:lnTo>
                  <a:lnTo>
                    <a:pt x="105" y="269"/>
                  </a:lnTo>
                  <a:lnTo>
                    <a:pt x="105" y="268"/>
                  </a:lnTo>
                  <a:lnTo>
                    <a:pt x="105" y="268"/>
                  </a:lnTo>
                  <a:lnTo>
                    <a:pt x="105" y="268"/>
                  </a:lnTo>
                  <a:lnTo>
                    <a:pt x="107" y="268"/>
                  </a:lnTo>
                  <a:lnTo>
                    <a:pt x="107" y="269"/>
                  </a:lnTo>
                  <a:lnTo>
                    <a:pt x="107" y="269"/>
                  </a:lnTo>
                  <a:lnTo>
                    <a:pt x="107" y="269"/>
                  </a:lnTo>
                  <a:lnTo>
                    <a:pt x="107" y="268"/>
                  </a:lnTo>
                  <a:lnTo>
                    <a:pt x="107" y="268"/>
                  </a:lnTo>
                  <a:lnTo>
                    <a:pt x="108" y="269"/>
                  </a:lnTo>
                  <a:lnTo>
                    <a:pt x="108" y="269"/>
                  </a:lnTo>
                  <a:lnTo>
                    <a:pt x="108" y="269"/>
                  </a:lnTo>
                  <a:lnTo>
                    <a:pt x="108" y="269"/>
                  </a:lnTo>
                  <a:lnTo>
                    <a:pt x="108" y="271"/>
                  </a:lnTo>
                  <a:lnTo>
                    <a:pt x="108" y="269"/>
                  </a:lnTo>
                  <a:lnTo>
                    <a:pt x="110" y="269"/>
                  </a:lnTo>
                  <a:lnTo>
                    <a:pt x="110" y="269"/>
                  </a:lnTo>
                  <a:lnTo>
                    <a:pt x="108" y="269"/>
                  </a:lnTo>
                  <a:lnTo>
                    <a:pt x="108" y="268"/>
                  </a:lnTo>
                  <a:lnTo>
                    <a:pt x="108" y="268"/>
                  </a:lnTo>
                  <a:lnTo>
                    <a:pt x="108" y="266"/>
                  </a:lnTo>
                  <a:lnTo>
                    <a:pt x="108" y="264"/>
                  </a:lnTo>
                  <a:lnTo>
                    <a:pt x="108" y="264"/>
                  </a:lnTo>
                  <a:lnTo>
                    <a:pt x="107" y="264"/>
                  </a:lnTo>
                  <a:lnTo>
                    <a:pt x="107" y="262"/>
                  </a:lnTo>
                  <a:lnTo>
                    <a:pt x="108" y="262"/>
                  </a:lnTo>
                  <a:lnTo>
                    <a:pt x="108" y="264"/>
                  </a:lnTo>
                  <a:lnTo>
                    <a:pt x="108" y="264"/>
                  </a:lnTo>
                  <a:lnTo>
                    <a:pt x="108" y="264"/>
                  </a:lnTo>
                  <a:lnTo>
                    <a:pt x="110" y="264"/>
                  </a:lnTo>
                  <a:lnTo>
                    <a:pt x="108" y="266"/>
                  </a:lnTo>
                  <a:lnTo>
                    <a:pt x="108" y="266"/>
                  </a:lnTo>
                  <a:lnTo>
                    <a:pt x="108" y="266"/>
                  </a:lnTo>
                  <a:lnTo>
                    <a:pt x="108" y="268"/>
                  </a:lnTo>
                  <a:lnTo>
                    <a:pt x="110" y="268"/>
                  </a:lnTo>
                  <a:lnTo>
                    <a:pt x="110" y="268"/>
                  </a:lnTo>
                  <a:lnTo>
                    <a:pt x="110" y="268"/>
                  </a:lnTo>
                  <a:lnTo>
                    <a:pt x="110" y="268"/>
                  </a:lnTo>
                  <a:lnTo>
                    <a:pt x="110" y="268"/>
                  </a:lnTo>
                  <a:lnTo>
                    <a:pt x="110" y="268"/>
                  </a:lnTo>
                  <a:lnTo>
                    <a:pt x="110" y="268"/>
                  </a:lnTo>
                  <a:lnTo>
                    <a:pt x="112" y="268"/>
                  </a:lnTo>
                  <a:lnTo>
                    <a:pt x="112" y="268"/>
                  </a:lnTo>
                  <a:lnTo>
                    <a:pt x="114" y="266"/>
                  </a:lnTo>
                  <a:lnTo>
                    <a:pt x="114" y="266"/>
                  </a:lnTo>
                  <a:lnTo>
                    <a:pt x="116" y="266"/>
                  </a:lnTo>
                  <a:lnTo>
                    <a:pt x="117" y="264"/>
                  </a:lnTo>
                  <a:lnTo>
                    <a:pt x="117" y="264"/>
                  </a:lnTo>
                  <a:lnTo>
                    <a:pt x="117" y="264"/>
                  </a:lnTo>
                  <a:lnTo>
                    <a:pt x="119" y="266"/>
                  </a:lnTo>
                  <a:lnTo>
                    <a:pt x="119" y="266"/>
                  </a:lnTo>
                  <a:lnTo>
                    <a:pt x="119" y="266"/>
                  </a:lnTo>
                  <a:lnTo>
                    <a:pt x="117" y="266"/>
                  </a:lnTo>
                  <a:lnTo>
                    <a:pt x="119" y="268"/>
                  </a:lnTo>
                  <a:lnTo>
                    <a:pt x="119" y="268"/>
                  </a:lnTo>
                  <a:lnTo>
                    <a:pt x="121" y="268"/>
                  </a:lnTo>
                  <a:lnTo>
                    <a:pt x="121" y="268"/>
                  </a:lnTo>
                  <a:lnTo>
                    <a:pt x="121" y="268"/>
                  </a:lnTo>
                  <a:lnTo>
                    <a:pt x="121" y="266"/>
                  </a:lnTo>
                  <a:lnTo>
                    <a:pt x="121" y="266"/>
                  </a:lnTo>
                  <a:lnTo>
                    <a:pt x="121" y="266"/>
                  </a:lnTo>
                  <a:lnTo>
                    <a:pt x="121" y="266"/>
                  </a:lnTo>
                  <a:lnTo>
                    <a:pt x="121" y="264"/>
                  </a:lnTo>
                  <a:lnTo>
                    <a:pt x="121" y="264"/>
                  </a:lnTo>
                  <a:lnTo>
                    <a:pt x="121" y="266"/>
                  </a:lnTo>
                  <a:lnTo>
                    <a:pt x="121" y="268"/>
                  </a:lnTo>
                  <a:lnTo>
                    <a:pt x="119" y="269"/>
                  </a:lnTo>
                  <a:lnTo>
                    <a:pt x="119" y="271"/>
                  </a:lnTo>
                  <a:lnTo>
                    <a:pt x="119" y="271"/>
                  </a:lnTo>
                  <a:lnTo>
                    <a:pt x="117" y="271"/>
                  </a:lnTo>
                  <a:lnTo>
                    <a:pt x="116" y="271"/>
                  </a:lnTo>
                  <a:lnTo>
                    <a:pt x="116" y="269"/>
                  </a:lnTo>
                  <a:lnTo>
                    <a:pt x="116" y="271"/>
                  </a:lnTo>
                  <a:lnTo>
                    <a:pt x="116" y="271"/>
                  </a:lnTo>
                  <a:lnTo>
                    <a:pt x="116" y="271"/>
                  </a:lnTo>
                  <a:lnTo>
                    <a:pt x="114" y="271"/>
                  </a:lnTo>
                  <a:lnTo>
                    <a:pt x="114" y="271"/>
                  </a:lnTo>
                  <a:lnTo>
                    <a:pt x="114" y="271"/>
                  </a:lnTo>
                  <a:lnTo>
                    <a:pt x="114" y="271"/>
                  </a:lnTo>
                  <a:lnTo>
                    <a:pt x="112" y="269"/>
                  </a:lnTo>
                  <a:lnTo>
                    <a:pt x="112" y="269"/>
                  </a:lnTo>
                  <a:lnTo>
                    <a:pt x="110" y="271"/>
                  </a:lnTo>
                  <a:lnTo>
                    <a:pt x="112" y="271"/>
                  </a:lnTo>
                  <a:lnTo>
                    <a:pt x="112" y="271"/>
                  </a:lnTo>
                  <a:lnTo>
                    <a:pt x="112" y="271"/>
                  </a:lnTo>
                  <a:lnTo>
                    <a:pt x="112" y="271"/>
                  </a:lnTo>
                  <a:lnTo>
                    <a:pt x="112" y="271"/>
                  </a:lnTo>
                  <a:lnTo>
                    <a:pt x="112" y="271"/>
                  </a:lnTo>
                  <a:lnTo>
                    <a:pt x="112" y="273"/>
                  </a:lnTo>
                  <a:lnTo>
                    <a:pt x="114" y="273"/>
                  </a:lnTo>
                  <a:lnTo>
                    <a:pt x="114" y="273"/>
                  </a:lnTo>
                  <a:lnTo>
                    <a:pt x="114" y="275"/>
                  </a:lnTo>
                  <a:lnTo>
                    <a:pt x="114" y="275"/>
                  </a:lnTo>
                  <a:lnTo>
                    <a:pt x="116" y="275"/>
                  </a:lnTo>
                  <a:lnTo>
                    <a:pt x="116" y="275"/>
                  </a:lnTo>
                  <a:lnTo>
                    <a:pt x="117" y="275"/>
                  </a:lnTo>
                  <a:lnTo>
                    <a:pt x="119" y="275"/>
                  </a:lnTo>
                  <a:lnTo>
                    <a:pt x="121" y="275"/>
                  </a:lnTo>
                  <a:lnTo>
                    <a:pt x="123" y="275"/>
                  </a:lnTo>
                  <a:lnTo>
                    <a:pt x="123" y="275"/>
                  </a:lnTo>
                  <a:lnTo>
                    <a:pt x="123" y="273"/>
                  </a:lnTo>
                  <a:lnTo>
                    <a:pt x="123" y="273"/>
                  </a:lnTo>
                  <a:lnTo>
                    <a:pt x="125" y="273"/>
                  </a:lnTo>
                  <a:lnTo>
                    <a:pt x="125" y="273"/>
                  </a:lnTo>
                  <a:lnTo>
                    <a:pt x="125" y="273"/>
                  </a:lnTo>
                  <a:lnTo>
                    <a:pt x="125" y="271"/>
                  </a:lnTo>
                  <a:lnTo>
                    <a:pt x="125" y="271"/>
                  </a:lnTo>
                  <a:lnTo>
                    <a:pt x="125" y="271"/>
                  </a:lnTo>
                  <a:lnTo>
                    <a:pt x="125" y="271"/>
                  </a:lnTo>
                  <a:lnTo>
                    <a:pt x="127" y="271"/>
                  </a:lnTo>
                  <a:lnTo>
                    <a:pt x="127" y="271"/>
                  </a:lnTo>
                  <a:lnTo>
                    <a:pt x="127" y="271"/>
                  </a:lnTo>
                  <a:lnTo>
                    <a:pt x="127" y="271"/>
                  </a:lnTo>
                  <a:lnTo>
                    <a:pt x="127" y="273"/>
                  </a:lnTo>
                  <a:lnTo>
                    <a:pt x="125" y="273"/>
                  </a:lnTo>
                  <a:lnTo>
                    <a:pt x="125" y="273"/>
                  </a:lnTo>
                  <a:lnTo>
                    <a:pt x="125" y="273"/>
                  </a:lnTo>
                  <a:lnTo>
                    <a:pt x="125" y="273"/>
                  </a:lnTo>
                  <a:lnTo>
                    <a:pt x="127" y="273"/>
                  </a:lnTo>
                  <a:lnTo>
                    <a:pt x="127" y="273"/>
                  </a:lnTo>
                  <a:lnTo>
                    <a:pt x="128" y="273"/>
                  </a:lnTo>
                  <a:lnTo>
                    <a:pt x="130" y="273"/>
                  </a:lnTo>
                  <a:lnTo>
                    <a:pt x="130" y="273"/>
                  </a:lnTo>
                  <a:lnTo>
                    <a:pt x="132" y="273"/>
                  </a:lnTo>
                  <a:lnTo>
                    <a:pt x="136" y="275"/>
                  </a:lnTo>
                  <a:lnTo>
                    <a:pt x="136" y="275"/>
                  </a:lnTo>
                  <a:lnTo>
                    <a:pt x="137" y="275"/>
                  </a:lnTo>
                  <a:lnTo>
                    <a:pt x="137" y="275"/>
                  </a:lnTo>
                  <a:lnTo>
                    <a:pt x="137" y="275"/>
                  </a:lnTo>
                  <a:lnTo>
                    <a:pt x="136" y="275"/>
                  </a:lnTo>
                  <a:lnTo>
                    <a:pt x="132" y="275"/>
                  </a:lnTo>
                  <a:lnTo>
                    <a:pt x="132" y="275"/>
                  </a:lnTo>
                  <a:lnTo>
                    <a:pt x="132" y="277"/>
                  </a:lnTo>
                  <a:lnTo>
                    <a:pt x="132" y="278"/>
                  </a:lnTo>
                  <a:lnTo>
                    <a:pt x="132" y="278"/>
                  </a:lnTo>
                  <a:lnTo>
                    <a:pt x="134" y="278"/>
                  </a:lnTo>
                  <a:lnTo>
                    <a:pt x="134" y="278"/>
                  </a:lnTo>
                  <a:lnTo>
                    <a:pt x="134" y="280"/>
                  </a:lnTo>
                  <a:lnTo>
                    <a:pt x="134" y="280"/>
                  </a:lnTo>
                  <a:lnTo>
                    <a:pt x="136" y="280"/>
                  </a:lnTo>
                  <a:lnTo>
                    <a:pt x="137" y="280"/>
                  </a:lnTo>
                  <a:lnTo>
                    <a:pt x="137" y="280"/>
                  </a:lnTo>
                  <a:lnTo>
                    <a:pt x="136" y="282"/>
                  </a:lnTo>
                  <a:lnTo>
                    <a:pt x="134" y="282"/>
                  </a:lnTo>
                  <a:lnTo>
                    <a:pt x="134" y="282"/>
                  </a:lnTo>
                  <a:lnTo>
                    <a:pt x="134" y="282"/>
                  </a:lnTo>
                  <a:lnTo>
                    <a:pt x="134" y="282"/>
                  </a:lnTo>
                  <a:lnTo>
                    <a:pt x="134" y="282"/>
                  </a:lnTo>
                  <a:lnTo>
                    <a:pt x="134" y="282"/>
                  </a:lnTo>
                  <a:lnTo>
                    <a:pt x="134" y="280"/>
                  </a:lnTo>
                  <a:lnTo>
                    <a:pt x="132" y="280"/>
                  </a:lnTo>
                  <a:lnTo>
                    <a:pt x="128" y="284"/>
                  </a:lnTo>
                  <a:lnTo>
                    <a:pt x="130" y="286"/>
                  </a:lnTo>
                  <a:lnTo>
                    <a:pt x="130" y="286"/>
                  </a:lnTo>
                  <a:lnTo>
                    <a:pt x="132" y="287"/>
                  </a:lnTo>
                  <a:lnTo>
                    <a:pt x="132" y="287"/>
                  </a:lnTo>
                  <a:lnTo>
                    <a:pt x="132" y="287"/>
                  </a:lnTo>
                  <a:lnTo>
                    <a:pt x="132" y="287"/>
                  </a:lnTo>
                  <a:lnTo>
                    <a:pt x="132" y="286"/>
                  </a:lnTo>
                  <a:lnTo>
                    <a:pt x="132" y="286"/>
                  </a:lnTo>
                  <a:lnTo>
                    <a:pt x="132" y="286"/>
                  </a:lnTo>
                  <a:lnTo>
                    <a:pt x="132" y="286"/>
                  </a:lnTo>
                  <a:lnTo>
                    <a:pt x="134" y="287"/>
                  </a:lnTo>
                  <a:lnTo>
                    <a:pt x="134" y="287"/>
                  </a:lnTo>
                  <a:lnTo>
                    <a:pt x="134" y="289"/>
                  </a:lnTo>
                  <a:lnTo>
                    <a:pt x="134" y="289"/>
                  </a:lnTo>
                  <a:lnTo>
                    <a:pt x="132" y="291"/>
                  </a:lnTo>
                  <a:lnTo>
                    <a:pt x="130" y="289"/>
                  </a:lnTo>
                  <a:lnTo>
                    <a:pt x="128" y="289"/>
                  </a:lnTo>
                  <a:lnTo>
                    <a:pt x="128" y="289"/>
                  </a:lnTo>
                  <a:lnTo>
                    <a:pt x="134" y="293"/>
                  </a:lnTo>
                  <a:lnTo>
                    <a:pt x="136" y="293"/>
                  </a:lnTo>
                  <a:lnTo>
                    <a:pt x="136" y="291"/>
                  </a:lnTo>
                  <a:lnTo>
                    <a:pt x="136" y="291"/>
                  </a:lnTo>
                  <a:lnTo>
                    <a:pt x="136" y="291"/>
                  </a:lnTo>
                  <a:lnTo>
                    <a:pt x="136" y="291"/>
                  </a:lnTo>
                  <a:lnTo>
                    <a:pt x="136" y="291"/>
                  </a:lnTo>
                  <a:lnTo>
                    <a:pt x="137" y="291"/>
                  </a:lnTo>
                  <a:lnTo>
                    <a:pt x="137" y="291"/>
                  </a:lnTo>
                  <a:lnTo>
                    <a:pt x="139" y="291"/>
                  </a:lnTo>
                  <a:lnTo>
                    <a:pt x="139" y="293"/>
                  </a:lnTo>
                  <a:lnTo>
                    <a:pt x="141" y="293"/>
                  </a:lnTo>
                  <a:lnTo>
                    <a:pt x="141" y="293"/>
                  </a:lnTo>
                  <a:lnTo>
                    <a:pt x="143" y="293"/>
                  </a:lnTo>
                  <a:lnTo>
                    <a:pt x="143" y="293"/>
                  </a:lnTo>
                  <a:lnTo>
                    <a:pt x="145" y="293"/>
                  </a:lnTo>
                  <a:lnTo>
                    <a:pt x="146" y="291"/>
                  </a:lnTo>
                  <a:lnTo>
                    <a:pt x="146" y="291"/>
                  </a:lnTo>
                  <a:lnTo>
                    <a:pt x="146" y="291"/>
                  </a:lnTo>
                  <a:lnTo>
                    <a:pt x="146" y="289"/>
                  </a:lnTo>
                  <a:lnTo>
                    <a:pt x="146" y="289"/>
                  </a:lnTo>
                  <a:lnTo>
                    <a:pt x="148" y="289"/>
                  </a:lnTo>
                  <a:lnTo>
                    <a:pt x="155" y="287"/>
                  </a:lnTo>
                  <a:lnTo>
                    <a:pt x="157" y="289"/>
                  </a:lnTo>
                  <a:lnTo>
                    <a:pt x="159" y="289"/>
                  </a:lnTo>
                  <a:lnTo>
                    <a:pt x="159" y="289"/>
                  </a:lnTo>
                  <a:lnTo>
                    <a:pt x="161" y="289"/>
                  </a:lnTo>
                  <a:lnTo>
                    <a:pt x="161" y="289"/>
                  </a:lnTo>
                  <a:lnTo>
                    <a:pt x="163" y="291"/>
                  </a:lnTo>
                  <a:lnTo>
                    <a:pt x="164" y="293"/>
                  </a:lnTo>
                  <a:lnTo>
                    <a:pt x="166" y="295"/>
                  </a:lnTo>
                  <a:lnTo>
                    <a:pt x="166" y="295"/>
                  </a:lnTo>
                  <a:lnTo>
                    <a:pt x="168" y="295"/>
                  </a:lnTo>
                  <a:lnTo>
                    <a:pt x="170" y="297"/>
                  </a:lnTo>
                  <a:lnTo>
                    <a:pt x="168" y="297"/>
                  </a:lnTo>
                  <a:lnTo>
                    <a:pt x="166" y="295"/>
                  </a:lnTo>
                  <a:lnTo>
                    <a:pt x="164" y="295"/>
                  </a:lnTo>
                  <a:lnTo>
                    <a:pt x="164" y="295"/>
                  </a:lnTo>
                  <a:lnTo>
                    <a:pt x="163" y="293"/>
                  </a:lnTo>
                  <a:lnTo>
                    <a:pt x="161" y="293"/>
                  </a:lnTo>
                  <a:lnTo>
                    <a:pt x="161" y="291"/>
                  </a:lnTo>
                  <a:lnTo>
                    <a:pt x="161" y="291"/>
                  </a:lnTo>
                  <a:lnTo>
                    <a:pt x="161" y="291"/>
                  </a:lnTo>
                  <a:lnTo>
                    <a:pt x="161" y="291"/>
                  </a:lnTo>
                  <a:lnTo>
                    <a:pt x="159" y="291"/>
                  </a:lnTo>
                  <a:lnTo>
                    <a:pt x="159" y="291"/>
                  </a:lnTo>
                  <a:lnTo>
                    <a:pt x="159" y="291"/>
                  </a:lnTo>
                  <a:lnTo>
                    <a:pt x="159" y="291"/>
                  </a:lnTo>
                  <a:lnTo>
                    <a:pt x="155" y="291"/>
                  </a:lnTo>
                  <a:lnTo>
                    <a:pt x="155" y="289"/>
                  </a:lnTo>
                  <a:lnTo>
                    <a:pt x="155" y="289"/>
                  </a:lnTo>
                  <a:lnTo>
                    <a:pt x="155" y="289"/>
                  </a:lnTo>
                  <a:lnTo>
                    <a:pt x="155" y="289"/>
                  </a:lnTo>
                  <a:lnTo>
                    <a:pt x="154" y="289"/>
                  </a:lnTo>
                  <a:lnTo>
                    <a:pt x="150" y="291"/>
                  </a:lnTo>
                  <a:lnTo>
                    <a:pt x="148" y="291"/>
                  </a:lnTo>
                  <a:lnTo>
                    <a:pt x="148" y="291"/>
                  </a:lnTo>
                  <a:lnTo>
                    <a:pt x="148" y="293"/>
                  </a:lnTo>
                  <a:lnTo>
                    <a:pt x="148" y="293"/>
                  </a:lnTo>
                  <a:lnTo>
                    <a:pt x="148" y="295"/>
                  </a:lnTo>
                  <a:lnTo>
                    <a:pt x="148" y="295"/>
                  </a:lnTo>
                  <a:lnTo>
                    <a:pt x="148" y="297"/>
                  </a:lnTo>
                  <a:lnTo>
                    <a:pt x="148" y="298"/>
                  </a:lnTo>
                  <a:lnTo>
                    <a:pt x="148" y="298"/>
                  </a:lnTo>
                  <a:lnTo>
                    <a:pt x="148" y="300"/>
                  </a:lnTo>
                  <a:lnTo>
                    <a:pt x="148" y="300"/>
                  </a:lnTo>
                  <a:lnTo>
                    <a:pt x="146" y="300"/>
                  </a:lnTo>
                  <a:lnTo>
                    <a:pt x="145" y="300"/>
                  </a:lnTo>
                  <a:lnTo>
                    <a:pt x="145" y="300"/>
                  </a:lnTo>
                  <a:lnTo>
                    <a:pt x="145" y="302"/>
                  </a:lnTo>
                  <a:lnTo>
                    <a:pt x="146" y="302"/>
                  </a:lnTo>
                  <a:lnTo>
                    <a:pt x="152" y="304"/>
                  </a:lnTo>
                  <a:lnTo>
                    <a:pt x="155" y="306"/>
                  </a:lnTo>
                  <a:lnTo>
                    <a:pt x="155" y="306"/>
                  </a:lnTo>
                  <a:lnTo>
                    <a:pt x="155" y="307"/>
                  </a:lnTo>
                  <a:lnTo>
                    <a:pt x="157" y="307"/>
                  </a:lnTo>
                  <a:lnTo>
                    <a:pt x="157" y="309"/>
                  </a:lnTo>
                  <a:lnTo>
                    <a:pt x="155" y="309"/>
                  </a:lnTo>
                  <a:lnTo>
                    <a:pt x="155" y="311"/>
                  </a:lnTo>
                  <a:lnTo>
                    <a:pt x="154" y="313"/>
                  </a:lnTo>
                  <a:lnTo>
                    <a:pt x="154" y="315"/>
                  </a:lnTo>
                  <a:lnTo>
                    <a:pt x="152" y="316"/>
                  </a:lnTo>
                  <a:lnTo>
                    <a:pt x="152" y="316"/>
                  </a:lnTo>
                  <a:lnTo>
                    <a:pt x="152" y="318"/>
                  </a:lnTo>
                  <a:lnTo>
                    <a:pt x="150" y="318"/>
                  </a:lnTo>
                  <a:lnTo>
                    <a:pt x="150" y="320"/>
                  </a:lnTo>
                  <a:lnTo>
                    <a:pt x="150" y="322"/>
                  </a:lnTo>
                  <a:lnTo>
                    <a:pt x="150" y="322"/>
                  </a:lnTo>
                  <a:lnTo>
                    <a:pt x="150" y="324"/>
                  </a:lnTo>
                  <a:lnTo>
                    <a:pt x="150" y="325"/>
                  </a:lnTo>
                  <a:lnTo>
                    <a:pt x="150" y="325"/>
                  </a:lnTo>
                  <a:lnTo>
                    <a:pt x="152" y="325"/>
                  </a:lnTo>
                  <a:lnTo>
                    <a:pt x="154" y="327"/>
                  </a:lnTo>
                  <a:lnTo>
                    <a:pt x="157" y="329"/>
                  </a:lnTo>
                  <a:lnTo>
                    <a:pt x="157" y="333"/>
                  </a:lnTo>
                  <a:lnTo>
                    <a:pt x="159" y="333"/>
                  </a:lnTo>
                  <a:lnTo>
                    <a:pt x="159" y="333"/>
                  </a:lnTo>
                  <a:lnTo>
                    <a:pt x="161" y="334"/>
                  </a:lnTo>
                  <a:lnTo>
                    <a:pt x="161" y="334"/>
                  </a:lnTo>
                  <a:lnTo>
                    <a:pt x="161" y="336"/>
                  </a:lnTo>
                  <a:lnTo>
                    <a:pt x="163" y="336"/>
                  </a:lnTo>
                  <a:lnTo>
                    <a:pt x="163" y="338"/>
                  </a:lnTo>
                  <a:lnTo>
                    <a:pt x="163" y="338"/>
                  </a:lnTo>
                  <a:lnTo>
                    <a:pt x="164" y="340"/>
                  </a:lnTo>
                  <a:lnTo>
                    <a:pt x="164" y="340"/>
                  </a:lnTo>
                  <a:lnTo>
                    <a:pt x="164" y="342"/>
                  </a:lnTo>
                  <a:lnTo>
                    <a:pt x="164" y="342"/>
                  </a:lnTo>
                  <a:lnTo>
                    <a:pt x="164" y="342"/>
                  </a:lnTo>
                  <a:lnTo>
                    <a:pt x="166" y="347"/>
                  </a:lnTo>
                  <a:lnTo>
                    <a:pt x="166" y="349"/>
                  </a:lnTo>
                  <a:lnTo>
                    <a:pt x="166" y="349"/>
                  </a:lnTo>
                  <a:lnTo>
                    <a:pt x="168" y="349"/>
                  </a:lnTo>
                  <a:lnTo>
                    <a:pt x="166" y="347"/>
                  </a:lnTo>
                  <a:lnTo>
                    <a:pt x="166" y="347"/>
                  </a:lnTo>
                  <a:lnTo>
                    <a:pt x="166" y="345"/>
                  </a:lnTo>
                  <a:lnTo>
                    <a:pt x="168" y="347"/>
                  </a:lnTo>
                  <a:lnTo>
                    <a:pt x="168" y="349"/>
                  </a:lnTo>
                  <a:lnTo>
                    <a:pt x="168" y="349"/>
                  </a:lnTo>
                  <a:lnTo>
                    <a:pt x="168" y="349"/>
                  </a:lnTo>
                  <a:lnTo>
                    <a:pt x="170" y="349"/>
                  </a:lnTo>
                  <a:lnTo>
                    <a:pt x="172" y="351"/>
                  </a:lnTo>
                  <a:lnTo>
                    <a:pt x="175" y="351"/>
                  </a:lnTo>
                  <a:lnTo>
                    <a:pt x="175" y="353"/>
                  </a:lnTo>
                  <a:lnTo>
                    <a:pt x="175" y="353"/>
                  </a:lnTo>
                  <a:lnTo>
                    <a:pt x="177" y="354"/>
                  </a:lnTo>
                  <a:lnTo>
                    <a:pt x="179" y="354"/>
                  </a:lnTo>
                  <a:lnTo>
                    <a:pt x="181" y="354"/>
                  </a:lnTo>
                  <a:lnTo>
                    <a:pt x="182" y="354"/>
                  </a:lnTo>
                  <a:lnTo>
                    <a:pt x="182" y="356"/>
                  </a:lnTo>
                  <a:lnTo>
                    <a:pt x="182" y="358"/>
                  </a:lnTo>
                  <a:lnTo>
                    <a:pt x="184" y="360"/>
                  </a:lnTo>
                  <a:lnTo>
                    <a:pt x="184" y="360"/>
                  </a:lnTo>
                  <a:lnTo>
                    <a:pt x="188" y="358"/>
                  </a:lnTo>
                  <a:lnTo>
                    <a:pt x="188" y="360"/>
                  </a:lnTo>
                  <a:lnTo>
                    <a:pt x="190" y="360"/>
                  </a:lnTo>
                  <a:lnTo>
                    <a:pt x="192" y="362"/>
                  </a:lnTo>
                  <a:lnTo>
                    <a:pt x="192" y="362"/>
                  </a:lnTo>
                  <a:lnTo>
                    <a:pt x="192" y="362"/>
                  </a:lnTo>
                  <a:lnTo>
                    <a:pt x="193" y="363"/>
                  </a:lnTo>
                  <a:lnTo>
                    <a:pt x="195" y="363"/>
                  </a:lnTo>
                  <a:lnTo>
                    <a:pt x="195" y="363"/>
                  </a:lnTo>
                  <a:lnTo>
                    <a:pt x="195" y="362"/>
                  </a:lnTo>
                  <a:lnTo>
                    <a:pt x="197" y="362"/>
                  </a:lnTo>
                  <a:lnTo>
                    <a:pt x="199" y="362"/>
                  </a:lnTo>
                  <a:lnTo>
                    <a:pt x="201" y="362"/>
                  </a:lnTo>
                  <a:lnTo>
                    <a:pt x="201" y="363"/>
                  </a:lnTo>
                  <a:lnTo>
                    <a:pt x="201" y="363"/>
                  </a:lnTo>
                  <a:lnTo>
                    <a:pt x="201" y="365"/>
                  </a:lnTo>
                  <a:lnTo>
                    <a:pt x="201" y="365"/>
                  </a:lnTo>
                  <a:lnTo>
                    <a:pt x="197" y="367"/>
                  </a:lnTo>
                  <a:lnTo>
                    <a:pt x="197" y="369"/>
                  </a:lnTo>
                  <a:lnTo>
                    <a:pt x="197" y="371"/>
                  </a:lnTo>
                  <a:lnTo>
                    <a:pt x="197" y="371"/>
                  </a:lnTo>
                  <a:lnTo>
                    <a:pt x="197" y="371"/>
                  </a:lnTo>
                  <a:lnTo>
                    <a:pt x="195" y="372"/>
                  </a:lnTo>
                  <a:lnTo>
                    <a:pt x="195" y="372"/>
                  </a:lnTo>
                  <a:lnTo>
                    <a:pt x="197" y="372"/>
                  </a:lnTo>
                  <a:lnTo>
                    <a:pt x="197" y="372"/>
                  </a:lnTo>
                  <a:lnTo>
                    <a:pt x="197" y="372"/>
                  </a:lnTo>
                  <a:lnTo>
                    <a:pt x="197" y="372"/>
                  </a:lnTo>
                  <a:lnTo>
                    <a:pt x="199" y="372"/>
                  </a:lnTo>
                  <a:lnTo>
                    <a:pt x="199" y="372"/>
                  </a:lnTo>
                  <a:lnTo>
                    <a:pt x="199" y="372"/>
                  </a:lnTo>
                  <a:lnTo>
                    <a:pt x="199" y="374"/>
                  </a:lnTo>
                  <a:lnTo>
                    <a:pt x="199" y="374"/>
                  </a:lnTo>
                  <a:lnTo>
                    <a:pt x="199" y="374"/>
                  </a:lnTo>
                  <a:lnTo>
                    <a:pt x="199" y="374"/>
                  </a:lnTo>
                  <a:lnTo>
                    <a:pt x="201" y="374"/>
                  </a:lnTo>
                  <a:lnTo>
                    <a:pt x="201" y="376"/>
                  </a:lnTo>
                  <a:lnTo>
                    <a:pt x="201" y="376"/>
                  </a:lnTo>
                  <a:lnTo>
                    <a:pt x="201" y="376"/>
                  </a:lnTo>
                  <a:lnTo>
                    <a:pt x="201" y="376"/>
                  </a:lnTo>
                  <a:lnTo>
                    <a:pt x="201" y="376"/>
                  </a:lnTo>
                  <a:lnTo>
                    <a:pt x="201" y="376"/>
                  </a:lnTo>
                  <a:lnTo>
                    <a:pt x="201" y="376"/>
                  </a:lnTo>
                  <a:lnTo>
                    <a:pt x="202" y="378"/>
                  </a:lnTo>
                  <a:lnTo>
                    <a:pt x="202" y="378"/>
                  </a:lnTo>
                  <a:lnTo>
                    <a:pt x="202" y="380"/>
                  </a:lnTo>
                  <a:lnTo>
                    <a:pt x="202" y="380"/>
                  </a:lnTo>
                  <a:lnTo>
                    <a:pt x="202" y="380"/>
                  </a:lnTo>
                  <a:lnTo>
                    <a:pt x="202" y="380"/>
                  </a:lnTo>
                  <a:lnTo>
                    <a:pt x="204" y="381"/>
                  </a:lnTo>
                  <a:lnTo>
                    <a:pt x="204" y="381"/>
                  </a:lnTo>
                  <a:lnTo>
                    <a:pt x="204" y="381"/>
                  </a:lnTo>
                  <a:lnTo>
                    <a:pt x="204" y="381"/>
                  </a:lnTo>
                  <a:lnTo>
                    <a:pt x="204" y="383"/>
                  </a:lnTo>
                  <a:lnTo>
                    <a:pt x="202" y="383"/>
                  </a:lnTo>
                  <a:lnTo>
                    <a:pt x="202" y="383"/>
                  </a:lnTo>
                  <a:lnTo>
                    <a:pt x="201" y="383"/>
                  </a:lnTo>
                  <a:lnTo>
                    <a:pt x="201" y="385"/>
                  </a:lnTo>
                  <a:lnTo>
                    <a:pt x="202" y="387"/>
                  </a:lnTo>
                  <a:lnTo>
                    <a:pt x="202" y="387"/>
                  </a:lnTo>
                  <a:lnTo>
                    <a:pt x="202" y="387"/>
                  </a:lnTo>
                  <a:lnTo>
                    <a:pt x="202" y="387"/>
                  </a:lnTo>
                  <a:lnTo>
                    <a:pt x="202" y="387"/>
                  </a:lnTo>
                  <a:lnTo>
                    <a:pt x="202" y="389"/>
                  </a:lnTo>
                  <a:lnTo>
                    <a:pt x="202" y="389"/>
                  </a:lnTo>
                  <a:lnTo>
                    <a:pt x="202" y="389"/>
                  </a:lnTo>
                  <a:lnTo>
                    <a:pt x="202" y="390"/>
                  </a:lnTo>
                  <a:lnTo>
                    <a:pt x="202" y="390"/>
                  </a:lnTo>
                  <a:lnTo>
                    <a:pt x="202" y="390"/>
                  </a:lnTo>
                  <a:lnTo>
                    <a:pt x="202" y="390"/>
                  </a:lnTo>
                  <a:lnTo>
                    <a:pt x="201" y="390"/>
                  </a:lnTo>
                  <a:lnTo>
                    <a:pt x="201" y="392"/>
                  </a:lnTo>
                  <a:lnTo>
                    <a:pt x="201" y="392"/>
                  </a:lnTo>
                  <a:lnTo>
                    <a:pt x="201" y="392"/>
                  </a:lnTo>
                  <a:lnTo>
                    <a:pt x="199" y="392"/>
                  </a:lnTo>
                  <a:lnTo>
                    <a:pt x="199" y="394"/>
                  </a:lnTo>
                  <a:lnTo>
                    <a:pt x="199" y="394"/>
                  </a:lnTo>
                  <a:lnTo>
                    <a:pt x="199" y="394"/>
                  </a:lnTo>
                  <a:lnTo>
                    <a:pt x="199" y="396"/>
                  </a:lnTo>
                  <a:lnTo>
                    <a:pt x="201" y="396"/>
                  </a:lnTo>
                  <a:lnTo>
                    <a:pt x="201" y="398"/>
                  </a:lnTo>
                  <a:lnTo>
                    <a:pt x="201" y="398"/>
                  </a:lnTo>
                  <a:lnTo>
                    <a:pt x="201" y="399"/>
                  </a:lnTo>
                  <a:lnTo>
                    <a:pt x="206" y="403"/>
                  </a:lnTo>
                  <a:lnTo>
                    <a:pt x="208" y="405"/>
                  </a:lnTo>
                  <a:lnTo>
                    <a:pt x="204" y="403"/>
                  </a:lnTo>
                  <a:lnTo>
                    <a:pt x="202" y="403"/>
                  </a:lnTo>
                  <a:lnTo>
                    <a:pt x="202" y="401"/>
                  </a:lnTo>
                  <a:lnTo>
                    <a:pt x="199" y="398"/>
                  </a:lnTo>
                  <a:lnTo>
                    <a:pt x="199" y="398"/>
                  </a:lnTo>
                  <a:lnTo>
                    <a:pt x="195" y="399"/>
                  </a:lnTo>
                  <a:lnTo>
                    <a:pt x="195" y="399"/>
                  </a:lnTo>
                  <a:lnTo>
                    <a:pt x="193" y="405"/>
                  </a:lnTo>
                  <a:lnTo>
                    <a:pt x="195" y="405"/>
                  </a:lnTo>
                  <a:lnTo>
                    <a:pt x="197" y="405"/>
                  </a:lnTo>
                  <a:lnTo>
                    <a:pt x="197" y="405"/>
                  </a:lnTo>
                  <a:lnTo>
                    <a:pt x="199" y="407"/>
                  </a:lnTo>
                  <a:lnTo>
                    <a:pt x="199" y="407"/>
                  </a:lnTo>
                  <a:lnTo>
                    <a:pt x="199" y="408"/>
                  </a:lnTo>
                  <a:lnTo>
                    <a:pt x="201" y="408"/>
                  </a:lnTo>
                  <a:lnTo>
                    <a:pt x="202" y="408"/>
                  </a:lnTo>
                  <a:lnTo>
                    <a:pt x="204" y="410"/>
                  </a:lnTo>
                  <a:lnTo>
                    <a:pt x="206" y="412"/>
                  </a:lnTo>
                  <a:lnTo>
                    <a:pt x="206" y="412"/>
                  </a:lnTo>
                  <a:lnTo>
                    <a:pt x="208" y="414"/>
                  </a:lnTo>
                  <a:lnTo>
                    <a:pt x="208" y="414"/>
                  </a:lnTo>
                  <a:lnTo>
                    <a:pt x="215" y="419"/>
                  </a:lnTo>
                  <a:lnTo>
                    <a:pt x="217" y="421"/>
                  </a:lnTo>
                  <a:lnTo>
                    <a:pt x="217" y="423"/>
                  </a:lnTo>
                  <a:lnTo>
                    <a:pt x="219" y="425"/>
                  </a:lnTo>
                  <a:lnTo>
                    <a:pt x="220" y="430"/>
                  </a:lnTo>
                  <a:lnTo>
                    <a:pt x="220" y="432"/>
                  </a:lnTo>
                  <a:lnTo>
                    <a:pt x="222" y="446"/>
                  </a:lnTo>
                  <a:lnTo>
                    <a:pt x="224" y="448"/>
                  </a:lnTo>
                  <a:lnTo>
                    <a:pt x="224" y="450"/>
                  </a:lnTo>
                  <a:lnTo>
                    <a:pt x="226" y="452"/>
                  </a:lnTo>
                  <a:lnTo>
                    <a:pt x="228" y="452"/>
                  </a:lnTo>
                  <a:lnTo>
                    <a:pt x="231" y="454"/>
                  </a:lnTo>
                  <a:lnTo>
                    <a:pt x="231" y="455"/>
                  </a:lnTo>
                  <a:lnTo>
                    <a:pt x="231" y="454"/>
                  </a:lnTo>
                  <a:lnTo>
                    <a:pt x="229" y="454"/>
                  </a:lnTo>
                  <a:lnTo>
                    <a:pt x="228" y="454"/>
                  </a:lnTo>
                  <a:lnTo>
                    <a:pt x="226" y="454"/>
                  </a:lnTo>
                  <a:lnTo>
                    <a:pt x="228" y="454"/>
                  </a:lnTo>
                  <a:lnTo>
                    <a:pt x="229" y="455"/>
                  </a:lnTo>
                  <a:lnTo>
                    <a:pt x="229" y="457"/>
                  </a:lnTo>
                  <a:lnTo>
                    <a:pt x="229" y="459"/>
                  </a:lnTo>
                  <a:lnTo>
                    <a:pt x="229" y="459"/>
                  </a:lnTo>
                  <a:lnTo>
                    <a:pt x="229" y="461"/>
                  </a:lnTo>
                  <a:lnTo>
                    <a:pt x="229" y="463"/>
                  </a:lnTo>
                  <a:lnTo>
                    <a:pt x="229" y="463"/>
                  </a:lnTo>
                  <a:lnTo>
                    <a:pt x="228" y="461"/>
                  </a:lnTo>
                  <a:lnTo>
                    <a:pt x="228" y="459"/>
                  </a:lnTo>
                  <a:lnTo>
                    <a:pt x="228" y="457"/>
                  </a:lnTo>
                  <a:lnTo>
                    <a:pt x="228" y="457"/>
                  </a:lnTo>
                  <a:lnTo>
                    <a:pt x="228" y="457"/>
                  </a:lnTo>
                  <a:lnTo>
                    <a:pt x="228" y="455"/>
                  </a:lnTo>
                  <a:lnTo>
                    <a:pt x="228" y="455"/>
                  </a:lnTo>
                  <a:lnTo>
                    <a:pt x="226" y="454"/>
                  </a:lnTo>
                  <a:lnTo>
                    <a:pt x="224" y="452"/>
                  </a:lnTo>
                  <a:lnTo>
                    <a:pt x="222" y="450"/>
                  </a:lnTo>
                  <a:lnTo>
                    <a:pt x="220" y="446"/>
                  </a:lnTo>
                  <a:lnTo>
                    <a:pt x="220" y="445"/>
                  </a:lnTo>
                  <a:lnTo>
                    <a:pt x="219" y="439"/>
                  </a:lnTo>
                  <a:lnTo>
                    <a:pt x="219" y="436"/>
                  </a:lnTo>
                  <a:lnTo>
                    <a:pt x="219" y="434"/>
                  </a:lnTo>
                  <a:lnTo>
                    <a:pt x="219" y="432"/>
                  </a:lnTo>
                  <a:lnTo>
                    <a:pt x="217" y="430"/>
                  </a:lnTo>
                  <a:lnTo>
                    <a:pt x="211" y="423"/>
                  </a:lnTo>
                  <a:lnTo>
                    <a:pt x="210" y="423"/>
                  </a:lnTo>
                  <a:lnTo>
                    <a:pt x="208" y="421"/>
                  </a:lnTo>
                  <a:lnTo>
                    <a:pt x="204" y="419"/>
                  </a:lnTo>
                  <a:lnTo>
                    <a:pt x="204" y="419"/>
                  </a:lnTo>
                  <a:lnTo>
                    <a:pt x="204" y="418"/>
                  </a:lnTo>
                  <a:lnTo>
                    <a:pt x="202" y="418"/>
                  </a:lnTo>
                  <a:lnTo>
                    <a:pt x="202" y="418"/>
                  </a:lnTo>
                  <a:lnTo>
                    <a:pt x="204" y="418"/>
                  </a:lnTo>
                  <a:lnTo>
                    <a:pt x="204" y="416"/>
                  </a:lnTo>
                  <a:lnTo>
                    <a:pt x="204" y="416"/>
                  </a:lnTo>
                  <a:lnTo>
                    <a:pt x="204" y="416"/>
                  </a:lnTo>
                  <a:lnTo>
                    <a:pt x="204" y="416"/>
                  </a:lnTo>
                  <a:lnTo>
                    <a:pt x="202" y="414"/>
                  </a:lnTo>
                  <a:lnTo>
                    <a:pt x="202" y="416"/>
                  </a:lnTo>
                  <a:lnTo>
                    <a:pt x="201" y="416"/>
                  </a:lnTo>
                  <a:lnTo>
                    <a:pt x="199" y="419"/>
                  </a:lnTo>
                  <a:lnTo>
                    <a:pt x="199" y="421"/>
                  </a:lnTo>
                  <a:lnTo>
                    <a:pt x="199" y="436"/>
                  </a:lnTo>
                  <a:lnTo>
                    <a:pt x="197" y="446"/>
                  </a:lnTo>
                  <a:lnTo>
                    <a:pt x="193" y="481"/>
                  </a:lnTo>
                  <a:lnTo>
                    <a:pt x="193" y="481"/>
                  </a:lnTo>
                  <a:lnTo>
                    <a:pt x="193" y="479"/>
                  </a:lnTo>
                  <a:lnTo>
                    <a:pt x="195" y="475"/>
                  </a:lnTo>
                  <a:lnTo>
                    <a:pt x="197" y="472"/>
                  </a:lnTo>
                  <a:lnTo>
                    <a:pt x="197" y="472"/>
                  </a:lnTo>
                  <a:lnTo>
                    <a:pt x="197" y="472"/>
                  </a:lnTo>
                  <a:lnTo>
                    <a:pt x="197" y="472"/>
                  </a:lnTo>
                  <a:lnTo>
                    <a:pt x="197" y="472"/>
                  </a:lnTo>
                  <a:lnTo>
                    <a:pt x="197" y="472"/>
                  </a:lnTo>
                  <a:lnTo>
                    <a:pt x="199" y="472"/>
                  </a:lnTo>
                  <a:lnTo>
                    <a:pt x="199" y="472"/>
                  </a:lnTo>
                  <a:lnTo>
                    <a:pt x="199" y="472"/>
                  </a:lnTo>
                  <a:lnTo>
                    <a:pt x="199" y="472"/>
                  </a:lnTo>
                  <a:lnTo>
                    <a:pt x="199" y="472"/>
                  </a:lnTo>
                  <a:lnTo>
                    <a:pt x="202" y="475"/>
                  </a:lnTo>
                  <a:lnTo>
                    <a:pt x="204" y="475"/>
                  </a:lnTo>
                  <a:lnTo>
                    <a:pt x="202" y="475"/>
                  </a:lnTo>
                  <a:lnTo>
                    <a:pt x="204" y="477"/>
                  </a:lnTo>
                  <a:lnTo>
                    <a:pt x="204" y="479"/>
                  </a:lnTo>
                  <a:lnTo>
                    <a:pt x="202" y="479"/>
                  </a:lnTo>
                  <a:lnTo>
                    <a:pt x="201" y="479"/>
                  </a:lnTo>
                  <a:lnTo>
                    <a:pt x="199" y="479"/>
                  </a:lnTo>
                  <a:lnTo>
                    <a:pt x="197" y="479"/>
                  </a:lnTo>
                  <a:lnTo>
                    <a:pt x="195" y="481"/>
                  </a:lnTo>
                  <a:lnTo>
                    <a:pt x="195" y="483"/>
                  </a:lnTo>
                  <a:lnTo>
                    <a:pt x="195" y="484"/>
                  </a:lnTo>
                  <a:lnTo>
                    <a:pt x="195" y="484"/>
                  </a:lnTo>
                  <a:lnTo>
                    <a:pt x="193" y="486"/>
                  </a:lnTo>
                  <a:lnTo>
                    <a:pt x="193" y="488"/>
                  </a:lnTo>
                  <a:lnTo>
                    <a:pt x="193" y="490"/>
                  </a:lnTo>
                  <a:lnTo>
                    <a:pt x="193" y="490"/>
                  </a:lnTo>
                  <a:lnTo>
                    <a:pt x="193" y="495"/>
                  </a:lnTo>
                  <a:lnTo>
                    <a:pt x="192" y="504"/>
                  </a:lnTo>
                  <a:lnTo>
                    <a:pt x="190" y="524"/>
                  </a:lnTo>
                  <a:lnTo>
                    <a:pt x="188" y="533"/>
                  </a:lnTo>
                  <a:lnTo>
                    <a:pt x="186" y="537"/>
                  </a:lnTo>
                  <a:lnTo>
                    <a:pt x="184" y="548"/>
                  </a:lnTo>
                  <a:lnTo>
                    <a:pt x="182" y="553"/>
                  </a:lnTo>
                  <a:lnTo>
                    <a:pt x="182" y="555"/>
                  </a:lnTo>
                  <a:lnTo>
                    <a:pt x="181" y="557"/>
                  </a:lnTo>
                  <a:lnTo>
                    <a:pt x="181" y="557"/>
                  </a:lnTo>
                  <a:lnTo>
                    <a:pt x="179" y="560"/>
                  </a:lnTo>
                  <a:lnTo>
                    <a:pt x="179" y="560"/>
                  </a:lnTo>
                  <a:lnTo>
                    <a:pt x="177" y="560"/>
                  </a:lnTo>
                  <a:lnTo>
                    <a:pt x="177" y="564"/>
                  </a:lnTo>
                  <a:lnTo>
                    <a:pt x="177" y="564"/>
                  </a:lnTo>
                  <a:lnTo>
                    <a:pt x="175" y="564"/>
                  </a:lnTo>
                  <a:lnTo>
                    <a:pt x="173" y="566"/>
                  </a:lnTo>
                  <a:lnTo>
                    <a:pt x="173" y="567"/>
                  </a:lnTo>
                  <a:lnTo>
                    <a:pt x="168" y="567"/>
                  </a:lnTo>
                  <a:lnTo>
                    <a:pt x="168" y="567"/>
                  </a:lnTo>
                  <a:lnTo>
                    <a:pt x="168" y="567"/>
                  </a:lnTo>
                  <a:lnTo>
                    <a:pt x="166" y="567"/>
                  </a:lnTo>
                  <a:lnTo>
                    <a:pt x="166" y="567"/>
                  </a:lnTo>
                  <a:lnTo>
                    <a:pt x="166" y="567"/>
                  </a:lnTo>
                  <a:lnTo>
                    <a:pt x="166" y="569"/>
                  </a:lnTo>
                  <a:lnTo>
                    <a:pt x="166" y="569"/>
                  </a:lnTo>
                  <a:lnTo>
                    <a:pt x="166" y="571"/>
                  </a:lnTo>
                  <a:lnTo>
                    <a:pt x="168" y="571"/>
                  </a:lnTo>
                  <a:lnTo>
                    <a:pt x="168" y="573"/>
                  </a:lnTo>
                  <a:lnTo>
                    <a:pt x="168" y="573"/>
                  </a:lnTo>
                  <a:lnTo>
                    <a:pt x="168" y="575"/>
                  </a:lnTo>
                  <a:lnTo>
                    <a:pt x="168" y="575"/>
                  </a:lnTo>
                  <a:lnTo>
                    <a:pt x="170" y="575"/>
                  </a:lnTo>
                  <a:lnTo>
                    <a:pt x="170" y="575"/>
                  </a:lnTo>
                  <a:lnTo>
                    <a:pt x="172" y="573"/>
                  </a:lnTo>
                  <a:lnTo>
                    <a:pt x="172" y="573"/>
                  </a:lnTo>
                  <a:lnTo>
                    <a:pt x="172" y="573"/>
                  </a:lnTo>
                  <a:lnTo>
                    <a:pt x="173" y="573"/>
                  </a:lnTo>
                  <a:lnTo>
                    <a:pt x="173" y="575"/>
                  </a:lnTo>
                  <a:lnTo>
                    <a:pt x="173" y="575"/>
                  </a:lnTo>
                  <a:lnTo>
                    <a:pt x="173" y="575"/>
                  </a:lnTo>
                  <a:lnTo>
                    <a:pt x="173" y="575"/>
                  </a:lnTo>
                  <a:lnTo>
                    <a:pt x="173" y="576"/>
                  </a:lnTo>
                  <a:lnTo>
                    <a:pt x="175" y="576"/>
                  </a:lnTo>
                  <a:lnTo>
                    <a:pt x="175" y="576"/>
                  </a:lnTo>
                  <a:lnTo>
                    <a:pt x="175" y="576"/>
                  </a:lnTo>
                  <a:lnTo>
                    <a:pt x="177" y="576"/>
                  </a:lnTo>
                  <a:lnTo>
                    <a:pt x="177" y="576"/>
                  </a:lnTo>
                  <a:lnTo>
                    <a:pt x="177" y="576"/>
                  </a:lnTo>
                  <a:lnTo>
                    <a:pt x="177" y="575"/>
                  </a:lnTo>
                  <a:lnTo>
                    <a:pt x="179" y="575"/>
                  </a:lnTo>
                  <a:lnTo>
                    <a:pt x="179" y="575"/>
                  </a:lnTo>
                  <a:lnTo>
                    <a:pt x="181" y="575"/>
                  </a:lnTo>
                  <a:lnTo>
                    <a:pt x="182" y="576"/>
                  </a:lnTo>
                  <a:lnTo>
                    <a:pt x="184" y="576"/>
                  </a:lnTo>
                  <a:lnTo>
                    <a:pt x="184" y="576"/>
                  </a:lnTo>
                  <a:lnTo>
                    <a:pt x="184" y="576"/>
                  </a:lnTo>
                  <a:lnTo>
                    <a:pt x="186" y="578"/>
                  </a:lnTo>
                  <a:lnTo>
                    <a:pt x="186" y="580"/>
                  </a:lnTo>
                  <a:lnTo>
                    <a:pt x="186" y="582"/>
                  </a:lnTo>
                  <a:lnTo>
                    <a:pt x="184" y="586"/>
                  </a:lnTo>
                  <a:lnTo>
                    <a:pt x="184" y="586"/>
                  </a:lnTo>
                  <a:lnTo>
                    <a:pt x="182" y="587"/>
                  </a:lnTo>
                  <a:lnTo>
                    <a:pt x="182" y="589"/>
                  </a:lnTo>
                  <a:lnTo>
                    <a:pt x="182" y="589"/>
                  </a:lnTo>
                  <a:lnTo>
                    <a:pt x="182" y="591"/>
                  </a:lnTo>
                  <a:lnTo>
                    <a:pt x="184" y="591"/>
                  </a:lnTo>
                  <a:lnTo>
                    <a:pt x="186" y="593"/>
                  </a:lnTo>
                  <a:lnTo>
                    <a:pt x="188" y="593"/>
                  </a:lnTo>
                  <a:lnTo>
                    <a:pt x="188" y="591"/>
                  </a:lnTo>
                  <a:lnTo>
                    <a:pt x="188" y="591"/>
                  </a:lnTo>
                  <a:lnTo>
                    <a:pt x="188" y="589"/>
                  </a:lnTo>
                  <a:lnTo>
                    <a:pt x="190" y="587"/>
                  </a:lnTo>
                  <a:lnTo>
                    <a:pt x="190" y="587"/>
                  </a:lnTo>
                  <a:lnTo>
                    <a:pt x="192" y="586"/>
                  </a:lnTo>
                  <a:lnTo>
                    <a:pt x="192" y="587"/>
                  </a:lnTo>
                  <a:lnTo>
                    <a:pt x="192" y="587"/>
                  </a:lnTo>
                  <a:lnTo>
                    <a:pt x="190" y="589"/>
                  </a:lnTo>
                  <a:lnTo>
                    <a:pt x="192" y="589"/>
                  </a:lnTo>
                  <a:lnTo>
                    <a:pt x="192" y="591"/>
                  </a:lnTo>
                  <a:lnTo>
                    <a:pt x="193" y="591"/>
                  </a:lnTo>
                  <a:lnTo>
                    <a:pt x="195" y="591"/>
                  </a:lnTo>
                  <a:lnTo>
                    <a:pt x="197" y="593"/>
                  </a:lnTo>
                  <a:lnTo>
                    <a:pt x="199" y="595"/>
                  </a:lnTo>
                  <a:lnTo>
                    <a:pt x="201" y="593"/>
                  </a:lnTo>
                  <a:lnTo>
                    <a:pt x="201" y="595"/>
                  </a:lnTo>
                  <a:lnTo>
                    <a:pt x="202" y="595"/>
                  </a:lnTo>
                  <a:lnTo>
                    <a:pt x="202" y="595"/>
                  </a:lnTo>
                  <a:lnTo>
                    <a:pt x="204" y="595"/>
                  </a:lnTo>
                  <a:lnTo>
                    <a:pt x="204" y="595"/>
                  </a:lnTo>
                  <a:lnTo>
                    <a:pt x="206" y="596"/>
                  </a:lnTo>
                  <a:lnTo>
                    <a:pt x="208" y="596"/>
                  </a:lnTo>
                  <a:lnTo>
                    <a:pt x="210" y="598"/>
                  </a:lnTo>
                  <a:lnTo>
                    <a:pt x="213" y="598"/>
                  </a:lnTo>
                  <a:lnTo>
                    <a:pt x="217" y="598"/>
                  </a:lnTo>
                  <a:lnTo>
                    <a:pt x="219" y="598"/>
                  </a:lnTo>
                  <a:lnTo>
                    <a:pt x="219" y="600"/>
                  </a:lnTo>
                  <a:lnTo>
                    <a:pt x="219" y="600"/>
                  </a:lnTo>
                  <a:lnTo>
                    <a:pt x="219" y="600"/>
                  </a:lnTo>
                  <a:lnTo>
                    <a:pt x="219" y="602"/>
                  </a:lnTo>
                  <a:lnTo>
                    <a:pt x="219" y="602"/>
                  </a:lnTo>
                  <a:lnTo>
                    <a:pt x="219" y="602"/>
                  </a:lnTo>
                  <a:lnTo>
                    <a:pt x="220" y="602"/>
                  </a:lnTo>
                  <a:lnTo>
                    <a:pt x="220" y="602"/>
                  </a:lnTo>
                  <a:lnTo>
                    <a:pt x="220" y="602"/>
                  </a:lnTo>
                  <a:lnTo>
                    <a:pt x="220" y="602"/>
                  </a:lnTo>
                  <a:lnTo>
                    <a:pt x="222" y="604"/>
                  </a:lnTo>
                  <a:lnTo>
                    <a:pt x="224" y="604"/>
                  </a:lnTo>
                  <a:lnTo>
                    <a:pt x="226" y="607"/>
                  </a:lnTo>
                  <a:lnTo>
                    <a:pt x="226" y="607"/>
                  </a:lnTo>
                  <a:lnTo>
                    <a:pt x="226" y="607"/>
                  </a:lnTo>
                  <a:lnTo>
                    <a:pt x="226" y="607"/>
                  </a:lnTo>
                  <a:lnTo>
                    <a:pt x="226" y="607"/>
                  </a:lnTo>
                  <a:lnTo>
                    <a:pt x="228" y="607"/>
                  </a:lnTo>
                  <a:lnTo>
                    <a:pt x="228" y="607"/>
                  </a:lnTo>
                  <a:lnTo>
                    <a:pt x="228" y="609"/>
                  </a:lnTo>
                  <a:lnTo>
                    <a:pt x="228" y="609"/>
                  </a:lnTo>
                  <a:lnTo>
                    <a:pt x="228" y="609"/>
                  </a:lnTo>
                  <a:lnTo>
                    <a:pt x="228" y="609"/>
                  </a:lnTo>
                  <a:lnTo>
                    <a:pt x="228" y="609"/>
                  </a:lnTo>
                  <a:lnTo>
                    <a:pt x="229" y="609"/>
                  </a:lnTo>
                  <a:lnTo>
                    <a:pt x="229" y="609"/>
                  </a:lnTo>
                  <a:lnTo>
                    <a:pt x="229" y="607"/>
                  </a:lnTo>
                  <a:lnTo>
                    <a:pt x="231" y="607"/>
                  </a:lnTo>
                  <a:lnTo>
                    <a:pt x="233" y="609"/>
                  </a:lnTo>
                  <a:lnTo>
                    <a:pt x="235" y="609"/>
                  </a:lnTo>
                  <a:lnTo>
                    <a:pt x="237" y="607"/>
                  </a:lnTo>
                  <a:lnTo>
                    <a:pt x="238" y="605"/>
                  </a:lnTo>
                  <a:lnTo>
                    <a:pt x="238" y="605"/>
                  </a:lnTo>
                  <a:lnTo>
                    <a:pt x="240" y="605"/>
                  </a:lnTo>
                  <a:lnTo>
                    <a:pt x="240" y="605"/>
                  </a:lnTo>
                  <a:lnTo>
                    <a:pt x="240" y="605"/>
                  </a:lnTo>
                  <a:lnTo>
                    <a:pt x="240" y="605"/>
                  </a:lnTo>
                  <a:lnTo>
                    <a:pt x="240" y="605"/>
                  </a:lnTo>
                  <a:lnTo>
                    <a:pt x="244" y="607"/>
                  </a:lnTo>
                  <a:lnTo>
                    <a:pt x="244" y="609"/>
                  </a:lnTo>
                  <a:lnTo>
                    <a:pt x="246" y="609"/>
                  </a:lnTo>
                  <a:lnTo>
                    <a:pt x="248" y="609"/>
                  </a:lnTo>
                  <a:lnTo>
                    <a:pt x="248" y="607"/>
                  </a:lnTo>
                  <a:lnTo>
                    <a:pt x="248" y="609"/>
                  </a:lnTo>
                  <a:lnTo>
                    <a:pt x="249" y="611"/>
                  </a:lnTo>
                  <a:lnTo>
                    <a:pt x="249" y="611"/>
                  </a:lnTo>
                  <a:lnTo>
                    <a:pt x="249" y="613"/>
                  </a:lnTo>
                  <a:lnTo>
                    <a:pt x="249" y="613"/>
                  </a:lnTo>
                  <a:lnTo>
                    <a:pt x="251" y="613"/>
                  </a:lnTo>
                  <a:lnTo>
                    <a:pt x="251" y="613"/>
                  </a:lnTo>
                  <a:lnTo>
                    <a:pt x="251" y="614"/>
                  </a:lnTo>
                  <a:lnTo>
                    <a:pt x="251" y="614"/>
                  </a:lnTo>
                  <a:lnTo>
                    <a:pt x="251" y="614"/>
                  </a:lnTo>
                  <a:lnTo>
                    <a:pt x="253" y="614"/>
                  </a:lnTo>
                  <a:lnTo>
                    <a:pt x="253" y="614"/>
                  </a:lnTo>
                  <a:lnTo>
                    <a:pt x="255" y="616"/>
                  </a:lnTo>
                  <a:lnTo>
                    <a:pt x="257" y="616"/>
                  </a:lnTo>
                  <a:lnTo>
                    <a:pt x="260" y="614"/>
                  </a:lnTo>
                  <a:lnTo>
                    <a:pt x="264" y="613"/>
                  </a:lnTo>
                  <a:lnTo>
                    <a:pt x="264" y="613"/>
                  </a:lnTo>
                  <a:lnTo>
                    <a:pt x="266" y="613"/>
                  </a:lnTo>
                  <a:lnTo>
                    <a:pt x="267" y="613"/>
                  </a:lnTo>
                  <a:lnTo>
                    <a:pt x="267" y="614"/>
                  </a:lnTo>
                  <a:lnTo>
                    <a:pt x="269" y="616"/>
                  </a:lnTo>
                  <a:lnTo>
                    <a:pt x="271" y="616"/>
                  </a:lnTo>
                  <a:lnTo>
                    <a:pt x="271" y="616"/>
                  </a:lnTo>
                  <a:lnTo>
                    <a:pt x="273" y="614"/>
                  </a:lnTo>
                  <a:lnTo>
                    <a:pt x="273" y="614"/>
                  </a:lnTo>
                  <a:lnTo>
                    <a:pt x="275" y="613"/>
                  </a:lnTo>
                  <a:lnTo>
                    <a:pt x="275" y="614"/>
                  </a:lnTo>
                  <a:lnTo>
                    <a:pt x="276" y="614"/>
                  </a:lnTo>
                  <a:lnTo>
                    <a:pt x="276" y="614"/>
                  </a:lnTo>
                  <a:lnTo>
                    <a:pt x="276" y="614"/>
                  </a:lnTo>
                  <a:lnTo>
                    <a:pt x="276" y="616"/>
                  </a:lnTo>
                  <a:lnTo>
                    <a:pt x="276" y="616"/>
                  </a:lnTo>
                  <a:lnTo>
                    <a:pt x="278" y="616"/>
                  </a:lnTo>
                  <a:lnTo>
                    <a:pt x="280" y="614"/>
                  </a:lnTo>
                  <a:lnTo>
                    <a:pt x="280" y="616"/>
                  </a:lnTo>
                  <a:lnTo>
                    <a:pt x="287" y="614"/>
                  </a:lnTo>
                  <a:lnTo>
                    <a:pt x="289" y="616"/>
                  </a:lnTo>
                  <a:lnTo>
                    <a:pt x="289" y="614"/>
                  </a:lnTo>
                  <a:lnTo>
                    <a:pt x="289" y="614"/>
                  </a:lnTo>
                  <a:lnTo>
                    <a:pt x="289" y="614"/>
                  </a:lnTo>
                  <a:lnTo>
                    <a:pt x="289" y="613"/>
                  </a:lnTo>
                  <a:lnTo>
                    <a:pt x="289" y="613"/>
                  </a:lnTo>
                  <a:lnTo>
                    <a:pt x="289" y="613"/>
                  </a:lnTo>
                  <a:lnTo>
                    <a:pt x="287" y="611"/>
                  </a:lnTo>
                  <a:lnTo>
                    <a:pt x="289" y="611"/>
                  </a:lnTo>
                  <a:lnTo>
                    <a:pt x="289" y="611"/>
                  </a:lnTo>
                  <a:lnTo>
                    <a:pt x="289" y="611"/>
                  </a:lnTo>
                  <a:lnTo>
                    <a:pt x="289" y="609"/>
                  </a:lnTo>
                  <a:lnTo>
                    <a:pt x="289" y="607"/>
                  </a:lnTo>
                  <a:lnTo>
                    <a:pt x="289" y="605"/>
                  </a:lnTo>
                  <a:lnTo>
                    <a:pt x="289" y="605"/>
                  </a:lnTo>
                  <a:lnTo>
                    <a:pt x="291" y="605"/>
                  </a:lnTo>
                  <a:lnTo>
                    <a:pt x="291" y="605"/>
                  </a:lnTo>
                  <a:lnTo>
                    <a:pt x="293" y="605"/>
                  </a:lnTo>
                  <a:lnTo>
                    <a:pt x="294" y="605"/>
                  </a:lnTo>
                  <a:lnTo>
                    <a:pt x="294" y="605"/>
                  </a:lnTo>
                  <a:lnTo>
                    <a:pt x="296" y="605"/>
                  </a:lnTo>
                  <a:lnTo>
                    <a:pt x="296" y="605"/>
                  </a:lnTo>
                  <a:lnTo>
                    <a:pt x="300" y="607"/>
                  </a:lnTo>
                  <a:lnTo>
                    <a:pt x="300" y="607"/>
                  </a:lnTo>
                  <a:lnTo>
                    <a:pt x="302" y="607"/>
                  </a:lnTo>
                  <a:lnTo>
                    <a:pt x="302" y="609"/>
                  </a:lnTo>
                  <a:lnTo>
                    <a:pt x="302" y="609"/>
                  </a:lnTo>
                  <a:lnTo>
                    <a:pt x="303" y="609"/>
                  </a:lnTo>
                  <a:lnTo>
                    <a:pt x="303" y="609"/>
                  </a:lnTo>
                  <a:lnTo>
                    <a:pt x="303" y="607"/>
                  </a:lnTo>
                  <a:lnTo>
                    <a:pt x="303" y="609"/>
                  </a:lnTo>
                  <a:lnTo>
                    <a:pt x="305" y="609"/>
                  </a:lnTo>
                  <a:lnTo>
                    <a:pt x="305" y="609"/>
                  </a:lnTo>
                  <a:lnTo>
                    <a:pt x="309" y="609"/>
                  </a:lnTo>
                  <a:lnTo>
                    <a:pt x="311" y="609"/>
                  </a:lnTo>
                  <a:lnTo>
                    <a:pt x="313" y="611"/>
                  </a:lnTo>
                  <a:lnTo>
                    <a:pt x="313" y="611"/>
                  </a:lnTo>
                  <a:lnTo>
                    <a:pt x="313" y="613"/>
                  </a:lnTo>
                  <a:lnTo>
                    <a:pt x="313" y="613"/>
                  </a:lnTo>
                  <a:lnTo>
                    <a:pt x="314" y="614"/>
                  </a:lnTo>
                  <a:lnTo>
                    <a:pt x="314" y="614"/>
                  </a:lnTo>
                  <a:lnTo>
                    <a:pt x="316" y="614"/>
                  </a:lnTo>
                  <a:lnTo>
                    <a:pt x="322" y="614"/>
                  </a:lnTo>
                  <a:lnTo>
                    <a:pt x="323" y="614"/>
                  </a:lnTo>
                  <a:lnTo>
                    <a:pt x="323" y="614"/>
                  </a:lnTo>
                  <a:lnTo>
                    <a:pt x="323" y="614"/>
                  </a:lnTo>
                  <a:lnTo>
                    <a:pt x="323" y="614"/>
                  </a:lnTo>
                  <a:lnTo>
                    <a:pt x="325" y="616"/>
                  </a:lnTo>
                  <a:lnTo>
                    <a:pt x="325" y="616"/>
                  </a:lnTo>
                  <a:lnTo>
                    <a:pt x="327" y="618"/>
                  </a:lnTo>
                  <a:lnTo>
                    <a:pt x="327" y="620"/>
                  </a:lnTo>
                  <a:lnTo>
                    <a:pt x="329" y="622"/>
                  </a:lnTo>
                  <a:lnTo>
                    <a:pt x="329" y="622"/>
                  </a:lnTo>
                  <a:lnTo>
                    <a:pt x="331" y="618"/>
                  </a:lnTo>
                  <a:lnTo>
                    <a:pt x="331" y="618"/>
                  </a:lnTo>
                  <a:lnTo>
                    <a:pt x="332" y="618"/>
                  </a:lnTo>
                  <a:lnTo>
                    <a:pt x="334" y="618"/>
                  </a:lnTo>
                  <a:lnTo>
                    <a:pt x="336" y="620"/>
                  </a:lnTo>
                  <a:lnTo>
                    <a:pt x="336" y="620"/>
                  </a:lnTo>
                  <a:lnTo>
                    <a:pt x="343" y="620"/>
                  </a:lnTo>
                  <a:lnTo>
                    <a:pt x="341" y="622"/>
                  </a:lnTo>
                  <a:lnTo>
                    <a:pt x="343" y="622"/>
                  </a:lnTo>
                  <a:lnTo>
                    <a:pt x="343" y="623"/>
                  </a:lnTo>
                  <a:lnTo>
                    <a:pt x="345" y="623"/>
                  </a:lnTo>
                  <a:lnTo>
                    <a:pt x="345" y="623"/>
                  </a:lnTo>
                  <a:lnTo>
                    <a:pt x="343" y="623"/>
                  </a:lnTo>
                  <a:lnTo>
                    <a:pt x="343" y="625"/>
                  </a:lnTo>
                  <a:lnTo>
                    <a:pt x="341" y="627"/>
                  </a:lnTo>
                  <a:lnTo>
                    <a:pt x="341" y="627"/>
                  </a:lnTo>
                  <a:lnTo>
                    <a:pt x="341" y="627"/>
                  </a:lnTo>
                  <a:lnTo>
                    <a:pt x="341" y="629"/>
                  </a:lnTo>
                  <a:lnTo>
                    <a:pt x="341" y="629"/>
                  </a:lnTo>
                  <a:lnTo>
                    <a:pt x="341" y="629"/>
                  </a:lnTo>
                  <a:lnTo>
                    <a:pt x="343" y="629"/>
                  </a:lnTo>
                  <a:lnTo>
                    <a:pt x="347" y="629"/>
                  </a:lnTo>
                  <a:lnTo>
                    <a:pt x="347" y="629"/>
                  </a:lnTo>
                  <a:lnTo>
                    <a:pt x="350" y="632"/>
                  </a:lnTo>
                  <a:lnTo>
                    <a:pt x="350" y="632"/>
                  </a:lnTo>
                  <a:lnTo>
                    <a:pt x="352" y="632"/>
                  </a:lnTo>
                  <a:lnTo>
                    <a:pt x="352" y="632"/>
                  </a:lnTo>
                  <a:lnTo>
                    <a:pt x="354" y="634"/>
                  </a:lnTo>
                  <a:lnTo>
                    <a:pt x="354" y="636"/>
                  </a:lnTo>
                  <a:lnTo>
                    <a:pt x="354" y="638"/>
                  </a:lnTo>
                  <a:lnTo>
                    <a:pt x="356" y="638"/>
                  </a:lnTo>
                  <a:lnTo>
                    <a:pt x="356" y="638"/>
                  </a:lnTo>
                  <a:lnTo>
                    <a:pt x="358" y="638"/>
                  </a:lnTo>
                  <a:lnTo>
                    <a:pt x="358" y="638"/>
                  </a:lnTo>
                  <a:lnTo>
                    <a:pt x="359" y="638"/>
                  </a:lnTo>
                  <a:lnTo>
                    <a:pt x="359" y="638"/>
                  </a:lnTo>
                  <a:lnTo>
                    <a:pt x="361" y="636"/>
                  </a:lnTo>
                  <a:lnTo>
                    <a:pt x="361" y="636"/>
                  </a:lnTo>
                  <a:lnTo>
                    <a:pt x="361" y="636"/>
                  </a:lnTo>
                  <a:lnTo>
                    <a:pt x="363" y="634"/>
                  </a:lnTo>
                  <a:lnTo>
                    <a:pt x="363" y="634"/>
                  </a:lnTo>
                  <a:lnTo>
                    <a:pt x="363" y="634"/>
                  </a:lnTo>
                  <a:lnTo>
                    <a:pt x="365" y="634"/>
                  </a:lnTo>
                  <a:lnTo>
                    <a:pt x="368" y="632"/>
                  </a:lnTo>
                  <a:lnTo>
                    <a:pt x="370" y="632"/>
                  </a:lnTo>
                  <a:lnTo>
                    <a:pt x="372" y="634"/>
                  </a:lnTo>
                  <a:lnTo>
                    <a:pt x="372" y="634"/>
                  </a:lnTo>
                  <a:lnTo>
                    <a:pt x="376" y="636"/>
                  </a:lnTo>
                  <a:lnTo>
                    <a:pt x="378" y="636"/>
                  </a:lnTo>
                  <a:lnTo>
                    <a:pt x="378" y="636"/>
                  </a:lnTo>
                  <a:lnTo>
                    <a:pt x="378" y="638"/>
                  </a:lnTo>
                  <a:lnTo>
                    <a:pt x="379" y="638"/>
                  </a:lnTo>
                  <a:lnTo>
                    <a:pt x="379" y="640"/>
                  </a:lnTo>
                  <a:lnTo>
                    <a:pt x="381" y="640"/>
                  </a:lnTo>
                  <a:lnTo>
                    <a:pt x="381" y="640"/>
                  </a:lnTo>
                  <a:lnTo>
                    <a:pt x="383" y="640"/>
                  </a:lnTo>
                  <a:lnTo>
                    <a:pt x="383" y="640"/>
                  </a:lnTo>
                  <a:lnTo>
                    <a:pt x="383" y="640"/>
                  </a:lnTo>
                  <a:lnTo>
                    <a:pt x="383" y="638"/>
                  </a:lnTo>
                  <a:lnTo>
                    <a:pt x="385" y="638"/>
                  </a:lnTo>
                  <a:lnTo>
                    <a:pt x="385" y="638"/>
                  </a:lnTo>
                  <a:lnTo>
                    <a:pt x="387" y="638"/>
                  </a:lnTo>
                  <a:lnTo>
                    <a:pt x="388" y="640"/>
                  </a:lnTo>
                  <a:lnTo>
                    <a:pt x="390" y="640"/>
                  </a:lnTo>
                  <a:lnTo>
                    <a:pt x="390" y="638"/>
                  </a:lnTo>
                  <a:lnTo>
                    <a:pt x="388" y="638"/>
                  </a:lnTo>
                  <a:lnTo>
                    <a:pt x="388" y="636"/>
                  </a:lnTo>
                  <a:lnTo>
                    <a:pt x="388" y="636"/>
                  </a:lnTo>
                  <a:lnTo>
                    <a:pt x="390" y="634"/>
                  </a:lnTo>
                  <a:lnTo>
                    <a:pt x="392" y="634"/>
                  </a:lnTo>
                  <a:lnTo>
                    <a:pt x="394" y="634"/>
                  </a:lnTo>
                  <a:lnTo>
                    <a:pt x="396" y="634"/>
                  </a:lnTo>
                  <a:lnTo>
                    <a:pt x="396" y="634"/>
                  </a:lnTo>
                  <a:lnTo>
                    <a:pt x="397" y="634"/>
                  </a:lnTo>
                  <a:lnTo>
                    <a:pt x="397" y="632"/>
                  </a:lnTo>
                  <a:lnTo>
                    <a:pt x="399" y="631"/>
                  </a:lnTo>
                  <a:lnTo>
                    <a:pt x="399" y="631"/>
                  </a:lnTo>
                  <a:lnTo>
                    <a:pt x="401" y="631"/>
                  </a:lnTo>
                  <a:lnTo>
                    <a:pt x="401" y="631"/>
                  </a:lnTo>
                  <a:lnTo>
                    <a:pt x="403" y="631"/>
                  </a:lnTo>
                  <a:lnTo>
                    <a:pt x="405" y="631"/>
                  </a:lnTo>
                  <a:lnTo>
                    <a:pt x="406" y="631"/>
                  </a:lnTo>
                  <a:lnTo>
                    <a:pt x="406" y="631"/>
                  </a:lnTo>
                  <a:lnTo>
                    <a:pt x="408" y="631"/>
                  </a:lnTo>
                  <a:lnTo>
                    <a:pt x="408" y="631"/>
                  </a:lnTo>
                  <a:lnTo>
                    <a:pt x="408" y="631"/>
                  </a:lnTo>
                  <a:lnTo>
                    <a:pt x="408" y="632"/>
                  </a:lnTo>
                  <a:lnTo>
                    <a:pt x="410" y="632"/>
                  </a:lnTo>
                  <a:lnTo>
                    <a:pt x="410" y="632"/>
                  </a:lnTo>
                  <a:lnTo>
                    <a:pt x="410" y="632"/>
                  </a:lnTo>
                  <a:lnTo>
                    <a:pt x="412" y="632"/>
                  </a:lnTo>
                  <a:lnTo>
                    <a:pt x="414" y="632"/>
                  </a:lnTo>
                  <a:lnTo>
                    <a:pt x="415" y="632"/>
                  </a:lnTo>
                  <a:lnTo>
                    <a:pt x="415" y="632"/>
                  </a:lnTo>
                  <a:lnTo>
                    <a:pt x="415" y="631"/>
                  </a:lnTo>
                  <a:lnTo>
                    <a:pt x="414" y="629"/>
                  </a:lnTo>
                  <a:lnTo>
                    <a:pt x="414" y="629"/>
                  </a:lnTo>
                  <a:lnTo>
                    <a:pt x="414" y="629"/>
                  </a:lnTo>
                  <a:lnTo>
                    <a:pt x="414" y="627"/>
                  </a:lnTo>
                  <a:lnTo>
                    <a:pt x="414" y="627"/>
                  </a:lnTo>
                  <a:lnTo>
                    <a:pt x="414" y="627"/>
                  </a:lnTo>
                  <a:lnTo>
                    <a:pt x="412" y="625"/>
                  </a:lnTo>
                  <a:lnTo>
                    <a:pt x="410" y="625"/>
                  </a:lnTo>
                  <a:lnTo>
                    <a:pt x="410" y="625"/>
                  </a:lnTo>
                  <a:lnTo>
                    <a:pt x="408" y="623"/>
                  </a:lnTo>
                  <a:lnTo>
                    <a:pt x="408" y="622"/>
                  </a:lnTo>
                  <a:lnTo>
                    <a:pt x="408" y="620"/>
                  </a:lnTo>
                  <a:lnTo>
                    <a:pt x="408" y="616"/>
                  </a:lnTo>
                  <a:lnTo>
                    <a:pt x="408" y="613"/>
                  </a:lnTo>
                  <a:lnTo>
                    <a:pt x="408" y="611"/>
                  </a:lnTo>
                  <a:lnTo>
                    <a:pt x="408" y="609"/>
                  </a:lnTo>
                  <a:lnTo>
                    <a:pt x="408" y="605"/>
                  </a:lnTo>
                  <a:lnTo>
                    <a:pt x="410" y="600"/>
                  </a:lnTo>
                  <a:lnTo>
                    <a:pt x="410" y="598"/>
                  </a:lnTo>
                  <a:lnTo>
                    <a:pt x="408" y="598"/>
                  </a:lnTo>
                  <a:lnTo>
                    <a:pt x="408" y="598"/>
                  </a:lnTo>
                  <a:lnTo>
                    <a:pt x="408" y="596"/>
                  </a:lnTo>
                  <a:lnTo>
                    <a:pt x="410" y="595"/>
                  </a:lnTo>
                  <a:lnTo>
                    <a:pt x="410" y="593"/>
                  </a:lnTo>
                  <a:lnTo>
                    <a:pt x="410" y="593"/>
                  </a:lnTo>
                  <a:lnTo>
                    <a:pt x="410" y="591"/>
                  </a:lnTo>
                  <a:lnTo>
                    <a:pt x="412" y="589"/>
                  </a:lnTo>
                  <a:lnTo>
                    <a:pt x="412" y="587"/>
                  </a:lnTo>
                  <a:lnTo>
                    <a:pt x="412" y="587"/>
                  </a:lnTo>
                  <a:lnTo>
                    <a:pt x="414" y="586"/>
                  </a:lnTo>
                  <a:lnTo>
                    <a:pt x="414" y="586"/>
                  </a:lnTo>
                  <a:lnTo>
                    <a:pt x="415" y="584"/>
                  </a:lnTo>
                  <a:lnTo>
                    <a:pt x="415" y="582"/>
                  </a:lnTo>
                  <a:lnTo>
                    <a:pt x="415" y="582"/>
                  </a:lnTo>
                  <a:lnTo>
                    <a:pt x="417" y="582"/>
                  </a:lnTo>
                  <a:lnTo>
                    <a:pt x="417" y="580"/>
                  </a:lnTo>
                  <a:lnTo>
                    <a:pt x="417" y="580"/>
                  </a:lnTo>
                  <a:lnTo>
                    <a:pt x="419" y="578"/>
                  </a:lnTo>
                  <a:lnTo>
                    <a:pt x="423" y="576"/>
                  </a:lnTo>
                  <a:lnTo>
                    <a:pt x="426" y="575"/>
                  </a:lnTo>
                  <a:lnTo>
                    <a:pt x="428" y="575"/>
                  </a:lnTo>
                  <a:lnTo>
                    <a:pt x="430" y="575"/>
                  </a:lnTo>
                  <a:lnTo>
                    <a:pt x="432" y="575"/>
                  </a:lnTo>
                  <a:lnTo>
                    <a:pt x="432" y="575"/>
                  </a:lnTo>
                  <a:lnTo>
                    <a:pt x="435" y="569"/>
                  </a:lnTo>
                  <a:lnTo>
                    <a:pt x="437" y="569"/>
                  </a:lnTo>
                  <a:lnTo>
                    <a:pt x="444" y="566"/>
                  </a:lnTo>
                  <a:lnTo>
                    <a:pt x="453" y="558"/>
                  </a:lnTo>
                  <a:lnTo>
                    <a:pt x="453" y="557"/>
                  </a:lnTo>
                  <a:lnTo>
                    <a:pt x="457" y="557"/>
                  </a:lnTo>
                  <a:lnTo>
                    <a:pt x="459" y="557"/>
                  </a:lnTo>
                  <a:lnTo>
                    <a:pt x="462" y="557"/>
                  </a:lnTo>
                  <a:lnTo>
                    <a:pt x="462" y="557"/>
                  </a:lnTo>
                  <a:lnTo>
                    <a:pt x="462" y="558"/>
                  </a:lnTo>
                  <a:lnTo>
                    <a:pt x="462" y="558"/>
                  </a:lnTo>
                  <a:lnTo>
                    <a:pt x="462" y="560"/>
                  </a:lnTo>
                  <a:lnTo>
                    <a:pt x="464" y="562"/>
                  </a:lnTo>
                  <a:lnTo>
                    <a:pt x="466" y="562"/>
                  </a:lnTo>
                  <a:lnTo>
                    <a:pt x="466" y="562"/>
                  </a:lnTo>
                  <a:lnTo>
                    <a:pt x="477" y="564"/>
                  </a:lnTo>
                  <a:lnTo>
                    <a:pt x="482" y="562"/>
                  </a:lnTo>
                  <a:lnTo>
                    <a:pt x="484" y="564"/>
                  </a:lnTo>
                  <a:lnTo>
                    <a:pt x="486" y="564"/>
                  </a:lnTo>
                  <a:lnTo>
                    <a:pt x="486" y="566"/>
                  </a:lnTo>
                  <a:lnTo>
                    <a:pt x="486" y="566"/>
                  </a:lnTo>
                  <a:lnTo>
                    <a:pt x="484" y="567"/>
                  </a:lnTo>
                  <a:lnTo>
                    <a:pt x="484" y="569"/>
                  </a:lnTo>
                  <a:lnTo>
                    <a:pt x="486" y="569"/>
                  </a:lnTo>
                  <a:lnTo>
                    <a:pt x="489" y="571"/>
                  </a:lnTo>
                  <a:lnTo>
                    <a:pt x="497" y="571"/>
                  </a:lnTo>
                  <a:lnTo>
                    <a:pt x="497" y="571"/>
                  </a:lnTo>
                  <a:lnTo>
                    <a:pt x="499" y="569"/>
                  </a:lnTo>
                  <a:lnTo>
                    <a:pt x="497" y="567"/>
                  </a:lnTo>
                  <a:lnTo>
                    <a:pt x="495" y="567"/>
                  </a:lnTo>
                  <a:lnTo>
                    <a:pt x="493" y="566"/>
                  </a:lnTo>
                  <a:lnTo>
                    <a:pt x="493" y="562"/>
                  </a:lnTo>
                  <a:lnTo>
                    <a:pt x="493" y="558"/>
                  </a:lnTo>
                  <a:lnTo>
                    <a:pt x="493" y="557"/>
                  </a:lnTo>
                  <a:lnTo>
                    <a:pt x="491" y="555"/>
                  </a:lnTo>
                  <a:lnTo>
                    <a:pt x="491" y="555"/>
                  </a:lnTo>
                  <a:lnTo>
                    <a:pt x="491" y="555"/>
                  </a:lnTo>
                  <a:lnTo>
                    <a:pt x="493" y="557"/>
                  </a:lnTo>
                  <a:lnTo>
                    <a:pt x="493" y="557"/>
                  </a:lnTo>
                  <a:lnTo>
                    <a:pt x="493" y="558"/>
                  </a:lnTo>
                  <a:lnTo>
                    <a:pt x="493" y="560"/>
                  </a:lnTo>
                  <a:lnTo>
                    <a:pt x="493" y="564"/>
                  </a:lnTo>
                  <a:lnTo>
                    <a:pt x="495" y="566"/>
                  </a:lnTo>
                  <a:lnTo>
                    <a:pt x="497" y="567"/>
                  </a:lnTo>
                  <a:lnTo>
                    <a:pt x="499" y="567"/>
                  </a:lnTo>
                  <a:lnTo>
                    <a:pt x="499" y="569"/>
                  </a:lnTo>
                  <a:lnTo>
                    <a:pt x="499" y="571"/>
                  </a:lnTo>
                  <a:lnTo>
                    <a:pt x="500" y="569"/>
                  </a:lnTo>
                  <a:lnTo>
                    <a:pt x="502" y="569"/>
                  </a:lnTo>
                  <a:lnTo>
                    <a:pt x="500" y="569"/>
                  </a:lnTo>
                  <a:lnTo>
                    <a:pt x="500" y="567"/>
                  </a:lnTo>
                  <a:lnTo>
                    <a:pt x="499" y="567"/>
                  </a:lnTo>
                  <a:lnTo>
                    <a:pt x="499" y="567"/>
                  </a:lnTo>
                  <a:lnTo>
                    <a:pt x="500" y="566"/>
                  </a:lnTo>
                  <a:lnTo>
                    <a:pt x="500" y="566"/>
                  </a:lnTo>
                  <a:lnTo>
                    <a:pt x="502" y="566"/>
                  </a:lnTo>
                  <a:lnTo>
                    <a:pt x="502" y="564"/>
                  </a:lnTo>
                  <a:lnTo>
                    <a:pt x="502" y="564"/>
                  </a:lnTo>
                  <a:lnTo>
                    <a:pt x="506" y="566"/>
                  </a:lnTo>
                  <a:lnTo>
                    <a:pt x="506" y="566"/>
                  </a:lnTo>
                  <a:lnTo>
                    <a:pt x="508" y="566"/>
                  </a:lnTo>
                  <a:lnTo>
                    <a:pt x="509" y="564"/>
                  </a:lnTo>
                  <a:lnTo>
                    <a:pt x="509" y="564"/>
                  </a:lnTo>
                  <a:lnTo>
                    <a:pt x="509" y="562"/>
                  </a:lnTo>
                  <a:lnTo>
                    <a:pt x="508" y="560"/>
                  </a:lnTo>
                  <a:lnTo>
                    <a:pt x="508" y="560"/>
                  </a:lnTo>
                  <a:lnTo>
                    <a:pt x="508" y="560"/>
                  </a:lnTo>
                  <a:lnTo>
                    <a:pt x="508" y="558"/>
                  </a:lnTo>
                  <a:lnTo>
                    <a:pt x="508" y="558"/>
                  </a:lnTo>
                  <a:lnTo>
                    <a:pt x="508" y="557"/>
                  </a:lnTo>
                  <a:lnTo>
                    <a:pt x="508" y="557"/>
                  </a:lnTo>
                  <a:lnTo>
                    <a:pt x="508" y="557"/>
                  </a:lnTo>
                  <a:lnTo>
                    <a:pt x="508" y="557"/>
                  </a:lnTo>
                  <a:lnTo>
                    <a:pt x="509" y="557"/>
                  </a:lnTo>
                  <a:lnTo>
                    <a:pt x="509" y="557"/>
                  </a:lnTo>
                  <a:lnTo>
                    <a:pt x="511" y="557"/>
                  </a:lnTo>
                  <a:lnTo>
                    <a:pt x="511" y="557"/>
                  </a:lnTo>
                  <a:lnTo>
                    <a:pt x="511" y="558"/>
                  </a:lnTo>
                  <a:lnTo>
                    <a:pt x="513" y="558"/>
                  </a:lnTo>
                  <a:lnTo>
                    <a:pt x="513" y="558"/>
                  </a:lnTo>
                  <a:lnTo>
                    <a:pt x="513" y="560"/>
                  </a:lnTo>
                  <a:lnTo>
                    <a:pt x="513" y="560"/>
                  </a:lnTo>
                  <a:lnTo>
                    <a:pt x="515" y="560"/>
                  </a:lnTo>
                  <a:lnTo>
                    <a:pt x="517" y="560"/>
                  </a:lnTo>
                  <a:lnTo>
                    <a:pt x="518" y="560"/>
                  </a:lnTo>
                  <a:lnTo>
                    <a:pt x="518" y="562"/>
                  </a:lnTo>
                  <a:lnTo>
                    <a:pt x="517" y="562"/>
                  </a:lnTo>
                  <a:lnTo>
                    <a:pt x="517" y="564"/>
                  </a:lnTo>
                  <a:lnTo>
                    <a:pt x="515" y="566"/>
                  </a:lnTo>
                  <a:lnTo>
                    <a:pt x="515" y="566"/>
                  </a:lnTo>
                  <a:lnTo>
                    <a:pt x="509" y="566"/>
                  </a:lnTo>
                  <a:lnTo>
                    <a:pt x="508" y="566"/>
                  </a:lnTo>
                  <a:lnTo>
                    <a:pt x="508" y="567"/>
                  </a:lnTo>
                  <a:lnTo>
                    <a:pt x="508" y="569"/>
                  </a:lnTo>
                  <a:lnTo>
                    <a:pt x="508" y="571"/>
                  </a:lnTo>
                  <a:lnTo>
                    <a:pt x="509" y="571"/>
                  </a:lnTo>
                  <a:lnTo>
                    <a:pt x="513" y="571"/>
                  </a:lnTo>
                  <a:lnTo>
                    <a:pt x="515" y="571"/>
                  </a:lnTo>
                  <a:lnTo>
                    <a:pt x="518" y="571"/>
                  </a:lnTo>
                  <a:lnTo>
                    <a:pt x="522" y="569"/>
                  </a:lnTo>
                  <a:lnTo>
                    <a:pt x="524" y="571"/>
                  </a:lnTo>
                  <a:lnTo>
                    <a:pt x="524" y="573"/>
                  </a:lnTo>
                  <a:lnTo>
                    <a:pt x="524" y="575"/>
                  </a:lnTo>
                  <a:lnTo>
                    <a:pt x="524" y="575"/>
                  </a:lnTo>
                  <a:lnTo>
                    <a:pt x="526" y="576"/>
                  </a:lnTo>
                  <a:lnTo>
                    <a:pt x="524" y="576"/>
                  </a:lnTo>
                  <a:lnTo>
                    <a:pt x="524" y="578"/>
                  </a:lnTo>
                  <a:lnTo>
                    <a:pt x="524" y="578"/>
                  </a:lnTo>
                  <a:lnTo>
                    <a:pt x="524" y="580"/>
                  </a:lnTo>
                  <a:lnTo>
                    <a:pt x="526" y="580"/>
                  </a:lnTo>
                  <a:lnTo>
                    <a:pt x="526" y="580"/>
                  </a:lnTo>
                  <a:lnTo>
                    <a:pt x="527" y="580"/>
                  </a:lnTo>
                  <a:lnTo>
                    <a:pt x="529" y="580"/>
                  </a:lnTo>
                  <a:lnTo>
                    <a:pt x="529" y="580"/>
                  </a:lnTo>
                  <a:lnTo>
                    <a:pt x="531" y="580"/>
                  </a:lnTo>
                  <a:lnTo>
                    <a:pt x="533" y="580"/>
                  </a:lnTo>
                  <a:lnTo>
                    <a:pt x="533" y="580"/>
                  </a:lnTo>
                  <a:lnTo>
                    <a:pt x="533" y="580"/>
                  </a:lnTo>
                  <a:lnTo>
                    <a:pt x="535" y="580"/>
                  </a:lnTo>
                  <a:lnTo>
                    <a:pt x="535" y="582"/>
                  </a:lnTo>
                  <a:lnTo>
                    <a:pt x="535" y="582"/>
                  </a:lnTo>
                  <a:lnTo>
                    <a:pt x="536" y="582"/>
                  </a:lnTo>
                  <a:lnTo>
                    <a:pt x="536" y="584"/>
                  </a:lnTo>
                  <a:lnTo>
                    <a:pt x="538" y="582"/>
                  </a:lnTo>
                  <a:lnTo>
                    <a:pt x="538" y="582"/>
                  </a:lnTo>
                  <a:lnTo>
                    <a:pt x="540" y="582"/>
                  </a:lnTo>
                  <a:lnTo>
                    <a:pt x="540" y="582"/>
                  </a:lnTo>
                  <a:lnTo>
                    <a:pt x="542" y="582"/>
                  </a:lnTo>
                  <a:lnTo>
                    <a:pt x="542" y="584"/>
                  </a:lnTo>
                  <a:lnTo>
                    <a:pt x="544" y="586"/>
                  </a:lnTo>
                  <a:lnTo>
                    <a:pt x="545" y="586"/>
                  </a:lnTo>
                  <a:lnTo>
                    <a:pt x="545" y="586"/>
                  </a:lnTo>
                  <a:lnTo>
                    <a:pt x="545" y="586"/>
                  </a:lnTo>
                  <a:lnTo>
                    <a:pt x="545" y="586"/>
                  </a:lnTo>
                  <a:lnTo>
                    <a:pt x="547" y="587"/>
                  </a:lnTo>
                  <a:lnTo>
                    <a:pt x="547" y="587"/>
                  </a:lnTo>
                  <a:lnTo>
                    <a:pt x="547" y="587"/>
                  </a:lnTo>
                  <a:lnTo>
                    <a:pt x="547" y="587"/>
                  </a:lnTo>
                  <a:lnTo>
                    <a:pt x="545" y="589"/>
                  </a:lnTo>
                  <a:lnTo>
                    <a:pt x="545" y="589"/>
                  </a:lnTo>
                  <a:lnTo>
                    <a:pt x="547" y="591"/>
                  </a:lnTo>
                  <a:lnTo>
                    <a:pt x="549" y="591"/>
                  </a:lnTo>
                  <a:lnTo>
                    <a:pt x="551" y="589"/>
                  </a:lnTo>
                  <a:lnTo>
                    <a:pt x="551" y="589"/>
                  </a:lnTo>
                  <a:lnTo>
                    <a:pt x="553" y="589"/>
                  </a:lnTo>
                  <a:lnTo>
                    <a:pt x="554" y="589"/>
                  </a:lnTo>
                  <a:lnTo>
                    <a:pt x="554" y="589"/>
                  </a:lnTo>
                  <a:lnTo>
                    <a:pt x="553" y="587"/>
                  </a:lnTo>
                  <a:lnTo>
                    <a:pt x="553" y="587"/>
                  </a:lnTo>
                  <a:lnTo>
                    <a:pt x="551" y="586"/>
                  </a:lnTo>
                  <a:lnTo>
                    <a:pt x="551" y="586"/>
                  </a:lnTo>
                  <a:lnTo>
                    <a:pt x="553" y="586"/>
                  </a:lnTo>
                  <a:lnTo>
                    <a:pt x="553" y="586"/>
                  </a:lnTo>
                  <a:lnTo>
                    <a:pt x="554" y="586"/>
                  </a:lnTo>
                  <a:lnTo>
                    <a:pt x="553" y="586"/>
                  </a:lnTo>
                  <a:lnTo>
                    <a:pt x="553" y="586"/>
                  </a:lnTo>
                  <a:lnTo>
                    <a:pt x="553" y="586"/>
                  </a:lnTo>
                  <a:lnTo>
                    <a:pt x="554" y="587"/>
                  </a:lnTo>
                  <a:lnTo>
                    <a:pt x="556" y="587"/>
                  </a:lnTo>
                  <a:lnTo>
                    <a:pt x="558" y="587"/>
                  </a:lnTo>
                  <a:lnTo>
                    <a:pt x="558" y="589"/>
                  </a:lnTo>
                  <a:lnTo>
                    <a:pt x="558" y="589"/>
                  </a:lnTo>
                  <a:lnTo>
                    <a:pt x="562" y="589"/>
                  </a:lnTo>
                  <a:lnTo>
                    <a:pt x="562" y="589"/>
                  </a:lnTo>
                  <a:lnTo>
                    <a:pt x="564" y="589"/>
                  </a:lnTo>
                  <a:lnTo>
                    <a:pt x="564" y="591"/>
                  </a:lnTo>
                  <a:lnTo>
                    <a:pt x="564" y="591"/>
                  </a:lnTo>
                  <a:lnTo>
                    <a:pt x="562" y="591"/>
                  </a:lnTo>
                  <a:lnTo>
                    <a:pt x="562" y="591"/>
                  </a:lnTo>
                  <a:lnTo>
                    <a:pt x="562" y="593"/>
                  </a:lnTo>
                  <a:lnTo>
                    <a:pt x="564" y="591"/>
                  </a:lnTo>
                  <a:lnTo>
                    <a:pt x="565" y="591"/>
                  </a:lnTo>
                  <a:lnTo>
                    <a:pt x="565" y="591"/>
                  </a:lnTo>
                  <a:lnTo>
                    <a:pt x="565" y="591"/>
                  </a:lnTo>
                  <a:lnTo>
                    <a:pt x="564" y="591"/>
                  </a:lnTo>
                  <a:lnTo>
                    <a:pt x="564" y="589"/>
                  </a:lnTo>
                  <a:lnTo>
                    <a:pt x="565" y="587"/>
                  </a:lnTo>
                  <a:lnTo>
                    <a:pt x="565" y="587"/>
                  </a:lnTo>
                  <a:lnTo>
                    <a:pt x="567" y="587"/>
                  </a:lnTo>
                  <a:lnTo>
                    <a:pt x="567" y="586"/>
                  </a:lnTo>
                  <a:lnTo>
                    <a:pt x="569" y="586"/>
                  </a:lnTo>
                  <a:lnTo>
                    <a:pt x="571" y="586"/>
                  </a:lnTo>
                  <a:lnTo>
                    <a:pt x="573" y="587"/>
                  </a:lnTo>
                  <a:lnTo>
                    <a:pt x="573" y="587"/>
                  </a:lnTo>
                  <a:lnTo>
                    <a:pt x="573" y="587"/>
                  </a:lnTo>
                  <a:lnTo>
                    <a:pt x="574" y="587"/>
                  </a:lnTo>
                  <a:lnTo>
                    <a:pt x="576" y="587"/>
                  </a:lnTo>
                  <a:lnTo>
                    <a:pt x="574" y="587"/>
                  </a:lnTo>
                  <a:lnTo>
                    <a:pt x="574" y="586"/>
                  </a:lnTo>
                  <a:lnTo>
                    <a:pt x="576" y="586"/>
                  </a:lnTo>
                  <a:lnTo>
                    <a:pt x="576" y="584"/>
                  </a:lnTo>
                  <a:lnTo>
                    <a:pt x="578" y="584"/>
                  </a:lnTo>
                  <a:lnTo>
                    <a:pt x="580" y="584"/>
                  </a:lnTo>
                  <a:lnTo>
                    <a:pt x="580" y="584"/>
                  </a:lnTo>
                  <a:lnTo>
                    <a:pt x="582" y="584"/>
                  </a:lnTo>
                  <a:lnTo>
                    <a:pt x="583" y="584"/>
                  </a:lnTo>
                  <a:lnTo>
                    <a:pt x="583" y="582"/>
                  </a:lnTo>
                  <a:lnTo>
                    <a:pt x="583" y="582"/>
                  </a:lnTo>
                  <a:lnTo>
                    <a:pt x="585" y="582"/>
                  </a:lnTo>
                  <a:lnTo>
                    <a:pt x="585" y="582"/>
                  </a:lnTo>
                  <a:lnTo>
                    <a:pt x="587" y="582"/>
                  </a:lnTo>
                  <a:lnTo>
                    <a:pt x="587" y="582"/>
                  </a:lnTo>
                  <a:lnTo>
                    <a:pt x="587" y="582"/>
                  </a:lnTo>
                  <a:lnTo>
                    <a:pt x="587" y="582"/>
                  </a:lnTo>
                  <a:lnTo>
                    <a:pt x="589" y="582"/>
                  </a:lnTo>
                  <a:lnTo>
                    <a:pt x="589" y="582"/>
                  </a:lnTo>
                  <a:lnTo>
                    <a:pt x="591" y="582"/>
                  </a:lnTo>
                  <a:lnTo>
                    <a:pt x="591" y="580"/>
                  </a:lnTo>
                  <a:lnTo>
                    <a:pt x="591" y="580"/>
                  </a:lnTo>
                  <a:lnTo>
                    <a:pt x="591" y="578"/>
                  </a:lnTo>
                  <a:lnTo>
                    <a:pt x="591" y="578"/>
                  </a:lnTo>
                  <a:lnTo>
                    <a:pt x="591" y="576"/>
                  </a:lnTo>
                  <a:lnTo>
                    <a:pt x="592" y="576"/>
                  </a:lnTo>
                  <a:lnTo>
                    <a:pt x="591" y="575"/>
                  </a:lnTo>
                  <a:lnTo>
                    <a:pt x="591" y="575"/>
                  </a:lnTo>
                  <a:lnTo>
                    <a:pt x="587" y="576"/>
                  </a:lnTo>
                  <a:lnTo>
                    <a:pt x="587" y="576"/>
                  </a:lnTo>
                  <a:lnTo>
                    <a:pt x="587" y="575"/>
                  </a:lnTo>
                  <a:lnTo>
                    <a:pt x="589" y="575"/>
                  </a:lnTo>
                  <a:lnTo>
                    <a:pt x="589" y="573"/>
                  </a:lnTo>
                  <a:lnTo>
                    <a:pt x="591" y="573"/>
                  </a:lnTo>
                  <a:lnTo>
                    <a:pt x="591" y="571"/>
                  </a:lnTo>
                  <a:lnTo>
                    <a:pt x="591" y="571"/>
                  </a:lnTo>
                  <a:lnTo>
                    <a:pt x="591" y="571"/>
                  </a:lnTo>
                  <a:lnTo>
                    <a:pt x="592" y="569"/>
                  </a:lnTo>
                  <a:lnTo>
                    <a:pt x="592" y="569"/>
                  </a:lnTo>
                  <a:lnTo>
                    <a:pt x="594" y="567"/>
                  </a:lnTo>
                  <a:lnTo>
                    <a:pt x="592" y="566"/>
                  </a:lnTo>
                  <a:lnTo>
                    <a:pt x="594" y="566"/>
                  </a:lnTo>
                  <a:lnTo>
                    <a:pt x="594" y="566"/>
                  </a:lnTo>
                  <a:lnTo>
                    <a:pt x="596" y="566"/>
                  </a:lnTo>
                  <a:lnTo>
                    <a:pt x="596" y="566"/>
                  </a:lnTo>
                  <a:lnTo>
                    <a:pt x="598" y="566"/>
                  </a:lnTo>
                  <a:lnTo>
                    <a:pt x="598" y="566"/>
                  </a:lnTo>
                  <a:lnTo>
                    <a:pt x="600" y="566"/>
                  </a:lnTo>
                  <a:lnTo>
                    <a:pt x="600" y="566"/>
                  </a:lnTo>
                  <a:lnTo>
                    <a:pt x="600" y="564"/>
                  </a:lnTo>
                  <a:lnTo>
                    <a:pt x="600" y="564"/>
                  </a:lnTo>
                  <a:lnTo>
                    <a:pt x="600" y="564"/>
                  </a:lnTo>
                  <a:lnTo>
                    <a:pt x="600" y="564"/>
                  </a:lnTo>
                  <a:lnTo>
                    <a:pt x="600" y="564"/>
                  </a:lnTo>
                  <a:lnTo>
                    <a:pt x="600" y="566"/>
                  </a:lnTo>
                  <a:lnTo>
                    <a:pt x="601" y="566"/>
                  </a:lnTo>
                  <a:lnTo>
                    <a:pt x="601" y="564"/>
                  </a:lnTo>
                  <a:lnTo>
                    <a:pt x="603" y="564"/>
                  </a:lnTo>
                  <a:lnTo>
                    <a:pt x="603" y="562"/>
                  </a:lnTo>
                  <a:lnTo>
                    <a:pt x="605" y="560"/>
                  </a:lnTo>
                  <a:lnTo>
                    <a:pt x="605" y="560"/>
                  </a:lnTo>
                  <a:lnTo>
                    <a:pt x="605" y="560"/>
                  </a:lnTo>
                  <a:lnTo>
                    <a:pt x="605" y="558"/>
                  </a:lnTo>
                  <a:lnTo>
                    <a:pt x="603" y="558"/>
                  </a:lnTo>
                  <a:lnTo>
                    <a:pt x="603" y="558"/>
                  </a:lnTo>
                  <a:lnTo>
                    <a:pt x="605" y="557"/>
                  </a:lnTo>
                  <a:lnTo>
                    <a:pt x="605" y="557"/>
                  </a:lnTo>
                  <a:lnTo>
                    <a:pt x="607" y="557"/>
                  </a:lnTo>
                  <a:lnTo>
                    <a:pt x="607" y="557"/>
                  </a:lnTo>
                  <a:lnTo>
                    <a:pt x="609" y="557"/>
                  </a:lnTo>
                  <a:lnTo>
                    <a:pt x="609" y="557"/>
                  </a:lnTo>
                  <a:lnTo>
                    <a:pt x="609" y="557"/>
                  </a:lnTo>
                  <a:lnTo>
                    <a:pt x="610" y="557"/>
                  </a:lnTo>
                  <a:lnTo>
                    <a:pt x="610" y="555"/>
                  </a:lnTo>
                  <a:lnTo>
                    <a:pt x="610" y="555"/>
                  </a:lnTo>
                  <a:lnTo>
                    <a:pt x="612" y="555"/>
                  </a:lnTo>
                  <a:lnTo>
                    <a:pt x="612" y="555"/>
                  </a:lnTo>
                  <a:lnTo>
                    <a:pt x="612" y="557"/>
                  </a:lnTo>
                  <a:lnTo>
                    <a:pt x="614" y="557"/>
                  </a:lnTo>
                  <a:lnTo>
                    <a:pt x="614" y="555"/>
                  </a:lnTo>
                  <a:lnTo>
                    <a:pt x="614" y="555"/>
                  </a:lnTo>
                  <a:lnTo>
                    <a:pt x="614" y="555"/>
                  </a:lnTo>
                  <a:lnTo>
                    <a:pt x="612" y="553"/>
                  </a:lnTo>
                  <a:lnTo>
                    <a:pt x="614" y="551"/>
                  </a:lnTo>
                  <a:lnTo>
                    <a:pt x="614" y="549"/>
                  </a:lnTo>
                  <a:lnTo>
                    <a:pt x="614" y="549"/>
                  </a:lnTo>
                  <a:lnTo>
                    <a:pt x="614" y="549"/>
                  </a:lnTo>
                  <a:lnTo>
                    <a:pt x="614" y="549"/>
                  </a:lnTo>
                  <a:lnTo>
                    <a:pt x="616" y="549"/>
                  </a:lnTo>
                  <a:lnTo>
                    <a:pt x="616" y="549"/>
                  </a:lnTo>
                  <a:lnTo>
                    <a:pt x="618" y="549"/>
                  </a:lnTo>
                  <a:lnTo>
                    <a:pt x="618" y="549"/>
                  </a:lnTo>
                  <a:lnTo>
                    <a:pt x="618" y="549"/>
                  </a:lnTo>
                  <a:lnTo>
                    <a:pt x="618" y="548"/>
                  </a:lnTo>
                  <a:lnTo>
                    <a:pt x="620" y="548"/>
                  </a:lnTo>
                  <a:lnTo>
                    <a:pt x="620" y="546"/>
                  </a:lnTo>
                  <a:lnTo>
                    <a:pt x="621" y="546"/>
                  </a:lnTo>
                  <a:lnTo>
                    <a:pt x="621" y="548"/>
                  </a:lnTo>
                  <a:lnTo>
                    <a:pt x="623" y="548"/>
                  </a:lnTo>
                  <a:lnTo>
                    <a:pt x="623" y="548"/>
                  </a:lnTo>
                  <a:lnTo>
                    <a:pt x="623" y="546"/>
                  </a:lnTo>
                  <a:lnTo>
                    <a:pt x="623" y="546"/>
                  </a:lnTo>
                  <a:lnTo>
                    <a:pt x="625" y="546"/>
                  </a:lnTo>
                  <a:lnTo>
                    <a:pt x="625" y="544"/>
                  </a:lnTo>
                  <a:lnTo>
                    <a:pt x="625" y="544"/>
                  </a:lnTo>
                  <a:lnTo>
                    <a:pt x="625" y="542"/>
                  </a:lnTo>
                  <a:lnTo>
                    <a:pt x="627" y="542"/>
                  </a:lnTo>
                  <a:lnTo>
                    <a:pt x="627" y="542"/>
                  </a:lnTo>
                  <a:lnTo>
                    <a:pt x="629" y="542"/>
                  </a:lnTo>
                  <a:lnTo>
                    <a:pt x="629" y="542"/>
                  </a:lnTo>
                  <a:lnTo>
                    <a:pt x="629" y="542"/>
                  </a:lnTo>
                  <a:lnTo>
                    <a:pt x="630" y="542"/>
                  </a:lnTo>
                  <a:lnTo>
                    <a:pt x="630" y="542"/>
                  </a:lnTo>
                  <a:lnTo>
                    <a:pt x="630" y="542"/>
                  </a:lnTo>
                  <a:lnTo>
                    <a:pt x="630" y="542"/>
                  </a:lnTo>
                  <a:lnTo>
                    <a:pt x="630" y="542"/>
                  </a:lnTo>
                  <a:lnTo>
                    <a:pt x="630" y="540"/>
                  </a:lnTo>
                  <a:lnTo>
                    <a:pt x="630" y="540"/>
                  </a:lnTo>
                  <a:lnTo>
                    <a:pt x="630" y="540"/>
                  </a:lnTo>
                  <a:lnTo>
                    <a:pt x="630" y="540"/>
                  </a:lnTo>
                  <a:lnTo>
                    <a:pt x="630" y="540"/>
                  </a:lnTo>
                  <a:lnTo>
                    <a:pt x="632" y="540"/>
                  </a:lnTo>
                  <a:lnTo>
                    <a:pt x="630" y="537"/>
                  </a:lnTo>
                  <a:lnTo>
                    <a:pt x="630" y="535"/>
                  </a:lnTo>
                  <a:lnTo>
                    <a:pt x="632" y="533"/>
                  </a:lnTo>
                  <a:lnTo>
                    <a:pt x="634" y="531"/>
                  </a:lnTo>
                  <a:lnTo>
                    <a:pt x="634" y="530"/>
                  </a:lnTo>
                  <a:lnTo>
                    <a:pt x="638" y="528"/>
                  </a:lnTo>
                  <a:lnTo>
                    <a:pt x="638" y="526"/>
                  </a:lnTo>
                  <a:lnTo>
                    <a:pt x="639" y="524"/>
                  </a:lnTo>
                  <a:lnTo>
                    <a:pt x="639" y="524"/>
                  </a:lnTo>
                  <a:lnTo>
                    <a:pt x="639" y="522"/>
                  </a:lnTo>
                  <a:lnTo>
                    <a:pt x="639" y="522"/>
                  </a:lnTo>
                  <a:lnTo>
                    <a:pt x="641" y="520"/>
                  </a:lnTo>
                  <a:lnTo>
                    <a:pt x="641" y="520"/>
                  </a:lnTo>
                  <a:lnTo>
                    <a:pt x="641" y="519"/>
                  </a:lnTo>
                  <a:lnTo>
                    <a:pt x="641" y="519"/>
                  </a:lnTo>
                  <a:lnTo>
                    <a:pt x="641" y="517"/>
                  </a:lnTo>
                  <a:lnTo>
                    <a:pt x="639" y="517"/>
                  </a:lnTo>
                  <a:lnTo>
                    <a:pt x="639" y="515"/>
                  </a:lnTo>
                  <a:lnTo>
                    <a:pt x="639" y="513"/>
                  </a:lnTo>
                  <a:lnTo>
                    <a:pt x="638" y="513"/>
                  </a:lnTo>
                  <a:lnTo>
                    <a:pt x="636" y="513"/>
                  </a:lnTo>
                  <a:lnTo>
                    <a:pt x="634" y="515"/>
                  </a:lnTo>
                  <a:lnTo>
                    <a:pt x="625" y="517"/>
                  </a:lnTo>
                  <a:lnTo>
                    <a:pt x="623" y="517"/>
                  </a:lnTo>
                  <a:lnTo>
                    <a:pt x="623" y="517"/>
                  </a:lnTo>
                  <a:lnTo>
                    <a:pt x="623" y="517"/>
                  </a:lnTo>
                  <a:lnTo>
                    <a:pt x="623" y="515"/>
                  </a:lnTo>
                  <a:lnTo>
                    <a:pt x="621" y="515"/>
                  </a:lnTo>
                  <a:lnTo>
                    <a:pt x="621" y="515"/>
                  </a:lnTo>
                  <a:lnTo>
                    <a:pt x="620" y="515"/>
                  </a:lnTo>
                  <a:lnTo>
                    <a:pt x="620" y="515"/>
                  </a:lnTo>
                  <a:lnTo>
                    <a:pt x="614" y="511"/>
                  </a:lnTo>
                  <a:lnTo>
                    <a:pt x="612" y="510"/>
                  </a:lnTo>
                  <a:lnTo>
                    <a:pt x="609" y="508"/>
                  </a:lnTo>
                  <a:lnTo>
                    <a:pt x="609" y="508"/>
                  </a:lnTo>
                  <a:lnTo>
                    <a:pt x="607" y="508"/>
                  </a:lnTo>
                  <a:lnTo>
                    <a:pt x="607" y="508"/>
                  </a:lnTo>
                  <a:lnTo>
                    <a:pt x="607" y="510"/>
                  </a:lnTo>
                  <a:lnTo>
                    <a:pt x="605" y="508"/>
                  </a:lnTo>
                  <a:lnTo>
                    <a:pt x="605" y="508"/>
                  </a:lnTo>
                  <a:lnTo>
                    <a:pt x="605" y="508"/>
                  </a:lnTo>
                  <a:lnTo>
                    <a:pt x="605" y="506"/>
                  </a:lnTo>
                  <a:lnTo>
                    <a:pt x="605" y="506"/>
                  </a:lnTo>
                  <a:lnTo>
                    <a:pt x="605" y="506"/>
                  </a:lnTo>
                  <a:lnTo>
                    <a:pt x="603" y="504"/>
                  </a:lnTo>
                  <a:lnTo>
                    <a:pt x="603" y="504"/>
                  </a:lnTo>
                  <a:lnTo>
                    <a:pt x="603" y="504"/>
                  </a:lnTo>
                  <a:lnTo>
                    <a:pt x="601" y="502"/>
                  </a:lnTo>
                  <a:lnTo>
                    <a:pt x="601" y="502"/>
                  </a:lnTo>
                  <a:lnTo>
                    <a:pt x="600" y="501"/>
                  </a:lnTo>
                  <a:lnTo>
                    <a:pt x="600" y="501"/>
                  </a:lnTo>
                  <a:lnTo>
                    <a:pt x="600" y="499"/>
                  </a:lnTo>
                  <a:lnTo>
                    <a:pt x="600" y="499"/>
                  </a:lnTo>
                  <a:lnTo>
                    <a:pt x="600" y="499"/>
                  </a:lnTo>
                  <a:lnTo>
                    <a:pt x="601" y="497"/>
                  </a:lnTo>
                  <a:lnTo>
                    <a:pt x="601" y="495"/>
                  </a:lnTo>
                  <a:lnTo>
                    <a:pt x="603" y="495"/>
                  </a:lnTo>
                  <a:lnTo>
                    <a:pt x="601" y="493"/>
                  </a:lnTo>
                  <a:lnTo>
                    <a:pt x="600" y="492"/>
                  </a:lnTo>
                  <a:lnTo>
                    <a:pt x="598" y="490"/>
                  </a:lnTo>
                  <a:lnTo>
                    <a:pt x="598" y="488"/>
                  </a:lnTo>
                  <a:lnTo>
                    <a:pt x="600" y="488"/>
                  </a:lnTo>
                  <a:lnTo>
                    <a:pt x="601" y="484"/>
                  </a:lnTo>
                  <a:lnTo>
                    <a:pt x="603" y="483"/>
                  </a:lnTo>
                  <a:lnTo>
                    <a:pt x="603" y="483"/>
                  </a:lnTo>
                  <a:lnTo>
                    <a:pt x="603" y="481"/>
                  </a:lnTo>
                  <a:lnTo>
                    <a:pt x="603" y="479"/>
                  </a:lnTo>
                  <a:lnTo>
                    <a:pt x="605" y="477"/>
                  </a:lnTo>
                  <a:lnTo>
                    <a:pt x="605" y="477"/>
                  </a:lnTo>
                  <a:lnTo>
                    <a:pt x="607" y="477"/>
                  </a:lnTo>
                  <a:lnTo>
                    <a:pt x="609" y="477"/>
                  </a:lnTo>
                  <a:lnTo>
                    <a:pt x="609" y="477"/>
                  </a:lnTo>
                  <a:lnTo>
                    <a:pt x="609" y="477"/>
                  </a:lnTo>
                  <a:lnTo>
                    <a:pt x="607" y="474"/>
                  </a:lnTo>
                  <a:lnTo>
                    <a:pt x="607" y="474"/>
                  </a:lnTo>
                  <a:lnTo>
                    <a:pt x="607" y="472"/>
                  </a:lnTo>
                  <a:lnTo>
                    <a:pt x="607" y="470"/>
                  </a:lnTo>
                  <a:lnTo>
                    <a:pt x="607" y="470"/>
                  </a:lnTo>
                  <a:lnTo>
                    <a:pt x="607" y="468"/>
                  </a:lnTo>
                  <a:lnTo>
                    <a:pt x="607" y="468"/>
                  </a:lnTo>
                  <a:lnTo>
                    <a:pt x="607" y="468"/>
                  </a:lnTo>
                  <a:lnTo>
                    <a:pt x="607" y="468"/>
                  </a:lnTo>
                  <a:lnTo>
                    <a:pt x="607" y="468"/>
                  </a:lnTo>
                  <a:lnTo>
                    <a:pt x="607" y="468"/>
                  </a:lnTo>
                  <a:lnTo>
                    <a:pt x="607" y="466"/>
                  </a:lnTo>
                  <a:lnTo>
                    <a:pt x="605" y="466"/>
                  </a:lnTo>
                  <a:lnTo>
                    <a:pt x="603" y="464"/>
                  </a:lnTo>
                  <a:lnTo>
                    <a:pt x="603" y="464"/>
                  </a:lnTo>
                  <a:lnTo>
                    <a:pt x="600" y="466"/>
                  </a:lnTo>
                  <a:lnTo>
                    <a:pt x="600" y="464"/>
                  </a:lnTo>
                  <a:lnTo>
                    <a:pt x="596" y="463"/>
                  </a:lnTo>
                  <a:lnTo>
                    <a:pt x="594" y="463"/>
                  </a:lnTo>
                  <a:lnTo>
                    <a:pt x="592" y="461"/>
                  </a:lnTo>
                  <a:lnTo>
                    <a:pt x="592" y="457"/>
                  </a:lnTo>
                  <a:lnTo>
                    <a:pt x="592" y="454"/>
                  </a:lnTo>
                  <a:lnTo>
                    <a:pt x="592" y="454"/>
                  </a:lnTo>
                  <a:lnTo>
                    <a:pt x="591" y="454"/>
                  </a:lnTo>
                  <a:lnTo>
                    <a:pt x="589" y="454"/>
                  </a:lnTo>
                  <a:lnTo>
                    <a:pt x="589" y="452"/>
                  </a:lnTo>
                  <a:lnTo>
                    <a:pt x="589" y="452"/>
                  </a:lnTo>
                  <a:lnTo>
                    <a:pt x="589" y="450"/>
                  </a:lnTo>
                  <a:lnTo>
                    <a:pt x="589" y="450"/>
                  </a:lnTo>
                  <a:lnTo>
                    <a:pt x="587" y="450"/>
                  </a:lnTo>
                  <a:lnTo>
                    <a:pt x="587" y="448"/>
                  </a:lnTo>
                  <a:lnTo>
                    <a:pt x="587" y="446"/>
                  </a:lnTo>
                  <a:lnTo>
                    <a:pt x="589" y="446"/>
                  </a:lnTo>
                  <a:lnTo>
                    <a:pt x="589" y="446"/>
                  </a:lnTo>
                  <a:lnTo>
                    <a:pt x="591" y="445"/>
                  </a:lnTo>
                  <a:lnTo>
                    <a:pt x="591" y="445"/>
                  </a:lnTo>
                  <a:lnTo>
                    <a:pt x="591" y="445"/>
                  </a:lnTo>
                  <a:lnTo>
                    <a:pt x="592" y="445"/>
                  </a:lnTo>
                  <a:lnTo>
                    <a:pt x="592" y="445"/>
                  </a:lnTo>
                  <a:lnTo>
                    <a:pt x="592" y="445"/>
                  </a:lnTo>
                  <a:lnTo>
                    <a:pt x="594" y="445"/>
                  </a:lnTo>
                  <a:lnTo>
                    <a:pt x="596" y="445"/>
                  </a:lnTo>
                  <a:lnTo>
                    <a:pt x="598" y="445"/>
                  </a:lnTo>
                  <a:lnTo>
                    <a:pt x="600" y="446"/>
                  </a:lnTo>
                  <a:lnTo>
                    <a:pt x="600" y="445"/>
                  </a:lnTo>
                  <a:lnTo>
                    <a:pt x="601" y="445"/>
                  </a:lnTo>
                  <a:lnTo>
                    <a:pt x="600" y="445"/>
                  </a:lnTo>
                  <a:lnTo>
                    <a:pt x="600" y="445"/>
                  </a:lnTo>
                  <a:lnTo>
                    <a:pt x="600" y="443"/>
                  </a:lnTo>
                  <a:lnTo>
                    <a:pt x="601" y="443"/>
                  </a:lnTo>
                  <a:lnTo>
                    <a:pt x="601" y="443"/>
                  </a:lnTo>
                  <a:lnTo>
                    <a:pt x="603" y="443"/>
                  </a:lnTo>
                  <a:lnTo>
                    <a:pt x="603" y="443"/>
                  </a:lnTo>
                  <a:lnTo>
                    <a:pt x="603" y="441"/>
                  </a:lnTo>
                  <a:lnTo>
                    <a:pt x="605" y="441"/>
                  </a:lnTo>
                  <a:lnTo>
                    <a:pt x="607" y="439"/>
                  </a:lnTo>
                  <a:lnTo>
                    <a:pt x="609" y="439"/>
                  </a:lnTo>
                  <a:lnTo>
                    <a:pt x="609" y="439"/>
                  </a:lnTo>
                  <a:lnTo>
                    <a:pt x="609" y="441"/>
                  </a:lnTo>
                  <a:lnTo>
                    <a:pt x="609" y="441"/>
                  </a:lnTo>
                  <a:lnTo>
                    <a:pt x="610" y="439"/>
                  </a:lnTo>
                  <a:lnTo>
                    <a:pt x="610" y="437"/>
                  </a:lnTo>
                  <a:lnTo>
                    <a:pt x="612" y="437"/>
                  </a:lnTo>
                  <a:lnTo>
                    <a:pt x="612" y="436"/>
                  </a:lnTo>
                  <a:lnTo>
                    <a:pt x="612" y="434"/>
                  </a:lnTo>
                  <a:lnTo>
                    <a:pt x="610" y="432"/>
                  </a:lnTo>
                  <a:lnTo>
                    <a:pt x="612" y="432"/>
                  </a:lnTo>
                  <a:lnTo>
                    <a:pt x="614" y="430"/>
                  </a:lnTo>
                  <a:lnTo>
                    <a:pt x="614" y="428"/>
                  </a:lnTo>
                  <a:lnTo>
                    <a:pt x="614" y="427"/>
                  </a:lnTo>
                  <a:lnTo>
                    <a:pt x="614" y="427"/>
                  </a:lnTo>
                  <a:lnTo>
                    <a:pt x="614" y="427"/>
                  </a:lnTo>
                  <a:lnTo>
                    <a:pt x="612" y="425"/>
                  </a:lnTo>
                  <a:lnTo>
                    <a:pt x="612" y="425"/>
                  </a:lnTo>
                  <a:lnTo>
                    <a:pt x="610" y="423"/>
                  </a:lnTo>
                  <a:lnTo>
                    <a:pt x="610" y="423"/>
                  </a:lnTo>
                  <a:lnTo>
                    <a:pt x="610" y="423"/>
                  </a:lnTo>
                  <a:lnTo>
                    <a:pt x="610" y="421"/>
                  </a:lnTo>
                  <a:lnTo>
                    <a:pt x="609" y="421"/>
                  </a:lnTo>
                  <a:lnTo>
                    <a:pt x="605" y="419"/>
                  </a:lnTo>
                  <a:lnTo>
                    <a:pt x="605" y="418"/>
                  </a:lnTo>
                  <a:lnTo>
                    <a:pt x="605" y="416"/>
                  </a:lnTo>
                  <a:lnTo>
                    <a:pt x="605" y="414"/>
                  </a:lnTo>
                  <a:lnTo>
                    <a:pt x="605" y="414"/>
                  </a:lnTo>
                  <a:lnTo>
                    <a:pt x="605" y="414"/>
                  </a:lnTo>
                  <a:lnTo>
                    <a:pt x="605" y="412"/>
                  </a:lnTo>
                  <a:lnTo>
                    <a:pt x="605" y="412"/>
                  </a:lnTo>
                  <a:lnTo>
                    <a:pt x="605" y="410"/>
                  </a:lnTo>
                  <a:lnTo>
                    <a:pt x="605" y="410"/>
                  </a:lnTo>
                  <a:lnTo>
                    <a:pt x="605" y="410"/>
                  </a:lnTo>
                  <a:lnTo>
                    <a:pt x="603" y="408"/>
                  </a:lnTo>
                  <a:lnTo>
                    <a:pt x="601" y="408"/>
                  </a:lnTo>
                  <a:lnTo>
                    <a:pt x="601" y="407"/>
                  </a:lnTo>
                  <a:lnTo>
                    <a:pt x="600" y="407"/>
                  </a:lnTo>
                  <a:lnTo>
                    <a:pt x="600" y="407"/>
                  </a:lnTo>
                  <a:lnTo>
                    <a:pt x="598" y="407"/>
                  </a:lnTo>
                  <a:lnTo>
                    <a:pt x="596" y="405"/>
                  </a:lnTo>
                  <a:lnTo>
                    <a:pt x="596" y="401"/>
                  </a:lnTo>
                  <a:lnTo>
                    <a:pt x="596" y="399"/>
                  </a:lnTo>
                  <a:lnTo>
                    <a:pt x="596" y="399"/>
                  </a:lnTo>
                  <a:lnTo>
                    <a:pt x="596" y="398"/>
                  </a:lnTo>
                  <a:lnTo>
                    <a:pt x="596" y="396"/>
                  </a:lnTo>
                  <a:lnTo>
                    <a:pt x="598" y="396"/>
                  </a:lnTo>
                  <a:lnTo>
                    <a:pt x="600" y="396"/>
                  </a:lnTo>
                  <a:lnTo>
                    <a:pt x="600" y="396"/>
                  </a:lnTo>
                  <a:lnTo>
                    <a:pt x="600" y="396"/>
                  </a:lnTo>
                  <a:lnTo>
                    <a:pt x="600" y="396"/>
                  </a:lnTo>
                  <a:lnTo>
                    <a:pt x="600" y="396"/>
                  </a:lnTo>
                  <a:lnTo>
                    <a:pt x="600" y="396"/>
                  </a:lnTo>
                  <a:lnTo>
                    <a:pt x="600" y="396"/>
                  </a:lnTo>
                  <a:lnTo>
                    <a:pt x="600" y="396"/>
                  </a:lnTo>
                  <a:lnTo>
                    <a:pt x="601" y="396"/>
                  </a:lnTo>
                  <a:lnTo>
                    <a:pt x="601" y="396"/>
                  </a:lnTo>
                  <a:lnTo>
                    <a:pt x="603" y="394"/>
                  </a:lnTo>
                  <a:lnTo>
                    <a:pt x="605" y="394"/>
                  </a:lnTo>
                  <a:lnTo>
                    <a:pt x="605" y="394"/>
                  </a:lnTo>
                  <a:lnTo>
                    <a:pt x="605" y="392"/>
                  </a:lnTo>
                  <a:lnTo>
                    <a:pt x="607" y="392"/>
                  </a:lnTo>
                  <a:lnTo>
                    <a:pt x="607" y="390"/>
                  </a:lnTo>
                  <a:lnTo>
                    <a:pt x="607" y="390"/>
                  </a:lnTo>
                  <a:lnTo>
                    <a:pt x="609" y="389"/>
                  </a:lnTo>
                  <a:lnTo>
                    <a:pt x="607" y="389"/>
                  </a:lnTo>
                  <a:lnTo>
                    <a:pt x="607" y="389"/>
                  </a:lnTo>
                  <a:lnTo>
                    <a:pt x="607" y="387"/>
                  </a:lnTo>
                  <a:lnTo>
                    <a:pt x="607" y="385"/>
                  </a:lnTo>
                  <a:lnTo>
                    <a:pt x="607" y="385"/>
                  </a:lnTo>
                  <a:lnTo>
                    <a:pt x="605" y="385"/>
                  </a:lnTo>
                  <a:lnTo>
                    <a:pt x="603" y="381"/>
                  </a:lnTo>
                  <a:lnTo>
                    <a:pt x="601" y="380"/>
                  </a:lnTo>
                  <a:lnTo>
                    <a:pt x="601" y="380"/>
                  </a:lnTo>
                  <a:lnTo>
                    <a:pt x="601" y="381"/>
                  </a:lnTo>
                  <a:lnTo>
                    <a:pt x="600" y="381"/>
                  </a:lnTo>
                  <a:lnTo>
                    <a:pt x="600" y="381"/>
                  </a:lnTo>
                  <a:lnTo>
                    <a:pt x="600" y="381"/>
                  </a:lnTo>
                  <a:lnTo>
                    <a:pt x="600" y="380"/>
                  </a:lnTo>
                  <a:lnTo>
                    <a:pt x="600" y="380"/>
                  </a:lnTo>
                  <a:lnTo>
                    <a:pt x="600" y="380"/>
                  </a:lnTo>
                  <a:lnTo>
                    <a:pt x="600" y="380"/>
                  </a:lnTo>
                  <a:lnTo>
                    <a:pt x="600" y="378"/>
                  </a:lnTo>
                  <a:lnTo>
                    <a:pt x="600" y="378"/>
                  </a:lnTo>
                  <a:lnTo>
                    <a:pt x="600" y="378"/>
                  </a:lnTo>
                  <a:lnTo>
                    <a:pt x="600" y="378"/>
                  </a:lnTo>
                  <a:lnTo>
                    <a:pt x="600" y="378"/>
                  </a:lnTo>
                  <a:lnTo>
                    <a:pt x="600" y="376"/>
                  </a:lnTo>
                  <a:lnTo>
                    <a:pt x="600" y="376"/>
                  </a:lnTo>
                  <a:lnTo>
                    <a:pt x="600" y="376"/>
                  </a:lnTo>
                  <a:lnTo>
                    <a:pt x="596" y="374"/>
                  </a:lnTo>
                  <a:lnTo>
                    <a:pt x="594" y="372"/>
                  </a:lnTo>
                  <a:lnTo>
                    <a:pt x="596" y="371"/>
                  </a:lnTo>
                  <a:lnTo>
                    <a:pt x="596" y="369"/>
                  </a:lnTo>
                  <a:lnTo>
                    <a:pt x="598" y="365"/>
                  </a:lnTo>
                  <a:lnTo>
                    <a:pt x="598" y="363"/>
                  </a:lnTo>
                  <a:lnTo>
                    <a:pt x="596" y="362"/>
                  </a:lnTo>
                  <a:lnTo>
                    <a:pt x="594" y="360"/>
                  </a:lnTo>
                  <a:lnTo>
                    <a:pt x="594" y="358"/>
                  </a:lnTo>
                  <a:lnTo>
                    <a:pt x="596" y="356"/>
                  </a:lnTo>
                  <a:lnTo>
                    <a:pt x="596" y="356"/>
                  </a:lnTo>
                  <a:lnTo>
                    <a:pt x="596" y="354"/>
                  </a:lnTo>
                  <a:lnTo>
                    <a:pt x="596" y="354"/>
                  </a:lnTo>
                  <a:lnTo>
                    <a:pt x="596" y="354"/>
                  </a:lnTo>
                  <a:lnTo>
                    <a:pt x="596" y="354"/>
                  </a:lnTo>
                  <a:lnTo>
                    <a:pt x="594" y="353"/>
                  </a:lnTo>
                  <a:lnTo>
                    <a:pt x="587" y="351"/>
                  </a:lnTo>
                  <a:lnTo>
                    <a:pt x="583" y="351"/>
                  </a:lnTo>
                  <a:lnTo>
                    <a:pt x="582" y="353"/>
                  </a:lnTo>
                  <a:lnTo>
                    <a:pt x="576" y="354"/>
                  </a:lnTo>
                  <a:lnTo>
                    <a:pt x="574" y="354"/>
                  </a:lnTo>
                  <a:lnTo>
                    <a:pt x="573" y="354"/>
                  </a:lnTo>
                  <a:lnTo>
                    <a:pt x="573" y="356"/>
                  </a:lnTo>
                  <a:lnTo>
                    <a:pt x="571" y="358"/>
                  </a:lnTo>
                  <a:lnTo>
                    <a:pt x="569" y="360"/>
                  </a:lnTo>
                  <a:lnTo>
                    <a:pt x="567" y="360"/>
                  </a:lnTo>
                  <a:lnTo>
                    <a:pt x="567" y="362"/>
                  </a:lnTo>
                  <a:lnTo>
                    <a:pt x="567" y="362"/>
                  </a:lnTo>
                  <a:lnTo>
                    <a:pt x="569" y="363"/>
                  </a:lnTo>
                  <a:lnTo>
                    <a:pt x="569" y="363"/>
                  </a:lnTo>
                  <a:lnTo>
                    <a:pt x="569" y="365"/>
                  </a:lnTo>
                  <a:lnTo>
                    <a:pt x="569" y="365"/>
                  </a:lnTo>
                  <a:lnTo>
                    <a:pt x="569" y="365"/>
                  </a:lnTo>
                  <a:lnTo>
                    <a:pt x="571" y="365"/>
                  </a:lnTo>
                  <a:lnTo>
                    <a:pt x="571" y="365"/>
                  </a:lnTo>
                  <a:lnTo>
                    <a:pt x="571" y="367"/>
                  </a:lnTo>
                  <a:lnTo>
                    <a:pt x="569" y="369"/>
                  </a:lnTo>
                  <a:lnTo>
                    <a:pt x="567" y="371"/>
                  </a:lnTo>
                  <a:lnTo>
                    <a:pt x="564" y="374"/>
                  </a:lnTo>
                  <a:lnTo>
                    <a:pt x="562" y="374"/>
                  </a:lnTo>
                  <a:lnTo>
                    <a:pt x="560" y="374"/>
                  </a:lnTo>
                  <a:lnTo>
                    <a:pt x="558" y="374"/>
                  </a:lnTo>
                  <a:lnTo>
                    <a:pt x="556" y="374"/>
                  </a:lnTo>
                  <a:lnTo>
                    <a:pt x="554" y="374"/>
                  </a:lnTo>
                  <a:lnTo>
                    <a:pt x="554" y="372"/>
                  </a:lnTo>
                  <a:lnTo>
                    <a:pt x="556" y="372"/>
                  </a:lnTo>
                  <a:lnTo>
                    <a:pt x="556" y="372"/>
                  </a:lnTo>
                  <a:lnTo>
                    <a:pt x="554" y="371"/>
                  </a:lnTo>
                  <a:lnTo>
                    <a:pt x="554" y="371"/>
                  </a:lnTo>
                  <a:lnTo>
                    <a:pt x="554" y="369"/>
                  </a:lnTo>
                  <a:lnTo>
                    <a:pt x="556" y="369"/>
                  </a:lnTo>
                  <a:lnTo>
                    <a:pt x="558" y="367"/>
                  </a:lnTo>
                  <a:lnTo>
                    <a:pt x="558" y="367"/>
                  </a:lnTo>
                  <a:lnTo>
                    <a:pt x="558" y="367"/>
                  </a:lnTo>
                  <a:lnTo>
                    <a:pt x="560" y="367"/>
                  </a:lnTo>
                  <a:lnTo>
                    <a:pt x="560" y="367"/>
                  </a:lnTo>
                  <a:lnTo>
                    <a:pt x="560" y="367"/>
                  </a:lnTo>
                  <a:lnTo>
                    <a:pt x="560" y="367"/>
                  </a:lnTo>
                  <a:lnTo>
                    <a:pt x="562" y="367"/>
                  </a:lnTo>
                  <a:lnTo>
                    <a:pt x="562" y="365"/>
                  </a:lnTo>
                  <a:lnTo>
                    <a:pt x="562" y="365"/>
                  </a:lnTo>
                  <a:lnTo>
                    <a:pt x="562" y="365"/>
                  </a:lnTo>
                  <a:lnTo>
                    <a:pt x="562" y="362"/>
                  </a:lnTo>
                  <a:lnTo>
                    <a:pt x="562" y="362"/>
                  </a:lnTo>
                  <a:lnTo>
                    <a:pt x="562" y="360"/>
                  </a:lnTo>
                  <a:lnTo>
                    <a:pt x="564" y="358"/>
                  </a:lnTo>
                  <a:lnTo>
                    <a:pt x="564" y="358"/>
                  </a:lnTo>
                  <a:lnTo>
                    <a:pt x="564" y="356"/>
                  </a:lnTo>
                  <a:lnTo>
                    <a:pt x="562" y="356"/>
                  </a:lnTo>
                  <a:lnTo>
                    <a:pt x="560" y="354"/>
                  </a:lnTo>
                  <a:lnTo>
                    <a:pt x="560" y="354"/>
                  </a:lnTo>
                  <a:lnTo>
                    <a:pt x="560" y="353"/>
                  </a:lnTo>
                  <a:lnTo>
                    <a:pt x="560" y="353"/>
                  </a:lnTo>
                  <a:lnTo>
                    <a:pt x="560" y="353"/>
                  </a:lnTo>
                  <a:lnTo>
                    <a:pt x="560" y="353"/>
                  </a:lnTo>
                  <a:lnTo>
                    <a:pt x="560" y="353"/>
                  </a:lnTo>
                  <a:lnTo>
                    <a:pt x="560" y="351"/>
                  </a:lnTo>
                  <a:lnTo>
                    <a:pt x="560" y="351"/>
                  </a:lnTo>
                  <a:lnTo>
                    <a:pt x="560" y="351"/>
                  </a:lnTo>
                  <a:lnTo>
                    <a:pt x="560" y="351"/>
                  </a:lnTo>
                  <a:lnTo>
                    <a:pt x="560" y="349"/>
                  </a:lnTo>
                  <a:lnTo>
                    <a:pt x="562" y="347"/>
                  </a:lnTo>
                  <a:lnTo>
                    <a:pt x="564" y="343"/>
                  </a:lnTo>
                  <a:lnTo>
                    <a:pt x="564" y="343"/>
                  </a:lnTo>
                  <a:lnTo>
                    <a:pt x="562" y="342"/>
                  </a:lnTo>
                  <a:lnTo>
                    <a:pt x="564" y="342"/>
                  </a:lnTo>
                  <a:lnTo>
                    <a:pt x="571" y="334"/>
                  </a:lnTo>
                  <a:lnTo>
                    <a:pt x="574" y="333"/>
                  </a:lnTo>
                  <a:lnTo>
                    <a:pt x="574" y="333"/>
                  </a:lnTo>
                  <a:lnTo>
                    <a:pt x="576" y="331"/>
                  </a:lnTo>
                  <a:lnTo>
                    <a:pt x="576" y="331"/>
                  </a:lnTo>
                  <a:lnTo>
                    <a:pt x="578" y="329"/>
                  </a:lnTo>
                  <a:lnTo>
                    <a:pt x="578" y="329"/>
                  </a:lnTo>
                  <a:lnTo>
                    <a:pt x="578" y="329"/>
                  </a:lnTo>
                  <a:lnTo>
                    <a:pt x="578" y="327"/>
                  </a:lnTo>
                  <a:lnTo>
                    <a:pt x="578" y="327"/>
                  </a:lnTo>
                  <a:lnTo>
                    <a:pt x="578" y="327"/>
                  </a:lnTo>
                  <a:lnTo>
                    <a:pt x="578" y="325"/>
                  </a:lnTo>
                  <a:lnTo>
                    <a:pt x="578" y="325"/>
                  </a:lnTo>
                  <a:lnTo>
                    <a:pt x="578" y="324"/>
                  </a:lnTo>
                  <a:lnTo>
                    <a:pt x="578" y="324"/>
                  </a:lnTo>
                  <a:lnTo>
                    <a:pt x="578" y="322"/>
                  </a:lnTo>
                  <a:lnTo>
                    <a:pt x="580" y="322"/>
                  </a:lnTo>
                  <a:lnTo>
                    <a:pt x="580" y="322"/>
                  </a:lnTo>
                  <a:lnTo>
                    <a:pt x="580" y="320"/>
                  </a:lnTo>
                  <a:lnTo>
                    <a:pt x="578" y="318"/>
                  </a:lnTo>
                  <a:lnTo>
                    <a:pt x="578" y="318"/>
                  </a:lnTo>
                  <a:lnTo>
                    <a:pt x="578" y="316"/>
                  </a:lnTo>
                  <a:lnTo>
                    <a:pt x="582" y="315"/>
                  </a:lnTo>
                  <a:lnTo>
                    <a:pt x="587" y="313"/>
                  </a:lnTo>
                  <a:lnTo>
                    <a:pt x="591" y="311"/>
                  </a:lnTo>
                  <a:lnTo>
                    <a:pt x="591" y="309"/>
                  </a:lnTo>
                  <a:lnTo>
                    <a:pt x="591" y="307"/>
                  </a:lnTo>
                  <a:lnTo>
                    <a:pt x="591" y="306"/>
                  </a:lnTo>
                  <a:lnTo>
                    <a:pt x="592" y="306"/>
                  </a:lnTo>
                  <a:lnTo>
                    <a:pt x="592" y="306"/>
                  </a:lnTo>
                  <a:lnTo>
                    <a:pt x="592" y="304"/>
                  </a:lnTo>
                  <a:lnTo>
                    <a:pt x="592" y="304"/>
                  </a:lnTo>
                  <a:lnTo>
                    <a:pt x="594" y="304"/>
                  </a:lnTo>
                  <a:lnTo>
                    <a:pt x="594" y="302"/>
                  </a:lnTo>
                  <a:lnTo>
                    <a:pt x="596" y="302"/>
                  </a:lnTo>
                  <a:lnTo>
                    <a:pt x="598" y="300"/>
                  </a:lnTo>
                  <a:lnTo>
                    <a:pt x="598" y="298"/>
                  </a:lnTo>
                  <a:lnTo>
                    <a:pt x="600" y="298"/>
                  </a:lnTo>
                  <a:lnTo>
                    <a:pt x="601" y="297"/>
                  </a:lnTo>
                  <a:lnTo>
                    <a:pt x="605" y="293"/>
                  </a:lnTo>
                  <a:lnTo>
                    <a:pt x="605" y="291"/>
                  </a:lnTo>
                  <a:lnTo>
                    <a:pt x="605" y="291"/>
                  </a:lnTo>
                  <a:lnTo>
                    <a:pt x="605" y="289"/>
                  </a:lnTo>
                  <a:lnTo>
                    <a:pt x="607" y="289"/>
                  </a:lnTo>
                  <a:lnTo>
                    <a:pt x="607" y="289"/>
                  </a:lnTo>
                  <a:lnTo>
                    <a:pt x="607" y="287"/>
                  </a:lnTo>
                  <a:lnTo>
                    <a:pt x="607" y="287"/>
                  </a:lnTo>
                  <a:lnTo>
                    <a:pt x="609" y="287"/>
                  </a:lnTo>
                  <a:lnTo>
                    <a:pt x="609" y="287"/>
                  </a:lnTo>
                  <a:lnTo>
                    <a:pt x="609" y="287"/>
                  </a:lnTo>
                  <a:lnTo>
                    <a:pt x="609" y="286"/>
                  </a:lnTo>
                  <a:lnTo>
                    <a:pt x="607" y="286"/>
                  </a:lnTo>
                  <a:lnTo>
                    <a:pt x="607" y="284"/>
                  </a:lnTo>
                  <a:lnTo>
                    <a:pt x="607" y="286"/>
                  </a:lnTo>
                  <a:lnTo>
                    <a:pt x="600" y="286"/>
                  </a:lnTo>
                  <a:lnTo>
                    <a:pt x="600" y="284"/>
                  </a:lnTo>
                  <a:lnTo>
                    <a:pt x="601" y="284"/>
                  </a:lnTo>
                  <a:lnTo>
                    <a:pt x="601" y="282"/>
                  </a:lnTo>
                  <a:lnTo>
                    <a:pt x="603" y="282"/>
                  </a:lnTo>
                  <a:lnTo>
                    <a:pt x="603" y="280"/>
                  </a:lnTo>
                  <a:lnTo>
                    <a:pt x="605" y="280"/>
                  </a:lnTo>
                  <a:lnTo>
                    <a:pt x="605" y="280"/>
                  </a:lnTo>
                  <a:lnTo>
                    <a:pt x="605" y="278"/>
                  </a:lnTo>
                  <a:lnTo>
                    <a:pt x="607" y="278"/>
                  </a:lnTo>
                  <a:lnTo>
                    <a:pt x="607" y="277"/>
                  </a:lnTo>
                  <a:lnTo>
                    <a:pt x="605" y="277"/>
                  </a:lnTo>
                  <a:lnTo>
                    <a:pt x="605" y="275"/>
                  </a:lnTo>
                  <a:lnTo>
                    <a:pt x="607" y="275"/>
                  </a:lnTo>
                  <a:lnTo>
                    <a:pt x="607" y="275"/>
                  </a:lnTo>
                  <a:lnTo>
                    <a:pt x="607" y="275"/>
                  </a:lnTo>
                  <a:lnTo>
                    <a:pt x="607" y="275"/>
                  </a:lnTo>
                  <a:lnTo>
                    <a:pt x="609" y="275"/>
                  </a:lnTo>
                  <a:lnTo>
                    <a:pt x="609" y="275"/>
                  </a:lnTo>
                  <a:lnTo>
                    <a:pt x="612" y="275"/>
                  </a:lnTo>
                  <a:lnTo>
                    <a:pt x="612" y="275"/>
                  </a:lnTo>
                  <a:lnTo>
                    <a:pt x="614" y="277"/>
                  </a:lnTo>
                  <a:lnTo>
                    <a:pt x="614" y="277"/>
                  </a:lnTo>
                  <a:lnTo>
                    <a:pt x="614" y="277"/>
                  </a:lnTo>
                  <a:lnTo>
                    <a:pt x="616" y="275"/>
                  </a:lnTo>
                  <a:lnTo>
                    <a:pt x="614" y="278"/>
                  </a:lnTo>
                  <a:lnTo>
                    <a:pt x="616" y="278"/>
                  </a:lnTo>
                  <a:lnTo>
                    <a:pt x="616" y="280"/>
                  </a:lnTo>
                  <a:lnTo>
                    <a:pt x="618" y="280"/>
                  </a:lnTo>
                  <a:lnTo>
                    <a:pt x="618" y="280"/>
                  </a:lnTo>
                  <a:lnTo>
                    <a:pt x="618" y="280"/>
                  </a:lnTo>
                  <a:lnTo>
                    <a:pt x="618" y="280"/>
                  </a:lnTo>
                  <a:lnTo>
                    <a:pt x="620" y="280"/>
                  </a:lnTo>
                  <a:lnTo>
                    <a:pt x="620" y="280"/>
                  </a:lnTo>
                  <a:lnTo>
                    <a:pt x="621" y="280"/>
                  </a:lnTo>
                  <a:lnTo>
                    <a:pt x="621" y="280"/>
                  </a:lnTo>
                  <a:lnTo>
                    <a:pt x="623" y="280"/>
                  </a:lnTo>
                  <a:lnTo>
                    <a:pt x="625" y="280"/>
                  </a:lnTo>
                  <a:lnTo>
                    <a:pt x="627" y="280"/>
                  </a:lnTo>
                  <a:lnTo>
                    <a:pt x="627" y="280"/>
                  </a:lnTo>
                  <a:lnTo>
                    <a:pt x="629" y="278"/>
                  </a:lnTo>
                  <a:lnTo>
                    <a:pt x="629" y="278"/>
                  </a:lnTo>
                  <a:lnTo>
                    <a:pt x="629" y="277"/>
                  </a:lnTo>
                  <a:lnTo>
                    <a:pt x="629" y="277"/>
                  </a:lnTo>
                  <a:lnTo>
                    <a:pt x="629" y="277"/>
                  </a:lnTo>
                  <a:lnTo>
                    <a:pt x="629" y="277"/>
                  </a:lnTo>
                  <a:lnTo>
                    <a:pt x="627" y="277"/>
                  </a:lnTo>
                  <a:lnTo>
                    <a:pt x="627" y="275"/>
                  </a:lnTo>
                  <a:lnTo>
                    <a:pt x="629" y="275"/>
                  </a:lnTo>
                  <a:lnTo>
                    <a:pt x="629" y="275"/>
                  </a:lnTo>
                  <a:lnTo>
                    <a:pt x="629" y="277"/>
                  </a:lnTo>
                  <a:lnTo>
                    <a:pt x="630" y="277"/>
                  </a:lnTo>
                  <a:lnTo>
                    <a:pt x="630" y="277"/>
                  </a:lnTo>
                  <a:lnTo>
                    <a:pt x="630" y="275"/>
                  </a:lnTo>
                  <a:lnTo>
                    <a:pt x="630" y="275"/>
                  </a:lnTo>
                  <a:lnTo>
                    <a:pt x="630" y="275"/>
                  </a:lnTo>
                  <a:lnTo>
                    <a:pt x="630" y="275"/>
                  </a:lnTo>
                  <a:lnTo>
                    <a:pt x="630" y="275"/>
                  </a:lnTo>
                  <a:lnTo>
                    <a:pt x="630" y="275"/>
                  </a:lnTo>
                  <a:lnTo>
                    <a:pt x="630" y="275"/>
                  </a:lnTo>
                  <a:lnTo>
                    <a:pt x="630" y="275"/>
                  </a:lnTo>
                  <a:lnTo>
                    <a:pt x="630" y="273"/>
                  </a:lnTo>
                  <a:lnTo>
                    <a:pt x="630" y="273"/>
                  </a:lnTo>
                  <a:lnTo>
                    <a:pt x="632" y="273"/>
                  </a:lnTo>
                  <a:lnTo>
                    <a:pt x="632" y="273"/>
                  </a:lnTo>
                  <a:lnTo>
                    <a:pt x="632" y="273"/>
                  </a:lnTo>
                  <a:lnTo>
                    <a:pt x="632" y="273"/>
                  </a:lnTo>
                  <a:lnTo>
                    <a:pt x="632" y="273"/>
                  </a:lnTo>
                  <a:lnTo>
                    <a:pt x="630" y="271"/>
                  </a:lnTo>
                  <a:lnTo>
                    <a:pt x="630" y="271"/>
                  </a:lnTo>
                  <a:lnTo>
                    <a:pt x="632" y="269"/>
                  </a:lnTo>
                  <a:lnTo>
                    <a:pt x="634" y="269"/>
                  </a:lnTo>
                  <a:lnTo>
                    <a:pt x="634" y="269"/>
                  </a:lnTo>
                  <a:lnTo>
                    <a:pt x="636" y="269"/>
                  </a:lnTo>
                  <a:lnTo>
                    <a:pt x="636" y="269"/>
                  </a:lnTo>
                  <a:lnTo>
                    <a:pt x="636" y="268"/>
                  </a:lnTo>
                  <a:lnTo>
                    <a:pt x="636" y="268"/>
                  </a:lnTo>
                  <a:lnTo>
                    <a:pt x="636" y="268"/>
                  </a:lnTo>
                  <a:lnTo>
                    <a:pt x="636" y="266"/>
                  </a:lnTo>
                  <a:lnTo>
                    <a:pt x="636" y="266"/>
                  </a:lnTo>
                  <a:lnTo>
                    <a:pt x="636" y="266"/>
                  </a:lnTo>
                  <a:lnTo>
                    <a:pt x="634" y="264"/>
                  </a:lnTo>
                  <a:lnTo>
                    <a:pt x="634" y="262"/>
                  </a:lnTo>
                  <a:lnTo>
                    <a:pt x="632" y="262"/>
                  </a:lnTo>
                  <a:lnTo>
                    <a:pt x="632" y="262"/>
                  </a:lnTo>
                  <a:lnTo>
                    <a:pt x="632" y="260"/>
                  </a:lnTo>
                  <a:lnTo>
                    <a:pt x="632" y="260"/>
                  </a:lnTo>
                  <a:lnTo>
                    <a:pt x="632" y="259"/>
                  </a:lnTo>
                  <a:lnTo>
                    <a:pt x="634" y="259"/>
                  </a:lnTo>
                  <a:lnTo>
                    <a:pt x="634" y="259"/>
                  </a:lnTo>
                  <a:lnTo>
                    <a:pt x="634" y="257"/>
                  </a:lnTo>
                  <a:lnTo>
                    <a:pt x="632" y="253"/>
                  </a:lnTo>
                  <a:lnTo>
                    <a:pt x="634" y="253"/>
                  </a:lnTo>
                  <a:lnTo>
                    <a:pt x="634" y="251"/>
                  </a:lnTo>
                  <a:lnTo>
                    <a:pt x="634" y="250"/>
                  </a:lnTo>
                  <a:lnTo>
                    <a:pt x="634" y="250"/>
                  </a:lnTo>
                  <a:lnTo>
                    <a:pt x="636" y="250"/>
                  </a:lnTo>
                  <a:lnTo>
                    <a:pt x="634" y="248"/>
                  </a:lnTo>
                  <a:lnTo>
                    <a:pt x="634" y="248"/>
                  </a:lnTo>
                  <a:lnTo>
                    <a:pt x="634" y="248"/>
                  </a:lnTo>
                  <a:lnTo>
                    <a:pt x="634" y="246"/>
                  </a:lnTo>
                  <a:lnTo>
                    <a:pt x="634" y="246"/>
                  </a:lnTo>
                  <a:lnTo>
                    <a:pt x="634" y="246"/>
                  </a:lnTo>
                  <a:lnTo>
                    <a:pt x="636" y="246"/>
                  </a:lnTo>
                  <a:lnTo>
                    <a:pt x="636" y="246"/>
                  </a:lnTo>
                  <a:lnTo>
                    <a:pt x="636" y="244"/>
                  </a:lnTo>
                  <a:lnTo>
                    <a:pt x="636" y="244"/>
                  </a:lnTo>
                  <a:lnTo>
                    <a:pt x="636" y="242"/>
                  </a:lnTo>
                  <a:lnTo>
                    <a:pt x="636" y="242"/>
                  </a:lnTo>
                  <a:lnTo>
                    <a:pt x="638" y="241"/>
                  </a:lnTo>
                  <a:lnTo>
                    <a:pt x="638" y="241"/>
                  </a:lnTo>
                  <a:lnTo>
                    <a:pt x="638" y="237"/>
                  </a:lnTo>
                  <a:lnTo>
                    <a:pt x="636" y="233"/>
                  </a:lnTo>
                  <a:lnTo>
                    <a:pt x="636" y="231"/>
                  </a:lnTo>
                  <a:lnTo>
                    <a:pt x="636" y="230"/>
                  </a:lnTo>
                  <a:lnTo>
                    <a:pt x="636" y="228"/>
                  </a:lnTo>
                  <a:lnTo>
                    <a:pt x="636" y="228"/>
                  </a:lnTo>
                  <a:lnTo>
                    <a:pt x="638" y="226"/>
                  </a:lnTo>
                  <a:lnTo>
                    <a:pt x="638" y="226"/>
                  </a:lnTo>
                  <a:lnTo>
                    <a:pt x="638" y="226"/>
                  </a:lnTo>
                  <a:lnTo>
                    <a:pt x="638" y="224"/>
                  </a:lnTo>
                  <a:lnTo>
                    <a:pt x="641" y="221"/>
                  </a:lnTo>
                  <a:lnTo>
                    <a:pt x="641" y="219"/>
                  </a:lnTo>
                  <a:lnTo>
                    <a:pt x="641" y="217"/>
                  </a:lnTo>
                  <a:lnTo>
                    <a:pt x="641" y="215"/>
                  </a:lnTo>
                  <a:lnTo>
                    <a:pt x="641" y="215"/>
                  </a:lnTo>
                  <a:lnTo>
                    <a:pt x="643" y="213"/>
                  </a:lnTo>
                  <a:lnTo>
                    <a:pt x="643" y="213"/>
                  </a:lnTo>
                  <a:lnTo>
                    <a:pt x="645" y="212"/>
                  </a:lnTo>
                  <a:lnTo>
                    <a:pt x="645" y="212"/>
                  </a:lnTo>
                  <a:lnTo>
                    <a:pt x="645" y="210"/>
                  </a:lnTo>
                  <a:lnTo>
                    <a:pt x="643" y="210"/>
                  </a:lnTo>
                  <a:lnTo>
                    <a:pt x="643" y="208"/>
                  </a:lnTo>
                  <a:lnTo>
                    <a:pt x="643" y="208"/>
                  </a:lnTo>
                  <a:lnTo>
                    <a:pt x="645" y="206"/>
                  </a:lnTo>
                  <a:lnTo>
                    <a:pt x="645" y="204"/>
                  </a:lnTo>
                  <a:lnTo>
                    <a:pt x="645" y="204"/>
                  </a:lnTo>
                  <a:lnTo>
                    <a:pt x="645" y="203"/>
                  </a:lnTo>
                  <a:lnTo>
                    <a:pt x="645" y="203"/>
                  </a:lnTo>
                  <a:lnTo>
                    <a:pt x="645" y="201"/>
                  </a:lnTo>
                  <a:lnTo>
                    <a:pt x="645" y="201"/>
                  </a:lnTo>
                  <a:lnTo>
                    <a:pt x="647" y="199"/>
                  </a:lnTo>
                  <a:lnTo>
                    <a:pt x="647" y="199"/>
                  </a:lnTo>
                  <a:lnTo>
                    <a:pt x="647" y="199"/>
                  </a:lnTo>
                  <a:lnTo>
                    <a:pt x="647" y="197"/>
                  </a:lnTo>
                  <a:lnTo>
                    <a:pt x="647" y="194"/>
                  </a:lnTo>
                  <a:lnTo>
                    <a:pt x="647" y="192"/>
                  </a:lnTo>
                  <a:lnTo>
                    <a:pt x="650" y="188"/>
                  </a:lnTo>
                  <a:lnTo>
                    <a:pt x="650" y="188"/>
                  </a:lnTo>
                  <a:lnTo>
                    <a:pt x="650" y="188"/>
                  </a:lnTo>
                  <a:lnTo>
                    <a:pt x="652" y="186"/>
                  </a:lnTo>
                  <a:lnTo>
                    <a:pt x="654" y="185"/>
                  </a:lnTo>
                  <a:lnTo>
                    <a:pt x="654" y="185"/>
                  </a:lnTo>
                  <a:lnTo>
                    <a:pt x="654" y="185"/>
                  </a:lnTo>
                  <a:lnTo>
                    <a:pt x="656" y="183"/>
                  </a:lnTo>
                  <a:lnTo>
                    <a:pt x="656" y="183"/>
                  </a:lnTo>
                  <a:lnTo>
                    <a:pt x="656" y="181"/>
                  </a:lnTo>
                  <a:lnTo>
                    <a:pt x="656" y="181"/>
                  </a:lnTo>
                  <a:lnTo>
                    <a:pt x="656" y="181"/>
                  </a:lnTo>
                  <a:lnTo>
                    <a:pt x="657" y="181"/>
                  </a:lnTo>
                  <a:lnTo>
                    <a:pt x="657" y="181"/>
                  </a:lnTo>
                  <a:lnTo>
                    <a:pt x="657" y="181"/>
                  </a:lnTo>
                  <a:lnTo>
                    <a:pt x="657" y="179"/>
                  </a:lnTo>
                  <a:lnTo>
                    <a:pt x="657" y="179"/>
                  </a:lnTo>
                  <a:lnTo>
                    <a:pt x="659" y="179"/>
                  </a:lnTo>
                  <a:lnTo>
                    <a:pt x="659" y="179"/>
                  </a:lnTo>
                  <a:lnTo>
                    <a:pt x="659" y="179"/>
                  </a:lnTo>
                  <a:lnTo>
                    <a:pt x="659" y="179"/>
                  </a:lnTo>
                  <a:lnTo>
                    <a:pt x="661" y="177"/>
                  </a:lnTo>
                  <a:lnTo>
                    <a:pt x="661" y="177"/>
                  </a:lnTo>
                  <a:lnTo>
                    <a:pt x="661" y="175"/>
                  </a:lnTo>
                  <a:lnTo>
                    <a:pt x="665" y="170"/>
                  </a:lnTo>
                  <a:lnTo>
                    <a:pt x="666" y="166"/>
                  </a:lnTo>
                  <a:lnTo>
                    <a:pt x="666" y="166"/>
                  </a:lnTo>
                  <a:lnTo>
                    <a:pt x="666" y="166"/>
                  </a:lnTo>
                  <a:lnTo>
                    <a:pt x="666" y="165"/>
                  </a:lnTo>
                  <a:lnTo>
                    <a:pt x="661" y="165"/>
                  </a:lnTo>
                  <a:close/>
                  <a:moveTo>
                    <a:pt x="356" y="632"/>
                  </a:moveTo>
                  <a:lnTo>
                    <a:pt x="356" y="632"/>
                  </a:lnTo>
                  <a:lnTo>
                    <a:pt x="356" y="632"/>
                  </a:lnTo>
                  <a:lnTo>
                    <a:pt x="354" y="632"/>
                  </a:lnTo>
                  <a:lnTo>
                    <a:pt x="354" y="631"/>
                  </a:lnTo>
                  <a:lnTo>
                    <a:pt x="354" y="631"/>
                  </a:lnTo>
                  <a:lnTo>
                    <a:pt x="354" y="629"/>
                  </a:lnTo>
                  <a:lnTo>
                    <a:pt x="354" y="629"/>
                  </a:lnTo>
                  <a:lnTo>
                    <a:pt x="356" y="629"/>
                  </a:lnTo>
                  <a:lnTo>
                    <a:pt x="356" y="631"/>
                  </a:lnTo>
                  <a:lnTo>
                    <a:pt x="356" y="632"/>
                  </a:lnTo>
                  <a:lnTo>
                    <a:pt x="356" y="63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39" name="Freeform 45"/>
            <p:cNvSpPr>
              <a:spLocks noEditPoints="1"/>
            </p:cNvSpPr>
            <p:nvPr/>
          </p:nvSpPr>
          <p:spPr bwMode="auto">
            <a:xfrm>
              <a:off x="8557959" y="1042024"/>
              <a:ext cx="834841" cy="1697326"/>
            </a:xfrm>
            <a:custGeom>
              <a:avLst/>
              <a:gdLst>
                <a:gd name="T0" fmla="*/ 49 w 604"/>
                <a:gd name="T1" fmla="*/ 1208 h 1228"/>
                <a:gd name="T2" fmla="*/ 31 w 604"/>
                <a:gd name="T3" fmla="*/ 1210 h 1228"/>
                <a:gd name="T4" fmla="*/ 6 w 604"/>
                <a:gd name="T5" fmla="*/ 1188 h 1228"/>
                <a:gd name="T6" fmla="*/ 64 w 604"/>
                <a:gd name="T7" fmla="*/ 1181 h 1228"/>
                <a:gd name="T8" fmla="*/ 26 w 604"/>
                <a:gd name="T9" fmla="*/ 1190 h 1228"/>
                <a:gd name="T10" fmla="*/ 29 w 604"/>
                <a:gd name="T11" fmla="*/ 1174 h 1228"/>
                <a:gd name="T12" fmla="*/ 13 w 604"/>
                <a:gd name="T13" fmla="*/ 1187 h 1228"/>
                <a:gd name="T14" fmla="*/ 78 w 604"/>
                <a:gd name="T15" fmla="*/ 1161 h 1228"/>
                <a:gd name="T16" fmla="*/ 168 w 604"/>
                <a:gd name="T17" fmla="*/ 1210 h 1228"/>
                <a:gd name="T18" fmla="*/ 121 w 604"/>
                <a:gd name="T19" fmla="*/ 1197 h 1228"/>
                <a:gd name="T20" fmla="*/ 116 w 604"/>
                <a:gd name="T21" fmla="*/ 1196 h 1228"/>
                <a:gd name="T22" fmla="*/ 121 w 604"/>
                <a:gd name="T23" fmla="*/ 1196 h 1228"/>
                <a:gd name="T24" fmla="*/ 309 w 604"/>
                <a:gd name="T25" fmla="*/ 1185 h 1228"/>
                <a:gd name="T26" fmla="*/ 150 w 604"/>
                <a:gd name="T27" fmla="*/ 1208 h 1228"/>
                <a:gd name="T28" fmla="*/ 138 w 604"/>
                <a:gd name="T29" fmla="*/ 1183 h 1228"/>
                <a:gd name="T30" fmla="*/ 140 w 604"/>
                <a:gd name="T31" fmla="*/ 1172 h 1228"/>
                <a:gd name="T32" fmla="*/ 118 w 604"/>
                <a:gd name="T33" fmla="*/ 1174 h 1228"/>
                <a:gd name="T34" fmla="*/ 91 w 604"/>
                <a:gd name="T35" fmla="*/ 1161 h 1228"/>
                <a:gd name="T36" fmla="*/ 87 w 604"/>
                <a:gd name="T37" fmla="*/ 1147 h 1228"/>
                <a:gd name="T38" fmla="*/ 93 w 604"/>
                <a:gd name="T39" fmla="*/ 1087 h 1228"/>
                <a:gd name="T40" fmla="*/ 82 w 604"/>
                <a:gd name="T41" fmla="*/ 896 h 1228"/>
                <a:gd name="T42" fmla="*/ 84 w 604"/>
                <a:gd name="T43" fmla="*/ 871 h 1228"/>
                <a:gd name="T44" fmla="*/ 132 w 604"/>
                <a:gd name="T45" fmla="*/ 860 h 1228"/>
                <a:gd name="T46" fmla="*/ 123 w 604"/>
                <a:gd name="T47" fmla="*/ 852 h 1228"/>
                <a:gd name="T48" fmla="*/ 163 w 604"/>
                <a:gd name="T49" fmla="*/ 815 h 1228"/>
                <a:gd name="T50" fmla="*/ 587 w 604"/>
                <a:gd name="T51" fmla="*/ 885 h 1228"/>
                <a:gd name="T52" fmla="*/ 524 w 604"/>
                <a:gd name="T53" fmla="*/ 719 h 1228"/>
                <a:gd name="T54" fmla="*/ 526 w 604"/>
                <a:gd name="T55" fmla="*/ 585 h 1228"/>
                <a:gd name="T56" fmla="*/ 492 w 604"/>
                <a:gd name="T57" fmla="*/ 280 h 1228"/>
                <a:gd name="T58" fmla="*/ 391 w 604"/>
                <a:gd name="T59" fmla="*/ 18 h 1228"/>
                <a:gd name="T60" fmla="*/ 313 w 604"/>
                <a:gd name="T61" fmla="*/ 135 h 1228"/>
                <a:gd name="T62" fmla="*/ 232 w 604"/>
                <a:gd name="T63" fmla="*/ 184 h 1228"/>
                <a:gd name="T64" fmla="*/ 89 w 604"/>
                <a:gd name="T65" fmla="*/ 186 h 1228"/>
                <a:gd name="T66" fmla="*/ 183 w 604"/>
                <a:gd name="T67" fmla="*/ 271 h 1228"/>
                <a:gd name="T68" fmla="*/ 206 w 604"/>
                <a:gd name="T69" fmla="*/ 386 h 1228"/>
                <a:gd name="T70" fmla="*/ 206 w 604"/>
                <a:gd name="T71" fmla="*/ 493 h 1228"/>
                <a:gd name="T72" fmla="*/ 255 w 604"/>
                <a:gd name="T73" fmla="*/ 563 h 1228"/>
                <a:gd name="T74" fmla="*/ 291 w 604"/>
                <a:gd name="T75" fmla="*/ 616 h 1228"/>
                <a:gd name="T76" fmla="*/ 291 w 604"/>
                <a:gd name="T77" fmla="*/ 670 h 1228"/>
                <a:gd name="T78" fmla="*/ 252 w 604"/>
                <a:gd name="T79" fmla="*/ 690 h 1228"/>
                <a:gd name="T80" fmla="*/ 221 w 604"/>
                <a:gd name="T81" fmla="*/ 751 h 1228"/>
                <a:gd name="T82" fmla="*/ 185 w 604"/>
                <a:gd name="T83" fmla="*/ 796 h 1228"/>
                <a:gd name="T84" fmla="*/ 159 w 604"/>
                <a:gd name="T85" fmla="*/ 822 h 1228"/>
                <a:gd name="T86" fmla="*/ 141 w 604"/>
                <a:gd name="T87" fmla="*/ 847 h 1228"/>
                <a:gd name="T88" fmla="*/ 118 w 604"/>
                <a:gd name="T89" fmla="*/ 869 h 1228"/>
                <a:gd name="T90" fmla="*/ 96 w 604"/>
                <a:gd name="T91" fmla="*/ 894 h 1228"/>
                <a:gd name="T92" fmla="*/ 80 w 604"/>
                <a:gd name="T93" fmla="*/ 952 h 1228"/>
                <a:gd name="T94" fmla="*/ 89 w 604"/>
                <a:gd name="T95" fmla="*/ 1008 h 1228"/>
                <a:gd name="T96" fmla="*/ 96 w 604"/>
                <a:gd name="T97" fmla="*/ 1058 h 1228"/>
                <a:gd name="T98" fmla="*/ 94 w 604"/>
                <a:gd name="T99" fmla="*/ 1102 h 1228"/>
                <a:gd name="T100" fmla="*/ 98 w 604"/>
                <a:gd name="T101" fmla="*/ 1136 h 1228"/>
                <a:gd name="T102" fmla="*/ 116 w 604"/>
                <a:gd name="T103" fmla="*/ 1150 h 1228"/>
                <a:gd name="T104" fmla="*/ 149 w 604"/>
                <a:gd name="T105" fmla="*/ 1183 h 1228"/>
                <a:gd name="T106" fmla="*/ 176 w 604"/>
                <a:gd name="T107" fmla="*/ 1205 h 1228"/>
                <a:gd name="T108" fmla="*/ 186 w 604"/>
                <a:gd name="T109" fmla="*/ 1221 h 1228"/>
                <a:gd name="T110" fmla="*/ 233 w 604"/>
                <a:gd name="T111" fmla="*/ 1206 h 1228"/>
                <a:gd name="T112" fmla="*/ 259 w 604"/>
                <a:gd name="T113" fmla="*/ 1199 h 1228"/>
                <a:gd name="T114" fmla="*/ 293 w 604"/>
                <a:gd name="T115" fmla="*/ 1183 h 1228"/>
                <a:gd name="T116" fmla="*/ 318 w 604"/>
                <a:gd name="T117" fmla="*/ 1170 h 1228"/>
                <a:gd name="T118" fmla="*/ 342 w 604"/>
                <a:gd name="T119" fmla="*/ 1170 h 1228"/>
                <a:gd name="T120" fmla="*/ 365 w 604"/>
                <a:gd name="T121" fmla="*/ 1163 h 1228"/>
                <a:gd name="T122" fmla="*/ 400 w 604"/>
                <a:gd name="T123" fmla="*/ 1160 h 1228"/>
                <a:gd name="T124" fmla="*/ 488 w 604"/>
                <a:gd name="T125" fmla="*/ 1076 h 1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4" h="1228">
                  <a:moveTo>
                    <a:pt x="69" y="1217"/>
                  </a:moveTo>
                  <a:lnTo>
                    <a:pt x="69" y="1216"/>
                  </a:lnTo>
                  <a:lnTo>
                    <a:pt x="69" y="1216"/>
                  </a:lnTo>
                  <a:lnTo>
                    <a:pt x="67" y="1216"/>
                  </a:lnTo>
                  <a:lnTo>
                    <a:pt x="67" y="1217"/>
                  </a:lnTo>
                  <a:lnTo>
                    <a:pt x="67" y="1217"/>
                  </a:lnTo>
                  <a:lnTo>
                    <a:pt x="69" y="1219"/>
                  </a:lnTo>
                  <a:lnTo>
                    <a:pt x="69" y="1219"/>
                  </a:lnTo>
                  <a:lnTo>
                    <a:pt x="71" y="1219"/>
                  </a:lnTo>
                  <a:lnTo>
                    <a:pt x="71" y="1219"/>
                  </a:lnTo>
                  <a:lnTo>
                    <a:pt x="71" y="1217"/>
                  </a:lnTo>
                  <a:lnTo>
                    <a:pt x="69" y="1217"/>
                  </a:lnTo>
                  <a:close/>
                  <a:moveTo>
                    <a:pt x="75" y="1216"/>
                  </a:moveTo>
                  <a:lnTo>
                    <a:pt x="75" y="1216"/>
                  </a:lnTo>
                  <a:lnTo>
                    <a:pt x="75" y="1216"/>
                  </a:lnTo>
                  <a:lnTo>
                    <a:pt x="75" y="1216"/>
                  </a:lnTo>
                  <a:lnTo>
                    <a:pt x="73" y="1216"/>
                  </a:lnTo>
                  <a:lnTo>
                    <a:pt x="71" y="1214"/>
                  </a:lnTo>
                  <a:lnTo>
                    <a:pt x="71" y="1214"/>
                  </a:lnTo>
                  <a:lnTo>
                    <a:pt x="71" y="1216"/>
                  </a:lnTo>
                  <a:lnTo>
                    <a:pt x="71" y="1216"/>
                  </a:lnTo>
                  <a:lnTo>
                    <a:pt x="71" y="1216"/>
                  </a:lnTo>
                  <a:lnTo>
                    <a:pt x="71" y="1216"/>
                  </a:lnTo>
                  <a:lnTo>
                    <a:pt x="75" y="1217"/>
                  </a:lnTo>
                  <a:lnTo>
                    <a:pt x="75" y="1217"/>
                  </a:lnTo>
                  <a:lnTo>
                    <a:pt x="75" y="1216"/>
                  </a:lnTo>
                  <a:lnTo>
                    <a:pt x="73" y="1216"/>
                  </a:lnTo>
                  <a:lnTo>
                    <a:pt x="73" y="1216"/>
                  </a:lnTo>
                  <a:lnTo>
                    <a:pt x="75" y="1216"/>
                  </a:lnTo>
                  <a:close/>
                  <a:moveTo>
                    <a:pt x="44" y="1208"/>
                  </a:moveTo>
                  <a:lnTo>
                    <a:pt x="42" y="1208"/>
                  </a:lnTo>
                  <a:lnTo>
                    <a:pt x="42" y="1208"/>
                  </a:lnTo>
                  <a:lnTo>
                    <a:pt x="40" y="1210"/>
                  </a:lnTo>
                  <a:lnTo>
                    <a:pt x="38" y="1212"/>
                  </a:lnTo>
                  <a:lnTo>
                    <a:pt x="38" y="1214"/>
                  </a:lnTo>
                  <a:lnTo>
                    <a:pt x="40" y="1214"/>
                  </a:lnTo>
                  <a:lnTo>
                    <a:pt x="40" y="1214"/>
                  </a:lnTo>
                  <a:lnTo>
                    <a:pt x="40" y="1212"/>
                  </a:lnTo>
                  <a:lnTo>
                    <a:pt x="42" y="1212"/>
                  </a:lnTo>
                  <a:lnTo>
                    <a:pt x="42" y="1212"/>
                  </a:lnTo>
                  <a:lnTo>
                    <a:pt x="44" y="1212"/>
                  </a:lnTo>
                  <a:lnTo>
                    <a:pt x="47" y="1210"/>
                  </a:lnTo>
                  <a:lnTo>
                    <a:pt x="46" y="1210"/>
                  </a:lnTo>
                  <a:lnTo>
                    <a:pt x="44" y="1208"/>
                  </a:lnTo>
                  <a:close/>
                  <a:moveTo>
                    <a:pt x="55" y="1205"/>
                  </a:moveTo>
                  <a:lnTo>
                    <a:pt x="55" y="1205"/>
                  </a:lnTo>
                  <a:lnTo>
                    <a:pt x="55" y="1205"/>
                  </a:lnTo>
                  <a:lnTo>
                    <a:pt x="55" y="1205"/>
                  </a:lnTo>
                  <a:lnTo>
                    <a:pt x="55" y="1205"/>
                  </a:lnTo>
                  <a:lnTo>
                    <a:pt x="55" y="1205"/>
                  </a:lnTo>
                  <a:lnTo>
                    <a:pt x="55" y="1205"/>
                  </a:lnTo>
                  <a:lnTo>
                    <a:pt x="53" y="1205"/>
                  </a:lnTo>
                  <a:lnTo>
                    <a:pt x="53" y="1205"/>
                  </a:lnTo>
                  <a:lnTo>
                    <a:pt x="53" y="1205"/>
                  </a:lnTo>
                  <a:lnTo>
                    <a:pt x="53" y="1205"/>
                  </a:lnTo>
                  <a:lnTo>
                    <a:pt x="51" y="1205"/>
                  </a:lnTo>
                  <a:lnTo>
                    <a:pt x="51" y="1205"/>
                  </a:lnTo>
                  <a:lnTo>
                    <a:pt x="49" y="1208"/>
                  </a:lnTo>
                  <a:lnTo>
                    <a:pt x="49" y="1208"/>
                  </a:lnTo>
                  <a:lnTo>
                    <a:pt x="49" y="1208"/>
                  </a:lnTo>
                  <a:lnTo>
                    <a:pt x="51" y="1210"/>
                  </a:lnTo>
                  <a:lnTo>
                    <a:pt x="51" y="1208"/>
                  </a:lnTo>
                  <a:lnTo>
                    <a:pt x="51" y="1208"/>
                  </a:lnTo>
                  <a:lnTo>
                    <a:pt x="53" y="1208"/>
                  </a:lnTo>
                  <a:lnTo>
                    <a:pt x="53" y="1208"/>
                  </a:lnTo>
                  <a:lnTo>
                    <a:pt x="55" y="1208"/>
                  </a:lnTo>
                  <a:lnTo>
                    <a:pt x="55" y="1208"/>
                  </a:lnTo>
                  <a:lnTo>
                    <a:pt x="55" y="1208"/>
                  </a:lnTo>
                  <a:lnTo>
                    <a:pt x="55" y="1206"/>
                  </a:lnTo>
                  <a:lnTo>
                    <a:pt x="55" y="1206"/>
                  </a:lnTo>
                  <a:lnTo>
                    <a:pt x="55" y="1206"/>
                  </a:lnTo>
                  <a:lnTo>
                    <a:pt x="55" y="1206"/>
                  </a:lnTo>
                  <a:lnTo>
                    <a:pt x="55" y="1206"/>
                  </a:lnTo>
                  <a:lnTo>
                    <a:pt x="55" y="1206"/>
                  </a:lnTo>
                  <a:lnTo>
                    <a:pt x="55" y="1205"/>
                  </a:lnTo>
                  <a:lnTo>
                    <a:pt x="55" y="1205"/>
                  </a:lnTo>
                  <a:close/>
                  <a:moveTo>
                    <a:pt x="46" y="1205"/>
                  </a:moveTo>
                  <a:lnTo>
                    <a:pt x="44" y="1206"/>
                  </a:lnTo>
                  <a:lnTo>
                    <a:pt x="44" y="1206"/>
                  </a:lnTo>
                  <a:lnTo>
                    <a:pt x="44" y="1208"/>
                  </a:lnTo>
                  <a:lnTo>
                    <a:pt x="46" y="1206"/>
                  </a:lnTo>
                  <a:lnTo>
                    <a:pt x="47" y="1206"/>
                  </a:lnTo>
                  <a:lnTo>
                    <a:pt x="47" y="1203"/>
                  </a:lnTo>
                  <a:lnTo>
                    <a:pt x="47" y="1203"/>
                  </a:lnTo>
                  <a:lnTo>
                    <a:pt x="46" y="1205"/>
                  </a:lnTo>
                  <a:close/>
                  <a:moveTo>
                    <a:pt x="51" y="1205"/>
                  </a:moveTo>
                  <a:lnTo>
                    <a:pt x="51" y="1205"/>
                  </a:lnTo>
                  <a:lnTo>
                    <a:pt x="51" y="1203"/>
                  </a:lnTo>
                  <a:lnTo>
                    <a:pt x="51" y="1203"/>
                  </a:lnTo>
                  <a:lnTo>
                    <a:pt x="51" y="1203"/>
                  </a:lnTo>
                  <a:lnTo>
                    <a:pt x="51" y="1203"/>
                  </a:lnTo>
                  <a:lnTo>
                    <a:pt x="51" y="1203"/>
                  </a:lnTo>
                  <a:lnTo>
                    <a:pt x="51" y="1203"/>
                  </a:lnTo>
                  <a:lnTo>
                    <a:pt x="51" y="1203"/>
                  </a:lnTo>
                  <a:lnTo>
                    <a:pt x="49" y="1203"/>
                  </a:lnTo>
                  <a:lnTo>
                    <a:pt x="47" y="1205"/>
                  </a:lnTo>
                  <a:lnTo>
                    <a:pt x="47" y="1206"/>
                  </a:lnTo>
                  <a:lnTo>
                    <a:pt x="49" y="1206"/>
                  </a:lnTo>
                  <a:lnTo>
                    <a:pt x="51" y="1205"/>
                  </a:lnTo>
                  <a:lnTo>
                    <a:pt x="51" y="1205"/>
                  </a:lnTo>
                  <a:close/>
                  <a:moveTo>
                    <a:pt x="35" y="1206"/>
                  </a:moveTo>
                  <a:lnTo>
                    <a:pt x="35" y="1203"/>
                  </a:lnTo>
                  <a:lnTo>
                    <a:pt x="33" y="1201"/>
                  </a:lnTo>
                  <a:lnTo>
                    <a:pt x="31" y="1201"/>
                  </a:lnTo>
                  <a:lnTo>
                    <a:pt x="29" y="1201"/>
                  </a:lnTo>
                  <a:lnTo>
                    <a:pt x="28" y="1203"/>
                  </a:lnTo>
                  <a:lnTo>
                    <a:pt x="26" y="1203"/>
                  </a:lnTo>
                  <a:lnTo>
                    <a:pt x="26" y="1205"/>
                  </a:lnTo>
                  <a:lnTo>
                    <a:pt x="28" y="1206"/>
                  </a:lnTo>
                  <a:lnTo>
                    <a:pt x="28" y="1206"/>
                  </a:lnTo>
                  <a:lnTo>
                    <a:pt x="29" y="1206"/>
                  </a:lnTo>
                  <a:lnTo>
                    <a:pt x="31" y="1208"/>
                  </a:lnTo>
                  <a:lnTo>
                    <a:pt x="31" y="1210"/>
                  </a:lnTo>
                  <a:lnTo>
                    <a:pt x="29" y="1210"/>
                  </a:lnTo>
                  <a:lnTo>
                    <a:pt x="31" y="1210"/>
                  </a:lnTo>
                  <a:lnTo>
                    <a:pt x="31" y="1210"/>
                  </a:lnTo>
                  <a:lnTo>
                    <a:pt x="33" y="1210"/>
                  </a:lnTo>
                  <a:lnTo>
                    <a:pt x="33" y="1210"/>
                  </a:lnTo>
                  <a:lnTo>
                    <a:pt x="33" y="1212"/>
                  </a:lnTo>
                  <a:lnTo>
                    <a:pt x="33" y="1212"/>
                  </a:lnTo>
                  <a:lnTo>
                    <a:pt x="35" y="1210"/>
                  </a:lnTo>
                  <a:lnTo>
                    <a:pt x="37" y="1210"/>
                  </a:lnTo>
                  <a:lnTo>
                    <a:pt x="35" y="1208"/>
                  </a:lnTo>
                  <a:lnTo>
                    <a:pt x="35" y="1206"/>
                  </a:lnTo>
                  <a:close/>
                  <a:moveTo>
                    <a:pt x="38" y="1199"/>
                  </a:moveTo>
                  <a:lnTo>
                    <a:pt x="40" y="1197"/>
                  </a:lnTo>
                  <a:lnTo>
                    <a:pt x="38" y="1196"/>
                  </a:lnTo>
                  <a:lnTo>
                    <a:pt x="37" y="1196"/>
                  </a:lnTo>
                  <a:lnTo>
                    <a:pt x="37" y="1196"/>
                  </a:lnTo>
                  <a:lnTo>
                    <a:pt x="38" y="1197"/>
                  </a:lnTo>
                  <a:lnTo>
                    <a:pt x="37" y="1199"/>
                  </a:lnTo>
                  <a:lnTo>
                    <a:pt x="37" y="1197"/>
                  </a:lnTo>
                  <a:lnTo>
                    <a:pt x="35" y="1196"/>
                  </a:lnTo>
                  <a:lnTo>
                    <a:pt x="35" y="1196"/>
                  </a:lnTo>
                  <a:lnTo>
                    <a:pt x="35" y="1197"/>
                  </a:lnTo>
                  <a:lnTo>
                    <a:pt x="35" y="1199"/>
                  </a:lnTo>
                  <a:lnTo>
                    <a:pt x="35" y="1201"/>
                  </a:lnTo>
                  <a:lnTo>
                    <a:pt x="35" y="1201"/>
                  </a:lnTo>
                  <a:lnTo>
                    <a:pt x="37" y="1203"/>
                  </a:lnTo>
                  <a:lnTo>
                    <a:pt x="37" y="1203"/>
                  </a:lnTo>
                  <a:lnTo>
                    <a:pt x="37" y="1203"/>
                  </a:lnTo>
                  <a:lnTo>
                    <a:pt x="38" y="1203"/>
                  </a:lnTo>
                  <a:lnTo>
                    <a:pt x="38" y="1203"/>
                  </a:lnTo>
                  <a:lnTo>
                    <a:pt x="38" y="1201"/>
                  </a:lnTo>
                  <a:lnTo>
                    <a:pt x="38" y="1199"/>
                  </a:lnTo>
                  <a:close/>
                  <a:moveTo>
                    <a:pt x="58" y="1197"/>
                  </a:moveTo>
                  <a:lnTo>
                    <a:pt x="58" y="1196"/>
                  </a:lnTo>
                  <a:lnTo>
                    <a:pt x="58" y="1196"/>
                  </a:lnTo>
                  <a:lnTo>
                    <a:pt x="58" y="1196"/>
                  </a:lnTo>
                  <a:lnTo>
                    <a:pt x="56" y="1194"/>
                  </a:lnTo>
                  <a:lnTo>
                    <a:pt x="56" y="1196"/>
                  </a:lnTo>
                  <a:lnTo>
                    <a:pt x="56" y="1196"/>
                  </a:lnTo>
                  <a:lnTo>
                    <a:pt x="56" y="1197"/>
                  </a:lnTo>
                  <a:lnTo>
                    <a:pt x="56" y="1197"/>
                  </a:lnTo>
                  <a:lnTo>
                    <a:pt x="58" y="1199"/>
                  </a:lnTo>
                  <a:lnTo>
                    <a:pt x="58" y="1199"/>
                  </a:lnTo>
                  <a:lnTo>
                    <a:pt x="58" y="1197"/>
                  </a:lnTo>
                  <a:lnTo>
                    <a:pt x="58" y="1197"/>
                  </a:lnTo>
                  <a:lnTo>
                    <a:pt x="58" y="1197"/>
                  </a:lnTo>
                  <a:close/>
                  <a:moveTo>
                    <a:pt x="58" y="1187"/>
                  </a:moveTo>
                  <a:lnTo>
                    <a:pt x="58" y="1187"/>
                  </a:lnTo>
                  <a:lnTo>
                    <a:pt x="58" y="1188"/>
                  </a:lnTo>
                  <a:lnTo>
                    <a:pt x="58" y="1188"/>
                  </a:lnTo>
                  <a:lnTo>
                    <a:pt x="58" y="1190"/>
                  </a:lnTo>
                  <a:lnTo>
                    <a:pt x="58" y="1190"/>
                  </a:lnTo>
                  <a:lnTo>
                    <a:pt x="60" y="1190"/>
                  </a:lnTo>
                  <a:lnTo>
                    <a:pt x="60" y="1188"/>
                  </a:lnTo>
                  <a:lnTo>
                    <a:pt x="60" y="1188"/>
                  </a:lnTo>
                  <a:lnTo>
                    <a:pt x="58" y="1187"/>
                  </a:lnTo>
                  <a:close/>
                  <a:moveTo>
                    <a:pt x="8" y="1190"/>
                  </a:moveTo>
                  <a:lnTo>
                    <a:pt x="8" y="1190"/>
                  </a:lnTo>
                  <a:lnTo>
                    <a:pt x="8" y="1190"/>
                  </a:lnTo>
                  <a:lnTo>
                    <a:pt x="6" y="1188"/>
                  </a:lnTo>
                  <a:lnTo>
                    <a:pt x="6" y="1188"/>
                  </a:lnTo>
                  <a:lnTo>
                    <a:pt x="6" y="1187"/>
                  </a:lnTo>
                  <a:lnTo>
                    <a:pt x="6" y="1187"/>
                  </a:lnTo>
                  <a:lnTo>
                    <a:pt x="6" y="1185"/>
                  </a:lnTo>
                  <a:lnTo>
                    <a:pt x="4" y="1185"/>
                  </a:lnTo>
                  <a:lnTo>
                    <a:pt x="4" y="1183"/>
                  </a:lnTo>
                  <a:lnTo>
                    <a:pt x="4" y="1183"/>
                  </a:lnTo>
                  <a:lnTo>
                    <a:pt x="2" y="1185"/>
                  </a:lnTo>
                  <a:lnTo>
                    <a:pt x="2" y="1185"/>
                  </a:lnTo>
                  <a:lnTo>
                    <a:pt x="2" y="1187"/>
                  </a:lnTo>
                  <a:lnTo>
                    <a:pt x="0" y="1187"/>
                  </a:lnTo>
                  <a:lnTo>
                    <a:pt x="0" y="1188"/>
                  </a:lnTo>
                  <a:lnTo>
                    <a:pt x="0" y="1188"/>
                  </a:lnTo>
                  <a:lnTo>
                    <a:pt x="0" y="1190"/>
                  </a:lnTo>
                  <a:lnTo>
                    <a:pt x="0" y="1190"/>
                  </a:lnTo>
                  <a:lnTo>
                    <a:pt x="0" y="1190"/>
                  </a:lnTo>
                  <a:lnTo>
                    <a:pt x="0" y="1192"/>
                  </a:lnTo>
                  <a:lnTo>
                    <a:pt x="0" y="1192"/>
                  </a:lnTo>
                  <a:lnTo>
                    <a:pt x="0" y="1192"/>
                  </a:lnTo>
                  <a:lnTo>
                    <a:pt x="0" y="1196"/>
                  </a:lnTo>
                  <a:lnTo>
                    <a:pt x="2" y="1196"/>
                  </a:lnTo>
                  <a:lnTo>
                    <a:pt x="2" y="1197"/>
                  </a:lnTo>
                  <a:lnTo>
                    <a:pt x="4" y="1196"/>
                  </a:lnTo>
                  <a:lnTo>
                    <a:pt x="4" y="1196"/>
                  </a:lnTo>
                  <a:lnTo>
                    <a:pt x="4" y="1194"/>
                  </a:lnTo>
                  <a:lnTo>
                    <a:pt x="4" y="1192"/>
                  </a:lnTo>
                  <a:lnTo>
                    <a:pt x="4" y="1190"/>
                  </a:lnTo>
                  <a:lnTo>
                    <a:pt x="4" y="1190"/>
                  </a:lnTo>
                  <a:lnTo>
                    <a:pt x="6" y="1194"/>
                  </a:lnTo>
                  <a:lnTo>
                    <a:pt x="6" y="1194"/>
                  </a:lnTo>
                  <a:lnTo>
                    <a:pt x="8" y="1194"/>
                  </a:lnTo>
                  <a:lnTo>
                    <a:pt x="8" y="1194"/>
                  </a:lnTo>
                  <a:lnTo>
                    <a:pt x="8" y="1194"/>
                  </a:lnTo>
                  <a:lnTo>
                    <a:pt x="8" y="1194"/>
                  </a:lnTo>
                  <a:lnTo>
                    <a:pt x="8" y="1192"/>
                  </a:lnTo>
                  <a:lnTo>
                    <a:pt x="8" y="1190"/>
                  </a:lnTo>
                  <a:close/>
                  <a:moveTo>
                    <a:pt x="44" y="1185"/>
                  </a:moveTo>
                  <a:lnTo>
                    <a:pt x="44" y="1187"/>
                  </a:lnTo>
                  <a:lnTo>
                    <a:pt x="44" y="1188"/>
                  </a:lnTo>
                  <a:lnTo>
                    <a:pt x="44" y="1188"/>
                  </a:lnTo>
                  <a:lnTo>
                    <a:pt x="44" y="1188"/>
                  </a:lnTo>
                  <a:lnTo>
                    <a:pt x="44" y="1190"/>
                  </a:lnTo>
                  <a:lnTo>
                    <a:pt x="44" y="1190"/>
                  </a:lnTo>
                  <a:lnTo>
                    <a:pt x="44" y="1190"/>
                  </a:lnTo>
                  <a:lnTo>
                    <a:pt x="46" y="1185"/>
                  </a:lnTo>
                  <a:lnTo>
                    <a:pt x="46" y="1185"/>
                  </a:lnTo>
                  <a:lnTo>
                    <a:pt x="46" y="1185"/>
                  </a:lnTo>
                  <a:lnTo>
                    <a:pt x="46" y="1183"/>
                  </a:lnTo>
                  <a:lnTo>
                    <a:pt x="46" y="1183"/>
                  </a:lnTo>
                  <a:lnTo>
                    <a:pt x="46" y="1183"/>
                  </a:lnTo>
                  <a:lnTo>
                    <a:pt x="44" y="1183"/>
                  </a:lnTo>
                  <a:lnTo>
                    <a:pt x="42" y="1183"/>
                  </a:lnTo>
                  <a:lnTo>
                    <a:pt x="42" y="1185"/>
                  </a:lnTo>
                  <a:lnTo>
                    <a:pt x="42" y="1187"/>
                  </a:lnTo>
                  <a:lnTo>
                    <a:pt x="42" y="1187"/>
                  </a:lnTo>
                  <a:lnTo>
                    <a:pt x="44" y="1185"/>
                  </a:lnTo>
                  <a:close/>
                  <a:moveTo>
                    <a:pt x="66" y="1181"/>
                  </a:moveTo>
                  <a:lnTo>
                    <a:pt x="66" y="1181"/>
                  </a:lnTo>
                  <a:lnTo>
                    <a:pt x="64" y="1181"/>
                  </a:lnTo>
                  <a:lnTo>
                    <a:pt x="64" y="1183"/>
                  </a:lnTo>
                  <a:lnTo>
                    <a:pt x="64" y="1187"/>
                  </a:lnTo>
                  <a:lnTo>
                    <a:pt x="66" y="1187"/>
                  </a:lnTo>
                  <a:lnTo>
                    <a:pt x="66" y="1185"/>
                  </a:lnTo>
                  <a:lnTo>
                    <a:pt x="66" y="1185"/>
                  </a:lnTo>
                  <a:lnTo>
                    <a:pt x="67" y="1185"/>
                  </a:lnTo>
                  <a:lnTo>
                    <a:pt x="67" y="1185"/>
                  </a:lnTo>
                  <a:lnTo>
                    <a:pt x="67" y="1183"/>
                  </a:lnTo>
                  <a:lnTo>
                    <a:pt x="67" y="1183"/>
                  </a:lnTo>
                  <a:lnTo>
                    <a:pt x="66" y="1181"/>
                  </a:lnTo>
                  <a:close/>
                  <a:moveTo>
                    <a:pt x="64" y="1176"/>
                  </a:moveTo>
                  <a:lnTo>
                    <a:pt x="64" y="1174"/>
                  </a:lnTo>
                  <a:lnTo>
                    <a:pt x="64" y="1174"/>
                  </a:lnTo>
                  <a:lnTo>
                    <a:pt x="64" y="1172"/>
                  </a:lnTo>
                  <a:lnTo>
                    <a:pt x="62" y="1172"/>
                  </a:lnTo>
                  <a:lnTo>
                    <a:pt x="62" y="1172"/>
                  </a:lnTo>
                  <a:lnTo>
                    <a:pt x="62" y="1174"/>
                  </a:lnTo>
                  <a:lnTo>
                    <a:pt x="62" y="1174"/>
                  </a:lnTo>
                  <a:lnTo>
                    <a:pt x="62" y="1174"/>
                  </a:lnTo>
                  <a:lnTo>
                    <a:pt x="62" y="1174"/>
                  </a:lnTo>
                  <a:lnTo>
                    <a:pt x="62" y="1176"/>
                  </a:lnTo>
                  <a:lnTo>
                    <a:pt x="62" y="1176"/>
                  </a:lnTo>
                  <a:lnTo>
                    <a:pt x="62" y="1178"/>
                  </a:lnTo>
                  <a:lnTo>
                    <a:pt x="62" y="1178"/>
                  </a:lnTo>
                  <a:lnTo>
                    <a:pt x="62" y="1178"/>
                  </a:lnTo>
                  <a:lnTo>
                    <a:pt x="62" y="1178"/>
                  </a:lnTo>
                  <a:lnTo>
                    <a:pt x="64" y="1178"/>
                  </a:lnTo>
                  <a:lnTo>
                    <a:pt x="64" y="1176"/>
                  </a:lnTo>
                  <a:lnTo>
                    <a:pt x="64" y="1176"/>
                  </a:lnTo>
                  <a:close/>
                  <a:moveTo>
                    <a:pt x="28" y="1201"/>
                  </a:moveTo>
                  <a:lnTo>
                    <a:pt x="28" y="1199"/>
                  </a:lnTo>
                  <a:lnTo>
                    <a:pt x="28" y="1199"/>
                  </a:lnTo>
                  <a:lnTo>
                    <a:pt x="26" y="1199"/>
                  </a:lnTo>
                  <a:lnTo>
                    <a:pt x="26" y="1199"/>
                  </a:lnTo>
                  <a:lnTo>
                    <a:pt x="26" y="1197"/>
                  </a:lnTo>
                  <a:lnTo>
                    <a:pt x="26" y="1197"/>
                  </a:lnTo>
                  <a:lnTo>
                    <a:pt x="26" y="1196"/>
                  </a:lnTo>
                  <a:lnTo>
                    <a:pt x="26" y="1192"/>
                  </a:lnTo>
                  <a:lnTo>
                    <a:pt x="26" y="1192"/>
                  </a:lnTo>
                  <a:lnTo>
                    <a:pt x="26" y="1194"/>
                  </a:lnTo>
                  <a:lnTo>
                    <a:pt x="26" y="1194"/>
                  </a:lnTo>
                  <a:lnTo>
                    <a:pt x="26" y="1194"/>
                  </a:lnTo>
                  <a:lnTo>
                    <a:pt x="24" y="1194"/>
                  </a:lnTo>
                  <a:lnTo>
                    <a:pt x="24" y="1194"/>
                  </a:lnTo>
                  <a:lnTo>
                    <a:pt x="24" y="1192"/>
                  </a:lnTo>
                  <a:lnTo>
                    <a:pt x="22" y="1192"/>
                  </a:lnTo>
                  <a:lnTo>
                    <a:pt x="22" y="1192"/>
                  </a:lnTo>
                  <a:lnTo>
                    <a:pt x="20" y="1190"/>
                  </a:lnTo>
                  <a:lnTo>
                    <a:pt x="20" y="1188"/>
                  </a:lnTo>
                  <a:lnTo>
                    <a:pt x="20" y="1188"/>
                  </a:lnTo>
                  <a:lnTo>
                    <a:pt x="20" y="1187"/>
                  </a:lnTo>
                  <a:lnTo>
                    <a:pt x="22" y="1187"/>
                  </a:lnTo>
                  <a:lnTo>
                    <a:pt x="22" y="1188"/>
                  </a:lnTo>
                  <a:lnTo>
                    <a:pt x="22" y="1188"/>
                  </a:lnTo>
                  <a:lnTo>
                    <a:pt x="22" y="1190"/>
                  </a:lnTo>
                  <a:lnTo>
                    <a:pt x="22" y="1190"/>
                  </a:lnTo>
                  <a:lnTo>
                    <a:pt x="26" y="1192"/>
                  </a:lnTo>
                  <a:lnTo>
                    <a:pt x="26" y="1190"/>
                  </a:lnTo>
                  <a:lnTo>
                    <a:pt x="26" y="1190"/>
                  </a:lnTo>
                  <a:lnTo>
                    <a:pt x="26" y="1188"/>
                  </a:lnTo>
                  <a:lnTo>
                    <a:pt x="26" y="1188"/>
                  </a:lnTo>
                  <a:lnTo>
                    <a:pt x="26" y="1187"/>
                  </a:lnTo>
                  <a:lnTo>
                    <a:pt x="24" y="1185"/>
                  </a:lnTo>
                  <a:lnTo>
                    <a:pt x="24" y="1183"/>
                  </a:lnTo>
                  <a:lnTo>
                    <a:pt x="24" y="1181"/>
                  </a:lnTo>
                  <a:lnTo>
                    <a:pt x="24" y="1183"/>
                  </a:lnTo>
                  <a:lnTo>
                    <a:pt x="26" y="1181"/>
                  </a:lnTo>
                  <a:lnTo>
                    <a:pt x="26" y="1181"/>
                  </a:lnTo>
                  <a:lnTo>
                    <a:pt x="26" y="1179"/>
                  </a:lnTo>
                  <a:lnTo>
                    <a:pt x="26" y="1178"/>
                  </a:lnTo>
                  <a:lnTo>
                    <a:pt x="28" y="1179"/>
                  </a:lnTo>
                  <a:lnTo>
                    <a:pt x="28" y="1181"/>
                  </a:lnTo>
                  <a:lnTo>
                    <a:pt x="26" y="1183"/>
                  </a:lnTo>
                  <a:lnTo>
                    <a:pt x="26" y="1185"/>
                  </a:lnTo>
                  <a:lnTo>
                    <a:pt x="26" y="1187"/>
                  </a:lnTo>
                  <a:lnTo>
                    <a:pt x="28" y="1187"/>
                  </a:lnTo>
                  <a:lnTo>
                    <a:pt x="28" y="1188"/>
                  </a:lnTo>
                  <a:lnTo>
                    <a:pt x="28" y="1190"/>
                  </a:lnTo>
                  <a:lnTo>
                    <a:pt x="28" y="1190"/>
                  </a:lnTo>
                  <a:lnTo>
                    <a:pt x="29" y="1187"/>
                  </a:lnTo>
                  <a:lnTo>
                    <a:pt x="29" y="1187"/>
                  </a:lnTo>
                  <a:lnTo>
                    <a:pt x="31" y="1185"/>
                  </a:lnTo>
                  <a:lnTo>
                    <a:pt x="33" y="1185"/>
                  </a:lnTo>
                  <a:lnTo>
                    <a:pt x="33" y="1187"/>
                  </a:lnTo>
                  <a:lnTo>
                    <a:pt x="31" y="1187"/>
                  </a:lnTo>
                  <a:lnTo>
                    <a:pt x="29" y="1188"/>
                  </a:lnTo>
                  <a:lnTo>
                    <a:pt x="29" y="1188"/>
                  </a:lnTo>
                  <a:lnTo>
                    <a:pt x="29" y="1190"/>
                  </a:lnTo>
                  <a:lnTo>
                    <a:pt x="29" y="1192"/>
                  </a:lnTo>
                  <a:lnTo>
                    <a:pt x="29" y="1192"/>
                  </a:lnTo>
                  <a:lnTo>
                    <a:pt x="31" y="1192"/>
                  </a:lnTo>
                  <a:lnTo>
                    <a:pt x="31" y="1192"/>
                  </a:lnTo>
                  <a:lnTo>
                    <a:pt x="33" y="1192"/>
                  </a:lnTo>
                  <a:lnTo>
                    <a:pt x="33" y="1194"/>
                  </a:lnTo>
                  <a:lnTo>
                    <a:pt x="33" y="1192"/>
                  </a:lnTo>
                  <a:lnTo>
                    <a:pt x="33" y="1192"/>
                  </a:lnTo>
                  <a:lnTo>
                    <a:pt x="33" y="1190"/>
                  </a:lnTo>
                  <a:lnTo>
                    <a:pt x="35" y="1190"/>
                  </a:lnTo>
                  <a:lnTo>
                    <a:pt x="35" y="1190"/>
                  </a:lnTo>
                  <a:lnTo>
                    <a:pt x="35" y="1190"/>
                  </a:lnTo>
                  <a:lnTo>
                    <a:pt x="35" y="1190"/>
                  </a:lnTo>
                  <a:lnTo>
                    <a:pt x="37" y="1190"/>
                  </a:lnTo>
                  <a:lnTo>
                    <a:pt x="35" y="1188"/>
                  </a:lnTo>
                  <a:lnTo>
                    <a:pt x="35" y="1187"/>
                  </a:lnTo>
                  <a:lnTo>
                    <a:pt x="37" y="1187"/>
                  </a:lnTo>
                  <a:lnTo>
                    <a:pt x="37" y="1185"/>
                  </a:lnTo>
                  <a:lnTo>
                    <a:pt x="38" y="1181"/>
                  </a:lnTo>
                  <a:lnTo>
                    <a:pt x="37" y="1181"/>
                  </a:lnTo>
                  <a:lnTo>
                    <a:pt x="35" y="1181"/>
                  </a:lnTo>
                  <a:lnTo>
                    <a:pt x="35" y="1181"/>
                  </a:lnTo>
                  <a:lnTo>
                    <a:pt x="35" y="1181"/>
                  </a:lnTo>
                  <a:lnTo>
                    <a:pt x="33" y="1181"/>
                  </a:lnTo>
                  <a:lnTo>
                    <a:pt x="35" y="1178"/>
                  </a:lnTo>
                  <a:lnTo>
                    <a:pt x="33" y="1178"/>
                  </a:lnTo>
                  <a:lnTo>
                    <a:pt x="31" y="1176"/>
                  </a:lnTo>
                  <a:lnTo>
                    <a:pt x="29" y="1174"/>
                  </a:lnTo>
                  <a:lnTo>
                    <a:pt x="29" y="1174"/>
                  </a:lnTo>
                  <a:lnTo>
                    <a:pt x="29" y="1174"/>
                  </a:lnTo>
                  <a:lnTo>
                    <a:pt x="28" y="1174"/>
                  </a:lnTo>
                  <a:lnTo>
                    <a:pt x="26" y="1174"/>
                  </a:lnTo>
                  <a:lnTo>
                    <a:pt x="26" y="1174"/>
                  </a:lnTo>
                  <a:lnTo>
                    <a:pt x="26" y="1174"/>
                  </a:lnTo>
                  <a:lnTo>
                    <a:pt x="26" y="1176"/>
                  </a:lnTo>
                  <a:lnTo>
                    <a:pt x="26" y="1176"/>
                  </a:lnTo>
                  <a:lnTo>
                    <a:pt x="24" y="1174"/>
                  </a:lnTo>
                  <a:lnTo>
                    <a:pt x="22" y="1174"/>
                  </a:lnTo>
                  <a:lnTo>
                    <a:pt x="20" y="1174"/>
                  </a:lnTo>
                  <a:lnTo>
                    <a:pt x="20" y="1172"/>
                  </a:lnTo>
                  <a:lnTo>
                    <a:pt x="20" y="1170"/>
                  </a:lnTo>
                  <a:lnTo>
                    <a:pt x="20" y="1169"/>
                  </a:lnTo>
                  <a:lnTo>
                    <a:pt x="19" y="1169"/>
                  </a:lnTo>
                  <a:lnTo>
                    <a:pt x="17" y="1169"/>
                  </a:lnTo>
                  <a:lnTo>
                    <a:pt x="17" y="1170"/>
                  </a:lnTo>
                  <a:lnTo>
                    <a:pt x="15" y="1170"/>
                  </a:lnTo>
                  <a:lnTo>
                    <a:pt x="15" y="1172"/>
                  </a:lnTo>
                  <a:lnTo>
                    <a:pt x="15" y="1172"/>
                  </a:lnTo>
                  <a:lnTo>
                    <a:pt x="15" y="1174"/>
                  </a:lnTo>
                  <a:lnTo>
                    <a:pt x="13" y="1174"/>
                  </a:lnTo>
                  <a:lnTo>
                    <a:pt x="15" y="1174"/>
                  </a:lnTo>
                  <a:lnTo>
                    <a:pt x="15" y="1176"/>
                  </a:lnTo>
                  <a:lnTo>
                    <a:pt x="17" y="1176"/>
                  </a:lnTo>
                  <a:lnTo>
                    <a:pt x="17" y="1178"/>
                  </a:lnTo>
                  <a:lnTo>
                    <a:pt x="17" y="1178"/>
                  </a:lnTo>
                  <a:lnTo>
                    <a:pt x="19" y="1178"/>
                  </a:lnTo>
                  <a:lnTo>
                    <a:pt x="19" y="1176"/>
                  </a:lnTo>
                  <a:lnTo>
                    <a:pt x="19" y="1176"/>
                  </a:lnTo>
                  <a:lnTo>
                    <a:pt x="19" y="1176"/>
                  </a:lnTo>
                  <a:lnTo>
                    <a:pt x="19" y="1176"/>
                  </a:lnTo>
                  <a:lnTo>
                    <a:pt x="19" y="1176"/>
                  </a:lnTo>
                  <a:lnTo>
                    <a:pt x="20" y="1178"/>
                  </a:lnTo>
                  <a:lnTo>
                    <a:pt x="20" y="1178"/>
                  </a:lnTo>
                  <a:lnTo>
                    <a:pt x="20" y="1179"/>
                  </a:lnTo>
                  <a:lnTo>
                    <a:pt x="20" y="1181"/>
                  </a:lnTo>
                  <a:lnTo>
                    <a:pt x="20" y="1181"/>
                  </a:lnTo>
                  <a:lnTo>
                    <a:pt x="20" y="1183"/>
                  </a:lnTo>
                  <a:lnTo>
                    <a:pt x="20" y="1183"/>
                  </a:lnTo>
                  <a:lnTo>
                    <a:pt x="19" y="1183"/>
                  </a:lnTo>
                  <a:lnTo>
                    <a:pt x="19" y="1181"/>
                  </a:lnTo>
                  <a:lnTo>
                    <a:pt x="19" y="1181"/>
                  </a:lnTo>
                  <a:lnTo>
                    <a:pt x="19" y="1179"/>
                  </a:lnTo>
                  <a:lnTo>
                    <a:pt x="19" y="1181"/>
                  </a:lnTo>
                  <a:lnTo>
                    <a:pt x="19" y="1183"/>
                  </a:lnTo>
                  <a:lnTo>
                    <a:pt x="19" y="1183"/>
                  </a:lnTo>
                  <a:lnTo>
                    <a:pt x="17" y="1185"/>
                  </a:lnTo>
                  <a:lnTo>
                    <a:pt x="17" y="1188"/>
                  </a:lnTo>
                  <a:lnTo>
                    <a:pt x="17" y="1187"/>
                  </a:lnTo>
                  <a:lnTo>
                    <a:pt x="15" y="1187"/>
                  </a:lnTo>
                  <a:lnTo>
                    <a:pt x="15" y="1187"/>
                  </a:lnTo>
                  <a:lnTo>
                    <a:pt x="15" y="1188"/>
                  </a:lnTo>
                  <a:lnTo>
                    <a:pt x="15" y="1190"/>
                  </a:lnTo>
                  <a:lnTo>
                    <a:pt x="15" y="1190"/>
                  </a:lnTo>
                  <a:lnTo>
                    <a:pt x="15" y="1190"/>
                  </a:lnTo>
                  <a:lnTo>
                    <a:pt x="13" y="1190"/>
                  </a:lnTo>
                  <a:lnTo>
                    <a:pt x="13" y="1187"/>
                  </a:lnTo>
                  <a:lnTo>
                    <a:pt x="13" y="1187"/>
                  </a:lnTo>
                  <a:lnTo>
                    <a:pt x="13" y="1185"/>
                  </a:lnTo>
                  <a:lnTo>
                    <a:pt x="13" y="1185"/>
                  </a:lnTo>
                  <a:lnTo>
                    <a:pt x="13" y="1183"/>
                  </a:lnTo>
                  <a:lnTo>
                    <a:pt x="15" y="1179"/>
                  </a:lnTo>
                  <a:lnTo>
                    <a:pt x="13" y="1179"/>
                  </a:lnTo>
                  <a:lnTo>
                    <a:pt x="13" y="1179"/>
                  </a:lnTo>
                  <a:lnTo>
                    <a:pt x="13" y="1179"/>
                  </a:lnTo>
                  <a:lnTo>
                    <a:pt x="13" y="1179"/>
                  </a:lnTo>
                  <a:lnTo>
                    <a:pt x="11" y="1179"/>
                  </a:lnTo>
                  <a:lnTo>
                    <a:pt x="13" y="1179"/>
                  </a:lnTo>
                  <a:lnTo>
                    <a:pt x="13" y="1181"/>
                  </a:lnTo>
                  <a:lnTo>
                    <a:pt x="13" y="1181"/>
                  </a:lnTo>
                  <a:lnTo>
                    <a:pt x="11" y="1183"/>
                  </a:lnTo>
                  <a:lnTo>
                    <a:pt x="10" y="1183"/>
                  </a:lnTo>
                  <a:lnTo>
                    <a:pt x="10" y="1183"/>
                  </a:lnTo>
                  <a:lnTo>
                    <a:pt x="10" y="1183"/>
                  </a:lnTo>
                  <a:lnTo>
                    <a:pt x="10" y="1185"/>
                  </a:lnTo>
                  <a:lnTo>
                    <a:pt x="10" y="1187"/>
                  </a:lnTo>
                  <a:lnTo>
                    <a:pt x="10" y="1185"/>
                  </a:lnTo>
                  <a:lnTo>
                    <a:pt x="8" y="1183"/>
                  </a:lnTo>
                  <a:lnTo>
                    <a:pt x="8" y="1183"/>
                  </a:lnTo>
                  <a:lnTo>
                    <a:pt x="6" y="1183"/>
                  </a:lnTo>
                  <a:lnTo>
                    <a:pt x="8" y="1187"/>
                  </a:lnTo>
                  <a:lnTo>
                    <a:pt x="8" y="1188"/>
                  </a:lnTo>
                  <a:lnTo>
                    <a:pt x="8" y="1188"/>
                  </a:lnTo>
                  <a:lnTo>
                    <a:pt x="10" y="1190"/>
                  </a:lnTo>
                  <a:lnTo>
                    <a:pt x="10" y="1192"/>
                  </a:lnTo>
                  <a:lnTo>
                    <a:pt x="10" y="1196"/>
                  </a:lnTo>
                  <a:lnTo>
                    <a:pt x="11" y="1199"/>
                  </a:lnTo>
                  <a:lnTo>
                    <a:pt x="13" y="1203"/>
                  </a:lnTo>
                  <a:lnTo>
                    <a:pt x="13" y="1201"/>
                  </a:lnTo>
                  <a:lnTo>
                    <a:pt x="13" y="1201"/>
                  </a:lnTo>
                  <a:lnTo>
                    <a:pt x="15" y="1199"/>
                  </a:lnTo>
                  <a:lnTo>
                    <a:pt x="15" y="1201"/>
                  </a:lnTo>
                  <a:lnTo>
                    <a:pt x="15" y="1201"/>
                  </a:lnTo>
                  <a:lnTo>
                    <a:pt x="17" y="1201"/>
                  </a:lnTo>
                  <a:lnTo>
                    <a:pt x="17" y="1201"/>
                  </a:lnTo>
                  <a:lnTo>
                    <a:pt x="17" y="1201"/>
                  </a:lnTo>
                  <a:lnTo>
                    <a:pt x="19" y="1201"/>
                  </a:lnTo>
                  <a:lnTo>
                    <a:pt x="19" y="1201"/>
                  </a:lnTo>
                  <a:lnTo>
                    <a:pt x="19" y="1201"/>
                  </a:lnTo>
                  <a:lnTo>
                    <a:pt x="19" y="1199"/>
                  </a:lnTo>
                  <a:lnTo>
                    <a:pt x="20" y="1199"/>
                  </a:lnTo>
                  <a:lnTo>
                    <a:pt x="20" y="1201"/>
                  </a:lnTo>
                  <a:lnTo>
                    <a:pt x="22" y="1205"/>
                  </a:lnTo>
                  <a:lnTo>
                    <a:pt x="22" y="1205"/>
                  </a:lnTo>
                  <a:lnTo>
                    <a:pt x="22" y="1205"/>
                  </a:lnTo>
                  <a:lnTo>
                    <a:pt x="22" y="1205"/>
                  </a:lnTo>
                  <a:lnTo>
                    <a:pt x="22" y="1203"/>
                  </a:lnTo>
                  <a:lnTo>
                    <a:pt x="22" y="1201"/>
                  </a:lnTo>
                  <a:lnTo>
                    <a:pt x="22" y="1201"/>
                  </a:lnTo>
                  <a:lnTo>
                    <a:pt x="24" y="1201"/>
                  </a:lnTo>
                  <a:lnTo>
                    <a:pt x="26" y="1201"/>
                  </a:lnTo>
                  <a:lnTo>
                    <a:pt x="28" y="1201"/>
                  </a:lnTo>
                  <a:close/>
                  <a:moveTo>
                    <a:pt x="78" y="1161"/>
                  </a:moveTo>
                  <a:lnTo>
                    <a:pt x="78" y="1161"/>
                  </a:lnTo>
                  <a:lnTo>
                    <a:pt x="78" y="1161"/>
                  </a:lnTo>
                  <a:lnTo>
                    <a:pt x="78" y="1161"/>
                  </a:lnTo>
                  <a:lnTo>
                    <a:pt x="78" y="1163"/>
                  </a:lnTo>
                  <a:lnTo>
                    <a:pt x="78" y="1165"/>
                  </a:lnTo>
                  <a:lnTo>
                    <a:pt x="78" y="1165"/>
                  </a:lnTo>
                  <a:lnTo>
                    <a:pt x="78" y="1165"/>
                  </a:lnTo>
                  <a:lnTo>
                    <a:pt x="80" y="1163"/>
                  </a:lnTo>
                  <a:lnTo>
                    <a:pt x="80" y="1161"/>
                  </a:lnTo>
                  <a:lnTo>
                    <a:pt x="78" y="1161"/>
                  </a:lnTo>
                  <a:close/>
                  <a:moveTo>
                    <a:pt x="150" y="1223"/>
                  </a:moveTo>
                  <a:lnTo>
                    <a:pt x="149" y="1223"/>
                  </a:lnTo>
                  <a:lnTo>
                    <a:pt x="149" y="1223"/>
                  </a:lnTo>
                  <a:lnTo>
                    <a:pt x="147" y="1223"/>
                  </a:lnTo>
                  <a:lnTo>
                    <a:pt x="147" y="1223"/>
                  </a:lnTo>
                  <a:lnTo>
                    <a:pt x="147" y="1223"/>
                  </a:lnTo>
                  <a:lnTo>
                    <a:pt x="145" y="1223"/>
                  </a:lnTo>
                  <a:lnTo>
                    <a:pt x="145" y="1225"/>
                  </a:lnTo>
                  <a:lnTo>
                    <a:pt x="145" y="1225"/>
                  </a:lnTo>
                  <a:lnTo>
                    <a:pt x="147" y="1225"/>
                  </a:lnTo>
                  <a:lnTo>
                    <a:pt x="147" y="1225"/>
                  </a:lnTo>
                  <a:lnTo>
                    <a:pt x="150" y="1223"/>
                  </a:lnTo>
                  <a:lnTo>
                    <a:pt x="150" y="1223"/>
                  </a:lnTo>
                  <a:lnTo>
                    <a:pt x="150" y="1223"/>
                  </a:lnTo>
                  <a:lnTo>
                    <a:pt x="150" y="1223"/>
                  </a:lnTo>
                  <a:close/>
                  <a:moveTo>
                    <a:pt x="221" y="1212"/>
                  </a:moveTo>
                  <a:lnTo>
                    <a:pt x="219" y="1212"/>
                  </a:lnTo>
                  <a:lnTo>
                    <a:pt x="219" y="1212"/>
                  </a:lnTo>
                  <a:lnTo>
                    <a:pt x="217" y="1214"/>
                  </a:lnTo>
                  <a:lnTo>
                    <a:pt x="217" y="1214"/>
                  </a:lnTo>
                  <a:lnTo>
                    <a:pt x="217" y="1214"/>
                  </a:lnTo>
                  <a:lnTo>
                    <a:pt x="217" y="1214"/>
                  </a:lnTo>
                  <a:lnTo>
                    <a:pt x="219" y="1216"/>
                  </a:lnTo>
                  <a:lnTo>
                    <a:pt x="219" y="1216"/>
                  </a:lnTo>
                  <a:lnTo>
                    <a:pt x="219" y="1216"/>
                  </a:lnTo>
                  <a:lnTo>
                    <a:pt x="219" y="1216"/>
                  </a:lnTo>
                  <a:lnTo>
                    <a:pt x="219" y="1214"/>
                  </a:lnTo>
                  <a:lnTo>
                    <a:pt x="221" y="1214"/>
                  </a:lnTo>
                  <a:lnTo>
                    <a:pt x="221" y="1214"/>
                  </a:lnTo>
                  <a:lnTo>
                    <a:pt x="221" y="1214"/>
                  </a:lnTo>
                  <a:lnTo>
                    <a:pt x="221" y="1214"/>
                  </a:lnTo>
                  <a:lnTo>
                    <a:pt x="221" y="1212"/>
                  </a:lnTo>
                  <a:close/>
                  <a:moveTo>
                    <a:pt x="170" y="1206"/>
                  </a:moveTo>
                  <a:lnTo>
                    <a:pt x="170" y="1206"/>
                  </a:lnTo>
                  <a:lnTo>
                    <a:pt x="170" y="1206"/>
                  </a:lnTo>
                  <a:lnTo>
                    <a:pt x="170" y="1205"/>
                  </a:lnTo>
                  <a:lnTo>
                    <a:pt x="170" y="1205"/>
                  </a:lnTo>
                  <a:lnTo>
                    <a:pt x="170" y="1203"/>
                  </a:lnTo>
                  <a:lnTo>
                    <a:pt x="170" y="1203"/>
                  </a:lnTo>
                  <a:lnTo>
                    <a:pt x="168" y="1203"/>
                  </a:lnTo>
                  <a:lnTo>
                    <a:pt x="168" y="1203"/>
                  </a:lnTo>
                  <a:lnTo>
                    <a:pt x="167" y="1205"/>
                  </a:lnTo>
                  <a:lnTo>
                    <a:pt x="168" y="1205"/>
                  </a:lnTo>
                  <a:lnTo>
                    <a:pt x="168" y="1205"/>
                  </a:lnTo>
                  <a:lnTo>
                    <a:pt x="168" y="1205"/>
                  </a:lnTo>
                  <a:lnTo>
                    <a:pt x="168" y="1205"/>
                  </a:lnTo>
                  <a:lnTo>
                    <a:pt x="167" y="1206"/>
                  </a:lnTo>
                  <a:lnTo>
                    <a:pt x="167" y="1206"/>
                  </a:lnTo>
                  <a:lnTo>
                    <a:pt x="168" y="1208"/>
                  </a:lnTo>
                  <a:lnTo>
                    <a:pt x="168" y="1210"/>
                  </a:lnTo>
                  <a:lnTo>
                    <a:pt x="168" y="1208"/>
                  </a:lnTo>
                  <a:lnTo>
                    <a:pt x="168" y="1208"/>
                  </a:lnTo>
                  <a:lnTo>
                    <a:pt x="168" y="1206"/>
                  </a:lnTo>
                  <a:lnTo>
                    <a:pt x="170" y="1206"/>
                  </a:lnTo>
                  <a:close/>
                  <a:moveTo>
                    <a:pt x="147" y="1210"/>
                  </a:moveTo>
                  <a:lnTo>
                    <a:pt x="147" y="1210"/>
                  </a:lnTo>
                  <a:lnTo>
                    <a:pt x="147" y="1208"/>
                  </a:lnTo>
                  <a:lnTo>
                    <a:pt x="147" y="1206"/>
                  </a:lnTo>
                  <a:lnTo>
                    <a:pt x="147" y="1203"/>
                  </a:lnTo>
                  <a:lnTo>
                    <a:pt x="147" y="1201"/>
                  </a:lnTo>
                  <a:lnTo>
                    <a:pt x="145" y="1201"/>
                  </a:lnTo>
                  <a:lnTo>
                    <a:pt x="145" y="1203"/>
                  </a:lnTo>
                  <a:lnTo>
                    <a:pt x="145" y="1205"/>
                  </a:lnTo>
                  <a:lnTo>
                    <a:pt x="143" y="1205"/>
                  </a:lnTo>
                  <a:lnTo>
                    <a:pt x="143" y="1203"/>
                  </a:lnTo>
                  <a:lnTo>
                    <a:pt x="143" y="1203"/>
                  </a:lnTo>
                  <a:lnTo>
                    <a:pt x="143" y="1201"/>
                  </a:lnTo>
                  <a:lnTo>
                    <a:pt x="143" y="1203"/>
                  </a:lnTo>
                  <a:lnTo>
                    <a:pt x="141" y="1203"/>
                  </a:lnTo>
                  <a:lnTo>
                    <a:pt x="141" y="1205"/>
                  </a:lnTo>
                  <a:lnTo>
                    <a:pt x="141" y="1206"/>
                  </a:lnTo>
                  <a:lnTo>
                    <a:pt x="143" y="1208"/>
                  </a:lnTo>
                  <a:lnTo>
                    <a:pt x="143" y="1210"/>
                  </a:lnTo>
                  <a:lnTo>
                    <a:pt x="143" y="1210"/>
                  </a:lnTo>
                  <a:lnTo>
                    <a:pt x="143" y="1210"/>
                  </a:lnTo>
                  <a:lnTo>
                    <a:pt x="145" y="1210"/>
                  </a:lnTo>
                  <a:lnTo>
                    <a:pt x="145" y="1208"/>
                  </a:lnTo>
                  <a:lnTo>
                    <a:pt x="145" y="1208"/>
                  </a:lnTo>
                  <a:lnTo>
                    <a:pt x="147" y="1210"/>
                  </a:lnTo>
                  <a:close/>
                  <a:moveTo>
                    <a:pt x="168" y="1201"/>
                  </a:moveTo>
                  <a:lnTo>
                    <a:pt x="170" y="1201"/>
                  </a:lnTo>
                  <a:lnTo>
                    <a:pt x="170" y="1201"/>
                  </a:lnTo>
                  <a:lnTo>
                    <a:pt x="170" y="1201"/>
                  </a:lnTo>
                  <a:lnTo>
                    <a:pt x="172" y="1201"/>
                  </a:lnTo>
                  <a:lnTo>
                    <a:pt x="172" y="1201"/>
                  </a:lnTo>
                  <a:lnTo>
                    <a:pt x="172" y="1201"/>
                  </a:lnTo>
                  <a:lnTo>
                    <a:pt x="172" y="1201"/>
                  </a:lnTo>
                  <a:lnTo>
                    <a:pt x="172" y="1201"/>
                  </a:lnTo>
                  <a:lnTo>
                    <a:pt x="172" y="1199"/>
                  </a:lnTo>
                  <a:lnTo>
                    <a:pt x="172" y="1199"/>
                  </a:lnTo>
                  <a:lnTo>
                    <a:pt x="172" y="1199"/>
                  </a:lnTo>
                  <a:lnTo>
                    <a:pt x="172" y="1197"/>
                  </a:lnTo>
                  <a:lnTo>
                    <a:pt x="172" y="1197"/>
                  </a:lnTo>
                  <a:lnTo>
                    <a:pt x="170" y="1197"/>
                  </a:lnTo>
                  <a:lnTo>
                    <a:pt x="168" y="1197"/>
                  </a:lnTo>
                  <a:lnTo>
                    <a:pt x="168" y="1199"/>
                  </a:lnTo>
                  <a:lnTo>
                    <a:pt x="168" y="1199"/>
                  </a:lnTo>
                  <a:lnTo>
                    <a:pt x="168" y="1199"/>
                  </a:lnTo>
                  <a:lnTo>
                    <a:pt x="167" y="1201"/>
                  </a:lnTo>
                  <a:lnTo>
                    <a:pt x="167" y="1201"/>
                  </a:lnTo>
                  <a:lnTo>
                    <a:pt x="167" y="1201"/>
                  </a:lnTo>
                  <a:lnTo>
                    <a:pt x="168" y="1201"/>
                  </a:lnTo>
                  <a:lnTo>
                    <a:pt x="168" y="1201"/>
                  </a:lnTo>
                  <a:close/>
                  <a:moveTo>
                    <a:pt x="123" y="1197"/>
                  </a:moveTo>
                  <a:lnTo>
                    <a:pt x="123" y="1197"/>
                  </a:lnTo>
                  <a:lnTo>
                    <a:pt x="123" y="1196"/>
                  </a:lnTo>
                  <a:lnTo>
                    <a:pt x="121" y="1196"/>
                  </a:lnTo>
                  <a:lnTo>
                    <a:pt x="121" y="1197"/>
                  </a:lnTo>
                  <a:lnTo>
                    <a:pt x="121" y="1197"/>
                  </a:lnTo>
                  <a:lnTo>
                    <a:pt x="121" y="1197"/>
                  </a:lnTo>
                  <a:lnTo>
                    <a:pt x="121" y="1199"/>
                  </a:lnTo>
                  <a:lnTo>
                    <a:pt x="123" y="1199"/>
                  </a:lnTo>
                  <a:lnTo>
                    <a:pt x="123" y="1199"/>
                  </a:lnTo>
                  <a:lnTo>
                    <a:pt x="125" y="1197"/>
                  </a:lnTo>
                  <a:lnTo>
                    <a:pt x="125" y="1197"/>
                  </a:lnTo>
                  <a:lnTo>
                    <a:pt x="125" y="1197"/>
                  </a:lnTo>
                  <a:lnTo>
                    <a:pt x="123" y="1197"/>
                  </a:lnTo>
                  <a:close/>
                  <a:moveTo>
                    <a:pt x="103" y="1192"/>
                  </a:moveTo>
                  <a:lnTo>
                    <a:pt x="102" y="1194"/>
                  </a:lnTo>
                  <a:lnTo>
                    <a:pt x="100" y="1196"/>
                  </a:lnTo>
                  <a:lnTo>
                    <a:pt x="102" y="1196"/>
                  </a:lnTo>
                  <a:lnTo>
                    <a:pt x="102" y="1196"/>
                  </a:lnTo>
                  <a:lnTo>
                    <a:pt x="102" y="1197"/>
                  </a:lnTo>
                  <a:lnTo>
                    <a:pt x="100" y="1197"/>
                  </a:lnTo>
                  <a:lnTo>
                    <a:pt x="100" y="1197"/>
                  </a:lnTo>
                  <a:lnTo>
                    <a:pt x="98" y="1197"/>
                  </a:lnTo>
                  <a:lnTo>
                    <a:pt x="100" y="1199"/>
                  </a:lnTo>
                  <a:lnTo>
                    <a:pt x="100" y="1199"/>
                  </a:lnTo>
                  <a:lnTo>
                    <a:pt x="100" y="1199"/>
                  </a:lnTo>
                  <a:lnTo>
                    <a:pt x="102" y="1199"/>
                  </a:lnTo>
                  <a:lnTo>
                    <a:pt x="102" y="1199"/>
                  </a:lnTo>
                  <a:lnTo>
                    <a:pt x="103" y="1199"/>
                  </a:lnTo>
                  <a:lnTo>
                    <a:pt x="103" y="1199"/>
                  </a:lnTo>
                  <a:lnTo>
                    <a:pt x="105" y="1199"/>
                  </a:lnTo>
                  <a:lnTo>
                    <a:pt x="105" y="1199"/>
                  </a:lnTo>
                  <a:lnTo>
                    <a:pt x="105" y="1199"/>
                  </a:lnTo>
                  <a:lnTo>
                    <a:pt x="107" y="1197"/>
                  </a:lnTo>
                  <a:lnTo>
                    <a:pt x="107" y="1197"/>
                  </a:lnTo>
                  <a:lnTo>
                    <a:pt x="105" y="1197"/>
                  </a:lnTo>
                  <a:lnTo>
                    <a:pt x="105" y="1197"/>
                  </a:lnTo>
                  <a:lnTo>
                    <a:pt x="107" y="1196"/>
                  </a:lnTo>
                  <a:lnTo>
                    <a:pt x="107" y="1196"/>
                  </a:lnTo>
                  <a:lnTo>
                    <a:pt x="107" y="1194"/>
                  </a:lnTo>
                  <a:lnTo>
                    <a:pt x="105" y="1192"/>
                  </a:lnTo>
                  <a:lnTo>
                    <a:pt x="103" y="1192"/>
                  </a:lnTo>
                  <a:close/>
                  <a:moveTo>
                    <a:pt x="114" y="1190"/>
                  </a:moveTo>
                  <a:lnTo>
                    <a:pt x="112" y="1190"/>
                  </a:lnTo>
                  <a:lnTo>
                    <a:pt x="111" y="1192"/>
                  </a:lnTo>
                  <a:lnTo>
                    <a:pt x="111" y="1192"/>
                  </a:lnTo>
                  <a:lnTo>
                    <a:pt x="111" y="1194"/>
                  </a:lnTo>
                  <a:lnTo>
                    <a:pt x="111" y="1194"/>
                  </a:lnTo>
                  <a:lnTo>
                    <a:pt x="111" y="1196"/>
                  </a:lnTo>
                  <a:lnTo>
                    <a:pt x="111" y="1196"/>
                  </a:lnTo>
                  <a:lnTo>
                    <a:pt x="109" y="1196"/>
                  </a:lnTo>
                  <a:lnTo>
                    <a:pt x="111" y="1197"/>
                  </a:lnTo>
                  <a:lnTo>
                    <a:pt x="111" y="1197"/>
                  </a:lnTo>
                  <a:lnTo>
                    <a:pt x="109" y="1197"/>
                  </a:lnTo>
                  <a:lnTo>
                    <a:pt x="111" y="1199"/>
                  </a:lnTo>
                  <a:lnTo>
                    <a:pt x="112" y="1197"/>
                  </a:lnTo>
                  <a:lnTo>
                    <a:pt x="114" y="1197"/>
                  </a:lnTo>
                  <a:lnTo>
                    <a:pt x="114" y="1196"/>
                  </a:lnTo>
                  <a:lnTo>
                    <a:pt x="114" y="1196"/>
                  </a:lnTo>
                  <a:lnTo>
                    <a:pt x="114" y="1196"/>
                  </a:lnTo>
                  <a:lnTo>
                    <a:pt x="114" y="1196"/>
                  </a:lnTo>
                  <a:lnTo>
                    <a:pt x="116" y="1196"/>
                  </a:lnTo>
                  <a:lnTo>
                    <a:pt x="116" y="1196"/>
                  </a:lnTo>
                  <a:lnTo>
                    <a:pt x="114" y="1194"/>
                  </a:lnTo>
                  <a:lnTo>
                    <a:pt x="118" y="1194"/>
                  </a:lnTo>
                  <a:lnTo>
                    <a:pt x="118" y="1194"/>
                  </a:lnTo>
                  <a:lnTo>
                    <a:pt x="116" y="1192"/>
                  </a:lnTo>
                  <a:lnTo>
                    <a:pt x="118" y="1192"/>
                  </a:lnTo>
                  <a:lnTo>
                    <a:pt x="118" y="1192"/>
                  </a:lnTo>
                  <a:lnTo>
                    <a:pt x="118" y="1192"/>
                  </a:lnTo>
                  <a:lnTo>
                    <a:pt x="120" y="1192"/>
                  </a:lnTo>
                  <a:lnTo>
                    <a:pt x="120" y="1192"/>
                  </a:lnTo>
                  <a:lnTo>
                    <a:pt x="118" y="1190"/>
                  </a:lnTo>
                  <a:lnTo>
                    <a:pt x="114" y="1190"/>
                  </a:lnTo>
                  <a:close/>
                  <a:moveTo>
                    <a:pt x="141" y="1192"/>
                  </a:moveTo>
                  <a:lnTo>
                    <a:pt x="143" y="1192"/>
                  </a:lnTo>
                  <a:lnTo>
                    <a:pt x="143" y="1190"/>
                  </a:lnTo>
                  <a:lnTo>
                    <a:pt x="143" y="1190"/>
                  </a:lnTo>
                  <a:lnTo>
                    <a:pt x="140" y="1190"/>
                  </a:lnTo>
                  <a:lnTo>
                    <a:pt x="140" y="1190"/>
                  </a:lnTo>
                  <a:lnTo>
                    <a:pt x="140" y="1192"/>
                  </a:lnTo>
                  <a:lnTo>
                    <a:pt x="140" y="1192"/>
                  </a:lnTo>
                  <a:lnTo>
                    <a:pt x="140" y="1192"/>
                  </a:lnTo>
                  <a:lnTo>
                    <a:pt x="140" y="1192"/>
                  </a:lnTo>
                  <a:lnTo>
                    <a:pt x="140" y="1194"/>
                  </a:lnTo>
                  <a:lnTo>
                    <a:pt x="140" y="1194"/>
                  </a:lnTo>
                  <a:lnTo>
                    <a:pt x="140" y="1194"/>
                  </a:lnTo>
                  <a:lnTo>
                    <a:pt x="140" y="1196"/>
                  </a:lnTo>
                  <a:lnTo>
                    <a:pt x="140" y="1196"/>
                  </a:lnTo>
                  <a:lnTo>
                    <a:pt x="141" y="1196"/>
                  </a:lnTo>
                  <a:lnTo>
                    <a:pt x="141" y="1196"/>
                  </a:lnTo>
                  <a:lnTo>
                    <a:pt x="141" y="1194"/>
                  </a:lnTo>
                  <a:lnTo>
                    <a:pt x="141" y="1194"/>
                  </a:lnTo>
                  <a:lnTo>
                    <a:pt x="141" y="1194"/>
                  </a:lnTo>
                  <a:lnTo>
                    <a:pt x="141" y="1192"/>
                  </a:lnTo>
                  <a:close/>
                  <a:moveTo>
                    <a:pt x="93" y="1190"/>
                  </a:moveTo>
                  <a:lnTo>
                    <a:pt x="93" y="1188"/>
                  </a:lnTo>
                  <a:lnTo>
                    <a:pt x="89" y="1188"/>
                  </a:lnTo>
                  <a:lnTo>
                    <a:pt x="89" y="1190"/>
                  </a:lnTo>
                  <a:lnTo>
                    <a:pt x="87" y="1190"/>
                  </a:lnTo>
                  <a:lnTo>
                    <a:pt x="89" y="1190"/>
                  </a:lnTo>
                  <a:lnTo>
                    <a:pt x="89" y="1192"/>
                  </a:lnTo>
                  <a:lnTo>
                    <a:pt x="91" y="1192"/>
                  </a:lnTo>
                  <a:lnTo>
                    <a:pt x="91" y="1192"/>
                  </a:lnTo>
                  <a:lnTo>
                    <a:pt x="93" y="1192"/>
                  </a:lnTo>
                  <a:lnTo>
                    <a:pt x="93" y="1192"/>
                  </a:lnTo>
                  <a:lnTo>
                    <a:pt x="94" y="1194"/>
                  </a:lnTo>
                  <a:lnTo>
                    <a:pt x="94" y="1194"/>
                  </a:lnTo>
                  <a:lnTo>
                    <a:pt x="94" y="1192"/>
                  </a:lnTo>
                  <a:lnTo>
                    <a:pt x="94" y="1192"/>
                  </a:lnTo>
                  <a:lnTo>
                    <a:pt x="96" y="1192"/>
                  </a:lnTo>
                  <a:lnTo>
                    <a:pt x="96" y="1190"/>
                  </a:lnTo>
                  <a:lnTo>
                    <a:pt x="94" y="1190"/>
                  </a:lnTo>
                  <a:lnTo>
                    <a:pt x="93" y="1190"/>
                  </a:lnTo>
                  <a:close/>
                  <a:moveTo>
                    <a:pt x="127" y="1188"/>
                  </a:moveTo>
                  <a:lnTo>
                    <a:pt x="127" y="1188"/>
                  </a:lnTo>
                  <a:lnTo>
                    <a:pt x="125" y="1188"/>
                  </a:lnTo>
                  <a:lnTo>
                    <a:pt x="125" y="1190"/>
                  </a:lnTo>
                  <a:lnTo>
                    <a:pt x="121" y="1192"/>
                  </a:lnTo>
                  <a:lnTo>
                    <a:pt x="121" y="1192"/>
                  </a:lnTo>
                  <a:lnTo>
                    <a:pt x="121" y="1196"/>
                  </a:lnTo>
                  <a:lnTo>
                    <a:pt x="123" y="1196"/>
                  </a:lnTo>
                  <a:lnTo>
                    <a:pt x="125" y="1196"/>
                  </a:lnTo>
                  <a:lnTo>
                    <a:pt x="127" y="1194"/>
                  </a:lnTo>
                  <a:lnTo>
                    <a:pt x="127" y="1194"/>
                  </a:lnTo>
                  <a:lnTo>
                    <a:pt x="125" y="1194"/>
                  </a:lnTo>
                  <a:lnTo>
                    <a:pt x="125" y="1192"/>
                  </a:lnTo>
                  <a:lnTo>
                    <a:pt x="129" y="1190"/>
                  </a:lnTo>
                  <a:lnTo>
                    <a:pt x="127" y="1188"/>
                  </a:lnTo>
                  <a:close/>
                  <a:moveTo>
                    <a:pt x="317" y="1188"/>
                  </a:moveTo>
                  <a:lnTo>
                    <a:pt x="315" y="1188"/>
                  </a:lnTo>
                  <a:lnTo>
                    <a:pt x="317" y="1190"/>
                  </a:lnTo>
                  <a:lnTo>
                    <a:pt x="317" y="1190"/>
                  </a:lnTo>
                  <a:lnTo>
                    <a:pt x="317" y="1190"/>
                  </a:lnTo>
                  <a:lnTo>
                    <a:pt x="318" y="1190"/>
                  </a:lnTo>
                  <a:lnTo>
                    <a:pt x="318" y="1188"/>
                  </a:lnTo>
                  <a:lnTo>
                    <a:pt x="317" y="1188"/>
                  </a:lnTo>
                  <a:lnTo>
                    <a:pt x="317" y="1188"/>
                  </a:lnTo>
                  <a:close/>
                  <a:moveTo>
                    <a:pt x="140" y="1185"/>
                  </a:moveTo>
                  <a:lnTo>
                    <a:pt x="138" y="1185"/>
                  </a:lnTo>
                  <a:lnTo>
                    <a:pt x="138" y="1185"/>
                  </a:lnTo>
                  <a:lnTo>
                    <a:pt x="136" y="1187"/>
                  </a:lnTo>
                  <a:lnTo>
                    <a:pt x="134" y="1190"/>
                  </a:lnTo>
                  <a:lnTo>
                    <a:pt x="136" y="1192"/>
                  </a:lnTo>
                  <a:lnTo>
                    <a:pt x="138" y="1190"/>
                  </a:lnTo>
                  <a:lnTo>
                    <a:pt x="140" y="1188"/>
                  </a:lnTo>
                  <a:lnTo>
                    <a:pt x="140" y="1185"/>
                  </a:lnTo>
                  <a:close/>
                  <a:moveTo>
                    <a:pt x="105" y="1183"/>
                  </a:moveTo>
                  <a:lnTo>
                    <a:pt x="103" y="1183"/>
                  </a:lnTo>
                  <a:lnTo>
                    <a:pt x="103" y="1185"/>
                  </a:lnTo>
                  <a:lnTo>
                    <a:pt x="103" y="1187"/>
                  </a:lnTo>
                  <a:lnTo>
                    <a:pt x="103" y="1187"/>
                  </a:lnTo>
                  <a:lnTo>
                    <a:pt x="103" y="1188"/>
                  </a:lnTo>
                  <a:lnTo>
                    <a:pt x="103" y="1187"/>
                  </a:lnTo>
                  <a:lnTo>
                    <a:pt x="103" y="1188"/>
                  </a:lnTo>
                  <a:lnTo>
                    <a:pt x="105" y="1187"/>
                  </a:lnTo>
                  <a:lnTo>
                    <a:pt x="105" y="1187"/>
                  </a:lnTo>
                  <a:lnTo>
                    <a:pt x="105" y="1187"/>
                  </a:lnTo>
                  <a:lnTo>
                    <a:pt x="105" y="1185"/>
                  </a:lnTo>
                  <a:lnTo>
                    <a:pt x="105" y="1185"/>
                  </a:lnTo>
                  <a:lnTo>
                    <a:pt x="105" y="1185"/>
                  </a:lnTo>
                  <a:lnTo>
                    <a:pt x="105" y="1185"/>
                  </a:lnTo>
                  <a:lnTo>
                    <a:pt x="105" y="1185"/>
                  </a:lnTo>
                  <a:lnTo>
                    <a:pt x="105" y="1183"/>
                  </a:lnTo>
                  <a:lnTo>
                    <a:pt x="105" y="1183"/>
                  </a:lnTo>
                  <a:close/>
                  <a:moveTo>
                    <a:pt x="304" y="1179"/>
                  </a:moveTo>
                  <a:lnTo>
                    <a:pt x="304" y="1181"/>
                  </a:lnTo>
                  <a:lnTo>
                    <a:pt x="304" y="1185"/>
                  </a:lnTo>
                  <a:lnTo>
                    <a:pt x="304" y="1185"/>
                  </a:lnTo>
                  <a:lnTo>
                    <a:pt x="306" y="1187"/>
                  </a:lnTo>
                  <a:lnTo>
                    <a:pt x="306" y="1187"/>
                  </a:lnTo>
                  <a:lnTo>
                    <a:pt x="306" y="1188"/>
                  </a:lnTo>
                  <a:lnTo>
                    <a:pt x="306" y="1188"/>
                  </a:lnTo>
                  <a:lnTo>
                    <a:pt x="306" y="1190"/>
                  </a:lnTo>
                  <a:lnTo>
                    <a:pt x="306" y="1188"/>
                  </a:lnTo>
                  <a:lnTo>
                    <a:pt x="307" y="1187"/>
                  </a:lnTo>
                  <a:lnTo>
                    <a:pt x="307" y="1187"/>
                  </a:lnTo>
                  <a:lnTo>
                    <a:pt x="309" y="1187"/>
                  </a:lnTo>
                  <a:lnTo>
                    <a:pt x="309" y="1185"/>
                  </a:lnTo>
                  <a:lnTo>
                    <a:pt x="304" y="1181"/>
                  </a:lnTo>
                  <a:lnTo>
                    <a:pt x="304" y="1179"/>
                  </a:lnTo>
                  <a:close/>
                  <a:moveTo>
                    <a:pt x="165" y="1201"/>
                  </a:moveTo>
                  <a:lnTo>
                    <a:pt x="167" y="1199"/>
                  </a:lnTo>
                  <a:lnTo>
                    <a:pt x="167" y="1196"/>
                  </a:lnTo>
                  <a:lnTo>
                    <a:pt x="167" y="1196"/>
                  </a:lnTo>
                  <a:lnTo>
                    <a:pt x="167" y="1194"/>
                  </a:lnTo>
                  <a:lnTo>
                    <a:pt x="167" y="1194"/>
                  </a:lnTo>
                  <a:lnTo>
                    <a:pt x="165" y="1194"/>
                  </a:lnTo>
                  <a:lnTo>
                    <a:pt x="167" y="1194"/>
                  </a:lnTo>
                  <a:lnTo>
                    <a:pt x="167" y="1194"/>
                  </a:lnTo>
                  <a:lnTo>
                    <a:pt x="167" y="1192"/>
                  </a:lnTo>
                  <a:lnTo>
                    <a:pt x="167" y="1192"/>
                  </a:lnTo>
                  <a:lnTo>
                    <a:pt x="167" y="1192"/>
                  </a:lnTo>
                  <a:lnTo>
                    <a:pt x="167" y="1190"/>
                  </a:lnTo>
                  <a:lnTo>
                    <a:pt x="167" y="1190"/>
                  </a:lnTo>
                  <a:lnTo>
                    <a:pt x="168" y="1188"/>
                  </a:lnTo>
                  <a:lnTo>
                    <a:pt x="168" y="1188"/>
                  </a:lnTo>
                  <a:lnTo>
                    <a:pt x="168" y="1187"/>
                  </a:lnTo>
                  <a:lnTo>
                    <a:pt x="168" y="1187"/>
                  </a:lnTo>
                  <a:lnTo>
                    <a:pt x="170" y="1185"/>
                  </a:lnTo>
                  <a:lnTo>
                    <a:pt x="170" y="1185"/>
                  </a:lnTo>
                  <a:lnTo>
                    <a:pt x="172" y="1183"/>
                  </a:lnTo>
                  <a:lnTo>
                    <a:pt x="172" y="1181"/>
                  </a:lnTo>
                  <a:lnTo>
                    <a:pt x="170" y="1179"/>
                  </a:lnTo>
                  <a:lnTo>
                    <a:pt x="168" y="1181"/>
                  </a:lnTo>
                  <a:lnTo>
                    <a:pt x="168" y="1183"/>
                  </a:lnTo>
                  <a:lnTo>
                    <a:pt x="167" y="1185"/>
                  </a:lnTo>
                  <a:lnTo>
                    <a:pt x="165" y="1187"/>
                  </a:lnTo>
                  <a:lnTo>
                    <a:pt x="156" y="1188"/>
                  </a:lnTo>
                  <a:lnTo>
                    <a:pt x="154" y="1188"/>
                  </a:lnTo>
                  <a:lnTo>
                    <a:pt x="152" y="1190"/>
                  </a:lnTo>
                  <a:lnTo>
                    <a:pt x="149" y="1192"/>
                  </a:lnTo>
                  <a:lnTo>
                    <a:pt x="147" y="1190"/>
                  </a:lnTo>
                  <a:lnTo>
                    <a:pt x="147" y="1190"/>
                  </a:lnTo>
                  <a:lnTo>
                    <a:pt x="149" y="1187"/>
                  </a:lnTo>
                  <a:lnTo>
                    <a:pt x="147" y="1188"/>
                  </a:lnTo>
                  <a:lnTo>
                    <a:pt x="147" y="1190"/>
                  </a:lnTo>
                  <a:lnTo>
                    <a:pt x="147" y="1192"/>
                  </a:lnTo>
                  <a:lnTo>
                    <a:pt x="145" y="1196"/>
                  </a:lnTo>
                  <a:lnTo>
                    <a:pt x="154" y="1196"/>
                  </a:lnTo>
                  <a:lnTo>
                    <a:pt x="154" y="1196"/>
                  </a:lnTo>
                  <a:lnTo>
                    <a:pt x="150" y="1196"/>
                  </a:lnTo>
                  <a:lnTo>
                    <a:pt x="149" y="1197"/>
                  </a:lnTo>
                  <a:lnTo>
                    <a:pt x="147" y="1197"/>
                  </a:lnTo>
                  <a:lnTo>
                    <a:pt x="145" y="1197"/>
                  </a:lnTo>
                  <a:lnTo>
                    <a:pt x="147" y="1199"/>
                  </a:lnTo>
                  <a:lnTo>
                    <a:pt x="147" y="1199"/>
                  </a:lnTo>
                  <a:lnTo>
                    <a:pt x="149" y="1201"/>
                  </a:lnTo>
                  <a:lnTo>
                    <a:pt x="149" y="1201"/>
                  </a:lnTo>
                  <a:lnTo>
                    <a:pt x="149" y="1203"/>
                  </a:lnTo>
                  <a:lnTo>
                    <a:pt x="149" y="1205"/>
                  </a:lnTo>
                  <a:lnTo>
                    <a:pt x="149" y="1205"/>
                  </a:lnTo>
                  <a:lnTo>
                    <a:pt x="149" y="1206"/>
                  </a:lnTo>
                  <a:lnTo>
                    <a:pt x="149" y="1208"/>
                  </a:lnTo>
                  <a:lnTo>
                    <a:pt x="149" y="1210"/>
                  </a:lnTo>
                  <a:lnTo>
                    <a:pt x="149" y="1210"/>
                  </a:lnTo>
                  <a:lnTo>
                    <a:pt x="150" y="1208"/>
                  </a:lnTo>
                  <a:lnTo>
                    <a:pt x="152" y="1208"/>
                  </a:lnTo>
                  <a:lnTo>
                    <a:pt x="154" y="1206"/>
                  </a:lnTo>
                  <a:lnTo>
                    <a:pt x="154" y="1205"/>
                  </a:lnTo>
                  <a:lnTo>
                    <a:pt x="154" y="1206"/>
                  </a:lnTo>
                  <a:lnTo>
                    <a:pt x="154" y="1206"/>
                  </a:lnTo>
                  <a:lnTo>
                    <a:pt x="154" y="1208"/>
                  </a:lnTo>
                  <a:lnTo>
                    <a:pt x="154" y="1210"/>
                  </a:lnTo>
                  <a:lnTo>
                    <a:pt x="154" y="1208"/>
                  </a:lnTo>
                  <a:lnTo>
                    <a:pt x="154" y="1208"/>
                  </a:lnTo>
                  <a:lnTo>
                    <a:pt x="154" y="1210"/>
                  </a:lnTo>
                  <a:lnTo>
                    <a:pt x="154" y="1212"/>
                  </a:lnTo>
                  <a:lnTo>
                    <a:pt x="156" y="1212"/>
                  </a:lnTo>
                  <a:lnTo>
                    <a:pt x="154" y="1210"/>
                  </a:lnTo>
                  <a:lnTo>
                    <a:pt x="156" y="1210"/>
                  </a:lnTo>
                  <a:lnTo>
                    <a:pt x="156" y="1210"/>
                  </a:lnTo>
                  <a:lnTo>
                    <a:pt x="158" y="1208"/>
                  </a:lnTo>
                  <a:lnTo>
                    <a:pt x="158" y="1206"/>
                  </a:lnTo>
                  <a:lnTo>
                    <a:pt x="158" y="1208"/>
                  </a:lnTo>
                  <a:lnTo>
                    <a:pt x="159" y="1210"/>
                  </a:lnTo>
                  <a:lnTo>
                    <a:pt x="159" y="1210"/>
                  </a:lnTo>
                  <a:lnTo>
                    <a:pt x="159" y="1208"/>
                  </a:lnTo>
                  <a:lnTo>
                    <a:pt x="161" y="1210"/>
                  </a:lnTo>
                  <a:lnTo>
                    <a:pt x="161" y="1208"/>
                  </a:lnTo>
                  <a:lnTo>
                    <a:pt x="161" y="1206"/>
                  </a:lnTo>
                  <a:lnTo>
                    <a:pt x="163" y="1206"/>
                  </a:lnTo>
                  <a:lnTo>
                    <a:pt x="161" y="1206"/>
                  </a:lnTo>
                  <a:lnTo>
                    <a:pt x="161" y="1206"/>
                  </a:lnTo>
                  <a:lnTo>
                    <a:pt x="161" y="1206"/>
                  </a:lnTo>
                  <a:lnTo>
                    <a:pt x="161" y="1205"/>
                  </a:lnTo>
                  <a:lnTo>
                    <a:pt x="165" y="1201"/>
                  </a:lnTo>
                  <a:close/>
                  <a:moveTo>
                    <a:pt x="123" y="1181"/>
                  </a:moveTo>
                  <a:lnTo>
                    <a:pt x="123" y="1181"/>
                  </a:lnTo>
                  <a:lnTo>
                    <a:pt x="123" y="1181"/>
                  </a:lnTo>
                  <a:lnTo>
                    <a:pt x="123" y="1181"/>
                  </a:lnTo>
                  <a:lnTo>
                    <a:pt x="125" y="1181"/>
                  </a:lnTo>
                  <a:lnTo>
                    <a:pt x="125" y="1181"/>
                  </a:lnTo>
                  <a:lnTo>
                    <a:pt x="125" y="1179"/>
                  </a:lnTo>
                  <a:lnTo>
                    <a:pt x="125" y="1179"/>
                  </a:lnTo>
                  <a:lnTo>
                    <a:pt x="123" y="1181"/>
                  </a:lnTo>
                  <a:close/>
                  <a:moveTo>
                    <a:pt x="123" y="1181"/>
                  </a:moveTo>
                  <a:lnTo>
                    <a:pt x="123" y="1179"/>
                  </a:lnTo>
                  <a:lnTo>
                    <a:pt x="123" y="1179"/>
                  </a:lnTo>
                  <a:lnTo>
                    <a:pt x="123" y="1178"/>
                  </a:lnTo>
                  <a:lnTo>
                    <a:pt x="121" y="1178"/>
                  </a:lnTo>
                  <a:lnTo>
                    <a:pt x="120" y="1179"/>
                  </a:lnTo>
                  <a:lnTo>
                    <a:pt x="120" y="1179"/>
                  </a:lnTo>
                  <a:lnTo>
                    <a:pt x="118" y="1179"/>
                  </a:lnTo>
                  <a:lnTo>
                    <a:pt x="118" y="1179"/>
                  </a:lnTo>
                  <a:lnTo>
                    <a:pt x="120" y="1181"/>
                  </a:lnTo>
                  <a:lnTo>
                    <a:pt x="120" y="1181"/>
                  </a:lnTo>
                  <a:lnTo>
                    <a:pt x="120" y="1181"/>
                  </a:lnTo>
                  <a:lnTo>
                    <a:pt x="121" y="1181"/>
                  </a:lnTo>
                  <a:lnTo>
                    <a:pt x="121" y="1181"/>
                  </a:lnTo>
                  <a:lnTo>
                    <a:pt x="123" y="1181"/>
                  </a:lnTo>
                  <a:close/>
                  <a:moveTo>
                    <a:pt x="136" y="1185"/>
                  </a:moveTo>
                  <a:lnTo>
                    <a:pt x="138" y="1183"/>
                  </a:lnTo>
                  <a:lnTo>
                    <a:pt x="138" y="1183"/>
                  </a:lnTo>
                  <a:lnTo>
                    <a:pt x="138" y="1183"/>
                  </a:lnTo>
                  <a:lnTo>
                    <a:pt x="140" y="1183"/>
                  </a:lnTo>
                  <a:lnTo>
                    <a:pt x="140" y="1183"/>
                  </a:lnTo>
                  <a:lnTo>
                    <a:pt x="140" y="1183"/>
                  </a:lnTo>
                  <a:lnTo>
                    <a:pt x="140" y="1183"/>
                  </a:lnTo>
                  <a:lnTo>
                    <a:pt x="140" y="1183"/>
                  </a:lnTo>
                  <a:lnTo>
                    <a:pt x="141" y="1183"/>
                  </a:lnTo>
                  <a:lnTo>
                    <a:pt x="141" y="1183"/>
                  </a:lnTo>
                  <a:lnTo>
                    <a:pt x="141" y="1181"/>
                  </a:lnTo>
                  <a:lnTo>
                    <a:pt x="141" y="1179"/>
                  </a:lnTo>
                  <a:lnTo>
                    <a:pt x="138" y="1179"/>
                  </a:lnTo>
                  <a:lnTo>
                    <a:pt x="131" y="1178"/>
                  </a:lnTo>
                  <a:lnTo>
                    <a:pt x="131" y="1178"/>
                  </a:lnTo>
                  <a:lnTo>
                    <a:pt x="129" y="1179"/>
                  </a:lnTo>
                  <a:lnTo>
                    <a:pt x="129" y="1181"/>
                  </a:lnTo>
                  <a:lnTo>
                    <a:pt x="129" y="1183"/>
                  </a:lnTo>
                  <a:lnTo>
                    <a:pt x="129" y="1183"/>
                  </a:lnTo>
                  <a:lnTo>
                    <a:pt x="131" y="1183"/>
                  </a:lnTo>
                  <a:lnTo>
                    <a:pt x="131" y="1183"/>
                  </a:lnTo>
                  <a:lnTo>
                    <a:pt x="132" y="1183"/>
                  </a:lnTo>
                  <a:lnTo>
                    <a:pt x="134" y="1181"/>
                  </a:lnTo>
                  <a:lnTo>
                    <a:pt x="132" y="1181"/>
                  </a:lnTo>
                  <a:lnTo>
                    <a:pt x="132" y="1181"/>
                  </a:lnTo>
                  <a:lnTo>
                    <a:pt x="134" y="1181"/>
                  </a:lnTo>
                  <a:lnTo>
                    <a:pt x="134" y="1181"/>
                  </a:lnTo>
                  <a:lnTo>
                    <a:pt x="136" y="1183"/>
                  </a:lnTo>
                  <a:lnTo>
                    <a:pt x="134" y="1185"/>
                  </a:lnTo>
                  <a:lnTo>
                    <a:pt x="136" y="1185"/>
                  </a:lnTo>
                  <a:close/>
                  <a:moveTo>
                    <a:pt x="145" y="1174"/>
                  </a:moveTo>
                  <a:lnTo>
                    <a:pt x="145" y="1174"/>
                  </a:lnTo>
                  <a:lnTo>
                    <a:pt x="143" y="1174"/>
                  </a:lnTo>
                  <a:lnTo>
                    <a:pt x="141" y="1174"/>
                  </a:lnTo>
                  <a:lnTo>
                    <a:pt x="141" y="1176"/>
                  </a:lnTo>
                  <a:lnTo>
                    <a:pt x="140" y="1178"/>
                  </a:lnTo>
                  <a:lnTo>
                    <a:pt x="141" y="1178"/>
                  </a:lnTo>
                  <a:lnTo>
                    <a:pt x="143" y="1178"/>
                  </a:lnTo>
                  <a:lnTo>
                    <a:pt x="143" y="1178"/>
                  </a:lnTo>
                  <a:lnTo>
                    <a:pt x="143" y="1179"/>
                  </a:lnTo>
                  <a:lnTo>
                    <a:pt x="143" y="1179"/>
                  </a:lnTo>
                  <a:lnTo>
                    <a:pt x="143" y="1181"/>
                  </a:lnTo>
                  <a:lnTo>
                    <a:pt x="145" y="1181"/>
                  </a:lnTo>
                  <a:lnTo>
                    <a:pt x="145" y="1179"/>
                  </a:lnTo>
                  <a:lnTo>
                    <a:pt x="147" y="1179"/>
                  </a:lnTo>
                  <a:lnTo>
                    <a:pt x="149" y="1178"/>
                  </a:lnTo>
                  <a:lnTo>
                    <a:pt x="149" y="1176"/>
                  </a:lnTo>
                  <a:lnTo>
                    <a:pt x="147" y="1176"/>
                  </a:lnTo>
                  <a:lnTo>
                    <a:pt x="147" y="1176"/>
                  </a:lnTo>
                  <a:lnTo>
                    <a:pt x="147" y="1176"/>
                  </a:lnTo>
                  <a:lnTo>
                    <a:pt x="145" y="1176"/>
                  </a:lnTo>
                  <a:lnTo>
                    <a:pt x="145" y="1176"/>
                  </a:lnTo>
                  <a:lnTo>
                    <a:pt x="145" y="1174"/>
                  </a:lnTo>
                  <a:lnTo>
                    <a:pt x="145" y="1174"/>
                  </a:lnTo>
                  <a:close/>
                  <a:moveTo>
                    <a:pt x="132" y="1174"/>
                  </a:moveTo>
                  <a:lnTo>
                    <a:pt x="132" y="1176"/>
                  </a:lnTo>
                  <a:lnTo>
                    <a:pt x="134" y="1176"/>
                  </a:lnTo>
                  <a:lnTo>
                    <a:pt x="134" y="1176"/>
                  </a:lnTo>
                  <a:lnTo>
                    <a:pt x="140" y="1174"/>
                  </a:lnTo>
                  <a:lnTo>
                    <a:pt x="140" y="1172"/>
                  </a:lnTo>
                  <a:lnTo>
                    <a:pt x="140" y="1172"/>
                  </a:lnTo>
                  <a:lnTo>
                    <a:pt x="138" y="1172"/>
                  </a:lnTo>
                  <a:lnTo>
                    <a:pt x="132" y="1174"/>
                  </a:lnTo>
                  <a:lnTo>
                    <a:pt x="132" y="1174"/>
                  </a:lnTo>
                  <a:lnTo>
                    <a:pt x="132" y="1174"/>
                  </a:lnTo>
                  <a:close/>
                  <a:moveTo>
                    <a:pt x="132" y="1172"/>
                  </a:moveTo>
                  <a:lnTo>
                    <a:pt x="132" y="1172"/>
                  </a:lnTo>
                  <a:lnTo>
                    <a:pt x="131" y="1172"/>
                  </a:lnTo>
                  <a:lnTo>
                    <a:pt x="131" y="1174"/>
                  </a:lnTo>
                  <a:lnTo>
                    <a:pt x="131" y="1174"/>
                  </a:lnTo>
                  <a:lnTo>
                    <a:pt x="134" y="1172"/>
                  </a:lnTo>
                  <a:lnTo>
                    <a:pt x="134" y="1172"/>
                  </a:lnTo>
                  <a:lnTo>
                    <a:pt x="132" y="1172"/>
                  </a:lnTo>
                  <a:close/>
                  <a:moveTo>
                    <a:pt x="91" y="1174"/>
                  </a:moveTo>
                  <a:lnTo>
                    <a:pt x="93" y="1174"/>
                  </a:lnTo>
                  <a:lnTo>
                    <a:pt x="93" y="1174"/>
                  </a:lnTo>
                  <a:lnTo>
                    <a:pt x="93" y="1174"/>
                  </a:lnTo>
                  <a:lnTo>
                    <a:pt x="93" y="1174"/>
                  </a:lnTo>
                  <a:lnTo>
                    <a:pt x="93" y="1172"/>
                  </a:lnTo>
                  <a:lnTo>
                    <a:pt x="91" y="1172"/>
                  </a:lnTo>
                  <a:lnTo>
                    <a:pt x="91" y="1170"/>
                  </a:lnTo>
                  <a:lnTo>
                    <a:pt x="91" y="1170"/>
                  </a:lnTo>
                  <a:lnTo>
                    <a:pt x="89" y="1170"/>
                  </a:lnTo>
                  <a:lnTo>
                    <a:pt x="89" y="1172"/>
                  </a:lnTo>
                  <a:lnTo>
                    <a:pt x="89" y="1172"/>
                  </a:lnTo>
                  <a:lnTo>
                    <a:pt x="89" y="1174"/>
                  </a:lnTo>
                  <a:lnTo>
                    <a:pt x="91" y="1172"/>
                  </a:lnTo>
                  <a:lnTo>
                    <a:pt x="91" y="1174"/>
                  </a:lnTo>
                  <a:lnTo>
                    <a:pt x="91" y="1174"/>
                  </a:lnTo>
                  <a:lnTo>
                    <a:pt x="91" y="1174"/>
                  </a:lnTo>
                  <a:lnTo>
                    <a:pt x="91" y="1174"/>
                  </a:lnTo>
                  <a:close/>
                  <a:moveTo>
                    <a:pt x="354" y="1165"/>
                  </a:moveTo>
                  <a:lnTo>
                    <a:pt x="354" y="1165"/>
                  </a:lnTo>
                  <a:lnTo>
                    <a:pt x="354" y="1165"/>
                  </a:lnTo>
                  <a:lnTo>
                    <a:pt x="354" y="1167"/>
                  </a:lnTo>
                  <a:lnTo>
                    <a:pt x="354" y="1167"/>
                  </a:lnTo>
                  <a:lnTo>
                    <a:pt x="354" y="1167"/>
                  </a:lnTo>
                  <a:lnTo>
                    <a:pt x="353" y="1169"/>
                  </a:lnTo>
                  <a:lnTo>
                    <a:pt x="351" y="1169"/>
                  </a:lnTo>
                  <a:lnTo>
                    <a:pt x="351" y="1169"/>
                  </a:lnTo>
                  <a:lnTo>
                    <a:pt x="351" y="1170"/>
                  </a:lnTo>
                  <a:lnTo>
                    <a:pt x="351" y="1172"/>
                  </a:lnTo>
                  <a:lnTo>
                    <a:pt x="353" y="1172"/>
                  </a:lnTo>
                  <a:lnTo>
                    <a:pt x="353" y="1170"/>
                  </a:lnTo>
                  <a:lnTo>
                    <a:pt x="353" y="1169"/>
                  </a:lnTo>
                  <a:lnTo>
                    <a:pt x="356" y="1169"/>
                  </a:lnTo>
                  <a:lnTo>
                    <a:pt x="358" y="1167"/>
                  </a:lnTo>
                  <a:lnTo>
                    <a:pt x="358" y="1167"/>
                  </a:lnTo>
                  <a:lnTo>
                    <a:pt x="356" y="1167"/>
                  </a:lnTo>
                  <a:lnTo>
                    <a:pt x="354" y="1165"/>
                  </a:lnTo>
                  <a:close/>
                  <a:moveTo>
                    <a:pt x="116" y="1169"/>
                  </a:moveTo>
                  <a:lnTo>
                    <a:pt x="114" y="1169"/>
                  </a:lnTo>
                  <a:lnTo>
                    <a:pt x="114" y="1170"/>
                  </a:lnTo>
                  <a:lnTo>
                    <a:pt x="114" y="1170"/>
                  </a:lnTo>
                  <a:lnTo>
                    <a:pt x="114" y="1172"/>
                  </a:lnTo>
                  <a:lnTo>
                    <a:pt x="116" y="1174"/>
                  </a:lnTo>
                  <a:lnTo>
                    <a:pt x="116" y="1174"/>
                  </a:lnTo>
                  <a:lnTo>
                    <a:pt x="118" y="1174"/>
                  </a:lnTo>
                  <a:lnTo>
                    <a:pt x="118" y="1174"/>
                  </a:lnTo>
                  <a:lnTo>
                    <a:pt x="120" y="1176"/>
                  </a:lnTo>
                  <a:lnTo>
                    <a:pt x="120" y="1176"/>
                  </a:lnTo>
                  <a:lnTo>
                    <a:pt x="120" y="1178"/>
                  </a:lnTo>
                  <a:lnTo>
                    <a:pt x="120" y="1178"/>
                  </a:lnTo>
                  <a:lnTo>
                    <a:pt x="120" y="1178"/>
                  </a:lnTo>
                  <a:lnTo>
                    <a:pt x="120" y="1178"/>
                  </a:lnTo>
                  <a:lnTo>
                    <a:pt x="120" y="1176"/>
                  </a:lnTo>
                  <a:lnTo>
                    <a:pt x="121" y="1176"/>
                  </a:lnTo>
                  <a:lnTo>
                    <a:pt x="121" y="1178"/>
                  </a:lnTo>
                  <a:lnTo>
                    <a:pt x="123" y="1178"/>
                  </a:lnTo>
                  <a:lnTo>
                    <a:pt x="123" y="1178"/>
                  </a:lnTo>
                  <a:lnTo>
                    <a:pt x="125" y="1176"/>
                  </a:lnTo>
                  <a:lnTo>
                    <a:pt x="125" y="1176"/>
                  </a:lnTo>
                  <a:lnTo>
                    <a:pt x="123" y="1176"/>
                  </a:lnTo>
                  <a:lnTo>
                    <a:pt x="123" y="1176"/>
                  </a:lnTo>
                  <a:lnTo>
                    <a:pt x="123" y="1176"/>
                  </a:lnTo>
                  <a:lnTo>
                    <a:pt x="123" y="1174"/>
                  </a:lnTo>
                  <a:lnTo>
                    <a:pt x="125" y="1174"/>
                  </a:lnTo>
                  <a:lnTo>
                    <a:pt x="123" y="1172"/>
                  </a:lnTo>
                  <a:lnTo>
                    <a:pt x="123" y="1172"/>
                  </a:lnTo>
                  <a:lnTo>
                    <a:pt x="121" y="1172"/>
                  </a:lnTo>
                  <a:lnTo>
                    <a:pt x="121" y="1172"/>
                  </a:lnTo>
                  <a:lnTo>
                    <a:pt x="121" y="1172"/>
                  </a:lnTo>
                  <a:lnTo>
                    <a:pt x="120" y="1170"/>
                  </a:lnTo>
                  <a:lnTo>
                    <a:pt x="120" y="1170"/>
                  </a:lnTo>
                  <a:lnTo>
                    <a:pt x="120" y="1169"/>
                  </a:lnTo>
                  <a:lnTo>
                    <a:pt x="121" y="1170"/>
                  </a:lnTo>
                  <a:lnTo>
                    <a:pt x="121" y="1170"/>
                  </a:lnTo>
                  <a:lnTo>
                    <a:pt x="121" y="1169"/>
                  </a:lnTo>
                  <a:lnTo>
                    <a:pt x="121" y="1167"/>
                  </a:lnTo>
                  <a:lnTo>
                    <a:pt x="121" y="1167"/>
                  </a:lnTo>
                  <a:lnTo>
                    <a:pt x="120" y="1167"/>
                  </a:lnTo>
                  <a:lnTo>
                    <a:pt x="120" y="1167"/>
                  </a:lnTo>
                  <a:lnTo>
                    <a:pt x="120" y="1165"/>
                  </a:lnTo>
                  <a:lnTo>
                    <a:pt x="120" y="1165"/>
                  </a:lnTo>
                  <a:lnTo>
                    <a:pt x="116" y="1163"/>
                  </a:lnTo>
                  <a:lnTo>
                    <a:pt x="116" y="1163"/>
                  </a:lnTo>
                  <a:lnTo>
                    <a:pt x="116" y="1163"/>
                  </a:lnTo>
                  <a:lnTo>
                    <a:pt x="114" y="1163"/>
                  </a:lnTo>
                  <a:lnTo>
                    <a:pt x="114" y="1163"/>
                  </a:lnTo>
                  <a:lnTo>
                    <a:pt x="114" y="1165"/>
                  </a:lnTo>
                  <a:lnTo>
                    <a:pt x="116" y="1169"/>
                  </a:lnTo>
                  <a:lnTo>
                    <a:pt x="116" y="1169"/>
                  </a:lnTo>
                  <a:lnTo>
                    <a:pt x="116" y="1169"/>
                  </a:lnTo>
                  <a:close/>
                  <a:moveTo>
                    <a:pt x="111" y="1163"/>
                  </a:moveTo>
                  <a:lnTo>
                    <a:pt x="111" y="1161"/>
                  </a:lnTo>
                  <a:lnTo>
                    <a:pt x="112" y="1160"/>
                  </a:lnTo>
                  <a:lnTo>
                    <a:pt x="112" y="1158"/>
                  </a:lnTo>
                  <a:lnTo>
                    <a:pt x="112" y="1158"/>
                  </a:lnTo>
                  <a:lnTo>
                    <a:pt x="112" y="1156"/>
                  </a:lnTo>
                  <a:lnTo>
                    <a:pt x="111" y="1158"/>
                  </a:lnTo>
                  <a:lnTo>
                    <a:pt x="109" y="1161"/>
                  </a:lnTo>
                  <a:lnTo>
                    <a:pt x="109" y="1163"/>
                  </a:lnTo>
                  <a:lnTo>
                    <a:pt x="109" y="1163"/>
                  </a:lnTo>
                  <a:lnTo>
                    <a:pt x="109" y="1163"/>
                  </a:lnTo>
                  <a:lnTo>
                    <a:pt x="111" y="1163"/>
                  </a:lnTo>
                  <a:close/>
                  <a:moveTo>
                    <a:pt x="91" y="1161"/>
                  </a:moveTo>
                  <a:lnTo>
                    <a:pt x="91" y="1161"/>
                  </a:lnTo>
                  <a:lnTo>
                    <a:pt x="91" y="1158"/>
                  </a:lnTo>
                  <a:lnTo>
                    <a:pt x="89" y="1158"/>
                  </a:lnTo>
                  <a:lnTo>
                    <a:pt x="89" y="1156"/>
                  </a:lnTo>
                  <a:lnTo>
                    <a:pt x="87" y="1154"/>
                  </a:lnTo>
                  <a:lnTo>
                    <a:pt x="85" y="1154"/>
                  </a:lnTo>
                  <a:lnTo>
                    <a:pt x="87" y="1156"/>
                  </a:lnTo>
                  <a:lnTo>
                    <a:pt x="87" y="1156"/>
                  </a:lnTo>
                  <a:lnTo>
                    <a:pt x="87" y="1158"/>
                  </a:lnTo>
                  <a:lnTo>
                    <a:pt x="87" y="1160"/>
                  </a:lnTo>
                  <a:lnTo>
                    <a:pt x="87" y="1161"/>
                  </a:lnTo>
                  <a:lnTo>
                    <a:pt x="89" y="1161"/>
                  </a:lnTo>
                  <a:lnTo>
                    <a:pt x="91" y="1161"/>
                  </a:lnTo>
                  <a:close/>
                  <a:moveTo>
                    <a:pt x="98" y="1156"/>
                  </a:moveTo>
                  <a:lnTo>
                    <a:pt x="94" y="1156"/>
                  </a:lnTo>
                  <a:lnTo>
                    <a:pt x="94" y="1154"/>
                  </a:lnTo>
                  <a:lnTo>
                    <a:pt x="93" y="1152"/>
                  </a:lnTo>
                  <a:lnTo>
                    <a:pt x="91" y="1154"/>
                  </a:lnTo>
                  <a:lnTo>
                    <a:pt x="91" y="1156"/>
                  </a:lnTo>
                  <a:lnTo>
                    <a:pt x="91" y="1158"/>
                  </a:lnTo>
                  <a:lnTo>
                    <a:pt x="91" y="1158"/>
                  </a:lnTo>
                  <a:lnTo>
                    <a:pt x="93" y="1158"/>
                  </a:lnTo>
                  <a:lnTo>
                    <a:pt x="93" y="1156"/>
                  </a:lnTo>
                  <a:lnTo>
                    <a:pt x="93" y="1158"/>
                  </a:lnTo>
                  <a:lnTo>
                    <a:pt x="94" y="1161"/>
                  </a:lnTo>
                  <a:lnTo>
                    <a:pt x="96" y="1161"/>
                  </a:lnTo>
                  <a:lnTo>
                    <a:pt x="96" y="1163"/>
                  </a:lnTo>
                  <a:lnTo>
                    <a:pt x="96" y="1161"/>
                  </a:lnTo>
                  <a:lnTo>
                    <a:pt x="96" y="1161"/>
                  </a:lnTo>
                  <a:lnTo>
                    <a:pt x="96" y="1160"/>
                  </a:lnTo>
                  <a:lnTo>
                    <a:pt x="98" y="1160"/>
                  </a:lnTo>
                  <a:lnTo>
                    <a:pt x="98" y="1160"/>
                  </a:lnTo>
                  <a:lnTo>
                    <a:pt x="98" y="1160"/>
                  </a:lnTo>
                  <a:lnTo>
                    <a:pt x="98" y="1158"/>
                  </a:lnTo>
                  <a:lnTo>
                    <a:pt x="98" y="1158"/>
                  </a:lnTo>
                  <a:lnTo>
                    <a:pt x="98" y="1158"/>
                  </a:lnTo>
                  <a:lnTo>
                    <a:pt x="98" y="1158"/>
                  </a:lnTo>
                  <a:lnTo>
                    <a:pt x="98" y="1158"/>
                  </a:lnTo>
                  <a:lnTo>
                    <a:pt x="98" y="1158"/>
                  </a:lnTo>
                  <a:lnTo>
                    <a:pt x="98" y="1156"/>
                  </a:lnTo>
                  <a:close/>
                  <a:moveTo>
                    <a:pt x="87" y="1150"/>
                  </a:moveTo>
                  <a:lnTo>
                    <a:pt x="87" y="1150"/>
                  </a:lnTo>
                  <a:lnTo>
                    <a:pt x="87" y="1150"/>
                  </a:lnTo>
                  <a:lnTo>
                    <a:pt x="89" y="1152"/>
                  </a:lnTo>
                  <a:lnTo>
                    <a:pt x="89" y="1152"/>
                  </a:lnTo>
                  <a:lnTo>
                    <a:pt x="89" y="1152"/>
                  </a:lnTo>
                  <a:lnTo>
                    <a:pt x="89" y="1152"/>
                  </a:lnTo>
                  <a:lnTo>
                    <a:pt x="89" y="1152"/>
                  </a:lnTo>
                  <a:lnTo>
                    <a:pt x="89" y="1150"/>
                  </a:lnTo>
                  <a:lnTo>
                    <a:pt x="89" y="1149"/>
                  </a:lnTo>
                  <a:lnTo>
                    <a:pt x="89" y="1147"/>
                  </a:lnTo>
                  <a:lnTo>
                    <a:pt x="89" y="1147"/>
                  </a:lnTo>
                  <a:lnTo>
                    <a:pt x="89" y="1147"/>
                  </a:lnTo>
                  <a:lnTo>
                    <a:pt x="89" y="1145"/>
                  </a:lnTo>
                  <a:lnTo>
                    <a:pt x="87" y="1145"/>
                  </a:lnTo>
                  <a:lnTo>
                    <a:pt x="87" y="1145"/>
                  </a:lnTo>
                  <a:lnTo>
                    <a:pt x="87" y="1145"/>
                  </a:lnTo>
                  <a:lnTo>
                    <a:pt x="87" y="1145"/>
                  </a:lnTo>
                  <a:lnTo>
                    <a:pt x="87" y="1147"/>
                  </a:lnTo>
                  <a:lnTo>
                    <a:pt x="85" y="1147"/>
                  </a:lnTo>
                  <a:lnTo>
                    <a:pt x="85" y="1147"/>
                  </a:lnTo>
                  <a:lnTo>
                    <a:pt x="85" y="1149"/>
                  </a:lnTo>
                  <a:lnTo>
                    <a:pt x="85" y="1150"/>
                  </a:lnTo>
                  <a:lnTo>
                    <a:pt x="87" y="1150"/>
                  </a:lnTo>
                  <a:close/>
                  <a:moveTo>
                    <a:pt x="87" y="1125"/>
                  </a:moveTo>
                  <a:lnTo>
                    <a:pt x="87" y="1125"/>
                  </a:lnTo>
                  <a:lnTo>
                    <a:pt x="87" y="1123"/>
                  </a:lnTo>
                  <a:lnTo>
                    <a:pt x="87" y="1123"/>
                  </a:lnTo>
                  <a:lnTo>
                    <a:pt x="87" y="1123"/>
                  </a:lnTo>
                  <a:lnTo>
                    <a:pt x="87" y="1123"/>
                  </a:lnTo>
                  <a:lnTo>
                    <a:pt x="87" y="1123"/>
                  </a:lnTo>
                  <a:lnTo>
                    <a:pt x="87" y="1123"/>
                  </a:lnTo>
                  <a:lnTo>
                    <a:pt x="85" y="1123"/>
                  </a:lnTo>
                  <a:lnTo>
                    <a:pt x="85" y="1123"/>
                  </a:lnTo>
                  <a:lnTo>
                    <a:pt x="85" y="1123"/>
                  </a:lnTo>
                  <a:lnTo>
                    <a:pt x="85" y="1122"/>
                  </a:lnTo>
                  <a:lnTo>
                    <a:pt x="84" y="1123"/>
                  </a:lnTo>
                  <a:lnTo>
                    <a:pt x="84" y="1123"/>
                  </a:lnTo>
                  <a:lnTo>
                    <a:pt x="84" y="1123"/>
                  </a:lnTo>
                  <a:lnTo>
                    <a:pt x="85" y="1123"/>
                  </a:lnTo>
                  <a:lnTo>
                    <a:pt x="85" y="1123"/>
                  </a:lnTo>
                  <a:lnTo>
                    <a:pt x="85" y="1125"/>
                  </a:lnTo>
                  <a:lnTo>
                    <a:pt x="85" y="1123"/>
                  </a:lnTo>
                  <a:lnTo>
                    <a:pt x="87" y="1125"/>
                  </a:lnTo>
                  <a:lnTo>
                    <a:pt x="87" y="1125"/>
                  </a:lnTo>
                  <a:close/>
                  <a:moveTo>
                    <a:pt x="85" y="1118"/>
                  </a:moveTo>
                  <a:lnTo>
                    <a:pt x="85" y="1120"/>
                  </a:lnTo>
                  <a:lnTo>
                    <a:pt x="85" y="1120"/>
                  </a:lnTo>
                  <a:lnTo>
                    <a:pt x="85" y="1120"/>
                  </a:lnTo>
                  <a:lnTo>
                    <a:pt x="87" y="1120"/>
                  </a:lnTo>
                  <a:lnTo>
                    <a:pt x="89" y="1120"/>
                  </a:lnTo>
                  <a:lnTo>
                    <a:pt x="89" y="1122"/>
                  </a:lnTo>
                  <a:lnTo>
                    <a:pt x="91" y="1120"/>
                  </a:lnTo>
                  <a:lnTo>
                    <a:pt x="91" y="1120"/>
                  </a:lnTo>
                  <a:lnTo>
                    <a:pt x="91" y="1118"/>
                  </a:lnTo>
                  <a:lnTo>
                    <a:pt x="91" y="1116"/>
                  </a:lnTo>
                  <a:lnTo>
                    <a:pt x="93" y="1116"/>
                  </a:lnTo>
                  <a:lnTo>
                    <a:pt x="93" y="1116"/>
                  </a:lnTo>
                  <a:lnTo>
                    <a:pt x="91" y="1114"/>
                  </a:lnTo>
                  <a:lnTo>
                    <a:pt x="91" y="1113"/>
                  </a:lnTo>
                  <a:lnTo>
                    <a:pt x="89" y="1111"/>
                  </a:lnTo>
                  <a:lnTo>
                    <a:pt x="89" y="1111"/>
                  </a:lnTo>
                  <a:lnTo>
                    <a:pt x="87" y="1111"/>
                  </a:lnTo>
                  <a:lnTo>
                    <a:pt x="87" y="1113"/>
                  </a:lnTo>
                  <a:lnTo>
                    <a:pt x="87" y="1114"/>
                  </a:lnTo>
                  <a:lnTo>
                    <a:pt x="89" y="1114"/>
                  </a:lnTo>
                  <a:lnTo>
                    <a:pt x="91" y="1116"/>
                  </a:lnTo>
                  <a:lnTo>
                    <a:pt x="89" y="1116"/>
                  </a:lnTo>
                  <a:lnTo>
                    <a:pt x="89" y="1118"/>
                  </a:lnTo>
                  <a:lnTo>
                    <a:pt x="89" y="1118"/>
                  </a:lnTo>
                  <a:lnTo>
                    <a:pt x="89" y="1118"/>
                  </a:lnTo>
                  <a:lnTo>
                    <a:pt x="89" y="1118"/>
                  </a:lnTo>
                  <a:lnTo>
                    <a:pt x="89" y="1118"/>
                  </a:lnTo>
                  <a:lnTo>
                    <a:pt x="89" y="1120"/>
                  </a:lnTo>
                  <a:lnTo>
                    <a:pt x="89" y="1120"/>
                  </a:lnTo>
                  <a:lnTo>
                    <a:pt x="85" y="1118"/>
                  </a:lnTo>
                  <a:close/>
                  <a:moveTo>
                    <a:pt x="93" y="1087"/>
                  </a:moveTo>
                  <a:lnTo>
                    <a:pt x="91" y="1089"/>
                  </a:lnTo>
                  <a:lnTo>
                    <a:pt x="93" y="1089"/>
                  </a:lnTo>
                  <a:lnTo>
                    <a:pt x="93" y="1089"/>
                  </a:lnTo>
                  <a:lnTo>
                    <a:pt x="93" y="1089"/>
                  </a:lnTo>
                  <a:lnTo>
                    <a:pt x="93" y="1089"/>
                  </a:lnTo>
                  <a:lnTo>
                    <a:pt x="93" y="1091"/>
                  </a:lnTo>
                  <a:lnTo>
                    <a:pt x="93" y="1091"/>
                  </a:lnTo>
                  <a:lnTo>
                    <a:pt x="94" y="1089"/>
                  </a:lnTo>
                  <a:lnTo>
                    <a:pt x="96" y="1091"/>
                  </a:lnTo>
                  <a:lnTo>
                    <a:pt x="96" y="1091"/>
                  </a:lnTo>
                  <a:lnTo>
                    <a:pt x="96" y="1091"/>
                  </a:lnTo>
                  <a:lnTo>
                    <a:pt x="96" y="1091"/>
                  </a:lnTo>
                  <a:lnTo>
                    <a:pt x="94" y="1089"/>
                  </a:lnTo>
                  <a:lnTo>
                    <a:pt x="94" y="1087"/>
                  </a:lnTo>
                  <a:lnTo>
                    <a:pt x="94" y="1087"/>
                  </a:lnTo>
                  <a:lnTo>
                    <a:pt x="94" y="1085"/>
                  </a:lnTo>
                  <a:lnTo>
                    <a:pt x="93" y="1087"/>
                  </a:lnTo>
                  <a:lnTo>
                    <a:pt x="93" y="1087"/>
                  </a:lnTo>
                  <a:lnTo>
                    <a:pt x="93" y="1087"/>
                  </a:lnTo>
                  <a:lnTo>
                    <a:pt x="93" y="1087"/>
                  </a:lnTo>
                  <a:lnTo>
                    <a:pt x="93" y="1087"/>
                  </a:lnTo>
                  <a:close/>
                  <a:moveTo>
                    <a:pt x="98" y="1044"/>
                  </a:moveTo>
                  <a:lnTo>
                    <a:pt x="100" y="1044"/>
                  </a:lnTo>
                  <a:lnTo>
                    <a:pt x="100" y="1044"/>
                  </a:lnTo>
                  <a:lnTo>
                    <a:pt x="100" y="1044"/>
                  </a:lnTo>
                  <a:lnTo>
                    <a:pt x="100" y="1044"/>
                  </a:lnTo>
                  <a:lnTo>
                    <a:pt x="100" y="1044"/>
                  </a:lnTo>
                  <a:lnTo>
                    <a:pt x="102" y="1042"/>
                  </a:lnTo>
                  <a:lnTo>
                    <a:pt x="102" y="1042"/>
                  </a:lnTo>
                  <a:lnTo>
                    <a:pt x="100" y="1042"/>
                  </a:lnTo>
                  <a:lnTo>
                    <a:pt x="98" y="1042"/>
                  </a:lnTo>
                  <a:lnTo>
                    <a:pt x="98" y="1042"/>
                  </a:lnTo>
                  <a:lnTo>
                    <a:pt x="98" y="1042"/>
                  </a:lnTo>
                  <a:lnTo>
                    <a:pt x="98" y="1044"/>
                  </a:lnTo>
                  <a:lnTo>
                    <a:pt x="98" y="1044"/>
                  </a:lnTo>
                  <a:close/>
                  <a:moveTo>
                    <a:pt x="82" y="899"/>
                  </a:moveTo>
                  <a:lnTo>
                    <a:pt x="82" y="899"/>
                  </a:lnTo>
                  <a:lnTo>
                    <a:pt x="82" y="899"/>
                  </a:lnTo>
                  <a:lnTo>
                    <a:pt x="82" y="899"/>
                  </a:lnTo>
                  <a:lnTo>
                    <a:pt x="82" y="899"/>
                  </a:lnTo>
                  <a:lnTo>
                    <a:pt x="82" y="901"/>
                  </a:lnTo>
                  <a:lnTo>
                    <a:pt x="84" y="901"/>
                  </a:lnTo>
                  <a:lnTo>
                    <a:pt x="84" y="901"/>
                  </a:lnTo>
                  <a:lnTo>
                    <a:pt x="84" y="899"/>
                  </a:lnTo>
                  <a:lnTo>
                    <a:pt x="85" y="901"/>
                  </a:lnTo>
                  <a:lnTo>
                    <a:pt x="85" y="901"/>
                  </a:lnTo>
                  <a:lnTo>
                    <a:pt x="85" y="901"/>
                  </a:lnTo>
                  <a:lnTo>
                    <a:pt x="85" y="899"/>
                  </a:lnTo>
                  <a:lnTo>
                    <a:pt x="85" y="898"/>
                  </a:lnTo>
                  <a:lnTo>
                    <a:pt x="85" y="898"/>
                  </a:lnTo>
                  <a:lnTo>
                    <a:pt x="84" y="896"/>
                  </a:lnTo>
                  <a:lnTo>
                    <a:pt x="84" y="896"/>
                  </a:lnTo>
                  <a:lnTo>
                    <a:pt x="82" y="894"/>
                  </a:lnTo>
                  <a:lnTo>
                    <a:pt x="82" y="894"/>
                  </a:lnTo>
                  <a:lnTo>
                    <a:pt x="82" y="894"/>
                  </a:lnTo>
                  <a:lnTo>
                    <a:pt x="82" y="894"/>
                  </a:lnTo>
                  <a:lnTo>
                    <a:pt x="82" y="894"/>
                  </a:lnTo>
                  <a:lnTo>
                    <a:pt x="82" y="896"/>
                  </a:lnTo>
                  <a:lnTo>
                    <a:pt x="82" y="896"/>
                  </a:lnTo>
                  <a:lnTo>
                    <a:pt x="82" y="898"/>
                  </a:lnTo>
                  <a:lnTo>
                    <a:pt x="82" y="898"/>
                  </a:lnTo>
                  <a:lnTo>
                    <a:pt x="82" y="898"/>
                  </a:lnTo>
                  <a:lnTo>
                    <a:pt x="82" y="899"/>
                  </a:lnTo>
                  <a:lnTo>
                    <a:pt x="82" y="899"/>
                  </a:lnTo>
                  <a:close/>
                  <a:moveTo>
                    <a:pt x="82" y="865"/>
                  </a:moveTo>
                  <a:lnTo>
                    <a:pt x="80" y="865"/>
                  </a:lnTo>
                  <a:lnTo>
                    <a:pt x="78" y="863"/>
                  </a:lnTo>
                  <a:lnTo>
                    <a:pt x="78" y="865"/>
                  </a:lnTo>
                  <a:lnTo>
                    <a:pt x="80" y="869"/>
                  </a:lnTo>
                  <a:lnTo>
                    <a:pt x="80" y="869"/>
                  </a:lnTo>
                  <a:lnTo>
                    <a:pt x="80" y="871"/>
                  </a:lnTo>
                  <a:lnTo>
                    <a:pt x="82" y="872"/>
                  </a:lnTo>
                  <a:lnTo>
                    <a:pt x="82" y="872"/>
                  </a:lnTo>
                  <a:lnTo>
                    <a:pt x="82" y="874"/>
                  </a:lnTo>
                  <a:lnTo>
                    <a:pt x="82" y="874"/>
                  </a:lnTo>
                  <a:lnTo>
                    <a:pt x="82" y="876"/>
                  </a:lnTo>
                  <a:lnTo>
                    <a:pt x="82" y="876"/>
                  </a:lnTo>
                  <a:lnTo>
                    <a:pt x="84" y="874"/>
                  </a:lnTo>
                  <a:lnTo>
                    <a:pt x="84" y="874"/>
                  </a:lnTo>
                  <a:lnTo>
                    <a:pt x="85" y="874"/>
                  </a:lnTo>
                  <a:lnTo>
                    <a:pt x="85" y="876"/>
                  </a:lnTo>
                  <a:lnTo>
                    <a:pt x="85" y="878"/>
                  </a:lnTo>
                  <a:lnTo>
                    <a:pt x="87" y="878"/>
                  </a:lnTo>
                  <a:lnTo>
                    <a:pt x="89" y="878"/>
                  </a:lnTo>
                  <a:lnTo>
                    <a:pt x="89" y="878"/>
                  </a:lnTo>
                  <a:lnTo>
                    <a:pt x="91" y="878"/>
                  </a:lnTo>
                  <a:lnTo>
                    <a:pt x="89" y="876"/>
                  </a:lnTo>
                  <a:lnTo>
                    <a:pt x="89" y="876"/>
                  </a:lnTo>
                  <a:lnTo>
                    <a:pt x="89" y="876"/>
                  </a:lnTo>
                  <a:lnTo>
                    <a:pt x="93" y="872"/>
                  </a:lnTo>
                  <a:lnTo>
                    <a:pt x="94" y="872"/>
                  </a:lnTo>
                  <a:lnTo>
                    <a:pt x="93" y="874"/>
                  </a:lnTo>
                  <a:lnTo>
                    <a:pt x="93" y="874"/>
                  </a:lnTo>
                  <a:lnTo>
                    <a:pt x="94" y="874"/>
                  </a:lnTo>
                  <a:lnTo>
                    <a:pt x="96" y="874"/>
                  </a:lnTo>
                  <a:lnTo>
                    <a:pt x="96" y="872"/>
                  </a:lnTo>
                  <a:lnTo>
                    <a:pt x="94" y="871"/>
                  </a:lnTo>
                  <a:lnTo>
                    <a:pt x="94" y="869"/>
                  </a:lnTo>
                  <a:lnTo>
                    <a:pt x="96" y="869"/>
                  </a:lnTo>
                  <a:lnTo>
                    <a:pt x="94" y="867"/>
                  </a:lnTo>
                  <a:lnTo>
                    <a:pt x="93" y="867"/>
                  </a:lnTo>
                  <a:lnTo>
                    <a:pt x="91" y="867"/>
                  </a:lnTo>
                  <a:lnTo>
                    <a:pt x="89" y="869"/>
                  </a:lnTo>
                  <a:lnTo>
                    <a:pt x="89" y="869"/>
                  </a:lnTo>
                  <a:lnTo>
                    <a:pt x="89" y="871"/>
                  </a:lnTo>
                  <a:lnTo>
                    <a:pt x="89" y="871"/>
                  </a:lnTo>
                  <a:lnTo>
                    <a:pt x="89" y="871"/>
                  </a:lnTo>
                  <a:lnTo>
                    <a:pt x="89" y="872"/>
                  </a:lnTo>
                  <a:lnTo>
                    <a:pt x="89" y="872"/>
                  </a:lnTo>
                  <a:lnTo>
                    <a:pt x="89" y="871"/>
                  </a:lnTo>
                  <a:lnTo>
                    <a:pt x="87" y="871"/>
                  </a:lnTo>
                  <a:lnTo>
                    <a:pt x="85" y="871"/>
                  </a:lnTo>
                  <a:lnTo>
                    <a:pt x="84" y="871"/>
                  </a:lnTo>
                  <a:lnTo>
                    <a:pt x="84" y="871"/>
                  </a:lnTo>
                  <a:lnTo>
                    <a:pt x="85" y="871"/>
                  </a:lnTo>
                  <a:lnTo>
                    <a:pt x="84" y="871"/>
                  </a:lnTo>
                  <a:lnTo>
                    <a:pt x="84" y="869"/>
                  </a:lnTo>
                  <a:lnTo>
                    <a:pt x="85" y="867"/>
                  </a:lnTo>
                  <a:lnTo>
                    <a:pt x="85" y="865"/>
                  </a:lnTo>
                  <a:lnTo>
                    <a:pt x="87" y="865"/>
                  </a:lnTo>
                  <a:lnTo>
                    <a:pt x="87" y="863"/>
                  </a:lnTo>
                  <a:lnTo>
                    <a:pt x="85" y="863"/>
                  </a:lnTo>
                  <a:lnTo>
                    <a:pt x="82" y="865"/>
                  </a:lnTo>
                  <a:close/>
                  <a:moveTo>
                    <a:pt x="125" y="865"/>
                  </a:moveTo>
                  <a:lnTo>
                    <a:pt x="127" y="865"/>
                  </a:lnTo>
                  <a:lnTo>
                    <a:pt x="127" y="863"/>
                  </a:lnTo>
                  <a:lnTo>
                    <a:pt x="127" y="863"/>
                  </a:lnTo>
                  <a:lnTo>
                    <a:pt x="127" y="861"/>
                  </a:lnTo>
                  <a:lnTo>
                    <a:pt x="127" y="860"/>
                  </a:lnTo>
                  <a:lnTo>
                    <a:pt x="125" y="860"/>
                  </a:lnTo>
                  <a:lnTo>
                    <a:pt x="125" y="860"/>
                  </a:lnTo>
                  <a:lnTo>
                    <a:pt x="125" y="860"/>
                  </a:lnTo>
                  <a:lnTo>
                    <a:pt x="125" y="860"/>
                  </a:lnTo>
                  <a:lnTo>
                    <a:pt x="125" y="860"/>
                  </a:lnTo>
                  <a:lnTo>
                    <a:pt x="125" y="860"/>
                  </a:lnTo>
                  <a:lnTo>
                    <a:pt x="125" y="860"/>
                  </a:lnTo>
                  <a:lnTo>
                    <a:pt x="127" y="861"/>
                  </a:lnTo>
                  <a:lnTo>
                    <a:pt x="125" y="861"/>
                  </a:lnTo>
                  <a:lnTo>
                    <a:pt x="125" y="860"/>
                  </a:lnTo>
                  <a:lnTo>
                    <a:pt x="123" y="861"/>
                  </a:lnTo>
                  <a:lnTo>
                    <a:pt x="123" y="861"/>
                  </a:lnTo>
                  <a:lnTo>
                    <a:pt x="123" y="863"/>
                  </a:lnTo>
                  <a:lnTo>
                    <a:pt x="123" y="865"/>
                  </a:lnTo>
                  <a:lnTo>
                    <a:pt x="123" y="865"/>
                  </a:lnTo>
                  <a:lnTo>
                    <a:pt x="123" y="865"/>
                  </a:lnTo>
                  <a:lnTo>
                    <a:pt x="125" y="865"/>
                  </a:lnTo>
                  <a:lnTo>
                    <a:pt x="125" y="863"/>
                  </a:lnTo>
                  <a:lnTo>
                    <a:pt x="125" y="863"/>
                  </a:lnTo>
                  <a:lnTo>
                    <a:pt x="125" y="863"/>
                  </a:lnTo>
                  <a:lnTo>
                    <a:pt x="125" y="863"/>
                  </a:lnTo>
                  <a:lnTo>
                    <a:pt x="125" y="863"/>
                  </a:lnTo>
                  <a:lnTo>
                    <a:pt x="125" y="865"/>
                  </a:lnTo>
                  <a:close/>
                  <a:moveTo>
                    <a:pt x="132" y="863"/>
                  </a:moveTo>
                  <a:lnTo>
                    <a:pt x="134" y="865"/>
                  </a:lnTo>
                  <a:lnTo>
                    <a:pt x="134" y="865"/>
                  </a:lnTo>
                  <a:lnTo>
                    <a:pt x="136" y="865"/>
                  </a:lnTo>
                  <a:lnTo>
                    <a:pt x="136" y="863"/>
                  </a:lnTo>
                  <a:lnTo>
                    <a:pt x="136" y="861"/>
                  </a:lnTo>
                  <a:lnTo>
                    <a:pt x="138" y="861"/>
                  </a:lnTo>
                  <a:lnTo>
                    <a:pt x="136" y="860"/>
                  </a:lnTo>
                  <a:lnTo>
                    <a:pt x="136" y="860"/>
                  </a:lnTo>
                  <a:lnTo>
                    <a:pt x="136" y="858"/>
                  </a:lnTo>
                  <a:lnTo>
                    <a:pt x="136" y="858"/>
                  </a:lnTo>
                  <a:lnTo>
                    <a:pt x="136" y="858"/>
                  </a:lnTo>
                  <a:lnTo>
                    <a:pt x="136" y="858"/>
                  </a:lnTo>
                  <a:lnTo>
                    <a:pt x="136" y="858"/>
                  </a:lnTo>
                  <a:lnTo>
                    <a:pt x="136" y="860"/>
                  </a:lnTo>
                  <a:lnTo>
                    <a:pt x="134" y="860"/>
                  </a:lnTo>
                  <a:lnTo>
                    <a:pt x="134" y="861"/>
                  </a:lnTo>
                  <a:lnTo>
                    <a:pt x="134" y="861"/>
                  </a:lnTo>
                  <a:lnTo>
                    <a:pt x="134" y="861"/>
                  </a:lnTo>
                  <a:lnTo>
                    <a:pt x="134" y="860"/>
                  </a:lnTo>
                  <a:lnTo>
                    <a:pt x="134" y="860"/>
                  </a:lnTo>
                  <a:lnTo>
                    <a:pt x="132" y="860"/>
                  </a:lnTo>
                  <a:lnTo>
                    <a:pt x="132" y="860"/>
                  </a:lnTo>
                  <a:lnTo>
                    <a:pt x="132" y="861"/>
                  </a:lnTo>
                  <a:lnTo>
                    <a:pt x="132" y="861"/>
                  </a:lnTo>
                  <a:lnTo>
                    <a:pt x="132" y="860"/>
                  </a:lnTo>
                  <a:lnTo>
                    <a:pt x="132" y="860"/>
                  </a:lnTo>
                  <a:lnTo>
                    <a:pt x="131" y="860"/>
                  </a:lnTo>
                  <a:lnTo>
                    <a:pt x="131" y="860"/>
                  </a:lnTo>
                  <a:lnTo>
                    <a:pt x="131" y="860"/>
                  </a:lnTo>
                  <a:lnTo>
                    <a:pt x="129" y="860"/>
                  </a:lnTo>
                  <a:lnTo>
                    <a:pt x="129" y="860"/>
                  </a:lnTo>
                  <a:lnTo>
                    <a:pt x="129" y="860"/>
                  </a:lnTo>
                  <a:lnTo>
                    <a:pt x="129" y="861"/>
                  </a:lnTo>
                  <a:lnTo>
                    <a:pt x="129" y="861"/>
                  </a:lnTo>
                  <a:lnTo>
                    <a:pt x="129" y="863"/>
                  </a:lnTo>
                  <a:lnTo>
                    <a:pt x="129" y="863"/>
                  </a:lnTo>
                  <a:lnTo>
                    <a:pt x="129" y="863"/>
                  </a:lnTo>
                  <a:lnTo>
                    <a:pt x="129" y="863"/>
                  </a:lnTo>
                  <a:lnTo>
                    <a:pt x="129" y="865"/>
                  </a:lnTo>
                  <a:lnTo>
                    <a:pt x="129" y="865"/>
                  </a:lnTo>
                  <a:lnTo>
                    <a:pt x="129" y="865"/>
                  </a:lnTo>
                  <a:lnTo>
                    <a:pt x="129" y="865"/>
                  </a:lnTo>
                  <a:lnTo>
                    <a:pt x="129" y="867"/>
                  </a:lnTo>
                  <a:lnTo>
                    <a:pt x="131" y="867"/>
                  </a:lnTo>
                  <a:lnTo>
                    <a:pt x="132" y="867"/>
                  </a:lnTo>
                  <a:lnTo>
                    <a:pt x="132" y="867"/>
                  </a:lnTo>
                  <a:lnTo>
                    <a:pt x="132" y="867"/>
                  </a:lnTo>
                  <a:lnTo>
                    <a:pt x="132" y="867"/>
                  </a:lnTo>
                  <a:lnTo>
                    <a:pt x="132" y="867"/>
                  </a:lnTo>
                  <a:lnTo>
                    <a:pt x="132" y="865"/>
                  </a:lnTo>
                  <a:lnTo>
                    <a:pt x="132" y="865"/>
                  </a:lnTo>
                  <a:lnTo>
                    <a:pt x="131" y="863"/>
                  </a:lnTo>
                  <a:lnTo>
                    <a:pt x="131" y="863"/>
                  </a:lnTo>
                  <a:lnTo>
                    <a:pt x="132" y="863"/>
                  </a:lnTo>
                  <a:close/>
                  <a:moveTo>
                    <a:pt x="89" y="861"/>
                  </a:moveTo>
                  <a:lnTo>
                    <a:pt x="89" y="861"/>
                  </a:lnTo>
                  <a:lnTo>
                    <a:pt x="91" y="861"/>
                  </a:lnTo>
                  <a:lnTo>
                    <a:pt x="91" y="863"/>
                  </a:lnTo>
                  <a:lnTo>
                    <a:pt x="93" y="860"/>
                  </a:lnTo>
                  <a:lnTo>
                    <a:pt x="93" y="858"/>
                  </a:lnTo>
                  <a:lnTo>
                    <a:pt x="93" y="856"/>
                  </a:lnTo>
                  <a:lnTo>
                    <a:pt x="93" y="854"/>
                  </a:lnTo>
                  <a:lnTo>
                    <a:pt x="91" y="856"/>
                  </a:lnTo>
                  <a:lnTo>
                    <a:pt x="89" y="858"/>
                  </a:lnTo>
                  <a:lnTo>
                    <a:pt x="87" y="858"/>
                  </a:lnTo>
                  <a:lnTo>
                    <a:pt x="87" y="858"/>
                  </a:lnTo>
                  <a:lnTo>
                    <a:pt x="85" y="858"/>
                  </a:lnTo>
                  <a:lnTo>
                    <a:pt x="85" y="860"/>
                  </a:lnTo>
                  <a:lnTo>
                    <a:pt x="89" y="861"/>
                  </a:lnTo>
                  <a:lnTo>
                    <a:pt x="89" y="861"/>
                  </a:lnTo>
                  <a:close/>
                  <a:moveTo>
                    <a:pt x="129" y="852"/>
                  </a:moveTo>
                  <a:lnTo>
                    <a:pt x="129" y="852"/>
                  </a:lnTo>
                  <a:lnTo>
                    <a:pt x="127" y="852"/>
                  </a:lnTo>
                  <a:lnTo>
                    <a:pt x="127" y="852"/>
                  </a:lnTo>
                  <a:lnTo>
                    <a:pt x="127" y="852"/>
                  </a:lnTo>
                  <a:lnTo>
                    <a:pt x="127" y="852"/>
                  </a:lnTo>
                  <a:lnTo>
                    <a:pt x="125" y="852"/>
                  </a:lnTo>
                  <a:lnTo>
                    <a:pt x="125" y="852"/>
                  </a:lnTo>
                  <a:lnTo>
                    <a:pt x="123" y="852"/>
                  </a:lnTo>
                  <a:lnTo>
                    <a:pt x="123" y="854"/>
                  </a:lnTo>
                  <a:lnTo>
                    <a:pt x="123" y="854"/>
                  </a:lnTo>
                  <a:lnTo>
                    <a:pt x="123" y="854"/>
                  </a:lnTo>
                  <a:lnTo>
                    <a:pt x="123" y="856"/>
                  </a:lnTo>
                  <a:lnTo>
                    <a:pt x="123" y="856"/>
                  </a:lnTo>
                  <a:lnTo>
                    <a:pt x="121" y="856"/>
                  </a:lnTo>
                  <a:lnTo>
                    <a:pt x="121" y="858"/>
                  </a:lnTo>
                  <a:lnTo>
                    <a:pt x="121" y="858"/>
                  </a:lnTo>
                  <a:lnTo>
                    <a:pt x="121" y="858"/>
                  </a:lnTo>
                  <a:lnTo>
                    <a:pt x="121" y="858"/>
                  </a:lnTo>
                  <a:lnTo>
                    <a:pt x="123" y="858"/>
                  </a:lnTo>
                  <a:lnTo>
                    <a:pt x="123" y="858"/>
                  </a:lnTo>
                  <a:lnTo>
                    <a:pt x="123" y="858"/>
                  </a:lnTo>
                  <a:lnTo>
                    <a:pt x="125" y="856"/>
                  </a:lnTo>
                  <a:lnTo>
                    <a:pt x="125" y="856"/>
                  </a:lnTo>
                  <a:lnTo>
                    <a:pt x="125" y="854"/>
                  </a:lnTo>
                  <a:lnTo>
                    <a:pt x="125" y="854"/>
                  </a:lnTo>
                  <a:lnTo>
                    <a:pt x="127" y="856"/>
                  </a:lnTo>
                  <a:lnTo>
                    <a:pt x="129" y="856"/>
                  </a:lnTo>
                  <a:lnTo>
                    <a:pt x="129" y="854"/>
                  </a:lnTo>
                  <a:lnTo>
                    <a:pt x="129" y="854"/>
                  </a:lnTo>
                  <a:lnTo>
                    <a:pt x="129" y="854"/>
                  </a:lnTo>
                  <a:lnTo>
                    <a:pt x="129" y="854"/>
                  </a:lnTo>
                  <a:lnTo>
                    <a:pt x="129" y="852"/>
                  </a:lnTo>
                  <a:lnTo>
                    <a:pt x="129" y="852"/>
                  </a:lnTo>
                  <a:lnTo>
                    <a:pt x="129" y="852"/>
                  </a:lnTo>
                  <a:lnTo>
                    <a:pt x="129" y="852"/>
                  </a:lnTo>
                  <a:close/>
                  <a:moveTo>
                    <a:pt x="165" y="813"/>
                  </a:moveTo>
                  <a:lnTo>
                    <a:pt x="165" y="813"/>
                  </a:lnTo>
                  <a:lnTo>
                    <a:pt x="165" y="813"/>
                  </a:lnTo>
                  <a:lnTo>
                    <a:pt x="165" y="811"/>
                  </a:lnTo>
                  <a:lnTo>
                    <a:pt x="165" y="811"/>
                  </a:lnTo>
                  <a:lnTo>
                    <a:pt x="165" y="811"/>
                  </a:lnTo>
                  <a:lnTo>
                    <a:pt x="165" y="809"/>
                  </a:lnTo>
                  <a:lnTo>
                    <a:pt x="165" y="809"/>
                  </a:lnTo>
                  <a:lnTo>
                    <a:pt x="167" y="809"/>
                  </a:lnTo>
                  <a:lnTo>
                    <a:pt x="167" y="809"/>
                  </a:lnTo>
                  <a:lnTo>
                    <a:pt x="167" y="809"/>
                  </a:lnTo>
                  <a:lnTo>
                    <a:pt x="165" y="809"/>
                  </a:lnTo>
                  <a:lnTo>
                    <a:pt x="165" y="809"/>
                  </a:lnTo>
                  <a:lnTo>
                    <a:pt x="165" y="809"/>
                  </a:lnTo>
                  <a:lnTo>
                    <a:pt x="165" y="809"/>
                  </a:lnTo>
                  <a:lnTo>
                    <a:pt x="165" y="807"/>
                  </a:lnTo>
                  <a:lnTo>
                    <a:pt x="163" y="807"/>
                  </a:lnTo>
                  <a:lnTo>
                    <a:pt x="163" y="807"/>
                  </a:lnTo>
                  <a:lnTo>
                    <a:pt x="161" y="807"/>
                  </a:lnTo>
                  <a:lnTo>
                    <a:pt x="161" y="809"/>
                  </a:lnTo>
                  <a:lnTo>
                    <a:pt x="159" y="809"/>
                  </a:lnTo>
                  <a:lnTo>
                    <a:pt x="159" y="809"/>
                  </a:lnTo>
                  <a:lnTo>
                    <a:pt x="159" y="811"/>
                  </a:lnTo>
                  <a:lnTo>
                    <a:pt x="159" y="811"/>
                  </a:lnTo>
                  <a:lnTo>
                    <a:pt x="159" y="811"/>
                  </a:lnTo>
                  <a:lnTo>
                    <a:pt x="159" y="811"/>
                  </a:lnTo>
                  <a:lnTo>
                    <a:pt x="159" y="813"/>
                  </a:lnTo>
                  <a:lnTo>
                    <a:pt x="161" y="815"/>
                  </a:lnTo>
                  <a:lnTo>
                    <a:pt x="161" y="815"/>
                  </a:lnTo>
                  <a:lnTo>
                    <a:pt x="163" y="815"/>
                  </a:lnTo>
                  <a:lnTo>
                    <a:pt x="163" y="815"/>
                  </a:lnTo>
                  <a:lnTo>
                    <a:pt x="163" y="815"/>
                  </a:lnTo>
                  <a:lnTo>
                    <a:pt x="163" y="813"/>
                  </a:lnTo>
                  <a:lnTo>
                    <a:pt x="163" y="813"/>
                  </a:lnTo>
                  <a:lnTo>
                    <a:pt x="163" y="813"/>
                  </a:lnTo>
                  <a:lnTo>
                    <a:pt x="165" y="813"/>
                  </a:lnTo>
                  <a:close/>
                  <a:moveTo>
                    <a:pt x="270" y="657"/>
                  </a:moveTo>
                  <a:lnTo>
                    <a:pt x="266" y="656"/>
                  </a:lnTo>
                  <a:lnTo>
                    <a:pt x="262" y="657"/>
                  </a:lnTo>
                  <a:lnTo>
                    <a:pt x="257" y="657"/>
                  </a:lnTo>
                  <a:lnTo>
                    <a:pt x="253" y="661"/>
                  </a:lnTo>
                  <a:lnTo>
                    <a:pt x="253" y="663"/>
                  </a:lnTo>
                  <a:lnTo>
                    <a:pt x="253" y="665"/>
                  </a:lnTo>
                  <a:lnTo>
                    <a:pt x="253" y="666"/>
                  </a:lnTo>
                  <a:lnTo>
                    <a:pt x="255" y="668"/>
                  </a:lnTo>
                  <a:lnTo>
                    <a:pt x="257" y="670"/>
                  </a:lnTo>
                  <a:lnTo>
                    <a:pt x="257" y="670"/>
                  </a:lnTo>
                  <a:lnTo>
                    <a:pt x="259" y="668"/>
                  </a:lnTo>
                  <a:lnTo>
                    <a:pt x="259" y="668"/>
                  </a:lnTo>
                  <a:lnTo>
                    <a:pt x="261" y="670"/>
                  </a:lnTo>
                  <a:lnTo>
                    <a:pt x="261" y="670"/>
                  </a:lnTo>
                  <a:lnTo>
                    <a:pt x="261" y="672"/>
                  </a:lnTo>
                  <a:lnTo>
                    <a:pt x="261" y="672"/>
                  </a:lnTo>
                  <a:lnTo>
                    <a:pt x="262" y="674"/>
                  </a:lnTo>
                  <a:lnTo>
                    <a:pt x="262" y="672"/>
                  </a:lnTo>
                  <a:lnTo>
                    <a:pt x="262" y="672"/>
                  </a:lnTo>
                  <a:lnTo>
                    <a:pt x="264" y="672"/>
                  </a:lnTo>
                  <a:lnTo>
                    <a:pt x="264" y="672"/>
                  </a:lnTo>
                  <a:lnTo>
                    <a:pt x="264" y="670"/>
                  </a:lnTo>
                  <a:lnTo>
                    <a:pt x="264" y="670"/>
                  </a:lnTo>
                  <a:lnTo>
                    <a:pt x="266" y="670"/>
                  </a:lnTo>
                  <a:lnTo>
                    <a:pt x="266" y="670"/>
                  </a:lnTo>
                  <a:lnTo>
                    <a:pt x="266" y="670"/>
                  </a:lnTo>
                  <a:lnTo>
                    <a:pt x="262" y="670"/>
                  </a:lnTo>
                  <a:lnTo>
                    <a:pt x="261" y="666"/>
                  </a:lnTo>
                  <a:lnTo>
                    <a:pt x="264" y="665"/>
                  </a:lnTo>
                  <a:lnTo>
                    <a:pt x="266" y="661"/>
                  </a:lnTo>
                  <a:lnTo>
                    <a:pt x="268" y="661"/>
                  </a:lnTo>
                  <a:lnTo>
                    <a:pt x="273" y="663"/>
                  </a:lnTo>
                  <a:lnTo>
                    <a:pt x="277" y="663"/>
                  </a:lnTo>
                  <a:lnTo>
                    <a:pt x="279" y="661"/>
                  </a:lnTo>
                  <a:lnTo>
                    <a:pt x="277" y="661"/>
                  </a:lnTo>
                  <a:lnTo>
                    <a:pt x="275" y="661"/>
                  </a:lnTo>
                  <a:lnTo>
                    <a:pt x="271" y="659"/>
                  </a:lnTo>
                  <a:lnTo>
                    <a:pt x="270" y="659"/>
                  </a:lnTo>
                  <a:lnTo>
                    <a:pt x="270" y="659"/>
                  </a:lnTo>
                  <a:lnTo>
                    <a:pt x="268" y="659"/>
                  </a:lnTo>
                  <a:lnTo>
                    <a:pt x="270" y="659"/>
                  </a:lnTo>
                  <a:lnTo>
                    <a:pt x="270" y="657"/>
                  </a:lnTo>
                  <a:close/>
                  <a:moveTo>
                    <a:pt x="602" y="905"/>
                  </a:moveTo>
                  <a:lnTo>
                    <a:pt x="602" y="901"/>
                  </a:lnTo>
                  <a:lnTo>
                    <a:pt x="600" y="899"/>
                  </a:lnTo>
                  <a:lnTo>
                    <a:pt x="598" y="898"/>
                  </a:lnTo>
                  <a:lnTo>
                    <a:pt x="598" y="896"/>
                  </a:lnTo>
                  <a:lnTo>
                    <a:pt x="596" y="896"/>
                  </a:lnTo>
                  <a:lnTo>
                    <a:pt x="595" y="890"/>
                  </a:lnTo>
                  <a:lnTo>
                    <a:pt x="593" y="889"/>
                  </a:lnTo>
                  <a:lnTo>
                    <a:pt x="589" y="887"/>
                  </a:lnTo>
                  <a:lnTo>
                    <a:pt x="587" y="885"/>
                  </a:lnTo>
                  <a:lnTo>
                    <a:pt x="587" y="883"/>
                  </a:lnTo>
                  <a:lnTo>
                    <a:pt x="587" y="880"/>
                  </a:lnTo>
                  <a:lnTo>
                    <a:pt x="587" y="878"/>
                  </a:lnTo>
                  <a:lnTo>
                    <a:pt x="587" y="876"/>
                  </a:lnTo>
                  <a:lnTo>
                    <a:pt x="586" y="874"/>
                  </a:lnTo>
                  <a:lnTo>
                    <a:pt x="586" y="872"/>
                  </a:lnTo>
                  <a:lnTo>
                    <a:pt x="584" y="871"/>
                  </a:lnTo>
                  <a:lnTo>
                    <a:pt x="573" y="863"/>
                  </a:lnTo>
                  <a:lnTo>
                    <a:pt x="566" y="854"/>
                  </a:lnTo>
                  <a:lnTo>
                    <a:pt x="549" y="843"/>
                  </a:lnTo>
                  <a:lnTo>
                    <a:pt x="548" y="843"/>
                  </a:lnTo>
                  <a:lnTo>
                    <a:pt x="548" y="840"/>
                  </a:lnTo>
                  <a:lnTo>
                    <a:pt x="544" y="836"/>
                  </a:lnTo>
                  <a:lnTo>
                    <a:pt x="537" y="831"/>
                  </a:lnTo>
                  <a:lnTo>
                    <a:pt x="524" y="816"/>
                  </a:lnTo>
                  <a:lnTo>
                    <a:pt x="524" y="813"/>
                  </a:lnTo>
                  <a:lnTo>
                    <a:pt x="524" y="813"/>
                  </a:lnTo>
                  <a:lnTo>
                    <a:pt x="528" y="809"/>
                  </a:lnTo>
                  <a:lnTo>
                    <a:pt x="535" y="807"/>
                  </a:lnTo>
                  <a:lnTo>
                    <a:pt x="539" y="802"/>
                  </a:lnTo>
                  <a:lnTo>
                    <a:pt x="542" y="795"/>
                  </a:lnTo>
                  <a:lnTo>
                    <a:pt x="551" y="784"/>
                  </a:lnTo>
                  <a:lnTo>
                    <a:pt x="551" y="784"/>
                  </a:lnTo>
                  <a:lnTo>
                    <a:pt x="553" y="780"/>
                  </a:lnTo>
                  <a:lnTo>
                    <a:pt x="555" y="777"/>
                  </a:lnTo>
                  <a:lnTo>
                    <a:pt x="555" y="773"/>
                  </a:lnTo>
                  <a:lnTo>
                    <a:pt x="553" y="769"/>
                  </a:lnTo>
                  <a:lnTo>
                    <a:pt x="553" y="766"/>
                  </a:lnTo>
                  <a:lnTo>
                    <a:pt x="551" y="764"/>
                  </a:lnTo>
                  <a:lnTo>
                    <a:pt x="551" y="762"/>
                  </a:lnTo>
                  <a:lnTo>
                    <a:pt x="553" y="760"/>
                  </a:lnTo>
                  <a:lnTo>
                    <a:pt x="553" y="759"/>
                  </a:lnTo>
                  <a:lnTo>
                    <a:pt x="551" y="757"/>
                  </a:lnTo>
                  <a:lnTo>
                    <a:pt x="549" y="755"/>
                  </a:lnTo>
                  <a:lnTo>
                    <a:pt x="548" y="755"/>
                  </a:lnTo>
                  <a:lnTo>
                    <a:pt x="546" y="753"/>
                  </a:lnTo>
                  <a:lnTo>
                    <a:pt x="546" y="751"/>
                  </a:lnTo>
                  <a:lnTo>
                    <a:pt x="544" y="749"/>
                  </a:lnTo>
                  <a:lnTo>
                    <a:pt x="540" y="746"/>
                  </a:lnTo>
                  <a:lnTo>
                    <a:pt x="533" y="744"/>
                  </a:lnTo>
                  <a:lnTo>
                    <a:pt x="530" y="742"/>
                  </a:lnTo>
                  <a:lnTo>
                    <a:pt x="528" y="740"/>
                  </a:lnTo>
                  <a:lnTo>
                    <a:pt x="526" y="737"/>
                  </a:lnTo>
                  <a:lnTo>
                    <a:pt x="528" y="735"/>
                  </a:lnTo>
                  <a:lnTo>
                    <a:pt x="528" y="731"/>
                  </a:lnTo>
                  <a:lnTo>
                    <a:pt x="528" y="730"/>
                  </a:lnTo>
                  <a:lnTo>
                    <a:pt x="526" y="726"/>
                  </a:lnTo>
                  <a:lnTo>
                    <a:pt x="524" y="726"/>
                  </a:lnTo>
                  <a:lnTo>
                    <a:pt x="524" y="724"/>
                  </a:lnTo>
                  <a:lnTo>
                    <a:pt x="524" y="724"/>
                  </a:lnTo>
                  <a:lnTo>
                    <a:pt x="524" y="724"/>
                  </a:lnTo>
                  <a:lnTo>
                    <a:pt x="524" y="724"/>
                  </a:lnTo>
                  <a:lnTo>
                    <a:pt x="524" y="722"/>
                  </a:lnTo>
                  <a:lnTo>
                    <a:pt x="524" y="722"/>
                  </a:lnTo>
                  <a:lnTo>
                    <a:pt x="524" y="722"/>
                  </a:lnTo>
                  <a:lnTo>
                    <a:pt x="524" y="721"/>
                  </a:lnTo>
                  <a:lnTo>
                    <a:pt x="524" y="721"/>
                  </a:lnTo>
                  <a:lnTo>
                    <a:pt x="524" y="719"/>
                  </a:lnTo>
                  <a:lnTo>
                    <a:pt x="522" y="719"/>
                  </a:lnTo>
                  <a:lnTo>
                    <a:pt x="522" y="719"/>
                  </a:lnTo>
                  <a:lnTo>
                    <a:pt x="522" y="717"/>
                  </a:lnTo>
                  <a:lnTo>
                    <a:pt x="522" y="717"/>
                  </a:lnTo>
                  <a:lnTo>
                    <a:pt x="522" y="717"/>
                  </a:lnTo>
                  <a:lnTo>
                    <a:pt x="531" y="712"/>
                  </a:lnTo>
                  <a:lnTo>
                    <a:pt x="533" y="712"/>
                  </a:lnTo>
                  <a:lnTo>
                    <a:pt x="533" y="710"/>
                  </a:lnTo>
                  <a:lnTo>
                    <a:pt x="535" y="706"/>
                  </a:lnTo>
                  <a:lnTo>
                    <a:pt x="533" y="704"/>
                  </a:lnTo>
                  <a:lnTo>
                    <a:pt x="531" y="703"/>
                  </a:lnTo>
                  <a:lnTo>
                    <a:pt x="531" y="701"/>
                  </a:lnTo>
                  <a:lnTo>
                    <a:pt x="530" y="701"/>
                  </a:lnTo>
                  <a:lnTo>
                    <a:pt x="530" y="699"/>
                  </a:lnTo>
                  <a:lnTo>
                    <a:pt x="530" y="699"/>
                  </a:lnTo>
                  <a:lnTo>
                    <a:pt x="531" y="697"/>
                  </a:lnTo>
                  <a:lnTo>
                    <a:pt x="531" y="695"/>
                  </a:lnTo>
                  <a:lnTo>
                    <a:pt x="531" y="695"/>
                  </a:lnTo>
                  <a:lnTo>
                    <a:pt x="531" y="694"/>
                  </a:lnTo>
                  <a:lnTo>
                    <a:pt x="530" y="694"/>
                  </a:lnTo>
                  <a:lnTo>
                    <a:pt x="528" y="692"/>
                  </a:lnTo>
                  <a:lnTo>
                    <a:pt x="519" y="692"/>
                  </a:lnTo>
                  <a:lnTo>
                    <a:pt x="513" y="692"/>
                  </a:lnTo>
                  <a:lnTo>
                    <a:pt x="510" y="686"/>
                  </a:lnTo>
                  <a:lnTo>
                    <a:pt x="506" y="677"/>
                  </a:lnTo>
                  <a:lnTo>
                    <a:pt x="504" y="668"/>
                  </a:lnTo>
                  <a:lnTo>
                    <a:pt x="504" y="663"/>
                  </a:lnTo>
                  <a:lnTo>
                    <a:pt x="506" y="659"/>
                  </a:lnTo>
                  <a:lnTo>
                    <a:pt x="508" y="657"/>
                  </a:lnTo>
                  <a:lnTo>
                    <a:pt x="515" y="656"/>
                  </a:lnTo>
                  <a:lnTo>
                    <a:pt x="517" y="654"/>
                  </a:lnTo>
                  <a:lnTo>
                    <a:pt x="517" y="652"/>
                  </a:lnTo>
                  <a:lnTo>
                    <a:pt x="517" y="652"/>
                  </a:lnTo>
                  <a:lnTo>
                    <a:pt x="515" y="652"/>
                  </a:lnTo>
                  <a:lnTo>
                    <a:pt x="515" y="650"/>
                  </a:lnTo>
                  <a:lnTo>
                    <a:pt x="515" y="650"/>
                  </a:lnTo>
                  <a:lnTo>
                    <a:pt x="515" y="648"/>
                  </a:lnTo>
                  <a:lnTo>
                    <a:pt x="517" y="648"/>
                  </a:lnTo>
                  <a:lnTo>
                    <a:pt x="517" y="647"/>
                  </a:lnTo>
                  <a:lnTo>
                    <a:pt x="517" y="643"/>
                  </a:lnTo>
                  <a:lnTo>
                    <a:pt x="513" y="641"/>
                  </a:lnTo>
                  <a:lnTo>
                    <a:pt x="506" y="641"/>
                  </a:lnTo>
                  <a:lnTo>
                    <a:pt x="504" y="639"/>
                  </a:lnTo>
                  <a:lnTo>
                    <a:pt x="506" y="636"/>
                  </a:lnTo>
                  <a:lnTo>
                    <a:pt x="512" y="628"/>
                  </a:lnTo>
                  <a:lnTo>
                    <a:pt x="512" y="623"/>
                  </a:lnTo>
                  <a:lnTo>
                    <a:pt x="512" y="612"/>
                  </a:lnTo>
                  <a:lnTo>
                    <a:pt x="512" y="609"/>
                  </a:lnTo>
                  <a:lnTo>
                    <a:pt x="512" y="609"/>
                  </a:lnTo>
                  <a:lnTo>
                    <a:pt x="512" y="607"/>
                  </a:lnTo>
                  <a:lnTo>
                    <a:pt x="512" y="607"/>
                  </a:lnTo>
                  <a:lnTo>
                    <a:pt x="517" y="601"/>
                  </a:lnTo>
                  <a:lnTo>
                    <a:pt x="517" y="600"/>
                  </a:lnTo>
                  <a:lnTo>
                    <a:pt x="515" y="598"/>
                  </a:lnTo>
                  <a:lnTo>
                    <a:pt x="512" y="594"/>
                  </a:lnTo>
                  <a:lnTo>
                    <a:pt x="510" y="592"/>
                  </a:lnTo>
                  <a:lnTo>
                    <a:pt x="513" y="589"/>
                  </a:lnTo>
                  <a:lnTo>
                    <a:pt x="526" y="585"/>
                  </a:lnTo>
                  <a:lnTo>
                    <a:pt x="528" y="587"/>
                  </a:lnTo>
                  <a:lnTo>
                    <a:pt x="530" y="589"/>
                  </a:lnTo>
                  <a:lnTo>
                    <a:pt x="531" y="587"/>
                  </a:lnTo>
                  <a:lnTo>
                    <a:pt x="531" y="585"/>
                  </a:lnTo>
                  <a:lnTo>
                    <a:pt x="531" y="582"/>
                  </a:lnTo>
                  <a:lnTo>
                    <a:pt x="530" y="571"/>
                  </a:lnTo>
                  <a:lnTo>
                    <a:pt x="530" y="569"/>
                  </a:lnTo>
                  <a:lnTo>
                    <a:pt x="528" y="563"/>
                  </a:lnTo>
                  <a:lnTo>
                    <a:pt x="526" y="556"/>
                  </a:lnTo>
                  <a:lnTo>
                    <a:pt x="524" y="554"/>
                  </a:lnTo>
                  <a:lnTo>
                    <a:pt x="522" y="549"/>
                  </a:lnTo>
                  <a:lnTo>
                    <a:pt x="522" y="547"/>
                  </a:lnTo>
                  <a:lnTo>
                    <a:pt x="521" y="538"/>
                  </a:lnTo>
                  <a:lnTo>
                    <a:pt x="521" y="533"/>
                  </a:lnTo>
                  <a:lnTo>
                    <a:pt x="519" y="529"/>
                  </a:lnTo>
                  <a:lnTo>
                    <a:pt x="515" y="524"/>
                  </a:lnTo>
                  <a:lnTo>
                    <a:pt x="508" y="511"/>
                  </a:lnTo>
                  <a:lnTo>
                    <a:pt x="504" y="504"/>
                  </a:lnTo>
                  <a:lnTo>
                    <a:pt x="504" y="500"/>
                  </a:lnTo>
                  <a:lnTo>
                    <a:pt x="503" y="495"/>
                  </a:lnTo>
                  <a:lnTo>
                    <a:pt x="503" y="493"/>
                  </a:lnTo>
                  <a:lnTo>
                    <a:pt x="503" y="488"/>
                  </a:lnTo>
                  <a:lnTo>
                    <a:pt x="501" y="486"/>
                  </a:lnTo>
                  <a:lnTo>
                    <a:pt x="495" y="475"/>
                  </a:lnTo>
                  <a:lnTo>
                    <a:pt x="495" y="475"/>
                  </a:lnTo>
                  <a:lnTo>
                    <a:pt x="495" y="473"/>
                  </a:lnTo>
                  <a:lnTo>
                    <a:pt x="495" y="471"/>
                  </a:lnTo>
                  <a:lnTo>
                    <a:pt x="495" y="471"/>
                  </a:lnTo>
                  <a:lnTo>
                    <a:pt x="493" y="470"/>
                  </a:lnTo>
                  <a:lnTo>
                    <a:pt x="493" y="468"/>
                  </a:lnTo>
                  <a:lnTo>
                    <a:pt x="492" y="462"/>
                  </a:lnTo>
                  <a:lnTo>
                    <a:pt x="479" y="442"/>
                  </a:lnTo>
                  <a:lnTo>
                    <a:pt x="477" y="433"/>
                  </a:lnTo>
                  <a:lnTo>
                    <a:pt x="479" y="423"/>
                  </a:lnTo>
                  <a:lnTo>
                    <a:pt x="479" y="423"/>
                  </a:lnTo>
                  <a:lnTo>
                    <a:pt x="481" y="423"/>
                  </a:lnTo>
                  <a:lnTo>
                    <a:pt x="481" y="423"/>
                  </a:lnTo>
                  <a:lnTo>
                    <a:pt x="497" y="392"/>
                  </a:lnTo>
                  <a:lnTo>
                    <a:pt x="499" y="388"/>
                  </a:lnTo>
                  <a:lnTo>
                    <a:pt x="499" y="386"/>
                  </a:lnTo>
                  <a:lnTo>
                    <a:pt x="501" y="386"/>
                  </a:lnTo>
                  <a:lnTo>
                    <a:pt x="501" y="385"/>
                  </a:lnTo>
                  <a:lnTo>
                    <a:pt x="501" y="383"/>
                  </a:lnTo>
                  <a:lnTo>
                    <a:pt x="521" y="356"/>
                  </a:lnTo>
                  <a:lnTo>
                    <a:pt x="522" y="352"/>
                  </a:lnTo>
                  <a:lnTo>
                    <a:pt x="522" y="347"/>
                  </a:lnTo>
                  <a:lnTo>
                    <a:pt x="522" y="345"/>
                  </a:lnTo>
                  <a:lnTo>
                    <a:pt x="524" y="336"/>
                  </a:lnTo>
                  <a:lnTo>
                    <a:pt x="524" y="336"/>
                  </a:lnTo>
                  <a:lnTo>
                    <a:pt x="524" y="334"/>
                  </a:lnTo>
                  <a:lnTo>
                    <a:pt x="526" y="332"/>
                  </a:lnTo>
                  <a:lnTo>
                    <a:pt x="512" y="318"/>
                  </a:lnTo>
                  <a:lnTo>
                    <a:pt x="508" y="314"/>
                  </a:lnTo>
                  <a:lnTo>
                    <a:pt x="499" y="296"/>
                  </a:lnTo>
                  <a:lnTo>
                    <a:pt x="497" y="291"/>
                  </a:lnTo>
                  <a:lnTo>
                    <a:pt x="497" y="291"/>
                  </a:lnTo>
                  <a:lnTo>
                    <a:pt x="493" y="283"/>
                  </a:lnTo>
                  <a:lnTo>
                    <a:pt x="492" y="280"/>
                  </a:lnTo>
                  <a:lnTo>
                    <a:pt x="490" y="280"/>
                  </a:lnTo>
                  <a:lnTo>
                    <a:pt x="475" y="273"/>
                  </a:lnTo>
                  <a:lnTo>
                    <a:pt x="461" y="267"/>
                  </a:lnTo>
                  <a:lnTo>
                    <a:pt x="459" y="265"/>
                  </a:lnTo>
                  <a:lnTo>
                    <a:pt x="457" y="264"/>
                  </a:lnTo>
                  <a:lnTo>
                    <a:pt x="448" y="227"/>
                  </a:lnTo>
                  <a:lnTo>
                    <a:pt x="448" y="224"/>
                  </a:lnTo>
                  <a:lnTo>
                    <a:pt x="447" y="220"/>
                  </a:lnTo>
                  <a:lnTo>
                    <a:pt x="447" y="218"/>
                  </a:lnTo>
                  <a:lnTo>
                    <a:pt x="448" y="217"/>
                  </a:lnTo>
                  <a:lnTo>
                    <a:pt x="461" y="191"/>
                  </a:lnTo>
                  <a:lnTo>
                    <a:pt x="463" y="188"/>
                  </a:lnTo>
                  <a:lnTo>
                    <a:pt x="465" y="177"/>
                  </a:lnTo>
                  <a:lnTo>
                    <a:pt x="461" y="173"/>
                  </a:lnTo>
                  <a:lnTo>
                    <a:pt x="457" y="171"/>
                  </a:lnTo>
                  <a:lnTo>
                    <a:pt x="447" y="171"/>
                  </a:lnTo>
                  <a:lnTo>
                    <a:pt x="447" y="171"/>
                  </a:lnTo>
                  <a:lnTo>
                    <a:pt x="445" y="170"/>
                  </a:lnTo>
                  <a:lnTo>
                    <a:pt x="445" y="168"/>
                  </a:lnTo>
                  <a:lnTo>
                    <a:pt x="448" y="168"/>
                  </a:lnTo>
                  <a:lnTo>
                    <a:pt x="461" y="159"/>
                  </a:lnTo>
                  <a:lnTo>
                    <a:pt x="466" y="155"/>
                  </a:lnTo>
                  <a:lnTo>
                    <a:pt x="472" y="150"/>
                  </a:lnTo>
                  <a:lnTo>
                    <a:pt x="466" y="143"/>
                  </a:lnTo>
                  <a:lnTo>
                    <a:pt x="466" y="141"/>
                  </a:lnTo>
                  <a:lnTo>
                    <a:pt x="466" y="139"/>
                  </a:lnTo>
                  <a:lnTo>
                    <a:pt x="466" y="128"/>
                  </a:lnTo>
                  <a:lnTo>
                    <a:pt x="468" y="125"/>
                  </a:lnTo>
                  <a:lnTo>
                    <a:pt x="468" y="123"/>
                  </a:lnTo>
                  <a:lnTo>
                    <a:pt x="486" y="101"/>
                  </a:lnTo>
                  <a:lnTo>
                    <a:pt x="492" y="88"/>
                  </a:lnTo>
                  <a:lnTo>
                    <a:pt x="484" y="70"/>
                  </a:lnTo>
                  <a:lnTo>
                    <a:pt x="483" y="59"/>
                  </a:lnTo>
                  <a:lnTo>
                    <a:pt x="481" y="58"/>
                  </a:lnTo>
                  <a:lnTo>
                    <a:pt x="465" y="50"/>
                  </a:lnTo>
                  <a:lnTo>
                    <a:pt x="448" y="41"/>
                  </a:lnTo>
                  <a:lnTo>
                    <a:pt x="447" y="41"/>
                  </a:lnTo>
                  <a:lnTo>
                    <a:pt x="445" y="40"/>
                  </a:lnTo>
                  <a:lnTo>
                    <a:pt x="445" y="36"/>
                  </a:lnTo>
                  <a:lnTo>
                    <a:pt x="445" y="32"/>
                  </a:lnTo>
                  <a:lnTo>
                    <a:pt x="434" y="27"/>
                  </a:lnTo>
                  <a:lnTo>
                    <a:pt x="434" y="27"/>
                  </a:lnTo>
                  <a:lnTo>
                    <a:pt x="423" y="9"/>
                  </a:lnTo>
                  <a:lnTo>
                    <a:pt x="421" y="3"/>
                  </a:lnTo>
                  <a:lnTo>
                    <a:pt x="419" y="0"/>
                  </a:lnTo>
                  <a:lnTo>
                    <a:pt x="418" y="0"/>
                  </a:lnTo>
                  <a:lnTo>
                    <a:pt x="414" y="2"/>
                  </a:lnTo>
                  <a:lnTo>
                    <a:pt x="409" y="2"/>
                  </a:lnTo>
                  <a:lnTo>
                    <a:pt x="405" y="2"/>
                  </a:lnTo>
                  <a:lnTo>
                    <a:pt x="403" y="5"/>
                  </a:lnTo>
                  <a:lnTo>
                    <a:pt x="403" y="7"/>
                  </a:lnTo>
                  <a:lnTo>
                    <a:pt x="398" y="11"/>
                  </a:lnTo>
                  <a:lnTo>
                    <a:pt x="394" y="14"/>
                  </a:lnTo>
                  <a:lnTo>
                    <a:pt x="392" y="14"/>
                  </a:lnTo>
                  <a:lnTo>
                    <a:pt x="392" y="14"/>
                  </a:lnTo>
                  <a:lnTo>
                    <a:pt x="392" y="16"/>
                  </a:lnTo>
                  <a:lnTo>
                    <a:pt x="391" y="16"/>
                  </a:lnTo>
                  <a:lnTo>
                    <a:pt x="391" y="18"/>
                  </a:lnTo>
                  <a:lnTo>
                    <a:pt x="392" y="18"/>
                  </a:lnTo>
                  <a:lnTo>
                    <a:pt x="392" y="18"/>
                  </a:lnTo>
                  <a:lnTo>
                    <a:pt x="391" y="22"/>
                  </a:lnTo>
                  <a:lnTo>
                    <a:pt x="380" y="25"/>
                  </a:lnTo>
                  <a:lnTo>
                    <a:pt x="380" y="25"/>
                  </a:lnTo>
                  <a:lnTo>
                    <a:pt x="376" y="22"/>
                  </a:lnTo>
                  <a:lnTo>
                    <a:pt x="374" y="22"/>
                  </a:lnTo>
                  <a:lnTo>
                    <a:pt x="373" y="23"/>
                  </a:lnTo>
                  <a:lnTo>
                    <a:pt x="369" y="20"/>
                  </a:lnTo>
                  <a:lnTo>
                    <a:pt x="369" y="20"/>
                  </a:lnTo>
                  <a:lnTo>
                    <a:pt x="363" y="22"/>
                  </a:lnTo>
                  <a:lnTo>
                    <a:pt x="360" y="20"/>
                  </a:lnTo>
                  <a:lnTo>
                    <a:pt x="351" y="22"/>
                  </a:lnTo>
                  <a:lnTo>
                    <a:pt x="349" y="23"/>
                  </a:lnTo>
                  <a:lnTo>
                    <a:pt x="349" y="25"/>
                  </a:lnTo>
                  <a:lnTo>
                    <a:pt x="347" y="29"/>
                  </a:lnTo>
                  <a:lnTo>
                    <a:pt x="347" y="29"/>
                  </a:lnTo>
                  <a:lnTo>
                    <a:pt x="347" y="32"/>
                  </a:lnTo>
                  <a:lnTo>
                    <a:pt x="345" y="34"/>
                  </a:lnTo>
                  <a:lnTo>
                    <a:pt x="340" y="41"/>
                  </a:lnTo>
                  <a:lnTo>
                    <a:pt x="338" y="47"/>
                  </a:lnTo>
                  <a:lnTo>
                    <a:pt x="336" y="50"/>
                  </a:lnTo>
                  <a:lnTo>
                    <a:pt x="335" y="50"/>
                  </a:lnTo>
                  <a:lnTo>
                    <a:pt x="335" y="52"/>
                  </a:lnTo>
                  <a:lnTo>
                    <a:pt x="335" y="52"/>
                  </a:lnTo>
                  <a:lnTo>
                    <a:pt x="326" y="54"/>
                  </a:lnTo>
                  <a:lnTo>
                    <a:pt x="326" y="56"/>
                  </a:lnTo>
                  <a:lnTo>
                    <a:pt x="324" y="58"/>
                  </a:lnTo>
                  <a:lnTo>
                    <a:pt x="324" y="59"/>
                  </a:lnTo>
                  <a:lnTo>
                    <a:pt x="324" y="61"/>
                  </a:lnTo>
                  <a:lnTo>
                    <a:pt x="324" y="63"/>
                  </a:lnTo>
                  <a:lnTo>
                    <a:pt x="324" y="63"/>
                  </a:lnTo>
                  <a:lnTo>
                    <a:pt x="326" y="67"/>
                  </a:lnTo>
                  <a:lnTo>
                    <a:pt x="326" y="70"/>
                  </a:lnTo>
                  <a:lnTo>
                    <a:pt x="324" y="74"/>
                  </a:lnTo>
                  <a:lnTo>
                    <a:pt x="322" y="76"/>
                  </a:lnTo>
                  <a:lnTo>
                    <a:pt x="320" y="79"/>
                  </a:lnTo>
                  <a:lnTo>
                    <a:pt x="318" y="79"/>
                  </a:lnTo>
                  <a:lnTo>
                    <a:pt x="320" y="81"/>
                  </a:lnTo>
                  <a:lnTo>
                    <a:pt x="320" y="81"/>
                  </a:lnTo>
                  <a:lnTo>
                    <a:pt x="320" y="83"/>
                  </a:lnTo>
                  <a:lnTo>
                    <a:pt x="320" y="85"/>
                  </a:lnTo>
                  <a:lnTo>
                    <a:pt x="318" y="87"/>
                  </a:lnTo>
                  <a:lnTo>
                    <a:pt x="318" y="90"/>
                  </a:lnTo>
                  <a:lnTo>
                    <a:pt x="318" y="90"/>
                  </a:lnTo>
                  <a:lnTo>
                    <a:pt x="318" y="92"/>
                  </a:lnTo>
                  <a:lnTo>
                    <a:pt x="317" y="96"/>
                  </a:lnTo>
                  <a:lnTo>
                    <a:pt x="318" y="101"/>
                  </a:lnTo>
                  <a:lnTo>
                    <a:pt x="318" y="101"/>
                  </a:lnTo>
                  <a:lnTo>
                    <a:pt x="315" y="110"/>
                  </a:lnTo>
                  <a:lnTo>
                    <a:pt x="313" y="112"/>
                  </a:lnTo>
                  <a:lnTo>
                    <a:pt x="311" y="123"/>
                  </a:lnTo>
                  <a:lnTo>
                    <a:pt x="311" y="126"/>
                  </a:lnTo>
                  <a:lnTo>
                    <a:pt x="313" y="130"/>
                  </a:lnTo>
                  <a:lnTo>
                    <a:pt x="313" y="132"/>
                  </a:lnTo>
                  <a:lnTo>
                    <a:pt x="313" y="134"/>
                  </a:lnTo>
                  <a:lnTo>
                    <a:pt x="313" y="135"/>
                  </a:lnTo>
                  <a:lnTo>
                    <a:pt x="313" y="135"/>
                  </a:lnTo>
                  <a:lnTo>
                    <a:pt x="313" y="137"/>
                  </a:lnTo>
                  <a:lnTo>
                    <a:pt x="313" y="137"/>
                  </a:lnTo>
                  <a:lnTo>
                    <a:pt x="313" y="137"/>
                  </a:lnTo>
                  <a:lnTo>
                    <a:pt x="313" y="143"/>
                  </a:lnTo>
                  <a:lnTo>
                    <a:pt x="313" y="143"/>
                  </a:lnTo>
                  <a:lnTo>
                    <a:pt x="313" y="144"/>
                  </a:lnTo>
                  <a:lnTo>
                    <a:pt x="313" y="146"/>
                  </a:lnTo>
                  <a:lnTo>
                    <a:pt x="313" y="148"/>
                  </a:lnTo>
                  <a:lnTo>
                    <a:pt x="313" y="148"/>
                  </a:lnTo>
                  <a:lnTo>
                    <a:pt x="313" y="148"/>
                  </a:lnTo>
                  <a:lnTo>
                    <a:pt x="313" y="150"/>
                  </a:lnTo>
                  <a:lnTo>
                    <a:pt x="313" y="150"/>
                  </a:lnTo>
                  <a:lnTo>
                    <a:pt x="315" y="152"/>
                  </a:lnTo>
                  <a:lnTo>
                    <a:pt x="315" y="152"/>
                  </a:lnTo>
                  <a:lnTo>
                    <a:pt x="315" y="153"/>
                  </a:lnTo>
                  <a:lnTo>
                    <a:pt x="315" y="155"/>
                  </a:lnTo>
                  <a:lnTo>
                    <a:pt x="313" y="157"/>
                  </a:lnTo>
                  <a:lnTo>
                    <a:pt x="311" y="159"/>
                  </a:lnTo>
                  <a:lnTo>
                    <a:pt x="311" y="161"/>
                  </a:lnTo>
                  <a:lnTo>
                    <a:pt x="311" y="162"/>
                  </a:lnTo>
                  <a:lnTo>
                    <a:pt x="309" y="164"/>
                  </a:lnTo>
                  <a:lnTo>
                    <a:pt x="309" y="166"/>
                  </a:lnTo>
                  <a:lnTo>
                    <a:pt x="307" y="168"/>
                  </a:lnTo>
                  <a:lnTo>
                    <a:pt x="307" y="170"/>
                  </a:lnTo>
                  <a:lnTo>
                    <a:pt x="306" y="171"/>
                  </a:lnTo>
                  <a:lnTo>
                    <a:pt x="306" y="171"/>
                  </a:lnTo>
                  <a:lnTo>
                    <a:pt x="298" y="170"/>
                  </a:lnTo>
                  <a:lnTo>
                    <a:pt x="297" y="170"/>
                  </a:lnTo>
                  <a:lnTo>
                    <a:pt x="295" y="171"/>
                  </a:lnTo>
                  <a:lnTo>
                    <a:pt x="284" y="181"/>
                  </a:lnTo>
                  <a:lnTo>
                    <a:pt x="282" y="184"/>
                  </a:lnTo>
                  <a:lnTo>
                    <a:pt x="282" y="186"/>
                  </a:lnTo>
                  <a:lnTo>
                    <a:pt x="282" y="190"/>
                  </a:lnTo>
                  <a:lnTo>
                    <a:pt x="282" y="195"/>
                  </a:lnTo>
                  <a:lnTo>
                    <a:pt x="282" y="197"/>
                  </a:lnTo>
                  <a:lnTo>
                    <a:pt x="282" y="199"/>
                  </a:lnTo>
                  <a:lnTo>
                    <a:pt x="282" y="199"/>
                  </a:lnTo>
                  <a:lnTo>
                    <a:pt x="282" y="200"/>
                  </a:lnTo>
                  <a:lnTo>
                    <a:pt x="282" y="202"/>
                  </a:lnTo>
                  <a:lnTo>
                    <a:pt x="280" y="204"/>
                  </a:lnTo>
                  <a:lnTo>
                    <a:pt x="280" y="204"/>
                  </a:lnTo>
                  <a:lnTo>
                    <a:pt x="279" y="204"/>
                  </a:lnTo>
                  <a:lnTo>
                    <a:pt x="275" y="208"/>
                  </a:lnTo>
                  <a:lnTo>
                    <a:pt x="273" y="208"/>
                  </a:lnTo>
                  <a:lnTo>
                    <a:pt x="273" y="208"/>
                  </a:lnTo>
                  <a:lnTo>
                    <a:pt x="271" y="211"/>
                  </a:lnTo>
                  <a:lnTo>
                    <a:pt x="271" y="213"/>
                  </a:lnTo>
                  <a:lnTo>
                    <a:pt x="270" y="215"/>
                  </a:lnTo>
                  <a:lnTo>
                    <a:pt x="270" y="215"/>
                  </a:lnTo>
                  <a:lnTo>
                    <a:pt x="268" y="215"/>
                  </a:lnTo>
                  <a:lnTo>
                    <a:pt x="266" y="209"/>
                  </a:lnTo>
                  <a:lnTo>
                    <a:pt x="262" y="204"/>
                  </a:lnTo>
                  <a:lnTo>
                    <a:pt x="259" y="200"/>
                  </a:lnTo>
                  <a:lnTo>
                    <a:pt x="248" y="197"/>
                  </a:lnTo>
                  <a:lnTo>
                    <a:pt x="241" y="195"/>
                  </a:lnTo>
                  <a:lnTo>
                    <a:pt x="233" y="190"/>
                  </a:lnTo>
                  <a:lnTo>
                    <a:pt x="233" y="188"/>
                  </a:lnTo>
                  <a:lnTo>
                    <a:pt x="232" y="184"/>
                  </a:lnTo>
                  <a:lnTo>
                    <a:pt x="221" y="179"/>
                  </a:lnTo>
                  <a:lnTo>
                    <a:pt x="217" y="179"/>
                  </a:lnTo>
                  <a:lnTo>
                    <a:pt x="214" y="182"/>
                  </a:lnTo>
                  <a:lnTo>
                    <a:pt x="214" y="188"/>
                  </a:lnTo>
                  <a:lnTo>
                    <a:pt x="212" y="193"/>
                  </a:lnTo>
                  <a:lnTo>
                    <a:pt x="206" y="197"/>
                  </a:lnTo>
                  <a:lnTo>
                    <a:pt x="199" y="197"/>
                  </a:lnTo>
                  <a:lnTo>
                    <a:pt x="185" y="206"/>
                  </a:lnTo>
                  <a:lnTo>
                    <a:pt x="183" y="206"/>
                  </a:lnTo>
                  <a:lnTo>
                    <a:pt x="179" y="199"/>
                  </a:lnTo>
                  <a:lnTo>
                    <a:pt x="177" y="199"/>
                  </a:lnTo>
                  <a:lnTo>
                    <a:pt x="176" y="197"/>
                  </a:lnTo>
                  <a:lnTo>
                    <a:pt x="167" y="199"/>
                  </a:lnTo>
                  <a:lnTo>
                    <a:pt x="154" y="191"/>
                  </a:lnTo>
                  <a:lnTo>
                    <a:pt x="154" y="191"/>
                  </a:lnTo>
                  <a:lnTo>
                    <a:pt x="152" y="191"/>
                  </a:lnTo>
                  <a:lnTo>
                    <a:pt x="147" y="193"/>
                  </a:lnTo>
                  <a:lnTo>
                    <a:pt x="145" y="193"/>
                  </a:lnTo>
                  <a:lnTo>
                    <a:pt x="145" y="191"/>
                  </a:lnTo>
                  <a:lnTo>
                    <a:pt x="143" y="179"/>
                  </a:lnTo>
                  <a:lnTo>
                    <a:pt x="143" y="177"/>
                  </a:lnTo>
                  <a:lnTo>
                    <a:pt x="138" y="173"/>
                  </a:lnTo>
                  <a:lnTo>
                    <a:pt x="134" y="166"/>
                  </a:lnTo>
                  <a:lnTo>
                    <a:pt x="134" y="164"/>
                  </a:lnTo>
                  <a:lnTo>
                    <a:pt x="134" y="162"/>
                  </a:lnTo>
                  <a:lnTo>
                    <a:pt x="132" y="161"/>
                  </a:lnTo>
                  <a:lnTo>
                    <a:pt x="125" y="152"/>
                  </a:lnTo>
                  <a:lnTo>
                    <a:pt x="121" y="144"/>
                  </a:lnTo>
                  <a:lnTo>
                    <a:pt x="107" y="117"/>
                  </a:lnTo>
                  <a:lnTo>
                    <a:pt x="107" y="115"/>
                  </a:lnTo>
                  <a:lnTo>
                    <a:pt x="91" y="112"/>
                  </a:lnTo>
                  <a:lnTo>
                    <a:pt x="80" y="121"/>
                  </a:lnTo>
                  <a:lnTo>
                    <a:pt x="78" y="121"/>
                  </a:lnTo>
                  <a:lnTo>
                    <a:pt x="78" y="123"/>
                  </a:lnTo>
                  <a:lnTo>
                    <a:pt x="76" y="128"/>
                  </a:lnTo>
                  <a:lnTo>
                    <a:pt x="82" y="141"/>
                  </a:lnTo>
                  <a:lnTo>
                    <a:pt x="80" y="148"/>
                  </a:lnTo>
                  <a:lnTo>
                    <a:pt x="78" y="148"/>
                  </a:lnTo>
                  <a:lnTo>
                    <a:pt x="76" y="148"/>
                  </a:lnTo>
                  <a:lnTo>
                    <a:pt x="62" y="139"/>
                  </a:lnTo>
                  <a:lnTo>
                    <a:pt x="60" y="141"/>
                  </a:lnTo>
                  <a:lnTo>
                    <a:pt x="56" y="148"/>
                  </a:lnTo>
                  <a:lnTo>
                    <a:pt x="58" y="152"/>
                  </a:lnTo>
                  <a:lnTo>
                    <a:pt x="64" y="152"/>
                  </a:lnTo>
                  <a:lnTo>
                    <a:pt x="67" y="155"/>
                  </a:lnTo>
                  <a:lnTo>
                    <a:pt x="71" y="157"/>
                  </a:lnTo>
                  <a:lnTo>
                    <a:pt x="71" y="159"/>
                  </a:lnTo>
                  <a:lnTo>
                    <a:pt x="71" y="161"/>
                  </a:lnTo>
                  <a:lnTo>
                    <a:pt x="71" y="162"/>
                  </a:lnTo>
                  <a:lnTo>
                    <a:pt x="69" y="164"/>
                  </a:lnTo>
                  <a:lnTo>
                    <a:pt x="69" y="166"/>
                  </a:lnTo>
                  <a:lnTo>
                    <a:pt x="69" y="168"/>
                  </a:lnTo>
                  <a:lnTo>
                    <a:pt x="78" y="171"/>
                  </a:lnTo>
                  <a:lnTo>
                    <a:pt x="82" y="175"/>
                  </a:lnTo>
                  <a:lnTo>
                    <a:pt x="85" y="179"/>
                  </a:lnTo>
                  <a:lnTo>
                    <a:pt x="89" y="184"/>
                  </a:lnTo>
                  <a:lnTo>
                    <a:pt x="89" y="186"/>
                  </a:lnTo>
                  <a:lnTo>
                    <a:pt x="89" y="186"/>
                  </a:lnTo>
                  <a:lnTo>
                    <a:pt x="89" y="188"/>
                  </a:lnTo>
                  <a:lnTo>
                    <a:pt x="89" y="188"/>
                  </a:lnTo>
                  <a:lnTo>
                    <a:pt x="91" y="188"/>
                  </a:lnTo>
                  <a:lnTo>
                    <a:pt x="94" y="188"/>
                  </a:lnTo>
                  <a:lnTo>
                    <a:pt x="94" y="188"/>
                  </a:lnTo>
                  <a:lnTo>
                    <a:pt x="94" y="190"/>
                  </a:lnTo>
                  <a:lnTo>
                    <a:pt x="96" y="191"/>
                  </a:lnTo>
                  <a:lnTo>
                    <a:pt x="96" y="195"/>
                  </a:lnTo>
                  <a:lnTo>
                    <a:pt x="98" y="197"/>
                  </a:lnTo>
                  <a:lnTo>
                    <a:pt x="100" y="199"/>
                  </a:lnTo>
                  <a:lnTo>
                    <a:pt x="103" y="200"/>
                  </a:lnTo>
                  <a:lnTo>
                    <a:pt x="107" y="204"/>
                  </a:lnTo>
                  <a:lnTo>
                    <a:pt x="111" y="206"/>
                  </a:lnTo>
                  <a:lnTo>
                    <a:pt x="111" y="211"/>
                  </a:lnTo>
                  <a:lnTo>
                    <a:pt x="120" y="213"/>
                  </a:lnTo>
                  <a:lnTo>
                    <a:pt x="123" y="217"/>
                  </a:lnTo>
                  <a:lnTo>
                    <a:pt x="123" y="217"/>
                  </a:lnTo>
                  <a:lnTo>
                    <a:pt x="125" y="218"/>
                  </a:lnTo>
                  <a:lnTo>
                    <a:pt x="125" y="220"/>
                  </a:lnTo>
                  <a:lnTo>
                    <a:pt x="125" y="222"/>
                  </a:lnTo>
                  <a:lnTo>
                    <a:pt x="125" y="222"/>
                  </a:lnTo>
                  <a:lnTo>
                    <a:pt x="127" y="222"/>
                  </a:lnTo>
                  <a:lnTo>
                    <a:pt x="127" y="222"/>
                  </a:lnTo>
                  <a:lnTo>
                    <a:pt x="127" y="224"/>
                  </a:lnTo>
                  <a:lnTo>
                    <a:pt x="127" y="224"/>
                  </a:lnTo>
                  <a:lnTo>
                    <a:pt x="129" y="226"/>
                  </a:lnTo>
                  <a:lnTo>
                    <a:pt x="140" y="226"/>
                  </a:lnTo>
                  <a:lnTo>
                    <a:pt x="143" y="227"/>
                  </a:lnTo>
                  <a:lnTo>
                    <a:pt x="143" y="227"/>
                  </a:lnTo>
                  <a:lnTo>
                    <a:pt x="143" y="229"/>
                  </a:lnTo>
                  <a:lnTo>
                    <a:pt x="143" y="229"/>
                  </a:lnTo>
                  <a:lnTo>
                    <a:pt x="147" y="229"/>
                  </a:lnTo>
                  <a:lnTo>
                    <a:pt x="150" y="231"/>
                  </a:lnTo>
                  <a:lnTo>
                    <a:pt x="152" y="231"/>
                  </a:lnTo>
                  <a:lnTo>
                    <a:pt x="156" y="233"/>
                  </a:lnTo>
                  <a:lnTo>
                    <a:pt x="156" y="233"/>
                  </a:lnTo>
                  <a:lnTo>
                    <a:pt x="158" y="233"/>
                  </a:lnTo>
                  <a:lnTo>
                    <a:pt x="158" y="233"/>
                  </a:lnTo>
                  <a:lnTo>
                    <a:pt x="159" y="235"/>
                  </a:lnTo>
                  <a:lnTo>
                    <a:pt x="161" y="237"/>
                  </a:lnTo>
                  <a:lnTo>
                    <a:pt x="161" y="238"/>
                  </a:lnTo>
                  <a:lnTo>
                    <a:pt x="165" y="237"/>
                  </a:lnTo>
                  <a:lnTo>
                    <a:pt x="167" y="238"/>
                  </a:lnTo>
                  <a:lnTo>
                    <a:pt x="168" y="244"/>
                  </a:lnTo>
                  <a:lnTo>
                    <a:pt x="170" y="246"/>
                  </a:lnTo>
                  <a:lnTo>
                    <a:pt x="177" y="251"/>
                  </a:lnTo>
                  <a:lnTo>
                    <a:pt x="177" y="251"/>
                  </a:lnTo>
                  <a:lnTo>
                    <a:pt x="177" y="253"/>
                  </a:lnTo>
                  <a:lnTo>
                    <a:pt x="179" y="253"/>
                  </a:lnTo>
                  <a:lnTo>
                    <a:pt x="179" y="255"/>
                  </a:lnTo>
                  <a:lnTo>
                    <a:pt x="179" y="256"/>
                  </a:lnTo>
                  <a:lnTo>
                    <a:pt x="181" y="258"/>
                  </a:lnTo>
                  <a:lnTo>
                    <a:pt x="183" y="262"/>
                  </a:lnTo>
                  <a:lnTo>
                    <a:pt x="183" y="264"/>
                  </a:lnTo>
                  <a:lnTo>
                    <a:pt x="183" y="265"/>
                  </a:lnTo>
                  <a:lnTo>
                    <a:pt x="183" y="265"/>
                  </a:lnTo>
                  <a:lnTo>
                    <a:pt x="183" y="269"/>
                  </a:lnTo>
                  <a:lnTo>
                    <a:pt x="183" y="271"/>
                  </a:lnTo>
                  <a:lnTo>
                    <a:pt x="183" y="271"/>
                  </a:lnTo>
                  <a:lnTo>
                    <a:pt x="183" y="273"/>
                  </a:lnTo>
                  <a:lnTo>
                    <a:pt x="183" y="273"/>
                  </a:lnTo>
                  <a:lnTo>
                    <a:pt x="183" y="273"/>
                  </a:lnTo>
                  <a:lnTo>
                    <a:pt x="183" y="274"/>
                  </a:lnTo>
                  <a:lnTo>
                    <a:pt x="185" y="274"/>
                  </a:lnTo>
                  <a:lnTo>
                    <a:pt x="188" y="271"/>
                  </a:lnTo>
                  <a:lnTo>
                    <a:pt x="190" y="271"/>
                  </a:lnTo>
                  <a:lnTo>
                    <a:pt x="190" y="271"/>
                  </a:lnTo>
                  <a:lnTo>
                    <a:pt x="192" y="273"/>
                  </a:lnTo>
                  <a:lnTo>
                    <a:pt x="194" y="282"/>
                  </a:lnTo>
                  <a:lnTo>
                    <a:pt x="194" y="282"/>
                  </a:lnTo>
                  <a:lnTo>
                    <a:pt x="194" y="283"/>
                  </a:lnTo>
                  <a:lnTo>
                    <a:pt x="197" y="287"/>
                  </a:lnTo>
                  <a:lnTo>
                    <a:pt x="199" y="289"/>
                  </a:lnTo>
                  <a:lnTo>
                    <a:pt x="203" y="294"/>
                  </a:lnTo>
                  <a:lnTo>
                    <a:pt x="206" y="294"/>
                  </a:lnTo>
                  <a:lnTo>
                    <a:pt x="208" y="296"/>
                  </a:lnTo>
                  <a:lnTo>
                    <a:pt x="208" y="300"/>
                  </a:lnTo>
                  <a:lnTo>
                    <a:pt x="206" y="302"/>
                  </a:lnTo>
                  <a:lnTo>
                    <a:pt x="205" y="303"/>
                  </a:lnTo>
                  <a:lnTo>
                    <a:pt x="201" y="305"/>
                  </a:lnTo>
                  <a:lnTo>
                    <a:pt x="199" y="305"/>
                  </a:lnTo>
                  <a:lnTo>
                    <a:pt x="199" y="309"/>
                  </a:lnTo>
                  <a:lnTo>
                    <a:pt x="199" y="311"/>
                  </a:lnTo>
                  <a:lnTo>
                    <a:pt x="199" y="314"/>
                  </a:lnTo>
                  <a:lnTo>
                    <a:pt x="199" y="318"/>
                  </a:lnTo>
                  <a:lnTo>
                    <a:pt x="199" y="325"/>
                  </a:lnTo>
                  <a:lnTo>
                    <a:pt x="199" y="327"/>
                  </a:lnTo>
                  <a:lnTo>
                    <a:pt x="199" y="329"/>
                  </a:lnTo>
                  <a:lnTo>
                    <a:pt x="201" y="334"/>
                  </a:lnTo>
                  <a:lnTo>
                    <a:pt x="201" y="336"/>
                  </a:lnTo>
                  <a:lnTo>
                    <a:pt x="201" y="339"/>
                  </a:lnTo>
                  <a:lnTo>
                    <a:pt x="203" y="341"/>
                  </a:lnTo>
                  <a:lnTo>
                    <a:pt x="203" y="345"/>
                  </a:lnTo>
                  <a:lnTo>
                    <a:pt x="201" y="347"/>
                  </a:lnTo>
                  <a:lnTo>
                    <a:pt x="199" y="347"/>
                  </a:lnTo>
                  <a:lnTo>
                    <a:pt x="199" y="348"/>
                  </a:lnTo>
                  <a:lnTo>
                    <a:pt x="199" y="350"/>
                  </a:lnTo>
                  <a:lnTo>
                    <a:pt x="197" y="354"/>
                  </a:lnTo>
                  <a:lnTo>
                    <a:pt x="197" y="356"/>
                  </a:lnTo>
                  <a:lnTo>
                    <a:pt x="196" y="358"/>
                  </a:lnTo>
                  <a:lnTo>
                    <a:pt x="197" y="361"/>
                  </a:lnTo>
                  <a:lnTo>
                    <a:pt x="199" y="363"/>
                  </a:lnTo>
                  <a:lnTo>
                    <a:pt x="201" y="363"/>
                  </a:lnTo>
                  <a:lnTo>
                    <a:pt x="203" y="363"/>
                  </a:lnTo>
                  <a:lnTo>
                    <a:pt x="205" y="363"/>
                  </a:lnTo>
                  <a:lnTo>
                    <a:pt x="208" y="365"/>
                  </a:lnTo>
                  <a:lnTo>
                    <a:pt x="212" y="365"/>
                  </a:lnTo>
                  <a:lnTo>
                    <a:pt x="212" y="367"/>
                  </a:lnTo>
                  <a:lnTo>
                    <a:pt x="214" y="367"/>
                  </a:lnTo>
                  <a:lnTo>
                    <a:pt x="214" y="370"/>
                  </a:lnTo>
                  <a:lnTo>
                    <a:pt x="212" y="374"/>
                  </a:lnTo>
                  <a:lnTo>
                    <a:pt x="212" y="376"/>
                  </a:lnTo>
                  <a:lnTo>
                    <a:pt x="214" y="377"/>
                  </a:lnTo>
                  <a:lnTo>
                    <a:pt x="214" y="381"/>
                  </a:lnTo>
                  <a:lnTo>
                    <a:pt x="212" y="383"/>
                  </a:lnTo>
                  <a:lnTo>
                    <a:pt x="206" y="386"/>
                  </a:lnTo>
                  <a:lnTo>
                    <a:pt x="205" y="388"/>
                  </a:lnTo>
                  <a:lnTo>
                    <a:pt x="205" y="390"/>
                  </a:lnTo>
                  <a:lnTo>
                    <a:pt x="205" y="392"/>
                  </a:lnTo>
                  <a:lnTo>
                    <a:pt x="205" y="394"/>
                  </a:lnTo>
                  <a:lnTo>
                    <a:pt x="205" y="394"/>
                  </a:lnTo>
                  <a:lnTo>
                    <a:pt x="205" y="395"/>
                  </a:lnTo>
                  <a:lnTo>
                    <a:pt x="205" y="397"/>
                  </a:lnTo>
                  <a:lnTo>
                    <a:pt x="205" y="397"/>
                  </a:lnTo>
                  <a:lnTo>
                    <a:pt x="203" y="399"/>
                  </a:lnTo>
                  <a:lnTo>
                    <a:pt x="205" y="401"/>
                  </a:lnTo>
                  <a:lnTo>
                    <a:pt x="205" y="403"/>
                  </a:lnTo>
                  <a:lnTo>
                    <a:pt x="206" y="404"/>
                  </a:lnTo>
                  <a:lnTo>
                    <a:pt x="206" y="406"/>
                  </a:lnTo>
                  <a:lnTo>
                    <a:pt x="208" y="408"/>
                  </a:lnTo>
                  <a:lnTo>
                    <a:pt x="208" y="408"/>
                  </a:lnTo>
                  <a:lnTo>
                    <a:pt x="208" y="410"/>
                  </a:lnTo>
                  <a:lnTo>
                    <a:pt x="208" y="412"/>
                  </a:lnTo>
                  <a:lnTo>
                    <a:pt x="208" y="412"/>
                  </a:lnTo>
                  <a:lnTo>
                    <a:pt x="208" y="414"/>
                  </a:lnTo>
                  <a:lnTo>
                    <a:pt x="208" y="415"/>
                  </a:lnTo>
                  <a:lnTo>
                    <a:pt x="210" y="419"/>
                  </a:lnTo>
                  <a:lnTo>
                    <a:pt x="212" y="421"/>
                  </a:lnTo>
                  <a:lnTo>
                    <a:pt x="214" y="423"/>
                  </a:lnTo>
                  <a:lnTo>
                    <a:pt x="214" y="423"/>
                  </a:lnTo>
                  <a:lnTo>
                    <a:pt x="215" y="424"/>
                  </a:lnTo>
                  <a:lnTo>
                    <a:pt x="219" y="430"/>
                  </a:lnTo>
                  <a:lnTo>
                    <a:pt x="221" y="433"/>
                  </a:lnTo>
                  <a:lnTo>
                    <a:pt x="221" y="435"/>
                  </a:lnTo>
                  <a:lnTo>
                    <a:pt x="223" y="439"/>
                  </a:lnTo>
                  <a:lnTo>
                    <a:pt x="224" y="444"/>
                  </a:lnTo>
                  <a:lnTo>
                    <a:pt x="224" y="446"/>
                  </a:lnTo>
                  <a:lnTo>
                    <a:pt x="224" y="446"/>
                  </a:lnTo>
                  <a:lnTo>
                    <a:pt x="224" y="448"/>
                  </a:lnTo>
                  <a:lnTo>
                    <a:pt x="223" y="448"/>
                  </a:lnTo>
                  <a:lnTo>
                    <a:pt x="221" y="448"/>
                  </a:lnTo>
                  <a:lnTo>
                    <a:pt x="221" y="450"/>
                  </a:lnTo>
                  <a:lnTo>
                    <a:pt x="219" y="453"/>
                  </a:lnTo>
                  <a:lnTo>
                    <a:pt x="219" y="453"/>
                  </a:lnTo>
                  <a:lnTo>
                    <a:pt x="219" y="459"/>
                  </a:lnTo>
                  <a:lnTo>
                    <a:pt x="219" y="460"/>
                  </a:lnTo>
                  <a:lnTo>
                    <a:pt x="219" y="464"/>
                  </a:lnTo>
                  <a:lnTo>
                    <a:pt x="219" y="466"/>
                  </a:lnTo>
                  <a:lnTo>
                    <a:pt x="219" y="468"/>
                  </a:lnTo>
                  <a:lnTo>
                    <a:pt x="219" y="470"/>
                  </a:lnTo>
                  <a:lnTo>
                    <a:pt x="219" y="471"/>
                  </a:lnTo>
                  <a:lnTo>
                    <a:pt x="219" y="475"/>
                  </a:lnTo>
                  <a:lnTo>
                    <a:pt x="219" y="477"/>
                  </a:lnTo>
                  <a:lnTo>
                    <a:pt x="217" y="477"/>
                  </a:lnTo>
                  <a:lnTo>
                    <a:pt x="215" y="479"/>
                  </a:lnTo>
                  <a:lnTo>
                    <a:pt x="215" y="480"/>
                  </a:lnTo>
                  <a:lnTo>
                    <a:pt x="214" y="482"/>
                  </a:lnTo>
                  <a:lnTo>
                    <a:pt x="212" y="482"/>
                  </a:lnTo>
                  <a:lnTo>
                    <a:pt x="212" y="484"/>
                  </a:lnTo>
                  <a:lnTo>
                    <a:pt x="212" y="486"/>
                  </a:lnTo>
                  <a:lnTo>
                    <a:pt x="210" y="486"/>
                  </a:lnTo>
                  <a:lnTo>
                    <a:pt x="208" y="488"/>
                  </a:lnTo>
                  <a:lnTo>
                    <a:pt x="208" y="489"/>
                  </a:lnTo>
                  <a:lnTo>
                    <a:pt x="206" y="493"/>
                  </a:lnTo>
                  <a:lnTo>
                    <a:pt x="206" y="493"/>
                  </a:lnTo>
                  <a:lnTo>
                    <a:pt x="208" y="497"/>
                  </a:lnTo>
                  <a:lnTo>
                    <a:pt x="208" y="497"/>
                  </a:lnTo>
                  <a:lnTo>
                    <a:pt x="208" y="498"/>
                  </a:lnTo>
                  <a:lnTo>
                    <a:pt x="208" y="502"/>
                  </a:lnTo>
                  <a:lnTo>
                    <a:pt x="208" y="504"/>
                  </a:lnTo>
                  <a:lnTo>
                    <a:pt x="208" y="504"/>
                  </a:lnTo>
                  <a:lnTo>
                    <a:pt x="208" y="506"/>
                  </a:lnTo>
                  <a:lnTo>
                    <a:pt x="208" y="507"/>
                  </a:lnTo>
                  <a:lnTo>
                    <a:pt x="208" y="509"/>
                  </a:lnTo>
                  <a:lnTo>
                    <a:pt x="208" y="511"/>
                  </a:lnTo>
                  <a:lnTo>
                    <a:pt x="210" y="515"/>
                  </a:lnTo>
                  <a:lnTo>
                    <a:pt x="210" y="520"/>
                  </a:lnTo>
                  <a:lnTo>
                    <a:pt x="212" y="524"/>
                  </a:lnTo>
                  <a:lnTo>
                    <a:pt x="214" y="524"/>
                  </a:lnTo>
                  <a:lnTo>
                    <a:pt x="219" y="527"/>
                  </a:lnTo>
                  <a:lnTo>
                    <a:pt x="221" y="527"/>
                  </a:lnTo>
                  <a:lnTo>
                    <a:pt x="223" y="536"/>
                  </a:lnTo>
                  <a:lnTo>
                    <a:pt x="223" y="538"/>
                  </a:lnTo>
                  <a:lnTo>
                    <a:pt x="224" y="538"/>
                  </a:lnTo>
                  <a:lnTo>
                    <a:pt x="224" y="540"/>
                  </a:lnTo>
                  <a:lnTo>
                    <a:pt x="226" y="540"/>
                  </a:lnTo>
                  <a:lnTo>
                    <a:pt x="226" y="542"/>
                  </a:lnTo>
                  <a:lnTo>
                    <a:pt x="228" y="549"/>
                  </a:lnTo>
                  <a:lnTo>
                    <a:pt x="228" y="551"/>
                  </a:lnTo>
                  <a:lnTo>
                    <a:pt x="228" y="553"/>
                  </a:lnTo>
                  <a:lnTo>
                    <a:pt x="228" y="554"/>
                  </a:lnTo>
                  <a:lnTo>
                    <a:pt x="230" y="558"/>
                  </a:lnTo>
                  <a:lnTo>
                    <a:pt x="232" y="562"/>
                  </a:lnTo>
                  <a:lnTo>
                    <a:pt x="233" y="565"/>
                  </a:lnTo>
                  <a:lnTo>
                    <a:pt x="233" y="569"/>
                  </a:lnTo>
                  <a:lnTo>
                    <a:pt x="233" y="569"/>
                  </a:lnTo>
                  <a:lnTo>
                    <a:pt x="233" y="571"/>
                  </a:lnTo>
                  <a:lnTo>
                    <a:pt x="233" y="572"/>
                  </a:lnTo>
                  <a:lnTo>
                    <a:pt x="235" y="574"/>
                  </a:lnTo>
                  <a:lnTo>
                    <a:pt x="235" y="574"/>
                  </a:lnTo>
                  <a:lnTo>
                    <a:pt x="237" y="572"/>
                  </a:lnTo>
                  <a:lnTo>
                    <a:pt x="237" y="572"/>
                  </a:lnTo>
                  <a:lnTo>
                    <a:pt x="237" y="571"/>
                  </a:lnTo>
                  <a:lnTo>
                    <a:pt x="237" y="569"/>
                  </a:lnTo>
                  <a:lnTo>
                    <a:pt x="239" y="569"/>
                  </a:lnTo>
                  <a:lnTo>
                    <a:pt x="241" y="571"/>
                  </a:lnTo>
                  <a:lnTo>
                    <a:pt x="241" y="571"/>
                  </a:lnTo>
                  <a:lnTo>
                    <a:pt x="242" y="574"/>
                  </a:lnTo>
                  <a:lnTo>
                    <a:pt x="244" y="574"/>
                  </a:lnTo>
                  <a:lnTo>
                    <a:pt x="246" y="574"/>
                  </a:lnTo>
                  <a:lnTo>
                    <a:pt x="246" y="574"/>
                  </a:lnTo>
                  <a:lnTo>
                    <a:pt x="246" y="572"/>
                  </a:lnTo>
                  <a:lnTo>
                    <a:pt x="246" y="572"/>
                  </a:lnTo>
                  <a:lnTo>
                    <a:pt x="246" y="572"/>
                  </a:lnTo>
                  <a:lnTo>
                    <a:pt x="248" y="571"/>
                  </a:lnTo>
                  <a:lnTo>
                    <a:pt x="248" y="571"/>
                  </a:lnTo>
                  <a:lnTo>
                    <a:pt x="250" y="571"/>
                  </a:lnTo>
                  <a:lnTo>
                    <a:pt x="252" y="571"/>
                  </a:lnTo>
                  <a:lnTo>
                    <a:pt x="252" y="571"/>
                  </a:lnTo>
                  <a:lnTo>
                    <a:pt x="253" y="563"/>
                  </a:lnTo>
                  <a:lnTo>
                    <a:pt x="255" y="563"/>
                  </a:lnTo>
                  <a:lnTo>
                    <a:pt x="255" y="563"/>
                  </a:lnTo>
                  <a:lnTo>
                    <a:pt x="255" y="562"/>
                  </a:lnTo>
                  <a:lnTo>
                    <a:pt x="255" y="562"/>
                  </a:lnTo>
                  <a:lnTo>
                    <a:pt x="255" y="560"/>
                  </a:lnTo>
                  <a:lnTo>
                    <a:pt x="255" y="560"/>
                  </a:lnTo>
                  <a:lnTo>
                    <a:pt x="257" y="560"/>
                  </a:lnTo>
                  <a:lnTo>
                    <a:pt x="257" y="560"/>
                  </a:lnTo>
                  <a:lnTo>
                    <a:pt x="259" y="558"/>
                  </a:lnTo>
                  <a:lnTo>
                    <a:pt x="261" y="558"/>
                  </a:lnTo>
                  <a:lnTo>
                    <a:pt x="261" y="558"/>
                  </a:lnTo>
                  <a:lnTo>
                    <a:pt x="259" y="560"/>
                  </a:lnTo>
                  <a:lnTo>
                    <a:pt x="259" y="560"/>
                  </a:lnTo>
                  <a:lnTo>
                    <a:pt x="257" y="560"/>
                  </a:lnTo>
                  <a:lnTo>
                    <a:pt x="257" y="562"/>
                  </a:lnTo>
                  <a:lnTo>
                    <a:pt x="257" y="563"/>
                  </a:lnTo>
                  <a:lnTo>
                    <a:pt x="253" y="571"/>
                  </a:lnTo>
                  <a:lnTo>
                    <a:pt x="253" y="572"/>
                  </a:lnTo>
                  <a:lnTo>
                    <a:pt x="252" y="576"/>
                  </a:lnTo>
                  <a:lnTo>
                    <a:pt x="253" y="578"/>
                  </a:lnTo>
                  <a:lnTo>
                    <a:pt x="253" y="580"/>
                  </a:lnTo>
                  <a:lnTo>
                    <a:pt x="253" y="582"/>
                  </a:lnTo>
                  <a:lnTo>
                    <a:pt x="255" y="582"/>
                  </a:lnTo>
                  <a:lnTo>
                    <a:pt x="257" y="583"/>
                  </a:lnTo>
                  <a:lnTo>
                    <a:pt x="259" y="583"/>
                  </a:lnTo>
                  <a:lnTo>
                    <a:pt x="259" y="585"/>
                  </a:lnTo>
                  <a:lnTo>
                    <a:pt x="259" y="591"/>
                  </a:lnTo>
                  <a:lnTo>
                    <a:pt x="259" y="591"/>
                  </a:lnTo>
                  <a:lnTo>
                    <a:pt x="259" y="591"/>
                  </a:lnTo>
                  <a:lnTo>
                    <a:pt x="261" y="591"/>
                  </a:lnTo>
                  <a:lnTo>
                    <a:pt x="261" y="591"/>
                  </a:lnTo>
                  <a:lnTo>
                    <a:pt x="262" y="589"/>
                  </a:lnTo>
                  <a:lnTo>
                    <a:pt x="264" y="589"/>
                  </a:lnTo>
                  <a:lnTo>
                    <a:pt x="266" y="587"/>
                  </a:lnTo>
                  <a:lnTo>
                    <a:pt x="268" y="589"/>
                  </a:lnTo>
                  <a:lnTo>
                    <a:pt x="270" y="589"/>
                  </a:lnTo>
                  <a:lnTo>
                    <a:pt x="270" y="589"/>
                  </a:lnTo>
                  <a:lnTo>
                    <a:pt x="271" y="592"/>
                  </a:lnTo>
                  <a:lnTo>
                    <a:pt x="271" y="592"/>
                  </a:lnTo>
                  <a:lnTo>
                    <a:pt x="273" y="592"/>
                  </a:lnTo>
                  <a:lnTo>
                    <a:pt x="275" y="592"/>
                  </a:lnTo>
                  <a:lnTo>
                    <a:pt x="275" y="592"/>
                  </a:lnTo>
                  <a:lnTo>
                    <a:pt x="277" y="594"/>
                  </a:lnTo>
                  <a:lnTo>
                    <a:pt x="279" y="592"/>
                  </a:lnTo>
                  <a:lnTo>
                    <a:pt x="279" y="594"/>
                  </a:lnTo>
                  <a:lnTo>
                    <a:pt x="279" y="594"/>
                  </a:lnTo>
                  <a:lnTo>
                    <a:pt x="279" y="596"/>
                  </a:lnTo>
                  <a:lnTo>
                    <a:pt x="279" y="596"/>
                  </a:lnTo>
                  <a:lnTo>
                    <a:pt x="280" y="598"/>
                  </a:lnTo>
                  <a:lnTo>
                    <a:pt x="280" y="598"/>
                  </a:lnTo>
                  <a:lnTo>
                    <a:pt x="280" y="600"/>
                  </a:lnTo>
                  <a:lnTo>
                    <a:pt x="282" y="600"/>
                  </a:lnTo>
                  <a:lnTo>
                    <a:pt x="284" y="600"/>
                  </a:lnTo>
                  <a:lnTo>
                    <a:pt x="284" y="600"/>
                  </a:lnTo>
                  <a:lnTo>
                    <a:pt x="286" y="600"/>
                  </a:lnTo>
                  <a:lnTo>
                    <a:pt x="289" y="605"/>
                  </a:lnTo>
                  <a:lnTo>
                    <a:pt x="291" y="607"/>
                  </a:lnTo>
                  <a:lnTo>
                    <a:pt x="293" y="609"/>
                  </a:lnTo>
                  <a:lnTo>
                    <a:pt x="293" y="612"/>
                  </a:lnTo>
                  <a:lnTo>
                    <a:pt x="291" y="616"/>
                  </a:lnTo>
                  <a:lnTo>
                    <a:pt x="293" y="618"/>
                  </a:lnTo>
                  <a:lnTo>
                    <a:pt x="291" y="619"/>
                  </a:lnTo>
                  <a:lnTo>
                    <a:pt x="291" y="621"/>
                  </a:lnTo>
                  <a:lnTo>
                    <a:pt x="291" y="621"/>
                  </a:lnTo>
                  <a:lnTo>
                    <a:pt x="289" y="621"/>
                  </a:lnTo>
                  <a:lnTo>
                    <a:pt x="289" y="621"/>
                  </a:lnTo>
                  <a:lnTo>
                    <a:pt x="288" y="621"/>
                  </a:lnTo>
                  <a:lnTo>
                    <a:pt x="291" y="627"/>
                  </a:lnTo>
                  <a:lnTo>
                    <a:pt x="291" y="627"/>
                  </a:lnTo>
                  <a:lnTo>
                    <a:pt x="291" y="627"/>
                  </a:lnTo>
                  <a:lnTo>
                    <a:pt x="289" y="628"/>
                  </a:lnTo>
                  <a:lnTo>
                    <a:pt x="289" y="628"/>
                  </a:lnTo>
                  <a:lnTo>
                    <a:pt x="291" y="628"/>
                  </a:lnTo>
                  <a:lnTo>
                    <a:pt x="291" y="628"/>
                  </a:lnTo>
                  <a:lnTo>
                    <a:pt x="289" y="630"/>
                  </a:lnTo>
                  <a:lnTo>
                    <a:pt x="289" y="634"/>
                  </a:lnTo>
                  <a:lnTo>
                    <a:pt x="289" y="636"/>
                  </a:lnTo>
                  <a:lnTo>
                    <a:pt x="289" y="636"/>
                  </a:lnTo>
                  <a:lnTo>
                    <a:pt x="289" y="636"/>
                  </a:lnTo>
                  <a:lnTo>
                    <a:pt x="291" y="638"/>
                  </a:lnTo>
                  <a:lnTo>
                    <a:pt x="289" y="638"/>
                  </a:lnTo>
                  <a:lnTo>
                    <a:pt x="289" y="639"/>
                  </a:lnTo>
                  <a:lnTo>
                    <a:pt x="289" y="639"/>
                  </a:lnTo>
                  <a:lnTo>
                    <a:pt x="291" y="639"/>
                  </a:lnTo>
                  <a:lnTo>
                    <a:pt x="291" y="639"/>
                  </a:lnTo>
                  <a:lnTo>
                    <a:pt x="291" y="641"/>
                  </a:lnTo>
                  <a:lnTo>
                    <a:pt x="289" y="641"/>
                  </a:lnTo>
                  <a:lnTo>
                    <a:pt x="289" y="641"/>
                  </a:lnTo>
                  <a:lnTo>
                    <a:pt x="289" y="641"/>
                  </a:lnTo>
                  <a:lnTo>
                    <a:pt x="289" y="643"/>
                  </a:lnTo>
                  <a:lnTo>
                    <a:pt x="289" y="645"/>
                  </a:lnTo>
                  <a:lnTo>
                    <a:pt x="288" y="645"/>
                  </a:lnTo>
                  <a:lnTo>
                    <a:pt x="288" y="647"/>
                  </a:lnTo>
                  <a:lnTo>
                    <a:pt x="286" y="648"/>
                  </a:lnTo>
                  <a:lnTo>
                    <a:pt x="286" y="650"/>
                  </a:lnTo>
                  <a:lnTo>
                    <a:pt x="286" y="652"/>
                  </a:lnTo>
                  <a:lnTo>
                    <a:pt x="291" y="654"/>
                  </a:lnTo>
                  <a:lnTo>
                    <a:pt x="293" y="656"/>
                  </a:lnTo>
                  <a:lnTo>
                    <a:pt x="293" y="656"/>
                  </a:lnTo>
                  <a:lnTo>
                    <a:pt x="293" y="657"/>
                  </a:lnTo>
                  <a:lnTo>
                    <a:pt x="293" y="657"/>
                  </a:lnTo>
                  <a:lnTo>
                    <a:pt x="293" y="659"/>
                  </a:lnTo>
                  <a:lnTo>
                    <a:pt x="293" y="661"/>
                  </a:lnTo>
                  <a:lnTo>
                    <a:pt x="295" y="661"/>
                  </a:lnTo>
                  <a:lnTo>
                    <a:pt x="295" y="663"/>
                  </a:lnTo>
                  <a:lnTo>
                    <a:pt x="295" y="663"/>
                  </a:lnTo>
                  <a:lnTo>
                    <a:pt x="295" y="665"/>
                  </a:lnTo>
                  <a:lnTo>
                    <a:pt x="295" y="665"/>
                  </a:lnTo>
                  <a:lnTo>
                    <a:pt x="297" y="665"/>
                  </a:lnTo>
                  <a:lnTo>
                    <a:pt x="295" y="666"/>
                  </a:lnTo>
                  <a:lnTo>
                    <a:pt x="297" y="668"/>
                  </a:lnTo>
                  <a:lnTo>
                    <a:pt x="297" y="670"/>
                  </a:lnTo>
                  <a:lnTo>
                    <a:pt x="297" y="672"/>
                  </a:lnTo>
                  <a:lnTo>
                    <a:pt x="297" y="672"/>
                  </a:lnTo>
                  <a:lnTo>
                    <a:pt x="297" y="674"/>
                  </a:lnTo>
                  <a:lnTo>
                    <a:pt x="295" y="672"/>
                  </a:lnTo>
                  <a:lnTo>
                    <a:pt x="293" y="672"/>
                  </a:lnTo>
                  <a:lnTo>
                    <a:pt x="291" y="670"/>
                  </a:lnTo>
                  <a:lnTo>
                    <a:pt x="291" y="668"/>
                  </a:lnTo>
                  <a:lnTo>
                    <a:pt x="286" y="668"/>
                  </a:lnTo>
                  <a:lnTo>
                    <a:pt x="286" y="668"/>
                  </a:lnTo>
                  <a:lnTo>
                    <a:pt x="286" y="670"/>
                  </a:lnTo>
                  <a:lnTo>
                    <a:pt x="286" y="670"/>
                  </a:lnTo>
                  <a:lnTo>
                    <a:pt x="284" y="670"/>
                  </a:lnTo>
                  <a:lnTo>
                    <a:pt x="284" y="672"/>
                  </a:lnTo>
                  <a:lnTo>
                    <a:pt x="286" y="674"/>
                  </a:lnTo>
                  <a:lnTo>
                    <a:pt x="288" y="675"/>
                  </a:lnTo>
                  <a:lnTo>
                    <a:pt x="289" y="675"/>
                  </a:lnTo>
                  <a:lnTo>
                    <a:pt x="289" y="677"/>
                  </a:lnTo>
                  <a:lnTo>
                    <a:pt x="291" y="679"/>
                  </a:lnTo>
                  <a:lnTo>
                    <a:pt x="291" y="677"/>
                  </a:lnTo>
                  <a:lnTo>
                    <a:pt x="291" y="677"/>
                  </a:lnTo>
                  <a:lnTo>
                    <a:pt x="293" y="677"/>
                  </a:lnTo>
                  <a:lnTo>
                    <a:pt x="293" y="679"/>
                  </a:lnTo>
                  <a:lnTo>
                    <a:pt x="293" y="679"/>
                  </a:lnTo>
                  <a:lnTo>
                    <a:pt x="293" y="683"/>
                  </a:lnTo>
                  <a:lnTo>
                    <a:pt x="293" y="684"/>
                  </a:lnTo>
                  <a:lnTo>
                    <a:pt x="293" y="686"/>
                  </a:lnTo>
                  <a:lnTo>
                    <a:pt x="293" y="686"/>
                  </a:lnTo>
                  <a:lnTo>
                    <a:pt x="288" y="688"/>
                  </a:lnTo>
                  <a:lnTo>
                    <a:pt x="286" y="688"/>
                  </a:lnTo>
                  <a:lnTo>
                    <a:pt x="288" y="688"/>
                  </a:lnTo>
                  <a:lnTo>
                    <a:pt x="288" y="686"/>
                  </a:lnTo>
                  <a:lnTo>
                    <a:pt x="288" y="686"/>
                  </a:lnTo>
                  <a:lnTo>
                    <a:pt x="288" y="686"/>
                  </a:lnTo>
                  <a:lnTo>
                    <a:pt x="286" y="686"/>
                  </a:lnTo>
                  <a:lnTo>
                    <a:pt x="286" y="686"/>
                  </a:lnTo>
                  <a:lnTo>
                    <a:pt x="284" y="684"/>
                  </a:lnTo>
                  <a:lnTo>
                    <a:pt x="284" y="683"/>
                  </a:lnTo>
                  <a:lnTo>
                    <a:pt x="284" y="683"/>
                  </a:lnTo>
                  <a:lnTo>
                    <a:pt x="284" y="681"/>
                  </a:lnTo>
                  <a:lnTo>
                    <a:pt x="284" y="681"/>
                  </a:lnTo>
                  <a:lnTo>
                    <a:pt x="282" y="681"/>
                  </a:lnTo>
                  <a:lnTo>
                    <a:pt x="282" y="681"/>
                  </a:lnTo>
                  <a:lnTo>
                    <a:pt x="282" y="681"/>
                  </a:lnTo>
                  <a:lnTo>
                    <a:pt x="282" y="681"/>
                  </a:lnTo>
                  <a:lnTo>
                    <a:pt x="280" y="679"/>
                  </a:lnTo>
                  <a:lnTo>
                    <a:pt x="280" y="679"/>
                  </a:lnTo>
                  <a:lnTo>
                    <a:pt x="280" y="677"/>
                  </a:lnTo>
                  <a:lnTo>
                    <a:pt x="279" y="677"/>
                  </a:lnTo>
                  <a:lnTo>
                    <a:pt x="279" y="677"/>
                  </a:lnTo>
                  <a:lnTo>
                    <a:pt x="270" y="683"/>
                  </a:lnTo>
                  <a:lnTo>
                    <a:pt x="264" y="683"/>
                  </a:lnTo>
                  <a:lnTo>
                    <a:pt x="262" y="684"/>
                  </a:lnTo>
                  <a:lnTo>
                    <a:pt x="261" y="686"/>
                  </a:lnTo>
                  <a:lnTo>
                    <a:pt x="259" y="686"/>
                  </a:lnTo>
                  <a:lnTo>
                    <a:pt x="259" y="686"/>
                  </a:lnTo>
                  <a:lnTo>
                    <a:pt x="259" y="690"/>
                  </a:lnTo>
                  <a:lnTo>
                    <a:pt x="259" y="690"/>
                  </a:lnTo>
                  <a:lnTo>
                    <a:pt x="259" y="690"/>
                  </a:lnTo>
                  <a:lnTo>
                    <a:pt x="259" y="692"/>
                  </a:lnTo>
                  <a:lnTo>
                    <a:pt x="259" y="692"/>
                  </a:lnTo>
                  <a:lnTo>
                    <a:pt x="257" y="692"/>
                  </a:lnTo>
                  <a:lnTo>
                    <a:pt x="253" y="690"/>
                  </a:lnTo>
                  <a:lnTo>
                    <a:pt x="253" y="690"/>
                  </a:lnTo>
                  <a:lnTo>
                    <a:pt x="252" y="690"/>
                  </a:lnTo>
                  <a:lnTo>
                    <a:pt x="252" y="692"/>
                  </a:lnTo>
                  <a:lnTo>
                    <a:pt x="253" y="694"/>
                  </a:lnTo>
                  <a:lnTo>
                    <a:pt x="253" y="694"/>
                  </a:lnTo>
                  <a:lnTo>
                    <a:pt x="252" y="695"/>
                  </a:lnTo>
                  <a:lnTo>
                    <a:pt x="252" y="695"/>
                  </a:lnTo>
                  <a:lnTo>
                    <a:pt x="252" y="697"/>
                  </a:lnTo>
                  <a:lnTo>
                    <a:pt x="252" y="697"/>
                  </a:lnTo>
                  <a:lnTo>
                    <a:pt x="252" y="699"/>
                  </a:lnTo>
                  <a:lnTo>
                    <a:pt x="252" y="701"/>
                  </a:lnTo>
                  <a:lnTo>
                    <a:pt x="250" y="701"/>
                  </a:lnTo>
                  <a:lnTo>
                    <a:pt x="248" y="703"/>
                  </a:lnTo>
                  <a:lnTo>
                    <a:pt x="246" y="704"/>
                  </a:lnTo>
                  <a:lnTo>
                    <a:pt x="246" y="704"/>
                  </a:lnTo>
                  <a:lnTo>
                    <a:pt x="246" y="704"/>
                  </a:lnTo>
                  <a:lnTo>
                    <a:pt x="246" y="706"/>
                  </a:lnTo>
                  <a:lnTo>
                    <a:pt x="246" y="708"/>
                  </a:lnTo>
                  <a:lnTo>
                    <a:pt x="244" y="708"/>
                  </a:lnTo>
                  <a:lnTo>
                    <a:pt x="244" y="710"/>
                  </a:lnTo>
                  <a:lnTo>
                    <a:pt x="244" y="712"/>
                  </a:lnTo>
                  <a:lnTo>
                    <a:pt x="242" y="715"/>
                  </a:lnTo>
                  <a:lnTo>
                    <a:pt x="242" y="715"/>
                  </a:lnTo>
                  <a:lnTo>
                    <a:pt x="244" y="715"/>
                  </a:lnTo>
                  <a:lnTo>
                    <a:pt x="242" y="717"/>
                  </a:lnTo>
                  <a:lnTo>
                    <a:pt x="242" y="717"/>
                  </a:lnTo>
                  <a:lnTo>
                    <a:pt x="242" y="719"/>
                  </a:lnTo>
                  <a:lnTo>
                    <a:pt x="242" y="719"/>
                  </a:lnTo>
                  <a:lnTo>
                    <a:pt x="242" y="721"/>
                  </a:lnTo>
                  <a:lnTo>
                    <a:pt x="242" y="722"/>
                  </a:lnTo>
                  <a:lnTo>
                    <a:pt x="241" y="722"/>
                  </a:lnTo>
                  <a:lnTo>
                    <a:pt x="241" y="722"/>
                  </a:lnTo>
                  <a:lnTo>
                    <a:pt x="239" y="724"/>
                  </a:lnTo>
                  <a:lnTo>
                    <a:pt x="239" y="724"/>
                  </a:lnTo>
                  <a:lnTo>
                    <a:pt x="239" y="726"/>
                  </a:lnTo>
                  <a:lnTo>
                    <a:pt x="239" y="726"/>
                  </a:lnTo>
                  <a:lnTo>
                    <a:pt x="237" y="728"/>
                  </a:lnTo>
                  <a:lnTo>
                    <a:pt x="235" y="726"/>
                  </a:lnTo>
                  <a:lnTo>
                    <a:pt x="235" y="728"/>
                  </a:lnTo>
                  <a:lnTo>
                    <a:pt x="235" y="728"/>
                  </a:lnTo>
                  <a:lnTo>
                    <a:pt x="235" y="730"/>
                  </a:lnTo>
                  <a:lnTo>
                    <a:pt x="235" y="731"/>
                  </a:lnTo>
                  <a:lnTo>
                    <a:pt x="235" y="731"/>
                  </a:lnTo>
                  <a:lnTo>
                    <a:pt x="233" y="731"/>
                  </a:lnTo>
                  <a:lnTo>
                    <a:pt x="232" y="733"/>
                  </a:lnTo>
                  <a:lnTo>
                    <a:pt x="232" y="731"/>
                  </a:lnTo>
                  <a:lnTo>
                    <a:pt x="230" y="733"/>
                  </a:lnTo>
                  <a:lnTo>
                    <a:pt x="230" y="733"/>
                  </a:lnTo>
                  <a:lnTo>
                    <a:pt x="230" y="733"/>
                  </a:lnTo>
                  <a:lnTo>
                    <a:pt x="228" y="733"/>
                  </a:lnTo>
                  <a:lnTo>
                    <a:pt x="228" y="735"/>
                  </a:lnTo>
                  <a:lnTo>
                    <a:pt x="228" y="737"/>
                  </a:lnTo>
                  <a:lnTo>
                    <a:pt x="226" y="737"/>
                  </a:lnTo>
                  <a:lnTo>
                    <a:pt x="224" y="739"/>
                  </a:lnTo>
                  <a:lnTo>
                    <a:pt x="224" y="739"/>
                  </a:lnTo>
                  <a:lnTo>
                    <a:pt x="224" y="742"/>
                  </a:lnTo>
                  <a:lnTo>
                    <a:pt x="223" y="744"/>
                  </a:lnTo>
                  <a:lnTo>
                    <a:pt x="221" y="748"/>
                  </a:lnTo>
                  <a:lnTo>
                    <a:pt x="221" y="749"/>
                  </a:lnTo>
                  <a:lnTo>
                    <a:pt x="221" y="751"/>
                  </a:lnTo>
                  <a:lnTo>
                    <a:pt x="221" y="751"/>
                  </a:lnTo>
                  <a:lnTo>
                    <a:pt x="221" y="753"/>
                  </a:lnTo>
                  <a:lnTo>
                    <a:pt x="223" y="755"/>
                  </a:lnTo>
                  <a:lnTo>
                    <a:pt x="221" y="753"/>
                  </a:lnTo>
                  <a:lnTo>
                    <a:pt x="219" y="753"/>
                  </a:lnTo>
                  <a:lnTo>
                    <a:pt x="217" y="753"/>
                  </a:lnTo>
                  <a:lnTo>
                    <a:pt x="217" y="757"/>
                  </a:lnTo>
                  <a:lnTo>
                    <a:pt x="217" y="757"/>
                  </a:lnTo>
                  <a:lnTo>
                    <a:pt x="215" y="759"/>
                  </a:lnTo>
                  <a:lnTo>
                    <a:pt x="214" y="759"/>
                  </a:lnTo>
                  <a:lnTo>
                    <a:pt x="212" y="759"/>
                  </a:lnTo>
                  <a:lnTo>
                    <a:pt x="212" y="759"/>
                  </a:lnTo>
                  <a:lnTo>
                    <a:pt x="210" y="759"/>
                  </a:lnTo>
                  <a:lnTo>
                    <a:pt x="210" y="760"/>
                  </a:lnTo>
                  <a:lnTo>
                    <a:pt x="210" y="762"/>
                  </a:lnTo>
                  <a:lnTo>
                    <a:pt x="210" y="762"/>
                  </a:lnTo>
                  <a:lnTo>
                    <a:pt x="210" y="764"/>
                  </a:lnTo>
                  <a:lnTo>
                    <a:pt x="210" y="764"/>
                  </a:lnTo>
                  <a:lnTo>
                    <a:pt x="208" y="766"/>
                  </a:lnTo>
                  <a:lnTo>
                    <a:pt x="208" y="768"/>
                  </a:lnTo>
                  <a:lnTo>
                    <a:pt x="208" y="768"/>
                  </a:lnTo>
                  <a:lnTo>
                    <a:pt x="206" y="769"/>
                  </a:lnTo>
                  <a:lnTo>
                    <a:pt x="206" y="771"/>
                  </a:lnTo>
                  <a:lnTo>
                    <a:pt x="205" y="771"/>
                  </a:lnTo>
                  <a:lnTo>
                    <a:pt x="205" y="771"/>
                  </a:lnTo>
                  <a:lnTo>
                    <a:pt x="203" y="771"/>
                  </a:lnTo>
                  <a:lnTo>
                    <a:pt x="203" y="773"/>
                  </a:lnTo>
                  <a:lnTo>
                    <a:pt x="205" y="773"/>
                  </a:lnTo>
                  <a:lnTo>
                    <a:pt x="205" y="777"/>
                  </a:lnTo>
                  <a:lnTo>
                    <a:pt x="206" y="778"/>
                  </a:lnTo>
                  <a:lnTo>
                    <a:pt x="205" y="780"/>
                  </a:lnTo>
                  <a:lnTo>
                    <a:pt x="201" y="780"/>
                  </a:lnTo>
                  <a:lnTo>
                    <a:pt x="199" y="778"/>
                  </a:lnTo>
                  <a:lnTo>
                    <a:pt x="199" y="778"/>
                  </a:lnTo>
                  <a:lnTo>
                    <a:pt x="199" y="778"/>
                  </a:lnTo>
                  <a:lnTo>
                    <a:pt x="199" y="778"/>
                  </a:lnTo>
                  <a:lnTo>
                    <a:pt x="197" y="778"/>
                  </a:lnTo>
                  <a:lnTo>
                    <a:pt x="197" y="778"/>
                  </a:lnTo>
                  <a:lnTo>
                    <a:pt x="197" y="778"/>
                  </a:lnTo>
                  <a:lnTo>
                    <a:pt x="196" y="777"/>
                  </a:lnTo>
                  <a:lnTo>
                    <a:pt x="194" y="777"/>
                  </a:lnTo>
                  <a:lnTo>
                    <a:pt x="194" y="778"/>
                  </a:lnTo>
                  <a:lnTo>
                    <a:pt x="194" y="782"/>
                  </a:lnTo>
                  <a:lnTo>
                    <a:pt x="194" y="784"/>
                  </a:lnTo>
                  <a:lnTo>
                    <a:pt x="194" y="784"/>
                  </a:lnTo>
                  <a:lnTo>
                    <a:pt x="194" y="786"/>
                  </a:lnTo>
                  <a:lnTo>
                    <a:pt x="194" y="787"/>
                  </a:lnTo>
                  <a:lnTo>
                    <a:pt x="194" y="787"/>
                  </a:lnTo>
                  <a:lnTo>
                    <a:pt x="194" y="789"/>
                  </a:lnTo>
                  <a:lnTo>
                    <a:pt x="194" y="791"/>
                  </a:lnTo>
                  <a:lnTo>
                    <a:pt x="196" y="791"/>
                  </a:lnTo>
                  <a:lnTo>
                    <a:pt x="194" y="793"/>
                  </a:lnTo>
                  <a:lnTo>
                    <a:pt x="194" y="795"/>
                  </a:lnTo>
                  <a:lnTo>
                    <a:pt x="192" y="795"/>
                  </a:lnTo>
                  <a:lnTo>
                    <a:pt x="190" y="793"/>
                  </a:lnTo>
                  <a:lnTo>
                    <a:pt x="190" y="795"/>
                  </a:lnTo>
                  <a:lnTo>
                    <a:pt x="188" y="796"/>
                  </a:lnTo>
                  <a:lnTo>
                    <a:pt x="185" y="796"/>
                  </a:lnTo>
                  <a:lnTo>
                    <a:pt x="183" y="796"/>
                  </a:lnTo>
                  <a:lnTo>
                    <a:pt x="183" y="796"/>
                  </a:lnTo>
                  <a:lnTo>
                    <a:pt x="181" y="796"/>
                  </a:lnTo>
                  <a:lnTo>
                    <a:pt x="181" y="798"/>
                  </a:lnTo>
                  <a:lnTo>
                    <a:pt x="183" y="798"/>
                  </a:lnTo>
                  <a:lnTo>
                    <a:pt x="183" y="798"/>
                  </a:lnTo>
                  <a:lnTo>
                    <a:pt x="181" y="800"/>
                  </a:lnTo>
                  <a:lnTo>
                    <a:pt x="181" y="800"/>
                  </a:lnTo>
                  <a:lnTo>
                    <a:pt x="181" y="800"/>
                  </a:lnTo>
                  <a:lnTo>
                    <a:pt x="177" y="800"/>
                  </a:lnTo>
                  <a:lnTo>
                    <a:pt x="177" y="800"/>
                  </a:lnTo>
                  <a:lnTo>
                    <a:pt x="177" y="802"/>
                  </a:lnTo>
                  <a:lnTo>
                    <a:pt x="174" y="804"/>
                  </a:lnTo>
                  <a:lnTo>
                    <a:pt x="174" y="805"/>
                  </a:lnTo>
                  <a:lnTo>
                    <a:pt x="174" y="805"/>
                  </a:lnTo>
                  <a:lnTo>
                    <a:pt x="174" y="807"/>
                  </a:lnTo>
                  <a:lnTo>
                    <a:pt x="174" y="807"/>
                  </a:lnTo>
                  <a:lnTo>
                    <a:pt x="174" y="809"/>
                  </a:lnTo>
                  <a:lnTo>
                    <a:pt x="174" y="811"/>
                  </a:lnTo>
                  <a:lnTo>
                    <a:pt x="174" y="811"/>
                  </a:lnTo>
                  <a:lnTo>
                    <a:pt x="174" y="809"/>
                  </a:lnTo>
                  <a:lnTo>
                    <a:pt x="172" y="807"/>
                  </a:lnTo>
                  <a:lnTo>
                    <a:pt x="172" y="805"/>
                  </a:lnTo>
                  <a:lnTo>
                    <a:pt x="170" y="805"/>
                  </a:lnTo>
                  <a:lnTo>
                    <a:pt x="170" y="807"/>
                  </a:lnTo>
                  <a:lnTo>
                    <a:pt x="170" y="807"/>
                  </a:lnTo>
                  <a:lnTo>
                    <a:pt x="170" y="809"/>
                  </a:lnTo>
                  <a:lnTo>
                    <a:pt x="170" y="809"/>
                  </a:lnTo>
                  <a:lnTo>
                    <a:pt x="170" y="809"/>
                  </a:lnTo>
                  <a:lnTo>
                    <a:pt x="170" y="811"/>
                  </a:lnTo>
                  <a:lnTo>
                    <a:pt x="170" y="811"/>
                  </a:lnTo>
                  <a:lnTo>
                    <a:pt x="170" y="813"/>
                  </a:lnTo>
                  <a:lnTo>
                    <a:pt x="170" y="813"/>
                  </a:lnTo>
                  <a:lnTo>
                    <a:pt x="170" y="813"/>
                  </a:lnTo>
                  <a:lnTo>
                    <a:pt x="168" y="813"/>
                  </a:lnTo>
                  <a:lnTo>
                    <a:pt x="168" y="813"/>
                  </a:lnTo>
                  <a:lnTo>
                    <a:pt x="170" y="815"/>
                  </a:lnTo>
                  <a:lnTo>
                    <a:pt x="167" y="815"/>
                  </a:lnTo>
                  <a:lnTo>
                    <a:pt x="168" y="816"/>
                  </a:lnTo>
                  <a:lnTo>
                    <a:pt x="170" y="816"/>
                  </a:lnTo>
                  <a:lnTo>
                    <a:pt x="168" y="818"/>
                  </a:lnTo>
                  <a:lnTo>
                    <a:pt x="167" y="818"/>
                  </a:lnTo>
                  <a:lnTo>
                    <a:pt x="167" y="820"/>
                  </a:lnTo>
                  <a:lnTo>
                    <a:pt x="167" y="820"/>
                  </a:lnTo>
                  <a:lnTo>
                    <a:pt x="167" y="822"/>
                  </a:lnTo>
                  <a:lnTo>
                    <a:pt x="167" y="822"/>
                  </a:lnTo>
                  <a:lnTo>
                    <a:pt x="167" y="822"/>
                  </a:lnTo>
                  <a:lnTo>
                    <a:pt x="167" y="824"/>
                  </a:lnTo>
                  <a:lnTo>
                    <a:pt x="165" y="824"/>
                  </a:lnTo>
                  <a:lnTo>
                    <a:pt x="165" y="824"/>
                  </a:lnTo>
                  <a:lnTo>
                    <a:pt x="165" y="824"/>
                  </a:lnTo>
                  <a:lnTo>
                    <a:pt x="165" y="825"/>
                  </a:lnTo>
                  <a:lnTo>
                    <a:pt x="163" y="825"/>
                  </a:lnTo>
                  <a:lnTo>
                    <a:pt x="163" y="825"/>
                  </a:lnTo>
                  <a:lnTo>
                    <a:pt x="161" y="825"/>
                  </a:lnTo>
                  <a:lnTo>
                    <a:pt x="161" y="825"/>
                  </a:lnTo>
                  <a:lnTo>
                    <a:pt x="159" y="824"/>
                  </a:lnTo>
                  <a:lnTo>
                    <a:pt x="159" y="822"/>
                  </a:lnTo>
                  <a:lnTo>
                    <a:pt x="159" y="820"/>
                  </a:lnTo>
                  <a:lnTo>
                    <a:pt x="159" y="820"/>
                  </a:lnTo>
                  <a:lnTo>
                    <a:pt x="159" y="818"/>
                  </a:lnTo>
                  <a:lnTo>
                    <a:pt x="158" y="816"/>
                  </a:lnTo>
                  <a:lnTo>
                    <a:pt x="158" y="816"/>
                  </a:lnTo>
                  <a:lnTo>
                    <a:pt x="158" y="816"/>
                  </a:lnTo>
                  <a:lnTo>
                    <a:pt x="158" y="818"/>
                  </a:lnTo>
                  <a:lnTo>
                    <a:pt x="156" y="818"/>
                  </a:lnTo>
                  <a:lnTo>
                    <a:pt x="156" y="820"/>
                  </a:lnTo>
                  <a:lnTo>
                    <a:pt x="156" y="818"/>
                  </a:lnTo>
                  <a:lnTo>
                    <a:pt x="156" y="818"/>
                  </a:lnTo>
                  <a:lnTo>
                    <a:pt x="154" y="816"/>
                  </a:lnTo>
                  <a:lnTo>
                    <a:pt x="154" y="816"/>
                  </a:lnTo>
                  <a:lnTo>
                    <a:pt x="154" y="818"/>
                  </a:lnTo>
                  <a:lnTo>
                    <a:pt x="154" y="820"/>
                  </a:lnTo>
                  <a:lnTo>
                    <a:pt x="154" y="822"/>
                  </a:lnTo>
                  <a:lnTo>
                    <a:pt x="152" y="822"/>
                  </a:lnTo>
                  <a:lnTo>
                    <a:pt x="150" y="822"/>
                  </a:lnTo>
                  <a:lnTo>
                    <a:pt x="150" y="822"/>
                  </a:lnTo>
                  <a:lnTo>
                    <a:pt x="150" y="824"/>
                  </a:lnTo>
                  <a:lnTo>
                    <a:pt x="150" y="824"/>
                  </a:lnTo>
                  <a:lnTo>
                    <a:pt x="150" y="824"/>
                  </a:lnTo>
                  <a:lnTo>
                    <a:pt x="150" y="824"/>
                  </a:lnTo>
                  <a:lnTo>
                    <a:pt x="149" y="825"/>
                  </a:lnTo>
                  <a:lnTo>
                    <a:pt x="152" y="829"/>
                  </a:lnTo>
                  <a:lnTo>
                    <a:pt x="152" y="831"/>
                  </a:lnTo>
                  <a:lnTo>
                    <a:pt x="150" y="831"/>
                  </a:lnTo>
                  <a:lnTo>
                    <a:pt x="149" y="831"/>
                  </a:lnTo>
                  <a:lnTo>
                    <a:pt x="149" y="831"/>
                  </a:lnTo>
                  <a:lnTo>
                    <a:pt x="149" y="833"/>
                  </a:lnTo>
                  <a:lnTo>
                    <a:pt x="149" y="833"/>
                  </a:lnTo>
                  <a:lnTo>
                    <a:pt x="149" y="834"/>
                  </a:lnTo>
                  <a:lnTo>
                    <a:pt x="147" y="838"/>
                  </a:lnTo>
                  <a:lnTo>
                    <a:pt x="147" y="838"/>
                  </a:lnTo>
                  <a:lnTo>
                    <a:pt x="147" y="840"/>
                  </a:lnTo>
                  <a:lnTo>
                    <a:pt x="147" y="840"/>
                  </a:lnTo>
                  <a:lnTo>
                    <a:pt x="147" y="842"/>
                  </a:lnTo>
                  <a:lnTo>
                    <a:pt x="147" y="842"/>
                  </a:lnTo>
                  <a:lnTo>
                    <a:pt x="147" y="843"/>
                  </a:lnTo>
                  <a:lnTo>
                    <a:pt x="145" y="843"/>
                  </a:lnTo>
                  <a:lnTo>
                    <a:pt x="145" y="845"/>
                  </a:lnTo>
                  <a:lnTo>
                    <a:pt x="145" y="845"/>
                  </a:lnTo>
                  <a:lnTo>
                    <a:pt x="145" y="842"/>
                  </a:lnTo>
                  <a:lnTo>
                    <a:pt x="143" y="842"/>
                  </a:lnTo>
                  <a:lnTo>
                    <a:pt x="143" y="842"/>
                  </a:lnTo>
                  <a:lnTo>
                    <a:pt x="141" y="840"/>
                  </a:lnTo>
                  <a:lnTo>
                    <a:pt x="141" y="840"/>
                  </a:lnTo>
                  <a:lnTo>
                    <a:pt x="141" y="838"/>
                  </a:lnTo>
                  <a:lnTo>
                    <a:pt x="141" y="836"/>
                  </a:lnTo>
                  <a:lnTo>
                    <a:pt x="141" y="836"/>
                  </a:lnTo>
                  <a:lnTo>
                    <a:pt x="140" y="836"/>
                  </a:lnTo>
                  <a:lnTo>
                    <a:pt x="138" y="836"/>
                  </a:lnTo>
                  <a:lnTo>
                    <a:pt x="138" y="838"/>
                  </a:lnTo>
                  <a:lnTo>
                    <a:pt x="138" y="842"/>
                  </a:lnTo>
                  <a:lnTo>
                    <a:pt x="141" y="843"/>
                  </a:lnTo>
                  <a:lnTo>
                    <a:pt x="145" y="849"/>
                  </a:lnTo>
                  <a:lnTo>
                    <a:pt x="143" y="847"/>
                  </a:lnTo>
                  <a:lnTo>
                    <a:pt x="141" y="847"/>
                  </a:lnTo>
                  <a:lnTo>
                    <a:pt x="140" y="847"/>
                  </a:lnTo>
                  <a:lnTo>
                    <a:pt x="138" y="845"/>
                  </a:lnTo>
                  <a:lnTo>
                    <a:pt x="138" y="843"/>
                  </a:lnTo>
                  <a:lnTo>
                    <a:pt x="136" y="843"/>
                  </a:lnTo>
                  <a:lnTo>
                    <a:pt x="134" y="845"/>
                  </a:lnTo>
                  <a:lnTo>
                    <a:pt x="134" y="847"/>
                  </a:lnTo>
                  <a:lnTo>
                    <a:pt x="134" y="849"/>
                  </a:lnTo>
                  <a:lnTo>
                    <a:pt x="136" y="849"/>
                  </a:lnTo>
                  <a:lnTo>
                    <a:pt x="136" y="849"/>
                  </a:lnTo>
                  <a:lnTo>
                    <a:pt x="138" y="849"/>
                  </a:lnTo>
                  <a:lnTo>
                    <a:pt x="138" y="851"/>
                  </a:lnTo>
                  <a:lnTo>
                    <a:pt x="140" y="854"/>
                  </a:lnTo>
                  <a:lnTo>
                    <a:pt x="141" y="856"/>
                  </a:lnTo>
                  <a:lnTo>
                    <a:pt x="141" y="856"/>
                  </a:lnTo>
                  <a:lnTo>
                    <a:pt x="143" y="858"/>
                  </a:lnTo>
                  <a:lnTo>
                    <a:pt x="143" y="860"/>
                  </a:lnTo>
                  <a:lnTo>
                    <a:pt x="143" y="860"/>
                  </a:lnTo>
                  <a:lnTo>
                    <a:pt x="141" y="861"/>
                  </a:lnTo>
                  <a:lnTo>
                    <a:pt x="141" y="863"/>
                  </a:lnTo>
                  <a:lnTo>
                    <a:pt x="140" y="865"/>
                  </a:lnTo>
                  <a:lnTo>
                    <a:pt x="140" y="861"/>
                  </a:lnTo>
                  <a:lnTo>
                    <a:pt x="138" y="861"/>
                  </a:lnTo>
                  <a:lnTo>
                    <a:pt x="138" y="863"/>
                  </a:lnTo>
                  <a:lnTo>
                    <a:pt x="136" y="865"/>
                  </a:lnTo>
                  <a:lnTo>
                    <a:pt x="134" y="869"/>
                  </a:lnTo>
                  <a:lnTo>
                    <a:pt x="134" y="869"/>
                  </a:lnTo>
                  <a:lnTo>
                    <a:pt x="134" y="869"/>
                  </a:lnTo>
                  <a:lnTo>
                    <a:pt x="134" y="869"/>
                  </a:lnTo>
                  <a:lnTo>
                    <a:pt x="134" y="869"/>
                  </a:lnTo>
                  <a:lnTo>
                    <a:pt x="134" y="869"/>
                  </a:lnTo>
                  <a:lnTo>
                    <a:pt x="134" y="869"/>
                  </a:lnTo>
                  <a:lnTo>
                    <a:pt x="134" y="869"/>
                  </a:lnTo>
                  <a:lnTo>
                    <a:pt x="134" y="869"/>
                  </a:lnTo>
                  <a:lnTo>
                    <a:pt x="132" y="871"/>
                  </a:lnTo>
                  <a:lnTo>
                    <a:pt x="132" y="869"/>
                  </a:lnTo>
                  <a:lnTo>
                    <a:pt x="131" y="869"/>
                  </a:lnTo>
                  <a:lnTo>
                    <a:pt x="131" y="869"/>
                  </a:lnTo>
                  <a:lnTo>
                    <a:pt x="129" y="871"/>
                  </a:lnTo>
                  <a:lnTo>
                    <a:pt x="129" y="871"/>
                  </a:lnTo>
                  <a:lnTo>
                    <a:pt x="127" y="869"/>
                  </a:lnTo>
                  <a:lnTo>
                    <a:pt x="127" y="869"/>
                  </a:lnTo>
                  <a:lnTo>
                    <a:pt x="127" y="869"/>
                  </a:lnTo>
                  <a:lnTo>
                    <a:pt x="125" y="869"/>
                  </a:lnTo>
                  <a:lnTo>
                    <a:pt x="125" y="869"/>
                  </a:lnTo>
                  <a:lnTo>
                    <a:pt x="125" y="871"/>
                  </a:lnTo>
                  <a:lnTo>
                    <a:pt x="125" y="871"/>
                  </a:lnTo>
                  <a:lnTo>
                    <a:pt x="125" y="872"/>
                  </a:lnTo>
                  <a:lnTo>
                    <a:pt x="125" y="874"/>
                  </a:lnTo>
                  <a:lnTo>
                    <a:pt x="123" y="874"/>
                  </a:lnTo>
                  <a:lnTo>
                    <a:pt x="121" y="874"/>
                  </a:lnTo>
                  <a:lnTo>
                    <a:pt x="123" y="878"/>
                  </a:lnTo>
                  <a:lnTo>
                    <a:pt x="123" y="880"/>
                  </a:lnTo>
                  <a:lnTo>
                    <a:pt x="120" y="876"/>
                  </a:lnTo>
                  <a:lnTo>
                    <a:pt x="118" y="876"/>
                  </a:lnTo>
                  <a:lnTo>
                    <a:pt x="120" y="874"/>
                  </a:lnTo>
                  <a:lnTo>
                    <a:pt x="120" y="874"/>
                  </a:lnTo>
                  <a:lnTo>
                    <a:pt x="118" y="869"/>
                  </a:lnTo>
                  <a:lnTo>
                    <a:pt x="118" y="869"/>
                  </a:lnTo>
                  <a:lnTo>
                    <a:pt x="120" y="867"/>
                  </a:lnTo>
                  <a:lnTo>
                    <a:pt x="118" y="867"/>
                  </a:lnTo>
                  <a:lnTo>
                    <a:pt x="116" y="869"/>
                  </a:lnTo>
                  <a:lnTo>
                    <a:pt x="114" y="869"/>
                  </a:lnTo>
                  <a:lnTo>
                    <a:pt x="112" y="869"/>
                  </a:lnTo>
                  <a:lnTo>
                    <a:pt x="112" y="869"/>
                  </a:lnTo>
                  <a:lnTo>
                    <a:pt x="109" y="871"/>
                  </a:lnTo>
                  <a:lnTo>
                    <a:pt x="109" y="871"/>
                  </a:lnTo>
                  <a:lnTo>
                    <a:pt x="111" y="872"/>
                  </a:lnTo>
                  <a:lnTo>
                    <a:pt x="112" y="872"/>
                  </a:lnTo>
                  <a:lnTo>
                    <a:pt x="112" y="872"/>
                  </a:lnTo>
                  <a:lnTo>
                    <a:pt x="112" y="872"/>
                  </a:lnTo>
                  <a:lnTo>
                    <a:pt x="111" y="872"/>
                  </a:lnTo>
                  <a:lnTo>
                    <a:pt x="109" y="872"/>
                  </a:lnTo>
                  <a:lnTo>
                    <a:pt x="107" y="871"/>
                  </a:lnTo>
                  <a:lnTo>
                    <a:pt x="107" y="874"/>
                  </a:lnTo>
                  <a:lnTo>
                    <a:pt x="105" y="872"/>
                  </a:lnTo>
                  <a:lnTo>
                    <a:pt x="102" y="869"/>
                  </a:lnTo>
                  <a:lnTo>
                    <a:pt x="102" y="871"/>
                  </a:lnTo>
                  <a:lnTo>
                    <a:pt x="100" y="871"/>
                  </a:lnTo>
                  <a:lnTo>
                    <a:pt x="100" y="871"/>
                  </a:lnTo>
                  <a:lnTo>
                    <a:pt x="100" y="872"/>
                  </a:lnTo>
                  <a:lnTo>
                    <a:pt x="100" y="874"/>
                  </a:lnTo>
                  <a:lnTo>
                    <a:pt x="100" y="874"/>
                  </a:lnTo>
                  <a:lnTo>
                    <a:pt x="102" y="876"/>
                  </a:lnTo>
                  <a:lnTo>
                    <a:pt x="102" y="876"/>
                  </a:lnTo>
                  <a:lnTo>
                    <a:pt x="100" y="876"/>
                  </a:lnTo>
                  <a:lnTo>
                    <a:pt x="100" y="876"/>
                  </a:lnTo>
                  <a:lnTo>
                    <a:pt x="100" y="878"/>
                  </a:lnTo>
                  <a:lnTo>
                    <a:pt x="100" y="878"/>
                  </a:lnTo>
                  <a:lnTo>
                    <a:pt x="100" y="880"/>
                  </a:lnTo>
                  <a:lnTo>
                    <a:pt x="100" y="880"/>
                  </a:lnTo>
                  <a:lnTo>
                    <a:pt x="100" y="881"/>
                  </a:lnTo>
                  <a:lnTo>
                    <a:pt x="102" y="881"/>
                  </a:lnTo>
                  <a:lnTo>
                    <a:pt x="102" y="881"/>
                  </a:lnTo>
                  <a:lnTo>
                    <a:pt x="103" y="881"/>
                  </a:lnTo>
                  <a:lnTo>
                    <a:pt x="103" y="881"/>
                  </a:lnTo>
                  <a:lnTo>
                    <a:pt x="102" y="883"/>
                  </a:lnTo>
                  <a:lnTo>
                    <a:pt x="102" y="885"/>
                  </a:lnTo>
                  <a:lnTo>
                    <a:pt x="103" y="887"/>
                  </a:lnTo>
                  <a:lnTo>
                    <a:pt x="107" y="889"/>
                  </a:lnTo>
                  <a:lnTo>
                    <a:pt x="109" y="892"/>
                  </a:lnTo>
                  <a:lnTo>
                    <a:pt x="107" y="894"/>
                  </a:lnTo>
                  <a:lnTo>
                    <a:pt x="105" y="892"/>
                  </a:lnTo>
                  <a:lnTo>
                    <a:pt x="103" y="892"/>
                  </a:lnTo>
                  <a:lnTo>
                    <a:pt x="103" y="890"/>
                  </a:lnTo>
                  <a:lnTo>
                    <a:pt x="100" y="889"/>
                  </a:lnTo>
                  <a:lnTo>
                    <a:pt x="100" y="887"/>
                  </a:lnTo>
                  <a:lnTo>
                    <a:pt x="98" y="889"/>
                  </a:lnTo>
                  <a:lnTo>
                    <a:pt x="98" y="890"/>
                  </a:lnTo>
                  <a:lnTo>
                    <a:pt x="98" y="890"/>
                  </a:lnTo>
                  <a:lnTo>
                    <a:pt x="98" y="890"/>
                  </a:lnTo>
                  <a:lnTo>
                    <a:pt x="98" y="890"/>
                  </a:lnTo>
                  <a:lnTo>
                    <a:pt x="96" y="890"/>
                  </a:lnTo>
                  <a:lnTo>
                    <a:pt x="96" y="890"/>
                  </a:lnTo>
                  <a:lnTo>
                    <a:pt x="96" y="892"/>
                  </a:lnTo>
                  <a:lnTo>
                    <a:pt x="96" y="892"/>
                  </a:lnTo>
                  <a:lnTo>
                    <a:pt x="96" y="894"/>
                  </a:lnTo>
                  <a:lnTo>
                    <a:pt x="96" y="896"/>
                  </a:lnTo>
                  <a:lnTo>
                    <a:pt x="98" y="901"/>
                  </a:lnTo>
                  <a:lnTo>
                    <a:pt x="96" y="901"/>
                  </a:lnTo>
                  <a:lnTo>
                    <a:pt x="96" y="901"/>
                  </a:lnTo>
                  <a:lnTo>
                    <a:pt x="96" y="903"/>
                  </a:lnTo>
                  <a:lnTo>
                    <a:pt x="94" y="905"/>
                  </a:lnTo>
                  <a:lnTo>
                    <a:pt x="94" y="907"/>
                  </a:lnTo>
                  <a:lnTo>
                    <a:pt x="94" y="908"/>
                  </a:lnTo>
                  <a:lnTo>
                    <a:pt x="94" y="908"/>
                  </a:lnTo>
                  <a:lnTo>
                    <a:pt x="94" y="908"/>
                  </a:lnTo>
                  <a:lnTo>
                    <a:pt x="93" y="910"/>
                  </a:lnTo>
                  <a:lnTo>
                    <a:pt x="93" y="910"/>
                  </a:lnTo>
                  <a:lnTo>
                    <a:pt x="91" y="910"/>
                  </a:lnTo>
                  <a:lnTo>
                    <a:pt x="87" y="910"/>
                  </a:lnTo>
                  <a:lnTo>
                    <a:pt x="87" y="910"/>
                  </a:lnTo>
                  <a:lnTo>
                    <a:pt x="85" y="910"/>
                  </a:lnTo>
                  <a:lnTo>
                    <a:pt x="85" y="912"/>
                  </a:lnTo>
                  <a:lnTo>
                    <a:pt x="85" y="914"/>
                  </a:lnTo>
                  <a:lnTo>
                    <a:pt x="85" y="916"/>
                  </a:lnTo>
                  <a:lnTo>
                    <a:pt x="85" y="916"/>
                  </a:lnTo>
                  <a:lnTo>
                    <a:pt x="84" y="917"/>
                  </a:lnTo>
                  <a:lnTo>
                    <a:pt x="84" y="917"/>
                  </a:lnTo>
                  <a:lnTo>
                    <a:pt x="84" y="919"/>
                  </a:lnTo>
                  <a:lnTo>
                    <a:pt x="84" y="919"/>
                  </a:lnTo>
                  <a:lnTo>
                    <a:pt x="82" y="917"/>
                  </a:lnTo>
                  <a:lnTo>
                    <a:pt x="82" y="917"/>
                  </a:lnTo>
                  <a:lnTo>
                    <a:pt x="80" y="919"/>
                  </a:lnTo>
                  <a:lnTo>
                    <a:pt x="80" y="921"/>
                  </a:lnTo>
                  <a:lnTo>
                    <a:pt x="80" y="923"/>
                  </a:lnTo>
                  <a:lnTo>
                    <a:pt x="80" y="923"/>
                  </a:lnTo>
                  <a:lnTo>
                    <a:pt x="82" y="925"/>
                  </a:lnTo>
                  <a:lnTo>
                    <a:pt x="82" y="925"/>
                  </a:lnTo>
                  <a:lnTo>
                    <a:pt x="82" y="925"/>
                  </a:lnTo>
                  <a:lnTo>
                    <a:pt x="82" y="925"/>
                  </a:lnTo>
                  <a:lnTo>
                    <a:pt x="82" y="927"/>
                  </a:lnTo>
                  <a:lnTo>
                    <a:pt x="82" y="928"/>
                  </a:lnTo>
                  <a:lnTo>
                    <a:pt x="80" y="928"/>
                  </a:lnTo>
                  <a:lnTo>
                    <a:pt x="80" y="930"/>
                  </a:lnTo>
                  <a:lnTo>
                    <a:pt x="78" y="930"/>
                  </a:lnTo>
                  <a:lnTo>
                    <a:pt x="78" y="932"/>
                  </a:lnTo>
                  <a:lnTo>
                    <a:pt x="78" y="937"/>
                  </a:lnTo>
                  <a:lnTo>
                    <a:pt x="78" y="939"/>
                  </a:lnTo>
                  <a:lnTo>
                    <a:pt x="78" y="937"/>
                  </a:lnTo>
                  <a:lnTo>
                    <a:pt x="80" y="937"/>
                  </a:lnTo>
                  <a:lnTo>
                    <a:pt x="80" y="937"/>
                  </a:lnTo>
                  <a:lnTo>
                    <a:pt x="80" y="937"/>
                  </a:lnTo>
                  <a:lnTo>
                    <a:pt x="84" y="939"/>
                  </a:lnTo>
                  <a:lnTo>
                    <a:pt x="85" y="941"/>
                  </a:lnTo>
                  <a:lnTo>
                    <a:pt x="84" y="941"/>
                  </a:lnTo>
                  <a:lnTo>
                    <a:pt x="84" y="941"/>
                  </a:lnTo>
                  <a:lnTo>
                    <a:pt x="82" y="943"/>
                  </a:lnTo>
                  <a:lnTo>
                    <a:pt x="80" y="945"/>
                  </a:lnTo>
                  <a:lnTo>
                    <a:pt x="82" y="946"/>
                  </a:lnTo>
                  <a:lnTo>
                    <a:pt x="82" y="946"/>
                  </a:lnTo>
                  <a:lnTo>
                    <a:pt x="82" y="948"/>
                  </a:lnTo>
                  <a:lnTo>
                    <a:pt x="80" y="948"/>
                  </a:lnTo>
                  <a:lnTo>
                    <a:pt x="80" y="950"/>
                  </a:lnTo>
                  <a:lnTo>
                    <a:pt x="80" y="952"/>
                  </a:lnTo>
                  <a:lnTo>
                    <a:pt x="80" y="954"/>
                  </a:lnTo>
                  <a:lnTo>
                    <a:pt x="80" y="955"/>
                  </a:lnTo>
                  <a:lnTo>
                    <a:pt x="82" y="954"/>
                  </a:lnTo>
                  <a:lnTo>
                    <a:pt x="82" y="954"/>
                  </a:lnTo>
                  <a:lnTo>
                    <a:pt x="82" y="955"/>
                  </a:lnTo>
                  <a:lnTo>
                    <a:pt x="82" y="959"/>
                  </a:lnTo>
                  <a:lnTo>
                    <a:pt x="82" y="961"/>
                  </a:lnTo>
                  <a:lnTo>
                    <a:pt x="82" y="959"/>
                  </a:lnTo>
                  <a:lnTo>
                    <a:pt x="84" y="959"/>
                  </a:lnTo>
                  <a:lnTo>
                    <a:pt x="84" y="957"/>
                  </a:lnTo>
                  <a:lnTo>
                    <a:pt x="85" y="959"/>
                  </a:lnTo>
                  <a:lnTo>
                    <a:pt x="84" y="959"/>
                  </a:lnTo>
                  <a:lnTo>
                    <a:pt x="84" y="959"/>
                  </a:lnTo>
                  <a:lnTo>
                    <a:pt x="84" y="961"/>
                  </a:lnTo>
                  <a:lnTo>
                    <a:pt x="84" y="961"/>
                  </a:lnTo>
                  <a:lnTo>
                    <a:pt x="84" y="961"/>
                  </a:lnTo>
                  <a:lnTo>
                    <a:pt x="85" y="961"/>
                  </a:lnTo>
                  <a:lnTo>
                    <a:pt x="84" y="964"/>
                  </a:lnTo>
                  <a:lnTo>
                    <a:pt x="84" y="966"/>
                  </a:lnTo>
                  <a:lnTo>
                    <a:pt x="84" y="968"/>
                  </a:lnTo>
                  <a:lnTo>
                    <a:pt x="85" y="968"/>
                  </a:lnTo>
                  <a:lnTo>
                    <a:pt x="85" y="966"/>
                  </a:lnTo>
                  <a:lnTo>
                    <a:pt x="85" y="964"/>
                  </a:lnTo>
                  <a:lnTo>
                    <a:pt x="87" y="959"/>
                  </a:lnTo>
                  <a:lnTo>
                    <a:pt x="89" y="961"/>
                  </a:lnTo>
                  <a:lnTo>
                    <a:pt x="87" y="963"/>
                  </a:lnTo>
                  <a:lnTo>
                    <a:pt x="87" y="964"/>
                  </a:lnTo>
                  <a:lnTo>
                    <a:pt x="87" y="964"/>
                  </a:lnTo>
                  <a:lnTo>
                    <a:pt x="87" y="966"/>
                  </a:lnTo>
                  <a:lnTo>
                    <a:pt x="89" y="966"/>
                  </a:lnTo>
                  <a:lnTo>
                    <a:pt x="91" y="966"/>
                  </a:lnTo>
                  <a:lnTo>
                    <a:pt x="91" y="966"/>
                  </a:lnTo>
                  <a:lnTo>
                    <a:pt x="91" y="972"/>
                  </a:lnTo>
                  <a:lnTo>
                    <a:pt x="91" y="973"/>
                  </a:lnTo>
                  <a:lnTo>
                    <a:pt x="91" y="977"/>
                  </a:lnTo>
                  <a:lnTo>
                    <a:pt x="91" y="979"/>
                  </a:lnTo>
                  <a:lnTo>
                    <a:pt x="91" y="977"/>
                  </a:lnTo>
                  <a:lnTo>
                    <a:pt x="91" y="977"/>
                  </a:lnTo>
                  <a:lnTo>
                    <a:pt x="93" y="975"/>
                  </a:lnTo>
                  <a:lnTo>
                    <a:pt x="93" y="975"/>
                  </a:lnTo>
                  <a:lnTo>
                    <a:pt x="93" y="979"/>
                  </a:lnTo>
                  <a:lnTo>
                    <a:pt x="94" y="981"/>
                  </a:lnTo>
                  <a:lnTo>
                    <a:pt x="94" y="981"/>
                  </a:lnTo>
                  <a:lnTo>
                    <a:pt x="94" y="983"/>
                  </a:lnTo>
                  <a:lnTo>
                    <a:pt x="93" y="984"/>
                  </a:lnTo>
                  <a:lnTo>
                    <a:pt x="91" y="984"/>
                  </a:lnTo>
                  <a:lnTo>
                    <a:pt x="91" y="986"/>
                  </a:lnTo>
                  <a:lnTo>
                    <a:pt x="91" y="988"/>
                  </a:lnTo>
                  <a:lnTo>
                    <a:pt x="91" y="988"/>
                  </a:lnTo>
                  <a:lnTo>
                    <a:pt x="91" y="992"/>
                  </a:lnTo>
                  <a:lnTo>
                    <a:pt x="89" y="990"/>
                  </a:lnTo>
                  <a:lnTo>
                    <a:pt x="89" y="990"/>
                  </a:lnTo>
                  <a:lnTo>
                    <a:pt x="89" y="995"/>
                  </a:lnTo>
                  <a:lnTo>
                    <a:pt x="89" y="999"/>
                  </a:lnTo>
                  <a:lnTo>
                    <a:pt x="87" y="1006"/>
                  </a:lnTo>
                  <a:lnTo>
                    <a:pt x="89" y="1006"/>
                  </a:lnTo>
                  <a:lnTo>
                    <a:pt x="89" y="1006"/>
                  </a:lnTo>
                  <a:lnTo>
                    <a:pt x="89" y="1008"/>
                  </a:lnTo>
                  <a:lnTo>
                    <a:pt x="89" y="1010"/>
                  </a:lnTo>
                  <a:lnTo>
                    <a:pt x="91" y="1010"/>
                  </a:lnTo>
                  <a:lnTo>
                    <a:pt x="91" y="1010"/>
                  </a:lnTo>
                  <a:lnTo>
                    <a:pt x="91" y="1010"/>
                  </a:lnTo>
                  <a:lnTo>
                    <a:pt x="93" y="1010"/>
                  </a:lnTo>
                  <a:lnTo>
                    <a:pt x="94" y="1010"/>
                  </a:lnTo>
                  <a:lnTo>
                    <a:pt x="94" y="1011"/>
                  </a:lnTo>
                  <a:lnTo>
                    <a:pt x="94" y="1011"/>
                  </a:lnTo>
                  <a:lnTo>
                    <a:pt x="94" y="1013"/>
                  </a:lnTo>
                  <a:lnTo>
                    <a:pt x="94" y="1013"/>
                  </a:lnTo>
                  <a:lnTo>
                    <a:pt x="94" y="1015"/>
                  </a:lnTo>
                  <a:lnTo>
                    <a:pt x="94" y="1015"/>
                  </a:lnTo>
                  <a:lnTo>
                    <a:pt x="94" y="1015"/>
                  </a:lnTo>
                  <a:lnTo>
                    <a:pt x="94" y="1017"/>
                  </a:lnTo>
                  <a:lnTo>
                    <a:pt x="96" y="1019"/>
                  </a:lnTo>
                  <a:lnTo>
                    <a:pt x="96" y="1020"/>
                  </a:lnTo>
                  <a:lnTo>
                    <a:pt x="96" y="1022"/>
                  </a:lnTo>
                  <a:lnTo>
                    <a:pt x="98" y="1022"/>
                  </a:lnTo>
                  <a:lnTo>
                    <a:pt x="98" y="1022"/>
                  </a:lnTo>
                  <a:lnTo>
                    <a:pt x="98" y="1024"/>
                  </a:lnTo>
                  <a:lnTo>
                    <a:pt x="100" y="1024"/>
                  </a:lnTo>
                  <a:lnTo>
                    <a:pt x="98" y="1026"/>
                  </a:lnTo>
                  <a:lnTo>
                    <a:pt x="98" y="1028"/>
                  </a:lnTo>
                  <a:lnTo>
                    <a:pt x="98" y="1029"/>
                  </a:lnTo>
                  <a:lnTo>
                    <a:pt x="100" y="1031"/>
                  </a:lnTo>
                  <a:lnTo>
                    <a:pt x="102" y="1033"/>
                  </a:lnTo>
                  <a:lnTo>
                    <a:pt x="103" y="1035"/>
                  </a:lnTo>
                  <a:lnTo>
                    <a:pt x="103" y="1037"/>
                  </a:lnTo>
                  <a:lnTo>
                    <a:pt x="102" y="1035"/>
                  </a:lnTo>
                  <a:lnTo>
                    <a:pt x="100" y="1035"/>
                  </a:lnTo>
                  <a:lnTo>
                    <a:pt x="100" y="1035"/>
                  </a:lnTo>
                  <a:lnTo>
                    <a:pt x="102" y="1037"/>
                  </a:lnTo>
                  <a:lnTo>
                    <a:pt x="102" y="1039"/>
                  </a:lnTo>
                  <a:lnTo>
                    <a:pt x="102" y="1040"/>
                  </a:lnTo>
                  <a:lnTo>
                    <a:pt x="102" y="1040"/>
                  </a:lnTo>
                  <a:lnTo>
                    <a:pt x="102" y="1042"/>
                  </a:lnTo>
                  <a:lnTo>
                    <a:pt x="103" y="1042"/>
                  </a:lnTo>
                  <a:lnTo>
                    <a:pt x="103" y="1042"/>
                  </a:lnTo>
                  <a:lnTo>
                    <a:pt x="105" y="1048"/>
                  </a:lnTo>
                  <a:lnTo>
                    <a:pt x="107" y="1049"/>
                  </a:lnTo>
                  <a:lnTo>
                    <a:pt x="111" y="1053"/>
                  </a:lnTo>
                  <a:lnTo>
                    <a:pt x="111" y="1055"/>
                  </a:lnTo>
                  <a:lnTo>
                    <a:pt x="109" y="1053"/>
                  </a:lnTo>
                  <a:lnTo>
                    <a:pt x="105" y="1051"/>
                  </a:lnTo>
                  <a:lnTo>
                    <a:pt x="100" y="1049"/>
                  </a:lnTo>
                  <a:lnTo>
                    <a:pt x="98" y="1049"/>
                  </a:lnTo>
                  <a:lnTo>
                    <a:pt x="98" y="1049"/>
                  </a:lnTo>
                  <a:lnTo>
                    <a:pt x="98" y="1049"/>
                  </a:lnTo>
                  <a:lnTo>
                    <a:pt x="98" y="1051"/>
                  </a:lnTo>
                  <a:lnTo>
                    <a:pt x="98" y="1051"/>
                  </a:lnTo>
                  <a:lnTo>
                    <a:pt x="100" y="1055"/>
                  </a:lnTo>
                  <a:lnTo>
                    <a:pt x="102" y="1055"/>
                  </a:lnTo>
                  <a:lnTo>
                    <a:pt x="102" y="1055"/>
                  </a:lnTo>
                  <a:lnTo>
                    <a:pt x="103" y="1055"/>
                  </a:lnTo>
                  <a:lnTo>
                    <a:pt x="103" y="1055"/>
                  </a:lnTo>
                  <a:lnTo>
                    <a:pt x="103" y="1058"/>
                  </a:lnTo>
                  <a:lnTo>
                    <a:pt x="102" y="1058"/>
                  </a:lnTo>
                  <a:lnTo>
                    <a:pt x="96" y="1058"/>
                  </a:lnTo>
                  <a:lnTo>
                    <a:pt x="96" y="1058"/>
                  </a:lnTo>
                  <a:lnTo>
                    <a:pt x="100" y="1060"/>
                  </a:lnTo>
                  <a:lnTo>
                    <a:pt x="102" y="1062"/>
                  </a:lnTo>
                  <a:lnTo>
                    <a:pt x="102" y="1064"/>
                  </a:lnTo>
                  <a:lnTo>
                    <a:pt x="103" y="1066"/>
                  </a:lnTo>
                  <a:lnTo>
                    <a:pt x="102" y="1066"/>
                  </a:lnTo>
                  <a:lnTo>
                    <a:pt x="98" y="1066"/>
                  </a:lnTo>
                  <a:lnTo>
                    <a:pt x="96" y="1067"/>
                  </a:lnTo>
                  <a:lnTo>
                    <a:pt x="98" y="1067"/>
                  </a:lnTo>
                  <a:lnTo>
                    <a:pt x="100" y="1067"/>
                  </a:lnTo>
                  <a:lnTo>
                    <a:pt x="100" y="1067"/>
                  </a:lnTo>
                  <a:lnTo>
                    <a:pt x="100" y="1069"/>
                  </a:lnTo>
                  <a:lnTo>
                    <a:pt x="102" y="1069"/>
                  </a:lnTo>
                  <a:lnTo>
                    <a:pt x="102" y="1071"/>
                  </a:lnTo>
                  <a:lnTo>
                    <a:pt x="102" y="1073"/>
                  </a:lnTo>
                  <a:lnTo>
                    <a:pt x="102" y="1073"/>
                  </a:lnTo>
                  <a:lnTo>
                    <a:pt x="102" y="1073"/>
                  </a:lnTo>
                  <a:lnTo>
                    <a:pt x="102" y="1075"/>
                  </a:lnTo>
                  <a:lnTo>
                    <a:pt x="102" y="1075"/>
                  </a:lnTo>
                  <a:lnTo>
                    <a:pt x="102" y="1075"/>
                  </a:lnTo>
                  <a:lnTo>
                    <a:pt x="102" y="1076"/>
                  </a:lnTo>
                  <a:lnTo>
                    <a:pt x="102" y="1078"/>
                  </a:lnTo>
                  <a:lnTo>
                    <a:pt x="102" y="1078"/>
                  </a:lnTo>
                  <a:lnTo>
                    <a:pt x="102" y="1080"/>
                  </a:lnTo>
                  <a:lnTo>
                    <a:pt x="100" y="1080"/>
                  </a:lnTo>
                  <a:lnTo>
                    <a:pt x="100" y="1080"/>
                  </a:lnTo>
                  <a:lnTo>
                    <a:pt x="100" y="1082"/>
                  </a:lnTo>
                  <a:lnTo>
                    <a:pt x="98" y="1082"/>
                  </a:lnTo>
                  <a:lnTo>
                    <a:pt x="98" y="1084"/>
                  </a:lnTo>
                  <a:lnTo>
                    <a:pt x="102" y="1084"/>
                  </a:lnTo>
                  <a:lnTo>
                    <a:pt x="102" y="1085"/>
                  </a:lnTo>
                  <a:lnTo>
                    <a:pt x="102" y="1087"/>
                  </a:lnTo>
                  <a:lnTo>
                    <a:pt x="102" y="1087"/>
                  </a:lnTo>
                  <a:lnTo>
                    <a:pt x="100" y="1089"/>
                  </a:lnTo>
                  <a:lnTo>
                    <a:pt x="100" y="1089"/>
                  </a:lnTo>
                  <a:lnTo>
                    <a:pt x="100" y="1089"/>
                  </a:lnTo>
                  <a:lnTo>
                    <a:pt x="98" y="1089"/>
                  </a:lnTo>
                  <a:lnTo>
                    <a:pt x="98" y="1091"/>
                  </a:lnTo>
                  <a:lnTo>
                    <a:pt x="96" y="1091"/>
                  </a:lnTo>
                  <a:lnTo>
                    <a:pt x="98" y="1091"/>
                  </a:lnTo>
                  <a:lnTo>
                    <a:pt x="96" y="1093"/>
                  </a:lnTo>
                  <a:lnTo>
                    <a:pt x="96" y="1093"/>
                  </a:lnTo>
                  <a:lnTo>
                    <a:pt x="98" y="1093"/>
                  </a:lnTo>
                  <a:lnTo>
                    <a:pt x="98" y="1093"/>
                  </a:lnTo>
                  <a:lnTo>
                    <a:pt x="98" y="1093"/>
                  </a:lnTo>
                  <a:lnTo>
                    <a:pt x="96" y="1093"/>
                  </a:lnTo>
                  <a:lnTo>
                    <a:pt x="96" y="1093"/>
                  </a:lnTo>
                  <a:lnTo>
                    <a:pt x="96" y="1095"/>
                  </a:lnTo>
                  <a:lnTo>
                    <a:pt x="98" y="1095"/>
                  </a:lnTo>
                  <a:lnTo>
                    <a:pt x="98" y="1098"/>
                  </a:lnTo>
                  <a:lnTo>
                    <a:pt x="96" y="1098"/>
                  </a:lnTo>
                  <a:lnTo>
                    <a:pt x="98" y="1100"/>
                  </a:lnTo>
                  <a:lnTo>
                    <a:pt x="98" y="1102"/>
                  </a:lnTo>
                  <a:lnTo>
                    <a:pt x="98" y="1102"/>
                  </a:lnTo>
                  <a:lnTo>
                    <a:pt x="98" y="1104"/>
                  </a:lnTo>
                  <a:lnTo>
                    <a:pt x="94" y="1102"/>
                  </a:lnTo>
                  <a:lnTo>
                    <a:pt x="93" y="1102"/>
                  </a:lnTo>
                  <a:lnTo>
                    <a:pt x="94" y="1102"/>
                  </a:lnTo>
                  <a:lnTo>
                    <a:pt x="94" y="1104"/>
                  </a:lnTo>
                  <a:lnTo>
                    <a:pt x="94" y="1104"/>
                  </a:lnTo>
                  <a:lnTo>
                    <a:pt x="94" y="1104"/>
                  </a:lnTo>
                  <a:lnTo>
                    <a:pt x="94" y="1104"/>
                  </a:lnTo>
                  <a:lnTo>
                    <a:pt x="93" y="1104"/>
                  </a:lnTo>
                  <a:lnTo>
                    <a:pt x="91" y="1102"/>
                  </a:lnTo>
                  <a:lnTo>
                    <a:pt x="89" y="1102"/>
                  </a:lnTo>
                  <a:lnTo>
                    <a:pt x="89" y="1104"/>
                  </a:lnTo>
                  <a:lnTo>
                    <a:pt x="91" y="1105"/>
                  </a:lnTo>
                  <a:lnTo>
                    <a:pt x="91" y="1105"/>
                  </a:lnTo>
                  <a:lnTo>
                    <a:pt x="91" y="1105"/>
                  </a:lnTo>
                  <a:lnTo>
                    <a:pt x="91" y="1107"/>
                  </a:lnTo>
                  <a:lnTo>
                    <a:pt x="91" y="1107"/>
                  </a:lnTo>
                  <a:lnTo>
                    <a:pt x="94" y="1113"/>
                  </a:lnTo>
                  <a:lnTo>
                    <a:pt x="94" y="1113"/>
                  </a:lnTo>
                  <a:lnTo>
                    <a:pt x="94" y="1114"/>
                  </a:lnTo>
                  <a:lnTo>
                    <a:pt x="94" y="1114"/>
                  </a:lnTo>
                  <a:lnTo>
                    <a:pt x="94" y="1114"/>
                  </a:lnTo>
                  <a:lnTo>
                    <a:pt x="94" y="1114"/>
                  </a:lnTo>
                  <a:lnTo>
                    <a:pt x="96" y="1116"/>
                  </a:lnTo>
                  <a:lnTo>
                    <a:pt x="96" y="1118"/>
                  </a:lnTo>
                  <a:lnTo>
                    <a:pt x="96" y="1118"/>
                  </a:lnTo>
                  <a:lnTo>
                    <a:pt x="96" y="1118"/>
                  </a:lnTo>
                  <a:lnTo>
                    <a:pt x="94" y="1118"/>
                  </a:lnTo>
                  <a:lnTo>
                    <a:pt x="94" y="1118"/>
                  </a:lnTo>
                  <a:lnTo>
                    <a:pt x="94" y="1116"/>
                  </a:lnTo>
                  <a:lnTo>
                    <a:pt x="94" y="1118"/>
                  </a:lnTo>
                  <a:lnTo>
                    <a:pt x="93" y="1118"/>
                  </a:lnTo>
                  <a:lnTo>
                    <a:pt x="93" y="1118"/>
                  </a:lnTo>
                  <a:lnTo>
                    <a:pt x="93" y="1120"/>
                  </a:lnTo>
                  <a:lnTo>
                    <a:pt x="94" y="1120"/>
                  </a:lnTo>
                  <a:lnTo>
                    <a:pt x="94" y="1120"/>
                  </a:lnTo>
                  <a:lnTo>
                    <a:pt x="96" y="1120"/>
                  </a:lnTo>
                  <a:lnTo>
                    <a:pt x="96" y="1122"/>
                  </a:lnTo>
                  <a:lnTo>
                    <a:pt x="94" y="1122"/>
                  </a:lnTo>
                  <a:lnTo>
                    <a:pt x="94" y="1122"/>
                  </a:lnTo>
                  <a:lnTo>
                    <a:pt x="91" y="1122"/>
                  </a:lnTo>
                  <a:lnTo>
                    <a:pt x="91" y="1122"/>
                  </a:lnTo>
                  <a:lnTo>
                    <a:pt x="91" y="1123"/>
                  </a:lnTo>
                  <a:lnTo>
                    <a:pt x="91" y="1125"/>
                  </a:lnTo>
                  <a:lnTo>
                    <a:pt x="91" y="1125"/>
                  </a:lnTo>
                  <a:lnTo>
                    <a:pt x="91" y="1127"/>
                  </a:lnTo>
                  <a:lnTo>
                    <a:pt x="91" y="1127"/>
                  </a:lnTo>
                  <a:lnTo>
                    <a:pt x="93" y="1127"/>
                  </a:lnTo>
                  <a:lnTo>
                    <a:pt x="93" y="1127"/>
                  </a:lnTo>
                  <a:lnTo>
                    <a:pt x="93" y="1129"/>
                  </a:lnTo>
                  <a:lnTo>
                    <a:pt x="94" y="1129"/>
                  </a:lnTo>
                  <a:lnTo>
                    <a:pt x="93" y="1131"/>
                  </a:lnTo>
                  <a:lnTo>
                    <a:pt x="94" y="1131"/>
                  </a:lnTo>
                  <a:lnTo>
                    <a:pt x="94" y="1131"/>
                  </a:lnTo>
                  <a:lnTo>
                    <a:pt x="96" y="1132"/>
                  </a:lnTo>
                  <a:lnTo>
                    <a:pt x="94" y="1132"/>
                  </a:lnTo>
                  <a:lnTo>
                    <a:pt x="94" y="1132"/>
                  </a:lnTo>
                  <a:lnTo>
                    <a:pt x="94" y="1134"/>
                  </a:lnTo>
                  <a:lnTo>
                    <a:pt x="94" y="1134"/>
                  </a:lnTo>
                  <a:lnTo>
                    <a:pt x="96" y="1136"/>
                  </a:lnTo>
                  <a:lnTo>
                    <a:pt x="96" y="1136"/>
                  </a:lnTo>
                  <a:lnTo>
                    <a:pt x="98" y="1136"/>
                  </a:lnTo>
                  <a:lnTo>
                    <a:pt x="98" y="1136"/>
                  </a:lnTo>
                  <a:lnTo>
                    <a:pt x="96" y="1136"/>
                  </a:lnTo>
                  <a:lnTo>
                    <a:pt x="96" y="1138"/>
                  </a:lnTo>
                  <a:lnTo>
                    <a:pt x="96" y="1140"/>
                  </a:lnTo>
                  <a:lnTo>
                    <a:pt x="96" y="1140"/>
                  </a:lnTo>
                  <a:lnTo>
                    <a:pt x="96" y="1141"/>
                  </a:lnTo>
                  <a:lnTo>
                    <a:pt x="96" y="1141"/>
                  </a:lnTo>
                  <a:lnTo>
                    <a:pt x="93" y="1140"/>
                  </a:lnTo>
                  <a:lnTo>
                    <a:pt x="93" y="1141"/>
                  </a:lnTo>
                  <a:lnTo>
                    <a:pt x="93" y="1141"/>
                  </a:lnTo>
                  <a:lnTo>
                    <a:pt x="93" y="1141"/>
                  </a:lnTo>
                  <a:lnTo>
                    <a:pt x="93" y="1141"/>
                  </a:lnTo>
                  <a:lnTo>
                    <a:pt x="93" y="1143"/>
                  </a:lnTo>
                  <a:lnTo>
                    <a:pt x="94" y="1145"/>
                  </a:lnTo>
                  <a:lnTo>
                    <a:pt x="94" y="1145"/>
                  </a:lnTo>
                  <a:lnTo>
                    <a:pt x="96" y="1147"/>
                  </a:lnTo>
                  <a:lnTo>
                    <a:pt x="98" y="1149"/>
                  </a:lnTo>
                  <a:lnTo>
                    <a:pt x="98" y="1149"/>
                  </a:lnTo>
                  <a:lnTo>
                    <a:pt x="96" y="1149"/>
                  </a:lnTo>
                  <a:lnTo>
                    <a:pt x="94" y="1149"/>
                  </a:lnTo>
                  <a:lnTo>
                    <a:pt x="96" y="1150"/>
                  </a:lnTo>
                  <a:lnTo>
                    <a:pt x="96" y="1150"/>
                  </a:lnTo>
                  <a:lnTo>
                    <a:pt x="94" y="1150"/>
                  </a:lnTo>
                  <a:lnTo>
                    <a:pt x="94" y="1150"/>
                  </a:lnTo>
                  <a:lnTo>
                    <a:pt x="94" y="1150"/>
                  </a:lnTo>
                  <a:lnTo>
                    <a:pt x="96" y="1152"/>
                  </a:lnTo>
                  <a:lnTo>
                    <a:pt x="96" y="1152"/>
                  </a:lnTo>
                  <a:lnTo>
                    <a:pt x="96" y="1152"/>
                  </a:lnTo>
                  <a:lnTo>
                    <a:pt x="98" y="1152"/>
                  </a:lnTo>
                  <a:lnTo>
                    <a:pt x="98" y="1152"/>
                  </a:lnTo>
                  <a:lnTo>
                    <a:pt x="102" y="1152"/>
                  </a:lnTo>
                  <a:lnTo>
                    <a:pt x="103" y="1152"/>
                  </a:lnTo>
                  <a:lnTo>
                    <a:pt x="103" y="1154"/>
                  </a:lnTo>
                  <a:lnTo>
                    <a:pt x="102" y="1152"/>
                  </a:lnTo>
                  <a:lnTo>
                    <a:pt x="100" y="1152"/>
                  </a:lnTo>
                  <a:lnTo>
                    <a:pt x="103" y="1156"/>
                  </a:lnTo>
                  <a:lnTo>
                    <a:pt x="103" y="1160"/>
                  </a:lnTo>
                  <a:lnTo>
                    <a:pt x="102" y="1160"/>
                  </a:lnTo>
                  <a:lnTo>
                    <a:pt x="103" y="1161"/>
                  </a:lnTo>
                  <a:lnTo>
                    <a:pt x="105" y="1161"/>
                  </a:lnTo>
                  <a:lnTo>
                    <a:pt x="107" y="1160"/>
                  </a:lnTo>
                  <a:lnTo>
                    <a:pt x="107" y="1158"/>
                  </a:lnTo>
                  <a:lnTo>
                    <a:pt x="107" y="1158"/>
                  </a:lnTo>
                  <a:lnTo>
                    <a:pt x="107" y="1158"/>
                  </a:lnTo>
                  <a:lnTo>
                    <a:pt x="107" y="1156"/>
                  </a:lnTo>
                  <a:lnTo>
                    <a:pt x="107" y="1156"/>
                  </a:lnTo>
                  <a:lnTo>
                    <a:pt x="109" y="1154"/>
                  </a:lnTo>
                  <a:lnTo>
                    <a:pt x="107" y="1154"/>
                  </a:lnTo>
                  <a:lnTo>
                    <a:pt x="107" y="1152"/>
                  </a:lnTo>
                  <a:lnTo>
                    <a:pt x="109" y="1152"/>
                  </a:lnTo>
                  <a:lnTo>
                    <a:pt x="111" y="1150"/>
                  </a:lnTo>
                  <a:lnTo>
                    <a:pt x="112" y="1150"/>
                  </a:lnTo>
                  <a:lnTo>
                    <a:pt x="112" y="1149"/>
                  </a:lnTo>
                  <a:lnTo>
                    <a:pt x="116" y="1147"/>
                  </a:lnTo>
                  <a:lnTo>
                    <a:pt x="116" y="1147"/>
                  </a:lnTo>
                  <a:lnTo>
                    <a:pt x="116" y="1149"/>
                  </a:lnTo>
                  <a:lnTo>
                    <a:pt x="116" y="1150"/>
                  </a:lnTo>
                  <a:lnTo>
                    <a:pt x="116" y="1150"/>
                  </a:lnTo>
                  <a:lnTo>
                    <a:pt x="116" y="1150"/>
                  </a:lnTo>
                  <a:lnTo>
                    <a:pt x="114" y="1152"/>
                  </a:lnTo>
                  <a:lnTo>
                    <a:pt x="114" y="1152"/>
                  </a:lnTo>
                  <a:lnTo>
                    <a:pt x="114" y="1154"/>
                  </a:lnTo>
                  <a:lnTo>
                    <a:pt x="114" y="1158"/>
                  </a:lnTo>
                  <a:lnTo>
                    <a:pt x="114" y="1160"/>
                  </a:lnTo>
                  <a:lnTo>
                    <a:pt x="114" y="1161"/>
                  </a:lnTo>
                  <a:lnTo>
                    <a:pt x="114" y="1161"/>
                  </a:lnTo>
                  <a:lnTo>
                    <a:pt x="116" y="1161"/>
                  </a:lnTo>
                  <a:lnTo>
                    <a:pt x="118" y="1161"/>
                  </a:lnTo>
                  <a:lnTo>
                    <a:pt x="116" y="1160"/>
                  </a:lnTo>
                  <a:lnTo>
                    <a:pt x="116" y="1158"/>
                  </a:lnTo>
                  <a:lnTo>
                    <a:pt x="118" y="1158"/>
                  </a:lnTo>
                  <a:lnTo>
                    <a:pt x="118" y="1156"/>
                  </a:lnTo>
                  <a:lnTo>
                    <a:pt x="120" y="1156"/>
                  </a:lnTo>
                  <a:lnTo>
                    <a:pt x="121" y="1158"/>
                  </a:lnTo>
                  <a:lnTo>
                    <a:pt x="121" y="1158"/>
                  </a:lnTo>
                  <a:lnTo>
                    <a:pt x="121" y="1158"/>
                  </a:lnTo>
                  <a:lnTo>
                    <a:pt x="121" y="1160"/>
                  </a:lnTo>
                  <a:lnTo>
                    <a:pt x="121" y="1160"/>
                  </a:lnTo>
                  <a:lnTo>
                    <a:pt x="123" y="1160"/>
                  </a:lnTo>
                  <a:lnTo>
                    <a:pt x="123" y="1161"/>
                  </a:lnTo>
                  <a:lnTo>
                    <a:pt x="123" y="1161"/>
                  </a:lnTo>
                  <a:lnTo>
                    <a:pt x="123" y="1161"/>
                  </a:lnTo>
                  <a:lnTo>
                    <a:pt x="125" y="1163"/>
                  </a:lnTo>
                  <a:lnTo>
                    <a:pt x="125" y="1163"/>
                  </a:lnTo>
                  <a:lnTo>
                    <a:pt x="125" y="1163"/>
                  </a:lnTo>
                  <a:lnTo>
                    <a:pt x="125" y="1163"/>
                  </a:lnTo>
                  <a:lnTo>
                    <a:pt x="125" y="1163"/>
                  </a:lnTo>
                  <a:lnTo>
                    <a:pt x="125" y="1163"/>
                  </a:lnTo>
                  <a:lnTo>
                    <a:pt x="125" y="1163"/>
                  </a:lnTo>
                  <a:lnTo>
                    <a:pt x="127" y="1165"/>
                  </a:lnTo>
                  <a:lnTo>
                    <a:pt x="127" y="1167"/>
                  </a:lnTo>
                  <a:lnTo>
                    <a:pt x="129" y="1165"/>
                  </a:lnTo>
                  <a:lnTo>
                    <a:pt x="131" y="1163"/>
                  </a:lnTo>
                  <a:lnTo>
                    <a:pt x="131" y="1163"/>
                  </a:lnTo>
                  <a:lnTo>
                    <a:pt x="131" y="1165"/>
                  </a:lnTo>
                  <a:lnTo>
                    <a:pt x="131" y="1167"/>
                  </a:lnTo>
                  <a:lnTo>
                    <a:pt x="132" y="1167"/>
                  </a:lnTo>
                  <a:lnTo>
                    <a:pt x="134" y="1167"/>
                  </a:lnTo>
                  <a:lnTo>
                    <a:pt x="138" y="1169"/>
                  </a:lnTo>
                  <a:lnTo>
                    <a:pt x="138" y="1170"/>
                  </a:lnTo>
                  <a:lnTo>
                    <a:pt x="140" y="1172"/>
                  </a:lnTo>
                  <a:lnTo>
                    <a:pt x="141" y="1172"/>
                  </a:lnTo>
                  <a:lnTo>
                    <a:pt x="149" y="1169"/>
                  </a:lnTo>
                  <a:lnTo>
                    <a:pt x="149" y="1172"/>
                  </a:lnTo>
                  <a:lnTo>
                    <a:pt x="152" y="1172"/>
                  </a:lnTo>
                  <a:lnTo>
                    <a:pt x="154" y="1172"/>
                  </a:lnTo>
                  <a:lnTo>
                    <a:pt x="156" y="1170"/>
                  </a:lnTo>
                  <a:lnTo>
                    <a:pt x="156" y="1170"/>
                  </a:lnTo>
                  <a:lnTo>
                    <a:pt x="156" y="1172"/>
                  </a:lnTo>
                  <a:lnTo>
                    <a:pt x="154" y="1174"/>
                  </a:lnTo>
                  <a:lnTo>
                    <a:pt x="152" y="1176"/>
                  </a:lnTo>
                  <a:lnTo>
                    <a:pt x="152" y="1178"/>
                  </a:lnTo>
                  <a:lnTo>
                    <a:pt x="150" y="1179"/>
                  </a:lnTo>
                  <a:lnTo>
                    <a:pt x="149" y="1181"/>
                  </a:lnTo>
                  <a:lnTo>
                    <a:pt x="149" y="1181"/>
                  </a:lnTo>
                  <a:lnTo>
                    <a:pt x="149" y="1183"/>
                  </a:lnTo>
                  <a:lnTo>
                    <a:pt x="147" y="1183"/>
                  </a:lnTo>
                  <a:lnTo>
                    <a:pt x="147" y="1183"/>
                  </a:lnTo>
                  <a:lnTo>
                    <a:pt x="147" y="1185"/>
                  </a:lnTo>
                  <a:lnTo>
                    <a:pt x="147" y="1185"/>
                  </a:lnTo>
                  <a:lnTo>
                    <a:pt x="150" y="1185"/>
                  </a:lnTo>
                  <a:lnTo>
                    <a:pt x="150" y="1185"/>
                  </a:lnTo>
                  <a:lnTo>
                    <a:pt x="154" y="1183"/>
                  </a:lnTo>
                  <a:lnTo>
                    <a:pt x="154" y="1183"/>
                  </a:lnTo>
                  <a:lnTo>
                    <a:pt x="158" y="1181"/>
                  </a:lnTo>
                  <a:lnTo>
                    <a:pt x="154" y="1183"/>
                  </a:lnTo>
                  <a:lnTo>
                    <a:pt x="154" y="1183"/>
                  </a:lnTo>
                  <a:lnTo>
                    <a:pt x="154" y="1185"/>
                  </a:lnTo>
                  <a:lnTo>
                    <a:pt x="154" y="1187"/>
                  </a:lnTo>
                  <a:lnTo>
                    <a:pt x="154" y="1187"/>
                  </a:lnTo>
                  <a:lnTo>
                    <a:pt x="152" y="1188"/>
                  </a:lnTo>
                  <a:lnTo>
                    <a:pt x="150" y="1190"/>
                  </a:lnTo>
                  <a:lnTo>
                    <a:pt x="152" y="1188"/>
                  </a:lnTo>
                  <a:lnTo>
                    <a:pt x="156" y="1188"/>
                  </a:lnTo>
                  <a:lnTo>
                    <a:pt x="161" y="1187"/>
                  </a:lnTo>
                  <a:lnTo>
                    <a:pt x="168" y="1179"/>
                  </a:lnTo>
                  <a:lnTo>
                    <a:pt x="172" y="1178"/>
                  </a:lnTo>
                  <a:lnTo>
                    <a:pt x="174" y="1179"/>
                  </a:lnTo>
                  <a:lnTo>
                    <a:pt x="176" y="1178"/>
                  </a:lnTo>
                  <a:lnTo>
                    <a:pt x="176" y="1176"/>
                  </a:lnTo>
                  <a:lnTo>
                    <a:pt x="177" y="1174"/>
                  </a:lnTo>
                  <a:lnTo>
                    <a:pt x="179" y="1174"/>
                  </a:lnTo>
                  <a:lnTo>
                    <a:pt x="179" y="1176"/>
                  </a:lnTo>
                  <a:lnTo>
                    <a:pt x="177" y="1176"/>
                  </a:lnTo>
                  <a:lnTo>
                    <a:pt x="177" y="1178"/>
                  </a:lnTo>
                  <a:lnTo>
                    <a:pt x="176" y="1178"/>
                  </a:lnTo>
                  <a:lnTo>
                    <a:pt x="176" y="1179"/>
                  </a:lnTo>
                  <a:lnTo>
                    <a:pt x="176" y="1181"/>
                  </a:lnTo>
                  <a:lnTo>
                    <a:pt x="176" y="1181"/>
                  </a:lnTo>
                  <a:lnTo>
                    <a:pt x="172" y="1185"/>
                  </a:lnTo>
                  <a:lnTo>
                    <a:pt x="170" y="1187"/>
                  </a:lnTo>
                  <a:lnTo>
                    <a:pt x="168" y="1192"/>
                  </a:lnTo>
                  <a:lnTo>
                    <a:pt x="168" y="1192"/>
                  </a:lnTo>
                  <a:lnTo>
                    <a:pt x="168" y="1192"/>
                  </a:lnTo>
                  <a:lnTo>
                    <a:pt x="168" y="1194"/>
                  </a:lnTo>
                  <a:lnTo>
                    <a:pt x="168" y="1196"/>
                  </a:lnTo>
                  <a:lnTo>
                    <a:pt x="168" y="1196"/>
                  </a:lnTo>
                  <a:lnTo>
                    <a:pt x="170" y="1197"/>
                  </a:lnTo>
                  <a:lnTo>
                    <a:pt x="172" y="1197"/>
                  </a:lnTo>
                  <a:lnTo>
                    <a:pt x="172" y="1197"/>
                  </a:lnTo>
                  <a:lnTo>
                    <a:pt x="174" y="1199"/>
                  </a:lnTo>
                  <a:lnTo>
                    <a:pt x="174" y="1201"/>
                  </a:lnTo>
                  <a:lnTo>
                    <a:pt x="174" y="1199"/>
                  </a:lnTo>
                  <a:lnTo>
                    <a:pt x="174" y="1199"/>
                  </a:lnTo>
                  <a:lnTo>
                    <a:pt x="176" y="1199"/>
                  </a:lnTo>
                  <a:lnTo>
                    <a:pt x="176" y="1199"/>
                  </a:lnTo>
                  <a:lnTo>
                    <a:pt x="176" y="1197"/>
                  </a:lnTo>
                  <a:lnTo>
                    <a:pt x="176" y="1196"/>
                  </a:lnTo>
                  <a:lnTo>
                    <a:pt x="177" y="1197"/>
                  </a:lnTo>
                  <a:lnTo>
                    <a:pt x="176" y="1199"/>
                  </a:lnTo>
                  <a:lnTo>
                    <a:pt x="174" y="1201"/>
                  </a:lnTo>
                  <a:lnTo>
                    <a:pt x="174" y="1203"/>
                  </a:lnTo>
                  <a:lnTo>
                    <a:pt x="174" y="1203"/>
                  </a:lnTo>
                  <a:lnTo>
                    <a:pt x="176" y="1205"/>
                  </a:lnTo>
                  <a:lnTo>
                    <a:pt x="176" y="1205"/>
                  </a:lnTo>
                  <a:lnTo>
                    <a:pt x="177" y="1206"/>
                  </a:lnTo>
                  <a:lnTo>
                    <a:pt x="179" y="1206"/>
                  </a:lnTo>
                  <a:lnTo>
                    <a:pt x="185" y="1205"/>
                  </a:lnTo>
                  <a:lnTo>
                    <a:pt x="188" y="1206"/>
                  </a:lnTo>
                  <a:lnTo>
                    <a:pt x="186" y="1206"/>
                  </a:lnTo>
                  <a:lnTo>
                    <a:pt x="185" y="1208"/>
                  </a:lnTo>
                  <a:lnTo>
                    <a:pt x="185" y="1210"/>
                  </a:lnTo>
                  <a:lnTo>
                    <a:pt x="181" y="1212"/>
                  </a:lnTo>
                  <a:lnTo>
                    <a:pt x="181" y="1212"/>
                  </a:lnTo>
                  <a:lnTo>
                    <a:pt x="179" y="1212"/>
                  </a:lnTo>
                  <a:lnTo>
                    <a:pt x="179" y="1216"/>
                  </a:lnTo>
                  <a:lnTo>
                    <a:pt x="179" y="1217"/>
                  </a:lnTo>
                  <a:lnTo>
                    <a:pt x="179" y="1217"/>
                  </a:lnTo>
                  <a:lnTo>
                    <a:pt x="181" y="1217"/>
                  </a:lnTo>
                  <a:lnTo>
                    <a:pt x="181" y="1217"/>
                  </a:lnTo>
                  <a:lnTo>
                    <a:pt x="181" y="1216"/>
                  </a:lnTo>
                  <a:lnTo>
                    <a:pt x="183" y="1216"/>
                  </a:lnTo>
                  <a:lnTo>
                    <a:pt x="183" y="1216"/>
                  </a:lnTo>
                  <a:lnTo>
                    <a:pt x="183" y="1216"/>
                  </a:lnTo>
                  <a:lnTo>
                    <a:pt x="185" y="1216"/>
                  </a:lnTo>
                  <a:lnTo>
                    <a:pt x="185" y="1216"/>
                  </a:lnTo>
                  <a:lnTo>
                    <a:pt x="185" y="1216"/>
                  </a:lnTo>
                  <a:lnTo>
                    <a:pt x="185" y="1216"/>
                  </a:lnTo>
                  <a:lnTo>
                    <a:pt x="185" y="1217"/>
                  </a:lnTo>
                  <a:lnTo>
                    <a:pt x="185" y="1217"/>
                  </a:lnTo>
                  <a:lnTo>
                    <a:pt x="186" y="1217"/>
                  </a:lnTo>
                  <a:lnTo>
                    <a:pt x="186" y="1216"/>
                  </a:lnTo>
                  <a:lnTo>
                    <a:pt x="190" y="1208"/>
                  </a:lnTo>
                  <a:lnTo>
                    <a:pt x="192" y="1206"/>
                  </a:lnTo>
                  <a:lnTo>
                    <a:pt x="190" y="1208"/>
                  </a:lnTo>
                  <a:lnTo>
                    <a:pt x="190" y="1212"/>
                  </a:lnTo>
                  <a:lnTo>
                    <a:pt x="190" y="1214"/>
                  </a:lnTo>
                  <a:lnTo>
                    <a:pt x="188" y="1216"/>
                  </a:lnTo>
                  <a:lnTo>
                    <a:pt x="186" y="1217"/>
                  </a:lnTo>
                  <a:lnTo>
                    <a:pt x="186" y="1217"/>
                  </a:lnTo>
                  <a:lnTo>
                    <a:pt x="185" y="1219"/>
                  </a:lnTo>
                  <a:lnTo>
                    <a:pt x="183" y="1217"/>
                  </a:lnTo>
                  <a:lnTo>
                    <a:pt x="183" y="1217"/>
                  </a:lnTo>
                  <a:lnTo>
                    <a:pt x="183" y="1219"/>
                  </a:lnTo>
                  <a:lnTo>
                    <a:pt x="183" y="1221"/>
                  </a:lnTo>
                  <a:lnTo>
                    <a:pt x="181" y="1221"/>
                  </a:lnTo>
                  <a:lnTo>
                    <a:pt x="174" y="1225"/>
                  </a:lnTo>
                  <a:lnTo>
                    <a:pt x="172" y="1225"/>
                  </a:lnTo>
                  <a:lnTo>
                    <a:pt x="172" y="1226"/>
                  </a:lnTo>
                  <a:lnTo>
                    <a:pt x="170" y="1228"/>
                  </a:lnTo>
                  <a:lnTo>
                    <a:pt x="168" y="1228"/>
                  </a:lnTo>
                  <a:lnTo>
                    <a:pt x="170" y="1228"/>
                  </a:lnTo>
                  <a:lnTo>
                    <a:pt x="172" y="1228"/>
                  </a:lnTo>
                  <a:lnTo>
                    <a:pt x="174" y="1228"/>
                  </a:lnTo>
                  <a:lnTo>
                    <a:pt x="176" y="1226"/>
                  </a:lnTo>
                  <a:lnTo>
                    <a:pt x="177" y="1228"/>
                  </a:lnTo>
                  <a:lnTo>
                    <a:pt x="179" y="1226"/>
                  </a:lnTo>
                  <a:lnTo>
                    <a:pt x="186" y="1226"/>
                  </a:lnTo>
                  <a:lnTo>
                    <a:pt x="186" y="1225"/>
                  </a:lnTo>
                  <a:lnTo>
                    <a:pt x="186" y="1225"/>
                  </a:lnTo>
                  <a:lnTo>
                    <a:pt x="186" y="1223"/>
                  </a:lnTo>
                  <a:lnTo>
                    <a:pt x="186" y="1221"/>
                  </a:lnTo>
                  <a:lnTo>
                    <a:pt x="186" y="1219"/>
                  </a:lnTo>
                  <a:lnTo>
                    <a:pt x="190" y="1217"/>
                  </a:lnTo>
                  <a:lnTo>
                    <a:pt x="194" y="1216"/>
                  </a:lnTo>
                  <a:lnTo>
                    <a:pt x="194" y="1212"/>
                  </a:lnTo>
                  <a:lnTo>
                    <a:pt x="196" y="1212"/>
                  </a:lnTo>
                  <a:lnTo>
                    <a:pt x="196" y="1210"/>
                  </a:lnTo>
                  <a:lnTo>
                    <a:pt x="197" y="1210"/>
                  </a:lnTo>
                  <a:lnTo>
                    <a:pt x="197" y="1210"/>
                  </a:lnTo>
                  <a:lnTo>
                    <a:pt x="197" y="1208"/>
                  </a:lnTo>
                  <a:lnTo>
                    <a:pt x="197" y="1206"/>
                  </a:lnTo>
                  <a:lnTo>
                    <a:pt x="197" y="1206"/>
                  </a:lnTo>
                  <a:lnTo>
                    <a:pt x="199" y="1206"/>
                  </a:lnTo>
                  <a:lnTo>
                    <a:pt x="199" y="1205"/>
                  </a:lnTo>
                  <a:lnTo>
                    <a:pt x="199" y="1205"/>
                  </a:lnTo>
                  <a:lnTo>
                    <a:pt x="199" y="1203"/>
                  </a:lnTo>
                  <a:lnTo>
                    <a:pt x="201" y="1203"/>
                  </a:lnTo>
                  <a:lnTo>
                    <a:pt x="203" y="1203"/>
                  </a:lnTo>
                  <a:lnTo>
                    <a:pt x="201" y="1203"/>
                  </a:lnTo>
                  <a:lnTo>
                    <a:pt x="201" y="1205"/>
                  </a:lnTo>
                  <a:lnTo>
                    <a:pt x="201" y="1205"/>
                  </a:lnTo>
                  <a:lnTo>
                    <a:pt x="201" y="1206"/>
                  </a:lnTo>
                  <a:lnTo>
                    <a:pt x="201" y="1206"/>
                  </a:lnTo>
                  <a:lnTo>
                    <a:pt x="201" y="1208"/>
                  </a:lnTo>
                  <a:lnTo>
                    <a:pt x="199" y="1208"/>
                  </a:lnTo>
                  <a:lnTo>
                    <a:pt x="199" y="1208"/>
                  </a:lnTo>
                  <a:lnTo>
                    <a:pt x="197" y="1212"/>
                  </a:lnTo>
                  <a:lnTo>
                    <a:pt x="196" y="1214"/>
                  </a:lnTo>
                  <a:lnTo>
                    <a:pt x="197" y="1214"/>
                  </a:lnTo>
                  <a:lnTo>
                    <a:pt x="199" y="1214"/>
                  </a:lnTo>
                  <a:lnTo>
                    <a:pt x="203" y="1212"/>
                  </a:lnTo>
                  <a:lnTo>
                    <a:pt x="203" y="1212"/>
                  </a:lnTo>
                  <a:lnTo>
                    <a:pt x="205" y="1212"/>
                  </a:lnTo>
                  <a:lnTo>
                    <a:pt x="205" y="1214"/>
                  </a:lnTo>
                  <a:lnTo>
                    <a:pt x="205" y="1214"/>
                  </a:lnTo>
                  <a:lnTo>
                    <a:pt x="214" y="1214"/>
                  </a:lnTo>
                  <a:lnTo>
                    <a:pt x="215" y="1214"/>
                  </a:lnTo>
                  <a:lnTo>
                    <a:pt x="219" y="1210"/>
                  </a:lnTo>
                  <a:lnTo>
                    <a:pt x="221" y="1210"/>
                  </a:lnTo>
                  <a:lnTo>
                    <a:pt x="223" y="1210"/>
                  </a:lnTo>
                  <a:lnTo>
                    <a:pt x="223" y="1208"/>
                  </a:lnTo>
                  <a:lnTo>
                    <a:pt x="224" y="1208"/>
                  </a:lnTo>
                  <a:lnTo>
                    <a:pt x="224" y="1206"/>
                  </a:lnTo>
                  <a:lnTo>
                    <a:pt x="224" y="1206"/>
                  </a:lnTo>
                  <a:lnTo>
                    <a:pt x="226" y="1206"/>
                  </a:lnTo>
                  <a:lnTo>
                    <a:pt x="226" y="1206"/>
                  </a:lnTo>
                  <a:lnTo>
                    <a:pt x="224" y="1208"/>
                  </a:lnTo>
                  <a:lnTo>
                    <a:pt x="224" y="1208"/>
                  </a:lnTo>
                  <a:lnTo>
                    <a:pt x="226" y="1208"/>
                  </a:lnTo>
                  <a:lnTo>
                    <a:pt x="226" y="1206"/>
                  </a:lnTo>
                  <a:lnTo>
                    <a:pt x="228" y="1208"/>
                  </a:lnTo>
                  <a:lnTo>
                    <a:pt x="228" y="1208"/>
                  </a:lnTo>
                  <a:lnTo>
                    <a:pt x="230" y="1206"/>
                  </a:lnTo>
                  <a:lnTo>
                    <a:pt x="230" y="1206"/>
                  </a:lnTo>
                  <a:lnTo>
                    <a:pt x="232" y="1206"/>
                  </a:lnTo>
                  <a:lnTo>
                    <a:pt x="232" y="1208"/>
                  </a:lnTo>
                  <a:lnTo>
                    <a:pt x="233" y="1208"/>
                  </a:lnTo>
                  <a:lnTo>
                    <a:pt x="233" y="1206"/>
                  </a:lnTo>
                  <a:lnTo>
                    <a:pt x="233" y="1206"/>
                  </a:lnTo>
                  <a:lnTo>
                    <a:pt x="233" y="1205"/>
                  </a:lnTo>
                  <a:lnTo>
                    <a:pt x="233" y="1205"/>
                  </a:lnTo>
                  <a:lnTo>
                    <a:pt x="235" y="1205"/>
                  </a:lnTo>
                  <a:lnTo>
                    <a:pt x="237" y="1206"/>
                  </a:lnTo>
                  <a:lnTo>
                    <a:pt x="237" y="1206"/>
                  </a:lnTo>
                  <a:lnTo>
                    <a:pt x="237" y="1206"/>
                  </a:lnTo>
                  <a:lnTo>
                    <a:pt x="239" y="1205"/>
                  </a:lnTo>
                  <a:lnTo>
                    <a:pt x="239" y="1205"/>
                  </a:lnTo>
                  <a:lnTo>
                    <a:pt x="239" y="1203"/>
                  </a:lnTo>
                  <a:lnTo>
                    <a:pt x="241" y="1203"/>
                  </a:lnTo>
                  <a:lnTo>
                    <a:pt x="242" y="1203"/>
                  </a:lnTo>
                  <a:lnTo>
                    <a:pt x="242" y="1203"/>
                  </a:lnTo>
                  <a:lnTo>
                    <a:pt x="242" y="1205"/>
                  </a:lnTo>
                  <a:lnTo>
                    <a:pt x="242" y="1205"/>
                  </a:lnTo>
                  <a:lnTo>
                    <a:pt x="242" y="1206"/>
                  </a:lnTo>
                  <a:lnTo>
                    <a:pt x="242" y="1206"/>
                  </a:lnTo>
                  <a:lnTo>
                    <a:pt x="241" y="1208"/>
                  </a:lnTo>
                  <a:lnTo>
                    <a:pt x="241" y="1208"/>
                  </a:lnTo>
                  <a:lnTo>
                    <a:pt x="241" y="1210"/>
                  </a:lnTo>
                  <a:lnTo>
                    <a:pt x="241" y="1210"/>
                  </a:lnTo>
                  <a:lnTo>
                    <a:pt x="242" y="1208"/>
                  </a:lnTo>
                  <a:lnTo>
                    <a:pt x="242" y="1208"/>
                  </a:lnTo>
                  <a:lnTo>
                    <a:pt x="244" y="1210"/>
                  </a:lnTo>
                  <a:lnTo>
                    <a:pt x="246" y="1206"/>
                  </a:lnTo>
                  <a:lnTo>
                    <a:pt x="248" y="1205"/>
                  </a:lnTo>
                  <a:lnTo>
                    <a:pt x="248" y="1205"/>
                  </a:lnTo>
                  <a:lnTo>
                    <a:pt x="248" y="1206"/>
                  </a:lnTo>
                  <a:lnTo>
                    <a:pt x="246" y="1210"/>
                  </a:lnTo>
                  <a:lnTo>
                    <a:pt x="246" y="1210"/>
                  </a:lnTo>
                  <a:lnTo>
                    <a:pt x="246" y="1210"/>
                  </a:lnTo>
                  <a:lnTo>
                    <a:pt x="248" y="1210"/>
                  </a:lnTo>
                  <a:lnTo>
                    <a:pt x="250" y="1210"/>
                  </a:lnTo>
                  <a:lnTo>
                    <a:pt x="252" y="1206"/>
                  </a:lnTo>
                  <a:lnTo>
                    <a:pt x="255" y="1205"/>
                  </a:lnTo>
                  <a:lnTo>
                    <a:pt x="255" y="1203"/>
                  </a:lnTo>
                  <a:lnTo>
                    <a:pt x="253" y="1203"/>
                  </a:lnTo>
                  <a:lnTo>
                    <a:pt x="255" y="1201"/>
                  </a:lnTo>
                  <a:lnTo>
                    <a:pt x="255" y="1201"/>
                  </a:lnTo>
                  <a:lnTo>
                    <a:pt x="255" y="1199"/>
                  </a:lnTo>
                  <a:lnTo>
                    <a:pt x="252" y="1201"/>
                  </a:lnTo>
                  <a:lnTo>
                    <a:pt x="252" y="1199"/>
                  </a:lnTo>
                  <a:lnTo>
                    <a:pt x="253" y="1199"/>
                  </a:lnTo>
                  <a:lnTo>
                    <a:pt x="253" y="1199"/>
                  </a:lnTo>
                  <a:lnTo>
                    <a:pt x="253" y="1197"/>
                  </a:lnTo>
                  <a:lnTo>
                    <a:pt x="255" y="1197"/>
                  </a:lnTo>
                  <a:lnTo>
                    <a:pt x="255" y="1197"/>
                  </a:lnTo>
                  <a:lnTo>
                    <a:pt x="253" y="1196"/>
                  </a:lnTo>
                  <a:lnTo>
                    <a:pt x="253" y="1196"/>
                  </a:lnTo>
                  <a:lnTo>
                    <a:pt x="252" y="1194"/>
                  </a:lnTo>
                  <a:lnTo>
                    <a:pt x="252" y="1194"/>
                  </a:lnTo>
                  <a:lnTo>
                    <a:pt x="253" y="1194"/>
                  </a:lnTo>
                  <a:lnTo>
                    <a:pt x="257" y="1196"/>
                  </a:lnTo>
                  <a:lnTo>
                    <a:pt x="257" y="1197"/>
                  </a:lnTo>
                  <a:lnTo>
                    <a:pt x="257" y="1197"/>
                  </a:lnTo>
                  <a:lnTo>
                    <a:pt x="257" y="1199"/>
                  </a:lnTo>
                  <a:lnTo>
                    <a:pt x="257" y="1199"/>
                  </a:lnTo>
                  <a:lnTo>
                    <a:pt x="259" y="1199"/>
                  </a:lnTo>
                  <a:lnTo>
                    <a:pt x="259" y="1199"/>
                  </a:lnTo>
                  <a:lnTo>
                    <a:pt x="259" y="1197"/>
                  </a:lnTo>
                  <a:lnTo>
                    <a:pt x="259" y="1197"/>
                  </a:lnTo>
                  <a:lnTo>
                    <a:pt x="259" y="1197"/>
                  </a:lnTo>
                  <a:lnTo>
                    <a:pt x="259" y="1197"/>
                  </a:lnTo>
                  <a:lnTo>
                    <a:pt x="261" y="1196"/>
                  </a:lnTo>
                  <a:lnTo>
                    <a:pt x="264" y="1196"/>
                  </a:lnTo>
                  <a:lnTo>
                    <a:pt x="264" y="1196"/>
                  </a:lnTo>
                  <a:lnTo>
                    <a:pt x="266" y="1194"/>
                  </a:lnTo>
                  <a:lnTo>
                    <a:pt x="266" y="1194"/>
                  </a:lnTo>
                  <a:lnTo>
                    <a:pt x="264" y="1190"/>
                  </a:lnTo>
                  <a:lnTo>
                    <a:pt x="266" y="1190"/>
                  </a:lnTo>
                  <a:lnTo>
                    <a:pt x="268" y="1192"/>
                  </a:lnTo>
                  <a:lnTo>
                    <a:pt x="268" y="1194"/>
                  </a:lnTo>
                  <a:lnTo>
                    <a:pt x="266" y="1194"/>
                  </a:lnTo>
                  <a:lnTo>
                    <a:pt x="268" y="1196"/>
                  </a:lnTo>
                  <a:lnTo>
                    <a:pt x="268" y="1196"/>
                  </a:lnTo>
                  <a:lnTo>
                    <a:pt x="271" y="1196"/>
                  </a:lnTo>
                  <a:lnTo>
                    <a:pt x="273" y="1194"/>
                  </a:lnTo>
                  <a:lnTo>
                    <a:pt x="273" y="1190"/>
                  </a:lnTo>
                  <a:lnTo>
                    <a:pt x="275" y="1188"/>
                  </a:lnTo>
                  <a:lnTo>
                    <a:pt x="275" y="1188"/>
                  </a:lnTo>
                  <a:lnTo>
                    <a:pt x="277" y="1190"/>
                  </a:lnTo>
                  <a:lnTo>
                    <a:pt x="275" y="1192"/>
                  </a:lnTo>
                  <a:lnTo>
                    <a:pt x="275" y="1192"/>
                  </a:lnTo>
                  <a:lnTo>
                    <a:pt x="275" y="1194"/>
                  </a:lnTo>
                  <a:lnTo>
                    <a:pt x="275" y="1194"/>
                  </a:lnTo>
                  <a:lnTo>
                    <a:pt x="277" y="1196"/>
                  </a:lnTo>
                  <a:lnTo>
                    <a:pt x="277" y="1194"/>
                  </a:lnTo>
                  <a:lnTo>
                    <a:pt x="279" y="1194"/>
                  </a:lnTo>
                  <a:lnTo>
                    <a:pt x="279" y="1194"/>
                  </a:lnTo>
                  <a:lnTo>
                    <a:pt x="277" y="1192"/>
                  </a:lnTo>
                  <a:lnTo>
                    <a:pt x="277" y="1192"/>
                  </a:lnTo>
                  <a:lnTo>
                    <a:pt x="280" y="1190"/>
                  </a:lnTo>
                  <a:lnTo>
                    <a:pt x="280" y="1190"/>
                  </a:lnTo>
                  <a:lnTo>
                    <a:pt x="280" y="1192"/>
                  </a:lnTo>
                  <a:lnTo>
                    <a:pt x="279" y="1192"/>
                  </a:lnTo>
                  <a:lnTo>
                    <a:pt x="280" y="1192"/>
                  </a:lnTo>
                  <a:lnTo>
                    <a:pt x="284" y="1192"/>
                  </a:lnTo>
                  <a:lnTo>
                    <a:pt x="284" y="1190"/>
                  </a:lnTo>
                  <a:lnTo>
                    <a:pt x="284" y="1190"/>
                  </a:lnTo>
                  <a:lnTo>
                    <a:pt x="284" y="1190"/>
                  </a:lnTo>
                  <a:lnTo>
                    <a:pt x="286" y="1190"/>
                  </a:lnTo>
                  <a:lnTo>
                    <a:pt x="284" y="1188"/>
                  </a:lnTo>
                  <a:lnTo>
                    <a:pt x="282" y="1187"/>
                  </a:lnTo>
                  <a:lnTo>
                    <a:pt x="282" y="1187"/>
                  </a:lnTo>
                  <a:lnTo>
                    <a:pt x="284" y="1187"/>
                  </a:lnTo>
                  <a:lnTo>
                    <a:pt x="284" y="1187"/>
                  </a:lnTo>
                  <a:lnTo>
                    <a:pt x="284" y="1187"/>
                  </a:lnTo>
                  <a:lnTo>
                    <a:pt x="284" y="1187"/>
                  </a:lnTo>
                  <a:lnTo>
                    <a:pt x="284" y="1187"/>
                  </a:lnTo>
                  <a:lnTo>
                    <a:pt x="284" y="1185"/>
                  </a:lnTo>
                  <a:lnTo>
                    <a:pt x="284" y="1185"/>
                  </a:lnTo>
                  <a:lnTo>
                    <a:pt x="289" y="1185"/>
                  </a:lnTo>
                  <a:lnTo>
                    <a:pt x="291" y="1185"/>
                  </a:lnTo>
                  <a:lnTo>
                    <a:pt x="291" y="1185"/>
                  </a:lnTo>
                  <a:lnTo>
                    <a:pt x="291" y="1183"/>
                  </a:lnTo>
                  <a:lnTo>
                    <a:pt x="291" y="1183"/>
                  </a:lnTo>
                  <a:lnTo>
                    <a:pt x="293" y="1183"/>
                  </a:lnTo>
                  <a:lnTo>
                    <a:pt x="293" y="1183"/>
                  </a:lnTo>
                  <a:lnTo>
                    <a:pt x="293" y="1185"/>
                  </a:lnTo>
                  <a:lnTo>
                    <a:pt x="300" y="1185"/>
                  </a:lnTo>
                  <a:lnTo>
                    <a:pt x="300" y="1185"/>
                  </a:lnTo>
                  <a:lnTo>
                    <a:pt x="300" y="1185"/>
                  </a:lnTo>
                  <a:lnTo>
                    <a:pt x="300" y="1183"/>
                  </a:lnTo>
                  <a:lnTo>
                    <a:pt x="302" y="1183"/>
                  </a:lnTo>
                  <a:lnTo>
                    <a:pt x="302" y="1183"/>
                  </a:lnTo>
                  <a:lnTo>
                    <a:pt x="302" y="1181"/>
                  </a:lnTo>
                  <a:lnTo>
                    <a:pt x="302" y="1181"/>
                  </a:lnTo>
                  <a:lnTo>
                    <a:pt x="302" y="1179"/>
                  </a:lnTo>
                  <a:lnTo>
                    <a:pt x="302" y="1178"/>
                  </a:lnTo>
                  <a:lnTo>
                    <a:pt x="300" y="1178"/>
                  </a:lnTo>
                  <a:lnTo>
                    <a:pt x="300" y="1178"/>
                  </a:lnTo>
                  <a:lnTo>
                    <a:pt x="306" y="1176"/>
                  </a:lnTo>
                  <a:lnTo>
                    <a:pt x="306" y="1176"/>
                  </a:lnTo>
                  <a:lnTo>
                    <a:pt x="307" y="1174"/>
                  </a:lnTo>
                  <a:lnTo>
                    <a:pt x="307" y="1174"/>
                  </a:lnTo>
                  <a:lnTo>
                    <a:pt x="309" y="1174"/>
                  </a:lnTo>
                  <a:lnTo>
                    <a:pt x="309" y="1176"/>
                  </a:lnTo>
                  <a:lnTo>
                    <a:pt x="307" y="1176"/>
                  </a:lnTo>
                  <a:lnTo>
                    <a:pt x="307" y="1176"/>
                  </a:lnTo>
                  <a:lnTo>
                    <a:pt x="307" y="1178"/>
                  </a:lnTo>
                  <a:lnTo>
                    <a:pt x="307" y="1178"/>
                  </a:lnTo>
                  <a:lnTo>
                    <a:pt x="307" y="1178"/>
                  </a:lnTo>
                  <a:lnTo>
                    <a:pt x="307" y="1179"/>
                  </a:lnTo>
                  <a:lnTo>
                    <a:pt x="307" y="1181"/>
                  </a:lnTo>
                  <a:lnTo>
                    <a:pt x="311" y="1185"/>
                  </a:lnTo>
                  <a:lnTo>
                    <a:pt x="313" y="1185"/>
                  </a:lnTo>
                  <a:lnTo>
                    <a:pt x="313" y="1185"/>
                  </a:lnTo>
                  <a:lnTo>
                    <a:pt x="313" y="1185"/>
                  </a:lnTo>
                  <a:lnTo>
                    <a:pt x="317" y="1183"/>
                  </a:lnTo>
                  <a:lnTo>
                    <a:pt x="315" y="1181"/>
                  </a:lnTo>
                  <a:lnTo>
                    <a:pt x="313" y="1179"/>
                  </a:lnTo>
                  <a:lnTo>
                    <a:pt x="311" y="1178"/>
                  </a:lnTo>
                  <a:lnTo>
                    <a:pt x="313" y="1178"/>
                  </a:lnTo>
                  <a:lnTo>
                    <a:pt x="313" y="1178"/>
                  </a:lnTo>
                  <a:lnTo>
                    <a:pt x="315" y="1181"/>
                  </a:lnTo>
                  <a:lnTo>
                    <a:pt x="317" y="1181"/>
                  </a:lnTo>
                  <a:lnTo>
                    <a:pt x="317" y="1181"/>
                  </a:lnTo>
                  <a:lnTo>
                    <a:pt x="318" y="1181"/>
                  </a:lnTo>
                  <a:lnTo>
                    <a:pt x="318" y="1183"/>
                  </a:lnTo>
                  <a:lnTo>
                    <a:pt x="318" y="1183"/>
                  </a:lnTo>
                  <a:lnTo>
                    <a:pt x="318" y="1185"/>
                  </a:lnTo>
                  <a:lnTo>
                    <a:pt x="320" y="1185"/>
                  </a:lnTo>
                  <a:lnTo>
                    <a:pt x="320" y="1185"/>
                  </a:lnTo>
                  <a:lnTo>
                    <a:pt x="322" y="1185"/>
                  </a:lnTo>
                  <a:lnTo>
                    <a:pt x="320" y="1183"/>
                  </a:lnTo>
                  <a:lnTo>
                    <a:pt x="320" y="1181"/>
                  </a:lnTo>
                  <a:lnTo>
                    <a:pt x="318" y="1179"/>
                  </a:lnTo>
                  <a:lnTo>
                    <a:pt x="318" y="1178"/>
                  </a:lnTo>
                  <a:lnTo>
                    <a:pt x="320" y="1176"/>
                  </a:lnTo>
                  <a:lnTo>
                    <a:pt x="320" y="1174"/>
                  </a:lnTo>
                  <a:lnTo>
                    <a:pt x="320" y="1172"/>
                  </a:lnTo>
                  <a:lnTo>
                    <a:pt x="318" y="1172"/>
                  </a:lnTo>
                  <a:lnTo>
                    <a:pt x="317" y="1169"/>
                  </a:lnTo>
                  <a:lnTo>
                    <a:pt x="318" y="1170"/>
                  </a:lnTo>
                  <a:lnTo>
                    <a:pt x="318" y="1170"/>
                  </a:lnTo>
                  <a:lnTo>
                    <a:pt x="322" y="1174"/>
                  </a:lnTo>
                  <a:lnTo>
                    <a:pt x="322" y="1174"/>
                  </a:lnTo>
                  <a:lnTo>
                    <a:pt x="324" y="1174"/>
                  </a:lnTo>
                  <a:lnTo>
                    <a:pt x="324" y="1174"/>
                  </a:lnTo>
                  <a:lnTo>
                    <a:pt x="324" y="1174"/>
                  </a:lnTo>
                  <a:lnTo>
                    <a:pt x="324" y="1172"/>
                  </a:lnTo>
                  <a:lnTo>
                    <a:pt x="326" y="1172"/>
                  </a:lnTo>
                  <a:lnTo>
                    <a:pt x="324" y="1174"/>
                  </a:lnTo>
                  <a:lnTo>
                    <a:pt x="327" y="1178"/>
                  </a:lnTo>
                  <a:lnTo>
                    <a:pt x="327" y="1179"/>
                  </a:lnTo>
                  <a:lnTo>
                    <a:pt x="329" y="1179"/>
                  </a:lnTo>
                  <a:lnTo>
                    <a:pt x="329" y="1178"/>
                  </a:lnTo>
                  <a:lnTo>
                    <a:pt x="331" y="1178"/>
                  </a:lnTo>
                  <a:lnTo>
                    <a:pt x="331" y="1176"/>
                  </a:lnTo>
                  <a:lnTo>
                    <a:pt x="329" y="1176"/>
                  </a:lnTo>
                  <a:lnTo>
                    <a:pt x="329" y="1176"/>
                  </a:lnTo>
                  <a:lnTo>
                    <a:pt x="329" y="1174"/>
                  </a:lnTo>
                  <a:lnTo>
                    <a:pt x="327" y="1172"/>
                  </a:lnTo>
                  <a:lnTo>
                    <a:pt x="326" y="1172"/>
                  </a:lnTo>
                  <a:lnTo>
                    <a:pt x="326" y="1170"/>
                  </a:lnTo>
                  <a:lnTo>
                    <a:pt x="326" y="1170"/>
                  </a:lnTo>
                  <a:lnTo>
                    <a:pt x="326" y="1169"/>
                  </a:lnTo>
                  <a:lnTo>
                    <a:pt x="326" y="1170"/>
                  </a:lnTo>
                  <a:lnTo>
                    <a:pt x="327" y="1169"/>
                  </a:lnTo>
                  <a:lnTo>
                    <a:pt x="327" y="1169"/>
                  </a:lnTo>
                  <a:lnTo>
                    <a:pt x="327" y="1167"/>
                  </a:lnTo>
                  <a:lnTo>
                    <a:pt x="326" y="1167"/>
                  </a:lnTo>
                  <a:lnTo>
                    <a:pt x="326" y="1165"/>
                  </a:lnTo>
                  <a:lnTo>
                    <a:pt x="324" y="1163"/>
                  </a:lnTo>
                  <a:lnTo>
                    <a:pt x="324" y="1163"/>
                  </a:lnTo>
                  <a:lnTo>
                    <a:pt x="320" y="1161"/>
                  </a:lnTo>
                  <a:lnTo>
                    <a:pt x="320" y="1161"/>
                  </a:lnTo>
                  <a:lnTo>
                    <a:pt x="322" y="1161"/>
                  </a:lnTo>
                  <a:lnTo>
                    <a:pt x="324" y="1161"/>
                  </a:lnTo>
                  <a:lnTo>
                    <a:pt x="326" y="1163"/>
                  </a:lnTo>
                  <a:lnTo>
                    <a:pt x="327" y="1165"/>
                  </a:lnTo>
                  <a:lnTo>
                    <a:pt x="327" y="1167"/>
                  </a:lnTo>
                  <a:lnTo>
                    <a:pt x="329" y="1167"/>
                  </a:lnTo>
                  <a:lnTo>
                    <a:pt x="331" y="1169"/>
                  </a:lnTo>
                  <a:lnTo>
                    <a:pt x="333" y="1170"/>
                  </a:lnTo>
                  <a:lnTo>
                    <a:pt x="333" y="1170"/>
                  </a:lnTo>
                  <a:lnTo>
                    <a:pt x="333" y="1169"/>
                  </a:lnTo>
                  <a:lnTo>
                    <a:pt x="335" y="1169"/>
                  </a:lnTo>
                  <a:lnTo>
                    <a:pt x="338" y="1169"/>
                  </a:lnTo>
                  <a:lnTo>
                    <a:pt x="336" y="1167"/>
                  </a:lnTo>
                  <a:lnTo>
                    <a:pt x="336" y="1165"/>
                  </a:lnTo>
                  <a:lnTo>
                    <a:pt x="336" y="1165"/>
                  </a:lnTo>
                  <a:lnTo>
                    <a:pt x="336" y="1165"/>
                  </a:lnTo>
                  <a:lnTo>
                    <a:pt x="338" y="1165"/>
                  </a:lnTo>
                  <a:lnTo>
                    <a:pt x="338" y="1167"/>
                  </a:lnTo>
                  <a:lnTo>
                    <a:pt x="340" y="1167"/>
                  </a:lnTo>
                  <a:lnTo>
                    <a:pt x="340" y="1169"/>
                  </a:lnTo>
                  <a:lnTo>
                    <a:pt x="340" y="1170"/>
                  </a:lnTo>
                  <a:lnTo>
                    <a:pt x="342" y="1172"/>
                  </a:lnTo>
                  <a:lnTo>
                    <a:pt x="342" y="1172"/>
                  </a:lnTo>
                  <a:lnTo>
                    <a:pt x="342" y="1172"/>
                  </a:lnTo>
                  <a:lnTo>
                    <a:pt x="342" y="1170"/>
                  </a:lnTo>
                  <a:lnTo>
                    <a:pt x="342" y="1170"/>
                  </a:lnTo>
                  <a:lnTo>
                    <a:pt x="344" y="1170"/>
                  </a:lnTo>
                  <a:lnTo>
                    <a:pt x="344" y="1170"/>
                  </a:lnTo>
                  <a:lnTo>
                    <a:pt x="344" y="1170"/>
                  </a:lnTo>
                  <a:lnTo>
                    <a:pt x="344" y="1169"/>
                  </a:lnTo>
                  <a:lnTo>
                    <a:pt x="344" y="1169"/>
                  </a:lnTo>
                  <a:lnTo>
                    <a:pt x="345" y="1169"/>
                  </a:lnTo>
                  <a:lnTo>
                    <a:pt x="345" y="1170"/>
                  </a:lnTo>
                  <a:lnTo>
                    <a:pt x="345" y="1170"/>
                  </a:lnTo>
                  <a:lnTo>
                    <a:pt x="345" y="1169"/>
                  </a:lnTo>
                  <a:lnTo>
                    <a:pt x="345" y="1169"/>
                  </a:lnTo>
                  <a:lnTo>
                    <a:pt x="347" y="1169"/>
                  </a:lnTo>
                  <a:lnTo>
                    <a:pt x="347" y="1167"/>
                  </a:lnTo>
                  <a:lnTo>
                    <a:pt x="349" y="1167"/>
                  </a:lnTo>
                  <a:lnTo>
                    <a:pt x="349" y="1165"/>
                  </a:lnTo>
                  <a:lnTo>
                    <a:pt x="347" y="1161"/>
                  </a:lnTo>
                  <a:lnTo>
                    <a:pt x="347" y="1160"/>
                  </a:lnTo>
                  <a:lnTo>
                    <a:pt x="353" y="1150"/>
                  </a:lnTo>
                  <a:lnTo>
                    <a:pt x="354" y="1147"/>
                  </a:lnTo>
                  <a:lnTo>
                    <a:pt x="356" y="1145"/>
                  </a:lnTo>
                  <a:lnTo>
                    <a:pt x="358" y="1143"/>
                  </a:lnTo>
                  <a:lnTo>
                    <a:pt x="360" y="1145"/>
                  </a:lnTo>
                  <a:lnTo>
                    <a:pt x="362" y="1149"/>
                  </a:lnTo>
                  <a:lnTo>
                    <a:pt x="362" y="1152"/>
                  </a:lnTo>
                  <a:lnTo>
                    <a:pt x="358" y="1149"/>
                  </a:lnTo>
                  <a:lnTo>
                    <a:pt x="356" y="1149"/>
                  </a:lnTo>
                  <a:lnTo>
                    <a:pt x="354" y="1150"/>
                  </a:lnTo>
                  <a:lnTo>
                    <a:pt x="353" y="1150"/>
                  </a:lnTo>
                  <a:lnTo>
                    <a:pt x="353" y="1152"/>
                  </a:lnTo>
                  <a:lnTo>
                    <a:pt x="353" y="1154"/>
                  </a:lnTo>
                  <a:lnTo>
                    <a:pt x="353" y="1156"/>
                  </a:lnTo>
                  <a:lnTo>
                    <a:pt x="351" y="1158"/>
                  </a:lnTo>
                  <a:lnTo>
                    <a:pt x="351" y="1160"/>
                  </a:lnTo>
                  <a:lnTo>
                    <a:pt x="349" y="1160"/>
                  </a:lnTo>
                  <a:lnTo>
                    <a:pt x="349" y="1161"/>
                  </a:lnTo>
                  <a:lnTo>
                    <a:pt x="349" y="1163"/>
                  </a:lnTo>
                  <a:lnTo>
                    <a:pt x="349" y="1165"/>
                  </a:lnTo>
                  <a:lnTo>
                    <a:pt x="351" y="1165"/>
                  </a:lnTo>
                  <a:lnTo>
                    <a:pt x="353" y="1167"/>
                  </a:lnTo>
                  <a:lnTo>
                    <a:pt x="353" y="1167"/>
                  </a:lnTo>
                  <a:lnTo>
                    <a:pt x="354" y="1165"/>
                  </a:lnTo>
                  <a:lnTo>
                    <a:pt x="354" y="1165"/>
                  </a:lnTo>
                  <a:lnTo>
                    <a:pt x="356" y="1165"/>
                  </a:lnTo>
                  <a:lnTo>
                    <a:pt x="356" y="1165"/>
                  </a:lnTo>
                  <a:lnTo>
                    <a:pt x="358" y="1165"/>
                  </a:lnTo>
                  <a:lnTo>
                    <a:pt x="358" y="1167"/>
                  </a:lnTo>
                  <a:lnTo>
                    <a:pt x="360" y="1169"/>
                  </a:lnTo>
                  <a:lnTo>
                    <a:pt x="360" y="1167"/>
                  </a:lnTo>
                  <a:lnTo>
                    <a:pt x="360" y="1167"/>
                  </a:lnTo>
                  <a:lnTo>
                    <a:pt x="362" y="1167"/>
                  </a:lnTo>
                  <a:lnTo>
                    <a:pt x="362" y="1167"/>
                  </a:lnTo>
                  <a:lnTo>
                    <a:pt x="362" y="1165"/>
                  </a:lnTo>
                  <a:lnTo>
                    <a:pt x="362" y="1163"/>
                  </a:lnTo>
                  <a:lnTo>
                    <a:pt x="362" y="1163"/>
                  </a:lnTo>
                  <a:lnTo>
                    <a:pt x="363" y="1161"/>
                  </a:lnTo>
                  <a:lnTo>
                    <a:pt x="363" y="1161"/>
                  </a:lnTo>
                  <a:lnTo>
                    <a:pt x="365" y="1161"/>
                  </a:lnTo>
                  <a:lnTo>
                    <a:pt x="365" y="1161"/>
                  </a:lnTo>
                  <a:lnTo>
                    <a:pt x="365" y="1163"/>
                  </a:lnTo>
                  <a:lnTo>
                    <a:pt x="365" y="1163"/>
                  </a:lnTo>
                  <a:lnTo>
                    <a:pt x="365" y="1163"/>
                  </a:lnTo>
                  <a:lnTo>
                    <a:pt x="365" y="1163"/>
                  </a:lnTo>
                  <a:lnTo>
                    <a:pt x="371" y="1161"/>
                  </a:lnTo>
                  <a:lnTo>
                    <a:pt x="371" y="1163"/>
                  </a:lnTo>
                  <a:lnTo>
                    <a:pt x="373" y="1165"/>
                  </a:lnTo>
                  <a:lnTo>
                    <a:pt x="373" y="1165"/>
                  </a:lnTo>
                  <a:lnTo>
                    <a:pt x="373" y="1163"/>
                  </a:lnTo>
                  <a:lnTo>
                    <a:pt x="373" y="1163"/>
                  </a:lnTo>
                  <a:lnTo>
                    <a:pt x="371" y="1161"/>
                  </a:lnTo>
                  <a:lnTo>
                    <a:pt x="374" y="1161"/>
                  </a:lnTo>
                  <a:lnTo>
                    <a:pt x="374" y="1161"/>
                  </a:lnTo>
                  <a:lnTo>
                    <a:pt x="376" y="1158"/>
                  </a:lnTo>
                  <a:lnTo>
                    <a:pt x="376" y="1158"/>
                  </a:lnTo>
                  <a:lnTo>
                    <a:pt x="376" y="1158"/>
                  </a:lnTo>
                  <a:lnTo>
                    <a:pt x="376" y="1156"/>
                  </a:lnTo>
                  <a:lnTo>
                    <a:pt x="376" y="1156"/>
                  </a:lnTo>
                  <a:lnTo>
                    <a:pt x="376" y="1156"/>
                  </a:lnTo>
                  <a:lnTo>
                    <a:pt x="378" y="1154"/>
                  </a:lnTo>
                  <a:lnTo>
                    <a:pt x="378" y="1154"/>
                  </a:lnTo>
                  <a:lnTo>
                    <a:pt x="378" y="1156"/>
                  </a:lnTo>
                  <a:lnTo>
                    <a:pt x="378" y="1156"/>
                  </a:lnTo>
                  <a:lnTo>
                    <a:pt x="380" y="1158"/>
                  </a:lnTo>
                  <a:lnTo>
                    <a:pt x="380" y="1156"/>
                  </a:lnTo>
                  <a:lnTo>
                    <a:pt x="380" y="1156"/>
                  </a:lnTo>
                  <a:lnTo>
                    <a:pt x="380" y="1154"/>
                  </a:lnTo>
                  <a:lnTo>
                    <a:pt x="382" y="1156"/>
                  </a:lnTo>
                  <a:lnTo>
                    <a:pt x="382" y="1156"/>
                  </a:lnTo>
                  <a:lnTo>
                    <a:pt x="382" y="1158"/>
                  </a:lnTo>
                  <a:lnTo>
                    <a:pt x="383" y="1156"/>
                  </a:lnTo>
                  <a:lnTo>
                    <a:pt x="383" y="1158"/>
                  </a:lnTo>
                  <a:lnTo>
                    <a:pt x="383" y="1158"/>
                  </a:lnTo>
                  <a:lnTo>
                    <a:pt x="385" y="1158"/>
                  </a:lnTo>
                  <a:lnTo>
                    <a:pt x="385" y="1156"/>
                  </a:lnTo>
                  <a:lnTo>
                    <a:pt x="383" y="1154"/>
                  </a:lnTo>
                  <a:lnTo>
                    <a:pt x="383" y="1152"/>
                  </a:lnTo>
                  <a:lnTo>
                    <a:pt x="385" y="1150"/>
                  </a:lnTo>
                  <a:lnTo>
                    <a:pt x="385" y="1150"/>
                  </a:lnTo>
                  <a:lnTo>
                    <a:pt x="387" y="1150"/>
                  </a:lnTo>
                  <a:lnTo>
                    <a:pt x="385" y="1154"/>
                  </a:lnTo>
                  <a:lnTo>
                    <a:pt x="389" y="1156"/>
                  </a:lnTo>
                  <a:lnTo>
                    <a:pt x="391" y="1158"/>
                  </a:lnTo>
                  <a:lnTo>
                    <a:pt x="387" y="1156"/>
                  </a:lnTo>
                  <a:lnTo>
                    <a:pt x="387" y="1156"/>
                  </a:lnTo>
                  <a:lnTo>
                    <a:pt x="387" y="1158"/>
                  </a:lnTo>
                  <a:lnTo>
                    <a:pt x="387" y="1160"/>
                  </a:lnTo>
                  <a:lnTo>
                    <a:pt x="391" y="1160"/>
                  </a:lnTo>
                  <a:lnTo>
                    <a:pt x="394" y="1160"/>
                  </a:lnTo>
                  <a:lnTo>
                    <a:pt x="398" y="1163"/>
                  </a:lnTo>
                  <a:lnTo>
                    <a:pt x="400" y="1163"/>
                  </a:lnTo>
                  <a:lnTo>
                    <a:pt x="400" y="1163"/>
                  </a:lnTo>
                  <a:lnTo>
                    <a:pt x="400" y="1163"/>
                  </a:lnTo>
                  <a:lnTo>
                    <a:pt x="400" y="1161"/>
                  </a:lnTo>
                  <a:lnTo>
                    <a:pt x="398" y="1161"/>
                  </a:lnTo>
                  <a:lnTo>
                    <a:pt x="400" y="1161"/>
                  </a:lnTo>
                  <a:lnTo>
                    <a:pt x="400" y="1161"/>
                  </a:lnTo>
                  <a:lnTo>
                    <a:pt x="400" y="1160"/>
                  </a:lnTo>
                  <a:lnTo>
                    <a:pt x="400" y="1160"/>
                  </a:lnTo>
                  <a:lnTo>
                    <a:pt x="400" y="1160"/>
                  </a:lnTo>
                  <a:lnTo>
                    <a:pt x="398" y="1160"/>
                  </a:lnTo>
                  <a:lnTo>
                    <a:pt x="400" y="1158"/>
                  </a:lnTo>
                  <a:lnTo>
                    <a:pt x="405" y="1161"/>
                  </a:lnTo>
                  <a:lnTo>
                    <a:pt x="407" y="1163"/>
                  </a:lnTo>
                  <a:lnTo>
                    <a:pt x="405" y="1161"/>
                  </a:lnTo>
                  <a:lnTo>
                    <a:pt x="405" y="1160"/>
                  </a:lnTo>
                  <a:lnTo>
                    <a:pt x="405" y="1160"/>
                  </a:lnTo>
                  <a:lnTo>
                    <a:pt x="405" y="1158"/>
                  </a:lnTo>
                  <a:lnTo>
                    <a:pt x="407" y="1158"/>
                  </a:lnTo>
                  <a:lnTo>
                    <a:pt x="407" y="1158"/>
                  </a:lnTo>
                  <a:lnTo>
                    <a:pt x="409" y="1158"/>
                  </a:lnTo>
                  <a:lnTo>
                    <a:pt x="409" y="1158"/>
                  </a:lnTo>
                  <a:lnTo>
                    <a:pt x="407" y="1160"/>
                  </a:lnTo>
                  <a:lnTo>
                    <a:pt x="407" y="1160"/>
                  </a:lnTo>
                  <a:lnTo>
                    <a:pt x="410" y="1161"/>
                  </a:lnTo>
                  <a:lnTo>
                    <a:pt x="410" y="1161"/>
                  </a:lnTo>
                  <a:lnTo>
                    <a:pt x="412" y="1160"/>
                  </a:lnTo>
                  <a:lnTo>
                    <a:pt x="412" y="1160"/>
                  </a:lnTo>
                  <a:lnTo>
                    <a:pt x="412" y="1158"/>
                  </a:lnTo>
                  <a:lnTo>
                    <a:pt x="412" y="1158"/>
                  </a:lnTo>
                  <a:lnTo>
                    <a:pt x="412" y="1158"/>
                  </a:lnTo>
                  <a:lnTo>
                    <a:pt x="412" y="1156"/>
                  </a:lnTo>
                  <a:lnTo>
                    <a:pt x="412" y="1154"/>
                  </a:lnTo>
                  <a:lnTo>
                    <a:pt x="412" y="1154"/>
                  </a:lnTo>
                  <a:lnTo>
                    <a:pt x="412" y="1154"/>
                  </a:lnTo>
                  <a:lnTo>
                    <a:pt x="412" y="1152"/>
                  </a:lnTo>
                  <a:lnTo>
                    <a:pt x="412" y="1152"/>
                  </a:lnTo>
                  <a:lnTo>
                    <a:pt x="412" y="1152"/>
                  </a:lnTo>
                  <a:lnTo>
                    <a:pt x="412" y="1150"/>
                  </a:lnTo>
                  <a:lnTo>
                    <a:pt x="414" y="1152"/>
                  </a:lnTo>
                  <a:lnTo>
                    <a:pt x="414" y="1152"/>
                  </a:lnTo>
                  <a:lnTo>
                    <a:pt x="416" y="1154"/>
                  </a:lnTo>
                  <a:lnTo>
                    <a:pt x="419" y="1149"/>
                  </a:lnTo>
                  <a:lnTo>
                    <a:pt x="423" y="1145"/>
                  </a:lnTo>
                  <a:lnTo>
                    <a:pt x="425" y="1143"/>
                  </a:lnTo>
                  <a:lnTo>
                    <a:pt x="432" y="1132"/>
                  </a:lnTo>
                  <a:lnTo>
                    <a:pt x="438" y="1131"/>
                  </a:lnTo>
                  <a:lnTo>
                    <a:pt x="441" y="1123"/>
                  </a:lnTo>
                  <a:lnTo>
                    <a:pt x="448" y="1114"/>
                  </a:lnTo>
                  <a:lnTo>
                    <a:pt x="452" y="1113"/>
                  </a:lnTo>
                  <a:lnTo>
                    <a:pt x="456" y="1113"/>
                  </a:lnTo>
                  <a:lnTo>
                    <a:pt x="457" y="1109"/>
                  </a:lnTo>
                  <a:lnTo>
                    <a:pt x="457" y="1109"/>
                  </a:lnTo>
                  <a:lnTo>
                    <a:pt x="457" y="1109"/>
                  </a:lnTo>
                  <a:lnTo>
                    <a:pt x="457" y="1109"/>
                  </a:lnTo>
                  <a:lnTo>
                    <a:pt x="459" y="1107"/>
                  </a:lnTo>
                  <a:lnTo>
                    <a:pt x="459" y="1105"/>
                  </a:lnTo>
                  <a:lnTo>
                    <a:pt x="463" y="1102"/>
                  </a:lnTo>
                  <a:lnTo>
                    <a:pt x="465" y="1100"/>
                  </a:lnTo>
                  <a:lnTo>
                    <a:pt x="465" y="1098"/>
                  </a:lnTo>
                  <a:lnTo>
                    <a:pt x="468" y="1096"/>
                  </a:lnTo>
                  <a:lnTo>
                    <a:pt x="472" y="1093"/>
                  </a:lnTo>
                  <a:lnTo>
                    <a:pt x="474" y="1091"/>
                  </a:lnTo>
                  <a:lnTo>
                    <a:pt x="481" y="1085"/>
                  </a:lnTo>
                  <a:lnTo>
                    <a:pt x="484" y="1084"/>
                  </a:lnTo>
                  <a:lnTo>
                    <a:pt x="488" y="1078"/>
                  </a:lnTo>
                  <a:lnTo>
                    <a:pt x="488" y="1076"/>
                  </a:lnTo>
                  <a:lnTo>
                    <a:pt x="490" y="1076"/>
                  </a:lnTo>
                  <a:lnTo>
                    <a:pt x="492" y="1073"/>
                  </a:lnTo>
                  <a:lnTo>
                    <a:pt x="499" y="1066"/>
                  </a:lnTo>
                  <a:lnTo>
                    <a:pt x="499" y="1064"/>
                  </a:lnTo>
                  <a:lnTo>
                    <a:pt x="501" y="1060"/>
                  </a:lnTo>
                  <a:lnTo>
                    <a:pt x="501" y="1058"/>
                  </a:lnTo>
                  <a:lnTo>
                    <a:pt x="503" y="1058"/>
                  </a:lnTo>
                  <a:lnTo>
                    <a:pt x="504" y="1057"/>
                  </a:lnTo>
                  <a:lnTo>
                    <a:pt x="506" y="1055"/>
                  </a:lnTo>
                  <a:lnTo>
                    <a:pt x="513" y="1046"/>
                  </a:lnTo>
                  <a:lnTo>
                    <a:pt x="515" y="1046"/>
                  </a:lnTo>
                  <a:lnTo>
                    <a:pt x="517" y="1040"/>
                  </a:lnTo>
                  <a:lnTo>
                    <a:pt x="517" y="1040"/>
                  </a:lnTo>
                  <a:lnTo>
                    <a:pt x="524" y="1033"/>
                  </a:lnTo>
                  <a:lnTo>
                    <a:pt x="531" y="1019"/>
                  </a:lnTo>
                  <a:lnTo>
                    <a:pt x="542" y="1004"/>
                  </a:lnTo>
                  <a:lnTo>
                    <a:pt x="542" y="1004"/>
                  </a:lnTo>
                  <a:lnTo>
                    <a:pt x="542" y="1004"/>
                  </a:lnTo>
                  <a:lnTo>
                    <a:pt x="549" y="997"/>
                  </a:lnTo>
                  <a:lnTo>
                    <a:pt x="555" y="988"/>
                  </a:lnTo>
                  <a:lnTo>
                    <a:pt x="557" y="984"/>
                  </a:lnTo>
                  <a:lnTo>
                    <a:pt x="557" y="983"/>
                  </a:lnTo>
                  <a:lnTo>
                    <a:pt x="559" y="983"/>
                  </a:lnTo>
                  <a:lnTo>
                    <a:pt x="560" y="981"/>
                  </a:lnTo>
                  <a:lnTo>
                    <a:pt x="564" y="977"/>
                  </a:lnTo>
                  <a:lnTo>
                    <a:pt x="571" y="972"/>
                  </a:lnTo>
                  <a:lnTo>
                    <a:pt x="571" y="972"/>
                  </a:lnTo>
                  <a:lnTo>
                    <a:pt x="573" y="970"/>
                  </a:lnTo>
                  <a:lnTo>
                    <a:pt x="573" y="966"/>
                  </a:lnTo>
                  <a:lnTo>
                    <a:pt x="575" y="964"/>
                  </a:lnTo>
                  <a:lnTo>
                    <a:pt x="582" y="957"/>
                  </a:lnTo>
                  <a:lnTo>
                    <a:pt x="582" y="955"/>
                  </a:lnTo>
                  <a:lnTo>
                    <a:pt x="582" y="954"/>
                  </a:lnTo>
                  <a:lnTo>
                    <a:pt x="584" y="952"/>
                  </a:lnTo>
                  <a:lnTo>
                    <a:pt x="586" y="950"/>
                  </a:lnTo>
                  <a:lnTo>
                    <a:pt x="586" y="950"/>
                  </a:lnTo>
                  <a:lnTo>
                    <a:pt x="586" y="950"/>
                  </a:lnTo>
                  <a:lnTo>
                    <a:pt x="587" y="950"/>
                  </a:lnTo>
                  <a:lnTo>
                    <a:pt x="587" y="946"/>
                  </a:lnTo>
                  <a:lnTo>
                    <a:pt x="589" y="943"/>
                  </a:lnTo>
                  <a:lnTo>
                    <a:pt x="591" y="939"/>
                  </a:lnTo>
                  <a:lnTo>
                    <a:pt x="593" y="936"/>
                  </a:lnTo>
                  <a:lnTo>
                    <a:pt x="593" y="934"/>
                  </a:lnTo>
                  <a:lnTo>
                    <a:pt x="596" y="923"/>
                  </a:lnTo>
                  <a:lnTo>
                    <a:pt x="596" y="919"/>
                  </a:lnTo>
                  <a:lnTo>
                    <a:pt x="598" y="914"/>
                  </a:lnTo>
                  <a:lnTo>
                    <a:pt x="604" y="905"/>
                  </a:lnTo>
                  <a:lnTo>
                    <a:pt x="602" y="90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0" name="Freeform 46"/>
            <p:cNvSpPr>
              <a:spLocks noEditPoints="1"/>
            </p:cNvSpPr>
            <p:nvPr/>
          </p:nvSpPr>
          <p:spPr bwMode="auto">
            <a:xfrm>
              <a:off x="6679568" y="2370306"/>
              <a:ext cx="93989" cy="146512"/>
            </a:xfrm>
            <a:custGeom>
              <a:avLst/>
              <a:gdLst>
                <a:gd name="T0" fmla="*/ 45 w 68"/>
                <a:gd name="T1" fmla="*/ 101 h 106"/>
                <a:gd name="T2" fmla="*/ 47 w 68"/>
                <a:gd name="T3" fmla="*/ 97 h 106"/>
                <a:gd name="T4" fmla="*/ 47 w 68"/>
                <a:gd name="T5" fmla="*/ 94 h 106"/>
                <a:gd name="T6" fmla="*/ 41 w 68"/>
                <a:gd name="T7" fmla="*/ 90 h 106"/>
                <a:gd name="T8" fmla="*/ 47 w 68"/>
                <a:gd name="T9" fmla="*/ 88 h 106"/>
                <a:gd name="T10" fmla="*/ 38 w 68"/>
                <a:gd name="T11" fmla="*/ 83 h 106"/>
                <a:gd name="T12" fmla="*/ 34 w 68"/>
                <a:gd name="T13" fmla="*/ 81 h 106"/>
                <a:gd name="T14" fmla="*/ 38 w 68"/>
                <a:gd name="T15" fmla="*/ 90 h 106"/>
                <a:gd name="T16" fmla="*/ 50 w 68"/>
                <a:gd name="T17" fmla="*/ 105 h 106"/>
                <a:gd name="T18" fmla="*/ 43 w 68"/>
                <a:gd name="T19" fmla="*/ 54 h 106"/>
                <a:gd name="T20" fmla="*/ 38 w 68"/>
                <a:gd name="T21" fmla="*/ 56 h 106"/>
                <a:gd name="T22" fmla="*/ 48 w 68"/>
                <a:gd name="T23" fmla="*/ 70 h 106"/>
                <a:gd name="T24" fmla="*/ 50 w 68"/>
                <a:gd name="T25" fmla="*/ 63 h 106"/>
                <a:gd name="T26" fmla="*/ 0 w 68"/>
                <a:gd name="T27" fmla="*/ 32 h 106"/>
                <a:gd name="T28" fmla="*/ 25 w 68"/>
                <a:gd name="T29" fmla="*/ 31 h 106"/>
                <a:gd name="T30" fmla="*/ 21 w 68"/>
                <a:gd name="T31" fmla="*/ 25 h 106"/>
                <a:gd name="T32" fmla="*/ 14 w 68"/>
                <a:gd name="T33" fmla="*/ 29 h 106"/>
                <a:gd name="T34" fmla="*/ 16 w 68"/>
                <a:gd name="T35" fmla="*/ 32 h 106"/>
                <a:gd name="T36" fmla="*/ 21 w 68"/>
                <a:gd name="T37" fmla="*/ 40 h 106"/>
                <a:gd name="T38" fmla="*/ 21 w 68"/>
                <a:gd name="T39" fmla="*/ 38 h 106"/>
                <a:gd name="T40" fmla="*/ 25 w 68"/>
                <a:gd name="T41" fmla="*/ 38 h 106"/>
                <a:gd name="T42" fmla="*/ 29 w 68"/>
                <a:gd name="T43" fmla="*/ 34 h 106"/>
                <a:gd name="T44" fmla="*/ 63 w 68"/>
                <a:gd name="T45" fmla="*/ 12 h 106"/>
                <a:gd name="T46" fmla="*/ 67 w 68"/>
                <a:gd name="T47" fmla="*/ 14 h 106"/>
                <a:gd name="T48" fmla="*/ 39 w 68"/>
                <a:gd name="T49" fmla="*/ 43 h 106"/>
                <a:gd name="T50" fmla="*/ 45 w 68"/>
                <a:gd name="T51" fmla="*/ 43 h 106"/>
                <a:gd name="T52" fmla="*/ 43 w 68"/>
                <a:gd name="T53" fmla="*/ 36 h 106"/>
                <a:gd name="T54" fmla="*/ 39 w 68"/>
                <a:gd name="T55" fmla="*/ 31 h 106"/>
                <a:gd name="T56" fmla="*/ 32 w 68"/>
                <a:gd name="T57" fmla="*/ 20 h 106"/>
                <a:gd name="T58" fmla="*/ 23 w 68"/>
                <a:gd name="T59" fmla="*/ 9 h 106"/>
                <a:gd name="T60" fmla="*/ 21 w 68"/>
                <a:gd name="T61" fmla="*/ 22 h 106"/>
                <a:gd name="T62" fmla="*/ 21 w 68"/>
                <a:gd name="T63" fmla="*/ 25 h 106"/>
                <a:gd name="T64" fmla="*/ 25 w 68"/>
                <a:gd name="T65" fmla="*/ 29 h 106"/>
                <a:gd name="T66" fmla="*/ 34 w 68"/>
                <a:gd name="T67" fmla="*/ 36 h 106"/>
                <a:gd name="T68" fmla="*/ 47 w 68"/>
                <a:gd name="T69" fmla="*/ 22 h 106"/>
                <a:gd name="T70" fmla="*/ 47 w 68"/>
                <a:gd name="T71" fmla="*/ 18 h 106"/>
                <a:gd name="T72" fmla="*/ 45 w 68"/>
                <a:gd name="T73" fmla="*/ 16 h 106"/>
                <a:gd name="T74" fmla="*/ 36 w 68"/>
                <a:gd name="T75" fmla="*/ 12 h 106"/>
                <a:gd name="T76" fmla="*/ 38 w 68"/>
                <a:gd name="T77" fmla="*/ 11 h 106"/>
                <a:gd name="T78" fmla="*/ 32 w 68"/>
                <a:gd name="T79" fmla="*/ 7 h 106"/>
                <a:gd name="T80" fmla="*/ 29 w 68"/>
                <a:gd name="T81" fmla="*/ 11 h 106"/>
                <a:gd name="T82" fmla="*/ 36 w 68"/>
                <a:gd name="T83" fmla="*/ 25 h 106"/>
                <a:gd name="T84" fmla="*/ 43 w 68"/>
                <a:gd name="T85" fmla="*/ 23 h 106"/>
                <a:gd name="T86" fmla="*/ 47 w 68"/>
                <a:gd name="T87" fmla="*/ 34 h 106"/>
                <a:gd name="T88" fmla="*/ 48 w 68"/>
                <a:gd name="T89" fmla="*/ 32 h 106"/>
                <a:gd name="T90" fmla="*/ 50 w 68"/>
                <a:gd name="T91" fmla="*/ 27 h 106"/>
                <a:gd name="T92" fmla="*/ 54 w 68"/>
                <a:gd name="T93" fmla="*/ 3 h 106"/>
                <a:gd name="T94" fmla="*/ 54 w 68"/>
                <a:gd name="T95" fmla="*/ 16 h 106"/>
                <a:gd name="T96" fmla="*/ 54 w 68"/>
                <a:gd name="T97" fmla="*/ 20 h 106"/>
                <a:gd name="T98" fmla="*/ 57 w 68"/>
                <a:gd name="T99" fmla="*/ 23 h 106"/>
                <a:gd name="T100" fmla="*/ 61 w 68"/>
                <a:gd name="T101" fmla="*/ 23 h 106"/>
                <a:gd name="T102" fmla="*/ 57 w 68"/>
                <a:gd name="T103" fmla="*/ 16 h 106"/>
                <a:gd name="T104" fmla="*/ 50 w 68"/>
                <a:gd name="T105" fmla="*/ 11 h 106"/>
                <a:gd name="T106" fmla="*/ 50 w 68"/>
                <a:gd name="T107" fmla="*/ 5 h 106"/>
                <a:gd name="T108" fmla="*/ 43 w 68"/>
                <a:gd name="T109" fmla="*/ 7 h 106"/>
                <a:gd name="T110" fmla="*/ 50 w 68"/>
                <a:gd name="T111" fmla="*/ 18 h 106"/>
                <a:gd name="T112" fmla="*/ 43 w 68"/>
                <a:gd name="T113" fmla="*/ 2 h 106"/>
                <a:gd name="T114" fmla="*/ 61 w 68"/>
                <a:gd name="T115" fmla="*/ 11 h 106"/>
                <a:gd name="T116" fmla="*/ 59 w 68"/>
                <a:gd name="T117" fmla="*/ 9 h 106"/>
                <a:gd name="T118" fmla="*/ 57 w 68"/>
                <a:gd name="T119" fmla="*/ 2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8" h="106">
                  <a:moveTo>
                    <a:pt x="48" y="101"/>
                  </a:moveTo>
                  <a:lnTo>
                    <a:pt x="47" y="101"/>
                  </a:lnTo>
                  <a:lnTo>
                    <a:pt x="48" y="101"/>
                  </a:lnTo>
                  <a:lnTo>
                    <a:pt x="48" y="99"/>
                  </a:lnTo>
                  <a:lnTo>
                    <a:pt x="47" y="99"/>
                  </a:lnTo>
                  <a:lnTo>
                    <a:pt x="45" y="99"/>
                  </a:lnTo>
                  <a:lnTo>
                    <a:pt x="45" y="101"/>
                  </a:lnTo>
                  <a:lnTo>
                    <a:pt x="45" y="101"/>
                  </a:lnTo>
                  <a:lnTo>
                    <a:pt x="43" y="99"/>
                  </a:lnTo>
                  <a:lnTo>
                    <a:pt x="43" y="99"/>
                  </a:lnTo>
                  <a:lnTo>
                    <a:pt x="43" y="99"/>
                  </a:lnTo>
                  <a:lnTo>
                    <a:pt x="43" y="97"/>
                  </a:lnTo>
                  <a:lnTo>
                    <a:pt x="43" y="99"/>
                  </a:lnTo>
                  <a:lnTo>
                    <a:pt x="45" y="99"/>
                  </a:lnTo>
                  <a:lnTo>
                    <a:pt x="47" y="97"/>
                  </a:lnTo>
                  <a:lnTo>
                    <a:pt x="47" y="97"/>
                  </a:lnTo>
                  <a:lnTo>
                    <a:pt x="48" y="97"/>
                  </a:lnTo>
                  <a:lnTo>
                    <a:pt x="48" y="97"/>
                  </a:lnTo>
                  <a:lnTo>
                    <a:pt x="48" y="97"/>
                  </a:lnTo>
                  <a:lnTo>
                    <a:pt x="47" y="96"/>
                  </a:lnTo>
                  <a:lnTo>
                    <a:pt x="47" y="96"/>
                  </a:lnTo>
                  <a:lnTo>
                    <a:pt x="47" y="94"/>
                  </a:lnTo>
                  <a:lnTo>
                    <a:pt x="47" y="94"/>
                  </a:lnTo>
                  <a:lnTo>
                    <a:pt x="47" y="94"/>
                  </a:lnTo>
                  <a:lnTo>
                    <a:pt x="47" y="92"/>
                  </a:lnTo>
                  <a:lnTo>
                    <a:pt x="45" y="92"/>
                  </a:lnTo>
                  <a:lnTo>
                    <a:pt x="45" y="92"/>
                  </a:lnTo>
                  <a:lnTo>
                    <a:pt x="45" y="92"/>
                  </a:lnTo>
                  <a:lnTo>
                    <a:pt x="43" y="92"/>
                  </a:lnTo>
                  <a:lnTo>
                    <a:pt x="43" y="90"/>
                  </a:lnTo>
                  <a:lnTo>
                    <a:pt x="43" y="90"/>
                  </a:lnTo>
                  <a:lnTo>
                    <a:pt x="41" y="90"/>
                  </a:lnTo>
                  <a:lnTo>
                    <a:pt x="41" y="88"/>
                  </a:lnTo>
                  <a:lnTo>
                    <a:pt x="43" y="88"/>
                  </a:lnTo>
                  <a:lnTo>
                    <a:pt x="43" y="90"/>
                  </a:lnTo>
                  <a:lnTo>
                    <a:pt x="45" y="90"/>
                  </a:lnTo>
                  <a:lnTo>
                    <a:pt x="45" y="90"/>
                  </a:lnTo>
                  <a:lnTo>
                    <a:pt x="45" y="90"/>
                  </a:lnTo>
                  <a:lnTo>
                    <a:pt x="47" y="90"/>
                  </a:lnTo>
                  <a:lnTo>
                    <a:pt x="47" y="88"/>
                  </a:lnTo>
                  <a:lnTo>
                    <a:pt x="45" y="87"/>
                  </a:lnTo>
                  <a:lnTo>
                    <a:pt x="41" y="87"/>
                  </a:lnTo>
                  <a:lnTo>
                    <a:pt x="41" y="85"/>
                  </a:lnTo>
                  <a:lnTo>
                    <a:pt x="36" y="85"/>
                  </a:lnTo>
                  <a:lnTo>
                    <a:pt x="36" y="85"/>
                  </a:lnTo>
                  <a:lnTo>
                    <a:pt x="39" y="83"/>
                  </a:lnTo>
                  <a:lnTo>
                    <a:pt x="38" y="83"/>
                  </a:lnTo>
                  <a:lnTo>
                    <a:pt x="38" y="83"/>
                  </a:lnTo>
                  <a:lnTo>
                    <a:pt x="38" y="83"/>
                  </a:lnTo>
                  <a:lnTo>
                    <a:pt x="36" y="81"/>
                  </a:lnTo>
                  <a:lnTo>
                    <a:pt x="38" y="81"/>
                  </a:lnTo>
                  <a:lnTo>
                    <a:pt x="38" y="81"/>
                  </a:lnTo>
                  <a:lnTo>
                    <a:pt x="38" y="79"/>
                  </a:lnTo>
                  <a:lnTo>
                    <a:pt x="36" y="79"/>
                  </a:lnTo>
                  <a:lnTo>
                    <a:pt x="34" y="81"/>
                  </a:lnTo>
                  <a:lnTo>
                    <a:pt x="34" y="81"/>
                  </a:lnTo>
                  <a:lnTo>
                    <a:pt x="34" y="81"/>
                  </a:lnTo>
                  <a:lnTo>
                    <a:pt x="34" y="81"/>
                  </a:lnTo>
                  <a:lnTo>
                    <a:pt x="34" y="81"/>
                  </a:lnTo>
                  <a:lnTo>
                    <a:pt x="34" y="83"/>
                  </a:lnTo>
                  <a:lnTo>
                    <a:pt x="34" y="85"/>
                  </a:lnTo>
                  <a:lnTo>
                    <a:pt x="34" y="87"/>
                  </a:lnTo>
                  <a:lnTo>
                    <a:pt x="36" y="88"/>
                  </a:lnTo>
                  <a:lnTo>
                    <a:pt x="38" y="90"/>
                  </a:lnTo>
                  <a:lnTo>
                    <a:pt x="39" y="92"/>
                  </a:lnTo>
                  <a:lnTo>
                    <a:pt x="38" y="96"/>
                  </a:lnTo>
                  <a:lnTo>
                    <a:pt x="41" y="99"/>
                  </a:lnTo>
                  <a:lnTo>
                    <a:pt x="45" y="103"/>
                  </a:lnTo>
                  <a:lnTo>
                    <a:pt x="47" y="105"/>
                  </a:lnTo>
                  <a:lnTo>
                    <a:pt x="48" y="106"/>
                  </a:lnTo>
                  <a:lnTo>
                    <a:pt x="48" y="106"/>
                  </a:lnTo>
                  <a:lnTo>
                    <a:pt x="50" y="105"/>
                  </a:lnTo>
                  <a:lnTo>
                    <a:pt x="50" y="103"/>
                  </a:lnTo>
                  <a:lnTo>
                    <a:pt x="48" y="101"/>
                  </a:lnTo>
                  <a:close/>
                  <a:moveTo>
                    <a:pt x="50" y="59"/>
                  </a:moveTo>
                  <a:lnTo>
                    <a:pt x="48" y="58"/>
                  </a:lnTo>
                  <a:lnTo>
                    <a:pt x="48" y="58"/>
                  </a:lnTo>
                  <a:lnTo>
                    <a:pt x="45" y="56"/>
                  </a:lnTo>
                  <a:lnTo>
                    <a:pt x="45" y="56"/>
                  </a:lnTo>
                  <a:lnTo>
                    <a:pt x="43" y="54"/>
                  </a:lnTo>
                  <a:lnTo>
                    <a:pt x="43" y="54"/>
                  </a:lnTo>
                  <a:lnTo>
                    <a:pt x="43" y="54"/>
                  </a:lnTo>
                  <a:lnTo>
                    <a:pt x="41" y="54"/>
                  </a:lnTo>
                  <a:lnTo>
                    <a:pt x="39" y="54"/>
                  </a:lnTo>
                  <a:lnTo>
                    <a:pt x="38" y="52"/>
                  </a:lnTo>
                  <a:lnTo>
                    <a:pt x="36" y="52"/>
                  </a:lnTo>
                  <a:lnTo>
                    <a:pt x="38" y="54"/>
                  </a:lnTo>
                  <a:lnTo>
                    <a:pt x="38" y="56"/>
                  </a:lnTo>
                  <a:lnTo>
                    <a:pt x="38" y="58"/>
                  </a:lnTo>
                  <a:lnTo>
                    <a:pt x="39" y="59"/>
                  </a:lnTo>
                  <a:lnTo>
                    <a:pt x="39" y="61"/>
                  </a:lnTo>
                  <a:lnTo>
                    <a:pt x="39" y="61"/>
                  </a:lnTo>
                  <a:lnTo>
                    <a:pt x="45" y="61"/>
                  </a:lnTo>
                  <a:lnTo>
                    <a:pt x="45" y="63"/>
                  </a:lnTo>
                  <a:lnTo>
                    <a:pt x="48" y="68"/>
                  </a:lnTo>
                  <a:lnTo>
                    <a:pt x="48" y="70"/>
                  </a:lnTo>
                  <a:lnTo>
                    <a:pt x="50" y="68"/>
                  </a:lnTo>
                  <a:lnTo>
                    <a:pt x="50" y="68"/>
                  </a:lnTo>
                  <a:lnTo>
                    <a:pt x="50" y="68"/>
                  </a:lnTo>
                  <a:lnTo>
                    <a:pt x="50" y="67"/>
                  </a:lnTo>
                  <a:lnTo>
                    <a:pt x="50" y="65"/>
                  </a:lnTo>
                  <a:lnTo>
                    <a:pt x="50" y="63"/>
                  </a:lnTo>
                  <a:lnTo>
                    <a:pt x="50" y="63"/>
                  </a:lnTo>
                  <a:lnTo>
                    <a:pt x="50" y="63"/>
                  </a:lnTo>
                  <a:lnTo>
                    <a:pt x="52" y="61"/>
                  </a:lnTo>
                  <a:lnTo>
                    <a:pt x="50" y="61"/>
                  </a:lnTo>
                  <a:lnTo>
                    <a:pt x="50" y="59"/>
                  </a:lnTo>
                  <a:close/>
                  <a:moveTo>
                    <a:pt x="3" y="31"/>
                  </a:moveTo>
                  <a:lnTo>
                    <a:pt x="3" y="31"/>
                  </a:lnTo>
                  <a:lnTo>
                    <a:pt x="2" y="31"/>
                  </a:lnTo>
                  <a:lnTo>
                    <a:pt x="0" y="31"/>
                  </a:lnTo>
                  <a:lnTo>
                    <a:pt x="0" y="32"/>
                  </a:lnTo>
                  <a:lnTo>
                    <a:pt x="3" y="32"/>
                  </a:lnTo>
                  <a:lnTo>
                    <a:pt x="5" y="32"/>
                  </a:lnTo>
                  <a:lnTo>
                    <a:pt x="5" y="32"/>
                  </a:lnTo>
                  <a:lnTo>
                    <a:pt x="5" y="32"/>
                  </a:lnTo>
                  <a:lnTo>
                    <a:pt x="3" y="31"/>
                  </a:lnTo>
                  <a:close/>
                  <a:moveTo>
                    <a:pt x="29" y="31"/>
                  </a:moveTo>
                  <a:lnTo>
                    <a:pt x="27" y="31"/>
                  </a:lnTo>
                  <a:lnTo>
                    <a:pt x="25" y="31"/>
                  </a:lnTo>
                  <a:lnTo>
                    <a:pt x="25" y="31"/>
                  </a:lnTo>
                  <a:lnTo>
                    <a:pt x="23" y="29"/>
                  </a:lnTo>
                  <a:lnTo>
                    <a:pt x="23" y="29"/>
                  </a:lnTo>
                  <a:lnTo>
                    <a:pt x="23" y="29"/>
                  </a:lnTo>
                  <a:lnTo>
                    <a:pt x="21" y="27"/>
                  </a:lnTo>
                  <a:lnTo>
                    <a:pt x="21" y="25"/>
                  </a:lnTo>
                  <a:lnTo>
                    <a:pt x="21" y="25"/>
                  </a:lnTo>
                  <a:lnTo>
                    <a:pt x="21" y="25"/>
                  </a:lnTo>
                  <a:lnTo>
                    <a:pt x="18" y="25"/>
                  </a:lnTo>
                  <a:lnTo>
                    <a:pt x="16" y="27"/>
                  </a:lnTo>
                  <a:lnTo>
                    <a:pt x="16" y="27"/>
                  </a:lnTo>
                  <a:lnTo>
                    <a:pt x="16" y="27"/>
                  </a:lnTo>
                  <a:lnTo>
                    <a:pt x="16" y="29"/>
                  </a:lnTo>
                  <a:lnTo>
                    <a:pt x="16" y="29"/>
                  </a:lnTo>
                  <a:lnTo>
                    <a:pt x="16" y="29"/>
                  </a:lnTo>
                  <a:lnTo>
                    <a:pt x="14" y="29"/>
                  </a:lnTo>
                  <a:lnTo>
                    <a:pt x="14" y="29"/>
                  </a:lnTo>
                  <a:lnTo>
                    <a:pt x="14" y="29"/>
                  </a:lnTo>
                  <a:lnTo>
                    <a:pt x="12" y="27"/>
                  </a:lnTo>
                  <a:lnTo>
                    <a:pt x="11" y="27"/>
                  </a:lnTo>
                  <a:lnTo>
                    <a:pt x="11" y="29"/>
                  </a:lnTo>
                  <a:lnTo>
                    <a:pt x="11" y="31"/>
                  </a:lnTo>
                  <a:lnTo>
                    <a:pt x="12" y="32"/>
                  </a:lnTo>
                  <a:lnTo>
                    <a:pt x="16" y="32"/>
                  </a:lnTo>
                  <a:lnTo>
                    <a:pt x="16" y="34"/>
                  </a:lnTo>
                  <a:lnTo>
                    <a:pt x="18" y="34"/>
                  </a:lnTo>
                  <a:lnTo>
                    <a:pt x="12" y="34"/>
                  </a:lnTo>
                  <a:lnTo>
                    <a:pt x="12" y="36"/>
                  </a:lnTo>
                  <a:lnTo>
                    <a:pt x="14" y="36"/>
                  </a:lnTo>
                  <a:lnTo>
                    <a:pt x="16" y="36"/>
                  </a:lnTo>
                  <a:lnTo>
                    <a:pt x="20" y="38"/>
                  </a:lnTo>
                  <a:lnTo>
                    <a:pt x="21" y="40"/>
                  </a:lnTo>
                  <a:lnTo>
                    <a:pt x="21" y="40"/>
                  </a:lnTo>
                  <a:lnTo>
                    <a:pt x="21" y="38"/>
                  </a:lnTo>
                  <a:lnTo>
                    <a:pt x="21" y="38"/>
                  </a:lnTo>
                  <a:lnTo>
                    <a:pt x="21" y="36"/>
                  </a:lnTo>
                  <a:lnTo>
                    <a:pt x="20" y="36"/>
                  </a:lnTo>
                  <a:lnTo>
                    <a:pt x="21" y="36"/>
                  </a:lnTo>
                  <a:lnTo>
                    <a:pt x="21" y="36"/>
                  </a:lnTo>
                  <a:lnTo>
                    <a:pt x="21" y="38"/>
                  </a:lnTo>
                  <a:lnTo>
                    <a:pt x="23" y="40"/>
                  </a:lnTo>
                  <a:lnTo>
                    <a:pt x="21" y="40"/>
                  </a:lnTo>
                  <a:lnTo>
                    <a:pt x="21" y="40"/>
                  </a:lnTo>
                  <a:lnTo>
                    <a:pt x="23" y="40"/>
                  </a:lnTo>
                  <a:lnTo>
                    <a:pt x="25" y="38"/>
                  </a:lnTo>
                  <a:lnTo>
                    <a:pt x="25" y="38"/>
                  </a:lnTo>
                  <a:lnTo>
                    <a:pt x="25" y="38"/>
                  </a:lnTo>
                  <a:lnTo>
                    <a:pt x="25" y="38"/>
                  </a:lnTo>
                  <a:lnTo>
                    <a:pt x="23" y="38"/>
                  </a:lnTo>
                  <a:lnTo>
                    <a:pt x="25" y="36"/>
                  </a:lnTo>
                  <a:lnTo>
                    <a:pt x="25" y="38"/>
                  </a:lnTo>
                  <a:lnTo>
                    <a:pt x="27" y="38"/>
                  </a:lnTo>
                  <a:lnTo>
                    <a:pt x="27" y="38"/>
                  </a:lnTo>
                  <a:lnTo>
                    <a:pt x="29" y="38"/>
                  </a:lnTo>
                  <a:lnTo>
                    <a:pt x="29" y="36"/>
                  </a:lnTo>
                  <a:lnTo>
                    <a:pt x="29" y="34"/>
                  </a:lnTo>
                  <a:lnTo>
                    <a:pt x="30" y="32"/>
                  </a:lnTo>
                  <a:lnTo>
                    <a:pt x="29" y="32"/>
                  </a:lnTo>
                  <a:lnTo>
                    <a:pt x="29" y="31"/>
                  </a:lnTo>
                  <a:close/>
                  <a:moveTo>
                    <a:pt x="68" y="11"/>
                  </a:moveTo>
                  <a:lnTo>
                    <a:pt x="68" y="9"/>
                  </a:lnTo>
                  <a:lnTo>
                    <a:pt x="67" y="9"/>
                  </a:lnTo>
                  <a:lnTo>
                    <a:pt x="65" y="11"/>
                  </a:lnTo>
                  <a:lnTo>
                    <a:pt x="63" y="12"/>
                  </a:lnTo>
                  <a:lnTo>
                    <a:pt x="63" y="12"/>
                  </a:lnTo>
                  <a:lnTo>
                    <a:pt x="63" y="14"/>
                  </a:lnTo>
                  <a:lnTo>
                    <a:pt x="63" y="14"/>
                  </a:lnTo>
                  <a:lnTo>
                    <a:pt x="65" y="16"/>
                  </a:lnTo>
                  <a:lnTo>
                    <a:pt x="65" y="16"/>
                  </a:lnTo>
                  <a:lnTo>
                    <a:pt x="67" y="16"/>
                  </a:lnTo>
                  <a:lnTo>
                    <a:pt x="67" y="16"/>
                  </a:lnTo>
                  <a:lnTo>
                    <a:pt x="67" y="14"/>
                  </a:lnTo>
                  <a:lnTo>
                    <a:pt x="67" y="14"/>
                  </a:lnTo>
                  <a:lnTo>
                    <a:pt x="67" y="14"/>
                  </a:lnTo>
                  <a:lnTo>
                    <a:pt x="67" y="12"/>
                  </a:lnTo>
                  <a:lnTo>
                    <a:pt x="68" y="11"/>
                  </a:lnTo>
                  <a:lnTo>
                    <a:pt x="68" y="11"/>
                  </a:lnTo>
                  <a:close/>
                  <a:moveTo>
                    <a:pt x="34" y="38"/>
                  </a:moveTo>
                  <a:lnTo>
                    <a:pt x="36" y="38"/>
                  </a:lnTo>
                  <a:lnTo>
                    <a:pt x="39" y="43"/>
                  </a:lnTo>
                  <a:lnTo>
                    <a:pt x="43" y="45"/>
                  </a:lnTo>
                  <a:lnTo>
                    <a:pt x="43" y="47"/>
                  </a:lnTo>
                  <a:lnTo>
                    <a:pt x="45" y="49"/>
                  </a:lnTo>
                  <a:lnTo>
                    <a:pt x="47" y="49"/>
                  </a:lnTo>
                  <a:lnTo>
                    <a:pt x="47" y="47"/>
                  </a:lnTo>
                  <a:lnTo>
                    <a:pt x="47" y="45"/>
                  </a:lnTo>
                  <a:lnTo>
                    <a:pt x="47" y="45"/>
                  </a:lnTo>
                  <a:lnTo>
                    <a:pt x="45" y="43"/>
                  </a:lnTo>
                  <a:lnTo>
                    <a:pt x="45" y="41"/>
                  </a:lnTo>
                  <a:lnTo>
                    <a:pt x="45" y="40"/>
                  </a:lnTo>
                  <a:lnTo>
                    <a:pt x="47" y="40"/>
                  </a:lnTo>
                  <a:lnTo>
                    <a:pt x="45" y="38"/>
                  </a:lnTo>
                  <a:lnTo>
                    <a:pt x="41" y="38"/>
                  </a:lnTo>
                  <a:lnTo>
                    <a:pt x="39" y="36"/>
                  </a:lnTo>
                  <a:lnTo>
                    <a:pt x="39" y="36"/>
                  </a:lnTo>
                  <a:lnTo>
                    <a:pt x="43" y="36"/>
                  </a:lnTo>
                  <a:lnTo>
                    <a:pt x="43" y="36"/>
                  </a:lnTo>
                  <a:lnTo>
                    <a:pt x="43" y="34"/>
                  </a:lnTo>
                  <a:lnTo>
                    <a:pt x="41" y="32"/>
                  </a:lnTo>
                  <a:lnTo>
                    <a:pt x="41" y="31"/>
                  </a:lnTo>
                  <a:lnTo>
                    <a:pt x="38" y="32"/>
                  </a:lnTo>
                  <a:lnTo>
                    <a:pt x="38" y="31"/>
                  </a:lnTo>
                  <a:lnTo>
                    <a:pt x="38" y="31"/>
                  </a:lnTo>
                  <a:lnTo>
                    <a:pt x="39" y="31"/>
                  </a:lnTo>
                  <a:lnTo>
                    <a:pt x="39" y="29"/>
                  </a:lnTo>
                  <a:lnTo>
                    <a:pt x="39" y="29"/>
                  </a:lnTo>
                  <a:lnTo>
                    <a:pt x="39" y="27"/>
                  </a:lnTo>
                  <a:lnTo>
                    <a:pt x="39" y="27"/>
                  </a:lnTo>
                  <a:lnTo>
                    <a:pt x="36" y="25"/>
                  </a:lnTo>
                  <a:lnTo>
                    <a:pt x="34" y="23"/>
                  </a:lnTo>
                  <a:lnTo>
                    <a:pt x="32" y="23"/>
                  </a:lnTo>
                  <a:lnTo>
                    <a:pt x="32" y="20"/>
                  </a:lnTo>
                  <a:lnTo>
                    <a:pt x="30" y="16"/>
                  </a:lnTo>
                  <a:lnTo>
                    <a:pt x="29" y="12"/>
                  </a:lnTo>
                  <a:lnTo>
                    <a:pt x="29" y="11"/>
                  </a:lnTo>
                  <a:lnTo>
                    <a:pt x="27" y="11"/>
                  </a:lnTo>
                  <a:lnTo>
                    <a:pt x="23" y="9"/>
                  </a:lnTo>
                  <a:lnTo>
                    <a:pt x="23" y="9"/>
                  </a:lnTo>
                  <a:lnTo>
                    <a:pt x="23" y="9"/>
                  </a:lnTo>
                  <a:lnTo>
                    <a:pt x="23" y="9"/>
                  </a:lnTo>
                  <a:lnTo>
                    <a:pt x="21" y="9"/>
                  </a:lnTo>
                  <a:lnTo>
                    <a:pt x="21" y="12"/>
                  </a:lnTo>
                  <a:lnTo>
                    <a:pt x="21" y="16"/>
                  </a:lnTo>
                  <a:lnTo>
                    <a:pt x="23" y="16"/>
                  </a:lnTo>
                  <a:lnTo>
                    <a:pt x="21" y="18"/>
                  </a:lnTo>
                  <a:lnTo>
                    <a:pt x="21" y="18"/>
                  </a:lnTo>
                  <a:lnTo>
                    <a:pt x="21" y="20"/>
                  </a:lnTo>
                  <a:lnTo>
                    <a:pt x="21" y="22"/>
                  </a:lnTo>
                  <a:lnTo>
                    <a:pt x="21" y="22"/>
                  </a:lnTo>
                  <a:lnTo>
                    <a:pt x="21" y="22"/>
                  </a:lnTo>
                  <a:lnTo>
                    <a:pt x="20" y="22"/>
                  </a:lnTo>
                  <a:lnTo>
                    <a:pt x="20" y="23"/>
                  </a:lnTo>
                  <a:lnTo>
                    <a:pt x="20" y="23"/>
                  </a:lnTo>
                  <a:lnTo>
                    <a:pt x="20" y="23"/>
                  </a:lnTo>
                  <a:lnTo>
                    <a:pt x="21" y="25"/>
                  </a:lnTo>
                  <a:lnTo>
                    <a:pt x="21" y="25"/>
                  </a:lnTo>
                  <a:lnTo>
                    <a:pt x="23" y="27"/>
                  </a:lnTo>
                  <a:lnTo>
                    <a:pt x="23" y="27"/>
                  </a:lnTo>
                  <a:lnTo>
                    <a:pt x="23" y="27"/>
                  </a:lnTo>
                  <a:lnTo>
                    <a:pt x="25" y="25"/>
                  </a:lnTo>
                  <a:lnTo>
                    <a:pt x="25" y="25"/>
                  </a:lnTo>
                  <a:lnTo>
                    <a:pt x="27" y="27"/>
                  </a:lnTo>
                  <a:lnTo>
                    <a:pt x="25" y="27"/>
                  </a:lnTo>
                  <a:lnTo>
                    <a:pt x="25" y="29"/>
                  </a:lnTo>
                  <a:lnTo>
                    <a:pt x="25" y="29"/>
                  </a:lnTo>
                  <a:lnTo>
                    <a:pt x="27" y="29"/>
                  </a:lnTo>
                  <a:lnTo>
                    <a:pt x="30" y="31"/>
                  </a:lnTo>
                  <a:lnTo>
                    <a:pt x="30" y="31"/>
                  </a:lnTo>
                  <a:lnTo>
                    <a:pt x="32" y="32"/>
                  </a:lnTo>
                  <a:lnTo>
                    <a:pt x="32" y="32"/>
                  </a:lnTo>
                  <a:lnTo>
                    <a:pt x="34" y="34"/>
                  </a:lnTo>
                  <a:lnTo>
                    <a:pt x="34" y="36"/>
                  </a:lnTo>
                  <a:lnTo>
                    <a:pt x="34" y="36"/>
                  </a:lnTo>
                  <a:lnTo>
                    <a:pt x="34" y="38"/>
                  </a:lnTo>
                  <a:lnTo>
                    <a:pt x="34" y="38"/>
                  </a:lnTo>
                  <a:close/>
                  <a:moveTo>
                    <a:pt x="50" y="27"/>
                  </a:moveTo>
                  <a:lnTo>
                    <a:pt x="54" y="29"/>
                  </a:lnTo>
                  <a:lnTo>
                    <a:pt x="52" y="27"/>
                  </a:lnTo>
                  <a:lnTo>
                    <a:pt x="47" y="23"/>
                  </a:lnTo>
                  <a:lnTo>
                    <a:pt x="47" y="22"/>
                  </a:lnTo>
                  <a:lnTo>
                    <a:pt x="47" y="22"/>
                  </a:lnTo>
                  <a:lnTo>
                    <a:pt x="50" y="22"/>
                  </a:lnTo>
                  <a:lnTo>
                    <a:pt x="50" y="22"/>
                  </a:lnTo>
                  <a:lnTo>
                    <a:pt x="52" y="22"/>
                  </a:lnTo>
                  <a:lnTo>
                    <a:pt x="52" y="22"/>
                  </a:lnTo>
                  <a:lnTo>
                    <a:pt x="50" y="20"/>
                  </a:lnTo>
                  <a:lnTo>
                    <a:pt x="47" y="18"/>
                  </a:lnTo>
                  <a:lnTo>
                    <a:pt x="47" y="18"/>
                  </a:lnTo>
                  <a:lnTo>
                    <a:pt x="45" y="20"/>
                  </a:lnTo>
                  <a:lnTo>
                    <a:pt x="45" y="20"/>
                  </a:lnTo>
                  <a:lnTo>
                    <a:pt x="45" y="20"/>
                  </a:lnTo>
                  <a:lnTo>
                    <a:pt x="43" y="18"/>
                  </a:lnTo>
                  <a:lnTo>
                    <a:pt x="43" y="18"/>
                  </a:lnTo>
                  <a:lnTo>
                    <a:pt x="43" y="16"/>
                  </a:lnTo>
                  <a:lnTo>
                    <a:pt x="43" y="16"/>
                  </a:lnTo>
                  <a:lnTo>
                    <a:pt x="45" y="16"/>
                  </a:lnTo>
                  <a:lnTo>
                    <a:pt x="45" y="14"/>
                  </a:lnTo>
                  <a:lnTo>
                    <a:pt x="45" y="14"/>
                  </a:lnTo>
                  <a:lnTo>
                    <a:pt x="41" y="12"/>
                  </a:lnTo>
                  <a:lnTo>
                    <a:pt x="41" y="12"/>
                  </a:lnTo>
                  <a:lnTo>
                    <a:pt x="41" y="12"/>
                  </a:lnTo>
                  <a:lnTo>
                    <a:pt x="41" y="11"/>
                  </a:lnTo>
                  <a:lnTo>
                    <a:pt x="39" y="11"/>
                  </a:lnTo>
                  <a:lnTo>
                    <a:pt x="36" y="12"/>
                  </a:lnTo>
                  <a:lnTo>
                    <a:pt x="36" y="14"/>
                  </a:lnTo>
                  <a:lnTo>
                    <a:pt x="36" y="16"/>
                  </a:lnTo>
                  <a:lnTo>
                    <a:pt x="36" y="16"/>
                  </a:lnTo>
                  <a:lnTo>
                    <a:pt x="36" y="14"/>
                  </a:lnTo>
                  <a:lnTo>
                    <a:pt x="36" y="12"/>
                  </a:lnTo>
                  <a:lnTo>
                    <a:pt x="36" y="11"/>
                  </a:lnTo>
                  <a:lnTo>
                    <a:pt x="36" y="11"/>
                  </a:lnTo>
                  <a:lnTo>
                    <a:pt x="38" y="11"/>
                  </a:lnTo>
                  <a:lnTo>
                    <a:pt x="38" y="9"/>
                  </a:lnTo>
                  <a:lnTo>
                    <a:pt x="38" y="9"/>
                  </a:lnTo>
                  <a:lnTo>
                    <a:pt x="38" y="9"/>
                  </a:lnTo>
                  <a:lnTo>
                    <a:pt x="36" y="7"/>
                  </a:lnTo>
                  <a:lnTo>
                    <a:pt x="36" y="7"/>
                  </a:lnTo>
                  <a:lnTo>
                    <a:pt x="36" y="7"/>
                  </a:lnTo>
                  <a:lnTo>
                    <a:pt x="36" y="7"/>
                  </a:lnTo>
                  <a:lnTo>
                    <a:pt x="32" y="7"/>
                  </a:lnTo>
                  <a:lnTo>
                    <a:pt x="30" y="9"/>
                  </a:lnTo>
                  <a:lnTo>
                    <a:pt x="30" y="9"/>
                  </a:lnTo>
                  <a:lnTo>
                    <a:pt x="29" y="9"/>
                  </a:lnTo>
                  <a:lnTo>
                    <a:pt x="29" y="9"/>
                  </a:lnTo>
                  <a:lnTo>
                    <a:pt x="29" y="9"/>
                  </a:lnTo>
                  <a:lnTo>
                    <a:pt x="27" y="9"/>
                  </a:lnTo>
                  <a:lnTo>
                    <a:pt x="29" y="9"/>
                  </a:lnTo>
                  <a:lnTo>
                    <a:pt x="29" y="11"/>
                  </a:lnTo>
                  <a:lnTo>
                    <a:pt x="29" y="11"/>
                  </a:lnTo>
                  <a:lnTo>
                    <a:pt x="29" y="11"/>
                  </a:lnTo>
                  <a:lnTo>
                    <a:pt x="30" y="16"/>
                  </a:lnTo>
                  <a:lnTo>
                    <a:pt x="34" y="22"/>
                  </a:lnTo>
                  <a:lnTo>
                    <a:pt x="34" y="23"/>
                  </a:lnTo>
                  <a:lnTo>
                    <a:pt x="36" y="23"/>
                  </a:lnTo>
                  <a:lnTo>
                    <a:pt x="36" y="23"/>
                  </a:lnTo>
                  <a:lnTo>
                    <a:pt x="36" y="25"/>
                  </a:lnTo>
                  <a:lnTo>
                    <a:pt x="38" y="25"/>
                  </a:lnTo>
                  <a:lnTo>
                    <a:pt x="39" y="25"/>
                  </a:lnTo>
                  <a:lnTo>
                    <a:pt x="43" y="31"/>
                  </a:lnTo>
                  <a:lnTo>
                    <a:pt x="45" y="32"/>
                  </a:lnTo>
                  <a:lnTo>
                    <a:pt x="47" y="29"/>
                  </a:lnTo>
                  <a:lnTo>
                    <a:pt x="45" y="27"/>
                  </a:lnTo>
                  <a:lnTo>
                    <a:pt x="45" y="25"/>
                  </a:lnTo>
                  <a:lnTo>
                    <a:pt x="43" y="23"/>
                  </a:lnTo>
                  <a:lnTo>
                    <a:pt x="41" y="22"/>
                  </a:lnTo>
                  <a:lnTo>
                    <a:pt x="43" y="22"/>
                  </a:lnTo>
                  <a:lnTo>
                    <a:pt x="45" y="23"/>
                  </a:lnTo>
                  <a:lnTo>
                    <a:pt x="45" y="25"/>
                  </a:lnTo>
                  <a:lnTo>
                    <a:pt x="47" y="27"/>
                  </a:lnTo>
                  <a:lnTo>
                    <a:pt x="47" y="31"/>
                  </a:lnTo>
                  <a:lnTo>
                    <a:pt x="47" y="32"/>
                  </a:lnTo>
                  <a:lnTo>
                    <a:pt x="47" y="34"/>
                  </a:lnTo>
                  <a:lnTo>
                    <a:pt x="48" y="36"/>
                  </a:lnTo>
                  <a:lnTo>
                    <a:pt x="48" y="36"/>
                  </a:lnTo>
                  <a:lnTo>
                    <a:pt x="48" y="34"/>
                  </a:lnTo>
                  <a:lnTo>
                    <a:pt x="48" y="34"/>
                  </a:lnTo>
                  <a:lnTo>
                    <a:pt x="50" y="34"/>
                  </a:lnTo>
                  <a:lnTo>
                    <a:pt x="50" y="32"/>
                  </a:lnTo>
                  <a:lnTo>
                    <a:pt x="48" y="32"/>
                  </a:lnTo>
                  <a:lnTo>
                    <a:pt x="48" y="32"/>
                  </a:lnTo>
                  <a:lnTo>
                    <a:pt x="48" y="32"/>
                  </a:lnTo>
                  <a:lnTo>
                    <a:pt x="50" y="31"/>
                  </a:lnTo>
                  <a:lnTo>
                    <a:pt x="50" y="31"/>
                  </a:lnTo>
                  <a:lnTo>
                    <a:pt x="52" y="31"/>
                  </a:lnTo>
                  <a:lnTo>
                    <a:pt x="52" y="31"/>
                  </a:lnTo>
                  <a:lnTo>
                    <a:pt x="52" y="31"/>
                  </a:lnTo>
                  <a:lnTo>
                    <a:pt x="50" y="29"/>
                  </a:lnTo>
                  <a:lnTo>
                    <a:pt x="50" y="27"/>
                  </a:lnTo>
                  <a:lnTo>
                    <a:pt x="48" y="27"/>
                  </a:lnTo>
                  <a:lnTo>
                    <a:pt x="48" y="27"/>
                  </a:lnTo>
                  <a:lnTo>
                    <a:pt x="50" y="27"/>
                  </a:lnTo>
                  <a:close/>
                  <a:moveTo>
                    <a:pt x="57" y="11"/>
                  </a:moveTo>
                  <a:lnTo>
                    <a:pt x="56" y="7"/>
                  </a:lnTo>
                  <a:lnTo>
                    <a:pt x="54" y="3"/>
                  </a:lnTo>
                  <a:lnTo>
                    <a:pt x="56" y="3"/>
                  </a:lnTo>
                  <a:lnTo>
                    <a:pt x="54" y="3"/>
                  </a:lnTo>
                  <a:lnTo>
                    <a:pt x="54" y="5"/>
                  </a:lnTo>
                  <a:lnTo>
                    <a:pt x="54" y="7"/>
                  </a:lnTo>
                  <a:lnTo>
                    <a:pt x="54" y="9"/>
                  </a:lnTo>
                  <a:lnTo>
                    <a:pt x="54" y="11"/>
                  </a:lnTo>
                  <a:lnTo>
                    <a:pt x="54" y="14"/>
                  </a:lnTo>
                  <a:lnTo>
                    <a:pt x="54" y="14"/>
                  </a:lnTo>
                  <a:lnTo>
                    <a:pt x="54" y="14"/>
                  </a:lnTo>
                  <a:lnTo>
                    <a:pt x="54" y="16"/>
                  </a:lnTo>
                  <a:lnTo>
                    <a:pt x="54" y="16"/>
                  </a:lnTo>
                  <a:lnTo>
                    <a:pt x="54" y="16"/>
                  </a:lnTo>
                  <a:lnTo>
                    <a:pt x="54" y="16"/>
                  </a:lnTo>
                  <a:lnTo>
                    <a:pt x="54" y="16"/>
                  </a:lnTo>
                  <a:lnTo>
                    <a:pt x="54" y="16"/>
                  </a:lnTo>
                  <a:lnTo>
                    <a:pt x="54" y="16"/>
                  </a:lnTo>
                  <a:lnTo>
                    <a:pt x="52" y="18"/>
                  </a:lnTo>
                  <a:lnTo>
                    <a:pt x="54" y="20"/>
                  </a:lnTo>
                  <a:lnTo>
                    <a:pt x="56" y="22"/>
                  </a:lnTo>
                  <a:lnTo>
                    <a:pt x="56" y="23"/>
                  </a:lnTo>
                  <a:lnTo>
                    <a:pt x="56" y="23"/>
                  </a:lnTo>
                  <a:lnTo>
                    <a:pt x="56" y="23"/>
                  </a:lnTo>
                  <a:lnTo>
                    <a:pt x="56" y="23"/>
                  </a:lnTo>
                  <a:lnTo>
                    <a:pt x="56" y="23"/>
                  </a:lnTo>
                  <a:lnTo>
                    <a:pt x="57" y="23"/>
                  </a:lnTo>
                  <a:lnTo>
                    <a:pt x="57" y="23"/>
                  </a:lnTo>
                  <a:lnTo>
                    <a:pt x="56" y="22"/>
                  </a:lnTo>
                  <a:lnTo>
                    <a:pt x="56" y="18"/>
                  </a:lnTo>
                  <a:lnTo>
                    <a:pt x="56" y="18"/>
                  </a:lnTo>
                  <a:lnTo>
                    <a:pt x="57" y="20"/>
                  </a:lnTo>
                  <a:lnTo>
                    <a:pt x="57" y="22"/>
                  </a:lnTo>
                  <a:lnTo>
                    <a:pt x="59" y="23"/>
                  </a:lnTo>
                  <a:lnTo>
                    <a:pt x="59" y="23"/>
                  </a:lnTo>
                  <a:lnTo>
                    <a:pt x="61" y="23"/>
                  </a:lnTo>
                  <a:lnTo>
                    <a:pt x="61" y="22"/>
                  </a:lnTo>
                  <a:lnTo>
                    <a:pt x="61" y="22"/>
                  </a:lnTo>
                  <a:lnTo>
                    <a:pt x="61" y="22"/>
                  </a:lnTo>
                  <a:lnTo>
                    <a:pt x="61" y="20"/>
                  </a:lnTo>
                  <a:lnTo>
                    <a:pt x="61" y="18"/>
                  </a:lnTo>
                  <a:lnTo>
                    <a:pt x="59" y="20"/>
                  </a:lnTo>
                  <a:lnTo>
                    <a:pt x="59" y="18"/>
                  </a:lnTo>
                  <a:lnTo>
                    <a:pt x="57" y="16"/>
                  </a:lnTo>
                  <a:lnTo>
                    <a:pt x="57" y="14"/>
                  </a:lnTo>
                  <a:lnTo>
                    <a:pt x="59" y="16"/>
                  </a:lnTo>
                  <a:lnTo>
                    <a:pt x="59" y="16"/>
                  </a:lnTo>
                  <a:lnTo>
                    <a:pt x="61" y="16"/>
                  </a:lnTo>
                  <a:lnTo>
                    <a:pt x="63" y="14"/>
                  </a:lnTo>
                  <a:lnTo>
                    <a:pt x="59" y="12"/>
                  </a:lnTo>
                  <a:lnTo>
                    <a:pt x="57" y="11"/>
                  </a:lnTo>
                  <a:close/>
                  <a:moveTo>
                    <a:pt x="50" y="11"/>
                  </a:moveTo>
                  <a:lnTo>
                    <a:pt x="50" y="12"/>
                  </a:lnTo>
                  <a:lnTo>
                    <a:pt x="50" y="14"/>
                  </a:lnTo>
                  <a:lnTo>
                    <a:pt x="52" y="14"/>
                  </a:lnTo>
                  <a:lnTo>
                    <a:pt x="54" y="14"/>
                  </a:lnTo>
                  <a:lnTo>
                    <a:pt x="52" y="12"/>
                  </a:lnTo>
                  <a:lnTo>
                    <a:pt x="52" y="11"/>
                  </a:lnTo>
                  <a:lnTo>
                    <a:pt x="52" y="11"/>
                  </a:lnTo>
                  <a:lnTo>
                    <a:pt x="50" y="5"/>
                  </a:lnTo>
                  <a:lnTo>
                    <a:pt x="50" y="3"/>
                  </a:lnTo>
                  <a:lnTo>
                    <a:pt x="48" y="2"/>
                  </a:lnTo>
                  <a:lnTo>
                    <a:pt x="48" y="3"/>
                  </a:lnTo>
                  <a:lnTo>
                    <a:pt x="48" y="5"/>
                  </a:lnTo>
                  <a:lnTo>
                    <a:pt x="48" y="9"/>
                  </a:lnTo>
                  <a:lnTo>
                    <a:pt x="50" y="11"/>
                  </a:lnTo>
                  <a:close/>
                  <a:moveTo>
                    <a:pt x="43" y="7"/>
                  </a:moveTo>
                  <a:lnTo>
                    <a:pt x="43" y="7"/>
                  </a:lnTo>
                  <a:lnTo>
                    <a:pt x="45" y="11"/>
                  </a:lnTo>
                  <a:lnTo>
                    <a:pt x="47" y="11"/>
                  </a:lnTo>
                  <a:lnTo>
                    <a:pt x="47" y="12"/>
                  </a:lnTo>
                  <a:lnTo>
                    <a:pt x="47" y="14"/>
                  </a:lnTo>
                  <a:lnTo>
                    <a:pt x="47" y="16"/>
                  </a:lnTo>
                  <a:lnTo>
                    <a:pt x="48" y="16"/>
                  </a:lnTo>
                  <a:lnTo>
                    <a:pt x="48" y="18"/>
                  </a:lnTo>
                  <a:lnTo>
                    <a:pt x="50" y="18"/>
                  </a:lnTo>
                  <a:lnTo>
                    <a:pt x="50" y="16"/>
                  </a:lnTo>
                  <a:lnTo>
                    <a:pt x="50" y="14"/>
                  </a:lnTo>
                  <a:lnTo>
                    <a:pt x="48" y="14"/>
                  </a:lnTo>
                  <a:lnTo>
                    <a:pt x="45" y="7"/>
                  </a:lnTo>
                  <a:lnTo>
                    <a:pt x="45" y="3"/>
                  </a:lnTo>
                  <a:lnTo>
                    <a:pt x="43" y="2"/>
                  </a:lnTo>
                  <a:lnTo>
                    <a:pt x="43" y="2"/>
                  </a:lnTo>
                  <a:lnTo>
                    <a:pt x="43" y="2"/>
                  </a:lnTo>
                  <a:lnTo>
                    <a:pt x="43" y="3"/>
                  </a:lnTo>
                  <a:lnTo>
                    <a:pt x="43" y="7"/>
                  </a:lnTo>
                  <a:close/>
                  <a:moveTo>
                    <a:pt x="56" y="3"/>
                  </a:moveTo>
                  <a:lnTo>
                    <a:pt x="56" y="5"/>
                  </a:lnTo>
                  <a:lnTo>
                    <a:pt x="56" y="7"/>
                  </a:lnTo>
                  <a:lnTo>
                    <a:pt x="57" y="9"/>
                  </a:lnTo>
                  <a:lnTo>
                    <a:pt x="59" y="11"/>
                  </a:lnTo>
                  <a:lnTo>
                    <a:pt x="61" y="11"/>
                  </a:lnTo>
                  <a:lnTo>
                    <a:pt x="61" y="11"/>
                  </a:lnTo>
                  <a:lnTo>
                    <a:pt x="63" y="11"/>
                  </a:lnTo>
                  <a:lnTo>
                    <a:pt x="63" y="9"/>
                  </a:lnTo>
                  <a:lnTo>
                    <a:pt x="61" y="9"/>
                  </a:lnTo>
                  <a:lnTo>
                    <a:pt x="61" y="7"/>
                  </a:lnTo>
                  <a:lnTo>
                    <a:pt x="61" y="7"/>
                  </a:lnTo>
                  <a:lnTo>
                    <a:pt x="61" y="7"/>
                  </a:lnTo>
                  <a:lnTo>
                    <a:pt x="59" y="9"/>
                  </a:lnTo>
                  <a:lnTo>
                    <a:pt x="59" y="9"/>
                  </a:lnTo>
                  <a:lnTo>
                    <a:pt x="59" y="7"/>
                  </a:lnTo>
                  <a:lnTo>
                    <a:pt x="59" y="7"/>
                  </a:lnTo>
                  <a:lnTo>
                    <a:pt x="59" y="5"/>
                  </a:lnTo>
                  <a:lnTo>
                    <a:pt x="57" y="5"/>
                  </a:lnTo>
                  <a:lnTo>
                    <a:pt x="57" y="3"/>
                  </a:lnTo>
                  <a:lnTo>
                    <a:pt x="57" y="2"/>
                  </a:lnTo>
                  <a:lnTo>
                    <a:pt x="57" y="2"/>
                  </a:lnTo>
                  <a:lnTo>
                    <a:pt x="56" y="0"/>
                  </a:lnTo>
                  <a:lnTo>
                    <a:pt x="56" y="0"/>
                  </a:lnTo>
                  <a:lnTo>
                    <a:pt x="54" y="0"/>
                  </a:lnTo>
                  <a:lnTo>
                    <a:pt x="54" y="2"/>
                  </a:lnTo>
                  <a:lnTo>
                    <a:pt x="56"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1" name="Freeform 47"/>
            <p:cNvSpPr>
              <a:spLocks noEditPoints="1"/>
            </p:cNvSpPr>
            <p:nvPr/>
          </p:nvSpPr>
          <p:spPr bwMode="auto">
            <a:xfrm>
              <a:off x="8718293" y="2760082"/>
              <a:ext cx="442300" cy="286113"/>
            </a:xfrm>
            <a:custGeom>
              <a:avLst/>
              <a:gdLst>
                <a:gd name="T0" fmla="*/ 107 w 320"/>
                <a:gd name="T1" fmla="*/ 151 h 207"/>
                <a:gd name="T2" fmla="*/ 54 w 320"/>
                <a:gd name="T3" fmla="*/ 103 h 207"/>
                <a:gd name="T4" fmla="*/ 38 w 320"/>
                <a:gd name="T5" fmla="*/ 101 h 207"/>
                <a:gd name="T6" fmla="*/ 18 w 320"/>
                <a:gd name="T7" fmla="*/ 110 h 207"/>
                <a:gd name="T8" fmla="*/ 13 w 320"/>
                <a:gd name="T9" fmla="*/ 119 h 207"/>
                <a:gd name="T10" fmla="*/ 7 w 320"/>
                <a:gd name="T11" fmla="*/ 124 h 207"/>
                <a:gd name="T12" fmla="*/ 0 w 320"/>
                <a:gd name="T13" fmla="*/ 133 h 207"/>
                <a:gd name="T14" fmla="*/ 15 w 320"/>
                <a:gd name="T15" fmla="*/ 153 h 207"/>
                <a:gd name="T16" fmla="*/ 7 w 320"/>
                <a:gd name="T17" fmla="*/ 166 h 207"/>
                <a:gd name="T18" fmla="*/ 24 w 320"/>
                <a:gd name="T19" fmla="*/ 144 h 207"/>
                <a:gd name="T20" fmla="*/ 33 w 320"/>
                <a:gd name="T21" fmla="*/ 141 h 207"/>
                <a:gd name="T22" fmla="*/ 45 w 320"/>
                <a:gd name="T23" fmla="*/ 141 h 207"/>
                <a:gd name="T24" fmla="*/ 61 w 320"/>
                <a:gd name="T25" fmla="*/ 126 h 207"/>
                <a:gd name="T26" fmla="*/ 67 w 320"/>
                <a:gd name="T27" fmla="*/ 115 h 207"/>
                <a:gd name="T28" fmla="*/ 74 w 320"/>
                <a:gd name="T29" fmla="*/ 115 h 207"/>
                <a:gd name="T30" fmla="*/ 65 w 320"/>
                <a:gd name="T31" fmla="*/ 101 h 207"/>
                <a:gd name="T32" fmla="*/ 78 w 320"/>
                <a:gd name="T33" fmla="*/ 110 h 207"/>
                <a:gd name="T34" fmla="*/ 76 w 320"/>
                <a:gd name="T35" fmla="*/ 68 h 207"/>
                <a:gd name="T36" fmla="*/ 18 w 320"/>
                <a:gd name="T37" fmla="*/ 75 h 207"/>
                <a:gd name="T38" fmla="*/ 34 w 320"/>
                <a:gd name="T39" fmla="*/ 95 h 207"/>
                <a:gd name="T40" fmla="*/ 51 w 320"/>
                <a:gd name="T41" fmla="*/ 86 h 207"/>
                <a:gd name="T42" fmla="*/ 56 w 320"/>
                <a:gd name="T43" fmla="*/ 81 h 207"/>
                <a:gd name="T44" fmla="*/ 58 w 320"/>
                <a:gd name="T45" fmla="*/ 74 h 207"/>
                <a:gd name="T46" fmla="*/ 38 w 320"/>
                <a:gd name="T47" fmla="*/ 57 h 207"/>
                <a:gd name="T48" fmla="*/ 16 w 320"/>
                <a:gd name="T49" fmla="*/ 70 h 207"/>
                <a:gd name="T50" fmla="*/ 318 w 320"/>
                <a:gd name="T51" fmla="*/ 29 h 207"/>
                <a:gd name="T52" fmla="*/ 255 w 320"/>
                <a:gd name="T53" fmla="*/ 21 h 207"/>
                <a:gd name="T54" fmla="*/ 215 w 320"/>
                <a:gd name="T55" fmla="*/ 9 h 207"/>
                <a:gd name="T56" fmla="*/ 204 w 320"/>
                <a:gd name="T57" fmla="*/ 5 h 207"/>
                <a:gd name="T58" fmla="*/ 195 w 320"/>
                <a:gd name="T59" fmla="*/ 3 h 207"/>
                <a:gd name="T60" fmla="*/ 186 w 320"/>
                <a:gd name="T61" fmla="*/ 10 h 207"/>
                <a:gd name="T62" fmla="*/ 163 w 320"/>
                <a:gd name="T63" fmla="*/ 14 h 207"/>
                <a:gd name="T64" fmla="*/ 150 w 320"/>
                <a:gd name="T65" fmla="*/ 19 h 207"/>
                <a:gd name="T66" fmla="*/ 143 w 320"/>
                <a:gd name="T67" fmla="*/ 21 h 207"/>
                <a:gd name="T68" fmla="*/ 119 w 320"/>
                <a:gd name="T69" fmla="*/ 23 h 207"/>
                <a:gd name="T70" fmla="*/ 114 w 320"/>
                <a:gd name="T71" fmla="*/ 38 h 207"/>
                <a:gd name="T72" fmla="*/ 90 w 320"/>
                <a:gd name="T73" fmla="*/ 39 h 207"/>
                <a:gd name="T74" fmla="*/ 81 w 320"/>
                <a:gd name="T75" fmla="*/ 61 h 207"/>
                <a:gd name="T76" fmla="*/ 90 w 320"/>
                <a:gd name="T77" fmla="*/ 63 h 207"/>
                <a:gd name="T78" fmla="*/ 80 w 320"/>
                <a:gd name="T79" fmla="*/ 70 h 207"/>
                <a:gd name="T80" fmla="*/ 92 w 320"/>
                <a:gd name="T81" fmla="*/ 83 h 207"/>
                <a:gd name="T82" fmla="*/ 99 w 320"/>
                <a:gd name="T83" fmla="*/ 90 h 207"/>
                <a:gd name="T84" fmla="*/ 85 w 320"/>
                <a:gd name="T85" fmla="*/ 92 h 207"/>
                <a:gd name="T86" fmla="*/ 87 w 320"/>
                <a:gd name="T87" fmla="*/ 104 h 207"/>
                <a:gd name="T88" fmla="*/ 94 w 320"/>
                <a:gd name="T89" fmla="*/ 124 h 207"/>
                <a:gd name="T90" fmla="*/ 101 w 320"/>
                <a:gd name="T91" fmla="*/ 126 h 207"/>
                <a:gd name="T92" fmla="*/ 121 w 320"/>
                <a:gd name="T93" fmla="*/ 131 h 207"/>
                <a:gd name="T94" fmla="*/ 132 w 320"/>
                <a:gd name="T95" fmla="*/ 135 h 207"/>
                <a:gd name="T96" fmla="*/ 125 w 320"/>
                <a:gd name="T97" fmla="*/ 169 h 207"/>
                <a:gd name="T98" fmla="*/ 143 w 320"/>
                <a:gd name="T99" fmla="*/ 162 h 207"/>
                <a:gd name="T100" fmla="*/ 168 w 320"/>
                <a:gd name="T101" fmla="*/ 159 h 207"/>
                <a:gd name="T102" fmla="*/ 175 w 320"/>
                <a:gd name="T103" fmla="*/ 157 h 207"/>
                <a:gd name="T104" fmla="*/ 193 w 320"/>
                <a:gd name="T105" fmla="*/ 168 h 207"/>
                <a:gd name="T106" fmla="*/ 220 w 320"/>
                <a:gd name="T107" fmla="*/ 197 h 207"/>
                <a:gd name="T108" fmla="*/ 237 w 320"/>
                <a:gd name="T109" fmla="*/ 206 h 207"/>
                <a:gd name="T110" fmla="*/ 257 w 320"/>
                <a:gd name="T111" fmla="*/ 198 h 207"/>
                <a:gd name="T112" fmla="*/ 276 w 320"/>
                <a:gd name="T113" fmla="*/ 200 h 207"/>
                <a:gd name="T114" fmla="*/ 284 w 320"/>
                <a:gd name="T115" fmla="*/ 182 h 207"/>
                <a:gd name="T116" fmla="*/ 291 w 320"/>
                <a:gd name="T117" fmla="*/ 166 h 207"/>
                <a:gd name="T118" fmla="*/ 280 w 320"/>
                <a:gd name="T119" fmla="*/ 90 h 207"/>
                <a:gd name="T120" fmla="*/ 314 w 320"/>
                <a:gd name="T121" fmla="*/ 36 h 2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0" h="207">
                  <a:moveTo>
                    <a:pt x="72" y="178"/>
                  </a:moveTo>
                  <a:lnTo>
                    <a:pt x="70" y="178"/>
                  </a:lnTo>
                  <a:lnTo>
                    <a:pt x="70" y="178"/>
                  </a:lnTo>
                  <a:lnTo>
                    <a:pt x="70" y="178"/>
                  </a:lnTo>
                  <a:lnTo>
                    <a:pt x="69" y="178"/>
                  </a:lnTo>
                  <a:lnTo>
                    <a:pt x="69" y="180"/>
                  </a:lnTo>
                  <a:lnTo>
                    <a:pt x="70" y="180"/>
                  </a:lnTo>
                  <a:lnTo>
                    <a:pt x="70" y="182"/>
                  </a:lnTo>
                  <a:lnTo>
                    <a:pt x="72" y="180"/>
                  </a:lnTo>
                  <a:lnTo>
                    <a:pt x="72" y="180"/>
                  </a:lnTo>
                  <a:lnTo>
                    <a:pt x="72" y="178"/>
                  </a:lnTo>
                  <a:lnTo>
                    <a:pt x="72" y="178"/>
                  </a:lnTo>
                  <a:close/>
                  <a:moveTo>
                    <a:pt x="108" y="146"/>
                  </a:moveTo>
                  <a:lnTo>
                    <a:pt x="107" y="146"/>
                  </a:lnTo>
                  <a:lnTo>
                    <a:pt x="105" y="148"/>
                  </a:lnTo>
                  <a:lnTo>
                    <a:pt x="107" y="150"/>
                  </a:lnTo>
                  <a:lnTo>
                    <a:pt x="107" y="151"/>
                  </a:lnTo>
                  <a:lnTo>
                    <a:pt x="108" y="151"/>
                  </a:lnTo>
                  <a:lnTo>
                    <a:pt x="110" y="150"/>
                  </a:lnTo>
                  <a:lnTo>
                    <a:pt x="110" y="146"/>
                  </a:lnTo>
                  <a:lnTo>
                    <a:pt x="108" y="146"/>
                  </a:lnTo>
                  <a:close/>
                  <a:moveTo>
                    <a:pt x="72" y="115"/>
                  </a:moveTo>
                  <a:lnTo>
                    <a:pt x="70" y="113"/>
                  </a:lnTo>
                  <a:lnTo>
                    <a:pt x="70" y="113"/>
                  </a:lnTo>
                  <a:lnTo>
                    <a:pt x="69" y="112"/>
                  </a:lnTo>
                  <a:lnTo>
                    <a:pt x="67" y="112"/>
                  </a:lnTo>
                  <a:lnTo>
                    <a:pt x="65" y="112"/>
                  </a:lnTo>
                  <a:lnTo>
                    <a:pt x="65" y="110"/>
                  </a:lnTo>
                  <a:lnTo>
                    <a:pt x="65" y="108"/>
                  </a:lnTo>
                  <a:lnTo>
                    <a:pt x="63" y="106"/>
                  </a:lnTo>
                  <a:lnTo>
                    <a:pt x="60" y="106"/>
                  </a:lnTo>
                  <a:lnTo>
                    <a:pt x="58" y="104"/>
                  </a:lnTo>
                  <a:lnTo>
                    <a:pt x="56" y="103"/>
                  </a:lnTo>
                  <a:lnTo>
                    <a:pt x="54" y="103"/>
                  </a:lnTo>
                  <a:lnTo>
                    <a:pt x="54" y="103"/>
                  </a:lnTo>
                  <a:lnTo>
                    <a:pt x="51" y="103"/>
                  </a:lnTo>
                  <a:lnTo>
                    <a:pt x="49" y="103"/>
                  </a:lnTo>
                  <a:lnTo>
                    <a:pt x="49" y="103"/>
                  </a:lnTo>
                  <a:lnTo>
                    <a:pt x="47" y="104"/>
                  </a:lnTo>
                  <a:lnTo>
                    <a:pt x="45" y="104"/>
                  </a:lnTo>
                  <a:lnTo>
                    <a:pt x="45" y="104"/>
                  </a:lnTo>
                  <a:lnTo>
                    <a:pt x="43" y="104"/>
                  </a:lnTo>
                  <a:lnTo>
                    <a:pt x="43" y="104"/>
                  </a:lnTo>
                  <a:lnTo>
                    <a:pt x="42" y="104"/>
                  </a:lnTo>
                  <a:lnTo>
                    <a:pt x="42" y="104"/>
                  </a:lnTo>
                  <a:lnTo>
                    <a:pt x="42" y="104"/>
                  </a:lnTo>
                  <a:lnTo>
                    <a:pt x="40" y="104"/>
                  </a:lnTo>
                  <a:lnTo>
                    <a:pt x="40" y="104"/>
                  </a:lnTo>
                  <a:lnTo>
                    <a:pt x="40" y="104"/>
                  </a:lnTo>
                  <a:lnTo>
                    <a:pt x="40" y="103"/>
                  </a:lnTo>
                  <a:lnTo>
                    <a:pt x="38" y="101"/>
                  </a:lnTo>
                  <a:lnTo>
                    <a:pt x="38" y="101"/>
                  </a:lnTo>
                  <a:lnTo>
                    <a:pt x="36" y="101"/>
                  </a:lnTo>
                  <a:lnTo>
                    <a:pt x="33" y="104"/>
                  </a:lnTo>
                  <a:lnTo>
                    <a:pt x="25" y="106"/>
                  </a:lnTo>
                  <a:lnTo>
                    <a:pt x="24" y="106"/>
                  </a:lnTo>
                  <a:lnTo>
                    <a:pt x="24" y="108"/>
                  </a:lnTo>
                  <a:lnTo>
                    <a:pt x="24" y="112"/>
                  </a:lnTo>
                  <a:lnTo>
                    <a:pt x="22" y="113"/>
                  </a:lnTo>
                  <a:lnTo>
                    <a:pt x="20" y="113"/>
                  </a:lnTo>
                  <a:lnTo>
                    <a:pt x="20" y="112"/>
                  </a:lnTo>
                  <a:lnTo>
                    <a:pt x="20" y="112"/>
                  </a:lnTo>
                  <a:lnTo>
                    <a:pt x="20" y="112"/>
                  </a:lnTo>
                  <a:lnTo>
                    <a:pt x="20" y="110"/>
                  </a:lnTo>
                  <a:lnTo>
                    <a:pt x="20" y="110"/>
                  </a:lnTo>
                  <a:lnTo>
                    <a:pt x="20" y="110"/>
                  </a:lnTo>
                  <a:lnTo>
                    <a:pt x="20" y="110"/>
                  </a:lnTo>
                  <a:lnTo>
                    <a:pt x="18" y="110"/>
                  </a:lnTo>
                  <a:lnTo>
                    <a:pt x="18" y="110"/>
                  </a:lnTo>
                  <a:lnTo>
                    <a:pt x="18" y="110"/>
                  </a:lnTo>
                  <a:lnTo>
                    <a:pt x="16" y="112"/>
                  </a:lnTo>
                  <a:lnTo>
                    <a:pt x="16" y="112"/>
                  </a:lnTo>
                  <a:lnTo>
                    <a:pt x="15" y="113"/>
                  </a:lnTo>
                  <a:lnTo>
                    <a:pt x="15" y="113"/>
                  </a:lnTo>
                  <a:lnTo>
                    <a:pt x="15" y="115"/>
                  </a:lnTo>
                  <a:lnTo>
                    <a:pt x="13" y="115"/>
                  </a:lnTo>
                  <a:lnTo>
                    <a:pt x="13" y="119"/>
                  </a:lnTo>
                  <a:lnTo>
                    <a:pt x="13" y="119"/>
                  </a:lnTo>
                  <a:lnTo>
                    <a:pt x="13" y="121"/>
                  </a:lnTo>
                  <a:lnTo>
                    <a:pt x="13" y="121"/>
                  </a:lnTo>
                  <a:lnTo>
                    <a:pt x="13" y="121"/>
                  </a:lnTo>
                  <a:lnTo>
                    <a:pt x="13" y="121"/>
                  </a:lnTo>
                  <a:lnTo>
                    <a:pt x="13" y="121"/>
                  </a:lnTo>
                  <a:lnTo>
                    <a:pt x="13" y="121"/>
                  </a:lnTo>
                  <a:lnTo>
                    <a:pt x="13" y="119"/>
                  </a:lnTo>
                  <a:lnTo>
                    <a:pt x="11" y="117"/>
                  </a:lnTo>
                  <a:lnTo>
                    <a:pt x="9" y="113"/>
                  </a:lnTo>
                  <a:lnTo>
                    <a:pt x="9" y="112"/>
                  </a:lnTo>
                  <a:lnTo>
                    <a:pt x="7" y="112"/>
                  </a:lnTo>
                  <a:lnTo>
                    <a:pt x="5" y="112"/>
                  </a:lnTo>
                  <a:lnTo>
                    <a:pt x="4" y="113"/>
                  </a:lnTo>
                  <a:lnTo>
                    <a:pt x="4" y="113"/>
                  </a:lnTo>
                  <a:lnTo>
                    <a:pt x="4" y="113"/>
                  </a:lnTo>
                  <a:lnTo>
                    <a:pt x="4" y="113"/>
                  </a:lnTo>
                  <a:lnTo>
                    <a:pt x="4" y="113"/>
                  </a:lnTo>
                  <a:lnTo>
                    <a:pt x="0" y="112"/>
                  </a:lnTo>
                  <a:lnTo>
                    <a:pt x="2" y="113"/>
                  </a:lnTo>
                  <a:lnTo>
                    <a:pt x="4" y="115"/>
                  </a:lnTo>
                  <a:lnTo>
                    <a:pt x="4" y="117"/>
                  </a:lnTo>
                  <a:lnTo>
                    <a:pt x="5" y="119"/>
                  </a:lnTo>
                  <a:lnTo>
                    <a:pt x="5" y="121"/>
                  </a:lnTo>
                  <a:lnTo>
                    <a:pt x="7" y="124"/>
                  </a:lnTo>
                  <a:lnTo>
                    <a:pt x="9" y="126"/>
                  </a:lnTo>
                  <a:lnTo>
                    <a:pt x="9" y="128"/>
                  </a:lnTo>
                  <a:lnTo>
                    <a:pt x="7" y="128"/>
                  </a:lnTo>
                  <a:lnTo>
                    <a:pt x="7" y="128"/>
                  </a:lnTo>
                  <a:lnTo>
                    <a:pt x="5" y="128"/>
                  </a:lnTo>
                  <a:lnTo>
                    <a:pt x="7" y="130"/>
                  </a:lnTo>
                  <a:lnTo>
                    <a:pt x="5" y="131"/>
                  </a:lnTo>
                  <a:lnTo>
                    <a:pt x="5" y="130"/>
                  </a:lnTo>
                  <a:lnTo>
                    <a:pt x="4" y="130"/>
                  </a:lnTo>
                  <a:lnTo>
                    <a:pt x="4" y="128"/>
                  </a:lnTo>
                  <a:lnTo>
                    <a:pt x="2" y="128"/>
                  </a:lnTo>
                  <a:lnTo>
                    <a:pt x="2" y="130"/>
                  </a:lnTo>
                  <a:lnTo>
                    <a:pt x="4" y="131"/>
                  </a:lnTo>
                  <a:lnTo>
                    <a:pt x="4" y="133"/>
                  </a:lnTo>
                  <a:lnTo>
                    <a:pt x="2" y="131"/>
                  </a:lnTo>
                  <a:lnTo>
                    <a:pt x="0" y="131"/>
                  </a:lnTo>
                  <a:lnTo>
                    <a:pt x="0" y="133"/>
                  </a:lnTo>
                  <a:lnTo>
                    <a:pt x="2" y="135"/>
                  </a:lnTo>
                  <a:lnTo>
                    <a:pt x="2" y="135"/>
                  </a:lnTo>
                  <a:lnTo>
                    <a:pt x="4" y="137"/>
                  </a:lnTo>
                  <a:lnTo>
                    <a:pt x="5" y="137"/>
                  </a:lnTo>
                  <a:lnTo>
                    <a:pt x="9" y="139"/>
                  </a:lnTo>
                  <a:lnTo>
                    <a:pt x="9" y="139"/>
                  </a:lnTo>
                  <a:lnTo>
                    <a:pt x="11" y="144"/>
                  </a:lnTo>
                  <a:lnTo>
                    <a:pt x="13" y="144"/>
                  </a:lnTo>
                  <a:lnTo>
                    <a:pt x="16" y="144"/>
                  </a:lnTo>
                  <a:lnTo>
                    <a:pt x="18" y="146"/>
                  </a:lnTo>
                  <a:lnTo>
                    <a:pt x="18" y="148"/>
                  </a:lnTo>
                  <a:lnTo>
                    <a:pt x="16" y="150"/>
                  </a:lnTo>
                  <a:lnTo>
                    <a:pt x="16" y="151"/>
                  </a:lnTo>
                  <a:lnTo>
                    <a:pt x="16" y="153"/>
                  </a:lnTo>
                  <a:lnTo>
                    <a:pt x="16" y="153"/>
                  </a:lnTo>
                  <a:lnTo>
                    <a:pt x="15" y="153"/>
                  </a:lnTo>
                  <a:lnTo>
                    <a:pt x="15" y="153"/>
                  </a:lnTo>
                  <a:lnTo>
                    <a:pt x="15" y="153"/>
                  </a:lnTo>
                  <a:lnTo>
                    <a:pt x="13" y="153"/>
                  </a:lnTo>
                  <a:lnTo>
                    <a:pt x="13" y="153"/>
                  </a:lnTo>
                  <a:lnTo>
                    <a:pt x="13" y="153"/>
                  </a:lnTo>
                  <a:lnTo>
                    <a:pt x="11" y="157"/>
                  </a:lnTo>
                  <a:lnTo>
                    <a:pt x="9" y="159"/>
                  </a:lnTo>
                  <a:lnTo>
                    <a:pt x="9" y="160"/>
                  </a:lnTo>
                  <a:lnTo>
                    <a:pt x="9" y="162"/>
                  </a:lnTo>
                  <a:lnTo>
                    <a:pt x="9" y="162"/>
                  </a:lnTo>
                  <a:lnTo>
                    <a:pt x="7" y="162"/>
                  </a:lnTo>
                  <a:lnTo>
                    <a:pt x="7" y="162"/>
                  </a:lnTo>
                  <a:lnTo>
                    <a:pt x="7" y="162"/>
                  </a:lnTo>
                  <a:lnTo>
                    <a:pt x="7" y="164"/>
                  </a:lnTo>
                  <a:lnTo>
                    <a:pt x="7" y="164"/>
                  </a:lnTo>
                  <a:lnTo>
                    <a:pt x="7" y="164"/>
                  </a:lnTo>
                  <a:lnTo>
                    <a:pt x="7" y="164"/>
                  </a:lnTo>
                  <a:lnTo>
                    <a:pt x="7" y="166"/>
                  </a:lnTo>
                  <a:lnTo>
                    <a:pt x="9" y="166"/>
                  </a:lnTo>
                  <a:lnTo>
                    <a:pt x="7" y="168"/>
                  </a:lnTo>
                  <a:lnTo>
                    <a:pt x="9" y="169"/>
                  </a:lnTo>
                  <a:lnTo>
                    <a:pt x="11" y="169"/>
                  </a:lnTo>
                  <a:lnTo>
                    <a:pt x="18" y="162"/>
                  </a:lnTo>
                  <a:lnTo>
                    <a:pt x="18" y="162"/>
                  </a:lnTo>
                  <a:lnTo>
                    <a:pt x="18" y="159"/>
                  </a:lnTo>
                  <a:lnTo>
                    <a:pt x="18" y="159"/>
                  </a:lnTo>
                  <a:lnTo>
                    <a:pt x="20" y="159"/>
                  </a:lnTo>
                  <a:lnTo>
                    <a:pt x="20" y="157"/>
                  </a:lnTo>
                  <a:lnTo>
                    <a:pt x="20" y="157"/>
                  </a:lnTo>
                  <a:lnTo>
                    <a:pt x="22" y="151"/>
                  </a:lnTo>
                  <a:lnTo>
                    <a:pt x="22" y="150"/>
                  </a:lnTo>
                  <a:lnTo>
                    <a:pt x="22" y="148"/>
                  </a:lnTo>
                  <a:lnTo>
                    <a:pt x="22" y="144"/>
                  </a:lnTo>
                  <a:lnTo>
                    <a:pt x="22" y="144"/>
                  </a:lnTo>
                  <a:lnTo>
                    <a:pt x="24" y="144"/>
                  </a:lnTo>
                  <a:lnTo>
                    <a:pt x="24" y="142"/>
                  </a:lnTo>
                  <a:lnTo>
                    <a:pt x="25" y="142"/>
                  </a:lnTo>
                  <a:lnTo>
                    <a:pt x="27" y="141"/>
                  </a:lnTo>
                  <a:lnTo>
                    <a:pt x="27" y="141"/>
                  </a:lnTo>
                  <a:lnTo>
                    <a:pt x="27" y="141"/>
                  </a:lnTo>
                  <a:lnTo>
                    <a:pt x="27" y="139"/>
                  </a:lnTo>
                  <a:lnTo>
                    <a:pt x="29" y="139"/>
                  </a:lnTo>
                  <a:lnTo>
                    <a:pt x="29" y="141"/>
                  </a:lnTo>
                  <a:lnTo>
                    <a:pt x="29" y="141"/>
                  </a:lnTo>
                  <a:lnTo>
                    <a:pt x="31" y="139"/>
                  </a:lnTo>
                  <a:lnTo>
                    <a:pt x="31" y="139"/>
                  </a:lnTo>
                  <a:lnTo>
                    <a:pt x="31" y="139"/>
                  </a:lnTo>
                  <a:lnTo>
                    <a:pt x="33" y="137"/>
                  </a:lnTo>
                  <a:lnTo>
                    <a:pt x="33" y="139"/>
                  </a:lnTo>
                  <a:lnTo>
                    <a:pt x="33" y="139"/>
                  </a:lnTo>
                  <a:lnTo>
                    <a:pt x="33" y="139"/>
                  </a:lnTo>
                  <a:lnTo>
                    <a:pt x="33" y="141"/>
                  </a:lnTo>
                  <a:lnTo>
                    <a:pt x="34" y="141"/>
                  </a:lnTo>
                  <a:lnTo>
                    <a:pt x="34" y="141"/>
                  </a:lnTo>
                  <a:lnTo>
                    <a:pt x="34" y="139"/>
                  </a:lnTo>
                  <a:lnTo>
                    <a:pt x="34" y="139"/>
                  </a:lnTo>
                  <a:lnTo>
                    <a:pt x="34" y="137"/>
                  </a:lnTo>
                  <a:lnTo>
                    <a:pt x="36" y="137"/>
                  </a:lnTo>
                  <a:lnTo>
                    <a:pt x="36" y="137"/>
                  </a:lnTo>
                  <a:lnTo>
                    <a:pt x="36" y="139"/>
                  </a:lnTo>
                  <a:lnTo>
                    <a:pt x="36" y="139"/>
                  </a:lnTo>
                  <a:lnTo>
                    <a:pt x="38" y="139"/>
                  </a:lnTo>
                  <a:lnTo>
                    <a:pt x="38" y="137"/>
                  </a:lnTo>
                  <a:lnTo>
                    <a:pt x="38" y="137"/>
                  </a:lnTo>
                  <a:lnTo>
                    <a:pt x="40" y="137"/>
                  </a:lnTo>
                  <a:lnTo>
                    <a:pt x="40" y="137"/>
                  </a:lnTo>
                  <a:lnTo>
                    <a:pt x="42" y="139"/>
                  </a:lnTo>
                  <a:lnTo>
                    <a:pt x="42" y="141"/>
                  </a:lnTo>
                  <a:lnTo>
                    <a:pt x="45" y="141"/>
                  </a:lnTo>
                  <a:lnTo>
                    <a:pt x="47" y="139"/>
                  </a:lnTo>
                  <a:lnTo>
                    <a:pt x="43" y="137"/>
                  </a:lnTo>
                  <a:lnTo>
                    <a:pt x="45" y="135"/>
                  </a:lnTo>
                  <a:lnTo>
                    <a:pt x="45" y="135"/>
                  </a:lnTo>
                  <a:lnTo>
                    <a:pt x="49" y="135"/>
                  </a:lnTo>
                  <a:lnTo>
                    <a:pt x="49" y="135"/>
                  </a:lnTo>
                  <a:lnTo>
                    <a:pt x="51" y="135"/>
                  </a:lnTo>
                  <a:lnTo>
                    <a:pt x="51" y="133"/>
                  </a:lnTo>
                  <a:lnTo>
                    <a:pt x="52" y="131"/>
                  </a:lnTo>
                  <a:lnTo>
                    <a:pt x="52" y="131"/>
                  </a:lnTo>
                  <a:lnTo>
                    <a:pt x="54" y="131"/>
                  </a:lnTo>
                  <a:lnTo>
                    <a:pt x="58" y="126"/>
                  </a:lnTo>
                  <a:lnTo>
                    <a:pt x="56" y="126"/>
                  </a:lnTo>
                  <a:lnTo>
                    <a:pt x="56" y="124"/>
                  </a:lnTo>
                  <a:lnTo>
                    <a:pt x="58" y="124"/>
                  </a:lnTo>
                  <a:lnTo>
                    <a:pt x="60" y="126"/>
                  </a:lnTo>
                  <a:lnTo>
                    <a:pt x="61" y="126"/>
                  </a:lnTo>
                  <a:lnTo>
                    <a:pt x="61" y="124"/>
                  </a:lnTo>
                  <a:lnTo>
                    <a:pt x="63" y="124"/>
                  </a:lnTo>
                  <a:lnTo>
                    <a:pt x="63" y="122"/>
                  </a:lnTo>
                  <a:lnTo>
                    <a:pt x="63" y="122"/>
                  </a:lnTo>
                  <a:lnTo>
                    <a:pt x="63" y="122"/>
                  </a:lnTo>
                  <a:lnTo>
                    <a:pt x="63" y="121"/>
                  </a:lnTo>
                  <a:lnTo>
                    <a:pt x="63" y="121"/>
                  </a:lnTo>
                  <a:lnTo>
                    <a:pt x="63" y="121"/>
                  </a:lnTo>
                  <a:lnTo>
                    <a:pt x="63" y="121"/>
                  </a:lnTo>
                  <a:lnTo>
                    <a:pt x="63" y="121"/>
                  </a:lnTo>
                  <a:lnTo>
                    <a:pt x="65" y="119"/>
                  </a:lnTo>
                  <a:lnTo>
                    <a:pt x="65" y="119"/>
                  </a:lnTo>
                  <a:lnTo>
                    <a:pt x="65" y="119"/>
                  </a:lnTo>
                  <a:lnTo>
                    <a:pt x="65" y="119"/>
                  </a:lnTo>
                  <a:lnTo>
                    <a:pt x="65" y="117"/>
                  </a:lnTo>
                  <a:lnTo>
                    <a:pt x="67" y="117"/>
                  </a:lnTo>
                  <a:lnTo>
                    <a:pt x="67" y="115"/>
                  </a:lnTo>
                  <a:lnTo>
                    <a:pt x="67" y="115"/>
                  </a:lnTo>
                  <a:lnTo>
                    <a:pt x="67" y="115"/>
                  </a:lnTo>
                  <a:lnTo>
                    <a:pt x="67" y="115"/>
                  </a:lnTo>
                  <a:lnTo>
                    <a:pt x="69" y="117"/>
                  </a:lnTo>
                  <a:lnTo>
                    <a:pt x="69" y="117"/>
                  </a:lnTo>
                  <a:lnTo>
                    <a:pt x="69" y="117"/>
                  </a:lnTo>
                  <a:lnTo>
                    <a:pt x="69" y="119"/>
                  </a:lnTo>
                  <a:lnTo>
                    <a:pt x="70" y="119"/>
                  </a:lnTo>
                  <a:lnTo>
                    <a:pt x="72" y="119"/>
                  </a:lnTo>
                  <a:lnTo>
                    <a:pt x="72" y="119"/>
                  </a:lnTo>
                  <a:lnTo>
                    <a:pt x="72" y="119"/>
                  </a:lnTo>
                  <a:lnTo>
                    <a:pt x="70" y="117"/>
                  </a:lnTo>
                  <a:lnTo>
                    <a:pt x="70" y="117"/>
                  </a:lnTo>
                  <a:lnTo>
                    <a:pt x="72" y="117"/>
                  </a:lnTo>
                  <a:lnTo>
                    <a:pt x="74" y="119"/>
                  </a:lnTo>
                  <a:lnTo>
                    <a:pt x="76" y="117"/>
                  </a:lnTo>
                  <a:lnTo>
                    <a:pt x="74" y="115"/>
                  </a:lnTo>
                  <a:lnTo>
                    <a:pt x="72" y="115"/>
                  </a:lnTo>
                  <a:close/>
                  <a:moveTo>
                    <a:pt x="78" y="106"/>
                  </a:moveTo>
                  <a:lnTo>
                    <a:pt x="78" y="104"/>
                  </a:lnTo>
                  <a:lnTo>
                    <a:pt x="76" y="104"/>
                  </a:lnTo>
                  <a:lnTo>
                    <a:pt x="76" y="103"/>
                  </a:lnTo>
                  <a:lnTo>
                    <a:pt x="76" y="103"/>
                  </a:lnTo>
                  <a:lnTo>
                    <a:pt x="76" y="101"/>
                  </a:lnTo>
                  <a:lnTo>
                    <a:pt x="76" y="101"/>
                  </a:lnTo>
                  <a:lnTo>
                    <a:pt x="76" y="99"/>
                  </a:lnTo>
                  <a:lnTo>
                    <a:pt x="76" y="99"/>
                  </a:lnTo>
                  <a:lnTo>
                    <a:pt x="72" y="97"/>
                  </a:lnTo>
                  <a:lnTo>
                    <a:pt x="69" y="95"/>
                  </a:lnTo>
                  <a:lnTo>
                    <a:pt x="67" y="95"/>
                  </a:lnTo>
                  <a:lnTo>
                    <a:pt x="67" y="97"/>
                  </a:lnTo>
                  <a:lnTo>
                    <a:pt x="65" y="97"/>
                  </a:lnTo>
                  <a:lnTo>
                    <a:pt x="65" y="99"/>
                  </a:lnTo>
                  <a:lnTo>
                    <a:pt x="65" y="101"/>
                  </a:lnTo>
                  <a:lnTo>
                    <a:pt x="65" y="101"/>
                  </a:lnTo>
                  <a:lnTo>
                    <a:pt x="63" y="101"/>
                  </a:lnTo>
                  <a:lnTo>
                    <a:pt x="63" y="101"/>
                  </a:lnTo>
                  <a:lnTo>
                    <a:pt x="61" y="101"/>
                  </a:lnTo>
                  <a:lnTo>
                    <a:pt x="61" y="104"/>
                  </a:lnTo>
                  <a:lnTo>
                    <a:pt x="63" y="104"/>
                  </a:lnTo>
                  <a:lnTo>
                    <a:pt x="65" y="106"/>
                  </a:lnTo>
                  <a:lnTo>
                    <a:pt x="70" y="110"/>
                  </a:lnTo>
                  <a:lnTo>
                    <a:pt x="70" y="110"/>
                  </a:lnTo>
                  <a:lnTo>
                    <a:pt x="72" y="110"/>
                  </a:lnTo>
                  <a:lnTo>
                    <a:pt x="72" y="110"/>
                  </a:lnTo>
                  <a:lnTo>
                    <a:pt x="74" y="110"/>
                  </a:lnTo>
                  <a:lnTo>
                    <a:pt x="76" y="110"/>
                  </a:lnTo>
                  <a:lnTo>
                    <a:pt x="76" y="110"/>
                  </a:lnTo>
                  <a:lnTo>
                    <a:pt x="76" y="110"/>
                  </a:lnTo>
                  <a:lnTo>
                    <a:pt x="78" y="110"/>
                  </a:lnTo>
                  <a:lnTo>
                    <a:pt x="78" y="110"/>
                  </a:lnTo>
                  <a:lnTo>
                    <a:pt x="80" y="108"/>
                  </a:lnTo>
                  <a:lnTo>
                    <a:pt x="78" y="108"/>
                  </a:lnTo>
                  <a:lnTo>
                    <a:pt x="78" y="106"/>
                  </a:lnTo>
                  <a:close/>
                  <a:moveTo>
                    <a:pt x="67" y="68"/>
                  </a:moveTo>
                  <a:lnTo>
                    <a:pt x="67" y="68"/>
                  </a:lnTo>
                  <a:lnTo>
                    <a:pt x="67" y="68"/>
                  </a:lnTo>
                  <a:lnTo>
                    <a:pt x="69" y="68"/>
                  </a:lnTo>
                  <a:lnTo>
                    <a:pt x="69" y="68"/>
                  </a:lnTo>
                  <a:lnTo>
                    <a:pt x="69" y="66"/>
                  </a:lnTo>
                  <a:lnTo>
                    <a:pt x="70" y="66"/>
                  </a:lnTo>
                  <a:lnTo>
                    <a:pt x="70" y="66"/>
                  </a:lnTo>
                  <a:lnTo>
                    <a:pt x="72" y="68"/>
                  </a:lnTo>
                  <a:lnTo>
                    <a:pt x="74" y="68"/>
                  </a:lnTo>
                  <a:lnTo>
                    <a:pt x="76" y="66"/>
                  </a:lnTo>
                  <a:lnTo>
                    <a:pt x="76" y="66"/>
                  </a:lnTo>
                  <a:lnTo>
                    <a:pt x="76" y="66"/>
                  </a:lnTo>
                  <a:lnTo>
                    <a:pt x="76" y="68"/>
                  </a:lnTo>
                  <a:lnTo>
                    <a:pt x="78" y="68"/>
                  </a:lnTo>
                  <a:lnTo>
                    <a:pt x="78" y="66"/>
                  </a:lnTo>
                  <a:lnTo>
                    <a:pt x="78" y="66"/>
                  </a:lnTo>
                  <a:lnTo>
                    <a:pt x="78" y="65"/>
                  </a:lnTo>
                  <a:lnTo>
                    <a:pt x="78" y="63"/>
                  </a:lnTo>
                  <a:lnTo>
                    <a:pt x="76" y="61"/>
                  </a:lnTo>
                  <a:lnTo>
                    <a:pt x="74" y="61"/>
                  </a:lnTo>
                  <a:lnTo>
                    <a:pt x="72" y="63"/>
                  </a:lnTo>
                  <a:lnTo>
                    <a:pt x="69" y="61"/>
                  </a:lnTo>
                  <a:lnTo>
                    <a:pt x="67" y="61"/>
                  </a:lnTo>
                  <a:lnTo>
                    <a:pt x="67" y="61"/>
                  </a:lnTo>
                  <a:lnTo>
                    <a:pt x="65" y="61"/>
                  </a:lnTo>
                  <a:lnTo>
                    <a:pt x="65" y="63"/>
                  </a:lnTo>
                  <a:lnTo>
                    <a:pt x="65" y="63"/>
                  </a:lnTo>
                  <a:lnTo>
                    <a:pt x="65" y="65"/>
                  </a:lnTo>
                  <a:lnTo>
                    <a:pt x="67" y="68"/>
                  </a:lnTo>
                  <a:close/>
                  <a:moveTo>
                    <a:pt x="18" y="75"/>
                  </a:moveTo>
                  <a:lnTo>
                    <a:pt x="20" y="75"/>
                  </a:lnTo>
                  <a:lnTo>
                    <a:pt x="24" y="75"/>
                  </a:lnTo>
                  <a:lnTo>
                    <a:pt x="25" y="75"/>
                  </a:lnTo>
                  <a:lnTo>
                    <a:pt x="27" y="75"/>
                  </a:lnTo>
                  <a:lnTo>
                    <a:pt x="27" y="77"/>
                  </a:lnTo>
                  <a:lnTo>
                    <a:pt x="31" y="79"/>
                  </a:lnTo>
                  <a:lnTo>
                    <a:pt x="31" y="81"/>
                  </a:lnTo>
                  <a:lnTo>
                    <a:pt x="31" y="83"/>
                  </a:lnTo>
                  <a:lnTo>
                    <a:pt x="31" y="85"/>
                  </a:lnTo>
                  <a:lnTo>
                    <a:pt x="31" y="86"/>
                  </a:lnTo>
                  <a:lnTo>
                    <a:pt x="33" y="88"/>
                  </a:lnTo>
                  <a:lnTo>
                    <a:pt x="33" y="90"/>
                  </a:lnTo>
                  <a:lnTo>
                    <a:pt x="33" y="90"/>
                  </a:lnTo>
                  <a:lnTo>
                    <a:pt x="33" y="92"/>
                  </a:lnTo>
                  <a:lnTo>
                    <a:pt x="33" y="92"/>
                  </a:lnTo>
                  <a:lnTo>
                    <a:pt x="33" y="94"/>
                  </a:lnTo>
                  <a:lnTo>
                    <a:pt x="34" y="95"/>
                  </a:lnTo>
                  <a:lnTo>
                    <a:pt x="36" y="95"/>
                  </a:lnTo>
                  <a:lnTo>
                    <a:pt x="40" y="95"/>
                  </a:lnTo>
                  <a:lnTo>
                    <a:pt x="42" y="94"/>
                  </a:lnTo>
                  <a:lnTo>
                    <a:pt x="43" y="92"/>
                  </a:lnTo>
                  <a:lnTo>
                    <a:pt x="45" y="86"/>
                  </a:lnTo>
                  <a:lnTo>
                    <a:pt x="45" y="85"/>
                  </a:lnTo>
                  <a:lnTo>
                    <a:pt x="47" y="83"/>
                  </a:lnTo>
                  <a:lnTo>
                    <a:pt x="47" y="83"/>
                  </a:lnTo>
                  <a:lnTo>
                    <a:pt x="49" y="81"/>
                  </a:lnTo>
                  <a:lnTo>
                    <a:pt x="49" y="83"/>
                  </a:lnTo>
                  <a:lnTo>
                    <a:pt x="51" y="83"/>
                  </a:lnTo>
                  <a:lnTo>
                    <a:pt x="49" y="85"/>
                  </a:lnTo>
                  <a:lnTo>
                    <a:pt x="49" y="85"/>
                  </a:lnTo>
                  <a:lnTo>
                    <a:pt x="47" y="86"/>
                  </a:lnTo>
                  <a:lnTo>
                    <a:pt x="49" y="86"/>
                  </a:lnTo>
                  <a:lnTo>
                    <a:pt x="49" y="86"/>
                  </a:lnTo>
                  <a:lnTo>
                    <a:pt x="51" y="86"/>
                  </a:lnTo>
                  <a:lnTo>
                    <a:pt x="52" y="86"/>
                  </a:lnTo>
                  <a:lnTo>
                    <a:pt x="52" y="86"/>
                  </a:lnTo>
                  <a:lnTo>
                    <a:pt x="52" y="86"/>
                  </a:lnTo>
                  <a:lnTo>
                    <a:pt x="52" y="86"/>
                  </a:lnTo>
                  <a:lnTo>
                    <a:pt x="52" y="85"/>
                  </a:lnTo>
                  <a:lnTo>
                    <a:pt x="52" y="83"/>
                  </a:lnTo>
                  <a:lnTo>
                    <a:pt x="52" y="83"/>
                  </a:lnTo>
                  <a:lnTo>
                    <a:pt x="52" y="83"/>
                  </a:lnTo>
                  <a:lnTo>
                    <a:pt x="52" y="83"/>
                  </a:lnTo>
                  <a:lnTo>
                    <a:pt x="52" y="81"/>
                  </a:lnTo>
                  <a:lnTo>
                    <a:pt x="54" y="81"/>
                  </a:lnTo>
                  <a:lnTo>
                    <a:pt x="54" y="81"/>
                  </a:lnTo>
                  <a:lnTo>
                    <a:pt x="54" y="81"/>
                  </a:lnTo>
                  <a:lnTo>
                    <a:pt x="56" y="81"/>
                  </a:lnTo>
                  <a:lnTo>
                    <a:pt x="56" y="81"/>
                  </a:lnTo>
                  <a:lnTo>
                    <a:pt x="56" y="81"/>
                  </a:lnTo>
                  <a:lnTo>
                    <a:pt x="56" y="81"/>
                  </a:lnTo>
                  <a:lnTo>
                    <a:pt x="58" y="81"/>
                  </a:lnTo>
                  <a:lnTo>
                    <a:pt x="58" y="81"/>
                  </a:lnTo>
                  <a:lnTo>
                    <a:pt x="60" y="83"/>
                  </a:lnTo>
                  <a:lnTo>
                    <a:pt x="60" y="81"/>
                  </a:lnTo>
                  <a:lnTo>
                    <a:pt x="61" y="81"/>
                  </a:lnTo>
                  <a:lnTo>
                    <a:pt x="60" y="79"/>
                  </a:lnTo>
                  <a:lnTo>
                    <a:pt x="60" y="79"/>
                  </a:lnTo>
                  <a:lnTo>
                    <a:pt x="60" y="79"/>
                  </a:lnTo>
                  <a:lnTo>
                    <a:pt x="60" y="79"/>
                  </a:lnTo>
                  <a:lnTo>
                    <a:pt x="60" y="77"/>
                  </a:lnTo>
                  <a:lnTo>
                    <a:pt x="60" y="77"/>
                  </a:lnTo>
                  <a:lnTo>
                    <a:pt x="60" y="75"/>
                  </a:lnTo>
                  <a:lnTo>
                    <a:pt x="60" y="75"/>
                  </a:lnTo>
                  <a:lnTo>
                    <a:pt x="60" y="75"/>
                  </a:lnTo>
                  <a:lnTo>
                    <a:pt x="58" y="74"/>
                  </a:lnTo>
                  <a:lnTo>
                    <a:pt x="58" y="74"/>
                  </a:lnTo>
                  <a:lnTo>
                    <a:pt x="58" y="74"/>
                  </a:lnTo>
                  <a:lnTo>
                    <a:pt x="56" y="72"/>
                  </a:lnTo>
                  <a:lnTo>
                    <a:pt x="56" y="72"/>
                  </a:lnTo>
                  <a:lnTo>
                    <a:pt x="56" y="70"/>
                  </a:lnTo>
                  <a:lnTo>
                    <a:pt x="56" y="68"/>
                  </a:lnTo>
                  <a:lnTo>
                    <a:pt x="56" y="68"/>
                  </a:lnTo>
                  <a:lnTo>
                    <a:pt x="56" y="66"/>
                  </a:lnTo>
                  <a:lnTo>
                    <a:pt x="51" y="65"/>
                  </a:lnTo>
                  <a:lnTo>
                    <a:pt x="45" y="65"/>
                  </a:lnTo>
                  <a:lnTo>
                    <a:pt x="45" y="65"/>
                  </a:lnTo>
                  <a:lnTo>
                    <a:pt x="43" y="63"/>
                  </a:lnTo>
                  <a:lnTo>
                    <a:pt x="43" y="61"/>
                  </a:lnTo>
                  <a:lnTo>
                    <a:pt x="43" y="59"/>
                  </a:lnTo>
                  <a:lnTo>
                    <a:pt x="43" y="57"/>
                  </a:lnTo>
                  <a:lnTo>
                    <a:pt x="42" y="57"/>
                  </a:lnTo>
                  <a:lnTo>
                    <a:pt x="40" y="57"/>
                  </a:lnTo>
                  <a:lnTo>
                    <a:pt x="40" y="57"/>
                  </a:lnTo>
                  <a:lnTo>
                    <a:pt x="38" y="57"/>
                  </a:lnTo>
                  <a:lnTo>
                    <a:pt x="38" y="57"/>
                  </a:lnTo>
                  <a:lnTo>
                    <a:pt x="38" y="57"/>
                  </a:lnTo>
                  <a:lnTo>
                    <a:pt x="38" y="59"/>
                  </a:lnTo>
                  <a:lnTo>
                    <a:pt x="38" y="59"/>
                  </a:lnTo>
                  <a:lnTo>
                    <a:pt x="38" y="61"/>
                  </a:lnTo>
                  <a:lnTo>
                    <a:pt x="36" y="61"/>
                  </a:lnTo>
                  <a:lnTo>
                    <a:pt x="36" y="63"/>
                  </a:lnTo>
                  <a:lnTo>
                    <a:pt x="34" y="63"/>
                  </a:lnTo>
                  <a:lnTo>
                    <a:pt x="34" y="63"/>
                  </a:lnTo>
                  <a:lnTo>
                    <a:pt x="33" y="63"/>
                  </a:lnTo>
                  <a:lnTo>
                    <a:pt x="33" y="66"/>
                  </a:lnTo>
                  <a:lnTo>
                    <a:pt x="33" y="66"/>
                  </a:lnTo>
                  <a:lnTo>
                    <a:pt x="31" y="66"/>
                  </a:lnTo>
                  <a:lnTo>
                    <a:pt x="31" y="66"/>
                  </a:lnTo>
                  <a:lnTo>
                    <a:pt x="31" y="68"/>
                  </a:lnTo>
                  <a:lnTo>
                    <a:pt x="33" y="68"/>
                  </a:lnTo>
                  <a:lnTo>
                    <a:pt x="16" y="70"/>
                  </a:lnTo>
                  <a:lnTo>
                    <a:pt x="13" y="70"/>
                  </a:lnTo>
                  <a:lnTo>
                    <a:pt x="11" y="70"/>
                  </a:lnTo>
                  <a:lnTo>
                    <a:pt x="11" y="72"/>
                  </a:lnTo>
                  <a:lnTo>
                    <a:pt x="11" y="72"/>
                  </a:lnTo>
                  <a:lnTo>
                    <a:pt x="18" y="75"/>
                  </a:lnTo>
                  <a:close/>
                  <a:moveTo>
                    <a:pt x="134" y="12"/>
                  </a:moveTo>
                  <a:lnTo>
                    <a:pt x="136" y="12"/>
                  </a:lnTo>
                  <a:lnTo>
                    <a:pt x="136" y="10"/>
                  </a:lnTo>
                  <a:lnTo>
                    <a:pt x="136" y="9"/>
                  </a:lnTo>
                  <a:lnTo>
                    <a:pt x="134" y="7"/>
                  </a:lnTo>
                  <a:lnTo>
                    <a:pt x="134" y="7"/>
                  </a:lnTo>
                  <a:lnTo>
                    <a:pt x="134" y="9"/>
                  </a:lnTo>
                  <a:lnTo>
                    <a:pt x="134" y="10"/>
                  </a:lnTo>
                  <a:lnTo>
                    <a:pt x="134" y="12"/>
                  </a:lnTo>
                  <a:close/>
                  <a:moveTo>
                    <a:pt x="320" y="30"/>
                  </a:moveTo>
                  <a:lnTo>
                    <a:pt x="318" y="29"/>
                  </a:lnTo>
                  <a:lnTo>
                    <a:pt x="318" y="29"/>
                  </a:lnTo>
                  <a:lnTo>
                    <a:pt x="316" y="27"/>
                  </a:lnTo>
                  <a:lnTo>
                    <a:pt x="316" y="25"/>
                  </a:lnTo>
                  <a:lnTo>
                    <a:pt x="314" y="23"/>
                  </a:lnTo>
                  <a:lnTo>
                    <a:pt x="312" y="23"/>
                  </a:lnTo>
                  <a:lnTo>
                    <a:pt x="311" y="19"/>
                  </a:lnTo>
                  <a:lnTo>
                    <a:pt x="309" y="23"/>
                  </a:lnTo>
                  <a:lnTo>
                    <a:pt x="309" y="25"/>
                  </a:lnTo>
                  <a:lnTo>
                    <a:pt x="305" y="27"/>
                  </a:lnTo>
                  <a:lnTo>
                    <a:pt x="303" y="27"/>
                  </a:lnTo>
                  <a:lnTo>
                    <a:pt x="296" y="25"/>
                  </a:lnTo>
                  <a:lnTo>
                    <a:pt x="289" y="25"/>
                  </a:lnTo>
                  <a:lnTo>
                    <a:pt x="280" y="23"/>
                  </a:lnTo>
                  <a:lnTo>
                    <a:pt x="275" y="23"/>
                  </a:lnTo>
                  <a:lnTo>
                    <a:pt x="266" y="23"/>
                  </a:lnTo>
                  <a:lnTo>
                    <a:pt x="257" y="23"/>
                  </a:lnTo>
                  <a:lnTo>
                    <a:pt x="257" y="21"/>
                  </a:lnTo>
                  <a:lnTo>
                    <a:pt x="255" y="21"/>
                  </a:lnTo>
                  <a:lnTo>
                    <a:pt x="251" y="19"/>
                  </a:lnTo>
                  <a:lnTo>
                    <a:pt x="249" y="18"/>
                  </a:lnTo>
                  <a:lnTo>
                    <a:pt x="247" y="14"/>
                  </a:lnTo>
                  <a:lnTo>
                    <a:pt x="246" y="14"/>
                  </a:lnTo>
                  <a:lnTo>
                    <a:pt x="244" y="12"/>
                  </a:lnTo>
                  <a:lnTo>
                    <a:pt x="242" y="12"/>
                  </a:lnTo>
                  <a:lnTo>
                    <a:pt x="240" y="10"/>
                  </a:lnTo>
                  <a:lnTo>
                    <a:pt x="238" y="12"/>
                  </a:lnTo>
                  <a:lnTo>
                    <a:pt x="237" y="12"/>
                  </a:lnTo>
                  <a:lnTo>
                    <a:pt x="237" y="14"/>
                  </a:lnTo>
                  <a:lnTo>
                    <a:pt x="235" y="14"/>
                  </a:lnTo>
                  <a:lnTo>
                    <a:pt x="233" y="12"/>
                  </a:lnTo>
                  <a:lnTo>
                    <a:pt x="231" y="10"/>
                  </a:lnTo>
                  <a:lnTo>
                    <a:pt x="228" y="10"/>
                  </a:lnTo>
                  <a:lnTo>
                    <a:pt x="226" y="9"/>
                  </a:lnTo>
                  <a:lnTo>
                    <a:pt x="224" y="9"/>
                  </a:lnTo>
                  <a:lnTo>
                    <a:pt x="215" y="9"/>
                  </a:lnTo>
                  <a:lnTo>
                    <a:pt x="215" y="9"/>
                  </a:lnTo>
                  <a:lnTo>
                    <a:pt x="215" y="7"/>
                  </a:lnTo>
                  <a:lnTo>
                    <a:pt x="215" y="7"/>
                  </a:lnTo>
                  <a:lnTo>
                    <a:pt x="215" y="7"/>
                  </a:lnTo>
                  <a:lnTo>
                    <a:pt x="213" y="5"/>
                  </a:lnTo>
                  <a:lnTo>
                    <a:pt x="211" y="3"/>
                  </a:lnTo>
                  <a:lnTo>
                    <a:pt x="210" y="3"/>
                  </a:lnTo>
                  <a:lnTo>
                    <a:pt x="210" y="3"/>
                  </a:lnTo>
                  <a:lnTo>
                    <a:pt x="210" y="5"/>
                  </a:lnTo>
                  <a:lnTo>
                    <a:pt x="210" y="5"/>
                  </a:lnTo>
                  <a:lnTo>
                    <a:pt x="210" y="7"/>
                  </a:lnTo>
                  <a:lnTo>
                    <a:pt x="210" y="7"/>
                  </a:lnTo>
                  <a:lnTo>
                    <a:pt x="208" y="7"/>
                  </a:lnTo>
                  <a:lnTo>
                    <a:pt x="208" y="7"/>
                  </a:lnTo>
                  <a:lnTo>
                    <a:pt x="206" y="5"/>
                  </a:lnTo>
                  <a:lnTo>
                    <a:pt x="204" y="3"/>
                  </a:lnTo>
                  <a:lnTo>
                    <a:pt x="204" y="5"/>
                  </a:lnTo>
                  <a:lnTo>
                    <a:pt x="204" y="7"/>
                  </a:lnTo>
                  <a:lnTo>
                    <a:pt x="204" y="9"/>
                  </a:lnTo>
                  <a:lnTo>
                    <a:pt x="202" y="9"/>
                  </a:lnTo>
                  <a:lnTo>
                    <a:pt x="202" y="9"/>
                  </a:lnTo>
                  <a:lnTo>
                    <a:pt x="202" y="9"/>
                  </a:lnTo>
                  <a:lnTo>
                    <a:pt x="201" y="9"/>
                  </a:lnTo>
                  <a:lnTo>
                    <a:pt x="201" y="7"/>
                  </a:lnTo>
                  <a:lnTo>
                    <a:pt x="201" y="5"/>
                  </a:lnTo>
                  <a:lnTo>
                    <a:pt x="199" y="3"/>
                  </a:lnTo>
                  <a:lnTo>
                    <a:pt x="201" y="3"/>
                  </a:lnTo>
                  <a:lnTo>
                    <a:pt x="197" y="0"/>
                  </a:lnTo>
                  <a:lnTo>
                    <a:pt x="195" y="0"/>
                  </a:lnTo>
                  <a:lnTo>
                    <a:pt x="195" y="1"/>
                  </a:lnTo>
                  <a:lnTo>
                    <a:pt x="195" y="1"/>
                  </a:lnTo>
                  <a:lnTo>
                    <a:pt x="195" y="1"/>
                  </a:lnTo>
                  <a:lnTo>
                    <a:pt x="195" y="1"/>
                  </a:lnTo>
                  <a:lnTo>
                    <a:pt x="195" y="3"/>
                  </a:lnTo>
                  <a:lnTo>
                    <a:pt x="195" y="5"/>
                  </a:lnTo>
                  <a:lnTo>
                    <a:pt x="197" y="7"/>
                  </a:lnTo>
                  <a:lnTo>
                    <a:pt x="197" y="9"/>
                  </a:lnTo>
                  <a:lnTo>
                    <a:pt x="195" y="9"/>
                  </a:lnTo>
                  <a:lnTo>
                    <a:pt x="195" y="10"/>
                  </a:lnTo>
                  <a:lnTo>
                    <a:pt x="193" y="9"/>
                  </a:lnTo>
                  <a:lnTo>
                    <a:pt x="191" y="9"/>
                  </a:lnTo>
                  <a:lnTo>
                    <a:pt x="190" y="5"/>
                  </a:lnTo>
                  <a:lnTo>
                    <a:pt x="190" y="5"/>
                  </a:lnTo>
                  <a:lnTo>
                    <a:pt x="188" y="5"/>
                  </a:lnTo>
                  <a:lnTo>
                    <a:pt x="188" y="3"/>
                  </a:lnTo>
                  <a:lnTo>
                    <a:pt x="186" y="0"/>
                  </a:lnTo>
                  <a:lnTo>
                    <a:pt x="184" y="0"/>
                  </a:lnTo>
                  <a:lnTo>
                    <a:pt x="184" y="1"/>
                  </a:lnTo>
                  <a:lnTo>
                    <a:pt x="184" y="5"/>
                  </a:lnTo>
                  <a:lnTo>
                    <a:pt x="186" y="9"/>
                  </a:lnTo>
                  <a:lnTo>
                    <a:pt x="186" y="10"/>
                  </a:lnTo>
                  <a:lnTo>
                    <a:pt x="188" y="10"/>
                  </a:lnTo>
                  <a:lnTo>
                    <a:pt x="188" y="12"/>
                  </a:lnTo>
                  <a:lnTo>
                    <a:pt x="188" y="12"/>
                  </a:lnTo>
                  <a:lnTo>
                    <a:pt x="188" y="12"/>
                  </a:lnTo>
                  <a:lnTo>
                    <a:pt x="182" y="12"/>
                  </a:lnTo>
                  <a:lnTo>
                    <a:pt x="181" y="14"/>
                  </a:lnTo>
                  <a:lnTo>
                    <a:pt x="181" y="14"/>
                  </a:lnTo>
                  <a:lnTo>
                    <a:pt x="181" y="18"/>
                  </a:lnTo>
                  <a:lnTo>
                    <a:pt x="181" y="18"/>
                  </a:lnTo>
                  <a:lnTo>
                    <a:pt x="170" y="14"/>
                  </a:lnTo>
                  <a:lnTo>
                    <a:pt x="168" y="12"/>
                  </a:lnTo>
                  <a:lnTo>
                    <a:pt x="166" y="12"/>
                  </a:lnTo>
                  <a:lnTo>
                    <a:pt x="166" y="12"/>
                  </a:lnTo>
                  <a:lnTo>
                    <a:pt x="166" y="16"/>
                  </a:lnTo>
                  <a:lnTo>
                    <a:pt x="164" y="16"/>
                  </a:lnTo>
                  <a:lnTo>
                    <a:pt x="164" y="16"/>
                  </a:lnTo>
                  <a:lnTo>
                    <a:pt x="163" y="14"/>
                  </a:lnTo>
                  <a:lnTo>
                    <a:pt x="161" y="14"/>
                  </a:lnTo>
                  <a:lnTo>
                    <a:pt x="157" y="14"/>
                  </a:lnTo>
                  <a:lnTo>
                    <a:pt x="155" y="14"/>
                  </a:lnTo>
                  <a:lnTo>
                    <a:pt x="152" y="10"/>
                  </a:lnTo>
                  <a:lnTo>
                    <a:pt x="150" y="9"/>
                  </a:lnTo>
                  <a:lnTo>
                    <a:pt x="150" y="10"/>
                  </a:lnTo>
                  <a:lnTo>
                    <a:pt x="150" y="10"/>
                  </a:lnTo>
                  <a:lnTo>
                    <a:pt x="150" y="10"/>
                  </a:lnTo>
                  <a:lnTo>
                    <a:pt x="150" y="12"/>
                  </a:lnTo>
                  <a:lnTo>
                    <a:pt x="150" y="12"/>
                  </a:lnTo>
                  <a:lnTo>
                    <a:pt x="150" y="14"/>
                  </a:lnTo>
                  <a:lnTo>
                    <a:pt x="150" y="14"/>
                  </a:lnTo>
                  <a:lnTo>
                    <a:pt x="150" y="14"/>
                  </a:lnTo>
                  <a:lnTo>
                    <a:pt x="150" y="16"/>
                  </a:lnTo>
                  <a:lnTo>
                    <a:pt x="152" y="16"/>
                  </a:lnTo>
                  <a:lnTo>
                    <a:pt x="152" y="18"/>
                  </a:lnTo>
                  <a:lnTo>
                    <a:pt x="150" y="19"/>
                  </a:lnTo>
                  <a:lnTo>
                    <a:pt x="150" y="19"/>
                  </a:lnTo>
                  <a:lnTo>
                    <a:pt x="148" y="21"/>
                  </a:lnTo>
                  <a:lnTo>
                    <a:pt x="148" y="21"/>
                  </a:lnTo>
                  <a:lnTo>
                    <a:pt x="146" y="19"/>
                  </a:lnTo>
                  <a:lnTo>
                    <a:pt x="146" y="18"/>
                  </a:lnTo>
                  <a:lnTo>
                    <a:pt x="145" y="16"/>
                  </a:lnTo>
                  <a:lnTo>
                    <a:pt x="145" y="16"/>
                  </a:lnTo>
                  <a:lnTo>
                    <a:pt x="145" y="16"/>
                  </a:lnTo>
                  <a:lnTo>
                    <a:pt x="145" y="16"/>
                  </a:lnTo>
                  <a:lnTo>
                    <a:pt x="143" y="18"/>
                  </a:lnTo>
                  <a:lnTo>
                    <a:pt x="143" y="18"/>
                  </a:lnTo>
                  <a:lnTo>
                    <a:pt x="143" y="18"/>
                  </a:lnTo>
                  <a:lnTo>
                    <a:pt x="141" y="18"/>
                  </a:lnTo>
                  <a:lnTo>
                    <a:pt x="141" y="19"/>
                  </a:lnTo>
                  <a:lnTo>
                    <a:pt x="143" y="19"/>
                  </a:lnTo>
                  <a:lnTo>
                    <a:pt x="143" y="19"/>
                  </a:lnTo>
                  <a:lnTo>
                    <a:pt x="143" y="21"/>
                  </a:lnTo>
                  <a:lnTo>
                    <a:pt x="143" y="21"/>
                  </a:lnTo>
                  <a:lnTo>
                    <a:pt x="141" y="21"/>
                  </a:lnTo>
                  <a:lnTo>
                    <a:pt x="139" y="19"/>
                  </a:lnTo>
                  <a:lnTo>
                    <a:pt x="137" y="19"/>
                  </a:lnTo>
                  <a:lnTo>
                    <a:pt x="137" y="19"/>
                  </a:lnTo>
                  <a:lnTo>
                    <a:pt x="136" y="19"/>
                  </a:lnTo>
                  <a:lnTo>
                    <a:pt x="136" y="21"/>
                  </a:lnTo>
                  <a:lnTo>
                    <a:pt x="134" y="19"/>
                  </a:lnTo>
                  <a:lnTo>
                    <a:pt x="132" y="18"/>
                  </a:lnTo>
                  <a:lnTo>
                    <a:pt x="132" y="18"/>
                  </a:lnTo>
                  <a:lnTo>
                    <a:pt x="130" y="18"/>
                  </a:lnTo>
                  <a:lnTo>
                    <a:pt x="126" y="18"/>
                  </a:lnTo>
                  <a:lnTo>
                    <a:pt x="126" y="19"/>
                  </a:lnTo>
                  <a:lnTo>
                    <a:pt x="126" y="21"/>
                  </a:lnTo>
                  <a:lnTo>
                    <a:pt x="125" y="23"/>
                  </a:lnTo>
                  <a:lnTo>
                    <a:pt x="123" y="23"/>
                  </a:lnTo>
                  <a:lnTo>
                    <a:pt x="119" y="23"/>
                  </a:lnTo>
                  <a:lnTo>
                    <a:pt x="117" y="25"/>
                  </a:lnTo>
                  <a:lnTo>
                    <a:pt x="119" y="25"/>
                  </a:lnTo>
                  <a:lnTo>
                    <a:pt x="121" y="27"/>
                  </a:lnTo>
                  <a:lnTo>
                    <a:pt x="121" y="29"/>
                  </a:lnTo>
                  <a:lnTo>
                    <a:pt x="119" y="30"/>
                  </a:lnTo>
                  <a:lnTo>
                    <a:pt x="117" y="29"/>
                  </a:lnTo>
                  <a:lnTo>
                    <a:pt x="116" y="27"/>
                  </a:lnTo>
                  <a:lnTo>
                    <a:pt x="114" y="25"/>
                  </a:lnTo>
                  <a:lnTo>
                    <a:pt x="114" y="25"/>
                  </a:lnTo>
                  <a:lnTo>
                    <a:pt x="112" y="25"/>
                  </a:lnTo>
                  <a:lnTo>
                    <a:pt x="112" y="25"/>
                  </a:lnTo>
                  <a:lnTo>
                    <a:pt x="112" y="27"/>
                  </a:lnTo>
                  <a:lnTo>
                    <a:pt x="110" y="29"/>
                  </a:lnTo>
                  <a:lnTo>
                    <a:pt x="112" y="29"/>
                  </a:lnTo>
                  <a:lnTo>
                    <a:pt x="114" y="34"/>
                  </a:lnTo>
                  <a:lnTo>
                    <a:pt x="116" y="36"/>
                  </a:lnTo>
                  <a:lnTo>
                    <a:pt x="114" y="38"/>
                  </a:lnTo>
                  <a:lnTo>
                    <a:pt x="112" y="36"/>
                  </a:lnTo>
                  <a:lnTo>
                    <a:pt x="108" y="36"/>
                  </a:lnTo>
                  <a:lnTo>
                    <a:pt x="107" y="36"/>
                  </a:lnTo>
                  <a:lnTo>
                    <a:pt x="105" y="36"/>
                  </a:lnTo>
                  <a:lnTo>
                    <a:pt x="103" y="36"/>
                  </a:lnTo>
                  <a:lnTo>
                    <a:pt x="98" y="36"/>
                  </a:lnTo>
                  <a:lnTo>
                    <a:pt x="96" y="36"/>
                  </a:lnTo>
                  <a:lnTo>
                    <a:pt x="96" y="38"/>
                  </a:lnTo>
                  <a:lnTo>
                    <a:pt x="96" y="38"/>
                  </a:lnTo>
                  <a:lnTo>
                    <a:pt x="98" y="39"/>
                  </a:lnTo>
                  <a:lnTo>
                    <a:pt x="98" y="39"/>
                  </a:lnTo>
                  <a:lnTo>
                    <a:pt x="96" y="41"/>
                  </a:lnTo>
                  <a:lnTo>
                    <a:pt x="96" y="41"/>
                  </a:lnTo>
                  <a:lnTo>
                    <a:pt x="96" y="41"/>
                  </a:lnTo>
                  <a:lnTo>
                    <a:pt x="92" y="38"/>
                  </a:lnTo>
                  <a:lnTo>
                    <a:pt x="92" y="38"/>
                  </a:lnTo>
                  <a:lnTo>
                    <a:pt x="90" y="39"/>
                  </a:lnTo>
                  <a:lnTo>
                    <a:pt x="90" y="39"/>
                  </a:lnTo>
                  <a:lnTo>
                    <a:pt x="89" y="41"/>
                  </a:lnTo>
                  <a:lnTo>
                    <a:pt x="89" y="41"/>
                  </a:lnTo>
                  <a:lnTo>
                    <a:pt x="89" y="41"/>
                  </a:lnTo>
                  <a:lnTo>
                    <a:pt x="89" y="41"/>
                  </a:lnTo>
                  <a:lnTo>
                    <a:pt x="87" y="41"/>
                  </a:lnTo>
                  <a:lnTo>
                    <a:pt x="87" y="41"/>
                  </a:lnTo>
                  <a:lnTo>
                    <a:pt x="83" y="43"/>
                  </a:lnTo>
                  <a:lnTo>
                    <a:pt x="83" y="47"/>
                  </a:lnTo>
                  <a:lnTo>
                    <a:pt x="85" y="50"/>
                  </a:lnTo>
                  <a:lnTo>
                    <a:pt x="85" y="56"/>
                  </a:lnTo>
                  <a:lnTo>
                    <a:pt x="85" y="56"/>
                  </a:lnTo>
                  <a:lnTo>
                    <a:pt x="85" y="54"/>
                  </a:lnTo>
                  <a:lnTo>
                    <a:pt x="83" y="56"/>
                  </a:lnTo>
                  <a:lnTo>
                    <a:pt x="81" y="57"/>
                  </a:lnTo>
                  <a:lnTo>
                    <a:pt x="81" y="59"/>
                  </a:lnTo>
                  <a:lnTo>
                    <a:pt x="81" y="61"/>
                  </a:lnTo>
                  <a:lnTo>
                    <a:pt x="81" y="61"/>
                  </a:lnTo>
                  <a:lnTo>
                    <a:pt x="80" y="61"/>
                  </a:lnTo>
                  <a:lnTo>
                    <a:pt x="80" y="61"/>
                  </a:lnTo>
                  <a:lnTo>
                    <a:pt x="81" y="63"/>
                  </a:lnTo>
                  <a:lnTo>
                    <a:pt x="83" y="65"/>
                  </a:lnTo>
                  <a:lnTo>
                    <a:pt x="85" y="65"/>
                  </a:lnTo>
                  <a:lnTo>
                    <a:pt x="87" y="65"/>
                  </a:lnTo>
                  <a:lnTo>
                    <a:pt x="87" y="66"/>
                  </a:lnTo>
                  <a:lnTo>
                    <a:pt x="87" y="66"/>
                  </a:lnTo>
                  <a:lnTo>
                    <a:pt x="87" y="66"/>
                  </a:lnTo>
                  <a:lnTo>
                    <a:pt x="87" y="65"/>
                  </a:lnTo>
                  <a:lnTo>
                    <a:pt x="87" y="65"/>
                  </a:lnTo>
                  <a:lnTo>
                    <a:pt x="87" y="65"/>
                  </a:lnTo>
                  <a:lnTo>
                    <a:pt x="89" y="63"/>
                  </a:lnTo>
                  <a:lnTo>
                    <a:pt x="89" y="63"/>
                  </a:lnTo>
                  <a:lnTo>
                    <a:pt x="90" y="63"/>
                  </a:lnTo>
                  <a:lnTo>
                    <a:pt x="90" y="63"/>
                  </a:lnTo>
                  <a:lnTo>
                    <a:pt x="90" y="61"/>
                  </a:lnTo>
                  <a:lnTo>
                    <a:pt x="89" y="59"/>
                  </a:lnTo>
                  <a:lnTo>
                    <a:pt x="87" y="57"/>
                  </a:lnTo>
                  <a:lnTo>
                    <a:pt x="89" y="59"/>
                  </a:lnTo>
                  <a:lnTo>
                    <a:pt x="90" y="59"/>
                  </a:lnTo>
                  <a:lnTo>
                    <a:pt x="90" y="61"/>
                  </a:lnTo>
                  <a:lnTo>
                    <a:pt x="90" y="65"/>
                  </a:lnTo>
                  <a:lnTo>
                    <a:pt x="90" y="65"/>
                  </a:lnTo>
                  <a:lnTo>
                    <a:pt x="90" y="66"/>
                  </a:lnTo>
                  <a:lnTo>
                    <a:pt x="90" y="66"/>
                  </a:lnTo>
                  <a:lnTo>
                    <a:pt x="89" y="68"/>
                  </a:lnTo>
                  <a:lnTo>
                    <a:pt x="87" y="68"/>
                  </a:lnTo>
                  <a:lnTo>
                    <a:pt x="87" y="68"/>
                  </a:lnTo>
                  <a:lnTo>
                    <a:pt x="87" y="68"/>
                  </a:lnTo>
                  <a:lnTo>
                    <a:pt x="85" y="68"/>
                  </a:lnTo>
                  <a:lnTo>
                    <a:pt x="81" y="68"/>
                  </a:lnTo>
                  <a:lnTo>
                    <a:pt x="80" y="70"/>
                  </a:lnTo>
                  <a:lnTo>
                    <a:pt x="80" y="72"/>
                  </a:lnTo>
                  <a:lnTo>
                    <a:pt x="81" y="74"/>
                  </a:lnTo>
                  <a:lnTo>
                    <a:pt x="83" y="75"/>
                  </a:lnTo>
                  <a:lnTo>
                    <a:pt x="85" y="81"/>
                  </a:lnTo>
                  <a:lnTo>
                    <a:pt x="85" y="81"/>
                  </a:lnTo>
                  <a:lnTo>
                    <a:pt x="83" y="81"/>
                  </a:lnTo>
                  <a:lnTo>
                    <a:pt x="83" y="83"/>
                  </a:lnTo>
                  <a:lnTo>
                    <a:pt x="80" y="86"/>
                  </a:lnTo>
                  <a:lnTo>
                    <a:pt x="83" y="85"/>
                  </a:lnTo>
                  <a:lnTo>
                    <a:pt x="85" y="85"/>
                  </a:lnTo>
                  <a:lnTo>
                    <a:pt x="85" y="85"/>
                  </a:lnTo>
                  <a:lnTo>
                    <a:pt x="87" y="85"/>
                  </a:lnTo>
                  <a:lnTo>
                    <a:pt x="87" y="85"/>
                  </a:lnTo>
                  <a:lnTo>
                    <a:pt x="87" y="85"/>
                  </a:lnTo>
                  <a:lnTo>
                    <a:pt x="89" y="83"/>
                  </a:lnTo>
                  <a:lnTo>
                    <a:pt x="89" y="83"/>
                  </a:lnTo>
                  <a:lnTo>
                    <a:pt x="92" y="83"/>
                  </a:lnTo>
                  <a:lnTo>
                    <a:pt x="96" y="83"/>
                  </a:lnTo>
                  <a:lnTo>
                    <a:pt x="96" y="83"/>
                  </a:lnTo>
                  <a:lnTo>
                    <a:pt x="98" y="85"/>
                  </a:lnTo>
                  <a:lnTo>
                    <a:pt x="98" y="83"/>
                  </a:lnTo>
                  <a:lnTo>
                    <a:pt x="99" y="83"/>
                  </a:lnTo>
                  <a:lnTo>
                    <a:pt x="101" y="85"/>
                  </a:lnTo>
                  <a:lnTo>
                    <a:pt x="103" y="86"/>
                  </a:lnTo>
                  <a:lnTo>
                    <a:pt x="101" y="85"/>
                  </a:lnTo>
                  <a:lnTo>
                    <a:pt x="99" y="85"/>
                  </a:lnTo>
                  <a:lnTo>
                    <a:pt x="99" y="85"/>
                  </a:lnTo>
                  <a:lnTo>
                    <a:pt x="98" y="85"/>
                  </a:lnTo>
                  <a:lnTo>
                    <a:pt x="98" y="86"/>
                  </a:lnTo>
                  <a:lnTo>
                    <a:pt x="98" y="86"/>
                  </a:lnTo>
                  <a:lnTo>
                    <a:pt x="99" y="88"/>
                  </a:lnTo>
                  <a:lnTo>
                    <a:pt x="99" y="88"/>
                  </a:lnTo>
                  <a:lnTo>
                    <a:pt x="99" y="88"/>
                  </a:lnTo>
                  <a:lnTo>
                    <a:pt x="99" y="90"/>
                  </a:lnTo>
                  <a:lnTo>
                    <a:pt x="99" y="90"/>
                  </a:lnTo>
                  <a:lnTo>
                    <a:pt x="98" y="90"/>
                  </a:lnTo>
                  <a:lnTo>
                    <a:pt x="96" y="90"/>
                  </a:lnTo>
                  <a:lnTo>
                    <a:pt x="94" y="88"/>
                  </a:lnTo>
                  <a:lnTo>
                    <a:pt x="94" y="88"/>
                  </a:lnTo>
                  <a:lnTo>
                    <a:pt x="92" y="88"/>
                  </a:lnTo>
                  <a:lnTo>
                    <a:pt x="90" y="88"/>
                  </a:lnTo>
                  <a:lnTo>
                    <a:pt x="89" y="88"/>
                  </a:lnTo>
                  <a:lnTo>
                    <a:pt x="87" y="88"/>
                  </a:lnTo>
                  <a:lnTo>
                    <a:pt x="85" y="88"/>
                  </a:lnTo>
                  <a:lnTo>
                    <a:pt x="85" y="88"/>
                  </a:lnTo>
                  <a:lnTo>
                    <a:pt x="85" y="90"/>
                  </a:lnTo>
                  <a:lnTo>
                    <a:pt x="87" y="90"/>
                  </a:lnTo>
                  <a:lnTo>
                    <a:pt x="87" y="92"/>
                  </a:lnTo>
                  <a:lnTo>
                    <a:pt x="87" y="92"/>
                  </a:lnTo>
                  <a:lnTo>
                    <a:pt x="85" y="92"/>
                  </a:lnTo>
                  <a:lnTo>
                    <a:pt x="85" y="92"/>
                  </a:lnTo>
                  <a:lnTo>
                    <a:pt x="85" y="92"/>
                  </a:lnTo>
                  <a:lnTo>
                    <a:pt x="83" y="92"/>
                  </a:lnTo>
                  <a:lnTo>
                    <a:pt x="83" y="95"/>
                  </a:lnTo>
                  <a:lnTo>
                    <a:pt x="83" y="97"/>
                  </a:lnTo>
                  <a:lnTo>
                    <a:pt x="85" y="99"/>
                  </a:lnTo>
                  <a:lnTo>
                    <a:pt x="85" y="101"/>
                  </a:lnTo>
                  <a:lnTo>
                    <a:pt x="85" y="103"/>
                  </a:lnTo>
                  <a:lnTo>
                    <a:pt x="83" y="103"/>
                  </a:lnTo>
                  <a:lnTo>
                    <a:pt x="83" y="104"/>
                  </a:lnTo>
                  <a:lnTo>
                    <a:pt x="83" y="106"/>
                  </a:lnTo>
                  <a:lnTo>
                    <a:pt x="85" y="106"/>
                  </a:lnTo>
                  <a:lnTo>
                    <a:pt x="85" y="106"/>
                  </a:lnTo>
                  <a:lnTo>
                    <a:pt x="85" y="104"/>
                  </a:lnTo>
                  <a:lnTo>
                    <a:pt x="87" y="104"/>
                  </a:lnTo>
                  <a:lnTo>
                    <a:pt x="87" y="103"/>
                  </a:lnTo>
                  <a:lnTo>
                    <a:pt x="87" y="104"/>
                  </a:lnTo>
                  <a:lnTo>
                    <a:pt x="87" y="104"/>
                  </a:lnTo>
                  <a:lnTo>
                    <a:pt x="87" y="106"/>
                  </a:lnTo>
                  <a:lnTo>
                    <a:pt x="89" y="108"/>
                  </a:lnTo>
                  <a:lnTo>
                    <a:pt x="89" y="108"/>
                  </a:lnTo>
                  <a:lnTo>
                    <a:pt x="90" y="108"/>
                  </a:lnTo>
                  <a:lnTo>
                    <a:pt x="90" y="108"/>
                  </a:lnTo>
                  <a:lnTo>
                    <a:pt x="92" y="108"/>
                  </a:lnTo>
                  <a:lnTo>
                    <a:pt x="92" y="110"/>
                  </a:lnTo>
                  <a:lnTo>
                    <a:pt x="92" y="112"/>
                  </a:lnTo>
                  <a:lnTo>
                    <a:pt x="92" y="115"/>
                  </a:lnTo>
                  <a:lnTo>
                    <a:pt x="92" y="117"/>
                  </a:lnTo>
                  <a:lnTo>
                    <a:pt x="92" y="117"/>
                  </a:lnTo>
                  <a:lnTo>
                    <a:pt x="92" y="119"/>
                  </a:lnTo>
                  <a:lnTo>
                    <a:pt x="92" y="121"/>
                  </a:lnTo>
                  <a:lnTo>
                    <a:pt x="94" y="121"/>
                  </a:lnTo>
                  <a:lnTo>
                    <a:pt x="94" y="121"/>
                  </a:lnTo>
                  <a:lnTo>
                    <a:pt x="94" y="122"/>
                  </a:lnTo>
                  <a:lnTo>
                    <a:pt x="94" y="124"/>
                  </a:lnTo>
                  <a:lnTo>
                    <a:pt x="94" y="124"/>
                  </a:lnTo>
                  <a:lnTo>
                    <a:pt x="96" y="126"/>
                  </a:lnTo>
                  <a:lnTo>
                    <a:pt x="96" y="126"/>
                  </a:lnTo>
                  <a:lnTo>
                    <a:pt x="96" y="126"/>
                  </a:lnTo>
                  <a:lnTo>
                    <a:pt x="96" y="126"/>
                  </a:lnTo>
                  <a:lnTo>
                    <a:pt x="96" y="126"/>
                  </a:lnTo>
                  <a:lnTo>
                    <a:pt x="96" y="126"/>
                  </a:lnTo>
                  <a:lnTo>
                    <a:pt x="98" y="126"/>
                  </a:lnTo>
                  <a:lnTo>
                    <a:pt x="98" y="126"/>
                  </a:lnTo>
                  <a:lnTo>
                    <a:pt x="98" y="126"/>
                  </a:lnTo>
                  <a:lnTo>
                    <a:pt x="98" y="126"/>
                  </a:lnTo>
                  <a:lnTo>
                    <a:pt x="99" y="126"/>
                  </a:lnTo>
                  <a:lnTo>
                    <a:pt x="99" y="126"/>
                  </a:lnTo>
                  <a:lnTo>
                    <a:pt x="99" y="126"/>
                  </a:lnTo>
                  <a:lnTo>
                    <a:pt x="99" y="126"/>
                  </a:lnTo>
                  <a:lnTo>
                    <a:pt x="99" y="126"/>
                  </a:lnTo>
                  <a:lnTo>
                    <a:pt x="101" y="126"/>
                  </a:lnTo>
                  <a:lnTo>
                    <a:pt x="101" y="126"/>
                  </a:lnTo>
                  <a:lnTo>
                    <a:pt x="101" y="128"/>
                  </a:lnTo>
                  <a:lnTo>
                    <a:pt x="103" y="128"/>
                  </a:lnTo>
                  <a:lnTo>
                    <a:pt x="107" y="130"/>
                  </a:lnTo>
                  <a:lnTo>
                    <a:pt x="108" y="131"/>
                  </a:lnTo>
                  <a:lnTo>
                    <a:pt x="110" y="133"/>
                  </a:lnTo>
                  <a:lnTo>
                    <a:pt x="112" y="135"/>
                  </a:lnTo>
                  <a:lnTo>
                    <a:pt x="112" y="137"/>
                  </a:lnTo>
                  <a:lnTo>
                    <a:pt x="114" y="137"/>
                  </a:lnTo>
                  <a:lnTo>
                    <a:pt x="114" y="137"/>
                  </a:lnTo>
                  <a:lnTo>
                    <a:pt x="116" y="133"/>
                  </a:lnTo>
                  <a:lnTo>
                    <a:pt x="116" y="133"/>
                  </a:lnTo>
                  <a:lnTo>
                    <a:pt x="117" y="133"/>
                  </a:lnTo>
                  <a:lnTo>
                    <a:pt x="119" y="133"/>
                  </a:lnTo>
                  <a:lnTo>
                    <a:pt x="119" y="133"/>
                  </a:lnTo>
                  <a:lnTo>
                    <a:pt x="121" y="133"/>
                  </a:lnTo>
                  <a:lnTo>
                    <a:pt x="121" y="131"/>
                  </a:lnTo>
                  <a:lnTo>
                    <a:pt x="123" y="130"/>
                  </a:lnTo>
                  <a:lnTo>
                    <a:pt x="123" y="128"/>
                  </a:lnTo>
                  <a:lnTo>
                    <a:pt x="123" y="128"/>
                  </a:lnTo>
                  <a:lnTo>
                    <a:pt x="123" y="126"/>
                  </a:lnTo>
                  <a:lnTo>
                    <a:pt x="123" y="124"/>
                  </a:lnTo>
                  <a:lnTo>
                    <a:pt x="125" y="124"/>
                  </a:lnTo>
                  <a:lnTo>
                    <a:pt x="125" y="122"/>
                  </a:lnTo>
                  <a:lnTo>
                    <a:pt x="126" y="122"/>
                  </a:lnTo>
                  <a:lnTo>
                    <a:pt x="128" y="122"/>
                  </a:lnTo>
                  <a:lnTo>
                    <a:pt x="130" y="122"/>
                  </a:lnTo>
                  <a:lnTo>
                    <a:pt x="136" y="126"/>
                  </a:lnTo>
                  <a:lnTo>
                    <a:pt x="136" y="128"/>
                  </a:lnTo>
                  <a:lnTo>
                    <a:pt x="136" y="130"/>
                  </a:lnTo>
                  <a:lnTo>
                    <a:pt x="136" y="133"/>
                  </a:lnTo>
                  <a:lnTo>
                    <a:pt x="134" y="133"/>
                  </a:lnTo>
                  <a:lnTo>
                    <a:pt x="132" y="135"/>
                  </a:lnTo>
                  <a:lnTo>
                    <a:pt x="132" y="135"/>
                  </a:lnTo>
                  <a:lnTo>
                    <a:pt x="132" y="137"/>
                  </a:lnTo>
                  <a:lnTo>
                    <a:pt x="132" y="139"/>
                  </a:lnTo>
                  <a:lnTo>
                    <a:pt x="132" y="139"/>
                  </a:lnTo>
                  <a:lnTo>
                    <a:pt x="130" y="141"/>
                  </a:lnTo>
                  <a:lnTo>
                    <a:pt x="130" y="142"/>
                  </a:lnTo>
                  <a:lnTo>
                    <a:pt x="130" y="142"/>
                  </a:lnTo>
                  <a:lnTo>
                    <a:pt x="132" y="144"/>
                  </a:lnTo>
                  <a:lnTo>
                    <a:pt x="132" y="146"/>
                  </a:lnTo>
                  <a:lnTo>
                    <a:pt x="132" y="146"/>
                  </a:lnTo>
                  <a:lnTo>
                    <a:pt x="132" y="148"/>
                  </a:lnTo>
                  <a:lnTo>
                    <a:pt x="130" y="153"/>
                  </a:lnTo>
                  <a:lnTo>
                    <a:pt x="130" y="155"/>
                  </a:lnTo>
                  <a:lnTo>
                    <a:pt x="128" y="157"/>
                  </a:lnTo>
                  <a:lnTo>
                    <a:pt x="126" y="160"/>
                  </a:lnTo>
                  <a:lnTo>
                    <a:pt x="125" y="168"/>
                  </a:lnTo>
                  <a:lnTo>
                    <a:pt x="125" y="168"/>
                  </a:lnTo>
                  <a:lnTo>
                    <a:pt x="125" y="169"/>
                  </a:lnTo>
                  <a:lnTo>
                    <a:pt x="123" y="169"/>
                  </a:lnTo>
                  <a:lnTo>
                    <a:pt x="123" y="171"/>
                  </a:lnTo>
                  <a:lnTo>
                    <a:pt x="123" y="171"/>
                  </a:lnTo>
                  <a:lnTo>
                    <a:pt x="123" y="171"/>
                  </a:lnTo>
                  <a:lnTo>
                    <a:pt x="125" y="173"/>
                  </a:lnTo>
                  <a:lnTo>
                    <a:pt x="126" y="173"/>
                  </a:lnTo>
                  <a:lnTo>
                    <a:pt x="128" y="173"/>
                  </a:lnTo>
                  <a:lnTo>
                    <a:pt x="128" y="171"/>
                  </a:lnTo>
                  <a:lnTo>
                    <a:pt x="128" y="169"/>
                  </a:lnTo>
                  <a:lnTo>
                    <a:pt x="130" y="168"/>
                  </a:lnTo>
                  <a:lnTo>
                    <a:pt x="132" y="168"/>
                  </a:lnTo>
                  <a:lnTo>
                    <a:pt x="134" y="166"/>
                  </a:lnTo>
                  <a:lnTo>
                    <a:pt x="136" y="164"/>
                  </a:lnTo>
                  <a:lnTo>
                    <a:pt x="139" y="166"/>
                  </a:lnTo>
                  <a:lnTo>
                    <a:pt x="141" y="164"/>
                  </a:lnTo>
                  <a:lnTo>
                    <a:pt x="143" y="164"/>
                  </a:lnTo>
                  <a:lnTo>
                    <a:pt x="143" y="162"/>
                  </a:lnTo>
                  <a:lnTo>
                    <a:pt x="145" y="160"/>
                  </a:lnTo>
                  <a:lnTo>
                    <a:pt x="146" y="160"/>
                  </a:lnTo>
                  <a:lnTo>
                    <a:pt x="146" y="162"/>
                  </a:lnTo>
                  <a:lnTo>
                    <a:pt x="148" y="162"/>
                  </a:lnTo>
                  <a:lnTo>
                    <a:pt x="148" y="162"/>
                  </a:lnTo>
                  <a:lnTo>
                    <a:pt x="150" y="160"/>
                  </a:lnTo>
                  <a:lnTo>
                    <a:pt x="152" y="160"/>
                  </a:lnTo>
                  <a:lnTo>
                    <a:pt x="155" y="160"/>
                  </a:lnTo>
                  <a:lnTo>
                    <a:pt x="157" y="159"/>
                  </a:lnTo>
                  <a:lnTo>
                    <a:pt x="159" y="155"/>
                  </a:lnTo>
                  <a:lnTo>
                    <a:pt x="161" y="155"/>
                  </a:lnTo>
                  <a:lnTo>
                    <a:pt x="161" y="155"/>
                  </a:lnTo>
                  <a:lnTo>
                    <a:pt x="163" y="153"/>
                  </a:lnTo>
                  <a:lnTo>
                    <a:pt x="164" y="153"/>
                  </a:lnTo>
                  <a:lnTo>
                    <a:pt x="166" y="155"/>
                  </a:lnTo>
                  <a:lnTo>
                    <a:pt x="166" y="157"/>
                  </a:lnTo>
                  <a:lnTo>
                    <a:pt x="168" y="159"/>
                  </a:lnTo>
                  <a:lnTo>
                    <a:pt x="168" y="160"/>
                  </a:lnTo>
                  <a:lnTo>
                    <a:pt x="168" y="162"/>
                  </a:lnTo>
                  <a:lnTo>
                    <a:pt x="170" y="162"/>
                  </a:lnTo>
                  <a:lnTo>
                    <a:pt x="172" y="160"/>
                  </a:lnTo>
                  <a:lnTo>
                    <a:pt x="172" y="160"/>
                  </a:lnTo>
                  <a:lnTo>
                    <a:pt x="172" y="159"/>
                  </a:lnTo>
                  <a:lnTo>
                    <a:pt x="170" y="155"/>
                  </a:lnTo>
                  <a:lnTo>
                    <a:pt x="170" y="153"/>
                  </a:lnTo>
                  <a:lnTo>
                    <a:pt x="172" y="153"/>
                  </a:lnTo>
                  <a:lnTo>
                    <a:pt x="172" y="153"/>
                  </a:lnTo>
                  <a:lnTo>
                    <a:pt x="173" y="155"/>
                  </a:lnTo>
                  <a:lnTo>
                    <a:pt x="173" y="155"/>
                  </a:lnTo>
                  <a:lnTo>
                    <a:pt x="173" y="157"/>
                  </a:lnTo>
                  <a:lnTo>
                    <a:pt x="173" y="157"/>
                  </a:lnTo>
                  <a:lnTo>
                    <a:pt x="175" y="157"/>
                  </a:lnTo>
                  <a:lnTo>
                    <a:pt x="175" y="157"/>
                  </a:lnTo>
                  <a:lnTo>
                    <a:pt x="175" y="157"/>
                  </a:lnTo>
                  <a:lnTo>
                    <a:pt x="175" y="157"/>
                  </a:lnTo>
                  <a:lnTo>
                    <a:pt x="177" y="159"/>
                  </a:lnTo>
                  <a:lnTo>
                    <a:pt x="181" y="162"/>
                  </a:lnTo>
                  <a:lnTo>
                    <a:pt x="182" y="164"/>
                  </a:lnTo>
                  <a:lnTo>
                    <a:pt x="184" y="164"/>
                  </a:lnTo>
                  <a:lnTo>
                    <a:pt x="184" y="164"/>
                  </a:lnTo>
                  <a:lnTo>
                    <a:pt x="184" y="166"/>
                  </a:lnTo>
                  <a:lnTo>
                    <a:pt x="184" y="166"/>
                  </a:lnTo>
                  <a:lnTo>
                    <a:pt x="186" y="166"/>
                  </a:lnTo>
                  <a:lnTo>
                    <a:pt x="186" y="166"/>
                  </a:lnTo>
                  <a:lnTo>
                    <a:pt x="186" y="168"/>
                  </a:lnTo>
                  <a:lnTo>
                    <a:pt x="186" y="168"/>
                  </a:lnTo>
                  <a:lnTo>
                    <a:pt x="188" y="169"/>
                  </a:lnTo>
                  <a:lnTo>
                    <a:pt x="188" y="169"/>
                  </a:lnTo>
                  <a:lnTo>
                    <a:pt x="190" y="169"/>
                  </a:lnTo>
                  <a:lnTo>
                    <a:pt x="193" y="168"/>
                  </a:lnTo>
                  <a:lnTo>
                    <a:pt x="193" y="168"/>
                  </a:lnTo>
                  <a:lnTo>
                    <a:pt x="193" y="168"/>
                  </a:lnTo>
                  <a:lnTo>
                    <a:pt x="195" y="169"/>
                  </a:lnTo>
                  <a:lnTo>
                    <a:pt x="195" y="171"/>
                  </a:lnTo>
                  <a:lnTo>
                    <a:pt x="195" y="173"/>
                  </a:lnTo>
                  <a:lnTo>
                    <a:pt x="197" y="175"/>
                  </a:lnTo>
                  <a:lnTo>
                    <a:pt x="208" y="175"/>
                  </a:lnTo>
                  <a:lnTo>
                    <a:pt x="208" y="177"/>
                  </a:lnTo>
                  <a:lnTo>
                    <a:pt x="208" y="177"/>
                  </a:lnTo>
                  <a:lnTo>
                    <a:pt x="208" y="177"/>
                  </a:lnTo>
                  <a:lnTo>
                    <a:pt x="208" y="178"/>
                  </a:lnTo>
                  <a:lnTo>
                    <a:pt x="208" y="178"/>
                  </a:lnTo>
                  <a:lnTo>
                    <a:pt x="208" y="178"/>
                  </a:lnTo>
                  <a:lnTo>
                    <a:pt x="208" y="182"/>
                  </a:lnTo>
                  <a:lnTo>
                    <a:pt x="208" y="182"/>
                  </a:lnTo>
                  <a:lnTo>
                    <a:pt x="213" y="187"/>
                  </a:lnTo>
                  <a:lnTo>
                    <a:pt x="215" y="189"/>
                  </a:lnTo>
                  <a:lnTo>
                    <a:pt x="220" y="197"/>
                  </a:lnTo>
                  <a:lnTo>
                    <a:pt x="222" y="198"/>
                  </a:lnTo>
                  <a:lnTo>
                    <a:pt x="224" y="200"/>
                  </a:lnTo>
                  <a:lnTo>
                    <a:pt x="224" y="200"/>
                  </a:lnTo>
                  <a:lnTo>
                    <a:pt x="228" y="202"/>
                  </a:lnTo>
                  <a:lnTo>
                    <a:pt x="228" y="202"/>
                  </a:lnTo>
                  <a:lnTo>
                    <a:pt x="229" y="204"/>
                  </a:lnTo>
                  <a:lnTo>
                    <a:pt x="231" y="206"/>
                  </a:lnTo>
                  <a:lnTo>
                    <a:pt x="231" y="207"/>
                  </a:lnTo>
                  <a:lnTo>
                    <a:pt x="233" y="207"/>
                  </a:lnTo>
                  <a:lnTo>
                    <a:pt x="233" y="206"/>
                  </a:lnTo>
                  <a:lnTo>
                    <a:pt x="235" y="206"/>
                  </a:lnTo>
                  <a:lnTo>
                    <a:pt x="235" y="206"/>
                  </a:lnTo>
                  <a:lnTo>
                    <a:pt x="235" y="207"/>
                  </a:lnTo>
                  <a:lnTo>
                    <a:pt x="237" y="207"/>
                  </a:lnTo>
                  <a:lnTo>
                    <a:pt x="237" y="207"/>
                  </a:lnTo>
                  <a:lnTo>
                    <a:pt x="237" y="206"/>
                  </a:lnTo>
                  <a:lnTo>
                    <a:pt x="237" y="206"/>
                  </a:lnTo>
                  <a:lnTo>
                    <a:pt x="237" y="206"/>
                  </a:lnTo>
                  <a:lnTo>
                    <a:pt x="238" y="204"/>
                  </a:lnTo>
                  <a:lnTo>
                    <a:pt x="240" y="202"/>
                  </a:lnTo>
                  <a:lnTo>
                    <a:pt x="242" y="202"/>
                  </a:lnTo>
                  <a:lnTo>
                    <a:pt x="246" y="202"/>
                  </a:lnTo>
                  <a:lnTo>
                    <a:pt x="247" y="202"/>
                  </a:lnTo>
                  <a:lnTo>
                    <a:pt x="247" y="202"/>
                  </a:lnTo>
                  <a:lnTo>
                    <a:pt x="249" y="200"/>
                  </a:lnTo>
                  <a:lnTo>
                    <a:pt x="249" y="198"/>
                  </a:lnTo>
                  <a:lnTo>
                    <a:pt x="249" y="197"/>
                  </a:lnTo>
                  <a:lnTo>
                    <a:pt x="251" y="197"/>
                  </a:lnTo>
                  <a:lnTo>
                    <a:pt x="251" y="198"/>
                  </a:lnTo>
                  <a:lnTo>
                    <a:pt x="251" y="198"/>
                  </a:lnTo>
                  <a:lnTo>
                    <a:pt x="253" y="198"/>
                  </a:lnTo>
                  <a:lnTo>
                    <a:pt x="253" y="198"/>
                  </a:lnTo>
                  <a:lnTo>
                    <a:pt x="255" y="198"/>
                  </a:lnTo>
                  <a:lnTo>
                    <a:pt x="257" y="198"/>
                  </a:lnTo>
                  <a:lnTo>
                    <a:pt x="257" y="200"/>
                  </a:lnTo>
                  <a:lnTo>
                    <a:pt x="258" y="202"/>
                  </a:lnTo>
                  <a:lnTo>
                    <a:pt x="260" y="204"/>
                  </a:lnTo>
                  <a:lnTo>
                    <a:pt x="262" y="204"/>
                  </a:lnTo>
                  <a:lnTo>
                    <a:pt x="266" y="206"/>
                  </a:lnTo>
                  <a:lnTo>
                    <a:pt x="273" y="207"/>
                  </a:lnTo>
                  <a:lnTo>
                    <a:pt x="275" y="207"/>
                  </a:lnTo>
                  <a:lnTo>
                    <a:pt x="275" y="206"/>
                  </a:lnTo>
                  <a:lnTo>
                    <a:pt x="275" y="204"/>
                  </a:lnTo>
                  <a:lnTo>
                    <a:pt x="273" y="202"/>
                  </a:lnTo>
                  <a:lnTo>
                    <a:pt x="273" y="202"/>
                  </a:lnTo>
                  <a:lnTo>
                    <a:pt x="275" y="200"/>
                  </a:lnTo>
                  <a:lnTo>
                    <a:pt x="275" y="200"/>
                  </a:lnTo>
                  <a:lnTo>
                    <a:pt x="275" y="200"/>
                  </a:lnTo>
                  <a:lnTo>
                    <a:pt x="276" y="200"/>
                  </a:lnTo>
                  <a:lnTo>
                    <a:pt x="276" y="200"/>
                  </a:lnTo>
                  <a:lnTo>
                    <a:pt x="276" y="200"/>
                  </a:lnTo>
                  <a:lnTo>
                    <a:pt x="276" y="197"/>
                  </a:lnTo>
                  <a:lnTo>
                    <a:pt x="276" y="197"/>
                  </a:lnTo>
                  <a:lnTo>
                    <a:pt x="276" y="197"/>
                  </a:lnTo>
                  <a:lnTo>
                    <a:pt x="276" y="195"/>
                  </a:lnTo>
                  <a:lnTo>
                    <a:pt x="276" y="195"/>
                  </a:lnTo>
                  <a:lnTo>
                    <a:pt x="276" y="195"/>
                  </a:lnTo>
                  <a:lnTo>
                    <a:pt x="276" y="193"/>
                  </a:lnTo>
                  <a:lnTo>
                    <a:pt x="276" y="193"/>
                  </a:lnTo>
                  <a:lnTo>
                    <a:pt x="276" y="193"/>
                  </a:lnTo>
                  <a:lnTo>
                    <a:pt x="278" y="191"/>
                  </a:lnTo>
                  <a:lnTo>
                    <a:pt x="282" y="191"/>
                  </a:lnTo>
                  <a:lnTo>
                    <a:pt x="282" y="189"/>
                  </a:lnTo>
                  <a:lnTo>
                    <a:pt x="284" y="187"/>
                  </a:lnTo>
                  <a:lnTo>
                    <a:pt x="282" y="186"/>
                  </a:lnTo>
                  <a:lnTo>
                    <a:pt x="282" y="184"/>
                  </a:lnTo>
                  <a:lnTo>
                    <a:pt x="284" y="184"/>
                  </a:lnTo>
                  <a:lnTo>
                    <a:pt x="284" y="182"/>
                  </a:lnTo>
                  <a:lnTo>
                    <a:pt x="285" y="182"/>
                  </a:lnTo>
                  <a:lnTo>
                    <a:pt x="284" y="180"/>
                  </a:lnTo>
                  <a:lnTo>
                    <a:pt x="284" y="180"/>
                  </a:lnTo>
                  <a:lnTo>
                    <a:pt x="284" y="180"/>
                  </a:lnTo>
                  <a:lnTo>
                    <a:pt x="285" y="180"/>
                  </a:lnTo>
                  <a:lnTo>
                    <a:pt x="293" y="178"/>
                  </a:lnTo>
                  <a:lnTo>
                    <a:pt x="296" y="178"/>
                  </a:lnTo>
                  <a:lnTo>
                    <a:pt x="296" y="177"/>
                  </a:lnTo>
                  <a:lnTo>
                    <a:pt x="298" y="177"/>
                  </a:lnTo>
                  <a:lnTo>
                    <a:pt x="296" y="175"/>
                  </a:lnTo>
                  <a:lnTo>
                    <a:pt x="296" y="173"/>
                  </a:lnTo>
                  <a:lnTo>
                    <a:pt x="291" y="171"/>
                  </a:lnTo>
                  <a:lnTo>
                    <a:pt x="291" y="171"/>
                  </a:lnTo>
                  <a:lnTo>
                    <a:pt x="291" y="169"/>
                  </a:lnTo>
                  <a:lnTo>
                    <a:pt x="291" y="168"/>
                  </a:lnTo>
                  <a:lnTo>
                    <a:pt x="291" y="168"/>
                  </a:lnTo>
                  <a:lnTo>
                    <a:pt x="291" y="166"/>
                  </a:lnTo>
                  <a:lnTo>
                    <a:pt x="291" y="164"/>
                  </a:lnTo>
                  <a:lnTo>
                    <a:pt x="291" y="162"/>
                  </a:lnTo>
                  <a:lnTo>
                    <a:pt x="289" y="162"/>
                  </a:lnTo>
                  <a:lnTo>
                    <a:pt x="289" y="160"/>
                  </a:lnTo>
                  <a:lnTo>
                    <a:pt x="289" y="157"/>
                  </a:lnTo>
                  <a:lnTo>
                    <a:pt x="289" y="155"/>
                  </a:lnTo>
                  <a:lnTo>
                    <a:pt x="287" y="151"/>
                  </a:lnTo>
                  <a:lnTo>
                    <a:pt x="285" y="146"/>
                  </a:lnTo>
                  <a:lnTo>
                    <a:pt x="284" y="144"/>
                  </a:lnTo>
                  <a:lnTo>
                    <a:pt x="284" y="142"/>
                  </a:lnTo>
                  <a:lnTo>
                    <a:pt x="282" y="137"/>
                  </a:lnTo>
                  <a:lnTo>
                    <a:pt x="284" y="131"/>
                  </a:lnTo>
                  <a:lnTo>
                    <a:pt x="285" y="124"/>
                  </a:lnTo>
                  <a:lnTo>
                    <a:pt x="284" y="112"/>
                  </a:lnTo>
                  <a:lnTo>
                    <a:pt x="282" y="99"/>
                  </a:lnTo>
                  <a:lnTo>
                    <a:pt x="280" y="95"/>
                  </a:lnTo>
                  <a:lnTo>
                    <a:pt x="280" y="90"/>
                  </a:lnTo>
                  <a:lnTo>
                    <a:pt x="282" y="85"/>
                  </a:lnTo>
                  <a:lnTo>
                    <a:pt x="284" y="79"/>
                  </a:lnTo>
                  <a:lnTo>
                    <a:pt x="289" y="74"/>
                  </a:lnTo>
                  <a:lnTo>
                    <a:pt x="294" y="70"/>
                  </a:lnTo>
                  <a:lnTo>
                    <a:pt x="294" y="70"/>
                  </a:lnTo>
                  <a:lnTo>
                    <a:pt x="294" y="68"/>
                  </a:lnTo>
                  <a:lnTo>
                    <a:pt x="296" y="66"/>
                  </a:lnTo>
                  <a:lnTo>
                    <a:pt x="298" y="61"/>
                  </a:lnTo>
                  <a:lnTo>
                    <a:pt x="298" y="59"/>
                  </a:lnTo>
                  <a:lnTo>
                    <a:pt x="302" y="52"/>
                  </a:lnTo>
                  <a:lnTo>
                    <a:pt x="303" y="45"/>
                  </a:lnTo>
                  <a:lnTo>
                    <a:pt x="305" y="43"/>
                  </a:lnTo>
                  <a:lnTo>
                    <a:pt x="303" y="41"/>
                  </a:lnTo>
                  <a:lnTo>
                    <a:pt x="305" y="39"/>
                  </a:lnTo>
                  <a:lnTo>
                    <a:pt x="309" y="38"/>
                  </a:lnTo>
                  <a:lnTo>
                    <a:pt x="314" y="38"/>
                  </a:lnTo>
                  <a:lnTo>
                    <a:pt x="314" y="36"/>
                  </a:lnTo>
                  <a:lnTo>
                    <a:pt x="314" y="36"/>
                  </a:lnTo>
                  <a:lnTo>
                    <a:pt x="311" y="36"/>
                  </a:lnTo>
                  <a:lnTo>
                    <a:pt x="312" y="34"/>
                  </a:lnTo>
                  <a:lnTo>
                    <a:pt x="316" y="34"/>
                  </a:lnTo>
                  <a:lnTo>
                    <a:pt x="318" y="32"/>
                  </a:lnTo>
                  <a:lnTo>
                    <a:pt x="320" y="32"/>
                  </a:lnTo>
                  <a:lnTo>
                    <a:pt x="320" y="30"/>
                  </a:lnTo>
                  <a:lnTo>
                    <a:pt x="320" y="3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2" name="Freeform 48"/>
            <p:cNvSpPr>
              <a:spLocks noEditPoints="1"/>
            </p:cNvSpPr>
            <p:nvPr/>
          </p:nvSpPr>
          <p:spPr bwMode="auto">
            <a:xfrm>
              <a:off x="7767348" y="3014405"/>
              <a:ext cx="489294" cy="393924"/>
            </a:xfrm>
            <a:custGeom>
              <a:avLst/>
              <a:gdLst>
                <a:gd name="T0" fmla="*/ 146 w 354"/>
                <a:gd name="T1" fmla="*/ 258 h 285"/>
                <a:gd name="T2" fmla="*/ 121 w 354"/>
                <a:gd name="T3" fmla="*/ 262 h 285"/>
                <a:gd name="T4" fmla="*/ 210 w 354"/>
                <a:gd name="T5" fmla="*/ 244 h 285"/>
                <a:gd name="T6" fmla="*/ 210 w 354"/>
                <a:gd name="T7" fmla="*/ 255 h 285"/>
                <a:gd name="T8" fmla="*/ 87 w 354"/>
                <a:gd name="T9" fmla="*/ 247 h 285"/>
                <a:gd name="T10" fmla="*/ 94 w 354"/>
                <a:gd name="T11" fmla="*/ 262 h 285"/>
                <a:gd name="T12" fmla="*/ 130 w 354"/>
                <a:gd name="T13" fmla="*/ 271 h 285"/>
                <a:gd name="T14" fmla="*/ 332 w 354"/>
                <a:gd name="T15" fmla="*/ 229 h 285"/>
                <a:gd name="T16" fmla="*/ 14 w 354"/>
                <a:gd name="T17" fmla="*/ 211 h 285"/>
                <a:gd name="T18" fmla="*/ 126 w 354"/>
                <a:gd name="T19" fmla="*/ 209 h 285"/>
                <a:gd name="T20" fmla="*/ 126 w 354"/>
                <a:gd name="T21" fmla="*/ 202 h 285"/>
                <a:gd name="T22" fmla="*/ 117 w 354"/>
                <a:gd name="T23" fmla="*/ 199 h 285"/>
                <a:gd name="T24" fmla="*/ 81 w 354"/>
                <a:gd name="T25" fmla="*/ 208 h 285"/>
                <a:gd name="T26" fmla="*/ 94 w 354"/>
                <a:gd name="T27" fmla="*/ 231 h 285"/>
                <a:gd name="T28" fmla="*/ 107 w 354"/>
                <a:gd name="T29" fmla="*/ 240 h 285"/>
                <a:gd name="T30" fmla="*/ 228 w 354"/>
                <a:gd name="T31" fmla="*/ 199 h 285"/>
                <a:gd name="T32" fmla="*/ 121 w 354"/>
                <a:gd name="T33" fmla="*/ 179 h 285"/>
                <a:gd name="T34" fmla="*/ 191 w 354"/>
                <a:gd name="T35" fmla="*/ 249 h 285"/>
                <a:gd name="T36" fmla="*/ 200 w 354"/>
                <a:gd name="T37" fmla="*/ 236 h 285"/>
                <a:gd name="T38" fmla="*/ 220 w 354"/>
                <a:gd name="T39" fmla="*/ 193 h 285"/>
                <a:gd name="T40" fmla="*/ 190 w 354"/>
                <a:gd name="T41" fmla="*/ 162 h 285"/>
                <a:gd name="T42" fmla="*/ 199 w 354"/>
                <a:gd name="T43" fmla="*/ 180 h 285"/>
                <a:gd name="T44" fmla="*/ 186 w 354"/>
                <a:gd name="T45" fmla="*/ 188 h 285"/>
                <a:gd name="T46" fmla="*/ 182 w 354"/>
                <a:gd name="T47" fmla="*/ 170 h 285"/>
                <a:gd name="T48" fmla="*/ 164 w 354"/>
                <a:gd name="T49" fmla="*/ 180 h 285"/>
                <a:gd name="T50" fmla="*/ 143 w 354"/>
                <a:gd name="T51" fmla="*/ 190 h 285"/>
                <a:gd name="T52" fmla="*/ 152 w 354"/>
                <a:gd name="T53" fmla="*/ 218 h 285"/>
                <a:gd name="T54" fmla="*/ 166 w 354"/>
                <a:gd name="T55" fmla="*/ 229 h 285"/>
                <a:gd name="T56" fmla="*/ 184 w 354"/>
                <a:gd name="T57" fmla="*/ 244 h 285"/>
                <a:gd name="T58" fmla="*/ 190 w 354"/>
                <a:gd name="T59" fmla="*/ 269 h 285"/>
                <a:gd name="T60" fmla="*/ 177 w 354"/>
                <a:gd name="T61" fmla="*/ 96 h 285"/>
                <a:gd name="T62" fmla="*/ 40 w 354"/>
                <a:gd name="T63" fmla="*/ 88 h 285"/>
                <a:gd name="T64" fmla="*/ 29 w 354"/>
                <a:gd name="T65" fmla="*/ 79 h 285"/>
                <a:gd name="T66" fmla="*/ 150 w 354"/>
                <a:gd name="T67" fmla="*/ 43 h 285"/>
                <a:gd name="T68" fmla="*/ 69 w 354"/>
                <a:gd name="T69" fmla="*/ 247 h 285"/>
                <a:gd name="T70" fmla="*/ 81 w 354"/>
                <a:gd name="T71" fmla="*/ 227 h 285"/>
                <a:gd name="T72" fmla="*/ 74 w 354"/>
                <a:gd name="T73" fmla="*/ 202 h 285"/>
                <a:gd name="T74" fmla="*/ 90 w 354"/>
                <a:gd name="T75" fmla="*/ 188 h 285"/>
                <a:gd name="T76" fmla="*/ 105 w 354"/>
                <a:gd name="T77" fmla="*/ 175 h 285"/>
                <a:gd name="T78" fmla="*/ 116 w 354"/>
                <a:gd name="T79" fmla="*/ 135 h 285"/>
                <a:gd name="T80" fmla="*/ 123 w 354"/>
                <a:gd name="T81" fmla="*/ 152 h 285"/>
                <a:gd name="T82" fmla="*/ 139 w 354"/>
                <a:gd name="T83" fmla="*/ 114 h 285"/>
                <a:gd name="T84" fmla="*/ 105 w 354"/>
                <a:gd name="T85" fmla="*/ 97 h 285"/>
                <a:gd name="T86" fmla="*/ 107 w 354"/>
                <a:gd name="T87" fmla="*/ 96 h 285"/>
                <a:gd name="T88" fmla="*/ 99 w 354"/>
                <a:gd name="T89" fmla="*/ 63 h 285"/>
                <a:gd name="T90" fmla="*/ 107 w 354"/>
                <a:gd name="T91" fmla="*/ 14 h 285"/>
                <a:gd name="T92" fmla="*/ 11 w 354"/>
                <a:gd name="T93" fmla="*/ 92 h 285"/>
                <a:gd name="T94" fmla="*/ 16 w 354"/>
                <a:gd name="T95" fmla="*/ 97 h 285"/>
                <a:gd name="T96" fmla="*/ 33 w 354"/>
                <a:gd name="T97" fmla="*/ 74 h 285"/>
                <a:gd name="T98" fmla="*/ 83 w 354"/>
                <a:gd name="T99" fmla="*/ 63 h 285"/>
                <a:gd name="T100" fmla="*/ 56 w 354"/>
                <a:gd name="T101" fmla="*/ 81 h 285"/>
                <a:gd name="T102" fmla="*/ 61 w 354"/>
                <a:gd name="T103" fmla="*/ 108 h 285"/>
                <a:gd name="T104" fmla="*/ 52 w 354"/>
                <a:gd name="T105" fmla="*/ 101 h 285"/>
                <a:gd name="T106" fmla="*/ 47 w 354"/>
                <a:gd name="T107" fmla="*/ 88 h 285"/>
                <a:gd name="T108" fmla="*/ 33 w 354"/>
                <a:gd name="T109" fmla="*/ 112 h 285"/>
                <a:gd name="T110" fmla="*/ 11 w 354"/>
                <a:gd name="T111" fmla="*/ 106 h 285"/>
                <a:gd name="T112" fmla="*/ 4 w 354"/>
                <a:gd name="T113" fmla="*/ 155 h 285"/>
                <a:gd name="T114" fmla="*/ 2 w 354"/>
                <a:gd name="T115" fmla="*/ 162 h 285"/>
                <a:gd name="T116" fmla="*/ 27 w 354"/>
                <a:gd name="T117" fmla="*/ 211 h 285"/>
                <a:gd name="T118" fmla="*/ 24 w 354"/>
                <a:gd name="T119" fmla="*/ 236 h 285"/>
                <a:gd name="T120" fmla="*/ 67 w 354"/>
                <a:gd name="T121" fmla="*/ 265 h 285"/>
                <a:gd name="T122" fmla="*/ 83 w 354"/>
                <a:gd name="T123" fmla="*/ 260 h 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54" h="285">
                  <a:moveTo>
                    <a:pt x="188" y="269"/>
                  </a:moveTo>
                  <a:lnTo>
                    <a:pt x="188" y="267"/>
                  </a:lnTo>
                  <a:lnTo>
                    <a:pt x="186" y="265"/>
                  </a:lnTo>
                  <a:lnTo>
                    <a:pt x="184" y="264"/>
                  </a:lnTo>
                  <a:lnTo>
                    <a:pt x="184" y="264"/>
                  </a:lnTo>
                  <a:lnTo>
                    <a:pt x="186" y="264"/>
                  </a:lnTo>
                  <a:lnTo>
                    <a:pt x="184" y="264"/>
                  </a:lnTo>
                  <a:lnTo>
                    <a:pt x="184" y="262"/>
                  </a:lnTo>
                  <a:lnTo>
                    <a:pt x="182" y="262"/>
                  </a:lnTo>
                  <a:lnTo>
                    <a:pt x="182" y="260"/>
                  </a:lnTo>
                  <a:lnTo>
                    <a:pt x="179" y="256"/>
                  </a:lnTo>
                  <a:lnTo>
                    <a:pt x="179" y="256"/>
                  </a:lnTo>
                  <a:lnTo>
                    <a:pt x="179" y="258"/>
                  </a:lnTo>
                  <a:lnTo>
                    <a:pt x="179" y="260"/>
                  </a:lnTo>
                  <a:lnTo>
                    <a:pt x="179" y="260"/>
                  </a:lnTo>
                  <a:lnTo>
                    <a:pt x="179" y="260"/>
                  </a:lnTo>
                  <a:lnTo>
                    <a:pt x="177" y="262"/>
                  </a:lnTo>
                  <a:lnTo>
                    <a:pt x="175" y="262"/>
                  </a:lnTo>
                  <a:lnTo>
                    <a:pt x="175" y="262"/>
                  </a:lnTo>
                  <a:lnTo>
                    <a:pt x="175" y="264"/>
                  </a:lnTo>
                  <a:lnTo>
                    <a:pt x="175" y="264"/>
                  </a:lnTo>
                  <a:lnTo>
                    <a:pt x="175" y="265"/>
                  </a:lnTo>
                  <a:lnTo>
                    <a:pt x="166" y="260"/>
                  </a:lnTo>
                  <a:lnTo>
                    <a:pt x="166" y="260"/>
                  </a:lnTo>
                  <a:lnTo>
                    <a:pt x="164" y="260"/>
                  </a:lnTo>
                  <a:lnTo>
                    <a:pt x="163" y="256"/>
                  </a:lnTo>
                  <a:lnTo>
                    <a:pt x="163" y="255"/>
                  </a:lnTo>
                  <a:lnTo>
                    <a:pt x="161" y="255"/>
                  </a:lnTo>
                  <a:lnTo>
                    <a:pt x="159" y="253"/>
                  </a:lnTo>
                  <a:lnTo>
                    <a:pt x="157" y="253"/>
                  </a:lnTo>
                  <a:lnTo>
                    <a:pt x="150" y="253"/>
                  </a:lnTo>
                  <a:lnTo>
                    <a:pt x="150" y="253"/>
                  </a:lnTo>
                  <a:lnTo>
                    <a:pt x="148" y="256"/>
                  </a:lnTo>
                  <a:lnTo>
                    <a:pt x="146" y="256"/>
                  </a:lnTo>
                  <a:lnTo>
                    <a:pt x="146" y="258"/>
                  </a:lnTo>
                  <a:lnTo>
                    <a:pt x="146" y="260"/>
                  </a:lnTo>
                  <a:lnTo>
                    <a:pt x="150" y="262"/>
                  </a:lnTo>
                  <a:lnTo>
                    <a:pt x="150" y="264"/>
                  </a:lnTo>
                  <a:lnTo>
                    <a:pt x="152" y="264"/>
                  </a:lnTo>
                  <a:lnTo>
                    <a:pt x="150" y="265"/>
                  </a:lnTo>
                  <a:lnTo>
                    <a:pt x="148" y="265"/>
                  </a:lnTo>
                  <a:lnTo>
                    <a:pt x="148" y="265"/>
                  </a:lnTo>
                  <a:lnTo>
                    <a:pt x="146" y="265"/>
                  </a:lnTo>
                  <a:lnTo>
                    <a:pt x="146" y="267"/>
                  </a:lnTo>
                  <a:lnTo>
                    <a:pt x="146" y="269"/>
                  </a:lnTo>
                  <a:lnTo>
                    <a:pt x="148" y="269"/>
                  </a:lnTo>
                  <a:lnTo>
                    <a:pt x="150" y="271"/>
                  </a:lnTo>
                  <a:lnTo>
                    <a:pt x="154" y="271"/>
                  </a:lnTo>
                  <a:lnTo>
                    <a:pt x="155" y="273"/>
                  </a:lnTo>
                  <a:lnTo>
                    <a:pt x="161" y="276"/>
                  </a:lnTo>
                  <a:lnTo>
                    <a:pt x="164" y="278"/>
                  </a:lnTo>
                  <a:lnTo>
                    <a:pt x="168" y="282"/>
                  </a:lnTo>
                  <a:lnTo>
                    <a:pt x="170" y="282"/>
                  </a:lnTo>
                  <a:lnTo>
                    <a:pt x="172" y="280"/>
                  </a:lnTo>
                  <a:lnTo>
                    <a:pt x="173" y="278"/>
                  </a:lnTo>
                  <a:lnTo>
                    <a:pt x="177" y="278"/>
                  </a:lnTo>
                  <a:lnTo>
                    <a:pt x="184" y="280"/>
                  </a:lnTo>
                  <a:lnTo>
                    <a:pt x="186" y="278"/>
                  </a:lnTo>
                  <a:lnTo>
                    <a:pt x="188" y="276"/>
                  </a:lnTo>
                  <a:lnTo>
                    <a:pt x="188" y="274"/>
                  </a:lnTo>
                  <a:lnTo>
                    <a:pt x="186" y="274"/>
                  </a:lnTo>
                  <a:lnTo>
                    <a:pt x="186" y="273"/>
                  </a:lnTo>
                  <a:lnTo>
                    <a:pt x="188" y="273"/>
                  </a:lnTo>
                  <a:lnTo>
                    <a:pt x="188" y="273"/>
                  </a:lnTo>
                  <a:lnTo>
                    <a:pt x="188" y="273"/>
                  </a:lnTo>
                  <a:lnTo>
                    <a:pt x="190" y="271"/>
                  </a:lnTo>
                  <a:lnTo>
                    <a:pt x="190" y="271"/>
                  </a:lnTo>
                  <a:lnTo>
                    <a:pt x="188" y="269"/>
                  </a:lnTo>
                  <a:lnTo>
                    <a:pt x="188" y="269"/>
                  </a:lnTo>
                  <a:close/>
                  <a:moveTo>
                    <a:pt x="121" y="262"/>
                  </a:moveTo>
                  <a:lnTo>
                    <a:pt x="121" y="260"/>
                  </a:lnTo>
                  <a:lnTo>
                    <a:pt x="121" y="258"/>
                  </a:lnTo>
                  <a:lnTo>
                    <a:pt x="119" y="258"/>
                  </a:lnTo>
                  <a:lnTo>
                    <a:pt x="119" y="258"/>
                  </a:lnTo>
                  <a:lnTo>
                    <a:pt x="119" y="258"/>
                  </a:lnTo>
                  <a:lnTo>
                    <a:pt x="119" y="260"/>
                  </a:lnTo>
                  <a:lnTo>
                    <a:pt x="117" y="260"/>
                  </a:lnTo>
                  <a:lnTo>
                    <a:pt x="117" y="260"/>
                  </a:lnTo>
                  <a:lnTo>
                    <a:pt x="117" y="260"/>
                  </a:lnTo>
                  <a:lnTo>
                    <a:pt x="116" y="256"/>
                  </a:lnTo>
                  <a:lnTo>
                    <a:pt x="116" y="256"/>
                  </a:lnTo>
                  <a:lnTo>
                    <a:pt x="116" y="256"/>
                  </a:lnTo>
                  <a:lnTo>
                    <a:pt x="116" y="258"/>
                  </a:lnTo>
                  <a:lnTo>
                    <a:pt x="116" y="258"/>
                  </a:lnTo>
                  <a:lnTo>
                    <a:pt x="114" y="258"/>
                  </a:lnTo>
                  <a:lnTo>
                    <a:pt x="114" y="258"/>
                  </a:lnTo>
                  <a:lnTo>
                    <a:pt x="112" y="256"/>
                  </a:lnTo>
                  <a:lnTo>
                    <a:pt x="112" y="255"/>
                  </a:lnTo>
                  <a:lnTo>
                    <a:pt x="110" y="255"/>
                  </a:lnTo>
                  <a:lnTo>
                    <a:pt x="107" y="251"/>
                  </a:lnTo>
                  <a:lnTo>
                    <a:pt x="105" y="251"/>
                  </a:lnTo>
                  <a:lnTo>
                    <a:pt x="105" y="253"/>
                  </a:lnTo>
                  <a:lnTo>
                    <a:pt x="107" y="255"/>
                  </a:lnTo>
                  <a:lnTo>
                    <a:pt x="116" y="264"/>
                  </a:lnTo>
                  <a:lnTo>
                    <a:pt x="116" y="264"/>
                  </a:lnTo>
                  <a:lnTo>
                    <a:pt x="117" y="264"/>
                  </a:lnTo>
                  <a:lnTo>
                    <a:pt x="117" y="262"/>
                  </a:lnTo>
                  <a:lnTo>
                    <a:pt x="121" y="262"/>
                  </a:lnTo>
                  <a:lnTo>
                    <a:pt x="121" y="262"/>
                  </a:lnTo>
                  <a:lnTo>
                    <a:pt x="121" y="262"/>
                  </a:lnTo>
                  <a:close/>
                  <a:moveTo>
                    <a:pt x="222" y="247"/>
                  </a:moveTo>
                  <a:lnTo>
                    <a:pt x="217" y="246"/>
                  </a:lnTo>
                  <a:lnTo>
                    <a:pt x="213" y="246"/>
                  </a:lnTo>
                  <a:lnTo>
                    <a:pt x="211" y="246"/>
                  </a:lnTo>
                  <a:lnTo>
                    <a:pt x="210" y="244"/>
                  </a:lnTo>
                  <a:lnTo>
                    <a:pt x="210" y="244"/>
                  </a:lnTo>
                  <a:lnTo>
                    <a:pt x="208" y="244"/>
                  </a:lnTo>
                  <a:lnTo>
                    <a:pt x="208" y="244"/>
                  </a:lnTo>
                  <a:lnTo>
                    <a:pt x="210" y="246"/>
                  </a:lnTo>
                  <a:lnTo>
                    <a:pt x="210" y="246"/>
                  </a:lnTo>
                  <a:lnTo>
                    <a:pt x="211" y="247"/>
                  </a:lnTo>
                  <a:lnTo>
                    <a:pt x="211" y="247"/>
                  </a:lnTo>
                  <a:lnTo>
                    <a:pt x="210" y="247"/>
                  </a:lnTo>
                  <a:lnTo>
                    <a:pt x="210" y="247"/>
                  </a:lnTo>
                  <a:lnTo>
                    <a:pt x="210" y="249"/>
                  </a:lnTo>
                  <a:lnTo>
                    <a:pt x="210" y="249"/>
                  </a:lnTo>
                  <a:lnTo>
                    <a:pt x="210" y="251"/>
                  </a:lnTo>
                  <a:lnTo>
                    <a:pt x="208" y="251"/>
                  </a:lnTo>
                  <a:lnTo>
                    <a:pt x="208" y="251"/>
                  </a:lnTo>
                  <a:lnTo>
                    <a:pt x="208" y="251"/>
                  </a:lnTo>
                  <a:lnTo>
                    <a:pt x="206" y="249"/>
                  </a:lnTo>
                  <a:lnTo>
                    <a:pt x="204" y="249"/>
                  </a:lnTo>
                  <a:lnTo>
                    <a:pt x="206" y="251"/>
                  </a:lnTo>
                  <a:lnTo>
                    <a:pt x="204" y="251"/>
                  </a:lnTo>
                  <a:lnTo>
                    <a:pt x="204" y="251"/>
                  </a:lnTo>
                  <a:lnTo>
                    <a:pt x="204" y="251"/>
                  </a:lnTo>
                  <a:lnTo>
                    <a:pt x="202" y="253"/>
                  </a:lnTo>
                  <a:lnTo>
                    <a:pt x="202" y="253"/>
                  </a:lnTo>
                  <a:lnTo>
                    <a:pt x="204" y="253"/>
                  </a:lnTo>
                  <a:lnTo>
                    <a:pt x="204" y="255"/>
                  </a:lnTo>
                  <a:lnTo>
                    <a:pt x="202" y="255"/>
                  </a:lnTo>
                  <a:lnTo>
                    <a:pt x="202" y="255"/>
                  </a:lnTo>
                  <a:lnTo>
                    <a:pt x="202" y="255"/>
                  </a:lnTo>
                  <a:lnTo>
                    <a:pt x="202" y="256"/>
                  </a:lnTo>
                  <a:lnTo>
                    <a:pt x="202" y="256"/>
                  </a:lnTo>
                  <a:lnTo>
                    <a:pt x="202" y="256"/>
                  </a:lnTo>
                  <a:lnTo>
                    <a:pt x="204" y="258"/>
                  </a:lnTo>
                  <a:lnTo>
                    <a:pt x="206" y="258"/>
                  </a:lnTo>
                  <a:lnTo>
                    <a:pt x="208" y="258"/>
                  </a:lnTo>
                  <a:lnTo>
                    <a:pt x="210" y="255"/>
                  </a:lnTo>
                  <a:lnTo>
                    <a:pt x="211" y="253"/>
                  </a:lnTo>
                  <a:lnTo>
                    <a:pt x="213" y="253"/>
                  </a:lnTo>
                  <a:lnTo>
                    <a:pt x="215" y="253"/>
                  </a:lnTo>
                  <a:lnTo>
                    <a:pt x="220" y="253"/>
                  </a:lnTo>
                  <a:lnTo>
                    <a:pt x="222" y="253"/>
                  </a:lnTo>
                  <a:lnTo>
                    <a:pt x="224" y="253"/>
                  </a:lnTo>
                  <a:lnTo>
                    <a:pt x="224" y="253"/>
                  </a:lnTo>
                  <a:lnTo>
                    <a:pt x="224" y="251"/>
                  </a:lnTo>
                  <a:lnTo>
                    <a:pt x="222" y="249"/>
                  </a:lnTo>
                  <a:lnTo>
                    <a:pt x="222" y="247"/>
                  </a:lnTo>
                  <a:close/>
                  <a:moveTo>
                    <a:pt x="96" y="251"/>
                  </a:moveTo>
                  <a:lnTo>
                    <a:pt x="96" y="249"/>
                  </a:lnTo>
                  <a:lnTo>
                    <a:pt x="94" y="247"/>
                  </a:lnTo>
                  <a:lnTo>
                    <a:pt x="92" y="247"/>
                  </a:lnTo>
                  <a:lnTo>
                    <a:pt x="90" y="246"/>
                  </a:lnTo>
                  <a:lnTo>
                    <a:pt x="89" y="246"/>
                  </a:lnTo>
                  <a:lnTo>
                    <a:pt x="85" y="242"/>
                  </a:lnTo>
                  <a:lnTo>
                    <a:pt x="83" y="242"/>
                  </a:lnTo>
                  <a:lnTo>
                    <a:pt x="81" y="242"/>
                  </a:lnTo>
                  <a:lnTo>
                    <a:pt x="78" y="244"/>
                  </a:lnTo>
                  <a:lnTo>
                    <a:pt x="78" y="244"/>
                  </a:lnTo>
                  <a:lnTo>
                    <a:pt x="78" y="246"/>
                  </a:lnTo>
                  <a:lnTo>
                    <a:pt x="80" y="246"/>
                  </a:lnTo>
                  <a:lnTo>
                    <a:pt x="80" y="244"/>
                  </a:lnTo>
                  <a:lnTo>
                    <a:pt x="81" y="244"/>
                  </a:lnTo>
                  <a:lnTo>
                    <a:pt x="81" y="246"/>
                  </a:lnTo>
                  <a:lnTo>
                    <a:pt x="80" y="246"/>
                  </a:lnTo>
                  <a:lnTo>
                    <a:pt x="80" y="246"/>
                  </a:lnTo>
                  <a:lnTo>
                    <a:pt x="80" y="247"/>
                  </a:lnTo>
                  <a:lnTo>
                    <a:pt x="80" y="247"/>
                  </a:lnTo>
                  <a:lnTo>
                    <a:pt x="81" y="247"/>
                  </a:lnTo>
                  <a:lnTo>
                    <a:pt x="81" y="247"/>
                  </a:lnTo>
                  <a:lnTo>
                    <a:pt x="81" y="247"/>
                  </a:lnTo>
                  <a:lnTo>
                    <a:pt x="87" y="247"/>
                  </a:lnTo>
                  <a:lnTo>
                    <a:pt x="87" y="247"/>
                  </a:lnTo>
                  <a:lnTo>
                    <a:pt x="85" y="249"/>
                  </a:lnTo>
                  <a:lnTo>
                    <a:pt x="85" y="249"/>
                  </a:lnTo>
                  <a:lnTo>
                    <a:pt x="89" y="251"/>
                  </a:lnTo>
                  <a:lnTo>
                    <a:pt x="89" y="251"/>
                  </a:lnTo>
                  <a:lnTo>
                    <a:pt x="89" y="251"/>
                  </a:lnTo>
                  <a:lnTo>
                    <a:pt x="87" y="251"/>
                  </a:lnTo>
                  <a:lnTo>
                    <a:pt x="89" y="253"/>
                  </a:lnTo>
                  <a:lnTo>
                    <a:pt x="89" y="253"/>
                  </a:lnTo>
                  <a:lnTo>
                    <a:pt x="89" y="253"/>
                  </a:lnTo>
                  <a:lnTo>
                    <a:pt x="87" y="253"/>
                  </a:lnTo>
                  <a:lnTo>
                    <a:pt x="87" y="253"/>
                  </a:lnTo>
                  <a:lnTo>
                    <a:pt x="85" y="251"/>
                  </a:lnTo>
                  <a:lnTo>
                    <a:pt x="83" y="251"/>
                  </a:lnTo>
                  <a:lnTo>
                    <a:pt x="83" y="251"/>
                  </a:lnTo>
                  <a:lnTo>
                    <a:pt x="85" y="251"/>
                  </a:lnTo>
                  <a:lnTo>
                    <a:pt x="83" y="255"/>
                  </a:lnTo>
                  <a:lnTo>
                    <a:pt x="85" y="256"/>
                  </a:lnTo>
                  <a:lnTo>
                    <a:pt x="87" y="258"/>
                  </a:lnTo>
                  <a:lnTo>
                    <a:pt x="89" y="258"/>
                  </a:lnTo>
                  <a:lnTo>
                    <a:pt x="89" y="256"/>
                  </a:lnTo>
                  <a:lnTo>
                    <a:pt x="90" y="256"/>
                  </a:lnTo>
                  <a:lnTo>
                    <a:pt x="90" y="256"/>
                  </a:lnTo>
                  <a:lnTo>
                    <a:pt x="90" y="256"/>
                  </a:lnTo>
                  <a:lnTo>
                    <a:pt x="94" y="256"/>
                  </a:lnTo>
                  <a:lnTo>
                    <a:pt x="96" y="260"/>
                  </a:lnTo>
                  <a:lnTo>
                    <a:pt x="96" y="260"/>
                  </a:lnTo>
                  <a:lnTo>
                    <a:pt x="94" y="260"/>
                  </a:lnTo>
                  <a:lnTo>
                    <a:pt x="92" y="258"/>
                  </a:lnTo>
                  <a:lnTo>
                    <a:pt x="90" y="258"/>
                  </a:lnTo>
                  <a:lnTo>
                    <a:pt x="90" y="258"/>
                  </a:lnTo>
                  <a:lnTo>
                    <a:pt x="90" y="258"/>
                  </a:lnTo>
                  <a:lnTo>
                    <a:pt x="90" y="260"/>
                  </a:lnTo>
                  <a:lnTo>
                    <a:pt x="92" y="260"/>
                  </a:lnTo>
                  <a:lnTo>
                    <a:pt x="94" y="260"/>
                  </a:lnTo>
                  <a:lnTo>
                    <a:pt x="94" y="262"/>
                  </a:lnTo>
                  <a:lnTo>
                    <a:pt x="96" y="260"/>
                  </a:lnTo>
                  <a:lnTo>
                    <a:pt x="96" y="260"/>
                  </a:lnTo>
                  <a:lnTo>
                    <a:pt x="98" y="260"/>
                  </a:lnTo>
                  <a:lnTo>
                    <a:pt x="98" y="260"/>
                  </a:lnTo>
                  <a:lnTo>
                    <a:pt x="99" y="260"/>
                  </a:lnTo>
                  <a:lnTo>
                    <a:pt x="99" y="258"/>
                  </a:lnTo>
                  <a:lnTo>
                    <a:pt x="98" y="253"/>
                  </a:lnTo>
                  <a:lnTo>
                    <a:pt x="96" y="251"/>
                  </a:lnTo>
                  <a:close/>
                  <a:moveTo>
                    <a:pt x="141" y="238"/>
                  </a:moveTo>
                  <a:lnTo>
                    <a:pt x="139" y="242"/>
                  </a:lnTo>
                  <a:lnTo>
                    <a:pt x="139" y="246"/>
                  </a:lnTo>
                  <a:lnTo>
                    <a:pt x="135" y="249"/>
                  </a:lnTo>
                  <a:lnTo>
                    <a:pt x="135" y="249"/>
                  </a:lnTo>
                  <a:lnTo>
                    <a:pt x="132" y="253"/>
                  </a:lnTo>
                  <a:lnTo>
                    <a:pt x="130" y="255"/>
                  </a:lnTo>
                  <a:lnTo>
                    <a:pt x="130" y="256"/>
                  </a:lnTo>
                  <a:lnTo>
                    <a:pt x="130" y="256"/>
                  </a:lnTo>
                  <a:lnTo>
                    <a:pt x="130" y="258"/>
                  </a:lnTo>
                  <a:lnTo>
                    <a:pt x="132" y="256"/>
                  </a:lnTo>
                  <a:lnTo>
                    <a:pt x="132" y="256"/>
                  </a:lnTo>
                  <a:lnTo>
                    <a:pt x="132" y="258"/>
                  </a:lnTo>
                  <a:lnTo>
                    <a:pt x="132" y="258"/>
                  </a:lnTo>
                  <a:lnTo>
                    <a:pt x="130" y="260"/>
                  </a:lnTo>
                  <a:lnTo>
                    <a:pt x="130" y="258"/>
                  </a:lnTo>
                  <a:lnTo>
                    <a:pt x="130" y="258"/>
                  </a:lnTo>
                  <a:lnTo>
                    <a:pt x="130" y="258"/>
                  </a:lnTo>
                  <a:lnTo>
                    <a:pt x="130" y="260"/>
                  </a:lnTo>
                  <a:lnTo>
                    <a:pt x="128" y="262"/>
                  </a:lnTo>
                  <a:lnTo>
                    <a:pt x="128" y="262"/>
                  </a:lnTo>
                  <a:lnTo>
                    <a:pt x="126" y="264"/>
                  </a:lnTo>
                  <a:lnTo>
                    <a:pt x="126" y="264"/>
                  </a:lnTo>
                  <a:lnTo>
                    <a:pt x="128" y="264"/>
                  </a:lnTo>
                  <a:lnTo>
                    <a:pt x="128" y="265"/>
                  </a:lnTo>
                  <a:lnTo>
                    <a:pt x="128" y="265"/>
                  </a:lnTo>
                  <a:lnTo>
                    <a:pt x="130" y="271"/>
                  </a:lnTo>
                  <a:lnTo>
                    <a:pt x="130" y="273"/>
                  </a:lnTo>
                  <a:lnTo>
                    <a:pt x="132" y="271"/>
                  </a:lnTo>
                  <a:lnTo>
                    <a:pt x="132" y="271"/>
                  </a:lnTo>
                  <a:lnTo>
                    <a:pt x="134" y="271"/>
                  </a:lnTo>
                  <a:lnTo>
                    <a:pt x="137" y="255"/>
                  </a:lnTo>
                  <a:lnTo>
                    <a:pt x="141" y="249"/>
                  </a:lnTo>
                  <a:lnTo>
                    <a:pt x="141" y="246"/>
                  </a:lnTo>
                  <a:lnTo>
                    <a:pt x="145" y="235"/>
                  </a:lnTo>
                  <a:lnTo>
                    <a:pt x="143" y="235"/>
                  </a:lnTo>
                  <a:lnTo>
                    <a:pt x="141" y="238"/>
                  </a:lnTo>
                  <a:close/>
                  <a:moveTo>
                    <a:pt x="352" y="238"/>
                  </a:moveTo>
                  <a:lnTo>
                    <a:pt x="354" y="238"/>
                  </a:lnTo>
                  <a:lnTo>
                    <a:pt x="354" y="238"/>
                  </a:lnTo>
                  <a:lnTo>
                    <a:pt x="354" y="238"/>
                  </a:lnTo>
                  <a:lnTo>
                    <a:pt x="354" y="236"/>
                  </a:lnTo>
                  <a:lnTo>
                    <a:pt x="352" y="236"/>
                  </a:lnTo>
                  <a:lnTo>
                    <a:pt x="350" y="235"/>
                  </a:lnTo>
                  <a:lnTo>
                    <a:pt x="347" y="233"/>
                  </a:lnTo>
                  <a:lnTo>
                    <a:pt x="347" y="233"/>
                  </a:lnTo>
                  <a:lnTo>
                    <a:pt x="345" y="231"/>
                  </a:lnTo>
                  <a:lnTo>
                    <a:pt x="345" y="229"/>
                  </a:lnTo>
                  <a:lnTo>
                    <a:pt x="343" y="229"/>
                  </a:lnTo>
                  <a:lnTo>
                    <a:pt x="343" y="229"/>
                  </a:lnTo>
                  <a:lnTo>
                    <a:pt x="341" y="229"/>
                  </a:lnTo>
                  <a:lnTo>
                    <a:pt x="340" y="227"/>
                  </a:lnTo>
                  <a:lnTo>
                    <a:pt x="338" y="226"/>
                  </a:lnTo>
                  <a:lnTo>
                    <a:pt x="338" y="226"/>
                  </a:lnTo>
                  <a:lnTo>
                    <a:pt x="334" y="222"/>
                  </a:lnTo>
                  <a:lnTo>
                    <a:pt x="334" y="222"/>
                  </a:lnTo>
                  <a:lnTo>
                    <a:pt x="334" y="222"/>
                  </a:lnTo>
                  <a:lnTo>
                    <a:pt x="334" y="224"/>
                  </a:lnTo>
                  <a:lnTo>
                    <a:pt x="332" y="226"/>
                  </a:lnTo>
                  <a:lnTo>
                    <a:pt x="332" y="227"/>
                  </a:lnTo>
                  <a:lnTo>
                    <a:pt x="332" y="227"/>
                  </a:lnTo>
                  <a:lnTo>
                    <a:pt x="332" y="229"/>
                  </a:lnTo>
                  <a:lnTo>
                    <a:pt x="331" y="235"/>
                  </a:lnTo>
                  <a:lnTo>
                    <a:pt x="331" y="238"/>
                  </a:lnTo>
                  <a:lnTo>
                    <a:pt x="331" y="240"/>
                  </a:lnTo>
                  <a:lnTo>
                    <a:pt x="331" y="240"/>
                  </a:lnTo>
                  <a:lnTo>
                    <a:pt x="336" y="244"/>
                  </a:lnTo>
                  <a:lnTo>
                    <a:pt x="340" y="246"/>
                  </a:lnTo>
                  <a:lnTo>
                    <a:pt x="343" y="247"/>
                  </a:lnTo>
                  <a:lnTo>
                    <a:pt x="345" y="249"/>
                  </a:lnTo>
                  <a:lnTo>
                    <a:pt x="347" y="249"/>
                  </a:lnTo>
                  <a:lnTo>
                    <a:pt x="350" y="249"/>
                  </a:lnTo>
                  <a:lnTo>
                    <a:pt x="350" y="249"/>
                  </a:lnTo>
                  <a:lnTo>
                    <a:pt x="350" y="247"/>
                  </a:lnTo>
                  <a:lnTo>
                    <a:pt x="352" y="247"/>
                  </a:lnTo>
                  <a:lnTo>
                    <a:pt x="352" y="246"/>
                  </a:lnTo>
                  <a:lnTo>
                    <a:pt x="352" y="246"/>
                  </a:lnTo>
                  <a:lnTo>
                    <a:pt x="352" y="246"/>
                  </a:lnTo>
                  <a:lnTo>
                    <a:pt x="352" y="244"/>
                  </a:lnTo>
                  <a:lnTo>
                    <a:pt x="352" y="242"/>
                  </a:lnTo>
                  <a:lnTo>
                    <a:pt x="354" y="242"/>
                  </a:lnTo>
                  <a:lnTo>
                    <a:pt x="354" y="240"/>
                  </a:lnTo>
                  <a:lnTo>
                    <a:pt x="354" y="240"/>
                  </a:lnTo>
                  <a:lnTo>
                    <a:pt x="352" y="238"/>
                  </a:lnTo>
                  <a:close/>
                  <a:moveTo>
                    <a:pt x="20" y="218"/>
                  </a:moveTo>
                  <a:lnTo>
                    <a:pt x="18" y="217"/>
                  </a:lnTo>
                  <a:lnTo>
                    <a:pt x="18" y="215"/>
                  </a:lnTo>
                  <a:lnTo>
                    <a:pt x="18" y="215"/>
                  </a:lnTo>
                  <a:lnTo>
                    <a:pt x="18" y="213"/>
                  </a:lnTo>
                  <a:lnTo>
                    <a:pt x="18" y="211"/>
                  </a:lnTo>
                  <a:lnTo>
                    <a:pt x="18" y="211"/>
                  </a:lnTo>
                  <a:lnTo>
                    <a:pt x="18" y="211"/>
                  </a:lnTo>
                  <a:lnTo>
                    <a:pt x="16" y="211"/>
                  </a:lnTo>
                  <a:lnTo>
                    <a:pt x="16" y="208"/>
                  </a:lnTo>
                  <a:lnTo>
                    <a:pt x="14" y="208"/>
                  </a:lnTo>
                  <a:lnTo>
                    <a:pt x="14" y="209"/>
                  </a:lnTo>
                  <a:lnTo>
                    <a:pt x="14" y="211"/>
                  </a:lnTo>
                  <a:lnTo>
                    <a:pt x="16" y="215"/>
                  </a:lnTo>
                  <a:lnTo>
                    <a:pt x="16" y="218"/>
                  </a:lnTo>
                  <a:lnTo>
                    <a:pt x="18" y="218"/>
                  </a:lnTo>
                  <a:lnTo>
                    <a:pt x="20" y="218"/>
                  </a:lnTo>
                  <a:lnTo>
                    <a:pt x="20" y="218"/>
                  </a:lnTo>
                  <a:close/>
                  <a:moveTo>
                    <a:pt x="126" y="244"/>
                  </a:moveTo>
                  <a:lnTo>
                    <a:pt x="130" y="244"/>
                  </a:lnTo>
                  <a:lnTo>
                    <a:pt x="132" y="244"/>
                  </a:lnTo>
                  <a:lnTo>
                    <a:pt x="132" y="244"/>
                  </a:lnTo>
                  <a:lnTo>
                    <a:pt x="132" y="242"/>
                  </a:lnTo>
                  <a:lnTo>
                    <a:pt x="134" y="242"/>
                  </a:lnTo>
                  <a:lnTo>
                    <a:pt x="134" y="240"/>
                  </a:lnTo>
                  <a:lnTo>
                    <a:pt x="134" y="240"/>
                  </a:lnTo>
                  <a:lnTo>
                    <a:pt x="135" y="238"/>
                  </a:lnTo>
                  <a:lnTo>
                    <a:pt x="135" y="238"/>
                  </a:lnTo>
                  <a:lnTo>
                    <a:pt x="135" y="236"/>
                  </a:lnTo>
                  <a:lnTo>
                    <a:pt x="135" y="235"/>
                  </a:lnTo>
                  <a:lnTo>
                    <a:pt x="135" y="233"/>
                  </a:lnTo>
                  <a:lnTo>
                    <a:pt x="137" y="231"/>
                  </a:lnTo>
                  <a:lnTo>
                    <a:pt x="137" y="229"/>
                  </a:lnTo>
                  <a:lnTo>
                    <a:pt x="137" y="227"/>
                  </a:lnTo>
                  <a:lnTo>
                    <a:pt x="135" y="227"/>
                  </a:lnTo>
                  <a:lnTo>
                    <a:pt x="135" y="224"/>
                  </a:lnTo>
                  <a:lnTo>
                    <a:pt x="134" y="224"/>
                  </a:lnTo>
                  <a:lnTo>
                    <a:pt x="135" y="222"/>
                  </a:lnTo>
                  <a:lnTo>
                    <a:pt x="135" y="222"/>
                  </a:lnTo>
                  <a:lnTo>
                    <a:pt x="137" y="222"/>
                  </a:lnTo>
                  <a:lnTo>
                    <a:pt x="137" y="224"/>
                  </a:lnTo>
                  <a:lnTo>
                    <a:pt x="137" y="224"/>
                  </a:lnTo>
                  <a:lnTo>
                    <a:pt x="137" y="222"/>
                  </a:lnTo>
                  <a:lnTo>
                    <a:pt x="135" y="218"/>
                  </a:lnTo>
                  <a:lnTo>
                    <a:pt x="135" y="217"/>
                  </a:lnTo>
                  <a:lnTo>
                    <a:pt x="130" y="209"/>
                  </a:lnTo>
                  <a:lnTo>
                    <a:pt x="130" y="209"/>
                  </a:lnTo>
                  <a:lnTo>
                    <a:pt x="126" y="209"/>
                  </a:lnTo>
                  <a:lnTo>
                    <a:pt x="126" y="208"/>
                  </a:lnTo>
                  <a:lnTo>
                    <a:pt x="125" y="209"/>
                  </a:lnTo>
                  <a:lnTo>
                    <a:pt x="125" y="209"/>
                  </a:lnTo>
                  <a:lnTo>
                    <a:pt x="126" y="209"/>
                  </a:lnTo>
                  <a:lnTo>
                    <a:pt x="125" y="211"/>
                  </a:lnTo>
                  <a:lnTo>
                    <a:pt x="125" y="211"/>
                  </a:lnTo>
                  <a:lnTo>
                    <a:pt x="123" y="209"/>
                  </a:lnTo>
                  <a:lnTo>
                    <a:pt x="125" y="209"/>
                  </a:lnTo>
                  <a:lnTo>
                    <a:pt x="125" y="208"/>
                  </a:lnTo>
                  <a:lnTo>
                    <a:pt x="125" y="208"/>
                  </a:lnTo>
                  <a:lnTo>
                    <a:pt x="128" y="208"/>
                  </a:lnTo>
                  <a:lnTo>
                    <a:pt x="132" y="208"/>
                  </a:lnTo>
                  <a:lnTo>
                    <a:pt x="132" y="206"/>
                  </a:lnTo>
                  <a:lnTo>
                    <a:pt x="134" y="206"/>
                  </a:lnTo>
                  <a:lnTo>
                    <a:pt x="134" y="206"/>
                  </a:lnTo>
                  <a:lnTo>
                    <a:pt x="134" y="204"/>
                  </a:lnTo>
                  <a:lnTo>
                    <a:pt x="132" y="202"/>
                  </a:lnTo>
                  <a:lnTo>
                    <a:pt x="132" y="202"/>
                  </a:lnTo>
                  <a:lnTo>
                    <a:pt x="132" y="202"/>
                  </a:lnTo>
                  <a:lnTo>
                    <a:pt x="132" y="202"/>
                  </a:lnTo>
                  <a:lnTo>
                    <a:pt x="132" y="200"/>
                  </a:lnTo>
                  <a:lnTo>
                    <a:pt x="132" y="200"/>
                  </a:lnTo>
                  <a:lnTo>
                    <a:pt x="128" y="197"/>
                  </a:lnTo>
                  <a:lnTo>
                    <a:pt x="126" y="195"/>
                  </a:lnTo>
                  <a:lnTo>
                    <a:pt x="126" y="195"/>
                  </a:lnTo>
                  <a:lnTo>
                    <a:pt x="126" y="195"/>
                  </a:lnTo>
                  <a:lnTo>
                    <a:pt x="126" y="199"/>
                  </a:lnTo>
                  <a:lnTo>
                    <a:pt x="126" y="199"/>
                  </a:lnTo>
                  <a:lnTo>
                    <a:pt x="126" y="199"/>
                  </a:lnTo>
                  <a:lnTo>
                    <a:pt x="126" y="199"/>
                  </a:lnTo>
                  <a:lnTo>
                    <a:pt x="126" y="200"/>
                  </a:lnTo>
                  <a:lnTo>
                    <a:pt x="126" y="200"/>
                  </a:lnTo>
                  <a:lnTo>
                    <a:pt x="126" y="202"/>
                  </a:lnTo>
                  <a:lnTo>
                    <a:pt x="126" y="204"/>
                  </a:lnTo>
                  <a:lnTo>
                    <a:pt x="126" y="202"/>
                  </a:lnTo>
                  <a:lnTo>
                    <a:pt x="125" y="202"/>
                  </a:lnTo>
                  <a:lnTo>
                    <a:pt x="125" y="202"/>
                  </a:lnTo>
                  <a:lnTo>
                    <a:pt x="125" y="202"/>
                  </a:lnTo>
                  <a:lnTo>
                    <a:pt x="125" y="204"/>
                  </a:lnTo>
                  <a:lnTo>
                    <a:pt x="125" y="204"/>
                  </a:lnTo>
                  <a:lnTo>
                    <a:pt x="125" y="204"/>
                  </a:lnTo>
                  <a:lnTo>
                    <a:pt x="126" y="204"/>
                  </a:lnTo>
                  <a:lnTo>
                    <a:pt x="126" y="204"/>
                  </a:lnTo>
                  <a:lnTo>
                    <a:pt x="126" y="206"/>
                  </a:lnTo>
                  <a:lnTo>
                    <a:pt x="126" y="206"/>
                  </a:lnTo>
                  <a:lnTo>
                    <a:pt x="126" y="206"/>
                  </a:lnTo>
                  <a:lnTo>
                    <a:pt x="125" y="206"/>
                  </a:lnTo>
                  <a:lnTo>
                    <a:pt x="121" y="208"/>
                  </a:lnTo>
                  <a:lnTo>
                    <a:pt x="121" y="208"/>
                  </a:lnTo>
                  <a:lnTo>
                    <a:pt x="119" y="209"/>
                  </a:lnTo>
                  <a:lnTo>
                    <a:pt x="117" y="209"/>
                  </a:lnTo>
                  <a:lnTo>
                    <a:pt x="117" y="209"/>
                  </a:lnTo>
                  <a:lnTo>
                    <a:pt x="119" y="206"/>
                  </a:lnTo>
                  <a:lnTo>
                    <a:pt x="119" y="206"/>
                  </a:lnTo>
                  <a:lnTo>
                    <a:pt x="119" y="206"/>
                  </a:lnTo>
                  <a:lnTo>
                    <a:pt x="121" y="206"/>
                  </a:lnTo>
                  <a:lnTo>
                    <a:pt x="121" y="204"/>
                  </a:lnTo>
                  <a:lnTo>
                    <a:pt x="121" y="204"/>
                  </a:lnTo>
                  <a:lnTo>
                    <a:pt x="119" y="204"/>
                  </a:lnTo>
                  <a:lnTo>
                    <a:pt x="119" y="204"/>
                  </a:lnTo>
                  <a:lnTo>
                    <a:pt x="119" y="202"/>
                  </a:lnTo>
                  <a:lnTo>
                    <a:pt x="121" y="202"/>
                  </a:lnTo>
                  <a:lnTo>
                    <a:pt x="121" y="202"/>
                  </a:lnTo>
                  <a:lnTo>
                    <a:pt x="121" y="202"/>
                  </a:lnTo>
                  <a:lnTo>
                    <a:pt x="121" y="200"/>
                  </a:lnTo>
                  <a:lnTo>
                    <a:pt x="119" y="200"/>
                  </a:lnTo>
                  <a:lnTo>
                    <a:pt x="119" y="200"/>
                  </a:lnTo>
                  <a:lnTo>
                    <a:pt x="117" y="200"/>
                  </a:lnTo>
                  <a:lnTo>
                    <a:pt x="117" y="200"/>
                  </a:lnTo>
                  <a:lnTo>
                    <a:pt x="117" y="199"/>
                  </a:lnTo>
                  <a:lnTo>
                    <a:pt x="116" y="197"/>
                  </a:lnTo>
                  <a:lnTo>
                    <a:pt x="112" y="195"/>
                  </a:lnTo>
                  <a:lnTo>
                    <a:pt x="112" y="195"/>
                  </a:lnTo>
                  <a:lnTo>
                    <a:pt x="110" y="195"/>
                  </a:lnTo>
                  <a:lnTo>
                    <a:pt x="110" y="197"/>
                  </a:lnTo>
                  <a:lnTo>
                    <a:pt x="110" y="197"/>
                  </a:lnTo>
                  <a:lnTo>
                    <a:pt x="110" y="197"/>
                  </a:lnTo>
                  <a:lnTo>
                    <a:pt x="110" y="197"/>
                  </a:lnTo>
                  <a:lnTo>
                    <a:pt x="110" y="197"/>
                  </a:lnTo>
                  <a:lnTo>
                    <a:pt x="110" y="195"/>
                  </a:lnTo>
                  <a:lnTo>
                    <a:pt x="108" y="195"/>
                  </a:lnTo>
                  <a:lnTo>
                    <a:pt x="108" y="195"/>
                  </a:lnTo>
                  <a:lnTo>
                    <a:pt x="107" y="197"/>
                  </a:lnTo>
                  <a:lnTo>
                    <a:pt x="105" y="197"/>
                  </a:lnTo>
                  <a:lnTo>
                    <a:pt x="98" y="200"/>
                  </a:lnTo>
                  <a:lnTo>
                    <a:pt x="92" y="204"/>
                  </a:lnTo>
                  <a:lnTo>
                    <a:pt x="90" y="204"/>
                  </a:lnTo>
                  <a:lnTo>
                    <a:pt x="89" y="202"/>
                  </a:lnTo>
                  <a:lnTo>
                    <a:pt x="87" y="202"/>
                  </a:lnTo>
                  <a:lnTo>
                    <a:pt x="87" y="200"/>
                  </a:lnTo>
                  <a:lnTo>
                    <a:pt x="87" y="200"/>
                  </a:lnTo>
                  <a:lnTo>
                    <a:pt x="87" y="200"/>
                  </a:lnTo>
                  <a:lnTo>
                    <a:pt x="83" y="200"/>
                  </a:lnTo>
                  <a:lnTo>
                    <a:pt x="81" y="204"/>
                  </a:lnTo>
                  <a:lnTo>
                    <a:pt x="81" y="204"/>
                  </a:lnTo>
                  <a:lnTo>
                    <a:pt x="81" y="204"/>
                  </a:lnTo>
                  <a:lnTo>
                    <a:pt x="80" y="204"/>
                  </a:lnTo>
                  <a:lnTo>
                    <a:pt x="80" y="206"/>
                  </a:lnTo>
                  <a:lnTo>
                    <a:pt x="81" y="206"/>
                  </a:lnTo>
                  <a:lnTo>
                    <a:pt x="87" y="209"/>
                  </a:lnTo>
                  <a:lnTo>
                    <a:pt x="85" y="211"/>
                  </a:lnTo>
                  <a:lnTo>
                    <a:pt x="83" y="209"/>
                  </a:lnTo>
                  <a:lnTo>
                    <a:pt x="83" y="208"/>
                  </a:lnTo>
                  <a:lnTo>
                    <a:pt x="81" y="208"/>
                  </a:lnTo>
                  <a:lnTo>
                    <a:pt x="81" y="208"/>
                  </a:lnTo>
                  <a:lnTo>
                    <a:pt x="83" y="211"/>
                  </a:lnTo>
                  <a:lnTo>
                    <a:pt x="83" y="211"/>
                  </a:lnTo>
                  <a:lnTo>
                    <a:pt x="85" y="211"/>
                  </a:lnTo>
                  <a:lnTo>
                    <a:pt x="87" y="211"/>
                  </a:lnTo>
                  <a:lnTo>
                    <a:pt x="87" y="213"/>
                  </a:lnTo>
                  <a:lnTo>
                    <a:pt x="85" y="213"/>
                  </a:lnTo>
                  <a:lnTo>
                    <a:pt x="85" y="213"/>
                  </a:lnTo>
                  <a:lnTo>
                    <a:pt x="89" y="213"/>
                  </a:lnTo>
                  <a:lnTo>
                    <a:pt x="87" y="215"/>
                  </a:lnTo>
                  <a:lnTo>
                    <a:pt x="87" y="215"/>
                  </a:lnTo>
                  <a:lnTo>
                    <a:pt x="85" y="215"/>
                  </a:lnTo>
                  <a:lnTo>
                    <a:pt x="85" y="215"/>
                  </a:lnTo>
                  <a:lnTo>
                    <a:pt x="87" y="217"/>
                  </a:lnTo>
                  <a:lnTo>
                    <a:pt x="87" y="218"/>
                  </a:lnTo>
                  <a:lnTo>
                    <a:pt x="87" y="218"/>
                  </a:lnTo>
                  <a:lnTo>
                    <a:pt x="89" y="218"/>
                  </a:lnTo>
                  <a:lnTo>
                    <a:pt x="90" y="218"/>
                  </a:lnTo>
                  <a:lnTo>
                    <a:pt x="90" y="218"/>
                  </a:lnTo>
                  <a:lnTo>
                    <a:pt x="90" y="222"/>
                  </a:lnTo>
                  <a:lnTo>
                    <a:pt x="90" y="222"/>
                  </a:lnTo>
                  <a:lnTo>
                    <a:pt x="90" y="224"/>
                  </a:lnTo>
                  <a:lnTo>
                    <a:pt x="90" y="224"/>
                  </a:lnTo>
                  <a:lnTo>
                    <a:pt x="90" y="224"/>
                  </a:lnTo>
                  <a:lnTo>
                    <a:pt x="90" y="226"/>
                  </a:lnTo>
                  <a:lnTo>
                    <a:pt x="90" y="226"/>
                  </a:lnTo>
                  <a:lnTo>
                    <a:pt x="90" y="227"/>
                  </a:lnTo>
                  <a:lnTo>
                    <a:pt x="90" y="227"/>
                  </a:lnTo>
                  <a:lnTo>
                    <a:pt x="90" y="227"/>
                  </a:lnTo>
                  <a:lnTo>
                    <a:pt x="90" y="227"/>
                  </a:lnTo>
                  <a:lnTo>
                    <a:pt x="92" y="229"/>
                  </a:lnTo>
                  <a:lnTo>
                    <a:pt x="92" y="229"/>
                  </a:lnTo>
                  <a:lnTo>
                    <a:pt x="94" y="229"/>
                  </a:lnTo>
                  <a:lnTo>
                    <a:pt x="96" y="229"/>
                  </a:lnTo>
                  <a:lnTo>
                    <a:pt x="96" y="231"/>
                  </a:lnTo>
                  <a:lnTo>
                    <a:pt x="94" y="231"/>
                  </a:lnTo>
                  <a:lnTo>
                    <a:pt x="94" y="233"/>
                  </a:lnTo>
                  <a:lnTo>
                    <a:pt x="94" y="233"/>
                  </a:lnTo>
                  <a:lnTo>
                    <a:pt x="96" y="235"/>
                  </a:lnTo>
                  <a:lnTo>
                    <a:pt x="96" y="236"/>
                  </a:lnTo>
                  <a:lnTo>
                    <a:pt x="96" y="236"/>
                  </a:lnTo>
                  <a:lnTo>
                    <a:pt x="96" y="236"/>
                  </a:lnTo>
                  <a:lnTo>
                    <a:pt x="96" y="236"/>
                  </a:lnTo>
                  <a:lnTo>
                    <a:pt x="96" y="236"/>
                  </a:lnTo>
                  <a:lnTo>
                    <a:pt x="96" y="238"/>
                  </a:lnTo>
                  <a:lnTo>
                    <a:pt x="98" y="238"/>
                  </a:lnTo>
                  <a:lnTo>
                    <a:pt x="98" y="238"/>
                  </a:lnTo>
                  <a:lnTo>
                    <a:pt x="98" y="236"/>
                  </a:lnTo>
                  <a:lnTo>
                    <a:pt x="96" y="233"/>
                  </a:lnTo>
                  <a:lnTo>
                    <a:pt x="96" y="233"/>
                  </a:lnTo>
                  <a:lnTo>
                    <a:pt x="96" y="231"/>
                  </a:lnTo>
                  <a:lnTo>
                    <a:pt x="98" y="231"/>
                  </a:lnTo>
                  <a:lnTo>
                    <a:pt x="98" y="233"/>
                  </a:lnTo>
                  <a:lnTo>
                    <a:pt x="99" y="233"/>
                  </a:lnTo>
                  <a:lnTo>
                    <a:pt x="99" y="233"/>
                  </a:lnTo>
                  <a:lnTo>
                    <a:pt x="99" y="233"/>
                  </a:lnTo>
                  <a:lnTo>
                    <a:pt x="101" y="233"/>
                  </a:lnTo>
                  <a:lnTo>
                    <a:pt x="101" y="233"/>
                  </a:lnTo>
                  <a:lnTo>
                    <a:pt x="103" y="235"/>
                  </a:lnTo>
                  <a:lnTo>
                    <a:pt x="103" y="235"/>
                  </a:lnTo>
                  <a:lnTo>
                    <a:pt x="103" y="236"/>
                  </a:lnTo>
                  <a:lnTo>
                    <a:pt x="103" y="238"/>
                  </a:lnTo>
                  <a:lnTo>
                    <a:pt x="99" y="240"/>
                  </a:lnTo>
                  <a:lnTo>
                    <a:pt x="99" y="242"/>
                  </a:lnTo>
                  <a:lnTo>
                    <a:pt x="101" y="240"/>
                  </a:lnTo>
                  <a:lnTo>
                    <a:pt x="103" y="240"/>
                  </a:lnTo>
                  <a:lnTo>
                    <a:pt x="103" y="242"/>
                  </a:lnTo>
                  <a:lnTo>
                    <a:pt x="105" y="242"/>
                  </a:lnTo>
                  <a:lnTo>
                    <a:pt x="107" y="244"/>
                  </a:lnTo>
                  <a:lnTo>
                    <a:pt x="107" y="242"/>
                  </a:lnTo>
                  <a:lnTo>
                    <a:pt x="107" y="240"/>
                  </a:lnTo>
                  <a:lnTo>
                    <a:pt x="108" y="240"/>
                  </a:lnTo>
                  <a:lnTo>
                    <a:pt x="112" y="244"/>
                  </a:lnTo>
                  <a:lnTo>
                    <a:pt x="112" y="244"/>
                  </a:lnTo>
                  <a:lnTo>
                    <a:pt x="114" y="244"/>
                  </a:lnTo>
                  <a:lnTo>
                    <a:pt x="114" y="244"/>
                  </a:lnTo>
                  <a:lnTo>
                    <a:pt x="114" y="244"/>
                  </a:lnTo>
                  <a:lnTo>
                    <a:pt x="116" y="244"/>
                  </a:lnTo>
                  <a:lnTo>
                    <a:pt x="116" y="244"/>
                  </a:lnTo>
                  <a:lnTo>
                    <a:pt x="116" y="246"/>
                  </a:lnTo>
                  <a:lnTo>
                    <a:pt x="119" y="246"/>
                  </a:lnTo>
                  <a:lnTo>
                    <a:pt x="121" y="246"/>
                  </a:lnTo>
                  <a:lnTo>
                    <a:pt x="123" y="246"/>
                  </a:lnTo>
                  <a:lnTo>
                    <a:pt x="123" y="246"/>
                  </a:lnTo>
                  <a:lnTo>
                    <a:pt x="125" y="244"/>
                  </a:lnTo>
                  <a:lnTo>
                    <a:pt x="125" y="244"/>
                  </a:lnTo>
                  <a:lnTo>
                    <a:pt x="126" y="244"/>
                  </a:lnTo>
                  <a:lnTo>
                    <a:pt x="126" y="244"/>
                  </a:lnTo>
                  <a:close/>
                  <a:moveTo>
                    <a:pt x="228" y="188"/>
                  </a:moveTo>
                  <a:lnTo>
                    <a:pt x="228" y="188"/>
                  </a:lnTo>
                  <a:lnTo>
                    <a:pt x="226" y="188"/>
                  </a:lnTo>
                  <a:lnTo>
                    <a:pt x="226" y="188"/>
                  </a:lnTo>
                  <a:lnTo>
                    <a:pt x="226" y="188"/>
                  </a:lnTo>
                  <a:lnTo>
                    <a:pt x="226" y="190"/>
                  </a:lnTo>
                  <a:lnTo>
                    <a:pt x="224" y="191"/>
                  </a:lnTo>
                  <a:lnTo>
                    <a:pt x="224" y="191"/>
                  </a:lnTo>
                  <a:lnTo>
                    <a:pt x="224" y="193"/>
                  </a:lnTo>
                  <a:lnTo>
                    <a:pt x="222" y="193"/>
                  </a:lnTo>
                  <a:lnTo>
                    <a:pt x="222" y="195"/>
                  </a:lnTo>
                  <a:lnTo>
                    <a:pt x="222" y="197"/>
                  </a:lnTo>
                  <a:lnTo>
                    <a:pt x="222" y="199"/>
                  </a:lnTo>
                  <a:lnTo>
                    <a:pt x="224" y="200"/>
                  </a:lnTo>
                  <a:lnTo>
                    <a:pt x="226" y="200"/>
                  </a:lnTo>
                  <a:lnTo>
                    <a:pt x="226" y="200"/>
                  </a:lnTo>
                  <a:lnTo>
                    <a:pt x="226" y="199"/>
                  </a:lnTo>
                  <a:lnTo>
                    <a:pt x="228" y="199"/>
                  </a:lnTo>
                  <a:lnTo>
                    <a:pt x="228" y="199"/>
                  </a:lnTo>
                  <a:lnTo>
                    <a:pt x="229" y="197"/>
                  </a:lnTo>
                  <a:lnTo>
                    <a:pt x="229" y="195"/>
                  </a:lnTo>
                  <a:lnTo>
                    <a:pt x="228" y="188"/>
                  </a:lnTo>
                  <a:close/>
                  <a:moveTo>
                    <a:pt x="128" y="173"/>
                  </a:moveTo>
                  <a:lnTo>
                    <a:pt x="130" y="171"/>
                  </a:lnTo>
                  <a:lnTo>
                    <a:pt x="130" y="171"/>
                  </a:lnTo>
                  <a:lnTo>
                    <a:pt x="128" y="171"/>
                  </a:lnTo>
                  <a:lnTo>
                    <a:pt x="128" y="171"/>
                  </a:lnTo>
                  <a:lnTo>
                    <a:pt x="128" y="173"/>
                  </a:lnTo>
                  <a:lnTo>
                    <a:pt x="126" y="171"/>
                  </a:lnTo>
                  <a:lnTo>
                    <a:pt x="126" y="170"/>
                  </a:lnTo>
                  <a:lnTo>
                    <a:pt x="126" y="170"/>
                  </a:lnTo>
                  <a:lnTo>
                    <a:pt x="126" y="168"/>
                  </a:lnTo>
                  <a:lnTo>
                    <a:pt x="126" y="168"/>
                  </a:lnTo>
                  <a:lnTo>
                    <a:pt x="126" y="168"/>
                  </a:lnTo>
                  <a:lnTo>
                    <a:pt x="125" y="166"/>
                  </a:lnTo>
                  <a:lnTo>
                    <a:pt x="125" y="164"/>
                  </a:lnTo>
                  <a:lnTo>
                    <a:pt x="125" y="161"/>
                  </a:lnTo>
                  <a:lnTo>
                    <a:pt x="123" y="161"/>
                  </a:lnTo>
                  <a:lnTo>
                    <a:pt x="123" y="161"/>
                  </a:lnTo>
                  <a:lnTo>
                    <a:pt x="121" y="162"/>
                  </a:lnTo>
                  <a:lnTo>
                    <a:pt x="121" y="164"/>
                  </a:lnTo>
                  <a:lnTo>
                    <a:pt x="123" y="166"/>
                  </a:lnTo>
                  <a:lnTo>
                    <a:pt x="123" y="166"/>
                  </a:lnTo>
                  <a:lnTo>
                    <a:pt x="125" y="166"/>
                  </a:lnTo>
                  <a:lnTo>
                    <a:pt x="125" y="168"/>
                  </a:lnTo>
                  <a:lnTo>
                    <a:pt x="125" y="170"/>
                  </a:lnTo>
                  <a:lnTo>
                    <a:pt x="125" y="171"/>
                  </a:lnTo>
                  <a:lnTo>
                    <a:pt x="125" y="173"/>
                  </a:lnTo>
                  <a:lnTo>
                    <a:pt x="123" y="173"/>
                  </a:lnTo>
                  <a:lnTo>
                    <a:pt x="123" y="173"/>
                  </a:lnTo>
                  <a:lnTo>
                    <a:pt x="121" y="175"/>
                  </a:lnTo>
                  <a:lnTo>
                    <a:pt x="121" y="177"/>
                  </a:lnTo>
                  <a:lnTo>
                    <a:pt x="121" y="179"/>
                  </a:lnTo>
                  <a:lnTo>
                    <a:pt x="123" y="182"/>
                  </a:lnTo>
                  <a:lnTo>
                    <a:pt x="125" y="182"/>
                  </a:lnTo>
                  <a:lnTo>
                    <a:pt x="126" y="180"/>
                  </a:lnTo>
                  <a:lnTo>
                    <a:pt x="126" y="179"/>
                  </a:lnTo>
                  <a:lnTo>
                    <a:pt x="126" y="175"/>
                  </a:lnTo>
                  <a:lnTo>
                    <a:pt x="126" y="175"/>
                  </a:lnTo>
                  <a:lnTo>
                    <a:pt x="128" y="173"/>
                  </a:lnTo>
                  <a:close/>
                  <a:moveTo>
                    <a:pt x="202" y="258"/>
                  </a:moveTo>
                  <a:lnTo>
                    <a:pt x="200" y="258"/>
                  </a:lnTo>
                  <a:lnTo>
                    <a:pt x="200" y="258"/>
                  </a:lnTo>
                  <a:lnTo>
                    <a:pt x="199" y="258"/>
                  </a:lnTo>
                  <a:lnTo>
                    <a:pt x="199" y="258"/>
                  </a:lnTo>
                  <a:lnTo>
                    <a:pt x="197" y="258"/>
                  </a:lnTo>
                  <a:lnTo>
                    <a:pt x="195" y="256"/>
                  </a:lnTo>
                  <a:lnTo>
                    <a:pt x="195" y="256"/>
                  </a:lnTo>
                  <a:lnTo>
                    <a:pt x="195" y="255"/>
                  </a:lnTo>
                  <a:lnTo>
                    <a:pt x="195" y="255"/>
                  </a:lnTo>
                  <a:lnTo>
                    <a:pt x="193" y="253"/>
                  </a:lnTo>
                  <a:lnTo>
                    <a:pt x="193" y="255"/>
                  </a:lnTo>
                  <a:lnTo>
                    <a:pt x="191" y="255"/>
                  </a:lnTo>
                  <a:lnTo>
                    <a:pt x="193" y="255"/>
                  </a:lnTo>
                  <a:lnTo>
                    <a:pt x="193" y="255"/>
                  </a:lnTo>
                  <a:lnTo>
                    <a:pt x="191" y="256"/>
                  </a:lnTo>
                  <a:lnTo>
                    <a:pt x="191" y="255"/>
                  </a:lnTo>
                  <a:lnTo>
                    <a:pt x="190" y="255"/>
                  </a:lnTo>
                  <a:lnTo>
                    <a:pt x="190" y="255"/>
                  </a:lnTo>
                  <a:lnTo>
                    <a:pt x="190" y="253"/>
                  </a:lnTo>
                  <a:lnTo>
                    <a:pt x="191" y="251"/>
                  </a:lnTo>
                  <a:lnTo>
                    <a:pt x="191" y="251"/>
                  </a:lnTo>
                  <a:lnTo>
                    <a:pt x="191" y="249"/>
                  </a:lnTo>
                  <a:lnTo>
                    <a:pt x="191" y="249"/>
                  </a:lnTo>
                  <a:lnTo>
                    <a:pt x="191" y="249"/>
                  </a:lnTo>
                  <a:lnTo>
                    <a:pt x="191" y="249"/>
                  </a:lnTo>
                  <a:lnTo>
                    <a:pt x="191" y="249"/>
                  </a:lnTo>
                  <a:lnTo>
                    <a:pt x="191" y="249"/>
                  </a:lnTo>
                  <a:lnTo>
                    <a:pt x="191" y="249"/>
                  </a:lnTo>
                  <a:lnTo>
                    <a:pt x="191" y="249"/>
                  </a:lnTo>
                  <a:lnTo>
                    <a:pt x="191" y="247"/>
                  </a:lnTo>
                  <a:lnTo>
                    <a:pt x="193" y="247"/>
                  </a:lnTo>
                  <a:lnTo>
                    <a:pt x="195" y="251"/>
                  </a:lnTo>
                  <a:lnTo>
                    <a:pt x="197" y="251"/>
                  </a:lnTo>
                  <a:lnTo>
                    <a:pt x="199" y="251"/>
                  </a:lnTo>
                  <a:lnTo>
                    <a:pt x="200" y="249"/>
                  </a:lnTo>
                  <a:lnTo>
                    <a:pt x="200" y="249"/>
                  </a:lnTo>
                  <a:lnTo>
                    <a:pt x="202" y="249"/>
                  </a:lnTo>
                  <a:lnTo>
                    <a:pt x="204" y="249"/>
                  </a:lnTo>
                  <a:lnTo>
                    <a:pt x="204" y="249"/>
                  </a:lnTo>
                  <a:lnTo>
                    <a:pt x="204" y="247"/>
                  </a:lnTo>
                  <a:lnTo>
                    <a:pt x="202" y="242"/>
                  </a:lnTo>
                  <a:lnTo>
                    <a:pt x="202" y="242"/>
                  </a:lnTo>
                  <a:lnTo>
                    <a:pt x="202" y="242"/>
                  </a:lnTo>
                  <a:lnTo>
                    <a:pt x="204" y="242"/>
                  </a:lnTo>
                  <a:lnTo>
                    <a:pt x="204" y="240"/>
                  </a:lnTo>
                  <a:lnTo>
                    <a:pt x="204" y="240"/>
                  </a:lnTo>
                  <a:lnTo>
                    <a:pt x="204" y="240"/>
                  </a:lnTo>
                  <a:lnTo>
                    <a:pt x="204" y="240"/>
                  </a:lnTo>
                  <a:lnTo>
                    <a:pt x="204" y="238"/>
                  </a:lnTo>
                  <a:lnTo>
                    <a:pt x="202" y="236"/>
                  </a:lnTo>
                  <a:lnTo>
                    <a:pt x="199" y="236"/>
                  </a:lnTo>
                  <a:lnTo>
                    <a:pt x="197" y="235"/>
                  </a:lnTo>
                  <a:lnTo>
                    <a:pt x="197" y="235"/>
                  </a:lnTo>
                  <a:lnTo>
                    <a:pt x="197" y="235"/>
                  </a:lnTo>
                  <a:lnTo>
                    <a:pt x="197" y="235"/>
                  </a:lnTo>
                  <a:lnTo>
                    <a:pt x="197" y="233"/>
                  </a:lnTo>
                  <a:lnTo>
                    <a:pt x="199" y="233"/>
                  </a:lnTo>
                  <a:lnTo>
                    <a:pt x="199" y="233"/>
                  </a:lnTo>
                  <a:lnTo>
                    <a:pt x="200" y="233"/>
                  </a:lnTo>
                  <a:lnTo>
                    <a:pt x="200" y="235"/>
                  </a:lnTo>
                  <a:lnTo>
                    <a:pt x="200" y="236"/>
                  </a:lnTo>
                  <a:lnTo>
                    <a:pt x="200" y="236"/>
                  </a:lnTo>
                  <a:lnTo>
                    <a:pt x="200" y="236"/>
                  </a:lnTo>
                  <a:lnTo>
                    <a:pt x="200" y="236"/>
                  </a:lnTo>
                  <a:lnTo>
                    <a:pt x="202" y="235"/>
                  </a:lnTo>
                  <a:lnTo>
                    <a:pt x="202" y="235"/>
                  </a:lnTo>
                  <a:lnTo>
                    <a:pt x="202" y="233"/>
                  </a:lnTo>
                  <a:lnTo>
                    <a:pt x="202" y="231"/>
                  </a:lnTo>
                  <a:lnTo>
                    <a:pt x="204" y="229"/>
                  </a:lnTo>
                  <a:lnTo>
                    <a:pt x="206" y="229"/>
                  </a:lnTo>
                  <a:lnTo>
                    <a:pt x="215" y="226"/>
                  </a:lnTo>
                  <a:lnTo>
                    <a:pt x="219" y="224"/>
                  </a:lnTo>
                  <a:lnTo>
                    <a:pt x="219" y="224"/>
                  </a:lnTo>
                  <a:lnTo>
                    <a:pt x="219" y="224"/>
                  </a:lnTo>
                  <a:lnTo>
                    <a:pt x="219" y="220"/>
                  </a:lnTo>
                  <a:lnTo>
                    <a:pt x="219" y="220"/>
                  </a:lnTo>
                  <a:lnTo>
                    <a:pt x="219" y="218"/>
                  </a:lnTo>
                  <a:lnTo>
                    <a:pt x="219" y="217"/>
                  </a:lnTo>
                  <a:lnTo>
                    <a:pt x="217" y="215"/>
                  </a:lnTo>
                  <a:lnTo>
                    <a:pt x="215" y="213"/>
                  </a:lnTo>
                  <a:lnTo>
                    <a:pt x="213" y="213"/>
                  </a:lnTo>
                  <a:lnTo>
                    <a:pt x="211" y="213"/>
                  </a:lnTo>
                  <a:lnTo>
                    <a:pt x="210" y="213"/>
                  </a:lnTo>
                  <a:lnTo>
                    <a:pt x="208" y="211"/>
                  </a:lnTo>
                  <a:lnTo>
                    <a:pt x="206" y="206"/>
                  </a:lnTo>
                  <a:lnTo>
                    <a:pt x="208" y="200"/>
                  </a:lnTo>
                  <a:lnTo>
                    <a:pt x="208" y="200"/>
                  </a:lnTo>
                  <a:lnTo>
                    <a:pt x="211" y="197"/>
                  </a:lnTo>
                  <a:lnTo>
                    <a:pt x="213" y="197"/>
                  </a:lnTo>
                  <a:lnTo>
                    <a:pt x="217" y="195"/>
                  </a:lnTo>
                  <a:lnTo>
                    <a:pt x="217" y="195"/>
                  </a:lnTo>
                  <a:lnTo>
                    <a:pt x="219" y="195"/>
                  </a:lnTo>
                  <a:lnTo>
                    <a:pt x="219" y="195"/>
                  </a:lnTo>
                  <a:lnTo>
                    <a:pt x="219" y="195"/>
                  </a:lnTo>
                  <a:lnTo>
                    <a:pt x="220" y="195"/>
                  </a:lnTo>
                  <a:lnTo>
                    <a:pt x="220" y="195"/>
                  </a:lnTo>
                  <a:lnTo>
                    <a:pt x="220" y="193"/>
                  </a:lnTo>
                  <a:lnTo>
                    <a:pt x="224" y="191"/>
                  </a:lnTo>
                  <a:lnTo>
                    <a:pt x="226" y="188"/>
                  </a:lnTo>
                  <a:lnTo>
                    <a:pt x="226" y="186"/>
                  </a:lnTo>
                  <a:lnTo>
                    <a:pt x="226" y="186"/>
                  </a:lnTo>
                  <a:lnTo>
                    <a:pt x="226" y="186"/>
                  </a:lnTo>
                  <a:lnTo>
                    <a:pt x="226" y="184"/>
                  </a:lnTo>
                  <a:lnTo>
                    <a:pt x="226" y="184"/>
                  </a:lnTo>
                  <a:lnTo>
                    <a:pt x="226" y="182"/>
                  </a:lnTo>
                  <a:lnTo>
                    <a:pt x="226" y="180"/>
                  </a:lnTo>
                  <a:lnTo>
                    <a:pt x="226" y="179"/>
                  </a:lnTo>
                  <a:lnTo>
                    <a:pt x="226" y="179"/>
                  </a:lnTo>
                  <a:lnTo>
                    <a:pt x="226" y="177"/>
                  </a:lnTo>
                  <a:lnTo>
                    <a:pt x="224" y="175"/>
                  </a:lnTo>
                  <a:lnTo>
                    <a:pt x="224" y="173"/>
                  </a:lnTo>
                  <a:lnTo>
                    <a:pt x="224" y="171"/>
                  </a:lnTo>
                  <a:lnTo>
                    <a:pt x="224" y="171"/>
                  </a:lnTo>
                  <a:lnTo>
                    <a:pt x="222" y="170"/>
                  </a:lnTo>
                  <a:lnTo>
                    <a:pt x="222" y="168"/>
                  </a:lnTo>
                  <a:lnTo>
                    <a:pt x="222" y="166"/>
                  </a:lnTo>
                  <a:lnTo>
                    <a:pt x="222" y="166"/>
                  </a:lnTo>
                  <a:lnTo>
                    <a:pt x="224" y="162"/>
                  </a:lnTo>
                  <a:lnTo>
                    <a:pt x="224" y="161"/>
                  </a:lnTo>
                  <a:lnTo>
                    <a:pt x="226" y="159"/>
                  </a:lnTo>
                  <a:lnTo>
                    <a:pt x="228" y="157"/>
                  </a:lnTo>
                  <a:lnTo>
                    <a:pt x="224" y="155"/>
                  </a:lnTo>
                  <a:lnTo>
                    <a:pt x="222" y="153"/>
                  </a:lnTo>
                  <a:lnTo>
                    <a:pt x="222" y="152"/>
                  </a:lnTo>
                  <a:lnTo>
                    <a:pt x="220" y="152"/>
                  </a:lnTo>
                  <a:lnTo>
                    <a:pt x="217" y="152"/>
                  </a:lnTo>
                  <a:lnTo>
                    <a:pt x="213" y="150"/>
                  </a:lnTo>
                  <a:lnTo>
                    <a:pt x="208" y="150"/>
                  </a:lnTo>
                  <a:lnTo>
                    <a:pt x="204" y="152"/>
                  </a:lnTo>
                  <a:lnTo>
                    <a:pt x="197" y="157"/>
                  </a:lnTo>
                  <a:lnTo>
                    <a:pt x="191" y="161"/>
                  </a:lnTo>
                  <a:lnTo>
                    <a:pt x="190" y="162"/>
                  </a:lnTo>
                  <a:lnTo>
                    <a:pt x="188" y="166"/>
                  </a:lnTo>
                  <a:lnTo>
                    <a:pt x="190" y="166"/>
                  </a:lnTo>
                  <a:lnTo>
                    <a:pt x="191" y="166"/>
                  </a:lnTo>
                  <a:lnTo>
                    <a:pt x="195" y="164"/>
                  </a:lnTo>
                  <a:lnTo>
                    <a:pt x="195" y="164"/>
                  </a:lnTo>
                  <a:lnTo>
                    <a:pt x="197" y="164"/>
                  </a:lnTo>
                  <a:lnTo>
                    <a:pt x="197" y="166"/>
                  </a:lnTo>
                  <a:lnTo>
                    <a:pt x="199" y="170"/>
                  </a:lnTo>
                  <a:lnTo>
                    <a:pt x="199" y="171"/>
                  </a:lnTo>
                  <a:lnTo>
                    <a:pt x="199" y="175"/>
                  </a:lnTo>
                  <a:lnTo>
                    <a:pt x="200" y="184"/>
                  </a:lnTo>
                  <a:lnTo>
                    <a:pt x="200" y="186"/>
                  </a:lnTo>
                  <a:lnTo>
                    <a:pt x="199" y="190"/>
                  </a:lnTo>
                  <a:lnTo>
                    <a:pt x="199" y="191"/>
                  </a:lnTo>
                  <a:lnTo>
                    <a:pt x="197" y="191"/>
                  </a:lnTo>
                  <a:lnTo>
                    <a:pt x="197" y="190"/>
                  </a:lnTo>
                  <a:lnTo>
                    <a:pt x="197" y="190"/>
                  </a:lnTo>
                  <a:lnTo>
                    <a:pt x="197" y="190"/>
                  </a:lnTo>
                  <a:lnTo>
                    <a:pt x="199" y="190"/>
                  </a:lnTo>
                  <a:lnTo>
                    <a:pt x="197" y="188"/>
                  </a:lnTo>
                  <a:lnTo>
                    <a:pt x="197" y="188"/>
                  </a:lnTo>
                  <a:lnTo>
                    <a:pt x="197" y="188"/>
                  </a:lnTo>
                  <a:lnTo>
                    <a:pt x="195" y="188"/>
                  </a:lnTo>
                  <a:lnTo>
                    <a:pt x="195" y="190"/>
                  </a:lnTo>
                  <a:lnTo>
                    <a:pt x="193" y="190"/>
                  </a:lnTo>
                  <a:lnTo>
                    <a:pt x="193" y="191"/>
                  </a:lnTo>
                  <a:lnTo>
                    <a:pt x="191" y="191"/>
                  </a:lnTo>
                  <a:lnTo>
                    <a:pt x="191" y="190"/>
                  </a:lnTo>
                  <a:lnTo>
                    <a:pt x="193" y="188"/>
                  </a:lnTo>
                  <a:lnTo>
                    <a:pt x="195" y="186"/>
                  </a:lnTo>
                  <a:lnTo>
                    <a:pt x="195" y="186"/>
                  </a:lnTo>
                  <a:lnTo>
                    <a:pt x="195" y="186"/>
                  </a:lnTo>
                  <a:lnTo>
                    <a:pt x="197" y="186"/>
                  </a:lnTo>
                  <a:lnTo>
                    <a:pt x="199" y="184"/>
                  </a:lnTo>
                  <a:lnTo>
                    <a:pt x="199" y="180"/>
                  </a:lnTo>
                  <a:lnTo>
                    <a:pt x="197" y="177"/>
                  </a:lnTo>
                  <a:lnTo>
                    <a:pt x="197" y="175"/>
                  </a:lnTo>
                  <a:lnTo>
                    <a:pt x="197" y="173"/>
                  </a:lnTo>
                  <a:lnTo>
                    <a:pt x="197" y="173"/>
                  </a:lnTo>
                  <a:lnTo>
                    <a:pt x="195" y="173"/>
                  </a:lnTo>
                  <a:lnTo>
                    <a:pt x="195" y="171"/>
                  </a:lnTo>
                  <a:lnTo>
                    <a:pt x="195" y="171"/>
                  </a:lnTo>
                  <a:lnTo>
                    <a:pt x="195" y="170"/>
                  </a:lnTo>
                  <a:lnTo>
                    <a:pt x="195" y="170"/>
                  </a:lnTo>
                  <a:lnTo>
                    <a:pt x="195" y="170"/>
                  </a:lnTo>
                  <a:lnTo>
                    <a:pt x="195" y="168"/>
                  </a:lnTo>
                  <a:lnTo>
                    <a:pt x="193" y="166"/>
                  </a:lnTo>
                  <a:lnTo>
                    <a:pt x="191" y="166"/>
                  </a:lnTo>
                  <a:lnTo>
                    <a:pt x="191" y="168"/>
                  </a:lnTo>
                  <a:lnTo>
                    <a:pt x="193" y="171"/>
                  </a:lnTo>
                  <a:lnTo>
                    <a:pt x="193" y="173"/>
                  </a:lnTo>
                  <a:lnTo>
                    <a:pt x="193" y="177"/>
                  </a:lnTo>
                  <a:lnTo>
                    <a:pt x="191" y="177"/>
                  </a:lnTo>
                  <a:lnTo>
                    <a:pt x="190" y="177"/>
                  </a:lnTo>
                  <a:lnTo>
                    <a:pt x="190" y="179"/>
                  </a:lnTo>
                  <a:lnTo>
                    <a:pt x="188" y="180"/>
                  </a:lnTo>
                  <a:lnTo>
                    <a:pt x="188" y="180"/>
                  </a:lnTo>
                  <a:lnTo>
                    <a:pt x="188" y="182"/>
                  </a:lnTo>
                  <a:lnTo>
                    <a:pt x="188" y="182"/>
                  </a:lnTo>
                  <a:lnTo>
                    <a:pt x="188" y="184"/>
                  </a:lnTo>
                  <a:lnTo>
                    <a:pt x="190" y="184"/>
                  </a:lnTo>
                  <a:lnTo>
                    <a:pt x="188" y="184"/>
                  </a:lnTo>
                  <a:lnTo>
                    <a:pt x="188" y="184"/>
                  </a:lnTo>
                  <a:lnTo>
                    <a:pt x="186" y="190"/>
                  </a:lnTo>
                  <a:lnTo>
                    <a:pt x="186" y="190"/>
                  </a:lnTo>
                  <a:lnTo>
                    <a:pt x="184" y="191"/>
                  </a:lnTo>
                  <a:lnTo>
                    <a:pt x="186" y="190"/>
                  </a:lnTo>
                  <a:lnTo>
                    <a:pt x="186" y="190"/>
                  </a:lnTo>
                  <a:lnTo>
                    <a:pt x="186" y="188"/>
                  </a:lnTo>
                  <a:lnTo>
                    <a:pt x="186" y="188"/>
                  </a:lnTo>
                  <a:lnTo>
                    <a:pt x="184" y="186"/>
                  </a:lnTo>
                  <a:lnTo>
                    <a:pt x="182" y="184"/>
                  </a:lnTo>
                  <a:lnTo>
                    <a:pt x="182" y="184"/>
                  </a:lnTo>
                  <a:lnTo>
                    <a:pt x="182" y="186"/>
                  </a:lnTo>
                  <a:lnTo>
                    <a:pt x="181" y="186"/>
                  </a:lnTo>
                  <a:lnTo>
                    <a:pt x="179" y="186"/>
                  </a:lnTo>
                  <a:lnTo>
                    <a:pt x="179" y="184"/>
                  </a:lnTo>
                  <a:lnTo>
                    <a:pt x="179" y="184"/>
                  </a:lnTo>
                  <a:lnTo>
                    <a:pt x="181" y="184"/>
                  </a:lnTo>
                  <a:lnTo>
                    <a:pt x="184" y="182"/>
                  </a:lnTo>
                  <a:lnTo>
                    <a:pt x="184" y="182"/>
                  </a:lnTo>
                  <a:lnTo>
                    <a:pt x="184" y="180"/>
                  </a:lnTo>
                  <a:lnTo>
                    <a:pt x="182" y="179"/>
                  </a:lnTo>
                  <a:lnTo>
                    <a:pt x="182" y="179"/>
                  </a:lnTo>
                  <a:lnTo>
                    <a:pt x="182" y="179"/>
                  </a:lnTo>
                  <a:lnTo>
                    <a:pt x="181" y="179"/>
                  </a:lnTo>
                  <a:lnTo>
                    <a:pt x="181" y="179"/>
                  </a:lnTo>
                  <a:lnTo>
                    <a:pt x="179" y="180"/>
                  </a:lnTo>
                  <a:lnTo>
                    <a:pt x="177" y="180"/>
                  </a:lnTo>
                  <a:lnTo>
                    <a:pt x="177" y="180"/>
                  </a:lnTo>
                  <a:lnTo>
                    <a:pt x="177" y="179"/>
                  </a:lnTo>
                  <a:lnTo>
                    <a:pt x="177" y="179"/>
                  </a:lnTo>
                  <a:lnTo>
                    <a:pt x="177" y="179"/>
                  </a:lnTo>
                  <a:lnTo>
                    <a:pt x="179" y="177"/>
                  </a:lnTo>
                  <a:lnTo>
                    <a:pt x="179" y="177"/>
                  </a:lnTo>
                  <a:lnTo>
                    <a:pt x="181" y="177"/>
                  </a:lnTo>
                  <a:lnTo>
                    <a:pt x="182" y="177"/>
                  </a:lnTo>
                  <a:lnTo>
                    <a:pt x="182" y="175"/>
                  </a:lnTo>
                  <a:lnTo>
                    <a:pt x="182" y="173"/>
                  </a:lnTo>
                  <a:lnTo>
                    <a:pt x="179" y="170"/>
                  </a:lnTo>
                  <a:lnTo>
                    <a:pt x="179" y="168"/>
                  </a:lnTo>
                  <a:lnTo>
                    <a:pt x="181" y="168"/>
                  </a:lnTo>
                  <a:lnTo>
                    <a:pt x="182" y="168"/>
                  </a:lnTo>
                  <a:lnTo>
                    <a:pt x="182" y="168"/>
                  </a:lnTo>
                  <a:lnTo>
                    <a:pt x="182" y="170"/>
                  </a:lnTo>
                  <a:lnTo>
                    <a:pt x="182" y="170"/>
                  </a:lnTo>
                  <a:lnTo>
                    <a:pt x="182" y="170"/>
                  </a:lnTo>
                  <a:lnTo>
                    <a:pt x="184" y="168"/>
                  </a:lnTo>
                  <a:lnTo>
                    <a:pt x="182" y="168"/>
                  </a:lnTo>
                  <a:lnTo>
                    <a:pt x="184" y="166"/>
                  </a:lnTo>
                  <a:lnTo>
                    <a:pt x="184" y="164"/>
                  </a:lnTo>
                  <a:lnTo>
                    <a:pt x="184" y="164"/>
                  </a:lnTo>
                  <a:lnTo>
                    <a:pt x="184" y="162"/>
                  </a:lnTo>
                  <a:lnTo>
                    <a:pt x="184" y="164"/>
                  </a:lnTo>
                  <a:lnTo>
                    <a:pt x="182" y="164"/>
                  </a:lnTo>
                  <a:lnTo>
                    <a:pt x="179" y="166"/>
                  </a:lnTo>
                  <a:lnTo>
                    <a:pt x="175" y="166"/>
                  </a:lnTo>
                  <a:lnTo>
                    <a:pt x="175" y="164"/>
                  </a:lnTo>
                  <a:lnTo>
                    <a:pt x="168" y="164"/>
                  </a:lnTo>
                  <a:lnTo>
                    <a:pt x="166" y="164"/>
                  </a:lnTo>
                  <a:lnTo>
                    <a:pt x="159" y="161"/>
                  </a:lnTo>
                  <a:lnTo>
                    <a:pt x="161" y="162"/>
                  </a:lnTo>
                  <a:lnTo>
                    <a:pt x="161" y="164"/>
                  </a:lnTo>
                  <a:lnTo>
                    <a:pt x="164" y="164"/>
                  </a:lnTo>
                  <a:lnTo>
                    <a:pt x="168" y="166"/>
                  </a:lnTo>
                  <a:lnTo>
                    <a:pt x="170" y="166"/>
                  </a:lnTo>
                  <a:lnTo>
                    <a:pt x="172" y="168"/>
                  </a:lnTo>
                  <a:lnTo>
                    <a:pt x="172" y="171"/>
                  </a:lnTo>
                  <a:lnTo>
                    <a:pt x="170" y="175"/>
                  </a:lnTo>
                  <a:lnTo>
                    <a:pt x="168" y="175"/>
                  </a:lnTo>
                  <a:lnTo>
                    <a:pt x="166" y="175"/>
                  </a:lnTo>
                  <a:lnTo>
                    <a:pt x="166" y="177"/>
                  </a:lnTo>
                  <a:lnTo>
                    <a:pt x="164" y="175"/>
                  </a:lnTo>
                  <a:lnTo>
                    <a:pt x="163" y="175"/>
                  </a:lnTo>
                  <a:lnTo>
                    <a:pt x="164" y="175"/>
                  </a:lnTo>
                  <a:lnTo>
                    <a:pt x="164" y="177"/>
                  </a:lnTo>
                  <a:lnTo>
                    <a:pt x="164" y="177"/>
                  </a:lnTo>
                  <a:lnTo>
                    <a:pt x="164" y="179"/>
                  </a:lnTo>
                  <a:lnTo>
                    <a:pt x="164" y="179"/>
                  </a:lnTo>
                  <a:lnTo>
                    <a:pt x="164" y="180"/>
                  </a:lnTo>
                  <a:lnTo>
                    <a:pt x="164" y="182"/>
                  </a:lnTo>
                  <a:lnTo>
                    <a:pt x="164" y="182"/>
                  </a:lnTo>
                  <a:lnTo>
                    <a:pt x="163" y="182"/>
                  </a:lnTo>
                  <a:lnTo>
                    <a:pt x="161" y="182"/>
                  </a:lnTo>
                  <a:lnTo>
                    <a:pt x="159" y="184"/>
                  </a:lnTo>
                  <a:lnTo>
                    <a:pt x="159" y="184"/>
                  </a:lnTo>
                  <a:lnTo>
                    <a:pt x="157" y="184"/>
                  </a:lnTo>
                  <a:lnTo>
                    <a:pt x="155" y="184"/>
                  </a:lnTo>
                  <a:lnTo>
                    <a:pt x="155" y="184"/>
                  </a:lnTo>
                  <a:lnTo>
                    <a:pt x="155" y="184"/>
                  </a:lnTo>
                  <a:lnTo>
                    <a:pt x="157" y="186"/>
                  </a:lnTo>
                  <a:lnTo>
                    <a:pt x="155" y="188"/>
                  </a:lnTo>
                  <a:lnTo>
                    <a:pt x="154" y="186"/>
                  </a:lnTo>
                  <a:lnTo>
                    <a:pt x="154" y="186"/>
                  </a:lnTo>
                  <a:lnTo>
                    <a:pt x="152" y="184"/>
                  </a:lnTo>
                  <a:lnTo>
                    <a:pt x="152" y="184"/>
                  </a:lnTo>
                  <a:lnTo>
                    <a:pt x="154" y="184"/>
                  </a:lnTo>
                  <a:lnTo>
                    <a:pt x="154" y="184"/>
                  </a:lnTo>
                  <a:lnTo>
                    <a:pt x="154" y="184"/>
                  </a:lnTo>
                  <a:lnTo>
                    <a:pt x="154" y="182"/>
                  </a:lnTo>
                  <a:lnTo>
                    <a:pt x="152" y="182"/>
                  </a:lnTo>
                  <a:lnTo>
                    <a:pt x="150" y="184"/>
                  </a:lnTo>
                  <a:lnTo>
                    <a:pt x="148" y="184"/>
                  </a:lnTo>
                  <a:lnTo>
                    <a:pt x="139" y="184"/>
                  </a:lnTo>
                  <a:lnTo>
                    <a:pt x="139" y="184"/>
                  </a:lnTo>
                  <a:lnTo>
                    <a:pt x="141" y="184"/>
                  </a:lnTo>
                  <a:lnTo>
                    <a:pt x="143" y="184"/>
                  </a:lnTo>
                  <a:lnTo>
                    <a:pt x="145" y="186"/>
                  </a:lnTo>
                  <a:lnTo>
                    <a:pt x="145" y="186"/>
                  </a:lnTo>
                  <a:lnTo>
                    <a:pt x="145" y="186"/>
                  </a:lnTo>
                  <a:lnTo>
                    <a:pt x="145" y="188"/>
                  </a:lnTo>
                  <a:lnTo>
                    <a:pt x="146" y="188"/>
                  </a:lnTo>
                  <a:lnTo>
                    <a:pt x="150" y="190"/>
                  </a:lnTo>
                  <a:lnTo>
                    <a:pt x="150" y="191"/>
                  </a:lnTo>
                  <a:lnTo>
                    <a:pt x="143" y="190"/>
                  </a:lnTo>
                  <a:lnTo>
                    <a:pt x="143" y="191"/>
                  </a:lnTo>
                  <a:lnTo>
                    <a:pt x="148" y="193"/>
                  </a:lnTo>
                  <a:lnTo>
                    <a:pt x="150" y="193"/>
                  </a:lnTo>
                  <a:lnTo>
                    <a:pt x="152" y="197"/>
                  </a:lnTo>
                  <a:lnTo>
                    <a:pt x="154" y="199"/>
                  </a:lnTo>
                  <a:lnTo>
                    <a:pt x="154" y="200"/>
                  </a:lnTo>
                  <a:lnTo>
                    <a:pt x="154" y="200"/>
                  </a:lnTo>
                  <a:lnTo>
                    <a:pt x="152" y="202"/>
                  </a:lnTo>
                  <a:lnTo>
                    <a:pt x="152" y="202"/>
                  </a:lnTo>
                  <a:lnTo>
                    <a:pt x="150" y="202"/>
                  </a:lnTo>
                  <a:lnTo>
                    <a:pt x="150" y="202"/>
                  </a:lnTo>
                  <a:lnTo>
                    <a:pt x="150" y="204"/>
                  </a:lnTo>
                  <a:lnTo>
                    <a:pt x="150" y="204"/>
                  </a:lnTo>
                  <a:lnTo>
                    <a:pt x="150" y="204"/>
                  </a:lnTo>
                  <a:lnTo>
                    <a:pt x="152" y="204"/>
                  </a:lnTo>
                  <a:lnTo>
                    <a:pt x="154" y="204"/>
                  </a:lnTo>
                  <a:lnTo>
                    <a:pt x="154" y="204"/>
                  </a:lnTo>
                  <a:lnTo>
                    <a:pt x="154" y="204"/>
                  </a:lnTo>
                  <a:lnTo>
                    <a:pt x="155" y="206"/>
                  </a:lnTo>
                  <a:lnTo>
                    <a:pt x="155" y="209"/>
                  </a:lnTo>
                  <a:lnTo>
                    <a:pt x="155" y="211"/>
                  </a:lnTo>
                  <a:lnTo>
                    <a:pt x="155" y="211"/>
                  </a:lnTo>
                  <a:lnTo>
                    <a:pt x="157" y="213"/>
                  </a:lnTo>
                  <a:lnTo>
                    <a:pt x="157" y="213"/>
                  </a:lnTo>
                  <a:lnTo>
                    <a:pt x="155" y="215"/>
                  </a:lnTo>
                  <a:lnTo>
                    <a:pt x="155" y="215"/>
                  </a:lnTo>
                  <a:lnTo>
                    <a:pt x="155" y="215"/>
                  </a:lnTo>
                  <a:lnTo>
                    <a:pt x="154" y="215"/>
                  </a:lnTo>
                  <a:lnTo>
                    <a:pt x="154" y="217"/>
                  </a:lnTo>
                  <a:lnTo>
                    <a:pt x="154" y="217"/>
                  </a:lnTo>
                  <a:lnTo>
                    <a:pt x="152" y="217"/>
                  </a:lnTo>
                  <a:lnTo>
                    <a:pt x="152" y="217"/>
                  </a:lnTo>
                  <a:lnTo>
                    <a:pt x="150" y="217"/>
                  </a:lnTo>
                  <a:lnTo>
                    <a:pt x="150" y="217"/>
                  </a:lnTo>
                  <a:lnTo>
                    <a:pt x="152" y="218"/>
                  </a:lnTo>
                  <a:lnTo>
                    <a:pt x="152" y="220"/>
                  </a:lnTo>
                  <a:lnTo>
                    <a:pt x="152" y="220"/>
                  </a:lnTo>
                  <a:lnTo>
                    <a:pt x="152" y="218"/>
                  </a:lnTo>
                  <a:lnTo>
                    <a:pt x="154" y="218"/>
                  </a:lnTo>
                  <a:lnTo>
                    <a:pt x="154" y="218"/>
                  </a:lnTo>
                  <a:lnTo>
                    <a:pt x="154" y="218"/>
                  </a:lnTo>
                  <a:lnTo>
                    <a:pt x="154" y="218"/>
                  </a:lnTo>
                  <a:lnTo>
                    <a:pt x="155" y="218"/>
                  </a:lnTo>
                  <a:lnTo>
                    <a:pt x="155" y="218"/>
                  </a:lnTo>
                  <a:lnTo>
                    <a:pt x="155" y="220"/>
                  </a:lnTo>
                  <a:lnTo>
                    <a:pt x="155" y="220"/>
                  </a:lnTo>
                  <a:lnTo>
                    <a:pt x="154" y="220"/>
                  </a:lnTo>
                  <a:lnTo>
                    <a:pt x="154" y="220"/>
                  </a:lnTo>
                  <a:lnTo>
                    <a:pt x="154" y="220"/>
                  </a:lnTo>
                  <a:lnTo>
                    <a:pt x="157" y="224"/>
                  </a:lnTo>
                  <a:lnTo>
                    <a:pt x="157" y="224"/>
                  </a:lnTo>
                  <a:lnTo>
                    <a:pt x="157" y="224"/>
                  </a:lnTo>
                  <a:lnTo>
                    <a:pt x="157" y="226"/>
                  </a:lnTo>
                  <a:lnTo>
                    <a:pt x="157" y="227"/>
                  </a:lnTo>
                  <a:lnTo>
                    <a:pt x="159" y="227"/>
                  </a:lnTo>
                  <a:lnTo>
                    <a:pt x="159" y="227"/>
                  </a:lnTo>
                  <a:lnTo>
                    <a:pt x="161" y="226"/>
                  </a:lnTo>
                  <a:lnTo>
                    <a:pt x="161" y="227"/>
                  </a:lnTo>
                  <a:lnTo>
                    <a:pt x="159" y="227"/>
                  </a:lnTo>
                  <a:lnTo>
                    <a:pt x="159" y="227"/>
                  </a:lnTo>
                  <a:lnTo>
                    <a:pt x="157" y="227"/>
                  </a:lnTo>
                  <a:lnTo>
                    <a:pt x="159" y="229"/>
                  </a:lnTo>
                  <a:lnTo>
                    <a:pt x="159" y="231"/>
                  </a:lnTo>
                  <a:lnTo>
                    <a:pt x="161" y="231"/>
                  </a:lnTo>
                  <a:lnTo>
                    <a:pt x="163" y="231"/>
                  </a:lnTo>
                  <a:lnTo>
                    <a:pt x="161" y="231"/>
                  </a:lnTo>
                  <a:lnTo>
                    <a:pt x="161" y="231"/>
                  </a:lnTo>
                  <a:lnTo>
                    <a:pt x="164" y="231"/>
                  </a:lnTo>
                  <a:lnTo>
                    <a:pt x="164" y="231"/>
                  </a:lnTo>
                  <a:lnTo>
                    <a:pt x="166" y="229"/>
                  </a:lnTo>
                  <a:lnTo>
                    <a:pt x="168" y="229"/>
                  </a:lnTo>
                  <a:lnTo>
                    <a:pt x="170" y="231"/>
                  </a:lnTo>
                  <a:lnTo>
                    <a:pt x="172" y="231"/>
                  </a:lnTo>
                  <a:lnTo>
                    <a:pt x="172" y="231"/>
                  </a:lnTo>
                  <a:lnTo>
                    <a:pt x="175" y="233"/>
                  </a:lnTo>
                  <a:lnTo>
                    <a:pt x="177" y="233"/>
                  </a:lnTo>
                  <a:lnTo>
                    <a:pt x="179" y="233"/>
                  </a:lnTo>
                  <a:lnTo>
                    <a:pt x="179" y="233"/>
                  </a:lnTo>
                  <a:lnTo>
                    <a:pt x="181" y="231"/>
                  </a:lnTo>
                  <a:lnTo>
                    <a:pt x="181" y="231"/>
                  </a:lnTo>
                  <a:lnTo>
                    <a:pt x="182" y="231"/>
                  </a:lnTo>
                  <a:lnTo>
                    <a:pt x="182" y="231"/>
                  </a:lnTo>
                  <a:lnTo>
                    <a:pt x="182" y="233"/>
                  </a:lnTo>
                  <a:lnTo>
                    <a:pt x="182" y="233"/>
                  </a:lnTo>
                  <a:lnTo>
                    <a:pt x="182" y="235"/>
                  </a:lnTo>
                  <a:lnTo>
                    <a:pt x="182" y="235"/>
                  </a:lnTo>
                  <a:lnTo>
                    <a:pt x="186" y="235"/>
                  </a:lnTo>
                  <a:lnTo>
                    <a:pt x="186" y="236"/>
                  </a:lnTo>
                  <a:lnTo>
                    <a:pt x="186" y="236"/>
                  </a:lnTo>
                  <a:lnTo>
                    <a:pt x="186" y="236"/>
                  </a:lnTo>
                  <a:lnTo>
                    <a:pt x="182" y="238"/>
                  </a:lnTo>
                  <a:lnTo>
                    <a:pt x="182" y="240"/>
                  </a:lnTo>
                  <a:lnTo>
                    <a:pt x="186" y="242"/>
                  </a:lnTo>
                  <a:lnTo>
                    <a:pt x="188" y="244"/>
                  </a:lnTo>
                  <a:lnTo>
                    <a:pt x="184" y="244"/>
                  </a:lnTo>
                  <a:lnTo>
                    <a:pt x="179" y="242"/>
                  </a:lnTo>
                  <a:lnTo>
                    <a:pt x="177" y="240"/>
                  </a:lnTo>
                  <a:lnTo>
                    <a:pt x="177" y="242"/>
                  </a:lnTo>
                  <a:lnTo>
                    <a:pt x="179" y="242"/>
                  </a:lnTo>
                  <a:lnTo>
                    <a:pt x="179" y="244"/>
                  </a:lnTo>
                  <a:lnTo>
                    <a:pt x="182" y="244"/>
                  </a:lnTo>
                  <a:lnTo>
                    <a:pt x="182" y="244"/>
                  </a:lnTo>
                  <a:lnTo>
                    <a:pt x="184" y="244"/>
                  </a:lnTo>
                  <a:lnTo>
                    <a:pt x="184" y="244"/>
                  </a:lnTo>
                  <a:lnTo>
                    <a:pt x="184" y="244"/>
                  </a:lnTo>
                  <a:lnTo>
                    <a:pt x="188" y="246"/>
                  </a:lnTo>
                  <a:lnTo>
                    <a:pt x="188" y="247"/>
                  </a:lnTo>
                  <a:lnTo>
                    <a:pt x="190" y="249"/>
                  </a:lnTo>
                  <a:lnTo>
                    <a:pt x="190" y="251"/>
                  </a:lnTo>
                  <a:lnTo>
                    <a:pt x="190" y="251"/>
                  </a:lnTo>
                  <a:lnTo>
                    <a:pt x="190" y="253"/>
                  </a:lnTo>
                  <a:lnTo>
                    <a:pt x="188" y="253"/>
                  </a:lnTo>
                  <a:lnTo>
                    <a:pt x="188" y="251"/>
                  </a:lnTo>
                  <a:lnTo>
                    <a:pt x="188" y="251"/>
                  </a:lnTo>
                  <a:lnTo>
                    <a:pt x="186" y="253"/>
                  </a:lnTo>
                  <a:lnTo>
                    <a:pt x="186" y="253"/>
                  </a:lnTo>
                  <a:lnTo>
                    <a:pt x="186" y="253"/>
                  </a:lnTo>
                  <a:lnTo>
                    <a:pt x="184" y="251"/>
                  </a:lnTo>
                  <a:lnTo>
                    <a:pt x="184" y="251"/>
                  </a:lnTo>
                  <a:lnTo>
                    <a:pt x="184" y="251"/>
                  </a:lnTo>
                  <a:lnTo>
                    <a:pt x="182" y="253"/>
                  </a:lnTo>
                  <a:lnTo>
                    <a:pt x="182" y="255"/>
                  </a:lnTo>
                  <a:lnTo>
                    <a:pt x="182" y="255"/>
                  </a:lnTo>
                  <a:lnTo>
                    <a:pt x="182" y="255"/>
                  </a:lnTo>
                  <a:lnTo>
                    <a:pt x="182" y="256"/>
                  </a:lnTo>
                  <a:lnTo>
                    <a:pt x="182" y="258"/>
                  </a:lnTo>
                  <a:lnTo>
                    <a:pt x="184" y="260"/>
                  </a:lnTo>
                  <a:lnTo>
                    <a:pt x="184" y="260"/>
                  </a:lnTo>
                  <a:lnTo>
                    <a:pt x="184" y="262"/>
                  </a:lnTo>
                  <a:lnTo>
                    <a:pt x="186" y="262"/>
                  </a:lnTo>
                  <a:lnTo>
                    <a:pt x="186" y="264"/>
                  </a:lnTo>
                  <a:lnTo>
                    <a:pt x="186" y="264"/>
                  </a:lnTo>
                  <a:lnTo>
                    <a:pt x="186" y="264"/>
                  </a:lnTo>
                  <a:lnTo>
                    <a:pt x="186" y="265"/>
                  </a:lnTo>
                  <a:lnTo>
                    <a:pt x="186" y="265"/>
                  </a:lnTo>
                  <a:lnTo>
                    <a:pt x="186" y="265"/>
                  </a:lnTo>
                  <a:lnTo>
                    <a:pt x="190" y="269"/>
                  </a:lnTo>
                  <a:lnTo>
                    <a:pt x="190" y="269"/>
                  </a:lnTo>
                  <a:lnTo>
                    <a:pt x="190" y="269"/>
                  </a:lnTo>
                  <a:lnTo>
                    <a:pt x="190" y="269"/>
                  </a:lnTo>
                  <a:lnTo>
                    <a:pt x="190" y="271"/>
                  </a:lnTo>
                  <a:lnTo>
                    <a:pt x="190" y="273"/>
                  </a:lnTo>
                  <a:lnTo>
                    <a:pt x="190" y="273"/>
                  </a:lnTo>
                  <a:lnTo>
                    <a:pt x="191" y="273"/>
                  </a:lnTo>
                  <a:lnTo>
                    <a:pt x="190" y="274"/>
                  </a:lnTo>
                  <a:lnTo>
                    <a:pt x="190" y="276"/>
                  </a:lnTo>
                  <a:lnTo>
                    <a:pt x="190" y="278"/>
                  </a:lnTo>
                  <a:lnTo>
                    <a:pt x="190" y="280"/>
                  </a:lnTo>
                  <a:lnTo>
                    <a:pt x="191" y="283"/>
                  </a:lnTo>
                  <a:lnTo>
                    <a:pt x="191" y="283"/>
                  </a:lnTo>
                  <a:lnTo>
                    <a:pt x="193" y="285"/>
                  </a:lnTo>
                  <a:lnTo>
                    <a:pt x="193" y="285"/>
                  </a:lnTo>
                  <a:lnTo>
                    <a:pt x="195" y="285"/>
                  </a:lnTo>
                  <a:lnTo>
                    <a:pt x="195" y="283"/>
                  </a:lnTo>
                  <a:lnTo>
                    <a:pt x="193" y="278"/>
                  </a:lnTo>
                  <a:lnTo>
                    <a:pt x="193" y="274"/>
                  </a:lnTo>
                  <a:lnTo>
                    <a:pt x="195" y="274"/>
                  </a:lnTo>
                  <a:lnTo>
                    <a:pt x="195" y="274"/>
                  </a:lnTo>
                  <a:lnTo>
                    <a:pt x="197" y="273"/>
                  </a:lnTo>
                  <a:lnTo>
                    <a:pt x="197" y="273"/>
                  </a:lnTo>
                  <a:lnTo>
                    <a:pt x="197" y="271"/>
                  </a:lnTo>
                  <a:lnTo>
                    <a:pt x="199" y="267"/>
                  </a:lnTo>
                  <a:lnTo>
                    <a:pt x="200" y="267"/>
                  </a:lnTo>
                  <a:lnTo>
                    <a:pt x="204" y="264"/>
                  </a:lnTo>
                  <a:lnTo>
                    <a:pt x="204" y="262"/>
                  </a:lnTo>
                  <a:lnTo>
                    <a:pt x="202" y="260"/>
                  </a:lnTo>
                  <a:lnTo>
                    <a:pt x="202" y="258"/>
                  </a:lnTo>
                  <a:close/>
                  <a:moveTo>
                    <a:pt x="172" y="99"/>
                  </a:moveTo>
                  <a:lnTo>
                    <a:pt x="173" y="99"/>
                  </a:lnTo>
                  <a:lnTo>
                    <a:pt x="173" y="99"/>
                  </a:lnTo>
                  <a:lnTo>
                    <a:pt x="175" y="99"/>
                  </a:lnTo>
                  <a:lnTo>
                    <a:pt x="175" y="99"/>
                  </a:lnTo>
                  <a:lnTo>
                    <a:pt x="177" y="97"/>
                  </a:lnTo>
                  <a:lnTo>
                    <a:pt x="177" y="96"/>
                  </a:lnTo>
                  <a:lnTo>
                    <a:pt x="177" y="96"/>
                  </a:lnTo>
                  <a:lnTo>
                    <a:pt x="179" y="96"/>
                  </a:lnTo>
                  <a:lnTo>
                    <a:pt x="179" y="96"/>
                  </a:lnTo>
                  <a:lnTo>
                    <a:pt x="179" y="96"/>
                  </a:lnTo>
                  <a:lnTo>
                    <a:pt x="179" y="96"/>
                  </a:lnTo>
                  <a:lnTo>
                    <a:pt x="177" y="96"/>
                  </a:lnTo>
                  <a:lnTo>
                    <a:pt x="172" y="96"/>
                  </a:lnTo>
                  <a:lnTo>
                    <a:pt x="172" y="96"/>
                  </a:lnTo>
                  <a:lnTo>
                    <a:pt x="172" y="97"/>
                  </a:lnTo>
                  <a:lnTo>
                    <a:pt x="172" y="99"/>
                  </a:lnTo>
                  <a:close/>
                  <a:moveTo>
                    <a:pt x="24" y="92"/>
                  </a:moveTo>
                  <a:lnTo>
                    <a:pt x="22" y="92"/>
                  </a:lnTo>
                  <a:lnTo>
                    <a:pt x="22" y="92"/>
                  </a:lnTo>
                  <a:lnTo>
                    <a:pt x="22" y="92"/>
                  </a:lnTo>
                  <a:lnTo>
                    <a:pt x="22" y="94"/>
                  </a:lnTo>
                  <a:lnTo>
                    <a:pt x="22" y="94"/>
                  </a:lnTo>
                  <a:lnTo>
                    <a:pt x="24" y="94"/>
                  </a:lnTo>
                  <a:lnTo>
                    <a:pt x="24" y="94"/>
                  </a:lnTo>
                  <a:lnTo>
                    <a:pt x="25" y="94"/>
                  </a:lnTo>
                  <a:lnTo>
                    <a:pt x="27" y="96"/>
                  </a:lnTo>
                  <a:lnTo>
                    <a:pt x="27" y="96"/>
                  </a:lnTo>
                  <a:lnTo>
                    <a:pt x="29" y="99"/>
                  </a:lnTo>
                  <a:lnTo>
                    <a:pt x="29" y="99"/>
                  </a:lnTo>
                  <a:lnTo>
                    <a:pt x="31" y="99"/>
                  </a:lnTo>
                  <a:lnTo>
                    <a:pt x="34" y="97"/>
                  </a:lnTo>
                  <a:lnTo>
                    <a:pt x="34" y="96"/>
                  </a:lnTo>
                  <a:lnTo>
                    <a:pt x="36" y="94"/>
                  </a:lnTo>
                  <a:lnTo>
                    <a:pt x="38" y="94"/>
                  </a:lnTo>
                  <a:lnTo>
                    <a:pt x="38" y="92"/>
                  </a:lnTo>
                  <a:lnTo>
                    <a:pt x="38" y="90"/>
                  </a:lnTo>
                  <a:lnTo>
                    <a:pt x="40" y="88"/>
                  </a:lnTo>
                  <a:lnTo>
                    <a:pt x="38" y="88"/>
                  </a:lnTo>
                  <a:lnTo>
                    <a:pt x="38" y="88"/>
                  </a:lnTo>
                  <a:lnTo>
                    <a:pt x="40" y="88"/>
                  </a:lnTo>
                  <a:lnTo>
                    <a:pt x="40" y="88"/>
                  </a:lnTo>
                  <a:lnTo>
                    <a:pt x="40" y="88"/>
                  </a:lnTo>
                  <a:lnTo>
                    <a:pt x="40" y="88"/>
                  </a:lnTo>
                  <a:lnTo>
                    <a:pt x="40" y="87"/>
                  </a:lnTo>
                  <a:lnTo>
                    <a:pt x="38" y="87"/>
                  </a:lnTo>
                  <a:lnTo>
                    <a:pt x="38" y="83"/>
                  </a:lnTo>
                  <a:lnTo>
                    <a:pt x="38" y="83"/>
                  </a:lnTo>
                  <a:lnTo>
                    <a:pt x="38" y="83"/>
                  </a:lnTo>
                  <a:lnTo>
                    <a:pt x="38" y="81"/>
                  </a:lnTo>
                  <a:lnTo>
                    <a:pt x="38" y="81"/>
                  </a:lnTo>
                  <a:lnTo>
                    <a:pt x="38" y="81"/>
                  </a:lnTo>
                  <a:lnTo>
                    <a:pt x="40" y="79"/>
                  </a:lnTo>
                  <a:lnTo>
                    <a:pt x="40" y="79"/>
                  </a:lnTo>
                  <a:lnTo>
                    <a:pt x="40" y="81"/>
                  </a:lnTo>
                  <a:lnTo>
                    <a:pt x="40" y="81"/>
                  </a:lnTo>
                  <a:lnTo>
                    <a:pt x="40" y="83"/>
                  </a:lnTo>
                  <a:lnTo>
                    <a:pt x="40" y="81"/>
                  </a:lnTo>
                  <a:lnTo>
                    <a:pt x="42" y="81"/>
                  </a:lnTo>
                  <a:lnTo>
                    <a:pt x="42" y="81"/>
                  </a:lnTo>
                  <a:lnTo>
                    <a:pt x="42" y="78"/>
                  </a:lnTo>
                  <a:lnTo>
                    <a:pt x="42" y="78"/>
                  </a:lnTo>
                  <a:lnTo>
                    <a:pt x="42" y="76"/>
                  </a:lnTo>
                  <a:lnTo>
                    <a:pt x="42" y="76"/>
                  </a:lnTo>
                  <a:lnTo>
                    <a:pt x="42" y="74"/>
                  </a:lnTo>
                  <a:lnTo>
                    <a:pt x="42" y="74"/>
                  </a:lnTo>
                  <a:lnTo>
                    <a:pt x="42" y="72"/>
                  </a:lnTo>
                  <a:lnTo>
                    <a:pt x="42" y="72"/>
                  </a:lnTo>
                  <a:lnTo>
                    <a:pt x="42" y="72"/>
                  </a:lnTo>
                  <a:lnTo>
                    <a:pt x="42" y="74"/>
                  </a:lnTo>
                  <a:lnTo>
                    <a:pt x="40" y="74"/>
                  </a:lnTo>
                  <a:lnTo>
                    <a:pt x="40" y="74"/>
                  </a:lnTo>
                  <a:lnTo>
                    <a:pt x="38" y="78"/>
                  </a:lnTo>
                  <a:lnTo>
                    <a:pt x="36" y="78"/>
                  </a:lnTo>
                  <a:lnTo>
                    <a:pt x="36" y="78"/>
                  </a:lnTo>
                  <a:lnTo>
                    <a:pt x="34" y="79"/>
                  </a:lnTo>
                  <a:lnTo>
                    <a:pt x="31" y="79"/>
                  </a:lnTo>
                  <a:lnTo>
                    <a:pt x="29" y="79"/>
                  </a:lnTo>
                  <a:lnTo>
                    <a:pt x="29" y="79"/>
                  </a:lnTo>
                  <a:lnTo>
                    <a:pt x="29" y="79"/>
                  </a:lnTo>
                  <a:lnTo>
                    <a:pt x="29" y="79"/>
                  </a:lnTo>
                  <a:lnTo>
                    <a:pt x="29" y="79"/>
                  </a:lnTo>
                  <a:lnTo>
                    <a:pt x="29" y="81"/>
                  </a:lnTo>
                  <a:lnTo>
                    <a:pt x="29" y="83"/>
                  </a:lnTo>
                  <a:lnTo>
                    <a:pt x="29" y="83"/>
                  </a:lnTo>
                  <a:lnTo>
                    <a:pt x="29" y="83"/>
                  </a:lnTo>
                  <a:lnTo>
                    <a:pt x="27" y="85"/>
                  </a:lnTo>
                  <a:lnTo>
                    <a:pt x="27" y="85"/>
                  </a:lnTo>
                  <a:lnTo>
                    <a:pt x="27" y="87"/>
                  </a:lnTo>
                  <a:lnTo>
                    <a:pt x="27" y="87"/>
                  </a:lnTo>
                  <a:lnTo>
                    <a:pt x="29" y="87"/>
                  </a:lnTo>
                  <a:lnTo>
                    <a:pt x="29" y="87"/>
                  </a:lnTo>
                  <a:lnTo>
                    <a:pt x="27" y="88"/>
                  </a:lnTo>
                  <a:lnTo>
                    <a:pt x="25" y="88"/>
                  </a:lnTo>
                  <a:lnTo>
                    <a:pt x="24" y="88"/>
                  </a:lnTo>
                  <a:lnTo>
                    <a:pt x="24" y="90"/>
                  </a:lnTo>
                  <a:lnTo>
                    <a:pt x="24" y="90"/>
                  </a:lnTo>
                  <a:lnTo>
                    <a:pt x="24" y="92"/>
                  </a:lnTo>
                  <a:lnTo>
                    <a:pt x="24" y="92"/>
                  </a:lnTo>
                  <a:lnTo>
                    <a:pt x="24" y="92"/>
                  </a:lnTo>
                  <a:close/>
                  <a:moveTo>
                    <a:pt x="141" y="47"/>
                  </a:moveTo>
                  <a:lnTo>
                    <a:pt x="141" y="49"/>
                  </a:lnTo>
                  <a:lnTo>
                    <a:pt x="143" y="49"/>
                  </a:lnTo>
                  <a:lnTo>
                    <a:pt x="145" y="50"/>
                  </a:lnTo>
                  <a:lnTo>
                    <a:pt x="146" y="52"/>
                  </a:lnTo>
                  <a:lnTo>
                    <a:pt x="148" y="52"/>
                  </a:lnTo>
                  <a:lnTo>
                    <a:pt x="148" y="50"/>
                  </a:lnTo>
                  <a:lnTo>
                    <a:pt x="148" y="49"/>
                  </a:lnTo>
                  <a:lnTo>
                    <a:pt x="150" y="49"/>
                  </a:lnTo>
                  <a:lnTo>
                    <a:pt x="150" y="47"/>
                  </a:lnTo>
                  <a:lnTo>
                    <a:pt x="150" y="45"/>
                  </a:lnTo>
                  <a:lnTo>
                    <a:pt x="150" y="43"/>
                  </a:lnTo>
                  <a:lnTo>
                    <a:pt x="150" y="43"/>
                  </a:lnTo>
                  <a:lnTo>
                    <a:pt x="154" y="41"/>
                  </a:lnTo>
                  <a:lnTo>
                    <a:pt x="154" y="43"/>
                  </a:lnTo>
                  <a:lnTo>
                    <a:pt x="155" y="43"/>
                  </a:lnTo>
                  <a:lnTo>
                    <a:pt x="155" y="41"/>
                  </a:lnTo>
                  <a:lnTo>
                    <a:pt x="155" y="41"/>
                  </a:lnTo>
                  <a:lnTo>
                    <a:pt x="155" y="40"/>
                  </a:lnTo>
                  <a:lnTo>
                    <a:pt x="155" y="40"/>
                  </a:lnTo>
                  <a:lnTo>
                    <a:pt x="155" y="40"/>
                  </a:lnTo>
                  <a:lnTo>
                    <a:pt x="154" y="40"/>
                  </a:lnTo>
                  <a:lnTo>
                    <a:pt x="152" y="40"/>
                  </a:lnTo>
                  <a:lnTo>
                    <a:pt x="148" y="40"/>
                  </a:lnTo>
                  <a:lnTo>
                    <a:pt x="146" y="41"/>
                  </a:lnTo>
                  <a:lnTo>
                    <a:pt x="145" y="41"/>
                  </a:lnTo>
                  <a:lnTo>
                    <a:pt x="143" y="41"/>
                  </a:lnTo>
                  <a:lnTo>
                    <a:pt x="143" y="43"/>
                  </a:lnTo>
                  <a:lnTo>
                    <a:pt x="141" y="45"/>
                  </a:lnTo>
                  <a:lnTo>
                    <a:pt x="139" y="45"/>
                  </a:lnTo>
                  <a:lnTo>
                    <a:pt x="139" y="45"/>
                  </a:lnTo>
                  <a:lnTo>
                    <a:pt x="139" y="47"/>
                  </a:lnTo>
                  <a:lnTo>
                    <a:pt x="141" y="47"/>
                  </a:lnTo>
                  <a:close/>
                  <a:moveTo>
                    <a:pt x="83" y="251"/>
                  </a:moveTo>
                  <a:lnTo>
                    <a:pt x="83" y="249"/>
                  </a:lnTo>
                  <a:lnTo>
                    <a:pt x="81" y="249"/>
                  </a:lnTo>
                  <a:lnTo>
                    <a:pt x="80" y="247"/>
                  </a:lnTo>
                  <a:lnTo>
                    <a:pt x="78" y="247"/>
                  </a:lnTo>
                  <a:lnTo>
                    <a:pt x="76" y="246"/>
                  </a:lnTo>
                  <a:lnTo>
                    <a:pt x="74" y="244"/>
                  </a:lnTo>
                  <a:lnTo>
                    <a:pt x="74" y="244"/>
                  </a:lnTo>
                  <a:lnTo>
                    <a:pt x="74" y="246"/>
                  </a:lnTo>
                  <a:lnTo>
                    <a:pt x="74" y="246"/>
                  </a:lnTo>
                  <a:lnTo>
                    <a:pt x="72" y="246"/>
                  </a:lnTo>
                  <a:lnTo>
                    <a:pt x="72" y="246"/>
                  </a:lnTo>
                  <a:lnTo>
                    <a:pt x="72" y="246"/>
                  </a:lnTo>
                  <a:lnTo>
                    <a:pt x="69" y="247"/>
                  </a:lnTo>
                  <a:lnTo>
                    <a:pt x="69" y="247"/>
                  </a:lnTo>
                  <a:lnTo>
                    <a:pt x="67" y="246"/>
                  </a:lnTo>
                  <a:lnTo>
                    <a:pt x="69" y="246"/>
                  </a:lnTo>
                  <a:lnTo>
                    <a:pt x="70" y="244"/>
                  </a:lnTo>
                  <a:lnTo>
                    <a:pt x="72" y="244"/>
                  </a:lnTo>
                  <a:lnTo>
                    <a:pt x="72" y="244"/>
                  </a:lnTo>
                  <a:lnTo>
                    <a:pt x="74" y="242"/>
                  </a:lnTo>
                  <a:lnTo>
                    <a:pt x="72" y="240"/>
                  </a:lnTo>
                  <a:lnTo>
                    <a:pt x="72" y="238"/>
                  </a:lnTo>
                  <a:lnTo>
                    <a:pt x="70" y="238"/>
                  </a:lnTo>
                  <a:lnTo>
                    <a:pt x="70" y="238"/>
                  </a:lnTo>
                  <a:lnTo>
                    <a:pt x="69" y="238"/>
                  </a:lnTo>
                  <a:lnTo>
                    <a:pt x="69" y="238"/>
                  </a:lnTo>
                  <a:lnTo>
                    <a:pt x="69" y="236"/>
                  </a:lnTo>
                  <a:lnTo>
                    <a:pt x="70" y="236"/>
                  </a:lnTo>
                  <a:lnTo>
                    <a:pt x="72" y="236"/>
                  </a:lnTo>
                  <a:lnTo>
                    <a:pt x="72" y="236"/>
                  </a:lnTo>
                  <a:lnTo>
                    <a:pt x="70" y="236"/>
                  </a:lnTo>
                  <a:lnTo>
                    <a:pt x="70" y="236"/>
                  </a:lnTo>
                  <a:lnTo>
                    <a:pt x="70" y="235"/>
                  </a:lnTo>
                  <a:lnTo>
                    <a:pt x="70" y="235"/>
                  </a:lnTo>
                  <a:lnTo>
                    <a:pt x="70" y="235"/>
                  </a:lnTo>
                  <a:lnTo>
                    <a:pt x="72" y="235"/>
                  </a:lnTo>
                  <a:lnTo>
                    <a:pt x="72" y="233"/>
                  </a:lnTo>
                  <a:lnTo>
                    <a:pt x="74" y="233"/>
                  </a:lnTo>
                  <a:lnTo>
                    <a:pt x="74" y="233"/>
                  </a:lnTo>
                  <a:lnTo>
                    <a:pt x="74" y="231"/>
                  </a:lnTo>
                  <a:lnTo>
                    <a:pt x="76" y="231"/>
                  </a:lnTo>
                  <a:lnTo>
                    <a:pt x="78" y="233"/>
                  </a:lnTo>
                  <a:lnTo>
                    <a:pt x="80" y="233"/>
                  </a:lnTo>
                  <a:lnTo>
                    <a:pt x="80" y="231"/>
                  </a:lnTo>
                  <a:lnTo>
                    <a:pt x="80" y="231"/>
                  </a:lnTo>
                  <a:lnTo>
                    <a:pt x="80" y="231"/>
                  </a:lnTo>
                  <a:lnTo>
                    <a:pt x="81" y="229"/>
                  </a:lnTo>
                  <a:lnTo>
                    <a:pt x="81" y="229"/>
                  </a:lnTo>
                  <a:lnTo>
                    <a:pt x="81" y="227"/>
                  </a:lnTo>
                  <a:lnTo>
                    <a:pt x="81" y="227"/>
                  </a:lnTo>
                  <a:lnTo>
                    <a:pt x="81" y="226"/>
                  </a:lnTo>
                  <a:lnTo>
                    <a:pt x="81" y="226"/>
                  </a:lnTo>
                  <a:lnTo>
                    <a:pt x="80" y="224"/>
                  </a:lnTo>
                  <a:lnTo>
                    <a:pt x="78" y="222"/>
                  </a:lnTo>
                  <a:lnTo>
                    <a:pt x="78" y="220"/>
                  </a:lnTo>
                  <a:lnTo>
                    <a:pt x="78" y="220"/>
                  </a:lnTo>
                  <a:lnTo>
                    <a:pt x="78" y="220"/>
                  </a:lnTo>
                  <a:lnTo>
                    <a:pt x="78" y="218"/>
                  </a:lnTo>
                  <a:lnTo>
                    <a:pt x="78" y="218"/>
                  </a:lnTo>
                  <a:lnTo>
                    <a:pt x="78" y="217"/>
                  </a:lnTo>
                  <a:lnTo>
                    <a:pt x="76" y="217"/>
                  </a:lnTo>
                  <a:lnTo>
                    <a:pt x="76" y="217"/>
                  </a:lnTo>
                  <a:lnTo>
                    <a:pt x="76" y="215"/>
                  </a:lnTo>
                  <a:lnTo>
                    <a:pt x="76" y="215"/>
                  </a:lnTo>
                  <a:lnTo>
                    <a:pt x="76" y="213"/>
                  </a:lnTo>
                  <a:lnTo>
                    <a:pt x="76" y="213"/>
                  </a:lnTo>
                  <a:lnTo>
                    <a:pt x="76" y="211"/>
                  </a:lnTo>
                  <a:lnTo>
                    <a:pt x="76" y="211"/>
                  </a:lnTo>
                  <a:lnTo>
                    <a:pt x="78" y="211"/>
                  </a:lnTo>
                  <a:lnTo>
                    <a:pt x="78" y="209"/>
                  </a:lnTo>
                  <a:lnTo>
                    <a:pt x="80" y="209"/>
                  </a:lnTo>
                  <a:lnTo>
                    <a:pt x="80" y="208"/>
                  </a:lnTo>
                  <a:lnTo>
                    <a:pt x="80" y="208"/>
                  </a:lnTo>
                  <a:lnTo>
                    <a:pt x="76" y="206"/>
                  </a:lnTo>
                  <a:lnTo>
                    <a:pt x="76" y="206"/>
                  </a:lnTo>
                  <a:lnTo>
                    <a:pt x="76" y="206"/>
                  </a:lnTo>
                  <a:lnTo>
                    <a:pt x="72" y="206"/>
                  </a:lnTo>
                  <a:lnTo>
                    <a:pt x="72" y="206"/>
                  </a:lnTo>
                  <a:lnTo>
                    <a:pt x="70" y="206"/>
                  </a:lnTo>
                  <a:lnTo>
                    <a:pt x="72" y="206"/>
                  </a:lnTo>
                  <a:lnTo>
                    <a:pt x="74" y="204"/>
                  </a:lnTo>
                  <a:lnTo>
                    <a:pt x="74" y="204"/>
                  </a:lnTo>
                  <a:lnTo>
                    <a:pt x="74" y="204"/>
                  </a:lnTo>
                  <a:lnTo>
                    <a:pt x="74" y="202"/>
                  </a:lnTo>
                  <a:lnTo>
                    <a:pt x="74" y="202"/>
                  </a:lnTo>
                  <a:lnTo>
                    <a:pt x="76" y="204"/>
                  </a:lnTo>
                  <a:lnTo>
                    <a:pt x="76" y="204"/>
                  </a:lnTo>
                  <a:lnTo>
                    <a:pt x="78" y="204"/>
                  </a:lnTo>
                  <a:lnTo>
                    <a:pt x="78" y="202"/>
                  </a:lnTo>
                  <a:lnTo>
                    <a:pt x="81" y="202"/>
                  </a:lnTo>
                  <a:lnTo>
                    <a:pt x="81" y="200"/>
                  </a:lnTo>
                  <a:lnTo>
                    <a:pt x="81" y="200"/>
                  </a:lnTo>
                  <a:lnTo>
                    <a:pt x="81" y="200"/>
                  </a:lnTo>
                  <a:lnTo>
                    <a:pt x="81" y="199"/>
                  </a:lnTo>
                  <a:lnTo>
                    <a:pt x="83" y="199"/>
                  </a:lnTo>
                  <a:lnTo>
                    <a:pt x="83" y="199"/>
                  </a:lnTo>
                  <a:lnTo>
                    <a:pt x="85" y="197"/>
                  </a:lnTo>
                  <a:lnTo>
                    <a:pt x="89" y="195"/>
                  </a:lnTo>
                  <a:lnTo>
                    <a:pt x="89" y="193"/>
                  </a:lnTo>
                  <a:lnTo>
                    <a:pt x="83" y="193"/>
                  </a:lnTo>
                  <a:lnTo>
                    <a:pt x="83" y="193"/>
                  </a:lnTo>
                  <a:lnTo>
                    <a:pt x="83" y="193"/>
                  </a:lnTo>
                  <a:lnTo>
                    <a:pt x="81" y="191"/>
                  </a:lnTo>
                  <a:lnTo>
                    <a:pt x="81" y="191"/>
                  </a:lnTo>
                  <a:lnTo>
                    <a:pt x="80" y="188"/>
                  </a:lnTo>
                  <a:lnTo>
                    <a:pt x="78" y="188"/>
                  </a:lnTo>
                  <a:lnTo>
                    <a:pt x="74" y="188"/>
                  </a:lnTo>
                  <a:lnTo>
                    <a:pt x="74" y="188"/>
                  </a:lnTo>
                  <a:lnTo>
                    <a:pt x="74" y="186"/>
                  </a:lnTo>
                  <a:lnTo>
                    <a:pt x="74" y="186"/>
                  </a:lnTo>
                  <a:lnTo>
                    <a:pt x="74" y="186"/>
                  </a:lnTo>
                  <a:lnTo>
                    <a:pt x="74" y="186"/>
                  </a:lnTo>
                  <a:lnTo>
                    <a:pt x="76" y="186"/>
                  </a:lnTo>
                  <a:lnTo>
                    <a:pt x="80" y="186"/>
                  </a:lnTo>
                  <a:lnTo>
                    <a:pt x="81" y="186"/>
                  </a:lnTo>
                  <a:lnTo>
                    <a:pt x="83" y="188"/>
                  </a:lnTo>
                  <a:lnTo>
                    <a:pt x="85" y="190"/>
                  </a:lnTo>
                  <a:lnTo>
                    <a:pt x="87" y="190"/>
                  </a:lnTo>
                  <a:lnTo>
                    <a:pt x="90" y="188"/>
                  </a:lnTo>
                  <a:lnTo>
                    <a:pt x="96" y="186"/>
                  </a:lnTo>
                  <a:lnTo>
                    <a:pt x="96" y="188"/>
                  </a:lnTo>
                  <a:lnTo>
                    <a:pt x="96" y="186"/>
                  </a:lnTo>
                  <a:lnTo>
                    <a:pt x="98" y="186"/>
                  </a:lnTo>
                  <a:lnTo>
                    <a:pt x="96" y="184"/>
                  </a:lnTo>
                  <a:lnTo>
                    <a:pt x="98" y="184"/>
                  </a:lnTo>
                  <a:lnTo>
                    <a:pt x="99" y="182"/>
                  </a:lnTo>
                  <a:lnTo>
                    <a:pt x="99" y="182"/>
                  </a:lnTo>
                  <a:lnTo>
                    <a:pt x="98" y="182"/>
                  </a:lnTo>
                  <a:lnTo>
                    <a:pt x="98" y="182"/>
                  </a:lnTo>
                  <a:lnTo>
                    <a:pt x="98" y="182"/>
                  </a:lnTo>
                  <a:lnTo>
                    <a:pt x="98" y="180"/>
                  </a:lnTo>
                  <a:lnTo>
                    <a:pt x="98" y="179"/>
                  </a:lnTo>
                  <a:lnTo>
                    <a:pt x="98" y="177"/>
                  </a:lnTo>
                  <a:lnTo>
                    <a:pt x="98" y="177"/>
                  </a:lnTo>
                  <a:lnTo>
                    <a:pt x="90" y="175"/>
                  </a:lnTo>
                  <a:lnTo>
                    <a:pt x="89" y="173"/>
                  </a:lnTo>
                  <a:lnTo>
                    <a:pt x="90" y="173"/>
                  </a:lnTo>
                  <a:lnTo>
                    <a:pt x="94" y="173"/>
                  </a:lnTo>
                  <a:lnTo>
                    <a:pt x="94" y="173"/>
                  </a:lnTo>
                  <a:lnTo>
                    <a:pt x="94" y="173"/>
                  </a:lnTo>
                  <a:lnTo>
                    <a:pt x="96" y="171"/>
                  </a:lnTo>
                  <a:lnTo>
                    <a:pt x="96" y="171"/>
                  </a:lnTo>
                  <a:lnTo>
                    <a:pt x="96" y="171"/>
                  </a:lnTo>
                  <a:lnTo>
                    <a:pt x="101" y="171"/>
                  </a:lnTo>
                  <a:lnTo>
                    <a:pt x="101" y="171"/>
                  </a:lnTo>
                  <a:lnTo>
                    <a:pt x="103" y="171"/>
                  </a:lnTo>
                  <a:lnTo>
                    <a:pt x="103" y="173"/>
                  </a:lnTo>
                  <a:lnTo>
                    <a:pt x="103" y="173"/>
                  </a:lnTo>
                  <a:lnTo>
                    <a:pt x="103" y="173"/>
                  </a:lnTo>
                  <a:lnTo>
                    <a:pt x="103" y="175"/>
                  </a:lnTo>
                  <a:lnTo>
                    <a:pt x="105" y="175"/>
                  </a:lnTo>
                  <a:lnTo>
                    <a:pt x="105" y="175"/>
                  </a:lnTo>
                  <a:lnTo>
                    <a:pt x="105" y="175"/>
                  </a:lnTo>
                  <a:lnTo>
                    <a:pt x="105" y="175"/>
                  </a:lnTo>
                  <a:lnTo>
                    <a:pt x="105" y="175"/>
                  </a:lnTo>
                  <a:lnTo>
                    <a:pt x="107" y="173"/>
                  </a:lnTo>
                  <a:lnTo>
                    <a:pt x="105" y="173"/>
                  </a:lnTo>
                  <a:lnTo>
                    <a:pt x="105" y="171"/>
                  </a:lnTo>
                  <a:lnTo>
                    <a:pt x="105" y="171"/>
                  </a:lnTo>
                  <a:lnTo>
                    <a:pt x="105" y="171"/>
                  </a:lnTo>
                  <a:lnTo>
                    <a:pt x="107" y="171"/>
                  </a:lnTo>
                  <a:lnTo>
                    <a:pt x="107" y="170"/>
                  </a:lnTo>
                  <a:lnTo>
                    <a:pt x="107" y="170"/>
                  </a:lnTo>
                  <a:lnTo>
                    <a:pt x="107" y="170"/>
                  </a:lnTo>
                  <a:lnTo>
                    <a:pt x="108" y="168"/>
                  </a:lnTo>
                  <a:lnTo>
                    <a:pt x="108" y="168"/>
                  </a:lnTo>
                  <a:lnTo>
                    <a:pt x="108" y="166"/>
                  </a:lnTo>
                  <a:lnTo>
                    <a:pt x="108" y="166"/>
                  </a:lnTo>
                  <a:lnTo>
                    <a:pt x="108" y="162"/>
                  </a:lnTo>
                  <a:lnTo>
                    <a:pt x="108" y="162"/>
                  </a:lnTo>
                  <a:lnTo>
                    <a:pt x="110" y="159"/>
                  </a:lnTo>
                  <a:lnTo>
                    <a:pt x="110" y="159"/>
                  </a:lnTo>
                  <a:lnTo>
                    <a:pt x="108" y="159"/>
                  </a:lnTo>
                  <a:lnTo>
                    <a:pt x="107" y="159"/>
                  </a:lnTo>
                  <a:lnTo>
                    <a:pt x="108" y="157"/>
                  </a:lnTo>
                  <a:lnTo>
                    <a:pt x="108" y="155"/>
                  </a:lnTo>
                  <a:lnTo>
                    <a:pt x="108" y="153"/>
                  </a:lnTo>
                  <a:lnTo>
                    <a:pt x="108" y="152"/>
                  </a:lnTo>
                  <a:lnTo>
                    <a:pt x="108" y="150"/>
                  </a:lnTo>
                  <a:lnTo>
                    <a:pt x="107" y="148"/>
                  </a:lnTo>
                  <a:lnTo>
                    <a:pt x="107" y="148"/>
                  </a:lnTo>
                  <a:lnTo>
                    <a:pt x="108" y="144"/>
                  </a:lnTo>
                  <a:lnTo>
                    <a:pt x="108" y="144"/>
                  </a:lnTo>
                  <a:lnTo>
                    <a:pt x="112" y="141"/>
                  </a:lnTo>
                  <a:lnTo>
                    <a:pt x="112" y="139"/>
                  </a:lnTo>
                  <a:lnTo>
                    <a:pt x="114" y="137"/>
                  </a:lnTo>
                  <a:lnTo>
                    <a:pt x="114" y="135"/>
                  </a:lnTo>
                  <a:lnTo>
                    <a:pt x="116" y="135"/>
                  </a:lnTo>
                  <a:lnTo>
                    <a:pt x="116" y="135"/>
                  </a:lnTo>
                  <a:lnTo>
                    <a:pt x="116" y="135"/>
                  </a:lnTo>
                  <a:lnTo>
                    <a:pt x="116" y="134"/>
                  </a:lnTo>
                  <a:lnTo>
                    <a:pt x="117" y="134"/>
                  </a:lnTo>
                  <a:lnTo>
                    <a:pt x="117" y="134"/>
                  </a:lnTo>
                  <a:lnTo>
                    <a:pt x="119" y="134"/>
                  </a:lnTo>
                  <a:lnTo>
                    <a:pt x="119" y="135"/>
                  </a:lnTo>
                  <a:lnTo>
                    <a:pt x="119" y="135"/>
                  </a:lnTo>
                  <a:lnTo>
                    <a:pt x="121" y="135"/>
                  </a:lnTo>
                  <a:lnTo>
                    <a:pt x="121" y="135"/>
                  </a:lnTo>
                  <a:lnTo>
                    <a:pt x="119" y="139"/>
                  </a:lnTo>
                  <a:lnTo>
                    <a:pt x="119" y="139"/>
                  </a:lnTo>
                  <a:lnTo>
                    <a:pt x="121" y="141"/>
                  </a:lnTo>
                  <a:lnTo>
                    <a:pt x="119" y="143"/>
                  </a:lnTo>
                  <a:lnTo>
                    <a:pt x="119" y="143"/>
                  </a:lnTo>
                  <a:lnTo>
                    <a:pt x="117" y="141"/>
                  </a:lnTo>
                  <a:lnTo>
                    <a:pt x="117" y="141"/>
                  </a:lnTo>
                  <a:lnTo>
                    <a:pt x="116" y="141"/>
                  </a:lnTo>
                  <a:lnTo>
                    <a:pt x="116" y="143"/>
                  </a:lnTo>
                  <a:lnTo>
                    <a:pt x="114" y="143"/>
                  </a:lnTo>
                  <a:lnTo>
                    <a:pt x="116" y="144"/>
                  </a:lnTo>
                  <a:lnTo>
                    <a:pt x="116" y="144"/>
                  </a:lnTo>
                  <a:lnTo>
                    <a:pt x="116" y="146"/>
                  </a:lnTo>
                  <a:lnTo>
                    <a:pt x="117" y="146"/>
                  </a:lnTo>
                  <a:lnTo>
                    <a:pt x="119" y="144"/>
                  </a:lnTo>
                  <a:lnTo>
                    <a:pt x="119" y="144"/>
                  </a:lnTo>
                  <a:lnTo>
                    <a:pt x="121" y="146"/>
                  </a:lnTo>
                  <a:lnTo>
                    <a:pt x="121" y="146"/>
                  </a:lnTo>
                  <a:lnTo>
                    <a:pt x="123" y="146"/>
                  </a:lnTo>
                  <a:lnTo>
                    <a:pt x="121" y="146"/>
                  </a:lnTo>
                  <a:lnTo>
                    <a:pt x="121" y="148"/>
                  </a:lnTo>
                  <a:lnTo>
                    <a:pt x="121" y="148"/>
                  </a:lnTo>
                  <a:lnTo>
                    <a:pt x="121" y="148"/>
                  </a:lnTo>
                  <a:lnTo>
                    <a:pt x="121" y="150"/>
                  </a:lnTo>
                  <a:lnTo>
                    <a:pt x="121" y="152"/>
                  </a:lnTo>
                  <a:lnTo>
                    <a:pt x="123" y="152"/>
                  </a:lnTo>
                  <a:lnTo>
                    <a:pt x="123" y="152"/>
                  </a:lnTo>
                  <a:lnTo>
                    <a:pt x="125" y="152"/>
                  </a:lnTo>
                  <a:lnTo>
                    <a:pt x="125" y="150"/>
                  </a:lnTo>
                  <a:lnTo>
                    <a:pt x="125" y="150"/>
                  </a:lnTo>
                  <a:lnTo>
                    <a:pt x="123" y="146"/>
                  </a:lnTo>
                  <a:lnTo>
                    <a:pt x="123" y="144"/>
                  </a:lnTo>
                  <a:lnTo>
                    <a:pt x="125" y="143"/>
                  </a:lnTo>
                  <a:lnTo>
                    <a:pt x="126" y="141"/>
                  </a:lnTo>
                  <a:lnTo>
                    <a:pt x="126" y="139"/>
                  </a:lnTo>
                  <a:lnTo>
                    <a:pt x="128" y="139"/>
                  </a:lnTo>
                  <a:lnTo>
                    <a:pt x="128" y="141"/>
                  </a:lnTo>
                  <a:lnTo>
                    <a:pt x="130" y="141"/>
                  </a:lnTo>
                  <a:lnTo>
                    <a:pt x="130" y="141"/>
                  </a:lnTo>
                  <a:lnTo>
                    <a:pt x="130" y="143"/>
                  </a:lnTo>
                  <a:lnTo>
                    <a:pt x="130" y="143"/>
                  </a:lnTo>
                  <a:lnTo>
                    <a:pt x="130" y="143"/>
                  </a:lnTo>
                  <a:lnTo>
                    <a:pt x="128" y="144"/>
                  </a:lnTo>
                  <a:lnTo>
                    <a:pt x="130" y="146"/>
                  </a:lnTo>
                  <a:lnTo>
                    <a:pt x="132" y="146"/>
                  </a:lnTo>
                  <a:lnTo>
                    <a:pt x="134" y="146"/>
                  </a:lnTo>
                  <a:lnTo>
                    <a:pt x="134" y="144"/>
                  </a:lnTo>
                  <a:lnTo>
                    <a:pt x="134" y="141"/>
                  </a:lnTo>
                  <a:lnTo>
                    <a:pt x="134" y="141"/>
                  </a:lnTo>
                  <a:lnTo>
                    <a:pt x="134" y="139"/>
                  </a:lnTo>
                  <a:lnTo>
                    <a:pt x="137" y="137"/>
                  </a:lnTo>
                  <a:lnTo>
                    <a:pt x="141" y="130"/>
                  </a:lnTo>
                  <a:lnTo>
                    <a:pt x="143" y="128"/>
                  </a:lnTo>
                  <a:lnTo>
                    <a:pt x="143" y="126"/>
                  </a:lnTo>
                  <a:lnTo>
                    <a:pt x="143" y="125"/>
                  </a:lnTo>
                  <a:lnTo>
                    <a:pt x="143" y="123"/>
                  </a:lnTo>
                  <a:lnTo>
                    <a:pt x="145" y="121"/>
                  </a:lnTo>
                  <a:lnTo>
                    <a:pt x="145" y="121"/>
                  </a:lnTo>
                  <a:lnTo>
                    <a:pt x="141" y="117"/>
                  </a:lnTo>
                  <a:lnTo>
                    <a:pt x="139" y="114"/>
                  </a:lnTo>
                  <a:lnTo>
                    <a:pt x="139" y="114"/>
                  </a:lnTo>
                  <a:lnTo>
                    <a:pt x="137" y="112"/>
                  </a:lnTo>
                  <a:lnTo>
                    <a:pt x="135" y="112"/>
                  </a:lnTo>
                  <a:lnTo>
                    <a:pt x="123" y="114"/>
                  </a:lnTo>
                  <a:lnTo>
                    <a:pt x="119" y="114"/>
                  </a:lnTo>
                  <a:lnTo>
                    <a:pt x="116" y="112"/>
                  </a:lnTo>
                  <a:lnTo>
                    <a:pt x="114" y="110"/>
                  </a:lnTo>
                  <a:lnTo>
                    <a:pt x="114" y="110"/>
                  </a:lnTo>
                  <a:lnTo>
                    <a:pt x="114" y="110"/>
                  </a:lnTo>
                  <a:lnTo>
                    <a:pt x="114" y="108"/>
                  </a:lnTo>
                  <a:lnTo>
                    <a:pt x="114" y="106"/>
                  </a:lnTo>
                  <a:lnTo>
                    <a:pt x="112" y="106"/>
                  </a:lnTo>
                  <a:lnTo>
                    <a:pt x="112" y="106"/>
                  </a:lnTo>
                  <a:lnTo>
                    <a:pt x="110" y="108"/>
                  </a:lnTo>
                  <a:lnTo>
                    <a:pt x="108" y="110"/>
                  </a:lnTo>
                  <a:lnTo>
                    <a:pt x="107" y="112"/>
                  </a:lnTo>
                  <a:lnTo>
                    <a:pt x="107" y="114"/>
                  </a:lnTo>
                  <a:lnTo>
                    <a:pt x="107" y="117"/>
                  </a:lnTo>
                  <a:lnTo>
                    <a:pt x="107" y="119"/>
                  </a:lnTo>
                  <a:lnTo>
                    <a:pt x="105" y="119"/>
                  </a:lnTo>
                  <a:lnTo>
                    <a:pt x="105" y="117"/>
                  </a:lnTo>
                  <a:lnTo>
                    <a:pt x="107" y="117"/>
                  </a:lnTo>
                  <a:lnTo>
                    <a:pt x="107" y="115"/>
                  </a:lnTo>
                  <a:lnTo>
                    <a:pt x="107" y="114"/>
                  </a:lnTo>
                  <a:lnTo>
                    <a:pt x="107" y="114"/>
                  </a:lnTo>
                  <a:lnTo>
                    <a:pt x="107" y="110"/>
                  </a:lnTo>
                  <a:lnTo>
                    <a:pt x="107" y="110"/>
                  </a:lnTo>
                  <a:lnTo>
                    <a:pt x="110" y="106"/>
                  </a:lnTo>
                  <a:lnTo>
                    <a:pt x="114" y="105"/>
                  </a:lnTo>
                  <a:lnTo>
                    <a:pt x="114" y="103"/>
                  </a:lnTo>
                  <a:lnTo>
                    <a:pt x="114" y="99"/>
                  </a:lnTo>
                  <a:lnTo>
                    <a:pt x="112" y="97"/>
                  </a:lnTo>
                  <a:lnTo>
                    <a:pt x="112" y="97"/>
                  </a:lnTo>
                  <a:lnTo>
                    <a:pt x="110" y="99"/>
                  </a:lnTo>
                  <a:lnTo>
                    <a:pt x="108" y="99"/>
                  </a:lnTo>
                  <a:lnTo>
                    <a:pt x="105" y="97"/>
                  </a:lnTo>
                  <a:lnTo>
                    <a:pt x="105" y="97"/>
                  </a:lnTo>
                  <a:lnTo>
                    <a:pt x="105" y="97"/>
                  </a:lnTo>
                  <a:lnTo>
                    <a:pt x="105" y="97"/>
                  </a:lnTo>
                  <a:lnTo>
                    <a:pt x="103" y="96"/>
                  </a:lnTo>
                  <a:lnTo>
                    <a:pt x="103" y="96"/>
                  </a:lnTo>
                  <a:lnTo>
                    <a:pt x="103" y="97"/>
                  </a:lnTo>
                  <a:lnTo>
                    <a:pt x="103" y="97"/>
                  </a:lnTo>
                  <a:lnTo>
                    <a:pt x="101" y="99"/>
                  </a:lnTo>
                  <a:lnTo>
                    <a:pt x="101" y="99"/>
                  </a:lnTo>
                  <a:lnTo>
                    <a:pt x="101" y="99"/>
                  </a:lnTo>
                  <a:lnTo>
                    <a:pt x="99" y="99"/>
                  </a:lnTo>
                  <a:lnTo>
                    <a:pt x="99" y="99"/>
                  </a:lnTo>
                  <a:lnTo>
                    <a:pt x="99" y="99"/>
                  </a:lnTo>
                  <a:lnTo>
                    <a:pt x="99" y="99"/>
                  </a:lnTo>
                  <a:lnTo>
                    <a:pt x="99" y="99"/>
                  </a:lnTo>
                  <a:lnTo>
                    <a:pt x="99" y="99"/>
                  </a:lnTo>
                  <a:lnTo>
                    <a:pt x="98" y="99"/>
                  </a:lnTo>
                  <a:lnTo>
                    <a:pt x="98" y="99"/>
                  </a:lnTo>
                  <a:lnTo>
                    <a:pt x="96" y="101"/>
                  </a:lnTo>
                  <a:lnTo>
                    <a:pt x="89" y="103"/>
                  </a:lnTo>
                  <a:lnTo>
                    <a:pt x="87" y="103"/>
                  </a:lnTo>
                  <a:lnTo>
                    <a:pt x="87" y="103"/>
                  </a:lnTo>
                  <a:lnTo>
                    <a:pt x="94" y="101"/>
                  </a:lnTo>
                  <a:lnTo>
                    <a:pt x="96" y="99"/>
                  </a:lnTo>
                  <a:lnTo>
                    <a:pt x="98" y="99"/>
                  </a:lnTo>
                  <a:lnTo>
                    <a:pt x="99" y="97"/>
                  </a:lnTo>
                  <a:lnTo>
                    <a:pt x="99" y="97"/>
                  </a:lnTo>
                  <a:lnTo>
                    <a:pt x="101" y="97"/>
                  </a:lnTo>
                  <a:lnTo>
                    <a:pt x="101" y="97"/>
                  </a:lnTo>
                  <a:lnTo>
                    <a:pt x="101" y="96"/>
                  </a:lnTo>
                  <a:lnTo>
                    <a:pt x="103" y="96"/>
                  </a:lnTo>
                  <a:lnTo>
                    <a:pt x="105" y="96"/>
                  </a:lnTo>
                  <a:lnTo>
                    <a:pt x="105" y="96"/>
                  </a:lnTo>
                  <a:lnTo>
                    <a:pt x="107" y="97"/>
                  </a:lnTo>
                  <a:lnTo>
                    <a:pt x="107" y="96"/>
                  </a:lnTo>
                  <a:lnTo>
                    <a:pt x="108" y="96"/>
                  </a:lnTo>
                  <a:lnTo>
                    <a:pt x="110" y="96"/>
                  </a:lnTo>
                  <a:lnTo>
                    <a:pt x="110" y="96"/>
                  </a:lnTo>
                  <a:lnTo>
                    <a:pt x="112" y="97"/>
                  </a:lnTo>
                  <a:lnTo>
                    <a:pt x="112" y="97"/>
                  </a:lnTo>
                  <a:lnTo>
                    <a:pt x="114" y="96"/>
                  </a:lnTo>
                  <a:lnTo>
                    <a:pt x="112" y="96"/>
                  </a:lnTo>
                  <a:lnTo>
                    <a:pt x="112" y="94"/>
                  </a:lnTo>
                  <a:lnTo>
                    <a:pt x="112" y="94"/>
                  </a:lnTo>
                  <a:lnTo>
                    <a:pt x="110" y="90"/>
                  </a:lnTo>
                  <a:lnTo>
                    <a:pt x="110" y="88"/>
                  </a:lnTo>
                  <a:lnTo>
                    <a:pt x="110" y="85"/>
                  </a:lnTo>
                  <a:lnTo>
                    <a:pt x="110" y="79"/>
                  </a:lnTo>
                  <a:lnTo>
                    <a:pt x="108" y="79"/>
                  </a:lnTo>
                  <a:lnTo>
                    <a:pt x="110" y="78"/>
                  </a:lnTo>
                  <a:lnTo>
                    <a:pt x="110" y="76"/>
                  </a:lnTo>
                  <a:lnTo>
                    <a:pt x="110" y="74"/>
                  </a:lnTo>
                  <a:lnTo>
                    <a:pt x="110" y="74"/>
                  </a:lnTo>
                  <a:lnTo>
                    <a:pt x="112" y="72"/>
                  </a:lnTo>
                  <a:lnTo>
                    <a:pt x="110" y="70"/>
                  </a:lnTo>
                  <a:lnTo>
                    <a:pt x="107" y="70"/>
                  </a:lnTo>
                  <a:lnTo>
                    <a:pt x="105" y="70"/>
                  </a:lnTo>
                  <a:lnTo>
                    <a:pt x="103" y="69"/>
                  </a:lnTo>
                  <a:lnTo>
                    <a:pt x="101" y="69"/>
                  </a:lnTo>
                  <a:lnTo>
                    <a:pt x="98" y="63"/>
                  </a:lnTo>
                  <a:lnTo>
                    <a:pt x="96" y="63"/>
                  </a:lnTo>
                  <a:lnTo>
                    <a:pt x="96" y="63"/>
                  </a:lnTo>
                  <a:lnTo>
                    <a:pt x="94" y="63"/>
                  </a:lnTo>
                  <a:lnTo>
                    <a:pt x="94" y="65"/>
                  </a:lnTo>
                  <a:lnTo>
                    <a:pt x="92" y="65"/>
                  </a:lnTo>
                  <a:lnTo>
                    <a:pt x="94" y="65"/>
                  </a:lnTo>
                  <a:lnTo>
                    <a:pt x="94" y="61"/>
                  </a:lnTo>
                  <a:lnTo>
                    <a:pt x="96" y="61"/>
                  </a:lnTo>
                  <a:lnTo>
                    <a:pt x="98" y="61"/>
                  </a:lnTo>
                  <a:lnTo>
                    <a:pt x="99" y="63"/>
                  </a:lnTo>
                  <a:lnTo>
                    <a:pt x="101" y="65"/>
                  </a:lnTo>
                  <a:lnTo>
                    <a:pt x="103" y="69"/>
                  </a:lnTo>
                  <a:lnTo>
                    <a:pt x="108" y="70"/>
                  </a:lnTo>
                  <a:lnTo>
                    <a:pt x="108" y="70"/>
                  </a:lnTo>
                  <a:lnTo>
                    <a:pt x="110" y="70"/>
                  </a:lnTo>
                  <a:lnTo>
                    <a:pt x="112" y="70"/>
                  </a:lnTo>
                  <a:lnTo>
                    <a:pt x="112" y="70"/>
                  </a:lnTo>
                  <a:lnTo>
                    <a:pt x="112" y="70"/>
                  </a:lnTo>
                  <a:lnTo>
                    <a:pt x="114" y="69"/>
                  </a:lnTo>
                  <a:lnTo>
                    <a:pt x="114" y="67"/>
                  </a:lnTo>
                  <a:lnTo>
                    <a:pt x="116" y="63"/>
                  </a:lnTo>
                  <a:lnTo>
                    <a:pt x="116" y="59"/>
                  </a:lnTo>
                  <a:lnTo>
                    <a:pt x="116" y="56"/>
                  </a:lnTo>
                  <a:lnTo>
                    <a:pt x="117" y="52"/>
                  </a:lnTo>
                  <a:lnTo>
                    <a:pt x="119" y="52"/>
                  </a:lnTo>
                  <a:lnTo>
                    <a:pt x="123" y="50"/>
                  </a:lnTo>
                  <a:lnTo>
                    <a:pt x="123" y="49"/>
                  </a:lnTo>
                  <a:lnTo>
                    <a:pt x="121" y="40"/>
                  </a:lnTo>
                  <a:lnTo>
                    <a:pt x="121" y="34"/>
                  </a:lnTo>
                  <a:lnTo>
                    <a:pt x="123" y="31"/>
                  </a:lnTo>
                  <a:lnTo>
                    <a:pt x="121" y="25"/>
                  </a:lnTo>
                  <a:lnTo>
                    <a:pt x="119" y="22"/>
                  </a:lnTo>
                  <a:lnTo>
                    <a:pt x="117" y="18"/>
                  </a:lnTo>
                  <a:lnTo>
                    <a:pt x="119" y="13"/>
                  </a:lnTo>
                  <a:lnTo>
                    <a:pt x="123" y="5"/>
                  </a:lnTo>
                  <a:lnTo>
                    <a:pt x="126" y="3"/>
                  </a:lnTo>
                  <a:lnTo>
                    <a:pt x="128" y="2"/>
                  </a:lnTo>
                  <a:lnTo>
                    <a:pt x="126" y="0"/>
                  </a:lnTo>
                  <a:lnTo>
                    <a:pt x="126" y="0"/>
                  </a:lnTo>
                  <a:lnTo>
                    <a:pt x="125" y="0"/>
                  </a:lnTo>
                  <a:lnTo>
                    <a:pt x="123" y="2"/>
                  </a:lnTo>
                  <a:lnTo>
                    <a:pt x="119" y="3"/>
                  </a:lnTo>
                  <a:lnTo>
                    <a:pt x="114" y="11"/>
                  </a:lnTo>
                  <a:lnTo>
                    <a:pt x="110" y="13"/>
                  </a:lnTo>
                  <a:lnTo>
                    <a:pt x="107" y="14"/>
                  </a:lnTo>
                  <a:lnTo>
                    <a:pt x="101" y="14"/>
                  </a:lnTo>
                  <a:lnTo>
                    <a:pt x="98" y="14"/>
                  </a:lnTo>
                  <a:lnTo>
                    <a:pt x="94" y="16"/>
                  </a:lnTo>
                  <a:lnTo>
                    <a:pt x="92" y="18"/>
                  </a:lnTo>
                  <a:lnTo>
                    <a:pt x="92" y="18"/>
                  </a:lnTo>
                  <a:lnTo>
                    <a:pt x="90" y="22"/>
                  </a:lnTo>
                  <a:lnTo>
                    <a:pt x="87" y="25"/>
                  </a:lnTo>
                  <a:lnTo>
                    <a:pt x="85" y="27"/>
                  </a:lnTo>
                  <a:lnTo>
                    <a:pt x="74" y="47"/>
                  </a:lnTo>
                  <a:lnTo>
                    <a:pt x="70" y="52"/>
                  </a:lnTo>
                  <a:lnTo>
                    <a:pt x="67" y="54"/>
                  </a:lnTo>
                  <a:lnTo>
                    <a:pt x="61" y="56"/>
                  </a:lnTo>
                  <a:lnTo>
                    <a:pt x="58" y="58"/>
                  </a:lnTo>
                  <a:lnTo>
                    <a:pt x="45" y="56"/>
                  </a:lnTo>
                  <a:lnTo>
                    <a:pt x="43" y="56"/>
                  </a:lnTo>
                  <a:lnTo>
                    <a:pt x="42" y="58"/>
                  </a:lnTo>
                  <a:lnTo>
                    <a:pt x="40" y="59"/>
                  </a:lnTo>
                  <a:lnTo>
                    <a:pt x="34" y="59"/>
                  </a:lnTo>
                  <a:lnTo>
                    <a:pt x="33" y="59"/>
                  </a:lnTo>
                  <a:lnTo>
                    <a:pt x="29" y="59"/>
                  </a:lnTo>
                  <a:lnTo>
                    <a:pt x="27" y="59"/>
                  </a:lnTo>
                  <a:lnTo>
                    <a:pt x="25" y="59"/>
                  </a:lnTo>
                  <a:lnTo>
                    <a:pt x="22" y="67"/>
                  </a:lnTo>
                  <a:lnTo>
                    <a:pt x="18" y="70"/>
                  </a:lnTo>
                  <a:lnTo>
                    <a:pt x="9" y="85"/>
                  </a:lnTo>
                  <a:lnTo>
                    <a:pt x="9" y="87"/>
                  </a:lnTo>
                  <a:lnTo>
                    <a:pt x="7" y="90"/>
                  </a:lnTo>
                  <a:lnTo>
                    <a:pt x="7" y="96"/>
                  </a:lnTo>
                  <a:lnTo>
                    <a:pt x="7" y="97"/>
                  </a:lnTo>
                  <a:lnTo>
                    <a:pt x="9" y="97"/>
                  </a:lnTo>
                  <a:lnTo>
                    <a:pt x="9" y="96"/>
                  </a:lnTo>
                  <a:lnTo>
                    <a:pt x="9" y="94"/>
                  </a:lnTo>
                  <a:lnTo>
                    <a:pt x="7" y="90"/>
                  </a:lnTo>
                  <a:lnTo>
                    <a:pt x="9" y="90"/>
                  </a:lnTo>
                  <a:lnTo>
                    <a:pt x="11" y="92"/>
                  </a:lnTo>
                  <a:lnTo>
                    <a:pt x="11" y="92"/>
                  </a:lnTo>
                  <a:lnTo>
                    <a:pt x="11" y="92"/>
                  </a:lnTo>
                  <a:lnTo>
                    <a:pt x="11" y="96"/>
                  </a:lnTo>
                  <a:lnTo>
                    <a:pt x="13" y="97"/>
                  </a:lnTo>
                  <a:lnTo>
                    <a:pt x="13" y="97"/>
                  </a:lnTo>
                  <a:lnTo>
                    <a:pt x="14" y="99"/>
                  </a:lnTo>
                  <a:lnTo>
                    <a:pt x="14" y="99"/>
                  </a:lnTo>
                  <a:lnTo>
                    <a:pt x="16" y="99"/>
                  </a:lnTo>
                  <a:lnTo>
                    <a:pt x="18" y="101"/>
                  </a:lnTo>
                  <a:lnTo>
                    <a:pt x="20" y="101"/>
                  </a:lnTo>
                  <a:lnTo>
                    <a:pt x="20" y="103"/>
                  </a:lnTo>
                  <a:lnTo>
                    <a:pt x="20" y="105"/>
                  </a:lnTo>
                  <a:lnTo>
                    <a:pt x="22" y="106"/>
                  </a:lnTo>
                  <a:lnTo>
                    <a:pt x="24" y="106"/>
                  </a:lnTo>
                  <a:lnTo>
                    <a:pt x="24" y="106"/>
                  </a:lnTo>
                  <a:lnTo>
                    <a:pt x="24" y="106"/>
                  </a:lnTo>
                  <a:lnTo>
                    <a:pt x="24" y="106"/>
                  </a:lnTo>
                  <a:lnTo>
                    <a:pt x="24" y="106"/>
                  </a:lnTo>
                  <a:lnTo>
                    <a:pt x="24" y="106"/>
                  </a:lnTo>
                  <a:lnTo>
                    <a:pt x="25" y="106"/>
                  </a:lnTo>
                  <a:lnTo>
                    <a:pt x="25" y="105"/>
                  </a:lnTo>
                  <a:lnTo>
                    <a:pt x="25" y="103"/>
                  </a:lnTo>
                  <a:lnTo>
                    <a:pt x="25" y="103"/>
                  </a:lnTo>
                  <a:lnTo>
                    <a:pt x="25" y="101"/>
                  </a:lnTo>
                  <a:lnTo>
                    <a:pt x="25" y="101"/>
                  </a:lnTo>
                  <a:lnTo>
                    <a:pt x="25" y="99"/>
                  </a:lnTo>
                  <a:lnTo>
                    <a:pt x="25" y="99"/>
                  </a:lnTo>
                  <a:lnTo>
                    <a:pt x="24" y="97"/>
                  </a:lnTo>
                  <a:lnTo>
                    <a:pt x="22" y="99"/>
                  </a:lnTo>
                  <a:lnTo>
                    <a:pt x="20" y="99"/>
                  </a:lnTo>
                  <a:lnTo>
                    <a:pt x="20" y="99"/>
                  </a:lnTo>
                  <a:lnTo>
                    <a:pt x="18" y="99"/>
                  </a:lnTo>
                  <a:lnTo>
                    <a:pt x="16" y="99"/>
                  </a:lnTo>
                  <a:lnTo>
                    <a:pt x="16" y="99"/>
                  </a:lnTo>
                  <a:lnTo>
                    <a:pt x="16" y="97"/>
                  </a:lnTo>
                  <a:lnTo>
                    <a:pt x="18" y="97"/>
                  </a:lnTo>
                  <a:lnTo>
                    <a:pt x="18" y="97"/>
                  </a:lnTo>
                  <a:lnTo>
                    <a:pt x="20" y="97"/>
                  </a:lnTo>
                  <a:lnTo>
                    <a:pt x="20" y="97"/>
                  </a:lnTo>
                  <a:lnTo>
                    <a:pt x="22" y="99"/>
                  </a:lnTo>
                  <a:lnTo>
                    <a:pt x="22" y="97"/>
                  </a:lnTo>
                  <a:lnTo>
                    <a:pt x="22" y="97"/>
                  </a:lnTo>
                  <a:lnTo>
                    <a:pt x="22" y="97"/>
                  </a:lnTo>
                  <a:lnTo>
                    <a:pt x="22" y="96"/>
                  </a:lnTo>
                  <a:lnTo>
                    <a:pt x="22" y="96"/>
                  </a:lnTo>
                  <a:lnTo>
                    <a:pt x="20" y="96"/>
                  </a:lnTo>
                  <a:lnTo>
                    <a:pt x="20" y="96"/>
                  </a:lnTo>
                  <a:lnTo>
                    <a:pt x="20" y="94"/>
                  </a:lnTo>
                  <a:lnTo>
                    <a:pt x="20" y="94"/>
                  </a:lnTo>
                  <a:lnTo>
                    <a:pt x="20" y="90"/>
                  </a:lnTo>
                  <a:lnTo>
                    <a:pt x="20" y="88"/>
                  </a:lnTo>
                  <a:lnTo>
                    <a:pt x="22" y="88"/>
                  </a:lnTo>
                  <a:lnTo>
                    <a:pt x="22" y="88"/>
                  </a:lnTo>
                  <a:lnTo>
                    <a:pt x="22" y="88"/>
                  </a:lnTo>
                  <a:lnTo>
                    <a:pt x="24" y="87"/>
                  </a:lnTo>
                  <a:lnTo>
                    <a:pt x="24" y="87"/>
                  </a:lnTo>
                  <a:lnTo>
                    <a:pt x="24" y="87"/>
                  </a:lnTo>
                  <a:lnTo>
                    <a:pt x="25" y="85"/>
                  </a:lnTo>
                  <a:lnTo>
                    <a:pt x="25" y="83"/>
                  </a:lnTo>
                  <a:lnTo>
                    <a:pt x="27" y="83"/>
                  </a:lnTo>
                  <a:lnTo>
                    <a:pt x="27" y="83"/>
                  </a:lnTo>
                  <a:lnTo>
                    <a:pt x="27" y="83"/>
                  </a:lnTo>
                  <a:lnTo>
                    <a:pt x="27" y="79"/>
                  </a:lnTo>
                  <a:lnTo>
                    <a:pt x="27" y="79"/>
                  </a:lnTo>
                  <a:lnTo>
                    <a:pt x="29" y="78"/>
                  </a:lnTo>
                  <a:lnTo>
                    <a:pt x="29" y="78"/>
                  </a:lnTo>
                  <a:lnTo>
                    <a:pt x="29" y="76"/>
                  </a:lnTo>
                  <a:lnTo>
                    <a:pt x="29" y="74"/>
                  </a:lnTo>
                  <a:lnTo>
                    <a:pt x="31" y="74"/>
                  </a:lnTo>
                  <a:lnTo>
                    <a:pt x="33" y="74"/>
                  </a:lnTo>
                  <a:lnTo>
                    <a:pt x="34" y="74"/>
                  </a:lnTo>
                  <a:lnTo>
                    <a:pt x="36" y="72"/>
                  </a:lnTo>
                  <a:lnTo>
                    <a:pt x="38" y="70"/>
                  </a:lnTo>
                  <a:lnTo>
                    <a:pt x="38" y="70"/>
                  </a:lnTo>
                  <a:lnTo>
                    <a:pt x="38" y="70"/>
                  </a:lnTo>
                  <a:lnTo>
                    <a:pt x="40" y="70"/>
                  </a:lnTo>
                  <a:lnTo>
                    <a:pt x="40" y="70"/>
                  </a:lnTo>
                  <a:lnTo>
                    <a:pt x="42" y="72"/>
                  </a:lnTo>
                  <a:lnTo>
                    <a:pt x="42" y="70"/>
                  </a:lnTo>
                  <a:lnTo>
                    <a:pt x="42" y="70"/>
                  </a:lnTo>
                  <a:lnTo>
                    <a:pt x="43" y="69"/>
                  </a:lnTo>
                  <a:lnTo>
                    <a:pt x="43" y="69"/>
                  </a:lnTo>
                  <a:lnTo>
                    <a:pt x="45" y="69"/>
                  </a:lnTo>
                  <a:lnTo>
                    <a:pt x="45" y="67"/>
                  </a:lnTo>
                  <a:lnTo>
                    <a:pt x="47" y="67"/>
                  </a:lnTo>
                  <a:lnTo>
                    <a:pt x="47" y="69"/>
                  </a:lnTo>
                  <a:lnTo>
                    <a:pt x="47" y="69"/>
                  </a:lnTo>
                  <a:lnTo>
                    <a:pt x="49" y="69"/>
                  </a:lnTo>
                  <a:lnTo>
                    <a:pt x="49" y="69"/>
                  </a:lnTo>
                  <a:lnTo>
                    <a:pt x="51" y="67"/>
                  </a:lnTo>
                  <a:lnTo>
                    <a:pt x="51" y="67"/>
                  </a:lnTo>
                  <a:lnTo>
                    <a:pt x="52" y="67"/>
                  </a:lnTo>
                  <a:lnTo>
                    <a:pt x="52" y="65"/>
                  </a:lnTo>
                  <a:lnTo>
                    <a:pt x="58" y="69"/>
                  </a:lnTo>
                  <a:lnTo>
                    <a:pt x="58" y="70"/>
                  </a:lnTo>
                  <a:lnTo>
                    <a:pt x="60" y="70"/>
                  </a:lnTo>
                  <a:lnTo>
                    <a:pt x="70" y="65"/>
                  </a:lnTo>
                  <a:lnTo>
                    <a:pt x="74" y="65"/>
                  </a:lnTo>
                  <a:lnTo>
                    <a:pt x="78" y="65"/>
                  </a:lnTo>
                  <a:lnTo>
                    <a:pt x="80" y="63"/>
                  </a:lnTo>
                  <a:lnTo>
                    <a:pt x="80" y="63"/>
                  </a:lnTo>
                  <a:lnTo>
                    <a:pt x="81" y="63"/>
                  </a:lnTo>
                  <a:lnTo>
                    <a:pt x="81" y="65"/>
                  </a:lnTo>
                  <a:lnTo>
                    <a:pt x="83" y="63"/>
                  </a:lnTo>
                  <a:lnTo>
                    <a:pt x="83" y="63"/>
                  </a:lnTo>
                  <a:lnTo>
                    <a:pt x="85" y="61"/>
                  </a:lnTo>
                  <a:lnTo>
                    <a:pt x="85" y="59"/>
                  </a:lnTo>
                  <a:lnTo>
                    <a:pt x="87" y="61"/>
                  </a:lnTo>
                  <a:lnTo>
                    <a:pt x="87" y="61"/>
                  </a:lnTo>
                  <a:lnTo>
                    <a:pt x="89" y="61"/>
                  </a:lnTo>
                  <a:lnTo>
                    <a:pt x="92" y="65"/>
                  </a:lnTo>
                  <a:lnTo>
                    <a:pt x="87" y="65"/>
                  </a:lnTo>
                  <a:lnTo>
                    <a:pt x="83" y="65"/>
                  </a:lnTo>
                  <a:lnTo>
                    <a:pt x="83" y="65"/>
                  </a:lnTo>
                  <a:lnTo>
                    <a:pt x="80" y="67"/>
                  </a:lnTo>
                  <a:lnTo>
                    <a:pt x="80" y="69"/>
                  </a:lnTo>
                  <a:lnTo>
                    <a:pt x="78" y="69"/>
                  </a:lnTo>
                  <a:lnTo>
                    <a:pt x="76" y="72"/>
                  </a:lnTo>
                  <a:lnTo>
                    <a:pt x="76" y="72"/>
                  </a:lnTo>
                  <a:lnTo>
                    <a:pt x="76" y="72"/>
                  </a:lnTo>
                  <a:lnTo>
                    <a:pt x="74" y="72"/>
                  </a:lnTo>
                  <a:lnTo>
                    <a:pt x="74" y="72"/>
                  </a:lnTo>
                  <a:lnTo>
                    <a:pt x="74" y="72"/>
                  </a:lnTo>
                  <a:lnTo>
                    <a:pt x="76" y="70"/>
                  </a:lnTo>
                  <a:lnTo>
                    <a:pt x="76" y="70"/>
                  </a:lnTo>
                  <a:lnTo>
                    <a:pt x="69" y="69"/>
                  </a:lnTo>
                  <a:lnTo>
                    <a:pt x="67" y="69"/>
                  </a:lnTo>
                  <a:lnTo>
                    <a:pt x="60" y="70"/>
                  </a:lnTo>
                  <a:lnTo>
                    <a:pt x="60" y="70"/>
                  </a:lnTo>
                  <a:lnTo>
                    <a:pt x="60" y="72"/>
                  </a:lnTo>
                  <a:lnTo>
                    <a:pt x="60" y="72"/>
                  </a:lnTo>
                  <a:lnTo>
                    <a:pt x="60" y="72"/>
                  </a:lnTo>
                  <a:lnTo>
                    <a:pt x="60" y="72"/>
                  </a:lnTo>
                  <a:lnTo>
                    <a:pt x="58" y="72"/>
                  </a:lnTo>
                  <a:lnTo>
                    <a:pt x="56" y="74"/>
                  </a:lnTo>
                  <a:lnTo>
                    <a:pt x="56" y="76"/>
                  </a:lnTo>
                  <a:lnTo>
                    <a:pt x="54" y="78"/>
                  </a:lnTo>
                  <a:lnTo>
                    <a:pt x="54" y="79"/>
                  </a:lnTo>
                  <a:lnTo>
                    <a:pt x="54" y="81"/>
                  </a:lnTo>
                  <a:lnTo>
                    <a:pt x="56" y="81"/>
                  </a:lnTo>
                  <a:lnTo>
                    <a:pt x="56" y="81"/>
                  </a:lnTo>
                  <a:lnTo>
                    <a:pt x="56" y="81"/>
                  </a:lnTo>
                  <a:lnTo>
                    <a:pt x="56" y="83"/>
                  </a:lnTo>
                  <a:lnTo>
                    <a:pt x="56" y="83"/>
                  </a:lnTo>
                  <a:lnTo>
                    <a:pt x="56" y="85"/>
                  </a:lnTo>
                  <a:lnTo>
                    <a:pt x="56" y="85"/>
                  </a:lnTo>
                  <a:lnTo>
                    <a:pt x="54" y="87"/>
                  </a:lnTo>
                  <a:lnTo>
                    <a:pt x="54" y="87"/>
                  </a:lnTo>
                  <a:lnTo>
                    <a:pt x="54" y="88"/>
                  </a:lnTo>
                  <a:lnTo>
                    <a:pt x="54" y="88"/>
                  </a:lnTo>
                  <a:lnTo>
                    <a:pt x="54" y="90"/>
                  </a:lnTo>
                  <a:lnTo>
                    <a:pt x="56" y="90"/>
                  </a:lnTo>
                  <a:lnTo>
                    <a:pt x="56" y="90"/>
                  </a:lnTo>
                  <a:lnTo>
                    <a:pt x="56" y="92"/>
                  </a:lnTo>
                  <a:lnTo>
                    <a:pt x="56" y="92"/>
                  </a:lnTo>
                  <a:lnTo>
                    <a:pt x="58" y="92"/>
                  </a:lnTo>
                  <a:lnTo>
                    <a:pt x="58" y="94"/>
                  </a:lnTo>
                  <a:lnTo>
                    <a:pt x="58" y="94"/>
                  </a:lnTo>
                  <a:lnTo>
                    <a:pt x="58" y="96"/>
                  </a:lnTo>
                  <a:lnTo>
                    <a:pt x="54" y="97"/>
                  </a:lnTo>
                  <a:lnTo>
                    <a:pt x="54" y="99"/>
                  </a:lnTo>
                  <a:lnTo>
                    <a:pt x="54" y="99"/>
                  </a:lnTo>
                  <a:lnTo>
                    <a:pt x="56" y="99"/>
                  </a:lnTo>
                  <a:lnTo>
                    <a:pt x="56" y="99"/>
                  </a:lnTo>
                  <a:lnTo>
                    <a:pt x="58" y="97"/>
                  </a:lnTo>
                  <a:lnTo>
                    <a:pt x="60" y="97"/>
                  </a:lnTo>
                  <a:lnTo>
                    <a:pt x="60" y="97"/>
                  </a:lnTo>
                  <a:lnTo>
                    <a:pt x="61" y="97"/>
                  </a:lnTo>
                  <a:lnTo>
                    <a:pt x="61" y="97"/>
                  </a:lnTo>
                  <a:lnTo>
                    <a:pt x="61" y="101"/>
                  </a:lnTo>
                  <a:lnTo>
                    <a:pt x="61" y="101"/>
                  </a:lnTo>
                  <a:lnTo>
                    <a:pt x="61" y="103"/>
                  </a:lnTo>
                  <a:lnTo>
                    <a:pt x="61" y="106"/>
                  </a:lnTo>
                  <a:lnTo>
                    <a:pt x="61" y="108"/>
                  </a:lnTo>
                  <a:lnTo>
                    <a:pt x="61" y="108"/>
                  </a:lnTo>
                  <a:lnTo>
                    <a:pt x="60" y="110"/>
                  </a:lnTo>
                  <a:lnTo>
                    <a:pt x="60" y="110"/>
                  </a:lnTo>
                  <a:lnTo>
                    <a:pt x="61" y="110"/>
                  </a:lnTo>
                  <a:lnTo>
                    <a:pt x="61" y="110"/>
                  </a:lnTo>
                  <a:lnTo>
                    <a:pt x="61" y="110"/>
                  </a:lnTo>
                  <a:lnTo>
                    <a:pt x="61" y="110"/>
                  </a:lnTo>
                  <a:lnTo>
                    <a:pt x="63" y="108"/>
                  </a:lnTo>
                  <a:lnTo>
                    <a:pt x="65" y="110"/>
                  </a:lnTo>
                  <a:lnTo>
                    <a:pt x="65" y="110"/>
                  </a:lnTo>
                  <a:lnTo>
                    <a:pt x="63" y="112"/>
                  </a:lnTo>
                  <a:lnTo>
                    <a:pt x="63" y="110"/>
                  </a:lnTo>
                  <a:lnTo>
                    <a:pt x="63" y="112"/>
                  </a:lnTo>
                  <a:lnTo>
                    <a:pt x="61" y="114"/>
                  </a:lnTo>
                  <a:lnTo>
                    <a:pt x="61" y="114"/>
                  </a:lnTo>
                  <a:lnTo>
                    <a:pt x="61" y="112"/>
                  </a:lnTo>
                  <a:lnTo>
                    <a:pt x="61" y="112"/>
                  </a:lnTo>
                  <a:lnTo>
                    <a:pt x="61" y="112"/>
                  </a:lnTo>
                  <a:lnTo>
                    <a:pt x="60" y="110"/>
                  </a:lnTo>
                  <a:lnTo>
                    <a:pt x="60" y="110"/>
                  </a:lnTo>
                  <a:lnTo>
                    <a:pt x="60" y="110"/>
                  </a:lnTo>
                  <a:lnTo>
                    <a:pt x="60" y="108"/>
                  </a:lnTo>
                  <a:lnTo>
                    <a:pt x="60" y="108"/>
                  </a:lnTo>
                  <a:lnTo>
                    <a:pt x="58" y="108"/>
                  </a:lnTo>
                  <a:lnTo>
                    <a:pt x="60" y="106"/>
                  </a:lnTo>
                  <a:lnTo>
                    <a:pt x="60" y="106"/>
                  </a:lnTo>
                  <a:lnTo>
                    <a:pt x="60" y="105"/>
                  </a:lnTo>
                  <a:lnTo>
                    <a:pt x="60" y="103"/>
                  </a:lnTo>
                  <a:lnTo>
                    <a:pt x="60" y="103"/>
                  </a:lnTo>
                  <a:lnTo>
                    <a:pt x="58" y="103"/>
                  </a:lnTo>
                  <a:lnTo>
                    <a:pt x="58" y="103"/>
                  </a:lnTo>
                  <a:lnTo>
                    <a:pt x="56" y="103"/>
                  </a:lnTo>
                  <a:lnTo>
                    <a:pt x="54" y="103"/>
                  </a:lnTo>
                  <a:lnTo>
                    <a:pt x="52" y="103"/>
                  </a:lnTo>
                  <a:lnTo>
                    <a:pt x="54" y="101"/>
                  </a:lnTo>
                  <a:lnTo>
                    <a:pt x="52" y="101"/>
                  </a:lnTo>
                  <a:lnTo>
                    <a:pt x="52" y="103"/>
                  </a:lnTo>
                  <a:lnTo>
                    <a:pt x="52" y="103"/>
                  </a:lnTo>
                  <a:lnTo>
                    <a:pt x="52" y="103"/>
                  </a:lnTo>
                  <a:lnTo>
                    <a:pt x="52" y="105"/>
                  </a:lnTo>
                  <a:lnTo>
                    <a:pt x="52" y="105"/>
                  </a:lnTo>
                  <a:lnTo>
                    <a:pt x="52" y="105"/>
                  </a:lnTo>
                  <a:lnTo>
                    <a:pt x="52" y="105"/>
                  </a:lnTo>
                  <a:lnTo>
                    <a:pt x="54" y="105"/>
                  </a:lnTo>
                  <a:lnTo>
                    <a:pt x="52" y="105"/>
                  </a:lnTo>
                  <a:lnTo>
                    <a:pt x="52" y="105"/>
                  </a:lnTo>
                  <a:lnTo>
                    <a:pt x="51" y="105"/>
                  </a:lnTo>
                  <a:lnTo>
                    <a:pt x="51" y="108"/>
                  </a:lnTo>
                  <a:lnTo>
                    <a:pt x="49" y="110"/>
                  </a:lnTo>
                  <a:lnTo>
                    <a:pt x="49" y="110"/>
                  </a:lnTo>
                  <a:lnTo>
                    <a:pt x="49" y="108"/>
                  </a:lnTo>
                  <a:lnTo>
                    <a:pt x="49" y="106"/>
                  </a:lnTo>
                  <a:lnTo>
                    <a:pt x="49" y="105"/>
                  </a:lnTo>
                  <a:lnTo>
                    <a:pt x="49" y="103"/>
                  </a:lnTo>
                  <a:lnTo>
                    <a:pt x="51" y="103"/>
                  </a:lnTo>
                  <a:lnTo>
                    <a:pt x="51" y="101"/>
                  </a:lnTo>
                  <a:lnTo>
                    <a:pt x="51" y="101"/>
                  </a:lnTo>
                  <a:lnTo>
                    <a:pt x="51" y="99"/>
                  </a:lnTo>
                  <a:lnTo>
                    <a:pt x="52" y="99"/>
                  </a:lnTo>
                  <a:lnTo>
                    <a:pt x="52" y="97"/>
                  </a:lnTo>
                  <a:lnTo>
                    <a:pt x="54" y="97"/>
                  </a:lnTo>
                  <a:lnTo>
                    <a:pt x="54" y="96"/>
                  </a:lnTo>
                  <a:lnTo>
                    <a:pt x="54" y="94"/>
                  </a:lnTo>
                  <a:lnTo>
                    <a:pt x="52" y="92"/>
                  </a:lnTo>
                  <a:lnTo>
                    <a:pt x="52" y="92"/>
                  </a:lnTo>
                  <a:lnTo>
                    <a:pt x="52" y="90"/>
                  </a:lnTo>
                  <a:lnTo>
                    <a:pt x="51" y="88"/>
                  </a:lnTo>
                  <a:lnTo>
                    <a:pt x="51" y="88"/>
                  </a:lnTo>
                  <a:lnTo>
                    <a:pt x="49" y="87"/>
                  </a:lnTo>
                  <a:lnTo>
                    <a:pt x="49" y="87"/>
                  </a:lnTo>
                  <a:lnTo>
                    <a:pt x="47" y="88"/>
                  </a:lnTo>
                  <a:lnTo>
                    <a:pt x="47" y="88"/>
                  </a:lnTo>
                  <a:lnTo>
                    <a:pt x="47" y="88"/>
                  </a:lnTo>
                  <a:lnTo>
                    <a:pt x="47" y="88"/>
                  </a:lnTo>
                  <a:lnTo>
                    <a:pt x="45" y="88"/>
                  </a:lnTo>
                  <a:lnTo>
                    <a:pt x="45" y="88"/>
                  </a:lnTo>
                  <a:lnTo>
                    <a:pt x="45" y="88"/>
                  </a:lnTo>
                  <a:lnTo>
                    <a:pt x="43" y="88"/>
                  </a:lnTo>
                  <a:lnTo>
                    <a:pt x="42" y="90"/>
                  </a:lnTo>
                  <a:lnTo>
                    <a:pt x="40" y="92"/>
                  </a:lnTo>
                  <a:lnTo>
                    <a:pt x="40" y="92"/>
                  </a:lnTo>
                  <a:lnTo>
                    <a:pt x="38" y="94"/>
                  </a:lnTo>
                  <a:lnTo>
                    <a:pt x="38" y="96"/>
                  </a:lnTo>
                  <a:lnTo>
                    <a:pt x="38" y="96"/>
                  </a:lnTo>
                  <a:lnTo>
                    <a:pt x="40" y="96"/>
                  </a:lnTo>
                  <a:lnTo>
                    <a:pt x="42" y="96"/>
                  </a:lnTo>
                  <a:lnTo>
                    <a:pt x="42" y="97"/>
                  </a:lnTo>
                  <a:lnTo>
                    <a:pt x="40" y="97"/>
                  </a:lnTo>
                  <a:lnTo>
                    <a:pt x="36" y="97"/>
                  </a:lnTo>
                  <a:lnTo>
                    <a:pt x="36" y="97"/>
                  </a:lnTo>
                  <a:lnTo>
                    <a:pt x="33" y="103"/>
                  </a:lnTo>
                  <a:lnTo>
                    <a:pt x="31" y="103"/>
                  </a:lnTo>
                  <a:lnTo>
                    <a:pt x="31" y="105"/>
                  </a:lnTo>
                  <a:lnTo>
                    <a:pt x="31" y="105"/>
                  </a:lnTo>
                  <a:lnTo>
                    <a:pt x="31" y="105"/>
                  </a:lnTo>
                  <a:lnTo>
                    <a:pt x="31" y="106"/>
                  </a:lnTo>
                  <a:lnTo>
                    <a:pt x="31" y="106"/>
                  </a:lnTo>
                  <a:lnTo>
                    <a:pt x="31" y="108"/>
                  </a:lnTo>
                  <a:lnTo>
                    <a:pt x="31" y="108"/>
                  </a:lnTo>
                  <a:lnTo>
                    <a:pt x="33" y="108"/>
                  </a:lnTo>
                  <a:lnTo>
                    <a:pt x="34" y="108"/>
                  </a:lnTo>
                  <a:lnTo>
                    <a:pt x="34" y="110"/>
                  </a:lnTo>
                  <a:lnTo>
                    <a:pt x="34" y="110"/>
                  </a:lnTo>
                  <a:lnTo>
                    <a:pt x="34" y="110"/>
                  </a:lnTo>
                  <a:lnTo>
                    <a:pt x="33" y="110"/>
                  </a:lnTo>
                  <a:lnTo>
                    <a:pt x="33" y="112"/>
                  </a:lnTo>
                  <a:lnTo>
                    <a:pt x="33" y="114"/>
                  </a:lnTo>
                  <a:lnTo>
                    <a:pt x="33" y="115"/>
                  </a:lnTo>
                  <a:lnTo>
                    <a:pt x="33" y="115"/>
                  </a:lnTo>
                  <a:lnTo>
                    <a:pt x="33" y="117"/>
                  </a:lnTo>
                  <a:lnTo>
                    <a:pt x="33" y="117"/>
                  </a:lnTo>
                  <a:lnTo>
                    <a:pt x="33" y="117"/>
                  </a:lnTo>
                  <a:lnTo>
                    <a:pt x="29" y="117"/>
                  </a:lnTo>
                  <a:lnTo>
                    <a:pt x="29" y="117"/>
                  </a:lnTo>
                  <a:lnTo>
                    <a:pt x="27" y="117"/>
                  </a:lnTo>
                  <a:lnTo>
                    <a:pt x="27" y="115"/>
                  </a:lnTo>
                  <a:lnTo>
                    <a:pt x="25" y="115"/>
                  </a:lnTo>
                  <a:lnTo>
                    <a:pt x="25" y="115"/>
                  </a:lnTo>
                  <a:lnTo>
                    <a:pt x="25" y="114"/>
                  </a:lnTo>
                  <a:lnTo>
                    <a:pt x="25" y="114"/>
                  </a:lnTo>
                  <a:lnTo>
                    <a:pt x="25" y="112"/>
                  </a:lnTo>
                  <a:lnTo>
                    <a:pt x="24" y="108"/>
                  </a:lnTo>
                  <a:lnTo>
                    <a:pt x="24" y="108"/>
                  </a:lnTo>
                  <a:lnTo>
                    <a:pt x="24" y="110"/>
                  </a:lnTo>
                  <a:lnTo>
                    <a:pt x="24" y="110"/>
                  </a:lnTo>
                  <a:lnTo>
                    <a:pt x="22" y="112"/>
                  </a:lnTo>
                  <a:lnTo>
                    <a:pt x="22" y="112"/>
                  </a:lnTo>
                  <a:lnTo>
                    <a:pt x="20" y="110"/>
                  </a:lnTo>
                  <a:lnTo>
                    <a:pt x="18" y="110"/>
                  </a:lnTo>
                  <a:lnTo>
                    <a:pt x="18" y="108"/>
                  </a:lnTo>
                  <a:lnTo>
                    <a:pt x="16" y="108"/>
                  </a:lnTo>
                  <a:lnTo>
                    <a:pt x="13" y="108"/>
                  </a:lnTo>
                  <a:lnTo>
                    <a:pt x="11" y="108"/>
                  </a:lnTo>
                  <a:lnTo>
                    <a:pt x="11" y="108"/>
                  </a:lnTo>
                  <a:lnTo>
                    <a:pt x="11" y="110"/>
                  </a:lnTo>
                  <a:lnTo>
                    <a:pt x="11" y="110"/>
                  </a:lnTo>
                  <a:lnTo>
                    <a:pt x="11" y="110"/>
                  </a:lnTo>
                  <a:lnTo>
                    <a:pt x="11" y="110"/>
                  </a:lnTo>
                  <a:lnTo>
                    <a:pt x="11" y="110"/>
                  </a:lnTo>
                  <a:lnTo>
                    <a:pt x="11" y="108"/>
                  </a:lnTo>
                  <a:lnTo>
                    <a:pt x="11" y="106"/>
                  </a:lnTo>
                  <a:lnTo>
                    <a:pt x="11" y="106"/>
                  </a:lnTo>
                  <a:lnTo>
                    <a:pt x="11" y="106"/>
                  </a:lnTo>
                  <a:lnTo>
                    <a:pt x="9" y="106"/>
                  </a:lnTo>
                  <a:lnTo>
                    <a:pt x="7" y="106"/>
                  </a:lnTo>
                  <a:lnTo>
                    <a:pt x="7" y="105"/>
                  </a:lnTo>
                  <a:lnTo>
                    <a:pt x="7" y="105"/>
                  </a:lnTo>
                  <a:lnTo>
                    <a:pt x="7" y="103"/>
                  </a:lnTo>
                  <a:lnTo>
                    <a:pt x="7" y="103"/>
                  </a:lnTo>
                  <a:lnTo>
                    <a:pt x="5" y="103"/>
                  </a:lnTo>
                  <a:lnTo>
                    <a:pt x="5" y="103"/>
                  </a:lnTo>
                  <a:lnTo>
                    <a:pt x="5" y="103"/>
                  </a:lnTo>
                  <a:lnTo>
                    <a:pt x="5" y="101"/>
                  </a:lnTo>
                  <a:lnTo>
                    <a:pt x="7" y="99"/>
                  </a:lnTo>
                  <a:lnTo>
                    <a:pt x="7" y="97"/>
                  </a:lnTo>
                  <a:lnTo>
                    <a:pt x="7" y="97"/>
                  </a:lnTo>
                  <a:lnTo>
                    <a:pt x="7" y="97"/>
                  </a:lnTo>
                  <a:lnTo>
                    <a:pt x="7" y="96"/>
                  </a:lnTo>
                  <a:lnTo>
                    <a:pt x="5" y="97"/>
                  </a:lnTo>
                  <a:lnTo>
                    <a:pt x="5" y="99"/>
                  </a:lnTo>
                  <a:lnTo>
                    <a:pt x="2" y="108"/>
                  </a:lnTo>
                  <a:lnTo>
                    <a:pt x="2" y="110"/>
                  </a:lnTo>
                  <a:lnTo>
                    <a:pt x="2" y="110"/>
                  </a:lnTo>
                  <a:lnTo>
                    <a:pt x="2" y="143"/>
                  </a:lnTo>
                  <a:lnTo>
                    <a:pt x="2" y="144"/>
                  </a:lnTo>
                  <a:lnTo>
                    <a:pt x="2" y="150"/>
                  </a:lnTo>
                  <a:lnTo>
                    <a:pt x="2" y="152"/>
                  </a:lnTo>
                  <a:lnTo>
                    <a:pt x="2" y="159"/>
                  </a:lnTo>
                  <a:lnTo>
                    <a:pt x="2" y="159"/>
                  </a:lnTo>
                  <a:lnTo>
                    <a:pt x="2" y="161"/>
                  </a:lnTo>
                  <a:lnTo>
                    <a:pt x="2" y="161"/>
                  </a:lnTo>
                  <a:lnTo>
                    <a:pt x="2" y="161"/>
                  </a:lnTo>
                  <a:lnTo>
                    <a:pt x="2" y="161"/>
                  </a:lnTo>
                  <a:lnTo>
                    <a:pt x="2" y="159"/>
                  </a:lnTo>
                  <a:lnTo>
                    <a:pt x="4" y="157"/>
                  </a:lnTo>
                  <a:lnTo>
                    <a:pt x="4" y="155"/>
                  </a:lnTo>
                  <a:lnTo>
                    <a:pt x="4" y="152"/>
                  </a:lnTo>
                  <a:lnTo>
                    <a:pt x="4" y="150"/>
                  </a:lnTo>
                  <a:lnTo>
                    <a:pt x="4" y="152"/>
                  </a:lnTo>
                  <a:lnTo>
                    <a:pt x="9" y="152"/>
                  </a:lnTo>
                  <a:lnTo>
                    <a:pt x="9" y="153"/>
                  </a:lnTo>
                  <a:lnTo>
                    <a:pt x="11" y="155"/>
                  </a:lnTo>
                  <a:lnTo>
                    <a:pt x="11" y="159"/>
                  </a:lnTo>
                  <a:lnTo>
                    <a:pt x="11" y="162"/>
                  </a:lnTo>
                  <a:lnTo>
                    <a:pt x="14" y="164"/>
                  </a:lnTo>
                  <a:lnTo>
                    <a:pt x="14" y="166"/>
                  </a:lnTo>
                  <a:lnTo>
                    <a:pt x="14" y="168"/>
                  </a:lnTo>
                  <a:lnTo>
                    <a:pt x="16" y="168"/>
                  </a:lnTo>
                  <a:lnTo>
                    <a:pt x="14" y="170"/>
                  </a:lnTo>
                  <a:lnTo>
                    <a:pt x="13" y="171"/>
                  </a:lnTo>
                  <a:lnTo>
                    <a:pt x="11" y="173"/>
                  </a:lnTo>
                  <a:lnTo>
                    <a:pt x="11" y="173"/>
                  </a:lnTo>
                  <a:lnTo>
                    <a:pt x="7" y="177"/>
                  </a:lnTo>
                  <a:lnTo>
                    <a:pt x="5" y="177"/>
                  </a:lnTo>
                  <a:lnTo>
                    <a:pt x="5" y="177"/>
                  </a:lnTo>
                  <a:lnTo>
                    <a:pt x="5" y="175"/>
                  </a:lnTo>
                  <a:lnTo>
                    <a:pt x="5" y="175"/>
                  </a:lnTo>
                  <a:lnTo>
                    <a:pt x="5" y="173"/>
                  </a:lnTo>
                  <a:lnTo>
                    <a:pt x="5" y="173"/>
                  </a:lnTo>
                  <a:lnTo>
                    <a:pt x="5" y="171"/>
                  </a:lnTo>
                  <a:lnTo>
                    <a:pt x="5" y="170"/>
                  </a:lnTo>
                  <a:lnTo>
                    <a:pt x="4" y="162"/>
                  </a:lnTo>
                  <a:lnTo>
                    <a:pt x="4" y="162"/>
                  </a:lnTo>
                  <a:lnTo>
                    <a:pt x="4" y="162"/>
                  </a:lnTo>
                  <a:lnTo>
                    <a:pt x="4" y="162"/>
                  </a:lnTo>
                  <a:lnTo>
                    <a:pt x="2" y="162"/>
                  </a:lnTo>
                  <a:lnTo>
                    <a:pt x="2" y="161"/>
                  </a:lnTo>
                  <a:lnTo>
                    <a:pt x="2" y="162"/>
                  </a:lnTo>
                  <a:lnTo>
                    <a:pt x="2" y="162"/>
                  </a:lnTo>
                  <a:lnTo>
                    <a:pt x="2" y="162"/>
                  </a:lnTo>
                  <a:lnTo>
                    <a:pt x="2" y="162"/>
                  </a:lnTo>
                  <a:lnTo>
                    <a:pt x="2" y="164"/>
                  </a:lnTo>
                  <a:lnTo>
                    <a:pt x="5" y="180"/>
                  </a:lnTo>
                  <a:lnTo>
                    <a:pt x="5" y="184"/>
                  </a:lnTo>
                  <a:lnTo>
                    <a:pt x="4" y="188"/>
                  </a:lnTo>
                  <a:lnTo>
                    <a:pt x="4" y="191"/>
                  </a:lnTo>
                  <a:lnTo>
                    <a:pt x="0" y="199"/>
                  </a:lnTo>
                  <a:lnTo>
                    <a:pt x="0" y="200"/>
                  </a:lnTo>
                  <a:lnTo>
                    <a:pt x="2" y="202"/>
                  </a:lnTo>
                  <a:lnTo>
                    <a:pt x="4" y="202"/>
                  </a:lnTo>
                  <a:lnTo>
                    <a:pt x="5" y="202"/>
                  </a:lnTo>
                  <a:lnTo>
                    <a:pt x="11" y="208"/>
                  </a:lnTo>
                  <a:lnTo>
                    <a:pt x="13" y="208"/>
                  </a:lnTo>
                  <a:lnTo>
                    <a:pt x="11" y="206"/>
                  </a:lnTo>
                  <a:lnTo>
                    <a:pt x="11" y="204"/>
                  </a:lnTo>
                  <a:lnTo>
                    <a:pt x="9" y="204"/>
                  </a:lnTo>
                  <a:lnTo>
                    <a:pt x="7" y="204"/>
                  </a:lnTo>
                  <a:lnTo>
                    <a:pt x="9" y="202"/>
                  </a:lnTo>
                  <a:lnTo>
                    <a:pt x="9" y="202"/>
                  </a:lnTo>
                  <a:lnTo>
                    <a:pt x="9" y="202"/>
                  </a:lnTo>
                  <a:lnTo>
                    <a:pt x="7" y="200"/>
                  </a:lnTo>
                  <a:lnTo>
                    <a:pt x="7" y="200"/>
                  </a:lnTo>
                  <a:lnTo>
                    <a:pt x="9" y="199"/>
                  </a:lnTo>
                  <a:lnTo>
                    <a:pt x="9" y="199"/>
                  </a:lnTo>
                  <a:lnTo>
                    <a:pt x="11" y="197"/>
                  </a:lnTo>
                  <a:lnTo>
                    <a:pt x="11" y="197"/>
                  </a:lnTo>
                  <a:lnTo>
                    <a:pt x="13" y="199"/>
                  </a:lnTo>
                  <a:lnTo>
                    <a:pt x="13" y="199"/>
                  </a:lnTo>
                  <a:lnTo>
                    <a:pt x="11" y="199"/>
                  </a:lnTo>
                  <a:lnTo>
                    <a:pt x="11" y="199"/>
                  </a:lnTo>
                  <a:lnTo>
                    <a:pt x="16" y="206"/>
                  </a:lnTo>
                  <a:lnTo>
                    <a:pt x="18" y="208"/>
                  </a:lnTo>
                  <a:lnTo>
                    <a:pt x="20" y="209"/>
                  </a:lnTo>
                  <a:lnTo>
                    <a:pt x="24" y="209"/>
                  </a:lnTo>
                  <a:lnTo>
                    <a:pt x="25" y="209"/>
                  </a:lnTo>
                  <a:lnTo>
                    <a:pt x="27" y="211"/>
                  </a:lnTo>
                  <a:lnTo>
                    <a:pt x="27" y="211"/>
                  </a:lnTo>
                  <a:lnTo>
                    <a:pt x="27" y="215"/>
                  </a:lnTo>
                  <a:lnTo>
                    <a:pt x="29" y="218"/>
                  </a:lnTo>
                  <a:lnTo>
                    <a:pt x="29" y="220"/>
                  </a:lnTo>
                  <a:lnTo>
                    <a:pt x="29" y="222"/>
                  </a:lnTo>
                  <a:lnTo>
                    <a:pt x="29" y="222"/>
                  </a:lnTo>
                  <a:lnTo>
                    <a:pt x="29" y="224"/>
                  </a:lnTo>
                  <a:lnTo>
                    <a:pt x="29" y="224"/>
                  </a:lnTo>
                  <a:lnTo>
                    <a:pt x="29" y="227"/>
                  </a:lnTo>
                  <a:lnTo>
                    <a:pt x="29" y="231"/>
                  </a:lnTo>
                  <a:lnTo>
                    <a:pt x="31" y="235"/>
                  </a:lnTo>
                  <a:lnTo>
                    <a:pt x="31" y="236"/>
                  </a:lnTo>
                  <a:lnTo>
                    <a:pt x="29" y="236"/>
                  </a:lnTo>
                  <a:lnTo>
                    <a:pt x="27" y="236"/>
                  </a:lnTo>
                  <a:lnTo>
                    <a:pt x="24" y="236"/>
                  </a:lnTo>
                  <a:lnTo>
                    <a:pt x="24" y="235"/>
                  </a:lnTo>
                  <a:lnTo>
                    <a:pt x="24" y="233"/>
                  </a:lnTo>
                  <a:lnTo>
                    <a:pt x="25" y="233"/>
                  </a:lnTo>
                  <a:lnTo>
                    <a:pt x="25" y="233"/>
                  </a:lnTo>
                  <a:lnTo>
                    <a:pt x="25" y="231"/>
                  </a:lnTo>
                  <a:lnTo>
                    <a:pt x="22" y="231"/>
                  </a:lnTo>
                  <a:lnTo>
                    <a:pt x="20" y="231"/>
                  </a:lnTo>
                  <a:lnTo>
                    <a:pt x="20" y="233"/>
                  </a:lnTo>
                  <a:lnTo>
                    <a:pt x="20" y="235"/>
                  </a:lnTo>
                  <a:lnTo>
                    <a:pt x="18" y="238"/>
                  </a:lnTo>
                  <a:lnTo>
                    <a:pt x="18" y="240"/>
                  </a:lnTo>
                  <a:lnTo>
                    <a:pt x="20" y="242"/>
                  </a:lnTo>
                  <a:lnTo>
                    <a:pt x="20" y="244"/>
                  </a:lnTo>
                  <a:lnTo>
                    <a:pt x="20" y="244"/>
                  </a:lnTo>
                  <a:lnTo>
                    <a:pt x="22" y="242"/>
                  </a:lnTo>
                  <a:lnTo>
                    <a:pt x="22" y="242"/>
                  </a:lnTo>
                  <a:lnTo>
                    <a:pt x="24" y="240"/>
                  </a:lnTo>
                  <a:lnTo>
                    <a:pt x="24" y="240"/>
                  </a:lnTo>
                  <a:lnTo>
                    <a:pt x="24" y="240"/>
                  </a:lnTo>
                  <a:lnTo>
                    <a:pt x="24" y="236"/>
                  </a:lnTo>
                  <a:lnTo>
                    <a:pt x="24" y="236"/>
                  </a:lnTo>
                  <a:lnTo>
                    <a:pt x="25" y="236"/>
                  </a:lnTo>
                  <a:lnTo>
                    <a:pt x="31" y="236"/>
                  </a:lnTo>
                  <a:lnTo>
                    <a:pt x="29" y="240"/>
                  </a:lnTo>
                  <a:lnTo>
                    <a:pt x="29" y="242"/>
                  </a:lnTo>
                  <a:lnTo>
                    <a:pt x="29" y="244"/>
                  </a:lnTo>
                  <a:lnTo>
                    <a:pt x="27" y="247"/>
                  </a:lnTo>
                  <a:lnTo>
                    <a:pt x="29" y="249"/>
                  </a:lnTo>
                  <a:lnTo>
                    <a:pt x="29" y="251"/>
                  </a:lnTo>
                  <a:lnTo>
                    <a:pt x="29" y="253"/>
                  </a:lnTo>
                  <a:lnTo>
                    <a:pt x="29" y="256"/>
                  </a:lnTo>
                  <a:lnTo>
                    <a:pt x="29" y="256"/>
                  </a:lnTo>
                  <a:lnTo>
                    <a:pt x="29" y="258"/>
                  </a:lnTo>
                  <a:lnTo>
                    <a:pt x="29" y="258"/>
                  </a:lnTo>
                  <a:lnTo>
                    <a:pt x="31" y="258"/>
                  </a:lnTo>
                  <a:lnTo>
                    <a:pt x="33" y="258"/>
                  </a:lnTo>
                  <a:lnTo>
                    <a:pt x="36" y="256"/>
                  </a:lnTo>
                  <a:lnTo>
                    <a:pt x="36" y="256"/>
                  </a:lnTo>
                  <a:lnTo>
                    <a:pt x="42" y="258"/>
                  </a:lnTo>
                  <a:lnTo>
                    <a:pt x="45" y="260"/>
                  </a:lnTo>
                  <a:lnTo>
                    <a:pt x="56" y="262"/>
                  </a:lnTo>
                  <a:lnTo>
                    <a:pt x="56" y="262"/>
                  </a:lnTo>
                  <a:lnTo>
                    <a:pt x="56" y="264"/>
                  </a:lnTo>
                  <a:lnTo>
                    <a:pt x="56" y="265"/>
                  </a:lnTo>
                  <a:lnTo>
                    <a:pt x="58" y="265"/>
                  </a:lnTo>
                  <a:lnTo>
                    <a:pt x="58" y="265"/>
                  </a:lnTo>
                  <a:lnTo>
                    <a:pt x="61" y="265"/>
                  </a:lnTo>
                  <a:lnTo>
                    <a:pt x="63" y="265"/>
                  </a:lnTo>
                  <a:lnTo>
                    <a:pt x="63" y="265"/>
                  </a:lnTo>
                  <a:lnTo>
                    <a:pt x="63" y="265"/>
                  </a:lnTo>
                  <a:lnTo>
                    <a:pt x="65" y="265"/>
                  </a:lnTo>
                  <a:lnTo>
                    <a:pt x="65" y="264"/>
                  </a:lnTo>
                  <a:lnTo>
                    <a:pt x="67" y="265"/>
                  </a:lnTo>
                  <a:lnTo>
                    <a:pt x="67" y="265"/>
                  </a:lnTo>
                  <a:lnTo>
                    <a:pt x="67" y="265"/>
                  </a:lnTo>
                  <a:lnTo>
                    <a:pt x="67" y="265"/>
                  </a:lnTo>
                  <a:lnTo>
                    <a:pt x="67" y="265"/>
                  </a:lnTo>
                  <a:lnTo>
                    <a:pt x="69" y="264"/>
                  </a:lnTo>
                  <a:lnTo>
                    <a:pt x="69" y="262"/>
                  </a:lnTo>
                  <a:lnTo>
                    <a:pt x="70" y="260"/>
                  </a:lnTo>
                  <a:lnTo>
                    <a:pt x="72" y="260"/>
                  </a:lnTo>
                  <a:lnTo>
                    <a:pt x="72" y="260"/>
                  </a:lnTo>
                  <a:lnTo>
                    <a:pt x="72" y="260"/>
                  </a:lnTo>
                  <a:lnTo>
                    <a:pt x="72" y="260"/>
                  </a:lnTo>
                  <a:lnTo>
                    <a:pt x="74" y="258"/>
                  </a:lnTo>
                  <a:lnTo>
                    <a:pt x="74" y="258"/>
                  </a:lnTo>
                  <a:lnTo>
                    <a:pt x="74" y="258"/>
                  </a:lnTo>
                  <a:lnTo>
                    <a:pt x="74" y="256"/>
                  </a:lnTo>
                  <a:lnTo>
                    <a:pt x="76" y="255"/>
                  </a:lnTo>
                  <a:lnTo>
                    <a:pt x="76" y="255"/>
                  </a:lnTo>
                  <a:lnTo>
                    <a:pt x="78" y="255"/>
                  </a:lnTo>
                  <a:lnTo>
                    <a:pt x="78" y="256"/>
                  </a:lnTo>
                  <a:lnTo>
                    <a:pt x="76" y="256"/>
                  </a:lnTo>
                  <a:lnTo>
                    <a:pt x="76" y="256"/>
                  </a:lnTo>
                  <a:lnTo>
                    <a:pt x="76" y="258"/>
                  </a:lnTo>
                  <a:lnTo>
                    <a:pt x="78" y="260"/>
                  </a:lnTo>
                  <a:lnTo>
                    <a:pt x="78" y="260"/>
                  </a:lnTo>
                  <a:lnTo>
                    <a:pt x="78" y="260"/>
                  </a:lnTo>
                  <a:lnTo>
                    <a:pt x="78" y="260"/>
                  </a:lnTo>
                  <a:lnTo>
                    <a:pt x="78" y="262"/>
                  </a:lnTo>
                  <a:lnTo>
                    <a:pt x="80" y="262"/>
                  </a:lnTo>
                  <a:lnTo>
                    <a:pt x="81" y="262"/>
                  </a:lnTo>
                  <a:lnTo>
                    <a:pt x="81" y="262"/>
                  </a:lnTo>
                  <a:lnTo>
                    <a:pt x="81" y="264"/>
                  </a:lnTo>
                  <a:lnTo>
                    <a:pt x="83" y="264"/>
                  </a:lnTo>
                  <a:lnTo>
                    <a:pt x="83" y="264"/>
                  </a:lnTo>
                  <a:lnTo>
                    <a:pt x="83" y="262"/>
                  </a:lnTo>
                  <a:lnTo>
                    <a:pt x="83" y="262"/>
                  </a:lnTo>
                  <a:lnTo>
                    <a:pt x="83" y="260"/>
                  </a:lnTo>
                  <a:lnTo>
                    <a:pt x="83" y="260"/>
                  </a:lnTo>
                  <a:lnTo>
                    <a:pt x="83" y="260"/>
                  </a:lnTo>
                  <a:lnTo>
                    <a:pt x="81" y="258"/>
                  </a:lnTo>
                  <a:lnTo>
                    <a:pt x="81" y="258"/>
                  </a:lnTo>
                  <a:lnTo>
                    <a:pt x="81" y="258"/>
                  </a:lnTo>
                  <a:lnTo>
                    <a:pt x="81" y="258"/>
                  </a:lnTo>
                  <a:lnTo>
                    <a:pt x="83" y="258"/>
                  </a:lnTo>
                  <a:lnTo>
                    <a:pt x="83" y="258"/>
                  </a:lnTo>
                  <a:lnTo>
                    <a:pt x="83" y="258"/>
                  </a:lnTo>
                  <a:lnTo>
                    <a:pt x="85" y="258"/>
                  </a:lnTo>
                  <a:lnTo>
                    <a:pt x="83" y="256"/>
                  </a:lnTo>
                  <a:lnTo>
                    <a:pt x="83" y="25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3" name="Freeform 49"/>
            <p:cNvSpPr>
              <a:spLocks/>
            </p:cNvSpPr>
            <p:nvPr/>
          </p:nvSpPr>
          <p:spPr bwMode="auto">
            <a:xfrm>
              <a:off x="8043786" y="3813309"/>
              <a:ext cx="467179" cy="263998"/>
            </a:xfrm>
            <a:custGeom>
              <a:avLst/>
              <a:gdLst>
                <a:gd name="T0" fmla="*/ 329 w 338"/>
                <a:gd name="T1" fmla="*/ 105 h 191"/>
                <a:gd name="T2" fmla="*/ 320 w 338"/>
                <a:gd name="T3" fmla="*/ 90 h 191"/>
                <a:gd name="T4" fmla="*/ 307 w 338"/>
                <a:gd name="T5" fmla="*/ 85 h 191"/>
                <a:gd name="T6" fmla="*/ 298 w 338"/>
                <a:gd name="T7" fmla="*/ 81 h 191"/>
                <a:gd name="T8" fmla="*/ 282 w 338"/>
                <a:gd name="T9" fmla="*/ 76 h 191"/>
                <a:gd name="T10" fmla="*/ 275 w 338"/>
                <a:gd name="T11" fmla="*/ 70 h 191"/>
                <a:gd name="T12" fmla="*/ 282 w 338"/>
                <a:gd name="T13" fmla="*/ 59 h 191"/>
                <a:gd name="T14" fmla="*/ 268 w 338"/>
                <a:gd name="T15" fmla="*/ 63 h 191"/>
                <a:gd name="T16" fmla="*/ 262 w 338"/>
                <a:gd name="T17" fmla="*/ 58 h 191"/>
                <a:gd name="T18" fmla="*/ 250 w 338"/>
                <a:gd name="T19" fmla="*/ 50 h 191"/>
                <a:gd name="T20" fmla="*/ 246 w 338"/>
                <a:gd name="T21" fmla="*/ 61 h 191"/>
                <a:gd name="T22" fmla="*/ 242 w 338"/>
                <a:gd name="T23" fmla="*/ 65 h 191"/>
                <a:gd name="T24" fmla="*/ 228 w 338"/>
                <a:gd name="T25" fmla="*/ 74 h 191"/>
                <a:gd name="T26" fmla="*/ 214 w 338"/>
                <a:gd name="T27" fmla="*/ 54 h 191"/>
                <a:gd name="T28" fmla="*/ 206 w 338"/>
                <a:gd name="T29" fmla="*/ 47 h 191"/>
                <a:gd name="T30" fmla="*/ 215 w 338"/>
                <a:gd name="T31" fmla="*/ 41 h 191"/>
                <a:gd name="T32" fmla="*/ 206 w 338"/>
                <a:gd name="T33" fmla="*/ 31 h 191"/>
                <a:gd name="T34" fmla="*/ 196 w 338"/>
                <a:gd name="T35" fmla="*/ 31 h 191"/>
                <a:gd name="T36" fmla="*/ 179 w 338"/>
                <a:gd name="T37" fmla="*/ 23 h 191"/>
                <a:gd name="T38" fmla="*/ 161 w 338"/>
                <a:gd name="T39" fmla="*/ 16 h 191"/>
                <a:gd name="T40" fmla="*/ 152 w 338"/>
                <a:gd name="T41" fmla="*/ 2 h 191"/>
                <a:gd name="T42" fmla="*/ 145 w 338"/>
                <a:gd name="T43" fmla="*/ 3 h 191"/>
                <a:gd name="T44" fmla="*/ 140 w 338"/>
                <a:gd name="T45" fmla="*/ 14 h 191"/>
                <a:gd name="T46" fmla="*/ 129 w 338"/>
                <a:gd name="T47" fmla="*/ 11 h 191"/>
                <a:gd name="T48" fmla="*/ 121 w 338"/>
                <a:gd name="T49" fmla="*/ 2 h 191"/>
                <a:gd name="T50" fmla="*/ 109 w 338"/>
                <a:gd name="T51" fmla="*/ 2 h 191"/>
                <a:gd name="T52" fmla="*/ 107 w 338"/>
                <a:gd name="T53" fmla="*/ 13 h 191"/>
                <a:gd name="T54" fmla="*/ 91 w 338"/>
                <a:gd name="T55" fmla="*/ 22 h 191"/>
                <a:gd name="T56" fmla="*/ 73 w 338"/>
                <a:gd name="T57" fmla="*/ 27 h 191"/>
                <a:gd name="T58" fmla="*/ 66 w 338"/>
                <a:gd name="T59" fmla="*/ 32 h 191"/>
                <a:gd name="T60" fmla="*/ 51 w 338"/>
                <a:gd name="T61" fmla="*/ 43 h 191"/>
                <a:gd name="T62" fmla="*/ 44 w 338"/>
                <a:gd name="T63" fmla="*/ 50 h 191"/>
                <a:gd name="T64" fmla="*/ 28 w 338"/>
                <a:gd name="T65" fmla="*/ 50 h 191"/>
                <a:gd name="T66" fmla="*/ 19 w 338"/>
                <a:gd name="T67" fmla="*/ 56 h 191"/>
                <a:gd name="T68" fmla="*/ 10 w 338"/>
                <a:gd name="T69" fmla="*/ 69 h 191"/>
                <a:gd name="T70" fmla="*/ 8 w 338"/>
                <a:gd name="T71" fmla="*/ 63 h 191"/>
                <a:gd name="T72" fmla="*/ 0 w 338"/>
                <a:gd name="T73" fmla="*/ 59 h 191"/>
                <a:gd name="T74" fmla="*/ 6 w 338"/>
                <a:gd name="T75" fmla="*/ 74 h 191"/>
                <a:gd name="T76" fmla="*/ 20 w 338"/>
                <a:gd name="T77" fmla="*/ 88 h 191"/>
                <a:gd name="T78" fmla="*/ 17 w 338"/>
                <a:gd name="T79" fmla="*/ 103 h 191"/>
                <a:gd name="T80" fmla="*/ 24 w 338"/>
                <a:gd name="T81" fmla="*/ 114 h 191"/>
                <a:gd name="T82" fmla="*/ 29 w 338"/>
                <a:gd name="T83" fmla="*/ 126 h 191"/>
                <a:gd name="T84" fmla="*/ 46 w 338"/>
                <a:gd name="T85" fmla="*/ 137 h 191"/>
                <a:gd name="T86" fmla="*/ 66 w 338"/>
                <a:gd name="T87" fmla="*/ 155 h 191"/>
                <a:gd name="T88" fmla="*/ 76 w 338"/>
                <a:gd name="T89" fmla="*/ 162 h 191"/>
                <a:gd name="T90" fmla="*/ 94 w 338"/>
                <a:gd name="T91" fmla="*/ 181 h 191"/>
                <a:gd name="T92" fmla="*/ 96 w 338"/>
                <a:gd name="T93" fmla="*/ 186 h 191"/>
                <a:gd name="T94" fmla="*/ 121 w 338"/>
                <a:gd name="T95" fmla="*/ 188 h 191"/>
                <a:gd name="T96" fmla="*/ 131 w 338"/>
                <a:gd name="T97" fmla="*/ 191 h 191"/>
                <a:gd name="T98" fmla="*/ 143 w 338"/>
                <a:gd name="T99" fmla="*/ 177 h 191"/>
                <a:gd name="T100" fmla="*/ 145 w 338"/>
                <a:gd name="T101" fmla="*/ 157 h 191"/>
                <a:gd name="T102" fmla="*/ 159 w 338"/>
                <a:gd name="T103" fmla="*/ 159 h 191"/>
                <a:gd name="T104" fmla="*/ 183 w 338"/>
                <a:gd name="T105" fmla="*/ 170 h 191"/>
                <a:gd name="T106" fmla="*/ 192 w 338"/>
                <a:gd name="T107" fmla="*/ 171 h 191"/>
                <a:gd name="T108" fmla="*/ 215 w 338"/>
                <a:gd name="T109" fmla="*/ 179 h 191"/>
                <a:gd name="T110" fmla="*/ 230 w 338"/>
                <a:gd name="T111" fmla="*/ 179 h 191"/>
                <a:gd name="T112" fmla="*/ 244 w 338"/>
                <a:gd name="T113" fmla="*/ 184 h 191"/>
                <a:gd name="T114" fmla="*/ 270 w 338"/>
                <a:gd name="T115" fmla="*/ 171 h 191"/>
                <a:gd name="T116" fmla="*/ 293 w 338"/>
                <a:gd name="T117" fmla="*/ 157 h 191"/>
                <a:gd name="T118" fmla="*/ 315 w 338"/>
                <a:gd name="T119" fmla="*/ 134 h 191"/>
                <a:gd name="T120" fmla="*/ 329 w 338"/>
                <a:gd name="T121" fmla="*/ 121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38" h="191">
                  <a:moveTo>
                    <a:pt x="338" y="117"/>
                  </a:moveTo>
                  <a:lnTo>
                    <a:pt x="338" y="114"/>
                  </a:lnTo>
                  <a:lnTo>
                    <a:pt x="336" y="112"/>
                  </a:lnTo>
                  <a:lnTo>
                    <a:pt x="336" y="112"/>
                  </a:lnTo>
                  <a:lnTo>
                    <a:pt x="336" y="110"/>
                  </a:lnTo>
                  <a:lnTo>
                    <a:pt x="336" y="108"/>
                  </a:lnTo>
                  <a:lnTo>
                    <a:pt x="336" y="106"/>
                  </a:lnTo>
                  <a:lnTo>
                    <a:pt x="335" y="106"/>
                  </a:lnTo>
                  <a:lnTo>
                    <a:pt x="335" y="106"/>
                  </a:lnTo>
                  <a:lnTo>
                    <a:pt x="333" y="106"/>
                  </a:lnTo>
                  <a:lnTo>
                    <a:pt x="333" y="106"/>
                  </a:lnTo>
                  <a:lnTo>
                    <a:pt x="333" y="106"/>
                  </a:lnTo>
                  <a:lnTo>
                    <a:pt x="331" y="106"/>
                  </a:lnTo>
                  <a:lnTo>
                    <a:pt x="331" y="105"/>
                  </a:lnTo>
                  <a:lnTo>
                    <a:pt x="329" y="105"/>
                  </a:lnTo>
                  <a:lnTo>
                    <a:pt x="327" y="105"/>
                  </a:lnTo>
                  <a:lnTo>
                    <a:pt x="327" y="105"/>
                  </a:lnTo>
                  <a:lnTo>
                    <a:pt x="327" y="103"/>
                  </a:lnTo>
                  <a:lnTo>
                    <a:pt x="327" y="101"/>
                  </a:lnTo>
                  <a:lnTo>
                    <a:pt x="326" y="99"/>
                  </a:lnTo>
                  <a:lnTo>
                    <a:pt x="326" y="97"/>
                  </a:lnTo>
                  <a:lnTo>
                    <a:pt x="326" y="94"/>
                  </a:lnTo>
                  <a:lnTo>
                    <a:pt x="326" y="94"/>
                  </a:lnTo>
                  <a:lnTo>
                    <a:pt x="326" y="92"/>
                  </a:lnTo>
                  <a:lnTo>
                    <a:pt x="324" y="92"/>
                  </a:lnTo>
                  <a:lnTo>
                    <a:pt x="324" y="90"/>
                  </a:lnTo>
                  <a:lnTo>
                    <a:pt x="324" y="88"/>
                  </a:lnTo>
                  <a:lnTo>
                    <a:pt x="324" y="88"/>
                  </a:lnTo>
                  <a:lnTo>
                    <a:pt x="322" y="90"/>
                  </a:lnTo>
                  <a:lnTo>
                    <a:pt x="320" y="90"/>
                  </a:lnTo>
                  <a:lnTo>
                    <a:pt x="317" y="87"/>
                  </a:lnTo>
                  <a:lnTo>
                    <a:pt x="315" y="87"/>
                  </a:lnTo>
                  <a:lnTo>
                    <a:pt x="313" y="87"/>
                  </a:lnTo>
                  <a:lnTo>
                    <a:pt x="313" y="87"/>
                  </a:lnTo>
                  <a:lnTo>
                    <a:pt x="313" y="87"/>
                  </a:lnTo>
                  <a:lnTo>
                    <a:pt x="313" y="87"/>
                  </a:lnTo>
                  <a:lnTo>
                    <a:pt x="313" y="87"/>
                  </a:lnTo>
                  <a:lnTo>
                    <a:pt x="311" y="88"/>
                  </a:lnTo>
                  <a:lnTo>
                    <a:pt x="311" y="88"/>
                  </a:lnTo>
                  <a:lnTo>
                    <a:pt x="309" y="88"/>
                  </a:lnTo>
                  <a:lnTo>
                    <a:pt x="309" y="87"/>
                  </a:lnTo>
                  <a:lnTo>
                    <a:pt x="309" y="87"/>
                  </a:lnTo>
                  <a:lnTo>
                    <a:pt x="309" y="87"/>
                  </a:lnTo>
                  <a:lnTo>
                    <a:pt x="309" y="85"/>
                  </a:lnTo>
                  <a:lnTo>
                    <a:pt x="307" y="85"/>
                  </a:lnTo>
                  <a:lnTo>
                    <a:pt x="307" y="85"/>
                  </a:lnTo>
                  <a:lnTo>
                    <a:pt x="306" y="83"/>
                  </a:lnTo>
                  <a:lnTo>
                    <a:pt x="304" y="83"/>
                  </a:lnTo>
                  <a:lnTo>
                    <a:pt x="302" y="83"/>
                  </a:lnTo>
                  <a:lnTo>
                    <a:pt x="300" y="81"/>
                  </a:lnTo>
                  <a:lnTo>
                    <a:pt x="300" y="79"/>
                  </a:lnTo>
                  <a:lnTo>
                    <a:pt x="298" y="78"/>
                  </a:lnTo>
                  <a:lnTo>
                    <a:pt x="297" y="78"/>
                  </a:lnTo>
                  <a:lnTo>
                    <a:pt x="297" y="78"/>
                  </a:lnTo>
                  <a:lnTo>
                    <a:pt x="297" y="79"/>
                  </a:lnTo>
                  <a:lnTo>
                    <a:pt x="297" y="79"/>
                  </a:lnTo>
                  <a:lnTo>
                    <a:pt x="297" y="79"/>
                  </a:lnTo>
                  <a:lnTo>
                    <a:pt x="298" y="79"/>
                  </a:lnTo>
                  <a:lnTo>
                    <a:pt x="298" y="79"/>
                  </a:lnTo>
                  <a:lnTo>
                    <a:pt x="298" y="81"/>
                  </a:lnTo>
                  <a:lnTo>
                    <a:pt x="298" y="81"/>
                  </a:lnTo>
                  <a:lnTo>
                    <a:pt x="297" y="81"/>
                  </a:lnTo>
                  <a:lnTo>
                    <a:pt x="295" y="81"/>
                  </a:lnTo>
                  <a:lnTo>
                    <a:pt x="293" y="83"/>
                  </a:lnTo>
                  <a:lnTo>
                    <a:pt x="291" y="83"/>
                  </a:lnTo>
                  <a:lnTo>
                    <a:pt x="289" y="85"/>
                  </a:lnTo>
                  <a:lnTo>
                    <a:pt x="288" y="83"/>
                  </a:lnTo>
                  <a:lnTo>
                    <a:pt x="286" y="81"/>
                  </a:lnTo>
                  <a:lnTo>
                    <a:pt x="284" y="79"/>
                  </a:lnTo>
                  <a:lnTo>
                    <a:pt x="284" y="79"/>
                  </a:lnTo>
                  <a:lnTo>
                    <a:pt x="284" y="78"/>
                  </a:lnTo>
                  <a:lnTo>
                    <a:pt x="284" y="78"/>
                  </a:lnTo>
                  <a:lnTo>
                    <a:pt x="282" y="76"/>
                  </a:lnTo>
                  <a:lnTo>
                    <a:pt x="282" y="76"/>
                  </a:lnTo>
                  <a:lnTo>
                    <a:pt x="282" y="76"/>
                  </a:lnTo>
                  <a:lnTo>
                    <a:pt x="282" y="74"/>
                  </a:lnTo>
                  <a:lnTo>
                    <a:pt x="282" y="74"/>
                  </a:lnTo>
                  <a:lnTo>
                    <a:pt x="282" y="74"/>
                  </a:lnTo>
                  <a:lnTo>
                    <a:pt x="282" y="74"/>
                  </a:lnTo>
                  <a:lnTo>
                    <a:pt x="282" y="74"/>
                  </a:lnTo>
                  <a:lnTo>
                    <a:pt x="282" y="74"/>
                  </a:lnTo>
                  <a:lnTo>
                    <a:pt x="282" y="74"/>
                  </a:lnTo>
                  <a:lnTo>
                    <a:pt x="280" y="74"/>
                  </a:lnTo>
                  <a:lnTo>
                    <a:pt x="280" y="74"/>
                  </a:lnTo>
                  <a:lnTo>
                    <a:pt x="280" y="74"/>
                  </a:lnTo>
                  <a:lnTo>
                    <a:pt x="279" y="74"/>
                  </a:lnTo>
                  <a:lnTo>
                    <a:pt x="279" y="74"/>
                  </a:lnTo>
                  <a:lnTo>
                    <a:pt x="279" y="74"/>
                  </a:lnTo>
                  <a:lnTo>
                    <a:pt x="275" y="70"/>
                  </a:lnTo>
                  <a:lnTo>
                    <a:pt x="275" y="70"/>
                  </a:lnTo>
                  <a:lnTo>
                    <a:pt x="275" y="69"/>
                  </a:lnTo>
                  <a:lnTo>
                    <a:pt x="277" y="69"/>
                  </a:lnTo>
                  <a:lnTo>
                    <a:pt x="279" y="69"/>
                  </a:lnTo>
                  <a:lnTo>
                    <a:pt x="280" y="69"/>
                  </a:lnTo>
                  <a:lnTo>
                    <a:pt x="282" y="67"/>
                  </a:lnTo>
                  <a:lnTo>
                    <a:pt x="284" y="65"/>
                  </a:lnTo>
                  <a:lnTo>
                    <a:pt x="284" y="65"/>
                  </a:lnTo>
                  <a:lnTo>
                    <a:pt x="282" y="63"/>
                  </a:lnTo>
                  <a:lnTo>
                    <a:pt x="282" y="63"/>
                  </a:lnTo>
                  <a:lnTo>
                    <a:pt x="282" y="61"/>
                  </a:lnTo>
                  <a:lnTo>
                    <a:pt x="282" y="61"/>
                  </a:lnTo>
                  <a:lnTo>
                    <a:pt x="282" y="59"/>
                  </a:lnTo>
                  <a:lnTo>
                    <a:pt x="282" y="59"/>
                  </a:lnTo>
                  <a:lnTo>
                    <a:pt x="282" y="59"/>
                  </a:lnTo>
                  <a:lnTo>
                    <a:pt x="282" y="59"/>
                  </a:lnTo>
                  <a:lnTo>
                    <a:pt x="282" y="59"/>
                  </a:lnTo>
                  <a:lnTo>
                    <a:pt x="282" y="58"/>
                  </a:lnTo>
                  <a:lnTo>
                    <a:pt x="282" y="58"/>
                  </a:lnTo>
                  <a:lnTo>
                    <a:pt x="280" y="58"/>
                  </a:lnTo>
                  <a:lnTo>
                    <a:pt x="280" y="58"/>
                  </a:lnTo>
                  <a:lnTo>
                    <a:pt x="280" y="58"/>
                  </a:lnTo>
                  <a:lnTo>
                    <a:pt x="280" y="58"/>
                  </a:lnTo>
                  <a:lnTo>
                    <a:pt x="279" y="61"/>
                  </a:lnTo>
                  <a:lnTo>
                    <a:pt x="279" y="61"/>
                  </a:lnTo>
                  <a:lnTo>
                    <a:pt x="277" y="61"/>
                  </a:lnTo>
                  <a:lnTo>
                    <a:pt x="271" y="61"/>
                  </a:lnTo>
                  <a:lnTo>
                    <a:pt x="270" y="61"/>
                  </a:lnTo>
                  <a:lnTo>
                    <a:pt x="268" y="63"/>
                  </a:lnTo>
                  <a:lnTo>
                    <a:pt x="268" y="63"/>
                  </a:lnTo>
                  <a:lnTo>
                    <a:pt x="268" y="63"/>
                  </a:lnTo>
                  <a:lnTo>
                    <a:pt x="268" y="63"/>
                  </a:lnTo>
                  <a:lnTo>
                    <a:pt x="268" y="63"/>
                  </a:lnTo>
                  <a:lnTo>
                    <a:pt x="266" y="61"/>
                  </a:lnTo>
                  <a:lnTo>
                    <a:pt x="266" y="59"/>
                  </a:lnTo>
                  <a:lnTo>
                    <a:pt x="264" y="59"/>
                  </a:lnTo>
                  <a:lnTo>
                    <a:pt x="264" y="61"/>
                  </a:lnTo>
                  <a:lnTo>
                    <a:pt x="264" y="61"/>
                  </a:lnTo>
                  <a:lnTo>
                    <a:pt x="262" y="61"/>
                  </a:lnTo>
                  <a:lnTo>
                    <a:pt x="262" y="59"/>
                  </a:lnTo>
                  <a:lnTo>
                    <a:pt x="262" y="58"/>
                  </a:lnTo>
                  <a:lnTo>
                    <a:pt x="262" y="58"/>
                  </a:lnTo>
                  <a:lnTo>
                    <a:pt x="262" y="58"/>
                  </a:lnTo>
                  <a:lnTo>
                    <a:pt x="262" y="58"/>
                  </a:lnTo>
                  <a:lnTo>
                    <a:pt x="262" y="58"/>
                  </a:lnTo>
                  <a:lnTo>
                    <a:pt x="262" y="58"/>
                  </a:lnTo>
                  <a:lnTo>
                    <a:pt x="262" y="56"/>
                  </a:lnTo>
                  <a:lnTo>
                    <a:pt x="261" y="56"/>
                  </a:lnTo>
                  <a:lnTo>
                    <a:pt x="259" y="56"/>
                  </a:lnTo>
                  <a:lnTo>
                    <a:pt x="257" y="56"/>
                  </a:lnTo>
                  <a:lnTo>
                    <a:pt x="257" y="54"/>
                  </a:lnTo>
                  <a:lnTo>
                    <a:pt x="257" y="54"/>
                  </a:lnTo>
                  <a:lnTo>
                    <a:pt x="255" y="52"/>
                  </a:lnTo>
                  <a:lnTo>
                    <a:pt x="255" y="52"/>
                  </a:lnTo>
                  <a:lnTo>
                    <a:pt x="255" y="52"/>
                  </a:lnTo>
                  <a:lnTo>
                    <a:pt x="255" y="52"/>
                  </a:lnTo>
                  <a:lnTo>
                    <a:pt x="253" y="52"/>
                  </a:lnTo>
                  <a:lnTo>
                    <a:pt x="253" y="52"/>
                  </a:lnTo>
                  <a:lnTo>
                    <a:pt x="252" y="52"/>
                  </a:lnTo>
                  <a:lnTo>
                    <a:pt x="252" y="50"/>
                  </a:lnTo>
                  <a:lnTo>
                    <a:pt x="250" y="50"/>
                  </a:lnTo>
                  <a:lnTo>
                    <a:pt x="246" y="49"/>
                  </a:lnTo>
                  <a:lnTo>
                    <a:pt x="244" y="49"/>
                  </a:lnTo>
                  <a:lnTo>
                    <a:pt x="244" y="49"/>
                  </a:lnTo>
                  <a:lnTo>
                    <a:pt x="242" y="49"/>
                  </a:lnTo>
                  <a:lnTo>
                    <a:pt x="241" y="47"/>
                  </a:lnTo>
                  <a:lnTo>
                    <a:pt x="239" y="49"/>
                  </a:lnTo>
                  <a:lnTo>
                    <a:pt x="239" y="50"/>
                  </a:lnTo>
                  <a:lnTo>
                    <a:pt x="241" y="52"/>
                  </a:lnTo>
                  <a:lnTo>
                    <a:pt x="242" y="54"/>
                  </a:lnTo>
                  <a:lnTo>
                    <a:pt x="242" y="56"/>
                  </a:lnTo>
                  <a:lnTo>
                    <a:pt x="242" y="56"/>
                  </a:lnTo>
                  <a:lnTo>
                    <a:pt x="244" y="58"/>
                  </a:lnTo>
                  <a:lnTo>
                    <a:pt x="244" y="58"/>
                  </a:lnTo>
                  <a:lnTo>
                    <a:pt x="246" y="59"/>
                  </a:lnTo>
                  <a:lnTo>
                    <a:pt x="246" y="61"/>
                  </a:lnTo>
                  <a:lnTo>
                    <a:pt x="246" y="63"/>
                  </a:lnTo>
                  <a:lnTo>
                    <a:pt x="246" y="63"/>
                  </a:lnTo>
                  <a:lnTo>
                    <a:pt x="248" y="65"/>
                  </a:lnTo>
                  <a:lnTo>
                    <a:pt x="246" y="65"/>
                  </a:lnTo>
                  <a:lnTo>
                    <a:pt x="246" y="65"/>
                  </a:lnTo>
                  <a:lnTo>
                    <a:pt x="246" y="65"/>
                  </a:lnTo>
                  <a:lnTo>
                    <a:pt x="246" y="63"/>
                  </a:lnTo>
                  <a:lnTo>
                    <a:pt x="244" y="63"/>
                  </a:lnTo>
                  <a:lnTo>
                    <a:pt x="244" y="63"/>
                  </a:lnTo>
                  <a:lnTo>
                    <a:pt x="244" y="63"/>
                  </a:lnTo>
                  <a:lnTo>
                    <a:pt x="244" y="65"/>
                  </a:lnTo>
                  <a:lnTo>
                    <a:pt x="244" y="65"/>
                  </a:lnTo>
                  <a:lnTo>
                    <a:pt x="244" y="65"/>
                  </a:lnTo>
                  <a:lnTo>
                    <a:pt x="242" y="65"/>
                  </a:lnTo>
                  <a:lnTo>
                    <a:pt x="242" y="65"/>
                  </a:lnTo>
                  <a:lnTo>
                    <a:pt x="242" y="65"/>
                  </a:lnTo>
                  <a:lnTo>
                    <a:pt x="241" y="67"/>
                  </a:lnTo>
                  <a:lnTo>
                    <a:pt x="241" y="67"/>
                  </a:lnTo>
                  <a:lnTo>
                    <a:pt x="239" y="67"/>
                  </a:lnTo>
                  <a:lnTo>
                    <a:pt x="239" y="67"/>
                  </a:lnTo>
                  <a:lnTo>
                    <a:pt x="239" y="67"/>
                  </a:lnTo>
                  <a:lnTo>
                    <a:pt x="237" y="67"/>
                  </a:lnTo>
                  <a:lnTo>
                    <a:pt x="235" y="69"/>
                  </a:lnTo>
                  <a:lnTo>
                    <a:pt x="235" y="69"/>
                  </a:lnTo>
                  <a:lnTo>
                    <a:pt x="235" y="70"/>
                  </a:lnTo>
                  <a:lnTo>
                    <a:pt x="233" y="70"/>
                  </a:lnTo>
                  <a:lnTo>
                    <a:pt x="233" y="72"/>
                  </a:lnTo>
                  <a:lnTo>
                    <a:pt x="232" y="74"/>
                  </a:lnTo>
                  <a:lnTo>
                    <a:pt x="230" y="74"/>
                  </a:lnTo>
                  <a:lnTo>
                    <a:pt x="228" y="74"/>
                  </a:lnTo>
                  <a:lnTo>
                    <a:pt x="226" y="72"/>
                  </a:lnTo>
                  <a:lnTo>
                    <a:pt x="224" y="70"/>
                  </a:lnTo>
                  <a:lnTo>
                    <a:pt x="224" y="70"/>
                  </a:lnTo>
                  <a:lnTo>
                    <a:pt x="224" y="67"/>
                  </a:lnTo>
                  <a:lnTo>
                    <a:pt x="223" y="65"/>
                  </a:lnTo>
                  <a:lnTo>
                    <a:pt x="221" y="63"/>
                  </a:lnTo>
                  <a:lnTo>
                    <a:pt x="221" y="63"/>
                  </a:lnTo>
                  <a:lnTo>
                    <a:pt x="221" y="61"/>
                  </a:lnTo>
                  <a:lnTo>
                    <a:pt x="219" y="59"/>
                  </a:lnTo>
                  <a:lnTo>
                    <a:pt x="219" y="58"/>
                  </a:lnTo>
                  <a:lnTo>
                    <a:pt x="217" y="58"/>
                  </a:lnTo>
                  <a:lnTo>
                    <a:pt x="215" y="56"/>
                  </a:lnTo>
                  <a:lnTo>
                    <a:pt x="214" y="56"/>
                  </a:lnTo>
                  <a:lnTo>
                    <a:pt x="214" y="54"/>
                  </a:lnTo>
                  <a:lnTo>
                    <a:pt x="214" y="54"/>
                  </a:lnTo>
                  <a:lnTo>
                    <a:pt x="214" y="54"/>
                  </a:lnTo>
                  <a:lnTo>
                    <a:pt x="214" y="52"/>
                  </a:lnTo>
                  <a:lnTo>
                    <a:pt x="214" y="52"/>
                  </a:lnTo>
                  <a:lnTo>
                    <a:pt x="210" y="52"/>
                  </a:lnTo>
                  <a:lnTo>
                    <a:pt x="210" y="52"/>
                  </a:lnTo>
                  <a:lnTo>
                    <a:pt x="210" y="52"/>
                  </a:lnTo>
                  <a:lnTo>
                    <a:pt x="210" y="52"/>
                  </a:lnTo>
                  <a:lnTo>
                    <a:pt x="208" y="52"/>
                  </a:lnTo>
                  <a:lnTo>
                    <a:pt x="208" y="52"/>
                  </a:lnTo>
                  <a:lnTo>
                    <a:pt x="208" y="50"/>
                  </a:lnTo>
                  <a:lnTo>
                    <a:pt x="206" y="50"/>
                  </a:lnTo>
                  <a:lnTo>
                    <a:pt x="206" y="49"/>
                  </a:lnTo>
                  <a:lnTo>
                    <a:pt x="206" y="47"/>
                  </a:lnTo>
                  <a:lnTo>
                    <a:pt x="206" y="47"/>
                  </a:lnTo>
                  <a:lnTo>
                    <a:pt x="206" y="47"/>
                  </a:lnTo>
                  <a:lnTo>
                    <a:pt x="206" y="47"/>
                  </a:lnTo>
                  <a:lnTo>
                    <a:pt x="206" y="47"/>
                  </a:lnTo>
                  <a:lnTo>
                    <a:pt x="208" y="47"/>
                  </a:lnTo>
                  <a:lnTo>
                    <a:pt x="208" y="45"/>
                  </a:lnTo>
                  <a:lnTo>
                    <a:pt x="208" y="45"/>
                  </a:lnTo>
                  <a:lnTo>
                    <a:pt x="210" y="45"/>
                  </a:lnTo>
                  <a:lnTo>
                    <a:pt x="210" y="43"/>
                  </a:lnTo>
                  <a:lnTo>
                    <a:pt x="210" y="43"/>
                  </a:lnTo>
                  <a:lnTo>
                    <a:pt x="212" y="43"/>
                  </a:lnTo>
                  <a:lnTo>
                    <a:pt x="214" y="43"/>
                  </a:lnTo>
                  <a:lnTo>
                    <a:pt x="214" y="43"/>
                  </a:lnTo>
                  <a:lnTo>
                    <a:pt x="214" y="43"/>
                  </a:lnTo>
                  <a:lnTo>
                    <a:pt x="215" y="41"/>
                  </a:lnTo>
                  <a:lnTo>
                    <a:pt x="215" y="41"/>
                  </a:lnTo>
                  <a:lnTo>
                    <a:pt x="215" y="41"/>
                  </a:lnTo>
                  <a:lnTo>
                    <a:pt x="215" y="40"/>
                  </a:lnTo>
                  <a:lnTo>
                    <a:pt x="215" y="40"/>
                  </a:lnTo>
                  <a:lnTo>
                    <a:pt x="215" y="40"/>
                  </a:lnTo>
                  <a:lnTo>
                    <a:pt x="215" y="40"/>
                  </a:lnTo>
                  <a:lnTo>
                    <a:pt x="215" y="38"/>
                  </a:lnTo>
                  <a:lnTo>
                    <a:pt x="215" y="38"/>
                  </a:lnTo>
                  <a:lnTo>
                    <a:pt x="215" y="38"/>
                  </a:lnTo>
                  <a:lnTo>
                    <a:pt x="217" y="38"/>
                  </a:lnTo>
                  <a:lnTo>
                    <a:pt x="217" y="36"/>
                  </a:lnTo>
                  <a:lnTo>
                    <a:pt x="214" y="31"/>
                  </a:lnTo>
                  <a:lnTo>
                    <a:pt x="212" y="31"/>
                  </a:lnTo>
                  <a:lnTo>
                    <a:pt x="210" y="31"/>
                  </a:lnTo>
                  <a:lnTo>
                    <a:pt x="208" y="31"/>
                  </a:lnTo>
                  <a:lnTo>
                    <a:pt x="206" y="31"/>
                  </a:lnTo>
                  <a:lnTo>
                    <a:pt x="206" y="31"/>
                  </a:lnTo>
                  <a:lnTo>
                    <a:pt x="206" y="32"/>
                  </a:lnTo>
                  <a:lnTo>
                    <a:pt x="206" y="32"/>
                  </a:lnTo>
                  <a:lnTo>
                    <a:pt x="205" y="32"/>
                  </a:lnTo>
                  <a:lnTo>
                    <a:pt x="205" y="32"/>
                  </a:lnTo>
                  <a:lnTo>
                    <a:pt x="203" y="31"/>
                  </a:lnTo>
                  <a:lnTo>
                    <a:pt x="201" y="31"/>
                  </a:lnTo>
                  <a:lnTo>
                    <a:pt x="197" y="34"/>
                  </a:lnTo>
                  <a:lnTo>
                    <a:pt x="196" y="34"/>
                  </a:lnTo>
                  <a:lnTo>
                    <a:pt x="196" y="34"/>
                  </a:lnTo>
                  <a:lnTo>
                    <a:pt x="196" y="34"/>
                  </a:lnTo>
                  <a:lnTo>
                    <a:pt x="196" y="34"/>
                  </a:lnTo>
                  <a:lnTo>
                    <a:pt x="196" y="34"/>
                  </a:lnTo>
                  <a:lnTo>
                    <a:pt x="196" y="32"/>
                  </a:lnTo>
                  <a:lnTo>
                    <a:pt x="196" y="32"/>
                  </a:lnTo>
                  <a:lnTo>
                    <a:pt x="196" y="31"/>
                  </a:lnTo>
                  <a:lnTo>
                    <a:pt x="196" y="29"/>
                  </a:lnTo>
                  <a:lnTo>
                    <a:pt x="196" y="29"/>
                  </a:lnTo>
                  <a:lnTo>
                    <a:pt x="194" y="27"/>
                  </a:lnTo>
                  <a:lnTo>
                    <a:pt x="194" y="27"/>
                  </a:lnTo>
                  <a:lnTo>
                    <a:pt x="190" y="29"/>
                  </a:lnTo>
                  <a:lnTo>
                    <a:pt x="188" y="29"/>
                  </a:lnTo>
                  <a:lnTo>
                    <a:pt x="188" y="29"/>
                  </a:lnTo>
                  <a:lnTo>
                    <a:pt x="186" y="25"/>
                  </a:lnTo>
                  <a:lnTo>
                    <a:pt x="186" y="23"/>
                  </a:lnTo>
                  <a:lnTo>
                    <a:pt x="186" y="23"/>
                  </a:lnTo>
                  <a:lnTo>
                    <a:pt x="185" y="23"/>
                  </a:lnTo>
                  <a:lnTo>
                    <a:pt x="181" y="23"/>
                  </a:lnTo>
                  <a:lnTo>
                    <a:pt x="179" y="23"/>
                  </a:lnTo>
                  <a:lnTo>
                    <a:pt x="179" y="23"/>
                  </a:lnTo>
                  <a:lnTo>
                    <a:pt x="179" y="23"/>
                  </a:lnTo>
                  <a:lnTo>
                    <a:pt x="177" y="22"/>
                  </a:lnTo>
                  <a:lnTo>
                    <a:pt x="168" y="18"/>
                  </a:lnTo>
                  <a:lnTo>
                    <a:pt x="167" y="20"/>
                  </a:lnTo>
                  <a:lnTo>
                    <a:pt x="167" y="20"/>
                  </a:lnTo>
                  <a:lnTo>
                    <a:pt x="165" y="20"/>
                  </a:lnTo>
                  <a:lnTo>
                    <a:pt x="165" y="22"/>
                  </a:lnTo>
                  <a:lnTo>
                    <a:pt x="165" y="22"/>
                  </a:lnTo>
                  <a:lnTo>
                    <a:pt x="165" y="22"/>
                  </a:lnTo>
                  <a:lnTo>
                    <a:pt x="163" y="20"/>
                  </a:lnTo>
                  <a:lnTo>
                    <a:pt x="163" y="20"/>
                  </a:lnTo>
                  <a:lnTo>
                    <a:pt x="163" y="18"/>
                  </a:lnTo>
                  <a:lnTo>
                    <a:pt x="163" y="18"/>
                  </a:lnTo>
                  <a:lnTo>
                    <a:pt x="163" y="16"/>
                  </a:lnTo>
                  <a:lnTo>
                    <a:pt x="163" y="16"/>
                  </a:lnTo>
                  <a:lnTo>
                    <a:pt x="161" y="16"/>
                  </a:lnTo>
                  <a:lnTo>
                    <a:pt x="161" y="14"/>
                  </a:lnTo>
                  <a:lnTo>
                    <a:pt x="159" y="14"/>
                  </a:lnTo>
                  <a:lnTo>
                    <a:pt x="159" y="13"/>
                  </a:lnTo>
                  <a:lnTo>
                    <a:pt x="159" y="11"/>
                  </a:lnTo>
                  <a:lnTo>
                    <a:pt x="159" y="11"/>
                  </a:lnTo>
                  <a:lnTo>
                    <a:pt x="159" y="9"/>
                  </a:lnTo>
                  <a:lnTo>
                    <a:pt x="159" y="7"/>
                  </a:lnTo>
                  <a:lnTo>
                    <a:pt x="159" y="7"/>
                  </a:lnTo>
                  <a:lnTo>
                    <a:pt x="159" y="5"/>
                  </a:lnTo>
                  <a:lnTo>
                    <a:pt x="158" y="5"/>
                  </a:lnTo>
                  <a:lnTo>
                    <a:pt x="154" y="5"/>
                  </a:lnTo>
                  <a:lnTo>
                    <a:pt x="154" y="3"/>
                  </a:lnTo>
                  <a:lnTo>
                    <a:pt x="154" y="2"/>
                  </a:lnTo>
                  <a:lnTo>
                    <a:pt x="154" y="2"/>
                  </a:lnTo>
                  <a:lnTo>
                    <a:pt x="152" y="2"/>
                  </a:lnTo>
                  <a:lnTo>
                    <a:pt x="152" y="3"/>
                  </a:lnTo>
                  <a:lnTo>
                    <a:pt x="152" y="3"/>
                  </a:lnTo>
                  <a:lnTo>
                    <a:pt x="152" y="5"/>
                  </a:lnTo>
                  <a:lnTo>
                    <a:pt x="152" y="5"/>
                  </a:lnTo>
                  <a:lnTo>
                    <a:pt x="150" y="3"/>
                  </a:lnTo>
                  <a:lnTo>
                    <a:pt x="150" y="3"/>
                  </a:lnTo>
                  <a:lnTo>
                    <a:pt x="150" y="3"/>
                  </a:lnTo>
                  <a:lnTo>
                    <a:pt x="147" y="2"/>
                  </a:lnTo>
                  <a:lnTo>
                    <a:pt x="147" y="2"/>
                  </a:lnTo>
                  <a:lnTo>
                    <a:pt x="147" y="2"/>
                  </a:lnTo>
                  <a:lnTo>
                    <a:pt x="147" y="2"/>
                  </a:lnTo>
                  <a:lnTo>
                    <a:pt x="145" y="3"/>
                  </a:lnTo>
                  <a:lnTo>
                    <a:pt x="145" y="3"/>
                  </a:lnTo>
                  <a:lnTo>
                    <a:pt x="145" y="3"/>
                  </a:lnTo>
                  <a:lnTo>
                    <a:pt x="145" y="3"/>
                  </a:lnTo>
                  <a:lnTo>
                    <a:pt x="145" y="3"/>
                  </a:lnTo>
                  <a:lnTo>
                    <a:pt x="145" y="3"/>
                  </a:lnTo>
                  <a:lnTo>
                    <a:pt x="145" y="5"/>
                  </a:lnTo>
                  <a:lnTo>
                    <a:pt x="145" y="5"/>
                  </a:lnTo>
                  <a:lnTo>
                    <a:pt x="147" y="7"/>
                  </a:lnTo>
                  <a:lnTo>
                    <a:pt x="147" y="9"/>
                  </a:lnTo>
                  <a:lnTo>
                    <a:pt x="147" y="9"/>
                  </a:lnTo>
                  <a:lnTo>
                    <a:pt x="145" y="9"/>
                  </a:lnTo>
                  <a:lnTo>
                    <a:pt x="145" y="9"/>
                  </a:lnTo>
                  <a:lnTo>
                    <a:pt x="145" y="11"/>
                  </a:lnTo>
                  <a:lnTo>
                    <a:pt x="145" y="11"/>
                  </a:lnTo>
                  <a:lnTo>
                    <a:pt x="145" y="11"/>
                  </a:lnTo>
                  <a:lnTo>
                    <a:pt x="145" y="14"/>
                  </a:lnTo>
                  <a:lnTo>
                    <a:pt x="145" y="14"/>
                  </a:lnTo>
                  <a:lnTo>
                    <a:pt x="140" y="14"/>
                  </a:lnTo>
                  <a:lnTo>
                    <a:pt x="138" y="14"/>
                  </a:lnTo>
                  <a:lnTo>
                    <a:pt x="136" y="14"/>
                  </a:lnTo>
                  <a:lnTo>
                    <a:pt x="136" y="16"/>
                  </a:lnTo>
                  <a:lnTo>
                    <a:pt x="136" y="18"/>
                  </a:lnTo>
                  <a:lnTo>
                    <a:pt x="134" y="18"/>
                  </a:lnTo>
                  <a:lnTo>
                    <a:pt x="134" y="18"/>
                  </a:lnTo>
                  <a:lnTo>
                    <a:pt x="132" y="18"/>
                  </a:lnTo>
                  <a:lnTo>
                    <a:pt x="131" y="18"/>
                  </a:lnTo>
                  <a:lnTo>
                    <a:pt x="129" y="16"/>
                  </a:lnTo>
                  <a:lnTo>
                    <a:pt x="129" y="16"/>
                  </a:lnTo>
                  <a:lnTo>
                    <a:pt x="127" y="16"/>
                  </a:lnTo>
                  <a:lnTo>
                    <a:pt x="127" y="14"/>
                  </a:lnTo>
                  <a:lnTo>
                    <a:pt x="127" y="13"/>
                  </a:lnTo>
                  <a:lnTo>
                    <a:pt x="127" y="11"/>
                  </a:lnTo>
                  <a:lnTo>
                    <a:pt x="129" y="11"/>
                  </a:lnTo>
                  <a:lnTo>
                    <a:pt x="127" y="9"/>
                  </a:lnTo>
                  <a:lnTo>
                    <a:pt x="127" y="9"/>
                  </a:lnTo>
                  <a:lnTo>
                    <a:pt x="125" y="11"/>
                  </a:lnTo>
                  <a:lnTo>
                    <a:pt x="123" y="11"/>
                  </a:lnTo>
                  <a:lnTo>
                    <a:pt x="123" y="9"/>
                  </a:lnTo>
                  <a:lnTo>
                    <a:pt x="125" y="7"/>
                  </a:lnTo>
                  <a:lnTo>
                    <a:pt x="125" y="7"/>
                  </a:lnTo>
                  <a:lnTo>
                    <a:pt x="125" y="5"/>
                  </a:lnTo>
                  <a:lnTo>
                    <a:pt x="125" y="5"/>
                  </a:lnTo>
                  <a:lnTo>
                    <a:pt x="125" y="3"/>
                  </a:lnTo>
                  <a:lnTo>
                    <a:pt x="123" y="3"/>
                  </a:lnTo>
                  <a:lnTo>
                    <a:pt x="123" y="3"/>
                  </a:lnTo>
                  <a:lnTo>
                    <a:pt x="121" y="3"/>
                  </a:lnTo>
                  <a:lnTo>
                    <a:pt x="121" y="2"/>
                  </a:lnTo>
                  <a:lnTo>
                    <a:pt x="121" y="2"/>
                  </a:lnTo>
                  <a:lnTo>
                    <a:pt x="121" y="2"/>
                  </a:lnTo>
                  <a:lnTo>
                    <a:pt x="120" y="0"/>
                  </a:lnTo>
                  <a:lnTo>
                    <a:pt x="120" y="0"/>
                  </a:lnTo>
                  <a:lnTo>
                    <a:pt x="120" y="2"/>
                  </a:lnTo>
                  <a:lnTo>
                    <a:pt x="120" y="2"/>
                  </a:lnTo>
                  <a:lnTo>
                    <a:pt x="118" y="2"/>
                  </a:lnTo>
                  <a:lnTo>
                    <a:pt x="116" y="2"/>
                  </a:lnTo>
                  <a:lnTo>
                    <a:pt x="116" y="2"/>
                  </a:lnTo>
                  <a:lnTo>
                    <a:pt x="114" y="2"/>
                  </a:lnTo>
                  <a:lnTo>
                    <a:pt x="114" y="2"/>
                  </a:lnTo>
                  <a:lnTo>
                    <a:pt x="114" y="2"/>
                  </a:lnTo>
                  <a:lnTo>
                    <a:pt x="114" y="0"/>
                  </a:lnTo>
                  <a:lnTo>
                    <a:pt x="112" y="0"/>
                  </a:lnTo>
                  <a:lnTo>
                    <a:pt x="111" y="0"/>
                  </a:lnTo>
                  <a:lnTo>
                    <a:pt x="109" y="2"/>
                  </a:lnTo>
                  <a:lnTo>
                    <a:pt x="109" y="3"/>
                  </a:lnTo>
                  <a:lnTo>
                    <a:pt x="109" y="5"/>
                  </a:lnTo>
                  <a:lnTo>
                    <a:pt x="109" y="5"/>
                  </a:lnTo>
                  <a:lnTo>
                    <a:pt x="111" y="5"/>
                  </a:lnTo>
                  <a:lnTo>
                    <a:pt x="111" y="5"/>
                  </a:lnTo>
                  <a:lnTo>
                    <a:pt x="111" y="5"/>
                  </a:lnTo>
                  <a:lnTo>
                    <a:pt x="111" y="5"/>
                  </a:lnTo>
                  <a:lnTo>
                    <a:pt x="111" y="7"/>
                  </a:lnTo>
                  <a:lnTo>
                    <a:pt x="112" y="7"/>
                  </a:lnTo>
                  <a:lnTo>
                    <a:pt x="114" y="9"/>
                  </a:lnTo>
                  <a:lnTo>
                    <a:pt x="116" y="9"/>
                  </a:lnTo>
                  <a:lnTo>
                    <a:pt x="114" y="11"/>
                  </a:lnTo>
                  <a:lnTo>
                    <a:pt x="114" y="13"/>
                  </a:lnTo>
                  <a:lnTo>
                    <a:pt x="109" y="13"/>
                  </a:lnTo>
                  <a:lnTo>
                    <a:pt x="107" y="13"/>
                  </a:lnTo>
                  <a:lnTo>
                    <a:pt x="107" y="13"/>
                  </a:lnTo>
                  <a:lnTo>
                    <a:pt x="107" y="14"/>
                  </a:lnTo>
                  <a:lnTo>
                    <a:pt x="105" y="14"/>
                  </a:lnTo>
                  <a:lnTo>
                    <a:pt x="98" y="18"/>
                  </a:lnTo>
                  <a:lnTo>
                    <a:pt x="96" y="18"/>
                  </a:lnTo>
                  <a:lnTo>
                    <a:pt x="94" y="18"/>
                  </a:lnTo>
                  <a:lnTo>
                    <a:pt x="94" y="18"/>
                  </a:lnTo>
                  <a:lnTo>
                    <a:pt x="94" y="20"/>
                  </a:lnTo>
                  <a:lnTo>
                    <a:pt x="93" y="20"/>
                  </a:lnTo>
                  <a:lnTo>
                    <a:pt x="93" y="20"/>
                  </a:lnTo>
                  <a:lnTo>
                    <a:pt x="91" y="20"/>
                  </a:lnTo>
                  <a:lnTo>
                    <a:pt x="91" y="20"/>
                  </a:lnTo>
                  <a:lnTo>
                    <a:pt x="91" y="20"/>
                  </a:lnTo>
                  <a:lnTo>
                    <a:pt x="91" y="22"/>
                  </a:lnTo>
                  <a:lnTo>
                    <a:pt x="91" y="22"/>
                  </a:lnTo>
                  <a:lnTo>
                    <a:pt x="91" y="22"/>
                  </a:lnTo>
                  <a:lnTo>
                    <a:pt x="91" y="23"/>
                  </a:lnTo>
                  <a:lnTo>
                    <a:pt x="91" y="23"/>
                  </a:lnTo>
                  <a:lnTo>
                    <a:pt x="89" y="23"/>
                  </a:lnTo>
                  <a:lnTo>
                    <a:pt x="89" y="23"/>
                  </a:lnTo>
                  <a:lnTo>
                    <a:pt x="89" y="23"/>
                  </a:lnTo>
                  <a:lnTo>
                    <a:pt x="87" y="25"/>
                  </a:lnTo>
                  <a:lnTo>
                    <a:pt x="87" y="25"/>
                  </a:lnTo>
                  <a:lnTo>
                    <a:pt x="85" y="25"/>
                  </a:lnTo>
                  <a:lnTo>
                    <a:pt x="84" y="25"/>
                  </a:lnTo>
                  <a:lnTo>
                    <a:pt x="82" y="25"/>
                  </a:lnTo>
                  <a:lnTo>
                    <a:pt x="80" y="25"/>
                  </a:lnTo>
                  <a:lnTo>
                    <a:pt x="76" y="25"/>
                  </a:lnTo>
                  <a:lnTo>
                    <a:pt x="75" y="27"/>
                  </a:lnTo>
                  <a:lnTo>
                    <a:pt x="73" y="27"/>
                  </a:lnTo>
                  <a:lnTo>
                    <a:pt x="73" y="29"/>
                  </a:lnTo>
                  <a:lnTo>
                    <a:pt x="73" y="31"/>
                  </a:lnTo>
                  <a:lnTo>
                    <a:pt x="71" y="31"/>
                  </a:lnTo>
                  <a:lnTo>
                    <a:pt x="71" y="31"/>
                  </a:lnTo>
                  <a:lnTo>
                    <a:pt x="71" y="32"/>
                  </a:lnTo>
                  <a:lnTo>
                    <a:pt x="71" y="32"/>
                  </a:lnTo>
                  <a:lnTo>
                    <a:pt x="71" y="32"/>
                  </a:lnTo>
                  <a:lnTo>
                    <a:pt x="71" y="32"/>
                  </a:lnTo>
                  <a:lnTo>
                    <a:pt x="69" y="34"/>
                  </a:lnTo>
                  <a:lnTo>
                    <a:pt x="69" y="34"/>
                  </a:lnTo>
                  <a:lnTo>
                    <a:pt x="67" y="34"/>
                  </a:lnTo>
                  <a:lnTo>
                    <a:pt x="67" y="34"/>
                  </a:lnTo>
                  <a:lnTo>
                    <a:pt x="66" y="34"/>
                  </a:lnTo>
                  <a:lnTo>
                    <a:pt x="66" y="32"/>
                  </a:lnTo>
                  <a:lnTo>
                    <a:pt x="66" y="32"/>
                  </a:lnTo>
                  <a:lnTo>
                    <a:pt x="64" y="32"/>
                  </a:lnTo>
                  <a:lnTo>
                    <a:pt x="64" y="32"/>
                  </a:lnTo>
                  <a:lnTo>
                    <a:pt x="64" y="32"/>
                  </a:lnTo>
                  <a:lnTo>
                    <a:pt x="64" y="32"/>
                  </a:lnTo>
                  <a:lnTo>
                    <a:pt x="62" y="34"/>
                  </a:lnTo>
                  <a:lnTo>
                    <a:pt x="62" y="34"/>
                  </a:lnTo>
                  <a:lnTo>
                    <a:pt x="62" y="36"/>
                  </a:lnTo>
                  <a:lnTo>
                    <a:pt x="60" y="38"/>
                  </a:lnTo>
                  <a:lnTo>
                    <a:pt x="60" y="36"/>
                  </a:lnTo>
                  <a:lnTo>
                    <a:pt x="58" y="36"/>
                  </a:lnTo>
                  <a:lnTo>
                    <a:pt x="58" y="36"/>
                  </a:lnTo>
                  <a:lnTo>
                    <a:pt x="56" y="40"/>
                  </a:lnTo>
                  <a:lnTo>
                    <a:pt x="55" y="41"/>
                  </a:lnTo>
                  <a:lnTo>
                    <a:pt x="55" y="43"/>
                  </a:lnTo>
                  <a:lnTo>
                    <a:pt x="51" y="43"/>
                  </a:lnTo>
                  <a:lnTo>
                    <a:pt x="49" y="43"/>
                  </a:lnTo>
                  <a:lnTo>
                    <a:pt x="49" y="43"/>
                  </a:lnTo>
                  <a:lnTo>
                    <a:pt x="49" y="43"/>
                  </a:lnTo>
                  <a:lnTo>
                    <a:pt x="49" y="43"/>
                  </a:lnTo>
                  <a:lnTo>
                    <a:pt x="49" y="43"/>
                  </a:lnTo>
                  <a:lnTo>
                    <a:pt x="49" y="43"/>
                  </a:lnTo>
                  <a:lnTo>
                    <a:pt x="47" y="43"/>
                  </a:lnTo>
                  <a:lnTo>
                    <a:pt x="47" y="43"/>
                  </a:lnTo>
                  <a:lnTo>
                    <a:pt x="47" y="43"/>
                  </a:lnTo>
                  <a:lnTo>
                    <a:pt x="47" y="43"/>
                  </a:lnTo>
                  <a:lnTo>
                    <a:pt x="46" y="43"/>
                  </a:lnTo>
                  <a:lnTo>
                    <a:pt x="46" y="47"/>
                  </a:lnTo>
                  <a:lnTo>
                    <a:pt x="46" y="47"/>
                  </a:lnTo>
                  <a:lnTo>
                    <a:pt x="46" y="49"/>
                  </a:lnTo>
                  <a:lnTo>
                    <a:pt x="44" y="50"/>
                  </a:lnTo>
                  <a:lnTo>
                    <a:pt x="44" y="50"/>
                  </a:lnTo>
                  <a:lnTo>
                    <a:pt x="42" y="50"/>
                  </a:lnTo>
                  <a:lnTo>
                    <a:pt x="37" y="47"/>
                  </a:lnTo>
                  <a:lnTo>
                    <a:pt x="37" y="47"/>
                  </a:lnTo>
                  <a:lnTo>
                    <a:pt x="37" y="47"/>
                  </a:lnTo>
                  <a:lnTo>
                    <a:pt x="37" y="47"/>
                  </a:lnTo>
                  <a:lnTo>
                    <a:pt x="35" y="47"/>
                  </a:lnTo>
                  <a:lnTo>
                    <a:pt x="35" y="47"/>
                  </a:lnTo>
                  <a:lnTo>
                    <a:pt x="33" y="47"/>
                  </a:lnTo>
                  <a:lnTo>
                    <a:pt x="33" y="49"/>
                  </a:lnTo>
                  <a:lnTo>
                    <a:pt x="33" y="49"/>
                  </a:lnTo>
                  <a:lnTo>
                    <a:pt x="31" y="50"/>
                  </a:lnTo>
                  <a:lnTo>
                    <a:pt x="31" y="50"/>
                  </a:lnTo>
                  <a:lnTo>
                    <a:pt x="29" y="50"/>
                  </a:lnTo>
                  <a:lnTo>
                    <a:pt x="28" y="50"/>
                  </a:lnTo>
                  <a:lnTo>
                    <a:pt x="24" y="50"/>
                  </a:lnTo>
                  <a:lnTo>
                    <a:pt x="22" y="50"/>
                  </a:lnTo>
                  <a:lnTo>
                    <a:pt x="20" y="52"/>
                  </a:lnTo>
                  <a:lnTo>
                    <a:pt x="20" y="52"/>
                  </a:lnTo>
                  <a:lnTo>
                    <a:pt x="20" y="52"/>
                  </a:lnTo>
                  <a:lnTo>
                    <a:pt x="20" y="54"/>
                  </a:lnTo>
                  <a:lnTo>
                    <a:pt x="19" y="54"/>
                  </a:lnTo>
                  <a:lnTo>
                    <a:pt x="19" y="54"/>
                  </a:lnTo>
                  <a:lnTo>
                    <a:pt x="19" y="54"/>
                  </a:lnTo>
                  <a:lnTo>
                    <a:pt x="20" y="54"/>
                  </a:lnTo>
                  <a:lnTo>
                    <a:pt x="19" y="54"/>
                  </a:lnTo>
                  <a:lnTo>
                    <a:pt x="19" y="56"/>
                  </a:lnTo>
                  <a:lnTo>
                    <a:pt x="19" y="54"/>
                  </a:lnTo>
                  <a:lnTo>
                    <a:pt x="19" y="56"/>
                  </a:lnTo>
                  <a:lnTo>
                    <a:pt x="19" y="56"/>
                  </a:lnTo>
                  <a:lnTo>
                    <a:pt x="17" y="56"/>
                  </a:lnTo>
                  <a:lnTo>
                    <a:pt x="17" y="58"/>
                  </a:lnTo>
                  <a:lnTo>
                    <a:pt x="15" y="59"/>
                  </a:lnTo>
                  <a:lnTo>
                    <a:pt x="13" y="59"/>
                  </a:lnTo>
                  <a:lnTo>
                    <a:pt x="13" y="61"/>
                  </a:lnTo>
                  <a:lnTo>
                    <a:pt x="13" y="61"/>
                  </a:lnTo>
                  <a:lnTo>
                    <a:pt x="13" y="63"/>
                  </a:lnTo>
                  <a:lnTo>
                    <a:pt x="11" y="63"/>
                  </a:lnTo>
                  <a:lnTo>
                    <a:pt x="11" y="65"/>
                  </a:lnTo>
                  <a:lnTo>
                    <a:pt x="11" y="67"/>
                  </a:lnTo>
                  <a:lnTo>
                    <a:pt x="11" y="67"/>
                  </a:lnTo>
                  <a:lnTo>
                    <a:pt x="11" y="69"/>
                  </a:lnTo>
                  <a:lnTo>
                    <a:pt x="11" y="69"/>
                  </a:lnTo>
                  <a:lnTo>
                    <a:pt x="11" y="69"/>
                  </a:lnTo>
                  <a:lnTo>
                    <a:pt x="10" y="69"/>
                  </a:lnTo>
                  <a:lnTo>
                    <a:pt x="10" y="69"/>
                  </a:lnTo>
                  <a:lnTo>
                    <a:pt x="10" y="67"/>
                  </a:lnTo>
                  <a:lnTo>
                    <a:pt x="10" y="65"/>
                  </a:lnTo>
                  <a:lnTo>
                    <a:pt x="10" y="65"/>
                  </a:lnTo>
                  <a:lnTo>
                    <a:pt x="10" y="65"/>
                  </a:lnTo>
                  <a:lnTo>
                    <a:pt x="8" y="65"/>
                  </a:lnTo>
                  <a:lnTo>
                    <a:pt x="8" y="63"/>
                  </a:lnTo>
                  <a:lnTo>
                    <a:pt x="8" y="63"/>
                  </a:lnTo>
                  <a:lnTo>
                    <a:pt x="8" y="63"/>
                  </a:lnTo>
                  <a:lnTo>
                    <a:pt x="8" y="63"/>
                  </a:lnTo>
                  <a:lnTo>
                    <a:pt x="8" y="63"/>
                  </a:lnTo>
                  <a:lnTo>
                    <a:pt x="8" y="63"/>
                  </a:lnTo>
                  <a:lnTo>
                    <a:pt x="8" y="63"/>
                  </a:lnTo>
                  <a:lnTo>
                    <a:pt x="8" y="63"/>
                  </a:lnTo>
                  <a:lnTo>
                    <a:pt x="8" y="63"/>
                  </a:lnTo>
                  <a:lnTo>
                    <a:pt x="8" y="61"/>
                  </a:lnTo>
                  <a:lnTo>
                    <a:pt x="8" y="61"/>
                  </a:lnTo>
                  <a:lnTo>
                    <a:pt x="8" y="61"/>
                  </a:lnTo>
                  <a:lnTo>
                    <a:pt x="8" y="61"/>
                  </a:lnTo>
                  <a:lnTo>
                    <a:pt x="6" y="61"/>
                  </a:lnTo>
                  <a:lnTo>
                    <a:pt x="6" y="61"/>
                  </a:lnTo>
                  <a:lnTo>
                    <a:pt x="4" y="61"/>
                  </a:lnTo>
                  <a:lnTo>
                    <a:pt x="4" y="59"/>
                  </a:lnTo>
                  <a:lnTo>
                    <a:pt x="4" y="59"/>
                  </a:lnTo>
                  <a:lnTo>
                    <a:pt x="4" y="58"/>
                  </a:lnTo>
                  <a:lnTo>
                    <a:pt x="4" y="58"/>
                  </a:lnTo>
                  <a:lnTo>
                    <a:pt x="0" y="58"/>
                  </a:lnTo>
                  <a:lnTo>
                    <a:pt x="0" y="58"/>
                  </a:lnTo>
                  <a:lnTo>
                    <a:pt x="0" y="58"/>
                  </a:lnTo>
                  <a:lnTo>
                    <a:pt x="0" y="59"/>
                  </a:lnTo>
                  <a:lnTo>
                    <a:pt x="2" y="59"/>
                  </a:lnTo>
                  <a:lnTo>
                    <a:pt x="2" y="61"/>
                  </a:lnTo>
                  <a:lnTo>
                    <a:pt x="0" y="61"/>
                  </a:lnTo>
                  <a:lnTo>
                    <a:pt x="0" y="61"/>
                  </a:lnTo>
                  <a:lnTo>
                    <a:pt x="0" y="63"/>
                  </a:lnTo>
                  <a:lnTo>
                    <a:pt x="0" y="63"/>
                  </a:lnTo>
                  <a:lnTo>
                    <a:pt x="2" y="65"/>
                  </a:lnTo>
                  <a:lnTo>
                    <a:pt x="4" y="67"/>
                  </a:lnTo>
                  <a:lnTo>
                    <a:pt x="4" y="67"/>
                  </a:lnTo>
                  <a:lnTo>
                    <a:pt x="6" y="69"/>
                  </a:lnTo>
                  <a:lnTo>
                    <a:pt x="6" y="69"/>
                  </a:lnTo>
                  <a:lnTo>
                    <a:pt x="4" y="70"/>
                  </a:lnTo>
                  <a:lnTo>
                    <a:pt x="4" y="72"/>
                  </a:lnTo>
                  <a:lnTo>
                    <a:pt x="6" y="74"/>
                  </a:lnTo>
                  <a:lnTo>
                    <a:pt x="6" y="74"/>
                  </a:lnTo>
                  <a:lnTo>
                    <a:pt x="8" y="74"/>
                  </a:lnTo>
                  <a:lnTo>
                    <a:pt x="8" y="76"/>
                  </a:lnTo>
                  <a:lnTo>
                    <a:pt x="8" y="76"/>
                  </a:lnTo>
                  <a:lnTo>
                    <a:pt x="8" y="78"/>
                  </a:lnTo>
                  <a:lnTo>
                    <a:pt x="8" y="78"/>
                  </a:lnTo>
                  <a:lnTo>
                    <a:pt x="8" y="78"/>
                  </a:lnTo>
                  <a:lnTo>
                    <a:pt x="17" y="83"/>
                  </a:lnTo>
                  <a:lnTo>
                    <a:pt x="17" y="83"/>
                  </a:lnTo>
                  <a:lnTo>
                    <a:pt x="17" y="83"/>
                  </a:lnTo>
                  <a:lnTo>
                    <a:pt x="19" y="83"/>
                  </a:lnTo>
                  <a:lnTo>
                    <a:pt x="19" y="83"/>
                  </a:lnTo>
                  <a:lnTo>
                    <a:pt x="20" y="85"/>
                  </a:lnTo>
                  <a:lnTo>
                    <a:pt x="19" y="87"/>
                  </a:lnTo>
                  <a:lnTo>
                    <a:pt x="19" y="87"/>
                  </a:lnTo>
                  <a:lnTo>
                    <a:pt x="20" y="88"/>
                  </a:lnTo>
                  <a:lnTo>
                    <a:pt x="22" y="88"/>
                  </a:lnTo>
                  <a:lnTo>
                    <a:pt x="22" y="88"/>
                  </a:lnTo>
                  <a:lnTo>
                    <a:pt x="22" y="90"/>
                  </a:lnTo>
                  <a:lnTo>
                    <a:pt x="22" y="92"/>
                  </a:lnTo>
                  <a:lnTo>
                    <a:pt x="20" y="94"/>
                  </a:lnTo>
                  <a:lnTo>
                    <a:pt x="20" y="96"/>
                  </a:lnTo>
                  <a:lnTo>
                    <a:pt x="19" y="94"/>
                  </a:lnTo>
                  <a:lnTo>
                    <a:pt x="19" y="96"/>
                  </a:lnTo>
                  <a:lnTo>
                    <a:pt x="19" y="97"/>
                  </a:lnTo>
                  <a:lnTo>
                    <a:pt x="19" y="99"/>
                  </a:lnTo>
                  <a:lnTo>
                    <a:pt x="19" y="99"/>
                  </a:lnTo>
                  <a:lnTo>
                    <a:pt x="15" y="101"/>
                  </a:lnTo>
                  <a:lnTo>
                    <a:pt x="15" y="101"/>
                  </a:lnTo>
                  <a:lnTo>
                    <a:pt x="15" y="103"/>
                  </a:lnTo>
                  <a:lnTo>
                    <a:pt x="17" y="103"/>
                  </a:lnTo>
                  <a:lnTo>
                    <a:pt x="17" y="105"/>
                  </a:lnTo>
                  <a:lnTo>
                    <a:pt x="19" y="105"/>
                  </a:lnTo>
                  <a:lnTo>
                    <a:pt x="19" y="106"/>
                  </a:lnTo>
                  <a:lnTo>
                    <a:pt x="20" y="106"/>
                  </a:lnTo>
                  <a:lnTo>
                    <a:pt x="20" y="106"/>
                  </a:lnTo>
                  <a:lnTo>
                    <a:pt x="20" y="108"/>
                  </a:lnTo>
                  <a:lnTo>
                    <a:pt x="22" y="108"/>
                  </a:lnTo>
                  <a:lnTo>
                    <a:pt x="20" y="110"/>
                  </a:lnTo>
                  <a:lnTo>
                    <a:pt x="20" y="110"/>
                  </a:lnTo>
                  <a:lnTo>
                    <a:pt x="22" y="110"/>
                  </a:lnTo>
                  <a:lnTo>
                    <a:pt x="20" y="110"/>
                  </a:lnTo>
                  <a:lnTo>
                    <a:pt x="20" y="110"/>
                  </a:lnTo>
                  <a:lnTo>
                    <a:pt x="22" y="112"/>
                  </a:lnTo>
                  <a:lnTo>
                    <a:pt x="22" y="112"/>
                  </a:lnTo>
                  <a:lnTo>
                    <a:pt x="24" y="114"/>
                  </a:lnTo>
                  <a:lnTo>
                    <a:pt x="24" y="114"/>
                  </a:lnTo>
                  <a:lnTo>
                    <a:pt x="24" y="115"/>
                  </a:lnTo>
                  <a:lnTo>
                    <a:pt x="24" y="115"/>
                  </a:lnTo>
                  <a:lnTo>
                    <a:pt x="24" y="117"/>
                  </a:lnTo>
                  <a:lnTo>
                    <a:pt x="24" y="117"/>
                  </a:lnTo>
                  <a:lnTo>
                    <a:pt x="26" y="119"/>
                  </a:lnTo>
                  <a:lnTo>
                    <a:pt x="26" y="119"/>
                  </a:lnTo>
                  <a:lnTo>
                    <a:pt x="26" y="119"/>
                  </a:lnTo>
                  <a:lnTo>
                    <a:pt x="28" y="119"/>
                  </a:lnTo>
                  <a:lnTo>
                    <a:pt x="28" y="119"/>
                  </a:lnTo>
                  <a:lnTo>
                    <a:pt x="28" y="121"/>
                  </a:lnTo>
                  <a:lnTo>
                    <a:pt x="28" y="123"/>
                  </a:lnTo>
                  <a:lnTo>
                    <a:pt x="28" y="125"/>
                  </a:lnTo>
                  <a:lnTo>
                    <a:pt x="28" y="126"/>
                  </a:lnTo>
                  <a:lnTo>
                    <a:pt x="29" y="126"/>
                  </a:lnTo>
                  <a:lnTo>
                    <a:pt x="31" y="128"/>
                  </a:lnTo>
                  <a:lnTo>
                    <a:pt x="33" y="128"/>
                  </a:lnTo>
                  <a:lnTo>
                    <a:pt x="35" y="132"/>
                  </a:lnTo>
                  <a:lnTo>
                    <a:pt x="35" y="134"/>
                  </a:lnTo>
                  <a:lnTo>
                    <a:pt x="37" y="134"/>
                  </a:lnTo>
                  <a:lnTo>
                    <a:pt x="38" y="134"/>
                  </a:lnTo>
                  <a:lnTo>
                    <a:pt x="40" y="134"/>
                  </a:lnTo>
                  <a:lnTo>
                    <a:pt x="40" y="134"/>
                  </a:lnTo>
                  <a:lnTo>
                    <a:pt x="40" y="132"/>
                  </a:lnTo>
                  <a:lnTo>
                    <a:pt x="42" y="134"/>
                  </a:lnTo>
                  <a:lnTo>
                    <a:pt x="44" y="134"/>
                  </a:lnTo>
                  <a:lnTo>
                    <a:pt x="44" y="134"/>
                  </a:lnTo>
                  <a:lnTo>
                    <a:pt x="46" y="135"/>
                  </a:lnTo>
                  <a:lnTo>
                    <a:pt x="46" y="135"/>
                  </a:lnTo>
                  <a:lnTo>
                    <a:pt x="46" y="137"/>
                  </a:lnTo>
                  <a:lnTo>
                    <a:pt x="46" y="137"/>
                  </a:lnTo>
                  <a:lnTo>
                    <a:pt x="47" y="137"/>
                  </a:lnTo>
                  <a:lnTo>
                    <a:pt x="47" y="139"/>
                  </a:lnTo>
                  <a:lnTo>
                    <a:pt x="47" y="141"/>
                  </a:lnTo>
                  <a:lnTo>
                    <a:pt x="47" y="141"/>
                  </a:lnTo>
                  <a:lnTo>
                    <a:pt x="49" y="141"/>
                  </a:lnTo>
                  <a:lnTo>
                    <a:pt x="53" y="146"/>
                  </a:lnTo>
                  <a:lnTo>
                    <a:pt x="55" y="148"/>
                  </a:lnTo>
                  <a:lnTo>
                    <a:pt x="55" y="150"/>
                  </a:lnTo>
                  <a:lnTo>
                    <a:pt x="56" y="150"/>
                  </a:lnTo>
                  <a:lnTo>
                    <a:pt x="60" y="150"/>
                  </a:lnTo>
                  <a:lnTo>
                    <a:pt x="60" y="152"/>
                  </a:lnTo>
                  <a:lnTo>
                    <a:pt x="62" y="152"/>
                  </a:lnTo>
                  <a:lnTo>
                    <a:pt x="62" y="153"/>
                  </a:lnTo>
                  <a:lnTo>
                    <a:pt x="66" y="155"/>
                  </a:lnTo>
                  <a:lnTo>
                    <a:pt x="66" y="157"/>
                  </a:lnTo>
                  <a:lnTo>
                    <a:pt x="66" y="159"/>
                  </a:lnTo>
                  <a:lnTo>
                    <a:pt x="66" y="161"/>
                  </a:lnTo>
                  <a:lnTo>
                    <a:pt x="67" y="161"/>
                  </a:lnTo>
                  <a:lnTo>
                    <a:pt x="69" y="162"/>
                  </a:lnTo>
                  <a:lnTo>
                    <a:pt x="71" y="162"/>
                  </a:lnTo>
                  <a:lnTo>
                    <a:pt x="71" y="162"/>
                  </a:lnTo>
                  <a:lnTo>
                    <a:pt x="71" y="161"/>
                  </a:lnTo>
                  <a:lnTo>
                    <a:pt x="73" y="161"/>
                  </a:lnTo>
                  <a:lnTo>
                    <a:pt x="73" y="161"/>
                  </a:lnTo>
                  <a:lnTo>
                    <a:pt x="73" y="161"/>
                  </a:lnTo>
                  <a:lnTo>
                    <a:pt x="75" y="161"/>
                  </a:lnTo>
                  <a:lnTo>
                    <a:pt x="75" y="162"/>
                  </a:lnTo>
                  <a:lnTo>
                    <a:pt x="76" y="162"/>
                  </a:lnTo>
                  <a:lnTo>
                    <a:pt x="76" y="162"/>
                  </a:lnTo>
                  <a:lnTo>
                    <a:pt x="76" y="164"/>
                  </a:lnTo>
                  <a:lnTo>
                    <a:pt x="76" y="166"/>
                  </a:lnTo>
                  <a:lnTo>
                    <a:pt x="78" y="166"/>
                  </a:lnTo>
                  <a:lnTo>
                    <a:pt x="78" y="168"/>
                  </a:lnTo>
                  <a:lnTo>
                    <a:pt x="80" y="168"/>
                  </a:lnTo>
                  <a:lnTo>
                    <a:pt x="82" y="168"/>
                  </a:lnTo>
                  <a:lnTo>
                    <a:pt x="82" y="168"/>
                  </a:lnTo>
                  <a:lnTo>
                    <a:pt x="84" y="170"/>
                  </a:lnTo>
                  <a:lnTo>
                    <a:pt x="85" y="175"/>
                  </a:lnTo>
                  <a:lnTo>
                    <a:pt x="87" y="177"/>
                  </a:lnTo>
                  <a:lnTo>
                    <a:pt x="89" y="177"/>
                  </a:lnTo>
                  <a:lnTo>
                    <a:pt x="89" y="177"/>
                  </a:lnTo>
                  <a:lnTo>
                    <a:pt x="91" y="179"/>
                  </a:lnTo>
                  <a:lnTo>
                    <a:pt x="93" y="179"/>
                  </a:lnTo>
                  <a:lnTo>
                    <a:pt x="94" y="181"/>
                  </a:lnTo>
                  <a:lnTo>
                    <a:pt x="96" y="181"/>
                  </a:lnTo>
                  <a:lnTo>
                    <a:pt x="96" y="182"/>
                  </a:lnTo>
                  <a:lnTo>
                    <a:pt x="96" y="182"/>
                  </a:lnTo>
                  <a:lnTo>
                    <a:pt x="96" y="184"/>
                  </a:lnTo>
                  <a:lnTo>
                    <a:pt x="98" y="184"/>
                  </a:lnTo>
                  <a:lnTo>
                    <a:pt x="98" y="184"/>
                  </a:lnTo>
                  <a:lnTo>
                    <a:pt x="98" y="184"/>
                  </a:lnTo>
                  <a:lnTo>
                    <a:pt x="98" y="184"/>
                  </a:lnTo>
                  <a:lnTo>
                    <a:pt x="98" y="184"/>
                  </a:lnTo>
                  <a:lnTo>
                    <a:pt x="98" y="184"/>
                  </a:lnTo>
                  <a:lnTo>
                    <a:pt x="98" y="184"/>
                  </a:lnTo>
                  <a:lnTo>
                    <a:pt x="96" y="186"/>
                  </a:lnTo>
                  <a:lnTo>
                    <a:pt x="96" y="186"/>
                  </a:lnTo>
                  <a:lnTo>
                    <a:pt x="96" y="186"/>
                  </a:lnTo>
                  <a:lnTo>
                    <a:pt x="96" y="186"/>
                  </a:lnTo>
                  <a:lnTo>
                    <a:pt x="96" y="188"/>
                  </a:lnTo>
                  <a:lnTo>
                    <a:pt x="98" y="188"/>
                  </a:lnTo>
                  <a:lnTo>
                    <a:pt x="98" y="188"/>
                  </a:lnTo>
                  <a:lnTo>
                    <a:pt x="100" y="190"/>
                  </a:lnTo>
                  <a:lnTo>
                    <a:pt x="107" y="190"/>
                  </a:lnTo>
                  <a:lnTo>
                    <a:pt x="112" y="191"/>
                  </a:lnTo>
                  <a:lnTo>
                    <a:pt x="112" y="191"/>
                  </a:lnTo>
                  <a:lnTo>
                    <a:pt x="112" y="191"/>
                  </a:lnTo>
                  <a:lnTo>
                    <a:pt x="114" y="191"/>
                  </a:lnTo>
                  <a:lnTo>
                    <a:pt x="116" y="190"/>
                  </a:lnTo>
                  <a:lnTo>
                    <a:pt x="118" y="190"/>
                  </a:lnTo>
                  <a:lnTo>
                    <a:pt x="118" y="186"/>
                  </a:lnTo>
                  <a:lnTo>
                    <a:pt x="120" y="186"/>
                  </a:lnTo>
                  <a:lnTo>
                    <a:pt x="120" y="188"/>
                  </a:lnTo>
                  <a:lnTo>
                    <a:pt x="121" y="188"/>
                  </a:lnTo>
                  <a:lnTo>
                    <a:pt x="123" y="188"/>
                  </a:lnTo>
                  <a:lnTo>
                    <a:pt x="123" y="188"/>
                  </a:lnTo>
                  <a:lnTo>
                    <a:pt x="125" y="188"/>
                  </a:lnTo>
                  <a:lnTo>
                    <a:pt x="125" y="188"/>
                  </a:lnTo>
                  <a:lnTo>
                    <a:pt x="127" y="188"/>
                  </a:lnTo>
                  <a:lnTo>
                    <a:pt x="127" y="188"/>
                  </a:lnTo>
                  <a:lnTo>
                    <a:pt x="127" y="188"/>
                  </a:lnTo>
                  <a:lnTo>
                    <a:pt x="127" y="190"/>
                  </a:lnTo>
                  <a:lnTo>
                    <a:pt x="127" y="190"/>
                  </a:lnTo>
                  <a:lnTo>
                    <a:pt x="127" y="188"/>
                  </a:lnTo>
                  <a:lnTo>
                    <a:pt x="129" y="188"/>
                  </a:lnTo>
                  <a:lnTo>
                    <a:pt x="129" y="190"/>
                  </a:lnTo>
                  <a:lnTo>
                    <a:pt x="129" y="190"/>
                  </a:lnTo>
                  <a:lnTo>
                    <a:pt x="129" y="191"/>
                  </a:lnTo>
                  <a:lnTo>
                    <a:pt x="131" y="191"/>
                  </a:lnTo>
                  <a:lnTo>
                    <a:pt x="131" y="190"/>
                  </a:lnTo>
                  <a:lnTo>
                    <a:pt x="131" y="190"/>
                  </a:lnTo>
                  <a:lnTo>
                    <a:pt x="131" y="188"/>
                  </a:lnTo>
                  <a:lnTo>
                    <a:pt x="131" y="186"/>
                  </a:lnTo>
                  <a:lnTo>
                    <a:pt x="131" y="182"/>
                  </a:lnTo>
                  <a:lnTo>
                    <a:pt x="132" y="182"/>
                  </a:lnTo>
                  <a:lnTo>
                    <a:pt x="134" y="179"/>
                  </a:lnTo>
                  <a:lnTo>
                    <a:pt x="136" y="179"/>
                  </a:lnTo>
                  <a:lnTo>
                    <a:pt x="136" y="177"/>
                  </a:lnTo>
                  <a:lnTo>
                    <a:pt x="136" y="177"/>
                  </a:lnTo>
                  <a:lnTo>
                    <a:pt x="136" y="175"/>
                  </a:lnTo>
                  <a:lnTo>
                    <a:pt x="138" y="175"/>
                  </a:lnTo>
                  <a:lnTo>
                    <a:pt x="140" y="175"/>
                  </a:lnTo>
                  <a:lnTo>
                    <a:pt x="141" y="177"/>
                  </a:lnTo>
                  <a:lnTo>
                    <a:pt x="143" y="177"/>
                  </a:lnTo>
                  <a:lnTo>
                    <a:pt x="143" y="175"/>
                  </a:lnTo>
                  <a:lnTo>
                    <a:pt x="143" y="175"/>
                  </a:lnTo>
                  <a:lnTo>
                    <a:pt x="143" y="175"/>
                  </a:lnTo>
                  <a:lnTo>
                    <a:pt x="143" y="173"/>
                  </a:lnTo>
                  <a:lnTo>
                    <a:pt x="143" y="173"/>
                  </a:lnTo>
                  <a:lnTo>
                    <a:pt x="143" y="173"/>
                  </a:lnTo>
                  <a:lnTo>
                    <a:pt x="143" y="171"/>
                  </a:lnTo>
                  <a:lnTo>
                    <a:pt x="145" y="168"/>
                  </a:lnTo>
                  <a:lnTo>
                    <a:pt x="145" y="164"/>
                  </a:lnTo>
                  <a:lnTo>
                    <a:pt x="145" y="162"/>
                  </a:lnTo>
                  <a:lnTo>
                    <a:pt x="145" y="161"/>
                  </a:lnTo>
                  <a:lnTo>
                    <a:pt x="145" y="159"/>
                  </a:lnTo>
                  <a:lnTo>
                    <a:pt x="145" y="159"/>
                  </a:lnTo>
                  <a:lnTo>
                    <a:pt x="145" y="159"/>
                  </a:lnTo>
                  <a:lnTo>
                    <a:pt x="145" y="157"/>
                  </a:lnTo>
                  <a:lnTo>
                    <a:pt x="145" y="157"/>
                  </a:lnTo>
                  <a:lnTo>
                    <a:pt x="147" y="157"/>
                  </a:lnTo>
                  <a:lnTo>
                    <a:pt x="149" y="159"/>
                  </a:lnTo>
                  <a:lnTo>
                    <a:pt x="152" y="159"/>
                  </a:lnTo>
                  <a:lnTo>
                    <a:pt x="154" y="161"/>
                  </a:lnTo>
                  <a:lnTo>
                    <a:pt x="154" y="161"/>
                  </a:lnTo>
                  <a:lnTo>
                    <a:pt x="154" y="162"/>
                  </a:lnTo>
                  <a:lnTo>
                    <a:pt x="154" y="162"/>
                  </a:lnTo>
                  <a:lnTo>
                    <a:pt x="154" y="162"/>
                  </a:lnTo>
                  <a:lnTo>
                    <a:pt x="158" y="162"/>
                  </a:lnTo>
                  <a:lnTo>
                    <a:pt x="158" y="162"/>
                  </a:lnTo>
                  <a:lnTo>
                    <a:pt x="159" y="161"/>
                  </a:lnTo>
                  <a:lnTo>
                    <a:pt x="159" y="161"/>
                  </a:lnTo>
                  <a:lnTo>
                    <a:pt x="159" y="159"/>
                  </a:lnTo>
                  <a:lnTo>
                    <a:pt x="159" y="159"/>
                  </a:lnTo>
                  <a:lnTo>
                    <a:pt x="159" y="159"/>
                  </a:lnTo>
                  <a:lnTo>
                    <a:pt x="159" y="159"/>
                  </a:lnTo>
                  <a:lnTo>
                    <a:pt x="161" y="161"/>
                  </a:lnTo>
                  <a:lnTo>
                    <a:pt x="161" y="161"/>
                  </a:lnTo>
                  <a:lnTo>
                    <a:pt x="163" y="161"/>
                  </a:lnTo>
                  <a:lnTo>
                    <a:pt x="165" y="161"/>
                  </a:lnTo>
                  <a:lnTo>
                    <a:pt x="167" y="162"/>
                  </a:lnTo>
                  <a:lnTo>
                    <a:pt x="168" y="162"/>
                  </a:lnTo>
                  <a:lnTo>
                    <a:pt x="170" y="162"/>
                  </a:lnTo>
                  <a:lnTo>
                    <a:pt x="172" y="166"/>
                  </a:lnTo>
                  <a:lnTo>
                    <a:pt x="174" y="166"/>
                  </a:lnTo>
                  <a:lnTo>
                    <a:pt x="176" y="166"/>
                  </a:lnTo>
                  <a:lnTo>
                    <a:pt x="181" y="170"/>
                  </a:lnTo>
                  <a:lnTo>
                    <a:pt x="181" y="170"/>
                  </a:lnTo>
                  <a:lnTo>
                    <a:pt x="183" y="170"/>
                  </a:lnTo>
                  <a:lnTo>
                    <a:pt x="183" y="170"/>
                  </a:lnTo>
                  <a:lnTo>
                    <a:pt x="185" y="168"/>
                  </a:lnTo>
                  <a:lnTo>
                    <a:pt x="186" y="168"/>
                  </a:lnTo>
                  <a:lnTo>
                    <a:pt x="186" y="168"/>
                  </a:lnTo>
                  <a:lnTo>
                    <a:pt x="188" y="168"/>
                  </a:lnTo>
                  <a:lnTo>
                    <a:pt x="188" y="170"/>
                  </a:lnTo>
                  <a:lnTo>
                    <a:pt x="188" y="170"/>
                  </a:lnTo>
                  <a:lnTo>
                    <a:pt x="188" y="170"/>
                  </a:lnTo>
                  <a:lnTo>
                    <a:pt x="188" y="170"/>
                  </a:lnTo>
                  <a:lnTo>
                    <a:pt x="190" y="170"/>
                  </a:lnTo>
                  <a:lnTo>
                    <a:pt x="190" y="170"/>
                  </a:lnTo>
                  <a:lnTo>
                    <a:pt x="190" y="170"/>
                  </a:lnTo>
                  <a:lnTo>
                    <a:pt x="190" y="171"/>
                  </a:lnTo>
                  <a:lnTo>
                    <a:pt x="190" y="171"/>
                  </a:lnTo>
                  <a:lnTo>
                    <a:pt x="192" y="171"/>
                  </a:lnTo>
                  <a:lnTo>
                    <a:pt x="192" y="171"/>
                  </a:lnTo>
                  <a:lnTo>
                    <a:pt x="192" y="171"/>
                  </a:lnTo>
                  <a:lnTo>
                    <a:pt x="192" y="171"/>
                  </a:lnTo>
                  <a:lnTo>
                    <a:pt x="192" y="171"/>
                  </a:lnTo>
                  <a:lnTo>
                    <a:pt x="192" y="173"/>
                  </a:lnTo>
                  <a:lnTo>
                    <a:pt x="192" y="173"/>
                  </a:lnTo>
                  <a:lnTo>
                    <a:pt x="197" y="177"/>
                  </a:lnTo>
                  <a:lnTo>
                    <a:pt x="201" y="179"/>
                  </a:lnTo>
                  <a:lnTo>
                    <a:pt x="205" y="177"/>
                  </a:lnTo>
                  <a:lnTo>
                    <a:pt x="212" y="179"/>
                  </a:lnTo>
                  <a:lnTo>
                    <a:pt x="212" y="179"/>
                  </a:lnTo>
                  <a:lnTo>
                    <a:pt x="214" y="179"/>
                  </a:lnTo>
                  <a:lnTo>
                    <a:pt x="214" y="179"/>
                  </a:lnTo>
                  <a:lnTo>
                    <a:pt x="214" y="179"/>
                  </a:lnTo>
                  <a:lnTo>
                    <a:pt x="215" y="179"/>
                  </a:lnTo>
                  <a:lnTo>
                    <a:pt x="215" y="179"/>
                  </a:lnTo>
                  <a:lnTo>
                    <a:pt x="217" y="173"/>
                  </a:lnTo>
                  <a:lnTo>
                    <a:pt x="219" y="173"/>
                  </a:lnTo>
                  <a:lnTo>
                    <a:pt x="221" y="173"/>
                  </a:lnTo>
                  <a:lnTo>
                    <a:pt x="221" y="173"/>
                  </a:lnTo>
                  <a:lnTo>
                    <a:pt x="223" y="173"/>
                  </a:lnTo>
                  <a:lnTo>
                    <a:pt x="223" y="173"/>
                  </a:lnTo>
                  <a:lnTo>
                    <a:pt x="223" y="173"/>
                  </a:lnTo>
                  <a:lnTo>
                    <a:pt x="224" y="173"/>
                  </a:lnTo>
                  <a:lnTo>
                    <a:pt x="226" y="175"/>
                  </a:lnTo>
                  <a:lnTo>
                    <a:pt x="228" y="175"/>
                  </a:lnTo>
                  <a:lnTo>
                    <a:pt x="228" y="175"/>
                  </a:lnTo>
                  <a:lnTo>
                    <a:pt x="228" y="177"/>
                  </a:lnTo>
                  <a:lnTo>
                    <a:pt x="230" y="177"/>
                  </a:lnTo>
                  <a:lnTo>
                    <a:pt x="230" y="179"/>
                  </a:lnTo>
                  <a:lnTo>
                    <a:pt x="230" y="179"/>
                  </a:lnTo>
                  <a:lnTo>
                    <a:pt x="232" y="179"/>
                  </a:lnTo>
                  <a:lnTo>
                    <a:pt x="233" y="179"/>
                  </a:lnTo>
                  <a:lnTo>
                    <a:pt x="233" y="179"/>
                  </a:lnTo>
                  <a:lnTo>
                    <a:pt x="235" y="181"/>
                  </a:lnTo>
                  <a:lnTo>
                    <a:pt x="237" y="181"/>
                  </a:lnTo>
                  <a:lnTo>
                    <a:pt x="237" y="181"/>
                  </a:lnTo>
                  <a:lnTo>
                    <a:pt x="239" y="181"/>
                  </a:lnTo>
                  <a:lnTo>
                    <a:pt x="241" y="181"/>
                  </a:lnTo>
                  <a:lnTo>
                    <a:pt x="241" y="181"/>
                  </a:lnTo>
                  <a:lnTo>
                    <a:pt x="242" y="186"/>
                  </a:lnTo>
                  <a:lnTo>
                    <a:pt x="244" y="188"/>
                  </a:lnTo>
                  <a:lnTo>
                    <a:pt x="244" y="188"/>
                  </a:lnTo>
                  <a:lnTo>
                    <a:pt x="244" y="186"/>
                  </a:lnTo>
                  <a:lnTo>
                    <a:pt x="244" y="184"/>
                  </a:lnTo>
                  <a:lnTo>
                    <a:pt x="248" y="177"/>
                  </a:lnTo>
                  <a:lnTo>
                    <a:pt x="248" y="175"/>
                  </a:lnTo>
                  <a:lnTo>
                    <a:pt x="250" y="173"/>
                  </a:lnTo>
                  <a:lnTo>
                    <a:pt x="252" y="173"/>
                  </a:lnTo>
                  <a:lnTo>
                    <a:pt x="252" y="171"/>
                  </a:lnTo>
                  <a:lnTo>
                    <a:pt x="252" y="171"/>
                  </a:lnTo>
                  <a:lnTo>
                    <a:pt x="255" y="170"/>
                  </a:lnTo>
                  <a:lnTo>
                    <a:pt x="257" y="168"/>
                  </a:lnTo>
                  <a:lnTo>
                    <a:pt x="259" y="170"/>
                  </a:lnTo>
                  <a:lnTo>
                    <a:pt x="264" y="171"/>
                  </a:lnTo>
                  <a:lnTo>
                    <a:pt x="266" y="171"/>
                  </a:lnTo>
                  <a:lnTo>
                    <a:pt x="268" y="171"/>
                  </a:lnTo>
                  <a:lnTo>
                    <a:pt x="268" y="171"/>
                  </a:lnTo>
                  <a:lnTo>
                    <a:pt x="270" y="170"/>
                  </a:lnTo>
                  <a:lnTo>
                    <a:pt x="270" y="171"/>
                  </a:lnTo>
                  <a:lnTo>
                    <a:pt x="271" y="171"/>
                  </a:lnTo>
                  <a:lnTo>
                    <a:pt x="273" y="173"/>
                  </a:lnTo>
                  <a:lnTo>
                    <a:pt x="282" y="170"/>
                  </a:lnTo>
                  <a:lnTo>
                    <a:pt x="284" y="168"/>
                  </a:lnTo>
                  <a:lnTo>
                    <a:pt x="286" y="164"/>
                  </a:lnTo>
                  <a:lnTo>
                    <a:pt x="286" y="164"/>
                  </a:lnTo>
                  <a:lnTo>
                    <a:pt x="288" y="164"/>
                  </a:lnTo>
                  <a:lnTo>
                    <a:pt x="288" y="164"/>
                  </a:lnTo>
                  <a:lnTo>
                    <a:pt x="289" y="164"/>
                  </a:lnTo>
                  <a:lnTo>
                    <a:pt x="289" y="164"/>
                  </a:lnTo>
                  <a:lnTo>
                    <a:pt x="291" y="162"/>
                  </a:lnTo>
                  <a:lnTo>
                    <a:pt x="291" y="161"/>
                  </a:lnTo>
                  <a:lnTo>
                    <a:pt x="291" y="159"/>
                  </a:lnTo>
                  <a:lnTo>
                    <a:pt x="291" y="157"/>
                  </a:lnTo>
                  <a:lnTo>
                    <a:pt x="293" y="157"/>
                  </a:lnTo>
                  <a:lnTo>
                    <a:pt x="295" y="157"/>
                  </a:lnTo>
                  <a:lnTo>
                    <a:pt x="297" y="157"/>
                  </a:lnTo>
                  <a:lnTo>
                    <a:pt x="298" y="157"/>
                  </a:lnTo>
                  <a:lnTo>
                    <a:pt x="300" y="155"/>
                  </a:lnTo>
                  <a:lnTo>
                    <a:pt x="300" y="153"/>
                  </a:lnTo>
                  <a:lnTo>
                    <a:pt x="302" y="152"/>
                  </a:lnTo>
                  <a:lnTo>
                    <a:pt x="302" y="148"/>
                  </a:lnTo>
                  <a:lnTo>
                    <a:pt x="302" y="148"/>
                  </a:lnTo>
                  <a:lnTo>
                    <a:pt x="302" y="146"/>
                  </a:lnTo>
                  <a:lnTo>
                    <a:pt x="302" y="143"/>
                  </a:lnTo>
                  <a:lnTo>
                    <a:pt x="304" y="141"/>
                  </a:lnTo>
                  <a:lnTo>
                    <a:pt x="304" y="139"/>
                  </a:lnTo>
                  <a:lnTo>
                    <a:pt x="306" y="137"/>
                  </a:lnTo>
                  <a:lnTo>
                    <a:pt x="313" y="135"/>
                  </a:lnTo>
                  <a:lnTo>
                    <a:pt x="315" y="134"/>
                  </a:lnTo>
                  <a:lnTo>
                    <a:pt x="315" y="132"/>
                  </a:lnTo>
                  <a:lnTo>
                    <a:pt x="317" y="128"/>
                  </a:lnTo>
                  <a:lnTo>
                    <a:pt x="317" y="128"/>
                  </a:lnTo>
                  <a:lnTo>
                    <a:pt x="318" y="128"/>
                  </a:lnTo>
                  <a:lnTo>
                    <a:pt x="320" y="126"/>
                  </a:lnTo>
                  <a:lnTo>
                    <a:pt x="322" y="125"/>
                  </a:lnTo>
                  <a:lnTo>
                    <a:pt x="322" y="125"/>
                  </a:lnTo>
                  <a:lnTo>
                    <a:pt x="322" y="125"/>
                  </a:lnTo>
                  <a:lnTo>
                    <a:pt x="324" y="123"/>
                  </a:lnTo>
                  <a:lnTo>
                    <a:pt x="324" y="121"/>
                  </a:lnTo>
                  <a:lnTo>
                    <a:pt x="324" y="121"/>
                  </a:lnTo>
                  <a:lnTo>
                    <a:pt x="326" y="121"/>
                  </a:lnTo>
                  <a:lnTo>
                    <a:pt x="327" y="121"/>
                  </a:lnTo>
                  <a:lnTo>
                    <a:pt x="327" y="121"/>
                  </a:lnTo>
                  <a:lnTo>
                    <a:pt x="329" y="121"/>
                  </a:lnTo>
                  <a:lnTo>
                    <a:pt x="331" y="121"/>
                  </a:lnTo>
                  <a:lnTo>
                    <a:pt x="331" y="121"/>
                  </a:lnTo>
                  <a:lnTo>
                    <a:pt x="333" y="121"/>
                  </a:lnTo>
                  <a:lnTo>
                    <a:pt x="335" y="119"/>
                  </a:lnTo>
                  <a:lnTo>
                    <a:pt x="336" y="119"/>
                  </a:lnTo>
                  <a:lnTo>
                    <a:pt x="338" y="119"/>
                  </a:lnTo>
                  <a:lnTo>
                    <a:pt x="338" y="117"/>
                  </a:lnTo>
                  <a:lnTo>
                    <a:pt x="338" y="11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4" name="Freeform 50"/>
            <p:cNvSpPr>
              <a:spLocks/>
            </p:cNvSpPr>
            <p:nvPr/>
          </p:nvSpPr>
          <p:spPr bwMode="auto">
            <a:xfrm>
              <a:off x="9439795" y="5281191"/>
              <a:ext cx="161716" cy="95371"/>
            </a:xfrm>
            <a:custGeom>
              <a:avLst/>
              <a:gdLst>
                <a:gd name="T0" fmla="*/ 103 w 117"/>
                <a:gd name="T1" fmla="*/ 7 h 69"/>
                <a:gd name="T2" fmla="*/ 94 w 117"/>
                <a:gd name="T3" fmla="*/ 11 h 69"/>
                <a:gd name="T4" fmla="*/ 79 w 117"/>
                <a:gd name="T5" fmla="*/ 18 h 69"/>
                <a:gd name="T6" fmla="*/ 58 w 117"/>
                <a:gd name="T7" fmla="*/ 22 h 69"/>
                <a:gd name="T8" fmla="*/ 41 w 117"/>
                <a:gd name="T9" fmla="*/ 20 h 69"/>
                <a:gd name="T10" fmla="*/ 32 w 117"/>
                <a:gd name="T11" fmla="*/ 18 h 69"/>
                <a:gd name="T12" fmla="*/ 34 w 117"/>
                <a:gd name="T13" fmla="*/ 29 h 69"/>
                <a:gd name="T14" fmla="*/ 29 w 117"/>
                <a:gd name="T15" fmla="*/ 33 h 69"/>
                <a:gd name="T16" fmla="*/ 23 w 117"/>
                <a:gd name="T17" fmla="*/ 31 h 69"/>
                <a:gd name="T18" fmla="*/ 20 w 117"/>
                <a:gd name="T19" fmla="*/ 31 h 69"/>
                <a:gd name="T20" fmla="*/ 20 w 117"/>
                <a:gd name="T21" fmla="*/ 31 h 69"/>
                <a:gd name="T22" fmla="*/ 16 w 117"/>
                <a:gd name="T23" fmla="*/ 33 h 69"/>
                <a:gd name="T24" fmla="*/ 14 w 117"/>
                <a:gd name="T25" fmla="*/ 31 h 69"/>
                <a:gd name="T26" fmla="*/ 14 w 117"/>
                <a:gd name="T27" fmla="*/ 33 h 69"/>
                <a:gd name="T28" fmla="*/ 11 w 117"/>
                <a:gd name="T29" fmla="*/ 38 h 69"/>
                <a:gd name="T30" fmla="*/ 5 w 117"/>
                <a:gd name="T31" fmla="*/ 40 h 69"/>
                <a:gd name="T32" fmla="*/ 2 w 117"/>
                <a:gd name="T33" fmla="*/ 36 h 69"/>
                <a:gd name="T34" fmla="*/ 2 w 117"/>
                <a:gd name="T35" fmla="*/ 42 h 69"/>
                <a:gd name="T36" fmla="*/ 4 w 117"/>
                <a:gd name="T37" fmla="*/ 47 h 69"/>
                <a:gd name="T38" fmla="*/ 4 w 117"/>
                <a:gd name="T39" fmla="*/ 51 h 69"/>
                <a:gd name="T40" fmla="*/ 7 w 117"/>
                <a:gd name="T41" fmla="*/ 54 h 69"/>
                <a:gd name="T42" fmla="*/ 9 w 117"/>
                <a:gd name="T43" fmla="*/ 58 h 69"/>
                <a:gd name="T44" fmla="*/ 14 w 117"/>
                <a:gd name="T45" fmla="*/ 60 h 69"/>
                <a:gd name="T46" fmla="*/ 20 w 117"/>
                <a:gd name="T47" fmla="*/ 63 h 69"/>
                <a:gd name="T48" fmla="*/ 27 w 117"/>
                <a:gd name="T49" fmla="*/ 63 h 69"/>
                <a:gd name="T50" fmla="*/ 32 w 117"/>
                <a:gd name="T51" fmla="*/ 65 h 69"/>
                <a:gd name="T52" fmla="*/ 38 w 117"/>
                <a:gd name="T53" fmla="*/ 69 h 69"/>
                <a:gd name="T54" fmla="*/ 38 w 117"/>
                <a:gd name="T55" fmla="*/ 65 h 69"/>
                <a:gd name="T56" fmla="*/ 41 w 117"/>
                <a:gd name="T57" fmla="*/ 61 h 69"/>
                <a:gd name="T58" fmla="*/ 51 w 117"/>
                <a:gd name="T59" fmla="*/ 61 h 69"/>
                <a:gd name="T60" fmla="*/ 56 w 117"/>
                <a:gd name="T61" fmla="*/ 60 h 69"/>
                <a:gd name="T62" fmla="*/ 60 w 117"/>
                <a:gd name="T63" fmla="*/ 56 h 69"/>
                <a:gd name="T64" fmla="*/ 63 w 117"/>
                <a:gd name="T65" fmla="*/ 54 h 69"/>
                <a:gd name="T66" fmla="*/ 67 w 117"/>
                <a:gd name="T67" fmla="*/ 54 h 69"/>
                <a:gd name="T68" fmla="*/ 69 w 117"/>
                <a:gd name="T69" fmla="*/ 52 h 69"/>
                <a:gd name="T70" fmla="*/ 69 w 117"/>
                <a:gd name="T71" fmla="*/ 49 h 69"/>
                <a:gd name="T72" fmla="*/ 70 w 117"/>
                <a:gd name="T73" fmla="*/ 45 h 69"/>
                <a:gd name="T74" fmla="*/ 76 w 117"/>
                <a:gd name="T75" fmla="*/ 43 h 69"/>
                <a:gd name="T76" fmla="*/ 76 w 117"/>
                <a:gd name="T77" fmla="*/ 43 h 69"/>
                <a:gd name="T78" fmla="*/ 81 w 117"/>
                <a:gd name="T79" fmla="*/ 47 h 69"/>
                <a:gd name="T80" fmla="*/ 81 w 117"/>
                <a:gd name="T81" fmla="*/ 45 h 69"/>
                <a:gd name="T82" fmla="*/ 88 w 117"/>
                <a:gd name="T83" fmla="*/ 43 h 69"/>
                <a:gd name="T84" fmla="*/ 92 w 117"/>
                <a:gd name="T85" fmla="*/ 45 h 69"/>
                <a:gd name="T86" fmla="*/ 90 w 117"/>
                <a:gd name="T87" fmla="*/ 42 h 69"/>
                <a:gd name="T88" fmla="*/ 88 w 117"/>
                <a:gd name="T89" fmla="*/ 40 h 69"/>
                <a:gd name="T90" fmla="*/ 85 w 117"/>
                <a:gd name="T91" fmla="*/ 36 h 69"/>
                <a:gd name="T92" fmla="*/ 83 w 117"/>
                <a:gd name="T93" fmla="*/ 33 h 69"/>
                <a:gd name="T94" fmla="*/ 85 w 117"/>
                <a:gd name="T95" fmla="*/ 23 h 69"/>
                <a:gd name="T96" fmla="*/ 90 w 117"/>
                <a:gd name="T97" fmla="*/ 23 h 69"/>
                <a:gd name="T98" fmla="*/ 92 w 117"/>
                <a:gd name="T99" fmla="*/ 18 h 69"/>
                <a:gd name="T100" fmla="*/ 114 w 117"/>
                <a:gd name="T101" fmla="*/ 4 h 69"/>
                <a:gd name="T102" fmla="*/ 116 w 117"/>
                <a:gd name="T103" fmla="*/ 2 h 69"/>
                <a:gd name="T104" fmla="*/ 117 w 117"/>
                <a:gd name="T105" fmla="*/ 0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7" h="69">
                  <a:moveTo>
                    <a:pt x="116" y="0"/>
                  </a:moveTo>
                  <a:lnTo>
                    <a:pt x="114" y="2"/>
                  </a:lnTo>
                  <a:lnTo>
                    <a:pt x="105" y="5"/>
                  </a:lnTo>
                  <a:lnTo>
                    <a:pt x="103" y="7"/>
                  </a:lnTo>
                  <a:lnTo>
                    <a:pt x="101" y="7"/>
                  </a:lnTo>
                  <a:lnTo>
                    <a:pt x="97" y="9"/>
                  </a:lnTo>
                  <a:lnTo>
                    <a:pt x="96" y="9"/>
                  </a:lnTo>
                  <a:lnTo>
                    <a:pt x="94" y="11"/>
                  </a:lnTo>
                  <a:lnTo>
                    <a:pt x="90" y="13"/>
                  </a:lnTo>
                  <a:lnTo>
                    <a:pt x="88" y="14"/>
                  </a:lnTo>
                  <a:lnTo>
                    <a:pt x="81" y="16"/>
                  </a:lnTo>
                  <a:lnTo>
                    <a:pt x="79" y="18"/>
                  </a:lnTo>
                  <a:lnTo>
                    <a:pt x="76" y="16"/>
                  </a:lnTo>
                  <a:lnTo>
                    <a:pt x="74" y="18"/>
                  </a:lnTo>
                  <a:lnTo>
                    <a:pt x="70" y="20"/>
                  </a:lnTo>
                  <a:lnTo>
                    <a:pt x="58" y="22"/>
                  </a:lnTo>
                  <a:lnTo>
                    <a:pt x="51" y="22"/>
                  </a:lnTo>
                  <a:lnTo>
                    <a:pt x="51" y="22"/>
                  </a:lnTo>
                  <a:lnTo>
                    <a:pt x="43" y="20"/>
                  </a:lnTo>
                  <a:lnTo>
                    <a:pt x="41" y="20"/>
                  </a:lnTo>
                  <a:lnTo>
                    <a:pt x="38" y="20"/>
                  </a:lnTo>
                  <a:lnTo>
                    <a:pt x="36" y="20"/>
                  </a:lnTo>
                  <a:lnTo>
                    <a:pt x="34" y="18"/>
                  </a:lnTo>
                  <a:lnTo>
                    <a:pt x="32" y="18"/>
                  </a:lnTo>
                  <a:lnTo>
                    <a:pt x="34" y="20"/>
                  </a:lnTo>
                  <a:lnTo>
                    <a:pt x="34" y="22"/>
                  </a:lnTo>
                  <a:lnTo>
                    <a:pt x="34" y="25"/>
                  </a:lnTo>
                  <a:lnTo>
                    <a:pt x="34" y="29"/>
                  </a:lnTo>
                  <a:lnTo>
                    <a:pt x="32" y="31"/>
                  </a:lnTo>
                  <a:lnTo>
                    <a:pt x="32" y="33"/>
                  </a:lnTo>
                  <a:lnTo>
                    <a:pt x="31" y="33"/>
                  </a:lnTo>
                  <a:lnTo>
                    <a:pt x="29" y="33"/>
                  </a:lnTo>
                  <a:lnTo>
                    <a:pt x="27" y="33"/>
                  </a:lnTo>
                  <a:lnTo>
                    <a:pt x="25" y="33"/>
                  </a:lnTo>
                  <a:lnTo>
                    <a:pt x="25" y="31"/>
                  </a:lnTo>
                  <a:lnTo>
                    <a:pt x="23" y="31"/>
                  </a:lnTo>
                  <a:lnTo>
                    <a:pt x="23" y="31"/>
                  </a:lnTo>
                  <a:lnTo>
                    <a:pt x="22" y="31"/>
                  </a:lnTo>
                  <a:lnTo>
                    <a:pt x="22" y="31"/>
                  </a:lnTo>
                  <a:lnTo>
                    <a:pt x="20" y="31"/>
                  </a:lnTo>
                  <a:lnTo>
                    <a:pt x="20" y="31"/>
                  </a:lnTo>
                  <a:lnTo>
                    <a:pt x="20" y="31"/>
                  </a:lnTo>
                  <a:lnTo>
                    <a:pt x="20" y="31"/>
                  </a:lnTo>
                  <a:lnTo>
                    <a:pt x="20" y="31"/>
                  </a:lnTo>
                  <a:lnTo>
                    <a:pt x="18" y="31"/>
                  </a:lnTo>
                  <a:lnTo>
                    <a:pt x="18" y="31"/>
                  </a:lnTo>
                  <a:lnTo>
                    <a:pt x="18" y="31"/>
                  </a:lnTo>
                  <a:lnTo>
                    <a:pt x="16" y="33"/>
                  </a:lnTo>
                  <a:lnTo>
                    <a:pt x="16" y="33"/>
                  </a:lnTo>
                  <a:lnTo>
                    <a:pt x="16" y="33"/>
                  </a:lnTo>
                  <a:lnTo>
                    <a:pt x="16" y="33"/>
                  </a:lnTo>
                  <a:lnTo>
                    <a:pt x="14" y="31"/>
                  </a:lnTo>
                  <a:lnTo>
                    <a:pt x="14" y="31"/>
                  </a:lnTo>
                  <a:lnTo>
                    <a:pt x="14" y="33"/>
                  </a:lnTo>
                  <a:lnTo>
                    <a:pt x="14" y="33"/>
                  </a:lnTo>
                  <a:lnTo>
                    <a:pt x="14" y="33"/>
                  </a:lnTo>
                  <a:lnTo>
                    <a:pt x="14" y="33"/>
                  </a:lnTo>
                  <a:lnTo>
                    <a:pt x="13" y="34"/>
                  </a:lnTo>
                  <a:lnTo>
                    <a:pt x="13" y="36"/>
                  </a:lnTo>
                  <a:lnTo>
                    <a:pt x="11" y="38"/>
                  </a:lnTo>
                  <a:lnTo>
                    <a:pt x="9" y="38"/>
                  </a:lnTo>
                  <a:lnTo>
                    <a:pt x="7" y="40"/>
                  </a:lnTo>
                  <a:lnTo>
                    <a:pt x="5" y="40"/>
                  </a:lnTo>
                  <a:lnTo>
                    <a:pt x="5" y="40"/>
                  </a:lnTo>
                  <a:lnTo>
                    <a:pt x="4" y="38"/>
                  </a:lnTo>
                  <a:lnTo>
                    <a:pt x="2" y="38"/>
                  </a:lnTo>
                  <a:lnTo>
                    <a:pt x="2" y="36"/>
                  </a:lnTo>
                  <a:lnTo>
                    <a:pt x="2" y="36"/>
                  </a:lnTo>
                  <a:lnTo>
                    <a:pt x="0" y="38"/>
                  </a:lnTo>
                  <a:lnTo>
                    <a:pt x="2" y="40"/>
                  </a:lnTo>
                  <a:lnTo>
                    <a:pt x="2" y="40"/>
                  </a:lnTo>
                  <a:lnTo>
                    <a:pt x="2" y="42"/>
                  </a:lnTo>
                  <a:lnTo>
                    <a:pt x="2" y="43"/>
                  </a:lnTo>
                  <a:lnTo>
                    <a:pt x="2" y="45"/>
                  </a:lnTo>
                  <a:lnTo>
                    <a:pt x="4" y="45"/>
                  </a:lnTo>
                  <a:lnTo>
                    <a:pt x="4" y="47"/>
                  </a:lnTo>
                  <a:lnTo>
                    <a:pt x="4" y="47"/>
                  </a:lnTo>
                  <a:lnTo>
                    <a:pt x="4" y="49"/>
                  </a:lnTo>
                  <a:lnTo>
                    <a:pt x="4" y="49"/>
                  </a:lnTo>
                  <a:lnTo>
                    <a:pt x="4" y="51"/>
                  </a:lnTo>
                  <a:lnTo>
                    <a:pt x="4" y="51"/>
                  </a:lnTo>
                  <a:lnTo>
                    <a:pt x="5" y="51"/>
                  </a:lnTo>
                  <a:lnTo>
                    <a:pt x="5" y="52"/>
                  </a:lnTo>
                  <a:lnTo>
                    <a:pt x="7" y="54"/>
                  </a:lnTo>
                  <a:lnTo>
                    <a:pt x="7" y="56"/>
                  </a:lnTo>
                  <a:lnTo>
                    <a:pt x="7" y="56"/>
                  </a:lnTo>
                  <a:lnTo>
                    <a:pt x="7" y="58"/>
                  </a:lnTo>
                  <a:lnTo>
                    <a:pt x="9" y="58"/>
                  </a:lnTo>
                  <a:lnTo>
                    <a:pt x="11" y="60"/>
                  </a:lnTo>
                  <a:lnTo>
                    <a:pt x="11" y="60"/>
                  </a:lnTo>
                  <a:lnTo>
                    <a:pt x="13" y="60"/>
                  </a:lnTo>
                  <a:lnTo>
                    <a:pt x="14" y="60"/>
                  </a:lnTo>
                  <a:lnTo>
                    <a:pt x="14" y="61"/>
                  </a:lnTo>
                  <a:lnTo>
                    <a:pt x="16" y="61"/>
                  </a:lnTo>
                  <a:lnTo>
                    <a:pt x="18" y="63"/>
                  </a:lnTo>
                  <a:lnTo>
                    <a:pt x="20" y="63"/>
                  </a:lnTo>
                  <a:lnTo>
                    <a:pt x="22" y="63"/>
                  </a:lnTo>
                  <a:lnTo>
                    <a:pt x="25" y="63"/>
                  </a:lnTo>
                  <a:lnTo>
                    <a:pt x="25" y="63"/>
                  </a:lnTo>
                  <a:lnTo>
                    <a:pt x="27" y="63"/>
                  </a:lnTo>
                  <a:lnTo>
                    <a:pt x="29" y="63"/>
                  </a:lnTo>
                  <a:lnTo>
                    <a:pt x="31" y="63"/>
                  </a:lnTo>
                  <a:lnTo>
                    <a:pt x="32" y="63"/>
                  </a:lnTo>
                  <a:lnTo>
                    <a:pt x="32" y="65"/>
                  </a:lnTo>
                  <a:lnTo>
                    <a:pt x="34" y="67"/>
                  </a:lnTo>
                  <a:lnTo>
                    <a:pt x="34" y="69"/>
                  </a:lnTo>
                  <a:lnTo>
                    <a:pt x="34" y="69"/>
                  </a:lnTo>
                  <a:lnTo>
                    <a:pt x="38" y="69"/>
                  </a:lnTo>
                  <a:lnTo>
                    <a:pt x="38" y="69"/>
                  </a:lnTo>
                  <a:lnTo>
                    <a:pt x="38" y="67"/>
                  </a:lnTo>
                  <a:lnTo>
                    <a:pt x="38" y="65"/>
                  </a:lnTo>
                  <a:lnTo>
                    <a:pt x="38" y="65"/>
                  </a:lnTo>
                  <a:lnTo>
                    <a:pt x="38" y="65"/>
                  </a:lnTo>
                  <a:lnTo>
                    <a:pt x="38" y="63"/>
                  </a:lnTo>
                  <a:lnTo>
                    <a:pt x="41" y="61"/>
                  </a:lnTo>
                  <a:lnTo>
                    <a:pt x="41" y="61"/>
                  </a:lnTo>
                  <a:lnTo>
                    <a:pt x="41" y="61"/>
                  </a:lnTo>
                  <a:lnTo>
                    <a:pt x="45" y="60"/>
                  </a:lnTo>
                  <a:lnTo>
                    <a:pt x="49" y="61"/>
                  </a:lnTo>
                  <a:lnTo>
                    <a:pt x="51" y="61"/>
                  </a:lnTo>
                  <a:lnTo>
                    <a:pt x="51" y="60"/>
                  </a:lnTo>
                  <a:lnTo>
                    <a:pt x="51" y="60"/>
                  </a:lnTo>
                  <a:lnTo>
                    <a:pt x="52" y="60"/>
                  </a:lnTo>
                  <a:lnTo>
                    <a:pt x="56" y="60"/>
                  </a:lnTo>
                  <a:lnTo>
                    <a:pt x="58" y="58"/>
                  </a:lnTo>
                  <a:lnTo>
                    <a:pt x="58" y="56"/>
                  </a:lnTo>
                  <a:lnTo>
                    <a:pt x="58" y="58"/>
                  </a:lnTo>
                  <a:lnTo>
                    <a:pt x="60" y="56"/>
                  </a:lnTo>
                  <a:lnTo>
                    <a:pt x="61" y="56"/>
                  </a:lnTo>
                  <a:lnTo>
                    <a:pt x="61" y="56"/>
                  </a:lnTo>
                  <a:lnTo>
                    <a:pt x="63" y="56"/>
                  </a:lnTo>
                  <a:lnTo>
                    <a:pt x="63" y="54"/>
                  </a:lnTo>
                  <a:lnTo>
                    <a:pt x="63" y="54"/>
                  </a:lnTo>
                  <a:lnTo>
                    <a:pt x="65" y="54"/>
                  </a:lnTo>
                  <a:lnTo>
                    <a:pt x="65" y="54"/>
                  </a:lnTo>
                  <a:lnTo>
                    <a:pt x="67" y="54"/>
                  </a:lnTo>
                  <a:lnTo>
                    <a:pt x="67" y="52"/>
                  </a:lnTo>
                  <a:lnTo>
                    <a:pt x="69" y="52"/>
                  </a:lnTo>
                  <a:lnTo>
                    <a:pt x="69" y="52"/>
                  </a:lnTo>
                  <a:lnTo>
                    <a:pt x="69" y="52"/>
                  </a:lnTo>
                  <a:lnTo>
                    <a:pt x="69" y="51"/>
                  </a:lnTo>
                  <a:lnTo>
                    <a:pt x="69" y="51"/>
                  </a:lnTo>
                  <a:lnTo>
                    <a:pt x="69" y="51"/>
                  </a:lnTo>
                  <a:lnTo>
                    <a:pt x="69" y="49"/>
                  </a:lnTo>
                  <a:lnTo>
                    <a:pt x="69" y="47"/>
                  </a:lnTo>
                  <a:lnTo>
                    <a:pt x="70" y="47"/>
                  </a:lnTo>
                  <a:lnTo>
                    <a:pt x="70" y="45"/>
                  </a:lnTo>
                  <a:lnTo>
                    <a:pt x="70" y="45"/>
                  </a:lnTo>
                  <a:lnTo>
                    <a:pt x="72" y="43"/>
                  </a:lnTo>
                  <a:lnTo>
                    <a:pt x="72" y="43"/>
                  </a:lnTo>
                  <a:lnTo>
                    <a:pt x="72" y="43"/>
                  </a:lnTo>
                  <a:lnTo>
                    <a:pt x="76" y="43"/>
                  </a:lnTo>
                  <a:lnTo>
                    <a:pt x="76" y="43"/>
                  </a:lnTo>
                  <a:lnTo>
                    <a:pt x="76" y="43"/>
                  </a:lnTo>
                  <a:lnTo>
                    <a:pt x="76" y="43"/>
                  </a:lnTo>
                  <a:lnTo>
                    <a:pt x="76" y="43"/>
                  </a:lnTo>
                  <a:lnTo>
                    <a:pt x="78" y="43"/>
                  </a:lnTo>
                  <a:lnTo>
                    <a:pt x="78" y="45"/>
                  </a:lnTo>
                  <a:lnTo>
                    <a:pt x="79" y="45"/>
                  </a:lnTo>
                  <a:lnTo>
                    <a:pt x="81" y="47"/>
                  </a:lnTo>
                  <a:lnTo>
                    <a:pt x="81" y="45"/>
                  </a:lnTo>
                  <a:lnTo>
                    <a:pt x="81" y="45"/>
                  </a:lnTo>
                  <a:lnTo>
                    <a:pt x="81" y="45"/>
                  </a:lnTo>
                  <a:lnTo>
                    <a:pt x="81" y="45"/>
                  </a:lnTo>
                  <a:lnTo>
                    <a:pt x="83" y="45"/>
                  </a:lnTo>
                  <a:lnTo>
                    <a:pt x="83" y="43"/>
                  </a:lnTo>
                  <a:lnTo>
                    <a:pt x="85" y="43"/>
                  </a:lnTo>
                  <a:lnTo>
                    <a:pt x="88" y="43"/>
                  </a:lnTo>
                  <a:lnTo>
                    <a:pt x="88" y="43"/>
                  </a:lnTo>
                  <a:lnTo>
                    <a:pt x="88" y="43"/>
                  </a:lnTo>
                  <a:lnTo>
                    <a:pt x="90" y="45"/>
                  </a:lnTo>
                  <a:lnTo>
                    <a:pt x="92" y="45"/>
                  </a:lnTo>
                  <a:lnTo>
                    <a:pt x="92" y="45"/>
                  </a:lnTo>
                  <a:lnTo>
                    <a:pt x="92" y="43"/>
                  </a:lnTo>
                  <a:lnTo>
                    <a:pt x="90" y="43"/>
                  </a:lnTo>
                  <a:lnTo>
                    <a:pt x="90" y="42"/>
                  </a:lnTo>
                  <a:lnTo>
                    <a:pt x="90" y="40"/>
                  </a:lnTo>
                  <a:lnTo>
                    <a:pt x="88" y="40"/>
                  </a:lnTo>
                  <a:lnTo>
                    <a:pt x="88" y="40"/>
                  </a:lnTo>
                  <a:lnTo>
                    <a:pt x="88" y="40"/>
                  </a:lnTo>
                  <a:lnTo>
                    <a:pt x="88" y="38"/>
                  </a:lnTo>
                  <a:lnTo>
                    <a:pt x="88" y="38"/>
                  </a:lnTo>
                  <a:lnTo>
                    <a:pt x="87" y="38"/>
                  </a:lnTo>
                  <a:lnTo>
                    <a:pt x="85" y="36"/>
                  </a:lnTo>
                  <a:lnTo>
                    <a:pt x="85" y="36"/>
                  </a:lnTo>
                  <a:lnTo>
                    <a:pt x="85" y="34"/>
                  </a:lnTo>
                  <a:lnTo>
                    <a:pt x="83" y="33"/>
                  </a:lnTo>
                  <a:lnTo>
                    <a:pt x="83" y="33"/>
                  </a:lnTo>
                  <a:lnTo>
                    <a:pt x="83" y="27"/>
                  </a:lnTo>
                  <a:lnTo>
                    <a:pt x="83" y="27"/>
                  </a:lnTo>
                  <a:lnTo>
                    <a:pt x="83" y="25"/>
                  </a:lnTo>
                  <a:lnTo>
                    <a:pt x="85" y="23"/>
                  </a:lnTo>
                  <a:lnTo>
                    <a:pt x="87" y="23"/>
                  </a:lnTo>
                  <a:lnTo>
                    <a:pt x="87" y="23"/>
                  </a:lnTo>
                  <a:lnTo>
                    <a:pt x="88" y="23"/>
                  </a:lnTo>
                  <a:lnTo>
                    <a:pt x="90" y="23"/>
                  </a:lnTo>
                  <a:lnTo>
                    <a:pt x="90" y="23"/>
                  </a:lnTo>
                  <a:lnTo>
                    <a:pt x="90" y="22"/>
                  </a:lnTo>
                  <a:lnTo>
                    <a:pt x="92" y="20"/>
                  </a:lnTo>
                  <a:lnTo>
                    <a:pt x="92" y="18"/>
                  </a:lnTo>
                  <a:lnTo>
                    <a:pt x="94" y="16"/>
                  </a:lnTo>
                  <a:lnTo>
                    <a:pt x="105" y="11"/>
                  </a:lnTo>
                  <a:lnTo>
                    <a:pt x="110" y="7"/>
                  </a:lnTo>
                  <a:lnTo>
                    <a:pt x="114" y="4"/>
                  </a:lnTo>
                  <a:lnTo>
                    <a:pt x="114" y="4"/>
                  </a:lnTo>
                  <a:lnTo>
                    <a:pt x="116" y="4"/>
                  </a:lnTo>
                  <a:lnTo>
                    <a:pt x="116" y="4"/>
                  </a:lnTo>
                  <a:lnTo>
                    <a:pt x="116" y="2"/>
                  </a:lnTo>
                  <a:lnTo>
                    <a:pt x="116" y="2"/>
                  </a:lnTo>
                  <a:lnTo>
                    <a:pt x="116" y="0"/>
                  </a:lnTo>
                  <a:lnTo>
                    <a:pt x="117" y="0"/>
                  </a:lnTo>
                  <a:lnTo>
                    <a:pt x="117" y="0"/>
                  </a:lnTo>
                  <a:lnTo>
                    <a:pt x="117" y="0"/>
                  </a:lnTo>
                  <a:lnTo>
                    <a:pt x="116"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5" name="Freeform 51"/>
            <p:cNvSpPr>
              <a:spLocks noEditPoints="1"/>
            </p:cNvSpPr>
            <p:nvPr/>
          </p:nvSpPr>
          <p:spPr bwMode="auto">
            <a:xfrm>
              <a:off x="8141921" y="4284634"/>
              <a:ext cx="409127" cy="399452"/>
            </a:xfrm>
            <a:custGeom>
              <a:avLst/>
              <a:gdLst>
                <a:gd name="T0" fmla="*/ 195 w 296"/>
                <a:gd name="T1" fmla="*/ 264 h 289"/>
                <a:gd name="T2" fmla="*/ 159 w 296"/>
                <a:gd name="T3" fmla="*/ 255 h 289"/>
                <a:gd name="T4" fmla="*/ 220 w 296"/>
                <a:gd name="T5" fmla="*/ 262 h 289"/>
                <a:gd name="T6" fmla="*/ 202 w 296"/>
                <a:gd name="T7" fmla="*/ 255 h 289"/>
                <a:gd name="T8" fmla="*/ 197 w 296"/>
                <a:gd name="T9" fmla="*/ 257 h 289"/>
                <a:gd name="T10" fmla="*/ 227 w 296"/>
                <a:gd name="T11" fmla="*/ 271 h 289"/>
                <a:gd name="T12" fmla="*/ 128 w 296"/>
                <a:gd name="T13" fmla="*/ 244 h 289"/>
                <a:gd name="T14" fmla="*/ 159 w 296"/>
                <a:gd name="T15" fmla="*/ 235 h 289"/>
                <a:gd name="T16" fmla="*/ 146 w 296"/>
                <a:gd name="T17" fmla="*/ 226 h 289"/>
                <a:gd name="T18" fmla="*/ 146 w 296"/>
                <a:gd name="T19" fmla="*/ 226 h 289"/>
                <a:gd name="T20" fmla="*/ 144 w 296"/>
                <a:gd name="T21" fmla="*/ 215 h 289"/>
                <a:gd name="T22" fmla="*/ 94 w 296"/>
                <a:gd name="T23" fmla="*/ 195 h 289"/>
                <a:gd name="T24" fmla="*/ 97 w 296"/>
                <a:gd name="T25" fmla="*/ 186 h 289"/>
                <a:gd name="T26" fmla="*/ 69 w 296"/>
                <a:gd name="T27" fmla="*/ 170 h 289"/>
                <a:gd name="T28" fmla="*/ 78 w 296"/>
                <a:gd name="T29" fmla="*/ 181 h 289"/>
                <a:gd name="T30" fmla="*/ 56 w 296"/>
                <a:gd name="T31" fmla="*/ 157 h 289"/>
                <a:gd name="T32" fmla="*/ 38 w 296"/>
                <a:gd name="T33" fmla="*/ 136 h 289"/>
                <a:gd name="T34" fmla="*/ 81 w 296"/>
                <a:gd name="T35" fmla="*/ 156 h 289"/>
                <a:gd name="T36" fmla="*/ 78 w 296"/>
                <a:gd name="T37" fmla="*/ 150 h 289"/>
                <a:gd name="T38" fmla="*/ 45 w 296"/>
                <a:gd name="T39" fmla="*/ 132 h 289"/>
                <a:gd name="T40" fmla="*/ 67 w 296"/>
                <a:gd name="T41" fmla="*/ 130 h 289"/>
                <a:gd name="T42" fmla="*/ 61 w 296"/>
                <a:gd name="T43" fmla="*/ 127 h 289"/>
                <a:gd name="T44" fmla="*/ 41 w 296"/>
                <a:gd name="T45" fmla="*/ 98 h 289"/>
                <a:gd name="T46" fmla="*/ 43 w 296"/>
                <a:gd name="T47" fmla="*/ 127 h 289"/>
                <a:gd name="T48" fmla="*/ 67 w 296"/>
                <a:gd name="T49" fmla="*/ 112 h 289"/>
                <a:gd name="T50" fmla="*/ 50 w 296"/>
                <a:gd name="T51" fmla="*/ 101 h 289"/>
                <a:gd name="T52" fmla="*/ 274 w 296"/>
                <a:gd name="T53" fmla="*/ 76 h 289"/>
                <a:gd name="T54" fmla="*/ 269 w 296"/>
                <a:gd name="T55" fmla="*/ 54 h 289"/>
                <a:gd name="T56" fmla="*/ 256 w 296"/>
                <a:gd name="T57" fmla="*/ 49 h 289"/>
                <a:gd name="T58" fmla="*/ 217 w 296"/>
                <a:gd name="T59" fmla="*/ 53 h 289"/>
                <a:gd name="T60" fmla="*/ 190 w 296"/>
                <a:gd name="T61" fmla="*/ 38 h 289"/>
                <a:gd name="T62" fmla="*/ 162 w 296"/>
                <a:gd name="T63" fmla="*/ 11 h 289"/>
                <a:gd name="T64" fmla="*/ 137 w 296"/>
                <a:gd name="T65" fmla="*/ 4 h 289"/>
                <a:gd name="T66" fmla="*/ 125 w 296"/>
                <a:gd name="T67" fmla="*/ 18 h 289"/>
                <a:gd name="T68" fmla="*/ 108 w 296"/>
                <a:gd name="T69" fmla="*/ 45 h 289"/>
                <a:gd name="T70" fmla="*/ 90 w 296"/>
                <a:gd name="T71" fmla="*/ 62 h 289"/>
                <a:gd name="T72" fmla="*/ 74 w 296"/>
                <a:gd name="T73" fmla="*/ 76 h 289"/>
                <a:gd name="T74" fmla="*/ 50 w 296"/>
                <a:gd name="T75" fmla="*/ 69 h 289"/>
                <a:gd name="T76" fmla="*/ 13 w 296"/>
                <a:gd name="T77" fmla="*/ 78 h 289"/>
                <a:gd name="T78" fmla="*/ 4 w 296"/>
                <a:gd name="T79" fmla="*/ 91 h 289"/>
                <a:gd name="T80" fmla="*/ 14 w 296"/>
                <a:gd name="T81" fmla="*/ 112 h 289"/>
                <a:gd name="T82" fmla="*/ 20 w 296"/>
                <a:gd name="T83" fmla="*/ 123 h 289"/>
                <a:gd name="T84" fmla="*/ 27 w 296"/>
                <a:gd name="T85" fmla="*/ 118 h 289"/>
                <a:gd name="T86" fmla="*/ 31 w 296"/>
                <a:gd name="T87" fmla="*/ 112 h 289"/>
                <a:gd name="T88" fmla="*/ 52 w 296"/>
                <a:gd name="T89" fmla="*/ 91 h 289"/>
                <a:gd name="T90" fmla="*/ 90 w 296"/>
                <a:gd name="T91" fmla="*/ 156 h 289"/>
                <a:gd name="T92" fmla="*/ 85 w 296"/>
                <a:gd name="T93" fmla="*/ 163 h 289"/>
                <a:gd name="T94" fmla="*/ 108 w 296"/>
                <a:gd name="T95" fmla="*/ 194 h 289"/>
                <a:gd name="T96" fmla="*/ 121 w 296"/>
                <a:gd name="T97" fmla="*/ 204 h 289"/>
                <a:gd name="T98" fmla="*/ 123 w 296"/>
                <a:gd name="T99" fmla="*/ 213 h 289"/>
                <a:gd name="T100" fmla="*/ 152 w 296"/>
                <a:gd name="T101" fmla="*/ 213 h 289"/>
                <a:gd name="T102" fmla="*/ 197 w 296"/>
                <a:gd name="T103" fmla="*/ 248 h 289"/>
                <a:gd name="T104" fmla="*/ 191 w 296"/>
                <a:gd name="T105" fmla="*/ 231 h 289"/>
                <a:gd name="T106" fmla="*/ 137 w 296"/>
                <a:gd name="T107" fmla="*/ 166 h 289"/>
                <a:gd name="T108" fmla="*/ 126 w 296"/>
                <a:gd name="T109" fmla="*/ 138 h 289"/>
                <a:gd name="T110" fmla="*/ 112 w 296"/>
                <a:gd name="T111" fmla="*/ 119 h 289"/>
                <a:gd name="T112" fmla="*/ 143 w 296"/>
                <a:gd name="T113" fmla="*/ 109 h 289"/>
                <a:gd name="T114" fmla="*/ 173 w 296"/>
                <a:gd name="T115" fmla="*/ 92 h 289"/>
                <a:gd name="T116" fmla="*/ 200 w 296"/>
                <a:gd name="T117" fmla="*/ 100 h 289"/>
                <a:gd name="T118" fmla="*/ 236 w 296"/>
                <a:gd name="T119" fmla="*/ 100 h 289"/>
                <a:gd name="T120" fmla="*/ 260 w 296"/>
                <a:gd name="T121" fmla="*/ 105 h 289"/>
                <a:gd name="T122" fmla="*/ 282 w 296"/>
                <a:gd name="T123" fmla="*/ 114 h 289"/>
                <a:gd name="T124" fmla="*/ 291 w 296"/>
                <a:gd name="T125" fmla="*/ 98 h 2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6" h="289">
                  <a:moveTo>
                    <a:pt x="171" y="264"/>
                  </a:moveTo>
                  <a:lnTo>
                    <a:pt x="168" y="264"/>
                  </a:lnTo>
                  <a:lnTo>
                    <a:pt x="166" y="264"/>
                  </a:lnTo>
                  <a:lnTo>
                    <a:pt x="166" y="264"/>
                  </a:lnTo>
                  <a:lnTo>
                    <a:pt x="166" y="266"/>
                  </a:lnTo>
                  <a:lnTo>
                    <a:pt x="166" y="266"/>
                  </a:lnTo>
                  <a:lnTo>
                    <a:pt x="166" y="264"/>
                  </a:lnTo>
                  <a:lnTo>
                    <a:pt x="166" y="266"/>
                  </a:lnTo>
                  <a:lnTo>
                    <a:pt x="166" y="266"/>
                  </a:lnTo>
                  <a:lnTo>
                    <a:pt x="166" y="266"/>
                  </a:lnTo>
                  <a:lnTo>
                    <a:pt x="166" y="268"/>
                  </a:lnTo>
                  <a:lnTo>
                    <a:pt x="168" y="268"/>
                  </a:lnTo>
                  <a:lnTo>
                    <a:pt x="168" y="268"/>
                  </a:lnTo>
                  <a:lnTo>
                    <a:pt x="168" y="266"/>
                  </a:lnTo>
                  <a:lnTo>
                    <a:pt x="170" y="268"/>
                  </a:lnTo>
                  <a:lnTo>
                    <a:pt x="170" y="268"/>
                  </a:lnTo>
                  <a:lnTo>
                    <a:pt x="170" y="268"/>
                  </a:lnTo>
                  <a:lnTo>
                    <a:pt x="170" y="268"/>
                  </a:lnTo>
                  <a:lnTo>
                    <a:pt x="171" y="266"/>
                  </a:lnTo>
                  <a:lnTo>
                    <a:pt x="171" y="266"/>
                  </a:lnTo>
                  <a:lnTo>
                    <a:pt x="171" y="264"/>
                  </a:lnTo>
                  <a:lnTo>
                    <a:pt x="171" y="264"/>
                  </a:lnTo>
                  <a:close/>
                  <a:moveTo>
                    <a:pt x="209" y="268"/>
                  </a:moveTo>
                  <a:lnTo>
                    <a:pt x="208" y="266"/>
                  </a:lnTo>
                  <a:lnTo>
                    <a:pt x="208" y="268"/>
                  </a:lnTo>
                  <a:lnTo>
                    <a:pt x="204" y="266"/>
                  </a:lnTo>
                  <a:lnTo>
                    <a:pt x="206" y="266"/>
                  </a:lnTo>
                  <a:lnTo>
                    <a:pt x="206" y="266"/>
                  </a:lnTo>
                  <a:lnTo>
                    <a:pt x="206" y="266"/>
                  </a:lnTo>
                  <a:lnTo>
                    <a:pt x="204" y="266"/>
                  </a:lnTo>
                  <a:lnTo>
                    <a:pt x="202" y="266"/>
                  </a:lnTo>
                  <a:lnTo>
                    <a:pt x="200" y="264"/>
                  </a:lnTo>
                  <a:lnTo>
                    <a:pt x="197" y="264"/>
                  </a:lnTo>
                  <a:lnTo>
                    <a:pt x="197" y="264"/>
                  </a:lnTo>
                  <a:lnTo>
                    <a:pt x="197" y="264"/>
                  </a:lnTo>
                  <a:lnTo>
                    <a:pt x="195" y="264"/>
                  </a:lnTo>
                  <a:lnTo>
                    <a:pt x="195" y="264"/>
                  </a:lnTo>
                  <a:lnTo>
                    <a:pt x="195" y="264"/>
                  </a:lnTo>
                  <a:lnTo>
                    <a:pt x="193" y="264"/>
                  </a:lnTo>
                  <a:lnTo>
                    <a:pt x="195" y="262"/>
                  </a:lnTo>
                  <a:lnTo>
                    <a:pt x="195" y="262"/>
                  </a:lnTo>
                  <a:lnTo>
                    <a:pt x="195" y="262"/>
                  </a:lnTo>
                  <a:lnTo>
                    <a:pt x="193" y="262"/>
                  </a:lnTo>
                  <a:lnTo>
                    <a:pt x="193" y="264"/>
                  </a:lnTo>
                  <a:lnTo>
                    <a:pt x="191" y="264"/>
                  </a:lnTo>
                  <a:lnTo>
                    <a:pt x="191" y="264"/>
                  </a:lnTo>
                  <a:lnTo>
                    <a:pt x="193" y="266"/>
                  </a:lnTo>
                  <a:lnTo>
                    <a:pt x="193" y="266"/>
                  </a:lnTo>
                  <a:lnTo>
                    <a:pt x="195" y="264"/>
                  </a:lnTo>
                  <a:lnTo>
                    <a:pt x="213" y="269"/>
                  </a:lnTo>
                  <a:lnTo>
                    <a:pt x="211" y="269"/>
                  </a:lnTo>
                  <a:lnTo>
                    <a:pt x="209" y="268"/>
                  </a:lnTo>
                  <a:close/>
                  <a:moveTo>
                    <a:pt x="182" y="253"/>
                  </a:moveTo>
                  <a:lnTo>
                    <a:pt x="182" y="251"/>
                  </a:lnTo>
                  <a:lnTo>
                    <a:pt x="181" y="251"/>
                  </a:lnTo>
                  <a:lnTo>
                    <a:pt x="177" y="250"/>
                  </a:lnTo>
                  <a:lnTo>
                    <a:pt x="171" y="251"/>
                  </a:lnTo>
                  <a:lnTo>
                    <a:pt x="170" y="251"/>
                  </a:lnTo>
                  <a:lnTo>
                    <a:pt x="170" y="251"/>
                  </a:lnTo>
                  <a:lnTo>
                    <a:pt x="166" y="251"/>
                  </a:lnTo>
                  <a:lnTo>
                    <a:pt x="164" y="251"/>
                  </a:lnTo>
                  <a:lnTo>
                    <a:pt x="162" y="250"/>
                  </a:lnTo>
                  <a:lnTo>
                    <a:pt x="161" y="250"/>
                  </a:lnTo>
                  <a:lnTo>
                    <a:pt x="161" y="250"/>
                  </a:lnTo>
                  <a:lnTo>
                    <a:pt x="159" y="250"/>
                  </a:lnTo>
                  <a:lnTo>
                    <a:pt x="157" y="250"/>
                  </a:lnTo>
                  <a:lnTo>
                    <a:pt x="157" y="250"/>
                  </a:lnTo>
                  <a:lnTo>
                    <a:pt x="157" y="251"/>
                  </a:lnTo>
                  <a:lnTo>
                    <a:pt x="159" y="251"/>
                  </a:lnTo>
                  <a:lnTo>
                    <a:pt x="161" y="251"/>
                  </a:lnTo>
                  <a:lnTo>
                    <a:pt x="161" y="251"/>
                  </a:lnTo>
                  <a:lnTo>
                    <a:pt x="157" y="253"/>
                  </a:lnTo>
                  <a:lnTo>
                    <a:pt x="159" y="255"/>
                  </a:lnTo>
                  <a:lnTo>
                    <a:pt x="159" y="255"/>
                  </a:lnTo>
                  <a:lnTo>
                    <a:pt x="159" y="255"/>
                  </a:lnTo>
                  <a:lnTo>
                    <a:pt x="161" y="253"/>
                  </a:lnTo>
                  <a:lnTo>
                    <a:pt x="162" y="255"/>
                  </a:lnTo>
                  <a:lnTo>
                    <a:pt x="168" y="255"/>
                  </a:lnTo>
                  <a:lnTo>
                    <a:pt x="170" y="255"/>
                  </a:lnTo>
                  <a:lnTo>
                    <a:pt x="173" y="255"/>
                  </a:lnTo>
                  <a:lnTo>
                    <a:pt x="177" y="253"/>
                  </a:lnTo>
                  <a:lnTo>
                    <a:pt x="181" y="255"/>
                  </a:lnTo>
                  <a:lnTo>
                    <a:pt x="182" y="255"/>
                  </a:lnTo>
                  <a:lnTo>
                    <a:pt x="184" y="255"/>
                  </a:lnTo>
                  <a:lnTo>
                    <a:pt x="184" y="255"/>
                  </a:lnTo>
                  <a:lnTo>
                    <a:pt x="186" y="255"/>
                  </a:lnTo>
                  <a:lnTo>
                    <a:pt x="184" y="253"/>
                  </a:lnTo>
                  <a:lnTo>
                    <a:pt x="182" y="253"/>
                  </a:lnTo>
                  <a:close/>
                  <a:moveTo>
                    <a:pt x="249" y="286"/>
                  </a:moveTo>
                  <a:lnTo>
                    <a:pt x="249" y="286"/>
                  </a:lnTo>
                  <a:lnTo>
                    <a:pt x="247" y="286"/>
                  </a:lnTo>
                  <a:lnTo>
                    <a:pt x="247" y="284"/>
                  </a:lnTo>
                  <a:lnTo>
                    <a:pt x="247" y="284"/>
                  </a:lnTo>
                  <a:lnTo>
                    <a:pt x="247" y="282"/>
                  </a:lnTo>
                  <a:lnTo>
                    <a:pt x="247" y="280"/>
                  </a:lnTo>
                  <a:lnTo>
                    <a:pt x="247" y="278"/>
                  </a:lnTo>
                  <a:lnTo>
                    <a:pt x="246" y="278"/>
                  </a:lnTo>
                  <a:lnTo>
                    <a:pt x="246" y="278"/>
                  </a:lnTo>
                  <a:lnTo>
                    <a:pt x="244" y="278"/>
                  </a:lnTo>
                  <a:lnTo>
                    <a:pt x="244" y="278"/>
                  </a:lnTo>
                  <a:lnTo>
                    <a:pt x="244" y="278"/>
                  </a:lnTo>
                  <a:lnTo>
                    <a:pt x="244" y="277"/>
                  </a:lnTo>
                  <a:lnTo>
                    <a:pt x="242" y="277"/>
                  </a:lnTo>
                  <a:lnTo>
                    <a:pt x="240" y="277"/>
                  </a:lnTo>
                  <a:lnTo>
                    <a:pt x="238" y="275"/>
                  </a:lnTo>
                  <a:lnTo>
                    <a:pt x="236" y="275"/>
                  </a:lnTo>
                  <a:lnTo>
                    <a:pt x="227" y="268"/>
                  </a:lnTo>
                  <a:lnTo>
                    <a:pt x="226" y="268"/>
                  </a:lnTo>
                  <a:lnTo>
                    <a:pt x="224" y="266"/>
                  </a:lnTo>
                  <a:lnTo>
                    <a:pt x="222" y="264"/>
                  </a:lnTo>
                  <a:lnTo>
                    <a:pt x="220" y="262"/>
                  </a:lnTo>
                  <a:lnTo>
                    <a:pt x="218" y="262"/>
                  </a:lnTo>
                  <a:lnTo>
                    <a:pt x="218" y="262"/>
                  </a:lnTo>
                  <a:lnTo>
                    <a:pt x="217" y="259"/>
                  </a:lnTo>
                  <a:lnTo>
                    <a:pt x="217" y="259"/>
                  </a:lnTo>
                  <a:lnTo>
                    <a:pt x="217" y="257"/>
                  </a:lnTo>
                  <a:lnTo>
                    <a:pt x="217" y="257"/>
                  </a:lnTo>
                  <a:lnTo>
                    <a:pt x="217" y="255"/>
                  </a:lnTo>
                  <a:lnTo>
                    <a:pt x="215" y="255"/>
                  </a:lnTo>
                  <a:lnTo>
                    <a:pt x="215" y="255"/>
                  </a:lnTo>
                  <a:lnTo>
                    <a:pt x="215" y="255"/>
                  </a:lnTo>
                  <a:lnTo>
                    <a:pt x="213" y="255"/>
                  </a:lnTo>
                  <a:lnTo>
                    <a:pt x="211" y="255"/>
                  </a:lnTo>
                  <a:lnTo>
                    <a:pt x="211" y="255"/>
                  </a:lnTo>
                  <a:lnTo>
                    <a:pt x="209" y="255"/>
                  </a:lnTo>
                  <a:lnTo>
                    <a:pt x="209" y="255"/>
                  </a:lnTo>
                  <a:lnTo>
                    <a:pt x="208" y="257"/>
                  </a:lnTo>
                  <a:lnTo>
                    <a:pt x="209" y="257"/>
                  </a:lnTo>
                  <a:lnTo>
                    <a:pt x="211" y="257"/>
                  </a:lnTo>
                  <a:lnTo>
                    <a:pt x="211" y="257"/>
                  </a:lnTo>
                  <a:lnTo>
                    <a:pt x="211" y="259"/>
                  </a:lnTo>
                  <a:lnTo>
                    <a:pt x="211" y="259"/>
                  </a:lnTo>
                  <a:lnTo>
                    <a:pt x="213" y="260"/>
                  </a:lnTo>
                  <a:lnTo>
                    <a:pt x="211" y="260"/>
                  </a:lnTo>
                  <a:lnTo>
                    <a:pt x="209" y="257"/>
                  </a:lnTo>
                  <a:lnTo>
                    <a:pt x="208" y="259"/>
                  </a:lnTo>
                  <a:lnTo>
                    <a:pt x="208" y="259"/>
                  </a:lnTo>
                  <a:lnTo>
                    <a:pt x="208" y="257"/>
                  </a:lnTo>
                  <a:lnTo>
                    <a:pt x="206" y="257"/>
                  </a:lnTo>
                  <a:lnTo>
                    <a:pt x="204" y="255"/>
                  </a:lnTo>
                  <a:lnTo>
                    <a:pt x="204" y="255"/>
                  </a:lnTo>
                  <a:lnTo>
                    <a:pt x="204" y="255"/>
                  </a:lnTo>
                  <a:lnTo>
                    <a:pt x="202" y="255"/>
                  </a:lnTo>
                  <a:lnTo>
                    <a:pt x="202" y="255"/>
                  </a:lnTo>
                  <a:lnTo>
                    <a:pt x="202" y="255"/>
                  </a:lnTo>
                  <a:lnTo>
                    <a:pt x="202" y="255"/>
                  </a:lnTo>
                  <a:lnTo>
                    <a:pt x="202" y="255"/>
                  </a:lnTo>
                  <a:lnTo>
                    <a:pt x="202" y="255"/>
                  </a:lnTo>
                  <a:lnTo>
                    <a:pt x="200" y="255"/>
                  </a:lnTo>
                  <a:lnTo>
                    <a:pt x="200" y="255"/>
                  </a:lnTo>
                  <a:lnTo>
                    <a:pt x="200" y="255"/>
                  </a:lnTo>
                  <a:lnTo>
                    <a:pt x="199" y="255"/>
                  </a:lnTo>
                  <a:lnTo>
                    <a:pt x="199" y="255"/>
                  </a:lnTo>
                  <a:lnTo>
                    <a:pt x="199" y="255"/>
                  </a:lnTo>
                  <a:lnTo>
                    <a:pt x="199" y="255"/>
                  </a:lnTo>
                  <a:lnTo>
                    <a:pt x="199" y="253"/>
                  </a:lnTo>
                  <a:lnTo>
                    <a:pt x="199" y="253"/>
                  </a:lnTo>
                  <a:lnTo>
                    <a:pt x="199" y="253"/>
                  </a:lnTo>
                  <a:lnTo>
                    <a:pt x="199" y="253"/>
                  </a:lnTo>
                  <a:lnTo>
                    <a:pt x="197" y="251"/>
                  </a:lnTo>
                  <a:lnTo>
                    <a:pt x="195" y="251"/>
                  </a:lnTo>
                  <a:lnTo>
                    <a:pt x="188" y="248"/>
                  </a:lnTo>
                  <a:lnTo>
                    <a:pt x="184" y="248"/>
                  </a:lnTo>
                  <a:lnTo>
                    <a:pt x="179" y="248"/>
                  </a:lnTo>
                  <a:lnTo>
                    <a:pt x="179" y="248"/>
                  </a:lnTo>
                  <a:lnTo>
                    <a:pt x="177" y="246"/>
                  </a:lnTo>
                  <a:lnTo>
                    <a:pt x="175" y="246"/>
                  </a:lnTo>
                  <a:lnTo>
                    <a:pt x="175" y="246"/>
                  </a:lnTo>
                  <a:lnTo>
                    <a:pt x="175" y="246"/>
                  </a:lnTo>
                  <a:lnTo>
                    <a:pt x="177" y="246"/>
                  </a:lnTo>
                  <a:lnTo>
                    <a:pt x="177" y="248"/>
                  </a:lnTo>
                  <a:lnTo>
                    <a:pt x="177" y="248"/>
                  </a:lnTo>
                  <a:lnTo>
                    <a:pt x="177" y="248"/>
                  </a:lnTo>
                  <a:lnTo>
                    <a:pt x="177" y="250"/>
                  </a:lnTo>
                  <a:lnTo>
                    <a:pt x="177" y="250"/>
                  </a:lnTo>
                  <a:lnTo>
                    <a:pt x="179" y="250"/>
                  </a:lnTo>
                  <a:lnTo>
                    <a:pt x="181" y="250"/>
                  </a:lnTo>
                  <a:lnTo>
                    <a:pt x="186" y="250"/>
                  </a:lnTo>
                  <a:lnTo>
                    <a:pt x="186" y="250"/>
                  </a:lnTo>
                  <a:lnTo>
                    <a:pt x="186" y="251"/>
                  </a:lnTo>
                  <a:lnTo>
                    <a:pt x="188" y="251"/>
                  </a:lnTo>
                  <a:lnTo>
                    <a:pt x="190" y="251"/>
                  </a:lnTo>
                  <a:lnTo>
                    <a:pt x="193" y="255"/>
                  </a:lnTo>
                  <a:lnTo>
                    <a:pt x="197" y="255"/>
                  </a:lnTo>
                  <a:lnTo>
                    <a:pt x="197" y="257"/>
                  </a:lnTo>
                  <a:lnTo>
                    <a:pt x="197" y="259"/>
                  </a:lnTo>
                  <a:lnTo>
                    <a:pt x="202" y="259"/>
                  </a:lnTo>
                  <a:lnTo>
                    <a:pt x="204" y="260"/>
                  </a:lnTo>
                  <a:lnTo>
                    <a:pt x="208" y="260"/>
                  </a:lnTo>
                  <a:lnTo>
                    <a:pt x="209" y="262"/>
                  </a:lnTo>
                  <a:lnTo>
                    <a:pt x="211" y="262"/>
                  </a:lnTo>
                  <a:lnTo>
                    <a:pt x="213" y="264"/>
                  </a:lnTo>
                  <a:lnTo>
                    <a:pt x="213" y="264"/>
                  </a:lnTo>
                  <a:lnTo>
                    <a:pt x="213" y="264"/>
                  </a:lnTo>
                  <a:lnTo>
                    <a:pt x="213" y="264"/>
                  </a:lnTo>
                  <a:lnTo>
                    <a:pt x="213" y="264"/>
                  </a:lnTo>
                  <a:lnTo>
                    <a:pt x="213" y="264"/>
                  </a:lnTo>
                  <a:lnTo>
                    <a:pt x="213" y="264"/>
                  </a:lnTo>
                  <a:lnTo>
                    <a:pt x="213" y="262"/>
                  </a:lnTo>
                  <a:lnTo>
                    <a:pt x="213" y="262"/>
                  </a:lnTo>
                  <a:lnTo>
                    <a:pt x="211" y="260"/>
                  </a:lnTo>
                  <a:lnTo>
                    <a:pt x="211" y="260"/>
                  </a:lnTo>
                  <a:lnTo>
                    <a:pt x="213" y="262"/>
                  </a:lnTo>
                  <a:lnTo>
                    <a:pt x="213" y="262"/>
                  </a:lnTo>
                  <a:lnTo>
                    <a:pt x="213" y="262"/>
                  </a:lnTo>
                  <a:lnTo>
                    <a:pt x="215" y="262"/>
                  </a:lnTo>
                  <a:lnTo>
                    <a:pt x="215" y="262"/>
                  </a:lnTo>
                  <a:lnTo>
                    <a:pt x="215" y="262"/>
                  </a:lnTo>
                  <a:lnTo>
                    <a:pt x="215" y="262"/>
                  </a:lnTo>
                  <a:lnTo>
                    <a:pt x="215" y="262"/>
                  </a:lnTo>
                  <a:lnTo>
                    <a:pt x="215" y="262"/>
                  </a:lnTo>
                  <a:lnTo>
                    <a:pt x="217" y="262"/>
                  </a:lnTo>
                  <a:lnTo>
                    <a:pt x="218" y="264"/>
                  </a:lnTo>
                  <a:lnTo>
                    <a:pt x="220" y="264"/>
                  </a:lnTo>
                  <a:lnTo>
                    <a:pt x="220" y="264"/>
                  </a:lnTo>
                  <a:lnTo>
                    <a:pt x="220" y="266"/>
                  </a:lnTo>
                  <a:lnTo>
                    <a:pt x="224" y="268"/>
                  </a:lnTo>
                  <a:lnTo>
                    <a:pt x="226" y="269"/>
                  </a:lnTo>
                  <a:lnTo>
                    <a:pt x="227" y="269"/>
                  </a:lnTo>
                  <a:lnTo>
                    <a:pt x="227" y="269"/>
                  </a:lnTo>
                  <a:lnTo>
                    <a:pt x="227" y="269"/>
                  </a:lnTo>
                  <a:lnTo>
                    <a:pt x="227" y="271"/>
                  </a:lnTo>
                  <a:lnTo>
                    <a:pt x="229" y="271"/>
                  </a:lnTo>
                  <a:lnTo>
                    <a:pt x="227" y="271"/>
                  </a:lnTo>
                  <a:lnTo>
                    <a:pt x="229" y="273"/>
                  </a:lnTo>
                  <a:lnTo>
                    <a:pt x="229" y="273"/>
                  </a:lnTo>
                  <a:lnTo>
                    <a:pt x="229" y="273"/>
                  </a:lnTo>
                  <a:lnTo>
                    <a:pt x="231" y="273"/>
                  </a:lnTo>
                  <a:lnTo>
                    <a:pt x="231" y="273"/>
                  </a:lnTo>
                  <a:lnTo>
                    <a:pt x="233" y="275"/>
                  </a:lnTo>
                  <a:lnTo>
                    <a:pt x="236" y="275"/>
                  </a:lnTo>
                  <a:lnTo>
                    <a:pt x="236" y="275"/>
                  </a:lnTo>
                  <a:lnTo>
                    <a:pt x="236" y="277"/>
                  </a:lnTo>
                  <a:lnTo>
                    <a:pt x="236" y="277"/>
                  </a:lnTo>
                  <a:lnTo>
                    <a:pt x="236" y="278"/>
                  </a:lnTo>
                  <a:lnTo>
                    <a:pt x="236" y="278"/>
                  </a:lnTo>
                  <a:lnTo>
                    <a:pt x="246" y="284"/>
                  </a:lnTo>
                  <a:lnTo>
                    <a:pt x="246" y="286"/>
                  </a:lnTo>
                  <a:lnTo>
                    <a:pt x="247" y="286"/>
                  </a:lnTo>
                  <a:lnTo>
                    <a:pt x="249" y="286"/>
                  </a:lnTo>
                  <a:lnTo>
                    <a:pt x="249" y="287"/>
                  </a:lnTo>
                  <a:lnTo>
                    <a:pt x="251" y="289"/>
                  </a:lnTo>
                  <a:lnTo>
                    <a:pt x="251" y="287"/>
                  </a:lnTo>
                  <a:lnTo>
                    <a:pt x="249" y="287"/>
                  </a:lnTo>
                  <a:lnTo>
                    <a:pt x="249" y="286"/>
                  </a:lnTo>
                  <a:close/>
                  <a:moveTo>
                    <a:pt x="137" y="244"/>
                  </a:moveTo>
                  <a:lnTo>
                    <a:pt x="137" y="244"/>
                  </a:lnTo>
                  <a:lnTo>
                    <a:pt x="137" y="244"/>
                  </a:lnTo>
                  <a:lnTo>
                    <a:pt x="137" y="244"/>
                  </a:lnTo>
                  <a:lnTo>
                    <a:pt x="135" y="244"/>
                  </a:lnTo>
                  <a:lnTo>
                    <a:pt x="135" y="244"/>
                  </a:lnTo>
                  <a:lnTo>
                    <a:pt x="135" y="244"/>
                  </a:lnTo>
                  <a:lnTo>
                    <a:pt x="135" y="244"/>
                  </a:lnTo>
                  <a:lnTo>
                    <a:pt x="134" y="242"/>
                  </a:lnTo>
                  <a:lnTo>
                    <a:pt x="132" y="242"/>
                  </a:lnTo>
                  <a:lnTo>
                    <a:pt x="130" y="244"/>
                  </a:lnTo>
                  <a:lnTo>
                    <a:pt x="128" y="244"/>
                  </a:lnTo>
                  <a:lnTo>
                    <a:pt x="128" y="244"/>
                  </a:lnTo>
                  <a:lnTo>
                    <a:pt x="128" y="244"/>
                  </a:lnTo>
                  <a:lnTo>
                    <a:pt x="128" y="244"/>
                  </a:lnTo>
                  <a:lnTo>
                    <a:pt x="128" y="244"/>
                  </a:lnTo>
                  <a:lnTo>
                    <a:pt x="128" y="246"/>
                  </a:lnTo>
                  <a:lnTo>
                    <a:pt x="128" y="246"/>
                  </a:lnTo>
                  <a:lnTo>
                    <a:pt x="130" y="246"/>
                  </a:lnTo>
                  <a:lnTo>
                    <a:pt x="130" y="246"/>
                  </a:lnTo>
                  <a:lnTo>
                    <a:pt x="130" y="248"/>
                  </a:lnTo>
                  <a:lnTo>
                    <a:pt x="128" y="248"/>
                  </a:lnTo>
                  <a:lnTo>
                    <a:pt x="130" y="248"/>
                  </a:lnTo>
                  <a:lnTo>
                    <a:pt x="132" y="248"/>
                  </a:lnTo>
                  <a:lnTo>
                    <a:pt x="135" y="246"/>
                  </a:lnTo>
                  <a:lnTo>
                    <a:pt x="137" y="246"/>
                  </a:lnTo>
                  <a:lnTo>
                    <a:pt x="137" y="246"/>
                  </a:lnTo>
                  <a:lnTo>
                    <a:pt x="137" y="246"/>
                  </a:lnTo>
                  <a:lnTo>
                    <a:pt x="137" y="244"/>
                  </a:lnTo>
                  <a:lnTo>
                    <a:pt x="137" y="244"/>
                  </a:lnTo>
                  <a:lnTo>
                    <a:pt x="137" y="244"/>
                  </a:lnTo>
                  <a:lnTo>
                    <a:pt x="137" y="244"/>
                  </a:lnTo>
                  <a:close/>
                  <a:moveTo>
                    <a:pt x="161" y="241"/>
                  </a:moveTo>
                  <a:lnTo>
                    <a:pt x="184" y="241"/>
                  </a:lnTo>
                  <a:lnTo>
                    <a:pt x="182" y="239"/>
                  </a:lnTo>
                  <a:lnTo>
                    <a:pt x="181" y="239"/>
                  </a:lnTo>
                  <a:lnTo>
                    <a:pt x="177" y="239"/>
                  </a:lnTo>
                  <a:lnTo>
                    <a:pt x="173" y="239"/>
                  </a:lnTo>
                  <a:lnTo>
                    <a:pt x="170" y="239"/>
                  </a:lnTo>
                  <a:lnTo>
                    <a:pt x="170" y="239"/>
                  </a:lnTo>
                  <a:lnTo>
                    <a:pt x="168" y="237"/>
                  </a:lnTo>
                  <a:lnTo>
                    <a:pt x="168" y="239"/>
                  </a:lnTo>
                  <a:lnTo>
                    <a:pt x="162" y="239"/>
                  </a:lnTo>
                  <a:lnTo>
                    <a:pt x="162" y="239"/>
                  </a:lnTo>
                  <a:lnTo>
                    <a:pt x="161" y="237"/>
                  </a:lnTo>
                  <a:lnTo>
                    <a:pt x="159" y="237"/>
                  </a:lnTo>
                  <a:lnTo>
                    <a:pt x="159" y="237"/>
                  </a:lnTo>
                  <a:lnTo>
                    <a:pt x="161" y="237"/>
                  </a:lnTo>
                  <a:lnTo>
                    <a:pt x="161" y="237"/>
                  </a:lnTo>
                  <a:lnTo>
                    <a:pt x="161" y="237"/>
                  </a:lnTo>
                  <a:lnTo>
                    <a:pt x="159" y="235"/>
                  </a:lnTo>
                  <a:lnTo>
                    <a:pt x="159" y="235"/>
                  </a:lnTo>
                  <a:lnTo>
                    <a:pt x="159" y="235"/>
                  </a:lnTo>
                  <a:lnTo>
                    <a:pt x="159" y="235"/>
                  </a:lnTo>
                  <a:lnTo>
                    <a:pt x="157" y="233"/>
                  </a:lnTo>
                  <a:lnTo>
                    <a:pt x="155" y="233"/>
                  </a:lnTo>
                  <a:lnTo>
                    <a:pt x="155" y="233"/>
                  </a:lnTo>
                  <a:lnTo>
                    <a:pt x="155" y="233"/>
                  </a:lnTo>
                  <a:lnTo>
                    <a:pt x="155" y="235"/>
                  </a:lnTo>
                  <a:lnTo>
                    <a:pt x="155" y="235"/>
                  </a:lnTo>
                  <a:lnTo>
                    <a:pt x="153" y="233"/>
                  </a:lnTo>
                  <a:lnTo>
                    <a:pt x="152" y="233"/>
                  </a:lnTo>
                  <a:lnTo>
                    <a:pt x="152" y="233"/>
                  </a:lnTo>
                  <a:lnTo>
                    <a:pt x="152" y="233"/>
                  </a:lnTo>
                  <a:lnTo>
                    <a:pt x="153" y="235"/>
                  </a:lnTo>
                  <a:lnTo>
                    <a:pt x="155" y="237"/>
                  </a:lnTo>
                  <a:lnTo>
                    <a:pt x="153" y="237"/>
                  </a:lnTo>
                  <a:lnTo>
                    <a:pt x="152" y="235"/>
                  </a:lnTo>
                  <a:lnTo>
                    <a:pt x="150" y="233"/>
                  </a:lnTo>
                  <a:lnTo>
                    <a:pt x="148" y="235"/>
                  </a:lnTo>
                  <a:lnTo>
                    <a:pt x="148" y="235"/>
                  </a:lnTo>
                  <a:lnTo>
                    <a:pt x="148" y="235"/>
                  </a:lnTo>
                  <a:lnTo>
                    <a:pt x="148" y="235"/>
                  </a:lnTo>
                  <a:lnTo>
                    <a:pt x="148" y="235"/>
                  </a:lnTo>
                  <a:lnTo>
                    <a:pt x="146" y="235"/>
                  </a:lnTo>
                  <a:lnTo>
                    <a:pt x="146" y="235"/>
                  </a:lnTo>
                  <a:lnTo>
                    <a:pt x="144" y="235"/>
                  </a:lnTo>
                  <a:lnTo>
                    <a:pt x="144" y="235"/>
                  </a:lnTo>
                  <a:lnTo>
                    <a:pt x="144" y="235"/>
                  </a:lnTo>
                  <a:lnTo>
                    <a:pt x="144" y="235"/>
                  </a:lnTo>
                  <a:lnTo>
                    <a:pt x="146" y="237"/>
                  </a:lnTo>
                  <a:lnTo>
                    <a:pt x="146" y="237"/>
                  </a:lnTo>
                  <a:lnTo>
                    <a:pt x="148" y="237"/>
                  </a:lnTo>
                  <a:lnTo>
                    <a:pt x="150" y="237"/>
                  </a:lnTo>
                  <a:lnTo>
                    <a:pt x="153" y="239"/>
                  </a:lnTo>
                  <a:lnTo>
                    <a:pt x="159" y="241"/>
                  </a:lnTo>
                  <a:lnTo>
                    <a:pt x="161" y="241"/>
                  </a:lnTo>
                  <a:close/>
                  <a:moveTo>
                    <a:pt x="146" y="226"/>
                  </a:moveTo>
                  <a:lnTo>
                    <a:pt x="146" y="226"/>
                  </a:lnTo>
                  <a:lnTo>
                    <a:pt x="146" y="226"/>
                  </a:lnTo>
                  <a:lnTo>
                    <a:pt x="146" y="226"/>
                  </a:lnTo>
                  <a:lnTo>
                    <a:pt x="146" y="226"/>
                  </a:lnTo>
                  <a:lnTo>
                    <a:pt x="146" y="226"/>
                  </a:lnTo>
                  <a:lnTo>
                    <a:pt x="146" y="228"/>
                  </a:lnTo>
                  <a:lnTo>
                    <a:pt x="150" y="230"/>
                  </a:lnTo>
                  <a:lnTo>
                    <a:pt x="153" y="231"/>
                  </a:lnTo>
                  <a:lnTo>
                    <a:pt x="157" y="231"/>
                  </a:lnTo>
                  <a:lnTo>
                    <a:pt x="166" y="231"/>
                  </a:lnTo>
                  <a:lnTo>
                    <a:pt x="168" y="230"/>
                  </a:lnTo>
                  <a:lnTo>
                    <a:pt x="168" y="230"/>
                  </a:lnTo>
                  <a:lnTo>
                    <a:pt x="170" y="230"/>
                  </a:lnTo>
                  <a:lnTo>
                    <a:pt x="170" y="230"/>
                  </a:lnTo>
                  <a:lnTo>
                    <a:pt x="170" y="228"/>
                  </a:lnTo>
                  <a:lnTo>
                    <a:pt x="170" y="228"/>
                  </a:lnTo>
                  <a:lnTo>
                    <a:pt x="170" y="226"/>
                  </a:lnTo>
                  <a:lnTo>
                    <a:pt x="168" y="228"/>
                  </a:lnTo>
                  <a:lnTo>
                    <a:pt x="168" y="226"/>
                  </a:lnTo>
                  <a:lnTo>
                    <a:pt x="168" y="226"/>
                  </a:lnTo>
                  <a:lnTo>
                    <a:pt x="166" y="226"/>
                  </a:lnTo>
                  <a:lnTo>
                    <a:pt x="166" y="226"/>
                  </a:lnTo>
                  <a:lnTo>
                    <a:pt x="166" y="226"/>
                  </a:lnTo>
                  <a:lnTo>
                    <a:pt x="166" y="226"/>
                  </a:lnTo>
                  <a:lnTo>
                    <a:pt x="164" y="226"/>
                  </a:lnTo>
                  <a:lnTo>
                    <a:pt x="166" y="226"/>
                  </a:lnTo>
                  <a:lnTo>
                    <a:pt x="166" y="224"/>
                  </a:lnTo>
                  <a:lnTo>
                    <a:pt x="159" y="222"/>
                  </a:lnTo>
                  <a:lnTo>
                    <a:pt x="150" y="222"/>
                  </a:lnTo>
                  <a:lnTo>
                    <a:pt x="148" y="222"/>
                  </a:lnTo>
                  <a:lnTo>
                    <a:pt x="148" y="222"/>
                  </a:lnTo>
                  <a:lnTo>
                    <a:pt x="146" y="222"/>
                  </a:lnTo>
                  <a:lnTo>
                    <a:pt x="148" y="224"/>
                  </a:lnTo>
                  <a:lnTo>
                    <a:pt x="148" y="224"/>
                  </a:lnTo>
                  <a:lnTo>
                    <a:pt x="148" y="224"/>
                  </a:lnTo>
                  <a:lnTo>
                    <a:pt x="146" y="226"/>
                  </a:lnTo>
                  <a:lnTo>
                    <a:pt x="146" y="226"/>
                  </a:lnTo>
                  <a:lnTo>
                    <a:pt x="148" y="226"/>
                  </a:lnTo>
                  <a:lnTo>
                    <a:pt x="146" y="226"/>
                  </a:lnTo>
                  <a:lnTo>
                    <a:pt x="146" y="226"/>
                  </a:lnTo>
                  <a:close/>
                  <a:moveTo>
                    <a:pt x="144" y="226"/>
                  </a:moveTo>
                  <a:lnTo>
                    <a:pt x="144" y="224"/>
                  </a:lnTo>
                  <a:lnTo>
                    <a:pt x="143" y="222"/>
                  </a:lnTo>
                  <a:lnTo>
                    <a:pt x="143" y="222"/>
                  </a:lnTo>
                  <a:lnTo>
                    <a:pt x="141" y="222"/>
                  </a:lnTo>
                  <a:lnTo>
                    <a:pt x="141" y="221"/>
                  </a:lnTo>
                  <a:lnTo>
                    <a:pt x="139" y="221"/>
                  </a:lnTo>
                  <a:lnTo>
                    <a:pt x="135" y="221"/>
                  </a:lnTo>
                  <a:lnTo>
                    <a:pt x="135" y="221"/>
                  </a:lnTo>
                  <a:lnTo>
                    <a:pt x="135" y="221"/>
                  </a:lnTo>
                  <a:lnTo>
                    <a:pt x="135" y="222"/>
                  </a:lnTo>
                  <a:lnTo>
                    <a:pt x="135" y="222"/>
                  </a:lnTo>
                  <a:lnTo>
                    <a:pt x="135" y="222"/>
                  </a:lnTo>
                  <a:lnTo>
                    <a:pt x="135" y="222"/>
                  </a:lnTo>
                  <a:lnTo>
                    <a:pt x="135" y="222"/>
                  </a:lnTo>
                  <a:lnTo>
                    <a:pt x="135" y="222"/>
                  </a:lnTo>
                  <a:lnTo>
                    <a:pt x="137" y="222"/>
                  </a:lnTo>
                  <a:lnTo>
                    <a:pt x="139" y="224"/>
                  </a:lnTo>
                  <a:lnTo>
                    <a:pt x="143" y="226"/>
                  </a:lnTo>
                  <a:lnTo>
                    <a:pt x="144" y="226"/>
                  </a:lnTo>
                  <a:lnTo>
                    <a:pt x="144" y="226"/>
                  </a:lnTo>
                  <a:close/>
                  <a:moveTo>
                    <a:pt x="137" y="215"/>
                  </a:moveTo>
                  <a:lnTo>
                    <a:pt x="137" y="215"/>
                  </a:lnTo>
                  <a:lnTo>
                    <a:pt x="135" y="215"/>
                  </a:lnTo>
                  <a:lnTo>
                    <a:pt x="135" y="215"/>
                  </a:lnTo>
                  <a:lnTo>
                    <a:pt x="135" y="215"/>
                  </a:lnTo>
                  <a:lnTo>
                    <a:pt x="135" y="215"/>
                  </a:lnTo>
                  <a:lnTo>
                    <a:pt x="137" y="215"/>
                  </a:lnTo>
                  <a:lnTo>
                    <a:pt x="137" y="215"/>
                  </a:lnTo>
                  <a:lnTo>
                    <a:pt x="139" y="215"/>
                  </a:lnTo>
                  <a:lnTo>
                    <a:pt x="139" y="215"/>
                  </a:lnTo>
                  <a:lnTo>
                    <a:pt x="139" y="215"/>
                  </a:lnTo>
                  <a:lnTo>
                    <a:pt x="143" y="215"/>
                  </a:lnTo>
                  <a:lnTo>
                    <a:pt x="144" y="215"/>
                  </a:lnTo>
                  <a:lnTo>
                    <a:pt x="144" y="215"/>
                  </a:lnTo>
                  <a:lnTo>
                    <a:pt x="143" y="215"/>
                  </a:lnTo>
                  <a:lnTo>
                    <a:pt x="141" y="213"/>
                  </a:lnTo>
                  <a:lnTo>
                    <a:pt x="139" y="213"/>
                  </a:lnTo>
                  <a:lnTo>
                    <a:pt x="137" y="213"/>
                  </a:lnTo>
                  <a:lnTo>
                    <a:pt x="137" y="215"/>
                  </a:lnTo>
                  <a:lnTo>
                    <a:pt x="137" y="215"/>
                  </a:lnTo>
                  <a:lnTo>
                    <a:pt x="137" y="215"/>
                  </a:lnTo>
                  <a:close/>
                  <a:moveTo>
                    <a:pt x="108" y="204"/>
                  </a:moveTo>
                  <a:lnTo>
                    <a:pt x="108" y="203"/>
                  </a:lnTo>
                  <a:lnTo>
                    <a:pt x="108" y="203"/>
                  </a:lnTo>
                  <a:lnTo>
                    <a:pt x="106" y="203"/>
                  </a:lnTo>
                  <a:lnTo>
                    <a:pt x="106" y="203"/>
                  </a:lnTo>
                  <a:lnTo>
                    <a:pt x="106" y="203"/>
                  </a:lnTo>
                  <a:lnTo>
                    <a:pt x="105" y="203"/>
                  </a:lnTo>
                  <a:lnTo>
                    <a:pt x="106" y="203"/>
                  </a:lnTo>
                  <a:lnTo>
                    <a:pt x="108" y="204"/>
                  </a:lnTo>
                  <a:lnTo>
                    <a:pt x="108" y="206"/>
                  </a:lnTo>
                  <a:lnTo>
                    <a:pt x="110" y="204"/>
                  </a:lnTo>
                  <a:lnTo>
                    <a:pt x="112" y="206"/>
                  </a:lnTo>
                  <a:lnTo>
                    <a:pt x="108" y="204"/>
                  </a:lnTo>
                  <a:lnTo>
                    <a:pt x="108" y="204"/>
                  </a:lnTo>
                  <a:close/>
                  <a:moveTo>
                    <a:pt x="92" y="194"/>
                  </a:moveTo>
                  <a:lnTo>
                    <a:pt x="92" y="194"/>
                  </a:lnTo>
                  <a:lnTo>
                    <a:pt x="88" y="190"/>
                  </a:lnTo>
                  <a:lnTo>
                    <a:pt x="88" y="190"/>
                  </a:lnTo>
                  <a:lnTo>
                    <a:pt x="87" y="188"/>
                  </a:lnTo>
                  <a:lnTo>
                    <a:pt x="87" y="188"/>
                  </a:lnTo>
                  <a:lnTo>
                    <a:pt x="87" y="190"/>
                  </a:lnTo>
                  <a:lnTo>
                    <a:pt x="88" y="190"/>
                  </a:lnTo>
                  <a:lnTo>
                    <a:pt x="88" y="192"/>
                  </a:lnTo>
                  <a:lnTo>
                    <a:pt x="90" y="192"/>
                  </a:lnTo>
                  <a:lnTo>
                    <a:pt x="90" y="194"/>
                  </a:lnTo>
                  <a:lnTo>
                    <a:pt x="92" y="194"/>
                  </a:lnTo>
                  <a:lnTo>
                    <a:pt x="94" y="195"/>
                  </a:lnTo>
                  <a:lnTo>
                    <a:pt x="96" y="195"/>
                  </a:lnTo>
                  <a:lnTo>
                    <a:pt x="94" y="195"/>
                  </a:lnTo>
                  <a:lnTo>
                    <a:pt x="92" y="194"/>
                  </a:lnTo>
                  <a:close/>
                  <a:moveTo>
                    <a:pt x="97" y="186"/>
                  </a:moveTo>
                  <a:lnTo>
                    <a:pt x="96" y="186"/>
                  </a:lnTo>
                  <a:lnTo>
                    <a:pt x="96" y="185"/>
                  </a:lnTo>
                  <a:lnTo>
                    <a:pt x="96" y="185"/>
                  </a:lnTo>
                  <a:lnTo>
                    <a:pt x="96" y="185"/>
                  </a:lnTo>
                  <a:lnTo>
                    <a:pt x="96" y="185"/>
                  </a:lnTo>
                  <a:lnTo>
                    <a:pt x="94" y="185"/>
                  </a:lnTo>
                  <a:lnTo>
                    <a:pt x="94" y="183"/>
                  </a:lnTo>
                  <a:lnTo>
                    <a:pt x="94" y="183"/>
                  </a:lnTo>
                  <a:lnTo>
                    <a:pt x="94" y="183"/>
                  </a:lnTo>
                  <a:lnTo>
                    <a:pt x="92" y="183"/>
                  </a:lnTo>
                  <a:lnTo>
                    <a:pt x="90" y="179"/>
                  </a:lnTo>
                  <a:lnTo>
                    <a:pt x="88" y="179"/>
                  </a:lnTo>
                  <a:lnTo>
                    <a:pt x="88" y="179"/>
                  </a:lnTo>
                  <a:lnTo>
                    <a:pt x="88" y="181"/>
                  </a:lnTo>
                  <a:lnTo>
                    <a:pt x="90" y="183"/>
                  </a:lnTo>
                  <a:lnTo>
                    <a:pt x="90" y="183"/>
                  </a:lnTo>
                  <a:lnTo>
                    <a:pt x="90" y="183"/>
                  </a:lnTo>
                  <a:lnTo>
                    <a:pt x="92" y="185"/>
                  </a:lnTo>
                  <a:lnTo>
                    <a:pt x="92" y="185"/>
                  </a:lnTo>
                  <a:lnTo>
                    <a:pt x="94" y="185"/>
                  </a:lnTo>
                  <a:lnTo>
                    <a:pt x="92" y="185"/>
                  </a:lnTo>
                  <a:lnTo>
                    <a:pt x="92" y="185"/>
                  </a:lnTo>
                  <a:lnTo>
                    <a:pt x="94" y="186"/>
                  </a:lnTo>
                  <a:lnTo>
                    <a:pt x="94" y="186"/>
                  </a:lnTo>
                  <a:lnTo>
                    <a:pt x="96" y="186"/>
                  </a:lnTo>
                  <a:lnTo>
                    <a:pt x="96" y="186"/>
                  </a:lnTo>
                  <a:lnTo>
                    <a:pt x="96" y="186"/>
                  </a:lnTo>
                  <a:lnTo>
                    <a:pt x="96" y="188"/>
                  </a:lnTo>
                  <a:lnTo>
                    <a:pt x="96" y="188"/>
                  </a:lnTo>
                  <a:lnTo>
                    <a:pt x="96" y="188"/>
                  </a:lnTo>
                  <a:lnTo>
                    <a:pt x="97" y="188"/>
                  </a:lnTo>
                  <a:lnTo>
                    <a:pt x="97" y="188"/>
                  </a:lnTo>
                  <a:lnTo>
                    <a:pt x="97" y="188"/>
                  </a:lnTo>
                  <a:lnTo>
                    <a:pt x="97" y="188"/>
                  </a:lnTo>
                  <a:lnTo>
                    <a:pt x="97" y="186"/>
                  </a:lnTo>
                  <a:close/>
                  <a:moveTo>
                    <a:pt x="87" y="179"/>
                  </a:moveTo>
                  <a:lnTo>
                    <a:pt x="88" y="179"/>
                  </a:lnTo>
                  <a:lnTo>
                    <a:pt x="88" y="177"/>
                  </a:lnTo>
                  <a:lnTo>
                    <a:pt x="87" y="175"/>
                  </a:lnTo>
                  <a:lnTo>
                    <a:pt x="78" y="168"/>
                  </a:lnTo>
                  <a:lnTo>
                    <a:pt x="79" y="170"/>
                  </a:lnTo>
                  <a:lnTo>
                    <a:pt x="79" y="170"/>
                  </a:lnTo>
                  <a:lnTo>
                    <a:pt x="79" y="170"/>
                  </a:lnTo>
                  <a:lnTo>
                    <a:pt x="79" y="170"/>
                  </a:lnTo>
                  <a:lnTo>
                    <a:pt x="79" y="170"/>
                  </a:lnTo>
                  <a:lnTo>
                    <a:pt x="79" y="172"/>
                  </a:lnTo>
                  <a:lnTo>
                    <a:pt x="79" y="172"/>
                  </a:lnTo>
                  <a:lnTo>
                    <a:pt x="81" y="174"/>
                  </a:lnTo>
                  <a:lnTo>
                    <a:pt x="83" y="175"/>
                  </a:lnTo>
                  <a:lnTo>
                    <a:pt x="83" y="175"/>
                  </a:lnTo>
                  <a:lnTo>
                    <a:pt x="85" y="177"/>
                  </a:lnTo>
                  <a:lnTo>
                    <a:pt x="85" y="175"/>
                  </a:lnTo>
                  <a:lnTo>
                    <a:pt x="85" y="177"/>
                  </a:lnTo>
                  <a:lnTo>
                    <a:pt x="85" y="177"/>
                  </a:lnTo>
                  <a:lnTo>
                    <a:pt x="85" y="177"/>
                  </a:lnTo>
                  <a:lnTo>
                    <a:pt x="85" y="177"/>
                  </a:lnTo>
                  <a:lnTo>
                    <a:pt x="87" y="177"/>
                  </a:lnTo>
                  <a:lnTo>
                    <a:pt x="87" y="177"/>
                  </a:lnTo>
                  <a:lnTo>
                    <a:pt x="87" y="177"/>
                  </a:lnTo>
                  <a:lnTo>
                    <a:pt x="87" y="179"/>
                  </a:lnTo>
                  <a:close/>
                  <a:moveTo>
                    <a:pt x="69" y="170"/>
                  </a:moveTo>
                  <a:lnTo>
                    <a:pt x="69" y="170"/>
                  </a:lnTo>
                  <a:lnTo>
                    <a:pt x="67" y="170"/>
                  </a:lnTo>
                  <a:lnTo>
                    <a:pt x="67" y="170"/>
                  </a:lnTo>
                  <a:lnTo>
                    <a:pt x="67" y="170"/>
                  </a:lnTo>
                  <a:lnTo>
                    <a:pt x="67" y="168"/>
                  </a:lnTo>
                  <a:lnTo>
                    <a:pt x="67" y="170"/>
                  </a:lnTo>
                  <a:lnTo>
                    <a:pt x="67" y="170"/>
                  </a:lnTo>
                  <a:lnTo>
                    <a:pt x="69" y="170"/>
                  </a:lnTo>
                  <a:lnTo>
                    <a:pt x="69" y="170"/>
                  </a:lnTo>
                  <a:lnTo>
                    <a:pt x="69" y="170"/>
                  </a:lnTo>
                  <a:lnTo>
                    <a:pt x="69" y="170"/>
                  </a:lnTo>
                  <a:close/>
                  <a:moveTo>
                    <a:pt x="85" y="188"/>
                  </a:moveTo>
                  <a:lnTo>
                    <a:pt x="87" y="186"/>
                  </a:lnTo>
                  <a:lnTo>
                    <a:pt x="87" y="186"/>
                  </a:lnTo>
                  <a:lnTo>
                    <a:pt x="83" y="185"/>
                  </a:lnTo>
                  <a:lnTo>
                    <a:pt x="81" y="181"/>
                  </a:lnTo>
                  <a:lnTo>
                    <a:pt x="81" y="181"/>
                  </a:lnTo>
                  <a:lnTo>
                    <a:pt x="79" y="181"/>
                  </a:lnTo>
                  <a:lnTo>
                    <a:pt x="79" y="181"/>
                  </a:lnTo>
                  <a:lnTo>
                    <a:pt x="78" y="179"/>
                  </a:lnTo>
                  <a:lnTo>
                    <a:pt x="78" y="177"/>
                  </a:lnTo>
                  <a:lnTo>
                    <a:pt x="76" y="177"/>
                  </a:lnTo>
                  <a:lnTo>
                    <a:pt x="76" y="175"/>
                  </a:lnTo>
                  <a:lnTo>
                    <a:pt x="76" y="175"/>
                  </a:lnTo>
                  <a:lnTo>
                    <a:pt x="76" y="175"/>
                  </a:lnTo>
                  <a:lnTo>
                    <a:pt x="76" y="175"/>
                  </a:lnTo>
                  <a:lnTo>
                    <a:pt x="76" y="174"/>
                  </a:lnTo>
                  <a:lnTo>
                    <a:pt x="76" y="174"/>
                  </a:lnTo>
                  <a:lnTo>
                    <a:pt x="74" y="174"/>
                  </a:lnTo>
                  <a:lnTo>
                    <a:pt x="74" y="174"/>
                  </a:lnTo>
                  <a:lnTo>
                    <a:pt x="74" y="174"/>
                  </a:lnTo>
                  <a:lnTo>
                    <a:pt x="74" y="174"/>
                  </a:lnTo>
                  <a:lnTo>
                    <a:pt x="72" y="174"/>
                  </a:lnTo>
                  <a:lnTo>
                    <a:pt x="72" y="172"/>
                  </a:lnTo>
                  <a:lnTo>
                    <a:pt x="72" y="172"/>
                  </a:lnTo>
                  <a:lnTo>
                    <a:pt x="72" y="172"/>
                  </a:lnTo>
                  <a:lnTo>
                    <a:pt x="69" y="170"/>
                  </a:lnTo>
                  <a:lnTo>
                    <a:pt x="69" y="168"/>
                  </a:lnTo>
                  <a:lnTo>
                    <a:pt x="69" y="168"/>
                  </a:lnTo>
                  <a:lnTo>
                    <a:pt x="69" y="168"/>
                  </a:lnTo>
                  <a:lnTo>
                    <a:pt x="67" y="168"/>
                  </a:lnTo>
                  <a:lnTo>
                    <a:pt x="69" y="168"/>
                  </a:lnTo>
                  <a:lnTo>
                    <a:pt x="69" y="170"/>
                  </a:lnTo>
                  <a:lnTo>
                    <a:pt x="69" y="170"/>
                  </a:lnTo>
                  <a:lnTo>
                    <a:pt x="72" y="175"/>
                  </a:lnTo>
                  <a:lnTo>
                    <a:pt x="74" y="175"/>
                  </a:lnTo>
                  <a:lnTo>
                    <a:pt x="76" y="177"/>
                  </a:lnTo>
                  <a:lnTo>
                    <a:pt x="78" y="181"/>
                  </a:lnTo>
                  <a:lnTo>
                    <a:pt x="79" y="183"/>
                  </a:lnTo>
                  <a:lnTo>
                    <a:pt x="81" y="186"/>
                  </a:lnTo>
                  <a:lnTo>
                    <a:pt x="81" y="186"/>
                  </a:lnTo>
                  <a:lnTo>
                    <a:pt x="81" y="186"/>
                  </a:lnTo>
                  <a:lnTo>
                    <a:pt x="83" y="188"/>
                  </a:lnTo>
                  <a:lnTo>
                    <a:pt x="85" y="188"/>
                  </a:lnTo>
                  <a:lnTo>
                    <a:pt x="85" y="188"/>
                  </a:lnTo>
                  <a:lnTo>
                    <a:pt x="85" y="190"/>
                  </a:lnTo>
                  <a:lnTo>
                    <a:pt x="85" y="188"/>
                  </a:lnTo>
                  <a:lnTo>
                    <a:pt x="85" y="188"/>
                  </a:lnTo>
                  <a:lnTo>
                    <a:pt x="85" y="188"/>
                  </a:lnTo>
                  <a:lnTo>
                    <a:pt x="85" y="188"/>
                  </a:lnTo>
                  <a:lnTo>
                    <a:pt x="85" y="188"/>
                  </a:lnTo>
                  <a:lnTo>
                    <a:pt x="83" y="188"/>
                  </a:lnTo>
                  <a:lnTo>
                    <a:pt x="83" y="186"/>
                  </a:lnTo>
                  <a:lnTo>
                    <a:pt x="83" y="186"/>
                  </a:lnTo>
                  <a:lnTo>
                    <a:pt x="81" y="186"/>
                  </a:lnTo>
                  <a:lnTo>
                    <a:pt x="81" y="186"/>
                  </a:lnTo>
                  <a:lnTo>
                    <a:pt x="83" y="186"/>
                  </a:lnTo>
                  <a:lnTo>
                    <a:pt x="85" y="188"/>
                  </a:lnTo>
                  <a:close/>
                  <a:moveTo>
                    <a:pt x="63" y="159"/>
                  </a:moveTo>
                  <a:lnTo>
                    <a:pt x="63" y="159"/>
                  </a:lnTo>
                  <a:lnTo>
                    <a:pt x="63" y="161"/>
                  </a:lnTo>
                  <a:lnTo>
                    <a:pt x="63" y="161"/>
                  </a:lnTo>
                  <a:lnTo>
                    <a:pt x="61" y="161"/>
                  </a:lnTo>
                  <a:lnTo>
                    <a:pt x="61" y="161"/>
                  </a:lnTo>
                  <a:lnTo>
                    <a:pt x="63" y="163"/>
                  </a:lnTo>
                  <a:lnTo>
                    <a:pt x="63" y="163"/>
                  </a:lnTo>
                  <a:lnTo>
                    <a:pt x="63" y="161"/>
                  </a:lnTo>
                  <a:lnTo>
                    <a:pt x="63" y="161"/>
                  </a:lnTo>
                  <a:lnTo>
                    <a:pt x="65" y="161"/>
                  </a:lnTo>
                  <a:lnTo>
                    <a:pt x="65" y="161"/>
                  </a:lnTo>
                  <a:lnTo>
                    <a:pt x="63" y="161"/>
                  </a:lnTo>
                  <a:lnTo>
                    <a:pt x="63" y="159"/>
                  </a:lnTo>
                  <a:close/>
                  <a:moveTo>
                    <a:pt x="56" y="157"/>
                  </a:moveTo>
                  <a:lnTo>
                    <a:pt x="54" y="156"/>
                  </a:lnTo>
                  <a:lnTo>
                    <a:pt x="56" y="157"/>
                  </a:lnTo>
                  <a:lnTo>
                    <a:pt x="58" y="159"/>
                  </a:lnTo>
                  <a:lnTo>
                    <a:pt x="58" y="159"/>
                  </a:lnTo>
                  <a:lnTo>
                    <a:pt x="58" y="159"/>
                  </a:lnTo>
                  <a:lnTo>
                    <a:pt x="58" y="157"/>
                  </a:lnTo>
                  <a:lnTo>
                    <a:pt x="56" y="157"/>
                  </a:lnTo>
                  <a:close/>
                  <a:moveTo>
                    <a:pt x="65" y="154"/>
                  </a:moveTo>
                  <a:lnTo>
                    <a:pt x="65" y="154"/>
                  </a:lnTo>
                  <a:lnTo>
                    <a:pt x="65" y="154"/>
                  </a:lnTo>
                  <a:lnTo>
                    <a:pt x="65" y="152"/>
                  </a:lnTo>
                  <a:lnTo>
                    <a:pt x="65" y="152"/>
                  </a:lnTo>
                  <a:lnTo>
                    <a:pt x="65" y="152"/>
                  </a:lnTo>
                  <a:lnTo>
                    <a:pt x="65" y="152"/>
                  </a:lnTo>
                  <a:lnTo>
                    <a:pt x="63" y="152"/>
                  </a:lnTo>
                  <a:lnTo>
                    <a:pt x="63" y="152"/>
                  </a:lnTo>
                  <a:lnTo>
                    <a:pt x="63" y="152"/>
                  </a:lnTo>
                  <a:lnTo>
                    <a:pt x="63" y="154"/>
                  </a:lnTo>
                  <a:lnTo>
                    <a:pt x="63" y="154"/>
                  </a:lnTo>
                  <a:lnTo>
                    <a:pt x="63" y="156"/>
                  </a:lnTo>
                  <a:lnTo>
                    <a:pt x="63" y="156"/>
                  </a:lnTo>
                  <a:lnTo>
                    <a:pt x="65" y="156"/>
                  </a:lnTo>
                  <a:lnTo>
                    <a:pt x="65" y="156"/>
                  </a:lnTo>
                  <a:lnTo>
                    <a:pt x="65" y="156"/>
                  </a:lnTo>
                  <a:lnTo>
                    <a:pt x="65" y="154"/>
                  </a:lnTo>
                  <a:lnTo>
                    <a:pt x="65" y="154"/>
                  </a:lnTo>
                  <a:close/>
                  <a:moveTo>
                    <a:pt x="38" y="134"/>
                  </a:moveTo>
                  <a:lnTo>
                    <a:pt x="36" y="136"/>
                  </a:lnTo>
                  <a:lnTo>
                    <a:pt x="36" y="136"/>
                  </a:lnTo>
                  <a:lnTo>
                    <a:pt x="36" y="136"/>
                  </a:lnTo>
                  <a:lnTo>
                    <a:pt x="38" y="138"/>
                  </a:lnTo>
                  <a:lnTo>
                    <a:pt x="38" y="138"/>
                  </a:lnTo>
                  <a:lnTo>
                    <a:pt x="38" y="138"/>
                  </a:lnTo>
                  <a:lnTo>
                    <a:pt x="38" y="138"/>
                  </a:lnTo>
                  <a:lnTo>
                    <a:pt x="38" y="138"/>
                  </a:lnTo>
                  <a:lnTo>
                    <a:pt x="38" y="136"/>
                  </a:lnTo>
                  <a:lnTo>
                    <a:pt x="38" y="136"/>
                  </a:lnTo>
                  <a:lnTo>
                    <a:pt x="38" y="136"/>
                  </a:lnTo>
                  <a:lnTo>
                    <a:pt x="38" y="136"/>
                  </a:lnTo>
                  <a:lnTo>
                    <a:pt x="38" y="134"/>
                  </a:lnTo>
                  <a:lnTo>
                    <a:pt x="38" y="134"/>
                  </a:lnTo>
                  <a:lnTo>
                    <a:pt x="38" y="134"/>
                  </a:lnTo>
                  <a:lnTo>
                    <a:pt x="38" y="134"/>
                  </a:lnTo>
                  <a:lnTo>
                    <a:pt x="40" y="134"/>
                  </a:lnTo>
                  <a:lnTo>
                    <a:pt x="40" y="134"/>
                  </a:lnTo>
                  <a:lnTo>
                    <a:pt x="40" y="132"/>
                  </a:lnTo>
                  <a:lnTo>
                    <a:pt x="38" y="132"/>
                  </a:lnTo>
                  <a:lnTo>
                    <a:pt x="38" y="134"/>
                  </a:lnTo>
                  <a:close/>
                  <a:moveTo>
                    <a:pt x="63" y="134"/>
                  </a:moveTo>
                  <a:lnTo>
                    <a:pt x="69" y="141"/>
                  </a:lnTo>
                  <a:lnTo>
                    <a:pt x="69" y="141"/>
                  </a:lnTo>
                  <a:lnTo>
                    <a:pt x="69" y="141"/>
                  </a:lnTo>
                  <a:lnTo>
                    <a:pt x="70" y="145"/>
                  </a:lnTo>
                  <a:lnTo>
                    <a:pt x="70" y="145"/>
                  </a:lnTo>
                  <a:lnTo>
                    <a:pt x="70" y="145"/>
                  </a:lnTo>
                  <a:lnTo>
                    <a:pt x="70" y="145"/>
                  </a:lnTo>
                  <a:lnTo>
                    <a:pt x="70" y="145"/>
                  </a:lnTo>
                  <a:lnTo>
                    <a:pt x="70" y="147"/>
                  </a:lnTo>
                  <a:lnTo>
                    <a:pt x="72" y="148"/>
                  </a:lnTo>
                  <a:lnTo>
                    <a:pt x="74" y="148"/>
                  </a:lnTo>
                  <a:lnTo>
                    <a:pt x="76" y="150"/>
                  </a:lnTo>
                  <a:lnTo>
                    <a:pt x="78" y="152"/>
                  </a:lnTo>
                  <a:lnTo>
                    <a:pt x="78" y="152"/>
                  </a:lnTo>
                  <a:lnTo>
                    <a:pt x="78" y="152"/>
                  </a:lnTo>
                  <a:lnTo>
                    <a:pt x="79" y="152"/>
                  </a:lnTo>
                  <a:lnTo>
                    <a:pt x="79" y="152"/>
                  </a:lnTo>
                  <a:lnTo>
                    <a:pt x="79" y="152"/>
                  </a:lnTo>
                  <a:lnTo>
                    <a:pt x="81" y="154"/>
                  </a:lnTo>
                  <a:lnTo>
                    <a:pt x="81" y="154"/>
                  </a:lnTo>
                  <a:lnTo>
                    <a:pt x="81" y="154"/>
                  </a:lnTo>
                  <a:lnTo>
                    <a:pt x="79" y="154"/>
                  </a:lnTo>
                  <a:lnTo>
                    <a:pt x="79" y="154"/>
                  </a:lnTo>
                  <a:lnTo>
                    <a:pt x="79" y="156"/>
                  </a:lnTo>
                  <a:lnTo>
                    <a:pt x="81" y="156"/>
                  </a:lnTo>
                  <a:lnTo>
                    <a:pt x="81" y="156"/>
                  </a:lnTo>
                  <a:lnTo>
                    <a:pt x="81" y="156"/>
                  </a:lnTo>
                  <a:lnTo>
                    <a:pt x="79" y="156"/>
                  </a:lnTo>
                  <a:lnTo>
                    <a:pt x="79" y="157"/>
                  </a:lnTo>
                  <a:lnTo>
                    <a:pt x="81" y="157"/>
                  </a:lnTo>
                  <a:lnTo>
                    <a:pt x="81" y="159"/>
                  </a:lnTo>
                  <a:lnTo>
                    <a:pt x="83" y="159"/>
                  </a:lnTo>
                  <a:lnTo>
                    <a:pt x="83" y="159"/>
                  </a:lnTo>
                  <a:lnTo>
                    <a:pt x="83" y="159"/>
                  </a:lnTo>
                  <a:lnTo>
                    <a:pt x="81" y="157"/>
                  </a:lnTo>
                  <a:lnTo>
                    <a:pt x="81" y="157"/>
                  </a:lnTo>
                  <a:lnTo>
                    <a:pt x="83" y="157"/>
                  </a:lnTo>
                  <a:lnTo>
                    <a:pt x="85" y="157"/>
                  </a:lnTo>
                  <a:lnTo>
                    <a:pt x="87" y="159"/>
                  </a:lnTo>
                  <a:lnTo>
                    <a:pt x="87" y="159"/>
                  </a:lnTo>
                  <a:lnTo>
                    <a:pt x="87" y="157"/>
                  </a:lnTo>
                  <a:lnTo>
                    <a:pt x="85" y="157"/>
                  </a:lnTo>
                  <a:lnTo>
                    <a:pt x="85" y="157"/>
                  </a:lnTo>
                  <a:lnTo>
                    <a:pt x="87" y="157"/>
                  </a:lnTo>
                  <a:lnTo>
                    <a:pt x="87" y="157"/>
                  </a:lnTo>
                  <a:lnTo>
                    <a:pt x="85" y="156"/>
                  </a:lnTo>
                  <a:lnTo>
                    <a:pt x="85" y="156"/>
                  </a:lnTo>
                  <a:lnTo>
                    <a:pt x="83" y="156"/>
                  </a:lnTo>
                  <a:lnTo>
                    <a:pt x="83" y="156"/>
                  </a:lnTo>
                  <a:lnTo>
                    <a:pt x="85" y="156"/>
                  </a:lnTo>
                  <a:lnTo>
                    <a:pt x="87" y="156"/>
                  </a:lnTo>
                  <a:lnTo>
                    <a:pt x="87" y="157"/>
                  </a:lnTo>
                  <a:lnTo>
                    <a:pt x="88" y="157"/>
                  </a:lnTo>
                  <a:lnTo>
                    <a:pt x="87" y="156"/>
                  </a:lnTo>
                  <a:lnTo>
                    <a:pt x="87" y="154"/>
                  </a:lnTo>
                  <a:lnTo>
                    <a:pt x="85" y="154"/>
                  </a:lnTo>
                  <a:lnTo>
                    <a:pt x="85" y="154"/>
                  </a:lnTo>
                  <a:lnTo>
                    <a:pt x="79" y="148"/>
                  </a:lnTo>
                  <a:lnTo>
                    <a:pt x="78" y="147"/>
                  </a:lnTo>
                  <a:lnTo>
                    <a:pt x="78" y="148"/>
                  </a:lnTo>
                  <a:lnTo>
                    <a:pt x="78" y="150"/>
                  </a:lnTo>
                  <a:lnTo>
                    <a:pt x="79" y="150"/>
                  </a:lnTo>
                  <a:lnTo>
                    <a:pt x="79" y="152"/>
                  </a:lnTo>
                  <a:lnTo>
                    <a:pt x="78" y="150"/>
                  </a:lnTo>
                  <a:lnTo>
                    <a:pt x="74" y="143"/>
                  </a:lnTo>
                  <a:lnTo>
                    <a:pt x="70" y="143"/>
                  </a:lnTo>
                  <a:lnTo>
                    <a:pt x="70" y="141"/>
                  </a:lnTo>
                  <a:lnTo>
                    <a:pt x="72" y="141"/>
                  </a:lnTo>
                  <a:lnTo>
                    <a:pt x="72" y="143"/>
                  </a:lnTo>
                  <a:lnTo>
                    <a:pt x="72" y="143"/>
                  </a:lnTo>
                  <a:lnTo>
                    <a:pt x="74" y="143"/>
                  </a:lnTo>
                  <a:lnTo>
                    <a:pt x="76" y="145"/>
                  </a:lnTo>
                  <a:lnTo>
                    <a:pt x="76" y="145"/>
                  </a:lnTo>
                  <a:lnTo>
                    <a:pt x="76" y="145"/>
                  </a:lnTo>
                  <a:lnTo>
                    <a:pt x="76" y="145"/>
                  </a:lnTo>
                  <a:lnTo>
                    <a:pt x="78" y="147"/>
                  </a:lnTo>
                  <a:lnTo>
                    <a:pt x="79" y="147"/>
                  </a:lnTo>
                  <a:lnTo>
                    <a:pt x="78" y="145"/>
                  </a:lnTo>
                  <a:lnTo>
                    <a:pt x="78" y="145"/>
                  </a:lnTo>
                  <a:lnTo>
                    <a:pt x="78" y="143"/>
                  </a:lnTo>
                  <a:lnTo>
                    <a:pt x="76" y="143"/>
                  </a:lnTo>
                  <a:lnTo>
                    <a:pt x="74" y="143"/>
                  </a:lnTo>
                  <a:lnTo>
                    <a:pt x="74" y="141"/>
                  </a:lnTo>
                  <a:lnTo>
                    <a:pt x="72" y="139"/>
                  </a:lnTo>
                  <a:lnTo>
                    <a:pt x="70" y="138"/>
                  </a:lnTo>
                  <a:lnTo>
                    <a:pt x="69" y="138"/>
                  </a:lnTo>
                  <a:lnTo>
                    <a:pt x="69" y="139"/>
                  </a:lnTo>
                  <a:lnTo>
                    <a:pt x="67" y="138"/>
                  </a:lnTo>
                  <a:lnTo>
                    <a:pt x="65" y="134"/>
                  </a:lnTo>
                  <a:lnTo>
                    <a:pt x="61" y="132"/>
                  </a:lnTo>
                  <a:lnTo>
                    <a:pt x="61" y="132"/>
                  </a:lnTo>
                  <a:lnTo>
                    <a:pt x="61" y="130"/>
                  </a:lnTo>
                  <a:lnTo>
                    <a:pt x="63" y="132"/>
                  </a:lnTo>
                  <a:lnTo>
                    <a:pt x="63" y="134"/>
                  </a:lnTo>
                  <a:close/>
                  <a:moveTo>
                    <a:pt x="47" y="141"/>
                  </a:moveTo>
                  <a:lnTo>
                    <a:pt x="45" y="138"/>
                  </a:lnTo>
                  <a:lnTo>
                    <a:pt x="45" y="138"/>
                  </a:lnTo>
                  <a:lnTo>
                    <a:pt x="45" y="136"/>
                  </a:lnTo>
                  <a:lnTo>
                    <a:pt x="45" y="134"/>
                  </a:lnTo>
                  <a:lnTo>
                    <a:pt x="45" y="134"/>
                  </a:lnTo>
                  <a:lnTo>
                    <a:pt x="45" y="132"/>
                  </a:lnTo>
                  <a:lnTo>
                    <a:pt x="45" y="132"/>
                  </a:lnTo>
                  <a:lnTo>
                    <a:pt x="43" y="130"/>
                  </a:lnTo>
                  <a:lnTo>
                    <a:pt x="41" y="130"/>
                  </a:lnTo>
                  <a:lnTo>
                    <a:pt x="41" y="132"/>
                  </a:lnTo>
                  <a:lnTo>
                    <a:pt x="41" y="134"/>
                  </a:lnTo>
                  <a:lnTo>
                    <a:pt x="43" y="134"/>
                  </a:lnTo>
                  <a:lnTo>
                    <a:pt x="43" y="138"/>
                  </a:lnTo>
                  <a:lnTo>
                    <a:pt x="45" y="138"/>
                  </a:lnTo>
                  <a:lnTo>
                    <a:pt x="43" y="139"/>
                  </a:lnTo>
                  <a:lnTo>
                    <a:pt x="43" y="139"/>
                  </a:lnTo>
                  <a:lnTo>
                    <a:pt x="43" y="139"/>
                  </a:lnTo>
                  <a:lnTo>
                    <a:pt x="43" y="139"/>
                  </a:lnTo>
                  <a:lnTo>
                    <a:pt x="43" y="139"/>
                  </a:lnTo>
                  <a:lnTo>
                    <a:pt x="43" y="141"/>
                  </a:lnTo>
                  <a:lnTo>
                    <a:pt x="43" y="141"/>
                  </a:lnTo>
                  <a:lnTo>
                    <a:pt x="45" y="141"/>
                  </a:lnTo>
                  <a:lnTo>
                    <a:pt x="45" y="141"/>
                  </a:lnTo>
                  <a:lnTo>
                    <a:pt x="45" y="139"/>
                  </a:lnTo>
                  <a:lnTo>
                    <a:pt x="47" y="141"/>
                  </a:lnTo>
                  <a:lnTo>
                    <a:pt x="47" y="141"/>
                  </a:lnTo>
                  <a:lnTo>
                    <a:pt x="49" y="143"/>
                  </a:lnTo>
                  <a:lnTo>
                    <a:pt x="49" y="143"/>
                  </a:lnTo>
                  <a:lnTo>
                    <a:pt x="47" y="143"/>
                  </a:lnTo>
                  <a:lnTo>
                    <a:pt x="47" y="143"/>
                  </a:lnTo>
                  <a:lnTo>
                    <a:pt x="47" y="143"/>
                  </a:lnTo>
                  <a:lnTo>
                    <a:pt x="49" y="145"/>
                  </a:lnTo>
                  <a:lnTo>
                    <a:pt x="50" y="147"/>
                  </a:lnTo>
                  <a:lnTo>
                    <a:pt x="52" y="147"/>
                  </a:lnTo>
                  <a:lnTo>
                    <a:pt x="52" y="145"/>
                  </a:lnTo>
                  <a:lnTo>
                    <a:pt x="47" y="141"/>
                  </a:lnTo>
                  <a:close/>
                  <a:moveTo>
                    <a:pt x="63" y="127"/>
                  </a:moveTo>
                  <a:lnTo>
                    <a:pt x="63" y="127"/>
                  </a:lnTo>
                  <a:lnTo>
                    <a:pt x="61" y="127"/>
                  </a:lnTo>
                  <a:lnTo>
                    <a:pt x="61" y="127"/>
                  </a:lnTo>
                  <a:lnTo>
                    <a:pt x="63" y="127"/>
                  </a:lnTo>
                  <a:lnTo>
                    <a:pt x="67" y="130"/>
                  </a:lnTo>
                  <a:lnTo>
                    <a:pt x="67" y="130"/>
                  </a:lnTo>
                  <a:lnTo>
                    <a:pt x="69" y="130"/>
                  </a:lnTo>
                  <a:lnTo>
                    <a:pt x="69" y="129"/>
                  </a:lnTo>
                  <a:lnTo>
                    <a:pt x="67" y="127"/>
                  </a:lnTo>
                  <a:lnTo>
                    <a:pt x="65" y="127"/>
                  </a:lnTo>
                  <a:lnTo>
                    <a:pt x="65" y="125"/>
                  </a:lnTo>
                  <a:lnTo>
                    <a:pt x="63" y="123"/>
                  </a:lnTo>
                  <a:lnTo>
                    <a:pt x="61" y="123"/>
                  </a:lnTo>
                  <a:lnTo>
                    <a:pt x="61" y="123"/>
                  </a:lnTo>
                  <a:lnTo>
                    <a:pt x="63" y="121"/>
                  </a:lnTo>
                  <a:lnTo>
                    <a:pt x="63" y="121"/>
                  </a:lnTo>
                  <a:lnTo>
                    <a:pt x="61" y="121"/>
                  </a:lnTo>
                  <a:lnTo>
                    <a:pt x="61" y="121"/>
                  </a:lnTo>
                  <a:lnTo>
                    <a:pt x="61" y="121"/>
                  </a:lnTo>
                  <a:lnTo>
                    <a:pt x="61" y="121"/>
                  </a:lnTo>
                  <a:lnTo>
                    <a:pt x="61" y="121"/>
                  </a:lnTo>
                  <a:lnTo>
                    <a:pt x="60" y="121"/>
                  </a:lnTo>
                  <a:lnTo>
                    <a:pt x="60" y="121"/>
                  </a:lnTo>
                  <a:lnTo>
                    <a:pt x="60" y="121"/>
                  </a:lnTo>
                  <a:lnTo>
                    <a:pt x="61" y="123"/>
                  </a:lnTo>
                  <a:lnTo>
                    <a:pt x="61" y="123"/>
                  </a:lnTo>
                  <a:lnTo>
                    <a:pt x="61" y="125"/>
                  </a:lnTo>
                  <a:lnTo>
                    <a:pt x="61" y="125"/>
                  </a:lnTo>
                  <a:lnTo>
                    <a:pt x="61" y="125"/>
                  </a:lnTo>
                  <a:lnTo>
                    <a:pt x="60" y="123"/>
                  </a:lnTo>
                  <a:lnTo>
                    <a:pt x="60" y="123"/>
                  </a:lnTo>
                  <a:lnTo>
                    <a:pt x="60" y="125"/>
                  </a:lnTo>
                  <a:lnTo>
                    <a:pt x="60" y="125"/>
                  </a:lnTo>
                  <a:lnTo>
                    <a:pt x="61" y="125"/>
                  </a:lnTo>
                  <a:lnTo>
                    <a:pt x="61" y="125"/>
                  </a:lnTo>
                  <a:lnTo>
                    <a:pt x="60" y="125"/>
                  </a:lnTo>
                  <a:lnTo>
                    <a:pt x="60" y="125"/>
                  </a:lnTo>
                  <a:lnTo>
                    <a:pt x="60" y="125"/>
                  </a:lnTo>
                  <a:lnTo>
                    <a:pt x="58" y="125"/>
                  </a:lnTo>
                  <a:lnTo>
                    <a:pt x="60" y="127"/>
                  </a:lnTo>
                  <a:lnTo>
                    <a:pt x="61" y="127"/>
                  </a:lnTo>
                  <a:lnTo>
                    <a:pt x="61" y="127"/>
                  </a:lnTo>
                  <a:lnTo>
                    <a:pt x="61" y="127"/>
                  </a:lnTo>
                  <a:lnTo>
                    <a:pt x="63" y="127"/>
                  </a:lnTo>
                  <a:close/>
                  <a:moveTo>
                    <a:pt x="50" y="136"/>
                  </a:moveTo>
                  <a:lnTo>
                    <a:pt x="50" y="136"/>
                  </a:lnTo>
                  <a:lnTo>
                    <a:pt x="50" y="134"/>
                  </a:lnTo>
                  <a:lnTo>
                    <a:pt x="50" y="134"/>
                  </a:lnTo>
                  <a:lnTo>
                    <a:pt x="50" y="132"/>
                  </a:lnTo>
                  <a:lnTo>
                    <a:pt x="49" y="132"/>
                  </a:lnTo>
                  <a:lnTo>
                    <a:pt x="49" y="130"/>
                  </a:lnTo>
                  <a:lnTo>
                    <a:pt x="49" y="129"/>
                  </a:lnTo>
                  <a:lnTo>
                    <a:pt x="49" y="129"/>
                  </a:lnTo>
                  <a:lnTo>
                    <a:pt x="49" y="129"/>
                  </a:lnTo>
                  <a:lnTo>
                    <a:pt x="49" y="127"/>
                  </a:lnTo>
                  <a:lnTo>
                    <a:pt x="49" y="127"/>
                  </a:lnTo>
                  <a:lnTo>
                    <a:pt x="49" y="125"/>
                  </a:lnTo>
                  <a:lnTo>
                    <a:pt x="47" y="125"/>
                  </a:lnTo>
                  <a:lnTo>
                    <a:pt x="49" y="125"/>
                  </a:lnTo>
                  <a:lnTo>
                    <a:pt x="49" y="123"/>
                  </a:lnTo>
                  <a:lnTo>
                    <a:pt x="47" y="121"/>
                  </a:lnTo>
                  <a:lnTo>
                    <a:pt x="47" y="118"/>
                  </a:lnTo>
                  <a:lnTo>
                    <a:pt x="47" y="118"/>
                  </a:lnTo>
                  <a:lnTo>
                    <a:pt x="49" y="116"/>
                  </a:lnTo>
                  <a:lnTo>
                    <a:pt x="47" y="116"/>
                  </a:lnTo>
                  <a:lnTo>
                    <a:pt x="49" y="114"/>
                  </a:lnTo>
                  <a:lnTo>
                    <a:pt x="49" y="114"/>
                  </a:lnTo>
                  <a:lnTo>
                    <a:pt x="49" y="112"/>
                  </a:lnTo>
                  <a:lnTo>
                    <a:pt x="49" y="112"/>
                  </a:lnTo>
                  <a:lnTo>
                    <a:pt x="49" y="110"/>
                  </a:lnTo>
                  <a:lnTo>
                    <a:pt x="47" y="110"/>
                  </a:lnTo>
                  <a:lnTo>
                    <a:pt x="47" y="110"/>
                  </a:lnTo>
                  <a:lnTo>
                    <a:pt x="45" y="110"/>
                  </a:lnTo>
                  <a:lnTo>
                    <a:pt x="45" y="107"/>
                  </a:lnTo>
                  <a:lnTo>
                    <a:pt x="43" y="105"/>
                  </a:lnTo>
                  <a:lnTo>
                    <a:pt x="43" y="103"/>
                  </a:lnTo>
                  <a:lnTo>
                    <a:pt x="43" y="101"/>
                  </a:lnTo>
                  <a:lnTo>
                    <a:pt x="43" y="100"/>
                  </a:lnTo>
                  <a:lnTo>
                    <a:pt x="43" y="98"/>
                  </a:lnTo>
                  <a:lnTo>
                    <a:pt x="41" y="98"/>
                  </a:lnTo>
                  <a:lnTo>
                    <a:pt x="41" y="98"/>
                  </a:lnTo>
                  <a:lnTo>
                    <a:pt x="40" y="100"/>
                  </a:lnTo>
                  <a:lnTo>
                    <a:pt x="40" y="100"/>
                  </a:lnTo>
                  <a:lnTo>
                    <a:pt x="40" y="101"/>
                  </a:lnTo>
                  <a:lnTo>
                    <a:pt x="40" y="101"/>
                  </a:lnTo>
                  <a:lnTo>
                    <a:pt x="40" y="103"/>
                  </a:lnTo>
                  <a:lnTo>
                    <a:pt x="41" y="107"/>
                  </a:lnTo>
                  <a:lnTo>
                    <a:pt x="43" y="107"/>
                  </a:lnTo>
                  <a:lnTo>
                    <a:pt x="43" y="110"/>
                  </a:lnTo>
                  <a:lnTo>
                    <a:pt x="45" y="112"/>
                  </a:lnTo>
                  <a:lnTo>
                    <a:pt x="45" y="114"/>
                  </a:lnTo>
                  <a:lnTo>
                    <a:pt x="45" y="114"/>
                  </a:lnTo>
                  <a:lnTo>
                    <a:pt x="45" y="112"/>
                  </a:lnTo>
                  <a:lnTo>
                    <a:pt x="45" y="114"/>
                  </a:lnTo>
                  <a:lnTo>
                    <a:pt x="45" y="114"/>
                  </a:lnTo>
                  <a:lnTo>
                    <a:pt x="45" y="116"/>
                  </a:lnTo>
                  <a:lnTo>
                    <a:pt x="45" y="116"/>
                  </a:lnTo>
                  <a:lnTo>
                    <a:pt x="45" y="116"/>
                  </a:lnTo>
                  <a:lnTo>
                    <a:pt x="43" y="118"/>
                  </a:lnTo>
                  <a:lnTo>
                    <a:pt x="43" y="116"/>
                  </a:lnTo>
                  <a:lnTo>
                    <a:pt x="43" y="116"/>
                  </a:lnTo>
                  <a:lnTo>
                    <a:pt x="41" y="116"/>
                  </a:lnTo>
                  <a:lnTo>
                    <a:pt x="41" y="114"/>
                  </a:lnTo>
                  <a:lnTo>
                    <a:pt x="40" y="114"/>
                  </a:lnTo>
                  <a:lnTo>
                    <a:pt x="40" y="114"/>
                  </a:lnTo>
                  <a:lnTo>
                    <a:pt x="40" y="116"/>
                  </a:lnTo>
                  <a:lnTo>
                    <a:pt x="40" y="116"/>
                  </a:lnTo>
                  <a:lnTo>
                    <a:pt x="40" y="116"/>
                  </a:lnTo>
                  <a:lnTo>
                    <a:pt x="40" y="116"/>
                  </a:lnTo>
                  <a:lnTo>
                    <a:pt x="41" y="118"/>
                  </a:lnTo>
                  <a:lnTo>
                    <a:pt x="41" y="121"/>
                  </a:lnTo>
                  <a:lnTo>
                    <a:pt x="43" y="123"/>
                  </a:lnTo>
                  <a:lnTo>
                    <a:pt x="43" y="123"/>
                  </a:lnTo>
                  <a:lnTo>
                    <a:pt x="43" y="123"/>
                  </a:lnTo>
                  <a:lnTo>
                    <a:pt x="43" y="123"/>
                  </a:lnTo>
                  <a:lnTo>
                    <a:pt x="43" y="127"/>
                  </a:lnTo>
                  <a:lnTo>
                    <a:pt x="43" y="127"/>
                  </a:lnTo>
                  <a:lnTo>
                    <a:pt x="43" y="129"/>
                  </a:lnTo>
                  <a:lnTo>
                    <a:pt x="45" y="127"/>
                  </a:lnTo>
                  <a:lnTo>
                    <a:pt x="45" y="127"/>
                  </a:lnTo>
                  <a:lnTo>
                    <a:pt x="45" y="129"/>
                  </a:lnTo>
                  <a:lnTo>
                    <a:pt x="45" y="129"/>
                  </a:lnTo>
                  <a:lnTo>
                    <a:pt x="45" y="129"/>
                  </a:lnTo>
                  <a:lnTo>
                    <a:pt x="45" y="130"/>
                  </a:lnTo>
                  <a:lnTo>
                    <a:pt x="47" y="134"/>
                  </a:lnTo>
                  <a:lnTo>
                    <a:pt x="49" y="138"/>
                  </a:lnTo>
                  <a:lnTo>
                    <a:pt x="50" y="138"/>
                  </a:lnTo>
                  <a:lnTo>
                    <a:pt x="50" y="138"/>
                  </a:lnTo>
                  <a:lnTo>
                    <a:pt x="50" y="138"/>
                  </a:lnTo>
                  <a:lnTo>
                    <a:pt x="52" y="136"/>
                  </a:lnTo>
                  <a:lnTo>
                    <a:pt x="52" y="136"/>
                  </a:lnTo>
                  <a:lnTo>
                    <a:pt x="52" y="136"/>
                  </a:lnTo>
                  <a:lnTo>
                    <a:pt x="50" y="136"/>
                  </a:lnTo>
                  <a:close/>
                  <a:moveTo>
                    <a:pt x="56" y="109"/>
                  </a:moveTo>
                  <a:lnTo>
                    <a:pt x="56" y="107"/>
                  </a:lnTo>
                  <a:lnTo>
                    <a:pt x="56" y="107"/>
                  </a:lnTo>
                  <a:lnTo>
                    <a:pt x="56" y="107"/>
                  </a:lnTo>
                  <a:lnTo>
                    <a:pt x="56" y="110"/>
                  </a:lnTo>
                  <a:lnTo>
                    <a:pt x="56" y="110"/>
                  </a:lnTo>
                  <a:lnTo>
                    <a:pt x="56" y="112"/>
                  </a:lnTo>
                  <a:lnTo>
                    <a:pt x="58" y="112"/>
                  </a:lnTo>
                  <a:lnTo>
                    <a:pt x="61" y="114"/>
                  </a:lnTo>
                  <a:lnTo>
                    <a:pt x="61" y="114"/>
                  </a:lnTo>
                  <a:lnTo>
                    <a:pt x="63" y="114"/>
                  </a:lnTo>
                  <a:lnTo>
                    <a:pt x="63" y="114"/>
                  </a:lnTo>
                  <a:lnTo>
                    <a:pt x="63" y="114"/>
                  </a:lnTo>
                  <a:lnTo>
                    <a:pt x="63" y="112"/>
                  </a:lnTo>
                  <a:lnTo>
                    <a:pt x="63" y="112"/>
                  </a:lnTo>
                  <a:lnTo>
                    <a:pt x="63" y="112"/>
                  </a:lnTo>
                  <a:lnTo>
                    <a:pt x="63" y="112"/>
                  </a:lnTo>
                  <a:lnTo>
                    <a:pt x="65" y="112"/>
                  </a:lnTo>
                  <a:lnTo>
                    <a:pt x="65" y="112"/>
                  </a:lnTo>
                  <a:lnTo>
                    <a:pt x="65" y="112"/>
                  </a:lnTo>
                  <a:lnTo>
                    <a:pt x="67" y="112"/>
                  </a:lnTo>
                  <a:lnTo>
                    <a:pt x="65" y="110"/>
                  </a:lnTo>
                  <a:lnTo>
                    <a:pt x="61" y="107"/>
                  </a:lnTo>
                  <a:lnTo>
                    <a:pt x="61" y="105"/>
                  </a:lnTo>
                  <a:lnTo>
                    <a:pt x="60" y="105"/>
                  </a:lnTo>
                  <a:lnTo>
                    <a:pt x="60" y="105"/>
                  </a:lnTo>
                  <a:lnTo>
                    <a:pt x="58" y="105"/>
                  </a:lnTo>
                  <a:lnTo>
                    <a:pt x="58" y="103"/>
                  </a:lnTo>
                  <a:lnTo>
                    <a:pt x="60" y="100"/>
                  </a:lnTo>
                  <a:lnTo>
                    <a:pt x="58" y="100"/>
                  </a:lnTo>
                  <a:lnTo>
                    <a:pt x="58" y="100"/>
                  </a:lnTo>
                  <a:lnTo>
                    <a:pt x="56" y="100"/>
                  </a:lnTo>
                  <a:lnTo>
                    <a:pt x="56" y="98"/>
                  </a:lnTo>
                  <a:lnTo>
                    <a:pt x="56" y="98"/>
                  </a:lnTo>
                  <a:lnTo>
                    <a:pt x="56" y="96"/>
                  </a:lnTo>
                  <a:lnTo>
                    <a:pt x="54" y="94"/>
                  </a:lnTo>
                  <a:lnTo>
                    <a:pt x="54" y="94"/>
                  </a:lnTo>
                  <a:lnTo>
                    <a:pt x="54" y="94"/>
                  </a:lnTo>
                  <a:lnTo>
                    <a:pt x="54" y="94"/>
                  </a:lnTo>
                  <a:lnTo>
                    <a:pt x="54" y="94"/>
                  </a:lnTo>
                  <a:lnTo>
                    <a:pt x="54" y="94"/>
                  </a:lnTo>
                  <a:lnTo>
                    <a:pt x="54" y="94"/>
                  </a:lnTo>
                  <a:lnTo>
                    <a:pt x="54" y="92"/>
                  </a:lnTo>
                  <a:lnTo>
                    <a:pt x="52" y="92"/>
                  </a:lnTo>
                  <a:lnTo>
                    <a:pt x="52" y="94"/>
                  </a:lnTo>
                  <a:lnTo>
                    <a:pt x="52" y="94"/>
                  </a:lnTo>
                  <a:lnTo>
                    <a:pt x="52" y="94"/>
                  </a:lnTo>
                  <a:lnTo>
                    <a:pt x="52" y="94"/>
                  </a:lnTo>
                  <a:lnTo>
                    <a:pt x="52" y="96"/>
                  </a:lnTo>
                  <a:lnTo>
                    <a:pt x="52" y="96"/>
                  </a:lnTo>
                  <a:lnTo>
                    <a:pt x="52" y="96"/>
                  </a:lnTo>
                  <a:lnTo>
                    <a:pt x="52" y="98"/>
                  </a:lnTo>
                  <a:lnTo>
                    <a:pt x="52" y="98"/>
                  </a:lnTo>
                  <a:lnTo>
                    <a:pt x="52" y="98"/>
                  </a:lnTo>
                  <a:lnTo>
                    <a:pt x="52" y="100"/>
                  </a:lnTo>
                  <a:lnTo>
                    <a:pt x="50" y="100"/>
                  </a:lnTo>
                  <a:lnTo>
                    <a:pt x="52" y="101"/>
                  </a:lnTo>
                  <a:lnTo>
                    <a:pt x="50" y="101"/>
                  </a:lnTo>
                  <a:lnTo>
                    <a:pt x="49" y="101"/>
                  </a:lnTo>
                  <a:lnTo>
                    <a:pt x="49" y="101"/>
                  </a:lnTo>
                  <a:lnTo>
                    <a:pt x="49" y="101"/>
                  </a:lnTo>
                  <a:lnTo>
                    <a:pt x="49" y="103"/>
                  </a:lnTo>
                  <a:lnTo>
                    <a:pt x="49" y="103"/>
                  </a:lnTo>
                  <a:lnTo>
                    <a:pt x="47" y="103"/>
                  </a:lnTo>
                  <a:lnTo>
                    <a:pt x="47" y="103"/>
                  </a:lnTo>
                  <a:lnTo>
                    <a:pt x="47" y="103"/>
                  </a:lnTo>
                  <a:lnTo>
                    <a:pt x="47" y="105"/>
                  </a:lnTo>
                  <a:lnTo>
                    <a:pt x="47" y="105"/>
                  </a:lnTo>
                  <a:lnTo>
                    <a:pt x="49" y="107"/>
                  </a:lnTo>
                  <a:lnTo>
                    <a:pt x="49" y="107"/>
                  </a:lnTo>
                  <a:lnTo>
                    <a:pt x="50" y="109"/>
                  </a:lnTo>
                  <a:lnTo>
                    <a:pt x="54" y="109"/>
                  </a:lnTo>
                  <a:lnTo>
                    <a:pt x="56" y="109"/>
                  </a:lnTo>
                  <a:lnTo>
                    <a:pt x="56" y="109"/>
                  </a:lnTo>
                  <a:close/>
                  <a:moveTo>
                    <a:pt x="296" y="94"/>
                  </a:moveTo>
                  <a:lnTo>
                    <a:pt x="294" y="94"/>
                  </a:lnTo>
                  <a:lnTo>
                    <a:pt x="294" y="92"/>
                  </a:lnTo>
                  <a:lnTo>
                    <a:pt x="283" y="91"/>
                  </a:lnTo>
                  <a:lnTo>
                    <a:pt x="282" y="89"/>
                  </a:lnTo>
                  <a:lnTo>
                    <a:pt x="280" y="87"/>
                  </a:lnTo>
                  <a:lnTo>
                    <a:pt x="280" y="87"/>
                  </a:lnTo>
                  <a:lnTo>
                    <a:pt x="280" y="87"/>
                  </a:lnTo>
                  <a:lnTo>
                    <a:pt x="280" y="85"/>
                  </a:lnTo>
                  <a:lnTo>
                    <a:pt x="280" y="85"/>
                  </a:lnTo>
                  <a:lnTo>
                    <a:pt x="278" y="85"/>
                  </a:lnTo>
                  <a:lnTo>
                    <a:pt x="276" y="85"/>
                  </a:lnTo>
                  <a:lnTo>
                    <a:pt x="276" y="85"/>
                  </a:lnTo>
                  <a:lnTo>
                    <a:pt x="274" y="83"/>
                  </a:lnTo>
                  <a:lnTo>
                    <a:pt x="274" y="82"/>
                  </a:lnTo>
                  <a:lnTo>
                    <a:pt x="276" y="82"/>
                  </a:lnTo>
                  <a:lnTo>
                    <a:pt x="278" y="80"/>
                  </a:lnTo>
                  <a:lnTo>
                    <a:pt x="276" y="80"/>
                  </a:lnTo>
                  <a:lnTo>
                    <a:pt x="276" y="78"/>
                  </a:lnTo>
                  <a:lnTo>
                    <a:pt x="276" y="78"/>
                  </a:lnTo>
                  <a:lnTo>
                    <a:pt x="274" y="76"/>
                  </a:lnTo>
                  <a:lnTo>
                    <a:pt x="276" y="74"/>
                  </a:lnTo>
                  <a:lnTo>
                    <a:pt x="276" y="74"/>
                  </a:lnTo>
                  <a:lnTo>
                    <a:pt x="280" y="76"/>
                  </a:lnTo>
                  <a:lnTo>
                    <a:pt x="280" y="74"/>
                  </a:lnTo>
                  <a:lnTo>
                    <a:pt x="280" y="73"/>
                  </a:lnTo>
                  <a:lnTo>
                    <a:pt x="280" y="73"/>
                  </a:lnTo>
                  <a:lnTo>
                    <a:pt x="278" y="73"/>
                  </a:lnTo>
                  <a:lnTo>
                    <a:pt x="278" y="73"/>
                  </a:lnTo>
                  <a:lnTo>
                    <a:pt x="278" y="73"/>
                  </a:lnTo>
                  <a:lnTo>
                    <a:pt x="278" y="71"/>
                  </a:lnTo>
                  <a:lnTo>
                    <a:pt x="276" y="71"/>
                  </a:lnTo>
                  <a:lnTo>
                    <a:pt x="276" y="71"/>
                  </a:lnTo>
                  <a:lnTo>
                    <a:pt x="276" y="71"/>
                  </a:lnTo>
                  <a:lnTo>
                    <a:pt x="276" y="71"/>
                  </a:lnTo>
                  <a:lnTo>
                    <a:pt x="276" y="71"/>
                  </a:lnTo>
                  <a:lnTo>
                    <a:pt x="274" y="71"/>
                  </a:lnTo>
                  <a:lnTo>
                    <a:pt x="274" y="71"/>
                  </a:lnTo>
                  <a:lnTo>
                    <a:pt x="273" y="73"/>
                  </a:lnTo>
                  <a:lnTo>
                    <a:pt x="273" y="73"/>
                  </a:lnTo>
                  <a:lnTo>
                    <a:pt x="273" y="73"/>
                  </a:lnTo>
                  <a:lnTo>
                    <a:pt x="271" y="71"/>
                  </a:lnTo>
                  <a:lnTo>
                    <a:pt x="271" y="69"/>
                  </a:lnTo>
                  <a:lnTo>
                    <a:pt x="271" y="69"/>
                  </a:lnTo>
                  <a:lnTo>
                    <a:pt x="271" y="67"/>
                  </a:lnTo>
                  <a:lnTo>
                    <a:pt x="271" y="67"/>
                  </a:lnTo>
                  <a:lnTo>
                    <a:pt x="271" y="65"/>
                  </a:lnTo>
                  <a:lnTo>
                    <a:pt x="273" y="65"/>
                  </a:lnTo>
                  <a:lnTo>
                    <a:pt x="274" y="63"/>
                  </a:lnTo>
                  <a:lnTo>
                    <a:pt x="274" y="63"/>
                  </a:lnTo>
                  <a:lnTo>
                    <a:pt x="274" y="62"/>
                  </a:lnTo>
                  <a:lnTo>
                    <a:pt x="273" y="62"/>
                  </a:lnTo>
                  <a:lnTo>
                    <a:pt x="273" y="60"/>
                  </a:lnTo>
                  <a:lnTo>
                    <a:pt x="271" y="60"/>
                  </a:lnTo>
                  <a:lnTo>
                    <a:pt x="271" y="60"/>
                  </a:lnTo>
                  <a:lnTo>
                    <a:pt x="271" y="56"/>
                  </a:lnTo>
                  <a:lnTo>
                    <a:pt x="271" y="56"/>
                  </a:lnTo>
                  <a:lnTo>
                    <a:pt x="269" y="54"/>
                  </a:lnTo>
                  <a:lnTo>
                    <a:pt x="269" y="54"/>
                  </a:lnTo>
                  <a:lnTo>
                    <a:pt x="267" y="53"/>
                  </a:lnTo>
                  <a:lnTo>
                    <a:pt x="267" y="53"/>
                  </a:lnTo>
                  <a:lnTo>
                    <a:pt x="267" y="53"/>
                  </a:lnTo>
                  <a:lnTo>
                    <a:pt x="267" y="51"/>
                  </a:lnTo>
                  <a:lnTo>
                    <a:pt x="267" y="51"/>
                  </a:lnTo>
                  <a:lnTo>
                    <a:pt x="269" y="49"/>
                  </a:lnTo>
                  <a:lnTo>
                    <a:pt x="269" y="49"/>
                  </a:lnTo>
                  <a:lnTo>
                    <a:pt x="271" y="49"/>
                  </a:lnTo>
                  <a:lnTo>
                    <a:pt x="271" y="49"/>
                  </a:lnTo>
                  <a:lnTo>
                    <a:pt x="271" y="47"/>
                  </a:lnTo>
                  <a:lnTo>
                    <a:pt x="271" y="47"/>
                  </a:lnTo>
                  <a:lnTo>
                    <a:pt x="269" y="47"/>
                  </a:lnTo>
                  <a:lnTo>
                    <a:pt x="269" y="45"/>
                  </a:lnTo>
                  <a:lnTo>
                    <a:pt x="269" y="45"/>
                  </a:lnTo>
                  <a:lnTo>
                    <a:pt x="271" y="45"/>
                  </a:lnTo>
                  <a:lnTo>
                    <a:pt x="271" y="44"/>
                  </a:lnTo>
                  <a:lnTo>
                    <a:pt x="269" y="44"/>
                  </a:lnTo>
                  <a:lnTo>
                    <a:pt x="269" y="45"/>
                  </a:lnTo>
                  <a:lnTo>
                    <a:pt x="269" y="45"/>
                  </a:lnTo>
                  <a:lnTo>
                    <a:pt x="267" y="45"/>
                  </a:lnTo>
                  <a:lnTo>
                    <a:pt x="267" y="45"/>
                  </a:lnTo>
                  <a:lnTo>
                    <a:pt x="267" y="45"/>
                  </a:lnTo>
                  <a:lnTo>
                    <a:pt x="265" y="45"/>
                  </a:lnTo>
                  <a:lnTo>
                    <a:pt x="265" y="45"/>
                  </a:lnTo>
                  <a:lnTo>
                    <a:pt x="265" y="45"/>
                  </a:lnTo>
                  <a:lnTo>
                    <a:pt x="265" y="47"/>
                  </a:lnTo>
                  <a:lnTo>
                    <a:pt x="265" y="47"/>
                  </a:lnTo>
                  <a:lnTo>
                    <a:pt x="264" y="47"/>
                  </a:lnTo>
                  <a:lnTo>
                    <a:pt x="264" y="47"/>
                  </a:lnTo>
                  <a:lnTo>
                    <a:pt x="262" y="47"/>
                  </a:lnTo>
                  <a:lnTo>
                    <a:pt x="260" y="45"/>
                  </a:lnTo>
                  <a:lnTo>
                    <a:pt x="258" y="45"/>
                  </a:lnTo>
                  <a:lnTo>
                    <a:pt x="256" y="47"/>
                  </a:lnTo>
                  <a:lnTo>
                    <a:pt x="256" y="47"/>
                  </a:lnTo>
                  <a:lnTo>
                    <a:pt x="256" y="47"/>
                  </a:lnTo>
                  <a:lnTo>
                    <a:pt x="256" y="49"/>
                  </a:lnTo>
                  <a:lnTo>
                    <a:pt x="256" y="49"/>
                  </a:lnTo>
                  <a:lnTo>
                    <a:pt x="256" y="49"/>
                  </a:lnTo>
                  <a:lnTo>
                    <a:pt x="255" y="51"/>
                  </a:lnTo>
                  <a:lnTo>
                    <a:pt x="255" y="53"/>
                  </a:lnTo>
                  <a:lnTo>
                    <a:pt x="253" y="54"/>
                  </a:lnTo>
                  <a:lnTo>
                    <a:pt x="251" y="54"/>
                  </a:lnTo>
                  <a:lnTo>
                    <a:pt x="249" y="54"/>
                  </a:lnTo>
                  <a:lnTo>
                    <a:pt x="249" y="54"/>
                  </a:lnTo>
                  <a:lnTo>
                    <a:pt x="247" y="56"/>
                  </a:lnTo>
                  <a:lnTo>
                    <a:pt x="246" y="58"/>
                  </a:lnTo>
                  <a:lnTo>
                    <a:pt x="246" y="58"/>
                  </a:lnTo>
                  <a:lnTo>
                    <a:pt x="246" y="58"/>
                  </a:lnTo>
                  <a:lnTo>
                    <a:pt x="246" y="58"/>
                  </a:lnTo>
                  <a:lnTo>
                    <a:pt x="244" y="58"/>
                  </a:lnTo>
                  <a:lnTo>
                    <a:pt x="244" y="58"/>
                  </a:lnTo>
                  <a:lnTo>
                    <a:pt x="244" y="56"/>
                  </a:lnTo>
                  <a:lnTo>
                    <a:pt x="244" y="56"/>
                  </a:lnTo>
                  <a:lnTo>
                    <a:pt x="242" y="56"/>
                  </a:lnTo>
                  <a:lnTo>
                    <a:pt x="242" y="58"/>
                  </a:lnTo>
                  <a:lnTo>
                    <a:pt x="240" y="56"/>
                  </a:lnTo>
                  <a:lnTo>
                    <a:pt x="240" y="56"/>
                  </a:lnTo>
                  <a:lnTo>
                    <a:pt x="238" y="56"/>
                  </a:lnTo>
                  <a:lnTo>
                    <a:pt x="236" y="54"/>
                  </a:lnTo>
                  <a:lnTo>
                    <a:pt x="236" y="54"/>
                  </a:lnTo>
                  <a:lnTo>
                    <a:pt x="231" y="54"/>
                  </a:lnTo>
                  <a:lnTo>
                    <a:pt x="231" y="54"/>
                  </a:lnTo>
                  <a:lnTo>
                    <a:pt x="231" y="54"/>
                  </a:lnTo>
                  <a:lnTo>
                    <a:pt x="229" y="56"/>
                  </a:lnTo>
                  <a:lnTo>
                    <a:pt x="229" y="56"/>
                  </a:lnTo>
                  <a:lnTo>
                    <a:pt x="224" y="54"/>
                  </a:lnTo>
                  <a:lnTo>
                    <a:pt x="220" y="54"/>
                  </a:lnTo>
                  <a:lnTo>
                    <a:pt x="220" y="54"/>
                  </a:lnTo>
                  <a:lnTo>
                    <a:pt x="218" y="54"/>
                  </a:lnTo>
                  <a:lnTo>
                    <a:pt x="218" y="56"/>
                  </a:lnTo>
                  <a:lnTo>
                    <a:pt x="218" y="56"/>
                  </a:lnTo>
                  <a:lnTo>
                    <a:pt x="218" y="54"/>
                  </a:lnTo>
                  <a:lnTo>
                    <a:pt x="217" y="53"/>
                  </a:lnTo>
                  <a:lnTo>
                    <a:pt x="217" y="53"/>
                  </a:lnTo>
                  <a:lnTo>
                    <a:pt x="209" y="51"/>
                  </a:lnTo>
                  <a:lnTo>
                    <a:pt x="209" y="51"/>
                  </a:lnTo>
                  <a:lnTo>
                    <a:pt x="208" y="51"/>
                  </a:lnTo>
                  <a:lnTo>
                    <a:pt x="208" y="49"/>
                  </a:lnTo>
                  <a:lnTo>
                    <a:pt x="208" y="49"/>
                  </a:lnTo>
                  <a:lnTo>
                    <a:pt x="208" y="49"/>
                  </a:lnTo>
                  <a:lnTo>
                    <a:pt x="208" y="47"/>
                  </a:lnTo>
                  <a:lnTo>
                    <a:pt x="208" y="47"/>
                  </a:lnTo>
                  <a:lnTo>
                    <a:pt x="208" y="45"/>
                  </a:lnTo>
                  <a:lnTo>
                    <a:pt x="204" y="44"/>
                  </a:lnTo>
                  <a:lnTo>
                    <a:pt x="202" y="44"/>
                  </a:lnTo>
                  <a:lnTo>
                    <a:pt x="200" y="42"/>
                  </a:lnTo>
                  <a:lnTo>
                    <a:pt x="197" y="42"/>
                  </a:lnTo>
                  <a:lnTo>
                    <a:pt x="197" y="42"/>
                  </a:lnTo>
                  <a:lnTo>
                    <a:pt x="197" y="44"/>
                  </a:lnTo>
                  <a:lnTo>
                    <a:pt x="197" y="44"/>
                  </a:lnTo>
                  <a:lnTo>
                    <a:pt x="195" y="44"/>
                  </a:lnTo>
                  <a:lnTo>
                    <a:pt x="195" y="42"/>
                  </a:lnTo>
                  <a:lnTo>
                    <a:pt x="195" y="42"/>
                  </a:lnTo>
                  <a:lnTo>
                    <a:pt x="193" y="42"/>
                  </a:lnTo>
                  <a:lnTo>
                    <a:pt x="193" y="42"/>
                  </a:lnTo>
                  <a:lnTo>
                    <a:pt x="193" y="42"/>
                  </a:lnTo>
                  <a:lnTo>
                    <a:pt x="193" y="42"/>
                  </a:lnTo>
                  <a:lnTo>
                    <a:pt x="191" y="40"/>
                  </a:lnTo>
                  <a:lnTo>
                    <a:pt x="191" y="42"/>
                  </a:lnTo>
                  <a:lnTo>
                    <a:pt x="191" y="42"/>
                  </a:lnTo>
                  <a:lnTo>
                    <a:pt x="191" y="40"/>
                  </a:lnTo>
                  <a:lnTo>
                    <a:pt x="191" y="40"/>
                  </a:lnTo>
                  <a:lnTo>
                    <a:pt x="190" y="40"/>
                  </a:lnTo>
                  <a:lnTo>
                    <a:pt x="190" y="40"/>
                  </a:lnTo>
                  <a:lnTo>
                    <a:pt x="190" y="40"/>
                  </a:lnTo>
                  <a:lnTo>
                    <a:pt x="191" y="40"/>
                  </a:lnTo>
                  <a:lnTo>
                    <a:pt x="191" y="40"/>
                  </a:lnTo>
                  <a:lnTo>
                    <a:pt x="191" y="38"/>
                  </a:lnTo>
                  <a:lnTo>
                    <a:pt x="190" y="38"/>
                  </a:lnTo>
                  <a:lnTo>
                    <a:pt x="190" y="38"/>
                  </a:lnTo>
                  <a:lnTo>
                    <a:pt x="190" y="36"/>
                  </a:lnTo>
                  <a:lnTo>
                    <a:pt x="188" y="36"/>
                  </a:lnTo>
                  <a:lnTo>
                    <a:pt x="188" y="35"/>
                  </a:lnTo>
                  <a:lnTo>
                    <a:pt x="188" y="33"/>
                  </a:lnTo>
                  <a:lnTo>
                    <a:pt x="186" y="31"/>
                  </a:lnTo>
                  <a:lnTo>
                    <a:pt x="186" y="31"/>
                  </a:lnTo>
                  <a:lnTo>
                    <a:pt x="181" y="31"/>
                  </a:lnTo>
                  <a:lnTo>
                    <a:pt x="181" y="29"/>
                  </a:lnTo>
                  <a:lnTo>
                    <a:pt x="179" y="27"/>
                  </a:lnTo>
                  <a:lnTo>
                    <a:pt x="177" y="27"/>
                  </a:lnTo>
                  <a:lnTo>
                    <a:pt x="177" y="27"/>
                  </a:lnTo>
                  <a:lnTo>
                    <a:pt x="177" y="26"/>
                  </a:lnTo>
                  <a:lnTo>
                    <a:pt x="173" y="24"/>
                  </a:lnTo>
                  <a:lnTo>
                    <a:pt x="173" y="24"/>
                  </a:lnTo>
                  <a:lnTo>
                    <a:pt x="171" y="20"/>
                  </a:lnTo>
                  <a:lnTo>
                    <a:pt x="170" y="18"/>
                  </a:lnTo>
                  <a:lnTo>
                    <a:pt x="170" y="18"/>
                  </a:lnTo>
                  <a:lnTo>
                    <a:pt x="170" y="18"/>
                  </a:lnTo>
                  <a:lnTo>
                    <a:pt x="170" y="17"/>
                  </a:lnTo>
                  <a:lnTo>
                    <a:pt x="170" y="15"/>
                  </a:lnTo>
                  <a:lnTo>
                    <a:pt x="170" y="15"/>
                  </a:lnTo>
                  <a:lnTo>
                    <a:pt x="168" y="13"/>
                  </a:lnTo>
                  <a:lnTo>
                    <a:pt x="168" y="13"/>
                  </a:lnTo>
                  <a:lnTo>
                    <a:pt x="168" y="13"/>
                  </a:lnTo>
                  <a:lnTo>
                    <a:pt x="168" y="11"/>
                  </a:lnTo>
                  <a:lnTo>
                    <a:pt x="166" y="11"/>
                  </a:lnTo>
                  <a:lnTo>
                    <a:pt x="166" y="11"/>
                  </a:lnTo>
                  <a:lnTo>
                    <a:pt x="166" y="13"/>
                  </a:lnTo>
                  <a:lnTo>
                    <a:pt x="166" y="11"/>
                  </a:lnTo>
                  <a:lnTo>
                    <a:pt x="166" y="11"/>
                  </a:lnTo>
                  <a:lnTo>
                    <a:pt x="166" y="11"/>
                  </a:lnTo>
                  <a:lnTo>
                    <a:pt x="166" y="11"/>
                  </a:lnTo>
                  <a:lnTo>
                    <a:pt x="166" y="11"/>
                  </a:lnTo>
                  <a:lnTo>
                    <a:pt x="164" y="11"/>
                  </a:lnTo>
                  <a:lnTo>
                    <a:pt x="164" y="11"/>
                  </a:lnTo>
                  <a:lnTo>
                    <a:pt x="164" y="11"/>
                  </a:lnTo>
                  <a:lnTo>
                    <a:pt x="162" y="11"/>
                  </a:lnTo>
                  <a:lnTo>
                    <a:pt x="162" y="11"/>
                  </a:lnTo>
                  <a:lnTo>
                    <a:pt x="161" y="9"/>
                  </a:lnTo>
                  <a:lnTo>
                    <a:pt x="161" y="8"/>
                  </a:lnTo>
                  <a:lnTo>
                    <a:pt x="159" y="8"/>
                  </a:lnTo>
                  <a:lnTo>
                    <a:pt x="159" y="6"/>
                  </a:lnTo>
                  <a:lnTo>
                    <a:pt x="157" y="6"/>
                  </a:lnTo>
                  <a:lnTo>
                    <a:pt x="155" y="4"/>
                  </a:lnTo>
                  <a:lnTo>
                    <a:pt x="155" y="4"/>
                  </a:lnTo>
                  <a:lnTo>
                    <a:pt x="155" y="4"/>
                  </a:lnTo>
                  <a:lnTo>
                    <a:pt x="155" y="4"/>
                  </a:lnTo>
                  <a:lnTo>
                    <a:pt x="155" y="6"/>
                  </a:lnTo>
                  <a:lnTo>
                    <a:pt x="153" y="6"/>
                  </a:lnTo>
                  <a:lnTo>
                    <a:pt x="153" y="4"/>
                  </a:lnTo>
                  <a:lnTo>
                    <a:pt x="152" y="4"/>
                  </a:lnTo>
                  <a:lnTo>
                    <a:pt x="152" y="2"/>
                  </a:lnTo>
                  <a:lnTo>
                    <a:pt x="150" y="2"/>
                  </a:lnTo>
                  <a:lnTo>
                    <a:pt x="150" y="2"/>
                  </a:lnTo>
                  <a:lnTo>
                    <a:pt x="148" y="2"/>
                  </a:lnTo>
                  <a:lnTo>
                    <a:pt x="148" y="2"/>
                  </a:lnTo>
                  <a:lnTo>
                    <a:pt x="148" y="2"/>
                  </a:lnTo>
                  <a:lnTo>
                    <a:pt x="146" y="2"/>
                  </a:lnTo>
                  <a:lnTo>
                    <a:pt x="146" y="0"/>
                  </a:lnTo>
                  <a:lnTo>
                    <a:pt x="146" y="0"/>
                  </a:lnTo>
                  <a:lnTo>
                    <a:pt x="144" y="0"/>
                  </a:lnTo>
                  <a:lnTo>
                    <a:pt x="144" y="0"/>
                  </a:lnTo>
                  <a:lnTo>
                    <a:pt x="144" y="0"/>
                  </a:lnTo>
                  <a:lnTo>
                    <a:pt x="143" y="0"/>
                  </a:lnTo>
                  <a:lnTo>
                    <a:pt x="143" y="0"/>
                  </a:lnTo>
                  <a:lnTo>
                    <a:pt x="143" y="0"/>
                  </a:lnTo>
                  <a:lnTo>
                    <a:pt x="143" y="0"/>
                  </a:lnTo>
                  <a:lnTo>
                    <a:pt x="143" y="0"/>
                  </a:lnTo>
                  <a:lnTo>
                    <a:pt x="143" y="0"/>
                  </a:lnTo>
                  <a:lnTo>
                    <a:pt x="141" y="0"/>
                  </a:lnTo>
                  <a:lnTo>
                    <a:pt x="141" y="2"/>
                  </a:lnTo>
                  <a:lnTo>
                    <a:pt x="139" y="2"/>
                  </a:lnTo>
                  <a:lnTo>
                    <a:pt x="139" y="2"/>
                  </a:lnTo>
                  <a:lnTo>
                    <a:pt x="137" y="4"/>
                  </a:lnTo>
                  <a:lnTo>
                    <a:pt x="137" y="4"/>
                  </a:lnTo>
                  <a:lnTo>
                    <a:pt x="137" y="4"/>
                  </a:lnTo>
                  <a:lnTo>
                    <a:pt x="137" y="6"/>
                  </a:lnTo>
                  <a:lnTo>
                    <a:pt x="137" y="8"/>
                  </a:lnTo>
                  <a:lnTo>
                    <a:pt x="137" y="8"/>
                  </a:lnTo>
                  <a:lnTo>
                    <a:pt x="137" y="9"/>
                  </a:lnTo>
                  <a:lnTo>
                    <a:pt x="137" y="9"/>
                  </a:lnTo>
                  <a:lnTo>
                    <a:pt x="139" y="11"/>
                  </a:lnTo>
                  <a:lnTo>
                    <a:pt x="139" y="11"/>
                  </a:lnTo>
                  <a:lnTo>
                    <a:pt x="139" y="11"/>
                  </a:lnTo>
                  <a:lnTo>
                    <a:pt x="139" y="11"/>
                  </a:lnTo>
                  <a:lnTo>
                    <a:pt x="139" y="11"/>
                  </a:lnTo>
                  <a:lnTo>
                    <a:pt x="139" y="13"/>
                  </a:lnTo>
                  <a:lnTo>
                    <a:pt x="137" y="13"/>
                  </a:lnTo>
                  <a:lnTo>
                    <a:pt x="135" y="13"/>
                  </a:lnTo>
                  <a:lnTo>
                    <a:pt x="135" y="13"/>
                  </a:lnTo>
                  <a:lnTo>
                    <a:pt x="135" y="13"/>
                  </a:lnTo>
                  <a:lnTo>
                    <a:pt x="134" y="13"/>
                  </a:lnTo>
                  <a:lnTo>
                    <a:pt x="134" y="11"/>
                  </a:lnTo>
                  <a:lnTo>
                    <a:pt x="132" y="11"/>
                  </a:lnTo>
                  <a:lnTo>
                    <a:pt x="132" y="11"/>
                  </a:lnTo>
                  <a:lnTo>
                    <a:pt x="132" y="11"/>
                  </a:lnTo>
                  <a:lnTo>
                    <a:pt x="132" y="11"/>
                  </a:lnTo>
                  <a:lnTo>
                    <a:pt x="130" y="13"/>
                  </a:lnTo>
                  <a:lnTo>
                    <a:pt x="130" y="13"/>
                  </a:lnTo>
                  <a:lnTo>
                    <a:pt x="130" y="13"/>
                  </a:lnTo>
                  <a:lnTo>
                    <a:pt x="128" y="11"/>
                  </a:lnTo>
                  <a:lnTo>
                    <a:pt x="128" y="13"/>
                  </a:lnTo>
                  <a:lnTo>
                    <a:pt x="128" y="15"/>
                  </a:lnTo>
                  <a:lnTo>
                    <a:pt x="128" y="15"/>
                  </a:lnTo>
                  <a:lnTo>
                    <a:pt x="128" y="17"/>
                  </a:lnTo>
                  <a:lnTo>
                    <a:pt x="128" y="17"/>
                  </a:lnTo>
                  <a:lnTo>
                    <a:pt x="126" y="17"/>
                  </a:lnTo>
                  <a:lnTo>
                    <a:pt x="126" y="18"/>
                  </a:lnTo>
                  <a:lnTo>
                    <a:pt x="125" y="18"/>
                  </a:lnTo>
                  <a:lnTo>
                    <a:pt x="125" y="18"/>
                  </a:lnTo>
                  <a:lnTo>
                    <a:pt x="125" y="18"/>
                  </a:lnTo>
                  <a:lnTo>
                    <a:pt x="123" y="18"/>
                  </a:lnTo>
                  <a:lnTo>
                    <a:pt x="121" y="20"/>
                  </a:lnTo>
                  <a:lnTo>
                    <a:pt x="119" y="20"/>
                  </a:lnTo>
                  <a:lnTo>
                    <a:pt x="119" y="20"/>
                  </a:lnTo>
                  <a:lnTo>
                    <a:pt x="119" y="20"/>
                  </a:lnTo>
                  <a:lnTo>
                    <a:pt x="117" y="20"/>
                  </a:lnTo>
                  <a:lnTo>
                    <a:pt x="115" y="20"/>
                  </a:lnTo>
                  <a:lnTo>
                    <a:pt x="115" y="22"/>
                  </a:lnTo>
                  <a:lnTo>
                    <a:pt x="115" y="22"/>
                  </a:lnTo>
                  <a:lnTo>
                    <a:pt x="115" y="22"/>
                  </a:lnTo>
                  <a:lnTo>
                    <a:pt x="114" y="24"/>
                  </a:lnTo>
                  <a:lnTo>
                    <a:pt x="112" y="24"/>
                  </a:lnTo>
                  <a:lnTo>
                    <a:pt x="108" y="24"/>
                  </a:lnTo>
                  <a:lnTo>
                    <a:pt x="108" y="24"/>
                  </a:lnTo>
                  <a:lnTo>
                    <a:pt x="106" y="24"/>
                  </a:lnTo>
                  <a:lnTo>
                    <a:pt x="106" y="26"/>
                  </a:lnTo>
                  <a:lnTo>
                    <a:pt x="106" y="26"/>
                  </a:lnTo>
                  <a:lnTo>
                    <a:pt x="105" y="27"/>
                  </a:lnTo>
                  <a:lnTo>
                    <a:pt x="105" y="29"/>
                  </a:lnTo>
                  <a:lnTo>
                    <a:pt x="105" y="31"/>
                  </a:lnTo>
                  <a:lnTo>
                    <a:pt x="105" y="33"/>
                  </a:lnTo>
                  <a:lnTo>
                    <a:pt x="106" y="33"/>
                  </a:lnTo>
                  <a:lnTo>
                    <a:pt x="106" y="35"/>
                  </a:lnTo>
                  <a:lnTo>
                    <a:pt x="108" y="35"/>
                  </a:lnTo>
                  <a:lnTo>
                    <a:pt x="108" y="35"/>
                  </a:lnTo>
                  <a:lnTo>
                    <a:pt x="110" y="35"/>
                  </a:lnTo>
                  <a:lnTo>
                    <a:pt x="110" y="36"/>
                  </a:lnTo>
                  <a:lnTo>
                    <a:pt x="110" y="36"/>
                  </a:lnTo>
                  <a:lnTo>
                    <a:pt x="110" y="36"/>
                  </a:lnTo>
                  <a:lnTo>
                    <a:pt x="110" y="38"/>
                  </a:lnTo>
                  <a:lnTo>
                    <a:pt x="108" y="40"/>
                  </a:lnTo>
                  <a:lnTo>
                    <a:pt x="108" y="40"/>
                  </a:lnTo>
                  <a:lnTo>
                    <a:pt x="108" y="42"/>
                  </a:lnTo>
                  <a:lnTo>
                    <a:pt x="108" y="44"/>
                  </a:lnTo>
                  <a:lnTo>
                    <a:pt x="108" y="44"/>
                  </a:lnTo>
                  <a:lnTo>
                    <a:pt x="108" y="45"/>
                  </a:lnTo>
                  <a:lnTo>
                    <a:pt x="108" y="45"/>
                  </a:lnTo>
                  <a:lnTo>
                    <a:pt x="108" y="47"/>
                  </a:lnTo>
                  <a:lnTo>
                    <a:pt x="108" y="47"/>
                  </a:lnTo>
                  <a:lnTo>
                    <a:pt x="108" y="49"/>
                  </a:lnTo>
                  <a:lnTo>
                    <a:pt x="108" y="51"/>
                  </a:lnTo>
                  <a:lnTo>
                    <a:pt x="108" y="51"/>
                  </a:lnTo>
                  <a:lnTo>
                    <a:pt x="108" y="51"/>
                  </a:lnTo>
                  <a:lnTo>
                    <a:pt x="106" y="53"/>
                  </a:lnTo>
                  <a:lnTo>
                    <a:pt x="105" y="53"/>
                  </a:lnTo>
                  <a:lnTo>
                    <a:pt x="103" y="53"/>
                  </a:lnTo>
                  <a:lnTo>
                    <a:pt x="101" y="51"/>
                  </a:lnTo>
                  <a:lnTo>
                    <a:pt x="101" y="53"/>
                  </a:lnTo>
                  <a:lnTo>
                    <a:pt x="99" y="53"/>
                  </a:lnTo>
                  <a:lnTo>
                    <a:pt x="99" y="53"/>
                  </a:lnTo>
                  <a:lnTo>
                    <a:pt x="99" y="53"/>
                  </a:lnTo>
                  <a:lnTo>
                    <a:pt x="97" y="53"/>
                  </a:lnTo>
                  <a:lnTo>
                    <a:pt x="97" y="53"/>
                  </a:lnTo>
                  <a:lnTo>
                    <a:pt x="97" y="53"/>
                  </a:lnTo>
                  <a:lnTo>
                    <a:pt x="97" y="53"/>
                  </a:lnTo>
                  <a:lnTo>
                    <a:pt x="97" y="54"/>
                  </a:lnTo>
                  <a:lnTo>
                    <a:pt x="97" y="54"/>
                  </a:lnTo>
                  <a:lnTo>
                    <a:pt x="97" y="54"/>
                  </a:lnTo>
                  <a:lnTo>
                    <a:pt x="97" y="54"/>
                  </a:lnTo>
                  <a:lnTo>
                    <a:pt x="92" y="56"/>
                  </a:lnTo>
                  <a:lnTo>
                    <a:pt x="90" y="58"/>
                  </a:lnTo>
                  <a:lnTo>
                    <a:pt x="88" y="58"/>
                  </a:lnTo>
                  <a:lnTo>
                    <a:pt x="88" y="58"/>
                  </a:lnTo>
                  <a:lnTo>
                    <a:pt x="88" y="60"/>
                  </a:lnTo>
                  <a:lnTo>
                    <a:pt x="88" y="60"/>
                  </a:lnTo>
                  <a:lnTo>
                    <a:pt x="88" y="60"/>
                  </a:lnTo>
                  <a:lnTo>
                    <a:pt x="88" y="60"/>
                  </a:lnTo>
                  <a:lnTo>
                    <a:pt x="88" y="60"/>
                  </a:lnTo>
                  <a:lnTo>
                    <a:pt x="88" y="62"/>
                  </a:lnTo>
                  <a:lnTo>
                    <a:pt x="90" y="62"/>
                  </a:lnTo>
                  <a:lnTo>
                    <a:pt x="90" y="62"/>
                  </a:lnTo>
                  <a:lnTo>
                    <a:pt x="90" y="63"/>
                  </a:lnTo>
                  <a:lnTo>
                    <a:pt x="90" y="62"/>
                  </a:lnTo>
                  <a:lnTo>
                    <a:pt x="90" y="62"/>
                  </a:lnTo>
                  <a:lnTo>
                    <a:pt x="90" y="62"/>
                  </a:lnTo>
                  <a:lnTo>
                    <a:pt x="92" y="62"/>
                  </a:lnTo>
                  <a:lnTo>
                    <a:pt x="92" y="62"/>
                  </a:lnTo>
                  <a:lnTo>
                    <a:pt x="92" y="62"/>
                  </a:lnTo>
                  <a:lnTo>
                    <a:pt x="92" y="63"/>
                  </a:lnTo>
                  <a:lnTo>
                    <a:pt x="92" y="63"/>
                  </a:lnTo>
                  <a:lnTo>
                    <a:pt x="94" y="63"/>
                  </a:lnTo>
                  <a:lnTo>
                    <a:pt x="94" y="65"/>
                  </a:lnTo>
                  <a:lnTo>
                    <a:pt x="92" y="65"/>
                  </a:lnTo>
                  <a:lnTo>
                    <a:pt x="92" y="65"/>
                  </a:lnTo>
                  <a:lnTo>
                    <a:pt x="92" y="65"/>
                  </a:lnTo>
                  <a:lnTo>
                    <a:pt x="90" y="65"/>
                  </a:lnTo>
                  <a:lnTo>
                    <a:pt x="90" y="67"/>
                  </a:lnTo>
                  <a:lnTo>
                    <a:pt x="90" y="67"/>
                  </a:lnTo>
                  <a:lnTo>
                    <a:pt x="88" y="67"/>
                  </a:lnTo>
                  <a:lnTo>
                    <a:pt x="88" y="67"/>
                  </a:lnTo>
                  <a:lnTo>
                    <a:pt x="88" y="69"/>
                  </a:lnTo>
                  <a:lnTo>
                    <a:pt x="88" y="69"/>
                  </a:lnTo>
                  <a:lnTo>
                    <a:pt x="88" y="69"/>
                  </a:lnTo>
                  <a:lnTo>
                    <a:pt x="90" y="71"/>
                  </a:lnTo>
                  <a:lnTo>
                    <a:pt x="90" y="73"/>
                  </a:lnTo>
                  <a:lnTo>
                    <a:pt x="90" y="73"/>
                  </a:lnTo>
                  <a:lnTo>
                    <a:pt x="90" y="74"/>
                  </a:lnTo>
                  <a:lnTo>
                    <a:pt x="94" y="76"/>
                  </a:lnTo>
                  <a:lnTo>
                    <a:pt x="92" y="76"/>
                  </a:lnTo>
                  <a:lnTo>
                    <a:pt x="92" y="78"/>
                  </a:lnTo>
                  <a:lnTo>
                    <a:pt x="92" y="78"/>
                  </a:lnTo>
                  <a:lnTo>
                    <a:pt x="90" y="78"/>
                  </a:lnTo>
                  <a:lnTo>
                    <a:pt x="88" y="78"/>
                  </a:lnTo>
                  <a:lnTo>
                    <a:pt x="87" y="80"/>
                  </a:lnTo>
                  <a:lnTo>
                    <a:pt x="85" y="80"/>
                  </a:lnTo>
                  <a:lnTo>
                    <a:pt x="83" y="80"/>
                  </a:lnTo>
                  <a:lnTo>
                    <a:pt x="79" y="76"/>
                  </a:lnTo>
                  <a:lnTo>
                    <a:pt x="78" y="76"/>
                  </a:lnTo>
                  <a:lnTo>
                    <a:pt x="76" y="76"/>
                  </a:lnTo>
                  <a:lnTo>
                    <a:pt x="76" y="76"/>
                  </a:lnTo>
                  <a:lnTo>
                    <a:pt x="74" y="76"/>
                  </a:lnTo>
                  <a:lnTo>
                    <a:pt x="74" y="76"/>
                  </a:lnTo>
                  <a:lnTo>
                    <a:pt x="74" y="76"/>
                  </a:lnTo>
                  <a:lnTo>
                    <a:pt x="72" y="74"/>
                  </a:lnTo>
                  <a:lnTo>
                    <a:pt x="72" y="74"/>
                  </a:lnTo>
                  <a:lnTo>
                    <a:pt x="70" y="74"/>
                  </a:lnTo>
                  <a:lnTo>
                    <a:pt x="70" y="76"/>
                  </a:lnTo>
                  <a:lnTo>
                    <a:pt x="69" y="78"/>
                  </a:lnTo>
                  <a:lnTo>
                    <a:pt x="67" y="78"/>
                  </a:lnTo>
                  <a:lnTo>
                    <a:pt x="65" y="78"/>
                  </a:lnTo>
                  <a:lnTo>
                    <a:pt x="65" y="76"/>
                  </a:lnTo>
                  <a:lnTo>
                    <a:pt x="65" y="76"/>
                  </a:lnTo>
                  <a:lnTo>
                    <a:pt x="65" y="76"/>
                  </a:lnTo>
                  <a:lnTo>
                    <a:pt x="65" y="76"/>
                  </a:lnTo>
                  <a:lnTo>
                    <a:pt x="60" y="73"/>
                  </a:lnTo>
                  <a:lnTo>
                    <a:pt x="58" y="73"/>
                  </a:lnTo>
                  <a:lnTo>
                    <a:pt x="58" y="73"/>
                  </a:lnTo>
                  <a:lnTo>
                    <a:pt x="60" y="71"/>
                  </a:lnTo>
                  <a:lnTo>
                    <a:pt x="60" y="71"/>
                  </a:lnTo>
                  <a:lnTo>
                    <a:pt x="58" y="71"/>
                  </a:lnTo>
                  <a:lnTo>
                    <a:pt x="58" y="71"/>
                  </a:lnTo>
                  <a:lnTo>
                    <a:pt x="58" y="69"/>
                  </a:lnTo>
                  <a:lnTo>
                    <a:pt x="58" y="69"/>
                  </a:lnTo>
                  <a:lnTo>
                    <a:pt x="56" y="69"/>
                  </a:lnTo>
                  <a:lnTo>
                    <a:pt x="56" y="67"/>
                  </a:lnTo>
                  <a:lnTo>
                    <a:pt x="54" y="67"/>
                  </a:lnTo>
                  <a:lnTo>
                    <a:pt x="54" y="65"/>
                  </a:lnTo>
                  <a:lnTo>
                    <a:pt x="54" y="63"/>
                  </a:lnTo>
                  <a:lnTo>
                    <a:pt x="54" y="63"/>
                  </a:lnTo>
                  <a:lnTo>
                    <a:pt x="54" y="63"/>
                  </a:lnTo>
                  <a:lnTo>
                    <a:pt x="54" y="63"/>
                  </a:lnTo>
                  <a:lnTo>
                    <a:pt x="54" y="63"/>
                  </a:lnTo>
                  <a:lnTo>
                    <a:pt x="52" y="63"/>
                  </a:lnTo>
                  <a:lnTo>
                    <a:pt x="52" y="65"/>
                  </a:lnTo>
                  <a:lnTo>
                    <a:pt x="52" y="65"/>
                  </a:lnTo>
                  <a:lnTo>
                    <a:pt x="50" y="67"/>
                  </a:lnTo>
                  <a:lnTo>
                    <a:pt x="50" y="69"/>
                  </a:lnTo>
                  <a:lnTo>
                    <a:pt x="50" y="69"/>
                  </a:lnTo>
                  <a:lnTo>
                    <a:pt x="50" y="69"/>
                  </a:lnTo>
                  <a:lnTo>
                    <a:pt x="49" y="71"/>
                  </a:lnTo>
                  <a:lnTo>
                    <a:pt x="49" y="73"/>
                  </a:lnTo>
                  <a:lnTo>
                    <a:pt x="49" y="73"/>
                  </a:lnTo>
                  <a:lnTo>
                    <a:pt x="47" y="74"/>
                  </a:lnTo>
                  <a:lnTo>
                    <a:pt x="45" y="76"/>
                  </a:lnTo>
                  <a:lnTo>
                    <a:pt x="43" y="76"/>
                  </a:lnTo>
                  <a:lnTo>
                    <a:pt x="41" y="76"/>
                  </a:lnTo>
                  <a:lnTo>
                    <a:pt x="40" y="76"/>
                  </a:lnTo>
                  <a:lnTo>
                    <a:pt x="38" y="76"/>
                  </a:lnTo>
                  <a:lnTo>
                    <a:pt x="36" y="74"/>
                  </a:lnTo>
                  <a:lnTo>
                    <a:pt x="34" y="76"/>
                  </a:lnTo>
                  <a:lnTo>
                    <a:pt x="32" y="76"/>
                  </a:lnTo>
                  <a:lnTo>
                    <a:pt x="31" y="76"/>
                  </a:lnTo>
                  <a:lnTo>
                    <a:pt x="31" y="76"/>
                  </a:lnTo>
                  <a:lnTo>
                    <a:pt x="31" y="76"/>
                  </a:lnTo>
                  <a:lnTo>
                    <a:pt x="31" y="76"/>
                  </a:lnTo>
                  <a:lnTo>
                    <a:pt x="29" y="76"/>
                  </a:lnTo>
                  <a:lnTo>
                    <a:pt x="27" y="76"/>
                  </a:lnTo>
                  <a:lnTo>
                    <a:pt x="27" y="76"/>
                  </a:lnTo>
                  <a:lnTo>
                    <a:pt x="27" y="74"/>
                  </a:lnTo>
                  <a:lnTo>
                    <a:pt x="25" y="74"/>
                  </a:lnTo>
                  <a:lnTo>
                    <a:pt x="25" y="74"/>
                  </a:lnTo>
                  <a:lnTo>
                    <a:pt x="23" y="74"/>
                  </a:lnTo>
                  <a:lnTo>
                    <a:pt x="23" y="74"/>
                  </a:lnTo>
                  <a:lnTo>
                    <a:pt x="23" y="74"/>
                  </a:lnTo>
                  <a:lnTo>
                    <a:pt x="23" y="76"/>
                  </a:lnTo>
                  <a:lnTo>
                    <a:pt x="23" y="76"/>
                  </a:lnTo>
                  <a:lnTo>
                    <a:pt x="23" y="78"/>
                  </a:lnTo>
                  <a:lnTo>
                    <a:pt x="22" y="78"/>
                  </a:lnTo>
                  <a:lnTo>
                    <a:pt x="20" y="80"/>
                  </a:lnTo>
                  <a:lnTo>
                    <a:pt x="20" y="80"/>
                  </a:lnTo>
                  <a:lnTo>
                    <a:pt x="20" y="80"/>
                  </a:lnTo>
                  <a:lnTo>
                    <a:pt x="16" y="80"/>
                  </a:lnTo>
                  <a:lnTo>
                    <a:pt x="16" y="80"/>
                  </a:lnTo>
                  <a:lnTo>
                    <a:pt x="16" y="80"/>
                  </a:lnTo>
                  <a:lnTo>
                    <a:pt x="13" y="78"/>
                  </a:lnTo>
                  <a:lnTo>
                    <a:pt x="9" y="78"/>
                  </a:lnTo>
                  <a:lnTo>
                    <a:pt x="7" y="78"/>
                  </a:lnTo>
                  <a:lnTo>
                    <a:pt x="5" y="76"/>
                  </a:lnTo>
                  <a:lnTo>
                    <a:pt x="4" y="76"/>
                  </a:lnTo>
                  <a:lnTo>
                    <a:pt x="2" y="74"/>
                  </a:lnTo>
                  <a:lnTo>
                    <a:pt x="0" y="74"/>
                  </a:lnTo>
                  <a:lnTo>
                    <a:pt x="0" y="74"/>
                  </a:lnTo>
                  <a:lnTo>
                    <a:pt x="0" y="74"/>
                  </a:lnTo>
                  <a:lnTo>
                    <a:pt x="0" y="76"/>
                  </a:lnTo>
                  <a:lnTo>
                    <a:pt x="2" y="78"/>
                  </a:lnTo>
                  <a:lnTo>
                    <a:pt x="2" y="78"/>
                  </a:lnTo>
                  <a:lnTo>
                    <a:pt x="2" y="78"/>
                  </a:lnTo>
                  <a:lnTo>
                    <a:pt x="2" y="78"/>
                  </a:lnTo>
                  <a:lnTo>
                    <a:pt x="2" y="80"/>
                  </a:lnTo>
                  <a:lnTo>
                    <a:pt x="2" y="80"/>
                  </a:lnTo>
                  <a:lnTo>
                    <a:pt x="2" y="80"/>
                  </a:lnTo>
                  <a:lnTo>
                    <a:pt x="0" y="80"/>
                  </a:lnTo>
                  <a:lnTo>
                    <a:pt x="2" y="83"/>
                  </a:lnTo>
                  <a:lnTo>
                    <a:pt x="4" y="85"/>
                  </a:lnTo>
                  <a:lnTo>
                    <a:pt x="4" y="85"/>
                  </a:lnTo>
                  <a:lnTo>
                    <a:pt x="2" y="85"/>
                  </a:lnTo>
                  <a:lnTo>
                    <a:pt x="2" y="85"/>
                  </a:lnTo>
                  <a:lnTo>
                    <a:pt x="2" y="87"/>
                  </a:lnTo>
                  <a:lnTo>
                    <a:pt x="4" y="87"/>
                  </a:lnTo>
                  <a:lnTo>
                    <a:pt x="4" y="87"/>
                  </a:lnTo>
                  <a:lnTo>
                    <a:pt x="5" y="87"/>
                  </a:lnTo>
                  <a:lnTo>
                    <a:pt x="5" y="87"/>
                  </a:lnTo>
                  <a:lnTo>
                    <a:pt x="5" y="89"/>
                  </a:lnTo>
                  <a:lnTo>
                    <a:pt x="4" y="89"/>
                  </a:lnTo>
                  <a:lnTo>
                    <a:pt x="4" y="89"/>
                  </a:lnTo>
                  <a:lnTo>
                    <a:pt x="4" y="89"/>
                  </a:lnTo>
                  <a:lnTo>
                    <a:pt x="4" y="89"/>
                  </a:lnTo>
                  <a:lnTo>
                    <a:pt x="5" y="91"/>
                  </a:lnTo>
                  <a:lnTo>
                    <a:pt x="5" y="91"/>
                  </a:lnTo>
                  <a:lnTo>
                    <a:pt x="5" y="91"/>
                  </a:lnTo>
                  <a:lnTo>
                    <a:pt x="5" y="91"/>
                  </a:lnTo>
                  <a:lnTo>
                    <a:pt x="4" y="91"/>
                  </a:lnTo>
                  <a:lnTo>
                    <a:pt x="4" y="91"/>
                  </a:lnTo>
                  <a:lnTo>
                    <a:pt x="4" y="92"/>
                  </a:lnTo>
                  <a:lnTo>
                    <a:pt x="5" y="92"/>
                  </a:lnTo>
                  <a:lnTo>
                    <a:pt x="5" y="92"/>
                  </a:lnTo>
                  <a:lnTo>
                    <a:pt x="5" y="94"/>
                  </a:lnTo>
                  <a:lnTo>
                    <a:pt x="5" y="94"/>
                  </a:lnTo>
                  <a:lnTo>
                    <a:pt x="5" y="94"/>
                  </a:lnTo>
                  <a:lnTo>
                    <a:pt x="5" y="96"/>
                  </a:lnTo>
                  <a:lnTo>
                    <a:pt x="5" y="96"/>
                  </a:lnTo>
                  <a:lnTo>
                    <a:pt x="4" y="96"/>
                  </a:lnTo>
                  <a:lnTo>
                    <a:pt x="4" y="96"/>
                  </a:lnTo>
                  <a:lnTo>
                    <a:pt x="5" y="96"/>
                  </a:lnTo>
                  <a:lnTo>
                    <a:pt x="5" y="98"/>
                  </a:lnTo>
                  <a:lnTo>
                    <a:pt x="5" y="98"/>
                  </a:lnTo>
                  <a:lnTo>
                    <a:pt x="5" y="98"/>
                  </a:lnTo>
                  <a:lnTo>
                    <a:pt x="5" y="98"/>
                  </a:lnTo>
                  <a:lnTo>
                    <a:pt x="5" y="98"/>
                  </a:lnTo>
                  <a:lnTo>
                    <a:pt x="5" y="100"/>
                  </a:lnTo>
                  <a:lnTo>
                    <a:pt x="5" y="100"/>
                  </a:lnTo>
                  <a:lnTo>
                    <a:pt x="5" y="101"/>
                  </a:lnTo>
                  <a:lnTo>
                    <a:pt x="5" y="101"/>
                  </a:lnTo>
                  <a:lnTo>
                    <a:pt x="7" y="100"/>
                  </a:lnTo>
                  <a:lnTo>
                    <a:pt x="9" y="100"/>
                  </a:lnTo>
                  <a:lnTo>
                    <a:pt x="11" y="100"/>
                  </a:lnTo>
                  <a:lnTo>
                    <a:pt x="11" y="101"/>
                  </a:lnTo>
                  <a:lnTo>
                    <a:pt x="7" y="101"/>
                  </a:lnTo>
                  <a:lnTo>
                    <a:pt x="5" y="101"/>
                  </a:lnTo>
                  <a:lnTo>
                    <a:pt x="7" y="103"/>
                  </a:lnTo>
                  <a:lnTo>
                    <a:pt x="7" y="103"/>
                  </a:lnTo>
                  <a:lnTo>
                    <a:pt x="7" y="105"/>
                  </a:lnTo>
                  <a:lnTo>
                    <a:pt x="7" y="105"/>
                  </a:lnTo>
                  <a:lnTo>
                    <a:pt x="7" y="105"/>
                  </a:lnTo>
                  <a:lnTo>
                    <a:pt x="9" y="107"/>
                  </a:lnTo>
                  <a:lnTo>
                    <a:pt x="9" y="107"/>
                  </a:lnTo>
                  <a:lnTo>
                    <a:pt x="9" y="107"/>
                  </a:lnTo>
                  <a:lnTo>
                    <a:pt x="13" y="110"/>
                  </a:lnTo>
                  <a:lnTo>
                    <a:pt x="14" y="112"/>
                  </a:lnTo>
                  <a:lnTo>
                    <a:pt x="14" y="116"/>
                  </a:lnTo>
                  <a:lnTo>
                    <a:pt x="16" y="116"/>
                  </a:lnTo>
                  <a:lnTo>
                    <a:pt x="16" y="116"/>
                  </a:lnTo>
                  <a:lnTo>
                    <a:pt x="14" y="118"/>
                  </a:lnTo>
                  <a:lnTo>
                    <a:pt x="14" y="118"/>
                  </a:lnTo>
                  <a:lnTo>
                    <a:pt x="14" y="118"/>
                  </a:lnTo>
                  <a:lnTo>
                    <a:pt x="16" y="118"/>
                  </a:lnTo>
                  <a:lnTo>
                    <a:pt x="16" y="118"/>
                  </a:lnTo>
                  <a:lnTo>
                    <a:pt x="18" y="118"/>
                  </a:lnTo>
                  <a:lnTo>
                    <a:pt x="16" y="119"/>
                  </a:lnTo>
                  <a:lnTo>
                    <a:pt x="16" y="119"/>
                  </a:lnTo>
                  <a:lnTo>
                    <a:pt x="16" y="119"/>
                  </a:lnTo>
                  <a:lnTo>
                    <a:pt x="14" y="119"/>
                  </a:lnTo>
                  <a:lnTo>
                    <a:pt x="14" y="119"/>
                  </a:lnTo>
                  <a:lnTo>
                    <a:pt x="14" y="119"/>
                  </a:lnTo>
                  <a:lnTo>
                    <a:pt x="16" y="121"/>
                  </a:lnTo>
                  <a:lnTo>
                    <a:pt x="16" y="121"/>
                  </a:lnTo>
                  <a:lnTo>
                    <a:pt x="18" y="121"/>
                  </a:lnTo>
                  <a:lnTo>
                    <a:pt x="18" y="121"/>
                  </a:lnTo>
                  <a:lnTo>
                    <a:pt x="18" y="121"/>
                  </a:lnTo>
                  <a:lnTo>
                    <a:pt x="18" y="121"/>
                  </a:lnTo>
                  <a:lnTo>
                    <a:pt x="18" y="121"/>
                  </a:lnTo>
                  <a:lnTo>
                    <a:pt x="18" y="121"/>
                  </a:lnTo>
                  <a:lnTo>
                    <a:pt x="18" y="121"/>
                  </a:lnTo>
                  <a:lnTo>
                    <a:pt x="18" y="123"/>
                  </a:lnTo>
                  <a:lnTo>
                    <a:pt x="18" y="123"/>
                  </a:lnTo>
                  <a:lnTo>
                    <a:pt x="18" y="123"/>
                  </a:lnTo>
                  <a:lnTo>
                    <a:pt x="20" y="123"/>
                  </a:lnTo>
                  <a:lnTo>
                    <a:pt x="20" y="123"/>
                  </a:lnTo>
                  <a:lnTo>
                    <a:pt x="20" y="125"/>
                  </a:lnTo>
                  <a:lnTo>
                    <a:pt x="20" y="125"/>
                  </a:lnTo>
                  <a:lnTo>
                    <a:pt x="20" y="127"/>
                  </a:lnTo>
                  <a:lnTo>
                    <a:pt x="22" y="127"/>
                  </a:lnTo>
                  <a:lnTo>
                    <a:pt x="22" y="125"/>
                  </a:lnTo>
                  <a:lnTo>
                    <a:pt x="20" y="125"/>
                  </a:lnTo>
                  <a:lnTo>
                    <a:pt x="20" y="123"/>
                  </a:lnTo>
                  <a:lnTo>
                    <a:pt x="20" y="123"/>
                  </a:lnTo>
                  <a:lnTo>
                    <a:pt x="20" y="123"/>
                  </a:lnTo>
                  <a:lnTo>
                    <a:pt x="20" y="123"/>
                  </a:lnTo>
                  <a:lnTo>
                    <a:pt x="20" y="121"/>
                  </a:lnTo>
                  <a:lnTo>
                    <a:pt x="20" y="123"/>
                  </a:lnTo>
                  <a:lnTo>
                    <a:pt x="20" y="123"/>
                  </a:lnTo>
                  <a:lnTo>
                    <a:pt x="22" y="123"/>
                  </a:lnTo>
                  <a:lnTo>
                    <a:pt x="22" y="123"/>
                  </a:lnTo>
                  <a:lnTo>
                    <a:pt x="22" y="123"/>
                  </a:lnTo>
                  <a:lnTo>
                    <a:pt x="22" y="123"/>
                  </a:lnTo>
                  <a:lnTo>
                    <a:pt x="22" y="123"/>
                  </a:lnTo>
                  <a:lnTo>
                    <a:pt x="22" y="123"/>
                  </a:lnTo>
                  <a:lnTo>
                    <a:pt x="23" y="123"/>
                  </a:lnTo>
                  <a:lnTo>
                    <a:pt x="25" y="123"/>
                  </a:lnTo>
                  <a:lnTo>
                    <a:pt x="25" y="123"/>
                  </a:lnTo>
                  <a:lnTo>
                    <a:pt x="25" y="123"/>
                  </a:lnTo>
                  <a:lnTo>
                    <a:pt x="23" y="123"/>
                  </a:lnTo>
                  <a:lnTo>
                    <a:pt x="23" y="123"/>
                  </a:lnTo>
                  <a:lnTo>
                    <a:pt x="23" y="121"/>
                  </a:lnTo>
                  <a:lnTo>
                    <a:pt x="23" y="121"/>
                  </a:lnTo>
                  <a:lnTo>
                    <a:pt x="23" y="121"/>
                  </a:lnTo>
                  <a:lnTo>
                    <a:pt x="23" y="121"/>
                  </a:lnTo>
                  <a:lnTo>
                    <a:pt x="23" y="119"/>
                  </a:lnTo>
                  <a:lnTo>
                    <a:pt x="25" y="119"/>
                  </a:lnTo>
                  <a:lnTo>
                    <a:pt x="25" y="119"/>
                  </a:lnTo>
                  <a:lnTo>
                    <a:pt x="25" y="119"/>
                  </a:lnTo>
                  <a:lnTo>
                    <a:pt x="25" y="119"/>
                  </a:lnTo>
                  <a:lnTo>
                    <a:pt x="25" y="119"/>
                  </a:lnTo>
                  <a:lnTo>
                    <a:pt x="25" y="119"/>
                  </a:lnTo>
                  <a:lnTo>
                    <a:pt x="25" y="118"/>
                  </a:lnTo>
                  <a:lnTo>
                    <a:pt x="23" y="118"/>
                  </a:lnTo>
                  <a:lnTo>
                    <a:pt x="23" y="118"/>
                  </a:lnTo>
                  <a:lnTo>
                    <a:pt x="25" y="118"/>
                  </a:lnTo>
                  <a:lnTo>
                    <a:pt x="25" y="118"/>
                  </a:lnTo>
                  <a:lnTo>
                    <a:pt x="27" y="118"/>
                  </a:lnTo>
                  <a:lnTo>
                    <a:pt x="27" y="118"/>
                  </a:lnTo>
                  <a:lnTo>
                    <a:pt x="27" y="118"/>
                  </a:lnTo>
                  <a:lnTo>
                    <a:pt x="27" y="118"/>
                  </a:lnTo>
                  <a:lnTo>
                    <a:pt x="27" y="116"/>
                  </a:lnTo>
                  <a:lnTo>
                    <a:pt x="27" y="116"/>
                  </a:lnTo>
                  <a:lnTo>
                    <a:pt x="27" y="116"/>
                  </a:lnTo>
                  <a:lnTo>
                    <a:pt x="27" y="116"/>
                  </a:lnTo>
                  <a:lnTo>
                    <a:pt x="27" y="116"/>
                  </a:lnTo>
                  <a:lnTo>
                    <a:pt x="27" y="116"/>
                  </a:lnTo>
                  <a:lnTo>
                    <a:pt x="27" y="116"/>
                  </a:lnTo>
                  <a:lnTo>
                    <a:pt x="27" y="114"/>
                  </a:lnTo>
                  <a:lnTo>
                    <a:pt x="27" y="114"/>
                  </a:lnTo>
                  <a:lnTo>
                    <a:pt x="27" y="114"/>
                  </a:lnTo>
                  <a:lnTo>
                    <a:pt x="27" y="114"/>
                  </a:lnTo>
                  <a:lnTo>
                    <a:pt x="27" y="114"/>
                  </a:lnTo>
                  <a:lnTo>
                    <a:pt x="27" y="114"/>
                  </a:lnTo>
                  <a:lnTo>
                    <a:pt x="29" y="112"/>
                  </a:lnTo>
                  <a:lnTo>
                    <a:pt x="29" y="112"/>
                  </a:lnTo>
                  <a:lnTo>
                    <a:pt x="29" y="110"/>
                  </a:lnTo>
                  <a:lnTo>
                    <a:pt x="29" y="110"/>
                  </a:lnTo>
                  <a:lnTo>
                    <a:pt x="27" y="110"/>
                  </a:lnTo>
                  <a:lnTo>
                    <a:pt x="27" y="110"/>
                  </a:lnTo>
                  <a:lnTo>
                    <a:pt x="27" y="110"/>
                  </a:lnTo>
                  <a:lnTo>
                    <a:pt x="27" y="109"/>
                  </a:lnTo>
                  <a:lnTo>
                    <a:pt x="27" y="107"/>
                  </a:lnTo>
                  <a:lnTo>
                    <a:pt x="27" y="107"/>
                  </a:lnTo>
                  <a:lnTo>
                    <a:pt x="27" y="109"/>
                  </a:lnTo>
                  <a:lnTo>
                    <a:pt x="27" y="109"/>
                  </a:lnTo>
                  <a:lnTo>
                    <a:pt x="27" y="109"/>
                  </a:lnTo>
                  <a:lnTo>
                    <a:pt x="29" y="110"/>
                  </a:lnTo>
                  <a:lnTo>
                    <a:pt x="29" y="110"/>
                  </a:lnTo>
                  <a:lnTo>
                    <a:pt x="29" y="112"/>
                  </a:lnTo>
                  <a:lnTo>
                    <a:pt x="29" y="112"/>
                  </a:lnTo>
                  <a:lnTo>
                    <a:pt x="29" y="114"/>
                  </a:lnTo>
                  <a:lnTo>
                    <a:pt x="29" y="114"/>
                  </a:lnTo>
                  <a:lnTo>
                    <a:pt x="29" y="114"/>
                  </a:lnTo>
                  <a:lnTo>
                    <a:pt x="29" y="112"/>
                  </a:lnTo>
                  <a:lnTo>
                    <a:pt x="31" y="112"/>
                  </a:lnTo>
                  <a:lnTo>
                    <a:pt x="31" y="112"/>
                  </a:lnTo>
                  <a:lnTo>
                    <a:pt x="31" y="112"/>
                  </a:lnTo>
                  <a:lnTo>
                    <a:pt x="32" y="112"/>
                  </a:lnTo>
                  <a:lnTo>
                    <a:pt x="32" y="112"/>
                  </a:lnTo>
                  <a:lnTo>
                    <a:pt x="32" y="112"/>
                  </a:lnTo>
                  <a:lnTo>
                    <a:pt x="32" y="110"/>
                  </a:lnTo>
                  <a:lnTo>
                    <a:pt x="34" y="109"/>
                  </a:lnTo>
                  <a:lnTo>
                    <a:pt x="32" y="107"/>
                  </a:lnTo>
                  <a:lnTo>
                    <a:pt x="32" y="107"/>
                  </a:lnTo>
                  <a:lnTo>
                    <a:pt x="32" y="107"/>
                  </a:lnTo>
                  <a:lnTo>
                    <a:pt x="32" y="107"/>
                  </a:lnTo>
                  <a:lnTo>
                    <a:pt x="32" y="107"/>
                  </a:lnTo>
                  <a:lnTo>
                    <a:pt x="32" y="107"/>
                  </a:lnTo>
                  <a:lnTo>
                    <a:pt x="32" y="105"/>
                  </a:lnTo>
                  <a:lnTo>
                    <a:pt x="32" y="105"/>
                  </a:lnTo>
                  <a:lnTo>
                    <a:pt x="32" y="105"/>
                  </a:lnTo>
                  <a:lnTo>
                    <a:pt x="34" y="105"/>
                  </a:lnTo>
                  <a:lnTo>
                    <a:pt x="34" y="103"/>
                  </a:lnTo>
                  <a:lnTo>
                    <a:pt x="34" y="103"/>
                  </a:lnTo>
                  <a:lnTo>
                    <a:pt x="34" y="101"/>
                  </a:lnTo>
                  <a:lnTo>
                    <a:pt x="34" y="101"/>
                  </a:lnTo>
                  <a:lnTo>
                    <a:pt x="36" y="101"/>
                  </a:lnTo>
                  <a:lnTo>
                    <a:pt x="36" y="100"/>
                  </a:lnTo>
                  <a:lnTo>
                    <a:pt x="36" y="100"/>
                  </a:lnTo>
                  <a:lnTo>
                    <a:pt x="36" y="100"/>
                  </a:lnTo>
                  <a:lnTo>
                    <a:pt x="38" y="98"/>
                  </a:lnTo>
                  <a:lnTo>
                    <a:pt x="38" y="92"/>
                  </a:lnTo>
                  <a:lnTo>
                    <a:pt x="38" y="91"/>
                  </a:lnTo>
                  <a:lnTo>
                    <a:pt x="40" y="87"/>
                  </a:lnTo>
                  <a:lnTo>
                    <a:pt x="41" y="85"/>
                  </a:lnTo>
                  <a:lnTo>
                    <a:pt x="41" y="85"/>
                  </a:lnTo>
                  <a:lnTo>
                    <a:pt x="43" y="85"/>
                  </a:lnTo>
                  <a:lnTo>
                    <a:pt x="43" y="85"/>
                  </a:lnTo>
                  <a:lnTo>
                    <a:pt x="45" y="87"/>
                  </a:lnTo>
                  <a:lnTo>
                    <a:pt x="50" y="89"/>
                  </a:lnTo>
                  <a:lnTo>
                    <a:pt x="50" y="91"/>
                  </a:lnTo>
                  <a:lnTo>
                    <a:pt x="52" y="91"/>
                  </a:lnTo>
                  <a:lnTo>
                    <a:pt x="52" y="91"/>
                  </a:lnTo>
                  <a:lnTo>
                    <a:pt x="52" y="91"/>
                  </a:lnTo>
                  <a:lnTo>
                    <a:pt x="52" y="89"/>
                  </a:lnTo>
                  <a:lnTo>
                    <a:pt x="52" y="89"/>
                  </a:lnTo>
                  <a:lnTo>
                    <a:pt x="52" y="89"/>
                  </a:lnTo>
                  <a:lnTo>
                    <a:pt x="54" y="89"/>
                  </a:lnTo>
                  <a:lnTo>
                    <a:pt x="54" y="91"/>
                  </a:lnTo>
                  <a:lnTo>
                    <a:pt x="54" y="91"/>
                  </a:lnTo>
                  <a:lnTo>
                    <a:pt x="54" y="92"/>
                  </a:lnTo>
                  <a:lnTo>
                    <a:pt x="54" y="92"/>
                  </a:lnTo>
                  <a:lnTo>
                    <a:pt x="56" y="92"/>
                  </a:lnTo>
                  <a:lnTo>
                    <a:pt x="58" y="96"/>
                  </a:lnTo>
                  <a:lnTo>
                    <a:pt x="63" y="101"/>
                  </a:lnTo>
                  <a:lnTo>
                    <a:pt x="67" y="101"/>
                  </a:lnTo>
                  <a:lnTo>
                    <a:pt x="67" y="103"/>
                  </a:lnTo>
                  <a:lnTo>
                    <a:pt x="69" y="103"/>
                  </a:lnTo>
                  <a:lnTo>
                    <a:pt x="69" y="105"/>
                  </a:lnTo>
                  <a:lnTo>
                    <a:pt x="70" y="112"/>
                  </a:lnTo>
                  <a:lnTo>
                    <a:pt x="70" y="114"/>
                  </a:lnTo>
                  <a:lnTo>
                    <a:pt x="70" y="114"/>
                  </a:lnTo>
                  <a:lnTo>
                    <a:pt x="70" y="116"/>
                  </a:lnTo>
                  <a:lnTo>
                    <a:pt x="69" y="119"/>
                  </a:lnTo>
                  <a:lnTo>
                    <a:pt x="69" y="121"/>
                  </a:lnTo>
                  <a:lnTo>
                    <a:pt x="69" y="125"/>
                  </a:lnTo>
                  <a:lnTo>
                    <a:pt x="70" y="127"/>
                  </a:lnTo>
                  <a:lnTo>
                    <a:pt x="70" y="129"/>
                  </a:lnTo>
                  <a:lnTo>
                    <a:pt x="70" y="129"/>
                  </a:lnTo>
                  <a:lnTo>
                    <a:pt x="69" y="130"/>
                  </a:lnTo>
                  <a:lnTo>
                    <a:pt x="70" y="132"/>
                  </a:lnTo>
                  <a:lnTo>
                    <a:pt x="76" y="139"/>
                  </a:lnTo>
                  <a:lnTo>
                    <a:pt x="76" y="141"/>
                  </a:lnTo>
                  <a:lnTo>
                    <a:pt x="76" y="141"/>
                  </a:lnTo>
                  <a:lnTo>
                    <a:pt x="78" y="141"/>
                  </a:lnTo>
                  <a:lnTo>
                    <a:pt x="78" y="143"/>
                  </a:lnTo>
                  <a:lnTo>
                    <a:pt x="79" y="143"/>
                  </a:lnTo>
                  <a:lnTo>
                    <a:pt x="81" y="145"/>
                  </a:lnTo>
                  <a:lnTo>
                    <a:pt x="83" y="148"/>
                  </a:lnTo>
                  <a:lnTo>
                    <a:pt x="90" y="156"/>
                  </a:lnTo>
                  <a:lnTo>
                    <a:pt x="90" y="156"/>
                  </a:lnTo>
                  <a:lnTo>
                    <a:pt x="96" y="157"/>
                  </a:lnTo>
                  <a:lnTo>
                    <a:pt x="96" y="157"/>
                  </a:lnTo>
                  <a:lnTo>
                    <a:pt x="97" y="161"/>
                  </a:lnTo>
                  <a:lnTo>
                    <a:pt x="97" y="161"/>
                  </a:lnTo>
                  <a:lnTo>
                    <a:pt x="101" y="161"/>
                  </a:lnTo>
                  <a:lnTo>
                    <a:pt x="101" y="161"/>
                  </a:lnTo>
                  <a:lnTo>
                    <a:pt x="101" y="163"/>
                  </a:lnTo>
                  <a:lnTo>
                    <a:pt x="101" y="163"/>
                  </a:lnTo>
                  <a:lnTo>
                    <a:pt x="96" y="161"/>
                  </a:lnTo>
                  <a:lnTo>
                    <a:pt x="96" y="161"/>
                  </a:lnTo>
                  <a:lnTo>
                    <a:pt x="92" y="159"/>
                  </a:lnTo>
                  <a:lnTo>
                    <a:pt x="90" y="159"/>
                  </a:lnTo>
                  <a:lnTo>
                    <a:pt x="88" y="157"/>
                  </a:lnTo>
                  <a:lnTo>
                    <a:pt x="88" y="157"/>
                  </a:lnTo>
                  <a:lnTo>
                    <a:pt x="88" y="157"/>
                  </a:lnTo>
                  <a:lnTo>
                    <a:pt x="88" y="159"/>
                  </a:lnTo>
                  <a:lnTo>
                    <a:pt x="90" y="159"/>
                  </a:lnTo>
                  <a:lnTo>
                    <a:pt x="90" y="159"/>
                  </a:lnTo>
                  <a:lnTo>
                    <a:pt x="90" y="159"/>
                  </a:lnTo>
                  <a:lnTo>
                    <a:pt x="90" y="159"/>
                  </a:lnTo>
                  <a:lnTo>
                    <a:pt x="90" y="161"/>
                  </a:lnTo>
                  <a:lnTo>
                    <a:pt x="88" y="161"/>
                  </a:lnTo>
                  <a:lnTo>
                    <a:pt x="90" y="163"/>
                  </a:lnTo>
                  <a:lnTo>
                    <a:pt x="88" y="163"/>
                  </a:lnTo>
                  <a:lnTo>
                    <a:pt x="88" y="163"/>
                  </a:lnTo>
                  <a:lnTo>
                    <a:pt x="88" y="161"/>
                  </a:lnTo>
                  <a:lnTo>
                    <a:pt x="85" y="159"/>
                  </a:lnTo>
                  <a:lnTo>
                    <a:pt x="85" y="159"/>
                  </a:lnTo>
                  <a:lnTo>
                    <a:pt x="85" y="161"/>
                  </a:lnTo>
                  <a:lnTo>
                    <a:pt x="85" y="161"/>
                  </a:lnTo>
                  <a:lnTo>
                    <a:pt x="85" y="161"/>
                  </a:lnTo>
                  <a:lnTo>
                    <a:pt x="85" y="161"/>
                  </a:lnTo>
                  <a:lnTo>
                    <a:pt x="85" y="161"/>
                  </a:lnTo>
                  <a:lnTo>
                    <a:pt x="85" y="161"/>
                  </a:lnTo>
                  <a:lnTo>
                    <a:pt x="85" y="161"/>
                  </a:lnTo>
                  <a:lnTo>
                    <a:pt x="85" y="163"/>
                  </a:lnTo>
                  <a:lnTo>
                    <a:pt x="85" y="163"/>
                  </a:lnTo>
                  <a:lnTo>
                    <a:pt x="83" y="163"/>
                  </a:lnTo>
                  <a:lnTo>
                    <a:pt x="83" y="161"/>
                  </a:lnTo>
                  <a:lnTo>
                    <a:pt x="83" y="161"/>
                  </a:lnTo>
                  <a:lnTo>
                    <a:pt x="81" y="161"/>
                  </a:lnTo>
                  <a:lnTo>
                    <a:pt x="81" y="161"/>
                  </a:lnTo>
                  <a:lnTo>
                    <a:pt x="81" y="163"/>
                  </a:lnTo>
                  <a:lnTo>
                    <a:pt x="83" y="165"/>
                  </a:lnTo>
                  <a:lnTo>
                    <a:pt x="83" y="165"/>
                  </a:lnTo>
                  <a:lnTo>
                    <a:pt x="83" y="166"/>
                  </a:lnTo>
                  <a:lnTo>
                    <a:pt x="85" y="170"/>
                  </a:lnTo>
                  <a:lnTo>
                    <a:pt x="87" y="170"/>
                  </a:lnTo>
                  <a:lnTo>
                    <a:pt x="85" y="170"/>
                  </a:lnTo>
                  <a:lnTo>
                    <a:pt x="87" y="172"/>
                  </a:lnTo>
                  <a:lnTo>
                    <a:pt x="87" y="172"/>
                  </a:lnTo>
                  <a:lnTo>
                    <a:pt x="87" y="172"/>
                  </a:lnTo>
                  <a:lnTo>
                    <a:pt x="88" y="174"/>
                  </a:lnTo>
                  <a:lnTo>
                    <a:pt x="88" y="174"/>
                  </a:lnTo>
                  <a:lnTo>
                    <a:pt x="92" y="177"/>
                  </a:lnTo>
                  <a:lnTo>
                    <a:pt x="92" y="177"/>
                  </a:lnTo>
                  <a:lnTo>
                    <a:pt x="94" y="179"/>
                  </a:lnTo>
                  <a:lnTo>
                    <a:pt x="94" y="181"/>
                  </a:lnTo>
                  <a:lnTo>
                    <a:pt x="97" y="185"/>
                  </a:lnTo>
                  <a:lnTo>
                    <a:pt x="97" y="185"/>
                  </a:lnTo>
                  <a:lnTo>
                    <a:pt x="97" y="185"/>
                  </a:lnTo>
                  <a:lnTo>
                    <a:pt x="97" y="185"/>
                  </a:lnTo>
                  <a:lnTo>
                    <a:pt x="99" y="186"/>
                  </a:lnTo>
                  <a:lnTo>
                    <a:pt x="99" y="186"/>
                  </a:lnTo>
                  <a:lnTo>
                    <a:pt x="99" y="186"/>
                  </a:lnTo>
                  <a:lnTo>
                    <a:pt x="99" y="186"/>
                  </a:lnTo>
                  <a:lnTo>
                    <a:pt x="101" y="186"/>
                  </a:lnTo>
                  <a:lnTo>
                    <a:pt x="101" y="186"/>
                  </a:lnTo>
                  <a:lnTo>
                    <a:pt x="103" y="188"/>
                  </a:lnTo>
                  <a:lnTo>
                    <a:pt x="103" y="188"/>
                  </a:lnTo>
                  <a:lnTo>
                    <a:pt x="105" y="190"/>
                  </a:lnTo>
                  <a:lnTo>
                    <a:pt x="106" y="192"/>
                  </a:lnTo>
                  <a:lnTo>
                    <a:pt x="108" y="194"/>
                  </a:lnTo>
                  <a:lnTo>
                    <a:pt x="108" y="194"/>
                  </a:lnTo>
                  <a:lnTo>
                    <a:pt x="108" y="194"/>
                  </a:lnTo>
                  <a:lnTo>
                    <a:pt x="108" y="194"/>
                  </a:lnTo>
                  <a:lnTo>
                    <a:pt x="108" y="194"/>
                  </a:lnTo>
                  <a:lnTo>
                    <a:pt x="108" y="194"/>
                  </a:lnTo>
                  <a:lnTo>
                    <a:pt x="108" y="194"/>
                  </a:lnTo>
                  <a:lnTo>
                    <a:pt x="108" y="194"/>
                  </a:lnTo>
                  <a:lnTo>
                    <a:pt x="106" y="192"/>
                  </a:lnTo>
                  <a:lnTo>
                    <a:pt x="106" y="194"/>
                  </a:lnTo>
                  <a:lnTo>
                    <a:pt x="108" y="194"/>
                  </a:lnTo>
                  <a:lnTo>
                    <a:pt x="110" y="194"/>
                  </a:lnTo>
                  <a:lnTo>
                    <a:pt x="110" y="195"/>
                  </a:lnTo>
                  <a:lnTo>
                    <a:pt x="110" y="197"/>
                  </a:lnTo>
                  <a:lnTo>
                    <a:pt x="114" y="197"/>
                  </a:lnTo>
                  <a:lnTo>
                    <a:pt x="115" y="197"/>
                  </a:lnTo>
                  <a:lnTo>
                    <a:pt x="115" y="197"/>
                  </a:lnTo>
                  <a:lnTo>
                    <a:pt x="117" y="199"/>
                  </a:lnTo>
                  <a:lnTo>
                    <a:pt x="117" y="199"/>
                  </a:lnTo>
                  <a:lnTo>
                    <a:pt x="119" y="201"/>
                  </a:lnTo>
                  <a:lnTo>
                    <a:pt x="119" y="201"/>
                  </a:lnTo>
                  <a:lnTo>
                    <a:pt x="119" y="201"/>
                  </a:lnTo>
                  <a:lnTo>
                    <a:pt x="119" y="201"/>
                  </a:lnTo>
                  <a:lnTo>
                    <a:pt x="119" y="201"/>
                  </a:lnTo>
                  <a:lnTo>
                    <a:pt x="121" y="201"/>
                  </a:lnTo>
                  <a:lnTo>
                    <a:pt x="121" y="203"/>
                  </a:lnTo>
                  <a:lnTo>
                    <a:pt x="123" y="203"/>
                  </a:lnTo>
                  <a:lnTo>
                    <a:pt x="123" y="201"/>
                  </a:lnTo>
                  <a:lnTo>
                    <a:pt x="123" y="203"/>
                  </a:lnTo>
                  <a:lnTo>
                    <a:pt x="123" y="203"/>
                  </a:lnTo>
                  <a:lnTo>
                    <a:pt x="123" y="203"/>
                  </a:lnTo>
                  <a:lnTo>
                    <a:pt x="123" y="203"/>
                  </a:lnTo>
                  <a:lnTo>
                    <a:pt x="123" y="204"/>
                  </a:lnTo>
                  <a:lnTo>
                    <a:pt x="123" y="204"/>
                  </a:lnTo>
                  <a:lnTo>
                    <a:pt x="123" y="204"/>
                  </a:lnTo>
                  <a:lnTo>
                    <a:pt x="123" y="204"/>
                  </a:lnTo>
                  <a:lnTo>
                    <a:pt x="123" y="204"/>
                  </a:lnTo>
                  <a:lnTo>
                    <a:pt x="121" y="204"/>
                  </a:lnTo>
                  <a:lnTo>
                    <a:pt x="121" y="204"/>
                  </a:lnTo>
                  <a:lnTo>
                    <a:pt x="121" y="204"/>
                  </a:lnTo>
                  <a:lnTo>
                    <a:pt x="121" y="204"/>
                  </a:lnTo>
                  <a:lnTo>
                    <a:pt x="123" y="204"/>
                  </a:lnTo>
                  <a:lnTo>
                    <a:pt x="123" y="206"/>
                  </a:lnTo>
                  <a:lnTo>
                    <a:pt x="121" y="206"/>
                  </a:lnTo>
                  <a:lnTo>
                    <a:pt x="121" y="206"/>
                  </a:lnTo>
                  <a:lnTo>
                    <a:pt x="121" y="206"/>
                  </a:lnTo>
                  <a:lnTo>
                    <a:pt x="121" y="208"/>
                  </a:lnTo>
                  <a:lnTo>
                    <a:pt x="121" y="208"/>
                  </a:lnTo>
                  <a:lnTo>
                    <a:pt x="121" y="208"/>
                  </a:lnTo>
                  <a:lnTo>
                    <a:pt x="121" y="208"/>
                  </a:lnTo>
                  <a:lnTo>
                    <a:pt x="123" y="208"/>
                  </a:lnTo>
                  <a:lnTo>
                    <a:pt x="121" y="210"/>
                  </a:lnTo>
                  <a:lnTo>
                    <a:pt x="121" y="210"/>
                  </a:lnTo>
                  <a:lnTo>
                    <a:pt x="121" y="210"/>
                  </a:lnTo>
                  <a:lnTo>
                    <a:pt x="121" y="210"/>
                  </a:lnTo>
                  <a:lnTo>
                    <a:pt x="123" y="210"/>
                  </a:lnTo>
                  <a:lnTo>
                    <a:pt x="123" y="210"/>
                  </a:lnTo>
                  <a:lnTo>
                    <a:pt x="123" y="210"/>
                  </a:lnTo>
                  <a:lnTo>
                    <a:pt x="121" y="212"/>
                  </a:lnTo>
                  <a:lnTo>
                    <a:pt x="123" y="212"/>
                  </a:lnTo>
                  <a:lnTo>
                    <a:pt x="123" y="212"/>
                  </a:lnTo>
                  <a:lnTo>
                    <a:pt x="123" y="212"/>
                  </a:lnTo>
                  <a:lnTo>
                    <a:pt x="123" y="212"/>
                  </a:lnTo>
                  <a:lnTo>
                    <a:pt x="125" y="212"/>
                  </a:lnTo>
                  <a:lnTo>
                    <a:pt x="125" y="212"/>
                  </a:lnTo>
                  <a:lnTo>
                    <a:pt x="125" y="212"/>
                  </a:lnTo>
                  <a:lnTo>
                    <a:pt x="125" y="213"/>
                  </a:lnTo>
                  <a:lnTo>
                    <a:pt x="125" y="213"/>
                  </a:lnTo>
                  <a:lnTo>
                    <a:pt x="125" y="213"/>
                  </a:lnTo>
                  <a:lnTo>
                    <a:pt x="125" y="213"/>
                  </a:lnTo>
                  <a:lnTo>
                    <a:pt x="123" y="213"/>
                  </a:lnTo>
                  <a:lnTo>
                    <a:pt x="123" y="213"/>
                  </a:lnTo>
                  <a:lnTo>
                    <a:pt x="123" y="215"/>
                  </a:lnTo>
                  <a:lnTo>
                    <a:pt x="123" y="215"/>
                  </a:lnTo>
                  <a:lnTo>
                    <a:pt x="123" y="215"/>
                  </a:lnTo>
                  <a:lnTo>
                    <a:pt x="123" y="213"/>
                  </a:lnTo>
                  <a:lnTo>
                    <a:pt x="123" y="213"/>
                  </a:lnTo>
                  <a:lnTo>
                    <a:pt x="125" y="215"/>
                  </a:lnTo>
                  <a:lnTo>
                    <a:pt x="125" y="215"/>
                  </a:lnTo>
                  <a:lnTo>
                    <a:pt x="126" y="215"/>
                  </a:lnTo>
                  <a:lnTo>
                    <a:pt x="126" y="215"/>
                  </a:lnTo>
                  <a:lnTo>
                    <a:pt x="126" y="215"/>
                  </a:lnTo>
                  <a:lnTo>
                    <a:pt x="126" y="215"/>
                  </a:lnTo>
                  <a:lnTo>
                    <a:pt x="126" y="215"/>
                  </a:lnTo>
                  <a:lnTo>
                    <a:pt x="128" y="215"/>
                  </a:lnTo>
                  <a:lnTo>
                    <a:pt x="130" y="217"/>
                  </a:lnTo>
                  <a:lnTo>
                    <a:pt x="132" y="217"/>
                  </a:lnTo>
                  <a:lnTo>
                    <a:pt x="130" y="215"/>
                  </a:lnTo>
                  <a:lnTo>
                    <a:pt x="134" y="215"/>
                  </a:lnTo>
                  <a:lnTo>
                    <a:pt x="134" y="215"/>
                  </a:lnTo>
                  <a:lnTo>
                    <a:pt x="134" y="213"/>
                  </a:lnTo>
                  <a:lnTo>
                    <a:pt x="132" y="213"/>
                  </a:lnTo>
                  <a:lnTo>
                    <a:pt x="132" y="213"/>
                  </a:lnTo>
                  <a:lnTo>
                    <a:pt x="137" y="213"/>
                  </a:lnTo>
                  <a:lnTo>
                    <a:pt x="139" y="212"/>
                  </a:lnTo>
                  <a:lnTo>
                    <a:pt x="141" y="212"/>
                  </a:lnTo>
                  <a:lnTo>
                    <a:pt x="141" y="212"/>
                  </a:lnTo>
                  <a:lnTo>
                    <a:pt x="141" y="212"/>
                  </a:lnTo>
                  <a:lnTo>
                    <a:pt x="143" y="212"/>
                  </a:lnTo>
                  <a:lnTo>
                    <a:pt x="146" y="212"/>
                  </a:lnTo>
                  <a:lnTo>
                    <a:pt x="148" y="212"/>
                  </a:lnTo>
                  <a:lnTo>
                    <a:pt x="150" y="212"/>
                  </a:lnTo>
                  <a:lnTo>
                    <a:pt x="148" y="213"/>
                  </a:lnTo>
                  <a:lnTo>
                    <a:pt x="146" y="213"/>
                  </a:lnTo>
                  <a:lnTo>
                    <a:pt x="146" y="213"/>
                  </a:lnTo>
                  <a:lnTo>
                    <a:pt x="144" y="213"/>
                  </a:lnTo>
                  <a:lnTo>
                    <a:pt x="144" y="213"/>
                  </a:lnTo>
                  <a:lnTo>
                    <a:pt x="148" y="213"/>
                  </a:lnTo>
                  <a:lnTo>
                    <a:pt x="150" y="215"/>
                  </a:lnTo>
                  <a:lnTo>
                    <a:pt x="152" y="215"/>
                  </a:lnTo>
                  <a:lnTo>
                    <a:pt x="152" y="213"/>
                  </a:lnTo>
                  <a:lnTo>
                    <a:pt x="152" y="213"/>
                  </a:lnTo>
                  <a:lnTo>
                    <a:pt x="152" y="213"/>
                  </a:lnTo>
                  <a:lnTo>
                    <a:pt x="152" y="215"/>
                  </a:lnTo>
                  <a:lnTo>
                    <a:pt x="152" y="215"/>
                  </a:lnTo>
                  <a:lnTo>
                    <a:pt x="152" y="215"/>
                  </a:lnTo>
                  <a:lnTo>
                    <a:pt x="157" y="219"/>
                  </a:lnTo>
                  <a:lnTo>
                    <a:pt x="161" y="219"/>
                  </a:lnTo>
                  <a:lnTo>
                    <a:pt x="162" y="221"/>
                  </a:lnTo>
                  <a:lnTo>
                    <a:pt x="170" y="221"/>
                  </a:lnTo>
                  <a:lnTo>
                    <a:pt x="170" y="222"/>
                  </a:lnTo>
                  <a:lnTo>
                    <a:pt x="170" y="222"/>
                  </a:lnTo>
                  <a:lnTo>
                    <a:pt x="170" y="222"/>
                  </a:lnTo>
                  <a:lnTo>
                    <a:pt x="171" y="224"/>
                  </a:lnTo>
                  <a:lnTo>
                    <a:pt x="177" y="230"/>
                  </a:lnTo>
                  <a:lnTo>
                    <a:pt x="177" y="230"/>
                  </a:lnTo>
                  <a:lnTo>
                    <a:pt x="177" y="230"/>
                  </a:lnTo>
                  <a:lnTo>
                    <a:pt x="177" y="230"/>
                  </a:lnTo>
                  <a:lnTo>
                    <a:pt x="179" y="230"/>
                  </a:lnTo>
                  <a:lnTo>
                    <a:pt x="179" y="231"/>
                  </a:lnTo>
                  <a:lnTo>
                    <a:pt x="179" y="231"/>
                  </a:lnTo>
                  <a:lnTo>
                    <a:pt x="179" y="231"/>
                  </a:lnTo>
                  <a:lnTo>
                    <a:pt x="179" y="233"/>
                  </a:lnTo>
                  <a:lnTo>
                    <a:pt x="179" y="233"/>
                  </a:lnTo>
                  <a:lnTo>
                    <a:pt x="181" y="233"/>
                  </a:lnTo>
                  <a:lnTo>
                    <a:pt x="181" y="233"/>
                  </a:lnTo>
                  <a:lnTo>
                    <a:pt x="181" y="233"/>
                  </a:lnTo>
                  <a:lnTo>
                    <a:pt x="181" y="235"/>
                  </a:lnTo>
                  <a:lnTo>
                    <a:pt x="181" y="235"/>
                  </a:lnTo>
                  <a:lnTo>
                    <a:pt x="182" y="235"/>
                  </a:lnTo>
                  <a:lnTo>
                    <a:pt x="184" y="237"/>
                  </a:lnTo>
                  <a:lnTo>
                    <a:pt x="191" y="241"/>
                  </a:lnTo>
                  <a:lnTo>
                    <a:pt x="193" y="244"/>
                  </a:lnTo>
                  <a:lnTo>
                    <a:pt x="195" y="246"/>
                  </a:lnTo>
                  <a:lnTo>
                    <a:pt x="197" y="244"/>
                  </a:lnTo>
                  <a:lnTo>
                    <a:pt x="197" y="244"/>
                  </a:lnTo>
                  <a:lnTo>
                    <a:pt x="197" y="246"/>
                  </a:lnTo>
                  <a:lnTo>
                    <a:pt x="197" y="246"/>
                  </a:lnTo>
                  <a:lnTo>
                    <a:pt x="197" y="246"/>
                  </a:lnTo>
                  <a:lnTo>
                    <a:pt x="197" y="248"/>
                  </a:lnTo>
                  <a:lnTo>
                    <a:pt x="199" y="248"/>
                  </a:lnTo>
                  <a:lnTo>
                    <a:pt x="199" y="248"/>
                  </a:lnTo>
                  <a:lnTo>
                    <a:pt x="197" y="248"/>
                  </a:lnTo>
                  <a:lnTo>
                    <a:pt x="197" y="248"/>
                  </a:lnTo>
                  <a:lnTo>
                    <a:pt x="199" y="248"/>
                  </a:lnTo>
                  <a:lnTo>
                    <a:pt x="199" y="248"/>
                  </a:lnTo>
                  <a:lnTo>
                    <a:pt x="200" y="246"/>
                  </a:lnTo>
                  <a:lnTo>
                    <a:pt x="200" y="248"/>
                  </a:lnTo>
                  <a:lnTo>
                    <a:pt x="199" y="248"/>
                  </a:lnTo>
                  <a:lnTo>
                    <a:pt x="199" y="248"/>
                  </a:lnTo>
                  <a:lnTo>
                    <a:pt x="199" y="250"/>
                  </a:lnTo>
                  <a:lnTo>
                    <a:pt x="200" y="250"/>
                  </a:lnTo>
                  <a:lnTo>
                    <a:pt x="200" y="251"/>
                  </a:lnTo>
                  <a:lnTo>
                    <a:pt x="200" y="251"/>
                  </a:lnTo>
                  <a:lnTo>
                    <a:pt x="202" y="253"/>
                  </a:lnTo>
                  <a:lnTo>
                    <a:pt x="202" y="251"/>
                  </a:lnTo>
                  <a:lnTo>
                    <a:pt x="204" y="253"/>
                  </a:lnTo>
                  <a:lnTo>
                    <a:pt x="204" y="253"/>
                  </a:lnTo>
                  <a:lnTo>
                    <a:pt x="204" y="253"/>
                  </a:lnTo>
                  <a:lnTo>
                    <a:pt x="208" y="253"/>
                  </a:lnTo>
                  <a:lnTo>
                    <a:pt x="208" y="251"/>
                  </a:lnTo>
                  <a:lnTo>
                    <a:pt x="208" y="250"/>
                  </a:lnTo>
                  <a:lnTo>
                    <a:pt x="208" y="250"/>
                  </a:lnTo>
                  <a:lnTo>
                    <a:pt x="208" y="250"/>
                  </a:lnTo>
                  <a:lnTo>
                    <a:pt x="208" y="250"/>
                  </a:lnTo>
                  <a:lnTo>
                    <a:pt x="208" y="246"/>
                  </a:lnTo>
                  <a:lnTo>
                    <a:pt x="206" y="244"/>
                  </a:lnTo>
                  <a:lnTo>
                    <a:pt x="204" y="244"/>
                  </a:lnTo>
                  <a:lnTo>
                    <a:pt x="199" y="239"/>
                  </a:lnTo>
                  <a:lnTo>
                    <a:pt x="197" y="239"/>
                  </a:lnTo>
                  <a:lnTo>
                    <a:pt x="197" y="237"/>
                  </a:lnTo>
                  <a:lnTo>
                    <a:pt x="197" y="237"/>
                  </a:lnTo>
                  <a:lnTo>
                    <a:pt x="195" y="235"/>
                  </a:lnTo>
                  <a:lnTo>
                    <a:pt x="195" y="235"/>
                  </a:lnTo>
                  <a:lnTo>
                    <a:pt x="195" y="233"/>
                  </a:lnTo>
                  <a:lnTo>
                    <a:pt x="193" y="233"/>
                  </a:lnTo>
                  <a:lnTo>
                    <a:pt x="191" y="231"/>
                  </a:lnTo>
                  <a:lnTo>
                    <a:pt x="190" y="228"/>
                  </a:lnTo>
                  <a:lnTo>
                    <a:pt x="190" y="224"/>
                  </a:lnTo>
                  <a:lnTo>
                    <a:pt x="190" y="219"/>
                  </a:lnTo>
                  <a:lnTo>
                    <a:pt x="190" y="217"/>
                  </a:lnTo>
                  <a:lnTo>
                    <a:pt x="188" y="217"/>
                  </a:lnTo>
                  <a:lnTo>
                    <a:pt x="182" y="215"/>
                  </a:lnTo>
                  <a:lnTo>
                    <a:pt x="179" y="213"/>
                  </a:lnTo>
                  <a:lnTo>
                    <a:pt x="179" y="213"/>
                  </a:lnTo>
                  <a:lnTo>
                    <a:pt x="177" y="212"/>
                  </a:lnTo>
                  <a:lnTo>
                    <a:pt x="175" y="208"/>
                  </a:lnTo>
                  <a:lnTo>
                    <a:pt x="166" y="201"/>
                  </a:lnTo>
                  <a:lnTo>
                    <a:pt x="161" y="195"/>
                  </a:lnTo>
                  <a:lnTo>
                    <a:pt x="161" y="195"/>
                  </a:lnTo>
                  <a:lnTo>
                    <a:pt x="161" y="194"/>
                  </a:lnTo>
                  <a:lnTo>
                    <a:pt x="159" y="192"/>
                  </a:lnTo>
                  <a:lnTo>
                    <a:pt x="159" y="192"/>
                  </a:lnTo>
                  <a:lnTo>
                    <a:pt x="157" y="190"/>
                  </a:lnTo>
                  <a:lnTo>
                    <a:pt x="155" y="186"/>
                  </a:lnTo>
                  <a:lnTo>
                    <a:pt x="153" y="185"/>
                  </a:lnTo>
                  <a:lnTo>
                    <a:pt x="152" y="183"/>
                  </a:lnTo>
                  <a:lnTo>
                    <a:pt x="152" y="181"/>
                  </a:lnTo>
                  <a:lnTo>
                    <a:pt x="150" y="181"/>
                  </a:lnTo>
                  <a:lnTo>
                    <a:pt x="150" y="181"/>
                  </a:lnTo>
                  <a:lnTo>
                    <a:pt x="148" y="179"/>
                  </a:lnTo>
                  <a:lnTo>
                    <a:pt x="146" y="179"/>
                  </a:lnTo>
                  <a:lnTo>
                    <a:pt x="146" y="177"/>
                  </a:lnTo>
                  <a:lnTo>
                    <a:pt x="146" y="177"/>
                  </a:lnTo>
                  <a:lnTo>
                    <a:pt x="146" y="175"/>
                  </a:lnTo>
                  <a:lnTo>
                    <a:pt x="144" y="175"/>
                  </a:lnTo>
                  <a:lnTo>
                    <a:pt x="144" y="175"/>
                  </a:lnTo>
                  <a:lnTo>
                    <a:pt x="143" y="175"/>
                  </a:lnTo>
                  <a:lnTo>
                    <a:pt x="143" y="175"/>
                  </a:lnTo>
                  <a:lnTo>
                    <a:pt x="141" y="174"/>
                  </a:lnTo>
                  <a:lnTo>
                    <a:pt x="141" y="174"/>
                  </a:lnTo>
                  <a:lnTo>
                    <a:pt x="139" y="170"/>
                  </a:lnTo>
                  <a:lnTo>
                    <a:pt x="139" y="170"/>
                  </a:lnTo>
                  <a:lnTo>
                    <a:pt x="137" y="166"/>
                  </a:lnTo>
                  <a:lnTo>
                    <a:pt x="135" y="166"/>
                  </a:lnTo>
                  <a:lnTo>
                    <a:pt x="135" y="163"/>
                  </a:lnTo>
                  <a:lnTo>
                    <a:pt x="135" y="161"/>
                  </a:lnTo>
                  <a:lnTo>
                    <a:pt x="135" y="159"/>
                  </a:lnTo>
                  <a:lnTo>
                    <a:pt x="135" y="159"/>
                  </a:lnTo>
                  <a:lnTo>
                    <a:pt x="135" y="157"/>
                  </a:lnTo>
                  <a:lnTo>
                    <a:pt x="135" y="157"/>
                  </a:lnTo>
                  <a:lnTo>
                    <a:pt x="135" y="156"/>
                  </a:lnTo>
                  <a:lnTo>
                    <a:pt x="135" y="156"/>
                  </a:lnTo>
                  <a:lnTo>
                    <a:pt x="135" y="156"/>
                  </a:lnTo>
                  <a:lnTo>
                    <a:pt x="135" y="156"/>
                  </a:lnTo>
                  <a:lnTo>
                    <a:pt x="134" y="154"/>
                  </a:lnTo>
                  <a:lnTo>
                    <a:pt x="134" y="154"/>
                  </a:lnTo>
                  <a:lnTo>
                    <a:pt x="132" y="154"/>
                  </a:lnTo>
                  <a:lnTo>
                    <a:pt x="132" y="154"/>
                  </a:lnTo>
                  <a:lnTo>
                    <a:pt x="132" y="154"/>
                  </a:lnTo>
                  <a:lnTo>
                    <a:pt x="132" y="154"/>
                  </a:lnTo>
                  <a:lnTo>
                    <a:pt x="134" y="152"/>
                  </a:lnTo>
                  <a:lnTo>
                    <a:pt x="134" y="152"/>
                  </a:lnTo>
                  <a:lnTo>
                    <a:pt x="134" y="152"/>
                  </a:lnTo>
                  <a:lnTo>
                    <a:pt x="134" y="150"/>
                  </a:lnTo>
                  <a:lnTo>
                    <a:pt x="132" y="147"/>
                  </a:lnTo>
                  <a:lnTo>
                    <a:pt x="132" y="145"/>
                  </a:lnTo>
                  <a:lnTo>
                    <a:pt x="132" y="145"/>
                  </a:lnTo>
                  <a:lnTo>
                    <a:pt x="130" y="143"/>
                  </a:lnTo>
                  <a:lnTo>
                    <a:pt x="130" y="143"/>
                  </a:lnTo>
                  <a:lnTo>
                    <a:pt x="128" y="143"/>
                  </a:lnTo>
                  <a:lnTo>
                    <a:pt x="126" y="143"/>
                  </a:lnTo>
                  <a:lnTo>
                    <a:pt x="126" y="143"/>
                  </a:lnTo>
                  <a:lnTo>
                    <a:pt x="126" y="141"/>
                  </a:lnTo>
                  <a:lnTo>
                    <a:pt x="126" y="141"/>
                  </a:lnTo>
                  <a:lnTo>
                    <a:pt x="126" y="139"/>
                  </a:lnTo>
                  <a:lnTo>
                    <a:pt x="128" y="139"/>
                  </a:lnTo>
                  <a:lnTo>
                    <a:pt x="128" y="139"/>
                  </a:lnTo>
                  <a:lnTo>
                    <a:pt x="128" y="138"/>
                  </a:lnTo>
                  <a:lnTo>
                    <a:pt x="126" y="138"/>
                  </a:lnTo>
                  <a:lnTo>
                    <a:pt x="126" y="138"/>
                  </a:lnTo>
                  <a:lnTo>
                    <a:pt x="126" y="136"/>
                  </a:lnTo>
                  <a:lnTo>
                    <a:pt x="125" y="136"/>
                  </a:lnTo>
                  <a:lnTo>
                    <a:pt x="125" y="136"/>
                  </a:lnTo>
                  <a:lnTo>
                    <a:pt x="125" y="136"/>
                  </a:lnTo>
                  <a:lnTo>
                    <a:pt x="123" y="134"/>
                  </a:lnTo>
                  <a:lnTo>
                    <a:pt x="123" y="132"/>
                  </a:lnTo>
                  <a:lnTo>
                    <a:pt x="123" y="132"/>
                  </a:lnTo>
                  <a:lnTo>
                    <a:pt x="121" y="132"/>
                  </a:lnTo>
                  <a:lnTo>
                    <a:pt x="121" y="132"/>
                  </a:lnTo>
                  <a:lnTo>
                    <a:pt x="121" y="132"/>
                  </a:lnTo>
                  <a:lnTo>
                    <a:pt x="121" y="132"/>
                  </a:lnTo>
                  <a:lnTo>
                    <a:pt x="121" y="132"/>
                  </a:lnTo>
                  <a:lnTo>
                    <a:pt x="121" y="130"/>
                  </a:lnTo>
                  <a:lnTo>
                    <a:pt x="119" y="130"/>
                  </a:lnTo>
                  <a:lnTo>
                    <a:pt x="119" y="130"/>
                  </a:lnTo>
                  <a:lnTo>
                    <a:pt x="119" y="130"/>
                  </a:lnTo>
                  <a:lnTo>
                    <a:pt x="119" y="130"/>
                  </a:lnTo>
                  <a:lnTo>
                    <a:pt x="119" y="130"/>
                  </a:lnTo>
                  <a:lnTo>
                    <a:pt x="117" y="130"/>
                  </a:lnTo>
                  <a:lnTo>
                    <a:pt x="117" y="132"/>
                  </a:lnTo>
                  <a:lnTo>
                    <a:pt x="117" y="132"/>
                  </a:lnTo>
                  <a:lnTo>
                    <a:pt x="115" y="132"/>
                  </a:lnTo>
                  <a:lnTo>
                    <a:pt x="115" y="132"/>
                  </a:lnTo>
                  <a:lnTo>
                    <a:pt x="115" y="130"/>
                  </a:lnTo>
                  <a:lnTo>
                    <a:pt x="115" y="130"/>
                  </a:lnTo>
                  <a:lnTo>
                    <a:pt x="114" y="130"/>
                  </a:lnTo>
                  <a:lnTo>
                    <a:pt x="114" y="129"/>
                  </a:lnTo>
                  <a:lnTo>
                    <a:pt x="114" y="129"/>
                  </a:lnTo>
                  <a:lnTo>
                    <a:pt x="112" y="127"/>
                  </a:lnTo>
                  <a:lnTo>
                    <a:pt x="112" y="125"/>
                  </a:lnTo>
                  <a:lnTo>
                    <a:pt x="112" y="125"/>
                  </a:lnTo>
                  <a:lnTo>
                    <a:pt x="112" y="123"/>
                  </a:lnTo>
                  <a:lnTo>
                    <a:pt x="112" y="123"/>
                  </a:lnTo>
                  <a:lnTo>
                    <a:pt x="114" y="123"/>
                  </a:lnTo>
                  <a:lnTo>
                    <a:pt x="114" y="121"/>
                  </a:lnTo>
                  <a:lnTo>
                    <a:pt x="114" y="119"/>
                  </a:lnTo>
                  <a:lnTo>
                    <a:pt x="112" y="119"/>
                  </a:lnTo>
                  <a:lnTo>
                    <a:pt x="112" y="118"/>
                  </a:lnTo>
                  <a:lnTo>
                    <a:pt x="112" y="116"/>
                  </a:lnTo>
                  <a:lnTo>
                    <a:pt x="112" y="114"/>
                  </a:lnTo>
                  <a:lnTo>
                    <a:pt x="112" y="114"/>
                  </a:lnTo>
                  <a:lnTo>
                    <a:pt x="114" y="112"/>
                  </a:lnTo>
                  <a:lnTo>
                    <a:pt x="114" y="110"/>
                  </a:lnTo>
                  <a:lnTo>
                    <a:pt x="114" y="109"/>
                  </a:lnTo>
                  <a:lnTo>
                    <a:pt x="114" y="107"/>
                  </a:lnTo>
                  <a:lnTo>
                    <a:pt x="114" y="105"/>
                  </a:lnTo>
                  <a:lnTo>
                    <a:pt x="114" y="103"/>
                  </a:lnTo>
                  <a:lnTo>
                    <a:pt x="114" y="100"/>
                  </a:lnTo>
                  <a:lnTo>
                    <a:pt x="114" y="98"/>
                  </a:lnTo>
                  <a:lnTo>
                    <a:pt x="115" y="98"/>
                  </a:lnTo>
                  <a:lnTo>
                    <a:pt x="115" y="96"/>
                  </a:lnTo>
                  <a:lnTo>
                    <a:pt x="117" y="96"/>
                  </a:lnTo>
                  <a:lnTo>
                    <a:pt x="119" y="94"/>
                  </a:lnTo>
                  <a:lnTo>
                    <a:pt x="125" y="96"/>
                  </a:lnTo>
                  <a:lnTo>
                    <a:pt x="125" y="94"/>
                  </a:lnTo>
                  <a:lnTo>
                    <a:pt x="126" y="94"/>
                  </a:lnTo>
                  <a:lnTo>
                    <a:pt x="126" y="96"/>
                  </a:lnTo>
                  <a:lnTo>
                    <a:pt x="126" y="96"/>
                  </a:lnTo>
                  <a:lnTo>
                    <a:pt x="126" y="96"/>
                  </a:lnTo>
                  <a:lnTo>
                    <a:pt x="126" y="98"/>
                  </a:lnTo>
                  <a:lnTo>
                    <a:pt x="126" y="98"/>
                  </a:lnTo>
                  <a:lnTo>
                    <a:pt x="126" y="98"/>
                  </a:lnTo>
                  <a:lnTo>
                    <a:pt x="128" y="98"/>
                  </a:lnTo>
                  <a:lnTo>
                    <a:pt x="128" y="98"/>
                  </a:lnTo>
                  <a:lnTo>
                    <a:pt x="130" y="100"/>
                  </a:lnTo>
                  <a:lnTo>
                    <a:pt x="130" y="103"/>
                  </a:lnTo>
                  <a:lnTo>
                    <a:pt x="132" y="103"/>
                  </a:lnTo>
                  <a:lnTo>
                    <a:pt x="135" y="109"/>
                  </a:lnTo>
                  <a:lnTo>
                    <a:pt x="137" y="109"/>
                  </a:lnTo>
                  <a:lnTo>
                    <a:pt x="139" y="110"/>
                  </a:lnTo>
                  <a:lnTo>
                    <a:pt x="141" y="110"/>
                  </a:lnTo>
                  <a:lnTo>
                    <a:pt x="143" y="110"/>
                  </a:lnTo>
                  <a:lnTo>
                    <a:pt x="143" y="109"/>
                  </a:lnTo>
                  <a:lnTo>
                    <a:pt x="143" y="109"/>
                  </a:lnTo>
                  <a:lnTo>
                    <a:pt x="143" y="107"/>
                  </a:lnTo>
                  <a:lnTo>
                    <a:pt x="144" y="105"/>
                  </a:lnTo>
                  <a:lnTo>
                    <a:pt x="144" y="105"/>
                  </a:lnTo>
                  <a:lnTo>
                    <a:pt x="144" y="103"/>
                  </a:lnTo>
                  <a:lnTo>
                    <a:pt x="144" y="103"/>
                  </a:lnTo>
                  <a:lnTo>
                    <a:pt x="144" y="103"/>
                  </a:lnTo>
                  <a:lnTo>
                    <a:pt x="144" y="101"/>
                  </a:lnTo>
                  <a:lnTo>
                    <a:pt x="144" y="101"/>
                  </a:lnTo>
                  <a:lnTo>
                    <a:pt x="146" y="101"/>
                  </a:lnTo>
                  <a:lnTo>
                    <a:pt x="146" y="101"/>
                  </a:lnTo>
                  <a:lnTo>
                    <a:pt x="148" y="100"/>
                  </a:lnTo>
                  <a:lnTo>
                    <a:pt x="150" y="96"/>
                  </a:lnTo>
                  <a:lnTo>
                    <a:pt x="152" y="94"/>
                  </a:lnTo>
                  <a:lnTo>
                    <a:pt x="155" y="94"/>
                  </a:lnTo>
                  <a:lnTo>
                    <a:pt x="164" y="98"/>
                  </a:lnTo>
                  <a:lnTo>
                    <a:pt x="166" y="98"/>
                  </a:lnTo>
                  <a:lnTo>
                    <a:pt x="166" y="98"/>
                  </a:lnTo>
                  <a:lnTo>
                    <a:pt x="166" y="96"/>
                  </a:lnTo>
                  <a:lnTo>
                    <a:pt x="166" y="96"/>
                  </a:lnTo>
                  <a:lnTo>
                    <a:pt x="166" y="94"/>
                  </a:lnTo>
                  <a:lnTo>
                    <a:pt x="168" y="94"/>
                  </a:lnTo>
                  <a:lnTo>
                    <a:pt x="168" y="94"/>
                  </a:lnTo>
                  <a:lnTo>
                    <a:pt x="168" y="94"/>
                  </a:lnTo>
                  <a:lnTo>
                    <a:pt x="168" y="92"/>
                  </a:lnTo>
                  <a:lnTo>
                    <a:pt x="170" y="92"/>
                  </a:lnTo>
                  <a:lnTo>
                    <a:pt x="170" y="92"/>
                  </a:lnTo>
                  <a:lnTo>
                    <a:pt x="170" y="92"/>
                  </a:lnTo>
                  <a:lnTo>
                    <a:pt x="170" y="91"/>
                  </a:lnTo>
                  <a:lnTo>
                    <a:pt x="171" y="91"/>
                  </a:lnTo>
                  <a:lnTo>
                    <a:pt x="171" y="91"/>
                  </a:lnTo>
                  <a:lnTo>
                    <a:pt x="171" y="92"/>
                  </a:lnTo>
                  <a:lnTo>
                    <a:pt x="173" y="92"/>
                  </a:lnTo>
                  <a:lnTo>
                    <a:pt x="171" y="92"/>
                  </a:lnTo>
                  <a:lnTo>
                    <a:pt x="173" y="94"/>
                  </a:lnTo>
                  <a:lnTo>
                    <a:pt x="173" y="94"/>
                  </a:lnTo>
                  <a:lnTo>
                    <a:pt x="173" y="92"/>
                  </a:lnTo>
                  <a:lnTo>
                    <a:pt x="173" y="92"/>
                  </a:lnTo>
                  <a:lnTo>
                    <a:pt x="173" y="92"/>
                  </a:lnTo>
                  <a:lnTo>
                    <a:pt x="175" y="94"/>
                  </a:lnTo>
                  <a:lnTo>
                    <a:pt x="175" y="94"/>
                  </a:lnTo>
                  <a:lnTo>
                    <a:pt x="175" y="92"/>
                  </a:lnTo>
                  <a:lnTo>
                    <a:pt x="175" y="94"/>
                  </a:lnTo>
                  <a:lnTo>
                    <a:pt x="175" y="94"/>
                  </a:lnTo>
                  <a:lnTo>
                    <a:pt x="175" y="94"/>
                  </a:lnTo>
                  <a:lnTo>
                    <a:pt x="175" y="94"/>
                  </a:lnTo>
                  <a:lnTo>
                    <a:pt x="177" y="94"/>
                  </a:lnTo>
                  <a:lnTo>
                    <a:pt x="177" y="94"/>
                  </a:lnTo>
                  <a:lnTo>
                    <a:pt x="177" y="94"/>
                  </a:lnTo>
                  <a:lnTo>
                    <a:pt x="179" y="96"/>
                  </a:lnTo>
                  <a:lnTo>
                    <a:pt x="181" y="98"/>
                  </a:lnTo>
                  <a:lnTo>
                    <a:pt x="182" y="98"/>
                  </a:lnTo>
                  <a:lnTo>
                    <a:pt x="184" y="100"/>
                  </a:lnTo>
                  <a:lnTo>
                    <a:pt x="186" y="100"/>
                  </a:lnTo>
                  <a:lnTo>
                    <a:pt x="188" y="100"/>
                  </a:lnTo>
                  <a:lnTo>
                    <a:pt x="188" y="100"/>
                  </a:lnTo>
                  <a:lnTo>
                    <a:pt x="190" y="98"/>
                  </a:lnTo>
                  <a:lnTo>
                    <a:pt x="191" y="98"/>
                  </a:lnTo>
                  <a:lnTo>
                    <a:pt x="191" y="98"/>
                  </a:lnTo>
                  <a:lnTo>
                    <a:pt x="193" y="100"/>
                  </a:lnTo>
                  <a:lnTo>
                    <a:pt x="193" y="100"/>
                  </a:lnTo>
                  <a:lnTo>
                    <a:pt x="195" y="100"/>
                  </a:lnTo>
                  <a:lnTo>
                    <a:pt x="195" y="100"/>
                  </a:lnTo>
                  <a:lnTo>
                    <a:pt x="197" y="100"/>
                  </a:lnTo>
                  <a:lnTo>
                    <a:pt x="197" y="100"/>
                  </a:lnTo>
                  <a:lnTo>
                    <a:pt x="197" y="100"/>
                  </a:lnTo>
                  <a:lnTo>
                    <a:pt x="197" y="100"/>
                  </a:lnTo>
                  <a:lnTo>
                    <a:pt x="199" y="100"/>
                  </a:lnTo>
                  <a:lnTo>
                    <a:pt x="199" y="100"/>
                  </a:lnTo>
                  <a:lnTo>
                    <a:pt x="199" y="100"/>
                  </a:lnTo>
                  <a:lnTo>
                    <a:pt x="199" y="100"/>
                  </a:lnTo>
                  <a:lnTo>
                    <a:pt x="199" y="101"/>
                  </a:lnTo>
                  <a:lnTo>
                    <a:pt x="199" y="101"/>
                  </a:lnTo>
                  <a:lnTo>
                    <a:pt x="199" y="101"/>
                  </a:lnTo>
                  <a:lnTo>
                    <a:pt x="200" y="100"/>
                  </a:lnTo>
                  <a:lnTo>
                    <a:pt x="200" y="101"/>
                  </a:lnTo>
                  <a:lnTo>
                    <a:pt x="199" y="101"/>
                  </a:lnTo>
                  <a:lnTo>
                    <a:pt x="200" y="101"/>
                  </a:lnTo>
                  <a:lnTo>
                    <a:pt x="202" y="101"/>
                  </a:lnTo>
                  <a:lnTo>
                    <a:pt x="204" y="101"/>
                  </a:lnTo>
                  <a:lnTo>
                    <a:pt x="204" y="101"/>
                  </a:lnTo>
                  <a:lnTo>
                    <a:pt x="206" y="101"/>
                  </a:lnTo>
                  <a:lnTo>
                    <a:pt x="208" y="100"/>
                  </a:lnTo>
                  <a:lnTo>
                    <a:pt x="208" y="98"/>
                  </a:lnTo>
                  <a:lnTo>
                    <a:pt x="209" y="100"/>
                  </a:lnTo>
                  <a:lnTo>
                    <a:pt x="211" y="100"/>
                  </a:lnTo>
                  <a:lnTo>
                    <a:pt x="213" y="101"/>
                  </a:lnTo>
                  <a:lnTo>
                    <a:pt x="215" y="105"/>
                  </a:lnTo>
                  <a:lnTo>
                    <a:pt x="217" y="105"/>
                  </a:lnTo>
                  <a:lnTo>
                    <a:pt x="217" y="105"/>
                  </a:lnTo>
                  <a:lnTo>
                    <a:pt x="218" y="105"/>
                  </a:lnTo>
                  <a:lnTo>
                    <a:pt x="218" y="105"/>
                  </a:lnTo>
                  <a:lnTo>
                    <a:pt x="220" y="105"/>
                  </a:lnTo>
                  <a:lnTo>
                    <a:pt x="220" y="105"/>
                  </a:lnTo>
                  <a:lnTo>
                    <a:pt x="222" y="103"/>
                  </a:lnTo>
                  <a:lnTo>
                    <a:pt x="226" y="100"/>
                  </a:lnTo>
                  <a:lnTo>
                    <a:pt x="226" y="100"/>
                  </a:lnTo>
                  <a:lnTo>
                    <a:pt x="226" y="100"/>
                  </a:lnTo>
                  <a:lnTo>
                    <a:pt x="227" y="100"/>
                  </a:lnTo>
                  <a:lnTo>
                    <a:pt x="229" y="103"/>
                  </a:lnTo>
                  <a:lnTo>
                    <a:pt x="231" y="103"/>
                  </a:lnTo>
                  <a:lnTo>
                    <a:pt x="231" y="103"/>
                  </a:lnTo>
                  <a:lnTo>
                    <a:pt x="233" y="103"/>
                  </a:lnTo>
                  <a:lnTo>
                    <a:pt x="233" y="103"/>
                  </a:lnTo>
                  <a:lnTo>
                    <a:pt x="233" y="103"/>
                  </a:lnTo>
                  <a:lnTo>
                    <a:pt x="235" y="103"/>
                  </a:lnTo>
                  <a:lnTo>
                    <a:pt x="235" y="103"/>
                  </a:lnTo>
                  <a:lnTo>
                    <a:pt x="235" y="101"/>
                  </a:lnTo>
                  <a:lnTo>
                    <a:pt x="235" y="101"/>
                  </a:lnTo>
                  <a:lnTo>
                    <a:pt x="235" y="100"/>
                  </a:lnTo>
                  <a:lnTo>
                    <a:pt x="236" y="100"/>
                  </a:lnTo>
                  <a:lnTo>
                    <a:pt x="236" y="100"/>
                  </a:lnTo>
                  <a:lnTo>
                    <a:pt x="238" y="100"/>
                  </a:lnTo>
                  <a:lnTo>
                    <a:pt x="240" y="101"/>
                  </a:lnTo>
                  <a:lnTo>
                    <a:pt x="242" y="101"/>
                  </a:lnTo>
                  <a:lnTo>
                    <a:pt x="246" y="101"/>
                  </a:lnTo>
                  <a:lnTo>
                    <a:pt x="246" y="103"/>
                  </a:lnTo>
                  <a:lnTo>
                    <a:pt x="247" y="103"/>
                  </a:lnTo>
                  <a:lnTo>
                    <a:pt x="247" y="105"/>
                  </a:lnTo>
                  <a:lnTo>
                    <a:pt x="247" y="105"/>
                  </a:lnTo>
                  <a:lnTo>
                    <a:pt x="249" y="105"/>
                  </a:lnTo>
                  <a:lnTo>
                    <a:pt x="249" y="105"/>
                  </a:lnTo>
                  <a:lnTo>
                    <a:pt x="249" y="105"/>
                  </a:lnTo>
                  <a:lnTo>
                    <a:pt x="251" y="107"/>
                  </a:lnTo>
                  <a:lnTo>
                    <a:pt x="253" y="107"/>
                  </a:lnTo>
                  <a:lnTo>
                    <a:pt x="253" y="105"/>
                  </a:lnTo>
                  <a:lnTo>
                    <a:pt x="253" y="105"/>
                  </a:lnTo>
                  <a:lnTo>
                    <a:pt x="253" y="103"/>
                  </a:lnTo>
                  <a:lnTo>
                    <a:pt x="253" y="103"/>
                  </a:lnTo>
                  <a:lnTo>
                    <a:pt x="253" y="103"/>
                  </a:lnTo>
                  <a:lnTo>
                    <a:pt x="253" y="103"/>
                  </a:lnTo>
                  <a:lnTo>
                    <a:pt x="255" y="103"/>
                  </a:lnTo>
                  <a:lnTo>
                    <a:pt x="255" y="103"/>
                  </a:lnTo>
                  <a:lnTo>
                    <a:pt x="255" y="103"/>
                  </a:lnTo>
                  <a:lnTo>
                    <a:pt x="256" y="103"/>
                  </a:lnTo>
                  <a:lnTo>
                    <a:pt x="256" y="103"/>
                  </a:lnTo>
                  <a:lnTo>
                    <a:pt x="256" y="103"/>
                  </a:lnTo>
                  <a:lnTo>
                    <a:pt x="256" y="103"/>
                  </a:lnTo>
                  <a:lnTo>
                    <a:pt x="256" y="105"/>
                  </a:lnTo>
                  <a:lnTo>
                    <a:pt x="256" y="105"/>
                  </a:lnTo>
                  <a:lnTo>
                    <a:pt x="258" y="105"/>
                  </a:lnTo>
                  <a:lnTo>
                    <a:pt x="258" y="105"/>
                  </a:lnTo>
                  <a:lnTo>
                    <a:pt x="258" y="105"/>
                  </a:lnTo>
                  <a:lnTo>
                    <a:pt x="258" y="105"/>
                  </a:lnTo>
                  <a:lnTo>
                    <a:pt x="258" y="105"/>
                  </a:lnTo>
                  <a:lnTo>
                    <a:pt x="258" y="105"/>
                  </a:lnTo>
                  <a:lnTo>
                    <a:pt x="258" y="105"/>
                  </a:lnTo>
                  <a:lnTo>
                    <a:pt x="260" y="105"/>
                  </a:lnTo>
                  <a:lnTo>
                    <a:pt x="260" y="105"/>
                  </a:lnTo>
                  <a:lnTo>
                    <a:pt x="260" y="105"/>
                  </a:lnTo>
                  <a:lnTo>
                    <a:pt x="262" y="109"/>
                  </a:lnTo>
                  <a:lnTo>
                    <a:pt x="262" y="109"/>
                  </a:lnTo>
                  <a:lnTo>
                    <a:pt x="264" y="109"/>
                  </a:lnTo>
                  <a:lnTo>
                    <a:pt x="264" y="110"/>
                  </a:lnTo>
                  <a:lnTo>
                    <a:pt x="265" y="110"/>
                  </a:lnTo>
                  <a:lnTo>
                    <a:pt x="265" y="110"/>
                  </a:lnTo>
                  <a:lnTo>
                    <a:pt x="265" y="110"/>
                  </a:lnTo>
                  <a:lnTo>
                    <a:pt x="265" y="110"/>
                  </a:lnTo>
                  <a:lnTo>
                    <a:pt x="265" y="110"/>
                  </a:lnTo>
                  <a:lnTo>
                    <a:pt x="265" y="110"/>
                  </a:lnTo>
                  <a:lnTo>
                    <a:pt x="265" y="112"/>
                  </a:lnTo>
                  <a:lnTo>
                    <a:pt x="265" y="112"/>
                  </a:lnTo>
                  <a:lnTo>
                    <a:pt x="265" y="112"/>
                  </a:lnTo>
                  <a:lnTo>
                    <a:pt x="265" y="112"/>
                  </a:lnTo>
                  <a:lnTo>
                    <a:pt x="265" y="112"/>
                  </a:lnTo>
                  <a:lnTo>
                    <a:pt x="264" y="114"/>
                  </a:lnTo>
                  <a:lnTo>
                    <a:pt x="264" y="114"/>
                  </a:lnTo>
                  <a:lnTo>
                    <a:pt x="265" y="116"/>
                  </a:lnTo>
                  <a:lnTo>
                    <a:pt x="265" y="118"/>
                  </a:lnTo>
                  <a:lnTo>
                    <a:pt x="267" y="119"/>
                  </a:lnTo>
                  <a:lnTo>
                    <a:pt x="267" y="119"/>
                  </a:lnTo>
                  <a:lnTo>
                    <a:pt x="269" y="119"/>
                  </a:lnTo>
                  <a:lnTo>
                    <a:pt x="269" y="119"/>
                  </a:lnTo>
                  <a:lnTo>
                    <a:pt x="276" y="119"/>
                  </a:lnTo>
                  <a:lnTo>
                    <a:pt x="276" y="119"/>
                  </a:lnTo>
                  <a:lnTo>
                    <a:pt x="274" y="118"/>
                  </a:lnTo>
                  <a:lnTo>
                    <a:pt x="274" y="116"/>
                  </a:lnTo>
                  <a:lnTo>
                    <a:pt x="276" y="116"/>
                  </a:lnTo>
                  <a:lnTo>
                    <a:pt x="276" y="116"/>
                  </a:lnTo>
                  <a:lnTo>
                    <a:pt x="278" y="118"/>
                  </a:lnTo>
                  <a:lnTo>
                    <a:pt x="278" y="118"/>
                  </a:lnTo>
                  <a:lnTo>
                    <a:pt x="280" y="116"/>
                  </a:lnTo>
                  <a:lnTo>
                    <a:pt x="280" y="116"/>
                  </a:lnTo>
                  <a:lnTo>
                    <a:pt x="280" y="114"/>
                  </a:lnTo>
                  <a:lnTo>
                    <a:pt x="282" y="114"/>
                  </a:lnTo>
                  <a:lnTo>
                    <a:pt x="282" y="114"/>
                  </a:lnTo>
                  <a:lnTo>
                    <a:pt x="282" y="114"/>
                  </a:lnTo>
                  <a:lnTo>
                    <a:pt x="282" y="112"/>
                  </a:lnTo>
                  <a:lnTo>
                    <a:pt x="282" y="112"/>
                  </a:lnTo>
                  <a:lnTo>
                    <a:pt x="280" y="112"/>
                  </a:lnTo>
                  <a:lnTo>
                    <a:pt x="280" y="112"/>
                  </a:lnTo>
                  <a:lnTo>
                    <a:pt x="280" y="110"/>
                  </a:lnTo>
                  <a:lnTo>
                    <a:pt x="280" y="110"/>
                  </a:lnTo>
                  <a:lnTo>
                    <a:pt x="280" y="109"/>
                  </a:lnTo>
                  <a:lnTo>
                    <a:pt x="280" y="109"/>
                  </a:lnTo>
                  <a:lnTo>
                    <a:pt x="280" y="109"/>
                  </a:lnTo>
                  <a:lnTo>
                    <a:pt x="280" y="107"/>
                  </a:lnTo>
                  <a:lnTo>
                    <a:pt x="280" y="105"/>
                  </a:lnTo>
                  <a:lnTo>
                    <a:pt x="280" y="103"/>
                  </a:lnTo>
                  <a:lnTo>
                    <a:pt x="280" y="103"/>
                  </a:lnTo>
                  <a:lnTo>
                    <a:pt x="278" y="101"/>
                  </a:lnTo>
                  <a:lnTo>
                    <a:pt x="278" y="101"/>
                  </a:lnTo>
                  <a:lnTo>
                    <a:pt x="278" y="101"/>
                  </a:lnTo>
                  <a:lnTo>
                    <a:pt x="278" y="101"/>
                  </a:lnTo>
                  <a:lnTo>
                    <a:pt x="278" y="100"/>
                  </a:lnTo>
                  <a:lnTo>
                    <a:pt x="282" y="100"/>
                  </a:lnTo>
                  <a:lnTo>
                    <a:pt x="282" y="100"/>
                  </a:lnTo>
                  <a:lnTo>
                    <a:pt x="282" y="100"/>
                  </a:lnTo>
                  <a:lnTo>
                    <a:pt x="282" y="98"/>
                  </a:lnTo>
                  <a:lnTo>
                    <a:pt x="282" y="96"/>
                  </a:lnTo>
                  <a:lnTo>
                    <a:pt x="283" y="96"/>
                  </a:lnTo>
                  <a:lnTo>
                    <a:pt x="283" y="96"/>
                  </a:lnTo>
                  <a:lnTo>
                    <a:pt x="283" y="98"/>
                  </a:lnTo>
                  <a:lnTo>
                    <a:pt x="285" y="98"/>
                  </a:lnTo>
                  <a:lnTo>
                    <a:pt x="285" y="100"/>
                  </a:lnTo>
                  <a:lnTo>
                    <a:pt x="287" y="100"/>
                  </a:lnTo>
                  <a:lnTo>
                    <a:pt x="289" y="98"/>
                  </a:lnTo>
                  <a:lnTo>
                    <a:pt x="289" y="98"/>
                  </a:lnTo>
                  <a:lnTo>
                    <a:pt x="289" y="98"/>
                  </a:lnTo>
                  <a:lnTo>
                    <a:pt x="289" y="98"/>
                  </a:lnTo>
                  <a:lnTo>
                    <a:pt x="289" y="98"/>
                  </a:lnTo>
                  <a:lnTo>
                    <a:pt x="291" y="98"/>
                  </a:lnTo>
                  <a:lnTo>
                    <a:pt x="291" y="98"/>
                  </a:lnTo>
                  <a:lnTo>
                    <a:pt x="291" y="98"/>
                  </a:lnTo>
                  <a:lnTo>
                    <a:pt x="294" y="98"/>
                  </a:lnTo>
                  <a:lnTo>
                    <a:pt x="294" y="98"/>
                  </a:lnTo>
                  <a:lnTo>
                    <a:pt x="296" y="98"/>
                  </a:lnTo>
                  <a:lnTo>
                    <a:pt x="296" y="96"/>
                  </a:lnTo>
                  <a:lnTo>
                    <a:pt x="296" y="9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6" name="Freeform 52"/>
            <p:cNvSpPr>
              <a:spLocks/>
            </p:cNvSpPr>
            <p:nvPr/>
          </p:nvSpPr>
          <p:spPr bwMode="auto">
            <a:xfrm>
              <a:off x="8752848" y="4512696"/>
              <a:ext cx="435389" cy="279202"/>
            </a:xfrm>
            <a:custGeom>
              <a:avLst/>
              <a:gdLst>
                <a:gd name="T0" fmla="*/ 280 w 315"/>
                <a:gd name="T1" fmla="*/ 16 h 202"/>
                <a:gd name="T2" fmla="*/ 248 w 315"/>
                <a:gd name="T3" fmla="*/ 9 h 202"/>
                <a:gd name="T4" fmla="*/ 217 w 315"/>
                <a:gd name="T5" fmla="*/ 9 h 202"/>
                <a:gd name="T6" fmla="*/ 179 w 315"/>
                <a:gd name="T7" fmla="*/ 25 h 202"/>
                <a:gd name="T8" fmla="*/ 163 w 315"/>
                <a:gd name="T9" fmla="*/ 38 h 202"/>
                <a:gd name="T10" fmla="*/ 138 w 315"/>
                <a:gd name="T11" fmla="*/ 34 h 202"/>
                <a:gd name="T12" fmla="*/ 71 w 315"/>
                <a:gd name="T13" fmla="*/ 27 h 202"/>
                <a:gd name="T14" fmla="*/ 27 w 315"/>
                <a:gd name="T15" fmla="*/ 25 h 202"/>
                <a:gd name="T16" fmla="*/ 31 w 315"/>
                <a:gd name="T17" fmla="*/ 7 h 202"/>
                <a:gd name="T18" fmla="*/ 13 w 315"/>
                <a:gd name="T19" fmla="*/ 7 h 202"/>
                <a:gd name="T20" fmla="*/ 4 w 315"/>
                <a:gd name="T21" fmla="*/ 16 h 202"/>
                <a:gd name="T22" fmla="*/ 2 w 315"/>
                <a:gd name="T23" fmla="*/ 34 h 202"/>
                <a:gd name="T24" fmla="*/ 8 w 315"/>
                <a:gd name="T25" fmla="*/ 43 h 202"/>
                <a:gd name="T26" fmla="*/ 9 w 315"/>
                <a:gd name="T27" fmla="*/ 50 h 202"/>
                <a:gd name="T28" fmla="*/ 17 w 315"/>
                <a:gd name="T29" fmla="*/ 57 h 202"/>
                <a:gd name="T30" fmla="*/ 29 w 315"/>
                <a:gd name="T31" fmla="*/ 68 h 202"/>
                <a:gd name="T32" fmla="*/ 27 w 315"/>
                <a:gd name="T33" fmla="*/ 81 h 202"/>
                <a:gd name="T34" fmla="*/ 20 w 315"/>
                <a:gd name="T35" fmla="*/ 92 h 202"/>
                <a:gd name="T36" fmla="*/ 6 w 315"/>
                <a:gd name="T37" fmla="*/ 95 h 202"/>
                <a:gd name="T38" fmla="*/ 6 w 315"/>
                <a:gd name="T39" fmla="*/ 106 h 202"/>
                <a:gd name="T40" fmla="*/ 9 w 315"/>
                <a:gd name="T41" fmla="*/ 124 h 202"/>
                <a:gd name="T42" fmla="*/ 9 w 315"/>
                <a:gd name="T43" fmla="*/ 142 h 202"/>
                <a:gd name="T44" fmla="*/ 24 w 315"/>
                <a:gd name="T45" fmla="*/ 150 h 202"/>
                <a:gd name="T46" fmla="*/ 27 w 315"/>
                <a:gd name="T47" fmla="*/ 155 h 202"/>
                <a:gd name="T48" fmla="*/ 31 w 315"/>
                <a:gd name="T49" fmla="*/ 168 h 202"/>
                <a:gd name="T50" fmla="*/ 31 w 315"/>
                <a:gd name="T51" fmla="*/ 178 h 202"/>
                <a:gd name="T52" fmla="*/ 31 w 315"/>
                <a:gd name="T53" fmla="*/ 191 h 202"/>
                <a:gd name="T54" fmla="*/ 45 w 315"/>
                <a:gd name="T55" fmla="*/ 193 h 202"/>
                <a:gd name="T56" fmla="*/ 65 w 315"/>
                <a:gd name="T57" fmla="*/ 193 h 202"/>
                <a:gd name="T58" fmla="*/ 78 w 315"/>
                <a:gd name="T59" fmla="*/ 188 h 202"/>
                <a:gd name="T60" fmla="*/ 85 w 315"/>
                <a:gd name="T61" fmla="*/ 184 h 202"/>
                <a:gd name="T62" fmla="*/ 96 w 315"/>
                <a:gd name="T63" fmla="*/ 180 h 202"/>
                <a:gd name="T64" fmla="*/ 103 w 315"/>
                <a:gd name="T65" fmla="*/ 184 h 202"/>
                <a:gd name="T66" fmla="*/ 112 w 315"/>
                <a:gd name="T67" fmla="*/ 188 h 202"/>
                <a:gd name="T68" fmla="*/ 123 w 315"/>
                <a:gd name="T69" fmla="*/ 195 h 202"/>
                <a:gd name="T70" fmla="*/ 139 w 315"/>
                <a:gd name="T71" fmla="*/ 197 h 202"/>
                <a:gd name="T72" fmla="*/ 159 w 315"/>
                <a:gd name="T73" fmla="*/ 200 h 202"/>
                <a:gd name="T74" fmla="*/ 172 w 315"/>
                <a:gd name="T75" fmla="*/ 197 h 202"/>
                <a:gd name="T76" fmla="*/ 190 w 315"/>
                <a:gd name="T77" fmla="*/ 195 h 202"/>
                <a:gd name="T78" fmla="*/ 192 w 315"/>
                <a:gd name="T79" fmla="*/ 186 h 202"/>
                <a:gd name="T80" fmla="*/ 190 w 315"/>
                <a:gd name="T81" fmla="*/ 177 h 202"/>
                <a:gd name="T82" fmla="*/ 190 w 315"/>
                <a:gd name="T83" fmla="*/ 169 h 202"/>
                <a:gd name="T84" fmla="*/ 203 w 315"/>
                <a:gd name="T85" fmla="*/ 164 h 202"/>
                <a:gd name="T86" fmla="*/ 212 w 315"/>
                <a:gd name="T87" fmla="*/ 157 h 202"/>
                <a:gd name="T88" fmla="*/ 226 w 315"/>
                <a:gd name="T89" fmla="*/ 153 h 202"/>
                <a:gd name="T90" fmla="*/ 233 w 315"/>
                <a:gd name="T91" fmla="*/ 150 h 202"/>
                <a:gd name="T92" fmla="*/ 242 w 315"/>
                <a:gd name="T93" fmla="*/ 148 h 202"/>
                <a:gd name="T94" fmla="*/ 262 w 315"/>
                <a:gd name="T95" fmla="*/ 159 h 202"/>
                <a:gd name="T96" fmla="*/ 264 w 315"/>
                <a:gd name="T97" fmla="*/ 155 h 202"/>
                <a:gd name="T98" fmla="*/ 275 w 315"/>
                <a:gd name="T99" fmla="*/ 151 h 202"/>
                <a:gd name="T100" fmla="*/ 286 w 315"/>
                <a:gd name="T101" fmla="*/ 151 h 202"/>
                <a:gd name="T102" fmla="*/ 278 w 315"/>
                <a:gd name="T103" fmla="*/ 144 h 202"/>
                <a:gd name="T104" fmla="*/ 273 w 315"/>
                <a:gd name="T105" fmla="*/ 135 h 202"/>
                <a:gd name="T106" fmla="*/ 269 w 315"/>
                <a:gd name="T107" fmla="*/ 130 h 202"/>
                <a:gd name="T108" fmla="*/ 268 w 315"/>
                <a:gd name="T109" fmla="*/ 122 h 202"/>
                <a:gd name="T110" fmla="*/ 262 w 315"/>
                <a:gd name="T111" fmla="*/ 121 h 202"/>
                <a:gd name="T112" fmla="*/ 257 w 315"/>
                <a:gd name="T113" fmla="*/ 122 h 202"/>
                <a:gd name="T114" fmla="*/ 266 w 315"/>
                <a:gd name="T115" fmla="*/ 112 h 202"/>
                <a:gd name="T116" fmla="*/ 277 w 315"/>
                <a:gd name="T117" fmla="*/ 104 h 202"/>
                <a:gd name="T118" fmla="*/ 278 w 315"/>
                <a:gd name="T119" fmla="*/ 81 h 202"/>
                <a:gd name="T120" fmla="*/ 284 w 315"/>
                <a:gd name="T121" fmla="*/ 68 h 202"/>
                <a:gd name="T122" fmla="*/ 306 w 315"/>
                <a:gd name="T123" fmla="*/ 57 h 2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15" h="202">
                  <a:moveTo>
                    <a:pt x="315" y="47"/>
                  </a:moveTo>
                  <a:lnTo>
                    <a:pt x="315" y="45"/>
                  </a:lnTo>
                  <a:lnTo>
                    <a:pt x="313" y="45"/>
                  </a:lnTo>
                  <a:lnTo>
                    <a:pt x="313" y="43"/>
                  </a:lnTo>
                  <a:lnTo>
                    <a:pt x="313" y="43"/>
                  </a:lnTo>
                  <a:lnTo>
                    <a:pt x="313" y="34"/>
                  </a:lnTo>
                  <a:lnTo>
                    <a:pt x="313" y="34"/>
                  </a:lnTo>
                  <a:lnTo>
                    <a:pt x="306" y="34"/>
                  </a:lnTo>
                  <a:lnTo>
                    <a:pt x="295" y="32"/>
                  </a:lnTo>
                  <a:lnTo>
                    <a:pt x="284" y="27"/>
                  </a:lnTo>
                  <a:lnTo>
                    <a:pt x="282" y="25"/>
                  </a:lnTo>
                  <a:lnTo>
                    <a:pt x="280" y="18"/>
                  </a:lnTo>
                  <a:lnTo>
                    <a:pt x="280" y="16"/>
                  </a:lnTo>
                  <a:lnTo>
                    <a:pt x="280" y="16"/>
                  </a:lnTo>
                  <a:lnTo>
                    <a:pt x="277" y="16"/>
                  </a:lnTo>
                  <a:lnTo>
                    <a:pt x="273" y="18"/>
                  </a:lnTo>
                  <a:lnTo>
                    <a:pt x="269" y="20"/>
                  </a:lnTo>
                  <a:lnTo>
                    <a:pt x="268" y="16"/>
                  </a:lnTo>
                  <a:lnTo>
                    <a:pt x="268" y="16"/>
                  </a:lnTo>
                  <a:lnTo>
                    <a:pt x="266" y="14"/>
                  </a:lnTo>
                  <a:lnTo>
                    <a:pt x="266" y="14"/>
                  </a:lnTo>
                  <a:lnTo>
                    <a:pt x="262" y="14"/>
                  </a:lnTo>
                  <a:lnTo>
                    <a:pt x="253" y="14"/>
                  </a:lnTo>
                  <a:lnTo>
                    <a:pt x="253" y="14"/>
                  </a:lnTo>
                  <a:lnTo>
                    <a:pt x="251" y="12"/>
                  </a:lnTo>
                  <a:lnTo>
                    <a:pt x="251" y="12"/>
                  </a:lnTo>
                  <a:lnTo>
                    <a:pt x="248" y="10"/>
                  </a:lnTo>
                  <a:lnTo>
                    <a:pt x="248" y="9"/>
                  </a:lnTo>
                  <a:lnTo>
                    <a:pt x="248" y="7"/>
                  </a:lnTo>
                  <a:lnTo>
                    <a:pt x="246" y="7"/>
                  </a:lnTo>
                  <a:lnTo>
                    <a:pt x="246" y="7"/>
                  </a:lnTo>
                  <a:lnTo>
                    <a:pt x="246" y="7"/>
                  </a:lnTo>
                  <a:lnTo>
                    <a:pt x="244" y="7"/>
                  </a:lnTo>
                  <a:lnTo>
                    <a:pt x="239" y="5"/>
                  </a:lnTo>
                  <a:lnTo>
                    <a:pt x="235" y="3"/>
                  </a:lnTo>
                  <a:lnTo>
                    <a:pt x="233" y="3"/>
                  </a:lnTo>
                  <a:lnTo>
                    <a:pt x="228" y="5"/>
                  </a:lnTo>
                  <a:lnTo>
                    <a:pt x="222" y="7"/>
                  </a:lnTo>
                  <a:lnTo>
                    <a:pt x="221" y="9"/>
                  </a:lnTo>
                  <a:lnTo>
                    <a:pt x="219" y="9"/>
                  </a:lnTo>
                  <a:lnTo>
                    <a:pt x="219" y="9"/>
                  </a:lnTo>
                  <a:lnTo>
                    <a:pt x="217" y="9"/>
                  </a:lnTo>
                  <a:lnTo>
                    <a:pt x="217" y="9"/>
                  </a:lnTo>
                  <a:lnTo>
                    <a:pt x="217" y="9"/>
                  </a:lnTo>
                  <a:lnTo>
                    <a:pt x="215" y="9"/>
                  </a:lnTo>
                  <a:lnTo>
                    <a:pt x="204" y="10"/>
                  </a:lnTo>
                  <a:lnTo>
                    <a:pt x="201" y="12"/>
                  </a:lnTo>
                  <a:lnTo>
                    <a:pt x="199" y="12"/>
                  </a:lnTo>
                  <a:lnTo>
                    <a:pt x="195" y="14"/>
                  </a:lnTo>
                  <a:lnTo>
                    <a:pt x="192" y="14"/>
                  </a:lnTo>
                  <a:lnTo>
                    <a:pt x="190" y="16"/>
                  </a:lnTo>
                  <a:lnTo>
                    <a:pt x="188" y="18"/>
                  </a:lnTo>
                  <a:lnTo>
                    <a:pt x="186" y="20"/>
                  </a:lnTo>
                  <a:lnTo>
                    <a:pt x="186" y="20"/>
                  </a:lnTo>
                  <a:lnTo>
                    <a:pt x="181" y="25"/>
                  </a:lnTo>
                  <a:lnTo>
                    <a:pt x="179" y="25"/>
                  </a:lnTo>
                  <a:lnTo>
                    <a:pt x="179" y="27"/>
                  </a:lnTo>
                  <a:lnTo>
                    <a:pt x="177" y="29"/>
                  </a:lnTo>
                  <a:lnTo>
                    <a:pt x="176" y="30"/>
                  </a:lnTo>
                  <a:lnTo>
                    <a:pt x="174" y="32"/>
                  </a:lnTo>
                  <a:lnTo>
                    <a:pt x="174" y="32"/>
                  </a:lnTo>
                  <a:lnTo>
                    <a:pt x="174" y="34"/>
                  </a:lnTo>
                  <a:lnTo>
                    <a:pt x="170" y="34"/>
                  </a:lnTo>
                  <a:lnTo>
                    <a:pt x="170" y="34"/>
                  </a:lnTo>
                  <a:lnTo>
                    <a:pt x="166" y="34"/>
                  </a:lnTo>
                  <a:lnTo>
                    <a:pt x="166" y="36"/>
                  </a:lnTo>
                  <a:lnTo>
                    <a:pt x="166" y="36"/>
                  </a:lnTo>
                  <a:lnTo>
                    <a:pt x="165" y="38"/>
                  </a:lnTo>
                  <a:lnTo>
                    <a:pt x="163" y="38"/>
                  </a:lnTo>
                  <a:lnTo>
                    <a:pt x="163" y="38"/>
                  </a:lnTo>
                  <a:lnTo>
                    <a:pt x="161" y="38"/>
                  </a:lnTo>
                  <a:lnTo>
                    <a:pt x="161" y="38"/>
                  </a:lnTo>
                  <a:lnTo>
                    <a:pt x="157" y="38"/>
                  </a:lnTo>
                  <a:lnTo>
                    <a:pt x="157" y="38"/>
                  </a:lnTo>
                  <a:lnTo>
                    <a:pt x="157" y="38"/>
                  </a:lnTo>
                  <a:lnTo>
                    <a:pt x="156" y="39"/>
                  </a:lnTo>
                  <a:lnTo>
                    <a:pt x="154" y="39"/>
                  </a:lnTo>
                  <a:lnTo>
                    <a:pt x="152" y="39"/>
                  </a:lnTo>
                  <a:lnTo>
                    <a:pt x="150" y="38"/>
                  </a:lnTo>
                  <a:lnTo>
                    <a:pt x="148" y="38"/>
                  </a:lnTo>
                  <a:lnTo>
                    <a:pt x="148" y="38"/>
                  </a:lnTo>
                  <a:lnTo>
                    <a:pt x="147" y="36"/>
                  </a:lnTo>
                  <a:lnTo>
                    <a:pt x="145" y="36"/>
                  </a:lnTo>
                  <a:lnTo>
                    <a:pt x="138" y="34"/>
                  </a:lnTo>
                  <a:lnTo>
                    <a:pt x="132" y="32"/>
                  </a:lnTo>
                  <a:lnTo>
                    <a:pt x="121" y="34"/>
                  </a:lnTo>
                  <a:lnTo>
                    <a:pt x="120" y="32"/>
                  </a:lnTo>
                  <a:lnTo>
                    <a:pt x="116" y="32"/>
                  </a:lnTo>
                  <a:lnTo>
                    <a:pt x="109" y="29"/>
                  </a:lnTo>
                  <a:lnTo>
                    <a:pt x="107" y="29"/>
                  </a:lnTo>
                  <a:lnTo>
                    <a:pt x="105" y="30"/>
                  </a:lnTo>
                  <a:lnTo>
                    <a:pt x="103" y="32"/>
                  </a:lnTo>
                  <a:lnTo>
                    <a:pt x="101" y="32"/>
                  </a:lnTo>
                  <a:lnTo>
                    <a:pt x="100" y="32"/>
                  </a:lnTo>
                  <a:lnTo>
                    <a:pt x="92" y="32"/>
                  </a:lnTo>
                  <a:lnTo>
                    <a:pt x="91" y="32"/>
                  </a:lnTo>
                  <a:lnTo>
                    <a:pt x="74" y="29"/>
                  </a:lnTo>
                  <a:lnTo>
                    <a:pt x="71" y="27"/>
                  </a:lnTo>
                  <a:lnTo>
                    <a:pt x="69" y="27"/>
                  </a:lnTo>
                  <a:lnTo>
                    <a:pt x="65" y="27"/>
                  </a:lnTo>
                  <a:lnTo>
                    <a:pt x="65" y="27"/>
                  </a:lnTo>
                  <a:lnTo>
                    <a:pt x="64" y="27"/>
                  </a:lnTo>
                  <a:lnTo>
                    <a:pt x="58" y="23"/>
                  </a:lnTo>
                  <a:lnTo>
                    <a:pt x="49" y="23"/>
                  </a:lnTo>
                  <a:lnTo>
                    <a:pt x="45" y="23"/>
                  </a:lnTo>
                  <a:lnTo>
                    <a:pt x="44" y="25"/>
                  </a:lnTo>
                  <a:lnTo>
                    <a:pt x="42" y="25"/>
                  </a:lnTo>
                  <a:lnTo>
                    <a:pt x="40" y="25"/>
                  </a:lnTo>
                  <a:lnTo>
                    <a:pt x="36" y="27"/>
                  </a:lnTo>
                  <a:lnTo>
                    <a:pt x="29" y="27"/>
                  </a:lnTo>
                  <a:lnTo>
                    <a:pt x="27" y="27"/>
                  </a:lnTo>
                  <a:lnTo>
                    <a:pt x="27" y="25"/>
                  </a:lnTo>
                  <a:lnTo>
                    <a:pt x="26" y="23"/>
                  </a:lnTo>
                  <a:lnTo>
                    <a:pt x="26" y="23"/>
                  </a:lnTo>
                  <a:lnTo>
                    <a:pt x="27" y="18"/>
                  </a:lnTo>
                  <a:lnTo>
                    <a:pt x="27" y="16"/>
                  </a:lnTo>
                  <a:lnTo>
                    <a:pt x="29" y="16"/>
                  </a:lnTo>
                  <a:lnTo>
                    <a:pt x="29" y="14"/>
                  </a:lnTo>
                  <a:lnTo>
                    <a:pt x="31" y="14"/>
                  </a:lnTo>
                  <a:lnTo>
                    <a:pt x="33" y="14"/>
                  </a:lnTo>
                  <a:lnTo>
                    <a:pt x="35" y="12"/>
                  </a:lnTo>
                  <a:lnTo>
                    <a:pt x="36" y="10"/>
                  </a:lnTo>
                  <a:lnTo>
                    <a:pt x="35" y="9"/>
                  </a:lnTo>
                  <a:lnTo>
                    <a:pt x="35" y="9"/>
                  </a:lnTo>
                  <a:lnTo>
                    <a:pt x="33" y="9"/>
                  </a:lnTo>
                  <a:lnTo>
                    <a:pt x="31" y="7"/>
                  </a:lnTo>
                  <a:lnTo>
                    <a:pt x="29" y="7"/>
                  </a:lnTo>
                  <a:lnTo>
                    <a:pt x="18" y="0"/>
                  </a:lnTo>
                  <a:lnTo>
                    <a:pt x="17" y="0"/>
                  </a:lnTo>
                  <a:lnTo>
                    <a:pt x="15" y="1"/>
                  </a:lnTo>
                  <a:lnTo>
                    <a:pt x="15" y="1"/>
                  </a:lnTo>
                  <a:lnTo>
                    <a:pt x="15" y="3"/>
                  </a:lnTo>
                  <a:lnTo>
                    <a:pt x="15" y="3"/>
                  </a:lnTo>
                  <a:lnTo>
                    <a:pt x="13" y="3"/>
                  </a:lnTo>
                  <a:lnTo>
                    <a:pt x="13" y="3"/>
                  </a:lnTo>
                  <a:lnTo>
                    <a:pt x="15" y="5"/>
                  </a:lnTo>
                  <a:lnTo>
                    <a:pt x="15" y="5"/>
                  </a:lnTo>
                  <a:lnTo>
                    <a:pt x="13" y="7"/>
                  </a:lnTo>
                  <a:lnTo>
                    <a:pt x="13" y="7"/>
                  </a:lnTo>
                  <a:lnTo>
                    <a:pt x="13" y="7"/>
                  </a:lnTo>
                  <a:lnTo>
                    <a:pt x="13" y="9"/>
                  </a:lnTo>
                  <a:lnTo>
                    <a:pt x="13" y="10"/>
                  </a:lnTo>
                  <a:lnTo>
                    <a:pt x="13" y="10"/>
                  </a:lnTo>
                  <a:lnTo>
                    <a:pt x="13" y="10"/>
                  </a:lnTo>
                  <a:lnTo>
                    <a:pt x="11" y="10"/>
                  </a:lnTo>
                  <a:lnTo>
                    <a:pt x="11" y="10"/>
                  </a:lnTo>
                  <a:lnTo>
                    <a:pt x="9" y="12"/>
                  </a:lnTo>
                  <a:lnTo>
                    <a:pt x="9" y="14"/>
                  </a:lnTo>
                  <a:lnTo>
                    <a:pt x="9" y="14"/>
                  </a:lnTo>
                  <a:lnTo>
                    <a:pt x="8" y="14"/>
                  </a:lnTo>
                  <a:lnTo>
                    <a:pt x="8" y="14"/>
                  </a:lnTo>
                  <a:lnTo>
                    <a:pt x="6" y="14"/>
                  </a:lnTo>
                  <a:lnTo>
                    <a:pt x="4" y="14"/>
                  </a:lnTo>
                  <a:lnTo>
                    <a:pt x="4" y="16"/>
                  </a:lnTo>
                  <a:lnTo>
                    <a:pt x="4" y="16"/>
                  </a:lnTo>
                  <a:lnTo>
                    <a:pt x="4" y="20"/>
                  </a:lnTo>
                  <a:lnTo>
                    <a:pt x="4" y="20"/>
                  </a:lnTo>
                  <a:lnTo>
                    <a:pt x="4" y="20"/>
                  </a:lnTo>
                  <a:lnTo>
                    <a:pt x="2" y="21"/>
                  </a:lnTo>
                  <a:lnTo>
                    <a:pt x="2" y="21"/>
                  </a:lnTo>
                  <a:lnTo>
                    <a:pt x="2" y="23"/>
                  </a:lnTo>
                  <a:lnTo>
                    <a:pt x="2" y="25"/>
                  </a:lnTo>
                  <a:lnTo>
                    <a:pt x="2" y="27"/>
                  </a:lnTo>
                  <a:lnTo>
                    <a:pt x="0" y="29"/>
                  </a:lnTo>
                  <a:lnTo>
                    <a:pt x="2" y="30"/>
                  </a:lnTo>
                  <a:lnTo>
                    <a:pt x="2" y="32"/>
                  </a:lnTo>
                  <a:lnTo>
                    <a:pt x="2" y="32"/>
                  </a:lnTo>
                  <a:lnTo>
                    <a:pt x="2" y="34"/>
                  </a:lnTo>
                  <a:lnTo>
                    <a:pt x="2" y="34"/>
                  </a:lnTo>
                  <a:lnTo>
                    <a:pt x="4" y="36"/>
                  </a:lnTo>
                  <a:lnTo>
                    <a:pt x="4" y="36"/>
                  </a:lnTo>
                  <a:lnTo>
                    <a:pt x="4" y="38"/>
                  </a:lnTo>
                  <a:lnTo>
                    <a:pt x="4" y="38"/>
                  </a:lnTo>
                  <a:lnTo>
                    <a:pt x="6" y="38"/>
                  </a:lnTo>
                  <a:lnTo>
                    <a:pt x="6" y="39"/>
                  </a:lnTo>
                  <a:lnTo>
                    <a:pt x="8" y="39"/>
                  </a:lnTo>
                  <a:lnTo>
                    <a:pt x="8" y="41"/>
                  </a:lnTo>
                  <a:lnTo>
                    <a:pt x="8" y="41"/>
                  </a:lnTo>
                  <a:lnTo>
                    <a:pt x="8" y="43"/>
                  </a:lnTo>
                  <a:lnTo>
                    <a:pt x="8" y="43"/>
                  </a:lnTo>
                  <a:lnTo>
                    <a:pt x="8" y="43"/>
                  </a:lnTo>
                  <a:lnTo>
                    <a:pt x="8" y="43"/>
                  </a:lnTo>
                  <a:lnTo>
                    <a:pt x="8" y="43"/>
                  </a:lnTo>
                  <a:lnTo>
                    <a:pt x="8" y="43"/>
                  </a:lnTo>
                  <a:lnTo>
                    <a:pt x="8" y="43"/>
                  </a:lnTo>
                  <a:lnTo>
                    <a:pt x="8" y="43"/>
                  </a:lnTo>
                  <a:lnTo>
                    <a:pt x="8" y="45"/>
                  </a:lnTo>
                  <a:lnTo>
                    <a:pt x="8" y="45"/>
                  </a:lnTo>
                  <a:lnTo>
                    <a:pt x="8" y="45"/>
                  </a:lnTo>
                  <a:lnTo>
                    <a:pt x="8" y="45"/>
                  </a:lnTo>
                  <a:lnTo>
                    <a:pt x="8" y="45"/>
                  </a:lnTo>
                  <a:lnTo>
                    <a:pt x="8" y="45"/>
                  </a:lnTo>
                  <a:lnTo>
                    <a:pt x="8" y="45"/>
                  </a:lnTo>
                  <a:lnTo>
                    <a:pt x="8" y="47"/>
                  </a:lnTo>
                  <a:lnTo>
                    <a:pt x="8" y="47"/>
                  </a:lnTo>
                  <a:lnTo>
                    <a:pt x="9" y="50"/>
                  </a:lnTo>
                  <a:lnTo>
                    <a:pt x="9" y="52"/>
                  </a:lnTo>
                  <a:lnTo>
                    <a:pt x="9" y="52"/>
                  </a:lnTo>
                  <a:lnTo>
                    <a:pt x="11" y="54"/>
                  </a:lnTo>
                  <a:lnTo>
                    <a:pt x="13" y="54"/>
                  </a:lnTo>
                  <a:lnTo>
                    <a:pt x="13" y="54"/>
                  </a:lnTo>
                  <a:lnTo>
                    <a:pt x="13" y="54"/>
                  </a:lnTo>
                  <a:lnTo>
                    <a:pt x="15" y="56"/>
                  </a:lnTo>
                  <a:lnTo>
                    <a:pt x="15" y="56"/>
                  </a:lnTo>
                  <a:lnTo>
                    <a:pt x="15" y="56"/>
                  </a:lnTo>
                  <a:lnTo>
                    <a:pt x="17" y="56"/>
                  </a:lnTo>
                  <a:lnTo>
                    <a:pt x="17" y="56"/>
                  </a:lnTo>
                  <a:lnTo>
                    <a:pt x="17" y="57"/>
                  </a:lnTo>
                  <a:lnTo>
                    <a:pt x="17" y="57"/>
                  </a:lnTo>
                  <a:lnTo>
                    <a:pt x="17" y="57"/>
                  </a:lnTo>
                  <a:lnTo>
                    <a:pt x="18" y="57"/>
                  </a:lnTo>
                  <a:lnTo>
                    <a:pt x="18" y="57"/>
                  </a:lnTo>
                  <a:lnTo>
                    <a:pt x="20" y="57"/>
                  </a:lnTo>
                  <a:lnTo>
                    <a:pt x="20" y="57"/>
                  </a:lnTo>
                  <a:lnTo>
                    <a:pt x="20" y="57"/>
                  </a:lnTo>
                  <a:lnTo>
                    <a:pt x="24" y="61"/>
                  </a:lnTo>
                  <a:lnTo>
                    <a:pt x="24" y="63"/>
                  </a:lnTo>
                  <a:lnTo>
                    <a:pt x="24" y="63"/>
                  </a:lnTo>
                  <a:lnTo>
                    <a:pt x="26" y="65"/>
                  </a:lnTo>
                  <a:lnTo>
                    <a:pt x="26" y="65"/>
                  </a:lnTo>
                  <a:lnTo>
                    <a:pt x="26" y="65"/>
                  </a:lnTo>
                  <a:lnTo>
                    <a:pt x="26" y="66"/>
                  </a:lnTo>
                  <a:lnTo>
                    <a:pt x="27" y="68"/>
                  </a:lnTo>
                  <a:lnTo>
                    <a:pt x="29" y="68"/>
                  </a:lnTo>
                  <a:lnTo>
                    <a:pt x="29" y="70"/>
                  </a:lnTo>
                  <a:lnTo>
                    <a:pt x="31" y="70"/>
                  </a:lnTo>
                  <a:lnTo>
                    <a:pt x="33" y="70"/>
                  </a:lnTo>
                  <a:lnTo>
                    <a:pt x="33" y="72"/>
                  </a:lnTo>
                  <a:lnTo>
                    <a:pt x="33" y="72"/>
                  </a:lnTo>
                  <a:lnTo>
                    <a:pt x="33" y="74"/>
                  </a:lnTo>
                  <a:lnTo>
                    <a:pt x="31" y="77"/>
                  </a:lnTo>
                  <a:lnTo>
                    <a:pt x="31" y="79"/>
                  </a:lnTo>
                  <a:lnTo>
                    <a:pt x="29" y="79"/>
                  </a:lnTo>
                  <a:lnTo>
                    <a:pt x="29" y="79"/>
                  </a:lnTo>
                  <a:lnTo>
                    <a:pt x="29" y="79"/>
                  </a:lnTo>
                  <a:lnTo>
                    <a:pt x="29" y="79"/>
                  </a:lnTo>
                  <a:lnTo>
                    <a:pt x="27" y="81"/>
                  </a:lnTo>
                  <a:lnTo>
                    <a:pt x="27" y="81"/>
                  </a:lnTo>
                  <a:lnTo>
                    <a:pt x="26" y="83"/>
                  </a:lnTo>
                  <a:lnTo>
                    <a:pt x="26" y="85"/>
                  </a:lnTo>
                  <a:lnTo>
                    <a:pt x="26" y="85"/>
                  </a:lnTo>
                  <a:lnTo>
                    <a:pt x="26" y="85"/>
                  </a:lnTo>
                  <a:lnTo>
                    <a:pt x="26" y="85"/>
                  </a:lnTo>
                  <a:lnTo>
                    <a:pt x="24" y="85"/>
                  </a:lnTo>
                  <a:lnTo>
                    <a:pt x="24" y="85"/>
                  </a:lnTo>
                  <a:lnTo>
                    <a:pt x="22" y="86"/>
                  </a:lnTo>
                  <a:lnTo>
                    <a:pt x="22" y="86"/>
                  </a:lnTo>
                  <a:lnTo>
                    <a:pt x="22" y="86"/>
                  </a:lnTo>
                  <a:lnTo>
                    <a:pt x="20" y="90"/>
                  </a:lnTo>
                  <a:lnTo>
                    <a:pt x="20" y="92"/>
                  </a:lnTo>
                  <a:lnTo>
                    <a:pt x="20" y="92"/>
                  </a:lnTo>
                  <a:lnTo>
                    <a:pt x="20" y="92"/>
                  </a:lnTo>
                  <a:lnTo>
                    <a:pt x="18" y="92"/>
                  </a:lnTo>
                  <a:lnTo>
                    <a:pt x="17" y="94"/>
                  </a:lnTo>
                  <a:lnTo>
                    <a:pt x="13" y="92"/>
                  </a:lnTo>
                  <a:lnTo>
                    <a:pt x="11" y="92"/>
                  </a:lnTo>
                  <a:lnTo>
                    <a:pt x="11" y="92"/>
                  </a:lnTo>
                  <a:lnTo>
                    <a:pt x="11" y="94"/>
                  </a:lnTo>
                  <a:lnTo>
                    <a:pt x="11" y="94"/>
                  </a:lnTo>
                  <a:lnTo>
                    <a:pt x="11" y="94"/>
                  </a:lnTo>
                  <a:lnTo>
                    <a:pt x="9" y="94"/>
                  </a:lnTo>
                  <a:lnTo>
                    <a:pt x="9" y="94"/>
                  </a:lnTo>
                  <a:lnTo>
                    <a:pt x="8" y="94"/>
                  </a:lnTo>
                  <a:lnTo>
                    <a:pt x="8" y="95"/>
                  </a:lnTo>
                  <a:lnTo>
                    <a:pt x="8" y="95"/>
                  </a:lnTo>
                  <a:lnTo>
                    <a:pt x="6" y="95"/>
                  </a:lnTo>
                  <a:lnTo>
                    <a:pt x="6" y="95"/>
                  </a:lnTo>
                  <a:lnTo>
                    <a:pt x="6" y="97"/>
                  </a:lnTo>
                  <a:lnTo>
                    <a:pt x="6" y="97"/>
                  </a:lnTo>
                  <a:lnTo>
                    <a:pt x="6" y="97"/>
                  </a:lnTo>
                  <a:lnTo>
                    <a:pt x="6" y="97"/>
                  </a:lnTo>
                  <a:lnTo>
                    <a:pt x="6" y="101"/>
                  </a:lnTo>
                  <a:lnTo>
                    <a:pt x="8" y="101"/>
                  </a:lnTo>
                  <a:lnTo>
                    <a:pt x="8" y="103"/>
                  </a:lnTo>
                  <a:lnTo>
                    <a:pt x="8" y="103"/>
                  </a:lnTo>
                  <a:lnTo>
                    <a:pt x="8" y="103"/>
                  </a:lnTo>
                  <a:lnTo>
                    <a:pt x="8" y="103"/>
                  </a:lnTo>
                  <a:lnTo>
                    <a:pt x="8" y="103"/>
                  </a:lnTo>
                  <a:lnTo>
                    <a:pt x="8" y="103"/>
                  </a:lnTo>
                  <a:lnTo>
                    <a:pt x="6" y="106"/>
                  </a:lnTo>
                  <a:lnTo>
                    <a:pt x="6" y="106"/>
                  </a:lnTo>
                  <a:lnTo>
                    <a:pt x="6" y="108"/>
                  </a:lnTo>
                  <a:lnTo>
                    <a:pt x="6" y="110"/>
                  </a:lnTo>
                  <a:lnTo>
                    <a:pt x="6" y="112"/>
                  </a:lnTo>
                  <a:lnTo>
                    <a:pt x="4" y="113"/>
                  </a:lnTo>
                  <a:lnTo>
                    <a:pt x="6" y="113"/>
                  </a:lnTo>
                  <a:lnTo>
                    <a:pt x="8" y="115"/>
                  </a:lnTo>
                  <a:lnTo>
                    <a:pt x="9" y="117"/>
                  </a:lnTo>
                  <a:lnTo>
                    <a:pt x="9" y="117"/>
                  </a:lnTo>
                  <a:lnTo>
                    <a:pt x="9" y="119"/>
                  </a:lnTo>
                  <a:lnTo>
                    <a:pt x="9" y="119"/>
                  </a:lnTo>
                  <a:lnTo>
                    <a:pt x="11" y="119"/>
                  </a:lnTo>
                  <a:lnTo>
                    <a:pt x="9" y="121"/>
                  </a:lnTo>
                  <a:lnTo>
                    <a:pt x="9" y="124"/>
                  </a:lnTo>
                  <a:lnTo>
                    <a:pt x="9" y="124"/>
                  </a:lnTo>
                  <a:lnTo>
                    <a:pt x="8" y="124"/>
                  </a:lnTo>
                  <a:lnTo>
                    <a:pt x="8" y="124"/>
                  </a:lnTo>
                  <a:lnTo>
                    <a:pt x="8" y="126"/>
                  </a:lnTo>
                  <a:lnTo>
                    <a:pt x="6" y="126"/>
                  </a:lnTo>
                  <a:lnTo>
                    <a:pt x="6" y="130"/>
                  </a:lnTo>
                  <a:lnTo>
                    <a:pt x="4" y="130"/>
                  </a:lnTo>
                  <a:lnTo>
                    <a:pt x="4" y="130"/>
                  </a:lnTo>
                  <a:lnTo>
                    <a:pt x="2" y="130"/>
                  </a:lnTo>
                  <a:lnTo>
                    <a:pt x="0" y="132"/>
                  </a:lnTo>
                  <a:lnTo>
                    <a:pt x="6" y="137"/>
                  </a:lnTo>
                  <a:lnTo>
                    <a:pt x="8" y="139"/>
                  </a:lnTo>
                  <a:lnTo>
                    <a:pt x="8" y="141"/>
                  </a:lnTo>
                  <a:lnTo>
                    <a:pt x="9" y="142"/>
                  </a:lnTo>
                  <a:lnTo>
                    <a:pt x="9" y="142"/>
                  </a:lnTo>
                  <a:lnTo>
                    <a:pt x="9" y="142"/>
                  </a:lnTo>
                  <a:lnTo>
                    <a:pt x="15" y="146"/>
                  </a:lnTo>
                  <a:lnTo>
                    <a:pt x="15" y="146"/>
                  </a:lnTo>
                  <a:lnTo>
                    <a:pt x="17" y="148"/>
                  </a:lnTo>
                  <a:lnTo>
                    <a:pt x="18" y="148"/>
                  </a:lnTo>
                  <a:lnTo>
                    <a:pt x="18" y="148"/>
                  </a:lnTo>
                  <a:lnTo>
                    <a:pt x="18" y="148"/>
                  </a:lnTo>
                  <a:lnTo>
                    <a:pt x="20" y="150"/>
                  </a:lnTo>
                  <a:lnTo>
                    <a:pt x="20" y="150"/>
                  </a:lnTo>
                  <a:lnTo>
                    <a:pt x="22" y="150"/>
                  </a:lnTo>
                  <a:lnTo>
                    <a:pt x="22" y="150"/>
                  </a:lnTo>
                  <a:lnTo>
                    <a:pt x="22" y="150"/>
                  </a:lnTo>
                  <a:lnTo>
                    <a:pt x="24" y="150"/>
                  </a:lnTo>
                  <a:lnTo>
                    <a:pt x="24" y="150"/>
                  </a:lnTo>
                  <a:lnTo>
                    <a:pt x="24" y="150"/>
                  </a:lnTo>
                  <a:lnTo>
                    <a:pt x="24" y="150"/>
                  </a:lnTo>
                  <a:lnTo>
                    <a:pt x="24" y="150"/>
                  </a:lnTo>
                  <a:lnTo>
                    <a:pt x="26" y="150"/>
                  </a:lnTo>
                  <a:lnTo>
                    <a:pt x="26" y="150"/>
                  </a:lnTo>
                  <a:lnTo>
                    <a:pt x="26" y="151"/>
                  </a:lnTo>
                  <a:lnTo>
                    <a:pt x="26" y="151"/>
                  </a:lnTo>
                  <a:lnTo>
                    <a:pt x="26" y="151"/>
                  </a:lnTo>
                  <a:lnTo>
                    <a:pt x="26" y="151"/>
                  </a:lnTo>
                  <a:lnTo>
                    <a:pt x="26" y="151"/>
                  </a:lnTo>
                  <a:lnTo>
                    <a:pt x="26" y="153"/>
                  </a:lnTo>
                  <a:lnTo>
                    <a:pt x="26" y="153"/>
                  </a:lnTo>
                  <a:lnTo>
                    <a:pt x="27" y="155"/>
                  </a:lnTo>
                  <a:lnTo>
                    <a:pt x="27" y="157"/>
                  </a:lnTo>
                  <a:lnTo>
                    <a:pt x="27" y="159"/>
                  </a:lnTo>
                  <a:lnTo>
                    <a:pt x="27" y="159"/>
                  </a:lnTo>
                  <a:lnTo>
                    <a:pt x="27" y="160"/>
                  </a:lnTo>
                  <a:lnTo>
                    <a:pt x="27" y="160"/>
                  </a:lnTo>
                  <a:lnTo>
                    <a:pt x="27" y="160"/>
                  </a:lnTo>
                  <a:lnTo>
                    <a:pt x="27" y="160"/>
                  </a:lnTo>
                  <a:lnTo>
                    <a:pt x="29" y="160"/>
                  </a:lnTo>
                  <a:lnTo>
                    <a:pt x="29" y="160"/>
                  </a:lnTo>
                  <a:lnTo>
                    <a:pt x="29" y="162"/>
                  </a:lnTo>
                  <a:lnTo>
                    <a:pt x="29" y="164"/>
                  </a:lnTo>
                  <a:lnTo>
                    <a:pt x="31" y="166"/>
                  </a:lnTo>
                  <a:lnTo>
                    <a:pt x="31" y="168"/>
                  </a:lnTo>
                  <a:lnTo>
                    <a:pt x="31" y="168"/>
                  </a:lnTo>
                  <a:lnTo>
                    <a:pt x="33" y="168"/>
                  </a:lnTo>
                  <a:lnTo>
                    <a:pt x="33" y="168"/>
                  </a:lnTo>
                  <a:lnTo>
                    <a:pt x="35" y="169"/>
                  </a:lnTo>
                  <a:lnTo>
                    <a:pt x="35" y="171"/>
                  </a:lnTo>
                  <a:lnTo>
                    <a:pt x="33" y="173"/>
                  </a:lnTo>
                  <a:lnTo>
                    <a:pt x="33" y="173"/>
                  </a:lnTo>
                  <a:lnTo>
                    <a:pt x="33" y="175"/>
                  </a:lnTo>
                  <a:lnTo>
                    <a:pt x="33" y="175"/>
                  </a:lnTo>
                  <a:lnTo>
                    <a:pt x="33" y="175"/>
                  </a:lnTo>
                  <a:lnTo>
                    <a:pt x="31" y="175"/>
                  </a:lnTo>
                  <a:lnTo>
                    <a:pt x="31" y="177"/>
                  </a:lnTo>
                  <a:lnTo>
                    <a:pt x="31" y="177"/>
                  </a:lnTo>
                  <a:lnTo>
                    <a:pt x="31" y="177"/>
                  </a:lnTo>
                  <a:lnTo>
                    <a:pt x="31" y="178"/>
                  </a:lnTo>
                  <a:lnTo>
                    <a:pt x="31" y="178"/>
                  </a:lnTo>
                  <a:lnTo>
                    <a:pt x="31" y="180"/>
                  </a:lnTo>
                  <a:lnTo>
                    <a:pt x="31" y="180"/>
                  </a:lnTo>
                  <a:lnTo>
                    <a:pt x="31" y="180"/>
                  </a:lnTo>
                  <a:lnTo>
                    <a:pt x="31" y="180"/>
                  </a:lnTo>
                  <a:lnTo>
                    <a:pt x="31" y="182"/>
                  </a:lnTo>
                  <a:lnTo>
                    <a:pt x="31" y="182"/>
                  </a:lnTo>
                  <a:lnTo>
                    <a:pt x="31" y="184"/>
                  </a:lnTo>
                  <a:lnTo>
                    <a:pt x="31" y="188"/>
                  </a:lnTo>
                  <a:lnTo>
                    <a:pt x="31" y="189"/>
                  </a:lnTo>
                  <a:lnTo>
                    <a:pt x="31" y="189"/>
                  </a:lnTo>
                  <a:lnTo>
                    <a:pt x="31" y="189"/>
                  </a:lnTo>
                  <a:lnTo>
                    <a:pt x="31" y="189"/>
                  </a:lnTo>
                  <a:lnTo>
                    <a:pt x="31" y="191"/>
                  </a:lnTo>
                  <a:lnTo>
                    <a:pt x="31" y="191"/>
                  </a:lnTo>
                  <a:lnTo>
                    <a:pt x="31" y="193"/>
                  </a:lnTo>
                  <a:lnTo>
                    <a:pt x="31" y="195"/>
                  </a:lnTo>
                  <a:lnTo>
                    <a:pt x="31" y="195"/>
                  </a:lnTo>
                  <a:lnTo>
                    <a:pt x="29" y="197"/>
                  </a:lnTo>
                  <a:lnTo>
                    <a:pt x="40" y="198"/>
                  </a:lnTo>
                  <a:lnTo>
                    <a:pt x="42" y="197"/>
                  </a:lnTo>
                  <a:lnTo>
                    <a:pt x="42" y="197"/>
                  </a:lnTo>
                  <a:lnTo>
                    <a:pt x="44" y="197"/>
                  </a:lnTo>
                  <a:lnTo>
                    <a:pt x="44" y="197"/>
                  </a:lnTo>
                  <a:lnTo>
                    <a:pt x="44" y="197"/>
                  </a:lnTo>
                  <a:lnTo>
                    <a:pt x="44" y="195"/>
                  </a:lnTo>
                  <a:lnTo>
                    <a:pt x="44" y="195"/>
                  </a:lnTo>
                  <a:lnTo>
                    <a:pt x="45" y="193"/>
                  </a:lnTo>
                  <a:lnTo>
                    <a:pt x="45" y="193"/>
                  </a:lnTo>
                  <a:lnTo>
                    <a:pt x="47" y="191"/>
                  </a:lnTo>
                  <a:lnTo>
                    <a:pt x="47" y="191"/>
                  </a:lnTo>
                  <a:lnTo>
                    <a:pt x="49" y="193"/>
                  </a:lnTo>
                  <a:lnTo>
                    <a:pt x="49" y="193"/>
                  </a:lnTo>
                  <a:lnTo>
                    <a:pt x="49" y="195"/>
                  </a:lnTo>
                  <a:lnTo>
                    <a:pt x="51" y="193"/>
                  </a:lnTo>
                  <a:lnTo>
                    <a:pt x="53" y="193"/>
                  </a:lnTo>
                  <a:lnTo>
                    <a:pt x="53" y="193"/>
                  </a:lnTo>
                  <a:lnTo>
                    <a:pt x="55" y="191"/>
                  </a:lnTo>
                  <a:lnTo>
                    <a:pt x="60" y="191"/>
                  </a:lnTo>
                  <a:lnTo>
                    <a:pt x="62" y="193"/>
                  </a:lnTo>
                  <a:lnTo>
                    <a:pt x="64" y="193"/>
                  </a:lnTo>
                  <a:lnTo>
                    <a:pt x="65" y="193"/>
                  </a:lnTo>
                  <a:lnTo>
                    <a:pt x="65" y="193"/>
                  </a:lnTo>
                  <a:lnTo>
                    <a:pt x="67" y="191"/>
                  </a:lnTo>
                  <a:lnTo>
                    <a:pt x="67" y="191"/>
                  </a:lnTo>
                  <a:lnTo>
                    <a:pt x="69" y="191"/>
                  </a:lnTo>
                  <a:lnTo>
                    <a:pt x="71" y="191"/>
                  </a:lnTo>
                  <a:lnTo>
                    <a:pt x="71" y="191"/>
                  </a:lnTo>
                  <a:lnTo>
                    <a:pt x="73" y="189"/>
                  </a:lnTo>
                  <a:lnTo>
                    <a:pt x="73" y="189"/>
                  </a:lnTo>
                  <a:lnTo>
                    <a:pt x="74" y="189"/>
                  </a:lnTo>
                  <a:lnTo>
                    <a:pt x="74" y="189"/>
                  </a:lnTo>
                  <a:lnTo>
                    <a:pt x="76" y="189"/>
                  </a:lnTo>
                  <a:lnTo>
                    <a:pt x="76" y="189"/>
                  </a:lnTo>
                  <a:lnTo>
                    <a:pt x="78" y="188"/>
                  </a:lnTo>
                  <a:lnTo>
                    <a:pt x="78" y="188"/>
                  </a:lnTo>
                  <a:lnTo>
                    <a:pt x="82" y="189"/>
                  </a:lnTo>
                  <a:lnTo>
                    <a:pt x="82" y="189"/>
                  </a:lnTo>
                  <a:lnTo>
                    <a:pt x="83" y="189"/>
                  </a:lnTo>
                  <a:lnTo>
                    <a:pt x="83" y="188"/>
                  </a:lnTo>
                  <a:lnTo>
                    <a:pt x="83" y="188"/>
                  </a:lnTo>
                  <a:lnTo>
                    <a:pt x="83" y="188"/>
                  </a:lnTo>
                  <a:lnTo>
                    <a:pt x="83" y="188"/>
                  </a:lnTo>
                  <a:lnTo>
                    <a:pt x="85" y="188"/>
                  </a:lnTo>
                  <a:lnTo>
                    <a:pt x="85" y="189"/>
                  </a:lnTo>
                  <a:lnTo>
                    <a:pt x="85" y="188"/>
                  </a:lnTo>
                  <a:lnTo>
                    <a:pt x="87" y="188"/>
                  </a:lnTo>
                  <a:lnTo>
                    <a:pt x="87" y="188"/>
                  </a:lnTo>
                  <a:lnTo>
                    <a:pt x="87" y="186"/>
                  </a:lnTo>
                  <a:lnTo>
                    <a:pt x="85" y="184"/>
                  </a:lnTo>
                  <a:lnTo>
                    <a:pt x="87" y="182"/>
                  </a:lnTo>
                  <a:lnTo>
                    <a:pt x="89" y="182"/>
                  </a:lnTo>
                  <a:lnTo>
                    <a:pt x="91" y="184"/>
                  </a:lnTo>
                  <a:lnTo>
                    <a:pt x="91" y="184"/>
                  </a:lnTo>
                  <a:lnTo>
                    <a:pt x="92" y="184"/>
                  </a:lnTo>
                  <a:lnTo>
                    <a:pt x="92" y="184"/>
                  </a:lnTo>
                  <a:lnTo>
                    <a:pt x="92" y="184"/>
                  </a:lnTo>
                  <a:lnTo>
                    <a:pt x="92" y="184"/>
                  </a:lnTo>
                  <a:lnTo>
                    <a:pt x="92" y="184"/>
                  </a:lnTo>
                  <a:lnTo>
                    <a:pt x="92" y="182"/>
                  </a:lnTo>
                  <a:lnTo>
                    <a:pt x="94" y="182"/>
                  </a:lnTo>
                  <a:lnTo>
                    <a:pt x="94" y="182"/>
                  </a:lnTo>
                  <a:lnTo>
                    <a:pt x="94" y="182"/>
                  </a:lnTo>
                  <a:lnTo>
                    <a:pt x="96" y="180"/>
                  </a:lnTo>
                  <a:lnTo>
                    <a:pt x="96" y="180"/>
                  </a:lnTo>
                  <a:lnTo>
                    <a:pt x="98" y="182"/>
                  </a:lnTo>
                  <a:lnTo>
                    <a:pt x="98" y="182"/>
                  </a:lnTo>
                  <a:lnTo>
                    <a:pt x="98" y="184"/>
                  </a:lnTo>
                  <a:lnTo>
                    <a:pt x="98" y="184"/>
                  </a:lnTo>
                  <a:lnTo>
                    <a:pt x="98" y="184"/>
                  </a:lnTo>
                  <a:lnTo>
                    <a:pt x="98" y="184"/>
                  </a:lnTo>
                  <a:lnTo>
                    <a:pt x="100" y="184"/>
                  </a:lnTo>
                  <a:lnTo>
                    <a:pt x="100" y="184"/>
                  </a:lnTo>
                  <a:lnTo>
                    <a:pt x="100" y="184"/>
                  </a:lnTo>
                  <a:lnTo>
                    <a:pt x="101" y="184"/>
                  </a:lnTo>
                  <a:lnTo>
                    <a:pt x="101" y="184"/>
                  </a:lnTo>
                  <a:lnTo>
                    <a:pt x="103" y="184"/>
                  </a:lnTo>
                  <a:lnTo>
                    <a:pt x="103" y="184"/>
                  </a:lnTo>
                  <a:lnTo>
                    <a:pt x="105" y="184"/>
                  </a:lnTo>
                  <a:lnTo>
                    <a:pt x="105" y="184"/>
                  </a:lnTo>
                  <a:lnTo>
                    <a:pt x="107" y="182"/>
                  </a:lnTo>
                  <a:lnTo>
                    <a:pt x="107" y="182"/>
                  </a:lnTo>
                  <a:lnTo>
                    <a:pt x="109" y="180"/>
                  </a:lnTo>
                  <a:lnTo>
                    <a:pt x="111" y="182"/>
                  </a:lnTo>
                  <a:lnTo>
                    <a:pt x="111" y="184"/>
                  </a:lnTo>
                  <a:lnTo>
                    <a:pt x="111" y="186"/>
                  </a:lnTo>
                  <a:lnTo>
                    <a:pt x="111" y="186"/>
                  </a:lnTo>
                  <a:lnTo>
                    <a:pt x="111" y="186"/>
                  </a:lnTo>
                  <a:lnTo>
                    <a:pt x="112" y="188"/>
                  </a:lnTo>
                  <a:lnTo>
                    <a:pt x="112" y="188"/>
                  </a:lnTo>
                  <a:lnTo>
                    <a:pt x="112" y="188"/>
                  </a:lnTo>
                  <a:lnTo>
                    <a:pt x="112" y="188"/>
                  </a:lnTo>
                  <a:lnTo>
                    <a:pt x="112" y="188"/>
                  </a:lnTo>
                  <a:lnTo>
                    <a:pt x="112" y="188"/>
                  </a:lnTo>
                  <a:lnTo>
                    <a:pt x="112" y="189"/>
                  </a:lnTo>
                  <a:lnTo>
                    <a:pt x="112" y="189"/>
                  </a:lnTo>
                  <a:lnTo>
                    <a:pt x="114" y="189"/>
                  </a:lnTo>
                  <a:lnTo>
                    <a:pt x="114" y="189"/>
                  </a:lnTo>
                  <a:lnTo>
                    <a:pt x="116" y="189"/>
                  </a:lnTo>
                  <a:lnTo>
                    <a:pt x="116" y="191"/>
                  </a:lnTo>
                  <a:lnTo>
                    <a:pt x="116" y="191"/>
                  </a:lnTo>
                  <a:lnTo>
                    <a:pt x="118" y="191"/>
                  </a:lnTo>
                  <a:lnTo>
                    <a:pt x="120" y="191"/>
                  </a:lnTo>
                  <a:lnTo>
                    <a:pt x="120" y="193"/>
                  </a:lnTo>
                  <a:lnTo>
                    <a:pt x="121" y="195"/>
                  </a:lnTo>
                  <a:lnTo>
                    <a:pt x="123" y="195"/>
                  </a:lnTo>
                  <a:lnTo>
                    <a:pt x="123" y="195"/>
                  </a:lnTo>
                  <a:lnTo>
                    <a:pt x="123" y="195"/>
                  </a:lnTo>
                  <a:lnTo>
                    <a:pt x="123" y="193"/>
                  </a:lnTo>
                  <a:lnTo>
                    <a:pt x="123" y="193"/>
                  </a:lnTo>
                  <a:lnTo>
                    <a:pt x="125" y="193"/>
                  </a:lnTo>
                  <a:lnTo>
                    <a:pt x="127" y="191"/>
                  </a:lnTo>
                  <a:lnTo>
                    <a:pt x="127" y="191"/>
                  </a:lnTo>
                  <a:lnTo>
                    <a:pt x="129" y="191"/>
                  </a:lnTo>
                  <a:lnTo>
                    <a:pt x="130" y="193"/>
                  </a:lnTo>
                  <a:lnTo>
                    <a:pt x="138" y="197"/>
                  </a:lnTo>
                  <a:lnTo>
                    <a:pt x="139" y="197"/>
                  </a:lnTo>
                  <a:lnTo>
                    <a:pt x="139" y="197"/>
                  </a:lnTo>
                  <a:lnTo>
                    <a:pt x="139" y="197"/>
                  </a:lnTo>
                  <a:lnTo>
                    <a:pt x="139" y="197"/>
                  </a:lnTo>
                  <a:lnTo>
                    <a:pt x="139" y="197"/>
                  </a:lnTo>
                  <a:lnTo>
                    <a:pt x="141" y="198"/>
                  </a:lnTo>
                  <a:lnTo>
                    <a:pt x="141" y="198"/>
                  </a:lnTo>
                  <a:lnTo>
                    <a:pt x="143" y="198"/>
                  </a:lnTo>
                  <a:lnTo>
                    <a:pt x="145" y="202"/>
                  </a:lnTo>
                  <a:lnTo>
                    <a:pt x="145" y="202"/>
                  </a:lnTo>
                  <a:lnTo>
                    <a:pt x="147" y="202"/>
                  </a:lnTo>
                  <a:lnTo>
                    <a:pt x="148" y="202"/>
                  </a:lnTo>
                  <a:lnTo>
                    <a:pt x="156" y="200"/>
                  </a:lnTo>
                  <a:lnTo>
                    <a:pt x="157" y="200"/>
                  </a:lnTo>
                  <a:lnTo>
                    <a:pt x="157" y="200"/>
                  </a:lnTo>
                  <a:lnTo>
                    <a:pt x="159" y="200"/>
                  </a:lnTo>
                  <a:lnTo>
                    <a:pt x="159" y="200"/>
                  </a:lnTo>
                  <a:lnTo>
                    <a:pt x="159" y="200"/>
                  </a:lnTo>
                  <a:lnTo>
                    <a:pt x="159" y="198"/>
                  </a:lnTo>
                  <a:lnTo>
                    <a:pt x="161" y="198"/>
                  </a:lnTo>
                  <a:lnTo>
                    <a:pt x="161" y="198"/>
                  </a:lnTo>
                  <a:lnTo>
                    <a:pt x="161" y="197"/>
                  </a:lnTo>
                  <a:lnTo>
                    <a:pt x="166" y="198"/>
                  </a:lnTo>
                  <a:lnTo>
                    <a:pt x="166" y="198"/>
                  </a:lnTo>
                  <a:lnTo>
                    <a:pt x="166" y="198"/>
                  </a:lnTo>
                  <a:lnTo>
                    <a:pt x="168" y="198"/>
                  </a:lnTo>
                  <a:lnTo>
                    <a:pt x="168" y="198"/>
                  </a:lnTo>
                  <a:lnTo>
                    <a:pt x="168" y="198"/>
                  </a:lnTo>
                  <a:lnTo>
                    <a:pt x="168" y="198"/>
                  </a:lnTo>
                  <a:lnTo>
                    <a:pt x="170" y="198"/>
                  </a:lnTo>
                  <a:lnTo>
                    <a:pt x="170" y="197"/>
                  </a:lnTo>
                  <a:lnTo>
                    <a:pt x="172" y="197"/>
                  </a:lnTo>
                  <a:lnTo>
                    <a:pt x="174" y="197"/>
                  </a:lnTo>
                  <a:lnTo>
                    <a:pt x="174" y="197"/>
                  </a:lnTo>
                  <a:lnTo>
                    <a:pt x="176" y="197"/>
                  </a:lnTo>
                  <a:lnTo>
                    <a:pt x="177" y="198"/>
                  </a:lnTo>
                  <a:lnTo>
                    <a:pt x="177" y="198"/>
                  </a:lnTo>
                  <a:lnTo>
                    <a:pt x="179" y="198"/>
                  </a:lnTo>
                  <a:lnTo>
                    <a:pt x="179" y="197"/>
                  </a:lnTo>
                  <a:lnTo>
                    <a:pt x="181" y="197"/>
                  </a:lnTo>
                  <a:lnTo>
                    <a:pt x="181" y="198"/>
                  </a:lnTo>
                  <a:lnTo>
                    <a:pt x="181" y="198"/>
                  </a:lnTo>
                  <a:lnTo>
                    <a:pt x="183" y="197"/>
                  </a:lnTo>
                  <a:lnTo>
                    <a:pt x="185" y="197"/>
                  </a:lnTo>
                  <a:lnTo>
                    <a:pt x="185" y="197"/>
                  </a:lnTo>
                  <a:lnTo>
                    <a:pt x="190" y="195"/>
                  </a:lnTo>
                  <a:lnTo>
                    <a:pt x="190" y="195"/>
                  </a:lnTo>
                  <a:lnTo>
                    <a:pt x="190" y="195"/>
                  </a:lnTo>
                  <a:lnTo>
                    <a:pt x="190" y="193"/>
                  </a:lnTo>
                  <a:lnTo>
                    <a:pt x="192" y="193"/>
                  </a:lnTo>
                  <a:lnTo>
                    <a:pt x="192" y="191"/>
                  </a:lnTo>
                  <a:lnTo>
                    <a:pt x="192" y="189"/>
                  </a:lnTo>
                  <a:lnTo>
                    <a:pt x="192" y="189"/>
                  </a:lnTo>
                  <a:lnTo>
                    <a:pt x="192" y="189"/>
                  </a:lnTo>
                  <a:lnTo>
                    <a:pt x="192" y="189"/>
                  </a:lnTo>
                  <a:lnTo>
                    <a:pt x="192" y="189"/>
                  </a:lnTo>
                  <a:lnTo>
                    <a:pt x="192" y="188"/>
                  </a:lnTo>
                  <a:lnTo>
                    <a:pt x="192" y="188"/>
                  </a:lnTo>
                  <a:lnTo>
                    <a:pt x="192" y="188"/>
                  </a:lnTo>
                  <a:lnTo>
                    <a:pt x="192" y="186"/>
                  </a:lnTo>
                  <a:lnTo>
                    <a:pt x="192" y="186"/>
                  </a:lnTo>
                  <a:lnTo>
                    <a:pt x="192" y="184"/>
                  </a:lnTo>
                  <a:lnTo>
                    <a:pt x="192" y="184"/>
                  </a:lnTo>
                  <a:lnTo>
                    <a:pt x="192" y="184"/>
                  </a:lnTo>
                  <a:lnTo>
                    <a:pt x="192" y="182"/>
                  </a:lnTo>
                  <a:lnTo>
                    <a:pt x="192" y="182"/>
                  </a:lnTo>
                  <a:lnTo>
                    <a:pt x="190" y="182"/>
                  </a:lnTo>
                  <a:lnTo>
                    <a:pt x="190" y="182"/>
                  </a:lnTo>
                  <a:lnTo>
                    <a:pt x="190" y="182"/>
                  </a:lnTo>
                  <a:lnTo>
                    <a:pt x="190" y="180"/>
                  </a:lnTo>
                  <a:lnTo>
                    <a:pt x="190" y="180"/>
                  </a:lnTo>
                  <a:lnTo>
                    <a:pt x="190" y="178"/>
                  </a:lnTo>
                  <a:lnTo>
                    <a:pt x="190" y="177"/>
                  </a:lnTo>
                  <a:lnTo>
                    <a:pt x="190" y="177"/>
                  </a:lnTo>
                  <a:lnTo>
                    <a:pt x="188" y="177"/>
                  </a:lnTo>
                  <a:lnTo>
                    <a:pt x="188" y="177"/>
                  </a:lnTo>
                  <a:lnTo>
                    <a:pt x="186" y="177"/>
                  </a:lnTo>
                  <a:lnTo>
                    <a:pt x="186" y="175"/>
                  </a:lnTo>
                  <a:lnTo>
                    <a:pt x="186" y="175"/>
                  </a:lnTo>
                  <a:lnTo>
                    <a:pt x="186" y="175"/>
                  </a:lnTo>
                  <a:lnTo>
                    <a:pt x="186" y="173"/>
                  </a:lnTo>
                  <a:lnTo>
                    <a:pt x="186" y="173"/>
                  </a:lnTo>
                  <a:lnTo>
                    <a:pt x="186" y="171"/>
                  </a:lnTo>
                  <a:lnTo>
                    <a:pt x="186" y="171"/>
                  </a:lnTo>
                  <a:lnTo>
                    <a:pt x="186" y="171"/>
                  </a:lnTo>
                  <a:lnTo>
                    <a:pt x="188" y="171"/>
                  </a:lnTo>
                  <a:lnTo>
                    <a:pt x="188" y="171"/>
                  </a:lnTo>
                  <a:lnTo>
                    <a:pt x="190" y="169"/>
                  </a:lnTo>
                  <a:lnTo>
                    <a:pt x="190" y="169"/>
                  </a:lnTo>
                  <a:lnTo>
                    <a:pt x="194" y="169"/>
                  </a:lnTo>
                  <a:lnTo>
                    <a:pt x="194" y="168"/>
                  </a:lnTo>
                  <a:lnTo>
                    <a:pt x="195" y="168"/>
                  </a:lnTo>
                  <a:lnTo>
                    <a:pt x="195" y="169"/>
                  </a:lnTo>
                  <a:lnTo>
                    <a:pt x="197" y="169"/>
                  </a:lnTo>
                  <a:lnTo>
                    <a:pt x="197" y="171"/>
                  </a:lnTo>
                  <a:lnTo>
                    <a:pt x="199" y="171"/>
                  </a:lnTo>
                  <a:lnTo>
                    <a:pt x="201" y="171"/>
                  </a:lnTo>
                  <a:lnTo>
                    <a:pt x="201" y="169"/>
                  </a:lnTo>
                  <a:lnTo>
                    <a:pt x="199" y="169"/>
                  </a:lnTo>
                  <a:lnTo>
                    <a:pt x="199" y="168"/>
                  </a:lnTo>
                  <a:lnTo>
                    <a:pt x="201" y="166"/>
                  </a:lnTo>
                  <a:lnTo>
                    <a:pt x="203" y="164"/>
                  </a:lnTo>
                  <a:lnTo>
                    <a:pt x="208" y="164"/>
                  </a:lnTo>
                  <a:lnTo>
                    <a:pt x="210" y="164"/>
                  </a:lnTo>
                  <a:lnTo>
                    <a:pt x="212" y="162"/>
                  </a:lnTo>
                  <a:lnTo>
                    <a:pt x="212" y="162"/>
                  </a:lnTo>
                  <a:lnTo>
                    <a:pt x="212" y="160"/>
                  </a:lnTo>
                  <a:lnTo>
                    <a:pt x="212" y="160"/>
                  </a:lnTo>
                  <a:lnTo>
                    <a:pt x="212" y="159"/>
                  </a:lnTo>
                  <a:lnTo>
                    <a:pt x="212" y="159"/>
                  </a:lnTo>
                  <a:lnTo>
                    <a:pt x="212" y="159"/>
                  </a:lnTo>
                  <a:lnTo>
                    <a:pt x="212" y="159"/>
                  </a:lnTo>
                  <a:lnTo>
                    <a:pt x="212" y="159"/>
                  </a:lnTo>
                  <a:lnTo>
                    <a:pt x="212" y="157"/>
                  </a:lnTo>
                  <a:lnTo>
                    <a:pt x="212" y="157"/>
                  </a:lnTo>
                  <a:lnTo>
                    <a:pt x="212" y="157"/>
                  </a:lnTo>
                  <a:lnTo>
                    <a:pt x="212" y="157"/>
                  </a:lnTo>
                  <a:lnTo>
                    <a:pt x="212" y="157"/>
                  </a:lnTo>
                  <a:lnTo>
                    <a:pt x="213" y="155"/>
                  </a:lnTo>
                  <a:lnTo>
                    <a:pt x="213" y="153"/>
                  </a:lnTo>
                  <a:lnTo>
                    <a:pt x="215" y="153"/>
                  </a:lnTo>
                  <a:lnTo>
                    <a:pt x="219" y="155"/>
                  </a:lnTo>
                  <a:lnTo>
                    <a:pt x="221" y="155"/>
                  </a:lnTo>
                  <a:lnTo>
                    <a:pt x="221" y="155"/>
                  </a:lnTo>
                  <a:lnTo>
                    <a:pt x="222" y="153"/>
                  </a:lnTo>
                  <a:lnTo>
                    <a:pt x="222" y="153"/>
                  </a:lnTo>
                  <a:lnTo>
                    <a:pt x="222" y="153"/>
                  </a:lnTo>
                  <a:lnTo>
                    <a:pt x="224" y="153"/>
                  </a:lnTo>
                  <a:lnTo>
                    <a:pt x="224" y="153"/>
                  </a:lnTo>
                  <a:lnTo>
                    <a:pt x="226" y="153"/>
                  </a:lnTo>
                  <a:lnTo>
                    <a:pt x="226" y="153"/>
                  </a:lnTo>
                  <a:lnTo>
                    <a:pt x="226" y="153"/>
                  </a:lnTo>
                  <a:lnTo>
                    <a:pt x="226" y="153"/>
                  </a:lnTo>
                  <a:lnTo>
                    <a:pt x="228" y="153"/>
                  </a:lnTo>
                  <a:lnTo>
                    <a:pt x="228" y="153"/>
                  </a:lnTo>
                  <a:lnTo>
                    <a:pt x="228" y="153"/>
                  </a:lnTo>
                  <a:lnTo>
                    <a:pt x="230" y="151"/>
                  </a:lnTo>
                  <a:lnTo>
                    <a:pt x="230" y="151"/>
                  </a:lnTo>
                  <a:lnTo>
                    <a:pt x="230" y="151"/>
                  </a:lnTo>
                  <a:lnTo>
                    <a:pt x="232" y="151"/>
                  </a:lnTo>
                  <a:lnTo>
                    <a:pt x="232" y="151"/>
                  </a:lnTo>
                  <a:lnTo>
                    <a:pt x="232" y="151"/>
                  </a:lnTo>
                  <a:lnTo>
                    <a:pt x="232" y="150"/>
                  </a:lnTo>
                  <a:lnTo>
                    <a:pt x="233" y="150"/>
                  </a:lnTo>
                  <a:lnTo>
                    <a:pt x="233" y="150"/>
                  </a:lnTo>
                  <a:lnTo>
                    <a:pt x="235" y="146"/>
                  </a:lnTo>
                  <a:lnTo>
                    <a:pt x="237" y="146"/>
                  </a:lnTo>
                  <a:lnTo>
                    <a:pt x="237" y="146"/>
                  </a:lnTo>
                  <a:lnTo>
                    <a:pt x="237" y="146"/>
                  </a:lnTo>
                  <a:lnTo>
                    <a:pt x="239" y="146"/>
                  </a:lnTo>
                  <a:lnTo>
                    <a:pt x="239" y="148"/>
                  </a:lnTo>
                  <a:lnTo>
                    <a:pt x="241" y="148"/>
                  </a:lnTo>
                  <a:lnTo>
                    <a:pt x="241" y="148"/>
                  </a:lnTo>
                  <a:lnTo>
                    <a:pt x="241" y="148"/>
                  </a:lnTo>
                  <a:lnTo>
                    <a:pt x="242" y="148"/>
                  </a:lnTo>
                  <a:lnTo>
                    <a:pt x="242" y="148"/>
                  </a:lnTo>
                  <a:lnTo>
                    <a:pt x="242" y="148"/>
                  </a:lnTo>
                  <a:lnTo>
                    <a:pt x="242" y="148"/>
                  </a:lnTo>
                  <a:lnTo>
                    <a:pt x="244" y="146"/>
                  </a:lnTo>
                  <a:lnTo>
                    <a:pt x="244" y="146"/>
                  </a:lnTo>
                  <a:lnTo>
                    <a:pt x="246" y="146"/>
                  </a:lnTo>
                  <a:lnTo>
                    <a:pt x="248" y="146"/>
                  </a:lnTo>
                  <a:lnTo>
                    <a:pt x="250" y="146"/>
                  </a:lnTo>
                  <a:lnTo>
                    <a:pt x="251" y="148"/>
                  </a:lnTo>
                  <a:lnTo>
                    <a:pt x="253" y="151"/>
                  </a:lnTo>
                  <a:lnTo>
                    <a:pt x="253" y="153"/>
                  </a:lnTo>
                  <a:lnTo>
                    <a:pt x="255" y="153"/>
                  </a:lnTo>
                  <a:lnTo>
                    <a:pt x="259" y="155"/>
                  </a:lnTo>
                  <a:lnTo>
                    <a:pt x="259" y="157"/>
                  </a:lnTo>
                  <a:lnTo>
                    <a:pt x="260" y="159"/>
                  </a:lnTo>
                  <a:lnTo>
                    <a:pt x="260" y="159"/>
                  </a:lnTo>
                  <a:lnTo>
                    <a:pt x="262" y="159"/>
                  </a:lnTo>
                  <a:lnTo>
                    <a:pt x="262" y="159"/>
                  </a:lnTo>
                  <a:lnTo>
                    <a:pt x="262" y="157"/>
                  </a:lnTo>
                  <a:lnTo>
                    <a:pt x="262" y="157"/>
                  </a:lnTo>
                  <a:lnTo>
                    <a:pt x="262" y="157"/>
                  </a:lnTo>
                  <a:lnTo>
                    <a:pt x="262" y="157"/>
                  </a:lnTo>
                  <a:lnTo>
                    <a:pt x="262" y="157"/>
                  </a:lnTo>
                  <a:lnTo>
                    <a:pt x="262" y="157"/>
                  </a:lnTo>
                  <a:lnTo>
                    <a:pt x="262" y="157"/>
                  </a:lnTo>
                  <a:lnTo>
                    <a:pt x="262" y="157"/>
                  </a:lnTo>
                  <a:lnTo>
                    <a:pt x="262" y="157"/>
                  </a:lnTo>
                  <a:lnTo>
                    <a:pt x="264" y="155"/>
                  </a:lnTo>
                  <a:lnTo>
                    <a:pt x="264" y="155"/>
                  </a:lnTo>
                  <a:lnTo>
                    <a:pt x="264" y="155"/>
                  </a:lnTo>
                  <a:lnTo>
                    <a:pt x="264" y="155"/>
                  </a:lnTo>
                  <a:lnTo>
                    <a:pt x="264" y="155"/>
                  </a:lnTo>
                  <a:lnTo>
                    <a:pt x="268" y="153"/>
                  </a:lnTo>
                  <a:lnTo>
                    <a:pt x="269" y="153"/>
                  </a:lnTo>
                  <a:lnTo>
                    <a:pt x="273" y="155"/>
                  </a:lnTo>
                  <a:lnTo>
                    <a:pt x="273" y="155"/>
                  </a:lnTo>
                  <a:lnTo>
                    <a:pt x="275" y="155"/>
                  </a:lnTo>
                  <a:lnTo>
                    <a:pt x="275" y="155"/>
                  </a:lnTo>
                  <a:lnTo>
                    <a:pt x="275" y="155"/>
                  </a:lnTo>
                  <a:lnTo>
                    <a:pt x="275" y="155"/>
                  </a:lnTo>
                  <a:lnTo>
                    <a:pt x="275" y="153"/>
                  </a:lnTo>
                  <a:lnTo>
                    <a:pt x="275" y="153"/>
                  </a:lnTo>
                  <a:lnTo>
                    <a:pt x="275" y="151"/>
                  </a:lnTo>
                  <a:lnTo>
                    <a:pt x="275" y="151"/>
                  </a:lnTo>
                  <a:lnTo>
                    <a:pt x="275" y="151"/>
                  </a:lnTo>
                  <a:lnTo>
                    <a:pt x="275" y="151"/>
                  </a:lnTo>
                  <a:lnTo>
                    <a:pt x="275" y="151"/>
                  </a:lnTo>
                  <a:lnTo>
                    <a:pt x="277" y="151"/>
                  </a:lnTo>
                  <a:lnTo>
                    <a:pt x="277" y="151"/>
                  </a:lnTo>
                  <a:lnTo>
                    <a:pt x="278" y="153"/>
                  </a:lnTo>
                  <a:lnTo>
                    <a:pt x="278" y="153"/>
                  </a:lnTo>
                  <a:lnTo>
                    <a:pt x="280" y="153"/>
                  </a:lnTo>
                  <a:lnTo>
                    <a:pt x="282" y="153"/>
                  </a:lnTo>
                  <a:lnTo>
                    <a:pt x="282" y="153"/>
                  </a:lnTo>
                  <a:lnTo>
                    <a:pt x="284" y="153"/>
                  </a:lnTo>
                  <a:lnTo>
                    <a:pt x="284" y="153"/>
                  </a:lnTo>
                  <a:lnTo>
                    <a:pt x="284" y="153"/>
                  </a:lnTo>
                  <a:lnTo>
                    <a:pt x="286" y="151"/>
                  </a:lnTo>
                  <a:lnTo>
                    <a:pt x="286" y="151"/>
                  </a:lnTo>
                  <a:lnTo>
                    <a:pt x="284" y="150"/>
                  </a:lnTo>
                  <a:lnTo>
                    <a:pt x="284" y="150"/>
                  </a:lnTo>
                  <a:lnTo>
                    <a:pt x="284" y="150"/>
                  </a:lnTo>
                  <a:lnTo>
                    <a:pt x="284" y="150"/>
                  </a:lnTo>
                  <a:lnTo>
                    <a:pt x="284" y="150"/>
                  </a:lnTo>
                  <a:lnTo>
                    <a:pt x="284" y="150"/>
                  </a:lnTo>
                  <a:lnTo>
                    <a:pt x="284" y="150"/>
                  </a:lnTo>
                  <a:lnTo>
                    <a:pt x="284" y="148"/>
                  </a:lnTo>
                  <a:lnTo>
                    <a:pt x="284" y="148"/>
                  </a:lnTo>
                  <a:lnTo>
                    <a:pt x="284" y="148"/>
                  </a:lnTo>
                  <a:lnTo>
                    <a:pt x="282" y="146"/>
                  </a:lnTo>
                  <a:lnTo>
                    <a:pt x="282" y="146"/>
                  </a:lnTo>
                  <a:lnTo>
                    <a:pt x="282" y="146"/>
                  </a:lnTo>
                  <a:lnTo>
                    <a:pt x="278" y="144"/>
                  </a:lnTo>
                  <a:lnTo>
                    <a:pt x="278" y="142"/>
                  </a:lnTo>
                  <a:lnTo>
                    <a:pt x="278" y="141"/>
                  </a:lnTo>
                  <a:lnTo>
                    <a:pt x="277" y="141"/>
                  </a:lnTo>
                  <a:lnTo>
                    <a:pt x="277" y="141"/>
                  </a:lnTo>
                  <a:lnTo>
                    <a:pt x="277" y="141"/>
                  </a:lnTo>
                  <a:lnTo>
                    <a:pt x="277" y="139"/>
                  </a:lnTo>
                  <a:lnTo>
                    <a:pt x="277" y="139"/>
                  </a:lnTo>
                  <a:lnTo>
                    <a:pt x="275" y="139"/>
                  </a:lnTo>
                  <a:lnTo>
                    <a:pt x="275" y="139"/>
                  </a:lnTo>
                  <a:lnTo>
                    <a:pt x="275" y="137"/>
                  </a:lnTo>
                  <a:lnTo>
                    <a:pt x="275" y="137"/>
                  </a:lnTo>
                  <a:lnTo>
                    <a:pt x="273" y="135"/>
                  </a:lnTo>
                  <a:lnTo>
                    <a:pt x="273" y="135"/>
                  </a:lnTo>
                  <a:lnTo>
                    <a:pt x="273" y="135"/>
                  </a:lnTo>
                  <a:lnTo>
                    <a:pt x="273" y="135"/>
                  </a:lnTo>
                  <a:lnTo>
                    <a:pt x="271" y="135"/>
                  </a:lnTo>
                  <a:lnTo>
                    <a:pt x="271" y="133"/>
                  </a:lnTo>
                  <a:lnTo>
                    <a:pt x="271" y="132"/>
                  </a:lnTo>
                  <a:lnTo>
                    <a:pt x="273" y="132"/>
                  </a:lnTo>
                  <a:lnTo>
                    <a:pt x="273" y="130"/>
                  </a:lnTo>
                  <a:lnTo>
                    <a:pt x="273" y="130"/>
                  </a:lnTo>
                  <a:lnTo>
                    <a:pt x="273" y="130"/>
                  </a:lnTo>
                  <a:lnTo>
                    <a:pt x="273" y="130"/>
                  </a:lnTo>
                  <a:lnTo>
                    <a:pt x="273" y="130"/>
                  </a:lnTo>
                  <a:lnTo>
                    <a:pt x="271" y="130"/>
                  </a:lnTo>
                  <a:lnTo>
                    <a:pt x="271" y="130"/>
                  </a:lnTo>
                  <a:lnTo>
                    <a:pt x="271" y="130"/>
                  </a:lnTo>
                  <a:lnTo>
                    <a:pt x="269" y="130"/>
                  </a:lnTo>
                  <a:lnTo>
                    <a:pt x="269" y="128"/>
                  </a:lnTo>
                  <a:lnTo>
                    <a:pt x="269" y="128"/>
                  </a:lnTo>
                  <a:lnTo>
                    <a:pt x="269" y="126"/>
                  </a:lnTo>
                  <a:lnTo>
                    <a:pt x="269" y="126"/>
                  </a:lnTo>
                  <a:lnTo>
                    <a:pt x="269" y="126"/>
                  </a:lnTo>
                  <a:lnTo>
                    <a:pt x="269" y="126"/>
                  </a:lnTo>
                  <a:lnTo>
                    <a:pt x="269" y="124"/>
                  </a:lnTo>
                  <a:lnTo>
                    <a:pt x="269" y="124"/>
                  </a:lnTo>
                  <a:lnTo>
                    <a:pt x="269" y="124"/>
                  </a:lnTo>
                  <a:lnTo>
                    <a:pt x="269" y="124"/>
                  </a:lnTo>
                  <a:lnTo>
                    <a:pt x="269" y="124"/>
                  </a:lnTo>
                  <a:lnTo>
                    <a:pt x="269" y="124"/>
                  </a:lnTo>
                  <a:lnTo>
                    <a:pt x="269" y="124"/>
                  </a:lnTo>
                  <a:lnTo>
                    <a:pt x="268" y="122"/>
                  </a:lnTo>
                  <a:lnTo>
                    <a:pt x="268" y="124"/>
                  </a:lnTo>
                  <a:lnTo>
                    <a:pt x="266" y="124"/>
                  </a:lnTo>
                  <a:lnTo>
                    <a:pt x="266" y="122"/>
                  </a:lnTo>
                  <a:lnTo>
                    <a:pt x="266" y="121"/>
                  </a:lnTo>
                  <a:lnTo>
                    <a:pt x="266" y="121"/>
                  </a:lnTo>
                  <a:lnTo>
                    <a:pt x="266" y="121"/>
                  </a:lnTo>
                  <a:lnTo>
                    <a:pt x="266" y="121"/>
                  </a:lnTo>
                  <a:lnTo>
                    <a:pt x="266" y="121"/>
                  </a:lnTo>
                  <a:lnTo>
                    <a:pt x="266" y="121"/>
                  </a:lnTo>
                  <a:lnTo>
                    <a:pt x="264" y="121"/>
                  </a:lnTo>
                  <a:lnTo>
                    <a:pt x="264" y="121"/>
                  </a:lnTo>
                  <a:lnTo>
                    <a:pt x="264" y="121"/>
                  </a:lnTo>
                  <a:lnTo>
                    <a:pt x="264" y="121"/>
                  </a:lnTo>
                  <a:lnTo>
                    <a:pt x="262" y="121"/>
                  </a:lnTo>
                  <a:lnTo>
                    <a:pt x="262" y="121"/>
                  </a:lnTo>
                  <a:lnTo>
                    <a:pt x="262" y="121"/>
                  </a:lnTo>
                  <a:lnTo>
                    <a:pt x="260" y="121"/>
                  </a:lnTo>
                  <a:lnTo>
                    <a:pt x="260" y="121"/>
                  </a:lnTo>
                  <a:lnTo>
                    <a:pt x="260" y="122"/>
                  </a:lnTo>
                  <a:lnTo>
                    <a:pt x="260" y="122"/>
                  </a:lnTo>
                  <a:lnTo>
                    <a:pt x="259" y="122"/>
                  </a:lnTo>
                  <a:lnTo>
                    <a:pt x="257" y="121"/>
                  </a:lnTo>
                  <a:lnTo>
                    <a:pt x="257" y="122"/>
                  </a:lnTo>
                  <a:lnTo>
                    <a:pt x="257" y="122"/>
                  </a:lnTo>
                  <a:lnTo>
                    <a:pt x="257" y="122"/>
                  </a:lnTo>
                  <a:lnTo>
                    <a:pt x="257" y="122"/>
                  </a:lnTo>
                  <a:lnTo>
                    <a:pt x="257" y="122"/>
                  </a:lnTo>
                  <a:lnTo>
                    <a:pt x="257" y="122"/>
                  </a:lnTo>
                  <a:lnTo>
                    <a:pt x="257" y="121"/>
                  </a:lnTo>
                  <a:lnTo>
                    <a:pt x="257" y="121"/>
                  </a:lnTo>
                  <a:lnTo>
                    <a:pt x="257" y="121"/>
                  </a:lnTo>
                  <a:lnTo>
                    <a:pt x="257" y="119"/>
                  </a:lnTo>
                  <a:lnTo>
                    <a:pt x="257" y="119"/>
                  </a:lnTo>
                  <a:lnTo>
                    <a:pt x="259" y="119"/>
                  </a:lnTo>
                  <a:lnTo>
                    <a:pt x="259" y="117"/>
                  </a:lnTo>
                  <a:lnTo>
                    <a:pt x="259" y="115"/>
                  </a:lnTo>
                  <a:lnTo>
                    <a:pt x="259" y="115"/>
                  </a:lnTo>
                  <a:lnTo>
                    <a:pt x="260" y="113"/>
                  </a:lnTo>
                  <a:lnTo>
                    <a:pt x="266" y="113"/>
                  </a:lnTo>
                  <a:lnTo>
                    <a:pt x="266" y="113"/>
                  </a:lnTo>
                  <a:lnTo>
                    <a:pt x="266" y="113"/>
                  </a:lnTo>
                  <a:lnTo>
                    <a:pt x="266" y="112"/>
                  </a:lnTo>
                  <a:lnTo>
                    <a:pt x="266" y="110"/>
                  </a:lnTo>
                  <a:lnTo>
                    <a:pt x="266" y="108"/>
                  </a:lnTo>
                  <a:lnTo>
                    <a:pt x="268" y="108"/>
                  </a:lnTo>
                  <a:lnTo>
                    <a:pt x="269" y="108"/>
                  </a:lnTo>
                  <a:lnTo>
                    <a:pt x="271" y="108"/>
                  </a:lnTo>
                  <a:lnTo>
                    <a:pt x="269" y="106"/>
                  </a:lnTo>
                  <a:lnTo>
                    <a:pt x="269" y="106"/>
                  </a:lnTo>
                  <a:lnTo>
                    <a:pt x="269" y="106"/>
                  </a:lnTo>
                  <a:lnTo>
                    <a:pt x="269" y="104"/>
                  </a:lnTo>
                  <a:lnTo>
                    <a:pt x="269" y="104"/>
                  </a:lnTo>
                  <a:lnTo>
                    <a:pt x="271" y="103"/>
                  </a:lnTo>
                  <a:lnTo>
                    <a:pt x="271" y="103"/>
                  </a:lnTo>
                  <a:lnTo>
                    <a:pt x="273" y="103"/>
                  </a:lnTo>
                  <a:lnTo>
                    <a:pt x="277" y="104"/>
                  </a:lnTo>
                  <a:lnTo>
                    <a:pt x="278" y="104"/>
                  </a:lnTo>
                  <a:lnTo>
                    <a:pt x="278" y="103"/>
                  </a:lnTo>
                  <a:lnTo>
                    <a:pt x="278" y="103"/>
                  </a:lnTo>
                  <a:lnTo>
                    <a:pt x="278" y="99"/>
                  </a:lnTo>
                  <a:lnTo>
                    <a:pt x="278" y="97"/>
                  </a:lnTo>
                  <a:lnTo>
                    <a:pt x="278" y="95"/>
                  </a:lnTo>
                  <a:lnTo>
                    <a:pt x="278" y="94"/>
                  </a:lnTo>
                  <a:lnTo>
                    <a:pt x="278" y="94"/>
                  </a:lnTo>
                  <a:lnTo>
                    <a:pt x="278" y="92"/>
                  </a:lnTo>
                  <a:lnTo>
                    <a:pt x="278" y="88"/>
                  </a:lnTo>
                  <a:lnTo>
                    <a:pt x="278" y="86"/>
                  </a:lnTo>
                  <a:lnTo>
                    <a:pt x="278" y="83"/>
                  </a:lnTo>
                  <a:lnTo>
                    <a:pt x="278" y="83"/>
                  </a:lnTo>
                  <a:lnTo>
                    <a:pt x="278" y="81"/>
                  </a:lnTo>
                  <a:lnTo>
                    <a:pt x="278" y="81"/>
                  </a:lnTo>
                  <a:lnTo>
                    <a:pt x="278" y="81"/>
                  </a:lnTo>
                  <a:lnTo>
                    <a:pt x="280" y="79"/>
                  </a:lnTo>
                  <a:lnTo>
                    <a:pt x="280" y="76"/>
                  </a:lnTo>
                  <a:lnTo>
                    <a:pt x="280" y="74"/>
                  </a:lnTo>
                  <a:lnTo>
                    <a:pt x="282" y="72"/>
                  </a:lnTo>
                  <a:lnTo>
                    <a:pt x="280" y="72"/>
                  </a:lnTo>
                  <a:lnTo>
                    <a:pt x="278" y="70"/>
                  </a:lnTo>
                  <a:lnTo>
                    <a:pt x="278" y="70"/>
                  </a:lnTo>
                  <a:lnTo>
                    <a:pt x="280" y="70"/>
                  </a:lnTo>
                  <a:lnTo>
                    <a:pt x="280" y="70"/>
                  </a:lnTo>
                  <a:lnTo>
                    <a:pt x="280" y="70"/>
                  </a:lnTo>
                  <a:lnTo>
                    <a:pt x="284" y="68"/>
                  </a:lnTo>
                  <a:lnTo>
                    <a:pt x="284" y="68"/>
                  </a:lnTo>
                  <a:lnTo>
                    <a:pt x="286" y="66"/>
                  </a:lnTo>
                  <a:lnTo>
                    <a:pt x="287" y="59"/>
                  </a:lnTo>
                  <a:lnTo>
                    <a:pt x="289" y="59"/>
                  </a:lnTo>
                  <a:lnTo>
                    <a:pt x="289" y="57"/>
                  </a:lnTo>
                  <a:lnTo>
                    <a:pt x="291" y="56"/>
                  </a:lnTo>
                  <a:lnTo>
                    <a:pt x="293" y="56"/>
                  </a:lnTo>
                  <a:lnTo>
                    <a:pt x="297" y="56"/>
                  </a:lnTo>
                  <a:lnTo>
                    <a:pt x="297" y="56"/>
                  </a:lnTo>
                  <a:lnTo>
                    <a:pt x="298" y="56"/>
                  </a:lnTo>
                  <a:lnTo>
                    <a:pt x="300" y="56"/>
                  </a:lnTo>
                  <a:lnTo>
                    <a:pt x="302" y="56"/>
                  </a:lnTo>
                  <a:lnTo>
                    <a:pt x="304" y="56"/>
                  </a:lnTo>
                  <a:lnTo>
                    <a:pt x="304" y="56"/>
                  </a:lnTo>
                  <a:lnTo>
                    <a:pt x="306" y="57"/>
                  </a:lnTo>
                  <a:lnTo>
                    <a:pt x="307" y="57"/>
                  </a:lnTo>
                  <a:lnTo>
                    <a:pt x="307" y="59"/>
                  </a:lnTo>
                  <a:lnTo>
                    <a:pt x="307" y="57"/>
                  </a:lnTo>
                  <a:lnTo>
                    <a:pt x="307" y="57"/>
                  </a:lnTo>
                  <a:lnTo>
                    <a:pt x="309" y="56"/>
                  </a:lnTo>
                  <a:lnTo>
                    <a:pt x="311" y="54"/>
                  </a:lnTo>
                  <a:lnTo>
                    <a:pt x="311" y="54"/>
                  </a:lnTo>
                  <a:lnTo>
                    <a:pt x="313" y="54"/>
                  </a:lnTo>
                  <a:lnTo>
                    <a:pt x="313" y="52"/>
                  </a:lnTo>
                  <a:lnTo>
                    <a:pt x="313" y="48"/>
                  </a:lnTo>
                  <a:lnTo>
                    <a:pt x="315" y="47"/>
                  </a:lnTo>
                  <a:lnTo>
                    <a:pt x="315" y="4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7" name="Freeform 53"/>
            <p:cNvSpPr>
              <a:spLocks/>
            </p:cNvSpPr>
            <p:nvPr/>
          </p:nvSpPr>
          <p:spPr bwMode="auto">
            <a:xfrm>
              <a:off x="8296726" y="4410414"/>
              <a:ext cx="269527" cy="258469"/>
            </a:xfrm>
            <a:custGeom>
              <a:avLst/>
              <a:gdLst>
                <a:gd name="T0" fmla="*/ 188 w 195"/>
                <a:gd name="T1" fmla="*/ 81 h 187"/>
                <a:gd name="T2" fmla="*/ 182 w 195"/>
                <a:gd name="T3" fmla="*/ 77 h 187"/>
                <a:gd name="T4" fmla="*/ 175 w 195"/>
                <a:gd name="T5" fmla="*/ 70 h 187"/>
                <a:gd name="T6" fmla="*/ 170 w 195"/>
                <a:gd name="T7" fmla="*/ 59 h 187"/>
                <a:gd name="T8" fmla="*/ 173 w 195"/>
                <a:gd name="T9" fmla="*/ 48 h 187"/>
                <a:gd name="T10" fmla="*/ 180 w 195"/>
                <a:gd name="T11" fmla="*/ 38 h 187"/>
                <a:gd name="T12" fmla="*/ 180 w 195"/>
                <a:gd name="T13" fmla="*/ 27 h 187"/>
                <a:gd name="T14" fmla="*/ 175 w 195"/>
                <a:gd name="T15" fmla="*/ 25 h 187"/>
                <a:gd name="T16" fmla="*/ 166 w 195"/>
                <a:gd name="T17" fmla="*/ 28 h 187"/>
                <a:gd name="T18" fmla="*/ 152 w 195"/>
                <a:gd name="T19" fmla="*/ 23 h 187"/>
                <a:gd name="T20" fmla="*/ 153 w 195"/>
                <a:gd name="T21" fmla="*/ 19 h 187"/>
                <a:gd name="T22" fmla="*/ 146 w 195"/>
                <a:gd name="T23" fmla="*/ 14 h 187"/>
                <a:gd name="T24" fmla="*/ 144 w 195"/>
                <a:gd name="T25" fmla="*/ 12 h 187"/>
                <a:gd name="T26" fmla="*/ 141 w 195"/>
                <a:gd name="T27" fmla="*/ 14 h 187"/>
                <a:gd name="T28" fmla="*/ 134 w 195"/>
                <a:gd name="T29" fmla="*/ 10 h 187"/>
                <a:gd name="T30" fmla="*/ 123 w 195"/>
                <a:gd name="T31" fmla="*/ 12 h 187"/>
                <a:gd name="T32" fmla="*/ 114 w 195"/>
                <a:gd name="T33" fmla="*/ 9 h 187"/>
                <a:gd name="T34" fmla="*/ 99 w 195"/>
                <a:gd name="T35" fmla="*/ 9 h 187"/>
                <a:gd name="T36" fmla="*/ 88 w 195"/>
                <a:gd name="T37" fmla="*/ 10 h 187"/>
                <a:gd name="T38" fmla="*/ 85 w 195"/>
                <a:gd name="T39" fmla="*/ 9 h 187"/>
                <a:gd name="T40" fmla="*/ 76 w 195"/>
                <a:gd name="T41" fmla="*/ 9 h 187"/>
                <a:gd name="T42" fmla="*/ 63 w 195"/>
                <a:gd name="T43" fmla="*/ 3 h 187"/>
                <a:gd name="T44" fmla="*/ 61 w 195"/>
                <a:gd name="T45" fmla="*/ 3 h 187"/>
                <a:gd name="T46" fmla="*/ 58 w 195"/>
                <a:gd name="T47" fmla="*/ 1 h 187"/>
                <a:gd name="T48" fmla="*/ 52 w 195"/>
                <a:gd name="T49" fmla="*/ 7 h 187"/>
                <a:gd name="T50" fmla="*/ 32 w 195"/>
                <a:gd name="T51" fmla="*/ 12 h 187"/>
                <a:gd name="T52" fmla="*/ 25 w 195"/>
                <a:gd name="T53" fmla="*/ 18 h 187"/>
                <a:gd name="T54" fmla="*/ 14 w 195"/>
                <a:gd name="T55" fmla="*/ 5 h 187"/>
                <a:gd name="T56" fmla="*/ 2 w 195"/>
                <a:gd name="T57" fmla="*/ 7 h 187"/>
                <a:gd name="T58" fmla="*/ 0 w 195"/>
                <a:gd name="T59" fmla="*/ 25 h 187"/>
                <a:gd name="T60" fmla="*/ 0 w 195"/>
                <a:gd name="T61" fmla="*/ 36 h 187"/>
                <a:gd name="T62" fmla="*/ 5 w 195"/>
                <a:gd name="T63" fmla="*/ 39 h 187"/>
                <a:gd name="T64" fmla="*/ 9 w 195"/>
                <a:gd name="T65" fmla="*/ 41 h 187"/>
                <a:gd name="T66" fmla="*/ 14 w 195"/>
                <a:gd name="T67" fmla="*/ 47 h 187"/>
                <a:gd name="T68" fmla="*/ 18 w 195"/>
                <a:gd name="T69" fmla="*/ 52 h 187"/>
                <a:gd name="T70" fmla="*/ 20 w 195"/>
                <a:gd name="T71" fmla="*/ 63 h 187"/>
                <a:gd name="T72" fmla="*/ 23 w 195"/>
                <a:gd name="T73" fmla="*/ 66 h 187"/>
                <a:gd name="T74" fmla="*/ 29 w 195"/>
                <a:gd name="T75" fmla="*/ 83 h 187"/>
                <a:gd name="T76" fmla="*/ 38 w 195"/>
                <a:gd name="T77" fmla="*/ 90 h 187"/>
                <a:gd name="T78" fmla="*/ 49 w 195"/>
                <a:gd name="T79" fmla="*/ 104 h 187"/>
                <a:gd name="T80" fmla="*/ 78 w 195"/>
                <a:gd name="T81" fmla="*/ 128 h 187"/>
                <a:gd name="T82" fmla="*/ 85 w 195"/>
                <a:gd name="T83" fmla="*/ 148 h 187"/>
                <a:gd name="T84" fmla="*/ 96 w 195"/>
                <a:gd name="T85" fmla="*/ 162 h 187"/>
                <a:gd name="T86" fmla="*/ 97 w 195"/>
                <a:gd name="T87" fmla="*/ 164 h 187"/>
                <a:gd name="T88" fmla="*/ 105 w 195"/>
                <a:gd name="T89" fmla="*/ 166 h 187"/>
                <a:gd name="T90" fmla="*/ 124 w 195"/>
                <a:gd name="T91" fmla="*/ 184 h 187"/>
                <a:gd name="T92" fmla="*/ 135 w 195"/>
                <a:gd name="T93" fmla="*/ 187 h 187"/>
                <a:gd name="T94" fmla="*/ 139 w 195"/>
                <a:gd name="T95" fmla="*/ 186 h 187"/>
                <a:gd name="T96" fmla="*/ 135 w 195"/>
                <a:gd name="T97" fmla="*/ 171 h 187"/>
                <a:gd name="T98" fmla="*/ 137 w 195"/>
                <a:gd name="T99" fmla="*/ 157 h 187"/>
                <a:gd name="T100" fmla="*/ 146 w 195"/>
                <a:gd name="T101" fmla="*/ 142 h 187"/>
                <a:gd name="T102" fmla="*/ 161 w 195"/>
                <a:gd name="T103" fmla="*/ 135 h 187"/>
                <a:gd name="T104" fmla="*/ 164 w 195"/>
                <a:gd name="T105" fmla="*/ 139 h 187"/>
                <a:gd name="T106" fmla="*/ 162 w 195"/>
                <a:gd name="T107" fmla="*/ 128 h 187"/>
                <a:gd name="T108" fmla="*/ 159 w 195"/>
                <a:gd name="T109" fmla="*/ 124 h 187"/>
                <a:gd name="T110" fmla="*/ 168 w 195"/>
                <a:gd name="T111" fmla="*/ 124 h 187"/>
                <a:gd name="T112" fmla="*/ 179 w 195"/>
                <a:gd name="T113" fmla="*/ 117 h 187"/>
                <a:gd name="T114" fmla="*/ 184 w 195"/>
                <a:gd name="T115" fmla="*/ 121 h 187"/>
                <a:gd name="T116" fmla="*/ 188 w 195"/>
                <a:gd name="T117" fmla="*/ 115 h 187"/>
                <a:gd name="T118" fmla="*/ 175 w 195"/>
                <a:gd name="T119" fmla="*/ 92 h 187"/>
                <a:gd name="T120" fmla="*/ 180 w 195"/>
                <a:gd name="T121" fmla="*/ 90 h 187"/>
                <a:gd name="T122" fmla="*/ 193 w 195"/>
                <a:gd name="T123" fmla="*/ 88 h 1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5" h="187">
                  <a:moveTo>
                    <a:pt x="193" y="86"/>
                  </a:moveTo>
                  <a:lnTo>
                    <a:pt x="193" y="84"/>
                  </a:lnTo>
                  <a:lnTo>
                    <a:pt x="193" y="84"/>
                  </a:lnTo>
                  <a:lnTo>
                    <a:pt x="193" y="86"/>
                  </a:lnTo>
                  <a:lnTo>
                    <a:pt x="193" y="86"/>
                  </a:lnTo>
                  <a:lnTo>
                    <a:pt x="191" y="84"/>
                  </a:lnTo>
                  <a:lnTo>
                    <a:pt x="191" y="84"/>
                  </a:lnTo>
                  <a:lnTo>
                    <a:pt x="189" y="83"/>
                  </a:lnTo>
                  <a:lnTo>
                    <a:pt x="189" y="83"/>
                  </a:lnTo>
                  <a:lnTo>
                    <a:pt x="188" y="81"/>
                  </a:lnTo>
                  <a:lnTo>
                    <a:pt x="188" y="81"/>
                  </a:lnTo>
                  <a:lnTo>
                    <a:pt x="188" y="81"/>
                  </a:lnTo>
                  <a:lnTo>
                    <a:pt x="188" y="79"/>
                  </a:lnTo>
                  <a:lnTo>
                    <a:pt x="186" y="79"/>
                  </a:lnTo>
                  <a:lnTo>
                    <a:pt x="186" y="79"/>
                  </a:lnTo>
                  <a:lnTo>
                    <a:pt x="186" y="79"/>
                  </a:lnTo>
                  <a:lnTo>
                    <a:pt x="186" y="79"/>
                  </a:lnTo>
                  <a:lnTo>
                    <a:pt x="186" y="79"/>
                  </a:lnTo>
                  <a:lnTo>
                    <a:pt x="184" y="79"/>
                  </a:lnTo>
                  <a:lnTo>
                    <a:pt x="182" y="77"/>
                  </a:lnTo>
                  <a:lnTo>
                    <a:pt x="182" y="75"/>
                  </a:lnTo>
                  <a:lnTo>
                    <a:pt x="180" y="75"/>
                  </a:lnTo>
                  <a:lnTo>
                    <a:pt x="180" y="74"/>
                  </a:lnTo>
                  <a:lnTo>
                    <a:pt x="180" y="72"/>
                  </a:lnTo>
                  <a:lnTo>
                    <a:pt x="180" y="72"/>
                  </a:lnTo>
                  <a:lnTo>
                    <a:pt x="179" y="70"/>
                  </a:lnTo>
                  <a:lnTo>
                    <a:pt x="179" y="70"/>
                  </a:lnTo>
                  <a:lnTo>
                    <a:pt x="177" y="70"/>
                  </a:lnTo>
                  <a:lnTo>
                    <a:pt x="175" y="70"/>
                  </a:lnTo>
                  <a:lnTo>
                    <a:pt x="175" y="70"/>
                  </a:lnTo>
                  <a:lnTo>
                    <a:pt x="175" y="70"/>
                  </a:lnTo>
                  <a:lnTo>
                    <a:pt x="171" y="70"/>
                  </a:lnTo>
                  <a:lnTo>
                    <a:pt x="171" y="68"/>
                  </a:lnTo>
                  <a:lnTo>
                    <a:pt x="170" y="68"/>
                  </a:lnTo>
                  <a:lnTo>
                    <a:pt x="170" y="65"/>
                  </a:lnTo>
                  <a:lnTo>
                    <a:pt x="170" y="65"/>
                  </a:lnTo>
                  <a:lnTo>
                    <a:pt x="170" y="63"/>
                  </a:lnTo>
                  <a:lnTo>
                    <a:pt x="170" y="61"/>
                  </a:lnTo>
                  <a:lnTo>
                    <a:pt x="170" y="61"/>
                  </a:lnTo>
                  <a:lnTo>
                    <a:pt x="170" y="59"/>
                  </a:lnTo>
                  <a:lnTo>
                    <a:pt x="171" y="57"/>
                  </a:lnTo>
                  <a:lnTo>
                    <a:pt x="170" y="54"/>
                  </a:lnTo>
                  <a:lnTo>
                    <a:pt x="170" y="54"/>
                  </a:lnTo>
                  <a:lnTo>
                    <a:pt x="171" y="52"/>
                  </a:lnTo>
                  <a:lnTo>
                    <a:pt x="171" y="52"/>
                  </a:lnTo>
                  <a:lnTo>
                    <a:pt x="173" y="52"/>
                  </a:lnTo>
                  <a:lnTo>
                    <a:pt x="173" y="52"/>
                  </a:lnTo>
                  <a:lnTo>
                    <a:pt x="173" y="50"/>
                  </a:lnTo>
                  <a:lnTo>
                    <a:pt x="173" y="50"/>
                  </a:lnTo>
                  <a:lnTo>
                    <a:pt x="173" y="48"/>
                  </a:lnTo>
                  <a:lnTo>
                    <a:pt x="173" y="48"/>
                  </a:lnTo>
                  <a:lnTo>
                    <a:pt x="173" y="48"/>
                  </a:lnTo>
                  <a:lnTo>
                    <a:pt x="173" y="48"/>
                  </a:lnTo>
                  <a:lnTo>
                    <a:pt x="177" y="45"/>
                  </a:lnTo>
                  <a:lnTo>
                    <a:pt x="177" y="43"/>
                  </a:lnTo>
                  <a:lnTo>
                    <a:pt x="177" y="41"/>
                  </a:lnTo>
                  <a:lnTo>
                    <a:pt x="179" y="41"/>
                  </a:lnTo>
                  <a:lnTo>
                    <a:pt x="179" y="39"/>
                  </a:lnTo>
                  <a:lnTo>
                    <a:pt x="179" y="39"/>
                  </a:lnTo>
                  <a:lnTo>
                    <a:pt x="180" y="38"/>
                  </a:lnTo>
                  <a:lnTo>
                    <a:pt x="182" y="30"/>
                  </a:lnTo>
                  <a:lnTo>
                    <a:pt x="182" y="28"/>
                  </a:lnTo>
                  <a:lnTo>
                    <a:pt x="182" y="28"/>
                  </a:lnTo>
                  <a:lnTo>
                    <a:pt x="182" y="28"/>
                  </a:lnTo>
                  <a:lnTo>
                    <a:pt x="182" y="28"/>
                  </a:lnTo>
                  <a:lnTo>
                    <a:pt x="182" y="28"/>
                  </a:lnTo>
                  <a:lnTo>
                    <a:pt x="182" y="27"/>
                  </a:lnTo>
                  <a:lnTo>
                    <a:pt x="182" y="27"/>
                  </a:lnTo>
                  <a:lnTo>
                    <a:pt x="180" y="27"/>
                  </a:lnTo>
                  <a:lnTo>
                    <a:pt x="180" y="27"/>
                  </a:lnTo>
                  <a:lnTo>
                    <a:pt x="180" y="27"/>
                  </a:lnTo>
                  <a:lnTo>
                    <a:pt x="180" y="27"/>
                  </a:lnTo>
                  <a:lnTo>
                    <a:pt x="180" y="27"/>
                  </a:lnTo>
                  <a:lnTo>
                    <a:pt x="180" y="27"/>
                  </a:lnTo>
                  <a:lnTo>
                    <a:pt x="180" y="27"/>
                  </a:lnTo>
                  <a:lnTo>
                    <a:pt x="179" y="25"/>
                  </a:lnTo>
                  <a:lnTo>
                    <a:pt x="179" y="25"/>
                  </a:lnTo>
                  <a:lnTo>
                    <a:pt x="179" y="25"/>
                  </a:lnTo>
                  <a:lnTo>
                    <a:pt x="177" y="27"/>
                  </a:lnTo>
                  <a:lnTo>
                    <a:pt x="175" y="25"/>
                  </a:lnTo>
                  <a:lnTo>
                    <a:pt x="175" y="25"/>
                  </a:lnTo>
                  <a:lnTo>
                    <a:pt x="173" y="27"/>
                  </a:lnTo>
                  <a:lnTo>
                    <a:pt x="173" y="27"/>
                  </a:lnTo>
                  <a:lnTo>
                    <a:pt x="173" y="25"/>
                  </a:lnTo>
                  <a:lnTo>
                    <a:pt x="173" y="25"/>
                  </a:lnTo>
                  <a:lnTo>
                    <a:pt x="173" y="25"/>
                  </a:lnTo>
                  <a:lnTo>
                    <a:pt x="171" y="25"/>
                  </a:lnTo>
                  <a:lnTo>
                    <a:pt x="168" y="28"/>
                  </a:lnTo>
                  <a:lnTo>
                    <a:pt x="166" y="28"/>
                  </a:lnTo>
                  <a:lnTo>
                    <a:pt x="166" y="28"/>
                  </a:lnTo>
                  <a:lnTo>
                    <a:pt x="164" y="28"/>
                  </a:lnTo>
                  <a:lnTo>
                    <a:pt x="164" y="28"/>
                  </a:lnTo>
                  <a:lnTo>
                    <a:pt x="157" y="28"/>
                  </a:lnTo>
                  <a:lnTo>
                    <a:pt x="157" y="28"/>
                  </a:lnTo>
                  <a:lnTo>
                    <a:pt x="155" y="28"/>
                  </a:lnTo>
                  <a:lnTo>
                    <a:pt x="155" y="28"/>
                  </a:lnTo>
                  <a:lnTo>
                    <a:pt x="153" y="27"/>
                  </a:lnTo>
                  <a:lnTo>
                    <a:pt x="153" y="25"/>
                  </a:lnTo>
                  <a:lnTo>
                    <a:pt x="152" y="23"/>
                  </a:lnTo>
                  <a:lnTo>
                    <a:pt x="152" y="23"/>
                  </a:lnTo>
                  <a:lnTo>
                    <a:pt x="153" y="21"/>
                  </a:lnTo>
                  <a:lnTo>
                    <a:pt x="153" y="21"/>
                  </a:lnTo>
                  <a:lnTo>
                    <a:pt x="153" y="21"/>
                  </a:lnTo>
                  <a:lnTo>
                    <a:pt x="153" y="21"/>
                  </a:lnTo>
                  <a:lnTo>
                    <a:pt x="153" y="21"/>
                  </a:lnTo>
                  <a:lnTo>
                    <a:pt x="153" y="19"/>
                  </a:lnTo>
                  <a:lnTo>
                    <a:pt x="153" y="19"/>
                  </a:lnTo>
                  <a:lnTo>
                    <a:pt x="153" y="19"/>
                  </a:lnTo>
                  <a:lnTo>
                    <a:pt x="153" y="19"/>
                  </a:lnTo>
                  <a:lnTo>
                    <a:pt x="153" y="19"/>
                  </a:lnTo>
                  <a:lnTo>
                    <a:pt x="153" y="19"/>
                  </a:lnTo>
                  <a:lnTo>
                    <a:pt x="152" y="19"/>
                  </a:lnTo>
                  <a:lnTo>
                    <a:pt x="152" y="18"/>
                  </a:lnTo>
                  <a:lnTo>
                    <a:pt x="150" y="18"/>
                  </a:lnTo>
                  <a:lnTo>
                    <a:pt x="150" y="18"/>
                  </a:lnTo>
                  <a:lnTo>
                    <a:pt x="148" y="14"/>
                  </a:lnTo>
                  <a:lnTo>
                    <a:pt x="148" y="14"/>
                  </a:lnTo>
                  <a:lnTo>
                    <a:pt x="148" y="14"/>
                  </a:lnTo>
                  <a:lnTo>
                    <a:pt x="146" y="14"/>
                  </a:lnTo>
                  <a:lnTo>
                    <a:pt x="146" y="14"/>
                  </a:lnTo>
                  <a:lnTo>
                    <a:pt x="146" y="14"/>
                  </a:lnTo>
                  <a:lnTo>
                    <a:pt x="146" y="14"/>
                  </a:lnTo>
                  <a:lnTo>
                    <a:pt x="146" y="14"/>
                  </a:lnTo>
                  <a:lnTo>
                    <a:pt x="146" y="14"/>
                  </a:lnTo>
                  <a:lnTo>
                    <a:pt x="146" y="14"/>
                  </a:lnTo>
                  <a:lnTo>
                    <a:pt x="144" y="14"/>
                  </a:lnTo>
                  <a:lnTo>
                    <a:pt x="144" y="14"/>
                  </a:lnTo>
                  <a:lnTo>
                    <a:pt x="144" y="12"/>
                  </a:lnTo>
                  <a:lnTo>
                    <a:pt x="144" y="12"/>
                  </a:lnTo>
                  <a:lnTo>
                    <a:pt x="144" y="12"/>
                  </a:lnTo>
                  <a:lnTo>
                    <a:pt x="144" y="12"/>
                  </a:lnTo>
                  <a:lnTo>
                    <a:pt x="143" y="12"/>
                  </a:lnTo>
                  <a:lnTo>
                    <a:pt x="143" y="12"/>
                  </a:lnTo>
                  <a:lnTo>
                    <a:pt x="143" y="12"/>
                  </a:lnTo>
                  <a:lnTo>
                    <a:pt x="141" y="12"/>
                  </a:lnTo>
                  <a:lnTo>
                    <a:pt x="141" y="12"/>
                  </a:lnTo>
                  <a:lnTo>
                    <a:pt x="141" y="12"/>
                  </a:lnTo>
                  <a:lnTo>
                    <a:pt x="141" y="12"/>
                  </a:lnTo>
                  <a:lnTo>
                    <a:pt x="141" y="14"/>
                  </a:lnTo>
                  <a:lnTo>
                    <a:pt x="141" y="14"/>
                  </a:lnTo>
                  <a:lnTo>
                    <a:pt x="141" y="16"/>
                  </a:lnTo>
                  <a:lnTo>
                    <a:pt x="139" y="16"/>
                  </a:lnTo>
                  <a:lnTo>
                    <a:pt x="137" y="14"/>
                  </a:lnTo>
                  <a:lnTo>
                    <a:pt x="137" y="14"/>
                  </a:lnTo>
                  <a:lnTo>
                    <a:pt x="137" y="14"/>
                  </a:lnTo>
                  <a:lnTo>
                    <a:pt x="135" y="14"/>
                  </a:lnTo>
                  <a:lnTo>
                    <a:pt x="135" y="14"/>
                  </a:lnTo>
                  <a:lnTo>
                    <a:pt x="135" y="12"/>
                  </a:lnTo>
                  <a:lnTo>
                    <a:pt x="134" y="12"/>
                  </a:lnTo>
                  <a:lnTo>
                    <a:pt x="134" y="10"/>
                  </a:lnTo>
                  <a:lnTo>
                    <a:pt x="130" y="10"/>
                  </a:lnTo>
                  <a:lnTo>
                    <a:pt x="128" y="10"/>
                  </a:lnTo>
                  <a:lnTo>
                    <a:pt x="126" y="9"/>
                  </a:lnTo>
                  <a:lnTo>
                    <a:pt x="124" y="9"/>
                  </a:lnTo>
                  <a:lnTo>
                    <a:pt x="124" y="9"/>
                  </a:lnTo>
                  <a:lnTo>
                    <a:pt x="123" y="9"/>
                  </a:lnTo>
                  <a:lnTo>
                    <a:pt x="123" y="10"/>
                  </a:lnTo>
                  <a:lnTo>
                    <a:pt x="123" y="10"/>
                  </a:lnTo>
                  <a:lnTo>
                    <a:pt x="123" y="12"/>
                  </a:lnTo>
                  <a:lnTo>
                    <a:pt x="123" y="12"/>
                  </a:lnTo>
                  <a:lnTo>
                    <a:pt x="121" y="12"/>
                  </a:lnTo>
                  <a:lnTo>
                    <a:pt x="121" y="12"/>
                  </a:lnTo>
                  <a:lnTo>
                    <a:pt x="121" y="12"/>
                  </a:lnTo>
                  <a:lnTo>
                    <a:pt x="119" y="12"/>
                  </a:lnTo>
                  <a:lnTo>
                    <a:pt x="119" y="12"/>
                  </a:lnTo>
                  <a:lnTo>
                    <a:pt x="117" y="12"/>
                  </a:lnTo>
                  <a:lnTo>
                    <a:pt x="115" y="9"/>
                  </a:lnTo>
                  <a:lnTo>
                    <a:pt x="114" y="9"/>
                  </a:lnTo>
                  <a:lnTo>
                    <a:pt x="114" y="9"/>
                  </a:lnTo>
                  <a:lnTo>
                    <a:pt x="114" y="9"/>
                  </a:lnTo>
                  <a:lnTo>
                    <a:pt x="110" y="12"/>
                  </a:lnTo>
                  <a:lnTo>
                    <a:pt x="108" y="14"/>
                  </a:lnTo>
                  <a:lnTo>
                    <a:pt x="108" y="14"/>
                  </a:lnTo>
                  <a:lnTo>
                    <a:pt x="106" y="14"/>
                  </a:lnTo>
                  <a:lnTo>
                    <a:pt x="106" y="14"/>
                  </a:lnTo>
                  <a:lnTo>
                    <a:pt x="105" y="14"/>
                  </a:lnTo>
                  <a:lnTo>
                    <a:pt x="105" y="14"/>
                  </a:lnTo>
                  <a:lnTo>
                    <a:pt x="103" y="14"/>
                  </a:lnTo>
                  <a:lnTo>
                    <a:pt x="101" y="10"/>
                  </a:lnTo>
                  <a:lnTo>
                    <a:pt x="99" y="9"/>
                  </a:lnTo>
                  <a:lnTo>
                    <a:pt x="97" y="9"/>
                  </a:lnTo>
                  <a:lnTo>
                    <a:pt x="96" y="7"/>
                  </a:lnTo>
                  <a:lnTo>
                    <a:pt x="96" y="9"/>
                  </a:lnTo>
                  <a:lnTo>
                    <a:pt x="94" y="10"/>
                  </a:lnTo>
                  <a:lnTo>
                    <a:pt x="92" y="10"/>
                  </a:lnTo>
                  <a:lnTo>
                    <a:pt x="92" y="10"/>
                  </a:lnTo>
                  <a:lnTo>
                    <a:pt x="90" y="10"/>
                  </a:lnTo>
                  <a:lnTo>
                    <a:pt x="88" y="10"/>
                  </a:lnTo>
                  <a:lnTo>
                    <a:pt x="87" y="10"/>
                  </a:lnTo>
                  <a:lnTo>
                    <a:pt x="88" y="10"/>
                  </a:lnTo>
                  <a:lnTo>
                    <a:pt x="88" y="9"/>
                  </a:lnTo>
                  <a:lnTo>
                    <a:pt x="87" y="10"/>
                  </a:lnTo>
                  <a:lnTo>
                    <a:pt x="87" y="10"/>
                  </a:lnTo>
                  <a:lnTo>
                    <a:pt x="87" y="10"/>
                  </a:lnTo>
                  <a:lnTo>
                    <a:pt x="87" y="9"/>
                  </a:lnTo>
                  <a:lnTo>
                    <a:pt x="87" y="9"/>
                  </a:lnTo>
                  <a:lnTo>
                    <a:pt x="87" y="9"/>
                  </a:lnTo>
                  <a:lnTo>
                    <a:pt x="87" y="9"/>
                  </a:lnTo>
                  <a:lnTo>
                    <a:pt x="85" y="9"/>
                  </a:lnTo>
                  <a:lnTo>
                    <a:pt x="85" y="9"/>
                  </a:lnTo>
                  <a:lnTo>
                    <a:pt x="85" y="9"/>
                  </a:lnTo>
                  <a:lnTo>
                    <a:pt x="85" y="9"/>
                  </a:lnTo>
                  <a:lnTo>
                    <a:pt x="83" y="9"/>
                  </a:lnTo>
                  <a:lnTo>
                    <a:pt x="83" y="9"/>
                  </a:lnTo>
                  <a:lnTo>
                    <a:pt x="81" y="9"/>
                  </a:lnTo>
                  <a:lnTo>
                    <a:pt x="81" y="9"/>
                  </a:lnTo>
                  <a:lnTo>
                    <a:pt x="79" y="7"/>
                  </a:lnTo>
                  <a:lnTo>
                    <a:pt x="79" y="7"/>
                  </a:lnTo>
                  <a:lnTo>
                    <a:pt x="78" y="7"/>
                  </a:lnTo>
                  <a:lnTo>
                    <a:pt x="76" y="9"/>
                  </a:lnTo>
                  <a:lnTo>
                    <a:pt x="76" y="9"/>
                  </a:lnTo>
                  <a:lnTo>
                    <a:pt x="74" y="9"/>
                  </a:lnTo>
                  <a:lnTo>
                    <a:pt x="72" y="9"/>
                  </a:lnTo>
                  <a:lnTo>
                    <a:pt x="70" y="7"/>
                  </a:lnTo>
                  <a:lnTo>
                    <a:pt x="69" y="7"/>
                  </a:lnTo>
                  <a:lnTo>
                    <a:pt x="67" y="5"/>
                  </a:lnTo>
                  <a:lnTo>
                    <a:pt x="65" y="3"/>
                  </a:lnTo>
                  <a:lnTo>
                    <a:pt x="65" y="3"/>
                  </a:lnTo>
                  <a:lnTo>
                    <a:pt x="65" y="3"/>
                  </a:lnTo>
                  <a:lnTo>
                    <a:pt x="63" y="3"/>
                  </a:lnTo>
                  <a:lnTo>
                    <a:pt x="63" y="3"/>
                  </a:lnTo>
                  <a:lnTo>
                    <a:pt x="63" y="3"/>
                  </a:lnTo>
                  <a:lnTo>
                    <a:pt x="63" y="3"/>
                  </a:lnTo>
                  <a:lnTo>
                    <a:pt x="63" y="1"/>
                  </a:lnTo>
                  <a:lnTo>
                    <a:pt x="63" y="3"/>
                  </a:lnTo>
                  <a:lnTo>
                    <a:pt x="63" y="3"/>
                  </a:lnTo>
                  <a:lnTo>
                    <a:pt x="61" y="1"/>
                  </a:lnTo>
                  <a:lnTo>
                    <a:pt x="61" y="1"/>
                  </a:lnTo>
                  <a:lnTo>
                    <a:pt x="61" y="1"/>
                  </a:lnTo>
                  <a:lnTo>
                    <a:pt x="61" y="3"/>
                  </a:lnTo>
                  <a:lnTo>
                    <a:pt x="61" y="3"/>
                  </a:lnTo>
                  <a:lnTo>
                    <a:pt x="59" y="1"/>
                  </a:lnTo>
                  <a:lnTo>
                    <a:pt x="61" y="1"/>
                  </a:lnTo>
                  <a:lnTo>
                    <a:pt x="59" y="1"/>
                  </a:lnTo>
                  <a:lnTo>
                    <a:pt x="59" y="0"/>
                  </a:lnTo>
                  <a:lnTo>
                    <a:pt x="59" y="0"/>
                  </a:lnTo>
                  <a:lnTo>
                    <a:pt x="58" y="0"/>
                  </a:lnTo>
                  <a:lnTo>
                    <a:pt x="58" y="1"/>
                  </a:lnTo>
                  <a:lnTo>
                    <a:pt x="58" y="1"/>
                  </a:lnTo>
                  <a:lnTo>
                    <a:pt x="58" y="1"/>
                  </a:lnTo>
                  <a:lnTo>
                    <a:pt x="56" y="1"/>
                  </a:lnTo>
                  <a:lnTo>
                    <a:pt x="56" y="3"/>
                  </a:lnTo>
                  <a:lnTo>
                    <a:pt x="56" y="3"/>
                  </a:lnTo>
                  <a:lnTo>
                    <a:pt x="56" y="3"/>
                  </a:lnTo>
                  <a:lnTo>
                    <a:pt x="54" y="3"/>
                  </a:lnTo>
                  <a:lnTo>
                    <a:pt x="54" y="5"/>
                  </a:lnTo>
                  <a:lnTo>
                    <a:pt x="54" y="5"/>
                  </a:lnTo>
                  <a:lnTo>
                    <a:pt x="54" y="7"/>
                  </a:lnTo>
                  <a:lnTo>
                    <a:pt x="54" y="7"/>
                  </a:lnTo>
                  <a:lnTo>
                    <a:pt x="52" y="7"/>
                  </a:lnTo>
                  <a:lnTo>
                    <a:pt x="43" y="3"/>
                  </a:lnTo>
                  <a:lnTo>
                    <a:pt x="40" y="3"/>
                  </a:lnTo>
                  <a:lnTo>
                    <a:pt x="38" y="5"/>
                  </a:lnTo>
                  <a:lnTo>
                    <a:pt x="36" y="9"/>
                  </a:lnTo>
                  <a:lnTo>
                    <a:pt x="34" y="10"/>
                  </a:lnTo>
                  <a:lnTo>
                    <a:pt x="34" y="10"/>
                  </a:lnTo>
                  <a:lnTo>
                    <a:pt x="32" y="10"/>
                  </a:lnTo>
                  <a:lnTo>
                    <a:pt x="32" y="10"/>
                  </a:lnTo>
                  <a:lnTo>
                    <a:pt x="32" y="12"/>
                  </a:lnTo>
                  <a:lnTo>
                    <a:pt x="32" y="12"/>
                  </a:lnTo>
                  <a:lnTo>
                    <a:pt x="32" y="12"/>
                  </a:lnTo>
                  <a:lnTo>
                    <a:pt x="32" y="14"/>
                  </a:lnTo>
                  <a:lnTo>
                    <a:pt x="32" y="14"/>
                  </a:lnTo>
                  <a:lnTo>
                    <a:pt x="31" y="16"/>
                  </a:lnTo>
                  <a:lnTo>
                    <a:pt x="31" y="18"/>
                  </a:lnTo>
                  <a:lnTo>
                    <a:pt x="31" y="18"/>
                  </a:lnTo>
                  <a:lnTo>
                    <a:pt x="31" y="19"/>
                  </a:lnTo>
                  <a:lnTo>
                    <a:pt x="29" y="19"/>
                  </a:lnTo>
                  <a:lnTo>
                    <a:pt x="27" y="19"/>
                  </a:lnTo>
                  <a:lnTo>
                    <a:pt x="25" y="18"/>
                  </a:lnTo>
                  <a:lnTo>
                    <a:pt x="23" y="18"/>
                  </a:lnTo>
                  <a:lnTo>
                    <a:pt x="20" y="12"/>
                  </a:lnTo>
                  <a:lnTo>
                    <a:pt x="18" y="12"/>
                  </a:lnTo>
                  <a:lnTo>
                    <a:pt x="18" y="9"/>
                  </a:lnTo>
                  <a:lnTo>
                    <a:pt x="16" y="7"/>
                  </a:lnTo>
                  <a:lnTo>
                    <a:pt x="16" y="7"/>
                  </a:lnTo>
                  <a:lnTo>
                    <a:pt x="14" y="7"/>
                  </a:lnTo>
                  <a:lnTo>
                    <a:pt x="14" y="7"/>
                  </a:lnTo>
                  <a:lnTo>
                    <a:pt x="14" y="7"/>
                  </a:lnTo>
                  <a:lnTo>
                    <a:pt x="14" y="5"/>
                  </a:lnTo>
                  <a:lnTo>
                    <a:pt x="14" y="5"/>
                  </a:lnTo>
                  <a:lnTo>
                    <a:pt x="14" y="5"/>
                  </a:lnTo>
                  <a:lnTo>
                    <a:pt x="14" y="3"/>
                  </a:lnTo>
                  <a:lnTo>
                    <a:pt x="13" y="3"/>
                  </a:lnTo>
                  <a:lnTo>
                    <a:pt x="13" y="5"/>
                  </a:lnTo>
                  <a:lnTo>
                    <a:pt x="7" y="3"/>
                  </a:lnTo>
                  <a:lnTo>
                    <a:pt x="5" y="5"/>
                  </a:lnTo>
                  <a:lnTo>
                    <a:pt x="3" y="5"/>
                  </a:lnTo>
                  <a:lnTo>
                    <a:pt x="3" y="7"/>
                  </a:lnTo>
                  <a:lnTo>
                    <a:pt x="2" y="7"/>
                  </a:lnTo>
                  <a:lnTo>
                    <a:pt x="2" y="9"/>
                  </a:lnTo>
                  <a:lnTo>
                    <a:pt x="2" y="12"/>
                  </a:lnTo>
                  <a:lnTo>
                    <a:pt x="2" y="14"/>
                  </a:lnTo>
                  <a:lnTo>
                    <a:pt x="2" y="16"/>
                  </a:lnTo>
                  <a:lnTo>
                    <a:pt x="2" y="18"/>
                  </a:lnTo>
                  <a:lnTo>
                    <a:pt x="2" y="19"/>
                  </a:lnTo>
                  <a:lnTo>
                    <a:pt x="2" y="21"/>
                  </a:lnTo>
                  <a:lnTo>
                    <a:pt x="0" y="23"/>
                  </a:lnTo>
                  <a:lnTo>
                    <a:pt x="0" y="23"/>
                  </a:lnTo>
                  <a:lnTo>
                    <a:pt x="0" y="25"/>
                  </a:lnTo>
                  <a:lnTo>
                    <a:pt x="0" y="27"/>
                  </a:lnTo>
                  <a:lnTo>
                    <a:pt x="0" y="28"/>
                  </a:lnTo>
                  <a:lnTo>
                    <a:pt x="2" y="28"/>
                  </a:lnTo>
                  <a:lnTo>
                    <a:pt x="2" y="30"/>
                  </a:lnTo>
                  <a:lnTo>
                    <a:pt x="2" y="32"/>
                  </a:lnTo>
                  <a:lnTo>
                    <a:pt x="0" y="32"/>
                  </a:lnTo>
                  <a:lnTo>
                    <a:pt x="0" y="32"/>
                  </a:lnTo>
                  <a:lnTo>
                    <a:pt x="0" y="34"/>
                  </a:lnTo>
                  <a:lnTo>
                    <a:pt x="0" y="34"/>
                  </a:lnTo>
                  <a:lnTo>
                    <a:pt x="0" y="36"/>
                  </a:lnTo>
                  <a:lnTo>
                    <a:pt x="2" y="38"/>
                  </a:lnTo>
                  <a:lnTo>
                    <a:pt x="2" y="38"/>
                  </a:lnTo>
                  <a:lnTo>
                    <a:pt x="2" y="39"/>
                  </a:lnTo>
                  <a:lnTo>
                    <a:pt x="3" y="39"/>
                  </a:lnTo>
                  <a:lnTo>
                    <a:pt x="3" y="39"/>
                  </a:lnTo>
                  <a:lnTo>
                    <a:pt x="3" y="41"/>
                  </a:lnTo>
                  <a:lnTo>
                    <a:pt x="3" y="41"/>
                  </a:lnTo>
                  <a:lnTo>
                    <a:pt x="5" y="41"/>
                  </a:lnTo>
                  <a:lnTo>
                    <a:pt x="5" y="41"/>
                  </a:lnTo>
                  <a:lnTo>
                    <a:pt x="5" y="39"/>
                  </a:lnTo>
                  <a:lnTo>
                    <a:pt x="7" y="39"/>
                  </a:lnTo>
                  <a:lnTo>
                    <a:pt x="7" y="39"/>
                  </a:lnTo>
                  <a:lnTo>
                    <a:pt x="7" y="39"/>
                  </a:lnTo>
                  <a:lnTo>
                    <a:pt x="7" y="39"/>
                  </a:lnTo>
                  <a:lnTo>
                    <a:pt x="7" y="39"/>
                  </a:lnTo>
                  <a:lnTo>
                    <a:pt x="9" y="39"/>
                  </a:lnTo>
                  <a:lnTo>
                    <a:pt x="9" y="41"/>
                  </a:lnTo>
                  <a:lnTo>
                    <a:pt x="9" y="41"/>
                  </a:lnTo>
                  <a:lnTo>
                    <a:pt x="9" y="41"/>
                  </a:lnTo>
                  <a:lnTo>
                    <a:pt x="9" y="41"/>
                  </a:lnTo>
                  <a:lnTo>
                    <a:pt x="9" y="41"/>
                  </a:lnTo>
                  <a:lnTo>
                    <a:pt x="11" y="41"/>
                  </a:lnTo>
                  <a:lnTo>
                    <a:pt x="11" y="41"/>
                  </a:lnTo>
                  <a:lnTo>
                    <a:pt x="11" y="43"/>
                  </a:lnTo>
                  <a:lnTo>
                    <a:pt x="13" y="45"/>
                  </a:lnTo>
                  <a:lnTo>
                    <a:pt x="13" y="45"/>
                  </a:lnTo>
                  <a:lnTo>
                    <a:pt x="13" y="45"/>
                  </a:lnTo>
                  <a:lnTo>
                    <a:pt x="14" y="45"/>
                  </a:lnTo>
                  <a:lnTo>
                    <a:pt x="14" y="47"/>
                  </a:lnTo>
                  <a:lnTo>
                    <a:pt x="14" y="47"/>
                  </a:lnTo>
                  <a:lnTo>
                    <a:pt x="16" y="47"/>
                  </a:lnTo>
                  <a:lnTo>
                    <a:pt x="16" y="48"/>
                  </a:lnTo>
                  <a:lnTo>
                    <a:pt x="16" y="48"/>
                  </a:lnTo>
                  <a:lnTo>
                    <a:pt x="14" y="48"/>
                  </a:lnTo>
                  <a:lnTo>
                    <a:pt x="14" y="50"/>
                  </a:lnTo>
                  <a:lnTo>
                    <a:pt x="14" y="50"/>
                  </a:lnTo>
                  <a:lnTo>
                    <a:pt x="14" y="52"/>
                  </a:lnTo>
                  <a:lnTo>
                    <a:pt x="14" y="52"/>
                  </a:lnTo>
                  <a:lnTo>
                    <a:pt x="16" y="52"/>
                  </a:lnTo>
                  <a:lnTo>
                    <a:pt x="18" y="52"/>
                  </a:lnTo>
                  <a:lnTo>
                    <a:pt x="18" y="52"/>
                  </a:lnTo>
                  <a:lnTo>
                    <a:pt x="20" y="54"/>
                  </a:lnTo>
                  <a:lnTo>
                    <a:pt x="20" y="54"/>
                  </a:lnTo>
                  <a:lnTo>
                    <a:pt x="20" y="56"/>
                  </a:lnTo>
                  <a:lnTo>
                    <a:pt x="22" y="59"/>
                  </a:lnTo>
                  <a:lnTo>
                    <a:pt x="22" y="61"/>
                  </a:lnTo>
                  <a:lnTo>
                    <a:pt x="22" y="61"/>
                  </a:lnTo>
                  <a:lnTo>
                    <a:pt x="22" y="61"/>
                  </a:lnTo>
                  <a:lnTo>
                    <a:pt x="20" y="63"/>
                  </a:lnTo>
                  <a:lnTo>
                    <a:pt x="20" y="63"/>
                  </a:lnTo>
                  <a:lnTo>
                    <a:pt x="20" y="63"/>
                  </a:lnTo>
                  <a:lnTo>
                    <a:pt x="20" y="63"/>
                  </a:lnTo>
                  <a:lnTo>
                    <a:pt x="22" y="63"/>
                  </a:lnTo>
                  <a:lnTo>
                    <a:pt x="22" y="63"/>
                  </a:lnTo>
                  <a:lnTo>
                    <a:pt x="23" y="65"/>
                  </a:lnTo>
                  <a:lnTo>
                    <a:pt x="23" y="65"/>
                  </a:lnTo>
                  <a:lnTo>
                    <a:pt x="23" y="65"/>
                  </a:lnTo>
                  <a:lnTo>
                    <a:pt x="23" y="65"/>
                  </a:lnTo>
                  <a:lnTo>
                    <a:pt x="23" y="66"/>
                  </a:lnTo>
                  <a:lnTo>
                    <a:pt x="23" y="66"/>
                  </a:lnTo>
                  <a:lnTo>
                    <a:pt x="23" y="68"/>
                  </a:lnTo>
                  <a:lnTo>
                    <a:pt x="23" y="68"/>
                  </a:lnTo>
                  <a:lnTo>
                    <a:pt x="23" y="70"/>
                  </a:lnTo>
                  <a:lnTo>
                    <a:pt x="23" y="72"/>
                  </a:lnTo>
                  <a:lnTo>
                    <a:pt x="23" y="75"/>
                  </a:lnTo>
                  <a:lnTo>
                    <a:pt x="25" y="75"/>
                  </a:lnTo>
                  <a:lnTo>
                    <a:pt x="27" y="79"/>
                  </a:lnTo>
                  <a:lnTo>
                    <a:pt x="27" y="79"/>
                  </a:lnTo>
                  <a:lnTo>
                    <a:pt x="29" y="83"/>
                  </a:lnTo>
                  <a:lnTo>
                    <a:pt x="29" y="83"/>
                  </a:lnTo>
                  <a:lnTo>
                    <a:pt x="31" y="84"/>
                  </a:lnTo>
                  <a:lnTo>
                    <a:pt x="31" y="84"/>
                  </a:lnTo>
                  <a:lnTo>
                    <a:pt x="32" y="84"/>
                  </a:lnTo>
                  <a:lnTo>
                    <a:pt x="32" y="84"/>
                  </a:lnTo>
                  <a:lnTo>
                    <a:pt x="34" y="84"/>
                  </a:lnTo>
                  <a:lnTo>
                    <a:pt x="34" y="86"/>
                  </a:lnTo>
                  <a:lnTo>
                    <a:pt x="34" y="86"/>
                  </a:lnTo>
                  <a:lnTo>
                    <a:pt x="34" y="88"/>
                  </a:lnTo>
                  <a:lnTo>
                    <a:pt x="36" y="88"/>
                  </a:lnTo>
                  <a:lnTo>
                    <a:pt x="38" y="90"/>
                  </a:lnTo>
                  <a:lnTo>
                    <a:pt x="38" y="90"/>
                  </a:lnTo>
                  <a:lnTo>
                    <a:pt x="40" y="90"/>
                  </a:lnTo>
                  <a:lnTo>
                    <a:pt x="40" y="92"/>
                  </a:lnTo>
                  <a:lnTo>
                    <a:pt x="41" y="94"/>
                  </a:lnTo>
                  <a:lnTo>
                    <a:pt x="43" y="95"/>
                  </a:lnTo>
                  <a:lnTo>
                    <a:pt x="45" y="99"/>
                  </a:lnTo>
                  <a:lnTo>
                    <a:pt x="47" y="101"/>
                  </a:lnTo>
                  <a:lnTo>
                    <a:pt x="47" y="101"/>
                  </a:lnTo>
                  <a:lnTo>
                    <a:pt x="49" y="103"/>
                  </a:lnTo>
                  <a:lnTo>
                    <a:pt x="49" y="104"/>
                  </a:lnTo>
                  <a:lnTo>
                    <a:pt x="49" y="104"/>
                  </a:lnTo>
                  <a:lnTo>
                    <a:pt x="54" y="110"/>
                  </a:lnTo>
                  <a:lnTo>
                    <a:pt x="63" y="117"/>
                  </a:lnTo>
                  <a:lnTo>
                    <a:pt x="65" y="121"/>
                  </a:lnTo>
                  <a:lnTo>
                    <a:pt x="67" y="122"/>
                  </a:lnTo>
                  <a:lnTo>
                    <a:pt x="67" y="122"/>
                  </a:lnTo>
                  <a:lnTo>
                    <a:pt x="70" y="124"/>
                  </a:lnTo>
                  <a:lnTo>
                    <a:pt x="76" y="126"/>
                  </a:lnTo>
                  <a:lnTo>
                    <a:pt x="78" y="126"/>
                  </a:lnTo>
                  <a:lnTo>
                    <a:pt x="78" y="128"/>
                  </a:lnTo>
                  <a:lnTo>
                    <a:pt x="78" y="133"/>
                  </a:lnTo>
                  <a:lnTo>
                    <a:pt x="78" y="137"/>
                  </a:lnTo>
                  <a:lnTo>
                    <a:pt x="79" y="140"/>
                  </a:lnTo>
                  <a:lnTo>
                    <a:pt x="81" y="142"/>
                  </a:lnTo>
                  <a:lnTo>
                    <a:pt x="83" y="142"/>
                  </a:lnTo>
                  <a:lnTo>
                    <a:pt x="83" y="144"/>
                  </a:lnTo>
                  <a:lnTo>
                    <a:pt x="83" y="144"/>
                  </a:lnTo>
                  <a:lnTo>
                    <a:pt x="85" y="146"/>
                  </a:lnTo>
                  <a:lnTo>
                    <a:pt x="85" y="146"/>
                  </a:lnTo>
                  <a:lnTo>
                    <a:pt x="85" y="148"/>
                  </a:lnTo>
                  <a:lnTo>
                    <a:pt x="87" y="148"/>
                  </a:lnTo>
                  <a:lnTo>
                    <a:pt x="92" y="153"/>
                  </a:lnTo>
                  <a:lnTo>
                    <a:pt x="94" y="153"/>
                  </a:lnTo>
                  <a:lnTo>
                    <a:pt x="96" y="155"/>
                  </a:lnTo>
                  <a:lnTo>
                    <a:pt x="96" y="159"/>
                  </a:lnTo>
                  <a:lnTo>
                    <a:pt x="96" y="159"/>
                  </a:lnTo>
                  <a:lnTo>
                    <a:pt x="96" y="159"/>
                  </a:lnTo>
                  <a:lnTo>
                    <a:pt x="96" y="159"/>
                  </a:lnTo>
                  <a:lnTo>
                    <a:pt x="96" y="160"/>
                  </a:lnTo>
                  <a:lnTo>
                    <a:pt x="96" y="162"/>
                  </a:lnTo>
                  <a:lnTo>
                    <a:pt x="92" y="162"/>
                  </a:lnTo>
                  <a:lnTo>
                    <a:pt x="94" y="162"/>
                  </a:lnTo>
                  <a:lnTo>
                    <a:pt x="94" y="164"/>
                  </a:lnTo>
                  <a:lnTo>
                    <a:pt x="94" y="164"/>
                  </a:lnTo>
                  <a:lnTo>
                    <a:pt x="92" y="162"/>
                  </a:lnTo>
                  <a:lnTo>
                    <a:pt x="92" y="162"/>
                  </a:lnTo>
                  <a:lnTo>
                    <a:pt x="96" y="166"/>
                  </a:lnTo>
                  <a:lnTo>
                    <a:pt x="96" y="166"/>
                  </a:lnTo>
                  <a:lnTo>
                    <a:pt x="96" y="166"/>
                  </a:lnTo>
                  <a:lnTo>
                    <a:pt x="97" y="164"/>
                  </a:lnTo>
                  <a:lnTo>
                    <a:pt x="97" y="164"/>
                  </a:lnTo>
                  <a:lnTo>
                    <a:pt x="99" y="164"/>
                  </a:lnTo>
                  <a:lnTo>
                    <a:pt x="99" y="164"/>
                  </a:lnTo>
                  <a:lnTo>
                    <a:pt x="101" y="164"/>
                  </a:lnTo>
                  <a:lnTo>
                    <a:pt x="103" y="164"/>
                  </a:lnTo>
                  <a:lnTo>
                    <a:pt x="103" y="164"/>
                  </a:lnTo>
                  <a:lnTo>
                    <a:pt x="103" y="164"/>
                  </a:lnTo>
                  <a:lnTo>
                    <a:pt x="105" y="164"/>
                  </a:lnTo>
                  <a:lnTo>
                    <a:pt x="105" y="166"/>
                  </a:lnTo>
                  <a:lnTo>
                    <a:pt x="105" y="166"/>
                  </a:lnTo>
                  <a:lnTo>
                    <a:pt x="105" y="168"/>
                  </a:lnTo>
                  <a:lnTo>
                    <a:pt x="105" y="168"/>
                  </a:lnTo>
                  <a:lnTo>
                    <a:pt x="106" y="171"/>
                  </a:lnTo>
                  <a:lnTo>
                    <a:pt x="106" y="171"/>
                  </a:lnTo>
                  <a:lnTo>
                    <a:pt x="108" y="171"/>
                  </a:lnTo>
                  <a:lnTo>
                    <a:pt x="110" y="173"/>
                  </a:lnTo>
                  <a:lnTo>
                    <a:pt x="112" y="175"/>
                  </a:lnTo>
                  <a:lnTo>
                    <a:pt x="114" y="177"/>
                  </a:lnTo>
                  <a:lnTo>
                    <a:pt x="115" y="177"/>
                  </a:lnTo>
                  <a:lnTo>
                    <a:pt x="124" y="184"/>
                  </a:lnTo>
                  <a:lnTo>
                    <a:pt x="126" y="184"/>
                  </a:lnTo>
                  <a:lnTo>
                    <a:pt x="128" y="186"/>
                  </a:lnTo>
                  <a:lnTo>
                    <a:pt x="130" y="186"/>
                  </a:lnTo>
                  <a:lnTo>
                    <a:pt x="132" y="186"/>
                  </a:lnTo>
                  <a:lnTo>
                    <a:pt x="132" y="187"/>
                  </a:lnTo>
                  <a:lnTo>
                    <a:pt x="132" y="187"/>
                  </a:lnTo>
                  <a:lnTo>
                    <a:pt x="132" y="187"/>
                  </a:lnTo>
                  <a:lnTo>
                    <a:pt x="134" y="187"/>
                  </a:lnTo>
                  <a:lnTo>
                    <a:pt x="134" y="187"/>
                  </a:lnTo>
                  <a:lnTo>
                    <a:pt x="135" y="187"/>
                  </a:lnTo>
                  <a:lnTo>
                    <a:pt x="135" y="187"/>
                  </a:lnTo>
                  <a:lnTo>
                    <a:pt x="137" y="187"/>
                  </a:lnTo>
                  <a:lnTo>
                    <a:pt x="137" y="187"/>
                  </a:lnTo>
                  <a:lnTo>
                    <a:pt x="137" y="187"/>
                  </a:lnTo>
                  <a:lnTo>
                    <a:pt x="137" y="187"/>
                  </a:lnTo>
                  <a:lnTo>
                    <a:pt x="139" y="187"/>
                  </a:lnTo>
                  <a:lnTo>
                    <a:pt x="139" y="187"/>
                  </a:lnTo>
                  <a:lnTo>
                    <a:pt x="137" y="186"/>
                  </a:lnTo>
                  <a:lnTo>
                    <a:pt x="139" y="186"/>
                  </a:lnTo>
                  <a:lnTo>
                    <a:pt x="139" y="186"/>
                  </a:lnTo>
                  <a:lnTo>
                    <a:pt x="141" y="184"/>
                  </a:lnTo>
                  <a:lnTo>
                    <a:pt x="141" y="184"/>
                  </a:lnTo>
                  <a:lnTo>
                    <a:pt x="141" y="182"/>
                  </a:lnTo>
                  <a:lnTo>
                    <a:pt x="141" y="180"/>
                  </a:lnTo>
                  <a:lnTo>
                    <a:pt x="141" y="178"/>
                  </a:lnTo>
                  <a:lnTo>
                    <a:pt x="139" y="178"/>
                  </a:lnTo>
                  <a:lnTo>
                    <a:pt x="139" y="177"/>
                  </a:lnTo>
                  <a:lnTo>
                    <a:pt x="137" y="173"/>
                  </a:lnTo>
                  <a:lnTo>
                    <a:pt x="135" y="173"/>
                  </a:lnTo>
                  <a:lnTo>
                    <a:pt x="135" y="171"/>
                  </a:lnTo>
                  <a:lnTo>
                    <a:pt x="135" y="169"/>
                  </a:lnTo>
                  <a:lnTo>
                    <a:pt x="135" y="169"/>
                  </a:lnTo>
                  <a:lnTo>
                    <a:pt x="137" y="168"/>
                  </a:lnTo>
                  <a:lnTo>
                    <a:pt x="137" y="168"/>
                  </a:lnTo>
                  <a:lnTo>
                    <a:pt x="137" y="166"/>
                  </a:lnTo>
                  <a:lnTo>
                    <a:pt x="135" y="164"/>
                  </a:lnTo>
                  <a:lnTo>
                    <a:pt x="135" y="162"/>
                  </a:lnTo>
                  <a:lnTo>
                    <a:pt x="135" y="160"/>
                  </a:lnTo>
                  <a:lnTo>
                    <a:pt x="135" y="159"/>
                  </a:lnTo>
                  <a:lnTo>
                    <a:pt x="137" y="157"/>
                  </a:lnTo>
                  <a:lnTo>
                    <a:pt x="141" y="157"/>
                  </a:lnTo>
                  <a:lnTo>
                    <a:pt x="143" y="157"/>
                  </a:lnTo>
                  <a:lnTo>
                    <a:pt x="146" y="157"/>
                  </a:lnTo>
                  <a:lnTo>
                    <a:pt x="144" y="151"/>
                  </a:lnTo>
                  <a:lnTo>
                    <a:pt x="144" y="150"/>
                  </a:lnTo>
                  <a:lnTo>
                    <a:pt x="144" y="150"/>
                  </a:lnTo>
                  <a:lnTo>
                    <a:pt x="144" y="148"/>
                  </a:lnTo>
                  <a:lnTo>
                    <a:pt x="146" y="146"/>
                  </a:lnTo>
                  <a:lnTo>
                    <a:pt x="148" y="142"/>
                  </a:lnTo>
                  <a:lnTo>
                    <a:pt x="146" y="142"/>
                  </a:lnTo>
                  <a:lnTo>
                    <a:pt x="148" y="140"/>
                  </a:lnTo>
                  <a:lnTo>
                    <a:pt x="153" y="137"/>
                  </a:lnTo>
                  <a:lnTo>
                    <a:pt x="155" y="135"/>
                  </a:lnTo>
                  <a:lnTo>
                    <a:pt x="155" y="135"/>
                  </a:lnTo>
                  <a:lnTo>
                    <a:pt x="155" y="135"/>
                  </a:lnTo>
                  <a:lnTo>
                    <a:pt x="155" y="135"/>
                  </a:lnTo>
                  <a:lnTo>
                    <a:pt x="155" y="135"/>
                  </a:lnTo>
                  <a:lnTo>
                    <a:pt x="159" y="133"/>
                  </a:lnTo>
                  <a:lnTo>
                    <a:pt x="159" y="135"/>
                  </a:lnTo>
                  <a:lnTo>
                    <a:pt x="161" y="135"/>
                  </a:lnTo>
                  <a:lnTo>
                    <a:pt x="161" y="135"/>
                  </a:lnTo>
                  <a:lnTo>
                    <a:pt x="161" y="137"/>
                  </a:lnTo>
                  <a:lnTo>
                    <a:pt x="161" y="137"/>
                  </a:lnTo>
                  <a:lnTo>
                    <a:pt x="161" y="137"/>
                  </a:lnTo>
                  <a:lnTo>
                    <a:pt x="162" y="139"/>
                  </a:lnTo>
                  <a:lnTo>
                    <a:pt x="162" y="139"/>
                  </a:lnTo>
                  <a:lnTo>
                    <a:pt x="162" y="139"/>
                  </a:lnTo>
                  <a:lnTo>
                    <a:pt x="162" y="140"/>
                  </a:lnTo>
                  <a:lnTo>
                    <a:pt x="164" y="139"/>
                  </a:lnTo>
                  <a:lnTo>
                    <a:pt x="164" y="139"/>
                  </a:lnTo>
                  <a:lnTo>
                    <a:pt x="164" y="139"/>
                  </a:lnTo>
                  <a:lnTo>
                    <a:pt x="164" y="139"/>
                  </a:lnTo>
                  <a:lnTo>
                    <a:pt x="164" y="137"/>
                  </a:lnTo>
                  <a:lnTo>
                    <a:pt x="166" y="137"/>
                  </a:lnTo>
                  <a:lnTo>
                    <a:pt x="166" y="137"/>
                  </a:lnTo>
                  <a:lnTo>
                    <a:pt x="166" y="137"/>
                  </a:lnTo>
                  <a:lnTo>
                    <a:pt x="166" y="133"/>
                  </a:lnTo>
                  <a:lnTo>
                    <a:pt x="164" y="130"/>
                  </a:lnTo>
                  <a:lnTo>
                    <a:pt x="162" y="128"/>
                  </a:lnTo>
                  <a:lnTo>
                    <a:pt x="162" y="128"/>
                  </a:lnTo>
                  <a:lnTo>
                    <a:pt x="161" y="128"/>
                  </a:lnTo>
                  <a:lnTo>
                    <a:pt x="161" y="128"/>
                  </a:lnTo>
                  <a:lnTo>
                    <a:pt x="161" y="126"/>
                  </a:lnTo>
                  <a:lnTo>
                    <a:pt x="161" y="126"/>
                  </a:lnTo>
                  <a:lnTo>
                    <a:pt x="161" y="126"/>
                  </a:lnTo>
                  <a:lnTo>
                    <a:pt x="161" y="124"/>
                  </a:lnTo>
                  <a:lnTo>
                    <a:pt x="159" y="124"/>
                  </a:lnTo>
                  <a:lnTo>
                    <a:pt x="159" y="124"/>
                  </a:lnTo>
                  <a:lnTo>
                    <a:pt x="159" y="124"/>
                  </a:lnTo>
                  <a:lnTo>
                    <a:pt x="159" y="124"/>
                  </a:lnTo>
                  <a:lnTo>
                    <a:pt x="159" y="122"/>
                  </a:lnTo>
                  <a:lnTo>
                    <a:pt x="161" y="122"/>
                  </a:lnTo>
                  <a:lnTo>
                    <a:pt x="162" y="121"/>
                  </a:lnTo>
                  <a:lnTo>
                    <a:pt x="162" y="121"/>
                  </a:lnTo>
                  <a:lnTo>
                    <a:pt x="164" y="121"/>
                  </a:lnTo>
                  <a:lnTo>
                    <a:pt x="164" y="121"/>
                  </a:lnTo>
                  <a:lnTo>
                    <a:pt x="164" y="122"/>
                  </a:lnTo>
                  <a:lnTo>
                    <a:pt x="166" y="122"/>
                  </a:lnTo>
                  <a:lnTo>
                    <a:pt x="166" y="124"/>
                  </a:lnTo>
                  <a:lnTo>
                    <a:pt x="168" y="124"/>
                  </a:lnTo>
                  <a:lnTo>
                    <a:pt x="168" y="122"/>
                  </a:lnTo>
                  <a:lnTo>
                    <a:pt x="170" y="121"/>
                  </a:lnTo>
                  <a:lnTo>
                    <a:pt x="171" y="121"/>
                  </a:lnTo>
                  <a:lnTo>
                    <a:pt x="173" y="122"/>
                  </a:lnTo>
                  <a:lnTo>
                    <a:pt x="175" y="122"/>
                  </a:lnTo>
                  <a:lnTo>
                    <a:pt x="175" y="121"/>
                  </a:lnTo>
                  <a:lnTo>
                    <a:pt x="175" y="119"/>
                  </a:lnTo>
                  <a:lnTo>
                    <a:pt x="177" y="117"/>
                  </a:lnTo>
                  <a:lnTo>
                    <a:pt x="177" y="117"/>
                  </a:lnTo>
                  <a:lnTo>
                    <a:pt x="179" y="117"/>
                  </a:lnTo>
                  <a:lnTo>
                    <a:pt x="179" y="117"/>
                  </a:lnTo>
                  <a:lnTo>
                    <a:pt x="179" y="117"/>
                  </a:lnTo>
                  <a:lnTo>
                    <a:pt x="180" y="117"/>
                  </a:lnTo>
                  <a:lnTo>
                    <a:pt x="180" y="117"/>
                  </a:lnTo>
                  <a:lnTo>
                    <a:pt x="182" y="117"/>
                  </a:lnTo>
                  <a:lnTo>
                    <a:pt x="182" y="119"/>
                  </a:lnTo>
                  <a:lnTo>
                    <a:pt x="182" y="119"/>
                  </a:lnTo>
                  <a:lnTo>
                    <a:pt x="184" y="121"/>
                  </a:lnTo>
                  <a:lnTo>
                    <a:pt x="184" y="121"/>
                  </a:lnTo>
                  <a:lnTo>
                    <a:pt x="184" y="121"/>
                  </a:lnTo>
                  <a:lnTo>
                    <a:pt x="186" y="119"/>
                  </a:lnTo>
                  <a:lnTo>
                    <a:pt x="186" y="119"/>
                  </a:lnTo>
                  <a:lnTo>
                    <a:pt x="188" y="119"/>
                  </a:lnTo>
                  <a:lnTo>
                    <a:pt x="188" y="119"/>
                  </a:lnTo>
                  <a:lnTo>
                    <a:pt x="188" y="119"/>
                  </a:lnTo>
                  <a:lnTo>
                    <a:pt x="188" y="119"/>
                  </a:lnTo>
                  <a:lnTo>
                    <a:pt x="188" y="119"/>
                  </a:lnTo>
                  <a:lnTo>
                    <a:pt x="188" y="117"/>
                  </a:lnTo>
                  <a:lnTo>
                    <a:pt x="188" y="117"/>
                  </a:lnTo>
                  <a:lnTo>
                    <a:pt x="188" y="115"/>
                  </a:lnTo>
                  <a:lnTo>
                    <a:pt x="188" y="115"/>
                  </a:lnTo>
                  <a:lnTo>
                    <a:pt x="189" y="113"/>
                  </a:lnTo>
                  <a:lnTo>
                    <a:pt x="189" y="112"/>
                  </a:lnTo>
                  <a:lnTo>
                    <a:pt x="188" y="108"/>
                  </a:lnTo>
                  <a:lnTo>
                    <a:pt x="186" y="106"/>
                  </a:lnTo>
                  <a:lnTo>
                    <a:pt x="182" y="101"/>
                  </a:lnTo>
                  <a:lnTo>
                    <a:pt x="179" y="95"/>
                  </a:lnTo>
                  <a:lnTo>
                    <a:pt x="177" y="94"/>
                  </a:lnTo>
                  <a:lnTo>
                    <a:pt x="175" y="92"/>
                  </a:lnTo>
                  <a:lnTo>
                    <a:pt x="175" y="92"/>
                  </a:lnTo>
                  <a:lnTo>
                    <a:pt x="175" y="92"/>
                  </a:lnTo>
                  <a:lnTo>
                    <a:pt x="175" y="92"/>
                  </a:lnTo>
                  <a:lnTo>
                    <a:pt x="175" y="90"/>
                  </a:lnTo>
                  <a:lnTo>
                    <a:pt x="175" y="90"/>
                  </a:lnTo>
                  <a:lnTo>
                    <a:pt x="175" y="90"/>
                  </a:lnTo>
                  <a:lnTo>
                    <a:pt x="177" y="88"/>
                  </a:lnTo>
                  <a:lnTo>
                    <a:pt x="177" y="88"/>
                  </a:lnTo>
                  <a:lnTo>
                    <a:pt x="179" y="88"/>
                  </a:lnTo>
                  <a:lnTo>
                    <a:pt x="179" y="88"/>
                  </a:lnTo>
                  <a:lnTo>
                    <a:pt x="180" y="90"/>
                  </a:lnTo>
                  <a:lnTo>
                    <a:pt x="180" y="90"/>
                  </a:lnTo>
                  <a:lnTo>
                    <a:pt x="182" y="92"/>
                  </a:lnTo>
                  <a:lnTo>
                    <a:pt x="182" y="92"/>
                  </a:lnTo>
                  <a:lnTo>
                    <a:pt x="182" y="92"/>
                  </a:lnTo>
                  <a:lnTo>
                    <a:pt x="186" y="90"/>
                  </a:lnTo>
                  <a:lnTo>
                    <a:pt x="189" y="92"/>
                  </a:lnTo>
                  <a:lnTo>
                    <a:pt x="189" y="92"/>
                  </a:lnTo>
                  <a:lnTo>
                    <a:pt x="191" y="90"/>
                  </a:lnTo>
                  <a:lnTo>
                    <a:pt x="193" y="88"/>
                  </a:lnTo>
                  <a:lnTo>
                    <a:pt x="193" y="88"/>
                  </a:lnTo>
                  <a:lnTo>
                    <a:pt x="195" y="86"/>
                  </a:lnTo>
                  <a:lnTo>
                    <a:pt x="193" y="8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8" name="Freeform 54"/>
            <p:cNvSpPr>
              <a:spLocks/>
            </p:cNvSpPr>
            <p:nvPr/>
          </p:nvSpPr>
          <p:spPr bwMode="auto">
            <a:xfrm>
              <a:off x="7383100" y="3763550"/>
              <a:ext cx="266763" cy="217004"/>
            </a:xfrm>
            <a:custGeom>
              <a:avLst/>
              <a:gdLst>
                <a:gd name="T0" fmla="*/ 190 w 193"/>
                <a:gd name="T1" fmla="*/ 81 h 157"/>
                <a:gd name="T2" fmla="*/ 184 w 193"/>
                <a:gd name="T3" fmla="*/ 79 h 157"/>
                <a:gd name="T4" fmla="*/ 182 w 193"/>
                <a:gd name="T5" fmla="*/ 74 h 157"/>
                <a:gd name="T6" fmla="*/ 179 w 193"/>
                <a:gd name="T7" fmla="*/ 63 h 157"/>
                <a:gd name="T8" fmla="*/ 173 w 193"/>
                <a:gd name="T9" fmla="*/ 59 h 157"/>
                <a:gd name="T10" fmla="*/ 161 w 193"/>
                <a:gd name="T11" fmla="*/ 58 h 157"/>
                <a:gd name="T12" fmla="*/ 155 w 193"/>
                <a:gd name="T13" fmla="*/ 54 h 157"/>
                <a:gd name="T14" fmla="*/ 161 w 193"/>
                <a:gd name="T15" fmla="*/ 41 h 157"/>
                <a:gd name="T16" fmla="*/ 164 w 193"/>
                <a:gd name="T17" fmla="*/ 32 h 157"/>
                <a:gd name="T18" fmla="*/ 166 w 193"/>
                <a:gd name="T19" fmla="*/ 27 h 157"/>
                <a:gd name="T20" fmla="*/ 155 w 193"/>
                <a:gd name="T21" fmla="*/ 23 h 157"/>
                <a:gd name="T22" fmla="*/ 144 w 193"/>
                <a:gd name="T23" fmla="*/ 18 h 157"/>
                <a:gd name="T24" fmla="*/ 130 w 193"/>
                <a:gd name="T25" fmla="*/ 14 h 157"/>
                <a:gd name="T26" fmla="*/ 125 w 193"/>
                <a:gd name="T27" fmla="*/ 2 h 157"/>
                <a:gd name="T28" fmla="*/ 112 w 193"/>
                <a:gd name="T29" fmla="*/ 5 h 157"/>
                <a:gd name="T30" fmla="*/ 112 w 193"/>
                <a:gd name="T31" fmla="*/ 0 h 157"/>
                <a:gd name="T32" fmla="*/ 101 w 193"/>
                <a:gd name="T33" fmla="*/ 3 h 157"/>
                <a:gd name="T34" fmla="*/ 94 w 193"/>
                <a:gd name="T35" fmla="*/ 7 h 157"/>
                <a:gd name="T36" fmla="*/ 87 w 193"/>
                <a:gd name="T37" fmla="*/ 11 h 157"/>
                <a:gd name="T38" fmla="*/ 88 w 193"/>
                <a:gd name="T39" fmla="*/ 18 h 157"/>
                <a:gd name="T40" fmla="*/ 85 w 193"/>
                <a:gd name="T41" fmla="*/ 11 h 157"/>
                <a:gd name="T42" fmla="*/ 63 w 193"/>
                <a:gd name="T43" fmla="*/ 21 h 157"/>
                <a:gd name="T44" fmla="*/ 49 w 193"/>
                <a:gd name="T45" fmla="*/ 18 h 157"/>
                <a:gd name="T46" fmla="*/ 41 w 193"/>
                <a:gd name="T47" fmla="*/ 12 h 157"/>
                <a:gd name="T48" fmla="*/ 0 w 193"/>
                <a:gd name="T49" fmla="*/ 38 h 157"/>
                <a:gd name="T50" fmla="*/ 4 w 193"/>
                <a:gd name="T51" fmla="*/ 52 h 157"/>
                <a:gd name="T52" fmla="*/ 9 w 193"/>
                <a:gd name="T53" fmla="*/ 54 h 157"/>
                <a:gd name="T54" fmla="*/ 18 w 193"/>
                <a:gd name="T55" fmla="*/ 63 h 157"/>
                <a:gd name="T56" fmla="*/ 32 w 193"/>
                <a:gd name="T57" fmla="*/ 59 h 157"/>
                <a:gd name="T58" fmla="*/ 38 w 193"/>
                <a:gd name="T59" fmla="*/ 76 h 157"/>
                <a:gd name="T60" fmla="*/ 49 w 193"/>
                <a:gd name="T61" fmla="*/ 77 h 157"/>
                <a:gd name="T62" fmla="*/ 56 w 193"/>
                <a:gd name="T63" fmla="*/ 90 h 157"/>
                <a:gd name="T64" fmla="*/ 61 w 193"/>
                <a:gd name="T65" fmla="*/ 90 h 157"/>
                <a:gd name="T66" fmla="*/ 78 w 193"/>
                <a:gd name="T67" fmla="*/ 94 h 157"/>
                <a:gd name="T68" fmla="*/ 83 w 193"/>
                <a:gd name="T69" fmla="*/ 97 h 157"/>
                <a:gd name="T70" fmla="*/ 81 w 193"/>
                <a:gd name="T71" fmla="*/ 108 h 157"/>
                <a:gd name="T72" fmla="*/ 79 w 193"/>
                <a:gd name="T73" fmla="*/ 117 h 157"/>
                <a:gd name="T74" fmla="*/ 96 w 193"/>
                <a:gd name="T75" fmla="*/ 123 h 157"/>
                <a:gd name="T76" fmla="*/ 108 w 193"/>
                <a:gd name="T77" fmla="*/ 112 h 157"/>
                <a:gd name="T78" fmla="*/ 116 w 193"/>
                <a:gd name="T79" fmla="*/ 110 h 157"/>
                <a:gd name="T80" fmla="*/ 117 w 193"/>
                <a:gd name="T81" fmla="*/ 124 h 157"/>
                <a:gd name="T82" fmla="*/ 117 w 193"/>
                <a:gd name="T83" fmla="*/ 133 h 157"/>
                <a:gd name="T84" fmla="*/ 130 w 193"/>
                <a:gd name="T85" fmla="*/ 141 h 157"/>
                <a:gd name="T86" fmla="*/ 139 w 193"/>
                <a:gd name="T87" fmla="*/ 146 h 157"/>
                <a:gd name="T88" fmla="*/ 143 w 193"/>
                <a:gd name="T89" fmla="*/ 148 h 157"/>
                <a:gd name="T90" fmla="*/ 152 w 193"/>
                <a:gd name="T91" fmla="*/ 155 h 157"/>
                <a:gd name="T92" fmla="*/ 161 w 193"/>
                <a:gd name="T93" fmla="*/ 153 h 157"/>
                <a:gd name="T94" fmla="*/ 166 w 193"/>
                <a:gd name="T95" fmla="*/ 148 h 157"/>
                <a:gd name="T96" fmla="*/ 166 w 193"/>
                <a:gd name="T97" fmla="*/ 142 h 157"/>
                <a:gd name="T98" fmla="*/ 164 w 193"/>
                <a:gd name="T99" fmla="*/ 139 h 157"/>
                <a:gd name="T100" fmla="*/ 161 w 193"/>
                <a:gd name="T101" fmla="*/ 133 h 157"/>
                <a:gd name="T102" fmla="*/ 161 w 193"/>
                <a:gd name="T103" fmla="*/ 128 h 157"/>
                <a:gd name="T104" fmla="*/ 164 w 193"/>
                <a:gd name="T105" fmla="*/ 121 h 157"/>
                <a:gd name="T106" fmla="*/ 166 w 193"/>
                <a:gd name="T107" fmla="*/ 114 h 157"/>
                <a:gd name="T108" fmla="*/ 171 w 193"/>
                <a:gd name="T109" fmla="*/ 105 h 157"/>
                <a:gd name="T110" fmla="*/ 177 w 193"/>
                <a:gd name="T111" fmla="*/ 105 h 157"/>
                <a:gd name="T112" fmla="*/ 179 w 193"/>
                <a:gd name="T113" fmla="*/ 106 h 157"/>
                <a:gd name="T114" fmla="*/ 182 w 193"/>
                <a:gd name="T115" fmla="*/ 99 h 157"/>
                <a:gd name="T116" fmla="*/ 190 w 193"/>
                <a:gd name="T117" fmla="*/ 94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93" h="157">
                  <a:moveTo>
                    <a:pt x="193" y="92"/>
                  </a:moveTo>
                  <a:lnTo>
                    <a:pt x="193" y="92"/>
                  </a:lnTo>
                  <a:lnTo>
                    <a:pt x="191" y="88"/>
                  </a:lnTo>
                  <a:lnTo>
                    <a:pt x="191" y="88"/>
                  </a:lnTo>
                  <a:lnTo>
                    <a:pt x="191" y="86"/>
                  </a:lnTo>
                  <a:lnTo>
                    <a:pt x="191" y="85"/>
                  </a:lnTo>
                  <a:lnTo>
                    <a:pt x="191" y="83"/>
                  </a:lnTo>
                  <a:lnTo>
                    <a:pt x="191" y="83"/>
                  </a:lnTo>
                  <a:lnTo>
                    <a:pt x="191" y="83"/>
                  </a:lnTo>
                  <a:lnTo>
                    <a:pt x="190" y="83"/>
                  </a:lnTo>
                  <a:lnTo>
                    <a:pt x="190" y="81"/>
                  </a:lnTo>
                  <a:lnTo>
                    <a:pt x="190" y="81"/>
                  </a:lnTo>
                  <a:lnTo>
                    <a:pt x="190" y="81"/>
                  </a:lnTo>
                  <a:lnTo>
                    <a:pt x="191" y="79"/>
                  </a:lnTo>
                  <a:lnTo>
                    <a:pt x="190" y="79"/>
                  </a:lnTo>
                  <a:lnTo>
                    <a:pt x="188" y="79"/>
                  </a:lnTo>
                  <a:lnTo>
                    <a:pt x="186" y="79"/>
                  </a:lnTo>
                  <a:lnTo>
                    <a:pt x="186" y="79"/>
                  </a:lnTo>
                  <a:lnTo>
                    <a:pt x="186" y="79"/>
                  </a:lnTo>
                  <a:lnTo>
                    <a:pt x="186" y="79"/>
                  </a:lnTo>
                  <a:lnTo>
                    <a:pt x="186" y="79"/>
                  </a:lnTo>
                  <a:lnTo>
                    <a:pt x="184" y="79"/>
                  </a:lnTo>
                  <a:lnTo>
                    <a:pt x="184" y="79"/>
                  </a:lnTo>
                  <a:lnTo>
                    <a:pt x="184" y="79"/>
                  </a:lnTo>
                  <a:lnTo>
                    <a:pt x="182" y="79"/>
                  </a:lnTo>
                  <a:lnTo>
                    <a:pt x="182" y="77"/>
                  </a:lnTo>
                  <a:lnTo>
                    <a:pt x="182" y="77"/>
                  </a:lnTo>
                  <a:lnTo>
                    <a:pt x="182" y="77"/>
                  </a:lnTo>
                  <a:lnTo>
                    <a:pt x="182" y="77"/>
                  </a:lnTo>
                  <a:lnTo>
                    <a:pt x="182" y="77"/>
                  </a:lnTo>
                  <a:lnTo>
                    <a:pt x="182" y="76"/>
                  </a:lnTo>
                  <a:lnTo>
                    <a:pt x="182" y="76"/>
                  </a:lnTo>
                  <a:lnTo>
                    <a:pt x="182" y="74"/>
                  </a:lnTo>
                  <a:lnTo>
                    <a:pt x="184" y="72"/>
                  </a:lnTo>
                  <a:lnTo>
                    <a:pt x="186" y="72"/>
                  </a:lnTo>
                  <a:lnTo>
                    <a:pt x="186" y="72"/>
                  </a:lnTo>
                  <a:lnTo>
                    <a:pt x="186" y="70"/>
                  </a:lnTo>
                  <a:lnTo>
                    <a:pt x="186" y="70"/>
                  </a:lnTo>
                  <a:lnTo>
                    <a:pt x="186" y="70"/>
                  </a:lnTo>
                  <a:lnTo>
                    <a:pt x="182" y="70"/>
                  </a:lnTo>
                  <a:lnTo>
                    <a:pt x="182" y="68"/>
                  </a:lnTo>
                  <a:lnTo>
                    <a:pt x="181" y="68"/>
                  </a:lnTo>
                  <a:lnTo>
                    <a:pt x="182" y="67"/>
                  </a:lnTo>
                  <a:lnTo>
                    <a:pt x="179" y="63"/>
                  </a:lnTo>
                  <a:lnTo>
                    <a:pt x="177" y="61"/>
                  </a:lnTo>
                  <a:lnTo>
                    <a:pt x="177" y="61"/>
                  </a:lnTo>
                  <a:lnTo>
                    <a:pt x="175" y="63"/>
                  </a:lnTo>
                  <a:lnTo>
                    <a:pt x="175" y="61"/>
                  </a:lnTo>
                  <a:lnTo>
                    <a:pt x="173" y="61"/>
                  </a:lnTo>
                  <a:lnTo>
                    <a:pt x="175" y="61"/>
                  </a:lnTo>
                  <a:lnTo>
                    <a:pt x="173" y="59"/>
                  </a:lnTo>
                  <a:lnTo>
                    <a:pt x="173" y="59"/>
                  </a:lnTo>
                  <a:lnTo>
                    <a:pt x="173" y="59"/>
                  </a:lnTo>
                  <a:lnTo>
                    <a:pt x="173" y="59"/>
                  </a:lnTo>
                  <a:lnTo>
                    <a:pt x="173" y="59"/>
                  </a:lnTo>
                  <a:lnTo>
                    <a:pt x="173" y="59"/>
                  </a:lnTo>
                  <a:lnTo>
                    <a:pt x="171" y="59"/>
                  </a:lnTo>
                  <a:lnTo>
                    <a:pt x="168" y="59"/>
                  </a:lnTo>
                  <a:lnTo>
                    <a:pt x="168" y="59"/>
                  </a:lnTo>
                  <a:lnTo>
                    <a:pt x="168" y="59"/>
                  </a:lnTo>
                  <a:lnTo>
                    <a:pt x="168" y="59"/>
                  </a:lnTo>
                  <a:lnTo>
                    <a:pt x="162" y="59"/>
                  </a:lnTo>
                  <a:lnTo>
                    <a:pt x="162" y="58"/>
                  </a:lnTo>
                  <a:lnTo>
                    <a:pt x="162" y="58"/>
                  </a:lnTo>
                  <a:lnTo>
                    <a:pt x="161" y="58"/>
                  </a:lnTo>
                  <a:lnTo>
                    <a:pt x="161" y="58"/>
                  </a:lnTo>
                  <a:lnTo>
                    <a:pt x="161" y="58"/>
                  </a:lnTo>
                  <a:lnTo>
                    <a:pt x="161" y="59"/>
                  </a:lnTo>
                  <a:lnTo>
                    <a:pt x="159" y="59"/>
                  </a:lnTo>
                  <a:lnTo>
                    <a:pt x="159" y="59"/>
                  </a:lnTo>
                  <a:lnTo>
                    <a:pt x="159" y="58"/>
                  </a:lnTo>
                  <a:lnTo>
                    <a:pt x="159" y="56"/>
                  </a:lnTo>
                  <a:lnTo>
                    <a:pt x="159" y="56"/>
                  </a:lnTo>
                  <a:lnTo>
                    <a:pt x="157" y="56"/>
                  </a:lnTo>
                  <a:lnTo>
                    <a:pt x="157" y="54"/>
                  </a:lnTo>
                  <a:lnTo>
                    <a:pt x="157" y="54"/>
                  </a:lnTo>
                  <a:lnTo>
                    <a:pt x="155" y="54"/>
                  </a:lnTo>
                  <a:lnTo>
                    <a:pt x="155" y="52"/>
                  </a:lnTo>
                  <a:lnTo>
                    <a:pt x="155" y="50"/>
                  </a:lnTo>
                  <a:lnTo>
                    <a:pt x="159" y="47"/>
                  </a:lnTo>
                  <a:lnTo>
                    <a:pt x="159" y="47"/>
                  </a:lnTo>
                  <a:lnTo>
                    <a:pt x="159" y="47"/>
                  </a:lnTo>
                  <a:lnTo>
                    <a:pt x="161" y="47"/>
                  </a:lnTo>
                  <a:lnTo>
                    <a:pt x="161" y="45"/>
                  </a:lnTo>
                  <a:lnTo>
                    <a:pt x="161" y="43"/>
                  </a:lnTo>
                  <a:lnTo>
                    <a:pt x="162" y="43"/>
                  </a:lnTo>
                  <a:lnTo>
                    <a:pt x="161" y="41"/>
                  </a:lnTo>
                  <a:lnTo>
                    <a:pt x="161" y="41"/>
                  </a:lnTo>
                  <a:lnTo>
                    <a:pt x="161" y="43"/>
                  </a:lnTo>
                  <a:lnTo>
                    <a:pt x="162" y="39"/>
                  </a:lnTo>
                  <a:lnTo>
                    <a:pt x="162" y="38"/>
                  </a:lnTo>
                  <a:lnTo>
                    <a:pt x="162" y="36"/>
                  </a:lnTo>
                  <a:lnTo>
                    <a:pt x="162" y="36"/>
                  </a:lnTo>
                  <a:lnTo>
                    <a:pt x="162" y="34"/>
                  </a:lnTo>
                  <a:lnTo>
                    <a:pt x="162" y="34"/>
                  </a:lnTo>
                  <a:lnTo>
                    <a:pt x="162" y="34"/>
                  </a:lnTo>
                  <a:lnTo>
                    <a:pt x="164" y="34"/>
                  </a:lnTo>
                  <a:lnTo>
                    <a:pt x="164" y="34"/>
                  </a:lnTo>
                  <a:lnTo>
                    <a:pt x="164" y="32"/>
                  </a:lnTo>
                  <a:lnTo>
                    <a:pt x="164" y="32"/>
                  </a:lnTo>
                  <a:lnTo>
                    <a:pt x="164" y="32"/>
                  </a:lnTo>
                  <a:lnTo>
                    <a:pt x="164" y="30"/>
                  </a:lnTo>
                  <a:lnTo>
                    <a:pt x="164" y="32"/>
                  </a:lnTo>
                  <a:lnTo>
                    <a:pt x="164" y="30"/>
                  </a:lnTo>
                  <a:lnTo>
                    <a:pt x="166" y="30"/>
                  </a:lnTo>
                  <a:lnTo>
                    <a:pt x="166" y="30"/>
                  </a:lnTo>
                  <a:lnTo>
                    <a:pt x="164" y="30"/>
                  </a:lnTo>
                  <a:lnTo>
                    <a:pt x="164" y="29"/>
                  </a:lnTo>
                  <a:lnTo>
                    <a:pt x="166" y="29"/>
                  </a:lnTo>
                  <a:lnTo>
                    <a:pt x="166" y="27"/>
                  </a:lnTo>
                  <a:lnTo>
                    <a:pt x="164" y="27"/>
                  </a:lnTo>
                  <a:lnTo>
                    <a:pt x="164" y="27"/>
                  </a:lnTo>
                  <a:lnTo>
                    <a:pt x="162" y="27"/>
                  </a:lnTo>
                  <a:lnTo>
                    <a:pt x="162" y="27"/>
                  </a:lnTo>
                  <a:lnTo>
                    <a:pt x="161" y="25"/>
                  </a:lnTo>
                  <a:lnTo>
                    <a:pt x="161" y="25"/>
                  </a:lnTo>
                  <a:lnTo>
                    <a:pt x="159" y="25"/>
                  </a:lnTo>
                  <a:lnTo>
                    <a:pt x="157" y="25"/>
                  </a:lnTo>
                  <a:lnTo>
                    <a:pt x="157" y="25"/>
                  </a:lnTo>
                  <a:lnTo>
                    <a:pt x="155" y="25"/>
                  </a:lnTo>
                  <a:lnTo>
                    <a:pt x="155" y="23"/>
                  </a:lnTo>
                  <a:lnTo>
                    <a:pt x="155" y="23"/>
                  </a:lnTo>
                  <a:lnTo>
                    <a:pt x="152" y="23"/>
                  </a:lnTo>
                  <a:lnTo>
                    <a:pt x="152" y="21"/>
                  </a:lnTo>
                  <a:lnTo>
                    <a:pt x="152" y="21"/>
                  </a:lnTo>
                  <a:lnTo>
                    <a:pt x="152" y="20"/>
                  </a:lnTo>
                  <a:lnTo>
                    <a:pt x="150" y="18"/>
                  </a:lnTo>
                  <a:lnTo>
                    <a:pt x="150" y="18"/>
                  </a:lnTo>
                  <a:lnTo>
                    <a:pt x="148" y="16"/>
                  </a:lnTo>
                  <a:lnTo>
                    <a:pt x="148" y="16"/>
                  </a:lnTo>
                  <a:lnTo>
                    <a:pt x="146" y="16"/>
                  </a:lnTo>
                  <a:lnTo>
                    <a:pt x="144" y="18"/>
                  </a:lnTo>
                  <a:lnTo>
                    <a:pt x="143" y="18"/>
                  </a:lnTo>
                  <a:lnTo>
                    <a:pt x="137" y="18"/>
                  </a:lnTo>
                  <a:lnTo>
                    <a:pt x="135" y="18"/>
                  </a:lnTo>
                  <a:lnTo>
                    <a:pt x="135" y="18"/>
                  </a:lnTo>
                  <a:lnTo>
                    <a:pt x="134" y="18"/>
                  </a:lnTo>
                  <a:lnTo>
                    <a:pt x="134" y="16"/>
                  </a:lnTo>
                  <a:lnTo>
                    <a:pt x="134" y="14"/>
                  </a:lnTo>
                  <a:lnTo>
                    <a:pt x="132" y="14"/>
                  </a:lnTo>
                  <a:lnTo>
                    <a:pt x="130" y="14"/>
                  </a:lnTo>
                  <a:lnTo>
                    <a:pt x="130" y="14"/>
                  </a:lnTo>
                  <a:lnTo>
                    <a:pt x="130" y="14"/>
                  </a:lnTo>
                  <a:lnTo>
                    <a:pt x="128" y="12"/>
                  </a:lnTo>
                  <a:lnTo>
                    <a:pt x="128" y="11"/>
                  </a:lnTo>
                  <a:lnTo>
                    <a:pt x="126" y="9"/>
                  </a:lnTo>
                  <a:lnTo>
                    <a:pt x="126" y="9"/>
                  </a:lnTo>
                  <a:lnTo>
                    <a:pt x="126" y="7"/>
                  </a:lnTo>
                  <a:lnTo>
                    <a:pt x="128" y="5"/>
                  </a:lnTo>
                  <a:lnTo>
                    <a:pt x="128" y="3"/>
                  </a:lnTo>
                  <a:lnTo>
                    <a:pt x="126" y="2"/>
                  </a:lnTo>
                  <a:lnTo>
                    <a:pt x="125" y="2"/>
                  </a:lnTo>
                  <a:lnTo>
                    <a:pt x="125" y="2"/>
                  </a:lnTo>
                  <a:lnTo>
                    <a:pt x="125" y="2"/>
                  </a:lnTo>
                  <a:lnTo>
                    <a:pt x="125" y="2"/>
                  </a:lnTo>
                  <a:lnTo>
                    <a:pt x="125" y="2"/>
                  </a:lnTo>
                  <a:lnTo>
                    <a:pt x="123" y="3"/>
                  </a:lnTo>
                  <a:lnTo>
                    <a:pt x="123" y="5"/>
                  </a:lnTo>
                  <a:lnTo>
                    <a:pt x="121" y="7"/>
                  </a:lnTo>
                  <a:lnTo>
                    <a:pt x="121" y="7"/>
                  </a:lnTo>
                  <a:lnTo>
                    <a:pt x="119" y="7"/>
                  </a:lnTo>
                  <a:lnTo>
                    <a:pt x="117" y="7"/>
                  </a:lnTo>
                  <a:lnTo>
                    <a:pt x="116" y="7"/>
                  </a:lnTo>
                  <a:lnTo>
                    <a:pt x="112" y="7"/>
                  </a:lnTo>
                  <a:lnTo>
                    <a:pt x="112" y="5"/>
                  </a:lnTo>
                  <a:lnTo>
                    <a:pt x="112" y="5"/>
                  </a:lnTo>
                  <a:lnTo>
                    <a:pt x="112" y="5"/>
                  </a:lnTo>
                  <a:lnTo>
                    <a:pt x="116" y="5"/>
                  </a:lnTo>
                  <a:lnTo>
                    <a:pt x="114" y="5"/>
                  </a:lnTo>
                  <a:lnTo>
                    <a:pt x="114" y="3"/>
                  </a:lnTo>
                  <a:lnTo>
                    <a:pt x="116" y="2"/>
                  </a:lnTo>
                  <a:lnTo>
                    <a:pt x="116" y="2"/>
                  </a:lnTo>
                  <a:lnTo>
                    <a:pt x="114" y="0"/>
                  </a:lnTo>
                  <a:lnTo>
                    <a:pt x="114" y="0"/>
                  </a:lnTo>
                  <a:lnTo>
                    <a:pt x="112" y="0"/>
                  </a:lnTo>
                  <a:lnTo>
                    <a:pt x="112" y="0"/>
                  </a:lnTo>
                  <a:lnTo>
                    <a:pt x="110" y="0"/>
                  </a:lnTo>
                  <a:lnTo>
                    <a:pt x="106" y="5"/>
                  </a:lnTo>
                  <a:lnTo>
                    <a:pt x="106" y="5"/>
                  </a:lnTo>
                  <a:lnTo>
                    <a:pt x="105" y="5"/>
                  </a:lnTo>
                  <a:lnTo>
                    <a:pt x="105" y="5"/>
                  </a:lnTo>
                  <a:lnTo>
                    <a:pt x="103" y="5"/>
                  </a:lnTo>
                  <a:lnTo>
                    <a:pt x="101" y="5"/>
                  </a:lnTo>
                  <a:lnTo>
                    <a:pt x="101" y="5"/>
                  </a:lnTo>
                  <a:lnTo>
                    <a:pt x="99" y="5"/>
                  </a:lnTo>
                  <a:lnTo>
                    <a:pt x="99" y="3"/>
                  </a:lnTo>
                  <a:lnTo>
                    <a:pt x="101" y="3"/>
                  </a:lnTo>
                  <a:lnTo>
                    <a:pt x="101" y="2"/>
                  </a:lnTo>
                  <a:lnTo>
                    <a:pt x="99" y="2"/>
                  </a:lnTo>
                  <a:lnTo>
                    <a:pt x="99" y="2"/>
                  </a:lnTo>
                  <a:lnTo>
                    <a:pt x="97" y="2"/>
                  </a:lnTo>
                  <a:lnTo>
                    <a:pt x="96" y="2"/>
                  </a:lnTo>
                  <a:lnTo>
                    <a:pt x="92" y="3"/>
                  </a:lnTo>
                  <a:lnTo>
                    <a:pt x="94" y="5"/>
                  </a:lnTo>
                  <a:lnTo>
                    <a:pt x="92" y="5"/>
                  </a:lnTo>
                  <a:lnTo>
                    <a:pt x="92" y="5"/>
                  </a:lnTo>
                  <a:lnTo>
                    <a:pt x="92" y="7"/>
                  </a:lnTo>
                  <a:lnTo>
                    <a:pt x="94" y="7"/>
                  </a:lnTo>
                  <a:lnTo>
                    <a:pt x="94" y="9"/>
                  </a:lnTo>
                  <a:lnTo>
                    <a:pt x="94" y="9"/>
                  </a:lnTo>
                  <a:lnTo>
                    <a:pt x="94" y="11"/>
                  </a:lnTo>
                  <a:lnTo>
                    <a:pt x="94" y="11"/>
                  </a:lnTo>
                  <a:lnTo>
                    <a:pt x="90" y="11"/>
                  </a:lnTo>
                  <a:lnTo>
                    <a:pt x="90" y="11"/>
                  </a:lnTo>
                  <a:lnTo>
                    <a:pt x="88" y="9"/>
                  </a:lnTo>
                  <a:lnTo>
                    <a:pt x="88" y="9"/>
                  </a:lnTo>
                  <a:lnTo>
                    <a:pt x="87" y="9"/>
                  </a:lnTo>
                  <a:lnTo>
                    <a:pt x="87" y="9"/>
                  </a:lnTo>
                  <a:lnTo>
                    <a:pt x="87" y="11"/>
                  </a:lnTo>
                  <a:lnTo>
                    <a:pt x="88" y="11"/>
                  </a:lnTo>
                  <a:lnTo>
                    <a:pt x="88" y="12"/>
                  </a:lnTo>
                  <a:lnTo>
                    <a:pt x="88" y="14"/>
                  </a:lnTo>
                  <a:lnTo>
                    <a:pt x="88" y="14"/>
                  </a:lnTo>
                  <a:lnTo>
                    <a:pt x="88" y="14"/>
                  </a:lnTo>
                  <a:lnTo>
                    <a:pt x="90" y="16"/>
                  </a:lnTo>
                  <a:lnTo>
                    <a:pt x="90" y="18"/>
                  </a:lnTo>
                  <a:lnTo>
                    <a:pt x="88" y="18"/>
                  </a:lnTo>
                  <a:lnTo>
                    <a:pt x="88" y="18"/>
                  </a:lnTo>
                  <a:lnTo>
                    <a:pt x="88" y="18"/>
                  </a:lnTo>
                  <a:lnTo>
                    <a:pt x="88" y="18"/>
                  </a:lnTo>
                  <a:lnTo>
                    <a:pt x="88" y="16"/>
                  </a:lnTo>
                  <a:lnTo>
                    <a:pt x="88" y="16"/>
                  </a:lnTo>
                  <a:lnTo>
                    <a:pt x="88" y="16"/>
                  </a:lnTo>
                  <a:lnTo>
                    <a:pt x="88" y="14"/>
                  </a:lnTo>
                  <a:lnTo>
                    <a:pt x="87" y="14"/>
                  </a:lnTo>
                  <a:lnTo>
                    <a:pt x="87" y="12"/>
                  </a:lnTo>
                  <a:lnTo>
                    <a:pt x="87" y="11"/>
                  </a:lnTo>
                  <a:lnTo>
                    <a:pt x="85" y="11"/>
                  </a:lnTo>
                  <a:lnTo>
                    <a:pt x="85" y="11"/>
                  </a:lnTo>
                  <a:lnTo>
                    <a:pt x="85" y="11"/>
                  </a:lnTo>
                  <a:lnTo>
                    <a:pt x="85" y="11"/>
                  </a:lnTo>
                  <a:lnTo>
                    <a:pt x="85" y="11"/>
                  </a:lnTo>
                  <a:lnTo>
                    <a:pt x="85" y="12"/>
                  </a:lnTo>
                  <a:lnTo>
                    <a:pt x="85" y="12"/>
                  </a:lnTo>
                  <a:lnTo>
                    <a:pt x="81" y="16"/>
                  </a:lnTo>
                  <a:lnTo>
                    <a:pt x="79" y="18"/>
                  </a:lnTo>
                  <a:lnTo>
                    <a:pt x="74" y="20"/>
                  </a:lnTo>
                  <a:lnTo>
                    <a:pt x="70" y="21"/>
                  </a:lnTo>
                  <a:lnTo>
                    <a:pt x="70" y="23"/>
                  </a:lnTo>
                  <a:lnTo>
                    <a:pt x="63" y="23"/>
                  </a:lnTo>
                  <a:lnTo>
                    <a:pt x="63" y="23"/>
                  </a:lnTo>
                  <a:lnTo>
                    <a:pt x="63" y="21"/>
                  </a:lnTo>
                  <a:lnTo>
                    <a:pt x="63" y="21"/>
                  </a:lnTo>
                  <a:lnTo>
                    <a:pt x="63" y="20"/>
                  </a:lnTo>
                  <a:lnTo>
                    <a:pt x="63" y="20"/>
                  </a:lnTo>
                  <a:lnTo>
                    <a:pt x="61" y="18"/>
                  </a:lnTo>
                  <a:lnTo>
                    <a:pt x="56" y="16"/>
                  </a:lnTo>
                  <a:lnTo>
                    <a:pt x="54" y="16"/>
                  </a:lnTo>
                  <a:lnTo>
                    <a:pt x="52" y="16"/>
                  </a:lnTo>
                  <a:lnTo>
                    <a:pt x="51" y="16"/>
                  </a:lnTo>
                  <a:lnTo>
                    <a:pt x="51" y="16"/>
                  </a:lnTo>
                  <a:lnTo>
                    <a:pt x="49" y="16"/>
                  </a:lnTo>
                  <a:lnTo>
                    <a:pt x="49" y="18"/>
                  </a:lnTo>
                  <a:lnTo>
                    <a:pt x="49" y="18"/>
                  </a:lnTo>
                  <a:lnTo>
                    <a:pt x="49" y="20"/>
                  </a:lnTo>
                  <a:lnTo>
                    <a:pt x="49" y="20"/>
                  </a:lnTo>
                  <a:lnTo>
                    <a:pt x="47" y="20"/>
                  </a:lnTo>
                  <a:lnTo>
                    <a:pt x="45" y="20"/>
                  </a:lnTo>
                  <a:lnTo>
                    <a:pt x="43" y="20"/>
                  </a:lnTo>
                  <a:lnTo>
                    <a:pt x="43" y="20"/>
                  </a:lnTo>
                  <a:lnTo>
                    <a:pt x="41" y="18"/>
                  </a:lnTo>
                  <a:lnTo>
                    <a:pt x="41" y="16"/>
                  </a:lnTo>
                  <a:lnTo>
                    <a:pt x="41" y="14"/>
                  </a:lnTo>
                  <a:lnTo>
                    <a:pt x="41" y="12"/>
                  </a:lnTo>
                  <a:lnTo>
                    <a:pt x="41" y="9"/>
                  </a:lnTo>
                  <a:lnTo>
                    <a:pt x="41" y="9"/>
                  </a:lnTo>
                  <a:lnTo>
                    <a:pt x="31" y="12"/>
                  </a:lnTo>
                  <a:lnTo>
                    <a:pt x="20" y="20"/>
                  </a:lnTo>
                  <a:lnTo>
                    <a:pt x="9" y="25"/>
                  </a:lnTo>
                  <a:lnTo>
                    <a:pt x="2" y="30"/>
                  </a:lnTo>
                  <a:lnTo>
                    <a:pt x="0" y="30"/>
                  </a:lnTo>
                  <a:lnTo>
                    <a:pt x="0" y="32"/>
                  </a:lnTo>
                  <a:lnTo>
                    <a:pt x="0" y="32"/>
                  </a:lnTo>
                  <a:lnTo>
                    <a:pt x="0" y="34"/>
                  </a:lnTo>
                  <a:lnTo>
                    <a:pt x="0" y="38"/>
                  </a:lnTo>
                  <a:lnTo>
                    <a:pt x="2" y="39"/>
                  </a:lnTo>
                  <a:lnTo>
                    <a:pt x="4" y="41"/>
                  </a:lnTo>
                  <a:lnTo>
                    <a:pt x="4" y="41"/>
                  </a:lnTo>
                  <a:lnTo>
                    <a:pt x="4" y="43"/>
                  </a:lnTo>
                  <a:lnTo>
                    <a:pt x="4" y="45"/>
                  </a:lnTo>
                  <a:lnTo>
                    <a:pt x="2" y="45"/>
                  </a:lnTo>
                  <a:lnTo>
                    <a:pt x="2" y="47"/>
                  </a:lnTo>
                  <a:lnTo>
                    <a:pt x="4" y="50"/>
                  </a:lnTo>
                  <a:lnTo>
                    <a:pt x="4" y="50"/>
                  </a:lnTo>
                  <a:lnTo>
                    <a:pt x="4" y="50"/>
                  </a:lnTo>
                  <a:lnTo>
                    <a:pt x="4" y="52"/>
                  </a:lnTo>
                  <a:lnTo>
                    <a:pt x="4" y="52"/>
                  </a:lnTo>
                  <a:lnTo>
                    <a:pt x="4" y="52"/>
                  </a:lnTo>
                  <a:lnTo>
                    <a:pt x="4" y="52"/>
                  </a:lnTo>
                  <a:lnTo>
                    <a:pt x="4" y="54"/>
                  </a:lnTo>
                  <a:lnTo>
                    <a:pt x="5" y="54"/>
                  </a:lnTo>
                  <a:lnTo>
                    <a:pt x="5" y="54"/>
                  </a:lnTo>
                  <a:lnTo>
                    <a:pt x="5" y="54"/>
                  </a:lnTo>
                  <a:lnTo>
                    <a:pt x="5" y="54"/>
                  </a:lnTo>
                  <a:lnTo>
                    <a:pt x="7" y="54"/>
                  </a:lnTo>
                  <a:lnTo>
                    <a:pt x="7" y="54"/>
                  </a:lnTo>
                  <a:lnTo>
                    <a:pt x="9" y="54"/>
                  </a:lnTo>
                  <a:lnTo>
                    <a:pt x="9" y="54"/>
                  </a:lnTo>
                  <a:lnTo>
                    <a:pt x="9" y="56"/>
                  </a:lnTo>
                  <a:lnTo>
                    <a:pt x="9" y="56"/>
                  </a:lnTo>
                  <a:lnTo>
                    <a:pt x="11" y="58"/>
                  </a:lnTo>
                  <a:lnTo>
                    <a:pt x="11" y="58"/>
                  </a:lnTo>
                  <a:lnTo>
                    <a:pt x="11" y="59"/>
                  </a:lnTo>
                  <a:lnTo>
                    <a:pt x="13" y="59"/>
                  </a:lnTo>
                  <a:lnTo>
                    <a:pt x="13" y="61"/>
                  </a:lnTo>
                  <a:lnTo>
                    <a:pt x="16" y="63"/>
                  </a:lnTo>
                  <a:lnTo>
                    <a:pt x="16" y="63"/>
                  </a:lnTo>
                  <a:lnTo>
                    <a:pt x="18" y="63"/>
                  </a:lnTo>
                  <a:lnTo>
                    <a:pt x="18" y="63"/>
                  </a:lnTo>
                  <a:lnTo>
                    <a:pt x="20" y="59"/>
                  </a:lnTo>
                  <a:lnTo>
                    <a:pt x="22" y="59"/>
                  </a:lnTo>
                  <a:lnTo>
                    <a:pt x="22" y="58"/>
                  </a:lnTo>
                  <a:lnTo>
                    <a:pt x="25" y="58"/>
                  </a:lnTo>
                  <a:lnTo>
                    <a:pt x="29" y="56"/>
                  </a:lnTo>
                  <a:lnTo>
                    <a:pt x="31" y="56"/>
                  </a:lnTo>
                  <a:lnTo>
                    <a:pt x="31" y="58"/>
                  </a:lnTo>
                  <a:lnTo>
                    <a:pt x="32" y="59"/>
                  </a:lnTo>
                  <a:lnTo>
                    <a:pt x="32" y="59"/>
                  </a:lnTo>
                  <a:lnTo>
                    <a:pt x="32" y="59"/>
                  </a:lnTo>
                  <a:lnTo>
                    <a:pt x="32" y="61"/>
                  </a:lnTo>
                  <a:lnTo>
                    <a:pt x="34" y="61"/>
                  </a:lnTo>
                  <a:lnTo>
                    <a:pt x="34" y="63"/>
                  </a:lnTo>
                  <a:lnTo>
                    <a:pt x="34" y="63"/>
                  </a:lnTo>
                  <a:lnTo>
                    <a:pt x="34" y="63"/>
                  </a:lnTo>
                  <a:lnTo>
                    <a:pt x="36" y="65"/>
                  </a:lnTo>
                  <a:lnTo>
                    <a:pt x="34" y="67"/>
                  </a:lnTo>
                  <a:lnTo>
                    <a:pt x="36" y="68"/>
                  </a:lnTo>
                  <a:lnTo>
                    <a:pt x="36" y="74"/>
                  </a:lnTo>
                  <a:lnTo>
                    <a:pt x="36" y="76"/>
                  </a:lnTo>
                  <a:lnTo>
                    <a:pt x="38" y="76"/>
                  </a:lnTo>
                  <a:lnTo>
                    <a:pt x="38" y="77"/>
                  </a:lnTo>
                  <a:lnTo>
                    <a:pt x="38" y="77"/>
                  </a:lnTo>
                  <a:lnTo>
                    <a:pt x="41" y="79"/>
                  </a:lnTo>
                  <a:lnTo>
                    <a:pt x="41" y="79"/>
                  </a:lnTo>
                  <a:lnTo>
                    <a:pt x="43" y="79"/>
                  </a:lnTo>
                  <a:lnTo>
                    <a:pt x="45" y="79"/>
                  </a:lnTo>
                  <a:lnTo>
                    <a:pt x="45" y="77"/>
                  </a:lnTo>
                  <a:lnTo>
                    <a:pt x="47" y="77"/>
                  </a:lnTo>
                  <a:lnTo>
                    <a:pt x="47" y="77"/>
                  </a:lnTo>
                  <a:lnTo>
                    <a:pt x="47" y="77"/>
                  </a:lnTo>
                  <a:lnTo>
                    <a:pt x="49" y="77"/>
                  </a:lnTo>
                  <a:lnTo>
                    <a:pt x="49" y="77"/>
                  </a:lnTo>
                  <a:lnTo>
                    <a:pt x="49" y="77"/>
                  </a:lnTo>
                  <a:lnTo>
                    <a:pt x="49" y="79"/>
                  </a:lnTo>
                  <a:lnTo>
                    <a:pt x="49" y="79"/>
                  </a:lnTo>
                  <a:lnTo>
                    <a:pt x="52" y="79"/>
                  </a:lnTo>
                  <a:lnTo>
                    <a:pt x="52" y="79"/>
                  </a:lnTo>
                  <a:lnTo>
                    <a:pt x="54" y="81"/>
                  </a:lnTo>
                  <a:lnTo>
                    <a:pt x="54" y="81"/>
                  </a:lnTo>
                  <a:lnTo>
                    <a:pt x="56" y="83"/>
                  </a:lnTo>
                  <a:lnTo>
                    <a:pt x="56" y="86"/>
                  </a:lnTo>
                  <a:lnTo>
                    <a:pt x="56" y="90"/>
                  </a:lnTo>
                  <a:lnTo>
                    <a:pt x="56" y="92"/>
                  </a:lnTo>
                  <a:lnTo>
                    <a:pt x="58" y="94"/>
                  </a:lnTo>
                  <a:lnTo>
                    <a:pt x="58" y="94"/>
                  </a:lnTo>
                  <a:lnTo>
                    <a:pt x="60" y="94"/>
                  </a:lnTo>
                  <a:lnTo>
                    <a:pt x="60" y="94"/>
                  </a:lnTo>
                  <a:lnTo>
                    <a:pt x="60" y="94"/>
                  </a:lnTo>
                  <a:lnTo>
                    <a:pt x="60" y="94"/>
                  </a:lnTo>
                  <a:lnTo>
                    <a:pt x="60" y="92"/>
                  </a:lnTo>
                  <a:lnTo>
                    <a:pt x="60" y="92"/>
                  </a:lnTo>
                  <a:lnTo>
                    <a:pt x="61" y="90"/>
                  </a:lnTo>
                  <a:lnTo>
                    <a:pt x="61" y="90"/>
                  </a:lnTo>
                  <a:lnTo>
                    <a:pt x="63" y="90"/>
                  </a:lnTo>
                  <a:lnTo>
                    <a:pt x="65" y="90"/>
                  </a:lnTo>
                  <a:lnTo>
                    <a:pt x="67" y="92"/>
                  </a:lnTo>
                  <a:lnTo>
                    <a:pt x="67" y="92"/>
                  </a:lnTo>
                  <a:lnTo>
                    <a:pt x="69" y="92"/>
                  </a:lnTo>
                  <a:lnTo>
                    <a:pt x="70" y="92"/>
                  </a:lnTo>
                  <a:lnTo>
                    <a:pt x="72" y="90"/>
                  </a:lnTo>
                  <a:lnTo>
                    <a:pt x="74" y="90"/>
                  </a:lnTo>
                  <a:lnTo>
                    <a:pt x="74" y="92"/>
                  </a:lnTo>
                  <a:lnTo>
                    <a:pt x="76" y="94"/>
                  </a:lnTo>
                  <a:lnTo>
                    <a:pt x="78" y="94"/>
                  </a:lnTo>
                  <a:lnTo>
                    <a:pt x="78" y="94"/>
                  </a:lnTo>
                  <a:lnTo>
                    <a:pt x="79" y="97"/>
                  </a:lnTo>
                  <a:lnTo>
                    <a:pt x="81" y="97"/>
                  </a:lnTo>
                  <a:lnTo>
                    <a:pt x="81" y="97"/>
                  </a:lnTo>
                  <a:lnTo>
                    <a:pt x="81" y="97"/>
                  </a:lnTo>
                  <a:lnTo>
                    <a:pt x="81" y="97"/>
                  </a:lnTo>
                  <a:lnTo>
                    <a:pt x="81" y="95"/>
                  </a:lnTo>
                  <a:lnTo>
                    <a:pt x="83" y="97"/>
                  </a:lnTo>
                  <a:lnTo>
                    <a:pt x="83" y="97"/>
                  </a:lnTo>
                  <a:lnTo>
                    <a:pt x="83" y="97"/>
                  </a:lnTo>
                  <a:lnTo>
                    <a:pt x="83" y="97"/>
                  </a:lnTo>
                  <a:lnTo>
                    <a:pt x="83" y="99"/>
                  </a:lnTo>
                  <a:lnTo>
                    <a:pt x="83" y="99"/>
                  </a:lnTo>
                  <a:lnTo>
                    <a:pt x="81" y="101"/>
                  </a:lnTo>
                  <a:lnTo>
                    <a:pt x="81" y="101"/>
                  </a:lnTo>
                  <a:lnTo>
                    <a:pt x="81" y="101"/>
                  </a:lnTo>
                  <a:lnTo>
                    <a:pt x="81" y="103"/>
                  </a:lnTo>
                  <a:lnTo>
                    <a:pt x="79" y="106"/>
                  </a:lnTo>
                  <a:lnTo>
                    <a:pt x="79" y="108"/>
                  </a:lnTo>
                  <a:lnTo>
                    <a:pt x="81" y="108"/>
                  </a:lnTo>
                  <a:lnTo>
                    <a:pt x="81" y="108"/>
                  </a:lnTo>
                  <a:lnTo>
                    <a:pt x="81" y="108"/>
                  </a:lnTo>
                  <a:lnTo>
                    <a:pt x="83" y="108"/>
                  </a:lnTo>
                  <a:lnTo>
                    <a:pt x="83" y="112"/>
                  </a:lnTo>
                  <a:lnTo>
                    <a:pt x="83" y="112"/>
                  </a:lnTo>
                  <a:lnTo>
                    <a:pt x="85" y="112"/>
                  </a:lnTo>
                  <a:lnTo>
                    <a:pt x="85" y="114"/>
                  </a:lnTo>
                  <a:lnTo>
                    <a:pt x="83" y="114"/>
                  </a:lnTo>
                  <a:lnTo>
                    <a:pt x="81" y="114"/>
                  </a:lnTo>
                  <a:lnTo>
                    <a:pt x="81" y="115"/>
                  </a:lnTo>
                  <a:lnTo>
                    <a:pt x="81" y="115"/>
                  </a:lnTo>
                  <a:lnTo>
                    <a:pt x="79" y="115"/>
                  </a:lnTo>
                  <a:lnTo>
                    <a:pt x="79" y="117"/>
                  </a:lnTo>
                  <a:lnTo>
                    <a:pt x="79" y="117"/>
                  </a:lnTo>
                  <a:lnTo>
                    <a:pt x="81" y="119"/>
                  </a:lnTo>
                  <a:lnTo>
                    <a:pt x="81" y="119"/>
                  </a:lnTo>
                  <a:lnTo>
                    <a:pt x="79" y="119"/>
                  </a:lnTo>
                  <a:lnTo>
                    <a:pt x="79" y="119"/>
                  </a:lnTo>
                  <a:lnTo>
                    <a:pt x="83" y="121"/>
                  </a:lnTo>
                  <a:lnTo>
                    <a:pt x="83" y="121"/>
                  </a:lnTo>
                  <a:lnTo>
                    <a:pt x="85" y="121"/>
                  </a:lnTo>
                  <a:lnTo>
                    <a:pt x="87" y="121"/>
                  </a:lnTo>
                  <a:lnTo>
                    <a:pt x="96" y="123"/>
                  </a:lnTo>
                  <a:lnTo>
                    <a:pt x="96" y="123"/>
                  </a:lnTo>
                  <a:lnTo>
                    <a:pt x="97" y="123"/>
                  </a:lnTo>
                  <a:lnTo>
                    <a:pt x="105" y="119"/>
                  </a:lnTo>
                  <a:lnTo>
                    <a:pt x="106" y="119"/>
                  </a:lnTo>
                  <a:lnTo>
                    <a:pt x="106" y="119"/>
                  </a:lnTo>
                  <a:lnTo>
                    <a:pt x="106" y="117"/>
                  </a:lnTo>
                  <a:lnTo>
                    <a:pt x="106" y="115"/>
                  </a:lnTo>
                  <a:lnTo>
                    <a:pt x="108" y="114"/>
                  </a:lnTo>
                  <a:lnTo>
                    <a:pt x="108" y="114"/>
                  </a:lnTo>
                  <a:lnTo>
                    <a:pt x="106" y="114"/>
                  </a:lnTo>
                  <a:lnTo>
                    <a:pt x="106" y="112"/>
                  </a:lnTo>
                  <a:lnTo>
                    <a:pt x="108" y="112"/>
                  </a:lnTo>
                  <a:lnTo>
                    <a:pt x="108" y="112"/>
                  </a:lnTo>
                  <a:lnTo>
                    <a:pt x="114" y="106"/>
                  </a:lnTo>
                  <a:lnTo>
                    <a:pt x="114" y="105"/>
                  </a:lnTo>
                  <a:lnTo>
                    <a:pt x="114" y="106"/>
                  </a:lnTo>
                  <a:lnTo>
                    <a:pt x="116" y="106"/>
                  </a:lnTo>
                  <a:lnTo>
                    <a:pt x="117" y="106"/>
                  </a:lnTo>
                  <a:lnTo>
                    <a:pt x="117" y="106"/>
                  </a:lnTo>
                  <a:lnTo>
                    <a:pt x="117" y="108"/>
                  </a:lnTo>
                  <a:lnTo>
                    <a:pt x="117" y="110"/>
                  </a:lnTo>
                  <a:lnTo>
                    <a:pt x="117" y="112"/>
                  </a:lnTo>
                  <a:lnTo>
                    <a:pt x="116" y="110"/>
                  </a:lnTo>
                  <a:lnTo>
                    <a:pt x="116" y="110"/>
                  </a:lnTo>
                  <a:lnTo>
                    <a:pt x="116" y="112"/>
                  </a:lnTo>
                  <a:lnTo>
                    <a:pt x="116" y="114"/>
                  </a:lnTo>
                  <a:lnTo>
                    <a:pt x="116" y="114"/>
                  </a:lnTo>
                  <a:lnTo>
                    <a:pt x="116" y="115"/>
                  </a:lnTo>
                  <a:lnTo>
                    <a:pt x="114" y="119"/>
                  </a:lnTo>
                  <a:lnTo>
                    <a:pt x="112" y="121"/>
                  </a:lnTo>
                  <a:lnTo>
                    <a:pt x="114" y="123"/>
                  </a:lnTo>
                  <a:lnTo>
                    <a:pt x="116" y="123"/>
                  </a:lnTo>
                  <a:lnTo>
                    <a:pt x="117" y="124"/>
                  </a:lnTo>
                  <a:lnTo>
                    <a:pt x="117" y="124"/>
                  </a:lnTo>
                  <a:lnTo>
                    <a:pt x="117" y="126"/>
                  </a:lnTo>
                  <a:lnTo>
                    <a:pt x="116" y="126"/>
                  </a:lnTo>
                  <a:lnTo>
                    <a:pt x="116" y="128"/>
                  </a:lnTo>
                  <a:lnTo>
                    <a:pt x="116" y="128"/>
                  </a:lnTo>
                  <a:lnTo>
                    <a:pt x="116" y="128"/>
                  </a:lnTo>
                  <a:lnTo>
                    <a:pt x="116" y="130"/>
                  </a:lnTo>
                  <a:lnTo>
                    <a:pt x="116" y="130"/>
                  </a:lnTo>
                  <a:lnTo>
                    <a:pt x="116" y="130"/>
                  </a:lnTo>
                  <a:lnTo>
                    <a:pt x="116" y="130"/>
                  </a:lnTo>
                  <a:lnTo>
                    <a:pt x="116" y="133"/>
                  </a:lnTo>
                  <a:lnTo>
                    <a:pt x="117" y="133"/>
                  </a:lnTo>
                  <a:lnTo>
                    <a:pt x="117" y="133"/>
                  </a:lnTo>
                  <a:lnTo>
                    <a:pt x="119" y="133"/>
                  </a:lnTo>
                  <a:lnTo>
                    <a:pt x="121" y="133"/>
                  </a:lnTo>
                  <a:lnTo>
                    <a:pt x="123" y="133"/>
                  </a:lnTo>
                  <a:lnTo>
                    <a:pt x="123" y="133"/>
                  </a:lnTo>
                  <a:lnTo>
                    <a:pt x="123" y="133"/>
                  </a:lnTo>
                  <a:lnTo>
                    <a:pt x="125" y="135"/>
                  </a:lnTo>
                  <a:lnTo>
                    <a:pt x="126" y="137"/>
                  </a:lnTo>
                  <a:lnTo>
                    <a:pt x="128" y="137"/>
                  </a:lnTo>
                  <a:lnTo>
                    <a:pt x="128" y="137"/>
                  </a:lnTo>
                  <a:lnTo>
                    <a:pt x="130" y="141"/>
                  </a:lnTo>
                  <a:lnTo>
                    <a:pt x="132" y="141"/>
                  </a:lnTo>
                  <a:lnTo>
                    <a:pt x="132" y="142"/>
                  </a:lnTo>
                  <a:lnTo>
                    <a:pt x="134" y="142"/>
                  </a:lnTo>
                  <a:lnTo>
                    <a:pt x="135" y="141"/>
                  </a:lnTo>
                  <a:lnTo>
                    <a:pt x="137" y="141"/>
                  </a:lnTo>
                  <a:lnTo>
                    <a:pt x="137" y="142"/>
                  </a:lnTo>
                  <a:lnTo>
                    <a:pt x="139" y="144"/>
                  </a:lnTo>
                  <a:lnTo>
                    <a:pt x="139" y="144"/>
                  </a:lnTo>
                  <a:lnTo>
                    <a:pt x="139" y="144"/>
                  </a:lnTo>
                  <a:lnTo>
                    <a:pt x="139" y="146"/>
                  </a:lnTo>
                  <a:lnTo>
                    <a:pt x="139" y="146"/>
                  </a:lnTo>
                  <a:lnTo>
                    <a:pt x="139" y="148"/>
                  </a:lnTo>
                  <a:lnTo>
                    <a:pt x="139" y="148"/>
                  </a:lnTo>
                  <a:lnTo>
                    <a:pt x="139" y="148"/>
                  </a:lnTo>
                  <a:lnTo>
                    <a:pt x="139" y="148"/>
                  </a:lnTo>
                  <a:lnTo>
                    <a:pt x="141" y="148"/>
                  </a:lnTo>
                  <a:lnTo>
                    <a:pt x="141" y="146"/>
                  </a:lnTo>
                  <a:lnTo>
                    <a:pt x="141" y="146"/>
                  </a:lnTo>
                  <a:lnTo>
                    <a:pt x="141" y="146"/>
                  </a:lnTo>
                  <a:lnTo>
                    <a:pt x="141" y="146"/>
                  </a:lnTo>
                  <a:lnTo>
                    <a:pt x="143" y="148"/>
                  </a:lnTo>
                  <a:lnTo>
                    <a:pt x="143" y="148"/>
                  </a:lnTo>
                  <a:lnTo>
                    <a:pt x="144" y="148"/>
                  </a:lnTo>
                  <a:lnTo>
                    <a:pt x="146" y="153"/>
                  </a:lnTo>
                  <a:lnTo>
                    <a:pt x="146" y="153"/>
                  </a:lnTo>
                  <a:lnTo>
                    <a:pt x="146" y="153"/>
                  </a:lnTo>
                  <a:lnTo>
                    <a:pt x="146" y="155"/>
                  </a:lnTo>
                  <a:lnTo>
                    <a:pt x="146" y="155"/>
                  </a:lnTo>
                  <a:lnTo>
                    <a:pt x="146" y="157"/>
                  </a:lnTo>
                  <a:lnTo>
                    <a:pt x="148" y="157"/>
                  </a:lnTo>
                  <a:lnTo>
                    <a:pt x="148" y="155"/>
                  </a:lnTo>
                  <a:lnTo>
                    <a:pt x="150" y="155"/>
                  </a:lnTo>
                  <a:lnTo>
                    <a:pt x="152" y="155"/>
                  </a:lnTo>
                  <a:lnTo>
                    <a:pt x="153" y="155"/>
                  </a:lnTo>
                  <a:lnTo>
                    <a:pt x="153" y="155"/>
                  </a:lnTo>
                  <a:lnTo>
                    <a:pt x="153" y="155"/>
                  </a:lnTo>
                  <a:lnTo>
                    <a:pt x="153" y="155"/>
                  </a:lnTo>
                  <a:lnTo>
                    <a:pt x="153" y="155"/>
                  </a:lnTo>
                  <a:lnTo>
                    <a:pt x="155" y="153"/>
                  </a:lnTo>
                  <a:lnTo>
                    <a:pt x="155" y="153"/>
                  </a:lnTo>
                  <a:lnTo>
                    <a:pt x="157" y="153"/>
                  </a:lnTo>
                  <a:lnTo>
                    <a:pt x="159" y="153"/>
                  </a:lnTo>
                  <a:lnTo>
                    <a:pt x="159" y="153"/>
                  </a:lnTo>
                  <a:lnTo>
                    <a:pt x="161" y="153"/>
                  </a:lnTo>
                  <a:lnTo>
                    <a:pt x="161" y="153"/>
                  </a:lnTo>
                  <a:lnTo>
                    <a:pt x="161" y="151"/>
                  </a:lnTo>
                  <a:lnTo>
                    <a:pt x="161" y="153"/>
                  </a:lnTo>
                  <a:lnTo>
                    <a:pt x="162" y="153"/>
                  </a:lnTo>
                  <a:lnTo>
                    <a:pt x="162" y="153"/>
                  </a:lnTo>
                  <a:lnTo>
                    <a:pt x="164" y="153"/>
                  </a:lnTo>
                  <a:lnTo>
                    <a:pt x="166" y="151"/>
                  </a:lnTo>
                  <a:lnTo>
                    <a:pt x="166" y="150"/>
                  </a:lnTo>
                  <a:lnTo>
                    <a:pt x="164" y="150"/>
                  </a:lnTo>
                  <a:lnTo>
                    <a:pt x="166" y="150"/>
                  </a:lnTo>
                  <a:lnTo>
                    <a:pt x="166" y="148"/>
                  </a:lnTo>
                  <a:lnTo>
                    <a:pt x="166" y="146"/>
                  </a:lnTo>
                  <a:lnTo>
                    <a:pt x="168" y="146"/>
                  </a:lnTo>
                  <a:lnTo>
                    <a:pt x="168" y="146"/>
                  </a:lnTo>
                  <a:lnTo>
                    <a:pt x="168" y="144"/>
                  </a:lnTo>
                  <a:lnTo>
                    <a:pt x="168" y="144"/>
                  </a:lnTo>
                  <a:lnTo>
                    <a:pt x="168" y="144"/>
                  </a:lnTo>
                  <a:lnTo>
                    <a:pt x="166" y="144"/>
                  </a:lnTo>
                  <a:lnTo>
                    <a:pt x="166" y="142"/>
                  </a:lnTo>
                  <a:lnTo>
                    <a:pt x="166" y="142"/>
                  </a:lnTo>
                  <a:lnTo>
                    <a:pt x="166" y="142"/>
                  </a:lnTo>
                  <a:lnTo>
                    <a:pt x="166" y="142"/>
                  </a:lnTo>
                  <a:lnTo>
                    <a:pt x="166" y="142"/>
                  </a:lnTo>
                  <a:lnTo>
                    <a:pt x="166" y="141"/>
                  </a:lnTo>
                  <a:lnTo>
                    <a:pt x="166" y="141"/>
                  </a:lnTo>
                  <a:lnTo>
                    <a:pt x="166" y="141"/>
                  </a:lnTo>
                  <a:lnTo>
                    <a:pt x="166" y="141"/>
                  </a:lnTo>
                  <a:lnTo>
                    <a:pt x="166" y="141"/>
                  </a:lnTo>
                  <a:lnTo>
                    <a:pt x="166" y="139"/>
                  </a:lnTo>
                  <a:lnTo>
                    <a:pt x="166" y="139"/>
                  </a:lnTo>
                  <a:lnTo>
                    <a:pt x="166" y="141"/>
                  </a:lnTo>
                  <a:lnTo>
                    <a:pt x="166" y="139"/>
                  </a:lnTo>
                  <a:lnTo>
                    <a:pt x="164" y="139"/>
                  </a:lnTo>
                  <a:lnTo>
                    <a:pt x="164" y="139"/>
                  </a:lnTo>
                  <a:lnTo>
                    <a:pt x="164" y="139"/>
                  </a:lnTo>
                  <a:lnTo>
                    <a:pt x="164" y="139"/>
                  </a:lnTo>
                  <a:lnTo>
                    <a:pt x="164" y="137"/>
                  </a:lnTo>
                  <a:lnTo>
                    <a:pt x="164" y="137"/>
                  </a:lnTo>
                  <a:lnTo>
                    <a:pt x="162" y="135"/>
                  </a:lnTo>
                  <a:lnTo>
                    <a:pt x="162" y="135"/>
                  </a:lnTo>
                  <a:lnTo>
                    <a:pt x="162" y="133"/>
                  </a:lnTo>
                  <a:lnTo>
                    <a:pt x="161" y="133"/>
                  </a:lnTo>
                  <a:lnTo>
                    <a:pt x="161" y="133"/>
                  </a:lnTo>
                  <a:lnTo>
                    <a:pt x="161" y="133"/>
                  </a:lnTo>
                  <a:lnTo>
                    <a:pt x="159" y="132"/>
                  </a:lnTo>
                  <a:lnTo>
                    <a:pt x="159" y="132"/>
                  </a:lnTo>
                  <a:lnTo>
                    <a:pt x="161" y="130"/>
                  </a:lnTo>
                  <a:lnTo>
                    <a:pt x="161" y="130"/>
                  </a:lnTo>
                  <a:lnTo>
                    <a:pt x="161" y="130"/>
                  </a:lnTo>
                  <a:lnTo>
                    <a:pt x="161" y="130"/>
                  </a:lnTo>
                  <a:lnTo>
                    <a:pt x="161" y="130"/>
                  </a:lnTo>
                  <a:lnTo>
                    <a:pt x="161" y="128"/>
                  </a:lnTo>
                  <a:lnTo>
                    <a:pt x="161" y="128"/>
                  </a:lnTo>
                  <a:lnTo>
                    <a:pt x="161" y="128"/>
                  </a:lnTo>
                  <a:lnTo>
                    <a:pt x="161" y="128"/>
                  </a:lnTo>
                  <a:lnTo>
                    <a:pt x="161" y="126"/>
                  </a:lnTo>
                  <a:lnTo>
                    <a:pt x="159" y="126"/>
                  </a:lnTo>
                  <a:lnTo>
                    <a:pt x="159" y="126"/>
                  </a:lnTo>
                  <a:lnTo>
                    <a:pt x="161" y="123"/>
                  </a:lnTo>
                  <a:lnTo>
                    <a:pt x="161" y="123"/>
                  </a:lnTo>
                  <a:lnTo>
                    <a:pt x="162" y="123"/>
                  </a:lnTo>
                  <a:lnTo>
                    <a:pt x="162" y="121"/>
                  </a:lnTo>
                  <a:lnTo>
                    <a:pt x="162" y="121"/>
                  </a:lnTo>
                  <a:lnTo>
                    <a:pt x="162" y="121"/>
                  </a:lnTo>
                  <a:lnTo>
                    <a:pt x="162" y="121"/>
                  </a:lnTo>
                  <a:lnTo>
                    <a:pt x="164" y="121"/>
                  </a:lnTo>
                  <a:lnTo>
                    <a:pt x="164" y="119"/>
                  </a:lnTo>
                  <a:lnTo>
                    <a:pt x="164" y="119"/>
                  </a:lnTo>
                  <a:lnTo>
                    <a:pt x="164" y="119"/>
                  </a:lnTo>
                  <a:lnTo>
                    <a:pt x="164" y="117"/>
                  </a:lnTo>
                  <a:lnTo>
                    <a:pt x="164" y="117"/>
                  </a:lnTo>
                  <a:lnTo>
                    <a:pt x="164" y="117"/>
                  </a:lnTo>
                  <a:lnTo>
                    <a:pt x="166" y="115"/>
                  </a:lnTo>
                  <a:lnTo>
                    <a:pt x="166" y="115"/>
                  </a:lnTo>
                  <a:lnTo>
                    <a:pt x="166" y="115"/>
                  </a:lnTo>
                  <a:lnTo>
                    <a:pt x="166" y="114"/>
                  </a:lnTo>
                  <a:lnTo>
                    <a:pt x="166" y="114"/>
                  </a:lnTo>
                  <a:lnTo>
                    <a:pt x="166" y="114"/>
                  </a:lnTo>
                  <a:lnTo>
                    <a:pt x="166" y="112"/>
                  </a:lnTo>
                  <a:lnTo>
                    <a:pt x="168" y="112"/>
                  </a:lnTo>
                  <a:lnTo>
                    <a:pt x="168" y="110"/>
                  </a:lnTo>
                  <a:lnTo>
                    <a:pt x="168" y="110"/>
                  </a:lnTo>
                  <a:lnTo>
                    <a:pt x="168" y="110"/>
                  </a:lnTo>
                  <a:lnTo>
                    <a:pt x="170" y="108"/>
                  </a:lnTo>
                  <a:lnTo>
                    <a:pt x="171" y="108"/>
                  </a:lnTo>
                  <a:lnTo>
                    <a:pt x="171" y="106"/>
                  </a:lnTo>
                  <a:lnTo>
                    <a:pt x="171" y="105"/>
                  </a:lnTo>
                  <a:lnTo>
                    <a:pt x="171" y="105"/>
                  </a:lnTo>
                  <a:lnTo>
                    <a:pt x="173" y="105"/>
                  </a:lnTo>
                  <a:lnTo>
                    <a:pt x="173" y="105"/>
                  </a:lnTo>
                  <a:lnTo>
                    <a:pt x="173" y="105"/>
                  </a:lnTo>
                  <a:lnTo>
                    <a:pt x="173" y="105"/>
                  </a:lnTo>
                  <a:lnTo>
                    <a:pt x="175" y="106"/>
                  </a:lnTo>
                  <a:lnTo>
                    <a:pt x="175" y="106"/>
                  </a:lnTo>
                  <a:lnTo>
                    <a:pt x="175" y="106"/>
                  </a:lnTo>
                  <a:lnTo>
                    <a:pt x="175" y="106"/>
                  </a:lnTo>
                  <a:lnTo>
                    <a:pt x="177" y="106"/>
                  </a:lnTo>
                  <a:lnTo>
                    <a:pt x="177" y="106"/>
                  </a:lnTo>
                  <a:lnTo>
                    <a:pt x="177" y="105"/>
                  </a:lnTo>
                  <a:lnTo>
                    <a:pt x="179" y="105"/>
                  </a:lnTo>
                  <a:lnTo>
                    <a:pt x="179" y="106"/>
                  </a:lnTo>
                  <a:lnTo>
                    <a:pt x="179" y="106"/>
                  </a:lnTo>
                  <a:lnTo>
                    <a:pt x="179" y="106"/>
                  </a:lnTo>
                  <a:lnTo>
                    <a:pt x="179" y="108"/>
                  </a:lnTo>
                  <a:lnTo>
                    <a:pt x="179" y="108"/>
                  </a:lnTo>
                  <a:lnTo>
                    <a:pt x="181" y="108"/>
                  </a:lnTo>
                  <a:lnTo>
                    <a:pt x="181" y="106"/>
                  </a:lnTo>
                  <a:lnTo>
                    <a:pt x="181" y="106"/>
                  </a:lnTo>
                  <a:lnTo>
                    <a:pt x="179" y="106"/>
                  </a:lnTo>
                  <a:lnTo>
                    <a:pt x="179" y="106"/>
                  </a:lnTo>
                  <a:lnTo>
                    <a:pt x="181" y="105"/>
                  </a:lnTo>
                  <a:lnTo>
                    <a:pt x="181" y="105"/>
                  </a:lnTo>
                  <a:lnTo>
                    <a:pt x="181" y="105"/>
                  </a:lnTo>
                  <a:lnTo>
                    <a:pt x="181" y="105"/>
                  </a:lnTo>
                  <a:lnTo>
                    <a:pt x="182" y="105"/>
                  </a:lnTo>
                  <a:lnTo>
                    <a:pt x="182" y="103"/>
                  </a:lnTo>
                  <a:lnTo>
                    <a:pt x="182" y="103"/>
                  </a:lnTo>
                  <a:lnTo>
                    <a:pt x="182" y="101"/>
                  </a:lnTo>
                  <a:lnTo>
                    <a:pt x="181" y="101"/>
                  </a:lnTo>
                  <a:lnTo>
                    <a:pt x="182" y="101"/>
                  </a:lnTo>
                  <a:lnTo>
                    <a:pt x="182" y="99"/>
                  </a:lnTo>
                  <a:lnTo>
                    <a:pt x="182" y="99"/>
                  </a:lnTo>
                  <a:lnTo>
                    <a:pt x="184" y="97"/>
                  </a:lnTo>
                  <a:lnTo>
                    <a:pt x="186" y="97"/>
                  </a:lnTo>
                  <a:lnTo>
                    <a:pt x="188" y="97"/>
                  </a:lnTo>
                  <a:lnTo>
                    <a:pt x="188" y="95"/>
                  </a:lnTo>
                  <a:lnTo>
                    <a:pt x="188" y="95"/>
                  </a:lnTo>
                  <a:lnTo>
                    <a:pt x="188" y="94"/>
                  </a:lnTo>
                  <a:lnTo>
                    <a:pt x="188" y="94"/>
                  </a:lnTo>
                  <a:lnTo>
                    <a:pt x="190" y="94"/>
                  </a:lnTo>
                  <a:lnTo>
                    <a:pt x="190" y="94"/>
                  </a:lnTo>
                  <a:lnTo>
                    <a:pt x="190" y="94"/>
                  </a:lnTo>
                  <a:lnTo>
                    <a:pt x="190" y="94"/>
                  </a:lnTo>
                  <a:lnTo>
                    <a:pt x="191" y="94"/>
                  </a:lnTo>
                  <a:lnTo>
                    <a:pt x="193" y="94"/>
                  </a:lnTo>
                  <a:lnTo>
                    <a:pt x="193" y="9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49" name="Freeform 55"/>
            <p:cNvSpPr>
              <a:spLocks/>
            </p:cNvSpPr>
            <p:nvPr/>
          </p:nvSpPr>
          <p:spPr bwMode="auto">
            <a:xfrm>
              <a:off x="8810900" y="3216204"/>
              <a:ext cx="660685" cy="574990"/>
            </a:xfrm>
            <a:custGeom>
              <a:avLst/>
              <a:gdLst>
                <a:gd name="T0" fmla="*/ 466 w 478"/>
                <a:gd name="T1" fmla="*/ 228 h 416"/>
                <a:gd name="T2" fmla="*/ 457 w 478"/>
                <a:gd name="T3" fmla="*/ 210 h 416"/>
                <a:gd name="T4" fmla="*/ 433 w 478"/>
                <a:gd name="T5" fmla="*/ 184 h 416"/>
                <a:gd name="T6" fmla="*/ 406 w 478"/>
                <a:gd name="T7" fmla="*/ 159 h 416"/>
                <a:gd name="T8" fmla="*/ 392 w 478"/>
                <a:gd name="T9" fmla="*/ 128 h 416"/>
                <a:gd name="T10" fmla="*/ 388 w 478"/>
                <a:gd name="T11" fmla="*/ 101 h 416"/>
                <a:gd name="T12" fmla="*/ 390 w 478"/>
                <a:gd name="T13" fmla="*/ 89 h 416"/>
                <a:gd name="T14" fmla="*/ 386 w 478"/>
                <a:gd name="T15" fmla="*/ 62 h 416"/>
                <a:gd name="T16" fmla="*/ 372 w 478"/>
                <a:gd name="T17" fmla="*/ 44 h 416"/>
                <a:gd name="T18" fmla="*/ 348 w 478"/>
                <a:gd name="T19" fmla="*/ 29 h 416"/>
                <a:gd name="T20" fmla="*/ 309 w 478"/>
                <a:gd name="T21" fmla="*/ 33 h 416"/>
                <a:gd name="T22" fmla="*/ 301 w 478"/>
                <a:gd name="T23" fmla="*/ 15 h 416"/>
                <a:gd name="T24" fmla="*/ 274 w 478"/>
                <a:gd name="T25" fmla="*/ 9 h 416"/>
                <a:gd name="T26" fmla="*/ 238 w 478"/>
                <a:gd name="T27" fmla="*/ 4 h 416"/>
                <a:gd name="T28" fmla="*/ 209 w 478"/>
                <a:gd name="T29" fmla="*/ 29 h 416"/>
                <a:gd name="T30" fmla="*/ 171 w 478"/>
                <a:gd name="T31" fmla="*/ 44 h 416"/>
                <a:gd name="T32" fmla="*/ 168 w 478"/>
                <a:gd name="T33" fmla="*/ 76 h 416"/>
                <a:gd name="T34" fmla="*/ 164 w 478"/>
                <a:gd name="T35" fmla="*/ 90 h 416"/>
                <a:gd name="T36" fmla="*/ 141 w 478"/>
                <a:gd name="T37" fmla="*/ 109 h 416"/>
                <a:gd name="T38" fmla="*/ 128 w 478"/>
                <a:gd name="T39" fmla="*/ 121 h 416"/>
                <a:gd name="T40" fmla="*/ 123 w 478"/>
                <a:gd name="T41" fmla="*/ 152 h 416"/>
                <a:gd name="T42" fmla="*/ 130 w 478"/>
                <a:gd name="T43" fmla="*/ 165 h 416"/>
                <a:gd name="T44" fmla="*/ 123 w 478"/>
                <a:gd name="T45" fmla="*/ 177 h 416"/>
                <a:gd name="T46" fmla="*/ 112 w 478"/>
                <a:gd name="T47" fmla="*/ 166 h 416"/>
                <a:gd name="T48" fmla="*/ 83 w 478"/>
                <a:gd name="T49" fmla="*/ 179 h 416"/>
                <a:gd name="T50" fmla="*/ 76 w 478"/>
                <a:gd name="T51" fmla="*/ 190 h 416"/>
                <a:gd name="T52" fmla="*/ 40 w 478"/>
                <a:gd name="T53" fmla="*/ 195 h 416"/>
                <a:gd name="T54" fmla="*/ 18 w 478"/>
                <a:gd name="T55" fmla="*/ 201 h 416"/>
                <a:gd name="T56" fmla="*/ 36 w 478"/>
                <a:gd name="T57" fmla="*/ 258 h 416"/>
                <a:gd name="T58" fmla="*/ 38 w 478"/>
                <a:gd name="T59" fmla="*/ 280 h 416"/>
                <a:gd name="T60" fmla="*/ 2 w 478"/>
                <a:gd name="T61" fmla="*/ 334 h 416"/>
                <a:gd name="T62" fmla="*/ 16 w 478"/>
                <a:gd name="T63" fmla="*/ 340 h 416"/>
                <a:gd name="T64" fmla="*/ 23 w 478"/>
                <a:gd name="T65" fmla="*/ 356 h 416"/>
                <a:gd name="T66" fmla="*/ 20 w 478"/>
                <a:gd name="T67" fmla="*/ 376 h 416"/>
                <a:gd name="T68" fmla="*/ 20 w 478"/>
                <a:gd name="T69" fmla="*/ 390 h 416"/>
                <a:gd name="T70" fmla="*/ 32 w 478"/>
                <a:gd name="T71" fmla="*/ 385 h 416"/>
                <a:gd name="T72" fmla="*/ 99 w 478"/>
                <a:gd name="T73" fmla="*/ 360 h 416"/>
                <a:gd name="T74" fmla="*/ 184 w 478"/>
                <a:gd name="T75" fmla="*/ 376 h 416"/>
                <a:gd name="T76" fmla="*/ 208 w 478"/>
                <a:gd name="T77" fmla="*/ 387 h 416"/>
                <a:gd name="T78" fmla="*/ 229 w 478"/>
                <a:gd name="T79" fmla="*/ 398 h 416"/>
                <a:gd name="T80" fmla="*/ 249 w 478"/>
                <a:gd name="T81" fmla="*/ 387 h 416"/>
                <a:gd name="T82" fmla="*/ 264 w 478"/>
                <a:gd name="T83" fmla="*/ 390 h 416"/>
                <a:gd name="T84" fmla="*/ 280 w 478"/>
                <a:gd name="T85" fmla="*/ 398 h 416"/>
                <a:gd name="T86" fmla="*/ 303 w 478"/>
                <a:gd name="T87" fmla="*/ 394 h 416"/>
                <a:gd name="T88" fmla="*/ 318 w 478"/>
                <a:gd name="T89" fmla="*/ 399 h 416"/>
                <a:gd name="T90" fmla="*/ 338 w 478"/>
                <a:gd name="T91" fmla="*/ 399 h 416"/>
                <a:gd name="T92" fmla="*/ 359 w 478"/>
                <a:gd name="T93" fmla="*/ 410 h 416"/>
                <a:gd name="T94" fmla="*/ 372 w 478"/>
                <a:gd name="T95" fmla="*/ 410 h 416"/>
                <a:gd name="T96" fmla="*/ 372 w 478"/>
                <a:gd name="T97" fmla="*/ 398 h 416"/>
                <a:gd name="T98" fmla="*/ 370 w 478"/>
                <a:gd name="T99" fmla="*/ 389 h 416"/>
                <a:gd name="T100" fmla="*/ 374 w 478"/>
                <a:gd name="T101" fmla="*/ 376 h 416"/>
                <a:gd name="T102" fmla="*/ 379 w 478"/>
                <a:gd name="T103" fmla="*/ 365 h 416"/>
                <a:gd name="T104" fmla="*/ 386 w 478"/>
                <a:gd name="T105" fmla="*/ 356 h 416"/>
                <a:gd name="T106" fmla="*/ 401 w 478"/>
                <a:gd name="T107" fmla="*/ 349 h 416"/>
                <a:gd name="T108" fmla="*/ 426 w 478"/>
                <a:gd name="T109" fmla="*/ 334 h 416"/>
                <a:gd name="T110" fmla="*/ 421 w 478"/>
                <a:gd name="T111" fmla="*/ 314 h 416"/>
                <a:gd name="T112" fmla="*/ 421 w 478"/>
                <a:gd name="T113" fmla="*/ 295 h 416"/>
                <a:gd name="T114" fmla="*/ 408 w 478"/>
                <a:gd name="T115" fmla="*/ 266 h 416"/>
                <a:gd name="T116" fmla="*/ 430 w 478"/>
                <a:gd name="T117" fmla="*/ 257 h 416"/>
                <a:gd name="T118" fmla="*/ 453 w 478"/>
                <a:gd name="T119" fmla="*/ 264 h 416"/>
                <a:gd name="T120" fmla="*/ 464 w 478"/>
                <a:gd name="T121" fmla="*/ 248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78" h="416">
                  <a:moveTo>
                    <a:pt x="478" y="237"/>
                  </a:moveTo>
                  <a:lnTo>
                    <a:pt x="477" y="235"/>
                  </a:lnTo>
                  <a:lnTo>
                    <a:pt x="477" y="235"/>
                  </a:lnTo>
                  <a:lnTo>
                    <a:pt x="475" y="235"/>
                  </a:lnTo>
                  <a:lnTo>
                    <a:pt x="475" y="235"/>
                  </a:lnTo>
                  <a:lnTo>
                    <a:pt x="475" y="233"/>
                  </a:lnTo>
                  <a:lnTo>
                    <a:pt x="475" y="233"/>
                  </a:lnTo>
                  <a:lnTo>
                    <a:pt x="475" y="231"/>
                  </a:lnTo>
                  <a:lnTo>
                    <a:pt x="475" y="231"/>
                  </a:lnTo>
                  <a:lnTo>
                    <a:pt x="473" y="231"/>
                  </a:lnTo>
                  <a:lnTo>
                    <a:pt x="473" y="231"/>
                  </a:lnTo>
                  <a:lnTo>
                    <a:pt x="471" y="231"/>
                  </a:lnTo>
                  <a:lnTo>
                    <a:pt x="471" y="233"/>
                  </a:lnTo>
                  <a:lnTo>
                    <a:pt x="471" y="231"/>
                  </a:lnTo>
                  <a:lnTo>
                    <a:pt x="471" y="231"/>
                  </a:lnTo>
                  <a:lnTo>
                    <a:pt x="471" y="231"/>
                  </a:lnTo>
                  <a:lnTo>
                    <a:pt x="469" y="230"/>
                  </a:lnTo>
                  <a:lnTo>
                    <a:pt x="469" y="230"/>
                  </a:lnTo>
                  <a:lnTo>
                    <a:pt x="466" y="228"/>
                  </a:lnTo>
                  <a:lnTo>
                    <a:pt x="464" y="228"/>
                  </a:lnTo>
                  <a:lnTo>
                    <a:pt x="464" y="226"/>
                  </a:lnTo>
                  <a:lnTo>
                    <a:pt x="462" y="224"/>
                  </a:lnTo>
                  <a:lnTo>
                    <a:pt x="462" y="222"/>
                  </a:lnTo>
                  <a:lnTo>
                    <a:pt x="462" y="221"/>
                  </a:lnTo>
                  <a:lnTo>
                    <a:pt x="462" y="219"/>
                  </a:lnTo>
                  <a:lnTo>
                    <a:pt x="462" y="219"/>
                  </a:lnTo>
                  <a:lnTo>
                    <a:pt x="466" y="217"/>
                  </a:lnTo>
                  <a:lnTo>
                    <a:pt x="466" y="217"/>
                  </a:lnTo>
                  <a:lnTo>
                    <a:pt x="466" y="217"/>
                  </a:lnTo>
                  <a:lnTo>
                    <a:pt x="466" y="215"/>
                  </a:lnTo>
                  <a:lnTo>
                    <a:pt x="466" y="215"/>
                  </a:lnTo>
                  <a:lnTo>
                    <a:pt x="466" y="213"/>
                  </a:lnTo>
                  <a:lnTo>
                    <a:pt x="464" y="213"/>
                  </a:lnTo>
                  <a:lnTo>
                    <a:pt x="464" y="213"/>
                  </a:lnTo>
                  <a:lnTo>
                    <a:pt x="460" y="213"/>
                  </a:lnTo>
                  <a:lnTo>
                    <a:pt x="460" y="213"/>
                  </a:lnTo>
                  <a:lnTo>
                    <a:pt x="459" y="210"/>
                  </a:lnTo>
                  <a:lnTo>
                    <a:pt x="457" y="210"/>
                  </a:lnTo>
                  <a:lnTo>
                    <a:pt x="450" y="208"/>
                  </a:lnTo>
                  <a:lnTo>
                    <a:pt x="448" y="204"/>
                  </a:lnTo>
                  <a:lnTo>
                    <a:pt x="446" y="204"/>
                  </a:lnTo>
                  <a:lnTo>
                    <a:pt x="435" y="208"/>
                  </a:lnTo>
                  <a:lnTo>
                    <a:pt x="431" y="206"/>
                  </a:lnTo>
                  <a:lnTo>
                    <a:pt x="430" y="206"/>
                  </a:lnTo>
                  <a:lnTo>
                    <a:pt x="430" y="204"/>
                  </a:lnTo>
                  <a:lnTo>
                    <a:pt x="431" y="201"/>
                  </a:lnTo>
                  <a:lnTo>
                    <a:pt x="433" y="199"/>
                  </a:lnTo>
                  <a:lnTo>
                    <a:pt x="433" y="193"/>
                  </a:lnTo>
                  <a:lnTo>
                    <a:pt x="433" y="192"/>
                  </a:lnTo>
                  <a:lnTo>
                    <a:pt x="433" y="192"/>
                  </a:lnTo>
                  <a:lnTo>
                    <a:pt x="433" y="190"/>
                  </a:lnTo>
                  <a:lnTo>
                    <a:pt x="433" y="190"/>
                  </a:lnTo>
                  <a:lnTo>
                    <a:pt x="435" y="190"/>
                  </a:lnTo>
                  <a:lnTo>
                    <a:pt x="433" y="184"/>
                  </a:lnTo>
                  <a:lnTo>
                    <a:pt x="433" y="184"/>
                  </a:lnTo>
                  <a:lnTo>
                    <a:pt x="433" y="184"/>
                  </a:lnTo>
                  <a:lnTo>
                    <a:pt x="433" y="184"/>
                  </a:lnTo>
                  <a:lnTo>
                    <a:pt x="433" y="184"/>
                  </a:lnTo>
                  <a:lnTo>
                    <a:pt x="431" y="184"/>
                  </a:lnTo>
                  <a:lnTo>
                    <a:pt x="431" y="184"/>
                  </a:lnTo>
                  <a:lnTo>
                    <a:pt x="430" y="184"/>
                  </a:lnTo>
                  <a:lnTo>
                    <a:pt x="430" y="183"/>
                  </a:lnTo>
                  <a:lnTo>
                    <a:pt x="430" y="181"/>
                  </a:lnTo>
                  <a:lnTo>
                    <a:pt x="430" y="181"/>
                  </a:lnTo>
                  <a:lnTo>
                    <a:pt x="428" y="181"/>
                  </a:lnTo>
                  <a:lnTo>
                    <a:pt x="428" y="181"/>
                  </a:lnTo>
                  <a:lnTo>
                    <a:pt x="426" y="181"/>
                  </a:lnTo>
                  <a:lnTo>
                    <a:pt x="421" y="177"/>
                  </a:lnTo>
                  <a:lnTo>
                    <a:pt x="419" y="177"/>
                  </a:lnTo>
                  <a:lnTo>
                    <a:pt x="417" y="177"/>
                  </a:lnTo>
                  <a:lnTo>
                    <a:pt x="415" y="175"/>
                  </a:lnTo>
                  <a:lnTo>
                    <a:pt x="408" y="170"/>
                  </a:lnTo>
                  <a:lnTo>
                    <a:pt x="408" y="168"/>
                  </a:lnTo>
                  <a:lnTo>
                    <a:pt x="406" y="166"/>
                  </a:lnTo>
                  <a:lnTo>
                    <a:pt x="406" y="161"/>
                  </a:lnTo>
                  <a:lnTo>
                    <a:pt x="406" y="159"/>
                  </a:lnTo>
                  <a:lnTo>
                    <a:pt x="406" y="159"/>
                  </a:lnTo>
                  <a:lnTo>
                    <a:pt x="404" y="157"/>
                  </a:lnTo>
                  <a:lnTo>
                    <a:pt x="404" y="157"/>
                  </a:lnTo>
                  <a:lnTo>
                    <a:pt x="403" y="152"/>
                  </a:lnTo>
                  <a:lnTo>
                    <a:pt x="403" y="150"/>
                  </a:lnTo>
                  <a:lnTo>
                    <a:pt x="401" y="150"/>
                  </a:lnTo>
                  <a:lnTo>
                    <a:pt x="401" y="150"/>
                  </a:lnTo>
                  <a:lnTo>
                    <a:pt x="401" y="148"/>
                  </a:lnTo>
                  <a:lnTo>
                    <a:pt x="397" y="148"/>
                  </a:lnTo>
                  <a:lnTo>
                    <a:pt x="395" y="146"/>
                  </a:lnTo>
                  <a:lnTo>
                    <a:pt x="397" y="143"/>
                  </a:lnTo>
                  <a:lnTo>
                    <a:pt x="399" y="139"/>
                  </a:lnTo>
                  <a:lnTo>
                    <a:pt x="401" y="136"/>
                  </a:lnTo>
                  <a:lnTo>
                    <a:pt x="399" y="134"/>
                  </a:lnTo>
                  <a:lnTo>
                    <a:pt x="397" y="132"/>
                  </a:lnTo>
                  <a:lnTo>
                    <a:pt x="394" y="130"/>
                  </a:lnTo>
                  <a:lnTo>
                    <a:pt x="392" y="132"/>
                  </a:lnTo>
                  <a:lnTo>
                    <a:pt x="392" y="130"/>
                  </a:lnTo>
                  <a:lnTo>
                    <a:pt x="392" y="128"/>
                  </a:lnTo>
                  <a:lnTo>
                    <a:pt x="383" y="123"/>
                  </a:lnTo>
                  <a:lnTo>
                    <a:pt x="381" y="121"/>
                  </a:lnTo>
                  <a:lnTo>
                    <a:pt x="381" y="121"/>
                  </a:lnTo>
                  <a:lnTo>
                    <a:pt x="381" y="119"/>
                  </a:lnTo>
                  <a:lnTo>
                    <a:pt x="381" y="118"/>
                  </a:lnTo>
                  <a:lnTo>
                    <a:pt x="381" y="116"/>
                  </a:lnTo>
                  <a:lnTo>
                    <a:pt x="383" y="114"/>
                  </a:lnTo>
                  <a:lnTo>
                    <a:pt x="383" y="114"/>
                  </a:lnTo>
                  <a:lnTo>
                    <a:pt x="383" y="110"/>
                  </a:lnTo>
                  <a:lnTo>
                    <a:pt x="383" y="110"/>
                  </a:lnTo>
                  <a:lnTo>
                    <a:pt x="383" y="109"/>
                  </a:lnTo>
                  <a:lnTo>
                    <a:pt x="385" y="109"/>
                  </a:lnTo>
                  <a:lnTo>
                    <a:pt x="386" y="107"/>
                  </a:lnTo>
                  <a:lnTo>
                    <a:pt x="388" y="107"/>
                  </a:lnTo>
                  <a:lnTo>
                    <a:pt x="388" y="105"/>
                  </a:lnTo>
                  <a:lnTo>
                    <a:pt x="388" y="103"/>
                  </a:lnTo>
                  <a:lnTo>
                    <a:pt x="388" y="103"/>
                  </a:lnTo>
                  <a:lnTo>
                    <a:pt x="388" y="101"/>
                  </a:lnTo>
                  <a:lnTo>
                    <a:pt x="388" y="101"/>
                  </a:lnTo>
                  <a:lnTo>
                    <a:pt x="388" y="101"/>
                  </a:lnTo>
                  <a:lnTo>
                    <a:pt x="392" y="101"/>
                  </a:lnTo>
                  <a:lnTo>
                    <a:pt x="392" y="101"/>
                  </a:lnTo>
                  <a:lnTo>
                    <a:pt x="392" y="100"/>
                  </a:lnTo>
                  <a:lnTo>
                    <a:pt x="392" y="98"/>
                  </a:lnTo>
                  <a:lnTo>
                    <a:pt x="392" y="96"/>
                  </a:lnTo>
                  <a:lnTo>
                    <a:pt x="390" y="94"/>
                  </a:lnTo>
                  <a:lnTo>
                    <a:pt x="390" y="94"/>
                  </a:lnTo>
                  <a:lnTo>
                    <a:pt x="390" y="94"/>
                  </a:lnTo>
                  <a:lnTo>
                    <a:pt x="392" y="92"/>
                  </a:lnTo>
                  <a:lnTo>
                    <a:pt x="392" y="92"/>
                  </a:lnTo>
                  <a:lnTo>
                    <a:pt x="392" y="90"/>
                  </a:lnTo>
                  <a:lnTo>
                    <a:pt x="392" y="90"/>
                  </a:lnTo>
                  <a:lnTo>
                    <a:pt x="390" y="90"/>
                  </a:lnTo>
                  <a:lnTo>
                    <a:pt x="390" y="90"/>
                  </a:lnTo>
                  <a:lnTo>
                    <a:pt x="390" y="90"/>
                  </a:lnTo>
                  <a:lnTo>
                    <a:pt x="390" y="90"/>
                  </a:lnTo>
                  <a:lnTo>
                    <a:pt x="390" y="90"/>
                  </a:lnTo>
                  <a:lnTo>
                    <a:pt x="390" y="89"/>
                  </a:lnTo>
                  <a:lnTo>
                    <a:pt x="390" y="89"/>
                  </a:lnTo>
                  <a:lnTo>
                    <a:pt x="390" y="87"/>
                  </a:lnTo>
                  <a:lnTo>
                    <a:pt x="386" y="85"/>
                  </a:lnTo>
                  <a:lnTo>
                    <a:pt x="386" y="85"/>
                  </a:lnTo>
                  <a:lnTo>
                    <a:pt x="386" y="81"/>
                  </a:lnTo>
                  <a:lnTo>
                    <a:pt x="385" y="81"/>
                  </a:lnTo>
                  <a:lnTo>
                    <a:pt x="383" y="80"/>
                  </a:lnTo>
                  <a:lnTo>
                    <a:pt x="383" y="80"/>
                  </a:lnTo>
                  <a:lnTo>
                    <a:pt x="381" y="78"/>
                  </a:lnTo>
                  <a:lnTo>
                    <a:pt x="383" y="76"/>
                  </a:lnTo>
                  <a:lnTo>
                    <a:pt x="383" y="74"/>
                  </a:lnTo>
                  <a:lnTo>
                    <a:pt x="385" y="72"/>
                  </a:lnTo>
                  <a:lnTo>
                    <a:pt x="388" y="71"/>
                  </a:lnTo>
                  <a:lnTo>
                    <a:pt x="388" y="69"/>
                  </a:lnTo>
                  <a:lnTo>
                    <a:pt x="388" y="67"/>
                  </a:lnTo>
                  <a:lnTo>
                    <a:pt x="388" y="65"/>
                  </a:lnTo>
                  <a:lnTo>
                    <a:pt x="386" y="65"/>
                  </a:lnTo>
                  <a:lnTo>
                    <a:pt x="386" y="63"/>
                  </a:lnTo>
                  <a:lnTo>
                    <a:pt x="386" y="62"/>
                  </a:lnTo>
                  <a:lnTo>
                    <a:pt x="388" y="62"/>
                  </a:lnTo>
                  <a:lnTo>
                    <a:pt x="388" y="60"/>
                  </a:lnTo>
                  <a:lnTo>
                    <a:pt x="388" y="60"/>
                  </a:lnTo>
                  <a:lnTo>
                    <a:pt x="386" y="60"/>
                  </a:lnTo>
                  <a:lnTo>
                    <a:pt x="388" y="56"/>
                  </a:lnTo>
                  <a:lnTo>
                    <a:pt x="388" y="53"/>
                  </a:lnTo>
                  <a:lnTo>
                    <a:pt x="388" y="53"/>
                  </a:lnTo>
                  <a:lnTo>
                    <a:pt x="386" y="51"/>
                  </a:lnTo>
                  <a:lnTo>
                    <a:pt x="385" y="49"/>
                  </a:lnTo>
                  <a:lnTo>
                    <a:pt x="383" y="51"/>
                  </a:lnTo>
                  <a:lnTo>
                    <a:pt x="381" y="51"/>
                  </a:lnTo>
                  <a:lnTo>
                    <a:pt x="379" y="51"/>
                  </a:lnTo>
                  <a:lnTo>
                    <a:pt x="377" y="47"/>
                  </a:lnTo>
                  <a:lnTo>
                    <a:pt x="377" y="47"/>
                  </a:lnTo>
                  <a:lnTo>
                    <a:pt x="377" y="45"/>
                  </a:lnTo>
                  <a:lnTo>
                    <a:pt x="376" y="45"/>
                  </a:lnTo>
                  <a:lnTo>
                    <a:pt x="374" y="45"/>
                  </a:lnTo>
                  <a:lnTo>
                    <a:pt x="374" y="45"/>
                  </a:lnTo>
                  <a:lnTo>
                    <a:pt x="372" y="44"/>
                  </a:lnTo>
                  <a:lnTo>
                    <a:pt x="372" y="44"/>
                  </a:lnTo>
                  <a:lnTo>
                    <a:pt x="372" y="42"/>
                  </a:lnTo>
                  <a:lnTo>
                    <a:pt x="372" y="42"/>
                  </a:lnTo>
                  <a:lnTo>
                    <a:pt x="372" y="40"/>
                  </a:lnTo>
                  <a:lnTo>
                    <a:pt x="372" y="40"/>
                  </a:lnTo>
                  <a:lnTo>
                    <a:pt x="372" y="40"/>
                  </a:lnTo>
                  <a:lnTo>
                    <a:pt x="370" y="38"/>
                  </a:lnTo>
                  <a:lnTo>
                    <a:pt x="366" y="36"/>
                  </a:lnTo>
                  <a:lnTo>
                    <a:pt x="365" y="36"/>
                  </a:lnTo>
                  <a:lnTo>
                    <a:pt x="366" y="34"/>
                  </a:lnTo>
                  <a:lnTo>
                    <a:pt x="366" y="34"/>
                  </a:lnTo>
                  <a:lnTo>
                    <a:pt x="366" y="33"/>
                  </a:lnTo>
                  <a:lnTo>
                    <a:pt x="365" y="33"/>
                  </a:lnTo>
                  <a:lnTo>
                    <a:pt x="356" y="29"/>
                  </a:lnTo>
                  <a:lnTo>
                    <a:pt x="354" y="29"/>
                  </a:lnTo>
                  <a:lnTo>
                    <a:pt x="352" y="27"/>
                  </a:lnTo>
                  <a:lnTo>
                    <a:pt x="352" y="27"/>
                  </a:lnTo>
                  <a:lnTo>
                    <a:pt x="350" y="27"/>
                  </a:lnTo>
                  <a:lnTo>
                    <a:pt x="348" y="29"/>
                  </a:lnTo>
                  <a:lnTo>
                    <a:pt x="347" y="31"/>
                  </a:lnTo>
                  <a:lnTo>
                    <a:pt x="341" y="29"/>
                  </a:lnTo>
                  <a:lnTo>
                    <a:pt x="339" y="27"/>
                  </a:lnTo>
                  <a:lnTo>
                    <a:pt x="338" y="29"/>
                  </a:lnTo>
                  <a:lnTo>
                    <a:pt x="336" y="29"/>
                  </a:lnTo>
                  <a:lnTo>
                    <a:pt x="334" y="31"/>
                  </a:lnTo>
                  <a:lnTo>
                    <a:pt x="332" y="34"/>
                  </a:lnTo>
                  <a:lnTo>
                    <a:pt x="330" y="36"/>
                  </a:lnTo>
                  <a:lnTo>
                    <a:pt x="327" y="34"/>
                  </a:lnTo>
                  <a:lnTo>
                    <a:pt x="327" y="34"/>
                  </a:lnTo>
                  <a:lnTo>
                    <a:pt x="321" y="38"/>
                  </a:lnTo>
                  <a:lnTo>
                    <a:pt x="318" y="42"/>
                  </a:lnTo>
                  <a:lnTo>
                    <a:pt x="316" y="44"/>
                  </a:lnTo>
                  <a:lnTo>
                    <a:pt x="316" y="42"/>
                  </a:lnTo>
                  <a:lnTo>
                    <a:pt x="312" y="38"/>
                  </a:lnTo>
                  <a:lnTo>
                    <a:pt x="310" y="36"/>
                  </a:lnTo>
                  <a:lnTo>
                    <a:pt x="309" y="34"/>
                  </a:lnTo>
                  <a:lnTo>
                    <a:pt x="309" y="33"/>
                  </a:lnTo>
                  <a:lnTo>
                    <a:pt x="309" y="33"/>
                  </a:lnTo>
                  <a:lnTo>
                    <a:pt x="310" y="29"/>
                  </a:lnTo>
                  <a:lnTo>
                    <a:pt x="310" y="29"/>
                  </a:lnTo>
                  <a:lnTo>
                    <a:pt x="310" y="25"/>
                  </a:lnTo>
                  <a:lnTo>
                    <a:pt x="310" y="25"/>
                  </a:lnTo>
                  <a:lnTo>
                    <a:pt x="312" y="24"/>
                  </a:lnTo>
                  <a:lnTo>
                    <a:pt x="312" y="24"/>
                  </a:lnTo>
                  <a:lnTo>
                    <a:pt x="312" y="24"/>
                  </a:lnTo>
                  <a:lnTo>
                    <a:pt x="312" y="24"/>
                  </a:lnTo>
                  <a:lnTo>
                    <a:pt x="314" y="24"/>
                  </a:lnTo>
                  <a:lnTo>
                    <a:pt x="314" y="24"/>
                  </a:lnTo>
                  <a:lnTo>
                    <a:pt x="314" y="24"/>
                  </a:lnTo>
                  <a:lnTo>
                    <a:pt x="314" y="24"/>
                  </a:lnTo>
                  <a:lnTo>
                    <a:pt x="314" y="22"/>
                  </a:lnTo>
                  <a:lnTo>
                    <a:pt x="314" y="22"/>
                  </a:lnTo>
                  <a:lnTo>
                    <a:pt x="312" y="20"/>
                  </a:lnTo>
                  <a:lnTo>
                    <a:pt x="312" y="20"/>
                  </a:lnTo>
                  <a:lnTo>
                    <a:pt x="310" y="18"/>
                  </a:lnTo>
                  <a:lnTo>
                    <a:pt x="303" y="16"/>
                  </a:lnTo>
                  <a:lnTo>
                    <a:pt x="301" y="15"/>
                  </a:lnTo>
                  <a:lnTo>
                    <a:pt x="300" y="13"/>
                  </a:lnTo>
                  <a:lnTo>
                    <a:pt x="296" y="13"/>
                  </a:lnTo>
                  <a:lnTo>
                    <a:pt x="294" y="13"/>
                  </a:lnTo>
                  <a:lnTo>
                    <a:pt x="291" y="13"/>
                  </a:lnTo>
                  <a:lnTo>
                    <a:pt x="289" y="15"/>
                  </a:lnTo>
                  <a:lnTo>
                    <a:pt x="289" y="15"/>
                  </a:lnTo>
                  <a:lnTo>
                    <a:pt x="289" y="15"/>
                  </a:lnTo>
                  <a:lnTo>
                    <a:pt x="289" y="15"/>
                  </a:lnTo>
                  <a:lnTo>
                    <a:pt x="285" y="16"/>
                  </a:lnTo>
                  <a:lnTo>
                    <a:pt x="283" y="18"/>
                  </a:lnTo>
                  <a:lnTo>
                    <a:pt x="283" y="20"/>
                  </a:lnTo>
                  <a:lnTo>
                    <a:pt x="282" y="20"/>
                  </a:lnTo>
                  <a:lnTo>
                    <a:pt x="278" y="20"/>
                  </a:lnTo>
                  <a:lnTo>
                    <a:pt x="278" y="18"/>
                  </a:lnTo>
                  <a:lnTo>
                    <a:pt x="276" y="16"/>
                  </a:lnTo>
                  <a:lnTo>
                    <a:pt x="276" y="15"/>
                  </a:lnTo>
                  <a:lnTo>
                    <a:pt x="276" y="13"/>
                  </a:lnTo>
                  <a:lnTo>
                    <a:pt x="276" y="11"/>
                  </a:lnTo>
                  <a:lnTo>
                    <a:pt x="274" y="9"/>
                  </a:lnTo>
                  <a:lnTo>
                    <a:pt x="273" y="7"/>
                  </a:lnTo>
                  <a:lnTo>
                    <a:pt x="273" y="7"/>
                  </a:lnTo>
                  <a:lnTo>
                    <a:pt x="271" y="6"/>
                  </a:lnTo>
                  <a:lnTo>
                    <a:pt x="269" y="6"/>
                  </a:lnTo>
                  <a:lnTo>
                    <a:pt x="262" y="7"/>
                  </a:lnTo>
                  <a:lnTo>
                    <a:pt x="260" y="7"/>
                  </a:lnTo>
                  <a:lnTo>
                    <a:pt x="258" y="9"/>
                  </a:lnTo>
                  <a:lnTo>
                    <a:pt x="258" y="11"/>
                  </a:lnTo>
                  <a:lnTo>
                    <a:pt x="256" y="11"/>
                  </a:lnTo>
                  <a:lnTo>
                    <a:pt x="255" y="9"/>
                  </a:lnTo>
                  <a:lnTo>
                    <a:pt x="255" y="7"/>
                  </a:lnTo>
                  <a:lnTo>
                    <a:pt x="251" y="4"/>
                  </a:lnTo>
                  <a:lnTo>
                    <a:pt x="249" y="2"/>
                  </a:lnTo>
                  <a:lnTo>
                    <a:pt x="247" y="0"/>
                  </a:lnTo>
                  <a:lnTo>
                    <a:pt x="245" y="2"/>
                  </a:lnTo>
                  <a:lnTo>
                    <a:pt x="244" y="2"/>
                  </a:lnTo>
                  <a:lnTo>
                    <a:pt x="244" y="4"/>
                  </a:lnTo>
                  <a:lnTo>
                    <a:pt x="240" y="4"/>
                  </a:lnTo>
                  <a:lnTo>
                    <a:pt x="238" y="4"/>
                  </a:lnTo>
                  <a:lnTo>
                    <a:pt x="238" y="6"/>
                  </a:lnTo>
                  <a:lnTo>
                    <a:pt x="238" y="6"/>
                  </a:lnTo>
                  <a:lnTo>
                    <a:pt x="236" y="7"/>
                  </a:lnTo>
                  <a:lnTo>
                    <a:pt x="236" y="7"/>
                  </a:lnTo>
                  <a:lnTo>
                    <a:pt x="236" y="9"/>
                  </a:lnTo>
                  <a:lnTo>
                    <a:pt x="233" y="11"/>
                  </a:lnTo>
                  <a:lnTo>
                    <a:pt x="231" y="13"/>
                  </a:lnTo>
                  <a:lnTo>
                    <a:pt x="231" y="15"/>
                  </a:lnTo>
                  <a:lnTo>
                    <a:pt x="229" y="18"/>
                  </a:lnTo>
                  <a:lnTo>
                    <a:pt x="224" y="22"/>
                  </a:lnTo>
                  <a:lnTo>
                    <a:pt x="222" y="25"/>
                  </a:lnTo>
                  <a:lnTo>
                    <a:pt x="222" y="29"/>
                  </a:lnTo>
                  <a:lnTo>
                    <a:pt x="222" y="31"/>
                  </a:lnTo>
                  <a:lnTo>
                    <a:pt x="222" y="33"/>
                  </a:lnTo>
                  <a:lnTo>
                    <a:pt x="220" y="33"/>
                  </a:lnTo>
                  <a:lnTo>
                    <a:pt x="213" y="33"/>
                  </a:lnTo>
                  <a:lnTo>
                    <a:pt x="213" y="33"/>
                  </a:lnTo>
                  <a:lnTo>
                    <a:pt x="211" y="31"/>
                  </a:lnTo>
                  <a:lnTo>
                    <a:pt x="209" y="29"/>
                  </a:lnTo>
                  <a:lnTo>
                    <a:pt x="208" y="31"/>
                  </a:lnTo>
                  <a:lnTo>
                    <a:pt x="206" y="33"/>
                  </a:lnTo>
                  <a:lnTo>
                    <a:pt x="206" y="33"/>
                  </a:lnTo>
                  <a:lnTo>
                    <a:pt x="204" y="33"/>
                  </a:lnTo>
                  <a:lnTo>
                    <a:pt x="200" y="31"/>
                  </a:lnTo>
                  <a:lnTo>
                    <a:pt x="199" y="29"/>
                  </a:lnTo>
                  <a:lnTo>
                    <a:pt x="197" y="29"/>
                  </a:lnTo>
                  <a:lnTo>
                    <a:pt x="191" y="29"/>
                  </a:lnTo>
                  <a:lnTo>
                    <a:pt x="191" y="31"/>
                  </a:lnTo>
                  <a:lnTo>
                    <a:pt x="190" y="31"/>
                  </a:lnTo>
                  <a:lnTo>
                    <a:pt x="188" y="34"/>
                  </a:lnTo>
                  <a:lnTo>
                    <a:pt x="184" y="40"/>
                  </a:lnTo>
                  <a:lnTo>
                    <a:pt x="182" y="40"/>
                  </a:lnTo>
                  <a:lnTo>
                    <a:pt x="179" y="44"/>
                  </a:lnTo>
                  <a:lnTo>
                    <a:pt x="179" y="44"/>
                  </a:lnTo>
                  <a:lnTo>
                    <a:pt x="175" y="42"/>
                  </a:lnTo>
                  <a:lnTo>
                    <a:pt x="173" y="42"/>
                  </a:lnTo>
                  <a:lnTo>
                    <a:pt x="173" y="42"/>
                  </a:lnTo>
                  <a:lnTo>
                    <a:pt x="171" y="44"/>
                  </a:lnTo>
                  <a:lnTo>
                    <a:pt x="171" y="47"/>
                  </a:lnTo>
                  <a:lnTo>
                    <a:pt x="171" y="49"/>
                  </a:lnTo>
                  <a:lnTo>
                    <a:pt x="171" y="51"/>
                  </a:lnTo>
                  <a:lnTo>
                    <a:pt x="171" y="53"/>
                  </a:lnTo>
                  <a:lnTo>
                    <a:pt x="171" y="54"/>
                  </a:lnTo>
                  <a:lnTo>
                    <a:pt x="170" y="56"/>
                  </a:lnTo>
                  <a:lnTo>
                    <a:pt x="168" y="58"/>
                  </a:lnTo>
                  <a:lnTo>
                    <a:pt x="168" y="60"/>
                  </a:lnTo>
                  <a:lnTo>
                    <a:pt x="170" y="62"/>
                  </a:lnTo>
                  <a:lnTo>
                    <a:pt x="170" y="62"/>
                  </a:lnTo>
                  <a:lnTo>
                    <a:pt x="168" y="63"/>
                  </a:lnTo>
                  <a:lnTo>
                    <a:pt x="166" y="65"/>
                  </a:lnTo>
                  <a:lnTo>
                    <a:pt x="166" y="69"/>
                  </a:lnTo>
                  <a:lnTo>
                    <a:pt x="166" y="69"/>
                  </a:lnTo>
                  <a:lnTo>
                    <a:pt x="164" y="72"/>
                  </a:lnTo>
                  <a:lnTo>
                    <a:pt x="164" y="72"/>
                  </a:lnTo>
                  <a:lnTo>
                    <a:pt x="164" y="74"/>
                  </a:lnTo>
                  <a:lnTo>
                    <a:pt x="164" y="74"/>
                  </a:lnTo>
                  <a:lnTo>
                    <a:pt x="168" y="76"/>
                  </a:lnTo>
                  <a:lnTo>
                    <a:pt x="170" y="76"/>
                  </a:lnTo>
                  <a:lnTo>
                    <a:pt x="171" y="74"/>
                  </a:lnTo>
                  <a:lnTo>
                    <a:pt x="180" y="76"/>
                  </a:lnTo>
                  <a:lnTo>
                    <a:pt x="182" y="78"/>
                  </a:lnTo>
                  <a:lnTo>
                    <a:pt x="182" y="80"/>
                  </a:lnTo>
                  <a:lnTo>
                    <a:pt x="180" y="80"/>
                  </a:lnTo>
                  <a:lnTo>
                    <a:pt x="180" y="81"/>
                  </a:lnTo>
                  <a:lnTo>
                    <a:pt x="179" y="81"/>
                  </a:lnTo>
                  <a:lnTo>
                    <a:pt x="177" y="81"/>
                  </a:lnTo>
                  <a:lnTo>
                    <a:pt x="177" y="83"/>
                  </a:lnTo>
                  <a:lnTo>
                    <a:pt x="175" y="83"/>
                  </a:lnTo>
                  <a:lnTo>
                    <a:pt x="173" y="85"/>
                  </a:lnTo>
                  <a:lnTo>
                    <a:pt x="173" y="85"/>
                  </a:lnTo>
                  <a:lnTo>
                    <a:pt x="173" y="89"/>
                  </a:lnTo>
                  <a:lnTo>
                    <a:pt x="173" y="90"/>
                  </a:lnTo>
                  <a:lnTo>
                    <a:pt x="171" y="92"/>
                  </a:lnTo>
                  <a:lnTo>
                    <a:pt x="171" y="92"/>
                  </a:lnTo>
                  <a:lnTo>
                    <a:pt x="166" y="90"/>
                  </a:lnTo>
                  <a:lnTo>
                    <a:pt x="164" y="90"/>
                  </a:lnTo>
                  <a:lnTo>
                    <a:pt x="164" y="90"/>
                  </a:lnTo>
                  <a:lnTo>
                    <a:pt x="164" y="90"/>
                  </a:lnTo>
                  <a:lnTo>
                    <a:pt x="164" y="92"/>
                  </a:lnTo>
                  <a:lnTo>
                    <a:pt x="162" y="92"/>
                  </a:lnTo>
                  <a:lnTo>
                    <a:pt x="162" y="92"/>
                  </a:lnTo>
                  <a:lnTo>
                    <a:pt x="157" y="90"/>
                  </a:lnTo>
                  <a:lnTo>
                    <a:pt x="155" y="90"/>
                  </a:lnTo>
                  <a:lnTo>
                    <a:pt x="153" y="92"/>
                  </a:lnTo>
                  <a:lnTo>
                    <a:pt x="153" y="94"/>
                  </a:lnTo>
                  <a:lnTo>
                    <a:pt x="153" y="96"/>
                  </a:lnTo>
                  <a:lnTo>
                    <a:pt x="153" y="98"/>
                  </a:lnTo>
                  <a:lnTo>
                    <a:pt x="153" y="98"/>
                  </a:lnTo>
                  <a:lnTo>
                    <a:pt x="152" y="101"/>
                  </a:lnTo>
                  <a:lnTo>
                    <a:pt x="150" y="103"/>
                  </a:lnTo>
                  <a:lnTo>
                    <a:pt x="150" y="105"/>
                  </a:lnTo>
                  <a:lnTo>
                    <a:pt x="148" y="105"/>
                  </a:lnTo>
                  <a:lnTo>
                    <a:pt x="146" y="107"/>
                  </a:lnTo>
                  <a:lnTo>
                    <a:pt x="141" y="109"/>
                  </a:lnTo>
                  <a:lnTo>
                    <a:pt x="141" y="109"/>
                  </a:lnTo>
                  <a:lnTo>
                    <a:pt x="139" y="107"/>
                  </a:lnTo>
                  <a:lnTo>
                    <a:pt x="137" y="107"/>
                  </a:lnTo>
                  <a:lnTo>
                    <a:pt x="135" y="109"/>
                  </a:lnTo>
                  <a:lnTo>
                    <a:pt x="135" y="109"/>
                  </a:lnTo>
                  <a:lnTo>
                    <a:pt x="135" y="109"/>
                  </a:lnTo>
                  <a:lnTo>
                    <a:pt x="135" y="110"/>
                  </a:lnTo>
                  <a:lnTo>
                    <a:pt x="134" y="110"/>
                  </a:lnTo>
                  <a:lnTo>
                    <a:pt x="134" y="112"/>
                  </a:lnTo>
                  <a:lnTo>
                    <a:pt x="132" y="112"/>
                  </a:lnTo>
                  <a:lnTo>
                    <a:pt x="132" y="114"/>
                  </a:lnTo>
                  <a:lnTo>
                    <a:pt x="130" y="116"/>
                  </a:lnTo>
                  <a:lnTo>
                    <a:pt x="130" y="116"/>
                  </a:lnTo>
                  <a:lnTo>
                    <a:pt x="132" y="118"/>
                  </a:lnTo>
                  <a:lnTo>
                    <a:pt x="132" y="119"/>
                  </a:lnTo>
                  <a:lnTo>
                    <a:pt x="130" y="119"/>
                  </a:lnTo>
                  <a:lnTo>
                    <a:pt x="130" y="119"/>
                  </a:lnTo>
                  <a:lnTo>
                    <a:pt x="130" y="119"/>
                  </a:lnTo>
                  <a:lnTo>
                    <a:pt x="130" y="119"/>
                  </a:lnTo>
                  <a:lnTo>
                    <a:pt x="128" y="121"/>
                  </a:lnTo>
                  <a:lnTo>
                    <a:pt x="128" y="121"/>
                  </a:lnTo>
                  <a:lnTo>
                    <a:pt x="128" y="123"/>
                  </a:lnTo>
                  <a:lnTo>
                    <a:pt x="128" y="127"/>
                  </a:lnTo>
                  <a:lnTo>
                    <a:pt x="128" y="128"/>
                  </a:lnTo>
                  <a:lnTo>
                    <a:pt x="128" y="128"/>
                  </a:lnTo>
                  <a:lnTo>
                    <a:pt x="128" y="130"/>
                  </a:lnTo>
                  <a:lnTo>
                    <a:pt x="128" y="130"/>
                  </a:lnTo>
                  <a:lnTo>
                    <a:pt x="126" y="132"/>
                  </a:lnTo>
                  <a:lnTo>
                    <a:pt x="128" y="134"/>
                  </a:lnTo>
                  <a:lnTo>
                    <a:pt x="128" y="137"/>
                  </a:lnTo>
                  <a:lnTo>
                    <a:pt x="130" y="139"/>
                  </a:lnTo>
                  <a:lnTo>
                    <a:pt x="128" y="139"/>
                  </a:lnTo>
                  <a:lnTo>
                    <a:pt x="128" y="141"/>
                  </a:lnTo>
                  <a:lnTo>
                    <a:pt x="126" y="143"/>
                  </a:lnTo>
                  <a:lnTo>
                    <a:pt x="124" y="145"/>
                  </a:lnTo>
                  <a:lnTo>
                    <a:pt x="123" y="145"/>
                  </a:lnTo>
                  <a:lnTo>
                    <a:pt x="123" y="146"/>
                  </a:lnTo>
                  <a:lnTo>
                    <a:pt x="123" y="150"/>
                  </a:lnTo>
                  <a:lnTo>
                    <a:pt x="123" y="152"/>
                  </a:lnTo>
                  <a:lnTo>
                    <a:pt x="123" y="152"/>
                  </a:lnTo>
                  <a:lnTo>
                    <a:pt x="121" y="154"/>
                  </a:lnTo>
                  <a:lnTo>
                    <a:pt x="119" y="157"/>
                  </a:lnTo>
                  <a:lnTo>
                    <a:pt x="119" y="159"/>
                  </a:lnTo>
                  <a:lnTo>
                    <a:pt x="119" y="161"/>
                  </a:lnTo>
                  <a:lnTo>
                    <a:pt x="119" y="163"/>
                  </a:lnTo>
                  <a:lnTo>
                    <a:pt x="119" y="163"/>
                  </a:lnTo>
                  <a:lnTo>
                    <a:pt x="123" y="163"/>
                  </a:lnTo>
                  <a:lnTo>
                    <a:pt x="124" y="161"/>
                  </a:lnTo>
                  <a:lnTo>
                    <a:pt x="126" y="161"/>
                  </a:lnTo>
                  <a:lnTo>
                    <a:pt x="126" y="161"/>
                  </a:lnTo>
                  <a:lnTo>
                    <a:pt x="126" y="163"/>
                  </a:lnTo>
                  <a:lnTo>
                    <a:pt x="126" y="163"/>
                  </a:lnTo>
                  <a:lnTo>
                    <a:pt x="128" y="165"/>
                  </a:lnTo>
                  <a:lnTo>
                    <a:pt x="128" y="165"/>
                  </a:lnTo>
                  <a:lnTo>
                    <a:pt x="128" y="165"/>
                  </a:lnTo>
                  <a:lnTo>
                    <a:pt x="128" y="165"/>
                  </a:lnTo>
                  <a:lnTo>
                    <a:pt x="128" y="165"/>
                  </a:lnTo>
                  <a:lnTo>
                    <a:pt x="130" y="165"/>
                  </a:lnTo>
                  <a:lnTo>
                    <a:pt x="130" y="166"/>
                  </a:lnTo>
                  <a:lnTo>
                    <a:pt x="130" y="166"/>
                  </a:lnTo>
                  <a:lnTo>
                    <a:pt x="130" y="168"/>
                  </a:lnTo>
                  <a:lnTo>
                    <a:pt x="130" y="168"/>
                  </a:lnTo>
                  <a:lnTo>
                    <a:pt x="132" y="168"/>
                  </a:lnTo>
                  <a:lnTo>
                    <a:pt x="132" y="168"/>
                  </a:lnTo>
                  <a:lnTo>
                    <a:pt x="132" y="168"/>
                  </a:lnTo>
                  <a:lnTo>
                    <a:pt x="132" y="168"/>
                  </a:lnTo>
                  <a:lnTo>
                    <a:pt x="130" y="170"/>
                  </a:lnTo>
                  <a:lnTo>
                    <a:pt x="130" y="170"/>
                  </a:lnTo>
                  <a:lnTo>
                    <a:pt x="130" y="174"/>
                  </a:lnTo>
                  <a:lnTo>
                    <a:pt x="130" y="175"/>
                  </a:lnTo>
                  <a:lnTo>
                    <a:pt x="128" y="177"/>
                  </a:lnTo>
                  <a:lnTo>
                    <a:pt x="128" y="177"/>
                  </a:lnTo>
                  <a:lnTo>
                    <a:pt x="126" y="175"/>
                  </a:lnTo>
                  <a:lnTo>
                    <a:pt x="126" y="177"/>
                  </a:lnTo>
                  <a:lnTo>
                    <a:pt x="124" y="177"/>
                  </a:lnTo>
                  <a:lnTo>
                    <a:pt x="124" y="177"/>
                  </a:lnTo>
                  <a:lnTo>
                    <a:pt x="123" y="177"/>
                  </a:lnTo>
                  <a:lnTo>
                    <a:pt x="119" y="177"/>
                  </a:lnTo>
                  <a:lnTo>
                    <a:pt x="117" y="177"/>
                  </a:lnTo>
                  <a:lnTo>
                    <a:pt x="117" y="175"/>
                  </a:lnTo>
                  <a:lnTo>
                    <a:pt x="115" y="174"/>
                  </a:lnTo>
                  <a:lnTo>
                    <a:pt x="117" y="174"/>
                  </a:lnTo>
                  <a:lnTo>
                    <a:pt x="117" y="174"/>
                  </a:lnTo>
                  <a:lnTo>
                    <a:pt x="119" y="172"/>
                  </a:lnTo>
                  <a:lnTo>
                    <a:pt x="117" y="172"/>
                  </a:lnTo>
                  <a:lnTo>
                    <a:pt x="117" y="170"/>
                  </a:lnTo>
                  <a:lnTo>
                    <a:pt x="117" y="170"/>
                  </a:lnTo>
                  <a:lnTo>
                    <a:pt x="117" y="170"/>
                  </a:lnTo>
                  <a:lnTo>
                    <a:pt x="119" y="170"/>
                  </a:lnTo>
                  <a:lnTo>
                    <a:pt x="119" y="168"/>
                  </a:lnTo>
                  <a:lnTo>
                    <a:pt x="115" y="165"/>
                  </a:lnTo>
                  <a:lnTo>
                    <a:pt x="115" y="165"/>
                  </a:lnTo>
                  <a:lnTo>
                    <a:pt x="115" y="163"/>
                  </a:lnTo>
                  <a:lnTo>
                    <a:pt x="115" y="163"/>
                  </a:lnTo>
                  <a:lnTo>
                    <a:pt x="114" y="165"/>
                  </a:lnTo>
                  <a:lnTo>
                    <a:pt x="112" y="166"/>
                  </a:lnTo>
                  <a:lnTo>
                    <a:pt x="110" y="168"/>
                  </a:lnTo>
                  <a:lnTo>
                    <a:pt x="106" y="168"/>
                  </a:lnTo>
                  <a:lnTo>
                    <a:pt x="103" y="166"/>
                  </a:lnTo>
                  <a:lnTo>
                    <a:pt x="103" y="166"/>
                  </a:lnTo>
                  <a:lnTo>
                    <a:pt x="101" y="168"/>
                  </a:lnTo>
                  <a:lnTo>
                    <a:pt x="101" y="172"/>
                  </a:lnTo>
                  <a:lnTo>
                    <a:pt x="99" y="174"/>
                  </a:lnTo>
                  <a:lnTo>
                    <a:pt x="97" y="175"/>
                  </a:lnTo>
                  <a:lnTo>
                    <a:pt x="96" y="177"/>
                  </a:lnTo>
                  <a:lnTo>
                    <a:pt x="94" y="177"/>
                  </a:lnTo>
                  <a:lnTo>
                    <a:pt x="88" y="177"/>
                  </a:lnTo>
                  <a:lnTo>
                    <a:pt x="87" y="175"/>
                  </a:lnTo>
                  <a:lnTo>
                    <a:pt x="85" y="175"/>
                  </a:lnTo>
                  <a:lnTo>
                    <a:pt x="85" y="177"/>
                  </a:lnTo>
                  <a:lnTo>
                    <a:pt x="83" y="177"/>
                  </a:lnTo>
                  <a:lnTo>
                    <a:pt x="83" y="177"/>
                  </a:lnTo>
                  <a:lnTo>
                    <a:pt x="83" y="179"/>
                  </a:lnTo>
                  <a:lnTo>
                    <a:pt x="83" y="179"/>
                  </a:lnTo>
                  <a:lnTo>
                    <a:pt x="83" y="179"/>
                  </a:lnTo>
                  <a:lnTo>
                    <a:pt x="81" y="181"/>
                  </a:lnTo>
                  <a:lnTo>
                    <a:pt x="81" y="181"/>
                  </a:lnTo>
                  <a:lnTo>
                    <a:pt x="81" y="181"/>
                  </a:lnTo>
                  <a:lnTo>
                    <a:pt x="81" y="181"/>
                  </a:lnTo>
                  <a:lnTo>
                    <a:pt x="81" y="183"/>
                  </a:lnTo>
                  <a:lnTo>
                    <a:pt x="81" y="184"/>
                  </a:lnTo>
                  <a:lnTo>
                    <a:pt x="83" y="186"/>
                  </a:lnTo>
                  <a:lnTo>
                    <a:pt x="83" y="186"/>
                  </a:lnTo>
                  <a:lnTo>
                    <a:pt x="83" y="190"/>
                  </a:lnTo>
                  <a:lnTo>
                    <a:pt x="83" y="190"/>
                  </a:lnTo>
                  <a:lnTo>
                    <a:pt x="83" y="190"/>
                  </a:lnTo>
                  <a:lnTo>
                    <a:pt x="81" y="192"/>
                  </a:lnTo>
                  <a:lnTo>
                    <a:pt x="81" y="192"/>
                  </a:lnTo>
                  <a:lnTo>
                    <a:pt x="78" y="192"/>
                  </a:lnTo>
                  <a:lnTo>
                    <a:pt x="78" y="192"/>
                  </a:lnTo>
                  <a:lnTo>
                    <a:pt x="76" y="192"/>
                  </a:lnTo>
                  <a:lnTo>
                    <a:pt x="76" y="190"/>
                  </a:lnTo>
                  <a:lnTo>
                    <a:pt x="76" y="190"/>
                  </a:lnTo>
                  <a:lnTo>
                    <a:pt x="76" y="190"/>
                  </a:lnTo>
                  <a:lnTo>
                    <a:pt x="76" y="190"/>
                  </a:lnTo>
                  <a:lnTo>
                    <a:pt x="74" y="190"/>
                  </a:lnTo>
                  <a:lnTo>
                    <a:pt x="70" y="192"/>
                  </a:lnTo>
                  <a:lnTo>
                    <a:pt x="69" y="192"/>
                  </a:lnTo>
                  <a:lnTo>
                    <a:pt x="63" y="197"/>
                  </a:lnTo>
                  <a:lnTo>
                    <a:pt x="61" y="199"/>
                  </a:lnTo>
                  <a:lnTo>
                    <a:pt x="59" y="199"/>
                  </a:lnTo>
                  <a:lnTo>
                    <a:pt x="58" y="197"/>
                  </a:lnTo>
                  <a:lnTo>
                    <a:pt x="56" y="197"/>
                  </a:lnTo>
                  <a:lnTo>
                    <a:pt x="54" y="197"/>
                  </a:lnTo>
                  <a:lnTo>
                    <a:pt x="54" y="197"/>
                  </a:lnTo>
                  <a:lnTo>
                    <a:pt x="52" y="195"/>
                  </a:lnTo>
                  <a:lnTo>
                    <a:pt x="52" y="193"/>
                  </a:lnTo>
                  <a:lnTo>
                    <a:pt x="50" y="192"/>
                  </a:lnTo>
                  <a:lnTo>
                    <a:pt x="49" y="193"/>
                  </a:lnTo>
                  <a:lnTo>
                    <a:pt x="45" y="193"/>
                  </a:lnTo>
                  <a:lnTo>
                    <a:pt x="43" y="195"/>
                  </a:lnTo>
                  <a:lnTo>
                    <a:pt x="41" y="195"/>
                  </a:lnTo>
                  <a:lnTo>
                    <a:pt x="40" y="195"/>
                  </a:lnTo>
                  <a:lnTo>
                    <a:pt x="38" y="193"/>
                  </a:lnTo>
                  <a:lnTo>
                    <a:pt x="38" y="193"/>
                  </a:lnTo>
                  <a:lnTo>
                    <a:pt x="36" y="193"/>
                  </a:lnTo>
                  <a:lnTo>
                    <a:pt x="32" y="195"/>
                  </a:lnTo>
                  <a:lnTo>
                    <a:pt x="32" y="195"/>
                  </a:lnTo>
                  <a:lnTo>
                    <a:pt x="32" y="195"/>
                  </a:lnTo>
                  <a:lnTo>
                    <a:pt x="31" y="195"/>
                  </a:lnTo>
                  <a:lnTo>
                    <a:pt x="31" y="195"/>
                  </a:lnTo>
                  <a:lnTo>
                    <a:pt x="31" y="195"/>
                  </a:lnTo>
                  <a:lnTo>
                    <a:pt x="29" y="195"/>
                  </a:lnTo>
                  <a:lnTo>
                    <a:pt x="27" y="197"/>
                  </a:lnTo>
                  <a:lnTo>
                    <a:pt x="23" y="197"/>
                  </a:lnTo>
                  <a:lnTo>
                    <a:pt x="23" y="197"/>
                  </a:lnTo>
                  <a:lnTo>
                    <a:pt x="22" y="197"/>
                  </a:lnTo>
                  <a:lnTo>
                    <a:pt x="18" y="195"/>
                  </a:lnTo>
                  <a:lnTo>
                    <a:pt x="16" y="193"/>
                  </a:lnTo>
                  <a:lnTo>
                    <a:pt x="16" y="197"/>
                  </a:lnTo>
                  <a:lnTo>
                    <a:pt x="16" y="199"/>
                  </a:lnTo>
                  <a:lnTo>
                    <a:pt x="18" y="201"/>
                  </a:lnTo>
                  <a:lnTo>
                    <a:pt x="18" y="202"/>
                  </a:lnTo>
                  <a:lnTo>
                    <a:pt x="18" y="208"/>
                  </a:lnTo>
                  <a:lnTo>
                    <a:pt x="18" y="208"/>
                  </a:lnTo>
                  <a:lnTo>
                    <a:pt x="20" y="210"/>
                  </a:lnTo>
                  <a:lnTo>
                    <a:pt x="20" y="210"/>
                  </a:lnTo>
                  <a:lnTo>
                    <a:pt x="20" y="210"/>
                  </a:lnTo>
                  <a:lnTo>
                    <a:pt x="20" y="215"/>
                  </a:lnTo>
                  <a:lnTo>
                    <a:pt x="22" y="222"/>
                  </a:lnTo>
                  <a:lnTo>
                    <a:pt x="25" y="235"/>
                  </a:lnTo>
                  <a:lnTo>
                    <a:pt x="27" y="240"/>
                  </a:lnTo>
                  <a:lnTo>
                    <a:pt x="29" y="242"/>
                  </a:lnTo>
                  <a:lnTo>
                    <a:pt x="31" y="249"/>
                  </a:lnTo>
                  <a:lnTo>
                    <a:pt x="32" y="253"/>
                  </a:lnTo>
                  <a:lnTo>
                    <a:pt x="32" y="253"/>
                  </a:lnTo>
                  <a:lnTo>
                    <a:pt x="32" y="255"/>
                  </a:lnTo>
                  <a:lnTo>
                    <a:pt x="34" y="257"/>
                  </a:lnTo>
                  <a:lnTo>
                    <a:pt x="34" y="257"/>
                  </a:lnTo>
                  <a:lnTo>
                    <a:pt x="34" y="258"/>
                  </a:lnTo>
                  <a:lnTo>
                    <a:pt x="36" y="258"/>
                  </a:lnTo>
                  <a:lnTo>
                    <a:pt x="36" y="260"/>
                  </a:lnTo>
                  <a:lnTo>
                    <a:pt x="36" y="262"/>
                  </a:lnTo>
                  <a:lnTo>
                    <a:pt x="36" y="264"/>
                  </a:lnTo>
                  <a:lnTo>
                    <a:pt x="36" y="264"/>
                  </a:lnTo>
                  <a:lnTo>
                    <a:pt x="34" y="266"/>
                  </a:lnTo>
                  <a:lnTo>
                    <a:pt x="34" y="268"/>
                  </a:lnTo>
                  <a:lnTo>
                    <a:pt x="34" y="269"/>
                  </a:lnTo>
                  <a:lnTo>
                    <a:pt x="36" y="271"/>
                  </a:lnTo>
                  <a:lnTo>
                    <a:pt x="38" y="271"/>
                  </a:lnTo>
                  <a:lnTo>
                    <a:pt x="38" y="273"/>
                  </a:lnTo>
                  <a:lnTo>
                    <a:pt x="38" y="273"/>
                  </a:lnTo>
                  <a:lnTo>
                    <a:pt x="38" y="275"/>
                  </a:lnTo>
                  <a:lnTo>
                    <a:pt x="38" y="277"/>
                  </a:lnTo>
                  <a:lnTo>
                    <a:pt x="38" y="277"/>
                  </a:lnTo>
                  <a:lnTo>
                    <a:pt x="38" y="277"/>
                  </a:lnTo>
                  <a:lnTo>
                    <a:pt x="36" y="278"/>
                  </a:lnTo>
                  <a:lnTo>
                    <a:pt x="36" y="278"/>
                  </a:lnTo>
                  <a:lnTo>
                    <a:pt x="36" y="280"/>
                  </a:lnTo>
                  <a:lnTo>
                    <a:pt x="38" y="280"/>
                  </a:lnTo>
                  <a:lnTo>
                    <a:pt x="38" y="280"/>
                  </a:lnTo>
                  <a:lnTo>
                    <a:pt x="38" y="282"/>
                  </a:lnTo>
                  <a:lnTo>
                    <a:pt x="38" y="291"/>
                  </a:lnTo>
                  <a:lnTo>
                    <a:pt x="38" y="295"/>
                  </a:lnTo>
                  <a:lnTo>
                    <a:pt x="38" y="298"/>
                  </a:lnTo>
                  <a:lnTo>
                    <a:pt x="36" y="300"/>
                  </a:lnTo>
                  <a:lnTo>
                    <a:pt x="29" y="305"/>
                  </a:lnTo>
                  <a:lnTo>
                    <a:pt x="20" y="307"/>
                  </a:lnTo>
                  <a:lnTo>
                    <a:pt x="16" y="309"/>
                  </a:lnTo>
                  <a:lnTo>
                    <a:pt x="11" y="313"/>
                  </a:lnTo>
                  <a:lnTo>
                    <a:pt x="5" y="322"/>
                  </a:lnTo>
                  <a:lnTo>
                    <a:pt x="3" y="325"/>
                  </a:lnTo>
                  <a:lnTo>
                    <a:pt x="2" y="327"/>
                  </a:lnTo>
                  <a:lnTo>
                    <a:pt x="0" y="331"/>
                  </a:lnTo>
                  <a:lnTo>
                    <a:pt x="0" y="331"/>
                  </a:lnTo>
                  <a:lnTo>
                    <a:pt x="0" y="331"/>
                  </a:lnTo>
                  <a:lnTo>
                    <a:pt x="2" y="333"/>
                  </a:lnTo>
                  <a:lnTo>
                    <a:pt x="2" y="333"/>
                  </a:lnTo>
                  <a:lnTo>
                    <a:pt x="2" y="334"/>
                  </a:lnTo>
                  <a:lnTo>
                    <a:pt x="2" y="334"/>
                  </a:lnTo>
                  <a:lnTo>
                    <a:pt x="2" y="336"/>
                  </a:lnTo>
                  <a:lnTo>
                    <a:pt x="5" y="336"/>
                  </a:lnTo>
                  <a:lnTo>
                    <a:pt x="7" y="336"/>
                  </a:lnTo>
                  <a:lnTo>
                    <a:pt x="7" y="338"/>
                  </a:lnTo>
                  <a:lnTo>
                    <a:pt x="11" y="338"/>
                  </a:lnTo>
                  <a:lnTo>
                    <a:pt x="11" y="338"/>
                  </a:lnTo>
                  <a:lnTo>
                    <a:pt x="11" y="340"/>
                  </a:lnTo>
                  <a:lnTo>
                    <a:pt x="11" y="340"/>
                  </a:lnTo>
                  <a:lnTo>
                    <a:pt x="11" y="340"/>
                  </a:lnTo>
                  <a:lnTo>
                    <a:pt x="13" y="340"/>
                  </a:lnTo>
                  <a:lnTo>
                    <a:pt x="13" y="340"/>
                  </a:lnTo>
                  <a:lnTo>
                    <a:pt x="13" y="340"/>
                  </a:lnTo>
                  <a:lnTo>
                    <a:pt x="14" y="340"/>
                  </a:lnTo>
                  <a:lnTo>
                    <a:pt x="14" y="340"/>
                  </a:lnTo>
                  <a:lnTo>
                    <a:pt x="14" y="340"/>
                  </a:lnTo>
                  <a:lnTo>
                    <a:pt x="14" y="340"/>
                  </a:lnTo>
                  <a:lnTo>
                    <a:pt x="14" y="342"/>
                  </a:lnTo>
                  <a:lnTo>
                    <a:pt x="16" y="340"/>
                  </a:lnTo>
                  <a:lnTo>
                    <a:pt x="16" y="340"/>
                  </a:lnTo>
                  <a:lnTo>
                    <a:pt x="16" y="342"/>
                  </a:lnTo>
                  <a:lnTo>
                    <a:pt x="16" y="342"/>
                  </a:lnTo>
                  <a:lnTo>
                    <a:pt x="18" y="345"/>
                  </a:lnTo>
                  <a:lnTo>
                    <a:pt x="18" y="345"/>
                  </a:lnTo>
                  <a:lnTo>
                    <a:pt x="20" y="345"/>
                  </a:lnTo>
                  <a:lnTo>
                    <a:pt x="22" y="345"/>
                  </a:lnTo>
                  <a:lnTo>
                    <a:pt x="22" y="347"/>
                  </a:lnTo>
                  <a:lnTo>
                    <a:pt x="22" y="347"/>
                  </a:lnTo>
                  <a:lnTo>
                    <a:pt x="22" y="347"/>
                  </a:lnTo>
                  <a:lnTo>
                    <a:pt x="23" y="347"/>
                  </a:lnTo>
                  <a:lnTo>
                    <a:pt x="23" y="349"/>
                  </a:lnTo>
                  <a:lnTo>
                    <a:pt x="23" y="349"/>
                  </a:lnTo>
                  <a:lnTo>
                    <a:pt x="23" y="351"/>
                  </a:lnTo>
                  <a:lnTo>
                    <a:pt x="23" y="351"/>
                  </a:lnTo>
                  <a:lnTo>
                    <a:pt x="25" y="354"/>
                  </a:lnTo>
                  <a:lnTo>
                    <a:pt x="25" y="356"/>
                  </a:lnTo>
                  <a:lnTo>
                    <a:pt x="25" y="356"/>
                  </a:lnTo>
                  <a:lnTo>
                    <a:pt x="23" y="356"/>
                  </a:lnTo>
                  <a:lnTo>
                    <a:pt x="23" y="360"/>
                  </a:lnTo>
                  <a:lnTo>
                    <a:pt x="23" y="361"/>
                  </a:lnTo>
                  <a:lnTo>
                    <a:pt x="23" y="363"/>
                  </a:lnTo>
                  <a:lnTo>
                    <a:pt x="22" y="365"/>
                  </a:lnTo>
                  <a:lnTo>
                    <a:pt x="23" y="365"/>
                  </a:lnTo>
                  <a:lnTo>
                    <a:pt x="23" y="365"/>
                  </a:lnTo>
                  <a:lnTo>
                    <a:pt x="23" y="365"/>
                  </a:lnTo>
                  <a:lnTo>
                    <a:pt x="23" y="365"/>
                  </a:lnTo>
                  <a:lnTo>
                    <a:pt x="22" y="365"/>
                  </a:lnTo>
                  <a:lnTo>
                    <a:pt x="22" y="367"/>
                  </a:lnTo>
                  <a:lnTo>
                    <a:pt x="22" y="367"/>
                  </a:lnTo>
                  <a:lnTo>
                    <a:pt x="22" y="369"/>
                  </a:lnTo>
                  <a:lnTo>
                    <a:pt x="23" y="370"/>
                  </a:lnTo>
                  <a:lnTo>
                    <a:pt x="23" y="372"/>
                  </a:lnTo>
                  <a:lnTo>
                    <a:pt x="22" y="372"/>
                  </a:lnTo>
                  <a:lnTo>
                    <a:pt x="20" y="374"/>
                  </a:lnTo>
                  <a:lnTo>
                    <a:pt x="20" y="374"/>
                  </a:lnTo>
                  <a:lnTo>
                    <a:pt x="20" y="376"/>
                  </a:lnTo>
                  <a:lnTo>
                    <a:pt x="20" y="376"/>
                  </a:lnTo>
                  <a:lnTo>
                    <a:pt x="20" y="378"/>
                  </a:lnTo>
                  <a:lnTo>
                    <a:pt x="20" y="378"/>
                  </a:lnTo>
                  <a:lnTo>
                    <a:pt x="20" y="380"/>
                  </a:lnTo>
                  <a:lnTo>
                    <a:pt x="20" y="380"/>
                  </a:lnTo>
                  <a:lnTo>
                    <a:pt x="20" y="380"/>
                  </a:lnTo>
                  <a:lnTo>
                    <a:pt x="20" y="380"/>
                  </a:lnTo>
                  <a:lnTo>
                    <a:pt x="20" y="380"/>
                  </a:lnTo>
                  <a:lnTo>
                    <a:pt x="20" y="381"/>
                  </a:lnTo>
                  <a:lnTo>
                    <a:pt x="20" y="381"/>
                  </a:lnTo>
                  <a:lnTo>
                    <a:pt x="20" y="381"/>
                  </a:lnTo>
                  <a:lnTo>
                    <a:pt x="18" y="383"/>
                  </a:lnTo>
                  <a:lnTo>
                    <a:pt x="18" y="383"/>
                  </a:lnTo>
                  <a:lnTo>
                    <a:pt x="18" y="383"/>
                  </a:lnTo>
                  <a:lnTo>
                    <a:pt x="18" y="383"/>
                  </a:lnTo>
                  <a:lnTo>
                    <a:pt x="20" y="385"/>
                  </a:lnTo>
                  <a:lnTo>
                    <a:pt x="18" y="387"/>
                  </a:lnTo>
                  <a:lnTo>
                    <a:pt x="18" y="389"/>
                  </a:lnTo>
                  <a:lnTo>
                    <a:pt x="20" y="389"/>
                  </a:lnTo>
                  <a:lnTo>
                    <a:pt x="20" y="390"/>
                  </a:lnTo>
                  <a:lnTo>
                    <a:pt x="20" y="390"/>
                  </a:lnTo>
                  <a:lnTo>
                    <a:pt x="20" y="390"/>
                  </a:lnTo>
                  <a:lnTo>
                    <a:pt x="20" y="392"/>
                  </a:lnTo>
                  <a:lnTo>
                    <a:pt x="22" y="392"/>
                  </a:lnTo>
                  <a:lnTo>
                    <a:pt x="22" y="392"/>
                  </a:lnTo>
                  <a:lnTo>
                    <a:pt x="22" y="394"/>
                  </a:lnTo>
                  <a:lnTo>
                    <a:pt x="22" y="394"/>
                  </a:lnTo>
                  <a:lnTo>
                    <a:pt x="23" y="394"/>
                  </a:lnTo>
                  <a:lnTo>
                    <a:pt x="23" y="392"/>
                  </a:lnTo>
                  <a:lnTo>
                    <a:pt x="23" y="392"/>
                  </a:lnTo>
                  <a:lnTo>
                    <a:pt x="22" y="389"/>
                  </a:lnTo>
                  <a:lnTo>
                    <a:pt x="22" y="387"/>
                  </a:lnTo>
                  <a:lnTo>
                    <a:pt x="22" y="387"/>
                  </a:lnTo>
                  <a:lnTo>
                    <a:pt x="22" y="385"/>
                  </a:lnTo>
                  <a:lnTo>
                    <a:pt x="23" y="385"/>
                  </a:lnTo>
                  <a:lnTo>
                    <a:pt x="23" y="385"/>
                  </a:lnTo>
                  <a:lnTo>
                    <a:pt x="29" y="383"/>
                  </a:lnTo>
                  <a:lnTo>
                    <a:pt x="29" y="383"/>
                  </a:lnTo>
                  <a:lnTo>
                    <a:pt x="32" y="385"/>
                  </a:lnTo>
                  <a:lnTo>
                    <a:pt x="34" y="385"/>
                  </a:lnTo>
                  <a:lnTo>
                    <a:pt x="36" y="385"/>
                  </a:lnTo>
                  <a:lnTo>
                    <a:pt x="38" y="387"/>
                  </a:lnTo>
                  <a:lnTo>
                    <a:pt x="40" y="389"/>
                  </a:lnTo>
                  <a:lnTo>
                    <a:pt x="41" y="389"/>
                  </a:lnTo>
                  <a:lnTo>
                    <a:pt x="49" y="381"/>
                  </a:lnTo>
                  <a:lnTo>
                    <a:pt x="54" y="378"/>
                  </a:lnTo>
                  <a:lnTo>
                    <a:pt x="56" y="376"/>
                  </a:lnTo>
                  <a:lnTo>
                    <a:pt x="56" y="370"/>
                  </a:lnTo>
                  <a:lnTo>
                    <a:pt x="58" y="369"/>
                  </a:lnTo>
                  <a:lnTo>
                    <a:pt x="59" y="367"/>
                  </a:lnTo>
                  <a:lnTo>
                    <a:pt x="59" y="365"/>
                  </a:lnTo>
                  <a:lnTo>
                    <a:pt x="61" y="365"/>
                  </a:lnTo>
                  <a:lnTo>
                    <a:pt x="74" y="363"/>
                  </a:lnTo>
                  <a:lnTo>
                    <a:pt x="78" y="365"/>
                  </a:lnTo>
                  <a:lnTo>
                    <a:pt x="78" y="365"/>
                  </a:lnTo>
                  <a:lnTo>
                    <a:pt x="92" y="361"/>
                  </a:lnTo>
                  <a:lnTo>
                    <a:pt x="96" y="360"/>
                  </a:lnTo>
                  <a:lnTo>
                    <a:pt x="99" y="360"/>
                  </a:lnTo>
                  <a:lnTo>
                    <a:pt x="101" y="360"/>
                  </a:lnTo>
                  <a:lnTo>
                    <a:pt x="110" y="361"/>
                  </a:lnTo>
                  <a:lnTo>
                    <a:pt x="119" y="361"/>
                  </a:lnTo>
                  <a:lnTo>
                    <a:pt x="126" y="361"/>
                  </a:lnTo>
                  <a:lnTo>
                    <a:pt x="130" y="361"/>
                  </a:lnTo>
                  <a:lnTo>
                    <a:pt x="141" y="363"/>
                  </a:lnTo>
                  <a:lnTo>
                    <a:pt x="144" y="363"/>
                  </a:lnTo>
                  <a:lnTo>
                    <a:pt x="146" y="363"/>
                  </a:lnTo>
                  <a:lnTo>
                    <a:pt x="150" y="365"/>
                  </a:lnTo>
                  <a:lnTo>
                    <a:pt x="150" y="367"/>
                  </a:lnTo>
                  <a:lnTo>
                    <a:pt x="162" y="367"/>
                  </a:lnTo>
                  <a:lnTo>
                    <a:pt x="162" y="367"/>
                  </a:lnTo>
                  <a:lnTo>
                    <a:pt x="162" y="369"/>
                  </a:lnTo>
                  <a:lnTo>
                    <a:pt x="162" y="369"/>
                  </a:lnTo>
                  <a:lnTo>
                    <a:pt x="162" y="369"/>
                  </a:lnTo>
                  <a:lnTo>
                    <a:pt x="164" y="370"/>
                  </a:lnTo>
                  <a:lnTo>
                    <a:pt x="164" y="370"/>
                  </a:lnTo>
                  <a:lnTo>
                    <a:pt x="175" y="370"/>
                  </a:lnTo>
                  <a:lnTo>
                    <a:pt x="184" y="376"/>
                  </a:lnTo>
                  <a:lnTo>
                    <a:pt x="188" y="376"/>
                  </a:lnTo>
                  <a:lnTo>
                    <a:pt x="193" y="374"/>
                  </a:lnTo>
                  <a:lnTo>
                    <a:pt x="197" y="374"/>
                  </a:lnTo>
                  <a:lnTo>
                    <a:pt x="199" y="374"/>
                  </a:lnTo>
                  <a:lnTo>
                    <a:pt x="200" y="376"/>
                  </a:lnTo>
                  <a:lnTo>
                    <a:pt x="200" y="376"/>
                  </a:lnTo>
                  <a:lnTo>
                    <a:pt x="200" y="378"/>
                  </a:lnTo>
                  <a:lnTo>
                    <a:pt x="200" y="380"/>
                  </a:lnTo>
                  <a:lnTo>
                    <a:pt x="202" y="381"/>
                  </a:lnTo>
                  <a:lnTo>
                    <a:pt x="202" y="383"/>
                  </a:lnTo>
                  <a:lnTo>
                    <a:pt x="202" y="383"/>
                  </a:lnTo>
                  <a:lnTo>
                    <a:pt x="204" y="383"/>
                  </a:lnTo>
                  <a:lnTo>
                    <a:pt x="206" y="383"/>
                  </a:lnTo>
                  <a:lnTo>
                    <a:pt x="206" y="385"/>
                  </a:lnTo>
                  <a:lnTo>
                    <a:pt x="204" y="387"/>
                  </a:lnTo>
                  <a:lnTo>
                    <a:pt x="204" y="387"/>
                  </a:lnTo>
                  <a:lnTo>
                    <a:pt x="206" y="389"/>
                  </a:lnTo>
                  <a:lnTo>
                    <a:pt x="206" y="389"/>
                  </a:lnTo>
                  <a:lnTo>
                    <a:pt x="208" y="387"/>
                  </a:lnTo>
                  <a:lnTo>
                    <a:pt x="211" y="389"/>
                  </a:lnTo>
                  <a:lnTo>
                    <a:pt x="213" y="389"/>
                  </a:lnTo>
                  <a:lnTo>
                    <a:pt x="213" y="387"/>
                  </a:lnTo>
                  <a:lnTo>
                    <a:pt x="215" y="385"/>
                  </a:lnTo>
                  <a:lnTo>
                    <a:pt x="217" y="385"/>
                  </a:lnTo>
                  <a:lnTo>
                    <a:pt x="217" y="385"/>
                  </a:lnTo>
                  <a:lnTo>
                    <a:pt x="217" y="385"/>
                  </a:lnTo>
                  <a:lnTo>
                    <a:pt x="222" y="387"/>
                  </a:lnTo>
                  <a:lnTo>
                    <a:pt x="226" y="387"/>
                  </a:lnTo>
                  <a:lnTo>
                    <a:pt x="226" y="389"/>
                  </a:lnTo>
                  <a:lnTo>
                    <a:pt x="227" y="390"/>
                  </a:lnTo>
                  <a:lnTo>
                    <a:pt x="227" y="392"/>
                  </a:lnTo>
                  <a:lnTo>
                    <a:pt x="226" y="396"/>
                  </a:lnTo>
                  <a:lnTo>
                    <a:pt x="226" y="396"/>
                  </a:lnTo>
                  <a:lnTo>
                    <a:pt x="226" y="396"/>
                  </a:lnTo>
                  <a:lnTo>
                    <a:pt x="226" y="398"/>
                  </a:lnTo>
                  <a:lnTo>
                    <a:pt x="227" y="398"/>
                  </a:lnTo>
                  <a:lnTo>
                    <a:pt x="227" y="398"/>
                  </a:lnTo>
                  <a:lnTo>
                    <a:pt x="229" y="398"/>
                  </a:lnTo>
                  <a:lnTo>
                    <a:pt x="229" y="398"/>
                  </a:lnTo>
                  <a:lnTo>
                    <a:pt x="231" y="394"/>
                  </a:lnTo>
                  <a:lnTo>
                    <a:pt x="231" y="394"/>
                  </a:lnTo>
                  <a:lnTo>
                    <a:pt x="231" y="392"/>
                  </a:lnTo>
                  <a:lnTo>
                    <a:pt x="231" y="392"/>
                  </a:lnTo>
                  <a:lnTo>
                    <a:pt x="231" y="390"/>
                  </a:lnTo>
                  <a:lnTo>
                    <a:pt x="231" y="390"/>
                  </a:lnTo>
                  <a:lnTo>
                    <a:pt x="231" y="389"/>
                  </a:lnTo>
                  <a:lnTo>
                    <a:pt x="233" y="387"/>
                  </a:lnTo>
                  <a:lnTo>
                    <a:pt x="233" y="387"/>
                  </a:lnTo>
                  <a:lnTo>
                    <a:pt x="235" y="387"/>
                  </a:lnTo>
                  <a:lnTo>
                    <a:pt x="236" y="387"/>
                  </a:lnTo>
                  <a:lnTo>
                    <a:pt x="238" y="390"/>
                  </a:lnTo>
                  <a:lnTo>
                    <a:pt x="240" y="390"/>
                  </a:lnTo>
                  <a:lnTo>
                    <a:pt x="240" y="390"/>
                  </a:lnTo>
                  <a:lnTo>
                    <a:pt x="245" y="390"/>
                  </a:lnTo>
                  <a:lnTo>
                    <a:pt x="247" y="390"/>
                  </a:lnTo>
                  <a:lnTo>
                    <a:pt x="247" y="389"/>
                  </a:lnTo>
                  <a:lnTo>
                    <a:pt x="249" y="387"/>
                  </a:lnTo>
                  <a:lnTo>
                    <a:pt x="251" y="385"/>
                  </a:lnTo>
                  <a:lnTo>
                    <a:pt x="251" y="383"/>
                  </a:lnTo>
                  <a:lnTo>
                    <a:pt x="253" y="383"/>
                  </a:lnTo>
                  <a:lnTo>
                    <a:pt x="253" y="383"/>
                  </a:lnTo>
                  <a:lnTo>
                    <a:pt x="255" y="383"/>
                  </a:lnTo>
                  <a:lnTo>
                    <a:pt x="255" y="385"/>
                  </a:lnTo>
                  <a:lnTo>
                    <a:pt x="255" y="385"/>
                  </a:lnTo>
                  <a:lnTo>
                    <a:pt x="255" y="387"/>
                  </a:lnTo>
                  <a:lnTo>
                    <a:pt x="255" y="387"/>
                  </a:lnTo>
                  <a:lnTo>
                    <a:pt x="255" y="387"/>
                  </a:lnTo>
                  <a:lnTo>
                    <a:pt x="256" y="389"/>
                  </a:lnTo>
                  <a:lnTo>
                    <a:pt x="258" y="389"/>
                  </a:lnTo>
                  <a:lnTo>
                    <a:pt x="258" y="390"/>
                  </a:lnTo>
                  <a:lnTo>
                    <a:pt x="258" y="392"/>
                  </a:lnTo>
                  <a:lnTo>
                    <a:pt x="258" y="392"/>
                  </a:lnTo>
                  <a:lnTo>
                    <a:pt x="260" y="394"/>
                  </a:lnTo>
                  <a:lnTo>
                    <a:pt x="260" y="392"/>
                  </a:lnTo>
                  <a:lnTo>
                    <a:pt x="262" y="392"/>
                  </a:lnTo>
                  <a:lnTo>
                    <a:pt x="264" y="390"/>
                  </a:lnTo>
                  <a:lnTo>
                    <a:pt x="265" y="389"/>
                  </a:lnTo>
                  <a:lnTo>
                    <a:pt x="267" y="389"/>
                  </a:lnTo>
                  <a:lnTo>
                    <a:pt x="271" y="390"/>
                  </a:lnTo>
                  <a:lnTo>
                    <a:pt x="273" y="390"/>
                  </a:lnTo>
                  <a:lnTo>
                    <a:pt x="273" y="392"/>
                  </a:lnTo>
                  <a:lnTo>
                    <a:pt x="273" y="394"/>
                  </a:lnTo>
                  <a:lnTo>
                    <a:pt x="273" y="398"/>
                  </a:lnTo>
                  <a:lnTo>
                    <a:pt x="274" y="399"/>
                  </a:lnTo>
                  <a:lnTo>
                    <a:pt x="274" y="399"/>
                  </a:lnTo>
                  <a:lnTo>
                    <a:pt x="274" y="401"/>
                  </a:lnTo>
                  <a:lnTo>
                    <a:pt x="276" y="399"/>
                  </a:lnTo>
                  <a:lnTo>
                    <a:pt x="276" y="399"/>
                  </a:lnTo>
                  <a:lnTo>
                    <a:pt x="278" y="399"/>
                  </a:lnTo>
                  <a:lnTo>
                    <a:pt x="278" y="401"/>
                  </a:lnTo>
                  <a:lnTo>
                    <a:pt x="278" y="403"/>
                  </a:lnTo>
                  <a:lnTo>
                    <a:pt x="278" y="403"/>
                  </a:lnTo>
                  <a:lnTo>
                    <a:pt x="280" y="401"/>
                  </a:lnTo>
                  <a:lnTo>
                    <a:pt x="280" y="401"/>
                  </a:lnTo>
                  <a:lnTo>
                    <a:pt x="280" y="398"/>
                  </a:lnTo>
                  <a:lnTo>
                    <a:pt x="280" y="396"/>
                  </a:lnTo>
                  <a:lnTo>
                    <a:pt x="280" y="394"/>
                  </a:lnTo>
                  <a:lnTo>
                    <a:pt x="282" y="392"/>
                  </a:lnTo>
                  <a:lnTo>
                    <a:pt x="283" y="392"/>
                  </a:lnTo>
                  <a:lnTo>
                    <a:pt x="285" y="390"/>
                  </a:lnTo>
                  <a:lnTo>
                    <a:pt x="287" y="390"/>
                  </a:lnTo>
                  <a:lnTo>
                    <a:pt x="289" y="390"/>
                  </a:lnTo>
                  <a:lnTo>
                    <a:pt x="291" y="390"/>
                  </a:lnTo>
                  <a:lnTo>
                    <a:pt x="292" y="389"/>
                  </a:lnTo>
                  <a:lnTo>
                    <a:pt x="292" y="387"/>
                  </a:lnTo>
                  <a:lnTo>
                    <a:pt x="294" y="385"/>
                  </a:lnTo>
                  <a:lnTo>
                    <a:pt x="294" y="385"/>
                  </a:lnTo>
                  <a:lnTo>
                    <a:pt x="296" y="385"/>
                  </a:lnTo>
                  <a:lnTo>
                    <a:pt x="298" y="385"/>
                  </a:lnTo>
                  <a:lnTo>
                    <a:pt x="300" y="387"/>
                  </a:lnTo>
                  <a:lnTo>
                    <a:pt x="300" y="387"/>
                  </a:lnTo>
                  <a:lnTo>
                    <a:pt x="301" y="390"/>
                  </a:lnTo>
                  <a:lnTo>
                    <a:pt x="303" y="392"/>
                  </a:lnTo>
                  <a:lnTo>
                    <a:pt x="303" y="394"/>
                  </a:lnTo>
                  <a:lnTo>
                    <a:pt x="303" y="396"/>
                  </a:lnTo>
                  <a:lnTo>
                    <a:pt x="303" y="398"/>
                  </a:lnTo>
                  <a:lnTo>
                    <a:pt x="303" y="399"/>
                  </a:lnTo>
                  <a:lnTo>
                    <a:pt x="305" y="399"/>
                  </a:lnTo>
                  <a:lnTo>
                    <a:pt x="305" y="401"/>
                  </a:lnTo>
                  <a:lnTo>
                    <a:pt x="305" y="401"/>
                  </a:lnTo>
                  <a:lnTo>
                    <a:pt x="307" y="403"/>
                  </a:lnTo>
                  <a:lnTo>
                    <a:pt x="307" y="405"/>
                  </a:lnTo>
                  <a:lnTo>
                    <a:pt x="309" y="407"/>
                  </a:lnTo>
                  <a:lnTo>
                    <a:pt x="309" y="405"/>
                  </a:lnTo>
                  <a:lnTo>
                    <a:pt x="310" y="405"/>
                  </a:lnTo>
                  <a:lnTo>
                    <a:pt x="310" y="403"/>
                  </a:lnTo>
                  <a:lnTo>
                    <a:pt x="312" y="403"/>
                  </a:lnTo>
                  <a:lnTo>
                    <a:pt x="314" y="405"/>
                  </a:lnTo>
                  <a:lnTo>
                    <a:pt x="316" y="405"/>
                  </a:lnTo>
                  <a:lnTo>
                    <a:pt x="316" y="403"/>
                  </a:lnTo>
                  <a:lnTo>
                    <a:pt x="316" y="401"/>
                  </a:lnTo>
                  <a:lnTo>
                    <a:pt x="318" y="399"/>
                  </a:lnTo>
                  <a:lnTo>
                    <a:pt x="318" y="399"/>
                  </a:lnTo>
                  <a:lnTo>
                    <a:pt x="320" y="399"/>
                  </a:lnTo>
                  <a:lnTo>
                    <a:pt x="320" y="399"/>
                  </a:lnTo>
                  <a:lnTo>
                    <a:pt x="321" y="398"/>
                  </a:lnTo>
                  <a:lnTo>
                    <a:pt x="321" y="398"/>
                  </a:lnTo>
                  <a:lnTo>
                    <a:pt x="323" y="396"/>
                  </a:lnTo>
                  <a:lnTo>
                    <a:pt x="323" y="396"/>
                  </a:lnTo>
                  <a:lnTo>
                    <a:pt x="325" y="396"/>
                  </a:lnTo>
                  <a:lnTo>
                    <a:pt x="327" y="396"/>
                  </a:lnTo>
                  <a:lnTo>
                    <a:pt x="327" y="396"/>
                  </a:lnTo>
                  <a:lnTo>
                    <a:pt x="329" y="398"/>
                  </a:lnTo>
                  <a:lnTo>
                    <a:pt x="329" y="399"/>
                  </a:lnTo>
                  <a:lnTo>
                    <a:pt x="329" y="399"/>
                  </a:lnTo>
                  <a:lnTo>
                    <a:pt x="334" y="401"/>
                  </a:lnTo>
                  <a:lnTo>
                    <a:pt x="334" y="401"/>
                  </a:lnTo>
                  <a:lnTo>
                    <a:pt x="334" y="399"/>
                  </a:lnTo>
                  <a:lnTo>
                    <a:pt x="336" y="398"/>
                  </a:lnTo>
                  <a:lnTo>
                    <a:pt x="336" y="398"/>
                  </a:lnTo>
                  <a:lnTo>
                    <a:pt x="338" y="398"/>
                  </a:lnTo>
                  <a:lnTo>
                    <a:pt x="338" y="399"/>
                  </a:lnTo>
                  <a:lnTo>
                    <a:pt x="338" y="399"/>
                  </a:lnTo>
                  <a:lnTo>
                    <a:pt x="341" y="398"/>
                  </a:lnTo>
                  <a:lnTo>
                    <a:pt x="343" y="396"/>
                  </a:lnTo>
                  <a:lnTo>
                    <a:pt x="350" y="396"/>
                  </a:lnTo>
                  <a:lnTo>
                    <a:pt x="350" y="398"/>
                  </a:lnTo>
                  <a:lnTo>
                    <a:pt x="352" y="398"/>
                  </a:lnTo>
                  <a:lnTo>
                    <a:pt x="354" y="401"/>
                  </a:lnTo>
                  <a:lnTo>
                    <a:pt x="356" y="401"/>
                  </a:lnTo>
                  <a:lnTo>
                    <a:pt x="357" y="403"/>
                  </a:lnTo>
                  <a:lnTo>
                    <a:pt x="357" y="403"/>
                  </a:lnTo>
                  <a:lnTo>
                    <a:pt x="357" y="403"/>
                  </a:lnTo>
                  <a:lnTo>
                    <a:pt x="359" y="405"/>
                  </a:lnTo>
                  <a:lnTo>
                    <a:pt x="359" y="405"/>
                  </a:lnTo>
                  <a:lnTo>
                    <a:pt x="359" y="405"/>
                  </a:lnTo>
                  <a:lnTo>
                    <a:pt x="359" y="407"/>
                  </a:lnTo>
                  <a:lnTo>
                    <a:pt x="357" y="408"/>
                  </a:lnTo>
                  <a:lnTo>
                    <a:pt x="357" y="408"/>
                  </a:lnTo>
                  <a:lnTo>
                    <a:pt x="357" y="408"/>
                  </a:lnTo>
                  <a:lnTo>
                    <a:pt x="359" y="410"/>
                  </a:lnTo>
                  <a:lnTo>
                    <a:pt x="361" y="412"/>
                  </a:lnTo>
                  <a:lnTo>
                    <a:pt x="361" y="412"/>
                  </a:lnTo>
                  <a:lnTo>
                    <a:pt x="363" y="412"/>
                  </a:lnTo>
                  <a:lnTo>
                    <a:pt x="363" y="412"/>
                  </a:lnTo>
                  <a:lnTo>
                    <a:pt x="365" y="412"/>
                  </a:lnTo>
                  <a:lnTo>
                    <a:pt x="365" y="414"/>
                  </a:lnTo>
                  <a:lnTo>
                    <a:pt x="366" y="414"/>
                  </a:lnTo>
                  <a:lnTo>
                    <a:pt x="366" y="414"/>
                  </a:lnTo>
                  <a:lnTo>
                    <a:pt x="368" y="414"/>
                  </a:lnTo>
                  <a:lnTo>
                    <a:pt x="368" y="416"/>
                  </a:lnTo>
                  <a:lnTo>
                    <a:pt x="368" y="416"/>
                  </a:lnTo>
                  <a:lnTo>
                    <a:pt x="368" y="416"/>
                  </a:lnTo>
                  <a:lnTo>
                    <a:pt x="370" y="416"/>
                  </a:lnTo>
                  <a:lnTo>
                    <a:pt x="370" y="416"/>
                  </a:lnTo>
                  <a:lnTo>
                    <a:pt x="370" y="416"/>
                  </a:lnTo>
                  <a:lnTo>
                    <a:pt x="370" y="414"/>
                  </a:lnTo>
                  <a:lnTo>
                    <a:pt x="370" y="414"/>
                  </a:lnTo>
                  <a:lnTo>
                    <a:pt x="370" y="412"/>
                  </a:lnTo>
                  <a:lnTo>
                    <a:pt x="372" y="410"/>
                  </a:lnTo>
                  <a:lnTo>
                    <a:pt x="372" y="410"/>
                  </a:lnTo>
                  <a:lnTo>
                    <a:pt x="374" y="408"/>
                  </a:lnTo>
                  <a:lnTo>
                    <a:pt x="374" y="407"/>
                  </a:lnTo>
                  <a:lnTo>
                    <a:pt x="374" y="407"/>
                  </a:lnTo>
                  <a:lnTo>
                    <a:pt x="374" y="405"/>
                  </a:lnTo>
                  <a:lnTo>
                    <a:pt x="374" y="405"/>
                  </a:lnTo>
                  <a:lnTo>
                    <a:pt x="374" y="405"/>
                  </a:lnTo>
                  <a:lnTo>
                    <a:pt x="374" y="403"/>
                  </a:lnTo>
                  <a:lnTo>
                    <a:pt x="374" y="401"/>
                  </a:lnTo>
                  <a:lnTo>
                    <a:pt x="372" y="401"/>
                  </a:lnTo>
                  <a:lnTo>
                    <a:pt x="372" y="401"/>
                  </a:lnTo>
                  <a:lnTo>
                    <a:pt x="372" y="401"/>
                  </a:lnTo>
                  <a:lnTo>
                    <a:pt x="372" y="399"/>
                  </a:lnTo>
                  <a:lnTo>
                    <a:pt x="372" y="399"/>
                  </a:lnTo>
                  <a:lnTo>
                    <a:pt x="372" y="398"/>
                  </a:lnTo>
                  <a:lnTo>
                    <a:pt x="372" y="398"/>
                  </a:lnTo>
                  <a:lnTo>
                    <a:pt x="374" y="398"/>
                  </a:lnTo>
                  <a:lnTo>
                    <a:pt x="374" y="398"/>
                  </a:lnTo>
                  <a:lnTo>
                    <a:pt x="372" y="398"/>
                  </a:lnTo>
                  <a:lnTo>
                    <a:pt x="372" y="398"/>
                  </a:lnTo>
                  <a:lnTo>
                    <a:pt x="372" y="396"/>
                  </a:lnTo>
                  <a:lnTo>
                    <a:pt x="372" y="396"/>
                  </a:lnTo>
                  <a:lnTo>
                    <a:pt x="372" y="396"/>
                  </a:lnTo>
                  <a:lnTo>
                    <a:pt x="372" y="394"/>
                  </a:lnTo>
                  <a:lnTo>
                    <a:pt x="370" y="394"/>
                  </a:lnTo>
                  <a:lnTo>
                    <a:pt x="370" y="394"/>
                  </a:lnTo>
                  <a:lnTo>
                    <a:pt x="370" y="392"/>
                  </a:lnTo>
                  <a:lnTo>
                    <a:pt x="370" y="392"/>
                  </a:lnTo>
                  <a:lnTo>
                    <a:pt x="372" y="392"/>
                  </a:lnTo>
                  <a:lnTo>
                    <a:pt x="370" y="392"/>
                  </a:lnTo>
                  <a:lnTo>
                    <a:pt x="368" y="390"/>
                  </a:lnTo>
                  <a:lnTo>
                    <a:pt x="368" y="390"/>
                  </a:lnTo>
                  <a:lnTo>
                    <a:pt x="368" y="390"/>
                  </a:lnTo>
                  <a:lnTo>
                    <a:pt x="368" y="389"/>
                  </a:lnTo>
                  <a:lnTo>
                    <a:pt x="368" y="389"/>
                  </a:lnTo>
                  <a:lnTo>
                    <a:pt x="368" y="389"/>
                  </a:lnTo>
                  <a:lnTo>
                    <a:pt x="370" y="389"/>
                  </a:lnTo>
                  <a:lnTo>
                    <a:pt x="370" y="389"/>
                  </a:lnTo>
                  <a:lnTo>
                    <a:pt x="368" y="389"/>
                  </a:lnTo>
                  <a:lnTo>
                    <a:pt x="368" y="387"/>
                  </a:lnTo>
                  <a:lnTo>
                    <a:pt x="368" y="387"/>
                  </a:lnTo>
                  <a:lnTo>
                    <a:pt x="370" y="385"/>
                  </a:lnTo>
                  <a:lnTo>
                    <a:pt x="370" y="385"/>
                  </a:lnTo>
                  <a:lnTo>
                    <a:pt x="370" y="385"/>
                  </a:lnTo>
                  <a:lnTo>
                    <a:pt x="370" y="385"/>
                  </a:lnTo>
                  <a:lnTo>
                    <a:pt x="370" y="383"/>
                  </a:lnTo>
                  <a:lnTo>
                    <a:pt x="370" y="383"/>
                  </a:lnTo>
                  <a:lnTo>
                    <a:pt x="370" y="383"/>
                  </a:lnTo>
                  <a:lnTo>
                    <a:pt x="370" y="381"/>
                  </a:lnTo>
                  <a:lnTo>
                    <a:pt x="370" y="380"/>
                  </a:lnTo>
                  <a:lnTo>
                    <a:pt x="370" y="380"/>
                  </a:lnTo>
                  <a:lnTo>
                    <a:pt x="372" y="380"/>
                  </a:lnTo>
                  <a:lnTo>
                    <a:pt x="372" y="380"/>
                  </a:lnTo>
                  <a:lnTo>
                    <a:pt x="374" y="378"/>
                  </a:lnTo>
                  <a:lnTo>
                    <a:pt x="374" y="378"/>
                  </a:lnTo>
                  <a:lnTo>
                    <a:pt x="374" y="378"/>
                  </a:lnTo>
                  <a:lnTo>
                    <a:pt x="374" y="376"/>
                  </a:lnTo>
                  <a:lnTo>
                    <a:pt x="374" y="376"/>
                  </a:lnTo>
                  <a:lnTo>
                    <a:pt x="374" y="374"/>
                  </a:lnTo>
                  <a:lnTo>
                    <a:pt x="374" y="374"/>
                  </a:lnTo>
                  <a:lnTo>
                    <a:pt x="374" y="374"/>
                  </a:lnTo>
                  <a:lnTo>
                    <a:pt x="374" y="374"/>
                  </a:lnTo>
                  <a:lnTo>
                    <a:pt x="376" y="372"/>
                  </a:lnTo>
                  <a:lnTo>
                    <a:pt x="376" y="372"/>
                  </a:lnTo>
                  <a:lnTo>
                    <a:pt x="376" y="370"/>
                  </a:lnTo>
                  <a:lnTo>
                    <a:pt x="376" y="370"/>
                  </a:lnTo>
                  <a:lnTo>
                    <a:pt x="376" y="369"/>
                  </a:lnTo>
                  <a:lnTo>
                    <a:pt x="376" y="369"/>
                  </a:lnTo>
                  <a:lnTo>
                    <a:pt x="376" y="369"/>
                  </a:lnTo>
                  <a:lnTo>
                    <a:pt x="377" y="367"/>
                  </a:lnTo>
                  <a:lnTo>
                    <a:pt x="377" y="367"/>
                  </a:lnTo>
                  <a:lnTo>
                    <a:pt x="377" y="367"/>
                  </a:lnTo>
                  <a:lnTo>
                    <a:pt x="377" y="367"/>
                  </a:lnTo>
                  <a:lnTo>
                    <a:pt x="377" y="365"/>
                  </a:lnTo>
                  <a:lnTo>
                    <a:pt x="379" y="365"/>
                  </a:lnTo>
                  <a:lnTo>
                    <a:pt x="379" y="365"/>
                  </a:lnTo>
                  <a:lnTo>
                    <a:pt x="379" y="363"/>
                  </a:lnTo>
                  <a:lnTo>
                    <a:pt x="379" y="363"/>
                  </a:lnTo>
                  <a:lnTo>
                    <a:pt x="379" y="363"/>
                  </a:lnTo>
                  <a:lnTo>
                    <a:pt x="381" y="363"/>
                  </a:lnTo>
                  <a:lnTo>
                    <a:pt x="381" y="363"/>
                  </a:lnTo>
                  <a:lnTo>
                    <a:pt x="383" y="363"/>
                  </a:lnTo>
                  <a:lnTo>
                    <a:pt x="383" y="361"/>
                  </a:lnTo>
                  <a:lnTo>
                    <a:pt x="383" y="361"/>
                  </a:lnTo>
                  <a:lnTo>
                    <a:pt x="383" y="360"/>
                  </a:lnTo>
                  <a:lnTo>
                    <a:pt x="383" y="360"/>
                  </a:lnTo>
                  <a:lnTo>
                    <a:pt x="383" y="360"/>
                  </a:lnTo>
                  <a:lnTo>
                    <a:pt x="383" y="360"/>
                  </a:lnTo>
                  <a:lnTo>
                    <a:pt x="385" y="360"/>
                  </a:lnTo>
                  <a:lnTo>
                    <a:pt x="385" y="358"/>
                  </a:lnTo>
                  <a:lnTo>
                    <a:pt x="386" y="358"/>
                  </a:lnTo>
                  <a:lnTo>
                    <a:pt x="386" y="358"/>
                  </a:lnTo>
                  <a:lnTo>
                    <a:pt x="386" y="356"/>
                  </a:lnTo>
                  <a:lnTo>
                    <a:pt x="386" y="356"/>
                  </a:lnTo>
                  <a:lnTo>
                    <a:pt x="386" y="356"/>
                  </a:lnTo>
                  <a:lnTo>
                    <a:pt x="386" y="356"/>
                  </a:lnTo>
                  <a:lnTo>
                    <a:pt x="386" y="354"/>
                  </a:lnTo>
                  <a:lnTo>
                    <a:pt x="386" y="354"/>
                  </a:lnTo>
                  <a:lnTo>
                    <a:pt x="388" y="354"/>
                  </a:lnTo>
                  <a:lnTo>
                    <a:pt x="388" y="356"/>
                  </a:lnTo>
                  <a:lnTo>
                    <a:pt x="390" y="356"/>
                  </a:lnTo>
                  <a:lnTo>
                    <a:pt x="390" y="354"/>
                  </a:lnTo>
                  <a:lnTo>
                    <a:pt x="390" y="352"/>
                  </a:lnTo>
                  <a:lnTo>
                    <a:pt x="388" y="352"/>
                  </a:lnTo>
                  <a:lnTo>
                    <a:pt x="388" y="352"/>
                  </a:lnTo>
                  <a:lnTo>
                    <a:pt x="388" y="352"/>
                  </a:lnTo>
                  <a:lnTo>
                    <a:pt x="388" y="352"/>
                  </a:lnTo>
                  <a:lnTo>
                    <a:pt x="388" y="351"/>
                  </a:lnTo>
                  <a:lnTo>
                    <a:pt x="388" y="351"/>
                  </a:lnTo>
                  <a:lnTo>
                    <a:pt x="388" y="349"/>
                  </a:lnTo>
                  <a:lnTo>
                    <a:pt x="390" y="349"/>
                  </a:lnTo>
                  <a:lnTo>
                    <a:pt x="397" y="349"/>
                  </a:lnTo>
                  <a:lnTo>
                    <a:pt x="399" y="349"/>
                  </a:lnTo>
                  <a:lnTo>
                    <a:pt x="401" y="349"/>
                  </a:lnTo>
                  <a:lnTo>
                    <a:pt x="403" y="351"/>
                  </a:lnTo>
                  <a:lnTo>
                    <a:pt x="404" y="352"/>
                  </a:lnTo>
                  <a:lnTo>
                    <a:pt x="404" y="351"/>
                  </a:lnTo>
                  <a:lnTo>
                    <a:pt x="406" y="351"/>
                  </a:lnTo>
                  <a:lnTo>
                    <a:pt x="406" y="349"/>
                  </a:lnTo>
                  <a:lnTo>
                    <a:pt x="408" y="347"/>
                  </a:lnTo>
                  <a:lnTo>
                    <a:pt x="412" y="345"/>
                  </a:lnTo>
                  <a:lnTo>
                    <a:pt x="415" y="345"/>
                  </a:lnTo>
                  <a:lnTo>
                    <a:pt x="424" y="347"/>
                  </a:lnTo>
                  <a:lnTo>
                    <a:pt x="430" y="347"/>
                  </a:lnTo>
                  <a:lnTo>
                    <a:pt x="430" y="343"/>
                  </a:lnTo>
                  <a:lnTo>
                    <a:pt x="430" y="343"/>
                  </a:lnTo>
                  <a:lnTo>
                    <a:pt x="430" y="342"/>
                  </a:lnTo>
                  <a:lnTo>
                    <a:pt x="428" y="340"/>
                  </a:lnTo>
                  <a:lnTo>
                    <a:pt x="426" y="340"/>
                  </a:lnTo>
                  <a:lnTo>
                    <a:pt x="426" y="338"/>
                  </a:lnTo>
                  <a:lnTo>
                    <a:pt x="426" y="338"/>
                  </a:lnTo>
                  <a:lnTo>
                    <a:pt x="426" y="336"/>
                  </a:lnTo>
                  <a:lnTo>
                    <a:pt x="426" y="334"/>
                  </a:lnTo>
                  <a:lnTo>
                    <a:pt x="428" y="334"/>
                  </a:lnTo>
                  <a:lnTo>
                    <a:pt x="426" y="334"/>
                  </a:lnTo>
                  <a:lnTo>
                    <a:pt x="424" y="334"/>
                  </a:lnTo>
                  <a:lnTo>
                    <a:pt x="424" y="333"/>
                  </a:lnTo>
                  <a:lnTo>
                    <a:pt x="422" y="333"/>
                  </a:lnTo>
                  <a:lnTo>
                    <a:pt x="422" y="333"/>
                  </a:lnTo>
                  <a:lnTo>
                    <a:pt x="421" y="329"/>
                  </a:lnTo>
                  <a:lnTo>
                    <a:pt x="421" y="329"/>
                  </a:lnTo>
                  <a:lnTo>
                    <a:pt x="422" y="329"/>
                  </a:lnTo>
                  <a:lnTo>
                    <a:pt x="422" y="327"/>
                  </a:lnTo>
                  <a:lnTo>
                    <a:pt x="422" y="325"/>
                  </a:lnTo>
                  <a:lnTo>
                    <a:pt x="422" y="325"/>
                  </a:lnTo>
                  <a:lnTo>
                    <a:pt x="422" y="324"/>
                  </a:lnTo>
                  <a:lnTo>
                    <a:pt x="422" y="324"/>
                  </a:lnTo>
                  <a:lnTo>
                    <a:pt x="421" y="322"/>
                  </a:lnTo>
                  <a:lnTo>
                    <a:pt x="421" y="320"/>
                  </a:lnTo>
                  <a:lnTo>
                    <a:pt x="422" y="318"/>
                  </a:lnTo>
                  <a:lnTo>
                    <a:pt x="421" y="316"/>
                  </a:lnTo>
                  <a:lnTo>
                    <a:pt x="421" y="314"/>
                  </a:lnTo>
                  <a:lnTo>
                    <a:pt x="419" y="314"/>
                  </a:lnTo>
                  <a:lnTo>
                    <a:pt x="419" y="313"/>
                  </a:lnTo>
                  <a:lnTo>
                    <a:pt x="421" y="313"/>
                  </a:lnTo>
                  <a:lnTo>
                    <a:pt x="421" y="313"/>
                  </a:lnTo>
                  <a:lnTo>
                    <a:pt x="421" y="311"/>
                  </a:lnTo>
                  <a:lnTo>
                    <a:pt x="421" y="311"/>
                  </a:lnTo>
                  <a:lnTo>
                    <a:pt x="421" y="311"/>
                  </a:lnTo>
                  <a:lnTo>
                    <a:pt x="422" y="311"/>
                  </a:lnTo>
                  <a:lnTo>
                    <a:pt x="422" y="311"/>
                  </a:lnTo>
                  <a:lnTo>
                    <a:pt x="424" y="311"/>
                  </a:lnTo>
                  <a:lnTo>
                    <a:pt x="422" y="309"/>
                  </a:lnTo>
                  <a:lnTo>
                    <a:pt x="421" y="307"/>
                  </a:lnTo>
                  <a:lnTo>
                    <a:pt x="421" y="307"/>
                  </a:lnTo>
                  <a:lnTo>
                    <a:pt x="419" y="304"/>
                  </a:lnTo>
                  <a:lnTo>
                    <a:pt x="417" y="300"/>
                  </a:lnTo>
                  <a:lnTo>
                    <a:pt x="415" y="298"/>
                  </a:lnTo>
                  <a:lnTo>
                    <a:pt x="415" y="298"/>
                  </a:lnTo>
                  <a:lnTo>
                    <a:pt x="419" y="296"/>
                  </a:lnTo>
                  <a:lnTo>
                    <a:pt x="421" y="295"/>
                  </a:lnTo>
                  <a:lnTo>
                    <a:pt x="421" y="293"/>
                  </a:lnTo>
                  <a:lnTo>
                    <a:pt x="421" y="291"/>
                  </a:lnTo>
                  <a:lnTo>
                    <a:pt x="419" y="289"/>
                  </a:lnTo>
                  <a:lnTo>
                    <a:pt x="419" y="289"/>
                  </a:lnTo>
                  <a:lnTo>
                    <a:pt x="419" y="289"/>
                  </a:lnTo>
                  <a:lnTo>
                    <a:pt x="417" y="287"/>
                  </a:lnTo>
                  <a:lnTo>
                    <a:pt x="417" y="286"/>
                  </a:lnTo>
                  <a:lnTo>
                    <a:pt x="417" y="286"/>
                  </a:lnTo>
                  <a:lnTo>
                    <a:pt x="415" y="286"/>
                  </a:lnTo>
                  <a:lnTo>
                    <a:pt x="415" y="284"/>
                  </a:lnTo>
                  <a:lnTo>
                    <a:pt x="413" y="284"/>
                  </a:lnTo>
                  <a:lnTo>
                    <a:pt x="412" y="282"/>
                  </a:lnTo>
                  <a:lnTo>
                    <a:pt x="410" y="280"/>
                  </a:lnTo>
                  <a:lnTo>
                    <a:pt x="410" y="277"/>
                  </a:lnTo>
                  <a:lnTo>
                    <a:pt x="408" y="275"/>
                  </a:lnTo>
                  <a:lnTo>
                    <a:pt x="404" y="271"/>
                  </a:lnTo>
                  <a:lnTo>
                    <a:pt x="406" y="271"/>
                  </a:lnTo>
                  <a:lnTo>
                    <a:pt x="408" y="266"/>
                  </a:lnTo>
                  <a:lnTo>
                    <a:pt x="408" y="266"/>
                  </a:lnTo>
                  <a:lnTo>
                    <a:pt x="410" y="266"/>
                  </a:lnTo>
                  <a:lnTo>
                    <a:pt x="410" y="266"/>
                  </a:lnTo>
                  <a:lnTo>
                    <a:pt x="410" y="264"/>
                  </a:lnTo>
                  <a:lnTo>
                    <a:pt x="410" y="264"/>
                  </a:lnTo>
                  <a:lnTo>
                    <a:pt x="410" y="262"/>
                  </a:lnTo>
                  <a:lnTo>
                    <a:pt x="410" y="262"/>
                  </a:lnTo>
                  <a:lnTo>
                    <a:pt x="410" y="262"/>
                  </a:lnTo>
                  <a:lnTo>
                    <a:pt x="412" y="258"/>
                  </a:lnTo>
                  <a:lnTo>
                    <a:pt x="413" y="257"/>
                  </a:lnTo>
                  <a:lnTo>
                    <a:pt x="415" y="257"/>
                  </a:lnTo>
                  <a:lnTo>
                    <a:pt x="417" y="257"/>
                  </a:lnTo>
                  <a:lnTo>
                    <a:pt x="419" y="257"/>
                  </a:lnTo>
                  <a:lnTo>
                    <a:pt x="421" y="255"/>
                  </a:lnTo>
                  <a:lnTo>
                    <a:pt x="422" y="255"/>
                  </a:lnTo>
                  <a:lnTo>
                    <a:pt x="422" y="255"/>
                  </a:lnTo>
                  <a:lnTo>
                    <a:pt x="426" y="257"/>
                  </a:lnTo>
                  <a:lnTo>
                    <a:pt x="426" y="257"/>
                  </a:lnTo>
                  <a:lnTo>
                    <a:pt x="430" y="257"/>
                  </a:lnTo>
                  <a:lnTo>
                    <a:pt x="430" y="257"/>
                  </a:lnTo>
                  <a:lnTo>
                    <a:pt x="431" y="258"/>
                  </a:lnTo>
                  <a:lnTo>
                    <a:pt x="431" y="262"/>
                  </a:lnTo>
                  <a:lnTo>
                    <a:pt x="431" y="264"/>
                  </a:lnTo>
                  <a:lnTo>
                    <a:pt x="433" y="264"/>
                  </a:lnTo>
                  <a:lnTo>
                    <a:pt x="435" y="264"/>
                  </a:lnTo>
                  <a:lnTo>
                    <a:pt x="435" y="264"/>
                  </a:lnTo>
                  <a:lnTo>
                    <a:pt x="437" y="266"/>
                  </a:lnTo>
                  <a:lnTo>
                    <a:pt x="439" y="266"/>
                  </a:lnTo>
                  <a:lnTo>
                    <a:pt x="441" y="266"/>
                  </a:lnTo>
                  <a:lnTo>
                    <a:pt x="441" y="264"/>
                  </a:lnTo>
                  <a:lnTo>
                    <a:pt x="442" y="264"/>
                  </a:lnTo>
                  <a:lnTo>
                    <a:pt x="446" y="266"/>
                  </a:lnTo>
                  <a:lnTo>
                    <a:pt x="448" y="266"/>
                  </a:lnTo>
                  <a:lnTo>
                    <a:pt x="448" y="266"/>
                  </a:lnTo>
                  <a:lnTo>
                    <a:pt x="450" y="264"/>
                  </a:lnTo>
                  <a:lnTo>
                    <a:pt x="451" y="264"/>
                  </a:lnTo>
                  <a:lnTo>
                    <a:pt x="451" y="264"/>
                  </a:lnTo>
                  <a:lnTo>
                    <a:pt x="451" y="264"/>
                  </a:lnTo>
                  <a:lnTo>
                    <a:pt x="453" y="264"/>
                  </a:lnTo>
                  <a:lnTo>
                    <a:pt x="453" y="264"/>
                  </a:lnTo>
                  <a:lnTo>
                    <a:pt x="453" y="264"/>
                  </a:lnTo>
                  <a:lnTo>
                    <a:pt x="453" y="264"/>
                  </a:lnTo>
                  <a:lnTo>
                    <a:pt x="453" y="264"/>
                  </a:lnTo>
                  <a:lnTo>
                    <a:pt x="453" y="262"/>
                  </a:lnTo>
                  <a:lnTo>
                    <a:pt x="453" y="262"/>
                  </a:lnTo>
                  <a:lnTo>
                    <a:pt x="455" y="262"/>
                  </a:lnTo>
                  <a:lnTo>
                    <a:pt x="457" y="260"/>
                  </a:lnTo>
                  <a:lnTo>
                    <a:pt x="459" y="258"/>
                  </a:lnTo>
                  <a:lnTo>
                    <a:pt x="460" y="258"/>
                  </a:lnTo>
                  <a:lnTo>
                    <a:pt x="462" y="257"/>
                  </a:lnTo>
                  <a:lnTo>
                    <a:pt x="462" y="257"/>
                  </a:lnTo>
                  <a:lnTo>
                    <a:pt x="464" y="255"/>
                  </a:lnTo>
                  <a:lnTo>
                    <a:pt x="466" y="253"/>
                  </a:lnTo>
                  <a:lnTo>
                    <a:pt x="466" y="251"/>
                  </a:lnTo>
                  <a:lnTo>
                    <a:pt x="466" y="249"/>
                  </a:lnTo>
                  <a:lnTo>
                    <a:pt x="466" y="249"/>
                  </a:lnTo>
                  <a:lnTo>
                    <a:pt x="464" y="249"/>
                  </a:lnTo>
                  <a:lnTo>
                    <a:pt x="464" y="248"/>
                  </a:lnTo>
                  <a:lnTo>
                    <a:pt x="466" y="248"/>
                  </a:lnTo>
                  <a:lnTo>
                    <a:pt x="468" y="248"/>
                  </a:lnTo>
                  <a:lnTo>
                    <a:pt x="469" y="248"/>
                  </a:lnTo>
                  <a:lnTo>
                    <a:pt x="471" y="248"/>
                  </a:lnTo>
                  <a:lnTo>
                    <a:pt x="471" y="248"/>
                  </a:lnTo>
                  <a:lnTo>
                    <a:pt x="471" y="248"/>
                  </a:lnTo>
                  <a:lnTo>
                    <a:pt x="471" y="246"/>
                  </a:lnTo>
                  <a:lnTo>
                    <a:pt x="471" y="246"/>
                  </a:lnTo>
                  <a:lnTo>
                    <a:pt x="475" y="246"/>
                  </a:lnTo>
                  <a:lnTo>
                    <a:pt x="475" y="246"/>
                  </a:lnTo>
                  <a:lnTo>
                    <a:pt x="477" y="246"/>
                  </a:lnTo>
                  <a:lnTo>
                    <a:pt x="477" y="246"/>
                  </a:lnTo>
                  <a:lnTo>
                    <a:pt x="478" y="244"/>
                  </a:lnTo>
                  <a:lnTo>
                    <a:pt x="477" y="242"/>
                  </a:lnTo>
                  <a:lnTo>
                    <a:pt x="478" y="237"/>
                  </a:lnTo>
                  <a:lnTo>
                    <a:pt x="478" y="23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50" name="Freeform 56"/>
            <p:cNvSpPr>
              <a:spLocks noEditPoints="1"/>
            </p:cNvSpPr>
            <p:nvPr/>
          </p:nvSpPr>
          <p:spPr bwMode="auto">
            <a:xfrm>
              <a:off x="10306426" y="4732463"/>
              <a:ext cx="403599" cy="316521"/>
            </a:xfrm>
            <a:custGeom>
              <a:avLst/>
              <a:gdLst>
                <a:gd name="T0" fmla="*/ 54 w 292"/>
                <a:gd name="T1" fmla="*/ 169 h 229"/>
                <a:gd name="T2" fmla="*/ 48 w 292"/>
                <a:gd name="T3" fmla="*/ 153 h 229"/>
                <a:gd name="T4" fmla="*/ 27 w 292"/>
                <a:gd name="T5" fmla="*/ 155 h 229"/>
                <a:gd name="T6" fmla="*/ 14 w 292"/>
                <a:gd name="T7" fmla="*/ 140 h 229"/>
                <a:gd name="T8" fmla="*/ 1 w 292"/>
                <a:gd name="T9" fmla="*/ 150 h 229"/>
                <a:gd name="T10" fmla="*/ 10 w 292"/>
                <a:gd name="T11" fmla="*/ 162 h 229"/>
                <a:gd name="T12" fmla="*/ 18 w 292"/>
                <a:gd name="T13" fmla="*/ 175 h 229"/>
                <a:gd name="T14" fmla="*/ 28 w 292"/>
                <a:gd name="T15" fmla="*/ 180 h 229"/>
                <a:gd name="T16" fmla="*/ 32 w 292"/>
                <a:gd name="T17" fmla="*/ 189 h 229"/>
                <a:gd name="T18" fmla="*/ 66 w 292"/>
                <a:gd name="T19" fmla="*/ 198 h 229"/>
                <a:gd name="T20" fmla="*/ 292 w 292"/>
                <a:gd name="T21" fmla="*/ 104 h 229"/>
                <a:gd name="T22" fmla="*/ 281 w 292"/>
                <a:gd name="T23" fmla="*/ 97 h 229"/>
                <a:gd name="T24" fmla="*/ 10 w 292"/>
                <a:gd name="T25" fmla="*/ 54 h 229"/>
                <a:gd name="T26" fmla="*/ 272 w 292"/>
                <a:gd name="T27" fmla="*/ 92 h 229"/>
                <a:gd name="T28" fmla="*/ 251 w 292"/>
                <a:gd name="T29" fmla="*/ 88 h 229"/>
                <a:gd name="T30" fmla="*/ 236 w 292"/>
                <a:gd name="T31" fmla="*/ 79 h 229"/>
                <a:gd name="T32" fmla="*/ 222 w 292"/>
                <a:gd name="T33" fmla="*/ 56 h 229"/>
                <a:gd name="T34" fmla="*/ 211 w 292"/>
                <a:gd name="T35" fmla="*/ 30 h 229"/>
                <a:gd name="T36" fmla="*/ 187 w 292"/>
                <a:gd name="T37" fmla="*/ 7 h 229"/>
                <a:gd name="T38" fmla="*/ 159 w 292"/>
                <a:gd name="T39" fmla="*/ 36 h 229"/>
                <a:gd name="T40" fmla="*/ 146 w 292"/>
                <a:gd name="T41" fmla="*/ 45 h 229"/>
                <a:gd name="T42" fmla="*/ 122 w 292"/>
                <a:gd name="T43" fmla="*/ 34 h 229"/>
                <a:gd name="T44" fmla="*/ 115 w 292"/>
                <a:gd name="T45" fmla="*/ 21 h 229"/>
                <a:gd name="T46" fmla="*/ 103 w 292"/>
                <a:gd name="T47" fmla="*/ 10 h 229"/>
                <a:gd name="T48" fmla="*/ 88 w 292"/>
                <a:gd name="T49" fmla="*/ 7 h 229"/>
                <a:gd name="T50" fmla="*/ 72 w 292"/>
                <a:gd name="T51" fmla="*/ 9 h 229"/>
                <a:gd name="T52" fmla="*/ 77 w 292"/>
                <a:gd name="T53" fmla="*/ 27 h 229"/>
                <a:gd name="T54" fmla="*/ 95 w 292"/>
                <a:gd name="T55" fmla="*/ 41 h 229"/>
                <a:gd name="T56" fmla="*/ 90 w 292"/>
                <a:gd name="T57" fmla="*/ 54 h 229"/>
                <a:gd name="T58" fmla="*/ 72 w 292"/>
                <a:gd name="T59" fmla="*/ 47 h 229"/>
                <a:gd name="T60" fmla="*/ 48 w 292"/>
                <a:gd name="T61" fmla="*/ 38 h 229"/>
                <a:gd name="T62" fmla="*/ 16 w 292"/>
                <a:gd name="T63" fmla="*/ 36 h 229"/>
                <a:gd name="T64" fmla="*/ 16 w 292"/>
                <a:gd name="T65" fmla="*/ 56 h 229"/>
                <a:gd name="T66" fmla="*/ 32 w 292"/>
                <a:gd name="T67" fmla="*/ 59 h 229"/>
                <a:gd name="T68" fmla="*/ 32 w 292"/>
                <a:gd name="T69" fmla="*/ 77 h 229"/>
                <a:gd name="T70" fmla="*/ 38 w 292"/>
                <a:gd name="T71" fmla="*/ 95 h 229"/>
                <a:gd name="T72" fmla="*/ 59 w 292"/>
                <a:gd name="T73" fmla="*/ 115 h 229"/>
                <a:gd name="T74" fmla="*/ 48 w 292"/>
                <a:gd name="T75" fmla="*/ 130 h 229"/>
                <a:gd name="T76" fmla="*/ 70 w 292"/>
                <a:gd name="T77" fmla="*/ 151 h 229"/>
                <a:gd name="T78" fmla="*/ 86 w 292"/>
                <a:gd name="T79" fmla="*/ 157 h 229"/>
                <a:gd name="T80" fmla="*/ 86 w 292"/>
                <a:gd name="T81" fmla="*/ 169 h 229"/>
                <a:gd name="T82" fmla="*/ 81 w 292"/>
                <a:gd name="T83" fmla="*/ 177 h 229"/>
                <a:gd name="T84" fmla="*/ 86 w 292"/>
                <a:gd name="T85" fmla="*/ 196 h 229"/>
                <a:gd name="T86" fmla="*/ 101 w 292"/>
                <a:gd name="T87" fmla="*/ 184 h 229"/>
                <a:gd name="T88" fmla="*/ 113 w 292"/>
                <a:gd name="T89" fmla="*/ 177 h 229"/>
                <a:gd name="T90" fmla="*/ 139 w 292"/>
                <a:gd name="T91" fmla="*/ 157 h 229"/>
                <a:gd name="T92" fmla="*/ 160 w 292"/>
                <a:gd name="T93" fmla="*/ 144 h 229"/>
                <a:gd name="T94" fmla="*/ 168 w 292"/>
                <a:gd name="T95" fmla="*/ 178 h 229"/>
                <a:gd name="T96" fmla="*/ 173 w 292"/>
                <a:gd name="T97" fmla="*/ 191 h 229"/>
                <a:gd name="T98" fmla="*/ 173 w 292"/>
                <a:gd name="T99" fmla="*/ 211 h 229"/>
                <a:gd name="T100" fmla="*/ 189 w 292"/>
                <a:gd name="T101" fmla="*/ 224 h 229"/>
                <a:gd name="T102" fmla="*/ 204 w 292"/>
                <a:gd name="T103" fmla="*/ 202 h 229"/>
                <a:gd name="T104" fmla="*/ 207 w 292"/>
                <a:gd name="T105" fmla="*/ 182 h 229"/>
                <a:gd name="T106" fmla="*/ 216 w 292"/>
                <a:gd name="T107" fmla="*/ 182 h 229"/>
                <a:gd name="T108" fmla="*/ 222 w 292"/>
                <a:gd name="T109" fmla="*/ 187 h 229"/>
                <a:gd name="T110" fmla="*/ 231 w 292"/>
                <a:gd name="T111" fmla="*/ 171 h 229"/>
                <a:gd name="T112" fmla="*/ 231 w 292"/>
                <a:gd name="T113" fmla="*/ 164 h 229"/>
                <a:gd name="T114" fmla="*/ 233 w 292"/>
                <a:gd name="T115" fmla="*/ 144 h 229"/>
                <a:gd name="T116" fmla="*/ 233 w 292"/>
                <a:gd name="T117" fmla="*/ 135 h 229"/>
                <a:gd name="T118" fmla="*/ 234 w 292"/>
                <a:gd name="T119" fmla="*/ 124 h 229"/>
                <a:gd name="T120" fmla="*/ 247 w 292"/>
                <a:gd name="T121" fmla="*/ 108 h 229"/>
                <a:gd name="T122" fmla="*/ 263 w 292"/>
                <a:gd name="T123" fmla="*/ 103 h 229"/>
                <a:gd name="T124" fmla="*/ 281 w 292"/>
                <a:gd name="T125" fmla="*/ 108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92" h="229">
                  <a:moveTo>
                    <a:pt x="63" y="186"/>
                  </a:moveTo>
                  <a:lnTo>
                    <a:pt x="61" y="184"/>
                  </a:lnTo>
                  <a:lnTo>
                    <a:pt x="59" y="182"/>
                  </a:lnTo>
                  <a:lnTo>
                    <a:pt x="59" y="180"/>
                  </a:lnTo>
                  <a:lnTo>
                    <a:pt x="59" y="178"/>
                  </a:lnTo>
                  <a:lnTo>
                    <a:pt x="59" y="177"/>
                  </a:lnTo>
                  <a:lnTo>
                    <a:pt x="59" y="175"/>
                  </a:lnTo>
                  <a:lnTo>
                    <a:pt x="61" y="175"/>
                  </a:lnTo>
                  <a:lnTo>
                    <a:pt x="61" y="175"/>
                  </a:lnTo>
                  <a:lnTo>
                    <a:pt x="61" y="173"/>
                  </a:lnTo>
                  <a:lnTo>
                    <a:pt x="59" y="173"/>
                  </a:lnTo>
                  <a:lnTo>
                    <a:pt x="59" y="171"/>
                  </a:lnTo>
                  <a:lnTo>
                    <a:pt x="56" y="171"/>
                  </a:lnTo>
                  <a:lnTo>
                    <a:pt x="56" y="169"/>
                  </a:lnTo>
                  <a:lnTo>
                    <a:pt x="54" y="169"/>
                  </a:lnTo>
                  <a:lnTo>
                    <a:pt x="54" y="168"/>
                  </a:lnTo>
                  <a:lnTo>
                    <a:pt x="52" y="168"/>
                  </a:lnTo>
                  <a:lnTo>
                    <a:pt x="48" y="168"/>
                  </a:lnTo>
                  <a:lnTo>
                    <a:pt x="48" y="166"/>
                  </a:lnTo>
                  <a:lnTo>
                    <a:pt x="48" y="166"/>
                  </a:lnTo>
                  <a:lnTo>
                    <a:pt x="48" y="164"/>
                  </a:lnTo>
                  <a:lnTo>
                    <a:pt x="50" y="162"/>
                  </a:lnTo>
                  <a:lnTo>
                    <a:pt x="50" y="160"/>
                  </a:lnTo>
                  <a:lnTo>
                    <a:pt x="50" y="159"/>
                  </a:lnTo>
                  <a:lnTo>
                    <a:pt x="50" y="159"/>
                  </a:lnTo>
                  <a:lnTo>
                    <a:pt x="50" y="157"/>
                  </a:lnTo>
                  <a:lnTo>
                    <a:pt x="50" y="155"/>
                  </a:lnTo>
                  <a:lnTo>
                    <a:pt x="50" y="155"/>
                  </a:lnTo>
                  <a:lnTo>
                    <a:pt x="48" y="153"/>
                  </a:lnTo>
                  <a:lnTo>
                    <a:pt x="48" y="153"/>
                  </a:lnTo>
                  <a:lnTo>
                    <a:pt x="47" y="153"/>
                  </a:lnTo>
                  <a:lnTo>
                    <a:pt x="47" y="153"/>
                  </a:lnTo>
                  <a:lnTo>
                    <a:pt x="39" y="155"/>
                  </a:lnTo>
                  <a:lnTo>
                    <a:pt x="39" y="155"/>
                  </a:lnTo>
                  <a:lnTo>
                    <a:pt x="36" y="157"/>
                  </a:lnTo>
                  <a:lnTo>
                    <a:pt x="34" y="159"/>
                  </a:lnTo>
                  <a:lnTo>
                    <a:pt x="34" y="159"/>
                  </a:lnTo>
                  <a:lnTo>
                    <a:pt x="34" y="159"/>
                  </a:lnTo>
                  <a:lnTo>
                    <a:pt x="32" y="159"/>
                  </a:lnTo>
                  <a:lnTo>
                    <a:pt x="32" y="159"/>
                  </a:lnTo>
                  <a:lnTo>
                    <a:pt x="32" y="159"/>
                  </a:lnTo>
                  <a:lnTo>
                    <a:pt x="30" y="157"/>
                  </a:lnTo>
                  <a:lnTo>
                    <a:pt x="30" y="155"/>
                  </a:lnTo>
                  <a:lnTo>
                    <a:pt x="27" y="155"/>
                  </a:lnTo>
                  <a:lnTo>
                    <a:pt x="27" y="155"/>
                  </a:lnTo>
                  <a:lnTo>
                    <a:pt x="27" y="155"/>
                  </a:lnTo>
                  <a:lnTo>
                    <a:pt x="25" y="153"/>
                  </a:lnTo>
                  <a:lnTo>
                    <a:pt x="25" y="151"/>
                  </a:lnTo>
                  <a:lnTo>
                    <a:pt x="23" y="151"/>
                  </a:lnTo>
                  <a:lnTo>
                    <a:pt x="23" y="151"/>
                  </a:lnTo>
                  <a:lnTo>
                    <a:pt x="21" y="153"/>
                  </a:lnTo>
                  <a:lnTo>
                    <a:pt x="19" y="153"/>
                  </a:lnTo>
                  <a:lnTo>
                    <a:pt x="18" y="153"/>
                  </a:lnTo>
                  <a:lnTo>
                    <a:pt x="18" y="151"/>
                  </a:lnTo>
                  <a:lnTo>
                    <a:pt x="19" y="150"/>
                  </a:lnTo>
                  <a:lnTo>
                    <a:pt x="19" y="148"/>
                  </a:lnTo>
                  <a:lnTo>
                    <a:pt x="18" y="146"/>
                  </a:lnTo>
                  <a:lnTo>
                    <a:pt x="18" y="146"/>
                  </a:lnTo>
                  <a:lnTo>
                    <a:pt x="14" y="140"/>
                  </a:lnTo>
                  <a:lnTo>
                    <a:pt x="14" y="140"/>
                  </a:lnTo>
                  <a:lnTo>
                    <a:pt x="12" y="140"/>
                  </a:lnTo>
                  <a:lnTo>
                    <a:pt x="10" y="140"/>
                  </a:lnTo>
                  <a:lnTo>
                    <a:pt x="9" y="142"/>
                  </a:lnTo>
                  <a:lnTo>
                    <a:pt x="9" y="142"/>
                  </a:lnTo>
                  <a:lnTo>
                    <a:pt x="7" y="142"/>
                  </a:lnTo>
                  <a:lnTo>
                    <a:pt x="5" y="144"/>
                  </a:lnTo>
                  <a:lnTo>
                    <a:pt x="3" y="142"/>
                  </a:lnTo>
                  <a:lnTo>
                    <a:pt x="1" y="144"/>
                  </a:lnTo>
                  <a:lnTo>
                    <a:pt x="0" y="144"/>
                  </a:lnTo>
                  <a:lnTo>
                    <a:pt x="0" y="146"/>
                  </a:lnTo>
                  <a:lnTo>
                    <a:pt x="1" y="148"/>
                  </a:lnTo>
                  <a:lnTo>
                    <a:pt x="1" y="148"/>
                  </a:lnTo>
                  <a:lnTo>
                    <a:pt x="1" y="148"/>
                  </a:lnTo>
                  <a:lnTo>
                    <a:pt x="1" y="150"/>
                  </a:lnTo>
                  <a:lnTo>
                    <a:pt x="1" y="150"/>
                  </a:lnTo>
                  <a:lnTo>
                    <a:pt x="3" y="150"/>
                  </a:lnTo>
                  <a:lnTo>
                    <a:pt x="5" y="150"/>
                  </a:lnTo>
                  <a:lnTo>
                    <a:pt x="5" y="150"/>
                  </a:lnTo>
                  <a:lnTo>
                    <a:pt x="3" y="150"/>
                  </a:lnTo>
                  <a:lnTo>
                    <a:pt x="5" y="151"/>
                  </a:lnTo>
                  <a:lnTo>
                    <a:pt x="5" y="151"/>
                  </a:lnTo>
                  <a:lnTo>
                    <a:pt x="7" y="159"/>
                  </a:lnTo>
                  <a:lnTo>
                    <a:pt x="9" y="159"/>
                  </a:lnTo>
                  <a:lnTo>
                    <a:pt x="9" y="160"/>
                  </a:lnTo>
                  <a:lnTo>
                    <a:pt x="9" y="160"/>
                  </a:lnTo>
                  <a:lnTo>
                    <a:pt x="9" y="162"/>
                  </a:lnTo>
                  <a:lnTo>
                    <a:pt x="10" y="162"/>
                  </a:lnTo>
                  <a:lnTo>
                    <a:pt x="10" y="162"/>
                  </a:lnTo>
                  <a:lnTo>
                    <a:pt x="10" y="162"/>
                  </a:lnTo>
                  <a:lnTo>
                    <a:pt x="10" y="162"/>
                  </a:lnTo>
                  <a:lnTo>
                    <a:pt x="12" y="162"/>
                  </a:lnTo>
                  <a:lnTo>
                    <a:pt x="12" y="164"/>
                  </a:lnTo>
                  <a:lnTo>
                    <a:pt x="12" y="164"/>
                  </a:lnTo>
                  <a:lnTo>
                    <a:pt x="14" y="164"/>
                  </a:lnTo>
                  <a:lnTo>
                    <a:pt x="14" y="166"/>
                  </a:lnTo>
                  <a:lnTo>
                    <a:pt x="14" y="166"/>
                  </a:lnTo>
                  <a:lnTo>
                    <a:pt x="14" y="166"/>
                  </a:lnTo>
                  <a:lnTo>
                    <a:pt x="14" y="168"/>
                  </a:lnTo>
                  <a:lnTo>
                    <a:pt x="16" y="168"/>
                  </a:lnTo>
                  <a:lnTo>
                    <a:pt x="16" y="168"/>
                  </a:lnTo>
                  <a:lnTo>
                    <a:pt x="16" y="169"/>
                  </a:lnTo>
                  <a:lnTo>
                    <a:pt x="18" y="171"/>
                  </a:lnTo>
                  <a:lnTo>
                    <a:pt x="18" y="171"/>
                  </a:lnTo>
                  <a:lnTo>
                    <a:pt x="18" y="171"/>
                  </a:lnTo>
                  <a:lnTo>
                    <a:pt x="18" y="175"/>
                  </a:lnTo>
                  <a:lnTo>
                    <a:pt x="18" y="177"/>
                  </a:lnTo>
                  <a:lnTo>
                    <a:pt x="19" y="175"/>
                  </a:lnTo>
                  <a:lnTo>
                    <a:pt x="25" y="177"/>
                  </a:lnTo>
                  <a:lnTo>
                    <a:pt x="25" y="177"/>
                  </a:lnTo>
                  <a:lnTo>
                    <a:pt x="25" y="177"/>
                  </a:lnTo>
                  <a:lnTo>
                    <a:pt x="27" y="177"/>
                  </a:lnTo>
                  <a:lnTo>
                    <a:pt x="27" y="177"/>
                  </a:lnTo>
                  <a:lnTo>
                    <a:pt x="27" y="177"/>
                  </a:lnTo>
                  <a:lnTo>
                    <a:pt x="27" y="178"/>
                  </a:lnTo>
                  <a:lnTo>
                    <a:pt x="27" y="178"/>
                  </a:lnTo>
                  <a:lnTo>
                    <a:pt x="27" y="178"/>
                  </a:lnTo>
                  <a:lnTo>
                    <a:pt x="28" y="178"/>
                  </a:lnTo>
                  <a:lnTo>
                    <a:pt x="28" y="178"/>
                  </a:lnTo>
                  <a:lnTo>
                    <a:pt x="28" y="180"/>
                  </a:lnTo>
                  <a:lnTo>
                    <a:pt x="28" y="180"/>
                  </a:lnTo>
                  <a:lnTo>
                    <a:pt x="28" y="182"/>
                  </a:lnTo>
                  <a:lnTo>
                    <a:pt x="28" y="182"/>
                  </a:lnTo>
                  <a:lnTo>
                    <a:pt x="28" y="182"/>
                  </a:lnTo>
                  <a:lnTo>
                    <a:pt x="30" y="182"/>
                  </a:lnTo>
                  <a:lnTo>
                    <a:pt x="30" y="182"/>
                  </a:lnTo>
                  <a:lnTo>
                    <a:pt x="30" y="184"/>
                  </a:lnTo>
                  <a:lnTo>
                    <a:pt x="30" y="186"/>
                  </a:lnTo>
                  <a:lnTo>
                    <a:pt x="30" y="186"/>
                  </a:lnTo>
                  <a:lnTo>
                    <a:pt x="32" y="186"/>
                  </a:lnTo>
                  <a:lnTo>
                    <a:pt x="32" y="186"/>
                  </a:lnTo>
                  <a:lnTo>
                    <a:pt x="32" y="187"/>
                  </a:lnTo>
                  <a:lnTo>
                    <a:pt x="32" y="187"/>
                  </a:lnTo>
                  <a:lnTo>
                    <a:pt x="32" y="187"/>
                  </a:lnTo>
                  <a:lnTo>
                    <a:pt x="32" y="189"/>
                  </a:lnTo>
                  <a:lnTo>
                    <a:pt x="32" y="189"/>
                  </a:lnTo>
                  <a:lnTo>
                    <a:pt x="34" y="189"/>
                  </a:lnTo>
                  <a:lnTo>
                    <a:pt x="36" y="191"/>
                  </a:lnTo>
                  <a:lnTo>
                    <a:pt x="36" y="191"/>
                  </a:lnTo>
                  <a:lnTo>
                    <a:pt x="36" y="191"/>
                  </a:lnTo>
                  <a:lnTo>
                    <a:pt x="38" y="191"/>
                  </a:lnTo>
                  <a:lnTo>
                    <a:pt x="38" y="191"/>
                  </a:lnTo>
                  <a:lnTo>
                    <a:pt x="38" y="191"/>
                  </a:lnTo>
                  <a:lnTo>
                    <a:pt x="39" y="191"/>
                  </a:lnTo>
                  <a:lnTo>
                    <a:pt x="43" y="193"/>
                  </a:lnTo>
                  <a:lnTo>
                    <a:pt x="47" y="193"/>
                  </a:lnTo>
                  <a:lnTo>
                    <a:pt x="50" y="193"/>
                  </a:lnTo>
                  <a:lnTo>
                    <a:pt x="50" y="195"/>
                  </a:lnTo>
                  <a:lnTo>
                    <a:pt x="61" y="196"/>
                  </a:lnTo>
                  <a:lnTo>
                    <a:pt x="65" y="198"/>
                  </a:lnTo>
                  <a:lnTo>
                    <a:pt x="66" y="198"/>
                  </a:lnTo>
                  <a:lnTo>
                    <a:pt x="68" y="198"/>
                  </a:lnTo>
                  <a:lnTo>
                    <a:pt x="65" y="193"/>
                  </a:lnTo>
                  <a:lnTo>
                    <a:pt x="63" y="186"/>
                  </a:lnTo>
                  <a:close/>
                  <a:moveTo>
                    <a:pt x="292" y="104"/>
                  </a:moveTo>
                  <a:lnTo>
                    <a:pt x="292" y="103"/>
                  </a:lnTo>
                  <a:lnTo>
                    <a:pt x="290" y="103"/>
                  </a:lnTo>
                  <a:lnTo>
                    <a:pt x="290" y="103"/>
                  </a:lnTo>
                  <a:lnTo>
                    <a:pt x="290" y="103"/>
                  </a:lnTo>
                  <a:lnTo>
                    <a:pt x="289" y="103"/>
                  </a:lnTo>
                  <a:lnTo>
                    <a:pt x="289" y="104"/>
                  </a:lnTo>
                  <a:lnTo>
                    <a:pt x="290" y="104"/>
                  </a:lnTo>
                  <a:lnTo>
                    <a:pt x="290" y="106"/>
                  </a:lnTo>
                  <a:lnTo>
                    <a:pt x="290" y="104"/>
                  </a:lnTo>
                  <a:lnTo>
                    <a:pt x="292" y="106"/>
                  </a:lnTo>
                  <a:lnTo>
                    <a:pt x="292" y="104"/>
                  </a:lnTo>
                  <a:lnTo>
                    <a:pt x="292" y="104"/>
                  </a:lnTo>
                  <a:close/>
                  <a:moveTo>
                    <a:pt x="279" y="97"/>
                  </a:moveTo>
                  <a:lnTo>
                    <a:pt x="279" y="95"/>
                  </a:lnTo>
                  <a:lnTo>
                    <a:pt x="279" y="95"/>
                  </a:lnTo>
                  <a:lnTo>
                    <a:pt x="279" y="94"/>
                  </a:lnTo>
                  <a:lnTo>
                    <a:pt x="279" y="94"/>
                  </a:lnTo>
                  <a:lnTo>
                    <a:pt x="278" y="94"/>
                  </a:lnTo>
                  <a:lnTo>
                    <a:pt x="278" y="94"/>
                  </a:lnTo>
                  <a:lnTo>
                    <a:pt x="278" y="95"/>
                  </a:lnTo>
                  <a:lnTo>
                    <a:pt x="279" y="97"/>
                  </a:lnTo>
                  <a:lnTo>
                    <a:pt x="279" y="99"/>
                  </a:lnTo>
                  <a:lnTo>
                    <a:pt x="279" y="99"/>
                  </a:lnTo>
                  <a:lnTo>
                    <a:pt x="281" y="99"/>
                  </a:lnTo>
                  <a:lnTo>
                    <a:pt x="281" y="99"/>
                  </a:lnTo>
                  <a:lnTo>
                    <a:pt x="281" y="97"/>
                  </a:lnTo>
                  <a:lnTo>
                    <a:pt x="279" y="97"/>
                  </a:lnTo>
                  <a:close/>
                  <a:moveTo>
                    <a:pt x="21" y="61"/>
                  </a:moveTo>
                  <a:lnTo>
                    <a:pt x="21" y="59"/>
                  </a:lnTo>
                  <a:lnTo>
                    <a:pt x="19" y="59"/>
                  </a:lnTo>
                  <a:lnTo>
                    <a:pt x="19" y="59"/>
                  </a:lnTo>
                  <a:lnTo>
                    <a:pt x="19" y="59"/>
                  </a:lnTo>
                  <a:lnTo>
                    <a:pt x="19" y="59"/>
                  </a:lnTo>
                  <a:lnTo>
                    <a:pt x="19" y="61"/>
                  </a:lnTo>
                  <a:lnTo>
                    <a:pt x="21" y="61"/>
                  </a:lnTo>
                  <a:lnTo>
                    <a:pt x="21" y="61"/>
                  </a:lnTo>
                  <a:close/>
                  <a:moveTo>
                    <a:pt x="10" y="57"/>
                  </a:moveTo>
                  <a:lnTo>
                    <a:pt x="12" y="57"/>
                  </a:lnTo>
                  <a:lnTo>
                    <a:pt x="12" y="56"/>
                  </a:lnTo>
                  <a:lnTo>
                    <a:pt x="12" y="54"/>
                  </a:lnTo>
                  <a:lnTo>
                    <a:pt x="10" y="54"/>
                  </a:lnTo>
                  <a:lnTo>
                    <a:pt x="9" y="54"/>
                  </a:lnTo>
                  <a:lnTo>
                    <a:pt x="9" y="56"/>
                  </a:lnTo>
                  <a:lnTo>
                    <a:pt x="9" y="56"/>
                  </a:lnTo>
                  <a:lnTo>
                    <a:pt x="10" y="57"/>
                  </a:lnTo>
                  <a:close/>
                  <a:moveTo>
                    <a:pt x="279" y="106"/>
                  </a:moveTo>
                  <a:lnTo>
                    <a:pt x="279" y="106"/>
                  </a:lnTo>
                  <a:lnTo>
                    <a:pt x="279" y="101"/>
                  </a:lnTo>
                  <a:lnTo>
                    <a:pt x="279" y="99"/>
                  </a:lnTo>
                  <a:lnTo>
                    <a:pt x="278" y="99"/>
                  </a:lnTo>
                  <a:lnTo>
                    <a:pt x="278" y="97"/>
                  </a:lnTo>
                  <a:lnTo>
                    <a:pt x="276" y="97"/>
                  </a:lnTo>
                  <a:lnTo>
                    <a:pt x="274" y="97"/>
                  </a:lnTo>
                  <a:lnTo>
                    <a:pt x="274" y="95"/>
                  </a:lnTo>
                  <a:lnTo>
                    <a:pt x="274" y="94"/>
                  </a:lnTo>
                  <a:lnTo>
                    <a:pt x="272" y="92"/>
                  </a:lnTo>
                  <a:lnTo>
                    <a:pt x="272" y="92"/>
                  </a:lnTo>
                  <a:lnTo>
                    <a:pt x="267" y="92"/>
                  </a:lnTo>
                  <a:lnTo>
                    <a:pt x="267" y="90"/>
                  </a:lnTo>
                  <a:lnTo>
                    <a:pt x="265" y="90"/>
                  </a:lnTo>
                  <a:lnTo>
                    <a:pt x="265" y="88"/>
                  </a:lnTo>
                  <a:lnTo>
                    <a:pt x="265" y="88"/>
                  </a:lnTo>
                  <a:lnTo>
                    <a:pt x="265" y="88"/>
                  </a:lnTo>
                  <a:lnTo>
                    <a:pt x="263" y="86"/>
                  </a:lnTo>
                  <a:lnTo>
                    <a:pt x="263" y="86"/>
                  </a:lnTo>
                  <a:lnTo>
                    <a:pt x="258" y="86"/>
                  </a:lnTo>
                  <a:lnTo>
                    <a:pt x="256" y="86"/>
                  </a:lnTo>
                  <a:lnTo>
                    <a:pt x="254" y="88"/>
                  </a:lnTo>
                  <a:lnTo>
                    <a:pt x="252" y="88"/>
                  </a:lnTo>
                  <a:lnTo>
                    <a:pt x="252" y="88"/>
                  </a:lnTo>
                  <a:lnTo>
                    <a:pt x="251" y="88"/>
                  </a:lnTo>
                  <a:lnTo>
                    <a:pt x="247" y="86"/>
                  </a:lnTo>
                  <a:lnTo>
                    <a:pt x="247" y="86"/>
                  </a:lnTo>
                  <a:lnTo>
                    <a:pt x="245" y="85"/>
                  </a:lnTo>
                  <a:lnTo>
                    <a:pt x="243" y="85"/>
                  </a:lnTo>
                  <a:lnTo>
                    <a:pt x="243" y="85"/>
                  </a:lnTo>
                  <a:lnTo>
                    <a:pt x="240" y="85"/>
                  </a:lnTo>
                  <a:lnTo>
                    <a:pt x="240" y="85"/>
                  </a:lnTo>
                  <a:lnTo>
                    <a:pt x="240" y="83"/>
                  </a:lnTo>
                  <a:lnTo>
                    <a:pt x="238" y="83"/>
                  </a:lnTo>
                  <a:lnTo>
                    <a:pt x="238" y="81"/>
                  </a:lnTo>
                  <a:lnTo>
                    <a:pt x="238" y="81"/>
                  </a:lnTo>
                  <a:lnTo>
                    <a:pt x="238" y="81"/>
                  </a:lnTo>
                  <a:lnTo>
                    <a:pt x="236" y="81"/>
                  </a:lnTo>
                  <a:lnTo>
                    <a:pt x="236" y="79"/>
                  </a:lnTo>
                  <a:lnTo>
                    <a:pt x="236" y="79"/>
                  </a:lnTo>
                  <a:lnTo>
                    <a:pt x="236" y="79"/>
                  </a:lnTo>
                  <a:lnTo>
                    <a:pt x="236" y="77"/>
                  </a:lnTo>
                  <a:lnTo>
                    <a:pt x="238" y="75"/>
                  </a:lnTo>
                  <a:lnTo>
                    <a:pt x="238" y="74"/>
                  </a:lnTo>
                  <a:lnTo>
                    <a:pt x="238" y="72"/>
                  </a:lnTo>
                  <a:lnTo>
                    <a:pt x="236" y="72"/>
                  </a:lnTo>
                  <a:lnTo>
                    <a:pt x="236" y="72"/>
                  </a:lnTo>
                  <a:lnTo>
                    <a:pt x="234" y="70"/>
                  </a:lnTo>
                  <a:lnTo>
                    <a:pt x="234" y="70"/>
                  </a:lnTo>
                  <a:lnTo>
                    <a:pt x="231" y="68"/>
                  </a:lnTo>
                  <a:lnTo>
                    <a:pt x="231" y="68"/>
                  </a:lnTo>
                  <a:lnTo>
                    <a:pt x="229" y="66"/>
                  </a:lnTo>
                  <a:lnTo>
                    <a:pt x="229" y="66"/>
                  </a:lnTo>
                  <a:lnTo>
                    <a:pt x="224" y="59"/>
                  </a:lnTo>
                  <a:lnTo>
                    <a:pt x="222" y="56"/>
                  </a:lnTo>
                  <a:lnTo>
                    <a:pt x="220" y="50"/>
                  </a:lnTo>
                  <a:lnTo>
                    <a:pt x="220" y="50"/>
                  </a:lnTo>
                  <a:lnTo>
                    <a:pt x="220" y="50"/>
                  </a:lnTo>
                  <a:lnTo>
                    <a:pt x="218" y="48"/>
                  </a:lnTo>
                  <a:lnTo>
                    <a:pt x="218" y="43"/>
                  </a:lnTo>
                  <a:lnTo>
                    <a:pt x="218" y="41"/>
                  </a:lnTo>
                  <a:lnTo>
                    <a:pt x="218" y="39"/>
                  </a:lnTo>
                  <a:lnTo>
                    <a:pt x="216" y="39"/>
                  </a:lnTo>
                  <a:lnTo>
                    <a:pt x="214" y="36"/>
                  </a:lnTo>
                  <a:lnTo>
                    <a:pt x="213" y="32"/>
                  </a:lnTo>
                  <a:lnTo>
                    <a:pt x="213" y="30"/>
                  </a:lnTo>
                  <a:lnTo>
                    <a:pt x="213" y="30"/>
                  </a:lnTo>
                  <a:lnTo>
                    <a:pt x="211" y="30"/>
                  </a:lnTo>
                  <a:lnTo>
                    <a:pt x="211" y="30"/>
                  </a:lnTo>
                  <a:lnTo>
                    <a:pt x="211" y="30"/>
                  </a:lnTo>
                  <a:lnTo>
                    <a:pt x="209" y="29"/>
                  </a:lnTo>
                  <a:lnTo>
                    <a:pt x="209" y="27"/>
                  </a:lnTo>
                  <a:lnTo>
                    <a:pt x="207" y="27"/>
                  </a:lnTo>
                  <a:lnTo>
                    <a:pt x="207" y="25"/>
                  </a:lnTo>
                  <a:lnTo>
                    <a:pt x="205" y="25"/>
                  </a:lnTo>
                  <a:lnTo>
                    <a:pt x="204" y="21"/>
                  </a:lnTo>
                  <a:lnTo>
                    <a:pt x="200" y="16"/>
                  </a:lnTo>
                  <a:lnTo>
                    <a:pt x="200" y="16"/>
                  </a:lnTo>
                  <a:lnTo>
                    <a:pt x="200" y="14"/>
                  </a:lnTo>
                  <a:lnTo>
                    <a:pt x="198" y="12"/>
                  </a:lnTo>
                  <a:lnTo>
                    <a:pt x="195" y="7"/>
                  </a:lnTo>
                  <a:lnTo>
                    <a:pt x="193" y="5"/>
                  </a:lnTo>
                  <a:lnTo>
                    <a:pt x="191" y="3"/>
                  </a:lnTo>
                  <a:lnTo>
                    <a:pt x="189" y="3"/>
                  </a:lnTo>
                  <a:lnTo>
                    <a:pt x="187" y="7"/>
                  </a:lnTo>
                  <a:lnTo>
                    <a:pt x="184" y="12"/>
                  </a:lnTo>
                  <a:lnTo>
                    <a:pt x="184" y="12"/>
                  </a:lnTo>
                  <a:lnTo>
                    <a:pt x="182" y="18"/>
                  </a:lnTo>
                  <a:lnTo>
                    <a:pt x="180" y="19"/>
                  </a:lnTo>
                  <a:lnTo>
                    <a:pt x="180" y="21"/>
                  </a:lnTo>
                  <a:lnTo>
                    <a:pt x="175" y="23"/>
                  </a:lnTo>
                  <a:lnTo>
                    <a:pt x="173" y="27"/>
                  </a:lnTo>
                  <a:lnTo>
                    <a:pt x="171" y="27"/>
                  </a:lnTo>
                  <a:lnTo>
                    <a:pt x="166" y="29"/>
                  </a:lnTo>
                  <a:lnTo>
                    <a:pt x="164" y="29"/>
                  </a:lnTo>
                  <a:lnTo>
                    <a:pt x="162" y="30"/>
                  </a:lnTo>
                  <a:lnTo>
                    <a:pt x="160" y="36"/>
                  </a:lnTo>
                  <a:lnTo>
                    <a:pt x="160" y="36"/>
                  </a:lnTo>
                  <a:lnTo>
                    <a:pt x="159" y="36"/>
                  </a:lnTo>
                  <a:lnTo>
                    <a:pt x="159" y="36"/>
                  </a:lnTo>
                  <a:lnTo>
                    <a:pt x="159" y="38"/>
                  </a:lnTo>
                  <a:lnTo>
                    <a:pt x="157" y="39"/>
                  </a:lnTo>
                  <a:lnTo>
                    <a:pt x="157" y="39"/>
                  </a:lnTo>
                  <a:lnTo>
                    <a:pt x="157" y="39"/>
                  </a:lnTo>
                  <a:lnTo>
                    <a:pt x="155" y="41"/>
                  </a:lnTo>
                  <a:lnTo>
                    <a:pt x="155" y="41"/>
                  </a:lnTo>
                  <a:lnTo>
                    <a:pt x="155" y="43"/>
                  </a:lnTo>
                  <a:lnTo>
                    <a:pt x="157" y="45"/>
                  </a:lnTo>
                  <a:lnTo>
                    <a:pt x="155" y="45"/>
                  </a:lnTo>
                  <a:lnTo>
                    <a:pt x="155" y="45"/>
                  </a:lnTo>
                  <a:lnTo>
                    <a:pt x="153" y="47"/>
                  </a:lnTo>
                  <a:lnTo>
                    <a:pt x="151" y="47"/>
                  </a:lnTo>
                  <a:lnTo>
                    <a:pt x="148" y="47"/>
                  </a:lnTo>
                  <a:lnTo>
                    <a:pt x="148" y="47"/>
                  </a:lnTo>
                  <a:lnTo>
                    <a:pt x="146" y="45"/>
                  </a:lnTo>
                  <a:lnTo>
                    <a:pt x="142" y="45"/>
                  </a:lnTo>
                  <a:lnTo>
                    <a:pt x="142" y="45"/>
                  </a:lnTo>
                  <a:lnTo>
                    <a:pt x="140" y="45"/>
                  </a:lnTo>
                  <a:lnTo>
                    <a:pt x="139" y="47"/>
                  </a:lnTo>
                  <a:lnTo>
                    <a:pt x="139" y="47"/>
                  </a:lnTo>
                  <a:lnTo>
                    <a:pt x="137" y="45"/>
                  </a:lnTo>
                  <a:lnTo>
                    <a:pt x="137" y="43"/>
                  </a:lnTo>
                  <a:lnTo>
                    <a:pt x="135" y="43"/>
                  </a:lnTo>
                  <a:lnTo>
                    <a:pt x="130" y="43"/>
                  </a:lnTo>
                  <a:lnTo>
                    <a:pt x="130" y="41"/>
                  </a:lnTo>
                  <a:lnTo>
                    <a:pt x="128" y="41"/>
                  </a:lnTo>
                  <a:lnTo>
                    <a:pt x="124" y="39"/>
                  </a:lnTo>
                  <a:lnTo>
                    <a:pt x="124" y="38"/>
                  </a:lnTo>
                  <a:lnTo>
                    <a:pt x="122" y="38"/>
                  </a:lnTo>
                  <a:lnTo>
                    <a:pt x="122" y="34"/>
                  </a:lnTo>
                  <a:lnTo>
                    <a:pt x="122" y="32"/>
                  </a:lnTo>
                  <a:lnTo>
                    <a:pt x="122" y="30"/>
                  </a:lnTo>
                  <a:lnTo>
                    <a:pt x="121" y="29"/>
                  </a:lnTo>
                  <a:lnTo>
                    <a:pt x="121" y="29"/>
                  </a:lnTo>
                  <a:lnTo>
                    <a:pt x="121" y="29"/>
                  </a:lnTo>
                  <a:lnTo>
                    <a:pt x="121" y="27"/>
                  </a:lnTo>
                  <a:lnTo>
                    <a:pt x="121" y="27"/>
                  </a:lnTo>
                  <a:lnTo>
                    <a:pt x="121" y="27"/>
                  </a:lnTo>
                  <a:lnTo>
                    <a:pt x="119" y="27"/>
                  </a:lnTo>
                  <a:lnTo>
                    <a:pt x="119" y="25"/>
                  </a:lnTo>
                  <a:lnTo>
                    <a:pt x="119" y="23"/>
                  </a:lnTo>
                  <a:lnTo>
                    <a:pt x="119" y="23"/>
                  </a:lnTo>
                  <a:lnTo>
                    <a:pt x="117" y="21"/>
                  </a:lnTo>
                  <a:lnTo>
                    <a:pt x="117" y="21"/>
                  </a:lnTo>
                  <a:lnTo>
                    <a:pt x="115" y="21"/>
                  </a:lnTo>
                  <a:lnTo>
                    <a:pt x="115" y="21"/>
                  </a:lnTo>
                  <a:lnTo>
                    <a:pt x="112" y="23"/>
                  </a:lnTo>
                  <a:lnTo>
                    <a:pt x="112" y="23"/>
                  </a:lnTo>
                  <a:lnTo>
                    <a:pt x="112" y="21"/>
                  </a:lnTo>
                  <a:lnTo>
                    <a:pt x="112" y="19"/>
                  </a:lnTo>
                  <a:lnTo>
                    <a:pt x="110" y="18"/>
                  </a:lnTo>
                  <a:lnTo>
                    <a:pt x="108" y="16"/>
                  </a:lnTo>
                  <a:lnTo>
                    <a:pt x="106" y="14"/>
                  </a:lnTo>
                  <a:lnTo>
                    <a:pt x="106" y="14"/>
                  </a:lnTo>
                  <a:lnTo>
                    <a:pt x="106" y="12"/>
                  </a:lnTo>
                  <a:lnTo>
                    <a:pt x="106" y="12"/>
                  </a:lnTo>
                  <a:lnTo>
                    <a:pt x="106" y="12"/>
                  </a:lnTo>
                  <a:lnTo>
                    <a:pt x="104" y="12"/>
                  </a:lnTo>
                  <a:lnTo>
                    <a:pt x="104" y="10"/>
                  </a:lnTo>
                  <a:lnTo>
                    <a:pt x="103" y="10"/>
                  </a:lnTo>
                  <a:lnTo>
                    <a:pt x="99" y="9"/>
                  </a:lnTo>
                  <a:lnTo>
                    <a:pt x="99" y="7"/>
                  </a:lnTo>
                  <a:lnTo>
                    <a:pt x="99" y="7"/>
                  </a:lnTo>
                  <a:lnTo>
                    <a:pt x="99" y="3"/>
                  </a:lnTo>
                  <a:lnTo>
                    <a:pt x="97" y="3"/>
                  </a:lnTo>
                  <a:lnTo>
                    <a:pt x="97" y="3"/>
                  </a:lnTo>
                  <a:lnTo>
                    <a:pt x="97" y="3"/>
                  </a:lnTo>
                  <a:lnTo>
                    <a:pt x="97" y="3"/>
                  </a:lnTo>
                  <a:lnTo>
                    <a:pt x="95" y="5"/>
                  </a:lnTo>
                  <a:lnTo>
                    <a:pt x="93" y="5"/>
                  </a:lnTo>
                  <a:lnTo>
                    <a:pt x="93" y="5"/>
                  </a:lnTo>
                  <a:lnTo>
                    <a:pt x="92" y="7"/>
                  </a:lnTo>
                  <a:lnTo>
                    <a:pt x="90" y="7"/>
                  </a:lnTo>
                  <a:lnTo>
                    <a:pt x="90" y="7"/>
                  </a:lnTo>
                  <a:lnTo>
                    <a:pt x="88" y="7"/>
                  </a:lnTo>
                  <a:lnTo>
                    <a:pt x="88" y="5"/>
                  </a:lnTo>
                  <a:lnTo>
                    <a:pt x="88" y="3"/>
                  </a:lnTo>
                  <a:lnTo>
                    <a:pt x="88" y="1"/>
                  </a:lnTo>
                  <a:lnTo>
                    <a:pt x="88" y="1"/>
                  </a:lnTo>
                  <a:lnTo>
                    <a:pt x="84" y="0"/>
                  </a:lnTo>
                  <a:lnTo>
                    <a:pt x="83" y="0"/>
                  </a:lnTo>
                  <a:lnTo>
                    <a:pt x="83" y="0"/>
                  </a:lnTo>
                  <a:lnTo>
                    <a:pt x="81" y="3"/>
                  </a:lnTo>
                  <a:lnTo>
                    <a:pt x="79" y="5"/>
                  </a:lnTo>
                  <a:lnTo>
                    <a:pt x="77" y="9"/>
                  </a:lnTo>
                  <a:lnTo>
                    <a:pt x="77" y="9"/>
                  </a:lnTo>
                  <a:lnTo>
                    <a:pt x="75" y="9"/>
                  </a:lnTo>
                  <a:lnTo>
                    <a:pt x="75" y="9"/>
                  </a:lnTo>
                  <a:lnTo>
                    <a:pt x="72" y="9"/>
                  </a:lnTo>
                  <a:lnTo>
                    <a:pt x="72" y="9"/>
                  </a:lnTo>
                  <a:lnTo>
                    <a:pt x="70" y="10"/>
                  </a:lnTo>
                  <a:lnTo>
                    <a:pt x="70" y="12"/>
                  </a:lnTo>
                  <a:lnTo>
                    <a:pt x="70" y="16"/>
                  </a:lnTo>
                  <a:lnTo>
                    <a:pt x="70" y="19"/>
                  </a:lnTo>
                  <a:lnTo>
                    <a:pt x="72" y="19"/>
                  </a:lnTo>
                  <a:lnTo>
                    <a:pt x="72" y="19"/>
                  </a:lnTo>
                  <a:lnTo>
                    <a:pt x="72" y="19"/>
                  </a:lnTo>
                  <a:lnTo>
                    <a:pt x="74" y="18"/>
                  </a:lnTo>
                  <a:lnTo>
                    <a:pt x="74" y="18"/>
                  </a:lnTo>
                  <a:lnTo>
                    <a:pt x="74" y="19"/>
                  </a:lnTo>
                  <a:lnTo>
                    <a:pt x="75" y="21"/>
                  </a:lnTo>
                  <a:lnTo>
                    <a:pt x="75" y="21"/>
                  </a:lnTo>
                  <a:lnTo>
                    <a:pt x="75" y="25"/>
                  </a:lnTo>
                  <a:lnTo>
                    <a:pt x="75" y="25"/>
                  </a:lnTo>
                  <a:lnTo>
                    <a:pt x="77" y="27"/>
                  </a:lnTo>
                  <a:lnTo>
                    <a:pt x="79" y="29"/>
                  </a:lnTo>
                  <a:lnTo>
                    <a:pt x="79" y="29"/>
                  </a:lnTo>
                  <a:lnTo>
                    <a:pt x="81" y="29"/>
                  </a:lnTo>
                  <a:lnTo>
                    <a:pt x="83" y="30"/>
                  </a:lnTo>
                  <a:lnTo>
                    <a:pt x="88" y="34"/>
                  </a:lnTo>
                  <a:lnTo>
                    <a:pt x="90" y="34"/>
                  </a:lnTo>
                  <a:lnTo>
                    <a:pt x="92" y="36"/>
                  </a:lnTo>
                  <a:lnTo>
                    <a:pt x="92" y="36"/>
                  </a:lnTo>
                  <a:lnTo>
                    <a:pt x="92" y="36"/>
                  </a:lnTo>
                  <a:lnTo>
                    <a:pt x="92" y="36"/>
                  </a:lnTo>
                  <a:lnTo>
                    <a:pt x="93" y="38"/>
                  </a:lnTo>
                  <a:lnTo>
                    <a:pt x="93" y="38"/>
                  </a:lnTo>
                  <a:lnTo>
                    <a:pt x="95" y="41"/>
                  </a:lnTo>
                  <a:lnTo>
                    <a:pt x="95" y="41"/>
                  </a:lnTo>
                  <a:lnTo>
                    <a:pt x="95" y="41"/>
                  </a:lnTo>
                  <a:lnTo>
                    <a:pt x="95" y="41"/>
                  </a:lnTo>
                  <a:lnTo>
                    <a:pt x="95" y="41"/>
                  </a:lnTo>
                  <a:lnTo>
                    <a:pt x="95" y="43"/>
                  </a:lnTo>
                  <a:lnTo>
                    <a:pt x="95" y="43"/>
                  </a:lnTo>
                  <a:lnTo>
                    <a:pt x="95" y="45"/>
                  </a:lnTo>
                  <a:lnTo>
                    <a:pt x="93" y="45"/>
                  </a:lnTo>
                  <a:lnTo>
                    <a:pt x="93" y="45"/>
                  </a:lnTo>
                  <a:lnTo>
                    <a:pt x="93" y="45"/>
                  </a:lnTo>
                  <a:lnTo>
                    <a:pt x="93" y="47"/>
                  </a:lnTo>
                  <a:lnTo>
                    <a:pt x="92" y="50"/>
                  </a:lnTo>
                  <a:lnTo>
                    <a:pt x="92" y="52"/>
                  </a:lnTo>
                  <a:lnTo>
                    <a:pt x="92" y="52"/>
                  </a:lnTo>
                  <a:lnTo>
                    <a:pt x="92" y="54"/>
                  </a:lnTo>
                  <a:lnTo>
                    <a:pt x="90" y="54"/>
                  </a:lnTo>
                  <a:lnTo>
                    <a:pt x="90" y="54"/>
                  </a:lnTo>
                  <a:lnTo>
                    <a:pt x="88" y="54"/>
                  </a:lnTo>
                  <a:lnTo>
                    <a:pt x="86" y="54"/>
                  </a:lnTo>
                  <a:lnTo>
                    <a:pt x="86" y="54"/>
                  </a:lnTo>
                  <a:lnTo>
                    <a:pt x="86" y="56"/>
                  </a:lnTo>
                  <a:lnTo>
                    <a:pt x="86" y="56"/>
                  </a:lnTo>
                  <a:lnTo>
                    <a:pt x="84" y="56"/>
                  </a:lnTo>
                  <a:lnTo>
                    <a:pt x="84" y="56"/>
                  </a:lnTo>
                  <a:lnTo>
                    <a:pt x="83" y="54"/>
                  </a:lnTo>
                  <a:lnTo>
                    <a:pt x="81" y="54"/>
                  </a:lnTo>
                  <a:lnTo>
                    <a:pt x="79" y="52"/>
                  </a:lnTo>
                  <a:lnTo>
                    <a:pt x="77" y="52"/>
                  </a:lnTo>
                  <a:lnTo>
                    <a:pt x="75" y="48"/>
                  </a:lnTo>
                  <a:lnTo>
                    <a:pt x="74" y="47"/>
                  </a:lnTo>
                  <a:lnTo>
                    <a:pt x="72" y="47"/>
                  </a:lnTo>
                  <a:lnTo>
                    <a:pt x="72" y="47"/>
                  </a:lnTo>
                  <a:lnTo>
                    <a:pt x="68" y="47"/>
                  </a:lnTo>
                  <a:lnTo>
                    <a:pt x="66" y="47"/>
                  </a:lnTo>
                  <a:lnTo>
                    <a:pt x="65" y="47"/>
                  </a:lnTo>
                  <a:lnTo>
                    <a:pt x="65" y="48"/>
                  </a:lnTo>
                  <a:lnTo>
                    <a:pt x="63" y="48"/>
                  </a:lnTo>
                  <a:lnTo>
                    <a:pt x="61" y="48"/>
                  </a:lnTo>
                  <a:lnTo>
                    <a:pt x="59" y="48"/>
                  </a:lnTo>
                  <a:lnTo>
                    <a:pt x="52" y="45"/>
                  </a:lnTo>
                  <a:lnTo>
                    <a:pt x="50" y="45"/>
                  </a:lnTo>
                  <a:lnTo>
                    <a:pt x="48" y="43"/>
                  </a:lnTo>
                  <a:lnTo>
                    <a:pt x="47" y="41"/>
                  </a:lnTo>
                  <a:lnTo>
                    <a:pt x="45" y="39"/>
                  </a:lnTo>
                  <a:lnTo>
                    <a:pt x="47" y="38"/>
                  </a:lnTo>
                  <a:lnTo>
                    <a:pt x="47" y="38"/>
                  </a:lnTo>
                  <a:lnTo>
                    <a:pt x="48" y="38"/>
                  </a:lnTo>
                  <a:lnTo>
                    <a:pt x="48" y="38"/>
                  </a:lnTo>
                  <a:lnTo>
                    <a:pt x="47" y="38"/>
                  </a:lnTo>
                  <a:lnTo>
                    <a:pt x="43" y="36"/>
                  </a:lnTo>
                  <a:lnTo>
                    <a:pt x="36" y="34"/>
                  </a:lnTo>
                  <a:lnTo>
                    <a:pt x="36" y="32"/>
                  </a:lnTo>
                  <a:lnTo>
                    <a:pt x="34" y="30"/>
                  </a:lnTo>
                  <a:lnTo>
                    <a:pt x="34" y="30"/>
                  </a:lnTo>
                  <a:lnTo>
                    <a:pt x="32" y="30"/>
                  </a:lnTo>
                  <a:lnTo>
                    <a:pt x="30" y="32"/>
                  </a:lnTo>
                  <a:lnTo>
                    <a:pt x="30" y="30"/>
                  </a:lnTo>
                  <a:lnTo>
                    <a:pt x="27" y="30"/>
                  </a:lnTo>
                  <a:lnTo>
                    <a:pt x="27" y="29"/>
                  </a:lnTo>
                  <a:lnTo>
                    <a:pt x="25" y="29"/>
                  </a:lnTo>
                  <a:lnTo>
                    <a:pt x="23" y="30"/>
                  </a:lnTo>
                  <a:lnTo>
                    <a:pt x="16" y="36"/>
                  </a:lnTo>
                  <a:lnTo>
                    <a:pt x="10" y="39"/>
                  </a:lnTo>
                  <a:lnTo>
                    <a:pt x="12" y="45"/>
                  </a:lnTo>
                  <a:lnTo>
                    <a:pt x="12" y="45"/>
                  </a:lnTo>
                  <a:lnTo>
                    <a:pt x="12" y="47"/>
                  </a:lnTo>
                  <a:lnTo>
                    <a:pt x="14" y="47"/>
                  </a:lnTo>
                  <a:lnTo>
                    <a:pt x="16" y="47"/>
                  </a:lnTo>
                  <a:lnTo>
                    <a:pt x="18" y="47"/>
                  </a:lnTo>
                  <a:lnTo>
                    <a:pt x="19" y="48"/>
                  </a:lnTo>
                  <a:lnTo>
                    <a:pt x="21" y="50"/>
                  </a:lnTo>
                  <a:lnTo>
                    <a:pt x="21" y="50"/>
                  </a:lnTo>
                  <a:lnTo>
                    <a:pt x="19" y="52"/>
                  </a:lnTo>
                  <a:lnTo>
                    <a:pt x="14" y="52"/>
                  </a:lnTo>
                  <a:lnTo>
                    <a:pt x="14" y="54"/>
                  </a:lnTo>
                  <a:lnTo>
                    <a:pt x="14" y="56"/>
                  </a:lnTo>
                  <a:lnTo>
                    <a:pt x="16" y="56"/>
                  </a:lnTo>
                  <a:lnTo>
                    <a:pt x="16" y="56"/>
                  </a:lnTo>
                  <a:lnTo>
                    <a:pt x="16" y="56"/>
                  </a:lnTo>
                  <a:lnTo>
                    <a:pt x="18" y="54"/>
                  </a:lnTo>
                  <a:lnTo>
                    <a:pt x="18" y="54"/>
                  </a:lnTo>
                  <a:lnTo>
                    <a:pt x="19" y="56"/>
                  </a:lnTo>
                  <a:lnTo>
                    <a:pt x="19" y="57"/>
                  </a:lnTo>
                  <a:lnTo>
                    <a:pt x="21" y="57"/>
                  </a:lnTo>
                  <a:lnTo>
                    <a:pt x="21" y="59"/>
                  </a:lnTo>
                  <a:lnTo>
                    <a:pt x="25" y="59"/>
                  </a:lnTo>
                  <a:lnTo>
                    <a:pt x="27" y="59"/>
                  </a:lnTo>
                  <a:lnTo>
                    <a:pt x="28" y="59"/>
                  </a:lnTo>
                  <a:lnTo>
                    <a:pt x="30" y="59"/>
                  </a:lnTo>
                  <a:lnTo>
                    <a:pt x="30" y="59"/>
                  </a:lnTo>
                  <a:lnTo>
                    <a:pt x="32" y="57"/>
                  </a:lnTo>
                  <a:lnTo>
                    <a:pt x="32" y="59"/>
                  </a:lnTo>
                  <a:lnTo>
                    <a:pt x="32" y="61"/>
                  </a:lnTo>
                  <a:lnTo>
                    <a:pt x="32" y="63"/>
                  </a:lnTo>
                  <a:lnTo>
                    <a:pt x="34" y="63"/>
                  </a:lnTo>
                  <a:lnTo>
                    <a:pt x="34" y="63"/>
                  </a:lnTo>
                  <a:lnTo>
                    <a:pt x="36" y="65"/>
                  </a:lnTo>
                  <a:lnTo>
                    <a:pt x="38" y="66"/>
                  </a:lnTo>
                  <a:lnTo>
                    <a:pt x="38" y="68"/>
                  </a:lnTo>
                  <a:lnTo>
                    <a:pt x="39" y="68"/>
                  </a:lnTo>
                  <a:lnTo>
                    <a:pt x="39" y="68"/>
                  </a:lnTo>
                  <a:lnTo>
                    <a:pt x="41" y="68"/>
                  </a:lnTo>
                  <a:lnTo>
                    <a:pt x="41" y="70"/>
                  </a:lnTo>
                  <a:lnTo>
                    <a:pt x="39" y="72"/>
                  </a:lnTo>
                  <a:lnTo>
                    <a:pt x="39" y="74"/>
                  </a:lnTo>
                  <a:lnTo>
                    <a:pt x="34" y="75"/>
                  </a:lnTo>
                  <a:lnTo>
                    <a:pt x="32" y="77"/>
                  </a:lnTo>
                  <a:lnTo>
                    <a:pt x="30" y="79"/>
                  </a:lnTo>
                  <a:lnTo>
                    <a:pt x="30" y="81"/>
                  </a:lnTo>
                  <a:lnTo>
                    <a:pt x="30" y="83"/>
                  </a:lnTo>
                  <a:lnTo>
                    <a:pt x="30" y="83"/>
                  </a:lnTo>
                  <a:lnTo>
                    <a:pt x="30" y="85"/>
                  </a:lnTo>
                  <a:lnTo>
                    <a:pt x="32" y="86"/>
                  </a:lnTo>
                  <a:lnTo>
                    <a:pt x="32" y="86"/>
                  </a:lnTo>
                  <a:lnTo>
                    <a:pt x="34" y="88"/>
                  </a:lnTo>
                  <a:lnTo>
                    <a:pt x="34" y="88"/>
                  </a:lnTo>
                  <a:lnTo>
                    <a:pt x="34" y="90"/>
                  </a:lnTo>
                  <a:lnTo>
                    <a:pt x="34" y="90"/>
                  </a:lnTo>
                  <a:lnTo>
                    <a:pt x="34" y="92"/>
                  </a:lnTo>
                  <a:lnTo>
                    <a:pt x="36" y="92"/>
                  </a:lnTo>
                  <a:lnTo>
                    <a:pt x="36" y="94"/>
                  </a:lnTo>
                  <a:lnTo>
                    <a:pt x="38" y="95"/>
                  </a:lnTo>
                  <a:lnTo>
                    <a:pt x="39" y="99"/>
                  </a:lnTo>
                  <a:lnTo>
                    <a:pt x="52" y="106"/>
                  </a:lnTo>
                  <a:lnTo>
                    <a:pt x="52" y="106"/>
                  </a:lnTo>
                  <a:lnTo>
                    <a:pt x="54" y="108"/>
                  </a:lnTo>
                  <a:lnTo>
                    <a:pt x="56" y="108"/>
                  </a:lnTo>
                  <a:lnTo>
                    <a:pt x="56" y="108"/>
                  </a:lnTo>
                  <a:lnTo>
                    <a:pt x="56" y="108"/>
                  </a:lnTo>
                  <a:lnTo>
                    <a:pt x="57" y="108"/>
                  </a:lnTo>
                  <a:lnTo>
                    <a:pt x="57" y="108"/>
                  </a:lnTo>
                  <a:lnTo>
                    <a:pt x="59" y="108"/>
                  </a:lnTo>
                  <a:lnTo>
                    <a:pt x="59" y="110"/>
                  </a:lnTo>
                  <a:lnTo>
                    <a:pt x="59" y="112"/>
                  </a:lnTo>
                  <a:lnTo>
                    <a:pt x="59" y="112"/>
                  </a:lnTo>
                  <a:lnTo>
                    <a:pt x="59" y="112"/>
                  </a:lnTo>
                  <a:lnTo>
                    <a:pt x="59" y="115"/>
                  </a:lnTo>
                  <a:lnTo>
                    <a:pt x="59" y="117"/>
                  </a:lnTo>
                  <a:lnTo>
                    <a:pt x="57" y="119"/>
                  </a:lnTo>
                  <a:lnTo>
                    <a:pt x="56" y="119"/>
                  </a:lnTo>
                  <a:lnTo>
                    <a:pt x="56" y="121"/>
                  </a:lnTo>
                  <a:lnTo>
                    <a:pt x="56" y="122"/>
                  </a:lnTo>
                  <a:lnTo>
                    <a:pt x="56" y="124"/>
                  </a:lnTo>
                  <a:lnTo>
                    <a:pt x="54" y="124"/>
                  </a:lnTo>
                  <a:lnTo>
                    <a:pt x="52" y="124"/>
                  </a:lnTo>
                  <a:lnTo>
                    <a:pt x="43" y="122"/>
                  </a:lnTo>
                  <a:lnTo>
                    <a:pt x="39" y="126"/>
                  </a:lnTo>
                  <a:lnTo>
                    <a:pt x="39" y="126"/>
                  </a:lnTo>
                  <a:lnTo>
                    <a:pt x="39" y="126"/>
                  </a:lnTo>
                  <a:lnTo>
                    <a:pt x="41" y="128"/>
                  </a:lnTo>
                  <a:lnTo>
                    <a:pt x="47" y="128"/>
                  </a:lnTo>
                  <a:lnTo>
                    <a:pt x="48" y="130"/>
                  </a:lnTo>
                  <a:lnTo>
                    <a:pt x="48" y="130"/>
                  </a:lnTo>
                  <a:lnTo>
                    <a:pt x="52" y="135"/>
                  </a:lnTo>
                  <a:lnTo>
                    <a:pt x="52" y="135"/>
                  </a:lnTo>
                  <a:lnTo>
                    <a:pt x="54" y="137"/>
                  </a:lnTo>
                  <a:lnTo>
                    <a:pt x="56" y="139"/>
                  </a:lnTo>
                  <a:lnTo>
                    <a:pt x="57" y="139"/>
                  </a:lnTo>
                  <a:lnTo>
                    <a:pt x="59" y="140"/>
                  </a:lnTo>
                  <a:lnTo>
                    <a:pt x="61" y="140"/>
                  </a:lnTo>
                  <a:lnTo>
                    <a:pt x="63" y="146"/>
                  </a:lnTo>
                  <a:lnTo>
                    <a:pt x="65" y="146"/>
                  </a:lnTo>
                  <a:lnTo>
                    <a:pt x="66" y="148"/>
                  </a:lnTo>
                  <a:lnTo>
                    <a:pt x="68" y="148"/>
                  </a:lnTo>
                  <a:lnTo>
                    <a:pt x="68" y="148"/>
                  </a:lnTo>
                  <a:lnTo>
                    <a:pt x="70" y="151"/>
                  </a:lnTo>
                  <a:lnTo>
                    <a:pt x="70" y="151"/>
                  </a:lnTo>
                  <a:lnTo>
                    <a:pt x="72" y="151"/>
                  </a:lnTo>
                  <a:lnTo>
                    <a:pt x="74" y="151"/>
                  </a:lnTo>
                  <a:lnTo>
                    <a:pt x="77" y="150"/>
                  </a:lnTo>
                  <a:lnTo>
                    <a:pt x="77" y="150"/>
                  </a:lnTo>
                  <a:lnTo>
                    <a:pt x="79" y="150"/>
                  </a:lnTo>
                  <a:lnTo>
                    <a:pt x="81" y="151"/>
                  </a:lnTo>
                  <a:lnTo>
                    <a:pt x="81" y="153"/>
                  </a:lnTo>
                  <a:lnTo>
                    <a:pt x="81" y="153"/>
                  </a:lnTo>
                  <a:lnTo>
                    <a:pt x="84" y="153"/>
                  </a:lnTo>
                  <a:lnTo>
                    <a:pt x="86" y="153"/>
                  </a:lnTo>
                  <a:lnTo>
                    <a:pt x="86" y="153"/>
                  </a:lnTo>
                  <a:lnTo>
                    <a:pt x="86" y="153"/>
                  </a:lnTo>
                  <a:lnTo>
                    <a:pt x="88" y="155"/>
                  </a:lnTo>
                  <a:lnTo>
                    <a:pt x="86" y="155"/>
                  </a:lnTo>
                  <a:lnTo>
                    <a:pt x="86" y="157"/>
                  </a:lnTo>
                  <a:lnTo>
                    <a:pt x="86" y="157"/>
                  </a:lnTo>
                  <a:lnTo>
                    <a:pt x="86" y="159"/>
                  </a:lnTo>
                  <a:lnTo>
                    <a:pt x="86" y="159"/>
                  </a:lnTo>
                  <a:lnTo>
                    <a:pt x="86" y="159"/>
                  </a:lnTo>
                  <a:lnTo>
                    <a:pt x="86" y="160"/>
                  </a:lnTo>
                  <a:lnTo>
                    <a:pt x="84" y="160"/>
                  </a:lnTo>
                  <a:lnTo>
                    <a:pt x="84" y="160"/>
                  </a:lnTo>
                  <a:lnTo>
                    <a:pt x="81" y="160"/>
                  </a:lnTo>
                  <a:lnTo>
                    <a:pt x="79" y="162"/>
                  </a:lnTo>
                  <a:lnTo>
                    <a:pt x="79" y="164"/>
                  </a:lnTo>
                  <a:lnTo>
                    <a:pt x="79" y="166"/>
                  </a:lnTo>
                  <a:lnTo>
                    <a:pt x="81" y="166"/>
                  </a:lnTo>
                  <a:lnTo>
                    <a:pt x="84" y="168"/>
                  </a:lnTo>
                  <a:lnTo>
                    <a:pt x="86" y="169"/>
                  </a:lnTo>
                  <a:lnTo>
                    <a:pt x="86" y="169"/>
                  </a:lnTo>
                  <a:lnTo>
                    <a:pt x="86" y="171"/>
                  </a:lnTo>
                  <a:lnTo>
                    <a:pt x="86" y="171"/>
                  </a:lnTo>
                  <a:lnTo>
                    <a:pt x="88" y="173"/>
                  </a:lnTo>
                  <a:lnTo>
                    <a:pt x="90" y="175"/>
                  </a:lnTo>
                  <a:lnTo>
                    <a:pt x="90" y="175"/>
                  </a:lnTo>
                  <a:lnTo>
                    <a:pt x="92" y="175"/>
                  </a:lnTo>
                  <a:lnTo>
                    <a:pt x="92" y="175"/>
                  </a:lnTo>
                  <a:lnTo>
                    <a:pt x="92" y="175"/>
                  </a:lnTo>
                  <a:lnTo>
                    <a:pt x="90" y="177"/>
                  </a:lnTo>
                  <a:lnTo>
                    <a:pt x="90" y="177"/>
                  </a:lnTo>
                  <a:lnTo>
                    <a:pt x="88" y="178"/>
                  </a:lnTo>
                  <a:lnTo>
                    <a:pt x="86" y="178"/>
                  </a:lnTo>
                  <a:lnTo>
                    <a:pt x="84" y="177"/>
                  </a:lnTo>
                  <a:lnTo>
                    <a:pt x="83" y="177"/>
                  </a:lnTo>
                  <a:lnTo>
                    <a:pt x="81" y="177"/>
                  </a:lnTo>
                  <a:lnTo>
                    <a:pt x="81" y="178"/>
                  </a:lnTo>
                  <a:lnTo>
                    <a:pt x="83" y="180"/>
                  </a:lnTo>
                  <a:lnTo>
                    <a:pt x="84" y="182"/>
                  </a:lnTo>
                  <a:lnTo>
                    <a:pt x="84" y="182"/>
                  </a:lnTo>
                  <a:lnTo>
                    <a:pt x="86" y="184"/>
                  </a:lnTo>
                  <a:lnTo>
                    <a:pt x="86" y="186"/>
                  </a:lnTo>
                  <a:lnTo>
                    <a:pt x="86" y="187"/>
                  </a:lnTo>
                  <a:lnTo>
                    <a:pt x="84" y="189"/>
                  </a:lnTo>
                  <a:lnTo>
                    <a:pt x="84" y="189"/>
                  </a:lnTo>
                  <a:lnTo>
                    <a:pt x="84" y="191"/>
                  </a:lnTo>
                  <a:lnTo>
                    <a:pt x="84" y="191"/>
                  </a:lnTo>
                  <a:lnTo>
                    <a:pt x="84" y="191"/>
                  </a:lnTo>
                  <a:lnTo>
                    <a:pt x="84" y="193"/>
                  </a:lnTo>
                  <a:lnTo>
                    <a:pt x="84" y="193"/>
                  </a:lnTo>
                  <a:lnTo>
                    <a:pt x="86" y="196"/>
                  </a:lnTo>
                  <a:lnTo>
                    <a:pt x="88" y="196"/>
                  </a:lnTo>
                  <a:lnTo>
                    <a:pt x="88" y="196"/>
                  </a:lnTo>
                  <a:lnTo>
                    <a:pt x="90" y="196"/>
                  </a:lnTo>
                  <a:lnTo>
                    <a:pt x="90" y="195"/>
                  </a:lnTo>
                  <a:lnTo>
                    <a:pt x="92" y="195"/>
                  </a:lnTo>
                  <a:lnTo>
                    <a:pt x="92" y="195"/>
                  </a:lnTo>
                  <a:lnTo>
                    <a:pt x="93" y="191"/>
                  </a:lnTo>
                  <a:lnTo>
                    <a:pt x="93" y="189"/>
                  </a:lnTo>
                  <a:lnTo>
                    <a:pt x="95" y="189"/>
                  </a:lnTo>
                  <a:lnTo>
                    <a:pt x="97" y="187"/>
                  </a:lnTo>
                  <a:lnTo>
                    <a:pt x="99" y="187"/>
                  </a:lnTo>
                  <a:lnTo>
                    <a:pt x="99" y="186"/>
                  </a:lnTo>
                  <a:lnTo>
                    <a:pt x="99" y="184"/>
                  </a:lnTo>
                  <a:lnTo>
                    <a:pt x="101" y="184"/>
                  </a:lnTo>
                  <a:lnTo>
                    <a:pt x="101" y="184"/>
                  </a:lnTo>
                  <a:lnTo>
                    <a:pt x="101" y="184"/>
                  </a:lnTo>
                  <a:lnTo>
                    <a:pt x="101" y="182"/>
                  </a:lnTo>
                  <a:lnTo>
                    <a:pt x="103" y="180"/>
                  </a:lnTo>
                  <a:lnTo>
                    <a:pt x="104" y="180"/>
                  </a:lnTo>
                  <a:lnTo>
                    <a:pt x="104" y="178"/>
                  </a:lnTo>
                  <a:lnTo>
                    <a:pt x="104" y="178"/>
                  </a:lnTo>
                  <a:lnTo>
                    <a:pt x="104" y="178"/>
                  </a:lnTo>
                  <a:lnTo>
                    <a:pt x="106" y="178"/>
                  </a:lnTo>
                  <a:lnTo>
                    <a:pt x="108" y="178"/>
                  </a:lnTo>
                  <a:lnTo>
                    <a:pt x="108" y="180"/>
                  </a:lnTo>
                  <a:lnTo>
                    <a:pt x="108" y="178"/>
                  </a:lnTo>
                  <a:lnTo>
                    <a:pt x="112" y="178"/>
                  </a:lnTo>
                  <a:lnTo>
                    <a:pt x="112" y="177"/>
                  </a:lnTo>
                  <a:lnTo>
                    <a:pt x="113" y="177"/>
                  </a:lnTo>
                  <a:lnTo>
                    <a:pt x="113" y="177"/>
                  </a:lnTo>
                  <a:lnTo>
                    <a:pt x="113" y="173"/>
                  </a:lnTo>
                  <a:lnTo>
                    <a:pt x="115" y="171"/>
                  </a:lnTo>
                  <a:lnTo>
                    <a:pt x="115" y="169"/>
                  </a:lnTo>
                  <a:lnTo>
                    <a:pt x="115" y="169"/>
                  </a:lnTo>
                  <a:lnTo>
                    <a:pt x="119" y="168"/>
                  </a:lnTo>
                  <a:lnTo>
                    <a:pt x="124" y="166"/>
                  </a:lnTo>
                  <a:lnTo>
                    <a:pt x="124" y="166"/>
                  </a:lnTo>
                  <a:lnTo>
                    <a:pt x="126" y="166"/>
                  </a:lnTo>
                  <a:lnTo>
                    <a:pt x="128" y="164"/>
                  </a:lnTo>
                  <a:lnTo>
                    <a:pt x="128" y="164"/>
                  </a:lnTo>
                  <a:lnTo>
                    <a:pt x="130" y="160"/>
                  </a:lnTo>
                  <a:lnTo>
                    <a:pt x="131" y="159"/>
                  </a:lnTo>
                  <a:lnTo>
                    <a:pt x="133" y="159"/>
                  </a:lnTo>
                  <a:lnTo>
                    <a:pt x="137" y="157"/>
                  </a:lnTo>
                  <a:lnTo>
                    <a:pt x="139" y="157"/>
                  </a:lnTo>
                  <a:lnTo>
                    <a:pt x="139" y="157"/>
                  </a:lnTo>
                  <a:lnTo>
                    <a:pt x="140" y="153"/>
                  </a:lnTo>
                  <a:lnTo>
                    <a:pt x="142" y="153"/>
                  </a:lnTo>
                  <a:lnTo>
                    <a:pt x="148" y="150"/>
                  </a:lnTo>
                  <a:lnTo>
                    <a:pt x="151" y="148"/>
                  </a:lnTo>
                  <a:lnTo>
                    <a:pt x="151" y="146"/>
                  </a:lnTo>
                  <a:lnTo>
                    <a:pt x="151" y="146"/>
                  </a:lnTo>
                  <a:lnTo>
                    <a:pt x="153" y="146"/>
                  </a:lnTo>
                  <a:lnTo>
                    <a:pt x="157" y="146"/>
                  </a:lnTo>
                  <a:lnTo>
                    <a:pt x="159" y="146"/>
                  </a:lnTo>
                  <a:lnTo>
                    <a:pt x="159" y="144"/>
                  </a:lnTo>
                  <a:lnTo>
                    <a:pt x="159" y="144"/>
                  </a:lnTo>
                  <a:lnTo>
                    <a:pt x="159" y="144"/>
                  </a:lnTo>
                  <a:lnTo>
                    <a:pt x="160" y="144"/>
                  </a:lnTo>
                  <a:lnTo>
                    <a:pt x="160" y="144"/>
                  </a:lnTo>
                  <a:lnTo>
                    <a:pt x="164" y="148"/>
                  </a:lnTo>
                  <a:lnTo>
                    <a:pt x="171" y="159"/>
                  </a:lnTo>
                  <a:lnTo>
                    <a:pt x="175" y="160"/>
                  </a:lnTo>
                  <a:lnTo>
                    <a:pt x="177" y="162"/>
                  </a:lnTo>
                  <a:lnTo>
                    <a:pt x="178" y="166"/>
                  </a:lnTo>
                  <a:lnTo>
                    <a:pt x="177" y="166"/>
                  </a:lnTo>
                  <a:lnTo>
                    <a:pt x="177" y="166"/>
                  </a:lnTo>
                  <a:lnTo>
                    <a:pt x="173" y="168"/>
                  </a:lnTo>
                  <a:lnTo>
                    <a:pt x="171" y="168"/>
                  </a:lnTo>
                  <a:lnTo>
                    <a:pt x="169" y="169"/>
                  </a:lnTo>
                  <a:lnTo>
                    <a:pt x="168" y="171"/>
                  </a:lnTo>
                  <a:lnTo>
                    <a:pt x="166" y="173"/>
                  </a:lnTo>
                  <a:lnTo>
                    <a:pt x="166" y="175"/>
                  </a:lnTo>
                  <a:lnTo>
                    <a:pt x="168" y="177"/>
                  </a:lnTo>
                  <a:lnTo>
                    <a:pt x="168" y="178"/>
                  </a:lnTo>
                  <a:lnTo>
                    <a:pt x="171" y="180"/>
                  </a:lnTo>
                  <a:lnTo>
                    <a:pt x="173" y="182"/>
                  </a:lnTo>
                  <a:lnTo>
                    <a:pt x="175" y="182"/>
                  </a:lnTo>
                  <a:lnTo>
                    <a:pt x="177" y="186"/>
                  </a:lnTo>
                  <a:lnTo>
                    <a:pt x="177" y="187"/>
                  </a:lnTo>
                  <a:lnTo>
                    <a:pt x="177" y="187"/>
                  </a:lnTo>
                  <a:lnTo>
                    <a:pt x="177" y="189"/>
                  </a:lnTo>
                  <a:lnTo>
                    <a:pt x="177" y="189"/>
                  </a:lnTo>
                  <a:lnTo>
                    <a:pt x="177" y="189"/>
                  </a:lnTo>
                  <a:lnTo>
                    <a:pt x="175" y="189"/>
                  </a:lnTo>
                  <a:lnTo>
                    <a:pt x="175" y="189"/>
                  </a:lnTo>
                  <a:lnTo>
                    <a:pt x="175" y="189"/>
                  </a:lnTo>
                  <a:lnTo>
                    <a:pt x="175" y="189"/>
                  </a:lnTo>
                  <a:lnTo>
                    <a:pt x="175" y="189"/>
                  </a:lnTo>
                  <a:lnTo>
                    <a:pt x="173" y="191"/>
                  </a:lnTo>
                  <a:lnTo>
                    <a:pt x="164" y="193"/>
                  </a:lnTo>
                  <a:lnTo>
                    <a:pt x="164" y="193"/>
                  </a:lnTo>
                  <a:lnTo>
                    <a:pt x="164" y="193"/>
                  </a:lnTo>
                  <a:lnTo>
                    <a:pt x="164" y="195"/>
                  </a:lnTo>
                  <a:lnTo>
                    <a:pt x="160" y="196"/>
                  </a:lnTo>
                  <a:lnTo>
                    <a:pt x="160" y="196"/>
                  </a:lnTo>
                  <a:lnTo>
                    <a:pt x="160" y="198"/>
                  </a:lnTo>
                  <a:lnTo>
                    <a:pt x="162" y="200"/>
                  </a:lnTo>
                  <a:lnTo>
                    <a:pt x="166" y="204"/>
                  </a:lnTo>
                  <a:lnTo>
                    <a:pt x="171" y="207"/>
                  </a:lnTo>
                  <a:lnTo>
                    <a:pt x="173" y="207"/>
                  </a:lnTo>
                  <a:lnTo>
                    <a:pt x="173" y="207"/>
                  </a:lnTo>
                  <a:lnTo>
                    <a:pt x="173" y="209"/>
                  </a:lnTo>
                  <a:lnTo>
                    <a:pt x="173" y="211"/>
                  </a:lnTo>
                  <a:lnTo>
                    <a:pt x="173" y="211"/>
                  </a:lnTo>
                  <a:lnTo>
                    <a:pt x="175" y="213"/>
                  </a:lnTo>
                  <a:lnTo>
                    <a:pt x="175" y="215"/>
                  </a:lnTo>
                  <a:lnTo>
                    <a:pt x="177" y="215"/>
                  </a:lnTo>
                  <a:lnTo>
                    <a:pt x="178" y="215"/>
                  </a:lnTo>
                  <a:lnTo>
                    <a:pt x="180" y="215"/>
                  </a:lnTo>
                  <a:lnTo>
                    <a:pt x="182" y="215"/>
                  </a:lnTo>
                  <a:lnTo>
                    <a:pt x="182" y="215"/>
                  </a:lnTo>
                  <a:lnTo>
                    <a:pt x="182" y="216"/>
                  </a:lnTo>
                  <a:lnTo>
                    <a:pt x="184" y="218"/>
                  </a:lnTo>
                  <a:lnTo>
                    <a:pt x="184" y="218"/>
                  </a:lnTo>
                  <a:lnTo>
                    <a:pt x="186" y="220"/>
                  </a:lnTo>
                  <a:lnTo>
                    <a:pt x="186" y="222"/>
                  </a:lnTo>
                  <a:lnTo>
                    <a:pt x="187" y="222"/>
                  </a:lnTo>
                  <a:lnTo>
                    <a:pt x="187" y="224"/>
                  </a:lnTo>
                  <a:lnTo>
                    <a:pt x="189" y="224"/>
                  </a:lnTo>
                  <a:lnTo>
                    <a:pt x="189" y="227"/>
                  </a:lnTo>
                  <a:lnTo>
                    <a:pt x="191" y="229"/>
                  </a:lnTo>
                  <a:lnTo>
                    <a:pt x="191" y="229"/>
                  </a:lnTo>
                  <a:lnTo>
                    <a:pt x="195" y="229"/>
                  </a:lnTo>
                  <a:lnTo>
                    <a:pt x="195" y="227"/>
                  </a:lnTo>
                  <a:lnTo>
                    <a:pt x="196" y="227"/>
                  </a:lnTo>
                  <a:lnTo>
                    <a:pt x="198" y="227"/>
                  </a:lnTo>
                  <a:lnTo>
                    <a:pt x="198" y="225"/>
                  </a:lnTo>
                  <a:lnTo>
                    <a:pt x="200" y="225"/>
                  </a:lnTo>
                  <a:lnTo>
                    <a:pt x="202" y="225"/>
                  </a:lnTo>
                  <a:lnTo>
                    <a:pt x="205" y="225"/>
                  </a:lnTo>
                  <a:lnTo>
                    <a:pt x="205" y="225"/>
                  </a:lnTo>
                  <a:lnTo>
                    <a:pt x="204" y="215"/>
                  </a:lnTo>
                  <a:lnTo>
                    <a:pt x="204" y="206"/>
                  </a:lnTo>
                  <a:lnTo>
                    <a:pt x="204" y="202"/>
                  </a:lnTo>
                  <a:lnTo>
                    <a:pt x="204" y="202"/>
                  </a:lnTo>
                  <a:lnTo>
                    <a:pt x="202" y="200"/>
                  </a:lnTo>
                  <a:lnTo>
                    <a:pt x="202" y="198"/>
                  </a:lnTo>
                  <a:lnTo>
                    <a:pt x="204" y="198"/>
                  </a:lnTo>
                  <a:lnTo>
                    <a:pt x="205" y="196"/>
                  </a:lnTo>
                  <a:lnTo>
                    <a:pt x="205" y="196"/>
                  </a:lnTo>
                  <a:lnTo>
                    <a:pt x="207" y="195"/>
                  </a:lnTo>
                  <a:lnTo>
                    <a:pt x="207" y="193"/>
                  </a:lnTo>
                  <a:lnTo>
                    <a:pt x="209" y="189"/>
                  </a:lnTo>
                  <a:lnTo>
                    <a:pt x="209" y="187"/>
                  </a:lnTo>
                  <a:lnTo>
                    <a:pt x="207" y="186"/>
                  </a:lnTo>
                  <a:lnTo>
                    <a:pt x="207" y="184"/>
                  </a:lnTo>
                  <a:lnTo>
                    <a:pt x="207" y="182"/>
                  </a:lnTo>
                  <a:lnTo>
                    <a:pt x="207" y="182"/>
                  </a:lnTo>
                  <a:lnTo>
                    <a:pt x="207" y="182"/>
                  </a:lnTo>
                  <a:lnTo>
                    <a:pt x="209" y="182"/>
                  </a:lnTo>
                  <a:lnTo>
                    <a:pt x="209" y="180"/>
                  </a:lnTo>
                  <a:lnTo>
                    <a:pt x="209" y="180"/>
                  </a:lnTo>
                  <a:lnTo>
                    <a:pt x="209" y="180"/>
                  </a:lnTo>
                  <a:lnTo>
                    <a:pt x="209" y="178"/>
                  </a:lnTo>
                  <a:lnTo>
                    <a:pt x="209" y="178"/>
                  </a:lnTo>
                  <a:lnTo>
                    <a:pt x="209" y="178"/>
                  </a:lnTo>
                  <a:lnTo>
                    <a:pt x="211" y="178"/>
                  </a:lnTo>
                  <a:lnTo>
                    <a:pt x="213" y="177"/>
                  </a:lnTo>
                  <a:lnTo>
                    <a:pt x="213" y="178"/>
                  </a:lnTo>
                  <a:lnTo>
                    <a:pt x="214" y="178"/>
                  </a:lnTo>
                  <a:lnTo>
                    <a:pt x="214" y="178"/>
                  </a:lnTo>
                  <a:lnTo>
                    <a:pt x="214" y="182"/>
                  </a:lnTo>
                  <a:lnTo>
                    <a:pt x="214" y="182"/>
                  </a:lnTo>
                  <a:lnTo>
                    <a:pt x="216" y="182"/>
                  </a:lnTo>
                  <a:lnTo>
                    <a:pt x="218" y="184"/>
                  </a:lnTo>
                  <a:lnTo>
                    <a:pt x="218" y="184"/>
                  </a:lnTo>
                  <a:lnTo>
                    <a:pt x="218" y="186"/>
                  </a:lnTo>
                  <a:lnTo>
                    <a:pt x="218" y="187"/>
                  </a:lnTo>
                  <a:lnTo>
                    <a:pt x="218" y="187"/>
                  </a:lnTo>
                  <a:lnTo>
                    <a:pt x="216" y="187"/>
                  </a:lnTo>
                  <a:lnTo>
                    <a:pt x="214" y="189"/>
                  </a:lnTo>
                  <a:lnTo>
                    <a:pt x="214" y="189"/>
                  </a:lnTo>
                  <a:lnTo>
                    <a:pt x="214" y="189"/>
                  </a:lnTo>
                  <a:lnTo>
                    <a:pt x="214" y="189"/>
                  </a:lnTo>
                  <a:lnTo>
                    <a:pt x="214" y="191"/>
                  </a:lnTo>
                  <a:lnTo>
                    <a:pt x="214" y="191"/>
                  </a:lnTo>
                  <a:lnTo>
                    <a:pt x="216" y="191"/>
                  </a:lnTo>
                  <a:lnTo>
                    <a:pt x="220" y="189"/>
                  </a:lnTo>
                  <a:lnTo>
                    <a:pt x="222" y="187"/>
                  </a:lnTo>
                  <a:lnTo>
                    <a:pt x="222" y="186"/>
                  </a:lnTo>
                  <a:lnTo>
                    <a:pt x="222" y="184"/>
                  </a:lnTo>
                  <a:lnTo>
                    <a:pt x="222" y="182"/>
                  </a:lnTo>
                  <a:lnTo>
                    <a:pt x="222" y="180"/>
                  </a:lnTo>
                  <a:lnTo>
                    <a:pt x="224" y="180"/>
                  </a:lnTo>
                  <a:lnTo>
                    <a:pt x="224" y="178"/>
                  </a:lnTo>
                  <a:lnTo>
                    <a:pt x="224" y="171"/>
                  </a:lnTo>
                  <a:lnTo>
                    <a:pt x="224" y="169"/>
                  </a:lnTo>
                  <a:lnTo>
                    <a:pt x="225" y="168"/>
                  </a:lnTo>
                  <a:lnTo>
                    <a:pt x="227" y="168"/>
                  </a:lnTo>
                  <a:lnTo>
                    <a:pt x="229" y="169"/>
                  </a:lnTo>
                  <a:lnTo>
                    <a:pt x="229" y="169"/>
                  </a:lnTo>
                  <a:lnTo>
                    <a:pt x="231" y="171"/>
                  </a:lnTo>
                  <a:lnTo>
                    <a:pt x="231" y="171"/>
                  </a:lnTo>
                  <a:lnTo>
                    <a:pt x="231" y="171"/>
                  </a:lnTo>
                  <a:lnTo>
                    <a:pt x="231" y="169"/>
                  </a:lnTo>
                  <a:lnTo>
                    <a:pt x="231" y="169"/>
                  </a:lnTo>
                  <a:lnTo>
                    <a:pt x="229" y="168"/>
                  </a:lnTo>
                  <a:lnTo>
                    <a:pt x="229" y="168"/>
                  </a:lnTo>
                  <a:lnTo>
                    <a:pt x="229" y="168"/>
                  </a:lnTo>
                  <a:lnTo>
                    <a:pt x="231" y="168"/>
                  </a:lnTo>
                  <a:lnTo>
                    <a:pt x="231" y="168"/>
                  </a:lnTo>
                  <a:lnTo>
                    <a:pt x="231" y="168"/>
                  </a:lnTo>
                  <a:lnTo>
                    <a:pt x="231" y="169"/>
                  </a:lnTo>
                  <a:lnTo>
                    <a:pt x="231" y="168"/>
                  </a:lnTo>
                  <a:lnTo>
                    <a:pt x="231" y="168"/>
                  </a:lnTo>
                  <a:lnTo>
                    <a:pt x="231" y="166"/>
                  </a:lnTo>
                  <a:lnTo>
                    <a:pt x="231" y="166"/>
                  </a:lnTo>
                  <a:lnTo>
                    <a:pt x="231" y="164"/>
                  </a:lnTo>
                  <a:lnTo>
                    <a:pt x="231" y="164"/>
                  </a:lnTo>
                  <a:lnTo>
                    <a:pt x="231" y="164"/>
                  </a:lnTo>
                  <a:lnTo>
                    <a:pt x="225" y="159"/>
                  </a:lnTo>
                  <a:lnTo>
                    <a:pt x="225" y="159"/>
                  </a:lnTo>
                  <a:lnTo>
                    <a:pt x="225" y="157"/>
                  </a:lnTo>
                  <a:lnTo>
                    <a:pt x="225" y="155"/>
                  </a:lnTo>
                  <a:lnTo>
                    <a:pt x="225" y="153"/>
                  </a:lnTo>
                  <a:lnTo>
                    <a:pt x="227" y="151"/>
                  </a:lnTo>
                  <a:lnTo>
                    <a:pt x="227" y="151"/>
                  </a:lnTo>
                  <a:lnTo>
                    <a:pt x="227" y="150"/>
                  </a:lnTo>
                  <a:lnTo>
                    <a:pt x="227" y="148"/>
                  </a:lnTo>
                  <a:lnTo>
                    <a:pt x="229" y="146"/>
                  </a:lnTo>
                  <a:lnTo>
                    <a:pt x="231" y="146"/>
                  </a:lnTo>
                  <a:lnTo>
                    <a:pt x="231" y="144"/>
                  </a:lnTo>
                  <a:lnTo>
                    <a:pt x="233" y="144"/>
                  </a:lnTo>
                  <a:lnTo>
                    <a:pt x="233" y="144"/>
                  </a:lnTo>
                  <a:lnTo>
                    <a:pt x="231" y="142"/>
                  </a:lnTo>
                  <a:lnTo>
                    <a:pt x="231" y="140"/>
                  </a:lnTo>
                  <a:lnTo>
                    <a:pt x="231" y="140"/>
                  </a:lnTo>
                  <a:lnTo>
                    <a:pt x="231" y="139"/>
                  </a:lnTo>
                  <a:lnTo>
                    <a:pt x="231" y="139"/>
                  </a:lnTo>
                  <a:lnTo>
                    <a:pt x="231" y="139"/>
                  </a:lnTo>
                  <a:lnTo>
                    <a:pt x="233" y="137"/>
                  </a:lnTo>
                  <a:lnTo>
                    <a:pt x="233" y="137"/>
                  </a:lnTo>
                  <a:lnTo>
                    <a:pt x="233" y="137"/>
                  </a:lnTo>
                  <a:lnTo>
                    <a:pt x="233" y="137"/>
                  </a:lnTo>
                  <a:lnTo>
                    <a:pt x="233" y="137"/>
                  </a:lnTo>
                  <a:lnTo>
                    <a:pt x="233" y="135"/>
                  </a:lnTo>
                  <a:lnTo>
                    <a:pt x="233" y="135"/>
                  </a:lnTo>
                  <a:lnTo>
                    <a:pt x="233" y="135"/>
                  </a:lnTo>
                  <a:lnTo>
                    <a:pt x="233" y="135"/>
                  </a:lnTo>
                  <a:lnTo>
                    <a:pt x="233" y="133"/>
                  </a:lnTo>
                  <a:lnTo>
                    <a:pt x="233" y="133"/>
                  </a:lnTo>
                  <a:lnTo>
                    <a:pt x="233" y="133"/>
                  </a:lnTo>
                  <a:lnTo>
                    <a:pt x="233" y="131"/>
                  </a:lnTo>
                  <a:lnTo>
                    <a:pt x="233" y="130"/>
                  </a:lnTo>
                  <a:lnTo>
                    <a:pt x="233" y="130"/>
                  </a:lnTo>
                  <a:lnTo>
                    <a:pt x="233" y="128"/>
                  </a:lnTo>
                  <a:lnTo>
                    <a:pt x="233" y="128"/>
                  </a:lnTo>
                  <a:lnTo>
                    <a:pt x="233" y="128"/>
                  </a:lnTo>
                  <a:lnTo>
                    <a:pt x="234" y="128"/>
                  </a:lnTo>
                  <a:lnTo>
                    <a:pt x="234" y="126"/>
                  </a:lnTo>
                  <a:lnTo>
                    <a:pt x="234" y="126"/>
                  </a:lnTo>
                  <a:lnTo>
                    <a:pt x="236" y="126"/>
                  </a:lnTo>
                  <a:lnTo>
                    <a:pt x="234" y="124"/>
                  </a:lnTo>
                  <a:lnTo>
                    <a:pt x="234" y="124"/>
                  </a:lnTo>
                  <a:lnTo>
                    <a:pt x="234" y="124"/>
                  </a:lnTo>
                  <a:lnTo>
                    <a:pt x="234" y="124"/>
                  </a:lnTo>
                  <a:lnTo>
                    <a:pt x="233" y="122"/>
                  </a:lnTo>
                  <a:lnTo>
                    <a:pt x="233" y="121"/>
                  </a:lnTo>
                  <a:lnTo>
                    <a:pt x="233" y="121"/>
                  </a:lnTo>
                  <a:lnTo>
                    <a:pt x="236" y="119"/>
                  </a:lnTo>
                  <a:lnTo>
                    <a:pt x="236" y="119"/>
                  </a:lnTo>
                  <a:lnTo>
                    <a:pt x="236" y="117"/>
                  </a:lnTo>
                  <a:lnTo>
                    <a:pt x="236" y="115"/>
                  </a:lnTo>
                  <a:lnTo>
                    <a:pt x="236" y="113"/>
                  </a:lnTo>
                  <a:lnTo>
                    <a:pt x="238" y="113"/>
                  </a:lnTo>
                  <a:lnTo>
                    <a:pt x="240" y="112"/>
                  </a:lnTo>
                  <a:lnTo>
                    <a:pt x="240" y="112"/>
                  </a:lnTo>
                  <a:lnTo>
                    <a:pt x="243" y="110"/>
                  </a:lnTo>
                  <a:lnTo>
                    <a:pt x="247" y="108"/>
                  </a:lnTo>
                  <a:lnTo>
                    <a:pt x="251" y="106"/>
                  </a:lnTo>
                  <a:lnTo>
                    <a:pt x="252" y="106"/>
                  </a:lnTo>
                  <a:lnTo>
                    <a:pt x="254" y="104"/>
                  </a:lnTo>
                  <a:lnTo>
                    <a:pt x="252" y="103"/>
                  </a:lnTo>
                  <a:lnTo>
                    <a:pt x="254" y="101"/>
                  </a:lnTo>
                  <a:lnTo>
                    <a:pt x="256" y="101"/>
                  </a:lnTo>
                  <a:lnTo>
                    <a:pt x="258" y="101"/>
                  </a:lnTo>
                  <a:lnTo>
                    <a:pt x="258" y="103"/>
                  </a:lnTo>
                  <a:lnTo>
                    <a:pt x="260" y="103"/>
                  </a:lnTo>
                  <a:lnTo>
                    <a:pt x="260" y="103"/>
                  </a:lnTo>
                  <a:lnTo>
                    <a:pt x="260" y="103"/>
                  </a:lnTo>
                  <a:lnTo>
                    <a:pt x="260" y="104"/>
                  </a:lnTo>
                  <a:lnTo>
                    <a:pt x="261" y="104"/>
                  </a:lnTo>
                  <a:lnTo>
                    <a:pt x="263" y="103"/>
                  </a:lnTo>
                  <a:lnTo>
                    <a:pt x="263" y="103"/>
                  </a:lnTo>
                  <a:lnTo>
                    <a:pt x="265" y="103"/>
                  </a:lnTo>
                  <a:lnTo>
                    <a:pt x="267" y="103"/>
                  </a:lnTo>
                  <a:lnTo>
                    <a:pt x="267" y="101"/>
                  </a:lnTo>
                  <a:lnTo>
                    <a:pt x="267" y="101"/>
                  </a:lnTo>
                  <a:lnTo>
                    <a:pt x="269" y="101"/>
                  </a:lnTo>
                  <a:lnTo>
                    <a:pt x="270" y="103"/>
                  </a:lnTo>
                  <a:lnTo>
                    <a:pt x="272" y="103"/>
                  </a:lnTo>
                  <a:lnTo>
                    <a:pt x="274" y="103"/>
                  </a:lnTo>
                  <a:lnTo>
                    <a:pt x="274" y="104"/>
                  </a:lnTo>
                  <a:lnTo>
                    <a:pt x="278" y="106"/>
                  </a:lnTo>
                  <a:lnTo>
                    <a:pt x="278" y="106"/>
                  </a:lnTo>
                  <a:lnTo>
                    <a:pt x="279" y="108"/>
                  </a:lnTo>
                  <a:lnTo>
                    <a:pt x="281" y="110"/>
                  </a:lnTo>
                  <a:lnTo>
                    <a:pt x="281" y="110"/>
                  </a:lnTo>
                  <a:lnTo>
                    <a:pt x="281" y="108"/>
                  </a:lnTo>
                  <a:lnTo>
                    <a:pt x="279" y="106"/>
                  </a:lnTo>
                  <a:close/>
                  <a:moveTo>
                    <a:pt x="38" y="85"/>
                  </a:moveTo>
                  <a:lnTo>
                    <a:pt x="36" y="86"/>
                  </a:lnTo>
                  <a:lnTo>
                    <a:pt x="36" y="85"/>
                  </a:lnTo>
                  <a:lnTo>
                    <a:pt x="34" y="85"/>
                  </a:lnTo>
                  <a:lnTo>
                    <a:pt x="34" y="85"/>
                  </a:lnTo>
                  <a:lnTo>
                    <a:pt x="34" y="83"/>
                  </a:lnTo>
                  <a:lnTo>
                    <a:pt x="36" y="83"/>
                  </a:lnTo>
                  <a:lnTo>
                    <a:pt x="36" y="83"/>
                  </a:lnTo>
                  <a:lnTo>
                    <a:pt x="36" y="81"/>
                  </a:lnTo>
                  <a:lnTo>
                    <a:pt x="38" y="81"/>
                  </a:lnTo>
                  <a:lnTo>
                    <a:pt x="38" y="83"/>
                  </a:lnTo>
                  <a:lnTo>
                    <a:pt x="39" y="83"/>
                  </a:lnTo>
                  <a:lnTo>
                    <a:pt x="38" y="8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51" name="Freeform 57"/>
            <p:cNvSpPr>
              <a:spLocks/>
            </p:cNvSpPr>
            <p:nvPr/>
          </p:nvSpPr>
          <p:spPr bwMode="auto">
            <a:xfrm>
              <a:off x="7866866" y="4030312"/>
              <a:ext cx="526614" cy="269527"/>
            </a:xfrm>
            <a:custGeom>
              <a:avLst/>
              <a:gdLst>
                <a:gd name="T0" fmla="*/ 372 w 381"/>
                <a:gd name="T1" fmla="*/ 63 h 195"/>
                <a:gd name="T2" fmla="*/ 369 w 381"/>
                <a:gd name="T3" fmla="*/ 52 h 195"/>
                <a:gd name="T4" fmla="*/ 370 w 381"/>
                <a:gd name="T5" fmla="*/ 38 h 195"/>
                <a:gd name="T6" fmla="*/ 358 w 381"/>
                <a:gd name="T7" fmla="*/ 22 h 195"/>
                <a:gd name="T8" fmla="*/ 342 w 381"/>
                <a:gd name="T9" fmla="*/ 22 h 195"/>
                <a:gd name="T10" fmla="*/ 316 w 381"/>
                <a:gd name="T11" fmla="*/ 13 h 195"/>
                <a:gd name="T12" fmla="*/ 293 w 381"/>
                <a:gd name="T13" fmla="*/ 4 h 195"/>
                <a:gd name="T14" fmla="*/ 277 w 381"/>
                <a:gd name="T15" fmla="*/ 2 h 195"/>
                <a:gd name="T16" fmla="*/ 271 w 381"/>
                <a:gd name="T17" fmla="*/ 20 h 195"/>
                <a:gd name="T18" fmla="*/ 257 w 381"/>
                <a:gd name="T19" fmla="*/ 33 h 195"/>
                <a:gd name="T20" fmla="*/ 242 w 381"/>
                <a:gd name="T21" fmla="*/ 34 h 195"/>
                <a:gd name="T22" fmla="*/ 226 w 381"/>
                <a:gd name="T23" fmla="*/ 27 h 195"/>
                <a:gd name="T24" fmla="*/ 215 w 381"/>
                <a:gd name="T25" fmla="*/ 25 h 195"/>
                <a:gd name="T26" fmla="*/ 206 w 381"/>
                <a:gd name="T27" fmla="*/ 34 h 195"/>
                <a:gd name="T28" fmla="*/ 195 w 381"/>
                <a:gd name="T29" fmla="*/ 45 h 195"/>
                <a:gd name="T30" fmla="*/ 163 w 381"/>
                <a:gd name="T31" fmla="*/ 67 h 195"/>
                <a:gd name="T32" fmla="*/ 170 w 381"/>
                <a:gd name="T33" fmla="*/ 81 h 195"/>
                <a:gd name="T34" fmla="*/ 174 w 381"/>
                <a:gd name="T35" fmla="*/ 98 h 195"/>
                <a:gd name="T36" fmla="*/ 175 w 381"/>
                <a:gd name="T37" fmla="*/ 110 h 195"/>
                <a:gd name="T38" fmla="*/ 166 w 381"/>
                <a:gd name="T39" fmla="*/ 112 h 195"/>
                <a:gd name="T40" fmla="*/ 152 w 381"/>
                <a:gd name="T41" fmla="*/ 103 h 195"/>
                <a:gd name="T42" fmla="*/ 136 w 381"/>
                <a:gd name="T43" fmla="*/ 99 h 195"/>
                <a:gd name="T44" fmla="*/ 134 w 381"/>
                <a:gd name="T45" fmla="*/ 103 h 195"/>
                <a:gd name="T46" fmla="*/ 101 w 381"/>
                <a:gd name="T47" fmla="*/ 112 h 195"/>
                <a:gd name="T48" fmla="*/ 85 w 381"/>
                <a:gd name="T49" fmla="*/ 121 h 195"/>
                <a:gd name="T50" fmla="*/ 69 w 381"/>
                <a:gd name="T51" fmla="*/ 112 h 195"/>
                <a:gd name="T52" fmla="*/ 47 w 381"/>
                <a:gd name="T53" fmla="*/ 110 h 195"/>
                <a:gd name="T54" fmla="*/ 45 w 381"/>
                <a:gd name="T55" fmla="*/ 116 h 195"/>
                <a:gd name="T56" fmla="*/ 31 w 381"/>
                <a:gd name="T57" fmla="*/ 130 h 195"/>
                <a:gd name="T58" fmla="*/ 29 w 381"/>
                <a:gd name="T59" fmla="*/ 125 h 195"/>
                <a:gd name="T60" fmla="*/ 24 w 381"/>
                <a:gd name="T61" fmla="*/ 114 h 195"/>
                <a:gd name="T62" fmla="*/ 13 w 381"/>
                <a:gd name="T63" fmla="*/ 107 h 195"/>
                <a:gd name="T64" fmla="*/ 4 w 381"/>
                <a:gd name="T65" fmla="*/ 125 h 195"/>
                <a:gd name="T66" fmla="*/ 2 w 381"/>
                <a:gd name="T67" fmla="*/ 146 h 195"/>
                <a:gd name="T68" fmla="*/ 27 w 381"/>
                <a:gd name="T69" fmla="*/ 161 h 195"/>
                <a:gd name="T70" fmla="*/ 42 w 381"/>
                <a:gd name="T71" fmla="*/ 152 h 195"/>
                <a:gd name="T72" fmla="*/ 62 w 381"/>
                <a:gd name="T73" fmla="*/ 164 h 195"/>
                <a:gd name="T74" fmla="*/ 73 w 381"/>
                <a:gd name="T75" fmla="*/ 168 h 195"/>
                <a:gd name="T76" fmla="*/ 91 w 381"/>
                <a:gd name="T77" fmla="*/ 152 h 195"/>
                <a:gd name="T78" fmla="*/ 101 w 381"/>
                <a:gd name="T79" fmla="*/ 152 h 195"/>
                <a:gd name="T80" fmla="*/ 125 w 381"/>
                <a:gd name="T81" fmla="*/ 148 h 195"/>
                <a:gd name="T82" fmla="*/ 132 w 381"/>
                <a:gd name="T83" fmla="*/ 157 h 195"/>
                <a:gd name="T84" fmla="*/ 141 w 381"/>
                <a:gd name="T85" fmla="*/ 168 h 195"/>
                <a:gd name="T86" fmla="*/ 161 w 381"/>
                <a:gd name="T87" fmla="*/ 177 h 195"/>
                <a:gd name="T88" fmla="*/ 208 w 381"/>
                <a:gd name="T89" fmla="*/ 186 h 195"/>
                <a:gd name="T90" fmla="*/ 242 w 381"/>
                <a:gd name="T91" fmla="*/ 192 h 195"/>
                <a:gd name="T92" fmla="*/ 255 w 381"/>
                <a:gd name="T93" fmla="*/ 192 h 195"/>
                <a:gd name="T94" fmla="*/ 264 w 381"/>
                <a:gd name="T95" fmla="*/ 184 h 195"/>
                <a:gd name="T96" fmla="*/ 284 w 381"/>
                <a:gd name="T97" fmla="*/ 177 h 195"/>
                <a:gd name="T98" fmla="*/ 305 w 381"/>
                <a:gd name="T99" fmla="*/ 173 h 195"/>
                <a:gd name="T100" fmla="*/ 325 w 381"/>
                <a:gd name="T101" fmla="*/ 175 h 195"/>
                <a:gd name="T102" fmla="*/ 329 w 381"/>
                <a:gd name="T103" fmla="*/ 161 h 195"/>
                <a:gd name="T104" fmla="*/ 343 w 381"/>
                <a:gd name="T105" fmla="*/ 150 h 195"/>
                <a:gd name="T106" fmla="*/ 349 w 381"/>
                <a:gd name="T107" fmla="*/ 146 h 195"/>
                <a:gd name="T108" fmla="*/ 345 w 381"/>
                <a:gd name="T109" fmla="*/ 137 h 195"/>
                <a:gd name="T110" fmla="*/ 345 w 381"/>
                <a:gd name="T111" fmla="*/ 125 h 195"/>
                <a:gd name="T112" fmla="*/ 356 w 381"/>
                <a:gd name="T113" fmla="*/ 107 h 195"/>
                <a:gd name="T114" fmla="*/ 351 w 381"/>
                <a:gd name="T115" fmla="*/ 98 h 195"/>
                <a:gd name="T116" fmla="*/ 369 w 381"/>
                <a:gd name="T117" fmla="*/ 101 h 195"/>
                <a:gd name="T118" fmla="*/ 378 w 381"/>
                <a:gd name="T119" fmla="*/ 8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81" h="195">
                  <a:moveTo>
                    <a:pt x="381" y="76"/>
                  </a:moveTo>
                  <a:lnTo>
                    <a:pt x="381" y="76"/>
                  </a:lnTo>
                  <a:lnTo>
                    <a:pt x="380" y="74"/>
                  </a:lnTo>
                  <a:lnTo>
                    <a:pt x="378" y="74"/>
                  </a:lnTo>
                  <a:lnTo>
                    <a:pt x="378" y="72"/>
                  </a:lnTo>
                  <a:lnTo>
                    <a:pt x="378" y="72"/>
                  </a:lnTo>
                  <a:lnTo>
                    <a:pt x="378" y="72"/>
                  </a:lnTo>
                  <a:lnTo>
                    <a:pt x="378" y="70"/>
                  </a:lnTo>
                  <a:lnTo>
                    <a:pt x="378" y="70"/>
                  </a:lnTo>
                  <a:lnTo>
                    <a:pt x="378" y="69"/>
                  </a:lnTo>
                  <a:lnTo>
                    <a:pt x="378" y="69"/>
                  </a:lnTo>
                  <a:lnTo>
                    <a:pt x="378" y="69"/>
                  </a:lnTo>
                  <a:lnTo>
                    <a:pt x="376" y="67"/>
                  </a:lnTo>
                  <a:lnTo>
                    <a:pt x="376" y="67"/>
                  </a:lnTo>
                  <a:lnTo>
                    <a:pt x="376" y="67"/>
                  </a:lnTo>
                  <a:lnTo>
                    <a:pt x="374" y="67"/>
                  </a:lnTo>
                  <a:lnTo>
                    <a:pt x="374" y="65"/>
                  </a:lnTo>
                  <a:lnTo>
                    <a:pt x="372" y="63"/>
                  </a:lnTo>
                  <a:lnTo>
                    <a:pt x="372" y="61"/>
                  </a:lnTo>
                  <a:lnTo>
                    <a:pt x="372" y="61"/>
                  </a:lnTo>
                  <a:lnTo>
                    <a:pt x="372" y="58"/>
                  </a:lnTo>
                  <a:lnTo>
                    <a:pt x="372" y="58"/>
                  </a:lnTo>
                  <a:lnTo>
                    <a:pt x="372" y="56"/>
                  </a:lnTo>
                  <a:lnTo>
                    <a:pt x="372" y="56"/>
                  </a:lnTo>
                  <a:lnTo>
                    <a:pt x="372" y="56"/>
                  </a:lnTo>
                  <a:lnTo>
                    <a:pt x="372" y="56"/>
                  </a:lnTo>
                  <a:lnTo>
                    <a:pt x="370" y="56"/>
                  </a:lnTo>
                  <a:lnTo>
                    <a:pt x="370" y="56"/>
                  </a:lnTo>
                  <a:lnTo>
                    <a:pt x="370" y="54"/>
                  </a:lnTo>
                  <a:lnTo>
                    <a:pt x="370" y="54"/>
                  </a:lnTo>
                  <a:lnTo>
                    <a:pt x="370" y="54"/>
                  </a:lnTo>
                  <a:lnTo>
                    <a:pt x="370" y="54"/>
                  </a:lnTo>
                  <a:lnTo>
                    <a:pt x="369" y="54"/>
                  </a:lnTo>
                  <a:lnTo>
                    <a:pt x="369" y="52"/>
                  </a:lnTo>
                  <a:lnTo>
                    <a:pt x="369" y="52"/>
                  </a:lnTo>
                  <a:lnTo>
                    <a:pt x="369" y="52"/>
                  </a:lnTo>
                  <a:lnTo>
                    <a:pt x="369" y="52"/>
                  </a:lnTo>
                  <a:lnTo>
                    <a:pt x="370" y="52"/>
                  </a:lnTo>
                  <a:lnTo>
                    <a:pt x="369" y="51"/>
                  </a:lnTo>
                  <a:lnTo>
                    <a:pt x="369" y="51"/>
                  </a:lnTo>
                  <a:lnTo>
                    <a:pt x="369" y="51"/>
                  </a:lnTo>
                  <a:lnTo>
                    <a:pt x="369" y="51"/>
                  </a:lnTo>
                  <a:lnTo>
                    <a:pt x="367" y="51"/>
                  </a:lnTo>
                  <a:lnTo>
                    <a:pt x="367" y="51"/>
                  </a:lnTo>
                  <a:lnTo>
                    <a:pt x="367" y="49"/>
                  </a:lnTo>
                  <a:lnTo>
                    <a:pt x="367" y="49"/>
                  </a:lnTo>
                  <a:lnTo>
                    <a:pt x="367" y="49"/>
                  </a:lnTo>
                  <a:lnTo>
                    <a:pt x="367" y="49"/>
                  </a:lnTo>
                  <a:lnTo>
                    <a:pt x="367" y="47"/>
                  </a:lnTo>
                  <a:lnTo>
                    <a:pt x="367" y="43"/>
                  </a:lnTo>
                  <a:lnTo>
                    <a:pt x="367" y="42"/>
                  </a:lnTo>
                  <a:lnTo>
                    <a:pt x="369" y="42"/>
                  </a:lnTo>
                  <a:lnTo>
                    <a:pt x="369" y="40"/>
                  </a:lnTo>
                  <a:lnTo>
                    <a:pt x="370" y="38"/>
                  </a:lnTo>
                  <a:lnTo>
                    <a:pt x="370" y="38"/>
                  </a:lnTo>
                  <a:lnTo>
                    <a:pt x="370" y="38"/>
                  </a:lnTo>
                  <a:lnTo>
                    <a:pt x="372" y="36"/>
                  </a:lnTo>
                  <a:lnTo>
                    <a:pt x="372" y="36"/>
                  </a:lnTo>
                  <a:lnTo>
                    <a:pt x="372" y="34"/>
                  </a:lnTo>
                  <a:lnTo>
                    <a:pt x="372" y="31"/>
                  </a:lnTo>
                  <a:lnTo>
                    <a:pt x="370" y="29"/>
                  </a:lnTo>
                  <a:lnTo>
                    <a:pt x="369" y="24"/>
                  </a:lnTo>
                  <a:lnTo>
                    <a:pt x="369" y="24"/>
                  </a:lnTo>
                  <a:lnTo>
                    <a:pt x="367" y="24"/>
                  </a:lnTo>
                  <a:lnTo>
                    <a:pt x="365" y="24"/>
                  </a:lnTo>
                  <a:lnTo>
                    <a:pt x="365" y="24"/>
                  </a:lnTo>
                  <a:lnTo>
                    <a:pt x="363" y="24"/>
                  </a:lnTo>
                  <a:lnTo>
                    <a:pt x="361" y="22"/>
                  </a:lnTo>
                  <a:lnTo>
                    <a:pt x="361" y="22"/>
                  </a:lnTo>
                  <a:lnTo>
                    <a:pt x="360" y="22"/>
                  </a:lnTo>
                  <a:lnTo>
                    <a:pt x="358" y="22"/>
                  </a:lnTo>
                  <a:lnTo>
                    <a:pt x="358" y="22"/>
                  </a:lnTo>
                  <a:lnTo>
                    <a:pt x="358" y="20"/>
                  </a:lnTo>
                  <a:lnTo>
                    <a:pt x="356" y="20"/>
                  </a:lnTo>
                  <a:lnTo>
                    <a:pt x="356" y="18"/>
                  </a:lnTo>
                  <a:lnTo>
                    <a:pt x="356" y="18"/>
                  </a:lnTo>
                  <a:lnTo>
                    <a:pt x="354" y="18"/>
                  </a:lnTo>
                  <a:lnTo>
                    <a:pt x="352" y="16"/>
                  </a:lnTo>
                  <a:lnTo>
                    <a:pt x="351" y="16"/>
                  </a:lnTo>
                  <a:lnTo>
                    <a:pt x="351" y="16"/>
                  </a:lnTo>
                  <a:lnTo>
                    <a:pt x="351" y="16"/>
                  </a:lnTo>
                  <a:lnTo>
                    <a:pt x="349" y="16"/>
                  </a:lnTo>
                  <a:lnTo>
                    <a:pt x="349" y="16"/>
                  </a:lnTo>
                  <a:lnTo>
                    <a:pt x="347" y="16"/>
                  </a:lnTo>
                  <a:lnTo>
                    <a:pt x="345" y="16"/>
                  </a:lnTo>
                  <a:lnTo>
                    <a:pt x="343" y="22"/>
                  </a:lnTo>
                  <a:lnTo>
                    <a:pt x="343" y="22"/>
                  </a:lnTo>
                  <a:lnTo>
                    <a:pt x="342" y="22"/>
                  </a:lnTo>
                  <a:lnTo>
                    <a:pt x="342" y="22"/>
                  </a:lnTo>
                  <a:lnTo>
                    <a:pt x="342" y="22"/>
                  </a:lnTo>
                  <a:lnTo>
                    <a:pt x="340" y="22"/>
                  </a:lnTo>
                  <a:lnTo>
                    <a:pt x="340" y="22"/>
                  </a:lnTo>
                  <a:lnTo>
                    <a:pt x="333" y="20"/>
                  </a:lnTo>
                  <a:lnTo>
                    <a:pt x="329" y="22"/>
                  </a:lnTo>
                  <a:lnTo>
                    <a:pt x="325" y="20"/>
                  </a:lnTo>
                  <a:lnTo>
                    <a:pt x="320" y="16"/>
                  </a:lnTo>
                  <a:lnTo>
                    <a:pt x="320" y="16"/>
                  </a:lnTo>
                  <a:lnTo>
                    <a:pt x="320" y="14"/>
                  </a:lnTo>
                  <a:lnTo>
                    <a:pt x="320" y="14"/>
                  </a:lnTo>
                  <a:lnTo>
                    <a:pt x="320" y="14"/>
                  </a:lnTo>
                  <a:lnTo>
                    <a:pt x="320" y="14"/>
                  </a:lnTo>
                  <a:lnTo>
                    <a:pt x="320" y="14"/>
                  </a:lnTo>
                  <a:lnTo>
                    <a:pt x="318" y="14"/>
                  </a:lnTo>
                  <a:lnTo>
                    <a:pt x="318" y="14"/>
                  </a:lnTo>
                  <a:lnTo>
                    <a:pt x="318" y="13"/>
                  </a:lnTo>
                  <a:lnTo>
                    <a:pt x="318" y="13"/>
                  </a:lnTo>
                  <a:lnTo>
                    <a:pt x="318" y="13"/>
                  </a:lnTo>
                  <a:lnTo>
                    <a:pt x="316" y="13"/>
                  </a:lnTo>
                  <a:lnTo>
                    <a:pt x="316" y="13"/>
                  </a:lnTo>
                  <a:lnTo>
                    <a:pt x="316" y="13"/>
                  </a:lnTo>
                  <a:lnTo>
                    <a:pt x="316" y="13"/>
                  </a:lnTo>
                  <a:lnTo>
                    <a:pt x="316" y="11"/>
                  </a:lnTo>
                  <a:lnTo>
                    <a:pt x="314" y="11"/>
                  </a:lnTo>
                  <a:lnTo>
                    <a:pt x="314" y="11"/>
                  </a:lnTo>
                  <a:lnTo>
                    <a:pt x="313" y="11"/>
                  </a:lnTo>
                  <a:lnTo>
                    <a:pt x="311" y="13"/>
                  </a:lnTo>
                  <a:lnTo>
                    <a:pt x="311" y="13"/>
                  </a:lnTo>
                  <a:lnTo>
                    <a:pt x="309" y="13"/>
                  </a:lnTo>
                  <a:lnTo>
                    <a:pt x="309" y="13"/>
                  </a:lnTo>
                  <a:lnTo>
                    <a:pt x="304" y="9"/>
                  </a:lnTo>
                  <a:lnTo>
                    <a:pt x="302" y="9"/>
                  </a:lnTo>
                  <a:lnTo>
                    <a:pt x="300" y="9"/>
                  </a:lnTo>
                  <a:lnTo>
                    <a:pt x="298" y="5"/>
                  </a:lnTo>
                  <a:lnTo>
                    <a:pt x="296" y="5"/>
                  </a:lnTo>
                  <a:lnTo>
                    <a:pt x="295" y="5"/>
                  </a:lnTo>
                  <a:lnTo>
                    <a:pt x="293" y="4"/>
                  </a:lnTo>
                  <a:lnTo>
                    <a:pt x="291" y="4"/>
                  </a:lnTo>
                  <a:lnTo>
                    <a:pt x="289" y="4"/>
                  </a:lnTo>
                  <a:lnTo>
                    <a:pt x="289" y="4"/>
                  </a:lnTo>
                  <a:lnTo>
                    <a:pt x="287" y="2"/>
                  </a:lnTo>
                  <a:lnTo>
                    <a:pt x="287" y="2"/>
                  </a:lnTo>
                  <a:lnTo>
                    <a:pt x="287" y="2"/>
                  </a:lnTo>
                  <a:lnTo>
                    <a:pt x="287" y="2"/>
                  </a:lnTo>
                  <a:lnTo>
                    <a:pt x="287" y="4"/>
                  </a:lnTo>
                  <a:lnTo>
                    <a:pt x="287" y="4"/>
                  </a:lnTo>
                  <a:lnTo>
                    <a:pt x="286" y="5"/>
                  </a:lnTo>
                  <a:lnTo>
                    <a:pt x="286" y="5"/>
                  </a:lnTo>
                  <a:lnTo>
                    <a:pt x="282" y="5"/>
                  </a:lnTo>
                  <a:lnTo>
                    <a:pt x="282" y="5"/>
                  </a:lnTo>
                  <a:lnTo>
                    <a:pt x="282" y="5"/>
                  </a:lnTo>
                  <a:lnTo>
                    <a:pt x="282" y="4"/>
                  </a:lnTo>
                  <a:lnTo>
                    <a:pt x="282" y="4"/>
                  </a:lnTo>
                  <a:lnTo>
                    <a:pt x="280" y="2"/>
                  </a:lnTo>
                  <a:lnTo>
                    <a:pt x="277" y="2"/>
                  </a:lnTo>
                  <a:lnTo>
                    <a:pt x="275" y="0"/>
                  </a:lnTo>
                  <a:lnTo>
                    <a:pt x="273" y="0"/>
                  </a:lnTo>
                  <a:lnTo>
                    <a:pt x="273" y="0"/>
                  </a:lnTo>
                  <a:lnTo>
                    <a:pt x="273" y="2"/>
                  </a:lnTo>
                  <a:lnTo>
                    <a:pt x="273" y="2"/>
                  </a:lnTo>
                  <a:lnTo>
                    <a:pt x="273" y="2"/>
                  </a:lnTo>
                  <a:lnTo>
                    <a:pt x="273" y="4"/>
                  </a:lnTo>
                  <a:lnTo>
                    <a:pt x="273" y="5"/>
                  </a:lnTo>
                  <a:lnTo>
                    <a:pt x="273" y="7"/>
                  </a:lnTo>
                  <a:lnTo>
                    <a:pt x="273" y="11"/>
                  </a:lnTo>
                  <a:lnTo>
                    <a:pt x="271" y="14"/>
                  </a:lnTo>
                  <a:lnTo>
                    <a:pt x="271" y="16"/>
                  </a:lnTo>
                  <a:lnTo>
                    <a:pt x="271" y="16"/>
                  </a:lnTo>
                  <a:lnTo>
                    <a:pt x="271" y="16"/>
                  </a:lnTo>
                  <a:lnTo>
                    <a:pt x="271" y="18"/>
                  </a:lnTo>
                  <a:lnTo>
                    <a:pt x="271" y="18"/>
                  </a:lnTo>
                  <a:lnTo>
                    <a:pt x="271" y="18"/>
                  </a:lnTo>
                  <a:lnTo>
                    <a:pt x="271" y="20"/>
                  </a:lnTo>
                  <a:lnTo>
                    <a:pt x="269" y="20"/>
                  </a:lnTo>
                  <a:lnTo>
                    <a:pt x="268" y="18"/>
                  </a:lnTo>
                  <a:lnTo>
                    <a:pt x="266" y="18"/>
                  </a:lnTo>
                  <a:lnTo>
                    <a:pt x="264" y="18"/>
                  </a:lnTo>
                  <a:lnTo>
                    <a:pt x="264" y="20"/>
                  </a:lnTo>
                  <a:lnTo>
                    <a:pt x="264" y="20"/>
                  </a:lnTo>
                  <a:lnTo>
                    <a:pt x="264" y="22"/>
                  </a:lnTo>
                  <a:lnTo>
                    <a:pt x="262" y="22"/>
                  </a:lnTo>
                  <a:lnTo>
                    <a:pt x="260" y="25"/>
                  </a:lnTo>
                  <a:lnTo>
                    <a:pt x="259" y="25"/>
                  </a:lnTo>
                  <a:lnTo>
                    <a:pt x="259" y="29"/>
                  </a:lnTo>
                  <a:lnTo>
                    <a:pt x="259" y="31"/>
                  </a:lnTo>
                  <a:lnTo>
                    <a:pt x="259" y="33"/>
                  </a:lnTo>
                  <a:lnTo>
                    <a:pt x="259" y="33"/>
                  </a:lnTo>
                  <a:lnTo>
                    <a:pt x="259" y="34"/>
                  </a:lnTo>
                  <a:lnTo>
                    <a:pt x="257" y="34"/>
                  </a:lnTo>
                  <a:lnTo>
                    <a:pt x="257" y="33"/>
                  </a:lnTo>
                  <a:lnTo>
                    <a:pt x="257" y="33"/>
                  </a:lnTo>
                  <a:lnTo>
                    <a:pt x="257" y="31"/>
                  </a:lnTo>
                  <a:lnTo>
                    <a:pt x="255" y="31"/>
                  </a:lnTo>
                  <a:lnTo>
                    <a:pt x="255" y="33"/>
                  </a:lnTo>
                  <a:lnTo>
                    <a:pt x="255" y="33"/>
                  </a:lnTo>
                  <a:lnTo>
                    <a:pt x="255" y="31"/>
                  </a:lnTo>
                  <a:lnTo>
                    <a:pt x="255" y="31"/>
                  </a:lnTo>
                  <a:lnTo>
                    <a:pt x="255" y="31"/>
                  </a:lnTo>
                  <a:lnTo>
                    <a:pt x="253" y="31"/>
                  </a:lnTo>
                  <a:lnTo>
                    <a:pt x="253" y="31"/>
                  </a:lnTo>
                  <a:lnTo>
                    <a:pt x="251" y="31"/>
                  </a:lnTo>
                  <a:lnTo>
                    <a:pt x="251" y="31"/>
                  </a:lnTo>
                  <a:lnTo>
                    <a:pt x="249" y="31"/>
                  </a:lnTo>
                  <a:lnTo>
                    <a:pt x="248" y="31"/>
                  </a:lnTo>
                  <a:lnTo>
                    <a:pt x="248" y="29"/>
                  </a:lnTo>
                  <a:lnTo>
                    <a:pt x="246" y="29"/>
                  </a:lnTo>
                  <a:lnTo>
                    <a:pt x="246" y="33"/>
                  </a:lnTo>
                  <a:lnTo>
                    <a:pt x="244" y="33"/>
                  </a:lnTo>
                  <a:lnTo>
                    <a:pt x="242" y="34"/>
                  </a:lnTo>
                  <a:lnTo>
                    <a:pt x="240" y="34"/>
                  </a:lnTo>
                  <a:lnTo>
                    <a:pt x="240" y="34"/>
                  </a:lnTo>
                  <a:lnTo>
                    <a:pt x="240" y="34"/>
                  </a:lnTo>
                  <a:lnTo>
                    <a:pt x="235" y="33"/>
                  </a:lnTo>
                  <a:lnTo>
                    <a:pt x="228" y="33"/>
                  </a:lnTo>
                  <a:lnTo>
                    <a:pt x="226" y="31"/>
                  </a:lnTo>
                  <a:lnTo>
                    <a:pt x="226" y="31"/>
                  </a:lnTo>
                  <a:lnTo>
                    <a:pt x="224" y="31"/>
                  </a:lnTo>
                  <a:lnTo>
                    <a:pt x="224" y="29"/>
                  </a:lnTo>
                  <a:lnTo>
                    <a:pt x="224" y="29"/>
                  </a:lnTo>
                  <a:lnTo>
                    <a:pt x="224" y="29"/>
                  </a:lnTo>
                  <a:lnTo>
                    <a:pt x="224" y="29"/>
                  </a:lnTo>
                  <a:lnTo>
                    <a:pt x="226" y="27"/>
                  </a:lnTo>
                  <a:lnTo>
                    <a:pt x="226" y="27"/>
                  </a:lnTo>
                  <a:lnTo>
                    <a:pt x="226" y="27"/>
                  </a:lnTo>
                  <a:lnTo>
                    <a:pt x="226" y="27"/>
                  </a:lnTo>
                  <a:lnTo>
                    <a:pt x="226" y="27"/>
                  </a:lnTo>
                  <a:lnTo>
                    <a:pt x="226" y="27"/>
                  </a:lnTo>
                  <a:lnTo>
                    <a:pt x="226" y="27"/>
                  </a:lnTo>
                  <a:lnTo>
                    <a:pt x="224" y="27"/>
                  </a:lnTo>
                  <a:lnTo>
                    <a:pt x="224" y="25"/>
                  </a:lnTo>
                  <a:lnTo>
                    <a:pt x="224" y="25"/>
                  </a:lnTo>
                  <a:lnTo>
                    <a:pt x="224" y="24"/>
                  </a:lnTo>
                  <a:lnTo>
                    <a:pt x="222" y="24"/>
                  </a:lnTo>
                  <a:lnTo>
                    <a:pt x="221" y="22"/>
                  </a:lnTo>
                  <a:lnTo>
                    <a:pt x="219" y="22"/>
                  </a:lnTo>
                  <a:lnTo>
                    <a:pt x="217" y="20"/>
                  </a:lnTo>
                  <a:lnTo>
                    <a:pt x="217" y="20"/>
                  </a:lnTo>
                  <a:lnTo>
                    <a:pt x="215" y="20"/>
                  </a:lnTo>
                  <a:lnTo>
                    <a:pt x="213" y="22"/>
                  </a:lnTo>
                  <a:lnTo>
                    <a:pt x="213" y="24"/>
                  </a:lnTo>
                  <a:lnTo>
                    <a:pt x="213" y="24"/>
                  </a:lnTo>
                  <a:lnTo>
                    <a:pt x="213" y="24"/>
                  </a:lnTo>
                  <a:lnTo>
                    <a:pt x="215" y="24"/>
                  </a:lnTo>
                  <a:lnTo>
                    <a:pt x="215" y="25"/>
                  </a:lnTo>
                  <a:lnTo>
                    <a:pt x="215" y="25"/>
                  </a:lnTo>
                  <a:lnTo>
                    <a:pt x="213" y="25"/>
                  </a:lnTo>
                  <a:lnTo>
                    <a:pt x="215" y="29"/>
                  </a:lnTo>
                  <a:lnTo>
                    <a:pt x="215" y="29"/>
                  </a:lnTo>
                  <a:lnTo>
                    <a:pt x="213" y="31"/>
                  </a:lnTo>
                  <a:lnTo>
                    <a:pt x="213" y="33"/>
                  </a:lnTo>
                  <a:lnTo>
                    <a:pt x="213" y="34"/>
                  </a:lnTo>
                  <a:lnTo>
                    <a:pt x="213" y="34"/>
                  </a:lnTo>
                  <a:lnTo>
                    <a:pt x="212" y="34"/>
                  </a:lnTo>
                  <a:lnTo>
                    <a:pt x="212" y="34"/>
                  </a:lnTo>
                  <a:lnTo>
                    <a:pt x="212" y="34"/>
                  </a:lnTo>
                  <a:lnTo>
                    <a:pt x="212" y="34"/>
                  </a:lnTo>
                  <a:lnTo>
                    <a:pt x="210" y="36"/>
                  </a:lnTo>
                  <a:lnTo>
                    <a:pt x="210" y="38"/>
                  </a:lnTo>
                  <a:lnTo>
                    <a:pt x="210" y="38"/>
                  </a:lnTo>
                  <a:lnTo>
                    <a:pt x="208" y="36"/>
                  </a:lnTo>
                  <a:lnTo>
                    <a:pt x="206" y="36"/>
                  </a:lnTo>
                  <a:lnTo>
                    <a:pt x="206" y="34"/>
                  </a:lnTo>
                  <a:lnTo>
                    <a:pt x="206" y="34"/>
                  </a:lnTo>
                  <a:lnTo>
                    <a:pt x="201" y="33"/>
                  </a:lnTo>
                  <a:lnTo>
                    <a:pt x="199" y="33"/>
                  </a:lnTo>
                  <a:lnTo>
                    <a:pt x="197" y="34"/>
                  </a:lnTo>
                  <a:lnTo>
                    <a:pt x="197" y="34"/>
                  </a:lnTo>
                  <a:lnTo>
                    <a:pt x="195" y="34"/>
                  </a:lnTo>
                  <a:lnTo>
                    <a:pt x="195" y="34"/>
                  </a:lnTo>
                  <a:lnTo>
                    <a:pt x="197" y="36"/>
                  </a:lnTo>
                  <a:lnTo>
                    <a:pt x="197" y="36"/>
                  </a:lnTo>
                  <a:lnTo>
                    <a:pt x="197" y="38"/>
                  </a:lnTo>
                  <a:lnTo>
                    <a:pt x="197" y="38"/>
                  </a:lnTo>
                  <a:lnTo>
                    <a:pt x="197" y="38"/>
                  </a:lnTo>
                  <a:lnTo>
                    <a:pt x="197" y="40"/>
                  </a:lnTo>
                  <a:lnTo>
                    <a:pt x="195" y="42"/>
                  </a:lnTo>
                  <a:lnTo>
                    <a:pt x="195" y="42"/>
                  </a:lnTo>
                  <a:lnTo>
                    <a:pt x="195" y="43"/>
                  </a:lnTo>
                  <a:lnTo>
                    <a:pt x="195" y="45"/>
                  </a:lnTo>
                  <a:lnTo>
                    <a:pt x="195" y="45"/>
                  </a:lnTo>
                  <a:lnTo>
                    <a:pt x="195" y="45"/>
                  </a:lnTo>
                  <a:lnTo>
                    <a:pt x="195" y="45"/>
                  </a:lnTo>
                  <a:lnTo>
                    <a:pt x="195" y="47"/>
                  </a:lnTo>
                  <a:lnTo>
                    <a:pt x="194" y="49"/>
                  </a:lnTo>
                  <a:lnTo>
                    <a:pt x="190" y="52"/>
                  </a:lnTo>
                  <a:lnTo>
                    <a:pt x="188" y="54"/>
                  </a:lnTo>
                  <a:lnTo>
                    <a:pt x="181" y="54"/>
                  </a:lnTo>
                  <a:lnTo>
                    <a:pt x="175" y="58"/>
                  </a:lnTo>
                  <a:lnTo>
                    <a:pt x="175" y="58"/>
                  </a:lnTo>
                  <a:lnTo>
                    <a:pt x="174" y="60"/>
                  </a:lnTo>
                  <a:lnTo>
                    <a:pt x="172" y="60"/>
                  </a:lnTo>
                  <a:lnTo>
                    <a:pt x="170" y="61"/>
                  </a:lnTo>
                  <a:lnTo>
                    <a:pt x="170" y="61"/>
                  </a:lnTo>
                  <a:lnTo>
                    <a:pt x="168" y="61"/>
                  </a:lnTo>
                  <a:lnTo>
                    <a:pt x="166" y="61"/>
                  </a:lnTo>
                  <a:lnTo>
                    <a:pt x="166" y="63"/>
                  </a:lnTo>
                  <a:lnTo>
                    <a:pt x="166" y="63"/>
                  </a:lnTo>
                  <a:lnTo>
                    <a:pt x="165" y="65"/>
                  </a:lnTo>
                  <a:lnTo>
                    <a:pt x="163" y="67"/>
                  </a:lnTo>
                  <a:lnTo>
                    <a:pt x="163" y="67"/>
                  </a:lnTo>
                  <a:lnTo>
                    <a:pt x="163" y="67"/>
                  </a:lnTo>
                  <a:lnTo>
                    <a:pt x="163" y="67"/>
                  </a:lnTo>
                  <a:lnTo>
                    <a:pt x="161" y="67"/>
                  </a:lnTo>
                  <a:lnTo>
                    <a:pt x="161" y="67"/>
                  </a:lnTo>
                  <a:lnTo>
                    <a:pt x="161" y="69"/>
                  </a:lnTo>
                  <a:lnTo>
                    <a:pt x="161" y="69"/>
                  </a:lnTo>
                  <a:lnTo>
                    <a:pt x="161" y="70"/>
                  </a:lnTo>
                  <a:lnTo>
                    <a:pt x="161" y="70"/>
                  </a:lnTo>
                  <a:lnTo>
                    <a:pt x="163" y="72"/>
                  </a:lnTo>
                  <a:lnTo>
                    <a:pt x="166" y="76"/>
                  </a:lnTo>
                  <a:lnTo>
                    <a:pt x="166" y="78"/>
                  </a:lnTo>
                  <a:lnTo>
                    <a:pt x="166" y="78"/>
                  </a:lnTo>
                  <a:lnTo>
                    <a:pt x="166" y="78"/>
                  </a:lnTo>
                  <a:lnTo>
                    <a:pt x="166" y="80"/>
                  </a:lnTo>
                  <a:lnTo>
                    <a:pt x="166" y="80"/>
                  </a:lnTo>
                  <a:lnTo>
                    <a:pt x="168" y="80"/>
                  </a:lnTo>
                  <a:lnTo>
                    <a:pt x="170" y="81"/>
                  </a:lnTo>
                  <a:lnTo>
                    <a:pt x="170" y="81"/>
                  </a:lnTo>
                  <a:lnTo>
                    <a:pt x="170" y="83"/>
                  </a:lnTo>
                  <a:lnTo>
                    <a:pt x="172" y="87"/>
                  </a:lnTo>
                  <a:lnTo>
                    <a:pt x="174" y="89"/>
                  </a:lnTo>
                  <a:lnTo>
                    <a:pt x="174" y="89"/>
                  </a:lnTo>
                  <a:lnTo>
                    <a:pt x="170" y="94"/>
                  </a:lnTo>
                  <a:lnTo>
                    <a:pt x="170" y="94"/>
                  </a:lnTo>
                  <a:lnTo>
                    <a:pt x="170" y="94"/>
                  </a:lnTo>
                  <a:lnTo>
                    <a:pt x="170" y="94"/>
                  </a:lnTo>
                  <a:lnTo>
                    <a:pt x="170" y="96"/>
                  </a:lnTo>
                  <a:lnTo>
                    <a:pt x="170" y="96"/>
                  </a:lnTo>
                  <a:lnTo>
                    <a:pt x="170" y="96"/>
                  </a:lnTo>
                  <a:lnTo>
                    <a:pt x="170" y="96"/>
                  </a:lnTo>
                  <a:lnTo>
                    <a:pt x="168" y="98"/>
                  </a:lnTo>
                  <a:lnTo>
                    <a:pt x="170" y="98"/>
                  </a:lnTo>
                  <a:lnTo>
                    <a:pt x="172" y="99"/>
                  </a:lnTo>
                  <a:lnTo>
                    <a:pt x="174" y="99"/>
                  </a:lnTo>
                  <a:lnTo>
                    <a:pt x="174" y="98"/>
                  </a:lnTo>
                  <a:lnTo>
                    <a:pt x="175" y="98"/>
                  </a:lnTo>
                  <a:lnTo>
                    <a:pt x="175" y="99"/>
                  </a:lnTo>
                  <a:lnTo>
                    <a:pt x="175" y="99"/>
                  </a:lnTo>
                  <a:lnTo>
                    <a:pt x="177" y="101"/>
                  </a:lnTo>
                  <a:lnTo>
                    <a:pt x="177" y="101"/>
                  </a:lnTo>
                  <a:lnTo>
                    <a:pt x="177" y="103"/>
                  </a:lnTo>
                  <a:lnTo>
                    <a:pt x="177" y="105"/>
                  </a:lnTo>
                  <a:lnTo>
                    <a:pt x="177" y="105"/>
                  </a:lnTo>
                  <a:lnTo>
                    <a:pt x="177" y="105"/>
                  </a:lnTo>
                  <a:lnTo>
                    <a:pt x="177" y="107"/>
                  </a:lnTo>
                  <a:lnTo>
                    <a:pt x="177" y="107"/>
                  </a:lnTo>
                  <a:lnTo>
                    <a:pt x="175" y="108"/>
                  </a:lnTo>
                  <a:lnTo>
                    <a:pt x="175" y="108"/>
                  </a:lnTo>
                  <a:lnTo>
                    <a:pt x="175" y="110"/>
                  </a:lnTo>
                  <a:lnTo>
                    <a:pt x="175" y="108"/>
                  </a:lnTo>
                  <a:lnTo>
                    <a:pt x="175" y="110"/>
                  </a:lnTo>
                  <a:lnTo>
                    <a:pt x="175" y="110"/>
                  </a:lnTo>
                  <a:lnTo>
                    <a:pt x="175" y="110"/>
                  </a:lnTo>
                  <a:lnTo>
                    <a:pt x="175" y="112"/>
                  </a:lnTo>
                  <a:lnTo>
                    <a:pt x="175" y="112"/>
                  </a:lnTo>
                  <a:lnTo>
                    <a:pt x="175" y="114"/>
                  </a:lnTo>
                  <a:lnTo>
                    <a:pt x="175" y="114"/>
                  </a:lnTo>
                  <a:lnTo>
                    <a:pt x="175" y="114"/>
                  </a:lnTo>
                  <a:lnTo>
                    <a:pt x="175" y="114"/>
                  </a:lnTo>
                  <a:lnTo>
                    <a:pt x="174" y="116"/>
                  </a:lnTo>
                  <a:lnTo>
                    <a:pt x="174" y="116"/>
                  </a:lnTo>
                  <a:lnTo>
                    <a:pt x="174" y="116"/>
                  </a:lnTo>
                  <a:lnTo>
                    <a:pt x="174" y="116"/>
                  </a:lnTo>
                  <a:lnTo>
                    <a:pt x="174" y="116"/>
                  </a:lnTo>
                  <a:lnTo>
                    <a:pt x="172" y="116"/>
                  </a:lnTo>
                  <a:lnTo>
                    <a:pt x="172" y="116"/>
                  </a:lnTo>
                  <a:lnTo>
                    <a:pt x="172" y="116"/>
                  </a:lnTo>
                  <a:lnTo>
                    <a:pt x="172" y="116"/>
                  </a:lnTo>
                  <a:lnTo>
                    <a:pt x="170" y="116"/>
                  </a:lnTo>
                  <a:lnTo>
                    <a:pt x="168" y="114"/>
                  </a:lnTo>
                  <a:lnTo>
                    <a:pt x="166" y="112"/>
                  </a:lnTo>
                  <a:lnTo>
                    <a:pt x="165" y="110"/>
                  </a:lnTo>
                  <a:lnTo>
                    <a:pt x="165" y="110"/>
                  </a:lnTo>
                  <a:lnTo>
                    <a:pt x="165" y="110"/>
                  </a:lnTo>
                  <a:lnTo>
                    <a:pt x="163" y="110"/>
                  </a:lnTo>
                  <a:lnTo>
                    <a:pt x="163" y="108"/>
                  </a:lnTo>
                  <a:lnTo>
                    <a:pt x="163" y="107"/>
                  </a:lnTo>
                  <a:lnTo>
                    <a:pt x="165" y="105"/>
                  </a:lnTo>
                  <a:lnTo>
                    <a:pt x="165" y="105"/>
                  </a:lnTo>
                  <a:lnTo>
                    <a:pt x="163" y="103"/>
                  </a:lnTo>
                  <a:lnTo>
                    <a:pt x="161" y="103"/>
                  </a:lnTo>
                  <a:lnTo>
                    <a:pt x="163" y="101"/>
                  </a:lnTo>
                  <a:lnTo>
                    <a:pt x="161" y="101"/>
                  </a:lnTo>
                  <a:lnTo>
                    <a:pt x="159" y="101"/>
                  </a:lnTo>
                  <a:lnTo>
                    <a:pt x="157" y="101"/>
                  </a:lnTo>
                  <a:lnTo>
                    <a:pt x="156" y="101"/>
                  </a:lnTo>
                  <a:lnTo>
                    <a:pt x="154" y="101"/>
                  </a:lnTo>
                  <a:lnTo>
                    <a:pt x="152" y="103"/>
                  </a:lnTo>
                  <a:lnTo>
                    <a:pt x="152" y="103"/>
                  </a:lnTo>
                  <a:lnTo>
                    <a:pt x="150" y="105"/>
                  </a:lnTo>
                  <a:lnTo>
                    <a:pt x="150" y="105"/>
                  </a:lnTo>
                  <a:lnTo>
                    <a:pt x="148" y="105"/>
                  </a:lnTo>
                  <a:lnTo>
                    <a:pt x="148" y="105"/>
                  </a:lnTo>
                  <a:lnTo>
                    <a:pt x="147" y="103"/>
                  </a:lnTo>
                  <a:lnTo>
                    <a:pt x="147" y="103"/>
                  </a:lnTo>
                  <a:lnTo>
                    <a:pt x="147" y="101"/>
                  </a:lnTo>
                  <a:lnTo>
                    <a:pt x="145" y="99"/>
                  </a:lnTo>
                  <a:lnTo>
                    <a:pt x="145" y="99"/>
                  </a:lnTo>
                  <a:lnTo>
                    <a:pt x="145" y="99"/>
                  </a:lnTo>
                  <a:lnTo>
                    <a:pt x="143" y="99"/>
                  </a:lnTo>
                  <a:lnTo>
                    <a:pt x="141" y="101"/>
                  </a:lnTo>
                  <a:lnTo>
                    <a:pt x="139" y="99"/>
                  </a:lnTo>
                  <a:lnTo>
                    <a:pt x="138" y="99"/>
                  </a:lnTo>
                  <a:lnTo>
                    <a:pt x="136" y="101"/>
                  </a:lnTo>
                  <a:lnTo>
                    <a:pt x="136" y="101"/>
                  </a:lnTo>
                  <a:lnTo>
                    <a:pt x="136" y="99"/>
                  </a:lnTo>
                  <a:lnTo>
                    <a:pt x="136" y="99"/>
                  </a:lnTo>
                  <a:lnTo>
                    <a:pt x="136" y="99"/>
                  </a:lnTo>
                  <a:lnTo>
                    <a:pt x="136" y="98"/>
                  </a:lnTo>
                  <a:lnTo>
                    <a:pt x="136" y="98"/>
                  </a:lnTo>
                  <a:lnTo>
                    <a:pt x="136" y="98"/>
                  </a:lnTo>
                  <a:lnTo>
                    <a:pt x="136" y="98"/>
                  </a:lnTo>
                  <a:lnTo>
                    <a:pt x="136" y="98"/>
                  </a:lnTo>
                  <a:lnTo>
                    <a:pt x="136" y="98"/>
                  </a:lnTo>
                  <a:lnTo>
                    <a:pt x="136" y="98"/>
                  </a:lnTo>
                  <a:lnTo>
                    <a:pt x="134" y="98"/>
                  </a:lnTo>
                  <a:lnTo>
                    <a:pt x="132" y="99"/>
                  </a:lnTo>
                  <a:lnTo>
                    <a:pt x="132" y="99"/>
                  </a:lnTo>
                  <a:lnTo>
                    <a:pt x="134" y="99"/>
                  </a:lnTo>
                  <a:lnTo>
                    <a:pt x="134" y="99"/>
                  </a:lnTo>
                  <a:lnTo>
                    <a:pt x="134" y="101"/>
                  </a:lnTo>
                  <a:lnTo>
                    <a:pt x="134" y="101"/>
                  </a:lnTo>
                  <a:lnTo>
                    <a:pt x="134" y="101"/>
                  </a:lnTo>
                  <a:lnTo>
                    <a:pt x="134" y="103"/>
                  </a:lnTo>
                  <a:lnTo>
                    <a:pt x="134" y="103"/>
                  </a:lnTo>
                  <a:lnTo>
                    <a:pt x="134" y="105"/>
                  </a:lnTo>
                  <a:lnTo>
                    <a:pt x="132" y="107"/>
                  </a:lnTo>
                  <a:lnTo>
                    <a:pt x="132" y="107"/>
                  </a:lnTo>
                  <a:lnTo>
                    <a:pt x="121" y="105"/>
                  </a:lnTo>
                  <a:lnTo>
                    <a:pt x="116" y="107"/>
                  </a:lnTo>
                  <a:lnTo>
                    <a:pt x="116" y="107"/>
                  </a:lnTo>
                  <a:lnTo>
                    <a:pt x="116" y="108"/>
                  </a:lnTo>
                  <a:lnTo>
                    <a:pt x="116" y="108"/>
                  </a:lnTo>
                  <a:lnTo>
                    <a:pt x="112" y="108"/>
                  </a:lnTo>
                  <a:lnTo>
                    <a:pt x="109" y="108"/>
                  </a:lnTo>
                  <a:lnTo>
                    <a:pt x="107" y="107"/>
                  </a:lnTo>
                  <a:lnTo>
                    <a:pt x="105" y="107"/>
                  </a:lnTo>
                  <a:lnTo>
                    <a:pt x="105" y="107"/>
                  </a:lnTo>
                  <a:lnTo>
                    <a:pt x="103" y="108"/>
                  </a:lnTo>
                  <a:lnTo>
                    <a:pt x="103" y="110"/>
                  </a:lnTo>
                  <a:lnTo>
                    <a:pt x="103" y="112"/>
                  </a:lnTo>
                  <a:lnTo>
                    <a:pt x="103" y="112"/>
                  </a:lnTo>
                  <a:lnTo>
                    <a:pt x="101" y="112"/>
                  </a:lnTo>
                  <a:lnTo>
                    <a:pt x="100" y="114"/>
                  </a:lnTo>
                  <a:lnTo>
                    <a:pt x="98" y="114"/>
                  </a:lnTo>
                  <a:lnTo>
                    <a:pt x="98" y="114"/>
                  </a:lnTo>
                  <a:lnTo>
                    <a:pt x="96" y="114"/>
                  </a:lnTo>
                  <a:lnTo>
                    <a:pt x="94" y="114"/>
                  </a:lnTo>
                  <a:lnTo>
                    <a:pt x="92" y="116"/>
                  </a:lnTo>
                  <a:lnTo>
                    <a:pt x="92" y="116"/>
                  </a:lnTo>
                  <a:lnTo>
                    <a:pt x="94" y="117"/>
                  </a:lnTo>
                  <a:lnTo>
                    <a:pt x="94" y="117"/>
                  </a:lnTo>
                  <a:lnTo>
                    <a:pt x="92" y="117"/>
                  </a:lnTo>
                  <a:lnTo>
                    <a:pt x="92" y="117"/>
                  </a:lnTo>
                  <a:lnTo>
                    <a:pt x="91" y="117"/>
                  </a:lnTo>
                  <a:lnTo>
                    <a:pt x="89" y="119"/>
                  </a:lnTo>
                  <a:lnTo>
                    <a:pt x="89" y="119"/>
                  </a:lnTo>
                  <a:lnTo>
                    <a:pt x="87" y="121"/>
                  </a:lnTo>
                  <a:lnTo>
                    <a:pt x="87" y="121"/>
                  </a:lnTo>
                  <a:lnTo>
                    <a:pt x="85" y="121"/>
                  </a:lnTo>
                  <a:lnTo>
                    <a:pt x="85" y="121"/>
                  </a:lnTo>
                  <a:lnTo>
                    <a:pt x="85" y="119"/>
                  </a:lnTo>
                  <a:lnTo>
                    <a:pt x="83" y="119"/>
                  </a:lnTo>
                  <a:lnTo>
                    <a:pt x="82" y="119"/>
                  </a:lnTo>
                  <a:lnTo>
                    <a:pt x="80" y="121"/>
                  </a:lnTo>
                  <a:lnTo>
                    <a:pt x="78" y="123"/>
                  </a:lnTo>
                  <a:lnTo>
                    <a:pt x="73" y="121"/>
                  </a:lnTo>
                  <a:lnTo>
                    <a:pt x="73" y="121"/>
                  </a:lnTo>
                  <a:lnTo>
                    <a:pt x="73" y="121"/>
                  </a:lnTo>
                  <a:lnTo>
                    <a:pt x="73" y="121"/>
                  </a:lnTo>
                  <a:lnTo>
                    <a:pt x="73" y="121"/>
                  </a:lnTo>
                  <a:lnTo>
                    <a:pt x="73" y="119"/>
                  </a:lnTo>
                  <a:lnTo>
                    <a:pt x="73" y="119"/>
                  </a:lnTo>
                  <a:lnTo>
                    <a:pt x="73" y="119"/>
                  </a:lnTo>
                  <a:lnTo>
                    <a:pt x="69" y="116"/>
                  </a:lnTo>
                  <a:lnTo>
                    <a:pt x="67" y="116"/>
                  </a:lnTo>
                  <a:lnTo>
                    <a:pt x="67" y="114"/>
                  </a:lnTo>
                  <a:lnTo>
                    <a:pt x="69" y="114"/>
                  </a:lnTo>
                  <a:lnTo>
                    <a:pt x="69" y="112"/>
                  </a:lnTo>
                  <a:lnTo>
                    <a:pt x="67" y="112"/>
                  </a:lnTo>
                  <a:lnTo>
                    <a:pt x="67" y="112"/>
                  </a:lnTo>
                  <a:lnTo>
                    <a:pt x="65" y="112"/>
                  </a:lnTo>
                  <a:lnTo>
                    <a:pt x="65" y="112"/>
                  </a:lnTo>
                  <a:lnTo>
                    <a:pt x="63" y="112"/>
                  </a:lnTo>
                  <a:lnTo>
                    <a:pt x="62" y="112"/>
                  </a:lnTo>
                  <a:lnTo>
                    <a:pt x="62" y="112"/>
                  </a:lnTo>
                  <a:lnTo>
                    <a:pt x="62" y="112"/>
                  </a:lnTo>
                  <a:lnTo>
                    <a:pt x="62" y="112"/>
                  </a:lnTo>
                  <a:lnTo>
                    <a:pt x="62" y="112"/>
                  </a:lnTo>
                  <a:lnTo>
                    <a:pt x="54" y="108"/>
                  </a:lnTo>
                  <a:lnTo>
                    <a:pt x="53" y="108"/>
                  </a:lnTo>
                  <a:lnTo>
                    <a:pt x="53" y="110"/>
                  </a:lnTo>
                  <a:lnTo>
                    <a:pt x="51" y="112"/>
                  </a:lnTo>
                  <a:lnTo>
                    <a:pt x="51" y="112"/>
                  </a:lnTo>
                  <a:lnTo>
                    <a:pt x="51" y="112"/>
                  </a:lnTo>
                  <a:lnTo>
                    <a:pt x="47" y="112"/>
                  </a:lnTo>
                  <a:lnTo>
                    <a:pt x="47" y="110"/>
                  </a:lnTo>
                  <a:lnTo>
                    <a:pt x="47" y="110"/>
                  </a:lnTo>
                  <a:lnTo>
                    <a:pt x="47" y="110"/>
                  </a:lnTo>
                  <a:lnTo>
                    <a:pt x="47" y="110"/>
                  </a:lnTo>
                  <a:lnTo>
                    <a:pt x="47" y="110"/>
                  </a:lnTo>
                  <a:lnTo>
                    <a:pt x="47" y="108"/>
                  </a:lnTo>
                  <a:lnTo>
                    <a:pt x="47" y="108"/>
                  </a:lnTo>
                  <a:lnTo>
                    <a:pt x="47" y="108"/>
                  </a:lnTo>
                  <a:lnTo>
                    <a:pt x="47" y="108"/>
                  </a:lnTo>
                  <a:lnTo>
                    <a:pt x="45" y="108"/>
                  </a:lnTo>
                  <a:lnTo>
                    <a:pt x="45" y="108"/>
                  </a:lnTo>
                  <a:lnTo>
                    <a:pt x="45" y="108"/>
                  </a:lnTo>
                  <a:lnTo>
                    <a:pt x="45" y="108"/>
                  </a:lnTo>
                  <a:lnTo>
                    <a:pt x="45" y="110"/>
                  </a:lnTo>
                  <a:lnTo>
                    <a:pt x="45" y="110"/>
                  </a:lnTo>
                  <a:lnTo>
                    <a:pt x="45" y="112"/>
                  </a:lnTo>
                  <a:lnTo>
                    <a:pt x="45" y="114"/>
                  </a:lnTo>
                  <a:lnTo>
                    <a:pt x="45" y="116"/>
                  </a:lnTo>
                  <a:lnTo>
                    <a:pt x="45" y="116"/>
                  </a:lnTo>
                  <a:lnTo>
                    <a:pt x="45" y="116"/>
                  </a:lnTo>
                  <a:lnTo>
                    <a:pt x="47" y="117"/>
                  </a:lnTo>
                  <a:lnTo>
                    <a:pt x="47" y="119"/>
                  </a:lnTo>
                  <a:lnTo>
                    <a:pt x="45" y="119"/>
                  </a:lnTo>
                  <a:lnTo>
                    <a:pt x="45" y="121"/>
                  </a:lnTo>
                  <a:lnTo>
                    <a:pt x="44" y="123"/>
                  </a:lnTo>
                  <a:lnTo>
                    <a:pt x="44" y="123"/>
                  </a:lnTo>
                  <a:lnTo>
                    <a:pt x="44" y="123"/>
                  </a:lnTo>
                  <a:lnTo>
                    <a:pt x="42" y="123"/>
                  </a:lnTo>
                  <a:lnTo>
                    <a:pt x="42" y="125"/>
                  </a:lnTo>
                  <a:lnTo>
                    <a:pt x="42" y="126"/>
                  </a:lnTo>
                  <a:lnTo>
                    <a:pt x="40" y="128"/>
                  </a:lnTo>
                  <a:lnTo>
                    <a:pt x="40" y="128"/>
                  </a:lnTo>
                  <a:lnTo>
                    <a:pt x="36" y="130"/>
                  </a:lnTo>
                  <a:lnTo>
                    <a:pt x="36" y="130"/>
                  </a:lnTo>
                  <a:lnTo>
                    <a:pt x="33" y="130"/>
                  </a:lnTo>
                  <a:lnTo>
                    <a:pt x="33" y="130"/>
                  </a:lnTo>
                  <a:lnTo>
                    <a:pt x="31" y="130"/>
                  </a:lnTo>
                  <a:lnTo>
                    <a:pt x="31" y="130"/>
                  </a:lnTo>
                  <a:lnTo>
                    <a:pt x="33" y="130"/>
                  </a:lnTo>
                  <a:lnTo>
                    <a:pt x="33" y="128"/>
                  </a:lnTo>
                  <a:lnTo>
                    <a:pt x="33" y="128"/>
                  </a:lnTo>
                  <a:lnTo>
                    <a:pt x="33" y="128"/>
                  </a:lnTo>
                  <a:lnTo>
                    <a:pt x="33" y="128"/>
                  </a:lnTo>
                  <a:lnTo>
                    <a:pt x="33" y="128"/>
                  </a:lnTo>
                  <a:lnTo>
                    <a:pt x="33" y="126"/>
                  </a:lnTo>
                  <a:lnTo>
                    <a:pt x="35" y="125"/>
                  </a:lnTo>
                  <a:lnTo>
                    <a:pt x="35" y="123"/>
                  </a:lnTo>
                  <a:lnTo>
                    <a:pt x="33" y="123"/>
                  </a:lnTo>
                  <a:lnTo>
                    <a:pt x="31" y="123"/>
                  </a:lnTo>
                  <a:lnTo>
                    <a:pt x="31" y="125"/>
                  </a:lnTo>
                  <a:lnTo>
                    <a:pt x="31" y="125"/>
                  </a:lnTo>
                  <a:lnTo>
                    <a:pt x="31" y="125"/>
                  </a:lnTo>
                  <a:lnTo>
                    <a:pt x="29" y="123"/>
                  </a:lnTo>
                  <a:lnTo>
                    <a:pt x="29" y="123"/>
                  </a:lnTo>
                  <a:lnTo>
                    <a:pt x="29" y="125"/>
                  </a:lnTo>
                  <a:lnTo>
                    <a:pt x="29" y="125"/>
                  </a:lnTo>
                  <a:lnTo>
                    <a:pt x="27" y="125"/>
                  </a:lnTo>
                  <a:lnTo>
                    <a:pt x="27" y="125"/>
                  </a:lnTo>
                  <a:lnTo>
                    <a:pt x="27" y="123"/>
                  </a:lnTo>
                  <a:lnTo>
                    <a:pt x="27" y="123"/>
                  </a:lnTo>
                  <a:lnTo>
                    <a:pt x="27" y="121"/>
                  </a:lnTo>
                  <a:lnTo>
                    <a:pt x="27" y="121"/>
                  </a:lnTo>
                  <a:lnTo>
                    <a:pt x="27" y="119"/>
                  </a:lnTo>
                  <a:lnTo>
                    <a:pt x="27" y="119"/>
                  </a:lnTo>
                  <a:lnTo>
                    <a:pt x="27" y="119"/>
                  </a:lnTo>
                  <a:lnTo>
                    <a:pt x="26" y="116"/>
                  </a:lnTo>
                  <a:lnTo>
                    <a:pt x="24" y="116"/>
                  </a:lnTo>
                  <a:lnTo>
                    <a:pt x="24" y="116"/>
                  </a:lnTo>
                  <a:lnTo>
                    <a:pt x="24" y="116"/>
                  </a:lnTo>
                  <a:lnTo>
                    <a:pt x="24" y="116"/>
                  </a:lnTo>
                  <a:lnTo>
                    <a:pt x="24" y="116"/>
                  </a:lnTo>
                  <a:lnTo>
                    <a:pt x="24" y="114"/>
                  </a:lnTo>
                  <a:lnTo>
                    <a:pt x="24" y="114"/>
                  </a:lnTo>
                  <a:lnTo>
                    <a:pt x="22" y="114"/>
                  </a:lnTo>
                  <a:lnTo>
                    <a:pt x="22" y="112"/>
                  </a:lnTo>
                  <a:lnTo>
                    <a:pt x="22" y="112"/>
                  </a:lnTo>
                  <a:lnTo>
                    <a:pt x="22" y="110"/>
                  </a:lnTo>
                  <a:lnTo>
                    <a:pt x="20" y="112"/>
                  </a:lnTo>
                  <a:lnTo>
                    <a:pt x="20" y="112"/>
                  </a:lnTo>
                  <a:lnTo>
                    <a:pt x="18" y="112"/>
                  </a:lnTo>
                  <a:lnTo>
                    <a:pt x="17" y="110"/>
                  </a:lnTo>
                  <a:lnTo>
                    <a:pt x="17" y="110"/>
                  </a:lnTo>
                  <a:lnTo>
                    <a:pt x="17" y="112"/>
                  </a:lnTo>
                  <a:lnTo>
                    <a:pt x="15" y="112"/>
                  </a:lnTo>
                  <a:lnTo>
                    <a:pt x="15" y="110"/>
                  </a:lnTo>
                  <a:lnTo>
                    <a:pt x="15" y="110"/>
                  </a:lnTo>
                  <a:lnTo>
                    <a:pt x="15" y="108"/>
                  </a:lnTo>
                  <a:lnTo>
                    <a:pt x="15" y="108"/>
                  </a:lnTo>
                  <a:lnTo>
                    <a:pt x="13" y="108"/>
                  </a:lnTo>
                  <a:lnTo>
                    <a:pt x="13" y="107"/>
                  </a:lnTo>
                  <a:lnTo>
                    <a:pt x="13" y="107"/>
                  </a:lnTo>
                  <a:lnTo>
                    <a:pt x="11" y="108"/>
                  </a:lnTo>
                  <a:lnTo>
                    <a:pt x="11" y="108"/>
                  </a:lnTo>
                  <a:lnTo>
                    <a:pt x="9" y="110"/>
                  </a:lnTo>
                  <a:lnTo>
                    <a:pt x="9" y="112"/>
                  </a:lnTo>
                  <a:lnTo>
                    <a:pt x="8" y="112"/>
                  </a:lnTo>
                  <a:lnTo>
                    <a:pt x="4" y="112"/>
                  </a:lnTo>
                  <a:lnTo>
                    <a:pt x="2" y="112"/>
                  </a:lnTo>
                  <a:lnTo>
                    <a:pt x="2" y="112"/>
                  </a:lnTo>
                  <a:lnTo>
                    <a:pt x="2" y="112"/>
                  </a:lnTo>
                  <a:lnTo>
                    <a:pt x="2" y="112"/>
                  </a:lnTo>
                  <a:lnTo>
                    <a:pt x="2" y="114"/>
                  </a:lnTo>
                  <a:lnTo>
                    <a:pt x="4" y="116"/>
                  </a:lnTo>
                  <a:lnTo>
                    <a:pt x="6" y="116"/>
                  </a:lnTo>
                  <a:lnTo>
                    <a:pt x="6" y="117"/>
                  </a:lnTo>
                  <a:lnTo>
                    <a:pt x="6" y="121"/>
                  </a:lnTo>
                  <a:lnTo>
                    <a:pt x="6" y="121"/>
                  </a:lnTo>
                  <a:lnTo>
                    <a:pt x="4" y="125"/>
                  </a:lnTo>
                  <a:lnTo>
                    <a:pt x="4" y="125"/>
                  </a:lnTo>
                  <a:lnTo>
                    <a:pt x="4" y="126"/>
                  </a:lnTo>
                  <a:lnTo>
                    <a:pt x="4" y="126"/>
                  </a:lnTo>
                  <a:lnTo>
                    <a:pt x="2" y="128"/>
                  </a:lnTo>
                  <a:lnTo>
                    <a:pt x="0" y="132"/>
                  </a:lnTo>
                  <a:lnTo>
                    <a:pt x="0" y="132"/>
                  </a:lnTo>
                  <a:lnTo>
                    <a:pt x="2" y="134"/>
                  </a:lnTo>
                  <a:lnTo>
                    <a:pt x="0" y="134"/>
                  </a:lnTo>
                  <a:lnTo>
                    <a:pt x="0" y="134"/>
                  </a:lnTo>
                  <a:lnTo>
                    <a:pt x="2" y="136"/>
                  </a:lnTo>
                  <a:lnTo>
                    <a:pt x="2" y="136"/>
                  </a:lnTo>
                  <a:lnTo>
                    <a:pt x="2" y="137"/>
                  </a:lnTo>
                  <a:lnTo>
                    <a:pt x="2" y="137"/>
                  </a:lnTo>
                  <a:lnTo>
                    <a:pt x="2" y="139"/>
                  </a:lnTo>
                  <a:lnTo>
                    <a:pt x="2" y="139"/>
                  </a:lnTo>
                  <a:lnTo>
                    <a:pt x="4" y="141"/>
                  </a:lnTo>
                  <a:lnTo>
                    <a:pt x="4" y="143"/>
                  </a:lnTo>
                  <a:lnTo>
                    <a:pt x="4" y="145"/>
                  </a:lnTo>
                  <a:lnTo>
                    <a:pt x="2" y="146"/>
                  </a:lnTo>
                  <a:lnTo>
                    <a:pt x="4" y="146"/>
                  </a:lnTo>
                  <a:lnTo>
                    <a:pt x="6" y="146"/>
                  </a:lnTo>
                  <a:lnTo>
                    <a:pt x="8" y="146"/>
                  </a:lnTo>
                  <a:lnTo>
                    <a:pt x="17" y="150"/>
                  </a:lnTo>
                  <a:lnTo>
                    <a:pt x="17" y="150"/>
                  </a:lnTo>
                  <a:lnTo>
                    <a:pt x="17" y="150"/>
                  </a:lnTo>
                  <a:lnTo>
                    <a:pt x="17" y="150"/>
                  </a:lnTo>
                  <a:lnTo>
                    <a:pt x="17" y="150"/>
                  </a:lnTo>
                  <a:lnTo>
                    <a:pt x="17" y="152"/>
                  </a:lnTo>
                  <a:lnTo>
                    <a:pt x="17" y="152"/>
                  </a:lnTo>
                  <a:lnTo>
                    <a:pt x="17" y="154"/>
                  </a:lnTo>
                  <a:lnTo>
                    <a:pt x="17" y="154"/>
                  </a:lnTo>
                  <a:lnTo>
                    <a:pt x="17" y="155"/>
                  </a:lnTo>
                  <a:lnTo>
                    <a:pt x="18" y="155"/>
                  </a:lnTo>
                  <a:lnTo>
                    <a:pt x="18" y="157"/>
                  </a:lnTo>
                  <a:lnTo>
                    <a:pt x="24" y="159"/>
                  </a:lnTo>
                  <a:lnTo>
                    <a:pt x="26" y="161"/>
                  </a:lnTo>
                  <a:lnTo>
                    <a:pt x="27" y="161"/>
                  </a:lnTo>
                  <a:lnTo>
                    <a:pt x="29" y="163"/>
                  </a:lnTo>
                  <a:lnTo>
                    <a:pt x="31" y="163"/>
                  </a:lnTo>
                  <a:lnTo>
                    <a:pt x="31" y="163"/>
                  </a:lnTo>
                  <a:lnTo>
                    <a:pt x="31" y="161"/>
                  </a:lnTo>
                  <a:lnTo>
                    <a:pt x="35" y="161"/>
                  </a:lnTo>
                  <a:lnTo>
                    <a:pt x="35" y="159"/>
                  </a:lnTo>
                  <a:lnTo>
                    <a:pt x="35" y="159"/>
                  </a:lnTo>
                  <a:lnTo>
                    <a:pt x="35" y="159"/>
                  </a:lnTo>
                  <a:lnTo>
                    <a:pt x="35" y="157"/>
                  </a:lnTo>
                  <a:lnTo>
                    <a:pt x="36" y="155"/>
                  </a:lnTo>
                  <a:lnTo>
                    <a:pt x="36" y="155"/>
                  </a:lnTo>
                  <a:lnTo>
                    <a:pt x="38" y="157"/>
                  </a:lnTo>
                  <a:lnTo>
                    <a:pt x="38" y="157"/>
                  </a:lnTo>
                  <a:lnTo>
                    <a:pt x="38" y="155"/>
                  </a:lnTo>
                  <a:lnTo>
                    <a:pt x="40" y="154"/>
                  </a:lnTo>
                  <a:lnTo>
                    <a:pt x="40" y="152"/>
                  </a:lnTo>
                  <a:lnTo>
                    <a:pt x="42" y="152"/>
                  </a:lnTo>
                  <a:lnTo>
                    <a:pt x="42" y="152"/>
                  </a:lnTo>
                  <a:lnTo>
                    <a:pt x="44" y="152"/>
                  </a:lnTo>
                  <a:lnTo>
                    <a:pt x="44" y="152"/>
                  </a:lnTo>
                  <a:lnTo>
                    <a:pt x="44" y="152"/>
                  </a:lnTo>
                  <a:lnTo>
                    <a:pt x="44" y="152"/>
                  </a:lnTo>
                  <a:lnTo>
                    <a:pt x="44" y="152"/>
                  </a:lnTo>
                  <a:lnTo>
                    <a:pt x="45" y="154"/>
                  </a:lnTo>
                  <a:lnTo>
                    <a:pt x="47" y="155"/>
                  </a:lnTo>
                  <a:lnTo>
                    <a:pt x="47" y="155"/>
                  </a:lnTo>
                  <a:lnTo>
                    <a:pt x="47" y="157"/>
                  </a:lnTo>
                  <a:lnTo>
                    <a:pt x="47" y="159"/>
                  </a:lnTo>
                  <a:lnTo>
                    <a:pt x="47" y="161"/>
                  </a:lnTo>
                  <a:lnTo>
                    <a:pt x="49" y="163"/>
                  </a:lnTo>
                  <a:lnTo>
                    <a:pt x="51" y="163"/>
                  </a:lnTo>
                  <a:lnTo>
                    <a:pt x="56" y="161"/>
                  </a:lnTo>
                  <a:lnTo>
                    <a:pt x="56" y="161"/>
                  </a:lnTo>
                  <a:lnTo>
                    <a:pt x="56" y="161"/>
                  </a:lnTo>
                  <a:lnTo>
                    <a:pt x="62" y="163"/>
                  </a:lnTo>
                  <a:lnTo>
                    <a:pt x="62" y="164"/>
                  </a:lnTo>
                  <a:lnTo>
                    <a:pt x="62" y="164"/>
                  </a:lnTo>
                  <a:lnTo>
                    <a:pt x="60" y="164"/>
                  </a:lnTo>
                  <a:lnTo>
                    <a:pt x="60" y="166"/>
                  </a:lnTo>
                  <a:lnTo>
                    <a:pt x="60" y="166"/>
                  </a:lnTo>
                  <a:lnTo>
                    <a:pt x="60" y="166"/>
                  </a:lnTo>
                  <a:lnTo>
                    <a:pt x="62" y="166"/>
                  </a:lnTo>
                  <a:lnTo>
                    <a:pt x="62" y="166"/>
                  </a:lnTo>
                  <a:lnTo>
                    <a:pt x="63" y="166"/>
                  </a:lnTo>
                  <a:lnTo>
                    <a:pt x="63" y="166"/>
                  </a:lnTo>
                  <a:lnTo>
                    <a:pt x="65" y="166"/>
                  </a:lnTo>
                  <a:lnTo>
                    <a:pt x="65" y="166"/>
                  </a:lnTo>
                  <a:lnTo>
                    <a:pt x="65" y="166"/>
                  </a:lnTo>
                  <a:lnTo>
                    <a:pt x="67" y="168"/>
                  </a:lnTo>
                  <a:lnTo>
                    <a:pt x="67" y="168"/>
                  </a:lnTo>
                  <a:lnTo>
                    <a:pt x="67" y="168"/>
                  </a:lnTo>
                  <a:lnTo>
                    <a:pt x="69" y="168"/>
                  </a:lnTo>
                  <a:lnTo>
                    <a:pt x="71" y="168"/>
                  </a:lnTo>
                  <a:lnTo>
                    <a:pt x="73" y="168"/>
                  </a:lnTo>
                  <a:lnTo>
                    <a:pt x="73" y="168"/>
                  </a:lnTo>
                  <a:lnTo>
                    <a:pt x="74" y="168"/>
                  </a:lnTo>
                  <a:lnTo>
                    <a:pt x="74" y="166"/>
                  </a:lnTo>
                  <a:lnTo>
                    <a:pt x="76" y="164"/>
                  </a:lnTo>
                  <a:lnTo>
                    <a:pt x="76" y="164"/>
                  </a:lnTo>
                  <a:lnTo>
                    <a:pt x="76" y="164"/>
                  </a:lnTo>
                  <a:lnTo>
                    <a:pt x="76" y="164"/>
                  </a:lnTo>
                  <a:lnTo>
                    <a:pt x="76" y="164"/>
                  </a:lnTo>
                  <a:lnTo>
                    <a:pt x="76" y="163"/>
                  </a:lnTo>
                  <a:lnTo>
                    <a:pt x="76" y="163"/>
                  </a:lnTo>
                  <a:lnTo>
                    <a:pt x="78" y="161"/>
                  </a:lnTo>
                  <a:lnTo>
                    <a:pt x="78" y="157"/>
                  </a:lnTo>
                  <a:lnTo>
                    <a:pt x="78" y="157"/>
                  </a:lnTo>
                  <a:lnTo>
                    <a:pt x="82" y="154"/>
                  </a:lnTo>
                  <a:lnTo>
                    <a:pt x="83" y="154"/>
                  </a:lnTo>
                  <a:lnTo>
                    <a:pt x="87" y="152"/>
                  </a:lnTo>
                  <a:lnTo>
                    <a:pt x="89" y="152"/>
                  </a:lnTo>
                  <a:lnTo>
                    <a:pt x="91" y="152"/>
                  </a:lnTo>
                  <a:lnTo>
                    <a:pt x="92" y="154"/>
                  </a:lnTo>
                  <a:lnTo>
                    <a:pt x="94" y="154"/>
                  </a:lnTo>
                  <a:lnTo>
                    <a:pt x="96" y="152"/>
                  </a:lnTo>
                  <a:lnTo>
                    <a:pt x="96" y="152"/>
                  </a:lnTo>
                  <a:lnTo>
                    <a:pt x="96" y="150"/>
                  </a:lnTo>
                  <a:lnTo>
                    <a:pt x="98" y="150"/>
                  </a:lnTo>
                  <a:lnTo>
                    <a:pt x="98" y="150"/>
                  </a:lnTo>
                  <a:lnTo>
                    <a:pt x="98" y="150"/>
                  </a:lnTo>
                  <a:lnTo>
                    <a:pt x="100" y="150"/>
                  </a:lnTo>
                  <a:lnTo>
                    <a:pt x="100" y="150"/>
                  </a:lnTo>
                  <a:lnTo>
                    <a:pt x="100" y="152"/>
                  </a:lnTo>
                  <a:lnTo>
                    <a:pt x="100" y="152"/>
                  </a:lnTo>
                  <a:lnTo>
                    <a:pt x="100" y="152"/>
                  </a:lnTo>
                  <a:lnTo>
                    <a:pt x="101" y="152"/>
                  </a:lnTo>
                  <a:lnTo>
                    <a:pt x="101" y="152"/>
                  </a:lnTo>
                  <a:lnTo>
                    <a:pt x="101" y="152"/>
                  </a:lnTo>
                  <a:lnTo>
                    <a:pt x="101" y="152"/>
                  </a:lnTo>
                  <a:lnTo>
                    <a:pt x="101" y="152"/>
                  </a:lnTo>
                  <a:lnTo>
                    <a:pt x="103" y="150"/>
                  </a:lnTo>
                  <a:lnTo>
                    <a:pt x="103" y="150"/>
                  </a:lnTo>
                  <a:lnTo>
                    <a:pt x="107" y="152"/>
                  </a:lnTo>
                  <a:lnTo>
                    <a:pt x="107" y="152"/>
                  </a:lnTo>
                  <a:lnTo>
                    <a:pt x="107" y="152"/>
                  </a:lnTo>
                  <a:lnTo>
                    <a:pt x="107" y="152"/>
                  </a:lnTo>
                  <a:lnTo>
                    <a:pt x="107" y="152"/>
                  </a:lnTo>
                  <a:lnTo>
                    <a:pt x="109" y="152"/>
                  </a:lnTo>
                  <a:lnTo>
                    <a:pt x="110" y="152"/>
                  </a:lnTo>
                  <a:lnTo>
                    <a:pt x="110" y="154"/>
                  </a:lnTo>
                  <a:lnTo>
                    <a:pt x="110" y="152"/>
                  </a:lnTo>
                  <a:lnTo>
                    <a:pt x="112" y="152"/>
                  </a:lnTo>
                  <a:lnTo>
                    <a:pt x="112" y="152"/>
                  </a:lnTo>
                  <a:lnTo>
                    <a:pt x="116" y="152"/>
                  </a:lnTo>
                  <a:lnTo>
                    <a:pt x="118" y="150"/>
                  </a:lnTo>
                  <a:lnTo>
                    <a:pt x="119" y="148"/>
                  </a:lnTo>
                  <a:lnTo>
                    <a:pt x="121" y="148"/>
                  </a:lnTo>
                  <a:lnTo>
                    <a:pt x="125" y="148"/>
                  </a:lnTo>
                  <a:lnTo>
                    <a:pt x="130" y="145"/>
                  </a:lnTo>
                  <a:lnTo>
                    <a:pt x="130" y="145"/>
                  </a:lnTo>
                  <a:lnTo>
                    <a:pt x="134" y="145"/>
                  </a:lnTo>
                  <a:lnTo>
                    <a:pt x="134" y="145"/>
                  </a:lnTo>
                  <a:lnTo>
                    <a:pt x="134" y="146"/>
                  </a:lnTo>
                  <a:lnTo>
                    <a:pt x="134" y="146"/>
                  </a:lnTo>
                  <a:lnTo>
                    <a:pt x="134" y="148"/>
                  </a:lnTo>
                  <a:lnTo>
                    <a:pt x="130" y="150"/>
                  </a:lnTo>
                  <a:lnTo>
                    <a:pt x="130" y="152"/>
                  </a:lnTo>
                  <a:lnTo>
                    <a:pt x="130" y="152"/>
                  </a:lnTo>
                  <a:lnTo>
                    <a:pt x="130" y="154"/>
                  </a:lnTo>
                  <a:lnTo>
                    <a:pt x="130" y="154"/>
                  </a:lnTo>
                  <a:lnTo>
                    <a:pt x="130" y="155"/>
                  </a:lnTo>
                  <a:lnTo>
                    <a:pt x="130" y="155"/>
                  </a:lnTo>
                  <a:lnTo>
                    <a:pt x="130" y="157"/>
                  </a:lnTo>
                  <a:lnTo>
                    <a:pt x="130" y="157"/>
                  </a:lnTo>
                  <a:lnTo>
                    <a:pt x="130" y="157"/>
                  </a:lnTo>
                  <a:lnTo>
                    <a:pt x="132" y="157"/>
                  </a:lnTo>
                  <a:lnTo>
                    <a:pt x="132" y="157"/>
                  </a:lnTo>
                  <a:lnTo>
                    <a:pt x="134" y="159"/>
                  </a:lnTo>
                  <a:lnTo>
                    <a:pt x="134" y="159"/>
                  </a:lnTo>
                  <a:lnTo>
                    <a:pt x="134" y="159"/>
                  </a:lnTo>
                  <a:lnTo>
                    <a:pt x="134" y="159"/>
                  </a:lnTo>
                  <a:lnTo>
                    <a:pt x="136" y="159"/>
                  </a:lnTo>
                  <a:lnTo>
                    <a:pt x="138" y="161"/>
                  </a:lnTo>
                  <a:lnTo>
                    <a:pt x="138" y="163"/>
                  </a:lnTo>
                  <a:lnTo>
                    <a:pt x="138" y="163"/>
                  </a:lnTo>
                  <a:lnTo>
                    <a:pt x="138" y="163"/>
                  </a:lnTo>
                  <a:lnTo>
                    <a:pt x="138" y="164"/>
                  </a:lnTo>
                  <a:lnTo>
                    <a:pt x="138" y="164"/>
                  </a:lnTo>
                  <a:lnTo>
                    <a:pt x="138" y="166"/>
                  </a:lnTo>
                  <a:lnTo>
                    <a:pt x="138" y="166"/>
                  </a:lnTo>
                  <a:lnTo>
                    <a:pt x="138" y="166"/>
                  </a:lnTo>
                  <a:lnTo>
                    <a:pt x="138" y="166"/>
                  </a:lnTo>
                  <a:lnTo>
                    <a:pt x="139" y="166"/>
                  </a:lnTo>
                  <a:lnTo>
                    <a:pt x="141" y="168"/>
                  </a:lnTo>
                  <a:lnTo>
                    <a:pt x="141" y="168"/>
                  </a:lnTo>
                  <a:lnTo>
                    <a:pt x="141" y="170"/>
                  </a:lnTo>
                  <a:lnTo>
                    <a:pt x="143" y="172"/>
                  </a:lnTo>
                  <a:lnTo>
                    <a:pt x="145" y="173"/>
                  </a:lnTo>
                  <a:lnTo>
                    <a:pt x="147" y="173"/>
                  </a:lnTo>
                  <a:lnTo>
                    <a:pt x="148" y="173"/>
                  </a:lnTo>
                  <a:lnTo>
                    <a:pt x="148" y="175"/>
                  </a:lnTo>
                  <a:lnTo>
                    <a:pt x="150" y="175"/>
                  </a:lnTo>
                  <a:lnTo>
                    <a:pt x="152" y="175"/>
                  </a:lnTo>
                  <a:lnTo>
                    <a:pt x="152" y="175"/>
                  </a:lnTo>
                  <a:lnTo>
                    <a:pt x="156" y="175"/>
                  </a:lnTo>
                  <a:lnTo>
                    <a:pt x="157" y="175"/>
                  </a:lnTo>
                  <a:lnTo>
                    <a:pt x="157" y="175"/>
                  </a:lnTo>
                  <a:lnTo>
                    <a:pt x="157" y="177"/>
                  </a:lnTo>
                  <a:lnTo>
                    <a:pt x="159" y="177"/>
                  </a:lnTo>
                  <a:lnTo>
                    <a:pt x="159" y="177"/>
                  </a:lnTo>
                  <a:lnTo>
                    <a:pt x="159" y="177"/>
                  </a:lnTo>
                  <a:lnTo>
                    <a:pt x="161" y="177"/>
                  </a:lnTo>
                  <a:lnTo>
                    <a:pt x="161" y="177"/>
                  </a:lnTo>
                  <a:lnTo>
                    <a:pt x="161" y="177"/>
                  </a:lnTo>
                  <a:lnTo>
                    <a:pt x="163" y="177"/>
                  </a:lnTo>
                  <a:lnTo>
                    <a:pt x="166" y="179"/>
                  </a:lnTo>
                  <a:lnTo>
                    <a:pt x="177" y="181"/>
                  </a:lnTo>
                  <a:lnTo>
                    <a:pt x="181" y="181"/>
                  </a:lnTo>
                  <a:lnTo>
                    <a:pt x="184" y="182"/>
                  </a:lnTo>
                  <a:lnTo>
                    <a:pt x="186" y="182"/>
                  </a:lnTo>
                  <a:lnTo>
                    <a:pt x="188" y="182"/>
                  </a:lnTo>
                  <a:lnTo>
                    <a:pt x="194" y="182"/>
                  </a:lnTo>
                  <a:lnTo>
                    <a:pt x="195" y="182"/>
                  </a:lnTo>
                  <a:lnTo>
                    <a:pt x="197" y="182"/>
                  </a:lnTo>
                  <a:lnTo>
                    <a:pt x="199" y="182"/>
                  </a:lnTo>
                  <a:lnTo>
                    <a:pt x="199" y="184"/>
                  </a:lnTo>
                  <a:lnTo>
                    <a:pt x="199" y="184"/>
                  </a:lnTo>
                  <a:lnTo>
                    <a:pt x="201" y="184"/>
                  </a:lnTo>
                  <a:lnTo>
                    <a:pt x="208" y="186"/>
                  </a:lnTo>
                  <a:lnTo>
                    <a:pt x="208" y="186"/>
                  </a:lnTo>
                  <a:lnTo>
                    <a:pt x="210" y="186"/>
                  </a:lnTo>
                  <a:lnTo>
                    <a:pt x="210" y="186"/>
                  </a:lnTo>
                  <a:lnTo>
                    <a:pt x="213" y="186"/>
                  </a:lnTo>
                  <a:lnTo>
                    <a:pt x="213" y="186"/>
                  </a:lnTo>
                  <a:lnTo>
                    <a:pt x="217" y="186"/>
                  </a:lnTo>
                  <a:lnTo>
                    <a:pt x="219" y="186"/>
                  </a:lnTo>
                  <a:lnTo>
                    <a:pt x="222" y="188"/>
                  </a:lnTo>
                  <a:lnTo>
                    <a:pt x="224" y="188"/>
                  </a:lnTo>
                  <a:lnTo>
                    <a:pt x="224" y="188"/>
                  </a:lnTo>
                  <a:lnTo>
                    <a:pt x="226" y="188"/>
                  </a:lnTo>
                  <a:lnTo>
                    <a:pt x="226" y="188"/>
                  </a:lnTo>
                  <a:lnTo>
                    <a:pt x="228" y="188"/>
                  </a:lnTo>
                  <a:lnTo>
                    <a:pt x="228" y="190"/>
                  </a:lnTo>
                  <a:lnTo>
                    <a:pt x="231" y="192"/>
                  </a:lnTo>
                  <a:lnTo>
                    <a:pt x="231" y="192"/>
                  </a:lnTo>
                  <a:lnTo>
                    <a:pt x="231" y="192"/>
                  </a:lnTo>
                  <a:lnTo>
                    <a:pt x="237" y="192"/>
                  </a:lnTo>
                  <a:lnTo>
                    <a:pt x="242" y="192"/>
                  </a:lnTo>
                  <a:lnTo>
                    <a:pt x="244" y="192"/>
                  </a:lnTo>
                  <a:lnTo>
                    <a:pt x="244" y="192"/>
                  </a:lnTo>
                  <a:lnTo>
                    <a:pt x="244" y="192"/>
                  </a:lnTo>
                  <a:lnTo>
                    <a:pt x="244" y="192"/>
                  </a:lnTo>
                  <a:lnTo>
                    <a:pt x="246" y="193"/>
                  </a:lnTo>
                  <a:lnTo>
                    <a:pt x="246" y="193"/>
                  </a:lnTo>
                  <a:lnTo>
                    <a:pt x="246" y="193"/>
                  </a:lnTo>
                  <a:lnTo>
                    <a:pt x="248" y="193"/>
                  </a:lnTo>
                  <a:lnTo>
                    <a:pt x="249" y="193"/>
                  </a:lnTo>
                  <a:lnTo>
                    <a:pt x="249" y="193"/>
                  </a:lnTo>
                  <a:lnTo>
                    <a:pt x="251" y="195"/>
                  </a:lnTo>
                  <a:lnTo>
                    <a:pt x="251" y="195"/>
                  </a:lnTo>
                  <a:lnTo>
                    <a:pt x="251" y="195"/>
                  </a:lnTo>
                  <a:lnTo>
                    <a:pt x="253" y="195"/>
                  </a:lnTo>
                  <a:lnTo>
                    <a:pt x="253" y="195"/>
                  </a:lnTo>
                  <a:lnTo>
                    <a:pt x="253" y="193"/>
                  </a:lnTo>
                  <a:lnTo>
                    <a:pt x="253" y="192"/>
                  </a:lnTo>
                  <a:lnTo>
                    <a:pt x="255" y="192"/>
                  </a:lnTo>
                  <a:lnTo>
                    <a:pt x="255" y="192"/>
                  </a:lnTo>
                  <a:lnTo>
                    <a:pt x="255" y="192"/>
                  </a:lnTo>
                  <a:lnTo>
                    <a:pt x="257" y="192"/>
                  </a:lnTo>
                  <a:lnTo>
                    <a:pt x="257" y="190"/>
                  </a:lnTo>
                  <a:lnTo>
                    <a:pt x="257" y="190"/>
                  </a:lnTo>
                  <a:lnTo>
                    <a:pt x="259" y="190"/>
                  </a:lnTo>
                  <a:lnTo>
                    <a:pt x="259" y="190"/>
                  </a:lnTo>
                  <a:lnTo>
                    <a:pt x="259" y="190"/>
                  </a:lnTo>
                  <a:lnTo>
                    <a:pt x="259" y="188"/>
                  </a:lnTo>
                  <a:lnTo>
                    <a:pt x="259" y="188"/>
                  </a:lnTo>
                  <a:lnTo>
                    <a:pt x="260" y="188"/>
                  </a:lnTo>
                  <a:lnTo>
                    <a:pt x="260" y="188"/>
                  </a:lnTo>
                  <a:lnTo>
                    <a:pt x="260" y="188"/>
                  </a:lnTo>
                  <a:lnTo>
                    <a:pt x="262" y="188"/>
                  </a:lnTo>
                  <a:lnTo>
                    <a:pt x="264" y="186"/>
                  </a:lnTo>
                  <a:lnTo>
                    <a:pt x="264" y="186"/>
                  </a:lnTo>
                  <a:lnTo>
                    <a:pt x="264" y="186"/>
                  </a:lnTo>
                  <a:lnTo>
                    <a:pt x="264" y="184"/>
                  </a:lnTo>
                  <a:lnTo>
                    <a:pt x="266" y="182"/>
                  </a:lnTo>
                  <a:lnTo>
                    <a:pt x="266" y="182"/>
                  </a:lnTo>
                  <a:lnTo>
                    <a:pt x="266" y="181"/>
                  </a:lnTo>
                  <a:lnTo>
                    <a:pt x="268" y="179"/>
                  </a:lnTo>
                  <a:lnTo>
                    <a:pt x="268" y="179"/>
                  </a:lnTo>
                  <a:lnTo>
                    <a:pt x="268" y="179"/>
                  </a:lnTo>
                  <a:lnTo>
                    <a:pt x="269" y="179"/>
                  </a:lnTo>
                  <a:lnTo>
                    <a:pt x="269" y="179"/>
                  </a:lnTo>
                  <a:lnTo>
                    <a:pt x="269" y="179"/>
                  </a:lnTo>
                  <a:lnTo>
                    <a:pt x="271" y="179"/>
                  </a:lnTo>
                  <a:lnTo>
                    <a:pt x="271" y="179"/>
                  </a:lnTo>
                  <a:lnTo>
                    <a:pt x="273" y="181"/>
                  </a:lnTo>
                  <a:lnTo>
                    <a:pt x="275" y="177"/>
                  </a:lnTo>
                  <a:lnTo>
                    <a:pt x="277" y="177"/>
                  </a:lnTo>
                  <a:lnTo>
                    <a:pt x="278" y="177"/>
                  </a:lnTo>
                  <a:lnTo>
                    <a:pt x="280" y="177"/>
                  </a:lnTo>
                  <a:lnTo>
                    <a:pt x="282" y="177"/>
                  </a:lnTo>
                  <a:lnTo>
                    <a:pt x="284" y="177"/>
                  </a:lnTo>
                  <a:lnTo>
                    <a:pt x="291" y="177"/>
                  </a:lnTo>
                  <a:lnTo>
                    <a:pt x="293" y="177"/>
                  </a:lnTo>
                  <a:lnTo>
                    <a:pt x="295" y="177"/>
                  </a:lnTo>
                  <a:lnTo>
                    <a:pt x="296" y="177"/>
                  </a:lnTo>
                  <a:lnTo>
                    <a:pt x="296" y="179"/>
                  </a:lnTo>
                  <a:lnTo>
                    <a:pt x="296" y="179"/>
                  </a:lnTo>
                  <a:lnTo>
                    <a:pt x="298" y="179"/>
                  </a:lnTo>
                  <a:lnTo>
                    <a:pt x="300" y="177"/>
                  </a:lnTo>
                  <a:lnTo>
                    <a:pt x="300" y="177"/>
                  </a:lnTo>
                  <a:lnTo>
                    <a:pt x="300" y="177"/>
                  </a:lnTo>
                  <a:lnTo>
                    <a:pt x="300" y="177"/>
                  </a:lnTo>
                  <a:lnTo>
                    <a:pt x="300" y="177"/>
                  </a:lnTo>
                  <a:lnTo>
                    <a:pt x="300" y="175"/>
                  </a:lnTo>
                  <a:lnTo>
                    <a:pt x="302" y="175"/>
                  </a:lnTo>
                  <a:lnTo>
                    <a:pt x="302" y="173"/>
                  </a:lnTo>
                  <a:lnTo>
                    <a:pt x="304" y="173"/>
                  </a:lnTo>
                  <a:lnTo>
                    <a:pt x="304" y="175"/>
                  </a:lnTo>
                  <a:lnTo>
                    <a:pt x="305" y="173"/>
                  </a:lnTo>
                  <a:lnTo>
                    <a:pt x="305" y="173"/>
                  </a:lnTo>
                  <a:lnTo>
                    <a:pt x="305" y="173"/>
                  </a:lnTo>
                  <a:lnTo>
                    <a:pt x="305" y="173"/>
                  </a:lnTo>
                  <a:lnTo>
                    <a:pt x="305" y="172"/>
                  </a:lnTo>
                  <a:lnTo>
                    <a:pt x="305" y="172"/>
                  </a:lnTo>
                  <a:lnTo>
                    <a:pt x="307" y="172"/>
                  </a:lnTo>
                  <a:lnTo>
                    <a:pt x="311" y="172"/>
                  </a:lnTo>
                  <a:lnTo>
                    <a:pt x="313" y="172"/>
                  </a:lnTo>
                  <a:lnTo>
                    <a:pt x="313" y="172"/>
                  </a:lnTo>
                  <a:lnTo>
                    <a:pt x="314" y="172"/>
                  </a:lnTo>
                  <a:lnTo>
                    <a:pt x="316" y="172"/>
                  </a:lnTo>
                  <a:lnTo>
                    <a:pt x="318" y="172"/>
                  </a:lnTo>
                  <a:lnTo>
                    <a:pt x="322" y="173"/>
                  </a:lnTo>
                  <a:lnTo>
                    <a:pt x="324" y="173"/>
                  </a:lnTo>
                  <a:lnTo>
                    <a:pt x="324" y="173"/>
                  </a:lnTo>
                  <a:lnTo>
                    <a:pt x="325" y="175"/>
                  </a:lnTo>
                  <a:lnTo>
                    <a:pt x="325" y="175"/>
                  </a:lnTo>
                  <a:lnTo>
                    <a:pt x="325" y="175"/>
                  </a:lnTo>
                  <a:lnTo>
                    <a:pt x="325" y="173"/>
                  </a:lnTo>
                  <a:lnTo>
                    <a:pt x="324" y="172"/>
                  </a:lnTo>
                  <a:lnTo>
                    <a:pt x="324" y="172"/>
                  </a:lnTo>
                  <a:lnTo>
                    <a:pt x="324" y="170"/>
                  </a:lnTo>
                  <a:lnTo>
                    <a:pt x="324" y="168"/>
                  </a:lnTo>
                  <a:lnTo>
                    <a:pt x="324" y="166"/>
                  </a:lnTo>
                  <a:lnTo>
                    <a:pt x="324" y="166"/>
                  </a:lnTo>
                  <a:lnTo>
                    <a:pt x="324" y="164"/>
                  </a:lnTo>
                  <a:lnTo>
                    <a:pt x="324" y="164"/>
                  </a:lnTo>
                  <a:lnTo>
                    <a:pt x="324" y="164"/>
                  </a:lnTo>
                  <a:lnTo>
                    <a:pt x="324" y="164"/>
                  </a:lnTo>
                  <a:lnTo>
                    <a:pt x="324" y="163"/>
                  </a:lnTo>
                  <a:lnTo>
                    <a:pt x="324" y="163"/>
                  </a:lnTo>
                  <a:lnTo>
                    <a:pt x="325" y="163"/>
                  </a:lnTo>
                  <a:lnTo>
                    <a:pt x="325" y="163"/>
                  </a:lnTo>
                  <a:lnTo>
                    <a:pt x="327" y="163"/>
                  </a:lnTo>
                  <a:lnTo>
                    <a:pt x="329" y="161"/>
                  </a:lnTo>
                  <a:lnTo>
                    <a:pt x="329" y="161"/>
                  </a:lnTo>
                  <a:lnTo>
                    <a:pt x="331" y="159"/>
                  </a:lnTo>
                  <a:lnTo>
                    <a:pt x="333" y="157"/>
                  </a:lnTo>
                  <a:lnTo>
                    <a:pt x="333" y="157"/>
                  </a:lnTo>
                  <a:lnTo>
                    <a:pt x="334" y="155"/>
                  </a:lnTo>
                  <a:lnTo>
                    <a:pt x="334" y="155"/>
                  </a:lnTo>
                  <a:lnTo>
                    <a:pt x="336" y="155"/>
                  </a:lnTo>
                  <a:lnTo>
                    <a:pt x="336" y="154"/>
                  </a:lnTo>
                  <a:lnTo>
                    <a:pt x="336" y="154"/>
                  </a:lnTo>
                  <a:lnTo>
                    <a:pt x="336" y="154"/>
                  </a:lnTo>
                  <a:lnTo>
                    <a:pt x="336" y="154"/>
                  </a:lnTo>
                  <a:lnTo>
                    <a:pt x="336" y="154"/>
                  </a:lnTo>
                  <a:lnTo>
                    <a:pt x="336" y="152"/>
                  </a:lnTo>
                  <a:lnTo>
                    <a:pt x="338" y="152"/>
                  </a:lnTo>
                  <a:lnTo>
                    <a:pt x="338" y="152"/>
                  </a:lnTo>
                  <a:lnTo>
                    <a:pt x="338" y="150"/>
                  </a:lnTo>
                  <a:lnTo>
                    <a:pt x="338" y="150"/>
                  </a:lnTo>
                  <a:lnTo>
                    <a:pt x="340" y="150"/>
                  </a:lnTo>
                  <a:lnTo>
                    <a:pt x="343" y="150"/>
                  </a:lnTo>
                  <a:lnTo>
                    <a:pt x="343" y="150"/>
                  </a:lnTo>
                  <a:lnTo>
                    <a:pt x="345" y="152"/>
                  </a:lnTo>
                  <a:lnTo>
                    <a:pt x="345" y="152"/>
                  </a:lnTo>
                  <a:lnTo>
                    <a:pt x="345" y="152"/>
                  </a:lnTo>
                  <a:lnTo>
                    <a:pt x="345" y="152"/>
                  </a:lnTo>
                  <a:lnTo>
                    <a:pt x="345" y="152"/>
                  </a:lnTo>
                  <a:lnTo>
                    <a:pt x="345" y="152"/>
                  </a:lnTo>
                  <a:lnTo>
                    <a:pt x="347" y="152"/>
                  </a:lnTo>
                  <a:lnTo>
                    <a:pt x="347" y="152"/>
                  </a:lnTo>
                  <a:lnTo>
                    <a:pt x="349" y="150"/>
                  </a:lnTo>
                  <a:lnTo>
                    <a:pt x="349" y="150"/>
                  </a:lnTo>
                  <a:lnTo>
                    <a:pt x="347" y="150"/>
                  </a:lnTo>
                  <a:lnTo>
                    <a:pt x="347" y="148"/>
                  </a:lnTo>
                  <a:lnTo>
                    <a:pt x="345" y="148"/>
                  </a:lnTo>
                  <a:lnTo>
                    <a:pt x="347" y="148"/>
                  </a:lnTo>
                  <a:lnTo>
                    <a:pt x="349" y="148"/>
                  </a:lnTo>
                  <a:lnTo>
                    <a:pt x="349" y="146"/>
                  </a:lnTo>
                  <a:lnTo>
                    <a:pt x="349" y="146"/>
                  </a:lnTo>
                  <a:lnTo>
                    <a:pt x="349" y="146"/>
                  </a:lnTo>
                  <a:lnTo>
                    <a:pt x="349" y="146"/>
                  </a:lnTo>
                  <a:lnTo>
                    <a:pt x="347" y="146"/>
                  </a:lnTo>
                  <a:lnTo>
                    <a:pt x="347" y="145"/>
                  </a:lnTo>
                  <a:lnTo>
                    <a:pt x="347" y="143"/>
                  </a:lnTo>
                  <a:lnTo>
                    <a:pt x="349" y="143"/>
                  </a:lnTo>
                  <a:lnTo>
                    <a:pt x="349" y="141"/>
                  </a:lnTo>
                  <a:lnTo>
                    <a:pt x="351" y="141"/>
                  </a:lnTo>
                  <a:lnTo>
                    <a:pt x="349" y="139"/>
                  </a:lnTo>
                  <a:lnTo>
                    <a:pt x="349" y="139"/>
                  </a:lnTo>
                  <a:lnTo>
                    <a:pt x="347" y="141"/>
                  </a:lnTo>
                  <a:lnTo>
                    <a:pt x="345" y="139"/>
                  </a:lnTo>
                  <a:lnTo>
                    <a:pt x="345" y="139"/>
                  </a:lnTo>
                  <a:lnTo>
                    <a:pt x="347" y="139"/>
                  </a:lnTo>
                  <a:lnTo>
                    <a:pt x="347" y="137"/>
                  </a:lnTo>
                  <a:lnTo>
                    <a:pt x="345" y="137"/>
                  </a:lnTo>
                  <a:lnTo>
                    <a:pt x="345" y="137"/>
                  </a:lnTo>
                  <a:lnTo>
                    <a:pt x="345" y="137"/>
                  </a:lnTo>
                  <a:lnTo>
                    <a:pt x="345" y="137"/>
                  </a:lnTo>
                  <a:lnTo>
                    <a:pt x="345" y="136"/>
                  </a:lnTo>
                  <a:lnTo>
                    <a:pt x="345" y="134"/>
                  </a:lnTo>
                  <a:lnTo>
                    <a:pt x="345" y="134"/>
                  </a:lnTo>
                  <a:lnTo>
                    <a:pt x="345" y="132"/>
                  </a:lnTo>
                  <a:lnTo>
                    <a:pt x="347" y="132"/>
                  </a:lnTo>
                  <a:lnTo>
                    <a:pt x="347" y="132"/>
                  </a:lnTo>
                  <a:lnTo>
                    <a:pt x="349" y="130"/>
                  </a:lnTo>
                  <a:lnTo>
                    <a:pt x="347" y="128"/>
                  </a:lnTo>
                  <a:lnTo>
                    <a:pt x="347" y="126"/>
                  </a:lnTo>
                  <a:lnTo>
                    <a:pt x="345" y="126"/>
                  </a:lnTo>
                  <a:lnTo>
                    <a:pt x="345" y="126"/>
                  </a:lnTo>
                  <a:lnTo>
                    <a:pt x="345" y="125"/>
                  </a:lnTo>
                  <a:lnTo>
                    <a:pt x="345" y="125"/>
                  </a:lnTo>
                  <a:lnTo>
                    <a:pt x="345" y="125"/>
                  </a:lnTo>
                  <a:lnTo>
                    <a:pt x="345" y="125"/>
                  </a:lnTo>
                  <a:lnTo>
                    <a:pt x="345" y="125"/>
                  </a:lnTo>
                  <a:lnTo>
                    <a:pt x="345" y="125"/>
                  </a:lnTo>
                  <a:lnTo>
                    <a:pt x="345" y="121"/>
                  </a:lnTo>
                  <a:lnTo>
                    <a:pt x="347" y="121"/>
                  </a:lnTo>
                  <a:lnTo>
                    <a:pt x="347" y="121"/>
                  </a:lnTo>
                  <a:lnTo>
                    <a:pt x="347" y="121"/>
                  </a:lnTo>
                  <a:lnTo>
                    <a:pt x="349" y="121"/>
                  </a:lnTo>
                  <a:lnTo>
                    <a:pt x="354" y="119"/>
                  </a:lnTo>
                  <a:lnTo>
                    <a:pt x="356" y="117"/>
                  </a:lnTo>
                  <a:lnTo>
                    <a:pt x="356" y="117"/>
                  </a:lnTo>
                  <a:lnTo>
                    <a:pt x="356" y="114"/>
                  </a:lnTo>
                  <a:lnTo>
                    <a:pt x="356" y="114"/>
                  </a:lnTo>
                  <a:lnTo>
                    <a:pt x="358" y="114"/>
                  </a:lnTo>
                  <a:lnTo>
                    <a:pt x="358" y="112"/>
                  </a:lnTo>
                  <a:lnTo>
                    <a:pt x="358" y="110"/>
                  </a:lnTo>
                  <a:lnTo>
                    <a:pt x="358" y="110"/>
                  </a:lnTo>
                  <a:lnTo>
                    <a:pt x="358" y="110"/>
                  </a:lnTo>
                  <a:lnTo>
                    <a:pt x="356" y="108"/>
                  </a:lnTo>
                  <a:lnTo>
                    <a:pt x="358" y="108"/>
                  </a:lnTo>
                  <a:lnTo>
                    <a:pt x="356" y="107"/>
                  </a:lnTo>
                  <a:lnTo>
                    <a:pt x="356" y="105"/>
                  </a:lnTo>
                  <a:lnTo>
                    <a:pt x="354" y="105"/>
                  </a:lnTo>
                  <a:lnTo>
                    <a:pt x="352" y="105"/>
                  </a:lnTo>
                  <a:lnTo>
                    <a:pt x="351" y="103"/>
                  </a:lnTo>
                  <a:lnTo>
                    <a:pt x="349" y="103"/>
                  </a:lnTo>
                  <a:lnTo>
                    <a:pt x="345" y="103"/>
                  </a:lnTo>
                  <a:lnTo>
                    <a:pt x="345" y="101"/>
                  </a:lnTo>
                  <a:lnTo>
                    <a:pt x="345" y="101"/>
                  </a:lnTo>
                  <a:lnTo>
                    <a:pt x="345" y="99"/>
                  </a:lnTo>
                  <a:lnTo>
                    <a:pt x="347" y="99"/>
                  </a:lnTo>
                  <a:lnTo>
                    <a:pt x="347" y="99"/>
                  </a:lnTo>
                  <a:lnTo>
                    <a:pt x="347" y="101"/>
                  </a:lnTo>
                  <a:lnTo>
                    <a:pt x="347" y="101"/>
                  </a:lnTo>
                  <a:lnTo>
                    <a:pt x="347" y="99"/>
                  </a:lnTo>
                  <a:lnTo>
                    <a:pt x="347" y="99"/>
                  </a:lnTo>
                  <a:lnTo>
                    <a:pt x="351" y="99"/>
                  </a:lnTo>
                  <a:lnTo>
                    <a:pt x="351" y="98"/>
                  </a:lnTo>
                  <a:lnTo>
                    <a:pt x="351" y="98"/>
                  </a:lnTo>
                  <a:lnTo>
                    <a:pt x="351" y="96"/>
                  </a:lnTo>
                  <a:lnTo>
                    <a:pt x="351" y="96"/>
                  </a:lnTo>
                  <a:lnTo>
                    <a:pt x="352" y="96"/>
                  </a:lnTo>
                  <a:lnTo>
                    <a:pt x="354" y="96"/>
                  </a:lnTo>
                  <a:lnTo>
                    <a:pt x="360" y="98"/>
                  </a:lnTo>
                  <a:lnTo>
                    <a:pt x="360" y="98"/>
                  </a:lnTo>
                  <a:lnTo>
                    <a:pt x="360" y="98"/>
                  </a:lnTo>
                  <a:lnTo>
                    <a:pt x="360" y="99"/>
                  </a:lnTo>
                  <a:lnTo>
                    <a:pt x="360" y="99"/>
                  </a:lnTo>
                  <a:lnTo>
                    <a:pt x="361" y="99"/>
                  </a:lnTo>
                  <a:lnTo>
                    <a:pt x="361" y="101"/>
                  </a:lnTo>
                  <a:lnTo>
                    <a:pt x="363" y="101"/>
                  </a:lnTo>
                  <a:lnTo>
                    <a:pt x="365" y="101"/>
                  </a:lnTo>
                  <a:lnTo>
                    <a:pt x="365" y="99"/>
                  </a:lnTo>
                  <a:lnTo>
                    <a:pt x="367" y="99"/>
                  </a:lnTo>
                  <a:lnTo>
                    <a:pt x="367" y="98"/>
                  </a:lnTo>
                  <a:lnTo>
                    <a:pt x="367" y="99"/>
                  </a:lnTo>
                  <a:lnTo>
                    <a:pt x="369" y="101"/>
                  </a:lnTo>
                  <a:lnTo>
                    <a:pt x="374" y="99"/>
                  </a:lnTo>
                  <a:lnTo>
                    <a:pt x="378" y="99"/>
                  </a:lnTo>
                  <a:lnTo>
                    <a:pt x="378" y="98"/>
                  </a:lnTo>
                  <a:lnTo>
                    <a:pt x="378" y="98"/>
                  </a:lnTo>
                  <a:lnTo>
                    <a:pt x="378" y="98"/>
                  </a:lnTo>
                  <a:lnTo>
                    <a:pt x="378" y="98"/>
                  </a:lnTo>
                  <a:lnTo>
                    <a:pt x="376" y="94"/>
                  </a:lnTo>
                  <a:lnTo>
                    <a:pt x="376" y="92"/>
                  </a:lnTo>
                  <a:lnTo>
                    <a:pt x="376" y="92"/>
                  </a:lnTo>
                  <a:lnTo>
                    <a:pt x="378" y="90"/>
                  </a:lnTo>
                  <a:lnTo>
                    <a:pt x="376" y="90"/>
                  </a:lnTo>
                  <a:lnTo>
                    <a:pt x="376" y="89"/>
                  </a:lnTo>
                  <a:lnTo>
                    <a:pt x="376" y="89"/>
                  </a:lnTo>
                  <a:lnTo>
                    <a:pt x="374" y="89"/>
                  </a:lnTo>
                  <a:lnTo>
                    <a:pt x="374" y="89"/>
                  </a:lnTo>
                  <a:lnTo>
                    <a:pt x="374" y="87"/>
                  </a:lnTo>
                  <a:lnTo>
                    <a:pt x="376" y="87"/>
                  </a:lnTo>
                  <a:lnTo>
                    <a:pt x="378" y="87"/>
                  </a:lnTo>
                  <a:lnTo>
                    <a:pt x="378" y="85"/>
                  </a:lnTo>
                  <a:lnTo>
                    <a:pt x="378" y="85"/>
                  </a:lnTo>
                  <a:lnTo>
                    <a:pt x="378" y="83"/>
                  </a:lnTo>
                  <a:lnTo>
                    <a:pt x="380" y="83"/>
                  </a:lnTo>
                  <a:lnTo>
                    <a:pt x="378" y="83"/>
                  </a:lnTo>
                  <a:lnTo>
                    <a:pt x="378" y="83"/>
                  </a:lnTo>
                  <a:lnTo>
                    <a:pt x="378" y="81"/>
                  </a:lnTo>
                  <a:lnTo>
                    <a:pt x="378" y="81"/>
                  </a:lnTo>
                  <a:lnTo>
                    <a:pt x="378" y="81"/>
                  </a:lnTo>
                  <a:lnTo>
                    <a:pt x="378" y="81"/>
                  </a:lnTo>
                  <a:lnTo>
                    <a:pt x="380" y="81"/>
                  </a:lnTo>
                  <a:lnTo>
                    <a:pt x="380" y="81"/>
                  </a:lnTo>
                  <a:lnTo>
                    <a:pt x="380" y="80"/>
                  </a:lnTo>
                  <a:lnTo>
                    <a:pt x="380" y="80"/>
                  </a:lnTo>
                  <a:lnTo>
                    <a:pt x="378" y="80"/>
                  </a:lnTo>
                  <a:lnTo>
                    <a:pt x="381" y="7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52" name="Freeform 58"/>
            <p:cNvSpPr>
              <a:spLocks noEditPoints="1"/>
            </p:cNvSpPr>
            <p:nvPr/>
          </p:nvSpPr>
          <p:spPr bwMode="auto">
            <a:xfrm>
              <a:off x="10213819" y="4786369"/>
              <a:ext cx="219768" cy="219768"/>
            </a:xfrm>
            <a:custGeom>
              <a:avLst/>
              <a:gdLst>
                <a:gd name="T0" fmla="*/ 101 w 159"/>
                <a:gd name="T1" fmla="*/ 46 h 159"/>
                <a:gd name="T2" fmla="*/ 159 w 159"/>
                <a:gd name="T3" fmla="*/ 136 h 159"/>
                <a:gd name="T4" fmla="*/ 153 w 159"/>
                <a:gd name="T5" fmla="*/ 130 h 159"/>
                <a:gd name="T6" fmla="*/ 148 w 159"/>
                <a:gd name="T7" fmla="*/ 121 h 159"/>
                <a:gd name="T8" fmla="*/ 153 w 159"/>
                <a:gd name="T9" fmla="*/ 118 h 159"/>
                <a:gd name="T10" fmla="*/ 151 w 159"/>
                <a:gd name="T11" fmla="*/ 114 h 159"/>
                <a:gd name="T12" fmla="*/ 141 w 159"/>
                <a:gd name="T13" fmla="*/ 112 h 159"/>
                <a:gd name="T14" fmla="*/ 132 w 159"/>
                <a:gd name="T15" fmla="*/ 107 h 159"/>
                <a:gd name="T16" fmla="*/ 119 w 159"/>
                <a:gd name="T17" fmla="*/ 96 h 159"/>
                <a:gd name="T18" fmla="*/ 106 w 159"/>
                <a:gd name="T19" fmla="*/ 87 h 159"/>
                <a:gd name="T20" fmla="*/ 123 w 159"/>
                <a:gd name="T21" fmla="*/ 82 h 159"/>
                <a:gd name="T22" fmla="*/ 126 w 159"/>
                <a:gd name="T23" fmla="*/ 73 h 159"/>
                <a:gd name="T24" fmla="*/ 123 w 159"/>
                <a:gd name="T25" fmla="*/ 69 h 159"/>
                <a:gd name="T26" fmla="*/ 103 w 159"/>
                <a:gd name="T27" fmla="*/ 53 h 159"/>
                <a:gd name="T28" fmla="*/ 99 w 159"/>
                <a:gd name="T29" fmla="*/ 47 h 159"/>
                <a:gd name="T30" fmla="*/ 101 w 159"/>
                <a:gd name="T31" fmla="*/ 36 h 159"/>
                <a:gd name="T32" fmla="*/ 105 w 159"/>
                <a:gd name="T33" fmla="*/ 29 h 159"/>
                <a:gd name="T34" fmla="*/ 99 w 159"/>
                <a:gd name="T35" fmla="*/ 20 h 159"/>
                <a:gd name="T36" fmla="*/ 88 w 159"/>
                <a:gd name="T37" fmla="*/ 20 h 159"/>
                <a:gd name="T38" fmla="*/ 83 w 159"/>
                <a:gd name="T39" fmla="*/ 17 h 159"/>
                <a:gd name="T40" fmla="*/ 88 w 159"/>
                <a:gd name="T41" fmla="*/ 11 h 159"/>
                <a:gd name="T42" fmla="*/ 79 w 159"/>
                <a:gd name="T43" fmla="*/ 6 h 159"/>
                <a:gd name="T44" fmla="*/ 68 w 159"/>
                <a:gd name="T45" fmla="*/ 4 h 159"/>
                <a:gd name="T46" fmla="*/ 61 w 159"/>
                <a:gd name="T47" fmla="*/ 6 h 159"/>
                <a:gd name="T48" fmla="*/ 54 w 159"/>
                <a:gd name="T49" fmla="*/ 8 h 159"/>
                <a:gd name="T50" fmla="*/ 50 w 159"/>
                <a:gd name="T51" fmla="*/ 8 h 159"/>
                <a:gd name="T52" fmla="*/ 43 w 159"/>
                <a:gd name="T53" fmla="*/ 8 h 159"/>
                <a:gd name="T54" fmla="*/ 36 w 159"/>
                <a:gd name="T55" fmla="*/ 6 h 159"/>
                <a:gd name="T56" fmla="*/ 30 w 159"/>
                <a:gd name="T57" fmla="*/ 8 h 159"/>
                <a:gd name="T58" fmla="*/ 20 w 159"/>
                <a:gd name="T59" fmla="*/ 11 h 159"/>
                <a:gd name="T60" fmla="*/ 2 w 159"/>
                <a:gd name="T61" fmla="*/ 13 h 159"/>
                <a:gd name="T62" fmla="*/ 3 w 159"/>
                <a:gd name="T63" fmla="*/ 20 h 159"/>
                <a:gd name="T64" fmla="*/ 11 w 159"/>
                <a:gd name="T65" fmla="*/ 29 h 159"/>
                <a:gd name="T66" fmla="*/ 12 w 159"/>
                <a:gd name="T67" fmla="*/ 44 h 159"/>
                <a:gd name="T68" fmla="*/ 11 w 159"/>
                <a:gd name="T69" fmla="*/ 51 h 159"/>
                <a:gd name="T70" fmla="*/ 7 w 159"/>
                <a:gd name="T71" fmla="*/ 53 h 159"/>
                <a:gd name="T72" fmla="*/ 9 w 159"/>
                <a:gd name="T73" fmla="*/ 62 h 159"/>
                <a:gd name="T74" fmla="*/ 12 w 159"/>
                <a:gd name="T75" fmla="*/ 71 h 159"/>
                <a:gd name="T76" fmla="*/ 11 w 159"/>
                <a:gd name="T77" fmla="*/ 76 h 159"/>
                <a:gd name="T78" fmla="*/ 32 w 159"/>
                <a:gd name="T79" fmla="*/ 83 h 159"/>
                <a:gd name="T80" fmla="*/ 38 w 159"/>
                <a:gd name="T81" fmla="*/ 83 h 159"/>
                <a:gd name="T82" fmla="*/ 56 w 159"/>
                <a:gd name="T83" fmla="*/ 92 h 159"/>
                <a:gd name="T84" fmla="*/ 58 w 159"/>
                <a:gd name="T85" fmla="*/ 96 h 159"/>
                <a:gd name="T86" fmla="*/ 63 w 159"/>
                <a:gd name="T87" fmla="*/ 100 h 159"/>
                <a:gd name="T88" fmla="*/ 72 w 159"/>
                <a:gd name="T89" fmla="*/ 105 h 159"/>
                <a:gd name="T90" fmla="*/ 81 w 159"/>
                <a:gd name="T91" fmla="*/ 101 h 159"/>
                <a:gd name="T92" fmla="*/ 86 w 159"/>
                <a:gd name="T93" fmla="*/ 114 h 159"/>
                <a:gd name="T94" fmla="*/ 94 w 159"/>
                <a:gd name="T95" fmla="*/ 116 h 159"/>
                <a:gd name="T96" fmla="*/ 101 w 159"/>
                <a:gd name="T97" fmla="*/ 120 h 159"/>
                <a:gd name="T98" fmla="*/ 114 w 159"/>
                <a:gd name="T99" fmla="*/ 114 h 159"/>
                <a:gd name="T100" fmla="*/ 117 w 159"/>
                <a:gd name="T101" fmla="*/ 120 h 159"/>
                <a:gd name="T102" fmla="*/ 119 w 159"/>
                <a:gd name="T103" fmla="*/ 129 h 159"/>
                <a:gd name="T104" fmla="*/ 128 w 159"/>
                <a:gd name="T105" fmla="*/ 134 h 159"/>
                <a:gd name="T106" fmla="*/ 126 w 159"/>
                <a:gd name="T107" fmla="*/ 143 h 159"/>
                <a:gd name="T108" fmla="*/ 141 w 159"/>
                <a:gd name="T109" fmla="*/ 156 h 159"/>
                <a:gd name="T110" fmla="*/ 153 w 159"/>
                <a:gd name="T111" fmla="*/ 157 h 159"/>
                <a:gd name="T112" fmla="*/ 151 w 159"/>
                <a:gd name="T113" fmla="*/ 150 h 159"/>
                <a:gd name="T114" fmla="*/ 150 w 159"/>
                <a:gd name="T115" fmla="*/ 141 h 159"/>
                <a:gd name="T116" fmla="*/ 157 w 159"/>
                <a:gd name="T117" fmla="*/ 138 h 159"/>
                <a:gd name="T118" fmla="*/ 76 w 159"/>
                <a:gd name="T119" fmla="*/ 17 h 159"/>
                <a:gd name="T120" fmla="*/ 86 w 159"/>
                <a:gd name="T121" fmla="*/ 22 h 159"/>
                <a:gd name="T122" fmla="*/ 88 w 159"/>
                <a:gd name="T123" fmla="*/ 22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 h="159">
                  <a:moveTo>
                    <a:pt x="105" y="42"/>
                  </a:moveTo>
                  <a:lnTo>
                    <a:pt x="103" y="42"/>
                  </a:lnTo>
                  <a:lnTo>
                    <a:pt x="103" y="44"/>
                  </a:lnTo>
                  <a:lnTo>
                    <a:pt x="103" y="44"/>
                  </a:lnTo>
                  <a:lnTo>
                    <a:pt x="101" y="44"/>
                  </a:lnTo>
                  <a:lnTo>
                    <a:pt x="101" y="46"/>
                  </a:lnTo>
                  <a:lnTo>
                    <a:pt x="101" y="46"/>
                  </a:lnTo>
                  <a:lnTo>
                    <a:pt x="103" y="46"/>
                  </a:lnTo>
                  <a:lnTo>
                    <a:pt x="103" y="47"/>
                  </a:lnTo>
                  <a:lnTo>
                    <a:pt x="105" y="46"/>
                  </a:lnTo>
                  <a:lnTo>
                    <a:pt x="106" y="44"/>
                  </a:lnTo>
                  <a:lnTo>
                    <a:pt x="105" y="44"/>
                  </a:lnTo>
                  <a:lnTo>
                    <a:pt x="105" y="42"/>
                  </a:lnTo>
                  <a:close/>
                  <a:moveTo>
                    <a:pt x="159" y="136"/>
                  </a:moveTo>
                  <a:lnTo>
                    <a:pt x="159" y="136"/>
                  </a:lnTo>
                  <a:lnTo>
                    <a:pt x="157" y="136"/>
                  </a:lnTo>
                  <a:lnTo>
                    <a:pt x="157" y="136"/>
                  </a:lnTo>
                  <a:lnTo>
                    <a:pt x="155" y="134"/>
                  </a:lnTo>
                  <a:lnTo>
                    <a:pt x="153" y="132"/>
                  </a:lnTo>
                  <a:lnTo>
                    <a:pt x="153" y="132"/>
                  </a:lnTo>
                  <a:lnTo>
                    <a:pt x="153" y="130"/>
                  </a:lnTo>
                  <a:lnTo>
                    <a:pt x="153" y="130"/>
                  </a:lnTo>
                  <a:lnTo>
                    <a:pt x="151" y="129"/>
                  </a:lnTo>
                  <a:lnTo>
                    <a:pt x="148" y="127"/>
                  </a:lnTo>
                  <a:lnTo>
                    <a:pt x="146" y="127"/>
                  </a:lnTo>
                  <a:lnTo>
                    <a:pt x="146" y="125"/>
                  </a:lnTo>
                  <a:lnTo>
                    <a:pt x="146" y="123"/>
                  </a:lnTo>
                  <a:lnTo>
                    <a:pt x="148" y="121"/>
                  </a:lnTo>
                  <a:lnTo>
                    <a:pt x="151" y="121"/>
                  </a:lnTo>
                  <a:lnTo>
                    <a:pt x="151" y="121"/>
                  </a:lnTo>
                  <a:lnTo>
                    <a:pt x="153" y="121"/>
                  </a:lnTo>
                  <a:lnTo>
                    <a:pt x="153" y="120"/>
                  </a:lnTo>
                  <a:lnTo>
                    <a:pt x="153" y="120"/>
                  </a:lnTo>
                  <a:lnTo>
                    <a:pt x="153" y="120"/>
                  </a:lnTo>
                  <a:lnTo>
                    <a:pt x="153" y="118"/>
                  </a:lnTo>
                  <a:lnTo>
                    <a:pt x="153" y="118"/>
                  </a:lnTo>
                  <a:lnTo>
                    <a:pt x="153" y="116"/>
                  </a:lnTo>
                  <a:lnTo>
                    <a:pt x="155" y="116"/>
                  </a:lnTo>
                  <a:lnTo>
                    <a:pt x="153" y="114"/>
                  </a:lnTo>
                  <a:lnTo>
                    <a:pt x="153" y="114"/>
                  </a:lnTo>
                  <a:lnTo>
                    <a:pt x="153" y="114"/>
                  </a:lnTo>
                  <a:lnTo>
                    <a:pt x="151" y="114"/>
                  </a:lnTo>
                  <a:lnTo>
                    <a:pt x="148" y="114"/>
                  </a:lnTo>
                  <a:lnTo>
                    <a:pt x="148" y="114"/>
                  </a:lnTo>
                  <a:lnTo>
                    <a:pt x="148" y="112"/>
                  </a:lnTo>
                  <a:lnTo>
                    <a:pt x="146" y="111"/>
                  </a:lnTo>
                  <a:lnTo>
                    <a:pt x="144" y="111"/>
                  </a:lnTo>
                  <a:lnTo>
                    <a:pt x="144" y="111"/>
                  </a:lnTo>
                  <a:lnTo>
                    <a:pt x="141" y="112"/>
                  </a:lnTo>
                  <a:lnTo>
                    <a:pt x="139" y="112"/>
                  </a:lnTo>
                  <a:lnTo>
                    <a:pt x="137" y="112"/>
                  </a:lnTo>
                  <a:lnTo>
                    <a:pt x="137" y="112"/>
                  </a:lnTo>
                  <a:lnTo>
                    <a:pt x="135" y="109"/>
                  </a:lnTo>
                  <a:lnTo>
                    <a:pt x="135" y="109"/>
                  </a:lnTo>
                  <a:lnTo>
                    <a:pt x="133" y="109"/>
                  </a:lnTo>
                  <a:lnTo>
                    <a:pt x="132" y="107"/>
                  </a:lnTo>
                  <a:lnTo>
                    <a:pt x="130" y="107"/>
                  </a:lnTo>
                  <a:lnTo>
                    <a:pt x="128" y="101"/>
                  </a:lnTo>
                  <a:lnTo>
                    <a:pt x="126" y="101"/>
                  </a:lnTo>
                  <a:lnTo>
                    <a:pt x="124" y="100"/>
                  </a:lnTo>
                  <a:lnTo>
                    <a:pt x="123" y="100"/>
                  </a:lnTo>
                  <a:lnTo>
                    <a:pt x="121" y="98"/>
                  </a:lnTo>
                  <a:lnTo>
                    <a:pt x="119" y="96"/>
                  </a:lnTo>
                  <a:lnTo>
                    <a:pt x="119" y="96"/>
                  </a:lnTo>
                  <a:lnTo>
                    <a:pt x="115" y="91"/>
                  </a:lnTo>
                  <a:lnTo>
                    <a:pt x="115" y="91"/>
                  </a:lnTo>
                  <a:lnTo>
                    <a:pt x="114" y="89"/>
                  </a:lnTo>
                  <a:lnTo>
                    <a:pt x="108" y="89"/>
                  </a:lnTo>
                  <a:lnTo>
                    <a:pt x="106" y="87"/>
                  </a:lnTo>
                  <a:lnTo>
                    <a:pt x="106" y="87"/>
                  </a:lnTo>
                  <a:lnTo>
                    <a:pt x="106" y="87"/>
                  </a:lnTo>
                  <a:lnTo>
                    <a:pt x="110" y="83"/>
                  </a:lnTo>
                  <a:lnTo>
                    <a:pt x="119" y="85"/>
                  </a:lnTo>
                  <a:lnTo>
                    <a:pt x="121" y="85"/>
                  </a:lnTo>
                  <a:lnTo>
                    <a:pt x="123" y="85"/>
                  </a:lnTo>
                  <a:lnTo>
                    <a:pt x="123" y="83"/>
                  </a:lnTo>
                  <a:lnTo>
                    <a:pt x="123" y="82"/>
                  </a:lnTo>
                  <a:lnTo>
                    <a:pt x="123" y="80"/>
                  </a:lnTo>
                  <a:lnTo>
                    <a:pt x="124" y="80"/>
                  </a:lnTo>
                  <a:lnTo>
                    <a:pt x="126" y="78"/>
                  </a:lnTo>
                  <a:lnTo>
                    <a:pt x="126" y="76"/>
                  </a:lnTo>
                  <a:lnTo>
                    <a:pt x="126" y="73"/>
                  </a:lnTo>
                  <a:lnTo>
                    <a:pt x="126" y="73"/>
                  </a:lnTo>
                  <a:lnTo>
                    <a:pt x="126" y="73"/>
                  </a:lnTo>
                  <a:lnTo>
                    <a:pt x="126" y="71"/>
                  </a:lnTo>
                  <a:lnTo>
                    <a:pt x="126" y="69"/>
                  </a:lnTo>
                  <a:lnTo>
                    <a:pt x="124" y="69"/>
                  </a:lnTo>
                  <a:lnTo>
                    <a:pt x="124" y="69"/>
                  </a:lnTo>
                  <a:lnTo>
                    <a:pt x="123" y="69"/>
                  </a:lnTo>
                  <a:lnTo>
                    <a:pt x="123" y="69"/>
                  </a:lnTo>
                  <a:lnTo>
                    <a:pt x="123" y="69"/>
                  </a:lnTo>
                  <a:lnTo>
                    <a:pt x="121" y="69"/>
                  </a:lnTo>
                  <a:lnTo>
                    <a:pt x="119" y="67"/>
                  </a:lnTo>
                  <a:lnTo>
                    <a:pt x="119" y="67"/>
                  </a:lnTo>
                  <a:lnTo>
                    <a:pt x="106" y="60"/>
                  </a:lnTo>
                  <a:lnTo>
                    <a:pt x="105" y="56"/>
                  </a:lnTo>
                  <a:lnTo>
                    <a:pt x="103" y="55"/>
                  </a:lnTo>
                  <a:lnTo>
                    <a:pt x="103" y="53"/>
                  </a:lnTo>
                  <a:lnTo>
                    <a:pt x="101" y="53"/>
                  </a:lnTo>
                  <a:lnTo>
                    <a:pt x="101" y="51"/>
                  </a:lnTo>
                  <a:lnTo>
                    <a:pt x="101" y="51"/>
                  </a:lnTo>
                  <a:lnTo>
                    <a:pt x="101" y="49"/>
                  </a:lnTo>
                  <a:lnTo>
                    <a:pt x="101" y="49"/>
                  </a:lnTo>
                  <a:lnTo>
                    <a:pt x="99" y="47"/>
                  </a:lnTo>
                  <a:lnTo>
                    <a:pt x="99" y="47"/>
                  </a:lnTo>
                  <a:lnTo>
                    <a:pt x="97" y="46"/>
                  </a:lnTo>
                  <a:lnTo>
                    <a:pt x="97" y="44"/>
                  </a:lnTo>
                  <a:lnTo>
                    <a:pt x="97" y="44"/>
                  </a:lnTo>
                  <a:lnTo>
                    <a:pt x="97" y="42"/>
                  </a:lnTo>
                  <a:lnTo>
                    <a:pt x="97" y="40"/>
                  </a:lnTo>
                  <a:lnTo>
                    <a:pt x="99" y="38"/>
                  </a:lnTo>
                  <a:lnTo>
                    <a:pt x="101" y="36"/>
                  </a:lnTo>
                  <a:lnTo>
                    <a:pt x="106" y="35"/>
                  </a:lnTo>
                  <a:lnTo>
                    <a:pt x="106" y="33"/>
                  </a:lnTo>
                  <a:lnTo>
                    <a:pt x="108" y="31"/>
                  </a:lnTo>
                  <a:lnTo>
                    <a:pt x="108" y="29"/>
                  </a:lnTo>
                  <a:lnTo>
                    <a:pt x="106" y="29"/>
                  </a:lnTo>
                  <a:lnTo>
                    <a:pt x="106" y="29"/>
                  </a:lnTo>
                  <a:lnTo>
                    <a:pt x="105" y="29"/>
                  </a:lnTo>
                  <a:lnTo>
                    <a:pt x="105" y="27"/>
                  </a:lnTo>
                  <a:lnTo>
                    <a:pt x="103" y="26"/>
                  </a:lnTo>
                  <a:lnTo>
                    <a:pt x="101" y="24"/>
                  </a:lnTo>
                  <a:lnTo>
                    <a:pt x="101" y="24"/>
                  </a:lnTo>
                  <a:lnTo>
                    <a:pt x="99" y="24"/>
                  </a:lnTo>
                  <a:lnTo>
                    <a:pt x="99" y="22"/>
                  </a:lnTo>
                  <a:lnTo>
                    <a:pt x="99" y="20"/>
                  </a:lnTo>
                  <a:lnTo>
                    <a:pt x="99" y="18"/>
                  </a:lnTo>
                  <a:lnTo>
                    <a:pt x="97" y="20"/>
                  </a:lnTo>
                  <a:lnTo>
                    <a:pt x="97" y="20"/>
                  </a:lnTo>
                  <a:lnTo>
                    <a:pt x="95" y="20"/>
                  </a:lnTo>
                  <a:lnTo>
                    <a:pt x="94" y="20"/>
                  </a:lnTo>
                  <a:lnTo>
                    <a:pt x="92" y="20"/>
                  </a:lnTo>
                  <a:lnTo>
                    <a:pt x="88" y="20"/>
                  </a:lnTo>
                  <a:lnTo>
                    <a:pt x="88" y="18"/>
                  </a:lnTo>
                  <a:lnTo>
                    <a:pt x="86" y="18"/>
                  </a:lnTo>
                  <a:lnTo>
                    <a:pt x="86" y="17"/>
                  </a:lnTo>
                  <a:lnTo>
                    <a:pt x="85" y="15"/>
                  </a:lnTo>
                  <a:lnTo>
                    <a:pt x="85" y="15"/>
                  </a:lnTo>
                  <a:lnTo>
                    <a:pt x="83" y="17"/>
                  </a:lnTo>
                  <a:lnTo>
                    <a:pt x="83" y="17"/>
                  </a:lnTo>
                  <a:lnTo>
                    <a:pt x="83" y="17"/>
                  </a:lnTo>
                  <a:lnTo>
                    <a:pt x="81" y="17"/>
                  </a:lnTo>
                  <a:lnTo>
                    <a:pt x="81" y="15"/>
                  </a:lnTo>
                  <a:lnTo>
                    <a:pt x="81" y="13"/>
                  </a:lnTo>
                  <a:lnTo>
                    <a:pt x="86" y="13"/>
                  </a:lnTo>
                  <a:lnTo>
                    <a:pt x="88" y="11"/>
                  </a:lnTo>
                  <a:lnTo>
                    <a:pt x="88" y="11"/>
                  </a:lnTo>
                  <a:lnTo>
                    <a:pt x="86" y="9"/>
                  </a:lnTo>
                  <a:lnTo>
                    <a:pt x="85" y="8"/>
                  </a:lnTo>
                  <a:lnTo>
                    <a:pt x="83" y="8"/>
                  </a:lnTo>
                  <a:lnTo>
                    <a:pt x="81" y="8"/>
                  </a:lnTo>
                  <a:lnTo>
                    <a:pt x="79" y="8"/>
                  </a:lnTo>
                  <a:lnTo>
                    <a:pt x="79" y="6"/>
                  </a:lnTo>
                  <a:lnTo>
                    <a:pt x="79" y="6"/>
                  </a:lnTo>
                  <a:lnTo>
                    <a:pt x="77" y="0"/>
                  </a:lnTo>
                  <a:lnTo>
                    <a:pt x="77" y="2"/>
                  </a:lnTo>
                  <a:lnTo>
                    <a:pt x="76" y="2"/>
                  </a:lnTo>
                  <a:lnTo>
                    <a:pt x="76" y="2"/>
                  </a:lnTo>
                  <a:lnTo>
                    <a:pt x="74" y="2"/>
                  </a:lnTo>
                  <a:lnTo>
                    <a:pt x="68" y="2"/>
                  </a:lnTo>
                  <a:lnTo>
                    <a:pt x="68" y="4"/>
                  </a:lnTo>
                  <a:lnTo>
                    <a:pt x="68" y="4"/>
                  </a:lnTo>
                  <a:lnTo>
                    <a:pt x="70" y="6"/>
                  </a:lnTo>
                  <a:lnTo>
                    <a:pt x="70" y="6"/>
                  </a:lnTo>
                  <a:lnTo>
                    <a:pt x="70" y="6"/>
                  </a:lnTo>
                  <a:lnTo>
                    <a:pt x="70" y="6"/>
                  </a:lnTo>
                  <a:lnTo>
                    <a:pt x="68" y="8"/>
                  </a:lnTo>
                  <a:lnTo>
                    <a:pt x="61" y="6"/>
                  </a:lnTo>
                  <a:lnTo>
                    <a:pt x="59" y="6"/>
                  </a:lnTo>
                  <a:lnTo>
                    <a:pt x="58" y="6"/>
                  </a:lnTo>
                  <a:lnTo>
                    <a:pt x="58" y="6"/>
                  </a:lnTo>
                  <a:lnTo>
                    <a:pt x="58" y="8"/>
                  </a:lnTo>
                  <a:lnTo>
                    <a:pt x="56" y="8"/>
                  </a:lnTo>
                  <a:lnTo>
                    <a:pt x="56" y="9"/>
                  </a:lnTo>
                  <a:lnTo>
                    <a:pt x="54" y="8"/>
                  </a:lnTo>
                  <a:lnTo>
                    <a:pt x="54" y="8"/>
                  </a:lnTo>
                  <a:lnTo>
                    <a:pt x="54" y="8"/>
                  </a:lnTo>
                  <a:lnTo>
                    <a:pt x="54" y="6"/>
                  </a:lnTo>
                  <a:lnTo>
                    <a:pt x="54" y="8"/>
                  </a:lnTo>
                  <a:lnTo>
                    <a:pt x="52" y="8"/>
                  </a:lnTo>
                  <a:lnTo>
                    <a:pt x="52" y="8"/>
                  </a:lnTo>
                  <a:lnTo>
                    <a:pt x="50" y="8"/>
                  </a:lnTo>
                  <a:lnTo>
                    <a:pt x="49" y="8"/>
                  </a:lnTo>
                  <a:lnTo>
                    <a:pt x="49" y="8"/>
                  </a:lnTo>
                  <a:lnTo>
                    <a:pt x="45" y="6"/>
                  </a:lnTo>
                  <a:lnTo>
                    <a:pt x="45" y="6"/>
                  </a:lnTo>
                  <a:lnTo>
                    <a:pt x="45" y="6"/>
                  </a:lnTo>
                  <a:lnTo>
                    <a:pt x="45" y="8"/>
                  </a:lnTo>
                  <a:lnTo>
                    <a:pt x="43" y="8"/>
                  </a:lnTo>
                  <a:lnTo>
                    <a:pt x="43" y="8"/>
                  </a:lnTo>
                  <a:lnTo>
                    <a:pt x="41" y="8"/>
                  </a:lnTo>
                  <a:lnTo>
                    <a:pt x="41" y="8"/>
                  </a:lnTo>
                  <a:lnTo>
                    <a:pt x="40" y="6"/>
                  </a:lnTo>
                  <a:lnTo>
                    <a:pt x="38" y="6"/>
                  </a:lnTo>
                  <a:lnTo>
                    <a:pt x="38" y="6"/>
                  </a:lnTo>
                  <a:lnTo>
                    <a:pt x="36" y="6"/>
                  </a:lnTo>
                  <a:lnTo>
                    <a:pt x="36" y="6"/>
                  </a:lnTo>
                  <a:lnTo>
                    <a:pt x="36" y="6"/>
                  </a:lnTo>
                  <a:lnTo>
                    <a:pt x="36" y="8"/>
                  </a:lnTo>
                  <a:lnTo>
                    <a:pt x="36" y="8"/>
                  </a:lnTo>
                  <a:lnTo>
                    <a:pt x="34" y="9"/>
                  </a:lnTo>
                  <a:lnTo>
                    <a:pt x="32" y="9"/>
                  </a:lnTo>
                  <a:lnTo>
                    <a:pt x="30" y="8"/>
                  </a:lnTo>
                  <a:lnTo>
                    <a:pt x="30" y="8"/>
                  </a:lnTo>
                  <a:lnTo>
                    <a:pt x="29" y="9"/>
                  </a:lnTo>
                  <a:lnTo>
                    <a:pt x="27" y="9"/>
                  </a:lnTo>
                  <a:lnTo>
                    <a:pt x="27" y="9"/>
                  </a:lnTo>
                  <a:lnTo>
                    <a:pt x="25" y="9"/>
                  </a:lnTo>
                  <a:lnTo>
                    <a:pt x="21" y="9"/>
                  </a:lnTo>
                  <a:lnTo>
                    <a:pt x="20" y="11"/>
                  </a:lnTo>
                  <a:lnTo>
                    <a:pt x="16" y="13"/>
                  </a:lnTo>
                  <a:lnTo>
                    <a:pt x="16" y="13"/>
                  </a:lnTo>
                  <a:lnTo>
                    <a:pt x="14" y="13"/>
                  </a:lnTo>
                  <a:lnTo>
                    <a:pt x="5" y="13"/>
                  </a:lnTo>
                  <a:lnTo>
                    <a:pt x="3" y="13"/>
                  </a:lnTo>
                  <a:lnTo>
                    <a:pt x="2" y="13"/>
                  </a:lnTo>
                  <a:lnTo>
                    <a:pt x="2" y="13"/>
                  </a:lnTo>
                  <a:lnTo>
                    <a:pt x="0" y="13"/>
                  </a:lnTo>
                  <a:lnTo>
                    <a:pt x="0" y="13"/>
                  </a:lnTo>
                  <a:lnTo>
                    <a:pt x="0" y="15"/>
                  </a:lnTo>
                  <a:lnTo>
                    <a:pt x="0" y="17"/>
                  </a:lnTo>
                  <a:lnTo>
                    <a:pt x="2" y="18"/>
                  </a:lnTo>
                  <a:lnTo>
                    <a:pt x="2" y="20"/>
                  </a:lnTo>
                  <a:lnTo>
                    <a:pt x="3" y="20"/>
                  </a:lnTo>
                  <a:lnTo>
                    <a:pt x="5" y="22"/>
                  </a:lnTo>
                  <a:lnTo>
                    <a:pt x="9" y="22"/>
                  </a:lnTo>
                  <a:lnTo>
                    <a:pt x="9" y="26"/>
                  </a:lnTo>
                  <a:lnTo>
                    <a:pt x="11" y="26"/>
                  </a:lnTo>
                  <a:lnTo>
                    <a:pt x="11" y="27"/>
                  </a:lnTo>
                  <a:lnTo>
                    <a:pt x="11" y="29"/>
                  </a:lnTo>
                  <a:lnTo>
                    <a:pt x="11" y="29"/>
                  </a:lnTo>
                  <a:lnTo>
                    <a:pt x="11" y="31"/>
                  </a:lnTo>
                  <a:lnTo>
                    <a:pt x="14" y="35"/>
                  </a:lnTo>
                  <a:lnTo>
                    <a:pt x="14" y="36"/>
                  </a:lnTo>
                  <a:lnTo>
                    <a:pt x="14" y="36"/>
                  </a:lnTo>
                  <a:lnTo>
                    <a:pt x="14" y="42"/>
                  </a:lnTo>
                  <a:lnTo>
                    <a:pt x="14" y="42"/>
                  </a:lnTo>
                  <a:lnTo>
                    <a:pt x="12" y="44"/>
                  </a:lnTo>
                  <a:lnTo>
                    <a:pt x="12" y="44"/>
                  </a:lnTo>
                  <a:lnTo>
                    <a:pt x="12" y="46"/>
                  </a:lnTo>
                  <a:lnTo>
                    <a:pt x="11" y="49"/>
                  </a:lnTo>
                  <a:lnTo>
                    <a:pt x="11" y="49"/>
                  </a:lnTo>
                  <a:lnTo>
                    <a:pt x="11" y="51"/>
                  </a:lnTo>
                  <a:lnTo>
                    <a:pt x="11" y="51"/>
                  </a:lnTo>
                  <a:lnTo>
                    <a:pt x="11" y="51"/>
                  </a:lnTo>
                  <a:lnTo>
                    <a:pt x="9" y="51"/>
                  </a:lnTo>
                  <a:lnTo>
                    <a:pt x="9" y="51"/>
                  </a:lnTo>
                  <a:lnTo>
                    <a:pt x="9" y="51"/>
                  </a:lnTo>
                  <a:lnTo>
                    <a:pt x="9" y="51"/>
                  </a:lnTo>
                  <a:lnTo>
                    <a:pt x="11" y="51"/>
                  </a:lnTo>
                  <a:lnTo>
                    <a:pt x="9" y="53"/>
                  </a:lnTo>
                  <a:lnTo>
                    <a:pt x="7" y="53"/>
                  </a:lnTo>
                  <a:lnTo>
                    <a:pt x="5" y="55"/>
                  </a:lnTo>
                  <a:lnTo>
                    <a:pt x="5" y="56"/>
                  </a:lnTo>
                  <a:lnTo>
                    <a:pt x="7" y="56"/>
                  </a:lnTo>
                  <a:lnTo>
                    <a:pt x="9" y="58"/>
                  </a:lnTo>
                  <a:lnTo>
                    <a:pt x="9" y="58"/>
                  </a:lnTo>
                  <a:lnTo>
                    <a:pt x="9" y="60"/>
                  </a:lnTo>
                  <a:lnTo>
                    <a:pt x="9" y="62"/>
                  </a:lnTo>
                  <a:lnTo>
                    <a:pt x="7" y="62"/>
                  </a:lnTo>
                  <a:lnTo>
                    <a:pt x="7" y="64"/>
                  </a:lnTo>
                  <a:lnTo>
                    <a:pt x="9" y="64"/>
                  </a:lnTo>
                  <a:lnTo>
                    <a:pt x="9" y="65"/>
                  </a:lnTo>
                  <a:lnTo>
                    <a:pt x="12" y="69"/>
                  </a:lnTo>
                  <a:lnTo>
                    <a:pt x="12" y="71"/>
                  </a:lnTo>
                  <a:lnTo>
                    <a:pt x="12" y="71"/>
                  </a:lnTo>
                  <a:lnTo>
                    <a:pt x="11" y="71"/>
                  </a:lnTo>
                  <a:lnTo>
                    <a:pt x="12" y="73"/>
                  </a:lnTo>
                  <a:lnTo>
                    <a:pt x="14" y="74"/>
                  </a:lnTo>
                  <a:lnTo>
                    <a:pt x="14" y="74"/>
                  </a:lnTo>
                  <a:lnTo>
                    <a:pt x="14" y="76"/>
                  </a:lnTo>
                  <a:lnTo>
                    <a:pt x="11" y="76"/>
                  </a:lnTo>
                  <a:lnTo>
                    <a:pt x="11" y="76"/>
                  </a:lnTo>
                  <a:lnTo>
                    <a:pt x="11" y="78"/>
                  </a:lnTo>
                  <a:lnTo>
                    <a:pt x="14" y="80"/>
                  </a:lnTo>
                  <a:lnTo>
                    <a:pt x="18" y="82"/>
                  </a:lnTo>
                  <a:lnTo>
                    <a:pt x="23" y="85"/>
                  </a:lnTo>
                  <a:lnTo>
                    <a:pt x="29" y="85"/>
                  </a:lnTo>
                  <a:lnTo>
                    <a:pt x="30" y="85"/>
                  </a:lnTo>
                  <a:lnTo>
                    <a:pt x="32" y="83"/>
                  </a:lnTo>
                  <a:lnTo>
                    <a:pt x="32" y="83"/>
                  </a:lnTo>
                  <a:lnTo>
                    <a:pt x="34" y="83"/>
                  </a:lnTo>
                  <a:lnTo>
                    <a:pt x="34" y="85"/>
                  </a:lnTo>
                  <a:lnTo>
                    <a:pt x="34" y="85"/>
                  </a:lnTo>
                  <a:lnTo>
                    <a:pt x="36" y="85"/>
                  </a:lnTo>
                  <a:lnTo>
                    <a:pt x="36" y="83"/>
                  </a:lnTo>
                  <a:lnTo>
                    <a:pt x="38" y="83"/>
                  </a:lnTo>
                  <a:lnTo>
                    <a:pt x="41" y="83"/>
                  </a:lnTo>
                  <a:lnTo>
                    <a:pt x="43" y="83"/>
                  </a:lnTo>
                  <a:lnTo>
                    <a:pt x="45" y="83"/>
                  </a:lnTo>
                  <a:lnTo>
                    <a:pt x="47" y="85"/>
                  </a:lnTo>
                  <a:lnTo>
                    <a:pt x="50" y="87"/>
                  </a:lnTo>
                  <a:lnTo>
                    <a:pt x="54" y="91"/>
                  </a:lnTo>
                  <a:lnTo>
                    <a:pt x="56" y="92"/>
                  </a:lnTo>
                  <a:lnTo>
                    <a:pt x="56" y="92"/>
                  </a:lnTo>
                  <a:lnTo>
                    <a:pt x="56" y="94"/>
                  </a:lnTo>
                  <a:lnTo>
                    <a:pt x="56" y="94"/>
                  </a:lnTo>
                  <a:lnTo>
                    <a:pt x="56" y="94"/>
                  </a:lnTo>
                  <a:lnTo>
                    <a:pt x="58" y="96"/>
                  </a:lnTo>
                  <a:lnTo>
                    <a:pt x="58" y="96"/>
                  </a:lnTo>
                  <a:lnTo>
                    <a:pt x="58" y="96"/>
                  </a:lnTo>
                  <a:lnTo>
                    <a:pt x="58" y="96"/>
                  </a:lnTo>
                  <a:lnTo>
                    <a:pt x="58" y="96"/>
                  </a:lnTo>
                  <a:lnTo>
                    <a:pt x="59" y="98"/>
                  </a:lnTo>
                  <a:lnTo>
                    <a:pt x="61" y="100"/>
                  </a:lnTo>
                  <a:lnTo>
                    <a:pt x="61" y="100"/>
                  </a:lnTo>
                  <a:lnTo>
                    <a:pt x="61" y="100"/>
                  </a:lnTo>
                  <a:lnTo>
                    <a:pt x="63" y="100"/>
                  </a:lnTo>
                  <a:lnTo>
                    <a:pt x="63" y="100"/>
                  </a:lnTo>
                  <a:lnTo>
                    <a:pt x="63" y="100"/>
                  </a:lnTo>
                  <a:lnTo>
                    <a:pt x="67" y="103"/>
                  </a:lnTo>
                  <a:lnTo>
                    <a:pt x="67" y="105"/>
                  </a:lnTo>
                  <a:lnTo>
                    <a:pt x="68" y="105"/>
                  </a:lnTo>
                  <a:lnTo>
                    <a:pt x="70" y="103"/>
                  </a:lnTo>
                  <a:lnTo>
                    <a:pt x="72" y="105"/>
                  </a:lnTo>
                  <a:lnTo>
                    <a:pt x="74" y="103"/>
                  </a:lnTo>
                  <a:lnTo>
                    <a:pt x="76" y="103"/>
                  </a:lnTo>
                  <a:lnTo>
                    <a:pt x="76" y="103"/>
                  </a:lnTo>
                  <a:lnTo>
                    <a:pt x="77" y="101"/>
                  </a:lnTo>
                  <a:lnTo>
                    <a:pt x="79" y="101"/>
                  </a:lnTo>
                  <a:lnTo>
                    <a:pt x="81" y="101"/>
                  </a:lnTo>
                  <a:lnTo>
                    <a:pt x="81" y="101"/>
                  </a:lnTo>
                  <a:lnTo>
                    <a:pt x="85" y="107"/>
                  </a:lnTo>
                  <a:lnTo>
                    <a:pt x="85" y="107"/>
                  </a:lnTo>
                  <a:lnTo>
                    <a:pt x="86" y="109"/>
                  </a:lnTo>
                  <a:lnTo>
                    <a:pt x="86" y="111"/>
                  </a:lnTo>
                  <a:lnTo>
                    <a:pt x="85" y="112"/>
                  </a:lnTo>
                  <a:lnTo>
                    <a:pt x="85" y="114"/>
                  </a:lnTo>
                  <a:lnTo>
                    <a:pt x="86" y="114"/>
                  </a:lnTo>
                  <a:lnTo>
                    <a:pt x="88" y="114"/>
                  </a:lnTo>
                  <a:lnTo>
                    <a:pt x="90" y="112"/>
                  </a:lnTo>
                  <a:lnTo>
                    <a:pt x="90" y="112"/>
                  </a:lnTo>
                  <a:lnTo>
                    <a:pt x="92" y="112"/>
                  </a:lnTo>
                  <a:lnTo>
                    <a:pt x="92" y="114"/>
                  </a:lnTo>
                  <a:lnTo>
                    <a:pt x="94" y="116"/>
                  </a:lnTo>
                  <a:lnTo>
                    <a:pt x="94" y="116"/>
                  </a:lnTo>
                  <a:lnTo>
                    <a:pt x="94" y="116"/>
                  </a:lnTo>
                  <a:lnTo>
                    <a:pt x="97" y="116"/>
                  </a:lnTo>
                  <a:lnTo>
                    <a:pt x="97" y="118"/>
                  </a:lnTo>
                  <a:lnTo>
                    <a:pt x="99" y="120"/>
                  </a:lnTo>
                  <a:lnTo>
                    <a:pt x="99" y="120"/>
                  </a:lnTo>
                  <a:lnTo>
                    <a:pt x="99" y="120"/>
                  </a:lnTo>
                  <a:lnTo>
                    <a:pt x="101" y="120"/>
                  </a:lnTo>
                  <a:lnTo>
                    <a:pt x="101" y="120"/>
                  </a:lnTo>
                  <a:lnTo>
                    <a:pt x="101" y="120"/>
                  </a:lnTo>
                  <a:lnTo>
                    <a:pt x="103" y="118"/>
                  </a:lnTo>
                  <a:lnTo>
                    <a:pt x="106" y="116"/>
                  </a:lnTo>
                  <a:lnTo>
                    <a:pt x="106" y="116"/>
                  </a:lnTo>
                  <a:lnTo>
                    <a:pt x="114" y="114"/>
                  </a:lnTo>
                  <a:lnTo>
                    <a:pt x="114" y="114"/>
                  </a:lnTo>
                  <a:lnTo>
                    <a:pt x="115" y="114"/>
                  </a:lnTo>
                  <a:lnTo>
                    <a:pt x="115" y="114"/>
                  </a:lnTo>
                  <a:lnTo>
                    <a:pt x="117" y="116"/>
                  </a:lnTo>
                  <a:lnTo>
                    <a:pt x="117" y="116"/>
                  </a:lnTo>
                  <a:lnTo>
                    <a:pt x="117" y="118"/>
                  </a:lnTo>
                  <a:lnTo>
                    <a:pt x="117" y="120"/>
                  </a:lnTo>
                  <a:lnTo>
                    <a:pt x="117" y="120"/>
                  </a:lnTo>
                  <a:lnTo>
                    <a:pt x="117" y="121"/>
                  </a:lnTo>
                  <a:lnTo>
                    <a:pt x="117" y="123"/>
                  </a:lnTo>
                  <a:lnTo>
                    <a:pt x="115" y="125"/>
                  </a:lnTo>
                  <a:lnTo>
                    <a:pt x="115" y="127"/>
                  </a:lnTo>
                  <a:lnTo>
                    <a:pt x="115" y="127"/>
                  </a:lnTo>
                  <a:lnTo>
                    <a:pt x="115" y="129"/>
                  </a:lnTo>
                  <a:lnTo>
                    <a:pt x="119" y="129"/>
                  </a:lnTo>
                  <a:lnTo>
                    <a:pt x="121" y="129"/>
                  </a:lnTo>
                  <a:lnTo>
                    <a:pt x="121" y="130"/>
                  </a:lnTo>
                  <a:lnTo>
                    <a:pt x="123" y="130"/>
                  </a:lnTo>
                  <a:lnTo>
                    <a:pt x="123" y="132"/>
                  </a:lnTo>
                  <a:lnTo>
                    <a:pt x="126" y="132"/>
                  </a:lnTo>
                  <a:lnTo>
                    <a:pt x="126" y="134"/>
                  </a:lnTo>
                  <a:lnTo>
                    <a:pt x="128" y="134"/>
                  </a:lnTo>
                  <a:lnTo>
                    <a:pt x="128" y="136"/>
                  </a:lnTo>
                  <a:lnTo>
                    <a:pt x="128" y="136"/>
                  </a:lnTo>
                  <a:lnTo>
                    <a:pt x="126" y="136"/>
                  </a:lnTo>
                  <a:lnTo>
                    <a:pt x="126" y="138"/>
                  </a:lnTo>
                  <a:lnTo>
                    <a:pt x="126" y="139"/>
                  </a:lnTo>
                  <a:lnTo>
                    <a:pt x="126" y="141"/>
                  </a:lnTo>
                  <a:lnTo>
                    <a:pt x="126" y="143"/>
                  </a:lnTo>
                  <a:lnTo>
                    <a:pt x="128" y="145"/>
                  </a:lnTo>
                  <a:lnTo>
                    <a:pt x="130" y="147"/>
                  </a:lnTo>
                  <a:lnTo>
                    <a:pt x="132" y="154"/>
                  </a:lnTo>
                  <a:lnTo>
                    <a:pt x="135" y="159"/>
                  </a:lnTo>
                  <a:lnTo>
                    <a:pt x="139" y="159"/>
                  </a:lnTo>
                  <a:lnTo>
                    <a:pt x="139" y="159"/>
                  </a:lnTo>
                  <a:lnTo>
                    <a:pt x="141" y="156"/>
                  </a:lnTo>
                  <a:lnTo>
                    <a:pt x="142" y="156"/>
                  </a:lnTo>
                  <a:lnTo>
                    <a:pt x="142" y="156"/>
                  </a:lnTo>
                  <a:lnTo>
                    <a:pt x="144" y="156"/>
                  </a:lnTo>
                  <a:lnTo>
                    <a:pt x="146" y="156"/>
                  </a:lnTo>
                  <a:lnTo>
                    <a:pt x="146" y="156"/>
                  </a:lnTo>
                  <a:lnTo>
                    <a:pt x="148" y="156"/>
                  </a:lnTo>
                  <a:lnTo>
                    <a:pt x="153" y="157"/>
                  </a:lnTo>
                  <a:lnTo>
                    <a:pt x="153" y="157"/>
                  </a:lnTo>
                  <a:lnTo>
                    <a:pt x="151" y="154"/>
                  </a:lnTo>
                  <a:lnTo>
                    <a:pt x="151" y="154"/>
                  </a:lnTo>
                  <a:lnTo>
                    <a:pt x="151" y="152"/>
                  </a:lnTo>
                  <a:lnTo>
                    <a:pt x="151" y="152"/>
                  </a:lnTo>
                  <a:lnTo>
                    <a:pt x="151" y="152"/>
                  </a:lnTo>
                  <a:lnTo>
                    <a:pt x="151" y="150"/>
                  </a:lnTo>
                  <a:lnTo>
                    <a:pt x="151" y="150"/>
                  </a:lnTo>
                  <a:lnTo>
                    <a:pt x="153" y="148"/>
                  </a:lnTo>
                  <a:lnTo>
                    <a:pt x="153" y="147"/>
                  </a:lnTo>
                  <a:lnTo>
                    <a:pt x="153" y="145"/>
                  </a:lnTo>
                  <a:lnTo>
                    <a:pt x="151" y="143"/>
                  </a:lnTo>
                  <a:lnTo>
                    <a:pt x="151" y="143"/>
                  </a:lnTo>
                  <a:lnTo>
                    <a:pt x="150" y="141"/>
                  </a:lnTo>
                  <a:lnTo>
                    <a:pt x="148" y="139"/>
                  </a:lnTo>
                  <a:lnTo>
                    <a:pt x="148" y="138"/>
                  </a:lnTo>
                  <a:lnTo>
                    <a:pt x="150" y="138"/>
                  </a:lnTo>
                  <a:lnTo>
                    <a:pt x="151" y="138"/>
                  </a:lnTo>
                  <a:lnTo>
                    <a:pt x="153" y="139"/>
                  </a:lnTo>
                  <a:lnTo>
                    <a:pt x="155" y="139"/>
                  </a:lnTo>
                  <a:lnTo>
                    <a:pt x="157" y="138"/>
                  </a:lnTo>
                  <a:lnTo>
                    <a:pt x="157" y="138"/>
                  </a:lnTo>
                  <a:lnTo>
                    <a:pt x="159" y="136"/>
                  </a:lnTo>
                  <a:lnTo>
                    <a:pt x="159" y="136"/>
                  </a:lnTo>
                  <a:close/>
                  <a:moveTo>
                    <a:pt x="79" y="18"/>
                  </a:moveTo>
                  <a:lnTo>
                    <a:pt x="77" y="18"/>
                  </a:lnTo>
                  <a:lnTo>
                    <a:pt x="76" y="17"/>
                  </a:lnTo>
                  <a:lnTo>
                    <a:pt x="76" y="17"/>
                  </a:lnTo>
                  <a:lnTo>
                    <a:pt x="76" y="15"/>
                  </a:lnTo>
                  <a:lnTo>
                    <a:pt x="77" y="15"/>
                  </a:lnTo>
                  <a:lnTo>
                    <a:pt x="79" y="15"/>
                  </a:lnTo>
                  <a:lnTo>
                    <a:pt x="79" y="17"/>
                  </a:lnTo>
                  <a:lnTo>
                    <a:pt x="79" y="18"/>
                  </a:lnTo>
                  <a:close/>
                  <a:moveTo>
                    <a:pt x="88" y="22"/>
                  </a:moveTo>
                  <a:lnTo>
                    <a:pt x="86" y="22"/>
                  </a:lnTo>
                  <a:lnTo>
                    <a:pt x="86" y="20"/>
                  </a:lnTo>
                  <a:lnTo>
                    <a:pt x="86" y="20"/>
                  </a:lnTo>
                  <a:lnTo>
                    <a:pt x="86" y="20"/>
                  </a:lnTo>
                  <a:lnTo>
                    <a:pt x="86" y="20"/>
                  </a:lnTo>
                  <a:lnTo>
                    <a:pt x="88" y="20"/>
                  </a:lnTo>
                  <a:lnTo>
                    <a:pt x="88" y="22"/>
                  </a:lnTo>
                  <a:lnTo>
                    <a:pt x="88" y="2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53" name="Freeform 59"/>
            <p:cNvSpPr>
              <a:spLocks/>
            </p:cNvSpPr>
            <p:nvPr/>
          </p:nvSpPr>
          <p:spPr bwMode="auto">
            <a:xfrm>
              <a:off x="7305698" y="4661972"/>
              <a:ext cx="24879" cy="19351"/>
            </a:xfrm>
            <a:custGeom>
              <a:avLst/>
              <a:gdLst>
                <a:gd name="T0" fmla="*/ 18 w 18"/>
                <a:gd name="T1" fmla="*/ 5 h 14"/>
                <a:gd name="T2" fmla="*/ 16 w 18"/>
                <a:gd name="T3" fmla="*/ 5 h 14"/>
                <a:gd name="T4" fmla="*/ 16 w 18"/>
                <a:gd name="T5" fmla="*/ 4 h 14"/>
                <a:gd name="T6" fmla="*/ 14 w 18"/>
                <a:gd name="T7" fmla="*/ 4 h 14"/>
                <a:gd name="T8" fmla="*/ 16 w 18"/>
                <a:gd name="T9" fmla="*/ 2 h 14"/>
                <a:gd name="T10" fmla="*/ 9 w 18"/>
                <a:gd name="T11" fmla="*/ 2 h 14"/>
                <a:gd name="T12" fmla="*/ 9 w 18"/>
                <a:gd name="T13" fmla="*/ 2 h 14"/>
                <a:gd name="T14" fmla="*/ 7 w 18"/>
                <a:gd name="T15" fmla="*/ 0 h 14"/>
                <a:gd name="T16" fmla="*/ 5 w 18"/>
                <a:gd name="T17" fmla="*/ 0 h 14"/>
                <a:gd name="T18" fmla="*/ 4 w 18"/>
                <a:gd name="T19" fmla="*/ 0 h 14"/>
                <a:gd name="T20" fmla="*/ 4 w 18"/>
                <a:gd name="T21" fmla="*/ 0 h 14"/>
                <a:gd name="T22" fmla="*/ 2 w 18"/>
                <a:gd name="T23" fmla="*/ 4 h 14"/>
                <a:gd name="T24" fmla="*/ 2 w 18"/>
                <a:gd name="T25" fmla="*/ 4 h 14"/>
                <a:gd name="T26" fmla="*/ 0 w 18"/>
                <a:gd name="T27" fmla="*/ 4 h 14"/>
                <a:gd name="T28" fmla="*/ 0 w 18"/>
                <a:gd name="T29" fmla="*/ 5 h 14"/>
                <a:gd name="T30" fmla="*/ 0 w 18"/>
                <a:gd name="T31" fmla="*/ 5 h 14"/>
                <a:gd name="T32" fmla="*/ 0 w 18"/>
                <a:gd name="T33" fmla="*/ 5 h 14"/>
                <a:gd name="T34" fmla="*/ 0 w 18"/>
                <a:gd name="T35" fmla="*/ 5 h 14"/>
                <a:gd name="T36" fmla="*/ 0 w 18"/>
                <a:gd name="T37" fmla="*/ 7 h 14"/>
                <a:gd name="T38" fmla="*/ 0 w 18"/>
                <a:gd name="T39" fmla="*/ 7 h 14"/>
                <a:gd name="T40" fmla="*/ 0 w 18"/>
                <a:gd name="T41" fmla="*/ 7 h 14"/>
                <a:gd name="T42" fmla="*/ 2 w 18"/>
                <a:gd name="T43" fmla="*/ 9 h 14"/>
                <a:gd name="T44" fmla="*/ 2 w 18"/>
                <a:gd name="T45" fmla="*/ 9 h 14"/>
                <a:gd name="T46" fmla="*/ 2 w 18"/>
                <a:gd name="T47" fmla="*/ 11 h 14"/>
                <a:gd name="T48" fmla="*/ 0 w 18"/>
                <a:gd name="T49" fmla="*/ 11 h 14"/>
                <a:gd name="T50" fmla="*/ 0 w 18"/>
                <a:gd name="T51" fmla="*/ 11 h 14"/>
                <a:gd name="T52" fmla="*/ 2 w 18"/>
                <a:gd name="T53" fmla="*/ 13 h 14"/>
                <a:gd name="T54" fmla="*/ 2 w 18"/>
                <a:gd name="T55" fmla="*/ 14 h 14"/>
                <a:gd name="T56" fmla="*/ 2 w 18"/>
                <a:gd name="T57" fmla="*/ 14 h 14"/>
                <a:gd name="T58" fmla="*/ 5 w 18"/>
                <a:gd name="T59" fmla="*/ 14 h 14"/>
                <a:gd name="T60" fmla="*/ 5 w 18"/>
                <a:gd name="T61" fmla="*/ 14 h 14"/>
                <a:gd name="T62" fmla="*/ 5 w 18"/>
                <a:gd name="T63" fmla="*/ 14 h 14"/>
                <a:gd name="T64" fmla="*/ 5 w 18"/>
                <a:gd name="T65" fmla="*/ 14 h 14"/>
                <a:gd name="T66" fmla="*/ 7 w 18"/>
                <a:gd name="T67" fmla="*/ 14 h 14"/>
                <a:gd name="T68" fmla="*/ 7 w 18"/>
                <a:gd name="T69" fmla="*/ 13 h 14"/>
                <a:gd name="T70" fmla="*/ 9 w 18"/>
                <a:gd name="T71" fmla="*/ 13 h 14"/>
                <a:gd name="T72" fmla="*/ 11 w 18"/>
                <a:gd name="T73" fmla="*/ 13 h 14"/>
                <a:gd name="T74" fmla="*/ 13 w 18"/>
                <a:gd name="T75" fmla="*/ 11 h 14"/>
                <a:gd name="T76" fmla="*/ 13 w 18"/>
                <a:gd name="T77" fmla="*/ 11 h 14"/>
                <a:gd name="T78" fmla="*/ 13 w 18"/>
                <a:gd name="T79" fmla="*/ 11 h 14"/>
                <a:gd name="T80" fmla="*/ 13 w 18"/>
                <a:gd name="T81" fmla="*/ 11 h 14"/>
                <a:gd name="T82" fmla="*/ 13 w 18"/>
                <a:gd name="T83" fmla="*/ 11 h 14"/>
                <a:gd name="T84" fmla="*/ 13 w 18"/>
                <a:gd name="T85" fmla="*/ 11 h 14"/>
                <a:gd name="T86" fmla="*/ 14 w 18"/>
                <a:gd name="T87" fmla="*/ 11 h 14"/>
                <a:gd name="T88" fmla="*/ 14 w 18"/>
                <a:gd name="T89" fmla="*/ 11 h 14"/>
                <a:gd name="T90" fmla="*/ 14 w 18"/>
                <a:gd name="T91" fmla="*/ 9 h 14"/>
                <a:gd name="T92" fmla="*/ 14 w 18"/>
                <a:gd name="T93" fmla="*/ 9 h 14"/>
                <a:gd name="T94" fmla="*/ 16 w 18"/>
                <a:gd name="T95" fmla="*/ 7 h 14"/>
                <a:gd name="T96" fmla="*/ 16 w 18"/>
                <a:gd name="T97" fmla="*/ 5 h 14"/>
                <a:gd name="T98" fmla="*/ 18 w 18"/>
                <a:gd name="T99" fmla="*/ 5 h 14"/>
                <a:gd name="T100" fmla="*/ 18 w 18"/>
                <a:gd name="T101"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 h="14">
                  <a:moveTo>
                    <a:pt x="18" y="5"/>
                  </a:moveTo>
                  <a:lnTo>
                    <a:pt x="16" y="5"/>
                  </a:lnTo>
                  <a:lnTo>
                    <a:pt x="16" y="4"/>
                  </a:lnTo>
                  <a:lnTo>
                    <a:pt x="14" y="4"/>
                  </a:lnTo>
                  <a:lnTo>
                    <a:pt x="16" y="2"/>
                  </a:lnTo>
                  <a:lnTo>
                    <a:pt x="9" y="2"/>
                  </a:lnTo>
                  <a:lnTo>
                    <a:pt x="9" y="2"/>
                  </a:lnTo>
                  <a:lnTo>
                    <a:pt x="7" y="0"/>
                  </a:lnTo>
                  <a:lnTo>
                    <a:pt x="5" y="0"/>
                  </a:lnTo>
                  <a:lnTo>
                    <a:pt x="4" y="0"/>
                  </a:lnTo>
                  <a:lnTo>
                    <a:pt x="4" y="0"/>
                  </a:lnTo>
                  <a:lnTo>
                    <a:pt x="2" y="4"/>
                  </a:lnTo>
                  <a:lnTo>
                    <a:pt x="2" y="4"/>
                  </a:lnTo>
                  <a:lnTo>
                    <a:pt x="0" y="4"/>
                  </a:lnTo>
                  <a:lnTo>
                    <a:pt x="0" y="5"/>
                  </a:lnTo>
                  <a:lnTo>
                    <a:pt x="0" y="5"/>
                  </a:lnTo>
                  <a:lnTo>
                    <a:pt x="0" y="5"/>
                  </a:lnTo>
                  <a:lnTo>
                    <a:pt x="0" y="5"/>
                  </a:lnTo>
                  <a:lnTo>
                    <a:pt x="0" y="7"/>
                  </a:lnTo>
                  <a:lnTo>
                    <a:pt x="0" y="7"/>
                  </a:lnTo>
                  <a:lnTo>
                    <a:pt x="0" y="7"/>
                  </a:lnTo>
                  <a:lnTo>
                    <a:pt x="2" y="9"/>
                  </a:lnTo>
                  <a:lnTo>
                    <a:pt x="2" y="9"/>
                  </a:lnTo>
                  <a:lnTo>
                    <a:pt x="2" y="11"/>
                  </a:lnTo>
                  <a:lnTo>
                    <a:pt x="0" y="11"/>
                  </a:lnTo>
                  <a:lnTo>
                    <a:pt x="0" y="11"/>
                  </a:lnTo>
                  <a:lnTo>
                    <a:pt x="2" y="13"/>
                  </a:lnTo>
                  <a:lnTo>
                    <a:pt x="2" y="14"/>
                  </a:lnTo>
                  <a:lnTo>
                    <a:pt x="2" y="14"/>
                  </a:lnTo>
                  <a:lnTo>
                    <a:pt x="5" y="14"/>
                  </a:lnTo>
                  <a:lnTo>
                    <a:pt x="5" y="14"/>
                  </a:lnTo>
                  <a:lnTo>
                    <a:pt x="5" y="14"/>
                  </a:lnTo>
                  <a:lnTo>
                    <a:pt x="5" y="14"/>
                  </a:lnTo>
                  <a:lnTo>
                    <a:pt x="7" y="14"/>
                  </a:lnTo>
                  <a:lnTo>
                    <a:pt x="7" y="13"/>
                  </a:lnTo>
                  <a:lnTo>
                    <a:pt x="9" y="13"/>
                  </a:lnTo>
                  <a:lnTo>
                    <a:pt x="11" y="13"/>
                  </a:lnTo>
                  <a:lnTo>
                    <a:pt x="13" y="11"/>
                  </a:lnTo>
                  <a:lnTo>
                    <a:pt x="13" y="11"/>
                  </a:lnTo>
                  <a:lnTo>
                    <a:pt x="13" y="11"/>
                  </a:lnTo>
                  <a:lnTo>
                    <a:pt x="13" y="11"/>
                  </a:lnTo>
                  <a:lnTo>
                    <a:pt x="13" y="11"/>
                  </a:lnTo>
                  <a:lnTo>
                    <a:pt x="13" y="11"/>
                  </a:lnTo>
                  <a:lnTo>
                    <a:pt x="14" y="11"/>
                  </a:lnTo>
                  <a:lnTo>
                    <a:pt x="14" y="11"/>
                  </a:lnTo>
                  <a:lnTo>
                    <a:pt x="14" y="9"/>
                  </a:lnTo>
                  <a:lnTo>
                    <a:pt x="14" y="9"/>
                  </a:lnTo>
                  <a:lnTo>
                    <a:pt x="16" y="7"/>
                  </a:lnTo>
                  <a:lnTo>
                    <a:pt x="16" y="5"/>
                  </a:lnTo>
                  <a:lnTo>
                    <a:pt x="18" y="5"/>
                  </a:lnTo>
                  <a:lnTo>
                    <a:pt x="18"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54" name="Freeform 60"/>
            <p:cNvSpPr>
              <a:spLocks/>
            </p:cNvSpPr>
            <p:nvPr/>
          </p:nvSpPr>
          <p:spPr bwMode="auto">
            <a:xfrm>
              <a:off x="8541373" y="4661972"/>
              <a:ext cx="121632" cy="275056"/>
            </a:xfrm>
            <a:custGeom>
              <a:avLst/>
              <a:gdLst>
                <a:gd name="T0" fmla="*/ 83 w 88"/>
                <a:gd name="T1" fmla="*/ 126 h 199"/>
                <a:gd name="T2" fmla="*/ 78 w 88"/>
                <a:gd name="T3" fmla="*/ 116 h 199"/>
                <a:gd name="T4" fmla="*/ 70 w 88"/>
                <a:gd name="T5" fmla="*/ 107 h 199"/>
                <a:gd name="T6" fmla="*/ 65 w 88"/>
                <a:gd name="T7" fmla="*/ 103 h 199"/>
                <a:gd name="T8" fmla="*/ 61 w 88"/>
                <a:gd name="T9" fmla="*/ 89 h 199"/>
                <a:gd name="T10" fmla="*/ 63 w 88"/>
                <a:gd name="T11" fmla="*/ 81 h 199"/>
                <a:gd name="T12" fmla="*/ 59 w 88"/>
                <a:gd name="T13" fmla="*/ 78 h 199"/>
                <a:gd name="T14" fmla="*/ 63 w 88"/>
                <a:gd name="T15" fmla="*/ 72 h 199"/>
                <a:gd name="T16" fmla="*/ 63 w 88"/>
                <a:gd name="T17" fmla="*/ 58 h 199"/>
                <a:gd name="T18" fmla="*/ 65 w 88"/>
                <a:gd name="T19" fmla="*/ 51 h 199"/>
                <a:gd name="T20" fmla="*/ 67 w 88"/>
                <a:gd name="T21" fmla="*/ 43 h 199"/>
                <a:gd name="T22" fmla="*/ 59 w 88"/>
                <a:gd name="T23" fmla="*/ 27 h 199"/>
                <a:gd name="T24" fmla="*/ 47 w 88"/>
                <a:gd name="T25" fmla="*/ 18 h 199"/>
                <a:gd name="T26" fmla="*/ 45 w 88"/>
                <a:gd name="T27" fmla="*/ 14 h 199"/>
                <a:gd name="T28" fmla="*/ 38 w 88"/>
                <a:gd name="T29" fmla="*/ 5 h 199"/>
                <a:gd name="T30" fmla="*/ 29 w 88"/>
                <a:gd name="T31" fmla="*/ 13 h 199"/>
                <a:gd name="T32" fmla="*/ 23 w 88"/>
                <a:gd name="T33" fmla="*/ 5 h 199"/>
                <a:gd name="T34" fmla="*/ 22 w 88"/>
                <a:gd name="T35" fmla="*/ 0 h 199"/>
                <a:gd name="T36" fmla="*/ 14 w 88"/>
                <a:gd name="T37" fmla="*/ 9 h 199"/>
                <a:gd name="T38" fmla="*/ 11 w 88"/>
                <a:gd name="T39" fmla="*/ 16 h 199"/>
                <a:gd name="T40" fmla="*/ 0 w 88"/>
                <a:gd name="T41" fmla="*/ 31 h 199"/>
                <a:gd name="T42" fmla="*/ 3 w 88"/>
                <a:gd name="T43" fmla="*/ 40 h 199"/>
                <a:gd name="T44" fmla="*/ 3 w 88"/>
                <a:gd name="T45" fmla="*/ 47 h 199"/>
                <a:gd name="T46" fmla="*/ 5 w 88"/>
                <a:gd name="T47" fmla="*/ 51 h 199"/>
                <a:gd name="T48" fmla="*/ 16 w 88"/>
                <a:gd name="T49" fmla="*/ 58 h 199"/>
                <a:gd name="T50" fmla="*/ 16 w 88"/>
                <a:gd name="T51" fmla="*/ 69 h 199"/>
                <a:gd name="T52" fmla="*/ 14 w 88"/>
                <a:gd name="T53" fmla="*/ 72 h 199"/>
                <a:gd name="T54" fmla="*/ 12 w 88"/>
                <a:gd name="T55" fmla="*/ 76 h 199"/>
                <a:gd name="T56" fmla="*/ 7 w 88"/>
                <a:gd name="T57" fmla="*/ 83 h 199"/>
                <a:gd name="T58" fmla="*/ 11 w 88"/>
                <a:gd name="T59" fmla="*/ 90 h 199"/>
                <a:gd name="T60" fmla="*/ 9 w 88"/>
                <a:gd name="T61" fmla="*/ 101 h 199"/>
                <a:gd name="T62" fmla="*/ 11 w 88"/>
                <a:gd name="T63" fmla="*/ 110 h 199"/>
                <a:gd name="T64" fmla="*/ 11 w 88"/>
                <a:gd name="T65" fmla="*/ 112 h 199"/>
                <a:gd name="T66" fmla="*/ 9 w 88"/>
                <a:gd name="T67" fmla="*/ 117 h 199"/>
                <a:gd name="T68" fmla="*/ 7 w 88"/>
                <a:gd name="T69" fmla="*/ 114 h 199"/>
                <a:gd name="T70" fmla="*/ 7 w 88"/>
                <a:gd name="T71" fmla="*/ 119 h 199"/>
                <a:gd name="T72" fmla="*/ 5 w 88"/>
                <a:gd name="T73" fmla="*/ 128 h 199"/>
                <a:gd name="T74" fmla="*/ 5 w 88"/>
                <a:gd name="T75" fmla="*/ 139 h 199"/>
                <a:gd name="T76" fmla="*/ 7 w 88"/>
                <a:gd name="T77" fmla="*/ 141 h 199"/>
                <a:gd name="T78" fmla="*/ 11 w 88"/>
                <a:gd name="T79" fmla="*/ 148 h 199"/>
                <a:gd name="T80" fmla="*/ 5 w 88"/>
                <a:gd name="T81" fmla="*/ 150 h 199"/>
                <a:gd name="T82" fmla="*/ 2 w 88"/>
                <a:gd name="T83" fmla="*/ 150 h 199"/>
                <a:gd name="T84" fmla="*/ 16 w 88"/>
                <a:gd name="T85" fmla="*/ 166 h 199"/>
                <a:gd name="T86" fmla="*/ 25 w 88"/>
                <a:gd name="T87" fmla="*/ 172 h 199"/>
                <a:gd name="T88" fmla="*/ 27 w 88"/>
                <a:gd name="T89" fmla="*/ 173 h 199"/>
                <a:gd name="T90" fmla="*/ 32 w 88"/>
                <a:gd name="T91" fmla="*/ 182 h 199"/>
                <a:gd name="T92" fmla="*/ 34 w 88"/>
                <a:gd name="T93" fmla="*/ 184 h 199"/>
                <a:gd name="T94" fmla="*/ 36 w 88"/>
                <a:gd name="T95" fmla="*/ 191 h 199"/>
                <a:gd name="T96" fmla="*/ 40 w 88"/>
                <a:gd name="T97" fmla="*/ 195 h 199"/>
                <a:gd name="T98" fmla="*/ 47 w 88"/>
                <a:gd name="T99" fmla="*/ 197 h 199"/>
                <a:gd name="T100" fmla="*/ 52 w 88"/>
                <a:gd name="T101" fmla="*/ 193 h 199"/>
                <a:gd name="T102" fmla="*/ 50 w 88"/>
                <a:gd name="T103" fmla="*/ 190 h 199"/>
                <a:gd name="T104" fmla="*/ 54 w 88"/>
                <a:gd name="T105" fmla="*/ 190 h 199"/>
                <a:gd name="T106" fmla="*/ 52 w 88"/>
                <a:gd name="T107" fmla="*/ 177 h 199"/>
                <a:gd name="T108" fmla="*/ 59 w 88"/>
                <a:gd name="T109" fmla="*/ 172 h 199"/>
                <a:gd name="T110" fmla="*/ 70 w 88"/>
                <a:gd name="T111" fmla="*/ 168 h 199"/>
                <a:gd name="T112" fmla="*/ 72 w 88"/>
                <a:gd name="T113" fmla="*/ 163 h 199"/>
                <a:gd name="T114" fmla="*/ 74 w 88"/>
                <a:gd name="T115" fmla="*/ 154 h 199"/>
                <a:gd name="T116" fmla="*/ 78 w 88"/>
                <a:gd name="T117" fmla="*/ 148 h 199"/>
                <a:gd name="T118" fmla="*/ 83 w 88"/>
                <a:gd name="T119" fmla="*/ 145 h 199"/>
                <a:gd name="T120" fmla="*/ 87 w 88"/>
                <a:gd name="T121" fmla="*/ 141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 h="199">
                  <a:moveTo>
                    <a:pt x="88" y="134"/>
                  </a:moveTo>
                  <a:lnTo>
                    <a:pt x="88" y="132"/>
                  </a:lnTo>
                  <a:lnTo>
                    <a:pt x="87" y="130"/>
                  </a:lnTo>
                  <a:lnTo>
                    <a:pt x="87" y="128"/>
                  </a:lnTo>
                  <a:lnTo>
                    <a:pt x="85" y="128"/>
                  </a:lnTo>
                  <a:lnTo>
                    <a:pt x="85" y="126"/>
                  </a:lnTo>
                  <a:lnTo>
                    <a:pt x="85" y="126"/>
                  </a:lnTo>
                  <a:lnTo>
                    <a:pt x="85" y="126"/>
                  </a:lnTo>
                  <a:lnTo>
                    <a:pt x="83" y="126"/>
                  </a:lnTo>
                  <a:lnTo>
                    <a:pt x="85" y="125"/>
                  </a:lnTo>
                  <a:lnTo>
                    <a:pt x="85" y="123"/>
                  </a:lnTo>
                  <a:lnTo>
                    <a:pt x="85" y="121"/>
                  </a:lnTo>
                  <a:lnTo>
                    <a:pt x="85" y="119"/>
                  </a:lnTo>
                  <a:lnTo>
                    <a:pt x="85" y="117"/>
                  </a:lnTo>
                  <a:lnTo>
                    <a:pt x="83" y="116"/>
                  </a:lnTo>
                  <a:lnTo>
                    <a:pt x="81" y="116"/>
                  </a:lnTo>
                  <a:lnTo>
                    <a:pt x="78" y="116"/>
                  </a:lnTo>
                  <a:lnTo>
                    <a:pt x="78" y="116"/>
                  </a:lnTo>
                  <a:lnTo>
                    <a:pt x="78" y="116"/>
                  </a:lnTo>
                  <a:lnTo>
                    <a:pt x="76" y="117"/>
                  </a:lnTo>
                  <a:lnTo>
                    <a:pt x="74" y="117"/>
                  </a:lnTo>
                  <a:lnTo>
                    <a:pt x="74" y="117"/>
                  </a:lnTo>
                  <a:lnTo>
                    <a:pt x="74" y="117"/>
                  </a:lnTo>
                  <a:lnTo>
                    <a:pt x="72" y="116"/>
                  </a:lnTo>
                  <a:lnTo>
                    <a:pt x="72" y="114"/>
                  </a:lnTo>
                  <a:lnTo>
                    <a:pt x="70" y="110"/>
                  </a:lnTo>
                  <a:lnTo>
                    <a:pt x="70" y="107"/>
                  </a:lnTo>
                  <a:lnTo>
                    <a:pt x="68" y="105"/>
                  </a:lnTo>
                  <a:lnTo>
                    <a:pt x="68" y="105"/>
                  </a:lnTo>
                  <a:lnTo>
                    <a:pt x="68" y="105"/>
                  </a:lnTo>
                  <a:lnTo>
                    <a:pt x="68" y="105"/>
                  </a:lnTo>
                  <a:lnTo>
                    <a:pt x="67" y="105"/>
                  </a:lnTo>
                  <a:lnTo>
                    <a:pt x="67" y="105"/>
                  </a:lnTo>
                  <a:lnTo>
                    <a:pt x="67" y="105"/>
                  </a:lnTo>
                  <a:lnTo>
                    <a:pt x="65" y="105"/>
                  </a:lnTo>
                  <a:lnTo>
                    <a:pt x="65" y="103"/>
                  </a:lnTo>
                  <a:lnTo>
                    <a:pt x="65" y="103"/>
                  </a:lnTo>
                  <a:lnTo>
                    <a:pt x="65" y="101"/>
                  </a:lnTo>
                  <a:lnTo>
                    <a:pt x="63" y="99"/>
                  </a:lnTo>
                  <a:lnTo>
                    <a:pt x="61" y="96"/>
                  </a:lnTo>
                  <a:lnTo>
                    <a:pt x="61" y="94"/>
                  </a:lnTo>
                  <a:lnTo>
                    <a:pt x="61" y="90"/>
                  </a:lnTo>
                  <a:lnTo>
                    <a:pt x="61" y="89"/>
                  </a:lnTo>
                  <a:lnTo>
                    <a:pt x="61" y="89"/>
                  </a:lnTo>
                  <a:lnTo>
                    <a:pt x="61" y="89"/>
                  </a:lnTo>
                  <a:lnTo>
                    <a:pt x="61" y="89"/>
                  </a:lnTo>
                  <a:lnTo>
                    <a:pt x="61" y="87"/>
                  </a:lnTo>
                  <a:lnTo>
                    <a:pt x="63" y="87"/>
                  </a:lnTo>
                  <a:lnTo>
                    <a:pt x="63" y="85"/>
                  </a:lnTo>
                  <a:lnTo>
                    <a:pt x="63" y="85"/>
                  </a:lnTo>
                  <a:lnTo>
                    <a:pt x="63" y="83"/>
                  </a:lnTo>
                  <a:lnTo>
                    <a:pt x="63" y="83"/>
                  </a:lnTo>
                  <a:lnTo>
                    <a:pt x="63" y="83"/>
                  </a:lnTo>
                  <a:lnTo>
                    <a:pt x="63" y="81"/>
                  </a:lnTo>
                  <a:lnTo>
                    <a:pt x="63" y="81"/>
                  </a:lnTo>
                  <a:lnTo>
                    <a:pt x="61" y="81"/>
                  </a:lnTo>
                  <a:lnTo>
                    <a:pt x="61" y="81"/>
                  </a:lnTo>
                  <a:lnTo>
                    <a:pt x="61" y="81"/>
                  </a:lnTo>
                  <a:lnTo>
                    <a:pt x="61" y="80"/>
                  </a:lnTo>
                  <a:lnTo>
                    <a:pt x="61" y="80"/>
                  </a:lnTo>
                  <a:lnTo>
                    <a:pt x="61" y="80"/>
                  </a:lnTo>
                  <a:lnTo>
                    <a:pt x="59" y="78"/>
                  </a:lnTo>
                  <a:lnTo>
                    <a:pt x="59" y="78"/>
                  </a:lnTo>
                  <a:lnTo>
                    <a:pt x="59" y="78"/>
                  </a:lnTo>
                  <a:lnTo>
                    <a:pt x="59" y="76"/>
                  </a:lnTo>
                  <a:lnTo>
                    <a:pt x="59" y="74"/>
                  </a:lnTo>
                  <a:lnTo>
                    <a:pt x="59" y="74"/>
                  </a:lnTo>
                  <a:lnTo>
                    <a:pt x="61" y="74"/>
                  </a:lnTo>
                  <a:lnTo>
                    <a:pt x="61" y="72"/>
                  </a:lnTo>
                  <a:lnTo>
                    <a:pt x="63" y="72"/>
                  </a:lnTo>
                  <a:lnTo>
                    <a:pt x="63" y="72"/>
                  </a:lnTo>
                  <a:lnTo>
                    <a:pt x="63" y="72"/>
                  </a:lnTo>
                  <a:lnTo>
                    <a:pt x="63" y="70"/>
                  </a:lnTo>
                  <a:lnTo>
                    <a:pt x="63" y="70"/>
                  </a:lnTo>
                  <a:lnTo>
                    <a:pt x="61" y="69"/>
                  </a:lnTo>
                  <a:lnTo>
                    <a:pt x="61" y="67"/>
                  </a:lnTo>
                  <a:lnTo>
                    <a:pt x="61" y="61"/>
                  </a:lnTo>
                  <a:lnTo>
                    <a:pt x="61" y="61"/>
                  </a:lnTo>
                  <a:lnTo>
                    <a:pt x="61" y="60"/>
                  </a:lnTo>
                  <a:lnTo>
                    <a:pt x="63" y="60"/>
                  </a:lnTo>
                  <a:lnTo>
                    <a:pt x="63" y="58"/>
                  </a:lnTo>
                  <a:lnTo>
                    <a:pt x="65" y="58"/>
                  </a:lnTo>
                  <a:lnTo>
                    <a:pt x="65" y="58"/>
                  </a:lnTo>
                  <a:lnTo>
                    <a:pt x="63" y="56"/>
                  </a:lnTo>
                  <a:lnTo>
                    <a:pt x="63" y="54"/>
                  </a:lnTo>
                  <a:lnTo>
                    <a:pt x="63" y="54"/>
                  </a:lnTo>
                  <a:lnTo>
                    <a:pt x="63" y="52"/>
                  </a:lnTo>
                  <a:lnTo>
                    <a:pt x="65" y="52"/>
                  </a:lnTo>
                  <a:lnTo>
                    <a:pt x="65" y="52"/>
                  </a:lnTo>
                  <a:lnTo>
                    <a:pt x="65" y="51"/>
                  </a:lnTo>
                  <a:lnTo>
                    <a:pt x="65" y="51"/>
                  </a:lnTo>
                  <a:lnTo>
                    <a:pt x="65" y="49"/>
                  </a:lnTo>
                  <a:lnTo>
                    <a:pt x="65" y="49"/>
                  </a:lnTo>
                  <a:lnTo>
                    <a:pt x="65" y="49"/>
                  </a:lnTo>
                  <a:lnTo>
                    <a:pt x="67" y="49"/>
                  </a:lnTo>
                  <a:lnTo>
                    <a:pt x="67" y="47"/>
                  </a:lnTo>
                  <a:lnTo>
                    <a:pt x="67" y="47"/>
                  </a:lnTo>
                  <a:lnTo>
                    <a:pt x="67" y="45"/>
                  </a:lnTo>
                  <a:lnTo>
                    <a:pt x="67" y="43"/>
                  </a:lnTo>
                  <a:lnTo>
                    <a:pt x="65" y="40"/>
                  </a:lnTo>
                  <a:lnTo>
                    <a:pt x="65" y="38"/>
                  </a:lnTo>
                  <a:lnTo>
                    <a:pt x="65" y="36"/>
                  </a:lnTo>
                  <a:lnTo>
                    <a:pt x="63" y="36"/>
                  </a:lnTo>
                  <a:lnTo>
                    <a:pt x="63" y="34"/>
                  </a:lnTo>
                  <a:lnTo>
                    <a:pt x="61" y="29"/>
                  </a:lnTo>
                  <a:lnTo>
                    <a:pt x="61" y="29"/>
                  </a:lnTo>
                  <a:lnTo>
                    <a:pt x="59" y="27"/>
                  </a:lnTo>
                  <a:lnTo>
                    <a:pt x="59" y="27"/>
                  </a:lnTo>
                  <a:lnTo>
                    <a:pt x="54" y="22"/>
                  </a:lnTo>
                  <a:lnTo>
                    <a:pt x="52" y="22"/>
                  </a:lnTo>
                  <a:lnTo>
                    <a:pt x="49" y="22"/>
                  </a:lnTo>
                  <a:lnTo>
                    <a:pt x="49" y="22"/>
                  </a:lnTo>
                  <a:lnTo>
                    <a:pt x="49" y="22"/>
                  </a:lnTo>
                  <a:lnTo>
                    <a:pt x="47" y="20"/>
                  </a:lnTo>
                  <a:lnTo>
                    <a:pt x="47" y="20"/>
                  </a:lnTo>
                  <a:lnTo>
                    <a:pt x="47" y="20"/>
                  </a:lnTo>
                  <a:lnTo>
                    <a:pt x="47" y="18"/>
                  </a:lnTo>
                  <a:lnTo>
                    <a:pt x="47" y="18"/>
                  </a:lnTo>
                  <a:lnTo>
                    <a:pt x="47" y="18"/>
                  </a:lnTo>
                  <a:lnTo>
                    <a:pt x="47" y="18"/>
                  </a:lnTo>
                  <a:lnTo>
                    <a:pt x="47" y="16"/>
                  </a:lnTo>
                  <a:lnTo>
                    <a:pt x="47" y="16"/>
                  </a:lnTo>
                  <a:lnTo>
                    <a:pt x="47" y="16"/>
                  </a:lnTo>
                  <a:lnTo>
                    <a:pt x="47" y="14"/>
                  </a:lnTo>
                  <a:lnTo>
                    <a:pt x="45" y="14"/>
                  </a:lnTo>
                  <a:lnTo>
                    <a:pt x="45" y="14"/>
                  </a:lnTo>
                  <a:lnTo>
                    <a:pt x="43" y="11"/>
                  </a:lnTo>
                  <a:lnTo>
                    <a:pt x="43" y="11"/>
                  </a:lnTo>
                  <a:lnTo>
                    <a:pt x="43" y="11"/>
                  </a:lnTo>
                  <a:lnTo>
                    <a:pt x="43" y="11"/>
                  </a:lnTo>
                  <a:lnTo>
                    <a:pt x="43" y="11"/>
                  </a:lnTo>
                  <a:lnTo>
                    <a:pt x="43" y="9"/>
                  </a:lnTo>
                  <a:lnTo>
                    <a:pt x="41" y="7"/>
                  </a:lnTo>
                  <a:lnTo>
                    <a:pt x="40" y="7"/>
                  </a:lnTo>
                  <a:lnTo>
                    <a:pt x="38" y="5"/>
                  </a:lnTo>
                  <a:lnTo>
                    <a:pt x="38" y="7"/>
                  </a:lnTo>
                  <a:lnTo>
                    <a:pt x="36" y="9"/>
                  </a:lnTo>
                  <a:lnTo>
                    <a:pt x="34" y="9"/>
                  </a:lnTo>
                  <a:lnTo>
                    <a:pt x="32" y="9"/>
                  </a:lnTo>
                  <a:lnTo>
                    <a:pt x="31" y="11"/>
                  </a:lnTo>
                  <a:lnTo>
                    <a:pt x="31" y="11"/>
                  </a:lnTo>
                  <a:lnTo>
                    <a:pt x="31" y="11"/>
                  </a:lnTo>
                  <a:lnTo>
                    <a:pt x="31" y="11"/>
                  </a:lnTo>
                  <a:lnTo>
                    <a:pt x="29" y="13"/>
                  </a:lnTo>
                  <a:lnTo>
                    <a:pt x="29" y="13"/>
                  </a:lnTo>
                  <a:lnTo>
                    <a:pt x="27" y="13"/>
                  </a:lnTo>
                  <a:lnTo>
                    <a:pt x="27" y="13"/>
                  </a:lnTo>
                  <a:lnTo>
                    <a:pt x="25" y="13"/>
                  </a:lnTo>
                  <a:lnTo>
                    <a:pt x="23" y="11"/>
                  </a:lnTo>
                  <a:lnTo>
                    <a:pt x="23" y="9"/>
                  </a:lnTo>
                  <a:lnTo>
                    <a:pt x="23" y="7"/>
                  </a:lnTo>
                  <a:lnTo>
                    <a:pt x="23" y="7"/>
                  </a:lnTo>
                  <a:lnTo>
                    <a:pt x="23" y="5"/>
                  </a:lnTo>
                  <a:lnTo>
                    <a:pt x="23" y="5"/>
                  </a:lnTo>
                  <a:lnTo>
                    <a:pt x="23" y="5"/>
                  </a:lnTo>
                  <a:lnTo>
                    <a:pt x="23" y="5"/>
                  </a:lnTo>
                  <a:lnTo>
                    <a:pt x="23" y="5"/>
                  </a:lnTo>
                  <a:lnTo>
                    <a:pt x="23" y="4"/>
                  </a:lnTo>
                  <a:lnTo>
                    <a:pt x="23" y="4"/>
                  </a:lnTo>
                  <a:lnTo>
                    <a:pt x="23" y="2"/>
                  </a:lnTo>
                  <a:lnTo>
                    <a:pt x="23" y="0"/>
                  </a:lnTo>
                  <a:lnTo>
                    <a:pt x="22" y="0"/>
                  </a:lnTo>
                  <a:lnTo>
                    <a:pt x="20" y="0"/>
                  </a:lnTo>
                  <a:lnTo>
                    <a:pt x="20" y="2"/>
                  </a:lnTo>
                  <a:lnTo>
                    <a:pt x="20" y="2"/>
                  </a:lnTo>
                  <a:lnTo>
                    <a:pt x="18" y="4"/>
                  </a:lnTo>
                  <a:lnTo>
                    <a:pt x="16" y="4"/>
                  </a:lnTo>
                  <a:lnTo>
                    <a:pt x="16" y="5"/>
                  </a:lnTo>
                  <a:lnTo>
                    <a:pt x="16" y="7"/>
                  </a:lnTo>
                  <a:lnTo>
                    <a:pt x="16" y="7"/>
                  </a:lnTo>
                  <a:lnTo>
                    <a:pt x="14" y="9"/>
                  </a:lnTo>
                  <a:lnTo>
                    <a:pt x="14" y="9"/>
                  </a:lnTo>
                  <a:lnTo>
                    <a:pt x="14" y="9"/>
                  </a:lnTo>
                  <a:lnTo>
                    <a:pt x="14" y="11"/>
                  </a:lnTo>
                  <a:lnTo>
                    <a:pt x="14" y="11"/>
                  </a:lnTo>
                  <a:lnTo>
                    <a:pt x="12" y="11"/>
                  </a:lnTo>
                  <a:lnTo>
                    <a:pt x="12" y="13"/>
                  </a:lnTo>
                  <a:lnTo>
                    <a:pt x="11" y="14"/>
                  </a:lnTo>
                  <a:lnTo>
                    <a:pt x="11" y="14"/>
                  </a:lnTo>
                  <a:lnTo>
                    <a:pt x="11" y="16"/>
                  </a:lnTo>
                  <a:lnTo>
                    <a:pt x="7" y="18"/>
                  </a:lnTo>
                  <a:lnTo>
                    <a:pt x="7" y="18"/>
                  </a:lnTo>
                  <a:lnTo>
                    <a:pt x="7" y="20"/>
                  </a:lnTo>
                  <a:lnTo>
                    <a:pt x="7" y="20"/>
                  </a:lnTo>
                  <a:lnTo>
                    <a:pt x="7" y="22"/>
                  </a:lnTo>
                  <a:lnTo>
                    <a:pt x="7" y="22"/>
                  </a:lnTo>
                  <a:lnTo>
                    <a:pt x="2" y="29"/>
                  </a:lnTo>
                  <a:lnTo>
                    <a:pt x="0" y="31"/>
                  </a:lnTo>
                  <a:lnTo>
                    <a:pt x="0" y="31"/>
                  </a:lnTo>
                  <a:lnTo>
                    <a:pt x="0" y="33"/>
                  </a:lnTo>
                  <a:lnTo>
                    <a:pt x="0" y="33"/>
                  </a:lnTo>
                  <a:lnTo>
                    <a:pt x="2" y="34"/>
                  </a:lnTo>
                  <a:lnTo>
                    <a:pt x="3" y="36"/>
                  </a:lnTo>
                  <a:lnTo>
                    <a:pt x="5" y="36"/>
                  </a:lnTo>
                  <a:lnTo>
                    <a:pt x="5" y="36"/>
                  </a:lnTo>
                  <a:lnTo>
                    <a:pt x="5" y="38"/>
                  </a:lnTo>
                  <a:lnTo>
                    <a:pt x="3" y="40"/>
                  </a:lnTo>
                  <a:lnTo>
                    <a:pt x="3" y="40"/>
                  </a:lnTo>
                  <a:lnTo>
                    <a:pt x="3" y="42"/>
                  </a:lnTo>
                  <a:lnTo>
                    <a:pt x="3" y="43"/>
                  </a:lnTo>
                  <a:lnTo>
                    <a:pt x="5" y="43"/>
                  </a:lnTo>
                  <a:lnTo>
                    <a:pt x="5" y="43"/>
                  </a:lnTo>
                  <a:lnTo>
                    <a:pt x="5" y="45"/>
                  </a:lnTo>
                  <a:lnTo>
                    <a:pt x="5" y="45"/>
                  </a:lnTo>
                  <a:lnTo>
                    <a:pt x="5" y="45"/>
                  </a:lnTo>
                  <a:lnTo>
                    <a:pt x="3" y="45"/>
                  </a:lnTo>
                  <a:lnTo>
                    <a:pt x="3" y="47"/>
                  </a:lnTo>
                  <a:lnTo>
                    <a:pt x="3" y="47"/>
                  </a:lnTo>
                  <a:lnTo>
                    <a:pt x="3" y="49"/>
                  </a:lnTo>
                  <a:lnTo>
                    <a:pt x="3" y="49"/>
                  </a:lnTo>
                  <a:lnTo>
                    <a:pt x="3" y="49"/>
                  </a:lnTo>
                  <a:lnTo>
                    <a:pt x="3" y="49"/>
                  </a:lnTo>
                  <a:lnTo>
                    <a:pt x="3" y="51"/>
                  </a:lnTo>
                  <a:lnTo>
                    <a:pt x="3" y="51"/>
                  </a:lnTo>
                  <a:lnTo>
                    <a:pt x="3" y="51"/>
                  </a:lnTo>
                  <a:lnTo>
                    <a:pt x="5" y="51"/>
                  </a:lnTo>
                  <a:lnTo>
                    <a:pt x="5" y="52"/>
                  </a:lnTo>
                  <a:lnTo>
                    <a:pt x="5" y="54"/>
                  </a:lnTo>
                  <a:lnTo>
                    <a:pt x="9" y="52"/>
                  </a:lnTo>
                  <a:lnTo>
                    <a:pt x="9" y="52"/>
                  </a:lnTo>
                  <a:lnTo>
                    <a:pt x="9" y="54"/>
                  </a:lnTo>
                  <a:lnTo>
                    <a:pt x="16" y="56"/>
                  </a:lnTo>
                  <a:lnTo>
                    <a:pt x="16" y="56"/>
                  </a:lnTo>
                  <a:lnTo>
                    <a:pt x="16" y="58"/>
                  </a:lnTo>
                  <a:lnTo>
                    <a:pt x="16" y="58"/>
                  </a:lnTo>
                  <a:lnTo>
                    <a:pt x="16" y="60"/>
                  </a:lnTo>
                  <a:lnTo>
                    <a:pt x="14" y="60"/>
                  </a:lnTo>
                  <a:lnTo>
                    <a:pt x="14" y="60"/>
                  </a:lnTo>
                  <a:lnTo>
                    <a:pt x="16" y="63"/>
                  </a:lnTo>
                  <a:lnTo>
                    <a:pt x="16" y="65"/>
                  </a:lnTo>
                  <a:lnTo>
                    <a:pt x="14" y="67"/>
                  </a:lnTo>
                  <a:lnTo>
                    <a:pt x="16" y="69"/>
                  </a:lnTo>
                  <a:lnTo>
                    <a:pt x="16" y="69"/>
                  </a:lnTo>
                  <a:lnTo>
                    <a:pt x="16" y="69"/>
                  </a:lnTo>
                  <a:lnTo>
                    <a:pt x="16" y="69"/>
                  </a:lnTo>
                  <a:lnTo>
                    <a:pt x="18" y="70"/>
                  </a:lnTo>
                  <a:lnTo>
                    <a:pt x="16" y="70"/>
                  </a:lnTo>
                  <a:lnTo>
                    <a:pt x="16" y="70"/>
                  </a:lnTo>
                  <a:lnTo>
                    <a:pt x="16" y="70"/>
                  </a:lnTo>
                  <a:lnTo>
                    <a:pt x="16" y="69"/>
                  </a:lnTo>
                  <a:lnTo>
                    <a:pt x="16" y="69"/>
                  </a:lnTo>
                  <a:lnTo>
                    <a:pt x="14" y="72"/>
                  </a:lnTo>
                  <a:lnTo>
                    <a:pt x="14" y="72"/>
                  </a:lnTo>
                  <a:lnTo>
                    <a:pt x="12" y="72"/>
                  </a:lnTo>
                  <a:lnTo>
                    <a:pt x="9" y="72"/>
                  </a:lnTo>
                  <a:lnTo>
                    <a:pt x="9" y="72"/>
                  </a:lnTo>
                  <a:lnTo>
                    <a:pt x="11" y="74"/>
                  </a:lnTo>
                  <a:lnTo>
                    <a:pt x="11" y="74"/>
                  </a:lnTo>
                  <a:lnTo>
                    <a:pt x="11" y="74"/>
                  </a:lnTo>
                  <a:lnTo>
                    <a:pt x="12" y="74"/>
                  </a:lnTo>
                  <a:lnTo>
                    <a:pt x="12" y="76"/>
                  </a:lnTo>
                  <a:lnTo>
                    <a:pt x="12" y="76"/>
                  </a:lnTo>
                  <a:lnTo>
                    <a:pt x="12" y="78"/>
                  </a:lnTo>
                  <a:lnTo>
                    <a:pt x="11" y="80"/>
                  </a:lnTo>
                  <a:lnTo>
                    <a:pt x="9" y="81"/>
                  </a:lnTo>
                  <a:lnTo>
                    <a:pt x="9" y="81"/>
                  </a:lnTo>
                  <a:lnTo>
                    <a:pt x="9" y="83"/>
                  </a:lnTo>
                  <a:lnTo>
                    <a:pt x="7" y="83"/>
                  </a:lnTo>
                  <a:lnTo>
                    <a:pt x="7" y="83"/>
                  </a:lnTo>
                  <a:lnTo>
                    <a:pt x="5" y="83"/>
                  </a:lnTo>
                  <a:lnTo>
                    <a:pt x="7" y="83"/>
                  </a:lnTo>
                  <a:lnTo>
                    <a:pt x="7" y="85"/>
                  </a:lnTo>
                  <a:lnTo>
                    <a:pt x="7" y="85"/>
                  </a:lnTo>
                  <a:lnTo>
                    <a:pt x="7" y="89"/>
                  </a:lnTo>
                  <a:lnTo>
                    <a:pt x="7" y="89"/>
                  </a:lnTo>
                  <a:lnTo>
                    <a:pt x="9" y="90"/>
                  </a:lnTo>
                  <a:lnTo>
                    <a:pt x="9" y="90"/>
                  </a:lnTo>
                  <a:lnTo>
                    <a:pt x="11" y="90"/>
                  </a:lnTo>
                  <a:lnTo>
                    <a:pt x="11" y="90"/>
                  </a:lnTo>
                  <a:lnTo>
                    <a:pt x="11" y="90"/>
                  </a:lnTo>
                  <a:lnTo>
                    <a:pt x="12" y="92"/>
                  </a:lnTo>
                  <a:lnTo>
                    <a:pt x="12" y="94"/>
                  </a:lnTo>
                  <a:lnTo>
                    <a:pt x="12" y="94"/>
                  </a:lnTo>
                  <a:lnTo>
                    <a:pt x="11" y="98"/>
                  </a:lnTo>
                  <a:lnTo>
                    <a:pt x="9" y="99"/>
                  </a:lnTo>
                  <a:lnTo>
                    <a:pt x="9" y="99"/>
                  </a:lnTo>
                  <a:lnTo>
                    <a:pt x="9" y="101"/>
                  </a:lnTo>
                  <a:lnTo>
                    <a:pt x="9" y="101"/>
                  </a:lnTo>
                  <a:lnTo>
                    <a:pt x="9" y="101"/>
                  </a:lnTo>
                  <a:lnTo>
                    <a:pt x="9" y="101"/>
                  </a:lnTo>
                  <a:lnTo>
                    <a:pt x="9" y="103"/>
                  </a:lnTo>
                  <a:lnTo>
                    <a:pt x="9" y="103"/>
                  </a:lnTo>
                  <a:lnTo>
                    <a:pt x="9" y="108"/>
                  </a:lnTo>
                  <a:lnTo>
                    <a:pt x="9" y="108"/>
                  </a:lnTo>
                  <a:lnTo>
                    <a:pt x="9" y="108"/>
                  </a:lnTo>
                  <a:lnTo>
                    <a:pt x="9" y="110"/>
                  </a:lnTo>
                  <a:lnTo>
                    <a:pt x="9" y="110"/>
                  </a:lnTo>
                  <a:lnTo>
                    <a:pt x="11" y="110"/>
                  </a:lnTo>
                  <a:lnTo>
                    <a:pt x="11" y="110"/>
                  </a:lnTo>
                  <a:lnTo>
                    <a:pt x="11" y="112"/>
                  </a:lnTo>
                  <a:lnTo>
                    <a:pt x="11" y="114"/>
                  </a:lnTo>
                  <a:lnTo>
                    <a:pt x="9" y="114"/>
                  </a:lnTo>
                  <a:lnTo>
                    <a:pt x="9" y="114"/>
                  </a:lnTo>
                  <a:lnTo>
                    <a:pt x="9" y="116"/>
                  </a:lnTo>
                  <a:lnTo>
                    <a:pt x="9" y="116"/>
                  </a:lnTo>
                  <a:lnTo>
                    <a:pt x="11" y="114"/>
                  </a:lnTo>
                  <a:lnTo>
                    <a:pt x="11" y="112"/>
                  </a:lnTo>
                  <a:lnTo>
                    <a:pt x="11" y="110"/>
                  </a:lnTo>
                  <a:lnTo>
                    <a:pt x="11" y="112"/>
                  </a:lnTo>
                  <a:lnTo>
                    <a:pt x="12" y="112"/>
                  </a:lnTo>
                  <a:lnTo>
                    <a:pt x="12" y="114"/>
                  </a:lnTo>
                  <a:lnTo>
                    <a:pt x="12" y="116"/>
                  </a:lnTo>
                  <a:lnTo>
                    <a:pt x="12" y="117"/>
                  </a:lnTo>
                  <a:lnTo>
                    <a:pt x="9" y="117"/>
                  </a:lnTo>
                  <a:lnTo>
                    <a:pt x="9" y="119"/>
                  </a:lnTo>
                  <a:lnTo>
                    <a:pt x="9" y="117"/>
                  </a:lnTo>
                  <a:lnTo>
                    <a:pt x="9" y="117"/>
                  </a:lnTo>
                  <a:lnTo>
                    <a:pt x="9" y="117"/>
                  </a:lnTo>
                  <a:lnTo>
                    <a:pt x="9" y="119"/>
                  </a:lnTo>
                  <a:lnTo>
                    <a:pt x="7" y="119"/>
                  </a:lnTo>
                  <a:lnTo>
                    <a:pt x="7" y="117"/>
                  </a:lnTo>
                  <a:lnTo>
                    <a:pt x="9" y="116"/>
                  </a:lnTo>
                  <a:lnTo>
                    <a:pt x="7" y="114"/>
                  </a:lnTo>
                  <a:lnTo>
                    <a:pt x="9" y="114"/>
                  </a:lnTo>
                  <a:lnTo>
                    <a:pt x="7" y="114"/>
                  </a:lnTo>
                  <a:lnTo>
                    <a:pt x="7" y="116"/>
                  </a:lnTo>
                  <a:lnTo>
                    <a:pt x="5" y="116"/>
                  </a:lnTo>
                  <a:lnTo>
                    <a:pt x="5" y="116"/>
                  </a:lnTo>
                  <a:lnTo>
                    <a:pt x="5" y="117"/>
                  </a:lnTo>
                  <a:lnTo>
                    <a:pt x="7" y="117"/>
                  </a:lnTo>
                  <a:lnTo>
                    <a:pt x="7" y="119"/>
                  </a:lnTo>
                  <a:lnTo>
                    <a:pt x="7" y="119"/>
                  </a:lnTo>
                  <a:lnTo>
                    <a:pt x="7" y="119"/>
                  </a:lnTo>
                  <a:lnTo>
                    <a:pt x="7" y="119"/>
                  </a:lnTo>
                  <a:lnTo>
                    <a:pt x="5" y="121"/>
                  </a:lnTo>
                  <a:lnTo>
                    <a:pt x="7" y="121"/>
                  </a:lnTo>
                  <a:lnTo>
                    <a:pt x="7" y="121"/>
                  </a:lnTo>
                  <a:lnTo>
                    <a:pt x="7" y="123"/>
                  </a:lnTo>
                  <a:lnTo>
                    <a:pt x="7" y="123"/>
                  </a:lnTo>
                  <a:lnTo>
                    <a:pt x="5" y="123"/>
                  </a:lnTo>
                  <a:lnTo>
                    <a:pt x="5" y="123"/>
                  </a:lnTo>
                  <a:lnTo>
                    <a:pt x="5" y="125"/>
                  </a:lnTo>
                  <a:lnTo>
                    <a:pt x="5" y="128"/>
                  </a:lnTo>
                  <a:lnTo>
                    <a:pt x="5" y="130"/>
                  </a:lnTo>
                  <a:lnTo>
                    <a:pt x="3" y="130"/>
                  </a:lnTo>
                  <a:lnTo>
                    <a:pt x="3" y="132"/>
                  </a:lnTo>
                  <a:lnTo>
                    <a:pt x="2" y="132"/>
                  </a:lnTo>
                  <a:lnTo>
                    <a:pt x="2" y="132"/>
                  </a:lnTo>
                  <a:lnTo>
                    <a:pt x="2" y="134"/>
                  </a:lnTo>
                  <a:lnTo>
                    <a:pt x="2" y="134"/>
                  </a:lnTo>
                  <a:lnTo>
                    <a:pt x="5" y="139"/>
                  </a:lnTo>
                  <a:lnTo>
                    <a:pt x="5" y="139"/>
                  </a:lnTo>
                  <a:lnTo>
                    <a:pt x="5" y="137"/>
                  </a:lnTo>
                  <a:lnTo>
                    <a:pt x="7" y="137"/>
                  </a:lnTo>
                  <a:lnTo>
                    <a:pt x="9" y="139"/>
                  </a:lnTo>
                  <a:lnTo>
                    <a:pt x="9" y="139"/>
                  </a:lnTo>
                  <a:lnTo>
                    <a:pt x="9" y="141"/>
                  </a:lnTo>
                  <a:lnTo>
                    <a:pt x="9" y="143"/>
                  </a:lnTo>
                  <a:lnTo>
                    <a:pt x="9" y="143"/>
                  </a:lnTo>
                  <a:lnTo>
                    <a:pt x="7" y="141"/>
                  </a:lnTo>
                  <a:lnTo>
                    <a:pt x="7" y="141"/>
                  </a:lnTo>
                  <a:lnTo>
                    <a:pt x="7" y="143"/>
                  </a:lnTo>
                  <a:lnTo>
                    <a:pt x="7" y="141"/>
                  </a:lnTo>
                  <a:lnTo>
                    <a:pt x="5" y="141"/>
                  </a:lnTo>
                  <a:lnTo>
                    <a:pt x="5" y="141"/>
                  </a:lnTo>
                  <a:lnTo>
                    <a:pt x="5" y="143"/>
                  </a:lnTo>
                  <a:lnTo>
                    <a:pt x="7" y="145"/>
                  </a:lnTo>
                  <a:lnTo>
                    <a:pt x="9" y="146"/>
                  </a:lnTo>
                  <a:lnTo>
                    <a:pt x="11" y="146"/>
                  </a:lnTo>
                  <a:lnTo>
                    <a:pt x="11" y="148"/>
                  </a:lnTo>
                  <a:lnTo>
                    <a:pt x="11" y="154"/>
                  </a:lnTo>
                  <a:lnTo>
                    <a:pt x="9" y="154"/>
                  </a:lnTo>
                  <a:lnTo>
                    <a:pt x="9" y="154"/>
                  </a:lnTo>
                  <a:lnTo>
                    <a:pt x="7" y="154"/>
                  </a:lnTo>
                  <a:lnTo>
                    <a:pt x="7" y="154"/>
                  </a:lnTo>
                  <a:lnTo>
                    <a:pt x="7" y="154"/>
                  </a:lnTo>
                  <a:lnTo>
                    <a:pt x="7" y="152"/>
                  </a:lnTo>
                  <a:lnTo>
                    <a:pt x="5" y="150"/>
                  </a:lnTo>
                  <a:lnTo>
                    <a:pt x="5" y="150"/>
                  </a:lnTo>
                  <a:lnTo>
                    <a:pt x="3" y="148"/>
                  </a:lnTo>
                  <a:lnTo>
                    <a:pt x="3" y="148"/>
                  </a:lnTo>
                  <a:lnTo>
                    <a:pt x="2" y="148"/>
                  </a:lnTo>
                  <a:lnTo>
                    <a:pt x="2" y="148"/>
                  </a:lnTo>
                  <a:lnTo>
                    <a:pt x="2" y="148"/>
                  </a:lnTo>
                  <a:lnTo>
                    <a:pt x="2" y="148"/>
                  </a:lnTo>
                  <a:lnTo>
                    <a:pt x="2" y="148"/>
                  </a:lnTo>
                  <a:lnTo>
                    <a:pt x="2" y="148"/>
                  </a:lnTo>
                  <a:lnTo>
                    <a:pt x="2" y="150"/>
                  </a:lnTo>
                  <a:lnTo>
                    <a:pt x="3" y="152"/>
                  </a:lnTo>
                  <a:lnTo>
                    <a:pt x="3" y="152"/>
                  </a:lnTo>
                  <a:lnTo>
                    <a:pt x="5" y="155"/>
                  </a:lnTo>
                  <a:lnTo>
                    <a:pt x="5" y="155"/>
                  </a:lnTo>
                  <a:lnTo>
                    <a:pt x="5" y="157"/>
                  </a:lnTo>
                  <a:lnTo>
                    <a:pt x="11" y="163"/>
                  </a:lnTo>
                  <a:lnTo>
                    <a:pt x="12" y="163"/>
                  </a:lnTo>
                  <a:lnTo>
                    <a:pt x="14" y="164"/>
                  </a:lnTo>
                  <a:lnTo>
                    <a:pt x="16" y="166"/>
                  </a:lnTo>
                  <a:lnTo>
                    <a:pt x="20" y="168"/>
                  </a:lnTo>
                  <a:lnTo>
                    <a:pt x="22" y="168"/>
                  </a:lnTo>
                  <a:lnTo>
                    <a:pt x="23" y="168"/>
                  </a:lnTo>
                  <a:lnTo>
                    <a:pt x="23" y="168"/>
                  </a:lnTo>
                  <a:lnTo>
                    <a:pt x="23" y="170"/>
                  </a:lnTo>
                  <a:lnTo>
                    <a:pt x="23" y="170"/>
                  </a:lnTo>
                  <a:lnTo>
                    <a:pt x="23" y="170"/>
                  </a:lnTo>
                  <a:lnTo>
                    <a:pt x="25" y="172"/>
                  </a:lnTo>
                  <a:lnTo>
                    <a:pt x="25" y="172"/>
                  </a:lnTo>
                  <a:lnTo>
                    <a:pt x="25" y="172"/>
                  </a:lnTo>
                  <a:lnTo>
                    <a:pt x="25" y="172"/>
                  </a:lnTo>
                  <a:lnTo>
                    <a:pt x="25" y="172"/>
                  </a:lnTo>
                  <a:lnTo>
                    <a:pt x="25" y="172"/>
                  </a:lnTo>
                  <a:lnTo>
                    <a:pt x="25" y="172"/>
                  </a:lnTo>
                  <a:lnTo>
                    <a:pt x="27" y="172"/>
                  </a:lnTo>
                  <a:lnTo>
                    <a:pt x="27" y="172"/>
                  </a:lnTo>
                  <a:lnTo>
                    <a:pt x="27" y="172"/>
                  </a:lnTo>
                  <a:lnTo>
                    <a:pt x="27" y="173"/>
                  </a:lnTo>
                  <a:lnTo>
                    <a:pt x="29" y="173"/>
                  </a:lnTo>
                  <a:lnTo>
                    <a:pt x="29" y="173"/>
                  </a:lnTo>
                  <a:lnTo>
                    <a:pt x="31" y="173"/>
                  </a:lnTo>
                  <a:lnTo>
                    <a:pt x="31" y="175"/>
                  </a:lnTo>
                  <a:lnTo>
                    <a:pt x="32" y="179"/>
                  </a:lnTo>
                  <a:lnTo>
                    <a:pt x="34" y="181"/>
                  </a:lnTo>
                  <a:lnTo>
                    <a:pt x="32" y="181"/>
                  </a:lnTo>
                  <a:lnTo>
                    <a:pt x="32" y="181"/>
                  </a:lnTo>
                  <a:lnTo>
                    <a:pt x="32" y="182"/>
                  </a:lnTo>
                  <a:lnTo>
                    <a:pt x="32" y="182"/>
                  </a:lnTo>
                  <a:lnTo>
                    <a:pt x="32" y="182"/>
                  </a:lnTo>
                  <a:lnTo>
                    <a:pt x="32" y="182"/>
                  </a:lnTo>
                  <a:lnTo>
                    <a:pt x="34" y="182"/>
                  </a:lnTo>
                  <a:lnTo>
                    <a:pt x="34" y="182"/>
                  </a:lnTo>
                  <a:lnTo>
                    <a:pt x="34" y="182"/>
                  </a:lnTo>
                  <a:lnTo>
                    <a:pt x="34" y="184"/>
                  </a:lnTo>
                  <a:lnTo>
                    <a:pt x="34" y="184"/>
                  </a:lnTo>
                  <a:lnTo>
                    <a:pt x="34" y="184"/>
                  </a:lnTo>
                  <a:lnTo>
                    <a:pt x="36" y="184"/>
                  </a:lnTo>
                  <a:lnTo>
                    <a:pt x="36" y="184"/>
                  </a:lnTo>
                  <a:lnTo>
                    <a:pt x="38" y="184"/>
                  </a:lnTo>
                  <a:lnTo>
                    <a:pt x="38" y="186"/>
                  </a:lnTo>
                  <a:lnTo>
                    <a:pt x="38" y="186"/>
                  </a:lnTo>
                  <a:lnTo>
                    <a:pt x="36" y="190"/>
                  </a:lnTo>
                  <a:lnTo>
                    <a:pt x="36" y="191"/>
                  </a:lnTo>
                  <a:lnTo>
                    <a:pt x="36" y="191"/>
                  </a:lnTo>
                  <a:lnTo>
                    <a:pt x="36" y="191"/>
                  </a:lnTo>
                  <a:lnTo>
                    <a:pt x="36" y="195"/>
                  </a:lnTo>
                  <a:lnTo>
                    <a:pt x="36" y="195"/>
                  </a:lnTo>
                  <a:lnTo>
                    <a:pt x="36" y="197"/>
                  </a:lnTo>
                  <a:lnTo>
                    <a:pt x="36" y="197"/>
                  </a:lnTo>
                  <a:lnTo>
                    <a:pt x="36" y="195"/>
                  </a:lnTo>
                  <a:lnTo>
                    <a:pt x="36" y="195"/>
                  </a:lnTo>
                  <a:lnTo>
                    <a:pt x="36" y="195"/>
                  </a:lnTo>
                  <a:lnTo>
                    <a:pt x="38" y="195"/>
                  </a:lnTo>
                  <a:lnTo>
                    <a:pt x="40" y="195"/>
                  </a:lnTo>
                  <a:lnTo>
                    <a:pt x="41" y="197"/>
                  </a:lnTo>
                  <a:lnTo>
                    <a:pt x="43" y="197"/>
                  </a:lnTo>
                  <a:lnTo>
                    <a:pt x="45" y="199"/>
                  </a:lnTo>
                  <a:lnTo>
                    <a:pt x="45" y="199"/>
                  </a:lnTo>
                  <a:lnTo>
                    <a:pt x="47" y="199"/>
                  </a:lnTo>
                  <a:lnTo>
                    <a:pt x="47" y="199"/>
                  </a:lnTo>
                  <a:lnTo>
                    <a:pt x="47" y="199"/>
                  </a:lnTo>
                  <a:lnTo>
                    <a:pt x="47" y="199"/>
                  </a:lnTo>
                  <a:lnTo>
                    <a:pt x="47" y="197"/>
                  </a:lnTo>
                  <a:lnTo>
                    <a:pt x="47" y="197"/>
                  </a:lnTo>
                  <a:lnTo>
                    <a:pt x="49" y="197"/>
                  </a:lnTo>
                  <a:lnTo>
                    <a:pt x="49" y="197"/>
                  </a:lnTo>
                  <a:lnTo>
                    <a:pt x="49" y="199"/>
                  </a:lnTo>
                  <a:lnTo>
                    <a:pt x="49" y="197"/>
                  </a:lnTo>
                  <a:lnTo>
                    <a:pt x="50" y="195"/>
                  </a:lnTo>
                  <a:lnTo>
                    <a:pt x="50" y="195"/>
                  </a:lnTo>
                  <a:lnTo>
                    <a:pt x="50" y="195"/>
                  </a:lnTo>
                  <a:lnTo>
                    <a:pt x="52" y="193"/>
                  </a:lnTo>
                  <a:lnTo>
                    <a:pt x="50" y="193"/>
                  </a:lnTo>
                  <a:lnTo>
                    <a:pt x="50" y="193"/>
                  </a:lnTo>
                  <a:lnTo>
                    <a:pt x="50" y="191"/>
                  </a:lnTo>
                  <a:lnTo>
                    <a:pt x="50" y="191"/>
                  </a:lnTo>
                  <a:lnTo>
                    <a:pt x="50" y="191"/>
                  </a:lnTo>
                  <a:lnTo>
                    <a:pt x="50" y="191"/>
                  </a:lnTo>
                  <a:lnTo>
                    <a:pt x="50" y="191"/>
                  </a:lnTo>
                  <a:lnTo>
                    <a:pt x="50" y="190"/>
                  </a:lnTo>
                  <a:lnTo>
                    <a:pt x="50" y="190"/>
                  </a:lnTo>
                  <a:lnTo>
                    <a:pt x="50" y="190"/>
                  </a:lnTo>
                  <a:lnTo>
                    <a:pt x="50" y="190"/>
                  </a:lnTo>
                  <a:lnTo>
                    <a:pt x="50" y="190"/>
                  </a:lnTo>
                  <a:lnTo>
                    <a:pt x="50" y="188"/>
                  </a:lnTo>
                  <a:lnTo>
                    <a:pt x="50" y="188"/>
                  </a:lnTo>
                  <a:lnTo>
                    <a:pt x="52" y="188"/>
                  </a:lnTo>
                  <a:lnTo>
                    <a:pt x="52" y="188"/>
                  </a:lnTo>
                  <a:lnTo>
                    <a:pt x="54" y="190"/>
                  </a:lnTo>
                  <a:lnTo>
                    <a:pt x="54" y="190"/>
                  </a:lnTo>
                  <a:lnTo>
                    <a:pt x="56" y="190"/>
                  </a:lnTo>
                  <a:lnTo>
                    <a:pt x="56" y="190"/>
                  </a:lnTo>
                  <a:lnTo>
                    <a:pt x="56" y="188"/>
                  </a:lnTo>
                  <a:lnTo>
                    <a:pt x="56" y="186"/>
                  </a:lnTo>
                  <a:lnTo>
                    <a:pt x="54" y="182"/>
                  </a:lnTo>
                  <a:lnTo>
                    <a:pt x="52" y="182"/>
                  </a:lnTo>
                  <a:lnTo>
                    <a:pt x="52" y="181"/>
                  </a:lnTo>
                  <a:lnTo>
                    <a:pt x="52" y="177"/>
                  </a:lnTo>
                  <a:lnTo>
                    <a:pt x="52" y="177"/>
                  </a:lnTo>
                  <a:lnTo>
                    <a:pt x="52" y="177"/>
                  </a:lnTo>
                  <a:lnTo>
                    <a:pt x="54" y="177"/>
                  </a:lnTo>
                  <a:lnTo>
                    <a:pt x="56" y="177"/>
                  </a:lnTo>
                  <a:lnTo>
                    <a:pt x="56" y="175"/>
                  </a:lnTo>
                  <a:lnTo>
                    <a:pt x="56" y="173"/>
                  </a:lnTo>
                  <a:lnTo>
                    <a:pt x="56" y="173"/>
                  </a:lnTo>
                  <a:lnTo>
                    <a:pt x="58" y="172"/>
                  </a:lnTo>
                  <a:lnTo>
                    <a:pt x="58" y="172"/>
                  </a:lnTo>
                  <a:lnTo>
                    <a:pt x="59" y="172"/>
                  </a:lnTo>
                  <a:lnTo>
                    <a:pt x="61" y="172"/>
                  </a:lnTo>
                  <a:lnTo>
                    <a:pt x="61" y="172"/>
                  </a:lnTo>
                  <a:lnTo>
                    <a:pt x="65" y="172"/>
                  </a:lnTo>
                  <a:lnTo>
                    <a:pt x="65" y="172"/>
                  </a:lnTo>
                  <a:lnTo>
                    <a:pt x="67" y="170"/>
                  </a:lnTo>
                  <a:lnTo>
                    <a:pt x="68" y="170"/>
                  </a:lnTo>
                  <a:lnTo>
                    <a:pt x="68" y="170"/>
                  </a:lnTo>
                  <a:lnTo>
                    <a:pt x="68" y="170"/>
                  </a:lnTo>
                  <a:lnTo>
                    <a:pt x="70" y="168"/>
                  </a:lnTo>
                  <a:lnTo>
                    <a:pt x="70" y="166"/>
                  </a:lnTo>
                  <a:lnTo>
                    <a:pt x="70" y="166"/>
                  </a:lnTo>
                  <a:lnTo>
                    <a:pt x="70" y="166"/>
                  </a:lnTo>
                  <a:lnTo>
                    <a:pt x="70" y="164"/>
                  </a:lnTo>
                  <a:lnTo>
                    <a:pt x="70" y="164"/>
                  </a:lnTo>
                  <a:lnTo>
                    <a:pt x="70" y="164"/>
                  </a:lnTo>
                  <a:lnTo>
                    <a:pt x="70" y="164"/>
                  </a:lnTo>
                  <a:lnTo>
                    <a:pt x="70" y="163"/>
                  </a:lnTo>
                  <a:lnTo>
                    <a:pt x="72" y="163"/>
                  </a:lnTo>
                  <a:lnTo>
                    <a:pt x="72" y="161"/>
                  </a:lnTo>
                  <a:lnTo>
                    <a:pt x="72" y="159"/>
                  </a:lnTo>
                  <a:lnTo>
                    <a:pt x="72" y="157"/>
                  </a:lnTo>
                  <a:lnTo>
                    <a:pt x="72" y="157"/>
                  </a:lnTo>
                  <a:lnTo>
                    <a:pt x="72" y="157"/>
                  </a:lnTo>
                  <a:lnTo>
                    <a:pt x="72" y="157"/>
                  </a:lnTo>
                  <a:lnTo>
                    <a:pt x="74" y="155"/>
                  </a:lnTo>
                  <a:lnTo>
                    <a:pt x="74" y="155"/>
                  </a:lnTo>
                  <a:lnTo>
                    <a:pt x="74" y="154"/>
                  </a:lnTo>
                  <a:lnTo>
                    <a:pt x="74" y="154"/>
                  </a:lnTo>
                  <a:lnTo>
                    <a:pt x="76" y="152"/>
                  </a:lnTo>
                  <a:lnTo>
                    <a:pt x="76" y="152"/>
                  </a:lnTo>
                  <a:lnTo>
                    <a:pt x="76" y="150"/>
                  </a:lnTo>
                  <a:lnTo>
                    <a:pt x="76" y="148"/>
                  </a:lnTo>
                  <a:lnTo>
                    <a:pt x="76" y="148"/>
                  </a:lnTo>
                  <a:lnTo>
                    <a:pt x="76" y="148"/>
                  </a:lnTo>
                  <a:lnTo>
                    <a:pt x="76" y="148"/>
                  </a:lnTo>
                  <a:lnTo>
                    <a:pt x="78" y="148"/>
                  </a:lnTo>
                  <a:lnTo>
                    <a:pt x="78" y="146"/>
                  </a:lnTo>
                  <a:lnTo>
                    <a:pt x="78" y="146"/>
                  </a:lnTo>
                  <a:lnTo>
                    <a:pt x="78" y="146"/>
                  </a:lnTo>
                  <a:lnTo>
                    <a:pt x="79" y="145"/>
                  </a:lnTo>
                  <a:lnTo>
                    <a:pt x="79" y="145"/>
                  </a:lnTo>
                  <a:lnTo>
                    <a:pt x="81" y="146"/>
                  </a:lnTo>
                  <a:lnTo>
                    <a:pt x="83" y="146"/>
                  </a:lnTo>
                  <a:lnTo>
                    <a:pt x="83" y="145"/>
                  </a:lnTo>
                  <a:lnTo>
                    <a:pt x="83" y="145"/>
                  </a:lnTo>
                  <a:lnTo>
                    <a:pt x="85" y="145"/>
                  </a:lnTo>
                  <a:lnTo>
                    <a:pt x="85" y="145"/>
                  </a:lnTo>
                  <a:lnTo>
                    <a:pt x="85" y="143"/>
                  </a:lnTo>
                  <a:lnTo>
                    <a:pt x="85" y="143"/>
                  </a:lnTo>
                  <a:lnTo>
                    <a:pt x="85" y="143"/>
                  </a:lnTo>
                  <a:lnTo>
                    <a:pt x="85" y="141"/>
                  </a:lnTo>
                  <a:lnTo>
                    <a:pt x="87" y="141"/>
                  </a:lnTo>
                  <a:lnTo>
                    <a:pt x="87" y="141"/>
                  </a:lnTo>
                  <a:lnTo>
                    <a:pt x="87" y="141"/>
                  </a:lnTo>
                  <a:lnTo>
                    <a:pt x="87" y="141"/>
                  </a:lnTo>
                  <a:lnTo>
                    <a:pt x="88" y="139"/>
                  </a:lnTo>
                  <a:lnTo>
                    <a:pt x="88" y="139"/>
                  </a:lnTo>
                  <a:lnTo>
                    <a:pt x="88" y="139"/>
                  </a:lnTo>
                  <a:lnTo>
                    <a:pt x="88" y="137"/>
                  </a:lnTo>
                  <a:lnTo>
                    <a:pt x="88" y="136"/>
                  </a:lnTo>
                  <a:lnTo>
                    <a:pt x="88" y="134"/>
                  </a:lnTo>
                  <a:lnTo>
                    <a:pt x="88" y="13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590" name="Group 589"/>
          <p:cNvGrpSpPr/>
          <p:nvPr/>
        </p:nvGrpSpPr>
        <p:grpSpPr>
          <a:xfrm>
            <a:off x="6939145" y="1347312"/>
            <a:ext cx="1990825" cy="1436069"/>
            <a:chOff x="5349239" y="680084"/>
            <a:chExt cx="6962949" cy="5022678"/>
          </a:xfrm>
        </p:grpSpPr>
        <p:sp>
          <p:nvSpPr>
            <p:cNvPr id="557" name="Freeform 5"/>
            <p:cNvSpPr>
              <a:spLocks noEditPoints="1"/>
            </p:cNvSpPr>
            <p:nvPr/>
          </p:nvSpPr>
          <p:spPr bwMode="auto">
            <a:xfrm>
              <a:off x="8952599" y="3446950"/>
              <a:ext cx="476406" cy="993646"/>
            </a:xfrm>
            <a:custGeom>
              <a:avLst/>
              <a:gdLst>
                <a:gd name="T0" fmla="*/ 248 w 385"/>
                <a:gd name="T1" fmla="*/ 694 h 803"/>
                <a:gd name="T2" fmla="*/ 253 w 385"/>
                <a:gd name="T3" fmla="*/ 701 h 803"/>
                <a:gd name="T4" fmla="*/ 262 w 385"/>
                <a:gd name="T5" fmla="*/ 708 h 803"/>
                <a:gd name="T6" fmla="*/ 305 w 385"/>
                <a:gd name="T7" fmla="*/ 112 h 803"/>
                <a:gd name="T8" fmla="*/ 215 w 385"/>
                <a:gd name="T9" fmla="*/ 751 h 803"/>
                <a:gd name="T10" fmla="*/ 288 w 385"/>
                <a:gd name="T11" fmla="*/ 121 h 803"/>
                <a:gd name="T12" fmla="*/ 253 w 385"/>
                <a:gd name="T13" fmla="*/ 140 h 803"/>
                <a:gd name="T14" fmla="*/ 283 w 385"/>
                <a:gd name="T15" fmla="*/ 133 h 803"/>
                <a:gd name="T16" fmla="*/ 380 w 385"/>
                <a:gd name="T17" fmla="*/ 580 h 803"/>
                <a:gd name="T18" fmla="*/ 376 w 385"/>
                <a:gd name="T19" fmla="*/ 552 h 803"/>
                <a:gd name="T20" fmla="*/ 371 w 385"/>
                <a:gd name="T21" fmla="*/ 533 h 803"/>
                <a:gd name="T22" fmla="*/ 371 w 385"/>
                <a:gd name="T23" fmla="*/ 500 h 803"/>
                <a:gd name="T24" fmla="*/ 357 w 385"/>
                <a:gd name="T25" fmla="*/ 448 h 803"/>
                <a:gd name="T26" fmla="*/ 328 w 385"/>
                <a:gd name="T27" fmla="*/ 415 h 803"/>
                <a:gd name="T28" fmla="*/ 319 w 385"/>
                <a:gd name="T29" fmla="*/ 396 h 803"/>
                <a:gd name="T30" fmla="*/ 291 w 385"/>
                <a:gd name="T31" fmla="*/ 379 h 803"/>
                <a:gd name="T32" fmla="*/ 236 w 385"/>
                <a:gd name="T33" fmla="*/ 327 h 803"/>
                <a:gd name="T34" fmla="*/ 222 w 385"/>
                <a:gd name="T35" fmla="*/ 294 h 803"/>
                <a:gd name="T36" fmla="*/ 187 w 385"/>
                <a:gd name="T37" fmla="*/ 251 h 803"/>
                <a:gd name="T38" fmla="*/ 194 w 385"/>
                <a:gd name="T39" fmla="*/ 211 h 803"/>
                <a:gd name="T40" fmla="*/ 224 w 385"/>
                <a:gd name="T41" fmla="*/ 176 h 803"/>
                <a:gd name="T42" fmla="*/ 231 w 385"/>
                <a:gd name="T43" fmla="*/ 159 h 803"/>
                <a:gd name="T44" fmla="*/ 239 w 385"/>
                <a:gd name="T45" fmla="*/ 135 h 803"/>
                <a:gd name="T46" fmla="*/ 248 w 385"/>
                <a:gd name="T47" fmla="*/ 133 h 803"/>
                <a:gd name="T48" fmla="*/ 265 w 385"/>
                <a:gd name="T49" fmla="*/ 135 h 803"/>
                <a:gd name="T50" fmla="*/ 283 w 385"/>
                <a:gd name="T51" fmla="*/ 114 h 803"/>
                <a:gd name="T52" fmla="*/ 298 w 385"/>
                <a:gd name="T53" fmla="*/ 105 h 803"/>
                <a:gd name="T54" fmla="*/ 269 w 385"/>
                <a:gd name="T55" fmla="*/ 93 h 803"/>
                <a:gd name="T56" fmla="*/ 231 w 385"/>
                <a:gd name="T57" fmla="*/ 52 h 803"/>
                <a:gd name="T58" fmla="*/ 196 w 385"/>
                <a:gd name="T59" fmla="*/ 24 h 803"/>
                <a:gd name="T60" fmla="*/ 151 w 385"/>
                <a:gd name="T61" fmla="*/ 10 h 803"/>
                <a:gd name="T62" fmla="*/ 99 w 385"/>
                <a:gd name="T63" fmla="*/ 45 h 803"/>
                <a:gd name="T64" fmla="*/ 49 w 385"/>
                <a:gd name="T65" fmla="*/ 52 h 803"/>
                <a:gd name="T66" fmla="*/ 2 w 385"/>
                <a:gd name="T67" fmla="*/ 57 h 803"/>
                <a:gd name="T68" fmla="*/ 40 w 385"/>
                <a:gd name="T69" fmla="*/ 109 h 803"/>
                <a:gd name="T70" fmla="*/ 71 w 385"/>
                <a:gd name="T71" fmla="*/ 145 h 803"/>
                <a:gd name="T72" fmla="*/ 116 w 385"/>
                <a:gd name="T73" fmla="*/ 140 h 803"/>
                <a:gd name="T74" fmla="*/ 149 w 385"/>
                <a:gd name="T75" fmla="*/ 187 h 803"/>
                <a:gd name="T76" fmla="*/ 99 w 385"/>
                <a:gd name="T77" fmla="*/ 206 h 803"/>
                <a:gd name="T78" fmla="*/ 125 w 385"/>
                <a:gd name="T79" fmla="*/ 247 h 803"/>
                <a:gd name="T80" fmla="*/ 170 w 385"/>
                <a:gd name="T81" fmla="*/ 289 h 803"/>
                <a:gd name="T82" fmla="*/ 220 w 385"/>
                <a:gd name="T83" fmla="*/ 341 h 803"/>
                <a:gd name="T84" fmla="*/ 253 w 385"/>
                <a:gd name="T85" fmla="*/ 389 h 803"/>
                <a:gd name="T86" fmla="*/ 276 w 385"/>
                <a:gd name="T87" fmla="*/ 434 h 803"/>
                <a:gd name="T88" fmla="*/ 283 w 385"/>
                <a:gd name="T89" fmla="*/ 474 h 803"/>
                <a:gd name="T90" fmla="*/ 281 w 385"/>
                <a:gd name="T91" fmla="*/ 528 h 803"/>
                <a:gd name="T92" fmla="*/ 243 w 385"/>
                <a:gd name="T93" fmla="*/ 618 h 803"/>
                <a:gd name="T94" fmla="*/ 194 w 385"/>
                <a:gd name="T95" fmla="*/ 644 h 803"/>
                <a:gd name="T96" fmla="*/ 191 w 385"/>
                <a:gd name="T97" fmla="*/ 675 h 803"/>
                <a:gd name="T98" fmla="*/ 127 w 385"/>
                <a:gd name="T99" fmla="*/ 706 h 803"/>
                <a:gd name="T100" fmla="*/ 144 w 385"/>
                <a:gd name="T101" fmla="*/ 751 h 803"/>
                <a:gd name="T102" fmla="*/ 170 w 385"/>
                <a:gd name="T103" fmla="*/ 788 h 803"/>
                <a:gd name="T104" fmla="*/ 224 w 385"/>
                <a:gd name="T105" fmla="*/ 729 h 803"/>
                <a:gd name="T106" fmla="*/ 239 w 385"/>
                <a:gd name="T107" fmla="*/ 729 h 803"/>
                <a:gd name="T108" fmla="*/ 236 w 385"/>
                <a:gd name="T109" fmla="*/ 703 h 803"/>
                <a:gd name="T110" fmla="*/ 255 w 385"/>
                <a:gd name="T111" fmla="*/ 701 h 803"/>
                <a:gd name="T112" fmla="*/ 265 w 385"/>
                <a:gd name="T113" fmla="*/ 701 h 803"/>
                <a:gd name="T114" fmla="*/ 328 w 385"/>
                <a:gd name="T115" fmla="*/ 673 h 803"/>
                <a:gd name="T116" fmla="*/ 371 w 385"/>
                <a:gd name="T117" fmla="*/ 642 h 803"/>
                <a:gd name="T118" fmla="*/ 373 w 385"/>
                <a:gd name="T119" fmla="*/ 613 h 803"/>
                <a:gd name="T120" fmla="*/ 376 w 385"/>
                <a:gd name="T121" fmla="*/ 597 h 803"/>
                <a:gd name="T122" fmla="*/ 383 w 385"/>
                <a:gd name="T123" fmla="*/ 590 h 803"/>
                <a:gd name="T124" fmla="*/ 274 w 385"/>
                <a:gd name="T125" fmla="*/ 138 h 8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5" h="803">
                  <a:moveTo>
                    <a:pt x="248" y="696"/>
                  </a:moveTo>
                  <a:lnTo>
                    <a:pt x="248" y="696"/>
                  </a:lnTo>
                  <a:lnTo>
                    <a:pt x="248" y="699"/>
                  </a:lnTo>
                  <a:lnTo>
                    <a:pt x="248" y="699"/>
                  </a:lnTo>
                  <a:lnTo>
                    <a:pt x="248" y="699"/>
                  </a:lnTo>
                  <a:lnTo>
                    <a:pt x="250" y="699"/>
                  </a:lnTo>
                  <a:lnTo>
                    <a:pt x="250" y="699"/>
                  </a:lnTo>
                  <a:lnTo>
                    <a:pt x="250" y="699"/>
                  </a:lnTo>
                  <a:lnTo>
                    <a:pt x="250" y="701"/>
                  </a:lnTo>
                  <a:lnTo>
                    <a:pt x="250" y="699"/>
                  </a:lnTo>
                  <a:lnTo>
                    <a:pt x="250" y="699"/>
                  </a:lnTo>
                  <a:lnTo>
                    <a:pt x="250" y="699"/>
                  </a:lnTo>
                  <a:lnTo>
                    <a:pt x="250" y="696"/>
                  </a:lnTo>
                  <a:lnTo>
                    <a:pt x="250" y="696"/>
                  </a:lnTo>
                  <a:lnTo>
                    <a:pt x="250" y="699"/>
                  </a:lnTo>
                  <a:lnTo>
                    <a:pt x="253" y="699"/>
                  </a:lnTo>
                  <a:lnTo>
                    <a:pt x="253" y="699"/>
                  </a:lnTo>
                  <a:lnTo>
                    <a:pt x="253" y="699"/>
                  </a:lnTo>
                  <a:lnTo>
                    <a:pt x="253" y="699"/>
                  </a:lnTo>
                  <a:lnTo>
                    <a:pt x="253" y="696"/>
                  </a:lnTo>
                  <a:lnTo>
                    <a:pt x="253" y="696"/>
                  </a:lnTo>
                  <a:lnTo>
                    <a:pt x="253" y="696"/>
                  </a:lnTo>
                  <a:lnTo>
                    <a:pt x="253" y="696"/>
                  </a:lnTo>
                  <a:lnTo>
                    <a:pt x="253" y="696"/>
                  </a:lnTo>
                  <a:lnTo>
                    <a:pt x="253" y="696"/>
                  </a:lnTo>
                  <a:lnTo>
                    <a:pt x="253" y="696"/>
                  </a:lnTo>
                  <a:lnTo>
                    <a:pt x="253" y="696"/>
                  </a:lnTo>
                  <a:lnTo>
                    <a:pt x="253" y="696"/>
                  </a:lnTo>
                  <a:lnTo>
                    <a:pt x="253" y="694"/>
                  </a:lnTo>
                  <a:lnTo>
                    <a:pt x="250" y="694"/>
                  </a:lnTo>
                  <a:lnTo>
                    <a:pt x="250" y="694"/>
                  </a:lnTo>
                  <a:lnTo>
                    <a:pt x="250" y="694"/>
                  </a:lnTo>
                  <a:lnTo>
                    <a:pt x="248" y="694"/>
                  </a:lnTo>
                  <a:lnTo>
                    <a:pt x="248" y="694"/>
                  </a:lnTo>
                  <a:lnTo>
                    <a:pt x="248" y="694"/>
                  </a:lnTo>
                  <a:lnTo>
                    <a:pt x="250" y="694"/>
                  </a:lnTo>
                  <a:lnTo>
                    <a:pt x="250" y="696"/>
                  </a:lnTo>
                  <a:lnTo>
                    <a:pt x="250" y="696"/>
                  </a:lnTo>
                  <a:lnTo>
                    <a:pt x="248" y="696"/>
                  </a:lnTo>
                  <a:close/>
                  <a:moveTo>
                    <a:pt x="248" y="703"/>
                  </a:moveTo>
                  <a:lnTo>
                    <a:pt x="248" y="703"/>
                  </a:lnTo>
                  <a:lnTo>
                    <a:pt x="248" y="703"/>
                  </a:lnTo>
                  <a:lnTo>
                    <a:pt x="248" y="703"/>
                  </a:lnTo>
                  <a:lnTo>
                    <a:pt x="246" y="703"/>
                  </a:lnTo>
                  <a:lnTo>
                    <a:pt x="248" y="703"/>
                  </a:lnTo>
                  <a:lnTo>
                    <a:pt x="248" y="703"/>
                  </a:lnTo>
                  <a:lnTo>
                    <a:pt x="248" y="703"/>
                  </a:lnTo>
                  <a:lnTo>
                    <a:pt x="250" y="703"/>
                  </a:lnTo>
                  <a:lnTo>
                    <a:pt x="250" y="703"/>
                  </a:lnTo>
                  <a:lnTo>
                    <a:pt x="248" y="701"/>
                  </a:lnTo>
                  <a:lnTo>
                    <a:pt x="248" y="701"/>
                  </a:lnTo>
                  <a:lnTo>
                    <a:pt x="248" y="701"/>
                  </a:lnTo>
                  <a:lnTo>
                    <a:pt x="248" y="701"/>
                  </a:lnTo>
                  <a:lnTo>
                    <a:pt x="248" y="701"/>
                  </a:lnTo>
                  <a:lnTo>
                    <a:pt x="250" y="701"/>
                  </a:lnTo>
                  <a:lnTo>
                    <a:pt x="250" y="699"/>
                  </a:lnTo>
                  <a:lnTo>
                    <a:pt x="248" y="699"/>
                  </a:lnTo>
                  <a:lnTo>
                    <a:pt x="248" y="699"/>
                  </a:lnTo>
                  <a:lnTo>
                    <a:pt x="248" y="699"/>
                  </a:lnTo>
                  <a:lnTo>
                    <a:pt x="248" y="699"/>
                  </a:lnTo>
                  <a:lnTo>
                    <a:pt x="248" y="696"/>
                  </a:lnTo>
                  <a:lnTo>
                    <a:pt x="248" y="696"/>
                  </a:lnTo>
                  <a:lnTo>
                    <a:pt x="248" y="696"/>
                  </a:lnTo>
                  <a:lnTo>
                    <a:pt x="248" y="696"/>
                  </a:lnTo>
                  <a:lnTo>
                    <a:pt x="248" y="694"/>
                  </a:lnTo>
                  <a:lnTo>
                    <a:pt x="248" y="694"/>
                  </a:lnTo>
                  <a:lnTo>
                    <a:pt x="246" y="694"/>
                  </a:lnTo>
                  <a:lnTo>
                    <a:pt x="246" y="694"/>
                  </a:lnTo>
                  <a:lnTo>
                    <a:pt x="246" y="694"/>
                  </a:lnTo>
                  <a:lnTo>
                    <a:pt x="246" y="691"/>
                  </a:lnTo>
                  <a:lnTo>
                    <a:pt x="243" y="691"/>
                  </a:lnTo>
                  <a:lnTo>
                    <a:pt x="243" y="691"/>
                  </a:lnTo>
                  <a:lnTo>
                    <a:pt x="246" y="694"/>
                  </a:lnTo>
                  <a:lnTo>
                    <a:pt x="246" y="696"/>
                  </a:lnTo>
                  <a:lnTo>
                    <a:pt x="246" y="696"/>
                  </a:lnTo>
                  <a:lnTo>
                    <a:pt x="243" y="696"/>
                  </a:lnTo>
                  <a:lnTo>
                    <a:pt x="243" y="696"/>
                  </a:lnTo>
                  <a:lnTo>
                    <a:pt x="243" y="699"/>
                  </a:lnTo>
                  <a:lnTo>
                    <a:pt x="243" y="699"/>
                  </a:lnTo>
                  <a:lnTo>
                    <a:pt x="243" y="699"/>
                  </a:lnTo>
                  <a:lnTo>
                    <a:pt x="243" y="699"/>
                  </a:lnTo>
                  <a:lnTo>
                    <a:pt x="243" y="701"/>
                  </a:lnTo>
                  <a:lnTo>
                    <a:pt x="243" y="701"/>
                  </a:lnTo>
                  <a:lnTo>
                    <a:pt x="243" y="701"/>
                  </a:lnTo>
                  <a:lnTo>
                    <a:pt x="243" y="703"/>
                  </a:lnTo>
                  <a:lnTo>
                    <a:pt x="246" y="703"/>
                  </a:lnTo>
                  <a:lnTo>
                    <a:pt x="246" y="706"/>
                  </a:lnTo>
                  <a:lnTo>
                    <a:pt x="248" y="706"/>
                  </a:lnTo>
                  <a:lnTo>
                    <a:pt x="248" y="706"/>
                  </a:lnTo>
                  <a:lnTo>
                    <a:pt x="248" y="706"/>
                  </a:lnTo>
                  <a:lnTo>
                    <a:pt x="248" y="703"/>
                  </a:lnTo>
                  <a:lnTo>
                    <a:pt x="248" y="703"/>
                  </a:lnTo>
                  <a:close/>
                  <a:moveTo>
                    <a:pt x="239" y="793"/>
                  </a:moveTo>
                  <a:lnTo>
                    <a:pt x="239" y="793"/>
                  </a:lnTo>
                  <a:lnTo>
                    <a:pt x="239" y="793"/>
                  </a:lnTo>
                  <a:lnTo>
                    <a:pt x="236" y="793"/>
                  </a:lnTo>
                  <a:lnTo>
                    <a:pt x="236" y="793"/>
                  </a:lnTo>
                  <a:lnTo>
                    <a:pt x="234" y="796"/>
                  </a:lnTo>
                  <a:lnTo>
                    <a:pt x="234" y="798"/>
                  </a:lnTo>
                  <a:lnTo>
                    <a:pt x="234" y="798"/>
                  </a:lnTo>
                  <a:lnTo>
                    <a:pt x="234" y="798"/>
                  </a:lnTo>
                  <a:lnTo>
                    <a:pt x="234" y="798"/>
                  </a:lnTo>
                  <a:lnTo>
                    <a:pt x="236" y="798"/>
                  </a:lnTo>
                  <a:lnTo>
                    <a:pt x="236" y="798"/>
                  </a:lnTo>
                  <a:lnTo>
                    <a:pt x="236" y="798"/>
                  </a:lnTo>
                  <a:lnTo>
                    <a:pt x="236" y="798"/>
                  </a:lnTo>
                  <a:lnTo>
                    <a:pt x="236" y="798"/>
                  </a:lnTo>
                  <a:lnTo>
                    <a:pt x="236" y="796"/>
                  </a:lnTo>
                  <a:lnTo>
                    <a:pt x="236" y="796"/>
                  </a:lnTo>
                  <a:lnTo>
                    <a:pt x="236" y="796"/>
                  </a:lnTo>
                  <a:lnTo>
                    <a:pt x="236" y="796"/>
                  </a:lnTo>
                  <a:lnTo>
                    <a:pt x="236" y="796"/>
                  </a:lnTo>
                  <a:lnTo>
                    <a:pt x="239" y="796"/>
                  </a:lnTo>
                  <a:lnTo>
                    <a:pt x="239" y="796"/>
                  </a:lnTo>
                  <a:lnTo>
                    <a:pt x="239" y="796"/>
                  </a:lnTo>
                  <a:lnTo>
                    <a:pt x="236" y="796"/>
                  </a:lnTo>
                  <a:lnTo>
                    <a:pt x="236" y="793"/>
                  </a:lnTo>
                  <a:lnTo>
                    <a:pt x="239" y="793"/>
                  </a:lnTo>
                  <a:lnTo>
                    <a:pt x="239" y="793"/>
                  </a:lnTo>
                  <a:lnTo>
                    <a:pt x="239" y="793"/>
                  </a:lnTo>
                  <a:lnTo>
                    <a:pt x="239" y="793"/>
                  </a:lnTo>
                  <a:lnTo>
                    <a:pt x="239" y="793"/>
                  </a:lnTo>
                  <a:lnTo>
                    <a:pt x="239" y="793"/>
                  </a:lnTo>
                  <a:lnTo>
                    <a:pt x="239" y="793"/>
                  </a:lnTo>
                  <a:lnTo>
                    <a:pt x="239" y="793"/>
                  </a:lnTo>
                  <a:close/>
                  <a:moveTo>
                    <a:pt x="255" y="706"/>
                  </a:moveTo>
                  <a:lnTo>
                    <a:pt x="253" y="703"/>
                  </a:lnTo>
                  <a:lnTo>
                    <a:pt x="253" y="706"/>
                  </a:lnTo>
                  <a:lnTo>
                    <a:pt x="253" y="706"/>
                  </a:lnTo>
                  <a:lnTo>
                    <a:pt x="253" y="703"/>
                  </a:lnTo>
                  <a:lnTo>
                    <a:pt x="253" y="701"/>
                  </a:lnTo>
                  <a:lnTo>
                    <a:pt x="253" y="701"/>
                  </a:lnTo>
                  <a:lnTo>
                    <a:pt x="250" y="701"/>
                  </a:lnTo>
                  <a:lnTo>
                    <a:pt x="250" y="701"/>
                  </a:lnTo>
                  <a:lnTo>
                    <a:pt x="250" y="701"/>
                  </a:lnTo>
                  <a:lnTo>
                    <a:pt x="250" y="703"/>
                  </a:lnTo>
                  <a:lnTo>
                    <a:pt x="250" y="701"/>
                  </a:lnTo>
                  <a:lnTo>
                    <a:pt x="250" y="701"/>
                  </a:lnTo>
                  <a:lnTo>
                    <a:pt x="250" y="703"/>
                  </a:lnTo>
                  <a:lnTo>
                    <a:pt x="250" y="703"/>
                  </a:lnTo>
                  <a:lnTo>
                    <a:pt x="250" y="706"/>
                  </a:lnTo>
                  <a:lnTo>
                    <a:pt x="250" y="706"/>
                  </a:lnTo>
                  <a:lnTo>
                    <a:pt x="250" y="706"/>
                  </a:lnTo>
                  <a:lnTo>
                    <a:pt x="250" y="706"/>
                  </a:lnTo>
                  <a:lnTo>
                    <a:pt x="250" y="708"/>
                  </a:lnTo>
                  <a:lnTo>
                    <a:pt x="250" y="708"/>
                  </a:lnTo>
                  <a:lnTo>
                    <a:pt x="250" y="708"/>
                  </a:lnTo>
                  <a:lnTo>
                    <a:pt x="253" y="706"/>
                  </a:lnTo>
                  <a:lnTo>
                    <a:pt x="255" y="706"/>
                  </a:lnTo>
                  <a:lnTo>
                    <a:pt x="255" y="706"/>
                  </a:lnTo>
                  <a:lnTo>
                    <a:pt x="255" y="706"/>
                  </a:lnTo>
                  <a:close/>
                  <a:moveTo>
                    <a:pt x="378" y="611"/>
                  </a:moveTo>
                  <a:lnTo>
                    <a:pt x="378" y="609"/>
                  </a:lnTo>
                  <a:lnTo>
                    <a:pt x="378" y="609"/>
                  </a:lnTo>
                  <a:lnTo>
                    <a:pt x="376" y="609"/>
                  </a:lnTo>
                  <a:lnTo>
                    <a:pt x="376" y="609"/>
                  </a:lnTo>
                  <a:lnTo>
                    <a:pt x="376" y="609"/>
                  </a:lnTo>
                  <a:lnTo>
                    <a:pt x="376" y="609"/>
                  </a:lnTo>
                  <a:lnTo>
                    <a:pt x="376" y="609"/>
                  </a:lnTo>
                  <a:lnTo>
                    <a:pt x="373" y="609"/>
                  </a:lnTo>
                  <a:lnTo>
                    <a:pt x="373" y="609"/>
                  </a:lnTo>
                  <a:lnTo>
                    <a:pt x="373" y="609"/>
                  </a:lnTo>
                  <a:lnTo>
                    <a:pt x="373" y="611"/>
                  </a:lnTo>
                  <a:lnTo>
                    <a:pt x="376" y="611"/>
                  </a:lnTo>
                  <a:lnTo>
                    <a:pt x="376" y="611"/>
                  </a:lnTo>
                  <a:lnTo>
                    <a:pt x="378" y="611"/>
                  </a:lnTo>
                  <a:lnTo>
                    <a:pt x="376" y="611"/>
                  </a:lnTo>
                  <a:lnTo>
                    <a:pt x="376" y="611"/>
                  </a:lnTo>
                  <a:lnTo>
                    <a:pt x="376" y="611"/>
                  </a:lnTo>
                  <a:lnTo>
                    <a:pt x="376" y="611"/>
                  </a:lnTo>
                  <a:lnTo>
                    <a:pt x="378" y="611"/>
                  </a:lnTo>
                  <a:lnTo>
                    <a:pt x="378" y="611"/>
                  </a:lnTo>
                  <a:lnTo>
                    <a:pt x="378" y="611"/>
                  </a:lnTo>
                  <a:lnTo>
                    <a:pt x="378" y="611"/>
                  </a:lnTo>
                  <a:lnTo>
                    <a:pt x="378" y="611"/>
                  </a:lnTo>
                  <a:lnTo>
                    <a:pt x="378" y="611"/>
                  </a:lnTo>
                  <a:lnTo>
                    <a:pt x="378" y="611"/>
                  </a:lnTo>
                  <a:lnTo>
                    <a:pt x="378" y="611"/>
                  </a:lnTo>
                  <a:lnTo>
                    <a:pt x="378" y="611"/>
                  </a:lnTo>
                  <a:close/>
                  <a:moveTo>
                    <a:pt x="267" y="706"/>
                  </a:moveTo>
                  <a:lnTo>
                    <a:pt x="267" y="706"/>
                  </a:lnTo>
                  <a:lnTo>
                    <a:pt x="267" y="706"/>
                  </a:lnTo>
                  <a:lnTo>
                    <a:pt x="267" y="706"/>
                  </a:lnTo>
                  <a:lnTo>
                    <a:pt x="267" y="706"/>
                  </a:lnTo>
                  <a:lnTo>
                    <a:pt x="267" y="703"/>
                  </a:lnTo>
                  <a:lnTo>
                    <a:pt x="265" y="703"/>
                  </a:lnTo>
                  <a:lnTo>
                    <a:pt x="265" y="703"/>
                  </a:lnTo>
                  <a:lnTo>
                    <a:pt x="265" y="703"/>
                  </a:lnTo>
                  <a:lnTo>
                    <a:pt x="265" y="706"/>
                  </a:lnTo>
                  <a:lnTo>
                    <a:pt x="265" y="706"/>
                  </a:lnTo>
                  <a:lnTo>
                    <a:pt x="265" y="706"/>
                  </a:lnTo>
                  <a:lnTo>
                    <a:pt x="262" y="706"/>
                  </a:lnTo>
                  <a:lnTo>
                    <a:pt x="260" y="706"/>
                  </a:lnTo>
                  <a:lnTo>
                    <a:pt x="260" y="708"/>
                  </a:lnTo>
                  <a:lnTo>
                    <a:pt x="260" y="710"/>
                  </a:lnTo>
                  <a:lnTo>
                    <a:pt x="262" y="710"/>
                  </a:lnTo>
                  <a:lnTo>
                    <a:pt x="262" y="708"/>
                  </a:lnTo>
                  <a:lnTo>
                    <a:pt x="262" y="708"/>
                  </a:lnTo>
                  <a:lnTo>
                    <a:pt x="265" y="708"/>
                  </a:lnTo>
                  <a:lnTo>
                    <a:pt x="265" y="706"/>
                  </a:lnTo>
                  <a:lnTo>
                    <a:pt x="265" y="706"/>
                  </a:lnTo>
                  <a:lnTo>
                    <a:pt x="265" y="706"/>
                  </a:lnTo>
                  <a:lnTo>
                    <a:pt x="267" y="706"/>
                  </a:lnTo>
                  <a:lnTo>
                    <a:pt x="267" y="706"/>
                  </a:lnTo>
                  <a:lnTo>
                    <a:pt x="267" y="706"/>
                  </a:lnTo>
                  <a:close/>
                  <a:moveTo>
                    <a:pt x="357" y="699"/>
                  </a:moveTo>
                  <a:lnTo>
                    <a:pt x="357" y="699"/>
                  </a:lnTo>
                  <a:lnTo>
                    <a:pt x="357" y="699"/>
                  </a:lnTo>
                  <a:lnTo>
                    <a:pt x="357" y="701"/>
                  </a:lnTo>
                  <a:lnTo>
                    <a:pt x="357" y="701"/>
                  </a:lnTo>
                  <a:lnTo>
                    <a:pt x="359" y="701"/>
                  </a:lnTo>
                  <a:lnTo>
                    <a:pt x="359" y="701"/>
                  </a:lnTo>
                  <a:lnTo>
                    <a:pt x="359" y="699"/>
                  </a:lnTo>
                  <a:lnTo>
                    <a:pt x="357" y="699"/>
                  </a:lnTo>
                  <a:close/>
                  <a:moveTo>
                    <a:pt x="300" y="114"/>
                  </a:moveTo>
                  <a:lnTo>
                    <a:pt x="300" y="112"/>
                  </a:lnTo>
                  <a:lnTo>
                    <a:pt x="300" y="112"/>
                  </a:lnTo>
                  <a:lnTo>
                    <a:pt x="300" y="112"/>
                  </a:lnTo>
                  <a:lnTo>
                    <a:pt x="298" y="112"/>
                  </a:lnTo>
                  <a:lnTo>
                    <a:pt x="298" y="112"/>
                  </a:lnTo>
                  <a:lnTo>
                    <a:pt x="298" y="112"/>
                  </a:lnTo>
                  <a:lnTo>
                    <a:pt x="295" y="114"/>
                  </a:lnTo>
                  <a:lnTo>
                    <a:pt x="293" y="114"/>
                  </a:lnTo>
                  <a:lnTo>
                    <a:pt x="293" y="114"/>
                  </a:lnTo>
                  <a:lnTo>
                    <a:pt x="298" y="114"/>
                  </a:lnTo>
                  <a:lnTo>
                    <a:pt x="300" y="114"/>
                  </a:lnTo>
                  <a:close/>
                  <a:moveTo>
                    <a:pt x="298" y="133"/>
                  </a:moveTo>
                  <a:lnTo>
                    <a:pt x="298" y="133"/>
                  </a:lnTo>
                  <a:lnTo>
                    <a:pt x="298" y="133"/>
                  </a:lnTo>
                  <a:lnTo>
                    <a:pt x="295" y="131"/>
                  </a:lnTo>
                  <a:lnTo>
                    <a:pt x="295" y="131"/>
                  </a:lnTo>
                  <a:lnTo>
                    <a:pt x="295" y="133"/>
                  </a:lnTo>
                  <a:lnTo>
                    <a:pt x="295" y="133"/>
                  </a:lnTo>
                  <a:lnTo>
                    <a:pt x="295" y="133"/>
                  </a:lnTo>
                  <a:lnTo>
                    <a:pt x="295" y="133"/>
                  </a:lnTo>
                  <a:lnTo>
                    <a:pt x="295" y="133"/>
                  </a:lnTo>
                  <a:lnTo>
                    <a:pt x="295" y="135"/>
                  </a:lnTo>
                  <a:lnTo>
                    <a:pt x="295" y="135"/>
                  </a:lnTo>
                  <a:lnTo>
                    <a:pt x="298" y="135"/>
                  </a:lnTo>
                  <a:lnTo>
                    <a:pt x="298" y="133"/>
                  </a:lnTo>
                  <a:lnTo>
                    <a:pt x="298" y="133"/>
                  </a:lnTo>
                  <a:lnTo>
                    <a:pt x="298" y="133"/>
                  </a:lnTo>
                  <a:lnTo>
                    <a:pt x="298" y="133"/>
                  </a:lnTo>
                  <a:close/>
                  <a:moveTo>
                    <a:pt x="305" y="112"/>
                  </a:moveTo>
                  <a:lnTo>
                    <a:pt x="305" y="112"/>
                  </a:lnTo>
                  <a:lnTo>
                    <a:pt x="305" y="112"/>
                  </a:lnTo>
                  <a:lnTo>
                    <a:pt x="307" y="112"/>
                  </a:lnTo>
                  <a:lnTo>
                    <a:pt x="310" y="109"/>
                  </a:lnTo>
                  <a:lnTo>
                    <a:pt x="310" y="109"/>
                  </a:lnTo>
                  <a:lnTo>
                    <a:pt x="302" y="112"/>
                  </a:lnTo>
                  <a:lnTo>
                    <a:pt x="300" y="112"/>
                  </a:lnTo>
                  <a:lnTo>
                    <a:pt x="300" y="112"/>
                  </a:lnTo>
                  <a:lnTo>
                    <a:pt x="300" y="112"/>
                  </a:lnTo>
                  <a:lnTo>
                    <a:pt x="300" y="112"/>
                  </a:lnTo>
                  <a:lnTo>
                    <a:pt x="302" y="112"/>
                  </a:lnTo>
                  <a:lnTo>
                    <a:pt x="302" y="112"/>
                  </a:lnTo>
                  <a:lnTo>
                    <a:pt x="300" y="112"/>
                  </a:lnTo>
                  <a:lnTo>
                    <a:pt x="300" y="112"/>
                  </a:lnTo>
                  <a:lnTo>
                    <a:pt x="300" y="112"/>
                  </a:lnTo>
                  <a:lnTo>
                    <a:pt x="300" y="112"/>
                  </a:lnTo>
                  <a:lnTo>
                    <a:pt x="300" y="112"/>
                  </a:lnTo>
                  <a:lnTo>
                    <a:pt x="300" y="114"/>
                  </a:lnTo>
                  <a:lnTo>
                    <a:pt x="300" y="112"/>
                  </a:lnTo>
                  <a:lnTo>
                    <a:pt x="305" y="112"/>
                  </a:lnTo>
                  <a:lnTo>
                    <a:pt x="305" y="112"/>
                  </a:lnTo>
                  <a:close/>
                  <a:moveTo>
                    <a:pt x="300" y="133"/>
                  </a:moveTo>
                  <a:lnTo>
                    <a:pt x="300" y="131"/>
                  </a:lnTo>
                  <a:lnTo>
                    <a:pt x="300" y="131"/>
                  </a:lnTo>
                  <a:lnTo>
                    <a:pt x="300" y="131"/>
                  </a:lnTo>
                  <a:lnTo>
                    <a:pt x="300" y="131"/>
                  </a:lnTo>
                  <a:lnTo>
                    <a:pt x="300" y="131"/>
                  </a:lnTo>
                  <a:lnTo>
                    <a:pt x="300" y="133"/>
                  </a:lnTo>
                  <a:lnTo>
                    <a:pt x="300" y="133"/>
                  </a:lnTo>
                  <a:lnTo>
                    <a:pt x="300" y="133"/>
                  </a:lnTo>
                  <a:close/>
                  <a:moveTo>
                    <a:pt x="99" y="703"/>
                  </a:moveTo>
                  <a:lnTo>
                    <a:pt x="99" y="703"/>
                  </a:lnTo>
                  <a:lnTo>
                    <a:pt x="99" y="703"/>
                  </a:lnTo>
                  <a:lnTo>
                    <a:pt x="99" y="703"/>
                  </a:lnTo>
                  <a:lnTo>
                    <a:pt x="99" y="703"/>
                  </a:lnTo>
                  <a:lnTo>
                    <a:pt x="99" y="706"/>
                  </a:lnTo>
                  <a:lnTo>
                    <a:pt x="97" y="706"/>
                  </a:lnTo>
                  <a:lnTo>
                    <a:pt x="97" y="706"/>
                  </a:lnTo>
                  <a:lnTo>
                    <a:pt x="97" y="706"/>
                  </a:lnTo>
                  <a:lnTo>
                    <a:pt x="97" y="706"/>
                  </a:lnTo>
                  <a:lnTo>
                    <a:pt x="97" y="706"/>
                  </a:lnTo>
                  <a:lnTo>
                    <a:pt x="97" y="708"/>
                  </a:lnTo>
                  <a:lnTo>
                    <a:pt x="97" y="708"/>
                  </a:lnTo>
                  <a:lnTo>
                    <a:pt x="97" y="708"/>
                  </a:lnTo>
                  <a:lnTo>
                    <a:pt x="94" y="708"/>
                  </a:lnTo>
                  <a:lnTo>
                    <a:pt x="92" y="708"/>
                  </a:lnTo>
                  <a:lnTo>
                    <a:pt x="92" y="708"/>
                  </a:lnTo>
                  <a:lnTo>
                    <a:pt x="92" y="708"/>
                  </a:lnTo>
                  <a:lnTo>
                    <a:pt x="92" y="710"/>
                  </a:lnTo>
                  <a:lnTo>
                    <a:pt x="92" y="710"/>
                  </a:lnTo>
                  <a:lnTo>
                    <a:pt x="94" y="713"/>
                  </a:lnTo>
                  <a:lnTo>
                    <a:pt x="97" y="713"/>
                  </a:lnTo>
                  <a:lnTo>
                    <a:pt x="97" y="715"/>
                  </a:lnTo>
                  <a:lnTo>
                    <a:pt x="99" y="720"/>
                  </a:lnTo>
                  <a:lnTo>
                    <a:pt x="99" y="725"/>
                  </a:lnTo>
                  <a:lnTo>
                    <a:pt x="99" y="725"/>
                  </a:lnTo>
                  <a:lnTo>
                    <a:pt x="101" y="727"/>
                  </a:lnTo>
                  <a:lnTo>
                    <a:pt x="101" y="727"/>
                  </a:lnTo>
                  <a:lnTo>
                    <a:pt x="101" y="727"/>
                  </a:lnTo>
                  <a:lnTo>
                    <a:pt x="101" y="727"/>
                  </a:lnTo>
                  <a:lnTo>
                    <a:pt x="101" y="725"/>
                  </a:lnTo>
                  <a:lnTo>
                    <a:pt x="101" y="725"/>
                  </a:lnTo>
                  <a:lnTo>
                    <a:pt x="101" y="725"/>
                  </a:lnTo>
                  <a:lnTo>
                    <a:pt x="101" y="722"/>
                  </a:lnTo>
                  <a:lnTo>
                    <a:pt x="101" y="720"/>
                  </a:lnTo>
                  <a:lnTo>
                    <a:pt x="104" y="715"/>
                  </a:lnTo>
                  <a:lnTo>
                    <a:pt x="104" y="708"/>
                  </a:lnTo>
                  <a:lnTo>
                    <a:pt x="104" y="708"/>
                  </a:lnTo>
                  <a:lnTo>
                    <a:pt x="99" y="703"/>
                  </a:lnTo>
                  <a:close/>
                  <a:moveTo>
                    <a:pt x="215" y="748"/>
                  </a:moveTo>
                  <a:lnTo>
                    <a:pt x="215" y="748"/>
                  </a:lnTo>
                  <a:lnTo>
                    <a:pt x="215" y="746"/>
                  </a:lnTo>
                  <a:lnTo>
                    <a:pt x="213" y="744"/>
                  </a:lnTo>
                  <a:lnTo>
                    <a:pt x="210" y="741"/>
                  </a:lnTo>
                  <a:lnTo>
                    <a:pt x="210" y="741"/>
                  </a:lnTo>
                  <a:lnTo>
                    <a:pt x="208" y="741"/>
                  </a:lnTo>
                  <a:lnTo>
                    <a:pt x="208" y="741"/>
                  </a:lnTo>
                  <a:lnTo>
                    <a:pt x="208" y="741"/>
                  </a:lnTo>
                  <a:lnTo>
                    <a:pt x="210" y="741"/>
                  </a:lnTo>
                  <a:lnTo>
                    <a:pt x="210" y="744"/>
                  </a:lnTo>
                  <a:lnTo>
                    <a:pt x="210" y="744"/>
                  </a:lnTo>
                  <a:lnTo>
                    <a:pt x="210" y="744"/>
                  </a:lnTo>
                  <a:lnTo>
                    <a:pt x="210" y="746"/>
                  </a:lnTo>
                  <a:lnTo>
                    <a:pt x="213" y="748"/>
                  </a:lnTo>
                  <a:lnTo>
                    <a:pt x="215" y="751"/>
                  </a:lnTo>
                  <a:lnTo>
                    <a:pt x="215" y="751"/>
                  </a:lnTo>
                  <a:lnTo>
                    <a:pt x="215" y="751"/>
                  </a:lnTo>
                  <a:lnTo>
                    <a:pt x="215" y="751"/>
                  </a:lnTo>
                  <a:lnTo>
                    <a:pt x="215" y="748"/>
                  </a:lnTo>
                  <a:lnTo>
                    <a:pt x="215" y="748"/>
                  </a:lnTo>
                  <a:lnTo>
                    <a:pt x="215" y="748"/>
                  </a:lnTo>
                  <a:lnTo>
                    <a:pt x="215" y="748"/>
                  </a:lnTo>
                  <a:lnTo>
                    <a:pt x="217" y="751"/>
                  </a:lnTo>
                  <a:lnTo>
                    <a:pt x="217" y="751"/>
                  </a:lnTo>
                  <a:lnTo>
                    <a:pt x="217" y="751"/>
                  </a:lnTo>
                  <a:lnTo>
                    <a:pt x="217" y="753"/>
                  </a:lnTo>
                  <a:lnTo>
                    <a:pt x="217" y="753"/>
                  </a:lnTo>
                  <a:lnTo>
                    <a:pt x="220" y="751"/>
                  </a:lnTo>
                  <a:lnTo>
                    <a:pt x="220" y="751"/>
                  </a:lnTo>
                  <a:lnTo>
                    <a:pt x="220" y="748"/>
                  </a:lnTo>
                  <a:lnTo>
                    <a:pt x="220" y="748"/>
                  </a:lnTo>
                  <a:lnTo>
                    <a:pt x="215" y="748"/>
                  </a:lnTo>
                  <a:close/>
                  <a:moveTo>
                    <a:pt x="288" y="121"/>
                  </a:moveTo>
                  <a:lnTo>
                    <a:pt x="288" y="121"/>
                  </a:lnTo>
                  <a:lnTo>
                    <a:pt x="288" y="121"/>
                  </a:lnTo>
                  <a:lnTo>
                    <a:pt x="286" y="121"/>
                  </a:lnTo>
                  <a:lnTo>
                    <a:pt x="286" y="121"/>
                  </a:lnTo>
                  <a:lnTo>
                    <a:pt x="283" y="121"/>
                  </a:lnTo>
                  <a:lnTo>
                    <a:pt x="283" y="121"/>
                  </a:lnTo>
                  <a:lnTo>
                    <a:pt x="283" y="121"/>
                  </a:lnTo>
                  <a:lnTo>
                    <a:pt x="283" y="121"/>
                  </a:lnTo>
                  <a:lnTo>
                    <a:pt x="283" y="121"/>
                  </a:lnTo>
                  <a:lnTo>
                    <a:pt x="283" y="119"/>
                  </a:lnTo>
                  <a:lnTo>
                    <a:pt x="283" y="119"/>
                  </a:lnTo>
                  <a:lnTo>
                    <a:pt x="283" y="119"/>
                  </a:lnTo>
                  <a:lnTo>
                    <a:pt x="283" y="119"/>
                  </a:lnTo>
                  <a:lnTo>
                    <a:pt x="283" y="119"/>
                  </a:lnTo>
                  <a:lnTo>
                    <a:pt x="281" y="116"/>
                  </a:lnTo>
                  <a:lnTo>
                    <a:pt x="281" y="116"/>
                  </a:lnTo>
                  <a:lnTo>
                    <a:pt x="281" y="116"/>
                  </a:lnTo>
                  <a:lnTo>
                    <a:pt x="281" y="116"/>
                  </a:lnTo>
                  <a:lnTo>
                    <a:pt x="281" y="116"/>
                  </a:lnTo>
                  <a:lnTo>
                    <a:pt x="281" y="116"/>
                  </a:lnTo>
                  <a:lnTo>
                    <a:pt x="279" y="116"/>
                  </a:lnTo>
                  <a:lnTo>
                    <a:pt x="279" y="116"/>
                  </a:lnTo>
                  <a:lnTo>
                    <a:pt x="279" y="119"/>
                  </a:lnTo>
                  <a:lnTo>
                    <a:pt x="279" y="119"/>
                  </a:lnTo>
                  <a:lnTo>
                    <a:pt x="279" y="121"/>
                  </a:lnTo>
                  <a:lnTo>
                    <a:pt x="279" y="121"/>
                  </a:lnTo>
                  <a:lnTo>
                    <a:pt x="279" y="121"/>
                  </a:lnTo>
                  <a:lnTo>
                    <a:pt x="279" y="121"/>
                  </a:lnTo>
                  <a:lnTo>
                    <a:pt x="279" y="121"/>
                  </a:lnTo>
                  <a:lnTo>
                    <a:pt x="279" y="121"/>
                  </a:lnTo>
                  <a:lnTo>
                    <a:pt x="279" y="121"/>
                  </a:lnTo>
                  <a:lnTo>
                    <a:pt x="279" y="121"/>
                  </a:lnTo>
                  <a:lnTo>
                    <a:pt x="279" y="123"/>
                  </a:lnTo>
                  <a:lnTo>
                    <a:pt x="276" y="123"/>
                  </a:lnTo>
                  <a:lnTo>
                    <a:pt x="276" y="126"/>
                  </a:lnTo>
                  <a:lnTo>
                    <a:pt x="276" y="126"/>
                  </a:lnTo>
                  <a:lnTo>
                    <a:pt x="276" y="128"/>
                  </a:lnTo>
                  <a:lnTo>
                    <a:pt x="276" y="128"/>
                  </a:lnTo>
                  <a:lnTo>
                    <a:pt x="276" y="131"/>
                  </a:lnTo>
                  <a:lnTo>
                    <a:pt x="279" y="128"/>
                  </a:lnTo>
                  <a:lnTo>
                    <a:pt x="279" y="128"/>
                  </a:lnTo>
                  <a:lnTo>
                    <a:pt x="281" y="128"/>
                  </a:lnTo>
                  <a:lnTo>
                    <a:pt x="281" y="126"/>
                  </a:lnTo>
                  <a:lnTo>
                    <a:pt x="283" y="123"/>
                  </a:lnTo>
                  <a:lnTo>
                    <a:pt x="283" y="123"/>
                  </a:lnTo>
                  <a:lnTo>
                    <a:pt x="283" y="123"/>
                  </a:lnTo>
                  <a:lnTo>
                    <a:pt x="286" y="123"/>
                  </a:lnTo>
                  <a:lnTo>
                    <a:pt x="286" y="123"/>
                  </a:lnTo>
                  <a:lnTo>
                    <a:pt x="288" y="121"/>
                  </a:lnTo>
                  <a:lnTo>
                    <a:pt x="288" y="121"/>
                  </a:lnTo>
                  <a:close/>
                  <a:moveTo>
                    <a:pt x="281" y="142"/>
                  </a:moveTo>
                  <a:lnTo>
                    <a:pt x="281" y="142"/>
                  </a:lnTo>
                  <a:lnTo>
                    <a:pt x="281" y="142"/>
                  </a:lnTo>
                  <a:lnTo>
                    <a:pt x="281" y="140"/>
                  </a:lnTo>
                  <a:lnTo>
                    <a:pt x="281" y="140"/>
                  </a:lnTo>
                  <a:lnTo>
                    <a:pt x="286" y="138"/>
                  </a:lnTo>
                  <a:lnTo>
                    <a:pt x="286" y="135"/>
                  </a:lnTo>
                  <a:lnTo>
                    <a:pt x="286" y="135"/>
                  </a:lnTo>
                  <a:lnTo>
                    <a:pt x="286" y="135"/>
                  </a:lnTo>
                  <a:lnTo>
                    <a:pt x="286" y="133"/>
                  </a:lnTo>
                  <a:lnTo>
                    <a:pt x="286" y="133"/>
                  </a:lnTo>
                  <a:lnTo>
                    <a:pt x="286" y="135"/>
                  </a:lnTo>
                  <a:lnTo>
                    <a:pt x="283" y="138"/>
                  </a:lnTo>
                  <a:lnTo>
                    <a:pt x="283" y="138"/>
                  </a:lnTo>
                  <a:lnTo>
                    <a:pt x="283" y="138"/>
                  </a:lnTo>
                  <a:lnTo>
                    <a:pt x="281" y="138"/>
                  </a:lnTo>
                  <a:lnTo>
                    <a:pt x="281" y="138"/>
                  </a:lnTo>
                  <a:lnTo>
                    <a:pt x="281" y="140"/>
                  </a:lnTo>
                  <a:lnTo>
                    <a:pt x="281" y="140"/>
                  </a:lnTo>
                  <a:lnTo>
                    <a:pt x="281" y="140"/>
                  </a:lnTo>
                  <a:lnTo>
                    <a:pt x="281" y="142"/>
                  </a:lnTo>
                  <a:close/>
                  <a:moveTo>
                    <a:pt x="286" y="133"/>
                  </a:moveTo>
                  <a:lnTo>
                    <a:pt x="286" y="133"/>
                  </a:lnTo>
                  <a:lnTo>
                    <a:pt x="288" y="133"/>
                  </a:lnTo>
                  <a:lnTo>
                    <a:pt x="288" y="131"/>
                  </a:lnTo>
                  <a:lnTo>
                    <a:pt x="288" y="126"/>
                  </a:lnTo>
                  <a:lnTo>
                    <a:pt x="288" y="126"/>
                  </a:lnTo>
                  <a:lnTo>
                    <a:pt x="288" y="126"/>
                  </a:lnTo>
                  <a:lnTo>
                    <a:pt x="288" y="126"/>
                  </a:lnTo>
                  <a:lnTo>
                    <a:pt x="288" y="128"/>
                  </a:lnTo>
                  <a:lnTo>
                    <a:pt x="288" y="128"/>
                  </a:lnTo>
                  <a:lnTo>
                    <a:pt x="288" y="128"/>
                  </a:lnTo>
                  <a:lnTo>
                    <a:pt x="286" y="128"/>
                  </a:lnTo>
                  <a:lnTo>
                    <a:pt x="286" y="131"/>
                  </a:lnTo>
                  <a:lnTo>
                    <a:pt x="286" y="131"/>
                  </a:lnTo>
                  <a:lnTo>
                    <a:pt x="286" y="131"/>
                  </a:lnTo>
                  <a:lnTo>
                    <a:pt x="286" y="131"/>
                  </a:lnTo>
                  <a:lnTo>
                    <a:pt x="286" y="133"/>
                  </a:lnTo>
                  <a:lnTo>
                    <a:pt x="286" y="133"/>
                  </a:lnTo>
                  <a:lnTo>
                    <a:pt x="286" y="133"/>
                  </a:lnTo>
                  <a:lnTo>
                    <a:pt x="286" y="133"/>
                  </a:lnTo>
                  <a:close/>
                  <a:moveTo>
                    <a:pt x="260" y="142"/>
                  </a:moveTo>
                  <a:lnTo>
                    <a:pt x="262" y="142"/>
                  </a:lnTo>
                  <a:lnTo>
                    <a:pt x="262" y="142"/>
                  </a:lnTo>
                  <a:lnTo>
                    <a:pt x="262" y="142"/>
                  </a:lnTo>
                  <a:lnTo>
                    <a:pt x="260" y="142"/>
                  </a:lnTo>
                  <a:lnTo>
                    <a:pt x="260" y="142"/>
                  </a:lnTo>
                  <a:lnTo>
                    <a:pt x="260" y="142"/>
                  </a:lnTo>
                  <a:lnTo>
                    <a:pt x="260" y="142"/>
                  </a:lnTo>
                  <a:lnTo>
                    <a:pt x="260" y="142"/>
                  </a:lnTo>
                  <a:lnTo>
                    <a:pt x="257" y="142"/>
                  </a:lnTo>
                  <a:lnTo>
                    <a:pt x="257" y="140"/>
                  </a:lnTo>
                  <a:lnTo>
                    <a:pt x="257" y="140"/>
                  </a:lnTo>
                  <a:lnTo>
                    <a:pt x="257" y="140"/>
                  </a:lnTo>
                  <a:lnTo>
                    <a:pt x="257" y="140"/>
                  </a:lnTo>
                  <a:lnTo>
                    <a:pt x="257" y="140"/>
                  </a:lnTo>
                  <a:lnTo>
                    <a:pt x="257" y="140"/>
                  </a:lnTo>
                  <a:lnTo>
                    <a:pt x="257" y="140"/>
                  </a:lnTo>
                  <a:lnTo>
                    <a:pt x="255" y="140"/>
                  </a:lnTo>
                  <a:lnTo>
                    <a:pt x="255" y="140"/>
                  </a:lnTo>
                  <a:lnTo>
                    <a:pt x="253" y="140"/>
                  </a:lnTo>
                  <a:lnTo>
                    <a:pt x="255" y="140"/>
                  </a:lnTo>
                  <a:lnTo>
                    <a:pt x="253" y="140"/>
                  </a:lnTo>
                  <a:lnTo>
                    <a:pt x="253" y="140"/>
                  </a:lnTo>
                  <a:lnTo>
                    <a:pt x="253" y="140"/>
                  </a:lnTo>
                  <a:lnTo>
                    <a:pt x="253" y="140"/>
                  </a:lnTo>
                  <a:lnTo>
                    <a:pt x="253" y="140"/>
                  </a:lnTo>
                  <a:lnTo>
                    <a:pt x="253" y="142"/>
                  </a:lnTo>
                  <a:lnTo>
                    <a:pt x="250" y="142"/>
                  </a:lnTo>
                  <a:lnTo>
                    <a:pt x="253" y="142"/>
                  </a:lnTo>
                  <a:lnTo>
                    <a:pt x="253" y="145"/>
                  </a:lnTo>
                  <a:lnTo>
                    <a:pt x="255" y="145"/>
                  </a:lnTo>
                  <a:lnTo>
                    <a:pt x="255" y="147"/>
                  </a:lnTo>
                  <a:lnTo>
                    <a:pt x="257" y="147"/>
                  </a:lnTo>
                  <a:lnTo>
                    <a:pt x="257" y="147"/>
                  </a:lnTo>
                  <a:lnTo>
                    <a:pt x="257" y="147"/>
                  </a:lnTo>
                  <a:lnTo>
                    <a:pt x="255"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47"/>
                  </a:lnTo>
                  <a:lnTo>
                    <a:pt x="257" y="150"/>
                  </a:lnTo>
                  <a:lnTo>
                    <a:pt x="260" y="147"/>
                  </a:lnTo>
                  <a:lnTo>
                    <a:pt x="260" y="147"/>
                  </a:lnTo>
                  <a:lnTo>
                    <a:pt x="260" y="147"/>
                  </a:lnTo>
                  <a:lnTo>
                    <a:pt x="260" y="147"/>
                  </a:lnTo>
                  <a:lnTo>
                    <a:pt x="260" y="147"/>
                  </a:lnTo>
                  <a:lnTo>
                    <a:pt x="260" y="147"/>
                  </a:lnTo>
                  <a:lnTo>
                    <a:pt x="257" y="145"/>
                  </a:lnTo>
                  <a:lnTo>
                    <a:pt x="257" y="145"/>
                  </a:lnTo>
                  <a:lnTo>
                    <a:pt x="257" y="145"/>
                  </a:lnTo>
                  <a:lnTo>
                    <a:pt x="260" y="145"/>
                  </a:lnTo>
                  <a:lnTo>
                    <a:pt x="260" y="145"/>
                  </a:lnTo>
                  <a:lnTo>
                    <a:pt x="260" y="145"/>
                  </a:lnTo>
                  <a:lnTo>
                    <a:pt x="260" y="145"/>
                  </a:lnTo>
                  <a:lnTo>
                    <a:pt x="260" y="145"/>
                  </a:lnTo>
                  <a:lnTo>
                    <a:pt x="260" y="142"/>
                  </a:lnTo>
                  <a:lnTo>
                    <a:pt x="260" y="142"/>
                  </a:lnTo>
                  <a:lnTo>
                    <a:pt x="260" y="142"/>
                  </a:lnTo>
                  <a:lnTo>
                    <a:pt x="260" y="145"/>
                  </a:lnTo>
                  <a:lnTo>
                    <a:pt x="260" y="145"/>
                  </a:lnTo>
                  <a:lnTo>
                    <a:pt x="262" y="145"/>
                  </a:lnTo>
                  <a:lnTo>
                    <a:pt x="260" y="145"/>
                  </a:lnTo>
                  <a:lnTo>
                    <a:pt x="260" y="145"/>
                  </a:lnTo>
                  <a:lnTo>
                    <a:pt x="260" y="142"/>
                  </a:lnTo>
                  <a:lnTo>
                    <a:pt x="260" y="142"/>
                  </a:lnTo>
                  <a:lnTo>
                    <a:pt x="260" y="142"/>
                  </a:lnTo>
                  <a:close/>
                  <a:moveTo>
                    <a:pt x="281" y="138"/>
                  </a:moveTo>
                  <a:lnTo>
                    <a:pt x="281" y="138"/>
                  </a:lnTo>
                  <a:lnTo>
                    <a:pt x="281" y="138"/>
                  </a:lnTo>
                  <a:lnTo>
                    <a:pt x="283" y="138"/>
                  </a:lnTo>
                  <a:lnTo>
                    <a:pt x="283" y="135"/>
                  </a:lnTo>
                  <a:lnTo>
                    <a:pt x="283" y="135"/>
                  </a:lnTo>
                  <a:lnTo>
                    <a:pt x="283" y="133"/>
                  </a:lnTo>
                  <a:lnTo>
                    <a:pt x="286" y="131"/>
                  </a:lnTo>
                  <a:lnTo>
                    <a:pt x="286" y="131"/>
                  </a:lnTo>
                  <a:lnTo>
                    <a:pt x="286" y="131"/>
                  </a:lnTo>
                  <a:lnTo>
                    <a:pt x="286" y="131"/>
                  </a:lnTo>
                  <a:lnTo>
                    <a:pt x="283" y="131"/>
                  </a:lnTo>
                  <a:lnTo>
                    <a:pt x="283" y="131"/>
                  </a:lnTo>
                  <a:lnTo>
                    <a:pt x="283" y="131"/>
                  </a:lnTo>
                  <a:lnTo>
                    <a:pt x="283" y="131"/>
                  </a:lnTo>
                  <a:lnTo>
                    <a:pt x="283" y="131"/>
                  </a:lnTo>
                  <a:lnTo>
                    <a:pt x="283" y="131"/>
                  </a:lnTo>
                  <a:lnTo>
                    <a:pt x="281" y="133"/>
                  </a:lnTo>
                  <a:lnTo>
                    <a:pt x="281" y="133"/>
                  </a:lnTo>
                  <a:lnTo>
                    <a:pt x="281" y="135"/>
                  </a:lnTo>
                  <a:lnTo>
                    <a:pt x="281" y="135"/>
                  </a:lnTo>
                  <a:lnTo>
                    <a:pt x="279" y="135"/>
                  </a:lnTo>
                  <a:lnTo>
                    <a:pt x="279" y="138"/>
                  </a:lnTo>
                  <a:lnTo>
                    <a:pt x="276" y="138"/>
                  </a:lnTo>
                  <a:lnTo>
                    <a:pt x="276" y="138"/>
                  </a:lnTo>
                  <a:lnTo>
                    <a:pt x="279" y="138"/>
                  </a:lnTo>
                  <a:lnTo>
                    <a:pt x="281" y="138"/>
                  </a:lnTo>
                  <a:close/>
                  <a:moveTo>
                    <a:pt x="380" y="590"/>
                  </a:moveTo>
                  <a:lnTo>
                    <a:pt x="380" y="590"/>
                  </a:lnTo>
                  <a:lnTo>
                    <a:pt x="380" y="587"/>
                  </a:lnTo>
                  <a:lnTo>
                    <a:pt x="380" y="587"/>
                  </a:lnTo>
                  <a:lnTo>
                    <a:pt x="378" y="587"/>
                  </a:lnTo>
                  <a:lnTo>
                    <a:pt x="378" y="587"/>
                  </a:lnTo>
                  <a:lnTo>
                    <a:pt x="378" y="590"/>
                  </a:lnTo>
                  <a:lnTo>
                    <a:pt x="378" y="590"/>
                  </a:lnTo>
                  <a:lnTo>
                    <a:pt x="378" y="590"/>
                  </a:lnTo>
                  <a:lnTo>
                    <a:pt x="378" y="590"/>
                  </a:lnTo>
                  <a:lnTo>
                    <a:pt x="378" y="590"/>
                  </a:lnTo>
                  <a:lnTo>
                    <a:pt x="380" y="592"/>
                  </a:lnTo>
                  <a:lnTo>
                    <a:pt x="383" y="592"/>
                  </a:lnTo>
                  <a:lnTo>
                    <a:pt x="383" y="592"/>
                  </a:lnTo>
                  <a:lnTo>
                    <a:pt x="383" y="590"/>
                  </a:lnTo>
                  <a:lnTo>
                    <a:pt x="380" y="590"/>
                  </a:lnTo>
                  <a:close/>
                  <a:moveTo>
                    <a:pt x="246" y="140"/>
                  </a:moveTo>
                  <a:lnTo>
                    <a:pt x="248" y="140"/>
                  </a:lnTo>
                  <a:lnTo>
                    <a:pt x="248" y="142"/>
                  </a:lnTo>
                  <a:lnTo>
                    <a:pt x="248" y="145"/>
                  </a:lnTo>
                  <a:lnTo>
                    <a:pt x="248" y="145"/>
                  </a:lnTo>
                  <a:lnTo>
                    <a:pt x="250" y="145"/>
                  </a:lnTo>
                  <a:lnTo>
                    <a:pt x="250" y="145"/>
                  </a:lnTo>
                  <a:lnTo>
                    <a:pt x="250" y="142"/>
                  </a:lnTo>
                  <a:lnTo>
                    <a:pt x="248" y="140"/>
                  </a:lnTo>
                  <a:lnTo>
                    <a:pt x="248" y="140"/>
                  </a:lnTo>
                  <a:lnTo>
                    <a:pt x="248" y="138"/>
                  </a:lnTo>
                  <a:lnTo>
                    <a:pt x="248" y="138"/>
                  </a:lnTo>
                  <a:lnTo>
                    <a:pt x="246" y="135"/>
                  </a:lnTo>
                  <a:lnTo>
                    <a:pt x="243" y="138"/>
                  </a:lnTo>
                  <a:lnTo>
                    <a:pt x="243" y="140"/>
                  </a:lnTo>
                  <a:lnTo>
                    <a:pt x="243" y="140"/>
                  </a:lnTo>
                  <a:lnTo>
                    <a:pt x="246" y="140"/>
                  </a:lnTo>
                  <a:lnTo>
                    <a:pt x="246" y="140"/>
                  </a:lnTo>
                  <a:lnTo>
                    <a:pt x="246" y="140"/>
                  </a:lnTo>
                  <a:lnTo>
                    <a:pt x="246" y="140"/>
                  </a:lnTo>
                  <a:lnTo>
                    <a:pt x="246" y="140"/>
                  </a:lnTo>
                  <a:lnTo>
                    <a:pt x="246" y="140"/>
                  </a:lnTo>
                  <a:lnTo>
                    <a:pt x="246" y="140"/>
                  </a:lnTo>
                  <a:lnTo>
                    <a:pt x="246" y="140"/>
                  </a:lnTo>
                  <a:close/>
                  <a:moveTo>
                    <a:pt x="385" y="587"/>
                  </a:moveTo>
                  <a:lnTo>
                    <a:pt x="385" y="585"/>
                  </a:lnTo>
                  <a:lnTo>
                    <a:pt x="383" y="585"/>
                  </a:lnTo>
                  <a:lnTo>
                    <a:pt x="383" y="585"/>
                  </a:lnTo>
                  <a:lnTo>
                    <a:pt x="380" y="580"/>
                  </a:lnTo>
                  <a:lnTo>
                    <a:pt x="380" y="580"/>
                  </a:lnTo>
                  <a:lnTo>
                    <a:pt x="380" y="578"/>
                  </a:lnTo>
                  <a:lnTo>
                    <a:pt x="380" y="578"/>
                  </a:lnTo>
                  <a:lnTo>
                    <a:pt x="380" y="578"/>
                  </a:lnTo>
                  <a:lnTo>
                    <a:pt x="380" y="578"/>
                  </a:lnTo>
                  <a:lnTo>
                    <a:pt x="380" y="578"/>
                  </a:lnTo>
                  <a:lnTo>
                    <a:pt x="380" y="578"/>
                  </a:lnTo>
                  <a:lnTo>
                    <a:pt x="380" y="578"/>
                  </a:lnTo>
                  <a:lnTo>
                    <a:pt x="383" y="578"/>
                  </a:lnTo>
                  <a:lnTo>
                    <a:pt x="383" y="576"/>
                  </a:lnTo>
                  <a:lnTo>
                    <a:pt x="383" y="576"/>
                  </a:lnTo>
                  <a:lnTo>
                    <a:pt x="383" y="576"/>
                  </a:lnTo>
                  <a:lnTo>
                    <a:pt x="383" y="576"/>
                  </a:lnTo>
                  <a:lnTo>
                    <a:pt x="385" y="576"/>
                  </a:lnTo>
                  <a:lnTo>
                    <a:pt x="385" y="576"/>
                  </a:lnTo>
                  <a:lnTo>
                    <a:pt x="385" y="576"/>
                  </a:lnTo>
                  <a:lnTo>
                    <a:pt x="385" y="576"/>
                  </a:lnTo>
                  <a:lnTo>
                    <a:pt x="383" y="576"/>
                  </a:lnTo>
                  <a:lnTo>
                    <a:pt x="383" y="576"/>
                  </a:lnTo>
                  <a:lnTo>
                    <a:pt x="383" y="576"/>
                  </a:lnTo>
                  <a:lnTo>
                    <a:pt x="383" y="576"/>
                  </a:lnTo>
                  <a:lnTo>
                    <a:pt x="383" y="576"/>
                  </a:lnTo>
                  <a:lnTo>
                    <a:pt x="385" y="576"/>
                  </a:lnTo>
                  <a:lnTo>
                    <a:pt x="385" y="576"/>
                  </a:lnTo>
                  <a:lnTo>
                    <a:pt x="385" y="576"/>
                  </a:lnTo>
                  <a:lnTo>
                    <a:pt x="385" y="576"/>
                  </a:lnTo>
                  <a:lnTo>
                    <a:pt x="385" y="573"/>
                  </a:lnTo>
                  <a:lnTo>
                    <a:pt x="385" y="573"/>
                  </a:lnTo>
                  <a:lnTo>
                    <a:pt x="385" y="573"/>
                  </a:lnTo>
                  <a:lnTo>
                    <a:pt x="383" y="571"/>
                  </a:lnTo>
                  <a:lnTo>
                    <a:pt x="380" y="568"/>
                  </a:lnTo>
                  <a:lnTo>
                    <a:pt x="380" y="566"/>
                  </a:lnTo>
                  <a:lnTo>
                    <a:pt x="378" y="564"/>
                  </a:lnTo>
                  <a:lnTo>
                    <a:pt x="378" y="564"/>
                  </a:lnTo>
                  <a:lnTo>
                    <a:pt x="378" y="564"/>
                  </a:lnTo>
                  <a:lnTo>
                    <a:pt x="378" y="564"/>
                  </a:lnTo>
                  <a:lnTo>
                    <a:pt x="378" y="561"/>
                  </a:lnTo>
                  <a:lnTo>
                    <a:pt x="378" y="561"/>
                  </a:lnTo>
                  <a:lnTo>
                    <a:pt x="378" y="561"/>
                  </a:lnTo>
                  <a:lnTo>
                    <a:pt x="376" y="559"/>
                  </a:lnTo>
                  <a:lnTo>
                    <a:pt x="378" y="559"/>
                  </a:lnTo>
                  <a:lnTo>
                    <a:pt x="378" y="559"/>
                  </a:lnTo>
                  <a:lnTo>
                    <a:pt x="378" y="557"/>
                  </a:lnTo>
                  <a:lnTo>
                    <a:pt x="378" y="557"/>
                  </a:lnTo>
                  <a:lnTo>
                    <a:pt x="378" y="557"/>
                  </a:lnTo>
                  <a:lnTo>
                    <a:pt x="378" y="554"/>
                  </a:lnTo>
                  <a:lnTo>
                    <a:pt x="378" y="554"/>
                  </a:lnTo>
                  <a:lnTo>
                    <a:pt x="378" y="554"/>
                  </a:lnTo>
                  <a:lnTo>
                    <a:pt x="378" y="552"/>
                  </a:lnTo>
                  <a:lnTo>
                    <a:pt x="378" y="552"/>
                  </a:lnTo>
                  <a:lnTo>
                    <a:pt x="378" y="552"/>
                  </a:lnTo>
                  <a:lnTo>
                    <a:pt x="376" y="552"/>
                  </a:lnTo>
                  <a:lnTo>
                    <a:pt x="376" y="552"/>
                  </a:lnTo>
                  <a:lnTo>
                    <a:pt x="378" y="552"/>
                  </a:lnTo>
                  <a:lnTo>
                    <a:pt x="378" y="552"/>
                  </a:lnTo>
                  <a:lnTo>
                    <a:pt x="376" y="554"/>
                  </a:lnTo>
                  <a:lnTo>
                    <a:pt x="376" y="554"/>
                  </a:lnTo>
                  <a:lnTo>
                    <a:pt x="376" y="557"/>
                  </a:lnTo>
                  <a:lnTo>
                    <a:pt x="376" y="554"/>
                  </a:lnTo>
                  <a:lnTo>
                    <a:pt x="376" y="554"/>
                  </a:lnTo>
                  <a:lnTo>
                    <a:pt x="373" y="552"/>
                  </a:lnTo>
                  <a:lnTo>
                    <a:pt x="376" y="552"/>
                  </a:lnTo>
                  <a:lnTo>
                    <a:pt x="376" y="552"/>
                  </a:lnTo>
                  <a:lnTo>
                    <a:pt x="376" y="552"/>
                  </a:lnTo>
                  <a:lnTo>
                    <a:pt x="376" y="552"/>
                  </a:lnTo>
                  <a:lnTo>
                    <a:pt x="376" y="552"/>
                  </a:lnTo>
                  <a:lnTo>
                    <a:pt x="376" y="552"/>
                  </a:lnTo>
                  <a:lnTo>
                    <a:pt x="376" y="552"/>
                  </a:lnTo>
                  <a:lnTo>
                    <a:pt x="376" y="552"/>
                  </a:lnTo>
                  <a:lnTo>
                    <a:pt x="376" y="552"/>
                  </a:lnTo>
                  <a:lnTo>
                    <a:pt x="376" y="552"/>
                  </a:lnTo>
                  <a:lnTo>
                    <a:pt x="376" y="549"/>
                  </a:lnTo>
                  <a:lnTo>
                    <a:pt x="376" y="549"/>
                  </a:lnTo>
                  <a:lnTo>
                    <a:pt x="376" y="549"/>
                  </a:lnTo>
                  <a:lnTo>
                    <a:pt x="378" y="549"/>
                  </a:lnTo>
                  <a:lnTo>
                    <a:pt x="378" y="549"/>
                  </a:lnTo>
                  <a:lnTo>
                    <a:pt x="376" y="549"/>
                  </a:lnTo>
                  <a:lnTo>
                    <a:pt x="376" y="549"/>
                  </a:lnTo>
                  <a:lnTo>
                    <a:pt x="376" y="549"/>
                  </a:lnTo>
                  <a:lnTo>
                    <a:pt x="376" y="549"/>
                  </a:lnTo>
                  <a:lnTo>
                    <a:pt x="373" y="547"/>
                  </a:lnTo>
                  <a:lnTo>
                    <a:pt x="373" y="547"/>
                  </a:lnTo>
                  <a:lnTo>
                    <a:pt x="373" y="547"/>
                  </a:lnTo>
                  <a:lnTo>
                    <a:pt x="373" y="545"/>
                  </a:lnTo>
                  <a:lnTo>
                    <a:pt x="373" y="545"/>
                  </a:lnTo>
                  <a:lnTo>
                    <a:pt x="373" y="545"/>
                  </a:lnTo>
                  <a:lnTo>
                    <a:pt x="373" y="545"/>
                  </a:lnTo>
                  <a:lnTo>
                    <a:pt x="373" y="545"/>
                  </a:lnTo>
                  <a:lnTo>
                    <a:pt x="373" y="542"/>
                  </a:lnTo>
                  <a:lnTo>
                    <a:pt x="373" y="542"/>
                  </a:lnTo>
                  <a:lnTo>
                    <a:pt x="373" y="542"/>
                  </a:lnTo>
                  <a:lnTo>
                    <a:pt x="373" y="542"/>
                  </a:lnTo>
                  <a:lnTo>
                    <a:pt x="376" y="542"/>
                  </a:lnTo>
                  <a:lnTo>
                    <a:pt x="376" y="542"/>
                  </a:lnTo>
                  <a:lnTo>
                    <a:pt x="376" y="542"/>
                  </a:lnTo>
                  <a:lnTo>
                    <a:pt x="376" y="545"/>
                  </a:lnTo>
                  <a:lnTo>
                    <a:pt x="376" y="545"/>
                  </a:lnTo>
                  <a:lnTo>
                    <a:pt x="376" y="545"/>
                  </a:lnTo>
                  <a:lnTo>
                    <a:pt x="376" y="545"/>
                  </a:lnTo>
                  <a:lnTo>
                    <a:pt x="376" y="545"/>
                  </a:lnTo>
                  <a:lnTo>
                    <a:pt x="376" y="545"/>
                  </a:lnTo>
                  <a:lnTo>
                    <a:pt x="378" y="547"/>
                  </a:lnTo>
                  <a:lnTo>
                    <a:pt x="378" y="547"/>
                  </a:lnTo>
                  <a:lnTo>
                    <a:pt x="378" y="545"/>
                  </a:lnTo>
                  <a:lnTo>
                    <a:pt x="378" y="545"/>
                  </a:lnTo>
                  <a:lnTo>
                    <a:pt x="378" y="545"/>
                  </a:lnTo>
                  <a:lnTo>
                    <a:pt x="378" y="542"/>
                  </a:lnTo>
                  <a:lnTo>
                    <a:pt x="378" y="542"/>
                  </a:lnTo>
                  <a:lnTo>
                    <a:pt x="378" y="542"/>
                  </a:lnTo>
                  <a:lnTo>
                    <a:pt x="378" y="542"/>
                  </a:lnTo>
                  <a:lnTo>
                    <a:pt x="376" y="542"/>
                  </a:lnTo>
                  <a:lnTo>
                    <a:pt x="376" y="542"/>
                  </a:lnTo>
                  <a:lnTo>
                    <a:pt x="376" y="542"/>
                  </a:lnTo>
                  <a:lnTo>
                    <a:pt x="378" y="540"/>
                  </a:lnTo>
                  <a:lnTo>
                    <a:pt x="378" y="540"/>
                  </a:lnTo>
                  <a:lnTo>
                    <a:pt x="376" y="540"/>
                  </a:lnTo>
                  <a:lnTo>
                    <a:pt x="376" y="540"/>
                  </a:lnTo>
                  <a:lnTo>
                    <a:pt x="376" y="540"/>
                  </a:lnTo>
                  <a:lnTo>
                    <a:pt x="376" y="540"/>
                  </a:lnTo>
                  <a:lnTo>
                    <a:pt x="376" y="540"/>
                  </a:lnTo>
                  <a:lnTo>
                    <a:pt x="373" y="540"/>
                  </a:lnTo>
                  <a:lnTo>
                    <a:pt x="376" y="540"/>
                  </a:lnTo>
                  <a:lnTo>
                    <a:pt x="376" y="538"/>
                  </a:lnTo>
                  <a:lnTo>
                    <a:pt x="376" y="538"/>
                  </a:lnTo>
                  <a:lnTo>
                    <a:pt x="373" y="538"/>
                  </a:lnTo>
                  <a:lnTo>
                    <a:pt x="373" y="538"/>
                  </a:lnTo>
                  <a:lnTo>
                    <a:pt x="373" y="538"/>
                  </a:lnTo>
                  <a:lnTo>
                    <a:pt x="373" y="535"/>
                  </a:lnTo>
                  <a:lnTo>
                    <a:pt x="373" y="535"/>
                  </a:lnTo>
                  <a:lnTo>
                    <a:pt x="373" y="535"/>
                  </a:lnTo>
                  <a:lnTo>
                    <a:pt x="371" y="535"/>
                  </a:lnTo>
                  <a:lnTo>
                    <a:pt x="371" y="535"/>
                  </a:lnTo>
                  <a:lnTo>
                    <a:pt x="371" y="533"/>
                  </a:lnTo>
                  <a:lnTo>
                    <a:pt x="373" y="533"/>
                  </a:lnTo>
                  <a:lnTo>
                    <a:pt x="373" y="535"/>
                  </a:lnTo>
                  <a:lnTo>
                    <a:pt x="373" y="535"/>
                  </a:lnTo>
                  <a:lnTo>
                    <a:pt x="376" y="538"/>
                  </a:lnTo>
                  <a:lnTo>
                    <a:pt x="376" y="540"/>
                  </a:lnTo>
                  <a:lnTo>
                    <a:pt x="376" y="540"/>
                  </a:lnTo>
                  <a:lnTo>
                    <a:pt x="376" y="540"/>
                  </a:lnTo>
                  <a:lnTo>
                    <a:pt x="376" y="540"/>
                  </a:lnTo>
                  <a:lnTo>
                    <a:pt x="376" y="538"/>
                  </a:lnTo>
                  <a:lnTo>
                    <a:pt x="376" y="538"/>
                  </a:lnTo>
                  <a:lnTo>
                    <a:pt x="376" y="538"/>
                  </a:lnTo>
                  <a:lnTo>
                    <a:pt x="376" y="538"/>
                  </a:lnTo>
                  <a:lnTo>
                    <a:pt x="376" y="538"/>
                  </a:lnTo>
                  <a:lnTo>
                    <a:pt x="376" y="538"/>
                  </a:lnTo>
                  <a:lnTo>
                    <a:pt x="376" y="538"/>
                  </a:lnTo>
                  <a:lnTo>
                    <a:pt x="376" y="538"/>
                  </a:lnTo>
                  <a:lnTo>
                    <a:pt x="376" y="535"/>
                  </a:lnTo>
                  <a:lnTo>
                    <a:pt x="376" y="535"/>
                  </a:lnTo>
                  <a:lnTo>
                    <a:pt x="373" y="535"/>
                  </a:lnTo>
                  <a:lnTo>
                    <a:pt x="373" y="535"/>
                  </a:lnTo>
                  <a:lnTo>
                    <a:pt x="373" y="533"/>
                  </a:lnTo>
                  <a:lnTo>
                    <a:pt x="373" y="533"/>
                  </a:lnTo>
                  <a:lnTo>
                    <a:pt x="373" y="531"/>
                  </a:lnTo>
                  <a:lnTo>
                    <a:pt x="373" y="531"/>
                  </a:lnTo>
                  <a:lnTo>
                    <a:pt x="373" y="531"/>
                  </a:lnTo>
                  <a:lnTo>
                    <a:pt x="373" y="531"/>
                  </a:lnTo>
                  <a:lnTo>
                    <a:pt x="373" y="528"/>
                  </a:lnTo>
                  <a:lnTo>
                    <a:pt x="373" y="528"/>
                  </a:lnTo>
                  <a:lnTo>
                    <a:pt x="373" y="528"/>
                  </a:lnTo>
                  <a:lnTo>
                    <a:pt x="373" y="526"/>
                  </a:lnTo>
                  <a:lnTo>
                    <a:pt x="373" y="526"/>
                  </a:lnTo>
                  <a:lnTo>
                    <a:pt x="373" y="526"/>
                  </a:lnTo>
                  <a:lnTo>
                    <a:pt x="373" y="526"/>
                  </a:lnTo>
                  <a:lnTo>
                    <a:pt x="373" y="526"/>
                  </a:lnTo>
                  <a:lnTo>
                    <a:pt x="373" y="523"/>
                  </a:lnTo>
                  <a:lnTo>
                    <a:pt x="373" y="523"/>
                  </a:lnTo>
                  <a:lnTo>
                    <a:pt x="373" y="521"/>
                  </a:lnTo>
                  <a:lnTo>
                    <a:pt x="373" y="521"/>
                  </a:lnTo>
                  <a:lnTo>
                    <a:pt x="373" y="521"/>
                  </a:lnTo>
                  <a:lnTo>
                    <a:pt x="373" y="521"/>
                  </a:lnTo>
                  <a:lnTo>
                    <a:pt x="376" y="523"/>
                  </a:lnTo>
                  <a:lnTo>
                    <a:pt x="376" y="528"/>
                  </a:lnTo>
                  <a:lnTo>
                    <a:pt x="376" y="528"/>
                  </a:lnTo>
                  <a:lnTo>
                    <a:pt x="376" y="528"/>
                  </a:lnTo>
                  <a:lnTo>
                    <a:pt x="376" y="528"/>
                  </a:lnTo>
                  <a:lnTo>
                    <a:pt x="376" y="526"/>
                  </a:lnTo>
                  <a:lnTo>
                    <a:pt x="378" y="521"/>
                  </a:lnTo>
                  <a:lnTo>
                    <a:pt x="376" y="521"/>
                  </a:lnTo>
                  <a:lnTo>
                    <a:pt x="376" y="519"/>
                  </a:lnTo>
                  <a:lnTo>
                    <a:pt x="376" y="519"/>
                  </a:lnTo>
                  <a:lnTo>
                    <a:pt x="373" y="514"/>
                  </a:lnTo>
                  <a:lnTo>
                    <a:pt x="373" y="509"/>
                  </a:lnTo>
                  <a:lnTo>
                    <a:pt x="371" y="509"/>
                  </a:lnTo>
                  <a:lnTo>
                    <a:pt x="371" y="507"/>
                  </a:lnTo>
                  <a:lnTo>
                    <a:pt x="371" y="507"/>
                  </a:lnTo>
                  <a:lnTo>
                    <a:pt x="371" y="505"/>
                  </a:lnTo>
                  <a:lnTo>
                    <a:pt x="371" y="505"/>
                  </a:lnTo>
                  <a:lnTo>
                    <a:pt x="371" y="507"/>
                  </a:lnTo>
                  <a:lnTo>
                    <a:pt x="371" y="507"/>
                  </a:lnTo>
                  <a:lnTo>
                    <a:pt x="373" y="507"/>
                  </a:lnTo>
                  <a:lnTo>
                    <a:pt x="373" y="507"/>
                  </a:lnTo>
                  <a:lnTo>
                    <a:pt x="371" y="505"/>
                  </a:lnTo>
                  <a:lnTo>
                    <a:pt x="371" y="502"/>
                  </a:lnTo>
                  <a:lnTo>
                    <a:pt x="371" y="502"/>
                  </a:lnTo>
                  <a:lnTo>
                    <a:pt x="371" y="500"/>
                  </a:lnTo>
                  <a:lnTo>
                    <a:pt x="371" y="500"/>
                  </a:lnTo>
                  <a:lnTo>
                    <a:pt x="371" y="497"/>
                  </a:lnTo>
                  <a:lnTo>
                    <a:pt x="369" y="497"/>
                  </a:lnTo>
                  <a:lnTo>
                    <a:pt x="369" y="495"/>
                  </a:lnTo>
                  <a:lnTo>
                    <a:pt x="369" y="495"/>
                  </a:lnTo>
                  <a:lnTo>
                    <a:pt x="369" y="493"/>
                  </a:lnTo>
                  <a:lnTo>
                    <a:pt x="369" y="490"/>
                  </a:lnTo>
                  <a:lnTo>
                    <a:pt x="366" y="490"/>
                  </a:lnTo>
                  <a:lnTo>
                    <a:pt x="366" y="488"/>
                  </a:lnTo>
                  <a:lnTo>
                    <a:pt x="364" y="483"/>
                  </a:lnTo>
                  <a:lnTo>
                    <a:pt x="364" y="483"/>
                  </a:lnTo>
                  <a:lnTo>
                    <a:pt x="364" y="486"/>
                  </a:lnTo>
                  <a:lnTo>
                    <a:pt x="364" y="483"/>
                  </a:lnTo>
                  <a:lnTo>
                    <a:pt x="364" y="483"/>
                  </a:lnTo>
                  <a:lnTo>
                    <a:pt x="364" y="483"/>
                  </a:lnTo>
                  <a:lnTo>
                    <a:pt x="364" y="483"/>
                  </a:lnTo>
                  <a:lnTo>
                    <a:pt x="366" y="483"/>
                  </a:lnTo>
                  <a:lnTo>
                    <a:pt x="366" y="483"/>
                  </a:lnTo>
                  <a:lnTo>
                    <a:pt x="366" y="483"/>
                  </a:lnTo>
                  <a:lnTo>
                    <a:pt x="366" y="481"/>
                  </a:lnTo>
                  <a:lnTo>
                    <a:pt x="364" y="478"/>
                  </a:lnTo>
                  <a:lnTo>
                    <a:pt x="364" y="478"/>
                  </a:lnTo>
                  <a:lnTo>
                    <a:pt x="364" y="478"/>
                  </a:lnTo>
                  <a:lnTo>
                    <a:pt x="366" y="478"/>
                  </a:lnTo>
                  <a:lnTo>
                    <a:pt x="366" y="478"/>
                  </a:lnTo>
                  <a:lnTo>
                    <a:pt x="366" y="476"/>
                  </a:lnTo>
                  <a:lnTo>
                    <a:pt x="366" y="476"/>
                  </a:lnTo>
                  <a:lnTo>
                    <a:pt x="364" y="474"/>
                  </a:lnTo>
                  <a:lnTo>
                    <a:pt x="364" y="471"/>
                  </a:lnTo>
                  <a:lnTo>
                    <a:pt x="362" y="471"/>
                  </a:lnTo>
                  <a:lnTo>
                    <a:pt x="362" y="471"/>
                  </a:lnTo>
                  <a:lnTo>
                    <a:pt x="359" y="469"/>
                  </a:lnTo>
                  <a:lnTo>
                    <a:pt x="359" y="469"/>
                  </a:lnTo>
                  <a:lnTo>
                    <a:pt x="362" y="469"/>
                  </a:lnTo>
                  <a:lnTo>
                    <a:pt x="357" y="462"/>
                  </a:lnTo>
                  <a:lnTo>
                    <a:pt x="357" y="457"/>
                  </a:lnTo>
                  <a:lnTo>
                    <a:pt x="357" y="452"/>
                  </a:lnTo>
                  <a:lnTo>
                    <a:pt x="357" y="452"/>
                  </a:lnTo>
                  <a:lnTo>
                    <a:pt x="357" y="455"/>
                  </a:lnTo>
                  <a:lnTo>
                    <a:pt x="357" y="455"/>
                  </a:lnTo>
                  <a:lnTo>
                    <a:pt x="354" y="455"/>
                  </a:lnTo>
                  <a:lnTo>
                    <a:pt x="354" y="455"/>
                  </a:lnTo>
                  <a:lnTo>
                    <a:pt x="354" y="452"/>
                  </a:lnTo>
                  <a:lnTo>
                    <a:pt x="354" y="452"/>
                  </a:lnTo>
                  <a:lnTo>
                    <a:pt x="354" y="452"/>
                  </a:lnTo>
                  <a:lnTo>
                    <a:pt x="354" y="452"/>
                  </a:lnTo>
                  <a:lnTo>
                    <a:pt x="354" y="452"/>
                  </a:lnTo>
                  <a:lnTo>
                    <a:pt x="354" y="452"/>
                  </a:lnTo>
                  <a:lnTo>
                    <a:pt x="354" y="452"/>
                  </a:lnTo>
                  <a:lnTo>
                    <a:pt x="354" y="452"/>
                  </a:lnTo>
                  <a:lnTo>
                    <a:pt x="357" y="452"/>
                  </a:lnTo>
                  <a:lnTo>
                    <a:pt x="357" y="450"/>
                  </a:lnTo>
                  <a:lnTo>
                    <a:pt x="357" y="450"/>
                  </a:lnTo>
                  <a:lnTo>
                    <a:pt x="357" y="450"/>
                  </a:lnTo>
                  <a:lnTo>
                    <a:pt x="357" y="450"/>
                  </a:lnTo>
                  <a:lnTo>
                    <a:pt x="357" y="450"/>
                  </a:lnTo>
                  <a:lnTo>
                    <a:pt x="357" y="450"/>
                  </a:lnTo>
                  <a:lnTo>
                    <a:pt x="357" y="450"/>
                  </a:lnTo>
                  <a:lnTo>
                    <a:pt x="357" y="448"/>
                  </a:lnTo>
                  <a:lnTo>
                    <a:pt x="357" y="448"/>
                  </a:lnTo>
                  <a:lnTo>
                    <a:pt x="357" y="448"/>
                  </a:lnTo>
                  <a:lnTo>
                    <a:pt x="357" y="448"/>
                  </a:lnTo>
                  <a:lnTo>
                    <a:pt x="359" y="448"/>
                  </a:lnTo>
                  <a:lnTo>
                    <a:pt x="359" y="448"/>
                  </a:lnTo>
                  <a:lnTo>
                    <a:pt x="357" y="448"/>
                  </a:lnTo>
                  <a:lnTo>
                    <a:pt x="357" y="448"/>
                  </a:lnTo>
                  <a:lnTo>
                    <a:pt x="357" y="448"/>
                  </a:lnTo>
                  <a:lnTo>
                    <a:pt x="354" y="445"/>
                  </a:lnTo>
                  <a:lnTo>
                    <a:pt x="354" y="445"/>
                  </a:lnTo>
                  <a:lnTo>
                    <a:pt x="354" y="443"/>
                  </a:lnTo>
                  <a:lnTo>
                    <a:pt x="354" y="443"/>
                  </a:lnTo>
                  <a:lnTo>
                    <a:pt x="352" y="441"/>
                  </a:lnTo>
                  <a:lnTo>
                    <a:pt x="352" y="441"/>
                  </a:lnTo>
                  <a:lnTo>
                    <a:pt x="352" y="441"/>
                  </a:lnTo>
                  <a:lnTo>
                    <a:pt x="352" y="438"/>
                  </a:lnTo>
                  <a:lnTo>
                    <a:pt x="352" y="438"/>
                  </a:lnTo>
                  <a:lnTo>
                    <a:pt x="352" y="438"/>
                  </a:lnTo>
                  <a:lnTo>
                    <a:pt x="352" y="438"/>
                  </a:lnTo>
                  <a:lnTo>
                    <a:pt x="350" y="438"/>
                  </a:lnTo>
                  <a:lnTo>
                    <a:pt x="350" y="438"/>
                  </a:lnTo>
                  <a:lnTo>
                    <a:pt x="350" y="438"/>
                  </a:lnTo>
                  <a:lnTo>
                    <a:pt x="350" y="438"/>
                  </a:lnTo>
                  <a:lnTo>
                    <a:pt x="352" y="438"/>
                  </a:lnTo>
                  <a:lnTo>
                    <a:pt x="352" y="438"/>
                  </a:lnTo>
                  <a:lnTo>
                    <a:pt x="350" y="441"/>
                  </a:lnTo>
                  <a:lnTo>
                    <a:pt x="350" y="441"/>
                  </a:lnTo>
                  <a:lnTo>
                    <a:pt x="350" y="441"/>
                  </a:lnTo>
                  <a:lnTo>
                    <a:pt x="352" y="443"/>
                  </a:lnTo>
                  <a:lnTo>
                    <a:pt x="352" y="443"/>
                  </a:lnTo>
                  <a:lnTo>
                    <a:pt x="350" y="443"/>
                  </a:lnTo>
                  <a:lnTo>
                    <a:pt x="350" y="443"/>
                  </a:lnTo>
                  <a:lnTo>
                    <a:pt x="350" y="443"/>
                  </a:lnTo>
                  <a:lnTo>
                    <a:pt x="350" y="443"/>
                  </a:lnTo>
                  <a:lnTo>
                    <a:pt x="350" y="443"/>
                  </a:lnTo>
                  <a:lnTo>
                    <a:pt x="350" y="443"/>
                  </a:lnTo>
                  <a:lnTo>
                    <a:pt x="350" y="443"/>
                  </a:lnTo>
                  <a:lnTo>
                    <a:pt x="350" y="443"/>
                  </a:lnTo>
                  <a:lnTo>
                    <a:pt x="350" y="443"/>
                  </a:lnTo>
                  <a:lnTo>
                    <a:pt x="350" y="443"/>
                  </a:lnTo>
                  <a:lnTo>
                    <a:pt x="350" y="441"/>
                  </a:lnTo>
                  <a:lnTo>
                    <a:pt x="350" y="441"/>
                  </a:lnTo>
                  <a:lnTo>
                    <a:pt x="350" y="441"/>
                  </a:lnTo>
                  <a:lnTo>
                    <a:pt x="350" y="441"/>
                  </a:lnTo>
                  <a:lnTo>
                    <a:pt x="347" y="441"/>
                  </a:lnTo>
                  <a:lnTo>
                    <a:pt x="347" y="438"/>
                  </a:lnTo>
                  <a:lnTo>
                    <a:pt x="347" y="438"/>
                  </a:lnTo>
                  <a:lnTo>
                    <a:pt x="347" y="438"/>
                  </a:lnTo>
                  <a:lnTo>
                    <a:pt x="345" y="438"/>
                  </a:lnTo>
                  <a:lnTo>
                    <a:pt x="345" y="436"/>
                  </a:lnTo>
                  <a:lnTo>
                    <a:pt x="345" y="436"/>
                  </a:lnTo>
                  <a:lnTo>
                    <a:pt x="345" y="434"/>
                  </a:lnTo>
                  <a:lnTo>
                    <a:pt x="345" y="434"/>
                  </a:lnTo>
                  <a:lnTo>
                    <a:pt x="343" y="436"/>
                  </a:lnTo>
                  <a:lnTo>
                    <a:pt x="343" y="438"/>
                  </a:lnTo>
                  <a:lnTo>
                    <a:pt x="343" y="436"/>
                  </a:lnTo>
                  <a:lnTo>
                    <a:pt x="340" y="436"/>
                  </a:lnTo>
                  <a:lnTo>
                    <a:pt x="343" y="434"/>
                  </a:lnTo>
                  <a:lnTo>
                    <a:pt x="343" y="434"/>
                  </a:lnTo>
                  <a:lnTo>
                    <a:pt x="343" y="434"/>
                  </a:lnTo>
                  <a:lnTo>
                    <a:pt x="343" y="436"/>
                  </a:lnTo>
                  <a:lnTo>
                    <a:pt x="345" y="434"/>
                  </a:lnTo>
                  <a:lnTo>
                    <a:pt x="345" y="434"/>
                  </a:lnTo>
                  <a:lnTo>
                    <a:pt x="343" y="434"/>
                  </a:lnTo>
                  <a:lnTo>
                    <a:pt x="340" y="431"/>
                  </a:lnTo>
                  <a:lnTo>
                    <a:pt x="333" y="422"/>
                  </a:lnTo>
                  <a:lnTo>
                    <a:pt x="331" y="417"/>
                  </a:lnTo>
                  <a:lnTo>
                    <a:pt x="331" y="415"/>
                  </a:lnTo>
                  <a:lnTo>
                    <a:pt x="331" y="412"/>
                  </a:lnTo>
                  <a:lnTo>
                    <a:pt x="328" y="412"/>
                  </a:lnTo>
                  <a:lnTo>
                    <a:pt x="328" y="415"/>
                  </a:lnTo>
                  <a:lnTo>
                    <a:pt x="328" y="415"/>
                  </a:lnTo>
                  <a:lnTo>
                    <a:pt x="328" y="415"/>
                  </a:lnTo>
                  <a:lnTo>
                    <a:pt x="328" y="415"/>
                  </a:lnTo>
                  <a:lnTo>
                    <a:pt x="328" y="415"/>
                  </a:lnTo>
                  <a:lnTo>
                    <a:pt x="328" y="412"/>
                  </a:lnTo>
                  <a:lnTo>
                    <a:pt x="328" y="412"/>
                  </a:lnTo>
                  <a:lnTo>
                    <a:pt x="328" y="412"/>
                  </a:lnTo>
                  <a:lnTo>
                    <a:pt x="328" y="412"/>
                  </a:lnTo>
                  <a:lnTo>
                    <a:pt x="328" y="412"/>
                  </a:lnTo>
                  <a:lnTo>
                    <a:pt x="324" y="410"/>
                  </a:lnTo>
                  <a:lnTo>
                    <a:pt x="324" y="407"/>
                  </a:lnTo>
                  <a:lnTo>
                    <a:pt x="324" y="407"/>
                  </a:lnTo>
                  <a:lnTo>
                    <a:pt x="324" y="407"/>
                  </a:lnTo>
                  <a:lnTo>
                    <a:pt x="321" y="405"/>
                  </a:lnTo>
                  <a:lnTo>
                    <a:pt x="321" y="403"/>
                  </a:lnTo>
                  <a:lnTo>
                    <a:pt x="321" y="400"/>
                  </a:lnTo>
                  <a:lnTo>
                    <a:pt x="324" y="400"/>
                  </a:lnTo>
                  <a:lnTo>
                    <a:pt x="324" y="400"/>
                  </a:lnTo>
                  <a:lnTo>
                    <a:pt x="326" y="400"/>
                  </a:lnTo>
                  <a:lnTo>
                    <a:pt x="326" y="400"/>
                  </a:lnTo>
                  <a:lnTo>
                    <a:pt x="326" y="400"/>
                  </a:lnTo>
                  <a:lnTo>
                    <a:pt x="326" y="400"/>
                  </a:lnTo>
                  <a:lnTo>
                    <a:pt x="326" y="400"/>
                  </a:lnTo>
                  <a:lnTo>
                    <a:pt x="326" y="398"/>
                  </a:lnTo>
                  <a:lnTo>
                    <a:pt x="326" y="398"/>
                  </a:lnTo>
                  <a:lnTo>
                    <a:pt x="326" y="398"/>
                  </a:lnTo>
                  <a:lnTo>
                    <a:pt x="326" y="398"/>
                  </a:lnTo>
                  <a:lnTo>
                    <a:pt x="326" y="400"/>
                  </a:lnTo>
                  <a:lnTo>
                    <a:pt x="326" y="400"/>
                  </a:lnTo>
                  <a:lnTo>
                    <a:pt x="324" y="400"/>
                  </a:lnTo>
                  <a:lnTo>
                    <a:pt x="324" y="398"/>
                  </a:lnTo>
                  <a:lnTo>
                    <a:pt x="324" y="398"/>
                  </a:lnTo>
                  <a:lnTo>
                    <a:pt x="321" y="398"/>
                  </a:lnTo>
                  <a:lnTo>
                    <a:pt x="321" y="398"/>
                  </a:lnTo>
                  <a:lnTo>
                    <a:pt x="321" y="398"/>
                  </a:lnTo>
                  <a:lnTo>
                    <a:pt x="321" y="398"/>
                  </a:lnTo>
                  <a:lnTo>
                    <a:pt x="321" y="398"/>
                  </a:lnTo>
                  <a:lnTo>
                    <a:pt x="321" y="398"/>
                  </a:lnTo>
                  <a:lnTo>
                    <a:pt x="321" y="398"/>
                  </a:lnTo>
                  <a:lnTo>
                    <a:pt x="321" y="398"/>
                  </a:lnTo>
                  <a:lnTo>
                    <a:pt x="321" y="400"/>
                  </a:lnTo>
                  <a:lnTo>
                    <a:pt x="321" y="400"/>
                  </a:lnTo>
                  <a:lnTo>
                    <a:pt x="321" y="400"/>
                  </a:lnTo>
                  <a:lnTo>
                    <a:pt x="321" y="400"/>
                  </a:lnTo>
                  <a:lnTo>
                    <a:pt x="321" y="400"/>
                  </a:lnTo>
                  <a:lnTo>
                    <a:pt x="321" y="403"/>
                  </a:lnTo>
                  <a:lnTo>
                    <a:pt x="321" y="403"/>
                  </a:lnTo>
                  <a:lnTo>
                    <a:pt x="321" y="403"/>
                  </a:lnTo>
                  <a:lnTo>
                    <a:pt x="321" y="405"/>
                  </a:lnTo>
                  <a:lnTo>
                    <a:pt x="321" y="405"/>
                  </a:lnTo>
                  <a:lnTo>
                    <a:pt x="321" y="405"/>
                  </a:lnTo>
                  <a:lnTo>
                    <a:pt x="319" y="407"/>
                  </a:lnTo>
                  <a:lnTo>
                    <a:pt x="319" y="407"/>
                  </a:lnTo>
                  <a:lnTo>
                    <a:pt x="319" y="405"/>
                  </a:lnTo>
                  <a:lnTo>
                    <a:pt x="321" y="405"/>
                  </a:lnTo>
                  <a:lnTo>
                    <a:pt x="321" y="405"/>
                  </a:lnTo>
                  <a:lnTo>
                    <a:pt x="321" y="405"/>
                  </a:lnTo>
                  <a:lnTo>
                    <a:pt x="321" y="403"/>
                  </a:lnTo>
                  <a:lnTo>
                    <a:pt x="321" y="403"/>
                  </a:lnTo>
                  <a:lnTo>
                    <a:pt x="319" y="403"/>
                  </a:lnTo>
                  <a:lnTo>
                    <a:pt x="319" y="403"/>
                  </a:lnTo>
                  <a:lnTo>
                    <a:pt x="319" y="403"/>
                  </a:lnTo>
                  <a:lnTo>
                    <a:pt x="319" y="403"/>
                  </a:lnTo>
                  <a:lnTo>
                    <a:pt x="317" y="400"/>
                  </a:lnTo>
                  <a:lnTo>
                    <a:pt x="317" y="400"/>
                  </a:lnTo>
                  <a:lnTo>
                    <a:pt x="317" y="398"/>
                  </a:lnTo>
                  <a:lnTo>
                    <a:pt x="317" y="398"/>
                  </a:lnTo>
                  <a:lnTo>
                    <a:pt x="319" y="396"/>
                  </a:lnTo>
                  <a:lnTo>
                    <a:pt x="319" y="396"/>
                  </a:lnTo>
                  <a:lnTo>
                    <a:pt x="319" y="396"/>
                  </a:lnTo>
                  <a:lnTo>
                    <a:pt x="319" y="396"/>
                  </a:lnTo>
                  <a:lnTo>
                    <a:pt x="317" y="396"/>
                  </a:lnTo>
                  <a:lnTo>
                    <a:pt x="314" y="396"/>
                  </a:lnTo>
                  <a:lnTo>
                    <a:pt x="314" y="393"/>
                  </a:lnTo>
                  <a:lnTo>
                    <a:pt x="314" y="393"/>
                  </a:lnTo>
                  <a:lnTo>
                    <a:pt x="314" y="396"/>
                  </a:lnTo>
                  <a:lnTo>
                    <a:pt x="312" y="393"/>
                  </a:lnTo>
                  <a:lnTo>
                    <a:pt x="312" y="393"/>
                  </a:lnTo>
                  <a:lnTo>
                    <a:pt x="312" y="393"/>
                  </a:lnTo>
                  <a:lnTo>
                    <a:pt x="312" y="393"/>
                  </a:lnTo>
                  <a:lnTo>
                    <a:pt x="312" y="393"/>
                  </a:lnTo>
                  <a:lnTo>
                    <a:pt x="314" y="393"/>
                  </a:lnTo>
                  <a:lnTo>
                    <a:pt x="312" y="391"/>
                  </a:lnTo>
                  <a:lnTo>
                    <a:pt x="312" y="391"/>
                  </a:lnTo>
                  <a:lnTo>
                    <a:pt x="312" y="389"/>
                  </a:lnTo>
                  <a:lnTo>
                    <a:pt x="312" y="389"/>
                  </a:lnTo>
                  <a:lnTo>
                    <a:pt x="310" y="389"/>
                  </a:lnTo>
                  <a:lnTo>
                    <a:pt x="310" y="389"/>
                  </a:lnTo>
                  <a:lnTo>
                    <a:pt x="310" y="389"/>
                  </a:lnTo>
                  <a:lnTo>
                    <a:pt x="310" y="389"/>
                  </a:lnTo>
                  <a:lnTo>
                    <a:pt x="307" y="389"/>
                  </a:lnTo>
                  <a:lnTo>
                    <a:pt x="305" y="389"/>
                  </a:lnTo>
                  <a:lnTo>
                    <a:pt x="305" y="389"/>
                  </a:lnTo>
                  <a:lnTo>
                    <a:pt x="305" y="389"/>
                  </a:lnTo>
                  <a:lnTo>
                    <a:pt x="305" y="391"/>
                  </a:lnTo>
                  <a:lnTo>
                    <a:pt x="305" y="391"/>
                  </a:lnTo>
                  <a:lnTo>
                    <a:pt x="302" y="391"/>
                  </a:lnTo>
                  <a:lnTo>
                    <a:pt x="302" y="391"/>
                  </a:lnTo>
                  <a:lnTo>
                    <a:pt x="302" y="391"/>
                  </a:lnTo>
                  <a:lnTo>
                    <a:pt x="302" y="391"/>
                  </a:lnTo>
                  <a:lnTo>
                    <a:pt x="302" y="391"/>
                  </a:lnTo>
                  <a:lnTo>
                    <a:pt x="302" y="391"/>
                  </a:lnTo>
                  <a:lnTo>
                    <a:pt x="300" y="391"/>
                  </a:lnTo>
                  <a:lnTo>
                    <a:pt x="300" y="391"/>
                  </a:lnTo>
                  <a:lnTo>
                    <a:pt x="300" y="391"/>
                  </a:lnTo>
                  <a:lnTo>
                    <a:pt x="298" y="391"/>
                  </a:lnTo>
                  <a:lnTo>
                    <a:pt x="298" y="389"/>
                  </a:lnTo>
                  <a:lnTo>
                    <a:pt x="298" y="386"/>
                  </a:lnTo>
                  <a:lnTo>
                    <a:pt x="298" y="386"/>
                  </a:lnTo>
                  <a:lnTo>
                    <a:pt x="298" y="386"/>
                  </a:lnTo>
                  <a:lnTo>
                    <a:pt x="298" y="386"/>
                  </a:lnTo>
                  <a:lnTo>
                    <a:pt x="300" y="386"/>
                  </a:lnTo>
                  <a:lnTo>
                    <a:pt x="300" y="386"/>
                  </a:lnTo>
                  <a:lnTo>
                    <a:pt x="300" y="386"/>
                  </a:lnTo>
                  <a:lnTo>
                    <a:pt x="300" y="386"/>
                  </a:lnTo>
                  <a:lnTo>
                    <a:pt x="300" y="386"/>
                  </a:lnTo>
                  <a:lnTo>
                    <a:pt x="300" y="386"/>
                  </a:lnTo>
                  <a:lnTo>
                    <a:pt x="298" y="384"/>
                  </a:lnTo>
                  <a:lnTo>
                    <a:pt x="298" y="384"/>
                  </a:lnTo>
                  <a:lnTo>
                    <a:pt x="295" y="381"/>
                  </a:lnTo>
                  <a:lnTo>
                    <a:pt x="295" y="381"/>
                  </a:lnTo>
                  <a:lnTo>
                    <a:pt x="293" y="379"/>
                  </a:lnTo>
                  <a:lnTo>
                    <a:pt x="293" y="379"/>
                  </a:lnTo>
                  <a:lnTo>
                    <a:pt x="293" y="379"/>
                  </a:lnTo>
                  <a:lnTo>
                    <a:pt x="293" y="379"/>
                  </a:lnTo>
                  <a:lnTo>
                    <a:pt x="293" y="379"/>
                  </a:lnTo>
                  <a:lnTo>
                    <a:pt x="293" y="379"/>
                  </a:lnTo>
                  <a:lnTo>
                    <a:pt x="291" y="379"/>
                  </a:lnTo>
                  <a:lnTo>
                    <a:pt x="291" y="379"/>
                  </a:lnTo>
                  <a:lnTo>
                    <a:pt x="291" y="379"/>
                  </a:lnTo>
                  <a:lnTo>
                    <a:pt x="291" y="379"/>
                  </a:lnTo>
                  <a:lnTo>
                    <a:pt x="291" y="379"/>
                  </a:lnTo>
                  <a:lnTo>
                    <a:pt x="291" y="379"/>
                  </a:lnTo>
                  <a:lnTo>
                    <a:pt x="291" y="379"/>
                  </a:lnTo>
                  <a:lnTo>
                    <a:pt x="291" y="379"/>
                  </a:lnTo>
                  <a:lnTo>
                    <a:pt x="291" y="377"/>
                  </a:lnTo>
                  <a:lnTo>
                    <a:pt x="291" y="377"/>
                  </a:lnTo>
                  <a:lnTo>
                    <a:pt x="291" y="377"/>
                  </a:lnTo>
                  <a:lnTo>
                    <a:pt x="291" y="377"/>
                  </a:lnTo>
                  <a:lnTo>
                    <a:pt x="288" y="377"/>
                  </a:lnTo>
                  <a:lnTo>
                    <a:pt x="288" y="377"/>
                  </a:lnTo>
                  <a:lnTo>
                    <a:pt x="288" y="377"/>
                  </a:lnTo>
                  <a:lnTo>
                    <a:pt x="288" y="377"/>
                  </a:lnTo>
                  <a:lnTo>
                    <a:pt x="288" y="377"/>
                  </a:lnTo>
                  <a:lnTo>
                    <a:pt x="288" y="377"/>
                  </a:lnTo>
                  <a:lnTo>
                    <a:pt x="288" y="377"/>
                  </a:lnTo>
                  <a:lnTo>
                    <a:pt x="291" y="377"/>
                  </a:lnTo>
                  <a:lnTo>
                    <a:pt x="291" y="377"/>
                  </a:lnTo>
                  <a:lnTo>
                    <a:pt x="288" y="377"/>
                  </a:lnTo>
                  <a:lnTo>
                    <a:pt x="288" y="377"/>
                  </a:lnTo>
                  <a:lnTo>
                    <a:pt x="288" y="374"/>
                  </a:lnTo>
                  <a:lnTo>
                    <a:pt x="286" y="374"/>
                  </a:lnTo>
                  <a:lnTo>
                    <a:pt x="286" y="374"/>
                  </a:lnTo>
                  <a:lnTo>
                    <a:pt x="286" y="374"/>
                  </a:lnTo>
                  <a:lnTo>
                    <a:pt x="286" y="374"/>
                  </a:lnTo>
                  <a:lnTo>
                    <a:pt x="283" y="374"/>
                  </a:lnTo>
                  <a:lnTo>
                    <a:pt x="283" y="374"/>
                  </a:lnTo>
                  <a:lnTo>
                    <a:pt x="279" y="372"/>
                  </a:lnTo>
                  <a:lnTo>
                    <a:pt x="281" y="372"/>
                  </a:lnTo>
                  <a:lnTo>
                    <a:pt x="288" y="374"/>
                  </a:lnTo>
                  <a:lnTo>
                    <a:pt x="291" y="374"/>
                  </a:lnTo>
                  <a:lnTo>
                    <a:pt x="291" y="374"/>
                  </a:lnTo>
                  <a:lnTo>
                    <a:pt x="288" y="374"/>
                  </a:lnTo>
                  <a:lnTo>
                    <a:pt x="281" y="370"/>
                  </a:lnTo>
                  <a:lnTo>
                    <a:pt x="279" y="367"/>
                  </a:lnTo>
                  <a:lnTo>
                    <a:pt x="276" y="365"/>
                  </a:lnTo>
                  <a:lnTo>
                    <a:pt x="269" y="360"/>
                  </a:lnTo>
                  <a:lnTo>
                    <a:pt x="269" y="358"/>
                  </a:lnTo>
                  <a:lnTo>
                    <a:pt x="269" y="358"/>
                  </a:lnTo>
                  <a:lnTo>
                    <a:pt x="267" y="358"/>
                  </a:lnTo>
                  <a:lnTo>
                    <a:pt x="267" y="358"/>
                  </a:lnTo>
                  <a:lnTo>
                    <a:pt x="267" y="358"/>
                  </a:lnTo>
                  <a:lnTo>
                    <a:pt x="267" y="358"/>
                  </a:lnTo>
                  <a:lnTo>
                    <a:pt x="267" y="358"/>
                  </a:lnTo>
                  <a:lnTo>
                    <a:pt x="267" y="360"/>
                  </a:lnTo>
                  <a:lnTo>
                    <a:pt x="267" y="360"/>
                  </a:lnTo>
                  <a:lnTo>
                    <a:pt x="265" y="360"/>
                  </a:lnTo>
                  <a:lnTo>
                    <a:pt x="265" y="360"/>
                  </a:lnTo>
                  <a:lnTo>
                    <a:pt x="265" y="360"/>
                  </a:lnTo>
                  <a:lnTo>
                    <a:pt x="265" y="360"/>
                  </a:lnTo>
                  <a:lnTo>
                    <a:pt x="265" y="358"/>
                  </a:lnTo>
                  <a:lnTo>
                    <a:pt x="267" y="358"/>
                  </a:lnTo>
                  <a:lnTo>
                    <a:pt x="267" y="358"/>
                  </a:lnTo>
                  <a:lnTo>
                    <a:pt x="267" y="358"/>
                  </a:lnTo>
                  <a:lnTo>
                    <a:pt x="267" y="358"/>
                  </a:lnTo>
                  <a:lnTo>
                    <a:pt x="267" y="358"/>
                  </a:lnTo>
                  <a:lnTo>
                    <a:pt x="267" y="355"/>
                  </a:lnTo>
                  <a:lnTo>
                    <a:pt x="267" y="355"/>
                  </a:lnTo>
                  <a:lnTo>
                    <a:pt x="262" y="353"/>
                  </a:lnTo>
                  <a:lnTo>
                    <a:pt x="262" y="351"/>
                  </a:lnTo>
                  <a:lnTo>
                    <a:pt x="262" y="348"/>
                  </a:lnTo>
                  <a:lnTo>
                    <a:pt x="262" y="348"/>
                  </a:lnTo>
                  <a:lnTo>
                    <a:pt x="257" y="344"/>
                  </a:lnTo>
                  <a:lnTo>
                    <a:pt x="253" y="341"/>
                  </a:lnTo>
                  <a:lnTo>
                    <a:pt x="243" y="334"/>
                  </a:lnTo>
                  <a:lnTo>
                    <a:pt x="239" y="329"/>
                  </a:lnTo>
                  <a:lnTo>
                    <a:pt x="239" y="327"/>
                  </a:lnTo>
                  <a:lnTo>
                    <a:pt x="239" y="327"/>
                  </a:lnTo>
                  <a:lnTo>
                    <a:pt x="239" y="327"/>
                  </a:lnTo>
                  <a:lnTo>
                    <a:pt x="236" y="327"/>
                  </a:lnTo>
                  <a:lnTo>
                    <a:pt x="236" y="327"/>
                  </a:lnTo>
                  <a:lnTo>
                    <a:pt x="236" y="327"/>
                  </a:lnTo>
                  <a:lnTo>
                    <a:pt x="236" y="325"/>
                  </a:lnTo>
                  <a:lnTo>
                    <a:pt x="234" y="320"/>
                  </a:lnTo>
                  <a:lnTo>
                    <a:pt x="231" y="318"/>
                  </a:lnTo>
                  <a:lnTo>
                    <a:pt x="231" y="315"/>
                  </a:lnTo>
                  <a:lnTo>
                    <a:pt x="229" y="315"/>
                  </a:lnTo>
                  <a:lnTo>
                    <a:pt x="229" y="315"/>
                  </a:lnTo>
                  <a:lnTo>
                    <a:pt x="227" y="313"/>
                  </a:lnTo>
                  <a:lnTo>
                    <a:pt x="227" y="313"/>
                  </a:lnTo>
                  <a:lnTo>
                    <a:pt x="224" y="315"/>
                  </a:lnTo>
                  <a:lnTo>
                    <a:pt x="224" y="315"/>
                  </a:lnTo>
                  <a:lnTo>
                    <a:pt x="224" y="315"/>
                  </a:lnTo>
                  <a:lnTo>
                    <a:pt x="224" y="315"/>
                  </a:lnTo>
                  <a:lnTo>
                    <a:pt x="224" y="315"/>
                  </a:lnTo>
                  <a:lnTo>
                    <a:pt x="224" y="313"/>
                  </a:lnTo>
                  <a:lnTo>
                    <a:pt x="224" y="313"/>
                  </a:lnTo>
                  <a:lnTo>
                    <a:pt x="227" y="313"/>
                  </a:lnTo>
                  <a:lnTo>
                    <a:pt x="227" y="313"/>
                  </a:lnTo>
                  <a:lnTo>
                    <a:pt x="227" y="313"/>
                  </a:lnTo>
                  <a:lnTo>
                    <a:pt x="224" y="313"/>
                  </a:lnTo>
                  <a:lnTo>
                    <a:pt x="222" y="313"/>
                  </a:lnTo>
                  <a:lnTo>
                    <a:pt x="220" y="310"/>
                  </a:lnTo>
                  <a:lnTo>
                    <a:pt x="220" y="310"/>
                  </a:lnTo>
                  <a:lnTo>
                    <a:pt x="220" y="310"/>
                  </a:lnTo>
                  <a:lnTo>
                    <a:pt x="220" y="310"/>
                  </a:lnTo>
                  <a:lnTo>
                    <a:pt x="220" y="310"/>
                  </a:lnTo>
                  <a:lnTo>
                    <a:pt x="224" y="310"/>
                  </a:lnTo>
                  <a:lnTo>
                    <a:pt x="224" y="313"/>
                  </a:lnTo>
                  <a:lnTo>
                    <a:pt x="227" y="313"/>
                  </a:lnTo>
                  <a:lnTo>
                    <a:pt x="227" y="313"/>
                  </a:lnTo>
                  <a:lnTo>
                    <a:pt x="227" y="313"/>
                  </a:lnTo>
                  <a:lnTo>
                    <a:pt x="229" y="315"/>
                  </a:lnTo>
                  <a:lnTo>
                    <a:pt x="229" y="315"/>
                  </a:lnTo>
                  <a:lnTo>
                    <a:pt x="229" y="313"/>
                  </a:lnTo>
                  <a:lnTo>
                    <a:pt x="229" y="313"/>
                  </a:lnTo>
                  <a:lnTo>
                    <a:pt x="229" y="313"/>
                  </a:lnTo>
                  <a:lnTo>
                    <a:pt x="229" y="313"/>
                  </a:lnTo>
                  <a:lnTo>
                    <a:pt x="229" y="308"/>
                  </a:lnTo>
                  <a:lnTo>
                    <a:pt x="227" y="308"/>
                  </a:lnTo>
                  <a:lnTo>
                    <a:pt x="227" y="306"/>
                  </a:lnTo>
                  <a:lnTo>
                    <a:pt x="227" y="306"/>
                  </a:lnTo>
                  <a:lnTo>
                    <a:pt x="227" y="306"/>
                  </a:lnTo>
                  <a:lnTo>
                    <a:pt x="227" y="306"/>
                  </a:lnTo>
                  <a:lnTo>
                    <a:pt x="227" y="306"/>
                  </a:lnTo>
                  <a:lnTo>
                    <a:pt x="227" y="303"/>
                  </a:lnTo>
                  <a:lnTo>
                    <a:pt x="227" y="303"/>
                  </a:lnTo>
                  <a:lnTo>
                    <a:pt x="229" y="303"/>
                  </a:lnTo>
                  <a:lnTo>
                    <a:pt x="229" y="303"/>
                  </a:lnTo>
                  <a:lnTo>
                    <a:pt x="229" y="303"/>
                  </a:lnTo>
                  <a:lnTo>
                    <a:pt x="229" y="301"/>
                  </a:lnTo>
                  <a:lnTo>
                    <a:pt x="231" y="301"/>
                  </a:lnTo>
                  <a:lnTo>
                    <a:pt x="231" y="301"/>
                  </a:lnTo>
                  <a:lnTo>
                    <a:pt x="231" y="301"/>
                  </a:lnTo>
                  <a:lnTo>
                    <a:pt x="227" y="296"/>
                  </a:lnTo>
                  <a:lnTo>
                    <a:pt x="227" y="294"/>
                  </a:lnTo>
                  <a:lnTo>
                    <a:pt x="227" y="294"/>
                  </a:lnTo>
                  <a:lnTo>
                    <a:pt x="227" y="292"/>
                  </a:lnTo>
                  <a:lnTo>
                    <a:pt x="227" y="292"/>
                  </a:lnTo>
                  <a:lnTo>
                    <a:pt x="227" y="292"/>
                  </a:lnTo>
                  <a:lnTo>
                    <a:pt x="224" y="292"/>
                  </a:lnTo>
                  <a:lnTo>
                    <a:pt x="224" y="292"/>
                  </a:lnTo>
                  <a:lnTo>
                    <a:pt x="224" y="292"/>
                  </a:lnTo>
                  <a:lnTo>
                    <a:pt x="224" y="292"/>
                  </a:lnTo>
                  <a:lnTo>
                    <a:pt x="224" y="292"/>
                  </a:lnTo>
                  <a:lnTo>
                    <a:pt x="222" y="292"/>
                  </a:lnTo>
                  <a:lnTo>
                    <a:pt x="222" y="294"/>
                  </a:lnTo>
                  <a:lnTo>
                    <a:pt x="222" y="294"/>
                  </a:lnTo>
                  <a:lnTo>
                    <a:pt x="222" y="294"/>
                  </a:lnTo>
                  <a:lnTo>
                    <a:pt x="222" y="294"/>
                  </a:lnTo>
                  <a:lnTo>
                    <a:pt x="222" y="294"/>
                  </a:lnTo>
                  <a:lnTo>
                    <a:pt x="222" y="294"/>
                  </a:lnTo>
                  <a:lnTo>
                    <a:pt x="222" y="292"/>
                  </a:lnTo>
                  <a:lnTo>
                    <a:pt x="222" y="292"/>
                  </a:lnTo>
                  <a:lnTo>
                    <a:pt x="222" y="292"/>
                  </a:lnTo>
                  <a:lnTo>
                    <a:pt x="220" y="294"/>
                  </a:lnTo>
                  <a:lnTo>
                    <a:pt x="220" y="292"/>
                  </a:lnTo>
                  <a:lnTo>
                    <a:pt x="220" y="292"/>
                  </a:lnTo>
                  <a:lnTo>
                    <a:pt x="222" y="292"/>
                  </a:lnTo>
                  <a:lnTo>
                    <a:pt x="222" y="292"/>
                  </a:lnTo>
                  <a:lnTo>
                    <a:pt x="222" y="292"/>
                  </a:lnTo>
                  <a:lnTo>
                    <a:pt x="222" y="292"/>
                  </a:lnTo>
                  <a:lnTo>
                    <a:pt x="222" y="292"/>
                  </a:lnTo>
                  <a:lnTo>
                    <a:pt x="222" y="289"/>
                  </a:lnTo>
                  <a:lnTo>
                    <a:pt x="220" y="289"/>
                  </a:lnTo>
                  <a:lnTo>
                    <a:pt x="217" y="287"/>
                  </a:lnTo>
                  <a:lnTo>
                    <a:pt x="217" y="287"/>
                  </a:lnTo>
                  <a:lnTo>
                    <a:pt x="217" y="287"/>
                  </a:lnTo>
                  <a:lnTo>
                    <a:pt x="217" y="287"/>
                  </a:lnTo>
                  <a:lnTo>
                    <a:pt x="213" y="284"/>
                  </a:lnTo>
                  <a:lnTo>
                    <a:pt x="213" y="284"/>
                  </a:lnTo>
                  <a:lnTo>
                    <a:pt x="210" y="284"/>
                  </a:lnTo>
                  <a:lnTo>
                    <a:pt x="210" y="284"/>
                  </a:lnTo>
                  <a:lnTo>
                    <a:pt x="210" y="284"/>
                  </a:lnTo>
                  <a:lnTo>
                    <a:pt x="208" y="284"/>
                  </a:lnTo>
                  <a:lnTo>
                    <a:pt x="210" y="284"/>
                  </a:lnTo>
                  <a:lnTo>
                    <a:pt x="210" y="282"/>
                  </a:lnTo>
                  <a:lnTo>
                    <a:pt x="210" y="282"/>
                  </a:lnTo>
                  <a:lnTo>
                    <a:pt x="205" y="280"/>
                  </a:lnTo>
                  <a:lnTo>
                    <a:pt x="205" y="277"/>
                  </a:lnTo>
                  <a:lnTo>
                    <a:pt x="203" y="277"/>
                  </a:lnTo>
                  <a:lnTo>
                    <a:pt x="203" y="275"/>
                  </a:lnTo>
                  <a:lnTo>
                    <a:pt x="203" y="275"/>
                  </a:lnTo>
                  <a:lnTo>
                    <a:pt x="201" y="275"/>
                  </a:lnTo>
                  <a:lnTo>
                    <a:pt x="201" y="273"/>
                  </a:lnTo>
                  <a:lnTo>
                    <a:pt x="201" y="273"/>
                  </a:lnTo>
                  <a:lnTo>
                    <a:pt x="198" y="273"/>
                  </a:lnTo>
                  <a:lnTo>
                    <a:pt x="198" y="270"/>
                  </a:lnTo>
                  <a:lnTo>
                    <a:pt x="194" y="265"/>
                  </a:lnTo>
                  <a:lnTo>
                    <a:pt x="194" y="261"/>
                  </a:lnTo>
                  <a:lnTo>
                    <a:pt x="194" y="261"/>
                  </a:lnTo>
                  <a:lnTo>
                    <a:pt x="194" y="261"/>
                  </a:lnTo>
                  <a:lnTo>
                    <a:pt x="194" y="258"/>
                  </a:lnTo>
                  <a:lnTo>
                    <a:pt x="194" y="256"/>
                  </a:lnTo>
                  <a:lnTo>
                    <a:pt x="191" y="256"/>
                  </a:lnTo>
                  <a:lnTo>
                    <a:pt x="191" y="256"/>
                  </a:lnTo>
                  <a:lnTo>
                    <a:pt x="191" y="261"/>
                  </a:lnTo>
                  <a:lnTo>
                    <a:pt x="191" y="261"/>
                  </a:lnTo>
                  <a:lnTo>
                    <a:pt x="191" y="261"/>
                  </a:lnTo>
                  <a:lnTo>
                    <a:pt x="191" y="261"/>
                  </a:lnTo>
                  <a:lnTo>
                    <a:pt x="191" y="261"/>
                  </a:lnTo>
                  <a:lnTo>
                    <a:pt x="191" y="258"/>
                  </a:lnTo>
                  <a:lnTo>
                    <a:pt x="191" y="258"/>
                  </a:lnTo>
                  <a:lnTo>
                    <a:pt x="191" y="258"/>
                  </a:lnTo>
                  <a:lnTo>
                    <a:pt x="191" y="256"/>
                  </a:lnTo>
                  <a:lnTo>
                    <a:pt x="191" y="256"/>
                  </a:lnTo>
                  <a:lnTo>
                    <a:pt x="191" y="254"/>
                  </a:lnTo>
                  <a:lnTo>
                    <a:pt x="189" y="254"/>
                  </a:lnTo>
                  <a:lnTo>
                    <a:pt x="189" y="254"/>
                  </a:lnTo>
                  <a:lnTo>
                    <a:pt x="189" y="254"/>
                  </a:lnTo>
                  <a:lnTo>
                    <a:pt x="187" y="254"/>
                  </a:lnTo>
                  <a:lnTo>
                    <a:pt x="187" y="251"/>
                  </a:lnTo>
                  <a:lnTo>
                    <a:pt x="187" y="251"/>
                  </a:lnTo>
                  <a:lnTo>
                    <a:pt x="187" y="251"/>
                  </a:lnTo>
                  <a:lnTo>
                    <a:pt x="189" y="251"/>
                  </a:lnTo>
                  <a:lnTo>
                    <a:pt x="189" y="251"/>
                  </a:lnTo>
                  <a:lnTo>
                    <a:pt x="189" y="251"/>
                  </a:lnTo>
                  <a:lnTo>
                    <a:pt x="189" y="251"/>
                  </a:lnTo>
                  <a:lnTo>
                    <a:pt x="189" y="251"/>
                  </a:lnTo>
                  <a:lnTo>
                    <a:pt x="189" y="251"/>
                  </a:lnTo>
                  <a:lnTo>
                    <a:pt x="187" y="249"/>
                  </a:lnTo>
                  <a:lnTo>
                    <a:pt x="187" y="249"/>
                  </a:lnTo>
                  <a:lnTo>
                    <a:pt x="184" y="249"/>
                  </a:lnTo>
                  <a:lnTo>
                    <a:pt x="184" y="247"/>
                  </a:lnTo>
                  <a:lnTo>
                    <a:pt x="184" y="247"/>
                  </a:lnTo>
                  <a:lnTo>
                    <a:pt x="184" y="244"/>
                  </a:lnTo>
                  <a:lnTo>
                    <a:pt x="184" y="244"/>
                  </a:lnTo>
                  <a:lnTo>
                    <a:pt x="184" y="244"/>
                  </a:lnTo>
                  <a:lnTo>
                    <a:pt x="184" y="244"/>
                  </a:lnTo>
                  <a:lnTo>
                    <a:pt x="184" y="242"/>
                  </a:lnTo>
                  <a:lnTo>
                    <a:pt x="184" y="239"/>
                  </a:lnTo>
                  <a:lnTo>
                    <a:pt x="187" y="237"/>
                  </a:lnTo>
                  <a:lnTo>
                    <a:pt x="189" y="239"/>
                  </a:lnTo>
                  <a:lnTo>
                    <a:pt x="189" y="237"/>
                  </a:lnTo>
                  <a:lnTo>
                    <a:pt x="189" y="237"/>
                  </a:lnTo>
                  <a:lnTo>
                    <a:pt x="191" y="237"/>
                  </a:lnTo>
                  <a:lnTo>
                    <a:pt x="189" y="235"/>
                  </a:lnTo>
                  <a:lnTo>
                    <a:pt x="189" y="235"/>
                  </a:lnTo>
                  <a:lnTo>
                    <a:pt x="191" y="230"/>
                  </a:lnTo>
                  <a:lnTo>
                    <a:pt x="191" y="230"/>
                  </a:lnTo>
                  <a:lnTo>
                    <a:pt x="191" y="230"/>
                  </a:lnTo>
                  <a:lnTo>
                    <a:pt x="191" y="230"/>
                  </a:lnTo>
                  <a:lnTo>
                    <a:pt x="191" y="228"/>
                  </a:lnTo>
                  <a:lnTo>
                    <a:pt x="194" y="228"/>
                  </a:lnTo>
                  <a:lnTo>
                    <a:pt x="194" y="228"/>
                  </a:lnTo>
                  <a:lnTo>
                    <a:pt x="194" y="228"/>
                  </a:lnTo>
                  <a:lnTo>
                    <a:pt x="194" y="228"/>
                  </a:lnTo>
                  <a:lnTo>
                    <a:pt x="194" y="228"/>
                  </a:lnTo>
                  <a:lnTo>
                    <a:pt x="194" y="228"/>
                  </a:lnTo>
                  <a:lnTo>
                    <a:pt x="194" y="228"/>
                  </a:lnTo>
                  <a:lnTo>
                    <a:pt x="194" y="228"/>
                  </a:lnTo>
                  <a:lnTo>
                    <a:pt x="194" y="225"/>
                  </a:lnTo>
                  <a:lnTo>
                    <a:pt x="194" y="225"/>
                  </a:lnTo>
                  <a:lnTo>
                    <a:pt x="194" y="225"/>
                  </a:lnTo>
                  <a:lnTo>
                    <a:pt x="194" y="225"/>
                  </a:lnTo>
                  <a:lnTo>
                    <a:pt x="194" y="223"/>
                  </a:lnTo>
                  <a:lnTo>
                    <a:pt x="194" y="223"/>
                  </a:lnTo>
                  <a:lnTo>
                    <a:pt x="194" y="221"/>
                  </a:lnTo>
                  <a:lnTo>
                    <a:pt x="191" y="221"/>
                  </a:lnTo>
                  <a:lnTo>
                    <a:pt x="191" y="221"/>
                  </a:lnTo>
                  <a:lnTo>
                    <a:pt x="194" y="221"/>
                  </a:lnTo>
                  <a:lnTo>
                    <a:pt x="194" y="221"/>
                  </a:lnTo>
                  <a:lnTo>
                    <a:pt x="194" y="221"/>
                  </a:lnTo>
                  <a:lnTo>
                    <a:pt x="194" y="218"/>
                  </a:lnTo>
                  <a:lnTo>
                    <a:pt x="194" y="213"/>
                  </a:lnTo>
                  <a:lnTo>
                    <a:pt x="194" y="211"/>
                  </a:lnTo>
                  <a:lnTo>
                    <a:pt x="194" y="211"/>
                  </a:lnTo>
                  <a:lnTo>
                    <a:pt x="194" y="211"/>
                  </a:lnTo>
                  <a:lnTo>
                    <a:pt x="194" y="211"/>
                  </a:lnTo>
                  <a:lnTo>
                    <a:pt x="194" y="211"/>
                  </a:lnTo>
                  <a:lnTo>
                    <a:pt x="194" y="209"/>
                  </a:lnTo>
                  <a:lnTo>
                    <a:pt x="194" y="209"/>
                  </a:lnTo>
                  <a:lnTo>
                    <a:pt x="194" y="211"/>
                  </a:lnTo>
                  <a:lnTo>
                    <a:pt x="194" y="211"/>
                  </a:lnTo>
                  <a:lnTo>
                    <a:pt x="194" y="209"/>
                  </a:lnTo>
                  <a:lnTo>
                    <a:pt x="194" y="209"/>
                  </a:lnTo>
                  <a:lnTo>
                    <a:pt x="194" y="209"/>
                  </a:lnTo>
                  <a:lnTo>
                    <a:pt x="194" y="211"/>
                  </a:lnTo>
                  <a:lnTo>
                    <a:pt x="194" y="211"/>
                  </a:lnTo>
                  <a:lnTo>
                    <a:pt x="194" y="209"/>
                  </a:lnTo>
                  <a:lnTo>
                    <a:pt x="194" y="209"/>
                  </a:lnTo>
                  <a:lnTo>
                    <a:pt x="196" y="206"/>
                  </a:lnTo>
                  <a:lnTo>
                    <a:pt x="196" y="204"/>
                  </a:lnTo>
                  <a:lnTo>
                    <a:pt x="196" y="204"/>
                  </a:lnTo>
                  <a:lnTo>
                    <a:pt x="196" y="204"/>
                  </a:lnTo>
                  <a:lnTo>
                    <a:pt x="198" y="204"/>
                  </a:lnTo>
                  <a:lnTo>
                    <a:pt x="198" y="204"/>
                  </a:lnTo>
                  <a:lnTo>
                    <a:pt x="198" y="204"/>
                  </a:lnTo>
                  <a:lnTo>
                    <a:pt x="198" y="202"/>
                  </a:lnTo>
                  <a:lnTo>
                    <a:pt x="201" y="202"/>
                  </a:lnTo>
                  <a:lnTo>
                    <a:pt x="201" y="199"/>
                  </a:lnTo>
                  <a:lnTo>
                    <a:pt x="198" y="199"/>
                  </a:lnTo>
                  <a:lnTo>
                    <a:pt x="198" y="202"/>
                  </a:lnTo>
                  <a:lnTo>
                    <a:pt x="198" y="202"/>
                  </a:lnTo>
                  <a:lnTo>
                    <a:pt x="196" y="202"/>
                  </a:lnTo>
                  <a:lnTo>
                    <a:pt x="198" y="199"/>
                  </a:lnTo>
                  <a:lnTo>
                    <a:pt x="198" y="199"/>
                  </a:lnTo>
                  <a:lnTo>
                    <a:pt x="198" y="199"/>
                  </a:lnTo>
                  <a:lnTo>
                    <a:pt x="201" y="199"/>
                  </a:lnTo>
                  <a:lnTo>
                    <a:pt x="201" y="199"/>
                  </a:lnTo>
                  <a:lnTo>
                    <a:pt x="201" y="199"/>
                  </a:lnTo>
                  <a:lnTo>
                    <a:pt x="201" y="197"/>
                  </a:lnTo>
                  <a:lnTo>
                    <a:pt x="201" y="197"/>
                  </a:lnTo>
                  <a:lnTo>
                    <a:pt x="201" y="194"/>
                  </a:lnTo>
                  <a:lnTo>
                    <a:pt x="201" y="194"/>
                  </a:lnTo>
                  <a:lnTo>
                    <a:pt x="201" y="194"/>
                  </a:lnTo>
                  <a:lnTo>
                    <a:pt x="201" y="192"/>
                  </a:lnTo>
                  <a:lnTo>
                    <a:pt x="201" y="192"/>
                  </a:lnTo>
                  <a:lnTo>
                    <a:pt x="203" y="192"/>
                  </a:lnTo>
                  <a:lnTo>
                    <a:pt x="205" y="190"/>
                  </a:lnTo>
                  <a:lnTo>
                    <a:pt x="205" y="190"/>
                  </a:lnTo>
                  <a:lnTo>
                    <a:pt x="205" y="187"/>
                  </a:lnTo>
                  <a:lnTo>
                    <a:pt x="205" y="187"/>
                  </a:lnTo>
                  <a:lnTo>
                    <a:pt x="205" y="187"/>
                  </a:lnTo>
                  <a:lnTo>
                    <a:pt x="208" y="190"/>
                  </a:lnTo>
                  <a:lnTo>
                    <a:pt x="208" y="190"/>
                  </a:lnTo>
                  <a:lnTo>
                    <a:pt x="208" y="190"/>
                  </a:lnTo>
                  <a:lnTo>
                    <a:pt x="208" y="190"/>
                  </a:lnTo>
                  <a:lnTo>
                    <a:pt x="210" y="187"/>
                  </a:lnTo>
                  <a:lnTo>
                    <a:pt x="210" y="185"/>
                  </a:lnTo>
                  <a:lnTo>
                    <a:pt x="210" y="185"/>
                  </a:lnTo>
                  <a:lnTo>
                    <a:pt x="210" y="187"/>
                  </a:lnTo>
                  <a:lnTo>
                    <a:pt x="210" y="187"/>
                  </a:lnTo>
                  <a:lnTo>
                    <a:pt x="210" y="190"/>
                  </a:lnTo>
                  <a:lnTo>
                    <a:pt x="210" y="190"/>
                  </a:lnTo>
                  <a:lnTo>
                    <a:pt x="210" y="190"/>
                  </a:lnTo>
                  <a:lnTo>
                    <a:pt x="213" y="190"/>
                  </a:lnTo>
                  <a:lnTo>
                    <a:pt x="213" y="187"/>
                  </a:lnTo>
                  <a:lnTo>
                    <a:pt x="213" y="187"/>
                  </a:lnTo>
                  <a:lnTo>
                    <a:pt x="215" y="185"/>
                  </a:lnTo>
                  <a:lnTo>
                    <a:pt x="215" y="185"/>
                  </a:lnTo>
                  <a:lnTo>
                    <a:pt x="215" y="185"/>
                  </a:lnTo>
                  <a:lnTo>
                    <a:pt x="215" y="185"/>
                  </a:lnTo>
                  <a:lnTo>
                    <a:pt x="215" y="187"/>
                  </a:lnTo>
                  <a:lnTo>
                    <a:pt x="215" y="187"/>
                  </a:lnTo>
                  <a:lnTo>
                    <a:pt x="217" y="185"/>
                  </a:lnTo>
                  <a:lnTo>
                    <a:pt x="217" y="185"/>
                  </a:lnTo>
                  <a:lnTo>
                    <a:pt x="220" y="183"/>
                  </a:lnTo>
                  <a:lnTo>
                    <a:pt x="220" y="183"/>
                  </a:lnTo>
                  <a:lnTo>
                    <a:pt x="222" y="180"/>
                  </a:lnTo>
                  <a:lnTo>
                    <a:pt x="222" y="178"/>
                  </a:lnTo>
                  <a:lnTo>
                    <a:pt x="222" y="178"/>
                  </a:lnTo>
                  <a:lnTo>
                    <a:pt x="224" y="178"/>
                  </a:lnTo>
                  <a:lnTo>
                    <a:pt x="224" y="178"/>
                  </a:lnTo>
                  <a:lnTo>
                    <a:pt x="224" y="176"/>
                  </a:lnTo>
                  <a:lnTo>
                    <a:pt x="224" y="176"/>
                  </a:lnTo>
                  <a:lnTo>
                    <a:pt x="224" y="176"/>
                  </a:lnTo>
                  <a:lnTo>
                    <a:pt x="224" y="176"/>
                  </a:lnTo>
                  <a:lnTo>
                    <a:pt x="224" y="176"/>
                  </a:lnTo>
                  <a:lnTo>
                    <a:pt x="224" y="176"/>
                  </a:lnTo>
                  <a:lnTo>
                    <a:pt x="224" y="176"/>
                  </a:lnTo>
                  <a:lnTo>
                    <a:pt x="224" y="176"/>
                  </a:lnTo>
                  <a:lnTo>
                    <a:pt x="229" y="176"/>
                  </a:lnTo>
                  <a:lnTo>
                    <a:pt x="229" y="176"/>
                  </a:lnTo>
                  <a:lnTo>
                    <a:pt x="231" y="176"/>
                  </a:lnTo>
                  <a:lnTo>
                    <a:pt x="231" y="176"/>
                  </a:lnTo>
                  <a:lnTo>
                    <a:pt x="231" y="176"/>
                  </a:lnTo>
                  <a:lnTo>
                    <a:pt x="234" y="176"/>
                  </a:lnTo>
                  <a:lnTo>
                    <a:pt x="234" y="176"/>
                  </a:lnTo>
                  <a:lnTo>
                    <a:pt x="234" y="173"/>
                  </a:lnTo>
                  <a:lnTo>
                    <a:pt x="234" y="173"/>
                  </a:lnTo>
                  <a:lnTo>
                    <a:pt x="234" y="173"/>
                  </a:lnTo>
                  <a:lnTo>
                    <a:pt x="234" y="173"/>
                  </a:lnTo>
                  <a:lnTo>
                    <a:pt x="231" y="171"/>
                  </a:lnTo>
                  <a:lnTo>
                    <a:pt x="231" y="171"/>
                  </a:lnTo>
                  <a:lnTo>
                    <a:pt x="231" y="171"/>
                  </a:lnTo>
                  <a:lnTo>
                    <a:pt x="231" y="171"/>
                  </a:lnTo>
                  <a:lnTo>
                    <a:pt x="231" y="171"/>
                  </a:lnTo>
                  <a:lnTo>
                    <a:pt x="229" y="171"/>
                  </a:lnTo>
                  <a:lnTo>
                    <a:pt x="229" y="171"/>
                  </a:lnTo>
                  <a:lnTo>
                    <a:pt x="229" y="171"/>
                  </a:lnTo>
                  <a:lnTo>
                    <a:pt x="231" y="171"/>
                  </a:lnTo>
                  <a:lnTo>
                    <a:pt x="231" y="171"/>
                  </a:lnTo>
                  <a:lnTo>
                    <a:pt x="234" y="171"/>
                  </a:lnTo>
                  <a:lnTo>
                    <a:pt x="234" y="173"/>
                  </a:lnTo>
                  <a:lnTo>
                    <a:pt x="234" y="173"/>
                  </a:lnTo>
                  <a:lnTo>
                    <a:pt x="234" y="173"/>
                  </a:lnTo>
                  <a:lnTo>
                    <a:pt x="234" y="171"/>
                  </a:lnTo>
                  <a:lnTo>
                    <a:pt x="234" y="171"/>
                  </a:lnTo>
                  <a:lnTo>
                    <a:pt x="234" y="168"/>
                  </a:lnTo>
                  <a:lnTo>
                    <a:pt x="234" y="168"/>
                  </a:lnTo>
                  <a:lnTo>
                    <a:pt x="234" y="168"/>
                  </a:lnTo>
                  <a:lnTo>
                    <a:pt x="234" y="166"/>
                  </a:lnTo>
                  <a:lnTo>
                    <a:pt x="234" y="166"/>
                  </a:lnTo>
                  <a:lnTo>
                    <a:pt x="234" y="166"/>
                  </a:lnTo>
                  <a:lnTo>
                    <a:pt x="234" y="166"/>
                  </a:lnTo>
                  <a:lnTo>
                    <a:pt x="234" y="166"/>
                  </a:lnTo>
                  <a:lnTo>
                    <a:pt x="234" y="166"/>
                  </a:lnTo>
                  <a:lnTo>
                    <a:pt x="234" y="168"/>
                  </a:lnTo>
                  <a:lnTo>
                    <a:pt x="234" y="166"/>
                  </a:lnTo>
                  <a:lnTo>
                    <a:pt x="234" y="166"/>
                  </a:lnTo>
                  <a:lnTo>
                    <a:pt x="234" y="164"/>
                  </a:lnTo>
                  <a:lnTo>
                    <a:pt x="234" y="161"/>
                  </a:lnTo>
                  <a:lnTo>
                    <a:pt x="234" y="164"/>
                  </a:lnTo>
                  <a:lnTo>
                    <a:pt x="231" y="164"/>
                  </a:lnTo>
                  <a:lnTo>
                    <a:pt x="231" y="164"/>
                  </a:lnTo>
                  <a:lnTo>
                    <a:pt x="231" y="164"/>
                  </a:lnTo>
                  <a:lnTo>
                    <a:pt x="231" y="164"/>
                  </a:lnTo>
                  <a:lnTo>
                    <a:pt x="231" y="164"/>
                  </a:lnTo>
                  <a:lnTo>
                    <a:pt x="231" y="161"/>
                  </a:lnTo>
                  <a:lnTo>
                    <a:pt x="231" y="161"/>
                  </a:lnTo>
                  <a:lnTo>
                    <a:pt x="231" y="161"/>
                  </a:lnTo>
                  <a:lnTo>
                    <a:pt x="234" y="161"/>
                  </a:lnTo>
                  <a:lnTo>
                    <a:pt x="234" y="161"/>
                  </a:lnTo>
                  <a:lnTo>
                    <a:pt x="234" y="161"/>
                  </a:lnTo>
                  <a:lnTo>
                    <a:pt x="234" y="159"/>
                  </a:lnTo>
                  <a:lnTo>
                    <a:pt x="234" y="159"/>
                  </a:lnTo>
                  <a:lnTo>
                    <a:pt x="234" y="159"/>
                  </a:lnTo>
                  <a:lnTo>
                    <a:pt x="234" y="157"/>
                  </a:lnTo>
                  <a:lnTo>
                    <a:pt x="234" y="159"/>
                  </a:lnTo>
                  <a:lnTo>
                    <a:pt x="231" y="159"/>
                  </a:lnTo>
                  <a:lnTo>
                    <a:pt x="231" y="159"/>
                  </a:lnTo>
                  <a:lnTo>
                    <a:pt x="234" y="157"/>
                  </a:lnTo>
                  <a:lnTo>
                    <a:pt x="236" y="157"/>
                  </a:lnTo>
                  <a:lnTo>
                    <a:pt x="236" y="154"/>
                  </a:lnTo>
                  <a:lnTo>
                    <a:pt x="236" y="154"/>
                  </a:lnTo>
                  <a:lnTo>
                    <a:pt x="236" y="154"/>
                  </a:lnTo>
                  <a:lnTo>
                    <a:pt x="236" y="154"/>
                  </a:lnTo>
                  <a:lnTo>
                    <a:pt x="236" y="154"/>
                  </a:lnTo>
                  <a:lnTo>
                    <a:pt x="236" y="154"/>
                  </a:lnTo>
                  <a:lnTo>
                    <a:pt x="236" y="154"/>
                  </a:lnTo>
                  <a:lnTo>
                    <a:pt x="236" y="154"/>
                  </a:lnTo>
                  <a:lnTo>
                    <a:pt x="236" y="152"/>
                  </a:lnTo>
                  <a:lnTo>
                    <a:pt x="234" y="152"/>
                  </a:lnTo>
                  <a:lnTo>
                    <a:pt x="234" y="152"/>
                  </a:lnTo>
                  <a:lnTo>
                    <a:pt x="234" y="152"/>
                  </a:lnTo>
                  <a:lnTo>
                    <a:pt x="236" y="152"/>
                  </a:lnTo>
                  <a:lnTo>
                    <a:pt x="236" y="152"/>
                  </a:lnTo>
                  <a:lnTo>
                    <a:pt x="236" y="152"/>
                  </a:lnTo>
                  <a:lnTo>
                    <a:pt x="236" y="152"/>
                  </a:lnTo>
                  <a:lnTo>
                    <a:pt x="239" y="152"/>
                  </a:lnTo>
                  <a:lnTo>
                    <a:pt x="239" y="152"/>
                  </a:lnTo>
                  <a:lnTo>
                    <a:pt x="239" y="152"/>
                  </a:lnTo>
                  <a:lnTo>
                    <a:pt x="241" y="152"/>
                  </a:lnTo>
                  <a:lnTo>
                    <a:pt x="241" y="150"/>
                  </a:lnTo>
                  <a:lnTo>
                    <a:pt x="241" y="150"/>
                  </a:lnTo>
                  <a:lnTo>
                    <a:pt x="239" y="150"/>
                  </a:lnTo>
                  <a:lnTo>
                    <a:pt x="239" y="150"/>
                  </a:lnTo>
                  <a:lnTo>
                    <a:pt x="239" y="150"/>
                  </a:lnTo>
                  <a:lnTo>
                    <a:pt x="241" y="150"/>
                  </a:lnTo>
                  <a:lnTo>
                    <a:pt x="241" y="150"/>
                  </a:lnTo>
                  <a:lnTo>
                    <a:pt x="241" y="150"/>
                  </a:lnTo>
                  <a:lnTo>
                    <a:pt x="243" y="150"/>
                  </a:lnTo>
                  <a:lnTo>
                    <a:pt x="243" y="150"/>
                  </a:lnTo>
                  <a:lnTo>
                    <a:pt x="243" y="150"/>
                  </a:lnTo>
                  <a:lnTo>
                    <a:pt x="243" y="150"/>
                  </a:lnTo>
                  <a:lnTo>
                    <a:pt x="243" y="147"/>
                  </a:lnTo>
                  <a:lnTo>
                    <a:pt x="243" y="150"/>
                  </a:lnTo>
                  <a:lnTo>
                    <a:pt x="246" y="150"/>
                  </a:lnTo>
                  <a:lnTo>
                    <a:pt x="246" y="150"/>
                  </a:lnTo>
                  <a:lnTo>
                    <a:pt x="246" y="150"/>
                  </a:lnTo>
                  <a:lnTo>
                    <a:pt x="246" y="147"/>
                  </a:lnTo>
                  <a:lnTo>
                    <a:pt x="246" y="147"/>
                  </a:lnTo>
                  <a:lnTo>
                    <a:pt x="243" y="147"/>
                  </a:lnTo>
                  <a:lnTo>
                    <a:pt x="243" y="147"/>
                  </a:lnTo>
                  <a:lnTo>
                    <a:pt x="243" y="145"/>
                  </a:lnTo>
                  <a:lnTo>
                    <a:pt x="241" y="145"/>
                  </a:lnTo>
                  <a:lnTo>
                    <a:pt x="241" y="142"/>
                  </a:lnTo>
                  <a:lnTo>
                    <a:pt x="243" y="145"/>
                  </a:lnTo>
                  <a:lnTo>
                    <a:pt x="243" y="142"/>
                  </a:lnTo>
                  <a:lnTo>
                    <a:pt x="243" y="142"/>
                  </a:lnTo>
                  <a:lnTo>
                    <a:pt x="243" y="140"/>
                  </a:lnTo>
                  <a:lnTo>
                    <a:pt x="241" y="140"/>
                  </a:lnTo>
                  <a:lnTo>
                    <a:pt x="241" y="140"/>
                  </a:lnTo>
                  <a:lnTo>
                    <a:pt x="241" y="138"/>
                  </a:lnTo>
                  <a:lnTo>
                    <a:pt x="241" y="138"/>
                  </a:lnTo>
                  <a:lnTo>
                    <a:pt x="243" y="138"/>
                  </a:lnTo>
                  <a:lnTo>
                    <a:pt x="243" y="138"/>
                  </a:lnTo>
                  <a:lnTo>
                    <a:pt x="243" y="138"/>
                  </a:lnTo>
                  <a:lnTo>
                    <a:pt x="243" y="138"/>
                  </a:lnTo>
                  <a:lnTo>
                    <a:pt x="243" y="138"/>
                  </a:lnTo>
                  <a:lnTo>
                    <a:pt x="243" y="135"/>
                  </a:lnTo>
                  <a:lnTo>
                    <a:pt x="243" y="135"/>
                  </a:lnTo>
                  <a:lnTo>
                    <a:pt x="243" y="135"/>
                  </a:lnTo>
                  <a:lnTo>
                    <a:pt x="241" y="135"/>
                  </a:lnTo>
                  <a:lnTo>
                    <a:pt x="241" y="135"/>
                  </a:lnTo>
                  <a:lnTo>
                    <a:pt x="239" y="135"/>
                  </a:lnTo>
                  <a:lnTo>
                    <a:pt x="239" y="133"/>
                  </a:lnTo>
                  <a:lnTo>
                    <a:pt x="239" y="133"/>
                  </a:lnTo>
                  <a:lnTo>
                    <a:pt x="239" y="133"/>
                  </a:lnTo>
                  <a:lnTo>
                    <a:pt x="239" y="133"/>
                  </a:lnTo>
                  <a:lnTo>
                    <a:pt x="239" y="133"/>
                  </a:lnTo>
                  <a:lnTo>
                    <a:pt x="239" y="133"/>
                  </a:lnTo>
                  <a:lnTo>
                    <a:pt x="239" y="133"/>
                  </a:lnTo>
                  <a:lnTo>
                    <a:pt x="239" y="133"/>
                  </a:lnTo>
                  <a:lnTo>
                    <a:pt x="239" y="131"/>
                  </a:lnTo>
                  <a:lnTo>
                    <a:pt x="239" y="131"/>
                  </a:lnTo>
                  <a:lnTo>
                    <a:pt x="239" y="131"/>
                  </a:lnTo>
                  <a:lnTo>
                    <a:pt x="239" y="131"/>
                  </a:lnTo>
                  <a:lnTo>
                    <a:pt x="239" y="131"/>
                  </a:lnTo>
                  <a:lnTo>
                    <a:pt x="241" y="133"/>
                  </a:lnTo>
                  <a:lnTo>
                    <a:pt x="241" y="131"/>
                  </a:lnTo>
                  <a:lnTo>
                    <a:pt x="241" y="131"/>
                  </a:lnTo>
                  <a:lnTo>
                    <a:pt x="241" y="131"/>
                  </a:lnTo>
                  <a:lnTo>
                    <a:pt x="243" y="131"/>
                  </a:lnTo>
                  <a:lnTo>
                    <a:pt x="243" y="131"/>
                  </a:lnTo>
                  <a:lnTo>
                    <a:pt x="243" y="131"/>
                  </a:lnTo>
                  <a:lnTo>
                    <a:pt x="246" y="131"/>
                  </a:lnTo>
                  <a:lnTo>
                    <a:pt x="246" y="131"/>
                  </a:lnTo>
                  <a:lnTo>
                    <a:pt x="246" y="131"/>
                  </a:lnTo>
                  <a:lnTo>
                    <a:pt x="246" y="131"/>
                  </a:lnTo>
                  <a:lnTo>
                    <a:pt x="246" y="131"/>
                  </a:lnTo>
                  <a:lnTo>
                    <a:pt x="246" y="131"/>
                  </a:lnTo>
                  <a:lnTo>
                    <a:pt x="246" y="131"/>
                  </a:lnTo>
                  <a:lnTo>
                    <a:pt x="246" y="131"/>
                  </a:lnTo>
                  <a:lnTo>
                    <a:pt x="246" y="133"/>
                  </a:lnTo>
                  <a:lnTo>
                    <a:pt x="246" y="133"/>
                  </a:lnTo>
                  <a:lnTo>
                    <a:pt x="246" y="133"/>
                  </a:lnTo>
                  <a:lnTo>
                    <a:pt x="246" y="133"/>
                  </a:lnTo>
                  <a:lnTo>
                    <a:pt x="246" y="133"/>
                  </a:lnTo>
                  <a:lnTo>
                    <a:pt x="246" y="133"/>
                  </a:lnTo>
                  <a:lnTo>
                    <a:pt x="246" y="135"/>
                  </a:lnTo>
                  <a:lnTo>
                    <a:pt x="246" y="135"/>
                  </a:lnTo>
                  <a:lnTo>
                    <a:pt x="243" y="135"/>
                  </a:lnTo>
                  <a:lnTo>
                    <a:pt x="246" y="135"/>
                  </a:lnTo>
                  <a:lnTo>
                    <a:pt x="246" y="135"/>
                  </a:lnTo>
                  <a:lnTo>
                    <a:pt x="248" y="135"/>
                  </a:lnTo>
                  <a:lnTo>
                    <a:pt x="248" y="135"/>
                  </a:lnTo>
                  <a:lnTo>
                    <a:pt x="248" y="135"/>
                  </a:lnTo>
                  <a:lnTo>
                    <a:pt x="248" y="135"/>
                  </a:lnTo>
                  <a:lnTo>
                    <a:pt x="248" y="138"/>
                  </a:lnTo>
                  <a:lnTo>
                    <a:pt x="248" y="138"/>
                  </a:lnTo>
                  <a:lnTo>
                    <a:pt x="248" y="138"/>
                  </a:lnTo>
                  <a:lnTo>
                    <a:pt x="250" y="138"/>
                  </a:lnTo>
                  <a:lnTo>
                    <a:pt x="250" y="138"/>
                  </a:lnTo>
                  <a:lnTo>
                    <a:pt x="250" y="138"/>
                  </a:lnTo>
                  <a:lnTo>
                    <a:pt x="250" y="138"/>
                  </a:lnTo>
                  <a:lnTo>
                    <a:pt x="250" y="135"/>
                  </a:lnTo>
                  <a:lnTo>
                    <a:pt x="250" y="135"/>
                  </a:lnTo>
                  <a:lnTo>
                    <a:pt x="250" y="135"/>
                  </a:lnTo>
                  <a:lnTo>
                    <a:pt x="250" y="138"/>
                  </a:lnTo>
                  <a:lnTo>
                    <a:pt x="250" y="138"/>
                  </a:lnTo>
                  <a:lnTo>
                    <a:pt x="253" y="138"/>
                  </a:lnTo>
                  <a:lnTo>
                    <a:pt x="253" y="138"/>
                  </a:lnTo>
                  <a:lnTo>
                    <a:pt x="253" y="138"/>
                  </a:lnTo>
                  <a:lnTo>
                    <a:pt x="253" y="138"/>
                  </a:lnTo>
                  <a:lnTo>
                    <a:pt x="253" y="138"/>
                  </a:lnTo>
                  <a:lnTo>
                    <a:pt x="253" y="135"/>
                  </a:lnTo>
                  <a:lnTo>
                    <a:pt x="253" y="135"/>
                  </a:lnTo>
                  <a:lnTo>
                    <a:pt x="253" y="135"/>
                  </a:lnTo>
                  <a:lnTo>
                    <a:pt x="250" y="135"/>
                  </a:lnTo>
                  <a:lnTo>
                    <a:pt x="250" y="135"/>
                  </a:lnTo>
                  <a:lnTo>
                    <a:pt x="248" y="133"/>
                  </a:lnTo>
                  <a:lnTo>
                    <a:pt x="248" y="133"/>
                  </a:lnTo>
                  <a:lnTo>
                    <a:pt x="248" y="133"/>
                  </a:lnTo>
                  <a:lnTo>
                    <a:pt x="250" y="133"/>
                  </a:lnTo>
                  <a:lnTo>
                    <a:pt x="250" y="133"/>
                  </a:lnTo>
                  <a:lnTo>
                    <a:pt x="250" y="133"/>
                  </a:lnTo>
                  <a:lnTo>
                    <a:pt x="250" y="133"/>
                  </a:lnTo>
                  <a:lnTo>
                    <a:pt x="253" y="135"/>
                  </a:lnTo>
                  <a:lnTo>
                    <a:pt x="253" y="135"/>
                  </a:lnTo>
                  <a:lnTo>
                    <a:pt x="253" y="135"/>
                  </a:lnTo>
                  <a:lnTo>
                    <a:pt x="255" y="135"/>
                  </a:lnTo>
                  <a:lnTo>
                    <a:pt x="255" y="135"/>
                  </a:lnTo>
                  <a:lnTo>
                    <a:pt x="255" y="135"/>
                  </a:lnTo>
                  <a:lnTo>
                    <a:pt x="257" y="135"/>
                  </a:lnTo>
                  <a:lnTo>
                    <a:pt x="257" y="133"/>
                  </a:lnTo>
                  <a:lnTo>
                    <a:pt x="257" y="133"/>
                  </a:lnTo>
                  <a:lnTo>
                    <a:pt x="255" y="133"/>
                  </a:lnTo>
                  <a:lnTo>
                    <a:pt x="255" y="131"/>
                  </a:lnTo>
                  <a:lnTo>
                    <a:pt x="257" y="133"/>
                  </a:lnTo>
                  <a:lnTo>
                    <a:pt x="257" y="133"/>
                  </a:lnTo>
                  <a:lnTo>
                    <a:pt x="257" y="133"/>
                  </a:lnTo>
                  <a:lnTo>
                    <a:pt x="257" y="131"/>
                  </a:lnTo>
                  <a:lnTo>
                    <a:pt x="257" y="131"/>
                  </a:lnTo>
                  <a:lnTo>
                    <a:pt x="257" y="131"/>
                  </a:lnTo>
                  <a:lnTo>
                    <a:pt x="257" y="131"/>
                  </a:lnTo>
                  <a:lnTo>
                    <a:pt x="257" y="131"/>
                  </a:lnTo>
                  <a:lnTo>
                    <a:pt x="257" y="131"/>
                  </a:lnTo>
                  <a:lnTo>
                    <a:pt x="257" y="131"/>
                  </a:lnTo>
                  <a:lnTo>
                    <a:pt x="257" y="131"/>
                  </a:lnTo>
                  <a:lnTo>
                    <a:pt x="257" y="131"/>
                  </a:lnTo>
                  <a:lnTo>
                    <a:pt x="260" y="131"/>
                  </a:lnTo>
                  <a:lnTo>
                    <a:pt x="257" y="133"/>
                  </a:lnTo>
                  <a:lnTo>
                    <a:pt x="260" y="133"/>
                  </a:lnTo>
                  <a:lnTo>
                    <a:pt x="260" y="131"/>
                  </a:lnTo>
                  <a:lnTo>
                    <a:pt x="260" y="131"/>
                  </a:lnTo>
                  <a:lnTo>
                    <a:pt x="260" y="131"/>
                  </a:lnTo>
                  <a:lnTo>
                    <a:pt x="260" y="131"/>
                  </a:lnTo>
                  <a:lnTo>
                    <a:pt x="260" y="131"/>
                  </a:lnTo>
                  <a:lnTo>
                    <a:pt x="260" y="133"/>
                  </a:lnTo>
                  <a:lnTo>
                    <a:pt x="260" y="131"/>
                  </a:lnTo>
                  <a:lnTo>
                    <a:pt x="260" y="131"/>
                  </a:lnTo>
                  <a:lnTo>
                    <a:pt x="260" y="131"/>
                  </a:lnTo>
                  <a:lnTo>
                    <a:pt x="260" y="131"/>
                  </a:lnTo>
                  <a:lnTo>
                    <a:pt x="260" y="131"/>
                  </a:lnTo>
                  <a:lnTo>
                    <a:pt x="260" y="131"/>
                  </a:lnTo>
                  <a:lnTo>
                    <a:pt x="260" y="131"/>
                  </a:lnTo>
                  <a:lnTo>
                    <a:pt x="260" y="133"/>
                  </a:lnTo>
                  <a:lnTo>
                    <a:pt x="260" y="133"/>
                  </a:lnTo>
                  <a:lnTo>
                    <a:pt x="262" y="133"/>
                  </a:lnTo>
                  <a:lnTo>
                    <a:pt x="262" y="131"/>
                  </a:lnTo>
                  <a:lnTo>
                    <a:pt x="262" y="131"/>
                  </a:lnTo>
                  <a:lnTo>
                    <a:pt x="262" y="131"/>
                  </a:lnTo>
                  <a:lnTo>
                    <a:pt x="262" y="131"/>
                  </a:lnTo>
                  <a:lnTo>
                    <a:pt x="262" y="131"/>
                  </a:lnTo>
                  <a:lnTo>
                    <a:pt x="262" y="131"/>
                  </a:lnTo>
                  <a:lnTo>
                    <a:pt x="265" y="131"/>
                  </a:lnTo>
                  <a:lnTo>
                    <a:pt x="265" y="131"/>
                  </a:lnTo>
                  <a:lnTo>
                    <a:pt x="262" y="133"/>
                  </a:lnTo>
                  <a:lnTo>
                    <a:pt x="260" y="135"/>
                  </a:lnTo>
                  <a:lnTo>
                    <a:pt x="260" y="135"/>
                  </a:lnTo>
                  <a:lnTo>
                    <a:pt x="260" y="135"/>
                  </a:lnTo>
                  <a:lnTo>
                    <a:pt x="262" y="135"/>
                  </a:lnTo>
                  <a:lnTo>
                    <a:pt x="265" y="135"/>
                  </a:lnTo>
                  <a:lnTo>
                    <a:pt x="265" y="135"/>
                  </a:lnTo>
                  <a:lnTo>
                    <a:pt x="265" y="135"/>
                  </a:lnTo>
                  <a:lnTo>
                    <a:pt x="265" y="135"/>
                  </a:lnTo>
                  <a:lnTo>
                    <a:pt x="265" y="135"/>
                  </a:lnTo>
                  <a:lnTo>
                    <a:pt x="267" y="135"/>
                  </a:lnTo>
                  <a:lnTo>
                    <a:pt x="267" y="135"/>
                  </a:lnTo>
                  <a:lnTo>
                    <a:pt x="267" y="133"/>
                  </a:lnTo>
                  <a:lnTo>
                    <a:pt x="269" y="133"/>
                  </a:lnTo>
                  <a:lnTo>
                    <a:pt x="269" y="133"/>
                  </a:lnTo>
                  <a:lnTo>
                    <a:pt x="267" y="133"/>
                  </a:lnTo>
                  <a:lnTo>
                    <a:pt x="267" y="133"/>
                  </a:lnTo>
                  <a:lnTo>
                    <a:pt x="267" y="133"/>
                  </a:lnTo>
                  <a:lnTo>
                    <a:pt x="267" y="133"/>
                  </a:lnTo>
                  <a:lnTo>
                    <a:pt x="267" y="133"/>
                  </a:lnTo>
                  <a:lnTo>
                    <a:pt x="269" y="133"/>
                  </a:lnTo>
                  <a:lnTo>
                    <a:pt x="269" y="133"/>
                  </a:lnTo>
                  <a:lnTo>
                    <a:pt x="272" y="133"/>
                  </a:lnTo>
                  <a:lnTo>
                    <a:pt x="272" y="133"/>
                  </a:lnTo>
                  <a:lnTo>
                    <a:pt x="272" y="133"/>
                  </a:lnTo>
                  <a:lnTo>
                    <a:pt x="274" y="133"/>
                  </a:lnTo>
                  <a:lnTo>
                    <a:pt x="274" y="131"/>
                  </a:lnTo>
                  <a:lnTo>
                    <a:pt x="274" y="131"/>
                  </a:lnTo>
                  <a:lnTo>
                    <a:pt x="276" y="131"/>
                  </a:lnTo>
                  <a:lnTo>
                    <a:pt x="276" y="131"/>
                  </a:lnTo>
                  <a:lnTo>
                    <a:pt x="276" y="131"/>
                  </a:lnTo>
                  <a:lnTo>
                    <a:pt x="274" y="128"/>
                  </a:lnTo>
                  <a:lnTo>
                    <a:pt x="274" y="128"/>
                  </a:lnTo>
                  <a:lnTo>
                    <a:pt x="274" y="128"/>
                  </a:lnTo>
                  <a:lnTo>
                    <a:pt x="276" y="128"/>
                  </a:lnTo>
                  <a:lnTo>
                    <a:pt x="276" y="128"/>
                  </a:lnTo>
                  <a:lnTo>
                    <a:pt x="276" y="128"/>
                  </a:lnTo>
                  <a:lnTo>
                    <a:pt x="274" y="126"/>
                  </a:lnTo>
                  <a:lnTo>
                    <a:pt x="276" y="126"/>
                  </a:lnTo>
                  <a:lnTo>
                    <a:pt x="276" y="123"/>
                  </a:lnTo>
                  <a:lnTo>
                    <a:pt x="276" y="121"/>
                  </a:lnTo>
                  <a:lnTo>
                    <a:pt x="276" y="121"/>
                  </a:lnTo>
                  <a:lnTo>
                    <a:pt x="276" y="121"/>
                  </a:lnTo>
                  <a:lnTo>
                    <a:pt x="274" y="121"/>
                  </a:lnTo>
                  <a:lnTo>
                    <a:pt x="274" y="121"/>
                  </a:lnTo>
                  <a:lnTo>
                    <a:pt x="274" y="121"/>
                  </a:lnTo>
                  <a:lnTo>
                    <a:pt x="274" y="119"/>
                  </a:lnTo>
                  <a:lnTo>
                    <a:pt x="276" y="119"/>
                  </a:lnTo>
                  <a:lnTo>
                    <a:pt x="276" y="119"/>
                  </a:lnTo>
                  <a:lnTo>
                    <a:pt x="276" y="119"/>
                  </a:lnTo>
                  <a:lnTo>
                    <a:pt x="276" y="116"/>
                  </a:lnTo>
                  <a:lnTo>
                    <a:pt x="276" y="116"/>
                  </a:lnTo>
                  <a:lnTo>
                    <a:pt x="276" y="116"/>
                  </a:lnTo>
                  <a:lnTo>
                    <a:pt x="279" y="116"/>
                  </a:lnTo>
                  <a:lnTo>
                    <a:pt x="279" y="116"/>
                  </a:lnTo>
                  <a:lnTo>
                    <a:pt x="279" y="116"/>
                  </a:lnTo>
                  <a:lnTo>
                    <a:pt x="279" y="114"/>
                  </a:lnTo>
                  <a:lnTo>
                    <a:pt x="279" y="114"/>
                  </a:lnTo>
                  <a:lnTo>
                    <a:pt x="279" y="114"/>
                  </a:lnTo>
                  <a:lnTo>
                    <a:pt x="279" y="114"/>
                  </a:lnTo>
                  <a:lnTo>
                    <a:pt x="281" y="114"/>
                  </a:lnTo>
                  <a:lnTo>
                    <a:pt x="281" y="114"/>
                  </a:lnTo>
                  <a:lnTo>
                    <a:pt x="281" y="116"/>
                  </a:lnTo>
                  <a:lnTo>
                    <a:pt x="281" y="116"/>
                  </a:lnTo>
                  <a:lnTo>
                    <a:pt x="281" y="116"/>
                  </a:lnTo>
                  <a:lnTo>
                    <a:pt x="283" y="116"/>
                  </a:lnTo>
                  <a:lnTo>
                    <a:pt x="283" y="116"/>
                  </a:lnTo>
                  <a:lnTo>
                    <a:pt x="283" y="116"/>
                  </a:lnTo>
                  <a:lnTo>
                    <a:pt x="283" y="114"/>
                  </a:lnTo>
                  <a:lnTo>
                    <a:pt x="283" y="114"/>
                  </a:lnTo>
                  <a:lnTo>
                    <a:pt x="283" y="114"/>
                  </a:lnTo>
                  <a:lnTo>
                    <a:pt x="283" y="114"/>
                  </a:lnTo>
                  <a:lnTo>
                    <a:pt x="283" y="114"/>
                  </a:lnTo>
                  <a:lnTo>
                    <a:pt x="283" y="114"/>
                  </a:lnTo>
                  <a:lnTo>
                    <a:pt x="283" y="114"/>
                  </a:lnTo>
                  <a:lnTo>
                    <a:pt x="283" y="114"/>
                  </a:lnTo>
                  <a:lnTo>
                    <a:pt x="283" y="114"/>
                  </a:lnTo>
                  <a:lnTo>
                    <a:pt x="286" y="114"/>
                  </a:lnTo>
                  <a:lnTo>
                    <a:pt x="286" y="116"/>
                  </a:lnTo>
                  <a:lnTo>
                    <a:pt x="286" y="116"/>
                  </a:lnTo>
                  <a:lnTo>
                    <a:pt x="286" y="116"/>
                  </a:lnTo>
                  <a:lnTo>
                    <a:pt x="288" y="116"/>
                  </a:lnTo>
                  <a:lnTo>
                    <a:pt x="288" y="116"/>
                  </a:lnTo>
                  <a:lnTo>
                    <a:pt x="288" y="114"/>
                  </a:lnTo>
                  <a:lnTo>
                    <a:pt x="288" y="114"/>
                  </a:lnTo>
                  <a:lnTo>
                    <a:pt x="288" y="114"/>
                  </a:lnTo>
                  <a:lnTo>
                    <a:pt x="288" y="114"/>
                  </a:lnTo>
                  <a:lnTo>
                    <a:pt x="288" y="114"/>
                  </a:lnTo>
                  <a:lnTo>
                    <a:pt x="288" y="114"/>
                  </a:lnTo>
                  <a:lnTo>
                    <a:pt x="288" y="114"/>
                  </a:lnTo>
                  <a:lnTo>
                    <a:pt x="288" y="114"/>
                  </a:lnTo>
                  <a:lnTo>
                    <a:pt x="291" y="114"/>
                  </a:lnTo>
                  <a:lnTo>
                    <a:pt x="291" y="114"/>
                  </a:lnTo>
                  <a:lnTo>
                    <a:pt x="288" y="112"/>
                  </a:lnTo>
                  <a:lnTo>
                    <a:pt x="288" y="112"/>
                  </a:lnTo>
                  <a:lnTo>
                    <a:pt x="288" y="112"/>
                  </a:lnTo>
                  <a:lnTo>
                    <a:pt x="291" y="112"/>
                  </a:lnTo>
                  <a:lnTo>
                    <a:pt x="291" y="112"/>
                  </a:lnTo>
                  <a:lnTo>
                    <a:pt x="291" y="112"/>
                  </a:lnTo>
                  <a:lnTo>
                    <a:pt x="291" y="112"/>
                  </a:lnTo>
                  <a:lnTo>
                    <a:pt x="291" y="112"/>
                  </a:lnTo>
                  <a:lnTo>
                    <a:pt x="291" y="112"/>
                  </a:lnTo>
                  <a:lnTo>
                    <a:pt x="291" y="112"/>
                  </a:lnTo>
                  <a:lnTo>
                    <a:pt x="291" y="112"/>
                  </a:lnTo>
                  <a:lnTo>
                    <a:pt x="291" y="112"/>
                  </a:lnTo>
                  <a:lnTo>
                    <a:pt x="291" y="109"/>
                  </a:lnTo>
                  <a:lnTo>
                    <a:pt x="291" y="109"/>
                  </a:lnTo>
                  <a:lnTo>
                    <a:pt x="291" y="109"/>
                  </a:lnTo>
                  <a:lnTo>
                    <a:pt x="291" y="109"/>
                  </a:lnTo>
                  <a:lnTo>
                    <a:pt x="291" y="109"/>
                  </a:lnTo>
                  <a:lnTo>
                    <a:pt x="293" y="109"/>
                  </a:lnTo>
                  <a:lnTo>
                    <a:pt x="293" y="109"/>
                  </a:lnTo>
                  <a:lnTo>
                    <a:pt x="293" y="109"/>
                  </a:lnTo>
                  <a:lnTo>
                    <a:pt x="293" y="109"/>
                  </a:lnTo>
                  <a:lnTo>
                    <a:pt x="293" y="109"/>
                  </a:lnTo>
                  <a:lnTo>
                    <a:pt x="295" y="109"/>
                  </a:lnTo>
                  <a:lnTo>
                    <a:pt x="295" y="109"/>
                  </a:lnTo>
                  <a:lnTo>
                    <a:pt x="295" y="107"/>
                  </a:lnTo>
                  <a:lnTo>
                    <a:pt x="295" y="107"/>
                  </a:lnTo>
                  <a:lnTo>
                    <a:pt x="295" y="107"/>
                  </a:lnTo>
                  <a:lnTo>
                    <a:pt x="295" y="107"/>
                  </a:lnTo>
                  <a:lnTo>
                    <a:pt x="298" y="107"/>
                  </a:lnTo>
                  <a:lnTo>
                    <a:pt x="298" y="107"/>
                  </a:lnTo>
                  <a:lnTo>
                    <a:pt x="298" y="107"/>
                  </a:lnTo>
                  <a:lnTo>
                    <a:pt x="298" y="105"/>
                  </a:lnTo>
                  <a:lnTo>
                    <a:pt x="298" y="105"/>
                  </a:lnTo>
                  <a:lnTo>
                    <a:pt x="298" y="105"/>
                  </a:lnTo>
                  <a:lnTo>
                    <a:pt x="298" y="105"/>
                  </a:lnTo>
                  <a:lnTo>
                    <a:pt x="298" y="105"/>
                  </a:lnTo>
                  <a:lnTo>
                    <a:pt x="295" y="105"/>
                  </a:lnTo>
                  <a:lnTo>
                    <a:pt x="295" y="105"/>
                  </a:lnTo>
                  <a:lnTo>
                    <a:pt x="295" y="105"/>
                  </a:lnTo>
                  <a:lnTo>
                    <a:pt x="295" y="102"/>
                  </a:lnTo>
                  <a:lnTo>
                    <a:pt x="298" y="102"/>
                  </a:lnTo>
                  <a:lnTo>
                    <a:pt x="298" y="102"/>
                  </a:lnTo>
                  <a:lnTo>
                    <a:pt x="298" y="105"/>
                  </a:lnTo>
                  <a:lnTo>
                    <a:pt x="298" y="105"/>
                  </a:lnTo>
                  <a:lnTo>
                    <a:pt x="298" y="105"/>
                  </a:lnTo>
                  <a:lnTo>
                    <a:pt x="300" y="105"/>
                  </a:lnTo>
                  <a:lnTo>
                    <a:pt x="300" y="105"/>
                  </a:lnTo>
                  <a:lnTo>
                    <a:pt x="300" y="105"/>
                  </a:lnTo>
                  <a:lnTo>
                    <a:pt x="298" y="105"/>
                  </a:lnTo>
                  <a:lnTo>
                    <a:pt x="298" y="102"/>
                  </a:lnTo>
                  <a:lnTo>
                    <a:pt x="300" y="102"/>
                  </a:lnTo>
                  <a:lnTo>
                    <a:pt x="300" y="102"/>
                  </a:lnTo>
                  <a:lnTo>
                    <a:pt x="300" y="105"/>
                  </a:lnTo>
                  <a:lnTo>
                    <a:pt x="300" y="105"/>
                  </a:lnTo>
                  <a:lnTo>
                    <a:pt x="300" y="105"/>
                  </a:lnTo>
                  <a:lnTo>
                    <a:pt x="300" y="105"/>
                  </a:lnTo>
                  <a:lnTo>
                    <a:pt x="300" y="102"/>
                  </a:lnTo>
                  <a:lnTo>
                    <a:pt x="302" y="102"/>
                  </a:lnTo>
                  <a:lnTo>
                    <a:pt x="302" y="105"/>
                  </a:lnTo>
                  <a:lnTo>
                    <a:pt x="302" y="105"/>
                  </a:lnTo>
                  <a:lnTo>
                    <a:pt x="302" y="102"/>
                  </a:lnTo>
                  <a:lnTo>
                    <a:pt x="302" y="102"/>
                  </a:lnTo>
                  <a:lnTo>
                    <a:pt x="302" y="102"/>
                  </a:lnTo>
                  <a:lnTo>
                    <a:pt x="302" y="102"/>
                  </a:lnTo>
                  <a:lnTo>
                    <a:pt x="305" y="102"/>
                  </a:lnTo>
                  <a:lnTo>
                    <a:pt x="305" y="105"/>
                  </a:lnTo>
                  <a:lnTo>
                    <a:pt x="305" y="105"/>
                  </a:lnTo>
                  <a:lnTo>
                    <a:pt x="305" y="105"/>
                  </a:lnTo>
                  <a:lnTo>
                    <a:pt x="305" y="105"/>
                  </a:lnTo>
                  <a:lnTo>
                    <a:pt x="305" y="105"/>
                  </a:lnTo>
                  <a:lnTo>
                    <a:pt x="305" y="105"/>
                  </a:lnTo>
                  <a:lnTo>
                    <a:pt x="305" y="105"/>
                  </a:lnTo>
                  <a:lnTo>
                    <a:pt x="305" y="107"/>
                  </a:lnTo>
                  <a:lnTo>
                    <a:pt x="305" y="107"/>
                  </a:lnTo>
                  <a:lnTo>
                    <a:pt x="305" y="107"/>
                  </a:lnTo>
                  <a:lnTo>
                    <a:pt x="305" y="107"/>
                  </a:lnTo>
                  <a:lnTo>
                    <a:pt x="305" y="107"/>
                  </a:lnTo>
                  <a:lnTo>
                    <a:pt x="307" y="107"/>
                  </a:lnTo>
                  <a:lnTo>
                    <a:pt x="307" y="105"/>
                  </a:lnTo>
                  <a:lnTo>
                    <a:pt x="305" y="102"/>
                  </a:lnTo>
                  <a:lnTo>
                    <a:pt x="305" y="102"/>
                  </a:lnTo>
                  <a:lnTo>
                    <a:pt x="302" y="100"/>
                  </a:lnTo>
                  <a:lnTo>
                    <a:pt x="302" y="100"/>
                  </a:lnTo>
                  <a:lnTo>
                    <a:pt x="300" y="100"/>
                  </a:lnTo>
                  <a:lnTo>
                    <a:pt x="300" y="97"/>
                  </a:lnTo>
                  <a:lnTo>
                    <a:pt x="300" y="97"/>
                  </a:lnTo>
                  <a:lnTo>
                    <a:pt x="300" y="97"/>
                  </a:lnTo>
                  <a:lnTo>
                    <a:pt x="298" y="95"/>
                  </a:lnTo>
                  <a:lnTo>
                    <a:pt x="298" y="95"/>
                  </a:lnTo>
                  <a:lnTo>
                    <a:pt x="295" y="95"/>
                  </a:lnTo>
                  <a:lnTo>
                    <a:pt x="295" y="95"/>
                  </a:lnTo>
                  <a:lnTo>
                    <a:pt x="295" y="95"/>
                  </a:lnTo>
                  <a:lnTo>
                    <a:pt x="293" y="97"/>
                  </a:lnTo>
                  <a:lnTo>
                    <a:pt x="291" y="97"/>
                  </a:lnTo>
                  <a:lnTo>
                    <a:pt x="288" y="97"/>
                  </a:lnTo>
                  <a:lnTo>
                    <a:pt x="288" y="97"/>
                  </a:lnTo>
                  <a:lnTo>
                    <a:pt x="286" y="97"/>
                  </a:lnTo>
                  <a:lnTo>
                    <a:pt x="283" y="97"/>
                  </a:lnTo>
                  <a:lnTo>
                    <a:pt x="283" y="97"/>
                  </a:lnTo>
                  <a:lnTo>
                    <a:pt x="283" y="100"/>
                  </a:lnTo>
                  <a:lnTo>
                    <a:pt x="283" y="100"/>
                  </a:lnTo>
                  <a:lnTo>
                    <a:pt x="283" y="100"/>
                  </a:lnTo>
                  <a:lnTo>
                    <a:pt x="281" y="100"/>
                  </a:lnTo>
                  <a:lnTo>
                    <a:pt x="281" y="100"/>
                  </a:lnTo>
                  <a:lnTo>
                    <a:pt x="281" y="100"/>
                  </a:lnTo>
                  <a:lnTo>
                    <a:pt x="281" y="97"/>
                  </a:lnTo>
                  <a:lnTo>
                    <a:pt x="279" y="95"/>
                  </a:lnTo>
                  <a:lnTo>
                    <a:pt x="279" y="95"/>
                  </a:lnTo>
                  <a:lnTo>
                    <a:pt x="279" y="95"/>
                  </a:lnTo>
                  <a:lnTo>
                    <a:pt x="276" y="97"/>
                  </a:lnTo>
                  <a:lnTo>
                    <a:pt x="274" y="100"/>
                  </a:lnTo>
                  <a:lnTo>
                    <a:pt x="274" y="97"/>
                  </a:lnTo>
                  <a:lnTo>
                    <a:pt x="274" y="97"/>
                  </a:lnTo>
                  <a:lnTo>
                    <a:pt x="272" y="93"/>
                  </a:lnTo>
                  <a:lnTo>
                    <a:pt x="269" y="93"/>
                  </a:lnTo>
                  <a:lnTo>
                    <a:pt x="269" y="93"/>
                  </a:lnTo>
                  <a:lnTo>
                    <a:pt x="267" y="93"/>
                  </a:lnTo>
                  <a:lnTo>
                    <a:pt x="265" y="93"/>
                  </a:lnTo>
                  <a:lnTo>
                    <a:pt x="262" y="88"/>
                  </a:lnTo>
                  <a:lnTo>
                    <a:pt x="260" y="88"/>
                  </a:lnTo>
                  <a:lnTo>
                    <a:pt x="257" y="88"/>
                  </a:lnTo>
                  <a:lnTo>
                    <a:pt x="257" y="88"/>
                  </a:lnTo>
                  <a:lnTo>
                    <a:pt x="255" y="86"/>
                  </a:lnTo>
                  <a:lnTo>
                    <a:pt x="255" y="86"/>
                  </a:lnTo>
                  <a:lnTo>
                    <a:pt x="255" y="83"/>
                  </a:lnTo>
                  <a:lnTo>
                    <a:pt x="257" y="83"/>
                  </a:lnTo>
                  <a:lnTo>
                    <a:pt x="257" y="83"/>
                  </a:lnTo>
                  <a:lnTo>
                    <a:pt x="257" y="81"/>
                  </a:lnTo>
                  <a:lnTo>
                    <a:pt x="257" y="81"/>
                  </a:lnTo>
                  <a:lnTo>
                    <a:pt x="255" y="81"/>
                  </a:lnTo>
                  <a:lnTo>
                    <a:pt x="255" y="81"/>
                  </a:lnTo>
                  <a:lnTo>
                    <a:pt x="253" y="81"/>
                  </a:lnTo>
                  <a:lnTo>
                    <a:pt x="253" y="81"/>
                  </a:lnTo>
                  <a:lnTo>
                    <a:pt x="253" y="81"/>
                  </a:lnTo>
                  <a:lnTo>
                    <a:pt x="250" y="81"/>
                  </a:lnTo>
                  <a:lnTo>
                    <a:pt x="250" y="79"/>
                  </a:lnTo>
                  <a:lnTo>
                    <a:pt x="250" y="79"/>
                  </a:lnTo>
                  <a:lnTo>
                    <a:pt x="248" y="79"/>
                  </a:lnTo>
                  <a:lnTo>
                    <a:pt x="248" y="79"/>
                  </a:lnTo>
                  <a:lnTo>
                    <a:pt x="246" y="79"/>
                  </a:lnTo>
                  <a:lnTo>
                    <a:pt x="246" y="79"/>
                  </a:lnTo>
                  <a:lnTo>
                    <a:pt x="243" y="76"/>
                  </a:lnTo>
                  <a:lnTo>
                    <a:pt x="243" y="76"/>
                  </a:lnTo>
                  <a:lnTo>
                    <a:pt x="243" y="76"/>
                  </a:lnTo>
                  <a:lnTo>
                    <a:pt x="243" y="76"/>
                  </a:lnTo>
                  <a:lnTo>
                    <a:pt x="241" y="76"/>
                  </a:lnTo>
                  <a:lnTo>
                    <a:pt x="241" y="76"/>
                  </a:lnTo>
                  <a:lnTo>
                    <a:pt x="241" y="79"/>
                  </a:lnTo>
                  <a:lnTo>
                    <a:pt x="239" y="79"/>
                  </a:lnTo>
                  <a:lnTo>
                    <a:pt x="239" y="79"/>
                  </a:lnTo>
                  <a:lnTo>
                    <a:pt x="239" y="79"/>
                  </a:lnTo>
                  <a:lnTo>
                    <a:pt x="239" y="79"/>
                  </a:lnTo>
                  <a:lnTo>
                    <a:pt x="239" y="76"/>
                  </a:lnTo>
                  <a:lnTo>
                    <a:pt x="239" y="76"/>
                  </a:lnTo>
                  <a:lnTo>
                    <a:pt x="239" y="74"/>
                  </a:lnTo>
                  <a:lnTo>
                    <a:pt x="239" y="74"/>
                  </a:lnTo>
                  <a:lnTo>
                    <a:pt x="239" y="71"/>
                  </a:lnTo>
                  <a:lnTo>
                    <a:pt x="239" y="71"/>
                  </a:lnTo>
                  <a:lnTo>
                    <a:pt x="239" y="71"/>
                  </a:lnTo>
                  <a:lnTo>
                    <a:pt x="239" y="69"/>
                  </a:lnTo>
                  <a:lnTo>
                    <a:pt x="239" y="69"/>
                  </a:lnTo>
                  <a:lnTo>
                    <a:pt x="239" y="69"/>
                  </a:lnTo>
                  <a:lnTo>
                    <a:pt x="239" y="69"/>
                  </a:lnTo>
                  <a:lnTo>
                    <a:pt x="239" y="67"/>
                  </a:lnTo>
                  <a:lnTo>
                    <a:pt x="239" y="67"/>
                  </a:lnTo>
                  <a:lnTo>
                    <a:pt x="239" y="67"/>
                  </a:lnTo>
                  <a:lnTo>
                    <a:pt x="236" y="67"/>
                  </a:lnTo>
                  <a:lnTo>
                    <a:pt x="239" y="64"/>
                  </a:lnTo>
                  <a:lnTo>
                    <a:pt x="239" y="64"/>
                  </a:lnTo>
                  <a:lnTo>
                    <a:pt x="239" y="64"/>
                  </a:lnTo>
                  <a:lnTo>
                    <a:pt x="236" y="60"/>
                  </a:lnTo>
                  <a:lnTo>
                    <a:pt x="236" y="60"/>
                  </a:lnTo>
                  <a:lnTo>
                    <a:pt x="236" y="57"/>
                  </a:lnTo>
                  <a:lnTo>
                    <a:pt x="234" y="57"/>
                  </a:lnTo>
                  <a:lnTo>
                    <a:pt x="234" y="57"/>
                  </a:lnTo>
                  <a:lnTo>
                    <a:pt x="231" y="57"/>
                  </a:lnTo>
                  <a:lnTo>
                    <a:pt x="231" y="57"/>
                  </a:lnTo>
                  <a:lnTo>
                    <a:pt x="231" y="55"/>
                  </a:lnTo>
                  <a:lnTo>
                    <a:pt x="231" y="55"/>
                  </a:lnTo>
                  <a:lnTo>
                    <a:pt x="231" y="52"/>
                  </a:lnTo>
                  <a:lnTo>
                    <a:pt x="231" y="52"/>
                  </a:lnTo>
                  <a:lnTo>
                    <a:pt x="231" y="50"/>
                  </a:lnTo>
                  <a:lnTo>
                    <a:pt x="231" y="50"/>
                  </a:lnTo>
                  <a:lnTo>
                    <a:pt x="231" y="50"/>
                  </a:lnTo>
                  <a:lnTo>
                    <a:pt x="234" y="43"/>
                  </a:lnTo>
                  <a:lnTo>
                    <a:pt x="234" y="43"/>
                  </a:lnTo>
                  <a:lnTo>
                    <a:pt x="234" y="43"/>
                  </a:lnTo>
                  <a:lnTo>
                    <a:pt x="236" y="43"/>
                  </a:lnTo>
                  <a:lnTo>
                    <a:pt x="236" y="43"/>
                  </a:lnTo>
                  <a:lnTo>
                    <a:pt x="236" y="43"/>
                  </a:lnTo>
                  <a:lnTo>
                    <a:pt x="239" y="45"/>
                  </a:lnTo>
                  <a:lnTo>
                    <a:pt x="239" y="45"/>
                  </a:lnTo>
                  <a:lnTo>
                    <a:pt x="239" y="43"/>
                  </a:lnTo>
                  <a:lnTo>
                    <a:pt x="241" y="41"/>
                  </a:lnTo>
                  <a:lnTo>
                    <a:pt x="241" y="41"/>
                  </a:lnTo>
                  <a:lnTo>
                    <a:pt x="241" y="38"/>
                  </a:lnTo>
                  <a:lnTo>
                    <a:pt x="243" y="38"/>
                  </a:lnTo>
                  <a:lnTo>
                    <a:pt x="243" y="36"/>
                  </a:lnTo>
                  <a:lnTo>
                    <a:pt x="243" y="34"/>
                  </a:lnTo>
                  <a:lnTo>
                    <a:pt x="243" y="34"/>
                  </a:lnTo>
                  <a:lnTo>
                    <a:pt x="246" y="34"/>
                  </a:lnTo>
                  <a:lnTo>
                    <a:pt x="246" y="31"/>
                  </a:lnTo>
                  <a:lnTo>
                    <a:pt x="246" y="31"/>
                  </a:lnTo>
                  <a:lnTo>
                    <a:pt x="243" y="31"/>
                  </a:lnTo>
                  <a:lnTo>
                    <a:pt x="243" y="31"/>
                  </a:lnTo>
                  <a:lnTo>
                    <a:pt x="241" y="31"/>
                  </a:lnTo>
                  <a:lnTo>
                    <a:pt x="243" y="31"/>
                  </a:lnTo>
                  <a:lnTo>
                    <a:pt x="241" y="29"/>
                  </a:lnTo>
                  <a:lnTo>
                    <a:pt x="239" y="29"/>
                  </a:lnTo>
                  <a:lnTo>
                    <a:pt x="239" y="29"/>
                  </a:lnTo>
                  <a:lnTo>
                    <a:pt x="239" y="26"/>
                  </a:lnTo>
                  <a:lnTo>
                    <a:pt x="239" y="26"/>
                  </a:lnTo>
                  <a:lnTo>
                    <a:pt x="239" y="26"/>
                  </a:lnTo>
                  <a:lnTo>
                    <a:pt x="236" y="29"/>
                  </a:lnTo>
                  <a:lnTo>
                    <a:pt x="236" y="29"/>
                  </a:lnTo>
                  <a:lnTo>
                    <a:pt x="236" y="29"/>
                  </a:lnTo>
                  <a:lnTo>
                    <a:pt x="236" y="29"/>
                  </a:lnTo>
                  <a:lnTo>
                    <a:pt x="234" y="26"/>
                  </a:lnTo>
                  <a:lnTo>
                    <a:pt x="234" y="26"/>
                  </a:lnTo>
                  <a:lnTo>
                    <a:pt x="234" y="26"/>
                  </a:lnTo>
                  <a:lnTo>
                    <a:pt x="231" y="24"/>
                  </a:lnTo>
                  <a:lnTo>
                    <a:pt x="229" y="24"/>
                  </a:lnTo>
                  <a:lnTo>
                    <a:pt x="229" y="24"/>
                  </a:lnTo>
                  <a:lnTo>
                    <a:pt x="229" y="24"/>
                  </a:lnTo>
                  <a:lnTo>
                    <a:pt x="229" y="26"/>
                  </a:lnTo>
                  <a:lnTo>
                    <a:pt x="227" y="26"/>
                  </a:lnTo>
                  <a:lnTo>
                    <a:pt x="220" y="29"/>
                  </a:lnTo>
                  <a:lnTo>
                    <a:pt x="220" y="29"/>
                  </a:lnTo>
                  <a:lnTo>
                    <a:pt x="217" y="29"/>
                  </a:lnTo>
                  <a:lnTo>
                    <a:pt x="217" y="29"/>
                  </a:lnTo>
                  <a:lnTo>
                    <a:pt x="217" y="29"/>
                  </a:lnTo>
                  <a:lnTo>
                    <a:pt x="215" y="26"/>
                  </a:lnTo>
                  <a:lnTo>
                    <a:pt x="215" y="24"/>
                  </a:lnTo>
                  <a:lnTo>
                    <a:pt x="215" y="24"/>
                  </a:lnTo>
                  <a:lnTo>
                    <a:pt x="213" y="22"/>
                  </a:lnTo>
                  <a:lnTo>
                    <a:pt x="210" y="22"/>
                  </a:lnTo>
                  <a:lnTo>
                    <a:pt x="208" y="22"/>
                  </a:lnTo>
                  <a:lnTo>
                    <a:pt x="203" y="22"/>
                  </a:lnTo>
                  <a:lnTo>
                    <a:pt x="203" y="22"/>
                  </a:lnTo>
                  <a:lnTo>
                    <a:pt x="203" y="24"/>
                  </a:lnTo>
                  <a:lnTo>
                    <a:pt x="201" y="24"/>
                  </a:lnTo>
                  <a:lnTo>
                    <a:pt x="201" y="24"/>
                  </a:lnTo>
                  <a:lnTo>
                    <a:pt x="198" y="24"/>
                  </a:lnTo>
                  <a:lnTo>
                    <a:pt x="198" y="24"/>
                  </a:lnTo>
                  <a:lnTo>
                    <a:pt x="198" y="24"/>
                  </a:lnTo>
                  <a:lnTo>
                    <a:pt x="198" y="24"/>
                  </a:lnTo>
                  <a:lnTo>
                    <a:pt x="196" y="24"/>
                  </a:lnTo>
                  <a:lnTo>
                    <a:pt x="196" y="24"/>
                  </a:lnTo>
                  <a:lnTo>
                    <a:pt x="196" y="24"/>
                  </a:lnTo>
                  <a:lnTo>
                    <a:pt x="196" y="26"/>
                  </a:lnTo>
                  <a:lnTo>
                    <a:pt x="196" y="24"/>
                  </a:lnTo>
                  <a:lnTo>
                    <a:pt x="191" y="22"/>
                  </a:lnTo>
                  <a:lnTo>
                    <a:pt x="191" y="19"/>
                  </a:lnTo>
                  <a:lnTo>
                    <a:pt x="191" y="19"/>
                  </a:lnTo>
                  <a:lnTo>
                    <a:pt x="191" y="19"/>
                  </a:lnTo>
                  <a:lnTo>
                    <a:pt x="191" y="19"/>
                  </a:lnTo>
                  <a:lnTo>
                    <a:pt x="191" y="19"/>
                  </a:lnTo>
                  <a:lnTo>
                    <a:pt x="191" y="19"/>
                  </a:lnTo>
                  <a:lnTo>
                    <a:pt x="189" y="19"/>
                  </a:lnTo>
                  <a:lnTo>
                    <a:pt x="189" y="19"/>
                  </a:lnTo>
                  <a:lnTo>
                    <a:pt x="189" y="17"/>
                  </a:lnTo>
                  <a:lnTo>
                    <a:pt x="187" y="17"/>
                  </a:lnTo>
                  <a:lnTo>
                    <a:pt x="187" y="17"/>
                  </a:lnTo>
                  <a:lnTo>
                    <a:pt x="184" y="17"/>
                  </a:lnTo>
                  <a:lnTo>
                    <a:pt x="182" y="17"/>
                  </a:lnTo>
                  <a:lnTo>
                    <a:pt x="179" y="17"/>
                  </a:lnTo>
                  <a:lnTo>
                    <a:pt x="179" y="15"/>
                  </a:lnTo>
                  <a:lnTo>
                    <a:pt x="179" y="15"/>
                  </a:lnTo>
                  <a:lnTo>
                    <a:pt x="179" y="15"/>
                  </a:lnTo>
                  <a:lnTo>
                    <a:pt x="179" y="12"/>
                  </a:lnTo>
                  <a:lnTo>
                    <a:pt x="179" y="12"/>
                  </a:lnTo>
                  <a:lnTo>
                    <a:pt x="179" y="10"/>
                  </a:lnTo>
                  <a:lnTo>
                    <a:pt x="179" y="10"/>
                  </a:lnTo>
                  <a:lnTo>
                    <a:pt x="177" y="10"/>
                  </a:lnTo>
                  <a:lnTo>
                    <a:pt x="175" y="8"/>
                  </a:lnTo>
                  <a:lnTo>
                    <a:pt x="175" y="5"/>
                  </a:lnTo>
                  <a:lnTo>
                    <a:pt x="175" y="5"/>
                  </a:lnTo>
                  <a:lnTo>
                    <a:pt x="175" y="5"/>
                  </a:lnTo>
                  <a:lnTo>
                    <a:pt x="175" y="5"/>
                  </a:lnTo>
                  <a:lnTo>
                    <a:pt x="172" y="5"/>
                  </a:lnTo>
                  <a:lnTo>
                    <a:pt x="172" y="5"/>
                  </a:lnTo>
                  <a:lnTo>
                    <a:pt x="172" y="5"/>
                  </a:lnTo>
                  <a:lnTo>
                    <a:pt x="172" y="5"/>
                  </a:lnTo>
                  <a:lnTo>
                    <a:pt x="172" y="5"/>
                  </a:lnTo>
                  <a:lnTo>
                    <a:pt x="170" y="3"/>
                  </a:lnTo>
                  <a:lnTo>
                    <a:pt x="170" y="3"/>
                  </a:lnTo>
                  <a:lnTo>
                    <a:pt x="170" y="3"/>
                  </a:lnTo>
                  <a:lnTo>
                    <a:pt x="168" y="0"/>
                  </a:lnTo>
                  <a:lnTo>
                    <a:pt x="168" y="0"/>
                  </a:lnTo>
                  <a:lnTo>
                    <a:pt x="168" y="0"/>
                  </a:lnTo>
                  <a:lnTo>
                    <a:pt x="168" y="0"/>
                  </a:lnTo>
                  <a:lnTo>
                    <a:pt x="165" y="0"/>
                  </a:lnTo>
                  <a:lnTo>
                    <a:pt x="165" y="0"/>
                  </a:lnTo>
                  <a:lnTo>
                    <a:pt x="163" y="3"/>
                  </a:lnTo>
                  <a:lnTo>
                    <a:pt x="163" y="3"/>
                  </a:lnTo>
                  <a:lnTo>
                    <a:pt x="163" y="5"/>
                  </a:lnTo>
                  <a:lnTo>
                    <a:pt x="163" y="5"/>
                  </a:lnTo>
                  <a:lnTo>
                    <a:pt x="163" y="5"/>
                  </a:lnTo>
                  <a:lnTo>
                    <a:pt x="160" y="5"/>
                  </a:lnTo>
                  <a:lnTo>
                    <a:pt x="160" y="5"/>
                  </a:lnTo>
                  <a:lnTo>
                    <a:pt x="160" y="5"/>
                  </a:lnTo>
                  <a:lnTo>
                    <a:pt x="160" y="5"/>
                  </a:lnTo>
                  <a:lnTo>
                    <a:pt x="160" y="5"/>
                  </a:lnTo>
                  <a:lnTo>
                    <a:pt x="160" y="5"/>
                  </a:lnTo>
                  <a:lnTo>
                    <a:pt x="160" y="5"/>
                  </a:lnTo>
                  <a:lnTo>
                    <a:pt x="160" y="5"/>
                  </a:lnTo>
                  <a:lnTo>
                    <a:pt x="158" y="5"/>
                  </a:lnTo>
                  <a:lnTo>
                    <a:pt x="158" y="5"/>
                  </a:lnTo>
                  <a:lnTo>
                    <a:pt x="158" y="5"/>
                  </a:lnTo>
                  <a:lnTo>
                    <a:pt x="156" y="8"/>
                  </a:lnTo>
                  <a:lnTo>
                    <a:pt x="153" y="8"/>
                  </a:lnTo>
                  <a:lnTo>
                    <a:pt x="153" y="8"/>
                  </a:lnTo>
                  <a:lnTo>
                    <a:pt x="151" y="10"/>
                  </a:lnTo>
                  <a:lnTo>
                    <a:pt x="149" y="10"/>
                  </a:lnTo>
                  <a:lnTo>
                    <a:pt x="149" y="12"/>
                  </a:lnTo>
                  <a:lnTo>
                    <a:pt x="146" y="12"/>
                  </a:lnTo>
                  <a:lnTo>
                    <a:pt x="146" y="10"/>
                  </a:lnTo>
                  <a:lnTo>
                    <a:pt x="146" y="10"/>
                  </a:lnTo>
                  <a:lnTo>
                    <a:pt x="144" y="10"/>
                  </a:lnTo>
                  <a:lnTo>
                    <a:pt x="144" y="12"/>
                  </a:lnTo>
                  <a:lnTo>
                    <a:pt x="144" y="12"/>
                  </a:lnTo>
                  <a:lnTo>
                    <a:pt x="144" y="12"/>
                  </a:lnTo>
                  <a:lnTo>
                    <a:pt x="144" y="15"/>
                  </a:lnTo>
                  <a:lnTo>
                    <a:pt x="142" y="15"/>
                  </a:lnTo>
                  <a:lnTo>
                    <a:pt x="142" y="15"/>
                  </a:lnTo>
                  <a:lnTo>
                    <a:pt x="142" y="22"/>
                  </a:lnTo>
                  <a:lnTo>
                    <a:pt x="142" y="24"/>
                  </a:lnTo>
                  <a:lnTo>
                    <a:pt x="142" y="24"/>
                  </a:lnTo>
                  <a:lnTo>
                    <a:pt x="139" y="26"/>
                  </a:lnTo>
                  <a:lnTo>
                    <a:pt x="139" y="26"/>
                  </a:lnTo>
                  <a:lnTo>
                    <a:pt x="137" y="29"/>
                  </a:lnTo>
                  <a:lnTo>
                    <a:pt x="137" y="29"/>
                  </a:lnTo>
                  <a:lnTo>
                    <a:pt x="137" y="31"/>
                  </a:lnTo>
                  <a:lnTo>
                    <a:pt x="134" y="31"/>
                  </a:lnTo>
                  <a:lnTo>
                    <a:pt x="134" y="31"/>
                  </a:lnTo>
                  <a:lnTo>
                    <a:pt x="132" y="31"/>
                  </a:lnTo>
                  <a:lnTo>
                    <a:pt x="132" y="31"/>
                  </a:lnTo>
                  <a:lnTo>
                    <a:pt x="130" y="31"/>
                  </a:lnTo>
                  <a:lnTo>
                    <a:pt x="130" y="31"/>
                  </a:lnTo>
                  <a:lnTo>
                    <a:pt x="130" y="31"/>
                  </a:lnTo>
                  <a:lnTo>
                    <a:pt x="130" y="31"/>
                  </a:lnTo>
                  <a:lnTo>
                    <a:pt x="130" y="31"/>
                  </a:lnTo>
                  <a:lnTo>
                    <a:pt x="130" y="31"/>
                  </a:lnTo>
                  <a:lnTo>
                    <a:pt x="130" y="31"/>
                  </a:lnTo>
                  <a:lnTo>
                    <a:pt x="130" y="29"/>
                  </a:lnTo>
                  <a:lnTo>
                    <a:pt x="130" y="29"/>
                  </a:lnTo>
                  <a:lnTo>
                    <a:pt x="130" y="29"/>
                  </a:lnTo>
                  <a:lnTo>
                    <a:pt x="127" y="29"/>
                  </a:lnTo>
                  <a:lnTo>
                    <a:pt x="127" y="29"/>
                  </a:lnTo>
                  <a:lnTo>
                    <a:pt x="127" y="31"/>
                  </a:lnTo>
                  <a:lnTo>
                    <a:pt x="123" y="34"/>
                  </a:lnTo>
                  <a:lnTo>
                    <a:pt x="123" y="34"/>
                  </a:lnTo>
                  <a:lnTo>
                    <a:pt x="118" y="38"/>
                  </a:lnTo>
                  <a:lnTo>
                    <a:pt x="118" y="38"/>
                  </a:lnTo>
                  <a:lnTo>
                    <a:pt x="118" y="38"/>
                  </a:lnTo>
                  <a:lnTo>
                    <a:pt x="116" y="38"/>
                  </a:lnTo>
                  <a:lnTo>
                    <a:pt x="116" y="36"/>
                  </a:lnTo>
                  <a:lnTo>
                    <a:pt x="113" y="36"/>
                  </a:lnTo>
                  <a:lnTo>
                    <a:pt x="111" y="34"/>
                  </a:lnTo>
                  <a:lnTo>
                    <a:pt x="111" y="34"/>
                  </a:lnTo>
                  <a:lnTo>
                    <a:pt x="111" y="31"/>
                  </a:lnTo>
                  <a:lnTo>
                    <a:pt x="111" y="31"/>
                  </a:lnTo>
                  <a:lnTo>
                    <a:pt x="111" y="29"/>
                  </a:lnTo>
                  <a:lnTo>
                    <a:pt x="111" y="29"/>
                  </a:lnTo>
                  <a:lnTo>
                    <a:pt x="106" y="31"/>
                  </a:lnTo>
                  <a:lnTo>
                    <a:pt x="104" y="31"/>
                  </a:lnTo>
                  <a:lnTo>
                    <a:pt x="104" y="31"/>
                  </a:lnTo>
                  <a:lnTo>
                    <a:pt x="104" y="31"/>
                  </a:lnTo>
                  <a:lnTo>
                    <a:pt x="104" y="34"/>
                  </a:lnTo>
                  <a:lnTo>
                    <a:pt x="101" y="34"/>
                  </a:lnTo>
                  <a:lnTo>
                    <a:pt x="101" y="34"/>
                  </a:lnTo>
                  <a:lnTo>
                    <a:pt x="101" y="36"/>
                  </a:lnTo>
                  <a:lnTo>
                    <a:pt x="99" y="38"/>
                  </a:lnTo>
                  <a:lnTo>
                    <a:pt x="99" y="41"/>
                  </a:lnTo>
                  <a:lnTo>
                    <a:pt x="99" y="41"/>
                  </a:lnTo>
                  <a:lnTo>
                    <a:pt x="99" y="43"/>
                  </a:lnTo>
                  <a:lnTo>
                    <a:pt x="99" y="45"/>
                  </a:lnTo>
                  <a:lnTo>
                    <a:pt x="99" y="45"/>
                  </a:lnTo>
                  <a:lnTo>
                    <a:pt x="99" y="45"/>
                  </a:lnTo>
                  <a:lnTo>
                    <a:pt x="99" y="48"/>
                  </a:lnTo>
                  <a:lnTo>
                    <a:pt x="99" y="48"/>
                  </a:lnTo>
                  <a:lnTo>
                    <a:pt x="97" y="48"/>
                  </a:lnTo>
                  <a:lnTo>
                    <a:pt x="97" y="48"/>
                  </a:lnTo>
                  <a:lnTo>
                    <a:pt x="97" y="48"/>
                  </a:lnTo>
                  <a:lnTo>
                    <a:pt x="94" y="48"/>
                  </a:lnTo>
                  <a:lnTo>
                    <a:pt x="94" y="45"/>
                  </a:lnTo>
                  <a:lnTo>
                    <a:pt x="94" y="45"/>
                  </a:lnTo>
                  <a:lnTo>
                    <a:pt x="94" y="45"/>
                  </a:lnTo>
                  <a:lnTo>
                    <a:pt x="94" y="43"/>
                  </a:lnTo>
                  <a:lnTo>
                    <a:pt x="92" y="43"/>
                  </a:lnTo>
                  <a:lnTo>
                    <a:pt x="92" y="43"/>
                  </a:lnTo>
                  <a:lnTo>
                    <a:pt x="92" y="43"/>
                  </a:lnTo>
                  <a:lnTo>
                    <a:pt x="90" y="43"/>
                  </a:lnTo>
                  <a:lnTo>
                    <a:pt x="90" y="43"/>
                  </a:lnTo>
                  <a:lnTo>
                    <a:pt x="90" y="41"/>
                  </a:lnTo>
                  <a:lnTo>
                    <a:pt x="90" y="41"/>
                  </a:lnTo>
                  <a:lnTo>
                    <a:pt x="90" y="38"/>
                  </a:lnTo>
                  <a:lnTo>
                    <a:pt x="85" y="36"/>
                  </a:lnTo>
                  <a:lnTo>
                    <a:pt x="82" y="31"/>
                  </a:lnTo>
                  <a:lnTo>
                    <a:pt x="80" y="31"/>
                  </a:lnTo>
                  <a:lnTo>
                    <a:pt x="78" y="34"/>
                  </a:lnTo>
                  <a:lnTo>
                    <a:pt x="78" y="34"/>
                  </a:lnTo>
                  <a:lnTo>
                    <a:pt x="78" y="34"/>
                  </a:lnTo>
                  <a:lnTo>
                    <a:pt x="78" y="34"/>
                  </a:lnTo>
                  <a:lnTo>
                    <a:pt x="78" y="36"/>
                  </a:lnTo>
                  <a:lnTo>
                    <a:pt x="75" y="36"/>
                  </a:lnTo>
                  <a:lnTo>
                    <a:pt x="75" y="38"/>
                  </a:lnTo>
                  <a:lnTo>
                    <a:pt x="75" y="41"/>
                  </a:lnTo>
                  <a:lnTo>
                    <a:pt x="75" y="41"/>
                  </a:lnTo>
                  <a:lnTo>
                    <a:pt x="75" y="41"/>
                  </a:lnTo>
                  <a:lnTo>
                    <a:pt x="73" y="43"/>
                  </a:lnTo>
                  <a:lnTo>
                    <a:pt x="73" y="43"/>
                  </a:lnTo>
                  <a:lnTo>
                    <a:pt x="73" y="43"/>
                  </a:lnTo>
                  <a:lnTo>
                    <a:pt x="71" y="43"/>
                  </a:lnTo>
                  <a:lnTo>
                    <a:pt x="71" y="41"/>
                  </a:lnTo>
                  <a:lnTo>
                    <a:pt x="68" y="38"/>
                  </a:lnTo>
                  <a:lnTo>
                    <a:pt x="68" y="38"/>
                  </a:lnTo>
                  <a:lnTo>
                    <a:pt x="68" y="36"/>
                  </a:lnTo>
                  <a:lnTo>
                    <a:pt x="68" y="36"/>
                  </a:lnTo>
                  <a:lnTo>
                    <a:pt x="68" y="36"/>
                  </a:lnTo>
                  <a:lnTo>
                    <a:pt x="68" y="34"/>
                  </a:lnTo>
                  <a:lnTo>
                    <a:pt x="66" y="34"/>
                  </a:lnTo>
                  <a:lnTo>
                    <a:pt x="66" y="34"/>
                  </a:lnTo>
                  <a:lnTo>
                    <a:pt x="66" y="34"/>
                  </a:lnTo>
                  <a:lnTo>
                    <a:pt x="66" y="31"/>
                  </a:lnTo>
                  <a:lnTo>
                    <a:pt x="64" y="31"/>
                  </a:lnTo>
                  <a:lnTo>
                    <a:pt x="64" y="31"/>
                  </a:lnTo>
                  <a:lnTo>
                    <a:pt x="61" y="36"/>
                  </a:lnTo>
                  <a:lnTo>
                    <a:pt x="61" y="38"/>
                  </a:lnTo>
                  <a:lnTo>
                    <a:pt x="59" y="38"/>
                  </a:lnTo>
                  <a:lnTo>
                    <a:pt x="59" y="38"/>
                  </a:lnTo>
                  <a:lnTo>
                    <a:pt x="56" y="41"/>
                  </a:lnTo>
                  <a:lnTo>
                    <a:pt x="54" y="43"/>
                  </a:lnTo>
                  <a:lnTo>
                    <a:pt x="54" y="43"/>
                  </a:lnTo>
                  <a:lnTo>
                    <a:pt x="54" y="45"/>
                  </a:lnTo>
                  <a:lnTo>
                    <a:pt x="54" y="45"/>
                  </a:lnTo>
                  <a:lnTo>
                    <a:pt x="54" y="45"/>
                  </a:lnTo>
                  <a:lnTo>
                    <a:pt x="54" y="45"/>
                  </a:lnTo>
                  <a:lnTo>
                    <a:pt x="52" y="48"/>
                  </a:lnTo>
                  <a:lnTo>
                    <a:pt x="52" y="48"/>
                  </a:lnTo>
                  <a:lnTo>
                    <a:pt x="49" y="48"/>
                  </a:lnTo>
                  <a:lnTo>
                    <a:pt x="49" y="50"/>
                  </a:lnTo>
                  <a:lnTo>
                    <a:pt x="49" y="50"/>
                  </a:lnTo>
                  <a:lnTo>
                    <a:pt x="49" y="50"/>
                  </a:lnTo>
                  <a:lnTo>
                    <a:pt x="49" y="52"/>
                  </a:lnTo>
                  <a:lnTo>
                    <a:pt x="49" y="52"/>
                  </a:lnTo>
                  <a:lnTo>
                    <a:pt x="47" y="52"/>
                  </a:lnTo>
                  <a:lnTo>
                    <a:pt x="47" y="52"/>
                  </a:lnTo>
                  <a:lnTo>
                    <a:pt x="45" y="50"/>
                  </a:lnTo>
                  <a:lnTo>
                    <a:pt x="42" y="50"/>
                  </a:lnTo>
                  <a:lnTo>
                    <a:pt x="42" y="50"/>
                  </a:lnTo>
                  <a:lnTo>
                    <a:pt x="42" y="50"/>
                  </a:lnTo>
                  <a:lnTo>
                    <a:pt x="40" y="45"/>
                  </a:lnTo>
                  <a:lnTo>
                    <a:pt x="40" y="45"/>
                  </a:lnTo>
                  <a:lnTo>
                    <a:pt x="40" y="43"/>
                  </a:lnTo>
                  <a:lnTo>
                    <a:pt x="38" y="43"/>
                  </a:lnTo>
                  <a:lnTo>
                    <a:pt x="38" y="43"/>
                  </a:lnTo>
                  <a:lnTo>
                    <a:pt x="35" y="41"/>
                  </a:lnTo>
                  <a:lnTo>
                    <a:pt x="33" y="41"/>
                  </a:lnTo>
                  <a:lnTo>
                    <a:pt x="30" y="38"/>
                  </a:lnTo>
                  <a:lnTo>
                    <a:pt x="30" y="38"/>
                  </a:lnTo>
                  <a:lnTo>
                    <a:pt x="28" y="38"/>
                  </a:lnTo>
                  <a:lnTo>
                    <a:pt x="26" y="38"/>
                  </a:lnTo>
                  <a:lnTo>
                    <a:pt x="26" y="38"/>
                  </a:lnTo>
                  <a:lnTo>
                    <a:pt x="26" y="36"/>
                  </a:lnTo>
                  <a:lnTo>
                    <a:pt x="26" y="36"/>
                  </a:lnTo>
                  <a:lnTo>
                    <a:pt x="26" y="36"/>
                  </a:lnTo>
                  <a:lnTo>
                    <a:pt x="23" y="36"/>
                  </a:lnTo>
                  <a:lnTo>
                    <a:pt x="23" y="36"/>
                  </a:lnTo>
                  <a:lnTo>
                    <a:pt x="23" y="38"/>
                  </a:lnTo>
                  <a:lnTo>
                    <a:pt x="23" y="38"/>
                  </a:lnTo>
                  <a:lnTo>
                    <a:pt x="23" y="36"/>
                  </a:lnTo>
                  <a:lnTo>
                    <a:pt x="21" y="36"/>
                  </a:lnTo>
                  <a:lnTo>
                    <a:pt x="21" y="34"/>
                  </a:lnTo>
                  <a:lnTo>
                    <a:pt x="21" y="34"/>
                  </a:lnTo>
                  <a:lnTo>
                    <a:pt x="19" y="34"/>
                  </a:lnTo>
                  <a:lnTo>
                    <a:pt x="19" y="34"/>
                  </a:lnTo>
                  <a:lnTo>
                    <a:pt x="16" y="34"/>
                  </a:lnTo>
                  <a:lnTo>
                    <a:pt x="16" y="34"/>
                  </a:lnTo>
                  <a:lnTo>
                    <a:pt x="16" y="36"/>
                  </a:lnTo>
                  <a:lnTo>
                    <a:pt x="16" y="38"/>
                  </a:lnTo>
                  <a:lnTo>
                    <a:pt x="16" y="38"/>
                  </a:lnTo>
                  <a:lnTo>
                    <a:pt x="14" y="38"/>
                  </a:lnTo>
                  <a:lnTo>
                    <a:pt x="14" y="38"/>
                  </a:lnTo>
                  <a:lnTo>
                    <a:pt x="14" y="38"/>
                  </a:lnTo>
                  <a:lnTo>
                    <a:pt x="14" y="38"/>
                  </a:lnTo>
                  <a:lnTo>
                    <a:pt x="14" y="38"/>
                  </a:lnTo>
                  <a:lnTo>
                    <a:pt x="14" y="41"/>
                  </a:lnTo>
                  <a:lnTo>
                    <a:pt x="14" y="41"/>
                  </a:lnTo>
                  <a:lnTo>
                    <a:pt x="14" y="41"/>
                  </a:lnTo>
                  <a:lnTo>
                    <a:pt x="14" y="41"/>
                  </a:lnTo>
                  <a:lnTo>
                    <a:pt x="14" y="41"/>
                  </a:lnTo>
                  <a:lnTo>
                    <a:pt x="14" y="41"/>
                  </a:lnTo>
                  <a:lnTo>
                    <a:pt x="7" y="48"/>
                  </a:lnTo>
                  <a:lnTo>
                    <a:pt x="7" y="50"/>
                  </a:lnTo>
                  <a:lnTo>
                    <a:pt x="7" y="52"/>
                  </a:lnTo>
                  <a:lnTo>
                    <a:pt x="7" y="52"/>
                  </a:lnTo>
                  <a:lnTo>
                    <a:pt x="7" y="52"/>
                  </a:lnTo>
                  <a:lnTo>
                    <a:pt x="4" y="52"/>
                  </a:lnTo>
                  <a:lnTo>
                    <a:pt x="4" y="52"/>
                  </a:lnTo>
                  <a:lnTo>
                    <a:pt x="2" y="52"/>
                  </a:lnTo>
                  <a:lnTo>
                    <a:pt x="2" y="52"/>
                  </a:lnTo>
                  <a:lnTo>
                    <a:pt x="2" y="52"/>
                  </a:lnTo>
                  <a:lnTo>
                    <a:pt x="0" y="55"/>
                  </a:lnTo>
                  <a:lnTo>
                    <a:pt x="2" y="55"/>
                  </a:lnTo>
                  <a:lnTo>
                    <a:pt x="2" y="55"/>
                  </a:lnTo>
                  <a:lnTo>
                    <a:pt x="2" y="57"/>
                  </a:lnTo>
                  <a:lnTo>
                    <a:pt x="2" y="57"/>
                  </a:lnTo>
                  <a:lnTo>
                    <a:pt x="2" y="57"/>
                  </a:lnTo>
                  <a:lnTo>
                    <a:pt x="2" y="57"/>
                  </a:lnTo>
                  <a:lnTo>
                    <a:pt x="2" y="57"/>
                  </a:lnTo>
                  <a:lnTo>
                    <a:pt x="2" y="60"/>
                  </a:lnTo>
                  <a:lnTo>
                    <a:pt x="2" y="60"/>
                  </a:lnTo>
                  <a:lnTo>
                    <a:pt x="4" y="60"/>
                  </a:lnTo>
                  <a:lnTo>
                    <a:pt x="4" y="60"/>
                  </a:lnTo>
                  <a:lnTo>
                    <a:pt x="4" y="62"/>
                  </a:lnTo>
                  <a:lnTo>
                    <a:pt x="4" y="62"/>
                  </a:lnTo>
                  <a:lnTo>
                    <a:pt x="7" y="64"/>
                  </a:lnTo>
                  <a:lnTo>
                    <a:pt x="9" y="64"/>
                  </a:lnTo>
                  <a:lnTo>
                    <a:pt x="14" y="69"/>
                  </a:lnTo>
                  <a:lnTo>
                    <a:pt x="14" y="69"/>
                  </a:lnTo>
                  <a:lnTo>
                    <a:pt x="16" y="71"/>
                  </a:lnTo>
                  <a:lnTo>
                    <a:pt x="16" y="71"/>
                  </a:lnTo>
                  <a:lnTo>
                    <a:pt x="16" y="71"/>
                  </a:lnTo>
                  <a:lnTo>
                    <a:pt x="16" y="74"/>
                  </a:lnTo>
                  <a:lnTo>
                    <a:pt x="19" y="74"/>
                  </a:lnTo>
                  <a:lnTo>
                    <a:pt x="19" y="74"/>
                  </a:lnTo>
                  <a:lnTo>
                    <a:pt x="21" y="76"/>
                  </a:lnTo>
                  <a:lnTo>
                    <a:pt x="19" y="76"/>
                  </a:lnTo>
                  <a:lnTo>
                    <a:pt x="19" y="76"/>
                  </a:lnTo>
                  <a:lnTo>
                    <a:pt x="19" y="76"/>
                  </a:lnTo>
                  <a:lnTo>
                    <a:pt x="19" y="76"/>
                  </a:lnTo>
                  <a:lnTo>
                    <a:pt x="19" y="76"/>
                  </a:lnTo>
                  <a:lnTo>
                    <a:pt x="19" y="79"/>
                  </a:lnTo>
                  <a:lnTo>
                    <a:pt x="21" y="81"/>
                  </a:lnTo>
                  <a:lnTo>
                    <a:pt x="23" y="81"/>
                  </a:lnTo>
                  <a:lnTo>
                    <a:pt x="26" y="81"/>
                  </a:lnTo>
                  <a:lnTo>
                    <a:pt x="28" y="86"/>
                  </a:lnTo>
                  <a:lnTo>
                    <a:pt x="28" y="88"/>
                  </a:lnTo>
                  <a:lnTo>
                    <a:pt x="28" y="93"/>
                  </a:lnTo>
                  <a:lnTo>
                    <a:pt x="28" y="93"/>
                  </a:lnTo>
                  <a:lnTo>
                    <a:pt x="28" y="95"/>
                  </a:lnTo>
                  <a:lnTo>
                    <a:pt x="28" y="95"/>
                  </a:lnTo>
                  <a:lnTo>
                    <a:pt x="28" y="95"/>
                  </a:lnTo>
                  <a:lnTo>
                    <a:pt x="28" y="95"/>
                  </a:lnTo>
                  <a:lnTo>
                    <a:pt x="28" y="95"/>
                  </a:lnTo>
                  <a:lnTo>
                    <a:pt x="33" y="95"/>
                  </a:lnTo>
                  <a:lnTo>
                    <a:pt x="33" y="95"/>
                  </a:lnTo>
                  <a:lnTo>
                    <a:pt x="33" y="95"/>
                  </a:lnTo>
                  <a:lnTo>
                    <a:pt x="35" y="93"/>
                  </a:lnTo>
                  <a:lnTo>
                    <a:pt x="35" y="90"/>
                  </a:lnTo>
                  <a:lnTo>
                    <a:pt x="35" y="86"/>
                  </a:lnTo>
                  <a:lnTo>
                    <a:pt x="38" y="86"/>
                  </a:lnTo>
                  <a:lnTo>
                    <a:pt x="38" y="86"/>
                  </a:lnTo>
                  <a:lnTo>
                    <a:pt x="38" y="88"/>
                  </a:lnTo>
                  <a:lnTo>
                    <a:pt x="38" y="90"/>
                  </a:lnTo>
                  <a:lnTo>
                    <a:pt x="38" y="93"/>
                  </a:lnTo>
                  <a:lnTo>
                    <a:pt x="40" y="93"/>
                  </a:lnTo>
                  <a:lnTo>
                    <a:pt x="40" y="93"/>
                  </a:lnTo>
                  <a:lnTo>
                    <a:pt x="45" y="90"/>
                  </a:lnTo>
                  <a:lnTo>
                    <a:pt x="45" y="90"/>
                  </a:lnTo>
                  <a:lnTo>
                    <a:pt x="45" y="90"/>
                  </a:lnTo>
                  <a:lnTo>
                    <a:pt x="45" y="93"/>
                  </a:lnTo>
                  <a:lnTo>
                    <a:pt x="45" y="93"/>
                  </a:lnTo>
                  <a:lnTo>
                    <a:pt x="45" y="93"/>
                  </a:lnTo>
                  <a:lnTo>
                    <a:pt x="45" y="97"/>
                  </a:lnTo>
                  <a:lnTo>
                    <a:pt x="45" y="97"/>
                  </a:lnTo>
                  <a:lnTo>
                    <a:pt x="45" y="100"/>
                  </a:lnTo>
                  <a:lnTo>
                    <a:pt x="45" y="100"/>
                  </a:lnTo>
                  <a:lnTo>
                    <a:pt x="45" y="100"/>
                  </a:lnTo>
                  <a:lnTo>
                    <a:pt x="45" y="100"/>
                  </a:lnTo>
                  <a:lnTo>
                    <a:pt x="45" y="100"/>
                  </a:lnTo>
                  <a:lnTo>
                    <a:pt x="45" y="102"/>
                  </a:lnTo>
                  <a:lnTo>
                    <a:pt x="42" y="105"/>
                  </a:lnTo>
                  <a:lnTo>
                    <a:pt x="42" y="105"/>
                  </a:lnTo>
                  <a:lnTo>
                    <a:pt x="40" y="109"/>
                  </a:lnTo>
                  <a:lnTo>
                    <a:pt x="40" y="109"/>
                  </a:lnTo>
                  <a:lnTo>
                    <a:pt x="40" y="107"/>
                  </a:lnTo>
                  <a:lnTo>
                    <a:pt x="42" y="107"/>
                  </a:lnTo>
                  <a:lnTo>
                    <a:pt x="42" y="107"/>
                  </a:lnTo>
                  <a:lnTo>
                    <a:pt x="42" y="107"/>
                  </a:lnTo>
                  <a:lnTo>
                    <a:pt x="40" y="112"/>
                  </a:lnTo>
                  <a:lnTo>
                    <a:pt x="40" y="112"/>
                  </a:lnTo>
                  <a:lnTo>
                    <a:pt x="40" y="114"/>
                  </a:lnTo>
                  <a:lnTo>
                    <a:pt x="40" y="116"/>
                  </a:lnTo>
                  <a:lnTo>
                    <a:pt x="40" y="116"/>
                  </a:lnTo>
                  <a:lnTo>
                    <a:pt x="38" y="116"/>
                  </a:lnTo>
                  <a:lnTo>
                    <a:pt x="38" y="116"/>
                  </a:lnTo>
                  <a:lnTo>
                    <a:pt x="38" y="119"/>
                  </a:lnTo>
                  <a:lnTo>
                    <a:pt x="38" y="119"/>
                  </a:lnTo>
                  <a:lnTo>
                    <a:pt x="38" y="119"/>
                  </a:lnTo>
                  <a:lnTo>
                    <a:pt x="40" y="119"/>
                  </a:lnTo>
                  <a:lnTo>
                    <a:pt x="40" y="119"/>
                  </a:lnTo>
                  <a:lnTo>
                    <a:pt x="40" y="119"/>
                  </a:lnTo>
                  <a:lnTo>
                    <a:pt x="40" y="119"/>
                  </a:lnTo>
                  <a:lnTo>
                    <a:pt x="42" y="121"/>
                  </a:lnTo>
                  <a:lnTo>
                    <a:pt x="42" y="121"/>
                  </a:lnTo>
                  <a:lnTo>
                    <a:pt x="40" y="121"/>
                  </a:lnTo>
                  <a:lnTo>
                    <a:pt x="40" y="123"/>
                  </a:lnTo>
                  <a:lnTo>
                    <a:pt x="42" y="123"/>
                  </a:lnTo>
                  <a:lnTo>
                    <a:pt x="42" y="123"/>
                  </a:lnTo>
                  <a:lnTo>
                    <a:pt x="42" y="123"/>
                  </a:lnTo>
                  <a:lnTo>
                    <a:pt x="42" y="123"/>
                  </a:lnTo>
                  <a:lnTo>
                    <a:pt x="42" y="123"/>
                  </a:lnTo>
                  <a:lnTo>
                    <a:pt x="42" y="123"/>
                  </a:lnTo>
                  <a:lnTo>
                    <a:pt x="45" y="126"/>
                  </a:lnTo>
                  <a:lnTo>
                    <a:pt x="45" y="128"/>
                  </a:lnTo>
                  <a:lnTo>
                    <a:pt x="45" y="128"/>
                  </a:lnTo>
                  <a:lnTo>
                    <a:pt x="45" y="128"/>
                  </a:lnTo>
                  <a:lnTo>
                    <a:pt x="45" y="128"/>
                  </a:lnTo>
                  <a:lnTo>
                    <a:pt x="45" y="128"/>
                  </a:lnTo>
                  <a:lnTo>
                    <a:pt x="47" y="128"/>
                  </a:lnTo>
                  <a:lnTo>
                    <a:pt x="47" y="131"/>
                  </a:lnTo>
                  <a:lnTo>
                    <a:pt x="49" y="133"/>
                  </a:lnTo>
                  <a:lnTo>
                    <a:pt x="49" y="135"/>
                  </a:lnTo>
                  <a:lnTo>
                    <a:pt x="52" y="138"/>
                  </a:lnTo>
                  <a:lnTo>
                    <a:pt x="54" y="140"/>
                  </a:lnTo>
                  <a:lnTo>
                    <a:pt x="54" y="140"/>
                  </a:lnTo>
                  <a:lnTo>
                    <a:pt x="54" y="140"/>
                  </a:lnTo>
                  <a:lnTo>
                    <a:pt x="54" y="140"/>
                  </a:lnTo>
                  <a:lnTo>
                    <a:pt x="56" y="140"/>
                  </a:lnTo>
                  <a:lnTo>
                    <a:pt x="56" y="140"/>
                  </a:lnTo>
                  <a:lnTo>
                    <a:pt x="56" y="142"/>
                  </a:lnTo>
                  <a:lnTo>
                    <a:pt x="56" y="142"/>
                  </a:lnTo>
                  <a:lnTo>
                    <a:pt x="59" y="142"/>
                  </a:lnTo>
                  <a:lnTo>
                    <a:pt x="59" y="142"/>
                  </a:lnTo>
                  <a:lnTo>
                    <a:pt x="59" y="142"/>
                  </a:lnTo>
                  <a:lnTo>
                    <a:pt x="59" y="142"/>
                  </a:lnTo>
                  <a:lnTo>
                    <a:pt x="59" y="142"/>
                  </a:lnTo>
                  <a:lnTo>
                    <a:pt x="61" y="142"/>
                  </a:lnTo>
                  <a:lnTo>
                    <a:pt x="64" y="142"/>
                  </a:lnTo>
                  <a:lnTo>
                    <a:pt x="66" y="145"/>
                  </a:lnTo>
                  <a:lnTo>
                    <a:pt x="66" y="145"/>
                  </a:lnTo>
                  <a:lnTo>
                    <a:pt x="66" y="145"/>
                  </a:lnTo>
                  <a:lnTo>
                    <a:pt x="68" y="145"/>
                  </a:lnTo>
                  <a:lnTo>
                    <a:pt x="68" y="145"/>
                  </a:lnTo>
                  <a:lnTo>
                    <a:pt x="68" y="142"/>
                  </a:lnTo>
                  <a:lnTo>
                    <a:pt x="68" y="142"/>
                  </a:lnTo>
                  <a:lnTo>
                    <a:pt x="68" y="142"/>
                  </a:lnTo>
                  <a:lnTo>
                    <a:pt x="68" y="142"/>
                  </a:lnTo>
                  <a:lnTo>
                    <a:pt x="71" y="142"/>
                  </a:lnTo>
                  <a:lnTo>
                    <a:pt x="71" y="142"/>
                  </a:lnTo>
                  <a:lnTo>
                    <a:pt x="71" y="145"/>
                  </a:lnTo>
                  <a:lnTo>
                    <a:pt x="73" y="145"/>
                  </a:lnTo>
                  <a:lnTo>
                    <a:pt x="73" y="147"/>
                  </a:lnTo>
                  <a:lnTo>
                    <a:pt x="73" y="147"/>
                  </a:lnTo>
                  <a:lnTo>
                    <a:pt x="73" y="147"/>
                  </a:lnTo>
                  <a:lnTo>
                    <a:pt x="73" y="147"/>
                  </a:lnTo>
                  <a:lnTo>
                    <a:pt x="73" y="147"/>
                  </a:lnTo>
                  <a:lnTo>
                    <a:pt x="73" y="147"/>
                  </a:lnTo>
                  <a:lnTo>
                    <a:pt x="73" y="147"/>
                  </a:lnTo>
                  <a:lnTo>
                    <a:pt x="78" y="147"/>
                  </a:lnTo>
                  <a:lnTo>
                    <a:pt x="78" y="147"/>
                  </a:lnTo>
                  <a:lnTo>
                    <a:pt x="80" y="150"/>
                  </a:lnTo>
                  <a:lnTo>
                    <a:pt x="82" y="152"/>
                  </a:lnTo>
                  <a:lnTo>
                    <a:pt x="82" y="152"/>
                  </a:lnTo>
                  <a:lnTo>
                    <a:pt x="82" y="152"/>
                  </a:lnTo>
                  <a:lnTo>
                    <a:pt x="82" y="152"/>
                  </a:lnTo>
                  <a:lnTo>
                    <a:pt x="82" y="152"/>
                  </a:lnTo>
                  <a:lnTo>
                    <a:pt x="82" y="152"/>
                  </a:lnTo>
                  <a:lnTo>
                    <a:pt x="85" y="152"/>
                  </a:lnTo>
                  <a:lnTo>
                    <a:pt x="85" y="150"/>
                  </a:lnTo>
                  <a:lnTo>
                    <a:pt x="85" y="150"/>
                  </a:lnTo>
                  <a:lnTo>
                    <a:pt x="85" y="150"/>
                  </a:lnTo>
                  <a:lnTo>
                    <a:pt x="85" y="150"/>
                  </a:lnTo>
                  <a:lnTo>
                    <a:pt x="85" y="147"/>
                  </a:lnTo>
                  <a:lnTo>
                    <a:pt x="85" y="147"/>
                  </a:lnTo>
                  <a:lnTo>
                    <a:pt x="85" y="147"/>
                  </a:lnTo>
                  <a:lnTo>
                    <a:pt x="85" y="147"/>
                  </a:lnTo>
                  <a:lnTo>
                    <a:pt x="87" y="147"/>
                  </a:lnTo>
                  <a:lnTo>
                    <a:pt x="87" y="147"/>
                  </a:lnTo>
                  <a:lnTo>
                    <a:pt x="87" y="145"/>
                  </a:lnTo>
                  <a:lnTo>
                    <a:pt x="87" y="145"/>
                  </a:lnTo>
                  <a:lnTo>
                    <a:pt x="87" y="145"/>
                  </a:lnTo>
                  <a:lnTo>
                    <a:pt x="87" y="142"/>
                  </a:lnTo>
                  <a:lnTo>
                    <a:pt x="87" y="142"/>
                  </a:lnTo>
                  <a:lnTo>
                    <a:pt x="87" y="140"/>
                  </a:lnTo>
                  <a:lnTo>
                    <a:pt x="90" y="140"/>
                  </a:lnTo>
                  <a:lnTo>
                    <a:pt x="90" y="140"/>
                  </a:lnTo>
                  <a:lnTo>
                    <a:pt x="90" y="140"/>
                  </a:lnTo>
                  <a:lnTo>
                    <a:pt x="90" y="140"/>
                  </a:lnTo>
                  <a:lnTo>
                    <a:pt x="92" y="140"/>
                  </a:lnTo>
                  <a:lnTo>
                    <a:pt x="92" y="140"/>
                  </a:lnTo>
                  <a:lnTo>
                    <a:pt x="97" y="138"/>
                  </a:lnTo>
                  <a:lnTo>
                    <a:pt x="97" y="138"/>
                  </a:lnTo>
                  <a:lnTo>
                    <a:pt x="97" y="138"/>
                  </a:lnTo>
                  <a:lnTo>
                    <a:pt x="99" y="138"/>
                  </a:lnTo>
                  <a:lnTo>
                    <a:pt x="99" y="138"/>
                  </a:lnTo>
                  <a:lnTo>
                    <a:pt x="101" y="135"/>
                  </a:lnTo>
                  <a:lnTo>
                    <a:pt x="104" y="135"/>
                  </a:lnTo>
                  <a:lnTo>
                    <a:pt x="104" y="135"/>
                  </a:lnTo>
                  <a:lnTo>
                    <a:pt x="106" y="135"/>
                  </a:lnTo>
                  <a:lnTo>
                    <a:pt x="106" y="135"/>
                  </a:lnTo>
                  <a:lnTo>
                    <a:pt x="106" y="135"/>
                  </a:lnTo>
                  <a:lnTo>
                    <a:pt x="108" y="135"/>
                  </a:lnTo>
                  <a:lnTo>
                    <a:pt x="108" y="135"/>
                  </a:lnTo>
                  <a:lnTo>
                    <a:pt x="108" y="135"/>
                  </a:lnTo>
                  <a:lnTo>
                    <a:pt x="111" y="135"/>
                  </a:lnTo>
                  <a:lnTo>
                    <a:pt x="111" y="138"/>
                  </a:lnTo>
                  <a:lnTo>
                    <a:pt x="111" y="138"/>
                  </a:lnTo>
                  <a:lnTo>
                    <a:pt x="111" y="138"/>
                  </a:lnTo>
                  <a:lnTo>
                    <a:pt x="111" y="138"/>
                  </a:lnTo>
                  <a:lnTo>
                    <a:pt x="113" y="138"/>
                  </a:lnTo>
                  <a:lnTo>
                    <a:pt x="113" y="138"/>
                  </a:lnTo>
                  <a:lnTo>
                    <a:pt x="113" y="138"/>
                  </a:lnTo>
                  <a:lnTo>
                    <a:pt x="113" y="138"/>
                  </a:lnTo>
                  <a:lnTo>
                    <a:pt x="113" y="138"/>
                  </a:lnTo>
                  <a:lnTo>
                    <a:pt x="116" y="140"/>
                  </a:lnTo>
                  <a:lnTo>
                    <a:pt x="116" y="140"/>
                  </a:lnTo>
                  <a:lnTo>
                    <a:pt x="116" y="142"/>
                  </a:lnTo>
                  <a:lnTo>
                    <a:pt x="118" y="142"/>
                  </a:lnTo>
                  <a:lnTo>
                    <a:pt x="118" y="142"/>
                  </a:lnTo>
                  <a:lnTo>
                    <a:pt x="118" y="142"/>
                  </a:lnTo>
                  <a:lnTo>
                    <a:pt x="118" y="142"/>
                  </a:lnTo>
                  <a:lnTo>
                    <a:pt x="118" y="145"/>
                  </a:lnTo>
                  <a:lnTo>
                    <a:pt x="120" y="145"/>
                  </a:lnTo>
                  <a:lnTo>
                    <a:pt x="120" y="145"/>
                  </a:lnTo>
                  <a:lnTo>
                    <a:pt x="120" y="145"/>
                  </a:lnTo>
                  <a:lnTo>
                    <a:pt x="123" y="145"/>
                  </a:lnTo>
                  <a:lnTo>
                    <a:pt x="123" y="145"/>
                  </a:lnTo>
                  <a:lnTo>
                    <a:pt x="123" y="147"/>
                  </a:lnTo>
                  <a:lnTo>
                    <a:pt x="125" y="147"/>
                  </a:lnTo>
                  <a:lnTo>
                    <a:pt x="125" y="150"/>
                  </a:lnTo>
                  <a:lnTo>
                    <a:pt x="127" y="150"/>
                  </a:lnTo>
                  <a:lnTo>
                    <a:pt x="130" y="152"/>
                  </a:lnTo>
                  <a:lnTo>
                    <a:pt x="132" y="152"/>
                  </a:lnTo>
                  <a:lnTo>
                    <a:pt x="132" y="152"/>
                  </a:lnTo>
                  <a:lnTo>
                    <a:pt x="132" y="154"/>
                  </a:lnTo>
                  <a:lnTo>
                    <a:pt x="127" y="159"/>
                  </a:lnTo>
                  <a:lnTo>
                    <a:pt x="127" y="159"/>
                  </a:lnTo>
                  <a:lnTo>
                    <a:pt x="125" y="159"/>
                  </a:lnTo>
                  <a:lnTo>
                    <a:pt x="123" y="159"/>
                  </a:lnTo>
                  <a:lnTo>
                    <a:pt x="123" y="159"/>
                  </a:lnTo>
                  <a:lnTo>
                    <a:pt x="120" y="161"/>
                  </a:lnTo>
                  <a:lnTo>
                    <a:pt x="120" y="161"/>
                  </a:lnTo>
                  <a:lnTo>
                    <a:pt x="118" y="161"/>
                  </a:lnTo>
                  <a:lnTo>
                    <a:pt x="118" y="164"/>
                  </a:lnTo>
                  <a:lnTo>
                    <a:pt x="120" y="164"/>
                  </a:lnTo>
                  <a:lnTo>
                    <a:pt x="123" y="166"/>
                  </a:lnTo>
                  <a:lnTo>
                    <a:pt x="130" y="166"/>
                  </a:lnTo>
                  <a:lnTo>
                    <a:pt x="130" y="166"/>
                  </a:lnTo>
                  <a:lnTo>
                    <a:pt x="132" y="166"/>
                  </a:lnTo>
                  <a:lnTo>
                    <a:pt x="132" y="168"/>
                  </a:lnTo>
                  <a:lnTo>
                    <a:pt x="134" y="168"/>
                  </a:lnTo>
                  <a:lnTo>
                    <a:pt x="134" y="168"/>
                  </a:lnTo>
                  <a:lnTo>
                    <a:pt x="134" y="168"/>
                  </a:lnTo>
                  <a:lnTo>
                    <a:pt x="134" y="171"/>
                  </a:lnTo>
                  <a:lnTo>
                    <a:pt x="134" y="171"/>
                  </a:lnTo>
                  <a:lnTo>
                    <a:pt x="134" y="171"/>
                  </a:lnTo>
                  <a:lnTo>
                    <a:pt x="134" y="171"/>
                  </a:lnTo>
                  <a:lnTo>
                    <a:pt x="134" y="173"/>
                  </a:lnTo>
                  <a:lnTo>
                    <a:pt x="134" y="173"/>
                  </a:lnTo>
                  <a:lnTo>
                    <a:pt x="134" y="173"/>
                  </a:lnTo>
                  <a:lnTo>
                    <a:pt x="134" y="173"/>
                  </a:lnTo>
                  <a:lnTo>
                    <a:pt x="134" y="173"/>
                  </a:lnTo>
                  <a:lnTo>
                    <a:pt x="134" y="176"/>
                  </a:lnTo>
                  <a:lnTo>
                    <a:pt x="134" y="176"/>
                  </a:lnTo>
                  <a:lnTo>
                    <a:pt x="134" y="178"/>
                  </a:lnTo>
                  <a:lnTo>
                    <a:pt x="137" y="176"/>
                  </a:lnTo>
                  <a:lnTo>
                    <a:pt x="139" y="176"/>
                  </a:lnTo>
                  <a:lnTo>
                    <a:pt x="142" y="176"/>
                  </a:lnTo>
                  <a:lnTo>
                    <a:pt x="146" y="178"/>
                  </a:lnTo>
                  <a:lnTo>
                    <a:pt x="146" y="178"/>
                  </a:lnTo>
                  <a:lnTo>
                    <a:pt x="146" y="180"/>
                  </a:lnTo>
                  <a:lnTo>
                    <a:pt x="146" y="180"/>
                  </a:lnTo>
                  <a:lnTo>
                    <a:pt x="146" y="183"/>
                  </a:lnTo>
                  <a:lnTo>
                    <a:pt x="149" y="183"/>
                  </a:lnTo>
                  <a:lnTo>
                    <a:pt x="149" y="183"/>
                  </a:lnTo>
                  <a:lnTo>
                    <a:pt x="149" y="185"/>
                  </a:lnTo>
                  <a:lnTo>
                    <a:pt x="149" y="185"/>
                  </a:lnTo>
                  <a:lnTo>
                    <a:pt x="149" y="185"/>
                  </a:lnTo>
                  <a:lnTo>
                    <a:pt x="149" y="185"/>
                  </a:lnTo>
                  <a:lnTo>
                    <a:pt x="149" y="185"/>
                  </a:lnTo>
                  <a:lnTo>
                    <a:pt x="149" y="185"/>
                  </a:lnTo>
                  <a:lnTo>
                    <a:pt x="149" y="187"/>
                  </a:lnTo>
                  <a:lnTo>
                    <a:pt x="149" y="187"/>
                  </a:lnTo>
                  <a:lnTo>
                    <a:pt x="149" y="187"/>
                  </a:lnTo>
                  <a:lnTo>
                    <a:pt x="149" y="187"/>
                  </a:lnTo>
                  <a:lnTo>
                    <a:pt x="149" y="190"/>
                  </a:lnTo>
                  <a:lnTo>
                    <a:pt x="146" y="190"/>
                  </a:lnTo>
                  <a:lnTo>
                    <a:pt x="146" y="190"/>
                  </a:lnTo>
                  <a:lnTo>
                    <a:pt x="144" y="190"/>
                  </a:lnTo>
                  <a:lnTo>
                    <a:pt x="144" y="190"/>
                  </a:lnTo>
                  <a:lnTo>
                    <a:pt x="144" y="190"/>
                  </a:lnTo>
                  <a:lnTo>
                    <a:pt x="144" y="190"/>
                  </a:lnTo>
                  <a:lnTo>
                    <a:pt x="144" y="192"/>
                  </a:lnTo>
                  <a:lnTo>
                    <a:pt x="139" y="192"/>
                  </a:lnTo>
                  <a:lnTo>
                    <a:pt x="139" y="194"/>
                  </a:lnTo>
                  <a:lnTo>
                    <a:pt x="139" y="194"/>
                  </a:lnTo>
                  <a:lnTo>
                    <a:pt x="139" y="194"/>
                  </a:lnTo>
                  <a:lnTo>
                    <a:pt x="142" y="194"/>
                  </a:lnTo>
                  <a:lnTo>
                    <a:pt x="142" y="197"/>
                  </a:lnTo>
                  <a:lnTo>
                    <a:pt x="142" y="197"/>
                  </a:lnTo>
                  <a:lnTo>
                    <a:pt x="142" y="197"/>
                  </a:lnTo>
                  <a:lnTo>
                    <a:pt x="142" y="197"/>
                  </a:lnTo>
                  <a:lnTo>
                    <a:pt x="142" y="199"/>
                  </a:lnTo>
                  <a:lnTo>
                    <a:pt x="139" y="199"/>
                  </a:lnTo>
                  <a:lnTo>
                    <a:pt x="139" y="202"/>
                  </a:lnTo>
                  <a:lnTo>
                    <a:pt x="137" y="202"/>
                  </a:lnTo>
                  <a:lnTo>
                    <a:pt x="137" y="202"/>
                  </a:lnTo>
                  <a:lnTo>
                    <a:pt x="137" y="202"/>
                  </a:lnTo>
                  <a:lnTo>
                    <a:pt x="134" y="202"/>
                  </a:lnTo>
                  <a:lnTo>
                    <a:pt x="134" y="204"/>
                  </a:lnTo>
                  <a:lnTo>
                    <a:pt x="134" y="204"/>
                  </a:lnTo>
                  <a:lnTo>
                    <a:pt x="134" y="204"/>
                  </a:lnTo>
                  <a:lnTo>
                    <a:pt x="132" y="209"/>
                  </a:lnTo>
                  <a:lnTo>
                    <a:pt x="132" y="209"/>
                  </a:lnTo>
                  <a:lnTo>
                    <a:pt x="130" y="209"/>
                  </a:lnTo>
                  <a:lnTo>
                    <a:pt x="130" y="209"/>
                  </a:lnTo>
                  <a:lnTo>
                    <a:pt x="130" y="209"/>
                  </a:lnTo>
                  <a:lnTo>
                    <a:pt x="130" y="209"/>
                  </a:lnTo>
                  <a:lnTo>
                    <a:pt x="127" y="209"/>
                  </a:lnTo>
                  <a:lnTo>
                    <a:pt x="127" y="211"/>
                  </a:lnTo>
                  <a:lnTo>
                    <a:pt x="127" y="211"/>
                  </a:lnTo>
                  <a:lnTo>
                    <a:pt x="125" y="209"/>
                  </a:lnTo>
                  <a:lnTo>
                    <a:pt x="123" y="209"/>
                  </a:lnTo>
                  <a:lnTo>
                    <a:pt x="120" y="206"/>
                  </a:lnTo>
                  <a:lnTo>
                    <a:pt x="120" y="206"/>
                  </a:lnTo>
                  <a:lnTo>
                    <a:pt x="120" y="206"/>
                  </a:lnTo>
                  <a:lnTo>
                    <a:pt x="120" y="206"/>
                  </a:lnTo>
                  <a:lnTo>
                    <a:pt x="118" y="206"/>
                  </a:lnTo>
                  <a:lnTo>
                    <a:pt x="118" y="206"/>
                  </a:lnTo>
                  <a:lnTo>
                    <a:pt x="118" y="206"/>
                  </a:lnTo>
                  <a:lnTo>
                    <a:pt x="116" y="206"/>
                  </a:lnTo>
                  <a:lnTo>
                    <a:pt x="113" y="206"/>
                  </a:lnTo>
                  <a:lnTo>
                    <a:pt x="111" y="204"/>
                  </a:lnTo>
                  <a:lnTo>
                    <a:pt x="111" y="204"/>
                  </a:lnTo>
                  <a:lnTo>
                    <a:pt x="111" y="204"/>
                  </a:lnTo>
                  <a:lnTo>
                    <a:pt x="108" y="206"/>
                  </a:lnTo>
                  <a:lnTo>
                    <a:pt x="106" y="206"/>
                  </a:lnTo>
                  <a:lnTo>
                    <a:pt x="106" y="206"/>
                  </a:lnTo>
                  <a:lnTo>
                    <a:pt x="106" y="206"/>
                  </a:lnTo>
                  <a:lnTo>
                    <a:pt x="106" y="206"/>
                  </a:lnTo>
                  <a:lnTo>
                    <a:pt x="106" y="206"/>
                  </a:lnTo>
                  <a:lnTo>
                    <a:pt x="104" y="206"/>
                  </a:lnTo>
                  <a:lnTo>
                    <a:pt x="104" y="206"/>
                  </a:lnTo>
                  <a:lnTo>
                    <a:pt x="101" y="206"/>
                  </a:lnTo>
                  <a:lnTo>
                    <a:pt x="99" y="206"/>
                  </a:lnTo>
                  <a:lnTo>
                    <a:pt x="99" y="206"/>
                  </a:lnTo>
                  <a:lnTo>
                    <a:pt x="99" y="206"/>
                  </a:lnTo>
                  <a:lnTo>
                    <a:pt x="99" y="206"/>
                  </a:lnTo>
                  <a:lnTo>
                    <a:pt x="99" y="211"/>
                  </a:lnTo>
                  <a:lnTo>
                    <a:pt x="101" y="211"/>
                  </a:lnTo>
                  <a:lnTo>
                    <a:pt x="101" y="211"/>
                  </a:lnTo>
                  <a:lnTo>
                    <a:pt x="104" y="213"/>
                  </a:lnTo>
                  <a:lnTo>
                    <a:pt x="104" y="213"/>
                  </a:lnTo>
                  <a:lnTo>
                    <a:pt x="104" y="213"/>
                  </a:lnTo>
                  <a:lnTo>
                    <a:pt x="104" y="216"/>
                  </a:lnTo>
                  <a:lnTo>
                    <a:pt x="104" y="216"/>
                  </a:lnTo>
                  <a:lnTo>
                    <a:pt x="104" y="216"/>
                  </a:lnTo>
                  <a:lnTo>
                    <a:pt x="104" y="216"/>
                  </a:lnTo>
                  <a:lnTo>
                    <a:pt x="104" y="216"/>
                  </a:lnTo>
                  <a:lnTo>
                    <a:pt x="104" y="216"/>
                  </a:lnTo>
                  <a:lnTo>
                    <a:pt x="104" y="216"/>
                  </a:lnTo>
                  <a:lnTo>
                    <a:pt x="104" y="216"/>
                  </a:lnTo>
                  <a:lnTo>
                    <a:pt x="101" y="218"/>
                  </a:lnTo>
                  <a:lnTo>
                    <a:pt x="101" y="218"/>
                  </a:lnTo>
                  <a:lnTo>
                    <a:pt x="101" y="218"/>
                  </a:lnTo>
                  <a:lnTo>
                    <a:pt x="101" y="221"/>
                  </a:lnTo>
                  <a:lnTo>
                    <a:pt x="101" y="221"/>
                  </a:lnTo>
                  <a:lnTo>
                    <a:pt x="101" y="221"/>
                  </a:lnTo>
                  <a:lnTo>
                    <a:pt x="101" y="221"/>
                  </a:lnTo>
                  <a:lnTo>
                    <a:pt x="101" y="221"/>
                  </a:lnTo>
                  <a:lnTo>
                    <a:pt x="99" y="221"/>
                  </a:lnTo>
                  <a:lnTo>
                    <a:pt x="99" y="221"/>
                  </a:lnTo>
                  <a:lnTo>
                    <a:pt x="97" y="221"/>
                  </a:lnTo>
                  <a:lnTo>
                    <a:pt x="97" y="223"/>
                  </a:lnTo>
                  <a:lnTo>
                    <a:pt x="94" y="223"/>
                  </a:lnTo>
                  <a:lnTo>
                    <a:pt x="94" y="225"/>
                  </a:lnTo>
                  <a:lnTo>
                    <a:pt x="92" y="225"/>
                  </a:lnTo>
                  <a:lnTo>
                    <a:pt x="92" y="225"/>
                  </a:lnTo>
                  <a:lnTo>
                    <a:pt x="92" y="228"/>
                  </a:lnTo>
                  <a:lnTo>
                    <a:pt x="92" y="228"/>
                  </a:lnTo>
                  <a:lnTo>
                    <a:pt x="92" y="228"/>
                  </a:lnTo>
                  <a:lnTo>
                    <a:pt x="94" y="228"/>
                  </a:lnTo>
                  <a:lnTo>
                    <a:pt x="94" y="228"/>
                  </a:lnTo>
                  <a:lnTo>
                    <a:pt x="94" y="228"/>
                  </a:lnTo>
                  <a:lnTo>
                    <a:pt x="94" y="230"/>
                  </a:lnTo>
                  <a:lnTo>
                    <a:pt x="97" y="230"/>
                  </a:lnTo>
                  <a:lnTo>
                    <a:pt x="97" y="230"/>
                  </a:lnTo>
                  <a:lnTo>
                    <a:pt x="99" y="230"/>
                  </a:lnTo>
                  <a:lnTo>
                    <a:pt x="99" y="230"/>
                  </a:lnTo>
                  <a:lnTo>
                    <a:pt x="99" y="230"/>
                  </a:lnTo>
                  <a:lnTo>
                    <a:pt x="101" y="230"/>
                  </a:lnTo>
                  <a:lnTo>
                    <a:pt x="106" y="232"/>
                  </a:lnTo>
                  <a:lnTo>
                    <a:pt x="108" y="235"/>
                  </a:lnTo>
                  <a:lnTo>
                    <a:pt x="108" y="235"/>
                  </a:lnTo>
                  <a:lnTo>
                    <a:pt x="111" y="237"/>
                  </a:lnTo>
                  <a:lnTo>
                    <a:pt x="111" y="237"/>
                  </a:lnTo>
                  <a:lnTo>
                    <a:pt x="111" y="237"/>
                  </a:lnTo>
                  <a:lnTo>
                    <a:pt x="111" y="237"/>
                  </a:lnTo>
                  <a:lnTo>
                    <a:pt x="113" y="237"/>
                  </a:lnTo>
                  <a:lnTo>
                    <a:pt x="113" y="237"/>
                  </a:lnTo>
                  <a:lnTo>
                    <a:pt x="113" y="237"/>
                  </a:lnTo>
                  <a:lnTo>
                    <a:pt x="113" y="239"/>
                  </a:lnTo>
                  <a:lnTo>
                    <a:pt x="116" y="239"/>
                  </a:lnTo>
                  <a:lnTo>
                    <a:pt x="116" y="239"/>
                  </a:lnTo>
                  <a:lnTo>
                    <a:pt x="118" y="239"/>
                  </a:lnTo>
                  <a:lnTo>
                    <a:pt x="118" y="239"/>
                  </a:lnTo>
                  <a:lnTo>
                    <a:pt x="118" y="242"/>
                  </a:lnTo>
                  <a:lnTo>
                    <a:pt x="120" y="244"/>
                  </a:lnTo>
                  <a:lnTo>
                    <a:pt x="120" y="244"/>
                  </a:lnTo>
                  <a:lnTo>
                    <a:pt x="123" y="244"/>
                  </a:lnTo>
                  <a:lnTo>
                    <a:pt x="123" y="244"/>
                  </a:lnTo>
                  <a:lnTo>
                    <a:pt x="125" y="244"/>
                  </a:lnTo>
                  <a:lnTo>
                    <a:pt x="125" y="244"/>
                  </a:lnTo>
                  <a:lnTo>
                    <a:pt x="125" y="247"/>
                  </a:lnTo>
                  <a:lnTo>
                    <a:pt x="127" y="249"/>
                  </a:lnTo>
                  <a:lnTo>
                    <a:pt x="127" y="249"/>
                  </a:lnTo>
                  <a:lnTo>
                    <a:pt x="130" y="249"/>
                  </a:lnTo>
                  <a:lnTo>
                    <a:pt x="130" y="251"/>
                  </a:lnTo>
                  <a:lnTo>
                    <a:pt x="132" y="251"/>
                  </a:lnTo>
                  <a:lnTo>
                    <a:pt x="132" y="251"/>
                  </a:lnTo>
                  <a:lnTo>
                    <a:pt x="134" y="254"/>
                  </a:lnTo>
                  <a:lnTo>
                    <a:pt x="134" y="254"/>
                  </a:lnTo>
                  <a:lnTo>
                    <a:pt x="134" y="254"/>
                  </a:lnTo>
                  <a:lnTo>
                    <a:pt x="134" y="254"/>
                  </a:lnTo>
                  <a:lnTo>
                    <a:pt x="137" y="254"/>
                  </a:lnTo>
                  <a:lnTo>
                    <a:pt x="137" y="254"/>
                  </a:lnTo>
                  <a:lnTo>
                    <a:pt x="137" y="254"/>
                  </a:lnTo>
                  <a:lnTo>
                    <a:pt x="139" y="256"/>
                  </a:lnTo>
                  <a:lnTo>
                    <a:pt x="142" y="256"/>
                  </a:lnTo>
                  <a:lnTo>
                    <a:pt x="142" y="256"/>
                  </a:lnTo>
                  <a:lnTo>
                    <a:pt x="144" y="256"/>
                  </a:lnTo>
                  <a:lnTo>
                    <a:pt x="146" y="256"/>
                  </a:lnTo>
                  <a:lnTo>
                    <a:pt x="146" y="256"/>
                  </a:lnTo>
                  <a:lnTo>
                    <a:pt x="146" y="258"/>
                  </a:lnTo>
                  <a:lnTo>
                    <a:pt x="149" y="258"/>
                  </a:lnTo>
                  <a:lnTo>
                    <a:pt x="149" y="258"/>
                  </a:lnTo>
                  <a:lnTo>
                    <a:pt x="151" y="258"/>
                  </a:lnTo>
                  <a:lnTo>
                    <a:pt x="151" y="258"/>
                  </a:lnTo>
                  <a:lnTo>
                    <a:pt x="153" y="258"/>
                  </a:lnTo>
                  <a:lnTo>
                    <a:pt x="156" y="261"/>
                  </a:lnTo>
                  <a:lnTo>
                    <a:pt x="156" y="261"/>
                  </a:lnTo>
                  <a:lnTo>
                    <a:pt x="156" y="261"/>
                  </a:lnTo>
                  <a:lnTo>
                    <a:pt x="156" y="258"/>
                  </a:lnTo>
                  <a:lnTo>
                    <a:pt x="158" y="261"/>
                  </a:lnTo>
                  <a:lnTo>
                    <a:pt x="158" y="263"/>
                  </a:lnTo>
                  <a:lnTo>
                    <a:pt x="160" y="263"/>
                  </a:lnTo>
                  <a:lnTo>
                    <a:pt x="160" y="263"/>
                  </a:lnTo>
                  <a:lnTo>
                    <a:pt x="160" y="263"/>
                  </a:lnTo>
                  <a:lnTo>
                    <a:pt x="160" y="265"/>
                  </a:lnTo>
                  <a:lnTo>
                    <a:pt x="160" y="265"/>
                  </a:lnTo>
                  <a:lnTo>
                    <a:pt x="158" y="265"/>
                  </a:lnTo>
                  <a:lnTo>
                    <a:pt x="158" y="265"/>
                  </a:lnTo>
                  <a:lnTo>
                    <a:pt x="158" y="265"/>
                  </a:lnTo>
                  <a:lnTo>
                    <a:pt x="156" y="268"/>
                  </a:lnTo>
                  <a:lnTo>
                    <a:pt x="156" y="270"/>
                  </a:lnTo>
                  <a:lnTo>
                    <a:pt x="156" y="273"/>
                  </a:lnTo>
                  <a:lnTo>
                    <a:pt x="156" y="275"/>
                  </a:lnTo>
                  <a:lnTo>
                    <a:pt x="158" y="275"/>
                  </a:lnTo>
                  <a:lnTo>
                    <a:pt x="158" y="277"/>
                  </a:lnTo>
                  <a:lnTo>
                    <a:pt x="160" y="277"/>
                  </a:lnTo>
                  <a:lnTo>
                    <a:pt x="160" y="280"/>
                  </a:lnTo>
                  <a:lnTo>
                    <a:pt x="160" y="280"/>
                  </a:lnTo>
                  <a:lnTo>
                    <a:pt x="160" y="280"/>
                  </a:lnTo>
                  <a:lnTo>
                    <a:pt x="160" y="282"/>
                  </a:lnTo>
                  <a:lnTo>
                    <a:pt x="163" y="282"/>
                  </a:lnTo>
                  <a:lnTo>
                    <a:pt x="163" y="282"/>
                  </a:lnTo>
                  <a:lnTo>
                    <a:pt x="163" y="284"/>
                  </a:lnTo>
                  <a:lnTo>
                    <a:pt x="163" y="284"/>
                  </a:lnTo>
                  <a:lnTo>
                    <a:pt x="165" y="284"/>
                  </a:lnTo>
                  <a:lnTo>
                    <a:pt x="165" y="284"/>
                  </a:lnTo>
                  <a:lnTo>
                    <a:pt x="165" y="284"/>
                  </a:lnTo>
                  <a:lnTo>
                    <a:pt x="168" y="284"/>
                  </a:lnTo>
                  <a:lnTo>
                    <a:pt x="168" y="284"/>
                  </a:lnTo>
                  <a:lnTo>
                    <a:pt x="168" y="284"/>
                  </a:lnTo>
                  <a:lnTo>
                    <a:pt x="168" y="284"/>
                  </a:lnTo>
                  <a:lnTo>
                    <a:pt x="168" y="287"/>
                  </a:lnTo>
                  <a:lnTo>
                    <a:pt x="168" y="287"/>
                  </a:lnTo>
                  <a:lnTo>
                    <a:pt x="168" y="289"/>
                  </a:lnTo>
                  <a:lnTo>
                    <a:pt x="168" y="289"/>
                  </a:lnTo>
                  <a:lnTo>
                    <a:pt x="170" y="289"/>
                  </a:lnTo>
                  <a:lnTo>
                    <a:pt x="170" y="289"/>
                  </a:lnTo>
                  <a:lnTo>
                    <a:pt x="170" y="289"/>
                  </a:lnTo>
                  <a:lnTo>
                    <a:pt x="170" y="289"/>
                  </a:lnTo>
                  <a:lnTo>
                    <a:pt x="170" y="289"/>
                  </a:lnTo>
                  <a:lnTo>
                    <a:pt x="172" y="289"/>
                  </a:lnTo>
                  <a:lnTo>
                    <a:pt x="172" y="289"/>
                  </a:lnTo>
                  <a:lnTo>
                    <a:pt x="172" y="287"/>
                  </a:lnTo>
                  <a:lnTo>
                    <a:pt x="172" y="287"/>
                  </a:lnTo>
                  <a:lnTo>
                    <a:pt x="172" y="287"/>
                  </a:lnTo>
                  <a:lnTo>
                    <a:pt x="175" y="287"/>
                  </a:lnTo>
                  <a:lnTo>
                    <a:pt x="175" y="287"/>
                  </a:lnTo>
                  <a:lnTo>
                    <a:pt x="177" y="289"/>
                  </a:lnTo>
                  <a:lnTo>
                    <a:pt x="177" y="289"/>
                  </a:lnTo>
                  <a:lnTo>
                    <a:pt x="177" y="289"/>
                  </a:lnTo>
                  <a:lnTo>
                    <a:pt x="177" y="292"/>
                  </a:lnTo>
                  <a:lnTo>
                    <a:pt x="177" y="292"/>
                  </a:lnTo>
                  <a:lnTo>
                    <a:pt x="177" y="292"/>
                  </a:lnTo>
                  <a:lnTo>
                    <a:pt x="177" y="292"/>
                  </a:lnTo>
                  <a:lnTo>
                    <a:pt x="177" y="292"/>
                  </a:lnTo>
                  <a:lnTo>
                    <a:pt x="177" y="292"/>
                  </a:lnTo>
                  <a:lnTo>
                    <a:pt x="177" y="292"/>
                  </a:lnTo>
                  <a:lnTo>
                    <a:pt x="179" y="294"/>
                  </a:lnTo>
                  <a:lnTo>
                    <a:pt x="179" y="294"/>
                  </a:lnTo>
                  <a:lnTo>
                    <a:pt x="179" y="294"/>
                  </a:lnTo>
                  <a:lnTo>
                    <a:pt x="179" y="294"/>
                  </a:lnTo>
                  <a:lnTo>
                    <a:pt x="179" y="296"/>
                  </a:lnTo>
                  <a:lnTo>
                    <a:pt x="182" y="296"/>
                  </a:lnTo>
                  <a:lnTo>
                    <a:pt x="182" y="296"/>
                  </a:lnTo>
                  <a:lnTo>
                    <a:pt x="182" y="299"/>
                  </a:lnTo>
                  <a:lnTo>
                    <a:pt x="182" y="299"/>
                  </a:lnTo>
                  <a:lnTo>
                    <a:pt x="182" y="299"/>
                  </a:lnTo>
                  <a:lnTo>
                    <a:pt x="184" y="299"/>
                  </a:lnTo>
                  <a:lnTo>
                    <a:pt x="184" y="301"/>
                  </a:lnTo>
                  <a:lnTo>
                    <a:pt x="182" y="303"/>
                  </a:lnTo>
                  <a:lnTo>
                    <a:pt x="184" y="306"/>
                  </a:lnTo>
                  <a:lnTo>
                    <a:pt x="184" y="308"/>
                  </a:lnTo>
                  <a:lnTo>
                    <a:pt x="187" y="310"/>
                  </a:lnTo>
                  <a:lnTo>
                    <a:pt x="189" y="313"/>
                  </a:lnTo>
                  <a:lnTo>
                    <a:pt x="189" y="313"/>
                  </a:lnTo>
                  <a:lnTo>
                    <a:pt x="189" y="315"/>
                  </a:lnTo>
                  <a:lnTo>
                    <a:pt x="189" y="315"/>
                  </a:lnTo>
                  <a:lnTo>
                    <a:pt x="189" y="315"/>
                  </a:lnTo>
                  <a:lnTo>
                    <a:pt x="194" y="318"/>
                  </a:lnTo>
                  <a:lnTo>
                    <a:pt x="194" y="318"/>
                  </a:lnTo>
                  <a:lnTo>
                    <a:pt x="196" y="320"/>
                  </a:lnTo>
                  <a:lnTo>
                    <a:pt x="198" y="325"/>
                  </a:lnTo>
                  <a:lnTo>
                    <a:pt x="201" y="325"/>
                  </a:lnTo>
                  <a:lnTo>
                    <a:pt x="201" y="325"/>
                  </a:lnTo>
                  <a:lnTo>
                    <a:pt x="205" y="332"/>
                  </a:lnTo>
                  <a:lnTo>
                    <a:pt x="213" y="339"/>
                  </a:lnTo>
                  <a:lnTo>
                    <a:pt x="215" y="339"/>
                  </a:lnTo>
                  <a:lnTo>
                    <a:pt x="215" y="339"/>
                  </a:lnTo>
                  <a:lnTo>
                    <a:pt x="217" y="339"/>
                  </a:lnTo>
                  <a:lnTo>
                    <a:pt x="217" y="339"/>
                  </a:lnTo>
                  <a:lnTo>
                    <a:pt x="217" y="336"/>
                  </a:lnTo>
                  <a:lnTo>
                    <a:pt x="217" y="336"/>
                  </a:lnTo>
                  <a:lnTo>
                    <a:pt x="217" y="336"/>
                  </a:lnTo>
                  <a:lnTo>
                    <a:pt x="217" y="336"/>
                  </a:lnTo>
                  <a:lnTo>
                    <a:pt x="220" y="336"/>
                  </a:lnTo>
                  <a:lnTo>
                    <a:pt x="220" y="336"/>
                  </a:lnTo>
                  <a:lnTo>
                    <a:pt x="220" y="339"/>
                  </a:lnTo>
                  <a:lnTo>
                    <a:pt x="220" y="339"/>
                  </a:lnTo>
                  <a:lnTo>
                    <a:pt x="220" y="339"/>
                  </a:lnTo>
                  <a:lnTo>
                    <a:pt x="220" y="339"/>
                  </a:lnTo>
                  <a:lnTo>
                    <a:pt x="220" y="341"/>
                  </a:lnTo>
                  <a:lnTo>
                    <a:pt x="220" y="341"/>
                  </a:lnTo>
                  <a:lnTo>
                    <a:pt x="220" y="341"/>
                  </a:lnTo>
                  <a:lnTo>
                    <a:pt x="220" y="341"/>
                  </a:lnTo>
                  <a:lnTo>
                    <a:pt x="220" y="344"/>
                  </a:lnTo>
                  <a:lnTo>
                    <a:pt x="222" y="346"/>
                  </a:lnTo>
                  <a:lnTo>
                    <a:pt x="224" y="348"/>
                  </a:lnTo>
                  <a:lnTo>
                    <a:pt x="224" y="348"/>
                  </a:lnTo>
                  <a:lnTo>
                    <a:pt x="224" y="348"/>
                  </a:lnTo>
                  <a:lnTo>
                    <a:pt x="224" y="351"/>
                  </a:lnTo>
                  <a:lnTo>
                    <a:pt x="224" y="351"/>
                  </a:lnTo>
                  <a:lnTo>
                    <a:pt x="224" y="351"/>
                  </a:lnTo>
                  <a:lnTo>
                    <a:pt x="224" y="353"/>
                  </a:lnTo>
                  <a:lnTo>
                    <a:pt x="224" y="353"/>
                  </a:lnTo>
                  <a:lnTo>
                    <a:pt x="224" y="353"/>
                  </a:lnTo>
                  <a:lnTo>
                    <a:pt x="227" y="353"/>
                  </a:lnTo>
                  <a:lnTo>
                    <a:pt x="227" y="353"/>
                  </a:lnTo>
                  <a:lnTo>
                    <a:pt x="227" y="353"/>
                  </a:lnTo>
                  <a:lnTo>
                    <a:pt x="229" y="353"/>
                  </a:lnTo>
                  <a:lnTo>
                    <a:pt x="229" y="355"/>
                  </a:lnTo>
                  <a:lnTo>
                    <a:pt x="231" y="353"/>
                  </a:lnTo>
                  <a:lnTo>
                    <a:pt x="231" y="353"/>
                  </a:lnTo>
                  <a:lnTo>
                    <a:pt x="231" y="355"/>
                  </a:lnTo>
                  <a:lnTo>
                    <a:pt x="231" y="370"/>
                  </a:lnTo>
                  <a:lnTo>
                    <a:pt x="231" y="372"/>
                  </a:lnTo>
                  <a:lnTo>
                    <a:pt x="234" y="372"/>
                  </a:lnTo>
                  <a:lnTo>
                    <a:pt x="234" y="374"/>
                  </a:lnTo>
                  <a:lnTo>
                    <a:pt x="234" y="374"/>
                  </a:lnTo>
                  <a:lnTo>
                    <a:pt x="236" y="374"/>
                  </a:lnTo>
                  <a:lnTo>
                    <a:pt x="236" y="374"/>
                  </a:lnTo>
                  <a:lnTo>
                    <a:pt x="239" y="374"/>
                  </a:lnTo>
                  <a:lnTo>
                    <a:pt x="239" y="377"/>
                  </a:lnTo>
                  <a:lnTo>
                    <a:pt x="236" y="379"/>
                  </a:lnTo>
                  <a:lnTo>
                    <a:pt x="239" y="379"/>
                  </a:lnTo>
                  <a:lnTo>
                    <a:pt x="239" y="381"/>
                  </a:lnTo>
                  <a:lnTo>
                    <a:pt x="239" y="384"/>
                  </a:lnTo>
                  <a:lnTo>
                    <a:pt x="241" y="384"/>
                  </a:lnTo>
                  <a:lnTo>
                    <a:pt x="241" y="384"/>
                  </a:lnTo>
                  <a:lnTo>
                    <a:pt x="241" y="384"/>
                  </a:lnTo>
                  <a:lnTo>
                    <a:pt x="241" y="384"/>
                  </a:lnTo>
                  <a:lnTo>
                    <a:pt x="243" y="384"/>
                  </a:lnTo>
                  <a:lnTo>
                    <a:pt x="243" y="384"/>
                  </a:lnTo>
                  <a:lnTo>
                    <a:pt x="243" y="384"/>
                  </a:lnTo>
                  <a:lnTo>
                    <a:pt x="243" y="384"/>
                  </a:lnTo>
                  <a:lnTo>
                    <a:pt x="243" y="384"/>
                  </a:lnTo>
                  <a:lnTo>
                    <a:pt x="243" y="384"/>
                  </a:lnTo>
                  <a:lnTo>
                    <a:pt x="243" y="381"/>
                  </a:lnTo>
                  <a:lnTo>
                    <a:pt x="246" y="381"/>
                  </a:lnTo>
                  <a:lnTo>
                    <a:pt x="246" y="381"/>
                  </a:lnTo>
                  <a:lnTo>
                    <a:pt x="246" y="379"/>
                  </a:lnTo>
                  <a:lnTo>
                    <a:pt x="248" y="379"/>
                  </a:lnTo>
                  <a:lnTo>
                    <a:pt x="248" y="379"/>
                  </a:lnTo>
                  <a:lnTo>
                    <a:pt x="248" y="379"/>
                  </a:lnTo>
                  <a:lnTo>
                    <a:pt x="250" y="381"/>
                  </a:lnTo>
                  <a:lnTo>
                    <a:pt x="248" y="384"/>
                  </a:lnTo>
                  <a:lnTo>
                    <a:pt x="248" y="384"/>
                  </a:lnTo>
                  <a:lnTo>
                    <a:pt x="248" y="384"/>
                  </a:lnTo>
                  <a:lnTo>
                    <a:pt x="248" y="384"/>
                  </a:lnTo>
                  <a:lnTo>
                    <a:pt x="248" y="384"/>
                  </a:lnTo>
                  <a:lnTo>
                    <a:pt x="248" y="384"/>
                  </a:lnTo>
                  <a:lnTo>
                    <a:pt x="250" y="384"/>
                  </a:lnTo>
                  <a:lnTo>
                    <a:pt x="250" y="384"/>
                  </a:lnTo>
                  <a:lnTo>
                    <a:pt x="250" y="384"/>
                  </a:lnTo>
                  <a:lnTo>
                    <a:pt x="250" y="386"/>
                  </a:lnTo>
                  <a:lnTo>
                    <a:pt x="250" y="386"/>
                  </a:lnTo>
                  <a:lnTo>
                    <a:pt x="253" y="386"/>
                  </a:lnTo>
                  <a:lnTo>
                    <a:pt x="253" y="389"/>
                  </a:lnTo>
                  <a:lnTo>
                    <a:pt x="253" y="389"/>
                  </a:lnTo>
                  <a:lnTo>
                    <a:pt x="253" y="389"/>
                  </a:lnTo>
                  <a:lnTo>
                    <a:pt x="253" y="391"/>
                  </a:lnTo>
                  <a:lnTo>
                    <a:pt x="255" y="391"/>
                  </a:lnTo>
                  <a:lnTo>
                    <a:pt x="255" y="391"/>
                  </a:lnTo>
                  <a:lnTo>
                    <a:pt x="255" y="391"/>
                  </a:lnTo>
                  <a:lnTo>
                    <a:pt x="257" y="391"/>
                  </a:lnTo>
                  <a:lnTo>
                    <a:pt x="260" y="391"/>
                  </a:lnTo>
                  <a:lnTo>
                    <a:pt x="260" y="391"/>
                  </a:lnTo>
                  <a:lnTo>
                    <a:pt x="260" y="391"/>
                  </a:lnTo>
                  <a:lnTo>
                    <a:pt x="260" y="391"/>
                  </a:lnTo>
                  <a:lnTo>
                    <a:pt x="262" y="393"/>
                  </a:lnTo>
                  <a:lnTo>
                    <a:pt x="262" y="393"/>
                  </a:lnTo>
                  <a:lnTo>
                    <a:pt x="262" y="396"/>
                  </a:lnTo>
                  <a:lnTo>
                    <a:pt x="262" y="396"/>
                  </a:lnTo>
                  <a:lnTo>
                    <a:pt x="262" y="396"/>
                  </a:lnTo>
                  <a:lnTo>
                    <a:pt x="265" y="398"/>
                  </a:lnTo>
                  <a:lnTo>
                    <a:pt x="265" y="398"/>
                  </a:lnTo>
                  <a:lnTo>
                    <a:pt x="265" y="398"/>
                  </a:lnTo>
                  <a:lnTo>
                    <a:pt x="267" y="398"/>
                  </a:lnTo>
                  <a:lnTo>
                    <a:pt x="267" y="398"/>
                  </a:lnTo>
                  <a:lnTo>
                    <a:pt x="267" y="398"/>
                  </a:lnTo>
                  <a:lnTo>
                    <a:pt x="269" y="400"/>
                  </a:lnTo>
                  <a:lnTo>
                    <a:pt x="272" y="403"/>
                  </a:lnTo>
                  <a:lnTo>
                    <a:pt x="272" y="403"/>
                  </a:lnTo>
                  <a:lnTo>
                    <a:pt x="274" y="403"/>
                  </a:lnTo>
                  <a:lnTo>
                    <a:pt x="274" y="403"/>
                  </a:lnTo>
                  <a:lnTo>
                    <a:pt x="279" y="403"/>
                  </a:lnTo>
                  <a:lnTo>
                    <a:pt x="279" y="403"/>
                  </a:lnTo>
                  <a:lnTo>
                    <a:pt x="279" y="403"/>
                  </a:lnTo>
                  <a:lnTo>
                    <a:pt x="279" y="403"/>
                  </a:lnTo>
                  <a:lnTo>
                    <a:pt x="279" y="403"/>
                  </a:lnTo>
                  <a:lnTo>
                    <a:pt x="279" y="405"/>
                  </a:lnTo>
                  <a:lnTo>
                    <a:pt x="279" y="405"/>
                  </a:lnTo>
                  <a:lnTo>
                    <a:pt x="279" y="405"/>
                  </a:lnTo>
                  <a:lnTo>
                    <a:pt x="279" y="405"/>
                  </a:lnTo>
                  <a:lnTo>
                    <a:pt x="279" y="407"/>
                  </a:lnTo>
                  <a:lnTo>
                    <a:pt x="279" y="407"/>
                  </a:lnTo>
                  <a:lnTo>
                    <a:pt x="276" y="410"/>
                  </a:lnTo>
                  <a:lnTo>
                    <a:pt x="276" y="412"/>
                  </a:lnTo>
                  <a:lnTo>
                    <a:pt x="274" y="412"/>
                  </a:lnTo>
                  <a:lnTo>
                    <a:pt x="274" y="412"/>
                  </a:lnTo>
                  <a:lnTo>
                    <a:pt x="272" y="412"/>
                  </a:lnTo>
                  <a:lnTo>
                    <a:pt x="269" y="415"/>
                  </a:lnTo>
                  <a:lnTo>
                    <a:pt x="267" y="415"/>
                  </a:lnTo>
                  <a:lnTo>
                    <a:pt x="267" y="415"/>
                  </a:lnTo>
                  <a:lnTo>
                    <a:pt x="267" y="415"/>
                  </a:lnTo>
                  <a:lnTo>
                    <a:pt x="267" y="415"/>
                  </a:lnTo>
                  <a:lnTo>
                    <a:pt x="267" y="415"/>
                  </a:lnTo>
                  <a:lnTo>
                    <a:pt x="265" y="415"/>
                  </a:lnTo>
                  <a:lnTo>
                    <a:pt x="265" y="417"/>
                  </a:lnTo>
                  <a:lnTo>
                    <a:pt x="265" y="419"/>
                  </a:lnTo>
                  <a:lnTo>
                    <a:pt x="265" y="419"/>
                  </a:lnTo>
                  <a:lnTo>
                    <a:pt x="267" y="422"/>
                  </a:lnTo>
                  <a:lnTo>
                    <a:pt x="267" y="422"/>
                  </a:lnTo>
                  <a:lnTo>
                    <a:pt x="269" y="424"/>
                  </a:lnTo>
                  <a:lnTo>
                    <a:pt x="269" y="424"/>
                  </a:lnTo>
                  <a:lnTo>
                    <a:pt x="269" y="426"/>
                  </a:lnTo>
                  <a:lnTo>
                    <a:pt x="269" y="426"/>
                  </a:lnTo>
                  <a:lnTo>
                    <a:pt x="269" y="426"/>
                  </a:lnTo>
                  <a:lnTo>
                    <a:pt x="272" y="429"/>
                  </a:lnTo>
                  <a:lnTo>
                    <a:pt x="272" y="429"/>
                  </a:lnTo>
                  <a:lnTo>
                    <a:pt x="276" y="434"/>
                  </a:lnTo>
                  <a:lnTo>
                    <a:pt x="276" y="434"/>
                  </a:lnTo>
                  <a:lnTo>
                    <a:pt x="276" y="434"/>
                  </a:lnTo>
                  <a:lnTo>
                    <a:pt x="276" y="434"/>
                  </a:lnTo>
                  <a:lnTo>
                    <a:pt x="276" y="434"/>
                  </a:lnTo>
                  <a:lnTo>
                    <a:pt x="279" y="434"/>
                  </a:lnTo>
                  <a:lnTo>
                    <a:pt x="279" y="434"/>
                  </a:lnTo>
                  <a:lnTo>
                    <a:pt x="279" y="434"/>
                  </a:lnTo>
                  <a:lnTo>
                    <a:pt x="279" y="434"/>
                  </a:lnTo>
                  <a:lnTo>
                    <a:pt x="279" y="434"/>
                  </a:lnTo>
                  <a:lnTo>
                    <a:pt x="279" y="434"/>
                  </a:lnTo>
                  <a:lnTo>
                    <a:pt x="279" y="434"/>
                  </a:lnTo>
                  <a:lnTo>
                    <a:pt x="281" y="434"/>
                  </a:lnTo>
                  <a:lnTo>
                    <a:pt x="281" y="436"/>
                  </a:lnTo>
                  <a:lnTo>
                    <a:pt x="281" y="436"/>
                  </a:lnTo>
                  <a:lnTo>
                    <a:pt x="281" y="434"/>
                  </a:lnTo>
                  <a:lnTo>
                    <a:pt x="281" y="436"/>
                  </a:lnTo>
                  <a:lnTo>
                    <a:pt x="281" y="436"/>
                  </a:lnTo>
                  <a:lnTo>
                    <a:pt x="281" y="438"/>
                  </a:lnTo>
                  <a:lnTo>
                    <a:pt x="281" y="438"/>
                  </a:lnTo>
                  <a:lnTo>
                    <a:pt x="283" y="438"/>
                  </a:lnTo>
                  <a:lnTo>
                    <a:pt x="286" y="438"/>
                  </a:lnTo>
                  <a:lnTo>
                    <a:pt x="286" y="438"/>
                  </a:lnTo>
                  <a:lnTo>
                    <a:pt x="286" y="438"/>
                  </a:lnTo>
                  <a:lnTo>
                    <a:pt x="286" y="438"/>
                  </a:lnTo>
                  <a:lnTo>
                    <a:pt x="286" y="441"/>
                  </a:lnTo>
                  <a:lnTo>
                    <a:pt x="286" y="443"/>
                  </a:lnTo>
                  <a:lnTo>
                    <a:pt x="288" y="443"/>
                  </a:lnTo>
                  <a:lnTo>
                    <a:pt x="291" y="445"/>
                  </a:lnTo>
                  <a:lnTo>
                    <a:pt x="291" y="445"/>
                  </a:lnTo>
                  <a:lnTo>
                    <a:pt x="291" y="445"/>
                  </a:lnTo>
                  <a:lnTo>
                    <a:pt x="291" y="448"/>
                  </a:lnTo>
                  <a:lnTo>
                    <a:pt x="291" y="450"/>
                  </a:lnTo>
                  <a:lnTo>
                    <a:pt x="291" y="450"/>
                  </a:lnTo>
                  <a:lnTo>
                    <a:pt x="291" y="450"/>
                  </a:lnTo>
                  <a:lnTo>
                    <a:pt x="291" y="450"/>
                  </a:lnTo>
                  <a:lnTo>
                    <a:pt x="291" y="450"/>
                  </a:lnTo>
                  <a:lnTo>
                    <a:pt x="288" y="450"/>
                  </a:lnTo>
                  <a:lnTo>
                    <a:pt x="288" y="450"/>
                  </a:lnTo>
                  <a:lnTo>
                    <a:pt x="288" y="452"/>
                  </a:lnTo>
                  <a:lnTo>
                    <a:pt x="288" y="452"/>
                  </a:lnTo>
                  <a:lnTo>
                    <a:pt x="288" y="455"/>
                  </a:lnTo>
                  <a:lnTo>
                    <a:pt x="288" y="455"/>
                  </a:lnTo>
                  <a:lnTo>
                    <a:pt x="286" y="455"/>
                  </a:lnTo>
                  <a:lnTo>
                    <a:pt x="286" y="455"/>
                  </a:lnTo>
                  <a:lnTo>
                    <a:pt x="286" y="457"/>
                  </a:lnTo>
                  <a:lnTo>
                    <a:pt x="288" y="457"/>
                  </a:lnTo>
                  <a:lnTo>
                    <a:pt x="286" y="457"/>
                  </a:lnTo>
                  <a:lnTo>
                    <a:pt x="286" y="457"/>
                  </a:lnTo>
                  <a:lnTo>
                    <a:pt x="286" y="460"/>
                  </a:lnTo>
                  <a:lnTo>
                    <a:pt x="283" y="457"/>
                  </a:lnTo>
                  <a:lnTo>
                    <a:pt x="283" y="457"/>
                  </a:lnTo>
                  <a:lnTo>
                    <a:pt x="283" y="460"/>
                  </a:lnTo>
                  <a:lnTo>
                    <a:pt x="281" y="460"/>
                  </a:lnTo>
                  <a:lnTo>
                    <a:pt x="281" y="460"/>
                  </a:lnTo>
                  <a:lnTo>
                    <a:pt x="279" y="460"/>
                  </a:lnTo>
                  <a:lnTo>
                    <a:pt x="279" y="460"/>
                  </a:lnTo>
                  <a:lnTo>
                    <a:pt x="279" y="462"/>
                  </a:lnTo>
                  <a:lnTo>
                    <a:pt x="279" y="462"/>
                  </a:lnTo>
                  <a:lnTo>
                    <a:pt x="281" y="462"/>
                  </a:lnTo>
                  <a:lnTo>
                    <a:pt x="281" y="464"/>
                  </a:lnTo>
                  <a:lnTo>
                    <a:pt x="281" y="464"/>
                  </a:lnTo>
                  <a:lnTo>
                    <a:pt x="281" y="464"/>
                  </a:lnTo>
                  <a:lnTo>
                    <a:pt x="286" y="467"/>
                  </a:lnTo>
                  <a:lnTo>
                    <a:pt x="286" y="467"/>
                  </a:lnTo>
                  <a:lnTo>
                    <a:pt x="286" y="467"/>
                  </a:lnTo>
                  <a:lnTo>
                    <a:pt x="283" y="469"/>
                  </a:lnTo>
                  <a:lnTo>
                    <a:pt x="283" y="471"/>
                  </a:lnTo>
                  <a:lnTo>
                    <a:pt x="281" y="471"/>
                  </a:lnTo>
                  <a:lnTo>
                    <a:pt x="281" y="471"/>
                  </a:lnTo>
                  <a:lnTo>
                    <a:pt x="283" y="474"/>
                  </a:lnTo>
                  <a:lnTo>
                    <a:pt x="283" y="474"/>
                  </a:lnTo>
                  <a:lnTo>
                    <a:pt x="281" y="474"/>
                  </a:lnTo>
                  <a:lnTo>
                    <a:pt x="283" y="476"/>
                  </a:lnTo>
                  <a:lnTo>
                    <a:pt x="283" y="476"/>
                  </a:lnTo>
                  <a:lnTo>
                    <a:pt x="283" y="476"/>
                  </a:lnTo>
                  <a:lnTo>
                    <a:pt x="283" y="476"/>
                  </a:lnTo>
                  <a:lnTo>
                    <a:pt x="283" y="478"/>
                  </a:lnTo>
                  <a:lnTo>
                    <a:pt x="283" y="478"/>
                  </a:lnTo>
                  <a:lnTo>
                    <a:pt x="283" y="483"/>
                  </a:lnTo>
                  <a:lnTo>
                    <a:pt x="283" y="483"/>
                  </a:lnTo>
                  <a:lnTo>
                    <a:pt x="283" y="486"/>
                  </a:lnTo>
                  <a:lnTo>
                    <a:pt x="283" y="486"/>
                  </a:lnTo>
                  <a:lnTo>
                    <a:pt x="283" y="486"/>
                  </a:lnTo>
                  <a:lnTo>
                    <a:pt x="281" y="488"/>
                  </a:lnTo>
                  <a:lnTo>
                    <a:pt x="281" y="488"/>
                  </a:lnTo>
                  <a:lnTo>
                    <a:pt x="281" y="488"/>
                  </a:lnTo>
                  <a:lnTo>
                    <a:pt x="281" y="488"/>
                  </a:lnTo>
                  <a:lnTo>
                    <a:pt x="281" y="490"/>
                  </a:lnTo>
                  <a:lnTo>
                    <a:pt x="281" y="490"/>
                  </a:lnTo>
                  <a:lnTo>
                    <a:pt x="279" y="493"/>
                  </a:lnTo>
                  <a:lnTo>
                    <a:pt x="279" y="493"/>
                  </a:lnTo>
                  <a:lnTo>
                    <a:pt x="279" y="493"/>
                  </a:lnTo>
                  <a:lnTo>
                    <a:pt x="279" y="493"/>
                  </a:lnTo>
                  <a:lnTo>
                    <a:pt x="276" y="490"/>
                  </a:lnTo>
                  <a:lnTo>
                    <a:pt x="276" y="493"/>
                  </a:lnTo>
                  <a:lnTo>
                    <a:pt x="276" y="493"/>
                  </a:lnTo>
                  <a:lnTo>
                    <a:pt x="276" y="493"/>
                  </a:lnTo>
                  <a:lnTo>
                    <a:pt x="276" y="493"/>
                  </a:lnTo>
                  <a:lnTo>
                    <a:pt x="276" y="493"/>
                  </a:lnTo>
                  <a:lnTo>
                    <a:pt x="274" y="495"/>
                  </a:lnTo>
                  <a:lnTo>
                    <a:pt x="274" y="497"/>
                  </a:lnTo>
                  <a:lnTo>
                    <a:pt x="274" y="497"/>
                  </a:lnTo>
                  <a:lnTo>
                    <a:pt x="274" y="497"/>
                  </a:lnTo>
                  <a:lnTo>
                    <a:pt x="274" y="500"/>
                  </a:lnTo>
                  <a:lnTo>
                    <a:pt x="276" y="500"/>
                  </a:lnTo>
                  <a:lnTo>
                    <a:pt x="276" y="500"/>
                  </a:lnTo>
                  <a:lnTo>
                    <a:pt x="274" y="502"/>
                  </a:lnTo>
                  <a:lnTo>
                    <a:pt x="274" y="507"/>
                  </a:lnTo>
                  <a:lnTo>
                    <a:pt x="274" y="509"/>
                  </a:lnTo>
                  <a:lnTo>
                    <a:pt x="274" y="509"/>
                  </a:lnTo>
                  <a:lnTo>
                    <a:pt x="274" y="509"/>
                  </a:lnTo>
                  <a:lnTo>
                    <a:pt x="274" y="509"/>
                  </a:lnTo>
                  <a:lnTo>
                    <a:pt x="274" y="512"/>
                  </a:lnTo>
                  <a:lnTo>
                    <a:pt x="274" y="512"/>
                  </a:lnTo>
                  <a:lnTo>
                    <a:pt x="274" y="514"/>
                  </a:lnTo>
                  <a:lnTo>
                    <a:pt x="274" y="514"/>
                  </a:lnTo>
                  <a:lnTo>
                    <a:pt x="276" y="514"/>
                  </a:lnTo>
                  <a:lnTo>
                    <a:pt x="279" y="514"/>
                  </a:lnTo>
                  <a:lnTo>
                    <a:pt x="279" y="514"/>
                  </a:lnTo>
                  <a:lnTo>
                    <a:pt x="279" y="516"/>
                  </a:lnTo>
                  <a:lnTo>
                    <a:pt x="279" y="516"/>
                  </a:lnTo>
                  <a:lnTo>
                    <a:pt x="279" y="516"/>
                  </a:lnTo>
                  <a:lnTo>
                    <a:pt x="279" y="516"/>
                  </a:lnTo>
                  <a:lnTo>
                    <a:pt x="279" y="519"/>
                  </a:lnTo>
                  <a:lnTo>
                    <a:pt x="279" y="519"/>
                  </a:lnTo>
                  <a:lnTo>
                    <a:pt x="279" y="519"/>
                  </a:lnTo>
                  <a:lnTo>
                    <a:pt x="279" y="521"/>
                  </a:lnTo>
                  <a:lnTo>
                    <a:pt x="279" y="521"/>
                  </a:lnTo>
                  <a:lnTo>
                    <a:pt x="279" y="521"/>
                  </a:lnTo>
                  <a:lnTo>
                    <a:pt x="279" y="523"/>
                  </a:lnTo>
                  <a:lnTo>
                    <a:pt x="279" y="523"/>
                  </a:lnTo>
                  <a:lnTo>
                    <a:pt x="279" y="526"/>
                  </a:lnTo>
                  <a:lnTo>
                    <a:pt x="279" y="526"/>
                  </a:lnTo>
                  <a:lnTo>
                    <a:pt x="279" y="526"/>
                  </a:lnTo>
                  <a:lnTo>
                    <a:pt x="281" y="528"/>
                  </a:lnTo>
                  <a:lnTo>
                    <a:pt x="281" y="528"/>
                  </a:lnTo>
                  <a:lnTo>
                    <a:pt x="281" y="528"/>
                  </a:lnTo>
                  <a:lnTo>
                    <a:pt x="281" y="531"/>
                  </a:lnTo>
                  <a:lnTo>
                    <a:pt x="283" y="531"/>
                  </a:lnTo>
                  <a:lnTo>
                    <a:pt x="288" y="540"/>
                  </a:lnTo>
                  <a:lnTo>
                    <a:pt x="288" y="542"/>
                  </a:lnTo>
                  <a:lnTo>
                    <a:pt x="288" y="547"/>
                  </a:lnTo>
                  <a:lnTo>
                    <a:pt x="288" y="549"/>
                  </a:lnTo>
                  <a:lnTo>
                    <a:pt x="286" y="552"/>
                  </a:lnTo>
                  <a:lnTo>
                    <a:pt x="286" y="554"/>
                  </a:lnTo>
                  <a:lnTo>
                    <a:pt x="281" y="566"/>
                  </a:lnTo>
                  <a:lnTo>
                    <a:pt x="281" y="568"/>
                  </a:lnTo>
                  <a:lnTo>
                    <a:pt x="281" y="568"/>
                  </a:lnTo>
                  <a:lnTo>
                    <a:pt x="281" y="568"/>
                  </a:lnTo>
                  <a:lnTo>
                    <a:pt x="281" y="568"/>
                  </a:lnTo>
                  <a:lnTo>
                    <a:pt x="281" y="568"/>
                  </a:lnTo>
                  <a:lnTo>
                    <a:pt x="281" y="568"/>
                  </a:lnTo>
                  <a:lnTo>
                    <a:pt x="281" y="571"/>
                  </a:lnTo>
                  <a:lnTo>
                    <a:pt x="281" y="571"/>
                  </a:lnTo>
                  <a:lnTo>
                    <a:pt x="281" y="571"/>
                  </a:lnTo>
                  <a:lnTo>
                    <a:pt x="281" y="573"/>
                  </a:lnTo>
                  <a:lnTo>
                    <a:pt x="281" y="573"/>
                  </a:lnTo>
                  <a:lnTo>
                    <a:pt x="281" y="576"/>
                  </a:lnTo>
                  <a:lnTo>
                    <a:pt x="281" y="576"/>
                  </a:lnTo>
                  <a:lnTo>
                    <a:pt x="283" y="578"/>
                  </a:lnTo>
                  <a:lnTo>
                    <a:pt x="283" y="578"/>
                  </a:lnTo>
                  <a:lnTo>
                    <a:pt x="283" y="580"/>
                  </a:lnTo>
                  <a:lnTo>
                    <a:pt x="283" y="583"/>
                  </a:lnTo>
                  <a:lnTo>
                    <a:pt x="283" y="583"/>
                  </a:lnTo>
                  <a:lnTo>
                    <a:pt x="286" y="590"/>
                  </a:lnTo>
                  <a:lnTo>
                    <a:pt x="286" y="590"/>
                  </a:lnTo>
                  <a:lnTo>
                    <a:pt x="286" y="592"/>
                  </a:lnTo>
                  <a:lnTo>
                    <a:pt x="286" y="592"/>
                  </a:lnTo>
                  <a:lnTo>
                    <a:pt x="286" y="594"/>
                  </a:lnTo>
                  <a:lnTo>
                    <a:pt x="286" y="594"/>
                  </a:lnTo>
                  <a:lnTo>
                    <a:pt x="286" y="594"/>
                  </a:lnTo>
                  <a:lnTo>
                    <a:pt x="286" y="594"/>
                  </a:lnTo>
                  <a:lnTo>
                    <a:pt x="286" y="594"/>
                  </a:lnTo>
                  <a:lnTo>
                    <a:pt x="286" y="597"/>
                  </a:lnTo>
                  <a:lnTo>
                    <a:pt x="283" y="602"/>
                  </a:lnTo>
                  <a:lnTo>
                    <a:pt x="283" y="602"/>
                  </a:lnTo>
                  <a:lnTo>
                    <a:pt x="283" y="604"/>
                  </a:lnTo>
                  <a:lnTo>
                    <a:pt x="283" y="604"/>
                  </a:lnTo>
                  <a:lnTo>
                    <a:pt x="281" y="604"/>
                  </a:lnTo>
                  <a:lnTo>
                    <a:pt x="279" y="606"/>
                  </a:lnTo>
                  <a:lnTo>
                    <a:pt x="279" y="609"/>
                  </a:lnTo>
                  <a:lnTo>
                    <a:pt x="276" y="609"/>
                  </a:lnTo>
                  <a:lnTo>
                    <a:pt x="276" y="606"/>
                  </a:lnTo>
                  <a:lnTo>
                    <a:pt x="274" y="604"/>
                  </a:lnTo>
                  <a:lnTo>
                    <a:pt x="274" y="604"/>
                  </a:lnTo>
                  <a:lnTo>
                    <a:pt x="272" y="604"/>
                  </a:lnTo>
                  <a:lnTo>
                    <a:pt x="269" y="604"/>
                  </a:lnTo>
                  <a:lnTo>
                    <a:pt x="267" y="606"/>
                  </a:lnTo>
                  <a:lnTo>
                    <a:pt x="265" y="606"/>
                  </a:lnTo>
                  <a:lnTo>
                    <a:pt x="262" y="609"/>
                  </a:lnTo>
                  <a:lnTo>
                    <a:pt x="262" y="609"/>
                  </a:lnTo>
                  <a:lnTo>
                    <a:pt x="262" y="609"/>
                  </a:lnTo>
                  <a:lnTo>
                    <a:pt x="260" y="611"/>
                  </a:lnTo>
                  <a:lnTo>
                    <a:pt x="257" y="613"/>
                  </a:lnTo>
                  <a:lnTo>
                    <a:pt x="255" y="616"/>
                  </a:lnTo>
                  <a:lnTo>
                    <a:pt x="253" y="618"/>
                  </a:lnTo>
                  <a:lnTo>
                    <a:pt x="253" y="618"/>
                  </a:lnTo>
                  <a:lnTo>
                    <a:pt x="250" y="618"/>
                  </a:lnTo>
                  <a:lnTo>
                    <a:pt x="246" y="618"/>
                  </a:lnTo>
                  <a:lnTo>
                    <a:pt x="246" y="618"/>
                  </a:lnTo>
                  <a:lnTo>
                    <a:pt x="243" y="618"/>
                  </a:lnTo>
                  <a:lnTo>
                    <a:pt x="243" y="618"/>
                  </a:lnTo>
                  <a:lnTo>
                    <a:pt x="243" y="620"/>
                  </a:lnTo>
                  <a:lnTo>
                    <a:pt x="241" y="620"/>
                  </a:lnTo>
                  <a:lnTo>
                    <a:pt x="241" y="623"/>
                  </a:lnTo>
                  <a:lnTo>
                    <a:pt x="239" y="623"/>
                  </a:lnTo>
                  <a:lnTo>
                    <a:pt x="236" y="623"/>
                  </a:lnTo>
                  <a:lnTo>
                    <a:pt x="236" y="623"/>
                  </a:lnTo>
                  <a:lnTo>
                    <a:pt x="234" y="623"/>
                  </a:lnTo>
                  <a:lnTo>
                    <a:pt x="231" y="623"/>
                  </a:lnTo>
                  <a:lnTo>
                    <a:pt x="229" y="623"/>
                  </a:lnTo>
                  <a:lnTo>
                    <a:pt x="229" y="623"/>
                  </a:lnTo>
                  <a:lnTo>
                    <a:pt x="227" y="623"/>
                  </a:lnTo>
                  <a:lnTo>
                    <a:pt x="227" y="623"/>
                  </a:lnTo>
                  <a:lnTo>
                    <a:pt x="227" y="623"/>
                  </a:lnTo>
                  <a:lnTo>
                    <a:pt x="227" y="623"/>
                  </a:lnTo>
                  <a:lnTo>
                    <a:pt x="227" y="623"/>
                  </a:lnTo>
                  <a:lnTo>
                    <a:pt x="224" y="623"/>
                  </a:lnTo>
                  <a:lnTo>
                    <a:pt x="224" y="623"/>
                  </a:lnTo>
                  <a:lnTo>
                    <a:pt x="224" y="625"/>
                  </a:lnTo>
                  <a:lnTo>
                    <a:pt x="227" y="628"/>
                  </a:lnTo>
                  <a:lnTo>
                    <a:pt x="227" y="628"/>
                  </a:lnTo>
                  <a:lnTo>
                    <a:pt x="227" y="630"/>
                  </a:lnTo>
                  <a:lnTo>
                    <a:pt x="227" y="630"/>
                  </a:lnTo>
                  <a:lnTo>
                    <a:pt x="227" y="630"/>
                  </a:lnTo>
                  <a:lnTo>
                    <a:pt x="227" y="632"/>
                  </a:lnTo>
                  <a:lnTo>
                    <a:pt x="227" y="632"/>
                  </a:lnTo>
                  <a:lnTo>
                    <a:pt x="224" y="632"/>
                  </a:lnTo>
                  <a:lnTo>
                    <a:pt x="224" y="632"/>
                  </a:lnTo>
                  <a:lnTo>
                    <a:pt x="224" y="635"/>
                  </a:lnTo>
                  <a:lnTo>
                    <a:pt x="224" y="635"/>
                  </a:lnTo>
                  <a:lnTo>
                    <a:pt x="227" y="637"/>
                  </a:lnTo>
                  <a:lnTo>
                    <a:pt x="227" y="639"/>
                  </a:lnTo>
                  <a:lnTo>
                    <a:pt x="227" y="639"/>
                  </a:lnTo>
                  <a:lnTo>
                    <a:pt x="227" y="639"/>
                  </a:lnTo>
                  <a:lnTo>
                    <a:pt x="224" y="639"/>
                  </a:lnTo>
                  <a:lnTo>
                    <a:pt x="224" y="639"/>
                  </a:lnTo>
                  <a:lnTo>
                    <a:pt x="224" y="637"/>
                  </a:lnTo>
                  <a:lnTo>
                    <a:pt x="222" y="637"/>
                  </a:lnTo>
                  <a:lnTo>
                    <a:pt x="222" y="637"/>
                  </a:lnTo>
                  <a:lnTo>
                    <a:pt x="222" y="637"/>
                  </a:lnTo>
                  <a:lnTo>
                    <a:pt x="220" y="639"/>
                  </a:lnTo>
                  <a:lnTo>
                    <a:pt x="217" y="639"/>
                  </a:lnTo>
                  <a:lnTo>
                    <a:pt x="217" y="637"/>
                  </a:lnTo>
                  <a:lnTo>
                    <a:pt x="217" y="637"/>
                  </a:lnTo>
                  <a:lnTo>
                    <a:pt x="217" y="637"/>
                  </a:lnTo>
                  <a:lnTo>
                    <a:pt x="215" y="637"/>
                  </a:lnTo>
                  <a:lnTo>
                    <a:pt x="213" y="635"/>
                  </a:lnTo>
                  <a:lnTo>
                    <a:pt x="210" y="635"/>
                  </a:lnTo>
                  <a:lnTo>
                    <a:pt x="208" y="635"/>
                  </a:lnTo>
                  <a:lnTo>
                    <a:pt x="205" y="635"/>
                  </a:lnTo>
                  <a:lnTo>
                    <a:pt x="203" y="635"/>
                  </a:lnTo>
                  <a:lnTo>
                    <a:pt x="203" y="635"/>
                  </a:lnTo>
                  <a:lnTo>
                    <a:pt x="203" y="637"/>
                  </a:lnTo>
                  <a:lnTo>
                    <a:pt x="203" y="637"/>
                  </a:lnTo>
                  <a:lnTo>
                    <a:pt x="201" y="639"/>
                  </a:lnTo>
                  <a:lnTo>
                    <a:pt x="201" y="639"/>
                  </a:lnTo>
                  <a:lnTo>
                    <a:pt x="201" y="639"/>
                  </a:lnTo>
                  <a:lnTo>
                    <a:pt x="198" y="639"/>
                  </a:lnTo>
                  <a:lnTo>
                    <a:pt x="196" y="639"/>
                  </a:lnTo>
                  <a:lnTo>
                    <a:pt x="196" y="639"/>
                  </a:lnTo>
                  <a:lnTo>
                    <a:pt x="194" y="639"/>
                  </a:lnTo>
                  <a:lnTo>
                    <a:pt x="194" y="639"/>
                  </a:lnTo>
                  <a:lnTo>
                    <a:pt x="194" y="642"/>
                  </a:lnTo>
                  <a:lnTo>
                    <a:pt x="194" y="642"/>
                  </a:lnTo>
                  <a:lnTo>
                    <a:pt x="194" y="644"/>
                  </a:lnTo>
                  <a:lnTo>
                    <a:pt x="194" y="644"/>
                  </a:lnTo>
                  <a:lnTo>
                    <a:pt x="194" y="644"/>
                  </a:lnTo>
                  <a:lnTo>
                    <a:pt x="194" y="644"/>
                  </a:lnTo>
                  <a:lnTo>
                    <a:pt x="196" y="644"/>
                  </a:lnTo>
                  <a:lnTo>
                    <a:pt x="196" y="647"/>
                  </a:lnTo>
                  <a:lnTo>
                    <a:pt x="196" y="647"/>
                  </a:lnTo>
                  <a:lnTo>
                    <a:pt x="196" y="647"/>
                  </a:lnTo>
                  <a:lnTo>
                    <a:pt x="196" y="649"/>
                  </a:lnTo>
                  <a:lnTo>
                    <a:pt x="198" y="651"/>
                  </a:lnTo>
                  <a:lnTo>
                    <a:pt x="198" y="651"/>
                  </a:lnTo>
                  <a:lnTo>
                    <a:pt x="196" y="654"/>
                  </a:lnTo>
                  <a:lnTo>
                    <a:pt x="196" y="654"/>
                  </a:lnTo>
                  <a:lnTo>
                    <a:pt x="196" y="658"/>
                  </a:lnTo>
                  <a:lnTo>
                    <a:pt x="196" y="658"/>
                  </a:lnTo>
                  <a:lnTo>
                    <a:pt x="196" y="661"/>
                  </a:lnTo>
                  <a:lnTo>
                    <a:pt x="198" y="661"/>
                  </a:lnTo>
                  <a:lnTo>
                    <a:pt x="198" y="661"/>
                  </a:lnTo>
                  <a:lnTo>
                    <a:pt x="198" y="661"/>
                  </a:lnTo>
                  <a:lnTo>
                    <a:pt x="198" y="661"/>
                  </a:lnTo>
                  <a:lnTo>
                    <a:pt x="198" y="663"/>
                  </a:lnTo>
                  <a:lnTo>
                    <a:pt x="201" y="663"/>
                  </a:lnTo>
                  <a:lnTo>
                    <a:pt x="203" y="665"/>
                  </a:lnTo>
                  <a:lnTo>
                    <a:pt x="203" y="665"/>
                  </a:lnTo>
                  <a:lnTo>
                    <a:pt x="205" y="668"/>
                  </a:lnTo>
                  <a:lnTo>
                    <a:pt x="205" y="668"/>
                  </a:lnTo>
                  <a:lnTo>
                    <a:pt x="208" y="670"/>
                  </a:lnTo>
                  <a:lnTo>
                    <a:pt x="208" y="670"/>
                  </a:lnTo>
                  <a:lnTo>
                    <a:pt x="208" y="673"/>
                  </a:lnTo>
                  <a:lnTo>
                    <a:pt x="210" y="670"/>
                  </a:lnTo>
                  <a:lnTo>
                    <a:pt x="210" y="670"/>
                  </a:lnTo>
                  <a:lnTo>
                    <a:pt x="210" y="670"/>
                  </a:lnTo>
                  <a:lnTo>
                    <a:pt x="213" y="670"/>
                  </a:lnTo>
                  <a:lnTo>
                    <a:pt x="213" y="673"/>
                  </a:lnTo>
                  <a:lnTo>
                    <a:pt x="213" y="675"/>
                  </a:lnTo>
                  <a:lnTo>
                    <a:pt x="213" y="675"/>
                  </a:lnTo>
                  <a:lnTo>
                    <a:pt x="213" y="675"/>
                  </a:lnTo>
                  <a:lnTo>
                    <a:pt x="213" y="675"/>
                  </a:lnTo>
                  <a:lnTo>
                    <a:pt x="213" y="675"/>
                  </a:lnTo>
                  <a:lnTo>
                    <a:pt x="210" y="677"/>
                  </a:lnTo>
                  <a:lnTo>
                    <a:pt x="210" y="677"/>
                  </a:lnTo>
                  <a:lnTo>
                    <a:pt x="210" y="677"/>
                  </a:lnTo>
                  <a:lnTo>
                    <a:pt x="210" y="677"/>
                  </a:lnTo>
                  <a:lnTo>
                    <a:pt x="210" y="677"/>
                  </a:lnTo>
                  <a:lnTo>
                    <a:pt x="210" y="677"/>
                  </a:lnTo>
                  <a:lnTo>
                    <a:pt x="210" y="680"/>
                  </a:lnTo>
                  <a:lnTo>
                    <a:pt x="213" y="682"/>
                  </a:lnTo>
                  <a:lnTo>
                    <a:pt x="213" y="687"/>
                  </a:lnTo>
                  <a:lnTo>
                    <a:pt x="213" y="687"/>
                  </a:lnTo>
                  <a:lnTo>
                    <a:pt x="210" y="684"/>
                  </a:lnTo>
                  <a:lnTo>
                    <a:pt x="208" y="684"/>
                  </a:lnTo>
                  <a:lnTo>
                    <a:pt x="205" y="684"/>
                  </a:lnTo>
                  <a:lnTo>
                    <a:pt x="205" y="684"/>
                  </a:lnTo>
                  <a:lnTo>
                    <a:pt x="203" y="682"/>
                  </a:lnTo>
                  <a:lnTo>
                    <a:pt x="203" y="682"/>
                  </a:lnTo>
                  <a:lnTo>
                    <a:pt x="203" y="682"/>
                  </a:lnTo>
                  <a:lnTo>
                    <a:pt x="201" y="680"/>
                  </a:lnTo>
                  <a:lnTo>
                    <a:pt x="201" y="682"/>
                  </a:lnTo>
                  <a:lnTo>
                    <a:pt x="201" y="682"/>
                  </a:lnTo>
                  <a:lnTo>
                    <a:pt x="198" y="682"/>
                  </a:lnTo>
                  <a:lnTo>
                    <a:pt x="198" y="684"/>
                  </a:lnTo>
                  <a:lnTo>
                    <a:pt x="198" y="684"/>
                  </a:lnTo>
                  <a:lnTo>
                    <a:pt x="196" y="682"/>
                  </a:lnTo>
                  <a:lnTo>
                    <a:pt x="196" y="682"/>
                  </a:lnTo>
                  <a:lnTo>
                    <a:pt x="196" y="682"/>
                  </a:lnTo>
                  <a:lnTo>
                    <a:pt x="196" y="680"/>
                  </a:lnTo>
                  <a:lnTo>
                    <a:pt x="194" y="680"/>
                  </a:lnTo>
                  <a:lnTo>
                    <a:pt x="194" y="677"/>
                  </a:lnTo>
                  <a:lnTo>
                    <a:pt x="191" y="675"/>
                  </a:lnTo>
                  <a:lnTo>
                    <a:pt x="191" y="673"/>
                  </a:lnTo>
                  <a:lnTo>
                    <a:pt x="189" y="673"/>
                  </a:lnTo>
                  <a:lnTo>
                    <a:pt x="189" y="675"/>
                  </a:lnTo>
                  <a:lnTo>
                    <a:pt x="187" y="675"/>
                  </a:lnTo>
                  <a:lnTo>
                    <a:pt x="187" y="675"/>
                  </a:lnTo>
                  <a:lnTo>
                    <a:pt x="187" y="675"/>
                  </a:lnTo>
                  <a:lnTo>
                    <a:pt x="184" y="675"/>
                  </a:lnTo>
                  <a:lnTo>
                    <a:pt x="184" y="675"/>
                  </a:lnTo>
                  <a:lnTo>
                    <a:pt x="179" y="677"/>
                  </a:lnTo>
                  <a:lnTo>
                    <a:pt x="177" y="677"/>
                  </a:lnTo>
                  <a:lnTo>
                    <a:pt x="177" y="677"/>
                  </a:lnTo>
                  <a:lnTo>
                    <a:pt x="175" y="677"/>
                  </a:lnTo>
                  <a:lnTo>
                    <a:pt x="172" y="677"/>
                  </a:lnTo>
                  <a:lnTo>
                    <a:pt x="172" y="677"/>
                  </a:lnTo>
                  <a:lnTo>
                    <a:pt x="172" y="677"/>
                  </a:lnTo>
                  <a:lnTo>
                    <a:pt x="170" y="680"/>
                  </a:lnTo>
                  <a:lnTo>
                    <a:pt x="168" y="682"/>
                  </a:lnTo>
                  <a:lnTo>
                    <a:pt x="168" y="682"/>
                  </a:lnTo>
                  <a:lnTo>
                    <a:pt x="168" y="682"/>
                  </a:lnTo>
                  <a:lnTo>
                    <a:pt x="165" y="682"/>
                  </a:lnTo>
                  <a:lnTo>
                    <a:pt x="165" y="680"/>
                  </a:lnTo>
                  <a:lnTo>
                    <a:pt x="163" y="680"/>
                  </a:lnTo>
                  <a:lnTo>
                    <a:pt x="158" y="680"/>
                  </a:lnTo>
                  <a:lnTo>
                    <a:pt x="156" y="680"/>
                  </a:lnTo>
                  <a:lnTo>
                    <a:pt x="156" y="677"/>
                  </a:lnTo>
                  <a:lnTo>
                    <a:pt x="156" y="677"/>
                  </a:lnTo>
                  <a:lnTo>
                    <a:pt x="156" y="677"/>
                  </a:lnTo>
                  <a:lnTo>
                    <a:pt x="153" y="677"/>
                  </a:lnTo>
                  <a:lnTo>
                    <a:pt x="153" y="677"/>
                  </a:lnTo>
                  <a:lnTo>
                    <a:pt x="153" y="680"/>
                  </a:lnTo>
                  <a:lnTo>
                    <a:pt x="153" y="680"/>
                  </a:lnTo>
                  <a:lnTo>
                    <a:pt x="153" y="680"/>
                  </a:lnTo>
                  <a:lnTo>
                    <a:pt x="151" y="680"/>
                  </a:lnTo>
                  <a:lnTo>
                    <a:pt x="153" y="682"/>
                  </a:lnTo>
                  <a:lnTo>
                    <a:pt x="153" y="684"/>
                  </a:lnTo>
                  <a:lnTo>
                    <a:pt x="156" y="687"/>
                  </a:lnTo>
                  <a:lnTo>
                    <a:pt x="156" y="689"/>
                  </a:lnTo>
                  <a:lnTo>
                    <a:pt x="153" y="691"/>
                  </a:lnTo>
                  <a:lnTo>
                    <a:pt x="149" y="694"/>
                  </a:lnTo>
                  <a:lnTo>
                    <a:pt x="149" y="694"/>
                  </a:lnTo>
                  <a:lnTo>
                    <a:pt x="146" y="694"/>
                  </a:lnTo>
                  <a:lnTo>
                    <a:pt x="146" y="699"/>
                  </a:lnTo>
                  <a:lnTo>
                    <a:pt x="144" y="699"/>
                  </a:lnTo>
                  <a:lnTo>
                    <a:pt x="142" y="701"/>
                  </a:lnTo>
                  <a:lnTo>
                    <a:pt x="139" y="701"/>
                  </a:lnTo>
                  <a:lnTo>
                    <a:pt x="137" y="701"/>
                  </a:lnTo>
                  <a:lnTo>
                    <a:pt x="137" y="699"/>
                  </a:lnTo>
                  <a:lnTo>
                    <a:pt x="132" y="699"/>
                  </a:lnTo>
                  <a:lnTo>
                    <a:pt x="130" y="699"/>
                  </a:lnTo>
                  <a:lnTo>
                    <a:pt x="130" y="699"/>
                  </a:lnTo>
                  <a:lnTo>
                    <a:pt x="127" y="701"/>
                  </a:lnTo>
                  <a:lnTo>
                    <a:pt x="127" y="701"/>
                  </a:lnTo>
                  <a:lnTo>
                    <a:pt x="127" y="701"/>
                  </a:lnTo>
                  <a:lnTo>
                    <a:pt x="125" y="706"/>
                  </a:lnTo>
                  <a:lnTo>
                    <a:pt x="125" y="706"/>
                  </a:lnTo>
                  <a:lnTo>
                    <a:pt x="123" y="706"/>
                  </a:lnTo>
                  <a:lnTo>
                    <a:pt x="123" y="706"/>
                  </a:lnTo>
                  <a:lnTo>
                    <a:pt x="123" y="706"/>
                  </a:lnTo>
                  <a:lnTo>
                    <a:pt x="123" y="706"/>
                  </a:lnTo>
                  <a:lnTo>
                    <a:pt x="123" y="708"/>
                  </a:lnTo>
                  <a:lnTo>
                    <a:pt x="123" y="708"/>
                  </a:lnTo>
                  <a:lnTo>
                    <a:pt x="125" y="708"/>
                  </a:lnTo>
                  <a:lnTo>
                    <a:pt x="125" y="706"/>
                  </a:lnTo>
                  <a:lnTo>
                    <a:pt x="125" y="706"/>
                  </a:lnTo>
                  <a:lnTo>
                    <a:pt x="127" y="706"/>
                  </a:lnTo>
                  <a:lnTo>
                    <a:pt x="127" y="706"/>
                  </a:lnTo>
                  <a:lnTo>
                    <a:pt x="127" y="706"/>
                  </a:lnTo>
                  <a:lnTo>
                    <a:pt x="127" y="706"/>
                  </a:lnTo>
                  <a:lnTo>
                    <a:pt x="127" y="706"/>
                  </a:lnTo>
                  <a:lnTo>
                    <a:pt x="127" y="708"/>
                  </a:lnTo>
                  <a:lnTo>
                    <a:pt x="125" y="708"/>
                  </a:lnTo>
                  <a:lnTo>
                    <a:pt x="125" y="708"/>
                  </a:lnTo>
                  <a:lnTo>
                    <a:pt x="125" y="708"/>
                  </a:lnTo>
                  <a:lnTo>
                    <a:pt x="125" y="708"/>
                  </a:lnTo>
                  <a:lnTo>
                    <a:pt x="127" y="710"/>
                  </a:lnTo>
                  <a:lnTo>
                    <a:pt x="127" y="710"/>
                  </a:lnTo>
                  <a:lnTo>
                    <a:pt x="127" y="713"/>
                  </a:lnTo>
                  <a:lnTo>
                    <a:pt x="127" y="713"/>
                  </a:lnTo>
                  <a:lnTo>
                    <a:pt x="127" y="713"/>
                  </a:lnTo>
                  <a:lnTo>
                    <a:pt x="127" y="713"/>
                  </a:lnTo>
                  <a:lnTo>
                    <a:pt x="127" y="713"/>
                  </a:lnTo>
                  <a:lnTo>
                    <a:pt x="130" y="713"/>
                  </a:lnTo>
                  <a:lnTo>
                    <a:pt x="130" y="713"/>
                  </a:lnTo>
                  <a:lnTo>
                    <a:pt x="130" y="715"/>
                  </a:lnTo>
                  <a:lnTo>
                    <a:pt x="130" y="715"/>
                  </a:lnTo>
                  <a:lnTo>
                    <a:pt x="130" y="717"/>
                  </a:lnTo>
                  <a:lnTo>
                    <a:pt x="132" y="717"/>
                  </a:lnTo>
                  <a:lnTo>
                    <a:pt x="132" y="717"/>
                  </a:lnTo>
                  <a:lnTo>
                    <a:pt x="132" y="717"/>
                  </a:lnTo>
                  <a:lnTo>
                    <a:pt x="132" y="720"/>
                  </a:lnTo>
                  <a:lnTo>
                    <a:pt x="132" y="720"/>
                  </a:lnTo>
                  <a:lnTo>
                    <a:pt x="132" y="720"/>
                  </a:lnTo>
                  <a:lnTo>
                    <a:pt x="132" y="720"/>
                  </a:lnTo>
                  <a:lnTo>
                    <a:pt x="132" y="720"/>
                  </a:lnTo>
                  <a:lnTo>
                    <a:pt x="134" y="720"/>
                  </a:lnTo>
                  <a:lnTo>
                    <a:pt x="134" y="717"/>
                  </a:lnTo>
                  <a:lnTo>
                    <a:pt x="134" y="717"/>
                  </a:lnTo>
                  <a:lnTo>
                    <a:pt x="134" y="717"/>
                  </a:lnTo>
                  <a:lnTo>
                    <a:pt x="134" y="717"/>
                  </a:lnTo>
                  <a:lnTo>
                    <a:pt x="134" y="717"/>
                  </a:lnTo>
                  <a:lnTo>
                    <a:pt x="134" y="717"/>
                  </a:lnTo>
                  <a:lnTo>
                    <a:pt x="137" y="715"/>
                  </a:lnTo>
                  <a:lnTo>
                    <a:pt x="137" y="715"/>
                  </a:lnTo>
                  <a:lnTo>
                    <a:pt x="139" y="715"/>
                  </a:lnTo>
                  <a:lnTo>
                    <a:pt x="142" y="717"/>
                  </a:lnTo>
                  <a:lnTo>
                    <a:pt x="142" y="717"/>
                  </a:lnTo>
                  <a:lnTo>
                    <a:pt x="144" y="720"/>
                  </a:lnTo>
                  <a:lnTo>
                    <a:pt x="144" y="722"/>
                  </a:lnTo>
                  <a:lnTo>
                    <a:pt x="146" y="722"/>
                  </a:lnTo>
                  <a:lnTo>
                    <a:pt x="149" y="722"/>
                  </a:lnTo>
                  <a:lnTo>
                    <a:pt x="149" y="722"/>
                  </a:lnTo>
                  <a:lnTo>
                    <a:pt x="151" y="722"/>
                  </a:lnTo>
                  <a:lnTo>
                    <a:pt x="151" y="722"/>
                  </a:lnTo>
                  <a:lnTo>
                    <a:pt x="153" y="725"/>
                  </a:lnTo>
                  <a:lnTo>
                    <a:pt x="156" y="727"/>
                  </a:lnTo>
                  <a:lnTo>
                    <a:pt x="156" y="729"/>
                  </a:lnTo>
                  <a:lnTo>
                    <a:pt x="158" y="729"/>
                  </a:lnTo>
                  <a:lnTo>
                    <a:pt x="158" y="732"/>
                  </a:lnTo>
                  <a:lnTo>
                    <a:pt x="158" y="734"/>
                  </a:lnTo>
                  <a:lnTo>
                    <a:pt x="158" y="734"/>
                  </a:lnTo>
                  <a:lnTo>
                    <a:pt x="156" y="732"/>
                  </a:lnTo>
                  <a:lnTo>
                    <a:pt x="156" y="732"/>
                  </a:lnTo>
                  <a:lnTo>
                    <a:pt x="156" y="729"/>
                  </a:lnTo>
                  <a:lnTo>
                    <a:pt x="153" y="732"/>
                  </a:lnTo>
                  <a:lnTo>
                    <a:pt x="151" y="734"/>
                  </a:lnTo>
                  <a:lnTo>
                    <a:pt x="151" y="734"/>
                  </a:lnTo>
                  <a:lnTo>
                    <a:pt x="151" y="734"/>
                  </a:lnTo>
                  <a:lnTo>
                    <a:pt x="149" y="736"/>
                  </a:lnTo>
                  <a:lnTo>
                    <a:pt x="146" y="734"/>
                  </a:lnTo>
                  <a:lnTo>
                    <a:pt x="144" y="739"/>
                  </a:lnTo>
                  <a:lnTo>
                    <a:pt x="144" y="741"/>
                  </a:lnTo>
                  <a:lnTo>
                    <a:pt x="144" y="751"/>
                  </a:lnTo>
                  <a:lnTo>
                    <a:pt x="144" y="753"/>
                  </a:lnTo>
                  <a:lnTo>
                    <a:pt x="142" y="760"/>
                  </a:lnTo>
                  <a:lnTo>
                    <a:pt x="142" y="762"/>
                  </a:lnTo>
                  <a:lnTo>
                    <a:pt x="142" y="770"/>
                  </a:lnTo>
                  <a:lnTo>
                    <a:pt x="142" y="774"/>
                  </a:lnTo>
                  <a:lnTo>
                    <a:pt x="142" y="777"/>
                  </a:lnTo>
                  <a:lnTo>
                    <a:pt x="142" y="781"/>
                  </a:lnTo>
                  <a:lnTo>
                    <a:pt x="142" y="784"/>
                  </a:lnTo>
                  <a:lnTo>
                    <a:pt x="142" y="786"/>
                  </a:lnTo>
                  <a:lnTo>
                    <a:pt x="139" y="788"/>
                  </a:lnTo>
                  <a:lnTo>
                    <a:pt x="139" y="791"/>
                  </a:lnTo>
                  <a:lnTo>
                    <a:pt x="142" y="791"/>
                  </a:lnTo>
                  <a:lnTo>
                    <a:pt x="142" y="793"/>
                  </a:lnTo>
                  <a:lnTo>
                    <a:pt x="144" y="791"/>
                  </a:lnTo>
                  <a:lnTo>
                    <a:pt x="146" y="791"/>
                  </a:lnTo>
                  <a:lnTo>
                    <a:pt x="146" y="791"/>
                  </a:lnTo>
                  <a:lnTo>
                    <a:pt x="146" y="793"/>
                  </a:lnTo>
                  <a:lnTo>
                    <a:pt x="149" y="793"/>
                  </a:lnTo>
                  <a:lnTo>
                    <a:pt x="149" y="793"/>
                  </a:lnTo>
                  <a:lnTo>
                    <a:pt x="146" y="793"/>
                  </a:lnTo>
                  <a:lnTo>
                    <a:pt x="146" y="793"/>
                  </a:lnTo>
                  <a:lnTo>
                    <a:pt x="146" y="793"/>
                  </a:lnTo>
                  <a:lnTo>
                    <a:pt x="144" y="793"/>
                  </a:lnTo>
                  <a:lnTo>
                    <a:pt x="144" y="793"/>
                  </a:lnTo>
                  <a:lnTo>
                    <a:pt x="144" y="796"/>
                  </a:lnTo>
                  <a:lnTo>
                    <a:pt x="144" y="796"/>
                  </a:lnTo>
                  <a:lnTo>
                    <a:pt x="144" y="796"/>
                  </a:lnTo>
                  <a:lnTo>
                    <a:pt x="146" y="796"/>
                  </a:lnTo>
                  <a:lnTo>
                    <a:pt x="149" y="796"/>
                  </a:lnTo>
                  <a:lnTo>
                    <a:pt x="149" y="796"/>
                  </a:lnTo>
                  <a:lnTo>
                    <a:pt x="149" y="796"/>
                  </a:lnTo>
                  <a:lnTo>
                    <a:pt x="149" y="796"/>
                  </a:lnTo>
                  <a:lnTo>
                    <a:pt x="149" y="796"/>
                  </a:lnTo>
                  <a:lnTo>
                    <a:pt x="146" y="796"/>
                  </a:lnTo>
                  <a:lnTo>
                    <a:pt x="144" y="796"/>
                  </a:lnTo>
                  <a:lnTo>
                    <a:pt x="144" y="796"/>
                  </a:lnTo>
                  <a:lnTo>
                    <a:pt x="142" y="796"/>
                  </a:lnTo>
                  <a:lnTo>
                    <a:pt x="142" y="796"/>
                  </a:lnTo>
                  <a:lnTo>
                    <a:pt x="144" y="798"/>
                  </a:lnTo>
                  <a:lnTo>
                    <a:pt x="144" y="798"/>
                  </a:lnTo>
                  <a:lnTo>
                    <a:pt x="144" y="798"/>
                  </a:lnTo>
                  <a:lnTo>
                    <a:pt x="142" y="798"/>
                  </a:lnTo>
                  <a:lnTo>
                    <a:pt x="142" y="798"/>
                  </a:lnTo>
                  <a:lnTo>
                    <a:pt x="142" y="798"/>
                  </a:lnTo>
                  <a:lnTo>
                    <a:pt x="139" y="800"/>
                  </a:lnTo>
                  <a:lnTo>
                    <a:pt x="137" y="800"/>
                  </a:lnTo>
                  <a:lnTo>
                    <a:pt x="137" y="800"/>
                  </a:lnTo>
                  <a:lnTo>
                    <a:pt x="137" y="800"/>
                  </a:lnTo>
                  <a:lnTo>
                    <a:pt x="137" y="800"/>
                  </a:lnTo>
                  <a:lnTo>
                    <a:pt x="137" y="800"/>
                  </a:lnTo>
                  <a:lnTo>
                    <a:pt x="139" y="803"/>
                  </a:lnTo>
                  <a:lnTo>
                    <a:pt x="142" y="803"/>
                  </a:lnTo>
                  <a:lnTo>
                    <a:pt x="142" y="803"/>
                  </a:lnTo>
                  <a:lnTo>
                    <a:pt x="142" y="803"/>
                  </a:lnTo>
                  <a:lnTo>
                    <a:pt x="144" y="803"/>
                  </a:lnTo>
                  <a:lnTo>
                    <a:pt x="144" y="803"/>
                  </a:lnTo>
                  <a:lnTo>
                    <a:pt x="153" y="800"/>
                  </a:lnTo>
                  <a:lnTo>
                    <a:pt x="156" y="800"/>
                  </a:lnTo>
                  <a:lnTo>
                    <a:pt x="158" y="798"/>
                  </a:lnTo>
                  <a:lnTo>
                    <a:pt x="160" y="796"/>
                  </a:lnTo>
                  <a:lnTo>
                    <a:pt x="160" y="793"/>
                  </a:lnTo>
                  <a:lnTo>
                    <a:pt x="163" y="793"/>
                  </a:lnTo>
                  <a:lnTo>
                    <a:pt x="165" y="793"/>
                  </a:lnTo>
                  <a:lnTo>
                    <a:pt x="168" y="791"/>
                  </a:lnTo>
                  <a:lnTo>
                    <a:pt x="168" y="791"/>
                  </a:lnTo>
                  <a:lnTo>
                    <a:pt x="170" y="788"/>
                  </a:lnTo>
                  <a:lnTo>
                    <a:pt x="172" y="781"/>
                  </a:lnTo>
                  <a:lnTo>
                    <a:pt x="172" y="781"/>
                  </a:lnTo>
                  <a:lnTo>
                    <a:pt x="172" y="781"/>
                  </a:lnTo>
                  <a:lnTo>
                    <a:pt x="172" y="779"/>
                  </a:lnTo>
                  <a:lnTo>
                    <a:pt x="172" y="779"/>
                  </a:lnTo>
                  <a:lnTo>
                    <a:pt x="175" y="779"/>
                  </a:lnTo>
                  <a:lnTo>
                    <a:pt x="175" y="779"/>
                  </a:lnTo>
                  <a:lnTo>
                    <a:pt x="175" y="779"/>
                  </a:lnTo>
                  <a:lnTo>
                    <a:pt x="175" y="779"/>
                  </a:lnTo>
                  <a:lnTo>
                    <a:pt x="177" y="777"/>
                  </a:lnTo>
                  <a:lnTo>
                    <a:pt x="179" y="774"/>
                  </a:lnTo>
                  <a:lnTo>
                    <a:pt x="179" y="774"/>
                  </a:lnTo>
                  <a:lnTo>
                    <a:pt x="191" y="770"/>
                  </a:lnTo>
                  <a:lnTo>
                    <a:pt x="196" y="767"/>
                  </a:lnTo>
                  <a:lnTo>
                    <a:pt x="205" y="762"/>
                  </a:lnTo>
                  <a:lnTo>
                    <a:pt x="213" y="762"/>
                  </a:lnTo>
                  <a:lnTo>
                    <a:pt x="213" y="760"/>
                  </a:lnTo>
                  <a:lnTo>
                    <a:pt x="215" y="760"/>
                  </a:lnTo>
                  <a:lnTo>
                    <a:pt x="215" y="760"/>
                  </a:lnTo>
                  <a:lnTo>
                    <a:pt x="215" y="760"/>
                  </a:lnTo>
                  <a:lnTo>
                    <a:pt x="213" y="758"/>
                  </a:lnTo>
                  <a:lnTo>
                    <a:pt x="213" y="758"/>
                  </a:lnTo>
                  <a:lnTo>
                    <a:pt x="213" y="758"/>
                  </a:lnTo>
                  <a:lnTo>
                    <a:pt x="215" y="755"/>
                  </a:lnTo>
                  <a:lnTo>
                    <a:pt x="215" y="755"/>
                  </a:lnTo>
                  <a:lnTo>
                    <a:pt x="215" y="753"/>
                  </a:lnTo>
                  <a:lnTo>
                    <a:pt x="215" y="753"/>
                  </a:lnTo>
                  <a:lnTo>
                    <a:pt x="215" y="751"/>
                  </a:lnTo>
                  <a:lnTo>
                    <a:pt x="208" y="744"/>
                  </a:lnTo>
                  <a:lnTo>
                    <a:pt x="208" y="744"/>
                  </a:lnTo>
                  <a:lnTo>
                    <a:pt x="208" y="741"/>
                  </a:lnTo>
                  <a:lnTo>
                    <a:pt x="208" y="741"/>
                  </a:lnTo>
                  <a:lnTo>
                    <a:pt x="198" y="732"/>
                  </a:lnTo>
                  <a:lnTo>
                    <a:pt x="196" y="729"/>
                  </a:lnTo>
                  <a:lnTo>
                    <a:pt x="194" y="727"/>
                  </a:lnTo>
                  <a:lnTo>
                    <a:pt x="196" y="727"/>
                  </a:lnTo>
                  <a:lnTo>
                    <a:pt x="196" y="729"/>
                  </a:lnTo>
                  <a:lnTo>
                    <a:pt x="198" y="729"/>
                  </a:lnTo>
                  <a:lnTo>
                    <a:pt x="201" y="729"/>
                  </a:lnTo>
                  <a:lnTo>
                    <a:pt x="203" y="732"/>
                  </a:lnTo>
                  <a:lnTo>
                    <a:pt x="208" y="739"/>
                  </a:lnTo>
                  <a:lnTo>
                    <a:pt x="217" y="746"/>
                  </a:lnTo>
                  <a:lnTo>
                    <a:pt x="222" y="748"/>
                  </a:lnTo>
                  <a:lnTo>
                    <a:pt x="224" y="751"/>
                  </a:lnTo>
                  <a:lnTo>
                    <a:pt x="224" y="751"/>
                  </a:lnTo>
                  <a:lnTo>
                    <a:pt x="227" y="751"/>
                  </a:lnTo>
                  <a:lnTo>
                    <a:pt x="227" y="751"/>
                  </a:lnTo>
                  <a:lnTo>
                    <a:pt x="229" y="751"/>
                  </a:lnTo>
                  <a:lnTo>
                    <a:pt x="229" y="751"/>
                  </a:lnTo>
                  <a:lnTo>
                    <a:pt x="229" y="751"/>
                  </a:lnTo>
                  <a:lnTo>
                    <a:pt x="229" y="751"/>
                  </a:lnTo>
                  <a:lnTo>
                    <a:pt x="231" y="751"/>
                  </a:lnTo>
                  <a:lnTo>
                    <a:pt x="231" y="748"/>
                  </a:lnTo>
                  <a:lnTo>
                    <a:pt x="234" y="748"/>
                  </a:lnTo>
                  <a:lnTo>
                    <a:pt x="234" y="746"/>
                  </a:lnTo>
                  <a:lnTo>
                    <a:pt x="234" y="744"/>
                  </a:lnTo>
                  <a:lnTo>
                    <a:pt x="234" y="741"/>
                  </a:lnTo>
                  <a:lnTo>
                    <a:pt x="234" y="741"/>
                  </a:lnTo>
                  <a:lnTo>
                    <a:pt x="234" y="741"/>
                  </a:lnTo>
                  <a:lnTo>
                    <a:pt x="231" y="741"/>
                  </a:lnTo>
                  <a:lnTo>
                    <a:pt x="231" y="739"/>
                  </a:lnTo>
                  <a:lnTo>
                    <a:pt x="231" y="739"/>
                  </a:lnTo>
                  <a:lnTo>
                    <a:pt x="229" y="736"/>
                  </a:lnTo>
                  <a:lnTo>
                    <a:pt x="229" y="734"/>
                  </a:lnTo>
                  <a:lnTo>
                    <a:pt x="224" y="732"/>
                  </a:lnTo>
                  <a:lnTo>
                    <a:pt x="224" y="729"/>
                  </a:lnTo>
                  <a:lnTo>
                    <a:pt x="222" y="729"/>
                  </a:lnTo>
                  <a:lnTo>
                    <a:pt x="220" y="727"/>
                  </a:lnTo>
                  <a:lnTo>
                    <a:pt x="220" y="727"/>
                  </a:lnTo>
                  <a:lnTo>
                    <a:pt x="220" y="725"/>
                  </a:lnTo>
                  <a:lnTo>
                    <a:pt x="220" y="725"/>
                  </a:lnTo>
                  <a:lnTo>
                    <a:pt x="220" y="725"/>
                  </a:lnTo>
                  <a:lnTo>
                    <a:pt x="217" y="722"/>
                  </a:lnTo>
                  <a:lnTo>
                    <a:pt x="215" y="722"/>
                  </a:lnTo>
                  <a:lnTo>
                    <a:pt x="215" y="720"/>
                  </a:lnTo>
                  <a:lnTo>
                    <a:pt x="213" y="720"/>
                  </a:lnTo>
                  <a:lnTo>
                    <a:pt x="213" y="720"/>
                  </a:lnTo>
                  <a:lnTo>
                    <a:pt x="213" y="717"/>
                  </a:lnTo>
                  <a:lnTo>
                    <a:pt x="213" y="717"/>
                  </a:lnTo>
                  <a:lnTo>
                    <a:pt x="210" y="715"/>
                  </a:lnTo>
                  <a:lnTo>
                    <a:pt x="210" y="715"/>
                  </a:lnTo>
                  <a:lnTo>
                    <a:pt x="210" y="715"/>
                  </a:lnTo>
                  <a:lnTo>
                    <a:pt x="210" y="715"/>
                  </a:lnTo>
                  <a:lnTo>
                    <a:pt x="210" y="715"/>
                  </a:lnTo>
                  <a:lnTo>
                    <a:pt x="210" y="715"/>
                  </a:lnTo>
                  <a:lnTo>
                    <a:pt x="210" y="715"/>
                  </a:lnTo>
                  <a:lnTo>
                    <a:pt x="210" y="715"/>
                  </a:lnTo>
                  <a:lnTo>
                    <a:pt x="213" y="715"/>
                  </a:lnTo>
                  <a:lnTo>
                    <a:pt x="224" y="729"/>
                  </a:lnTo>
                  <a:lnTo>
                    <a:pt x="229" y="732"/>
                  </a:lnTo>
                  <a:lnTo>
                    <a:pt x="229" y="732"/>
                  </a:lnTo>
                  <a:lnTo>
                    <a:pt x="234" y="736"/>
                  </a:lnTo>
                  <a:lnTo>
                    <a:pt x="234" y="736"/>
                  </a:lnTo>
                  <a:lnTo>
                    <a:pt x="236" y="736"/>
                  </a:lnTo>
                  <a:lnTo>
                    <a:pt x="236" y="736"/>
                  </a:lnTo>
                  <a:lnTo>
                    <a:pt x="239" y="736"/>
                  </a:lnTo>
                  <a:lnTo>
                    <a:pt x="239" y="734"/>
                  </a:lnTo>
                  <a:lnTo>
                    <a:pt x="239" y="734"/>
                  </a:lnTo>
                  <a:lnTo>
                    <a:pt x="239" y="734"/>
                  </a:lnTo>
                  <a:lnTo>
                    <a:pt x="239" y="734"/>
                  </a:lnTo>
                  <a:lnTo>
                    <a:pt x="239" y="734"/>
                  </a:lnTo>
                  <a:lnTo>
                    <a:pt x="239" y="736"/>
                  </a:lnTo>
                  <a:lnTo>
                    <a:pt x="239" y="736"/>
                  </a:lnTo>
                  <a:lnTo>
                    <a:pt x="239" y="734"/>
                  </a:lnTo>
                  <a:lnTo>
                    <a:pt x="241" y="734"/>
                  </a:lnTo>
                  <a:lnTo>
                    <a:pt x="241" y="732"/>
                  </a:lnTo>
                  <a:lnTo>
                    <a:pt x="241" y="732"/>
                  </a:lnTo>
                  <a:lnTo>
                    <a:pt x="239" y="732"/>
                  </a:lnTo>
                  <a:lnTo>
                    <a:pt x="236" y="732"/>
                  </a:lnTo>
                  <a:lnTo>
                    <a:pt x="234" y="729"/>
                  </a:lnTo>
                  <a:lnTo>
                    <a:pt x="229" y="727"/>
                  </a:lnTo>
                  <a:lnTo>
                    <a:pt x="229" y="725"/>
                  </a:lnTo>
                  <a:lnTo>
                    <a:pt x="222" y="720"/>
                  </a:lnTo>
                  <a:lnTo>
                    <a:pt x="222" y="717"/>
                  </a:lnTo>
                  <a:lnTo>
                    <a:pt x="222" y="715"/>
                  </a:lnTo>
                  <a:lnTo>
                    <a:pt x="222" y="715"/>
                  </a:lnTo>
                  <a:lnTo>
                    <a:pt x="220" y="715"/>
                  </a:lnTo>
                  <a:lnTo>
                    <a:pt x="220" y="715"/>
                  </a:lnTo>
                  <a:lnTo>
                    <a:pt x="220" y="713"/>
                  </a:lnTo>
                  <a:lnTo>
                    <a:pt x="220" y="713"/>
                  </a:lnTo>
                  <a:lnTo>
                    <a:pt x="222" y="715"/>
                  </a:lnTo>
                  <a:lnTo>
                    <a:pt x="222" y="715"/>
                  </a:lnTo>
                  <a:lnTo>
                    <a:pt x="227" y="722"/>
                  </a:lnTo>
                  <a:lnTo>
                    <a:pt x="229" y="725"/>
                  </a:lnTo>
                  <a:lnTo>
                    <a:pt x="229" y="725"/>
                  </a:lnTo>
                  <a:lnTo>
                    <a:pt x="231" y="727"/>
                  </a:lnTo>
                  <a:lnTo>
                    <a:pt x="234" y="727"/>
                  </a:lnTo>
                  <a:lnTo>
                    <a:pt x="234" y="727"/>
                  </a:lnTo>
                  <a:lnTo>
                    <a:pt x="234" y="729"/>
                  </a:lnTo>
                  <a:lnTo>
                    <a:pt x="236" y="729"/>
                  </a:lnTo>
                  <a:lnTo>
                    <a:pt x="239" y="729"/>
                  </a:lnTo>
                  <a:lnTo>
                    <a:pt x="239" y="729"/>
                  </a:lnTo>
                  <a:lnTo>
                    <a:pt x="239" y="729"/>
                  </a:lnTo>
                  <a:lnTo>
                    <a:pt x="239" y="729"/>
                  </a:lnTo>
                  <a:lnTo>
                    <a:pt x="239" y="727"/>
                  </a:lnTo>
                  <a:lnTo>
                    <a:pt x="239" y="727"/>
                  </a:lnTo>
                  <a:lnTo>
                    <a:pt x="239" y="727"/>
                  </a:lnTo>
                  <a:lnTo>
                    <a:pt x="239" y="727"/>
                  </a:lnTo>
                  <a:lnTo>
                    <a:pt x="239" y="727"/>
                  </a:lnTo>
                  <a:lnTo>
                    <a:pt x="239" y="727"/>
                  </a:lnTo>
                  <a:lnTo>
                    <a:pt x="239" y="727"/>
                  </a:lnTo>
                  <a:lnTo>
                    <a:pt x="239" y="725"/>
                  </a:lnTo>
                  <a:lnTo>
                    <a:pt x="239" y="725"/>
                  </a:lnTo>
                  <a:lnTo>
                    <a:pt x="239" y="725"/>
                  </a:lnTo>
                  <a:lnTo>
                    <a:pt x="241" y="725"/>
                  </a:lnTo>
                  <a:lnTo>
                    <a:pt x="241" y="725"/>
                  </a:lnTo>
                  <a:lnTo>
                    <a:pt x="241" y="722"/>
                  </a:lnTo>
                  <a:lnTo>
                    <a:pt x="241" y="722"/>
                  </a:lnTo>
                  <a:lnTo>
                    <a:pt x="241" y="722"/>
                  </a:lnTo>
                  <a:lnTo>
                    <a:pt x="241" y="725"/>
                  </a:lnTo>
                  <a:lnTo>
                    <a:pt x="241" y="725"/>
                  </a:lnTo>
                  <a:lnTo>
                    <a:pt x="241" y="725"/>
                  </a:lnTo>
                  <a:lnTo>
                    <a:pt x="241" y="725"/>
                  </a:lnTo>
                  <a:lnTo>
                    <a:pt x="243" y="725"/>
                  </a:lnTo>
                  <a:lnTo>
                    <a:pt x="246" y="722"/>
                  </a:lnTo>
                  <a:lnTo>
                    <a:pt x="246" y="720"/>
                  </a:lnTo>
                  <a:lnTo>
                    <a:pt x="246" y="720"/>
                  </a:lnTo>
                  <a:lnTo>
                    <a:pt x="246" y="720"/>
                  </a:lnTo>
                  <a:lnTo>
                    <a:pt x="246" y="720"/>
                  </a:lnTo>
                  <a:lnTo>
                    <a:pt x="246" y="717"/>
                  </a:lnTo>
                  <a:lnTo>
                    <a:pt x="243" y="717"/>
                  </a:lnTo>
                  <a:lnTo>
                    <a:pt x="243" y="717"/>
                  </a:lnTo>
                  <a:lnTo>
                    <a:pt x="243" y="717"/>
                  </a:lnTo>
                  <a:lnTo>
                    <a:pt x="243" y="717"/>
                  </a:lnTo>
                  <a:lnTo>
                    <a:pt x="243" y="717"/>
                  </a:lnTo>
                  <a:lnTo>
                    <a:pt x="243" y="717"/>
                  </a:lnTo>
                  <a:lnTo>
                    <a:pt x="241" y="717"/>
                  </a:lnTo>
                  <a:lnTo>
                    <a:pt x="241" y="717"/>
                  </a:lnTo>
                  <a:lnTo>
                    <a:pt x="229" y="713"/>
                  </a:lnTo>
                  <a:lnTo>
                    <a:pt x="227" y="710"/>
                  </a:lnTo>
                  <a:lnTo>
                    <a:pt x="227" y="710"/>
                  </a:lnTo>
                  <a:lnTo>
                    <a:pt x="227" y="710"/>
                  </a:lnTo>
                  <a:lnTo>
                    <a:pt x="229" y="710"/>
                  </a:lnTo>
                  <a:lnTo>
                    <a:pt x="229" y="710"/>
                  </a:lnTo>
                  <a:lnTo>
                    <a:pt x="231" y="710"/>
                  </a:lnTo>
                  <a:lnTo>
                    <a:pt x="236" y="713"/>
                  </a:lnTo>
                  <a:lnTo>
                    <a:pt x="241" y="713"/>
                  </a:lnTo>
                  <a:lnTo>
                    <a:pt x="243" y="713"/>
                  </a:lnTo>
                  <a:lnTo>
                    <a:pt x="243" y="713"/>
                  </a:lnTo>
                  <a:lnTo>
                    <a:pt x="246" y="713"/>
                  </a:lnTo>
                  <a:lnTo>
                    <a:pt x="246" y="710"/>
                  </a:lnTo>
                  <a:lnTo>
                    <a:pt x="246" y="706"/>
                  </a:lnTo>
                  <a:lnTo>
                    <a:pt x="246" y="706"/>
                  </a:lnTo>
                  <a:lnTo>
                    <a:pt x="243" y="706"/>
                  </a:lnTo>
                  <a:lnTo>
                    <a:pt x="243" y="703"/>
                  </a:lnTo>
                  <a:lnTo>
                    <a:pt x="243" y="703"/>
                  </a:lnTo>
                  <a:lnTo>
                    <a:pt x="243" y="703"/>
                  </a:lnTo>
                  <a:lnTo>
                    <a:pt x="241" y="703"/>
                  </a:lnTo>
                  <a:lnTo>
                    <a:pt x="241" y="703"/>
                  </a:lnTo>
                  <a:lnTo>
                    <a:pt x="241" y="703"/>
                  </a:lnTo>
                  <a:lnTo>
                    <a:pt x="241" y="706"/>
                  </a:lnTo>
                  <a:lnTo>
                    <a:pt x="239" y="706"/>
                  </a:lnTo>
                  <a:lnTo>
                    <a:pt x="239" y="703"/>
                  </a:lnTo>
                  <a:lnTo>
                    <a:pt x="239" y="703"/>
                  </a:lnTo>
                  <a:lnTo>
                    <a:pt x="239" y="703"/>
                  </a:lnTo>
                  <a:lnTo>
                    <a:pt x="239" y="703"/>
                  </a:lnTo>
                  <a:lnTo>
                    <a:pt x="239" y="703"/>
                  </a:lnTo>
                  <a:lnTo>
                    <a:pt x="236" y="703"/>
                  </a:lnTo>
                  <a:lnTo>
                    <a:pt x="236" y="703"/>
                  </a:lnTo>
                  <a:lnTo>
                    <a:pt x="236" y="706"/>
                  </a:lnTo>
                  <a:lnTo>
                    <a:pt x="234" y="703"/>
                  </a:lnTo>
                  <a:lnTo>
                    <a:pt x="234" y="703"/>
                  </a:lnTo>
                  <a:lnTo>
                    <a:pt x="234" y="701"/>
                  </a:lnTo>
                  <a:lnTo>
                    <a:pt x="234" y="701"/>
                  </a:lnTo>
                  <a:lnTo>
                    <a:pt x="234" y="703"/>
                  </a:lnTo>
                  <a:lnTo>
                    <a:pt x="236" y="703"/>
                  </a:lnTo>
                  <a:lnTo>
                    <a:pt x="234" y="703"/>
                  </a:lnTo>
                  <a:lnTo>
                    <a:pt x="236" y="703"/>
                  </a:lnTo>
                  <a:lnTo>
                    <a:pt x="236" y="703"/>
                  </a:lnTo>
                  <a:lnTo>
                    <a:pt x="236" y="703"/>
                  </a:lnTo>
                  <a:lnTo>
                    <a:pt x="236" y="701"/>
                  </a:lnTo>
                  <a:lnTo>
                    <a:pt x="239" y="701"/>
                  </a:lnTo>
                  <a:lnTo>
                    <a:pt x="239" y="701"/>
                  </a:lnTo>
                  <a:lnTo>
                    <a:pt x="239" y="701"/>
                  </a:lnTo>
                  <a:lnTo>
                    <a:pt x="239" y="701"/>
                  </a:lnTo>
                  <a:lnTo>
                    <a:pt x="239" y="701"/>
                  </a:lnTo>
                  <a:lnTo>
                    <a:pt x="239" y="701"/>
                  </a:lnTo>
                  <a:lnTo>
                    <a:pt x="239" y="701"/>
                  </a:lnTo>
                  <a:lnTo>
                    <a:pt x="239" y="701"/>
                  </a:lnTo>
                  <a:lnTo>
                    <a:pt x="241" y="701"/>
                  </a:lnTo>
                  <a:lnTo>
                    <a:pt x="241" y="701"/>
                  </a:lnTo>
                  <a:lnTo>
                    <a:pt x="243" y="701"/>
                  </a:lnTo>
                  <a:lnTo>
                    <a:pt x="243" y="699"/>
                  </a:lnTo>
                  <a:lnTo>
                    <a:pt x="243" y="699"/>
                  </a:lnTo>
                  <a:lnTo>
                    <a:pt x="243" y="699"/>
                  </a:lnTo>
                  <a:lnTo>
                    <a:pt x="243" y="696"/>
                  </a:lnTo>
                  <a:lnTo>
                    <a:pt x="243" y="696"/>
                  </a:lnTo>
                  <a:lnTo>
                    <a:pt x="243" y="696"/>
                  </a:lnTo>
                  <a:lnTo>
                    <a:pt x="243" y="696"/>
                  </a:lnTo>
                  <a:lnTo>
                    <a:pt x="243" y="696"/>
                  </a:lnTo>
                  <a:lnTo>
                    <a:pt x="243" y="694"/>
                  </a:lnTo>
                  <a:lnTo>
                    <a:pt x="243" y="694"/>
                  </a:lnTo>
                  <a:lnTo>
                    <a:pt x="243" y="694"/>
                  </a:lnTo>
                  <a:lnTo>
                    <a:pt x="243" y="694"/>
                  </a:lnTo>
                  <a:lnTo>
                    <a:pt x="243" y="691"/>
                  </a:lnTo>
                  <a:lnTo>
                    <a:pt x="243" y="691"/>
                  </a:lnTo>
                  <a:lnTo>
                    <a:pt x="243" y="691"/>
                  </a:lnTo>
                  <a:lnTo>
                    <a:pt x="243" y="691"/>
                  </a:lnTo>
                  <a:lnTo>
                    <a:pt x="243" y="691"/>
                  </a:lnTo>
                  <a:lnTo>
                    <a:pt x="243" y="691"/>
                  </a:lnTo>
                  <a:lnTo>
                    <a:pt x="246" y="691"/>
                  </a:lnTo>
                  <a:lnTo>
                    <a:pt x="246" y="691"/>
                  </a:lnTo>
                  <a:lnTo>
                    <a:pt x="246" y="691"/>
                  </a:lnTo>
                  <a:lnTo>
                    <a:pt x="246" y="694"/>
                  </a:lnTo>
                  <a:lnTo>
                    <a:pt x="246" y="694"/>
                  </a:lnTo>
                  <a:lnTo>
                    <a:pt x="248" y="694"/>
                  </a:lnTo>
                  <a:lnTo>
                    <a:pt x="248" y="694"/>
                  </a:lnTo>
                  <a:lnTo>
                    <a:pt x="250" y="694"/>
                  </a:lnTo>
                  <a:lnTo>
                    <a:pt x="250" y="694"/>
                  </a:lnTo>
                  <a:lnTo>
                    <a:pt x="250" y="694"/>
                  </a:lnTo>
                  <a:lnTo>
                    <a:pt x="253" y="696"/>
                  </a:lnTo>
                  <a:lnTo>
                    <a:pt x="253" y="699"/>
                  </a:lnTo>
                  <a:lnTo>
                    <a:pt x="253" y="699"/>
                  </a:lnTo>
                  <a:lnTo>
                    <a:pt x="253" y="699"/>
                  </a:lnTo>
                  <a:lnTo>
                    <a:pt x="253" y="701"/>
                  </a:lnTo>
                  <a:lnTo>
                    <a:pt x="253" y="701"/>
                  </a:lnTo>
                  <a:lnTo>
                    <a:pt x="255" y="701"/>
                  </a:lnTo>
                  <a:lnTo>
                    <a:pt x="255" y="701"/>
                  </a:lnTo>
                  <a:lnTo>
                    <a:pt x="255" y="701"/>
                  </a:lnTo>
                  <a:lnTo>
                    <a:pt x="255" y="701"/>
                  </a:lnTo>
                  <a:lnTo>
                    <a:pt x="255" y="703"/>
                  </a:lnTo>
                  <a:lnTo>
                    <a:pt x="255" y="703"/>
                  </a:lnTo>
                  <a:lnTo>
                    <a:pt x="255" y="703"/>
                  </a:lnTo>
                  <a:lnTo>
                    <a:pt x="255" y="701"/>
                  </a:lnTo>
                  <a:lnTo>
                    <a:pt x="257" y="701"/>
                  </a:lnTo>
                  <a:lnTo>
                    <a:pt x="257" y="701"/>
                  </a:lnTo>
                  <a:lnTo>
                    <a:pt x="255" y="699"/>
                  </a:lnTo>
                  <a:lnTo>
                    <a:pt x="255" y="699"/>
                  </a:lnTo>
                  <a:lnTo>
                    <a:pt x="255" y="696"/>
                  </a:lnTo>
                  <a:lnTo>
                    <a:pt x="255" y="694"/>
                  </a:lnTo>
                  <a:lnTo>
                    <a:pt x="255" y="694"/>
                  </a:lnTo>
                  <a:lnTo>
                    <a:pt x="255" y="696"/>
                  </a:lnTo>
                  <a:lnTo>
                    <a:pt x="255" y="696"/>
                  </a:lnTo>
                  <a:lnTo>
                    <a:pt x="255" y="696"/>
                  </a:lnTo>
                  <a:lnTo>
                    <a:pt x="255" y="696"/>
                  </a:lnTo>
                  <a:lnTo>
                    <a:pt x="257" y="699"/>
                  </a:lnTo>
                  <a:lnTo>
                    <a:pt x="255" y="699"/>
                  </a:lnTo>
                  <a:lnTo>
                    <a:pt x="257" y="699"/>
                  </a:lnTo>
                  <a:lnTo>
                    <a:pt x="257" y="699"/>
                  </a:lnTo>
                  <a:lnTo>
                    <a:pt x="257" y="699"/>
                  </a:lnTo>
                  <a:lnTo>
                    <a:pt x="257" y="699"/>
                  </a:lnTo>
                  <a:lnTo>
                    <a:pt x="257" y="699"/>
                  </a:lnTo>
                  <a:lnTo>
                    <a:pt x="257" y="699"/>
                  </a:lnTo>
                  <a:lnTo>
                    <a:pt x="257" y="699"/>
                  </a:lnTo>
                  <a:lnTo>
                    <a:pt x="257" y="696"/>
                  </a:lnTo>
                  <a:lnTo>
                    <a:pt x="257" y="696"/>
                  </a:lnTo>
                  <a:lnTo>
                    <a:pt x="257" y="696"/>
                  </a:lnTo>
                  <a:lnTo>
                    <a:pt x="257" y="694"/>
                  </a:lnTo>
                  <a:lnTo>
                    <a:pt x="257" y="694"/>
                  </a:lnTo>
                  <a:lnTo>
                    <a:pt x="257" y="694"/>
                  </a:lnTo>
                  <a:lnTo>
                    <a:pt x="257" y="691"/>
                  </a:lnTo>
                  <a:lnTo>
                    <a:pt x="255" y="691"/>
                  </a:lnTo>
                  <a:lnTo>
                    <a:pt x="255" y="691"/>
                  </a:lnTo>
                  <a:lnTo>
                    <a:pt x="255" y="691"/>
                  </a:lnTo>
                  <a:lnTo>
                    <a:pt x="257" y="691"/>
                  </a:lnTo>
                  <a:lnTo>
                    <a:pt x="257" y="694"/>
                  </a:lnTo>
                  <a:lnTo>
                    <a:pt x="257" y="694"/>
                  </a:lnTo>
                  <a:lnTo>
                    <a:pt x="257" y="694"/>
                  </a:lnTo>
                  <a:lnTo>
                    <a:pt x="257" y="694"/>
                  </a:lnTo>
                  <a:lnTo>
                    <a:pt x="257" y="694"/>
                  </a:lnTo>
                  <a:lnTo>
                    <a:pt x="257" y="694"/>
                  </a:lnTo>
                  <a:lnTo>
                    <a:pt x="257" y="694"/>
                  </a:lnTo>
                  <a:lnTo>
                    <a:pt x="257" y="696"/>
                  </a:lnTo>
                  <a:lnTo>
                    <a:pt x="257" y="699"/>
                  </a:lnTo>
                  <a:lnTo>
                    <a:pt x="257" y="699"/>
                  </a:lnTo>
                  <a:lnTo>
                    <a:pt x="257" y="701"/>
                  </a:lnTo>
                  <a:lnTo>
                    <a:pt x="257" y="701"/>
                  </a:lnTo>
                  <a:lnTo>
                    <a:pt x="257" y="701"/>
                  </a:lnTo>
                  <a:lnTo>
                    <a:pt x="257" y="701"/>
                  </a:lnTo>
                  <a:lnTo>
                    <a:pt x="255" y="701"/>
                  </a:lnTo>
                  <a:lnTo>
                    <a:pt x="255" y="701"/>
                  </a:lnTo>
                  <a:lnTo>
                    <a:pt x="255" y="701"/>
                  </a:lnTo>
                  <a:lnTo>
                    <a:pt x="257" y="701"/>
                  </a:lnTo>
                  <a:lnTo>
                    <a:pt x="257" y="701"/>
                  </a:lnTo>
                  <a:lnTo>
                    <a:pt x="257" y="701"/>
                  </a:lnTo>
                  <a:lnTo>
                    <a:pt x="257" y="701"/>
                  </a:lnTo>
                  <a:lnTo>
                    <a:pt x="257" y="703"/>
                  </a:lnTo>
                  <a:lnTo>
                    <a:pt x="257" y="701"/>
                  </a:lnTo>
                  <a:lnTo>
                    <a:pt x="260" y="701"/>
                  </a:lnTo>
                  <a:lnTo>
                    <a:pt x="260" y="701"/>
                  </a:lnTo>
                  <a:lnTo>
                    <a:pt x="260" y="701"/>
                  </a:lnTo>
                  <a:lnTo>
                    <a:pt x="260" y="701"/>
                  </a:lnTo>
                  <a:lnTo>
                    <a:pt x="260" y="701"/>
                  </a:lnTo>
                  <a:lnTo>
                    <a:pt x="260" y="701"/>
                  </a:lnTo>
                  <a:lnTo>
                    <a:pt x="260" y="701"/>
                  </a:lnTo>
                  <a:lnTo>
                    <a:pt x="262" y="701"/>
                  </a:lnTo>
                  <a:lnTo>
                    <a:pt x="262" y="701"/>
                  </a:lnTo>
                  <a:lnTo>
                    <a:pt x="262" y="703"/>
                  </a:lnTo>
                  <a:lnTo>
                    <a:pt x="265" y="703"/>
                  </a:lnTo>
                  <a:lnTo>
                    <a:pt x="265" y="701"/>
                  </a:lnTo>
                  <a:lnTo>
                    <a:pt x="265" y="701"/>
                  </a:lnTo>
                  <a:lnTo>
                    <a:pt x="265" y="703"/>
                  </a:lnTo>
                  <a:lnTo>
                    <a:pt x="265" y="703"/>
                  </a:lnTo>
                  <a:lnTo>
                    <a:pt x="265" y="703"/>
                  </a:lnTo>
                  <a:lnTo>
                    <a:pt x="267" y="703"/>
                  </a:lnTo>
                  <a:lnTo>
                    <a:pt x="267" y="703"/>
                  </a:lnTo>
                  <a:lnTo>
                    <a:pt x="267" y="703"/>
                  </a:lnTo>
                  <a:lnTo>
                    <a:pt x="267" y="703"/>
                  </a:lnTo>
                  <a:lnTo>
                    <a:pt x="267" y="703"/>
                  </a:lnTo>
                  <a:lnTo>
                    <a:pt x="267" y="706"/>
                  </a:lnTo>
                  <a:lnTo>
                    <a:pt x="267" y="706"/>
                  </a:lnTo>
                  <a:lnTo>
                    <a:pt x="267" y="706"/>
                  </a:lnTo>
                  <a:lnTo>
                    <a:pt x="267" y="706"/>
                  </a:lnTo>
                  <a:lnTo>
                    <a:pt x="267" y="706"/>
                  </a:lnTo>
                  <a:lnTo>
                    <a:pt x="267" y="706"/>
                  </a:lnTo>
                  <a:lnTo>
                    <a:pt x="269" y="708"/>
                  </a:lnTo>
                  <a:lnTo>
                    <a:pt x="269" y="708"/>
                  </a:lnTo>
                  <a:lnTo>
                    <a:pt x="272" y="706"/>
                  </a:lnTo>
                  <a:lnTo>
                    <a:pt x="274" y="703"/>
                  </a:lnTo>
                  <a:lnTo>
                    <a:pt x="274" y="703"/>
                  </a:lnTo>
                  <a:lnTo>
                    <a:pt x="274" y="703"/>
                  </a:lnTo>
                  <a:lnTo>
                    <a:pt x="276" y="703"/>
                  </a:lnTo>
                  <a:lnTo>
                    <a:pt x="279" y="703"/>
                  </a:lnTo>
                  <a:lnTo>
                    <a:pt x="279" y="703"/>
                  </a:lnTo>
                  <a:lnTo>
                    <a:pt x="283" y="701"/>
                  </a:lnTo>
                  <a:lnTo>
                    <a:pt x="283" y="701"/>
                  </a:lnTo>
                  <a:lnTo>
                    <a:pt x="283" y="699"/>
                  </a:lnTo>
                  <a:lnTo>
                    <a:pt x="286" y="699"/>
                  </a:lnTo>
                  <a:lnTo>
                    <a:pt x="286" y="699"/>
                  </a:lnTo>
                  <a:lnTo>
                    <a:pt x="286" y="696"/>
                  </a:lnTo>
                  <a:lnTo>
                    <a:pt x="286" y="696"/>
                  </a:lnTo>
                  <a:lnTo>
                    <a:pt x="288" y="696"/>
                  </a:lnTo>
                  <a:lnTo>
                    <a:pt x="291" y="696"/>
                  </a:lnTo>
                  <a:lnTo>
                    <a:pt x="291" y="696"/>
                  </a:lnTo>
                  <a:lnTo>
                    <a:pt x="295" y="694"/>
                  </a:lnTo>
                  <a:lnTo>
                    <a:pt x="295" y="694"/>
                  </a:lnTo>
                  <a:lnTo>
                    <a:pt x="298" y="691"/>
                  </a:lnTo>
                  <a:lnTo>
                    <a:pt x="300" y="691"/>
                  </a:lnTo>
                  <a:lnTo>
                    <a:pt x="302" y="689"/>
                  </a:lnTo>
                  <a:lnTo>
                    <a:pt x="302" y="689"/>
                  </a:lnTo>
                  <a:lnTo>
                    <a:pt x="305" y="689"/>
                  </a:lnTo>
                  <a:lnTo>
                    <a:pt x="305" y="689"/>
                  </a:lnTo>
                  <a:lnTo>
                    <a:pt x="307" y="689"/>
                  </a:lnTo>
                  <a:lnTo>
                    <a:pt x="307" y="691"/>
                  </a:lnTo>
                  <a:lnTo>
                    <a:pt x="310" y="691"/>
                  </a:lnTo>
                  <a:lnTo>
                    <a:pt x="310" y="687"/>
                  </a:lnTo>
                  <a:lnTo>
                    <a:pt x="312" y="684"/>
                  </a:lnTo>
                  <a:lnTo>
                    <a:pt x="312" y="682"/>
                  </a:lnTo>
                  <a:lnTo>
                    <a:pt x="312" y="682"/>
                  </a:lnTo>
                  <a:lnTo>
                    <a:pt x="312" y="682"/>
                  </a:lnTo>
                  <a:lnTo>
                    <a:pt x="314" y="680"/>
                  </a:lnTo>
                  <a:lnTo>
                    <a:pt x="314" y="680"/>
                  </a:lnTo>
                  <a:lnTo>
                    <a:pt x="314" y="680"/>
                  </a:lnTo>
                  <a:lnTo>
                    <a:pt x="317" y="677"/>
                  </a:lnTo>
                  <a:lnTo>
                    <a:pt x="321" y="677"/>
                  </a:lnTo>
                  <a:lnTo>
                    <a:pt x="324" y="677"/>
                  </a:lnTo>
                  <a:lnTo>
                    <a:pt x="324" y="680"/>
                  </a:lnTo>
                  <a:lnTo>
                    <a:pt x="324" y="680"/>
                  </a:lnTo>
                  <a:lnTo>
                    <a:pt x="326" y="677"/>
                  </a:lnTo>
                  <a:lnTo>
                    <a:pt x="326" y="677"/>
                  </a:lnTo>
                  <a:lnTo>
                    <a:pt x="326" y="677"/>
                  </a:lnTo>
                  <a:lnTo>
                    <a:pt x="326" y="677"/>
                  </a:lnTo>
                  <a:lnTo>
                    <a:pt x="328" y="675"/>
                  </a:lnTo>
                  <a:lnTo>
                    <a:pt x="328" y="673"/>
                  </a:lnTo>
                  <a:lnTo>
                    <a:pt x="328" y="673"/>
                  </a:lnTo>
                  <a:lnTo>
                    <a:pt x="328" y="673"/>
                  </a:lnTo>
                  <a:lnTo>
                    <a:pt x="331" y="673"/>
                  </a:lnTo>
                  <a:lnTo>
                    <a:pt x="331" y="673"/>
                  </a:lnTo>
                  <a:lnTo>
                    <a:pt x="331" y="673"/>
                  </a:lnTo>
                  <a:lnTo>
                    <a:pt x="333" y="673"/>
                  </a:lnTo>
                  <a:lnTo>
                    <a:pt x="333" y="670"/>
                  </a:lnTo>
                  <a:lnTo>
                    <a:pt x="333" y="668"/>
                  </a:lnTo>
                  <a:lnTo>
                    <a:pt x="336" y="668"/>
                  </a:lnTo>
                  <a:lnTo>
                    <a:pt x="336" y="668"/>
                  </a:lnTo>
                  <a:lnTo>
                    <a:pt x="336" y="665"/>
                  </a:lnTo>
                  <a:lnTo>
                    <a:pt x="338" y="665"/>
                  </a:lnTo>
                  <a:lnTo>
                    <a:pt x="338" y="665"/>
                  </a:lnTo>
                  <a:lnTo>
                    <a:pt x="338" y="665"/>
                  </a:lnTo>
                  <a:lnTo>
                    <a:pt x="340" y="665"/>
                  </a:lnTo>
                  <a:lnTo>
                    <a:pt x="340" y="665"/>
                  </a:lnTo>
                  <a:lnTo>
                    <a:pt x="343" y="665"/>
                  </a:lnTo>
                  <a:lnTo>
                    <a:pt x="343" y="663"/>
                  </a:lnTo>
                  <a:lnTo>
                    <a:pt x="343" y="665"/>
                  </a:lnTo>
                  <a:lnTo>
                    <a:pt x="345" y="665"/>
                  </a:lnTo>
                  <a:lnTo>
                    <a:pt x="345" y="665"/>
                  </a:lnTo>
                  <a:lnTo>
                    <a:pt x="345" y="665"/>
                  </a:lnTo>
                  <a:lnTo>
                    <a:pt x="347" y="665"/>
                  </a:lnTo>
                  <a:lnTo>
                    <a:pt x="347" y="665"/>
                  </a:lnTo>
                  <a:lnTo>
                    <a:pt x="347" y="663"/>
                  </a:lnTo>
                  <a:lnTo>
                    <a:pt x="347" y="661"/>
                  </a:lnTo>
                  <a:lnTo>
                    <a:pt x="350" y="661"/>
                  </a:lnTo>
                  <a:lnTo>
                    <a:pt x="350" y="658"/>
                  </a:lnTo>
                  <a:lnTo>
                    <a:pt x="350" y="658"/>
                  </a:lnTo>
                  <a:lnTo>
                    <a:pt x="352" y="658"/>
                  </a:lnTo>
                  <a:lnTo>
                    <a:pt x="352" y="656"/>
                  </a:lnTo>
                  <a:lnTo>
                    <a:pt x="354" y="656"/>
                  </a:lnTo>
                  <a:lnTo>
                    <a:pt x="354" y="656"/>
                  </a:lnTo>
                  <a:lnTo>
                    <a:pt x="354" y="656"/>
                  </a:lnTo>
                  <a:lnTo>
                    <a:pt x="357" y="658"/>
                  </a:lnTo>
                  <a:lnTo>
                    <a:pt x="359" y="658"/>
                  </a:lnTo>
                  <a:lnTo>
                    <a:pt x="359" y="658"/>
                  </a:lnTo>
                  <a:lnTo>
                    <a:pt x="359" y="658"/>
                  </a:lnTo>
                  <a:lnTo>
                    <a:pt x="362" y="656"/>
                  </a:lnTo>
                  <a:lnTo>
                    <a:pt x="362" y="656"/>
                  </a:lnTo>
                  <a:lnTo>
                    <a:pt x="362" y="656"/>
                  </a:lnTo>
                  <a:lnTo>
                    <a:pt x="362" y="654"/>
                  </a:lnTo>
                  <a:lnTo>
                    <a:pt x="362" y="649"/>
                  </a:lnTo>
                  <a:lnTo>
                    <a:pt x="362" y="647"/>
                  </a:lnTo>
                  <a:lnTo>
                    <a:pt x="362" y="647"/>
                  </a:lnTo>
                  <a:lnTo>
                    <a:pt x="362" y="647"/>
                  </a:lnTo>
                  <a:lnTo>
                    <a:pt x="364" y="647"/>
                  </a:lnTo>
                  <a:lnTo>
                    <a:pt x="362" y="644"/>
                  </a:lnTo>
                  <a:lnTo>
                    <a:pt x="362" y="644"/>
                  </a:lnTo>
                  <a:lnTo>
                    <a:pt x="364" y="644"/>
                  </a:lnTo>
                  <a:lnTo>
                    <a:pt x="364" y="642"/>
                  </a:lnTo>
                  <a:lnTo>
                    <a:pt x="362" y="642"/>
                  </a:lnTo>
                  <a:lnTo>
                    <a:pt x="362" y="642"/>
                  </a:lnTo>
                  <a:lnTo>
                    <a:pt x="362" y="642"/>
                  </a:lnTo>
                  <a:lnTo>
                    <a:pt x="364" y="642"/>
                  </a:lnTo>
                  <a:lnTo>
                    <a:pt x="364" y="642"/>
                  </a:lnTo>
                  <a:lnTo>
                    <a:pt x="364" y="642"/>
                  </a:lnTo>
                  <a:lnTo>
                    <a:pt x="364" y="644"/>
                  </a:lnTo>
                  <a:lnTo>
                    <a:pt x="366" y="644"/>
                  </a:lnTo>
                  <a:lnTo>
                    <a:pt x="366" y="644"/>
                  </a:lnTo>
                  <a:lnTo>
                    <a:pt x="366" y="644"/>
                  </a:lnTo>
                  <a:lnTo>
                    <a:pt x="369" y="644"/>
                  </a:lnTo>
                  <a:lnTo>
                    <a:pt x="369" y="644"/>
                  </a:lnTo>
                  <a:lnTo>
                    <a:pt x="369" y="644"/>
                  </a:lnTo>
                  <a:lnTo>
                    <a:pt x="369" y="642"/>
                  </a:lnTo>
                  <a:lnTo>
                    <a:pt x="369" y="642"/>
                  </a:lnTo>
                  <a:lnTo>
                    <a:pt x="369" y="642"/>
                  </a:lnTo>
                  <a:lnTo>
                    <a:pt x="371" y="642"/>
                  </a:lnTo>
                  <a:lnTo>
                    <a:pt x="371" y="642"/>
                  </a:lnTo>
                  <a:lnTo>
                    <a:pt x="371" y="639"/>
                  </a:lnTo>
                  <a:lnTo>
                    <a:pt x="371" y="639"/>
                  </a:lnTo>
                  <a:lnTo>
                    <a:pt x="371" y="639"/>
                  </a:lnTo>
                  <a:lnTo>
                    <a:pt x="371" y="637"/>
                  </a:lnTo>
                  <a:lnTo>
                    <a:pt x="373" y="637"/>
                  </a:lnTo>
                  <a:lnTo>
                    <a:pt x="373" y="637"/>
                  </a:lnTo>
                  <a:lnTo>
                    <a:pt x="373" y="637"/>
                  </a:lnTo>
                  <a:lnTo>
                    <a:pt x="373" y="635"/>
                  </a:lnTo>
                  <a:lnTo>
                    <a:pt x="371" y="632"/>
                  </a:lnTo>
                  <a:lnTo>
                    <a:pt x="371" y="632"/>
                  </a:lnTo>
                  <a:lnTo>
                    <a:pt x="371" y="632"/>
                  </a:lnTo>
                  <a:lnTo>
                    <a:pt x="371" y="630"/>
                  </a:lnTo>
                  <a:lnTo>
                    <a:pt x="371" y="630"/>
                  </a:lnTo>
                  <a:lnTo>
                    <a:pt x="371" y="630"/>
                  </a:lnTo>
                  <a:lnTo>
                    <a:pt x="371" y="628"/>
                  </a:lnTo>
                  <a:lnTo>
                    <a:pt x="371" y="628"/>
                  </a:lnTo>
                  <a:lnTo>
                    <a:pt x="371" y="630"/>
                  </a:lnTo>
                  <a:lnTo>
                    <a:pt x="369" y="630"/>
                  </a:lnTo>
                  <a:lnTo>
                    <a:pt x="369" y="630"/>
                  </a:lnTo>
                  <a:lnTo>
                    <a:pt x="369" y="630"/>
                  </a:lnTo>
                  <a:lnTo>
                    <a:pt x="366" y="628"/>
                  </a:lnTo>
                  <a:lnTo>
                    <a:pt x="369" y="628"/>
                  </a:lnTo>
                  <a:lnTo>
                    <a:pt x="369" y="628"/>
                  </a:lnTo>
                  <a:lnTo>
                    <a:pt x="371" y="625"/>
                  </a:lnTo>
                  <a:lnTo>
                    <a:pt x="371" y="625"/>
                  </a:lnTo>
                  <a:lnTo>
                    <a:pt x="371" y="623"/>
                  </a:lnTo>
                  <a:lnTo>
                    <a:pt x="371" y="620"/>
                  </a:lnTo>
                  <a:lnTo>
                    <a:pt x="371" y="620"/>
                  </a:lnTo>
                  <a:lnTo>
                    <a:pt x="371" y="618"/>
                  </a:lnTo>
                  <a:lnTo>
                    <a:pt x="371" y="618"/>
                  </a:lnTo>
                  <a:lnTo>
                    <a:pt x="371" y="618"/>
                  </a:lnTo>
                  <a:lnTo>
                    <a:pt x="371" y="616"/>
                  </a:lnTo>
                  <a:lnTo>
                    <a:pt x="371" y="616"/>
                  </a:lnTo>
                  <a:lnTo>
                    <a:pt x="369" y="616"/>
                  </a:lnTo>
                  <a:lnTo>
                    <a:pt x="371" y="613"/>
                  </a:lnTo>
                  <a:lnTo>
                    <a:pt x="371" y="616"/>
                  </a:lnTo>
                  <a:lnTo>
                    <a:pt x="371" y="618"/>
                  </a:lnTo>
                  <a:lnTo>
                    <a:pt x="373" y="620"/>
                  </a:lnTo>
                  <a:lnTo>
                    <a:pt x="371" y="620"/>
                  </a:lnTo>
                  <a:lnTo>
                    <a:pt x="373" y="623"/>
                  </a:lnTo>
                  <a:lnTo>
                    <a:pt x="373" y="625"/>
                  </a:lnTo>
                  <a:lnTo>
                    <a:pt x="373" y="628"/>
                  </a:lnTo>
                  <a:lnTo>
                    <a:pt x="373" y="628"/>
                  </a:lnTo>
                  <a:lnTo>
                    <a:pt x="373" y="628"/>
                  </a:lnTo>
                  <a:lnTo>
                    <a:pt x="373" y="628"/>
                  </a:lnTo>
                  <a:lnTo>
                    <a:pt x="373" y="628"/>
                  </a:lnTo>
                  <a:lnTo>
                    <a:pt x="373" y="628"/>
                  </a:lnTo>
                  <a:lnTo>
                    <a:pt x="376" y="628"/>
                  </a:lnTo>
                  <a:lnTo>
                    <a:pt x="376" y="628"/>
                  </a:lnTo>
                  <a:lnTo>
                    <a:pt x="376" y="628"/>
                  </a:lnTo>
                  <a:lnTo>
                    <a:pt x="376" y="628"/>
                  </a:lnTo>
                  <a:lnTo>
                    <a:pt x="376" y="628"/>
                  </a:lnTo>
                  <a:lnTo>
                    <a:pt x="376" y="625"/>
                  </a:lnTo>
                  <a:lnTo>
                    <a:pt x="376" y="625"/>
                  </a:lnTo>
                  <a:lnTo>
                    <a:pt x="376" y="625"/>
                  </a:lnTo>
                  <a:lnTo>
                    <a:pt x="376" y="625"/>
                  </a:lnTo>
                  <a:lnTo>
                    <a:pt x="376" y="623"/>
                  </a:lnTo>
                  <a:lnTo>
                    <a:pt x="376" y="623"/>
                  </a:lnTo>
                  <a:lnTo>
                    <a:pt x="373" y="623"/>
                  </a:lnTo>
                  <a:lnTo>
                    <a:pt x="373" y="620"/>
                  </a:lnTo>
                  <a:lnTo>
                    <a:pt x="373" y="618"/>
                  </a:lnTo>
                  <a:lnTo>
                    <a:pt x="371" y="618"/>
                  </a:lnTo>
                  <a:lnTo>
                    <a:pt x="371" y="616"/>
                  </a:lnTo>
                  <a:lnTo>
                    <a:pt x="371" y="616"/>
                  </a:lnTo>
                  <a:lnTo>
                    <a:pt x="373" y="613"/>
                  </a:lnTo>
                  <a:lnTo>
                    <a:pt x="373" y="613"/>
                  </a:lnTo>
                  <a:lnTo>
                    <a:pt x="373" y="613"/>
                  </a:lnTo>
                  <a:lnTo>
                    <a:pt x="371" y="613"/>
                  </a:lnTo>
                  <a:lnTo>
                    <a:pt x="371" y="613"/>
                  </a:lnTo>
                  <a:lnTo>
                    <a:pt x="371" y="613"/>
                  </a:lnTo>
                  <a:lnTo>
                    <a:pt x="371" y="611"/>
                  </a:lnTo>
                  <a:lnTo>
                    <a:pt x="371" y="611"/>
                  </a:lnTo>
                  <a:lnTo>
                    <a:pt x="371" y="611"/>
                  </a:lnTo>
                  <a:lnTo>
                    <a:pt x="371" y="611"/>
                  </a:lnTo>
                  <a:lnTo>
                    <a:pt x="371" y="611"/>
                  </a:lnTo>
                  <a:lnTo>
                    <a:pt x="371" y="611"/>
                  </a:lnTo>
                  <a:lnTo>
                    <a:pt x="371" y="611"/>
                  </a:lnTo>
                  <a:lnTo>
                    <a:pt x="371" y="611"/>
                  </a:lnTo>
                  <a:lnTo>
                    <a:pt x="373" y="611"/>
                  </a:lnTo>
                  <a:lnTo>
                    <a:pt x="373" y="611"/>
                  </a:lnTo>
                  <a:lnTo>
                    <a:pt x="371" y="609"/>
                  </a:lnTo>
                  <a:lnTo>
                    <a:pt x="371" y="609"/>
                  </a:lnTo>
                  <a:lnTo>
                    <a:pt x="371" y="609"/>
                  </a:lnTo>
                  <a:lnTo>
                    <a:pt x="371" y="609"/>
                  </a:lnTo>
                  <a:lnTo>
                    <a:pt x="371" y="606"/>
                  </a:lnTo>
                  <a:lnTo>
                    <a:pt x="371" y="606"/>
                  </a:lnTo>
                  <a:lnTo>
                    <a:pt x="371" y="606"/>
                  </a:lnTo>
                  <a:lnTo>
                    <a:pt x="371" y="606"/>
                  </a:lnTo>
                  <a:lnTo>
                    <a:pt x="371" y="606"/>
                  </a:lnTo>
                  <a:lnTo>
                    <a:pt x="373" y="606"/>
                  </a:lnTo>
                  <a:lnTo>
                    <a:pt x="373" y="606"/>
                  </a:lnTo>
                  <a:lnTo>
                    <a:pt x="373" y="606"/>
                  </a:lnTo>
                  <a:lnTo>
                    <a:pt x="373" y="606"/>
                  </a:lnTo>
                  <a:lnTo>
                    <a:pt x="373" y="606"/>
                  </a:lnTo>
                  <a:lnTo>
                    <a:pt x="373" y="604"/>
                  </a:lnTo>
                  <a:lnTo>
                    <a:pt x="373" y="604"/>
                  </a:lnTo>
                  <a:lnTo>
                    <a:pt x="371" y="604"/>
                  </a:lnTo>
                  <a:lnTo>
                    <a:pt x="371" y="604"/>
                  </a:lnTo>
                  <a:lnTo>
                    <a:pt x="371" y="602"/>
                  </a:lnTo>
                  <a:lnTo>
                    <a:pt x="371" y="602"/>
                  </a:lnTo>
                  <a:lnTo>
                    <a:pt x="371" y="599"/>
                  </a:lnTo>
                  <a:lnTo>
                    <a:pt x="371" y="599"/>
                  </a:lnTo>
                  <a:lnTo>
                    <a:pt x="369" y="599"/>
                  </a:lnTo>
                  <a:lnTo>
                    <a:pt x="369" y="599"/>
                  </a:lnTo>
                  <a:lnTo>
                    <a:pt x="369" y="597"/>
                  </a:lnTo>
                  <a:lnTo>
                    <a:pt x="369" y="597"/>
                  </a:lnTo>
                  <a:lnTo>
                    <a:pt x="369" y="599"/>
                  </a:lnTo>
                  <a:lnTo>
                    <a:pt x="369" y="599"/>
                  </a:lnTo>
                  <a:lnTo>
                    <a:pt x="369" y="599"/>
                  </a:lnTo>
                  <a:lnTo>
                    <a:pt x="369" y="597"/>
                  </a:lnTo>
                  <a:lnTo>
                    <a:pt x="369" y="597"/>
                  </a:lnTo>
                  <a:lnTo>
                    <a:pt x="371" y="597"/>
                  </a:lnTo>
                  <a:lnTo>
                    <a:pt x="371" y="597"/>
                  </a:lnTo>
                  <a:lnTo>
                    <a:pt x="373" y="602"/>
                  </a:lnTo>
                  <a:lnTo>
                    <a:pt x="376" y="602"/>
                  </a:lnTo>
                  <a:lnTo>
                    <a:pt x="376" y="602"/>
                  </a:lnTo>
                  <a:lnTo>
                    <a:pt x="376" y="602"/>
                  </a:lnTo>
                  <a:lnTo>
                    <a:pt x="378" y="602"/>
                  </a:lnTo>
                  <a:lnTo>
                    <a:pt x="378" y="602"/>
                  </a:lnTo>
                  <a:lnTo>
                    <a:pt x="378" y="602"/>
                  </a:lnTo>
                  <a:lnTo>
                    <a:pt x="378" y="602"/>
                  </a:lnTo>
                  <a:lnTo>
                    <a:pt x="378" y="602"/>
                  </a:lnTo>
                  <a:lnTo>
                    <a:pt x="378" y="602"/>
                  </a:lnTo>
                  <a:lnTo>
                    <a:pt x="378" y="599"/>
                  </a:lnTo>
                  <a:lnTo>
                    <a:pt x="378" y="599"/>
                  </a:lnTo>
                  <a:lnTo>
                    <a:pt x="378" y="599"/>
                  </a:lnTo>
                  <a:lnTo>
                    <a:pt x="376" y="599"/>
                  </a:lnTo>
                  <a:lnTo>
                    <a:pt x="376" y="599"/>
                  </a:lnTo>
                  <a:lnTo>
                    <a:pt x="376" y="599"/>
                  </a:lnTo>
                  <a:lnTo>
                    <a:pt x="376" y="597"/>
                  </a:lnTo>
                  <a:lnTo>
                    <a:pt x="376" y="597"/>
                  </a:lnTo>
                  <a:lnTo>
                    <a:pt x="376" y="597"/>
                  </a:lnTo>
                  <a:lnTo>
                    <a:pt x="373" y="594"/>
                  </a:lnTo>
                  <a:lnTo>
                    <a:pt x="373" y="594"/>
                  </a:lnTo>
                  <a:lnTo>
                    <a:pt x="373" y="592"/>
                  </a:lnTo>
                  <a:lnTo>
                    <a:pt x="373" y="592"/>
                  </a:lnTo>
                  <a:lnTo>
                    <a:pt x="373" y="592"/>
                  </a:lnTo>
                  <a:lnTo>
                    <a:pt x="373" y="590"/>
                  </a:lnTo>
                  <a:lnTo>
                    <a:pt x="373" y="590"/>
                  </a:lnTo>
                  <a:lnTo>
                    <a:pt x="373" y="590"/>
                  </a:lnTo>
                  <a:lnTo>
                    <a:pt x="373" y="590"/>
                  </a:lnTo>
                  <a:lnTo>
                    <a:pt x="373" y="590"/>
                  </a:lnTo>
                  <a:lnTo>
                    <a:pt x="373" y="590"/>
                  </a:lnTo>
                  <a:lnTo>
                    <a:pt x="373" y="592"/>
                  </a:lnTo>
                  <a:lnTo>
                    <a:pt x="373" y="592"/>
                  </a:lnTo>
                  <a:lnTo>
                    <a:pt x="373" y="592"/>
                  </a:lnTo>
                  <a:lnTo>
                    <a:pt x="371" y="592"/>
                  </a:lnTo>
                  <a:lnTo>
                    <a:pt x="371" y="592"/>
                  </a:lnTo>
                  <a:lnTo>
                    <a:pt x="371" y="592"/>
                  </a:lnTo>
                  <a:lnTo>
                    <a:pt x="371" y="592"/>
                  </a:lnTo>
                  <a:lnTo>
                    <a:pt x="371" y="592"/>
                  </a:lnTo>
                  <a:lnTo>
                    <a:pt x="371" y="592"/>
                  </a:lnTo>
                  <a:lnTo>
                    <a:pt x="371" y="590"/>
                  </a:lnTo>
                  <a:lnTo>
                    <a:pt x="371" y="590"/>
                  </a:lnTo>
                  <a:lnTo>
                    <a:pt x="371" y="590"/>
                  </a:lnTo>
                  <a:lnTo>
                    <a:pt x="371" y="587"/>
                  </a:lnTo>
                  <a:lnTo>
                    <a:pt x="371" y="587"/>
                  </a:lnTo>
                  <a:lnTo>
                    <a:pt x="373" y="585"/>
                  </a:lnTo>
                  <a:lnTo>
                    <a:pt x="373" y="585"/>
                  </a:lnTo>
                  <a:lnTo>
                    <a:pt x="373" y="585"/>
                  </a:lnTo>
                  <a:lnTo>
                    <a:pt x="376" y="583"/>
                  </a:lnTo>
                  <a:lnTo>
                    <a:pt x="376" y="583"/>
                  </a:lnTo>
                  <a:lnTo>
                    <a:pt x="376" y="580"/>
                  </a:lnTo>
                  <a:lnTo>
                    <a:pt x="378" y="580"/>
                  </a:lnTo>
                  <a:lnTo>
                    <a:pt x="378" y="580"/>
                  </a:lnTo>
                  <a:lnTo>
                    <a:pt x="378" y="580"/>
                  </a:lnTo>
                  <a:lnTo>
                    <a:pt x="378" y="578"/>
                  </a:lnTo>
                  <a:lnTo>
                    <a:pt x="380" y="578"/>
                  </a:lnTo>
                  <a:lnTo>
                    <a:pt x="380" y="580"/>
                  </a:lnTo>
                  <a:lnTo>
                    <a:pt x="380" y="580"/>
                  </a:lnTo>
                  <a:lnTo>
                    <a:pt x="380" y="580"/>
                  </a:lnTo>
                  <a:lnTo>
                    <a:pt x="380" y="583"/>
                  </a:lnTo>
                  <a:lnTo>
                    <a:pt x="380" y="583"/>
                  </a:lnTo>
                  <a:lnTo>
                    <a:pt x="380" y="585"/>
                  </a:lnTo>
                  <a:lnTo>
                    <a:pt x="380" y="585"/>
                  </a:lnTo>
                  <a:lnTo>
                    <a:pt x="380" y="585"/>
                  </a:lnTo>
                  <a:lnTo>
                    <a:pt x="380" y="585"/>
                  </a:lnTo>
                  <a:lnTo>
                    <a:pt x="380" y="585"/>
                  </a:lnTo>
                  <a:lnTo>
                    <a:pt x="378" y="587"/>
                  </a:lnTo>
                  <a:lnTo>
                    <a:pt x="380" y="587"/>
                  </a:lnTo>
                  <a:lnTo>
                    <a:pt x="380" y="587"/>
                  </a:lnTo>
                  <a:lnTo>
                    <a:pt x="380" y="587"/>
                  </a:lnTo>
                  <a:lnTo>
                    <a:pt x="380" y="587"/>
                  </a:lnTo>
                  <a:lnTo>
                    <a:pt x="380" y="587"/>
                  </a:lnTo>
                  <a:lnTo>
                    <a:pt x="380" y="587"/>
                  </a:lnTo>
                  <a:lnTo>
                    <a:pt x="380" y="585"/>
                  </a:lnTo>
                  <a:lnTo>
                    <a:pt x="380" y="585"/>
                  </a:lnTo>
                  <a:lnTo>
                    <a:pt x="380" y="585"/>
                  </a:lnTo>
                  <a:lnTo>
                    <a:pt x="380" y="585"/>
                  </a:lnTo>
                  <a:lnTo>
                    <a:pt x="383" y="585"/>
                  </a:lnTo>
                  <a:lnTo>
                    <a:pt x="383" y="585"/>
                  </a:lnTo>
                  <a:lnTo>
                    <a:pt x="383" y="587"/>
                  </a:lnTo>
                  <a:lnTo>
                    <a:pt x="383" y="587"/>
                  </a:lnTo>
                  <a:lnTo>
                    <a:pt x="383" y="587"/>
                  </a:lnTo>
                  <a:lnTo>
                    <a:pt x="383" y="587"/>
                  </a:lnTo>
                  <a:lnTo>
                    <a:pt x="383" y="587"/>
                  </a:lnTo>
                  <a:lnTo>
                    <a:pt x="383" y="590"/>
                  </a:lnTo>
                  <a:lnTo>
                    <a:pt x="383" y="590"/>
                  </a:lnTo>
                  <a:lnTo>
                    <a:pt x="383" y="590"/>
                  </a:lnTo>
                  <a:lnTo>
                    <a:pt x="383" y="590"/>
                  </a:lnTo>
                  <a:lnTo>
                    <a:pt x="383" y="592"/>
                  </a:lnTo>
                  <a:lnTo>
                    <a:pt x="385" y="592"/>
                  </a:lnTo>
                  <a:lnTo>
                    <a:pt x="385" y="590"/>
                  </a:lnTo>
                  <a:lnTo>
                    <a:pt x="385" y="587"/>
                  </a:lnTo>
                  <a:lnTo>
                    <a:pt x="385" y="587"/>
                  </a:lnTo>
                  <a:lnTo>
                    <a:pt x="385" y="587"/>
                  </a:lnTo>
                  <a:lnTo>
                    <a:pt x="385" y="587"/>
                  </a:lnTo>
                  <a:lnTo>
                    <a:pt x="385" y="587"/>
                  </a:lnTo>
                  <a:lnTo>
                    <a:pt x="385" y="587"/>
                  </a:lnTo>
                  <a:lnTo>
                    <a:pt x="385" y="587"/>
                  </a:lnTo>
                  <a:close/>
                  <a:moveTo>
                    <a:pt x="243" y="713"/>
                  </a:moveTo>
                  <a:lnTo>
                    <a:pt x="241" y="713"/>
                  </a:lnTo>
                  <a:lnTo>
                    <a:pt x="241" y="713"/>
                  </a:lnTo>
                  <a:lnTo>
                    <a:pt x="234" y="713"/>
                  </a:lnTo>
                  <a:lnTo>
                    <a:pt x="234" y="713"/>
                  </a:lnTo>
                  <a:lnTo>
                    <a:pt x="231" y="713"/>
                  </a:lnTo>
                  <a:lnTo>
                    <a:pt x="231" y="713"/>
                  </a:lnTo>
                  <a:lnTo>
                    <a:pt x="234" y="713"/>
                  </a:lnTo>
                  <a:lnTo>
                    <a:pt x="241" y="715"/>
                  </a:lnTo>
                  <a:lnTo>
                    <a:pt x="241" y="715"/>
                  </a:lnTo>
                  <a:lnTo>
                    <a:pt x="241" y="715"/>
                  </a:lnTo>
                  <a:lnTo>
                    <a:pt x="241" y="715"/>
                  </a:lnTo>
                  <a:lnTo>
                    <a:pt x="243" y="715"/>
                  </a:lnTo>
                  <a:lnTo>
                    <a:pt x="243" y="715"/>
                  </a:lnTo>
                  <a:lnTo>
                    <a:pt x="243" y="715"/>
                  </a:lnTo>
                  <a:lnTo>
                    <a:pt x="243" y="713"/>
                  </a:lnTo>
                  <a:lnTo>
                    <a:pt x="243" y="713"/>
                  </a:lnTo>
                  <a:close/>
                  <a:moveTo>
                    <a:pt x="274" y="142"/>
                  </a:moveTo>
                  <a:lnTo>
                    <a:pt x="274" y="140"/>
                  </a:lnTo>
                  <a:lnTo>
                    <a:pt x="274" y="140"/>
                  </a:lnTo>
                  <a:lnTo>
                    <a:pt x="274" y="142"/>
                  </a:lnTo>
                  <a:lnTo>
                    <a:pt x="274" y="142"/>
                  </a:lnTo>
                  <a:lnTo>
                    <a:pt x="274" y="142"/>
                  </a:lnTo>
                  <a:lnTo>
                    <a:pt x="276" y="142"/>
                  </a:lnTo>
                  <a:lnTo>
                    <a:pt x="276" y="142"/>
                  </a:lnTo>
                  <a:lnTo>
                    <a:pt x="276" y="142"/>
                  </a:lnTo>
                  <a:lnTo>
                    <a:pt x="276" y="142"/>
                  </a:lnTo>
                  <a:lnTo>
                    <a:pt x="276" y="142"/>
                  </a:lnTo>
                  <a:lnTo>
                    <a:pt x="276" y="142"/>
                  </a:lnTo>
                  <a:lnTo>
                    <a:pt x="276" y="142"/>
                  </a:lnTo>
                  <a:lnTo>
                    <a:pt x="274" y="142"/>
                  </a:lnTo>
                  <a:close/>
                  <a:moveTo>
                    <a:pt x="229" y="732"/>
                  </a:moveTo>
                  <a:lnTo>
                    <a:pt x="227" y="732"/>
                  </a:lnTo>
                  <a:lnTo>
                    <a:pt x="227" y="732"/>
                  </a:lnTo>
                  <a:lnTo>
                    <a:pt x="227" y="732"/>
                  </a:lnTo>
                  <a:lnTo>
                    <a:pt x="227" y="732"/>
                  </a:lnTo>
                  <a:lnTo>
                    <a:pt x="229" y="734"/>
                  </a:lnTo>
                  <a:lnTo>
                    <a:pt x="229" y="734"/>
                  </a:lnTo>
                  <a:lnTo>
                    <a:pt x="231" y="736"/>
                  </a:lnTo>
                  <a:lnTo>
                    <a:pt x="231" y="736"/>
                  </a:lnTo>
                  <a:lnTo>
                    <a:pt x="231" y="736"/>
                  </a:lnTo>
                  <a:lnTo>
                    <a:pt x="231" y="734"/>
                  </a:lnTo>
                  <a:lnTo>
                    <a:pt x="229" y="734"/>
                  </a:lnTo>
                  <a:lnTo>
                    <a:pt x="229" y="732"/>
                  </a:lnTo>
                  <a:close/>
                  <a:moveTo>
                    <a:pt x="276" y="140"/>
                  </a:moveTo>
                  <a:lnTo>
                    <a:pt x="276" y="140"/>
                  </a:lnTo>
                  <a:lnTo>
                    <a:pt x="276" y="138"/>
                  </a:lnTo>
                  <a:lnTo>
                    <a:pt x="276" y="138"/>
                  </a:lnTo>
                  <a:lnTo>
                    <a:pt x="276" y="138"/>
                  </a:lnTo>
                  <a:lnTo>
                    <a:pt x="274" y="138"/>
                  </a:lnTo>
                  <a:lnTo>
                    <a:pt x="274" y="138"/>
                  </a:lnTo>
                  <a:lnTo>
                    <a:pt x="274" y="138"/>
                  </a:lnTo>
                  <a:lnTo>
                    <a:pt x="274" y="138"/>
                  </a:lnTo>
                  <a:lnTo>
                    <a:pt x="274" y="138"/>
                  </a:lnTo>
                  <a:lnTo>
                    <a:pt x="274" y="138"/>
                  </a:lnTo>
                  <a:lnTo>
                    <a:pt x="274" y="140"/>
                  </a:lnTo>
                  <a:lnTo>
                    <a:pt x="274" y="140"/>
                  </a:lnTo>
                  <a:lnTo>
                    <a:pt x="274" y="140"/>
                  </a:lnTo>
                  <a:lnTo>
                    <a:pt x="274" y="140"/>
                  </a:lnTo>
                  <a:lnTo>
                    <a:pt x="274" y="140"/>
                  </a:lnTo>
                  <a:lnTo>
                    <a:pt x="276" y="140"/>
                  </a:lnTo>
                  <a:lnTo>
                    <a:pt x="276" y="140"/>
                  </a:lnTo>
                  <a:lnTo>
                    <a:pt x="276" y="140"/>
                  </a:lnTo>
                  <a:lnTo>
                    <a:pt x="276" y="140"/>
                  </a:lnTo>
                  <a:lnTo>
                    <a:pt x="276" y="140"/>
                  </a:lnTo>
                  <a:lnTo>
                    <a:pt x="276" y="140"/>
                  </a:lnTo>
                  <a:lnTo>
                    <a:pt x="276" y="14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58" name="Freeform 6"/>
            <p:cNvSpPr>
              <a:spLocks noEditPoints="1"/>
            </p:cNvSpPr>
            <p:nvPr/>
          </p:nvSpPr>
          <p:spPr bwMode="auto">
            <a:xfrm>
              <a:off x="5966710" y="1687342"/>
              <a:ext cx="1109964" cy="723889"/>
            </a:xfrm>
            <a:custGeom>
              <a:avLst/>
              <a:gdLst>
                <a:gd name="T0" fmla="*/ 785 w 897"/>
                <a:gd name="T1" fmla="*/ 402 h 585"/>
                <a:gd name="T2" fmla="*/ 821 w 897"/>
                <a:gd name="T3" fmla="*/ 400 h 585"/>
                <a:gd name="T4" fmla="*/ 873 w 897"/>
                <a:gd name="T5" fmla="*/ 336 h 585"/>
                <a:gd name="T6" fmla="*/ 847 w 897"/>
                <a:gd name="T7" fmla="*/ 324 h 585"/>
                <a:gd name="T8" fmla="*/ 823 w 897"/>
                <a:gd name="T9" fmla="*/ 296 h 585"/>
                <a:gd name="T10" fmla="*/ 811 w 897"/>
                <a:gd name="T11" fmla="*/ 305 h 585"/>
                <a:gd name="T12" fmla="*/ 788 w 897"/>
                <a:gd name="T13" fmla="*/ 315 h 585"/>
                <a:gd name="T14" fmla="*/ 757 w 897"/>
                <a:gd name="T15" fmla="*/ 298 h 585"/>
                <a:gd name="T16" fmla="*/ 778 w 897"/>
                <a:gd name="T17" fmla="*/ 256 h 585"/>
                <a:gd name="T18" fmla="*/ 771 w 897"/>
                <a:gd name="T19" fmla="*/ 246 h 585"/>
                <a:gd name="T20" fmla="*/ 757 w 897"/>
                <a:gd name="T21" fmla="*/ 251 h 585"/>
                <a:gd name="T22" fmla="*/ 736 w 897"/>
                <a:gd name="T23" fmla="*/ 272 h 585"/>
                <a:gd name="T24" fmla="*/ 700 w 897"/>
                <a:gd name="T25" fmla="*/ 291 h 585"/>
                <a:gd name="T26" fmla="*/ 686 w 897"/>
                <a:gd name="T27" fmla="*/ 301 h 585"/>
                <a:gd name="T28" fmla="*/ 681 w 897"/>
                <a:gd name="T29" fmla="*/ 315 h 585"/>
                <a:gd name="T30" fmla="*/ 660 w 897"/>
                <a:gd name="T31" fmla="*/ 331 h 585"/>
                <a:gd name="T32" fmla="*/ 658 w 897"/>
                <a:gd name="T33" fmla="*/ 346 h 585"/>
                <a:gd name="T34" fmla="*/ 658 w 897"/>
                <a:gd name="T35" fmla="*/ 355 h 585"/>
                <a:gd name="T36" fmla="*/ 629 w 897"/>
                <a:gd name="T37" fmla="*/ 341 h 585"/>
                <a:gd name="T38" fmla="*/ 634 w 897"/>
                <a:gd name="T39" fmla="*/ 327 h 585"/>
                <a:gd name="T40" fmla="*/ 632 w 897"/>
                <a:gd name="T41" fmla="*/ 324 h 585"/>
                <a:gd name="T42" fmla="*/ 617 w 897"/>
                <a:gd name="T43" fmla="*/ 315 h 585"/>
                <a:gd name="T44" fmla="*/ 549 w 897"/>
                <a:gd name="T45" fmla="*/ 258 h 585"/>
                <a:gd name="T46" fmla="*/ 520 w 897"/>
                <a:gd name="T47" fmla="*/ 192 h 585"/>
                <a:gd name="T48" fmla="*/ 442 w 897"/>
                <a:gd name="T49" fmla="*/ 147 h 585"/>
                <a:gd name="T50" fmla="*/ 319 w 897"/>
                <a:gd name="T51" fmla="*/ 152 h 585"/>
                <a:gd name="T52" fmla="*/ 251 w 897"/>
                <a:gd name="T53" fmla="*/ 78 h 585"/>
                <a:gd name="T54" fmla="*/ 107 w 897"/>
                <a:gd name="T55" fmla="*/ 7 h 585"/>
                <a:gd name="T56" fmla="*/ 0 w 897"/>
                <a:gd name="T57" fmla="*/ 43 h 585"/>
                <a:gd name="T58" fmla="*/ 0 w 897"/>
                <a:gd name="T59" fmla="*/ 43 h 585"/>
                <a:gd name="T60" fmla="*/ 55 w 897"/>
                <a:gd name="T61" fmla="*/ 310 h 585"/>
                <a:gd name="T62" fmla="*/ 57 w 897"/>
                <a:gd name="T63" fmla="*/ 263 h 585"/>
                <a:gd name="T64" fmla="*/ 102 w 897"/>
                <a:gd name="T65" fmla="*/ 227 h 585"/>
                <a:gd name="T66" fmla="*/ 130 w 897"/>
                <a:gd name="T67" fmla="*/ 237 h 585"/>
                <a:gd name="T68" fmla="*/ 149 w 897"/>
                <a:gd name="T69" fmla="*/ 215 h 585"/>
                <a:gd name="T70" fmla="*/ 208 w 897"/>
                <a:gd name="T71" fmla="*/ 242 h 585"/>
                <a:gd name="T72" fmla="*/ 222 w 897"/>
                <a:gd name="T73" fmla="*/ 270 h 585"/>
                <a:gd name="T74" fmla="*/ 230 w 897"/>
                <a:gd name="T75" fmla="*/ 308 h 585"/>
                <a:gd name="T76" fmla="*/ 284 w 897"/>
                <a:gd name="T77" fmla="*/ 308 h 585"/>
                <a:gd name="T78" fmla="*/ 324 w 897"/>
                <a:gd name="T79" fmla="*/ 362 h 585"/>
                <a:gd name="T80" fmla="*/ 383 w 897"/>
                <a:gd name="T81" fmla="*/ 431 h 585"/>
                <a:gd name="T82" fmla="*/ 511 w 897"/>
                <a:gd name="T83" fmla="*/ 516 h 585"/>
                <a:gd name="T84" fmla="*/ 551 w 897"/>
                <a:gd name="T85" fmla="*/ 547 h 585"/>
                <a:gd name="T86" fmla="*/ 577 w 897"/>
                <a:gd name="T87" fmla="*/ 570 h 585"/>
                <a:gd name="T88" fmla="*/ 606 w 897"/>
                <a:gd name="T89" fmla="*/ 582 h 585"/>
                <a:gd name="T90" fmla="*/ 627 w 897"/>
                <a:gd name="T91" fmla="*/ 552 h 585"/>
                <a:gd name="T92" fmla="*/ 636 w 897"/>
                <a:gd name="T93" fmla="*/ 504 h 585"/>
                <a:gd name="T94" fmla="*/ 636 w 897"/>
                <a:gd name="T95" fmla="*/ 476 h 585"/>
                <a:gd name="T96" fmla="*/ 625 w 897"/>
                <a:gd name="T97" fmla="*/ 464 h 585"/>
                <a:gd name="T98" fmla="*/ 594 w 897"/>
                <a:gd name="T99" fmla="*/ 445 h 585"/>
                <a:gd name="T100" fmla="*/ 641 w 897"/>
                <a:gd name="T101" fmla="*/ 426 h 585"/>
                <a:gd name="T102" fmla="*/ 667 w 897"/>
                <a:gd name="T103" fmla="*/ 407 h 585"/>
                <a:gd name="T104" fmla="*/ 672 w 897"/>
                <a:gd name="T105" fmla="*/ 393 h 585"/>
                <a:gd name="T106" fmla="*/ 686 w 897"/>
                <a:gd name="T107" fmla="*/ 384 h 585"/>
                <a:gd name="T108" fmla="*/ 698 w 897"/>
                <a:gd name="T109" fmla="*/ 346 h 585"/>
                <a:gd name="T110" fmla="*/ 743 w 897"/>
                <a:gd name="T111" fmla="*/ 339 h 585"/>
                <a:gd name="T112" fmla="*/ 771 w 897"/>
                <a:gd name="T113" fmla="*/ 350 h 585"/>
                <a:gd name="T114" fmla="*/ 752 w 897"/>
                <a:gd name="T115" fmla="*/ 369 h 585"/>
                <a:gd name="T116" fmla="*/ 800 w 897"/>
                <a:gd name="T117" fmla="*/ 374 h 585"/>
                <a:gd name="T118" fmla="*/ 823 w 897"/>
                <a:gd name="T119" fmla="*/ 386 h 585"/>
                <a:gd name="T120" fmla="*/ 842 w 897"/>
                <a:gd name="T121" fmla="*/ 369 h 585"/>
                <a:gd name="T122" fmla="*/ 859 w 897"/>
                <a:gd name="T123" fmla="*/ 365 h 585"/>
                <a:gd name="T124" fmla="*/ 875 w 897"/>
                <a:gd name="T125" fmla="*/ 357 h 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97" h="585">
                  <a:moveTo>
                    <a:pt x="797" y="393"/>
                  </a:moveTo>
                  <a:lnTo>
                    <a:pt x="795" y="393"/>
                  </a:lnTo>
                  <a:lnTo>
                    <a:pt x="795" y="393"/>
                  </a:lnTo>
                  <a:lnTo>
                    <a:pt x="795" y="393"/>
                  </a:lnTo>
                  <a:lnTo>
                    <a:pt x="795" y="393"/>
                  </a:lnTo>
                  <a:lnTo>
                    <a:pt x="795" y="393"/>
                  </a:lnTo>
                  <a:lnTo>
                    <a:pt x="795" y="393"/>
                  </a:lnTo>
                  <a:lnTo>
                    <a:pt x="795" y="393"/>
                  </a:lnTo>
                  <a:lnTo>
                    <a:pt x="790" y="393"/>
                  </a:lnTo>
                  <a:lnTo>
                    <a:pt x="790" y="391"/>
                  </a:lnTo>
                  <a:lnTo>
                    <a:pt x="788" y="391"/>
                  </a:lnTo>
                  <a:lnTo>
                    <a:pt x="788" y="388"/>
                  </a:lnTo>
                  <a:lnTo>
                    <a:pt x="788" y="386"/>
                  </a:lnTo>
                  <a:lnTo>
                    <a:pt x="785" y="386"/>
                  </a:lnTo>
                  <a:lnTo>
                    <a:pt x="783" y="386"/>
                  </a:lnTo>
                  <a:lnTo>
                    <a:pt x="783" y="388"/>
                  </a:lnTo>
                  <a:lnTo>
                    <a:pt x="783" y="391"/>
                  </a:lnTo>
                  <a:lnTo>
                    <a:pt x="783" y="391"/>
                  </a:lnTo>
                  <a:lnTo>
                    <a:pt x="783" y="393"/>
                  </a:lnTo>
                  <a:lnTo>
                    <a:pt x="785" y="395"/>
                  </a:lnTo>
                  <a:lnTo>
                    <a:pt x="785" y="395"/>
                  </a:lnTo>
                  <a:lnTo>
                    <a:pt x="785" y="395"/>
                  </a:lnTo>
                  <a:lnTo>
                    <a:pt x="788" y="395"/>
                  </a:lnTo>
                  <a:lnTo>
                    <a:pt x="788" y="398"/>
                  </a:lnTo>
                  <a:lnTo>
                    <a:pt x="788" y="398"/>
                  </a:lnTo>
                  <a:lnTo>
                    <a:pt x="785" y="402"/>
                  </a:lnTo>
                  <a:lnTo>
                    <a:pt x="785" y="405"/>
                  </a:lnTo>
                  <a:lnTo>
                    <a:pt x="785" y="405"/>
                  </a:lnTo>
                  <a:lnTo>
                    <a:pt x="788" y="405"/>
                  </a:lnTo>
                  <a:lnTo>
                    <a:pt x="788" y="402"/>
                  </a:lnTo>
                  <a:lnTo>
                    <a:pt x="788" y="402"/>
                  </a:lnTo>
                  <a:lnTo>
                    <a:pt x="790" y="402"/>
                  </a:lnTo>
                  <a:lnTo>
                    <a:pt x="790" y="402"/>
                  </a:lnTo>
                  <a:lnTo>
                    <a:pt x="790" y="405"/>
                  </a:lnTo>
                  <a:lnTo>
                    <a:pt x="790" y="405"/>
                  </a:lnTo>
                  <a:lnTo>
                    <a:pt x="790" y="405"/>
                  </a:lnTo>
                  <a:lnTo>
                    <a:pt x="795" y="405"/>
                  </a:lnTo>
                  <a:lnTo>
                    <a:pt x="795" y="405"/>
                  </a:lnTo>
                  <a:lnTo>
                    <a:pt x="797" y="405"/>
                  </a:lnTo>
                  <a:lnTo>
                    <a:pt x="797" y="402"/>
                  </a:lnTo>
                  <a:lnTo>
                    <a:pt x="797" y="400"/>
                  </a:lnTo>
                  <a:lnTo>
                    <a:pt x="795" y="398"/>
                  </a:lnTo>
                  <a:lnTo>
                    <a:pt x="795" y="398"/>
                  </a:lnTo>
                  <a:lnTo>
                    <a:pt x="795" y="395"/>
                  </a:lnTo>
                  <a:lnTo>
                    <a:pt x="797" y="395"/>
                  </a:lnTo>
                  <a:lnTo>
                    <a:pt x="797" y="393"/>
                  </a:lnTo>
                  <a:lnTo>
                    <a:pt x="797" y="393"/>
                  </a:lnTo>
                  <a:lnTo>
                    <a:pt x="797" y="393"/>
                  </a:lnTo>
                  <a:close/>
                  <a:moveTo>
                    <a:pt x="826" y="398"/>
                  </a:moveTo>
                  <a:lnTo>
                    <a:pt x="823" y="398"/>
                  </a:lnTo>
                  <a:lnTo>
                    <a:pt x="823" y="400"/>
                  </a:lnTo>
                  <a:lnTo>
                    <a:pt x="821" y="400"/>
                  </a:lnTo>
                  <a:lnTo>
                    <a:pt x="821" y="400"/>
                  </a:lnTo>
                  <a:lnTo>
                    <a:pt x="821" y="402"/>
                  </a:lnTo>
                  <a:lnTo>
                    <a:pt x="821" y="402"/>
                  </a:lnTo>
                  <a:lnTo>
                    <a:pt x="823" y="402"/>
                  </a:lnTo>
                  <a:lnTo>
                    <a:pt x="823" y="402"/>
                  </a:lnTo>
                  <a:lnTo>
                    <a:pt x="826" y="402"/>
                  </a:lnTo>
                  <a:lnTo>
                    <a:pt x="826" y="402"/>
                  </a:lnTo>
                  <a:lnTo>
                    <a:pt x="826" y="398"/>
                  </a:lnTo>
                  <a:lnTo>
                    <a:pt x="826" y="398"/>
                  </a:lnTo>
                  <a:lnTo>
                    <a:pt x="826" y="398"/>
                  </a:lnTo>
                  <a:close/>
                  <a:moveTo>
                    <a:pt x="897" y="339"/>
                  </a:moveTo>
                  <a:lnTo>
                    <a:pt x="897" y="339"/>
                  </a:lnTo>
                  <a:lnTo>
                    <a:pt x="897" y="339"/>
                  </a:lnTo>
                  <a:lnTo>
                    <a:pt x="897" y="339"/>
                  </a:lnTo>
                  <a:lnTo>
                    <a:pt x="892" y="339"/>
                  </a:lnTo>
                  <a:lnTo>
                    <a:pt x="892" y="339"/>
                  </a:lnTo>
                  <a:lnTo>
                    <a:pt x="892" y="336"/>
                  </a:lnTo>
                  <a:lnTo>
                    <a:pt x="889" y="336"/>
                  </a:lnTo>
                  <a:lnTo>
                    <a:pt x="887" y="339"/>
                  </a:lnTo>
                  <a:lnTo>
                    <a:pt x="885" y="341"/>
                  </a:lnTo>
                  <a:lnTo>
                    <a:pt x="882" y="341"/>
                  </a:lnTo>
                  <a:lnTo>
                    <a:pt x="882" y="339"/>
                  </a:lnTo>
                  <a:lnTo>
                    <a:pt x="882" y="336"/>
                  </a:lnTo>
                  <a:lnTo>
                    <a:pt x="880" y="336"/>
                  </a:lnTo>
                  <a:lnTo>
                    <a:pt x="875" y="336"/>
                  </a:lnTo>
                  <a:lnTo>
                    <a:pt x="873" y="336"/>
                  </a:lnTo>
                  <a:lnTo>
                    <a:pt x="871" y="336"/>
                  </a:lnTo>
                  <a:lnTo>
                    <a:pt x="868" y="334"/>
                  </a:lnTo>
                  <a:lnTo>
                    <a:pt x="866" y="331"/>
                  </a:lnTo>
                  <a:lnTo>
                    <a:pt x="866" y="331"/>
                  </a:lnTo>
                  <a:lnTo>
                    <a:pt x="863" y="331"/>
                  </a:lnTo>
                  <a:lnTo>
                    <a:pt x="863" y="329"/>
                  </a:lnTo>
                  <a:lnTo>
                    <a:pt x="863" y="329"/>
                  </a:lnTo>
                  <a:lnTo>
                    <a:pt x="863" y="327"/>
                  </a:lnTo>
                  <a:lnTo>
                    <a:pt x="863" y="327"/>
                  </a:lnTo>
                  <a:lnTo>
                    <a:pt x="863" y="327"/>
                  </a:lnTo>
                  <a:lnTo>
                    <a:pt x="863" y="327"/>
                  </a:lnTo>
                  <a:lnTo>
                    <a:pt x="859" y="327"/>
                  </a:lnTo>
                  <a:lnTo>
                    <a:pt x="859" y="327"/>
                  </a:lnTo>
                  <a:lnTo>
                    <a:pt x="856" y="327"/>
                  </a:lnTo>
                  <a:lnTo>
                    <a:pt x="856" y="324"/>
                  </a:lnTo>
                  <a:lnTo>
                    <a:pt x="854" y="322"/>
                  </a:lnTo>
                  <a:lnTo>
                    <a:pt x="854" y="324"/>
                  </a:lnTo>
                  <a:lnTo>
                    <a:pt x="854" y="324"/>
                  </a:lnTo>
                  <a:lnTo>
                    <a:pt x="854" y="327"/>
                  </a:lnTo>
                  <a:lnTo>
                    <a:pt x="852" y="327"/>
                  </a:lnTo>
                  <a:lnTo>
                    <a:pt x="852" y="327"/>
                  </a:lnTo>
                  <a:lnTo>
                    <a:pt x="847" y="327"/>
                  </a:lnTo>
                  <a:lnTo>
                    <a:pt x="847" y="327"/>
                  </a:lnTo>
                  <a:lnTo>
                    <a:pt x="847" y="327"/>
                  </a:lnTo>
                  <a:lnTo>
                    <a:pt x="847" y="324"/>
                  </a:lnTo>
                  <a:lnTo>
                    <a:pt x="847" y="324"/>
                  </a:lnTo>
                  <a:lnTo>
                    <a:pt x="847" y="320"/>
                  </a:lnTo>
                  <a:lnTo>
                    <a:pt x="847" y="317"/>
                  </a:lnTo>
                  <a:lnTo>
                    <a:pt x="847" y="317"/>
                  </a:lnTo>
                  <a:lnTo>
                    <a:pt x="847" y="315"/>
                  </a:lnTo>
                  <a:lnTo>
                    <a:pt x="845" y="315"/>
                  </a:lnTo>
                  <a:lnTo>
                    <a:pt x="842" y="315"/>
                  </a:lnTo>
                  <a:lnTo>
                    <a:pt x="842" y="315"/>
                  </a:lnTo>
                  <a:lnTo>
                    <a:pt x="840" y="315"/>
                  </a:lnTo>
                  <a:lnTo>
                    <a:pt x="840" y="317"/>
                  </a:lnTo>
                  <a:lnTo>
                    <a:pt x="837" y="317"/>
                  </a:lnTo>
                  <a:lnTo>
                    <a:pt x="837" y="315"/>
                  </a:lnTo>
                  <a:lnTo>
                    <a:pt x="837" y="315"/>
                  </a:lnTo>
                  <a:lnTo>
                    <a:pt x="833" y="315"/>
                  </a:lnTo>
                  <a:lnTo>
                    <a:pt x="830" y="315"/>
                  </a:lnTo>
                  <a:lnTo>
                    <a:pt x="830" y="313"/>
                  </a:lnTo>
                  <a:lnTo>
                    <a:pt x="830" y="308"/>
                  </a:lnTo>
                  <a:lnTo>
                    <a:pt x="830" y="305"/>
                  </a:lnTo>
                  <a:lnTo>
                    <a:pt x="830" y="303"/>
                  </a:lnTo>
                  <a:lnTo>
                    <a:pt x="826" y="296"/>
                  </a:lnTo>
                  <a:lnTo>
                    <a:pt x="823" y="296"/>
                  </a:lnTo>
                  <a:lnTo>
                    <a:pt x="823" y="296"/>
                  </a:lnTo>
                  <a:lnTo>
                    <a:pt x="823" y="296"/>
                  </a:lnTo>
                  <a:lnTo>
                    <a:pt x="823" y="298"/>
                  </a:lnTo>
                  <a:lnTo>
                    <a:pt x="823" y="298"/>
                  </a:lnTo>
                  <a:lnTo>
                    <a:pt x="823" y="298"/>
                  </a:lnTo>
                  <a:lnTo>
                    <a:pt x="823" y="296"/>
                  </a:lnTo>
                  <a:lnTo>
                    <a:pt x="821" y="296"/>
                  </a:lnTo>
                  <a:lnTo>
                    <a:pt x="821" y="296"/>
                  </a:lnTo>
                  <a:lnTo>
                    <a:pt x="821" y="298"/>
                  </a:lnTo>
                  <a:lnTo>
                    <a:pt x="821" y="298"/>
                  </a:lnTo>
                  <a:lnTo>
                    <a:pt x="821" y="298"/>
                  </a:lnTo>
                  <a:lnTo>
                    <a:pt x="821" y="298"/>
                  </a:lnTo>
                  <a:lnTo>
                    <a:pt x="821" y="294"/>
                  </a:lnTo>
                  <a:lnTo>
                    <a:pt x="821" y="291"/>
                  </a:lnTo>
                  <a:lnTo>
                    <a:pt x="821" y="291"/>
                  </a:lnTo>
                  <a:lnTo>
                    <a:pt x="821" y="289"/>
                  </a:lnTo>
                  <a:lnTo>
                    <a:pt x="819" y="289"/>
                  </a:lnTo>
                  <a:lnTo>
                    <a:pt x="819" y="291"/>
                  </a:lnTo>
                  <a:lnTo>
                    <a:pt x="819" y="291"/>
                  </a:lnTo>
                  <a:lnTo>
                    <a:pt x="816" y="294"/>
                  </a:lnTo>
                  <a:lnTo>
                    <a:pt x="816" y="294"/>
                  </a:lnTo>
                  <a:lnTo>
                    <a:pt x="816" y="294"/>
                  </a:lnTo>
                  <a:lnTo>
                    <a:pt x="816" y="294"/>
                  </a:lnTo>
                  <a:lnTo>
                    <a:pt x="816" y="294"/>
                  </a:lnTo>
                  <a:lnTo>
                    <a:pt x="819" y="296"/>
                  </a:lnTo>
                  <a:lnTo>
                    <a:pt x="819" y="298"/>
                  </a:lnTo>
                  <a:lnTo>
                    <a:pt x="819" y="298"/>
                  </a:lnTo>
                  <a:lnTo>
                    <a:pt x="819" y="301"/>
                  </a:lnTo>
                  <a:lnTo>
                    <a:pt x="816" y="305"/>
                  </a:lnTo>
                  <a:lnTo>
                    <a:pt x="814" y="308"/>
                  </a:lnTo>
                  <a:lnTo>
                    <a:pt x="814" y="308"/>
                  </a:lnTo>
                  <a:lnTo>
                    <a:pt x="811" y="305"/>
                  </a:lnTo>
                  <a:lnTo>
                    <a:pt x="809" y="303"/>
                  </a:lnTo>
                  <a:lnTo>
                    <a:pt x="807" y="303"/>
                  </a:lnTo>
                  <a:lnTo>
                    <a:pt x="807" y="305"/>
                  </a:lnTo>
                  <a:lnTo>
                    <a:pt x="807" y="317"/>
                  </a:lnTo>
                  <a:lnTo>
                    <a:pt x="807" y="320"/>
                  </a:lnTo>
                  <a:lnTo>
                    <a:pt x="807" y="320"/>
                  </a:lnTo>
                  <a:lnTo>
                    <a:pt x="802" y="317"/>
                  </a:lnTo>
                  <a:lnTo>
                    <a:pt x="802" y="320"/>
                  </a:lnTo>
                  <a:lnTo>
                    <a:pt x="800" y="320"/>
                  </a:lnTo>
                  <a:lnTo>
                    <a:pt x="800" y="320"/>
                  </a:lnTo>
                  <a:lnTo>
                    <a:pt x="800" y="320"/>
                  </a:lnTo>
                  <a:lnTo>
                    <a:pt x="800" y="317"/>
                  </a:lnTo>
                  <a:lnTo>
                    <a:pt x="797" y="315"/>
                  </a:lnTo>
                  <a:lnTo>
                    <a:pt x="797" y="315"/>
                  </a:lnTo>
                  <a:lnTo>
                    <a:pt x="797" y="315"/>
                  </a:lnTo>
                  <a:lnTo>
                    <a:pt x="795" y="315"/>
                  </a:lnTo>
                  <a:lnTo>
                    <a:pt x="795" y="317"/>
                  </a:lnTo>
                  <a:lnTo>
                    <a:pt x="795" y="317"/>
                  </a:lnTo>
                  <a:lnTo>
                    <a:pt x="795" y="320"/>
                  </a:lnTo>
                  <a:lnTo>
                    <a:pt x="795" y="320"/>
                  </a:lnTo>
                  <a:lnTo>
                    <a:pt x="795" y="320"/>
                  </a:lnTo>
                  <a:lnTo>
                    <a:pt x="792" y="317"/>
                  </a:lnTo>
                  <a:lnTo>
                    <a:pt x="792" y="317"/>
                  </a:lnTo>
                  <a:lnTo>
                    <a:pt x="790" y="317"/>
                  </a:lnTo>
                  <a:lnTo>
                    <a:pt x="788" y="315"/>
                  </a:lnTo>
                  <a:lnTo>
                    <a:pt x="788" y="315"/>
                  </a:lnTo>
                  <a:lnTo>
                    <a:pt x="788" y="315"/>
                  </a:lnTo>
                  <a:lnTo>
                    <a:pt x="783" y="315"/>
                  </a:lnTo>
                  <a:lnTo>
                    <a:pt x="783" y="315"/>
                  </a:lnTo>
                  <a:lnTo>
                    <a:pt x="781" y="315"/>
                  </a:lnTo>
                  <a:lnTo>
                    <a:pt x="781" y="313"/>
                  </a:lnTo>
                  <a:lnTo>
                    <a:pt x="778" y="313"/>
                  </a:lnTo>
                  <a:lnTo>
                    <a:pt x="778" y="313"/>
                  </a:lnTo>
                  <a:lnTo>
                    <a:pt x="778" y="310"/>
                  </a:lnTo>
                  <a:lnTo>
                    <a:pt x="776" y="310"/>
                  </a:lnTo>
                  <a:lnTo>
                    <a:pt x="776" y="310"/>
                  </a:lnTo>
                  <a:lnTo>
                    <a:pt x="774" y="310"/>
                  </a:lnTo>
                  <a:lnTo>
                    <a:pt x="774" y="310"/>
                  </a:lnTo>
                  <a:lnTo>
                    <a:pt x="774" y="310"/>
                  </a:lnTo>
                  <a:lnTo>
                    <a:pt x="774" y="310"/>
                  </a:lnTo>
                  <a:lnTo>
                    <a:pt x="774" y="305"/>
                  </a:lnTo>
                  <a:lnTo>
                    <a:pt x="774" y="303"/>
                  </a:lnTo>
                  <a:lnTo>
                    <a:pt x="774" y="303"/>
                  </a:lnTo>
                  <a:lnTo>
                    <a:pt x="769" y="296"/>
                  </a:lnTo>
                  <a:lnTo>
                    <a:pt x="769" y="296"/>
                  </a:lnTo>
                  <a:lnTo>
                    <a:pt x="769" y="296"/>
                  </a:lnTo>
                  <a:lnTo>
                    <a:pt x="766" y="296"/>
                  </a:lnTo>
                  <a:lnTo>
                    <a:pt x="759" y="298"/>
                  </a:lnTo>
                  <a:lnTo>
                    <a:pt x="757" y="301"/>
                  </a:lnTo>
                  <a:lnTo>
                    <a:pt x="757" y="301"/>
                  </a:lnTo>
                  <a:lnTo>
                    <a:pt x="757" y="301"/>
                  </a:lnTo>
                  <a:lnTo>
                    <a:pt x="757" y="298"/>
                  </a:lnTo>
                  <a:lnTo>
                    <a:pt x="755" y="296"/>
                  </a:lnTo>
                  <a:lnTo>
                    <a:pt x="755" y="296"/>
                  </a:lnTo>
                  <a:lnTo>
                    <a:pt x="752" y="294"/>
                  </a:lnTo>
                  <a:lnTo>
                    <a:pt x="750" y="294"/>
                  </a:lnTo>
                  <a:lnTo>
                    <a:pt x="750" y="294"/>
                  </a:lnTo>
                  <a:lnTo>
                    <a:pt x="750" y="294"/>
                  </a:lnTo>
                  <a:lnTo>
                    <a:pt x="750" y="294"/>
                  </a:lnTo>
                  <a:lnTo>
                    <a:pt x="743" y="294"/>
                  </a:lnTo>
                  <a:lnTo>
                    <a:pt x="743" y="291"/>
                  </a:lnTo>
                  <a:lnTo>
                    <a:pt x="740" y="289"/>
                  </a:lnTo>
                  <a:lnTo>
                    <a:pt x="743" y="286"/>
                  </a:lnTo>
                  <a:lnTo>
                    <a:pt x="750" y="282"/>
                  </a:lnTo>
                  <a:lnTo>
                    <a:pt x="752" y="279"/>
                  </a:lnTo>
                  <a:lnTo>
                    <a:pt x="755" y="279"/>
                  </a:lnTo>
                  <a:lnTo>
                    <a:pt x="757" y="279"/>
                  </a:lnTo>
                  <a:lnTo>
                    <a:pt x="757" y="277"/>
                  </a:lnTo>
                  <a:lnTo>
                    <a:pt x="759" y="272"/>
                  </a:lnTo>
                  <a:lnTo>
                    <a:pt x="762" y="270"/>
                  </a:lnTo>
                  <a:lnTo>
                    <a:pt x="766" y="265"/>
                  </a:lnTo>
                  <a:lnTo>
                    <a:pt x="769" y="265"/>
                  </a:lnTo>
                  <a:lnTo>
                    <a:pt x="774" y="265"/>
                  </a:lnTo>
                  <a:lnTo>
                    <a:pt x="776" y="263"/>
                  </a:lnTo>
                  <a:lnTo>
                    <a:pt x="776" y="263"/>
                  </a:lnTo>
                  <a:lnTo>
                    <a:pt x="776" y="258"/>
                  </a:lnTo>
                  <a:lnTo>
                    <a:pt x="778" y="256"/>
                  </a:lnTo>
                  <a:lnTo>
                    <a:pt x="778" y="256"/>
                  </a:lnTo>
                  <a:lnTo>
                    <a:pt x="783" y="256"/>
                  </a:lnTo>
                  <a:lnTo>
                    <a:pt x="783" y="256"/>
                  </a:lnTo>
                  <a:lnTo>
                    <a:pt x="792" y="249"/>
                  </a:lnTo>
                  <a:lnTo>
                    <a:pt x="795" y="249"/>
                  </a:lnTo>
                  <a:lnTo>
                    <a:pt x="797" y="246"/>
                  </a:lnTo>
                  <a:lnTo>
                    <a:pt x="800" y="244"/>
                  </a:lnTo>
                  <a:lnTo>
                    <a:pt x="797" y="244"/>
                  </a:lnTo>
                  <a:lnTo>
                    <a:pt x="797" y="244"/>
                  </a:lnTo>
                  <a:lnTo>
                    <a:pt x="790" y="239"/>
                  </a:lnTo>
                  <a:lnTo>
                    <a:pt x="788" y="237"/>
                  </a:lnTo>
                  <a:lnTo>
                    <a:pt x="785" y="237"/>
                  </a:lnTo>
                  <a:lnTo>
                    <a:pt x="783" y="239"/>
                  </a:lnTo>
                  <a:lnTo>
                    <a:pt x="783" y="242"/>
                  </a:lnTo>
                  <a:lnTo>
                    <a:pt x="781" y="242"/>
                  </a:lnTo>
                  <a:lnTo>
                    <a:pt x="778" y="244"/>
                  </a:lnTo>
                  <a:lnTo>
                    <a:pt x="778" y="244"/>
                  </a:lnTo>
                  <a:lnTo>
                    <a:pt x="776" y="244"/>
                  </a:lnTo>
                  <a:lnTo>
                    <a:pt x="776" y="244"/>
                  </a:lnTo>
                  <a:lnTo>
                    <a:pt x="776" y="244"/>
                  </a:lnTo>
                  <a:lnTo>
                    <a:pt x="774" y="244"/>
                  </a:lnTo>
                  <a:lnTo>
                    <a:pt x="774" y="244"/>
                  </a:lnTo>
                  <a:lnTo>
                    <a:pt x="771" y="244"/>
                  </a:lnTo>
                  <a:lnTo>
                    <a:pt x="771" y="244"/>
                  </a:lnTo>
                  <a:lnTo>
                    <a:pt x="771" y="244"/>
                  </a:lnTo>
                  <a:lnTo>
                    <a:pt x="771" y="246"/>
                  </a:lnTo>
                  <a:lnTo>
                    <a:pt x="771" y="246"/>
                  </a:lnTo>
                  <a:lnTo>
                    <a:pt x="771" y="246"/>
                  </a:lnTo>
                  <a:lnTo>
                    <a:pt x="769" y="246"/>
                  </a:lnTo>
                  <a:lnTo>
                    <a:pt x="769" y="249"/>
                  </a:lnTo>
                  <a:lnTo>
                    <a:pt x="769" y="249"/>
                  </a:lnTo>
                  <a:lnTo>
                    <a:pt x="769" y="249"/>
                  </a:lnTo>
                  <a:lnTo>
                    <a:pt x="766" y="251"/>
                  </a:lnTo>
                  <a:lnTo>
                    <a:pt x="766" y="251"/>
                  </a:lnTo>
                  <a:lnTo>
                    <a:pt x="766" y="253"/>
                  </a:lnTo>
                  <a:lnTo>
                    <a:pt x="766" y="253"/>
                  </a:lnTo>
                  <a:lnTo>
                    <a:pt x="766" y="256"/>
                  </a:lnTo>
                  <a:lnTo>
                    <a:pt x="764" y="256"/>
                  </a:lnTo>
                  <a:lnTo>
                    <a:pt x="764" y="256"/>
                  </a:lnTo>
                  <a:lnTo>
                    <a:pt x="764" y="258"/>
                  </a:lnTo>
                  <a:lnTo>
                    <a:pt x="762" y="256"/>
                  </a:lnTo>
                  <a:lnTo>
                    <a:pt x="762" y="256"/>
                  </a:lnTo>
                  <a:lnTo>
                    <a:pt x="762" y="256"/>
                  </a:lnTo>
                  <a:lnTo>
                    <a:pt x="762" y="256"/>
                  </a:lnTo>
                  <a:lnTo>
                    <a:pt x="759" y="256"/>
                  </a:lnTo>
                  <a:lnTo>
                    <a:pt x="759" y="256"/>
                  </a:lnTo>
                  <a:lnTo>
                    <a:pt x="759" y="256"/>
                  </a:lnTo>
                  <a:lnTo>
                    <a:pt x="759" y="253"/>
                  </a:lnTo>
                  <a:lnTo>
                    <a:pt x="759" y="253"/>
                  </a:lnTo>
                  <a:lnTo>
                    <a:pt x="759" y="253"/>
                  </a:lnTo>
                  <a:lnTo>
                    <a:pt x="759" y="253"/>
                  </a:lnTo>
                  <a:lnTo>
                    <a:pt x="759" y="253"/>
                  </a:lnTo>
                  <a:lnTo>
                    <a:pt x="757" y="251"/>
                  </a:lnTo>
                  <a:lnTo>
                    <a:pt x="757" y="251"/>
                  </a:lnTo>
                  <a:lnTo>
                    <a:pt x="757" y="251"/>
                  </a:lnTo>
                  <a:lnTo>
                    <a:pt x="757" y="251"/>
                  </a:lnTo>
                  <a:lnTo>
                    <a:pt x="755" y="253"/>
                  </a:lnTo>
                  <a:lnTo>
                    <a:pt x="752" y="253"/>
                  </a:lnTo>
                  <a:lnTo>
                    <a:pt x="750" y="256"/>
                  </a:lnTo>
                  <a:lnTo>
                    <a:pt x="750" y="256"/>
                  </a:lnTo>
                  <a:lnTo>
                    <a:pt x="750" y="258"/>
                  </a:lnTo>
                  <a:lnTo>
                    <a:pt x="748" y="258"/>
                  </a:lnTo>
                  <a:lnTo>
                    <a:pt x="748" y="258"/>
                  </a:lnTo>
                  <a:lnTo>
                    <a:pt x="748" y="260"/>
                  </a:lnTo>
                  <a:lnTo>
                    <a:pt x="748" y="260"/>
                  </a:lnTo>
                  <a:lnTo>
                    <a:pt x="748" y="260"/>
                  </a:lnTo>
                  <a:lnTo>
                    <a:pt x="748" y="260"/>
                  </a:lnTo>
                  <a:lnTo>
                    <a:pt x="745" y="260"/>
                  </a:lnTo>
                  <a:lnTo>
                    <a:pt x="745" y="260"/>
                  </a:lnTo>
                  <a:lnTo>
                    <a:pt x="745" y="260"/>
                  </a:lnTo>
                  <a:lnTo>
                    <a:pt x="745" y="260"/>
                  </a:lnTo>
                  <a:lnTo>
                    <a:pt x="745" y="263"/>
                  </a:lnTo>
                  <a:lnTo>
                    <a:pt x="745" y="263"/>
                  </a:lnTo>
                  <a:lnTo>
                    <a:pt x="743" y="263"/>
                  </a:lnTo>
                  <a:lnTo>
                    <a:pt x="743" y="265"/>
                  </a:lnTo>
                  <a:lnTo>
                    <a:pt x="740" y="270"/>
                  </a:lnTo>
                  <a:lnTo>
                    <a:pt x="740" y="270"/>
                  </a:lnTo>
                  <a:lnTo>
                    <a:pt x="738" y="270"/>
                  </a:lnTo>
                  <a:lnTo>
                    <a:pt x="736" y="272"/>
                  </a:lnTo>
                  <a:lnTo>
                    <a:pt x="733" y="275"/>
                  </a:lnTo>
                  <a:lnTo>
                    <a:pt x="733" y="275"/>
                  </a:lnTo>
                  <a:lnTo>
                    <a:pt x="731" y="275"/>
                  </a:lnTo>
                  <a:lnTo>
                    <a:pt x="731" y="275"/>
                  </a:lnTo>
                  <a:lnTo>
                    <a:pt x="731" y="275"/>
                  </a:lnTo>
                  <a:lnTo>
                    <a:pt x="731" y="277"/>
                  </a:lnTo>
                  <a:lnTo>
                    <a:pt x="729" y="277"/>
                  </a:lnTo>
                  <a:lnTo>
                    <a:pt x="729" y="279"/>
                  </a:lnTo>
                  <a:lnTo>
                    <a:pt x="726" y="279"/>
                  </a:lnTo>
                  <a:lnTo>
                    <a:pt x="726" y="279"/>
                  </a:lnTo>
                  <a:lnTo>
                    <a:pt x="724" y="279"/>
                  </a:lnTo>
                  <a:lnTo>
                    <a:pt x="722" y="279"/>
                  </a:lnTo>
                  <a:lnTo>
                    <a:pt x="717" y="279"/>
                  </a:lnTo>
                  <a:lnTo>
                    <a:pt x="714" y="282"/>
                  </a:lnTo>
                  <a:lnTo>
                    <a:pt x="712" y="282"/>
                  </a:lnTo>
                  <a:lnTo>
                    <a:pt x="712" y="282"/>
                  </a:lnTo>
                  <a:lnTo>
                    <a:pt x="712" y="282"/>
                  </a:lnTo>
                  <a:lnTo>
                    <a:pt x="712" y="284"/>
                  </a:lnTo>
                  <a:lnTo>
                    <a:pt x="707" y="286"/>
                  </a:lnTo>
                  <a:lnTo>
                    <a:pt x="705" y="289"/>
                  </a:lnTo>
                  <a:lnTo>
                    <a:pt x="705" y="289"/>
                  </a:lnTo>
                  <a:lnTo>
                    <a:pt x="703" y="289"/>
                  </a:lnTo>
                  <a:lnTo>
                    <a:pt x="703" y="289"/>
                  </a:lnTo>
                  <a:lnTo>
                    <a:pt x="700" y="289"/>
                  </a:lnTo>
                  <a:lnTo>
                    <a:pt x="700" y="291"/>
                  </a:lnTo>
                  <a:lnTo>
                    <a:pt x="700" y="291"/>
                  </a:lnTo>
                  <a:lnTo>
                    <a:pt x="700" y="291"/>
                  </a:lnTo>
                  <a:lnTo>
                    <a:pt x="700" y="294"/>
                  </a:lnTo>
                  <a:lnTo>
                    <a:pt x="700" y="294"/>
                  </a:lnTo>
                  <a:lnTo>
                    <a:pt x="703" y="294"/>
                  </a:lnTo>
                  <a:lnTo>
                    <a:pt x="703" y="294"/>
                  </a:lnTo>
                  <a:lnTo>
                    <a:pt x="703" y="296"/>
                  </a:lnTo>
                  <a:lnTo>
                    <a:pt x="700" y="296"/>
                  </a:lnTo>
                  <a:lnTo>
                    <a:pt x="700" y="296"/>
                  </a:lnTo>
                  <a:lnTo>
                    <a:pt x="700" y="296"/>
                  </a:lnTo>
                  <a:lnTo>
                    <a:pt x="698" y="294"/>
                  </a:lnTo>
                  <a:lnTo>
                    <a:pt x="698" y="294"/>
                  </a:lnTo>
                  <a:lnTo>
                    <a:pt x="698" y="296"/>
                  </a:lnTo>
                  <a:lnTo>
                    <a:pt x="696" y="296"/>
                  </a:lnTo>
                  <a:lnTo>
                    <a:pt x="696" y="296"/>
                  </a:lnTo>
                  <a:lnTo>
                    <a:pt x="696" y="296"/>
                  </a:lnTo>
                  <a:lnTo>
                    <a:pt x="696" y="296"/>
                  </a:lnTo>
                  <a:lnTo>
                    <a:pt x="693" y="296"/>
                  </a:lnTo>
                  <a:lnTo>
                    <a:pt x="693" y="296"/>
                  </a:lnTo>
                  <a:lnTo>
                    <a:pt x="693" y="296"/>
                  </a:lnTo>
                  <a:lnTo>
                    <a:pt x="693" y="296"/>
                  </a:lnTo>
                  <a:lnTo>
                    <a:pt x="691" y="296"/>
                  </a:lnTo>
                  <a:lnTo>
                    <a:pt x="688" y="298"/>
                  </a:lnTo>
                  <a:lnTo>
                    <a:pt x="688" y="298"/>
                  </a:lnTo>
                  <a:lnTo>
                    <a:pt x="688" y="298"/>
                  </a:lnTo>
                  <a:lnTo>
                    <a:pt x="688" y="301"/>
                  </a:lnTo>
                  <a:lnTo>
                    <a:pt x="686" y="301"/>
                  </a:lnTo>
                  <a:lnTo>
                    <a:pt x="686" y="301"/>
                  </a:lnTo>
                  <a:lnTo>
                    <a:pt x="686" y="301"/>
                  </a:lnTo>
                  <a:lnTo>
                    <a:pt x="686" y="301"/>
                  </a:lnTo>
                  <a:lnTo>
                    <a:pt x="684" y="301"/>
                  </a:lnTo>
                  <a:lnTo>
                    <a:pt x="684" y="301"/>
                  </a:lnTo>
                  <a:lnTo>
                    <a:pt x="684" y="301"/>
                  </a:lnTo>
                  <a:lnTo>
                    <a:pt x="684" y="301"/>
                  </a:lnTo>
                  <a:lnTo>
                    <a:pt x="681" y="303"/>
                  </a:lnTo>
                  <a:lnTo>
                    <a:pt x="681" y="303"/>
                  </a:lnTo>
                  <a:lnTo>
                    <a:pt x="681" y="303"/>
                  </a:lnTo>
                  <a:lnTo>
                    <a:pt x="681" y="303"/>
                  </a:lnTo>
                  <a:lnTo>
                    <a:pt x="684" y="303"/>
                  </a:lnTo>
                  <a:lnTo>
                    <a:pt x="684" y="303"/>
                  </a:lnTo>
                  <a:lnTo>
                    <a:pt x="684" y="303"/>
                  </a:lnTo>
                  <a:lnTo>
                    <a:pt x="684" y="303"/>
                  </a:lnTo>
                  <a:lnTo>
                    <a:pt x="684" y="303"/>
                  </a:lnTo>
                  <a:lnTo>
                    <a:pt x="684" y="303"/>
                  </a:lnTo>
                  <a:lnTo>
                    <a:pt x="684" y="305"/>
                  </a:lnTo>
                  <a:lnTo>
                    <a:pt x="684" y="305"/>
                  </a:lnTo>
                  <a:lnTo>
                    <a:pt x="684" y="305"/>
                  </a:lnTo>
                  <a:lnTo>
                    <a:pt x="684" y="305"/>
                  </a:lnTo>
                  <a:lnTo>
                    <a:pt x="684" y="310"/>
                  </a:lnTo>
                  <a:lnTo>
                    <a:pt x="684" y="313"/>
                  </a:lnTo>
                  <a:lnTo>
                    <a:pt x="681" y="313"/>
                  </a:lnTo>
                  <a:lnTo>
                    <a:pt x="681" y="313"/>
                  </a:lnTo>
                  <a:lnTo>
                    <a:pt x="681" y="315"/>
                  </a:lnTo>
                  <a:lnTo>
                    <a:pt x="681" y="315"/>
                  </a:lnTo>
                  <a:lnTo>
                    <a:pt x="681" y="315"/>
                  </a:lnTo>
                  <a:lnTo>
                    <a:pt x="679" y="315"/>
                  </a:lnTo>
                  <a:lnTo>
                    <a:pt x="679" y="315"/>
                  </a:lnTo>
                  <a:lnTo>
                    <a:pt x="677" y="317"/>
                  </a:lnTo>
                  <a:lnTo>
                    <a:pt x="677" y="317"/>
                  </a:lnTo>
                  <a:lnTo>
                    <a:pt x="677" y="317"/>
                  </a:lnTo>
                  <a:lnTo>
                    <a:pt x="674" y="317"/>
                  </a:lnTo>
                  <a:lnTo>
                    <a:pt x="674" y="317"/>
                  </a:lnTo>
                  <a:lnTo>
                    <a:pt x="674" y="317"/>
                  </a:lnTo>
                  <a:lnTo>
                    <a:pt x="674" y="317"/>
                  </a:lnTo>
                  <a:lnTo>
                    <a:pt x="674" y="320"/>
                  </a:lnTo>
                  <a:lnTo>
                    <a:pt x="672" y="320"/>
                  </a:lnTo>
                  <a:lnTo>
                    <a:pt x="669" y="322"/>
                  </a:lnTo>
                  <a:lnTo>
                    <a:pt x="669" y="322"/>
                  </a:lnTo>
                  <a:lnTo>
                    <a:pt x="667" y="322"/>
                  </a:lnTo>
                  <a:lnTo>
                    <a:pt x="667" y="324"/>
                  </a:lnTo>
                  <a:lnTo>
                    <a:pt x="667" y="327"/>
                  </a:lnTo>
                  <a:lnTo>
                    <a:pt x="665" y="329"/>
                  </a:lnTo>
                  <a:lnTo>
                    <a:pt x="665" y="329"/>
                  </a:lnTo>
                  <a:lnTo>
                    <a:pt x="665" y="329"/>
                  </a:lnTo>
                  <a:lnTo>
                    <a:pt x="662" y="331"/>
                  </a:lnTo>
                  <a:lnTo>
                    <a:pt x="662" y="331"/>
                  </a:lnTo>
                  <a:lnTo>
                    <a:pt x="660" y="331"/>
                  </a:lnTo>
                  <a:lnTo>
                    <a:pt x="660" y="331"/>
                  </a:lnTo>
                  <a:lnTo>
                    <a:pt x="660" y="331"/>
                  </a:lnTo>
                  <a:lnTo>
                    <a:pt x="660" y="334"/>
                  </a:lnTo>
                  <a:lnTo>
                    <a:pt x="660" y="334"/>
                  </a:lnTo>
                  <a:lnTo>
                    <a:pt x="660" y="334"/>
                  </a:lnTo>
                  <a:lnTo>
                    <a:pt x="660" y="334"/>
                  </a:lnTo>
                  <a:lnTo>
                    <a:pt x="658" y="334"/>
                  </a:lnTo>
                  <a:lnTo>
                    <a:pt x="658" y="334"/>
                  </a:lnTo>
                  <a:lnTo>
                    <a:pt x="658" y="334"/>
                  </a:lnTo>
                  <a:lnTo>
                    <a:pt x="658" y="334"/>
                  </a:lnTo>
                  <a:lnTo>
                    <a:pt x="658" y="334"/>
                  </a:lnTo>
                  <a:lnTo>
                    <a:pt x="658" y="334"/>
                  </a:lnTo>
                  <a:lnTo>
                    <a:pt x="658" y="336"/>
                  </a:lnTo>
                  <a:lnTo>
                    <a:pt x="658" y="336"/>
                  </a:lnTo>
                  <a:lnTo>
                    <a:pt x="658" y="336"/>
                  </a:lnTo>
                  <a:lnTo>
                    <a:pt x="658" y="336"/>
                  </a:lnTo>
                  <a:lnTo>
                    <a:pt x="658" y="336"/>
                  </a:lnTo>
                  <a:lnTo>
                    <a:pt x="658" y="339"/>
                  </a:lnTo>
                  <a:lnTo>
                    <a:pt x="658" y="339"/>
                  </a:lnTo>
                  <a:lnTo>
                    <a:pt x="658" y="339"/>
                  </a:lnTo>
                  <a:lnTo>
                    <a:pt x="658" y="339"/>
                  </a:lnTo>
                  <a:lnTo>
                    <a:pt x="658" y="339"/>
                  </a:lnTo>
                  <a:lnTo>
                    <a:pt x="658" y="339"/>
                  </a:lnTo>
                  <a:lnTo>
                    <a:pt x="658" y="339"/>
                  </a:lnTo>
                  <a:lnTo>
                    <a:pt x="658" y="341"/>
                  </a:lnTo>
                  <a:lnTo>
                    <a:pt x="658" y="346"/>
                  </a:lnTo>
                  <a:lnTo>
                    <a:pt x="658" y="346"/>
                  </a:lnTo>
                  <a:lnTo>
                    <a:pt x="658" y="346"/>
                  </a:lnTo>
                  <a:lnTo>
                    <a:pt x="658" y="346"/>
                  </a:lnTo>
                  <a:lnTo>
                    <a:pt x="658" y="346"/>
                  </a:lnTo>
                  <a:lnTo>
                    <a:pt x="658" y="348"/>
                  </a:lnTo>
                  <a:lnTo>
                    <a:pt x="660" y="348"/>
                  </a:lnTo>
                  <a:lnTo>
                    <a:pt x="660" y="348"/>
                  </a:lnTo>
                  <a:lnTo>
                    <a:pt x="660" y="348"/>
                  </a:lnTo>
                  <a:lnTo>
                    <a:pt x="660" y="348"/>
                  </a:lnTo>
                  <a:lnTo>
                    <a:pt x="660" y="348"/>
                  </a:lnTo>
                  <a:lnTo>
                    <a:pt x="660" y="348"/>
                  </a:lnTo>
                  <a:lnTo>
                    <a:pt x="660" y="348"/>
                  </a:lnTo>
                  <a:lnTo>
                    <a:pt x="660" y="350"/>
                  </a:lnTo>
                  <a:lnTo>
                    <a:pt x="660" y="350"/>
                  </a:lnTo>
                  <a:lnTo>
                    <a:pt x="660" y="350"/>
                  </a:lnTo>
                  <a:lnTo>
                    <a:pt x="660" y="350"/>
                  </a:lnTo>
                  <a:lnTo>
                    <a:pt x="660" y="350"/>
                  </a:lnTo>
                  <a:lnTo>
                    <a:pt x="660" y="350"/>
                  </a:lnTo>
                  <a:lnTo>
                    <a:pt x="660" y="353"/>
                  </a:lnTo>
                  <a:lnTo>
                    <a:pt x="660" y="353"/>
                  </a:lnTo>
                  <a:lnTo>
                    <a:pt x="660" y="353"/>
                  </a:lnTo>
                  <a:lnTo>
                    <a:pt x="660" y="353"/>
                  </a:lnTo>
                  <a:lnTo>
                    <a:pt x="660" y="355"/>
                  </a:lnTo>
                  <a:lnTo>
                    <a:pt x="660" y="355"/>
                  </a:lnTo>
                  <a:lnTo>
                    <a:pt x="660" y="355"/>
                  </a:lnTo>
                  <a:lnTo>
                    <a:pt x="660" y="355"/>
                  </a:lnTo>
                  <a:lnTo>
                    <a:pt x="658" y="355"/>
                  </a:lnTo>
                  <a:lnTo>
                    <a:pt x="658" y="355"/>
                  </a:lnTo>
                  <a:lnTo>
                    <a:pt x="658" y="355"/>
                  </a:lnTo>
                  <a:lnTo>
                    <a:pt x="655" y="355"/>
                  </a:lnTo>
                  <a:lnTo>
                    <a:pt x="655" y="355"/>
                  </a:lnTo>
                  <a:lnTo>
                    <a:pt x="655" y="355"/>
                  </a:lnTo>
                  <a:lnTo>
                    <a:pt x="655" y="355"/>
                  </a:lnTo>
                  <a:lnTo>
                    <a:pt x="655" y="355"/>
                  </a:lnTo>
                  <a:lnTo>
                    <a:pt x="655" y="355"/>
                  </a:lnTo>
                  <a:lnTo>
                    <a:pt x="655" y="355"/>
                  </a:lnTo>
                  <a:lnTo>
                    <a:pt x="655" y="355"/>
                  </a:lnTo>
                  <a:lnTo>
                    <a:pt x="653" y="355"/>
                  </a:lnTo>
                  <a:lnTo>
                    <a:pt x="653" y="355"/>
                  </a:lnTo>
                  <a:lnTo>
                    <a:pt x="653" y="355"/>
                  </a:lnTo>
                  <a:lnTo>
                    <a:pt x="653" y="355"/>
                  </a:lnTo>
                  <a:lnTo>
                    <a:pt x="653" y="355"/>
                  </a:lnTo>
                  <a:lnTo>
                    <a:pt x="653" y="355"/>
                  </a:lnTo>
                  <a:lnTo>
                    <a:pt x="653" y="357"/>
                  </a:lnTo>
                  <a:lnTo>
                    <a:pt x="646" y="353"/>
                  </a:lnTo>
                  <a:lnTo>
                    <a:pt x="641" y="350"/>
                  </a:lnTo>
                  <a:lnTo>
                    <a:pt x="641" y="350"/>
                  </a:lnTo>
                  <a:lnTo>
                    <a:pt x="639" y="348"/>
                  </a:lnTo>
                  <a:lnTo>
                    <a:pt x="636" y="348"/>
                  </a:lnTo>
                  <a:lnTo>
                    <a:pt x="634" y="346"/>
                  </a:lnTo>
                  <a:lnTo>
                    <a:pt x="632" y="343"/>
                  </a:lnTo>
                  <a:lnTo>
                    <a:pt x="632" y="341"/>
                  </a:lnTo>
                  <a:lnTo>
                    <a:pt x="629" y="341"/>
                  </a:lnTo>
                  <a:lnTo>
                    <a:pt x="629" y="341"/>
                  </a:lnTo>
                  <a:lnTo>
                    <a:pt x="629" y="341"/>
                  </a:lnTo>
                  <a:lnTo>
                    <a:pt x="627" y="341"/>
                  </a:lnTo>
                  <a:lnTo>
                    <a:pt x="627" y="341"/>
                  </a:lnTo>
                  <a:lnTo>
                    <a:pt x="627" y="341"/>
                  </a:lnTo>
                  <a:lnTo>
                    <a:pt x="627" y="341"/>
                  </a:lnTo>
                  <a:lnTo>
                    <a:pt x="629" y="341"/>
                  </a:lnTo>
                  <a:lnTo>
                    <a:pt x="629" y="341"/>
                  </a:lnTo>
                  <a:lnTo>
                    <a:pt x="629" y="339"/>
                  </a:lnTo>
                  <a:lnTo>
                    <a:pt x="629" y="339"/>
                  </a:lnTo>
                  <a:lnTo>
                    <a:pt x="632" y="339"/>
                  </a:lnTo>
                  <a:lnTo>
                    <a:pt x="632" y="339"/>
                  </a:lnTo>
                  <a:lnTo>
                    <a:pt x="632" y="339"/>
                  </a:lnTo>
                  <a:lnTo>
                    <a:pt x="632" y="339"/>
                  </a:lnTo>
                  <a:lnTo>
                    <a:pt x="632" y="336"/>
                  </a:lnTo>
                  <a:lnTo>
                    <a:pt x="632" y="336"/>
                  </a:lnTo>
                  <a:lnTo>
                    <a:pt x="634" y="336"/>
                  </a:lnTo>
                  <a:lnTo>
                    <a:pt x="634" y="334"/>
                  </a:lnTo>
                  <a:lnTo>
                    <a:pt x="634" y="334"/>
                  </a:lnTo>
                  <a:lnTo>
                    <a:pt x="634" y="331"/>
                  </a:lnTo>
                  <a:lnTo>
                    <a:pt x="634" y="331"/>
                  </a:lnTo>
                  <a:lnTo>
                    <a:pt x="634" y="329"/>
                  </a:lnTo>
                  <a:lnTo>
                    <a:pt x="634" y="329"/>
                  </a:lnTo>
                  <a:lnTo>
                    <a:pt x="634" y="329"/>
                  </a:lnTo>
                  <a:lnTo>
                    <a:pt x="634" y="327"/>
                  </a:lnTo>
                  <a:lnTo>
                    <a:pt x="634" y="327"/>
                  </a:lnTo>
                  <a:lnTo>
                    <a:pt x="634" y="327"/>
                  </a:lnTo>
                  <a:lnTo>
                    <a:pt x="634" y="327"/>
                  </a:lnTo>
                  <a:lnTo>
                    <a:pt x="634" y="327"/>
                  </a:lnTo>
                  <a:lnTo>
                    <a:pt x="634" y="327"/>
                  </a:lnTo>
                  <a:lnTo>
                    <a:pt x="634" y="327"/>
                  </a:lnTo>
                  <a:lnTo>
                    <a:pt x="634" y="327"/>
                  </a:lnTo>
                  <a:lnTo>
                    <a:pt x="634" y="327"/>
                  </a:lnTo>
                  <a:lnTo>
                    <a:pt x="634" y="327"/>
                  </a:lnTo>
                  <a:lnTo>
                    <a:pt x="634" y="327"/>
                  </a:lnTo>
                  <a:lnTo>
                    <a:pt x="634" y="327"/>
                  </a:lnTo>
                  <a:lnTo>
                    <a:pt x="634" y="324"/>
                  </a:lnTo>
                  <a:lnTo>
                    <a:pt x="634" y="324"/>
                  </a:lnTo>
                  <a:lnTo>
                    <a:pt x="634" y="324"/>
                  </a:lnTo>
                  <a:lnTo>
                    <a:pt x="634" y="324"/>
                  </a:lnTo>
                  <a:lnTo>
                    <a:pt x="634" y="324"/>
                  </a:lnTo>
                  <a:lnTo>
                    <a:pt x="634" y="324"/>
                  </a:lnTo>
                  <a:lnTo>
                    <a:pt x="634" y="324"/>
                  </a:lnTo>
                  <a:lnTo>
                    <a:pt x="634" y="322"/>
                  </a:lnTo>
                  <a:lnTo>
                    <a:pt x="634" y="324"/>
                  </a:lnTo>
                  <a:lnTo>
                    <a:pt x="634" y="324"/>
                  </a:lnTo>
                  <a:lnTo>
                    <a:pt x="634" y="324"/>
                  </a:lnTo>
                  <a:lnTo>
                    <a:pt x="632" y="324"/>
                  </a:lnTo>
                  <a:lnTo>
                    <a:pt x="632" y="324"/>
                  </a:lnTo>
                  <a:lnTo>
                    <a:pt x="632" y="324"/>
                  </a:lnTo>
                  <a:lnTo>
                    <a:pt x="632" y="324"/>
                  </a:lnTo>
                  <a:lnTo>
                    <a:pt x="632" y="324"/>
                  </a:lnTo>
                  <a:lnTo>
                    <a:pt x="632" y="324"/>
                  </a:lnTo>
                  <a:lnTo>
                    <a:pt x="632" y="324"/>
                  </a:lnTo>
                  <a:lnTo>
                    <a:pt x="629" y="324"/>
                  </a:lnTo>
                  <a:lnTo>
                    <a:pt x="629" y="324"/>
                  </a:lnTo>
                  <a:lnTo>
                    <a:pt x="629" y="324"/>
                  </a:lnTo>
                  <a:lnTo>
                    <a:pt x="629" y="324"/>
                  </a:lnTo>
                  <a:lnTo>
                    <a:pt x="629" y="322"/>
                  </a:lnTo>
                  <a:lnTo>
                    <a:pt x="629" y="322"/>
                  </a:lnTo>
                  <a:lnTo>
                    <a:pt x="629" y="320"/>
                  </a:lnTo>
                  <a:lnTo>
                    <a:pt x="629" y="320"/>
                  </a:lnTo>
                  <a:lnTo>
                    <a:pt x="627" y="317"/>
                  </a:lnTo>
                  <a:lnTo>
                    <a:pt x="627" y="317"/>
                  </a:lnTo>
                  <a:lnTo>
                    <a:pt x="627" y="317"/>
                  </a:lnTo>
                  <a:lnTo>
                    <a:pt x="627" y="315"/>
                  </a:lnTo>
                  <a:lnTo>
                    <a:pt x="625" y="315"/>
                  </a:lnTo>
                  <a:lnTo>
                    <a:pt x="625" y="315"/>
                  </a:lnTo>
                  <a:lnTo>
                    <a:pt x="625" y="315"/>
                  </a:lnTo>
                  <a:lnTo>
                    <a:pt x="625" y="315"/>
                  </a:lnTo>
                  <a:lnTo>
                    <a:pt x="625" y="315"/>
                  </a:lnTo>
                  <a:lnTo>
                    <a:pt x="625" y="315"/>
                  </a:lnTo>
                  <a:lnTo>
                    <a:pt x="622" y="315"/>
                  </a:lnTo>
                  <a:lnTo>
                    <a:pt x="620" y="317"/>
                  </a:lnTo>
                  <a:lnTo>
                    <a:pt x="620" y="317"/>
                  </a:lnTo>
                  <a:lnTo>
                    <a:pt x="620" y="317"/>
                  </a:lnTo>
                  <a:lnTo>
                    <a:pt x="620" y="317"/>
                  </a:lnTo>
                  <a:lnTo>
                    <a:pt x="617" y="317"/>
                  </a:lnTo>
                  <a:lnTo>
                    <a:pt x="617" y="315"/>
                  </a:lnTo>
                  <a:lnTo>
                    <a:pt x="617" y="315"/>
                  </a:lnTo>
                  <a:lnTo>
                    <a:pt x="615" y="315"/>
                  </a:lnTo>
                  <a:lnTo>
                    <a:pt x="615" y="315"/>
                  </a:lnTo>
                  <a:lnTo>
                    <a:pt x="608" y="315"/>
                  </a:lnTo>
                  <a:lnTo>
                    <a:pt x="601" y="315"/>
                  </a:lnTo>
                  <a:lnTo>
                    <a:pt x="599" y="317"/>
                  </a:lnTo>
                  <a:lnTo>
                    <a:pt x="591" y="317"/>
                  </a:lnTo>
                  <a:lnTo>
                    <a:pt x="584" y="317"/>
                  </a:lnTo>
                  <a:lnTo>
                    <a:pt x="577" y="317"/>
                  </a:lnTo>
                  <a:lnTo>
                    <a:pt x="573" y="317"/>
                  </a:lnTo>
                  <a:lnTo>
                    <a:pt x="565" y="317"/>
                  </a:lnTo>
                  <a:lnTo>
                    <a:pt x="563" y="317"/>
                  </a:lnTo>
                  <a:lnTo>
                    <a:pt x="563" y="317"/>
                  </a:lnTo>
                  <a:lnTo>
                    <a:pt x="563" y="317"/>
                  </a:lnTo>
                  <a:lnTo>
                    <a:pt x="561" y="315"/>
                  </a:lnTo>
                  <a:lnTo>
                    <a:pt x="561" y="315"/>
                  </a:lnTo>
                  <a:lnTo>
                    <a:pt x="558" y="303"/>
                  </a:lnTo>
                  <a:lnTo>
                    <a:pt x="556" y="294"/>
                  </a:lnTo>
                  <a:lnTo>
                    <a:pt x="554" y="284"/>
                  </a:lnTo>
                  <a:lnTo>
                    <a:pt x="551" y="277"/>
                  </a:lnTo>
                  <a:lnTo>
                    <a:pt x="551" y="268"/>
                  </a:lnTo>
                  <a:lnTo>
                    <a:pt x="549" y="258"/>
                  </a:lnTo>
                  <a:lnTo>
                    <a:pt x="549" y="258"/>
                  </a:lnTo>
                  <a:lnTo>
                    <a:pt x="549" y="258"/>
                  </a:lnTo>
                  <a:lnTo>
                    <a:pt x="549" y="258"/>
                  </a:lnTo>
                  <a:lnTo>
                    <a:pt x="549" y="258"/>
                  </a:lnTo>
                  <a:lnTo>
                    <a:pt x="549" y="258"/>
                  </a:lnTo>
                  <a:lnTo>
                    <a:pt x="549" y="258"/>
                  </a:lnTo>
                  <a:lnTo>
                    <a:pt x="549" y="258"/>
                  </a:lnTo>
                  <a:lnTo>
                    <a:pt x="549" y="258"/>
                  </a:lnTo>
                  <a:lnTo>
                    <a:pt x="542" y="258"/>
                  </a:lnTo>
                  <a:lnTo>
                    <a:pt x="537" y="258"/>
                  </a:lnTo>
                  <a:lnTo>
                    <a:pt x="530" y="258"/>
                  </a:lnTo>
                  <a:lnTo>
                    <a:pt x="525" y="258"/>
                  </a:lnTo>
                  <a:lnTo>
                    <a:pt x="525" y="258"/>
                  </a:lnTo>
                  <a:lnTo>
                    <a:pt x="525" y="258"/>
                  </a:lnTo>
                  <a:lnTo>
                    <a:pt x="525" y="258"/>
                  </a:lnTo>
                  <a:lnTo>
                    <a:pt x="523" y="258"/>
                  </a:lnTo>
                  <a:lnTo>
                    <a:pt x="525" y="244"/>
                  </a:lnTo>
                  <a:lnTo>
                    <a:pt x="525" y="232"/>
                  </a:lnTo>
                  <a:lnTo>
                    <a:pt x="525" y="230"/>
                  </a:lnTo>
                  <a:lnTo>
                    <a:pt x="525" y="230"/>
                  </a:lnTo>
                  <a:lnTo>
                    <a:pt x="525" y="230"/>
                  </a:lnTo>
                  <a:lnTo>
                    <a:pt x="525" y="230"/>
                  </a:lnTo>
                  <a:lnTo>
                    <a:pt x="525" y="227"/>
                  </a:lnTo>
                  <a:lnTo>
                    <a:pt x="525" y="227"/>
                  </a:lnTo>
                  <a:lnTo>
                    <a:pt x="528" y="227"/>
                  </a:lnTo>
                  <a:lnTo>
                    <a:pt x="528" y="225"/>
                  </a:lnTo>
                  <a:lnTo>
                    <a:pt x="528" y="223"/>
                  </a:lnTo>
                  <a:lnTo>
                    <a:pt x="528" y="206"/>
                  </a:lnTo>
                  <a:lnTo>
                    <a:pt x="530" y="187"/>
                  </a:lnTo>
                  <a:lnTo>
                    <a:pt x="520" y="192"/>
                  </a:lnTo>
                  <a:lnTo>
                    <a:pt x="513" y="197"/>
                  </a:lnTo>
                  <a:lnTo>
                    <a:pt x="513" y="197"/>
                  </a:lnTo>
                  <a:lnTo>
                    <a:pt x="513" y="197"/>
                  </a:lnTo>
                  <a:lnTo>
                    <a:pt x="509" y="189"/>
                  </a:lnTo>
                  <a:lnTo>
                    <a:pt x="506" y="180"/>
                  </a:lnTo>
                  <a:lnTo>
                    <a:pt x="504" y="175"/>
                  </a:lnTo>
                  <a:lnTo>
                    <a:pt x="499" y="166"/>
                  </a:lnTo>
                  <a:lnTo>
                    <a:pt x="497" y="166"/>
                  </a:lnTo>
                  <a:lnTo>
                    <a:pt x="497" y="163"/>
                  </a:lnTo>
                  <a:lnTo>
                    <a:pt x="490" y="161"/>
                  </a:lnTo>
                  <a:lnTo>
                    <a:pt x="485" y="156"/>
                  </a:lnTo>
                  <a:lnTo>
                    <a:pt x="483" y="154"/>
                  </a:lnTo>
                  <a:lnTo>
                    <a:pt x="480" y="152"/>
                  </a:lnTo>
                  <a:lnTo>
                    <a:pt x="476" y="144"/>
                  </a:lnTo>
                  <a:lnTo>
                    <a:pt x="468" y="137"/>
                  </a:lnTo>
                  <a:lnTo>
                    <a:pt x="468" y="137"/>
                  </a:lnTo>
                  <a:lnTo>
                    <a:pt x="468" y="135"/>
                  </a:lnTo>
                  <a:lnTo>
                    <a:pt x="466" y="135"/>
                  </a:lnTo>
                  <a:lnTo>
                    <a:pt x="466" y="135"/>
                  </a:lnTo>
                  <a:lnTo>
                    <a:pt x="464" y="135"/>
                  </a:lnTo>
                  <a:lnTo>
                    <a:pt x="464" y="135"/>
                  </a:lnTo>
                  <a:lnTo>
                    <a:pt x="459" y="140"/>
                  </a:lnTo>
                  <a:lnTo>
                    <a:pt x="454" y="142"/>
                  </a:lnTo>
                  <a:lnTo>
                    <a:pt x="450" y="144"/>
                  </a:lnTo>
                  <a:lnTo>
                    <a:pt x="442" y="147"/>
                  </a:lnTo>
                  <a:lnTo>
                    <a:pt x="442" y="147"/>
                  </a:lnTo>
                  <a:lnTo>
                    <a:pt x="442" y="149"/>
                  </a:lnTo>
                  <a:lnTo>
                    <a:pt x="438" y="147"/>
                  </a:lnTo>
                  <a:lnTo>
                    <a:pt x="431" y="147"/>
                  </a:lnTo>
                  <a:lnTo>
                    <a:pt x="424" y="147"/>
                  </a:lnTo>
                  <a:lnTo>
                    <a:pt x="416" y="147"/>
                  </a:lnTo>
                  <a:lnTo>
                    <a:pt x="409" y="144"/>
                  </a:lnTo>
                  <a:lnTo>
                    <a:pt x="402" y="144"/>
                  </a:lnTo>
                  <a:lnTo>
                    <a:pt x="393" y="144"/>
                  </a:lnTo>
                  <a:lnTo>
                    <a:pt x="386" y="142"/>
                  </a:lnTo>
                  <a:lnTo>
                    <a:pt x="379" y="142"/>
                  </a:lnTo>
                  <a:lnTo>
                    <a:pt x="374" y="142"/>
                  </a:lnTo>
                  <a:lnTo>
                    <a:pt x="369" y="144"/>
                  </a:lnTo>
                  <a:lnTo>
                    <a:pt x="364" y="144"/>
                  </a:lnTo>
                  <a:lnTo>
                    <a:pt x="357" y="144"/>
                  </a:lnTo>
                  <a:lnTo>
                    <a:pt x="353" y="147"/>
                  </a:lnTo>
                  <a:lnTo>
                    <a:pt x="348" y="147"/>
                  </a:lnTo>
                  <a:lnTo>
                    <a:pt x="343" y="147"/>
                  </a:lnTo>
                  <a:lnTo>
                    <a:pt x="338" y="149"/>
                  </a:lnTo>
                  <a:lnTo>
                    <a:pt x="336" y="149"/>
                  </a:lnTo>
                  <a:lnTo>
                    <a:pt x="334" y="149"/>
                  </a:lnTo>
                  <a:lnTo>
                    <a:pt x="331" y="149"/>
                  </a:lnTo>
                  <a:lnTo>
                    <a:pt x="327" y="152"/>
                  </a:lnTo>
                  <a:lnTo>
                    <a:pt x="327" y="152"/>
                  </a:lnTo>
                  <a:lnTo>
                    <a:pt x="324" y="152"/>
                  </a:lnTo>
                  <a:lnTo>
                    <a:pt x="322" y="152"/>
                  </a:lnTo>
                  <a:lnTo>
                    <a:pt x="319" y="152"/>
                  </a:lnTo>
                  <a:lnTo>
                    <a:pt x="315" y="154"/>
                  </a:lnTo>
                  <a:lnTo>
                    <a:pt x="315" y="154"/>
                  </a:lnTo>
                  <a:lnTo>
                    <a:pt x="315" y="152"/>
                  </a:lnTo>
                  <a:lnTo>
                    <a:pt x="315" y="152"/>
                  </a:lnTo>
                  <a:lnTo>
                    <a:pt x="310" y="147"/>
                  </a:lnTo>
                  <a:lnTo>
                    <a:pt x="308" y="144"/>
                  </a:lnTo>
                  <a:lnTo>
                    <a:pt x="303" y="140"/>
                  </a:lnTo>
                  <a:lnTo>
                    <a:pt x="301" y="137"/>
                  </a:lnTo>
                  <a:lnTo>
                    <a:pt x="298" y="135"/>
                  </a:lnTo>
                  <a:lnTo>
                    <a:pt x="296" y="130"/>
                  </a:lnTo>
                  <a:lnTo>
                    <a:pt x="291" y="128"/>
                  </a:lnTo>
                  <a:lnTo>
                    <a:pt x="289" y="123"/>
                  </a:lnTo>
                  <a:lnTo>
                    <a:pt x="286" y="121"/>
                  </a:lnTo>
                  <a:lnTo>
                    <a:pt x="282" y="116"/>
                  </a:lnTo>
                  <a:lnTo>
                    <a:pt x="279" y="114"/>
                  </a:lnTo>
                  <a:lnTo>
                    <a:pt x="277" y="109"/>
                  </a:lnTo>
                  <a:lnTo>
                    <a:pt x="270" y="104"/>
                  </a:lnTo>
                  <a:lnTo>
                    <a:pt x="267" y="97"/>
                  </a:lnTo>
                  <a:lnTo>
                    <a:pt x="267" y="97"/>
                  </a:lnTo>
                  <a:lnTo>
                    <a:pt x="267" y="92"/>
                  </a:lnTo>
                  <a:lnTo>
                    <a:pt x="265" y="90"/>
                  </a:lnTo>
                  <a:lnTo>
                    <a:pt x="265" y="90"/>
                  </a:lnTo>
                  <a:lnTo>
                    <a:pt x="265" y="88"/>
                  </a:lnTo>
                  <a:lnTo>
                    <a:pt x="260" y="85"/>
                  </a:lnTo>
                  <a:lnTo>
                    <a:pt x="256" y="83"/>
                  </a:lnTo>
                  <a:lnTo>
                    <a:pt x="251" y="78"/>
                  </a:lnTo>
                  <a:lnTo>
                    <a:pt x="241" y="73"/>
                  </a:lnTo>
                  <a:lnTo>
                    <a:pt x="234" y="66"/>
                  </a:lnTo>
                  <a:lnTo>
                    <a:pt x="225" y="62"/>
                  </a:lnTo>
                  <a:lnTo>
                    <a:pt x="213" y="55"/>
                  </a:lnTo>
                  <a:lnTo>
                    <a:pt x="204" y="47"/>
                  </a:lnTo>
                  <a:lnTo>
                    <a:pt x="192" y="40"/>
                  </a:lnTo>
                  <a:lnTo>
                    <a:pt x="182" y="33"/>
                  </a:lnTo>
                  <a:lnTo>
                    <a:pt x="173" y="26"/>
                  </a:lnTo>
                  <a:lnTo>
                    <a:pt x="163" y="21"/>
                  </a:lnTo>
                  <a:lnTo>
                    <a:pt x="161" y="19"/>
                  </a:lnTo>
                  <a:lnTo>
                    <a:pt x="156" y="14"/>
                  </a:lnTo>
                  <a:lnTo>
                    <a:pt x="149" y="10"/>
                  </a:lnTo>
                  <a:lnTo>
                    <a:pt x="144" y="7"/>
                  </a:lnTo>
                  <a:lnTo>
                    <a:pt x="140" y="5"/>
                  </a:lnTo>
                  <a:lnTo>
                    <a:pt x="140" y="5"/>
                  </a:lnTo>
                  <a:lnTo>
                    <a:pt x="135" y="3"/>
                  </a:lnTo>
                  <a:lnTo>
                    <a:pt x="135" y="0"/>
                  </a:lnTo>
                  <a:lnTo>
                    <a:pt x="133" y="0"/>
                  </a:lnTo>
                  <a:lnTo>
                    <a:pt x="128" y="3"/>
                  </a:lnTo>
                  <a:lnTo>
                    <a:pt x="126" y="3"/>
                  </a:lnTo>
                  <a:lnTo>
                    <a:pt x="123" y="5"/>
                  </a:lnTo>
                  <a:lnTo>
                    <a:pt x="118" y="5"/>
                  </a:lnTo>
                  <a:lnTo>
                    <a:pt x="116" y="5"/>
                  </a:lnTo>
                  <a:lnTo>
                    <a:pt x="114" y="7"/>
                  </a:lnTo>
                  <a:lnTo>
                    <a:pt x="109" y="7"/>
                  </a:lnTo>
                  <a:lnTo>
                    <a:pt x="107" y="7"/>
                  </a:lnTo>
                  <a:lnTo>
                    <a:pt x="104" y="10"/>
                  </a:lnTo>
                  <a:lnTo>
                    <a:pt x="97" y="12"/>
                  </a:lnTo>
                  <a:lnTo>
                    <a:pt x="90" y="14"/>
                  </a:lnTo>
                  <a:lnTo>
                    <a:pt x="85" y="14"/>
                  </a:lnTo>
                  <a:lnTo>
                    <a:pt x="78" y="17"/>
                  </a:lnTo>
                  <a:lnTo>
                    <a:pt x="73" y="19"/>
                  </a:lnTo>
                  <a:lnTo>
                    <a:pt x="69" y="21"/>
                  </a:lnTo>
                  <a:lnTo>
                    <a:pt x="64" y="21"/>
                  </a:lnTo>
                  <a:lnTo>
                    <a:pt x="57" y="24"/>
                  </a:lnTo>
                  <a:lnTo>
                    <a:pt x="52" y="26"/>
                  </a:lnTo>
                  <a:lnTo>
                    <a:pt x="47" y="26"/>
                  </a:lnTo>
                  <a:lnTo>
                    <a:pt x="43" y="29"/>
                  </a:lnTo>
                  <a:lnTo>
                    <a:pt x="38" y="31"/>
                  </a:lnTo>
                  <a:lnTo>
                    <a:pt x="38" y="31"/>
                  </a:lnTo>
                  <a:lnTo>
                    <a:pt x="33" y="31"/>
                  </a:lnTo>
                  <a:lnTo>
                    <a:pt x="29" y="33"/>
                  </a:lnTo>
                  <a:lnTo>
                    <a:pt x="24" y="36"/>
                  </a:lnTo>
                  <a:lnTo>
                    <a:pt x="19" y="36"/>
                  </a:lnTo>
                  <a:lnTo>
                    <a:pt x="14" y="38"/>
                  </a:lnTo>
                  <a:lnTo>
                    <a:pt x="10" y="40"/>
                  </a:lnTo>
                  <a:lnTo>
                    <a:pt x="5" y="40"/>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43"/>
                  </a:lnTo>
                  <a:lnTo>
                    <a:pt x="0" y="59"/>
                  </a:lnTo>
                  <a:lnTo>
                    <a:pt x="0" y="76"/>
                  </a:lnTo>
                  <a:lnTo>
                    <a:pt x="0" y="92"/>
                  </a:lnTo>
                  <a:lnTo>
                    <a:pt x="0" y="109"/>
                  </a:lnTo>
                  <a:lnTo>
                    <a:pt x="0" y="126"/>
                  </a:lnTo>
                  <a:lnTo>
                    <a:pt x="0" y="142"/>
                  </a:lnTo>
                  <a:lnTo>
                    <a:pt x="0" y="159"/>
                  </a:lnTo>
                  <a:lnTo>
                    <a:pt x="0" y="175"/>
                  </a:lnTo>
                  <a:lnTo>
                    <a:pt x="0" y="192"/>
                  </a:lnTo>
                  <a:lnTo>
                    <a:pt x="0" y="208"/>
                  </a:lnTo>
                  <a:lnTo>
                    <a:pt x="0" y="225"/>
                  </a:lnTo>
                  <a:lnTo>
                    <a:pt x="0" y="242"/>
                  </a:lnTo>
                  <a:lnTo>
                    <a:pt x="0" y="258"/>
                  </a:lnTo>
                  <a:lnTo>
                    <a:pt x="0" y="275"/>
                  </a:lnTo>
                  <a:lnTo>
                    <a:pt x="0" y="289"/>
                  </a:lnTo>
                  <a:lnTo>
                    <a:pt x="0" y="305"/>
                  </a:lnTo>
                  <a:lnTo>
                    <a:pt x="7" y="305"/>
                  </a:lnTo>
                  <a:lnTo>
                    <a:pt x="17" y="305"/>
                  </a:lnTo>
                  <a:lnTo>
                    <a:pt x="29" y="308"/>
                  </a:lnTo>
                  <a:lnTo>
                    <a:pt x="31" y="308"/>
                  </a:lnTo>
                  <a:lnTo>
                    <a:pt x="43" y="308"/>
                  </a:lnTo>
                  <a:lnTo>
                    <a:pt x="47" y="308"/>
                  </a:lnTo>
                  <a:lnTo>
                    <a:pt x="52" y="310"/>
                  </a:lnTo>
                  <a:lnTo>
                    <a:pt x="55" y="310"/>
                  </a:lnTo>
                  <a:lnTo>
                    <a:pt x="57" y="308"/>
                  </a:lnTo>
                  <a:lnTo>
                    <a:pt x="57" y="305"/>
                  </a:lnTo>
                  <a:lnTo>
                    <a:pt x="59" y="303"/>
                  </a:lnTo>
                  <a:lnTo>
                    <a:pt x="59" y="303"/>
                  </a:lnTo>
                  <a:lnTo>
                    <a:pt x="62" y="303"/>
                  </a:lnTo>
                  <a:lnTo>
                    <a:pt x="62" y="303"/>
                  </a:lnTo>
                  <a:lnTo>
                    <a:pt x="62" y="303"/>
                  </a:lnTo>
                  <a:lnTo>
                    <a:pt x="59" y="301"/>
                  </a:lnTo>
                  <a:lnTo>
                    <a:pt x="57" y="301"/>
                  </a:lnTo>
                  <a:lnTo>
                    <a:pt x="57" y="301"/>
                  </a:lnTo>
                  <a:lnTo>
                    <a:pt x="55" y="298"/>
                  </a:lnTo>
                  <a:lnTo>
                    <a:pt x="55" y="298"/>
                  </a:lnTo>
                  <a:lnTo>
                    <a:pt x="55" y="296"/>
                  </a:lnTo>
                  <a:lnTo>
                    <a:pt x="55" y="294"/>
                  </a:lnTo>
                  <a:lnTo>
                    <a:pt x="55" y="291"/>
                  </a:lnTo>
                  <a:lnTo>
                    <a:pt x="52" y="289"/>
                  </a:lnTo>
                  <a:lnTo>
                    <a:pt x="52" y="286"/>
                  </a:lnTo>
                  <a:lnTo>
                    <a:pt x="52" y="284"/>
                  </a:lnTo>
                  <a:lnTo>
                    <a:pt x="50" y="282"/>
                  </a:lnTo>
                  <a:lnTo>
                    <a:pt x="50" y="282"/>
                  </a:lnTo>
                  <a:lnTo>
                    <a:pt x="52" y="279"/>
                  </a:lnTo>
                  <a:lnTo>
                    <a:pt x="52" y="275"/>
                  </a:lnTo>
                  <a:lnTo>
                    <a:pt x="50" y="270"/>
                  </a:lnTo>
                  <a:lnTo>
                    <a:pt x="50" y="268"/>
                  </a:lnTo>
                  <a:lnTo>
                    <a:pt x="52" y="265"/>
                  </a:lnTo>
                  <a:lnTo>
                    <a:pt x="57" y="263"/>
                  </a:lnTo>
                  <a:lnTo>
                    <a:pt x="59" y="260"/>
                  </a:lnTo>
                  <a:lnTo>
                    <a:pt x="62" y="258"/>
                  </a:lnTo>
                  <a:lnTo>
                    <a:pt x="62" y="258"/>
                  </a:lnTo>
                  <a:lnTo>
                    <a:pt x="64" y="253"/>
                  </a:lnTo>
                  <a:lnTo>
                    <a:pt x="69" y="249"/>
                  </a:lnTo>
                  <a:lnTo>
                    <a:pt x="73" y="246"/>
                  </a:lnTo>
                  <a:lnTo>
                    <a:pt x="78" y="246"/>
                  </a:lnTo>
                  <a:lnTo>
                    <a:pt x="85" y="249"/>
                  </a:lnTo>
                  <a:lnTo>
                    <a:pt x="88" y="246"/>
                  </a:lnTo>
                  <a:lnTo>
                    <a:pt x="90" y="246"/>
                  </a:lnTo>
                  <a:lnTo>
                    <a:pt x="92" y="246"/>
                  </a:lnTo>
                  <a:lnTo>
                    <a:pt x="95" y="246"/>
                  </a:lnTo>
                  <a:lnTo>
                    <a:pt x="97" y="246"/>
                  </a:lnTo>
                  <a:lnTo>
                    <a:pt x="97" y="244"/>
                  </a:lnTo>
                  <a:lnTo>
                    <a:pt x="97" y="244"/>
                  </a:lnTo>
                  <a:lnTo>
                    <a:pt x="97" y="244"/>
                  </a:lnTo>
                  <a:lnTo>
                    <a:pt x="97" y="242"/>
                  </a:lnTo>
                  <a:lnTo>
                    <a:pt x="97" y="242"/>
                  </a:lnTo>
                  <a:lnTo>
                    <a:pt x="99" y="242"/>
                  </a:lnTo>
                  <a:lnTo>
                    <a:pt x="99" y="239"/>
                  </a:lnTo>
                  <a:lnTo>
                    <a:pt x="102" y="234"/>
                  </a:lnTo>
                  <a:lnTo>
                    <a:pt x="102" y="232"/>
                  </a:lnTo>
                  <a:lnTo>
                    <a:pt x="102" y="232"/>
                  </a:lnTo>
                  <a:lnTo>
                    <a:pt x="99" y="230"/>
                  </a:lnTo>
                  <a:lnTo>
                    <a:pt x="99" y="227"/>
                  </a:lnTo>
                  <a:lnTo>
                    <a:pt x="102" y="227"/>
                  </a:lnTo>
                  <a:lnTo>
                    <a:pt x="102" y="227"/>
                  </a:lnTo>
                  <a:lnTo>
                    <a:pt x="104" y="225"/>
                  </a:lnTo>
                  <a:lnTo>
                    <a:pt x="104" y="225"/>
                  </a:lnTo>
                  <a:lnTo>
                    <a:pt x="104" y="223"/>
                  </a:lnTo>
                  <a:lnTo>
                    <a:pt x="107" y="223"/>
                  </a:lnTo>
                  <a:lnTo>
                    <a:pt x="107" y="223"/>
                  </a:lnTo>
                  <a:lnTo>
                    <a:pt x="109" y="223"/>
                  </a:lnTo>
                  <a:lnTo>
                    <a:pt x="109" y="223"/>
                  </a:lnTo>
                  <a:lnTo>
                    <a:pt x="109" y="225"/>
                  </a:lnTo>
                  <a:lnTo>
                    <a:pt x="111" y="225"/>
                  </a:lnTo>
                  <a:lnTo>
                    <a:pt x="111" y="225"/>
                  </a:lnTo>
                  <a:lnTo>
                    <a:pt x="114" y="225"/>
                  </a:lnTo>
                  <a:lnTo>
                    <a:pt x="114" y="225"/>
                  </a:lnTo>
                  <a:lnTo>
                    <a:pt x="116" y="225"/>
                  </a:lnTo>
                  <a:lnTo>
                    <a:pt x="116" y="225"/>
                  </a:lnTo>
                  <a:lnTo>
                    <a:pt x="123" y="227"/>
                  </a:lnTo>
                  <a:lnTo>
                    <a:pt x="123" y="230"/>
                  </a:lnTo>
                  <a:lnTo>
                    <a:pt x="126" y="230"/>
                  </a:lnTo>
                  <a:lnTo>
                    <a:pt x="126" y="234"/>
                  </a:lnTo>
                  <a:lnTo>
                    <a:pt x="126" y="234"/>
                  </a:lnTo>
                  <a:lnTo>
                    <a:pt x="126" y="237"/>
                  </a:lnTo>
                  <a:lnTo>
                    <a:pt x="126" y="237"/>
                  </a:lnTo>
                  <a:lnTo>
                    <a:pt x="126" y="237"/>
                  </a:lnTo>
                  <a:lnTo>
                    <a:pt x="126" y="239"/>
                  </a:lnTo>
                  <a:lnTo>
                    <a:pt x="130" y="237"/>
                  </a:lnTo>
                  <a:lnTo>
                    <a:pt x="130" y="237"/>
                  </a:lnTo>
                  <a:lnTo>
                    <a:pt x="130" y="237"/>
                  </a:lnTo>
                  <a:lnTo>
                    <a:pt x="130" y="237"/>
                  </a:lnTo>
                  <a:lnTo>
                    <a:pt x="130" y="234"/>
                  </a:lnTo>
                  <a:lnTo>
                    <a:pt x="128" y="232"/>
                  </a:lnTo>
                  <a:lnTo>
                    <a:pt x="123" y="227"/>
                  </a:lnTo>
                  <a:lnTo>
                    <a:pt x="123" y="223"/>
                  </a:lnTo>
                  <a:lnTo>
                    <a:pt x="121" y="220"/>
                  </a:lnTo>
                  <a:lnTo>
                    <a:pt x="118" y="220"/>
                  </a:lnTo>
                  <a:lnTo>
                    <a:pt x="114" y="215"/>
                  </a:lnTo>
                  <a:lnTo>
                    <a:pt x="111" y="215"/>
                  </a:lnTo>
                  <a:lnTo>
                    <a:pt x="111" y="213"/>
                  </a:lnTo>
                  <a:lnTo>
                    <a:pt x="111" y="213"/>
                  </a:lnTo>
                  <a:lnTo>
                    <a:pt x="114" y="213"/>
                  </a:lnTo>
                  <a:lnTo>
                    <a:pt x="114" y="211"/>
                  </a:lnTo>
                  <a:lnTo>
                    <a:pt x="118" y="211"/>
                  </a:lnTo>
                  <a:lnTo>
                    <a:pt x="118" y="208"/>
                  </a:lnTo>
                  <a:lnTo>
                    <a:pt x="121" y="208"/>
                  </a:lnTo>
                  <a:lnTo>
                    <a:pt x="126" y="211"/>
                  </a:lnTo>
                  <a:lnTo>
                    <a:pt x="128" y="213"/>
                  </a:lnTo>
                  <a:lnTo>
                    <a:pt x="130" y="213"/>
                  </a:lnTo>
                  <a:lnTo>
                    <a:pt x="133" y="211"/>
                  </a:lnTo>
                  <a:lnTo>
                    <a:pt x="135" y="211"/>
                  </a:lnTo>
                  <a:lnTo>
                    <a:pt x="135" y="204"/>
                  </a:lnTo>
                  <a:lnTo>
                    <a:pt x="135" y="201"/>
                  </a:lnTo>
                  <a:lnTo>
                    <a:pt x="137" y="204"/>
                  </a:lnTo>
                  <a:lnTo>
                    <a:pt x="149" y="215"/>
                  </a:lnTo>
                  <a:lnTo>
                    <a:pt x="152" y="220"/>
                  </a:lnTo>
                  <a:lnTo>
                    <a:pt x="156" y="220"/>
                  </a:lnTo>
                  <a:lnTo>
                    <a:pt x="159" y="223"/>
                  </a:lnTo>
                  <a:lnTo>
                    <a:pt x="159" y="223"/>
                  </a:lnTo>
                  <a:lnTo>
                    <a:pt x="161" y="220"/>
                  </a:lnTo>
                  <a:lnTo>
                    <a:pt x="163" y="220"/>
                  </a:lnTo>
                  <a:lnTo>
                    <a:pt x="163" y="220"/>
                  </a:lnTo>
                  <a:lnTo>
                    <a:pt x="166" y="220"/>
                  </a:lnTo>
                  <a:lnTo>
                    <a:pt x="168" y="225"/>
                  </a:lnTo>
                  <a:lnTo>
                    <a:pt x="168" y="225"/>
                  </a:lnTo>
                  <a:lnTo>
                    <a:pt x="170" y="227"/>
                  </a:lnTo>
                  <a:lnTo>
                    <a:pt x="170" y="232"/>
                  </a:lnTo>
                  <a:lnTo>
                    <a:pt x="170" y="234"/>
                  </a:lnTo>
                  <a:lnTo>
                    <a:pt x="173" y="234"/>
                  </a:lnTo>
                  <a:lnTo>
                    <a:pt x="175" y="234"/>
                  </a:lnTo>
                  <a:lnTo>
                    <a:pt x="175" y="234"/>
                  </a:lnTo>
                  <a:lnTo>
                    <a:pt x="178" y="237"/>
                  </a:lnTo>
                  <a:lnTo>
                    <a:pt x="180" y="237"/>
                  </a:lnTo>
                  <a:lnTo>
                    <a:pt x="182" y="239"/>
                  </a:lnTo>
                  <a:lnTo>
                    <a:pt x="194" y="237"/>
                  </a:lnTo>
                  <a:lnTo>
                    <a:pt x="199" y="237"/>
                  </a:lnTo>
                  <a:lnTo>
                    <a:pt x="201" y="237"/>
                  </a:lnTo>
                  <a:lnTo>
                    <a:pt x="204" y="237"/>
                  </a:lnTo>
                  <a:lnTo>
                    <a:pt x="204" y="239"/>
                  </a:lnTo>
                  <a:lnTo>
                    <a:pt x="206" y="242"/>
                  </a:lnTo>
                  <a:lnTo>
                    <a:pt x="208" y="242"/>
                  </a:lnTo>
                  <a:lnTo>
                    <a:pt x="211" y="244"/>
                  </a:lnTo>
                  <a:lnTo>
                    <a:pt x="211" y="244"/>
                  </a:lnTo>
                  <a:lnTo>
                    <a:pt x="211" y="244"/>
                  </a:lnTo>
                  <a:lnTo>
                    <a:pt x="211" y="246"/>
                  </a:lnTo>
                  <a:lnTo>
                    <a:pt x="211" y="246"/>
                  </a:lnTo>
                  <a:lnTo>
                    <a:pt x="211" y="246"/>
                  </a:lnTo>
                  <a:lnTo>
                    <a:pt x="208" y="249"/>
                  </a:lnTo>
                  <a:lnTo>
                    <a:pt x="208" y="251"/>
                  </a:lnTo>
                  <a:lnTo>
                    <a:pt x="208" y="256"/>
                  </a:lnTo>
                  <a:lnTo>
                    <a:pt x="211" y="258"/>
                  </a:lnTo>
                  <a:lnTo>
                    <a:pt x="206" y="258"/>
                  </a:lnTo>
                  <a:lnTo>
                    <a:pt x="206" y="258"/>
                  </a:lnTo>
                  <a:lnTo>
                    <a:pt x="206" y="258"/>
                  </a:lnTo>
                  <a:lnTo>
                    <a:pt x="206" y="258"/>
                  </a:lnTo>
                  <a:lnTo>
                    <a:pt x="206" y="260"/>
                  </a:lnTo>
                  <a:lnTo>
                    <a:pt x="206" y="260"/>
                  </a:lnTo>
                  <a:lnTo>
                    <a:pt x="206" y="260"/>
                  </a:lnTo>
                  <a:lnTo>
                    <a:pt x="206" y="263"/>
                  </a:lnTo>
                  <a:lnTo>
                    <a:pt x="208" y="263"/>
                  </a:lnTo>
                  <a:lnTo>
                    <a:pt x="215" y="263"/>
                  </a:lnTo>
                  <a:lnTo>
                    <a:pt x="215" y="265"/>
                  </a:lnTo>
                  <a:lnTo>
                    <a:pt x="218" y="268"/>
                  </a:lnTo>
                  <a:lnTo>
                    <a:pt x="218" y="268"/>
                  </a:lnTo>
                  <a:lnTo>
                    <a:pt x="218" y="268"/>
                  </a:lnTo>
                  <a:lnTo>
                    <a:pt x="220" y="270"/>
                  </a:lnTo>
                  <a:lnTo>
                    <a:pt x="222" y="270"/>
                  </a:lnTo>
                  <a:lnTo>
                    <a:pt x="222" y="272"/>
                  </a:lnTo>
                  <a:lnTo>
                    <a:pt x="222" y="272"/>
                  </a:lnTo>
                  <a:lnTo>
                    <a:pt x="222" y="275"/>
                  </a:lnTo>
                  <a:lnTo>
                    <a:pt x="222" y="275"/>
                  </a:lnTo>
                  <a:lnTo>
                    <a:pt x="222" y="275"/>
                  </a:lnTo>
                  <a:lnTo>
                    <a:pt x="220" y="275"/>
                  </a:lnTo>
                  <a:lnTo>
                    <a:pt x="218" y="272"/>
                  </a:lnTo>
                  <a:lnTo>
                    <a:pt x="218" y="272"/>
                  </a:lnTo>
                  <a:lnTo>
                    <a:pt x="215" y="272"/>
                  </a:lnTo>
                  <a:lnTo>
                    <a:pt x="213" y="272"/>
                  </a:lnTo>
                  <a:lnTo>
                    <a:pt x="213" y="275"/>
                  </a:lnTo>
                  <a:lnTo>
                    <a:pt x="213" y="277"/>
                  </a:lnTo>
                  <a:lnTo>
                    <a:pt x="215" y="282"/>
                  </a:lnTo>
                  <a:lnTo>
                    <a:pt x="218" y="286"/>
                  </a:lnTo>
                  <a:lnTo>
                    <a:pt x="218" y="286"/>
                  </a:lnTo>
                  <a:lnTo>
                    <a:pt x="218" y="289"/>
                  </a:lnTo>
                  <a:lnTo>
                    <a:pt x="215" y="289"/>
                  </a:lnTo>
                  <a:lnTo>
                    <a:pt x="215" y="289"/>
                  </a:lnTo>
                  <a:lnTo>
                    <a:pt x="213" y="291"/>
                  </a:lnTo>
                  <a:lnTo>
                    <a:pt x="213" y="291"/>
                  </a:lnTo>
                  <a:lnTo>
                    <a:pt x="213" y="298"/>
                  </a:lnTo>
                  <a:lnTo>
                    <a:pt x="213" y="298"/>
                  </a:lnTo>
                  <a:lnTo>
                    <a:pt x="215" y="301"/>
                  </a:lnTo>
                  <a:lnTo>
                    <a:pt x="220" y="303"/>
                  </a:lnTo>
                  <a:lnTo>
                    <a:pt x="225" y="305"/>
                  </a:lnTo>
                  <a:lnTo>
                    <a:pt x="230" y="308"/>
                  </a:lnTo>
                  <a:lnTo>
                    <a:pt x="232" y="313"/>
                  </a:lnTo>
                  <a:lnTo>
                    <a:pt x="232" y="313"/>
                  </a:lnTo>
                  <a:lnTo>
                    <a:pt x="234" y="313"/>
                  </a:lnTo>
                  <a:lnTo>
                    <a:pt x="237" y="313"/>
                  </a:lnTo>
                  <a:lnTo>
                    <a:pt x="244" y="310"/>
                  </a:lnTo>
                  <a:lnTo>
                    <a:pt x="256" y="310"/>
                  </a:lnTo>
                  <a:lnTo>
                    <a:pt x="258" y="310"/>
                  </a:lnTo>
                  <a:lnTo>
                    <a:pt x="260" y="315"/>
                  </a:lnTo>
                  <a:lnTo>
                    <a:pt x="260" y="313"/>
                  </a:lnTo>
                  <a:lnTo>
                    <a:pt x="263" y="313"/>
                  </a:lnTo>
                  <a:lnTo>
                    <a:pt x="263" y="313"/>
                  </a:lnTo>
                  <a:lnTo>
                    <a:pt x="263" y="310"/>
                  </a:lnTo>
                  <a:lnTo>
                    <a:pt x="263" y="313"/>
                  </a:lnTo>
                  <a:lnTo>
                    <a:pt x="263" y="313"/>
                  </a:lnTo>
                  <a:lnTo>
                    <a:pt x="263" y="313"/>
                  </a:lnTo>
                  <a:lnTo>
                    <a:pt x="267" y="313"/>
                  </a:lnTo>
                  <a:lnTo>
                    <a:pt x="267" y="313"/>
                  </a:lnTo>
                  <a:lnTo>
                    <a:pt x="272" y="317"/>
                  </a:lnTo>
                  <a:lnTo>
                    <a:pt x="275" y="317"/>
                  </a:lnTo>
                  <a:lnTo>
                    <a:pt x="277" y="317"/>
                  </a:lnTo>
                  <a:lnTo>
                    <a:pt x="279" y="315"/>
                  </a:lnTo>
                  <a:lnTo>
                    <a:pt x="279" y="315"/>
                  </a:lnTo>
                  <a:lnTo>
                    <a:pt x="282" y="313"/>
                  </a:lnTo>
                  <a:lnTo>
                    <a:pt x="282" y="313"/>
                  </a:lnTo>
                  <a:lnTo>
                    <a:pt x="282" y="310"/>
                  </a:lnTo>
                  <a:lnTo>
                    <a:pt x="284" y="308"/>
                  </a:lnTo>
                  <a:lnTo>
                    <a:pt x="284" y="308"/>
                  </a:lnTo>
                  <a:lnTo>
                    <a:pt x="286" y="308"/>
                  </a:lnTo>
                  <a:lnTo>
                    <a:pt x="291" y="308"/>
                  </a:lnTo>
                  <a:lnTo>
                    <a:pt x="296" y="310"/>
                  </a:lnTo>
                  <a:lnTo>
                    <a:pt x="308" y="320"/>
                  </a:lnTo>
                  <a:lnTo>
                    <a:pt x="310" y="320"/>
                  </a:lnTo>
                  <a:lnTo>
                    <a:pt x="312" y="327"/>
                  </a:lnTo>
                  <a:lnTo>
                    <a:pt x="312" y="327"/>
                  </a:lnTo>
                  <a:lnTo>
                    <a:pt x="312" y="329"/>
                  </a:lnTo>
                  <a:lnTo>
                    <a:pt x="315" y="334"/>
                  </a:lnTo>
                  <a:lnTo>
                    <a:pt x="315" y="336"/>
                  </a:lnTo>
                  <a:lnTo>
                    <a:pt x="312" y="336"/>
                  </a:lnTo>
                  <a:lnTo>
                    <a:pt x="315" y="336"/>
                  </a:lnTo>
                  <a:lnTo>
                    <a:pt x="315" y="343"/>
                  </a:lnTo>
                  <a:lnTo>
                    <a:pt x="317" y="346"/>
                  </a:lnTo>
                  <a:lnTo>
                    <a:pt x="317" y="348"/>
                  </a:lnTo>
                  <a:lnTo>
                    <a:pt x="317" y="348"/>
                  </a:lnTo>
                  <a:lnTo>
                    <a:pt x="319" y="350"/>
                  </a:lnTo>
                  <a:lnTo>
                    <a:pt x="319" y="350"/>
                  </a:lnTo>
                  <a:lnTo>
                    <a:pt x="322" y="355"/>
                  </a:lnTo>
                  <a:lnTo>
                    <a:pt x="322" y="357"/>
                  </a:lnTo>
                  <a:lnTo>
                    <a:pt x="324" y="360"/>
                  </a:lnTo>
                  <a:lnTo>
                    <a:pt x="324" y="360"/>
                  </a:lnTo>
                  <a:lnTo>
                    <a:pt x="324" y="362"/>
                  </a:lnTo>
                  <a:lnTo>
                    <a:pt x="324" y="362"/>
                  </a:lnTo>
                  <a:lnTo>
                    <a:pt x="324" y="362"/>
                  </a:lnTo>
                  <a:lnTo>
                    <a:pt x="327" y="362"/>
                  </a:lnTo>
                  <a:lnTo>
                    <a:pt x="329" y="365"/>
                  </a:lnTo>
                  <a:lnTo>
                    <a:pt x="331" y="367"/>
                  </a:lnTo>
                  <a:lnTo>
                    <a:pt x="334" y="367"/>
                  </a:lnTo>
                  <a:lnTo>
                    <a:pt x="334" y="369"/>
                  </a:lnTo>
                  <a:lnTo>
                    <a:pt x="334" y="372"/>
                  </a:lnTo>
                  <a:lnTo>
                    <a:pt x="334" y="374"/>
                  </a:lnTo>
                  <a:lnTo>
                    <a:pt x="336" y="374"/>
                  </a:lnTo>
                  <a:lnTo>
                    <a:pt x="336" y="376"/>
                  </a:lnTo>
                  <a:lnTo>
                    <a:pt x="336" y="379"/>
                  </a:lnTo>
                  <a:lnTo>
                    <a:pt x="336" y="379"/>
                  </a:lnTo>
                  <a:lnTo>
                    <a:pt x="336" y="384"/>
                  </a:lnTo>
                  <a:lnTo>
                    <a:pt x="338" y="384"/>
                  </a:lnTo>
                  <a:lnTo>
                    <a:pt x="336" y="386"/>
                  </a:lnTo>
                  <a:lnTo>
                    <a:pt x="336" y="386"/>
                  </a:lnTo>
                  <a:lnTo>
                    <a:pt x="336" y="388"/>
                  </a:lnTo>
                  <a:lnTo>
                    <a:pt x="336" y="391"/>
                  </a:lnTo>
                  <a:lnTo>
                    <a:pt x="338" y="393"/>
                  </a:lnTo>
                  <a:lnTo>
                    <a:pt x="338" y="395"/>
                  </a:lnTo>
                  <a:lnTo>
                    <a:pt x="341" y="400"/>
                  </a:lnTo>
                  <a:lnTo>
                    <a:pt x="343" y="400"/>
                  </a:lnTo>
                  <a:lnTo>
                    <a:pt x="345" y="405"/>
                  </a:lnTo>
                  <a:lnTo>
                    <a:pt x="353" y="407"/>
                  </a:lnTo>
                  <a:lnTo>
                    <a:pt x="360" y="414"/>
                  </a:lnTo>
                  <a:lnTo>
                    <a:pt x="367" y="419"/>
                  </a:lnTo>
                  <a:lnTo>
                    <a:pt x="383" y="431"/>
                  </a:lnTo>
                  <a:lnTo>
                    <a:pt x="393" y="438"/>
                  </a:lnTo>
                  <a:lnTo>
                    <a:pt x="395" y="440"/>
                  </a:lnTo>
                  <a:lnTo>
                    <a:pt x="400" y="447"/>
                  </a:lnTo>
                  <a:lnTo>
                    <a:pt x="405" y="452"/>
                  </a:lnTo>
                  <a:lnTo>
                    <a:pt x="409" y="455"/>
                  </a:lnTo>
                  <a:lnTo>
                    <a:pt x="416" y="462"/>
                  </a:lnTo>
                  <a:lnTo>
                    <a:pt x="426" y="466"/>
                  </a:lnTo>
                  <a:lnTo>
                    <a:pt x="426" y="466"/>
                  </a:lnTo>
                  <a:lnTo>
                    <a:pt x="428" y="469"/>
                  </a:lnTo>
                  <a:lnTo>
                    <a:pt x="431" y="466"/>
                  </a:lnTo>
                  <a:lnTo>
                    <a:pt x="433" y="466"/>
                  </a:lnTo>
                  <a:lnTo>
                    <a:pt x="435" y="464"/>
                  </a:lnTo>
                  <a:lnTo>
                    <a:pt x="438" y="466"/>
                  </a:lnTo>
                  <a:lnTo>
                    <a:pt x="438" y="469"/>
                  </a:lnTo>
                  <a:lnTo>
                    <a:pt x="440" y="471"/>
                  </a:lnTo>
                  <a:lnTo>
                    <a:pt x="452" y="481"/>
                  </a:lnTo>
                  <a:lnTo>
                    <a:pt x="459" y="485"/>
                  </a:lnTo>
                  <a:lnTo>
                    <a:pt x="466" y="488"/>
                  </a:lnTo>
                  <a:lnTo>
                    <a:pt x="471" y="490"/>
                  </a:lnTo>
                  <a:lnTo>
                    <a:pt x="478" y="497"/>
                  </a:lnTo>
                  <a:lnTo>
                    <a:pt x="483" y="502"/>
                  </a:lnTo>
                  <a:lnTo>
                    <a:pt x="490" y="507"/>
                  </a:lnTo>
                  <a:lnTo>
                    <a:pt x="494" y="509"/>
                  </a:lnTo>
                  <a:lnTo>
                    <a:pt x="504" y="514"/>
                  </a:lnTo>
                  <a:lnTo>
                    <a:pt x="506" y="516"/>
                  </a:lnTo>
                  <a:lnTo>
                    <a:pt x="511" y="516"/>
                  </a:lnTo>
                  <a:lnTo>
                    <a:pt x="511" y="516"/>
                  </a:lnTo>
                  <a:lnTo>
                    <a:pt x="513" y="514"/>
                  </a:lnTo>
                  <a:lnTo>
                    <a:pt x="516" y="511"/>
                  </a:lnTo>
                  <a:lnTo>
                    <a:pt x="518" y="511"/>
                  </a:lnTo>
                  <a:lnTo>
                    <a:pt x="523" y="516"/>
                  </a:lnTo>
                  <a:lnTo>
                    <a:pt x="525" y="516"/>
                  </a:lnTo>
                  <a:lnTo>
                    <a:pt x="528" y="516"/>
                  </a:lnTo>
                  <a:lnTo>
                    <a:pt x="530" y="518"/>
                  </a:lnTo>
                  <a:lnTo>
                    <a:pt x="535" y="521"/>
                  </a:lnTo>
                  <a:lnTo>
                    <a:pt x="535" y="521"/>
                  </a:lnTo>
                  <a:lnTo>
                    <a:pt x="537" y="523"/>
                  </a:lnTo>
                  <a:lnTo>
                    <a:pt x="539" y="526"/>
                  </a:lnTo>
                  <a:lnTo>
                    <a:pt x="544" y="528"/>
                  </a:lnTo>
                  <a:lnTo>
                    <a:pt x="547" y="528"/>
                  </a:lnTo>
                  <a:lnTo>
                    <a:pt x="551" y="528"/>
                  </a:lnTo>
                  <a:lnTo>
                    <a:pt x="554" y="528"/>
                  </a:lnTo>
                  <a:lnTo>
                    <a:pt x="554" y="530"/>
                  </a:lnTo>
                  <a:lnTo>
                    <a:pt x="556" y="530"/>
                  </a:lnTo>
                  <a:lnTo>
                    <a:pt x="556" y="530"/>
                  </a:lnTo>
                  <a:lnTo>
                    <a:pt x="556" y="530"/>
                  </a:lnTo>
                  <a:lnTo>
                    <a:pt x="556" y="533"/>
                  </a:lnTo>
                  <a:lnTo>
                    <a:pt x="558" y="535"/>
                  </a:lnTo>
                  <a:lnTo>
                    <a:pt x="556" y="537"/>
                  </a:lnTo>
                  <a:lnTo>
                    <a:pt x="554" y="542"/>
                  </a:lnTo>
                  <a:lnTo>
                    <a:pt x="551" y="544"/>
                  </a:lnTo>
                  <a:lnTo>
                    <a:pt x="551" y="547"/>
                  </a:lnTo>
                  <a:lnTo>
                    <a:pt x="551" y="552"/>
                  </a:lnTo>
                  <a:lnTo>
                    <a:pt x="551" y="556"/>
                  </a:lnTo>
                  <a:lnTo>
                    <a:pt x="549" y="559"/>
                  </a:lnTo>
                  <a:lnTo>
                    <a:pt x="549" y="561"/>
                  </a:lnTo>
                  <a:lnTo>
                    <a:pt x="551" y="563"/>
                  </a:lnTo>
                  <a:lnTo>
                    <a:pt x="551" y="566"/>
                  </a:lnTo>
                  <a:lnTo>
                    <a:pt x="551" y="566"/>
                  </a:lnTo>
                  <a:lnTo>
                    <a:pt x="551" y="566"/>
                  </a:lnTo>
                  <a:lnTo>
                    <a:pt x="551" y="568"/>
                  </a:lnTo>
                  <a:lnTo>
                    <a:pt x="551" y="568"/>
                  </a:lnTo>
                  <a:lnTo>
                    <a:pt x="549" y="570"/>
                  </a:lnTo>
                  <a:lnTo>
                    <a:pt x="549" y="570"/>
                  </a:lnTo>
                  <a:lnTo>
                    <a:pt x="551" y="573"/>
                  </a:lnTo>
                  <a:lnTo>
                    <a:pt x="551" y="573"/>
                  </a:lnTo>
                  <a:lnTo>
                    <a:pt x="554" y="573"/>
                  </a:lnTo>
                  <a:lnTo>
                    <a:pt x="554" y="573"/>
                  </a:lnTo>
                  <a:lnTo>
                    <a:pt x="558" y="573"/>
                  </a:lnTo>
                  <a:lnTo>
                    <a:pt x="558" y="573"/>
                  </a:lnTo>
                  <a:lnTo>
                    <a:pt x="561" y="573"/>
                  </a:lnTo>
                  <a:lnTo>
                    <a:pt x="561" y="573"/>
                  </a:lnTo>
                  <a:lnTo>
                    <a:pt x="561" y="573"/>
                  </a:lnTo>
                  <a:lnTo>
                    <a:pt x="563" y="573"/>
                  </a:lnTo>
                  <a:lnTo>
                    <a:pt x="568" y="573"/>
                  </a:lnTo>
                  <a:lnTo>
                    <a:pt x="575" y="570"/>
                  </a:lnTo>
                  <a:lnTo>
                    <a:pt x="577" y="570"/>
                  </a:lnTo>
                  <a:lnTo>
                    <a:pt x="577" y="570"/>
                  </a:lnTo>
                  <a:lnTo>
                    <a:pt x="580" y="573"/>
                  </a:lnTo>
                  <a:lnTo>
                    <a:pt x="580" y="573"/>
                  </a:lnTo>
                  <a:lnTo>
                    <a:pt x="582" y="573"/>
                  </a:lnTo>
                  <a:lnTo>
                    <a:pt x="582" y="578"/>
                  </a:lnTo>
                  <a:lnTo>
                    <a:pt x="582" y="578"/>
                  </a:lnTo>
                  <a:lnTo>
                    <a:pt x="584" y="578"/>
                  </a:lnTo>
                  <a:lnTo>
                    <a:pt x="587" y="580"/>
                  </a:lnTo>
                  <a:lnTo>
                    <a:pt x="587" y="580"/>
                  </a:lnTo>
                  <a:lnTo>
                    <a:pt x="587" y="582"/>
                  </a:lnTo>
                  <a:lnTo>
                    <a:pt x="587" y="582"/>
                  </a:lnTo>
                  <a:lnTo>
                    <a:pt x="589" y="585"/>
                  </a:lnTo>
                  <a:lnTo>
                    <a:pt x="589" y="585"/>
                  </a:lnTo>
                  <a:lnTo>
                    <a:pt x="591" y="585"/>
                  </a:lnTo>
                  <a:lnTo>
                    <a:pt x="594" y="582"/>
                  </a:lnTo>
                  <a:lnTo>
                    <a:pt x="594" y="582"/>
                  </a:lnTo>
                  <a:lnTo>
                    <a:pt x="596" y="582"/>
                  </a:lnTo>
                  <a:lnTo>
                    <a:pt x="596" y="582"/>
                  </a:lnTo>
                  <a:lnTo>
                    <a:pt x="599" y="582"/>
                  </a:lnTo>
                  <a:lnTo>
                    <a:pt x="599" y="580"/>
                  </a:lnTo>
                  <a:lnTo>
                    <a:pt x="601" y="580"/>
                  </a:lnTo>
                  <a:lnTo>
                    <a:pt x="601" y="578"/>
                  </a:lnTo>
                  <a:lnTo>
                    <a:pt x="603" y="578"/>
                  </a:lnTo>
                  <a:lnTo>
                    <a:pt x="603" y="578"/>
                  </a:lnTo>
                  <a:lnTo>
                    <a:pt x="606" y="582"/>
                  </a:lnTo>
                  <a:lnTo>
                    <a:pt x="606" y="582"/>
                  </a:lnTo>
                  <a:lnTo>
                    <a:pt x="606" y="582"/>
                  </a:lnTo>
                  <a:lnTo>
                    <a:pt x="606" y="580"/>
                  </a:lnTo>
                  <a:lnTo>
                    <a:pt x="606" y="580"/>
                  </a:lnTo>
                  <a:lnTo>
                    <a:pt x="608" y="580"/>
                  </a:lnTo>
                  <a:lnTo>
                    <a:pt x="608" y="580"/>
                  </a:lnTo>
                  <a:lnTo>
                    <a:pt x="608" y="580"/>
                  </a:lnTo>
                  <a:lnTo>
                    <a:pt x="608" y="580"/>
                  </a:lnTo>
                  <a:lnTo>
                    <a:pt x="610" y="580"/>
                  </a:lnTo>
                  <a:lnTo>
                    <a:pt x="610" y="580"/>
                  </a:lnTo>
                  <a:lnTo>
                    <a:pt x="610" y="580"/>
                  </a:lnTo>
                  <a:lnTo>
                    <a:pt x="613" y="580"/>
                  </a:lnTo>
                  <a:lnTo>
                    <a:pt x="615" y="580"/>
                  </a:lnTo>
                  <a:lnTo>
                    <a:pt x="615" y="582"/>
                  </a:lnTo>
                  <a:lnTo>
                    <a:pt x="615" y="582"/>
                  </a:lnTo>
                  <a:lnTo>
                    <a:pt x="617" y="582"/>
                  </a:lnTo>
                  <a:lnTo>
                    <a:pt x="617" y="585"/>
                  </a:lnTo>
                  <a:lnTo>
                    <a:pt x="617" y="582"/>
                  </a:lnTo>
                  <a:lnTo>
                    <a:pt x="617" y="580"/>
                  </a:lnTo>
                  <a:lnTo>
                    <a:pt x="620" y="580"/>
                  </a:lnTo>
                  <a:lnTo>
                    <a:pt x="620" y="578"/>
                  </a:lnTo>
                  <a:lnTo>
                    <a:pt x="620" y="573"/>
                  </a:lnTo>
                  <a:lnTo>
                    <a:pt x="617" y="568"/>
                  </a:lnTo>
                  <a:lnTo>
                    <a:pt x="617" y="566"/>
                  </a:lnTo>
                  <a:lnTo>
                    <a:pt x="620" y="561"/>
                  </a:lnTo>
                  <a:lnTo>
                    <a:pt x="622" y="559"/>
                  </a:lnTo>
                  <a:lnTo>
                    <a:pt x="625" y="554"/>
                  </a:lnTo>
                  <a:lnTo>
                    <a:pt x="627" y="552"/>
                  </a:lnTo>
                  <a:lnTo>
                    <a:pt x="632" y="547"/>
                  </a:lnTo>
                  <a:lnTo>
                    <a:pt x="632" y="544"/>
                  </a:lnTo>
                  <a:lnTo>
                    <a:pt x="634" y="537"/>
                  </a:lnTo>
                  <a:lnTo>
                    <a:pt x="636" y="535"/>
                  </a:lnTo>
                  <a:lnTo>
                    <a:pt x="636" y="535"/>
                  </a:lnTo>
                  <a:lnTo>
                    <a:pt x="639" y="535"/>
                  </a:lnTo>
                  <a:lnTo>
                    <a:pt x="641" y="535"/>
                  </a:lnTo>
                  <a:lnTo>
                    <a:pt x="641" y="535"/>
                  </a:lnTo>
                  <a:lnTo>
                    <a:pt x="641" y="535"/>
                  </a:lnTo>
                  <a:lnTo>
                    <a:pt x="641" y="533"/>
                  </a:lnTo>
                  <a:lnTo>
                    <a:pt x="641" y="533"/>
                  </a:lnTo>
                  <a:lnTo>
                    <a:pt x="643" y="530"/>
                  </a:lnTo>
                  <a:lnTo>
                    <a:pt x="643" y="530"/>
                  </a:lnTo>
                  <a:lnTo>
                    <a:pt x="643" y="530"/>
                  </a:lnTo>
                  <a:lnTo>
                    <a:pt x="643" y="530"/>
                  </a:lnTo>
                  <a:lnTo>
                    <a:pt x="643" y="530"/>
                  </a:lnTo>
                  <a:lnTo>
                    <a:pt x="643" y="530"/>
                  </a:lnTo>
                  <a:lnTo>
                    <a:pt x="646" y="526"/>
                  </a:lnTo>
                  <a:lnTo>
                    <a:pt x="646" y="523"/>
                  </a:lnTo>
                  <a:lnTo>
                    <a:pt x="648" y="518"/>
                  </a:lnTo>
                  <a:lnTo>
                    <a:pt x="646" y="516"/>
                  </a:lnTo>
                  <a:lnTo>
                    <a:pt x="646" y="514"/>
                  </a:lnTo>
                  <a:lnTo>
                    <a:pt x="641" y="511"/>
                  </a:lnTo>
                  <a:lnTo>
                    <a:pt x="639" y="509"/>
                  </a:lnTo>
                  <a:lnTo>
                    <a:pt x="639" y="509"/>
                  </a:lnTo>
                  <a:lnTo>
                    <a:pt x="636" y="504"/>
                  </a:lnTo>
                  <a:lnTo>
                    <a:pt x="634" y="502"/>
                  </a:lnTo>
                  <a:lnTo>
                    <a:pt x="634" y="502"/>
                  </a:lnTo>
                  <a:lnTo>
                    <a:pt x="634" y="502"/>
                  </a:lnTo>
                  <a:lnTo>
                    <a:pt x="634" y="499"/>
                  </a:lnTo>
                  <a:lnTo>
                    <a:pt x="634" y="497"/>
                  </a:lnTo>
                  <a:lnTo>
                    <a:pt x="632" y="495"/>
                  </a:lnTo>
                  <a:lnTo>
                    <a:pt x="632" y="495"/>
                  </a:lnTo>
                  <a:lnTo>
                    <a:pt x="632" y="492"/>
                  </a:lnTo>
                  <a:lnTo>
                    <a:pt x="632" y="490"/>
                  </a:lnTo>
                  <a:lnTo>
                    <a:pt x="632" y="488"/>
                  </a:lnTo>
                  <a:lnTo>
                    <a:pt x="629" y="485"/>
                  </a:lnTo>
                  <a:lnTo>
                    <a:pt x="629" y="485"/>
                  </a:lnTo>
                  <a:lnTo>
                    <a:pt x="632" y="483"/>
                  </a:lnTo>
                  <a:lnTo>
                    <a:pt x="632" y="483"/>
                  </a:lnTo>
                  <a:lnTo>
                    <a:pt x="632" y="483"/>
                  </a:lnTo>
                  <a:lnTo>
                    <a:pt x="632" y="481"/>
                  </a:lnTo>
                  <a:lnTo>
                    <a:pt x="632" y="481"/>
                  </a:lnTo>
                  <a:lnTo>
                    <a:pt x="632" y="481"/>
                  </a:lnTo>
                  <a:lnTo>
                    <a:pt x="632" y="481"/>
                  </a:lnTo>
                  <a:lnTo>
                    <a:pt x="632" y="478"/>
                  </a:lnTo>
                  <a:lnTo>
                    <a:pt x="632" y="478"/>
                  </a:lnTo>
                  <a:lnTo>
                    <a:pt x="634" y="478"/>
                  </a:lnTo>
                  <a:lnTo>
                    <a:pt x="634" y="478"/>
                  </a:lnTo>
                  <a:lnTo>
                    <a:pt x="636" y="478"/>
                  </a:lnTo>
                  <a:lnTo>
                    <a:pt x="636" y="476"/>
                  </a:lnTo>
                  <a:lnTo>
                    <a:pt x="636" y="476"/>
                  </a:lnTo>
                  <a:lnTo>
                    <a:pt x="636" y="473"/>
                  </a:lnTo>
                  <a:lnTo>
                    <a:pt x="636" y="473"/>
                  </a:lnTo>
                  <a:lnTo>
                    <a:pt x="636" y="471"/>
                  </a:lnTo>
                  <a:lnTo>
                    <a:pt x="636" y="471"/>
                  </a:lnTo>
                  <a:lnTo>
                    <a:pt x="636" y="469"/>
                  </a:lnTo>
                  <a:lnTo>
                    <a:pt x="634" y="466"/>
                  </a:lnTo>
                  <a:lnTo>
                    <a:pt x="632" y="464"/>
                  </a:lnTo>
                  <a:lnTo>
                    <a:pt x="632" y="464"/>
                  </a:lnTo>
                  <a:lnTo>
                    <a:pt x="632" y="464"/>
                  </a:lnTo>
                  <a:lnTo>
                    <a:pt x="632" y="464"/>
                  </a:lnTo>
                  <a:lnTo>
                    <a:pt x="632" y="464"/>
                  </a:lnTo>
                  <a:lnTo>
                    <a:pt x="632" y="464"/>
                  </a:lnTo>
                  <a:lnTo>
                    <a:pt x="632" y="464"/>
                  </a:lnTo>
                  <a:lnTo>
                    <a:pt x="632" y="464"/>
                  </a:lnTo>
                  <a:lnTo>
                    <a:pt x="629" y="464"/>
                  </a:lnTo>
                  <a:lnTo>
                    <a:pt x="629" y="466"/>
                  </a:lnTo>
                  <a:lnTo>
                    <a:pt x="629" y="464"/>
                  </a:lnTo>
                  <a:lnTo>
                    <a:pt x="627" y="464"/>
                  </a:lnTo>
                  <a:lnTo>
                    <a:pt x="627" y="464"/>
                  </a:lnTo>
                  <a:lnTo>
                    <a:pt x="627" y="464"/>
                  </a:lnTo>
                  <a:lnTo>
                    <a:pt x="625" y="464"/>
                  </a:lnTo>
                  <a:lnTo>
                    <a:pt x="625" y="464"/>
                  </a:lnTo>
                  <a:lnTo>
                    <a:pt x="625" y="464"/>
                  </a:lnTo>
                  <a:lnTo>
                    <a:pt x="625" y="464"/>
                  </a:lnTo>
                  <a:lnTo>
                    <a:pt x="625" y="464"/>
                  </a:lnTo>
                  <a:lnTo>
                    <a:pt x="625" y="464"/>
                  </a:lnTo>
                  <a:lnTo>
                    <a:pt x="625" y="464"/>
                  </a:lnTo>
                  <a:lnTo>
                    <a:pt x="620" y="466"/>
                  </a:lnTo>
                  <a:lnTo>
                    <a:pt x="620" y="466"/>
                  </a:lnTo>
                  <a:lnTo>
                    <a:pt x="613" y="464"/>
                  </a:lnTo>
                  <a:lnTo>
                    <a:pt x="610" y="464"/>
                  </a:lnTo>
                  <a:lnTo>
                    <a:pt x="610" y="464"/>
                  </a:lnTo>
                  <a:lnTo>
                    <a:pt x="610" y="464"/>
                  </a:lnTo>
                  <a:lnTo>
                    <a:pt x="610" y="462"/>
                  </a:lnTo>
                  <a:lnTo>
                    <a:pt x="610" y="457"/>
                  </a:lnTo>
                  <a:lnTo>
                    <a:pt x="610" y="457"/>
                  </a:lnTo>
                  <a:lnTo>
                    <a:pt x="610" y="457"/>
                  </a:lnTo>
                  <a:lnTo>
                    <a:pt x="610" y="455"/>
                  </a:lnTo>
                  <a:lnTo>
                    <a:pt x="610" y="455"/>
                  </a:lnTo>
                  <a:lnTo>
                    <a:pt x="610" y="455"/>
                  </a:lnTo>
                  <a:lnTo>
                    <a:pt x="610" y="455"/>
                  </a:lnTo>
                  <a:lnTo>
                    <a:pt x="608" y="455"/>
                  </a:lnTo>
                  <a:lnTo>
                    <a:pt x="608" y="455"/>
                  </a:lnTo>
                  <a:lnTo>
                    <a:pt x="608" y="455"/>
                  </a:lnTo>
                  <a:lnTo>
                    <a:pt x="606" y="452"/>
                  </a:lnTo>
                  <a:lnTo>
                    <a:pt x="603" y="452"/>
                  </a:lnTo>
                  <a:lnTo>
                    <a:pt x="596" y="450"/>
                  </a:lnTo>
                  <a:lnTo>
                    <a:pt x="594" y="450"/>
                  </a:lnTo>
                  <a:lnTo>
                    <a:pt x="594" y="450"/>
                  </a:lnTo>
                  <a:lnTo>
                    <a:pt x="594" y="447"/>
                  </a:lnTo>
                  <a:lnTo>
                    <a:pt x="594" y="445"/>
                  </a:lnTo>
                  <a:lnTo>
                    <a:pt x="594" y="445"/>
                  </a:lnTo>
                  <a:lnTo>
                    <a:pt x="594" y="445"/>
                  </a:lnTo>
                  <a:lnTo>
                    <a:pt x="594" y="445"/>
                  </a:lnTo>
                  <a:lnTo>
                    <a:pt x="596" y="445"/>
                  </a:lnTo>
                  <a:lnTo>
                    <a:pt x="596" y="445"/>
                  </a:lnTo>
                  <a:lnTo>
                    <a:pt x="596" y="445"/>
                  </a:lnTo>
                  <a:lnTo>
                    <a:pt x="596" y="443"/>
                  </a:lnTo>
                  <a:lnTo>
                    <a:pt x="596" y="440"/>
                  </a:lnTo>
                  <a:lnTo>
                    <a:pt x="596" y="438"/>
                  </a:lnTo>
                  <a:lnTo>
                    <a:pt x="599" y="436"/>
                  </a:lnTo>
                  <a:lnTo>
                    <a:pt x="599" y="431"/>
                  </a:lnTo>
                  <a:lnTo>
                    <a:pt x="599" y="431"/>
                  </a:lnTo>
                  <a:lnTo>
                    <a:pt x="599" y="431"/>
                  </a:lnTo>
                  <a:lnTo>
                    <a:pt x="601" y="431"/>
                  </a:lnTo>
                  <a:lnTo>
                    <a:pt x="601" y="431"/>
                  </a:lnTo>
                  <a:lnTo>
                    <a:pt x="601" y="431"/>
                  </a:lnTo>
                  <a:lnTo>
                    <a:pt x="601" y="431"/>
                  </a:lnTo>
                  <a:lnTo>
                    <a:pt x="601" y="431"/>
                  </a:lnTo>
                  <a:lnTo>
                    <a:pt x="601" y="431"/>
                  </a:lnTo>
                  <a:lnTo>
                    <a:pt x="601" y="428"/>
                  </a:lnTo>
                  <a:lnTo>
                    <a:pt x="603" y="426"/>
                  </a:lnTo>
                  <a:lnTo>
                    <a:pt x="606" y="426"/>
                  </a:lnTo>
                  <a:lnTo>
                    <a:pt x="613" y="421"/>
                  </a:lnTo>
                  <a:lnTo>
                    <a:pt x="613" y="421"/>
                  </a:lnTo>
                  <a:lnTo>
                    <a:pt x="615" y="421"/>
                  </a:lnTo>
                  <a:lnTo>
                    <a:pt x="634" y="426"/>
                  </a:lnTo>
                  <a:lnTo>
                    <a:pt x="641" y="426"/>
                  </a:lnTo>
                  <a:lnTo>
                    <a:pt x="646" y="428"/>
                  </a:lnTo>
                  <a:lnTo>
                    <a:pt x="648" y="428"/>
                  </a:lnTo>
                  <a:lnTo>
                    <a:pt x="651" y="428"/>
                  </a:lnTo>
                  <a:lnTo>
                    <a:pt x="655" y="428"/>
                  </a:lnTo>
                  <a:lnTo>
                    <a:pt x="655" y="426"/>
                  </a:lnTo>
                  <a:lnTo>
                    <a:pt x="655" y="426"/>
                  </a:lnTo>
                  <a:lnTo>
                    <a:pt x="655" y="426"/>
                  </a:lnTo>
                  <a:lnTo>
                    <a:pt x="655" y="426"/>
                  </a:lnTo>
                  <a:lnTo>
                    <a:pt x="655" y="424"/>
                  </a:lnTo>
                  <a:lnTo>
                    <a:pt x="658" y="424"/>
                  </a:lnTo>
                  <a:lnTo>
                    <a:pt x="660" y="421"/>
                  </a:lnTo>
                  <a:lnTo>
                    <a:pt x="660" y="421"/>
                  </a:lnTo>
                  <a:lnTo>
                    <a:pt x="660" y="419"/>
                  </a:lnTo>
                  <a:lnTo>
                    <a:pt x="660" y="407"/>
                  </a:lnTo>
                  <a:lnTo>
                    <a:pt x="660" y="407"/>
                  </a:lnTo>
                  <a:lnTo>
                    <a:pt x="662" y="407"/>
                  </a:lnTo>
                  <a:lnTo>
                    <a:pt x="662" y="407"/>
                  </a:lnTo>
                  <a:lnTo>
                    <a:pt x="665" y="405"/>
                  </a:lnTo>
                  <a:lnTo>
                    <a:pt x="665" y="405"/>
                  </a:lnTo>
                  <a:lnTo>
                    <a:pt x="667" y="407"/>
                  </a:lnTo>
                  <a:lnTo>
                    <a:pt x="667" y="410"/>
                  </a:lnTo>
                  <a:lnTo>
                    <a:pt x="667" y="407"/>
                  </a:lnTo>
                  <a:lnTo>
                    <a:pt x="667" y="407"/>
                  </a:lnTo>
                  <a:lnTo>
                    <a:pt x="667" y="407"/>
                  </a:lnTo>
                  <a:lnTo>
                    <a:pt x="667" y="407"/>
                  </a:lnTo>
                  <a:lnTo>
                    <a:pt x="667" y="407"/>
                  </a:lnTo>
                  <a:lnTo>
                    <a:pt x="667" y="405"/>
                  </a:lnTo>
                  <a:lnTo>
                    <a:pt x="669" y="405"/>
                  </a:lnTo>
                  <a:lnTo>
                    <a:pt x="669" y="405"/>
                  </a:lnTo>
                  <a:lnTo>
                    <a:pt x="669" y="405"/>
                  </a:lnTo>
                  <a:lnTo>
                    <a:pt x="669" y="402"/>
                  </a:lnTo>
                  <a:lnTo>
                    <a:pt x="669" y="400"/>
                  </a:lnTo>
                  <a:lnTo>
                    <a:pt x="667" y="400"/>
                  </a:lnTo>
                  <a:lnTo>
                    <a:pt x="667" y="398"/>
                  </a:lnTo>
                  <a:lnTo>
                    <a:pt x="667" y="398"/>
                  </a:lnTo>
                  <a:lnTo>
                    <a:pt x="669" y="398"/>
                  </a:lnTo>
                  <a:lnTo>
                    <a:pt x="669" y="400"/>
                  </a:lnTo>
                  <a:lnTo>
                    <a:pt x="672" y="405"/>
                  </a:lnTo>
                  <a:lnTo>
                    <a:pt x="672" y="405"/>
                  </a:lnTo>
                  <a:lnTo>
                    <a:pt x="674" y="405"/>
                  </a:lnTo>
                  <a:lnTo>
                    <a:pt x="674" y="402"/>
                  </a:lnTo>
                  <a:lnTo>
                    <a:pt x="669" y="398"/>
                  </a:lnTo>
                  <a:lnTo>
                    <a:pt x="669" y="395"/>
                  </a:lnTo>
                  <a:lnTo>
                    <a:pt x="669" y="395"/>
                  </a:lnTo>
                  <a:lnTo>
                    <a:pt x="669" y="393"/>
                  </a:lnTo>
                  <a:lnTo>
                    <a:pt x="669" y="393"/>
                  </a:lnTo>
                  <a:lnTo>
                    <a:pt x="667" y="393"/>
                  </a:lnTo>
                  <a:lnTo>
                    <a:pt x="667" y="393"/>
                  </a:lnTo>
                  <a:lnTo>
                    <a:pt x="669" y="391"/>
                  </a:lnTo>
                  <a:lnTo>
                    <a:pt x="669" y="391"/>
                  </a:lnTo>
                  <a:lnTo>
                    <a:pt x="672" y="393"/>
                  </a:lnTo>
                  <a:lnTo>
                    <a:pt x="672" y="393"/>
                  </a:lnTo>
                  <a:lnTo>
                    <a:pt x="674" y="393"/>
                  </a:lnTo>
                  <a:lnTo>
                    <a:pt x="674" y="391"/>
                  </a:lnTo>
                  <a:lnTo>
                    <a:pt x="679" y="393"/>
                  </a:lnTo>
                  <a:lnTo>
                    <a:pt x="679" y="393"/>
                  </a:lnTo>
                  <a:lnTo>
                    <a:pt x="679" y="391"/>
                  </a:lnTo>
                  <a:lnTo>
                    <a:pt x="679" y="391"/>
                  </a:lnTo>
                  <a:lnTo>
                    <a:pt x="679" y="388"/>
                  </a:lnTo>
                  <a:lnTo>
                    <a:pt x="679" y="388"/>
                  </a:lnTo>
                  <a:lnTo>
                    <a:pt x="677" y="386"/>
                  </a:lnTo>
                  <a:lnTo>
                    <a:pt x="665" y="388"/>
                  </a:lnTo>
                  <a:lnTo>
                    <a:pt x="665" y="388"/>
                  </a:lnTo>
                  <a:lnTo>
                    <a:pt x="662" y="388"/>
                  </a:lnTo>
                  <a:lnTo>
                    <a:pt x="660" y="386"/>
                  </a:lnTo>
                  <a:lnTo>
                    <a:pt x="658" y="386"/>
                  </a:lnTo>
                  <a:lnTo>
                    <a:pt x="660" y="384"/>
                  </a:lnTo>
                  <a:lnTo>
                    <a:pt x="662" y="384"/>
                  </a:lnTo>
                  <a:lnTo>
                    <a:pt x="665" y="384"/>
                  </a:lnTo>
                  <a:lnTo>
                    <a:pt x="667" y="384"/>
                  </a:lnTo>
                  <a:lnTo>
                    <a:pt x="669" y="384"/>
                  </a:lnTo>
                  <a:lnTo>
                    <a:pt x="669" y="384"/>
                  </a:lnTo>
                  <a:lnTo>
                    <a:pt x="672" y="381"/>
                  </a:lnTo>
                  <a:lnTo>
                    <a:pt x="674" y="381"/>
                  </a:lnTo>
                  <a:lnTo>
                    <a:pt x="681" y="381"/>
                  </a:lnTo>
                  <a:lnTo>
                    <a:pt x="684" y="381"/>
                  </a:lnTo>
                  <a:lnTo>
                    <a:pt x="684" y="381"/>
                  </a:lnTo>
                  <a:lnTo>
                    <a:pt x="686" y="384"/>
                  </a:lnTo>
                  <a:lnTo>
                    <a:pt x="691" y="384"/>
                  </a:lnTo>
                  <a:lnTo>
                    <a:pt x="693" y="384"/>
                  </a:lnTo>
                  <a:lnTo>
                    <a:pt x="696" y="384"/>
                  </a:lnTo>
                  <a:lnTo>
                    <a:pt x="696" y="381"/>
                  </a:lnTo>
                  <a:lnTo>
                    <a:pt x="691" y="379"/>
                  </a:lnTo>
                  <a:lnTo>
                    <a:pt x="691" y="376"/>
                  </a:lnTo>
                  <a:lnTo>
                    <a:pt x="693" y="376"/>
                  </a:lnTo>
                  <a:lnTo>
                    <a:pt x="696" y="376"/>
                  </a:lnTo>
                  <a:lnTo>
                    <a:pt x="696" y="376"/>
                  </a:lnTo>
                  <a:lnTo>
                    <a:pt x="698" y="374"/>
                  </a:lnTo>
                  <a:lnTo>
                    <a:pt x="696" y="372"/>
                  </a:lnTo>
                  <a:lnTo>
                    <a:pt x="696" y="369"/>
                  </a:lnTo>
                  <a:lnTo>
                    <a:pt x="696" y="367"/>
                  </a:lnTo>
                  <a:lnTo>
                    <a:pt x="693" y="367"/>
                  </a:lnTo>
                  <a:lnTo>
                    <a:pt x="693" y="362"/>
                  </a:lnTo>
                  <a:lnTo>
                    <a:pt x="693" y="362"/>
                  </a:lnTo>
                  <a:lnTo>
                    <a:pt x="691" y="360"/>
                  </a:lnTo>
                  <a:lnTo>
                    <a:pt x="691" y="357"/>
                  </a:lnTo>
                  <a:lnTo>
                    <a:pt x="693" y="357"/>
                  </a:lnTo>
                  <a:lnTo>
                    <a:pt x="696" y="355"/>
                  </a:lnTo>
                  <a:lnTo>
                    <a:pt x="698" y="355"/>
                  </a:lnTo>
                  <a:lnTo>
                    <a:pt x="698" y="355"/>
                  </a:lnTo>
                  <a:lnTo>
                    <a:pt x="696" y="350"/>
                  </a:lnTo>
                  <a:lnTo>
                    <a:pt x="698" y="348"/>
                  </a:lnTo>
                  <a:lnTo>
                    <a:pt x="698" y="346"/>
                  </a:lnTo>
                  <a:lnTo>
                    <a:pt x="698" y="346"/>
                  </a:lnTo>
                  <a:lnTo>
                    <a:pt x="700" y="343"/>
                  </a:lnTo>
                  <a:lnTo>
                    <a:pt x="700" y="343"/>
                  </a:lnTo>
                  <a:lnTo>
                    <a:pt x="700" y="341"/>
                  </a:lnTo>
                  <a:lnTo>
                    <a:pt x="703" y="341"/>
                  </a:lnTo>
                  <a:lnTo>
                    <a:pt x="703" y="341"/>
                  </a:lnTo>
                  <a:lnTo>
                    <a:pt x="705" y="341"/>
                  </a:lnTo>
                  <a:lnTo>
                    <a:pt x="705" y="343"/>
                  </a:lnTo>
                  <a:lnTo>
                    <a:pt x="705" y="343"/>
                  </a:lnTo>
                  <a:lnTo>
                    <a:pt x="707" y="343"/>
                  </a:lnTo>
                  <a:lnTo>
                    <a:pt x="707" y="343"/>
                  </a:lnTo>
                  <a:lnTo>
                    <a:pt x="710" y="348"/>
                  </a:lnTo>
                  <a:lnTo>
                    <a:pt x="712" y="348"/>
                  </a:lnTo>
                  <a:lnTo>
                    <a:pt x="712" y="348"/>
                  </a:lnTo>
                  <a:lnTo>
                    <a:pt x="712" y="350"/>
                  </a:lnTo>
                  <a:lnTo>
                    <a:pt x="714" y="350"/>
                  </a:lnTo>
                  <a:lnTo>
                    <a:pt x="714" y="353"/>
                  </a:lnTo>
                  <a:lnTo>
                    <a:pt x="714" y="353"/>
                  </a:lnTo>
                  <a:lnTo>
                    <a:pt x="717" y="353"/>
                  </a:lnTo>
                  <a:lnTo>
                    <a:pt x="719" y="353"/>
                  </a:lnTo>
                  <a:lnTo>
                    <a:pt x="719" y="353"/>
                  </a:lnTo>
                  <a:lnTo>
                    <a:pt x="722" y="348"/>
                  </a:lnTo>
                  <a:lnTo>
                    <a:pt x="722" y="348"/>
                  </a:lnTo>
                  <a:lnTo>
                    <a:pt x="724" y="348"/>
                  </a:lnTo>
                  <a:lnTo>
                    <a:pt x="733" y="343"/>
                  </a:lnTo>
                  <a:lnTo>
                    <a:pt x="738" y="341"/>
                  </a:lnTo>
                  <a:lnTo>
                    <a:pt x="743" y="339"/>
                  </a:lnTo>
                  <a:lnTo>
                    <a:pt x="748" y="336"/>
                  </a:lnTo>
                  <a:lnTo>
                    <a:pt x="750" y="334"/>
                  </a:lnTo>
                  <a:lnTo>
                    <a:pt x="752" y="324"/>
                  </a:lnTo>
                  <a:lnTo>
                    <a:pt x="755" y="324"/>
                  </a:lnTo>
                  <a:lnTo>
                    <a:pt x="757" y="327"/>
                  </a:lnTo>
                  <a:lnTo>
                    <a:pt x="757" y="327"/>
                  </a:lnTo>
                  <a:lnTo>
                    <a:pt x="757" y="327"/>
                  </a:lnTo>
                  <a:lnTo>
                    <a:pt x="757" y="329"/>
                  </a:lnTo>
                  <a:lnTo>
                    <a:pt x="759" y="329"/>
                  </a:lnTo>
                  <a:lnTo>
                    <a:pt x="759" y="329"/>
                  </a:lnTo>
                  <a:lnTo>
                    <a:pt x="769" y="341"/>
                  </a:lnTo>
                  <a:lnTo>
                    <a:pt x="769" y="341"/>
                  </a:lnTo>
                  <a:lnTo>
                    <a:pt x="769" y="343"/>
                  </a:lnTo>
                  <a:lnTo>
                    <a:pt x="769" y="341"/>
                  </a:lnTo>
                  <a:lnTo>
                    <a:pt x="766" y="341"/>
                  </a:lnTo>
                  <a:lnTo>
                    <a:pt x="766" y="341"/>
                  </a:lnTo>
                  <a:lnTo>
                    <a:pt x="766" y="341"/>
                  </a:lnTo>
                  <a:lnTo>
                    <a:pt x="766" y="343"/>
                  </a:lnTo>
                  <a:lnTo>
                    <a:pt x="766" y="343"/>
                  </a:lnTo>
                  <a:lnTo>
                    <a:pt x="771" y="346"/>
                  </a:lnTo>
                  <a:lnTo>
                    <a:pt x="774" y="346"/>
                  </a:lnTo>
                  <a:lnTo>
                    <a:pt x="774" y="348"/>
                  </a:lnTo>
                  <a:lnTo>
                    <a:pt x="774" y="348"/>
                  </a:lnTo>
                  <a:lnTo>
                    <a:pt x="774" y="348"/>
                  </a:lnTo>
                  <a:lnTo>
                    <a:pt x="771" y="350"/>
                  </a:lnTo>
                  <a:lnTo>
                    <a:pt x="771" y="350"/>
                  </a:lnTo>
                  <a:lnTo>
                    <a:pt x="771" y="350"/>
                  </a:lnTo>
                  <a:lnTo>
                    <a:pt x="771" y="350"/>
                  </a:lnTo>
                  <a:lnTo>
                    <a:pt x="771" y="350"/>
                  </a:lnTo>
                  <a:lnTo>
                    <a:pt x="769" y="350"/>
                  </a:lnTo>
                  <a:lnTo>
                    <a:pt x="769" y="350"/>
                  </a:lnTo>
                  <a:lnTo>
                    <a:pt x="769" y="353"/>
                  </a:lnTo>
                  <a:lnTo>
                    <a:pt x="764" y="355"/>
                  </a:lnTo>
                  <a:lnTo>
                    <a:pt x="764" y="357"/>
                  </a:lnTo>
                  <a:lnTo>
                    <a:pt x="762" y="357"/>
                  </a:lnTo>
                  <a:lnTo>
                    <a:pt x="762" y="357"/>
                  </a:lnTo>
                  <a:lnTo>
                    <a:pt x="762" y="357"/>
                  </a:lnTo>
                  <a:lnTo>
                    <a:pt x="759" y="357"/>
                  </a:lnTo>
                  <a:lnTo>
                    <a:pt x="759" y="360"/>
                  </a:lnTo>
                  <a:lnTo>
                    <a:pt x="759" y="362"/>
                  </a:lnTo>
                  <a:lnTo>
                    <a:pt x="757" y="362"/>
                  </a:lnTo>
                  <a:lnTo>
                    <a:pt x="757" y="362"/>
                  </a:lnTo>
                  <a:lnTo>
                    <a:pt x="755" y="362"/>
                  </a:lnTo>
                  <a:lnTo>
                    <a:pt x="752" y="365"/>
                  </a:lnTo>
                  <a:lnTo>
                    <a:pt x="752" y="365"/>
                  </a:lnTo>
                  <a:lnTo>
                    <a:pt x="752" y="367"/>
                  </a:lnTo>
                  <a:lnTo>
                    <a:pt x="752" y="367"/>
                  </a:lnTo>
                  <a:lnTo>
                    <a:pt x="752" y="367"/>
                  </a:lnTo>
                  <a:lnTo>
                    <a:pt x="752" y="369"/>
                  </a:lnTo>
                  <a:lnTo>
                    <a:pt x="752" y="367"/>
                  </a:lnTo>
                  <a:lnTo>
                    <a:pt x="752" y="369"/>
                  </a:lnTo>
                  <a:lnTo>
                    <a:pt x="752" y="369"/>
                  </a:lnTo>
                  <a:lnTo>
                    <a:pt x="752" y="369"/>
                  </a:lnTo>
                  <a:lnTo>
                    <a:pt x="752" y="372"/>
                  </a:lnTo>
                  <a:lnTo>
                    <a:pt x="755" y="372"/>
                  </a:lnTo>
                  <a:lnTo>
                    <a:pt x="757" y="374"/>
                  </a:lnTo>
                  <a:lnTo>
                    <a:pt x="757" y="372"/>
                  </a:lnTo>
                  <a:lnTo>
                    <a:pt x="759" y="372"/>
                  </a:lnTo>
                  <a:lnTo>
                    <a:pt x="759" y="372"/>
                  </a:lnTo>
                  <a:lnTo>
                    <a:pt x="759" y="374"/>
                  </a:lnTo>
                  <a:lnTo>
                    <a:pt x="762" y="374"/>
                  </a:lnTo>
                  <a:lnTo>
                    <a:pt x="762" y="379"/>
                  </a:lnTo>
                  <a:lnTo>
                    <a:pt x="764" y="381"/>
                  </a:lnTo>
                  <a:lnTo>
                    <a:pt x="766" y="384"/>
                  </a:lnTo>
                  <a:lnTo>
                    <a:pt x="769" y="384"/>
                  </a:lnTo>
                  <a:lnTo>
                    <a:pt x="769" y="384"/>
                  </a:lnTo>
                  <a:lnTo>
                    <a:pt x="778" y="381"/>
                  </a:lnTo>
                  <a:lnTo>
                    <a:pt x="783" y="381"/>
                  </a:lnTo>
                  <a:lnTo>
                    <a:pt x="783" y="381"/>
                  </a:lnTo>
                  <a:lnTo>
                    <a:pt x="785" y="379"/>
                  </a:lnTo>
                  <a:lnTo>
                    <a:pt x="788" y="379"/>
                  </a:lnTo>
                  <a:lnTo>
                    <a:pt x="795" y="379"/>
                  </a:lnTo>
                  <a:lnTo>
                    <a:pt x="795" y="379"/>
                  </a:lnTo>
                  <a:lnTo>
                    <a:pt x="797" y="376"/>
                  </a:lnTo>
                  <a:lnTo>
                    <a:pt x="797" y="376"/>
                  </a:lnTo>
                  <a:lnTo>
                    <a:pt x="797" y="374"/>
                  </a:lnTo>
                  <a:lnTo>
                    <a:pt x="800" y="374"/>
                  </a:lnTo>
                  <a:lnTo>
                    <a:pt x="800" y="374"/>
                  </a:lnTo>
                  <a:lnTo>
                    <a:pt x="800" y="376"/>
                  </a:lnTo>
                  <a:lnTo>
                    <a:pt x="800" y="376"/>
                  </a:lnTo>
                  <a:lnTo>
                    <a:pt x="802" y="376"/>
                  </a:lnTo>
                  <a:lnTo>
                    <a:pt x="802" y="376"/>
                  </a:lnTo>
                  <a:lnTo>
                    <a:pt x="804" y="376"/>
                  </a:lnTo>
                  <a:lnTo>
                    <a:pt x="804" y="376"/>
                  </a:lnTo>
                  <a:lnTo>
                    <a:pt x="807" y="379"/>
                  </a:lnTo>
                  <a:lnTo>
                    <a:pt x="809" y="379"/>
                  </a:lnTo>
                  <a:lnTo>
                    <a:pt x="809" y="379"/>
                  </a:lnTo>
                  <a:lnTo>
                    <a:pt x="809" y="381"/>
                  </a:lnTo>
                  <a:lnTo>
                    <a:pt x="811" y="381"/>
                  </a:lnTo>
                  <a:lnTo>
                    <a:pt x="811" y="381"/>
                  </a:lnTo>
                  <a:lnTo>
                    <a:pt x="811" y="384"/>
                  </a:lnTo>
                  <a:lnTo>
                    <a:pt x="816" y="384"/>
                  </a:lnTo>
                  <a:lnTo>
                    <a:pt x="816" y="384"/>
                  </a:lnTo>
                  <a:lnTo>
                    <a:pt x="816" y="381"/>
                  </a:lnTo>
                  <a:lnTo>
                    <a:pt x="816" y="381"/>
                  </a:lnTo>
                  <a:lnTo>
                    <a:pt x="816" y="379"/>
                  </a:lnTo>
                  <a:lnTo>
                    <a:pt x="819" y="379"/>
                  </a:lnTo>
                  <a:lnTo>
                    <a:pt x="819" y="379"/>
                  </a:lnTo>
                  <a:lnTo>
                    <a:pt x="821" y="381"/>
                  </a:lnTo>
                  <a:lnTo>
                    <a:pt x="821" y="384"/>
                  </a:lnTo>
                  <a:lnTo>
                    <a:pt x="821" y="386"/>
                  </a:lnTo>
                  <a:lnTo>
                    <a:pt x="821" y="386"/>
                  </a:lnTo>
                  <a:lnTo>
                    <a:pt x="821" y="386"/>
                  </a:lnTo>
                  <a:lnTo>
                    <a:pt x="823" y="386"/>
                  </a:lnTo>
                  <a:lnTo>
                    <a:pt x="826" y="386"/>
                  </a:lnTo>
                  <a:lnTo>
                    <a:pt x="826" y="384"/>
                  </a:lnTo>
                  <a:lnTo>
                    <a:pt x="826" y="384"/>
                  </a:lnTo>
                  <a:lnTo>
                    <a:pt x="828" y="381"/>
                  </a:lnTo>
                  <a:lnTo>
                    <a:pt x="828" y="379"/>
                  </a:lnTo>
                  <a:lnTo>
                    <a:pt x="830" y="379"/>
                  </a:lnTo>
                  <a:lnTo>
                    <a:pt x="833" y="379"/>
                  </a:lnTo>
                  <a:lnTo>
                    <a:pt x="835" y="379"/>
                  </a:lnTo>
                  <a:lnTo>
                    <a:pt x="835" y="379"/>
                  </a:lnTo>
                  <a:lnTo>
                    <a:pt x="835" y="379"/>
                  </a:lnTo>
                  <a:lnTo>
                    <a:pt x="837" y="379"/>
                  </a:lnTo>
                  <a:lnTo>
                    <a:pt x="837" y="381"/>
                  </a:lnTo>
                  <a:lnTo>
                    <a:pt x="837" y="381"/>
                  </a:lnTo>
                  <a:lnTo>
                    <a:pt x="840" y="381"/>
                  </a:lnTo>
                  <a:lnTo>
                    <a:pt x="840" y="379"/>
                  </a:lnTo>
                  <a:lnTo>
                    <a:pt x="840" y="379"/>
                  </a:lnTo>
                  <a:lnTo>
                    <a:pt x="837" y="379"/>
                  </a:lnTo>
                  <a:lnTo>
                    <a:pt x="837" y="379"/>
                  </a:lnTo>
                  <a:lnTo>
                    <a:pt x="837" y="376"/>
                  </a:lnTo>
                  <a:lnTo>
                    <a:pt x="835" y="376"/>
                  </a:lnTo>
                  <a:lnTo>
                    <a:pt x="835" y="376"/>
                  </a:lnTo>
                  <a:lnTo>
                    <a:pt x="835" y="376"/>
                  </a:lnTo>
                  <a:lnTo>
                    <a:pt x="835" y="374"/>
                  </a:lnTo>
                  <a:lnTo>
                    <a:pt x="840" y="372"/>
                  </a:lnTo>
                  <a:lnTo>
                    <a:pt x="842" y="372"/>
                  </a:lnTo>
                  <a:lnTo>
                    <a:pt x="842" y="369"/>
                  </a:lnTo>
                  <a:lnTo>
                    <a:pt x="842" y="367"/>
                  </a:lnTo>
                  <a:lnTo>
                    <a:pt x="842" y="367"/>
                  </a:lnTo>
                  <a:lnTo>
                    <a:pt x="847" y="365"/>
                  </a:lnTo>
                  <a:lnTo>
                    <a:pt x="847" y="365"/>
                  </a:lnTo>
                  <a:lnTo>
                    <a:pt x="849" y="365"/>
                  </a:lnTo>
                  <a:lnTo>
                    <a:pt x="849" y="365"/>
                  </a:lnTo>
                  <a:lnTo>
                    <a:pt x="852" y="365"/>
                  </a:lnTo>
                  <a:lnTo>
                    <a:pt x="852" y="365"/>
                  </a:lnTo>
                  <a:lnTo>
                    <a:pt x="852" y="365"/>
                  </a:lnTo>
                  <a:lnTo>
                    <a:pt x="852" y="367"/>
                  </a:lnTo>
                  <a:lnTo>
                    <a:pt x="852" y="367"/>
                  </a:lnTo>
                  <a:lnTo>
                    <a:pt x="849" y="367"/>
                  </a:lnTo>
                  <a:lnTo>
                    <a:pt x="849" y="367"/>
                  </a:lnTo>
                  <a:lnTo>
                    <a:pt x="849" y="367"/>
                  </a:lnTo>
                  <a:lnTo>
                    <a:pt x="849" y="367"/>
                  </a:lnTo>
                  <a:lnTo>
                    <a:pt x="849" y="367"/>
                  </a:lnTo>
                  <a:lnTo>
                    <a:pt x="852" y="367"/>
                  </a:lnTo>
                  <a:lnTo>
                    <a:pt x="852" y="367"/>
                  </a:lnTo>
                  <a:lnTo>
                    <a:pt x="856" y="369"/>
                  </a:lnTo>
                  <a:lnTo>
                    <a:pt x="856" y="369"/>
                  </a:lnTo>
                  <a:lnTo>
                    <a:pt x="859" y="369"/>
                  </a:lnTo>
                  <a:lnTo>
                    <a:pt x="859" y="369"/>
                  </a:lnTo>
                  <a:lnTo>
                    <a:pt x="859" y="367"/>
                  </a:lnTo>
                  <a:lnTo>
                    <a:pt x="861" y="365"/>
                  </a:lnTo>
                  <a:lnTo>
                    <a:pt x="861" y="365"/>
                  </a:lnTo>
                  <a:lnTo>
                    <a:pt x="859" y="365"/>
                  </a:lnTo>
                  <a:lnTo>
                    <a:pt x="859" y="365"/>
                  </a:lnTo>
                  <a:lnTo>
                    <a:pt x="859" y="365"/>
                  </a:lnTo>
                  <a:lnTo>
                    <a:pt x="856" y="362"/>
                  </a:lnTo>
                  <a:lnTo>
                    <a:pt x="856" y="362"/>
                  </a:lnTo>
                  <a:lnTo>
                    <a:pt x="856" y="362"/>
                  </a:lnTo>
                  <a:lnTo>
                    <a:pt x="856" y="360"/>
                  </a:lnTo>
                  <a:lnTo>
                    <a:pt x="856" y="360"/>
                  </a:lnTo>
                  <a:lnTo>
                    <a:pt x="856" y="357"/>
                  </a:lnTo>
                  <a:lnTo>
                    <a:pt x="856" y="357"/>
                  </a:lnTo>
                  <a:lnTo>
                    <a:pt x="856" y="357"/>
                  </a:lnTo>
                  <a:lnTo>
                    <a:pt x="856" y="357"/>
                  </a:lnTo>
                  <a:lnTo>
                    <a:pt x="856" y="355"/>
                  </a:lnTo>
                  <a:lnTo>
                    <a:pt x="859" y="355"/>
                  </a:lnTo>
                  <a:lnTo>
                    <a:pt x="859" y="355"/>
                  </a:lnTo>
                  <a:lnTo>
                    <a:pt x="861" y="357"/>
                  </a:lnTo>
                  <a:lnTo>
                    <a:pt x="863" y="360"/>
                  </a:lnTo>
                  <a:lnTo>
                    <a:pt x="863" y="360"/>
                  </a:lnTo>
                  <a:lnTo>
                    <a:pt x="868" y="362"/>
                  </a:lnTo>
                  <a:lnTo>
                    <a:pt x="871" y="362"/>
                  </a:lnTo>
                  <a:lnTo>
                    <a:pt x="871" y="360"/>
                  </a:lnTo>
                  <a:lnTo>
                    <a:pt x="871" y="360"/>
                  </a:lnTo>
                  <a:lnTo>
                    <a:pt x="873" y="360"/>
                  </a:lnTo>
                  <a:lnTo>
                    <a:pt x="873" y="357"/>
                  </a:lnTo>
                  <a:lnTo>
                    <a:pt x="873" y="357"/>
                  </a:lnTo>
                  <a:lnTo>
                    <a:pt x="873" y="357"/>
                  </a:lnTo>
                  <a:lnTo>
                    <a:pt x="875" y="357"/>
                  </a:lnTo>
                  <a:lnTo>
                    <a:pt x="878" y="357"/>
                  </a:lnTo>
                  <a:lnTo>
                    <a:pt x="878" y="353"/>
                  </a:lnTo>
                  <a:lnTo>
                    <a:pt x="878" y="350"/>
                  </a:lnTo>
                  <a:lnTo>
                    <a:pt x="880" y="350"/>
                  </a:lnTo>
                  <a:lnTo>
                    <a:pt x="885" y="348"/>
                  </a:lnTo>
                  <a:lnTo>
                    <a:pt x="889" y="346"/>
                  </a:lnTo>
                  <a:lnTo>
                    <a:pt x="894" y="343"/>
                  </a:lnTo>
                  <a:lnTo>
                    <a:pt x="897" y="343"/>
                  </a:lnTo>
                  <a:lnTo>
                    <a:pt x="897" y="341"/>
                  </a:lnTo>
                  <a:lnTo>
                    <a:pt x="897" y="339"/>
                  </a:lnTo>
                  <a:close/>
                  <a:moveTo>
                    <a:pt x="766" y="331"/>
                  </a:moveTo>
                  <a:lnTo>
                    <a:pt x="764" y="331"/>
                  </a:lnTo>
                  <a:lnTo>
                    <a:pt x="764" y="329"/>
                  </a:lnTo>
                  <a:lnTo>
                    <a:pt x="762" y="329"/>
                  </a:lnTo>
                  <a:lnTo>
                    <a:pt x="762" y="329"/>
                  </a:lnTo>
                  <a:lnTo>
                    <a:pt x="762" y="327"/>
                  </a:lnTo>
                  <a:lnTo>
                    <a:pt x="762" y="327"/>
                  </a:lnTo>
                  <a:lnTo>
                    <a:pt x="764" y="327"/>
                  </a:lnTo>
                  <a:lnTo>
                    <a:pt x="764" y="329"/>
                  </a:lnTo>
                  <a:lnTo>
                    <a:pt x="766" y="329"/>
                  </a:lnTo>
                  <a:lnTo>
                    <a:pt x="766" y="331"/>
                  </a:lnTo>
                  <a:lnTo>
                    <a:pt x="766" y="331"/>
                  </a:lnTo>
                  <a:lnTo>
                    <a:pt x="766" y="33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59" name="Freeform 7"/>
            <p:cNvSpPr>
              <a:spLocks noEditPoints="1"/>
            </p:cNvSpPr>
            <p:nvPr/>
          </p:nvSpPr>
          <p:spPr bwMode="auto">
            <a:xfrm>
              <a:off x="7497396" y="4357689"/>
              <a:ext cx="146015" cy="254908"/>
            </a:xfrm>
            <a:custGeom>
              <a:avLst/>
              <a:gdLst>
                <a:gd name="T0" fmla="*/ 114 w 118"/>
                <a:gd name="T1" fmla="*/ 123 h 206"/>
                <a:gd name="T2" fmla="*/ 111 w 118"/>
                <a:gd name="T3" fmla="*/ 112 h 206"/>
                <a:gd name="T4" fmla="*/ 17 w 118"/>
                <a:gd name="T5" fmla="*/ 12 h 206"/>
                <a:gd name="T6" fmla="*/ 14 w 118"/>
                <a:gd name="T7" fmla="*/ 8 h 206"/>
                <a:gd name="T8" fmla="*/ 12 w 118"/>
                <a:gd name="T9" fmla="*/ 8 h 206"/>
                <a:gd name="T10" fmla="*/ 12 w 118"/>
                <a:gd name="T11" fmla="*/ 43 h 206"/>
                <a:gd name="T12" fmla="*/ 7 w 118"/>
                <a:gd name="T13" fmla="*/ 38 h 206"/>
                <a:gd name="T14" fmla="*/ 0 w 118"/>
                <a:gd name="T15" fmla="*/ 15 h 206"/>
                <a:gd name="T16" fmla="*/ 114 w 118"/>
                <a:gd name="T17" fmla="*/ 123 h 206"/>
                <a:gd name="T18" fmla="*/ 114 w 118"/>
                <a:gd name="T19" fmla="*/ 126 h 206"/>
                <a:gd name="T20" fmla="*/ 111 w 118"/>
                <a:gd name="T21" fmla="*/ 123 h 206"/>
                <a:gd name="T22" fmla="*/ 109 w 118"/>
                <a:gd name="T23" fmla="*/ 116 h 206"/>
                <a:gd name="T24" fmla="*/ 107 w 118"/>
                <a:gd name="T25" fmla="*/ 112 h 206"/>
                <a:gd name="T26" fmla="*/ 107 w 118"/>
                <a:gd name="T27" fmla="*/ 109 h 206"/>
                <a:gd name="T28" fmla="*/ 102 w 118"/>
                <a:gd name="T29" fmla="*/ 105 h 206"/>
                <a:gd name="T30" fmla="*/ 102 w 118"/>
                <a:gd name="T31" fmla="*/ 97 h 206"/>
                <a:gd name="T32" fmla="*/ 99 w 118"/>
                <a:gd name="T33" fmla="*/ 97 h 206"/>
                <a:gd name="T34" fmla="*/ 95 w 118"/>
                <a:gd name="T35" fmla="*/ 90 h 206"/>
                <a:gd name="T36" fmla="*/ 92 w 118"/>
                <a:gd name="T37" fmla="*/ 88 h 206"/>
                <a:gd name="T38" fmla="*/ 92 w 118"/>
                <a:gd name="T39" fmla="*/ 81 h 206"/>
                <a:gd name="T40" fmla="*/ 92 w 118"/>
                <a:gd name="T41" fmla="*/ 76 h 206"/>
                <a:gd name="T42" fmla="*/ 83 w 118"/>
                <a:gd name="T43" fmla="*/ 71 h 206"/>
                <a:gd name="T44" fmla="*/ 83 w 118"/>
                <a:gd name="T45" fmla="*/ 69 h 206"/>
                <a:gd name="T46" fmla="*/ 83 w 118"/>
                <a:gd name="T47" fmla="*/ 64 h 206"/>
                <a:gd name="T48" fmla="*/ 81 w 118"/>
                <a:gd name="T49" fmla="*/ 60 h 206"/>
                <a:gd name="T50" fmla="*/ 71 w 118"/>
                <a:gd name="T51" fmla="*/ 45 h 206"/>
                <a:gd name="T52" fmla="*/ 64 w 118"/>
                <a:gd name="T53" fmla="*/ 43 h 206"/>
                <a:gd name="T54" fmla="*/ 66 w 118"/>
                <a:gd name="T55" fmla="*/ 38 h 206"/>
                <a:gd name="T56" fmla="*/ 64 w 118"/>
                <a:gd name="T57" fmla="*/ 36 h 206"/>
                <a:gd name="T58" fmla="*/ 62 w 118"/>
                <a:gd name="T59" fmla="*/ 31 h 206"/>
                <a:gd name="T60" fmla="*/ 59 w 118"/>
                <a:gd name="T61" fmla="*/ 29 h 206"/>
                <a:gd name="T62" fmla="*/ 29 w 118"/>
                <a:gd name="T63" fmla="*/ 0 h 206"/>
                <a:gd name="T64" fmla="*/ 38 w 118"/>
                <a:gd name="T65" fmla="*/ 10 h 206"/>
                <a:gd name="T66" fmla="*/ 26 w 118"/>
                <a:gd name="T67" fmla="*/ 3 h 206"/>
                <a:gd name="T68" fmla="*/ 17 w 118"/>
                <a:gd name="T69" fmla="*/ 5 h 206"/>
                <a:gd name="T70" fmla="*/ 26 w 118"/>
                <a:gd name="T71" fmla="*/ 12 h 206"/>
                <a:gd name="T72" fmla="*/ 29 w 118"/>
                <a:gd name="T73" fmla="*/ 12 h 206"/>
                <a:gd name="T74" fmla="*/ 43 w 118"/>
                <a:gd name="T75" fmla="*/ 17 h 206"/>
                <a:gd name="T76" fmla="*/ 50 w 118"/>
                <a:gd name="T77" fmla="*/ 19 h 206"/>
                <a:gd name="T78" fmla="*/ 33 w 118"/>
                <a:gd name="T79" fmla="*/ 17 h 206"/>
                <a:gd name="T80" fmla="*/ 29 w 118"/>
                <a:gd name="T81" fmla="*/ 19 h 206"/>
                <a:gd name="T82" fmla="*/ 24 w 118"/>
                <a:gd name="T83" fmla="*/ 26 h 206"/>
                <a:gd name="T84" fmla="*/ 21 w 118"/>
                <a:gd name="T85" fmla="*/ 43 h 206"/>
                <a:gd name="T86" fmla="*/ 17 w 118"/>
                <a:gd name="T87" fmla="*/ 62 h 206"/>
                <a:gd name="T88" fmla="*/ 12 w 118"/>
                <a:gd name="T89" fmla="*/ 74 h 206"/>
                <a:gd name="T90" fmla="*/ 10 w 118"/>
                <a:gd name="T91" fmla="*/ 86 h 206"/>
                <a:gd name="T92" fmla="*/ 10 w 118"/>
                <a:gd name="T93" fmla="*/ 95 h 206"/>
                <a:gd name="T94" fmla="*/ 7 w 118"/>
                <a:gd name="T95" fmla="*/ 86 h 206"/>
                <a:gd name="T96" fmla="*/ 5 w 118"/>
                <a:gd name="T97" fmla="*/ 81 h 206"/>
                <a:gd name="T98" fmla="*/ 5 w 118"/>
                <a:gd name="T99" fmla="*/ 97 h 206"/>
                <a:gd name="T100" fmla="*/ 10 w 118"/>
                <a:gd name="T101" fmla="*/ 116 h 206"/>
                <a:gd name="T102" fmla="*/ 12 w 118"/>
                <a:gd name="T103" fmla="*/ 140 h 206"/>
                <a:gd name="T104" fmla="*/ 10 w 118"/>
                <a:gd name="T105" fmla="*/ 140 h 206"/>
                <a:gd name="T106" fmla="*/ 17 w 118"/>
                <a:gd name="T107" fmla="*/ 173 h 206"/>
                <a:gd name="T108" fmla="*/ 19 w 118"/>
                <a:gd name="T109" fmla="*/ 183 h 206"/>
                <a:gd name="T110" fmla="*/ 24 w 118"/>
                <a:gd name="T111" fmla="*/ 194 h 206"/>
                <a:gd name="T112" fmla="*/ 33 w 118"/>
                <a:gd name="T113" fmla="*/ 202 h 206"/>
                <a:gd name="T114" fmla="*/ 38 w 118"/>
                <a:gd name="T115" fmla="*/ 204 h 206"/>
                <a:gd name="T116" fmla="*/ 47 w 118"/>
                <a:gd name="T117" fmla="*/ 204 h 206"/>
                <a:gd name="T118" fmla="*/ 62 w 118"/>
                <a:gd name="T119" fmla="*/ 199 h 206"/>
                <a:gd name="T120" fmla="*/ 81 w 118"/>
                <a:gd name="T121" fmla="*/ 192 h 206"/>
                <a:gd name="T122" fmla="*/ 107 w 118"/>
                <a:gd name="T123" fmla="*/ 178 h 206"/>
                <a:gd name="T124" fmla="*/ 116 w 118"/>
                <a:gd name="T125" fmla="*/ 159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18" h="206">
                  <a:moveTo>
                    <a:pt x="109" y="112"/>
                  </a:moveTo>
                  <a:lnTo>
                    <a:pt x="109" y="112"/>
                  </a:lnTo>
                  <a:lnTo>
                    <a:pt x="109" y="112"/>
                  </a:lnTo>
                  <a:lnTo>
                    <a:pt x="109" y="114"/>
                  </a:lnTo>
                  <a:lnTo>
                    <a:pt x="109" y="114"/>
                  </a:lnTo>
                  <a:lnTo>
                    <a:pt x="111" y="114"/>
                  </a:lnTo>
                  <a:lnTo>
                    <a:pt x="111" y="114"/>
                  </a:lnTo>
                  <a:lnTo>
                    <a:pt x="111" y="116"/>
                  </a:lnTo>
                  <a:lnTo>
                    <a:pt x="111" y="116"/>
                  </a:lnTo>
                  <a:lnTo>
                    <a:pt x="114" y="119"/>
                  </a:lnTo>
                  <a:lnTo>
                    <a:pt x="114" y="119"/>
                  </a:lnTo>
                  <a:lnTo>
                    <a:pt x="114" y="123"/>
                  </a:lnTo>
                  <a:lnTo>
                    <a:pt x="114" y="123"/>
                  </a:lnTo>
                  <a:lnTo>
                    <a:pt x="114" y="123"/>
                  </a:lnTo>
                  <a:lnTo>
                    <a:pt x="114" y="123"/>
                  </a:lnTo>
                  <a:lnTo>
                    <a:pt x="114" y="123"/>
                  </a:lnTo>
                  <a:lnTo>
                    <a:pt x="114" y="123"/>
                  </a:lnTo>
                  <a:lnTo>
                    <a:pt x="114" y="123"/>
                  </a:lnTo>
                  <a:lnTo>
                    <a:pt x="114" y="123"/>
                  </a:lnTo>
                  <a:lnTo>
                    <a:pt x="114" y="123"/>
                  </a:lnTo>
                  <a:lnTo>
                    <a:pt x="114" y="123"/>
                  </a:lnTo>
                  <a:lnTo>
                    <a:pt x="114" y="123"/>
                  </a:lnTo>
                  <a:lnTo>
                    <a:pt x="114" y="119"/>
                  </a:lnTo>
                  <a:lnTo>
                    <a:pt x="114" y="116"/>
                  </a:lnTo>
                  <a:lnTo>
                    <a:pt x="111" y="114"/>
                  </a:lnTo>
                  <a:lnTo>
                    <a:pt x="111" y="114"/>
                  </a:lnTo>
                  <a:lnTo>
                    <a:pt x="111" y="114"/>
                  </a:lnTo>
                  <a:lnTo>
                    <a:pt x="111" y="112"/>
                  </a:lnTo>
                  <a:lnTo>
                    <a:pt x="111" y="112"/>
                  </a:lnTo>
                  <a:lnTo>
                    <a:pt x="109" y="109"/>
                  </a:lnTo>
                  <a:lnTo>
                    <a:pt x="109" y="109"/>
                  </a:lnTo>
                  <a:lnTo>
                    <a:pt x="109" y="112"/>
                  </a:lnTo>
                  <a:lnTo>
                    <a:pt x="109" y="112"/>
                  </a:lnTo>
                  <a:lnTo>
                    <a:pt x="109" y="112"/>
                  </a:lnTo>
                  <a:close/>
                  <a:moveTo>
                    <a:pt x="12" y="10"/>
                  </a:moveTo>
                  <a:lnTo>
                    <a:pt x="14" y="12"/>
                  </a:lnTo>
                  <a:lnTo>
                    <a:pt x="14" y="12"/>
                  </a:lnTo>
                  <a:lnTo>
                    <a:pt x="14" y="12"/>
                  </a:lnTo>
                  <a:lnTo>
                    <a:pt x="14" y="10"/>
                  </a:lnTo>
                  <a:lnTo>
                    <a:pt x="17" y="10"/>
                  </a:lnTo>
                  <a:lnTo>
                    <a:pt x="17" y="12"/>
                  </a:lnTo>
                  <a:lnTo>
                    <a:pt x="17" y="12"/>
                  </a:lnTo>
                  <a:lnTo>
                    <a:pt x="17" y="12"/>
                  </a:lnTo>
                  <a:lnTo>
                    <a:pt x="19" y="12"/>
                  </a:lnTo>
                  <a:lnTo>
                    <a:pt x="19" y="10"/>
                  </a:lnTo>
                  <a:lnTo>
                    <a:pt x="17" y="10"/>
                  </a:lnTo>
                  <a:lnTo>
                    <a:pt x="17" y="10"/>
                  </a:lnTo>
                  <a:lnTo>
                    <a:pt x="17" y="10"/>
                  </a:lnTo>
                  <a:lnTo>
                    <a:pt x="17" y="10"/>
                  </a:lnTo>
                  <a:lnTo>
                    <a:pt x="17" y="10"/>
                  </a:lnTo>
                  <a:lnTo>
                    <a:pt x="17" y="8"/>
                  </a:lnTo>
                  <a:lnTo>
                    <a:pt x="14" y="8"/>
                  </a:lnTo>
                  <a:lnTo>
                    <a:pt x="14" y="8"/>
                  </a:lnTo>
                  <a:lnTo>
                    <a:pt x="14" y="8"/>
                  </a:lnTo>
                  <a:lnTo>
                    <a:pt x="14" y="8"/>
                  </a:lnTo>
                  <a:lnTo>
                    <a:pt x="14" y="8"/>
                  </a:lnTo>
                  <a:lnTo>
                    <a:pt x="14" y="8"/>
                  </a:lnTo>
                  <a:lnTo>
                    <a:pt x="14" y="8"/>
                  </a:lnTo>
                  <a:lnTo>
                    <a:pt x="14" y="8"/>
                  </a:lnTo>
                  <a:lnTo>
                    <a:pt x="14" y="8"/>
                  </a:lnTo>
                  <a:lnTo>
                    <a:pt x="14" y="5"/>
                  </a:lnTo>
                  <a:lnTo>
                    <a:pt x="14" y="5"/>
                  </a:lnTo>
                  <a:lnTo>
                    <a:pt x="14" y="5"/>
                  </a:lnTo>
                  <a:lnTo>
                    <a:pt x="14" y="5"/>
                  </a:lnTo>
                  <a:lnTo>
                    <a:pt x="14" y="5"/>
                  </a:lnTo>
                  <a:lnTo>
                    <a:pt x="12" y="5"/>
                  </a:lnTo>
                  <a:lnTo>
                    <a:pt x="12" y="5"/>
                  </a:lnTo>
                  <a:lnTo>
                    <a:pt x="12" y="5"/>
                  </a:lnTo>
                  <a:lnTo>
                    <a:pt x="12" y="5"/>
                  </a:lnTo>
                  <a:lnTo>
                    <a:pt x="12" y="8"/>
                  </a:lnTo>
                  <a:lnTo>
                    <a:pt x="12" y="10"/>
                  </a:lnTo>
                  <a:lnTo>
                    <a:pt x="12" y="10"/>
                  </a:lnTo>
                  <a:close/>
                  <a:moveTo>
                    <a:pt x="3" y="38"/>
                  </a:moveTo>
                  <a:lnTo>
                    <a:pt x="3" y="38"/>
                  </a:lnTo>
                  <a:lnTo>
                    <a:pt x="5" y="41"/>
                  </a:lnTo>
                  <a:lnTo>
                    <a:pt x="5" y="41"/>
                  </a:lnTo>
                  <a:lnTo>
                    <a:pt x="5" y="41"/>
                  </a:lnTo>
                  <a:lnTo>
                    <a:pt x="5" y="41"/>
                  </a:lnTo>
                  <a:lnTo>
                    <a:pt x="7" y="41"/>
                  </a:lnTo>
                  <a:lnTo>
                    <a:pt x="7" y="41"/>
                  </a:lnTo>
                  <a:lnTo>
                    <a:pt x="10" y="41"/>
                  </a:lnTo>
                  <a:lnTo>
                    <a:pt x="12" y="43"/>
                  </a:lnTo>
                  <a:lnTo>
                    <a:pt x="12" y="43"/>
                  </a:lnTo>
                  <a:lnTo>
                    <a:pt x="12" y="43"/>
                  </a:lnTo>
                  <a:lnTo>
                    <a:pt x="12" y="45"/>
                  </a:lnTo>
                  <a:lnTo>
                    <a:pt x="14" y="45"/>
                  </a:lnTo>
                  <a:lnTo>
                    <a:pt x="14" y="45"/>
                  </a:lnTo>
                  <a:lnTo>
                    <a:pt x="14" y="45"/>
                  </a:lnTo>
                  <a:lnTo>
                    <a:pt x="12" y="43"/>
                  </a:lnTo>
                  <a:lnTo>
                    <a:pt x="12" y="43"/>
                  </a:lnTo>
                  <a:lnTo>
                    <a:pt x="12" y="43"/>
                  </a:lnTo>
                  <a:lnTo>
                    <a:pt x="14" y="43"/>
                  </a:lnTo>
                  <a:lnTo>
                    <a:pt x="14" y="43"/>
                  </a:lnTo>
                  <a:lnTo>
                    <a:pt x="14" y="43"/>
                  </a:lnTo>
                  <a:lnTo>
                    <a:pt x="12" y="41"/>
                  </a:lnTo>
                  <a:lnTo>
                    <a:pt x="12" y="41"/>
                  </a:lnTo>
                  <a:lnTo>
                    <a:pt x="10" y="38"/>
                  </a:lnTo>
                  <a:lnTo>
                    <a:pt x="7" y="38"/>
                  </a:lnTo>
                  <a:lnTo>
                    <a:pt x="7" y="38"/>
                  </a:lnTo>
                  <a:lnTo>
                    <a:pt x="5" y="38"/>
                  </a:lnTo>
                  <a:lnTo>
                    <a:pt x="3" y="38"/>
                  </a:lnTo>
                  <a:close/>
                  <a:moveTo>
                    <a:pt x="5" y="17"/>
                  </a:moveTo>
                  <a:lnTo>
                    <a:pt x="5" y="17"/>
                  </a:lnTo>
                  <a:lnTo>
                    <a:pt x="5" y="17"/>
                  </a:lnTo>
                  <a:lnTo>
                    <a:pt x="5" y="17"/>
                  </a:lnTo>
                  <a:lnTo>
                    <a:pt x="5" y="17"/>
                  </a:lnTo>
                  <a:lnTo>
                    <a:pt x="3" y="17"/>
                  </a:lnTo>
                  <a:lnTo>
                    <a:pt x="3" y="17"/>
                  </a:lnTo>
                  <a:lnTo>
                    <a:pt x="3" y="15"/>
                  </a:lnTo>
                  <a:lnTo>
                    <a:pt x="3" y="15"/>
                  </a:lnTo>
                  <a:lnTo>
                    <a:pt x="3" y="15"/>
                  </a:lnTo>
                  <a:lnTo>
                    <a:pt x="0" y="15"/>
                  </a:lnTo>
                  <a:lnTo>
                    <a:pt x="0" y="17"/>
                  </a:lnTo>
                  <a:lnTo>
                    <a:pt x="3" y="19"/>
                  </a:lnTo>
                  <a:lnTo>
                    <a:pt x="3" y="19"/>
                  </a:lnTo>
                  <a:lnTo>
                    <a:pt x="5" y="19"/>
                  </a:lnTo>
                  <a:lnTo>
                    <a:pt x="5" y="17"/>
                  </a:lnTo>
                  <a:close/>
                  <a:moveTo>
                    <a:pt x="118" y="147"/>
                  </a:moveTo>
                  <a:lnTo>
                    <a:pt x="118" y="145"/>
                  </a:lnTo>
                  <a:lnTo>
                    <a:pt x="118" y="145"/>
                  </a:lnTo>
                  <a:lnTo>
                    <a:pt x="118" y="133"/>
                  </a:lnTo>
                  <a:lnTo>
                    <a:pt x="116" y="128"/>
                  </a:lnTo>
                  <a:lnTo>
                    <a:pt x="116" y="126"/>
                  </a:lnTo>
                  <a:lnTo>
                    <a:pt x="116" y="126"/>
                  </a:lnTo>
                  <a:lnTo>
                    <a:pt x="116" y="126"/>
                  </a:lnTo>
                  <a:lnTo>
                    <a:pt x="114" y="123"/>
                  </a:lnTo>
                  <a:lnTo>
                    <a:pt x="114" y="123"/>
                  </a:lnTo>
                  <a:lnTo>
                    <a:pt x="114" y="123"/>
                  </a:lnTo>
                  <a:lnTo>
                    <a:pt x="114" y="126"/>
                  </a:lnTo>
                  <a:lnTo>
                    <a:pt x="114" y="126"/>
                  </a:lnTo>
                  <a:lnTo>
                    <a:pt x="114" y="126"/>
                  </a:lnTo>
                  <a:lnTo>
                    <a:pt x="114" y="126"/>
                  </a:lnTo>
                  <a:lnTo>
                    <a:pt x="114" y="126"/>
                  </a:lnTo>
                  <a:lnTo>
                    <a:pt x="114" y="126"/>
                  </a:lnTo>
                  <a:lnTo>
                    <a:pt x="114" y="128"/>
                  </a:lnTo>
                  <a:lnTo>
                    <a:pt x="114" y="128"/>
                  </a:lnTo>
                  <a:lnTo>
                    <a:pt x="114" y="128"/>
                  </a:lnTo>
                  <a:lnTo>
                    <a:pt x="114" y="126"/>
                  </a:lnTo>
                  <a:lnTo>
                    <a:pt x="114" y="126"/>
                  </a:lnTo>
                  <a:lnTo>
                    <a:pt x="114" y="126"/>
                  </a:lnTo>
                  <a:lnTo>
                    <a:pt x="114" y="126"/>
                  </a:lnTo>
                  <a:lnTo>
                    <a:pt x="111" y="126"/>
                  </a:lnTo>
                  <a:lnTo>
                    <a:pt x="111" y="126"/>
                  </a:lnTo>
                  <a:lnTo>
                    <a:pt x="111" y="126"/>
                  </a:lnTo>
                  <a:lnTo>
                    <a:pt x="111" y="126"/>
                  </a:lnTo>
                  <a:lnTo>
                    <a:pt x="111" y="126"/>
                  </a:lnTo>
                  <a:lnTo>
                    <a:pt x="111" y="123"/>
                  </a:lnTo>
                  <a:lnTo>
                    <a:pt x="111" y="123"/>
                  </a:lnTo>
                  <a:lnTo>
                    <a:pt x="111" y="123"/>
                  </a:lnTo>
                  <a:lnTo>
                    <a:pt x="111" y="123"/>
                  </a:lnTo>
                  <a:lnTo>
                    <a:pt x="111" y="123"/>
                  </a:lnTo>
                  <a:lnTo>
                    <a:pt x="111" y="123"/>
                  </a:lnTo>
                  <a:lnTo>
                    <a:pt x="111" y="123"/>
                  </a:lnTo>
                  <a:lnTo>
                    <a:pt x="111" y="123"/>
                  </a:lnTo>
                  <a:lnTo>
                    <a:pt x="111" y="121"/>
                  </a:lnTo>
                  <a:lnTo>
                    <a:pt x="111" y="121"/>
                  </a:lnTo>
                  <a:lnTo>
                    <a:pt x="111" y="121"/>
                  </a:lnTo>
                  <a:lnTo>
                    <a:pt x="111" y="121"/>
                  </a:lnTo>
                  <a:lnTo>
                    <a:pt x="111" y="121"/>
                  </a:lnTo>
                  <a:lnTo>
                    <a:pt x="111" y="121"/>
                  </a:lnTo>
                  <a:lnTo>
                    <a:pt x="111" y="119"/>
                  </a:lnTo>
                  <a:lnTo>
                    <a:pt x="111" y="119"/>
                  </a:lnTo>
                  <a:lnTo>
                    <a:pt x="111" y="119"/>
                  </a:lnTo>
                  <a:lnTo>
                    <a:pt x="111" y="116"/>
                  </a:lnTo>
                  <a:lnTo>
                    <a:pt x="111" y="116"/>
                  </a:lnTo>
                  <a:lnTo>
                    <a:pt x="109" y="116"/>
                  </a:lnTo>
                  <a:lnTo>
                    <a:pt x="109" y="116"/>
                  </a:lnTo>
                  <a:lnTo>
                    <a:pt x="109" y="116"/>
                  </a:lnTo>
                  <a:lnTo>
                    <a:pt x="109" y="116"/>
                  </a:lnTo>
                  <a:lnTo>
                    <a:pt x="109" y="116"/>
                  </a:lnTo>
                  <a:lnTo>
                    <a:pt x="109" y="116"/>
                  </a:lnTo>
                  <a:lnTo>
                    <a:pt x="109" y="116"/>
                  </a:lnTo>
                  <a:lnTo>
                    <a:pt x="109" y="116"/>
                  </a:lnTo>
                  <a:lnTo>
                    <a:pt x="109" y="114"/>
                  </a:lnTo>
                  <a:lnTo>
                    <a:pt x="109" y="114"/>
                  </a:lnTo>
                  <a:lnTo>
                    <a:pt x="109" y="114"/>
                  </a:lnTo>
                  <a:lnTo>
                    <a:pt x="107" y="114"/>
                  </a:lnTo>
                  <a:lnTo>
                    <a:pt x="107" y="114"/>
                  </a:lnTo>
                  <a:lnTo>
                    <a:pt x="107" y="112"/>
                  </a:lnTo>
                  <a:lnTo>
                    <a:pt x="107" y="112"/>
                  </a:lnTo>
                  <a:lnTo>
                    <a:pt x="107" y="112"/>
                  </a:lnTo>
                  <a:lnTo>
                    <a:pt x="107" y="112"/>
                  </a:lnTo>
                  <a:lnTo>
                    <a:pt x="107" y="112"/>
                  </a:lnTo>
                  <a:lnTo>
                    <a:pt x="107" y="112"/>
                  </a:lnTo>
                  <a:lnTo>
                    <a:pt x="104" y="112"/>
                  </a:lnTo>
                  <a:lnTo>
                    <a:pt x="104" y="112"/>
                  </a:lnTo>
                  <a:lnTo>
                    <a:pt x="104" y="112"/>
                  </a:lnTo>
                  <a:lnTo>
                    <a:pt x="104" y="112"/>
                  </a:lnTo>
                  <a:lnTo>
                    <a:pt x="102" y="112"/>
                  </a:lnTo>
                  <a:lnTo>
                    <a:pt x="104" y="109"/>
                  </a:lnTo>
                  <a:lnTo>
                    <a:pt x="104" y="109"/>
                  </a:lnTo>
                  <a:lnTo>
                    <a:pt x="104" y="109"/>
                  </a:lnTo>
                  <a:lnTo>
                    <a:pt x="104" y="109"/>
                  </a:lnTo>
                  <a:lnTo>
                    <a:pt x="104" y="109"/>
                  </a:lnTo>
                  <a:lnTo>
                    <a:pt x="104" y="109"/>
                  </a:lnTo>
                  <a:lnTo>
                    <a:pt x="107" y="109"/>
                  </a:lnTo>
                  <a:lnTo>
                    <a:pt x="107" y="112"/>
                  </a:lnTo>
                  <a:lnTo>
                    <a:pt x="107" y="112"/>
                  </a:lnTo>
                  <a:lnTo>
                    <a:pt x="109" y="112"/>
                  </a:lnTo>
                  <a:lnTo>
                    <a:pt x="109" y="112"/>
                  </a:lnTo>
                  <a:lnTo>
                    <a:pt x="109" y="112"/>
                  </a:lnTo>
                  <a:lnTo>
                    <a:pt x="109" y="109"/>
                  </a:lnTo>
                  <a:lnTo>
                    <a:pt x="107" y="107"/>
                  </a:lnTo>
                  <a:lnTo>
                    <a:pt x="107" y="107"/>
                  </a:lnTo>
                  <a:lnTo>
                    <a:pt x="104" y="107"/>
                  </a:lnTo>
                  <a:lnTo>
                    <a:pt x="104" y="105"/>
                  </a:lnTo>
                  <a:lnTo>
                    <a:pt x="104" y="105"/>
                  </a:lnTo>
                  <a:lnTo>
                    <a:pt x="104" y="105"/>
                  </a:lnTo>
                  <a:lnTo>
                    <a:pt x="104" y="105"/>
                  </a:lnTo>
                  <a:lnTo>
                    <a:pt x="102" y="105"/>
                  </a:lnTo>
                  <a:lnTo>
                    <a:pt x="102" y="105"/>
                  </a:lnTo>
                  <a:lnTo>
                    <a:pt x="102" y="102"/>
                  </a:lnTo>
                  <a:lnTo>
                    <a:pt x="102" y="102"/>
                  </a:lnTo>
                  <a:lnTo>
                    <a:pt x="102" y="102"/>
                  </a:lnTo>
                  <a:lnTo>
                    <a:pt x="102" y="102"/>
                  </a:lnTo>
                  <a:lnTo>
                    <a:pt x="102" y="102"/>
                  </a:lnTo>
                  <a:lnTo>
                    <a:pt x="102" y="102"/>
                  </a:lnTo>
                  <a:lnTo>
                    <a:pt x="102" y="102"/>
                  </a:lnTo>
                  <a:lnTo>
                    <a:pt x="102" y="102"/>
                  </a:lnTo>
                  <a:lnTo>
                    <a:pt x="102" y="100"/>
                  </a:lnTo>
                  <a:lnTo>
                    <a:pt x="102" y="100"/>
                  </a:lnTo>
                  <a:lnTo>
                    <a:pt x="102" y="100"/>
                  </a:lnTo>
                  <a:lnTo>
                    <a:pt x="102" y="100"/>
                  </a:lnTo>
                  <a:lnTo>
                    <a:pt x="102" y="97"/>
                  </a:lnTo>
                  <a:lnTo>
                    <a:pt x="102" y="97"/>
                  </a:lnTo>
                  <a:lnTo>
                    <a:pt x="102" y="97"/>
                  </a:lnTo>
                  <a:lnTo>
                    <a:pt x="102" y="97"/>
                  </a:lnTo>
                  <a:lnTo>
                    <a:pt x="102" y="97"/>
                  </a:lnTo>
                  <a:lnTo>
                    <a:pt x="102" y="97"/>
                  </a:lnTo>
                  <a:lnTo>
                    <a:pt x="102" y="97"/>
                  </a:lnTo>
                  <a:lnTo>
                    <a:pt x="102" y="97"/>
                  </a:lnTo>
                  <a:lnTo>
                    <a:pt x="99" y="97"/>
                  </a:lnTo>
                  <a:lnTo>
                    <a:pt x="99" y="97"/>
                  </a:lnTo>
                  <a:lnTo>
                    <a:pt x="99" y="97"/>
                  </a:lnTo>
                  <a:lnTo>
                    <a:pt x="99" y="97"/>
                  </a:lnTo>
                  <a:lnTo>
                    <a:pt x="99" y="97"/>
                  </a:lnTo>
                  <a:lnTo>
                    <a:pt x="99" y="97"/>
                  </a:lnTo>
                  <a:lnTo>
                    <a:pt x="99" y="97"/>
                  </a:lnTo>
                  <a:lnTo>
                    <a:pt x="99" y="97"/>
                  </a:lnTo>
                  <a:lnTo>
                    <a:pt x="99" y="97"/>
                  </a:lnTo>
                  <a:lnTo>
                    <a:pt x="99" y="95"/>
                  </a:lnTo>
                  <a:lnTo>
                    <a:pt x="99" y="95"/>
                  </a:lnTo>
                  <a:lnTo>
                    <a:pt x="99" y="97"/>
                  </a:lnTo>
                  <a:lnTo>
                    <a:pt x="99" y="97"/>
                  </a:lnTo>
                  <a:lnTo>
                    <a:pt x="97" y="95"/>
                  </a:lnTo>
                  <a:lnTo>
                    <a:pt x="97" y="95"/>
                  </a:lnTo>
                  <a:lnTo>
                    <a:pt x="97" y="95"/>
                  </a:lnTo>
                  <a:lnTo>
                    <a:pt x="97" y="93"/>
                  </a:lnTo>
                  <a:lnTo>
                    <a:pt x="97" y="90"/>
                  </a:lnTo>
                  <a:lnTo>
                    <a:pt x="97" y="90"/>
                  </a:lnTo>
                  <a:lnTo>
                    <a:pt x="95" y="90"/>
                  </a:lnTo>
                  <a:lnTo>
                    <a:pt x="95" y="90"/>
                  </a:lnTo>
                  <a:lnTo>
                    <a:pt x="95" y="93"/>
                  </a:lnTo>
                  <a:lnTo>
                    <a:pt x="95" y="93"/>
                  </a:lnTo>
                  <a:lnTo>
                    <a:pt x="95" y="93"/>
                  </a:lnTo>
                  <a:lnTo>
                    <a:pt x="92" y="90"/>
                  </a:lnTo>
                  <a:lnTo>
                    <a:pt x="92" y="90"/>
                  </a:lnTo>
                  <a:lnTo>
                    <a:pt x="92" y="90"/>
                  </a:lnTo>
                  <a:lnTo>
                    <a:pt x="92" y="90"/>
                  </a:lnTo>
                  <a:lnTo>
                    <a:pt x="92" y="90"/>
                  </a:lnTo>
                  <a:lnTo>
                    <a:pt x="92" y="90"/>
                  </a:lnTo>
                  <a:lnTo>
                    <a:pt x="92" y="90"/>
                  </a:lnTo>
                  <a:lnTo>
                    <a:pt x="92" y="88"/>
                  </a:lnTo>
                  <a:lnTo>
                    <a:pt x="92" y="88"/>
                  </a:lnTo>
                  <a:lnTo>
                    <a:pt x="92" y="88"/>
                  </a:lnTo>
                  <a:lnTo>
                    <a:pt x="92" y="88"/>
                  </a:lnTo>
                  <a:lnTo>
                    <a:pt x="92" y="86"/>
                  </a:lnTo>
                  <a:lnTo>
                    <a:pt x="92" y="86"/>
                  </a:lnTo>
                  <a:lnTo>
                    <a:pt x="92" y="88"/>
                  </a:lnTo>
                  <a:lnTo>
                    <a:pt x="95" y="88"/>
                  </a:lnTo>
                  <a:lnTo>
                    <a:pt x="95" y="90"/>
                  </a:lnTo>
                  <a:lnTo>
                    <a:pt x="95" y="90"/>
                  </a:lnTo>
                  <a:lnTo>
                    <a:pt x="95" y="90"/>
                  </a:lnTo>
                  <a:lnTo>
                    <a:pt x="95" y="88"/>
                  </a:lnTo>
                  <a:lnTo>
                    <a:pt x="92" y="83"/>
                  </a:lnTo>
                  <a:lnTo>
                    <a:pt x="92" y="83"/>
                  </a:lnTo>
                  <a:lnTo>
                    <a:pt x="92" y="83"/>
                  </a:lnTo>
                  <a:lnTo>
                    <a:pt x="92" y="83"/>
                  </a:lnTo>
                  <a:lnTo>
                    <a:pt x="92" y="83"/>
                  </a:lnTo>
                  <a:lnTo>
                    <a:pt x="92" y="81"/>
                  </a:lnTo>
                  <a:lnTo>
                    <a:pt x="92" y="79"/>
                  </a:lnTo>
                  <a:lnTo>
                    <a:pt x="92" y="79"/>
                  </a:lnTo>
                  <a:lnTo>
                    <a:pt x="92" y="79"/>
                  </a:lnTo>
                  <a:lnTo>
                    <a:pt x="90" y="79"/>
                  </a:lnTo>
                  <a:lnTo>
                    <a:pt x="90" y="79"/>
                  </a:lnTo>
                  <a:lnTo>
                    <a:pt x="90" y="79"/>
                  </a:lnTo>
                  <a:lnTo>
                    <a:pt x="90" y="79"/>
                  </a:lnTo>
                  <a:lnTo>
                    <a:pt x="90" y="76"/>
                  </a:lnTo>
                  <a:lnTo>
                    <a:pt x="90" y="76"/>
                  </a:lnTo>
                  <a:lnTo>
                    <a:pt x="90" y="76"/>
                  </a:lnTo>
                  <a:lnTo>
                    <a:pt x="92" y="76"/>
                  </a:lnTo>
                  <a:lnTo>
                    <a:pt x="92" y="79"/>
                  </a:lnTo>
                  <a:lnTo>
                    <a:pt x="92" y="76"/>
                  </a:lnTo>
                  <a:lnTo>
                    <a:pt x="92" y="76"/>
                  </a:lnTo>
                  <a:lnTo>
                    <a:pt x="90" y="74"/>
                  </a:lnTo>
                  <a:lnTo>
                    <a:pt x="90" y="71"/>
                  </a:lnTo>
                  <a:lnTo>
                    <a:pt x="90" y="71"/>
                  </a:lnTo>
                  <a:lnTo>
                    <a:pt x="90" y="69"/>
                  </a:lnTo>
                  <a:lnTo>
                    <a:pt x="90" y="69"/>
                  </a:lnTo>
                  <a:lnTo>
                    <a:pt x="90" y="69"/>
                  </a:lnTo>
                  <a:lnTo>
                    <a:pt x="88" y="69"/>
                  </a:lnTo>
                  <a:lnTo>
                    <a:pt x="88" y="69"/>
                  </a:lnTo>
                  <a:lnTo>
                    <a:pt x="88" y="71"/>
                  </a:lnTo>
                  <a:lnTo>
                    <a:pt x="88" y="71"/>
                  </a:lnTo>
                  <a:lnTo>
                    <a:pt x="85" y="71"/>
                  </a:lnTo>
                  <a:lnTo>
                    <a:pt x="83" y="71"/>
                  </a:lnTo>
                  <a:lnTo>
                    <a:pt x="83" y="71"/>
                  </a:lnTo>
                  <a:lnTo>
                    <a:pt x="83" y="71"/>
                  </a:lnTo>
                  <a:lnTo>
                    <a:pt x="81" y="69"/>
                  </a:lnTo>
                  <a:lnTo>
                    <a:pt x="81" y="69"/>
                  </a:lnTo>
                  <a:lnTo>
                    <a:pt x="81" y="69"/>
                  </a:lnTo>
                  <a:lnTo>
                    <a:pt x="78" y="71"/>
                  </a:lnTo>
                  <a:lnTo>
                    <a:pt x="78" y="69"/>
                  </a:lnTo>
                  <a:lnTo>
                    <a:pt x="78" y="69"/>
                  </a:lnTo>
                  <a:lnTo>
                    <a:pt x="81" y="69"/>
                  </a:lnTo>
                  <a:lnTo>
                    <a:pt x="81" y="69"/>
                  </a:lnTo>
                  <a:lnTo>
                    <a:pt x="83" y="69"/>
                  </a:lnTo>
                  <a:lnTo>
                    <a:pt x="83" y="69"/>
                  </a:lnTo>
                  <a:lnTo>
                    <a:pt x="83" y="69"/>
                  </a:lnTo>
                  <a:lnTo>
                    <a:pt x="83" y="69"/>
                  </a:lnTo>
                  <a:lnTo>
                    <a:pt x="83" y="69"/>
                  </a:lnTo>
                  <a:lnTo>
                    <a:pt x="83" y="69"/>
                  </a:lnTo>
                  <a:lnTo>
                    <a:pt x="83" y="69"/>
                  </a:lnTo>
                  <a:lnTo>
                    <a:pt x="83" y="67"/>
                  </a:lnTo>
                  <a:lnTo>
                    <a:pt x="83" y="67"/>
                  </a:lnTo>
                  <a:lnTo>
                    <a:pt x="83" y="67"/>
                  </a:lnTo>
                  <a:lnTo>
                    <a:pt x="83" y="67"/>
                  </a:lnTo>
                  <a:lnTo>
                    <a:pt x="83" y="67"/>
                  </a:lnTo>
                  <a:lnTo>
                    <a:pt x="83" y="69"/>
                  </a:lnTo>
                  <a:lnTo>
                    <a:pt x="83" y="69"/>
                  </a:lnTo>
                  <a:lnTo>
                    <a:pt x="85" y="69"/>
                  </a:lnTo>
                  <a:lnTo>
                    <a:pt x="85" y="67"/>
                  </a:lnTo>
                  <a:lnTo>
                    <a:pt x="83" y="64"/>
                  </a:lnTo>
                  <a:lnTo>
                    <a:pt x="83" y="64"/>
                  </a:lnTo>
                  <a:lnTo>
                    <a:pt x="83" y="64"/>
                  </a:lnTo>
                  <a:lnTo>
                    <a:pt x="83" y="64"/>
                  </a:lnTo>
                  <a:lnTo>
                    <a:pt x="83" y="64"/>
                  </a:lnTo>
                  <a:lnTo>
                    <a:pt x="83" y="64"/>
                  </a:lnTo>
                  <a:lnTo>
                    <a:pt x="83" y="64"/>
                  </a:lnTo>
                  <a:lnTo>
                    <a:pt x="83" y="64"/>
                  </a:lnTo>
                  <a:lnTo>
                    <a:pt x="83" y="64"/>
                  </a:lnTo>
                  <a:lnTo>
                    <a:pt x="83" y="64"/>
                  </a:lnTo>
                  <a:lnTo>
                    <a:pt x="83" y="62"/>
                  </a:lnTo>
                  <a:lnTo>
                    <a:pt x="83" y="62"/>
                  </a:lnTo>
                  <a:lnTo>
                    <a:pt x="83" y="60"/>
                  </a:lnTo>
                  <a:lnTo>
                    <a:pt x="83" y="60"/>
                  </a:lnTo>
                  <a:lnTo>
                    <a:pt x="81" y="60"/>
                  </a:lnTo>
                  <a:lnTo>
                    <a:pt x="81" y="60"/>
                  </a:lnTo>
                  <a:lnTo>
                    <a:pt x="81" y="60"/>
                  </a:lnTo>
                  <a:lnTo>
                    <a:pt x="81" y="60"/>
                  </a:lnTo>
                  <a:lnTo>
                    <a:pt x="81" y="60"/>
                  </a:lnTo>
                  <a:lnTo>
                    <a:pt x="81" y="57"/>
                  </a:lnTo>
                  <a:lnTo>
                    <a:pt x="81" y="55"/>
                  </a:lnTo>
                  <a:lnTo>
                    <a:pt x="78" y="55"/>
                  </a:lnTo>
                  <a:lnTo>
                    <a:pt x="78" y="55"/>
                  </a:lnTo>
                  <a:lnTo>
                    <a:pt x="78" y="55"/>
                  </a:lnTo>
                  <a:lnTo>
                    <a:pt x="78" y="55"/>
                  </a:lnTo>
                  <a:lnTo>
                    <a:pt x="76" y="52"/>
                  </a:lnTo>
                  <a:lnTo>
                    <a:pt x="76" y="52"/>
                  </a:lnTo>
                  <a:lnTo>
                    <a:pt x="76" y="50"/>
                  </a:lnTo>
                  <a:lnTo>
                    <a:pt x="73" y="50"/>
                  </a:lnTo>
                  <a:lnTo>
                    <a:pt x="73" y="48"/>
                  </a:lnTo>
                  <a:lnTo>
                    <a:pt x="71" y="45"/>
                  </a:lnTo>
                  <a:lnTo>
                    <a:pt x="71" y="45"/>
                  </a:lnTo>
                  <a:lnTo>
                    <a:pt x="71" y="45"/>
                  </a:lnTo>
                  <a:lnTo>
                    <a:pt x="69" y="48"/>
                  </a:lnTo>
                  <a:lnTo>
                    <a:pt x="69" y="48"/>
                  </a:lnTo>
                  <a:lnTo>
                    <a:pt x="69" y="48"/>
                  </a:lnTo>
                  <a:lnTo>
                    <a:pt x="66" y="48"/>
                  </a:lnTo>
                  <a:lnTo>
                    <a:pt x="66" y="48"/>
                  </a:lnTo>
                  <a:lnTo>
                    <a:pt x="69" y="45"/>
                  </a:lnTo>
                  <a:lnTo>
                    <a:pt x="69" y="45"/>
                  </a:lnTo>
                  <a:lnTo>
                    <a:pt x="69" y="45"/>
                  </a:lnTo>
                  <a:lnTo>
                    <a:pt x="69" y="45"/>
                  </a:lnTo>
                  <a:lnTo>
                    <a:pt x="69" y="45"/>
                  </a:lnTo>
                  <a:lnTo>
                    <a:pt x="66" y="43"/>
                  </a:lnTo>
                  <a:lnTo>
                    <a:pt x="66" y="43"/>
                  </a:lnTo>
                  <a:lnTo>
                    <a:pt x="64" y="43"/>
                  </a:lnTo>
                  <a:lnTo>
                    <a:pt x="66" y="43"/>
                  </a:lnTo>
                  <a:lnTo>
                    <a:pt x="66" y="43"/>
                  </a:lnTo>
                  <a:lnTo>
                    <a:pt x="69" y="43"/>
                  </a:lnTo>
                  <a:lnTo>
                    <a:pt x="69" y="43"/>
                  </a:lnTo>
                  <a:lnTo>
                    <a:pt x="69" y="43"/>
                  </a:lnTo>
                  <a:lnTo>
                    <a:pt x="69" y="43"/>
                  </a:lnTo>
                  <a:lnTo>
                    <a:pt x="69" y="43"/>
                  </a:lnTo>
                  <a:lnTo>
                    <a:pt x="69" y="43"/>
                  </a:lnTo>
                  <a:lnTo>
                    <a:pt x="69" y="43"/>
                  </a:lnTo>
                  <a:lnTo>
                    <a:pt x="69" y="43"/>
                  </a:lnTo>
                  <a:lnTo>
                    <a:pt x="69" y="43"/>
                  </a:lnTo>
                  <a:lnTo>
                    <a:pt x="66" y="41"/>
                  </a:lnTo>
                  <a:lnTo>
                    <a:pt x="66" y="38"/>
                  </a:lnTo>
                  <a:lnTo>
                    <a:pt x="66" y="38"/>
                  </a:lnTo>
                  <a:lnTo>
                    <a:pt x="66" y="38"/>
                  </a:lnTo>
                  <a:lnTo>
                    <a:pt x="66" y="38"/>
                  </a:lnTo>
                  <a:lnTo>
                    <a:pt x="66" y="38"/>
                  </a:lnTo>
                  <a:lnTo>
                    <a:pt x="66" y="38"/>
                  </a:lnTo>
                  <a:lnTo>
                    <a:pt x="66" y="38"/>
                  </a:lnTo>
                  <a:lnTo>
                    <a:pt x="66" y="38"/>
                  </a:lnTo>
                  <a:lnTo>
                    <a:pt x="64" y="38"/>
                  </a:lnTo>
                  <a:lnTo>
                    <a:pt x="64" y="38"/>
                  </a:lnTo>
                  <a:lnTo>
                    <a:pt x="64" y="38"/>
                  </a:lnTo>
                  <a:lnTo>
                    <a:pt x="64" y="36"/>
                  </a:lnTo>
                  <a:lnTo>
                    <a:pt x="64" y="36"/>
                  </a:lnTo>
                  <a:lnTo>
                    <a:pt x="64" y="36"/>
                  </a:lnTo>
                  <a:lnTo>
                    <a:pt x="64" y="36"/>
                  </a:lnTo>
                  <a:lnTo>
                    <a:pt x="64" y="36"/>
                  </a:lnTo>
                  <a:lnTo>
                    <a:pt x="64" y="36"/>
                  </a:lnTo>
                  <a:lnTo>
                    <a:pt x="66" y="36"/>
                  </a:lnTo>
                  <a:lnTo>
                    <a:pt x="66" y="36"/>
                  </a:lnTo>
                  <a:lnTo>
                    <a:pt x="64" y="34"/>
                  </a:lnTo>
                  <a:lnTo>
                    <a:pt x="64" y="31"/>
                  </a:lnTo>
                  <a:lnTo>
                    <a:pt x="62" y="29"/>
                  </a:lnTo>
                  <a:lnTo>
                    <a:pt x="62" y="29"/>
                  </a:lnTo>
                  <a:lnTo>
                    <a:pt x="62" y="29"/>
                  </a:lnTo>
                  <a:lnTo>
                    <a:pt x="62" y="31"/>
                  </a:lnTo>
                  <a:lnTo>
                    <a:pt x="62" y="31"/>
                  </a:lnTo>
                  <a:lnTo>
                    <a:pt x="62" y="31"/>
                  </a:lnTo>
                  <a:lnTo>
                    <a:pt x="62" y="31"/>
                  </a:lnTo>
                  <a:lnTo>
                    <a:pt x="62" y="31"/>
                  </a:lnTo>
                  <a:lnTo>
                    <a:pt x="62" y="31"/>
                  </a:lnTo>
                  <a:lnTo>
                    <a:pt x="57" y="29"/>
                  </a:lnTo>
                  <a:lnTo>
                    <a:pt x="57" y="29"/>
                  </a:lnTo>
                  <a:lnTo>
                    <a:pt x="57" y="29"/>
                  </a:lnTo>
                  <a:lnTo>
                    <a:pt x="59" y="29"/>
                  </a:lnTo>
                  <a:lnTo>
                    <a:pt x="59" y="29"/>
                  </a:lnTo>
                  <a:lnTo>
                    <a:pt x="59" y="29"/>
                  </a:lnTo>
                  <a:lnTo>
                    <a:pt x="59" y="29"/>
                  </a:lnTo>
                  <a:lnTo>
                    <a:pt x="59" y="29"/>
                  </a:lnTo>
                  <a:lnTo>
                    <a:pt x="59" y="29"/>
                  </a:lnTo>
                  <a:lnTo>
                    <a:pt x="59" y="29"/>
                  </a:lnTo>
                  <a:lnTo>
                    <a:pt x="59" y="29"/>
                  </a:lnTo>
                  <a:lnTo>
                    <a:pt x="59" y="29"/>
                  </a:lnTo>
                  <a:lnTo>
                    <a:pt x="62" y="29"/>
                  </a:lnTo>
                  <a:lnTo>
                    <a:pt x="59" y="29"/>
                  </a:lnTo>
                  <a:lnTo>
                    <a:pt x="59" y="26"/>
                  </a:lnTo>
                  <a:lnTo>
                    <a:pt x="59" y="26"/>
                  </a:lnTo>
                  <a:lnTo>
                    <a:pt x="59" y="24"/>
                  </a:lnTo>
                  <a:lnTo>
                    <a:pt x="59" y="24"/>
                  </a:lnTo>
                  <a:lnTo>
                    <a:pt x="43" y="15"/>
                  </a:lnTo>
                  <a:lnTo>
                    <a:pt x="43" y="12"/>
                  </a:lnTo>
                  <a:lnTo>
                    <a:pt x="40" y="12"/>
                  </a:lnTo>
                  <a:lnTo>
                    <a:pt x="33" y="3"/>
                  </a:lnTo>
                  <a:lnTo>
                    <a:pt x="33" y="3"/>
                  </a:lnTo>
                  <a:lnTo>
                    <a:pt x="33" y="0"/>
                  </a:lnTo>
                  <a:lnTo>
                    <a:pt x="33" y="0"/>
                  </a:lnTo>
                  <a:lnTo>
                    <a:pt x="31" y="0"/>
                  </a:lnTo>
                  <a:lnTo>
                    <a:pt x="29" y="0"/>
                  </a:lnTo>
                  <a:lnTo>
                    <a:pt x="29" y="0"/>
                  </a:lnTo>
                  <a:lnTo>
                    <a:pt x="29" y="0"/>
                  </a:lnTo>
                  <a:lnTo>
                    <a:pt x="26" y="0"/>
                  </a:lnTo>
                  <a:lnTo>
                    <a:pt x="26" y="3"/>
                  </a:lnTo>
                  <a:lnTo>
                    <a:pt x="26" y="3"/>
                  </a:lnTo>
                  <a:lnTo>
                    <a:pt x="31" y="3"/>
                  </a:lnTo>
                  <a:lnTo>
                    <a:pt x="31" y="3"/>
                  </a:lnTo>
                  <a:lnTo>
                    <a:pt x="33" y="5"/>
                  </a:lnTo>
                  <a:lnTo>
                    <a:pt x="36" y="8"/>
                  </a:lnTo>
                  <a:lnTo>
                    <a:pt x="40" y="12"/>
                  </a:lnTo>
                  <a:lnTo>
                    <a:pt x="43" y="12"/>
                  </a:lnTo>
                  <a:lnTo>
                    <a:pt x="43" y="15"/>
                  </a:lnTo>
                  <a:lnTo>
                    <a:pt x="43" y="15"/>
                  </a:lnTo>
                  <a:lnTo>
                    <a:pt x="38" y="12"/>
                  </a:lnTo>
                  <a:lnTo>
                    <a:pt x="38" y="10"/>
                  </a:lnTo>
                  <a:lnTo>
                    <a:pt x="33" y="5"/>
                  </a:lnTo>
                  <a:lnTo>
                    <a:pt x="31" y="5"/>
                  </a:lnTo>
                  <a:lnTo>
                    <a:pt x="31" y="5"/>
                  </a:lnTo>
                  <a:lnTo>
                    <a:pt x="31" y="5"/>
                  </a:lnTo>
                  <a:lnTo>
                    <a:pt x="31" y="5"/>
                  </a:lnTo>
                  <a:lnTo>
                    <a:pt x="31" y="5"/>
                  </a:lnTo>
                  <a:lnTo>
                    <a:pt x="31" y="5"/>
                  </a:lnTo>
                  <a:lnTo>
                    <a:pt x="31" y="5"/>
                  </a:lnTo>
                  <a:lnTo>
                    <a:pt x="29" y="5"/>
                  </a:lnTo>
                  <a:lnTo>
                    <a:pt x="29" y="5"/>
                  </a:lnTo>
                  <a:lnTo>
                    <a:pt x="29" y="3"/>
                  </a:lnTo>
                  <a:lnTo>
                    <a:pt x="29" y="3"/>
                  </a:lnTo>
                  <a:lnTo>
                    <a:pt x="26" y="3"/>
                  </a:lnTo>
                  <a:lnTo>
                    <a:pt x="26" y="3"/>
                  </a:lnTo>
                  <a:lnTo>
                    <a:pt x="26" y="3"/>
                  </a:lnTo>
                  <a:lnTo>
                    <a:pt x="26" y="3"/>
                  </a:lnTo>
                  <a:lnTo>
                    <a:pt x="26" y="3"/>
                  </a:lnTo>
                  <a:lnTo>
                    <a:pt x="26" y="0"/>
                  </a:lnTo>
                  <a:lnTo>
                    <a:pt x="24" y="0"/>
                  </a:lnTo>
                  <a:lnTo>
                    <a:pt x="24" y="0"/>
                  </a:lnTo>
                  <a:lnTo>
                    <a:pt x="19" y="0"/>
                  </a:lnTo>
                  <a:lnTo>
                    <a:pt x="19" y="0"/>
                  </a:lnTo>
                  <a:lnTo>
                    <a:pt x="17" y="0"/>
                  </a:lnTo>
                  <a:lnTo>
                    <a:pt x="17" y="3"/>
                  </a:lnTo>
                  <a:lnTo>
                    <a:pt x="14" y="3"/>
                  </a:lnTo>
                  <a:lnTo>
                    <a:pt x="14" y="5"/>
                  </a:lnTo>
                  <a:lnTo>
                    <a:pt x="14" y="5"/>
                  </a:lnTo>
                  <a:lnTo>
                    <a:pt x="17" y="5"/>
                  </a:lnTo>
                  <a:lnTo>
                    <a:pt x="17" y="5"/>
                  </a:lnTo>
                  <a:lnTo>
                    <a:pt x="17" y="8"/>
                  </a:lnTo>
                  <a:lnTo>
                    <a:pt x="17" y="8"/>
                  </a:lnTo>
                  <a:lnTo>
                    <a:pt x="17" y="8"/>
                  </a:lnTo>
                  <a:lnTo>
                    <a:pt x="17" y="8"/>
                  </a:lnTo>
                  <a:lnTo>
                    <a:pt x="17" y="8"/>
                  </a:lnTo>
                  <a:lnTo>
                    <a:pt x="17" y="8"/>
                  </a:lnTo>
                  <a:lnTo>
                    <a:pt x="19" y="8"/>
                  </a:lnTo>
                  <a:lnTo>
                    <a:pt x="19" y="8"/>
                  </a:lnTo>
                  <a:lnTo>
                    <a:pt x="19" y="8"/>
                  </a:lnTo>
                  <a:lnTo>
                    <a:pt x="21" y="10"/>
                  </a:lnTo>
                  <a:lnTo>
                    <a:pt x="24" y="12"/>
                  </a:lnTo>
                  <a:lnTo>
                    <a:pt x="26" y="12"/>
                  </a:lnTo>
                  <a:lnTo>
                    <a:pt x="26" y="12"/>
                  </a:lnTo>
                  <a:lnTo>
                    <a:pt x="26" y="12"/>
                  </a:lnTo>
                  <a:lnTo>
                    <a:pt x="24" y="10"/>
                  </a:lnTo>
                  <a:lnTo>
                    <a:pt x="24" y="10"/>
                  </a:lnTo>
                  <a:lnTo>
                    <a:pt x="24" y="10"/>
                  </a:lnTo>
                  <a:lnTo>
                    <a:pt x="26" y="10"/>
                  </a:lnTo>
                  <a:lnTo>
                    <a:pt x="26" y="12"/>
                  </a:lnTo>
                  <a:lnTo>
                    <a:pt x="29" y="12"/>
                  </a:lnTo>
                  <a:lnTo>
                    <a:pt x="29" y="12"/>
                  </a:lnTo>
                  <a:lnTo>
                    <a:pt x="29" y="12"/>
                  </a:lnTo>
                  <a:lnTo>
                    <a:pt x="29" y="12"/>
                  </a:lnTo>
                  <a:lnTo>
                    <a:pt x="31" y="12"/>
                  </a:lnTo>
                  <a:lnTo>
                    <a:pt x="29" y="12"/>
                  </a:lnTo>
                  <a:lnTo>
                    <a:pt x="29" y="12"/>
                  </a:lnTo>
                  <a:lnTo>
                    <a:pt x="29" y="12"/>
                  </a:lnTo>
                  <a:lnTo>
                    <a:pt x="29" y="10"/>
                  </a:lnTo>
                  <a:lnTo>
                    <a:pt x="29" y="10"/>
                  </a:lnTo>
                  <a:lnTo>
                    <a:pt x="31" y="10"/>
                  </a:lnTo>
                  <a:lnTo>
                    <a:pt x="33" y="12"/>
                  </a:lnTo>
                  <a:lnTo>
                    <a:pt x="33" y="12"/>
                  </a:lnTo>
                  <a:lnTo>
                    <a:pt x="33" y="12"/>
                  </a:lnTo>
                  <a:lnTo>
                    <a:pt x="36" y="12"/>
                  </a:lnTo>
                  <a:lnTo>
                    <a:pt x="38" y="17"/>
                  </a:lnTo>
                  <a:lnTo>
                    <a:pt x="38" y="17"/>
                  </a:lnTo>
                  <a:lnTo>
                    <a:pt x="40" y="17"/>
                  </a:lnTo>
                  <a:lnTo>
                    <a:pt x="40" y="17"/>
                  </a:lnTo>
                  <a:lnTo>
                    <a:pt x="43" y="17"/>
                  </a:lnTo>
                  <a:lnTo>
                    <a:pt x="43" y="17"/>
                  </a:lnTo>
                  <a:lnTo>
                    <a:pt x="43" y="17"/>
                  </a:lnTo>
                  <a:lnTo>
                    <a:pt x="43" y="17"/>
                  </a:lnTo>
                  <a:lnTo>
                    <a:pt x="43" y="17"/>
                  </a:lnTo>
                  <a:lnTo>
                    <a:pt x="43" y="17"/>
                  </a:lnTo>
                  <a:lnTo>
                    <a:pt x="43" y="17"/>
                  </a:lnTo>
                  <a:lnTo>
                    <a:pt x="45" y="17"/>
                  </a:lnTo>
                  <a:lnTo>
                    <a:pt x="45" y="17"/>
                  </a:lnTo>
                  <a:lnTo>
                    <a:pt x="45" y="17"/>
                  </a:lnTo>
                  <a:lnTo>
                    <a:pt x="45" y="17"/>
                  </a:lnTo>
                  <a:lnTo>
                    <a:pt x="45" y="17"/>
                  </a:lnTo>
                  <a:lnTo>
                    <a:pt x="47" y="17"/>
                  </a:lnTo>
                  <a:lnTo>
                    <a:pt x="47" y="17"/>
                  </a:lnTo>
                  <a:lnTo>
                    <a:pt x="52" y="22"/>
                  </a:lnTo>
                  <a:lnTo>
                    <a:pt x="52" y="22"/>
                  </a:lnTo>
                  <a:lnTo>
                    <a:pt x="50" y="19"/>
                  </a:lnTo>
                  <a:lnTo>
                    <a:pt x="45" y="19"/>
                  </a:lnTo>
                  <a:lnTo>
                    <a:pt x="43" y="17"/>
                  </a:lnTo>
                  <a:lnTo>
                    <a:pt x="43" y="17"/>
                  </a:lnTo>
                  <a:lnTo>
                    <a:pt x="38" y="19"/>
                  </a:lnTo>
                  <a:lnTo>
                    <a:pt x="33" y="19"/>
                  </a:lnTo>
                  <a:lnTo>
                    <a:pt x="33" y="19"/>
                  </a:lnTo>
                  <a:lnTo>
                    <a:pt x="33" y="19"/>
                  </a:lnTo>
                  <a:lnTo>
                    <a:pt x="33" y="19"/>
                  </a:lnTo>
                  <a:lnTo>
                    <a:pt x="33" y="19"/>
                  </a:lnTo>
                  <a:lnTo>
                    <a:pt x="33" y="19"/>
                  </a:lnTo>
                  <a:lnTo>
                    <a:pt x="33" y="17"/>
                  </a:lnTo>
                  <a:lnTo>
                    <a:pt x="33" y="17"/>
                  </a:lnTo>
                  <a:lnTo>
                    <a:pt x="33" y="17"/>
                  </a:lnTo>
                  <a:lnTo>
                    <a:pt x="33" y="17"/>
                  </a:lnTo>
                  <a:lnTo>
                    <a:pt x="31" y="17"/>
                  </a:lnTo>
                  <a:lnTo>
                    <a:pt x="29" y="15"/>
                  </a:lnTo>
                  <a:lnTo>
                    <a:pt x="26" y="12"/>
                  </a:lnTo>
                  <a:lnTo>
                    <a:pt x="24" y="12"/>
                  </a:lnTo>
                  <a:lnTo>
                    <a:pt x="21" y="12"/>
                  </a:lnTo>
                  <a:lnTo>
                    <a:pt x="24" y="15"/>
                  </a:lnTo>
                  <a:lnTo>
                    <a:pt x="26" y="17"/>
                  </a:lnTo>
                  <a:lnTo>
                    <a:pt x="29" y="17"/>
                  </a:lnTo>
                  <a:lnTo>
                    <a:pt x="29" y="17"/>
                  </a:lnTo>
                  <a:lnTo>
                    <a:pt x="29" y="17"/>
                  </a:lnTo>
                  <a:lnTo>
                    <a:pt x="29" y="19"/>
                  </a:lnTo>
                  <a:lnTo>
                    <a:pt x="29" y="19"/>
                  </a:lnTo>
                  <a:lnTo>
                    <a:pt x="29" y="19"/>
                  </a:lnTo>
                  <a:lnTo>
                    <a:pt x="29" y="19"/>
                  </a:lnTo>
                  <a:lnTo>
                    <a:pt x="29" y="19"/>
                  </a:lnTo>
                  <a:lnTo>
                    <a:pt x="29" y="19"/>
                  </a:lnTo>
                  <a:lnTo>
                    <a:pt x="29" y="19"/>
                  </a:lnTo>
                  <a:lnTo>
                    <a:pt x="26" y="22"/>
                  </a:lnTo>
                  <a:lnTo>
                    <a:pt x="26" y="22"/>
                  </a:lnTo>
                  <a:lnTo>
                    <a:pt x="26" y="22"/>
                  </a:lnTo>
                  <a:lnTo>
                    <a:pt x="24" y="22"/>
                  </a:lnTo>
                  <a:lnTo>
                    <a:pt x="24" y="22"/>
                  </a:lnTo>
                  <a:lnTo>
                    <a:pt x="21" y="24"/>
                  </a:lnTo>
                  <a:lnTo>
                    <a:pt x="21" y="24"/>
                  </a:lnTo>
                  <a:lnTo>
                    <a:pt x="21" y="26"/>
                  </a:lnTo>
                  <a:lnTo>
                    <a:pt x="21" y="26"/>
                  </a:lnTo>
                  <a:lnTo>
                    <a:pt x="24" y="26"/>
                  </a:lnTo>
                  <a:lnTo>
                    <a:pt x="24" y="26"/>
                  </a:lnTo>
                  <a:lnTo>
                    <a:pt x="24" y="29"/>
                  </a:lnTo>
                  <a:lnTo>
                    <a:pt x="26" y="29"/>
                  </a:lnTo>
                  <a:lnTo>
                    <a:pt x="26" y="29"/>
                  </a:lnTo>
                  <a:lnTo>
                    <a:pt x="26" y="29"/>
                  </a:lnTo>
                  <a:lnTo>
                    <a:pt x="26" y="29"/>
                  </a:lnTo>
                  <a:lnTo>
                    <a:pt x="26" y="31"/>
                  </a:lnTo>
                  <a:lnTo>
                    <a:pt x="26" y="34"/>
                  </a:lnTo>
                  <a:lnTo>
                    <a:pt x="24" y="34"/>
                  </a:lnTo>
                  <a:lnTo>
                    <a:pt x="24" y="34"/>
                  </a:lnTo>
                  <a:lnTo>
                    <a:pt x="24" y="38"/>
                  </a:lnTo>
                  <a:lnTo>
                    <a:pt x="24" y="41"/>
                  </a:lnTo>
                  <a:lnTo>
                    <a:pt x="21" y="41"/>
                  </a:lnTo>
                  <a:lnTo>
                    <a:pt x="21" y="43"/>
                  </a:lnTo>
                  <a:lnTo>
                    <a:pt x="21" y="43"/>
                  </a:lnTo>
                  <a:lnTo>
                    <a:pt x="19" y="43"/>
                  </a:lnTo>
                  <a:lnTo>
                    <a:pt x="17" y="48"/>
                  </a:lnTo>
                  <a:lnTo>
                    <a:pt x="17" y="48"/>
                  </a:lnTo>
                  <a:lnTo>
                    <a:pt x="14" y="48"/>
                  </a:lnTo>
                  <a:lnTo>
                    <a:pt x="14" y="48"/>
                  </a:lnTo>
                  <a:lnTo>
                    <a:pt x="14" y="48"/>
                  </a:lnTo>
                  <a:lnTo>
                    <a:pt x="14" y="48"/>
                  </a:lnTo>
                  <a:lnTo>
                    <a:pt x="14" y="50"/>
                  </a:lnTo>
                  <a:lnTo>
                    <a:pt x="17" y="50"/>
                  </a:lnTo>
                  <a:lnTo>
                    <a:pt x="17" y="50"/>
                  </a:lnTo>
                  <a:lnTo>
                    <a:pt x="17" y="55"/>
                  </a:lnTo>
                  <a:lnTo>
                    <a:pt x="14" y="55"/>
                  </a:lnTo>
                  <a:lnTo>
                    <a:pt x="17" y="57"/>
                  </a:lnTo>
                  <a:lnTo>
                    <a:pt x="17" y="62"/>
                  </a:lnTo>
                  <a:lnTo>
                    <a:pt x="17" y="64"/>
                  </a:lnTo>
                  <a:lnTo>
                    <a:pt x="17" y="64"/>
                  </a:lnTo>
                  <a:lnTo>
                    <a:pt x="17" y="64"/>
                  </a:lnTo>
                  <a:lnTo>
                    <a:pt x="14" y="64"/>
                  </a:lnTo>
                  <a:lnTo>
                    <a:pt x="14" y="67"/>
                  </a:lnTo>
                  <a:lnTo>
                    <a:pt x="14" y="67"/>
                  </a:lnTo>
                  <a:lnTo>
                    <a:pt x="14" y="67"/>
                  </a:lnTo>
                  <a:lnTo>
                    <a:pt x="14" y="67"/>
                  </a:lnTo>
                  <a:lnTo>
                    <a:pt x="12" y="69"/>
                  </a:lnTo>
                  <a:lnTo>
                    <a:pt x="12" y="69"/>
                  </a:lnTo>
                  <a:lnTo>
                    <a:pt x="12" y="71"/>
                  </a:lnTo>
                  <a:lnTo>
                    <a:pt x="12" y="71"/>
                  </a:lnTo>
                  <a:lnTo>
                    <a:pt x="12" y="74"/>
                  </a:lnTo>
                  <a:lnTo>
                    <a:pt x="12" y="74"/>
                  </a:lnTo>
                  <a:lnTo>
                    <a:pt x="12" y="74"/>
                  </a:lnTo>
                  <a:lnTo>
                    <a:pt x="12" y="79"/>
                  </a:lnTo>
                  <a:lnTo>
                    <a:pt x="10" y="81"/>
                  </a:lnTo>
                  <a:lnTo>
                    <a:pt x="10" y="83"/>
                  </a:lnTo>
                  <a:lnTo>
                    <a:pt x="10" y="83"/>
                  </a:lnTo>
                  <a:lnTo>
                    <a:pt x="10" y="83"/>
                  </a:lnTo>
                  <a:lnTo>
                    <a:pt x="10" y="83"/>
                  </a:lnTo>
                  <a:lnTo>
                    <a:pt x="10" y="86"/>
                  </a:lnTo>
                  <a:lnTo>
                    <a:pt x="10" y="86"/>
                  </a:lnTo>
                  <a:lnTo>
                    <a:pt x="10" y="86"/>
                  </a:lnTo>
                  <a:lnTo>
                    <a:pt x="10" y="86"/>
                  </a:lnTo>
                  <a:lnTo>
                    <a:pt x="10" y="86"/>
                  </a:lnTo>
                  <a:lnTo>
                    <a:pt x="10" y="86"/>
                  </a:lnTo>
                  <a:lnTo>
                    <a:pt x="10" y="86"/>
                  </a:lnTo>
                  <a:lnTo>
                    <a:pt x="10" y="86"/>
                  </a:lnTo>
                  <a:lnTo>
                    <a:pt x="10" y="88"/>
                  </a:lnTo>
                  <a:lnTo>
                    <a:pt x="10" y="88"/>
                  </a:lnTo>
                  <a:lnTo>
                    <a:pt x="10" y="88"/>
                  </a:lnTo>
                  <a:lnTo>
                    <a:pt x="10" y="88"/>
                  </a:lnTo>
                  <a:lnTo>
                    <a:pt x="10" y="88"/>
                  </a:lnTo>
                  <a:lnTo>
                    <a:pt x="10" y="90"/>
                  </a:lnTo>
                  <a:lnTo>
                    <a:pt x="10" y="93"/>
                  </a:lnTo>
                  <a:lnTo>
                    <a:pt x="10" y="93"/>
                  </a:lnTo>
                  <a:lnTo>
                    <a:pt x="10" y="93"/>
                  </a:lnTo>
                  <a:lnTo>
                    <a:pt x="10" y="95"/>
                  </a:lnTo>
                  <a:lnTo>
                    <a:pt x="10" y="95"/>
                  </a:lnTo>
                  <a:lnTo>
                    <a:pt x="10" y="95"/>
                  </a:lnTo>
                  <a:lnTo>
                    <a:pt x="10" y="95"/>
                  </a:lnTo>
                  <a:lnTo>
                    <a:pt x="10" y="97"/>
                  </a:lnTo>
                  <a:lnTo>
                    <a:pt x="10" y="97"/>
                  </a:lnTo>
                  <a:lnTo>
                    <a:pt x="7" y="97"/>
                  </a:lnTo>
                  <a:lnTo>
                    <a:pt x="5" y="95"/>
                  </a:lnTo>
                  <a:lnTo>
                    <a:pt x="7" y="93"/>
                  </a:lnTo>
                  <a:lnTo>
                    <a:pt x="5" y="93"/>
                  </a:lnTo>
                  <a:lnTo>
                    <a:pt x="5" y="93"/>
                  </a:lnTo>
                  <a:lnTo>
                    <a:pt x="5" y="90"/>
                  </a:lnTo>
                  <a:lnTo>
                    <a:pt x="5" y="90"/>
                  </a:lnTo>
                  <a:lnTo>
                    <a:pt x="5" y="88"/>
                  </a:lnTo>
                  <a:lnTo>
                    <a:pt x="5" y="88"/>
                  </a:lnTo>
                  <a:lnTo>
                    <a:pt x="5" y="86"/>
                  </a:lnTo>
                  <a:lnTo>
                    <a:pt x="5" y="86"/>
                  </a:lnTo>
                  <a:lnTo>
                    <a:pt x="7" y="86"/>
                  </a:lnTo>
                  <a:lnTo>
                    <a:pt x="7" y="86"/>
                  </a:lnTo>
                  <a:lnTo>
                    <a:pt x="7" y="86"/>
                  </a:lnTo>
                  <a:lnTo>
                    <a:pt x="7" y="86"/>
                  </a:lnTo>
                  <a:lnTo>
                    <a:pt x="7" y="83"/>
                  </a:lnTo>
                  <a:lnTo>
                    <a:pt x="7" y="83"/>
                  </a:lnTo>
                  <a:lnTo>
                    <a:pt x="7" y="83"/>
                  </a:lnTo>
                  <a:lnTo>
                    <a:pt x="7" y="83"/>
                  </a:lnTo>
                  <a:lnTo>
                    <a:pt x="7" y="83"/>
                  </a:lnTo>
                  <a:lnTo>
                    <a:pt x="5" y="81"/>
                  </a:lnTo>
                  <a:lnTo>
                    <a:pt x="7" y="81"/>
                  </a:lnTo>
                  <a:lnTo>
                    <a:pt x="7" y="79"/>
                  </a:lnTo>
                  <a:lnTo>
                    <a:pt x="7" y="79"/>
                  </a:lnTo>
                  <a:lnTo>
                    <a:pt x="7" y="81"/>
                  </a:lnTo>
                  <a:lnTo>
                    <a:pt x="5" y="81"/>
                  </a:lnTo>
                  <a:lnTo>
                    <a:pt x="5" y="83"/>
                  </a:lnTo>
                  <a:lnTo>
                    <a:pt x="5" y="83"/>
                  </a:lnTo>
                  <a:lnTo>
                    <a:pt x="5" y="86"/>
                  </a:lnTo>
                  <a:lnTo>
                    <a:pt x="3" y="86"/>
                  </a:lnTo>
                  <a:lnTo>
                    <a:pt x="3" y="86"/>
                  </a:lnTo>
                  <a:lnTo>
                    <a:pt x="5" y="90"/>
                  </a:lnTo>
                  <a:lnTo>
                    <a:pt x="5" y="90"/>
                  </a:lnTo>
                  <a:lnTo>
                    <a:pt x="3" y="90"/>
                  </a:lnTo>
                  <a:lnTo>
                    <a:pt x="3" y="90"/>
                  </a:lnTo>
                  <a:lnTo>
                    <a:pt x="3" y="90"/>
                  </a:lnTo>
                  <a:lnTo>
                    <a:pt x="3" y="90"/>
                  </a:lnTo>
                  <a:lnTo>
                    <a:pt x="3" y="90"/>
                  </a:lnTo>
                  <a:lnTo>
                    <a:pt x="3" y="93"/>
                  </a:lnTo>
                  <a:lnTo>
                    <a:pt x="5" y="97"/>
                  </a:lnTo>
                  <a:lnTo>
                    <a:pt x="5" y="100"/>
                  </a:lnTo>
                  <a:lnTo>
                    <a:pt x="7" y="102"/>
                  </a:lnTo>
                  <a:lnTo>
                    <a:pt x="7" y="105"/>
                  </a:lnTo>
                  <a:lnTo>
                    <a:pt x="7" y="105"/>
                  </a:lnTo>
                  <a:lnTo>
                    <a:pt x="7" y="109"/>
                  </a:lnTo>
                  <a:lnTo>
                    <a:pt x="7" y="112"/>
                  </a:lnTo>
                  <a:lnTo>
                    <a:pt x="7" y="112"/>
                  </a:lnTo>
                  <a:lnTo>
                    <a:pt x="7" y="114"/>
                  </a:lnTo>
                  <a:lnTo>
                    <a:pt x="10" y="114"/>
                  </a:lnTo>
                  <a:lnTo>
                    <a:pt x="10" y="114"/>
                  </a:lnTo>
                  <a:lnTo>
                    <a:pt x="10" y="114"/>
                  </a:lnTo>
                  <a:lnTo>
                    <a:pt x="10" y="116"/>
                  </a:lnTo>
                  <a:lnTo>
                    <a:pt x="10" y="116"/>
                  </a:lnTo>
                  <a:lnTo>
                    <a:pt x="10" y="116"/>
                  </a:lnTo>
                  <a:lnTo>
                    <a:pt x="7" y="116"/>
                  </a:lnTo>
                  <a:lnTo>
                    <a:pt x="7" y="116"/>
                  </a:lnTo>
                  <a:lnTo>
                    <a:pt x="7" y="116"/>
                  </a:lnTo>
                  <a:lnTo>
                    <a:pt x="7" y="119"/>
                  </a:lnTo>
                  <a:lnTo>
                    <a:pt x="10" y="138"/>
                  </a:lnTo>
                  <a:lnTo>
                    <a:pt x="10" y="138"/>
                  </a:lnTo>
                  <a:lnTo>
                    <a:pt x="10" y="138"/>
                  </a:lnTo>
                  <a:lnTo>
                    <a:pt x="10" y="138"/>
                  </a:lnTo>
                  <a:lnTo>
                    <a:pt x="10" y="138"/>
                  </a:lnTo>
                  <a:lnTo>
                    <a:pt x="10" y="138"/>
                  </a:lnTo>
                  <a:lnTo>
                    <a:pt x="10" y="138"/>
                  </a:lnTo>
                  <a:lnTo>
                    <a:pt x="12" y="140"/>
                  </a:lnTo>
                  <a:lnTo>
                    <a:pt x="12" y="140"/>
                  </a:lnTo>
                  <a:lnTo>
                    <a:pt x="12" y="140"/>
                  </a:lnTo>
                  <a:lnTo>
                    <a:pt x="12" y="140"/>
                  </a:lnTo>
                  <a:lnTo>
                    <a:pt x="12" y="140"/>
                  </a:lnTo>
                  <a:lnTo>
                    <a:pt x="12" y="142"/>
                  </a:lnTo>
                  <a:lnTo>
                    <a:pt x="12" y="142"/>
                  </a:lnTo>
                  <a:lnTo>
                    <a:pt x="12" y="142"/>
                  </a:lnTo>
                  <a:lnTo>
                    <a:pt x="12" y="142"/>
                  </a:lnTo>
                  <a:lnTo>
                    <a:pt x="12" y="142"/>
                  </a:lnTo>
                  <a:lnTo>
                    <a:pt x="12" y="142"/>
                  </a:lnTo>
                  <a:lnTo>
                    <a:pt x="12" y="142"/>
                  </a:lnTo>
                  <a:lnTo>
                    <a:pt x="12" y="142"/>
                  </a:lnTo>
                  <a:lnTo>
                    <a:pt x="12" y="142"/>
                  </a:lnTo>
                  <a:lnTo>
                    <a:pt x="10" y="140"/>
                  </a:lnTo>
                  <a:lnTo>
                    <a:pt x="10" y="140"/>
                  </a:lnTo>
                  <a:lnTo>
                    <a:pt x="10" y="140"/>
                  </a:lnTo>
                  <a:lnTo>
                    <a:pt x="10" y="140"/>
                  </a:lnTo>
                  <a:lnTo>
                    <a:pt x="10" y="138"/>
                  </a:lnTo>
                  <a:lnTo>
                    <a:pt x="10" y="140"/>
                  </a:lnTo>
                  <a:lnTo>
                    <a:pt x="12" y="150"/>
                  </a:lnTo>
                  <a:lnTo>
                    <a:pt x="12" y="150"/>
                  </a:lnTo>
                  <a:lnTo>
                    <a:pt x="12" y="150"/>
                  </a:lnTo>
                  <a:lnTo>
                    <a:pt x="12" y="150"/>
                  </a:lnTo>
                  <a:lnTo>
                    <a:pt x="12" y="152"/>
                  </a:lnTo>
                  <a:lnTo>
                    <a:pt x="12" y="152"/>
                  </a:lnTo>
                  <a:lnTo>
                    <a:pt x="12" y="154"/>
                  </a:lnTo>
                  <a:lnTo>
                    <a:pt x="12" y="154"/>
                  </a:lnTo>
                  <a:lnTo>
                    <a:pt x="12" y="159"/>
                  </a:lnTo>
                  <a:lnTo>
                    <a:pt x="17" y="171"/>
                  </a:lnTo>
                  <a:lnTo>
                    <a:pt x="17" y="173"/>
                  </a:lnTo>
                  <a:lnTo>
                    <a:pt x="17" y="173"/>
                  </a:lnTo>
                  <a:lnTo>
                    <a:pt x="19" y="176"/>
                  </a:lnTo>
                  <a:lnTo>
                    <a:pt x="19" y="176"/>
                  </a:lnTo>
                  <a:lnTo>
                    <a:pt x="19" y="176"/>
                  </a:lnTo>
                  <a:lnTo>
                    <a:pt x="17" y="176"/>
                  </a:lnTo>
                  <a:lnTo>
                    <a:pt x="17" y="176"/>
                  </a:lnTo>
                  <a:lnTo>
                    <a:pt x="17" y="178"/>
                  </a:lnTo>
                  <a:lnTo>
                    <a:pt x="17" y="178"/>
                  </a:lnTo>
                  <a:lnTo>
                    <a:pt x="17" y="178"/>
                  </a:lnTo>
                  <a:lnTo>
                    <a:pt x="19" y="178"/>
                  </a:lnTo>
                  <a:lnTo>
                    <a:pt x="19" y="178"/>
                  </a:lnTo>
                  <a:lnTo>
                    <a:pt x="19" y="178"/>
                  </a:lnTo>
                  <a:lnTo>
                    <a:pt x="19" y="180"/>
                  </a:lnTo>
                  <a:lnTo>
                    <a:pt x="19" y="183"/>
                  </a:lnTo>
                  <a:lnTo>
                    <a:pt x="21" y="185"/>
                  </a:lnTo>
                  <a:lnTo>
                    <a:pt x="21" y="185"/>
                  </a:lnTo>
                  <a:lnTo>
                    <a:pt x="21" y="187"/>
                  </a:lnTo>
                  <a:lnTo>
                    <a:pt x="21" y="187"/>
                  </a:lnTo>
                  <a:lnTo>
                    <a:pt x="21" y="187"/>
                  </a:lnTo>
                  <a:lnTo>
                    <a:pt x="21" y="187"/>
                  </a:lnTo>
                  <a:lnTo>
                    <a:pt x="21" y="187"/>
                  </a:lnTo>
                  <a:lnTo>
                    <a:pt x="21" y="187"/>
                  </a:lnTo>
                  <a:lnTo>
                    <a:pt x="24" y="192"/>
                  </a:lnTo>
                  <a:lnTo>
                    <a:pt x="24" y="192"/>
                  </a:lnTo>
                  <a:lnTo>
                    <a:pt x="24" y="194"/>
                  </a:lnTo>
                  <a:lnTo>
                    <a:pt x="24" y="194"/>
                  </a:lnTo>
                  <a:lnTo>
                    <a:pt x="24" y="194"/>
                  </a:lnTo>
                  <a:lnTo>
                    <a:pt x="24" y="194"/>
                  </a:lnTo>
                  <a:lnTo>
                    <a:pt x="24" y="194"/>
                  </a:lnTo>
                  <a:lnTo>
                    <a:pt x="24" y="194"/>
                  </a:lnTo>
                  <a:lnTo>
                    <a:pt x="24" y="194"/>
                  </a:lnTo>
                  <a:lnTo>
                    <a:pt x="24" y="194"/>
                  </a:lnTo>
                  <a:lnTo>
                    <a:pt x="24" y="194"/>
                  </a:lnTo>
                  <a:lnTo>
                    <a:pt x="29" y="199"/>
                  </a:lnTo>
                  <a:lnTo>
                    <a:pt x="31" y="199"/>
                  </a:lnTo>
                  <a:lnTo>
                    <a:pt x="31" y="199"/>
                  </a:lnTo>
                  <a:lnTo>
                    <a:pt x="31" y="199"/>
                  </a:lnTo>
                  <a:lnTo>
                    <a:pt x="31" y="199"/>
                  </a:lnTo>
                  <a:lnTo>
                    <a:pt x="31" y="199"/>
                  </a:lnTo>
                  <a:lnTo>
                    <a:pt x="33" y="202"/>
                  </a:lnTo>
                  <a:lnTo>
                    <a:pt x="33" y="202"/>
                  </a:lnTo>
                  <a:lnTo>
                    <a:pt x="33" y="202"/>
                  </a:lnTo>
                  <a:lnTo>
                    <a:pt x="36" y="202"/>
                  </a:lnTo>
                  <a:lnTo>
                    <a:pt x="36" y="202"/>
                  </a:lnTo>
                  <a:lnTo>
                    <a:pt x="36" y="202"/>
                  </a:lnTo>
                  <a:lnTo>
                    <a:pt x="36" y="202"/>
                  </a:lnTo>
                  <a:lnTo>
                    <a:pt x="36" y="202"/>
                  </a:lnTo>
                  <a:lnTo>
                    <a:pt x="38" y="204"/>
                  </a:lnTo>
                  <a:lnTo>
                    <a:pt x="38" y="204"/>
                  </a:lnTo>
                  <a:lnTo>
                    <a:pt x="38" y="204"/>
                  </a:lnTo>
                  <a:lnTo>
                    <a:pt x="38" y="204"/>
                  </a:lnTo>
                  <a:lnTo>
                    <a:pt x="38" y="204"/>
                  </a:lnTo>
                  <a:lnTo>
                    <a:pt x="38" y="202"/>
                  </a:lnTo>
                  <a:lnTo>
                    <a:pt x="38" y="202"/>
                  </a:lnTo>
                  <a:lnTo>
                    <a:pt x="38" y="204"/>
                  </a:lnTo>
                  <a:lnTo>
                    <a:pt x="38" y="204"/>
                  </a:lnTo>
                  <a:lnTo>
                    <a:pt x="38" y="204"/>
                  </a:lnTo>
                  <a:lnTo>
                    <a:pt x="38" y="204"/>
                  </a:lnTo>
                  <a:lnTo>
                    <a:pt x="40" y="204"/>
                  </a:lnTo>
                  <a:lnTo>
                    <a:pt x="40" y="204"/>
                  </a:lnTo>
                  <a:lnTo>
                    <a:pt x="43" y="204"/>
                  </a:lnTo>
                  <a:lnTo>
                    <a:pt x="43" y="204"/>
                  </a:lnTo>
                  <a:lnTo>
                    <a:pt x="43" y="204"/>
                  </a:lnTo>
                  <a:lnTo>
                    <a:pt x="43" y="204"/>
                  </a:lnTo>
                  <a:lnTo>
                    <a:pt x="43" y="204"/>
                  </a:lnTo>
                  <a:lnTo>
                    <a:pt x="43" y="204"/>
                  </a:lnTo>
                  <a:lnTo>
                    <a:pt x="43" y="204"/>
                  </a:lnTo>
                  <a:lnTo>
                    <a:pt x="45" y="204"/>
                  </a:lnTo>
                  <a:lnTo>
                    <a:pt x="47" y="204"/>
                  </a:lnTo>
                  <a:lnTo>
                    <a:pt x="47" y="204"/>
                  </a:lnTo>
                  <a:lnTo>
                    <a:pt x="47" y="204"/>
                  </a:lnTo>
                  <a:lnTo>
                    <a:pt x="50" y="206"/>
                  </a:lnTo>
                  <a:lnTo>
                    <a:pt x="50" y="206"/>
                  </a:lnTo>
                  <a:lnTo>
                    <a:pt x="50" y="206"/>
                  </a:lnTo>
                  <a:lnTo>
                    <a:pt x="50" y="206"/>
                  </a:lnTo>
                  <a:lnTo>
                    <a:pt x="52" y="204"/>
                  </a:lnTo>
                  <a:lnTo>
                    <a:pt x="52" y="204"/>
                  </a:lnTo>
                  <a:lnTo>
                    <a:pt x="55" y="204"/>
                  </a:lnTo>
                  <a:lnTo>
                    <a:pt x="55" y="204"/>
                  </a:lnTo>
                  <a:lnTo>
                    <a:pt x="55" y="204"/>
                  </a:lnTo>
                  <a:lnTo>
                    <a:pt x="57" y="204"/>
                  </a:lnTo>
                  <a:lnTo>
                    <a:pt x="57" y="202"/>
                  </a:lnTo>
                  <a:lnTo>
                    <a:pt x="59" y="202"/>
                  </a:lnTo>
                  <a:lnTo>
                    <a:pt x="62" y="199"/>
                  </a:lnTo>
                  <a:lnTo>
                    <a:pt x="62" y="199"/>
                  </a:lnTo>
                  <a:lnTo>
                    <a:pt x="64" y="199"/>
                  </a:lnTo>
                  <a:lnTo>
                    <a:pt x="64" y="199"/>
                  </a:lnTo>
                  <a:lnTo>
                    <a:pt x="66" y="199"/>
                  </a:lnTo>
                  <a:lnTo>
                    <a:pt x="66" y="197"/>
                  </a:lnTo>
                  <a:lnTo>
                    <a:pt x="69" y="197"/>
                  </a:lnTo>
                  <a:lnTo>
                    <a:pt x="71" y="197"/>
                  </a:lnTo>
                  <a:lnTo>
                    <a:pt x="78" y="194"/>
                  </a:lnTo>
                  <a:lnTo>
                    <a:pt x="78" y="194"/>
                  </a:lnTo>
                  <a:lnTo>
                    <a:pt x="81" y="194"/>
                  </a:lnTo>
                  <a:lnTo>
                    <a:pt x="81" y="194"/>
                  </a:lnTo>
                  <a:lnTo>
                    <a:pt x="81" y="194"/>
                  </a:lnTo>
                  <a:lnTo>
                    <a:pt x="81" y="194"/>
                  </a:lnTo>
                  <a:lnTo>
                    <a:pt x="81" y="192"/>
                  </a:lnTo>
                  <a:lnTo>
                    <a:pt x="81" y="192"/>
                  </a:lnTo>
                  <a:lnTo>
                    <a:pt x="81" y="192"/>
                  </a:lnTo>
                  <a:lnTo>
                    <a:pt x="83" y="192"/>
                  </a:lnTo>
                  <a:lnTo>
                    <a:pt x="83" y="192"/>
                  </a:lnTo>
                  <a:lnTo>
                    <a:pt x="83" y="192"/>
                  </a:lnTo>
                  <a:lnTo>
                    <a:pt x="83" y="192"/>
                  </a:lnTo>
                  <a:lnTo>
                    <a:pt x="83" y="192"/>
                  </a:lnTo>
                  <a:lnTo>
                    <a:pt x="83" y="192"/>
                  </a:lnTo>
                  <a:lnTo>
                    <a:pt x="88" y="190"/>
                  </a:lnTo>
                  <a:lnTo>
                    <a:pt x="90" y="190"/>
                  </a:lnTo>
                  <a:lnTo>
                    <a:pt x="99" y="183"/>
                  </a:lnTo>
                  <a:lnTo>
                    <a:pt x="102" y="180"/>
                  </a:lnTo>
                  <a:lnTo>
                    <a:pt x="102" y="180"/>
                  </a:lnTo>
                  <a:lnTo>
                    <a:pt x="107" y="178"/>
                  </a:lnTo>
                  <a:lnTo>
                    <a:pt x="107" y="178"/>
                  </a:lnTo>
                  <a:lnTo>
                    <a:pt x="111" y="168"/>
                  </a:lnTo>
                  <a:lnTo>
                    <a:pt x="114" y="168"/>
                  </a:lnTo>
                  <a:lnTo>
                    <a:pt x="114" y="168"/>
                  </a:lnTo>
                  <a:lnTo>
                    <a:pt x="111" y="166"/>
                  </a:lnTo>
                  <a:lnTo>
                    <a:pt x="111" y="166"/>
                  </a:lnTo>
                  <a:lnTo>
                    <a:pt x="114" y="166"/>
                  </a:lnTo>
                  <a:lnTo>
                    <a:pt x="114" y="164"/>
                  </a:lnTo>
                  <a:lnTo>
                    <a:pt x="114" y="164"/>
                  </a:lnTo>
                  <a:lnTo>
                    <a:pt x="114" y="164"/>
                  </a:lnTo>
                  <a:lnTo>
                    <a:pt x="116" y="161"/>
                  </a:lnTo>
                  <a:lnTo>
                    <a:pt x="116" y="161"/>
                  </a:lnTo>
                  <a:lnTo>
                    <a:pt x="116" y="159"/>
                  </a:lnTo>
                  <a:lnTo>
                    <a:pt x="116" y="159"/>
                  </a:lnTo>
                  <a:lnTo>
                    <a:pt x="118" y="150"/>
                  </a:lnTo>
                  <a:lnTo>
                    <a:pt x="118" y="147"/>
                  </a:lnTo>
                  <a:lnTo>
                    <a:pt x="118" y="14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0" name="Freeform 8"/>
            <p:cNvSpPr>
              <a:spLocks noEditPoints="1"/>
            </p:cNvSpPr>
            <p:nvPr/>
          </p:nvSpPr>
          <p:spPr bwMode="auto">
            <a:xfrm>
              <a:off x="10410277" y="2293677"/>
              <a:ext cx="470219" cy="430621"/>
            </a:xfrm>
            <a:custGeom>
              <a:avLst/>
              <a:gdLst>
                <a:gd name="T0" fmla="*/ 78 w 380"/>
                <a:gd name="T1" fmla="*/ 253 h 348"/>
                <a:gd name="T2" fmla="*/ 82 w 380"/>
                <a:gd name="T3" fmla="*/ 234 h 348"/>
                <a:gd name="T4" fmla="*/ 7 w 380"/>
                <a:gd name="T5" fmla="*/ 43 h 348"/>
                <a:gd name="T6" fmla="*/ 75 w 380"/>
                <a:gd name="T7" fmla="*/ 263 h 348"/>
                <a:gd name="T8" fmla="*/ 42 w 380"/>
                <a:gd name="T9" fmla="*/ 256 h 348"/>
                <a:gd name="T10" fmla="*/ 85 w 380"/>
                <a:gd name="T11" fmla="*/ 57 h 348"/>
                <a:gd name="T12" fmla="*/ 89 w 380"/>
                <a:gd name="T13" fmla="*/ 59 h 348"/>
                <a:gd name="T14" fmla="*/ 101 w 380"/>
                <a:gd name="T15" fmla="*/ 76 h 348"/>
                <a:gd name="T16" fmla="*/ 92 w 380"/>
                <a:gd name="T17" fmla="*/ 57 h 348"/>
                <a:gd name="T18" fmla="*/ 85 w 380"/>
                <a:gd name="T19" fmla="*/ 199 h 348"/>
                <a:gd name="T20" fmla="*/ 89 w 380"/>
                <a:gd name="T21" fmla="*/ 244 h 348"/>
                <a:gd name="T22" fmla="*/ 82 w 380"/>
                <a:gd name="T23" fmla="*/ 230 h 348"/>
                <a:gd name="T24" fmla="*/ 75 w 380"/>
                <a:gd name="T25" fmla="*/ 230 h 348"/>
                <a:gd name="T26" fmla="*/ 208 w 380"/>
                <a:gd name="T27" fmla="*/ 248 h 348"/>
                <a:gd name="T28" fmla="*/ 189 w 380"/>
                <a:gd name="T29" fmla="*/ 260 h 348"/>
                <a:gd name="T30" fmla="*/ 170 w 380"/>
                <a:gd name="T31" fmla="*/ 239 h 348"/>
                <a:gd name="T32" fmla="*/ 179 w 380"/>
                <a:gd name="T33" fmla="*/ 244 h 348"/>
                <a:gd name="T34" fmla="*/ 167 w 380"/>
                <a:gd name="T35" fmla="*/ 253 h 348"/>
                <a:gd name="T36" fmla="*/ 196 w 380"/>
                <a:gd name="T37" fmla="*/ 246 h 348"/>
                <a:gd name="T38" fmla="*/ 92 w 380"/>
                <a:gd name="T39" fmla="*/ 144 h 348"/>
                <a:gd name="T40" fmla="*/ 153 w 380"/>
                <a:gd name="T41" fmla="*/ 270 h 348"/>
                <a:gd name="T42" fmla="*/ 253 w 380"/>
                <a:gd name="T43" fmla="*/ 102 h 348"/>
                <a:gd name="T44" fmla="*/ 170 w 380"/>
                <a:gd name="T45" fmla="*/ 21 h 348"/>
                <a:gd name="T46" fmla="*/ 106 w 380"/>
                <a:gd name="T47" fmla="*/ 62 h 348"/>
                <a:gd name="T48" fmla="*/ 113 w 380"/>
                <a:gd name="T49" fmla="*/ 88 h 348"/>
                <a:gd name="T50" fmla="*/ 108 w 380"/>
                <a:gd name="T51" fmla="*/ 97 h 348"/>
                <a:gd name="T52" fmla="*/ 118 w 380"/>
                <a:gd name="T53" fmla="*/ 109 h 348"/>
                <a:gd name="T54" fmla="*/ 115 w 380"/>
                <a:gd name="T55" fmla="*/ 111 h 348"/>
                <a:gd name="T56" fmla="*/ 99 w 380"/>
                <a:gd name="T57" fmla="*/ 107 h 348"/>
                <a:gd name="T58" fmla="*/ 92 w 380"/>
                <a:gd name="T59" fmla="*/ 107 h 348"/>
                <a:gd name="T60" fmla="*/ 87 w 380"/>
                <a:gd name="T61" fmla="*/ 109 h 348"/>
                <a:gd name="T62" fmla="*/ 80 w 380"/>
                <a:gd name="T63" fmla="*/ 125 h 348"/>
                <a:gd name="T64" fmla="*/ 97 w 380"/>
                <a:gd name="T65" fmla="*/ 125 h 348"/>
                <a:gd name="T66" fmla="*/ 99 w 380"/>
                <a:gd name="T67" fmla="*/ 144 h 348"/>
                <a:gd name="T68" fmla="*/ 108 w 380"/>
                <a:gd name="T69" fmla="*/ 168 h 348"/>
                <a:gd name="T70" fmla="*/ 111 w 380"/>
                <a:gd name="T71" fmla="*/ 182 h 348"/>
                <a:gd name="T72" fmla="*/ 94 w 380"/>
                <a:gd name="T73" fmla="*/ 213 h 348"/>
                <a:gd name="T74" fmla="*/ 92 w 380"/>
                <a:gd name="T75" fmla="*/ 232 h 348"/>
                <a:gd name="T76" fmla="*/ 92 w 380"/>
                <a:gd name="T77" fmla="*/ 237 h 348"/>
                <a:gd name="T78" fmla="*/ 101 w 380"/>
                <a:gd name="T79" fmla="*/ 241 h 348"/>
                <a:gd name="T80" fmla="*/ 104 w 380"/>
                <a:gd name="T81" fmla="*/ 258 h 348"/>
                <a:gd name="T82" fmla="*/ 87 w 380"/>
                <a:gd name="T83" fmla="*/ 251 h 348"/>
                <a:gd name="T84" fmla="*/ 101 w 380"/>
                <a:gd name="T85" fmla="*/ 265 h 348"/>
                <a:gd name="T86" fmla="*/ 108 w 380"/>
                <a:gd name="T87" fmla="*/ 272 h 348"/>
                <a:gd name="T88" fmla="*/ 125 w 380"/>
                <a:gd name="T89" fmla="*/ 260 h 348"/>
                <a:gd name="T90" fmla="*/ 134 w 380"/>
                <a:gd name="T91" fmla="*/ 258 h 348"/>
                <a:gd name="T92" fmla="*/ 149 w 380"/>
                <a:gd name="T93" fmla="*/ 256 h 348"/>
                <a:gd name="T94" fmla="*/ 153 w 380"/>
                <a:gd name="T95" fmla="*/ 256 h 348"/>
                <a:gd name="T96" fmla="*/ 163 w 380"/>
                <a:gd name="T97" fmla="*/ 237 h 348"/>
                <a:gd name="T98" fmla="*/ 186 w 380"/>
                <a:gd name="T99" fmla="*/ 241 h 348"/>
                <a:gd name="T100" fmla="*/ 203 w 380"/>
                <a:gd name="T101" fmla="*/ 232 h 348"/>
                <a:gd name="T102" fmla="*/ 212 w 380"/>
                <a:gd name="T103" fmla="*/ 227 h 348"/>
                <a:gd name="T104" fmla="*/ 236 w 380"/>
                <a:gd name="T105" fmla="*/ 225 h 348"/>
                <a:gd name="T106" fmla="*/ 253 w 380"/>
                <a:gd name="T107" fmla="*/ 196 h 348"/>
                <a:gd name="T108" fmla="*/ 75 w 380"/>
                <a:gd name="T109" fmla="*/ 263 h 348"/>
                <a:gd name="T110" fmla="*/ 104 w 380"/>
                <a:gd name="T111" fmla="*/ 289 h 348"/>
                <a:gd name="T112" fmla="*/ 89 w 380"/>
                <a:gd name="T113" fmla="*/ 272 h 348"/>
                <a:gd name="T114" fmla="*/ 82 w 380"/>
                <a:gd name="T115" fmla="*/ 277 h 348"/>
                <a:gd name="T116" fmla="*/ 89 w 380"/>
                <a:gd name="T117" fmla="*/ 331 h 348"/>
                <a:gd name="T118" fmla="*/ 101 w 380"/>
                <a:gd name="T119" fmla="*/ 286 h 348"/>
                <a:gd name="T120" fmla="*/ 115 w 380"/>
                <a:gd name="T121" fmla="*/ 279 h 348"/>
                <a:gd name="T122" fmla="*/ 127 w 380"/>
                <a:gd name="T123" fmla="*/ 277 h 348"/>
                <a:gd name="T124" fmla="*/ 108 w 380"/>
                <a:gd name="T125" fmla="*/ 279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0" h="348">
                  <a:moveTo>
                    <a:pt x="4" y="50"/>
                  </a:moveTo>
                  <a:lnTo>
                    <a:pt x="4" y="50"/>
                  </a:lnTo>
                  <a:lnTo>
                    <a:pt x="4" y="50"/>
                  </a:lnTo>
                  <a:lnTo>
                    <a:pt x="4" y="52"/>
                  </a:lnTo>
                  <a:lnTo>
                    <a:pt x="4" y="52"/>
                  </a:lnTo>
                  <a:lnTo>
                    <a:pt x="2" y="52"/>
                  </a:lnTo>
                  <a:lnTo>
                    <a:pt x="4" y="52"/>
                  </a:lnTo>
                  <a:lnTo>
                    <a:pt x="4" y="54"/>
                  </a:lnTo>
                  <a:lnTo>
                    <a:pt x="4" y="54"/>
                  </a:lnTo>
                  <a:lnTo>
                    <a:pt x="4" y="54"/>
                  </a:lnTo>
                  <a:lnTo>
                    <a:pt x="4" y="54"/>
                  </a:lnTo>
                  <a:lnTo>
                    <a:pt x="4" y="54"/>
                  </a:lnTo>
                  <a:lnTo>
                    <a:pt x="4" y="54"/>
                  </a:lnTo>
                  <a:lnTo>
                    <a:pt x="4" y="54"/>
                  </a:lnTo>
                  <a:lnTo>
                    <a:pt x="4" y="52"/>
                  </a:lnTo>
                  <a:lnTo>
                    <a:pt x="4" y="52"/>
                  </a:lnTo>
                  <a:lnTo>
                    <a:pt x="7" y="52"/>
                  </a:lnTo>
                  <a:lnTo>
                    <a:pt x="7" y="52"/>
                  </a:lnTo>
                  <a:lnTo>
                    <a:pt x="7" y="52"/>
                  </a:lnTo>
                  <a:lnTo>
                    <a:pt x="4" y="50"/>
                  </a:lnTo>
                  <a:close/>
                  <a:moveTo>
                    <a:pt x="75" y="244"/>
                  </a:moveTo>
                  <a:lnTo>
                    <a:pt x="75" y="244"/>
                  </a:lnTo>
                  <a:lnTo>
                    <a:pt x="75" y="244"/>
                  </a:lnTo>
                  <a:lnTo>
                    <a:pt x="75" y="244"/>
                  </a:lnTo>
                  <a:lnTo>
                    <a:pt x="75" y="244"/>
                  </a:lnTo>
                  <a:lnTo>
                    <a:pt x="78" y="244"/>
                  </a:lnTo>
                  <a:lnTo>
                    <a:pt x="78" y="244"/>
                  </a:lnTo>
                  <a:lnTo>
                    <a:pt x="78" y="241"/>
                  </a:lnTo>
                  <a:lnTo>
                    <a:pt x="78" y="241"/>
                  </a:lnTo>
                  <a:lnTo>
                    <a:pt x="78" y="239"/>
                  </a:lnTo>
                  <a:lnTo>
                    <a:pt x="75" y="239"/>
                  </a:lnTo>
                  <a:lnTo>
                    <a:pt x="75" y="239"/>
                  </a:lnTo>
                  <a:lnTo>
                    <a:pt x="75" y="241"/>
                  </a:lnTo>
                  <a:lnTo>
                    <a:pt x="75" y="241"/>
                  </a:lnTo>
                  <a:lnTo>
                    <a:pt x="75" y="241"/>
                  </a:lnTo>
                  <a:lnTo>
                    <a:pt x="75" y="241"/>
                  </a:lnTo>
                  <a:lnTo>
                    <a:pt x="73" y="241"/>
                  </a:lnTo>
                  <a:lnTo>
                    <a:pt x="73" y="241"/>
                  </a:lnTo>
                  <a:lnTo>
                    <a:pt x="73" y="244"/>
                  </a:lnTo>
                  <a:lnTo>
                    <a:pt x="73" y="244"/>
                  </a:lnTo>
                  <a:lnTo>
                    <a:pt x="73" y="244"/>
                  </a:lnTo>
                  <a:lnTo>
                    <a:pt x="73" y="244"/>
                  </a:lnTo>
                  <a:lnTo>
                    <a:pt x="75" y="244"/>
                  </a:lnTo>
                  <a:close/>
                  <a:moveTo>
                    <a:pt x="78" y="251"/>
                  </a:moveTo>
                  <a:lnTo>
                    <a:pt x="78" y="253"/>
                  </a:lnTo>
                  <a:lnTo>
                    <a:pt x="78" y="253"/>
                  </a:lnTo>
                  <a:lnTo>
                    <a:pt x="78" y="253"/>
                  </a:lnTo>
                  <a:lnTo>
                    <a:pt x="78" y="253"/>
                  </a:lnTo>
                  <a:lnTo>
                    <a:pt x="80" y="253"/>
                  </a:lnTo>
                  <a:lnTo>
                    <a:pt x="80" y="253"/>
                  </a:lnTo>
                  <a:lnTo>
                    <a:pt x="80" y="253"/>
                  </a:lnTo>
                  <a:lnTo>
                    <a:pt x="80" y="253"/>
                  </a:lnTo>
                  <a:lnTo>
                    <a:pt x="80" y="253"/>
                  </a:lnTo>
                  <a:lnTo>
                    <a:pt x="82" y="253"/>
                  </a:lnTo>
                  <a:lnTo>
                    <a:pt x="82" y="253"/>
                  </a:lnTo>
                  <a:lnTo>
                    <a:pt x="82" y="253"/>
                  </a:lnTo>
                  <a:lnTo>
                    <a:pt x="82" y="253"/>
                  </a:lnTo>
                  <a:lnTo>
                    <a:pt x="82" y="251"/>
                  </a:lnTo>
                  <a:lnTo>
                    <a:pt x="82" y="251"/>
                  </a:lnTo>
                  <a:lnTo>
                    <a:pt x="82" y="251"/>
                  </a:lnTo>
                  <a:lnTo>
                    <a:pt x="80" y="251"/>
                  </a:lnTo>
                  <a:lnTo>
                    <a:pt x="80" y="251"/>
                  </a:lnTo>
                  <a:lnTo>
                    <a:pt x="80" y="251"/>
                  </a:lnTo>
                  <a:lnTo>
                    <a:pt x="80" y="251"/>
                  </a:lnTo>
                  <a:lnTo>
                    <a:pt x="80" y="251"/>
                  </a:lnTo>
                  <a:lnTo>
                    <a:pt x="78" y="251"/>
                  </a:lnTo>
                  <a:lnTo>
                    <a:pt x="78" y="251"/>
                  </a:lnTo>
                  <a:lnTo>
                    <a:pt x="78" y="251"/>
                  </a:lnTo>
                  <a:lnTo>
                    <a:pt x="78" y="251"/>
                  </a:lnTo>
                  <a:lnTo>
                    <a:pt x="78" y="251"/>
                  </a:lnTo>
                  <a:lnTo>
                    <a:pt x="75" y="251"/>
                  </a:lnTo>
                  <a:lnTo>
                    <a:pt x="75" y="251"/>
                  </a:lnTo>
                  <a:lnTo>
                    <a:pt x="78" y="251"/>
                  </a:lnTo>
                  <a:close/>
                  <a:moveTo>
                    <a:pt x="82" y="232"/>
                  </a:moveTo>
                  <a:lnTo>
                    <a:pt x="82" y="232"/>
                  </a:lnTo>
                  <a:lnTo>
                    <a:pt x="82" y="232"/>
                  </a:lnTo>
                  <a:lnTo>
                    <a:pt x="82"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0" y="232"/>
                  </a:lnTo>
                  <a:lnTo>
                    <a:pt x="82" y="234"/>
                  </a:lnTo>
                  <a:lnTo>
                    <a:pt x="82" y="234"/>
                  </a:lnTo>
                  <a:lnTo>
                    <a:pt x="82" y="234"/>
                  </a:lnTo>
                  <a:lnTo>
                    <a:pt x="82" y="234"/>
                  </a:lnTo>
                  <a:lnTo>
                    <a:pt x="82" y="232"/>
                  </a:lnTo>
                  <a:close/>
                  <a:moveTo>
                    <a:pt x="78" y="244"/>
                  </a:moveTo>
                  <a:lnTo>
                    <a:pt x="78" y="244"/>
                  </a:lnTo>
                  <a:lnTo>
                    <a:pt x="78" y="244"/>
                  </a:lnTo>
                  <a:lnTo>
                    <a:pt x="75" y="244"/>
                  </a:lnTo>
                  <a:lnTo>
                    <a:pt x="75" y="246"/>
                  </a:lnTo>
                  <a:lnTo>
                    <a:pt x="75" y="246"/>
                  </a:lnTo>
                  <a:lnTo>
                    <a:pt x="78" y="246"/>
                  </a:lnTo>
                  <a:lnTo>
                    <a:pt x="78" y="248"/>
                  </a:lnTo>
                  <a:lnTo>
                    <a:pt x="78" y="248"/>
                  </a:lnTo>
                  <a:lnTo>
                    <a:pt x="78" y="248"/>
                  </a:lnTo>
                  <a:lnTo>
                    <a:pt x="78" y="248"/>
                  </a:lnTo>
                  <a:lnTo>
                    <a:pt x="78" y="248"/>
                  </a:lnTo>
                  <a:lnTo>
                    <a:pt x="78" y="246"/>
                  </a:lnTo>
                  <a:lnTo>
                    <a:pt x="78" y="246"/>
                  </a:lnTo>
                  <a:lnTo>
                    <a:pt x="80" y="246"/>
                  </a:lnTo>
                  <a:lnTo>
                    <a:pt x="80" y="246"/>
                  </a:lnTo>
                  <a:lnTo>
                    <a:pt x="80" y="246"/>
                  </a:lnTo>
                  <a:lnTo>
                    <a:pt x="80" y="246"/>
                  </a:lnTo>
                  <a:lnTo>
                    <a:pt x="80" y="244"/>
                  </a:lnTo>
                  <a:lnTo>
                    <a:pt x="80" y="244"/>
                  </a:lnTo>
                  <a:lnTo>
                    <a:pt x="80" y="244"/>
                  </a:lnTo>
                  <a:lnTo>
                    <a:pt x="80" y="244"/>
                  </a:lnTo>
                  <a:lnTo>
                    <a:pt x="80" y="244"/>
                  </a:lnTo>
                  <a:lnTo>
                    <a:pt x="80" y="244"/>
                  </a:lnTo>
                  <a:lnTo>
                    <a:pt x="80" y="244"/>
                  </a:lnTo>
                  <a:lnTo>
                    <a:pt x="78" y="244"/>
                  </a:lnTo>
                  <a:lnTo>
                    <a:pt x="78" y="244"/>
                  </a:lnTo>
                  <a:lnTo>
                    <a:pt x="78" y="244"/>
                  </a:lnTo>
                  <a:lnTo>
                    <a:pt x="78" y="244"/>
                  </a:lnTo>
                  <a:close/>
                  <a:moveTo>
                    <a:pt x="4" y="40"/>
                  </a:moveTo>
                  <a:lnTo>
                    <a:pt x="2" y="43"/>
                  </a:lnTo>
                  <a:lnTo>
                    <a:pt x="0" y="43"/>
                  </a:lnTo>
                  <a:lnTo>
                    <a:pt x="0" y="45"/>
                  </a:lnTo>
                  <a:lnTo>
                    <a:pt x="2" y="45"/>
                  </a:lnTo>
                  <a:lnTo>
                    <a:pt x="4" y="45"/>
                  </a:lnTo>
                  <a:lnTo>
                    <a:pt x="4" y="45"/>
                  </a:lnTo>
                  <a:lnTo>
                    <a:pt x="4" y="45"/>
                  </a:lnTo>
                  <a:lnTo>
                    <a:pt x="4" y="45"/>
                  </a:lnTo>
                  <a:lnTo>
                    <a:pt x="4" y="45"/>
                  </a:lnTo>
                  <a:lnTo>
                    <a:pt x="4" y="43"/>
                  </a:lnTo>
                  <a:lnTo>
                    <a:pt x="4" y="43"/>
                  </a:lnTo>
                  <a:lnTo>
                    <a:pt x="4" y="43"/>
                  </a:lnTo>
                  <a:lnTo>
                    <a:pt x="7" y="45"/>
                  </a:lnTo>
                  <a:lnTo>
                    <a:pt x="7" y="43"/>
                  </a:lnTo>
                  <a:lnTo>
                    <a:pt x="7" y="43"/>
                  </a:lnTo>
                  <a:lnTo>
                    <a:pt x="7" y="43"/>
                  </a:lnTo>
                  <a:lnTo>
                    <a:pt x="4" y="40"/>
                  </a:lnTo>
                  <a:close/>
                  <a:moveTo>
                    <a:pt x="82" y="248"/>
                  </a:moveTo>
                  <a:lnTo>
                    <a:pt x="82" y="248"/>
                  </a:lnTo>
                  <a:lnTo>
                    <a:pt x="80" y="248"/>
                  </a:lnTo>
                  <a:lnTo>
                    <a:pt x="80" y="248"/>
                  </a:lnTo>
                  <a:lnTo>
                    <a:pt x="80" y="248"/>
                  </a:lnTo>
                  <a:lnTo>
                    <a:pt x="80" y="248"/>
                  </a:lnTo>
                  <a:lnTo>
                    <a:pt x="78" y="248"/>
                  </a:lnTo>
                  <a:lnTo>
                    <a:pt x="78" y="248"/>
                  </a:lnTo>
                  <a:lnTo>
                    <a:pt x="78" y="248"/>
                  </a:lnTo>
                  <a:lnTo>
                    <a:pt x="80" y="248"/>
                  </a:lnTo>
                  <a:lnTo>
                    <a:pt x="80" y="251"/>
                  </a:lnTo>
                  <a:lnTo>
                    <a:pt x="80" y="251"/>
                  </a:lnTo>
                  <a:lnTo>
                    <a:pt x="80" y="251"/>
                  </a:lnTo>
                  <a:lnTo>
                    <a:pt x="80" y="251"/>
                  </a:lnTo>
                  <a:lnTo>
                    <a:pt x="80" y="248"/>
                  </a:lnTo>
                  <a:lnTo>
                    <a:pt x="82" y="248"/>
                  </a:lnTo>
                  <a:lnTo>
                    <a:pt x="82" y="248"/>
                  </a:lnTo>
                  <a:close/>
                  <a:moveTo>
                    <a:pt x="73" y="248"/>
                  </a:moveTo>
                  <a:lnTo>
                    <a:pt x="73" y="248"/>
                  </a:lnTo>
                  <a:lnTo>
                    <a:pt x="73" y="248"/>
                  </a:lnTo>
                  <a:lnTo>
                    <a:pt x="73" y="248"/>
                  </a:lnTo>
                  <a:lnTo>
                    <a:pt x="70" y="248"/>
                  </a:lnTo>
                  <a:lnTo>
                    <a:pt x="68" y="248"/>
                  </a:lnTo>
                  <a:lnTo>
                    <a:pt x="68" y="248"/>
                  </a:lnTo>
                  <a:lnTo>
                    <a:pt x="68" y="248"/>
                  </a:lnTo>
                  <a:lnTo>
                    <a:pt x="68" y="251"/>
                  </a:lnTo>
                  <a:lnTo>
                    <a:pt x="66" y="251"/>
                  </a:lnTo>
                  <a:lnTo>
                    <a:pt x="66" y="251"/>
                  </a:lnTo>
                  <a:lnTo>
                    <a:pt x="66" y="251"/>
                  </a:lnTo>
                  <a:lnTo>
                    <a:pt x="68" y="253"/>
                  </a:lnTo>
                  <a:lnTo>
                    <a:pt x="68" y="253"/>
                  </a:lnTo>
                  <a:lnTo>
                    <a:pt x="68" y="253"/>
                  </a:lnTo>
                  <a:lnTo>
                    <a:pt x="68" y="253"/>
                  </a:lnTo>
                  <a:lnTo>
                    <a:pt x="68" y="253"/>
                  </a:lnTo>
                  <a:lnTo>
                    <a:pt x="70" y="251"/>
                  </a:lnTo>
                  <a:lnTo>
                    <a:pt x="70" y="251"/>
                  </a:lnTo>
                  <a:lnTo>
                    <a:pt x="70" y="251"/>
                  </a:lnTo>
                  <a:lnTo>
                    <a:pt x="70" y="251"/>
                  </a:lnTo>
                  <a:lnTo>
                    <a:pt x="70" y="251"/>
                  </a:lnTo>
                  <a:lnTo>
                    <a:pt x="73" y="251"/>
                  </a:lnTo>
                  <a:lnTo>
                    <a:pt x="73" y="251"/>
                  </a:lnTo>
                  <a:lnTo>
                    <a:pt x="73" y="251"/>
                  </a:lnTo>
                  <a:lnTo>
                    <a:pt x="73" y="251"/>
                  </a:lnTo>
                  <a:lnTo>
                    <a:pt x="73" y="248"/>
                  </a:lnTo>
                  <a:lnTo>
                    <a:pt x="73" y="248"/>
                  </a:lnTo>
                  <a:close/>
                  <a:moveTo>
                    <a:pt x="75" y="263"/>
                  </a:moveTo>
                  <a:lnTo>
                    <a:pt x="75" y="263"/>
                  </a:lnTo>
                  <a:lnTo>
                    <a:pt x="75" y="263"/>
                  </a:lnTo>
                  <a:lnTo>
                    <a:pt x="75" y="263"/>
                  </a:lnTo>
                  <a:lnTo>
                    <a:pt x="75" y="260"/>
                  </a:lnTo>
                  <a:lnTo>
                    <a:pt x="75" y="260"/>
                  </a:lnTo>
                  <a:lnTo>
                    <a:pt x="73" y="258"/>
                  </a:lnTo>
                  <a:lnTo>
                    <a:pt x="73" y="258"/>
                  </a:lnTo>
                  <a:lnTo>
                    <a:pt x="73" y="260"/>
                  </a:lnTo>
                  <a:lnTo>
                    <a:pt x="73" y="263"/>
                  </a:lnTo>
                  <a:lnTo>
                    <a:pt x="73" y="263"/>
                  </a:lnTo>
                  <a:lnTo>
                    <a:pt x="75" y="263"/>
                  </a:lnTo>
                  <a:close/>
                  <a:moveTo>
                    <a:pt x="73" y="253"/>
                  </a:moveTo>
                  <a:lnTo>
                    <a:pt x="73" y="253"/>
                  </a:lnTo>
                  <a:lnTo>
                    <a:pt x="70" y="253"/>
                  </a:lnTo>
                  <a:lnTo>
                    <a:pt x="70" y="253"/>
                  </a:lnTo>
                  <a:lnTo>
                    <a:pt x="70" y="253"/>
                  </a:lnTo>
                  <a:lnTo>
                    <a:pt x="70" y="253"/>
                  </a:lnTo>
                  <a:lnTo>
                    <a:pt x="68" y="256"/>
                  </a:lnTo>
                  <a:lnTo>
                    <a:pt x="68" y="256"/>
                  </a:lnTo>
                  <a:lnTo>
                    <a:pt x="68" y="256"/>
                  </a:lnTo>
                  <a:lnTo>
                    <a:pt x="68" y="256"/>
                  </a:lnTo>
                  <a:lnTo>
                    <a:pt x="70" y="256"/>
                  </a:lnTo>
                  <a:lnTo>
                    <a:pt x="70" y="256"/>
                  </a:lnTo>
                  <a:lnTo>
                    <a:pt x="70" y="258"/>
                  </a:lnTo>
                  <a:lnTo>
                    <a:pt x="70" y="258"/>
                  </a:lnTo>
                  <a:lnTo>
                    <a:pt x="70" y="258"/>
                  </a:lnTo>
                  <a:lnTo>
                    <a:pt x="70" y="256"/>
                  </a:lnTo>
                  <a:lnTo>
                    <a:pt x="73" y="256"/>
                  </a:lnTo>
                  <a:lnTo>
                    <a:pt x="73" y="256"/>
                  </a:lnTo>
                  <a:lnTo>
                    <a:pt x="73" y="256"/>
                  </a:lnTo>
                  <a:lnTo>
                    <a:pt x="73" y="253"/>
                  </a:lnTo>
                  <a:lnTo>
                    <a:pt x="73" y="253"/>
                  </a:lnTo>
                  <a:close/>
                  <a:moveTo>
                    <a:pt x="26" y="293"/>
                  </a:moveTo>
                  <a:lnTo>
                    <a:pt x="26" y="293"/>
                  </a:lnTo>
                  <a:lnTo>
                    <a:pt x="26" y="293"/>
                  </a:lnTo>
                  <a:lnTo>
                    <a:pt x="26" y="293"/>
                  </a:lnTo>
                  <a:lnTo>
                    <a:pt x="26" y="293"/>
                  </a:lnTo>
                  <a:lnTo>
                    <a:pt x="26" y="293"/>
                  </a:lnTo>
                  <a:lnTo>
                    <a:pt x="26" y="293"/>
                  </a:lnTo>
                  <a:lnTo>
                    <a:pt x="26" y="296"/>
                  </a:lnTo>
                  <a:lnTo>
                    <a:pt x="28" y="296"/>
                  </a:lnTo>
                  <a:lnTo>
                    <a:pt x="28" y="296"/>
                  </a:lnTo>
                  <a:lnTo>
                    <a:pt x="28" y="296"/>
                  </a:lnTo>
                  <a:lnTo>
                    <a:pt x="28" y="296"/>
                  </a:lnTo>
                  <a:lnTo>
                    <a:pt x="28" y="296"/>
                  </a:lnTo>
                  <a:lnTo>
                    <a:pt x="26" y="293"/>
                  </a:lnTo>
                  <a:close/>
                  <a:moveTo>
                    <a:pt x="44" y="256"/>
                  </a:moveTo>
                  <a:lnTo>
                    <a:pt x="42" y="256"/>
                  </a:lnTo>
                  <a:lnTo>
                    <a:pt x="42" y="256"/>
                  </a:lnTo>
                  <a:lnTo>
                    <a:pt x="42" y="253"/>
                  </a:lnTo>
                  <a:lnTo>
                    <a:pt x="42" y="256"/>
                  </a:lnTo>
                  <a:lnTo>
                    <a:pt x="42" y="256"/>
                  </a:lnTo>
                  <a:lnTo>
                    <a:pt x="42" y="256"/>
                  </a:lnTo>
                  <a:lnTo>
                    <a:pt x="42" y="256"/>
                  </a:lnTo>
                  <a:lnTo>
                    <a:pt x="40" y="258"/>
                  </a:lnTo>
                  <a:lnTo>
                    <a:pt x="40" y="258"/>
                  </a:lnTo>
                  <a:lnTo>
                    <a:pt x="42" y="258"/>
                  </a:lnTo>
                  <a:lnTo>
                    <a:pt x="42" y="258"/>
                  </a:lnTo>
                  <a:lnTo>
                    <a:pt x="42" y="258"/>
                  </a:lnTo>
                  <a:lnTo>
                    <a:pt x="42" y="258"/>
                  </a:lnTo>
                  <a:lnTo>
                    <a:pt x="42" y="258"/>
                  </a:lnTo>
                  <a:lnTo>
                    <a:pt x="42" y="258"/>
                  </a:lnTo>
                  <a:lnTo>
                    <a:pt x="44" y="256"/>
                  </a:lnTo>
                  <a:lnTo>
                    <a:pt x="44" y="256"/>
                  </a:lnTo>
                  <a:lnTo>
                    <a:pt x="44" y="256"/>
                  </a:lnTo>
                  <a:lnTo>
                    <a:pt x="44" y="256"/>
                  </a:lnTo>
                  <a:lnTo>
                    <a:pt x="44" y="256"/>
                  </a:lnTo>
                  <a:lnTo>
                    <a:pt x="44" y="256"/>
                  </a:lnTo>
                  <a:close/>
                  <a:moveTo>
                    <a:pt x="56" y="62"/>
                  </a:moveTo>
                  <a:lnTo>
                    <a:pt x="56" y="62"/>
                  </a:lnTo>
                  <a:lnTo>
                    <a:pt x="56" y="62"/>
                  </a:lnTo>
                  <a:lnTo>
                    <a:pt x="56" y="64"/>
                  </a:lnTo>
                  <a:lnTo>
                    <a:pt x="56" y="64"/>
                  </a:lnTo>
                  <a:lnTo>
                    <a:pt x="56" y="64"/>
                  </a:lnTo>
                  <a:lnTo>
                    <a:pt x="56" y="64"/>
                  </a:lnTo>
                  <a:lnTo>
                    <a:pt x="56" y="62"/>
                  </a:lnTo>
                  <a:lnTo>
                    <a:pt x="56" y="62"/>
                  </a:lnTo>
                  <a:lnTo>
                    <a:pt x="56" y="62"/>
                  </a:lnTo>
                  <a:close/>
                  <a:moveTo>
                    <a:pt x="85" y="57"/>
                  </a:moveTo>
                  <a:lnTo>
                    <a:pt x="85" y="57"/>
                  </a:lnTo>
                  <a:lnTo>
                    <a:pt x="85" y="57"/>
                  </a:lnTo>
                  <a:lnTo>
                    <a:pt x="87" y="57"/>
                  </a:lnTo>
                  <a:lnTo>
                    <a:pt x="89" y="57"/>
                  </a:lnTo>
                  <a:lnTo>
                    <a:pt x="89" y="54"/>
                  </a:lnTo>
                  <a:lnTo>
                    <a:pt x="89" y="54"/>
                  </a:lnTo>
                  <a:lnTo>
                    <a:pt x="89" y="54"/>
                  </a:lnTo>
                  <a:lnTo>
                    <a:pt x="89" y="54"/>
                  </a:lnTo>
                  <a:lnTo>
                    <a:pt x="87" y="54"/>
                  </a:lnTo>
                  <a:lnTo>
                    <a:pt x="87" y="52"/>
                  </a:lnTo>
                  <a:lnTo>
                    <a:pt x="87" y="52"/>
                  </a:lnTo>
                  <a:lnTo>
                    <a:pt x="85" y="52"/>
                  </a:lnTo>
                  <a:lnTo>
                    <a:pt x="85" y="54"/>
                  </a:lnTo>
                  <a:lnTo>
                    <a:pt x="85" y="54"/>
                  </a:lnTo>
                  <a:lnTo>
                    <a:pt x="85" y="57"/>
                  </a:lnTo>
                  <a:lnTo>
                    <a:pt x="85" y="57"/>
                  </a:lnTo>
                  <a:lnTo>
                    <a:pt x="85" y="57"/>
                  </a:lnTo>
                  <a:close/>
                  <a:moveTo>
                    <a:pt x="85" y="241"/>
                  </a:moveTo>
                  <a:lnTo>
                    <a:pt x="85" y="241"/>
                  </a:lnTo>
                  <a:lnTo>
                    <a:pt x="85" y="239"/>
                  </a:lnTo>
                  <a:lnTo>
                    <a:pt x="85" y="239"/>
                  </a:lnTo>
                  <a:lnTo>
                    <a:pt x="85" y="239"/>
                  </a:lnTo>
                  <a:lnTo>
                    <a:pt x="85" y="239"/>
                  </a:lnTo>
                  <a:lnTo>
                    <a:pt x="85" y="239"/>
                  </a:lnTo>
                  <a:lnTo>
                    <a:pt x="85" y="239"/>
                  </a:lnTo>
                  <a:lnTo>
                    <a:pt x="85" y="241"/>
                  </a:lnTo>
                  <a:lnTo>
                    <a:pt x="85" y="241"/>
                  </a:lnTo>
                  <a:lnTo>
                    <a:pt x="85" y="241"/>
                  </a:lnTo>
                  <a:close/>
                  <a:moveTo>
                    <a:pt x="97" y="88"/>
                  </a:moveTo>
                  <a:lnTo>
                    <a:pt x="97" y="88"/>
                  </a:lnTo>
                  <a:lnTo>
                    <a:pt x="94" y="90"/>
                  </a:lnTo>
                  <a:lnTo>
                    <a:pt x="94" y="90"/>
                  </a:lnTo>
                  <a:lnTo>
                    <a:pt x="94" y="90"/>
                  </a:lnTo>
                  <a:lnTo>
                    <a:pt x="97" y="90"/>
                  </a:lnTo>
                  <a:lnTo>
                    <a:pt x="97" y="90"/>
                  </a:lnTo>
                  <a:lnTo>
                    <a:pt x="97" y="92"/>
                  </a:lnTo>
                  <a:lnTo>
                    <a:pt x="97" y="90"/>
                  </a:lnTo>
                  <a:lnTo>
                    <a:pt x="97" y="90"/>
                  </a:lnTo>
                  <a:lnTo>
                    <a:pt x="97" y="90"/>
                  </a:lnTo>
                  <a:lnTo>
                    <a:pt x="99" y="90"/>
                  </a:lnTo>
                  <a:lnTo>
                    <a:pt x="99" y="90"/>
                  </a:lnTo>
                  <a:lnTo>
                    <a:pt x="99" y="90"/>
                  </a:lnTo>
                  <a:lnTo>
                    <a:pt x="99" y="88"/>
                  </a:lnTo>
                  <a:lnTo>
                    <a:pt x="99" y="88"/>
                  </a:lnTo>
                  <a:lnTo>
                    <a:pt x="97" y="88"/>
                  </a:lnTo>
                  <a:close/>
                  <a:moveTo>
                    <a:pt x="89" y="59"/>
                  </a:moveTo>
                  <a:lnTo>
                    <a:pt x="89" y="59"/>
                  </a:lnTo>
                  <a:lnTo>
                    <a:pt x="89" y="57"/>
                  </a:lnTo>
                  <a:lnTo>
                    <a:pt x="89" y="57"/>
                  </a:lnTo>
                  <a:lnTo>
                    <a:pt x="89" y="57"/>
                  </a:lnTo>
                  <a:lnTo>
                    <a:pt x="89" y="57"/>
                  </a:lnTo>
                  <a:lnTo>
                    <a:pt x="89" y="57"/>
                  </a:lnTo>
                  <a:lnTo>
                    <a:pt x="89" y="57"/>
                  </a:lnTo>
                  <a:lnTo>
                    <a:pt x="89" y="57"/>
                  </a:lnTo>
                  <a:lnTo>
                    <a:pt x="87" y="59"/>
                  </a:lnTo>
                  <a:lnTo>
                    <a:pt x="87" y="59"/>
                  </a:lnTo>
                  <a:lnTo>
                    <a:pt x="87" y="59"/>
                  </a:lnTo>
                  <a:lnTo>
                    <a:pt x="87" y="62"/>
                  </a:lnTo>
                  <a:lnTo>
                    <a:pt x="92" y="64"/>
                  </a:lnTo>
                  <a:lnTo>
                    <a:pt x="92" y="64"/>
                  </a:lnTo>
                  <a:lnTo>
                    <a:pt x="92" y="62"/>
                  </a:lnTo>
                  <a:lnTo>
                    <a:pt x="92" y="62"/>
                  </a:lnTo>
                  <a:lnTo>
                    <a:pt x="92" y="62"/>
                  </a:lnTo>
                  <a:lnTo>
                    <a:pt x="92" y="62"/>
                  </a:lnTo>
                  <a:lnTo>
                    <a:pt x="89" y="59"/>
                  </a:lnTo>
                  <a:lnTo>
                    <a:pt x="89" y="59"/>
                  </a:lnTo>
                  <a:lnTo>
                    <a:pt x="89" y="59"/>
                  </a:lnTo>
                  <a:close/>
                  <a:moveTo>
                    <a:pt x="104" y="73"/>
                  </a:moveTo>
                  <a:lnTo>
                    <a:pt x="101" y="73"/>
                  </a:lnTo>
                  <a:lnTo>
                    <a:pt x="101" y="73"/>
                  </a:lnTo>
                  <a:lnTo>
                    <a:pt x="101" y="73"/>
                  </a:lnTo>
                  <a:lnTo>
                    <a:pt x="101" y="73"/>
                  </a:lnTo>
                  <a:lnTo>
                    <a:pt x="101" y="73"/>
                  </a:lnTo>
                  <a:lnTo>
                    <a:pt x="101" y="73"/>
                  </a:lnTo>
                  <a:lnTo>
                    <a:pt x="101" y="71"/>
                  </a:lnTo>
                  <a:lnTo>
                    <a:pt x="101" y="71"/>
                  </a:lnTo>
                  <a:lnTo>
                    <a:pt x="99" y="71"/>
                  </a:lnTo>
                  <a:lnTo>
                    <a:pt x="99" y="71"/>
                  </a:lnTo>
                  <a:lnTo>
                    <a:pt x="99" y="71"/>
                  </a:lnTo>
                  <a:lnTo>
                    <a:pt x="99" y="73"/>
                  </a:lnTo>
                  <a:lnTo>
                    <a:pt x="97" y="73"/>
                  </a:lnTo>
                  <a:lnTo>
                    <a:pt x="97" y="73"/>
                  </a:lnTo>
                  <a:lnTo>
                    <a:pt x="94" y="73"/>
                  </a:lnTo>
                  <a:lnTo>
                    <a:pt x="92" y="76"/>
                  </a:lnTo>
                  <a:lnTo>
                    <a:pt x="92" y="76"/>
                  </a:lnTo>
                  <a:lnTo>
                    <a:pt x="92" y="76"/>
                  </a:lnTo>
                  <a:lnTo>
                    <a:pt x="92" y="76"/>
                  </a:lnTo>
                  <a:lnTo>
                    <a:pt x="92" y="76"/>
                  </a:lnTo>
                  <a:lnTo>
                    <a:pt x="92" y="76"/>
                  </a:lnTo>
                  <a:lnTo>
                    <a:pt x="92" y="78"/>
                  </a:lnTo>
                  <a:lnTo>
                    <a:pt x="92" y="78"/>
                  </a:lnTo>
                  <a:lnTo>
                    <a:pt x="92" y="78"/>
                  </a:lnTo>
                  <a:lnTo>
                    <a:pt x="92" y="78"/>
                  </a:lnTo>
                  <a:lnTo>
                    <a:pt x="92" y="78"/>
                  </a:lnTo>
                  <a:lnTo>
                    <a:pt x="94" y="78"/>
                  </a:lnTo>
                  <a:lnTo>
                    <a:pt x="94" y="78"/>
                  </a:lnTo>
                  <a:lnTo>
                    <a:pt x="94" y="78"/>
                  </a:lnTo>
                  <a:lnTo>
                    <a:pt x="94" y="78"/>
                  </a:lnTo>
                  <a:lnTo>
                    <a:pt x="94" y="78"/>
                  </a:lnTo>
                  <a:lnTo>
                    <a:pt x="94" y="78"/>
                  </a:lnTo>
                  <a:lnTo>
                    <a:pt x="94" y="78"/>
                  </a:lnTo>
                  <a:lnTo>
                    <a:pt x="94" y="78"/>
                  </a:lnTo>
                  <a:lnTo>
                    <a:pt x="94" y="78"/>
                  </a:lnTo>
                  <a:lnTo>
                    <a:pt x="94" y="78"/>
                  </a:lnTo>
                  <a:lnTo>
                    <a:pt x="94" y="78"/>
                  </a:lnTo>
                  <a:lnTo>
                    <a:pt x="97" y="78"/>
                  </a:lnTo>
                  <a:lnTo>
                    <a:pt x="99" y="78"/>
                  </a:lnTo>
                  <a:lnTo>
                    <a:pt x="99" y="76"/>
                  </a:lnTo>
                  <a:lnTo>
                    <a:pt x="99" y="76"/>
                  </a:lnTo>
                  <a:lnTo>
                    <a:pt x="101" y="76"/>
                  </a:lnTo>
                  <a:lnTo>
                    <a:pt x="101" y="76"/>
                  </a:lnTo>
                  <a:lnTo>
                    <a:pt x="101" y="76"/>
                  </a:lnTo>
                  <a:lnTo>
                    <a:pt x="101" y="76"/>
                  </a:lnTo>
                  <a:lnTo>
                    <a:pt x="101" y="76"/>
                  </a:lnTo>
                  <a:lnTo>
                    <a:pt x="104" y="73"/>
                  </a:lnTo>
                  <a:lnTo>
                    <a:pt x="104" y="73"/>
                  </a:lnTo>
                  <a:lnTo>
                    <a:pt x="104" y="73"/>
                  </a:lnTo>
                  <a:lnTo>
                    <a:pt x="104" y="73"/>
                  </a:lnTo>
                  <a:close/>
                  <a:moveTo>
                    <a:pt x="92" y="59"/>
                  </a:moveTo>
                  <a:lnTo>
                    <a:pt x="94" y="62"/>
                  </a:lnTo>
                  <a:lnTo>
                    <a:pt x="94" y="64"/>
                  </a:lnTo>
                  <a:lnTo>
                    <a:pt x="94" y="64"/>
                  </a:lnTo>
                  <a:lnTo>
                    <a:pt x="94" y="64"/>
                  </a:lnTo>
                  <a:lnTo>
                    <a:pt x="94" y="64"/>
                  </a:lnTo>
                  <a:lnTo>
                    <a:pt x="94" y="64"/>
                  </a:lnTo>
                  <a:lnTo>
                    <a:pt x="92" y="64"/>
                  </a:lnTo>
                  <a:lnTo>
                    <a:pt x="92" y="66"/>
                  </a:lnTo>
                  <a:lnTo>
                    <a:pt x="94" y="66"/>
                  </a:lnTo>
                  <a:lnTo>
                    <a:pt x="97" y="66"/>
                  </a:lnTo>
                  <a:lnTo>
                    <a:pt x="97" y="66"/>
                  </a:lnTo>
                  <a:lnTo>
                    <a:pt x="97" y="66"/>
                  </a:lnTo>
                  <a:lnTo>
                    <a:pt x="97" y="66"/>
                  </a:lnTo>
                  <a:lnTo>
                    <a:pt x="99" y="66"/>
                  </a:lnTo>
                  <a:lnTo>
                    <a:pt x="99" y="66"/>
                  </a:lnTo>
                  <a:lnTo>
                    <a:pt x="99" y="66"/>
                  </a:lnTo>
                  <a:lnTo>
                    <a:pt x="99" y="66"/>
                  </a:lnTo>
                  <a:lnTo>
                    <a:pt x="99" y="66"/>
                  </a:lnTo>
                  <a:lnTo>
                    <a:pt x="101" y="66"/>
                  </a:lnTo>
                  <a:lnTo>
                    <a:pt x="101" y="64"/>
                  </a:lnTo>
                  <a:lnTo>
                    <a:pt x="101" y="64"/>
                  </a:lnTo>
                  <a:lnTo>
                    <a:pt x="101" y="64"/>
                  </a:lnTo>
                  <a:lnTo>
                    <a:pt x="101" y="64"/>
                  </a:lnTo>
                  <a:lnTo>
                    <a:pt x="101" y="64"/>
                  </a:lnTo>
                  <a:lnTo>
                    <a:pt x="101" y="62"/>
                  </a:lnTo>
                  <a:lnTo>
                    <a:pt x="99" y="59"/>
                  </a:lnTo>
                  <a:lnTo>
                    <a:pt x="99" y="59"/>
                  </a:lnTo>
                  <a:lnTo>
                    <a:pt x="99" y="59"/>
                  </a:lnTo>
                  <a:lnTo>
                    <a:pt x="99" y="59"/>
                  </a:lnTo>
                  <a:lnTo>
                    <a:pt x="99" y="57"/>
                  </a:lnTo>
                  <a:lnTo>
                    <a:pt x="99" y="57"/>
                  </a:lnTo>
                  <a:lnTo>
                    <a:pt x="99" y="57"/>
                  </a:lnTo>
                  <a:lnTo>
                    <a:pt x="99" y="54"/>
                  </a:lnTo>
                  <a:lnTo>
                    <a:pt x="97" y="54"/>
                  </a:lnTo>
                  <a:lnTo>
                    <a:pt x="97" y="54"/>
                  </a:lnTo>
                  <a:lnTo>
                    <a:pt x="97" y="52"/>
                  </a:lnTo>
                  <a:lnTo>
                    <a:pt x="94" y="52"/>
                  </a:lnTo>
                  <a:lnTo>
                    <a:pt x="94" y="52"/>
                  </a:lnTo>
                  <a:lnTo>
                    <a:pt x="92" y="54"/>
                  </a:lnTo>
                  <a:lnTo>
                    <a:pt x="92" y="54"/>
                  </a:lnTo>
                  <a:lnTo>
                    <a:pt x="92" y="54"/>
                  </a:lnTo>
                  <a:lnTo>
                    <a:pt x="92" y="57"/>
                  </a:lnTo>
                  <a:lnTo>
                    <a:pt x="92" y="59"/>
                  </a:lnTo>
                  <a:lnTo>
                    <a:pt x="92" y="59"/>
                  </a:lnTo>
                  <a:close/>
                  <a:moveTo>
                    <a:pt x="101" y="92"/>
                  </a:moveTo>
                  <a:lnTo>
                    <a:pt x="101" y="92"/>
                  </a:lnTo>
                  <a:lnTo>
                    <a:pt x="101" y="92"/>
                  </a:lnTo>
                  <a:lnTo>
                    <a:pt x="104" y="90"/>
                  </a:lnTo>
                  <a:lnTo>
                    <a:pt x="106" y="90"/>
                  </a:lnTo>
                  <a:lnTo>
                    <a:pt x="104" y="90"/>
                  </a:lnTo>
                  <a:lnTo>
                    <a:pt x="104" y="90"/>
                  </a:lnTo>
                  <a:lnTo>
                    <a:pt x="104" y="90"/>
                  </a:lnTo>
                  <a:lnTo>
                    <a:pt x="104" y="90"/>
                  </a:lnTo>
                  <a:lnTo>
                    <a:pt x="104" y="88"/>
                  </a:lnTo>
                  <a:lnTo>
                    <a:pt x="104" y="88"/>
                  </a:lnTo>
                  <a:lnTo>
                    <a:pt x="104" y="88"/>
                  </a:lnTo>
                  <a:lnTo>
                    <a:pt x="104" y="88"/>
                  </a:lnTo>
                  <a:lnTo>
                    <a:pt x="101" y="88"/>
                  </a:lnTo>
                  <a:lnTo>
                    <a:pt x="101" y="88"/>
                  </a:lnTo>
                  <a:lnTo>
                    <a:pt x="101" y="88"/>
                  </a:lnTo>
                  <a:lnTo>
                    <a:pt x="101" y="88"/>
                  </a:lnTo>
                  <a:lnTo>
                    <a:pt x="101" y="90"/>
                  </a:lnTo>
                  <a:lnTo>
                    <a:pt x="101" y="90"/>
                  </a:lnTo>
                  <a:lnTo>
                    <a:pt x="101" y="90"/>
                  </a:lnTo>
                  <a:lnTo>
                    <a:pt x="101" y="92"/>
                  </a:lnTo>
                  <a:lnTo>
                    <a:pt x="101" y="92"/>
                  </a:lnTo>
                  <a:lnTo>
                    <a:pt x="101" y="92"/>
                  </a:lnTo>
                  <a:lnTo>
                    <a:pt x="101" y="92"/>
                  </a:lnTo>
                  <a:close/>
                  <a:moveTo>
                    <a:pt x="78" y="279"/>
                  </a:moveTo>
                  <a:lnTo>
                    <a:pt x="78" y="279"/>
                  </a:lnTo>
                  <a:lnTo>
                    <a:pt x="75" y="279"/>
                  </a:lnTo>
                  <a:lnTo>
                    <a:pt x="75" y="279"/>
                  </a:lnTo>
                  <a:lnTo>
                    <a:pt x="73" y="279"/>
                  </a:lnTo>
                  <a:lnTo>
                    <a:pt x="73" y="279"/>
                  </a:lnTo>
                  <a:lnTo>
                    <a:pt x="73" y="279"/>
                  </a:lnTo>
                  <a:lnTo>
                    <a:pt x="73" y="279"/>
                  </a:lnTo>
                  <a:lnTo>
                    <a:pt x="73" y="279"/>
                  </a:lnTo>
                  <a:lnTo>
                    <a:pt x="75" y="282"/>
                  </a:lnTo>
                  <a:lnTo>
                    <a:pt x="75" y="282"/>
                  </a:lnTo>
                  <a:lnTo>
                    <a:pt x="75" y="279"/>
                  </a:lnTo>
                  <a:lnTo>
                    <a:pt x="75" y="279"/>
                  </a:lnTo>
                  <a:lnTo>
                    <a:pt x="75" y="282"/>
                  </a:lnTo>
                  <a:lnTo>
                    <a:pt x="75" y="282"/>
                  </a:lnTo>
                  <a:lnTo>
                    <a:pt x="75" y="282"/>
                  </a:lnTo>
                  <a:lnTo>
                    <a:pt x="78" y="282"/>
                  </a:lnTo>
                  <a:lnTo>
                    <a:pt x="78" y="279"/>
                  </a:lnTo>
                  <a:lnTo>
                    <a:pt x="78" y="279"/>
                  </a:lnTo>
                  <a:lnTo>
                    <a:pt x="78" y="279"/>
                  </a:lnTo>
                  <a:close/>
                  <a:moveTo>
                    <a:pt x="85" y="199"/>
                  </a:moveTo>
                  <a:lnTo>
                    <a:pt x="85" y="199"/>
                  </a:lnTo>
                  <a:lnTo>
                    <a:pt x="87" y="199"/>
                  </a:lnTo>
                  <a:lnTo>
                    <a:pt x="87" y="199"/>
                  </a:lnTo>
                  <a:lnTo>
                    <a:pt x="87" y="199"/>
                  </a:lnTo>
                  <a:lnTo>
                    <a:pt x="87" y="199"/>
                  </a:lnTo>
                  <a:lnTo>
                    <a:pt x="87" y="196"/>
                  </a:lnTo>
                  <a:lnTo>
                    <a:pt x="89" y="196"/>
                  </a:lnTo>
                  <a:lnTo>
                    <a:pt x="89" y="196"/>
                  </a:lnTo>
                  <a:lnTo>
                    <a:pt x="89" y="196"/>
                  </a:lnTo>
                  <a:lnTo>
                    <a:pt x="89" y="196"/>
                  </a:lnTo>
                  <a:lnTo>
                    <a:pt x="87" y="196"/>
                  </a:lnTo>
                  <a:lnTo>
                    <a:pt x="87" y="196"/>
                  </a:lnTo>
                  <a:lnTo>
                    <a:pt x="87" y="196"/>
                  </a:lnTo>
                  <a:lnTo>
                    <a:pt x="87" y="196"/>
                  </a:lnTo>
                  <a:lnTo>
                    <a:pt x="87" y="196"/>
                  </a:lnTo>
                  <a:lnTo>
                    <a:pt x="87" y="196"/>
                  </a:lnTo>
                  <a:lnTo>
                    <a:pt x="87" y="196"/>
                  </a:lnTo>
                  <a:lnTo>
                    <a:pt x="87" y="196"/>
                  </a:lnTo>
                  <a:lnTo>
                    <a:pt x="87" y="196"/>
                  </a:lnTo>
                  <a:lnTo>
                    <a:pt x="87" y="196"/>
                  </a:lnTo>
                  <a:lnTo>
                    <a:pt x="87" y="196"/>
                  </a:lnTo>
                  <a:lnTo>
                    <a:pt x="87" y="196"/>
                  </a:lnTo>
                  <a:lnTo>
                    <a:pt x="85" y="199"/>
                  </a:lnTo>
                  <a:lnTo>
                    <a:pt x="85" y="199"/>
                  </a:lnTo>
                  <a:close/>
                  <a:moveTo>
                    <a:pt x="87" y="244"/>
                  </a:moveTo>
                  <a:lnTo>
                    <a:pt x="87" y="244"/>
                  </a:lnTo>
                  <a:lnTo>
                    <a:pt x="87" y="244"/>
                  </a:lnTo>
                  <a:lnTo>
                    <a:pt x="87" y="244"/>
                  </a:lnTo>
                  <a:lnTo>
                    <a:pt x="87" y="244"/>
                  </a:lnTo>
                  <a:lnTo>
                    <a:pt x="85" y="244"/>
                  </a:lnTo>
                  <a:lnTo>
                    <a:pt x="85" y="244"/>
                  </a:lnTo>
                  <a:lnTo>
                    <a:pt x="85" y="244"/>
                  </a:lnTo>
                  <a:lnTo>
                    <a:pt x="85" y="244"/>
                  </a:lnTo>
                  <a:lnTo>
                    <a:pt x="85" y="246"/>
                  </a:lnTo>
                  <a:lnTo>
                    <a:pt x="87" y="244"/>
                  </a:lnTo>
                  <a:lnTo>
                    <a:pt x="87" y="244"/>
                  </a:lnTo>
                  <a:lnTo>
                    <a:pt x="89" y="244"/>
                  </a:lnTo>
                  <a:lnTo>
                    <a:pt x="89" y="244"/>
                  </a:lnTo>
                  <a:lnTo>
                    <a:pt x="89" y="246"/>
                  </a:lnTo>
                  <a:lnTo>
                    <a:pt x="89" y="246"/>
                  </a:lnTo>
                  <a:lnTo>
                    <a:pt x="89" y="246"/>
                  </a:lnTo>
                  <a:lnTo>
                    <a:pt x="89" y="246"/>
                  </a:lnTo>
                  <a:lnTo>
                    <a:pt x="89" y="246"/>
                  </a:lnTo>
                  <a:lnTo>
                    <a:pt x="92" y="246"/>
                  </a:lnTo>
                  <a:lnTo>
                    <a:pt x="92" y="244"/>
                  </a:lnTo>
                  <a:lnTo>
                    <a:pt x="89" y="244"/>
                  </a:lnTo>
                  <a:lnTo>
                    <a:pt x="89" y="244"/>
                  </a:lnTo>
                  <a:lnTo>
                    <a:pt x="89" y="244"/>
                  </a:lnTo>
                  <a:lnTo>
                    <a:pt x="89" y="244"/>
                  </a:lnTo>
                  <a:lnTo>
                    <a:pt x="89" y="244"/>
                  </a:lnTo>
                  <a:lnTo>
                    <a:pt x="89" y="244"/>
                  </a:lnTo>
                  <a:lnTo>
                    <a:pt x="89" y="241"/>
                  </a:lnTo>
                  <a:lnTo>
                    <a:pt x="89" y="241"/>
                  </a:lnTo>
                  <a:lnTo>
                    <a:pt x="89" y="241"/>
                  </a:lnTo>
                  <a:lnTo>
                    <a:pt x="89" y="241"/>
                  </a:lnTo>
                  <a:lnTo>
                    <a:pt x="89" y="241"/>
                  </a:lnTo>
                  <a:lnTo>
                    <a:pt x="87" y="241"/>
                  </a:lnTo>
                  <a:lnTo>
                    <a:pt x="87" y="241"/>
                  </a:lnTo>
                  <a:lnTo>
                    <a:pt x="87" y="241"/>
                  </a:lnTo>
                  <a:lnTo>
                    <a:pt x="87" y="241"/>
                  </a:lnTo>
                  <a:lnTo>
                    <a:pt x="87" y="241"/>
                  </a:lnTo>
                  <a:lnTo>
                    <a:pt x="87" y="244"/>
                  </a:lnTo>
                  <a:close/>
                  <a:moveTo>
                    <a:pt x="78" y="92"/>
                  </a:moveTo>
                  <a:lnTo>
                    <a:pt x="78" y="92"/>
                  </a:lnTo>
                  <a:lnTo>
                    <a:pt x="78" y="92"/>
                  </a:lnTo>
                  <a:lnTo>
                    <a:pt x="78" y="92"/>
                  </a:lnTo>
                  <a:lnTo>
                    <a:pt x="80" y="92"/>
                  </a:lnTo>
                  <a:lnTo>
                    <a:pt x="80" y="92"/>
                  </a:lnTo>
                  <a:lnTo>
                    <a:pt x="80" y="92"/>
                  </a:lnTo>
                  <a:lnTo>
                    <a:pt x="80" y="92"/>
                  </a:lnTo>
                  <a:lnTo>
                    <a:pt x="80" y="92"/>
                  </a:lnTo>
                  <a:lnTo>
                    <a:pt x="80" y="90"/>
                  </a:lnTo>
                  <a:lnTo>
                    <a:pt x="80" y="90"/>
                  </a:lnTo>
                  <a:lnTo>
                    <a:pt x="78" y="90"/>
                  </a:lnTo>
                  <a:lnTo>
                    <a:pt x="78" y="90"/>
                  </a:lnTo>
                  <a:lnTo>
                    <a:pt x="78" y="90"/>
                  </a:lnTo>
                  <a:lnTo>
                    <a:pt x="78" y="90"/>
                  </a:lnTo>
                  <a:lnTo>
                    <a:pt x="78" y="90"/>
                  </a:lnTo>
                  <a:lnTo>
                    <a:pt x="78" y="92"/>
                  </a:lnTo>
                  <a:lnTo>
                    <a:pt x="78" y="92"/>
                  </a:lnTo>
                  <a:lnTo>
                    <a:pt x="78" y="92"/>
                  </a:lnTo>
                  <a:lnTo>
                    <a:pt x="78" y="92"/>
                  </a:lnTo>
                  <a:close/>
                  <a:moveTo>
                    <a:pt x="85" y="230"/>
                  </a:moveTo>
                  <a:lnTo>
                    <a:pt x="85" y="230"/>
                  </a:lnTo>
                  <a:lnTo>
                    <a:pt x="85" y="230"/>
                  </a:lnTo>
                  <a:lnTo>
                    <a:pt x="85" y="230"/>
                  </a:lnTo>
                  <a:lnTo>
                    <a:pt x="85" y="230"/>
                  </a:lnTo>
                  <a:lnTo>
                    <a:pt x="85" y="230"/>
                  </a:lnTo>
                  <a:lnTo>
                    <a:pt x="85" y="230"/>
                  </a:lnTo>
                  <a:lnTo>
                    <a:pt x="85" y="230"/>
                  </a:lnTo>
                  <a:lnTo>
                    <a:pt x="82" y="230"/>
                  </a:lnTo>
                  <a:lnTo>
                    <a:pt x="82" y="230"/>
                  </a:lnTo>
                  <a:lnTo>
                    <a:pt x="82" y="230"/>
                  </a:lnTo>
                  <a:lnTo>
                    <a:pt x="82" y="230"/>
                  </a:lnTo>
                  <a:lnTo>
                    <a:pt x="80" y="230"/>
                  </a:lnTo>
                  <a:lnTo>
                    <a:pt x="80" y="230"/>
                  </a:lnTo>
                  <a:lnTo>
                    <a:pt x="82" y="230"/>
                  </a:lnTo>
                  <a:lnTo>
                    <a:pt x="82" y="232"/>
                  </a:lnTo>
                  <a:lnTo>
                    <a:pt x="82" y="232"/>
                  </a:lnTo>
                  <a:lnTo>
                    <a:pt x="82" y="232"/>
                  </a:lnTo>
                  <a:lnTo>
                    <a:pt x="82" y="232"/>
                  </a:lnTo>
                  <a:lnTo>
                    <a:pt x="82" y="232"/>
                  </a:lnTo>
                  <a:lnTo>
                    <a:pt x="82" y="232"/>
                  </a:lnTo>
                  <a:lnTo>
                    <a:pt x="85" y="232"/>
                  </a:lnTo>
                  <a:lnTo>
                    <a:pt x="85" y="232"/>
                  </a:lnTo>
                  <a:lnTo>
                    <a:pt x="85" y="232"/>
                  </a:lnTo>
                  <a:lnTo>
                    <a:pt x="85" y="232"/>
                  </a:lnTo>
                  <a:lnTo>
                    <a:pt x="85" y="232"/>
                  </a:lnTo>
                  <a:lnTo>
                    <a:pt x="85" y="234"/>
                  </a:lnTo>
                  <a:lnTo>
                    <a:pt x="85" y="234"/>
                  </a:lnTo>
                  <a:lnTo>
                    <a:pt x="87" y="234"/>
                  </a:lnTo>
                  <a:lnTo>
                    <a:pt x="87" y="234"/>
                  </a:lnTo>
                  <a:lnTo>
                    <a:pt x="87" y="232"/>
                  </a:lnTo>
                  <a:lnTo>
                    <a:pt x="87" y="232"/>
                  </a:lnTo>
                  <a:lnTo>
                    <a:pt x="87" y="232"/>
                  </a:lnTo>
                  <a:lnTo>
                    <a:pt x="85" y="232"/>
                  </a:lnTo>
                  <a:lnTo>
                    <a:pt x="85" y="232"/>
                  </a:lnTo>
                  <a:lnTo>
                    <a:pt x="85" y="232"/>
                  </a:lnTo>
                  <a:lnTo>
                    <a:pt x="85" y="232"/>
                  </a:lnTo>
                  <a:lnTo>
                    <a:pt x="85" y="230"/>
                  </a:lnTo>
                  <a:lnTo>
                    <a:pt x="85" y="230"/>
                  </a:lnTo>
                  <a:lnTo>
                    <a:pt x="85" y="230"/>
                  </a:lnTo>
                  <a:close/>
                  <a:moveTo>
                    <a:pt x="75" y="232"/>
                  </a:moveTo>
                  <a:lnTo>
                    <a:pt x="75" y="232"/>
                  </a:lnTo>
                  <a:lnTo>
                    <a:pt x="75" y="232"/>
                  </a:lnTo>
                  <a:lnTo>
                    <a:pt x="78" y="232"/>
                  </a:lnTo>
                  <a:lnTo>
                    <a:pt x="78" y="232"/>
                  </a:lnTo>
                  <a:lnTo>
                    <a:pt x="78" y="232"/>
                  </a:lnTo>
                  <a:lnTo>
                    <a:pt x="78" y="232"/>
                  </a:lnTo>
                  <a:lnTo>
                    <a:pt x="80" y="230"/>
                  </a:lnTo>
                  <a:lnTo>
                    <a:pt x="80" y="230"/>
                  </a:lnTo>
                  <a:lnTo>
                    <a:pt x="80" y="230"/>
                  </a:lnTo>
                  <a:lnTo>
                    <a:pt x="80" y="230"/>
                  </a:lnTo>
                  <a:lnTo>
                    <a:pt x="80" y="227"/>
                  </a:lnTo>
                  <a:lnTo>
                    <a:pt x="80" y="227"/>
                  </a:lnTo>
                  <a:lnTo>
                    <a:pt x="80" y="227"/>
                  </a:lnTo>
                  <a:lnTo>
                    <a:pt x="80" y="227"/>
                  </a:lnTo>
                  <a:lnTo>
                    <a:pt x="80" y="225"/>
                  </a:lnTo>
                  <a:lnTo>
                    <a:pt x="80" y="227"/>
                  </a:lnTo>
                  <a:lnTo>
                    <a:pt x="78" y="227"/>
                  </a:lnTo>
                  <a:lnTo>
                    <a:pt x="78" y="227"/>
                  </a:lnTo>
                  <a:lnTo>
                    <a:pt x="78" y="227"/>
                  </a:lnTo>
                  <a:lnTo>
                    <a:pt x="78" y="227"/>
                  </a:lnTo>
                  <a:lnTo>
                    <a:pt x="78" y="230"/>
                  </a:lnTo>
                  <a:lnTo>
                    <a:pt x="75" y="230"/>
                  </a:lnTo>
                  <a:lnTo>
                    <a:pt x="75" y="230"/>
                  </a:lnTo>
                  <a:lnTo>
                    <a:pt x="75" y="232"/>
                  </a:lnTo>
                  <a:lnTo>
                    <a:pt x="75" y="232"/>
                  </a:lnTo>
                  <a:lnTo>
                    <a:pt x="75" y="232"/>
                  </a:lnTo>
                  <a:close/>
                  <a:moveTo>
                    <a:pt x="217" y="241"/>
                  </a:moveTo>
                  <a:lnTo>
                    <a:pt x="215" y="244"/>
                  </a:lnTo>
                  <a:lnTo>
                    <a:pt x="215" y="244"/>
                  </a:lnTo>
                  <a:lnTo>
                    <a:pt x="215" y="241"/>
                  </a:lnTo>
                  <a:lnTo>
                    <a:pt x="215" y="239"/>
                  </a:lnTo>
                  <a:lnTo>
                    <a:pt x="215" y="239"/>
                  </a:lnTo>
                  <a:lnTo>
                    <a:pt x="215" y="239"/>
                  </a:lnTo>
                  <a:lnTo>
                    <a:pt x="215" y="239"/>
                  </a:lnTo>
                  <a:lnTo>
                    <a:pt x="215" y="237"/>
                  </a:lnTo>
                  <a:lnTo>
                    <a:pt x="215" y="237"/>
                  </a:lnTo>
                  <a:lnTo>
                    <a:pt x="215" y="234"/>
                  </a:lnTo>
                  <a:lnTo>
                    <a:pt x="215" y="234"/>
                  </a:lnTo>
                  <a:lnTo>
                    <a:pt x="215" y="234"/>
                  </a:lnTo>
                  <a:lnTo>
                    <a:pt x="215" y="232"/>
                  </a:lnTo>
                  <a:lnTo>
                    <a:pt x="212" y="234"/>
                  </a:lnTo>
                  <a:lnTo>
                    <a:pt x="212" y="234"/>
                  </a:lnTo>
                  <a:lnTo>
                    <a:pt x="212" y="237"/>
                  </a:lnTo>
                  <a:lnTo>
                    <a:pt x="210" y="239"/>
                  </a:lnTo>
                  <a:lnTo>
                    <a:pt x="210" y="239"/>
                  </a:lnTo>
                  <a:lnTo>
                    <a:pt x="210" y="239"/>
                  </a:lnTo>
                  <a:lnTo>
                    <a:pt x="210" y="239"/>
                  </a:lnTo>
                  <a:lnTo>
                    <a:pt x="210" y="241"/>
                  </a:lnTo>
                  <a:lnTo>
                    <a:pt x="210" y="241"/>
                  </a:lnTo>
                  <a:lnTo>
                    <a:pt x="210" y="241"/>
                  </a:lnTo>
                  <a:lnTo>
                    <a:pt x="210" y="241"/>
                  </a:lnTo>
                  <a:lnTo>
                    <a:pt x="210" y="241"/>
                  </a:lnTo>
                  <a:lnTo>
                    <a:pt x="208" y="241"/>
                  </a:lnTo>
                  <a:lnTo>
                    <a:pt x="208" y="241"/>
                  </a:lnTo>
                  <a:lnTo>
                    <a:pt x="208" y="241"/>
                  </a:lnTo>
                  <a:lnTo>
                    <a:pt x="205" y="241"/>
                  </a:lnTo>
                  <a:lnTo>
                    <a:pt x="205" y="241"/>
                  </a:lnTo>
                  <a:lnTo>
                    <a:pt x="203" y="241"/>
                  </a:lnTo>
                  <a:lnTo>
                    <a:pt x="203" y="244"/>
                  </a:lnTo>
                  <a:lnTo>
                    <a:pt x="203" y="244"/>
                  </a:lnTo>
                  <a:lnTo>
                    <a:pt x="203" y="244"/>
                  </a:lnTo>
                  <a:lnTo>
                    <a:pt x="203" y="246"/>
                  </a:lnTo>
                  <a:lnTo>
                    <a:pt x="205" y="246"/>
                  </a:lnTo>
                  <a:lnTo>
                    <a:pt x="205" y="248"/>
                  </a:lnTo>
                  <a:lnTo>
                    <a:pt x="205" y="246"/>
                  </a:lnTo>
                  <a:lnTo>
                    <a:pt x="208" y="246"/>
                  </a:lnTo>
                  <a:lnTo>
                    <a:pt x="208" y="246"/>
                  </a:lnTo>
                  <a:lnTo>
                    <a:pt x="208" y="246"/>
                  </a:lnTo>
                  <a:lnTo>
                    <a:pt x="208" y="246"/>
                  </a:lnTo>
                  <a:lnTo>
                    <a:pt x="208" y="248"/>
                  </a:lnTo>
                  <a:lnTo>
                    <a:pt x="208" y="248"/>
                  </a:lnTo>
                  <a:lnTo>
                    <a:pt x="208" y="248"/>
                  </a:lnTo>
                  <a:lnTo>
                    <a:pt x="205" y="248"/>
                  </a:lnTo>
                  <a:lnTo>
                    <a:pt x="205" y="251"/>
                  </a:lnTo>
                  <a:lnTo>
                    <a:pt x="208" y="251"/>
                  </a:lnTo>
                  <a:lnTo>
                    <a:pt x="208" y="251"/>
                  </a:lnTo>
                  <a:lnTo>
                    <a:pt x="208" y="251"/>
                  </a:lnTo>
                  <a:lnTo>
                    <a:pt x="208" y="251"/>
                  </a:lnTo>
                  <a:lnTo>
                    <a:pt x="208" y="251"/>
                  </a:lnTo>
                  <a:lnTo>
                    <a:pt x="208" y="253"/>
                  </a:lnTo>
                  <a:lnTo>
                    <a:pt x="210" y="253"/>
                  </a:lnTo>
                  <a:lnTo>
                    <a:pt x="208" y="253"/>
                  </a:lnTo>
                  <a:lnTo>
                    <a:pt x="208" y="253"/>
                  </a:lnTo>
                  <a:lnTo>
                    <a:pt x="212" y="253"/>
                  </a:lnTo>
                  <a:lnTo>
                    <a:pt x="212" y="251"/>
                  </a:lnTo>
                  <a:lnTo>
                    <a:pt x="212" y="251"/>
                  </a:lnTo>
                  <a:lnTo>
                    <a:pt x="212" y="251"/>
                  </a:lnTo>
                  <a:lnTo>
                    <a:pt x="212" y="251"/>
                  </a:lnTo>
                  <a:lnTo>
                    <a:pt x="212" y="251"/>
                  </a:lnTo>
                  <a:lnTo>
                    <a:pt x="212" y="248"/>
                  </a:lnTo>
                  <a:lnTo>
                    <a:pt x="212" y="248"/>
                  </a:lnTo>
                  <a:lnTo>
                    <a:pt x="212" y="248"/>
                  </a:lnTo>
                  <a:lnTo>
                    <a:pt x="215" y="248"/>
                  </a:lnTo>
                  <a:lnTo>
                    <a:pt x="215" y="248"/>
                  </a:lnTo>
                  <a:lnTo>
                    <a:pt x="215" y="248"/>
                  </a:lnTo>
                  <a:lnTo>
                    <a:pt x="217" y="248"/>
                  </a:lnTo>
                  <a:lnTo>
                    <a:pt x="215" y="248"/>
                  </a:lnTo>
                  <a:lnTo>
                    <a:pt x="215" y="246"/>
                  </a:lnTo>
                  <a:lnTo>
                    <a:pt x="215" y="246"/>
                  </a:lnTo>
                  <a:lnTo>
                    <a:pt x="215" y="246"/>
                  </a:lnTo>
                  <a:lnTo>
                    <a:pt x="217" y="246"/>
                  </a:lnTo>
                  <a:lnTo>
                    <a:pt x="217" y="244"/>
                  </a:lnTo>
                  <a:lnTo>
                    <a:pt x="217" y="244"/>
                  </a:lnTo>
                  <a:lnTo>
                    <a:pt x="217" y="241"/>
                  </a:lnTo>
                  <a:lnTo>
                    <a:pt x="217" y="241"/>
                  </a:lnTo>
                  <a:close/>
                  <a:moveTo>
                    <a:pt x="191" y="258"/>
                  </a:moveTo>
                  <a:lnTo>
                    <a:pt x="191" y="258"/>
                  </a:lnTo>
                  <a:lnTo>
                    <a:pt x="191" y="258"/>
                  </a:lnTo>
                  <a:lnTo>
                    <a:pt x="189" y="258"/>
                  </a:lnTo>
                  <a:lnTo>
                    <a:pt x="189" y="258"/>
                  </a:lnTo>
                  <a:lnTo>
                    <a:pt x="189" y="258"/>
                  </a:lnTo>
                  <a:lnTo>
                    <a:pt x="189" y="258"/>
                  </a:lnTo>
                  <a:lnTo>
                    <a:pt x="189" y="258"/>
                  </a:lnTo>
                  <a:lnTo>
                    <a:pt x="189" y="258"/>
                  </a:lnTo>
                  <a:lnTo>
                    <a:pt x="189" y="258"/>
                  </a:lnTo>
                  <a:lnTo>
                    <a:pt x="189" y="258"/>
                  </a:lnTo>
                  <a:lnTo>
                    <a:pt x="189" y="258"/>
                  </a:lnTo>
                  <a:lnTo>
                    <a:pt x="189" y="260"/>
                  </a:lnTo>
                  <a:lnTo>
                    <a:pt x="189" y="260"/>
                  </a:lnTo>
                  <a:lnTo>
                    <a:pt x="189" y="260"/>
                  </a:lnTo>
                  <a:lnTo>
                    <a:pt x="189" y="260"/>
                  </a:lnTo>
                  <a:lnTo>
                    <a:pt x="191" y="260"/>
                  </a:lnTo>
                  <a:lnTo>
                    <a:pt x="191" y="260"/>
                  </a:lnTo>
                  <a:lnTo>
                    <a:pt x="191" y="260"/>
                  </a:lnTo>
                  <a:lnTo>
                    <a:pt x="191" y="260"/>
                  </a:lnTo>
                  <a:lnTo>
                    <a:pt x="191" y="260"/>
                  </a:lnTo>
                  <a:lnTo>
                    <a:pt x="191" y="260"/>
                  </a:lnTo>
                  <a:lnTo>
                    <a:pt x="193" y="258"/>
                  </a:lnTo>
                  <a:lnTo>
                    <a:pt x="193" y="258"/>
                  </a:lnTo>
                  <a:lnTo>
                    <a:pt x="193" y="258"/>
                  </a:lnTo>
                  <a:lnTo>
                    <a:pt x="191" y="258"/>
                  </a:lnTo>
                  <a:close/>
                  <a:moveTo>
                    <a:pt x="189" y="248"/>
                  </a:moveTo>
                  <a:lnTo>
                    <a:pt x="189" y="248"/>
                  </a:lnTo>
                  <a:lnTo>
                    <a:pt x="189" y="248"/>
                  </a:lnTo>
                  <a:lnTo>
                    <a:pt x="191" y="246"/>
                  </a:lnTo>
                  <a:lnTo>
                    <a:pt x="191" y="246"/>
                  </a:lnTo>
                  <a:lnTo>
                    <a:pt x="191" y="246"/>
                  </a:lnTo>
                  <a:lnTo>
                    <a:pt x="191" y="246"/>
                  </a:lnTo>
                  <a:lnTo>
                    <a:pt x="189" y="246"/>
                  </a:lnTo>
                  <a:lnTo>
                    <a:pt x="189" y="246"/>
                  </a:lnTo>
                  <a:lnTo>
                    <a:pt x="189" y="246"/>
                  </a:lnTo>
                  <a:lnTo>
                    <a:pt x="189" y="246"/>
                  </a:lnTo>
                  <a:lnTo>
                    <a:pt x="189" y="246"/>
                  </a:lnTo>
                  <a:lnTo>
                    <a:pt x="189" y="248"/>
                  </a:lnTo>
                  <a:lnTo>
                    <a:pt x="189" y="248"/>
                  </a:lnTo>
                  <a:lnTo>
                    <a:pt x="189" y="248"/>
                  </a:lnTo>
                  <a:lnTo>
                    <a:pt x="189" y="248"/>
                  </a:lnTo>
                  <a:close/>
                  <a:moveTo>
                    <a:pt x="179" y="246"/>
                  </a:moveTo>
                  <a:lnTo>
                    <a:pt x="179" y="246"/>
                  </a:lnTo>
                  <a:lnTo>
                    <a:pt x="177" y="246"/>
                  </a:lnTo>
                  <a:lnTo>
                    <a:pt x="177" y="246"/>
                  </a:lnTo>
                  <a:lnTo>
                    <a:pt x="175" y="248"/>
                  </a:lnTo>
                  <a:lnTo>
                    <a:pt x="175" y="246"/>
                  </a:lnTo>
                  <a:lnTo>
                    <a:pt x="175" y="246"/>
                  </a:lnTo>
                  <a:lnTo>
                    <a:pt x="172" y="246"/>
                  </a:lnTo>
                  <a:lnTo>
                    <a:pt x="172" y="246"/>
                  </a:lnTo>
                  <a:lnTo>
                    <a:pt x="172" y="244"/>
                  </a:lnTo>
                  <a:lnTo>
                    <a:pt x="172" y="244"/>
                  </a:lnTo>
                  <a:lnTo>
                    <a:pt x="172" y="241"/>
                  </a:lnTo>
                  <a:lnTo>
                    <a:pt x="175" y="241"/>
                  </a:lnTo>
                  <a:lnTo>
                    <a:pt x="175" y="241"/>
                  </a:lnTo>
                  <a:lnTo>
                    <a:pt x="175" y="239"/>
                  </a:lnTo>
                  <a:lnTo>
                    <a:pt x="172" y="239"/>
                  </a:lnTo>
                  <a:lnTo>
                    <a:pt x="172" y="239"/>
                  </a:lnTo>
                  <a:lnTo>
                    <a:pt x="172" y="239"/>
                  </a:lnTo>
                  <a:lnTo>
                    <a:pt x="170" y="239"/>
                  </a:lnTo>
                  <a:lnTo>
                    <a:pt x="170" y="241"/>
                  </a:lnTo>
                  <a:lnTo>
                    <a:pt x="170" y="241"/>
                  </a:lnTo>
                  <a:lnTo>
                    <a:pt x="170" y="241"/>
                  </a:lnTo>
                  <a:lnTo>
                    <a:pt x="170" y="241"/>
                  </a:lnTo>
                  <a:lnTo>
                    <a:pt x="170" y="241"/>
                  </a:lnTo>
                  <a:lnTo>
                    <a:pt x="167" y="244"/>
                  </a:lnTo>
                  <a:lnTo>
                    <a:pt x="167" y="244"/>
                  </a:lnTo>
                  <a:lnTo>
                    <a:pt x="167" y="246"/>
                  </a:lnTo>
                  <a:lnTo>
                    <a:pt x="170" y="251"/>
                  </a:lnTo>
                  <a:lnTo>
                    <a:pt x="170" y="251"/>
                  </a:lnTo>
                  <a:lnTo>
                    <a:pt x="170" y="251"/>
                  </a:lnTo>
                  <a:lnTo>
                    <a:pt x="170" y="253"/>
                  </a:lnTo>
                  <a:lnTo>
                    <a:pt x="170" y="253"/>
                  </a:lnTo>
                  <a:lnTo>
                    <a:pt x="170" y="253"/>
                  </a:lnTo>
                  <a:lnTo>
                    <a:pt x="172" y="253"/>
                  </a:lnTo>
                  <a:lnTo>
                    <a:pt x="172" y="253"/>
                  </a:lnTo>
                  <a:lnTo>
                    <a:pt x="172" y="253"/>
                  </a:lnTo>
                  <a:lnTo>
                    <a:pt x="172" y="251"/>
                  </a:lnTo>
                  <a:lnTo>
                    <a:pt x="172" y="251"/>
                  </a:lnTo>
                  <a:lnTo>
                    <a:pt x="175" y="251"/>
                  </a:lnTo>
                  <a:lnTo>
                    <a:pt x="175" y="251"/>
                  </a:lnTo>
                  <a:lnTo>
                    <a:pt x="175" y="253"/>
                  </a:lnTo>
                  <a:lnTo>
                    <a:pt x="177" y="253"/>
                  </a:lnTo>
                  <a:lnTo>
                    <a:pt x="177" y="253"/>
                  </a:lnTo>
                  <a:lnTo>
                    <a:pt x="177" y="253"/>
                  </a:lnTo>
                  <a:lnTo>
                    <a:pt x="179" y="253"/>
                  </a:lnTo>
                  <a:lnTo>
                    <a:pt x="179" y="256"/>
                  </a:lnTo>
                  <a:lnTo>
                    <a:pt x="179" y="253"/>
                  </a:lnTo>
                  <a:lnTo>
                    <a:pt x="179" y="253"/>
                  </a:lnTo>
                  <a:lnTo>
                    <a:pt x="179" y="253"/>
                  </a:lnTo>
                  <a:lnTo>
                    <a:pt x="179" y="253"/>
                  </a:lnTo>
                  <a:lnTo>
                    <a:pt x="182" y="251"/>
                  </a:lnTo>
                  <a:lnTo>
                    <a:pt x="182" y="251"/>
                  </a:lnTo>
                  <a:lnTo>
                    <a:pt x="179" y="251"/>
                  </a:lnTo>
                  <a:lnTo>
                    <a:pt x="182" y="248"/>
                  </a:lnTo>
                  <a:lnTo>
                    <a:pt x="182" y="248"/>
                  </a:lnTo>
                  <a:lnTo>
                    <a:pt x="182" y="248"/>
                  </a:lnTo>
                  <a:lnTo>
                    <a:pt x="182" y="246"/>
                  </a:lnTo>
                  <a:lnTo>
                    <a:pt x="179" y="246"/>
                  </a:lnTo>
                  <a:close/>
                  <a:moveTo>
                    <a:pt x="182" y="246"/>
                  </a:moveTo>
                  <a:lnTo>
                    <a:pt x="182" y="244"/>
                  </a:lnTo>
                  <a:lnTo>
                    <a:pt x="179" y="244"/>
                  </a:lnTo>
                  <a:lnTo>
                    <a:pt x="179" y="244"/>
                  </a:lnTo>
                  <a:lnTo>
                    <a:pt x="179" y="244"/>
                  </a:lnTo>
                  <a:lnTo>
                    <a:pt x="179" y="241"/>
                  </a:lnTo>
                  <a:lnTo>
                    <a:pt x="179" y="241"/>
                  </a:lnTo>
                  <a:lnTo>
                    <a:pt x="179" y="241"/>
                  </a:lnTo>
                  <a:lnTo>
                    <a:pt x="179" y="244"/>
                  </a:lnTo>
                  <a:lnTo>
                    <a:pt x="179" y="244"/>
                  </a:lnTo>
                  <a:lnTo>
                    <a:pt x="177" y="244"/>
                  </a:lnTo>
                  <a:lnTo>
                    <a:pt x="177" y="244"/>
                  </a:lnTo>
                  <a:lnTo>
                    <a:pt x="177" y="241"/>
                  </a:lnTo>
                  <a:lnTo>
                    <a:pt x="179" y="241"/>
                  </a:lnTo>
                  <a:lnTo>
                    <a:pt x="177" y="241"/>
                  </a:lnTo>
                  <a:lnTo>
                    <a:pt x="177" y="241"/>
                  </a:lnTo>
                  <a:lnTo>
                    <a:pt x="177" y="241"/>
                  </a:lnTo>
                  <a:lnTo>
                    <a:pt x="177" y="241"/>
                  </a:lnTo>
                  <a:lnTo>
                    <a:pt x="175" y="244"/>
                  </a:lnTo>
                  <a:lnTo>
                    <a:pt x="175" y="244"/>
                  </a:lnTo>
                  <a:lnTo>
                    <a:pt x="175" y="246"/>
                  </a:lnTo>
                  <a:lnTo>
                    <a:pt x="177" y="246"/>
                  </a:lnTo>
                  <a:lnTo>
                    <a:pt x="177" y="246"/>
                  </a:lnTo>
                  <a:lnTo>
                    <a:pt x="179" y="246"/>
                  </a:lnTo>
                  <a:lnTo>
                    <a:pt x="182" y="246"/>
                  </a:lnTo>
                  <a:lnTo>
                    <a:pt x="182" y="246"/>
                  </a:lnTo>
                  <a:lnTo>
                    <a:pt x="182" y="246"/>
                  </a:lnTo>
                  <a:lnTo>
                    <a:pt x="182" y="246"/>
                  </a:lnTo>
                  <a:close/>
                  <a:moveTo>
                    <a:pt x="165" y="267"/>
                  </a:moveTo>
                  <a:lnTo>
                    <a:pt x="165" y="267"/>
                  </a:lnTo>
                  <a:lnTo>
                    <a:pt x="165" y="265"/>
                  </a:lnTo>
                  <a:lnTo>
                    <a:pt x="165" y="265"/>
                  </a:lnTo>
                  <a:lnTo>
                    <a:pt x="165" y="265"/>
                  </a:lnTo>
                  <a:lnTo>
                    <a:pt x="165" y="263"/>
                  </a:lnTo>
                  <a:lnTo>
                    <a:pt x="163" y="263"/>
                  </a:lnTo>
                  <a:lnTo>
                    <a:pt x="163" y="265"/>
                  </a:lnTo>
                  <a:lnTo>
                    <a:pt x="163" y="265"/>
                  </a:lnTo>
                  <a:lnTo>
                    <a:pt x="163" y="265"/>
                  </a:lnTo>
                  <a:lnTo>
                    <a:pt x="163" y="265"/>
                  </a:lnTo>
                  <a:lnTo>
                    <a:pt x="163" y="265"/>
                  </a:lnTo>
                  <a:lnTo>
                    <a:pt x="163" y="267"/>
                  </a:lnTo>
                  <a:lnTo>
                    <a:pt x="163" y="267"/>
                  </a:lnTo>
                  <a:lnTo>
                    <a:pt x="165" y="267"/>
                  </a:lnTo>
                  <a:lnTo>
                    <a:pt x="165" y="267"/>
                  </a:lnTo>
                  <a:lnTo>
                    <a:pt x="165" y="267"/>
                  </a:lnTo>
                  <a:lnTo>
                    <a:pt x="165" y="267"/>
                  </a:lnTo>
                  <a:lnTo>
                    <a:pt x="165" y="267"/>
                  </a:lnTo>
                  <a:lnTo>
                    <a:pt x="165" y="267"/>
                  </a:lnTo>
                  <a:lnTo>
                    <a:pt x="167" y="267"/>
                  </a:lnTo>
                  <a:lnTo>
                    <a:pt x="165" y="267"/>
                  </a:lnTo>
                  <a:lnTo>
                    <a:pt x="165" y="267"/>
                  </a:lnTo>
                  <a:close/>
                  <a:moveTo>
                    <a:pt x="167" y="258"/>
                  </a:moveTo>
                  <a:lnTo>
                    <a:pt x="167" y="256"/>
                  </a:lnTo>
                  <a:lnTo>
                    <a:pt x="165" y="256"/>
                  </a:lnTo>
                  <a:lnTo>
                    <a:pt x="165" y="256"/>
                  </a:lnTo>
                  <a:lnTo>
                    <a:pt x="167" y="256"/>
                  </a:lnTo>
                  <a:lnTo>
                    <a:pt x="167" y="253"/>
                  </a:lnTo>
                  <a:lnTo>
                    <a:pt x="167" y="253"/>
                  </a:lnTo>
                  <a:lnTo>
                    <a:pt x="165" y="253"/>
                  </a:lnTo>
                  <a:lnTo>
                    <a:pt x="165" y="253"/>
                  </a:lnTo>
                  <a:lnTo>
                    <a:pt x="165" y="253"/>
                  </a:lnTo>
                  <a:lnTo>
                    <a:pt x="165" y="253"/>
                  </a:lnTo>
                  <a:lnTo>
                    <a:pt x="165" y="256"/>
                  </a:lnTo>
                  <a:lnTo>
                    <a:pt x="165" y="256"/>
                  </a:lnTo>
                  <a:lnTo>
                    <a:pt x="165" y="256"/>
                  </a:lnTo>
                  <a:lnTo>
                    <a:pt x="163" y="258"/>
                  </a:lnTo>
                  <a:lnTo>
                    <a:pt x="163" y="258"/>
                  </a:lnTo>
                  <a:lnTo>
                    <a:pt x="163" y="258"/>
                  </a:lnTo>
                  <a:lnTo>
                    <a:pt x="163" y="260"/>
                  </a:lnTo>
                  <a:lnTo>
                    <a:pt x="165" y="263"/>
                  </a:lnTo>
                  <a:lnTo>
                    <a:pt x="165" y="263"/>
                  </a:lnTo>
                  <a:lnTo>
                    <a:pt x="167" y="263"/>
                  </a:lnTo>
                  <a:lnTo>
                    <a:pt x="167" y="260"/>
                  </a:lnTo>
                  <a:lnTo>
                    <a:pt x="167" y="260"/>
                  </a:lnTo>
                  <a:lnTo>
                    <a:pt x="167" y="260"/>
                  </a:lnTo>
                  <a:lnTo>
                    <a:pt x="167" y="258"/>
                  </a:lnTo>
                  <a:lnTo>
                    <a:pt x="167" y="258"/>
                  </a:lnTo>
                  <a:close/>
                  <a:moveTo>
                    <a:pt x="380" y="90"/>
                  </a:moveTo>
                  <a:lnTo>
                    <a:pt x="378" y="90"/>
                  </a:lnTo>
                  <a:lnTo>
                    <a:pt x="380" y="90"/>
                  </a:lnTo>
                  <a:lnTo>
                    <a:pt x="380" y="90"/>
                  </a:lnTo>
                  <a:lnTo>
                    <a:pt x="380" y="90"/>
                  </a:lnTo>
                  <a:close/>
                  <a:moveTo>
                    <a:pt x="328" y="71"/>
                  </a:moveTo>
                  <a:lnTo>
                    <a:pt x="328" y="71"/>
                  </a:lnTo>
                  <a:lnTo>
                    <a:pt x="326" y="71"/>
                  </a:lnTo>
                  <a:lnTo>
                    <a:pt x="324" y="71"/>
                  </a:lnTo>
                  <a:lnTo>
                    <a:pt x="324" y="73"/>
                  </a:lnTo>
                  <a:lnTo>
                    <a:pt x="324" y="73"/>
                  </a:lnTo>
                  <a:lnTo>
                    <a:pt x="326" y="76"/>
                  </a:lnTo>
                  <a:lnTo>
                    <a:pt x="326" y="76"/>
                  </a:lnTo>
                  <a:lnTo>
                    <a:pt x="328" y="76"/>
                  </a:lnTo>
                  <a:lnTo>
                    <a:pt x="328" y="76"/>
                  </a:lnTo>
                  <a:lnTo>
                    <a:pt x="328" y="76"/>
                  </a:lnTo>
                  <a:lnTo>
                    <a:pt x="331" y="73"/>
                  </a:lnTo>
                  <a:lnTo>
                    <a:pt x="331" y="71"/>
                  </a:lnTo>
                  <a:lnTo>
                    <a:pt x="328" y="71"/>
                  </a:lnTo>
                  <a:lnTo>
                    <a:pt x="328" y="71"/>
                  </a:lnTo>
                  <a:close/>
                  <a:moveTo>
                    <a:pt x="201" y="246"/>
                  </a:moveTo>
                  <a:lnTo>
                    <a:pt x="201" y="246"/>
                  </a:lnTo>
                  <a:lnTo>
                    <a:pt x="198" y="246"/>
                  </a:lnTo>
                  <a:lnTo>
                    <a:pt x="198" y="246"/>
                  </a:lnTo>
                  <a:lnTo>
                    <a:pt x="198" y="246"/>
                  </a:lnTo>
                  <a:lnTo>
                    <a:pt x="196" y="246"/>
                  </a:lnTo>
                  <a:lnTo>
                    <a:pt x="196" y="246"/>
                  </a:lnTo>
                  <a:lnTo>
                    <a:pt x="196" y="246"/>
                  </a:lnTo>
                  <a:lnTo>
                    <a:pt x="196" y="246"/>
                  </a:lnTo>
                  <a:lnTo>
                    <a:pt x="193" y="246"/>
                  </a:lnTo>
                  <a:lnTo>
                    <a:pt x="193" y="246"/>
                  </a:lnTo>
                  <a:lnTo>
                    <a:pt x="196" y="246"/>
                  </a:lnTo>
                  <a:lnTo>
                    <a:pt x="196" y="246"/>
                  </a:lnTo>
                  <a:lnTo>
                    <a:pt x="196" y="246"/>
                  </a:lnTo>
                  <a:lnTo>
                    <a:pt x="196" y="246"/>
                  </a:lnTo>
                  <a:lnTo>
                    <a:pt x="196" y="248"/>
                  </a:lnTo>
                  <a:lnTo>
                    <a:pt x="196" y="248"/>
                  </a:lnTo>
                  <a:lnTo>
                    <a:pt x="196" y="248"/>
                  </a:lnTo>
                  <a:lnTo>
                    <a:pt x="198" y="248"/>
                  </a:lnTo>
                  <a:lnTo>
                    <a:pt x="198" y="248"/>
                  </a:lnTo>
                  <a:lnTo>
                    <a:pt x="198" y="248"/>
                  </a:lnTo>
                  <a:lnTo>
                    <a:pt x="198" y="248"/>
                  </a:lnTo>
                  <a:lnTo>
                    <a:pt x="198" y="251"/>
                  </a:lnTo>
                  <a:lnTo>
                    <a:pt x="198" y="251"/>
                  </a:lnTo>
                  <a:lnTo>
                    <a:pt x="198" y="251"/>
                  </a:lnTo>
                  <a:lnTo>
                    <a:pt x="201" y="248"/>
                  </a:lnTo>
                  <a:lnTo>
                    <a:pt x="201" y="248"/>
                  </a:lnTo>
                  <a:lnTo>
                    <a:pt x="201" y="248"/>
                  </a:lnTo>
                  <a:lnTo>
                    <a:pt x="198" y="248"/>
                  </a:lnTo>
                  <a:lnTo>
                    <a:pt x="198" y="248"/>
                  </a:lnTo>
                  <a:lnTo>
                    <a:pt x="198" y="248"/>
                  </a:lnTo>
                  <a:lnTo>
                    <a:pt x="201" y="248"/>
                  </a:lnTo>
                  <a:lnTo>
                    <a:pt x="201" y="248"/>
                  </a:lnTo>
                  <a:lnTo>
                    <a:pt x="201" y="248"/>
                  </a:lnTo>
                  <a:lnTo>
                    <a:pt x="201" y="248"/>
                  </a:lnTo>
                  <a:lnTo>
                    <a:pt x="201" y="246"/>
                  </a:lnTo>
                  <a:close/>
                  <a:moveTo>
                    <a:pt x="92" y="133"/>
                  </a:moveTo>
                  <a:lnTo>
                    <a:pt x="92" y="133"/>
                  </a:lnTo>
                  <a:lnTo>
                    <a:pt x="92" y="133"/>
                  </a:lnTo>
                  <a:lnTo>
                    <a:pt x="89" y="133"/>
                  </a:lnTo>
                  <a:lnTo>
                    <a:pt x="89" y="133"/>
                  </a:lnTo>
                  <a:lnTo>
                    <a:pt x="89" y="133"/>
                  </a:lnTo>
                  <a:lnTo>
                    <a:pt x="89" y="135"/>
                  </a:lnTo>
                  <a:lnTo>
                    <a:pt x="89" y="137"/>
                  </a:lnTo>
                  <a:lnTo>
                    <a:pt x="89" y="140"/>
                  </a:lnTo>
                  <a:lnTo>
                    <a:pt x="89" y="140"/>
                  </a:lnTo>
                  <a:lnTo>
                    <a:pt x="89" y="140"/>
                  </a:lnTo>
                  <a:lnTo>
                    <a:pt x="89" y="142"/>
                  </a:lnTo>
                  <a:lnTo>
                    <a:pt x="92" y="140"/>
                  </a:lnTo>
                  <a:lnTo>
                    <a:pt x="92" y="140"/>
                  </a:lnTo>
                  <a:lnTo>
                    <a:pt x="89" y="142"/>
                  </a:lnTo>
                  <a:lnTo>
                    <a:pt x="89" y="142"/>
                  </a:lnTo>
                  <a:lnTo>
                    <a:pt x="92" y="142"/>
                  </a:lnTo>
                  <a:lnTo>
                    <a:pt x="92" y="142"/>
                  </a:lnTo>
                  <a:lnTo>
                    <a:pt x="92" y="142"/>
                  </a:lnTo>
                  <a:lnTo>
                    <a:pt x="92" y="144"/>
                  </a:lnTo>
                  <a:lnTo>
                    <a:pt x="92" y="144"/>
                  </a:lnTo>
                  <a:lnTo>
                    <a:pt x="92" y="144"/>
                  </a:lnTo>
                  <a:lnTo>
                    <a:pt x="92" y="144"/>
                  </a:lnTo>
                  <a:lnTo>
                    <a:pt x="94" y="144"/>
                  </a:lnTo>
                  <a:lnTo>
                    <a:pt x="94" y="144"/>
                  </a:lnTo>
                  <a:lnTo>
                    <a:pt x="94" y="144"/>
                  </a:lnTo>
                  <a:lnTo>
                    <a:pt x="94" y="142"/>
                  </a:lnTo>
                  <a:lnTo>
                    <a:pt x="94" y="142"/>
                  </a:lnTo>
                  <a:lnTo>
                    <a:pt x="94" y="142"/>
                  </a:lnTo>
                  <a:lnTo>
                    <a:pt x="94" y="140"/>
                  </a:lnTo>
                  <a:lnTo>
                    <a:pt x="94" y="140"/>
                  </a:lnTo>
                  <a:lnTo>
                    <a:pt x="92" y="140"/>
                  </a:lnTo>
                  <a:lnTo>
                    <a:pt x="92" y="140"/>
                  </a:lnTo>
                  <a:lnTo>
                    <a:pt x="92" y="140"/>
                  </a:lnTo>
                  <a:lnTo>
                    <a:pt x="94" y="140"/>
                  </a:lnTo>
                  <a:lnTo>
                    <a:pt x="94" y="137"/>
                  </a:lnTo>
                  <a:lnTo>
                    <a:pt x="92" y="137"/>
                  </a:lnTo>
                  <a:lnTo>
                    <a:pt x="92" y="137"/>
                  </a:lnTo>
                  <a:lnTo>
                    <a:pt x="92" y="137"/>
                  </a:lnTo>
                  <a:lnTo>
                    <a:pt x="92" y="137"/>
                  </a:lnTo>
                  <a:lnTo>
                    <a:pt x="92" y="135"/>
                  </a:lnTo>
                  <a:lnTo>
                    <a:pt x="92" y="135"/>
                  </a:lnTo>
                  <a:lnTo>
                    <a:pt x="92" y="133"/>
                  </a:lnTo>
                  <a:lnTo>
                    <a:pt x="92" y="133"/>
                  </a:lnTo>
                  <a:close/>
                  <a:moveTo>
                    <a:pt x="151" y="270"/>
                  </a:moveTo>
                  <a:lnTo>
                    <a:pt x="151" y="270"/>
                  </a:lnTo>
                  <a:lnTo>
                    <a:pt x="151" y="270"/>
                  </a:lnTo>
                  <a:lnTo>
                    <a:pt x="151" y="270"/>
                  </a:lnTo>
                  <a:lnTo>
                    <a:pt x="151" y="270"/>
                  </a:lnTo>
                  <a:lnTo>
                    <a:pt x="149" y="270"/>
                  </a:lnTo>
                  <a:lnTo>
                    <a:pt x="149" y="270"/>
                  </a:lnTo>
                  <a:lnTo>
                    <a:pt x="149" y="267"/>
                  </a:lnTo>
                  <a:lnTo>
                    <a:pt x="149" y="270"/>
                  </a:lnTo>
                  <a:lnTo>
                    <a:pt x="149" y="270"/>
                  </a:lnTo>
                  <a:lnTo>
                    <a:pt x="149" y="270"/>
                  </a:lnTo>
                  <a:lnTo>
                    <a:pt x="149" y="270"/>
                  </a:lnTo>
                  <a:lnTo>
                    <a:pt x="149" y="270"/>
                  </a:lnTo>
                  <a:lnTo>
                    <a:pt x="149" y="270"/>
                  </a:lnTo>
                  <a:lnTo>
                    <a:pt x="149" y="270"/>
                  </a:lnTo>
                  <a:lnTo>
                    <a:pt x="149" y="272"/>
                  </a:lnTo>
                  <a:lnTo>
                    <a:pt x="151" y="272"/>
                  </a:lnTo>
                  <a:lnTo>
                    <a:pt x="151" y="272"/>
                  </a:lnTo>
                  <a:lnTo>
                    <a:pt x="151" y="272"/>
                  </a:lnTo>
                  <a:lnTo>
                    <a:pt x="151" y="272"/>
                  </a:lnTo>
                  <a:lnTo>
                    <a:pt x="151" y="272"/>
                  </a:lnTo>
                  <a:lnTo>
                    <a:pt x="153" y="272"/>
                  </a:lnTo>
                  <a:lnTo>
                    <a:pt x="153" y="272"/>
                  </a:lnTo>
                  <a:lnTo>
                    <a:pt x="153" y="270"/>
                  </a:lnTo>
                  <a:lnTo>
                    <a:pt x="153" y="270"/>
                  </a:lnTo>
                  <a:lnTo>
                    <a:pt x="151" y="270"/>
                  </a:lnTo>
                  <a:close/>
                  <a:moveTo>
                    <a:pt x="260" y="168"/>
                  </a:moveTo>
                  <a:lnTo>
                    <a:pt x="260" y="166"/>
                  </a:lnTo>
                  <a:lnTo>
                    <a:pt x="257" y="166"/>
                  </a:lnTo>
                  <a:lnTo>
                    <a:pt x="257" y="168"/>
                  </a:lnTo>
                  <a:lnTo>
                    <a:pt x="255" y="170"/>
                  </a:lnTo>
                  <a:lnTo>
                    <a:pt x="253" y="170"/>
                  </a:lnTo>
                  <a:lnTo>
                    <a:pt x="253" y="170"/>
                  </a:lnTo>
                  <a:lnTo>
                    <a:pt x="250" y="170"/>
                  </a:lnTo>
                  <a:lnTo>
                    <a:pt x="250" y="170"/>
                  </a:lnTo>
                  <a:lnTo>
                    <a:pt x="250" y="168"/>
                  </a:lnTo>
                  <a:lnTo>
                    <a:pt x="250" y="168"/>
                  </a:lnTo>
                  <a:lnTo>
                    <a:pt x="250" y="168"/>
                  </a:lnTo>
                  <a:lnTo>
                    <a:pt x="250" y="166"/>
                  </a:lnTo>
                  <a:lnTo>
                    <a:pt x="250" y="166"/>
                  </a:lnTo>
                  <a:lnTo>
                    <a:pt x="253" y="166"/>
                  </a:lnTo>
                  <a:lnTo>
                    <a:pt x="253" y="166"/>
                  </a:lnTo>
                  <a:lnTo>
                    <a:pt x="253" y="166"/>
                  </a:lnTo>
                  <a:lnTo>
                    <a:pt x="250" y="163"/>
                  </a:lnTo>
                  <a:lnTo>
                    <a:pt x="250" y="163"/>
                  </a:lnTo>
                  <a:lnTo>
                    <a:pt x="250" y="161"/>
                  </a:lnTo>
                  <a:lnTo>
                    <a:pt x="250" y="161"/>
                  </a:lnTo>
                  <a:lnTo>
                    <a:pt x="250" y="161"/>
                  </a:lnTo>
                  <a:lnTo>
                    <a:pt x="250" y="159"/>
                  </a:lnTo>
                  <a:lnTo>
                    <a:pt x="250" y="159"/>
                  </a:lnTo>
                  <a:lnTo>
                    <a:pt x="250" y="151"/>
                  </a:lnTo>
                  <a:lnTo>
                    <a:pt x="250" y="149"/>
                  </a:lnTo>
                  <a:lnTo>
                    <a:pt x="250" y="149"/>
                  </a:lnTo>
                  <a:lnTo>
                    <a:pt x="253" y="147"/>
                  </a:lnTo>
                  <a:lnTo>
                    <a:pt x="253" y="144"/>
                  </a:lnTo>
                  <a:lnTo>
                    <a:pt x="253" y="140"/>
                  </a:lnTo>
                  <a:lnTo>
                    <a:pt x="253" y="137"/>
                  </a:lnTo>
                  <a:lnTo>
                    <a:pt x="253" y="135"/>
                  </a:lnTo>
                  <a:lnTo>
                    <a:pt x="253" y="133"/>
                  </a:lnTo>
                  <a:lnTo>
                    <a:pt x="253" y="130"/>
                  </a:lnTo>
                  <a:lnTo>
                    <a:pt x="253" y="128"/>
                  </a:lnTo>
                  <a:lnTo>
                    <a:pt x="253" y="125"/>
                  </a:lnTo>
                  <a:lnTo>
                    <a:pt x="255" y="123"/>
                  </a:lnTo>
                  <a:lnTo>
                    <a:pt x="255" y="121"/>
                  </a:lnTo>
                  <a:lnTo>
                    <a:pt x="253" y="116"/>
                  </a:lnTo>
                  <a:lnTo>
                    <a:pt x="253" y="114"/>
                  </a:lnTo>
                  <a:lnTo>
                    <a:pt x="253" y="107"/>
                  </a:lnTo>
                  <a:lnTo>
                    <a:pt x="250" y="104"/>
                  </a:lnTo>
                  <a:lnTo>
                    <a:pt x="250" y="104"/>
                  </a:lnTo>
                  <a:lnTo>
                    <a:pt x="250" y="104"/>
                  </a:lnTo>
                  <a:lnTo>
                    <a:pt x="253" y="104"/>
                  </a:lnTo>
                  <a:lnTo>
                    <a:pt x="253" y="102"/>
                  </a:lnTo>
                  <a:lnTo>
                    <a:pt x="253" y="102"/>
                  </a:lnTo>
                  <a:lnTo>
                    <a:pt x="250" y="97"/>
                  </a:lnTo>
                  <a:lnTo>
                    <a:pt x="248" y="95"/>
                  </a:lnTo>
                  <a:lnTo>
                    <a:pt x="248" y="90"/>
                  </a:lnTo>
                  <a:lnTo>
                    <a:pt x="248" y="88"/>
                  </a:lnTo>
                  <a:lnTo>
                    <a:pt x="243" y="85"/>
                  </a:lnTo>
                  <a:lnTo>
                    <a:pt x="243" y="85"/>
                  </a:lnTo>
                  <a:lnTo>
                    <a:pt x="243" y="83"/>
                  </a:lnTo>
                  <a:lnTo>
                    <a:pt x="243" y="83"/>
                  </a:lnTo>
                  <a:lnTo>
                    <a:pt x="241" y="80"/>
                  </a:lnTo>
                  <a:lnTo>
                    <a:pt x="238" y="76"/>
                  </a:lnTo>
                  <a:lnTo>
                    <a:pt x="238" y="76"/>
                  </a:lnTo>
                  <a:lnTo>
                    <a:pt x="238" y="73"/>
                  </a:lnTo>
                  <a:lnTo>
                    <a:pt x="236" y="73"/>
                  </a:lnTo>
                  <a:lnTo>
                    <a:pt x="236" y="69"/>
                  </a:lnTo>
                  <a:lnTo>
                    <a:pt x="236" y="66"/>
                  </a:lnTo>
                  <a:lnTo>
                    <a:pt x="234" y="66"/>
                  </a:lnTo>
                  <a:lnTo>
                    <a:pt x="234" y="64"/>
                  </a:lnTo>
                  <a:lnTo>
                    <a:pt x="234" y="64"/>
                  </a:lnTo>
                  <a:lnTo>
                    <a:pt x="234" y="62"/>
                  </a:lnTo>
                  <a:lnTo>
                    <a:pt x="229" y="59"/>
                  </a:lnTo>
                  <a:lnTo>
                    <a:pt x="229" y="59"/>
                  </a:lnTo>
                  <a:lnTo>
                    <a:pt x="227" y="54"/>
                  </a:lnTo>
                  <a:lnTo>
                    <a:pt x="222" y="50"/>
                  </a:lnTo>
                  <a:lnTo>
                    <a:pt x="212" y="36"/>
                  </a:lnTo>
                  <a:lnTo>
                    <a:pt x="212" y="33"/>
                  </a:lnTo>
                  <a:lnTo>
                    <a:pt x="210" y="33"/>
                  </a:lnTo>
                  <a:lnTo>
                    <a:pt x="210" y="31"/>
                  </a:lnTo>
                  <a:lnTo>
                    <a:pt x="208" y="21"/>
                  </a:lnTo>
                  <a:lnTo>
                    <a:pt x="203" y="12"/>
                  </a:lnTo>
                  <a:lnTo>
                    <a:pt x="201" y="9"/>
                  </a:lnTo>
                  <a:lnTo>
                    <a:pt x="201" y="7"/>
                  </a:lnTo>
                  <a:lnTo>
                    <a:pt x="198" y="2"/>
                  </a:lnTo>
                  <a:lnTo>
                    <a:pt x="196" y="0"/>
                  </a:lnTo>
                  <a:lnTo>
                    <a:pt x="193" y="0"/>
                  </a:lnTo>
                  <a:lnTo>
                    <a:pt x="191" y="2"/>
                  </a:lnTo>
                  <a:lnTo>
                    <a:pt x="191" y="2"/>
                  </a:lnTo>
                  <a:lnTo>
                    <a:pt x="191" y="5"/>
                  </a:lnTo>
                  <a:lnTo>
                    <a:pt x="191" y="7"/>
                  </a:lnTo>
                  <a:lnTo>
                    <a:pt x="191" y="9"/>
                  </a:lnTo>
                  <a:lnTo>
                    <a:pt x="191" y="9"/>
                  </a:lnTo>
                  <a:lnTo>
                    <a:pt x="191" y="12"/>
                  </a:lnTo>
                  <a:lnTo>
                    <a:pt x="189" y="14"/>
                  </a:lnTo>
                  <a:lnTo>
                    <a:pt x="186" y="17"/>
                  </a:lnTo>
                  <a:lnTo>
                    <a:pt x="182" y="19"/>
                  </a:lnTo>
                  <a:lnTo>
                    <a:pt x="179" y="21"/>
                  </a:lnTo>
                  <a:lnTo>
                    <a:pt x="175" y="21"/>
                  </a:lnTo>
                  <a:lnTo>
                    <a:pt x="170" y="21"/>
                  </a:lnTo>
                  <a:lnTo>
                    <a:pt x="167" y="21"/>
                  </a:lnTo>
                  <a:lnTo>
                    <a:pt x="165" y="21"/>
                  </a:lnTo>
                  <a:lnTo>
                    <a:pt x="165" y="21"/>
                  </a:lnTo>
                  <a:lnTo>
                    <a:pt x="165" y="19"/>
                  </a:lnTo>
                  <a:lnTo>
                    <a:pt x="165" y="19"/>
                  </a:lnTo>
                  <a:lnTo>
                    <a:pt x="153" y="19"/>
                  </a:lnTo>
                  <a:lnTo>
                    <a:pt x="151" y="21"/>
                  </a:lnTo>
                  <a:lnTo>
                    <a:pt x="149" y="21"/>
                  </a:lnTo>
                  <a:lnTo>
                    <a:pt x="144" y="19"/>
                  </a:lnTo>
                  <a:lnTo>
                    <a:pt x="139" y="19"/>
                  </a:lnTo>
                  <a:lnTo>
                    <a:pt x="137" y="19"/>
                  </a:lnTo>
                  <a:lnTo>
                    <a:pt x="132" y="21"/>
                  </a:lnTo>
                  <a:lnTo>
                    <a:pt x="130" y="21"/>
                  </a:lnTo>
                  <a:lnTo>
                    <a:pt x="127" y="24"/>
                  </a:lnTo>
                  <a:lnTo>
                    <a:pt x="123" y="26"/>
                  </a:lnTo>
                  <a:lnTo>
                    <a:pt x="123" y="26"/>
                  </a:lnTo>
                  <a:lnTo>
                    <a:pt x="123" y="28"/>
                  </a:lnTo>
                  <a:lnTo>
                    <a:pt x="123" y="28"/>
                  </a:lnTo>
                  <a:lnTo>
                    <a:pt x="120" y="31"/>
                  </a:lnTo>
                  <a:lnTo>
                    <a:pt x="120" y="33"/>
                  </a:lnTo>
                  <a:lnTo>
                    <a:pt x="118" y="33"/>
                  </a:lnTo>
                  <a:lnTo>
                    <a:pt x="118" y="36"/>
                  </a:lnTo>
                  <a:lnTo>
                    <a:pt x="113" y="43"/>
                  </a:lnTo>
                  <a:lnTo>
                    <a:pt x="111" y="43"/>
                  </a:lnTo>
                  <a:lnTo>
                    <a:pt x="108" y="45"/>
                  </a:lnTo>
                  <a:lnTo>
                    <a:pt x="108" y="45"/>
                  </a:lnTo>
                  <a:lnTo>
                    <a:pt x="108" y="45"/>
                  </a:lnTo>
                  <a:lnTo>
                    <a:pt x="106" y="47"/>
                  </a:lnTo>
                  <a:lnTo>
                    <a:pt x="108" y="52"/>
                  </a:lnTo>
                  <a:lnTo>
                    <a:pt x="108" y="52"/>
                  </a:lnTo>
                  <a:lnTo>
                    <a:pt x="108" y="52"/>
                  </a:lnTo>
                  <a:lnTo>
                    <a:pt x="108" y="52"/>
                  </a:lnTo>
                  <a:lnTo>
                    <a:pt x="108" y="52"/>
                  </a:lnTo>
                  <a:lnTo>
                    <a:pt x="108" y="52"/>
                  </a:lnTo>
                  <a:lnTo>
                    <a:pt x="108" y="54"/>
                  </a:lnTo>
                  <a:lnTo>
                    <a:pt x="108" y="54"/>
                  </a:lnTo>
                  <a:lnTo>
                    <a:pt x="108" y="54"/>
                  </a:lnTo>
                  <a:lnTo>
                    <a:pt x="108" y="54"/>
                  </a:lnTo>
                  <a:lnTo>
                    <a:pt x="108" y="57"/>
                  </a:lnTo>
                  <a:lnTo>
                    <a:pt x="108" y="57"/>
                  </a:lnTo>
                  <a:lnTo>
                    <a:pt x="108" y="59"/>
                  </a:lnTo>
                  <a:lnTo>
                    <a:pt x="108" y="62"/>
                  </a:lnTo>
                  <a:lnTo>
                    <a:pt x="111" y="64"/>
                  </a:lnTo>
                  <a:lnTo>
                    <a:pt x="113" y="64"/>
                  </a:lnTo>
                  <a:lnTo>
                    <a:pt x="111" y="64"/>
                  </a:lnTo>
                  <a:lnTo>
                    <a:pt x="108" y="64"/>
                  </a:lnTo>
                  <a:lnTo>
                    <a:pt x="106" y="62"/>
                  </a:lnTo>
                  <a:lnTo>
                    <a:pt x="106" y="62"/>
                  </a:lnTo>
                  <a:lnTo>
                    <a:pt x="108" y="59"/>
                  </a:lnTo>
                  <a:lnTo>
                    <a:pt x="108" y="59"/>
                  </a:lnTo>
                  <a:lnTo>
                    <a:pt x="108" y="57"/>
                  </a:lnTo>
                  <a:lnTo>
                    <a:pt x="106" y="57"/>
                  </a:lnTo>
                  <a:lnTo>
                    <a:pt x="106" y="57"/>
                  </a:lnTo>
                  <a:lnTo>
                    <a:pt x="106" y="57"/>
                  </a:lnTo>
                  <a:lnTo>
                    <a:pt x="106" y="57"/>
                  </a:lnTo>
                  <a:lnTo>
                    <a:pt x="104" y="57"/>
                  </a:lnTo>
                  <a:lnTo>
                    <a:pt x="101" y="57"/>
                  </a:lnTo>
                  <a:lnTo>
                    <a:pt x="101" y="57"/>
                  </a:lnTo>
                  <a:lnTo>
                    <a:pt x="101" y="57"/>
                  </a:lnTo>
                  <a:lnTo>
                    <a:pt x="101" y="62"/>
                  </a:lnTo>
                  <a:lnTo>
                    <a:pt x="101" y="64"/>
                  </a:lnTo>
                  <a:lnTo>
                    <a:pt x="101" y="66"/>
                  </a:lnTo>
                  <a:lnTo>
                    <a:pt x="101" y="66"/>
                  </a:lnTo>
                  <a:lnTo>
                    <a:pt x="101" y="66"/>
                  </a:lnTo>
                  <a:lnTo>
                    <a:pt x="104" y="69"/>
                  </a:lnTo>
                  <a:lnTo>
                    <a:pt x="104" y="69"/>
                  </a:lnTo>
                  <a:lnTo>
                    <a:pt x="104" y="69"/>
                  </a:lnTo>
                  <a:lnTo>
                    <a:pt x="104" y="71"/>
                  </a:lnTo>
                  <a:lnTo>
                    <a:pt x="104" y="71"/>
                  </a:lnTo>
                  <a:lnTo>
                    <a:pt x="104" y="73"/>
                  </a:lnTo>
                  <a:lnTo>
                    <a:pt x="104" y="73"/>
                  </a:lnTo>
                  <a:lnTo>
                    <a:pt x="106" y="73"/>
                  </a:lnTo>
                  <a:lnTo>
                    <a:pt x="106" y="73"/>
                  </a:lnTo>
                  <a:lnTo>
                    <a:pt x="106" y="73"/>
                  </a:lnTo>
                  <a:lnTo>
                    <a:pt x="106" y="73"/>
                  </a:lnTo>
                  <a:lnTo>
                    <a:pt x="106" y="73"/>
                  </a:lnTo>
                  <a:lnTo>
                    <a:pt x="104" y="73"/>
                  </a:lnTo>
                  <a:lnTo>
                    <a:pt x="104" y="76"/>
                  </a:lnTo>
                  <a:lnTo>
                    <a:pt x="104" y="76"/>
                  </a:lnTo>
                  <a:lnTo>
                    <a:pt x="104" y="78"/>
                  </a:lnTo>
                  <a:lnTo>
                    <a:pt x="104" y="78"/>
                  </a:lnTo>
                  <a:lnTo>
                    <a:pt x="106" y="78"/>
                  </a:lnTo>
                  <a:lnTo>
                    <a:pt x="106" y="78"/>
                  </a:lnTo>
                  <a:lnTo>
                    <a:pt x="106" y="80"/>
                  </a:lnTo>
                  <a:lnTo>
                    <a:pt x="104" y="80"/>
                  </a:lnTo>
                  <a:lnTo>
                    <a:pt x="106" y="83"/>
                  </a:lnTo>
                  <a:lnTo>
                    <a:pt x="108" y="80"/>
                  </a:lnTo>
                  <a:lnTo>
                    <a:pt x="111" y="80"/>
                  </a:lnTo>
                  <a:lnTo>
                    <a:pt x="111" y="80"/>
                  </a:lnTo>
                  <a:lnTo>
                    <a:pt x="108" y="83"/>
                  </a:lnTo>
                  <a:lnTo>
                    <a:pt x="108" y="83"/>
                  </a:lnTo>
                  <a:lnTo>
                    <a:pt x="108" y="85"/>
                  </a:lnTo>
                  <a:lnTo>
                    <a:pt x="111" y="85"/>
                  </a:lnTo>
                  <a:lnTo>
                    <a:pt x="113" y="88"/>
                  </a:lnTo>
                  <a:lnTo>
                    <a:pt x="113" y="88"/>
                  </a:lnTo>
                  <a:lnTo>
                    <a:pt x="113" y="88"/>
                  </a:lnTo>
                  <a:lnTo>
                    <a:pt x="115" y="88"/>
                  </a:lnTo>
                  <a:lnTo>
                    <a:pt x="115" y="88"/>
                  </a:lnTo>
                  <a:lnTo>
                    <a:pt x="115" y="88"/>
                  </a:lnTo>
                  <a:lnTo>
                    <a:pt x="115" y="88"/>
                  </a:lnTo>
                  <a:lnTo>
                    <a:pt x="118" y="88"/>
                  </a:lnTo>
                  <a:lnTo>
                    <a:pt x="118" y="88"/>
                  </a:lnTo>
                  <a:lnTo>
                    <a:pt x="118" y="88"/>
                  </a:lnTo>
                  <a:lnTo>
                    <a:pt x="118" y="90"/>
                  </a:lnTo>
                  <a:lnTo>
                    <a:pt x="118" y="90"/>
                  </a:lnTo>
                  <a:lnTo>
                    <a:pt x="115" y="88"/>
                  </a:lnTo>
                  <a:lnTo>
                    <a:pt x="115" y="88"/>
                  </a:lnTo>
                  <a:lnTo>
                    <a:pt x="115" y="90"/>
                  </a:lnTo>
                  <a:lnTo>
                    <a:pt x="113" y="90"/>
                  </a:lnTo>
                  <a:lnTo>
                    <a:pt x="113" y="92"/>
                  </a:lnTo>
                  <a:lnTo>
                    <a:pt x="113" y="92"/>
                  </a:lnTo>
                  <a:lnTo>
                    <a:pt x="113" y="92"/>
                  </a:lnTo>
                  <a:lnTo>
                    <a:pt x="113" y="90"/>
                  </a:lnTo>
                  <a:lnTo>
                    <a:pt x="113" y="90"/>
                  </a:lnTo>
                  <a:lnTo>
                    <a:pt x="113" y="90"/>
                  </a:lnTo>
                  <a:lnTo>
                    <a:pt x="111" y="90"/>
                  </a:lnTo>
                  <a:lnTo>
                    <a:pt x="111" y="90"/>
                  </a:lnTo>
                  <a:lnTo>
                    <a:pt x="111" y="90"/>
                  </a:lnTo>
                  <a:lnTo>
                    <a:pt x="111" y="90"/>
                  </a:lnTo>
                  <a:lnTo>
                    <a:pt x="108" y="90"/>
                  </a:lnTo>
                  <a:lnTo>
                    <a:pt x="108" y="90"/>
                  </a:lnTo>
                  <a:lnTo>
                    <a:pt x="108" y="90"/>
                  </a:lnTo>
                  <a:lnTo>
                    <a:pt x="108" y="90"/>
                  </a:lnTo>
                  <a:lnTo>
                    <a:pt x="108" y="90"/>
                  </a:lnTo>
                  <a:lnTo>
                    <a:pt x="106" y="90"/>
                  </a:lnTo>
                  <a:lnTo>
                    <a:pt x="108" y="90"/>
                  </a:lnTo>
                  <a:lnTo>
                    <a:pt x="108" y="92"/>
                  </a:lnTo>
                  <a:lnTo>
                    <a:pt x="108" y="92"/>
                  </a:lnTo>
                  <a:lnTo>
                    <a:pt x="108" y="92"/>
                  </a:lnTo>
                  <a:lnTo>
                    <a:pt x="111" y="92"/>
                  </a:lnTo>
                  <a:lnTo>
                    <a:pt x="111" y="92"/>
                  </a:lnTo>
                  <a:lnTo>
                    <a:pt x="108" y="92"/>
                  </a:lnTo>
                  <a:lnTo>
                    <a:pt x="108" y="95"/>
                  </a:lnTo>
                  <a:lnTo>
                    <a:pt x="108" y="95"/>
                  </a:lnTo>
                  <a:lnTo>
                    <a:pt x="108" y="95"/>
                  </a:lnTo>
                  <a:lnTo>
                    <a:pt x="108" y="95"/>
                  </a:lnTo>
                  <a:lnTo>
                    <a:pt x="108" y="95"/>
                  </a:lnTo>
                  <a:lnTo>
                    <a:pt x="108" y="97"/>
                  </a:lnTo>
                  <a:lnTo>
                    <a:pt x="108" y="95"/>
                  </a:lnTo>
                  <a:lnTo>
                    <a:pt x="108" y="97"/>
                  </a:lnTo>
                  <a:lnTo>
                    <a:pt x="108" y="97"/>
                  </a:lnTo>
                  <a:lnTo>
                    <a:pt x="108" y="97"/>
                  </a:lnTo>
                  <a:lnTo>
                    <a:pt x="108" y="97"/>
                  </a:lnTo>
                  <a:lnTo>
                    <a:pt x="108" y="97"/>
                  </a:lnTo>
                  <a:lnTo>
                    <a:pt x="111" y="97"/>
                  </a:lnTo>
                  <a:lnTo>
                    <a:pt x="111" y="97"/>
                  </a:lnTo>
                  <a:lnTo>
                    <a:pt x="113" y="95"/>
                  </a:lnTo>
                  <a:lnTo>
                    <a:pt x="113" y="95"/>
                  </a:lnTo>
                  <a:lnTo>
                    <a:pt x="115" y="95"/>
                  </a:lnTo>
                  <a:lnTo>
                    <a:pt x="115" y="95"/>
                  </a:lnTo>
                  <a:lnTo>
                    <a:pt x="115" y="95"/>
                  </a:lnTo>
                  <a:lnTo>
                    <a:pt x="115" y="95"/>
                  </a:lnTo>
                  <a:lnTo>
                    <a:pt x="115" y="97"/>
                  </a:lnTo>
                  <a:lnTo>
                    <a:pt x="118" y="95"/>
                  </a:lnTo>
                  <a:lnTo>
                    <a:pt x="118" y="95"/>
                  </a:lnTo>
                  <a:lnTo>
                    <a:pt x="118" y="95"/>
                  </a:lnTo>
                  <a:lnTo>
                    <a:pt x="118" y="97"/>
                  </a:lnTo>
                  <a:lnTo>
                    <a:pt x="118" y="97"/>
                  </a:lnTo>
                  <a:lnTo>
                    <a:pt x="115" y="97"/>
                  </a:lnTo>
                  <a:lnTo>
                    <a:pt x="115" y="97"/>
                  </a:lnTo>
                  <a:lnTo>
                    <a:pt x="113" y="97"/>
                  </a:lnTo>
                  <a:lnTo>
                    <a:pt x="113" y="97"/>
                  </a:lnTo>
                  <a:lnTo>
                    <a:pt x="113" y="99"/>
                  </a:lnTo>
                  <a:lnTo>
                    <a:pt x="111" y="99"/>
                  </a:lnTo>
                  <a:lnTo>
                    <a:pt x="113" y="102"/>
                  </a:lnTo>
                  <a:lnTo>
                    <a:pt x="111" y="102"/>
                  </a:lnTo>
                  <a:lnTo>
                    <a:pt x="113" y="102"/>
                  </a:lnTo>
                  <a:lnTo>
                    <a:pt x="113" y="104"/>
                  </a:lnTo>
                  <a:lnTo>
                    <a:pt x="115" y="104"/>
                  </a:lnTo>
                  <a:lnTo>
                    <a:pt x="115" y="104"/>
                  </a:lnTo>
                  <a:lnTo>
                    <a:pt x="115" y="104"/>
                  </a:lnTo>
                  <a:lnTo>
                    <a:pt x="118" y="104"/>
                  </a:lnTo>
                  <a:lnTo>
                    <a:pt x="118" y="104"/>
                  </a:lnTo>
                  <a:lnTo>
                    <a:pt x="118" y="102"/>
                  </a:lnTo>
                  <a:lnTo>
                    <a:pt x="118" y="102"/>
                  </a:lnTo>
                  <a:lnTo>
                    <a:pt x="118" y="99"/>
                  </a:lnTo>
                  <a:lnTo>
                    <a:pt x="118" y="99"/>
                  </a:lnTo>
                  <a:lnTo>
                    <a:pt x="120" y="99"/>
                  </a:lnTo>
                  <a:lnTo>
                    <a:pt x="118" y="102"/>
                  </a:lnTo>
                  <a:lnTo>
                    <a:pt x="120" y="104"/>
                  </a:lnTo>
                  <a:lnTo>
                    <a:pt x="120" y="104"/>
                  </a:lnTo>
                  <a:lnTo>
                    <a:pt x="120" y="107"/>
                  </a:lnTo>
                  <a:lnTo>
                    <a:pt x="120" y="104"/>
                  </a:lnTo>
                  <a:lnTo>
                    <a:pt x="120" y="104"/>
                  </a:lnTo>
                  <a:lnTo>
                    <a:pt x="118" y="104"/>
                  </a:lnTo>
                  <a:lnTo>
                    <a:pt x="118" y="104"/>
                  </a:lnTo>
                  <a:lnTo>
                    <a:pt x="118" y="104"/>
                  </a:lnTo>
                  <a:lnTo>
                    <a:pt x="118" y="107"/>
                  </a:lnTo>
                  <a:lnTo>
                    <a:pt x="118" y="107"/>
                  </a:lnTo>
                  <a:lnTo>
                    <a:pt x="115" y="107"/>
                  </a:lnTo>
                  <a:lnTo>
                    <a:pt x="115" y="109"/>
                  </a:lnTo>
                  <a:lnTo>
                    <a:pt x="118" y="109"/>
                  </a:lnTo>
                  <a:lnTo>
                    <a:pt x="120" y="111"/>
                  </a:lnTo>
                  <a:lnTo>
                    <a:pt x="123" y="111"/>
                  </a:lnTo>
                  <a:lnTo>
                    <a:pt x="123" y="111"/>
                  </a:lnTo>
                  <a:lnTo>
                    <a:pt x="123" y="111"/>
                  </a:lnTo>
                  <a:lnTo>
                    <a:pt x="123" y="109"/>
                  </a:lnTo>
                  <a:lnTo>
                    <a:pt x="125" y="107"/>
                  </a:lnTo>
                  <a:lnTo>
                    <a:pt x="127" y="107"/>
                  </a:lnTo>
                  <a:lnTo>
                    <a:pt x="127" y="107"/>
                  </a:lnTo>
                  <a:lnTo>
                    <a:pt x="127" y="109"/>
                  </a:lnTo>
                  <a:lnTo>
                    <a:pt x="125" y="109"/>
                  </a:lnTo>
                  <a:lnTo>
                    <a:pt x="125" y="109"/>
                  </a:lnTo>
                  <a:lnTo>
                    <a:pt x="125" y="109"/>
                  </a:lnTo>
                  <a:lnTo>
                    <a:pt x="125" y="109"/>
                  </a:lnTo>
                  <a:lnTo>
                    <a:pt x="125" y="109"/>
                  </a:lnTo>
                  <a:lnTo>
                    <a:pt x="125" y="109"/>
                  </a:lnTo>
                  <a:lnTo>
                    <a:pt x="125" y="109"/>
                  </a:lnTo>
                  <a:lnTo>
                    <a:pt x="125" y="109"/>
                  </a:lnTo>
                  <a:lnTo>
                    <a:pt x="125" y="111"/>
                  </a:lnTo>
                  <a:lnTo>
                    <a:pt x="125" y="111"/>
                  </a:lnTo>
                  <a:lnTo>
                    <a:pt x="123" y="111"/>
                  </a:lnTo>
                  <a:lnTo>
                    <a:pt x="123" y="114"/>
                  </a:lnTo>
                  <a:lnTo>
                    <a:pt x="120" y="114"/>
                  </a:lnTo>
                  <a:lnTo>
                    <a:pt x="118" y="114"/>
                  </a:lnTo>
                  <a:lnTo>
                    <a:pt x="118" y="116"/>
                  </a:lnTo>
                  <a:lnTo>
                    <a:pt x="118" y="116"/>
                  </a:lnTo>
                  <a:lnTo>
                    <a:pt x="120" y="118"/>
                  </a:lnTo>
                  <a:lnTo>
                    <a:pt x="118" y="118"/>
                  </a:lnTo>
                  <a:lnTo>
                    <a:pt x="118" y="118"/>
                  </a:lnTo>
                  <a:lnTo>
                    <a:pt x="118" y="118"/>
                  </a:lnTo>
                  <a:lnTo>
                    <a:pt x="118" y="121"/>
                  </a:lnTo>
                  <a:lnTo>
                    <a:pt x="118" y="121"/>
                  </a:lnTo>
                  <a:lnTo>
                    <a:pt x="118" y="123"/>
                  </a:lnTo>
                  <a:lnTo>
                    <a:pt x="115" y="123"/>
                  </a:lnTo>
                  <a:lnTo>
                    <a:pt x="115" y="121"/>
                  </a:lnTo>
                  <a:lnTo>
                    <a:pt x="115" y="121"/>
                  </a:lnTo>
                  <a:lnTo>
                    <a:pt x="115" y="121"/>
                  </a:lnTo>
                  <a:lnTo>
                    <a:pt x="118" y="121"/>
                  </a:lnTo>
                  <a:lnTo>
                    <a:pt x="118" y="121"/>
                  </a:lnTo>
                  <a:lnTo>
                    <a:pt x="115" y="118"/>
                  </a:lnTo>
                  <a:lnTo>
                    <a:pt x="115" y="118"/>
                  </a:lnTo>
                  <a:lnTo>
                    <a:pt x="115" y="116"/>
                  </a:lnTo>
                  <a:lnTo>
                    <a:pt x="115" y="116"/>
                  </a:lnTo>
                  <a:lnTo>
                    <a:pt x="115" y="116"/>
                  </a:lnTo>
                  <a:lnTo>
                    <a:pt x="115" y="116"/>
                  </a:lnTo>
                  <a:lnTo>
                    <a:pt x="115" y="114"/>
                  </a:lnTo>
                  <a:lnTo>
                    <a:pt x="115" y="111"/>
                  </a:lnTo>
                  <a:lnTo>
                    <a:pt x="115" y="111"/>
                  </a:lnTo>
                  <a:lnTo>
                    <a:pt x="115" y="111"/>
                  </a:lnTo>
                  <a:lnTo>
                    <a:pt x="113" y="114"/>
                  </a:lnTo>
                  <a:lnTo>
                    <a:pt x="113" y="114"/>
                  </a:lnTo>
                  <a:lnTo>
                    <a:pt x="113" y="111"/>
                  </a:lnTo>
                  <a:lnTo>
                    <a:pt x="113" y="109"/>
                  </a:lnTo>
                  <a:lnTo>
                    <a:pt x="113" y="109"/>
                  </a:lnTo>
                  <a:lnTo>
                    <a:pt x="113" y="107"/>
                  </a:lnTo>
                  <a:lnTo>
                    <a:pt x="111" y="107"/>
                  </a:lnTo>
                  <a:lnTo>
                    <a:pt x="111" y="107"/>
                  </a:lnTo>
                  <a:lnTo>
                    <a:pt x="108" y="107"/>
                  </a:lnTo>
                  <a:lnTo>
                    <a:pt x="108" y="107"/>
                  </a:lnTo>
                  <a:lnTo>
                    <a:pt x="108" y="107"/>
                  </a:lnTo>
                  <a:lnTo>
                    <a:pt x="106" y="109"/>
                  </a:lnTo>
                  <a:lnTo>
                    <a:pt x="106" y="109"/>
                  </a:lnTo>
                  <a:lnTo>
                    <a:pt x="106" y="109"/>
                  </a:lnTo>
                  <a:lnTo>
                    <a:pt x="106" y="111"/>
                  </a:lnTo>
                  <a:lnTo>
                    <a:pt x="106" y="111"/>
                  </a:lnTo>
                  <a:lnTo>
                    <a:pt x="106" y="111"/>
                  </a:lnTo>
                  <a:lnTo>
                    <a:pt x="106" y="111"/>
                  </a:lnTo>
                  <a:lnTo>
                    <a:pt x="106" y="111"/>
                  </a:lnTo>
                  <a:lnTo>
                    <a:pt x="106" y="111"/>
                  </a:lnTo>
                  <a:lnTo>
                    <a:pt x="106" y="109"/>
                  </a:lnTo>
                  <a:lnTo>
                    <a:pt x="106" y="109"/>
                  </a:lnTo>
                  <a:lnTo>
                    <a:pt x="106" y="109"/>
                  </a:lnTo>
                  <a:lnTo>
                    <a:pt x="106" y="107"/>
                  </a:lnTo>
                  <a:lnTo>
                    <a:pt x="106" y="107"/>
                  </a:lnTo>
                  <a:lnTo>
                    <a:pt x="104" y="107"/>
                  </a:lnTo>
                  <a:lnTo>
                    <a:pt x="104" y="107"/>
                  </a:lnTo>
                  <a:lnTo>
                    <a:pt x="104" y="104"/>
                  </a:lnTo>
                  <a:lnTo>
                    <a:pt x="101" y="104"/>
                  </a:lnTo>
                  <a:lnTo>
                    <a:pt x="101" y="104"/>
                  </a:lnTo>
                  <a:lnTo>
                    <a:pt x="101" y="104"/>
                  </a:lnTo>
                  <a:lnTo>
                    <a:pt x="99" y="102"/>
                  </a:lnTo>
                  <a:lnTo>
                    <a:pt x="99" y="102"/>
                  </a:lnTo>
                  <a:lnTo>
                    <a:pt x="99" y="104"/>
                  </a:lnTo>
                  <a:lnTo>
                    <a:pt x="99" y="104"/>
                  </a:lnTo>
                  <a:lnTo>
                    <a:pt x="101" y="107"/>
                  </a:lnTo>
                  <a:lnTo>
                    <a:pt x="101" y="107"/>
                  </a:lnTo>
                  <a:lnTo>
                    <a:pt x="101" y="107"/>
                  </a:lnTo>
                  <a:lnTo>
                    <a:pt x="104" y="107"/>
                  </a:lnTo>
                  <a:lnTo>
                    <a:pt x="101" y="109"/>
                  </a:lnTo>
                  <a:lnTo>
                    <a:pt x="101" y="109"/>
                  </a:lnTo>
                  <a:lnTo>
                    <a:pt x="101" y="109"/>
                  </a:lnTo>
                  <a:lnTo>
                    <a:pt x="101" y="109"/>
                  </a:lnTo>
                  <a:lnTo>
                    <a:pt x="101" y="107"/>
                  </a:lnTo>
                  <a:lnTo>
                    <a:pt x="99" y="107"/>
                  </a:lnTo>
                  <a:lnTo>
                    <a:pt x="99" y="107"/>
                  </a:lnTo>
                  <a:lnTo>
                    <a:pt x="99" y="107"/>
                  </a:lnTo>
                  <a:lnTo>
                    <a:pt x="99" y="107"/>
                  </a:lnTo>
                  <a:lnTo>
                    <a:pt x="99" y="107"/>
                  </a:lnTo>
                  <a:lnTo>
                    <a:pt x="101" y="109"/>
                  </a:lnTo>
                  <a:lnTo>
                    <a:pt x="101" y="111"/>
                  </a:lnTo>
                  <a:lnTo>
                    <a:pt x="104" y="111"/>
                  </a:lnTo>
                  <a:lnTo>
                    <a:pt x="104" y="114"/>
                  </a:lnTo>
                  <a:lnTo>
                    <a:pt x="104" y="114"/>
                  </a:lnTo>
                  <a:lnTo>
                    <a:pt x="101" y="114"/>
                  </a:lnTo>
                  <a:lnTo>
                    <a:pt x="101" y="114"/>
                  </a:lnTo>
                  <a:lnTo>
                    <a:pt x="101" y="111"/>
                  </a:lnTo>
                  <a:lnTo>
                    <a:pt x="101" y="111"/>
                  </a:lnTo>
                  <a:lnTo>
                    <a:pt x="101" y="111"/>
                  </a:lnTo>
                  <a:lnTo>
                    <a:pt x="99" y="109"/>
                  </a:lnTo>
                  <a:lnTo>
                    <a:pt x="99" y="109"/>
                  </a:lnTo>
                  <a:lnTo>
                    <a:pt x="99" y="111"/>
                  </a:lnTo>
                  <a:lnTo>
                    <a:pt x="99" y="114"/>
                  </a:lnTo>
                  <a:lnTo>
                    <a:pt x="99" y="116"/>
                  </a:lnTo>
                  <a:lnTo>
                    <a:pt x="99" y="116"/>
                  </a:lnTo>
                  <a:lnTo>
                    <a:pt x="97" y="116"/>
                  </a:lnTo>
                  <a:lnTo>
                    <a:pt x="97" y="116"/>
                  </a:lnTo>
                  <a:lnTo>
                    <a:pt x="97" y="116"/>
                  </a:lnTo>
                  <a:lnTo>
                    <a:pt x="97" y="111"/>
                  </a:lnTo>
                  <a:lnTo>
                    <a:pt x="97" y="111"/>
                  </a:lnTo>
                  <a:lnTo>
                    <a:pt x="97" y="111"/>
                  </a:lnTo>
                  <a:lnTo>
                    <a:pt x="97" y="111"/>
                  </a:lnTo>
                  <a:lnTo>
                    <a:pt x="97" y="111"/>
                  </a:lnTo>
                  <a:lnTo>
                    <a:pt x="97" y="111"/>
                  </a:lnTo>
                  <a:lnTo>
                    <a:pt x="97" y="109"/>
                  </a:lnTo>
                  <a:lnTo>
                    <a:pt x="97" y="109"/>
                  </a:lnTo>
                  <a:lnTo>
                    <a:pt x="97" y="109"/>
                  </a:lnTo>
                  <a:lnTo>
                    <a:pt x="97" y="109"/>
                  </a:lnTo>
                  <a:lnTo>
                    <a:pt x="97" y="109"/>
                  </a:lnTo>
                  <a:lnTo>
                    <a:pt x="94" y="109"/>
                  </a:lnTo>
                  <a:lnTo>
                    <a:pt x="97" y="109"/>
                  </a:lnTo>
                  <a:lnTo>
                    <a:pt x="97" y="107"/>
                  </a:lnTo>
                  <a:lnTo>
                    <a:pt x="97" y="107"/>
                  </a:lnTo>
                  <a:lnTo>
                    <a:pt x="97" y="107"/>
                  </a:lnTo>
                  <a:lnTo>
                    <a:pt x="94" y="107"/>
                  </a:lnTo>
                  <a:lnTo>
                    <a:pt x="92" y="107"/>
                  </a:lnTo>
                  <a:lnTo>
                    <a:pt x="92" y="107"/>
                  </a:lnTo>
                  <a:lnTo>
                    <a:pt x="94" y="107"/>
                  </a:lnTo>
                  <a:lnTo>
                    <a:pt x="94" y="107"/>
                  </a:lnTo>
                  <a:lnTo>
                    <a:pt x="92" y="107"/>
                  </a:lnTo>
                  <a:lnTo>
                    <a:pt x="92" y="107"/>
                  </a:lnTo>
                  <a:lnTo>
                    <a:pt x="92" y="107"/>
                  </a:lnTo>
                  <a:lnTo>
                    <a:pt x="92" y="107"/>
                  </a:lnTo>
                  <a:lnTo>
                    <a:pt x="89" y="107"/>
                  </a:lnTo>
                  <a:lnTo>
                    <a:pt x="89" y="107"/>
                  </a:lnTo>
                  <a:lnTo>
                    <a:pt x="92" y="107"/>
                  </a:lnTo>
                  <a:lnTo>
                    <a:pt x="92" y="107"/>
                  </a:lnTo>
                  <a:lnTo>
                    <a:pt x="92" y="109"/>
                  </a:lnTo>
                  <a:lnTo>
                    <a:pt x="92" y="109"/>
                  </a:lnTo>
                  <a:lnTo>
                    <a:pt x="92" y="109"/>
                  </a:lnTo>
                  <a:lnTo>
                    <a:pt x="92" y="109"/>
                  </a:lnTo>
                  <a:lnTo>
                    <a:pt x="92" y="109"/>
                  </a:lnTo>
                  <a:lnTo>
                    <a:pt x="92" y="109"/>
                  </a:lnTo>
                  <a:lnTo>
                    <a:pt x="92" y="111"/>
                  </a:lnTo>
                  <a:lnTo>
                    <a:pt x="94" y="111"/>
                  </a:lnTo>
                  <a:lnTo>
                    <a:pt x="94" y="111"/>
                  </a:lnTo>
                  <a:lnTo>
                    <a:pt x="94" y="111"/>
                  </a:lnTo>
                  <a:lnTo>
                    <a:pt x="94" y="114"/>
                  </a:lnTo>
                  <a:lnTo>
                    <a:pt x="94" y="114"/>
                  </a:lnTo>
                  <a:lnTo>
                    <a:pt x="92" y="114"/>
                  </a:lnTo>
                  <a:lnTo>
                    <a:pt x="92" y="114"/>
                  </a:lnTo>
                  <a:lnTo>
                    <a:pt x="94" y="116"/>
                  </a:lnTo>
                  <a:lnTo>
                    <a:pt x="94" y="116"/>
                  </a:lnTo>
                  <a:lnTo>
                    <a:pt x="94" y="116"/>
                  </a:lnTo>
                  <a:lnTo>
                    <a:pt x="92" y="116"/>
                  </a:lnTo>
                  <a:lnTo>
                    <a:pt x="92" y="116"/>
                  </a:lnTo>
                  <a:lnTo>
                    <a:pt x="92" y="116"/>
                  </a:lnTo>
                  <a:lnTo>
                    <a:pt x="92" y="116"/>
                  </a:lnTo>
                  <a:lnTo>
                    <a:pt x="92" y="116"/>
                  </a:lnTo>
                  <a:lnTo>
                    <a:pt x="89" y="116"/>
                  </a:lnTo>
                  <a:lnTo>
                    <a:pt x="89" y="116"/>
                  </a:lnTo>
                  <a:lnTo>
                    <a:pt x="89" y="118"/>
                  </a:lnTo>
                  <a:lnTo>
                    <a:pt x="92" y="121"/>
                  </a:lnTo>
                  <a:lnTo>
                    <a:pt x="89" y="118"/>
                  </a:lnTo>
                  <a:lnTo>
                    <a:pt x="89" y="118"/>
                  </a:lnTo>
                  <a:lnTo>
                    <a:pt x="87" y="121"/>
                  </a:lnTo>
                  <a:lnTo>
                    <a:pt x="87" y="121"/>
                  </a:lnTo>
                  <a:lnTo>
                    <a:pt x="87" y="121"/>
                  </a:lnTo>
                  <a:lnTo>
                    <a:pt x="87" y="118"/>
                  </a:lnTo>
                  <a:lnTo>
                    <a:pt x="87" y="118"/>
                  </a:lnTo>
                  <a:lnTo>
                    <a:pt x="87" y="118"/>
                  </a:lnTo>
                  <a:lnTo>
                    <a:pt x="89" y="118"/>
                  </a:lnTo>
                  <a:lnTo>
                    <a:pt x="89" y="118"/>
                  </a:lnTo>
                  <a:lnTo>
                    <a:pt x="89" y="118"/>
                  </a:lnTo>
                  <a:lnTo>
                    <a:pt x="89" y="116"/>
                  </a:lnTo>
                  <a:lnTo>
                    <a:pt x="89" y="116"/>
                  </a:lnTo>
                  <a:lnTo>
                    <a:pt x="89" y="116"/>
                  </a:lnTo>
                  <a:lnTo>
                    <a:pt x="89" y="114"/>
                  </a:lnTo>
                  <a:lnTo>
                    <a:pt x="89" y="114"/>
                  </a:lnTo>
                  <a:lnTo>
                    <a:pt x="89" y="111"/>
                  </a:lnTo>
                  <a:lnTo>
                    <a:pt x="89" y="111"/>
                  </a:lnTo>
                  <a:lnTo>
                    <a:pt x="89" y="109"/>
                  </a:lnTo>
                  <a:lnTo>
                    <a:pt x="89" y="109"/>
                  </a:lnTo>
                  <a:lnTo>
                    <a:pt x="87" y="109"/>
                  </a:lnTo>
                  <a:lnTo>
                    <a:pt x="87" y="111"/>
                  </a:lnTo>
                  <a:lnTo>
                    <a:pt x="87" y="111"/>
                  </a:lnTo>
                  <a:lnTo>
                    <a:pt x="87" y="114"/>
                  </a:lnTo>
                  <a:lnTo>
                    <a:pt x="87" y="114"/>
                  </a:lnTo>
                  <a:lnTo>
                    <a:pt x="87" y="114"/>
                  </a:lnTo>
                  <a:lnTo>
                    <a:pt x="85" y="114"/>
                  </a:lnTo>
                  <a:lnTo>
                    <a:pt x="85" y="114"/>
                  </a:lnTo>
                  <a:lnTo>
                    <a:pt x="85" y="114"/>
                  </a:lnTo>
                  <a:lnTo>
                    <a:pt x="85" y="114"/>
                  </a:lnTo>
                  <a:lnTo>
                    <a:pt x="82" y="114"/>
                  </a:lnTo>
                  <a:lnTo>
                    <a:pt x="82" y="114"/>
                  </a:lnTo>
                  <a:lnTo>
                    <a:pt x="82" y="114"/>
                  </a:lnTo>
                  <a:lnTo>
                    <a:pt x="85" y="116"/>
                  </a:lnTo>
                  <a:lnTo>
                    <a:pt x="82" y="116"/>
                  </a:lnTo>
                  <a:lnTo>
                    <a:pt x="82" y="118"/>
                  </a:lnTo>
                  <a:lnTo>
                    <a:pt x="85" y="118"/>
                  </a:lnTo>
                  <a:lnTo>
                    <a:pt x="85" y="118"/>
                  </a:lnTo>
                  <a:lnTo>
                    <a:pt x="85" y="118"/>
                  </a:lnTo>
                  <a:lnTo>
                    <a:pt x="85" y="118"/>
                  </a:lnTo>
                  <a:lnTo>
                    <a:pt x="82" y="118"/>
                  </a:lnTo>
                  <a:lnTo>
                    <a:pt x="82" y="121"/>
                  </a:lnTo>
                  <a:lnTo>
                    <a:pt x="85" y="121"/>
                  </a:lnTo>
                  <a:lnTo>
                    <a:pt x="82" y="121"/>
                  </a:lnTo>
                  <a:lnTo>
                    <a:pt x="82" y="121"/>
                  </a:lnTo>
                  <a:lnTo>
                    <a:pt x="82" y="121"/>
                  </a:lnTo>
                  <a:lnTo>
                    <a:pt x="82" y="121"/>
                  </a:lnTo>
                  <a:lnTo>
                    <a:pt x="82" y="121"/>
                  </a:lnTo>
                  <a:lnTo>
                    <a:pt x="82" y="118"/>
                  </a:lnTo>
                  <a:lnTo>
                    <a:pt x="82" y="118"/>
                  </a:lnTo>
                  <a:lnTo>
                    <a:pt x="82" y="118"/>
                  </a:lnTo>
                  <a:lnTo>
                    <a:pt x="80" y="118"/>
                  </a:lnTo>
                  <a:lnTo>
                    <a:pt x="80" y="121"/>
                  </a:lnTo>
                  <a:lnTo>
                    <a:pt x="80" y="121"/>
                  </a:lnTo>
                  <a:lnTo>
                    <a:pt x="80" y="121"/>
                  </a:lnTo>
                  <a:lnTo>
                    <a:pt x="80" y="123"/>
                  </a:lnTo>
                  <a:lnTo>
                    <a:pt x="80" y="125"/>
                  </a:lnTo>
                  <a:lnTo>
                    <a:pt x="80" y="125"/>
                  </a:lnTo>
                  <a:lnTo>
                    <a:pt x="80" y="125"/>
                  </a:lnTo>
                  <a:lnTo>
                    <a:pt x="80" y="125"/>
                  </a:lnTo>
                  <a:lnTo>
                    <a:pt x="80" y="123"/>
                  </a:lnTo>
                  <a:lnTo>
                    <a:pt x="80" y="121"/>
                  </a:lnTo>
                  <a:lnTo>
                    <a:pt x="82" y="123"/>
                  </a:lnTo>
                  <a:lnTo>
                    <a:pt x="82" y="123"/>
                  </a:lnTo>
                  <a:lnTo>
                    <a:pt x="82" y="123"/>
                  </a:lnTo>
                  <a:lnTo>
                    <a:pt x="85" y="123"/>
                  </a:lnTo>
                  <a:lnTo>
                    <a:pt x="85" y="125"/>
                  </a:lnTo>
                  <a:lnTo>
                    <a:pt x="82" y="125"/>
                  </a:lnTo>
                  <a:lnTo>
                    <a:pt x="80" y="125"/>
                  </a:lnTo>
                  <a:lnTo>
                    <a:pt x="80" y="125"/>
                  </a:lnTo>
                  <a:lnTo>
                    <a:pt x="80" y="125"/>
                  </a:lnTo>
                  <a:lnTo>
                    <a:pt x="80" y="128"/>
                  </a:lnTo>
                  <a:lnTo>
                    <a:pt x="82" y="128"/>
                  </a:lnTo>
                  <a:lnTo>
                    <a:pt x="82" y="128"/>
                  </a:lnTo>
                  <a:lnTo>
                    <a:pt x="82" y="128"/>
                  </a:lnTo>
                  <a:lnTo>
                    <a:pt x="82" y="128"/>
                  </a:lnTo>
                  <a:lnTo>
                    <a:pt x="82" y="128"/>
                  </a:lnTo>
                  <a:lnTo>
                    <a:pt x="85" y="128"/>
                  </a:lnTo>
                  <a:lnTo>
                    <a:pt x="85" y="125"/>
                  </a:lnTo>
                  <a:lnTo>
                    <a:pt x="87" y="125"/>
                  </a:lnTo>
                  <a:lnTo>
                    <a:pt x="87" y="125"/>
                  </a:lnTo>
                  <a:lnTo>
                    <a:pt x="87" y="128"/>
                  </a:lnTo>
                  <a:lnTo>
                    <a:pt x="89" y="130"/>
                  </a:lnTo>
                  <a:lnTo>
                    <a:pt x="87" y="133"/>
                  </a:lnTo>
                  <a:lnTo>
                    <a:pt x="87" y="133"/>
                  </a:lnTo>
                  <a:lnTo>
                    <a:pt x="87" y="133"/>
                  </a:lnTo>
                  <a:lnTo>
                    <a:pt x="87" y="133"/>
                  </a:lnTo>
                  <a:lnTo>
                    <a:pt x="87" y="133"/>
                  </a:lnTo>
                  <a:lnTo>
                    <a:pt x="89" y="133"/>
                  </a:lnTo>
                  <a:lnTo>
                    <a:pt x="89" y="133"/>
                  </a:lnTo>
                  <a:lnTo>
                    <a:pt x="89" y="133"/>
                  </a:lnTo>
                  <a:lnTo>
                    <a:pt x="89" y="133"/>
                  </a:lnTo>
                  <a:lnTo>
                    <a:pt x="89" y="130"/>
                  </a:lnTo>
                  <a:lnTo>
                    <a:pt x="89" y="130"/>
                  </a:lnTo>
                  <a:lnTo>
                    <a:pt x="89" y="130"/>
                  </a:lnTo>
                  <a:lnTo>
                    <a:pt x="89" y="128"/>
                  </a:lnTo>
                  <a:lnTo>
                    <a:pt x="89" y="128"/>
                  </a:lnTo>
                  <a:lnTo>
                    <a:pt x="89" y="125"/>
                  </a:lnTo>
                  <a:lnTo>
                    <a:pt x="89" y="125"/>
                  </a:lnTo>
                  <a:lnTo>
                    <a:pt x="89" y="125"/>
                  </a:lnTo>
                  <a:lnTo>
                    <a:pt x="89" y="123"/>
                  </a:lnTo>
                  <a:lnTo>
                    <a:pt x="89" y="123"/>
                  </a:lnTo>
                  <a:lnTo>
                    <a:pt x="92" y="123"/>
                  </a:lnTo>
                  <a:lnTo>
                    <a:pt x="92" y="123"/>
                  </a:lnTo>
                  <a:lnTo>
                    <a:pt x="92" y="125"/>
                  </a:lnTo>
                  <a:lnTo>
                    <a:pt x="92" y="125"/>
                  </a:lnTo>
                  <a:lnTo>
                    <a:pt x="92" y="128"/>
                  </a:lnTo>
                  <a:lnTo>
                    <a:pt x="92" y="130"/>
                  </a:lnTo>
                  <a:lnTo>
                    <a:pt x="92" y="130"/>
                  </a:lnTo>
                  <a:lnTo>
                    <a:pt x="94" y="130"/>
                  </a:lnTo>
                  <a:lnTo>
                    <a:pt x="94" y="133"/>
                  </a:lnTo>
                  <a:lnTo>
                    <a:pt x="94" y="130"/>
                  </a:lnTo>
                  <a:lnTo>
                    <a:pt x="97" y="130"/>
                  </a:lnTo>
                  <a:lnTo>
                    <a:pt x="97" y="128"/>
                  </a:lnTo>
                  <a:lnTo>
                    <a:pt x="97" y="128"/>
                  </a:lnTo>
                  <a:lnTo>
                    <a:pt x="97" y="125"/>
                  </a:lnTo>
                  <a:lnTo>
                    <a:pt x="97" y="125"/>
                  </a:lnTo>
                  <a:lnTo>
                    <a:pt x="97" y="125"/>
                  </a:lnTo>
                  <a:lnTo>
                    <a:pt x="97" y="125"/>
                  </a:lnTo>
                  <a:lnTo>
                    <a:pt x="97" y="123"/>
                  </a:lnTo>
                  <a:lnTo>
                    <a:pt x="97" y="123"/>
                  </a:lnTo>
                  <a:lnTo>
                    <a:pt x="97" y="123"/>
                  </a:lnTo>
                  <a:lnTo>
                    <a:pt x="99" y="123"/>
                  </a:lnTo>
                  <a:lnTo>
                    <a:pt x="99" y="123"/>
                  </a:lnTo>
                  <a:lnTo>
                    <a:pt x="99" y="125"/>
                  </a:lnTo>
                  <a:lnTo>
                    <a:pt x="97" y="125"/>
                  </a:lnTo>
                  <a:lnTo>
                    <a:pt x="97" y="125"/>
                  </a:lnTo>
                  <a:lnTo>
                    <a:pt x="97" y="128"/>
                  </a:lnTo>
                  <a:lnTo>
                    <a:pt x="99" y="128"/>
                  </a:lnTo>
                  <a:lnTo>
                    <a:pt x="99" y="128"/>
                  </a:lnTo>
                  <a:lnTo>
                    <a:pt x="99" y="128"/>
                  </a:lnTo>
                  <a:lnTo>
                    <a:pt x="99" y="130"/>
                  </a:lnTo>
                  <a:lnTo>
                    <a:pt x="99" y="130"/>
                  </a:lnTo>
                  <a:lnTo>
                    <a:pt x="99" y="130"/>
                  </a:lnTo>
                  <a:lnTo>
                    <a:pt x="99" y="130"/>
                  </a:lnTo>
                  <a:lnTo>
                    <a:pt x="99" y="130"/>
                  </a:lnTo>
                  <a:lnTo>
                    <a:pt x="99" y="133"/>
                  </a:lnTo>
                  <a:lnTo>
                    <a:pt x="99" y="133"/>
                  </a:lnTo>
                  <a:lnTo>
                    <a:pt x="97" y="133"/>
                  </a:lnTo>
                  <a:lnTo>
                    <a:pt x="97" y="133"/>
                  </a:lnTo>
                  <a:lnTo>
                    <a:pt x="97" y="133"/>
                  </a:lnTo>
                  <a:lnTo>
                    <a:pt x="97" y="133"/>
                  </a:lnTo>
                  <a:lnTo>
                    <a:pt x="97" y="135"/>
                  </a:lnTo>
                  <a:lnTo>
                    <a:pt x="97" y="135"/>
                  </a:lnTo>
                  <a:lnTo>
                    <a:pt x="97" y="135"/>
                  </a:lnTo>
                  <a:lnTo>
                    <a:pt x="97" y="137"/>
                  </a:lnTo>
                  <a:lnTo>
                    <a:pt x="97" y="137"/>
                  </a:lnTo>
                  <a:lnTo>
                    <a:pt x="99" y="137"/>
                  </a:lnTo>
                  <a:lnTo>
                    <a:pt x="99" y="137"/>
                  </a:lnTo>
                  <a:lnTo>
                    <a:pt x="99" y="137"/>
                  </a:lnTo>
                  <a:lnTo>
                    <a:pt x="99" y="137"/>
                  </a:lnTo>
                  <a:lnTo>
                    <a:pt x="99" y="137"/>
                  </a:lnTo>
                  <a:lnTo>
                    <a:pt x="99" y="140"/>
                  </a:lnTo>
                  <a:lnTo>
                    <a:pt x="99" y="140"/>
                  </a:lnTo>
                  <a:lnTo>
                    <a:pt x="99" y="142"/>
                  </a:lnTo>
                  <a:lnTo>
                    <a:pt x="99" y="142"/>
                  </a:lnTo>
                  <a:lnTo>
                    <a:pt x="99" y="142"/>
                  </a:lnTo>
                  <a:lnTo>
                    <a:pt x="99" y="142"/>
                  </a:lnTo>
                  <a:lnTo>
                    <a:pt x="101" y="142"/>
                  </a:lnTo>
                  <a:lnTo>
                    <a:pt x="101" y="140"/>
                  </a:lnTo>
                  <a:lnTo>
                    <a:pt x="106" y="140"/>
                  </a:lnTo>
                  <a:lnTo>
                    <a:pt x="104" y="142"/>
                  </a:lnTo>
                  <a:lnTo>
                    <a:pt x="101" y="142"/>
                  </a:lnTo>
                  <a:lnTo>
                    <a:pt x="101" y="142"/>
                  </a:lnTo>
                  <a:lnTo>
                    <a:pt x="99" y="144"/>
                  </a:lnTo>
                  <a:lnTo>
                    <a:pt x="99" y="144"/>
                  </a:lnTo>
                  <a:lnTo>
                    <a:pt x="99" y="144"/>
                  </a:lnTo>
                  <a:lnTo>
                    <a:pt x="99" y="144"/>
                  </a:lnTo>
                  <a:lnTo>
                    <a:pt x="99" y="147"/>
                  </a:lnTo>
                  <a:lnTo>
                    <a:pt x="99" y="147"/>
                  </a:lnTo>
                  <a:lnTo>
                    <a:pt x="99" y="147"/>
                  </a:lnTo>
                  <a:lnTo>
                    <a:pt x="101" y="147"/>
                  </a:lnTo>
                  <a:lnTo>
                    <a:pt x="101" y="147"/>
                  </a:lnTo>
                  <a:lnTo>
                    <a:pt x="104" y="147"/>
                  </a:lnTo>
                  <a:lnTo>
                    <a:pt x="104" y="149"/>
                  </a:lnTo>
                  <a:lnTo>
                    <a:pt x="104" y="149"/>
                  </a:lnTo>
                  <a:lnTo>
                    <a:pt x="101" y="149"/>
                  </a:lnTo>
                  <a:lnTo>
                    <a:pt x="99" y="151"/>
                  </a:lnTo>
                  <a:lnTo>
                    <a:pt x="101" y="151"/>
                  </a:lnTo>
                  <a:lnTo>
                    <a:pt x="101" y="151"/>
                  </a:lnTo>
                  <a:lnTo>
                    <a:pt x="104" y="151"/>
                  </a:lnTo>
                  <a:lnTo>
                    <a:pt x="101" y="151"/>
                  </a:lnTo>
                  <a:lnTo>
                    <a:pt x="101" y="154"/>
                  </a:lnTo>
                  <a:lnTo>
                    <a:pt x="101" y="156"/>
                  </a:lnTo>
                  <a:lnTo>
                    <a:pt x="101" y="159"/>
                  </a:lnTo>
                  <a:lnTo>
                    <a:pt x="101" y="159"/>
                  </a:lnTo>
                  <a:lnTo>
                    <a:pt x="101" y="159"/>
                  </a:lnTo>
                  <a:lnTo>
                    <a:pt x="101" y="159"/>
                  </a:lnTo>
                  <a:lnTo>
                    <a:pt x="101" y="159"/>
                  </a:lnTo>
                  <a:lnTo>
                    <a:pt x="104" y="159"/>
                  </a:lnTo>
                  <a:lnTo>
                    <a:pt x="104" y="159"/>
                  </a:lnTo>
                  <a:lnTo>
                    <a:pt x="104" y="161"/>
                  </a:lnTo>
                  <a:lnTo>
                    <a:pt x="101" y="159"/>
                  </a:lnTo>
                  <a:lnTo>
                    <a:pt x="101" y="161"/>
                  </a:lnTo>
                  <a:lnTo>
                    <a:pt x="99" y="161"/>
                  </a:lnTo>
                  <a:lnTo>
                    <a:pt x="99" y="163"/>
                  </a:lnTo>
                  <a:lnTo>
                    <a:pt x="99" y="163"/>
                  </a:lnTo>
                  <a:lnTo>
                    <a:pt x="99" y="163"/>
                  </a:lnTo>
                  <a:lnTo>
                    <a:pt x="99" y="161"/>
                  </a:lnTo>
                  <a:lnTo>
                    <a:pt x="101" y="161"/>
                  </a:lnTo>
                  <a:lnTo>
                    <a:pt x="101" y="161"/>
                  </a:lnTo>
                  <a:lnTo>
                    <a:pt x="101" y="163"/>
                  </a:lnTo>
                  <a:lnTo>
                    <a:pt x="101" y="163"/>
                  </a:lnTo>
                  <a:lnTo>
                    <a:pt x="101" y="163"/>
                  </a:lnTo>
                  <a:lnTo>
                    <a:pt x="104" y="163"/>
                  </a:lnTo>
                  <a:lnTo>
                    <a:pt x="104" y="166"/>
                  </a:lnTo>
                  <a:lnTo>
                    <a:pt x="106" y="166"/>
                  </a:lnTo>
                  <a:lnTo>
                    <a:pt x="106" y="166"/>
                  </a:lnTo>
                  <a:lnTo>
                    <a:pt x="106" y="166"/>
                  </a:lnTo>
                  <a:lnTo>
                    <a:pt x="106" y="166"/>
                  </a:lnTo>
                  <a:lnTo>
                    <a:pt x="106" y="168"/>
                  </a:lnTo>
                  <a:lnTo>
                    <a:pt x="106" y="168"/>
                  </a:lnTo>
                  <a:lnTo>
                    <a:pt x="108" y="168"/>
                  </a:lnTo>
                  <a:lnTo>
                    <a:pt x="108" y="170"/>
                  </a:lnTo>
                  <a:lnTo>
                    <a:pt x="108" y="170"/>
                  </a:lnTo>
                  <a:lnTo>
                    <a:pt x="108" y="170"/>
                  </a:lnTo>
                  <a:lnTo>
                    <a:pt x="108" y="170"/>
                  </a:lnTo>
                  <a:lnTo>
                    <a:pt x="111" y="170"/>
                  </a:lnTo>
                  <a:lnTo>
                    <a:pt x="111" y="170"/>
                  </a:lnTo>
                  <a:lnTo>
                    <a:pt x="113" y="170"/>
                  </a:lnTo>
                  <a:lnTo>
                    <a:pt x="113" y="168"/>
                  </a:lnTo>
                  <a:lnTo>
                    <a:pt x="113" y="168"/>
                  </a:lnTo>
                  <a:lnTo>
                    <a:pt x="115" y="168"/>
                  </a:lnTo>
                  <a:lnTo>
                    <a:pt x="118" y="168"/>
                  </a:lnTo>
                  <a:lnTo>
                    <a:pt x="118" y="168"/>
                  </a:lnTo>
                  <a:lnTo>
                    <a:pt x="118" y="168"/>
                  </a:lnTo>
                  <a:lnTo>
                    <a:pt x="115" y="170"/>
                  </a:lnTo>
                  <a:lnTo>
                    <a:pt x="113" y="170"/>
                  </a:lnTo>
                  <a:lnTo>
                    <a:pt x="111" y="173"/>
                  </a:lnTo>
                  <a:lnTo>
                    <a:pt x="111" y="170"/>
                  </a:lnTo>
                  <a:lnTo>
                    <a:pt x="111" y="173"/>
                  </a:lnTo>
                  <a:lnTo>
                    <a:pt x="106" y="173"/>
                  </a:lnTo>
                  <a:lnTo>
                    <a:pt x="104" y="173"/>
                  </a:lnTo>
                  <a:lnTo>
                    <a:pt x="99" y="173"/>
                  </a:lnTo>
                  <a:lnTo>
                    <a:pt x="99" y="175"/>
                  </a:lnTo>
                  <a:lnTo>
                    <a:pt x="101" y="175"/>
                  </a:lnTo>
                  <a:lnTo>
                    <a:pt x="104" y="175"/>
                  </a:lnTo>
                  <a:lnTo>
                    <a:pt x="104" y="175"/>
                  </a:lnTo>
                  <a:lnTo>
                    <a:pt x="104" y="178"/>
                  </a:lnTo>
                  <a:lnTo>
                    <a:pt x="104" y="178"/>
                  </a:lnTo>
                  <a:lnTo>
                    <a:pt x="106" y="178"/>
                  </a:lnTo>
                  <a:lnTo>
                    <a:pt x="111" y="178"/>
                  </a:lnTo>
                  <a:lnTo>
                    <a:pt x="111" y="178"/>
                  </a:lnTo>
                  <a:lnTo>
                    <a:pt x="115" y="178"/>
                  </a:lnTo>
                  <a:lnTo>
                    <a:pt x="115" y="178"/>
                  </a:lnTo>
                  <a:lnTo>
                    <a:pt x="115" y="178"/>
                  </a:lnTo>
                  <a:lnTo>
                    <a:pt x="115" y="178"/>
                  </a:lnTo>
                  <a:lnTo>
                    <a:pt x="115" y="178"/>
                  </a:lnTo>
                  <a:lnTo>
                    <a:pt x="115" y="178"/>
                  </a:lnTo>
                  <a:lnTo>
                    <a:pt x="115" y="178"/>
                  </a:lnTo>
                  <a:lnTo>
                    <a:pt x="115" y="178"/>
                  </a:lnTo>
                  <a:lnTo>
                    <a:pt x="115" y="180"/>
                  </a:lnTo>
                  <a:lnTo>
                    <a:pt x="115" y="180"/>
                  </a:lnTo>
                  <a:lnTo>
                    <a:pt x="113" y="180"/>
                  </a:lnTo>
                  <a:lnTo>
                    <a:pt x="113" y="180"/>
                  </a:lnTo>
                  <a:lnTo>
                    <a:pt x="111" y="180"/>
                  </a:lnTo>
                  <a:lnTo>
                    <a:pt x="111" y="180"/>
                  </a:lnTo>
                  <a:lnTo>
                    <a:pt x="111" y="180"/>
                  </a:lnTo>
                  <a:lnTo>
                    <a:pt x="108" y="180"/>
                  </a:lnTo>
                  <a:lnTo>
                    <a:pt x="108" y="182"/>
                  </a:lnTo>
                  <a:lnTo>
                    <a:pt x="111" y="182"/>
                  </a:lnTo>
                  <a:lnTo>
                    <a:pt x="111" y="182"/>
                  </a:lnTo>
                  <a:lnTo>
                    <a:pt x="111" y="182"/>
                  </a:lnTo>
                  <a:lnTo>
                    <a:pt x="113" y="185"/>
                  </a:lnTo>
                  <a:lnTo>
                    <a:pt x="113" y="185"/>
                  </a:lnTo>
                  <a:lnTo>
                    <a:pt x="113" y="185"/>
                  </a:lnTo>
                  <a:lnTo>
                    <a:pt x="113" y="185"/>
                  </a:lnTo>
                  <a:lnTo>
                    <a:pt x="113" y="187"/>
                  </a:lnTo>
                  <a:lnTo>
                    <a:pt x="113" y="187"/>
                  </a:lnTo>
                  <a:lnTo>
                    <a:pt x="113" y="185"/>
                  </a:lnTo>
                  <a:lnTo>
                    <a:pt x="113" y="185"/>
                  </a:lnTo>
                  <a:lnTo>
                    <a:pt x="111" y="185"/>
                  </a:lnTo>
                  <a:lnTo>
                    <a:pt x="108" y="185"/>
                  </a:lnTo>
                  <a:lnTo>
                    <a:pt x="106" y="185"/>
                  </a:lnTo>
                  <a:lnTo>
                    <a:pt x="106" y="185"/>
                  </a:lnTo>
                  <a:lnTo>
                    <a:pt x="106" y="185"/>
                  </a:lnTo>
                  <a:lnTo>
                    <a:pt x="106" y="185"/>
                  </a:lnTo>
                  <a:lnTo>
                    <a:pt x="106" y="187"/>
                  </a:lnTo>
                  <a:lnTo>
                    <a:pt x="104" y="189"/>
                  </a:lnTo>
                  <a:lnTo>
                    <a:pt x="101" y="192"/>
                  </a:lnTo>
                  <a:lnTo>
                    <a:pt x="101" y="192"/>
                  </a:lnTo>
                  <a:lnTo>
                    <a:pt x="99" y="192"/>
                  </a:lnTo>
                  <a:lnTo>
                    <a:pt x="99" y="194"/>
                  </a:lnTo>
                  <a:lnTo>
                    <a:pt x="97" y="194"/>
                  </a:lnTo>
                  <a:lnTo>
                    <a:pt x="97" y="194"/>
                  </a:lnTo>
                  <a:lnTo>
                    <a:pt x="97" y="196"/>
                  </a:lnTo>
                  <a:lnTo>
                    <a:pt x="99" y="199"/>
                  </a:lnTo>
                  <a:lnTo>
                    <a:pt x="106" y="196"/>
                  </a:lnTo>
                  <a:lnTo>
                    <a:pt x="108" y="196"/>
                  </a:lnTo>
                  <a:lnTo>
                    <a:pt x="108" y="199"/>
                  </a:lnTo>
                  <a:lnTo>
                    <a:pt x="108" y="201"/>
                  </a:lnTo>
                  <a:lnTo>
                    <a:pt x="108" y="201"/>
                  </a:lnTo>
                  <a:lnTo>
                    <a:pt x="106" y="199"/>
                  </a:lnTo>
                  <a:lnTo>
                    <a:pt x="106" y="199"/>
                  </a:lnTo>
                  <a:lnTo>
                    <a:pt x="106" y="199"/>
                  </a:lnTo>
                  <a:lnTo>
                    <a:pt x="104" y="199"/>
                  </a:lnTo>
                  <a:lnTo>
                    <a:pt x="104" y="201"/>
                  </a:lnTo>
                  <a:lnTo>
                    <a:pt x="101" y="201"/>
                  </a:lnTo>
                  <a:lnTo>
                    <a:pt x="99" y="201"/>
                  </a:lnTo>
                  <a:lnTo>
                    <a:pt x="99" y="201"/>
                  </a:lnTo>
                  <a:lnTo>
                    <a:pt x="97" y="204"/>
                  </a:lnTo>
                  <a:lnTo>
                    <a:pt x="97" y="206"/>
                  </a:lnTo>
                  <a:lnTo>
                    <a:pt x="94" y="208"/>
                  </a:lnTo>
                  <a:lnTo>
                    <a:pt x="94" y="211"/>
                  </a:lnTo>
                  <a:lnTo>
                    <a:pt x="94" y="211"/>
                  </a:lnTo>
                  <a:lnTo>
                    <a:pt x="97" y="213"/>
                  </a:lnTo>
                  <a:lnTo>
                    <a:pt x="97" y="213"/>
                  </a:lnTo>
                  <a:lnTo>
                    <a:pt x="97" y="213"/>
                  </a:lnTo>
                  <a:lnTo>
                    <a:pt x="94" y="213"/>
                  </a:lnTo>
                  <a:lnTo>
                    <a:pt x="94" y="213"/>
                  </a:lnTo>
                  <a:lnTo>
                    <a:pt x="94" y="211"/>
                  </a:lnTo>
                  <a:lnTo>
                    <a:pt x="92" y="213"/>
                  </a:lnTo>
                  <a:lnTo>
                    <a:pt x="92" y="215"/>
                  </a:lnTo>
                  <a:lnTo>
                    <a:pt x="92" y="215"/>
                  </a:lnTo>
                  <a:lnTo>
                    <a:pt x="92" y="215"/>
                  </a:lnTo>
                  <a:lnTo>
                    <a:pt x="92" y="215"/>
                  </a:lnTo>
                  <a:lnTo>
                    <a:pt x="92" y="218"/>
                  </a:lnTo>
                  <a:lnTo>
                    <a:pt x="92" y="218"/>
                  </a:lnTo>
                  <a:lnTo>
                    <a:pt x="92" y="218"/>
                  </a:lnTo>
                  <a:lnTo>
                    <a:pt x="92" y="218"/>
                  </a:lnTo>
                  <a:lnTo>
                    <a:pt x="92" y="218"/>
                  </a:lnTo>
                  <a:lnTo>
                    <a:pt x="92" y="218"/>
                  </a:lnTo>
                  <a:lnTo>
                    <a:pt x="92" y="218"/>
                  </a:lnTo>
                  <a:lnTo>
                    <a:pt x="92" y="218"/>
                  </a:lnTo>
                  <a:lnTo>
                    <a:pt x="92" y="220"/>
                  </a:lnTo>
                  <a:lnTo>
                    <a:pt x="92" y="220"/>
                  </a:lnTo>
                  <a:lnTo>
                    <a:pt x="92" y="220"/>
                  </a:lnTo>
                  <a:lnTo>
                    <a:pt x="89" y="220"/>
                  </a:lnTo>
                  <a:lnTo>
                    <a:pt x="89" y="220"/>
                  </a:lnTo>
                  <a:lnTo>
                    <a:pt x="89" y="220"/>
                  </a:lnTo>
                  <a:lnTo>
                    <a:pt x="89" y="220"/>
                  </a:lnTo>
                  <a:lnTo>
                    <a:pt x="92" y="220"/>
                  </a:lnTo>
                  <a:lnTo>
                    <a:pt x="92" y="220"/>
                  </a:lnTo>
                  <a:lnTo>
                    <a:pt x="92" y="220"/>
                  </a:lnTo>
                  <a:lnTo>
                    <a:pt x="92" y="222"/>
                  </a:lnTo>
                  <a:lnTo>
                    <a:pt x="92" y="222"/>
                  </a:lnTo>
                  <a:lnTo>
                    <a:pt x="92" y="222"/>
                  </a:lnTo>
                  <a:lnTo>
                    <a:pt x="92" y="222"/>
                  </a:lnTo>
                  <a:lnTo>
                    <a:pt x="92" y="222"/>
                  </a:lnTo>
                  <a:lnTo>
                    <a:pt x="92" y="222"/>
                  </a:lnTo>
                  <a:lnTo>
                    <a:pt x="92" y="225"/>
                  </a:lnTo>
                  <a:lnTo>
                    <a:pt x="94" y="227"/>
                  </a:lnTo>
                  <a:lnTo>
                    <a:pt x="94" y="227"/>
                  </a:lnTo>
                  <a:lnTo>
                    <a:pt x="94" y="227"/>
                  </a:lnTo>
                  <a:lnTo>
                    <a:pt x="94" y="227"/>
                  </a:lnTo>
                  <a:lnTo>
                    <a:pt x="97" y="230"/>
                  </a:lnTo>
                  <a:lnTo>
                    <a:pt x="97" y="230"/>
                  </a:lnTo>
                  <a:lnTo>
                    <a:pt x="97" y="230"/>
                  </a:lnTo>
                  <a:lnTo>
                    <a:pt x="97" y="232"/>
                  </a:lnTo>
                  <a:lnTo>
                    <a:pt x="94" y="234"/>
                  </a:lnTo>
                  <a:lnTo>
                    <a:pt x="94" y="234"/>
                  </a:lnTo>
                  <a:lnTo>
                    <a:pt x="94" y="232"/>
                  </a:lnTo>
                  <a:lnTo>
                    <a:pt x="94" y="232"/>
                  </a:lnTo>
                  <a:lnTo>
                    <a:pt x="94" y="232"/>
                  </a:lnTo>
                  <a:lnTo>
                    <a:pt x="94" y="232"/>
                  </a:lnTo>
                  <a:lnTo>
                    <a:pt x="92" y="232"/>
                  </a:lnTo>
                  <a:lnTo>
                    <a:pt x="92" y="232"/>
                  </a:lnTo>
                  <a:lnTo>
                    <a:pt x="92" y="230"/>
                  </a:lnTo>
                  <a:lnTo>
                    <a:pt x="92" y="230"/>
                  </a:lnTo>
                  <a:lnTo>
                    <a:pt x="92" y="230"/>
                  </a:lnTo>
                  <a:lnTo>
                    <a:pt x="92" y="230"/>
                  </a:lnTo>
                  <a:lnTo>
                    <a:pt x="92" y="230"/>
                  </a:lnTo>
                  <a:lnTo>
                    <a:pt x="92" y="230"/>
                  </a:lnTo>
                  <a:lnTo>
                    <a:pt x="89" y="230"/>
                  </a:lnTo>
                  <a:lnTo>
                    <a:pt x="89" y="230"/>
                  </a:lnTo>
                  <a:lnTo>
                    <a:pt x="89" y="227"/>
                  </a:lnTo>
                  <a:lnTo>
                    <a:pt x="92" y="227"/>
                  </a:lnTo>
                  <a:lnTo>
                    <a:pt x="92" y="227"/>
                  </a:lnTo>
                  <a:lnTo>
                    <a:pt x="92" y="225"/>
                  </a:lnTo>
                  <a:lnTo>
                    <a:pt x="89" y="225"/>
                  </a:lnTo>
                  <a:lnTo>
                    <a:pt x="89" y="227"/>
                  </a:lnTo>
                  <a:lnTo>
                    <a:pt x="89" y="227"/>
                  </a:lnTo>
                  <a:lnTo>
                    <a:pt x="89" y="227"/>
                  </a:lnTo>
                  <a:lnTo>
                    <a:pt x="89" y="227"/>
                  </a:lnTo>
                  <a:lnTo>
                    <a:pt x="87" y="227"/>
                  </a:lnTo>
                  <a:lnTo>
                    <a:pt x="87" y="227"/>
                  </a:lnTo>
                  <a:lnTo>
                    <a:pt x="85" y="227"/>
                  </a:lnTo>
                  <a:lnTo>
                    <a:pt x="87" y="227"/>
                  </a:lnTo>
                  <a:lnTo>
                    <a:pt x="87" y="230"/>
                  </a:lnTo>
                  <a:lnTo>
                    <a:pt x="87" y="232"/>
                  </a:lnTo>
                  <a:lnTo>
                    <a:pt x="87" y="232"/>
                  </a:lnTo>
                  <a:lnTo>
                    <a:pt x="89" y="232"/>
                  </a:lnTo>
                  <a:lnTo>
                    <a:pt x="89" y="232"/>
                  </a:lnTo>
                  <a:lnTo>
                    <a:pt x="89" y="230"/>
                  </a:lnTo>
                  <a:lnTo>
                    <a:pt x="89" y="230"/>
                  </a:lnTo>
                  <a:lnTo>
                    <a:pt x="89" y="230"/>
                  </a:lnTo>
                  <a:lnTo>
                    <a:pt x="92" y="232"/>
                  </a:lnTo>
                  <a:lnTo>
                    <a:pt x="92" y="234"/>
                  </a:lnTo>
                  <a:lnTo>
                    <a:pt x="92" y="237"/>
                  </a:lnTo>
                  <a:lnTo>
                    <a:pt x="92" y="237"/>
                  </a:lnTo>
                  <a:lnTo>
                    <a:pt x="89" y="237"/>
                  </a:lnTo>
                  <a:lnTo>
                    <a:pt x="89" y="237"/>
                  </a:lnTo>
                  <a:lnTo>
                    <a:pt x="89" y="237"/>
                  </a:lnTo>
                  <a:lnTo>
                    <a:pt x="89" y="237"/>
                  </a:lnTo>
                  <a:lnTo>
                    <a:pt x="89" y="239"/>
                  </a:lnTo>
                  <a:lnTo>
                    <a:pt x="89" y="239"/>
                  </a:lnTo>
                  <a:lnTo>
                    <a:pt x="89" y="239"/>
                  </a:lnTo>
                  <a:lnTo>
                    <a:pt x="89" y="239"/>
                  </a:lnTo>
                  <a:lnTo>
                    <a:pt x="89" y="239"/>
                  </a:lnTo>
                  <a:lnTo>
                    <a:pt x="89" y="239"/>
                  </a:lnTo>
                  <a:lnTo>
                    <a:pt x="89" y="239"/>
                  </a:lnTo>
                  <a:lnTo>
                    <a:pt x="92" y="239"/>
                  </a:lnTo>
                  <a:lnTo>
                    <a:pt x="92" y="239"/>
                  </a:lnTo>
                  <a:lnTo>
                    <a:pt x="92" y="239"/>
                  </a:lnTo>
                  <a:lnTo>
                    <a:pt x="92" y="237"/>
                  </a:lnTo>
                  <a:lnTo>
                    <a:pt x="92" y="237"/>
                  </a:lnTo>
                  <a:lnTo>
                    <a:pt x="92" y="237"/>
                  </a:lnTo>
                  <a:lnTo>
                    <a:pt x="92" y="237"/>
                  </a:lnTo>
                  <a:lnTo>
                    <a:pt x="94" y="237"/>
                  </a:lnTo>
                  <a:lnTo>
                    <a:pt x="94" y="237"/>
                  </a:lnTo>
                  <a:lnTo>
                    <a:pt x="94" y="237"/>
                  </a:lnTo>
                  <a:lnTo>
                    <a:pt x="94" y="237"/>
                  </a:lnTo>
                  <a:lnTo>
                    <a:pt x="94" y="237"/>
                  </a:lnTo>
                  <a:lnTo>
                    <a:pt x="94" y="237"/>
                  </a:lnTo>
                  <a:lnTo>
                    <a:pt x="94" y="239"/>
                  </a:lnTo>
                  <a:lnTo>
                    <a:pt x="94" y="239"/>
                  </a:lnTo>
                  <a:lnTo>
                    <a:pt x="94" y="241"/>
                  </a:lnTo>
                  <a:lnTo>
                    <a:pt x="94" y="241"/>
                  </a:lnTo>
                  <a:lnTo>
                    <a:pt x="94" y="241"/>
                  </a:lnTo>
                  <a:lnTo>
                    <a:pt x="94" y="244"/>
                  </a:lnTo>
                  <a:lnTo>
                    <a:pt x="94" y="244"/>
                  </a:lnTo>
                  <a:lnTo>
                    <a:pt x="94" y="244"/>
                  </a:lnTo>
                  <a:lnTo>
                    <a:pt x="94" y="244"/>
                  </a:lnTo>
                  <a:lnTo>
                    <a:pt x="94" y="246"/>
                  </a:lnTo>
                  <a:lnTo>
                    <a:pt x="94" y="246"/>
                  </a:lnTo>
                  <a:lnTo>
                    <a:pt x="94" y="246"/>
                  </a:lnTo>
                  <a:lnTo>
                    <a:pt x="92" y="246"/>
                  </a:lnTo>
                  <a:lnTo>
                    <a:pt x="92" y="248"/>
                  </a:lnTo>
                  <a:lnTo>
                    <a:pt x="92" y="248"/>
                  </a:lnTo>
                  <a:lnTo>
                    <a:pt x="92" y="248"/>
                  </a:lnTo>
                  <a:lnTo>
                    <a:pt x="94" y="248"/>
                  </a:lnTo>
                  <a:lnTo>
                    <a:pt x="94" y="248"/>
                  </a:lnTo>
                  <a:lnTo>
                    <a:pt x="94" y="248"/>
                  </a:lnTo>
                  <a:lnTo>
                    <a:pt x="94" y="248"/>
                  </a:lnTo>
                  <a:lnTo>
                    <a:pt x="97" y="248"/>
                  </a:lnTo>
                  <a:lnTo>
                    <a:pt x="97" y="248"/>
                  </a:lnTo>
                  <a:lnTo>
                    <a:pt x="97" y="246"/>
                  </a:lnTo>
                  <a:lnTo>
                    <a:pt x="99" y="246"/>
                  </a:lnTo>
                  <a:lnTo>
                    <a:pt x="99" y="248"/>
                  </a:lnTo>
                  <a:lnTo>
                    <a:pt x="99" y="248"/>
                  </a:lnTo>
                  <a:lnTo>
                    <a:pt x="99" y="248"/>
                  </a:lnTo>
                  <a:lnTo>
                    <a:pt x="99" y="248"/>
                  </a:lnTo>
                  <a:lnTo>
                    <a:pt x="99" y="248"/>
                  </a:lnTo>
                  <a:lnTo>
                    <a:pt x="99" y="248"/>
                  </a:lnTo>
                  <a:lnTo>
                    <a:pt x="99" y="248"/>
                  </a:lnTo>
                  <a:lnTo>
                    <a:pt x="99" y="248"/>
                  </a:lnTo>
                  <a:lnTo>
                    <a:pt x="101" y="246"/>
                  </a:lnTo>
                  <a:lnTo>
                    <a:pt x="101" y="244"/>
                  </a:lnTo>
                  <a:lnTo>
                    <a:pt x="101" y="244"/>
                  </a:lnTo>
                  <a:lnTo>
                    <a:pt x="101" y="244"/>
                  </a:lnTo>
                  <a:lnTo>
                    <a:pt x="101" y="244"/>
                  </a:lnTo>
                  <a:lnTo>
                    <a:pt x="101" y="244"/>
                  </a:lnTo>
                  <a:lnTo>
                    <a:pt x="101" y="241"/>
                  </a:lnTo>
                  <a:lnTo>
                    <a:pt x="101" y="241"/>
                  </a:lnTo>
                  <a:lnTo>
                    <a:pt x="104" y="241"/>
                  </a:lnTo>
                  <a:lnTo>
                    <a:pt x="104" y="244"/>
                  </a:lnTo>
                  <a:lnTo>
                    <a:pt x="104" y="244"/>
                  </a:lnTo>
                  <a:lnTo>
                    <a:pt x="104" y="244"/>
                  </a:lnTo>
                  <a:lnTo>
                    <a:pt x="104" y="244"/>
                  </a:lnTo>
                  <a:lnTo>
                    <a:pt x="104" y="244"/>
                  </a:lnTo>
                  <a:lnTo>
                    <a:pt x="104" y="246"/>
                  </a:lnTo>
                  <a:lnTo>
                    <a:pt x="104" y="246"/>
                  </a:lnTo>
                  <a:lnTo>
                    <a:pt x="104" y="246"/>
                  </a:lnTo>
                  <a:lnTo>
                    <a:pt x="104" y="246"/>
                  </a:lnTo>
                  <a:lnTo>
                    <a:pt x="106" y="246"/>
                  </a:lnTo>
                  <a:lnTo>
                    <a:pt x="106" y="246"/>
                  </a:lnTo>
                  <a:lnTo>
                    <a:pt x="108" y="248"/>
                  </a:lnTo>
                  <a:lnTo>
                    <a:pt x="106" y="248"/>
                  </a:lnTo>
                  <a:lnTo>
                    <a:pt x="106" y="248"/>
                  </a:lnTo>
                  <a:lnTo>
                    <a:pt x="106" y="248"/>
                  </a:lnTo>
                  <a:lnTo>
                    <a:pt x="106" y="248"/>
                  </a:lnTo>
                  <a:lnTo>
                    <a:pt x="104" y="248"/>
                  </a:lnTo>
                  <a:lnTo>
                    <a:pt x="101" y="248"/>
                  </a:lnTo>
                  <a:lnTo>
                    <a:pt x="101" y="248"/>
                  </a:lnTo>
                  <a:lnTo>
                    <a:pt x="101" y="248"/>
                  </a:lnTo>
                  <a:lnTo>
                    <a:pt x="101" y="251"/>
                  </a:lnTo>
                  <a:lnTo>
                    <a:pt x="101" y="251"/>
                  </a:lnTo>
                  <a:lnTo>
                    <a:pt x="101" y="251"/>
                  </a:lnTo>
                  <a:lnTo>
                    <a:pt x="101" y="251"/>
                  </a:lnTo>
                  <a:lnTo>
                    <a:pt x="99" y="251"/>
                  </a:lnTo>
                  <a:lnTo>
                    <a:pt x="99" y="251"/>
                  </a:lnTo>
                  <a:lnTo>
                    <a:pt x="99" y="251"/>
                  </a:lnTo>
                  <a:lnTo>
                    <a:pt x="97" y="248"/>
                  </a:lnTo>
                  <a:lnTo>
                    <a:pt x="94" y="251"/>
                  </a:lnTo>
                  <a:lnTo>
                    <a:pt x="94" y="251"/>
                  </a:lnTo>
                  <a:lnTo>
                    <a:pt x="92" y="251"/>
                  </a:lnTo>
                  <a:lnTo>
                    <a:pt x="92" y="251"/>
                  </a:lnTo>
                  <a:lnTo>
                    <a:pt x="92" y="251"/>
                  </a:lnTo>
                  <a:lnTo>
                    <a:pt x="92" y="253"/>
                  </a:lnTo>
                  <a:lnTo>
                    <a:pt x="94" y="251"/>
                  </a:lnTo>
                  <a:lnTo>
                    <a:pt x="94" y="253"/>
                  </a:lnTo>
                  <a:lnTo>
                    <a:pt x="97" y="253"/>
                  </a:lnTo>
                  <a:lnTo>
                    <a:pt x="99" y="253"/>
                  </a:lnTo>
                  <a:lnTo>
                    <a:pt x="99" y="253"/>
                  </a:lnTo>
                  <a:lnTo>
                    <a:pt x="101" y="256"/>
                  </a:lnTo>
                  <a:lnTo>
                    <a:pt x="101" y="256"/>
                  </a:lnTo>
                  <a:lnTo>
                    <a:pt x="101" y="256"/>
                  </a:lnTo>
                  <a:lnTo>
                    <a:pt x="104" y="258"/>
                  </a:lnTo>
                  <a:lnTo>
                    <a:pt x="104" y="258"/>
                  </a:lnTo>
                  <a:lnTo>
                    <a:pt x="106" y="258"/>
                  </a:lnTo>
                  <a:lnTo>
                    <a:pt x="104" y="258"/>
                  </a:lnTo>
                  <a:lnTo>
                    <a:pt x="104" y="258"/>
                  </a:lnTo>
                  <a:lnTo>
                    <a:pt x="101" y="258"/>
                  </a:lnTo>
                  <a:lnTo>
                    <a:pt x="101" y="258"/>
                  </a:lnTo>
                  <a:lnTo>
                    <a:pt x="99" y="258"/>
                  </a:lnTo>
                  <a:lnTo>
                    <a:pt x="101" y="258"/>
                  </a:lnTo>
                  <a:lnTo>
                    <a:pt x="101" y="258"/>
                  </a:lnTo>
                  <a:lnTo>
                    <a:pt x="99" y="258"/>
                  </a:lnTo>
                  <a:lnTo>
                    <a:pt x="99" y="258"/>
                  </a:lnTo>
                  <a:lnTo>
                    <a:pt x="99" y="258"/>
                  </a:lnTo>
                  <a:lnTo>
                    <a:pt x="99" y="258"/>
                  </a:lnTo>
                  <a:lnTo>
                    <a:pt x="97" y="258"/>
                  </a:lnTo>
                  <a:lnTo>
                    <a:pt x="97" y="256"/>
                  </a:lnTo>
                  <a:lnTo>
                    <a:pt x="97" y="256"/>
                  </a:lnTo>
                  <a:lnTo>
                    <a:pt x="97" y="256"/>
                  </a:lnTo>
                  <a:lnTo>
                    <a:pt x="97" y="256"/>
                  </a:lnTo>
                  <a:lnTo>
                    <a:pt x="97" y="256"/>
                  </a:lnTo>
                  <a:lnTo>
                    <a:pt x="97" y="253"/>
                  </a:lnTo>
                  <a:lnTo>
                    <a:pt x="97" y="253"/>
                  </a:lnTo>
                  <a:lnTo>
                    <a:pt x="94" y="253"/>
                  </a:lnTo>
                  <a:lnTo>
                    <a:pt x="92" y="253"/>
                  </a:lnTo>
                  <a:lnTo>
                    <a:pt x="92" y="256"/>
                  </a:lnTo>
                  <a:lnTo>
                    <a:pt x="92" y="256"/>
                  </a:lnTo>
                  <a:lnTo>
                    <a:pt x="92" y="258"/>
                  </a:lnTo>
                  <a:lnTo>
                    <a:pt x="92" y="258"/>
                  </a:lnTo>
                  <a:lnTo>
                    <a:pt x="94" y="258"/>
                  </a:lnTo>
                  <a:lnTo>
                    <a:pt x="94" y="258"/>
                  </a:lnTo>
                  <a:lnTo>
                    <a:pt x="94" y="258"/>
                  </a:lnTo>
                  <a:lnTo>
                    <a:pt x="94" y="258"/>
                  </a:lnTo>
                  <a:lnTo>
                    <a:pt x="94" y="260"/>
                  </a:lnTo>
                  <a:lnTo>
                    <a:pt x="94" y="260"/>
                  </a:lnTo>
                  <a:lnTo>
                    <a:pt x="97" y="260"/>
                  </a:lnTo>
                  <a:lnTo>
                    <a:pt x="97" y="260"/>
                  </a:lnTo>
                  <a:lnTo>
                    <a:pt x="97" y="260"/>
                  </a:lnTo>
                  <a:lnTo>
                    <a:pt x="97" y="263"/>
                  </a:lnTo>
                  <a:lnTo>
                    <a:pt x="97" y="263"/>
                  </a:lnTo>
                  <a:lnTo>
                    <a:pt x="94" y="260"/>
                  </a:lnTo>
                  <a:lnTo>
                    <a:pt x="92" y="260"/>
                  </a:lnTo>
                  <a:lnTo>
                    <a:pt x="92" y="260"/>
                  </a:lnTo>
                  <a:lnTo>
                    <a:pt x="92" y="258"/>
                  </a:lnTo>
                  <a:lnTo>
                    <a:pt x="89" y="256"/>
                  </a:lnTo>
                  <a:lnTo>
                    <a:pt x="89" y="256"/>
                  </a:lnTo>
                  <a:lnTo>
                    <a:pt x="92" y="256"/>
                  </a:lnTo>
                  <a:lnTo>
                    <a:pt x="92" y="253"/>
                  </a:lnTo>
                  <a:lnTo>
                    <a:pt x="89" y="251"/>
                  </a:lnTo>
                  <a:lnTo>
                    <a:pt x="89" y="251"/>
                  </a:lnTo>
                  <a:lnTo>
                    <a:pt x="89" y="251"/>
                  </a:lnTo>
                  <a:lnTo>
                    <a:pt x="89" y="251"/>
                  </a:lnTo>
                  <a:lnTo>
                    <a:pt x="87" y="251"/>
                  </a:lnTo>
                  <a:lnTo>
                    <a:pt x="87" y="251"/>
                  </a:lnTo>
                  <a:lnTo>
                    <a:pt x="87" y="251"/>
                  </a:lnTo>
                  <a:lnTo>
                    <a:pt x="87" y="253"/>
                  </a:lnTo>
                  <a:lnTo>
                    <a:pt x="87" y="253"/>
                  </a:lnTo>
                  <a:lnTo>
                    <a:pt x="87" y="253"/>
                  </a:lnTo>
                  <a:lnTo>
                    <a:pt x="87" y="256"/>
                  </a:lnTo>
                  <a:lnTo>
                    <a:pt x="87" y="258"/>
                  </a:lnTo>
                  <a:lnTo>
                    <a:pt x="87" y="258"/>
                  </a:lnTo>
                  <a:lnTo>
                    <a:pt x="89" y="260"/>
                  </a:lnTo>
                  <a:lnTo>
                    <a:pt x="89" y="260"/>
                  </a:lnTo>
                  <a:lnTo>
                    <a:pt x="89" y="260"/>
                  </a:lnTo>
                  <a:lnTo>
                    <a:pt x="89" y="260"/>
                  </a:lnTo>
                  <a:lnTo>
                    <a:pt x="89" y="260"/>
                  </a:lnTo>
                  <a:lnTo>
                    <a:pt x="87" y="260"/>
                  </a:lnTo>
                  <a:lnTo>
                    <a:pt x="87" y="260"/>
                  </a:lnTo>
                  <a:lnTo>
                    <a:pt x="87" y="260"/>
                  </a:lnTo>
                  <a:lnTo>
                    <a:pt x="87" y="260"/>
                  </a:lnTo>
                  <a:lnTo>
                    <a:pt x="87" y="260"/>
                  </a:lnTo>
                  <a:lnTo>
                    <a:pt x="89" y="263"/>
                  </a:lnTo>
                  <a:lnTo>
                    <a:pt x="89" y="263"/>
                  </a:lnTo>
                  <a:lnTo>
                    <a:pt x="89" y="263"/>
                  </a:lnTo>
                  <a:lnTo>
                    <a:pt x="89" y="263"/>
                  </a:lnTo>
                  <a:lnTo>
                    <a:pt x="89" y="263"/>
                  </a:lnTo>
                  <a:lnTo>
                    <a:pt x="89" y="263"/>
                  </a:lnTo>
                  <a:lnTo>
                    <a:pt x="92" y="263"/>
                  </a:lnTo>
                  <a:lnTo>
                    <a:pt x="92" y="263"/>
                  </a:lnTo>
                  <a:lnTo>
                    <a:pt x="92" y="263"/>
                  </a:lnTo>
                  <a:lnTo>
                    <a:pt x="92" y="263"/>
                  </a:lnTo>
                  <a:lnTo>
                    <a:pt x="92" y="263"/>
                  </a:lnTo>
                  <a:lnTo>
                    <a:pt x="92" y="265"/>
                  </a:lnTo>
                  <a:lnTo>
                    <a:pt x="94" y="265"/>
                  </a:lnTo>
                  <a:lnTo>
                    <a:pt x="94" y="265"/>
                  </a:lnTo>
                  <a:lnTo>
                    <a:pt x="97" y="265"/>
                  </a:lnTo>
                  <a:lnTo>
                    <a:pt x="97" y="265"/>
                  </a:lnTo>
                  <a:lnTo>
                    <a:pt x="97" y="265"/>
                  </a:lnTo>
                  <a:lnTo>
                    <a:pt x="97" y="265"/>
                  </a:lnTo>
                  <a:lnTo>
                    <a:pt x="97" y="263"/>
                  </a:lnTo>
                  <a:lnTo>
                    <a:pt x="97" y="263"/>
                  </a:lnTo>
                  <a:lnTo>
                    <a:pt x="97" y="263"/>
                  </a:lnTo>
                  <a:lnTo>
                    <a:pt x="99" y="263"/>
                  </a:lnTo>
                  <a:lnTo>
                    <a:pt x="99" y="263"/>
                  </a:lnTo>
                  <a:lnTo>
                    <a:pt x="99" y="263"/>
                  </a:lnTo>
                  <a:lnTo>
                    <a:pt x="99" y="263"/>
                  </a:lnTo>
                  <a:lnTo>
                    <a:pt x="99" y="263"/>
                  </a:lnTo>
                  <a:lnTo>
                    <a:pt x="101" y="263"/>
                  </a:lnTo>
                  <a:lnTo>
                    <a:pt x="101" y="263"/>
                  </a:lnTo>
                  <a:lnTo>
                    <a:pt x="101" y="263"/>
                  </a:lnTo>
                  <a:lnTo>
                    <a:pt x="101" y="265"/>
                  </a:lnTo>
                  <a:lnTo>
                    <a:pt x="99" y="265"/>
                  </a:lnTo>
                  <a:lnTo>
                    <a:pt x="99" y="265"/>
                  </a:lnTo>
                  <a:lnTo>
                    <a:pt x="101" y="265"/>
                  </a:lnTo>
                  <a:lnTo>
                    <a:pt x="101" y="265"/>
                  </a:lnTo>
                  <a:lnTo>
                    <a:pt x="101" y="265"/>
                  </a:lnTo>
                  <a:lnTo>
                    <a:pt x="99" y="265"/>
                  </a:lnTo>
                  <a:lnTo>
                    <a:pt x="99" y="267"/>
                  </a:lnTo>
                  <a:lnTo>
                    <a:pt x="97" y="267"/>
                  </a:lnTo>
                  <a:lnTo>
                    <a:pt x="97" y="270"/>
                  </a:lnTo>
                  <a:lnTo>
                    <a:pt x="99" y="267"/>
                  </a:lnTo>
                  <a:lnTo>
                    <a:pt x="99" y="270"/>
                  </a:lnTo>
                  <a:lnTo>
                    <a:pt x="97" y="270"/>
                  </a:lnTo>
                  <a:lnTo>
                    <a:pt x="97" y="270"/>
                  </a:lnTo>
                  <a:lnTo>
                    <a:pt x="97" y="270"/>
                  </a:lnTo>
                  <a:lnTo>
                    <a:pt x="97" y="270"/>
                  </a:lnTo>
                  <a:lnTo>
                    <a:pt x="97" y="272"/>
                  </a:lnTo>
                  <a:lnTo>
                    <a:pt x="99" y="272"/>
                  </a:lnTo>
                  <a:lnTo>
                    <a:pt x="99" y="272"/>
                  </a:lnTo>
                  <a:lnTo>
                    <a:pt x="99" y="272"/>
                  </a:lnTo>
                  <a:lnTo>
                    <a:pt x="99" y="272"/>
                  </a:lnTo>
                  <a:lnTo>
                    <a:pt x="99" y="272"/>
                  </a:lnTo>
                  <a:lnTo>
                    <a:pt x="99" y="272"/>
                  </a:lnTo>
                  <a:lnTo>
                    <a:pt x="99" y="275"/>
                  </a:lnTo>
                  <a:lnTo>
                    <a:pt x="99" y="275"/>
                  </a:lnTo>
                  <a:lnTo>
                    <a:pt x="99" y="275"/>
                  </a:lnTo>
                  <a:lnTo>
                    <a:pt x="99" y="275"/>
                  </a:lnTo>
                  <a:lnTo>
                    <a:pt x="99" y="275"/>
                  </a:lnTo>
                  <a:lnTo>
                    <a:pt x="99" y="275"/>
                  </a:lnTo>
                  <a:lnTo>
                    <a:pt x="97" y="277"/>
                  </a:lnTo>
                  <a:lnTo>
                    <a:pt x="97" y="277"/>
                  </a:lnTo>
                  <a:lnTo>
                    <a:pt x="99" y="277"/>
                  </a:lnTo>
                  <a:lnTo>
                    <a:pt x="99" y="277"/>
                  </a:lnTo>
                  <a:lnTo>
                    <a:pt x="101" y="277"/>
                  </a:lnTo>
                  <a:lnTo>
                    <a:pt x="101" y="277"/>
                  </a:lnTo>
                  <a:lnTo>
                    <a:pt x="99" y="279"/>
                  </a:lnTo>
                  <a:lnTo>
                    <a:pt x="99" y="279"/>
                  </a:lnTo>
                  <a:lnTo>
                    <a:pt x="101" y="279"/>
                  </a:lnTo>
                  <a:lnTo>
                    <a:pt x="104" y="279"/>
                  </a:lnTo>
                  <a:lnTo>
                    <a:pt x="104" y="279"/>
                  </a:lnTo>
                  <a:lnTo>
                    <a:pt x="104" y="279"/>
                  </a:lnTo>
                  <a:lnTo>
                    <a:pt x="104" y="279"/>
                  </a:lnTo>
                  <a:lnTo>
                    <a:pt x="106" y="275"/>
                  </a:lnTo>
                  <a:lnTo>
                    <a:pt x="106" y="275"/>
                  </a:lnTo>
                  <a:lnTo>
                    <a:pt x="106" y="272"/>
                  </a:lnTo>
                  <a:lnTo>
                    <a:pt x="108" y="272"/>
                  </a:lnTo>
                  <a:lnTo>
                    <a:pt x="108" y="272"/>
                  </a:lnTo>
                  <a:lnTo>
                    <a:pt x="108" y="272"/>
                  </a:lnTo>
                  <a:lnTo>
                    <a:pt x="108" y="272"/>
                  </a:lnTo>
                  <a:lnTo>
                    <a:pt x="108" y="270"/>
                  </a:lnTo>
                  <a:lnTo>
                    <a:pt x="108" y="270"/>
                  </a:lnTo>
                  <a:lnTo>
                    <a:pt x="111" y="270"/>
                  </a:lnTo>
                  <a:lnTo>
                    <a:pt x="111" y="272"/>
                  </a:lnTo>
                  <a:lnTo>
                    <a:pt x="111" y="272"/>
                  </a:lnTo>
                  <a:lnTo>
                    <a:pt x="111" y="272"/>
                  </a:lnTo>
                  <a:lnTo>
                    <a:pt x="111" y="270"/>
                  </a:lnTo>
                  <a:lnTo>
                    <a:pt x="111" y="270"/>
                  </a:lnTo>
                  <a:lnTo>
                    <a:pt x="111" y="270"/>
                  </a:lnTo>
                  <a:lnTo>
                    <a:pt x="111" y="270"/>
                  </a:lnTo>
                  <a:lnTo>
                    <a:pt x="111" y="270"/>
                  </a:lnTo>
                  <a:lnTo>
                    <a:pt x="113" y="267"/>
                  </a:lnTo>
                  <a:lnTo>
                    <a:pt x="111" y="267"/>
                  </a:lnTo>
                  <a:lnTo>
                    <a:pt x="111" y="265"/>
                  </a:lnTo>
                  <a:lnTo>
                    <a:pt x="113" y="265"/>
                  </a:lnTo>
                  <a:lnTo>
                    <a:pt x="113" y="265"/>
                  </a:lnTo>
                  <a:lnTo>
                    <a:pt x="113" y="265"/>
                  </a:lnTo>
                  <a:lnTo>
                    <a:pt x="113" y="263"/>
                  </a:lnTo>
                  <a:lnTo>
                    <a:pt x="113" y="263"/>
                  </a:lnTo>
                  <a:lnTo>
                    <a:pt x="113" y="263"/>
                  </a:lnTo>
                  <a:lnTo>
                    <a:pt x="113" y="260"/>
                  </a:lnTo>
                  <a:lnTo>
                    <a:pt x="113" y="260"/>
                  </a:lnTo>
                  <a:lnTo>
                    <a:pt x="115" y="263"/>
                  </a:lnTo>
                  <a:lnTo>
                    <a:pt x="115" y="263"/>
                  </a:lnTo>
                  <a:lnTo>
                    <a:pt x="115" y="263"/>
                  </a:lnTo>
                  <a:lnTo>
                    <a:pt x="115" y="265"/>
                  </a:lnTo>
                  <a:lnTo>
                    <a:pt x="115" y="265"/>
                  </a:lnTo>
                  <a:lnTo>
                    <a:pt x="115" y="270"/>
                  </a:lnTo>
                  <a:lnTo>
                    <a:pt x="115" y="270"/>
                  </a:lnTo>
                  <a:lnTo>
                    <a:pt x="115" y="270"/>
                  </a:lnTo>
                  <a:lnTo>
                    <a:pt x="118" y="270"/>
                  </a:lnTo>
                  <a:lnTo>
                    <a:pt x="118" y="272"/>
                  </a:lnTo>
                  <a:lnTo>
                    <a:pt x="120" y="272"/>
                  </a:lnTo>
                  <a:lnTo>
                    <a:pt x="120" y="272"/>
                  </a:lnTo>
                  <a:lnTo>
                    <a:pt x="120" y="270"/>
                  </a:lnTo>
                  <a:lnTo>
                    <a:pt x="120" y="270"/>
                  </a:lnTo>
                  <a:lnTo>
                    <a:pt x="120" y="270"/>
                  </a:lnTo>
                  <a:lnTo>
                    <a:pt x="120" y="270"/>
                  </a:lnTo>
                  <a:lnTo>
                    <a:pt x="123" y="270"/>
                  </a:lnTo>
                  <a:lnTo>
                    <a:pt x="123" y="267"/>
                  </a:lnTo>
                  <a:lnTo>
                    <a:pt x="125" y="265"/>
                  </a:lnTo>
                  <a:lnTo>
                    <a:pt x="125" y="263"/>
                  </a:lnTo>
                  <a:lnTo>
                    <a:pt x="125" y="263"/>
                  </a:lnTo>
                  <a:lnTo>
                    <a:pt x="125" y="263"/>
                  </a:lnTo>
                  <a:lnTo>
                    <a:pt x="125" y="263"/>
                  </a:lnTo>
                  <a:lnTo>
                    <a:pt x="125" y="260"/>
                  </a:lnTo>
                  <a:lnTo>
                    <a:pt x="125" y="260"/>
                  </a:lnTo>
                  <a:lnTo>
                    <a:pt x="125" y="260"/>
                  </a:lnTo>
                  <a:lnTo>
                    <a:pt x="125" y="260"/>
                  </a:lnTo>
                  <a:lnTo>
                    <a:pt x="127" y="260"/>
                  </a:lnTo>
                  <a:lnTo>
                    <a:pt x="127" y="258"/>
                  </a:lnTo>
                  <a:lnTo>
                    <a:pt x="127" y="258"/>
                  </a:lnTo>
                  <a:lnTo>
                    <a:pt x="130" y="258"/>
                  </a:lnTo>
                  <a:lnTo>
                    <a:pt x="130" y="256"/>
                  </a:lnTo>
                  <a:lnTo>
                    <a:pt x="132" y="256"/>
                  </a:lnTo>
                  <a:lnTo>
                    <a:pt x="132" y="256"/>
                  </a:lnTo>
                  <a:lnTo>
                    <a:pt x="132" y="256"/>
                  </a:lnTo>
                  <a:lnTo>
                    <a:pt x="134" y="256"/>
                  </a:lnTo>
                  <a:lnTo>
                    <a:pt x="134" y="256"/>
                  </a:lnTo>
                  <a:lnTo>
                    <a:pt x="134" y="256"/>
                  </a:lnTo>
                  <a:lnTo>
                    <a:pt x="137" y="253"/>
                  </a:lnTo>
                  <a:lnTo>
                    <a:pt x="137" y="251"/>
                  </a:lnTo>
                  <a:lnTo>
                    <a:pt x="137" y="251"/>
                  </a:lnTo>
                  <a:lnTo>
                    <a:pt x="139" y="253"/>
                  </a:lnTo>
                  <a:lnTo>
                    <a:pt x="139" y="253"/>
                  </a:lnTo>
                  <a:lnTo>
                    <a:pt x="141" y="253"/>
                  </a:lnTo>
                  <a:lnTo>
                    <a:pt x="141" y="251"/>
                  </a:lnTo>
                  <a:lnTo>
                    <a:pt x="141" y="253"/>
                  </a:lnTo>
                  <a:lnTo>
                    <a:pt x="144" y="253"/>
                  </a:lnTo>
                  <a:lnTo>
                    <a:pt x="144" y="253"/>
                  </a:lnTo>
                  <a:lnTo>
                    <a:pt x="144" y="256"/>
                  </a:lnTo>
                  <a:lnTo>
                    <a:pt x="141" y="256"/>
                  </a:lnTo>
                  <a:lnTo>
                    <a:pt x="141" y="258"/>
                  </a:lnTo>
                  <a:lnTo>
                    <a:pt x="141" y="258"/>
                  </a:lnTo>
                  <a:lnTo>
                    <a:pt x="141" y="258"/>
                  </a:lnTo>
                  <a:lnTo>
                    <a:pt x="139" y="256"/>
                  </a:lnTo>
                  <a:lnTo>
                    <a:pt x="139" y="256"/>
                  </a:lnTo>
                  <a:lnTo>
                    <a:pt x="139" y="256"/>
                  </a:lnTo>
                  <a:lnTo>
                    <a:pt x="139" y="256"/>
                  </a:lnTo>
                  <a:lnTo>
                    <a:pt x="139" y="253"/>
                  </a:lnTo>
                  <a:lnTo>
                    <a:pt x="139" y="253"/>
                  </a:lnTo>
                  <a:lnTo>
                    <a:pt x="137" y="256"/>
                  </a:lnTo>
                  <a:lnTo>
                    <a:pt x="137" y="256"/>
                  </a:lnTo>
                  <a:lnTo>
                    <a:pt x="137" y="258"/>
                  </a:lnTo>
                  <a:lnTo>
                    <a:pt x="137" y="258"/>
                  </a:lnTo>
                  <a:lnTo>
                    <a:pt x="139" y="258"/>
                  </a:lnTo>
                  <a:lnTo>
                    <a:pt x="139" y="258"/>
                  </a:lnTo>
                  <a:lnTo>
                    <a:pt x="139" y="260"/>
                  </a:lnTo>
                  <a:lnTo>
                    <a:pt x="137" y="263"/>
                  </a:lnTo>
                  <a:lnTo>
                    <a:pt x="137" y="263"/>
                  </a:lnTo>
                  <a:lnTo>
                    <a:pt x="134" y="263"/>
                  </a:lnTo>
                  <a:lnTo>
                    <a:pt x="137" y="260"/>
                  </a:lnTo>
                  <a:lnTo>
                    <a:pt x="137" y="260"/>
                  </a:lnTo>
                  <a:lnTo>
                    <a:pt x="137" y="258"/>
                  </a:lnTo>
                  <a:lnTo>
                    <a:pt x="134" y="258"/>
                  </a:lnTo>
                  <a:lnTo>
                    <a:pt x="134" y="258"/>
                  </a:lnTo>
                  <a:lnTo>
                    <a:pt x="134" y="260"/>
                  </a:lnTo>
                  <a:lnTo>
                    <a:pt x="132" y="263"/>
                  </a:lnTo>
                  <a:lnTo>
                    <a:pt x="132" y="263"/>
                  </a:lnTo>
                  <a:lnTo>
                    <a:pt x="132" y="263"/>
                  </a:lnTo>
                  <a:lnTo>
                    <a:pt x="132" y="263"/>
                  </a:lnTo>
                  <a:lnTo>
                    <a:pt x="132" y="265"/>
                  </a:lnTo>
                  <a:lnTo>
                    <a:pt x="132" y="265"/>
                  </a:lnTo>
                  <a:lnTo>
                    <a:pt x="132" y="265"/>
                  </a:lnTo>
                  <a:lnTo>
                    <a:pt x="134" y="265"/>
                  </a:lnTo>
                  <a:lnTo>
                    <a:pt x="134" y="265"/>
                  </a:lnTo>
                  <a:lnTo>
                    <a:pt x="134" y="265"/>
                  </a:lnTo>
                  <a:lnTo>
                    <a:pt x="134" y="265"/>
                  </a:lnTo>
                  <a:lnTo>
                    <a:pt x="137" y="265"/>
                  </a:lnTo>
                  <a:lnTo>
                    <a:pt x="137" y="265"/>
                  </a:lnTo>
                  <a:lnTo>
                    <a:pt x="139" y="265"/>
                  </a:lnTo>
                  <a:lnTo>
                    <a:pt x="139" y="267"/>
                  </a:lnTo>
                  <a:lnTo>
                    <a:pt x="141" y="270"/>
                  </a:lnTo>
                  <a:lnTo>
                    <a:pt x="144" y="270"/>
                  </a:lnTo>
                  <a:lnTo>
                    <a:pt x="141" y="270"/>
                  </a:lnTo>
                  <a:lnTo>
                    <a:pt x="141" y="267"/>
                  </a:lnTo>
                  <a:lnTo>
                    <a:pt x="144" y="267"/>
                  </a:lnTo>
                  <a:lnTo>
                    <a:pt x="144" y="267"/>
                  </a:lnTo>
                  <a:lnTo>
                    <a:pt x="146" y="267"/>
                  </a:lnTo>
                  <a:lnTo>
                    <a:pt x="149" y="265"/>
                  </a:lnTo>
                  <a:lnTo>
                    <a:pt x="146" y="263"/>
                  </a:lnTo>
                  <a:lnTo>
                    <a:pt x="144" y="265"/>
                  </a:lnTo>
                  <a:lnTo>
                    <a:pt x="144" y="263"/>
                  </a:lnTo>
                  <a:lnTo>
                    <a:pt x="144" y="263"/>
                  </a:lnTo>
                  <a:lnTo>
                    <a:pt x="144" y="263"/>
                  </a:lnTo>
                  <a:lnTo>
                    <a:pt x="144" y="263"/>
                  </a:lnTo>
                  <a:lnTo>
                    <a:pt x="144" y="260"/>
                  </a:lnTo>
                  <a:lnTo>
                    <a:pt x="144" y="260"/>
                  </a:lnTo>
                  <a:lnTo>
                    <a:pt x="144" y="260"/>
                  </a:lnTo>
                  <a:lnTo>
                    <a:pt x="146" y="260"/>
                  </a:lnTo>
                  <a:lnTo>
                    <a:pt x="146" y="260"/>
                  </a:lnTo>
                  <a:lnTo>
                    <a:pt x="149" y="263"/>
                  </a:lnTo>
                  <a:lnTo>
                    <a:pt x="149" y="263"/>
                  </a:lnTo>
                  <a:lnTo>
                    <a:pt x="151" y="263"/>
                  </a:lnTo>
                  <a:lnTo>
                    <a:pt x="151" y="263"/>
                  </a:lnTo>
                  <a:lnTo>
                    <a:pt x="151" y="260"/>
                  </a:lnTo>
                  <a:lnTo>
                    <a:pt x="151" y="260"/>
                  </a:lnTo>
                  <a:lnTo>
                    <a:pt x="151" y="258"/>
                  </a:lnTo>
                  <a:lnTo>
                    <a:pt x="149" y="258"/>
                  </a:lnTo>
                  <a:lnTo>
                    <a:pt x="149" y="258"/>
                  </a:lnTo>
                  <a:lnTo>
                    <a:pt x="151" y="258"/>
                  </a:lnTo>
                  <a:lnTo>
                    <a:pt x="151" y="258"/>
                  </a:lnTo>
                  <a:lnTo>
                    <a:pt x="149" y="256"/>
                  </a:lnTo>
                  <a:lnTo>
                    <a:pt x="149" y="256"/>
                  </a:lnTo>
                  <a:lnTo>
                    <a:pt x="146" y="253"/>
                  </a:lnTo>
                  <a:lnTo>
                    <a:pt x="146" y="251"/>
                  </a:lnTo>
                  <a:lnTo>
                    <a:pt x="146" y="251"/>
                  </a:lnTo>
                  <a:lnTo>
                    <a:pt x="146" y="251"/>
                  </a:lnTo>
                  <a:lnTo>
                    <a:pt x="146" y="251"/>
                  </a:lnTo>
                  <a:lnTo>
                    <a:pt x="146" y="251"/>
                  </a:lnTo>
                  <a:lnTo>
                    <a:pt x="144" y="251"/>
                  </a:lnTo>
                  <a:lnTo>
                    <a:pt x="144" y="251"/>
                  </a:lnTo>
                  <a:lnTo>
                    <a:pt x="144" y="251"/>
                  </a:lnTo>
                  <a:lnTo>
                    <a:pt x="144" y="248"/>
                  </a:lnTo>
                  <a:lnTo>
                    <a:pt x="144" y="248"/>
                  </a:lnTo>
                  <a:lnTo>
                    <a:pt x="146" y="248"/>
                  </a:lnTo>
                  <a:lnTo>
                    <a:pt x="146" y="248"/>
                  </a:lnTo>
                  <a:lnTo>
                    <a:pt x="146" y="248"/>
                  </a:lnTo>
                  <a:lnTo>
                    <a:pt x="144" y="246"/>
                  </a:lnTo>
                  <a:lnTo>
                    <a:pt x="144" y="246"/>
                  </a:lnTo>
                  <a:lnTo>
                    <a:pt x="144" y="246"/>
                  </a:lnTo>
                  <a:lnTo>
                    <a:pt x="146" y="246"/>
                  </a:lnTo>
                  <a:lnTo>
                    <a:pt x="149" y="246"/>
                  </a:lnTo>
                  <a:lnTo>
                    <a:pt x="151" y="246"/>
                  </a:lnTo>
                  <a:lnTo>
                    <a:pt x="151" y="246"/>
                  </a:lnTo>
                  <a:lnTo>
                    <a:pt x="151" y="246"/>
                  </a:lnTo>
                  <a:lnTo>
                    <a:pt x="151" y="244"/>
                  </a:lnTo>
                  <a:lnTo>
                    <a:pt x="151" y="241"/>
                  </a:lnTo>
                  <a:lnTo>
                    <a:pt x="151" y="241"/>
                  </a:lnTo>
                  <a:lnTo>
                    <a:pt x="151" y="241"/>
                  </a:lnTo>
                  <a:lnTo>
                    <a:pt x="151" y="241"/>
                  </a:lnTo>
                  <a:lnTo>
                    <a:pt x="153" y="241"/>
                  </a:lnTo>
                  <a:lnTo>
                    <a:pt x="153" y="244"/>
                  </a:lnTo>
                  <a:lnTo>
                    <a:pt x="153" y="244"/>
                  </a:lnTo>
                  <a:lnTo>
                    <a:pt x="153" y="244"/>
                  </a:lnTo>
                  <a:lnTo>
                    <a:pt x="153" y="244"/>
                  </a:lnTo>
                  <a:lnTo>
                    <a:pt x="153" y="244"/>
                  </a:lnTo>
                  <a:lnTo>
                    <a:pt x="153" y="246"/>
                  </a:lnTo>
                  <a:lnTo>
                    <a:pt x="153" y="246"/>
                  </a:lnTo>
                  <a:lnTo>
                    <a:pt x="153" y="246"/>
                  </a:lnTo>
                  <a:lnTo>
                    <a:pt x="153" y="248"/>
                  </a:lnTo>
                  <a:lnTo>
                    <a:pt x="153" y="248"/>
                  </a:lnTo>
                  <a:lnTo>
                    <a:pt x="153" y="248"/>
                  </a:lnTo>
                  <a:lnTo>
                    <a:pt x="153" y="248"/>
                  </a:lnTo>
                  <a:lnTo>
                    <a:pt x="153" y="248"/>
                  </a:lnTo>
                  <a:lnTo>
                    <a:pt x="156" y="248"/>
                  </a:lnTo>
                  <a:lnTo>
                    <a:pt x="156" y="251"/>
                  </a:lnTo>
                  <a:lnTo>
                    <a:pt x="156" y="251"/>
                  </a:lnTo>
                  <a:lnTo>
                    <a:pt x="156" y="253"/>
                  </a:lnTo>
                  <a:lnTo>
                    <a:pt x="153" y="253"/>
                  </a:lnTo>
                  <a:lnTo>
                    <a:pt x="153" y="256"/>
                  </a:lnTo>
                  <a:lnTo>
                    <a:pt x="153" y="256"/>
                  </a:lnTo>
                  <a:lnTo>
                    <a:pt x="156" y="258"/>
                  </a:lnTo>
                  <a:lnTo>
                    <a:pt x="156" y="258"/>
                  </a:lnTo>
                  <a:lnTo>
                    <a:pt x="158" y="258"/>
                  </a:lnTo>
                  <a:lnTo>
                    <a:pt x="158" y="258"/>
                  </a:lnTo>
                  <a:lnTo>
                    <a:pt x="158" y="260"/>
                  </a:lnTo>
                  <a:lnTo>
                    <a:pt x="158" y="258"/>
                  </a:lnTo>
                  <a:lnTo>
                    <a:pt x="158" y="256"/>
                  </a:lnTo>
                  <a:lnTo>
                    <a:pt x="158" y="256"/>
                  </a:lnTo>
                  <a:lnTo>
                    <a:pt x="158" y="253"/>
                  </a:lnTo>
                  <a:lnTo>
                    <a:pt x="158" y="253"/>
                  </a:lnTo>
                  <a:lnTo>
                    <a:pt x="158" y="253"/>
                  </a:lnTo>
                  <a:lnTo>
                    <a:pt x="158" y="253"/>
                  </a:lnTo>
                  <a:lnTo>
                    <a:pt x="158" y="253"/>
                  </a:lnTo>
                  <a:lnTo>
                    <a:pt x="158" y="253"/>
                  </a:lnTo>
                  <a:lnTo>
                    <a:pt x="160" y="253"/>
                  </a:lnTo>
                  <a:lnTo>
                    <a:pt x="163" y="253"/>
                  </a:lnTo>
                  <a:lnTo>
                    <a:pt x="163" y="253"/>
                  </a:lnTo>
                  <a:lnTo>
                    <a:pt x="165" y="251"/>
                  </a:lnTo>
                  <a:lnTo>
                    <a:pt x="165" y="248"/>
                  </a:lnTo>
                  <a:lnTo>
                    <a:pt x="165" y="246"/>
                  </a:lnTo>
                  <a:lnTo>
                    <a:pt x="165" y="246"/>
                  </a:lnTo>
                  <a:lnTo>
                    <a:pt x="165" y="244"/>
                  </a:lnTo>
                  <a:lnTo>
                    <a:pt x="165" y="246"/>
                  </a:lnTo>
                  <a:lnTo>
                    <a:pt x="163" y="246"/>
                  </a:lnTo>
                  <a:lnTo>
                    <a:pt x="163" y="246"/>
                  </a:lnTo>
                  <a:lnTo>
                    <a:pt x="160" y="246"/>
                  </a:lnTo>
                  <a:lnTo>
                    <a:pt x="160" y="246"/>
                  </a:lnTo>
                  <a:lnTo>
                    <a:pt x="158" y="246"/>
                  </a:lnTo>
                  <a:lnTo>
                    <a:pt x="158" y="246"/>
                  </a:lnTo>
                  <a:lnTo>
                    <a:pt x="158" y="246"/>
                  </a:lnTo>
                  <a:lnTo>
                    <a:pt x="158" y="246"/>
                  </a:lnTo>
                  <a:lnTo>
                    <a:pt x="156" y="244"/>
                  </a:lnTo>
                  <a:lnTo>
                    <a:pt x="156" y="244"/>
                  </a:lnTo>
                  <a:lnTo>
                    <a:pt x="156" y="241"/>
                  </a:lnTo>
                  <a:lnTo>
                    <a:pt x="156" y="241"/>
                  </a:lnTo>
                  <a:lnTo>
                    <a:pt x="156" y="239"/>
                  </a:lnTo>
                  <a:lnTo>
                    <a:pt x="156" y="239"/>
                  </a:lnTo>
                  <a:lnTo>
                    <a:pt x="156" y="239"/>
                  </a:lnTo>
                  <a:lnTo>
                    <a:pt x="158" y="241"/>
                  </a:lnTo>
                  <a:lnTo>
                    <a:pt x="158" y="241"/>
                  </a:lnTo>
                  <a:lnTo>
                    <a:pt x="160" y="241"/>
                  </a:lnTo>
                  <a:lnTo>
                    <a:pt x="160" y="239"/>
                  </a:lnTo>
                  <a:lnTo>
                    <a:pt x="163" y="239"/>
                  </a:lnTo>
                  <a:lnTo>
                    <a:pt x="163" y="239"/>
                  </a:lnTo>
                  <a:lnTo>
                    <a:pt x="163" y="237"/>
                  </a:lnTo>
                  <a:lnTo>
                    <a:pt x="163" y="237"/>
                  </a:lnTo>
                  <a:lnTo>
                    <a:pt x="163" y="237"/>
                  </a:lnTo>
                  <a:lnTo>
                    <a:pt x="163" y="237"/>
                  </a:lnTo>
                  <a:lnTo>
                    <a:pt x="163" y="237"/>
                  </a:lnTo>
                  <a:lnTo>
                    <a:pt x="163" y="237"/>
                  </a:lnTo>
                  <a:lnTo>
                    <a:pt x="163" y="237"/>
                  </a:lnTo>
                  <a:lnTo>
                    <a:pt x="163" y="237"/>
                  </a:lnTo>
                  <a:lnTo>
                    <a:pt x="165" y="237"/>
                  </a:lnTo>
                  <a:lnTo>
                    <a:pt x="167" y="237"/>
                  </a:lnTo>
                  <a:lnTo>
                    <a:pt x="167" y="239"/>
                  </a:lnTo>
                  <a:lnTo>
                    <a:pt x="167" y="239"/>
                  </a:lnTo>
                  <a:lnTo>
                    <a:pt x="167" y="239"/>
                  </a:lnTo>
                  <a:lnTo>
                    <a:pt x="167" y="239"/>
                  </a:lnTo>
                  <a:lnTo>
                    <a:pt x="170" y="239"/>
                  </a:lnTo>
                  <a:lnTo>
                    <a:pt x="170" y="239"/>
                  </a:lnTo>
                  <a:lnTo>
                    <a:pt x="170" y="239"/>
                  </a:lnTo>
                  <a:lnTo>
                    <a:pt x="172" y="239"/>
                  </a:lnTo>
                  <a:lnTo>
                    <a:pt x="172" y="237"/>
                  </a:lnTo>
                  <a:lnTo>
                    <a:pt x="172" y="237"/>
                  </a:lnTo>
                  <a:lnTo>
                    <a:pt x="172" y="234"/>
                  </a:lnTo>
                  <a:lnTo>
                    <a:pt x="175" y="234"/>
                  </a:lnTo>
                  <a:lnTo>
                    <a:pt x="175" y="234"/>
                  </a:lnTo>
                  <a:lnTo>
                    <a:pt x="175" y="237"/>
                  </a:lnTo>
                  <a:lnTo>
                    <a:pt x="177" y="237"/>
                  </a:lnTo>
                  <a:lnTo>
                    <a:pt x="177" y="237"/>
                  </a:lnTo>
                  <a:lnTo>
                    <a:pt x="179" y="234"/>
                  </a:lnTo>
                  <a:lnTo>
                    <a:pt x="177" y="232"/>
                  </a:lnTo>
                  <a:lnTo>
                    <a:pt x="179" y="232"/>
                  </a:lnTo>
                  <a:lnTo>
                    <a:pt x="179" y="232"/>
                  </a:lnTo>
                  <a:lnTo>
                    <a:pt x="179" y="232"/>
                  </a:lnTo>
                  <a:lnTo>
                    <a:pt x="182" y="230"/>
                  </a:lnTo>
                  <a:lnTo>
                    <a:pt x="182" y="230"/>
                  </a:lnTo>
                  <a:lnTo>
                    <a:pt x="182" y="232"/>
                  </a:lnTo>
                  <a:lnTo>
                    <a:pt x="179" y="232"/>
                  </a:lnTo>
                  <a:lnTo>
                    <a:pt x="179" y="232"/>
                  </a:lnTo>
                  <a:lnTo>
                    <a:pt x="179" y="232"/>
                  </a:lnTo>
                  <a:lnTo>
                    <a:pt x="179" y="237"/>
                  </a:lnTo>
                  <a:lnTo>
                    <a:pt x="179" y="239"/>
                  </a:lnTo>
                  <a:lnTo>
                    <a:pt x="179" y="239"/>
                  </a:lnTo>
                  <a:lnTo>
                    <a:pt x="179" y="239"/>
                  </a:lnTo>
                  <a:lnTo>
                    <a:pt x="179" y="239"/>
                  </a:lnTo>
                  <a:lnTo>
                    <a:pt x="182" y="239"/>
                  </a:lnTo>
                  <a:lnTo>
                    <a:pt x="182" y="239"/>
                  </a:lnTo>
                  <a:lnTo>
                    <a:pt x="182" y="239"/>
                  </a:lnTo>
                  <a:lnTo>
                    <a:pt x="184" y="239"/>
                  </a:lnTo>
                  <a:lnTo>
                    <a:pt x="184" y="239"/>
                  </a:lnTo>
                  <a:lnTo>
                    <a:pt x="184" y="241"/>
                  </a:lnTo>
                  <a:lnTo>
                    <a:pt x="184" y="241"/>
                  </a:lnTo>
                  <a:lnTo>
                    <a:pt x="184" y="241"/>
                  </a:lnTo>
                  <a:lnTo>
                    <a:pt x="184" y="241"/>
                  </a:lnTo>
                  <a:lnTo>
                    <a:pt x="186" y="241"/>
                  </a:lnTo>
                  <a:lnTo>
                    <a:pt x="189" y="241"/>
                  </a:lnTo>
                  <a:lnTo>
                    <a:pt x="189" y="241"/>
                  </a:lnTo>
                  <a:lnTo>
                    <a:pt x="189" y="239"/>
                  </a:lnTo>
                  <a:lnTo>
                    <a:pt x="189" y="239"/>
                  </a:lnTo>
                  <a:lnTo>
                    <a:pt x="189" y="239"/>
                  </a:lnTo>
                  <a:lnTo>
                    <a:pt x="191" y="239"/>
                  </a:lnTo>
                  <a:lnTo>
                    <a:pt x="191" y="239"/>
                  </a:lnTo>
                  <a:lnTo>
                    <a:pt x="191" y="241"/>
                  </a:lnTo>
                  <a:lnTo>
                    <a:pt x="193" y="241"/>
                  </a:lnTo>
                  <a:lnTo>
                    <a:pt x="193" y="239"/>
                  </a:lnTo>
                  <a:lnTo>
                    <a:pt x="196" y="239"/>
                  </a:lnTo>
                  <a:lnTo>
                    <a:pt x="196" y="241"/>
                  </a:lnTo>
                  <a:lnTo>
                    <a:pt x="193" y="241"/>
                  </a:lnTo>
                  <a:lnTo>
                    <a:pt x="193" y="241"/>
                  </a:lnTo>
                  <a:lnTo>
                    <a:pt x="193" y="241"/>
                  </a:lnTo>
                  <a:lnTo>
                    <a:pt x="196" y="244"/>
                  </a:lnTo>
                  <a:lnTo>
                    <a:pt x="196" y="244"/>
                  </a:lnTo>
                  <a:lnTo>
                    <a:pt x="198" y="244"/>
                  </a:lnTo>
                  <a:lnTo>
                    <a:pt x="198" y="244"/>
                  </a:lnTo>
                  <a:lnTo>
                    <a:pt x="198" y="244"/>
                  </a:lnTo>
                  <a:lnTo>
                    <a:pt x="198" y="244"/>
                  </a:lnTo>
                  <a:lnTo>
                    <a:pt x="198" y="246"/>
                  </a:lnTo>
                  <a:lnTo>
                    <a:pt x="198" y="246"/>
                  </a:lnTo>
                  <a:lnTo>
                    <a:pt x="201" y="246"/>
                  </a:lnTo>
                  <a:lnTo>
                    <a:pt x="201" y="244"/>
                  </a:lnTo>
                  <a:lnTo>
                    <a:pt x="203" y="241"/>
                  </a:lnTo>
                  <a:lnTo>
                    <a:pt x="201" y="241"/>
                  </a:lnTo>
                  <a:lnTo>
                    <a:pt x="201" y="241"/>
                  </a:lnTo>
                  <a:lnTo>
                    <a:pt x="201" y="241"/>
                  </a:lnTo>
                  <a:lnTo>
                    <a:pt x="201" y="244"/>
                  </a:lnTo>
                  <a:lnTo>
                    <a:pt x="201" y="241"/>
                  </a:lnTo>
                  <a:lnTo>
                    <a:pt x="201" y="239"/>
                  </a:lnTo>
                  <a:lnTo>
                    <a:pt x="201" y="239"/>
                  </a:lnTo>
                  <a:lnTo>
                    <a:pt x="201" y="237"/>
                  </a:lnTo>
                  <a:lnTo>
                    <a:pt x="201" y="237"/>
                  </a:lnTo>
                  <a:lnTo>
                    <a:pt x="201" y="237"/>
                  </a:lnTo>
                  <a:lnTo>
                    <a:pt x="198" y="237"/>
                  </a:lnTo>
                  <a:lnTo>
                    <a:pt x="198" y="237"/>
                  </a:lnTo>
                  <a:lnTo>
                    <a:pt x="201" y="237"/>
                  </a:lnTo>
                  <a:lnTo>
                    <a:pt x="201" y="237"/>
                  </a:lnTo>
                  <a:lnTo>
                    <a:pt x="201" y="237"/>
                  </a:lnTo>
                  <a:lnTo>
                    <a:pt x="203" y="237"/>
                  </a:lnTo>
                  <a:lnTo>
                    <a:pt x="203" y="234"/>
                  </a:lnTo>
                  <a:lnTo>
                    <a:pt x="203" y="234"/>
                  </a:lnTo>
                  <a:lnTo>
                    <a:pt x="203" y="234"/>
                  </a:lnTo>
                  <a:lnTo>
                    <a:pt x="203" y="232"/>
                  </a:lnTo>
                  <a:lnTo>
                    <a:pt x="203" y="232"/>
                  </a:lnTo>
                  <a:lnTo>
                    <a:pt x="203" y="232"/>
                  </a:lnTo>
                  <a:lnTo>
                    <a:pt x="196" y="234"/>
                  </a:lnTo>
                  <a:lnTo>
                    <a:pt x="196" y="234"/>
                  </a:lnTo>
                  <a:lnTo>
                    <a:pt x="198" y="234"/>
                  </a:lnTo>
                  <a:lnTo>
                    <a:pt x="198" y="232"/>
                  </a:lnTo>
                  <a:lnTo>
                    <a:pt x="198" y="232"/>
                  </a:lnTo>
                  <a:lnTo>
                    <a:pt x="201" y="232"/>
                  </a:lnTo>
                  <a:lnTo>
                    <a:pt x="201" y="230"/>
                  </a:lnTo>
                  <a:lnTo>
                    <a:pt x="203" y="230"/>
                  </a:lnTo>
                  <a:lnTo>
                    <a:pt x="201" y="230"/>
                  </a:lnTo>
                  <a:lnTo>
                    <a:pt x="201" y="230"/>
                  </a:lnTo>
                  <a:lnTo>
                    <a:pt x="203" y="230"/>
                  </a:lnTo>
                  <a:lnTo>
                    <a:pt x="203" y="230"/>
                  </a:lnTo>
                  <a:lnTo>
                    <a:pt x="205" y="230"/>
                  </a:lnTo>
                  <a:lnTo>
                    <a:pt x="208" y="230"/>
                  </a:lnTo>
                  <a:lnTo>
                    <a:pt x="208" y="230"/>
                  </a:lnTo>
                  <a:lnTo>
                    <a:pt x="208" y="230"/>
                  </a:lnTo>
                  <a:lnTo>
                    <a:pt x="208" y="232"/>
                  </a:lnTo>
                  <a:lnTo>
                    <a:pt x="208" y="232"/>
                  </a:lnTo>
                  <a:lnTo>
                    <a:pt x="208" y="232"/>
                  </a:lnTo>
                  <a:lnTo>
                    <a:pt x="210" y="232"/>
                  </a:lnTo>
                  <a:lnTo>
                    <a:pt x="210" y="232"/>
                  </a:lnTo>
                  <a:lnTo>
                    <a:pt x="210" y="232"/>
                  </a:lnTo>
                  <a:lnTo>
                    <a:pt x="212" y="232"/>
                  </a:lnTo>
                  <a:lnTo>
                    <a:pt x="210" y="232"/>
                  </a:lnTo>
                  <a:lnTo>
                    <a:pt x="210" y="232"/>
                  </a:lnTo>
                  <a:lnTo>
                    <a:pt x="210" y="232"/>
                  </a:lnTo>
                  <a:lnTo>
                    <a:pt x="210" y="230"/>
                  </a:lnTo>
                  <a:lnTo>
                    <a:pt x="210" y="230"/>
                  </a:lnTo>
                  <a:lnTo>
                    <a:pt x="210" y="227"/>
                  </a:lnTo>
                  <a:lnTo>
                    <a:pt x="208" y="227"/>
                  </a:lnTo>
                  <a:lnTo>
                    <a:pt x="208" y="227"/>
                  </a:lnTo>
                  <a:lnTo>
                    <a:pt x="208" y="225"/>
                  </a:lnTo>
                  <a:lnTo>
                    <a:pt x="208" y="225"/>
                  </a:lnTo>
                  <a:lnTo>
                    <a:pt x="208" y="222"/>
                  </a:lnTo>
                  <a:lnTo>
                    <a:pt x="208" y="222"/>
                  </a:lnTo>
                  <a:lnTo>
                    <a:pt x="208" y="222"/>
                  </a:lnTo>
                  <a:lnTo>
                    <a:pt x="210" y="222"/>
                  </a:lnTo>
                  <a:lnTo>
                    <a:pt x="210" y="222"/>
                  </a:lnTo>
                  <a:lnTo>
                    <a:pt x="210" y="225"/>
                  </a:lnTo>
                  <a:lnTo>
                    <a:pt x="210" y="225"/>
                  </a:lnTo>
                  <a:lnTo>
                    <a:pt x="210" y="227"/>
                  </a:lnTo>
                  <a:lnTo>
                    <a:pt x="210" y="225"/>
                  </a:lnTo>
                  <a:lnTo>
                    <a:pt x="212" y="227"/>
                  </a:lnTo>
                  <a:lnTo>
                    <a:pt x="212" y="227"/>
                  </a:lnTo>
                  <a:lnTo>
                    <a:pt x="212" y="227"/>
                  </a:lnTo>
                  <a:lnTo>
                    <a:pt x="212" y="227"/>
                  </a:lnTo>
                  <a:lnTo>
                    <a:pt x="212" y="227"/>
                  </a:lnTo>
                  <a:lnTo>
                    <a:pt x="212" y="227"/>
                  </a:lnTo>
                  <a:lnTo>
                    <a:pt x="215" y="227"/>
                  </a:lnTo>
                  <a:lnTo>
                    <a:pt x="215" y="230"/>
                  </a:lnTo>
                  <a:lnTo>
                    <a:pt x="215" y="230"/>
                  </a:lnTo>
                  <a:lnTo>
                    <a:pt x="215" y="230"/>
                  </a:lnTo>
                  <a:lnTo>
                    <a:pt x="215" y="230"/>
                  </a:lnTo>
                  <a:lnTo>
                    <a:pt x="217" y="230"/>
                  </a:lnTo>
                  <a:lnTo>
                    <a:pt x="217" y="230"/>
                  </a:lnTo>
                  <a:lnTo>
                    <a:pt x="217" y="227"/>
                  </a:lnTo>
                  <a:lnTo>
                    <a:pt x="219" y="230"/>
                  </a:lnTo>
                  <a:lnTo>
                    <a:pt x="219" y="230"/>
                  </a:lnTo>
                  <a:lnTo>
                    <a:pt x="222" y="230"/>
                  </a:lnTo>
                  <a:lnTo>
                    <a:pt x="224" y="230"/>
                  </a:lnTo>
                  <a:lnTo>
                    <a:pt x="224" y="230"/>
                  </a:lnTo>
                  <a:lnTo>
                    <a:pt x="224" y="227"/>
                  </a:lnTo>
                  <a:lnTo>
                    <a:pt x="224" y="227"/>
                  </a:lnTo>
                  <a:lnTo>
                    <a:pt x="224" y="230"/>
                  </a:lnTo>
                  <a:lnTo>
                    <a:pt x="224" y="230"/>
                  </a:lnTo>
                  <a:lnTo>
                    <a:pt x="224" y="230"/>
                  </a:lnTo>
                  <a:lnTo>
                    <a:pt x="227" y="227"/>
                  </a:lnTo>
                  <a:lnTo>
                    <a:pt x="227" y="227"/>
                  </a:lnTo>
                  <a:lnTo>
                    <a:pt x="227" y="227"/>
                  </a:lnTo>
                  <a:lnTo>
                    <a:pt x="227" y="227"/>
                  </a:lnTo>
                  <a:lnTo>
                    <a:pt x="227" y="230"/>
                  </a:lnTo>
                  <a:lnTo>
                    <a:pt x="227" y="230"/>
                  </a:lnTo>
                  <a:lnTo>
                    <a:pt x="227" y="232"/>
                  </a:lnTo>
                  <a:lnTo>
                    <a:pt x="227" y="232"/>
                  </a:lnTo>
                  <a:lnTo>
                    <a:pt x="229" y="232"/>
                  </a:lnTo>
                  <a:lnTo>
                    <a:pt x="229" y="232"/>
                  </a:lnTo>
                  <a:lnTo>
                    <a:pt x="229" y="232"/>
                  </a:lnTo>
                  <a:lnTo>
                    <a:pt x="229" y="232"/>
                  </a:lnTo>
                  <a:lnTo>
                    <a:pt x="229" y="232"/>
                  </a:lnTo>
                  <a:lnTo>
                    <a:pt x="229" y="232"/>
                  </a:lnTo>
                  <a:lnTo>
                    <a:pt x="229" y="230"/>
                  </a:lnTo>
                  <a:lnTo>
                    <a:pt x="229" y="232"/>
                  </a:lnTo>
                  <a:lnTo>
                    <a:pt x="231" y="232"/>
                  </a:lnTo>
                  <a:lnTo>
                    <a:pt x="231" y="232"/>
                  </a:lnTo>
                  <a:lnTo>
                    <a:pt x="231" y="230"/>
                  </a:lnTo>
                  <a:lnTo>
                    <a:pt x="231" y="230"/>
                  </a:lnTo>
                  <a:lnTo>
                    <a:pt x="234" y="227"/>
                  </a:lnTo>
                  <a:lnTo>
                    <a:pt x="234" y="227"/>
                  </a:lnTo>
                  <a:lnTo>
                    <a:pt x="234" y="230"/>
                  </a:lnTo>
                  <a:lnTo>
                    <a:pt x="234" y="230"/>
                  </a:lnTo>
                  <a:lnTo>
                    <a:pt x="236" y="230"/>
                  </a:lnTo>
                  <a:lnTo>
                    <a:pt x="236" y="227"/>
                  </a:lnTo>
                  <a:lnTo>
                    <a:pt x="236" y="227"/>
                  </a:lnTo>
                  <a:lnTo>
                    <a:pt x="236" y="227"/>
                  </a:lnTo>
                  <a:lnTo>
                    <a:pt x="236" y="225"/>
                  </a:lnTo>
                  <a:lnTo>
                    <a:pt x="236" y="225"/>
                  </a:lnTo>
                  <a:lnTo>
                    <a:pt x="236" y="225"/>
                  </a:lnTo>
                  <a:lnTo>
                    <a:pt x="238" y="225"/>
                  </a:lnTo>
                  <a:lnTo>
                    <a:pt x="238" y="225"/>
                  </a:lnTo>
                  <a:lnTo>
                    <a:pt x="238" y="225"/>
                  </a:lnTo>
                  <a:lnTo>
                    <a:pt x="241" y="225"/>
                  </a:lnTo>
                  <a:lnTo>
                    <a:pt x="241" y="225"/>
                  </a:lnTo>
                  <a:lnTo>
                    <a:pt x="241" y="222"/>
                  </a:lnTo>
                  <a:lnTo>
                    <a:pt x="241" y="222"/>
                  </a:lnTo>
                  <a:lnTo>
                    <a:pt x="243" y="220"/>
                  </a:lnTo>
                  <a:lnTo>
                    <a:pt x="243" y="220"/>
                  </a:lnTo>
                  <a:lnTo>
                    <a:pt x="243" y="220"/>
                  </a:lnTo>
                  <a:lnTo>
                    <a:pt x="243" y="218"/>
                  </a:lnTo>
                  <a:lnTo>
                    <a:pt x="243" y="218"/>
                  </a:lnTo>
                  <a:lnTo>
                    <a:pt x="243" y="218"/>
                  </a:lnTo>
                  <a:lnTo>
                    <a:pt x="243" y="215"/>
                  </a:lnTo>
                  <a:lnTo>
                    <a:pt x="243" y="215"/>
                  </a:lnTo>
                  <a:lnTo>
                    <a:pt x="246" y="215"/>
                  </a:lnTo>
                  <a:lnTo>
                    <a:pt x="246" y="213"/>
                  </a:lnTo>
                  <a:lnTo>
                    <a:pt x="248" y="213"/>
                  </a:lnTo>
                  <a:lnTo>
                    <a:pt x="248" y="213"/>
                  </a:lnTo>
                  <a:lnTo>
                    <a:pt x="248" y="211"/>
                  </a:lnTo>
                  <a:lnTo>
                    <a:pt x="248" y="211"/>
                  </a:lnTo>
                  <a:lnTo>
                    <a:pt x="248" y="211"/>
                  </a:lnTo>
                  <a:lnTo>
                    <a:pt x="248" y="211"/>
                  </a:lnTo>
                  <a:lnTo>
                    <a:pt x="248" y="208"/>
                  </a:lnTo>
                  <a:lnTo>
                    <a:pt x="248" y="208"/>
                  </a:lnTo>
                  <a:lnTo>
                    <a:pt x="248" y="206"/>
                  </a:lnTo>
                  <a:lnTo>
                    <a:pt x="248" y="206"/>
                  </a:lnTo>
                  <a:lnTo>
                    <a:pt x="248" y="206"/>
                  </a:lnTo>
                  <a:lnTo>
                    <a:pt x="250" y="206"/>
                  </a:lnTo>
                  <a:lnTo>
                    <a:pt x="250" y="206"/>
                  </a:lnTo>
                  <a:lnTo>
                    <a:pt x="250" y="206"/>
                  </a:lnTo>
                  <a:lnTo>
                    <a:pt x="250" y="204"/>
                  </a:lnTo>
                  <a:lnTo>
                    <a:pt x="250" y="204"/>
                  </a:lnTo>
                  <a:lnTo>
                    <a:pt x="250" y="204"/>
                  </a:lnTo>
                  <a:lnTo>
                    <a:pt x="248" y="204"/>
                  </a:lnTo>
                  <a:lnTo>
                    <a:pt x="248" y="201"/>
                  </a:lnTo>
                  <a:lnTo>
                    <a:pt x="250" y="201"/>
                  </a:lnTo>
                  <a:lnTo>
                    <a:pt x="250" y="204"/>
                  </a:lnTo>
                  <a:lnTo>
                    <a:pt x="250" y="204"/>
                  </a:lnTo>
                  <a:lnTo>
                    <a:pt x="250" y="206"/>
                  </a:lnTo>
                  <a:lnTo>
                    <a:pt x="253" y="204"/>
                  </a:lnTo>
                  <a:lnTo>
                    <a:pt x="253" y="204"/>
                  </a:lnTo>
                  <a:lnTo>
                    <a:pt x="253" y="204"/>
                  </a:lnTo>
                  <a:lnTo>
                    <a:pt x="253" y="199"/>
                  </a:lnTo>
                  <a:lnTo>
                    <a:pt x="253" y="199"/>
                  </a:lnTo>
                  <a:lnTo>
                    <a:pt x="255" y="196"/>
                  </a:lnTo>
                  <a:lnTo>
                    <a:pt x="253" y="196"/>
                  </a:lnTo>
                  <a:lnTo>
                    <a:pt x="253" y="196"/>
                  </a:lnTo>
                  <a:lnTo>
                    <a:pt x="253" y="194"/>
                  </a:lnTo>
                  <a:lnTo>
                    <a:pt x="253" y="194"/>
                  </a:lnTo>
                  <a:lnTo>
                    <a:pt x="255" y="192"/>
                  </a:lnTo>
                  <a:lnTo>
                    <a:pt x="255" y="187"/>
                  </a:lnTo>
                  <a:lnTo>
                    <a:pt x="255" y="185"/>
                  </a:lnTo>
                  <a:lnTo>
                    <a:pt x="257" y="182"/>
                  </a:lnTo>
                  <a:lnTo>
                    <a:pt x="257" y="178"/>
                  </a:lnTo>
                  <a:lnTo>
                    <a:pt x="257" y="175"/>
                  </a:lnTo>
                  <a:lnTo>
                    <a:pt x="260" y="170"/>
                  </a:lnTo>
                  <a:lnTo>
                    <a:pt x="260" y="170"/>
                  </a:lnTo>
                  <a:lnTo>
                    <a:pt x="260" y="168"/>
                  </a:lnTo>
                  <a:lnTo>
                    <a:pt x="260" y="168"/>
                  </a:lnTo>
                  <a:close/>
                  <a:moveTo>
                    <a:pt x="219" y="232"/>
                  </a:moveTo>
                  <a:lnTo>
                    <a:pt x="219" y="232"/>
                  </a:lnTo>
                  <a:lnTo>
                    <a:pt x="219" y="232"/>
                  </a:lnTo>
                  <a:lnTo>
                    <a:pt x="219" y="232"/>
                  </a:lnTo>
                  <a:lnTo>
                    <a:pt x="219" y="232"/>
                  </a:lnTo>
                  <a:lnTo>
                    <a:pt x="219" y="232"/>
                  </a:lnTo>
                  <a:lnTo>
                    <a:pt x="219" y="234"/>
                  </a:lnTo>
                  <a:lnTo>
                    <a:pt x="219" y="234"/>
                  </a:lnTo>
                  <a:lnTo>
                    <a:pt x="219" y="234"/>
                  </a:lnTo>
                  <a:lnTo>
                    <a:pt x="219" y="234"/>
                  </a:lnTo>
                  <a:lnTo>
                    <a:pt x="219" y="237"/>
                  </a:lnTo>
                  <a:lnTo>
                    <a:pt x="219" y="237"/>
                  </a:lnTo>
                  <a:lnTo>
                    <a:pt x="222" y="234"/>
                  </a:lnTo>
                  <a:lnTo>
                    <a:pt x="222" y="234"/>
                  </a:lnTo>
                  <a:lnTo>
                    <a:pt x="222" y="232"/>
                  </a:lnTo>
                  <a:lnTo>
                    <a:pt x="222" y="232"/>
                  </a:lnTo>
                  <a:lnTo>
                    <a:pt x="219" y="232"/>
                  </a:lnTo>
                  <a:close/>
                  <a:moveTo>
                    <a:pt x="78" y="260"/>
                  </a:moveTo>
                  <a:lnTo>
                    <a:pt x="78" y="260"/>
                  </a:lnTo>
                  <a:lnTo>
                    <a:pt x="78" y="260"/>
                  </a:lnTo>
                  <a:lnTo>
                    <a:pt x="78" y="260"/>
                  </a:lnTo>
                  <a:lnTo>
                    <a:pt x="78" y="260"/>
                  </a:lnTo>
                  <a:lnTo>
                    <a:pt x="78" y="260"/>
                  </a:lnTo>
                  <a:lnTo>
                    <a:pt x="75" y="258"/>
                  </a:lnTo>
                  <a:lnTo>
                    <a:pt x="75" y="260"/>
                  </a:lnTo>
                  <a:lnTo>
                    <a:pt x="75" y="260"/>
                  </a:lnTo>
                  <a:lnTo>
                    <a:pt x="78" y="260"/>
                  </a:lnTo>
                  <a:lnTo>
                    <a:pt x="78" y="263"/>
                  </a:lnTo>
                  <a:lnTo>
                    <a:pt x="78" y="263"/>
                  </a:lnTo>
                  <a:lnTo>
                    <a:pt x="75" y="263"/>
                  </a:lnTo>
                  <a:lnTo>
                    <a:pt x="75" y="263"/>
                  </a:lnTo>
                  <a:lnTo>
                    <a:pt x="75" y="263"/>
                  </a:lnTo>
                  <a:lnTo>
                    <a:pt x="75" y="263"/>
                  </a:lnTo>
                  <a:lnTo>
                    <a:pt x="75" y="263"/>
                  </a:lnTo>
                  <a:lnTo>
                    <a:pt x="75" y="263"/>
                  </a:lnTo>
                  <a:lnTo>
                    <a:pt x="75" y="265"/>
                  </a:lnTo>
                  <a:lnTo>
                    <a:pt x="75" y="265"/>
                  </a:lnTo>
                  <a:lnTo>
                    <a:pt x="75" y="265"/>
                  </a:lnTo>
                  <a:lnTo>
                    <a:pt x="75" y="265"/>
                  </a:lnTo>
                  <a:lnTo>
                    <a:pt x="75" y="265"/>
                  </a:lnTo>
                  <a:lnTo>
                    <a:pt x="75" y="265"/>
                  </a:lnTo>
                  <a:lnTo>
                    <a:pt x="75" y="265"/>
                  </a:lnTo>
                  <a:lnTo>
                    <a:pt x="78" y="265"/>
                  </a:lnTo>
                  <a:lnTo>
                    <a:pt x="78" y="263"/>
                  </a:lnTo>
                  <a:lnTo>
                    <a:pt x="78" y="263"/>
                  </a:lnTo>
                  <a:lnTo>
                    <a:pt x="78" y="263"/>
                  </a:lnTo>
                  <a:lnTo>
                    <a:pt x="78" y="263"/>
                  </a:lnTo>
                  <a:lnTo>
                    <a:pt x="78" y="263"/>
                  </a:lnTo>
                  <a:lnTo>
                    <a:pt x="78" y="260"/>
                  </a:lnTo>
                  <a:close/>
                  <a:moveTo>
                    <a:pt x="141" y="298"/>
                  </a:moveTo>
                  <a:lnTo>
                    <a:pt x="141" y="298"/>
                  </a:lnTo>
                  <a:lnTo>
                    <a:pt x="141" y="296"/>
                  </a:lnTo>
                  <a:lnTo>
                    <a:pt x="139" y="296"/>
                  </a:lnTo>
                  <a:lnTo>
                    <a:pt x="141" y="296"/>
                  </a:lnTo>
                  <a:lnTo>
                    <a:pt x="141" y="293"/>
                  </a:lnTo>
                  <a:lnTo>
                    <a:pt x="139" y="293"/>
                  </a:lnTo>
                  <a:lnTo>
                    <a:pt x="139" y="296"/>
                  </a:lnTo>
                  <a:lnTo>
                    <a:pt x="139" y="296"/>
                  </a:lnTo>
                  <a:lnTo>
                    <a:pt x="139" y="296"/>
                  </a:lnTo>
                  <a:lnTo>
                    <a:pt x="139" y="296"/>
                  </a:lnTo>
                  <a:lnTo>
                    <a:pt x="139" y="296"/>
                  </a:lnTo>
                  <a:lnTo>
                    <a:pt x="139" y="296"/>
                  </a:lnTo>
                  <a:lnTo>
                    <a:pt x="139" y="296"/>
                  </a:lnTo>
                  <a:lnTo>
                    <a:pt x="139" y="296"/>
                  </a:lnTo>
                  <a:lnTo>
                    <a:pt x="139" y="296"/>
                  </a:lnTo>
                  <a:lnTo>
                    <a:pt x="139" y="296"/>
                  </a:lnTo>
                  <a:lnTo>
                    <a:pt x="139" y="296"/>
                  </a:lnTo>
                  <a:lnTo>
                    <a:pt x="139" y="298"/>
                  </a:lnTo>
                  <a:lnTo>
                    <a:pt x="141" y="298"/>
                  </a:lnTo>
                  <a:lnTo>
                    <a:pt x="141" y="298"/>
                  </a:lnTo>
                  <a:lnTo>
                    <a:pt x="141" y="298"/>
                  </a:lnTo>
                  <a:lnTo>
                    <a:pt x="141" y="298"/>
                  </a:lnTo>
                  <a:lnTo>
                    <a:pt x="141" y="298"/>
                  </a:lnTo>
                  <a:lnTo>
                    <a:pt x="141" y="298"/>
                  </a:lnTo>
                  <a:close/>
                  <a:moveTo>
                    <a:pt x="101" y="286"/>
                  </a:moveTo>
                  <a:lnTo>
                    <a:pt x="99" y="289"/>
                  </a:lnTo>
                  <a:lnTo>
                    <a:pt x="99" y="289"/>
                  </a:lnTo>
                  <a:lnTo>
                    <a:pt x="99" y="289"/>
                  </a:lnTo>
                  <a:lnTo>
                    <a:pt x="99" y="291"/>
                  </a:lnTo>
                  <a:lnTo>
                    <a:pt x="101" y="291"/>
                  </a:lnTo>
                  <a:lnTo>
                    <a:pt x="101" y="291"/>
                  </a:lnTo>
                  <a:lnTo>
                    <a:pt x="101"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4" y="289"/>
                  </a:lnTo>
                  <a:lnTo>
                    <a:pt x="101" y="289"/>
                  </a:lnTo>
                  <a:lnTo>
                    <a:pt x="101" y="286"/>
                  </a:lnTo>
                  <a:lnTo>
                    <a:pt x="101" y="286"/>
                  </a:lnTo>
                  <a:close/>
                  <a:moveTo>
                    <a:pt x="106" y="289"/>
                  </a:moveTo>
                  <a:lnTo>
                    <a:pt x="106" y="291"/>
                  </a:lnTo>
                  <a:lnTo>
                    <a:pt x="106" y="291"/>
                  </a:lnTo>
                  <a:lnTo>
                    <a:pt x="106" y="291"/>
                  </a:lnTo>
                  <a:lnTo>
                    <a:pt x="106" y="291"/>
                  </a:lnTo>
                  <a:lnTo>
                    <a:pt x="106" y="291"/>
                  </a:lnTo>
                  <a:lnTo>
                    <a:pt x="108" y="291"/>
                  </a:lnTo>
                  <a:lnTo>
                    <a:pt x="108" y="291"/>
                  </a:lnTo>
                  <a:lnTo>
                    <a:pt x="108" y="289"/>
                  </a:lnTo>
                  <a:lnTo>
                    <a:pt x="108" y="289"/>
                  </a:lnTo>
                  <a:lnTo>
                    <a:pt x="108" y="289"/>
                  </a:lnTo>
                  <a:lnTo>
                    <a:pt x="108" y="289"/>
                  </a:lnTo>
                  <a:lnTo>
                    <a:pt x="108" y="289"/>
                  </a:lnTo>
                  <a:lnTo>
                    <a:pt x="108" y="289"/>
                  </a:lnTo>
                  <a:lnTo>
                    <a:pt x="106" y="289"/>
                  </a:lnTo>
                  <a:lnTo>
                    <a:pt x="108" y="286"/>
                  </a:lnTo>
                  <a:lnTo>
                    <a:pt x="108" y="286"/>
                  </a:lnTo>
                  <a:lnTo>
                    <a:pt x="108" y="286"/>
                  </a:lnTo>
                  <a:lnTo>
                    <a:pt x="106" y="286"/>
                  </a:lnTo>
                  <a:lnTo>
                    <a:pt x="106" y="286"/>
                  </a:lnTo>
                  <a:lnTo>
                    <a:pt x="106" y="286"/>
                  </a:lnTo>
                  <a:lnTo>
                    <a:pt x="106" y="286"/>
                  </a:lnTo>
                  <a:lnTo>
                    <a:pt x="106" y="286"/>
                  </a:lnTo>
                  <a:lnTo>
                    <a:pt x="106" y="286"/>
                  </a:lnTo>
                  <a:lnTo>
                    <a:pt x="106" y="289"/>
                  </a:lnTo>
                  <a:lnTo>
                    <a:pt x="106" y="289"/>
                  </a:lnTo>
                  <a:close/>
                  <a:moveTo>
                    <a:pt x="82" y="277"/>
                  </a:moveTo>
                  <a:lnTo>
                    <a:pt x="89" y="272"/>
                  </a:lnTo>
                  <a:lnTo>
                    <a:pt x="89" y="272"/>
                  </a:lnTo>
                  <a:lnTo>
                    <a:pt x="89" y="272"/>
                  </a:lnTo>
                  <a:lnTo>
                    <a:pt x="89" y="272"/>
                  </a:lnTo>
                  <a:lnTo>
                    <a:pt x="89" y="272"/>
                  </a:lnTo>
                  <a:lnTo>
                    <a:pt x="89" y="272"/>
                  </a:lnTo>
                  <a:lnTo>
                    <a:pt x="89" y="272"/>
                  </a:lnTo>
                  <a:lnTo>
                    <a:pt x="92" y="272"/>
                  </a:lnTo>
                  <a:lnTo>
                    <a:pt x="92" y="270"/>
                  </a:lnTo>
                  <a:lnTo>
                    <a:pt x="92" y="270"/>
                  </a:lnTo>
                  <a:lnTo>
                    <a:pt x="92" y="267"/>
                  </a:lnTo>
                  <a:lnTo>
                    <a:pt x="92" y="267"/>
                  </a:lnTo>
                  <a:lnTo>
                    <a:pt x="92" y="265"/>
                  </a:lnTo>
                  <a:lnTo>
                    <a:pt x="92" y="265"/>
                  </a:lnTo>
                  <a:lnTo>
                    <a:pt x="89" y="265"/>
                  </a:lnTo>
                  <a:lnTo>
                    <a:pt x="89" y="265"/>
                  </a:lnTo>
                  <a:lnTo>
                    <a:pt x="89" y="265"/>
                  </a:lnTo>
                  <a:lnTo>
                    <a:pt x="89" y="265"/>
                  </a:lnTo>
                  <a:lnTo>
                    <a:pt x="89" y="263"/>
                  </a:lnTo>
                  <a:lnTo>
                    <a:pt x="89" y="263"/>
                  </a:lnTo>
                  <a:lnTo>
                    <a:pt x="87" y="263"/>
                  </a:lnTo>
                  <a:lnTo>
                    <a:pt x="87" y="263"/>
                  </a:lnTo>
                  <a:lnTo>
                    <a:pt x="87" y="263"/>
                  </a:lnTo>
                  <a:lnTo>
                    <a:pt x="85" y="263"/>
                  </a:lnTo>
                  <a:lnTo>
                    <a:pt x="85" y="263"/>
                  </a:lnTo>
                  <a:lnTo>
                    <a:pt x="87" y="263"/>
                  </a:lnTo>
                  <a:lnTo>
                    <a:pt x="87" y="265"/>
                  </a:lnTo>
                  <a:lnTo>
                    <a:pt x="87" y="265"/>
                  </a:lnTo>
                  <a:lnTo>
                    <a:pt x="85" y="265"/>
                  </a:lnTo>
                  <a:lnTo>
                    <a:pt x="85" y="265"/>
                  </a:lnTo>
                  <a:lnTo>
                    <a:pt x="85" y="265"/>
                  </a:lnTo>
                  <a:lnTo>
                    <a:pt x="85" y="265"/>
                  </a:lnTo>
                  <a:lnTo>
                    <a:pt x="85" y="267"/>
                  </a:lnTo>
                  <a:lnTo>
                    <a:pt x="82" y="267"/>
                  </a:lnTo>
                  <a:lnTo>
                    <a:pt x="82" y="267"/>
                  </a:lnTo>
                  <a:lnTo>
                    <a:pt x="82" y="267"/>
                  </a:lnTo>
                  <a:lnTo>
                    <a:pt x="82" y="267"/>
                  </a:lnTo>
                  <a:lnTo>
                    <a:pt x="82" y="270"/>
                  </a:lnTo>
                  <a:lnTo>
                    <a:pt x="80" y="270"/>
                  </a:lnTo>
                  <a:lnTo>
                    <a:pt x="78" y="270"/>
                  </a:lnTo>
                  <a:lnTo>
                    <a:pt x="78" y="272"/>
                  </a:lnTo>
                  <a:lnTo>
                    <a:pt x="80" y="275"/>
                  </a:lnTo>
                  <a:lnTo>
                    <a:pt x="80" y="272"/>
                  </a:lnTo>
                  <a:lnTo>
                    <a:pt x="80" y="275"/>
                  </a:lnTo>
                  <a:lnTo>
                    <a:pt x="80" y="275"/>
                  </a:lnTo>
                  <a:lnTo>
                    <a:pt x="80" y="275"/>
                  </a:lnTo>
                  <a:lnTo>
                    <a:pt x="80" y="275"/>
                  </a:lnTo>
                  <a:lnTo>
                    <a:pt x="80" y="275"/>
                  </a:lnTo>
                  <a:lnTo>
                    <a:pt x="80" y="277"/>
                  </a:lnTo>
                  <a:lnTo>
                    <a:pt x="80" y="277"/>
                  </a:lnTo>
                  <a:lnTo>
                    <a:pt x="82" y="277"/>
                  </a:lnTo>
                  <a:lnTo>
                    <a:pt x="82" y="277"/>
                  </a:lnTo>
                  <a:close/>
                  <a:moveTo>
                    <a:pt x="115" y="272"/>
                  </a:moveTo>
                  <a:lnTo>
                    <a:pt x="115" y="270"/>
                  </a:lnTo>
                  <a:lnTo>
                    <a:pt x="115" y="270"/>
                  </a:lnTo>
                  <a:lnTo>
                    <a:pt x="115" y="270"/>
                  </a:lnTo>
                  <a:lnTo>
                    <a:pt x="113" y="272"/>
                  </a:lnTo>
                  <a:lnTo>
                    <a:pt x="113" y="272"/>
                  </a:lnTo>
                  <a:lnTo>
                    <a:pt x="113" y="272"/>
                  </a:lnTo>
                  <a:lnTo>
                    <a:pt x="113" y="275"/>
                  </a:lnTo>
                  <a:lnTo>
                    <a:pt x="113" y="275"/>
                  </a:lnTo>
                  <a:lnTo>
                    <a:pt x="113" y="275"/>
                  </a:lnTo>
                  <a:lnTo>
                    <a:pt x="113" y="275"/>
                  </a:lnTo>
                  <a:lnTo>
                    <a:pt x="113" y="275"/>
                  </a:lnTo>
                  <a:lnTo>
                    <a:pt x="113" y="275"/>
                  </a:lnTo>
                  <a:lnTo>
                    <a:pt x="113" y="275"/>
                  </a:lnTo>
                  <a:lnTo>
                    <a:pt x="113" y="277"/>
                  </a:lnTo>
                  <a:lnTo>
                    <a:pt x="113" y="277"/>
                  </a:lnTo>
                  <a:lnTo>
                    <a:pt x="113" y="275"/>
                  </a:lnTo>
                  <a:lnTo>
                    <a:pt x="113" y="275"/>
                  </a:lnTo>
                  <a:lnTo>
                    <a:pt x="115" y="275"/>
                  </a:lnTo>
                  <a:lnTo>
                    <a:pt x="115" y="275"/>
                  </a:lnTo>
                  <a:lnTo>
                    <a:pt x="115" y="275"/>
                  </a:lnTo>
                  <a:lnTo>
                    <a:pt x="118" y="275"/>
                  </a:lnTo>
                  <a:lnTo>
                    <a:pt x="118" y="275"/>
                  </a:lnTo>
                  <a:lnTo>
                    <a:pt x="118" y="272"/>
                  </a:lnTo>
                  <a:lnTo>
                    <a:pt x="118" y="272"/>
                  </a:lnTo>
                  <a:lnTo>
                    <a:pt x="118" y="272"/>
                  </a:lnTo>
                  <a:lnTo>
                    <a:pt x="115" y="272"/>
                  </a:lnTo>
                  <a:lnTo>
                    <a:pt x="115" y="272"/>
                  </a:lnTo>
                  <a:lnTo>
                    <a:pt x="115" y="272"/>
                  </a:lnTo>
                  <a:lnTo>
                    <a:pt x="115" y="272"/>
                  </a:lnTo>
                  <a:close/>
                  <a:moveTo>
                    <a:pt x="123" y="331"/>
                  </a:moveTo>
                  <a:lnTo>
                    <a:pt x="123" y="331"/>
                  </a:lnTo>
                  <a:lnTo>
                    <a:pt x="120" y="331"/>
                  </a:lnTo>
                  <a:lnTo>
                    <a:pt x="120" y="331"/>
                  </a:lnTo>
                  <a:lnTo>
                    <a:pt x="120" y="329"/>
                  </a:lnTo>
                  <a:lnTo>
                    <a:pt x="120" y="329"/>
                  </a:lnTo>
                  <a:lnTo>
                    <a:pt x="118" y="327"/>
                  </a:lnTo>
                  <a:lnTo>
                    <a:pt x="115" y="327"/>
                  </a:lnTo>
                  <a:lnTo>
                    <a:pt x="115" y="327"/>
                  </a:lnTo>
                  <a:lnTo>
                    <a:pt x="113" y="327"/>
                  </a:lnTo>
                  <a:lnTo>
                    <a:pt x="111" y="327"/>
                  </a:lnTo>
                  <a:lnTo>
                    <a:pt x="108" y="327"/>
                  </a:lnTo>
                  <a:lnTo>
                    <a:pt x="106" y="327"/>
                  </a:lnTo>
                  <a:lnTo>
                    <a:pt x="104" y="329"/>
                  </a:lnTo>
                  <a:lnTo>
                    <a:pt x="99" y="329"/>
                  </a:lnTo>
                  <a:lnTo>
                    <a:pt x="97" y="329"/>
                  </a:lnTo>
                  <a:lnTo>
                    <a:pt x="92" y="331"/>
                  </a:lnTo>
                  <a:lnTo>
                    <a:pt x="89" y="331"/>
                  </a:lnTo>
                  <a:lnTo>
                    <a:pt x="87" y="334"/>
                  </a:lnTo>
                  <a:lnTo>
                    <a:pt x="87" y="334"/>
                  </a:lnTo>
                  <a:lnTo>
                    <a:pt x="85" y="336"/>
                  </a:lnTo>
                  <a:lnTo>
                    <a:pt x="82" y="338"/>
                  </a:lnTo>
                  <a:lnTo>
                    <a:pt x="82" y="338"/>
                  </a:lnTo>
                  <a:lnTo>
                    <a:pt x="82" y="341"/>
                  </a:lnTo>
                  <a:lnTo>
                    <a:pt x="80" y="343"/>
                  </a:lnTo>
                  <a:lnTo>
                    <a:pt x="82" y="343"/>
                  </a:lnTo>
                  <a:lnTo>
                    <a:pt x="82" y="346"/>
                  </a:lnTo>
                  <a:lnTo>
                    <a:pt x="85" y="346"/>
                  </a:lnTo>
                  <a:lnTo>
                    <a:pt x="85" y="348"/>
                  </a:lnTo>
                  <a:lnTo>
                    <a:pt x="87" y="348"/>
                  </a:lnTo>
                  <a:lnTo>
                    <a:pt x="87" y="348"/>
                  </a:lnTo>
                  <a:lnTo>
                    <a:pt x="89" y="348"/>
                  </a:lnTo>
                  <a:lnTo>
                    <a:pt x="89" y="346"/>
                  </a:lnTo>
                  <a:lnTo>
                    <a:pt x="94" y="346"/>
                  </a:lnTo>
                  <a:lnTo>
                    <a:pt x="97" y="346"/>
                  </a:lnTo>
                  <a:lnTo>
                    <a:pt x="99" y="346"/>
                  </a:lnTo>
                  <a:lnTo>
                    <a:pt x="101" y="346"/>
                  </a:lnTo>
                  <a:lnTo>
                    <a:pt x="104" y="346"/>
                  </a:lnTo>
                  <a:lnTo>
                    <a:pt x="106" y="346"/>
                  </a:lnTo>
                  <a:lnTo>
                    <a:pt x="111" y="343"/>
                  </a:lnTo>
                  <a:lnTo>
                    <a:pt x="113" y="341"/>
                  </a:lnTo>
                  <a:lnTo>
                    <a:pt x="115" y="343"/>
                  </a:lnTo>
                  <a:lnTo>
                    <a:pt x="115" y="341"/>
                  </a:lnTo>
                  <a:lnTo>
                    <a:pt x="115" y="341"/>
                  </a:lnTo>
                  <a:lnTo>
                    <a:pt x="118" y="341"/>
                  </a:lnTo>
                  <a:lnTo>
                    <a:pt x="118" y="341"/>
                  </a:lnTo>
                  <a:lnTo>
                    <a:pt x="118" y="338"/>
                  </a:lnTo>
                  <a:lnTo>
                    <a:pt x="118" y="338"/>
                  </a:lnTo>
                  <a:lnTo>
                    <a:pt x="120" y="336"/>
                  </a:lnTo>
                  <a:lnTo>
                    <a:pt x="120" y="336"/>
                  </a:lnTo>
                  <a:lnTo>
                    <a:pt x="120" y="336"/>
                  </a:lnTo>
                  <a:lnTo>
                    <a:pt x="123" y="334"/>
                  </a:lnTo>
                  <a:lnTo>
                    <a:pt x="123" y="334"/>
                  </a:lnTo>
                  <a:lnTo>
                    <a:pt x="123" y="334"/>
                  </a:lnTo>
                  <a:lnTo>
                    <a:pt x="120" y="334"/>
                  </a:lnTo>
                  <a:lnTo>
                    <a:pt x="120" y="334"/>
                  </a:lnTo>
                  <a:lnTo>
                    <a:pt x="123" y="331"/>
                  </a:lnTo>
                  <a:lnTo>
                    <a:pt x="123" y="331"/>
                  </a:lnTo>
                  <a:lnTo>
                    <a:pt x="123" y="331"/>
                  </a:lnTo>
                  <a:lnTo>
                    <a:pt x="123" y="331"/>
                  </a:lnTo>
                  <a:lnTo>
                    <a:pt x="123" y="331"/>
                  </a:lnTo>
                  <a:close/>
                  <a:moveTo>
                    <a:pt x="101" y="286"/>
                  </a:moveTo>
                  <a:lnTo>
                    <a:pt x="101" y="286"/>
                  </a:lnTo>
                  <a:lnTo>
                    <a:pt x="101" y="286"/>
                  </a:lnTo>
                  <a:lnTo>
                    <a:pt x="101" y="286"/>
                  </a:lnTo>
                  <a:lnTo>
                    <a:pt x="101" y="286"/>
                  </a:lnTo>
                  <a:lnTo>
                    <a:pt x="101" y="286"/>
                  </a:lnTo>
                  <a:lnTo>
                    <a:pt x="101" y="286"/>
                  </a:lnTo>
                  <a:lnTo>
                    <a:pt x="104" y="286"/>
                  </a:lnTo>
                  <a:lnTo>
                    <a:pt x="104" y="286"/>
                  </a:lnTo>
                  <a:lnTo>
                    <a:pt x="104" y="286"/>
                  </a:lnTo>
                  <a:lnTo>
                    <a:pt x="104" y="286"/>
                  </a:lnTo>
                  <a:lnTo>
                    <a:pt x="104" y="286"/>
                  </a:lnTo>
                  <a:lnTo>
                    <a:pt x="104" y="286"/>
                  </a:lnTo>
                  <a:lnTo>
                    <a:pt x="104" y="286"/>
                  </a:lnTo>
                  <a:lnTo>
                    <a:pt x="104" y="284"/>
                  </a:lnTo>
                  <a:lnTo>
                    <a:pt x="104" y="284"/>
                  </a:lnTo>
                  <a:lnTo>
                    <a:pt x="104" y="284"/>
                  </a:lnTo>
                  <a:lnTo>
                    <a:pt x="104" y="284"/>
                  </a:lnTo>
                  <a:lnTo>
                    <a:pt x="104" y="284"/>
                  </a:lnTo>
                  <a:lnTo>
                    <a:pt x="101" y="284"/>
                  </a:lnTo>
                  <a:lnTo>
                    <a:pt x="101" y="284"/>
                  </a:lnTo>
                  <a:lnTo>
                    <a:pt x="101" y="284"/>
                  </a:lnTo>
                  <a:lnTo>
                    <a:pt x="101" y="284"/>
                  </a:lnTo>
                  <a:lnTo>
                    <a:pt x="101" y="284"/>
                  </a:lnTo>
                  <a:lnTo>
                    <a:pt x="101" y="284"/>
                  </a:lnTo>
                  <a:lnTo>
                    <a:pt x="101" y="284"/>
                  </a:lnTo>
                  <a:lnTo>
                    <a:pt x="101" y="284"/>
                  </a:lnTo>
                  <a:lnTo>
                    <a:pt x="101" y="284"/>
                  </a:lnTo>
                  <a:lnTo>
                    <a:pt x="101" y="284"/>
                  </a:lnTo>
                  <a:lnTo>
                    <a:pt x="101" y="286"/>
                  </a:lnTo>
                  <a:close/>
                  <a:moveTo>
                    <a:pt x="118" y="277"/>
                  </a:moveTo>
                  <a:lnTo>
                    <a:pt x="118" y="277"/>
                  </a:lnTo>
                  <a:lnTo>
                    <a:pt x="118" y="277"/>
                  </a:lnTo>
                  <a:lnTo>
                    <a:pt x="118" y="277"/>
                  </a:lnTo>
                  <a:lnTo>
                    <a:pt x="118" y="277"/>
                  </a:lnTo>
                  <a:lnTo>
                    <a:pt x="115" y="277"/>
                  </a:lnTo>
                  <a:lnTo>
                    <a:pt x="115" y="277"/>
                  </a:lnTo>
                  <a:lnTo>
                    <a:pt x="115" y="277"/>
                  </a:lnTo>
                  <a:lnTo>
                    <a:pt x="115" y="277"/>
                  </a:lnTo>
                  <a:lnTo>
                    <a:pt x="113" y="277"/>
                  </a:lnTo>
                  <a:lnTo>
                    <a:pt x="113" y="277"/>
                  </a:lnTo>
                  <a:lnTo>
                    <a:pt x="113" y="277"/>
                  </a:lnTo>
                  <a:lnTo>
                    <a:pt x="113" y="277"/>
                  </a:lnTo>
                  <a:lnTo>
                    <a:pt x="113" y="277"/>
                  </a:lnTo>
                  <a:lnTo>
                    <a:pt x="113" y="277"/>
                  </a:lnTo>
                  <a:lnTo>
                    <a:pt x="113" y="277"/>
                  </a:lnTo>
                  <a:lnTo>
                    <a:pt x="113" y="277"/>
                  </a:lnTo>
                  <a:lnTo>
                    <a:pt x="113" y="279"/>
                  </a:lnTo>
                  <a:lnTo>
                    <a:pt x="113" y="279"/>
                  </a:lnTo>
                  <a:lnTo>
                    <a:pt x="115" y="279"/>
                  </a:lnTo>
                  <a:lnTo>
                    <a:pt x="115" y="277"/>
                  </a:lnTo>
                  <a:lnTo>
                    <a:pt x="115" y="277"/>
                  </a:lnTo>
                  <a:lnTo>
                    <a:pt x="115" y="279"/>
                  </a:lnTo>
                  <a:lnTo>
                    <a:pt x="115" y="279"/>
                  </a:lnTo>
                  <a:lnTo>
                    <a:pt x="115" y="279"/>
                  </a:lnTo>
                  <a:lnTo>
                    <a:pt x="115" y="279"/>
                  </a:lnTo>
                  <a:lnTo>
                    <a:pt x="118" y="279"/>
                  </a:lnTo>
                  <a:lnTo>
                    <a:pt x="118" y="279"/>
                  </a:lnTo>
                  <a:lnTo>
                    <a:pt x="118" y="279"/>
                  </a:lnTo>
                  <a:lnTo>
                    <a:pt x="118" y="279"/>
                  </a:lnTo>
                  <a:lnTo>
                    <a:pt x="118" y="279"/>
                  </a:lnTo>
                  <a:lnTo>
                    <a:pt x="118" y="279"/>
                  </a:lnTo>
                  <a:lnTo>
                    <a:pt x="118" y="277"/>
                  </a:lnTo>
                  <a:lnTo>
                    <a:pt x="118" y="277"/>
                  </a:lnTo>
                  <a:lnTo>
                    <a:pt x="120" y="277"/>
                  </a:lnTo>
                  <a:lnTo>
                    <a:pt x="120" y="277"/>
                  </a:lnTo>
                  <a:lnTo>
                    <a:pt x="118" y="277"/>
                  </a:lnTo>
                  <a:lnTo>
                    <a:pt x="118" y="277"/>
                  </a:lnTo>
                  <a:close/>
                  <a:moveTo>
                    <a:pt x="130" y="277"/>
                  </a:moveTo>
                  <a:lnTo>
                    <a:pt x="130" y="277"/>
                  </a:lnTo>
                  <a:lnTo>
                    <a:pt x="130" y="277"/>
                  </a:lnTo>
                  <a:lnTo>
                    <a:pt x="130" y="277"/>
                  </a:lnTo>
                  <a:lnTo>
                    <a:pt x="127" y="277"/>
                  </a:lnTo>
                  <a:lnTo>
                    <a:pt x="127" y="277"/>
                  </a:lnTo>
                  <a:lnTo>
                    <a:pt x="127" y="277"/>
                  </a:lnTo>
                  <a:lnTo>
                    <a:pt x="127" y="275"/>
                  </a:lnTo>
                  <a:lnTo>
                    <a:pt x="127" y="275"/>
                  </a:lnTo>
                  <a:lnTo>
                    <a:pt x="127" y="275"/>
                  </a:lnTo>
                  <a:lnTo>
                    <a:pt x="127" y="275"/>
                  </a:lnTo>
                  <a:lnTo>
                    <a:pt x="127" y="275"/>
                  </a:lnTo>
                  <a:lnTo>
                    <a:pt x="125" y="275"/>
                  </a:lnTo>
                  <a:lnTo>
                    <a:pt x="125" y="275"/>
                  </a:lnTo>
                  <a:lnTo>
                    <a:pt x="125" y="277"/>
                  </a:lnTo>
                  <a:lnTo>
                    <a:pt x="125" y="277"/>
                  </a:lnTo>
                  <a:lnTo>
                    <a:pt x="125" y="277"/>
                  </a:lnTo>
                  <a:lnTo>
                    <a:pt x="125" y="277"/>
                  </a:lnTo>
                  <a:lnTo>
                    <a:pt x="125" y="277"/>
                  </a:lnTo>
                  <a:lnTo>
                    <a:pt x="125" y="277"/>
                  </a:lnTo>
                  <a:lnTo>
                    <a:pt x="127" y="277"/>
                  </a:lnTo>
                  <a:lnTo>
                    <a:pt x="127" y="277"/>
                  </a:lnTo>
                  <a:lnTo>
                    <a:pt x="125" y="277"/>
                  </a:lnTo>
                  <a:lnTo>
                    <a:pt x="127" y="277"/>
                  </a:lnTo>
                  <a:lnTo>
                    <a:pt x="127" y="277"/>
                  </a:lnTo>
                  <a:lnTo>
                    <a:pt x="127" y="277"/>
                  </a:lnTo>
                  <a:lnTo>
                    <a:pt x="127" y="279"/>
                  </a:lnTo>
                  <a:lnTo>
                    <a:pt x="127" y="279"/>
                  </a:lnTo>
                  <a:lnTo>
                    <a:pt x="127" y="279"/>
                  </a:lnTo>
                  <a:lnTo>
                    <a:pt x="127" y="277"/>
                  </a:lnTo>
                  <a:lnTo>
                    <a:pt x="130" y="277"/>
                  </a:lnTo>
                  <a:lnTo>
                    <a:pt x="127" y="277"/>
                  </a:lnTo>
                  <a:lnTo>
                    <a:pt x="127" y="277"/>
                  </a:lnTo>
                  <a:lnTo>
                    <a:pt x="130" y="277"/>
                  </a:lnTo>
                  <a:lnTo>
                    <a:pt x="130" y="277"/>
                  </a:lnTo>
                  <a:lnTo>
                    <a:pt x="130" y="277"/>
                  </a:lnTo>
                  <a:lnTo>
                    <a:pt x="130" y="277"/>
                  </a:lnTo>
                  <a:lnTo>
                    <a:pt x="130" y="277"/>
                  </a:lnTo>
                  <a:lnTo>
                    <a:pt x="130" y="277"/>
                  </a:lnTo>
                  <a:close/>
                  <a:moveTo>
                    <a:pt x="137" y="267"/>
                  </a:moveTo>
                  <a:lnTo>
                    <a:pt x="134" y="267"/>
                  </a:lnTo>
                  <a:lnTo>
                    <a:pt x="134" y="267"/>
                  </a:lnTo>
                  <a:lnTo>
                    <a:pt x="132" y="267"/>
                  </a:lnTo>
                  <a:lnTo>
                    <a:pt x="132" y="267"/>
                  </a:lnTo>
                  <a:lnTo>
                    <a:pt x="130" y="270"/>
                  </a:lnTo>
                  <a:lnTo>
                    <a:pt x="132" y="270"/>
                  </a:lnTo>
                  <a:lnTo>
                    <a:pt x="132" y="270"/>
                  </a:lnTo>
                  <a:lnTo>
                    <a:pt x="132" y="270"/>
                  </a:lnTo>
                  <a:lnTo>
                    <a:pt x="132" y="270"/>
                  </a:lnTo>
                  <a:lnTo>
                    <a:pt x="132" y="270"/>
                  </a:lnTo>
                  <a:lnTo>
                    <a:pt x="132" y="272"/>
                  </a:lnTo>
                  <a:lnTo>
                    <a:pt x="132" y="272"/>
                  </a:lnTo>
                  <a:lnTo>
                    <a:pt x="134" y="272"/>
                  </a:lnTo>
                  <a:lnTo>
                    <a:pt x="137" y="272"/>
                  </a:lnTo>
                  <a:lnTo>
                    <a:pt x="137" y="272"/>
                  </a:lnTo>
                  <a:lnTo>
                    <a:pt x="137" y="270"/>
                  </a:lnTo>
                  <a:lnTo>
                    <a:pt x="137" y="270"/>
                  </a:lnTo>
                  <a:lnTo>
                    <a:pt x="137" y="267"/>
                  </a:lnTo>
                  <a:lnTo>
                    <a:pt x="137" y="267"/>
                  </a:lnTo>
                  <a:close/>
                  <a:moveTo>
                    <a:pt x="111" y="277"/>
                  </a:moveTo>
                  <a:lnTo>
                    <a:pt x="111" y="277"/>
                  </a:lnTo>
                  <a:lnTo>
                    <a:pt x="111" y="277"/>
                  </a:lnTo>
                  <a:lnTo>
                    <a:pt x="111" y="275"/>
                  </a:lnTo>
                  <a:lnTo>
                    <a:pt x="111" y="275"/>
                  </a:lnTo>
                  <a:lnTo>
                    <a:pt x="111" y="275"/>
                  </a:lnTo>
                  <a:lnTo>
                    <a:pt x="108" y="272"/>
                  </a:lnTo>
                  <a:lnTo>
                    <a:pt x="108" y="272"/>
                  </a:lnTo>
                  <a:lnTo>
                    <a:pt x="108" y="272"/>
                  </a:lnTo>
                  <a:lnTo>
                    <a:pt x="108" y="272"/>
                  </a:lnTo>
                  <a:lnTo>
                    <a:pt x="106" y="275"/>
                  </a:lnTo>
                  <a:lnTo>
                    <a:pt x="106" y="275"/>
                  </a:lnTo>
                  <a:lnTo>
                    <a:pt x="106" y="275"/>
                  </a:lnTo>
                  <a:lnTo>
                    <a:pt x="106" y="277"/>
                  </a:lnTo>
                  <a:lnTo>
                    <a:pt x="106" y="277"/>
                  </a:lnTo>
                  <a:lnTo>
                    <a:pt x="106" y="277"/>
                  </a:lnTo>
                  <a:lnTo>
                    <a:pt x="106" y="277"/>
                  </a:lnTo>
                  <a:lnTo>
                    <a:pt x="108" y="277"/>
                  </a:lnTo>
                  <a:lnTo>
                    <a:pt x="108" y="279"/>
                  </a:lnTo>
                  <a:lnTo>
                    <a:pt x="108" y="279"/>
                  </a:lnTo>
                  <a:lnTo>
                    <a:pt x="108" y="279"/>
                  </a:lnTo>
                  <a:lnTo>
                    <a:pt x="108" y="279"/>
                  </a:lnTo>
                  <a:lnTo>
                    <a:pt x="108" y="279"/>
                  </a:lnTo>
                  <a:lnTo>
                    <a:pt x="108" y="279"/>
                  </a:lnTo>
                  <a:lnTo>
                    <a:pt x="108" y="279"/>
                  </a:lnTo>
                  <a:lnTo>
                    <a:pt x="111" y="279"/>
                  </a:lnTo>
                  <a:lnTo>
                    <a:pt x="111" y="279"/>
                  </a:lnTo>
                  <a:lnTo>
                    <a:pt x="111" y="279"/>
                  </a:lnTo>
                  <a:lnTo>
                    <a:pt x="111" y="279"/>
                  </a:lnTo>
                  <a:lnTo>
                    <a:pt x="111" y="279"/>
                  </a:lnTo>
                  <a:lnTo>
                    <a:pt x="111" y="279"/>
                  </a:lnTo>
                  <a:lnTo>
                    <a:pt x="113" y="279"/>
                  </a:lnTo>
                  <a:lnTo>
                    <a:pt x="113" y="279"/>
                  </a:lnTo>
                  <a:lnTo>
                    <a:pt x="113" y="279"/>
                  </a:lnTo>
                  <a:lnTo>
                    <a:pt x="113" y="279"/>
                  </a:lnTo>
                  <a:lnTo>
                    <a:pt x="113" y="279"/>
                  </a:lnTo>
                  <a:lnTo>
                    <a:pt x="113" y="279"/>
                  </a:lnTo>
                  <a:lnTo>
                    <a:pt x="111" y="277"/>
                  </a:lnTo>
                  <a:lnTo>
                    <a:pt x="111" y="277"/>
                  </a:lnTo>
                  <a:close/>
                  <a:moveTo>
                    <a:pt x="118" y="286"/>
                  </a:moveTo>
                  <a:lnTo>
                    <a:pt x="118" y="286"/>
                  </a:lnTo>
                  <a:lnTo>
                    <a:pt x="118" y="286"/>
                  </a:lnTo>
                  <a:lnTo>
                    <a:pt x="118" y="286"/>
                  </a:lnTo>
                  <a:lnTo>
                    <a:pt x="118" y="286"/>
                  </a:lnTo>
                  <a:lnTo>
                    <a:pt x="118" y="289"/>
                  </a:lnTo>
                  <a:lnTo>
                    <a:pt x="118" y="289"/>
                  </a:lnTo>
                  <a:lnTo>
                    <a:pt x="118" y="289"/>
                  </a:lnTo>
                  <a:lnTo>
                    <a:pt x="118" y="289"/>
                  </a:lnTo>
                  <a:lnTo>
                    <a:pt x="118" y="289"/>
                  </a:lnTo>
                  <a:lnTo>
                    <a:pt x="118" y="289"/>
                  </a:lnTo>
                  <a:lnTo>
                    <a:pt x="120" y="289"/>
                  </a:lnTo>
                  <a:lnTo>
                    <a:pt x="120" y="289"/>
                  </a:lnTo>
                  <a:lnTo>
                    <a:pt x="120" y="289"/>
                  </a:lnTo>
                  <a:lnTo>
                    <a:pt x="120" y="289"/>
                  </a:lnTo>
                  <a:lnTo>
                    <a:pt x="120" y="286"/>
                  </a:lnTo>
                  <a:lnTo>
                    <a:pt x="120" y="286"/>
                  </a:lnTo>
                  <a:lnTo>
                    <a:pt x="120" y="286"/>
                  </a:lnTo>
                  <a:lnTo>
                    <a:pt x="120" y="286"/>
                  </a:lnTo>
                  <a:lnTo>
                    <a:pt x="118" y="284"/>
                  </a:lnTo>
                  <a:lnTo>
                    <a:pt x="118" y="28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1" name="Freeform 9"/>
            <p:cNvSpPr>
              <a:spLocks/>
            </p:cNvSpPr>
            <p:nvPr/>
          </p:nvSpPr>
          <p:spPr bwMode="auto">
            <a:xfrm>
              <a:off x="9051593" y="4899678"/>
              <a:ext cx="23511" cy="12374"/>
            </a:xfrm>
            <a:custGeom>
              <a:avLst/>
              <a:gdLst>
                <a:gd name="T0" fmla="*/ 19 w 19"/>
                <a:gd name="T1" fmla="*/ 5 h 10"/>
                <a:gd name="T2" fmla="*/ 19 w 19"/>
                <a:gd name="T3" fmla="*/ 5 h 10"/>
                <a:gd name="T4" fmla="*/ 17 w 19"/>
                <a:gd name="T5" fmla="*/ 5 h 10"/>
                <a:gd name="T6" fmla="*/ 17 w 19"/>
                <a:gd name="T7" fmla="*/ 3 h 10"/>
                <a:gd name="T8" fmla="*/ 12 w 19"/>
                <a:gd name="T9" fmla="*/ 0 h 10"/>
                <a:gd name="T10" fmla="*/ 10 w 19"/>
                <a:gd name="T11" fmla="*/ 0 h 10"/>
                <a:gd name="T12" fmla="*/ 10 w 19"/>
                <a:gd name="T13" fmla="*/ 0 h 10"/>
                <a:gd name="T14" fmla="*/ 7 w 19"/>
                <a:gd name="T15" fmla="*/ 0 h 10"/>
                <a:gd name="T16" fmla="*/ 7 w 19"/>
                <a:gd name="T17" fmla="*/ 3 h 10"/>
                <a:gd name="T18" fmla="*/ 5 w 19"/>
                <a:gd name="T19" fmla="*/ 3 h 10"/>
                <a:gd name="T20" fmla="*/ 5 w 19"/>
                <a:gd name="T21" fmla="*/ 3 h 10"/>
                <a:gd name="T22" fmla="*/ 5 w 19"/>
                <a:gd name="T23" fmla="*/ 3 h 10"/>
                <a:gd name="T24" fmla="*/ 2 w 19"/>
                <a:gd name="T25" fmla="*/ 3 h 10"/>
                <a:gd name="T26" fmla="*/ 2 w 19"/>
                <a:gd name="T27" fmla="*/ 3 h 10"/>
                <a:gd name="T28" fmla="*/ 2 w 19"/>
                <a:gd name="T29" fmla="*/ 3 h 10"/>
                <a:gd name="T30" fmla="*/ 2 w 19"/>
                <a:gd name="T31" fmla="*/ 5 h 10"/>
                <a:gd name="T32" fmla="*/ 0 w 19"/>
                <a:gd name="T33" fmla="*/ 7 h 10"/>
                <a:gd name="T34" fmla="*/ 0 w 19"/>
                <a:gd name="T35" fmla="*/ 7 h 10"/>
                <a:gd name="T36" fmla="*/ 0 w 19"/>
                <a:gd name="T37" fmla="*/ 7 h 10"/>
                <a:gd name="T38" fmla="*/ 2 w 19"/>
                <a:gd name="T39" fmla="*/ 7 h 10"/>
                <a:gd name="T40" fmla="*/ 5 w 19"/>
                <a:gd name="T41" fmla="*/ 7 h 10"/>
                <a:gd name="T42" fmla="*/ 5 w 19"/>
                <a:gd name="T43" fmla="*/ 7 h 10"/>
                <a:gd name="T44" fmla="*/ 7 w 19"/>
                <a:gd name="T45" fmla="*/ 10 h 10"/>
                <a:gd name="T46" fmla="*/ 7 w 19"/>
                <a:gd name="T47" fmla="*/ 10 h 10"/>
                <a:gd name="T48" fmla="*/ 7 w 19"/>
                <a:gd name="T49" fmla="*/ 10 h 10"/>
                <a:gd name="T50" fmla="*/ 7 w 19"/>
                <a:gd name="T51" fmla="*/ 10 h 10"/>
                <a:gd name="T52" fmla="*/ 10 w 19"/>
                <a:gd name="T53" fmla="*/ 10 h 10"/>
                <a:gd name="T54" fmla="*/ 10 w 19"/>
                <a:gd name="T55" fmla="*/ 10 h 10"/>
                <a:gd name="T56" fmla="*/ 12 w 19"/>
                <a:gd name="T57" fmla="*/ 10 h 10"/>
                <a:gd name="T58" fmla="*/ 12 w 19"/>
                <a:gd name="T59" fmla="*/ 10 h 10"/>
                <a:gd name="T60" fmla="*/ 12 w 19"/>
                <a:gd name="T61" fmla="*/ 10 h 10"/>
                <a:gd name="T62" fmla="*/ 12 w 19"/>
                <a:gd name="T63" fmla="*/ 10 h 10"/>
                <a:gd name="T64" fmla="*/ 14 w 19"/>
                <a:gd name="T65" fmla="*/ 7 h 10"/>
                <a:gd name="T66" fmla="*/ 14 w 19"/>
                <a:gd name="T67" fmla="*/ 7 h 10"/>
                <a:gd name="T68" fmla="*/ 17 w 19"/>
                <a:gd name="T69" fmla="*/ 7 h 10"/>
                <a:gd name="T70" fmla="*/ 17 w 19"/>
                <a:gd name="T71" fmla="*/ 7 h 10"/>
                <a:gd name="T72" fmla="*/ 19 w 19"/>
                <a:gd name="T73" fmla="*/ 7 h 10"/>
                <a:gd name="T74" fmla="*/ 19 w 19"/>
                <a:gd name="T75" fmla="*/ 5 h 10"/>
                <a:gd name="T76" fmla="*/ 19 w 19"/>
                <a:gd name="T77" fmla="*/ 5 h 10"/>
                <a:gd name="T78" fmla="*/ 19 w 19"/>
                <a:gd name="T79" fmla="*/ 5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 h="10">
                  <a:moveTo>
                    <a:pt x="19" y="5"/>
                  </a:moveTo>
                  <a:lnTo>
                    <a:pt x="19" y="5"/>
                  </a:lnTo>
                  <a:lnTo>
                    <a:pt x="17" y="5"/>
                  </a:lnTo>
                  <a:lnTo>
                    <a:pt x="17" y="3"/>
                  </a:lnTo>
                  <a:lnTo>
                    <a:pt x="12" y="0"/>
                  </a:lnTo>
                  <a:lnTo>
                    <a:pt x="10" y="0"/>
                  </a:lnTo>
                  <a:lnTo>
                    <a:pt x="10" y="0"/>
                  </a:lnTo>
                  <a:lnTo>
                    <a:pt x="7" y="0"/>
                  </a:lnTo>
                  <a:lnTo>
                    <a:pt x="7" y="3"/>
                  </a:lnTo>
                  <a:lnTo>
                    <a:pt x="5" y="3"/>
                  </a:lnTo>
                  <a:lnTo>
                    <a:pt x="5" y="3"/>
                  </a:lnTo>
                  <a:lnTo>
                    <a:pt x="5" y="3"/>
                  </a:lnTo>
                  <a:lnTo>
                    <a:pt x="2" y="3"/>
                  </a:lnTo>
                  <a:lnTo>
                    <a:pt x="2" y="3"/>
                  </a:lnTo>
                  <a:lnTo>
                    <a:pt x="2" y="3"/>
                  </a:lnTo>
                  <a:lnTo>
                    <a:pt x="2" y="5"/>
                  </a:lnTo>
                  <a:lnTo>
                    <a:pt x="0" y="7"/>
                  </a:lnTo>
                  <a:lnTo>
                    <a:pt x="0" y="7"/>
                  </a:lnTo>
                  <a:lnTo>
                    <a:pt x="0" y="7"/>
                  </a:lnTo>
                  <a:lnTo>
                    <a:pt x="2" y="7"/>
                  </a:lnTo>
                  <a:lnTo>
                    <a:pt x="5" y="7"/>
                  </a:lnTo>
                  <a:lnTo>
                    <a:pt x="5" y="7"/>
                  </a:lnTo>
                  <a:lnTo>
                    <a:pt x="7" y="10"/>
                  </a:lnTo>
                  <a:lnTo>
                    <a:pt x="7" y="10"/>
                  </a:lnTo>
                  <a:lnTo>
                    <a:pt x="7" y="10"/>
                  </a:lnTo>
                  <a:lnTo>
                    <a:pt x="7" y="10"/>
                  </a:lnTo>
                  <a:lnTo>
                    <a:pt x="10" y="10"/>
                  </a:lnTo>
                  <a:lnTo>
                    <a:pt x="10" y="10"/>
                  </a:lnTo>
                  <a:lnTo>
                    <a:pt x="12" y="10"/>
                  </a:lnTo>
                  <a:lnTo>
                    <a:pt x="12" y="10"/>
                  </a:lnTo>
                  <a:lnTo>
                    <a:pt x="12" y="10"/>
                  </a:lnTo>
                  <a:lnTo>
                    <a:pt x="12" y="10"/>
                  </a:lnTo>
                  <a:lnTo>
                    <a:pt x="14" y="7"/>
                  </a:lnTo>
                  <a:lnTo>
                    <a:pt x="14" y="7"/>
                  </a:lnTo>
                  <a:lnTo>
                    <a:pt x="17" y="7"/>
                  </a:lnTo>
                  <a:lnTo>
                    <a:pt x="17" y="7"/>
                  </a:lnTo>
                  <a:lnTo>
                    <a:pt x="19" y="7"/>
                  </a:lnTo>
                  <a:lnTo>
                    <a:pt x="19" y="5"/>
                  </a:lnTo>
                  <a:lnTo>
                    <a:pt x="19" y="5"/>
                  </a:lnTo>
                  <a:lnTo>
                    <a:pt x="19"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2" name="Freeform 10"/>
            <p:cNvSpPr>
              <a:spLocks noEditPoints="1"/>
            </p:cNvSpPr>
            <p:nvPr/>
          </p:nvSpPr>
          <p:spPr bwMode="auto">
            <a:xfrm>
              <a:off x="5735313" y="1936063"/>
              <a:ext cx="921876" cy="638507"/>
            </a:xfrm>
            <a:custGeom>
              <a:avLst/>
              <a:gdLst>
                <a:gd name="T0" fmla="*/ 670 w 745"/>
                <a:gd name="T1" fmla="*/ 301 h 516"/>
                <a:gd name="T2" fmla="*/ 528 w 745"/>
                <a:gd name="T3" fmla="*/ 199 h 516"/>
                <a:gd name="T4" fmla="*/ 506 w 745"/>
                <a:gd name="T5" fmla="*/ 149 h 516"/>
                <a:gd name="T6" fmla="*/ 459 w 745"/>
                <a:gd name="T7" fmla="*/ 116 h 516"/>
                <a:gd name="T8" fmla="*/ 402 w 745"/>
                <a:gd name="T9" fmla="*/ 88 h 516"/>
                <a:gd name="T10" fmla="*/ 393 w 745"/>
                <a:gd name="T11" fmla="*/ 59 h 516"/>
                <a:gd name="T12" fmla="*/ 362 w 745"/>
                <a:gd name="T13" fmla="*/ 33 h 516"/>
                <a:gd name="T14" fmla="*/ 301 w 745"/>
                <a:gd name="T15" fmla="*/ 10 h 516"/>
                <a:gd name="T16" fmla="*/ 301 w 745"/>
                <a:gd name="T17" fmla="*/ 24 h 516"/>
                <a:gd name="T18" fmla="*/ 282 w 745"/>
                <a:gd name="T19" fmla="*/ 45 h 516"/>
                <a:gd name="T20" fmla="*/ 242 w 745"/>
                <a:gd name="T21" fmla="*/ 97 h 516"/>
                <a:gd name="T22" fmla="*/ 159 w 745"/>
                <a:gd name="T23" fmla="*/ 107 h 516"/>
                <a:gd name="T24" fmla="*/ 74 w 745"/>
                <a:gd name="T25" fmla="*/ 36 h 516"/>
                <a:gd name="T26" fmla="*/ 7 w 745"/>
                <a:gd name="T27" fmla="*/ 81 h 516"/>
                <a:gd name="T28" fmla="*/ 17 w 745"/>
                <a:gd name="T29" fmla="*/ 100 h 516"/>
                <a:gd name="T30" fmla="*/ 22 w 745"/>
                <a:gd name="T31" fmla="*/ 107 h 516"/>
                <a:gd name="T32" fmla="*/ 26 w 745"/>
                <a:gd name="T33" fmla="*/ 59 h 516"/>
                <a:gd name="T34" fmla="*/ 78 w 745"/>
                <a:gd name="T35" fmla="*/ 64 h 516"/>
                <a:gd name="T36" fmla="*/ 104 w 745"/>
                <a:gd name="T37" fmla="*/ 104 h 516"/>
                <a:gd name="T38" fmla="*/ 123 w 745"/>
                <a:gd name="T39" fmla="*/ 130 h 516"/>
                <a:gd name="T40" fmla="*/ 97 w 745"/>
                <a:gd name="T41" fmla="*/ 135 h 516"/>
                <a:gd name="T42" fmla="*/ 90 w 745"/>
                <a:gd name="T43" fmla="*/ 147 h 516"/>
                <a:gd name="T44" fmla="*/ 67 w 745"/>
                <a:gd name="T45" fmla="*/ 147 h 516"/>
                <a:gd name="T46" fmla="*/ 59 w 745"/>
                <a:gd name="T47" fmla="*/ 140 h 516"/>
                <a:gd name="T48" fmla="*/ 45 w 745"/>
                <a:gd name="T49" fmla="*/ 140 h 516"/>
                <a:gd name="T50" fmla="*/ 29 w 745"/>
                <a:gd name="T51" fmla="*/ 126 h 516"/>
                <a:gd name="T52" fmla="*/ 22 w 745"/>
                <a:gd name="T53" fmla="*/ 154 h 516"/>
                <a:gd name="T54" fmla="*/ 33 w 745"/>
                <a:gd name="T55" fmla="*/ 213 h 516"/>
                <a:gd name="T56" fmla="*/ 36 w 745"/>
                <a:gd name="T57" fmla="*/ 197 h 516"/>
                <a:gd name="T58" fmla="*/ 59 w 745"/>
                <a:gd name="T59" fmla="*/ 197 h 516"/>
                <a:gd name="T60" fmla="*/ 52 w 745"/>
                <a:gd name="T61" fmla="*/ 218 h 516"/>
                <a:gd name="T62" fmla="*/ 67 w 745"/>
                <a:gd name="T63" fmla="*/ 225 h 516"/>
                <a:gd name="T64" fmla="*/ 55 w 745"/>
                <a:gd name="T65" fmla="*/ 227 h 516"/>
                <a:gd name="T66" fmla="*/ 38 w 745"/>
                <a:gd name="T67" fmla="*/ 242 h 516"/>
                <a:gd name="T68" fmla="*/ 48 w 745"/>
                <a:gd name="T69" fmla="*/ 239 h 516"/>
                <a:gd name="T70" fmla="*/ 62 w 745"/>
                <a:gd name="T71" fmla="*/ 242 h 516"/>
                <a:gd name="T72" fmla="*/ 67 w 745"/>
                <a:gd name="T73" fmla="*/ 251 h 516"/>
                <a:gd name="T74" fmla="*/ 76 w 745"/>
                <a:gd name="T75" fmla="*/ 263 h 516"/>
                <a:gd name="T76" fmla="*/ 74 w 745"/>
                <a:gd name="T77" fmla="*/ 296 h 516"/>
                <a:gd name="T78" fmla="*/ 97 w 745"/>
                <a:gd name="T79" fmla="*/ 372 h 516"/>
                <a:gd name="T80" fmla="*/ 126 w 745"/>
                <a:gd name="T81" fmla="*/ 348 h 516"/>
                <a:gd name="T82" fmla="*/ 178 w 745"/>
                <a:gd name="T83" fmla="*/ 322 h 516"/>
                <a:gd name="T84" fmla="*/ 218 w 745"/>
                <a:gd name="T85" fmla="*/ 315 h 516"/>
                <a:gd name="T86" fmla="*/ 253 w 745"/>
                <a:gd name="T87" fmla="*/ 317 h 516"/>
                <a:gd name="T88" fmla="*/ 282 w 745"/>
                <a:gd name="T89" fmla="*/ 339 h 516"/>
                <a:gd name="T90" fmla="*/ 317 w 745"/>
                <a:gd name="T91" fmla="*/ 353 h 516"/>
                <a:gd name="T92" fmla="*/ 346 w 745"/>
                <a:gd name="T93" fmla="*/ 355 h 516"/>
                <a:gd name="T94" fmla="*/ 369 w 745"/>
                <a:gd name="T95" fmla="*/ 381 h 516"/>
                <a:gd name="T96" fmla="*/ 412 w 745"/>
                <a:gd name="T97" fmla="*/ 417 h 516"/>
                <a:gd name="T98" fmla="*/ 457 w 745"/>
                <a:gd name="T99" fmla="*/ 440 h 516"/>
                <a:gd name="T100" fmla="*/ 457 w 745"/>
                <a:gd name="T101" fmla="*/ 462 h 516"/>
                <a:gd name="T102" fmla="*/ 466 w 745"/>
                <a:gd name="T103" fmla="*/ 483 h 516"/>
                <a:gd name="T104" fmla="*/ 509 w 745"/>
                <a:gd name="T105" fmla="*/ 504 h 516"/>
                <a:gd name="T106" fmla="*/ 544 w 745"/>
                <a:gd name="T107" fmla="*/ 504 h 516"/>
                <a:gd name="T108" fmla="*/ 558 w 745"/>
                <a:gd name="T109" fmla="*/ 474 h 516"/>
                <a:gd name="T110" fmla="*/ 613 w 745"/>
                <a:gd name="T111" fmla="*/ 450 h 516"/>
                <a:gd name="T112" fmla="*/ 646 w 745"/>
                <a:gd name="T113" fmla="*/ 403 h 516"/>
                <a:gd name="T114" fmla="*/ 698 w 745"/>
                <a:gd name="T115" fmla="*/ 360 h 516"/>
                <a:gd name="T116" fmla="*/ 731 w 745"/>
                <a:gd name="T117" fmla="*/ 372 h 516"/>
                <a:gd name="T118" fmla="*/ 33 w 745"/>
                <a:gd name="T119" fmla="*/ 272 h 516"/>
                <a:gd name="T120" fmla="*/ 55 w 745"/>
                <a:gd name="T121" fmla="*/ 227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745" h="516">
                  <a:moveTo>
                    <a:pt x="743" y="332"/>
                  </a:moveTo>
                  <a:lnTo>
                    <a:pt x="743" y="329"/>
                  </a:lnTo>
                  <a:lnTo>
                    <a:pt x="743" y="329"/>
                  </a:lnTo>
                  <a:lnTo>
                    <a:pt x="743" y="329"/>
                  </a:lnTo>
                  <a:lnTo>
                    <a:pt x="741" y="329"/>
                  </a:lnTo>
                  <a:lnTo>
                    <a:pt x="741" y="327"/>
                  </a:lnTo>
                  <a:lnTo>
                    <a:pt x="738" y="327"/>
                  </a:lnTo>
                  <a:lnTo>
                    <a:pt x="734" y="327"/>
                  </a:lnTo>
                  <a:lnTo>
                    <a:pt x="731" y="327"/>
                  </a:lnTo>
                  <a:lnTo>
                    <a:pt x="726" y="325"/>
                  </a:lnTo>
                  <a:lnTo>
                    <a:pt x="724" y="322"/>
                  </a:lnTo>
                  <a:lnTo>
                    <a:pt x="722" y="320"/>
                  </a:lnTo>
                  <a:lnTo>
                    <a:pt x="722" y="320"/>
                  </a:lnTo>
                  <a:lnTo>
                    <a:pt x="717" y="317"/>
                  </a:lnTo>
                  <a:lnTo>
                    <a:pt x="715" y="315"/>
                  </a:lnTo>
                  <a:lnTo>
                    <a:pt x="712" y="315"/>
                  </a:lnTo>
                  <a:lnTo>
                    <a:pt x="710" y="315"/>
                  </a:lnTo>
                  <a:lnTo>
                    <a:pt x="705" y="310"/>
                  </a:lnTo>
                  <a:lnTo>
                    <a:pt x="703" y="310"/>
                  </a:lnTo>
                  <a:lnTo>
                    <a:pt x="700" y="313"/>
                  </a:lnTo>
                  <a:lnTo>
                    <a:pt x="698" y="315"/>
                  </a:lnTo>
                  <a:lnTo>
                    <a:pt x="698" y="315"/>
                  </a:lnTo>
                  <a:lnTo>
                    <a:pt x="693" y="315"/>
                  </a:lnTo>
                  <a:lnTo>
                    <a:pt x="691" y="313"/>
                  </a:lnTo>
                  <a:lnTo>
                    <a:pt x="681" y="308"/>
                  </a:lnTo>
                  <a:lnTo>
                    <a:pt x="677" y="306"/>
                  </a:lnTo>
                  <a:lnTo>
                    <a:pt x="670" y="301"/>
                  </a:lnTo>
                  <a:lnTo>
                    <a:pt x="665" y="296"/>
                  </a:lnTo>
                  <a:lnTo>
                    <a:pt x="658" y="289"/>
                  </a:lnTo>
                  <a:lnTo>
                    <a:pt x="653" y="287"/>
                  </a:lnTo>
                  <a:lnTo>
                    <a:pt x="646" y="284"/>
                  </a:lnTo>
                  <a:lnTo>
                    <a:pt x="639" y="280"/>
                  </a:lnTo>
                  <a:lnTo>
                    <a:pt x="627" y="270"/>
                  </a:lnTo>
                  <a:lnTo>
                    <a:pt x="625" y="268"/>
                  </a:lnTo>
                  <a:lnTo>
                    <a:pt x="625" y="265"/>
                  </a:lnTo>
                  <a:lnTo>
                    <a:pt x="622" y="263"/>
                  </a:lnTo>
                  <a:lnTo>
                    <a:pt x="620" y="265"/>
                  </a:lnTo>
                  <a:lnTo>
                    <a:pt x="618" y="265"/>
                  </a:lnTo>
                  <a:lnTo>
                    <a:pt x="615" y="268"/>
                  </a:lnTo>
                  <a:lnTo>
                    <a:pt x="613" y="265"/>
                  </a:lnTo>
                  <a:lnTo>
                    <a:pt x="613" y="265"/>
                  </a:lnTo>
                  <a:lnTo>
                    <a:pt x="603" y="261"/>
                  </a:lnTo>
                  <a:lnTo>
                    <a:pt x="596" y="254"/>
                  </a:lnTo>
                  <a:lnTo>
                    <a:pt x="592" y="251"/>
                  </a:lnTo>
                  <a:lnTo>
                    <a:pt x="587" y="246"/>
                  </a:lnTo>
                  <a:lnTo>
                    <a:pt x="582" y="239"/>
                  </a:lnTo>
                  <a:lnTo>
                    <a:pt x="580" y="237"/>
                  </a:lnTo>
                  <a:lnTo>
                    <a:pt x="570" y="230"/>
                  </a:lnTo>
                  <a:lnTo>
                    <a:pt x="554" y="218"/>
                  </a:lnTo>
                  <a:lnTo>
                    <a:pt x="547" y="213"/>
                  </a:lnTo>
                  <a:lnTo>
                    <a:pt x="540" y="206"/>
                  </a:lnTo>
                  <a:lnTo>
                    <a:pt x="532" y="204"/>
                  </a:lnTo>
                  <a:lnTo>
                    <a:pt x="530" y="199"/>
                  </a:lnTo>
                  <a:lnTo>
                    <a:pt x="528" y="199"/>
                  </a:lnTo>
                  <a:lnTo>
                    <a:pt x="525" y="194"/>
                  </a:lnTo>
                  <a:lnTo>
                    <a:pt x="525" y="192"/>
                  </a:lnTo>
                  <a:lnTo>
                    <a:pt x="523" y="190"/>
                  </a:lnTo>
                  <a:lnTo>
                    <a:pt x="523" y="187"/>
                  </a:lnTo>
                  <a:lnTo>
                    <a:pt x="523" y="185"/>
                  </a:lnTo>
                  <a:lnTo>
                    <a:pt x="523" y="185"/>
                  </a:lnTo>
                  <a:lnTo>
                    <a:pt x="525" y="183"/>
                  </a:lnTo>
                  <a:lnTo>
                    <a:pt x="523" y="183"/>
                  </a:lnTo>
                  <a:lnTo>
                    <a:pt x="523" y="178"/>
                  </a:lnTo>
                  <a:lnTo>
                    <a:pt x="523" y="178"/>
                  </a:lnTo>
                  <a:lnTo>
                    <a:pt x="523" y="175"/>
                  </a:lnTo>
                  <a:lnTo>
                    <a:pt x="523" y="173"/>
                  </a:lnTo>
                  <a:lnTo>
                    <a:pt x="521" y="173"/>
                  </a:lnTo>
                  <a:lnTo>
                    <a:pt x="521" y="171"/>
                  </a:lnTo>
                  <a:lnTo>
                    <a:pt x="521" y="168"/>
                  </a:lnTo>
                  <a:lnTo>
                    <a:pt x="521" y="166"/>
                  </a:lnTo>
                  <a:lnTo>
                    <a:pt x="518" y="166"/>
                  </a:lnTo>
                  <a:lnTo>
                    <a:pt x="516" y="164"/>
                  </a:lnTo>
                  <a:lnTo>
                    <a:pt x="514" y="161"/>
                  </a:lnTo>
                  <a:lnTo>
                    <a:pt x="511" y="161"/>
                  </a:lnTo>
                  <a:lnTo>
                    <a:pt x="511" y="161"/>
                  </a:lnTo>
                  <a:lnTo>
                    <a:pt x="511" y="161"/>
                  </a:lnTo>
                  <a:lnTo>
                    <a:pt x="511" y="159"/>
                  </a:lnTo>
                  <a:lnTo>
                    <a:pt x="511" y="159"/>
                  </a:lnTo>
                  <a:lnTo>
                    <a:pt x="509" y="156"/>
                  </a:lnTo>
                  <a:lnTo>
                    <a:pt x="509" y="154"/>
                  </a:lnTo>
                  <a:lnTo>
                    <a:pt x="506" y="149"/>
                  </a:lnTo>
                  <a:lnTo>
                    <a:pt x="506" y="149"/>
                  </a:lnTo>
                  <a:lnTo>
                    <a:pt x="504" y="147"/>
                  </a:lnTo>
                  <a:lnTo>
                    <a:pt x="504" y="147"/>
                  </a:lnTo>
                  <a:lnTo>
                    <a:pt x="504" y="145"/>
                  </a:lnTo>
                  <a:lnTo>
                    <a:pt x="502" y="142"/>
                  </a:lnTo>
                  <a:lnTo>
                    <a:pt x="502" y="135"/>
                  </a:lnTo>
                  <a:lnTo>
                    <a:pt x="499" y="135"/>
                  </a:lnTo>
                  <a:lnTo>
                    <a:pt x="502" y="135"/>
                  </a:lnTo>
                  <a:lnTo>
                    <a:pt x="502" y="133"/>
                  </a:lnTo>
                  <a:lnTo>
                    <a:pt x="499" y="128"/>
                  </a:lnTo>
                  <a:lnTo>
                    <a:pt x="499" y="126"/>
                  </a:lnTo>
                  <a:lnTo>
                    <a:pt x="499" y="126"/>
                  </a:lnTo>
                  <a:lnTo>
                    <a:pt x="497" y="119"/>
                  </a:lnTo>
                  <a:lnTo>
                    <a:pt x="495" y="119"/>
                  </a:lnTo>
                  <a:lnTo>
                    <a:pt x="483" y="109"/>
                  </a:lnTo>
                  <a:lnTo>
                    <a:pt x="478" y="107"/>
                  </a:lnTo>
                  <a:lnTo>
                    <a:pt x="473" y="107"/>
                  </a:lnTo>
                  <a:lnTo>
                    <a:pt x="471" y="107"/>
                  </a:lnTo>
                  <a:lnTo>
                    <a:pt x="471" y="107"/>
                  </a:lnTo>
                  <a:lnTo>
                    <a:pt x="469" y="109"/>
                  </a:lnTo>
                  <a:lnTo>
                    <a:pt x="469" y="112"/>
                  </a:lnTo>
                  <a:lnTo>
                    <a:pt x="469" y="112"/>
                  </a:lnTo>
                  <a:lnTo>
                    <a:pt x="466" y="114"/>
                  </a:lnTo>
                  <a:lnTo>
                    <a:pt x="466" y="114"/>
                  </a:lnTo>
                  <a:lnTo>
                    <a:pt x="464" y="116"/>
                  </a:lnTo>
                  <a:lnTo>
                    <a:pt x="462" y="116"/>
                  </a:lnTo>
                  <a:lnTo>
                    <a:pt x="459" y="116"/>
                  </a:lnTo>
                  <a:lnTo>
                    <a:pt x="454" y="112"/>
                  </a:lnTo>
                  <a:lnTo>
                    <a:pt x="454" y="112"/>
                  </a:lnTo>
                  <a:lnTo>
                    <a:pt x="450" y="112"/>
                  </a:lnTo>
                  <a:lnTo>
                    <a:pt x="450" y="112"/>
                  </a:lnTo>
                  <a:lnTo>
                    <a:pt x="450" y="112"/>
                  </a:lnTo>
                  <a:lnTo>
                    <a:pt x="450" y="109"/>
                  </a:lnTo>
                  <a:lnTo>
                    <a:pt x="450" y="112"/>
                  </a:lnTo>
                  <a:lnTo>
                    <a:pt x="450" y="112"/>
                  </a:lnTo>
                  <a:lnTo>
                    <a:pt x="447" y="112"/>
                  </a:lnTo>
                  <a:lnTo>
                    <a:pt x="447" y="114"/>
                  </a:lnTo>
                  <a:lnTo>
                    <a:pt x="445" y="109"/>
                  </a:lnTo>
                  <a:lnTo>
                    <a:pt x="443" y="109"/>
                  </a:lnTo>
                  <a:lnTo>
                    <a:pt x="431" y="109"/>
                  </a:lnTo>
                  <a:lnTo>
                    <a:pt x="424" y="112"/>
                  </a:lnTo>
                  <a:lnTo>
                    <a:pt x="421" y="112"/>
                  </a:lnTo>
                  <a:lnTo>
                    <a:pt x="419" y="112"/>
                  </a:lnTo>
                  <a:lnTo>
                    <a:pt x="419" y="112"/>
                  </a:lnTo>
                  <a:lnTo>
                    <a:pt x="417" y="107"/>
                  </a:lnTo>
                  <a:lnTo>
                    <a:pt x="412" y="104"/>
                  </a:lnTo>
                  <a:lnTo>
                    <a:pt x="407" y="102"/>
                  </a:lnTo>
                  <a:lnTo>
                    <a:pt x="402" y="100"/>
                  </a:lnTo>
                  <a:lnTo>
                    <a:pt x="400" y="97"/>
                  </a:lnTo>
                  <a:lnTo>
                    <a:pt x="400" y="97"/>
                  </a:lnTo>
                  <a:lnTo>
                    <a:pt x="400" y="90"/>
                  </a:lnTo>
                  <a:lnTo>
                    <a:pt x="400" y="90"/>
                  </a:lnTo>
                  <a:lnTo>
                    <a:pt x="402" y="88"/>
                  </a:lnTo>
                  <a:lnTo>
                    <a:pt x="402" y="88"/>
                  </a:lnTo>
                  <a:lnTo>
                    <a:pt x="405" y="88"/>
                  </a:lnTo>
                  <a:lnTo>
                    <a:pt x="405" y="85"/>
                  </a:lnTo>
                  <a:lnTo>
                    <a:pt x="405" y="85"/>
                  </a:lnTo>
                  <a:lnTo>
                    <a:pt x="402" y="81"/>
                  </a:lnTo>
                  <a:lnTo>
                    <a:pt x="400" y="76"/>
                  </a:lnTo>
                  <a:lnTo>
                    <a:pt x="400" y="74"/>
                  </a:lnTo>
                  <a:lnTo>
                    <a:pt x="400" y="71"/>
                  </a:lnTo>
                  <a:lnTo>
                    <a:pt x="402" y="71"/>
                  </a:lnTo>
                  <a:lnTo>
                    <a:pt x="405" y="71"/>
                  </a:lnTo>
                  <a:lnTo>
                    <a:pt x="405" y="71"/>
                  </a:lnTo>
                  <a:lnTo>
                    <a:pt x="407" y="74"/>
                  </a:lnTo>
                  <a:lnTo>
                    <a:pt x="409" y="74"/>
                  </a:lnTo>
                  <a:lnTo>
                    <a:pt x="409" y="74"/>
                  </a:lnTo>
                  <a:lnTo>
                    <a:pt x="409" y="74"/>
                  </a:lnTo>
                  <a:lnTo>
                    <a:pt x="409" y="71"/>
                  </a:lnTo>
                  <a:lnTo>
                    <a:pt x="409" y="71"/>
                  </a:lnTo>
                  <a:lnTo>
                    <a:pt x="409" y="69"/>
                  </a:lnTo>
                  <a:lnTo>
                    <a:pt x="407" y="69"/>
                  </a:lnTo>
                  <a:lnTo>
                    <a:pt x="405" y="67"/>
                  </a:lnTo>
                  <a:lnTo>
                    <a:pt x="405" y="67"/>
                  </a:lnTo>
                  <a:lnTo>
                    <a:pt x="405" y="67"/>
                  </a:lnTo>
                  <a:lnTo>
                    <a:pt x="402" y="64"/>
                  </a:lnTo>
                  <a:lnTo>
                    <a:pt x="402" y="62"/>
                  </a:lnTo>
                  <a:lnTo>
                    <a:pt x="395" y="62"/>
                  </a:lnTo>
                  <a:lnTo>
                    <a:pt x="393" y="62"/>
                  </a:lnTo>
                  <a:lnTo>
                    <a:pt x="393" y="59"/>
                  </a:lnTo>
                  <a:lnTo>
                    <a:pt x="393" y="59"/>
                  </a:lnTo>
                  <a:lnTo>
                    <a:pt x="393" y="59"/>
                  </a:lnTo>
                  <a:lnTo>
                    <a:pt x="393" y="57"/>
                  </a:lnTo>
                  <a:lnTo>
                    <a:pt x="393" y="57"/>
                  </a:lnTo>
                  <a:lnTo>
                    <a:pt x="393" y="57"/>
                  </a:lnTo>
                  <a:lnTo>
                    <a:pt x="393" y="57"/>
                  </a:lnTo>
                  <a:lnTo>
                    <a:pt x="398" y="57"/>
                  </a:lnTo>
                  <a:lnTo>
                    <a:pt x="395" y="55"/>
                  </a:lnTo>
                  <a:lnTo>
                    <a:pt x="395" y="50"/>
                  </a:lnTo>
                  <a:lnTo>
                    <a:pt x="395" y="48"/>
                  </a:lnTo>
                  <a:lnTo>
                    <a:pt x="398" y="45"/>
                  </a:lnTo>
                  <a:lnTo>
                    <a:pt x="398" y="45"/>
                  </a:lnTo>
                  <a:lnTo>
                    <a:pt x="398" y="45"/>
                  </a:lnTo>
                  <a:lnTo>
                    <a:pt x="398" y="43"/>
                  </a:lnTo>
                  <a:lnTo>
                    <a:pt x="398" y="43"/>
                  </a:lnTo>
                  <a:lnTo>
                    <a:pt x="398" y="43"/>
                  </a:lnTo>
                  <a:lnTo>
                    <a:pt x="395" y="41"/>
                  </a:lnTo>
                  <a:lnTo>
                    <a:pt x="393" y="41"/>
                  </a:lnTo>
                  <a:lnTo>
                    <a:pt x="391" y="38"/>
                  </a:lnTo>
                  <a:lnTo>
                    <a:pt x="391" y="36"/>
                  </a:lnTo>
                  <a:lnTo>
                    <a:pt x="388" y="36"/>
                  </a:lnTo>
                  <a:lnTo>
                    <a:pt x="386" y="36"/>
                  </a:lnTo>
                  <a:lnTo>
                    <a:pt x="381" y="36"/>
                  </a:lnTo>
                  <a:lnTo>
                    <a:pt x="369" y="38"/>
                  </a:lnTo>
                  <a:lnTo>
                    <a:pt x="367" y="36"/>
                  </a:lnTo>
                  <a:lnTo>
                    <a:pt x="365" y="36"/>
                  </a:lnTo>
                  <a:lnTo>
                    <a:pt x="362" y="33"/>
                  </a:lnTo>
                  <a:lnTo>
                    <a:pt x="362" y="33"/>
                  </a:lnTo>
                  <a:lnTo>
                    <a:pt x="360" y="33"/>
                  </a:lnTo>
                  <a:lnTo>
                    <a:pt x="357" y="33"/>
                  </a:lnTo>
                  <a:lnTo>
                    <a:pt x="357" y="31"/>
                  </a:lnTo>
                  <a:lnTo>
                    <a:pt x="357" y="26"/>
                  </a:lnTo>
                  <a:lnTo>
                    <a:pt x="355" y="24"/>
                  </a:lnTo>
                  <a:lnTo>
                    <a:pt x="355" y="24"/>
                  </a:lnTo>
                  <a:lnTo>
                    <a:pt x="353" y="19"/>
                  </a:lnTo>
                  <a:lnTo>
                    <a:pt x="350" y="19"/>
                  </a:lnTo>
                  <a:lnTo>
                    <a:pt x="350" y="19"/>
                  </a:lnTo>
                  <a:lnTo>
                    <a:pt x="348" y="19"/>
                  </a:lnTo>
                  <a:lnTo>
                    <a:pt x="346" y="22"/>
                  </a:lnTo>
                  <a:lnTo>
                    <a:pt x="346" y="22"/>
                  </a:lnTo>
                  <a:lnTo>
                    <a:pt x="343" y="19"/>
                  </a:lnTo>
                  <a:lnTo>
                    <a:pt x="339" y="19"/>
                  </a:lnTo>
                  <a:lnTo>
                    <a:pt x="336" y="14"/>
                  </a:lnTo>
                  <a:lnTo>
                    <a:pt x="324" y="3"/>
                  </a:lnTo>
                  <a:lnTo>
                    <a:pt x="322" y="0"/>
                  </a:lnTo>
                  <a:lnTo>
                    <a:pt x="322" y="3"/>
                  </a:lnTo>
                  <a:lnTo>
                    <a:pt x="322" y="10"/>
                  </a:lnTo>
                  <a:lnTo>
                    <a:pt x="320" y="10"/>
                  </a:lnTo>
                  <a:lnTo>
                    <a:pt x="317" y="12"/>
                  </a:lnTo>
                  <a:lnTo>
                    <a:pt x="315" y="12"/>
                  </a:lnTo>
                  <a:lnTo>
                    <a:pt x="313" y="10"/>
                  </a:lnTo>
                  <a:lnTo>
                    <a:pt x="308" y="7"/>
                  </a:lnTo>
                  <a:lnTo>
                    <a:pt x="305" y="7"/>
                  </a:lnTo>
                  <a:lnTo>
                    <a:pt x="305" y="10"/>
                  </a:lnTo>
                  <a:lnTo>
                    <a:pt x="301" y="10"/>
                  </a:lnTo>
                  <a:lnTo>
                    <a:pt x="301" y="12"/>
                  </a:lnTo>
                  <a:lnTo>
                    <a:pt x="298" y="12"/>
                  </a:lnTo>
                  <a:lnTo>
                    <a:pt x="298" y="12"/>
                  </a:lnTo>
                  <a:lnTo>
                    <a:pt x="298" y="14"/>
                  </a:lnTo>
                  <a:lnTo>
                    <a:pt x="301" y="14"/>
                  </a:lnTo>
                  <a:lnTo>
                    <a:pt x="305" y="19"/>
                  </a:lnTo>
                  <a:lnTo>
                    <a:pt x="308" y="19"/>
                  </a:lnTo>
                  <a:lnTo>
                    <a:pt x="310" y="22"/>
                  </a:lnTo>
                  <a:lnTo>
                    <a:pt x="310" y="26"/>
                  </a:lnTo>
                  <a:lnTo>
                    <a:pt x="315" y="31"/>
                  </a:lnTo>
                  <a:lnTo>
                    <a:pt x="317" y="33"/>
                  </a:lnTo>
                  <a:lnTo>
                    <a:pt x="317" y="36"/>
                  </a:lnTo>
                  <a:lnTo>
                    <a:pt x="317" y="36"/>
                  </a:lnTo>
                  <a:lnTo>
                    <a:pt x="317" y="36"/>
                  </a:lnTo>
                  <a:lnTo>
                    <a:pt x="317" y="36"/>
                  </a:lnTo>
                  <a:lnTo>
                    <a:pt x="313" y="38"/>
                  </a:lnTo>
                  <a:lnTo>
                    <a:pt x="313" y="36"/>
                  </a:lnTo>
                  <a:lnTo>
                    <a:pt x="313" y="36"/>
                  </a:lnTo>
                  <a:lnTo>
                    <a:pt x="313" y="36"/>
                  </a:lnTo>
                  <a:lnTo>
                    <a:pt x="313" y="33"/>
                  </a:lnTo>
                  <a:lnTo>
                    <a:pt x="313" y="33"/>
                  </a:lnTo>
                  <a:lnTo>
                    <a:pt x="313" y="29"/>
                  </a:lnTo>
                  <a:lnTo>
                    <a:pt x="310" y="29"/>
                  </a:lnTo>
                  <a:lnTo>
                    <a:pt x="310" y="26"/>
                  </a:lnTo>
                  <a:lnTo>
                    <a:pt x="303" y="24"/>
                  </a:lnTo>
                  <a:lnTo>
                    <a:pt x="303" y="24"/>
                  </a:lnTo>
                  <a:lnTo>
                    <a:pt x="301" y="24"/>
                  </a:lnTo>
                  <a:lnTo>
                    <a:pt x="301" y="24"/>
                  </a:lnTo>
                  <a:lnTo>
                    <a:pt x="298" y="24"/>
                  </a:lnTo>
                  <a:lnTo>
                    <a:pt x="298" y="24"/>
                  </a:lnTo>
                  <a:lnTo>
                    <a:pt x="296" y="24"/>
                  </a:lnTo>
                  <a:lnTo>
                    <a:pt x="296" y="22"/>
                  </a:lnTo>
                  <a:lnTo>
                    <a:pt x="296" y="22"/>
                  </a:lnTo>
                  <a:lnTo>
                    <a:pt x="294" y="22"/>
                  </a:lnTo>
                  <a:lnTo>
                    <a:pt x="294" y="22"/>
                  </a:lnTo>
                  <a:lnTo>
                    <a:pt x="291" y="22"/>
                  </a:lnTo>
                  <a:lnTo>
                    <a:pt x="291" y="24"/>
                  </a:lnTo>
                  <a:lnTo>
                    <a:pt x="291" y="24"/>
                  </a:lnTo>
                  <a:lnTo>
                    <a:pt x="289" y="26"/>
                  </a:lnTo>
                  <a:lnTo>
                    <a:pt x="289" y="26"/>
                  </a:lnTo>
                  <a:lnTo>
                    <a:pt x="286" y="26"/>
                  </a:lnTo>
                  <a:lnTo>
                    <a:pt x="286" y="29"/>
                  </a:lnTo>
                  <a:lnTo>
                    <a:pt x="289" y="31"/>
                  </a:lnTo>
                  <a:lnTo>
                    <a:pt x="289" y="31"/>
                  </a:lnTo>
                  <a:lnTo>
                    <a:pt x="289" y="33"/>
                  </a:lnTo>
                  <a:lnTo>
                    <a:pt x="286" y="38"/>
                  </a:lnTo>
                  <a:lnTo>
                    <a:pt x="286" y="41"/>
                  </a:lnTo>
                  <a:lnTo>
                    <a:pt x="284" y="41"/>
                  </a:lnTo>
                  <a:lnTo>
                    <a:pt x="284" y="41"/>
                  </a:lnTo>
                  <a:lnTo>
                    <a:pt x="284" y="43"/>
                  </a:lnTo>
                  <a:lnTo>
                    <a:pt x="284" y="43"/>
                  </a:lnTo>
                  <a:lnTo>
                    <a:pt x="284" y="43"/>
                  </a:lnTo>
                  <a:lnTo>
                    <a:pt x="284" y="45"/>
                  </a:lnTo>
                  <a:lnTo>
                    <a:pt x="282" y="45"/>
                  </a:lnTo>
                  <a:lnTo>
                    <a:pt x="279" y="45"/>
                  </a:lnTo>
                  <a:lnTo>
                    <a:pt x="277" y="45"/>
                  </a:lnTo>
                  <a:lnTo>
                    <a:pt x="275" y="45"/>
                  </a:lnTo>
                  <a:lnTo>
                    <a:pt x="272" y="48"/>
                  </a:lnTo>
                  <a:lnTo>
                    <a:pt x="265" y="45"/>
                  </a:lnTo>
                  <a:lnTo>
                    <a:pt x="260" y="45"/>
                  </a:lnTo>
                  <a:lnTo>
                    <a:pt x="256" y="48"/>
                  </a:lnTo>
                  <a:lnTo>
                    <a:pt x="251" y="52"/>
                  </a:lnTo>
                  <a:lnTo>
                    <a:pt x="249" y="57"/>
                  </a:lnTo>
                  <a:lnTo>
                    <a:pt x="249" y="57"/>
                  </a:lnTo>
                  <a:lnTo>
                    <a:pt x="246" y="59"/>
                  </a:lnTo>
                  <a:lnTo>
                    <a:pt x="244" y="62"/>
                  </a:lnTo>
                  <a:lnTo>
                    <a:pt x="239" y="64"/>
                  </a:lnTo>
                  <a:lnTo>
                    <a:pt x="237" y="67"/>
                  </a:lnTo>
                  <a:lnTo>
                    <a:pt x="237" y="69"/>
                  </a:lnTo>
                  <a:lnTo>
                    <a:pt x="239" y="74"/>
                  </a:lnTo>
                  <a:lnTo>
                    <a:pt x="239" y="78"/>
                  </a:lnTo>
                  <a:lnTo>
                    <a:pt x="237" y="81"/>
                  </a:lnTo>
                  <a:lnTo>
                    <a:pt x="237" y="81"/>
                  </a:lnTo>
                  <a:lnTo>
                    <a:pt x="239" y="83"/>
                  </a:lnTo>
                  <a:lnTo>
                    <a:pt x="239" y="85"/>
                  </a:lnTo>
                  <a:lnTo>
                    <a:pt x="239" y="88"/>
                  </a:lnTo>
                  <a:lnTo>
                    <a:pt x="242" y="90"/>
                  </a:lnTo>
                  <a:lnTo>
                    <a:pt x="242" y="93"/>
                  </a:lnTo>
                  <a:lnTo>
                    <a:pt x="242" y="95"/>
                  </a:lnTo>
                  <a:lnTo>
                    <a:pt x="242" y="97"/>
                  </a:lnTo>
                  <a:lnTo>
                    <a:pt x="242" y="97"/>
                  </a:lnTo>
                  <a:lnTo>
                    <a:pt x="244" y="100"/>
                  </a:lnTo>
                  <a:lnTo>
                    <a:pt x="244" y="100"/>
                  </a:lnTo>
                  <a:lnTo>
                    <a:pt x="246" y="100"/>
                  </a:lnTo>
                  <a:lnTo>
                    <a:pt x="249" y="102"/>
                  </a:lnTo>
                  <a:lnTo>
                    <a:pt x="249" y="102"/>
                  </a:lnTo>
                  <a:lnTo>
                    <a:pt x="249" y="102"/>
                  </a:lnTo>
                  <a:lnTo>
                    <a:pt x="246" y="102"/>
                  </a:lnTo>
                  <a:lnTo>
                    <a:pt x="246" y="102"/>
                  </a:lnTo>
                  <a:lnTo>
                    <a:pt x="244" y="104"/>
                  </a:lnTo>
                  <a:lnTo>
                    <a:pt x="244" y="107"/>
                  </a:lnTo>
                  <a:lnTo>
                    <a:pt x="242" y="109"/>
                  </a:lnTo>
                  <a:lnTo>
                    <a:pt x="239" y="109"/>
                  </a:lnTo>
                  <a:lnTo>
                    <a:pt x="234" y="107"/>
                  </a:lnTo>
                  <a:lnTo>
                    <a:pt x="230" y="107"/>
                  </a:lnTo>
                  <a:lnTo>
                    <a:pt x="218" y="107"/>
                  </a:lnTo>
                  <a:lnTo>
                    <a:pt x="216" y="107"/>
                  </a:lnTo>
                  <a:lnTo>
                    <a:pt x="204" y="104"/>
                  </a:lnTo>
                  <a:lnTo>
                    <a:pt x="194" y="104"/>
                  </a:lnTo>
                  <a:lnTo>
                    <a:pt x="187" y="104"/>
                  </a:lnTo>
                  <a:lnTo>
                    <a:pt x="182" y="104"/>
                  </a:lnTo>
                  <a:lnTo>
                    <a:pt x="180" y="104"/>
                  </a:lnTo>
                  <a:lnTo>
                    <a:pt x="175" y="107"/>
                  </a:lnTo>
                  <a:lnTo>
                    <a:pt x="171" y="107"/>
                  </a:lnTo>
                  <a:lnTo>
                    <a:pt x="168" y="109"/>
                  </a:lnTo>
                  <a:lnTo>
                    <a:pt x="161" y="109"/>
                  </a:lnTo>
                  <a:lnTo>
                    <a:pt x="161" y="109"/>
                  </a:lnTo>
                  <a:lnTo>
                    <a:pt x="159" y="107"/>
                  </a:lnTo>
                  <a:lnTo>
                    <a:pt x="156" y="107"/>
                  </a:lnTo>
                  <a:lnTo>
                    <a:pt x="156" y="104"/>
                  </a:lnTo>
                  <a:lnTo>
                    <a:pt x="154" y="102"/>
                  </a:lnTo>
                  <a:lnTo>
                    <a:pt x="154" y="100"/>
                  </a:lnTo>
                  <a:lnTo>
                    <a:pt x="154" y="100"/>
                  </a:lnTo>
                  <a:lnTo>
                    <a:pt x="149" y="97"/>
                  </a:lnTo>
                  <a:lnTo>
                    <a:pt x="149" y="95"/>
                  </a:lnTo>
                  <a:lnTo>
                    <a:pt x="147" y="95"/>
                  </a:lnTo>
                  <a:lnTo>
                    <a:pt x="145" y="88"/>
                  </a:lnTo>
                  <a:lnTo>
                    <a:pt x="140" y="83"/>
                  </a:lnTo>
                  <a:lnTo>
                    <a:pt x="137" y="78"/>
                  </a:lnTo>
                  <a:lnTo>
                    <a:pt x="133" y="71"/>
                  </a:lnTo>
                  <a:lnTo>
                    <a:pt x="133" y="71"/>
                  </a:lnTo>
                  <a:lnTo>
                    <a:pt x="133" y="69"/>
                  </a:lnTo>
                  <a:lnTo>
                    <a:pt x="133" y="67"/>
                  </a:lnTo>
                  <a:lnTo>
                    <a:pt x="133" y="67"/>
                  </a:lnTo>
                  <a:lnTo>
                    <a:pt x="133" y="64"/>
                  </a:lnTo>
                  <a:lnTo>
                    <a:pt x="130" y="64"/>
                  </a:lnTo>
                  <a:lnTo>
                    <a:pt x="130" y="62"/>
                  </a:lnTo>
                  <a:lnTo>
                    <a:pt x="121" y="55"/>
                  </a:lnTo>
                  <a:lnTo>
                    <a:pt x="116" y="50"/>
                  </a:lnTo>
                  <a:lnTo>
                    <a:pt x="109" y="45"/>
                  </a:lnTo>
                  <a:lnTo>
                    <a:pt x="102" y="41"/>
                  </a:lnTo>
                  <a:lnTo>
                    <a:pt x="93" y="36"/>
                  </a:lnTo>
                  <a:lnTo>
                    <a:pt x="90" y="33"/>
                  </a:lnTo>
                  <a:lnTo>
                    <a:pt x="85" y="33"/>
                  </a:lnTo>
                  <a:lnTo>
                    <a:pt x="74" y="36"/>
                  </a:lnTo>
                  <a:lnTo>
                    <a:pt x="64" y="36"/>
                  </a:lnTo>
                  <a:lnTo>
                    <a:pt x="55" y="38"/>
                  </a:lnTo>
                  <a:lnTo>
                    <a:pt x="52" y="38"/>
                  </a:lnTo>
                  <a:lnTo>
                    <a:pt x="41" y="43"/>
                  </a:lnTo>
                  <a:lnTo>
                    <a:pt x="38" y="45"/>
                  </a:lnTo>
                  <a:lnTo>
                    <a:pt x="29" y="48"/>
                  </a:lnTo>
                  <a:lnTo>
                    <a:pt x="19" y="57"/>
                  </a:lnTo>
                  <a:lnTo>
                    <a:pt x="19" y="57"/>
                  </a:lnTo>
                  <a:lnTo>
                    <a:pt x="17" y="57"/>
                  </a:lnTo>
                  <a:lnTo>
                    <a:pt x="12" y="64"/>
                  </a:lnTo>
                  <a:lnTo>
                    <a:pt x="3" y="74"/>
                  </a:lnTo>
                  <a:lnTo>
                    <a:pt x="0" y="74"/>
                  </a:lnTo>
                  <a:lnTo>
                    <a:pt x="0" y="74"/>
                  </a:lnTo>
                  <a:lnTo>
                    <a:pt x="3" y="76"/>
                  </a:lnTo>
                  <a:lnTo>
                    <a:pt x="3" y="76"/>
                  </a:lnTo>
                  <a:lnTo>
                    <a:pt x="3" y="76"/>
                  </a:lnTo>
                  <a:lnTo>
                    <a:pt x="5" y="78"/>
                  </a:lnTo>
                  <a:lnTo>
                    <a:pt x="5" y="78"/>
                  </a:lnTo>
                  <a:lnTo>
                    <a:pt x="5" y="78"/>
                  </a:lnTo>
                  <a:lnTo>
                    <a:pt x="5" y="78"/>
                  </a:lnTo>
                  <a:lnTo>
                    <a:pt x="5" y="78"/>
                  </a:lnTo>
                  <a:lnTo>
                    <a:pt x="7" y="78"/>
                  </a:lnTo>
                  <a:lnTo>
                    <a:pt x="7" y="78"/>
                  </a:lnTo>
                  <a:lnTo>
                    <a:pt x="7" y="78"/>
                  </a:lnTo>
                  <a:lnTo>
                    <a:pt x="7" y="81"/>
                  </a:lnTo>
                  <a:lnTo>
                    <a:pt x="7" y="81"/>
                  </a:lnTo>
                  <a:lnTo>
                    <a:pt x="7" y="81"/>
                  </a:lnTo>
                  <a:lnTo>
                    <a:pt x="10" y="81"/>
                  </a:lnTo>
                  <a:lnTo>
                    <a:pt x="10" y="81"/>
                  </a:lnTo>
                  <a:lnTo>
                    <a:pt x="10" y="83"/>
                  </a:lnTo>
                  <a:lnTo>
                    <a:pt x="10" y="83"/>
                  </a:lnTo>
                  <a:lnTo>
                    <a:pt x="10" y="83"/>
                  </a:lnTo>
                  <a:lnTo>
                    <a:pt x="10" y="83"/>
                  </a:lnTo>
                  <a:lnTo>
                    <a:pt x="10" y="85"/>
                  </a:lnTo>
                  <a:lnTo>
                    <a:pt x="10" y="85"/>
                  </a:lnTo>
                  <a:lnTo>
                    <a:pt x="10" y="88"/>
                  </a:lnTo>
                  <a:lnTo>
                    <a:pt x="7" y="88"/>
                  </a:lnTo>
                  <a:lnTo>
                    <a:pt x="7" y="88"/>
                  </a:lnTo>
                  <a:lnTo>
                    <a:pt x="7" y="90"/>
                  </a:lnTo>
                  <a:lnTo>
                    <a:pt x="7" y="93"/>
                  </a:lnTo>
                  <a:lnTo>
                    <a:pt x="10" y="93"/>
                  </a:lnTo>
                  <a:lnTo>
                    <a:pt x="10" y="93"/>
                  </a:lnTo>
                  <a:lnTo>
                    <a:pt x="12" y="95"/>
                  </a:lnTo>
                  <a:lnTo>
                    <a:pt x="12" y="95"/>
                  </a:lnTo>
                  <a:lnTo>
                    <a:pt x="14" y="95"/>
                  </a:lnTo>
                  <a:lnTo>
                    <a:pt x="14" y="95"/>
                  </a:lnTo>
                  <a:lnTo>
                    <a:pt x="14" y="97"/>
                  </a:lnTo>
                  <a:lnTo>
                    <a:pt x="14" y="97"/>
                  </a:lnTo>
                  <a:lnTo>
                    <a:pt x="14" y="97"/>
                  </a:lnTo>
                  <a:lnTo>
                    <a:pt x="14" y="100"/>
                  </a:lnTo>
                  <a:lnTo>
                    <a:pt x="17" y="100"/>
                  </a:lnTo>
                  <a:lnTo>
                    <a:pt x="17" y="100"/>
                  </a:lnTo>
                  <a:lnTo>
                    <a:pt x="17" y="100"/>
                  </a:lnTo>
                  <a:lnTo>
                    <a:pt x="17" y="100"/>
                  </a:lnTo>
                  <a:lnTo>
                    <a:pt x="19" y="102"/>
                  </a:lnTo>
                  <a:lnTo>
                    <a:pt x="19" y="104"/>
                  </a:lnTo>
                  <a:lnTo>
                    <a:pt x="19" y="104"/>
                  </a:lnTo>
                  <a:lnTo>
                    <a:pt x="22" y="109"/>
                  </a:lnTo>
                  <a:lnTo>
                    <a:pt x="22" y="109"/>
                  </a:lnTo>
                  <a:lnTo>
                    <a:pt x="22" y="112"/>
                  </a:lnTo>
                  <a:lnTo>
                    <a:pt x="22" y="112"/>
                  </a:lnTo>
                  <a:lnTo>
                    <a:pt x="22" y="112"/>
                  </a:lnTo>
                  <a:lnTo>
                    <a:pt x="22" y="112"/>
                  </a:lnTo>
                  <a:lnTo>
                    <a:pt x="22" y="114"/>
                  </a:lnTo>
                  <a:lnTo>
                    <a:pt x="22" y="114"/>
                  </a:lnTo>
                  <a:lnTo>
                    <a:pt x="22" y="116"/>
                  </a:lnTo>
                  <a:lnTo>
                    <a:pt x="22" y="116"/>
                  </a:lnTo>
                  <a:lnTo>
                    <a:pt x="22" y="119"/>
                  </a:lnTo>
                  <a:lnTo>
                    <a:pt x="22" y="121"/>
                  </a:lnTo>
                  <a:lnTo>
                    <a:pt x="22" y="121"/>
                  </a:lnTo>
                  <a:lnTo>
                    <a:pt x="22" y="121"/>
                  </a:lnTo>
                  <a:lnTo>
                    <a:pt x="24" y="123"/>
                  </a:lnTo>
                  <a:lnTo>
                    <a:pt x="24" y="123"/>
                  </a:lnTo>
                  <a:lnTo>
                    <a:pt x="24" y="123"/>
                  </a:lnTo>
                  <a:lnTo>
                    <a:pt x="24" y="121"/>
                  </a:lnTo>
                  <a:lnTo>
                    <a:pt x="26" y="119"/>
                  </a:lnTo>
                  <a:lnTo>
                    <a:pt x="26" y="119"/>
                  </a:lnTo>
                  <a:lnTo>
                    <a:pt x="26" y="116"/>
                  </a:lnTo>
                  <a:lnTo>
                    <a:pt x="22" y="112"/>
                  </a:lnTo>
                  <a:lnTo>
                    <a:pt x="22" y="109"/>
                  </a:lnTo>
                  <a:lnTo>
                    <a:pt x="22" y="107"/>
                  </a:lnTo>
                  <a:lnTo>
                    <a:pt x="22" y="102"/>
                  </a:lnTo>
                  <a:lnTo>
                    <a:pt x="22" y="102"/>
                  </a:lnTo>
                  <a:lnTo>
                    <a:pt x="22" y="100"/>
                  </a:lnTo>
                  <a:lnTo>
                    <a:pt x="22" y="100"/>
                  </a:lnTo>
                  <a:lnTo>
                    <a:pt x="22" y="97"/>
                  </a:lnTo>
                  <a:lnTo>
                    <a:pt x="22" y="97"/>
                  </a:lnTo>
                  <a:lnTo>
                    <a:pt x="24" y="88"/>
                  </a:lnTo>
                  <a:lnTo>
                    <a:pt x="26" y="85"/>
                  </a:lnTo>
                  <a:lnTo>
                    <a:pt x="26" y="85"/>
                  </a:lnTo>
                  <a:lnTo>
                    <a:pt x="24" y="83"/>
                  </a:lnTo>
                  <a:lnTo>
                    <a:pt x="24" y="83"/>
                  </a:lnTo>
                  <a:lnTo>
                    <a:pt x="24" y="83"/>
                  </a:lnTo>
                  <a:lnTo>
                    <a:pt x="26" y="81"/>
                  </a:lnTo>
                  <a:lnTo>
                    <a:pt x="26" y="81"/>
                  </a:lnTo>
                  <a:lnTo>
                    <a:pt x="26" y="78"/>
                  </a:lnTo>
                  <a:lnTo>
                    <a:pt x="24" y="78"/>
                  </a:lnTo>
                  <a:lnTo>
                    <a:pt x="22" y="78"/>
                  </a:lnTo>
                  <a:lnTo>
                    <a:pt x="22" y="78"/>
                  </a:lnTo>
                  <a:lnTo>
                    <a:pt x="19" y="81"/>
                  </a:lnTo>
                  <a:lnTo>
                    <a:pt x="19" y="81"/>
                  </a:lnTo>
                  <a:lnTo>
                    <a:pt x="19" y="81"/>
                  </a:lnTo>
                  <a:lnTo>
                    <a:pt x="19" y="78"/>
                  </a:lnTo>
                  <a:lnTo>
                    <a:pt x="19" y="76"/>
                  </a:lnTo>
                  <a:lnTo>
                    <a:pt x="19" y="76"/>
                  </a:lnTo>
                  <a:lnTo>
                    <a:pt x="19" y="76"/>
                  </a:lnTo>
                  <a:lnTo>
                    <a:pt x="22" y="74"/>
                  </a:lnTo>
                  <a:lnTo>
                    <a:pt x="26" y="59"/>
                  </a:lnTo>
                  <a:lnTo>
                    <a:pt x="29" y="57"/>
                  </a:lnTo>
                  <a:lnTo>
                    <a:pt x="33" y="55"/>
                  </a:lnTo>
                  <a:lnTo>
                    <a:pt x="36" y="52"/>
                  </a:lnTo>
                  <a:lnTo>
                    <a:pt x="36" y="50"/>
                  </a:lnTo>
                  <a:lnTo>
                    <a:pt x="38" y="50"/>
                  </a:lnTo>
                  <a:lnTo>
                    <a:pt x="43" y="52"/>
                  </a:lnTo>
                  <a:lnTo>
                    <a:pt x="45" y="52"/>
                  </a:lnTo>
                  <a:lnTo>
                    <a:pt x="48" y="52"/>
                  </a:lnTo>
                  <a:lnTo>
                    <a:pt x="50" y="50"/>
                  </a:lnTo>
                  <a:lnTo>
                    <a:pt x="67" y="48"/>
                  </a:lnTo>
                  <a:lnTo>
                    <a:pt x="69" y="48"/>
                  </a:lnTo>
                  <a:lnTo>
                    <a:pt x="71" y="48"/>
                  </a:lnTo>
                  <a:lnTo>
                    <a:pt x="74" y="48"/>
                  </a:lnTo>
                  <a:lnTo>
                    <a:pt x="76" y="50"/>
                  </a:lnTo>
                  <a:lnTo>
                    <a:pt x="78" y="52"/>
                  </a:lnTo>
                  <a:lnTo>
                    <a:pt x="78" y="52"/>
                  </a:lnTo>
                  <a:lnTo>
                    <a:pt x="78" y="55"/>
                  </a:lnTo>
                  <a:lnTo>
                    <a:pt x="78" y="55"/>
                  </a:lnTo>
                  <a:lnTo>
                    <a:pt x="78" y="57"/>
                  </a:lnTo>
                  <a:lnTo>
                    <a:pt x="78" y="57"/>
                  </a:lnTo>
                  <a:lnTo>
                    <a:pt x="78" y="59"/>
                  </a:lnTo>
                  <a:lnTo>
                    <a:pt x="78" y="59"/>
                  </a:lnTo>
                  <a:lnTo>
                    <a:pt x="78" y="62"/>
                  </a:lnTo>
                  <a:lnTo>
                    <a:pt x="78" y="62"/>
                  </a:lnTo>
                  <a:lnTo>
                    <a:pt x="78" y="62"/>
                  </a:lnTo>
                  <a:lnTo>
                    <a:pt x="78" y="64"/>
                  </a:lnTo>
                  <a:lnTo>
                    <a:pt x="78" y="64"/>
                  </a:lnTo>
                  <a:lnTo>
                    <a:pt x="78" y="64"/>
                  </a:lnTo>
                  <a:lnTo>
                    <a:pt x="78" y="64"/>
                  </a:lnTo>
                  <a:lnTo>
                    <a:pt x="78" y="64"/>
                  </a:lnTo>
                  <a:lnTo>
                    <a:pt x="78" y="64"/>
                  </a:lnTo>
                  <a:lnTo>
                    <a:pt x="78" y="67"/>
                  </a:lnTo>
                  <a:lnTo>
                    <a:pt x="81" y="67"/>
                  </a:lnTo>
                  <a:lnTo>
                    <a:pt x="83" y="71"/>
                  </a:lnTo>
                  <a:lnTo>
                    <a:pt x="83" y="74"/>
                  </a:lnTo>
                  <a:lnTo>
                    <a:pt x="83" y="76"/>
                  </a:lnTo>
                  <a:lnTo>
                    <a:pt x="83" y="78"/>
                  </a:lnTo>
                  <a:lnTo>
                    <a:pt x="83" y="85"/>
                  </a:lnTo>
                  <a:lnTo>
                    <a:pt x="85" y="88"/>
                  </a:lnTo>
                  <a:lnTo>
                    <a:pt x="85" y="90"/>
                  </a:lnTo>
                  <a:lnTo>
                    <a:pt x="85" y="93"/>
                  </a:lnTo>
                  <a:lnTo>
                    <a:pt x="85" y="93"/>
                  </a:lnTo>
                  <a:lnTo>
                    <a:pt x="88" y="95"/>
                  </a:lnTo>
                  <a:lnTo>
                    <a:pt x="88" y="95"/>
                  </a:lnTo>
                  <a:lnTo>
                    <a:pt x="90" y="95"/>
                  </a:lnTo>
                  <a:lnTo>
                    <a:pt x="90" y="95"/>
                  </a:lnTo>
                  <a:lnTo>
                    <a:pt x="93" y="97"/>
                  </a:lnTo>
                  <a:lnTo>
                    <a:pt x="93" y="97"/>
                  </a:lnTo>
                  <a:lnTo>
                    <a:pt x="93" y="100"/>
                  </a:lnTo>
                  <a:lnTo>
                    <a:pt x="95" y="100"/>
                  </a:lnTo>
                  <a:lnTo>
                    <a:pt x="97" y="100"/>
                  </a:lnTo>
                  <a:lnTo>
                    <a:pt x="97" y="102"/>
                  </a:lnTo>
                  <a:lnTo>
                    <a:pt x="100" y="104"/>
                  </a:lnTo>
                  <a:lnTo>
                    <a:pt x="104" y="104"/>
                  </a:lnTo>
                  <a:lnTo>
                    <a:pt x="114" y="114"/>
                  </a:lnTo>
                  <a:lnTo>
                    <a:pt x="116" y="116"/>
                  </a:lnTo>
                  <a:lnTo>
                    <a:pt x="116" y="119"/>
                  </a:lnTo>
                  <a:lnTo>
                    <a:pt x="116" y="119"/>
                  </a:lnTo>
                  <a:lnTo>
                    <a:pt x="119" y="119"/>
                  </a:lnTo>
                  <a:lnTo>
                    <a:pt x="121" y="119"/>
                  </a:lnTo>
                  <a:lnTo>
                    <a:pt x="121" y="121"/>
                  </a:lnTo>
                  <a:lnTo>
                    <a:pt x="121" y="119"/>
                  </a:lnTo>
                  <a:lnTo>
                    <a:pt x="121" y="121"/>
                  </a:lnTo>
                  <a:lnTo>
                    <a:pt x="121" y="121"/>
                  </a:lnTo>
                  <a:lnTo>
                    <a:pt x="121" y="121"/>
                  </a:lnTo>
                  <a:lnTo>
                    <a:pt x="121" y="121"/>
                  </a:lnTo>
                  <a:lnTo>
                    <a:pt x="121" y="121"/>
                  </a:lnTo>
                  <a:lnTo>
                    <a:pt x="121" y="123"/>
                  </a:lnTo>
                  <a:lnTo>
                    <a:pt x="121" y="123"/>
                  </a:lnTo>
                  <a:lnTo>
                    <a:pt x="123" y="123"/>
                  </a:lnTo>
                  <a:lnTo>
                    <a:pt x="123" y="123"/>
                  </a:lnTo>
                  <a:lnTo>
                    <a:pt x="121" y="123"/>
                  </a:lnTo>
                  <a:lnTo>
                    <a:pt x="119" y="121"/>
                  </a:lnTo>
                  <a:lnTo>
                    <a:pt x="119" y="121"/>
                  </a:lnTo>
                  <a:lnTo>
                    <a:pt x="119" y="123"/>
                  </a:lnTo>
                  <a:lnTo>
                    <a:pt x="119" y="123"/>
                  </a:lnTo>
                  <a:lnTo>
                    <a:pt x="121" y="126"/>
                  </a:lnTo>
                  <a:lnTo>
                    <a:pt x="121" y="128"/>
                  </a:lnTo>
                  <a:lnTo>
                    <a:pt x="123" y="128"/>
                  </a:lnTo>
                  <a:lnTo>
                    <a:pt x="123" y="128"/>
                  </a:lnTo>
                  <a:lnTo>
                    <a:pt x="123" y="130"/>
                  </a:lnTo>
                  <a:lnTo>
                    <a:pt x="121" y="130"/>
                  </a:lnTo>
                  <a:lnTo>
                    <a:pt x="121" y="135"/>
                  </a:lnTo>
                  <a:lnTo>
                    <a:pt x="119" y="135"/>
                  </a:lnTo>
                  <a:lnTo>
                    <a:pt x="116" y="135"/>
                  </a:lnTo>
                  <a:lnTo>
                    <a:pt x="116" y="138"/>
                  </a:lnTo>
                  <a:lnTo>
                    <a:pt x="116" y="138"/>
                  </a:lnTo>
                  <a:lnTo>
                    <a:pt x="114" y="138"/>
                  </a:lnTo>
                  <a:lnTo>
                    <a:pt x="107" y="140"/>
                  </a:lnTo>
                  <a:lnTo>
                    <a:pt x="107" y="140"/>
                  </a:lnTo>
                  <a:lnTo>
                    <a:pt x="107" y="138"/>
                  </a:lnTo>
                  <a:lnTo>
                    <a:pt x="107" y="138"/>
                  </a:lnTo>
                  <a:lnTo>
                    <a:pt x="107" y="135"/>
                  </a:lnTo>
                  <a:lnTo>
                    <a:pt x="107" y="135"/>
                  </a:lnTo>
                  <a:lnTo>
                    <a:pt x="104" y="135"/>
                  </a:lnTo>
                  <a:lnTo>
                    <a:pt x="102" y="133"/>
                  </a:lnTo>
                  <a:lnTo>
                    <a:pt x="100" y="133"/>
                  </a:lnTo>
                  <a:lnTo>
                    <a:pt x="100" y="133"/>
                  </a:lnTo>
                  <a:lnTo>
                    <a:pt x="97" y="133"/>
                  </a:lnTo>
                  <a:lnTo>
                    <a:pt x="97" y="135"/>
                  </a:lnTo>
                  <a:lnTo>
                    <a:pt x="97" y="135"/>
                  </a:lnTo>
                  <a:lnTo>
                    <a:pt x="97" y="135"/>
                  </a:lnTo>
                  <a:lnTo>
                    <a:pt x="95" y="135"/>
                  </a:lnTo>
                  <a:lnTo>
                    <a:pt x="95" y="135"/>
                  </a:lnTo>
                  <a:lnTo>
                    <a:pt x="95" y="135"/>
                  </a:lnTo>
                  <a:lnTo>
                    <a:pt x="97" y="135"/>
                  </a:lnTo>
                  <a:lnTo>
                    <a:pt x="97" y="135"/>
                  </a:lnTo>
                  <a:lnTo>
                    <a:pt x="97" y="135"/>
                  </a:lnTo>
                  <a:lnTo>
                    <a:pt x="97" y="135"/>
                  </a:lnTo>
                  <a:lnTo>
                    <a:pt x="97" y="138"/>
                  </a:lnTo>
                  <a:lnTo>
                    <a:pt x="97" y="138"/>
                  </a:lnTo>
                  <a:lnTo>
                    <a:pt x="97" y="138"/>
                  </a:lnTo>
                  <a:lnTo>
                    <a:pt x="97" y="138"/>
                  </a:lnTo>
                  <a:lnTo>
                    <a:pt x="97" y="140"/>
                  </a:lnTo>
                  <a:lnTo>
                    <a:pt x="97" y="140"/>
                  </a:lnTo>
                  <a:lnTo>
                    <a:pt x="100" y="142"/>
                  </a:lnTo>
                  <a:lnTo>
                    <a:pt x="100" y="145"/>
                  </a:lnTo>
                  <a:lnTo>
                    <a:pt x="100" y="145"/>
                  </a:lnTo>
                  <a:lnTo>
                    <a:pt x="100" y="147"/>
                  </a:lnTo>
                  <a:lnTo>
                    <a:pt x="100" y="147"/>
                  </a:lnTo>
                  <a:lnTo>
                    <a:pt x="104" y="147"/>
                  </a:lnTo>
                  <a:lnTo>
                    <a:pt x="104" y="147"/>
                  </a:lnTo>
                  <a:lnTo>
                    <a:pt x="102" y="147"/>
                  </a:lnTo>
                  <a:lnTo>
                    <a:pt x="102" y="149"/>
                  </a:lnTo>
                  <a:lnTo>
                    <a:pt x="102" y="149"/>
                  </a:lnTo>
                  <a:lnTo>
                    <a:pt x="104" y="149"/>
                  </a:lnTo>
                  <a:lnTo>
                    <a:pt x="95" y="149"/>
                  </a:lnTo>
                  <a:lnTo>
                    <a:pt x="95" y="149"/>
                  </a:lnTo>
                  <a:lnTo>
                    <a:pt x="95" y="147"/>
                  </a:lnTo>
                  <a:lnTo>
                    <a:pt x="95" y="147"/>
                  </a:lnTo>
                  <a:lnTo>
                    <a:pt x="95" y="147"/>
                  </a:lnTo>
                  <a:lnTo>
                    <a:pt x="95" y="145"/>
                  </a:lnTo>
                  <a:lnTo>
                    <a:pt x="95" y="145"/>
                  </a:lnTo>
                  <a:lnTo>
                    <a:pt x="93" y="145"/>
                  </a:lnTo>
                  <a:lnTo>
                    <a:pt x="90" y="147"/>
                  </a:lnTo>
                  <a:lnTo>
                    <a:pt x="88" y="147"/>
                  </a:lnTo>
                  <a:lnTo>
                    <a:pt x="85" y="147"/>
                  </a:lnTo>
                  <a:lnTo>
                    <a:pt x="85" y="147"/>
                  </a:lnTo>
                  <a:lnTo>
                    <a:pt x="88" y="147"/>
                  </a:lnTo>
                  <a:lnTo>
                    <a:pt x="88" y="147"/>
                  </a:lnTo>
                  <a:lnTo>
                    <a:pt x="88" y="147"/>
                  </a:lnTo>
                  <a:lnTo>
                    <a:pt x="88" y="149"/>
                  </a:lnTo>
                  <a:lnTo>
                    <a:pt x="88" y="149"/>
                  </a:lnTo>
                  <a:lnTo>
                    <a:pt x="85" y="149"/>
                  </a:lnTo>
                  <a:lnTo>
                    <a:pt x="85" y="149"/>
                  </a:lnTo>
                  <a:lnTo>
                    <a:pt x="83" y="149"/>
                  </a:lnTo>
                  <a:lnTo>
                    <a:pt x="83" y="149"/>
                  </a:lnTo>
                  <a:lnTo>
                    <a:pt x="81" y="149"/>
                  </a:lnTo>
                  <a:lnTo>
                    <a:pt x="81" y="149"/>
                  </a:lnTo>
                  <a:lnTo>
                    <a:pt x="78" y="149"/>
                  </a:lnTo>
                  <a:lnTo>
                    <a:pt x="78" y="152"/>
                  </a:lnTo>
                  <a:lnTo>
                    <a:pt x="76" y="152"/>
                  </a:lnTo>
                  <a:lnTo>
                    <a:pt x="76" y="152"/>
                  </a:lnTo>
                  <a:lnTo>
                    <a:pt x="74" y="152"/>
                  </a:lnTo>
                  <a:lnTo>
                    <a:pt x="71" y="152"/>
                  </a:lnTo>
                  <a:lnTo>
                    <a:pt x="69" y="152"/>
                  </a:lnTo>
                  <a:lnTo>
                    <a:pt x="67" y="152"/>
                  </a:lnTo>
                  <a:lnTo>
                    <a:pt x="67" y="149"/>
                  </a:lnTo>
                  <a:lnTo>
                    <a:pt x="69" y="149"/>
                  </a:lnTo>
                  <a:lnTo>
                    <a:pt x="69" y="149"/>
                  </a:lnTo>
                  <a:lnTo>
                    <a:pt x="69" y="147"/>
                  </a:lnTo>
                  <a:lnTo>
                    <a:pt x="67" y="147"/>
                  </a:lnTo>
                  <a:lnTo>
                    <a:pt x="67" y="147"/>
                  </a:lnTo>
                  <a:lnTo>
                    <a:pt x="67" y="147"/>
                  </a:lnTo>
                  <a:lnTo>
                    <a:pt x="67" y="145"/>
                  </a:lnTo>
                  <a:lnTo>
                    <a:pt x="64" y="142"/>
                  </a:lnTo>
                  <a:lnTo>
                    <a:pt x="64" y="142"/>
                  </a:lnTo>
                  <a:lnTo>
                    <a:pt x="64" y="142"/>
                  </a:lnTo>
                  <a:lnTo>
                    <a:pt x="64" y="140"/>
                  </a:lnTo>
                  <a:lnTo>
                    <a:pt x="67" y="140"/>
                  </a:lnTo>
                  <a:lnTo>
                    <a:pt x="64" y="140"/>
                  </a:lnTo>
                  <a:lnTo>
                    <a:pt x="64" y="140"/>
                  </a:lnTo>
                  <a:lnTo>
                    <a:pt x="64" y="138"/>
                  </a:lnTo>
                  <a:lnTo>
                    <a:pt x="64" y="138"/>
                  </a:lnTo>
                  <a:lnTo>
                    <a:pt x="64" y="138"/>
                  </a:lnTo>
                  <a:lnTo>
                    <a:pt x="64" y="138"/>
                  </a:lnTo>
                  <a:lnTo>
                    <a:pt x="64" y="135"/>
                  </a:lnTo>
                  <a:lnTo>
                    <a:pt x="64" y="135"/>
                  </a:lnTo>
                  <a:lnTo>
                    <a:pt x="64" y="135"/>
                  </a:lnTo>
                  <a:lnTo>
                    <a:pt x="64" y="135"/>
                  </a:lnTo>
                  <a:lnTo>
                    <a:pt x="64" y="135"/>
                  </a:lnTo>
                  <a:lnTo>
                    <a:pt x="64" y="135"/>
                  </a:lnTo>
                  <a:lnTo>
                    <a:pt x="62" y="135"/>
                  </a:lnTo>
                  <a:lnTo>
                    <a:pt x="62" y="135"/>
                  </a:lnTo>
                  <a:lnTo>
                    <a:pt x="62" y="135"/>
                  </a:lnTo>
                  <a:lnTo>
                    <a:pt x="62" y="135"/>
                  </a:lnTo>
                  <a:lnTo>
                    <a:pt x="59" y="138"/>
                  </a:lnTo>
                  <a:lnTo>
                    <a:pt x="59" y="138"/>
                  </a:lnTo>
                  <a:lnTo>
                    <a:pt x="59" y="140"/>
                  </a:lnTo>
                  <a:lnTo>
                    <a:pt x="59" y="142"/>
                  </a:lnTo>
                  <a:lnTo>
                    <a:pt x="59" y="142"/>
                  </a:lnTo>
                  <a:lnTo>
                    <a:pt x="57" y="145"/>
                  </a:lnTo>
                  <a:lnTo>
                    <a:pt x="57" y="145"/>
                  </a:lnTo>
                  <a:lnTo>
                    <a:pt x="55" y="145"/>
                  </a:lnTo>
                  <a:lnTo>
                    <a:pt x="55" y="145"/>
                  </a:lnTo>
                  <a:lnTo>
                    <a:pt x="55" y="145"/>
                  </a:lnTo>
                  <a:lnTo>
                    <a:pt x="55" y="145"/>
                  </a:lnTo>
                  <a:lnTo>
                    <a:pt x="52" y="145"/>
                  </a:lnTo>
                  <a:lnTo>
                    <a:pt x="52" y="145"/>
                  </a:lnTo>
                  <a:lnTo>
                    <a:pt x="52" y="142"/>
                  </a:lnTo>
                  <a:lnTo>
                    <a:pt x="50" y="142"/>
                  </a:lnTo>
                  <a:lnTo>
                    <a:pt x="50" y="140"/>
                  </a:lnTo>
                  <a:lnTo>
                    <a:pt x="50" y="140"/>
                  </a:lnTo>
                  <a:lnTo>
                    <a:pt x="50" y="140"/>
                  </a:lnTo>
                  <a:lnTo>
                    <a:pt x="50" y="138"/>
                  </a:lnTo>
                  <a:lnTo>
                    <a:pt x="50" y="138"/>
                  </a:lnTo>
                  <a:lnTo>
                    <a:pt x="50" y="138"/>
                  </a:lnTo>
                  <a:lnTo>
                    <a:pt x="48" y="140"/>
                  </a:lnTo>
                  <a:lnTo>
                    <a:pt x="48" y="140"/>
                  </a:lnTo>
                  <a:lnTo>
                    <a:pt x="48" y="142"/>
                  </a:lnTo>
                  <a:lnTo>
                    <a:pt x="48" y="142"/>
                  </a:lnTo>
                  <a:lnTo>
                    <a:pt x="48" y="142"/>
                  </a:lnTo>
                  <a:lnTo>
                    <a:pt x="43" y="142"/>
                  </a:lnTo>
                  <a:lnTo>
                    <a:pt x="43" y="142"/>
                  </a:lnTo>
                  <a:lnTo>
                    <a:pt x="43" y="142"/>
                  </a:lnTo>
                  <a:lnTo>
                    <a:pt x="45" y="140"/>
                  </a:lnTo>
                  <a:lnTo>
                    <a:pt x="43" y="140"/>
                  </a:lnTo>
                  <a:lnTo>
                    <a:pt x="41" y="142"/>
                  </a:lnTo>
                  <a:lnTo>
                    <a:pt x="41" y="142"/>
                  </a:lnTo>
                  <a:lnTo>
                    <a:pt x="38" y="142"/>
                  </a:lnTo>
                  <a:lnTo>
                    <a:pt x="36" y="142"/>
                  </a:lnTo>
                  <a:lnTo>
                    <a:pt x="36" y="142"/>
                  </a:lnTo>
                  <a:lnTo>
                    <a:pt x="36" y="142"/>
                  </a:lnTo>
                  <a:lnTo>
                    <a:pt x="36" y="140"/>
                  </a:lnTo>
                  <a:lnTo>
                    <a:pt x="36" y="140"/>
                  </a:lnTo>
                  <a:lnTo>
                    <a:pt x="36" y="140"/>
                  </a:lnTo>
                  <a:lnTo>
                    <a:pt x="33" y="140"/>
                  </a:lnTo>
                  <a:lnTo>
                    <a:pt x="33" y="138"/>
                  </a:lnTo>
                  <a:lnTo>
                    <a:pt x="33" y="138"/>
                  </a:lnTo>
                  <a:lnTo>
                    <a:pt x="36" y="138"/>
                  </a:lnTo>
                  <a:lnTo>
                    <a:pt x="36" y="138"/>
                  </a:lnTo>
                  <a:lnTo>
                    <a:pt x="36" y="135"/>
                  </a:lnTo>
                  <a:lnTo>
                    <a:pt x="36" y="135"/>
                  </a:lnTo>
                  <a:lnTo>
                    <a:pt x="36" y="135"/>
                  </a:lnTo>
                  <a:lnTo>
                    <a:pt x="33" y="135"/>
                  </a:lnTo>
                  <a:lnTo>
                    <a:pt x="33" y="135"/>
                  </a:lnTo>
                  <a:lnTo>
                    <a:pt x="33" y="135"/>
                  </a:lnTo>
                  <a:lnTo>
                    <a:pt x="31" y="133"/>
                  </a:lnTo>
                  <a:lnTo>
                    <a:pt x="31" y="130"/>
                  </a:lnTo>
                  <a:lnTo>
                    <a:pt x="31" y="130"/>
                  </a:lnTo>
                  <a:lnTo>
                    <a:pt x="29" y="128"/>
                  </a:lnTo>
                  <a:lnTo>
                    <a:pt x="29" y="126"/>
                  </a:lnTo>
                  <a:lnTo>
                    <a:pt x="29" y="126"/>
                  </a:lnTo>
                  <a:lnTo>
                    <a:pt x="29" y="123"/>
                  </a:lnTo>
                  <a:lnTo>
                    <a:pt x="29" y="123"/>
                  </a:lnTo>
                  <a:lnTo>
                    <a:pt x="29" y="123"/>
                  </a:lnTo>
                  <a:lnTo>
                    <a:pt x="29" y="121"/>
                  </a:lnTo>
                  <a:lnTo>
                    <a:pt x="26" y="121"/>
                  </a:lnTo>
                  <a:lnTo>
                    <a:pt x="26" y="121"/>
                  </a:lnTo>
                  <a:lnTo>
                    <a:pt x="26" y="123"/>
                  </a:lnTo>
                  <a:lnTo>
                    <a:pt x="26" y="128"/>
                  </a:lnTo>
                  <a:lnTo>
                    <a:pt x="26" y="130"/>
                  </a:lnTo>
                  <a:lnTo>
                    <a:pt x="24" y="135"/>
                  </a:lnTo>
                  <a:lnTo>
                    <a:pt x="24" y="142"/>
                  </a:lnTo>
                  <a:lnTo>
                    <a:pt x="24" y="142"/>
                  </a:lnTo>
                  <a:lnTo>
                    <a:pt x="24" y="142"/>
                  </a:lnTo>
                  <a:lnTo>
                    <a:pt x="24" y="142"/>
                  </a:lnTo>
                  <a:lnTo>
                    <a:pt x="24" y="145"/>
                  </a:lnTo>
                  <a:lnTo>
                    <a:pt x="24" y="145"/>
                  </a:lnTo>
                  <a:lnTo>
                    <a:pt x="22" y="145"/>
                  </a:lnTo>
                  <a:lnTo>
                    <a:pt x="22" y="145"/>
                  </a:lnTo>
                  <a:lnTo>
                    <a:pt x="22" y="145"/>
                  </a:lnTo>
                  <a:lnTo>
                    <a:pt x="22" y="145"/>
                  </a:lnTo>
                  <a:lnTo>
                    <a:pt x="22" y="147"/>
                  </a:lnTo>
                  <a:lnTo>
                    <a:pt x="22" y="147"/>
                  </a:lnTo>
                  <a:lnTo>
                    <a:pt x="22" y="147"/>
                  </a:lnTo>
                  <a:lnTo>
                    <a:pt x="24" y="147"/>
                  </a:lnTo>
                  <a:lnTo>
                    <a:pt x="24" y="147"/>
                  </a:lnTo>
                  <a:lnTo>
                    <a:pt x="24" y="149"/>
                  </a:lnTo>
                  <a:lnTo>
                    <a:pt x="22" y="154"/>
                  </a:lnTo>
                  <a:lnTo>
                    <a:pt x="19" y="159"/>
                  </a:lnTo>
                  <a:lnTo>
                    <a:pt x="17" y="159"/>
                  </a:lnTo>
                  <a:lnTo>
                    <a:pt x="17" y="161"/>
                  </a:lnTo>
                  <a:lnTo>
                    <a:pt x="14" y="173"/>
                  </a:lnTo>
                  <a:lnTo>
                    <a:pt x="14" y="178"/>
                  </a:lnTo>
                  <a:lnTo>
                    <a:pt x="14" y="180"/>
                  </a:lnTo>
                  <a:lnTo>
                    <a:pt x="17" y="180"/>
                  </a:lnTo>
                  <a:lnTo>
                    <a:pt x="17" y="180"/>
                  </a:lnTo>
                  <a:lnTo>
                    <a:pt x="17" y="183"/>
                  </a:lnTo>
                  <a:lnTo>
                    <a:pt x="17" y="183"/>
                  </a:lnTo>
                  <a:lnTo>
                    <a:pt x="19" y="185"/>
                  </a:lnTo>
                  <a:lnTo>
                    <a:pt x="17" y="187"/>
                  </a:lnTo>
                  <a:lnTo>
                    <a:pt x="17" y="187"/>
                  </a:lnTo>
                  <a:lnTo>
                    <a:pt x="17" y="190"/>
                  </a:lnTo>
                  <a:lnTo>
                    <a:pt x="17" y="192"/>
                  </a:lnTo>
                  <a:lnTo>
                    <a:pt x="17" y="194"/>
                  </a:lnTo>
                  <a:lnTo>
                    <a:pt x="19" y="194"/>
                  </a:lnTo>
                  <a:lnTo>
                    <a:pt x="24" y="199"/>
                  </a:lnTo>
                  <a:lnTo>
                    <a:pt x="24" y="199"/>
                  </a:lnTo>
                  <a:lnTo>
                    <a:pt x="24" y="201"/>
                  </a:lnTo>
                  <a:lnTo>
                    <a:pt x="26" y="204"/>
                  </a:lnTo>
                  <a:lnTo>
                    <a:pt x="26" y="204"/>
                  </a:lnTo>
                  <a:lnTo>
                    <a:pt x="29" y="206"/>
                  </a:lnTo>
                  <a:lnTo>
                    <a:pt x="29" y="206"/>
                  </a:lnTo>
                  <a:lnTo>
                    <a:pt x="31" y="211"/>
                  </a:lnTo>
                  <a:lnTo>
                    <a:pt x="31" y="211"/>
                  </a:lnTo>
                  <a:lnTo>
                    <a:pt x="33" y="213"/>
                  </a:lnTo>
                  <a:lnTo>
                    <a:pt x="33" y="213"/>
                  </a:lnTo>
                  <a:lnTo>
                    <a:pt x="31" y="211"/>
                  </a:lnTo>
                  <a:lnTo>
                    <a:pt x="31" y="211"/>
                  </a:lnTo>
                  <a:lnTo>
                    <a:pt x="33" y="211"/>
                  </a:lnTo>
                  <a:lnTo>
                    <a:pt x="33" y="211"/>
                  </a:lnTo>
                  <a:lnTo>
                    <a:pt x="33" y="211"/>
                  </a:lnTo>
                  <a:lnTo>
                    <a:pt x="31" y="209"/>
                  </a:lnTo>
                  <a:lnTo>
                    <a:pt x="29" y="206"/>
                  </a:lnTo>
                  <a:lnTo>
                    <a:pt x="29" y="204"/>
                  </a:lnTo>
                  <a:lnTo>
                    <a:pt x="26" y="204"/>
                  </a:lnTo>
                  <a:lnTo>
                    <a:pt x="26" y="201"/>
                  </a:lnTo>
                  <a:lnTo>
                    <a:pt x="26" y="199"/>
                  </a:lnTo>
                  <a:lnTo>
                    <a:pt x="26" y="197"/>
                  </a:lnTo>
                  <a:lnTo>
                    <a:pt x="26" y="197"/>
                  </a:lnTo>
                  <a:lnTo>
                    <a:pt x="24" y="194"/>
                  </a:lnTo>
                  <a:lnTo>
                    <a:pt x="24" y="194"/>
                  </a:lnTo>
                  <a:lnTo>
                    <a:pt x="26" y="194"/>
                  </a:lnTo>
                  <a:lnTo>
                    <a:pt x="26" y="194"/>
                  </a:lnTo>
                  <a:lnTo>
                    <a:pt x="26" y="197"/>
                  </a:lnTo>
                  <a:lnTo>
                    <a:pt x="29" y="197"/>
                  </a:lnTo>
                  <a:lnTo>
                    <a:pt x="31" y="197"/>
                  </a:lnTo>
                  <a:lnTo>
                    <a:pt x="36" y="197"/>
                  </a:lnTo>
                  <a:lnTo>
                    <a:pt x="33" y="197"/>
                  </a:lnTo>
                  <a:lnTo>
                    <a:pt x="33" y="197"/>
                  </a:lnTo>
                  <a:lnTo>
                    <a:pt x="33" y="197"/>
                  </a:lnTo>
                  <a:lnTo>
                    <a:pt x="33" y="197"/>
                  </a:lnTo>
                  <a:lnTo>
                    <a:pt x="36" y="197"/>
                  </a:lnTo>
                  <a:lnTo>
                    <a:pt x="38" y="197"/>
                  </a:lnTo>
                  <a:lnTo>
                    <a:pt x="38" y="197"/>
                  </a:lnTo>
                  <a:lnTo>
                    <a:pt x="41" y="194"/>
                  </a:lnTo>
                  <a:lnTo>
                    <a:pt x="43" y="199"/>
                  </a:lnTo>
                  <a:lnTo>
                    <a:pt x="43" y="199"/>
                  </a:lnTo>
                  <a:lnTo>
                    <a:pt x="43" y="199"/>
                  </a:lnTo>
                  <a:lnTo>
                    <a:pt x="45" y="199"/>
                  </a:lnTo>
                  <a:lnTo>
                    <a:pt x="45" y="199"/>
                  </a:lnTo>
                  <a:lnTo>
                    <a:pt x="45" y="199"/>
                  </a:lnTo>
                  <a:lnTo>
                    <a:pt x="45" y="199"/>
                  </a:lnTo>
                  <a:lnTo>
                    <a:pt x="48" y="199"/>
                  </a:lnTo>
                  <a:lnTo>
                    <a:pt x="48" y="199"/>
                  </a:lnTo>
                  <a:lnTo>
                    <a:pt x="50" y="197"/>
                  </a:lnTo>
                  <a:lnTo>
                    <a:pt x="50" y="194"/>
                  </a:lnTo>
                  <a:lnTo>
                    <a:pt x="52" y="194"/>
                  </a:lnTo>
                  <a:lnTo>
                    <a:pt x="52" y="194"/>
                  </a:lnTo>
                  <a:lnTo>
                    <a:pt x="52" y="194"/>
                  </a:lnTo>
                  <a:lnTo>
                    <a:pt x="55" y="197"/>
                  </a:lnTo>
                  <a:lnTo>
                    <a:pt x="55" y="197"/>
                  </a:lnTo>
                  <a:lnTo>
                    <a:pt x="57" y="197"/>
                  </a:lnTo>
                  <a:lnTo>
                    <a:pt x="57" y="197"/>
                  </a:lnTo>
                  <a:lnTo>
                    <a:pt x="59" y="197"/>
                  </a:lnTo>
                  <a:lnTo>
                    <a:pt x="59" y="199"/>
                  </a:lnTo>
                  <a:lnTo>
                    <a:pt x="59" y="197"/>
                  </a:lnTo>
                  <a:lnTo>
                    <a:pt x="59" y="197"/>
                  </a:lnTo>
                  <a:lnTo>
                    <a:pt x="59" y="197"/>
                  </a:lnTo>
                  <a:lnTo>
                    <a:pt x="59" y="197"/>
                  </a:lnTo>
                  <a:lnTo>
                    <a:pt x="59" y="199"/>
                  </a:lnTo>
                  <a:lnTo>
                    <a:pt x="59" y="199"/>
                  </a:lnTo>
                  <a:lnTo>
                    <a:pt x="59" y="201"/>
                  </a:lnTo>
                  <a:lnTo>
                    <a:pt x="57" y="201"/>
                  </a:lnTo>
                  <a:lnTo>
                    <a:pt x="57" y="201"/>
                  </a:lnTo>
                  <a:lnTo>
                    <a:pt x="59" y="201"/>
                  </a:lnTo>
                  <a:lnTo>
                    <a:pt x="59" y="201"/>
                  </a:lnTo>
                  <a:lnTo>
                    <a:pt x="57" y="204"/>
                  </a:lnTo>
                  <a:lnTo>
                    <a:pt x="57" y="204"/>
                  </a:lnTo>
                  <a:lnTo>
                    <a:pt x="57" y="204"/>
                  </a:lnTo>
                  <a:lnTo>
                    <a:pt x="55" y="204"/>
                  </a:lnTo>
                  <a:lnTo>
                    <a:pt x="57" y="204"/>
                  </a:lnTo>
                  <a:lnTo>
                    <a:pt x="57" y="204"/>
                  </a:lnTo>
                  <a:lnTo>
                    <a:pt x="57" y="204"/>
                  </a:lnTo>
                  <a:lnTo>
                    <a:pt x="55" y="206"/>
                  </a:lnTo>
                  <a:lnTo>
                    <a:pt x="52" y="211"/>
                  </a:lnTo>
                  <a:lnTo>
                    <a:pt x="50" y="211"/>
                  </a:lnTo>
                  <a:lnTo>
                    <a:pt x="50" y="211"/>
                  </a:lnTo>
                  <a:lnTo>
                    <a:pt x="50" y="211"/>
                  </a:lnTo>
                  <a:lnTo>
                    <a:pt x="52" y="211"/>
                  </a:lnTo>
                  <a:lnTo>
                    <a:pt x="52" y="211"/>
                  </a:lnTo>
                  <a:lnTo>
                    <a:pt x="52" y="211"/>
                  </a:lnTo>
                  <a:lnTo>
                    <a:pt x="52" y="216"/>
                  </a:lnTo>
                  <a:lnTo>
                    <a:pt x="52" y="218"/>
                  </a:lnTo>
                  <a:lnTo>
                    <a:pt x="55" y="220"/>
                  </a:lnTo>
                  <a:lnTo>
                    <a:pt x="55" y="220"/>
                  </a:lnTo>
                  <a:lnTo>
                    <a:pt x="52" y="218"/>
                  </a:lnTo>
                  <a:lnTo>
                    <a:pt x="52" y="216"/>
                  </a:lnTo>
                  <a:lnTo>
                    <a:pt x="52" y="218"/>
                  </a:lnTo>
                  <a:lnTo>
                    <a:pt x="55" y="218"/>
                  </a:lnTo>
                  <a:lnTo>
                    <a:pt x="55" y="218"/>
                  </a:lnTo>
                  <a:lnTo>
                    <a:pt x="55" y="216"/>
                  </a:lnTo>
                  <a:lnTo>
                    <a:pt x="55" y="216"/>
                  </a:lnTo>
                  <a:lnTo>
                    <a:pt x="55" y="216"/>
                  </a:lnTo>
                  <a:lnTo>
                    <a:pt x="57" y="218"/>
                  </a:lnTo>
                  <a:lnTo>
                    <a:pt x="59" y="220"/>
                  </a:lnTo>
                  <a:lnTo>
                    <a:pt x="59" y="220"/>
                  </a:lnTo>
                  <a:lnTo>
                    <a:pt x="59" y="220"/>
                  </a:lnTo>
                  <a:lnTo>
                    <a:pt x="59" y="218"/>
                  </a:lnTo>
                  <a:lnTo>
                    <a:pt x="59" y="218"/>
                  </a:lnTo>
                  <a:lnTo>
                    <a:pt x="59" y="218"/>
                  </a:lnTo>
                  <a:lnTo>
                    <a:pt x="59" y="218"/>
                  </a:lnTo>
                  <a:lnTo>
                    <a:pt x="59" y="220"/>
                  </a:lnTo>
                  <a:lnTo>
                    <a:pt x="59" y="220"/>
                  </a:lnTo>
                  <a:lnTo>
                    <a:pt x="59" y="220"/>
                  </a:lnTo>
                  <a:lnTo>
                    <a:pt x="62" y="220"/>
                  </a:lnTo>
                  <a:lnTo>
                    <a:pt x="64" y="220"/>
                  </a:lnTo>
                  <a:lnTo>
                    <a:pt x="64" y="223"/>
                  </a:lnTo>
                  <a:lnTo>
                    <a:pt x="64" y="223"/>
                  </a:lnTo>
                  <a:lnTo>
                    <a:pt x="64" y="223"/>
                  </a:lnTo>
                  <a:lnTo>
                    <a:pt x="64" y="225"/>
                  </a:lnTo>
                  <a:lnTo>
                    <a:pt x="64" y="225"/>
                  </a:lnTo>
                  <a:lnTo>
                    <a:pt x="64" y="225"/>
                  </a:lnTo>
                  <a:lnTo>
                    <a:pt x="67" y="225"/>
                  </a:lnTo>
                  <a:lnTo>
                    <a:pt x="67" y="227"/>
                  </a:lnTo>
                  <a:lnTo>
                    <a:pt x="69" y="227"/>
                  </a:lnTo>
                  <a:lnTo>
                    <a:pt x="69" y="227"/>
                  </a:lnTo>
                  <a:lnTo>
                    <a:pt x="69" y="227"/>
                  </a:lnTo>
                  <a:lnTo>
                    <a:pt x="69" y="230"/>
                  </a:lnTo>
                  <a:lnTo>
                    <a:pt x="69" y="227"/>
                  </a:lnTo>
                  <a:lnTo>
                    <a:pt x="67" y="227"/>
                  </a:lnTo>
                  <a:lnTo>
                    <a:pt x="67" y="227"/>
                  </a:lnTo>
                  <a:lnTo>
                    <a:pt x="64" y="227"/>
                  </a:lnTo>
                  <a:lnTo>
                    <a:pt x="64" y="230"/>
                  </a:lnTo>
                  <a:lnTo>
                    <a:pt x="62" y="230"/>
                  </a:lnTo>
                  <a:lnTo>
                    <a:pt x="62" y="230"/>
                  </a:lnTo>
                  <a:lnTo>
                    <a:pt x="62" y="227"/>
                  </a:lnTo>
                  <a:lnTo>
                    <a:pt x="59" y="227"/>
                  </a:lnTo>
                  <a:lnTo>
                    <a:pt x="59" y="230"/>
                  </a:lnTo>
                  <a:lnTo>
                    <a:pt x="59" y="230"/>
                  </a:lnTo>
                  <a:lnTo>
                    <a:pt x="59" y="230"/>
                  </a:lnTo>
                  <a:lnTo>
                    <a:pt x="62" y="230"/>
                  </a:lnTo>
                  <a:lnTo>
                    <a:pt x="62" y="230"/>
                  </a:lnTo>
                  <a:lnTo>
                    <a:pt x="59" y="232"/>
                  </a:lnTo>
                  <a:lnTo>
                    <a:pt x="59" y="232"/>
                  </a:lnTo>
                  <a:lnTo>
                    <a:pt x="59" y="230"/>
                  </a:lnTo>
                  <a:lnTo>
                    <a:pt x="57" y="230"/>
                  </a:lnTo>
                  <a:lnTo>
                    <a:pt x="57" y="230"/>
                  </a:lnTo>
                  <a:lnTo>
                    <a:pt x="55" y="230"/>
                  </a:lnTo>
                  <a:lnTo>
                    <a:pt x="55" y="230"/>
                  </a:lnTo>
                  <a:lnTo>
                    <a:pt x="55" y="227"/>
                  </a:lnTo>
                  <a:lnTo>
                    <a:pt x="55" y="227"/>
                  </a:lnTo>
                  <a:lnTo>
                    <a:pt x="52" y="227"/>
                  </a:lnTo>
                  <a:lnTo>
                    <a:pt x="50" y="227"/>
                  </a:lnTo>
                  <a:lnTo>
                    <a:pt x="43" y="227"/>
                  </a:lnTo>
                  <a:lnTo>
                    <a:pt x="43" y="227"/>
                  </a:lnTo>
                  <a:lnTo>
                    <a:pt x="41" y="225"/>
                  </a:lnTo>
                  <a:lnTo>
                    <a:pt x="43" y="225"/>
                  </a:lnTo>
                  <a:lnTo>
                    <a:pt x="43" y="225"/>
                  </a:lnTo>
                  <a:lnTo>
                    <a:pt x="43" y="223"/>
                  </a:lnTo>
                  <a:lnTo>
                    <a:pt x="43" y="223"/>
                  </a:lnTo>
                  <a:lnTo>
                    <a:pt x="45" y="220"/>
                  </a:lnTo>
                  <a:lnTo>
                    <a:pt x="45" y="218"/>
                  </a:lnTo>
                  <a:lnTo>
                    <a:pt x="48" y="218"/>
                  </a:lnTo>
                  <a:lnTo>
                    <a:pt x="45" y="218"/>
                  </a:lnTo>
                  <a:lnTo>
                    <a:pt x="43" y="220"/>
                  </a:lnTo>
                  <a:lnTo>
                    <a:pt x="41" y="223"/>
                  </a:lnTo>
                  <a:lnTo>
                    <a:pt x="41" y="227"/>
                  </a:lnTo>
                  <a:lnTo>
                    <a:pt x="38" y="230"/>
                  </a:lnTo>
                  <a:lnTo>
                    <a:pt x="38" y="230"/>
                  </a:lnTo>
                  <a:lnTo>
                    <a:pt x="38" y="232"/>
                  </a:lnTo>
                  <a:lnTo>
                    <a:pt x="38" y="232"/>
                  </a:lnTo>
                  <a:lnTo>
                    <a:pt x="38" y="232"/>
                  </a:lnTo>
                  <a:lnTo>
                    <a:pt x="36" y="235"/>
                  </a:lnTo>
                  <a:lnTo>
                    <a:pt x="36" y="235"/>
                  </a:lnTo>
                  <a:lnTo>
                    <a:pt x="36" y="237"/>
                  </a:lnTo>
                  <a:lnTo>
                    <a:pt x="36" y="237"/>
                  </a:lnTo>
                  <a:lnTo>
                    <a:pt x="38" y="242"/>
                  </a:lnTo>
                  <a:lnTo>
                    <a:pt x="38" y="242"/>
                  </a:lnTo>
                  <a:lnTo>
                    <a:pt x="38" y="251"/>
                  </a:lnTo>
                  <a:lnTo>
                    <a:pt x="41" y="251"/>
                  </a:lnTo>
                  <a:lnTo>
                    <a:pt x="41" y="251"/>
                  </a:lnTo>
                  <a:lnTo>
                    <a:pt x="41" y="249"/>
                  </a:lnTo>
                  <a:lnTo>
                    <a:pt x="41" y="246"/>
                  </a:lnTo>
                  <a:lnTo>
                    <a:pt x="38" y="244"/>
                  </a:lnTo>
                  <a:lnTo>
                    <a:pt x="41" y="244"/>
                  </a:lnTo>
                  <a:lnTo>
                    <a:pt x="41" y="242"/>
                  </a:lnTo>
                  <a:lnTo>
                    <a:pt x="41" y="242"/>
                  </a:lnTo>
                  <a:lnTo>
                    <a:pt x="41" y="242"/>
                  </a:lnTo>
                  <a:lnTo>
                    <a:pt x="38" y="239"/>
                  </a:lnTo>
                  <a:lnTo>
                    <a:pt x="38" y="239"/>
                  </a:lnTo>
                  <a:lnTo>
                    <a:pt x="43" y="239"/>
                  </a:lnTo>
                  <a:lnTo>
                    <a:pt x="43" y="239"/>
                  </a:lnTo>
                  <a:lnTo>
                    <a:pt x="43" y="239"/>
                  </a:lnTo>
                  <a:lnTo>
                    <a:pt x="45" y="239"/>
                  </a:lnTo>
                  <a:lnTo>
                    <a:pt x="45" y="239"/>
                  </a:lnTo>
                  <a:lnTo>
                    <a:pt x="45" y="239"/>
                  </a:lnTo>
                  <a:lnTo>
                    <a:pt x="45" y="239"/>
                  </a:lnTo>
                  <a:lnTo>
                    <a:pt x="45" y="239"/>
                  </a:lnTo>
                  <a:lnTo>
                    <a:pt x="45" y="239"/>
                  </a:lnTo>
                  <a:lnTo>
                    <a:pt x="45" y="242"/>
                  </a:lnTo>
                  <a:lnTo>
                    <a:pt x="48" y="242"/>
                  </a:lnTo>
                  <a:lnTo>
                    <a:pt x="48" y="239"/>
                  </a:lnTo>
                  <a:lnTo>
                    <a:pt x="48" y="239"/>
                  </a:lnTo>
                  <a:lnTo>
                    <a:pt x="48" y="239"/>
                  </a:lnTo>
                  <a:lnTo>
                    <a:pt x="50" y="242"/>
                  </a:lnTo>
                  <a:lnTo>
                    <a:pt x="50" y="242"/>
                  </a:lnTo>
                  <a:lnTo>
                    <a:pt x="50" y="242"/>
                  </a:lnTo>
                  <a:lnTo>
                    <a:pt x="50" y="239"/>
                  </a:lnTo>
                  <a:lnTo>
                    <a:pt x="50" y="239"/>
                  </a:lnTo>
                  <a:lnTo>
                    <a:pt x="50" y="239"/>
                  </a:lnTo>
                  <a:lnTo>
                    <a:pt x="50" y="239"/>
                  </a:lnTo>
                  <a:lnTo>
                    <a:pt x="52" y="239"/>
                  </a:lnTo>
                  <a:lnTo>
                    <a:pt x="50" y="242"/>
                  </a:lnTo>
                  <a:lnTo>
                    <a:pt x="50" y="242"/>
                  </a:lnTo>
                  <a:lnTo>
                    <a:pt x="52" y="242"/>
                  </a:lnTo>
                  <a:lnTo>
                    <a:pt x="52" y="242"/>
                  </a:lnTo>
                  <a:lnTo>
                    <a:pt x="52" y="242"/>
                  </a:lnTo>
                  <a:lnTo>
                    <a:pt x="52" y="239"/>
                  </a:lnTo>
                  <a:lnTo>
                    <a:pt x="55" y="239"/>
                  </a:lnTo>
                  <a:lnTo>
                    <a:pt x="55" y="242"/>
                  </a:lnTo>
                  <a:lnTo>
                    <a:pt x="55" y="242"/>
                  </a:lnTo>
                  <a:lnTo>
                    <a:pt x="55" y="242"/>
                  </a:lnTo>
                  <a:lnTo>
                    <a:pt x="57" y="242"/>
                  </a:lnTo>
                  <a:lnTo>
                    <a:pt x="57" y="239"/>
                  </a:lnTo>
                  <a:lnTo>
                    <a:pt x="59" y="242"/>
                  </a:lnTo>
                  <a:lnTo>
                    <a:pt x="59" y="239"/>
                  </a:lnTo>
                  <a:lnTo>
                    <a:pt x="59" y="239"/>
                  </a:lnTo>
                  <a:lnTo>
                    <a:pt x="59" y="239"/>
                  </a:lnTo>
                  <a:lnTo>
                    <a:pt x="59" y="242"/>
                  </a:lnTo>
                  <a:lnTo>
                    <a:pt x="59" y="242"/>
                  </a:lnTo>
                  <a:lnTo>
                    <a:pt x="62" y="242"/>
                  </a:lnTo>
                  <a:lnTo>
                    <a:pt x="59" y="242"/>
                  </a:lnTo>
                  <a:lnTo>
                    <a:pt x="59" y="244"/>
                  </a:lnTo>
                  <a:lnTo>
                    <a:pt x="62" y="242"/>
                  </a:lnTo>
                  <a:lnTo>
                    <a:pt x="59" y="246"/>
                  </a:lnTo>
                  <a:lnTo>
                    <a:pt x="59" y="249"/>
                  </a:lnTo>
                  <a:lnTo>
                    <a:pt x="59" y="249"/>
                  </a:lnTo>
                  <a:lnTo>
                    <a:pt x="59" y="249"/>
                  </a:lnTo>
                  <a:lnTo>
                    <a:pt x="62" y="246"/>
                  </a:lnTo>
                  <a:lnTo>
                    <a:pt x="62" y="246"/>
                  </a:lnTo>
                  <a:lnTo>
                    <a:pt x="62" y="246"/>
                  </a:lnTo>
                  <a:lnTo>
                    <a:pt x="62" y="249"/>
                  </a:lnTo>
                  <a:lnTo>
                    <a:pt x="62" y="249"/>
                  </a:lnTo>
                  <a:lnTo>
                    <a:pt x="62" y="249"/>
                  </a:lnTo>
                  <a:lnTo>
                    <a:pt x="64" y="251"/>
                  </a:lnTo>
                  <a:lnTo>
                    <a:pt x="64" y="251"/>
                  </a:lnTo>
                  <a:lnTo>
                    <a:pt x="64" y="254"/>
                  </a:lnTo>
                  <a:lnTo>
                    <a:pt x="64" y="254"/>
                  </a:lnTo>
                  <a:lnTo>
                    <a:pt x="64" y="254"/>
                  </a:lnTo>
                  <a:lnTo>
                    <a:pt x="67" y="256"/>
                  </a:lnTo>
                  <a:lnTo>
                    <a:pt x="67" y="258"/>
                  </a:lnTo>
                  <a:lnTo>
                    <a:pt x="67" y="249"/>
                  </a:lnTo>
                  <a:lnTo>
                    <a:pt x="64" y="249"/>
                  </a:lnTo>
                  <a:lnTo>
                    <a:pt x="67" y="249"/>
                  </a:lnTo>
                  <a:lnTo>
                    <a:pt x="67" y="246"/>
                  </a:lnTo>
                  <a:lnTo>
                    <a:pt x="69" y="246"/>
                  </a:lnTo>
                  <a:lnTo>
                    <a:pt x="67" y="249"/>
                  </a:lnTo>
                  <a:lnTo>
                    <a:pt x="67" y="251"/>
                  </a:lnTo>
                  <a:lnTo>
                    <a:pt x="69" y="251"/>
                  </a:lnTo>
                  <a:lnTo>
                    <a:pt x="67" y="251"/>
                  </a:lnTo>
                  <a:lnTo>
                    <a:pt x="67" y="254"/>
                  </a:lnTo>
                  <a:lnTo>
                    <a:pt x="67" y="254"/>
                  </a:lnTo>
                  <a:lnTo>
                    <a:pt x="67" y="254"/>
                  </a:lnTo>
                  <a:lnTo>
                    <a:pt x="67" y="256"/>
                  </a:lnTo>
                  <a:lnTo>
                    <a:pt x="67" y="258"/>
                  </a:lnTo>
                  <a:lnTo>
                    <a:pt x="69" y="258"/>
                  </a:lnTo>
                  <a:lnTo>
                    <a:pt x="69" y="258"/>
                  </a:lnTo>
                  <a:lnTo>
                    <a:pt x="69" y="258"/>
                  </a:lnTo>
                  <a:lnTo>
                    <a:pt x="69" y="258"/>
                  </a:lnTo>
                  <a:lnTo>
                    <a:pt x="69" y="256"/>
                  </a:lnTo>
                  <a:lnTo>
                    <a:pt x="67" y="256"/>
                  </a:lnTo>
                  <a:lnTo>
                    <a:pt x="69" y="256"/>
                  </a:lnTo>
                  <a:lnTo>
                    <a:pt x="69" y="256"/>
                  </a:lnTo>
                  <a:lnTo>
                    <a:pt x="69" y="258"/>
                  </a:lnTo>
                  <a:lnTo>
                    <a:pt x="69" y="261"/>
                  </a:lnTo>
                  <a:lnTo>
                    <a:pt x="71" y="261"/>
                  </a:lnTo>
                  <a:lnTo>
                    <a:pt x="71" y="261"/>
                  </a:lnTo>
                  <a:lnTo>
                    <a:pt x="71" y="261"/>
                  </a:lnTo>
                  <a:lnTo>
                    <a:pt x="71" y="261"/>
                  </a:lnTo>
                  <a:lnTo>
                    <a:pt x="71" y="261"/>
                  </a:lnTo>
                  <a:lnTo>
                    <a:pt x="74" y="261"/>
                  </a:lnTo>
                  <a:lnTo>
                    <a:pt x="76" y="261"/>
                  </a:lnTo>
                  <a:lnTo>
                    <a:pt x="76" y="261"/>
                  </a:lnTo>
                  <a:lnTo>
                    <a:pt x="76" y="263"/>
                  </a:lnTo>
                  <a:lnTo>
                    <a:pt x="76" y="263"/>
                  </a:lnTo>
                  <a:lnTo>
                    <a:pt x="76" y="263"/>
                  </a:lnTo>
                  <a:lnTo>
                    <a:pt x="76" y="265"/>
                  </a:lnTo>
                  <a:lnTo>
                    <a:pt x="78" y="265"/>
                  </a:lnTo>
                  <a:lnTo>
                    <a:pt x="78" y="265"/>
                  </a:lnTo>
                  <a:lnTo>
                    <a:pt x="78" y="265"/>
                  </a:lnTo>
                  <a:lnTo>
                    <a:pt x="78" y="265"/>
                  </a:lnTo>
                  <a:lnTo>
                    <a:pt x="78" y="265"/>
                  </a:lnTo>
                  <a:lnTo>
                    <a:pt x="78" y="265"/>
                  </a:lnTo>
                  <a:lnTo>
                    <a:pt x="78" y="265"/>
                  </a:lnTo>
                  <a:lnTo>
                    <a:pt x="81" y="268"/>
                  </a:lnTo>
                  <a:lnTo>
                    <a:pt x="81" y="268"/>
                  </a:lnTo>
                  <a:lnTo>
                    <a:pt x="81" y="268"/>
                  </a:lnTo>
                  <a:lnTo>
                    <a:pt x="81" y="268"/>
                  </a:lnTo>
                  <a:lnTo>
                    <a:pt x="81" y="270"/>
                  </a:lnTo>
                  <a:lnTo>
                    <a:pt x="81" y="270"/>
                  </a:lnTo>
                  <a:lnTo>
                    <a:pt x="81" y="272"/>
                  </a:lnTo>
                  <a:lnTo>
                    <a:pt x="81" y="272"/>
                  </a:lnTo>
                  <a:lnTo>
                    <a:pt x="81" y="275"/>
                  </a:lnTo>
                  <a:lnTo>
                    <a:pt x="78" y="275"/>
                  </a:lnTo>
                  <a:lnTo>
                    <a:pt x="78" y="277"/>
                  </a:lnTo>
                  <a:lnTo>
                    <a:pt x="78" y="277"/>
                  </a:lnTo>
                  <a:lnTo>
                    <a:pt x="78" y="280"/>
                  </a:lnTo>
                  <a:lnTo>
                    <a:pt x="76" y="284"/>
                  </a:lnTo>
                  <a:lnTo>
                    <a:pt x="74" y="287"/>
                  </a:lnTo>
                  <a:lnTo>
                    <a:pt x="74" y="289"/>
                  </a:lnTo>
                  <a:lnTo>
                    <a:pt x="74" y="294"/>
                  </a:lnTo>
                  <a:lnTo>
                    <a:pt x="74" y="296"/>
                  </a:lnTo>
                  <a:lnTo>
                    <a:pt x="74" y="301"/>
                  </a:lnTo>
                  <a:lnTo>
                    <a:pt x="74" y="301"/>
                  </a:lnTo>
                  <a:lnTo>
                    <a:pt x="74" y="303"/>
                  </a:lnTo>
                  <a:lnTo>
                    <a:pt x="76" y="303"/>
                  </a:lnTo>
                  <a:lnTo>
                    <a:pt x="76" y="303"/>
                  </a:lnTo>
                  <a:lnTo>
                    <a:pt x="76" y="303"/>
                  </a:lnTo>
                  <a:lnTo>
                    <a:pt x="76" y="310"/>
                  </a:lnTo>
                  <a:lnTo>
                    <a:pt x="76" y="313"/>
                  </a:lnTo>
                  <a:lnTo>
                    <a:pt x="76" y="315"/>
                  </a:lnTo>
                  <a:lnTo>
                    <a:pt x="76" y="315"/>
                  </a:lnTo>
                  <a:lnTo>
                    <a:pt x="74" y="320"/>
                  </a:lnTo>
                  <a:lnTo>
                    <a:pt x="74" y="325"/>
                  </a:lnTo>
                  <a:lnTo>
                    <a:pt x="74" y="327"/>
                  </a:lnTo>
                  <a:lnTo>
                    <a:pt x="74" y="327"/>
                  </a:lnTo>
                  <a:lnTo>
                    <a:pt x="74" y="346"/>
                  </a:lnTo>
                  <a:lnTo>
                    <a:pt x="76" y="355"/>
                  </a:lnTo>
                  <a:lnTo>
                    <a:pt x="76" y="358"/>
                  </a:lnTo>
                  <a:lnTo>
                    <a:pt x="76" y="360"/>
                  </a:lnTo>
                  <a:lnTo>
                    <a:pt x="76" y="362"/>
                  </a:lnTo>
                  <a:lnTo>
                    <a:pt x="78" y="365"/>
                  </a:lnTo>
                  <a:lnTo>
                    <a:pt x="78" y="372"/>
                  </a:lnTo>
                  <a:lnTo>
                    <a:pt x="78" y="372"/>
                  </a:lnTo>
                  <a:lnTo>
                    <a:pt x="93" y="374"/>
                  </a:lnTo>
                  <a:lnTo>
                    <a:pt x="93" y="374"/>
                  </a:lnTo>
                  <a:lnTo>
                    <a:pt x="95" y="374"/>
                  </a:lnTo>
                  <a:lnTo>
                    <a:pt x="95" y="372"/>
                  </a:lnTo>
                  <a:lnTo>
                    <a:pt x="97" y="372"/>
                  </a:lnTo>
                  <a:lnTo>
                    <a:pt x="97" y="372"/>
                  </a:lnTo>
                  <a:lnTo>
                    <a:pt x="100" y="372"/>
                  </a:lnTo>
                  <a:lnTo>
                    <a:pt x="100" y="372"/>
                  </a:lnTo>
                  <a:lnTo>
                    <a:pt x="102" y="372"/>
                  </a:lnTo>
                  <a:lnTo>
                    <a:pt x="111" y="367"/>
                  </a:lnTo>
                  <a:lnTo>
                    <a:pt x="111" y="367"/>
                  </a:lnTo>
                  <a:lnTo>
                    <a:pt x="114" y="367"/>
                  </a:lnTo>
                  <a:lnTo>
                    <a:pt x="116" y="367"/>
                  </a:lnTo>
                  <a:lnTo>
                    <a:pt x="116" y="367"/>
                  </a:lnTo>
                  <a:lnTo>
                    <a:pt x="119" y="365"/>
                  </a:lnTo>
                  <a:lnTo>
                    <a:pt x="119" y="365"/>
                  </a:lnTo>
                  <a:lnTo>
                    <a:pt x="121" y="365"/>
                  </a:lnTo>
                  <a:lnTo>
                    <a:pt x="123" y="362"/>
                  </a:lnTo>
                  <a:lnTo>
                    <a:pt x="123" y="362"/>
                  </a:lnTo>
                  <a:lnTo>
                    <a:pt x="123" y="360"/>
                  </a:lnTo>
                  <a:lnTo>
                    <a:pt x="123" y="360"/>
                  </a:lnTo>
                  <a:lnTo>
                    <a:pt x="126" y="358"/>
                  </a:lnTo>
                  <a:lnTo>
                    <a:pt x="126" y="358"/>
                  </a:lnTo>
                  <a:lnTo>
                    <a:pt x="126" y="355"/>
                  </a:lnTo>
                  <a:lnTo>
                    <a:pt x="126" y="355"/>
                  </a:lnTo>
                  <a:lnTo>
                    <a:pt x="126" y="355"/>
                  </a:lnTo>
                  <a:lnTo>
                    <a:pt x="123" y="355"/>
                  </a:lnTo>
                  <a:lnTo>
                    <a:pt x="123" y="353"/>
                  </a:lnTo>
                  <a:lnTo>
                    <a:pt x="123" y="353"/>
                  </a:lnTo>
                  <a:lnTo>
                    <a:pt x="126" y="351"/>
                  </a:lnTo>
                  <a:lnTo>
                    <a:pt x="126" y="348"/>
                  </a:lnTo>
                  <a:lnTo>
                    <a:pt x="126" y="348"/>
                  </a:lnTo>
                  <a:lnTo>
                    <a:pt x="126" y="348"/>
                  </a:lnTo>
                  <a:lnTo>
                    <a:pt x="128" y="346"/>
                  </a:lnTo>
                  <a:lnTo>
                    <a:pt x="135" y="341"/>
                  </a:lnTo>
                  <a:lnTo>
                    <a:pt x="137" y="336"/>
                  </a:lnTo>
                  <a:lnTo>
                    <a:pt x="137" y="336"/>
                  </a:lnTo>
                  <a:lnTo>
                    <a:pt x="137" y="336"/>
                  </a:lnTo>
                  <a:lnTo>
                    <a:pt x="140" y="336"/>
                  </a:lnTo>
                  <a:lnTo>
                    <a:pt x="140" y="334"/>
                  </a:lnTo>
                  <a:lnTo>
                    <a:pt x="140" y="334"/>
                  </a:lnTo>
                  <a:lnTo>
                    <a:pt x="140" y="334"/>
                  </a:lnTo>
                  <a:lnTo>
                    <a:pt x="142" y="334"/>
                  </a:lnTo>
                  <a:lnTo>
                    <a:pt x="142" y="332"/>
                  </a:lnTo>
                  <a:lnTo>
                    <a:pt x="142" y="332"/>
                  </a:lnTo>
                  <a:lnTo>
                    <a:pt x="147" y="332"/>
                  </a:lnTo>
                  <a:lnTo>
                    <a:pt x="147" y="332"/>
                  </a:lnTo>
                  <a:lnTo>
                    <a:pt x="147" y="332"/>
                  </a:lnTo>
                  <a:lnTo>
                    <a:pt x="149" y="329"/>
                  </a:lnTo>
                  <a:lnTo>
                    <a:pt x="152" y="329"/>
                  </a:lnTo>
                  <a:lnTo>
                    <a:pt x="152" y="329"/>
                  </a:lnTo>
                  <a:lnTo>
                    <a:pt x="152" y="329"/>
                  </a:lnTo>
                  <a:lnTo>
                    <a:pt x="154" y="327"/>
                  </a:lnTo>
                  <a:lnTo>
                    <a:pt x="156" y="325"/>
                  </a:lnTo>
                  <a:lnTo>
                    <a:pt x="159" y="325"/>
                  </a:lnTo>
                  <a:lnTo>
                    <a:pt x="161" y="325"/>
                  </a:lnTo>
                  <a:lnTo>
                    <a:pt x="173" y="322"/>
                  </a:lnTo>
                  <a:lnTo>
                    <a:pt x="173" y="322"/>
                  </a:lnTo>
                  <a:lnTo>
                    <a:pt x="178" y="322"/>
                  </a:lnTo>
                  <a:lnTo>
                    <a:pt x="180" y="325"/>
                  </a:lnTo>
                  <a:lnTo>
                    <a:pt x="180" y="325"/>
                  </a:lnTo>
                  <a:lnTo>
                    <a:pt x="182" y="325"/>
                  </a:lnTo>
                  <a:lnTo>
                    <a:pt x="182" y="325"/>
                  </a:lnTo>
                  <a:lnTo>
                    <a:pt x="185" y="325"/>
                  </a:lnTo>
                  <a:lnTo>
                    <a:pt x="185" y="325"/>
                  </a:lnTo>
                  <a:lnTo>
                    <a:pt x="187" y="325"/>
                  </a:lnTo>
                  <a:lnTo>
                    <a:pt x="194" y="325"/>
                  </a:lnTo>
                  <a:lnTo>
                    <a:pt x="197" y="325"/>
                  </a:lnTo>
                  <a:lnTo>
                    <a:pt x="197" y="325"/>
                  </a:lnTo>
                  <a:lnTo>
                    <a:pt x="197" y="325"/>
                  </a:lnTo>
                  <a:lnTo>
                    <a:pt x="199" y="325"/>
                  </a:lnTo>
                  <a:lnTo>
                    <a:pt x="204" y="325"/>
                  </a:lnTo>
                  <a:lnTo>
                    <a:pt x="204" y="325"/>
                  </a:lnTo>
                  <a:lnTo>
                    <a:pt x="204" y="322"/>
                  </a:lnTo>
                  <a:lnTo>
                    <a:pt x="204" y="322"/>
                  </a:lnTo>
                  <a:lnTo>
                    <a:pt x="204" y="320"/>
                  </a:lnTo>
                  <a:lnTo>
                    <a:pt x="204" y="317"/>
                  </a:lnTo>
                  <a:lnTo>
                    <a:pt x="204" y="317"/>
                  </a:lnTo>
                  <a:lnTo>
                    <a:pt x="206" y="315"/>
                  </a:lnTo>
                  <a:lnTo>
                    <a:pt x="208" y="313"/>
                  </a:lnTo>
                  <a:lnTo>
                    <a:pt x="211" y="313"/>
                  </a:lnTo>
                  <a:lnTo>
                    <a:pt x="216" y="313"/>
                  </a:lnTo>
                  <a:lnTo>
                    <a:pt x="216" y="313"/>
                  </a:lnTo>
                  <a:lnTo>
                    <a:pt x="216" y="313"/>
                  </a:lnTo>
                  <a:lnTo>
                    <a:pt x="218" y="313"/>
                  </a:lnTo>
                  <a:lnTo>
                    <a:pt x="218" y="315"/>
                  </a:lnTo>
                  <a:lnTo>
                    <a:pt x="218" y="315"/>
                  </a:lnTo>
                  <a:lnTo>
                    <a:pt x="223" y="313"/>
                  </a:lnTo>
                  <a:lnTo>
                    <a:pt x="225" y="313"/>
                  </a:lnTo>
                  <a:lnTo>
                    <a:pt x="225" y="313"/>
                  </a:lnTo>
                  <a:lnTo>
                    <a:pt x="227" y="313"/>
                  </a:lnTo>
                  <a:lnTo>
                    <a:pt x="230" y="315"/>
                  </a:lnTo>
                  <a:lnTo>
                    <a:pt x="230" y="315"/>
                  </a:lnTo>
                  <a:lnTo>
                    <a:pt x="239" y="315"/>
                  </a:lnTo>
                  <a:lnTo>
                    <a:pt x="242" y="317"/>
                  </a:lnTo>
                  <a:lnTo>
                    <a:pt x="242" y="317"/>
                  </a:lnTo>
                  <a:lnTo>
                    <a:pt x="242" y="317"/>
                  </a:lnTo>
                  <a:lnTo>
                    <a:pt x="244" y="315"/>
                  </a:lnTo>
                  <a:lnTo>
                    <a:pt x="244" y="315"/>
                  </a:lnTo>
                  <a:lnTo>
                    <a:pt x="246" y="315"/>
                  </a:lnTo>
                  <a:lnTo>
                    <a:pt x="246" y="313"/>
                  </a:lnTo>
                  <a:lnTo>
                    <a:pt x="246" y="313"/>
                  </a:lnTo>
                  <a:lnTo>
                    <a:pt x="246" y="313"/>
                  </a:lnTo>
                  <a:lnTo>
                    <a:pt x="249" y="310"/>
                  </a:lnTo>
                  <a:lnTo>
                    <a:pt x="249" y="310"/>
                  </a:lnTo>
                  <a:lnTo>
                    <a:pt x="249" y="310"/>
                  </a:lnTo>
                  <a:lnTo>
                    <a:pt x="251" y="313"/>
                  </a:lnTo>
                  <a:lnTo>
                    <a:pt x="251" y="313"/>
                  </a:lnTo>
                  <a:lnTo>
                    <a:pt x="251" y="313"/>
                  </a:lnTo>
                  <a:lnTo>
                    <a:pt x="251" y="313"/>
                  </a:lnTo>
                  <a:lnTo>
                    <a:pt x="251" y="313"/>
                  </a:lnTo>
                  <a:lnTo>
                    <a:pt x="253" y="315"/>
                  </a:lnTo>
                  <a:lnTo>
                    <a:pt x="253" y="317"/>
                  </a:lnTo>
                  <a:lnTo>
                    <a:pt x="253" y="320"/>
                  </a:lnTo>
                  <a:lnTo>
                    <a:pt x="256" y="320"/>
                  </a:lnTo>
                  <a:lnTo>
                    <a:pt x="256" y="322"/>
                  </a:lnTo>
                  <a:lnTo>
                    <a:pt x="258" y="325"/>
                  </a:lnTo>
                  <a:lnTo>
                    <a:pt x="258" y="325"/>
                  </a:lnTo>
                  <a:lnTo>
                    <a:pt x="258" y="327"/>
                  </a:lnTo>
                  <a:lnTo>
                    <a:pt x="256" y="329"/>
                  </a:lnTo>
                  <a:lnTo>
                    <a:pt x="258" y="332"/>
                  </a:lnTo>
                  <a:lnTo>
                    <a:pt x="265" y="334"/>
                  </a:lnTo>
                  <a:lnTo>
                    <a:pt x="268" y="334"/>
                  </a:lnTo>
                  <a:lnTo>
                    <a:pt x="268" y="334"/>
                  </a:lnTo>
                  <a:lnTo>
                    <a:pt x="268" y="334"/>
                  </a:lnTo>
                  <a:lnTo>
                    <a:pt x="270" y="334"/>
                  </a:lnTo>
                  <a:lnTo>
                    <a:pt x="272" y="334"/>
                  </a:lnTo>
                  <a:lnTo>
                    <a:pt x="275" y="334"/>
                  </a:lnTo>
                  <a:lnTo>
                    <a:pt x="275" y="334"/>
                  </a:lnTo>
                  <a:lnTo>
                    <a:pt x="277" y="334"/>
                  </a:lnTo>
                  <a:lnTo>
                    <a:pt x="277" y="336"/>
                  </a:lnTo>
                  <a:lnTo>
                    <a:pt x="277" y="336"/>
                  </a:lnTo>
                  <a:lnTo>
                    <a:pt x="277" y="336"/>
                  </a:lnTo>
                  <a:lnTo>
                    <a:pt x="277" y="336"/>
                  </a:lnTo>
                  <a:lnTo>
                    <a:pt x="279" y="336"/>
                  </a:lnTo>
                  <a:lnTo>
                    <a:pt x="279" y="336"/>
                  </a:lnTo>
                  <a:lnTo>
                    <a:pt x="279" y="336"/>
                  </a:lnTo>
                  <a:lnTo>
                    <a:pt x="279" y="336"/>
                  </a:lnTo>
                  <a:lnTo>
                    <a:pt x="279" y="339"/>
                  </a:lnTo>
                  <a:lnTo>
                    <a:pt x="282" y="339"/>
                  </a:lnTo>
                  <a:lnTo>
                    <a:pt x="282" y="339"/>
                  </a:lnTo>
                  <a:lnTo>
                    <a:pt x="282" y="339"/>
                  </a:lnTo>
                  <a:lnTo>
                    <a:pt x="284" y="339"/>
                  </a:lnTo>
                  <a:lnTo>
                    <a:pt x="284" y="339"/>
                  </a:lnTo>
                  <a:lnTo>
                    <a:pt x="286" y="339"/>
                  </a:lnTo>
                  <a:lnTo>
                    <a:pt x="294" y="343"/>
                  </a:lnTo>
                  <a:lnTo>
                    <a:pt x="298" y="343"/>
                  </a:lnTo>
                  <a:lnTo>
                    <a:pt x="298" y="343"/>
                  </a:lnTo>
                  <a:lnTo>
                    <a:pt x="301" y="343"/>
                  </a:lnTo>
                  <a:lnTo>
                    <a:pt x="301" y="343"/>
                  </a:lnTo>
                  <a:lnTo>
                    <a:pt x="301" y="343"/>
                  </a:lnTo>
                  <a:lnTo>
                    <a:pt x="301" y="346"/>
                  </a:lnTo>
                  <a:lnTo>
                    <a:pt x="301" y="346"/>
                  </a:lnTo>
                  <a:lnTo>
                    <a:pt x="301" y="346"/>
                  </a:lnTo>
                  <a:lnTo>
                    <a:pt x="303" y="348"/>
                  </a:lnTo>
                  <a:lnTo>
                    <a:pt x="303" y="348"/>
                  </a:lnTo>
                  <a:lnTo>
                    <a:pt x="303" y="348"/>
                  </a:lnTo>
                  <a:lnTo>
                    <a:pt x="303" y="351"/>
                  </a:lnTo>
                  <a:lnTo>
                    <a:pt x="303" y="351"/>
                  </a:lnTo>
                  <a:lnTo>
                    <a:pt x="303" y="351"/>
                  </a:lnTo>
                  <a:lnTo>
                    <a:pt x="305" y="353"/>
                  </a:lnTo>
                  <a:lnTo>
                    <a:pt x="308" y="353"/>
                  </a:lnTo>
                  <a:lnTo>
                    <a:pt x="310" y="353"/>
                  </a:lnTo>
                  <a:lnTo>
                    <a:pt x="310" y="353"/>
                  </a:lnTo>
                  <a:lnTo>
                    <a:pt x="313" y="353"/>
                  </a:lnTo>
                  <a:lnTo>
                    <a:pt x="317" y="353"/>
                  </a:lnTo>
                  <a:lnTo>
                    <a:pt x="317" y="353"/>
                  </a:lnTo>
                  <a:lnTo>
                    <a:pt x="317" y="353"/>
                  </a:lnTo>
                  <a:lnTo>
                    <a:pt x="317" y="351"/>
                  </a:lnTo>
                  <a:lnTo>
                    <a:pt x="320" y="351"/>
                  </a:lnTo>
                  <a:lnTo>
                    <a:pt x="320" y="348"/>
                  </a:lnTo>
                  <a:lnTo>
                    <a:pt x="320" y="348"/>
                  </a:lnTo>
                  <a:lnTo>
                    <a:pt x="322" y="351"/>
                  </a:lnTo>
                  <a:lnTo>
                    <a:pt x="324" y="353"/>
                  </a:lnTo>
                  <a:lnTo>
                    <a:pt x="327" y="353"/>
                  </a:lnTo>
                  <a:lnTo>
                    <a:pt x="327" y="353"/>
                  </a:lnTo>
                  <a:lnTo>
                    <a:pt x="329" y="353"/>
                  </a:lnTo>
                  <a:lnTo>
                    <a:pt x="329" y="353"/>
                  </a:lnTo>
                  <a:lnTo>
                    <a:pt x="329" y="353"/>
                  </a:lnTo>
                  <a:lnTo>
                    <a:pt x="329" y="353"/>
                  </a:lnTo>
                  <a:lnTo>
                    <a:pt x="331" y="353"/>
                  </a:lnTo>
                  <a:lnTo>
                    <a:pt x="331" y="353"/>
                  </a:lnTo>
                  <a:lnTo>
                    <a:pt x="331" y="353"/>
                  </a:lnTo>
                  <a:lnTo>
                    <a:pt x="334" y="353"/>
                  </a:lnTo>
                  <a:lnTo>
                    <a:pt x="334" y="351"/>
                  </a:lnTo>
                  <a:lnTo>
                    <a:pt x="334" y="351"/>
                  </a:lnTo>
                  <a:lnTo>
                    <a:pt x="334" y="351"/>
                  </a:lnTo>
                  <a:lnTo>
                    <a:pt x="336" y="351"/>
                  </a:lnTo>
                  <a:lnTo>
                    <a:pt x="341" y="353"/>
                  </a:lnTo>
                  <a:lnTo>
                    <a:pt x="343" y="353"/>
                  </a:lnTo>
                  <a:lnTo>
                    <a:pt x="343" y="353"/>
                  </a:lnTo>
                  <a:lnTo>
                    <a:pt x="346" y="355"/>
                  </a:lnTo>
                  <a:lnTo>
                    <a:pt x="346" y="355"/>
                  </a:lnTo>
                  <a:lnTo>
                    <a:pt x="346" y="355"/>
                  </a:lnTo>
                  <a:lnTo>
                    <a:pt x="348" y="355"/>
                  </a:lnTo>
                  <a:lnTo>
                    <a:pt x="355" y="362"/>
                  </a:lnTo>
                  <a:lnTo>
                    <a:pt x="357" y="362"/>
                  </a:lnTo>
                  <a:lnTo>
                    <a:pt x="360" y="360"/>
                  </a:lnTo>
                  <a:lnTo>
                    <a:pt x="360" y="360"/>
                  </a:lnTo>
                  <a:lnTo>
                    <a:pt x="362" y="362"/>
                  </a:lnTo>
                  <a:lnTo>
                    <a:pt x="362" y="362"/>
                  </a:lnTo>
                  <a:lnTo>
                    <a:pt x="362" y="365"/>
                  </a:lnTo>
                  <a:lnTo>
                    <a:pt x="362" y="365"/>
                  </a:lnTo>
                  <a:lnTo>
                    <a:pt x="362" y="367"/>
                  </a:lnTo>
                  <a:lnTo>
                    <a:pt x="362" y="367"/>
                  </a:lnTo>
                  <a:lnTo>
                    <a:pt x="362" y="367"/>
                  </a:lnTo>
                  <a:lnTo>
                    <a:pt x="362" y="367"/>
                  </a:lnTo>
                  <a:lnTo>
                    <a:pt x="362" y="369"/>
                  </a:lnTo>
                  <a:lnTo>
                    <a:pt x="362" y="369"/>
                  </a:lnTo>
                  <a:lnTo>
                    <a:pt x="365" y="374"/>
                  </a:lnTo>
                  <a:lnTo>
                    <a:pt x="365" y="374"/>
                  </a:lnTo>
                  <a:lnTo>
                    <a:pt x="367" y="379"/>
                  </a:lnTo>
                  <a:lnTo>
                    <a:pt x="369" y="379"/>
                  </a:lnTo>
                  <a:lnTo>
                    <a:pt x="369" y="379"/>
                  </a:lnTo>
                  <a:lnTo>
                    <a:pt x="369" y="379"/>
                  </a:lnTo>
                  <a:lnTo>
                    <a:pt x="369" y="379"/>
                  </a:lnTo>
                  <a:lnTo>
                    <a:pt x="369" y="381"/>
                  </a:lnTo>
                  <a:lnTo>
                    <a:pt x="369" y="381"/>
                  </a:lnTo>
                  <a:lnTo>
                    <a:pt x="369" y="381"/>
                  </a:lnTo>
                  <a:lnTo>
                    <a:pt x="369" y="381"/>
                  </a:lnTo>
                  <a:lnTo>
                    <a:pt x="369" y="381"/>
                  </a:lnTo>
                  <a:lnTo>
                    <a:pt x="369" y="381"/>
                  </a:lnTo>
                  <a:lnTo>
                    <a:pt x="369" y="384"/>
                  </a:lnTo>
                  <a:lnTo>
                    <a:pt x="372" y="384"/>
                  </a:lnTo>
                  <a:lnTo>
                    <a:pt x="372" y="384"/>
                  </a:lnTo>
                  <a:lnTo>
                    <a:pt x="372" y="381"/>
                  </a:lnTo>
                  <a:lnTo>
                    <a:pt x="374" y="381"/>
                  </a:lnTo>
                  <a:lnTo>
                    <a:pt x="374" y="384"/>
                  </a:lnTo>
                  <a:lnTo>
                    <a:pt x="374" y="384"/>
                  </a:lnTo>
                  <a:lnTo>
                    <a:pt x="374" y="386"/>
                  </a:lnTo>
                  <a:lnTo>
                    <a:pt x="376" y="386"/>
                  </a:lnTo>
                  <a:lnTo>
                    <a:pt x="376" y="386"/>
                  </a:lnTo>
                  <a:lnTo>
                    <a:pt x="376" y="386"/>
                  </a:lnTo>
                  <a:lnTo>
                    <a:pt x="376" y="386"/>
                  </a:lnTo>
                  <a:lnTo>
                    <a:pt x="376" y="386"/>
                  </a:lnTo>
                  <a:lnTo>
                    <a:pt x="379" y="386"/>
                  </a:lnTo>
                  <a:lnTo>
                    <a:pt x="379" y="386"/>
                  </a:lnTo>
                  <a:lnTo>
                    <a:pt x="386" y="388"/>
                  </a:lnTo>
                  <a:lnTo>
                    <a:pt x="391" y="391"/>
                  </a:lnTo>
                  <a:lnTo>
                    <a:pt x="391" y="393"/>
                  </a:lnTo>
                  <a:lnTo>
                    <a:pt x="395" y="393"/>
                  </a:lnTo>
                  <a:lnTo>
                    <a:pt x="398" y="393"/>
                  </a:lnTo>
                  <a:lnTo>
                    <a:pt x="400" y="396"/>
                  </a:lnTo>
                  <a:lnTo>
                    <a:pt x="400" y="400"/>
                  </a:lnTo>
                  <a:lnTo>
                    <a:pt x="405" y="403"/>
                  </a:lnTo>
                  <a:lnTo>
                    <a:pt x="409" y="410"/>
                  </a:lnTo>
                  <a:lnTo>
                    <a:pt x="409" y="412"/>
                  </a:lnTo>
                  <a:lnTo>
                    <a:pt x="412" y="417"/>
                  </a:lnTo>
                  <a:lnTo>
                    <a:pt x="412" y="417"/>
                  </a:lnTo>
                  <a:lnTo>
                    <a:pt x="414" y="419"/>
                  </a:lnTo>
                  <a:lnTo>
                    <a:pt x="424" y="419"/>
                  </a:lnTo>
                  <a:lnTo>
                    <a:pt x="431" y="419"/>
                  </a:lnTo>
                  <a:lnTo>
                    <a:pt x="440" y="419"/>
                  </a:lnTo>
                  <a:lnTo>
                    <a:pt x="447" y="419"/>
                  </a:lnTo>
                  <a:lnTo>
                    <a:pt x="452" y="419"/>
                  </a:lnTo>
                  <a:lnTo>
                    <a:pt x="454" y="419"/>
                  </a:lnTo>
                  <a:lnTo>
                    <a:pt x="457" y="419"/>
                  </a:lnTo>
                  <a:lnTo>
                    <a:pt x="459" y="422"/>
                  </a:lnTo>
                  <a:lnTo>
                    <a:pt x="459" y="422"/>
                  </a:lnTo>
                  <a:lnTo>
                    <a:pt x="459" y="424"/>
                  </a:lnTo>
                  <a:lnTo>
                    <a:pt x="459" y="424"/>
                  </a:lnTo>
                  <a:lnTo>
                    <a:pt x="459" y="424"/>
                  </a:lnTo>
                  <a:lnTo>
                    <a:pt x="459" y="426"/>
                  </a:lnTo>
                  <a:lnTo>
                    <a:pt x="459" y="426"/>
                  </a:lnTo>
                  <a:lnTo>
                    <a:pt x="457" y="426"/>
                  </a:lnTo>
                  <a:lnTo>
                    <a:pt x="457" y="426"/>
                  </a:lnTo>
                  <a:lnTo>
                    <a:pt x="457" y="429"/>
                  </a:lnTo>
                  <a:lnTo>
                    <a:pt x="459" y="429"/>
                  </a:lnTo>
                  <a:lnTo>
                    <a:pt x="457" y="433"/>
                  </a:lnTo>
                  <a:lnTo>
                    <a:pt x="457" y="438"/>
                  </a:lnTo>
                  <a:lnTo>
                    <a:pt x="457" y="438"/>
                  </a:lnTo>
                  <a:lnTo>
                    <a:pt x="457" y="438"/>
                  </a:lnTo>
                  <a:lnTo>
                    <a:pt x="457" y="440"/>
                  </a:lnTo>
                  <a:lnTo>
                    <a:pt x="457" y="440"/>
                  </a:lnTo>
                  <a:lnTo>
                    <a:pt x="457" y="440"/>
                  </a:lnTo>
                  <a:lnTo>
                    <a:pt x="457" y="440"/>
                  </a:lnTo>
                  <a:lnTo>
                    <a:pt x="459" y="440"/>
                  </a:lnTo>
                  <a:lnTo>
                    <a:pt x="459" y="440"/>
                  </a:lnTo>
                  <a:lnTo>
                    <a:pt x="459" y="443"/>
                  </a:lnTo>
                  <a:lnTo>
                    <a:pt x="459" y="443"/>
                  </a:lnTo>
                  <a:lnTo>
                    <a:pt x="459" y="443"/>
                  </a:lnTo>
                  <a:lnTo>
                    <a:pt x="459" y="445"/>
                  </a:lnTo>
                  <a:lnTo>
                    <a:pt x="459" y="445"/>
                  </a:lnTo>
                  <a:lnTo>
                    <a:pt x="462" y="450"/>
                  </a:lnTo>
                  <a:lnTo>
                    <a:pt x="462" y="452"/>
                  </a:lnTo>
                  <a:lnTo>
                    <a:pt x="462" y="452"/>
                  </a:lnTo>
                  <a:lnTo>
                    <a:pt x="462" y="452"/>
                  </a:lnTo>
                  <a:lnTo>
                    <a:pt x="459" y="452"/>
                  </a:lnTo>
                  <a:lnTo>
                    <a:pt x="459" y="455"/>
                  </a:lnTo>
                  <a:lnTo>
                    <a:pt x="459" y="455"/>
                  </a:lnTo>
                  <a:lnTo>
                    <a:pt x="459" y="455"/>
                  </a:lnTo>
                  <a:lnTo>
                    <a:pt x="459" y="455"/>
                  </a:lnTo>
                  <a:lnTo>
                    <a:pt x="459" y="457"/>
                  </a:lnTo>
                  <a:lnTo>
                    <a:pt x="459" y="457"/>
                  </a:lnTo>
                  <a:lnTo>
                    <a:pt x="459" y="457"/>
                  </a:lnTo>
                  <a:lnTo>
                    <a:pt x="459" y="457"/>
                  </a:lnTo>
                  <a:lnTo>
                    <a:pt x="457" y="457"/>
                  </a:lnTo>
                  <a:lnTo>
                    <a:pt x="459" y="459"/>
                  </a:lnTo>
                  <a:lnTo>
                    <a:pt x="459" y="459"/>
                  </a:lnTo>
                  <a:lnTo>
                    <a:pt x="457" y="459"/>
                  </a:lnTo>
                  <a:lnTo>
                    <a:pt x="457" y="462"/>
                  </a:lnTo>
                  <a:lnTo>
                    <a:pt x="457" y="462"/>
                  </a:lnTo>
                  <a:lnTo>
                    <a:pt x="457" y="462"/>
                  </a:lnTo>
                  <a:lnTo>
                    <a:pt x="457" y="462"/>
                  </a:lnTo>
                  <a:lnTo>
                    <a:pt x="459" y="464"/>
                  </a:lnTo>
                  <a:lnTo>
                    <a:pt x="459" y="464"/>
                  </a:lnTo>
                  <a:lnTo>
                    <a:pt x="462" y="464"/>
                  </a:lnTo>
                  <a:lnTo>
                    <a:pt x="462" y="467"/>
                  </a:lnTo>
                  <a:lnTo>
                    <a:pt x="462" y="467"/>
                  </a:lnTo>
                  <a:lnTo>
                    <a:pt x="462" y="469"/>
                  </a:lnTo>
                  <a:lnTo>
                    <a:pt x="462" y="471"/>
                  </a:lnTo>
                  <a:lnTo>
                    <a:pt x="462" y="471"/>
                  </a:lnTo>
                  <a:lnTo>
                    <a:pt x="462" y="474"/>
                  </a:lnTo>
                  <a:lnTo>
                    <a:pt x="462" y="474"/>
                  </a:lnTo>
                  <a:lnTo>
                    <a:pt x="462" y="474"/>
                  </a:lnTo>
                  <a:lnTo>
                    <a:pt x="462" y="476"/>
                  </a:lnTo>
                  <a:lnTo>
                    <a:pt x="462" y="476"/>
                  </a:lnTo>
                  <a:lnTo>
                    <a:pt x="462" y="476"/>
                  </a:lnTo>
                  <a:lnTo>
                    <a:pt x="462" y="478"/>
                  </a:lnTo>
                  <a:lnTo>
                    <a:pt x="462" y="478"/>
                  </a:lnTo>
                  <a:lnTo>
                    <a:pt x="462" y="478"/>
                  </a:lnTo>
                  <a:lnTo>
                    <a:pt x="462" y="481"/>
                  </a:lnTo>
                  <a:lnTo>
                    <a:pt x="462" y="481"/>
                  </a:lnTo>
                  <a:lnTo>
                    <a:pt x="462" y="483"/>
                  </a:lnTo>
                  <a:lnTo>
                    <a:pt x="464" y="485"/>
                  </a:lnTo>
                  <a:lnTo>
                    <a:pt x="464" y="485"/>
                  </a:lnTo>
                  <a:lnTo>
                    <a:pt x="466" y="483"/>
                  </a:lnTo>
                  <a:lnTo>
                    <a:pt x="466" y="483"/>
                  </a:lnTo>
                  <a:lnTo>
                    <a:pt x="466" y="483"/>
                  </a:lnTo>
                  <a:lnTo>
                    <a:pt x="469" y="485"/>
                  </a:lnTo>
                  <a:lnTo>
                    <a:pt x="469" y="485"/>
                  </a:lnTo>
                  <a:lnTo>
                    <a:pt x="466" y="485"/>
                  </a:lnTo>
                  <a:lnTo>
                    <a:pt x="469" y="485"/>
                  </a:lnTo>
                  <a:lnTo>
                    <a:pt x="469" y="485"/>
                  </a:lnTo>
                  <a:lnTo>
                    <a:pt x="469" y="485"/>
                  </a:lnTo>
                  <a:lnTo>
                    <a:pt x="469" y="488"/>
                  </a:lnTo>
                  <a:lnTo>
                    <a:pt x="469" y="488"/>
                  </a:lnTo>
                  <a:lnTo>
                    <a:pt x="469" y="488"/>
                  </a:lnTo>
                  <a:lnTo>
                    <a:pt x="469" y="488"/>
                  </a:lnTo>
                  <a:lnTo>
                    <a:pt x="469" y="488"/>
                  </a:lnTo>
                  <a:lnTo>
                    <a:pt x="469" y="488"/>
                  </a:lnTo>
                  <a:lnTo>
                    <a:pt x="471" y="490"/>
                  </a:lnTo>
                  <a:lnTo>
                    <a:pt x="471" y="490"/>
                  </a:lnTo>
                  <a:lnTo>
                    <a:pt x="471" y="490"/>
                  </a:lnTo>
                  <a:lnTo>
                    <a:pt x="471" y="490"/>
                  </a:lnTo>
                  <a:lnTo>
                    <a:pt x="476" y="493"/>
                  </a:lnTo>
                  <a:lnTo>
                    <a:pt x="478" y="495"/>
                  </a:lnTo>
                  <a:lnTo>
                    <a:pt x="480" y="497"/>
                  </a:lnTo>
                  <a:lnTo>
                    <a:pt x="488" y="497"/>
                  </a:lnTo>
                  <a:lnTo>
                    <a:pt x="490" y="497"/>
                  </a:lnTo>
                  <a:lnTo>
                    <a:pt x="497" y="495"/>
                  </a:lnTo>
                  <a:lnTo>
                    <a:pt x="499" y="495"/>
                  </a:lnTo>
                  <a:lnTo>
                    <a:pt x="502" y="497"/>
                  </a:lnTo>
                  <a:lnTo>
                    <a:pt x="504" y="497"/>
                  </a:lnTo>
                  <a:lnTo>
                    <a:pt x="509" y="502"/>
                  </a:lnTo>
                  <a:lnTo>
                    <a:pt x="509" y="504"/>
                  </a:lnTo>
                  <a:lnTo>
                    <a:pt x="514" y="504"/>
                  </a:lnTo>
                  <a:lnTo>
                    <a:pt x="514" y="504"/>
                  </a:lnTo>
                  <a:lnTo>
                    <a:pt x="514" y="507"/>
                  </a:lnTo>
                  <a:lnTo>
                    <a:pt x="514" y="507"/>
                  </a:lnTo>
                  <a:lnTo>
                    <a:pt x="514" y="509"/>
                  </a:lnTo>
                  <a:lnTo>
                    <a:pt x="514" y="511"/>
                  </a:lnTo>
                  <a:lnTo>
                    <a:pt x="516" y="511"/>
                  </a:lnTo>
                  <a:lnTo>
                    <a:pt x="516" y="514"/>
                  </a:lnTo>
                  <a:lnTo>
                    <a:pt x="516" y="516"/>
                  </a:lnTo>
                  <a:lnTo>
                    <a:pt x="518" y="514"/>
                  </a:lnTo>
                  <a:lnTo>
                    <a:pt x="523" y="507"/>
                  </a:lnTo>
                  <a:lnTo>
                    <a:pt x="523" y="507"/>
                  </a:lnTo>
                  <a:lnTo>
                    <a:pt x="525" y="507"/>
                  </a:lnTo>
                  <a:lnTo>
                    <a:pt x="528" y="509"/>
                  </a:lnTo>
                  <a:lnTo>
                    <a:pt x="530" y="509"/>
                  </a:lnTo>
                  <a:lnTo>
                    <a:pt x="530" y="509"/>
                  </a:lnTo>
                  <a:lnTo>
                    <a:pt x="530" y="509"/>
                  </a:lnTo>
                  <a:lnTo>
                    <a:pt x="530" y="509"/>
                  </a:lnTo>
                  <a:lnTo>
                    <a:pt x="532" y="509"/>
                  </a:lnTo>
                  <a:lnTo>
                    <a:pt x="532" y="509"/>
                  </a:lnTo>
                  <a:lnTo>
                    <a:pt x="535" y="509"/>
                  </a:lnTo>
                  <a:lnTo>
                    <a:pt x="537" y="509"/>
                  </a:lnTo>
                  <a:lnTo>
                    <a:pt x="540" y="507"/>
                  </a:lnTo>
                  <a:lnTo>
                    <a:pt x="540" y="507"/>
                  </a:lnTo>
                  <a:lnTo>
                    <a:pt x="540" y="507"/>
                  </a:lnTo>
                  <a:lnTo>
                    <a:pt x="542" y="504"/>
                  </a:lnTo>
                  <a:lnTo>
                    <a:pt x="544" y="504"/>
                  </a:lnTo>
                  <a:lnTo>
                    <a:pt x="544" y="502"/>
                  </a:lnTo>
                  <a:lnTo>
                    <a:pt x="549" y="500"/>
                  </a:lnTo>
                  <a:lnTo>
                    <a:pt x="554" y="497"/>
                  </a:lnTo>
                  <a:lnTo>
                    <a:pt x="554" y="497"/>
                  </a:lnTo>
                  <a:lnTo>
                    <a:pt x="556" y="497"/>
                  </a:lnTo>
                  <a:lnTo>
                    <a:pt x="556" y="497"/>
                  </a:lnTo>
                  <a:lnTo>
                    <a:pt x="558" y="497"/>
                  </a:lnTo>
                  <a:lnTo>
                    <a:pt x="558" y="495"/>
                  </a:lnTo>
                  <a:lnTo>
                    <a:pt x="558" y="493"/>
                  </a:lnTo>
                  <a:lnTo>
                    <a:pt x="558" y="490"/>
                  </a:lnTo>
                  <a:lnTo>
                    <a:pt x="558" y="490"/>
                  </a:lnTo>
                  <a:lnTo>
                    <a:pt x="558" y="490"/>
                  </a:lnTo>
                  <a:lnTo>
                    <a:pt x="558" y="488"/>
                  </a:lnTo>
                  <a:lnTo>
                    <a:pt x="558" y="485"/>
                  </a:lnTo>
                  <a:lnTo>
                    <a:pt x="558" y="485"/>
                  </a:lnTo>
                  <a:lnTo>
                    <a:pt x="558" y="483"/>
                  </a:lnTo>
                  <a:lnTo>
                    <a:pt x="563" y="481"/>
                  </a:lnTo>
                  <a:lnTo>
                    <a:pt x="566" y="481"/>
                  </a:lnTo>
                  <a:lnTo>
                    <a:pt x="566" y="481"/>
                  </a:lnTo>
                  <a:lnTo>
                    <a:pt x="566" y="478"/>
                  </a:lnTo>
                  <a:lnTo>
                    <a:pt x="566" y="478"/>
                  </a:lnTo>
                  <a:lnTo>
                    <a:pt x="563" y="478"/>
                  </a:lnTo>
                  <a:lnTo>
                    <a:pt x="563" y="478"/>
                  </a:lnTo>
                  <a:lnTo>
                    <a:pt x="563" y="478"/>
                  </a:lnTo>
                  <a:lnTo>
                    <a:pt x="558" y="476"/>
                  </a:lnTo>
                  <a:lnTo>
                    <a:pt x="558" y="474"/>
                  </a:lnTo>
                  <a:lnTo>
                    <a:pt x="558" y="474"/>
                  </a:lnTo>
                  <a:lnTo>
                    <a:pt x="558" y="471"/>
                  </a:lnTo>
                  <a:lnTo>
                    <a:pt x="558" y="471"/>
                  </a:lnTo>
                  <a:lnTo>
                    <a:pt x="558" y="471"/>
                  </a:lnTo>
                  <a:lnTo>
                    <a:pt x="558" y="469"/>
                  </a:lnTo>
                  <a:lnTo>
                    <a:pt x="561" y="469"/>
                  </a:lnTo>
                  <a:lnTo>
                    <a:pt x="573" y="469"/>
                  </a:lnTo>
                  <a:lnTo>
                    <a:pt x="575" y="469"/>
                  </a:lnTo>
                  <a:lnTo>
                    <a:pt x="580" y="467"/>
                  </a:lnTo>
                  <a:lnTo>
                    <a:pt x="582" y="467"/>
                  </a:lnTo>
                  <a:lnTo>
                    <a:pt x="582" y="464"/>
                  </a:lnTo>
                  <a:lnTo>
                    <a:pt x="582" y="464"/>
                  </a:lnTo>
                  <a:lnTo>
                    <a:pt x="585" y="462"/>
                  </a:lnTo>
                  <a:lnTo>
                    <a:pt x="585" y="462"/>
                  </a:lnTo>
                  <a:lnTo>
                    <a:pt x="592" y="462"/>
                  </a:lnTo>
                  <a:lnTo>
                    <a:pt x="594" y="462"/>
                  </a:lnTo>
                  <a:lnTo>
                    <a:pt x="599" y="459"/>
                  </a:lnTo>
                  <a:lnTo>
                    <a:pt x="601" y="459"/>
                  </a:lnTo>
                  <a:lnTo>
                    <a:pt x="601" y="457"/>
                  </a:lnTo>
                  <a:lnTo>
                    <a:pt x="601" y="457"/>
                  </a:lnTo>
                  <a:lnTo>
                    <a:pt x="603" y="459"/>
                  </a:lnTo>
                  <a:lnTo>
                    <a:pt x="608" y="459"/>
                  </a:lnTo>
                  <a:lnTo>
                    <a:pt x="608" y="459"/>
                  </a:lnTo>
                  <a:lnTo>
                    <a:pt x="608" y="457"/>
                  </a:lnTo>
                  <a:lnTo>
                    <a:pt x="608" y="455"/>
                  </a:lnTo>
                  <a:lnTo>
                    <a:pt x="608" y="455"/>
                  </a:lnTo>
                  <a:lnTo>
                    <a:pt x="608" y="452"/>
                  </a:lnTo>
                  <a:lnTo>
                    <a:pt x="613" y="450"/>
                  </a:lnTo>
                  <a:lnTo>
                    <a:pt x="615" y="450"/>
                  </a:lnTo>
                  <a:lnTo>
                    <a:pt x="615" y="450"/>
                  </a:lnTo>
                  <a:lnTo>
                    <a:pt x="618" y="450"/>
                  </a:lnTo>
                  <a:lnTo>
                    <a:pt x="620" y="450"/>
                  </a:lnTo>
                  <a:lnTo>
                    <a:pt x="620" y="450"/>
                  </a:lnTo>
                  <a:lnTo>
                    <a:pt x="620" y="450"/>
                  </a:lnTo>
                  <a:lnTo>
                    <a:pt x="622" y="448"/>
                  </a:lnTo>
                  <a:lnTo>
                    <a:pt x="622" y="448"/>
                  </a:lnTo>
                  <a:lnTo>
                    <a:pt x="622" y="445"/>
                  </a:lnTo>
                  <a:lnTo>
                    <a:pt x="625" y="445"/>
                  </a:lnTo>
                  <a:lnTo>
                    <a:pt x="627" y="445"/>
                  </a:lnTo>
                  <a:lnTo>
                    <a:pt x="629" y="443"/>
                  </a:lnTo>
                  <a:lnTo>
                    <a:pt x="632" y="443"/>
                  </a:lnTo>
                  <a:lnTo>
                    <a:pt x="632" y="440"/>
                  </a:lnTo>
                  <a:lnTo>
                    <a:pt x="637" y="436"/>
                  </a:lnTo>
                  <a:lnTo>
                    <a:pt x="637" y="433"/>
                  </a:lnTo>
                  <a:lnTo>
                    <a:pt x="637" y="431"/>
                  </a:lnTo>
                  <a:lnTo>
                    <a:pt x="639" y="429"/>
                  </a:lnTo>
                  <a:lnTo>
                    <a:pt x="639" y="426"/>
                  </a:lnTo>
                  <a:lnTo>
                    <a:pt x="637" y="424"/>
                  </a:lnTo>
                  <a:lnTo>
                    <a:pt x="637" y="422"/>
                  </a:lnTo>
                  <a:lnTo>
                    <a:pt x="637" y="422"/>
                  </a:lnTo>
                  <a:lnTo>
                    <a:pt x="637" y="419"/>
                  </a:lnTo>
                  <a:lnTo>
                    <a:pt x="637" y="417"/>
                  </a:lnTo>
                  <a:lnTo>
                    <a:pt x="639" y="414"/>
                  </a:lnTo>
                  <a:lnTo>
                    <a:pt x="644" y="405"/>
                  </a:lnTo>
                  <a:lnTo>
                    <a:pt x="646" y="403"/>
                  </a:lnTo>
                  <a:lnTo>
                    <a:pt x="646" y="400"/>
                  </a:lnTo>
                  <a:lnTo>
                    <a:pt x="646" y="398"/>
                  </a:lnTo>
                  <a:lnTo>
                    <a:pt x="646" y="391"/>
                  </a:lnTo>
                  <a:lnTo>
                    <a:pt x="646" y="388"/>
                  </a:lnTo>
                  <a:lnTo>
                    <a:pt x="646" y="388"/>
                  </a:lnTo>
                  <a:lnTo>
                    <a:pt x="648" y="386"/>
                  </a:lnTo>
                  <a:lnTo>
                    <a:pt x="658" y="381"/>
                  </a:lnTo>
                  <a:lnTo>
                    <a:pt x="663" y="379"/>
                  </a:lnTo>
                  <a:lnTo>
                    <a:pt x="684" y="379"/>
                  </a:lnTo>
                  <a:lnTo>
                    <a:pt x="684" y="379"/>
                  </a:lnTo>
                  <a:lnTo>
                    <a:pt x="686" y="379"/>
                  </a:lnTo>
                  <a:lnTo>
                    <a:pt x="689" y="374"/>
                  </a:lnTo>
                  <a:lnTo>
                    <a:pt x="691" y="374"/>
                  </a:lnTo>
                  <a:lnTo>
                    <a:pt x="691" y="372"/>
                  </a:lnTo>
                  <a:lnTo>
                    <a:pt x="691" y="372"/>
                  </a:lnTo>
                  <a:lnTo>
                    <a:pt x="691" y="369"/>
                  </a:lnTo>
                  <a:lnTo>
                    <a:pt x="691" y="367"/>
                  </a:lnTo>
                  <a:lnTo>
                    <a:pt x="691" y="365"/>
                  </a:lnTo>
                  <a:lnTo>
                    <a:pt x="691" y="365"/>
                  </a:lnTo>
                  <a:lnTo>
                    <a:pt x="693" y="362"/>
                  </a:lnTo>
                  <a:lnTo>
                    <a:pt x="693" y="362"/>
                  </a:lnTo>
                  <a:lnTo>
                    <a:pt x="693" y="362"/>
                  </a:lnTo>
                  <a:lnTo>
                    <a:pt x="693" y="362"/>
                  </a:lnTo>
                  <a:lnTo>
                    <a:pt x="693" y="360"/>
                  </a:lnTo>
                  <a:lnTo>
                    <a:pt x="693" y="360"/>
                  </a:lnTo>
                  <a:lnTo>
                    <a:pt x="696" y="360"/>
                  </a:lnTo>
                  <a:lnTo>
                    <a:pt x="698" y="360"/>
                  </a:lnTo>
                  <a:lnTo>
                    <a:pt x="698" y="360"/>
                  </a:lnTo>
                  <a:lnTo>
                    <a:pt x="698" y="358"/>
                  </a:lnTo>
                  <a:lnTo>
                    <a:pt x="698" y="358"/>
                  </a:lnTo>
                  <a:lnTo>
                    <a:pt x="698" y="358"/>
                  </a:lnTo>
                  <a:lnTo>
                    <a:pt x="700" y="358"/>
                  </a:lnTo>
                  <a:lnTo>
                    <a:pt x="700" y="358"/>
                  </a:lnTo>
                  <a:lnTo>
                    <a:pt x="700" y="360"/>
                  </a:lnTo>
                  <a:lnTo>
                    <a:pt x="703" y="360"/>
                  </a:lnTo>
                  <a:lnTo>
                    <a:pt x="703" y="362"/>
                  </a:lnTo>
                  <a:lnTo>
                    <a:pt x="703" y="362"/>
                  </a:lnTo>
                  <a:lnTo>
                    <a:pt x="715" y="367"/>
                  </a:lnTo>
                  <a:lnTo>
                    <a:pt x="717" y="367"/>
                  </a:lnTo>
                  <a:lnTo>
                    <a:pt x="717" y="369"/>
                  </a:lnTo>
                  <a:lnTo>
                    <a:pt x="717" y="369"/>
                  </a:lnTo>
                  <a:lnTo>
                    <a:pt x="719" y="369"/>
                  </a:lnTo>
                  <a:lnTo>
                    <a:pt x="719" y="372"/>
                  </a:lnTo>
                  <a:lnTo>
                    <a:pt x="722" y="369"/>
                  </a:lnTo>
                  <a:lnTo>
                    <a:pt x="722" y="372"/>
                  </a:lnTo>
                  <a:lnTo>
                    <a:pt x="722" y="372"/>
                  </a:lnTo>
                  <a:lnTo>
                    <a:pt x="724" y="372"/>
                  </a:lnTo>
                  <a:lnTo>
                    <a:pt x="724" y="372"/>
                  </a:lnTo>
                  <a:lnTo>
                    <a:pt x="724" y="372"/>
                  </a:lnTo>
                  <a:lnTo>
                    <a:pt x="724" y="372"/>
                  </a:lnTo>
                  <a:lnTo>
                    <a:pt x="726" y="374"/>
                  </a:lnTo>
                  <a:lnTo>
                    <a:pt x="726" y="374"/>
                  </a:lnTo>
                  <a:lnTo>
                    <a:pt x="731" y="372"/>
                  </a:lnTo>
                  <a:lnTo>
                    <a:pt x="731" y="372"/>
                  </a:lnTo>
                  <a:lnTo>
                    <a:pt x="734" y="372"/>
                  </a:lnTo>
                  <a:lnTo>
                    <a:pt x="734" y="374"/>
                  </a:lnTo>
                  <a:lnTo>
                    <a:pt x="734" y="374"/>
                  </a:lnTo>
                  <a:lnTo>
                    <a:pt x="736" y="374"/>
                  </a:lnTo>
                  <a:lnTo>
                    <a:pt x="736" y="374"/>
                  </a:lnTo>
                  <a:lnTo>
                    <a:pt x="736" y="372"/>
                  </a:lnTo>
                  <a:lnTo>
                    <a:pt x="736" y="372"/>
                  </a:lnTo>
                  <a:lnTo>
                    <a:pt x="738" y="372"/>
                  </a:lnTo>
                  <a:lnTo>
                    <a:pt x="736" y="369"/>
                  </a:lnTo>
                  <a:lnTo>
                    <a:pt x="736" y="369"/>
                  </a:lnTo>
                  <a:lnTo>
                    <a:pt x="738" y="367"/>
                  </a:lnTo>
                  <a:lnTo>
                    <a:pt x="738" y="367"/>
                  </a:lnTo>
                  <a:lnTo>
                    <a:pt x="738" y="365"/>
                  </a:lnTo>
                  <a:lnTo>
                    <a:pt x="738" y="365"/>
                  </a:lnTo>
                  <a:lnTo>
                    <a:pt x="738" y="365"/>
                  </a:lnTo>
                  <a:lnTo>
                    <a:pt x="738" y="362"/>
                  </a:lnTo>
                  <a:lnTo>
                    <a:pt x="736" y="360"/>
                  </a:lnTo>
                  <a:lnTo>
                    <a:pt x="736" y="358"/>
                  </a:lnTo>
                  <a:lnTo>
                    <a:pt x="738" y="355"/>
                  </a:lnTo>
                  <a:lnTo>
                    <a:pt x="738" y="351"/>
                  </a:lnTo>
                  <a:lnTo>
                    <a:pt x="738" y="346"/>
                  </a:lnTo>
                  <a:lnTo>
                    <a:pt x="738" y="343"/>
                  </a:lnTo>
                  <a:lnTo>
                    <a:pt x="741" y="341"/>
                  </a:lnTo>
                  <a:lnTo>
                    <a:pt x="743" y="336"/>
                  </a:lnTo>
                  <a:lnTo>
                    <a:pt x="745" y="334"/>
                  </a:lnTo>
                  <a:lnTo>
                    <a:pt x="743" y="332"/>
                  </a:lnTo>
                  <a:close/>
                  <a:moveTo>
                    <a:pt x="33" y="272"/>
                  </a:moveTo>
                  <a:lnTo>
                    <a:pt x="33" y="265"/>
                  </a:lnTo>
                  <a:lnTo>
                    <a:pt x="33" y="261"/>
                  </a:lnTo>
                  <a:lnTo>
                    <a:pt x="33" y="258"/>
                  </a:lnTo>
                  <a:lnTo>
                    <a:pt x="36" y="258"/>
                  </a:lnTo>
                  <a:lnTo>
                    <a:pt x="36" y="256"/>
                  </a:lnTo>
                  <a:lnTo>
                    <a:pt x="36" y="256"/>
                  </a:lnTo>
                  <a:lnTo>
                    <a:pt x="36" y="256"/>
                  </a:lnTo>
                  <a:lnTo>
                    <a:pt x="33" y="256"/>
                  </a:lnTo>
                  <a:lnTo>
                    <a:pt x="33" y="258"/>
                  </a:lnTo>
                  <a:lnTo>
                    <a:pt x="31" y="258"/>
                  </a:lnTo>
                  <a:lnTo>
                    <a:pt x="31" y="261"/>
                  </a:lnTo>
                  <a:lnTo>
                    <a:pt x="31" y="263"/>
                  </a:lnTo>
                  <a:lnTo>
                    <a:pt x="33" y="265"/>
                  </a:lnTo>
                  <a:lnTo>
                    <a:pt x="33" y="268"/>
                  </a:lnTo>
                  <a:lnTo>
                    <a:pt x="33" y="268"/>
                  </a:lnTo>
                  <a:lnTo>
                    <a:pt x="33" y="270"/>
                  </a:lnTo>
                  <a:lnTo>
                    <a:pt x="33" y="270"/>
                  </a:lnTo>
                  <a:lnTo>
                    <a:pt x="33" y="272"/>
                  </a:lnTo>
                  <a:lnTo>
                    <a:pt x="36" y="277"/>
                  </a:lnTo>
                  <a:lnTo>
                    <a:pt x="36" y="280"/>
                  </a:lnTo>
                  <a:lnTo>
                    <a:pt x="36" y="280"/>
                  </a:lnTo>
                  <a:lnTo>
                    <a:pt x="36" y="280"/>
                  </a:lnTo>
                  <a:lnTo>
                    <a:pt x="36" y="280"/>
                  </a:lnTo>
                  <a:lnTo>
                    <a:pt x="36" y="277"/>
                  </a:lnTo>
                  <a:lnTo>
                    <a:pt x="33" y="272"/>
                  </a:lnTo>
                  <a:close/>
                  <a:moveTo>
                    <a:pt x="55" y="225"/>
                  </a:moveTo>
                  <a:lnTo>
                    <a:pt x="55" y="227"/>
                  </a:lnTo>
                  <a:lnTo>
                    <a:pt x="57" y="230"/>
                  </a:lnTo>
                  <a:lnTo>
                    <a:pt x="57" y="230"/>
                  </a:lnTo>
                  <a:lnTo>
                    <a:pt x="57" y="227"/>
                  </a:lnTo>
                  <a:lnTo>
                    <a:pt x="59" y="227"/>
                  </a:lnTo>
                  <a:lnTo>
                    <a:pt x="59" y="227"/>
                  </a:lnTo>
                  <a:lnTo>
                    <a:pt x="57" y="225"/>
                  </a:lnTo>
                  <a:lnTo>
                    <a:pt x="57" y="225"/>
                  </a:lnTo>
                  <a:lnTo>
                    <a:pt x="57" y="223"/>
                  </a:lnTo>
                  <a:lnTo>
                    <a:pt x="57" y="223"/>
                  </a:lnTo>
                  <a:lnTo>
                    <a:pt x="57" y="223"/>
                  </a:lnTo>
                  <a:lnTo>
                    <a:pt x="57" y="223"/>
                  </a:lnTo>
                  <a:lnTo>
                    <a:pt x="57" y="223"/>
                  </a:lnTo>
                  <a:lnTo>
                    <a:pt x="55" y="223"/>
                  </a:lnTo>
                  <a:lnTo>
                    <a:pt x="55" y="223"/>
                  </a:lnTo>
                  <a:lnTo>
                    <a:pt x="55" y="225"/>
                  </a:lnTo>
                  <a:lnTo>
                    <a:pt x="55" y="225"/>
                  </a:lnTo>
                  <a:lnTo>
                    <a:pt x="55" y="22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3" name="Freeform 11"/>
            <p:cNvSpPr>
              <a:spLocks noEditPoints="1"/>
            </p:cNvSpPr>
            <p:nvPr/>
          </p:nvSpPr>
          <p:spPr bwMode="auto">
            <a:xfrm>
              <a:off x="8644482" y="3649886"/>
              <a:ext cx="539514" cy="981272"/>
            </a:xfrm>
            <a:custGeom>
              <a:avLst/>
              <a:gdLst>
                <a:gd name="T0" fmla="*/ 109 w 436"/>
                <a:gd name="T1" fmla="*/ 710 h 793"/>
                <a:gd name="T2" fmla="*/ 57 w 436"/>
                <a:gd name="T3" fmla="*/ 667 h 793"/>
                <a:gd name="T4" fmla="*/ 50 w 436"/>
                <a:gd name="T5" fmla="*/ 679 h 793"/>
                <a:gd name="T6" fmla="*/ 121 w 436"/>
                <a:gd name="T7" fmla="*/ 748 h 793"/>
                <a:gd name="T8" fmla="*/ 121 w 436"/>
                <a:gd name="T9" fmla="*/ 584 h 793"/>
                <a:gd name="T10" fmla="*/ 272 w 436"/>
                <a:gd name="T11" fmla="*/ 471 h 793"/>
                <a:gd name="T12" fmla="*/ 260 w 436"/>
                <a:gd name="T13" fmla="*/ 459 h 793"/>
                <a:gd name="T14" fmla="*/ 398 w 436"/>
                <a:gd name="T15" fmla="*/ 225 h 793"/>
                <a:gd name="T16" fmla="*/ 372 w 436"/>
                <a:gd name="T17" fmla="*/ 151 h 793"/>
                <a:gd name="T18" fmla="*/ 320 w 436"/>
                <a:gd name="T19" fmla="*/ 111 h 793"/>
                <a:gd name="T20" fmla="*/ 287 w 436"/>
                <a:gd name="T21" fmla="*/ 137 h 793"/>
                <a:gd name="T22" fmla="*/ 223 w 436"/>
                <a:gd name="T23" fmla="*/ 142 h 793"/>
                <a:gd name="T24" fmla="*/ 194 w 436"/>
                <a:gd name="T25" fmla="*/ 161 h 793"/>
                <a:gd name="T26" fmla="*/ 199 w 436"/>
                <a:gd name="T27" fmla="*/ 118 h 793"/>
                <a:gd name="T28" fmla="*/ 201 w 436"/>
                <a:gd name="T29" fmla="*/ 61 h 793"/>
                <a:gd name="T30" fmla="*/ 164 w 436"/>
                <a:gd name="T31" fmla="*/ 47 h 793"/>
                <a:gd name="T32" fmla="*/ 147 w 436"/>
                <a:gd name="T33" fmla="*/ 7 h 793"/>
                <a:gd name="T34" fmla="*/ 114 w 436"/>
                <a:gd name="T35" fmla="*/ 14 h 793"/>
                <a:gd name="T36" fmla="*/ 62 w 436"/>
                <a:gd name="T37" fmla="*/ 40 h 793"/>
                <a:gd name="T38" fmla="*/ 24 w 436"/>
                <a:gd name="T39" fmla="*/ 61 h 793"/>
                <a:gd name="T40" fmla="*/ 3 w 436"/>
                <a:gd name="T41" fmla="*/ 104 h 793"/>
                <a:gd name="T42" fmla="*/ 22 w 436"/>
                <a:gd name="T43" fmla="*/ 137 h 793"/>
                <a:gd name="T44" fmla="*/ 55 w 436"/>
                <a:gd name="T45" fmla="*/ 187 h 793"/>
                <a:gd name="T46" fmla="*/ 76 w 436"/>
                <a:gd name="T47" fmla="*/ 222 h 793"/>
                <a:gd name="T48" fmla="*/ 64 w 436"/>
                <a:gd name="T49" fmla="*/ 272 h 793"/>
                <a:gd name="T50" fmla="*/ 45 w 436"/>
                <a:gd name="T51" fmla="*/ 298 h 793"/>
                <a:gd name="T52" fmla="*/ 90 w 436"/>
                <a:gd name="T53" fmla="*/ 357 h 793"/>
                <a:gd name="T54" fmla="*/ 97 w 436"/>
                <a:gd name="T55" fmla="*/ 414 h 793"/>
                <a:gd name="T56" fmla="*/ 114 w 436"/>
                <a:gd name="T57" fmla="*/ 452 h 793"/>
                <a:gd name="T58" fmla="*/ 90 w 436"/>
                <a:gd name="T59" fmla="*/ 511 h 793"/>
                <a:gd name="T60" fmla="*/ 71 w 436"/>
                <a:gd name="T61" fmla="*/ 556 h 793"/>
                <a:gd name="T62" fmla="*/ 62 w 436"/>
                <a:gd name="T63" fmla="*/ 577 h 793"/>
                <a:gd name="T64" fmla="*/ 52 w 436"/>
                <a:gd name="T65" fmla="*/ 608 h 793"/>
                <a:gd name="T66" fmla="*/ 45 w 436"/>
                <a:gd name="T67" fmla="*/ 641 h 793"/>
                <a:gd name="T68" fmla="*/ 67 w 436"/>
                <a:gd name="T69" fmla="*/ 651 h 793"/>
                <a:gd name="T70" fmla="*/ 85 w 436"/>
                <a:gd name="T71" fmla="*/ 672 h 793"/>
                <a:gd name="T72" fmla="*/ 107 w 436"/>
                <a:gd name="T73" fmla="*/ 703 h 793"/>
                <a:gd name="T74" fmla="*/ 123 w 436"/>
                <a:gd name="T75" fmla="*/ 724 h 793"/>
                <a:gd name="T76" fmla="*/ 147 w 436"/>
                <a:gd name="T77" fmla="*/ 748 h 793"/>
                <a:gd name="T78" fmla="*/ 182 w 436"/>
                <a:gd name="T79" fmla="*/ 755 h 793"/>
                <a:gd name="T80" fmla="*/ 194 w 436"/>
                <a:gd name="T81" fmla="*/ 788 h 793"/>
                <a:gd name="T82" fmla="*/ 239 w 436"/>
                <a:gd name="T83" fmla="*/ 776 h 793"/>
                <a:gd name="T84" fmla="*/ 171 w 436"/>
                <a:gd name="T85" fmla="*/ 712 h 793"/>
                <a:gd name="T86" fmla="*/ 152 w 436"/>
                <a:gd name="T87" fmla="*/ 679 h 793"/>
                <a:gd name="T88" fmla="*/ 147 w 436"/>
                <a:gd name="T89" fmla="*/ 648 h 793"/>
                <a:gd name="T90" fmla="*/ 121 w 436"/>
                <a:gd name="T91" fmla="*/ 601 h 793"/>
                <a:gd name="T92" fmla="*/ 95 w 436"/>
                <a:gd name="T93" fmla="*/ 570 h 793"/>
                <a:gd name="T94" fmla="*/ 100 w 436"/>
                <a:gd name="T95" fmla="*/ 535 h 793"/>
                <a:gd name="T96" fmla="*/ 119 w 436"/>
                <a:gd name="T97" fmla="*/ 490 h 793"/>
                <a:gd name="T98" fmla="*/ 137 w 436"/>
                <a:gd name="T99" fmla="*/ 419 h 793"/>
                <a:gd name="T100" fmla="*/ 171 w 436"/>
                <a:gd name="T101" fmla="*/ 371 h 793"/>
                <a:gd name="T102" fmla="*/ 185 w 436"/>
                <a:gd name="T103" fmla="*/ 404 h 793"/>
                <a:gd name="T104" fmla="*/ 213 w 436"/>
                <a:gd name="T105" fmla="*/ 426 h 793"/>
                <a:gd name="T106" fmla="*/ 246 w 436"/>
                <a:gd name="T107" fmla="*/ 433 h 793"/>
                <a:gd name="T108" fmla="*/ 253 w 436"/>
                <a:gd name="T109" fmla="*/ 435 h 793"/>
                <a:gd name="T110" fmla="*/ 272 w 436"/>
                <a:gd name="T111" fmla="*/ 454 h 793"/>
                <a:gd name="T112" fmla="*/ 279 w 436"/>
                <a:gd name="T113" fmla="*/ 430 h 793"/>
                <a:gd name="T114" fmla="*/ 260 w 436"/>
                <a:gd name="T115" fmla="*/ 376 h 793"/>
                <a:gd name="T116" fmla="*/ 317 w 436"/>
                <a:gd name="T117" fmla="*/ 331 h 793"/>
                <a:gd name="T118" fmla="*/ 355 w 436"/>
                <a:gd name="T119" fmla="*/ 331 h 793"/>
                <a:gd name="T120" fmla="*/ 395 w 436"/>
                <a:gd name="T121" fmla="*/ 329 h 793"/>
                <a:gd name="T122" fmla="*/ 428 w 436"/>
                <a:gd name="T123" fmla="*/ 303 h 793"/>
                <a:gd name="T124" fmla="*/ 142 w 436"/>
                <a:gd name="T125" fmla="*/ 580 h 7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36" h="793">
                  <a:moveTo>
                    <a:pt x="93" y="686"/>
                  </a:moveTo>
                  <a:lnTo>
                    <a:pt x="90" y="686"/>
                  </a:lnTo>
                  <a:lnTo>
                    <a:pt x="88" y="686"/>
                  </a:lnTo>
                  <a:lnTo>
                    <a:pt x="90" y="688"/>
                  </a:lnTo>
                  <a:lnTo>
                    <a:pt x="90" y="688"/>
                  </a:lnTo>
                  <a:lnTo>
                    <a:pt x="90" y="688"/>
                  </a:lnTo>
                  <a:lnTo>
                    <a:pt x="90" y="688"/>
                  </a:lnTo>
                  <a:lnTo>
                    <a:pt x="90" y="688"/>
                  </a:lnTo>
                  <a:lnTo>
                    <a:pt x="93" y="691"/>
                  </a:lnTo>
                  <a:lnTo>
                    <a:pt x="93" y="691"/>
                  </a:lnTo>
                  <a:lnTo>
                    <a:pt x="93" y="691"/>
                  </a:lnTo>
                  <a:lnTo>
                    <a:pt x="93" y="691"/>
                  </a:lnTo>
                  <a:lnTo>
                    <a:pt x="93" y="688"/>
                  </a:lnTo>
                  <a:lnTo>
                    <a:pt x="93" y="688"/>
                  </a:lnTo>
                  <a:lnTo>
                    <a:pt x="93" y="688"/>
                  </a:lnTo>
                  <a:lnTo>
                    <a:pt x="93" y="686"/>
                  </a:lnTo>
                  <a:lnTo>
                    <a:pt x="93" y="686"/>
                  </a:lnTo>
                  <a:close/>
                  <a:moveTo>
                    <a:pt x="100" y="743"/>
                  </a:moveTo>
                  <a:lnTo>
                    <a:pt x="97" y="743"/>
                  </a:lnTo>
                  <a:lnTo>
                    <a:pt x="97" y="743"/>
                  </a:lnTo>
                  <a:lnTo>
                    <a:pt x="97" y="743"/>
                  </a:lnTo>
                  <a:lnTo>
                    <a:pt x="97" y="745"/>
                  </a:lnTo>
                  <a:lnTo>
                    <a:pt x="95" y="745"/>
                  </a:lnTo>
                  <a:lnTo>
                    <a:pt x="95" y="745"/>
                  </a:lnTo>
                  <a:lnTo>
                    <a:pt x="95" y="745"/>
                  </a:lnTo>
                  <a:lnTo>
                    <a:pt x="97" y="745"/>
                  </a:lnTo>
                  <a:lnTo>
                    <a:pt x="97" y="745"/>
                  </a:lnTo>
                  <a:lnTo>
                    <a:pt x="100" y="745"/>
                  </a:lnTo>
                  <a:lnTo>
                    <a:pt x="100" y="745"/>
                  </a:lnTo>
                  <a:lnTo>
                    <a:pt x="100" y="743"/>
                  </a:lnTo>
                  <a:lnTo>
                    <a:pt x="100" y="743"/>
                  </a:lnTo>
                  <a:lnTo>
                    <a:pt x="100" y="743"/>
                  </a:lnTo>
                  <a:close/>
                  <a:moveTo>
                    <a:pt x="26" y="594"/>
                  </a:moveTo>
                  <a:lnTo>
                    <a:pt x="26" y="594"/>
                  </a:lnTo>
                  <a:lnTo>
                    <a:pt x="26" y="594"/>
                  </a:lnTo>
                  <a:lnTo>
                    <a:pt x="26" y="594"/>
                  </a:lnTo>
                  <a:lnTo>
                    <a:pt x="26" y="594"/>
                  </a:lnTo>
                  <a:lnTo>
                    <a:pt x="26" y="594"/>
                  </a:lnTo>
                  <a:lnTo>
                    <a:pt x="26" y="594"/>
                  </a:lnTo>
                  <a:lnTo>
                    <a:pt x="29" y="596"/>
                  </a:lnTo>
                  <a:lnTo>
                    <a:pt x="29" y="596"/>
                  </a:lnTo>
                  <a:lnTo>
                    <a:pt x="29" y="594"/>
                  </a:lnTo>
                  <a:lnTo>
                    <a:pt x="26" y="594"/>
                  </a:lnTo>
                  <a:close/>
                  <a:moveTo>
                    <a:pt x="109" y="707"/>
                  </a:moveTo>
                  <a:lnTo>
                    <a:pt x="107" y="707"/>
                  </a:lnTo>
                  <a:lnTo>
                    <a:pt x="107" y="707"/>
                  </a:lnTo>
                  <a:lnTo>
                    <a:pt x="107" y="707"/>
                  </a:lnTo>
                  <a:lnTo>
                    <a:pt x="107" y="710"/>
                  </a:lnTo>
                  <a:lnTo>
                    <a:pt x="107" y="712"/>
                  </a:lnTo>
                  <a:lnTo>
                    <a:pt x="107" y="710"/>
                  </a:lnTo>
                  <a:lnTo>
                    <a:pt x="109" y="710"/>
                  </a:lnTo>
                  <a:lnTo>
                    <a:pt x="109" y="710"/>
                  </a:lnTo>
                  <a:lnTo>
                    <a:pt x="109" y="710"/>
                  </a:lnTo>
                  <a:lnTo>
                    <a:pt x="109" y="710"/>
                  </a:lnTo>
                  <a:lnTo>
                    <a:pt x="111" y="710"/>
                  </a:lnTo>
                  <a:lnTo>
                    <a:pt x="109" y="707"/>
                  </a:lnTo>
                  <a:lnTo>
                    <a:pt x="109" y="707"/>
                  </a:lnTo>
                  <a:close/>
                  <a:moveTo>
                    <a:pt x="90" y="693"/>
                  </a:moveTo>
                  <a:lnTo>
                    <a:pt x="90" y="691"/>
                  </a:lnTo>
                  <a:lnTo>
                    <a:pt x="90" y="688"/>
                  </a:lnTo>
                  <a:lnTo>
                    <a:pt x="90" y="688"/>
                  </a:lnTo>
                  <a:lnTo>
                    <a:pt x="88" y="688"/>
                  </a:lnTo>
                  <a:lnTo>
                    <a:pt x="88" y="688"/>
                  </a:lnTo>
                  <a:lnTo>
                    <a:pt x="88" y="688"/>
                  </a:lnTo>
                  <a:lnTo>
                    <a:pt x="88" y="688"/>
                  </a:lnTo>
                  <a:lnTo>
                    <a:pt x="88" y="688"/>
                  </a:lnTo>
                  <a:lnTo>
                    <a:pt x="88" y="688"/>
                  </a:lnTo>
                  <a:lnTo>
                    <a:pt x="88" y="688"/>
                  </a:lnTo>
                  <a:lnTo>
                    <a:pt x="88" y="688"/>
                  </a:lnTo>
                  <a:lnTo>
                    <a:pt x="88" y="691"/>
                  </a:lnTo>
                  <a:lnTo>
                    <a:pt x="88" y="691"/>
                  </a:lnTo>
                  <a:lnTo>
                    <a:pt x="90" y="695"/>
                  </a:lnTo>
                  <a:lnTo>
                    <a:pt x="90" y="695"/>
                  </a:lnTo>
                  <a:lnTo>
                    <a:pt x="93" y="698"/>
                  </a:lnTo>
                  <a:lnTo>
                    <a:pt x="93" y="695"/>
                  </a:lnTo>
                  <a:lnTo>
                    <a:pt x="93" y="695"/>
                  </a:lnTo>
                  <a:lnTo>
                    <a:pt x="90" y="693"/>
                  </a:lnTo>
                  <a:close/>
                  <a:moveTo>
                    <a:pt x="29" y="591"/>
                  </a:moveTo>
                  <a:lnTo>
                    <a:pt x="29" y="591"/>
                  </a:lnTo>
                  <a:lnTo>
                    <a:pt x="26" y="591"/>
                  </a:lnTo>
                  <a:lnTo>
                    <a:pt x="26" y="594"/>
                  </a:lnTo>
                  <a:lnTo>
                    <a:pt x="26" y="594"/>
                  </a:lnTo>
                  <a:lnTo>
                    <a:pt x="26" y="594"/>
                  </a:lnTo>
                  <a:lnTo>
                    <a:pt x="29" y="594"/>
                  </a:lnTo>
                  <a:lnTo>
                    <a:pt x="29" y="594"/>
                  </a:lnTo>
                  <a:lnTo>
                    <a:pt x="29" y="594"/>
                  </a:lnTo>
                  <a:lnTo>
                    <a:pt x="29" y="594"/>
                  </a:lnTo>
                  <a:lnTo>
                    <a:pt x="29" y="591"/>
                  </a:lnTo>
                  <a:lnTo>
                    <a:pt x="29" y="591"/>
                  </a:lnTo>
                  <a:lnTo>
                    <a:pt x="29" y="591"/>
                  </a:lnTo>
                  <a:close/>
                  <a:moveTo>
                    <a:pt x="57" y="674"/>
                  </a:moveTo>
                  <a:lnTo>
                    <a:pt x="57" y="674"/>
                  </a:lnTo>
                  <a:lnTo>
                    <a:pt x="57" y="674"/>
                  </a:lnTo>
                  <a:lnTo>
                    <a:pt x="57" y="674"/>
                  </a:lnTo>
                  <a:lnTo>
                    <a:pt x="55" y="674"/>
                  </a:lnTo>
                  <a:lnTo>
                    <a:pt x="55" y="672"/>
                  </a:lnTo>
                  <a:lnTo>
                    <a:pt x="55" y="672"/>
                  </a:lnTo>
                  <a:lnTo>
                    <a:pt x="55" y="669"/>
                  </a:lnTo>
                  <a:lnTo>
                    <a:pt x="55" y="669"/>
                  </a:lnTo>
                  <a:lnTo>
                    <a:pt x="55" y="669"/>
                  </a:lnTo>
                  <a:lnTo>
                    <a:pt x="57" y="669"/>
                  </a:lnTo>
                  <a:lnTo>
                    <a:pt x="57" y="669"/>
                  </a:lnTo>
                  <a:lnTo>
                    <a:pt x="57" y="669"/>
                  </a:lnTo>
                  <a:lnTo>
                    <a:pt x="57" y="667"/>
                  </a:lnTo>
                  <a:lnTo>
                    <a:pt x="57" y="667"/>
                  </a:lnTo>
                  <a:lnTo>
                    <a:pt x="57" y="667"/>
                  </a:lnTo>
                  <a:lnTo>
                    <a:pt x="57" y="665"/>
                  </a:lnTo>
                  <a:lnTo>
                    <a:pt x="57" y="665"/>
                  </a:lnTo>
                  <a:lnTo>
                    <a:pt x="57" y="665"/>
                  </a:lnTo>
                  <a:lnTo>
                    <a:pt x="57" y="662"/>
                  </a:lnTo>
                  <a:lnTo>
                    <a:pt x="55" y="665"/>
                  </a:lnTo>
                  <a:lnTo>
                    <a:pt x="55" y="665"/>
                  </a:lnTo>
                  <a:lnTo>
                    <a:pt x="55" y="665"/>
                  </a:lnTo>
                  <a:lnTo>
                    <a:pt x="55" y="662"/>
                  </a:lnTo>
                  <a:lnTo>
                    <a:pt x="52" y="662"/>
                  </a:lnTo>
                  <a:lnTo>
                    <a:pt x="52" y="662"/>
                  </a:lnTo>
                  <a:lnTo>
                    <a:pt x="52" y="662"/>
                  </a:lnTo>
                  <a:lnTo>
                    <a:pt x="52" y="660"/>
                  </a:lnTo>
                  <a:lnTo>
                    <a:pt x="52" y="660"/>
                  </a:lnTo>
                  <a:lnTo>
                    <a:pt x="50" y="660"/>
                  </a:lnTo>
                  <a:lnTo>
                    <a:pt x="50" y="660"/>
                  </a:lnTo>
                  <a:lnTo>
                    <a:pt x="50" y="660"/>
                  </a:lnTo>
                  <a:lnTo>
                    <a:pt x="50" y="660"/>
                  </a:lnTo>
                  <a:lnTo>
                    <a:pt x="50" y="658"/>
                  </a:lnTo>
                  <a:lnTo>
                    <a:pt x="50" y="658"/>
                  </a:lnTo>
                  <a:lnTo>
                    <a:pt x="50" y="658"/>
                  </a:lnTo>
                  <a:lnTo>
                    <a:pt x="50" y="660"/>
                  </a:lnTo>
                  <a:lnTo>
                    <a:pt x="50" y="662"/>
                  </a:lnTo>
                  <a:lnTo>
                    <a:pt x="50" y="662"/>
                  </a:lnTo>
                  <a:lnTo>
                    <a:pt x="50" y="662"/>
                  </a:lnTo>
                  <a:lnTo>
                    <a:pt x="48" y="665"/>
                  </a:lnTo>
                  <a:lnTo>
                    <a:pt x="48" y="665"/>
                  </a:lnTo>
                  <a:lnTo>
                    <a:pt x="48" y="665"/>
                  </a:lnTo>
                  <a:lnTo>
                    <a:pt x="48" y="667"/>
                  </a:lnTo>
                  <a:lnTo>
                    <a:pt x="50" y="667"/>
                  </a:lnTo>
                  <a:lnTo>
                    <a:pt x="50" y="669"/>
                  </a:lnTo>
                  <a:lnTo>
                    <a:pt x="48" y="669"/>
                  </a:lnTo>
                  <a:lnTo>
                    <a:pt x="48" y="669"/>
                  </a:lnTo>
                  <a:lnTo>
                    <a:pt x="48" y="669"/>
                  </a:lnTo>
                  <a:lnTo>
                    <a:pt x="48" y="672"/>
                  </a:lnTo>
                  <a:lnTo>
                    <a:pt x="48" y="672"/>
                  </a:lnTo>
                  <a:lnTo>
                    <a:pt x="48" y="672"/>
                  </a:lnTo>
                  <a:lnTo>
                    <a:pt x="48" y="672"/>
                  </a:lnTo>
                  <a:lnTo>
                    <a:pt x="48" y="672"/>
                  </a:lnTo>
                  <a:lnTo>
                    <a:pt x="48" y="672"/>
                  </a:lnTo>
                  <a:lnTo>
                    <a:pt x="48" y="672"/>
                  </a:lnTo>
                  <a:lnTo>
                    <a:pt x="50" y="674"/>
                  </a:lnTo>
                  <a:lnTo>
                    <a:pt x="50" y="674"/>
                  </a:lnTo>
                  <a:lnTo>
                    <a:pt x="50" y="674"/>
                  </a:lnTo>
                  <a:lnTo>
                    <a:pt x="48" y="674"/>
                  </a:lnTo>
                  <a:lnTo>
                    <a:pt x="48" y="674"/>
                  </a:lnTo>
                  <a:lnTo>
                    <a:pt x="48" y="674"/>
                  </a:lnTo>
                  <a:lnTo>
                    <a:pt x="48" y="677"/>
                  </a:lnTo>
                  <a:lnTo>
                    <a:pt x="48" y="677"/>
                  </a:lnTo>
                  <a:lnTo>
                    <a:pt x="50" y="677"/>
                  </a:lnTo>
                  <a:lnTo>
                    <a:pt x="50" y="679"/>
                  </a:lnTo>
                  <a:lnTo>
                    <a:pt x="50" y="681"/>
                  </a:lnTo>
                  <a:lnTo>
                    <a:pt x="50" y="681"/>
                  </a:lnTo>
                  <a:lnTo>
                    <a:pt x="50" y="681"/>
                  </a:lnTo>
                  <a:lnTo>
                    <a:pt x="52" y="679"/>
                  </a:lnTo>
                  <a:lnTo>
                    <a:pt x="52" y="679"/>
                  </a:lnTo>
                  <a:lnTo>
                    <a:pt x="52" y="677"/>
                  </a:lnTo>
                  <a:lnTo>
                    <a:pt x="52" y="677"/>
                  </a:lnTo>
                  <a:lnTo>
                    <a:pt x="55" y="679"/>
                  </a:lnTo>
                  <a:lnTo>
                    <a:pt x="55" y="677"/>
                  </a:lnTo>
                  <a:lnTo>
                    <a:pt x="55" y="677"/>
                  </a:lnTo>
                  <a:lnTo>
                    <a:pt x="57" y="674"/>
                  </a:lnTo>
                  <a:lnTo>
                    <a:pt x="57" y="674"/>
                  </a:lnTo>
                  <a:lnTo>
                    <a:pt x="57" y="674"/>
                  </a:lnTo>
                  <a:lnTo>
                    <a:pt x="57" y="674"/>
                  </a:lnTo>
                  <a:close/>
                  <a:moveTo>
                    <a:pt x="67" y="660"/>
                  </a:moveTo>
                  <a:lnTo>
                    <a:pt x="67" y="658"/>
                  </a:lnTo>
                  <a:lnTo>
                    <a:pt x="67" y="658"/>
                  </a:lnTo>
                  <a:lnTo>
                    <a:pt x="67" y="660"/>
                  </a:lnTo>
                  <a:lnTo>
                    <a:pt x="67" y="660"/>
                  </a:lnTo>
                  <a:lnTo>
                    <a:pt x="64" y="660"/>
                  </a:lnTo>
                  <a:lnTo>
                    <a:pt x="67" y="662"/>
                  </a:lnTo>
                  <a:lnTo>
                    <a:pt x="64" y="662"/>
                  </a:lnTo>
                  <a:lnTo>
                    <a:pt x="64" y="662"/>
                  </a:lnTo>
                  <a:lnTo>
                    <a:pt x="64" y="662"/>
                  </a:lnTo>
                  <a:lnTo>
                    <a:pt x="64" y="662"/>
                  </a:lnTo>
                  <a:lnTo>
                    <a:pt x="67" y="665"/>
                  </a:lnTo>
                  <a:lnTo>
                    <a:pt x="67" y="662"/>
                  </a:lnTo>
                  <a:lnTo>
                    <a:pt x="67" y="660"/>
                  </a:lnTo>
                  <a:lnTo>
                    <a:pt x="67" y="660"/>
                  </a:lnTo>
                  <a:lnTo>
                    <a:pt x="67" y="660"/>
                  </a:lnTo>
                  <a:close/>
                  <a:moveTo>
                    <a:pt x="123" y="740"/>
                  </a:moveTo>
                  <a:lnTo>
                    <a:pt x="123" y="738"/>
                  </a:lnTo>
                  <a:lnTo>
                    <a:pt x="121" y="736"/>
                  </a:lnTo>
                  <a:lnTo>
                    <a:pt x="121" y="736"/>
                  </a:lnTo>
                  <a:lnTo>
                    <a:pt x="121" y="738"/>
                  </a:lnTo>
                  <a:lnTo>
                    <a:pt x="121" y="738"/>
                  </a:lnTo>
                  <a:lnTo>
                    <a:pt x="121" y="738"/>
                  </a:lnTo>
                  <a:lnTo>
                    <a:pt x="121" y="738"/>
                  </a:lnTo>
                  <a:lnTo>
                    <a:pt x="119" y="738"/>
                  </a:lnTo>
                  <a:lnTo>
                    <a:pt x="119" y="738"/>
                  </a:lnTo>
                  <a:lnTo>
                    <a:pt x="119" y="740"/>
                  </a:lnTo>
                  <a:lnTo>
                    <a:pt x="119" y="740"/>
                  </a:lnTo>
                  <a:lnTo>
                    <a:pt x="119" y="740"/>
                  </a:lnTo>
                  <a:lnTo>
                    <a:pt x="119" y="743"/>
                  </a:lnTo>
                  <a:lnTo>
                    <a:pt x="119" y="743"/>
                  </a:lnTo>
                  <a:lnTo>
                    <a:pt x="119" y="743"/>
                  </a:lnTo>
                  <a:lnTo>
                    <a:pt x="119" y="745"/>
                  </a:lnTo>
                  <a:lnTo>
                    <a:pt x="121" y="748"/>
                  </a:lnTo>
                  <a:lnTo>
                    <a:pt x="121" y="748"/>
                  </a:lnTo>
                  <a:lnTo>
                    <a:pt x="121" y="748"/>
                  </a:lnTo>
                  <a:lnTo>
                    <a:pt x="121" y="748"/>
                  </a:lnTo>
                  <a:lnTo>
                    <a:pt x="121" y="748"/>
                  </a:lnTo>
                  <a:lnTo>
                    <a:pt x="121" y="748"/>
                  </a:lnTo>
                  <a:lnTo>
                    <a:pt x="121" y="745"/>
                  </a:lnTo>
                  <a:lnTo>
                    <a:pt x="123" y="745"/>
                  </a:lnTo>
                  <a:lnTo>
                    <a:pt x="123" y="745"/>
                  </a:lnTo>
                  <a:lnTo>
                    <a:pt x="123" y="745"/>
                  </a:lnTo>
                  <a:lnTo>
                    <a:pt x="123" y="745"/>
                  </a:lnTo>
                  <a:lnTo>
                    <a:pt x="123" y="745"/>
                  </a:lnTo>
                  <a:lnTo>
                    <a:pt x="123" y="743"/>
                  </a:lnTo>
                  <a:lnTo>
                    <a:pt x="123" y="740"/>
                  </a:lnTo>
                  <a:close/>
                  <a:moveTo>
                    <a:pt x="67" y="665"/>
                  </a:moveTo>
                  <a:lnTo>
                    <a:pt x="64" y="665"/>
                  </a:lnTo>
                  <a:lnTo>
                    <a:pt x="62" y="662"/>
                  </a:lnTo>
                  <a:lnTo>
                    <a:pt x="62" y="662"/>
                  </a:lnTo>
                  <a:lnTo>
                    <a:pt x="62" y="662"/>
                  </a:lnTo>
                  <a:lnTo>
                    <a:pt x="62" y="662"/>
                  </a:lnTo>
                  <a:lnTo>
                    <a:pt x="62" y="662"/>
                  </a:lnTo>
                  <a:lnTo>
                    <a:pt x="62" y="662"/>
                  </a:lnTo>
                  <a:lnTo>
                    <a:pt x="62" y="665"/>
                  </a:lnTo>
                  <a:lnTo>
                    <a:pt x="62" y="665"/>
                  </a:lnTo>
                  <a:lnTo>
                    <a:pt x="64" y="667"/>
                  </a:lnTo>
                  <a:lnTo>
                    <a:pt x="64" y="667"/>
                  </a:lnTo>
                  <a:lnTo>
                    <a:pt x="64" y="667"/>
                  </a:lnTo>
                  <a:lnTo>
                    <a:pt x="64" y="667"/>
                  </a:lnTo>
                  <a:lnTo>
                    <a:pt x="64" y="667"/>
                  </a:lnTo>
                  <a:lnTo>
                    <a:pt x="64" y="667"/>
                  </a:lnTo>
                  <a:lnTo>
                    <a:pt x="64" y="667"/>
                  </a:lnTo>
                  <a:lnTo>
                    <a:pt x="64" y="669"/>
                  </a:lnTo>
                  <a:lnTo>
                    <a:pt x="64" y="669"/>
                  </a:lnTo>
                  <a:lnTo>
                    <a:pt x="64" y="669"/>
                  </a:lnTo>
                  <a:lnTo>
                    <a:pt x="64" y="669"/>
                  </a:lnTo>
                  <a:lnTo>
                    <a:pt x="64" y="669"/>
                  </a:lnTo>
                  <a:lnTo>
                    <a:pt x="64" y="669"/>
                  </a:lnTo>
                  <a:lnTo>
                    <a:pt x="64" y="669"/>
                  </a:lnTo>
                  <a:lnTo>
                    <a:pt x="64" y="672"/>
                  </a:lnTo>
                  <a:lnTo>
                    <a:pt x="64" y="672"/>
                  </a:lnTo>
                  <a:lnTo>
                    <a:pt x="64" y="674"/>
                  </a:lnTo>
                  <a:lnTo>
                    <a:pt x="67" y="674"/>
                  </a:lnTo>
                  <a:lnTo>
                    <a:pt x="67" y="672"/>
                  </a:lnTo>
                  <a:lnTo>
                    <a:pt x="67" y="667"/>
                  </a:lnTo>
                  <a:lnTo>
                    <a:pt x="67" y="665"/>
                  </a:lnTo>
                  <a:close/>
                  <a:moveTo>
                    <a:pt x="123" y="589"/>
                  </a:moveTo>
                  <a:lnTo>
                    <a:pt x="123" y="589"/>
                  </a:lnTo>
                  <a:lnTo>
                    <a:pt x="123" y="587"/>
                  </a:lnTo>
                  <a:lnTo>
                    <a:pt x="121" y="589"/>
                  </a:lnTo>
                  <a:lnTo>
                    <a:pt x="123" y="589"/>
                  </a:lnTo>
                  <a:close/>
                  <a:moveTo>
                    <a:pt x="123" y="584"/>
                  </a:moveTo>
                  <a:lnTo>
                    <a:pt x="123" y="584"/>
                  </a:lnTo>
                  <a:lnTo>
                    <a:pt x="123" y="584"/>
                  </a:lnTo>
                  <a:lnTo>
                    <a:pt x="123" y="584"/>
                  </a:lnTo>
                  <a:lnTo>
                    <a:pt x="121" y="584"/>
                  </a:lnTo>
                  <a:lnTo>
                    <a:pt x="121" y="584"/>
                  </a:lnTo>
                  <a:lnTo>
                    <a:pt x="121" y="584"/>
                  </a:lnTo>
                  <a:lnTo>
                    <a:pt x="121" y="584"/>
                  </a:lnTo>
                  <a:lnTo>
                    <a:pt x="123" y="584"/>
                  </a:lnTo>
                  <a:close/>
                  <a:moveTo>
                    <a:pt x="48" y="613"/>
                  </a:moveTo>
                  <a:lnTo>
                    <a:pt x="48" y="615"/>
                  </a:lnTo>
                  <a:lnTo>
                    <a:pt x="48" y="615"/>
                  </a:lnTo>
                  <a:lnTo>
                    <a:pt x="50" y="615"/>
                  </a:lnTo>
                  <a:lnTo>
                    <a:pt x="50" y="613"/>
                  </a:lnTo>
                  <a:lnTo>
                    <a:pt x="50" y="613"/>
                  </a:lnTo>
                  <a:lnTo>
                    <a:pt x="50" y="613"/>
                  </a:lnTo>
                  <a:lnTo>
                    <a:pt x="50" y="610"/>
                  </a:lnTo>
                  <a:lnTo>
                    <a:pt x="50" y="610"/>
                  </a:lnTo>
                  <a:lnTo>
                    <a:pt x="50" y="608"/>
                  </a:lnTo>
                  <a:lnTo>
                    <a:pt x="50" y="608"/>
                  </a:lnTo>
                  <a:lnTo>
                    <a:pt x="50" y="608"/>
                  </a:lnTo>
                  <a:lnTo>
                    <a:pt x="48" y="608"/>
                  </a:lnTo>
                  <a:lnTo>
                    <a:pt x="48" y="608"/>
                  </a:lnTo>
                  <a:lnTo>
                    <a:pt x="48" y="608"/>
                  </a:lnTo>
                  <a:lnTo>
                    <a:pt x="48" y="608"/>
                  </a:lnTo>
                  <a:lnTo>
                    <a:pt x="48" y="608"/>
                  </a:lnTo>
                  <a:lnTo>
                    <a:pt x="48" y="613"/>
                  </a:lnTo>
                  <a:lnTo>
                    <a:pt x="48" y="613"/>
                  </a:lnTo>
                  <a:close/>
                  <a:moveTo>
                    <a:pt x="48" y="620"/>
                  </a:moveTo>
                  <a:lnTo>
                    <a:pt x="48" y="622"/>
                  </a:lnTo>
                  <a:lnTo>
                    <a:pt x="48" y="622"/>
                  </a:lnTo>
                  <a:lnTo>
                    <a:pt x="48" y="622"/>
                  </a:lnTo>
                  <a:lnTo>
                    <a:pt x="50" y="620"/>
                  </a:lnTo>
                  <a:lnTo>
                    <a:pt x="50" y="617"/>
                  </a:lnTo>
                  <a:lnTo>
                    <a:pt x="50" y="617"/>
                  </a:lnTo>
                  <a:lnTo>
                    <a:pt x="50" y="617"/>
                  </a:lnTo>
                  <a:lnTo>
                    <a:pt x="50" y="615"/>
                  </a:lnTo>
                  <a:lnTo>
                    <a:pt x="50" y="615"/>
                  </a:lnTo>
                  <a:lnTo>
                    <a:pt x="48" y="615"/>
                  </a:lnTo>
                  <a:lnTo>
                    <a:pt x="48" y="617"/>
                  </a:lnTo>
                  <a:lnTo>
                    <a:pt x="48" y="617"/>
                  </a:lnTo>
                  <a:lnTo>
                    <a:pt x="48" y="620"/>
                  </a:lnTo>
                  <a:lnTo>
                    <a:pt x="48" y="620"/>
                  </a:lnTo>
                  <a:close/>
                  <a:moveTo>
                    <a:pt x="55" y="577"/>
                  </a:moveTo>
                  <a:lnTo>
                    <a:pt x="55" y="577"/>
                  </a:lnTo>
                  <a:lnTo>
                    <a:pt x="55" y="577"/>
                  </a:lnTo>
                  <a:lnTo>
                    <a:pt x="55" y="580"/>
                  </a:lnTo>
                  <a:lnTo>
                    <a:pt x="57" y="577"/>
                  </a:lnTo>
                  <a:lnTo>
                    <a:pt x="57" y="577"/>
                  </a:lnTo>
                  <a:lnTo>
                    <a:pt x="55" y="575"/>
                  </a:lnTo>
                  <a:lnTo>
                    <a:pt x="55" y="575"/>
                  </a:lnTo>
                  <a:lnTo>
                    <a:pt x="55" y="577"/>
                  </a:lnTo>
                  <a:close/>
                  <a:moveTo>
                    <a:pt x="275" y="475"/>
                  </a:moveTo>
                  <a:lnTo>
                    <a:pt x="275" y="473"/>
                  </a:lnTo>
                  <a:lnTo>
                    <a:pt x="275" y="473"/>
                  </a:lnTo>
                  <a:lnTo>
                    <a:pt x="272" y="473"/>
                  </a:lnTo>
                  <a:lnTo>
                    <a:pt x="272" y="473"/>
                  </a:lnTo>
                  <a:lnTo>
                    <a:pt x="272" y="471"/>
                  </a:lnTo>
                  <a:lnTo>
                    <a:pt x="272" y="471"/>
                  </a:lnTo>
                  <a:lnTo>
                    <a:pt x="272" y="471"/>
                  </a:lnTo>
                  <a:lnTo>
                    <a:pt x="272" y="471"/>
                  </a:lnTo>
                  <a:lnTo>
                    <a:pt x="272" y="471"/>
                  </a:lnTo>
                  <a:lnTo>
                    <a:pt x="272" y="475"/>
                  </a:lnTo>
                  <a:lnTo>
                    <a:pt x="272" y="475"/>
                  </a:lnTo>
                  <a:lnTo>
                    <a:pt x="272" y="475"/>
                  </a:lnTo>
                  <a:lnTo>
                    <a:pt x="272" y="478"/>
                  </a:lnTo>
                  <a:lnTo>
                    <a:pt x="272" y="478"/>
                  </a:lnTo>
                  <a:lnTo>
                    <a:pt x="272" y="478"/>
                  </a:lnTo>
                  <a:lnTo>
                    <a:pt x="272" y="478"/>
                  </a:lnTo>
                  <a:lnTo>
                    <a:pt x="272" y="478"/>
                  </a:lnTo>
                  <a:lnTo>
                    <a:pt x="272" y="478"/>
                  </a:lnTo>
                  <a:lnTo>
                    <a:pt x="272" y="480"/>
                  </a:lnTo>
                  <a:lnTo>
                    <a:pt x="275" y="480"/>
                  </a:lnTo>
                  <a:lnTo>
                    <a:pt x="275" y="480"/>
                  </a:lnTo>
                  <a:lnTo>
                    <a:pt x="275" y="480"/>
                  </a:lnTo>
                  <a:lnTo>
                    <a:pt x="275" y="480"/>
                  </a:lnTo>
                  <a:lnTo>
                    <a:pt x="275" y="480"/>
                  </a:lnTo>
                  <a:lnTo>
                    <a:pt x="275" y="478"/>
                  </a:lnTo>
                  <a:lnTo>
                    <a:pt x="275" y="478"/>
                  </a:lnTo>
                  <a:lnTo>
                    <a:pt x="275" y="478"/>
                  </a:lnTo>
                  <a:lnTo>
                    <a:pt x="275" y="478"/>
                  </a:lnTo>
                  <a:lnTo>
                    <a:pt x="275" y="475"/>
                  </a:lnTo>
                  <a:close/>
                  <a:moveTo>
                    <a:pt x="265" y="456"/>
                  </a:moveTo>
                  <a:lnTo>
                    <a:pt x="265" y="456"/>
                  </a:lnTo>
                  <a:lnTo>
                    <a:pt x="265" y="454"/>
                  </a:lnTo>
                  <a:lnTo>
                    <a:pt x="265" y="454"/>
                  </a:lnTo>
                  <a:lnTo>
                    <a:pt x="263" y="454"/>
                  </a:lnTo>
                  <a:lnTo>
                    <a:pt x="263" y="454"/>
                  </a:lnTo>
                  <a:lnTo>
                    <a:pt x="263" y="452"/>
                  </a:lnTo>
                  <a:lnTo>
                    <a:pt x="263" y="452"/>
                  </a:lnTo>
                  <a:lnTo>
                    <a:pt x="260" y="452"/>
                  </a:lnTo>
                  <a:lnTo>
                    <a:pt x="260" y="449"/>
                  </a:lnTo>
                  <a:lnTo>
                    <a:pt x="258" y="449"/>
                  </a:lnTo>
                  <a:lnTo>
                    <a:pt x="258" y="449"/>
                  </a:lnTo>
                  <a:lnTo>
                    <a:pt x="256" y="449"/>
                  </a:lnTo>
                  <a:lnTo>
                    <a:pt x="258" y="449"/>
                  </a:lnTo>
                  <a:lnTo>
                    <a:pt x="258" y="449"/>
                  </a:lnTo>
                  <a:lnTo>
                    <a:pt x="258" y="449"/>
                  </a:lnTo>
                  <a:lnTo>
                    <a:pt x="258" y="449"/>
                  </a:lnTo>
                  <a:lnTo>
                    <a:pt x="258" y="449"/>
                  </a:lnTo>
                  <a:lnTo>
                    <a:pt x="258" y="454"/>
                  </a:lnTo>
                  <a:lnTo>
                    <a:pt x="258" y="454"/>
                  </a:lnTo>
                  <a:lnTo>
                    <a:pt x="258" y="459"/>
                  </a:lnTo>
                  <a:lnTo>
                    <a:pt x="258" y="459"/>
                  </a:lnTo>
                  <a:lnTo>
                    <a:pt x="258" y="459"/>
                  </a:lnTo>
                  <a:lnTo>
                    <a:pt x="258" y="459"/>
                  </a:lnTo>
                  <a:lnTo>
                    <a:pt x="260" y="459"/>
                  </a:lnTo>
                  <a:lnTo>
                    <a:pt x="260" y="459"/>
                  </a:lnTo>
                  <a:lnTo>
                    <a:pt x="260" y="459"/>
                  </a:lnTo>
                  <a:lnTo>
                    <a:pt x="260" y="459"/>
                  </a:lnTo>
                  <a:lnTo>
                    <a:pt x="260" y="459"/>
                  </a:lnTo>
                  <a:lnTo>
                    <a:pt x="260" y="459"/>
                  </a:lnTo>
                  <a:lnTo>
                    <a:pt x="263" y="459"/>
                  </a:lnTo>
                  <a:lnTo>
                    <a:pt x="263" y="459"/>
                  </a:lnTo>
                  <a:lnTo>
                    <a:pt x="263" y="459"/>
                  </a:lnTo>
                  <a:lnTo>
                    <a:pt x="263" y="459"/>
                  </a:lnTo>
                  <a:lnTo>
                    <a:pt x="263" y="459"/>
                  </a:lnTo>
                  <a:lnTo>
                    <a:pt x="263" y="456"/>
                  </a:lnTo>
                  <a:lnTo>
                    <a:pt x="265" y="459"/>
                  </a:lnTo>
                  <a:lnTo>
                    <a:pt x="265" y="459"/>
                  </a:lnTo>
                  <a:lnTo>
                    <a:pt x="268" y="459"/>
                  </a:lnTo>
                  <a:lnTo>
                    <a:pt x="268" y="459"/>
                  </a:lnTo>
                  <a:lnTo>
                    <a:pt x="265" y="456"/>
                  </a:lnTo>
                  <a:lnTo>
                    <a:pt x="265" y="456"/>
                  </a:lnTo>
                  <a:close/>
                  <a:moveTo>
                    <a:pt x="433" y="260"/>
                  </a:moveTo>
                  <a:lnTo>
                    <a:pt x="433" y="258"/>
                  </a:lnTo>
                  <a:lnTo>
                    <a:pt x="431" y="255"/>
                  </a:lnTo>
                  <a:lnTo>
                    <a:pt x="428" y="255"/>
                  </a:lnTo>
                  <a:lnTo>
                    <a:pt x="426" y="255"/>
                  </a:lnTo>
                  <a:lnTo>
                    <a:pt x="424" y="255"/>
                  </a:lnTo>
                  <a:lnTo>
                    <a:pt x="424" y="255"/>
                  </a:lnTo>
                  <a:lnTo>
                    <a:pt x="424" y="255"/>
                  </a:lnTo>
                  <a:lnTo>
                    <a:pt x="424" y="255"/>
                  </a:lnTo>
                  <a:lnTo>
                    <a:pt x="421" y="253"/>
                  </a:lnTo>
                  <a:lnTo>
                    <a:pt x="419" y="248"/>
                  </a:lnTo>
                  <a:lnTo>
                    <a:pt x="419" y="248"/>
                  </a:lnTo>
                  <a:lnTo>
                    <a:pt x="419" y="246"/>
                  </a:lnTo>
                  <a:lnTo>
                    <a:pt x="421" y="243"/>
                  </a:lnTo>
                  <a:lnTo>
                    <a:pt x="421" y="243"/>
                  </a:lnTo>
                  <a:lnTo>
                    <a:pt x="421" y="243"/>
                  </a:lnTo>
                  <a:lnTo>
                    <a:pt x="424" y="243"/>
                  </a:lnTo>
                  <a:lnTo>
                    <a:pt x="424" y="243"/>
                  </a:lnTo>
                  <a:lnTo>
                    <a:pt x="424" y="243"/>
                  </a:lnTo>
                  <a:lnTo>
                    <a:pt x="421" y="241"/>
                  </a:lnTo>
                  <a:lnTo>
                    <a:pt x="421" y="241"/>
                  </a:lnTo>
                  <a:lnTo>
                    <a:pt x="417" y="241"/>
                  </a:lnTo>
                  <a:lnTo>
                    <a:pt x="414" y="241"/>
                  </a:lnTo>
                  <a:lnTo>
                    <a:pt x="412" y="241"/>
                  </a:lnTo>
                  <a:lnTo>
                    <a:pt x="407" y="239"/>
                  </a:lnTo>
                  <a:lnTo>
                    <a:pt x="405" y="236"/>
                  </a:lnTo>
                  <a:lnTo>
                    <a:pt x="402" y="236"/>
                  </a:lnTo>
                  <a:lnTo>
                    <a:pt x="402" y="234"/>
                  </a:lnTo>
                  <a:lnTo>
                    <a:pt x="402" y="234"/>
                  </a:lnTo>
                  <a:lnTo>
                    <a:pt x="402" y="232"/>
                  </a:lnTo>
                  <a:lnTo>
                    <a:pt x="402" y="229"/>
                  </a:lnTo>
                  <a:lnTo>
                    <a:pt x="402" y="229"/>
                  </a:lnTo>
                  <a:lnTo>
                    <a:pt x="402" y="227"/>
                  </a:lnTo>
                  <a:lnTo>
                    <a:pt x="400" y="227"/>
                  </a:lnTo>
                  <a:lnTo>
                    <a:pt x="400" y="227"/>
                  </a:lnTo>
                  <a:lnTo>
                    <a:pt x="400" y="227"/>
                  </a:lnTo>
                  <a:lnTo>
                    <a:pt x="400" y="227"/>
                  </a:lnTo>
                  <a:lnTo>
                    <a:pt x="398" y="225"/>
                  </a:lnTo>
                  <a:lnTo>
                    <a:pt x="398" y="225"/>
                  </a:lnTo>
                  <a:lnTo>
                    <a:pt x="395" y="225"/>
                  </a:lnTo>
                  <a:lnTo>
                    <a:pt x="395" y="225"/>
                  </a:lnTo>
                  <a:lnTo>
                    <a:pt x="395" y="222"/>
                  </a:lnTo>
                  <a:lnTo>
                    <a:pt x="395" y="222"/>
                  </a:lnTo>
                  <a:lnTo>
                    <a:pt x="395" y="220"/>
                  </a:lnTo>
                  <a:lnTo>
                    <a:pt x="395" y="220"/>
                  </a:lnTo>
                  <a:lnTo>
                    <a:pt x="393" y="220"/>
                  </a:lnTo>
                  <a:lnTo>
                    <a:pt x="393" y="217"/>
                  </a:lnTo>
                  <a:lnTo>
                    <a:pt x="393" y="217"/>
                  </a:lnTo>
                  <a:lnTo>
                    <a:pt x="388" y="215"/>
                  </a:lnTo>
                  <a:lnTo>
                    <a:pt x="388" y="215"/>
                  </a:lnTo>
                  <a:lnTo>
                    <a:pt x="388" y="215"/>
                  </a:lnTo>
                  <a:lnTo>
                    <a:pt x="388" y="213"/>
                  </a:lnTo>
                  <a:lnTo>
                    <a:pt x="388" y="213"/>
                  </a:lnTo>
                  <a:lnTo>
                    <a:pt x="388" y="210"/>
                  </a:lnTo>
                  <a:lnTo>
                    <a:pt x="388" y="208"/>
                  </a:lnTo>
                  <a:lnTo>
                    <a:pt x="388" y="206"/>
                  </a:lnTo>
                  <a:lnTo>
                    <a:pt x="388" y="206"/>
                  </a:lnTo>
                  <a:lnTo>
                    <a:pt x="388" y="203"/>
                  </a:lnTo>
                  <a:lnTo>
                    <a:pt x="388" y="199"/>
                  </a:lnTo>
                  <a:lnTo>
                    <a:pt x="388" y="199"/>
                  </a:lnTo>
                  <a:lnTo>
                    <a:pt x="388" y="199"/>
                  </a:lnTo>
                  <a:lnTo>
                    <a:pt x="388" y="199"/>
                  </a:lnTo>
                  <a:lnTo>
                    <a:pt x="388" y="196"/>
                  </a:lnTo>
                  <a:lnTo>
                    <a:pt x="388" y="196"/>
                  </a:lnTo>
                  <a:lnTo>
                    <a:pt x="388" y="196"/>
                  </a:lnTo>
                  <a:lnTo>
                    <a:pt x="388" y="196"/>
                  </a:lnTo>
                  <a:lnTo>
                    <a:pt x="388" y="194"/>
                  </a:lnTo>
                  <a:lnTo>
                    <a:pt x="388" y="194"/>
                  </a:lnTo>
                  <a:lnTo>
                    <a:pt x="388" y="191"/>
                  </a:lnTo>
                  <a:lnTo>
                    <a:pt x="386" y="189"/>
                  </a:lnTo>
                  <a:lnTo>
                    <a:pt x="388" y="187"/>
                  </a:lnTo>
                  <a:lnTo>
                    <a:pt x="391" y="180"/>
                  </a:lnTo>
                  <a:lnTo>
                    <a:pt x="391" y="177"/>
                  </a:lnTo>
                  <a:lnTo>
                    <a:pt x="391" y="175"/>
                  </a:lnTo>
                  <a:lnTo>
                    <a:pt x="391" y="172"/>
                  </a:lnTo>
                  <a:lnTo>
                    <a:pt x="391" y="170"/>
                  </a:lnTo>
                  <a:lnTo>
                    <a:pt x="391" y="168"/>
                  </a:lnTo>
                  <a:lnTo>
                    <a:pt x="391" y="168"/>
                  </a:lnTo>
                  <a:lnTo>
                    <a:pt x="391" y="165"/>
                  </a:lnTo>
                  <a:lnTo>
                    <a:pt x="391" y="165"/>
                  </a:lnTo>
                  <a:lnTo>
                    <a:pt x="388" y="165"/>
                  </a:lnTo>
                  <a:lnTo>
                    <a:pt x="388" y="165"/>
                  </a:lnTo>
                  <a:lnTo>
                    <a:pt x="388" y="163"/>
                  </a:lnTo>
                  <a:lnTo>
                    <a:pt x="388" y="163"/>
                  </a:lnTo>
                  <a:lnTo>
                    <a:pt x="386" y="163"/>
                  </a:lnTo>
                  <a:lnTo>
                    <a:pt x="386" y="161"/>
                  </a:lnTo>
                  <a:lnTo>
                    <a:pt x="386" y="161"/>
                  </a:lnTo>
                  <a:lnTo>
                    <a:pt x="383" y="158"/>
                  </a:lnTo>
                  <a:lnTo>
                    <a:pt x="381" y="158"/>
                  </a:lnTo>
                  <a:lnTo>
                    <a:pt x="374" y="154"/>
                  </a:lnTo>
                  <a:lnTo>
                    <a:pt x="372" y="151"/>
                  </a:lnTo>
                  <a:lnTo>
                    <a:pt x="369" y="151"/>
                  </a:lnTo>
                  <a:lnTo>
                    <a:pt x="369" y="149"/>
                  </a:lnTo>
                  <a:lnTo>
                    <a:pt x="369" y="149"/>
                  </a:lnTo>
                  <a:lnTo>
                    <a:pt x="369" y="149"/>
                  </a:lnTo>
                  <a:lnTo>
                    <a:pt x="369" y="149"/>
                  </a:lnTo>
                  <a:lnTo>
                    <a:pt x="369" y="146"/>
                  </a:lnTo>
                  <a:lnTo>
                    <a:pt x="367" y="144"/>
                  </a:lnTo>
                  <a:lnTo>
                    <a:pt x="367" y="144"/>
                  </a:lnTo>
                  <a:lnTo>
                    <a:pt x="362" y="142"/>
                  </a:lnTo>
                  <a:lnTo>
                    <a:pt x="362" y="142"/>
                  </a:lnTo>
                  <a:lnTo>
                    <a:pt x="362" y="142"/>
                  </a:lnTo>
                  <a:lnTo>
                    <a:pt x="362" y="142"/>
                  </a:lnTo>
                  <a:lnTo>
                    <a:pt x="362" y="139"/>
                  </a:lnTo>
                  <a:lnTo>
                    <a:pt x="362" y="139"/>
                  </a:lnTo>
                  <a:lnTo>
                    <a:pt x="360" y="135"/>
                  </a:lnTo>
                  <a:lnTo>
                    <a:pt x="360" y="132"/>
                  </a:lnTo>
                  <a:lnTo>
                    <a:pt x="357" y="132"/>
                  </a:lnTo>
                  <a:lnTo>
                    <a:pt x="355" y="130"/>
                  </a:lnTo>
                  <a:lnTo>
                    <a:pt x="355" y="130"/>
                  </a:lnTo>
                  <a:lnTo>
                    <a:pt x="355" y="128"/>
                  </a:lnTo>
                  <a:lnTo>
                    <a:pt x="353" y="123"/>
                  </a:lnTo>
                  <a:lnTo>
                    <a:pt x="350" y="118"/>
                  </a:lnTo>
                  <a:lnTo>
                    <a:pt x="348" y="116"/>
                  </a:lnTo>
                  <a:lnTo>
                    <a:pt x="348" y="116"/>
                  </a:lnTo>
                  <a:lnTo>
                    <a:pt x="346" y="116"/>
                  </a:lnTo>
                  <a:lnTo>
                    <a:pt x="346" y="116"/>
                  </a:lnTo>
                  <a:lnTo>
                    <a:pt x="343" y="116"/>
                  </a:lnTo>
                  <a:lnTo>
                    <a:pt x="343" y="118"/>
                  </a:lnTo>
                  <a:lnTo>
                    <a:pt x="343" y="118"/>
                  </a:lnTo>
                  <a:lnTo>
                    <a:pt x="343" y="118"/>
                  </a:lnTo>
                  <a:lnTo>
                    <a:pt x="341" y="118"/>
                  </a:lnTo>
                  <a:lnTo>
                    <a:pt x="341" y="118"/>
                  </a:lnTo>
                  <a:lnTo>
                    <a:pt x="341" y="118"/>
                  </a:lnTo>
                  <a:lnTo>
                    <a:pt x="341" y="118"/>
                  </a:lnTo>
                  <a:lnTo>
                    <a:pt x="341" y="118"/>
                  </a:lnTo>
                  <a:lnTo>
                    <a:pt x="339" y="116"/>
                  </a:lnTo>
                  <a:lnTo>
                    <a:pt x="339" y="116"/>
                  </a:lnTo>
                  <a:lnTo>
                    <a:pt x="339" y="116"/>
                  </a:lnTo>
                  <a:lnTo>
                    <a:pt x="336" y="116"/>
                  </a:lnTo>
                  <a:lnTo>
                    <a:pt x="336" y="116"/>
                  </a:lnTo>
                  <a:lnTo>
                    <a:pt x="334" y="116"/>
                  </a:lnTo>
                  <a:lnTo>
                    <a:pt x="331" y="116"/>
                  </a:lnTo>
                  <a:lnTo>
                    <a:pt x="329" y="113"/>
                  </a:lnTo>
                  <a:lnTo>
                    <a:pt x="329" y="113"/>
                  </a:lnTo>
                  <a:lnTo>
                    <a:pt x="329" y="113"/>
                  </a:lnTo>
                  <a:lnTo>
                    <a:pt x="327" y="111"/>
                  </a:lnTo>
                  <a:lnTo>
                    <a:pt x="324" y="111"/>
                  </a:lnTo>
                  <a:lnTo>
                    <a:pt x="324" y="111"/>
                  </a:lnTo>
                  <a:lnTo>
                    <a:pt x="322" y="111"/>
                  </a:lnTo>
                  <a:lnTo>
                    <a:pt x="322" y="111"/>
                  </a:lnTo>
                  <a:lnTo>
                    <a:pt x="320" y="111"/>
                  </a:lnTo>
                  <a:lnTo>
                    <a:pt x="320" y="111"/>
                  </a:lnTo>
                  <a:lnTo>
                    <a:pt x="320" y="111"/>
                  </a:lnTo>
                  <a:lnTo>
                    <a:pt x="317" y="111"/>
                  </a:lnTo>
                  <a:lnTo>
                    <a:pt x="317" y="111"/>
                  </a:lnTo>
                  <a:lnTo>
                    <a:pt x="313" y="111"/>
                  </a:lnTo>
                  <a:lnTo>
                    <a:pt x="310" y="111"/>
                  </a:lnTo>
                  <a:lnTo>
                    <a:pt x="310" y="111"/>
                  </a:lnTo>
                  <a:lnTo>
                    <a:pt x="308" y="113"/>
                  </a:lnTo>
                  <a:lnTo>
                    <a:pt x="308" y="116"/>
                  </a:lnTo>
                  <a:lnTo>
                    <a:pt x="308" y="116"/>
                  </a:lnTo>
                  <a:lnTo>
                    <a:pt x="308" y="116"/>
                  </a:lnTo>
                  <a:lnTo>
                    <a:pt x="308" y="116"/>
                  </a:lnTo>
                  <a:lnTo>
                    <a:pt x="308" y="116"/>
                  </a:lnTo>
                  <a:lnTo>
                    <a:pt x="308" y="116"/>
                  </a:lnTo>
                  <a:lnTo>
                    <a:pt x="310" y="118"/>
                  </a:lnTo>
                  <a:lnTo>
                    <a:pt x="313" y="118"/>
                  </a:lnTo>
                  <a:lnTo>
                    <a:pt x="310" y="118"/>
                  </a:lnTo>
                  <a:lnTo>
                    <a:pt x="310" y="118"/>
                  </a:lnTo>
                  <a:lnTo>
                    <a:pt x="310" y="118"/>
                  </a:lnTo>
                  <a:lnTo>
                    <a:pt x="308" y="118"/>
                  </a:lnTo>
                  <a:lnTo>
                    <a:pt x="308" y="120"/>
                  </a:lnTo>
                  <a:lnTo>
                    <a:pt x="305" y="120"/>
                  </a:lnTo>
                  <a:lnTo>
                    <a:pt x="305" y="120"/>
                  </a:lnTo>
                  <a:lnTo>
                    <a:pt x="305" y="120"/>
                  </a:lnTo>
                  <a:lnTo>
                    <a:pt x="303" y="120"/>
                  </a:lnTo>
                  <a:lnTo>
                    <a:pt x="303" y="123"/>
                  </a:lnTo>
                  <a:lnTo>
                    <a:pt x="303" y="123"/>
                  </a:lnTo>
                  <a:lnTo>
                    <a:pt x="303" y="125"/>
                  </a:lnTo>
                  <a:lnTo>
                    <a:pt x="303" y="125"/>
                  </a:lnTo>
                  <a:lnTo>
                    <a:pt x="301" y="125"/>
                  </a:lnTo>
                  <a:lnTo>
                    <a:pt x="301" y="128"/>
                  </a:lnTo>
                  <a:lnTo>
                    <a:pt x="301" y="128"/>
                  </a:lnTo>
                  <a:lnTo>
                    <a:pt x="301" y="128"/>
                  </a:lnTo>
                  <a:lnTo>
                    <a:pt x="301" y="128"/>
                  </a:lnTo>
                  <a:lnTo>
                    <a:pt x="301" y="125"/>
                  </a:lnTo>
                  <a:lnTo>
                    <a:pt x="301" y="125"/>
                  </a:lnTo>
                  <a:lnTo>
                    <a:pt x="301" y="128"/>
                  </a:lnTo>
                  <a:lnTo>
                    <a:pt x="301" y="128"/>
                  </a:lnTo>
                  <a:lnTo>
                    <a:pt x="301" y="128"/>
                  </a:lnTo>
                  <a:lnTo>
                    <a:pt x="298" y="128"/>
                  </a:lnTo>
                  <a:lnTo>
                    <a:pt x="298" y="130"/>
                  </a:lnTo>
                  <a:lnTo>
                    <a:pt x="301" y="132"/>
                  </a:lnTo>
                  <a:lnTo>
                    <a:pt x="298" y="132"/>
                  </a:lnTo>
                  <a:lnTo>
                    <a:pt x="298" y="132"/>
                  </a:lnTo>
                  <a:lnTo>
                    <a:pt x="298" y="135"/>
                  </a:lnTo>
                  <a:lnTo>
                    <a:pt x="298" y="135"/>
                  </a:lnTo>
                  <a:lnTo>
                    <a:pt x="296" y="135"/>
                  </a:lnTo>
                  <a:lnTo>
                    <a:pt x="296" y="135"/>
                  </a:lnTo>
                  <a:lnTo>
                    <a:pt x="294" y="135"/>
                  </a:lnTo>
                  <a:lnTo>
                    <a:pt x="294" y="132"/>
                  </a:lnTo>
                  <a:lnTo>
                    <a:pt x="294" y="135"/>
                  </a:lnTo>
                  <a:lnTo>
                    <a:pt x="289" y="135"/>
                  </a:lnTo>
                  <a:lnTo>
                    <a:pt x="287" y="137"/>
                  </a:lnTo>
                  <a:lnTo>
                    <a:pt x="287" y="137"/>
                  </a:lnTo>
                  <a:lnTo>
                    <a:pt x="284" y="139"/>
                  </a:lnTo>
                  <a:lnTo>
                    <a:pt x="282" y="139"/>
                  </a:lnTo>
                  <a:lnTo>
                    <a:pt x="282" y="139"/>
                  </a:lnTo>
                  <a:lnTo>
                    <a:pt x="279" y="142"/>
                  </a:lnTo>
                  <a:lnTo>
                    <a:pt x="279" y="142"/>
                  </a:lnTo>
                  <a:lnTo>
                    <a:pt x="279" y="142"/>
                  </a:lnTo>
                  <a:lnTo>
                    <a:pt x="279" y="144"/>
                  </a:lnTo>
                  <a:lnTo>
                    <a:pt x="279" y="144"/>
                  </a:lnTo>
                  <a:lnTo>
                    <a:pt x="279" y="144"/>
                  </a:lnTo>
                  <a:lnTo>
                    <a:pt x="277" y="144"/>
                  </a:lnTo>
                  <a:lnTo>
                    <a:pt x="275" y="144"/>
                  </a:lnTo>
                  <a:lnTo>
                    <a:pt x="275" y="142"/>
                  </a:lnTo>
                  <a:lnTo>
                    <a:pt x="275" y="142"/>
                  </a:lnTo>
                  <a:lnTo>
                    <a:pt x="275" y="139"/>
                  </a:lnTo>
                  <a:lnTo>
                    <a:pt x="275" y="137"/>
                  </a:lnTo>
                  <a:lnTo>
                    <a:pt x="272" y="135"/>
                  </a:lnTo>
                  <a:lnTo>
                    <a:pt x="270" y="135"/>
                  </a:lnTo>
                  <a:lnTo>
                    <a:pt x="268" y="135"/>
                  </a:lnTo>
                  <a:lnTo>
                    <a:pt x="265" y="135"/>
                  </a:lnTo>
                  <a:lnTo>
                    <a:pt x="263" y="132"/>
                  </a:lnTo>
                  <a:lnTo>
                    <a:pt x="263" y="132"/>
                  </a:lnTo>
                  <a:lnTo>
                    <a:pt x="260" y="132"/>
                  </a:lnTo>
                  <a:lnTo>
                    <a:pt x="260" y="132"/>
                  </a:lnTo>
                  <a:lnTo>
                    <a:pt x="258" y="130"/>
                  </a:lnTo>
                  <a:lnTo>
                    <a:pt x="256" y="128"/>
                  </a:lnTo>
                  <a:lnTo>
                    <a:pt x="256" y="128"/>
                  </a:lnTo>
                  <a:lnTo>
                    <a:pt x="256" y="128"/>
                  </a:lnTo>
                  <a:lnTo>
                    <a:pt x="253" y="125"/>
                  </a:lnTo>
                  <a:lnTo>
                    <a:pt x="253" y="125"/>
                  </a:lnTo>
                  <a:lnTo>
                    <a:pt x="253" y="123"/>
                  </a:lnTo>
                  <a:lnTo>
                    <a:pt x="253" y="123"/>
                  </a:lnTo>
                  <a:lnTo>
                    <a:pt x="251" y="123"/>
                  </a:lnTo>
                  <a:lnTo>
                    <a:pt x="249" y="123"/>
                  </a:lnTo>
                  <a:lnTo>
                    <a:pt x="249" y="123"/>
                  </a:lnTo>
                  <a:lnTo>
                    <a:pt x="246" y="123"/>
                  </a:lnTo>
                  <a:lnTo>
                    <a:pt x="246" y="123"/>
                  </a:lnTo>
                  <a:lnTo>
                    <a:pt x="239" y="132"/>
                  </a:lnTo>
                  <a:lnTo>
                    <a:pt x="237" y="132"/>
                  </a:lnTo>
                  <a:lnTo>
                    <a:pt x="234" y="132"/>
                  </a:lnTo>
                  <a:lnTo>
                    <a:pt x="234" y="130"/>
                  </a:lnTo>
                  <a:lnTo>
                    <a:pt x="232" y="130"/>
                  </a:lnTo>
                  <a:lnTo>
                    <a:pt x="232" y="130"/>
                  </a:lnTo>
                  <a:lnTo>
                    <a:pt x="232" y="130"/>
                  </a:lnTo>
                  <a:lnTo>
                    <a:pt x="232" y="132"/>
                  </a:lnTo>
                  <a:lnTo>
                    <a:pt x="230" y="135"/>
                  </a:lnTo>
                  <a:lnTo>
                    <a:pt x="230" y="137"/>
                  </a:lnTo>
                  <a:lnTo>
                    <a:pt x="230" y="139"/>
                  </a:lnTo>
                  <a:lnTo>
                    <a:pt x="225" y="139"/>
                  </a:lnTo>
                  <a:lnTo>
                    <a:pt x="223" y="139"/>
                  </a:lnTo>
                  <a:lnTo>
                    <a:pt x="223" y="142"/>
                  </a:lnTo>
                  <a:lnTo>
                    <a:pt x="223" y="142"/>
                  </a:lnTo>
                  <a:lnTo>
                    <a:pt x="220" y="142"/>
                  </a:lnTo>
                  <a:lnTo>
                    <a:pt x="220" y="142"/>
                  </a:lnTo>
                  <a:lnTo>
                    <a:pt x="220" y="142"/>
                  </a:lnTo>
                  <a:lnTo>
                    <a:pt x="220" y="144"/>
                  </a:lnTo>
                  <a:lnTo>
                    <a:pt x="220" y="144"/>
                  </a:lnTo>
                  <a:lnTo>
                    <a:pt x="220" y="144"/>
                  </a:lnTo>
                  <a:lnTo>
                    <a:pt x="220" y="144"/>
                  </a:lnTo>
                  <a:lnTo>
                    <a:pt x="220" y="146"/>
                  </a:lnTo>
                  <a:lnTo>
                    <a:pt x="220" y="146"/>
                  </a:lnTo>
                  <a:lnTo>
                    <a:pt x="218" y="146"/>
                  </a:lnTo>
                  <a:lnTo>
                    <a:pt x="216" y="149"/>
                  </a:lnTo>
                  <a:lnTo>
                    <a:pt x="216" y="149"/>
                  </a:lnTo>
                  <a:lnTo>
                    <a:pt x="216" y="149"/>
                  </a:lnTo>
                  <a:lnTo>
                    <a:pt x="216" y="149"/>
                  </a:lnTo>
                  <a:lnTo>
                    <a:pt x="216" y="149"/>
                  </a:lnTo>
                  <a:lnTo>
                    <a:pt x="216" y="149"/>
                  </a:lnTo>
                  <a:lnTo>
                    <a:pt x="216" y="149"/>
                  </a:lnTo>
                  <a:lnTo>
                    <a:pt x="216" y="149"/>
                  </a:lnTo>
                  <a:lnTo>
                    <a:pt x="216" y="146"/>
                  </a:lnTo>
                  <a:lnTo>
                    <a:pt x="216" y="149"/>
                  </a:lnTo>
                  <a:lnTo>
                    <a:pt x="216" y="149"/>
                  </a:lnTo>
                  <a:lnTo>
                    <a:pt x="213" y="149"/>
                  </a:lnTo>
                  <a:lnTo>
                    <a:pt x="213" y="149"/>
                  </a:lnTo>
                  <a:lnTo>
                    <a:pt x="213" y="149"/>
                  </a:lnTo>
                  <a:lnTo>
                    <a:pt x="211" y="149"/>
                  </a:lnTo>
                  <a:lnTo>
                    <a:pt x="211" y="149"/>
                  </a:lnTo>
                  <a:lnTo>
                    <a:pt x="211" y="149"/>
                  </a:lnTo>
                  <a:lnTo>
                    <a:pt x="213" y="149"/>
                  </a:lnTo>
                  <a:lnTo>
                    <a:pt x="213" y="149"/>
                  </a:lnTo>
                  <a:lnTo>
                    <a:pt x="213" y="149"/>
                  </a:lnTo>
                  <a:lnTo>
                    <a:pt x="213" y="151"/>
                  </a:lnTo>
                  <a:lnTo>
                    <a:pt x="211" y="151"/>
                  </a:lnTo>
                  <a:lnTo>
                    <a:pt x="211" y="151"/>
                  </a:lnTo>
                  <a:lnTo>
                    <a:pt x="211" y="151"/>
                  </a:lnTo>
                  <a:lnTo>
                    <a:pt x="211" y="151"/>
                  </a:lnTo>
                  <a:lnTo>
                    <a:pt x="204" y="156"/>
                  </a:lnTo>
                  <a:lnTo>
                    <a:pt x="204" y="158"/>
                  </a:lnTo>
                  <a:lnTo>
                    <a:pt x="201" y="161"/>
                  </a:lnTo>
                  <a:lnTo>
                    <a:pt x="201" y="161"/>
                  </a:lnTo>
                  <a:lnTo>
                    <a:pt x="201" y="161"/>
                  </a:lnTo>
                  <a:lnTo>
                    <a:pt x="201" y="161"/>
                  </a:lnTo>
                  <a:lnTo>
                    <a:pt x="199" y="161"/>
                  </a:lnTo>
                  <a:lnTo>
                    <a:pt x="199" y="161"/>
                  </a:lnTo>
                  <a:lnTo>
                    <a:pt x="199" y="161"/>
                  </a:lnTo>
                  <a:lnTo>
                    <a:pt x="199" y="163"/>
                  </a:lnTo>
                  <a:lnTo>
                    <a:pt x="199" y="163"/>
                  </a:lnTo>
                  <a:lnTo>
                    <a:pt x="199" y="163"/>
                  </a:lnTo>
                  <a:lnTo>
                    <a:pt x="199" y="163"/>
                  </a:lnTo>
                  <a:lnTo>
                    <a:pt x="197" y="163"/>
                  </a:lnTo>
                  <a:lnTo>
                    <a:pt x="197" y="163"/>
                  </a:lnTo>
                  <a:lnTo>
                    <a:pt x="194" y="161"/>
                  </a:lnTo>
                  <a:lnTo>
                    <a:pt x="194" y="161"/>
                  </a:lnTo>
                  <a:lnTo>
                    <a:pt x="192" y="161"/>
                  </a:lnTo>
                  <a:lnTo>
                    <a:pt x="192" y="161"/>
                  </a:lnTo>
                  <a:lnTo>
                    <a:pt x="192" y="158"/>
                  </a:lnTo>
                  <a:lnTo>
                    <a:pt x="190" y="158"/>
                  </a:lnTo>
                  <a:lnTo>
                    <a:pt x="187" y="158"/>
                  </a:lnTo>
                  <a:lnTo>
                    <a:pt x="187" y="158"/>
                  </a:lnTo>
                  <a:lnTo>
                    <a:pt x="185" y="158"/>
                  </a:lnTo>
                  <a:lnTo>
                    <a:pt x="185" y="156"/>
                  </a:lnTo>
                  <a:lnTo>
                    <a:pt x="185" y="156"/>
                  </a:lnTo>
                  <a:lnTo>
                    <a:pt x="187" y="154"/>
                  </a:lnTo>
                  <a:lnTo>
                    <a:pt x="190" y="151"/>
                  </a:lnTo>
                  <a:lnTo>
                    <a:pt x="190" y="149"/>
                  </a:lnTo>
                  <a:lnTo>
                    <a:pt x="190" y="149"/>
                  </a:lnTo>
                  <a:lnTo>
                    <a:pt x="190" y="149"/>
                  </a:lnTo>
                  <a:lnTo>
                    <a:pt x="190" y="146"/>
                  </a:lnTo>
                  <a:lnTo>
                    <a:pt x="190" y="146"/>
                  </a:lnTo>
                  <a:lnTo>
                    <a:pt x="190" y="146"/>
                  </a:lnTo>
                  <a:lnTo>
                    <a:pt x="190" y="146"/>
                  </a:lnTo>
                  <a:lnTo>
                    <a:pt x="190" y="146"/>
                  </a:lnTo>
                  <a:lnTo>
                    <a:pt x="190" y="146"/>
                  </a:lnTo>
                  <a:lnTo>
                    <a:pt x="190" y="146"/>
                  </a:lnTo>
                  <a:lnTo>
                    <a:pt x="190" y="146"/>
                  </a:lnTo>
                  <a:lnTo>
                    <a:pt x="190" y="146"/>
                  </a:lnTo>
                  <a:lnTo>
                    <a:pt x="190" y="144"/>
                  </a:lnTo>
                  <a:lnTo>
                    <a:pt x="190" y="144"/>
                  </a:lnTo>
                  <a:lnTo>
                    <a:pt x="190" y="144"/>
                  </a:lnTo>
                  <a:lnTo>
                    <a:pt x="192" y="144"/>
                  </a:lnTo>
                  <a:lnTo>
                    <a:pt x="192" y="144"/>
                  </a:lnTo>
                  <a:lnTo>
                    <a:pt x="192" y="142"/>
                  </a:lnTo>
                  <a:lnTo>
                    <a:pt x="192" y="139"/>
                  </a:lnTo>
                  <a:lnTo>
                    <a:pt x="192" y="139"/>
                  </a:lnTo>
                  <a:lnTo>
                    <a:pt x="194" y="139"/>
                  </a:lnTo>
                  <a:lnTo>
                    <a:pt x="194" y="137"/>
                  </a:lnTo>
                  <a:lnTo>
                    <a:pt x="197" y="137"/>
                  </a:lnTo>
                  <a:lnTo>
                    <a:pt x="197" y="135"/>
                  </a:lnTo>
                  <a:lnTo>
                    <a:pt x="197" y="132"/>
                  </a:lnTo>
                  <a:lnTo>
                    <a:pt x="197" y="132"/>
                  </a:lnTo>
                  <a:lnTo>
                    <a:pt x="199" y="132"/>
                  </a:lnTo>
                  <a:lnTo>
                    <a:pt x="199" y="132"/>
                  </a:lnTo>
                  <a:lnTo>
                    <a:pt x="199" y="130"/>
                  </a:lnTo>
                  <a:lnTo>
                    <a:pt x="199" y="128"/>
                  </a:lnTo>
                  <a:lnTo>
                    <a:pt x="199" y="128"/>
                  </a:lnTo>
                  <a:lnTo>
                    <a:pt x="199" y="125"/>
                  </a:lnTo>
                  <a:lnTo>
                    <a:pt x="199" y="125"/>
                  </a:lnTo>
                  <a:lnTo>
                    <a:pt x="199" y="123"/>
                  </a:lnTo>
                  <a:lnTo>
                    <a:pt x="199" y="123"/>
                  </a:lnTo>
                  <a:lnTo>
                    <a:pt x="199" y="123"/>
                  </a:lnTo>
                  <a:lnTo>
                    <a:pt x="199" y="123"/>
                  </a:lnTo>
                  <a:lnTo>
                    <a:pt x="199" y="123"/>
                  </a:lnTo>
                  <a:lnTo>
                    <a:pt x="199" y="120"/>
                  </a:lnTo>
                  <a:lnTo>
                    <a:pt x="199" y="120"/>
                  </a:lnTo>
                  <a:lnTo>
                    <a:pt x="199" y="118"/>
                  </a:lnTo>
                  <a:lnTo>
                    <a:pt x="199" y="118"/>
                  </a:lnTo>
                  <a:lnTo>
                    <a:pt x="199" y="118"/>
                  </a:lnTo>
                  <a:lnTo>
                    <a:pt x="199" y="116"/>
                  </a:lnTo>
                  <a:lnTo>
                    <a:pt x="199" y="116"/>
                  </a:lnTo>
                  <a:lnTo>
                    <a:pt x="199" y="116"/>
                  </a:lnTo>
                  <a:lnTo>
                    <a:pt x="197" y="113"/>
                  </a:lnTo>
                  <a:lnTo>
                    <a:pt x="194" y="113"/>
                  </a:lnTo>
                  <a:lnTo>
                    <a:pt x="194" y="113"/>
                  </a:lnTo>
                  <a:lnTo>
                    <a:pt x="194" y="111"/>
                  </a:lnTo>
                  <a:lnTo>
                    <a:pt x="192" y="111"/>
                  </a:lnTo>
                  <a:lnTo>
                    <a:pt x="194" y="109"/>
                  </a:lnTo>
                  <a:lnTo>
                    <a:pt x="194" y="109"/>
                  </a:lnTo>
                  <a:lnTo>
                    <a:pt x="194" y="106"/>
                  </a:lnTo>
                  <a:lnTo>
                    <a:pt x="194" y="106"/>
                  </a:lnTo>
                  <a:lnTo>
                    <a:pt x="194" y="106"/>
                  </a:lnTo>
                  <a:lnTo>
                    <a:pt x="199" y="104"/>
                  </a:lnTo>
                  <a:lnTo>
                    <a:pt x="199" y="104"/>
                  </a:lnTo>
                  <a:lnTo>
                    <a:pt x="199" y="104"/>
                  </a:lnTo>
                  <a:lnTo>
                    <a:pt x="199" y="101"/>
                  </a:lnTo>
                  <a:lnTo>
                    <a:pt x="199" y="101"/>
                  </a:lnTo>
                  <a:lnTo>
                    <a:pt x="199" y="101"/>
                  </a:lnTo>
                  <a:lnTo>
                    <a:pt x="201" y="101"/>
                  </a:lnTo>
                  <a:lnTo>
                    <a:pt x="201" y="99"/>
                  </a:lnTo>
                  <a:lnTo>
                    <a:pt x="204" y="99"/>
                  </a:lnTo>
                  <a:lnTo>
                    <a:pt x="204" y="97"/>
                  </a:lnTo>
                  <a:lnTo>
                    <a:pt x="204" y="97"/>
                  </a:lnTo>
                  <a:lnTo>
                    <a:pt x="204" y="97"/>
                  </a:lnTo>
                  <a:lnTo>
                    <a:pt x="201" y="94"/>
                  </a:lnTo>
                  <a:lnTo>
                    <a:pt x="201" y="94"/>
                  </a:lnTo>
                  <a:lnTo>
                    <a:pt x="201" y="92"/>
                  </a:lnTo>
                  <a:lnTo>
                    <a:pt x="204" y="92"/>
                  </a:lnTo>
                  <a:lnTo>
                    <a:pt x="204" y="90"/>
                  </a:lnTo>
                  <a:lnTo>
                    <a:pt x="204" y="87"/>
                  </a:lnTo>
                  <a:lnTo>
                    <a:pt x="204" y="85"/>
                  </a:lnTo>
                  <a:lnTo>
                    <a:pt x="204" y="85"/>
                  </a:lnTo>
                  <a:lnTo>
                    <a:pt x="204" y="83"/>
                  </a:lnTo>
                  <a:lnTo>
                    <a:pt x="206" y="83"/>
                  </a:lnTo>
                  <a:lnTo>
                    <a:pt x="206" y="80"/>
                  </a:lnTo>
                  <a:lnTo>
                    <a:pt x="206" y="80"/>
                  </a:lnTo>
                  <a:lnTo>
                    <a:pt x="208" y="78"/>
                  </a:lnTo>
                  <a:lnTo>
                    <a:pt x="208" y="75"/>
                  </a:lnTo>
                  <a:lnTo>
                    <a:pt x="206" y="75"/>
                  </a:lnTo>
                  <a:lnTo>
                    <a:pt x="204" y="73"/>
                  </a:lnTo>
                  <a:lnTo>
                    <a:pt x="204" y="73"/>
                  </a:lnTo>
                  <a:lnTo>
                    <a:pt x="204" y="71"/>
                  </a:lnTo>
                  <a:lnTo>
                    <a:pt x="204" y="71"/>
                  </a:lnTo>
                  <a:lnTo>
                    <a:pt x="204" y="66"/>
                  </a:lnTo>
                  <a:lnTo>
                    <a:pt x="201" y="61"/>
                  </a:lnTo>
                  <a:lnTo>
                    <a:pt x="201" y="61"/>
                  </a:lnTo>
                  <a:lnTo>
                    <a:pt x="201" y="61"/>
                  </a:lnTo>
                  <a:lnTo>
                    <a:pt x="201" y="61"/>
                  </a:lnTo>
                  <a:lnTo>
                    <a:pt x="201" y="61"/>
                  </a:lnTo>
                  <a:lnTo>
                    <a:pt x="201" y="61"/>
                  </a:lnTo>
                  <a:lnTo>
                    <a:pt x="201" y="61"/>
                  </a:lnTo>
                  <a:lnTo>
                    <a:pt x="201" y="59"/>
                  </a:lnTo>
                  <a:lnTo>
                    <a:pt x="201" y="59"/>
                  </a:lnTo>
                  <a:lnTo>
                    <a:pt x="201" y="57"/>
                  </a:lnTo>
                  <a:lnTo>
                    <a:pt x="201" y="54"/>
                  </a:lnTo>
                  <a:lnTo>
                    <a:pt x="201" y="54"/>
                  </a:lnTo>
                  <a:lnTo>
                    <a:pt x="204" y="54"/>
                  </a:lnTo>
                  <a:lnTo>
                    <a:pt x="204" y="52"/>
                  </a:lnTo>
                  <a:lnTo>
                    <a:pt x="204" y="49"/>
                  </a:lnTo>
                  <a:lnTo>
                    <a:pt x="204" y="49"/>
                  </a:lnTo>
                  <a:lnTo>
                    <a:pt x="204" y="47"/>
                  </a:lnTo>
                  <a:lnTo>
                    <a:pt x="204" y="47"/>
                  </a:lnTo>
                  <a:lnTo>
                    <a:pt x="204" y="47"/>
                  </a:lnTo>
                  <a:lnTo>
                    <a:pt x="204" y="47"/>
                  </a:lnTo>
                  <a:lnTo>
                    <a:pt x="201" y="47"/>
                  </a:lnTo>
                  <a:lnTo>
                    <a:pt x="201" y="47"/>
                  </a:lnTo>
                  <a:lnTo>
                    <a:pt x="201" y="47"/>
                  </a:lnTo>
                  <a:lnTo>
                    <a:pt x="201" y="47"/>
                  </a:lnTo>
                  <a:lnTo>
                    <a:pt x="199" y="47"/>
                  </a:lnTo>
                  <a:lnTo>
                    <a:pt x="197" y="47"/>
                  </a:lnTo>
                  <a:lnTo>
                    <a:pt x="197" y="47"/>
                  </a:lnTo>
                  <a:lnTo>
                    <a:pt x="194" y="47"/>
                  </a:lnTo>
                  <a:lnTo>
                    <a:pt x="192" y="45"/>
                  </a:lnTo>
                  <a:lnTo>
                    <a:pt x="192" y="45"/>
                  </a:lnTo>
                  <a:lnTo>
                    <a:pt x="190" y="45"/>
                  </a:lnTo>
                  <a:lnTo>
                    <a:pt x="185" y="45"/>
                  </a:lnTo>
                  <a:lnTo>
                    <a:pt x="185" y="45"/>
                  </a:lnTo>
                  <a:lnTo>
                    <a:pt x="185" y="45"/>
                  </a:lnTo>
                  <a:lnTo>
                    <a:pt x="185" y="45"/>
                  </a:lnTo>
                  <a:lnTo>
                    <a:pt x="185" y="47"/>
                  </a:lnTo>
                  <a:lnTo>
                    <a:pt x="182" y="47"/>
                  </a:lnTo>
                  <a:lnTo>
                    <a:pt x="180" y="49"/>
                  </a:lnTo>
                  <a:lnTo>
                    <a:pt x="178" y="52"/>
                  </a:lnTo>
                  <a:lnTo>
                    <a:pt x="178" y="52"/>
                  </a:lnTo>
                  <a:lnTo>
                    <a:pt x="178" y="52"/>
                  </a:lnTo>
                  <a:lnTo>
                    <a:pt x="178" y="52"/>
                  </a:lnTo>
                  <a:lnTo>
                    <a:pt x="178" y="52"/>
                  </a:lnTo>
                  <a:lnTo>
                    <a:pt x="175" y="52"/>
                  </a:lnTo>
                  <a:lnTo>
                    <a:pt x="173" y="49"/>
                  </a:lnTo>
                  <a:lnTo>
                    <a:pt x="171" y="49"/>
                  </a:lnTo>
                  <a:lnTo>
                    <a:pt x="171" y="49"/>
                  </a:lnTo>
                  <a:lnTo>
                    <a:pt x="168" y="52"/>
                  </a:lnTo>
                  <a:lnTo>
                    <a:pt x="168" y="52"/>
                  </a:lnTo>
                  <a:lnTo>
                    <a:pt x="168" y="52"/>
                  </a:lnTo>
                  <a:lnTo>
                    <a:pt x="166" y="52"/>
                  </a:lnTo>
                  <a:lnTo>
                    <a:pt x="164" y="52"/>
                  </a:lnTo>
                  <a:lnTo>
                    <a:pt x="164" y="49"/>
                  </a:lnTo>
                  <a:lnTo>
                    <a:pt x="164" y="49"/>
                  </a:lnTo>
                  <a:lnTo>
                    <a:pt x="164" y="49"/>
                  </a:lnTo>
                  <a:lnTo>
                    <a:pt x="164" y="47"/>
                  </a:lnTo>
                  <a:lnTo>
                    <a:pt x="164" y="47"/>
                  </a:lnTo>
                  <a:lnTo>
                    <a:pt x="161" y="47"/>
                  </a:lnTo>
                  <a:lnTo>
                    <a:pt x="161" y="45"/>
                  </a:lnTo>
                  <a:lnTo>
                    <a:pt x="161" y="45"/>
                  </a:lnTo>
                  <a:lnTo>
                    <a:pt x="161" y="42"/>
                  </a:lnTo>
                  <a:lnTo>
                    <a:pt x="161" y="42"/>
                  </a:lnTo>
                  <a:lnTo>
                    <a:pt x="161" y="40"/>
                  </a:lnTo>
                  <a:lnTo>
                    <a:pt x="159" y="40"/>
                  </a:lnTo>
                  <a:lnTo>
                    <a:pt x="159" y="40"/>
                  </a:lnTo>
                  <a:lnTo>
                    <a:pt x="159" y="38"/>
                  </a:lnTo>
                  <a:lnTo>
                    <a:pt x="159" y="38"/>
                  </a:lnTo>
                  <a:lnTo>
                    <a:pt x="159" y="38"/>
                  </a:lnTo>
                  <a:lnTo>
                    <a:pt x="161" y="35"/>
                  </a:lnTo>
                  <a:lnTo>
                    <a:pt x="161" y="35"/>
                  </a:lnTo>
                  <a:lnTo>
                    <a:pt x="161" y="33"/>
                  </a:lnTo>
                  <a:lnTo>
                    <a:pt x="161" y="33"/>
                  </a:lnTo>
                  <a:lnTo>
                    <a:pt x="161" y="33"/>
                  </a:lnTo>
                  <a:lnTo>
                    <a:pt x="164" y="30"/>
                  </a:lnTo>
                  <a:lnTo>
                    <a:pt x="164" y="30"/>
                  </a:lnTo>
                  <a:lnTo>
                    <a:pt x="164" y="30"/>
                  </a:lnTo>
                  <a:lnTo>
                    <a:pt x="164" y="30"/>
                  </a:lnTo>
                  <a:lnTo>
                    <a:pt x="164" y="28"/>
                  </a:lnTo>
                  <a:lnTo>
                    <a:pt x="166" y="23"/>
                  </a:lnTo>
                  <a:lnTo>
                    <a:pt x="166" y="23"/>
                  </a:lnTo>
                  <a:lnTo>
                    <a:pt x="168" y="21"/>
                  </a:lnTo>
                  <a:lnTo>
                    <a:pt x="168" y="19"/>
                  </a:lnTo>
                  <a:lnTo>
                    <a:pt x="168" y="16"/>
                  </a:lnTo>
                  <a:lnTo>
                    <a:pt x="168" y="14"/>
                  </a:lnTo>
                  <a:lnTo>
                    <a:pt x="168" y="14"/>
                  </a:lnTo>
                  <a:lnTo>
                    <a:pt x="166" y="16"/>
                  </a:lnTo>
                  <a:lnTo>
                    <a:pt x="166" y="16"/>
                  </a:lnTo>
                  <a:lnTo>
                    <a:pt x="166" y="16"/>
                  </a:lnTo>
                  <a:lnTo>
                    <a:pt x="166" y="14"/>
                  </a:lnTo>
                  <a:lnTo>
                    <a:pt x="164" y="14"/>
                  </a:lnTo>
                  <a:lnTo>
                    <a:pt x="164" y="14"/>
                  </a:lnTo>
                  <a:lnTo>
                    <a:pt x="164" y="14"/>
                  </a:lnTo>
                  <a:lnTo>
                    <a:pt x="164" y="14"/>
                  </a:lnTo>
                  <a:lnTo>
                    <a:pt x="164" y="14"/>
                  </a:lnTo>
                  <a:lnTo>
                    <a:pt x="164" y="12"/>
                  </a:lnTo>
                  <a:lnTo>
                    <a:pt x="161" y="12"/>
                  </a:lnTo>
                  <a:lnTo>
                    <a:pt x="161" y="9"/>
                  </a:lnTo>
                  <a:lnTo>
                    <a:pt x="159" y="4"/>
                  </a:lnTo>
                  <a:lnTo>
                    <a:pt x="156" y="2"/>
                  </a:lnTo>
                  <a:lnTo>
                    <a:pt x="154" y="2"/>
                  </a:lnTo>
                  <a:lnTo>
                    <a:pt x="154" y="2"/>
                  </a:lnTo>
                  <a:lnTo>
                    <a:pt x="152" y="2"/>
                  </a:lnTo>
                  <a:lnTo>
                    <a:pt x="149" y="4"/>
                  </a:lnTo>
                  <a:lnTo>
                    <a:pt x="149" y="7"/>
                  </a:lnTo>
                  <a:lnTo>
                    <a:pt x="149" y="7"/>
                  </a:lnTo>
                  <a:lnTo>
                    <a:pt x="149" y="7"/>
                  </a:lnTo>
                  <a:lnTo>
                    <a:pt x="149" y="7"/>
                  </a:lnTo>
                  <a:lnTo>
                    <a:pt x="147" y="7"/>
                  </a:lnTo>
                  <a:lnTo>
                    <a:pt x="147" y="7"/>
                  </a:lnTo>
                  <a:lnTo>
                    <a:pt x="147" y="9"/>
                  </a:lnTo>
                  <a:lnTo>
                    <a:pt x="147" y="12"/>
                  </a:lnTo>
                  <a:lnTo>
                    <a:pt x="147" y="12"/>
                  </a:lnTo>
                  <a:lnTo>
                    <a:pt x="145" y="9"/>
                  </a:lnTo>
                  <a:lnTo>
                    <a:pt x="145" y="9"/>
                  </a:lnTo>
                  <a:lnTo>
                    <a:pt x="145" y="9"/>
                  </a:lnTo>
                  <a:lnTo>
                    <a:pt x="145" y="7"/>
                  </a:lnTo>
                  <a:lnTo>
                    <a:pt x="142" y="4"/>
                  </a:lnTo>
                  <a:lnTo>
                    <a:pt x="142" y="4"/>
                  </a:lnTo>
                  <a:lnTo>
                    <a:pt x="142" y="4"/>
                  </a:lnTo>
                  <a:lnTo>
                    <a:pt x="140" y="2"/>
                  </a:lnTo>
                  <a:lnTo>
                    <a:pt x="140" y="2"/>
                  </a:lnTo>
                  <a:lnTo>
                    <a:pt x="140" y="2"/>
                  </a:lnTo>
                  <a:lnTo>
                    <a:pt x="140" y="2"/>
                  </a:lnTo>
                  <a:lnTo>
                    <a:pt x="137" y="2"/>
                  </a:lnTo>
                  <a:lnTo>
                    <a:pt x="137" y="2"/>
                  </a:lnTo>
                  <a:lnTo>
                    <a:pt x="137" y="2"/>
                  </a:lnTo>
                  <a:lnTo>
                    <a:pt x="137" y="0"/>
                  </a:lnTo>
                  <a:lnTo>
                    <a:pt x="137" y="0"/>
                  </a:lnTo>
                  <a:lnTo>
                    <a:pt x="137" y="0"/>
                  </a:lnTo>
                  <a:lnTo>
                    <a:pt x="135" y="0"/>
                  </a:lnTo>
                  <a:lnTo>
                    <a:pt x="135" y="0"/>
                  </a:lnTo>
                  <a:lnTo>
                    <a:pt x="135" y="0"/>
                  </a:lnTo>
                  <a:lnTo>
                    <a:pt x="133" y="0"/>
                  </a:lnTo>
                  <a:lnTo>
                    <a:pt x="130" y="0"/>
                  </a:lnTo>
                  <a:lnTo>
                    <a:pt x="130" y="0"/>
                  </a:lnTo>
                  <a:lnTo>
                    <a:pt x="130" y="2"/>
                  </a:lnTo>
                  <a:lnTo>
                    <a:pt x="128" y="4"/>
                  </a:lnTo>
                  <a:lnTo>
                    <a:pt x="128" y="4"/>
                  </a:lnTo>
                  <a:lnTo>
                    <a:pt x="128" y="4"/>
                  </a:lnTo>
                  <a:lnTo>
                    <a:pt x="126" y="7"/>
                  </a:lnTo>
                  <a:lnTo>
                    <a:pt x="126" y="7"/>
                  </a:lnTo>
                  <a:lnTo>
                    <a:pt x="123" y="7"/>
                  </a:lnTo>
                  <a:lnTo>
                    <a:pt x="121" y="7"/>
                  </a:lnTo>
                  <a:lnTo>
                    <a:pt x="121" y="7"/>
                  </a:lnTo>
                  <a:lnTo>
                    <a:pt x="121" y="7"/>
                  </a:lnTo>
                  <a:lnTo>
                    <a:pt x="119" y="7"/>
                  </a:lnTo>
                  <a:lnTo>
                    <a:pt x="119" y="7"/>
                  </a:lnTo>
                  <a:lnTo>
                    <a:pt x="119" y="7"/>
                  </a:lnTo>
                  <a:lnTo>
                    <a:pt x="119" y="7"/>
                  </a:lnTo>
                  <a:lnTo>
                    <a:pt x="116" y="7"/>
                  </a:lnTo>
                  <a:lnTo>
                    <a:pt x="114" y="4"/>
                  </a:lnTo>
                  <a:lnTo>
                    <a:pt x="111" y="2"/>
                  </a:lnTo>
                  <a:lnTo>
                    <a:pt x="109" y="2"/>
                  </a:lnTo>
                  <a:lnTo>
                    <a:pt x="109" y="2"/>
                  </a:lnTo>
                  <a:lnTo>
                    <a:pt x="109" y="4"/>
                  </a:lnTo>
                  <a:lnTo>
                    <a:pt x="111" y="7"/>
                  </a:lnTo>
                  <a:lnTo>
                    <a:pt x="111" y="7"/>
                  </a:lnTo>
                  <a:lnTo>
                    <a:pt x="111" y="9"/>
                  </a:lnTo>
                  <a:lnTo>
                    <a:pt x="114" y="12"/>
                  </a:lnTo>
                  <a:lnTo>
                    <a:pt x="114" y="14"/>
                  </a:lnTo>
                  <a:lnTo>
                    <a:pt x="114" y="14"/>
                  </a:lnTo>
                  <a:lnTo>
                    <a:pt x="114" y="16"/>
                  </a:lnTo>
                  <a:lnTo>
                    <a:pt x="114" y="16"/>
                  </a:lnTo>
                  <a:lnTo>
                    <a:pt x="114" y="16"/>
                  </a:lnTo>
                  <a:lnTo>
                    <a:pt x="111" y="16"/>
                  </a:lnTo>
                  <a:lnTo>
                    <a:pt x="111" y="16"/>
                  </a:lnTo>
                  <a:lnTo>
                    <a:pt x="109" y="19"/>
                  </a:lnTo>
                  <a:lnTo>
                    <a:pt x="104" y="21"/>
                  </a:lnTo>
                  <a:lnTo>
                    <a:pt x="102" y="21"/>
                  </a:lnTo>
                  <a:lnTo>
                    <a:pt x="102" y="21"/>
                  </a:lnTo>
                  <a:lnTo>
                    <a:pt x="100" y="19"/>
                  </a:lnTo>
                  <a:lnTo>
                    <a:pt x="97" y="19"/>
                  </a:lnTo>
                  <a:lnTo>
                    <a:pt x="95" y="16"/>
                  </a:lnTo>
                  <a:lnTo>
                    <a:pt x="95" y="16"/>
                  </a:lnTo>
                  <a:lnTo>
                    <a:pt x="93" y="16"/>
                  </a:lnTo>
                  <a:lnTo>
                    <a:pt x="90" y="19"/>
                  </a:lnTo>
                  <a:lnTo>
                    <a:pt x="88" y="19"/>
                  </a:lnTo>
                  <a:lnTo>
                    <a:pt x="88" y="21"/>
                  </a:lnTo>
                  <a:lnTo>
                    <a:pt x="88" y="26"/>
                  </a:lnTo>
                  <a:lnTo>
                    <a:pt x="88" y="26"/>
                  </a:lnTo>
                  <a:lnTo>
                    <a:pt x="88" y="28"/>
                  </a:lnTo>
                  <a:lnTo>
                    <a:pt x="88" y="28"/>
                  </a:lnTo>
                  <a:lnTo>
                    <a:pt x="88" y="28"/>
                  </a:lnTo>
                  <a:lnTo>
                    <a:pt x="88" y="28"/>
                  </a:lnTo>
                  <a:lnTo>
                    <a:pt x="85" y="28"/>
                  </a:lnTo>
                  <a:lnTo>
                    <a:pt x="85" y="28"/>
                  </a:lnTo>
                  <a:lnTo>
                    <a:pt x="88" y="30"/>
                  </a:lnTo>
                  <a:lnTo>
                    <a:pt x="88" y="30"/>
                  </a:lnTo>
                  <a:lnTo>
                    <a:pt x="88" y="33"/>
                  </a:lnTo>
                  <a:lnTo>
                    <a:pt x="85" y="33"/>
                  </a:lnTo>
                  <a:lnTo>
                    <a:pt x="85" y="35"/>
                  </a:lnTo>
                  <a:lnTo>
                    <a:pt x="85" y="35"/>
                  </a:lnTo>
                  <a:lnTo>
                    <a:pt x="83" y="38"/>
                  </a:lnTo>
                  <a:lnTo>
                    <a:pt x="81" y="38"/>
                  </a:lnTo>
                  <a:lnTo>
                    <a:pt x="81" y="38"/>
                  </a:lnTo>
                  <a:lnTo>
                    <a:pt x="78" y="38"/>
                  </a:lnTo>
                  <a:lnTo>
                    <a:pt x="78" y="35"/>
                  </a:lnTo>
                  <a:lnTo>
                    <a:pt x="78" y="35"/>
                  </a:lnTo>
                  <a:lnTo>
                    <a:pt x="76" y="35"/>
                  </a:lnTo>
                  <a:lnTo>
                    <a:pt x="74" y="38"/>
                  </a:lnTo>
                  <a:lnTo>
                    <a:pt x="71" y="38"/>
                  </a:lnTo>
                  <a:lnTo>
                    <a:pt x="69" y="38"/>
                  </a:lnTo>
                  <a:lnTo>
                    <a:pt x="67" y="38"/>
                  </a:lnTo>
                  <a:lnTo>
                    <a:pt x="67" y="40"/>
                  </a:lnTo>
                  <a:lnTo>
                    <a:pt x="67" y="40"/>
                  </a:lnTo>
                  <a:lnTo>
                    <a:pt x="64" y="40"/>
                  </a:lnTo>
                  <a:lnTo>
                    <a:pt x="64" y="40"/>
                  </a:lnTo>
                  <a:lnTo>
                    <a:pt x="62" y="40"/>
                  </a:lnTo>
                  <a:lnTo>
                    <a:pt x="62" y="42"/>
                  </a:lnTo>
                  <a:lnTo>
                    <a:pt x="62" y="42"/>
                  </a:lnTo>
                  <a:lnTo>
                    <a:pt x="62" y="42"/>
                  </a:lnTo>
                  <a:lnTo>
                    <a:pt x="62" y="42"/>
                  </a:lnTo>
                  <a:lnTo>
                    <a:pt x="62" y="40"/>
                  </a:lnTo>
                  <a:lnTo>
                    <a:pt x="59" y="40"/>
                  </a:lnTo>
                  <a:lnTo>
                    <a:pt x="59" y="40"/>
                  </a:lnTo>
                  <a:lnTo>
                    <a:pt x="59" y="40"/>
                  </a:lnTo>
                  <a:lnTo>
                    <a:pt x="59" y="40"/>
                  </a:lnTo>
                  <a:lnTo>
                    <a:pt x="57" y="42"/>
                  </a:lnTo>
                  <a:lnTo>
                    <a:pt x="55" y="42"/>
                  </a:lnTo>
                  <a:lnTo>
                    <a:pt x="52" y="40"/>
                  </a:lnTo>
                  <a:lnTo>
                    <a:pt x="50" y="40"/>
                  </a:lnTo>
                  <a:lnTo>
                    <a:pt x="48" y="42"/>
                  </a:lnTo>
                  <a:lnTo>
                    <a:pt x="48" y="42"/>
                  </a:lnTo>
                  <a:lnTo>
                    <a:pt x="45" y="42"/>
                  </a:lnTo>
                  <a:lnTo>
                    <a:pt x="45" y="42"/>
                  </a:lnTo>
                  <a:lnTo>
                    <a:pt x="45" y="40"/>
                  </a:lnTo>
                  <a:lnTo>
                    <a:pt x="45" y="40"/>
                  </a:lnTo>
                  <a:lnTo>
                    <a:pt x="45" y="40"/>
                  </a:lnTo>
                  <a:lnTo>
                    <a:pt x="43" y="38"/>
                  </a:lnTo>
                  <a:lnTo>
                    <a:pt x="41" y="38"/>
                  </a:lnTo>
                  <a:lnTo>
                    <a:pt x="41" y="35"/>
                  </a:lnTo>
                  <a:lnTo>
                    <a:pt x="38" y="38"/>
                  </a:lnTo>
                  <a:lnTo>
                    <a:pt x="38" y="35"/>
                  </a:lnTo>
                  <a:lnTo>
                    <a:pt x="38" y="35"/>
                  </a:lnTo>
                  <a:lnTo>
                    <a:pt x="36" y="35"/>
                  </a:lnTo>
                  <a:lnTo>
                    <a:pt x="36" y="35"/>
                  </a:lnTo>
                  <a:lnTo>
                    <a:pt x="36" y="35"/>
                  </a:lnTo>
                  <a:lnTo>
                    <a:pt x="33" y="40"/>
                  </a:lnTo>
                  <a:lnTo>
                    <a:pt x="33" y="40"/>
                  </a:lnTo>
                  <a:lnTo>
                    <a:pt x="36" y="42"/>
                  </a:lnTo>
                  <a:lnTo>
                    <a:pt x="36" y="42"/>
                  </a:lnTo>
                  <a:lnTo>
                    <a:pt x="36" y="45"/>
                  </a:lnTo>
                  <a:lnTo>
                    <a:pt x="33" y="45"/>
                  </a:lnTo>
                  <a:lnTo>
                    <a:pt x="33" y="45"/>
                  </a:lnTo>
                  <a:lnTo>
                    <a:pt x="33" y="45"/>
                  </a:lnTo>
                  <a:lnTo>
                    <a:pt x="33" y="45"/>
                  </a:lnTo>
                  <a:lnTo>
                    <a:pt x="31" y="45"/>
                  </a:lnTo>
                  <a:lnTo>
                    <a:pt x="31" y="47"/>
                  </a:lnTo>
                  <a:lnTo>
                    <a:pt x="29" y="47"/>
                  </a:lnTo>
                  <a:lnTo>
                    <a:pt x="26" y="47"/>
                  </a:lnTo>
                  <a:lnTo>
                    <a:pt x="26" y="47"/>
                  </a:lnTo>
                  <a:lnTo>
                    <a:pt x="26" y="49"/>
                  </a:lnTo>
                  <a:lnTo>
                    <a:pt x="26" y="49"/>
                  </a:lnTo>
                  <a:lnTo>
                    <a:pt x="26" y="49"/>
                  </a:lnTo>
                  <a:lnTo>
                    <a:pt x="26" y="52"/>
                  </a:lnTo>
                  <a:lnTo>
                    <a:pt x="26" y="52"/>
                  </a:lnTo>
                  <a:lnTo>
                    <a:pt x="26" y="52"/>
                  </a:lnTo>
                  <a:lnTo>
                    <a:pt x="26" y="52"/>
                  </a:lnTo>
                  <a:lnTo>
                    <a:pt x="26" y="54"/>
                  </a:lnTo>
                  <a:lnTo>
                    <a:pt x="24" y="54"/>
                  </a:lnTo>
                  <a:lnTo>
                    <a:pt x="22" y="57"/>
                  </a:lnTo>
                  <a:lnTo>
                    <a:pt x="22" y="57"/>
                  </a:lnTo>
                  <a:lnTo>
                    <a:pt x="22" y="59"/>
                  </a:lnTo>
                  <a:lnTo>
                    <a:pt x="22" y="59"/>
                  </a:lnTo>
                  <a:lnTo>
                    <a:pt x="24" y="61"/>
                  </a:lnTo>
                  <a:lnTo>
                    <a:pt x="24" y="61"/>
                  </a:lnTo>
                  <a:lnTo>
                    <a:pt x="24" y="64"/>
                  </a:lnTo>
                  <a:lnTo>
                    <a:pt x="24" y="64"/>
                  </a:lnTo>
                  <a:lnTo>
                    <a:pt x="24" y="64"/>
                  </a:lnTo>
                  <a:lnTo>
                    <a:pt x="22" y="64"/>
                  </a:lnTo>
                  <a:lnTo>
                    <a:pt x="22" y="64"/>
                  </a:lnTo>
                  <a:lnTo>
                    <a:pt x="22" y="64"/>
                  </a:lnTo>
                  <a:lnTo>
                    <a:pt x="22" y="66"/>
                  </a:lnTo>
                  <a:lnTo>
                    <a:pt x="24" y="66"/>
                  </a:lnTo>
                  <a:lnTo>
                    <a:pt x="24" y="66"/>
                  </a:lnTo>
                  <a:lnTo>
                    <a:pt x="24" y="68"/>
                  </a:lnTo>
                  <a:lnTo>
                    <a:pt x="24" y="68"/>
                  </a:lnTo>
                  <a:lnTo>
                    <a:pt x="24" y="73"/>
                  </a:lnTo>
                  <a:lnTo>
                    <a:pt x="24" y="73"/>
                  </a:lnTo>
                  <a:lnTo>
                    <a:pt x="24" y="75"/>
                  </a:lnTo>
                  <a:lnTo>
                    <a:pt x="19" y="78"/>
                  </a:lnTo>
                  <a:lnTo>
                    <a:pt x="19" y="78"/>
                  </a:lnTo>
                  <a:lnTo>
                    <a:pt x="19" y="80"/>
                  </a:lnTo>
                  <a:lnTo>
                    <a:pt x="19" y="80"/>
                  </a:lnTo>
                  <a:lnTo>
                    <a:pt x="17" y="83"/>
                  </a:lnTo>
                  <a:lnTo>
                    <a:pt x="17" y="83"/>
                  </a:lnTo>
                  <a:lnTo>
                    <a:pt x="17" y="83"/>
                  </a:lnTo>
                  <a:lnTo>
                    <a:pt x="17" y="85"/>
                  </a:lnTo>
                  <a:lnTo>
                    <a:pt x="17" y="85"/>
                  </a:lnTo>
                  <a:lnTo>
                    <a:pt x="19" y="85"/>
                  </a:lnTo>
                  <a:lnTo>
                    <a:pt x="19" y="87"/>
                  </a:lnTo>
                  <a:lnTo>
                    <a:pt x="19" y="87"/>
                  </a:lnTo>
                  <a:lnTo>
                    <a:pt x="19" y="90"/>
                  </a:lnTo>
                  <a:lnTo>
                    <a:pt x="19" y="90"/>
                  </a:lnTo>
                  <a:lnTo>
                    <a:pt x="19" y="92"/>
                  </a:lnTo>
                  <a:lnTo>
                    <a:pt x="19" y="92"/>
                  </a:lnTo>
                  <a:lnTo>
                    <a:pt x="22" y="94"/>
                  </a:lnTo>
                  <a:lnTo>
                    <a:pt x="22" y="94"/>
                  </a:lnTo>
                  <a:lnTo>
                    <a:pt x="22" y="97"/>
                  </a:lnTo>
                  <a:lnTo>
                    <a:pt x="22" y="99"/>
                  </a:lnTo>
                  <a:lnTo>
                    <a:pt x="22" y="101"/>
                  </a:lnTo>
                  <a:lnTo>
                    <a:pt x="22" y="104"/>
                  </a:lnTo>
                  <a:lnTo>
                    <a:pt x="22" y="104"/>
                  </a:lnTo>
                  <a:lnTo>
                    <a:pt x="22" y="104"/>
                  </a:lnTo>
                  <a:lnTo>
                    <a:pt x="17" y="104"/>
                  </a:lnTo>
                  <a:lnTo>
                    <a:pt x="15" y="104"/>
                  </a:lnTo>
                  <a:lnTo>
                    <a:pt x="15" y="104"/>
                  </a:lnTo>
                  <a:lnTo>
                    <a:pt x="10" y="106"/>
                  </a:lnTo>
                  <a:lnTo>
                    <a:pt x="7" y="106"/>
                  </a:lnTo>
                  <a:lnTo>
                    <a:pt x="5" y="106"/>
                  </a:lnTo>
                  <a:lnTo>
                    <a:pt x="5" y="106"/>
                  </a:lnTo>
                  <a:lnTo>
                    <a:pt x="5" y="106"/>
                  </a:lnTo>
                  <a:lnTo>
                    <a:pt x="3" y="106"/>
                  </a:lnTo>
                  <a:lnTo>
                    <a:pt x="3" y="106"/>
                  </a:lnTo>
                  <a:lnTo>
                    <a:pt x="3" y="106"/>
                  </a:lnTo>
                  <a:lnTo>
                    <a:pt x="3" y="104"/>
                  </a:lnTo>
                  <a:lnTo>
                    <a:pt x="3" y="104"/>
                  </a:lnTo>
                  <a:lnTo>
                    <a:pt x="0" y="104"/>
                  </a:lnTo>
                  <a:lnTo>
                    <a:pt x="0" y="104"/>
                  </a:lnTo>
                  <a:lnTo>
                    <a:pt x="0" y="104"/>
                  </a:lnTo>
                  <a:lnTo>
                    <a:pt x="3" y="106"/>
                  </a:lnTo>
                  <a:lnTo>
                    <a:pt x="3" y="106"/>
                  </a:lnTo>
                  <a:lnTo>
                    <a:pt x="3" y="106"/>
                  </a:lnTo>
                  <a:lnTo>
                    <a:pt x="3" y="111"/>
                  </a:lnTo>
                  <a:lnTo>
                    <a:pt x="5" y="111"/>
                  </a:lnTo>
                  <a:lnTo>
                    <a:pt x="5" y="113"/>
                  </a:lnTo>
                  <a:lnTo>
                    <a:pt x="5" y="113"/>
                  </a:lnTo>
                  <a:lnTo>
                    <a:pt x="5" y="116"/>
                  </a:lnTo>
                  <a:lnTo>
                    <a:pt x="7" y="118"/>
                  </a:lnTo>
                  <a:lnTo>
                    <a:pt x="7" y="118"/>
                  </a:lnTo>
                  <a:lnTo>
                    <a:pt x="7" y="118"/>
                  </a:lnTo>
                  <a:lnTo>
                    <a:pt x="10" y="120"/>
                  </a:lnTo>
                  <a:lnTo>
                    <a:pt x="10" y="118"/>
                  </a:lnTo>
                  <a:lnTo>
                    <a:pt x="10" y="118"/>
                  </a:lnTo>
                  <a:lnTo>
                    <a:pt x="12" y="116"/>
                  </a:lnTo>
                  <a:lnTo>
                    <a:pt x="12" y="116"/>
                  </a:lnTo>
                  <a:lnTo>
                    <a:pt x="12" y="116"/>
                  </a:lnTo>
                  <a:lnTo>
                    <a:pt x="15" y="116"/>
                  </a:lnTo>
                  <a:lnTo>
                    <a:pt x="15" y="118"/>
                  </a:lnTo>
                  <a:lnTo>
                    <a:pt x="15" y="118"/>
                  </a:lnTo>
                  <a:lnTo>
                    <a:pt x="15" y="118"/>
                  </a:lnTo>
                  <a:lnTo>
                    <a:pt x="15" y="120"/>
                  </a:lnTo>
                  <a:lnTo>
                    <a:pt x="15" y="120"/>
                  </a:lnTo>
                  <a:lnTo>
                    <a:pt x="15" y="120"/>
                  </a:lnTo>
                  <a:lnTo>
                    <a:pt x="15" y="123"/>
                  </a:lnTo>
                  <a:lnTo>
                    <a:pt x="17" y="125"/>
                  </a:lnTo>
                  <a:lnTo>
                    <a:pt x="17" y="125"/>
                  </a:lnTo>
                  <a:lnTo>
                    <a:pt x="17" y="125"/>
                  </a:lnTo>
                  <a:lnTo>
                    <a:pt x="17" y="128"/>
                  </a:lnTo>
                  <a:lnTo>
                    <a:pt x="17" y="128"/>
                  </a:lnTo>
                  <a:lnTo>
                    <a:pt x="19" y="128"/>
                  </a:lnTo>
                  <a:lnTo>
                    <a:pt x="19" y="130"/>
                  </a:lnTo>
                  <a:lnTo>
                    <a:pt x="19" y="130"/>
                  </a:lnTo>
                  <a:lnTo>
                    <a:pt x="19" y="130"/>
                  </a:lnTo>
                  <a:lnTo>
                    <a:pt x="19" y="130"/>
                  </a:lnTo>
                  <a:lnTo>
                    <a:pt x="19" y="130"/>
                  </a:lnTo>
                  <a:lnTo>
                    <a:pt x="19" y="130"/>
                  </a:lnTo>
                  <a:lnTo>
                    <a:pt x="19" y="130"/>
                  </a:lnTo>
                  <a:lnTo>
                    <a:pt x="19" y="130"/>
                  </a:lnTo>
                  <a:lnTo>
                    <a:pt x="19" y="132"/>
                  </a:lnTo>
                  <a:lnTo>
                    <a:pt x="19" y="132"/>
                  </a:lnTo>
                  <a:lnTo>
                    <a:pt x="19" y="132"/>
                  </a:lnTo>
                  <a:lnTo>
                    <a:pt x="22" y="135"/>
                  </a:lnTo>
                  <a:lnTo>
                    <a:pt x="22" y="135"/>
                  </a:lnTo>
                  <a:lnTo>
                    <a:pt x="22" y="135"/>
                  </a:lnTo>
                  <a:lnTo>
                    <a:pt x="22" y="135"/>
                  </a:lnTo>
                  <a:lnTo>
                    <a:pt x="22" y="135"/>
                  </a:lnTo>
                  <a:lnTo>
                    <a:pt x="22" y="137"/>
                  </a:lnTo>
                  <a:lnTo>
                    <a:pt x="22" y="137"/>
                  </a:lnTo>
                  <a:lnTo>
                    <a:pt x="19" y="137"/>
                  </a:lnTo>
                  <a:lnTo>
                    <a:pt x="19" y="139"/>
                  </a:lnTo>
                  <a:lnTo>
                    <a:pt x="17" y="139"/>
                  </a:lnTo>
                  <a:lnTo>
                    <a:pt x="19" y="144"/>
                  </a:lnTo>
                  <a:lnTo>
                    <a:pt x="17" y="144"/>
                  </a:lnTo>
                  <a:lnTo>
                    <a:pt x="17" y="144"/>
                  </a:lnTo>
                  <a:lnTo>
                    <a:pt x="19" y="144"/>
                  </a:lnTo>
                  <a:lnTo>
                    <a:pt x="19" y="144"/>
                  </a:lnTo>
                  <a:lnTo>
                    <a:pt x="19" y="146"/>
                  </a:lnTo>
                  <a:lnTo>
                    <a:pt x="19" y="146"/>
                  </a:lnTo>
                  <a:lnTo>
                    <a:pt x="22" y="149"/>
                  </a:lnTo>
                  <a:lnTo>
                    <a:pt x="22" y="149"/>
                  </a:lnTo>
                  <a:lnTo>
                    <a:pt x="22" y="149"/>
                  </a:lnTo>
                  <a:lnTo>
                    <a:pt x="22" y="149"/>
                  </a:lnTo>
                  <a:lnTo>
                    <a:pt x="22" y="151"/>
                  </a:lnTo>
                  <a:lnTo>
                    <a:pt x="22" y="151"/>
                  </a:lnTo>
                  <a:lnTo>
                    <a:pt x="22" y="151"/>
                  </a:lnTo>
                  <a:lnTo>
                    <a:pt x="29" y="158"/>
                  </a:lnTo>
                  <a:lnTo>
                    <a:pt x="31" y="161"/>
                  </a:lnTo>
                  <a:lnTo>
                    <a:pt x="31" y="161"/>
                  </a:lnTo>
                  <a:lnTo>
                    <a:pt x="33" y="161"/>
                  </a:lnTo>
                  <a:lnTo>
                    <a:pt x="33" y="161"/>
                  </a:lnTo>
                  <a:lnTo>
                    <a:pt x="33" y="161"/>
                  </a:lnTo>
                  <a:lnTo>
                    <a:pt x="33" y="163"/>
                  </a:lnTo>
                  <a:lnTo>
                    <a:pt x="36" y="163"/>
                  </a:lnTo>
                  <a:lnTo>
                    <a:pt x="36" y="165"/>
                  </a:lnTo>
                  <a:lnTo>
                    <a:pt x="36" y="165"/>
                  </a:lnTo>
                  <a:lnTo>
                    <a:pt x="36" y="168"/>
                  </a:lnTo>
                  <a:lnTo>
                    <a:pt x="38" y="168"/>
                  </a:lnTo>
                  <a:lnTo>
                    <a:pt x="38" y="168"/>
                  </a:lnTo>
                  <a:lnTo>
                    <a:pt x="38" y="168"/>
                  </a:lnTo>
                  <a:lnTo>
                    <a:pt x="38" y="170"/>
                  </a:lnTo>
                  <a:lnTo>
                    <a:pt x="38" y="170"/>
                  </a:lnTo>
                  <a:lnTo>
                    <a:pt x="38" y="170"/>
                  </a:lnTo>
                  <a:lnTo>
                    <a:pt x="38" y="172"/>
                  </a:lnTo>
                  <a:lnTo>
                    <a:pt x="41" y="172"/>
                  </a:lnTo>
                  <a:lnTo>
                    <a:pt x="43" y="177"/>
                  </a:lnTo>
                  <a:lnTo>
                    <a:pt x="45" y="177"/>
                  </a:lnTo>
                  <a:lnTo>
                    <a:pt x="45" y="177"/>
                  </a:lnTo>
                  <a:lnTo>
                    <a:pt x="48" y="180"/>
                  </a:lnTo>
                  <a:lnTo>
                    <a:pt x="50" y="182"/>
                  </a:lnTo>
                  <a:lnTo>
                    <a:pt x="48" y="182"/>
                  </a:lnTo>
                  <a:lnTo>
                    <a:pt x="48" y="182"/>
                  </a:lnTo>
                  <a:lnTo>
                    <a:pt x="48" y="182"/>
                  </a:lnTo>
                  <a:lnTo>
                    <a:pt x="50" y="182"/>
                  </a:lnTo>
                  <a:lnTo>
                    <a:pt x="50" y="182"/>
                  </a:lnTo>
                  <a:lnTo>
                    <a:pt x="50" y="184"/>
                  </a:lnTo>
                  <a:lnTo>
                    <a:pt x="50" y="184"/>
                  </a:lnTo>
                  <a:lnTo>
                    <a:pt x="50" y="184"/>
                  </a:lnTo>
                  <a:lnTo>
                    <a:pt x="50" y="187"/>
                  </a:lnTo>
                  <a:lnTo>
                    <a:pt x="52" y="187"/>
                  </a:lnTo>
                  <a:lnTo>
                    <a:pt x="55" y="187"/>
                  </a:lnTo>
                  <a:lnTo>
                    <a:pt x="55" y="187"/>
                  </a:lnTo>
                  <a:lnTo>
                    <a:pt x="57" y="187"/>
                  </a:lnTo>
                  <a:lnTo>
                    <a:pt x="57" y="189"/>
                  </a:lnTo>
                  <a:lnTo>
                    <a:pt x="57" y="189"/>
                  </a:lnTo>
                  <a:lnTo>
                    <a:pt x="59" y="191"/>
                  </a:lnTo>
                  <a:lnTo>
                    <a:pt x="59" y="191"/>
                  </a:lnTo>
                  <a:lnTo>
                    <a:pt x="59" y="191"/>
                  </a:lnTo>
                  <a:lnTo>
                    <a:pt x="59" y="194"/>
                  </a:lnTo>
                  <a:lnTo>
                    <a:pt x="59" y="194"/>
                  </a:lnTo>
                  <a:lnTo>
                    <a:pt x="59" y="194"/>
                  </a:lnTo>
                  <a:lnTo>
                    <a:pt x="62" y="194"/>
                  </a:lnTo>
                  <a:lnTo>
                    <a:pt x="62" y="196"/>
                  </a:lnTo>
                  <a:lnTo>
                    <a:pt x="62" y="196"/>
                  </a:lnTo>
                  <a:lnTo>
                    <a:pt x="62" y="196"/>
                  </a:lnTo>
                  <a:lnTo>
                    <a:pt x="59" y="196"/>
                  </a:lnTo>
                  <a:lnTo>
                    <a:pt x="59" y="196"/>
                  </a:lnTo>
                  <a:lnTo>
                    <a:pt x="59" y="196"/>
                  </a:lnTo>
                  <a:lnTo>
                    <a:pt x="59" y="199"/>
                  </a:lnTo>
                  <a:lnTo>
                    <a:pt x="59" y="199"/>
                  </a:lnTo>
                  <a:lnTo>
                    <a:pt x="62" y="199"/>
                  </a:lnTo>
                  <a:lnTo>
                    <a:pt x="62" y="199"/>
                  </a:lnTo>
                  <a:lnTo>
                    <a:pt x="62" y="199"/>
                  </a:lnTo>
                  <a:lnTo>
                    <a:pt x="62" y="201"/>
                  </a:lnTo>
                  <a:lnTo>
                    <a:pt x="59" y="201"/>
                  </a:lnTo>
                  <a:lnTo>
                    <a:pt x="59" y="201"/>
                  </a:lnTo>
                  <a:lnTo>
                    <a:pt x="59" y="201"/>
                  </a:lnTo>
                  <a:lnTo>
                    <a:pt x="57" y="203"/>
                  </a:lnTo>
                  <a:lnTo>
                    <a:pt x="57" y="203"/>
                  </a:lnTo>
                  <a:lnTo>
                    <a:pt x="59" y="206"/>
                  </a:lnTo>
                  <a:lnTo>
                    <a:pt x="59" y="206"/>
                  </a:lnTo>
                  <a:lnTo>
                    <a:pt x="59" y="208"/>
                  </a:lnTo>
                  <a:lnTo>
                    <a:pt x="62" y="208"/>
                  </a:lnTo>
                  <a:lnTo>
                    <a:pt x="62" y="210"/>
                  </a:lnTo>
                  <a:lnTo>
                    <a:pt x="64" y="210"/>
                  </a:lnTo>
                  <a:lnTo>
                    <a:pt x="64" y="210"/>
                  </a:lnTo>
                  <a:lnTo>
                    <a:pt x="64" y="210"/>
                  </a:lnTo>
                  <a:lnTo>
                    <a:pt x="64" y="213"/>
                  </a:lnTo>
                  <a:lnTo>
                    <a:pt x="64" y="213"/>
                  </a:lnTo>
                  <a:lnTo>
                    <a:pt x="64" y="213"/>
                  </a:lnTo>
                  <a:lnTo>
                    <a:pt x="64" y="213"/>
                  </a:lnTo>
                  <a:lnTo>
                    <a:pt x="67" y="217"/>
                  </a:lnTo>
                  <a:lnTo>
                    <a:pt x="67" y="220"/>
                  </a:lnTo>
                  <a:lnTo>
                    <a:pt x="67" y="220"/>
                  </a:lnTo>
                  <a:lnTo>
                    <a:pt x="67" y="220"/>
                  </a:lnTo>
                  <a:lnTo>
                    <a:pt x="67" y="222"/>
                  </a:lnTo>
                  <a:lnTo>
                    <a:pt x="69" y="222"/>
                  </a:lnTo>
                  <a:lnTo>
                    <a:pt x="69" y="227"/>
                  </a:lnTo>
                  <a:lnTo>
                    <a:pt x="69" y="227"/>
                  </a:lnTo>
                  <a:lnTo>
                    <a:pt x="69" y="227"/>
                  </a:lnTo>
                  <a:lnTo>
                    <a:pt x="71" y="227"/>
                  </a:lnTo>
                  <a:lnTo>
                    <a:pt x="71" y="225"/>
                  </a:lnTo>
                  <a:lnTo>
                    <a:pt x="76" y="222"/>
                  </a:lnTo>
                  <a:lnTo>
                    <a:pt x="76" y="222"/>
                  </a:lnTo>
                  <a:lnTo>
                    <a:pt x="76" y="220"/>
                  </a:lnTo>
                  <a:lnTo>
                    <a:pt x="76" y="217"/>
                  </a:lnTo>
                  <a:lnTo>
                    <a:pt x="78" y="217"/>
                  </a:lnTo>
                  <a:lnTo>
                    <a:pt x="78" y="220"/>
                  </a:lnTo>
                  <a:lnTo>
                    <a:pt x="78" y="220"/>
                  </a:lnTo>
                  <a:lnTo>
                    <a:pt x="81" y="220"/>
                  </a:lnTo>
                  <a:lnTo>
                    <a:pt x="81" y="222"/>
                  </a:lnTo>
                  <a:lnTo>
                    <a:pt x="81" y="222"/>
                  </a:lnTo>
                  <a:lnTo>
                    <a:pt x="81" y="225"/>
                  </a:lnTo>
                  <a:lnTo>
                    <a:pt x="81" y="227"/>
                  </a:lnTo>
                  <a:lnTo>
                    <a:pt x="81" y="229"/>
                  </a:lnTo>
                  <a:lnTo>
                    <a:pt x="78" y="232"/>
                  </a:lnTo>
                  <a:lnTo>
                    <a:pt x="78" y="232"/>
                  </a:lnTo>
                  <a:lnTo>
                    <a:pt x="78" y="232"/>
                  </a:lnTo>
                  <a:lnTo>
                    <a:pt x="78" y="234"/>
                  </a:lnTo>
                  <a:lnTo>
                    <a:pt x="78" y="234"/>
                  </a:lnTo>
                  <a:lnTo>
                    <a:pt x="78" y="236"/>
                  </a:lnTo>
                  <a:lnTo>
                    <a:pt x="76" y="236"/>
                  </a:lnTo>
                  <a:lnTo>
                    <a:pt x="76" y="236"/>
                  </a:lnTo>
                  <a:lnTo>
                    <a:pt x="76" y="236"/>
                  </a:lnTo>
                  <a:lnTo>
                    <a:pt x="76" y="236"/>
                  </a:lnTo>
                  <a:lnTo>
                    <a:pt x="74" y="236"/>
                  </a:lnTo>
                  <a:lnTo>
                    <a:pt x="74" y="236"/>
                  </a:lnTo>
                  <a:lnTo>
                    <a:pt x="71" y="236"/>
                  </a:lnTo>
                  <a:lnTo>
                    <a:pt x="69" y="236"/>
                  </a:lnTo>
                  <a:lnTo>
                    <a:pt x="69" y="236"/>
                  </a:lnTo>
                  <a:lnTo>
                    <a:pt x="69" y="236"/>
                  </a:lnTo>
                  <a:lnTo>
                    <a:pt x="69" y="239"/>
                  </a:lnTo>
                  <a:lnTo>
                    <a:pt x="67" y="239"/>
                  </a:lnTo>
                  <a:lnTo>
                    <a:pt x="67" y="241"/>
                  </a:lnTo>
                  <a:lnTo>
                    <a:pt x="67" y="241"/>
                  </a:lnTo>
                  <a:lnTo>
                    <a:pt x="67" y="241"/>
                  </a:lnTo>
                  <a:lnTo>
                    <a:pt x="64" y="241"/>
                  </a:lnTo>
                  <a:lnTo>
                    <a:pt x="64" y="241"/>
                  </a:lnTo>
                  <a:lnTo>
                    <a:pt x="64" y="239"/>
                  </a:lnTo>
                  <a:lnTo>
                    <a:pt x="64" y="239"/>
                  </a:lnTo>
                  <a:lnTo>
                    <a:pt x="62" y="241"/>
                  </a:lnTo>
                  <a:lnTo>
                    <a:pt x="64" y="241"/>
                  </a:lnTo>
                  <a:lnTo>
                    <a:pt x="64" y="243"/>
                  </a:lnTo>
                  <a:lnTo>
                    <a:pt x="64" y="243"/>
                  </a:lnTo>
                  <a:lnTo>
                    <a:pt x="64" y="246"/>
                  </a:lnTo>
                  <a:lnTo>
                    <a:pt x="64" y="248"/>
                  </a:lnTo>
                  <a:lnTo>
                    <a:pt x="64" y="248"/>
                  </a:lnTo>
                  <a:lnTo>
                    <a:pt x="64" y="251"/>
                  </a:lnTo>
                  <a:lnTo>
                    <a:pt x="64" y="251"/>
                  </a:lnTo>
                  <a:lnTo>
                    <a:pt x="62" y="258"/>
                  </a:lnTo>
                  <a:lnTo>
                    <a:pt x="62" y="258"/>
                  </a:lnTo>
                  <a:lnTo>
                    <a:pt x="62" y="260"/>
                  </a:lnTo>
                  <a:lnTo>
                    <a:pt x="62" y="262"/>
                  </a:lnTo>
                  <a:lnTo>
                    <a:pt x="62" y="265"/>
                  </a:lnTo>
                  <a:lnTo>
                    <a:pt x="64" y="272"/>
                  </a:lnTo>
                  <a:lnTo>
                    <a:pt x="64" y="274"/>
                  </a:lnTo>
                  <a:lnTo>
                    <a:pt x="64" y="277"/>
                  </a:lnTo>
                  <a:lnTo>
                    <a:pt x="62" y="279"/>
                  </a:lnTo>
                  <a:lnTo>
                    <a:pt x="62" y="279"/>
                  </a:lnTo>
                  <a:lnTo>
                    <a:pt x="62" y="277"/>
                  </a:lnTo>
                  <a:lnTo>
                    <a:pt x="59" y="277"/>
                  </a:lnTo>
                  <a:lnTo>
                    <a:pt x="59" y="277"/>
                  </a:lnTo>
                  <a:lnTo>
                    <a:pt x="57" y="277"/>
                  </a:lnTo>
                  <a:lnTo>
                    <a:pt x="57" y="277"/>
                  </a:lnTo>
                  <a:lnTo>
                    <a:pt x="55" y="277"/>
                  </a:lnTo>
                  <a:lnTo>
                    <a:pt x="55" y="277"/>
                  </a:lnTo>
                  <a:lnTo>
                    <a:pt x="55" y="279"/>
                  </a:lnTo>
                  <a:lnTo>
                    <a:pt x="55" y="279"/>
                  </a:lnTo>
                  <a:lnTo>
                    <a:pt x="55" y="279"/>
                  </a:lnTo>
                  <a:lnTo>
                    <a:pt x="55" y="279"/>
                  </a:lnTo>
                  <a:lnTo>
                    <a:pt x="55" y="279"/>
                  </a:lnTo>
                  <a:lnTo>
                    <a:pt x="55" y="279"/>
                  </a:lnTo>
                  <a:lnTo>
                    <a:pt x="55" y="281"/>
                  </a:lnTo>
                  <a:lnTo>
                    <a:pt x="55" y="281"/>
                  </a:lnTo>
                  <a:lnTo>
                    <a:pt x="55" y="281"/>
                  </a:lnTo>
                  <a:lnTo>
                    <a:pt x="55" y="281"/>
                  </a:lnTo>
                  <a:lnTo>
                    <a:pt x="55" y="281"/>
                  </a:lnTo>
                  <a:lnTo>
                    <a:pt x="55" y="281"/>
                  </a:lnTo>
                  <a:lnTo>
                    <a:pt x="55" y="281"/>
                  </a:lnTo>
                  <a:lnTo>
                    <a:pt x="55" y="284"/>
                  </a:lnTo>
                  <a:lnTo>
                    <a:pt x="55" y="284"/>
                  </a:lnTo>
                  <a:lnTo>
                    <a:pt x="55" y="284"/>
                  </a:lnTo>
                  <a:lnTo>
                    <a:pt x="55" y="284"/>
                  </a:lnTo>
                  <a:lnTo>
                    <a:pt x="52" y="281"/>
                  </a:lnTo>
                  <a:lnTo>
                    <a:pt x="50" y="281"/>
                  </a:lnTo>
                  <a:lnTo>
                    <a:pt x="50" y="281"/>
                  </a:lnTo>
                  <a:lnTo>
                    <a:pt x="50" y="281"/>
                  </a:lnTo>
                  <a:lnTo>
                    <a:pt x="48" y="284"/>
                  </a:lnTo>
                  <a:lnTo>
                    <a:pt x="45" y="284"/>
                  </a:lnTo>
                  <a:lnTo>
                    <a:pt x="45" y="286"/>
                  </a:lnTo>
                  <a:lnTo>
                    <a:pt x="45" y="286"/>
                  </a:lnTo>
                  <a:lnTo>
                    <a:pt x="43" y="286"/>
                  </a:lnTo>
                  <a:lnTo>
                    <a:pt x="43" y="286"/>
                  </a:lnTo>
                  <a:lnTo>
                    <a:pt x="43" y="286"/>
                  </a:lnTo>
                  <a:lnTo>
                    <a:pt x="43" y="286"/>
                  </a:lnTo>
                  <a:lnTo>
                    <a:pt x="45" y="286"/>
                  </a:lnTo>
                  <a:lnTo>
                    <a:pt x="43" y="288"/>
                  </a:lnTo>
                  <a:lnTo>
                    <a:pt x="43" y="291"/>
                  </a:lnTo>
                  <a:lnTo>
                    <a:pt x="43" y="291"/>
                  </a:lnTo>
                  <a:lnTo>
                    <a:pt x="43" y="293"/>
                  </a:lnTo>
                  <a:lnTo>
                    <a:pt x="43" y="293"/>
                  </a:lnTo>
                  <a:lnTo>
                    <a:pt x="45" y="293"/>
                  </a:lnTo>
                  <a:lnTo>
                    <a:pt x="45" y="293"/>
                  </a:lnTo>
                  <a:lnTo>
                    <a:pt x="45" y="296"/>
                  </a:lnTo>
                  <a:lnTo>
                    <a:pt x="45" y="296"/>
                  </a:lnTo>
                  <a:lnTo>
                    <a:pt x="45" y="296"/>
                  </a:lnTo>
                  <a:lnTo>
                    <a:pt x="45" y="298"/>
                  </a:lnTo>
                  <a:lnTo>
                    <a:pt x="45" y="298"/>
                  </a:lnTo>
                  <a:lnTo>
                    <a:pt x="45" y="298"/>
                  </a:lnTo>
                  <a:lnTo>
                    <a:pt x="45" y="298"/>
                  </a:lnTo>
                  <a:lnTo>
                    <a:pt x="45" y="300"/>
                  </a:lnTo>
                  <a:lnTo>
                    <a:pt x="45" y="300"/>
                  </a:lnTo>
                  <a:lnTo>
                    <a:pt x="45" y="303"/>
                  </a:lnTo>
                  <a:lnTo>
                    <a:pt x="45" y="305"/>
                  </a:lnTo>
                  <a:lnTo>
                    <a:pt x="45" y="305"/>
                  </a:lnTo>
                  <a:lnTo>
                    <a:pt x="48" y="305"/>
                  </a:lnTo>
                  <a:lnTo>
                    <a:pt x="48" y="305"/>
                  </a:lnTo>
                  <a:lnTo>
                    <a:pt x="48" y="305"/>
                  </a:lnTo>
                  <a:lnTo>
                    <a:pt x="48" y="307"/>
                  </a:lnTo>
                  <a:lnTo>
                    <a:pt x="48" y="307"/>
                  </a:lnTo>
                  <a:lnTo>
                    <a:pt x="50" y="312"/>
                  </a:lnTo>
                  <a:lnTo>
                    <a:pt x="57" y="317"/>
                  </a:lnTo>
                  <a:lnTo>
                    <a:pt x="57" y="319"/>
                  </a:lnTo>
                  <a:lnTo>
                    <a:pt x="57" y="319"/>
                  </a:lnTo>
                  <a:lnTo>
                    <a:pt x="57" y="322"/>
                  </a:lnTo>
                  <a:lnTo>
                    <a:pt x="57" y="322"/>
                  </a:lnTo>
                  <a:lnTo>
                    <a:pt x="59" y="322"/>
                  </a:lnTo>
                  <a:lnTo>
                    <a:pt x="59" y="324"/>
                  </a:lnTo>
                  <a:lnTo>
                    <a:pt x="62" y="331"/>
                  </a:lnTo>
                  <a:lnTo>
                    <a:pt x="64" y="333"/>
                  </a:lnTo>
                  <a:lnTo>
                    <a:pt x="67" y="333"/>
                  </a:lnTo>
                  <a:lnTo>
                    <a:pt x="67" y="333"/>
                  </a:lnTo>
                  <a:lnTo>
                    <a:pt x="67" y="333"/>
                  </a:lnTo>
                  <a:lnTo>
                    <a:pt x="67" y="333"/>
                  </a:lnTo>
                  <a:lnTo>
                    <a:pt x="69" y="336"/>
                  </a:lnTo>
                  <a:lnTo>
                    <a:pt x="69" y="336"/>
                  </a:lnTo>
                  <a:lnTo>
                    <a:pt x="69" y="336"/>
                  </a:lnTo>
                  <a:lnTo>
                    <a:pt x="69" y="336"/>
                  </a:lnTo>
                  <a:lnTo>
                    <a:pt x="71" y="336"/>
                  </a:lnTo>
                  <a:lnTo>
                    <a:pt x="71" y="336"/>
                  </a:lnTo>
                  <a:lnTo>
                    <a:pt x="71" y="336"/>
                  </a:lnTo>
                  <a:lnTo>
                    <a:pt x="74" y="338"/>
                  </a:lnTo>
                  <a:lnTo>
                    <a:pt x="74" y="341"/>
                  </a:lnTo>
                  <a:lnTo>
                    <a:pt x="81" y="345"/>
                  </a:lnTo>
                  <a:lnTo>
                    <a:pt x="81" y="345"/>
                  </a:lnTo>
                  <a:lnTo>
                    <a:pt x="83" y="345"/>
                  </a:lnTo>
                  <a:lnTo>
                    <a:pt x="83" y="345"/>
                  </a:lnTo>
                  <a:lnTo>
                    <a:pt x="83" y="348"/>
                  </a:lnTo>
                  <a:lnTo>
                    <a:pt x="83" y="348"/>
                  </a:lnTo>
                  <a:lnTo>
                    <a:pt x="83" y="350"/>
                  </a:lnTo>
                  <a:lnTo>
                    <a:pt x="85" y="350"/>
                  </a:lnTo>
                  <a:lnTo>
                    <a:pt x="85" y="352"/>
                  </a:lnTo>
                  <a:lnTo>
                    <a:pt x="88" y="352"/>
                  </a:lnTo>
                  <a:lnTo>
                    <a:pt x="88" y="355"/>
                  </a:lnTo>
                  <a:lnTo>
                    <a:pt x="90" y="355"/>
                  </a:lnTo>
                  <a:lnTo>
                    <a:pt x="90" y="355"/>
                  </a:lnTo>
                  <a:lnTo>
                    <a:pt x="90" y="357"/>
                  </a:lnTo>
                  <a:lnTo>
                    <a:pt x="90" y="357"/>
                  </a:lnTo>
                  <a:lnTo>
                    <a:pt x="90" y="357"/>
                  </a:lnTo>
                  <a:lnTo>
                    <a:pt x="90" y="357"/>
                  </a:lnTo>
                  <a:lnTo>
                    <a:pt x="90" y="357"/>
                  </a:lnTo>
                  <a:lnTo>
                    <a:pt x="90" y="357"/>
                  </a:lnTo>
                  <a:lnTo>
                    <a:pt x="93" y="357"/>
                  </a:lnTo>
                  <a:lnTo>
                    <a:pt x="90" y="359"/>
                  </a:lnTo>
                  <a:lnTo>
                    <a:pt x="90" y="359"/>
                  </a:lnTo>
                  <a:lnTo>
                    <a:pt x="90" y="359"/>
                  </a:lnTo>
                  <a:lnTo>
                    <a:pt x="93" y="362"/>
                  </a:lnTo>
                  <a:lnTo>
                    <a:pt x="93" y="364"/>
                  </a:lnTo>
                  <a:lnTo>
                    <a:pt x="95" y="364"/>
                  </a:lnTo>
                  <a:lnTo>
                    <a:pt x="95" y="367"/>
                  </a:lnTo>
                  <a:lnTo>
                    <a:pt x="95" y="367"/>
                  </a:lnTo>
                  <a:lnTo>
                    <a:pt x="95" y="367"/>
                  </a:lnTo>
                  <a:lnTo>
                    <a:pt x="95" y="369"/>
                  </a:lnTo>
                  <a:lnTo>
                    <a:pt x="95" y="374"/>
                  </a:lnTo>
                  <a:lnTo>
                    <a:pt x="97" y="381"/>
                  </a:lnTo>
                  <a:lnTo>
                    <a:pt x="97" y="383"/>
                  </a:lnTo>
                  <a:lnTo>
                    <a:pt x="97" y="385"/>
                  </a:lnTo>
                  <a:lnTo>
                    <a:pt x="97" y="385"/>
                  </a:lnTo>
                  <a:lnTo>
                    <a:pt x="97" y="385"/>
                  </a:lnTo>
                  <a:lnTo>
                    <a:pt x="97" y="388"/>
                  </a:lnTo>
                  <a:lnTo>
                    <a:pt x="95" y="388"/>
                  </a:lnTo>
                  <a:lnTo>
                    <a:pt x="95" y="388"/>
                  </a:lnTo>
                  <a:lnTo>
                    <a:pt x="95" y="388"/>
                  </a:lnTo>
                  <a:lnTo>
                    <a:pt x="97" y="390"/>
                  </a:lnTo>
                  <a:lnTo>
                    <a:pt x="97" y="393"/>
                  </a:lnTo>
                  <a:lnTo>
                    <a:pt x="97" y="393"/>
                  </a:lnTo>
                  <a:lnTo>
                    <a:pt x="97" y="393"/>
                  </a:lnTo>
                  <a:lnTo>
                    <a:pt x="95" y="393"/>
                  </a:lnTo>
                  <a:lnTo>
                    <a:pt x="93" y="393"/>
                  </a:lnTo>
                  <a:lnTo>
                    <a:pt x="93" y="395"/>
                  </a:lnTo>
                  <a:lnTo>
                    <a:pt x="93" y="395"/>
                  </a:lnTo>
                  <a:lnTo>
                    <a:pt x="93" y="395"/>
                  </a:lnTo>
                  <a:lnTo>
                    <a:pt x="93" y="397"/>
                  </a:lnTo>
                  <a:lnTo>
                    <a:pt x="93" y="400"/>
                  </a:lnTo>
                  <a:lnTo>
                    <a:pt x="93" y="400"/>
                  </a:lnTo>
                  <a:lnTo>
                    <a:pt x="90" y="402"/>
                  </a:lnTo>
                  <a:lnTo>
                    <a:pt x="93" y="402"/>
                  </a:lnTo>
                  <a:lnTo>
                    <a:pt x="93" y="402"/>
                  </a:lnTo>
                  <a:lnTo>
                    <a:pt x="93" y="404"/>
                  </a:lnTo>
                  <a:lnTo>
                    <a:pt x="95" y="404"/>
                  </a:lnTo>
                  <a:lnTo>
                    <a:pt x="95" y="404"/>
                  </a:lnTo>
                  <a:lnTo>
                    <a:pt x="95" y="407"/>
                  </a:lnTo>
                  <a:lnTo>
                    <a:pt x="95" y="407"/>
                  </a:lnTo>
                  <a:lnTo>
                    <a:pt x="95" y="407"/>
                  </a:lnTo>
                  <a:lnTo>
                    <a:pt x="95" y="409"/>
                  </a:lnTo>
                  <a:lnTo>
                    <a:pt x="95" y="409"/>
                  </a:lnTo>
                  <a:lnTo>
                    <a:pt x="95" y="409"/>
                  </a:lnTo>
                  <a:lnTo>
                    <a:pt x="95" y="412"/>
                  </a:lnTo>
                  <a:lnTo>
                    <a:pt x="95" y="412"/>
                  </a:lnTo>
                  <a:lnTo>
                    <a:pt x="95" y="414"/>
                  </a:lnTo>
                  <a:lnTo>
                    <a:pt x="97" y="414"/>
                  </a:lnTo>
                  <a:lnTo>
                    <a:pt x="97" y="414"/>
                  </a:lnTo>
                  <a:lnTo>
                    <a:pt x="97" y="416"/>
                  </a:lnTo>
                  <a:lnTo>
                    <a:pt x="97" y="416"/>
                  </a:lnTo>
                  <a:lnTo>
                    <a:pt x="97" y="416"/>
                  </a:lnTo>
                  <a:lnTo>
                    <a:pt x="97" y="419"/>
                  </a:lnTo>
                  <a:lnTo>
                    <a:pt x="97" y="419"/>
                  </a:lnTo>
                  <a:lnTo>
                    <a:pt x="100" y="419"/>
                  </a:lnTo>
                  <a:lnTo>
                    <a:pt x="100" y="419"/>
                  </a:lnTo>
                  <a:lnTo>
                    <a:pt x="100" y="421"/>
                  </a:lnTo>
                  <a:lnTo>
                    <a:pt x="100" y="421"/>
                  </a:lnTo>
                  <a:lnTo>
                    <a:pt x="102" y="421"/>
                  </a:lnTo>
                  <a:lnTo>
                    <a:pt x="102" y="421"/>
                  </a:lnTo>
                  <a:lnTo>
                    <a:pt x="102" y="423"/>
                  </a:lnTo>
                  <a:lnTo>
                    <a:pt x="102" y="423"/>
                  </a:lnTo>
                  <a:lnTo>
                    <a:pt x="102" y="423"/>
                  </a:lnTo>
                  <a:lnTo>
                    <a:pt x="104" y="423"/>
                  </a:lnTo>
                  <a:lnTo>
                    <a:pt x="104" y="423"/>
                  </a:lnTo>
                  <a:lnTo>
                    <a:pt x="104" y="426"/>
                  </a:lnTo>
                  <a:lnTo>
                    <a:pt x="107" y="426"/>
                  </a:lnTo>
                  <a:lnTo>
                    <a:pt x="107" y="426"/>
                  </a:lnTo>
                  <a:lnTo>
                    <a:pt x="107" y="428"/>
                  </a:lnTo>
                  <a:lnTo>
                    <a:pt x="107" y="428"/>
                  </a:lnTo>
                  <a:lnTo>
                    <a:pt x="107" y="428"/>
                  </a:lnTo>
                  <a:lnTo>
                    <a:pt x="107" y="430"/>
                  </a:lnTo>
                  <a:lnTo>
                    <a:pt x="107" y="430"/>
                  </a:lnTo>
                  <a:lnTo>
                    <a:pt x="107" y="433"/>
                  </a:lnTo>
                  <a:lnTo>
                    <a:pt x="107" y="433"/>
                  </a:lnTo>
                  <a:lnTo>
                    <a:pt x="107" y="433"/>
                  </a:lnTo>
                  <a:lnTo>
                    <a:pt x="109" y="435"/>
                  </a:lnTo>
                  <a:lnTo>
                    <a:pt x="109" y="438"/>
                  </a:lnTo>
                  <a:lnTo>
                    <a:pt x="109" y="440"/>
                  </a:lnTo>
                  <a:lnTo>
                    <a:pt x="109" y="440"/>
                  </a:lnTo>
                  <a:lnTo>
                    <a:pt x="109" y="442"/>
                  </a:lnTo>
                  <a:lnTo>
                    <a:pt x="109" y="442"/>
                  </a:lnTo>
                  <a:lnTo>
                    <a:pt x="111" y="442"/>
                  </a:lnTo>
                  <a:lnTo>
                    <a:pt x="111" y="445"/>
                  </a:lnTo>
                  <a:lnTo>
                    <a:pt x="111" y="445"/>
                  </a:lnTo>
                  <a:lnTo>
                    <a:pt x="111" y="445"/>
                  </a:lnTo>
                  <a:lnTo>
                    <a:pt x="111" y="447"/>
                  </a:lnTo>
                  <a:lnTo>
                    <a:pt x="111" y="447"/>
                  </a:lnTo>
                  <a:lnTo>
                    <a:pt x="111" y="447"/>
                  </a:lnTo>
                  <a:lnTo>
                    <a:pt x="111" y="447"/>
                  </a:lnTo>
                  <a:lnTo>
                    <a:pt x="111" y="449"/>
                  </a:lnTo>
                  <a:lnTo>
                    <a:pt x="111" y="449"/>
                  </a:lnTo>
                  <a:lnTo>
                    <a:pt x="109" y="449"/>
                  </a:lnTo>
                  <a:lnTo>
                    <a:pt x="109" y="449"/>
                  </a:lnTo>
                  <a:lnTo>
                    <a:pt x="111" y="452"/>
                  </a:lnTo>
                  <a:lnTo>
                    <a:pt x="114" y="449"/>
                  </a:lnTo>
                  <a:lnTo>
                    <a:pt x="114" y="449"/>
                  </a:lnTo>
                  <a:lnTo>
                    <a:pt x="114" y="449"/>
                  </a:lnTo>
                  <a:lnTo>
                    <a:pt x="116" y="449"/>
                  </a:lnTo>
                  <a:lnTo>
                    <a:pt x="114" y="452"/>
                  </a:lnTo>
                  <a:lnTo>
                    <a:pt x="114" y="452"/>
                  </a:lnTo>
                  <a:lnTo>
                    <a:pt x="114" y="452"/>
                  </a:lnTo>
                  <a:lnTo>
                    <a:pt x="114" y="454"/>
                  </a:lnTo>
                  <a:lnTo>
                    <a:pt x="114" y="456"/>
                  </a:lnTo>
                  <a:lnTo>
                    <a:pt x="114" y="456"/>
                  </a:lnTo>
                  <a:lnTo>
                    <a:pt x="116" y="456"/>
                  </a:lnTo>
                  <a:lnTo>
                    <a:pt x="116" y="459"/>
                  </a:lnTo>
                  <a:lnTo>
                    <a:pt x="116" y="459"/>
                  </a:lnTo>
                  <a:lnTo>
                    <a:pt x="116" y="459"/>
                  </a:lnTo>
                  <a:lnTo>
                    <a:pt x="116" y="461"/>
                  </a:lnTo>
                  <a:lnTo>
                    <a:pt x="116" y="464"/>
                  </a:lnTo>
                  <a:lnTo>
                    <a:pt x="116" y="464"/>
                  </a:lnTo>
                  <a:lnTo>
                    <a:pt x="116" y="466"/>
                  </a:lnTo>
                  <a:lnTo>
                    <a:pt x="119" y="466"/>
                  </a:lnTo>
                  <a:lnTo>
                    <a:pt x="119" y="466"/>
                  </a:lnTo>
                  <a:lnTo>
                    <a:pt x="119" y="466"/>
                  </a:lnTo>
                  <a:lnTo>
                    <a:pt x="119" y="468"/>
                  </a:lnTo>
                  <a:lnTo>
                    <a:pt x="119" y="471"/>
                  </a:lnTo>
                  <a:lnTo>
                    <a:pt x="119" y="473"/>
                  </a:lnTo>
                  <a:lnTo>
                    <a:pt x="114" y="475"/>
                  </a:lnTo>
                  <a:lnTo>
                    <a:pt x="114" y="478"/>
                  </a:lnTo>
                  <a:lnTo>
                    <a:pt x="111" y="478"/>
                  </a:lnTo>
                  <a:lnTo>
                    <a:pt x="111" y="478"/>
                  </a:lnTo>
                  <a:lnTo>
                    <a:pt x="109" y="478"/>
                  </a:lnTo>
                  <a:lnTo>
                    <a:pt x="109" y="478"/>
                  </a:lnTo>
                  <a:lnTo>
                    <a:pt x="109" y="480"/>
                  </a:lnTo>
                  <a:lnTo>
                    <a:pt x="109" y="483"/>
                  </a:lnTo>
                  <a:lnTo>
                    <a:pt x="109" y="483"/>
                  </a:lnTo>
                  <a:lnTo>
                    <a:pt x="109" y="485"/>
                  </a:lnTo>
                  <a:lnTo>
                    <a:pt x="109" y="485"/>
                  </a:lnTo>
                  <a:lnTo>
                    <a:pt x="107" y="487"/>
                  </a:lnTo>
                  <a:lnTo>
                    <a:pt x="107" y="487"/>
                  </a:lnTo>
                  <a:lnTo>
                    <a:pt x="107" y="490"/>
                  </a:lnTo>
                  <a:lnTo>
                    <a:pt x="107" y="490"/>
                  </a:lnTo>
                  <a:lnTo>
                    <a:pt x="107" y="490"/>
                  </a:lnTo>
                  <a:lnTo>
                    <a:pt x="104" y="492"/>
                  </a:lnTo>
                  <a:lnTo>
                    <a:pt x="102" y="494"/>
                  </a:lnTo>
                  <a:lnTo>
                    <a:pt x="102" y="497"/>
                  </a:lnTo>
                  <a:lnTo>
                    <a:pt x="102" y="497"/>
                  </a:lnTo>
                  <a:lnTo>
                    <a:pt x="100" y="499"/>
                  </a:lnTo>
                  <a:lnTo>
                    <a:pt x="100" y="499"/>
                  </a:lnTo>
                  <a:lnTo>
                    <a:pt x="97" y="504"/>
                  </a:lnTo>
                  <a:lnTo>
                    <a:pt x="97" y="506"/>
                  </a:lnTo>
                  <a:lnTo>
                    <a:pt x="97" y="506"/>
                  </a:lnTo>
                  <a:lnTo>
                    <a:pt x="95" y="506"/>
                  </a:lnTo>
                  <a:lnTo>
                    <a:pt x="95" y="506"/>
                  </a:lnTo>
                  <a:lnTo>
                    <a:pt x="95" y="509"/>
                  </a:lnTo>
                  <a:lnTo>
                    <a:pt x="95" y="509"/>
                  </a:lnTo>
                  <a:lnTo>
                    <a:pt x="95" y="509"/>
                  </a:lnTo>
                  <a:lnTo>
                    <a:pt x="93" y="509"/>
                  </a:lnTo>
                  <a:lnTo>
                    <a:pt x="93" y="511"/>
                  </a:lnTo>
                  <a:lnTo>
                    <a:pt x="90" y="511"/>
                  </a:lnTo>
                  <a:lnTo>
                    <a:pt x="90" y="511"/>
                  </a:lnTo>
                  <a:lnTo>
                    <a:pt x="90" y="513"/>
                  </a:lnTo>
                  <a:lnTo>
                    <a:pt x="90" y="513"/>
                  </a:lnTo>
                  <a:lnTo>
                    <a:pt x="88" y="513"/>
                  </a:lnTo>
                  <a:lnTo>
                    <a:pt x="88" y="513"/>
                  </a:lnTo>
                  <a:lnTo>
                    <a:pt x="88" y="513"/>
                  </a:lnTo>
                  <a:lnTo>
                    <a:pt x="88" y="513"/>
                  </a:lnTo>
                  <a:lnTo>
                    <a:pt x="88" y="513"/>
                  </a:lnTo>
                  <a:lnTo>
                    <a:pt x="85" y="513"/>
                  </a:lnTo>
                  <a:lnTo>
                    <a:pt x="85" y="513"/>
                  </a:lnTo>
                  <a:lnTo>
                    <a:pt x="85" y="513"/>
                  </a:lnTo>
                  <a:lnTo>
                    <a:pt x="85" y="513"/>
                  </a:lnTo>
                  <a:lnTo>
                    <a:pt x="85" y="516"/>
                  </a:lnTo>
                  <a:lnTo>
                    <a:pt x="85" y="516"/>
                  </a:lnTo>
                  <a:lnTo>
                    <a:pt x="85" y="516"/>
                  </a:lnTo>
                  <a:lnTo>
                    <a:pt x="85" y="518"/>
                  </a:lnTo>
                  <a:lnTo>
                    <a:pt x="85" y="518"/>
                  </a:lnTo>
                  <a:lnTo>
                    <a:pt x="85" y="518"/>
                  </a:lnTo>
                  <a:lnTo>
                    <a:pt x="85" y="520"/>
                  </a:lnTo>
                  <a:lnTo>
                    <a:pt x="85" y="520"/>
                  </a:lnTo>
                  <a:lnTo>
                    <a:pt x="85" y="520"/>
                  </a:lnTo>
                  <a:lnTo>
                    <a:pt x="83" y="520"/>
                  </a:lnTo>
                  <a:lnTo>
                    <a:pt x="83" y="520"/>
                  </a:lnTo>
                  <a:lnTo>
                    <a:pt x="83" y="520"/>
                  </a:lnTo>
                  <a:lnTo>
                    <a:pt x="81" y="520"/>
                  </a:lnTo>
                  <a:lnTo>
                    <a:pt x="81" y="520"/>
                  </a:lnTo>
                  <a:lnTo>
                    <a:pt x="81" y="520"/>
                  </a:lnTo>
                  <a:lnTo>
                    <a:pt x="81" y="523"/>
                  </a:lnTo>
                  <a:lnTo>
                    <a:pt x="81" y="523"/>
                  </a:lnTo>
                  <a:lnTo>
                    <a:pt x="81" y="523"/>
                  </a:lnTo>
                  <a:lnTo>
                    <a:pt x="78" y="523"/>
                  </a:lnTo>
                  <a:lnTo>
                    <a:pt x="78" y="523"/>
                  </a:lnTo>
                  <a:lnTo>
                    <a:pt x="78" y="523"/>
                  </a:lnTo>
                  <a:lnTo>
                    <a:pt x="76" y="523"/>
                  </a:lnTo>
                  <a:lnTo>
                    <a:pt x="74" y="527"/>
                  </a:lnTo>
                  <a:lnTo>
                    <a:pt x="74" y="527"/>
                  </a:lnTo>
                  <a:lnTo>
                    <a:pt x="74" y="530"/>
                  </a:lnTo>
                  <a:lnTo>
                    <a:pt x="74" y="532"/>
                  </a:lnTo>
                  <a:lnTo>
                    <a:pt x="74" y="532"/>
                  </a:lnTo>
                  <a:lnTo>
                    <a:pt x="76" y="532"/>
                  </a:lnTo>
                  <a:lnTo>
                    <a:pt x="76" y="537"/>
                  </a:lnTo>
                  <a:lnTo>
                    <a:pt x="76" y="537"/>
                  </a:lnTo>
                  <a:lnTo>
                    <a:pt x="76" y="539"/>
                  </a:lnTo>
                  <a:lnTo>
                    <a:pt x="74" y="542"/>
                  </a:lnTo>
                  <a:lnTo>
                    <a:pt x="74" y="544"/>
                  </a:lnTo>
                  <a:lnTo>
                    <a:pt x="74" y="546"/>
                  </a:lnTo>
                  <a:lnTo>
                    <a:pt x="74" y="549"/>
                  </a:lnTo>
                  <a:lnTo>
                    <a:pt x="71" y="549"/>
                  </a:lnTo>
                  <a:lnTo>
                    <a:pt x="71" y="551"/>
                  </a:lnTo>
                  <a:lnTo>
                    <a:pt x="71" y="551"/>
                  </a:lnTo>
                  <a:lnTo>
                    <a:pt x="71" y="553"/>
                  </a:lnTo>
                  <a:lnTo>
                    <a:pt x="71" y="556"/>
                  </a:lnTo>
                  <a:lnTo>
                    <a:pt x="69" y="558"/>
                  </a:lnTo>
                  <a:lnTo>
                    <a:pt x="69" y="561"/>
                  </a:lnTo>
                  <a:lnTo>
                    <a:pt x="67" y="563"/>
                  </a:lnTo>
                  <a:lnTo>
                    <a:pt x="67" y="565"/>
                  </a:lnTo>
                  <a:lnTo>
                    <a:pt x="67" y="565"/>
                  </a:lnTo>
                  <a:lnTo>
                    <a:pt x="67" y="565"/>
                  </a:lnTo>
                  <a:lnTo>
                    <a:pt x="67" y="565"/>
                  </a:lnTo>
                  <a:lnTo>
                    <a:pt x="67" y="565"/>
                  </a:lnTo>
                  <a:lnTo>
                    <a:pt x="67" y="565"/>
                  </a:lnTo>
                  <a:lnTo>
                    <a:pt x="67" y="565"/>
                  </a:lnTo>
                  <a:lnTo>
                    <a:pt x="67" y="565"/>
                  </a:lnTo>
                  <a:lnTo>
                    <a:pt x="67" y="565"/>
                  </a:lnTo>
                  <a:lnTo>
                    <a:pt x="64" y="565"/>
                  </a:lnTo>
                  <a:lnTo>
                    <a:pt x="64" y="568"/>
                  </a:lnTo>
                  <a:lnTo>
                    <a:pt x="64" y="568"/>
                  </a:lnTo>
                  <a:lnTo>
                    <a:pt x="64" y="568"/>
                  </a:lnTo>
                  <a:lnTo>
                    <a:pt x="64" y="568"/>
                  </a:lnTo>
                  <a:lnTo>
                    <a:pt x="64" y="568"/>
                  </a:lnTo>
                  <a:lnTo>
                    <a:pt x="64" y="568"/>
                  </a:lnTo>
                  <a:lnTo>
                    <a:pt x="64" y="570"/>
                  </a:lnTo>
                  <a:lnTo>
                    <a:pt x="64" y="570"/>
                  </a:lnTo>
                  <a:lnTo>
                    <a:pt x="64" y="570"/>
                  </a:lnTo>
                  <a:lnTo>
                    <a:pt x="64" y="570"/>
                  </a:lnTo>
                  <a:lnTo>
                    <a:pt x="64" y="570"/>
                  </a:lnTo>
                  <a:lnTo>
                    <a:pt x="64" y="570"/>
                  </a:lnTo>
                  <a:lnTo>
                    <a:pt x="62" y="570"/>
                  </a:lnTo>
                  <a:lnTo>
                    <a:pt x="62" y="570"/>
                  </a:lnTo>
                  <a:lnTo>
                    <a:pt x="62" y="570"/>
                  </a:lnTo>
                  <a:lnTo>
                    <a:pt x="62" y="572"/>
                  </a:lnTo>
                  <a:lnTo>
                    <a:pt x="62" y="572"/>
                  </a:lnTo>
                  <a:lnTo>
                    <a:pt x="62" y="572"/>
                  </a:lnTo>
                  <a:lnTo>
                    <a:pt x="62" y="572"/>
                  </a:lnTo>
                  <a:lnTo>
                    <a:pt x="62" y="572"/>
                  </a:lnTo>
                  <a:lnTo>
                    <a:pt x="64" y="572"/>
                  </a:lnTo>
                  <a:lnTo>
                    <a:pt x="64" y="572"/>
                  </a:lnTo>
                  <a:lnTo>
                    <a:pt x="64" y="572"/>
                  </a:lnTo>
                  <a:lnTo>
                    <a:pt x="64" y="572"/>
                  </a:lnTo>
                  <a:lnTo>
                    <a:pt x="64" y="572"/>
                  </a:lnTo>
                  <a:lnTo>
                    <a:pt x="64" y="575"/>
                  </a:lnTo>
                  <a:lnTo>
                    <a:pt x="62" y="575"/>
                  </a:lnTo>
                  <a:lnTo>
                    <a:pt x="62" y="575"/>
                  </a:lnTo>
                  <a:lnTo>
                    <a:pt x="62" y="575"/>
                  </a:lnTo>
                  <a:lnTo>
                    <a:pt x="62" y="575"/>
                  </a:lnTo>
                  <a:lnTo>
                    <a:pt x="62" y="575"/>
                  </a:lnTo>
                  <a:lnTo>
                    <a:pt x="62" y="575"/>
                  </a:lnTo>
                  <a:lnTo>
                    <a:pt x="62" y="577"/>
                  </a:lnTo>
                  <a:lnTo>
                    <a:pt x="62" y="577"/>
                  </a:lnTo>
                  <a:lnTo>
                    <a:pt x="62" y="577"/>
                  </a:lnTo>
                  <a:lnTo>
                    <a:pt x="62" y="577"/>
                  </a:lnTo>
                  <a:lnTo>
                    <a:pt x="62" y="577"/>
                  </a:lnTo>
                  <a:lnTo>
                    <a:pt x="62" y="577"/>
                  </a:lnTo>
                  <a:lnTo>
                    <a:pt x="62" y="577"/>
                  </a:lnTo>
                  <a:lnTo>
                    <a:pt x="62" y="577"/>
                  </a:lnTo>
                  <a:lnTo>
                    <a:pt x="64" y="577"/>
                  </a:lnTo>
                  <a:lnTo>
                    <a:pt x="64" y="577"/>
                  </a:lnTo>
                  <a:lnTo>
                    <a:pt x="64" y="577"/>
                  </a:lnTo>
                  <a:lnTo>
                    <a:pt x="64" y="577"/>
                  </a:lnTo>
                  <a:lnTo>
                    <a:pt x="62" y="577"/>
                  </a:lnTo>
                  <a:lnTo>
                    <a:pt x="62" y="580"/>
                  </a:lnTo>
                  <a:lnTo>
                    <a:pt x="62" y="580"/>
                  </a:lnTo>
                  <a:lnTo>
                    <a:pt x="62" y="580"/>
                  </a:lnTo>
                  <a:lnTo>
                    <a:pt x="59" y="577"/>
                  </a:lnTo>
                  <a:lnTo>
                    <a:pt x="59" y="580"/>
                  </a:lnTo>
                  <a:lnTo>
                    <a:pt x="62" y="580"/>
                  </a:lnTo>
                  <a:lnTo>
                    <a:pt x="62" y="580"/>
                  </a:lnTo>
                  <a:lnTo>
                    <a:pt x="62" y="580"/>
                  </a:lnTo>
                  <a:lnTo>
                    <a:pt x="59" y="580"/>
                  </a:lnTo>
                  <a:lnTo>
                    <a:pt x="62" y="582"/>
                  </a:lnTo>
                  <a:lnTo>
                    <a:pt x="62" y="582"/>
                  </a:lnTo>
                  <a:lnTo>
                    <a:pt x="62" y="582"/>
                  </a:lnTo>
                  <a:lnTo>
                    <a:pt x="59" y="582"/>
                  </a:lnTo>
                  <a:lnTo>
                    <a:pt x="59" y="582"/>
                  </a:lnTo>
                  <a:lnTo>
                    <a:pt x="59" y="582"/>
                  </a:lnTo>
                  <a:lnTo>
                    <a:pt x="59" y="584"/>
                  </a:lnTo>
                  <a:lnTo>
                    <a:pt x="59" y="584"/>
                  </a:lnTo>
                  <a:lnTo>
                    <a:pt x="59" y="584"/>
                  </a:lnTo>
                  <a:lnTo>
                    <a:pt x="59" y="584"/>
                  </a:lnTo>
                  <a:lnTo>
                    <a:pt x="59" y="587"/>
                  </a:lnTo>
                  <a:lnTo>
                    <a:pt x="59" y="587"/>
                  </a:lnTo>
                  <a:lnTo>
                    <a:pt x="59" y="587"/>
                  </a:lnTo>
                  <a:lnTo>
                    <a:pt x="62" y="587"/>
                  </a:lnTo>
                  <a:lnTo>
                    <a:pt x="62" y="587"/>
                  </a:lnTo>
                  <a:lnTo>
                    <a:pt x="62" y="587"/>
                  </a:lnTo>
                  <a:lnTo>
                    <a:pt x="62" y="587"/>
                  </a:lnTo>
                  <a:lnTo>
                    <a:pt x="59" y="589"/>
                  </a:lnTo>
                  <a:lnTo>
                    <a:pt x="57" y="587"/>
                  </a:lnTo>
                  <a:lnTo>
                    <a:pt x="57" y="589"/>
                  </a:lnTo>
                  <a:lnTo>
                    <a:pt x="57" y="594"/>
                  </a:lnTo>
                  <a:lnTo>
                    <a:pt x="55" y="596"/>
                  </a:lnTo>
                  <a:lnTo>
                    <a:pt x="55" y="596"/>
                  </a:lnTo>
                  <a:lnTo>
                    <a:pt x="55" y="598"/>
                  </a:lnTo>
                  <a:lnTo>
                    <a:pt x="55" y="601"/>
                  </a:lnTo>
                  <a:lnTo>
                    <a:pt x="52" y="601"/>
                  </a:lnTo>
                  <a:lnTo>
                    <a:pt x="52" y="601"/>
                  </a:lnTo>
                  <a:lnTo>
                    <a:pt x="52" y="603"/>
                  </a:lnTo>
                  <a:lnTo>
                    <a:pt x="52" y="603"/>
                  </a:lnTo>
                  <a:lnTo>
                    <a:pt x="55" y="603"/>
                  </a:lnTo>
                  <a:lnTo>
                    <a:pt x="52" y="606"/>
                  </a:lnTo>
                  <a:lnTo>
                    <a:pt x="52" y="606"/>
                  </a:lnTo>
                  <a:lnTo>
                    <a:pt x="52" y="606"/>
                  </a:lnTo>
                  <a:lnTo>
                    <a:pt x="52" y="606"/>
                  </a:lnTo>
                  <a:lnTo>
                    <a:pt x="50" y="606"/>
                  </a:lnTo>
                  <a:lnTo>
                    <a:pt x="50" y="606"/>
                  </a:lnTo>
                  <a:lnTo>
                    <a:pt x="52" y="608"/>
                  </a:lnTo>
                  <a:lnTo>
                    <a:pt x="52" y="608"/>
                  </a:lnTo>
                  <a:lnTo>
                    <a:pt x="55" y="610"/>
                  </a:lnTo>
                  <a:lnTo>
                    <a:pt x="55" y="613"/>
                  </a:lnTo>
                  <a:lnTo>
                    <a:pt x="52" y="613"/>
                  </a:lnTo>
                  <a:lnTo>
                    <a:pt x="52" y="613"/>
                  </a:lnTo>
                  <a:lnTo>
                    <a:pt x="52" y="613"/>
                  </a:lnTo>
                  <a:lnTo>
                    <a:pt x="52" y="615"/>
                  </a:lnTo>
                  <a:lnTo>
                    <a:pt x="52" y="615"/>
                  </a:lnTo>
                  <a:lnTo>
                    <a:pt x="52" y="615"/>
                  </a:lnTo>
                  <a:lnTo>
                    <a:pt x="55" y="615"/>
                  </a:lnTo>
                  <a:lnTo>
                    <a:pt x="52" y="615"/>
                  </a:lnTo>
                  <a:lnTo>
                    <a:pt x="52" y="617"/>
                  </a:lnTo>
                  <a:lnTo>
                    <a:pt x="52" y="617"/>
                  </a:lnTo>
                  <a:lnTo>
                    <a:pt x="52" y="617"/>
                  </a:lnTo>
                  <a:lnTo>
                    <a:pt x="52" y="617"/>
                  </a:lnTo>
                  <a:lnTo>
                    <a:pt x="52" y="617"/>
                  </a:lnTo>
                  <a:lnTo>
                    <a:pt x="52" y="617"/>
                  </a:lnTo>
                  <a:lnTo>
                    <a:pt x="52" y="617"/>
                  </a:lnTo>
                  <a:lnTo>
                    <a:pt x="50" y="620"/>
                  </a:lnTo>
                  <a:lnTo>
                    <a:pt x="50" y="620"/>
                  </a:lnTo>
                  <a:lnTo>
                    <a:pt x="50" y="622"/>
                  </a:lnTo>
                  <a:lnTo>
                    <a:pt x="48" y="624"/>
                  </a:lnTo>
                  <a:lnTo>
                    <a:pt x="48" y="624"/>
                  </a:lnTo>
                  <a:lnTo>
                    <a:pt x="48" y="629"/>
                  </a:lnTo>
                  <a:lnTo>
                    <a:pt x="48" y="629"/>
                  </a:lnTo>
                  <a:lnTo>
                    <a:pt x="48" y="629"/>
                  </a:lnTo>
                  <a:lnTo>
                    <a:pt x="48" y="629"/>
                  </a:lnTo>
                  <a:lnTo>
                    <a:pt x="45" y="629"/>
                  </a:lnTo>
                  <a:lnTo>
                    <a:pt x="45" y="629"/>
                  </a:lnTo>
                  <a:lnTo>
                    <a:pt x="45" y="632"/>
                  </a:lnTo>
                  <a:lnTo>
                    <a:pt x="45" y="632"/>
                  </a:lnTo>
                  <a:lnTo>
                    <a:pt x="48" y="634"/>
                  </a:lnTo>
                  <a:lnTo>
                    <a:pt x="48" y="634"/>
                  </a:lnTo>
                  <a:lnTo>
                    <a:pt x="48" y="634"/>
                  </a:lnTo>
                  <a:lnTo>
                    <a:pt x="45" y="636"/>
                  </a:lnTo>
                  <a:lnTo>
                    <a:pt x="45" y="636"/>
                  </a:lnTo>
                  <a:lnTo>
                    <a:pt x="45" y="639"/>
                  </a:lnTo>
                  <a:lnTo>
                    <a:pt x="45" y="639"/>
                  </a:lnTo>
                  <a:lnTo>
                    <a:pt x="45" y="639"/>
                  </a:lnTo>
                  <a:lnTo>
                    <a:pt x="45" y="639"/>
                  </a:lnTo>
                  <a:lnTo>
                    <a:pt x="45" y="639"/>
                  </a:lnTo>
                  <a:lnTo>
                    <a:pt x="45" y="639"/>
                  </a:lnTo>
                  <a:lnTo>
                    <a:pt x="48" y="641"/>
                  </a:lnTo>
                  <a:lnTo>
                    <a:pt x="48" y="641"/>
                  </a:lnTo>
                  <a:lnTo>
                    <a:pt x="48" y="641"/>
                  </a:lnTo>
                  <a:lnTo>
                    <a:pt x="45" y="641"/>
                  </a:lnTo>
                  <a:lnTo>
                    <a:pt x="45" y="639"/>
                  </a:lnTo>
                  <a:lnTo>
                    <a:pt x="45" y="639"/>
                  </a:lnTo>
                  <a:lnTo>
                    <a:pt x="45" y="639"/>
                  </a:lnTo>
                  <a:lnTo>
                    <a:pt x="45" y="639"/>
                  </a:lnTo>
                  <a:lnTo>
                    <a:pt x="45" y="639"/>
                  </a:lnTo>
                  <a:lnTo>
                    <a:pt x="45" y="641"/>
                  </a:lnTo>
                  <a:lnTo>
                    <a:pt x="48" y="648"/>
                  </a:lnTo>
                  <a:lnTo>
                    <a:pt x="48" y="653"/>
                  </a:lnTo>
                  <a:lnTo>
                    <a:pt x="48" y="653"/>
                  </a:lnTo>
                  <a:lnTo>
                    <a:pt x="48" y="653"/>
                  </a:lnTo>
                  <a:lnTo>
                    <a:pt x="48" y="655"/>
                  </a:lnTo>
                  <a:lnTo>
                    <a:pt x="50" y="658"/>
                  </a:lnTo>
                  <a:lnTo>
                    <a:pt x="50" y="658"/>
                  </a:lnTo>
                  <a:lnTo>
                    <a:pt x="50" y="658"/>
                  </a:lnTo>
                  <a:lnTo>
                    <a:pt x="50" y="658"/>
                  </a:lnTo>
                  <a:lnTo>
                    <a:pt x="50" y="658"/>
                  </a:lnTo>
                  <a:lnTo>
                    <a:pt x="52" y="658"/>
                  </a:lnTo>
                  <a:lnTo>
                    <a:pt x="52" y="658"/>
                  </a:lnTo>
                  <a:lnTo>
                    <a:pt x="52" y="658"/>
                  </a:lnTo>
                  <a:lnTo>
                    <a:pt x="52" y="660"/>
                  </a:lnTo>
                  <a:lnTo>
                    <a:pt x="55" y="660"/>
                  </a:lnTo>
                  <a:lnTo>
                    <a:pt x="55" y="662"/>
                  </a:lnTo>
                  <a:lnTo>
                    <a:pt x="55" y="660"/>
                  </a:lnTo>
                  <a:lnTo>
                    <a:pt x="55" y="660"/>
                  </a:lnTo>
                  <a:lnTo>
                    <a:pt x="55" y="660"/>
                  </a:lnTo>
                  <a:lnTo>
                    <a:pt x="55" y="660"/>
                  </a:lnTo>
                  <a:lnTo>
                    <a:pt x="57" y="660"/>
                  </a:lnTo>
                  <a:lnTo>
                    <a:pt x="57" y="660"/>
                  </a:lnTo>
                  <a:lnTo>
                    <a:pt x="59" y="658"/>
                  </a:lnTo>
                  <a:lnTo>
                    <a:pt x="59" y="655"/>
                  </a:lnTo>
                  <a:lnTo>
                    <a:pt x="57" y="655"/>
                  </a:lnTo>
                  <a:lnTo>
                    <a:pt x="57" y="655"/>
                  </a:lnTo>
                  <a:lnTo>
                    <a:pt x="57" y="653"/>
                  </a:lnTo>
                  <a:lnTo>
                    <a:pt x="57" y="653"/>
                  </a:lnTo>
                  <a:lnTo>
                    <a:pt x="57" y="653"/>
                  </a:lnTo>
                  <a:lnTo>
                    <a:pt x="57" y="651"/>
                  </a:lnTo>
                  <a:lnTo>
                    <a:pt x="59" y="653"/>
                  </a:lnTo>
                  <a:lnTo>
                    <a:pt x="59" y="651"/>
                  </a:lnTo>
                  <a:lnTo>
                    <a:pt x="59" y="651"/>
                  </a:lnTo>
                  <a:lnTo>
                    <a:pt x="59" y="651"/>
                  </a:lnTo>
                  <a:lnTo>
                    <a:pt x="59" y="651"/>
                  </a:lnTo>
                  <a:lnTo>
                    <a:pt x="59" y="651"/>
                  </a:lnTo>
                  <a:lnTo>
                    <a:pt x="59" y="651"/>
                  </a:lnTo>
                  <a:lnTo>
                    <a:pt x="59" y="651"/>
                  </a:lnTo>
                  <a:lnTo>
                    <a:pt x="62" y="651"/>
                  </a:lnTo>
                  <a:lnTo>
                    <a:pt x="62" y="651"/>
                  </a:lnTo>
                  <a:lnTo>
                    <a:pt x="62" y="651"/>
                  </a:lnTo>
                  <a:lnTo>
                    <a:pt x="64" y="651"/>
                  </a:lnTo>
                  <a:lnTo>
                    <a:pt x="64" y="651"/>
                  </a:lnTo>
                  <a:lnTo>
                    <a:pt x="64" y="648"/>
                  </a:lnTo>
                  <a:lnTo>
                    <a:pt x="67" y="648"/>
                  </a:lnTo>
                  <a:lnTo>
                    <a:pt x="67" y="648"/>
                  </a:lnTo>
                  <a:lnTo>
                    <a:pt x="67" y="648"/>
                  </a:lnTo>
                  <a:lnTo>
                    <a:pt x="69" y="648"/>
                  </a:lnTo>
                  <a:lnTo>
                    <a:pt x="69" y="648"/>
                  </a:lnTo>
                  <a:lnTo>
                    <a:pt x="69" y="651"/>
                  </a:lnTo>
                  <a:lnTo>
                    <a:pt x="67" y="651"/>
                  </a:lnTo>
                  <a:lnTo>
                    <a:pt x="67" y="651"/>
                  </a:lnTo>
                  <a:lnTo>
                    <a:pt x="67" y="653"/>
                  </a:lnTo>
                  <a:lnTo>
                    <a:pt x="67" y="653"/>
                  </a:lnTo>
                  <a:lnTo>
                    <a:pt x="67" y="653"/>
                  </a:lnTo>
                  <a:lnTo>
                    <a:pt x="67" y="653"/>
                  </a:lnTo>
                  <a:lnTo>
                    <a:pt x="67" y="653"/>
                  </a:lnTo>
                  <a:lnTo>
                    <a:pt x="69" y="653"/>
                  </a:lnTo>
                  <a:lnTo>
                    <a:pt x="69" y="653"/>
                  </a:lnTo>
                  <a:lnTo>
                    <a:pt x="71" y="653"/>
                  </a:lnTo>
                  <a:lnTo>
                    <a:pt x="71" y="653"/>
                  </a:lnTo>
                  <a:lnTo>
                    <a:pt x="71" y="658"/>
                  </a:lnTo>
                  <a:lnTo>
                    <a:pt x="71" y="658"/>
                  </a:lnTo>
                  <a:lnTo>
                    <a:pt x="71" y="655"/>
                  </a:lnTo>
                  <a:lnTo>
                    <a:pt x="74" y="658"/>
                  </a:lnTo>
                  <a:lnTo>
                    <a:pt x="74" y="658"/>
                  </a:lnTo>
                  <a:lnTo>
                    <a:pt x="74" y="660"/>
                  </a:lnTo>
                  <a:lnTo>
                    <a:pt x="74" y="660"/>
                  </a:lnTo>
                  <a:lnTo>
                    <a:pt x="74" y="662"/>
                  </a:lnTo>
                  <a:lnTo>
                    <a:pt x="74" y="665"/>
                  </a:lnTo>
                  <a:lnTo>
                    <a:pt x="74" y="665"/>
                  </a:lnTo>
                  <a:lnTo>
                    <a:pt x="74" y="665"/>
                  </a:lnTo>
                  <a:lnTo>
                    <a:pt x="74" y="667"/>
                  </a:lnTo>
                  <a:lnTo>
                    <a:pt x="74" y="667"/>
                  </a:lnTo>
                  <a:lnTo>
                    <a:pt x="74" y="667"/>
                  </a:lnTo>
                  <a:lnTo>
                    <a:pt x="74" y="667"/>
                  </a:lnTo>
                  <a:lnTo>
                    <a:pt x="76" y="667"/>
                  </a:lnTo>
                  <a:lnTo>
                    <a:pt x="76" y="667"/>
                  </a:lnTo>
                  <a:lnTo>
                    <a:pt x="76" y="667"/>
                  </a:lnTo>
                  <a:lnTo>
                    <a:pt x="76" y="667"/>
                  </a:lnTo>
                  <a:lnTo>
                    <a:pt x="76" y="667"/>
                  </a:lnTo>
                  <a:lnTo>
                    <a:pt x="76" y="667"/>
                  </a:lnTo>
                  <a:lnTo>
                    <a:pt x="78" y="667"/>
                  </a:lnTo>
                  <a:lnTo>
                    <a:pt x="78" y="669"/>
                  </a:lnTo>
                  <a:lnTo>
                    <a:pt x="78" y="669"/>
                  </a:lnTo>
                  <a:lnTo>
                    <a:pt x="78" y="667"/>
                  </a:lnTo>
                  <a:lnTo>
                    <a:pt x="81" y="667"/>
                  </a:lnTo>
                  <a:lnTo>
                    <a:pt x="81" y="667"/>
                  </a:lnTo>
                  <a:lnTo>
                    <a:pt x="81" y="667"/>
                  </a:lnTo>
                  <a:lnTo>
                    <a:pt x="81" y="667"/>
                  </a:lnTo>
                  <a:lnTo>
                    <a:pt x="81" y="667"/>
                  </a:lnTo>
                  <a:lnTo>
                    <a:pt x="83" y="667"/>
                  </a:lnTo>
                  <a:lnTo>
                    <a:pt x="83" y="667"/>
                  </a:lnTo>
                  <a:lnTo>
                    <a:pt x="83" y="667"/>
                  </a:lnTo>
                  <a:lnTo>
                    <a:pt x="83" y="667"/>
                  </a:lnTo>
                  <a:lnTo>
                    <a:pt x="83" y="667"/>
                  </a:lnTo>
                  <a:lnTo>
                    <a:pt x="83" y="667"/>
                  </a:lnTo>
                  <a:lnTo>
                    <a:pt x="85" y="669"/>
                  </a:lnTo>
                  <a:lnTo>
                    <a:pt x="85" y="669"/>
                  </a:lnTo>
                  <a:lnTo>
                    <a:pt x="85" y="669"/>
                  </a:lnTo>
                  <a:lnTo>
                    <a:pt x="85" y="669"/>
                  </a:lnTo>
                  <a:lnTo>
                    <a:pt x="85" y="669"/>
                  </a:lnTo>
                  <a:lnTo>
                    <a:pt x="85" y="672"/>
                  </a:lnTo>
                  <a:lnTo>
                    <a:pt x="85" y="672"/>
                  </a:lnTo>
                  <a:lnTo>
                    <a:pt x="85" y="672"/>
                  </a:lnTo>
                  <a:lnTo>
                    <a:pt x="88" y="672"/>
                  </a:lnTo>
                  <a:lnTo>
                    <a:pt x="88" y="674"/>
                  </a:lnTo>
                  <a:lnTo>
                    <a:pt x="88" y="674"/>
                  </a:lnTo>
                  <a:lnTo>
                    <a:pt x="88" y="674"/>
                  </a:lnTo>
                  <a:lnTo>
                    <a:pt x="90" y="674"/>
                  </a:lnTo>
                  <a:lnTo>
                    <a:pt x="90" y="672"/>
                  </a:lnTo>
                  <a:lnTo>
                    <a:pt x="90" y="674"/>
                  </a:lnTo>
                  <a:lnTo>
                    <a:pt x="90" y="674"/>
                  </a:lnTo>
                  <a:lnTo>
                    <a:pt x="90" y="677"/>
                  </a:lnTo>
                  <a:lnTo>
                    <a:pt x="90" y="677"/>
                  </a:lnTo>
                  <a:lnTo>
                    <a:pt x="88" y="679"/>
                  </a:lnTo>
                  <a:lnTo>
                    <a:pt x="88" y="679"/>
                  </a:lnTo>
                  <a:lnTo>
                    <a:pt x="88" y="684"/>
                  </a:lnTo>
                  <a:lnTo>
                    <a:pt x="90" y="684"/>
                  </a:lnTo>
                  <a:lnTo>
                    <a:pt x="90" y="686"/>
                  </a:lnTo>
                  <a:lnTo>
                    <a:pt x="93" y="684"/>
                  </a:lnTo>
                  <a:lnTo>
                    <a:pt x="93" y="684"/>
                  </a:lnTo>
                  <a:lnTo>
                    <a:pt x="93" y="681"/>
                  </a:lnTo>
                  <a:lnTo>
                    <a:pt x="93" y="681"/>
                  </a:lnTo>
                  <a:lnTo>
                    <a:pt x="95" y="681"/>
                  </a:lnTo>
                  <a:lnTo>
                    <a:pt x="95" y="684"/>
                  </a:lnTo>
                  <a:lnTo>
                    <a:pt x="95" y="684"/>
                  </a:lnTo>
                  <a:lnTo>
                    <a:pt x="97" y="684"/>
                  </a:lnTo>
                  <a:lnTo>
                    <a:pt x="97" y="686"/>
                  </a:lnTo>
                  <a:lnTo>
                    <a:pt x="97" y="686"/>
                  </a:lnTo>
                  <a:lnTo>
                    <a:pt x="100" y="686"/>
                  </a:lnTo>
                  <a:lnTo>
                    <a:pt x="100" y="686"/>
                  </a:lnTo>
                  <a:lnTo>
                    <a:pt x="100" y="686"/>
                  </a:lnTo>
                  <a:lnTo>
                    <a:pt x="100" y="688"/>
                  </a:lnTo>
                  <a:lnTo>
                    <a:pt x="100" y="688"/>
                  </a:lnTo>
                  <a:lnTo>
                    <a:pt x="100" y="688"/>
                  </a:lnTo>
                  <a:lnTo>
                    <a:pt x="100" y="688"/>
                  </a:lnTo>
                  <a:lnTo>
                    <a:pt x="100" y="688"/>
                  </a:lnTo>
                  <a:lnTo>
                    <a:pt x="100" y="688"/>
                  </a:lnTo>
                  <a:lnTo>
                    <a:pt x="102" y="688"/>
                  </a:lnTo>
                  <a:lnTo>
                    <a:pt x="102" y="688"/>
                  </a:lnTo>
                  <a:lnTo>
                    <a:pt x="102" y="688"/>
                  </a:lnTo>
                  <a:lnTo>
                    <a:pt x="102" y="691"/>
                  </a:lnTo>
                  <a:lnTo>
                    <a:pt x="102" y="693"/>
                  </a:lnTo>
                  <a:lnTo>
                    <a:pt x="102" y="693"/>
                  </a:lnTo>
                  <a:lnTo>
                    <a:pt x="102" y="695"/>
                  </a:lnTo>
                  <a:lnTo>
                    <a:pt x="102" y="695"/>
                  </a:lnTo>
                  <a:lnTo>
                    <a:pt x="104" y="695"/>
                  </a:lnTo>
                  <a:lnTo>
                    <a:pt x="104" y="695"/>
                  </a:lnTo>
                  <a:lnTo>
                    <a:pt x="104" y="695"/>
                  </a:lnTo>
                  <a:lnTo>
                    <a:pt x="104" y="695"/>
                  </a:lnTo>
                  <a:lnTo>
                    <a:pt x="104" y="695"/>
                  </a:lnTo>
                  <a:lnTo>
                    <a:pt x="104" y="698"/>
                  </a:lnTo>
                  <a:lnTo>
                    <a:pt x="104" y="700"/>
                  </a:lnTo>
                  <a:lnTo>
                    <a:pt x="104" y="700"/>
                  </a:lnTo>
                  <a:lnTo>
                    <a:pt x="107" y="703"/>
                  </a:lnTo>
                  <a:lnTo>
                    <a:pt x="107" y="705"/>
                  </a:lnTo>
                  <a:lnTo>
                    <a:pt x="107" y="705"/>
                  </a:lnTo>
                  <a:lnTo>
                    <a:pt x="109" y="705"/>
                  </a:lnTo>
                  <a:lnTo>
                    <a:pt x="109" y="705"/>
                  </a:lnTo>
                  <a:lnTo>
                    <a:pt x="109" y="705"/>
                  </a:lnTo>
                  <a:lnTo>
                    <a:pt x="109" y="705"/>
                  </a:lnTo>
                  <a:lnTo>
                    <a:pt x="111" y="707"/>
                  </a:lnTo>
                  <a:lnTo>
                    <a:pt x="111" y="707"/>
                  </a:lnTo>
                  <a:lnTo>
                    <a:pt x="111" y="707"/>
                  </a:lnTo>
                  <a:lnTo>
                    <a:pt x="111" y="705"/>
                  </a:lnTo>
                  <a:lnTo>
                    <a:pt x="111" y="703"/>
                  </a:lnTo>
                  <a:lnTo>
                    <a:pt x="111" y="703"/>
                  </a:lnTo>
                  <a:lnTo>
                    <a:pt x="111" y="703"/>
                  </a:lnTo>
                  <a:lnTo>
                    <a:pt x="114" y="700"/>
                  </a:lnTo>
                  <a:lnTo>
                    <a:pt x="114" y="700"/>
                  </a:lnTo>
                  <a:lnTo>
                    <a:pt x="114" y="703"/>
                  </a:lnTo>
                  <a:lnTo>
                    <a:pt x="114" y="705"/>
                  </a:lnTo>
                  <a:lnTo>
                    <a:pt x="114" y="705"/>
                  </a:lnTo>
                  <a:lnTo>
                    <a:pt x="116" y="705"/>
                  </a:lnTo>
                  <a:lnTo>
                    <a:pt x="116" y="705"/>
                  </a:lnTo>
                  <a:lnTo>
                    <a:pt x="119" y="703"/>
                  </a:lnTo>
                  <a:lnTo>
                    <a:pt x="119" y="703"/>
                  </a:lnTo>
                  <a:lnTo>
                    <a:pt x="119" y="703"/>
                  </a:lnTo>
                  <a:lnTo>
                    <a:pt x="116" y="705"/>
                  </a:lnTo>
                  <a:lnTo>
                    <a:pt x="116" y="707"/>
                  </a:lnTo>
                  <a:lnTo>
                    <a:pt x="116" y="707"/>
                  </a:lnTo>
                  <a:lnTo>
                    <a:pt x="114" y="707"/>
                  </a:lnTo>
                  <a:lnTo>
                    <a:pt x="116" y="710"/>
                  </a:lnTo>
                  <a:lnTo>
                    <a:pt x="116" y="712"/>
                  </a:lnTo>
                  <a:lnTo>
                    <a:pt x="119" y="714"/>
                  </a:lnTo>
                  <a:lnTo>
                    <a:pt x="119" y="714"/>
                  </a:lnTo>
                  <a:lnTo>
                    <a:pt x="119" y="714"/>
                  </a:lnTo>
                  <a:lnTo>
                    <a:pt x="119" y="714"/>
                  </a:lnTo>
                  <a:lnTo>
                    <a:pt x="121" y="714"/>
                  </a:lnTo>
                  <a:lnTo>
                    <a:pt x="121" y="712"/>
                  </a:lnTo>
                  <a:lnTo>
                    <a:pt x="121" y="714"/>
                  </a:lnTo>
                  <a:lnTo>
                    <a:pt x="121" y="714"/>
                  </a:lnTo>
                  <a:lnTo>
                    <a:pt x="123" y="714"/>
                  </a:lnTo>
                  <a:lnTo>
                    <a:pt x="123" y="714"/>
                  </a:lnTo>
                  <a:lnTo>
                    <a:pt x="123" y="714"/>
                  </a:lnTo>
                  <a:lnTo>
                    <a:pt x="126" y="714"/>
                  </a:lnTo>
                  <a:lnTo>
                    <a:pt x="126" y="714"/>
                  </a:lnTo>
                  <a:lnTo>
                    <a:pt x="123" y="717"/>
                  </a:lnTo>
                  <a:lnTo>
                    <a:pt x="123" y="717"/>
                  </a:lnTo>
                  <a:lnTo>
                    <a:pt x="123" y="717"/>
                  </a:lnTo>
                  <a:lnTo>
                    <a:pt x="123" y="719"/>
                  </a:lnTo>
                  <a:lnTo>
                    <a:pt x="121" y="719"/>
                  </a:lnTo>
                  <a:lnTo>
                    <a:pt x="123" y="722"/>
                  </a:lnTo>
                  <a:lnTo>
                    <a:pt x="123" y="722"/>
                  </a:lnTo>
                  <a:lnTo>
                    <a:pt x="123" y="722"/>
                  </a:lnTo>
                  <a:lnTo>
                    <a:pt x="123" y="724"/>
                  </a:lnTo>
                  <a:lnTo>
                    <a:pt x="123" y="724"/>
                  </a:lnTo>
                  <a:lnTo>
                    <a:pt x="123" y="724"/>
                  </a:lnTo>
                  <a:lnTo>
                    <a:pt x="123" y="724"/>
                  </a:lnTo>
                  <a:lnTo>
                    <a:pt x="123" y="724"/>
                  </a:lnTo>
                  <a:lnTo>
                    <a:pt x="123" y="724"/>
                  </a:lnTo>
                  <a:lnTo>
                    <a:pt x="123" y="724"/>
                  </a:lnTo>
                  <a:lnTo>
                    <a:pt x="123" y="726"/>
                  </a:lnTo>
                  <a:lnTo>
                    <a:pt x="123" y="729"/>
                  </a:lnTo>
                  <a:lnTo>
                    <a:pt x="123" y="729"/>
                  </a:lnTo>
                  <a:lnTo>
                    <a:pt x="128" y="731"/>
                  </a:lnTo>
                  <a:lnTo>
                    <a:pt x="128" y="731"/>
                  </a:lnTo>
                  <a:lnTo>
                    <a:pt x="128" y="731"/>
                  </a:lnTo>
                  <a:lnTo>
                    <a:pt x="130" y="733"/>
                  </a:lnTo>
                  <a:lnTo>
                    <a:pt x="130" y="733"/>
                  </a:lnTo>
                  <a:lnTo>
                    <a:pt x="130" y="733"/>
                  </a:lnTo>
                  <a:lnTo>
                    <a:pt x="130" y="733"/>
                  </a:lnTo>
                  <a:lnTo>
                    <a:pt x="133" y="733"/>
                  </a:lnTo>
                  <a:lnTo>
                    <a:pt x="133" y="736"/>
                  </a:lnTo>
                  <a:lnTo>
                    <a:pt x="135" y="736"/>
                  </a:lnTo>
                  <a:lnTo>
                    <a:pt x="135" y="738"/>
                  </a:lnTo>
                  <a:lnTo>
                    <a:pt x="135" y="738"/>
                  </a:lnTo>
                  <a:lnTo>
                    <a:pt x="135" y="738"/>
                  </a:lnTo>
                  <a:lnTo>
                    <a:pt x="135" y="738"/>
                  </a:lnTo>
                  <a:lnTo>
                    <a:pt x="137" y="738"/>
                  </a:lnTo>
                  <a:lnTo>
                    <a:pt x="137" y="738"/>
                  </a:lnTo>
                  <a:lnTo>
                    <a:pt x="137" y="740"/>
                  </a:lnTo>
                  <a:lnTo>
                    <a:pt x="137" y="740"/>
                  </a:lnTo>
                  <a:lnTo>
                    <a:pt x="137" y="740"/>
                  </a:lnTo>
                  <a:lnTo>
                    <a:pt x="137" y="740"/>
                  </a:lnTo>
                  <a:lnTo>
                    <a:pt x="137" y="743"/>
                  </a:lnTo>
                  <a:lnTo>
                    <a:pt x="137" y="743"/>
                  </a:lnTo>
                  <a:lnTo>
                    <a:pt x="137" y="743"/>
                  </a:lnTo>
                  <a:lnTo>
                    <a:pt x="137" y="743"/>
                  </a:lnTo>
                  <a:lnTo>
                    <a:pt x="137" y="743"/>
                  </a:lnTo>
                  <a:lnTo>
                    <a:pt x="137" y="743"/>
                  </a:lnTo>
                  <a:lnTo>
                    <a:pt x="137" y="743"/>
                  </a:lnTo>
                  <a:lnTo>
                    <a:pt x="140" y="743"/>
                  </a:lnTo>
                  <a:lnTo>
                    <a:pt x="140" y="743"/>
                  </a:lnTo>
                  <a:lnTo>
                    <a:pt x="140" y="745"/>
                  </a:lnTo>
                  <a:lnTo>
                    <a:pt x="142" y="748"/>
                  </a:lnTo>
                  <a:lnTo>
                    <a:pt x="142" y="745"/>
                  </a:lnTo>
                  <a:lnTo>
                    <a:pt x="142" y="745"/>
                  </a:lnTo>
                  <a:lnTo>
                    <a:pt x="145" y="745"/>
                  </a:lnTo>
                  <a:lnTo>
                    <a:pt x="145" y="745"/>
                  </a:lnTo>
                  <a:lnTo>
                    <a:pt x="145" y="748"/>
                  </a:lnTo>
                  <a:lnTo>
                    <a:pt x="145" y="748"/>
                  </a:lnTo>
                  <a:lnTo>
                    <a:pt x="145" y="748"/>
                  </a:lnTo>
                  <a:lnTo>
                    <a:pt x="145" y="750"/>
                  </a:lnTo>
                  <a:lnTo>
                    <a:pt x="145" y="750"/>
                  </a:lnTo>
                  <a:lnTo>
                    <a:pt x="147" y="750"/>
                  </a:lnTo>
                  <a:lnTo>
                    <a:pt x="147" y="748"/>
                  </a:lnTo>
                  <a:lnTo>
                    <a:pt x="147" y="748"/>
                  </a:lnTo>
                  <a:lnTo>
                    <a:pt x="147" y="748"/>
                  </a:lnTo>
                  <a:lnTo>
                    <a:pt x="147" y="745"/>
                  </a:lnTo>
                  <a:lnTo>
                    <a:pt x="147" y="745"/>
                  </a:lnTo>
                  <a:lnTo>
                    <a:pt x="147" y="745"/>
                  </a:lnTo>
                  <a:lnTo>
                    <a:pt x="147" y="745"/>
                  </a:lnTo>
                  <a:lnTo>
                    <a:pt x="147" y="743"/>
                  </a:lnTo>
                  <a:lnTo>
                    <a:pt x="147" y="743"/>
                  </a:lnTo>
                  <a:lnTo>
                    <a:pt x="147" y="743"/>
                  </a:lnTo>
                  <a:lnTo>
                    <a:pt x="147" y="740"/>
                  </a:lnTo>
                  <a:lnTo>
                    <a:pt x="147" y="738"/>
                  </a:lnTo>
                  <a:lnTo>
                    <a:pt x="147" y="738"/>
                  </a:lnTo>
                  <a:lnTo>
                    <a:pt x="147" y="738"/>
                  </a:lnTo>
                  <a:lnTo>
                    <a:pt x="147" y="736"/>
                  </a:lnTo>
                  <a:lnTo>
                    <a:pt x="149" y="736"/>
                  </a:lnTo>
                  <a:lnTo>
                    <a:pt x="149" y="736"/>
                  </a:lnTo>
                  <a:lnTo>
                    <a:pt x="149" y="738"/>
                  </a:lnTo>
                  <a:lnTo>
                    <a:pt x="149" y="738"/>
                  </a:lnTo>
                  <a:lnTo>
                    <a:pt x="149" y="738"/>
                  </a:lnTo>
                  <a:lnTo>
                    <a:pt x="152" y="738"/>
                  </a:lnTo>
                  <a:lnTo>
                    <a:pt x="152" y="738"/>
                  </a:lnTo>
                  <a:lnTo>
                    <a:pt x="152" y="736"/>
                  </a:lnTo>
                  <a:lnTo>
                    <a:pt x="152" y="736"/>
                  </a:lnTo>
                  <a:lnTo>
                    <a:pt x="152" y="736"/>
                  </a:lnTo>
                  <a:lnTo>
                    <a:pt x="154" y="738"/>
                  </a:lnTo>
                  <a:lnTo>
                    <a:pt x="154" y="738"/>
                  </a:lnTo>
                  <a:lnTo>
                    <a:pt x="156" y="743"/>
                  </a:lnTo>
                  <a:lnTo>
                    <a:pt x="156" y="745"/>
                  </a:lnTo>
                  <a:lnTo>
                    <a:pt x="156" y="745"/>
                  </a:lnTo>
                  <a:lnTo>
                    <a:pt x="159" y="745"/>
                  </a:lnTo>
                  <a:lnTo>
                    <a:pt x="159" y="745"/>
                  </a:lnTo>
                  <a:lnTo>
                    <a:pt x="161" y="748"/>
                  </a:lnTo>
                  <a:lnTo>
                    <a:pt x="161" y="748"/>
                  </a:lnTo>
                  <a:lnTo>
                    <a:pt x="164" y="748"/>
                  </a:lnTo>
                  <a:lnTo>
                    <a:pt x="164" y="748"/>
                  </a:lnTo>
                  <a:lnTo>
                    <a:pt x="166" y="748"/>
                  </a:lnTo>
                  <a:lnTo>
                    <a:pt x="166" y="748"/>
                  </a:lnTo>
                  <a:lnTo>
                    <a:pt x="168" y="750"/>
                  </a:lnTo>
                  <a:lnTo>
                    <a:pt x="171" y="750"/>
                  </a:lnTo>
                  <a:lnTo>
                    <a:pt x="173" y="750"/>
                  </a:lnTo>
                  <a:lnTo>
                    <a:pt x="173" y="750"/>
                  </a:lnTo>
                  <a:lnTo>
                    <a:pt x="175" y="748"/>
                  </a:lnTo>
                  <a:lnTo>
                    <a:pt x="178" y="748"/>
                  </a:lnTo>
                  <a:lnTo>
                    <a:pt x="178" y="748"/>
                  </a:lnTo>
                  <a:lnTo>
                    <a:pt x="178" y="750"/>
                  </a:lnTo>
                  <a:lnTo>
                    <a:pt x="178" y="750"/>
                  </a:lnTo>
                  <a:lnTo>
                    <a:pt x="178" y="750"/>
                  </a:lnTo>
                  <a:lnTo>
                    <a:pt x="178" y="750"/>
                  </a:lnTo>
                  <a:lnTo>
                    <a:pt x="178" y="750"/>
                  </a:lnTo>
                  <a:lnTo>
                    <a:pt x="180" y="750"/>
                  </a:lnTo>
                  <a:lnTo>
                    <a:pt x="180" y="750"/>
                  </a:lnTo>
                  <a:lnTo>
                    <a:pt x="180" y="752"/>
                  </a:lnTo>
                  <a:lnTo>
                    <a:pt x="180" y="755"/>
                  </a:lnTo>
                  <a:lnTo>
                    <a:pt x="182" y="755"/>
                  </a:lnTo>
                  <a:lnTo>
                    <a:pt x="182" y="755"/>
                  </a:lnTo>
                  <a:lnTo>
                    <a:pt x="182" y="757"/>
                  </a:lnTo>
                  <a:lnTo>
                    <a:pt x="182" y="757"/>
                  </a:lnTo>
                  <a:lnTo>
                    <a:pt x="182" y="757"/>
                  </a:lnTo>
                  <a:lnTo>
                    <a:pt x="182" y="757"/>
                  </a:lnTo>
                  <a:lnTo>
                    <a:pt x="182" y="757"/>
                  </a:lnTo>
                  <a:lnTo>
                    <a:pt x="182" y="759"/>
                  </a:lnTo>
                  <a:lnTo>
                    <a:pt x="182" y="759"/>
                  </a:lnTo>
                  <a:lnTo>
                    <a:pt x="182" y="759"/>
                  </a:lnTo>
                  <a:lnTo>
                    <a:pt x="182" y="762"/>
                  </a:lnTo>
                  <a:lnTo>
                    <a:pt x="182" y="762"/>
                  </a:lnTo>
                  <a:lnTo>
                    <a:pt x="182" y="762"/>
                  </a:lnTo>
                  <a:lnTo>
                    <a:pt x="185" y="759"/>
                  </a:lnTo>
                  <a:lnTo>
                    <a:pt x="185" y="762"/>
                  </a:lnTo>
                  <a:lnTo>
                    <a:pt x="187" y="762"/>
                  </a:lnTo>
                  <a:lnTo>
                    <a:pt x="187" y="762"/>
                  </a:lnTo>
                  <a:lnTo>
                    <a:pt x="190" y="759"/>
                  </a:lnTo>
                  <a:lnTo>
                    <a:pt x="190" y="759"/>
                  </a:lnTo>
                  <a:lnTo>
                    <a:pt x="192" y="762"/>
                  </a:lnTo>
                  <a:lnTo>
                    <a:pt x="192" y="762"/>
                  </a:lnTo>
                  <a:lnTo>
                    <a:pt x="194" y="759"/>
                  </a:lnTo>
                  <a:lnTo>
                    <a:pt x="197" y="762"/>
                  </a:lnTo>
                  <a:lnTo>
                    <a:pt x="197" y="762"/>
                  </a:lnTo>
                  <a:lnTo>
                    <a:pt x="197" y="762"/>
                  </a:lnTo>
                  <a:lnTo>
                    <a:pt x="197" y="764"/>
                  </a:lnTo>
                  <a:lnTo>
                    <a:pt x="194" y="764"/>
                  </a:lnTo>
                  <a:lnTo>
                    <a:pt x="194" y="764"/>
                  </a:lnTo>
                  <a:lnTo>
                    <a:pt x="194" y="764"/>
                  </a:lnTo>
                  <a:lnTo>
                    <a:pt x="194" y="766"/>
                  </a:lnTo>
                  <a:lnTo>
                    <a:pt x="194" y="766"/>
                  </a:lnTo>
                  <a:lnTo>
                    <a:pt x="197" y="769"/>
                  </a:lnTo>
                  <a:lnTo>
                    <a:pt x="197" y="769"/>
                  </a:lnTo>
                  <a:lnTo>
                    <a:pt x="197" y="771"/>
                  </a:lnTo>
                  <a:lnTo>
                    <a:pt x="197" y="774"/>
                  </a:lnTo>
                  <a:lnTo>
                    <a:pt x="194" y="776"/>
                  </a:lnTo>
                  <a:lnTo>
                    <a:pt x="194" y="776"/>
                  </a:lnTo>
                  <a:lnTo>
                    <a:pt x="194" y="778"/>
                  </a:lnTo>
                  <a:lnTo>
                    <a:pt x="194" y="778"/>
                  </a:lnTo>
                  <a:lnTo>
                    <a:pt x="192" y="778"/>
                  </a:lnTo>
                  <a:lnTo>
                    <a:pt x="192" y="778"/>
                  </a:lnTo>
                  <a:lnTo>
                    <a:pt x="190" y="783"/>
                  </a:lnTo>
                  <a:lnTo>
                    <a:pt x="190" y="783"/>
                  </a:lnTo>
                  <a:lnTo>
                    <a:pt x="190" y="785"/>
                  </a:lnTo>
                  <a:lnTo>
                    <a:pt x="190" y="785"/>
                  </a:lnTo>
                  <a:lnTo>
                    <a:pt x="190" y="785"/>
                  </a:lnTo>
                  <a:lnTo>
                    <a:pt x="190" y="785"/>
                  </a:lnTo>
                  <a:lnTo>
                    <a:pt x="192" y="788"/>
                  </a:lnTo>
                  <a:lnTo>
                    <a:pt x="192" y="788"/>
                  </a:lnTo>
                  <a:lnTo>
                    <a:pt x="192" y="788"/>
                  </a:lnTo>
                  <a:lnTo>
                    <a:pt x="192" y="788"/>
                  </a:lnTo>
                  <a:lnTo>
                    <a:pt x="194" y="788"/>
                  </a:lnTo>
                  <a:lnTo>
                    <a:pt x="194" y="788"/>
                  </a:lnTo>
                  <a:lnTo>
                    <a:pt x="194" y="790"/>
                  </a:lnTo>
                  <a:lnTo>
                    <a:pt x="197" y="790"/>
                  </a:lnTo>
                  <a:lnTo>
                    <a:pt x="197" y="793"/>
                  </a:lnTo>
                  <a:lnTo>
                    <a:pt x="197" y="793"/>
                  </a:lnTo>
                  <a:lnTo>
                    <a:pt x="199" y="793"/>
                  </a:lnTo>
                  <a:lnTo>
                    <a:pt x="201" y="790"/>
                  </a:lnTo>
                  <a:lnTo>
                    <a:pt x="201" y="790"/>
                  </a:lnTo>
                  <a:lnTo>
                    <a:pt x="204" y="790"/>
                  </a:lnTo>
                  <a:lnTo>
                    <a:pt x="204" y="788"/>
                  </a:lnTo>
                  <a:lnTo>
                    <a:pt x="204" y="788"/>
                  </a:lnTo>
                  <a:lnTo>
                    <a:pt x="204" y="785"/>
                  </a:lnTo>
                  <a:lnTo>
                    <a:pt x="206" y="783"/>
                  </a:lnTo>
                  <a:lnTo>
                    <a:pt x="208" y="783"/>
                  </a:lnTo>
                  <a:lnTo>
                    <a:pt x="211" y="783"/>
                  </a:lnTo>
                  <a:lnTo>
                    <a:pt x="211" y="781"/>
                  </a:lnTo>
                  <a:lnTo>
                    <a:pt x="218" y="778"/>
                  </a:lnTo>
                  <a:lnTo>
                    <a:pt x="220" y="778"/>
                  </a:lnTo>
                  <a:lnTo>
                    <a:pt x="220" y="778"/>
                  </a:lnTo>
                  <a:lnTo>
                    <a:pt x="223" y="778"/>
                  </a:lnTo>
                  <a:lnTo>
                    <a:pt x="223" y="781"/>
                  </a:lnTo>
                  <a:lnTo>
                    <a:pt x="223" y="781"/>
                  </a:lnTo>
                  <a:lnTo>
                    <a:pt x="223" y="781"/>
                  </a:lnTo>
                  <a:lnTo>
                    <a:pt x="223" y="781"/>
                  </a:lnTo>
                  <a:lnTo>
                    <a:pt x="225" y="781"/>
                  </a:lnTo>
                  <a:lnTo>
                    <a:pt x="225" y="781"/>
                  </a:lnTo>
                  <a:lnTo>
                    <a:pt x="225" y="781"/>
                  </a:lnTo>
                  <a:lnTo>
                    <a:pt x="225" y="783"/>
                  </a:lnTo>
                  <a:lnTo>
                    <a:pt x="225" y="783"/>
                  </a:lnTo>
                  <a:lnTo>
                    <a:pt x="225" y="785"/>
                  </a:lnTo>
                  <a:lnTo>
                    <a:pt x="225" y="785"/>
                  </a:lnTo>
                  <a:lnTo>
                    <a:pt x="227" y="785"/>
                  </a:lnTo>
                  <a:lnTo>
                    <a:pt x="227" y="785"/>
                  </a:lnTo>
                  <a:lnTo>
                    <a:pt x="227" y="785"/>
                  </a:lnTo>
                  <a:lnTo>
                    <a:pt x="230" y="785"/>
                  </a:lnTo>
                  <a:lnTo>
                    <a:pt x="230" y="785"/>
                  </a:lnTo>
                  <a:lnTo>
                    <a:pt x="230" y="785"/>
                  </a:lnTo>
                  <a:lnTo>
                    <a:pt x="230" y="785"/>
                  </a:lnTo>
                  <a:lnTo>
                    <a:pt x="230" y="785"/>
                  </a:lnTo>
                  <a:lnTo>
                    <a:pt x="232" y="788"/>
                  </a:lnTo>
                  <a:lnTo>
                    <a:pt x="232" y="788"/>
                  </a:lnTo>
                  <a:lnTo>
                    <a:pt x="232" y="788"/>
                  </a:lnTo>
                  <a:lnTo>
                    <a:pt x="234" y="785"/>
                  </a:lnTo>
                  <a:lnTo>
                    <a:pt x="234" y="785"/>
                  </a:lnTo>
                  <a:lnTo>
                    <a:pt x="234" y="785"/>
                  </a:lnTo>
                  <a:lnTo>
                    <a:pt x="237" y="783"/>
                  </a:lnTo>
                  <a:lnTo>
                    <a:pt x="237" y="783"/>
                  </a:lnTo>
                  <a:lnTo>
                    <a:pt x="237" y="783"/>
                  </a:lnTo>
                  <a:lnTo>
                    <a:pt x="237" y="783"/>
                  </a:lnTo>
                  <a:lnTo>
                    <a:pt x="237" y="783"/>
                  </a:lnTo>
                  <a:lnTo>
                    <a:pt x="239" y="781"/>
                  </a:lnTo>
                  <a:lnTo>
                    <a:pt x="239" y="778"/>
                  </a:lnTo>
                  <a:lnTo>
                    <a:pt x="239" y="776"/>
                  </a:lnTo>
                  <a:lnTo>
                    <a:pt x="239" y="774"/>
                  </a:lnTo>
                  <a:lnTo>
                    <a:pt x="242" y="774"/>
                  </a:lnTo>
                  <a:lnTo>
                    <a:pt x="246" y="769"/>
                  </a:lnTo>
                  <a:lnTo>
                    <a:pt x="246" y="769"/>
                  </a:lnTo>
                  <a:lnTo>
                    <a:pt x="246" y="766"/>
                  </a:lnTo>
                  <a:lnTo>
                    <a:pt x="246" y="762"/>
                  </a:lnTo>
                  <a:lnTo>
                    <a:pt x="246" y="759"/>
                  </a:lnTo>
                  <a:lnTo>
                    <a:pt x="246" y="759"/>
                  </a:lnTo>
                  <a:lnTo>
                    <a:pt x="246" y="759"/>
                  </a:lnTo>
                  <a:lnTo>
                    <a:pt x="244" y="757"/>
                  </a:lnTo>
                  <a:lnTo>
                    <a:pt x="239" y="752"/>
                  </a:lnTo>
                  <a:lnTo>
                    <a:pt x="234" y="750"/>
                  </a:lnTo>
                  <a:lnTo>
                    <a:pt x="232" y="748"/>
                  </a:lnTo>
                  <a:lnTo>
                    <a:pt x="230" y="743"/>
                  </a:lnTo>
                  <a:lnTo>
                    <a:pt x="225" y="738"/>
                  </a:lnTo>
                  <a:lnTo>
                    <a:pt x="220" y="731"/>
                  </a:lnTo>
                  <a:lnTo>
                    <a:pt x="220" y="729"/>
                  </a:lnTo>
                  <a:lnTo>
                    <a:pt x="218" y="729"/>
                  </a:lnTo>
                  <a:lnTo>
                    <a:pt x="218" y="729"/>
                  </a:lnTo>
                  <a:lnTo>
                    <a:pt x="218" y="729"/>
                  </a:lnTo>
                  <a:lnTo>
                    <a:pt x="216" y="726"/>
                  </a:lnTo>
                  <a:lnTo>
                    <a:pt x="216" y="726"/>
                  </a:lnTo>
                  <a:lnTo>
                    <a:pt x="213" y="726"/>
                  </a:lnTo>
                  <a:lnTo>
                    <a:pt x="213" y="726"/>
                  </a:lnTo>
                  <a:lnTo>
                    <a:pt x="211" y="726"/>
                  </a:lnTo>
                  <a:lnTo>
                    <a:pt x="208" y="724"/>
                  </a:lnTo>
                  <a:lnTo>
                    <a:pt x="208" y="724"/>
                  </a:lnTo>
                  <a:lnTo>
                    <a:pt x="206" y="724"/>
                  </a:lnTo>
                  <a:lnTo>
                    <a:pt x="206" y="724"/>
                  </a:lnTo>
                  <a:lnTo>
                    <a:pt x="208" y="726"/>
                  </a:lnTo>
                  <a:lnTo>
                    <a:pt x="208" y="726"/>
                  </a:lnTo>
                  <a:lnTo>
                    <a:pt x="208" y="729"/>
                  </a:lnTo>
                  <a:lnTo>
                    <a:pt x="208" y="729"/>
                  </a:lnTo>
                  <a:lnTo>
                    <a:pt x="208" y="729"/>
                  </a:lnTo>
                  <a:lnTo>
                    <a:pt x="208" y="729"/>
                  </a:lnTo>
                  <a:lnTo>
                    <a:pt x="206" y="726"/>
                  </a:lnTo>
                  <a:lnTo>
                    <a:pt x="206" y="726"/>
                  </a:lnTo>
                  <a:lnTo>
                    <a:pt x="204" y="726"/>
                  </a:lnTo>
                  <a:lnTo>
                    <a:pt x="204" y="729"/>
                  </a:lnTo>
                  <a:lnTo>
                    <a:pt x="201" y="729"/>
                  </a:lnTo>
                  <a:lnTo>
                    <a:pt x="194" y="729"/>
                  </a:lnTo>
                  <a:lnTo>
                    <a:pt x="192" y="729"/>
                  </a:lnTo>
                  <a:lnTo>
                    <a:pt x="192" y="729"/>
                  </a:lnTo>
                  <a:lnTo>
                    <a:pt x="190" y="726"/>
                  </a:lnTo>
                  <a:lnTo>
                    <a:pt x="185" y="726"/>
                  </a:lnTo>
                  <a:lnTo>
                    <a:pt x="185" y="724"/>
                  </a:lnTo>
                  <a:lnTo>
                    <a:pt x="182" y="724"/>
                  </a:lnTo>
                  <a:lnTo>
                    <a:pt x="182" y="724"/>
                  </a:lnTo>
                  <a:lnTo>
                    <a:pt x="182" y="724"/>
                  </a:lnTo>
                  <a:lnTo>
                    <a:pt x="180" y="724"/>
                  </a:lnTo>
                  <a:lnTo>
                    <a:pt x="180" y="722"/>
                  </a:lnTo>
                  <a:lnTo>
                    <a:pt x="171" y="712"/>
                  </a:lnTo>
                  <a:lnTo>
                    <a:pt x="171" y="710"/>
                  </a:lnTo>
                  <a:lnTo>
                    <a:pt x="171" y="710"/>
                  </a:lnTo>
                  <a:lnTo>
                    <a:pt x="171" y="712"/>
                  </a:lnTo>
                  <a:lnTo>
                    <a:pt x="168" y="712"/>
                  </a:lnTo>
                  <a:lnTo>
                    <a:pt x="168" y="714"/>
                  </a:lnTo>
                  <a:lnTo>
                    <a:pt x="166" y="714"/>
                  </a:lnTo>
                  <a:lnTo>
                    <a:pt x="166" y="714"/>
                  </a:lnTo>
                  <a:lnTo>
                    <a:pt x="166" y="714"/>
                  </a:lnTo>
                  <a:lnTo>
                    <a:pt x="164" y="714"/>
                  </a:lnTo>
                  <a:lnTo>
                    <a:pt x="164" y="714"/>
                  </a:lnTo>
                  <a:lnTo>
                    <a:pt x="164" y="712"/>
                  </a:lnTo>
                  <a:lnTo>
                    <a:pt x="164" y="712"/>
                  </a:lnTo>
                  <a:lnTo>
                    <a:pt x="161" y="712"/>
                  </a:lnTo>
                  <a:lnTo>
                    <a:pt x="161" y="712"/>
                  </a:lnTo>
                  <a:lnTo>
                    <a:pt x="161" y="710"/>
                  </a:lnTo>
                  <a:lnTo>
                    <a:pt x="159" y="710"/>
                  </a:lnTo>
                  <a:lnTo>
                    <a:pt x="159" y="710"/>
                  </a:lnTo>
                  <a:lnTo>
                    <a:pt x="159" y="710"/>
                  </a:lnTo>
                  <a:lnTo>
                    <a:pt x="159" y="710"/>
                  </a:lnTo>
                  <a:lnTo>
                    <a:pt x="159" y="710"/>
                  </a:lnTo>
                  <a:lnTo>
                    <a:pt x="161" y="710"/>
                  </a:lnTo>
                  <a:lnTo>
                    <a:pt x="161" y="707"/>
                  </a:lnTo>
                  <a:lnTo>
                    <a:pt x="161" y="707"/>
                  </a:lnTo>
                  <a:lnTo>
                    <a:pt x="161" y="707"/>
                  </a:lnTo>
                  <a:lnTo>
                    <a:pt x="159" y="707"/>
                  </a:lnTo>
                  <a:lnTo>
                    <a:pt x="159" y="707"/>
                  </a:lnTo>
                  <a:lnTo>
                    <a:pt x="159" y="707"/>
                  </a:lnTo>
                  <a:lnTo>
                    <a:pt x="159" y="705"/>
                  </a:lnTo>
                  <a:lnTo>
                    <a:pt x="159" y="705"/>
                  </a:lnTo>
                  <a:lnTo>
                    <a:pt x="159" y="705"/>
                  </a:lnTo>
                  <a:lnTo>
                    <a:pt x="159" y="703"/>
                  </a:lnTo>
                  <a:lnTo>
                    <a:pt x="156" y="703"/>
                  </a:lnTo>
                  <a:lnTo>
                    <a:pt x="156" y="703"/>
                  </a:lnTo>
                  <a:lnTo>
                    <a:pt x="154" y="703"/>
                  </a:lnTo>
                  <a:lnTo>
                    <a:pt x="154" y="703"/>
                  </a:lnTo>
                  <a:lnTo>
                    <a:pt x="152" y="700"/>
                  </a:lnTo>
                  <a:lnTo>
                    <a:pt x="152" y="695"/>
                  </a:lnTo>
                  <a:lnTo>
                    <a:pt x="152" y="695"/>
                  </a:lnTo>
                  <a:lnTo>
                    <a:pt x="149" y="695"/>
                  </a:lnTo>
                  <a:lnTo>
                    <a:pt x="149" y="695"/>
                  </a:lnTo>
                  <a:lnTo>
                    <a:pt x="149" y="695"/>
                  </a:lnTo>
                  <a:lnTo>
                    <a:pt x="149" y="693"/>
                  </a:lnTo>
                  <a:lnTo>
                    <a:pt x="149" y="693"/>
                  </a:lnTo>
                  <a:lnTo>
                    <a:pt x="147" y="691"/>
                  </a:lnTo>
                  <a:lnTo>
                    <a:pt x="147" y="688"/>
                  </a:lnTo>
                  <a:lnTo>
                    <a:pt x="147" y="684"/>
                  </a:lnTo>
                  <a:lnTo>
                    <a:pt x="147" y="684"/>
                  </a:lnTo>
                  <a:lnTo>
                    <a:pt x="147" y="684"/>
                  </a:lnTo>
                  <a:lnTo>
                    <a:pt x="149" y="681"/>
                  </a:lnTo>
                  <a:lnTo>
                    <a:pt x="149" y="681"/>
                  </a:lnTo>
                  <a:lnTo>
                    <a:pt x="152" y="679"/>
                  </a:lnTo>
                  <a:lnTo>
                    <a:pt x="152" y="679"/>
                  </a:lnTo>
                  <a:lnTo>
                    <a:pt x="154" y="679"/>
                  </a:lnTo>
                  <a:lnTo>
                    <a:pt x="154" y="679"/>
                  </a:lnTo>
                  <a:lnTo>
                    <a:pt x="154" y="681"/>
                  </a:lnTo>
                  <a:lnTo>
                    <a:pt x="156" y="684"/>
                  </a:lnTo>
                  <a:lnTo>
                    <a:pt x="156" y="686"/>
                  </a:lnTo>
                  <a:lnTo>
                    <a:pt x="156" y="688"/>
                  </a:lnTo>
                  <a:lnTo>
                    <a:pt x="154" y="691"/>
                  </a:lnTo>
                  <a:lnTo>
                    <a:pt x="154" y="691"/>
                  </a:lnTo>
                  <a:lnTo>
                    <a:pt x="154" y="693"/>
                  </a:lnTo>
                  <a:lnTo>
                    <a:pt x="154" y="693"/>
                  </a:lnTo>
                  <a:lnTo>
                    <a:pt x="154" y="693"/>
                  </a:lnTo>
                  <a:lnTo>
                    <a:pt x="154" y="693"/>
                  </a:lnTo>
                  <a:lnTo>
                    <a:pt x="154" y="693"/>
                  </a:lnTo>
                  <a:lnTo>
                    <a:pt x="154" y="693"/>
                  </a:lnTo>
                  <a:lnTo>
                    <a:pt x="154" y="693"/>
                  </a:lnTo>
                  <a:lnTo>
                    <a:pt x="154" y="693"/>
                  </a:lnTo>
                  <a:lnTo>
                    <a:pt x="156" y="691"/>
                  </a:lnTo>
                  <a:lnTo>
                    <a:pt x="159" y="691"/>
                  </a:lnTo>
                  <a:lnTo>
                    <a:pt x="159" y="691"/>
                  </a:lnTo>
                  <a:lnTo>
                    <a:pt x="161" y="693"/>
                  </a:lnTo>
                  <a:lnTo>
                    <a:pt x="161" y="698"/>
                  </a:lnTo>
                  <a:lnTo>
                    <a:pt x="161" y="700"/>
                  </a:lnTo>
                  <a:lnTo>
                    <a:pt x="161" y="703"/>
                  </a:lnTo>
                  <a:lnTo>
                    <a:pt x="161" y="705"/>
                  </a:lnTo>
                  <a:lnTo>
                    <a:pt x="161" y="705"/>
                  </a:lnTo>
                  <a:lnTo>
                    <a:pt x="161" y="707"/>
                  </a:lnTo>
                  <a:lnTo>
                    <a:pt x="161" y="707"/>
                  </a:lnTo>
                  <a:lnTo>
                    <a:pt x="164" y="707"/>
                  </a:lnTo>
                  <a:lnTo>
                    <a:pt x="164" y="707"/>
                  </a:lnTo>
                  <a:lnTo>
                    <a:pt x="166" y="707"/>
                  </a:lnTo>
                  <a:lnTo>
                    <a:pt x="166" y="710"/>
                  </a:lnTo>
                  <a:lnTo>
                    <a:pt x="168" y="710"/>
                  </a:lnTo>
                  <a:lnTo>
                    <a:pt x="168" y="712"/>
                  </a:lnTo>
                  <a:lnTo>
                    <a:pt x="168" y="710"/>
                  </a:lnTo>
                  <a:lnTo>
                    <a:pt x="168" y="710"/>
                  </a:lnTo>
                  <a:lnTo>
                    <a:pt x="168" y="707"/>
                  </a:lnTo>
                  <a:lnTo>
                    <a:pt x="166" y="703"/>
                  </a:lnTo>
                  <a:lnTo>
                    <a:pt x="161" y="695"/>
                  </a:lnTo>
                  <a:lnTo>
                    <a:pt x="159" y="679"/>
                  </a:lnTo>
                  <a:lnTo>
                    <a:pt x="156" y="672"/>
                  </a:lnTo>
                  <a:lnTo>
                    <a:pt x="154" y="662"/>
                  </a:lnTo>
                  <a:lnTo>
                    <a:pt x="154" y="653"/>
                  </a:lnTo>
                  <a:lnTo>
                    <a:pt x="149" y="646"/>
                  </a:lnTo>
                  <a:lnTo>
                    <a:pt x="149" y="643"/>
                  </a:lnTo>
                  <a:lnTo>
                    <a:pt x="149" y="643"/>
                  </a:lnTo>
                  <a:lnTo>
                    <a:pt x="147" y="641"/>
                  </a:lnTo>
                  <a:lnTo>
                    <a:pt x="145" y="641"/>
                  </a:lnTo>
                  <a:lnTo>
                    <a:pt x="147" y="643"/>
                  </a:lnTo>
                  <a:lnTo>
                    <a:pt x="147" y="643"/>
                  </a:lnTo>
                  <a:lnTo>
                    <a:pt x="149" y="646"/>
                  </a:lnTo>
                  <a:lnTo>
                    <a:pt x="149" y="648"/>
                  </a:lnTo>
                  <a:lnTo>
                    <a:pt x="147" y="648"/>
                  </a:lnTo>
                  <a:lnTo>
                    <a:pt x="147" y="648"/>
                  </a:lnTo>
                  <a:lnTo>
                    <a:pt x="147" y="648"/>
                  </a:lnTo>
                  <a:lnTo>
                    <a:pt x="147" y="648"/>
                  </a:lnTo>
                  <a:lnTo>
                    <a:pt x="147" y="648"/>
                  </a:lnTo>
                  <a:lnTo>
                    <a:pt x="145" y="648"/>
                  </a:lnTo>
                  <a:lnTo>
                    <a:pt x="145" y="646"/>
                  </a:lnTo>
                  <a:lnTo>
                    <a:pt x="145" y="646"/>
                  </a:lnTo>
                  <a:lnTo>
                    <a:pt x="145" y="646"/>
                  </a:lnTo>
                  <a:lnTo>
                    <a:pt x="142" y="643"/>
                  </a:lnTo>
                  <a:lnTo>
                    <a:pt x="142" y="641"/>
                  </a:lnTo>
                  <a:lnTo>
                    <a:pt x="142" y="641"/>
                  </a:lnTo>
                  <a:lnTo>
                    <a:pt x="140" y="641"/>
                  </a:lnTo>
                  <a:lnTo>
                    <a:pt x="137" y="639"/>
                  </a:lnTo>
                  <a:lnTo>
                    <a:pt x="137" y="636"/>
                  </a:lnTo>
                  <a:lnTo>
                    <a:pt x="137" y="636"/>
                  </a:lnTo>
                  <a:lnTo>
                    <a:pt x="135" y="624"/>
                  </a:lnTo>
                  <a:lnTo>
                    <a:pt x="135" y="624"/>
                  </a:lnTo>
                  <a:lnTo>
                    <a:pt x="135" y="622"/>
                  </a:lnTo>
                  <a:lnTo>
                    <a:pt x="135" y="617"/>
                  </a:lnTo>
                  <a:lnTo>
                    <a:pt x="135" y="617"/>
                  </a:lnTo>
                  <a:lnTo>
                    <a:pt x="135" y="617"/>
                  </a:lnTo>
                  <a:lnTo>
                    <a:pt x="135" y="617"/>
                  </a:lnTo>
                  <a:lnTo>
                    <a:pt x="135" y="615"/>
                  </a:lnTo>
                  <a:lnTo>
                    <a:pt x="135" y="615"/>
                  </a:lnTo>
                  <a:lnTo>
                    <a:pt x="135" y="615"/>
                  </a:lnTo>
                  <a:lnTo>
                    <a:pt x="135" y="615"/>
                  </a:lnTo>
                  <a:lnTo>
                    <a:pt x="135" y="615"/>
                  </a:lnTo>
                  <a:lnTo>
                    <a:pt x="135" y="613"/>
                  </a:lnTo>
                  <a:lnTo>
                    <a:pt x="135" y="610"/>
                  </a:lnTo>
                  <a:lnTo>
                    <a:pt x="135" y="610"/>
                  </a:lnTo>
                  <a:lnTo>
                    <a:pt x="133" y="610"/>
                  </a:lnTo>
                  <a:lnTo>
                    <a:pt x="133" y="608"/>
                  </a:lnTo>
                  <a:lnTo>
                    <a:pt x="133" y="608"/>
                  </a:lnTo>
                  <a:lnTo>
                    <a:pt x="133" y="603"/>
                  </a:lnTo>
                  <a:lnTo>
                    <a:pt x="133" y="603"/>
                  </a:lnTo>
                  <a:lnTo>
                    <a:pt x="130" y="603"/>
                  </a:lnTo>
                  <a:lnTo>
                    <a:pt x="130" y="601"/>
                  </a:lnTo>
                  <a:lnTo>
                    <a:pt x="130" y="601"/>
                  </a:lnTo>
                  <a:lnTo>
                    <a:pt x="130" y="601"/>
                  </a:lnTo>
                  <a:lnTo>
                    <a:pt x="130" y="601"/>
                  </a:lnTo>
                  <a:lnTo>
                    <a:pt x="128" y="598"/>
                  </a:lnTo>
                  <a:lnTo>
                    <a:pt x="128" y="598"/>
                  </a:lnTo>
                  <a:lnTo>
                    <a:pt x="128" y="598"/>
                  </a:lnTo>
                  <a:lnTo>
                    <a:pt x="128" y="601"/>
                  </a:lnTo>
                  <a:lnTo>
                    <a:pt x="128" y="601"/>
                  </a:lnTo>
                  <a:lnTo>
                    <a:pt x="126" y="598"/>
                  </a:lnTo>
                  <a:lnTo>
                    <a:pt x="126" y="598"/>
                  </a:lnTo>
                  <a:lnTo>
                    <a:pt x="126" y="601"/>
                  </a:lnTo>
                  <a:lnTo>
                    <a:pt x="126" y="598"/>
                  </a:lnTo>
                  <a:lnTo>
                    <a:pt x="123" y="598"/>
                  </a:lnTo>
                  <a:lnTo>
                    <a:pt x="123" y="598"/>
                  </a:lnTo>
                  <a:lnTo>
                    <a:pt x="121" y="601"/>
                  </a:lnTo>
                  <a:lnTo>
                    <a:pt x="121" y="601"/>
                  </a:lnTo>
                  <a:lnTo>
                    <a:pt x="119" y="601"/>
                  </a:lnTo>
                  <a:lnTo>
                    <a:pt x="119" y="601"/>
                  </a:lnTo>
                  <a:lnTo>
                    <a:pt x="119" y="601"/>
                  </a:lnTo>
                  <a:lnTo>
                    <a:pt x="119" y="601"/>
                  </a:lnTo>
                  <a:lnTo>
                    <a:pt x="116" y="601"/>
                  </a:lnTo>
                  <a:lnTo>
                    <a:pt x="114" y="601"/>
                  </a:lnTo>
                  <a:lnTo>
                    <a:pt x="114" y="601"/>
                  </a:lnTo>
                  <a:lnTo>
                    <a:pt x="114" y="603"/>
                  </a:lnTo>
                  <a:lnTo>
                    <a:pt x="114" y="603"/>
                  </a:lnTo>
                  <a:lnTo>
                    <a:pt x="114" y="606"/>
                  </a:lnTo>
                  <a:lnTo>
                    <a:pt x="111" y="606"/>
                  </a:lnTo>
                  <a:lnTo>
                    <a:pt x="109" y="606"/>
                  </a:lnTo>
                  <a:lnTo>
                    <a:pt x="109" y="606"/>
                  </a:lnTo>
                  <a:lnTo>
                    <a:pt x="107" y="606"/>
                  </a:lnTo>
                  <a:lnTo>
                    <a:pt x="104" y="606"/>
                  </a:lnTo>
                  <a:lnTo>
                    <a:pt x="102" y="606"/>
                  </a:lnTo>
                  <a:lnTo>
                    <a:pt x="100" y="603"/>
                  </a:lnTo>
                  <a:lnTo>
                    <a:pt x="100" y="601"/>
                  </a:lnTo>
                  <a:lnTo>
                    <a:pt x="100" y="598"/>
                  </a:lnTo>
                  <a:lnTo>
                    <a:pt x="100" y="598"/>
                  </a:lnTo>
                  <a:lnTo>
                    <a:pt x="100" y="598"/>
                  </a:lnTo>
                  <a:lnTo>
                    <a:pt x="100" y="596"/>
                  </a:lnTo>
                  <a:lnTo>
                    <a:pt x="102" y="596"/>
                  </a:lnTo>
                  <a:lnTo>
                    <a:pt x="102" y="596"/>
                  </a:lnTo>
                  <a:lnTo>
                    <a:pt x="102" y="596"/>
                  </a:lnTo>
                  <a:lnTo>
                    <a:pt x="102" y="596"/>
                  </a:lnTo>
                  <a:lnTo>
                    <a:pt x="102" y="596"/>
                  </a:lnTo>
                  <a:lnTo>
                    <a:pt x="102" y="596"/>
                  </a:lnTo>
                  <a:lnTo>
                    <a:pt x="102" y="596"/>
                  </a:lnTo>
                  <a:lnTo>
                    <a:pt x="102" y="596"/>
                  </a:lnTo>
                  <a:lnTo>
                    <a:pt x="104" y="596"/>
                  </a:lnTo>
                  <a:lnTo>
                    <a:pt x="100" y="591"/>
                  </a:lnTo>
                  <a:lnTo>
                    <a:pt x="97" y="587"/>
                  </a:lnTo>
                  <a:lnTo>
                    <a:pt x="97" y="587"/>
                  </a:lnTo>
                  <a:lnTo>
                    <a:pt x="97" y="584"/>
                  </a:lnTo>
                  <a:lnTo>
                    <a:pt x="97" y="584"/>
                  </a:lnTo>
                  <a:lnTo>
                    <a:pt x="95" y="582"/>
                  </a:lnTo>
                  <a:lnTo>
                    <a:pt x="95" y="582"/>
                  </a:lnTo>
                  <a:lnTo>
                    <a:pt x="95" y="580"/>
                  </a:lnTo>
                  <a:lnTo>
                    <a:pt x="95" y="577"/>
                  </a:lnTo>
                  <a:lnTo>
                    <a:pt x="95" y="575"/>
                  </a:lnTo>
                  <a:lnTo>
                    <a:pt x="95" y="575"/>
                  </a:lnTo>
                  <a:lnTo>
                    <a:pt x="95" y="575"/>
                  </a:lnTo>
                  <a:lnTo>
                    <a:pt x="95" y="572"/>
                  </a:lnTo>
                  <a:lnTo>
                    <a:pt x="95" y="572"/>
                  </a:lnTo>
                  <a:lnTo>
                    <a:pt x="95" y="572"/>
                  </a:lnTo>
                  <a:lnTo>
                    <a:pt x="95" y="572"/>
                  </a:lnTo>
                  <a:lnTo>
                    <a:pt x="95" y="572"/>
                  </a:lnTo>
                  <a:lnTo>
                    <a:pt x="95" y="572"/>
                  </a:lnTo>
                  <a:lnTo>
                    <a:pt x="95" y="570"/>
                  </a:lnTo>
                  <a:lnTo>
                    <a:pt x="95" y="570"/>
                  </a:lnTo>
                  <a:lnTo>
                    <a:pt x="95" y="570"/>
                  </a:lnTo>
                  <a:lnTo>
                    <a:pt x="95" y="570"/>
                  </a:lnTo>
                  <a:lnTo>
                    <a:pt x="95" y="565"/>
                  </a:lnTo>
                  <a:lnTo>
                    <a:pt x="95" y="563"/>
                  </a:lnTo>
                  <a:lnTo>
                    <a:pt x="95" y="563"/>
                  </a:lnTo>
                  <a:lnTo>
                    <a:pt x="95" y="563"/>
                  </a:lnTo>
                  <a:lnTo>
                    <a:pt x="95" y="563"/>
                  </a:lnTo>
                  <a:lnTo>
                    <a:pt x="95" y="561"/>
                  </a:lnTo>
                  <a:lnTo>
                    <a:pt x="95" y="561"/>
                  </a:lnTo>
                  <a:lnTo>
                    <a:pt x="95" y="558"/>
                  </a:lnTo>
                  <a:lnTo>
                    <a:pt x="95" y="558"/>
                  </a:lnTo>
                  <a:lnTo>
                    <a:pt x="95" y="556"/>
                  </a:lnTo>
                  <a:lnTo>
                    <a:pt x="97" y="553"/>
                  </a:lnTo>
                  <a:lnTo>
                    <a:pt x="97" y="553"/>
                  </a:lnTo>
                  <a:lnTo>
                    <a:pt x="97" y="551"/>
                  </a:lnTo>
                  <a:lnTo>
                    <a:pt x="100" y="551"/>
                  </a:lnTo>
                  <a:lnTo>
                    <a:pt x="100" y="551"/>
                  </a:lnTo>
                  <a:lnTo>
                    <a:pt x="100" y="551"/>
                  </a:lnTo>
                  <a:lnTo>
                    <a:pt x="97" y="551"/>
                  </a:lnTo>
                  <a:lnTo>
                    <a:pt x="97" y="549"/>
                  </a:lnTo>
                  <a:lnTo>
                    <a:pt x="95" y="549"/>
                  </a:lnTo>
                  <a:lnTo>
                    <a:pt x="95" y="546"/>
                  </a:lnTo>
                  <a:lnTo>
                    <a:pt x="95" y="544"/>
                  </a:lnTo>
                  <a:lnTo>
                    <a:pt x="95" y="544"/>
                  </a:lnTo>
                  <a:lnTo>
                    <a:pt x="95" y="544"/>
                  </a:lnTo>
                  <a:lnTo>
                    <a:pt x="95" y="544"/>
                  </a:lnTo>
                  <a:lnTo>
                    <a:pt x="97" y="544"/>
                  </a:lnTo>
                  <a:lnTo>
                    <a:pt x="97" y="544"/>
                  </a:lnTo>
                  <a:lnTo>
                    <a:pt x="97" y="544"/>
                  </a:lnTo>
                  <a:lnTo>
                    <a:pt x="97" y="544"/>
                  </a:lnTo>
                  <a:lnTo>
                    <a:pt x="100" y="544"/>
                  </a:lnTo>
                  <a:lnTo>
                    <a:pt x="100" y="544"/>
                  </a:lnTo>
                  <a:lnTo>
                    <a:pt x="100" y="544"/>
                  </a:lnTo>
                  <a:lnTo>
                    <a:pt x="100" y="544"/>
                  </a:lnTo>
                  <a:lnTo>
                    <a:pt x="102" y="544"/>
                  </a:lnTo>
                  <a:lnTo>
                    <a:pt x="102" y="544"/>
                  </a:lnTo>
                  <a:lnTo>
                    <a:pt x="102" y="544"/>
                  </a:lnTo>
                  <a:lnTo>
                    <a:pt x="102" y="542"/>
                  </a:lnTo>
                  <a:lnTo>
                    <a:pt x="102" y="542"/>
                  </a:lnTo>
                  <a:lnTo>
                    <a:pt x="102" y="542"/>
                  </a:lnTo>
                  <a:lnTo>
                    <a:pt x="100" y="539"/>
                  </a:lnTo>
                  <a:lnTo>
                    <a:pt x="100" y="539"/>
                  </a:lnTo>
                  <a:lnTo>
                    <a:pt x="100" y="539"/>
                  </a:lnTo>
                  <a:lnTo>
                    <a:pt x="100" y="537"/>
                  </a:lnTo>
                  <a:lnTo>
                    <a:pt x="100" y="537"/>
                  </a:lnTo>
                  <a:lnTo>
                    <a:pt x="100" y="537"/>
                  </a:lnTo>
                  <a:lnTo>
                    <a:pt x="100" y="537"/>
                  </a:lnTo>
                  <a:lnTo>
                    <a:pt x="100" y="537"/>
                  </a:lnTo>
                  <a:lnTo>
                    <a:pt x="100" y="537"/>
                  </a:lnTo>
                  <a:lnTo>
                    <a:pt x="100" y="537"/>
                  </a:lnTo>
                  <a:lnTo>
                    <a:pt x="100" y="535"/>
                  </a:lnTo>
                  <a:lnTo>
                    <a:pt x="100" y="535"/>
                  </a:lnTo>
                  <a:lnTo>
                    <a:pt x="100" y="535"/>
                  </a:lnTo>
                  <a:lnTo>
                    <a:pt x="102" y="535"/>
                  </a:lnTo>
                  <a:lnTo>
                    <a:pt x="102" y="535"/>
                  </a:lnTo>
                  <a:lnTo>
                    <a:pt x="102" y="532"/>
                  </a:lnTo>
                  <a:lnTo>
                    <a:pt x="102" y="530"/>
                  </a:lnTo>
                  <a:lnTo>
                    <a:pt x="102" y="530"/>
                  </a:lnTo>
                  <a:lnTo>
                    <a:pt x="104" y="527"/>
                  </a:lnTo>
                  <a:lnTo>
                    <a:pt x="104" y="527"/>
                  </a:lnTo>
                  <a:lnTo>
                    <a:pt x="104" y="527"/>
                  </a:lnTo>
                  <a:lnTo>
                    <a:pt x="107" y="527"/>
                  </a:lnTo>
                  <a:lnTo>
                    <a:pt x="107" y="527"/>
                  </a:lnTo>
                  <a:lnTo>
                    <a:pt x="107" y="527"/>
                  </a:lnTo>
                  <a:lnTo>
                    <a:pt x="107" y="525"/>
                  </a:lnTo>
                  <a:lnTo>
                    <a:pt x="107" y="525"/>
                  </a:lnTo>
                  <a:lnTo>
                    <a:pt x="109" y="520"/>
                  </a:lnTo>
                  <a:lnTo>
                    <a:pt x="109" y="520"/>
                  </a:lnTo>
                  <a:lnTo>
                    <a:pt x="109" y="518"/>
                  </a:lnTo>
                  <a:lnTo>
                    <a:pt x="109" y="518"/>
                  </a:lnTo>
                  <a:lnTo>
                    <a:pt x="109" y="518"/>
                  </a:lnTo>
                  <a:lnTo>
                    <a:pt x="111" y="518"/>
                  </a:lnTo>
                  <a:lnTo>
                    <a:pt x="111" y="518"/>
                  </a:lnTo>
                  <a:lnTo>
                    <a:pt x="111" y="518"/>
                  </a:lnTo>
                  <a:lnTo>
                    <a:pt x="111" y="518"/>
                  </a:lnTo>
                  <a:lnTo>
                    <a:pt x="114" y="518"/>
                  </a:lnTo>
                  <a:lnTo>
                    <a:pt x="114" y="518"/>
                  </a:lnTo>
                  <a:lnTo>
                    <a:pt x="114" y="516"/>
                  </a:lnTo>
                  <a:lnTo>
                    <a:pt x="114" y="516"/>
                  </a:lnTo>
                  <a:lnTo>
                    <a:pt x="111" y="513"/>
                  </a:lnTo>
                  <a:lnTo>
                    <a:pt x="111" y="513"/>
                  </a:lnTo>
                  <a:lnTo>
                    <a:pt x="111" y="511"/>
                  </a:lnTo>
                  <a:lnTo>
                    <a:pt x="114" y="511"/>
                  </a:lnTo>
                  <a:lnTo>
                    <a:pt x="114" y="509"/>
                  </a:lnTo>
                  <a:lnTo>
                    <a:pt x="114" y="509"/>
                  </a:lnTo>
                  <a:lnTo>
                    <a:pt x="114" y="509"/>
                  </a:lnTo>
                  <a:lnTo>
                    <a:pt x="111" y="506"/>
                  </a:lnTo>
                  <a:lnTo>
                    <a:pt x="111" y="504"/>
                  </a:lnTo>
                  <a:lnTo>
                    <a:pt x="111" y="504"/>
                  </a:lnTo>
                  <a:lnTo>
                    <a:pt x="114" y="501"/>
                  </a:lnTo>
                  <a:lnTo>
                    <a:pt x="114" y="501"/>
                  </a:lnTo>
                  <a:lnTo>
                    <a:pt x="114" y="501"/>
                  </a:lnTo>
                  <a:lnTo>
                    <a:pt x="114" y="501"/>
                  </a:lnTo>
                  <a:lnTo>
                    <a:pt x="116" y="499"/>
                  </a:lnTo>
                  <a:lnTo>
                    <a:pt x="116" y="499"/>
                  </a:lnTo>
                  <a:lnTo>
                    <a:pt x="116" y="501"/>
                  </a:lnTo>
                  <a:lnTo>
                    <a:pt x="116" y="499"/>
                  </a:lnTo>
                  <a:lnTo>
                    <a:pt x="116" y="499"/>
                  </a:lnTo>
                  <a:lnTo>
                    <a:pt x="116" y="497"/>
                  </a:lnTo>
                  <a:lnTo>
                    <a:pt x="116" y="497"/>
                  </a:lnTo>
                  <a:lnTo>
                    <a:pt x="116" y="492"/>
                  </a:lnTo>
                  <a:lnTo>
                    <a:pt x="116" y="492"/>
                  </a:lnTo>
                  <a:lnTo>
                    <a:pt x="119" y="492"/>
                  </a:lnTo>
                  <a:lnTo>
                    <a:pt x="119" y="490"/>
                  </a:lnTo>
                  <a:lnTo>
                    <a:pt x="119" y="490"/>
                  </a:lnTo>
                  <a:lnTo>
                    <a:pt x="119" y="487"/>
                  </a:lnTo>
                  <a:lnTo>
                    <a:pt x="119" y="485"/>
                  </a:lnTo>
                  <a:lnTo>
                    <a:pt x="121" y="485"/>
                  </a:lnTo>
                  <a:lnTo>
                    <a:pt x="121" y="483"/>
                  </a:lnTo>
                  <a:lnTo>
                    <a:pt x="121" y="483"/>
                  </a:lnTo>
                  <a:lnTo>
                    <a:pt x="121" y="480"/>
                  </a:lnTo>
                  <a:lnTo>
                    <a:pt x="121" y="480"/>
                  </a:lnTo>
                  <a:lnTo>
                    <a:pt x="121" y="480"/>
                  </a:lnTo>
                  <a:lnTo>
                    <a:pt x="126" y="473"/>
                  </a:lnTo>
                  <a:lnTo>
                    <a:pt x="128" y="471"/>
                  </a:lnTo>
                  <a:lnTo>
                    <a:pt x="130" y="471"/>
                  </a:lnTo>
                  <a:lnTo>
                    <a:pt x="128" y="471"/>
                  </a:lnTo>
                  <a:lnTo>
                    <a:pt x="128" y="471"/>
                  </a:lnTo>
                  <a:lnTo>
                    <a:pt x="128" y="471"/>
                  </a:lnTo>
                  <a:lnTo>
                    <a:pt x="130" y="468"/>
                  </a:lnTo>
                  <a:lnTo>
                    <a:pt x="128" y="468"/>
                  </a:lnTo>
                  <a:lnTo>
                    <a:pt x="128" y="466"/>
                  </a:lnTo>
                  <a:lnTo>
                    <a:pt x="128" y="466"/>
                  </a:lnTo>
                  <a:lnTo>
                    <a:pt x="130" y="466"/>
                  </a:lnTo>
                  <a:lnTo>
                    <a:pt x="130" y="466"/>
                  </a:lnTo>
                  <a:lnTo>
                    <a:pt x="130" y="466"/>
                  </a:lnTo>
                  <a:lnTo>
                    <a:pt x="130" y="464"/>
                  </a:lnTo>
                  <a:lnTo>
                    <a:pt x="130" y="461"/>
                  </a:lnTo>
                  <a:lnTo>
                    <a:pt x="130" y="459"/>
                  </a:lnTo>
                  <a:lnTo>
                    <a:pt x="137" y="454"/>
                  </a:lnTo>
                  <a:lnTo>
                    <a:pt x="137" y="452"/>
                  </a:lnTo>
                  <a:lnTo>
                    <a:pt x="137" y="452"/>
                  </a:lnTo>
                  <a:lnTo>
                    <a:pt x="137" y="449"/>
                  </a:lnTo>
                  <a:lnTo>
                    <a:pt x="137" y="449"/>
                  </a:lnTo>
                  <a:lnTo>
                    <a:pt x="140" y="447"/>
                  </a:lnTo>
                  <a:lnTo>
                    <a:pt x="140" y="447"/>
                  </a:lnTo>
                  <a:lnTo>
                    <a:pt x="140" y="447"/>
                  </a:lnTo>
                  <a:lnTo>
                    <a:pt x="140" y="447"/>
                  </a:lnTo>
                  <a:lnTo>
                    <a:pt x="140" y="447"/>
                  </a:lnTo>
                  <a:lnTo>
                    <a:pt x="140" y="445"/>
                  </a:lnTo>
                  <a:lnTo>
                    <a:pt x="140" y="445"/>
                  </a:lnTo>
                  <a:lnTo>
                    <a:pt x="140" y="445"/>
                  </a:lnTo>
                  <a:lnTo>
                    <a:pt x="137" y="445"/>
                  </a:lnTo>
                  <a:lnTo>
                    <a:pt x="137" y="442"/>
                  </a:lnTo>
                  <a:lnTo>
                    <a:pt x="137" y="442"/>
                  </a:lnTo>
                  <a:lnTo>
                    <a:pt x="140" y="438"/>
                  </a:lnTo>
                  <a:lnTo>
                    <a:pt x="140" y="438"/>
                  </a:lnTo>
                  <a:lnTo>
                    <a:pt x="140" y="438"/>
                  </a:lnTo>
                  <a:lnTo>
                    <a:pt x="137" y="433"/>
                  </a:lnTo>
                  <a:lnTo>
                    <a:pt x="137" y="433"/>
                  </a:lnTo>
                  <a:lnTo>
                    <a:pt x="137" y="428"/>
                  </a:lnTo>
                  <a:lnTo>
                    <a:pt x="137" y="428"/>
                  </a:lnTo>
                  <a:lnTo>
                    <a:pt x="137" y="423"/>
                  </a:lnTo>
                  <a:lnTo>
                    <a:pt x="137" y="423"/>
                  </a:lnTo>
                  <a:lnTo>
                    <a:pt x="137" y="421"/>
                  </a:lnTo>
                  <a:lnTo>
                    <a:pt x="137" y="419"/>
                  </a:lnTo>
                  <a:lnTo>
                    <a:pt x="137" y="416"/>
                  </a:lnTo>
                  <a:lnTo>
                    <a:pt x="137" y="416"/>
                  </a:lnTo>
                  <a:lnTo>
                    <a:pt x="140" y="412"/>
                  </a:lnTo>
                  <a:lnTo>
                    <a:pt x="140" y="412"/>
                  </a:lnTo>
                  <a:lnTo>
                    <a:pt x="142" y="407"/>
                  </a:lnTo>
                  <a:lnTo>
                    <a:pt x="142" y="407"/>
                  </a:lnTo>
                  <a:lnTo>
                    <a:pt x="142" y="404"/>
                  </a:lnTo>
                  <a:lnTo>
                    <a:pt x="145" y="402"/>
                  </a:lnTo>
                  <a:lnTo>
                    <a:pt x="145" y="402"/>
                  </a:lnTo>
                  <a:lnTo>
                    <a:pt x="145" y="402"/>
                  </a:lnTo>
                  <a:lnTo>
                    <a:pt x="145" y="400"/>
                  </a:lnTo>
                  <a:lnTo>
                    <a:pt x="142" y="397"/>
                  </a:lnTo>
                  <a:lnTo>
                    <a:pt x="142" y="397"/>
                  </a:lnTo>
                  <a:lnTo>
                    <a:pt x="142" y="395"/>
                  </a:lnTo>
                  <a:lnTo>
                    <a:pt x="142" y="395"/>
                  </a:lnTo>
                  <a:lnTo>
                    <a:pt x="142" y="395"/>
                  </a:lnTo>
                  <a:lnTo>
                    <a:pt x="142" y="395"/>
                  </a:lnTo>
                  <a:lnTo>
                    <a:pt x="140" y="393"/>
                  </a:lnTo>
                  <a:lnTo>
                    <a:pt x="137" y="390"/>
                  </a:lnTo>
                  <a:lnTo>
                    <a:pt x="137" y="388"/>
                  </a:lnTo>
                  <a:lnTo>
                    <a:pt x="137" y="388"/>
                  </a:lnTo>
                  <a:lnTo>
                    <a:pt x="137" y="388"/>
                  </a:lnTo>
                  <a:lnTo>
                    <a:pt x="137" y="388"/>
                  </a:lnTo>
                  <a:lnTo>
                    <a:pt x="137" y="388"/>
                  </a:lnTo>
                  <a:lnTo>
                    <a:pt x="140" y="385"/>
                  </a:lnTo>
                  <a:lnTo>
                    <a:pt x="140" y="385"/>
                  </a:lnTo>
                  <a:lnTo>
                    <a:pt x="140" y="385"/>
                  </a:lnTo>
                  <a:lnTo>
                    <a:pt x="140" y="383"/>
                  </a:lnTo>
                  <a:lnTo>
                    <a:pt x="140" y="385"/>
                  </a:lnTo>
                  <a:lnTo>
                    <a:pt x="140" y="383"/>
                  </a:lnTo>
                  <a:lnTo>
                    <a:pt x="140" y="383"/>
                  </a:lnTo>
                  <a:lnTo>
                    <a:pt x="142" y="383"/>
                  </a:lnTo>
                  <a:lnTo>
                    <a:pt x="142" y="381"/>
                  </a:lnTo>
                  <a:lnTo>
                    <a:pt x="145" y="381"/>
                  </a:lnTo>
                  <a:lnTo>
                    <a:pt x="145" y="381"/>
                  </a:lnTo>
                  <a:lnTo>
                    <a:pt x="147" y="381"/>
                  </a:lnTo>
                  <a:lnTo>
                    <a:pt x="152" y="378"/>
                  </a:lnTo>
                  <a:lnTo>
                    <a:pt x="152" y="378"/>
                  </a:lnTo>
                  <a:lnTo>
                    <a:pt x="152" y="378"/>
                  </a:lnTo>
                  <a:lnTo>
                    <a:pt x="154" y="376"/>
                  </a:lnTo>
                  <a:lnTo>
                    <a:pt x="154" y="376"/>
                  </a:lnTo>
                  <a:lnTo>
                    <a:pt x="156" y="378"/>
                  </a:lnTo>
                  <a:lnTo>
                    <a:pt x="156" y="378"/>
                  </a:lnTo>
                  <a:lnTo>
                    <a:pt x="159" y="378"/>
                  </a:lnTo>
                  <a:lnTo>
                    <a:pt x="161" y="378"/>
                  </a:lnTo>
                  <a:lnTo>
                    <a:pt x="168" y="376"/>
                  </a:lnTo>
                  <a:lnTo>
                    <a:pt x="168" y="376"/>
                  </a:lnTo>
                  <a:lnTo>
                    <a:pt x="171" y="376"/>
                  </a:lnTo>
                  <a:lnTo>
                    <a:pt x="168" y="374"/>
                  </a:lnTo>
                  <a:lnTo>
                    <a:pt x="171" y="371"/>
                  </a:lnTo>
                  <a:lnTo>
                    <a:pt x="171" y="371"/>
                  </a:lnTo>
                  <a:lnTo>
                    <a:pt x="171" y="371"/>
                  </a:lnTo>
                  <a:lnTo>
                    <a:pt x="171" y="374"/>
                  </a:lnTo>
                  <a:lnTo>
                    <a:pt x="171" y="374"/>
                  </a:lnTo>
                  <a:lnTo>
                    <a:pt x="171" y="374"/>
                  </a:lnTo>
                  <a:lnTo>
                    <a:pt x="171" y="374"/>
                  </a:lnTo>
                  <a:lnTo>
                    <a:pt x="171" y="374"/>
                  </a:lnTo>
                  <a:lnTo>
                    <a:pt x="173" y="376"/>
                  </a:lnTo>
                  <a:lnTo>
                    <a:pt x="175" y="376"/>
                  </a:lnTo>
                  <a:lnTo>
                    <a:pt x="178" y="378"/>
                  </a:lnTo>
                  <a:lnTo>
                    <a:pt x="180" y="378"/>
                  </a:lnTo>
                  <a:lnTo>
                    <a:pt x="182" y="378"/>
                  </a:lnTo>
                  <a:lnTo>
                    <a:pt x="185" y="378"/>
                  </a:lnTo>
                  <a:lnTo>
                    <a:pt x="185" y="378"/>
                  </a:lnTo>
                  <a:lnTo>
                    <a:pt x="190" y="378"/>
                  </a:lnTo>
                  <a:lnTo>
                    <a:pt x="190" y="378"/>
                  </a:lnTo>
                  <a:lnTo>
                    <a:pt x="190" y="378"/>
                  </a:lnTo>
                  <a:lnTo>
                    <a:pt x="190" y="378"/>
                  </a:lnTo>
                  <a:lnTo>
                    <a:pt x="192" y="378"/>
                  </a:lnTo>
                  <a:lnTo>
                    <a:pt x="192" y="378"/>
                  </a:lnTo>
                  <a:lnTo>
                    <a:pt x="190" y="381"/>
                  </a:lnTo>
                  <a:lnTo>
                    <a:pt x="190" y="381"/>
                  </a:lnTo>
                  <a:lnTo>
                    <a:pt x="190" y="381"/>
                  </a:lnTo>
                  <a:lnTo>
                    <a:pt x="190" y="383"/>
                  </a:lnTo>
                  <a:lnTo>
                    <a:pt x="190" y="383"/>
                  </a:lnTo>
                  <a:lnTo>
                    <a:pt x="190" y="385"/>
                  </a:lnTo>
                  <a:lnTo>
                    <a:pt x="190" y="385"/>
                  </a:lnTo>
                  <a:lnTo>
                    <a:pt x="190" y="385"/>
                  </a:lnTo>
                  <a:lnTo>
                    <a:pt x="187" y="385"/>
                  </a:lnTo>
                  <a:lnTo>
                    <a:pt x="187" y="388"/>
                  </a:lnTo>
                  <a:lnTo>
                    <a:pt x="187" y="388"/>
                  </a:lnTo>
                  <a:lnTo>
                    <a:pt x="187" y="388"/>
                  </a:lnTo>
                  <a:lnTo>
                    <a:pt x="187" y="388"/>
                  </a:lnTo>
                  <a:lnTo>
                    <a:pt x="187" y="388"/>
                  </a:lnTo>
                  <a:lnTo>
                    <a:pt x="187" y="390"/>
                  </a:lnTo>
                  <a:lnTo>
                    <a:pt x="187" y="390"/>
                  </a:lnTo>
                  <a:lnTo>
                    <a:pt x="187" y="393"/>
                  </a:lnTo>
                  <a:lnTo>
                    <a:pt x="190" y="393"/>
                  </a:lnTo>
                  <a:lnTo>
                    <a:pt x="187" y="395"/>
                  </a:lnTo>
                  <a:lnTo>
                    <a:pt x="187" y="395"/>
                  </a:lnTo>
                  <a:lnTo>
                    <a:pt x="185" y="397"/>
                  </a:lnTo>
                  <a:lnTo>
                    <a:pt x="185" y="400"/>
                  </a:lnTo>
                  <a:lnTo>
                    <a:pt x="185" y="400"/>
                  </a:lnTo>
                  <a:lnTo>
                    <a:pt x="185" y="400"/>
                  </a:lnTo>
                  <a:lnTo>
                    <a:pt x="187" y="400"/>
                  </a:lnTo>
                  <a:lnTo>
                    <a:pt x="187" y="400"/>
                  </a:lnTo>
                  <a:lnTo>
                    <a:pt x="187" y="402"/>
                  </a:lnTo>
                  <a:lnTo>
                    <a:pt x="187" y="402"/>
                  </a:lnTo>
                  <a:lnTo>
                    <a:pt x="187" y="402"/>
                  </a:lnTo>
                  <a:lnTo>
                    <a:pt x="187" y="404"/>
                  </a:lnTo>
                  <a:lnTo>
                    <a:pt x="187" y="404"/>
                  </a:lnTo>
                  <a:lnTo>
                    <a:pt x="187" y="404"/>
                  </a:lnTo>
                  <a:lnTo>
                    <a:pt x="187" y="404"/>
                  </a:lnTo>
                  <a:lnTo>
                    <a:pt x="185" y="404"/>
                  </a:lnTo>
                  <a:lnTo>
                    <a:pt x="185" y="404"/>
                  </a:lnTo>
                  <a:lnTo>
                    <a:pt x="185" y="407"/>
                  </a:lnTo>
                  <a:lnTo>
                    <a:pt x="185" y="407"/>
                  </a:lnTo>
                  <a:lnTo>
                    <a:pt x="185" y="407"/>
                  </a:lnTo>
                  <a:lnTo>
                    <a:pt x="185" y="407"/>
                  </a:lnTo>
                  <a:lnTo>
                    <a:pt x="185" y="407"/>
                  </a:lnTo>
                  <a:lnTo>
                    <a:pt x="185" y="409"/>
                  </a:lnTo>
                  <a:lnTo>
                    <a:pt x="185" y="409"/>
                  </a:lnTo>
                  <a:lnTo>
                    <a:pt x="187" y="412"/>
                  </a:lnTo>
                  <a:lnTo>
                    <a:pt x="187" y="412"/>
                  </a:lnTo>
                  <a:lnTo>
                    <a:pt x="187" y="414"/>
                  </a:lnTo>
                  <a:lnTo>
                    <a:pt x="187" y="414"/>
                  </a:lnTo>
                  <a:lnTo>
                    <a:pt x="187" y="416"/>
                  </a:lnTo>
                  <a:lnTo>
                    <a:pt x="187" y="416"/>
                  </a:lnTo>
                  <a:lnTo>
                    <a:pt x="185" y="416"/>
                  </a:lnTo>
                  <a:lnTo>
                    <a:pt x="185" y="416"/>
                  </a:lnTo>
                  <a:lnTo>
                    <a:pt x="185" y="416"/>
                  </a:lnTo>
                  <a:lnTo>
                    <a:pt x="185" y="416"/>
                  </a:lnTo>
                  <a:lnTo>
                    <a:pt x="185" y="416"/>
                  </a:lnTo>
                  <a:lnTo>
                    <a:pt x="182" y="419"/>
                  </a:lnTo>
                  <a:lnTo>
                    <a:pt x="185" y="421"/>
                  </a:lnTo>
                  <a:lnTo>
                    <a:pt x="185" y="421"/>
                  </a:lnTo>
                  <a:lnTo>
                    <a:pt x="185" y="421"/>
                  </a:lnTo>
                  <a:lnTo>
                    <a:pt x="182" y="421"/>
                  </a:lnTo>
                  <a:lnTo>
                    <a:pt x="182" y="421"/>
                  </a:lnTo>
                  <a:lnTo>
                    <a:pt x="185" y="421"/>
                  </a:lnTo>
                  <a:lnTo>
                    <a:pt x="185" y="421"/>
                  </a:lnTo>
                  <a:lnTo>
                    <a:pt x="185" y="423"/>
                  </a:lnTo>
                  <a:lnTo>
                    <a:pt x="185" y="423"/>
                  </a:lnTo>
                  <a:lnTo>
                    <a:pt x="185" y="423"/>
                  </a:lnTo>
                  <a:lnTo>
                    <a:pt x="185" y="423"/>
                  </a:lnTo>
                  <a:lnTo>
                    <a:pt x="185" y="423"/>
                  </a:lnTo>
                  <a:lnTo>
                    <a:pt x="185" y="423"/>
                  </a:lnTo>
                  <a:lnTo>
                    <a:pt x="185" y="423"/>
                  </a:lnTo>
                  <a:lnTo>
                    <a:pt x="187" y="421"/>
                  </a:lnTo>
                  <a:lnTo>
                    <a:pt x="187" y="423"/>
                  </a:lnTo>
                  <a:lnTo>
                    <a:pt x="187" y="423"/>
                  </a:lnTo>
                  <a:lnTo>
                    <a:pt x="187" y="423"/>
                  </a:lnTo>
                  <a:lnTo>
                    <a:pt x="187" y="423"/>
                  </a:lnTo>
                  <a:lnTo>
                    <a:pt x="190" y="426"/>
                  </a:lnTo>
                  <a:lnTo>
                    <a:pt x="190" y="423"/>
                  </a:lnTo>
                  <a:lnTo>
                    <a:pt x="190" y="423"/>
                  </a:lnTo>
                  <a:lnTo>
                    <a:pt x="190" y="423"/>
                  </a:lnTo>
                  <a:lnTo>
                    <a:pt x="190" y="423"/>
                  </a:lnTo>
                  <a:lnTo>
                    <a:pt x="192" y="423"/>
                  </a:lnTo>
                  <a:lnTo>
                    <a:pt x="194" y="421"/>
                  </a:lnTo>
                  <a:lnTo>
                    <a:pt x="197" y="421"/>
                  </a:lnTo>
                  <a:lnTo>
                    <a:pt x="204" y="423"/>
                  </a:lnTo>
                  <a:lnTo>
                    <a:pt x="208" y="423"/>
                  </a:lnTo>
                  <a:lnTo>
                    <a:pt x="211" y="426"/>
                  </a:lnTo>
                  <a:lnTo>
                    <a:pt x="213" y="426"/>
                  </a:lnTo>
                  <a:lnTo>
                    <a:pt x="213" y="426"/>
                  </a:lnTo>
                  <a:lnTo>
                    <a:pt x="213" y="426"/>
                  </a:lnTo>
                  <a:lnTo>
                    <a:pt x="216" y="423"/>
                  </a:lnTo>
                  <a:lnTo>
                    <a:pt x="216" y="423"/>
                  </a:lnTo>
                  <a:lnTo>
                    <a:pt x="218" y="423"/>
                  </a:lnTo>
                  <a:lnTo>
                    <a:pt x="220" y="423"/>
                  </a:lnTo>
                  <a:lnTo>
                    <a:pt x="220" y="423"/>
                  </a:lnTo>
                  <a:lnTo>
                    <a:pt x="220" y="423"/>
                  </a:lnTo>
                  <a:lnTo>
                    <a:pt x="220" y="423"/>
                  </a:lnTo>
                  <a:lnTo>
                    <a:pt x="220" y="423"/>
                  </a:lnTo>
                  <a:lnTo>
                    <a:pt x="220" y="423"/>
                  </a:lnTo>
                  <a:lnTo>
                    <a:pt x="220" y="423"/>
                  </a:lnTo>
                  <a:lnTo>
                    <a:pt x="223" y="423"/>
                  </a:lnTo>
                  <a:lnTo>
                    <a:pt x="223" y="423"/>
                  </a:lnTo>
                  <a:lnTo>
                    <a:pt x="225" y="423"/>
                  </a:lnTo>
                  <a:lnTo>
                    <a:pt x="225" y="423"/>
                  </a:lnTo>
                  <a:lnTo>
                    <a:pt x="227" y="421"/>
                  </a:lnTo>
                  <a:lnTo>
                    <a:pt x="227" y="421"/>
                  </a:lnTo>
                  <a:lnTo>
                    <a:pt x="227" y="421"/>
                  </a:lnTo>
                  <a:lnTo>
                    <a:pt x="227" y="419"/>
                  </a:lnTo>
                  <a:lnTo>
                    <a:pt x="232" y="419"/>
                  </a:lnTo>
                  <a:lnTo>
                    <a:pt x="232" y="421"/>
                  </a:lnTo>
                  <a:lnTo>
                    <a:pt x="234" y="421"/>
                  </a:lnTo>
                  <a:lnTo>
                    <a:pt x="234" y="421"/>
                  </a:lnTo>
                  <a:lnTo>
                    <a:pt x="234" y="423"/>
                  </a:lnTo>
                  <a:lnTo>
                    <a:pt x="237" y="423"/>
                  </a:lnTo>
                  <a:lnTo>
                    <a:pt x="237" y="423"/>
                  </a:lnTo>
                  <a:lnTo>
                    <a:pt x="237" y="426"/>
                  </a:lnTo>
                  <a:lnTo>
                    <a:pt x="237" y="426"/>
                  </a:lnTo>
                  <a:lnTo>
                    <a:pt x="237" y="426"/>
                  </a:lnTo>
                  <a:lnTo>
                    <a:pt x="237" y="426"/>
                  </a:lnTo>
                  <a:lnTo>
                    <a:pt x="239" y="426"/>
                  </a:lnTo>
                  <a:lnTo>
                    <a:pt x="239" y="426"/>
                  </a:lnTo>
                  <a:lnTo>
                    <a:pt x="239" y="426"/>
                  </a:lnTo>
                  <a:lnTo>
                    <a:pt x="237" y="426"/>
                  </a:lnTo>
                  <a:lnTo>
                    <a:pt x="239" y="428"/>
                  </a:lnTo>
                  <a:lnTo>
                    <a:pt x="239" y="428"/>
                  </a:lnTo>
                  <a:lnTo>
                    <a:pt x="242" y="428"/>
                  </a:lnTo>
                  <a:lnTo>
                    <a:pt x="242" y="428"/>
                  </a:lnTo>
                  <a:lnTo>
                    <a:pt x="239" y="426"/>
                  </a:lnTo>
                  <a:lnTo>
                    <a:pt x="239" y="426"/>
                  </a:lnTo>
                  <a:lnTo>
                    <a:pt x="242" y="426"/>
                  </a:lnTo>
                  <a:lnTo>
                    <a:pt x="242" y="426"/>
                  </a:lnTo>
                  <a:lnTo>
                    <a:pt x="242" y="426"/>
                  </a:lnTo>
                  <a:lnTo>
                    <a:pt x="242" y="426"/>
                  </a:lnTo>
                  <a:lnTo>
                    <a:pt x="242" y="426"/>
                  </a:lnTo>
                  <a:lnTo>
                    <a:pt x="242" y="426"/>
                  </a:lnTo>
                  <a:lnTo>
                    <a:pt x="242" y="428"/>
                  </a:lnTo>
                  <a:lnTo>
                    <a:pt x="242" y="428"/>
                  </a:lnTo>
                  <a:lnTo>
                    <a:pt x="244" y="428"/>
                  </a:lnTo>
                  <a:lnTo>
                    <a:pt x="244" y="428"/>
                  </a:lnTo>
                  <a:lnTo>
                    <a:pt x="244" y="430"/>
                  </a:lnTo>
                  <a:lnTo>
                    <a:pt x="246" y="433"/>
                  </a:lnTo>
                  <a:lnTo>
                    <a:pt x="246" y="430"/>
                  </a:lnTo>
                  <a:lnTo>
                    <a:pt x="246" y="430"/>
                  </a:lnTo>
                  <a:lnTo>
                    <a:pt x="246" y="430"/>
                  </a:lnTo>
                  <a:lnTo>
                    <a:pt x="246" y="430"/>
                  </a:lnTo>
                  <a:lnTo>
                    <a:pt x="246" y="428"/>
                  </a:lnTo>
                  <a:lnTo>
                    <a:pt x="244" y="428"/>
                  </a:lnTo>
                  <a:lnTo>
                    <a:pt x="244" y="428"/>
                  </a:lnTo>
                  <a:lnTo>
                    <a:pt x="244" y="428"/>
                  </a:lnTo>
                  <a:lnTo>
                    <a:pt x="244" y="428"/>
                  </a:lnTo>
                  <a:lnTo>
                    <a:pt x="246" y="428"/>
                  </a:lnTo>
                  <a:lnTo>
                    <a:pt x="246" y="428"/>
                  </a:lnTo>
                  <a:lnTo>
                    <a:pt x="246" y="428"/>
                  </a:lnTo>
                  <a:lnTo>
                    <a:pt x="249" y="428"/>
                  </a:lnTo>
                  <a:lnTo>
                    <a:pt x="249" y="428"/>
                  </a:lnTo>
                  <a:lnTo>
                    <a:pt x="249" y="428"/>
                  </a:lnTo>
                  <a:lnTo>
                    <a:pt x="249" y="428"/>
                  </a:lnTo>
                  <a:lnTo>
                    <a:pt x="249" y="430"/>
                  </a:lnTo>
                  <a:lnTo>
                    <a:pt x="249" y="430"/>
                  </a:lnTo>
                  <a:lnTo>
                    <a:pt x="249" y="430"/>
                  </a:lnTo>
                  <a:lnTo>
                    <a:pt x="249" y="428"/>
                  </a:lnTo>
                  <a:lnTo>
                    <a:pt x="249" y="428"/>
                  </a:lnTo>
                  <a:lnTo>
                    <a:pt x="249" y="430"/>
                  </a:lnTo>
                  <a:lnTo>
                    <a:pt x="249" y="430"/>
                  </a:lnTo>
                  <a:lnTo>
                    <a:pt x="249" y="430"/>
                  </a:lnTo>
                  <a:lnTo>
                    <a:pt x="249" y="430"/>
                  </a:lnTo>
                  <a:lnTo>
                    <a:pt x="249" y="430"/>
                  </a:lnTo>
                  <a:lnTo>
                    <a:pt x="249" y="430"/>
                  </a:lnTo>
                  <a:lnTo>
                    <a:pt x="249" y="430"/>
                  </a:lnTo>
                  <a:lnTo>
                    <a:pt x="249" y="430"/>
                  </a:lnTo>
                  <a:lnTo>
                    <a:pt x="246" y="430"/>
                  </a:lnTo>
                  <a:lnTo>
                    <a:pt x="249" y="433"/>
                  </a:lnTo>
                  <a:lnTo>
                    <a:pt x="249" y="433"/>
                  </a:lnTo>
                  <a:lnTo>
                    <a:pt x="251" y="435"/>
                  </a:lnTo>
                  <a:lnTo>
                    <a:pt x="251" y="435"/>
                  </a:lnTo>
                  <a:lnTo>
                    <a:pt x="251" y="435"/>
                  </a:lnTo>
                  <a:lnTo>
                    <a:pt x="253" y="438"/>
                  </a:lnTo>
                  <a:lnTo>
                    <a:pt x="256" y="440"/>
                  </a:lnTo>
                  <a:lnTo>
                    <a:pt x="258" y="440"/>
                  </a:lnTo>
                  <a:lnTo>
                    <a:pt x="258" y="440"/>
                  </a:lnTo>
                  <a:lnTo>
                    <a:pt x="258" y="438"/>
                  </a:lnTo>
                  <a:lnTo>
                    <a:pt x="256" y="438"/>
                  </a:lnTo>
                  <a:lnTo>
                    <a:pt x="256" y="438"/>
                  </a:lnTo>
                  <a:lnTo>
                    <a:pt x="256" y="438"/>
                  </a:lnTo>
                  <a:lnTo>
                    <a:pt x="256" y="435"/>
                  </a:lnTo>
                  <a:lnTo>
                    <a:pt x="256" y="435"/>
                  </a:lnTo>
                  <a:lnTo>
                    <a:pt x="256" y="435"/>
                  </a:lnTo>
                  <a:lnTo>
                    <a:pt x="253" y="435"/>
                  </a:lnTo>
                  <a:lnTo>
                    <a:pt x="256" y="435"/>
                  </a:lnTo>
                  <a:lnTo>
                    <a:pt x="256" y="435"/>
                  </a:lnTo>
                  <a:lnTo>
                    <a:pt x="253" y="435"/>
                  </a:lnTo>
                  <a:lnTo>
                    <a:pt x="253" y="435"/>
                  </a:lnTo>
                  <a:lnTo>
                    <a:pt x="253" y="435"/>
                  </a:lnTo>
                  <a:lnTo>
                    <a:pt x="256" y="433"/>
                  </a:lnTo>
                  <a:lnTo>
                    <a:pt x="256" y="435"/>
                  </a:lnTo>
                  <a:lnTo>
                    <a:pt x="256" y="435"/>
                  </a:lnTo>
                  <a:lnTo>
                    <a:pt x="258" y="435"/>
                  </a:lnTo>
                  <a:lnTo>
                    <a:pt x="258" y="433"/>
                  </a:lnTo>
                  <a:lnTo>
                    <a:pt x="258" y="435"/>
                  </a:lnTo>
                  <a:lnTo>
                    <a:pt x="258" y="435"/>
                  </a:lnTo>
                  <a:lnTo>
                    <a:pt x="258" y="435"/>
                  </a:lnTo>
                  <a:lnTo>
                    <a:pt x="258" y="438"/>
                  </a:lnTo>
                  <a:lnTo>
                    <a:pt x="258" y="438"/>
                  </a:lnTo>
                  <a:lnTo>
                    <a:pt x="258" y="435"/>
                  </a:lnTo>
                  <a:lnTo>
                    <a:pt x="258" y="435"/>
                  </a:lnTo>
                  <a:lnTo>
                    <a:pt x="260" y="435"/>
                  </a:lnTo>
                  <a:lnTo>
                    <a:pt x="258" y="435"/>
                  </a:lnTo>
                  <a:lnTo>
                    <a:pt x="258" y="438"/>
                  </a:lnTo>
                  <a:lnTo>
                    <a:pt x="258" y="440"/>
                  </a:lnTo>
                  <a:lnTo>
                    <a:pt x="258" y="440"/>
                  </a:lnTo>
                  <a:lnTo>
                    <a:pt x="260" y="440"/>
                  </a:lnTo>
                  <a:lnTo>
                    <a:pt x="260" y="440"/>
                  </a:lnTo>
                  <a:lnTo>
                    <a:pt x="260" y="440"/>
                  </a:lnTo>
                  <a:lnTo>
                    <a:pt x="260" y="438"/>
                  </a:lnTo>
                  <a:lnTo>
                    <a:pt x="260" y="438"/>
                  </a:lnTo>
                  <a:lnTo>
                    <a:pt x="260" y="438"/>
                  </a:lnTo>
                  <a:lnTo>
                    <a:pt x="260" y="438"/>
                  </a:lnTo>
                  <a:lnTo>
                    <a:pt x="260" y="438"/>
                  </a:lnTo>
                  <a:lnTo>
                    <a:pt x="263" y="438"/>
                  </a:lnTo>
                  <a:lnTo>
                    <a:pt x="263" y="440"/>
                  </a:lnTo>
                  <a:lnTo>
                    <a:pt x="263" y="440"/>
                  </a:lnTo>
                  <a:lnTo>
                    <a:pt x="260" y="440"/>
                  </a:lnTo>
                  <a:lnTo>
                    <a:pt x="260" y="442"/>
                  </a:lnTo>
                  <a:lnTo>
                    <a:pt x="258" y="442"/>
                  </a:lnTo>
                  <a:lnTo>
                    <a:pt x="258" y="442"/>
                  </a:lnTo>
                  <a:lnTo>
                    <a:pt x="258" y="442"/>
                  </a:lnTo>
                  <a:lnTo>
                    <a:pt x="258" y="445"/>
                  </a:lnTo>
                  <a:lnTo>
                    <a:pt x="258" y="445"/>
                  </a:lnTo>
                  <a:lnTo>
                    <a:pt x="258" y="447"/>
                  </a:lnTo>
                  <a:lnTo>
                    <a:pt x="258" y="447"/>
                  </a:lnTo>
                  <a:lnTo>
                    <a:pt x="258" y="447"/>
                  </a:lnTo>
                  <a:lnTo>
                    <a:pt x="258" y="447"/>
                  </a:lnTo>
                  <a:lnTo>
                    <a:pt x="258" y="447"/>
                  </a:lnTo>
                  <a:lnTo>
                    <a:pt x="260" y="447"/>
                  </a:lnTo>
                  <a:lnTo>
                    <a:pt x="260" y="447"/>
                  </a:lnTo>
                  <a:lnTo>
                    <a:pt x="260" y="447"/>
                  </a:lnTo>
                  <a:lnTo>
                    <a:pt x="263" y="447"/>
                  </a:lnTo>
                  <a:lnTo>
                    <a:pt x="263" y="447"/>
                  </a:lnTo>
                  <a:lnTo>
                    <a:pt x="268" y="449"/>
                  </a:lnTo>
                  <a:lnTo>
                    <a:pt x="270" y="449"/>
                  </a:lnTo>
                  <a:lnTo>
                    <a:pt x="272" y="452"/>
                  </a:lnTo>
                  <a:lnTo>
                    <a:pt x="272" y="452"/>
                  </a:lnTo>
                  <a:lnTo>
                    <a:pt x="272" y="454"/>
                  </a:lnTo>
                  <a:lnTo>
                    <a:pt x="272" y="454"/>
                  </a:lnTo>
                  <a:lnTo>
                    <a:pt x="272" y="454"/>
                  </a:lnTo>
                  <a:lnTo>
                    <a:pt x="272" y="454"/>
                  </a:lnTo>
                  <a:lnTo>
                    <a:pt x="275" y="454"/>
                  </a:lnTo>
                  <a:lnTo>
                    <a:pt x="275" y="454"/>
                  </a:lnTo>
                  <a:lnTo>
                    <a:pt x="275" y="454"/>
                  </a:lnTo>
                  <a:lnTo>
                    <a:pt x="275" y="454"/>
                  </a:lnTo>
                  <a:lnTo>
                    <a:pt x="272" y="452"/>
                  </a:lnTo>
                  <a:lnTo>
                    <a:pt x="272" y="447"/>
                  </a:lnTo>
                  <a:lnTo>
                    <a:pt x="272" y="447"/>
                  </a:lnTo>
                  <a:lnTo>
                    <a:pt x="275" y="447"/>
                  </a:lnTo>
                  <a:lnTo>
                    <a:pt x="275" y="447"/>
                  </a:lnTo>
                  <a:lnTo>
                    <a:pt x="275" y="445"/>
                  </a:lnTo>
                  <a:lnTo>
                    <a:pt x="275" y="447"/>
                  </a:lnTo>
                  <a:lnTo>
                    <a:pt x="275" y="447"/>
                  </a:lnTo>
                  <a:lnTo>
                    <a:pt x="277" y="447"/>
                  </a:lnTo>
                  <a:lnTo>
                    <a:pt x="277" y="449"/>
                  </a:lnTo>
                  <a:lnTo>
                    <a:pt x="277" y="449"/>
                  </a:lnTo>
                  <a:lnTo>
                    <a:pt x="277" y="449"/>
                  </a:lnTo>
                  <a:lnTo>
                    <a:pt x="282" y="454"/>
                  </a:lnTo>
                  <a:lnTo>
                    <a:pt x="284" y="456"/>
                  </a:lnTo>
                  <a:lnTo>
                    <a:pt x="284" y="459"/>
                  </a:lnTo>
                  <a:lnTo>
                    <a:pt x="284" y="464"/>
                  </a:lnTo>
                  <a:lnTo>
                    <a:pt x="284" y="464"/>
                  </a:lnTo>
                  <a:lnTo>
                    <a:pt x="287" y="466"/>
                  </a:lnTo>
                  <a:lnTo>
                    <a:pt x="291" y="471"/>
                  </a:lnTo>
                  <a:lnTo>
                    <a:pt x="291" y="471"/>
                  </a:lnTo>
                  <a:lnTo>
                    <a:pt x="291" y="473"/>
                  </a:lnTo>
                  <a:lnTo>
                    <a:pt x="291" y="475"/>
                  </a:lnTo>
                  <a:lnTo>
                    <a:pt x="291" y="475"/>
                  </a:lnTo>
                  <a:lnTo>
                    <a:pt x="291" y="475"/>
                  </a:lnTo>
                  <a:lnTo>
                    <a:pt x="291" y="475"/>
                  </a:lnTo>
                  <a:lnTo>
                    <a:pt x="291" y="473"/>
                  </a:lnTo>
                  <a:lnTo>
                    <a:pt x="291" y="471"/>
                  </a:lnTo>
                  <a:lnTo>
                    <a:pt x="289" y="468"/>
                  </a:lnTo>
                  <a:lnTo>
                    <a:pt x="287" y="464"/>
                  </a:lnTo>
                  <a:lnTo>
                    <a:pt x="284" y="459"/>
                  </a:lnTo>
                  <a:lnTo>
                    <a:pt x="284" y="456"/>
                  </a:lnTo>
                  <a:lnTo>
                    <a:pt x="284" y="456"/>
                  </a:lnTo>
                  <a:lnTo>
                    <a:pt x="284" y="454"/>
                  </a:lnTo>
                  <a:lnTo>
                    <a:pt x="282" y="454"/>
                  </a:lnTo>
                  <a:lnTo>
                    <a:pt x="279" y="449"/>
                  </a:lnTo>
                  <a:lnTo>
                    <a:pt x="279" y="447"/>
                  </a:lnTo>
                  <a:lnTo>
                    <a:pt x="282" y="440"/>
                  </a:lnTo>
                  <a:lnTo>
                    <a:pt x="282" y="438"/>
                  </a:lnTo>
                  <a:lnTo>
                    <a:pt x="282" y="438"/>
                  </a:lnTo>
                  <a:lnTo>
                    <a:pt x="284" y="435"/>
                  </a:lnTo>
                  <a:lnTo>
                    <a:pt x="284" y="435"/>
                  </a:lnTo>
                  <a:lnTo>
                    <a:pt x="284" y="435"/>
                  </a:lnTo>
                  <a:lnTo>
                    <a:pt x="284" y="435"/>
                  </a:lnTo>
                  <a:lnTo>
                    <a:pt x="282" y="433"/>
                  </a:lnTo>
                  <a:lnTo>
                    <a:pt x="282" y="433"/>
                  </a:lnTo>
                  <a:lnTo>
                    <a:pt x="279" y="433"/>
                  </a:lnTo>
                  <a:lnTo>
                    <a:pt x="279" y="430"/>
                  </a:lnTo>
                  <a:lnTo>
                    <a:pt x="279" y="430"/>
                  </a:lnTo>
                  <a:lnTo>
                    <a:pt x="279" y="430"/>
                  </a:lnTo>
                  <a:lnTo>
                    <a:pt x="279" y="430"/>
                  </a:lnTo>
                  <a:lnTo>
                    <a:pt x="279" y="428"/>
                  </a:lnTo>
                  <a:lnTo>
                    <a:pt x="275" y="426"/>
                  </a:lnTo>
                  <a:lnTo>
                    <a:pt x="272" y="423"/>
                  </a:lnTo>
                  <a:lnTo>
                    <a:pt x="270" y="423"/>
                  </a:lnTo>
                  <a:lnTo>
                    <a:pt x="270" y="423"/>
                  </a:lnTo>
                  <a:lnTo>
                    <a:pt x="270" y="423"/>
                  </a:lnTo>
                  <a:lnTo>
                    <a:pt x="268" y="421"/>
                  </a:lnTo>
                  <a:lnTo>
                    <a:pt x="268" y="421"/>
                  </a:lnTo>
                  <a:lnTo>
                    <a:pt x="268" y="419"/>
                  </a:lnTo>
                  <a:lnTo>
                    <a:pt x="270" y="419"/>
                  </a:lnTo>
                  <a:lnTo>
                    <a:pt x="270" y="419"/>
                  </a:lnTo>
                  <a:lnTo>
                    <a:pt x="270" y="419"/>
                  </a:lnTo>
                  <a:lnTo>
                    <a:pt x="270" y="416"/>
                  </a:lnTo>
                  <a:lnTo>
                    <a:pt x="270" y="416"/>
                  </a:lnTo>
                  <a:lnTo>
                    <a:pt x="270" y="414"/>
                  </a:lnTo>
                  <a:lnTo>
                    <a:pt x="270" y="414"/>
                  </a:lnTo>
                  <a:lnTo>
                    <a:pt x="270" y="414"/>
                  </a:lnTo>
                  <a:lnTo>
                    <a:pt x="270" y="414"/>
                  </a:lnTo>
                  <a:lnTo>
                    <a:pt x="270" y="412"/>
                  </a:lnTo>
                  <a:lnTo>
                    <a:pt x="268" y="412"/>
                  </a:lnTo>
                  <a:lnTo>
                    <a:pt x="268" y="409"/>
                  </a:lnTo>
                  <a:lnTo>
                    <a:pt x="268" y="409"/>
                  </a:lnTo>
                  <a:lnTo>
                    <a:pt x="268" y="409"/>
                  </a:lnTo>
                  <a:lnTo>
                    <a:pt x="268" y="407"/>
                  </a:lnTo>
                  <a:lnTo>
                    <a:pt x="268" y="407"/>
                  </a:lnTo>
                  <a:lnTo>
                    <a:pt x="268" y="407"/>
                  </a:lnTo>
                  <a:lnTo>
                    <a:pt x="268" y="407"/>
                  </a:lnTo>
                  <a:lnTo>
                    <a:pt x="268" y="407"/>
                  </a:lnTo>
                  <a:lnTo>
                    <a:pt x="268" y="407"/>
                  </a:lnTo>
                  <a:lnTo>
                    <a:pt x="268" y="404"/>
                  </a:lnTo>
                  <a:lnTo>
                    <a:pt x="268" y="404"/>
                  </a:lnTo>
                  <a:lnTo>
                    <a:pt x="268" y="404"/>
                  </a:lnTo>
                  <a:lnTo>
                    <a:pt x="270" y="404"/>
                  </a:lnTo>
                  <a:lnTo>
                    <a:pt x="270" y="404"/>
                  </a:lnTo>
                  <a:lnTo>
                    <a:pt x="270" y="404"/>
                  </a:lnTo>
                  <a:lnTo>
                    <a:pt x="270" y="404"/>
                  </a:lnTo>
                  <a:lnTo>
                    <a:pt x="268" y="404"/>
                  </a:lnTo>
                  <a:lnTo>
                    <a:pt x="268" y="402"/>
                  </a:lnTo>
                  <a:lnTo>
                    <a:pt x="268" y="402"/>
                  </a:lnTo>
                  <a:lnTo>
                    <a:pt x="265" y="400"/>
                  </a:lnTo>
                  <a:lnTo>
                    <a:pt x="263" y="397"/>
                  </a:lnTo>
                  <a:lnTo>
                    <a:pt x="260" y="390"/>
                  </a:lnTo>
                  <a:lnTo>
                    <a:pt x="260" y="390"/>
                  </a:lnTo>
                  <a:lnTo>
                    <a:pt x="260" y="385"/>
                  </a:lnTo>
                  <a:lnTo>
                    <a:pt x="260" y="383"/>
                  </a:lnTo>
                  <a:lnTo>
                    <a:pt x="260" y="378"/>
                  </a:lnTo>
                  <a:lnTo>
                    <a:pt x="260" y="378"/>
                  </a:lnTo>
                  <a:lnTo>
                    <a:pt x="260" y="378"/>
                  </a:lnTo>
                  <a:lnTo>
                    <a:pt x="260" y="376"/>
                  </a:lnTo>
                  <a:lnTo>
                    <a:pt x="260" y="376"/>
                  </a:lnTo>
                  <a:lnTo>
                    <a:pt x="260" y="376"/>
                  </a:lnTo>
                  <a:lnTo>
                    <a:pt x="260" y="376"/>
                  </a:lnTo>
                  <a:lnTo>
                    <a:pt x="260" y="374"/>
                  </a:lnTo>
                  <a:lnTo>
                    <a:pt x="263" y="374"/>
                  </a:lnTo>
                  <a:lnTo>
                    <a:pt x="268" y="374"/>
                  </a:lnTo>
                  <a:lnTo>
                    <a:pt x="270" y="374"/>
                  </a:lnTo>
                  <a:lnTo>
                    <a:pt x="272" y="374"/>
                  </a:lnTo>
                  <a:lnTo>
                    <a:pt x="275" y="371"/>
                  </a:lnTo>
                  <a:lnTo>
                    <a:pt x="275" y="371"/>
                  </a:lnTo>
                  <a:lnTo>
                    <a:pt x="272" y="371"/>
                  </a:lnTo>
                  <a:lnTo>
                    <a:pt x="272" y="369"/>
                  </a:lnTo>
                  <a:lnTo>
                    <a:pt x="272" y="369"/>
                  </a:lnTo>
                  <a:lnTo>
                    <a:pt x="275" y="367"/>
                  </a:lnTo>
                  <a:lnTo>
                    <a:pt x="279" y="364"/>
                  </a:lnTo>
                  <a:lnTo>
                    <a:pt x="279" y="364"/>
                  </a:lnTo>
                  <a:lnTo>
                    <a:pt x="279" y="362"/>
                  </a:lnTo>
                  <a:lnTo>
                    <a:pt x="279" y="362"/>
                  </a:lnTo>
                  <a:lnTo>
                    <a:pt x="279" y="362"/>
                  </a:lnTo>
                  <a:lnTo>
                    <a:pt x="282" y="362"/>
                  </a:lnTo>
                  <a:lnTo>
                    <a:pt x="282" y="359"/>
                  </a:lnTo>
                  <a:lnTo>
                    <a:pt x="282" y="359"/>
                  </a:lnTo>
                  <a:lnTo>
                    <a:pt x="284" y="355"/>
                  </a:lnTo>
                  <a:lnTo>
                    <a:pt x="284" y="355"/>
                  </a:lnTo>
                  <a:lnTo>
                    <a:pt x="284" y="352"/>
                  </a:lnTo>
                  <a:lnTo>
                    <a:pt x="289" y="350"/>
                  </a:lnTo>
                  <a:lnTo>
                    <a:pt x="289" y="350"/>
                  </a:lnTo>
                  <a:lnTo>
                    <a:pt x="289" y="348"/>
                  </a:lnTo>
                  <a:lnTo>
                    <a:pt x="289" y="348"/>
                  </a:lnTo>
                  <a:lnTo>
                    <a:pt x="289" y="348"/>
                  </a:lnTo>
                  <a:lnTo>
                    <a:pt x="289" y="345"/>
                  </a:lnTo>
                  <a:lnTo>
                    <a:pt x="291" y="345"/>
                  </a:lnTo>
                  <a:lnTo>
                    <a:pt x="291" y="343"/>
                  </a:lnTo>
                  <a:lnTo>
                    <a:pt x="291" y="343"/>
                  </a:lnTo>
                  <a:lnTo>
                    <a:pt x="291" y="343"/>
                  </a:lnTo>
                  <a:lnTo>
                    <a:pt x="291" y="341"/>
                  </a:lnTo>
                  <a:lnTo>
                    <a:pt x="291" y="341"/>
                  </a:lnTo>
                  <a:lnTo>
                    <a:pt x="294" y="341"/>
                  </a:lnTo>
                  <a:lnTo>
                    <a:pt x="294" y="341"/>
                  </a:lnTo>
                  <a:lnTo>
                    <a:pt x="296" y="338"/>
                  </a:lnTo>
                  <a:lnTo>
                    <a:pt x="296" y="338"/>
                  </a:lnTo>
                  <a:lnTo>
                    <a:pt x="296" y="338"/>
                  </a:lnTo>
                  <a:lnTo>
                    <a:pt x="301" y="336"/>
                  </a:lnTo>
                  <a:lnTo>
                    <a:pt x="303" y="333"/>
                  </a:lnTo>
                  <a:lnTo>
                    <a:pt x="303" y="333"/>
                  </a:lnTo>
                  <a:lnTo>
                    <a:pt x="305" y="333"/>
                  </a:lnTo>
                  <a:lnTo>
                    <a:pt x="308" y="333"/>
                  </a:lnTo>
                  <a:lnTo>
                    <a:pt x="310" y="331"/>
                  </a:lnTo>
                  <a:lnTo>
                    <a:pt x="315" y="331"/>
                  </a:lnTo>
                  <a:lnTo>
                    <a:pt x="315" y="331"/>
                  </a:lnTo>
                  <a:lnTo>
                    <a:pt x="315" y="331"/>
                  </a:lnTo>
                  <a:lnTo>
                    <a:pt x="317" y="331"/>
                  </a:lnTo>
                  <a:lnTo>
                    <a:pt x="317" y="331"/>
                  </a:lnTo>
                  <a:lnTo>
                    <a:pt x="317" y="331"/>
                  </a:lnTo>
                  <a:lnTo>
                    <a:pt x="320" y="331"/>
                  </a:lnTo>
                  <a:lnTo>
                    <a:pt x="320" y="331"/>
                  </a:lnTo>
                  <a:lnTo>
                    <a:pt x="320" y="331"/>
                  </a:lnTo>
                  <a:lnTo>
                    <a:pt x="320" y="331"/>
                  </a:lnTo>
                  <a:lnTo>
                    <a:pt x="322" y="329"/>
                  </a:lnTo>
                  <a:lnTo>
                    <a:pt x="324" y="329"/>
                  </a:lnTo>
                  <a:lnTo>
                    <a:pt x="324" y="329"/>
                  </a:lnTo>
                  <a:lnTo>
                    <a:pt x="327" y="329"/>
                  </a:lnTo>
                  <a:lnTo>
                    <a:pt x="327" y="329"/>
                  </a:lnTo>
                  <a:lnTo>
                    <a:pt x="327" y="329"/>
                  </a:lnTo>
                  <a:lnTo>
                    <a:pt x="329" y="329"/>
                  </a:lnTo>
                  <a:lnTo>
                    <a:pt x="329" y="329"/>
                  </a:lnTo>
                  <a:lnTo>
                    <a:pt x="329" y="326"/>
                  </a:lnTo>
                  <a:lnTo>
                    <a:pt x="329" y="326"/>
                  </a:lnTo>
                  <a:lnTo>
                    <a:pt x="329" y="326"/>
                  </a:lnTo>
                  <a:lnTo>
                    <a:pt x="329" y="326"/>
                  </a:lnTo>
                  <a:lnTo>
                    <a:pt x="331" y="326"/>
                  </a:lnTo>
                  <a:lnTo>
                    <a:pt x="331" y="326"/>
                  </a:lnTo>
                  <a:lnTo>
                    <a:pt x="331" y="329"/>
                  </a:lnTo>
                  <a:lnTo>
                    <a:pt x="331" y="329"/>
                  </a:lnTo>
                  <a:lnTo>
                    <a:pt x="331" y="329"/>
                  </a:lnTo>
                  <a:lnTo>
                    <a:pt x="331" y="329"/>
                  </a:lnTo>
                  <a:lnTo>
                    <a:pt x="331" y="331"/>
                  </a:lnTo>
                  <a:lnTo>
                    <a:pt x="334" y="331"/>
                  </a:lnTo>
                  <a:lnTo>
                    <a:pt x="336" y="331"/>
                  </a:lnTo>
                  <a:lnTo>
                    <a:pt x="339" y="331"/>
                  </a:lnTo>
                  <a:lnTo>
                    <a:pt x="339" y="331"/>
                  </a:lnTo>
                  <a:lnTo>
                    <a:pt x="339" y="331"/>
                  </a:lnTo>
                  <a:lnTo>
                    <a:pt x="339" y="331"/>
                  </a:lnTo>
                  <a:lnTo>
                    <a:pt x="341" y="331"/>
                  </a:lnTo>
                  <a:lnTo>
                    <a:pt x="341" y="331"/>
                  </a:lnTo>
                  <a:lnTo>
                    <a:pt x="341" y="331"/>
                  </a:lnTo>
                  <a:lnTo>
                    <a:pt x="341" y="331"/>
                  </a:lnTo>
                  <a:lnTo>
                    <a:pt x="343" y="333"/>
                  </a:lnTo>
                  <a:lnTo>
                    <a:pt x="343" y="331"/>
                  </a:lnTo>
                  <a:lnTo>
                    <a:pt x="343" y="331"/>
                  </a:lnTo>
                  <a:lnTo>
                    <a:pt x="343" y="331"/>
                  </a:lnTo>
                  <a:lnTo>
                    <a:pt x="343" y="331"/>
                  </a:lnTo>
                  <a:lnTo>
                    <a:pt x="348" y="331"/>
                  </a:lnTo>
                  <a:lnTo>
                    <a:pt x="348" y="331"/>
                  </a:lnTo>
                  <a:lnTo>
                    <a:pt x="350" y="331"/>
                  </a:lnTo>
                  <a:lnTo>
                    <a:pt x="350" y="331"/>
                  </a:lnTo>
                  <a:lnTo>
                    <a:pt x="350" y="331"/>
                  </a:lnTo>
                  <a:lnTo>
                    <a:pt x="353" y="331"/>
                  </a:lnTo>
                  <a:lnTo>
                    <a:pt x="355" y="331"/>
                  </a:lnTo>
                  <a:lnTo>
                    <a:pt x="355" y="331"/>
                  </a:lnTo>
                  <a:lnTo>
                    <a:pt x="355" y="331"/>
                  </a:lnTo>
                  <a:lnTo>
                    <a:pt x="355" y="331"/>
                  </a:lnTo>
                  <a:lnTo>
                    <a:pt x="355" y="331"/>
                  </a:lnTo>
                  <a:lnTo>
                    <a:pt x="355" y="331"/>
                  </a:lnTo>
                  <a:lnTo>
                    <a:pt x="357" y="329"/>
                  </a:lnTo>
                  <a:lnTo>
                    <a:pt x="357" y="329"/>
                  </a:lnTo>
                  <a:lnTo>
                    <a:pt x="357" y="329"/>
                  </a:lnTo>
                  <a:lnTo>
                    <a:pt x="357" y="329"/>
                  </a:lnTo>
                  <a:lnTo>
                    <a:pt x="357" y="329"/>
                  </a:lnTo>
                  <a:lnTo>
                    <a:pt x="357" y="329"/>
                  </a:lnTo>
                  <a:lnTo>
                    <a:pt x="357" y="331"/>
                  </a:lnTo>
                  <a:lnTo>
                    <a:pt x="360" y="331"/>
                  </a:lnTo>
                  <a:lnTo>
                    <a:pt x="360" y="331"/>
                  </a:lnTo>
                  <a:lnTo>
                    <a:pt x="360" y="329"/>
                  </a:lnTo>
                  <a:lnTo>
                    <a:pt x="362" y="329"/>
                  </a:lnTo>
                  <a:lnTo>
                    <a:pt x="362" y="329"/>
                  </a:lnTo>
                  <a:lnTo>
                    <a:pt x="365" y="331"/>
                  </a:lnTo>
                  <a:lnTo>
                    <a:pt x="372" y="331"/>
                  </a:lnTo>
                  <a:lnTo>
                    <a:pt x="372" y="331"/>
                  </a:lnTo>
                  <a:lnTo>
                    <a:pt x="372" y="331"/>
                  </a:lnTo>
                  <a:lnTo>
                    <a:pt x="372" y="331"/>
                  </a:lnTo>
                  <a:lnTo>
                    <a:pt x="372" y="331"/>
                  </a:lnTo>
                  <a:lnTo>
                    <a:pt x="372" y="331"/>
                  </a:lnTo>
                  <a:lnTo>
                    <a:pt x="374" y="331"/>
                  </a:lnTo>
                  <a:lnTo>
                    <a:pt x="374" y="331"/>
                  </a:lnTo>
                  <a:lnTo>
                    <a:pt x="374" y="331"/>
                  </a:lnTo>
                  <a:lnTo>
                    <a:pt x="374" y="331"/>
                  </a:lnTo>
                  <a:lnTo>
                    <a:pt x="376" y="331"/>
                  </a:lnTo>
                  <a:lnTo>
                    <a:pt x="376" y="331"/>
                  </a:lnTo>
                  <a:lnTo>
                    <a:pt x="379" y="331"/>
                  </a:lnTo>
                  <a:lnTo>
                    <a:pt x="379" y="331"/>
                  </a:lnTo>
                  <a:lnTo>
                    <a:pt x="379" y="329"/>
                  </a:lnTo>
                  <a:lnTo>
                    <a:pt x="379" y="329"/>
                  </a:lnTo>
                  <a:lnTo>
                    <a:pt x="381" y="329"/>
                  </a:lnTo>
                  <a:lnTo>
                    <a:pt x="381" y="329"/>
                  </a:lnTo>
                  <a:lnTo>
                    <a:pt x="383" y="329"/>
                  </a:lnTo>
                  <a:lnTo>
                    <a:pt x="383" y="329"/>
                  </a:lnTo>
                  <a:lnTo>
                    <a:pt x="383" y="329"/>
                  </a:lnTo>
                  <a:lnTo>
                    <a:pt x="383" y="326"/>
                  </a:lnTo>
                  <a:lnTo>
                    <a:pt x="383" y="326"/>
                  </a:lnTo>
                  <a:lnTo>
                    <a:pt x="386" y="329"/>
                  </a:lnTo>
                  <a:lnTo>
                    <a:pt x="386" y="329"/>
                  </a:lnTo>
                  <a:lnTo>
                    <a:pt x="386" y="329"/>
                  </a:lnTo>
                  <a:lnTo>
                    <a:pt x="386" y="329"/>
                  </a:lnTo>
                  <a:lnTo>
                    <a:pt x="388" y="326"/>
                  </a:lnTo>
                  <a:lnTo>
                    <a:pt x="388" y="326"/>
                  </a:lnTo>
                  <a:lnTo>
                    <a:pt x="391" y="326"/>
                  </a:lnTo>
                  <a:lnTo>
                    <a:pt x="391" y="329"/>
                  </a:lnTo>
                  <a:lnTo>
                    <a:pt x="391" y="329"/>
                  </a:lnTo>
                  <a:lnTo>
                    <a:pt x="391" y="329"/>
                  </a:lnTo>
                  <a:lnTo>
                    <a:pt x="393" y="329"/>
                  </a:lnTo>
                  <a:lnTo>
                    <a:pt x="393" y="329"/>
                  </a:lnTo>
                  <a:lnTo>
                    <a:pt x="393" y="329"/>
                  </a:lnTo>
                  <a:lnTo>
                    <a:pt x="393" y="329"/>
                  </a:lnTo>
                  <a:lnTo>
                    <a:pt x="395" y="329"/>
                  </a:lnTo>
                  <a:lnTo>
                    <a:pt x="395" y="329"/>
                  </a:lnTo>
                  <a:lnTo>
                    <a:pt x="395" y="329"/>
                  </a:lnTo>
                  <a:lnTo>
                    <a:pt x="398" y="329"/>
                  </a:lnTo>
                  <a:lnTo>
                    <a:pt x="400" y="331"/>
                  </a:lnTo>
                  <a:lnTo>
                    <a:pt x="400" y="331"/>
                  </a:lnTo>
                  <a:lnTo>
                    <a:pt x="400" y="331"/>
                  </a:lnTo>
                  <a:lnTo>
                    <a:pt x="400" y="333"/>
                  </a:lnTo>
                  <a:lnTo>
                    <a:pt x="400" y="333"/>
                  </a:lnTo>
                  <a:lnTo>
                    <a:pt x="400" y="338"/>
                  </a:lnTo>
                  <a:lnTo>
                    <a:pt x="402" y="338"/>
                  </a:lnTo>
                  <a:lnTo>
                    <a:pt x="402" y="338"/>
                  </a:lnTo>
                  <a:lnTo>
                    <a:pt x="405" y="338"/>
                  </a:lnTo>
                  <a:lnTo>
                    <a:pt x="407" y="336"/>
                  </a:lnTo>
                  <a:lnTo>
                    <a:pt x="409" y="333"/>
                  </a:lnTo>
                  <a:lnTo>
                    <a:pt x="409" y="331"/>
                  </a:lnTo>
                  <a:lnTo>
                    <a:pt x="412" y="331"/>
                  </a:lnTo>
                  <a:lnTo>
                    <a:pt x="414" y="331"/>
                  </a:lnTo>
                  <a:lnTo>
                    <a:pt x="414" y="331"/>
                  </a:lnTo>
                  <a:lnTo>
                    <a:pt x="414" y="331"/>
                  </a:lnTo>
                  <a:lnTo>
                    <a:pt x="417" y="329"/>
                  </a:lnTo>
                  <a:lnTo>
                    <a:pt x="417" y="329"/>
                  </a:lnTo>
                  <a:lnTo>
                    <a:pt x="417" y="329"/>
                  </a:lnTo>
                  <a:lnTo>
                    <a:pt x="417" y="329"/>
                  </a:lnTo>
                  <a:lnTo>
                    <a:pt x="419" y="331"/>
                  </a:lnTo>
                  <a:lnTo>
                    <a:pt x="419" y="329"/>
                  </a:lnTo>
                  <a:lnTo>
                    <a:pt x="419" y="329"/>
                  </a:lnTo>
                  <a:lnTo>
                    <a:pt x="419" y="329"/>
                  </a:lnTo>
                  <a:lnTo>
                    <a:pt x="421" y="329"/>
                  </a:lnTo>
                  <a:lnTo>
                    <a:pt x="421" y="329"/>
                  </a:lnTo>
                  <a:lnTo>
                    <a:pt x="421" y="329"/>
                  </a:lnTo>
                  <a:lnTo>
                    <a:pt x="424" y="326"/>
                  </a:lnTo>
                  <a:lnTo>
                    <a:pt x="424" y="326"/>
                  </a:lnTo>
                  <a:lnTo>
                    <a:pt x="424" y="326"/>
                  </a:lnTo>
                  <a:lnTo>
                    <a:pt x="424" y="324"/>
                  </a:lnTo>
                  <a:lnTo>
                    <a:pt x="424" y="324"/>
                  </a:lnTo>
                  <a:lnTo>
                    <a:pt x="426" y="322"/>
                  </a:lnTo>
                  <a:lnTo>
                    <a:pt x="426" y="319"/>
                  </a:lnTo>
                  <a:lnTo>
                    <a:pt x="428" y="319"/>
                  </a:lnTo>
                  <a:lnTo>
                    <a:pt x="426" y="314"/>
                  </a:lnTo>
                  <a:lnTo>
                    <a:pt x="426" y="314"/>
                  </a:lnTo>
                  <a:lnTo>
                    <a:pt x="426" y="312"/>
                  </a:lnTo>
                  <a:lnTo>
                    <a:pt x="426" y="310"/>
                  </a:lnTo>
                  <a:lnTo>
                    <a:pt x="426" y="310"/>
                  </a:lnTo>
                  <a:lnTo>
                    <a:pt x="426" y="307"/>
                  </a:lnTo>
                  <a:lnTo>
                    <a:pt x="426" y="307"/>
                  </a:lnTo>
                  <a:lnTo>
                    <a:pt x="426" y="305"/>
                  </a:lnTo>
                  <a:lnTo>
                    <a:pt x="426" y="305"/>
                  </a:lnTo>
                  <a:lnTo>
                    <a:pt x="428" y="305"/>
                  </a:lnTo>
                  <a:lnTo>
                    <a:pt x="428" y="305"/>
                  </a:lnTo>
                  <a:lnTo>
                    <a:pt x="428" y="305"/>
                  </a:lnTo>
                  <a:lnTo>
                    <a:pt x="428" y="305"/>
                  </a:lnTo>
                  <a:lnTo>
                    <a:pt x="428" y="303"/>
                  </a:lnTo>
                  <a:lnTo>
                    <a:pt x="428" y="303"/>
                  </a:lnTo>
                  <a:lnTo>
                    <a:pt x="428" y="303"/>
                  </a:lnTo>
                  <a:lnTo>
                    <a:pt x="428" y="303"/>
                  </a:lnTo>
                  <a:lnTo>
                    <a:pt x="428" y="303"/>
                  </a:lnTo>
                  <a:lnTo>
                    <a:pt x="428" y="303"/>
                  </a:lnTo>
                  <a:lnTo>
                    <a:pt x="428" y="300"/>
                  </a:lnTo>
                  <a:lnTo>
                    <a:pt x="428" y="300"/>
                  </a:lnTo>
                  <a:lnTo>
                    <a:pt x="431" y="298"/>
                  </a:lnTo>
                  <a:lnTo>
                    <a:pt x="431" y="298"/>
                  </a:lnTo>
                  <a:lnTo>
                    <a:pt x="431" y="298"/>
                  </a:lnTo>
                  <a:lnTo>
                    <a:pt x="431" y="298"/>
                  </a:lnTo>
                  <a:lnTo>
                    <a:pt x="431" y="298"/>
                  </a:lnTo>
                  <a:lnTo>
                    <a:pt x="428" y="296"/>
                  </a:lnTo>
                  <a:lnTo>
                    <a:pt x="428" y="293"/>
                  </a:lnTo>
                  <a:lnTo>
                    <a:pt x="428" y="293"/>
                  </a:lnTo>
                  <a:lnTo>
                    <a:pt x="428" y="293"/>
                  </a:lnTo>
                  <a:lnTo>
                    <a:pt x="428" y="293"/>
                  </a:lnTo>
                  <a:lnTo>
                    <a:pt x="428" y="293"/>
                  </a:lnTo>
                  <a:lnTo>
                    <a:pt x="426" y="293"/>
                  </a:lnTo>
                  <a:lnTo>
                    <a:pt x="426" y="293"/>
                  </a:lnTo>
                  <a:lnTo>
                    <a:pt x="426" y="291"/>
                  </a:lnTo>
                  <a:lnTo>
                    <a:pt x="424" y="291"/>
                  </a:lnTo>
                  <a:lnTo>
                    <a:pt x="424" y="291"/>
                  </a:lnTo>
                  <a:lnTo>
                    <a:pt x="424" y="288"/>
                  </a:lnTo>
                  <a:lnTo>
                    <a:pt x="424" y="288"/>
                  </a:lnTo>
                  <a:lnTo>
                    <a:pt x="424" y="288"/>
                  </a:lnTo>
                  <a:lnTo>
                    <a:pt x="424" y="286"/>
                  </a:lnTo>
                  <a:lnTo>
                    <a:pt x="426" y="284"/>
                  </a:lnTo>
                  <a:lnTo>
                    <a:pt x="428" y="284"/>
                  </a:lnTo>
                  <a:lnTo>
                    <a:pt x="431" y="281"/>
                  </a:lnTo>
                  <a:lnTo>
                    <a:pt x="431" y="281"/>
                  </a:lnTo>
                  <a:lnTo>
                    <a:pt x="431" y="281"/>
                  </a:lnTo>
                  <a:lnTo>
                    <a:pt x="431" y="279"/>
                  </a:lnTo>
                  <a:lnTo>
                    <a:pt x="431" y="279"/>
                  </a:lnTo>
                  <a:lnTo>
                    <a:pt x="428" y="279"/>
                  </a:lnTo>
                  <a:lnTo>
                    <a:pt x="428" y="279"/>
                  </a:lnTo>
                  <a:lnTo>
                    <a:pt x="426" y="279"/>
                  </a:lnTo>
                  <a:lnTo>
                    <a:pt x="426" y="279"/>
                  </a:lnTo>
                  <a:lnTo>
                    <a:pt x="426" y="279"/>
                  </a:lnTo>
                  <a:lnTo>
                    <a:pt x="426" y="277"/>
                  </a:lnTo>
                  <a:lnTo>
                    <a:pt x="426" y="277"/>
                  </a:lnTo>
                  <a:lnTo>
                    <a:pt x="428" y="274"/>
                  </a:lnTo>
                  <a:lnTo>
                    <a:pt x="431" y="274"/>
                  </a:lnTo>
                  <a:lnTo>
                    <a:pt x="433" y="274"/>
                  </a:lnTo>
                  <a:lnTo>
                    <a:pt x="433" y="272"/>
                  </a:lnTo>
                  <a:lnTo>
                    <a:pt x="433" y="270"/>
                  </a:lnTo>
                  <a:lnTo>
                    <a:pt x="433" y="270"/>
                  </a:lnTo>
                  <a:lnTo>
                    <a:pt x="433" y="265"/>
                  </a:lnTo>
                  <a:lnTo>
                    <a:pt x="436" y="262"/>
                  </a:lnTo>
                  <a:lnTo>
                    <a:pt x="433" y="260"/>
                  </a:lnTo>
                  <a:close/>
                  <a:moveTo>
                    <a:pt x="140" y="580"/>
                  </a:moveTo>
                  <a:lnTo>
                    <a:pt x="142" y="580"/>
                  </a:lnTo>
                  <a:lnTo>
                    <a:pt x="142" y="580"/>
                  </a:lnTo>
                  <a:lnTo>
                    <a:pt x="145" y="582"/>
                  </a:lnTo>
                  <a:lnTo>
                    <a:pt x="142" y="577"/>
                  </a:lnTo>
                  <a:lnTo>
                    <a:pt x="142" y="575"/>
                  </a:lnTo>
                  <a:lnTo>
                    <a:pt x="140" y="575"/>
                  </a:lnTo>
                  <a:lnTo>
                    <a:pt x="140" y="575"/>
                  </a:lnTo>
                  <a:lnTo>
                    <a:pt x="140" y="575"/>
                  </a:lnTo>
                  <a:lnTo>
                    <a:pt x="140" y="575"/>
                  </a:lnTo>
                  <a:lnTo>
                    <a:pt x="137" y="575"/>
                  </a:lnTo>
                  <a:lnTo>
                    <a:pt x="137" y="575"/>
                  </a:lnTo>
                  <a:lnTo>
                    <a:pt x="137" y="575"/>
                  </a:lnTo>
                  <a:lnTo>
                    <a:pt x="137" y="575"/>
                  </a:lnTo>
                  <a:lnTo>
                    <a:pt x="137" y="577"/>
                  </a:lnTo>
                  <a:lnTo>
                    <a:pt x="137" y="577"/>
                  </a:lnTo>
                  <a:lnTo>
                    <a:pt x="137" y="577"/>
                  </a:lnTo>
                  <a:lnTo>
                    <a:pt x="140" y="580"/>
                  </a:lnTo>
                  <a:close/>
                  <a:moveTo>
                    <a:pt x="135" y="591"/>
                  </a:moveTo>
                  <a:lnTo>
                    <a:pt x="135" y="594"/>
                  </a:lnTo>
                  <a:lnTo>
                    <a:pt x="135" y="594"/>
                  </a:lnTo>
                  <a:lnTo>
                    <a:pt x="137" y="594"/>
                  </a:lnTo>
                  <a:lnTo>
                    <a:pt x="140" y="594"/>
                  </a:lnTo>
                  <a:lnTo>
                    <a:pt x="140" y="594"/>
                  </a:lnTo>
                  <a:lnTo>
                    <a:pt x="140" y="594"/>
                  </a:lnTo>
                  <a:lnTo>
                    <a:pt x="140" y="594"/>
                  </a:lnTo>
                  <a:lnTo>
                    <a:pt x="140" y="594"/>
                  </a:lnTo>
                  <a:lnTo>
                    <a:pt x="140" y="594"/>
                  </a:lnTo>
                  <a:lnTo>
                    <a:pt x="140" y="591"/>
                  </a:lnTo>
                  <a:lnTo>
                    <a:pt x="142" y="591"/>
                  </a:lnTo>
                  <a:lnTo>
                    <a:pt x="142" y="591"/>
                  </a:lnTo>
                  <a:lnTo>
                    <a:pt x="142" y="589"/>
                  </a:lnTo>
                  <a:lnTo>
                    <a:pt x="142" y="587"/>
                  </a:lnTo>
                  <a:lnTo>
                    <a:pt x="145" y="587"/>
                  </a:lnTo>
                  <a:lnTo>
                    <a:pt x="142" y="587"/>
                  </a:lnTo>
                  <a:lnTo>
                    <a:pt x="142" y="584"/>
                  </a:lnTo>
                  <a:lnTo>
                    <a:pt x="142" y="584"/>
                  </a:lnTo>
                  <a:lnTo>
                    <a:pt x="142" y="587"/>
                  </a:lnTo>
                  <a:lnTo>
                    <a:pt x="142" y="587"/>
                  </a:lnTo>
                  <a:lnTo>
                    <a:pt x="137" y="587"/>
                  </a:lnTo>
                  <a:lnTo>
                    <a:pt x="137" y="587"/>
                  </a:lnTo>
                  <a:lnTo>
                    <a:pt x="135" y="587"/>
                  </a:lnTo>
                  <a:lnTo>
                    <a:pt x="135" y="587"/>
                  </a:lnTo>
                  <a:lnTo>
                    <a:pt x="135" y="587"/>
                  </a:lnTo>
                  <a:lnTo>
                    <a:pt x="135" y="589"/>
                  </a:lnTo>
                  <a:lnTo>
                    <a:pt x="135" y="589"/>
                  </a:lnTo>
                  <a:lnTo>
                    <a:pt x="135" y="589"/>
                  </a:lnTo>
                  <a:lnTo>
                    <a:pt x="135" y="59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4" name="Freeform 12"/>
            <p:cNvSpPr>
              <a:spLocks noEditPoints="1"/>
            </p:cNvSpPr>
            <p:nvPr/>
          </p:nvSpPr>
          <p:spPr bwMode="auto">
            <a:xfrm>
              <a:off x="6701736" y="2088265"/>
              <a:ext cx="506104" cy="363801"/>
            </a:xfrm>
            <a:custGeom>
              <a:avLst/>
              <a:gdLst>
                <a:gd name="T0" fmla="*/ 400 w 409"/>
                <a:gd name="T1" fmla="*/ 220 h 294"/>
                <a:gd name="T2" fmla="*/ 388 w 409"/>
                <a:gd name="T3" fmla="*/ 187 h 294"/>
                <a:gd name="T4" fmla="*/ 385 w 409"/>
                <a:gd name="T5" fmla="*/ 173 h 294"/>
                <a:gd name="T6" fmla="*/ 350 w 409"/>
                <a:gd name="T7" fmla="*/ 166 h 294"/>
                <a:gd name="T8" fmla="*/ 333 w 409"/>
                <a:gd name="T9" fmla="*/ 152 h 294"/>
                <a:gd name="T10" fmla="*/ 331 w 409"/>
                <a:gd name="T11" fmla="*/ 131 h 294"/>
                <a:gd name="T12" fmla="*/ 303 w 409"/>
                <a:gd name="T13" fmla="*/ 116 h 294"/>
                <a:gd name="T14" fmla="*/ 272 w 409"/>
                <a:gd name="T15" fmla="*/ 114 h 294"/>
                <a:gd name="T16" fmla="*/ 253 w 409"/>
                <a:gd name="T17" fmla="*/ 123 h 294"/>
                <a:gd name="T18" fmla="*/ 229 w 409"/>
                <a:gd name="T19" fmla="*/ 119 h 294"/>
                <a:gd name="T20" fmla="*/ 217 w 409"/>
                <a:gd name="T21" fmla="*/ 100 h 294"/>
                <a:gd name="T22" fmla="*/ 191 w 409"/>
                <a:gd name="T23" fmla="*/ 112 h 294"/>
                <a:gd name="T24" fmla="*/ 175 w 409"/>
                <a:gd name="T25" fmla="*/ 107 h 294"/>
                <a:gd name="T26" fmla="*/ 158 w 409"/>
                <a:gd name="T27" fmla="*/ 102 h 294"/>
                <a:gd name="T28" fmla="*/ 142 w 409"/>
                <a:gd name="T29" fmla="*/ 102 h 294"/>
                <a:gd name="T30" fmla="*/ 109 w 409"/>
                <a:gd name="T31" fmla="*/ 104 h 294"/>
                <a:gd name="T32" fmla="*/ 102 w 409"/>
                <a:gd name="T33" fmla="*/ 74 h 294"/>
                <a:gd name="T34" fmla="*/ 113 w 409"/>
                <a:gd name="T35" fmla="*/ 64 h 294"/>
                <a:gd name="T36" fmla="*/ 165 w 409"/>
                <a:gd name="T37" fmla="*/ 69 h 294"/>
                <a:gd name="T38" fmla="*/ 172 w 409"/>
                <a:gd name="T39" fmla="*/ 74 h 294"/>
                <a:gd name="T40" fmla="*/ 191 w 409"/>
                <a:gd name="T41" fmla="*/ 57 h 294"/>
                <a:gd name="T42" fmla="*/ 158 w 409"/>
                <a:gd name="T43" fmla="*/ 43 h 294"/>
                <a:gd name="T44" fmla="*/ 175 w 409"/>
                <a:gd name="T45" fmla="*/ 26 h 294"/>
                <a:gd name="T46" fmla="*/ 165 w 409"/>
                <a:gd name="T47" fmla="*/ 5 h 294"/>
                <a:gd name="T48" fmla="*/ 120 w 409"/>
                <a:gd name="T49" fmla="*/ 29 h 294"/>
                <a:gd name="T50" fmla="*/ 104 w 409"/>
                <a:gd name="T51" fmla="*/ 31 h 294"/>
                <a:gd name="T52" fmla="*/ 99 w 409"/>
                <a:gd name="T53" fmla="*/ 60 h 294"/>
                <a:gd name="T54" fmla="*/ 85 w 409"/>
                <a:gd name="T55" fmla="*/ 64 h 294"/>
                <a:gd name="T56" fmla="*/ 80 w 409"/>
                <a:gd name="T57" fmla="*/ 81 h 294"/>
                <a:gd name="T58" fmla="*/ 73 w 409"/>
                <a:gd name="T59" fmla="*/ 83 h 294"/>
                <a:gd name="T60" fmla="*/ 47 w 409"/>
                <a:gd name="T61" fmla="*/ 102 h 294"/>
                <a:gd name="T62" fmla="*/ 2 w 409"/>
                <a:gd name="T63" fmla="*/ 119 h 294"/>
                <a:gd name="T64" fmla="*/ 16 w 409"/>
                <a:gd name="T65" fmla="*/ 131 h 294"/>
                <a:gd name="T66" fmla="*/ 33 w 409"/>
                <a:gd name="T67" fmla="*/ 140 h 294"/>
                <a:gd name="T68" fmla="*/ 42 w 409"/>
                <a:gd name="T69" fmla="*/ 154 h 294"/>
                <a:gd name="T70" fmla="*/ 40 w 409"/>
                <a:gd name="T71" fmla="*/ 175 h 294"/>
                <a:gd name="T72" fmla="*/ 47 w 409"/>
                <a:gd name="T73" fmla="*/ 209 h 294"/>
                <a:gd name="T74" fmla="*/ 23 w 409"/>
                <a:gd name="T75" fmla="*/ 258 h 294"/>
                <a:gd name="T76" fmla="*/ 35 w 409"/>
                <a:gd name="T77" fmla="*/ 277 h 294"/>
                <a:gd name="T78" fmla="*/ 57 w 409"/>
                <a:gd name="T79" fmla="*/ 265 h 294"/>
                <a:gd name="T80" fmla="*/ 71 w 409"/>
                <a:gd name="T81" fmla="*/ 254 h 294"/>
                <a:gd name="T82" fmla="*/ 83 w 409"/>
                <a:gd name="T83" fmla="*/ 251 h 294"/>
                <a:gd name="T84" fmla="*/ 102 w 409"/>
                <a:gd name="T85" fmla="*/ 265 h 294"/>
                <a:gd name="T86" fmla="*/ 106 w 409"/>
                <a:gd name="T87" fmla="*/ 249 h 294"/>
                <a:gd name="T88" fmla="*/ 113 w 409"/>
                <a:gd name="T89" fmla="*/ 235 h 294"/>
                <a:gd name="T90" fmla="*/ 139 w 409"/>
                <a:gd name="T91" fmla="*/ 235 h 294"/>
                <a:gd name="T92" fmla="*/ 151 w 409"/>
                <a:gd name="T93" fmla="*/ 230 h 294"/>
                <a:gd name="T94" fmla="*/ 149 w 409"/>
                <a:gd name="T95" fmla="*/ 218 h 294"/>
                <a:gd name="T96" fmla="*/ 156 w 409"/>
                <a:gd name="T97" fmla="*/ 206 h 294"/>
                <a:gd name="T98" fmla="*/ 172 w 409"/>
                <a:gd name="T99" fmla="*/ 183 h 294"/>
                <a:gd name="T100" fmla="*/ 189 w 409"/>
                <a:gd name="T101" fmla="*/ 178 h 294"/>
                <a:gd name="T102" fmla="*/ 208 w 409"/>
                <a:gd name="T103" fmla="*/ 187 h 294"/>
                <a:gd name="T104" fmla="*/ 217 w 409"/>
                <a:gd name="T105" fmla="*/ 211 h 294"/>
                <a:gd name="T106" fmla="*/ 217 w 409"/>
                <a:gd name="T107" fmla="*/ 232 h 294"/>
                <a:gd name="T108" fmla="*/ 215 w 409"/>
                <a:gd name="T109" fmla="*/ 270 h 294"/>
                <a:gd name="T110" fmla="*/ 253 w 409"/>
                <a:gd name="T111" fmla="*/ 277 h 294"/>
                <a:gd name="T112" fmla="*/ 300 w 409"/>
                <a:gd name="T113" fmla="*/ 251 h 294"/>
                <a:gd name="T114" fmla="*/ 336 w 409"/>
                <a:gd name="T115" fmla="*/ 244 h 294"/>
                <a:gd name="T116" fmla="*/ 333 w 409"/>
                <a:gd name="T117" fmla="*/ 258 h 294"/>
                <a:gd name="T118" fmla="*/ 364 w 409"/>
                <a:gd name="T119" fmla="*/ 244 h 294"/>
                <a:gd name="T120" fmla="*/ 397 w 409"/>
                <a:gd name="T121" fmla="*/ 256 h 294"/>
                <a:gd name="T122" fmla="*/ 170 w 409"/>
                <a:gd name="T123" fmla="*/ 3 h 294"/>
                <a:gd name="T124" fmla="*/ 175 w 409"/>
                <a:gd name="T125" fmla="*/ 83 h 2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9" h="294">
                  <a:moveTo>
                    <a:pt x="407" y="244"/>
                  </a:moveTo>
                  <a:lnTo>
                    <a:pt x="407" y="244"/>
                  </a:lnTo>
                  <a:lnTo>
                    <a:pt x="404" y="239"/>
                  </a:lnTo>
                  <a:lnTo>
                    <a:pt x="402" y="239"/>
                  </a:lnTo>
                  <a:lnTo>
                    <a:pt x="397" y="237"/>
                  </a:lnTo>
                  <a:lnTo>
                    <a:pt x="397" y="235"/>
                  </a:lnTo>
                  <a:lnTo>
                    <a:pt x="395" y="232"/>
                  </a:lnTo>
                  <a:lnTo>
                    <a:pt x="395" y="230"/>
                  </a:lnTo>
                  <a:lnTo>
                    <a:pt x="395" y="230"/>
                  </a:lnTo>
                  <a:lnTo>
                    <a:pt x="395" y="228"/>
                  </a:lnTo>
                  <a:lnTo>
                    <a:pt x="395" y="228"/>
                  </a:lnTo>
                  <a:lnTo>
                    <a:pt x="397" y="228"/>
                  </a:lnTo>
                  <a:lnTo>
                    <a:pt x="397" y="225"/>
                  </a:lnTo>
                  <a:lnTo>
                    <a:pt x="397" y="225"/>
                  </a:lnTo>
                  <a:lnTo>
                    <a:pt x="397" y="225"/>
                  </a:lnTo>
                  <a:lnTo>
                    <a:pt x="397" y="225"/>
                  </a:lnTo>
                  <a:lnTo>
                    <a:pt x="397" y="223"/>
                  </a:lnTo>
                  <a:lnTo>
                    <a:pt x="400" y="223"/>
                  </a:lnTo>
                  <a:lnTo>
                    <a:pt x="400" y="223"/>
                  </a:lnTo>
                  <a:lnTo>
                    <a:pt x="400" y="220"/>
                  </a:lnTo>
                  <a:lnTo>
                    <a:pt x="397" y="220"/>
                  </a:lnTo>
                  <a:lnTo>
                    <a:pt x="395" y="218"/>
                  </a:lnTo>
                  <a:lnTo>
                    <a:pt x="395" y="218"/>
                  </a:lnTo>
                  <a:lnTo>
                    <a:pt x="395" y="218"/>
                  </a:lnTo>
                  <a:lnTo>
                    <a:pt x="395" y="216"/>
                  </a:lnTo>
                  <a:lnTo>
                    <a:pt x="395" y="216"/>
                  </a:lnTo>
                  <a:lnTo>
                    <a:pt x="395" y="216"/>
                  </a:lnTo>
                  <a:lnTo>
                    <a:pt x="397" y="216"/>
                  </a:lnTo>
                  <a:lnTo>
                    <a:pt x="397" y="213"/>
                  </a:lnTo>
                  <a:lnTo>
                    <a:pt x="395" y="213"/>
                  </a:lnTo>
                  <a:lnTo>
                    <a:pt x="395" y="213"/>
                  </a:lnTo>
                  <a:lnTo>
                    <a:pt x="395" y="213"/>
                  </a:lnTo>
                  <a:lnTo>
                    <a:pt x="395" y="213"/>
                  </a:lnTo>
                  <a:lnTo>
                    <a:pt x="395" y="211"/>
                  </a:lnTo>
                  <a:lnTo>
                    <a:pt x="395" y="206"/>
                  </a:lnTo>
                  <a:lnTo>
                    <a:pt x="395" y="206"/>
                  </a:lnTo>
                  <a:lnTo>
                    <a:pt x="390" y="204"/>
                  </a:lnTo>
                  <a:lnTo>
                    <a:pt x="390" y="202"/>
                  </a:lnTo>
                  <a:lnTo>
                    <a:pt x="388" y="194"/>
                  </a:lnTo>
                  <a:lnTo>
                    <a:pt x="388" y="187"/>
                  </a:lnTo>
                  <a:lnTo>
                    <a:pt x="388" y="185"/>
                  </a:lnTo>
                  <a:lnTo>
                    <a:pt x="390" y="185"/>
                  </a:lnTo>
                  <a:lnTo>
                    <a:pt x="392" y="183"/>
                  </a:lnTo>
                  <a:lnTo>
                    <a:pt x="392" y="183"/>
                  </a:lnTo>
                  <a:lnTo>
                    <a:pt x="392" y="180"/>
                  </a:lnTo>
                  <a:lnTo>
                    <a:pt x="392" y="178"/>
                  </a:lnTo>
                  <a:lnTo>
                    <a:pt x="392" y="178"/>
                  </a:lnTo>
                  <a:lnTo>
                    <a:pt x="392" y="175"/>
                  </a:lnTo>
                  <a:lnTo>
                    <a:pt x="392" y="175"/>
                  </a:lnTo>
                  <a:lnTo>
                    <a:pt x="392" y="175"/>
                  </a:lnTo>
                  <a:lnTo>
                    <a:pt x="390" y="175"/>
                  </a:lnTo>
                  <a:lnTo>
                    <a:pt x="390" y="175"/>
                  </a:lnTo>
                  <a:lnTo>
                    <a:pt x="390" y="173"/>
                  </a:lnTo>
                  <a:lnTo>
                    <a:pt x="390" y="173"/>
                  </a:lnTo>
                  <a:lnTo>
                    <a:pt x="390" y="173"/>
                  </a:lnTo>
                  <a:lnTo>
                    <a:pt x="390" y="173"/>
                  </a:lnTo>
                  <a:lnTo>
                    <a:pt x="390" y="173"/>
                  </a:lnTo>
                  <a:lnTo>
                    <a:pt x="388" y="173"/>
                  </a:lnTo>
                  <a:lnTo>
                    <a:pt x="388" y="171"/>
                  </a:lnTo>
                  <a:lnTo>
                    <a:pt x="385" y="173"/>
                  </a:lnTo>
                  <a:lnTo>
                    <a:pt x="385" y="171"/>
                  </a:lnTo>
                  <a:lnTo>
                    <a:pt x="383" y="171"/>
                  </a:lnTo>
                  <a:lnTo>
                    <a:pt x="383" y="171"/>
                  </a:lnTo>
                  <a:lnTo>
                    <a:pt x="383" y="168"/>
                  </a:lnTo>
                  <a:lnTo>
                    <a:pt x="374" y="166"/>
                  </a:lnTo>
                  <a:lnTo>
                    <a:pt x="366" y="161"/>
                  </a:lnTo>
                  <a:lnTo>
                    <a:pt x="364" y="161"/>
                  </a:lnTo>
                  <a:lnTo>
                    <a:pt x="362" y="164"/>
                  </a:lnTo>
                  <a:lnTo>
                    <a:pt x="359" y="164"/>
                  </a:lnTo>
                  <a:lnTo>
                    <a:pt x="359" y="164"/>
                  </a:lnTo>
                  <a:lnTo>
                    <a:pt x="355" y="161"/>
                  </a:lnTo>
                  <a:lnTo>
                    <a:pt x="355" y="161"/>
                  </a:lnTo>
                  <a:lnTo>
                    <a:pt x="355" y="164"/>
                  </a:lnTo>
                  <a:lnTo>
                    <a:pt x="352" y="164"/>
                  </a:lnTo>
                  <a:lnTo>
                    <a:pt x="352" y="164"/>
                  </a:lnTo>
                  <a:lnTo>
                    <a:pt x="352" y="164"/>
                  </a:lnTo>
                  <a:lnTo>
                    <a:pt x="352" y="166"/>
                  </a:lnTo>
                  <a:lnTo>
                    <a:pt x="352" y="166"/>
                  </a:lnTo>
                  <a:lnTo>
                    <a:pt x="350" y="166"/>
                  </a:lnTo>
                  <a:lnTo>
                    <a:pt x="350" y="166"/>
                  </a:lnTo>
                  <a:lnTo>
                    <a:pt x="350" y="168"/>
                  </a:lnTo>
                  <a:lnTo>
                    <a:pt x="350" y="168"/>
                  </a:lnTo>
                  <a:lnTo>
                    <a:pt x="352" y="171"/>
                  </a:lnTo>
                  <a:lnTo>
                    <a:pt x="350" y="171"/>
                  </a:lnTo>
                  <a:lnTo>
                    <a:pt x="350" y="171"/>
                  </a:lnTo>
                  <a:lnTo>
                    <a:pt x="345" y="171"/>
                  </a:lnTo>
                  <a:lnTo>
                    <a:pt x="345" y="171"/>
                  </a:lnTo>
                  <a:lnTo>
                    <a:pt x="343" y="168"/>
                  </a:lnTo>
                  <a:lnTo>
                    <a:pt x="340" y="168"/>
                  </a:lnTo>
                  <a:lnTo>
                    <a:pt x="340" y="168"/>
                  </a:lnTo>
                  <a:lnTo>
                    <a:pt x="338" y="168"/>
                  </a:lnTo>
                  <a:lnTo>
                    <a:pt x="338" y="166"/>
                  </a:lnTo>
                  <a:lnTo>
                    <a:pt x="338" y="166"/>
                  </a:lnTo>
                  <a:lnTo>
                    <a:pt x="336" y="164"/>
                  </a:lnTo>
                  <a:lnTo>
                    <a:pt x="336" y="161"/>
                  </a:lnTo>
                  <a:lnTo>
                    <a:pt x="336" y="159"/>
                  </a:lnTo>
                  <a:lnTo>
                    <a:pt x="333" y="157"/>
                  </a:lnTo>
                  <a:lnTo>
                    <a:pt x="336" y="154"/>
                  </a:lnTo>
                  <a:lnTo>
                    <a:pt x="333" y="154"/>
                  </a:lnTo>
                  <a:lnTo>
                    <a:pt x="333" y="152"/>
                  </a:lnTo>
                  <a:lnTo>
                    <a:pt x="333" y="152"/>
                  </a:lnTo>
                  <a:lnTo>
                    <a:pt x="331" y="149"/>
                  </a:lnTo>
                  <a:lnTo>
                    <a:pt x="331" y="149"/>
                  </a:lnTo>
                  <a:lnTo>
                    <a:pt x="331" y="147"/>
                  </a:lnTo>
                  <a:lnTo>
                    <a:pt x="333" y="147"/>
                  </a:lnTo>
                  <a:lnTo>
                    <a:pt x="333" y="145"/>
                  </a:lnTo>
                  <a:lnTo>
                    <a:pt x="336" y="145"/>
                  </a:lnTo>
                  <a:lnTo>
                    <a:pt x="338" y="145"/>
                  </a:lnTo>
                  <a:lnTo>
                    <a:pt x="338" y="145"/>
                  </a:lnTo>
                  <a:lnTo>
                    <a:pt x="338" y="145"/>
                  </a:lnTo>
                  <a:lnTo>
                    <a:pt x="340" y="142"/>
                  </a:lnTo>
                  <a:lnTo>
                    <a:pt x="338" y="142"/>
                  </a:lnTo>
                  <a:lnTo>
                    <a:pt x="338" y="140"/>
                  </a:lnTo>
                  <a:lnTo>
                    <a:pt x="338" y="140"/>
                  </a:lnTo>
                  <a:lnTo>
                    <a:pt x="336" y="138"/>
                  </a:lnTo>
                  <a:lnTo>
                    <a:pt x="333" y="135"/>
                  </a:lnTo>
                  <a:lnTo>
                    <a:pt x="333" y="135"/>
                  </a:lnTo>
                  <a:lnTo>
                    <a:pt x="333" y="133"/>
                  </a:lnTo>
                  <a:lnTo>
                    <a:pt x="331" y="131"/>
                  </a:lnTo>
                  <a:lnTo>
                    <a:pt x="331" y="131"/>
                  </a:lnTo>
                  <a:lnTo>
                    <a:pt x="329" y="128"/>
                  </a:lnTo>
                  <a:lnTo>
                    <a:pt x="329" y="126"/>
                  </a:lnTo>
                  <a:lnTo>
                    <a:pt x="329" y="123"/>
                  </a:lnTo>
                  <a:lnTo>
                    <a:pt x="329" y="121"/>
                  </a:lnTo>
                  <a:lnTo>
                    <a:pt x="329" y="116"/>
                  </a:lnTo>
                  <a:lnTo>
                    <a:pt x="329" y="116"/>
                  </a:lnTo>
                  <a:lnTo>
                    <a:pt x="329" y="114"/>
                  </a:lnTo>
                  <a:lnTo>
                    <a:pt x="329" y="112"/>
                  </a:lnTo>
                  <a:lnTo>
                    <a:pt x="329" y="109"/>
                  </a:lnTo>
                  <a:lnTo>
                    <a:pt x="329" y="109"/>
                  </a:lnTo>
                  <a:lnTo>
                    <a:pt x="324" y="109"/>
                  </a:lnTo>
                  <a:lnTo>
                    <a:pt x="321" y="109"/>
                  </a:lnTo>
                  <a:lnTo>
                    <a:pt x="314" y="109"/>
                  </a:lnTo>
                  <a:lnTo>
                    <a:pt x="314" y="112"/>
                  </a:lnTo>
                  <a:lnTo>
                    <a:pt x="314" y="112"/>
                  </a:lnTo>
                  <a:lnTo>
                    <a:pt x="314" y="114"/>
                  </a:lnTo>
                  <a:lnTo>
                    <a:pt x="312" y="114"/>
                  </a:lnTo>
                  <a:lnTo>
                    <a:pt x="310" y="114"/>
                  </a:lnTo>
                  <a:lnTo>
                    <a:pt x="305" y="116"/>
                  </a:lnTo>
                  <a:lnTo>
                    <a:pt x="303" y="116"/>
                  </a:lnTo>
                  <a:lnTo>
                    <a:pt x="300" y="116"/>
                  </a:lnTo>
                  <a:lnTo>
                    <a:pt x="300" y="116"/>
                  </a:lnTo>
                  <a:lnTo>
                    <a:pt x="300" y="114"/>
                  </a:lnTo>
                  <a:lnTo>
                    <a:pt x="300" y="114"/>
                  </a:lnTo>
                  <a:lnTo>
                    <a:pt x="295" y="116"/>
                  </a:lnTo>
                  <a:lnTo>
                    <a:pt x="295" y="116"/>
                  </a:lnTo>
                  <a:lnTo>
                    <a:pt x="295" y="116"/>
                  </a:lnTo>
                  <a:lnTo>
                    <a:pt x="291" y="116"/>
                  </a:lnTo>
                  <a:lnTo>
                    <a:pt x="291" y="116"/>
                  </a:lnTo>
                  <a:lnTo>
                    <a:pt x="288" y="116"/>
                  </a:lnTo>
                  <a:lnTo>
                    <a:pt x="288" y="116"/>
                  </a:lnTo>
                  <a:lnTo>
                    <a:pt x="277" y="114"/>
                  </a:lnTo>
                  <a:lnTo>
                    <a:pt x="277" y="114"/>
                  </a:lnTo>
                  <a:lnTo>
                    <a:pt x="277" y="114"/>
                  </a:lnTo>
                  <a:lnTo>
                    <a:pt x="274" y="114"/>
                  </a:lnTo>
                  <a:lnTo>
                    <a:pt x="274" y="116"/>
                  </a:lnTo>
                  <a:lnTo>
                    <a:pt x="274" y="116"/>
                  </a:lnTo>
                  <a:lnTo>
                    <a:pt x="272" y="116"/>
                  </a:lnTo>
                  <a:lnTo>
                    <a:pt x="272" y="114"/>
                  </a:lnTo>
                  <a:lnTo>
                    <a:pt x="272" y="114"/>
                  </a:lnTo>
                  <a:lnTo>
                    <a:pt x="269" y="114"/>
                  </a:lnTo>
                  <a:lnTo>
                    <a:pt x="269" y="116"/>
                  </a:lnTo>
                  <a:lnTo>
                    <a:pt x="267" y="116"/>
                  </a:lnTo>
                  <a:lnTo>
                    <a:pt x="267" y="116"/>
                  </a:lnTo>
                  <a:lnTo>
                    <a:pt x="265" y="116"/>
                  </a:lnTo>
                  <a:lnTo>
                    <a:pt x="265" y="116"/>
                  </a:lnTo>
                  <a:lnTo>
                    <a:pt x="262" y="116"/>
                  </a:lnTo>
                  <a:lnTo>
                    <a:pt x="260" y="116"/>
                  </a:lnTo>
                  <a:lnTo>
                    <a:pt x="260" y="119"/>
                  </a:lnTo>
                  <a:lnTo>
                    <a:pt x="260" y="119"/>
                  </a:lnTo>
                  <a:lnTo>
                    <a:pt x="258" y="123"/>
                  </a:lnTo>
                  <a:lnTo>
                    <a:pt x="255" y="128"/>
                  </a:lnTo>
                  <a:lnTo>
                    <a:pt x="255" y="128"/>
                  </a:lnTo>
                  <a:lnTo>
                    <a:pt x="255" y="128"/>
                  </a:lnTo>
                  <a:lnTo>
                    <a:pt x="255" y="126"/>
                  </a:lnTo>
                  <a:lnTo>
                    <a:pt x="255" y="126"/>
                  </a:lnTo>
                  <a:lnTo>
                    <a:pt x="255" y="126"/>
                  </a:lnTo>
                  <a:lnTo>
                    <a:pt x="255" y="123"/>
                  </a:lnTo>
                  <a:lnTo>
                    <a:pt x="255" y="123"/>
                  </a:lnTo>
                  <a:lnTo>
                    <a:pt x="253" y="123"/>
                  </a:lnTo>
                  <a:lnTo>
                    <a:pt x="253" y="123"/>
                  </a:lnTo>
                  <a:lnTo>
                    <a:pt x="253" y="123"/>
                  </a:lnTo>
                  <a:lnTo>
                    <a:pt x="251" y="121"/>
                  </a:lnTo>
                  <a:lnTo>
                    <a:pt x="248" y="121"/>
                  </a:lnTo>
                  <a:lnTo>
                    <a:pt x="248" y="121"/>
                  </a:lnTo>
                  <a:lnTo>
                    <a:pt x="248" y="119"/>
                  </a:lnTo>
                  <a:lnTo>
                    <a:pt x="248" y="116"/>
                  </a:lnTo>
                  <a:lnTo>
                    <a:pt x="248" y="116"/>
                  </a:lnTo>
                  <a:lnTo>
                    <a:pt x="246" y="114"/>
                  </a:lnTo>
                  <a:lnTo>
                    <a:pt x="246" y="116"/>
                  </a:lnTo>
                  <a:lnTo>
                    <a:pt x="243" y="116"/>
                  </a:lnTo>
                  <a:lnTo>
                    <a:pt x="241" y="116"/>
                  </a:lnTo>
                  <a:lnTo>
                    <a:pt x="241" y="116"/>
                  </a:lnTo>
                  <a:lnTo>
                    <a:pt x="236" y="121"/>
                  </a:lnTo>
                  <a:lnTo>
                    <a:pt x="234" y="121"/>
                  </a:lnTo>
                  <a:lnTo>
                    <a:pt x="232" y="121"/>
                  </a:lnTo>
                  <a:lnTo>
                    <a:pt x="232" y="121"/>
                  </a:lnTo>
                  <a:lnTo>
                    <a:pt x="229" y="121"/>
                  </a:lnTo>
                  <a:lnTo>
                    <a:pt x="229" y="119"/>
                  </a:lnTo>
                  <a:lnTo>
                    <a:pt x="229" y="119"/>
                  </a:lnTo>
                  <a:lnTo>
                    <a:pt x="229" y="116"/>
                  </a:lnTo>
                  <a:lnTo>
                    <a:pt x="229" y="116"/>
                  </a:lnTo>
                  <a:lnTo>
                    <a:pt x="229" y="116"/>
                  </a:lnTo>
                  <a:lnTo>
                    <a:pt x="232" y="114"/>
                  </a:lnTo>
                  <a:lnTo>
                    <a:pt x="232" y="114"/>
                  </a:lnTo>
                  <a:lnTo>
                    <a:pt x="232" y="112"/>
                  </a:lnTo>
                  <a:lnTo>
                    <a:pt x="229" y="109"/>
                  </a:lnTo>
                  <a:lnTo>
                    <a:pt x="229" y="109"/>
                  </a:lnTo>
                  <a:lnTo>
                    <a:pt x="229" y="109"/>
                  </a:lnTo>
                  <a:lnTo>
                    <a:pt x="222" y="109"/>
                  </a:lnTo>
                  <a:lnTo>
                    <a:pt x="220" y="109"/>
                  </a:lnTo>
                  <a:lnTo>
                    <a:pt x="217" y="109"/>
                  </a:lnTo>
                  <a:lnTo>
                    <a:pt x="217" y="107"/>
                  </a:lnTo>
                  <a:lnTo>
                    <a:pt x="217" y="104"/>
                  </a:lnTo>
                  <a:lnTo>
                    <a:pt x="220" y="104"/>
                  </a:lnTo>
                  <a:lnTo>
                    <a:pt x="220" y="102"/>
                  </a:lnTo>
                  <a:lnTo>
                    <a:pt x="220" y="102"/>
                  </a:lnTo>
                  <a:lnTo>
                    <a:pt x="217" y="100"/>
                  </a:lnTo>
                  <a:lnTo>
                    <a:pt x="217" y="100"/>
                  </a:lnTo>
                  <a:lnTo>
                    <a:pt x="217" y="100"/>
                  </a:lnTo>
                  <a:lnTo>
                    <a:pt x="215" y="100"/>
                  </a:lnTo>
                  <a:lnTo>
                    <a:pt x="215" y="100"/>
                  </a:lnTo>
                  <a:lnTo>
                    <a:pt x="213" y="100"/>
                  </a:lnTo>
                  <a:lnTo>
                    <a:pt x="210" y="100"/>
                  </a:lnTo>
                  <a:lnTo>
                    <a:pt x="210" y="100"/>
                  </a:lnTo>
                  <a:lnTo>
                    <a:pt x="210" y="100"/>
                  </a:lnTo>
                  <a:lnTo>
                    <a:pt x="210" y="102"/>
                  </a:lnTo>
                  <a:lnTo>
                    <a:pt x="208" y="102"/>
                  </a:lnTo>
                  <a:lnTo>
                    <a:pt x="208" y="102"/>
                  </a:lnTo>
                  <a:lnTo>
                    <a:pt x="206" y="102"/>
                  </a:lnTo>
                  <a:lnTo>
                    <a:pt x="206" y="104"/>
                  </a:lnTo>
                  <a:lnTo>
                    <a:pt x="203" y="104"/>
                  </a:lnTo>
                  <a:lnTo>
                    <a:pt x="203" y="104"/>
                  </a:lnTo>
                  <a:lnTo>
                    <a:pt x="201" y="104"/>
                  </a:lnTo>
                  <a:lnTo>
                    <a:pt x="198" y="104"/>
                  </a:lnTo>
                  <a:lnTo>
                    <a:pt x="196" y="104"/>
                  </a:lnTo>
                  <a:lnTo>
                    <a:pt x="194" y="107"/>
                  </a:lnTo>
                  <a:lnTo>
                    <a:pt x="194" y="109"/>
                  </a:lnTo>
                  <a:lnTo>
                    <a:pt x="194" y="112"/>
                  </a:lnTo>
                  <a:lnTo>
                    <a:pt x="191" y="112"/>
                  </a:lnTo>
                  <a:lnTo>
                    <a:pt x="189" y="114"/>
                  </a:lnTo>
                  <a:lnTo>
                    <a:pt x="189" y="114"/>
                  </a:lnTo>
                  <a:lnTo>
                    <a:pt x="187" y="112"/>
                  </a:lnTo>
                  <a:lnTo>
                    <a:pt x="187" y="112"/>
                  </a:lnTo>
                  <a:lnTo>
                    <a:pt x="184" y="112"/>
                  </a:lnTo>
                  <a:lnTo>
                    <a:pt x="184" y="114"/>
                  </a:lnTo>
                  <a:lnTo>
                    <a:pt x="184" y="114"/>
                  </a:lnTo>
                  <a:lnTo>
                    <a:pt x="184" y="114"/>
                  </a:lnTo>
                  <a:lnTo>
                    <a:pt x="182" y="114"/>
                  </a:lnTo>
                  <a:lnTo>
                    <a:pt x="182" y="114"/>
                  </a:lnTo>
                  <a:lnTo>
                    <a:pt x="180" y="114"/>
                  </a:lnTo>
                  <a:lnTo>
                    <a:pt x="180" y="114"/>
                  </a:lnTo>
                  <a:lnTo>
                    <a:pt x="177" y="114"/>
                  </a:lnTo>
                  <a:lnTo>
                    <a:pt x="177" y="114"/>
                  </a:lnTo>
                  <a:lnTo>
                    <a:pt x="175" y="112"/>
                  </a:lnTo>
                  <a:lnTo>
                    <a:pt x="175" y="112"/>
                  </a:lnTo>
                  <a:lnTo>
                    <a:pt x="175" y="109"/>
                  </a:lnTo>
                  <a:lnTo>
                    <a:pt x="175" y="109"/>
                  </a:lnTo>
                  <a:lnTo>
                    <a:pt x="175" y="109"/>
                  </a:lnTo>
                  <a:lnTo>
                    <a:pt x="175" y="107"/>
                  </a:lnTo>
                  <a:lnTo>
                    <a:pt x="175" y="107"/>
                  </a:lnTo>
                  <a:lnTo>
                    <a:pt x="172" y="107"/>
                  </a:lnTo>
                  <a:lnTo>
                    <a:pt x="172" y="107"/>
                  </a:lnTo>
                  <a:lnTo>
                    <a:pt x="172" y="107"/>
                  </a:lnTo>
                  <a:lnTo>
                    <a:pt x="172" y="107"/>
                  </a:lnTo>
                  <a:lnTo>
                    <a:pt x="172" y="104"/>
                  </a:lnTo>
                  <a:lnTo>
                    <a:pt x="172" y="102"/>
                  </a:lnTo>
                  <a:lnTo>
                    <a:pt x="170" y="102"/>
                  </a:lnTo>
                  <a:lnTo>
                    <a:pt x="170" y="100"/>
                  </a:lnTo>
                  <a:lnTo>
                    <a:pt x="168" y="102"/>
                  </a:lnTo>
                  <a:lnTo>
                    <a:pt x="165" y="102"/>
                  </a:lnTo>
                  <a:lnTo>
                    <a:pt x="165" y="100"/>
                  </a:lnTo>
                  <a:lnTo>
                    <a:pt x="165" y="100"/>
                  </a:lnTo>
                  <a:lnTo>
                    <a:pt x="163" y="100"/>
                  </a:lnTo>
                  <a:lnTo>
                    <a:pt x="163" y="100"/>
                  </a:lnTo>
                  <a:lnTo>
                    <a:pt x="161" y="100"/>
                  </a:lnTo>
                  <a:lnTo>
                    <a:pt x="161" y="100"/>
                  </a:lnTo>
                  <a:lnTo>
                    <a:pt x="161" y="100"/>
                  </a:lnTo>
                  <a:lnTo>
                    <a:pt x="161" y="100"/>
                  </a:lnTo>
                  <a:lnTo>
                    <a:pt x="158" y="102"/>
                  </a:lnTo>
                  <a:lnTo>
                    <a:pt x="158" y="102"/>
                  </a:lnTo>
                  <a:lnTo>
                    <a:pt x="158" y="102"/>
                  </a:lnTo>
                  <a:lnTo>
                    <a:pt x="158" y="102"/>
                  </a:lnTo>
                  <a:lnTo>
                    <a:pt x="156" y="102"/>
                  </a:lnTo>
                  <a:lnTo>
                    <a:pt x="156" y="102"/>
                  </a:lnTo>
                  <a:lnTo>
                    <a:pt x="151" y="104"/>
                  </a:lnTo>
                  <a:lnTo>
                    <a:pt x="151" y="104"/>
                  </a:lnTo>
                  <a:lnTo>
                    <a:pt x="149" y="104"/>
                  </a:lnTo>
                  <a:lnTo>
                    <a:pt x="149" y="104"/>
                  </a:lnTo>
                  <a:lnTo>
                    <a:pt x="151" y="102"/>
                  </a:lnTo>
                  <a:lnTo>
                    <a:pt x="151" y="100"/>
                  </a:lnTo>
                  <a:lnTo>
                    <a:pt x="149" y="100"/>
                  </a:lnTo>
                  <a:lnTo>
                    <a:pt x="149" y="97"/>
                  </a:lnTo>
                  <a:lnTo>
                    <a:pt x="149" y="100"/>
                  </a:lnTo>
                  <a:lnTo>
                    <a:pt x="146" y="102"/>
                  </a:lnTo>
                  <a:lnTo>
                    <a:pt x="146" y="102"/>
                  </a:lnTo>
                  <a:lnTo>
                    <a:pt x="146" y="102"/>
                  </a:lnTo>
                  <a:lnTo>
                    <a:pt x="144" y="102"/>
                  </a:lnTo>
                  <a:lnTo>
                    <a:pt x="144" y="102"/>
                  </a:lnTo>
                  <a:lnTo>
                    <a:pt x="142" y="102"/>
                  </a:lnTo>
                  <a:lnTo>
                    <a:pt x="142" y="102"/>
                  </a:lnTo>
                  <a:lnTo>
                    <a:pt x="139" y="102"/>
                  </a:lnTo>
                  <a:lnTo>
                    <a:pt x="139" y="102"/>
                  </a:lnTo>
                  <a:lnTo>
                    <a:pt x="139" y="104"/>
                  </a:lnTo>
                  <a:lnTo>
                    <a:pt x="137" y="104"/>
                  </a:lnTo>
                  <a:lnTo>
                    <a:pt x="137" y="102"/>
                  </a:lnTo>
                  <a:lnTo>
                    <a:pt x="135" y="102"/>
                  </a:lnTo>
                  <a:lnTo>
                    <a:pt x="130" y="104"/>
                  </a:lnTo>
                  <a:lnTo>
                    <a:pt x="128" y="102"/>
                  </a:lnTo>
                  <a:lnTo>
                    <a:pt x="125" y="102"/>
                  </a:lnTo>
                  <a:lnTo>
                    <a:pt x="123" y="102"/>
                  </a:lnTo>
                  <a:lnTo>
                    <a:pt x="123" y="102"/>
                  </a:lnTo>
                  <a:lnTo>
                    <a:pt x="118" y="102"/>
                  </a:lnTo>
                  <a:lnTo>
                    <a:pt x="116" y="102"/>
                  </a:lnTo>
                  <a:lnTo>
                    <a:pt x="113" y="102"/>
                  </a:lnTo>
                  <a:lnTo>
                    <a:pt x="113" y="104"/>
                  </a:lnTo>
                  <a:lnTo>
                    <a:pt x="113" y="104"/>
                  </a:lnTo>
                  <a:lnTo>
                    <a:pt x="111" y="104"/>
                  </a:lnTo>
                  <a:lnTo>
                    <a:pt x="111" y="104"/>
                  </a:lnTo>
                  <a:lnTo>
                    <a:pt x="109" y="104"/>
                  </a:lnTo>
                  <a:lnTo>
                    <a:pt x="106" y="104"/>
                  </a:lnTo>
                  <a:lnTo>
                    <a:pt x="106" y="102"/>
                  </a:lnTo>
                  <a:lnTo>
                    <a:pt x="106" y="102"/>
                  </a:lnTo>
                  <a:lnTo>
                    <a:pt x="104" y="102"/>
                  </a:lnTo>
                  <a:lnTo>
                    <a:pt x="104" y="104"/>
                  </a:lnTo>
                  <a:lnTo>
                    <a:pt x="104" y="104"/>
                  </a:lnTo>
                  <a:lnTo>
                    <a:pt x="104" y="104"/>
                  </a:lnTo>
                  <a:lnTo>
                    <a:pt x="102" y="104"/>
                  </a:lnTo>
                  <a:lnTo>
                    <a:pt x="102" y="104"/>
                  </a:lnTo>
                  <a:lnTo>
                    <a:pt x="102" y="95"/>
                  </a:lnTo>
                  <a:lnTo>
                    <a:pt x="102" y="95"/>
                  </a:lnTo>
                  <a:lnTo>
                    <a:pt x="102" y="93"/>
                  </a:lnTo>
                  <a:lnTo>
                    <a:pt x="102" y="93"/>
                  </a:lnTo>
                  <a:lnTo>
                    <a:pt x="99" y="90"/>
                  </a:lnTo>
                  <a:lnTo>
                    <a:pt x="99" y="90"/>
                  </a:lnTo>
                  <a:lnTo>
                    <a:pt x="99" y="90"/>
                  </a:lnTo>
                  <a:lnTo>
                    <a:pt x="99" y="86"/>
                  </a:lnTo>
                  <a:lnTo>
                    <a:pt x="99" y="83"/>
                  </a:lnTo>
                  <a:lnTo>
                    <a:pt x="102" y="76"/>
                  </a:lnTo>
                  <a:lnTo>
                    <a:pt x="102" y="74"/>
                  </a:lnTo>
                  <a:lnTo>
                    <a:pt x="104" y="74"/>
                  </a:lnTo>
                  <a:lnTo>
                    <a:pt x="104" y="74"/>
                  </a:lnTo>
                  <a:lnTo>
                    <a:pt x="104" y="74"/>
                  </a:lnTo>
                  <a:lnTo>
                    <a:pt x="104" y="74"/>
                  </a:lnTo>
                  <a:lnTo>
                    <a:pt x="106" y="76"/>
                  </a:lnTo>
                  <a:lnTo>
                    <a:pt x="109" y="78"/>
                  </a:lnTo>
                  <a:lnTo>
                    <a:pt x="113" y="78"/>
                  </a:lnTo>
                  <a:lnTo>
                    <a:pt x="113" y="76"/>
                  </a:lnTo>
                  <a:lnTo>
                    <a:pt x="111" y="74"/>
                  </a:lnTo>
                  <a:lnTo>
                    <a:pt x="111" y="74"/>
                  </a:lnTo>
                  <a:lnTo>
                    <a:pt x="111" y="74"/>
                  </a:lnTo>
                  <a:lnTo>
                    <a:pt x="111" y="74"/>
                  </a:lnTo>
                  <a:lnTo>
                    <a:pt x="111" y="74"/>
                  </a:lnTo>
                  <a:lnTo>
                    <a:pt x="111" y="71"/>
                  </a:lnTo>
                  <a:lnTo>
                    <a:pt x="111" y="69"/>
                  </a:lnTo>
                  <a:lnTo>
                    <a:pt x="111" y="67"/>
                  </a:lnTo>
                  <a:lnTo>
                    <a:pt x="113" y="67"/>
                  </a:lnTo>
                  <a:lnTo>
                    <a:pt x="113" y="64"/>
                  </a:lnTo>
                  <a:lnTo>
                    <a:pt x="113" y="64"/>
                  </a:lnTo>
                  <a:lnTo>
                    <a:pt x="113" y="64"/>
                  </a:lnTo>
                  <a:lnTo>
                    <a:pt x="113" y="64"/>
                  </a:lnTo>
                  <a:lnTo>
                    <a:pt x="116" y="64"/>
                  </a:lnTo>
                  <a:lnTo>
                    <a:pt x="116" y="64"/>
                  </a:lnTo>
                  <a:lnTo>
                    <a:pt x="116" y="64"/>
                  </a:lnTo>
                  <a:lnTo>
                    <a:pt x="116" y="64"/>
                  </a:lnTo>
                  <a:lnTo>
                    <a:pt x="137" y="57"/>
                  </a:lnTo>
                  <a:lnTo>
                    <a:pt x="139" y="57"/>
                  </a:lnTo>
                  <a:lnTo>
                    <a:pt x="146" y="62"/>
                  </a:lnTo>
                  <a:lnTo>
                    <a:pt x="149" y="64"/>
                  </a:lnTo>
                  <a:lnTo>
                    <a:pt x="151" y="64"/>
                  </a:lnTo>
                  <a:lnTo>
                    <a:pt x="151" y="64"/>
                  </a:lnTo>
                  <a:lnTo>
                    <a:pt x="154" y="64"/>
                  </a:lnTo>
                  <a:lnTo>
                    <a:pt x="154" y="64"/>
                  </a:lnTo>
                  <a:lnTo>
                    <a:pt x="154" y="67"/>
                  </a:lnTo>
                  <a:lnTo>
                    <a:pt x="156" y="67"/>
                  </a:lnTo>
                  <a:lnTo>
                    <a:pt x="156" y="67"/>
                  </a:lnTo>
                  <a:lnTo>
                    <a:pt x="158" y="67"/>
                  </a:lnTo>
                  <a:lnTo>
                    <a:pt x="161" y="69"/>
                  </a:lnTo>
                  <a:lnTo>
                    <a:pt x="163" y="69"/>
                  </a:lnTo>
                  <a:lnTo>
                    <a:pt x="165" y="69"/>
                  </a:lnTo>
                  <a:lnTo>
                    <a:pt x="165" y="69"/>
                  </a:lnTo>
                  <a:lnTo>
                    <a:pt x="168" y="71"/>
                  </a:lnTo>
                  <a:lnTo>
                    <a:pt x="165" y="74"/>
                  </a:lnTo>
                  <a:lnTo>
                    <a:pt x="165" y="74"/>
                  </a:lnTo>
                  <a:lnTo>
                    <a:pt x="165" y="74"/>
                  </a:lnTo>
                  <a:lnTo>
                    <a:pt x="163" y="74"/>
                  </a:lnTo>
                  <a:lnTo>
                    <a:pt x="163" y="76"/>
                  </a:lnTo>
                  <a:lnTo>
                    <a:pt x="163" y="76"/>
                  </a:lnTo>
                  <a:lnTo>
                    <a:pt x="163" y="78"/>
                  </a:lnTo>
                  <a:lnTo>
                    <a:pt x="163" y="78"/>
                  </a:lnTo>
                  <a:lnTo>
                    <a:pt x="163" y="78"/>
                  </a:lnTo>
                  <a:lnTo>
                    <a:pt x="165" y="78"/>
                  </a:lnTo>
                  <a:lnTo>
                    <a:pt x="165" y="76"/>
                  </a:lnTo>
                  <a:lnTo>
                    <a:pt x="165" y="76"/>
                  </a:lnTo>
                  <a:lnTo>
                    <a:pt x="165" y="76"/>
                  </a:lnTo>
                  <a:lnTo>
                    <a:pt x="168" y="76"/>
                  </a:lnTo>
                  <a:lnTo>
                    <a:pt x="170" y="76"/>
                  </a:lnTo>
                  <a:lnTo>
                    <a:pt x="170" y="76"/>
                  </a:lnTo>
                  <a:lnTo>
                    <a:pt x="170" y="74"/>
                  </a:lnTo>
                  <a:lnTo>
                    <a:pt x="172" y="74"/>
                  </a:lnTo>
                  <a:lnTo>
                    <a:pt x="172" y="71"/>
                  </a:lnTo>
                  <a:lnTo>
                    <a:pt x="172" y="69"/>
                  </a:lnTo>
                  <a:lnTo>
                    <a:pt x="172" y="67"/>
                  </a:lnTo>
                  <a:lnTo>
                    <a:pt x="175" y="64"/>
                  </a:lnTo>
                  <a:lnTo>
                    <a:pt x="177" y="64"/>
                  </a:lnTo>
                  <a:lnTo>
                    <a:pt x="177" y="64"/>
                  </a:lnTo>
                  <a:lnTo>
                    <a:pt x="180" y="62"/>
                  </a:lnTo>
                  <a:lnTo>
                    <a:pt x="180" y="62"/>
                  </a:lnTo>
                  <a:lnTo>
                    <a:pt x="180" y="62"/>
                  </a:lnTo>
                  <a:lnTo>
                    <a:pt x="180" y="62"/>
                  </a:lnTo>
                  <a:lnTo>
                    <a:pt x="182" y="62"/>
                  </a:lnTo>
                  <a:lnTo>
                    <a:pt x="182" y="62"/>
                  </a:lnTo>
                  <a:lnTo>
                    <a:pt x="182" y="62"/>
                  </a:lnTo>
                  <a:lnTo>
                    <a:pt x="182" y="62"/>
                  </a:lnTo>
                  <a:lnTo>
                    <a:pt x="182" y="62"/>
                  </a:lnTo>
                  <a:lnTo>
                    <a:pt x="184" y="60"/>
                  </a:lnTo>
                  <a:lnTo>
                    <a:pt x="187" y="62"/>
                  </a:lnTo>
                  <a:lnTo>
                    <a:pt x="187" y="62"/>
                  </a:lnTo>
                  <a:lnTo>
                    <a:pt x="189" y="60"/>
                  </a:lnTo>
                  <a:lnTo>
                    <a:pt x="191" y="57"/>
                  </a:lnTo>
                  <a:lnTo>
                    <a:pt x="189" y="57"/>
                  </a:lnTo>
                  <a:lnTo>
                    <a:pt x="189" y="57"/>
                  </a:lnTo>
                  <a:lnTo>
                    <a:pt x="184" y="57"/>
                  </a:lnTo>
                  <a:lnTo>
                    <a:pt x="175" y="60"/>
                  </a:lnTo>
                  <a:lnTo>
                    <a:pt x="175" y="60"/>
                  </a:lnTo>
                  <a:lnTo>
                    <a:pt x="172" y="60"/>
                  </a:lnTo>
                  <a:lnTo>
                    <a:pt x="170" y="57"/>
                  </a:lnTo>
                  <a:lnTo>
                    <a:pt x="168" y="55"/>
                  </a:lnTo>
                  <a:lnTo>
                    <a:pt x="168" y="50"/>
                  </a:lnTo>
                  <a:lnTo>
                    <a:pt x="165" y="50"/>
                  </a:lnTo>
                  <a:lnTo>
                    <a:pt x="165" y="48"/>
                  </a:lnTo>
                  <a:lnTo>
                    <a:pt x="165" y="48"/>
                  </a:lnTo>
                  <a:lnTo>
                    <a:pt x="163" y="48"/>
                  </a:lnTo>
                  <a:lnTo>
                    <a:pt x="163" y="50"/>
                  </a:lnTo>
                  <a:lnTo>
                    <a:pt x="161" y="48"/>
                  </a:lnTo>
                  <a:lnTo>
                    <a:pt x="158" y="48"/>
                  </a:lnTo>
                  <a:lnTo>
                    <a:pt x="158" y="45"/>
                  </a:lnTo>
                  <a:lnTo>
                    <a:pt x="158" y="45"/>
                  </a:lnTo>
                  <a:lnTo>
                    <a:pt x="158" y="45"/>
                  </a:lnTo>
                  <a:lnTo>
                    <a:pt x="158" y="43"/>
                  </a:lnTo>
                  <a:lnTo>
                    <a:pt x="158" y="45"/>
                  </a:lnTo>
                  <a:lnTo>
                    <a:pt x="158" y="43"/>
                  </a:lnTo>
                  <a:lnTo>
                    <a:pt x="158" y="43"/>
                  </a:lnTo>
                  <a:lnTo>
                    <a:pt x="158" y="43"/>
                  </a:lnTo>
                  <a:lnTo>
                    <a:pt x="158" y="41"/>
                  </a:lnTo>
                  <a:lnTo>
                    <a:pt x="158" y="41"/>
                  </a:lnTo>
                  <a:lnTo>
                    <a:pt x="161" y="38"/>
                  </a:lnTo>
                  <a:lnTo>
                    <a:pt x="163" y="38"/>
                  </a:lnTo>
                  <a:lnTo>
                    <a:pt x="163" y="38"/>
                  </a:lnTo>
                  <a:lnTo>
                    <a:pt x="165" y="38"/>
                  </a:lnTo>
                  <a:lnTo>
                    <a:pt x="165" y="36"/>
                  </a:lnTo>
                  <a:lnTo>
                    <a:pt x="165" y="33"/>
                  </a:lnTo>
                  <a:lnTo>
                    <a:pt x="168" y="33"/>
                  </a:lnTo>
                  <a:lnTo>
                    <a:pt x="168" y="33"/>
                  </a:lnTo>
                  <a:lnTo>
                    <a:pt x="168" y="33"/>
                  </a:lnTo>
                  <a:lnTo>
                    <a:pt x="170" y="33"/>
                  </a:lnTo>
                  <a:lnTo>
                    <a:pt x="170" y="31"/>
                  </a:lnTo>
                  <a:lnTo>
                    <a:pt x="175" y="29"/>
                  </a:lnTo>
                  <a:lnTo>
                    <a:pt x="175" y="26"/>
                  </a:lnTo>
                  <a:lnTo>
                    <a:pt x="175" y="26"/>
                  </a:lnTo>
                  <a:lnTo>
                    <a:pt x="177" y="26"/>
                  </a:lnTo>
                  <a:lnTo>
                    <a:pt x="177" y="26"/>
                  </a:lnTo>
                  <a:lnTo>
                    <a:pt x="177" y="26"/>
                  </a:lnTo>
                  <a:lnTo>
                    <a:pt x="177" y="26"/>
                  </a:lnTo>
                  <a:lnTo>
                    <a:pt x="177" y="26"/>
                  </a:lnTo>
                  <a:lnTo>
                    <a:pt x="180" y="24"/>
                  </a:lnTo>
                  <a:lnTo>
                    <a:pt x="180" y="24"/>
                  </a:lnTo>
                  <a:lnTo>
                    <a:pt x="180" y="24"/>
                  </a:lnTo>
                  <a:lnTo>
                    <a:pt x="180" y="22"/>
                  </a:lnTo>
                  <a:lnTo>
                    <a:pt x="177" y="22"/>
                  </a:lnTo>
                  <a:lnTo>
                    <a:pt x="172" y="19"/>
                  </a:lnTo>
                  <a:lnTo>
                    <a:pt x="172" y="19"/>
                  </a:lnTo>
                  <a:lnTo>
                    <a:pt x="172" y="17"/>
                  </a:lnTo>
                  <a:lnTo>
                    <a:pt x="172" y="17"/>
                  </a:lnTo>
                  <a:lnTo>
                    <a:pt x="172" y="17"/>
                  </a:lnTo>
                  <a:lnTo>
                    <a:pt x="175" y="17"/>
                  </a:lnTo>
                  <a:lnTo>
                    <a:pt x="175" y="19"/>
                  </a:lnTo>
                  <a:lnTo>
                    <a:pt x="175" y="17"/>
                  </a:lnTo>
                  <a:lnTo>
                    <a:pt x="175" y="17"/>
                  </a:lnTo>
                  <a:lnTo>
                    <a:pt x="165" y="5"/>
                  </a:lnTo>
                  <a:lnTo>
                    <a:pt x="165" y="5"/>
                  </a:lnTo>
                  <a:lnTo>
                    <a:pt x="163" y="5"/>
                  </a:lnTo>
                  <a:lnTo>
                    <a:pt x="163" y="3"/>
                  </a:lnTo>
                  <a:lnTo>
                    <a:pt x="163" y="3"/>
                  </a:lnTo>
                  <a:lnTo>
                    <a:pt x="163" y="3"/>
                  </a:lnTo>
                  <a:lnTo>
                    <a:pt x="161" y="0"/>
                  </a:lnTo>
                  <a:lnTo>
                    <a:pt x="158" y="0"/>
                  </a:lnTo>
                  <a:lnTo>
                    <a:pt x="156" y="10"/>
                  </a:lnTo>
                  <a:lnTo>
                    <a:pt x="154" y="12"/>
                  </a:lnTo>
                  <a:lnTo>
                    <a:pt x="149" y="15"/>
                  </a:lnTo>
                  <a:lnTo>
                    <a:pt x="144" y="17"/>
                  </a:lnTo>
                  <a:lnTo>
                    <a:pt x="139" y="19"/>
                  </a:lnTo>
                  <a:lnTo>
                    <a:pt x="130" y="24"/>
                  </a:lnTo>
                  <a:lnTo>
                    <a:pt x="128" y="24"/>
                  </a:lnTo>
                  <a:lnTo>
                    <a:pt x="128" y="24"/>
                  </a:lnTo>
                  <a:lnTo>
                    <a:pt x="125" y="29"/>
                  </a:lnTo>
                  <a:lnTo>
                    <a:pt x="125" y="29"/>
                  </a:lnTo>
                  <a:lnTo>
                    <a:pt x="123" y="29"/>
                  </a:lnTo>
                  <a:lnTo>
                    <a:pt x="120" y="29"/>
                  </a:lnTo>
                  <a:lnTo>
                    <a:pt x="120" y="29"/>
                  </a:lnTo>
                  <a:lnTo>
                    <a:pt x="120" y="26"/>
                  </a:lnTo>
                  <a:lnTo>
                    <a:pt x="118" y="26"/>
                  </a:lnTo>
                  <a:lnTo>
                    <a:pt x="118" y="24"/>
                  </a:lnTo>
                  <a:lnTo>
                    <a:pt x="118" y="24"/>
                  </a:lnTo>
                  <a:lnTo>
                    <a:pt x="116" y="24"/>
                  </a:lnTo>
                  <a:lnTo>
                    <a:pt x="113" y="19"/>
                  </a:lnTo>
                  <a:lnTo>
                    <a:pt x="113" y="19"/>
                  </a:lnTo>
                  <a:lnTo>
                    <a:pt x="111" y="19"/>
                  </a:lnTo>
                  <a:lnTo>
                    <a:pt x="111" y="19"/>
                  </a:lnTo>
                  <a:lnTo>
                    <a:pt x="111" y="17"/>
                  </a:lnTo>
                  <a:lnTo>
                    <a:pt x="109" y="17"/>
                  </a:lnTo>
                  <a:lnTo>
                    <a:pt x="109" y="17"/>
                  </a:lnTo>
                  <a:lnTo>
                    <a:pt x="106" y="17"/>
                  </a:lnTo>
                  <a:lnTo>
                    <a:pt x="106" y="19"/>
                  </a:lnTo>
                  <a:lnTo>
                    <a:pt x="106" y="19"/>
                  </a:lnTo>
                  <a:lnTo>
                    <a:pt x="104" y="22"/>
                  </a:lnTo>
                  <a:lnTo>
                    <a:pt x="104" y="22"/>
                  </a:lnTo>
                  <a:lnTo>
                    <a:pt x="104" y="24"/>
                  </a:lnTo>
                  <a:lnTo>
                    <a:pt x="102" y="26"/>
                  </a:lnTo>
                  <a:lnTo>
                    <a:pt x="104" y="31"/>
                  </a:lnTo>
                  <a:lnTo>
                    <a:pt x="104" y="31"/>
                  </a:lnTo>
                  <a:lnTo>
                    <a:pt x="102" y="31"/>
                  </a:lnTo>
                  <a:lnTo>
                    <a:pt x="99" y="33"/>
                  </a:lnTo>
                  <a:lnTo>
                    <a:pt x="97" y="33"/>
                  </a:lnTo>
                  <a:lnTo>
                    <a:pt x="97" y="36"/>
                  </a:lnTo>
                  <a:lnTo>
                    <a:pt x="99" y="38"/>
                  </a:lnTo>
                  <a:lnTo>
                    <a:pt x="99" y="38"/>
                  </a:lnTo>
                  <a:lnTo>
                    <a:pt x="99" y="43"/>
                  </a:lnTo>
                  <a:lnTo>
                    <a:pt x="102" y="43"/>
                  </a:lnTo>
                  <a:lnTo>
                    <a:pt x="102" y="45"/>
                  </a:lnTo>
                  <a:lnTo>
                    <a:pt x="102" y="48"/>
                  </a:lnTo>
                  <a:lnTo>
                    <a:pt x="104" y="50"/>
                  </a:lnTo>
                  <a:lnTo>
                    <a:pt x="102" y="52"/>
                  </a:lnTo>
                  <a:lnTo>
                    <a:pt x="102" y="52"/>
                  </a:lnTo>
                  <a:lnTo>
                    <a:pt x="99" y="52"/>
                  </a:lnTo>
                  <a:lnTo>
                    <a:pt x="97" y="52"/>
                  </a:lnTo>
                  <a:lnTo>
                    <a:pt x="97" y="55"/>
                  </a:lnTo>
                  <a:lnTo>
                    <a:pt x="102" y="57"/>
                  </a:lnTo>
                  <a:lnTo>
                    <a:pt x="102" y="60"/>
                  </a:lnTo>
                  <a:lnTo>
                    <a:pt x="99" y="60"/>
                  </a:lnTo>
                  <a:lnTo>
                    <a:pt x="97" y="60"/>
                  </a:lnTo>
                  <a:lnTo>
                    <a:pt x="92" y="60"/>
                  </a:lnTo>
                  <a:lnTo>
                    <a:pt x="90" y="57"/>
                  </a:lnTo>
                  <a:lnTo>
                    <a:pt x="90" y="57"/>
                  </a:lnTo>
                  <a:lnTo>
                    <a:pt x="87" y="57"/>
                  </a:lnTo>
                  <a:lnTo>
                    <a:pt x="80" y="57"/>
                  </a:lnTo>
                  <a:lnTo>
                    <a:pt x="78" y="57"/>
                  </a:lnTo>
                  <a:lnTo>
                    <a:pt x="75" y="60"/>
                  </a:lnTo>
                  <a:lnTo>
                    <a:pt x="75" y="60"/>
                  </a:lnTo>
                  <a:lnTo>
                    <a:pt x="73" y="60"/>
                  </a:lnTo>
                  <a:lnTo>
                    <a:pt x="71" y="60"/>
                  </a:lnTo>
                  <a:lnTo>
                    <a:pt x="68" y="60"/>
                  </a:lnTo>
                  <a:lnTo>
                    <a:pt x="66" y="60"/>
                  </a:lnTo>
                  <a:lnTo>
                    <a:pt x="64" y="62"/>
                  </a:lnTo>
                  <a:lnTo>
                    <a:pt x="66" y="62"/>
                  </a:lnTo>
                  <a:lnTo>
                    <a:pt x="68" y="64"/>
                  </a:lnTo>
                  <a:lnTo>
                    <a:pt x="71" y="64"/>
                  </a:lnTo>
                  <a:lnTo>
                    <a:pt x="71" y="64"/>
                  </a:lnTo>
                  <a:lnTo>
                    <a:pt x="83" y="62"/>
                  </a:lnTo>
                  <a:lnTo>
                    <a:pt x="85" y="64"/>
                  </a:lnTo>
                  <a:lnTo>
                    <a:pt x="85" y="64"/>
                  </a:lnTo>
                  <a:lnTo>
                    <a:pt x="85" y="67"/>
                  </a:lnTo>
                  <a:lnTo>
                    <a:pt x="85" y="67"/>
                  </a:lnTo>
                  <a:lnTo>
                    <a:pt x="85" y="69"/>
                  </a:lnTo>
                  <a:lnTo>
                    <a:pt x="85" y="69"/>
                  </a:lnTo>
                  <a:lnTo>
                    <a:pt x="80" y="67"/>
                  </a:lnTo>
                  <a:lnTo>
                    <a:pt x="80" y="69"/>
                  </a:lnTo>
                  <a:lnTo>
                    <a:pt x="78" y="69"/>
                  </a:lnTo>
                  <a:lnTo>
                    <a:pt x="78" y="69"/>
                  </a:lnTo>
                  <a:lnTo>
                    <a:pt x="75" y="67"/>
                  </a:lnTo>
                  <a:lnTo>
                    <a:pt x="75" y="67"/>
                  </a:lnTo>
                  <a:lnTo>
                    <a:pt x="73" y="69"/>
                  </a:lnTo>
                  <a:lnTo>
                    <a:pt x="73" y="69"/>
                  </a:lnTo>
                  <a:lnTo>
                    <a:pt x="75" y="69"/>
                  </a:lnTo>
                  <a:lnTo>
                    <a:pt x="75" y="69"/>
                  </a:lnTo>
                  <a:lnTo>
                    <a:pt x="75" y="71"/>
                  </a:lnTo>
                  <a:lnTo>
                    <a:pt x="75" y="71"/>
                  </a:lnTo>
                  <a:lnTo>
                    <a:pt x="75" y="74"/>
                  </a:lnTo>
                  <a:lnTo>
                    <a:pt x="80" y="78"/>
                  </a:lnTo>
                  <a:lnTo>
                    <a:pt x="80" y="81"/>
                  </a:lnTo>
                  <a:lnTo>
                    <a:pt x="78" y="81"/>
                  </a:lnTo>
                  <a:lnTo>
                    <a:pt x="78" y="81"/>
                  </a:lnTo>
                  <a:lnTo>
                    <a:pt x="75" y="76"/>
                  </a:lnTo>
                  <a:lnTo>
                    <a:pt x="75" y="74"/>
                  </a:lnTo>
                  <a:lnTo>
                    <a:pt x="73" y="74"/>
                  </a:lnTo>
                  <a:lnTo>
                    <a:pt x="73" y="74"/>
                  </a:lnTo>
                  <a:lnTo>
                    <a:pt x="73" y="76"/>
                  </a:lnTo>
                  <a:lnTo>
                    <a:pt x="75" y="76"/>
                  </a:lnTo>
                  <a:lnTo>
                    <a:pt x="75" y="78"/>
                  </a:lnTo>
                  <a:lnTo>
                    <a:pt x="75" y="81"/>
                  </a:lnTo>
                  <a:lnTo>
                    <a:pt x="75" y="81"/>
                  </a:lnTo>
                  <a:lnTo>
                    <a:pt x="75" y="81"/>
                  </a:lnTo>
                  <a:lnTo>
                    <a:pt x="73" y="81"/>
                  </a:lnTo>
                  <a:lnTo>
                    <a:pt x="73" y="83"/>
                  </a:lnTo>
                  <a:lnTo>
                    <a:pt x="73" y="83"/>
                  </a:lnTo>
                  <a:lnTo>
                    <a:pt x="73" y="83"/>
                  </a:lnTo>
                  <a:lnTo>
                    <a:pt x="73" y="83"/>
                  </a:lnTo>
                  <a:lnTo>
                    <a:pt x="73" y="83"/>
                  </a:lnTo>
                  <a:lnTo>
                    <a:pt x="73" y="86"/>
                  </a:lnTo>
                  <a:lnTo>
                    <a:pt x="73" y="83"/>
                  </a:lnTo>
                  <a:lnTo>
                    <a:pt x="71" y="81"/>
                  </a:lnTo>
                  <a:lnTo>
                    <a:pt x="71" y="81"/>
                  </a:lnTo>
                  <a:lnTo>
                    <a:pt x="68" y="83"/>
                  </a:lnTo>
                  <a:lnTo>
                    <a:pt x="68" y="83"/>
                  </a:lnTo>
                  <a:lnTo>
                    <a:pt x="66" y="83"/>
                  </a:lnTo>
                  <a:lnTo>
                    <a:pt x="66" y="83"/>
                  </a:lnTo>
                  <a:lnTo>
                    <a:pt x="66" y="95"/>
                  </a:lnTo>
                  <a:lnTo>
                    <a:pt x="66" y="97"/>
                  </a:lnTo>
                  <a:lnTo>
                    <a:pt x="66" y="97"/>
                  </a:lnTo>
                  <a:lnTo>
                    <a:pt x="64" y="100"/>
                  </a:lnTo>
                  <a:lnTo>
                    <a:pt x="61" y="100"/>
                  </a:lnTo>
                  <a:lnTo>
                    <a:pt x="61" y="102"/>
                  </a:lnTo>
                  <a:lnTo>
                    <a:pt x="61" y="102"/>
                  </a:lnTo>
                  <a:lnTo>
                    <a:pt x="61" y="102"/>
                  </a:lnTo>
                  <a:lnTo>
                    <a:pt x="61" y="102"/>
                  </a:lnTo>
                  <a:lnTo>
                    <a:pt x="61" y="104"/>
                  </a:lnTo>
                  <a:lnTo>
                    <a:pt x="57" y="104"/>
                  </a:lnTo>
                  <a:lnTo>
                    <a:pt x="54" y="104"/>
                  </a:lnTo>
                  <a:lnTo>
                    <a:pt x="52" y="104"/>
                  </a:lnTo>
                  <a:lnTo>
                    <a:pt x="47" y="102"/>
                  </a:lnTo>
                  <a:lnTo>
                    <a:pt x="40" y="102"/>
                  </a:lnTo>
                  <a:lnTo>
                    <a:pt x="21" y="97"/>
                  </a:lnTo>
                  <a:lnTo>
                    <a:pt x="19" y="97"/>
                  </a:lnTo>
                  <a:lnTo>
                    <a:pt x="19" y="97"/>
                  </a:lnTo>
                  <a:lnTo>
                    <a:pt x="12" y="102"/>
                  </a:lnTo>
                  <a:lnTo>
                    <a:pt x="9" y="102"/>
                  </a:lnTo>
                  <a:lnTo>
                    <a:pt x="7" y="104"/>
                  </a:lnTo>
                  <a:lnTo>
                    <a:pt x="7" y="107"/>
                  </a:lnTo>
                  <a:lnTo>
                    <a:pt x="7" y="107"/>
                  </a:lnTo>
                  <a:lnTo>
                    <a:pt x="7" y="107"/>
                  </a:lnTo>
                  <a:lnTo>
                    <a:pt x="7" y="107"/>
                  </a:lnTo>
                  <a:lnTo>
                    <a:pt x="7" y="107"/>
                  </a:lnTo>
                  <a:lnTo>
                    <a:pt x="7" y="107"/>
                  </a:lnTo>
                  <a:lnTo>
                    <a:pt x="5" y="107"/>
                  </a:lnTo>
                  <a:lnTo>
                    <a:pt x="5" y="107"/>
                  </a:lnTo>
                  <a:lnTo>
                    <a:pt x="5" y="107"/>
                  </a:lnTo>
                  <a:lnTo>
                    <a:pt x="5" y="112"/>
                  </a:lnTo>
                  <a:lnTo>
                    <a:pt x="2" y="114"/>
                  </a:lnTo>
                  <a:lnTo>
                    <a:pt x="2" y="116"/>
                  </a:lnTo>
                  <a:lnTo>
                    <a:pt x="2" y="119"/>
                  </a:lnTo>
                  <a:lnTo>
                    <a:pt x="2" y="121"/>
                  </a:lnTo>
                  <a:lnTo>
                    <a:pt x="2" y="121"/>
                  </a:lnTo>
                  <a:lnTo>
                    <a:pt x="2" y="121"/>
                  </a:lnTo>
                  <a:lnTo>
                    <a:pt x="0" y="121"/>
                  </a:lnTo>
                  <a:lnTo>
                    <a:pt x="0" y="121"/>
                  </a:lnTo>
                  <a:lnTo>
                    <a:pt x="0" y="121"/>
                  </a:lnTo>
                  <a:lnTo>
                    <a:pt x="0" y="121"/>
                  </a:lnTo>
                  <a:lnTo>
                    <a:pt x="0" y="123"/>
                  </a:lnTo>
                  <a:lnTo>
                    <a:pt x="0" y="126"/>
                  </a:lnTo>
                  <a:lnTo>
                    <a:pt x="0" y="126"/>
                  </a:lnTo>
                  <a:lnTo>
                    <a:pt x="2" y="126"/>
                  </a:lnTo>
                  <a:lnTo>
                    <a:pt x="9" y="128"/>
                  </a:lnTo>
                  <a:lnTo>
                    <a:pt x="12" y="128"/>
                  </a:lnTo>
                  <a:lnTo>
                    <a:pt x="14" y="131"/>
                  </a:lnTo>
                  <a:lnTo>
                    <a:pt x="14" y="131"/>
                  </a:lnTo>
                  <a:lnTo>
                    <a:pt x="14" y="131"/>
                  </a:lnTo>
                  <a:lnTo>
                    <a:pt x="16" y="131"/>
                  </a:lnTo>
                  <a:lnTo>
                    <a:pt x="16" y="131"/>
                  </a:lnTo>
                  <a:lnTo>
                    <a:pt x="16" y="131"/>
                  </a:lnTo>
                  <a:lnTo>
                    <a:pt x="16" y="131"/>
                  </a:lnTo>
                  <a:lnTo>
                    <a:pt x="16" y="133"/>
                  </a:lnTo>
                  <a:lnTo>
                    <a:pt x="16" y="133"/>
                  </a:lnTo>
                  <a:lnTo>
                    <a:pt x="16" y="133"/>
                  </a:lnTo>
                  <a:lnTo>
                    <a:pt x="16" y="138"/>
                  </a:lnTo>
                  <a:lnTo>
                    <a:pt x="16" y="140"/>
                  </a:lnTo>
                  <a:lnTo>
                    <a:pt x="16" y="140"/>
                  </a:lnTo>
                  <a:lnTo>
                    <a:pt x="16" y="140"/>
                  </a:lnTo>
                  <a:lnTo>
                    <a:pt x="19" y="140"/>
                  </a:lnTo>
                  <a:lnTo>
                    <a:pt x="26" y="142"/>
                  </a:lnTo>
                  <a:lnTo>
                    <a:pt x="26" y="142"/>
                  </a:lnTo>
                  <a:lnTo>
                    <a:pt x="31" y="140"/>
                  </a:lnTo>
                  <a:lnTo>
                    <a:pt x="31" y="140"/>
                  </a:lnTo>
                  <a:lnTo>
                    <a:pt x="31" y="140"/>
                  </a:lnTo>
                  <a:lnTo>
                    <a:pt x="31" y="140"/>
                  </a:lnTo>
                  <a:lnTo>
                    <a:pt x="31" y="140"/>
                  </a:lnTo>
                  <a:lnTo>
                    <a:pt x="31" y="140"/>
                  </a:lnTo>
                  <a:lnTo>
                    <a:pt x="31" y="140"/>
                  </a:lnTo>
                  <a:lnTo>
                    <a:pt x="33" y="140"/>
                  </a:lnTo>
                  <a:lnTo>
                    <a:pt x="33" y="140"/>
                  </a:lnTo>
                  <a:lnTo>
                    <a:pt x="33" y="140"/>
                  </a:lnTo>
                  <a:lnTo>
                    <a:pt x="35" y="140"/>
                  </a:lnTo>
                  <a:lnTo>
                    <a:pt x="35" y="142"/>
                  </a:lnTo>
                  <a:lnTo>
                    <a:pt x="35" y="140"/>
                  </a:lnTo>
                  <a:lnTo>
                    <a:pt x="38" y="140"/>
                  </a:lnTo>
                  <a:lnTo>
                    <a:pt x="38" y="140"/>
                  </a:lnTo>
                  <a:lnTo>
                    <a:pt x="38" y="140"/>
                  </a:lnTo>
                  <a:lnTo>
                    <a:pt x="38" y="140"/>
                  </a:lnTo>
                  <a:lnTo>
                    <a:pt x="38" y="140"/>
                  </a:lnTo>
                  <a:lnTo>
                    <a:pt x="38" y="140"/>
                  </a:lnTo>
                  <a:lnTo>
                    <a:pt x="38" y="140"/>
                  </a:lnTo>
                  <a:lnTo>
                    <a:pt x="38" y="140"/>
                  </a:lnTo>
                  <a:lnTo>
                    <a:pt x="40" y="142"/>
                  </a:lnTo>
                  <a:lnTo>
                    <a:pt x="42" y="145"/>
                  </a:lnTo>
                  <a:lnTo>
                    <a:pt x="42" y="147"/>
                  </a:lnTo>
                  <a:lnTo>
                    <a:pt x="42" y="147"/>
                  </a:lnTo>
                  <a:lnTo>
                    <a:pt x="42" y="149"/>
                  </a:lnTo>
                  <a:lnTo>
                    <a:pt x="42" y="149"/>
                  </a:lnTo>
                  <a:lnTo>
                    <a:pt x="42" y="152"/>
                  </a:lnTo>
                  <a:lnTo>
                    <a:pt x="42" y="152"/>
                  </a:lnTo>
                  <a:lnTo>
                    <a:pt x="42" y="154"/>
                  </a:lnTo>
                  <a:lnTo>
                    <a:pt x="40" y="154"/>
                  </a:lnTo>
                  <a:lnTo>
                    <a:pt x="40" y="154"/>
                  </a:lnTo>
                  <a:lnTo>
                    <a:pt x="38" y="154"/>
                  </a:lnTo>
                  <a:lnTo>
                    <a:pt x="38" y="154"/>
                  </a:lnTo>
                  <a:lnTo>
                    <a:pt x="38" y="157"/>
                  </a:lnTo>
                  <a:lnTo>
                    <a:pt x="38" y="157"/>
                  </a:lnTo>
                  <a:lnTo>
                    <a:pt x="38" y="157"/>
                  </a:lnTo>
                  <a:lnTo>
                    <a:pt x="38" y="157"/>
                  </a:lnTo>
                  <a:lnTo>
                    <a:pt x="38" y="159"/>
                  </a:lnTo>
                  <a:lnTo>
                    <a:pt x="38" y="159"/>
                  </a:lnTo>
                  <a:lnTo>
                    <a:pt x="38" y="159"/>
                  </a:lnTo>
                  <a:lnTo>
                    <a:pt x="35" y="161"/>
                  </a:lnTo>
                  <a:lnTo>
                    <a:pt x="35" y="161"/>
                  </a:lnTo>
                  <a:lnTo>
                    <a:pt x="38" y="164"/>
                  </a:lnTo>
                  <a:lnTo>
                    <a:pt x="38" y="166"/>
                  </a:lnTo>
                  <a:lnTo>
                    <a:pt x="38" y="168"/>
                  </a:lnTo>
                  <a:lnTo>
                    <a:pt x="38" y="171"/>
                  </a:lnTo>
                  <a:lnTo>
                    <a:pt x="38" y="171"/>
                  </a:lnTo>
                  <a:lnTo>
                    <a:pt x="40" y="173"/>
                  </a:lnTo>
                  <a:lnTo>
                    <a:pt x="40" y="175"/>
                  </a:lnTo>
                  <a:lnTo>
                    <a:pt x="40" y="178"/>
                  </a:lnTo>
                  <a:lnTo>
                    <a:pt x="40" y="178"/>
                  </a:lnTo>
                  <a:lnTo>
                    <a:pt x="40" y="178"/>
                  </a:lnTo>
                  <a:lnTo>
                    <a:pt x="42" y="180"/>
                  </a:lnTo>
                  <a:lnTo>
                    <a:pt x="45" y="185"/>
                  </a:lnTo>
                  <a:lnTo>
                    <a:pt x="45" y="185"/>
                  </a:lnTo>
                  <a:lnTo>
                    <a:pt x="47" y="187"/>
                  </a:lnTo>
                  <a:lnTo>
                    <a:pt x="52" y="190"/>
                  </a:lnTo>
                  <a:lnTo>
                    <a:pt x="52" y="192"/>
                  </a:lnTo>
                  <a:lnTo>
                    <a:pt x="54" y="194"/>
                  </a:lnTo>
                  <a:lnTo>
                    <a:pt x="52" y="199"/>
                  </a:lnTo>
                  <a:lnTo>
                    <a:pt x="52" y="202"/>
                  </a:lnTo>
                  <a:lnTo>
                    <a:pt x="49" y="206"/>
                  </a:lnTo>
                  <a:lnTo>
                    <a:pt x="49" y="206"/>
                  </a:lnTo>
                  <a:lnTo>
                    <a:pt x="49" y="206"/>
                  </a:lnTo>
                  <a:lnTo>
                    <a:pt x="49" y="206"/>
                  </a:lnTo>
                  <a:lnTo>
                    <a:pt x="49" y="206"/>
                  </a:lnTo>
                  <a:lnTo>
                    <a:pt x="49" y="206"/>
                  </a:lnTo>
                  <a:lnTo>
                    <a:pt x="47" y="209"/>
                  </a:lnTo>
                  <a:lnTo>
                    <a:pt x="47" y="209"/>
                  </a:lnTo>
                  <a:lnTo>
                    <a:pt x="47" y="211"/>
                  </a:lnTo>
                  <a:lnTo>
                    <a:pt x="47" y="211"/>
                  </a:lnTo>
                  <a:lnTo>
                    <a:pt x="47" y="211"/>
                  </a:lnTo>
                  <a:lnTo>
                    <a:pt x="45" y="211"/>
                  </a:lnTo>
                  <a:lnTo>
                    <a:pt x="42" y="211"/>
                  </a:lnTo>
                  <a:lnTo>
                    <a:pt x="42" y="211"/>
                  </a:lnTo>
                  <a:lnTo>
                    <a:pt x="40" y="213"/>
                  </a:lnTo>
                  <a:lnTo>
                    <a:pt x="38" y="220"/>
                  </a:lnTo>
                  <a:lnTo>
                    <a:pt x="38" y="223"/>
                  </a:lnTo>
                  <a:lnTo>
                    <a:pt x="33" y="228"/>
                  </a:lnTo>
                  <a:lnTo>
                    <a:pt x="31" y="230"/>
                  </a:lnTo>
                  <a:lnTo>
                    <a:pt x="28" y="235"/>
                  </a:lnTo>
                  <a:lnTo>
                    <a:pt x="26" y="237"/>
                  </a:lnTo>
                  <a:lnTo>
                    <a:pt x="23" y="242"/>
                  </a:lnTo>
                  <a:lnTo>
                    <a:pt x="23" y="244"/>
                  </a:lnTo>
                  <a:lnTo>
                    <a:pt x="26" y="249"/>
                  </a:lnTo>
                  <a:lnTo>
                    <a:pt x="26" y="254"/>
                  </a:lnTo>
                  <a:lnTo>
                    <a:pt x="26" y="256"/>
                  </a:lnTo>
                  <a:lnTo>
                    <a:pt x="23" y="256"/>
                  </a:lnTo>
                  <a:lnTo>
                    <a:pt x="23" y="258"/>
                  </a:lnTo>
                  <a:lnTo>
                    <a:pt x="23" y="261"/>
                  </a:lnTo>
                  <a:lnTo>
                    <a:pt x="23" y="263"/>
                  </a:lnTo>
                  <a:lnTo>
                    <a:pt x="23" y="265"/>
                  </a:lnTo>
                  <a:lnTo>
                    <a:pt x="23" y="265"/>
                  </a:lnTo>
                  <a:lnTo>
                    <a:pt x="23" y="268"/>
                  </a:lnTo>
                  <a:lnTo>
                    <a:pt x="26" y="268"/>
                  </a:lnTo>
                  <a:lnTo>
                    <a:pt x="28" y="268"/>
                  </a:lnTo>
                  <a:lnTo>
                    <a:pt x="28" y="268"/>
                  </a:lnTo>
                  <a:lnTo>
                    <a:pt x="28" y="270"/>
                  </a:lnTo>
                  <a:lnTo>
                    <a:pt x="31" y="273"/>
                  </a:lnTo>
                  <a:lnTo>
                    <a:pt x="31" y="273"/>
                  </a:lnTo>
                  <a:lnTo>
                    <a:pt x="33" y="273"/>
                  </a:lnTo>
                  <a:lnTo>
                    <a:pt x="33" y="273"/>
                  </a:lnTo>
                  <a:lnTo>
                    <a:pt x="35" y="275"/>
                  </a:lnTo>
                  <a:lnTo>
                    <a:pt x="35" y="275"/>
                  </a:lnTo>
                  <a:lnTo>
                    <a:pt x="35" y="277"/>
                  </a:lnTo>
                  <a:lnTo>
                    <a:pt x="35" y="277"/>
                  </a:lnTo>
                  <a:lnTo>
                    <a:pt x="35" y="277"/>
                  </a:lnTo>
                  <a:lnTo>
                    <a:pt x="35" y="277"/>
                  </a:lnTo>
                  <a:lnTo>
                    <a:pt x="35" y="277"/>
                  </a:lnTo>
                  <a:lnTo>
                    <a:pt x="38" y="277"/>
                  </a:lnTo>
                  <a:lnTo>
                    <a:pt x="38" y="277"/>
                  </a:lnTo>
                  <a:lnTo>
                    <a:pt x="40" y="273"/>
                  </a:lnTo>
                  <a:lnTo>
                    <a:pt x="42" y="273"/>
                  </a:lnTo>
                  <a:lnTo>
                    <a:pt x="42" y="273"/>
                  </a:lnTo>
                  <a:lnTo>
                    <a:pt x="42" y="273"/>
                  </a:lnTo>
                  <a:lnTo>
                    <a:pt x="45" y="270"/>
                  </a:lnTo>
                  <a:lnTo>
                    <a:pt x="45" y="270"/>
                  </a:lnTo>
                  <a:lnTo>
                    <a:pt x="47" y="273"/>
                  </a:lnTo>
                  <a:lnTo>
                    <a:pt x="49" y="273"/>
                  </a:lnTo>
                  <a:lnTo>
                    <a:pt x="49" y="270"/>
                  </a:lnTo>
                  <a:lnTo>
                    <a:pt x="49" y="268"/>
                  </a:lnTo>
                  <a:lnTo>
                    <a:pt x="49" y="268"/>
                  </a:lnTo>
                  <a:lnTo>
                    <a:pt x="49" y="265"/>
                  </a:lnTo>
                  <a:lnTo>
                    <a:pt x="49" y="265"/>
                  </a:lnTo>
                  <a:lnTo>
                    <a:pt x="52" y="265"/>
                  </a:lnTo>
                  <a:lnTo>
                    <a:pt x="52" y="265"/>
                  </a:lnTo>
                  <a:lnTo>
                    <a:pt x="54" y="265"/>
                  </a:lnTo>
                  <a:lnTo>
                    <a:pt x="54" y="265"/>
                  </a:lnTo>
                  <a:lnTo>
                    <a:pt x="57" y="265"/>
                  </a:lnTo>
                  <a:lnTo>
                    <a:pt x="57" y="263"/>
                  </a:lnTo>
                  <a:lnTo>
                    <a:pt x="57" y="263"/>
                  </a:lnTo>
                  <a:lnTo>
                    <a:pt x="59" y="263"/>
                  </a:lnTo>
                  <a:lnTo>
                    <a:pt x="61" y="261"/>
                  </a:lnTo>
                  <a:lnTo>
                    <a:pt x="61" y="261"/>
                  </a:lnTo>
                  <a:lnTo>
                    <a:pt x="61" y="261"/>
                  </a:lnTo>
                  <a:lnTo>
                    <a:pt x="64" y="261"/>
                  </a:lnTo>
                  <a:lnTo>
                    <a:pt x="64" y="261"/>
                  </a:lnTo>
                  <a:lnTo>
                    <a:pt x="64" y="261"/>
                  </a:lnTo>
                  <a:lnTo>
                    <a:pt x="66" y="258"/>
                  </a:lnTo>
                  <a:lnTo>
                    <a:pt x="66" y="258"/>
                  </a:lnTo>
                  <a:lnTo>
                    <a:pt x="68" y="258"/>
                  </a:lnTo>
                  <a:lnTo>
                    <a:pt x="68" y="258"/>
                  </a:lnTo>
                  <a:lnTo>
                    <a:pt x="68" y="256"/>
                  </a:lnTo>
                  <a:lnTo>
                    <a:pt x="68" y="256"/>
                  </a:lnTo>
                  <a:lnTo>
                    <a:pt x="68" y="256"/>
                  </a:lnTo>
                  <a:lnTo>
                    <a:pt x="68" y="256"/>
                  </a:lnTo>
                  <a:lnTo>
                    <a:pt x="68" y="256"/>
                  </a:lnTo>
                  <a:lnTo>
                    <a:pt x="68" y="254"/>
                  </a:lnTo>
                  <a:lnTo>
                    <a:pt x="71" y="254"/>
                  </a:lnTo>
                  <a:lnTo>
                    <a:pt x="73" y="254"/>
                  </a:lnTo>
                  <a:lnTo>
                    <a:pt x="73" y="254"/>
                  </a:lnTo>
                  <a:lnTo>
                    <a:pt x="73" y="254"/>
                  </a:lnTo>
                  <a:lnTo>
                    <a:pt x="75" y="254"/>
                  </a:lnTo>
                  <a:lnTo>
                    <a:pt x="75" y="256"/>
                  </a:lnTo>
                  <a:lnTo>
                    <a:pt x="78" y="256"/>
                  </a:lnTo>
                  <a:lnTo>
                    <a:pt x="78" y="256"/>
                  </a:lnTo>
                  <a:lnTo>
                    <a:pt x="78" y="254"/>
                  </a:lnTo>
                  <a:lnTo>
                    <a:pt x="78" y="251"/>
                  </a:lnTo>
                  <a:lnTo>
                    <a:pt x="78" y="251"/>
                  </a:lnTo>
                  <a:lnTo>
                    <a:pt x="78" y="251"/>
                  </a:lnTo>
                  <a:lnTo>
                    <a:pt x="80" y="251"/>
                  </a:lnTo>
                  <a:lnTo>
                    <a:pt x="80" y="251"/>
                  </a:lnTo>
                  <a:lnTo>
                    <a:pt x="80" y="254"/>
                  </a:lnTo>
                  <a:lnTo>
                    <a:pt x="80" y="254"/>
                  </a:lnTo>
                  <a:lnTo>
                    <a:pt x="83" y="254"/>
                  </a:lnTo>
                  <a:lnTo>
                    <a:pt x="83" y="254"/>
                  </a:lnTo>
                  <a:lnTo>
                    <a:pt x="83" y="254"/>
                  </a:lnTo>
                  <a:lnTo>
                    <a:pt x="83" y="254"/>
                  </a:lnTo>
                  <a:lnTo>
                    <a:pt x="83" y="251"/>
                  </a:lnTo>
                  <a:lnTo>
                    <a:pt x="80" y="251"/>
                  </a:lnTo>
                  <a:lnTo>
                    <a:pt x="80" y="251"/>
                  </a:lnTo>
                  <a:lnTo>
                    <a:pt x="80" y="251"/>
                  </a:lnTo>
                  <a:lnTo>
                    <a:pt x="80" y="251"/>
                  </a:lnTo>
                  <a:lnTo>
                    <a:pt x="80" y="251"/>
                  </a:lnTo>
                  <a:lnTo>
                    <a:pt x="80" y="251"/>
                  </a:lnTo>
                  <a:lnTo>
                    <a:pt x="85" y="251"/>
                  </a:lnTo>
                  <a:lnTo>
                    <a:pt x="85" y="251"/>
                  </a:lnTo>
                  <a:lnTo>
                    <a:pt x="87" y="251"/>
                  </a:lnTo>
                  <a:lnTo>
                    <a:pt x="87" y="254"/>
                  </a:lnTo>
                  <a:lnTo>
                    <a:pt x="90" y="256"/>
                  </a:lnTo>
                  <a:lnTo>
                    <a:pt x="90" y="256"/>
                  </a:lnTo>
                  <a:lnTo>
                    <a:pt x="90" y="258"/>
                  </a:lnTo>
                  <a:lnTo>
                    <a:pt x="92" y="258"/>
                  </a:lnTo>
                  <a:lnTo>
                    <a:pt x="92" y="261"/>
                  </a:lnTo>
                  <a:lnTo>
                    <a:pt x="92" y="261"/>
                  </a:lnTo>
                  <a:lnTo>
                    <a:pt x="94" y="263"/>
                  </a:lnTo>
                  <a:lnTo>
                    <a:pt x="94" y="263"/>
                  </a:lnTo>
                  <a:lnTo>
                    <a:pt x="99" y="265"/>
                  </a:lnTo>
                  <a:lnTo>
                    <a:pt x="102" y="265"/>
                  </a:lnTo>
                  <a:lnTo>
                    <a:pt x="102" y="265"/>
                  </a:lnTo>
                  <a:lnTo>
                    <a:pt x="104" y="265"/>
                  </a:lnTo>
                  <a:lnTo>
                    <a:pt x="104" y="265"/>
                  </a:lnTo>
                  <a:lnTo>
                    <a:pt x="104" y="265"/>
                  </a:lnTo>
                  <a:lnTo>
                    <a:pt x="104" y="263"/>
                  </a:lnTo>
                  <a:lnTo>
                    <a:pt x="104" y="263"/>
                  </a:lnTo>
                  <a:lnTo>
                    <a:pt x="106" y="261"/>
                  </a:lnTo>
                  <a:lnTo>
                    <a:pt x="109" y="261"/>
                  </a:lnTo>
                  <a:lnTo>
                    <a:pt x="109" y="258"/>
                  </a:lnTo>
                  <a:lnTo>
                    <a:pt x="111" y="256"/>
                  </a:lnTo>
                  <a:lnTo>
                    <a:pt x="109" y="256"/>
                  </a:lnTo>
                  <a:lnTo>
                    <a:pt x="109" y="256"/>
                  </a:lnTo>
                  <a:lnTo>
                    <a:pt x="109" y="256"/>
                  </a:lnTo>
                  <a:lnTo>
                    <a:pt x="109" y="254"/>
                  </a:lnTo>
                  <a:lnTo>
                    <a:pt x="109" y="251"/>
                  </a:lnTo>
                  <a:lnTo>
                    <a:pt x="106" y="251"/>
                  </a:lnTo>
                  <a:lnTo>
                    <a:pt x="106" y="251"/>
                  </a:lnTo>
                  <a:lnTo>
                    <a:pt x="106" y="249"/>
                  </a:lnTo>
                  <a:lnTo>
                    <a:pt x="106" y="249"/>
                  </a:lnTo>
                  <a:lnTo>
                    <a:pt x="106" y="249"/>
                  </a:lnTo>
                  <a:lnTo>
                    <a:pt x="106" y="249"/>
                  </a:lnTo>
                  <a:lnTo>
                    <a:pt x="106" y="249"/>
                  </a:lnTo>
                  <a:lnTo>
                    <a:pt x="106" y="249"/>
                  </a:lnTo>
                  <a:lnTo>
                    <a:pt x="106" y="249"/>
                  </a:lnTo>
                  <a:lnTo>
                    <a:pt x="106" y="249"/>
                  </a:lnTo>
                  <a:lnTo>
                    <a:pt x="106" y="246"/>
                  </a:lnTo>
                  <a:lnTo>
                    <a:pt x="106" y="246"/>
                  </a:lnTo>
                  <a:lnTo>
                    <a:pt x="106" y="244"/>
                  </a:lnTo>
                  <a:lnTo>
                    <a:pt x="106" y="244"/>
                  </a:lnTo>
                  <a:lnTo>
                    <a:pt x="106" y="242"/>
                  </a:lnTo>
                  <a:lnTo>
                    <a:pt x="106" y="242"/>
                  </a:lnTo>
                  <a:lnTo>
                    <a:pt x="109" y="242"/>
                  </a:lnTo>
                  <a:lnTo>
                    <a:pt x="109" y="242"/>
                  </a:lnTo>
                  <a:lnTo>
                    <a:pt x="109" y="242"/>
                  </a:lnTo>
                  <a:lnTo>
                    <a:pt x="109" y="239"/>
                  </a:lnTo>
                  <a:lnTo>
                    <a:pt x="109" y="239"/>
                  </a:lnTo>
                  <a:lnTo>
                    <a:pt x="111" y="239"/>
                  </a:lnTo>
                  <a:lnTo>
                    <a:pt x="113" y="237"/>
                  </a:lnTo>
                  <a:lnTo>
                    <a:pt x="113" y="235"/>
                  </a:lnTo>
                  <a:lnTo>
                    <a:pt x="113" y="235"/>
                  </a:lnTo>
                  <a:lnTo>
                    <a:pt x="120" y="235"/>
                  </a:lnTo>
                  <a:lnTo>
                    <a:pt x="123" y="235"/>
                  </a:lnTo>
                  <a:lnTo>
                    <a:pt x="125" y="232"/>
                  </a:lnTo>
                  <a:lnTo>
                    <a:pt x="125" y="232"/>
                  </a:lnTo>
                  <a:lnTo>
                    <a:pt x="128" y="232"/>
                  </a:lnTo>
                  <a:lnTo>
                    <a:pt x="128" y="235"/>
                  </a:lnTo>
                  <a:lnTo>
                    <a:pt x="128" y="235"/>
                  </a:lnTo>
                  <a:lnTo>
                    <a:pt x="128" y="235"/>
                  </a:lnTo>
                  <a:lnTo>
                    <a:pt x="130" y="235"/>
                  </a:lnTo>
                  <a:lnTo>
                    <a:pt x="130" y="232"/>
                  </a:lnTo>
                  <a:lnTo>
                    <a:pt x="130" y="232"/>
                  </a:lnTo>
                  <a:lnTo>
                    <a:pt x="132" y="232"/>
                  </a:lnTo>
                  <a:lnTo>
                    <a:pt x="135" y="232"/>
                  </a:lnTo>
                  <a:lnTo>
                    <a:pt x="135" y="232"/>
                  </a:lnTo>
                  <a:lnTo>
                    <a:pt x="135" y="232"/>
                  </a:lnTo>
                  <a:lnTo>
                    <a:pt x="137" y="235"/>
                  </a:lnTo>
                  <a:lnTo>
                    <a:pt x="137" y="235"/>
                  </a:lnTo>
                  <a:lnTo>
                    <a:pt x="137" y="235"/>
                  </a:lnTo>
                  <a:lnTo>
                    <a:pt x="139" y="235"/>
                  </a:lnTo>
                  <a:lnTo>
                    <a:pt x="139" y="235"/>
                  </a:lnTo>
                  <a:lnTo>
                    <a:pt x="139" y="237"/>
                  </a:lnTo>
                  <a:lnTo>
                    <a:pt x="139" y="237"/>
                  </a:lnTo>
                  <a:lnTo>
                    <a:pt x="139" y="237"/>
                  </a:lnTo>
                  <a:lnTo>
                    <a:pt x="139" y="237"/>
                  </a:lnTo>
                  <a:lnTo>
                    <a:pt x="142" y="237"/>
                  </a:lnTo>
                  <a:lnTo>
                    <a:pt x="142" y="237"/>
                  </a:lnTo>
                  <a:lnTo>
                    <a:pt x="142" y="237"/>
                  </a:lnTo>
                  <a:lnTo>
                    <a:pt x="144" y="237"/>
                  </a:lnTo>
                  <a:lnTo>
                    <a:pt x="146" y="237"/>
                  </a:lnTo>
                  <a:lnTo>
                    <a:pt x="146" y="237"/>
                  </a:lnTo>
                  <a:lnTo>
                    <a:pt x="149" y="235"/>
                  </a:lnTo>
                  <a:lnTo>
                    <a:pt x="149" y="235"/>
                  </a:lnTo>
                  <a:lnTo>
                    <a:pt x="149" y="235"/>
                  </a:lnTo>
                  <a:lnTo>
                    <a:pt x="151" y="232"/>
                  </a:lnTo>
                  <a:lnTo>
                    <a:pt x="151" y="232"/>
                  </a:lnTo>
                  <a:lnTo>
                    <a:pt x="151" y="232"/>
                  </a:lnTo>
                  <a:lnTo>
                    <a:pt x="151" y="232"/>
                  </a:lnTo>
                  <a:lnTo>
                    <a:pt x="151" y="232"/>
                  </a:lnTo>
                  <a:lnTo>
                    <a:pt x="151" y="232"/>
                  </a:lnTo>
                  <a:lnTo>
                    <a:pt x="151" y="230"/>
                  </a:lnTo>
                  <a:lnTo>
                    <a:pt x="151" y="230"/>
                  </a:lnTo>
                  <a:lnTo>
                    <a:pt x="151" y="230"/>
                  </a:lnTo>
                  <a:lnTo>
                    <a:pt x="151" y="230"/>
                  </a:lnTo>
                  <a:lnTo>
                    <a:pt x="154" y="230"/>
                  </a:lnTo>
                  <a:lnTo>
                    <a:pt x="154" y="230"/>
                  </a:lnTo>
                  <a:lnTo>
                    <a:pt x="154" y="228"/>
                  </a:lnTo>
                  <a:lnTo>
                    <a:pt x="154" y="228"/>
                  </a:lnTo>
                  <a:lnTo>
                    <a:pt x="154" y="228"/>
                  </a:lnTo>
                  <a:lnTo>
                    <a:pt x="154" y="225"/>
                  </a:lnTo>
                  <a:lnTo>
                    <a:pt x="154" y="225"/>
                  </a:lnTo>
                  <a:lnTo>
                    <a:pt x="154" y="223"/>
                  </a:lnTo>
                  <a:lnTo>
                    <a:pt x="154" y="223"/>
                  </a:lnTo>
                  <a:lnTo>
                    <a:pt x="154" y="220"/>
                  </a:lnTo>
                  <a:lnTo>
                    <a:pt x="154" y="220"/>
                  </a:lnTo>
                  <a:lnTo>
                    <a:pt x="154" y="220"/>
                  </a:lnTo>
                  <a:lnTo>
                    <a:pt x="151" y="220"/>
                  </a:lnTo>
                  <a:lnTo>
                    <a:pt x="151" y="218"/>
                  </a:lnTo>
                  <a:lnTo>
                    <a:pt x="151" y="218"/>
                  </a:lnTo>
                  <a:lnTo>
                    <a:pt x="149" y="218"/>
                  </a:lnTo>
                  <a:lnTo>
                    <a:pt x="149" y="218"/>
                  </a:lnTo>
                  <a:lnTo>
                    <a:pt x="149" y="216"/>
                  </a:lnTo>
                  <a:lnTo>
                    <a:pt x="146" y="213"/>
                  </a:lnTo>
                  <a:lnTo>
                    <a:pt x="146" y="211"/>
                  </a:lnTo>
                  <a:lnTo>
                    <a:pt x="149" y="211"/>
                  </a:lnTo>
                  <a:lnTo>
                    <a:pt x="149" y="211"/>
                  </a:lnTo>
                  <a:lnTo>
                    <a:pt x="151" y="211"/>
                  </a:lnTo>
                  <a:lnTo>
                    <a:pt x="151" y="211"/>
                  </a:lnTo>
                  <a:lnTo>
                    <a:pt x="154" y="211"/>
                  </a:lnTo>
                  <a:lnTo>
                    <a:pt x="151" y="211"/>
                  </a:lnTo>
                  <a:lnTo>
                    <a:pt x="151" y="209"/>
                  </a:lnTo>
                  <a:lnTo>
                    <a:pt x="151" y="209"/>
                  </a:lnTo>
                  <a:lnTo>
                    <a:pt x="151" y="209"/>
                  </a:lnTo>
                  <a:lnTo>
                    <a:pt x="154" y="209"/>
                  </a:lnTo>
                  <a:lnTo>
                    <a:pt x="154" y="209"/>
                  </a:lnTo>
                  <a:lnTo>
                    <a:pt x="154" y="209"/>
                  </a:lnTo>
                  <a:lnTo>
                    <a:pt x="154" y="206"/>
                  </a:lnTo>
                  <a:lnTo>
                    <a:pt x="154" y="206"/>
                  </a:lnTo>
                  <a:lnTo>
                    <a:pt x="154" y="206"/>
                  </a:lnTo>
                  <a:lnTo>
                    <a:pt x="156" y="206"/>
                  </a:lnTo>
                  <a:lnTo>
                    <a:pt x="156" y="206"/>
                  </a:lnTo>
                  <a:lnTo>
                    <a:pt x="158" y="204"/>
                  </a:lnTo>
                  <a:lnTo>
                    <a:pt x="161" y="199"/>
                  </a:lnTo>
                  <a:lnTo>
                    <a:pt x="161" y="199"/>
                  </a:lnTo>
                  <a:lnTo>
                    <a:pt x="163" y="199"/>
                  </a:lnTo>
                  <a:lnTo>
                    <a:pt x="163" y="199"/>
                  </a:lnTo>
                  <a:lnTo>
                    <a:pt x="165" y="197"/>
                  </a:lnTo>
                  <a:lnTo>
                    <a:pt x="165" y="194"/>
                  </a:lnTo>
                  <a:lnTo>
                    <a:pt x="168" y="190"/>
                  </a:lnTo>
                  <a:lnTo>
                    <a:pt x="168" y="190"/>
                  </a:lnTo>
                  <a:lnTo>
                    <a:pt x="168" y="190"/>
                  </a:lnTo>
                  <a:lnTo>
                    <a:pt x="170" y="190"/>
                  </a:lnTo>
                  <a:lnTo>
                    <a:pt x="170" y="187"/>
                  </a:lnTo>
                  <a:lnTo>
                    <a:pt x="170" y="185"/>
                  </a:lnTo>
                  <a:lnTo>
                    <a:pt x="170" y="185"/>
                  </a:lnTo>
                  <a:lnTo>
                    <a:pt x="170" y="185"/>
                  </a:lnTo>
                  <a:lnTo>
                    <a:pt x="170" y="185"/>
                  </a:lnTo>
                  <a:lnTo>
                    <a:pt x="170" y="183"/>
                  </a:lnTo>
                  <a:lnTo>
                    <a:pt x="170" y="183"/>
                  </a:lnTo>
                  <a:lnTo>
                    <a:pt x="172" y="183"/>
                  </a:lnTo>
                  <a:lnTo>
                    <a:pt x="172" y="183"/>
                  </a:lnTo>
                  <a:lnTo>
                    <a:pt x="175" y="183"/>
                  </a:lnTo>
                  <a:lnTo>
                    <a:pt x="175" y="180"/>
                  </a:lnTo>
                  <a:lnTo>
                    <a:pt x="175" y="180"/>
                  </a:lnTo>
                  <a:lnTo>
                    <a:pt x="175" y="180"/>
                  </a:lnTo>
                  <a:lnTo>
                    <a:pt x="175" y="180"/>
                  </a:lnTo>
                  <a:lnTo>
                    <a:pt x="177" y="178"/>
                  </a:lnTo>
                  <a:lnTo>
                    <a:pt x="180" y="178"/>
                  </a:lnTo>
                  <a:lnTo>
                    <a:pt x="180" y="178"/>
                  </a:lnTo>
                  <a:lnTo>
                    <a:pt x="180" y="178"/>
                  </a:lnTo>
                  <a:lnTo>
                    <a:pt x="182" y="178"/>
                  </a:lnTo>
                  <a:lnTo>
                    <a:pt x="182" y="178"/>
                  </a:lnTo>
                  <a:lnTo>
                    <a:pt x="182" y="178"/>
                  </a:lnTo>
                  <a:lnTo>
                    <a:pt x="182" y="178"/>
                  </a:lnTo>
                  <a:lnTo>
                    <a:pt x="184" y="178"/>
                  </a:lnTo>
                  <a:lnTo>
                    <a:pt x="184" y="178"/>
                  </a:lnTo>
                  <a:lnTo>
                    <a:pt x="184" y="175"/>
                  </a:lnTo>
                  <a:lnTo>
                    <a:pt x="184" y="175"/>
                  </a:lnTo>
                  <a:lnTo>
                    <a:pt x="187" y="178"/>
                  </a:lnTo>
                  <a:lnTo>
                    <a:pt x="189" y="178"/>
                  </a:lnTo>
                  <a:lnTo>
                    <a:pt x="189" y="178"/>
                  </a:lnTo>
                  <a:lnTo>
                    <a:pt x="189" y="175"/>
                  </a:lnTo>
                  <a:lnTo>
                    <a:pt x="189" y="175"/>
                  </a:lnTo>
                  <a:lnTo>
                    <a:pt x="189" y="175"/>
                  </a:lnTo>
                  <a:lnTo>
                    <a:pt x="191" y="175"/>
                  </a:lnTo>
                  <a:lnTo>
                    <a:pt x="191" y="175"/>
                  </a:lnTo>
                  <a:lnTo>
                    <a:pt x="191" y="175"/>
                  </a:lnTo>
                  <a:lnTo>
                    <a:pt x="191" y="178"/>
                  </a:lnTo>
                  <a:lnTo>
                    <a:pt x="194" y="178"/>
                  </a:lnTo>
                  <a:lnTo>
                    <a:pt x="194" y="178"/>
                  </a:lnTo>
                  <a:lnTo>
                    <a:pt x="194" y="178"/>
                  </a:lnTo>
                  <a:lnTo>
                    <a:pt x="194" y="180"/>
                  </a:lnTo>
                  <a:lnTo>
                    <a:pt x="194" y="180"/>
                  </a:lnTo>
                  <a:lnTo>
                    <a:pt x="194" y="180"/>
                  </a:lnTo>
                  <a:lnTo>
                    <a:pt x="196" y="180"/>
                  </a:lnTo>
                  <a:lnTo>
                    <a:pt x="196" y="180"/>
                  </a:lnTo>
                  <a:lnTo>
                    <a:pt x="198" y="180"/>
                  </a:lnTo>
                  <a:lnTo>
                    <a:pt x="198" y="183"/>
                  </a:lnTo>
                  <a:lnTo>
                    <a:pt x="203" y="185"/>
                  </a:lnTo>
                  <a:lnTo>
                    <a:pt x="208" y="187"/>
                  </a:lnTo>
                  <a:lnTo>
                    <a:pt x="208" y="187"/>
                  </a:lnTo>
                  <a:lnTo>
                    <a:pt x="210" y="190"/>
                  </a:lnTo>
                  <a:lnTo>
                    <a:pt x="210" y="192"/>
                  </a:lnTo>
                  <a:lnTo>
                    <a:pt x="210" y="194"/>
                  </a:lnTo>
                  <a:lnTo>
                    <a:pt x="210" y="197"/>
                  </a:lnTo>
                  <a:lnTo>
                    <a:pt x="208" y="199"/>
                  </a:lnTo>
                  <a:lnTo>
                    <a:pt x="208" y="202"/>
                  </a:lnTo>
                  <a:lnTo>
                    <a:pt x="208" y="204"/>
                  </a:lnTo>
                  <a:lnTo>
                    <a:pt x="206" y="206"/>
                  </a:lnTo>
                  <a:lnTo>
                    <a:pt x="206" y="209"/>
                  </a:lnTo>
                  <a:lnTo>
                    <a:pt x="206" y="211"/>
                  </a:lnTo>
                  <a:lnTo>
                    <a:pt x="206" y="211"/>
                  </a:lnTo>
                  <a:lnTo>
                    <a:pt x="206" y="211"/>
                  </a:lnTo>
                  <a:lnTo>
                    <a:pt x="206" y="211"/>
                  </a:lnTo>
                  <a:lnTo>
                    <a:pt x="206" y="211"/>
                  </a:lnTo>
                  <a:lnTo>
                    <a:pt x="206" y="211"/>
                  </a:lnTo>
                  <a:lnTo>
                    <a:pt x="208" y="213"/>
                  </a:lnTo>
                  <a:lnTo>
                    <a:pt x="210" y="213"/>
                  </a:lnTo>
                  <a:lnTo>
                    <a:pt x="210" y="213"/>
                  </a:lnTo>
                  <a:lnTo>
                    <a:pt x="210" y="213"/>
                  </a:lnTo>
                  <a:lnTo>
                    <a:pt x="217" y="211"/>
                  </a:lnTo>
                  <a:lnTo>
                    <a:pt x="220" y="211"/>
                  </a:lnTo>
                  <a:lnTo>
                    <a:pt x="222" y="211"/>
                  </a:lnTo>
                  <a:lnTo>
                    <a:pt x="222" y="213"/>
                  </a:lnTo>
                  <a:lnTo>
                    <a:pt x="222" y="213"/>
                  </a:lnTo>
                  <a:lnTo>
                    <a:pt x="222" y="216"/>
                  </a:lnTo>
                  <a:lnTo>
                    <a:pt x="222" y="216"/>
                  </a:lnTo>
                  <a:lnTo>
                    <a:pt x="222" y="218"/>
                  </a:lnTo>
                  <a:lnTo>
                    <a:pt x="222" y="218"/>
                  </a:lnTo>
                  <a:lnTo>
                    <a:pt x="222" y="220"/>
                  </a:lnTo>
                  <a:lnTo>
                    <a:pt x="220" y="220"/>
                  </a:lnTo>
                  <a:lnTo>
                    <a:pt x="220" y="223"/>
                  </a:lnTo>
                  <a:lnTo>
                    <a:pt x="220" y="223"/>
                  </a:lnTo>
                  <a:lnTo>
                    <a:pt x="220" y="225"/>
                  </a:lnTo>
                  <a:lnTo>
                    <a:pt x="220" y="225"/>
                  </a:lnTo>
                  <a:lnTo>
                    <a:pt x="220" y="225"/>
                  </a:lnTo>
                  <a:lnTo>
                    <a:pt x="220" y="228"/>
                  </a:lnTo>
                  <a:lnTo>
                    <a:pt x="220" y="230"/>
                  </a:lnTo>
                  <a:lnTo>
                    <a:pt x="220" y="230"/>
                  </a:lnTo>
                  <a:lnTo>
                    <a:pt x="217" y="230"/>
                  </a:lnTo>
                  <a:lnTo>
                    <a:pt x="217" y="232"/>
                  </a:lnTo>
                  <a:lnTo>
                    <a:pt x="217" y="232"/>
                  </a:lnTo>
                  <a:lnTo>
                    <a:pt x="217" y="235"/>
                  </a:lnTo>
                  <a:lnTo>
                    <a:pt x="217" y="239"/>
                  </a:lnTo>
                  <a:lnTo>
                    <a:pt x="217" y="244"/>
                  </a:lnTo>
                  <a:lnTo>
                    <a:pt x="217" y="244"/>
                  </a:lnTo>
                  <a:lnTo>
                    <a:pt x="217" y="246"/>
                  </a:lnTo>
                  <a:lnTo>
                    <a:pt x="217" y="249"/>
                  </a:lnTo>
                  <a:lnTo>
                    <a:pt x="217" y="251"/>
                  </a:lnTo>
                  <a:lnTo>
                    <a:pt x="217" y="251"/>
                  </a:lnTo>
                  <a:lnTo>
                    <a:pt x="217" y="254"/>
                  </a:lnTo>
                  <a:lnTo>
                    <a:pt x="217" y="256"/>
                  </a:lnTo>
                  <a:lnTo>
                    <a:pt x="215" y="258"/>
                  </a:lnTo>
                  <a:lnTo>
                    <a:pt x="215" y="261"/>
                  </a:lnTo>
                  <a:lnTo>
                    <a:pt x="215" y="261"/>
                  </a:lnTo>
                  <a:lnTo>
                    <a:pt x="215" y="261"/>
                  </a:lnTo>
                  <a:lnTo>
                    <a:pt x="215" y="263"/>
                  </a:lnTo>
                  <a:lnTo>
                    <a:pt x="213" y="268"/>
                  </a:lnTo>
                  <a:lnTo>
                    <a:pt x="215" y="268"/>
                  </a:lnTo>
                  <a:lnTo>
                    <a:pt x="215" y="270"/>
                  </a:lnTo>
                  <a:lnTo>
                    <a:pt x="215" y="270"/>
                  </a:lnTo>
                  <a:lnTo>
                    <a:pt x="215" y="273"/>
                  </a:lnTo>
                  <a:lnTo>
                    <a:pt x="215" y="275"/>
                  </a:lnTo>
                  <a:lnTo>
                    <a:pt x="215" y="275"/>
                  </a:lnTo>
                  <a:lnTo>
                    <a:pt x="215" y="277"/>
                  </a:lnTo>
                  <a:lnTo>
                    <a:pt x="220" y="282"/>
                  </a:lnTo>
                  <a:lnTo>
                    <a:pt x="220" y="282"/>
                  </a:lnTo>
                  <a:lnTo>
                    <a:pt x="220" y="287"/>
                  </a:lnTo>
                  <a:lnTo>
                    <a:pt x="220" y="287"/>
                  </a:lnTo>
                  <a:lnTo>
                    <a:pt x="220" y="289"/>
                  </a:lnTo>
                  <a:lnTo>
                    <a:pt x="222" y="289"/>
                  </a:lnTo>
                  <a:lnTo>
                    <a:pt x="222" y="291"/>
                  </a:lnTo>
                  <a:lnTo>
                    <a:pt x="225" y="294"/>
                  </a:lnTo>
                  <a:lnTo>
                    <a:pt x="227" y="294"/>
                  </a:lnTo>
                  <a:lnTo>
                    <a:pt x="232" y="294"/>
                  </a:lnTo>
                  <a:lnTo>
                    <a:pt x="234" y="294"/>
                  </a:lnTo>
                  <a:lnTo>
                    <a:pt x="234" y="291"/>
                  </a:lnTo>
                  <a:lnTo>
                    <a:pt x="251" y="280"/>
                  </a:lnTo>
                  <a:lnTo>
                    <a:pt x="251" y="280"/>
                  </a:lnTo>
                  <a:lnTo>
                    <a:pt x="253" y="277"/>
                  </a:lnTo>
                  <a:lnTo>
                    <a:pt x="253" y="277"/>
                  </a:lnTo>
                  <a:lnTo>
                    <a:pt x="255" y="277"/>
                  </a:lnTo>
                  <a:lnTo>
                    <a:pt x="255" y="275"/>
                  </a:lnTo>
                  <a:lnTo>
                    <a:pt x="258" y="275"/>
                  </a:lnTo>
                  <a:lnTo>
                    <a:pt x="262" y="273"/>
                  </a:lnTo>
                  <a:lnTo>
                    <a:pt x="265" y="273"/>
                  </a:lnTo>
                  <a:lnTo>
                    <a:pt x="269" y="273"/>
                  </a:lnTo>
                  <a:lnTo>
                    <a:pt x="269" y="273"/>
                  </a:lnTo>
                  <a:lnTo>
                    <a:pt x="279" y="270"/>
                  </a:lnTo>
                  <a:lnTo>
                    <a:pt x="279" y="270"/>
                  </a:lnTo>
                  <a:lnTo>
                    <a:pt x="279" y="268"/>
                  </a:lnTo>
                  <a:lnTo>
                    <a:pt x="281" y="265"/>
                  </a:lnTo>
                  <a:lnTo>
                    <a:pt x="284" y="261"/>
                  </a:lnTo>
                  <a:lnTo>
                    <a:pt x="286" y="258"/>
                  </a:lnTo>
                  <a:lnTo>
                    <a:pt x="286" y="256"/>
                  </a:lnTo>
                  <a:lnTo>
                    <a:pt x="288" y="256"/>
                  </a:lnTo>
                  <a:lnTo>
                    <a:pt x="291" y="256"/>
                  </a:lnTo>
                  <a:lnTo>
                    <a:pt x="293" y="254"/>
                  </a:lnTo>
                  <a:lnTo>
                    <a:pt x="295" y="251"/>
                  </a:lnTo>
                  <a:lnTo>
                    <a:pt x="300" y="251"/>
                  </a:lnTo>
                  <a:lnTo>
                    <a:pt x="300" y="251"/>
                  </a:lnTo>
                  <a:lnTo>
                    <a:pt x="300" y="251"/>
                  </a:lnTo>
                  <a:lnTo>
                    <a:pt x="303" y="249"/>
                  </a:lnTo>
                  <a:lnTo>
                    <a:pt x="303" y="246"/>
                  </a:lnTo>
                  <a:lnTo>
                    <a:pt x="305" y="246"/>
                  </a:lnTo>
                  <a:lnTo>
                    <a:pt x="305" y="246"/>
                  </a:lnTo>
                  <a:lnTo>
                    <a:pt x="307" y="246"/>
                  </a:lnTo>
                  <a:lnTo>
                    <a:pt x="307" y="246"/>
                  </a:lnTo>
                  <a:lnTo>
                    <a:pt x="310" y="242"/>
                  </a:lnTo>
                  <a:lnTo>
                    <a:pt x="310" y="242"/>
                  </a:lnTo>
                  <a:lnTo>
                    <a:pt x="312" y="242"/>
                  </a:lnTo>
                  <a:lnTo>
                    <a:pt x="312" y="242"/>
                  </a:lnTo>
                  <a:lnTo>
                    <a:pt x="314" y="242"/>
                  </a:lnTo>
                  <a:lnTo>
                    <a:pt x="314" y="242"/>
                  </a:lnTo>
                  <a:lnTo>
                    <a:pt x="317" y="242"/>
                  </a:lnTo>
                  <a:lnTo>
                    <a:pt x="319" y="242"/>
                  </a:lnTo>
                  <a:lnTo>
                    <a:pt x="321" y="242"/>
                  </a:lnTo>
                  <a:lnTo>
                    <a:pt x="329" y="244"/>
                  </a:lnTo>
                  <a:lnTo>
                    <a:pt x="331" y="244"/>
                  </a:lnTo>
                  <a:lnTo>
                    <a:pt x="333" y="244"/>
                  </a:lnTo>
                  <a:lnTo>
                    <a:pt x="336" y="244"/>
                  </a:lnTo>
                  <a:lnTo>
                    <a:pt x="336" y="246"/>
                  </a:lnTo>
                  <a:lnTo>
                    <a:pt x="336" y="246"/>
                  </a:lnTo>
                  <a:lnTo>
                    <a:pt x="336" y="249"/>
                  </a:lnTo>
                  <a:lnTo>
                    <a:pt x="336" y="251"/>
                  </a:lnTo>
                  <a:lnTo>
                    <a:pt x="333" y="251"/>
                  </a:lnTo>
                  <a:lnTo>
                    <a:pt x="333" y="251"/>
                  </a:lnTo>
                  <a:lnTo>
                    <a:pt x="331" y="251"/>
                  </a:lnTo>
                  <a:lnTo>
                    <a:pt x="331" y="254"/>
                  </a:lnTo>
                  <a:lnTo>
                    <a:pt x="329" y="254"/>
                  </a:lnTo>
                  <a:lnTo>
                    <a:pt x="329" y="254"/>
                  </a:lnTo>
                  <a:lnTo>
                    <a:pt x="326" y="256"/>
                  </a:lnTo>
                  <a:lnTo>
                    <a:pt x="329" y="256"/>
                  </a:lnTo>
                  <a:lnTo>
                    <a:pt x="329" y="256"/>
                  </a:lnTo>
                  <a:lnTo>
                    <a:pt x="331" y="256"/>
                  </a:lnTo>
                  <a:lnTo>
                    <a:pt x="331" y="256"/>
                  </a:lnTo>
                  <a:lnTo>
                    <a:pt x="331" y="256"/>
                  </a:lnTo>
                  <a:lnTo>
                    <a:pt x="333" y="258"/>
                  </a:lnTo>
                  <a:lnTo>
                    <a:pt x="333" y="258"/>
                  </a:lnTo>
                  <a:lnTo>
                    <a:pt x="333" y="258"/>
                  </a:lnTo>
                  <a:lnTo>
                    <a:pt x="333" y="258"/>
                  </a:lnTo>
                  <a:lnTo>
                    <a:pt x="336" y="258"/>
                  </a:lnTo>
                  <a:lnTo>
                    <a:pt x="336" y="258"/>
                  </a:lnTo>
                  <a:lnTo>
                    <a:pt x="338" y="258"/>
                  </a:lnTo>
                  <a:lnTo>
                    <a:pt x="338" y="258"/>
                  </a:lnTo>
                  <a:lnTo>
                    <a:pt x="340" y="256"/>
                  </a:lnTo>
                  <a:lnTo>
                    <a:pt x="340" y="256"/>
                  </a:lnTo>
                  <a:lnTo>
                    <a:pt x="343" y="256"/>
                  </a:lnTo>
                  <a:lnTo>
                    <a:pt x="345" y="254"/>
                  </a:lnTo>
                  <a:lnTo>
                    <a:pt x="347" y="254"/>
                  </a:lnTo>
                  <a:lnTo>
                    <a:pt x="350" y="251"/>
                  </a:lnTo>
                  <a:lnTo>
                    <a:pt x="357" y="251"/>
                  </a:lnTo>
                  <a:lnTo>
                    <a:pt x="357" y="251"/>
                  </a:lnTo>
                  <a:lnTo>
                    <a:pt x="359" y="249"/>
                  </a:lnTo>
                  <a:lnTo>
                    <a:pt x="359" y="246"/>
                  </a:lnTo>
                  <a:lnTo>
                    <a:pt x="359" y="246"/>
                  </a:lnTo>
                  <a:lnTo>
                    <a:pt x="362" y="246"/>
                  </a:lnTo>
                  <a:lnTo>
                    <a:pt x="364" y="246"/>
                  </a:lnTo>
                  <a:lnTo>
                    <a:pt x="364" y="246"/>
                  </a:lnTo>
                  <a:lnTo>
                    <a:pt x="364" y="244"/>
                  </a:lnTo>
                  <a:lnTo>
                    <a:pt x="364" y="244"/>
                  </a:lnTo>
                  <a:lnTo>
                    <a:pt x="366" y="244"/>
                  </a:lnTo>
                  <a:lnTo>
                    <a:pt x="366" y="244"/>
                  </a:lnTo>
                  <a:lnTo>
                    <a:pt x="366" y="244"/>
                  </a:lnTo>
                  <a:lnTo>
                    <a:pt x="366" y="246"/>
                  </a:lnTo>
                  <a:lnTo>
                    <a:pt x="369" y="246"/>
                  </a:lnTo>
                  <a:lnTo>
                    <a:pt x="369" y="246"/>
                  </a:lnTo>
                  <a:lnTo>
                    <a:pt x="371" y="246"/>
                  </a:lnTo>
                  <a:lnTo>
                    <a:pt x="371" y="246"/>
                  </a:lnTo>
                  <a:lnTo>
                    <a:pt x="371" y="246"/>
                  </a:lnTo>
                  <a:lnTo>
                    <a:pt x="374" y="246"/>
                  </a:lnTo>
                  <a:lnTo>
                    <a:pt x="376" y="246"/>
                  </a:lnTo>
                  <a:lnTo>
                    <a:pt x="376" y="249"/>
                  </a:lnTo>
                  <a:lnTo>
                    <a:pt x="376" y="249"/>
                  </a:lnTo>
                  <a:lnTo>
                    <a:pt x="381" y="246"/>
                  </a:lnTo>
                  <a:lnTo>
                    <a:pt x="383" y="246"/>
                  </a:lnTo>
                  <a:lnTo>
                    <a:pt x="390" y="251"/>
                  </a:lnTo>
                  <a:lnTo>
                    <a:pt x="390" y="251"/>
                  </a:lnTo>
                  <a:lnTo>
                    <a:pt x="392" y="256"/>
                  </a:lnTo>
                  <a:lnTo>
                    <a:pt x="395" y="258"/>
                  </a:lnTo>
                  <a:lnTo>
                    <a:pt x="397" y="256"/>
                  </a:lnTo>
                  <a:lnTo>
                    <a:pt x="397" y="256"/>
                  </a:lnTo>
                  <a:lnTo>
                    <a:pt x="397" y="254"/>
                  </a:lnTo>
                  <a:lnTo>
                    <a:pt x="397" y="254"/>
                  </a:lnTo>
                  <a:lnTo>
                    <a:pt x="400" y="254"/>
                  </a:lnTo>
                  <a:lnTo>
                    <a:pt x="404" y="251"/>
                  </a:lnTo>
                  <a:lnTo>
                    <a:pt x="404" y="251"/>
                  </a:lnTo>
                  <a:lnTo>
                    <a:pt x="404" y="249"/>
                  </a:lnTo>
                  <a:lnTo>
                    <a:pt x="404" y="246"/>
                  </a:lnTo>
                  <a:lnTo>
                    <a:pt x="407" y="246"/>
                  </a:lnTo>
                  <a:lnTo>
                    <a:pt x="409" y="246"/>
                  </a:lnTo>
                  <a:lnTo>
                    <a:pt x="407" y="244"/>
                  </a:lnTo>
                  <a:close/>
                  <a:moveTo>
                    <a:pt x="168" y="5"/>
                  </a:moveTo>
                  <a:lnTo>
                    <a:pt x="170" y="5"/>
                  </a:lnTo>
                  <a:lnTo>
                    <a:pt x="170" y="7"/>
                  </a:lnTo>
                  <a:lnTo>
                    <a:pt x="172" y="7"/>
                  </a:lnTo>
                  <a:lnTo>
                    <a:pt x="172" y="7"/>
                  </a:lnTo>
                  <a:lnTo>
                    <a:pt x="172" y="7"/>
                  </a:lnTo>
                  <a:lnTo>
                    <a:pt x="172" y="5"/>
                  </a:lnTo>
                  <a:lnTo>
                    <a:pt x="170" y="5"/>
                  </a:lnTo>
                  <a:lnTo>
                    <a:pt x="170" y="3"/>
                  </a:lnTo>
                  <a:lnTo>
                    <a:pt x="168" y="3"/>
                  </a:lnTo>
                  <a:lnTo>
                    <a:pt x="168" y="3"/>
                  </a:lnTo>
                  <a:lnTo>
                    <a:pt x="168" y="5"/>
                  </a:lnTo>
                  <a:lnTo>
                    <a:pt x="168" y="5"/>
                  </a:lnTo>
                  <a:close/>
                  <a:moveTo>
                    <a:pt x="172" y="83"/>
                  </a:moveTo>
                  <a:lnTo>
                    <a:pt x="172" y="83"/>
                  </a:lnTo>
                  <a:lnTo>
                    <a:pt x="165" y="81"/>
                  </a:lnTo>
                  <a:lnTo>
                    <a:pt x="165" y="81"/>
                  </a:lnTo>
                  <a:lnTo>
                    <a:pt x="165" y="81"/>
                  </a:lnTo>
                  <a:lnTo>
                    <a:pt x="165" y="83"/>
                  </a:lnTo>
                  <a:lnTo>
                    <a:pt x="165" y="83"/>
                  </a:lnTo>
                  <a:lnTo>
                    <a:pt x="168" y="86"/>
                  </a:lnTo>
                  <a:lnTo>
                    <a:pt x="168" y="86"/>
                  </a:lnTo>
                  <a:lnTo>
                    <a:pt x="170" y="88"/>
                  </a:lnTo>
                  <a:lnTo>
                    <a:pt x="170" y="88"/>
                  </a:lnTo>
                  <a:lnTo>
                    <a:pt x="172" y="86"/>
                  </a:lnTo>
                  <a:lnTo>
                    <a:pt x="172" y="86"/>
                  </a:lnTo>
                  <a:lnTo>
                    <a:pt x="175" y="86"/>
                  </a:lnTo>
                  <a:lnTo>
                    <a:pt x="175" y="86"/>
                  </a:lnTo>
                  <a:lnTo>
                    <a:pt x="175" y="83"/>
                  </a:lnTo>
                  <a:lnTo>
                    <a:pt x="175" y="81"/>
                  </a:lnTo>
                  <a:lnTo>
                    <a:pt x="175" y="81"/>
                  </a:lnTo>
                  <a:lnTo>
                    <a:pt x="172" y="8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5" name="Freeform 13"/>
            <p:cNvSpPr>
              <a:spLocks noEditPoints="1"/>
            </p:cNvSpPr>
            <p:nvPr/>
          </p:nvSpPr>
          <p:spPr bwMode="auto">
            <a:xfrm>
              <a:off x="9999454" y="3309596"/>
              <a:ext cx="240059" cy="237584"/>
            </a:xfrm>
            <a:custGeom>
              <a:avLst/>
              <a:gdLst>
                <a:gd name="T0" fmla="*/ 62 w 194"/>
                <a:gd name="T1" fmla="*/ 100 h 192"/>
                <a:gd name="T2" fmla="*/ 64 w 194"/>
                <a:gd name="T3" fmla="*/ 97 h 192"/>
                <a:gd name="T4" fmla="*/ 69 w 194"/>
                <a:gd name="T5" fmla="*/ 95 h 192"/>
                <a:gd name="T6" fmla="*/ 69 w 194"/>
                <a:gd name="T7" fmla="*/ 95 h 192"/>
                <a:gd name="T8" fmla="*/ 69 w 194"/>
                <a:gd name="T9" fmla="*/ 97 h 192"/>
                <a:gd name="T10" fmla="*/ 67 w 194"/>
                <a:gd name="T11" fmla="*/ 100 h 192"/>
                <a:gd name="T12" fmla="*/ 67 w 194"/>
                <a:gd name="T13" fmla="*/ 102 h 192"/>
                <a:gd name="T14" fmla="*/ 71 w 194"/>
                <a:gd name="T15" fmla="*/ 100 h 192"/>
                <a:gd name="T16" fmla="*/ 5 w 194"/>
                <a:gd name="T17" fmla="*/ 45 h 192"/>
                <a:gd name="T18" fmla="*/ 0 w 194"/>
                <a:gd name="T19" fmla="*/ 50 h 192"/>
                <a:gd name="T20" fmla="*/ 3 w 194"/>
                <a:gd name="T21" fmla="*/ 52 h 192"/>
                <a:gd name="T22" fmla="*/ 7 w 194"/>
                <a:gd name="T23" fmla="*/ 45 h 192"/>
                <a:gd name="T24" fmla="*/ 93 w 194"/>
                <a:gd name="T25" fmla="*/ 104 h 192"/>
                <a:gd name="T26" fmla="*/ 173 w 194"/>
                <a:gd name="T27" fmla="*/ 182 h 192"/>
                <a:gd name="T28" fmla="*/ 173 w 194"/>
                <a:gd name="T29" fmla="*/ 187 h 192"/>
                <a:gd name="T30" fmla="*/ 192 w 194"/>
                <a:gd name="T31" fmla="*/ 17 h 192"/>
                <a:gd name="T32" fmla="*/ 180 w 194"/>
                <a:gd name="T33" fmla="*/ 7 h 192"/>
                <a:gd name="T34" fmla="*/ 178 w 194"/>
                <a:gd name="T35" fmla="*/ 5 h 192"/>
                <a:gd name="T36" fmla="*/ 166 w 194"/>
                <a:gd name="T37" fmla="*/ 3 h 192"/>
                <a:gd name="T38" fmla="*/ 166 w 194"/>
                <a:gd name="T39" fmla="*/ 10 h 192"/>
                <a:gd name="T40" fmla="*/ 161 w 194"/>
                <a:gd name="T41" fmla="*/ 10 h 192"/>
                <a:gd name="T42" fmla="*/ 145 w 194"/>
                <a:gd name="T43" fmla="*/ 14 h 192"/>
                <a:gd name="T44" fmla="*/ 140 w 194"/>
                <a:gd name="T45" fmla="*/ 24 h 192"/>
                <a:gd name="T46" fmla="*/ 138 w 194"/>
                <a:gd name="T47" fmla="*/ 29 h 192"/>
                <a:gd name="T48" fmla="*/ 133 w 194"/>
                <a:gd name="T49" fmla="*/ 36 h 192"/>
                <a:gd name="T50" fmla="*/ 128 w 194"/>
                <a:gd name="T51" fmla="*/ 40 h 192"/>
                <a:gd name="T52" fmla="*/ 119 w 194"/>
                <a:gd name="T53" fmla="*/ 52 h 192"/>
                <a:gd name="T54" fmla="*/ 112 w 194"/>
                <a:gd name="T55" fmla="*/ 66 h 192"/>
                <a:gd name="T56" fmla="*/ 109 w 194"/>
                <a:gd name="T57" fmla="*/ 71 h 192"/>
                <a:gd name="T58" fmla="*/ 104 w 194"/>
                <a:gd name="T59" fmla="*/ 83 h 192"/>
                <a:gd name="T60" fmla="*/ 100 w 194"/>
                <a:gd name="T61" fmla="*/ 92 h 192"/>
                <a:gd name="T62" fmla="*/ 97 w 194"/>
                <a:gd name="T63" fmla="*/ 104 h 192"/>
                <a:gd name="T64" fmla="*/ 97 w 194"/>
                <a:gd name="T65" fmla="*/ 111 h 192"/>
                <a:gd name="T66" fmla="*/ 97 w 194"/>
                <a:gd name="T67" fmla="*/ 114 h 192"/>
                <a:gd name="T68" fmla="*/ 95 w 194"/>
                <a:gd name="T69" fmla="*/ 119 h 192"/>
                <a:gd name="T70" fmla="*/ 95 w 194"/>
                <a:gd name="T71" fmla="*/ 123 h 192"/>
                <a:gd name="T72" fmla="*/ 93 w 194"/>
                <a:gd name="T73" fmla="*/ 128 h 192"/>
                <a:gd name="T74" fmla="*/ 97 w 194"/>
                <a:gd name="T75" fmla="*/ 130 h 192"/>
                <a:gd name="T76" fmla="*/ 97 w 194"/>
                <a:gd name="T77" fmla="*/ 133 h 192"/>
                <a:gd name="T78" fmla="*/ 102 w 194"/>
                <a:gd name="T79" fmla="*/ 140 h 192"/>
                <a:gd name="T80" fmla="*/ 104 w 194"/>
                <a:gd name="T81" fmla="*/ 149 h 192"/>
                <a:gd name="T82" fmla="*/ 107 w 194"/>
                <a:gd name="T83" fmla="*/ 159 h 192"/>
                <a:gd name="T84" fmla="*/ 114 w 194"/>
                <a:gd name="T85" fmla="*/ 161 h 192"/>
                <a:gd name="T86" fmla="*/ 121 w 194"/>
                <a:gd name="T87" fmla="*/ 166 h 192"/>
                <a:gd name="T88" fmla="*/ 126 w 194"/>
                <a:gd name="T89" fmla="*/ 185 h 192"/>
                <a:gd name="T90" fmla="*/ 128 w 194"/>
                <a:gd name="T91" fmla="*/ 190 h 192"/>
                <a:gd name="T92" fmla="*/ 135 w 194"/>
                <a:gd name="T93" fmla="*/ 187 h 192"/>
                <a:gd name="T94" fmla="*/ 140 w 194"/>
                <a:gd name="T95" fmla="*/ 161 h 192"/>
                <a:gd name="T96" fmla="*/ 149 w 194"/>
                <a:gd name="T97" fmla="*/ 145 h 192"/>
                <a:gd name="T98" fmla="*/ 157 w 194"/>
                <a:gd name="T99" fmla="*/ 137 h 192"/>
                <a:gd name="T100" fmla="*/ 161 w 194"/>
                <a:gd name="T101" fmla="*/ 126 h 192"/>
                <a:gd name="T102" fmla="*/ 166 w 194"/>
                <a:gd name="T103" fmla="*/ 111 h 192"/>
                <a:gd name="T104" fmla="*/ 175 w 194"/>
                <a:gd name="T105" fmla="*/ 74 h 192"/>
                <a:gd name="T106" fmla="*/ 175 w 194"/>
                <a:gd name="T107" fmla="*/ 66 h 192"/>
                <a:gd name="T108" fmla="*/ 183 w 194"/>
                <a:gd name="T109" fmla="*/ 59 h 192"/>
                <a:gd name="T110" fmla="*/ 183 w 194"/>
                <a:gd name="T111" fmla="*/ 55 h 192"/>
                <a:gd name="T112" fmla="*/ 185 w 194"/>
                <a:gd name="T113" fmla="*/ 48 h 192"/>
                <a:gd name="T114" fmla="*/ 187 w 194"/>
                <a:gd name="T115" fmla="*/ 40 h 192"/>
                <a:gd name="T116" fmla="*/ 185 w 194"/>
                <a:gd name="T117" fmla="*/ 38 h 192"/>
                <a:gd name="T118" fmla="*/ 187 w 194"/>
                <a:gd name="T119" fmla="*/ 24 h 192"/>
                <a:gd name="T120" fmla="*/ 168 w 194"/>
                <a:gd name="T121" fmla="*/ 149 h 192"/>
                <a:gd name="T122" fmla="*/ 168 w 194"/>
                <a:gd name="T123" fmla="*/ 152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4" h="192">
                  <a:moveTo>
                    <a:pt x="64" y="95"/>
                  </a:moveTo>
                  <a:lnTo>
                    <a:pt x="64" y="97"/>
                  </a:lnTo>
                  <a:lnTo>
                    <a:pt x="64" y="97"/>
                  </a:lnTo>
                  <a:lnTo>
                    <a:pt x="62" y="97"/>
                  </a:lnTo>
                  <a:lnTo>
                    <a:pt x="62" y="97"/>
                  </a:lnTo>
                  <a:lnTo>
                    <a:pt x="62" y="97"/>
                  </a:lnTo>
                  <a:lnTo>
                    <a:pt x="62" y="100"/>
                  </a:lnTo>
                  <a:lnTo>
                    <a:pt x="62" y="100"/>
                  </a:lnTo>
                  <a:lnTo>
                    <a:pt x="62" y="100"/>
                  </a:lnTo>
                  <a:lnTo>
                    <a:pt x="62" y="100"/>
                  </a:lnTo>
                  <a:lnTo>
                    <a:pt x="62" y="100"/>
                  </a:lnTo>
                  <a:lnTo>
                    <a:pt x="62" y="100"/>
                  </a:lnTo>
                  <a:lnTo>
                    <a:pt x="62" y="100"/>
                  </a:lnTo>
                  <a:lnTo>
                    <a:pt x="64" y="100"/>
                  </a:lnTo>
                  <a:lnTo>
                    <a:pt x="64" y="100"/>
                  </a:lnTo>
                  <a:lnTo>
                    <a:pt x="64" y="97"/>
                  </a:lnTo>
                  <a:lnTo>
                    <a:pt x="64" y="97"/>
                  </a:lnTo>
                  <a:lnTo>
                    <a:pt x="64" y="97"/>
                  </a:lnTo>
                  <a:lnTo>
                    <a:pt x="64" y="95"/>
                  </a:lnTo>
                  <a:lnTo>
                    <a:pt x="64" y="95"/>
                  </a:lnTo>
                  <a:lnTo>
                    <a:pt x="64" y="95"/>
                  </a:lnTo>
                  <a:lnTo>
                    <a:pt x="64" y="95"/>
                  </a:lnTo>
                  <a:lnTo>
                    <a:pt x="64" y="95"/>
                  </a:lnTo>
                  <a:close/>
                  <a:moveTo>
                    <a:pt x="69" y="95"/>
                  </a:moveTo>
                  <a:lnTo>
                    <a:pt x="69" y="95"/>
                  </a:lnTo>
                  <a:lnTo>
                    <a:pt x="69" y="95"/>
                  </a:lnTo>
                  <a:lnTo>
                    <a:pt x="69" y="95"/>
                  </a:lnTo>
                  <a:lnTo>
                    <a:pt x="69" y="95"/>
                  </a:lnTo>
                  <a:lnTo>
                    <a:pt x="69" y="95"/>
                  </a:lnTo>
                  <a:lnTo>
                    <a:pt x="69" y="95"/>
                  </a:lnTo>
                  <a:lnTo>
                    <a:pt x="69" y="92"/>
                  </a:lnTo>
                  <a:lnTo>
                    <a:pt x="69" y="92"/>
                  </a:lnTo>
                  <a:lnTo>
                    <a:pt x="67" y="92"/>
                  </a:lnTo>
                  <a:lnTo>
                    <a:pt x="67" y="92"/>
                  </a:lnTo>
                  <a:lnTo>
                    <a:pt x="67" y="95"/>
                  </a:lnTo>
                  <a:lnTo>
                    <a:pt x="69" y="95"/>
                  </a:lnTo>
                  <a:close/>
                  <a:moveTo>
                    <a:pt x="71" y="97"/>
                  </a:moveTo>
                  <a:lnTo>
                    <a:pt x="71" y="97"/>
                  </a:lnTo>
                  <a:lnTo>
                    <a:pt x="71" y="97"/>
                  </a:lnTo>
                  <a:lnTo>
                    <a:pt x="71" y="97"/>
                  </a:lnTo>
                  <a:lnTo>
                    <a:pt x="69" y="97"/>
                  </a:lnTo>
                  <a:lnTo>
                    <a:pt x="69" y="97"/>
                  </a:lnTo>
                  <a:lnTo>
                    <a:pt x="71" y="97"/>
                  </a:lnTo>
                  <a:lnTo>
                    <a:pt x="69" y="97"/>
                  </a:lnTo>
                  <a:lnTo>
                    <a:pt x="69" y="97"/>
                  </a:lnTo>
                  <a:lnTo>
                    <a:pt x="67" y="97"/>
                  </a:lnTo>
                  <a:lnTo>
                    <a:pt x="67" y="97"/>
                  </a:lnTo>
                  <a:lnTo>
                    <a:pt x="67" y="97"/>
                  </a:lnTo>
                  <a:lnTo>
                    <a:pt x="67" y="100"/>
                  </a:lnTo>
                  <a:lnTo>
                    <a:pt x="67" y="100"/>
                  </a:lnTo>
                  <a:lnTo>
                    <a:pt x="67" y="100"/>
                  </a:lnTo>
                  <a:lnTo>
                    <a:pt x="67" y="100"/>
                  </a:lnTo>
                  <a:lnTo>
                    <a:pt x="67" y="100"/>
                  </a:lnTo>
                  <a:lnTo>
                    <a:pt x="67" y="100"/>
                  </a:lnTo>
                  <a:lnTo>
                    <a:pt x="69" y="100"/>
                  </a:lnTo>
                  <a:lnTo>
                    <a:pt x="69" y="100"/>
                  </a:lnTo>
                  <a:lnTo>
                    <a:pt x="69" y="100"/>
                  </a:lnTo>
                  <a:lnTo>
                    <a:pt x="69" y="100"/>
                  </a:lnTo>
                  <a:lnTo>
                    <a:pt x="67" y="100"/>
                  </a:lnTo>
                  <a:lnTo>
                    <a:pt x="67" y="100"/>
                  </a:lnTo>
                  <a:lnTo>
                    <a:pt x="67" y="100"/>
                  </a:lnTo>
                  <a:lnTo>
                    <a:pt x="67" y="100"/>
                  </a:lnTo>
                  <a:lnTo>
                    <a:pt x="67" y="102"/>
                  </a:lnTo>
                  <a:lnTo>
                    <a:pt x="67" y="102"/>
                  </a:lnTo>
                  <a:lnTo>
                    <a:pt x="69" y="102"/>
                  </a:lnTo>
                  <a:lnTo>
                    <a:pt x="69" y="102"/>
                  </a:lnTo>
                  <a:lnTo>
                    <a:pt x="69" y="102"/>
                  </a:lnTo>
                  <a:lnTo>
                    <a:pt x="69" y="100"/>
                  </a:lnTo>
                  <a:lnTo>
                    <a:pt x="69" y="100"/>
                  </a:lnTo>
                  <a:lnTo>
                    <a:pt x="71" y="100"/>
                  </a:lnTo>
                  <a:lnTo>
                    <a:pt x="71" y="100"/>
                  </a:lnTo>
                  <a:lnTo>
                    <a:pt x="71" y="100"/>
                  </a:lnTo>
                  <a:lnTo>
                    <a:pt x="71" y="100"/>
                  </a:lnTo>
                  <a:lnTo>
                    <a:pt x="74" y="100"/>
                  </a:lnTo>
                  <a:lnTo>
                    <a:pt x="74" y="100"/>
                  </a:lnTo>
                  <a:lnTo>
                    <a:pt x="74" y="100"/>
                  </a:lnTo>
                  <a:lnTo>
                    <a:pt x="74" y="100"/>
                  </a:lnTo>
                  <a:lnTo>
                    <a:pt x="71" y="97"/>
                  </a:lnTo>
                  <a:close/>
                  <a:moveTo>
                    <a:pt x="7" y="45"/>
                  </a:moveTo>
                  <a:lnTo>
                    <a:pt x="7" y="45"/>
                  </a:lnTo>
                  <a:lnTo>
                    <a:pt x="5" y="45"/>
                  </a:lnTo>
                  <a:lnTo>
                    <a:pt x="5" y="48"/>
                  </a:lnTo>
                  <a:lnTo>
                    <a:pt x="5" y="48"/>
                  </a:lnTo>
                  <a:lnTo>
                    <a:pt x="3" y="45"/>
                  </a:lnTo>
                  <a:lnTo>
                    <a:pt x="0" y="48"/>
                  </a:lnTo>
                  <a:lnTo>
                    <a:pt x="0" y="48"/>
                  </a:lnTo>
                  <a:lnTo>
                    <a:pt x="0" y="48"/>
                  </a:lnTo>
                  <a:lnTo>
                    <a:pt x="0" y="48"/>
                  </a:lnTo>
                  <a:lnTo>
                    <a:pt x="0" y="50"/>
                  </a:lnTo>
                  <a:lnTo>
                    <a:pt x="0" y="50"/>
                  </a:lnTo>
                  <a:lnTo>
                    <a:pt x="0" y="50"/>
                  </a:lnTo>
                  <a:lnTo>
                    <a:pt x="0" y="50"/>
                  </a:lnTo>
                  <a:lnTo>
                    <a:pt x="0" y="50"/>
                  </a:lnTo>
                  <a:lnTo>
                    <a:pt x="0" y="50"/>
                  </a:lnTo>
                  <a:lnTo>
                    <a:pt x="0" y="52"/>
                  </a:lnTo>
                  <a:lnTo>
                    <a:pt x="0" y="52"/>
                  </a:lnTo>
                  <a:lnTo>
                    <a:pt x="3" y="52"/>
                  </a:lnTo>
                  <a:lnTo>
                    <a:pt x="3" y="52"/>
                  </a:lnTo>
                  <a:lnTo>
                    <a:pt x="3" y="52"/>
                  </a:lnTo>
                  <a:lnTo>
                    <a:pt x="3" y="50"/>
                  </a:lnTo>
                  <a:lnTo>
                    <a:pt x="5" y="50"/>
                  </a:lnTo>
                  <a:lnTo>
                    <a:pt x="7" y="50"/>
                  </a:lnTo>
                  <a:lnTo>
                    <a:pt x="7" y="50"/>
                  </a:lnTo>
                  <a:lnTo>
                    <a:pt x="10" y="50"/>
                  </a:lnTo>
                  <a:lnTo>
                    <a:pt x="10" y="50"/>
                  </a:lnTo>
                  <a:lnTo>
                    <a:pt x="10" y="48"/>
                  </a:lnTo>
                  <a:lnTo>
                    <a:pt x="10" y="45"/>
                  </a:lnTo>
                  <a:lnTo>
                    <a:pt x="7" y="45"/>
                  </a:lnTo>
                  <a:close/>
                  <a:moveTo>
                    <a:pt x="95" y="104"/>
                  </a:moveTo>
                  <a:lnTo>
                    <a:pt x="95" y="102"/>
                  </a:lnTo>
                  <a:lnTo>
                    <a:pt x="97" y="100"/>
                  </a:lnTo>
                  <a:lnTo>
                    <a:pt x="97" y="100"/>
                  </a:lnTo>
                  <a:lnTo>
                    <a:pt x="95" y="102"/>
                  </a:lnTo>
                  <a:lnTo>
                    <a:pt x="93" y="104"/>
                  </a:lnTo>
                  <a:lnTo>
                    <a:pt x="90" y="107"/>
                  </a:lnTo>
                  <a:lnTo>
                    <a:pt x="93" y="107"/>
                  </a:lnTo>
                  <a:lnTo>
                    <a:pt x="93" y="104"/>
                  </a:lnTo>
                  <a:lnTo>
                    <a:pt x="93" y="104"/>
                  </a:lnTo>
                  <a:lnTo>
                    <a:pt x="93" y="104"/>
                  </a:lnTo>
                  <a:lnTo>
                    <a:pt x="95" y="104"/>
                  </a:lnTo>
                  <a:close/>
                  <a:moveTo>
                    <a:pt x="173" y="185"/>
                  </a:moveTo>
                  <a:lnTo>
                    <a:pt x="173" y="185"/>
                  </a:lnTo>
                  <a:lnTo>
                    <a:pt x="173" y="185"/>
                  </a:lnTo>
                  <a:lnTo>
                    <a:pt x="173" y="182"/>
                  </a:lnTo>
                  <a:lnTo>
                    <a:pt x="173" y="182"/>
                  </a:lnTo>
                  <a:lnTo>
                    <a:pt x="173" y="182"/>
                  </a:lnTo>
                  <a:lnTo>
                    <a:pt x="168" y="182"/>
                  </a:lnTo>
                  <a:lnTo>
                    <a:pt x="168" y="182"/>
                  </a:lnTo>
                  <a:lnTo>
                    <a:pt x="168" y="185"/>
                  </a:lnTo>
                  <a:lnTo>
                    <a:pt x="168" y="185"/>
                  </a:lnTo>
                  <a:lnTo>
                    <a:pt x="168" y="185"/>
                  </a:lnTo>
                  <a:lnTo>
                    <a:pt x="171" y="185"/>
                  </a:lnTo>
                  <a:lnTo>
                    <a:pt x="171" y="187"/>
                  </a:lnTo>
                  <a:lnTo>
                    <a:pt x="173" y="187"/>
                  </a:lnTo>
                  <a:lnTo>
                    <a:pt x="173" y="187"/>
                  </a:lnTo>
                  <a:lnTo>
                    <a:pt x="173" y="187"/>
                  </a:lnTo>
                  <a:lnTo>
                    <a:pt x="173" y="185"/>
                  </a:lnTo>
                  <a:lnTo>
                    <a:pt x="173" y="185"/>
                  </a:lnTo>
                  <a:close/>
                  <a:moveTo>
                    <a:pt x="194" y="17"/>
                  </a:moveTo>
                  <a:lnTo>
                    <a:pt x="194" y="17"/>
                  </a:lnTo>
                  <a:lnTo>
                    <a:pt x="194" y="17"/>
                  </a:lnTo>
                  <a:lnTo>
                    <a:pt x="192" y="17"/>
                  </a:lnTo>
                  <a:lnTo>
                    <a:pt x="192" y="17"/>
                  </a:lnTo>
                  <a:lnTo>
                    <a:pt x="192" y="17"/>
                  </a:lnTo>
                  <a:lnTo>
                    <a:pt x="190" y="14"/>
                  </a:lnTo>
                  <a:lnTo>
                    <a:pt x="190" y="14"/>
                  </a:lnTo>
                  <a:lnTo>
                    <a:pt x="190" y="12"/>
                  </a:lnTo>
                  <a:lnTo>
                    <a:pt x="190" y="12"/>
                  </a:lnTo>
                  <a:lnTo>
                    <a:pt x="190" y="12"/>
                  </a:lnTo>
                  <a:lnTo>
                    <a:pt x="190" y="10"/>
                  </a:lnTo>
                  <a:lnTo>
                    <a:pt x="180" y="7"/>
                  </a:lnTo>
                  <a:lnTo>
                    <a:pt x="180" y="7"/>
                  </a:lnTo>
                  <a:lnTo>
                    <a:pt x="180" y="7"/>
                  </a:lnTo>
                  <a:lnTo>
                    <a:pt x="180" y="7"/>
                  </a:lnTo>
                  <a:lnTo>
                    <a:pt x="178" y="7"/>
                  </a:lnTo>
                  <a:lnTo>
                    <a:pt x="178" y="7"/>
                  </a:lnTo>
                  <a:lnTo>
                    <a:pt x="178" y="7"/>
                  </a:lnTo>
                  <a:lnTo>
                    <a:pt x="178" y="5"/>
                  </a:lnTo>
                  <a:lnTo>
                    <a:pt x="178" y="5"/>
                  </a:lnTo>
                  <a:lnTo>
                    <a:pt x="178" y="5"/>
                  </a:lnTo>
                  <a:lnTo>
                    <a:pt x="178" y="5"/>
                  </a:lnTo>
                  <a:lnTo>
                    <a:pt x="178" y="5"/>
                  </a:lnTo>
                  <a:lnTo>
                    <a:pt x="178" y="5"/>
                  </a:lnTo>
                  <a:lnTo>
                    <a:pt x="178" y="5"/>
                  </a:lnTo>
                  <a:lnTo>
                    <a:pt x="175" y="5"/>
                  </a:lnTo>
                  <a:lnTo>
                    <a:pt x="173" y="3"/>
                  </a:lnTo>
                  <a:lnTo>
                    <a:pt x="173" y="0"/>
                  </a:lnTo>
                  <a:lnTo>
                    <a:pt x="171" y="0"/>
                  </a:lnTo>
                  <a:lnTo>
                    <a:pt x="168" y="0"/>
                  </a:lnTo>
                  <a:lnTo>
                    <a:pt x="166" y="3"/>
                  </a:lnTo>
                  <a:lnTo>
                    <a:pt x="166" y="3"/>
                  </a:lnTo>
                  <a:lnTo>
                    <a:pt x="166" y="5"/>
                  </a:lnTo>
                  <a:lnTo>
                    <a:pt x="164" y="5"/>
                  </a:lnTo>
                  <a:lnTo>
                    <a:pt x="164" y="5"/>
                  </a:lnTo>
                  <a:lnTo>
                    <a:pt x="164" y="5"/>
                  </a:lnTo>
                  <a:lnTo>
                    <a:pt x="164" y="5"/>
                  </a:lnTo>
                  <a:lnTo>
                    <a:pt x="164" y="7"/>
                  </a:lnTo>
                  <a:lnTo>
                    <a:pt x="164" y="7"/>
                  </a:lnTo>
                  <a:lnTo>
                    <a:pt x="166" y="7"/>
                  </a:lnTo>
                  <a:lnTo>
                    <a:pt x="166" y="10"/>
                  </a:lnTo>
                  <a:lnTo>
                    <a:pt x="166" y="10"/>
                  </a:lnTo>
                  <a:lnTo>
                    <a:pt x="166" y="10"/>
                  </a:lnTo>
                  <a:lnTo>
                    <a:pt x="164" y="10"/>
                  </a:lnTo>
                  <a:lnTo>
                    <a:pt x="164" y="7"/>
                  </a:lnTo>
                  <a:lnTo>
                    <a:pt x="164" y="7"/>
                  </a:lnTo>
                  <a:lnTo>
                    <a:pt x="164" y="7"/>
                  </a:lnTo>
                  <a:lnTo>
                    <a:pt x="164" y="7"/>
                  </a:lnTo>
                  <a:lnTo>
                    <a:pt x="161" y="7"/>
                  </a:lnTo>
                  <a:lnTo>
                    <a:pt x="161" y="10"/>
                  </a:lnTo>
                  <a:lnTo>
                    <a:pt x="161" y="10"/>
                  </a:lnTo>
                  <a:lnTo>
                    <a:pt x="159" y="10"/>
                  </a:lnTo>
                  <a:lnTo>
                    <a:pt x="154" y="10"/>
                  </a:lnTo>
                  <a:lnTo>
                    <a:pt x="152" y="12"/>
                  </a:lnTo>
                  <a:lnTo>
                    <a:pt x="152" y="12"/>
                  </a:lnTo>
                  <a:lnTo>
                    <a:pt x="149" y="12"/>
                  </a:lnTo>
                  <a:lnTo>
                    <a:pt x="149" y="12"/>
                  </a:lnTo>
                  <a:lnTo>
                    <a:pt x="147" y="14"/>
                  </a:lnTo>
                  <a:lnTo>
                    <a:pt x="145" y="14"/>
                  </a:lnTo>
                  <a:lnTo>
                    <a:pt x="142" y="17"/>
                  </a:lnTo>
                  <a:lnTo>
                    <a:pt x="142" y="19"/>
                  </a:lnTo>
                  <a:lnTo>
                    <a:pt x="140" y="22"/>
                  </a:lnTo>
                  <a:lnTo>
                    <a:pt x="140" y="22"/>
                  </a:lnTo>
                  <a:lnTo>
                    <a:pt x="140" y="22"/>
                  </a:lnTo>
                  <a:lnTo>
                    <a:pt x="140" y="22"/>
                  </a:lnTo>
                  <a:lnTo>
                    <a:pt x="140" y="22"/>
                  </a:lnTo>
                  <a:lnTo>
                    <a:pt x="140" y="24"/>
                  </a:lnTo>
                  <a:lnTo>
                    <a:pt x="140" y="24"/>
                  </a:lnTo>
                  <a:lnTo>
                    <a:pt x="140" y="24"/>
                  </a:lnTo>
                  <a:lnTo>
                    <a:pt x="138" y="24"/>
                  </a:lnTo>
                  <a:lnTo>
                    <a:pt x="138" y="26"/>
                  </a:lnTo>
                  <a:lnTo>
                    <a:pt x="138" y="26"/>
                  </a:lnTo>
                  <a:lnTo>
                    <a:pt x="138" y="26"/>
                  </a:lnTo>
                  <a:lnTo>
                    <a:pt x="138" y="26"/>
                  </a:lnTo>
                  <a:lnTo>
                    <a:pt x="138" y="26"/>
                  </a:lnTo>
                  <a:lnTo>
                    <a:pt x="138" y="26"/>
                  </a:lnTo>
                  <a:lnTo>
                    <a:pt x="138" y="29"/>
                  </a:lnTo>
                  <a:lnTo>
                    <a:pt x="138" y="29"/>
                  </a:lnTo>
                  <a:lnTo>
                    <a:pt x="138" y="29"/>
                  </a:lnTo>
                  <a:lnTo>
                    <a:pt x="135" y="31"/>
                  </a:lnTo>
                  <a:lnTo>
                    <a:pt x="135" y="31"/>
                  </a:lnTo>
                  <a:lnTo>
                    <a:pt x="135" y="31"/>
                  </a:lnTo>
                  <a:lnTo>
                    <a:pt x="135" y="33"/>
                  </a:lnTo>
                  <a:lnTo>
                    <a:pt x="135" y="33"/>
                  </a:lnTo>
                  <a:lnTo>
                    <a:pt x="135" y="33"/>
                  </a:lnTo>
                  <a:lnTo>
                    <a:pt x="133" y="36"/>
                  </a:lnTo>
                  <a:lnTo>
                    <a:pt x="133" y="36"/>
                  </a:lnTo>
                  <a:lnTo>
                    <a:pt x="133" y="36"/>
                  </a:lnTo>
                  <a:lnTo>
                    <a:pt x="130" y="36"/>
                  </a:lnTo>
                  <a:lnTo>
                    <a:pt x="130" y="36"/>
                  </a:lnTo>
                  <a:lnTo>
                    <a:pt x="130" y="38"/>
                  </a:lnTo>
                  <a:lnTo>
                    <a:pt x="128" y="38"/>
                  </a:lnTo>
                  <a:lnTo>
                    <a:pt x="128" y="38"/>
                  </a:lnTo>
                  <a:lnTo>
                    <a:pt x="128" y="38"/>
                  </a:lnTo>
                  <a:lnTo>
                    <a:pt x="128" y="40"/>
                  </a:lnTo>
                  <a:lnTo>
                    <a:pt x="126" y="40"/>
                  </a:lnTo>
                  <a:lnTo>
                    <a:pt x="126" y="40"/>
                  </a:lnTo>
                  <a:lnTo>
                    <a:pt x="126" y="43"/>
                  </a:lnTo>
                  <a:lnTo>
                    <a:pt x="126" y="45"/>
                  </a:lnTo>
                  <a:lnTo>
                    <a:pt x="126" y="45"/>
                  </a:lnTo>
                  <a:lnTo>
                    <a:pt x="123" y="48"/>
                  </a:lnTo>
                  <a:lnTo>
                    <a:pt x="123" y="48"/>
                  </a:lnTo>
                  <a:lnTo>
                    <a:pt x="121" y="52"/>
                  </a:lnTo>
                  <a:lnTo>
                    <a:pt x="119" y="52"/>
                  </a:lnTo>
                  <a:lnTo>
                    <a:pt x="119" y="55"/>
                  </a:lnTo>
                  <a:lnTo>
                    <a:pt x="116" y="57"/>
                  </a:lnTo>
                  <a:lnTo>
                    <a:pt x="116" y="59"/>
                  </a:lnTo>
                  <a:lnTo>
                    <a:pt x="116" y="62"/>
                  </a:lnTo>
                  <a:lnTo>
                    <a:pt x="116" y="62"/>
                  </a:lnTo>
                  <a:lnTo>
                    <a:pt x="116" y="62"/>
                  </a:lnTo>
                  <a:lnTo>
                    <a:pt x="116" y="62"/>
                  </a:lnTo>
                  <a:lnTo>
                    <a:pt x="114" y="64"/>
                  </a:lnTo>
                  <a:lnTo>
                    <a:pt x="112" y="66"/>
                  </a:lnTo>
                  <a:lnTo>
                    <a:pt x="112" y="66"/>
                  </a:lnTo>
                  <a:lnTo>
                    <a:pt x="112" y="69"/>
                  </a:lnTo>
                  <a:lnTo>
                    <a:pt x="112" y="69"/>
                  </a:lnTo>
                  <a:lnTo>
                    <a:pt x="112" y="69"/>
                  </a:lnTo>
                  <a:lnTo>
                    <a:pt x="112" y="71"/>
                  </a:lnTo>
                  <a:lnTo>
                    <a:pt x="112" y="71"/>
                  </a:lnTo>
                  <a:lnTo>
                    <a:pt x="109" y="71"/>
                  </a:lnTo>
                  <a:lnTo>
                    <a:pt x="109" y="71"/>
                  </a:lnTo>
                  <a:lnTo>
                    <a:pt x="109" y="71"/>
                  </a:lnTo>
                  <a:lnTo>
                    <a:pt x="109" y="71"/>
                  </a:lnTo>
                  <a:lnTo>
                    <a:pt x="109" y="74"/>
                  </a:lnTo>
                  <a:lnTo>
                    <a:pt x="107" y="76"/>
                  </a:lnTo>
                  <a:lnTo>
                    <a:pt x="107" y="78"/>
                  </a:lnTo>
                  <a:lnTo>
                    <a:pt x="107" y="78"/>
                  </a:lnTo>
                  <a:lnTo>
                    <a:pt x="104" y="81"/>
                  </a:lnTo>
                  <a:lnTo>
                    <a:pt x="104" y="81"/>
                  </a:lnTo>
                  <a:lnTo>
                    <a:pt x="104" y="81"/>
                  </a:lnTo>
                  <a:lnTo>
                    <a:pt x="104" y="83"/>
                  </a:lnTo>
                  <a:lnTo>
                    <a:pt x="102" y="83"/>
                  </a:lnTo>
                  <a:lnTo>
                    <a:pt x="102" y="85"/>
                  </a:lnTo>
                  <a:lnTo>
                    <a:pt x="102" y="85"/>
                  </a:lnTo>
                  <a:lnTo>
                    <a:pt x="102" y="85"/>
                  </a:lnTo>
                  <a:lnTo>
                    <a:pt x="100" y="88"/>
                  </a:lnTo>
                  <a:lnTo>
                    <a:pt x="100" y="88"/>
                  </a:lnTo>
                  <a:lnTo>
                    <a:pt x="100" y="90"/>
                  </a:lnTo>
                  <a:lnTo>
                    <a:pt x="100" y="92"/>
                  </a:lnTo>
                  <a:lnTo>
                    <a:pt x="100" y="92"/>
                  </a:lnTo>
                  <a:lnTo>
                    <a:pt x="97" y="95"/>
                  </a:lnTo>
                  <a:lnTo>
                    <a:pt x="97" y="97"/>
                  </a:lnTo>
                  <a:lnTo>
                    <a:pt x="97" y="100"/>
                  </a:lnTo>
                  <a:lnTo>
                    <a:pt x="97" y="102"/>
                  </a:lnTo>
                  <a:lnTo>
                    <a:pt x="97" y="104"/>
                  </a:lnTo>
                  <a:lnTo>
                    <a:pt x="100" y="104"/>
                  </a:lnTo>
                  <a:lnTo>
                    <a:pt x="97" y="104"/>
                  </a:lnTo>
                  <a:lnTo>
                    <a:pt x="97" y="104"/>
                  </a:lnTo>
                  <a:lnTo>
                    <a:pt x="97" y="104"/>
                  </a:lnTo>
                  <a:lnTo>
                    <a:pt x="97" y="104"/>
                  </a:lnTo>
                  <a:lnTo>
                    <a:pt x="97" y="107"/>
                  </a:lnTo>
                  <a:lnTo>
                    <a:pt x="97" y="107"/>
                  </a:lnTo>
                  <a:lnTo>
                    <a:pt x="97" y="107"/>
                  </a:lnTo>
                  <a:lnTo>
                    <a:pt x="97" y="109"/>
                  </a:lnTo>
                  <a:lnTo>
                    <a:pt x="100" y="111"/>
                  </a:lnTo>
                  <a:lnTo>
                    <a:pt x="97" y="111"/>
                  </a:lnTo>
                  <a:lnTo>
                    <a:pt x="97" y="111"/>
                  </a:lnTo>
                  <a:lnTo>
                    <a:pt x="97" y="111"/>
                  </a:lnTo>
                  <a:lnTo>
                    <a:pt x="97" y="111"/>
                  </a:lnTo>
                  <a:lnTo>
                    <a:pt x="97" y="111"/>
                  </a:lnTo>
                  <a:lnTo>
                    <a:pt x="97" y="111"/>
                  </a:lnTo>
                  <a:lnTo>
                    <a:pt x="97" y="111"/>
                  </a:lnTo>
                  <a:lnTo>
                    <a:pt x="97" y="114"/>
                  </a:lnTo>
                  <a:lnTo>
                    <a:pt x="97" y="114"/>
                  </a:lnTo>
                  <a:lnTo>
                    <a:pt x="97" y="114"/>
                  </a:lnTo>
                  <a:lnTo>
                    <a:pt x="97" y="114"/>
                  </a:lnTo>
                  <a:lnTo>
                    <a:pt x="97" y="114"/>
                  </a:lnTo>
                  <a:lnTo>
                    <a:pt x="97" y="114"/>
                  </a:lnTo>
                  <a:lnTo>
                    <a:pt x="97" y="114"/>
                  </a:lnTo>
                  <a:lnTo>
                    <a:pt x="95" y="114"/>
                  </a:lnTo>
                  <a:lnTo>
                    <a:pt x="95" y="116"/>
                  </a:lnTo>
                  <a:lnTo>
                    <a:pt x="95" y="116"/>
                  </a:lnTo>
                  <a:lnTo>
                    <a:pt x="95" y="119"/>
                  </a:lnTo>
                  <a:lnTo>
                    <a:pt x="95" y="119"/>
                  </a:lnTo>
                  <a:lnTo>
                    <a:pt x="95" y="119"/>
                  </a:lnTo>
                  <a:lnTo>
                    <a:pt x="95" y="119"/>
                  </a:lnTo>
                  <a:lnTo>
                    <a:pt x="95" y="121"/>
                  </a:lnTo>
                  <a:lnTo>
                    <a:pt x="95" y="121"/>
                  </a:lnTo>
                  <a:lnTo>
                    <a:pt x="95" y="121"/>
                  </a:lnTo>
                  <a:lnTo>
                    <a:pt x="95" y="121"/>
                  </a:lnTo>
                  <a:lnTo>
                    <a:pt x="93" y="121"/>
                  </a:lnTo>
                  <a:lnTo>
                    <a:pt x="93" y="123"/>
                  </a:lnTo>
                  <a:lnTo>
                    <a:pt x="95" y="123"/>
                  </a:lnTo>
                  <a:lnTo>
                    <a:pt x="95" y="123"/>
                  </a:lnTo>
                  <a:lnTo>
                    <a:pt x="95" y="123"/>
                  </a:lnTo>
                  <a:lnTo>
                    <a:pt x="93" y="123"/>
                  </a:lnTo>
                  <a:lnTo>
                    <a:pt x="93" y="126"/>
                  </a:lnTo>
                  <a:lnTo>
                    <a:pt x="95" y="126"/>
                  </a:lnTo>
                  <a:lnTo>
                    <a:pt x="95" y="126"/>
                  </a:lnTo>
                  <a:lnTo>
                    <a:pt x="95" y="126"/>
                  </a:lnTo>
                  <a:lnTo>
                    <a:pt x="95" y="126"/>
                  </a:lnTo>
                  <a:lnTo>
                    <a:pt x="95" y="126"/>
                  </a:lnTo>
                  <a:lnTo>
                    <a:pt x="93" y="126"/>
                  </a:lnTo>
                  <a:lnTo>
                    <a:pt x="93" y="128"/>
                  </a:lnTo>
                  <a:lnTo>
                    <a:pt x="93" y="128"/>
                  </a:lnTo>
                  <a:lnTo>
                    <a:pt x="93" y="128"/>
                  </a:lnTo>
                  <a:lnTo>
                    <a:pt x="95" y="128"/>
                  </a:lnTo>
                  <a:lnTo>
                    <a:pt x="95" y="128"/>
                  </a:lnTo>
                  <a:lnTo>
                    <a:pt x="95" y="128"/>
                  </a:lnTo>
                  <a:lnTo>
                    <a:pt x="95" y="128"/>
                  </a:lnTo>
                  <a:lnTo>
                    <a:pt x="95" y="128"/>
                  </a:lnTo>
                  <a:lnTo>
                    <a:pt x="97" y="128"/>
                  </a:lnTo>
                  <a:lnTo>
                    <a:pt x="97" y="130"/>
                  </a:lnTo>
                  <a:lnTo>
                    <a:pt x="97" y="130"/>
                  </a:lnTo>
                  <a:lnTo>
                    <a:pt x="97" y="130"/>
                  </a:lnTo>
                  <a:lnTo>
                    <a:pt x="97" y="130"/>
                  </a:lnTo>
                  <a:lnTo>
                    <a:pt x="97" y="130"/>
                  </a:lnTo>
                  <a:lnTo>
                    <a:pt x="97" y="128"/>
                  </a:lnTo>
                  <a:lnTo>
                    <a:pt x="100" y="130"/>
                  </a:lnTo>
                  <a:lnTo>
                    <a:pt x="100" y="130"/>
                  </a:lnTo>
                  <a:lnTo>
                    <a:pt x="100" y="130"/>
                  </a:lnTo>
                  <a:lnTo>
                    <a:pt x="97" y="133"/>
                  </a:lnTo>
                  <a:lnTo>
                    <a:pt x="100" y="133"/>
                  </a:lnTo>
                  <a:lnTo>
                    <a:pt x="100" y="133"/>
                  </a:lnTo>
                  <a:lnTo>
                    <a:pt x="100" y="135"/>
                  </a:lnTo>
                  <a:lnTo>
                    <a:pt x="100" y="137"/>
                  </a:lnTo>
                  <a:lnTo>
                    <a:pt x="100" y="137"/>
                  </a:lnTo>
                  <a:lnTo>
                    <a:pt x="100" y="140"/>
                  </a:lnTo>
                  <a:lnTo>
                    <a:pt x="100" y="140"/>
                  </a:lnTo>
                  <a:lnTo>
                    <a:pt x="100" y="140"/>
                  </a:lnTo>
                  <a:lnTo>
                    <a:pt x="102" y="140"/>
                  </a:lnTo>
                  <a:lnTo>
                    <a:pt x="102" y="140"/>
                  </a:lnTo>
                  <a:lnTo>
                    <a:pt x="102" y="140"/>
                  </a:lnTo>
                  <a:lnTo>
                    <a:pt x="100" y="142"/>
                  </a:lnTo>
                  <a:lnTo>
                    <a:pt x="100" y="142"/>
                  </a:lnTo>
                  <a:lnTo>
                    <a:pt x="102" y="142"/>
                  </a:lnTo>
                  <a:lnTo>
                    <a:pt x="102" y="145"/>
                  </a:lnTo>
                  <a:lnTo>
                    <a:pt x="102" y="147"/>
                  </a:lnTo>
                  <a:lnTo>
                    <a:pt x="104" y="147"/>
                  </a:lnTo>
                  <a:lnTo>
                    <a:pt x="104" y="149"/>
                  </a:lnTo>
                  <a:lnTo>
                    <a:pt x="104" y="149"/>
                  </a:lnTo>
                  <a:lnTo>
                    <a:pt x="102" y="149"/>
                  </a:lnTo>
                  <a:lnTo>
                    <a:pt x="104" y="152"/>
                  </a:lnTo>
                  <a:lnTo>
                    <a:pt x="104" y="152"/>
                  </a:lnTo>
                  <a:lnTo>
                    <a:pt x="107" y="154"/>
                  </a:lnTo>
                  <a:lnTo>
                    <a:pt x="107" y="154"/>
                  </a:lnTo>
                  <a:lnTo>
                    <a:pt x="107" y="156"/>
                  </a:lnTo>
                  <a:lnTo>
                    <a:pt x="107" y="156"/>
                  </a:lnTo>
                  <a:lnTo>
                    <a:pt x="107" y="159"/>
                  </a:lnTo>
                  <a:lnTo>
                    <a:pt x="104" y="154"/>
                  </a:lnTo>
                  <a:lnTo>
                    <a:pt x="107" y="159"/>
                  </a:lnTo>
                  <a:lnTo>
                    <a:pt x="112" y="161"/>
                  </a:lnTo>
                  <a:lnTo>
                    <a:pt x="112" y="161"/>
                  </a:lnTo>
                  <a:lnTo>
                    <a:pt x="112" y="161"/>
                  </a:lnTo>
                  <a:lnTo>
                    <a:pt x="112" y="161"/>
                  </a:lnTo>
                  <a:lnTo>
                    <a:pt x="112" y="161"/>
                  </a:lnTo>
                  <a:lnTo>
                    <a:pt x="112" y="161"/>
                  </a:lnTo>
                  <a:lnTo>
                    <a:pt x="114" y="161"/>
                  </a:lnTo>
                  <a:lnTo>
                    <a:pt x="114" y="161"/>
                  </a:lnTo>
                  <a:lnTo>
                    <a:pt x="116" y="163"/>
                  </a:lnTo>
                  <a:lnTo>
                    <a:pt x="116" y="163"/>
                  </a:lnTo>
                  <a:lnTo>
                    <a:pt x="116" y="163"/>
                  </a:lnTo>
                  <a:lnTo>
                    <a:pt x="119" y="163"/>
                  </a:lnTo>
                  <a:lnTo>
                    <a:pt x="119" y="163"/>
                  </a:lnTo>
                  <a:lnTo>
                    <a:pt x="119" y="166"/>
                  </a:lnTo>
                  <a:lnTo>
                    <a:pt x="119" y="166"/>
                  </a:lnTo>
                  <a:lnTo>
                    <a:pt x="121" y="166"/>
                  </a:lnTo>
                  <a:lnTo>
                    <a:pt x="121" y="166"/>
                  </a:lnTo>
                  <a:lnTo>
                    <a:pt x="121" y="168"/>
                  </a:lnTo>
                  <a:lnTo>
                    <a:pt x="123" y="171"/>
                  </a:lnTo>
                  <a:lnTo>
                    <a:pt x="123" y="171"/>
                  </a:lnTo>
                  <a:lnTo>
                    <a:pt x="128" y="180"/>
                  </a:lnTo>
                  <a:lnTo>
                    <a:pt x="126" y="182"/>
                  </a:lnTo>
                  <a:lnTo>
                    <a:pt x="126" y="182"/>
                  </a:lnTo>
                  <a:lnTo>
                    <a:pt x="126" y="182"/>
                  </a:lnTo>
                  <a:lnTo>
                    <a:pt x="126" y="185"/>
                  </a:lnTo>
                  <a:lnTo>
                    <a:pt x="126" y="185"/>
                  </a:lnTo>
                  <a:lnTo>
                    <a:pt x="126" y="187"/>
                  </a:lnTo>
                  <a:lnTo>
                    <a:pt x="126" y="187"/>
                  </a:lnTo>
                  <a:lnTo>
                    <a:pt x="128" y="190"/>
                  </a:lnTo>
                  <a:lnTo>
                    <a:pt x="128" y="190"/>
                  </a:lnTo>
                  <a:lnTo>
                    <a:pt x="128" y="190"/>
                  </a:lnTo>
                  <a:lnTo>
                    <a:pt x="128" y="192"/>
                  </a:lnTo>
                  <a:lnTo>
                    <a:pt x="128" y="192"/>
                  </a:lnTo>
                  <a:lnTo>
                    <a:pt x="128" y="190"/>
                  </a:lnTo>
                  <a:lnTo>
                    <a:pt x="128" y="190"/>
                  </a:lnTo>
                  <a:lnTo>
                    <a:pt x="130" y="190"/>
                  </a:lnTo>
                  <a:lnTo>
                    <a:pt x="133" y="190"/>
                  </a:lnTo>
                  <a:lnTo>
                    <a:pt x="133" y="192"/>
                  </a:lnTo>
                  <a:lnTo>
                    <a:pt x="135" y="192"/>
                  </a:lnTo>
                  <a:lnTo>
                    <a:pt x="135" y="192"/>
                  </a:lnTo>
                  <a:lnTo>
                    <a:pt x="135" y="190"/>
                  </a:lnTo>
                  <a:lnTo>
                    <a:pt x="135" y="187"/>
                  </a:lnTo>
                  <a:lnTo>
                    <a:pt x="135" y="187"/>
                  </a:lnTo>
                  <a:lnTo>
                    <a:pt x="135" y="187"/>
                  </a:lnTo>
                  <a:lnTo>
                    <a:pt x="135" y="185"/>
                  </a:lnTo>
                  <a:lnTo>
                    <a:pt x="138" y="185"/>
                  </a:lnTo>
                  <a:lnTo>
                    <a:pt x="135" y="173"/>
                  </a:lnTo>
                  <a:lnTo>
                    <a:pt x="135" y="171"/>
                  </a:lnTo>
                  <a:lnTo>
                    <a:pt x="138" y="168"/>
                  </a:lnTo>
                  <a:lnTo>
                    <a:pt x="138" y="166"/>
                  </a:lnTo>
                  <a:lnTo>
                    <a:pt x="140" y="163"/>
                  </a:lnTo>
                  <a:lnTo>
                    <a:pt x="140" y="161"/>
                  </a:lnTo>
                  <a:lnTo>
                    <a:pt x="140" y="159"/>
                  </a:lnTo>
                  <a:lnTo>
                    <a:pt x="140" y="156"/>
                  </a:lnTo>
                  <a:lnTo>
                    <a:pt x="142" y="154"/>
                  </a:lnTo>
                  <a:lnTo>
                    <a:pt x="142" y="154"/>
                  </a:lnTo>
                  <a:lnTo>
                    <a:pt x="145" y="152"/>
                  </a:lnTo>
                  <a:lnTo>
                    <a:pt x="145" y="149"/>
                  </a:lnTo>
                  <a:lnTo>
                    <a:pt x="145" y="149"/>
                  </a:lnTo>
                  <a:lnTo>
                    <a:pt x="147" y="147"/>
                  </a:lnTo>
                  <a:lnTo>
                    <a:pt x="149" y="145"/>
                  </a:lnTo>
                  <a:lnTo>
                    <a:pt x="152" y="145"/>
                  </a:lnTo>
                  <a:lnTo>
                    <a:pt x="152" y="145"/>
                  </a:lnTo>
                  <a:lnTo>
                    <a:pt x="152" y="142"/>
                  </a:lnTo>
                  <a:lnTo>
                    <a:pt x="152" y="142"/>
                  </a:lnTo>
                  <a:lnTo>
                    <a:pt x="152" y="142"/>
                  </a:lnTo>
                  <a:lnTo>
                    <a:pt x="152" y="140"/>
                  </a:lnTo>
                  <a:lnTo>
                    <a:pt x="152" y="140"/>
                  </a:lnTo>
                  <a:lnTo>
                    <a:pt x="154" y="140"/>
                  </a:lnTo>
                  <a:lnTo>
                    <a:pt x="157" y="137"/>
                  </a:lnTo>
                  <a:lnTo>
                    <a:pt x="157" y="135"/>
                  </a:lnTo>
                  <a:lnTo>
                    <a:pt x="159" y="133"/>
                  </a:lnTo>
                  <a:lnTo>
                    <a:pt x="159" y="133"/>
                  </a:lnTo>
                  <a:lnTo>
                    <a:pt x="159" y="130"/>
                  </a:lnTo>
                  <a:lnTo>
                    <a:pt x="161" y="128"/>
                  </a:lnTo>
                  <a:lnTo>
                    <a:pt x="161" y="126"/>
                  </a:lnTo>
                  <a:lnTo>
                    <a:pt x="161" y="126"/>
                  </a:lnTo>
                  <a:lnTo>
                    <a:pt x="161" y="126"/>
                  </a:lnTo>
                  <a:lnTo>
                    <a:pt x="161" y="126"/>
                  </a:lnTo>
                  <a:lnTo>
                    <a:pt x="164" y="126"/>
                  </a:lnTo>
                  <a:lnTo>
                    <a:pt x="164" y="123"/>
                  </a:lnTo>
                  <a:lnTo>
                    <a:pt x="164" y="121"/>
                  </a:lnTo>
                  <a:lnTo>
                    <a:pt x="164" y="119"/>
                  </a:lnTo>
                  <a:lnTo>
                    <a:pt x="164" y="116"/>
                  </a:lnTo>
                  <a:lnTo>
                    <a:pt x="164" y="116"/>
                  </a:lnTo>
                  <a:lnTo>
                    <a:pt x="166" y="114"/>
                  </a:lnTo>
                  <a:lnTo>
                    <a:pt x="166" y="111"/>
                  </a:lnTo>
                  <a:lnTo>
                    <a:pt x="166" y="111"/>
                  </a:lnTo>
                  <a:lnTo>
                    <a:pt x="168" y="107"/>
                  </a:lnTo>
                  <a:lnTo>
                    <a:pt x="171" y="92"/>
                  </a:lnTo>
                  <a:lnTo>
                    <a:pt x="171" y="92"/>
                  </a:lnTo>
                  <a:lnTo>
                    <a:pt x="173" y="83"/>
                  </a:lnTo>
                  <a:lnTo>
                    <a:pt x="173" y="81"/>
                  </a:lnTo>
                  <a:lnTo>
                    <a:pt x="175" y="78"/>
                  </a:lnTo>
                  <a:lnTo>
                    <a:pt x="175" y="76"/>
                  </a:lnTo>
                  <a:lnTo>
                    <a:pt x="175" y="76"/>
                  </a:lnTo>
                  <a:lnTo>
                    <a:pt x="175" y="74"/>
                  </a:lnTo>
                  <a:lnTo>
                    <a:pt x="175" y="74"/>
                  </a:lnTo>
                  <a:lnTo>
                    <a:pt x="175" y="74"/>
                  </a:lnTo>
                  <a:lnTo>
                    <a:pt x="175" y="74"/>
                  </a:lnTo>
                  <a:lnTo>
                    <a:pt x="175" y="71"/>
                  </a:lnTo>
                  <a:lnTo>
                    <a:pt x="175" y="71"/>
                  </a:lnTo>
                  <a:lnTo>
                    <a:pt x="175" y="71"/>
                  </a:lnTo>
                  <a:lnTo>
                    <a:pt x="175" y="69"/>
                  </a:lnTo>
                  <a:lnTo>
                    <a:pt x="175" y="69"/>
                  </a:lnTo>
                  <a:lnTo>
                    <a:pt x="175" y="66"/>
                  </a:lnTo>
                  <a:lnTo>
                    <a:pt x="178" y="64"/>
                  </a:lnTo>
                  <a:lnTo>
                    <a:pt x="178" y="64"/>
                  </a:lnTo>
                  <a:lnTo>
                    <a:pt x="178" y="62"/>
                  </a:lnTo>
                  <a:lnTo>
                    <a:pt x="180" y="62"/>
                  </a:lnTo>
                  <a:lnTo>
                    <a:pt x="180" y="62"/>
                  </a:lnTo>
                  <a:lnTo>
                    <a:pt x="180" y="62"/>
                  </a:lnTo>
                  <a:lnTo>
                    <a:pt x="180" y="62"/>
                  </a:lnTo>
                  <a:lnTo>
                    <a:pt x="180" y="59"/>
                  </a:lnTo>
                  <a:lnTo>
                    <a:pt x="183" y="59"/>
                  </a:lnTo>
                  <a:lnTo>
                    <a:pt x="183" y="57"/>
                  </a:lnTo>
                  <a:lnTo>
                    <a:pt x="183" y="57"/>
                  </a:lnTo>
                  <a:lnTo>
                    <a:pt x="183" y="57"/>
                  </a:lnTo>
                  <a:lnTo>
                    <a:pt x="183" y="57"/>
                  </a:lnTo>
                  <a:lnTo>
                    <a:pt x="183" y="55"/>
                  </a:lnTo>
                  <a:lnTo>
                    <a:pt x="183" y="55"/>
                  </a:lnTo>
                  <a:lnTo>
                    <a:pt x="183" y="55"/>
                  </a:lnTo>
                  <a:lnTo>
                    <a:pt x="183" y="55"/>
                  </a:lnTo>
                  <a:lnTo>
                    <a:pt x="183" y="55"/>
                  </a:lnTo>
                  <a:lnTo>
                    <a:pt x="183" y="55"/>
                  </a:lnTo>
                  <a:lnTo>
                    <a:pt x="183" y="55"/>
                  </a:lnTo>
                  <a:lnTo>
                    <a:pt x="183" y="52"/>
                  </a:lnTo>
                  <a:lnTo>
                    <a:pt x="183" y="52"/>
                  </a:lnTo>
                  <a:lnTo>
                    <a:pt x="183" y="52"/>
                  </a:lnTo>
                  <a:lnTo>
                    <a:pt x="183" y="52"/>
                  </a:lnTo>
                  <a:lnTo>
                    <a:pt x="183" y="50"/>
                  </a:lnTo>
                  <a:lnTo>
                    <a:pt x="183" y="50"/>
                  </a:lnTo>
                  <a:lnTo>
                    <a:pt x="185" y="48"/>
                  </a:lnTo>
                  <a:lnTo>
                    <a:pt x="187" y="48"/>
                  </a:lnTo>
                  <a:lnTo>
                    <a:pt x="187" y="48"/>
                  </a:lnTo>
                  <a:lnTo>
                    <a:pt x="187" y="45"/>
                  </a:lnTo>
                  <a:lnTo>
                    <a:pt x="187" y="45"/>
                  </a:lnTo>
                  <a:lnTo>
                    <a:pt x="187" y="45"/>
                  </a:lnTo>
                  <a:lnTo>
                    <a:pt x="187" y="45"/>
                  </a:lnTo>
                  <a:lnTo>
                    <a:pt x="187" y="43"/>
                  </a:lnTo>
                  <a:lnTo>
                    <a:pt x="187" y="43"/>
                  </a:lnTo>
                  <a:lnTo>
                    <a:pt x="187" y="40"/>
                  </a:lnTo>
                  <a:lnTo>
                    <a:pt x="187" y="40"/>
                  </a:lnTo>
                  <a:lnTo>
                    <a:pt x="187" y="40"/>
                  </a:lnTo>
                  <a:lnTo>
                    <a:pt x="187" y="40"/>
                  </a:lnTo>
                  <a:lnTo>
                    <a:pt x="187" y="40"/>
                  </a:lnTo>
                  <a:lnTo>
                    <a:pt x="190" y="40"/>
                  </a:lnTo>
                  <a:lnTo>
                    <a:pt x="190" y="40"/>
                  </a:lnTo>
                  <a:lnTo>
                    <a:pt x="187" y="40"/>
                  </a:lnTo>
                  <a:lnTo>
                    <a:pt x="187" y="38"/>
                  </a:lnTo>
                  <a:lnTo>
                    <a:pt x="185" y="38"/>
                  </a:lnTo>
                  <a:lnTo>
                    <a:pt x="185" y="36"/>
                  </a:lnTo>
                  <a:lnTo>
                    <a:pt x="185" y="36"/>
                  </a:lnTo>
                  <a:lnTo>
                    <a:pt x="185" y="33"/>
                  </a:lnTo>
                  <a:lnTo>
                    <a:pt x="185" y="31"/>
                  </a:lnTo>
                  <a:lnTo>
                    <a:pt x="185" y="29"/>
                  </a:lnTo>
                  <a:lnTo>
                    <a:pt x="185" y="29"/>
                  </a:lnTo>
                  <a:lnTo>
                    <a:pt x="185" y="26"/>
                  </a:lnTo>
                  <a:lnTo>
                    <a:pt x="185" y="26"/>
                  </a:lnTo>
                  <a:lnTo>
                    <a:pt x="187" y="24"/>
                  </a:lnTo>
                  <a:lnTo>
                    <a:pt x="190" y="19"/>
                  </a:lnTo>
                  <a:lnTo>
                    <a:pt x="192" y="19"/>
                  </a:lnTo>
                  <a:lnTo>
                    <a:pt x="194" y="17"/>
                  </a:lnTo>
                  <a:lnTo>
                    <a:pt x="194" y="17"/>
                  </a:lnTo>
                  <a:close/>
                  <a:moveTo>
                    <a:pt x="168" y="152"/>
                  </a:moveTo>
                  <a:lnTo>
                    <a:pt x="168" y="152"/>
                  </a:lnTo>
                  <a:lnTo>
                    <a:pt x="168" y="152"/>
                  </a:lnTo>
                  <a:lnTo>
                    <a:pt x="168" y="152"/>
                  </a:lnTo>
                  <a:lnTo>
                    <a:pt x="168" y="149"/>
                  </a:lnTo>
                  <a:lnTo>
                    <a:pt x="168" y="149"/>
                  </a:lnTo>
                  <a:lnTo>
                    <a:pt x="168" y="149"/>
                  </a:lnTo>
                  <a:lnTo>
                    <a:pt x="168" y="149"/>
                  </a:lnTo>
                  <a:lnTo>
                    <a:pt x="166" y="149"/>
                  </a:lnTo>
                  <a:lnTo>
                    <a:pt x="166" y="149"/>
                  </a:lnTo>
                  <a:lnTo>
                    <a:pt x="166" y="149"/>
                  </a:lnTo>
                  <a:lnTo>
                    <a:pt x="168" y="152"/>
                  </a:lnTo>
                  <a:lnTo>
                    <a:pt x="168" y="152"/>
                  </a:lnTo>
                  <a:lnTo>
                    <a:pt x="168" y="152"/>
                  </a:lnTo>
                  <a:lnTo>
                    <a:pt x="168" y="152"/>
                  </a:lnTo>
                  <a:lnTo>
                    <a:pt x="168" y="152"/>
                  </a:lnTo>
                  <a:lnTo>
                    <a:pt x="168" y="15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6" name="Freeform 14"/>
            <p:cNvSpPr>
              <a:spLocks noEditPoints="1"/>
            </p:cNvSpPr>
            <p:nvPr/>
          </p:nvSpPr>
          <p:spPr bwMode="auto">
            <a:xfrm>
              <a:off x="9915310" y="3602864"/>
              <a:ext cx="626133" cy="1092640"/>
            </a:xfrm>
            <a:custGeom>
              <a:avLst/>
              <a:gdLst>
                <a:gd name="T0" fmla="*/ 374 w 506"/>
                <a:gd name="T1" fmla="*/ 388 h 883"/>
                <a:gd name="T2" fmla="*/ 411 w 506"/>
                <a:gd name="T3" fmla="*/ 521 h 883"/>
                <a:gd name="T4" fmla="*/ 262 w 506"/>
                <a:gd name="T5" fmla="*/ 35 h 883"/>
                <a:gd name="T6" fmla="*/ 236 w 506"/>
                <a:gd name="T7" fmla="*/ 95 h 883"/>
                <a:gd name="T8" fmla="*/ 222 w 506"/>
                <a:gd name="T9" fmla="*/ 109 h 883"/>
                <a:gd name="T10" fmla="*/ 407 w 506"/>
                <a:gd name="T11" fmla="*/ 641 h 883"/>
                <a:gd name="T12" fmla="*/ 369 w 506"/>
                <a:gd name="T13" fmla="*/ 544 h 883"/>
                <a:gd name="T14" fmla="*/ 428 w 506"/>
                <a:gd name="T15" fmla="*/ 587 h 883"/>
                <a:gd name="T16" fmla="*/ 388 w 506"/>
                <a:gd name="T17" fmla="*/ 530 h 883"/>
                <a:gd name="T18" fmla="*/ 383 w 506"/>
                <a:gd name="T19" fmla="*/ 466 h 883"/>
                <a:gd name="T20" fmla="*/ 440 w 506"/>
                <a:gd name="T21" fmla="*/ 542 h 883"/>
                <a:gd name="T22" fmla="*/ 447 w 506"/>
                <a:gd name="T23" fmla="*/ 492 h 883"/>
                <a:gd name="T24" fmla="*/ 475 w 506"/>
                <a:gd name="T25" fmla="*/ 613 h 883"/>
                <a:gd name="T26" fmla="*/ 456 w 506"/>
                <a:gd name="T27" fmla="*/ 601 h 883"/>
                <a:gd name="T28" fmla="*/ 293 w 506"/>
                <a:gd name="T29" fmla="*/ 629 h 883"/>
                <a:gd name="T30" fmla="*/ 333 w 506"/>
                <a:gd name="T31" fmla="*/ 551 h 883"/>
                <a:gd name="T32" fmla="*/ 265 w 506"/>
                <a:gd name="T33" fmla="*/ 414 h 883"/>
                <a:gd name="T34" fmla="*/ 291 w 506"/>
                <a:gd name="T35" fmla="*/ 573 h 883"/>
                <a:gd name="T36" fmla="*/ 333 w 506"/>
                <a:gd name="T37" fmla="*/ 466 h 883"/>
                <a:gd name="T38" fmla="*/ 371 w 506"/>
                <a:gd name="T39" fmla="*/ 502 h 883"/>
                <a:gd name="T40" fmla="*/ 267 w 506"/>
                <a:gd name="T41" fmla="*/ 478 h 883"/>
                <a:gd name="T42" fmla="*/ 295 w 506"/>
                <a:gd name="T43" fmla="*/ 561 h 883"/>
                <a:gd name="T44" fmla="*/ 300 w 506"/>
                <a:gd name="T45" fmla="*/ 521 h 883"/>
                <a:gd name="T46" fmla="*/ 5 w 506"/>
                <a:gd name="T47" fmla="*/ 703 h 883"/>
                <a:gd name="T48" fmla="*/ 196 w 506"/>
                <a:gd name="T49" fmla="*/ 438 h 883"/>
                <a:gd name="T50" fmla="*/ 236 w 506"/>
                <a:gd name="T51" fmla="*/ 445 h 883"/>
                <a:gd name="T52" fmla="*/ 206 w 506"/>
                <a:gd name="T53" fmla="*/ 826 h 883"/>
                <a:gd name="T54" fmla="*/ 269 w 506"/>
                <a:gd name="T55" fmla="*/ 345 h 883"/>
                <a:gd name="T56" fmla="*/ 298 w 506"/>
                <a:gd name="T57" fmla="*/ 397 h 883"/>
                <a:gd name="T58" fmla="*/ 369 w 506"/>
                <a:gd name="T59" fmla="*/ 447 h 883"/>
                <a:gd name="T60" fmla="*/ 359 w 506"/>
                <a:gd name="T61" fmla="*/ 431 h 883"/>
                <a:gd name="T62" fmla="*/ 331 w 506"/>
                <a:gd name="T63" fmla="*/ 386 h 883"/>
                <a:gd name="T64" fmla="*/ 288 w 506"/>
                <a:gd name="T65" fmla="*/ 369 h 883"/>
                <a:gd name="T66" fmla="*/ 243 w 506"/>
                <a:gd name="T67" fmla="*/ 345 h 883"/>
                <a:gd name="T68" fmla="*/ 274 w 506"/>
                <a:gd name="T69" fmla="*/ 258 h 883"/>
                <a:gd name="T70" fmla="*/ 272 w 506"/>
                <a:gd name="T71" fmla="*/ 144 h 883"/>
                <a:gd name="T72" fmla="*/ 177 w 506"/>
                <a:gd name="T73" fmla="*/ 189 h 883"/>
                <a:gd name="T74" fmla="*/ 146 w 506"/>
                <a:gd name="T75" fmla="*/ 272 h 883"/>
                <a:gd name="T76" fmla="*/ 175 w 506"/>
                <a:gd name="T77" fmla="*/ 355 h 883"/>
                <a:gd name="T78" fmla="*/ 191 w 506"/>
                <a:gd name="T79" fmla="*/ 400 h 883"/>
                <a:gd name="T80" fmla="*/ 307 w 506"/>
                <a:gd name="T81" fmla="*/ 736 h 883"/>
                <a:gd name="T82" fmla="*/ 459 w 506"/>
                <a:gd name="T83" fmla="*/ 764 h 883"/>
                <a:gd name="T84" fmla="*/ 485 w 506"/>
                <a:gd name="T85" fmla="*/ 670 h 883"/>
                <a:gd name="T86" fmla="*/ 444 w 506"/>
                <a:gd name="T87" fmla="*/ 632 h 883"/>
                <a:gd name="T88" fmla="*/ 392 w 506"/>
                <a:gd name="T89" fmla="*/ 674 h 883"/>
                <a:gd name="T90" fmla="*/ 336 w 506"/>
                <a:gd name="T91" fmla="*/ 674 h 883"/>
                <a:gd name="T92" fmla="*/ 272 w 506"/>
                <a:gd name="T93" fmla="*/ 762 h 883"/>
                <a:gd name="T94" fmla="*/ 319 w 506"/>
                <a:gd name="T95" fmla="*/ 722 h 883"/>
                <a:gd name="T96" fmla="*/ 366 w 506"/>
                <a:gd name="T97" fmla="*/ 762 h 883"/>
                <a:gd name="T98" fmla="*/ 456 w 506"/>
                <a:gd name="T99" fmla="*/ 809 h 883"/>
                <a:gd name="T100" fmla="*/ 485 w 506"/>
                <a:gd name="T101" fmla="*/ 764 h 883"/>
                <a:gd name="T102" fmla="*/ 255 w 506"/>
                <a:gd name="T103" fmla="*/ 338 h 883"/>
                <a:gd name="T104" fmla="*/ 149 w 506"/>
                <a:gd name="T105" fmla="*/ 528 h 883"/>
                <a:gd name="T106" fmla="*/ 130 w 506"/>
                <a:gd name="T107" fmla="*/ 530 h 883"/>
                <a:gd name="T108" fmla="*/ 120 w 506"/>
                <a:gd name="T109" fmla="*/ 558 h 883"/>
                <a:gd name="T110" fmla="*/ 83 w 506"/>
                <a:gd name="T111" fmla="*/ 610 h 883"/>
                <a:gd name="T112" fmla="*/ 19 w 506"/>
                <a:gd name="T113" fmla="*/ 684 h 883"/>
                <a:gd name="T114" fmla="*/ 116 w 506"/>
                <a:gd name="T115" fmla="*/ 599 h 883"/>
                <a:gd name="T116" fmla="*/ 161 w 506"/>
                <a:gd name="T117" fmla="*/ 509 h 883"/>
                <a:gd name="T118" fmla="*/ 80 w 506"/>
                <a:gd name="T119" fmla="*/ 757 h 883"/>
                <a:gd name="T120" fmla="*/ 170 w 506"/>
                <a:gd name="T121" fmla="*/ 485 h 883"/>
                <a:gd name="T122" fmla="*/ 165 w 506"/>
                <a:gd name="T123" fmla="*/ 402 h 883"/>
                <a:gd name="T124" fmla="*/ 165 w 506"/>
                <a:gd name="T125" fmla="*/ 854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06" h="883">
                  <a:moveTo>
                    <a:pt x="364" y="426"/>
                  </a:moveTo>
                  <a:lnTo>
                    <a:pt x="364" y="426"/>
                  </a:lnTo>
                  <a:lnTo>
                    <a:pt x="364" y="426"/>
                  </a:lnTo>
                  <a:lnTo>
                    <a:pt x="364" y="426"/>
                  </a:lnTo>
                  <a:lnTo>
                    <a:pt x="364" y="428"/>
                  </a:lnTo>
                  <a:lnTo>
                    <a:pt x="364" y="428"/>
                  </a:lnTo>
                  <a:lnTo>
                    <a:pt x="364" y="428"/>
                  </a:lnTo>
                  <a:lnTo>
                    <a:pt x="364" y="428"/>
                  </a:lnTo>
                  <a:lnTo>
                    <a:pt x="366" y="431"/>
                  </a:lnTo>
                  <a:lnTo>
                    <a:pt x="366" y="431"/>
                  </a:lnTo>
                  <a:lnTo>
                    <a:pt x="369" y="431"/>
                  </a:lnTo>
                  <a:lnTo>
                    <a:pt x="369" y="431"/>
                  </a:lnTo>
                  <a:lnTo>
                    <a:pt x="369" y="431"/>
                  </a:lnTo>
                  <a:lnTo>
                    <a:pt x="369" y="431"/>
                  </a:lnTo>
                  <a:lnTo>
                    <a:pt x="371" y="431"/>
                  </a:lnTo>
                  <a:lnTo>
                    <a:pt x="371" y="431"/>
                  </a:lnTo>
                  <a:lnTo>
                    <a:pt x="371" y="428"/>
                  </a:lnTo>
                  <a:lnTo>
                    <a:pt x="371" y="428"/>
                  </a:lnTo>
                  <a:lnTo>
                    <a:pt x="371" y="428"/>
                  </a:lnTo>
                  <a:lnTo>
                    <a:pt x="371" y="428"/>
                  </a:lnTo>
                  <a:lnTo>
                    <a:pt x="371" y="428"/>
                  </a:lnTo>
                  <a:lnTo>
                    <a:pt x="371" y="428"/>
                  </a:lnTo>
                  <a:lnTo>
                    <a:pt x="371" y="428"/>
                  </a:lnTo>
                  <a:lnTo>
                    <a:pt x="371" y="428"/>
                  </a:lnTo>
                  <a:lnTo>
                    <a:pt x="371" y="428"/>
                  </a:lnTo>
                  <a:lnTo>
                    <a:pt x="369" y="428"/>
                  </a:lnTo>
                  <a:lnTo>
                    <a:pt x="369" y="428"/>
                  </a:lnTo>
                  <a:lnTo>
                    <a:pt x="369" y="428"/>
                  </a:lnTo>
                  <a:lnTo>
                    <a:pt x="369" y="428"/>
                  </a:lnTo>
                  <a:lnTo>
                    <a:pt x="369" y="428"/>
                  </a:lnTo>
                  <a:lnTo>
                    <a:pt x="369" y="428"/>
                  </a:lnTo>
                  <a:lnTo>
                    <a:pt x="369" y="428"/>
                  </a:lnTo>
                  <a:lnTo>
                    <a:pt x="369" y="428"/>
                  </a:lnTo>
                  <a:lnTo>
                    <a:pt x="369" y="428"/>
                  </a:lnTo>
                  <a:lnTo>
                    <a:pt x="366" y="428"/>
                  </a:lnTo>
                  <a:lnTo>
                    <a:pt x="366" y="428"/>
                  </a:lnTo>
                  <a:lnTo>
                    <a:pt x="366" y="426"/>
                  </a:lnTo>
                  <a:lnTo>
                    <a:pt x="364" y="426"/>
                  </a:lnTo>
                  <a:close/>
                  <a:moveTo>
                    <a:pt x="260" y="0"/>
                  </a:moveTo>
                  <a:lnTo>
                    <a:pt x="260" y="0"/>
                  </a:lnTo>
                  <a:lnTo>
                    <a:pt x="260" y="0"/>
                  </a:lnTo>
                  <a:lnTo>
                    <a:pt x="260" y="0"/>
                  </a:lnTo>
                  <a:lnTo>
                    <a:pt x="260" y="0"/>
                  </a:lnTo>
                  <a:close/>
                  <a:moveTo>
                    <a:pt x="369" y="407"/>
                  </a:moveTo>
                  <a:lnTo>
                    <a:pt x="371" y="409"/>
                  </a:lnTo>
                  <a:lnTo>
                    <a:pt x="371" y="409"/>
                  </a:lnTo>
                  <a:lnTo>
                    <a:pt x="371" y="409"/>
                  </a:lnTo>
                  <a:lnTo>
                    <a:pt x="371" y="409"/>
                  </a:lnTo>
                  <a:lnTo>
                    <a:pt x="371" y="409"/>
                  </a:lnTo>
                  <a:lnTo>
                    <a:pt x="374" y="412"/>
                  </a:lnTo>
                  <a:lnTo>
                    <a:pt x="376" y="414"/>
                  </a:lnTo>
                  <a:lnTo>
                    <a:pt x="378" y="414"/>
                  </a:lnTo>
                  <a:lnTo>
                    <a:pt x="378" y="414"/>
                  </a:lnTo>
                  <a:lnTo>
                    <a:pt x="378" y="412"/>
                  </a:lnTo>
                  <a:lnTo>
                    <a:pt x="378" y="412"/>
                  </a:lnTo>
                  <a:lnTo>
                    <a:pt x="381" y="412"/>
                  </a:lnTo>
                  <a:lnTo>
                    <a:pt x="381" y="412"/>
                  </a:lnTo>
                  <a:lnTo>
                    <a:pt x="381" y="409"/>
                  </a:lnTo>
                  <a:lnTo>
                    <a:pt x="383" y="409"/>
                  </a:lnTo>
                  <a:lnTo>
                    <a:pt x="383" y="409"/>
                  </a:lnTo>
                  <a:lnTo>
                    <a:pt x="383" y="409"/>
                  </a:lnTo>
                  <a:lnTo>
                    <a:pt x="383" y="412"/>
                  </a:lnTo>
                  <a:lnTo>
                    <a:pt x="385" y="412"/>
                  </a:lnTo>
                  <a:lnTo>
                    <a:pt x="385" y="412"/>
                  </a:lnTo>
                  <a:lnTo>
                    <a:pt x="385" y="412"/>
                  </a:lnTo>
                  <a:lnTo>
                    <a:pt x="385" y="409"/>
                  </a:lnTo>
                  <a:lnTo>
                    <a:pt x="385" y="407"/>
                  </a:lnTo>
                  <a:lnTo>
                    <a:pt x="385" y="407"/>
                  </a:lnTo>
                  <a:lnTo>
                    <a:pt x="388" y="407"/>
                  </a:lnTo>
                  <a:lnTo>
                    <a:pt x="388" y="407"/>
                  </a:lnTo>
                  <a:lnTo>
                    <a:pt x="390" y="407"/>
                  </a:lnTo>
                  <a:lnTo>
                    <a:pt x="390" y="405"/>
                  </a:lnTo>
                  <a:lnTo>
                    <a:pt x="388" y="405"/>
                  </a:lnTo>
                  <a:lnTo>
                    <a:pt x="388" y="405"/>
                  </a:lnTo>
                  <a:lnTo>
                    <a:pt x="388" y="402"/>
                  </a:lnTo>
                  <a:lnTo>
                    <a:pt x="388" y="400"/>
                  </a:lnTo>
                  <a:lnTo>
                    <a:pt x="388" y="400"/>
                  </a:lnTo>
                  <a:lnTo>
                    <a:pt x="388" y="400"/>
                  </a:lnTo>
                  <a:lnTo>
                    <a:pt x="388" y="400"/>
                  </a:lnTo>
                  <a:lnTo>
                    <a:pt x="390" y="400"/>
                  </a:lnTo>
                  <a:lnTo>
                    <a:pt x="390" y="400"/>
                  </a:lnTo>
                  <a:lnTo>
                    <a:pt x="390" y="397"/>
                  </a:lnTo>
                  <a:lnTo>
                    <a:pt x="390" y="397"/>
                  </a:lnTo>
                  <a:lnTo>
                    <a:pt x="388" y="397"/>
                  </a:lnTo>
                  <a:lnTo>
                    <a:pt x="390" y="395"/>
                  </a:lnTo>
                  <a:lnTo>
                    <a:pt x="390" y="395"/>
                  </a:lnTo>
                  <a:lnTo>
                    <a:pt x="390" y="395"/>
                  </a:lnTo>
                  <a:lnTo>
                    <a:pt x="388" y="393"/>
                  </a:lnTo>
                  <a:lnTo>
                    <a:pt x="385" y="393"/>
                  </a:lnTo>
                  <a:lnTo>
                    <a:pt x="385" y="393"/>
                  </a:lnTo>
                  <a:lnTo>
                    <a:pt x="383" y="393"/>
                  </a:lnTo>
                  <a:lnTo>
                    <a:pt x="383" y="393"/>
                  </a:lnTo>
                  <a:lnTo>
                    <a:pt x="383" y="393"/>
                  </a:lnTo>
                  <a:lnTo>
                    <a:pt x="383" y="393"/>
                  </a:lnTo>
                  <a:lnTo>
                    <a:pt x="383" y="393"/>
                  </a:lnTo>
                  <a:lnTo>
                    <a:pt x="383" y="390"/>
                  </a:lnTo>
                  <a:lnTo>
                    <a:pt x="383" y="390"/>
                  </a:lnTo>
                  <a:lnTo>
                    <a:pt x="383" y="390"/>
                  </a:lnTo>
                  <a:lnTo>
                    <a:pt x="383" y="388"/>
                  </a:lnTo>
                  <a:lnTo>
                    <a:pt x="381" y="388"/>
                  </a:lnTo>
                  <a:lnTo>
                    <a:pt x="381" y="386"/>
                  </a:lnTo>
                  <a:lnTo>
                    <a:pt x="381" y="386"/>
                  </a:lnTo>
                  <a:lnTo>
                    <a:pt x="378" y="383"/>
                  </a:lnTo>
                  <a:lnTo>
                    <a:pt x="378" y="383"/>
                  </a:lnTo>
                  <a:lnTo>
                    <a:pt x="378" y="383"/>
                  </a:lnTo>
                  <a:lnTo>
                    <a:pt x="378" y="383"/>
                  </a:lnTo>
                  <a:lnTo>
                    <a:pt x="378" y="383"/>
                  </a:lnTo>
                  <a:lnTo>
                    <a:pt x="376" y="386"/>
                  </a:lnTo>
                  <a:lnTo>
                    <a:pt x="376" y="386"/>
                  </a:lnTo>
                  <a:lnTo>
                    <a:pt x="376" y="383"/>
                  </a:lnTo>
                  <a:lnTo>
                    <a:pt x="374" y="386"/>
                  </a:lnTo>
                  <a:lnTo>
                    <a:pt x="374" y="386"/>
                  </a:lnTo>
                  <a:lnTo>
                    <a:pt x="374" y="386"/>
                  </a:lnTo>
                  <a:lnTo>
                    <a:pt x="376" y="388"/>
                  </a:lnTo>
                  <a:lnTo>
                    <a:pt x="376" y="388"/>
                  </a:lnTo>
                  <a:lnTo>
                    <a:pt x="374" y="388"/>
                  </a:lnTo>
                  <a:lnTo>
                    <a:pt x="374" y="388"/>
                  </a:lnTo>
                  <a:lnTo>
                    <a:pt x="374" y="390"/>
                  </a:lnTo>
                  <a:lnTo>
                    <a:pt x="374" y="390"/>
                  </a:lnTo>
                  <a:lnTo>
                    <a:pt x="374" y="390"/>
                  </a:lnTo>
                  <a:lnTo>
                    <a:pt x="376" y="393"/>
                  </a:lnTo>
                  <a:lnTo>
                    <a:pt x="376" y="393"/>
                  </a:lnTo>
                  <a:lnTo>
                    <a:pt x="374" y="395"/>
                  </a:lnTo>
                  <a:lnTo>
                    <a:pt x="374" y="395"/>
                  </a:lnTo>
                  <a:lnTo>
                    <a:pt x="374" y="397"/>
                  </a:lnTo>
                  <a:lnTo>
                    <a:pt x="374" y="400"/>
                  </a:lnTo>
                  <a:lnTo>
                    <a:pt x="374" y="402"/>
                  </a:lnTo>
                  <a:lnTo>
                    <a:pt x="374" y="405"/>
                  </a:lnTo>
                  <a:lnTo>
                    <a:pt x="371" y="405"/>
                  </a:lnTo>
                  <a:lnTo>
                    <a:pt x="369" y="405"/>
                  </a:lnTo>
                  <a:lnTo>
                    <a:pt x="369" y="407"/>
                  </a:lnTo>
                  <a:lnTo>
                    <a:pt x="369" y="407"/>
                  </a:lnTo>
                  <a:lnTo>
                    <a:pt x="369" y="407"/>
                  </a:lnTo>
                  <a:close/>
                  <a:moveTo>
                    <a:pt x="359" y="421"/>
                  </a:moveTo>
                  <a:lnTo>
                    <a:pt x="359" y="421"/>
                  </a:lnTo>
                  <a:lnTo>
                    <a:pt x="359" y="421"/>
                  </a:lnTo>
                  <a:lnTo>
                    <a:pt x="359" y="421"/>
                  </a:lnTo>
                  <a:lnTo>
                    <a:pt x="357" y="421"/>
                  </a:lnTo>
                  <a:lnTo>
                    <a:pt x="357" y="421"/>
                  </a:lnTo>
                  <a:lnTo>
                    <a:pt x="357" y="421"/>
                  </a:lnTo>
                  <a:lnTo>
                    <a:pt x="357" y="421"/>
                  </a:lnTo>
                  <a:lnTo>
                    <a:pt x="357" y="423"/>
                  </a:lnTo>
                  <a:lnTo>
                    <a:pt x="359" y="423"/>
                  </a:lnTo>
                  <a:lnTo>
                    <a:pt x="359" y="423"/>
                  </a:lnTo>
                  <a:lnTo>
                    <a:pt x="359" y="423"/>
                  </a:lnTo>
                  <a:lnTo>
                    <a:pt x="359" y="421"/>
                  </a:lnTo>
                  <a:close/>
                  <a:moveTo>
                    <a:pt x="364" y="426"/>
                  </a:moveTo>
                  <a:lnTo>
                    <a:pt x="364" y="423"/>
                  </a:lnTo>
                  <a:lnTo>
                    <a:pt x="364" y="423"/>
                  </a:lnTo>
                  <a:lnTo>
                    <a:pt x="364" y="423"/>
                  </a:lnTo>
                  <a:lnTo>
                    <a:pt x="362" y="423"/>
                  </a:lnTo>
                  <a:lnTo>
                    <a:pt x="359" y="423"/>
                  </a:lnTo>
                  <a:lnTo>
                    <a:pt x="359" y="423"/>
                  </a:lnTo>
                  <a:lnTo>
                    <a:pt x="359" y="423"/>
                  </a:lnTo>
                  <a:lnTo>
                    <a:pt x="359" y="423"/>
                  </a:lnTo>
                  <a:lnTo>
                    <a:pt x="359" y="423"/>
                  </a:lnTo>
                  <a:lnTo>
                    <a:pt x="359" y="426"/>
                  </a:lnTo>
                  <a:lnTo>
                    <a:pt x="359" y="426"/>
                  </a:lnTo>
                  <a:lnTo>
                    <a:pt x="359" y="426"/>
                  </a:lnTo>
                  <a:lnTo>
                    <a:pt x="359" y="428"/>
                  </a:lnTo>
                  <a:lnTo>
                    <a:pt x="359" y="428"/>
                  </a:lnTo>
                  <a:lnTo>
                    <a:pt x="362" y="428"/>
                  </a:lnTo>
                  <a:lnTo>
                    <a:pt x="362" y="431"/>
                  </a:lnTo>
                  <a:lnTo>
                    <a:pt x="362" y="431"/>
                  </a:lnTo>
                  <a:lnTo>
                    <a:pt x="362" y="428"/>
                  </a:lnTo>
                  <a:lnTo>
                    <a:pt x="362" y="428"/>
                  </a:lnTo>
                  <a:lnTo>
                    <a:pt x="362" y="428"/>
                  </a:lnTo>
                  <a:lnTo>
                    <a:pt x="362" y="428"/>
                  </a:lnTo>
                  <a:lnTo>
                    <a:pt x="362" y="426"/>
                  </a:lnTo>
                  <a:lnTo>
                    <a:pt x="364" y="426"/>
                  </a:lnTo>
                  <a:close/>
                  <a:moveTo>
                    <a:pt x="428" y="596"/>
                  </a:moveTo>
                  <a:lnTo>
                    <a:pt x="428" y="599"/>
                  </a:lnTo>
                  <a:lnTo>
                    <a:pt x="428" y="599"/>
                  </a:lnTo>
                  <a:lnTo>
                    <a:pt x="430" y="599"/>
                  </a:lnTo>
                  <a:lnTo>
                    <a:pt x="433" y="603"/>
                  </a:lnTo>
                  <a:lnTo>
                    <a:pt x="433" y="603"/>
                  </a:lnTo>
                  <a:lnTo>
                    <a:pt x="435" y="606"/>
                  </a:lnTo>
                  <a:lnTo>
                    <a:pt x="435" y="606"/>
                  </a:lnTo>
                  <a:lnTo>
                    <a:pt x="435" y="606"/>
                  </a:lnTo>
                  <a:lnTo>
                    <a:pt x="435" y="606"/>
                  </a:lnTo>
                  <a:lnTo>
                    <a:pt x="435" y="606"/>
                  </a:lnTo>
                  <a:lnTo>
                    <a:pt x="435" y="606"/>
                  </a:lnTo>
                  <a:lnTo>
                    <a:pt x="435" y="606"/>
                  </a:lnTo>
                  <a:lnTo>
                    <a:pt x="435" y="606"/>
                  </a:lnTo>
                  <a:lnTo>
                    <a:pt x="435" y="606"/>
                  </a:lnTo>
                  <a:lnTo>
                    <a:pt x="435" y="603"/>
                  </a:lnTo>
                  <a:lnTo>
                    <a:pt x="435" y="601"/>
                  </a:lnTo>
                  <a:lnTo>
                    <a:pt x="435" y="601"/>
                  </a:lnTo>
                  <a:lnTo>
                    <a:pt x="435" y="601"/>
                  </a:lnTo>
                  <a:lnTo>
                    <a:pt x="433" y="599"/>
                  </a:lnTo>
                  <a:lnTo>
                    <a:pt x="433" y="596"/>
                  </a:lnTo>
                  <a:lnTo>
                    <a:pt x="433" y="594"/>
                  </a:lnTo>
                  <a:lnTo>
                    <a:pt x="433" y="594"/>
                  </a:lnTo>
                  <a:lnTo>
                    <a:pt x="430" y="594"/>
                  </a:lnTo>
                  <a:lnTo>
                    <a:pt x="428" y="594"/>
                  </a:lnTo>
                  <a:lnTo>
                    <a:pt x="428" y="591"/>
                  </a:lnTo>
                  <a:lnTo>
                    <a:pt x="428" y="591"/>
                  </a:lnTo>
                  <a:lnTo>
                    <a:pt x="426" y="594"/>
                  </a:lnTo>
                  <a:lnTo>
                    <a:pt x="426" y="594"/>
                  </a:lnTo>
                  <a:lnTo>
                    <a:pt x="428" y="596"/>
                  </a:lnTo>
                  <a:close/>
                  <a:moveTo>
                    <a:pt x="411" y="513"/>
                  </a:moveTo>
                  <a:lnTo>
                    <a:pt x="409" y="513"/>
                  </a:lnTo>
                  <a:lnTo>
                    <a:pt x="409" y="513"/>
                  </a:lnTo>
                  <a:lnTo>
                    <a:pt x="409" y="513"/>
                  </a:lnTo>
                  <a:lnTo>
                    <a:pt x="409" y="513"/>
                  </a:lnTo>
                  <a:lnTo>
                    <a:pt x="409" y="511"/>
                  </a:lnTo>
                  <a:lnTo>
                    <a:pt x="409" y="511"/>
                  </a:lnTo>
                  <a:lnTo>
                    <a:pt x="407" y="511"/>
                  </a:lnTo>
                  <a:lnTo>
                    <a:pt x="407" y="511"/>
                  </a:lnTo>
                  <a:lnTo>
                    <a:pt x="407" y="511"/>
                  </a:lnTo>
                  <a:lnTo>
                    <a:pt x="407" y="511"/>
                  </a:lnTo>
                  <a:lnTo>
                    <a:pt x="407" y="511"/>
                  </a:lnTo>
                  <a:lnTo>
                    <a:pt x="407" y="511"/>
                  </a:lnTo>
                  <a:lnTo>
                    <a:pt x="407" y="511"/>
                  </a:lnTo>
                  <a:lnTo>
                    <a:pt x="407" y="513"/>
                  </a:lnTo>
                  <a:lnTo>
                    <a:pt x="407" y="513"/>
                  </a:lnTo>
                  <a:lnTo>
                    <a:pt x="407" y="513"/>
                  </a:lnTo>
                  <a:lnTo>
                    <a:pt x="407" y="513"/>
                  </a:lnTo>
                  <a:lnTo>
                    <a:pt x="407" y="513"/>
                  </a:lnTo>
                  <a:lnTo>
                    <a:pt x="409" y="516"/>
                  </a:lnTo>
                  <a:lnTo>
                    <a:pt x="409" y="516"/>
                  </a:lnTo>
                  <a:lnTo>
                    <a:pt x="409" y="516"/>
                  </a:lnTo>
                  <a:lnTo>
                    <a:pt x="409" y="516"/>
                  </a:lnTo>
                  <a:lnTo>
                    <a:pt x="409" y="516"/>
                  </a:lnTo>
                  <a:lnTo>
                    <a:pt x="409" y="518"/>
                  </a:lnTo>
                  <a:lnTo>
                    <a:pt x="409" y="518"/>
                  </a:lnTo>
                  <a:lnTo>
                    <a:pt x="409" y="518"/>
                  </a:lnTo>
                  <a:lnTo>
                    <a:pt x="411" y="518"/>
                  </a:lnTo>
                  <a:lnTo>
                    <a:pt x="409" y="518"/>
                  </a:lnTo>
                  <a:lnTo>
                    <a:pt x="411" y="521"/>
                  </a:lnTo>
                  <a:lnTo>
                    <a:pt x="411" y="521"/>
                  </a:lnTo>
                  <a:lnTo>
                    <a:pt x="411" y="521"/>
                  </a:lnTo>
                  <a:lnTo>
                    <a:pt x="411" y="518"/>
                  </a:lnTo>
                  <a:lnTo>
                    <a:pt x="411" y="518"/>
                  </a:lnTo>
                  <a:lnTo>
                    <a:pt x="411" y="516"/>
                  </a:lnTo>
                  <a:lnTo>
                    <a:pt x="414" y="516"/>
                  </a:lnTo>
                  <a:lnTo>
                    <a:pt x="411" y="516"/>
                  </a:lnTo>
                  <a:lnTo>
                    <a:pt x="411" y="516"/>
                  </a:lnTo>
                  <a:lnTo>
                    <a:pt x="411" y="516"/>
                  </a:lnTo>
                  <a:lnTo>
                    <a:pt x="411" y="516"/>
                  </a:lnTo>
                  <a:lnTo>
                    <a:pt x="411" y="513"/>
                  </a:lnTo>
                  <a:lnTo>
                    <a:pt x="411" y="513"/>
                  </a:lnTo>
                  <a:close/>
                  <a:moveTo>
                    <a:pt x="388" y="568"/>
                  </a:moveTo>
                  <a:lnTo>
                    <a:pt x="388" y="565"/>
                  </a:lnTo>
                  <a:lnTo>
                    <a:pt x="388" y="565"/>
                  </a:lnTo>
                  <a:lnTo>
                    <a:pt x="388" y="565"/>
                  </a:lnTo>
                  <a:lnTo>
                    <a:pt x="388" y="563"/>
                  </a:lnTo>
                  <a:lnTo>
                    <a:pt x="385" y="563"/>
                  </a:lnTo>
                  <a:lnTo>
                    <a:pt x="385" y="563"/>
                  </a:lnTo>
                  <a:lnTo>
                    <a:pt x="385" y="563"/>
                  </a:lnTo>
                  <a:lnTo>
                    <a:pt x="385" y="565"/>
                  </a:lnTo>
                  <a:lnTo>
                    <a:pt x="385" y="565"/>
                  </a:lnTo>
                  <a:lnTo>
                    <a:pt x="383" y="565"/>
                  </a:lnTo>
                  <a:lnTo>
                    <a:pt x="383" y="568"/>
                  </a:lnTo>
                  <a:lnTo>
                    <a:pt x="383" y="568"/>
                  </a:lnTo>
                  <a:lnTo>
                    <a:pt x="383" y="568"/>
                  </a:lnTo>
                  <a:lnTo>
                    <a:pt x="383" y="570"/>
                  </a:lnTo>
                  <a:lnTo>
                    <a:pt x="383" y="570"/>
                  </a:lnTo>
                  <a:lnTo>
                    <a:pt x="388" y="568"/>
                  </a:lnTo>
                  <a:lnTo>
                    <a:pt x="388" y="568"/>
                  </a:lnTo>
                  <a:close/>
                  <a:moveTo>
                    <a:pt x="395" y="568"/>
                  </a:moveTo>
                  <a:lnTo>
                    <a:pt x="395" y="565"/>
                  </a:lnTo>
                  <a:lnTo>
                    <a:pt x="395" y="565"/>
                  </a:lnTo>
                  <a:lnTo>
                    <a:pt x="392" y="563"/>
                  </a:lnTo>
                  <a:lnTo>
                    <a:pt x="390" y="563"/>
                  </a:lnTo>
                  <a:lnTo>
                    <a:pt x="390" y="565"/>
                  </a:lnTo>
                  <a:lnTo>
                    <a:pt x="390" y="568"/>
                  </a:lnTo>
                  <a:lnTo>
                    <a:pt x="392" y="568"/>
                  </a:lnTo>
                  <a:lnTo>
                    <a:pt x="395" y="568"/>
                  </a:lnTo>
                  <a:close/>
                  <a:moveTo>
                    <a:pt x="400" y="594"/>
                  </a:moveTo>
                  <a:lnTo>
                    <a:pt x="400" y="594"/>
                  </a:lnTo>
                  <a:lnTo>
                    <a:pt x="400" y="594"/>
                  </a:lnTo>
                  <a:lnTo>
                    <a:pt x="400" y="594"/>
                  </a:lnTo>
                  <a:lnTo>
                    <a:pt x="397" y="594"/>
                  </a:lnTo>
                  <a:lnTo>
                    <a:pt x="397" y="594"/>
                  </a:lnTo>
                  <a:lnTo>
                    <a:pt x="397" y="594"/>
                  </a:lnTo>
                  <a:lnTo>
                    <a:pt x="397" y="594"/>
                  </a:lnTo>
                  <a:lnTo>
                    <a:pt x="397" y="594"/>
                  </a:lnTo>
                  <a:lnTo>
                    <a:pt x="397" y="596"/>
                  </a:lnTo>
                  <a:lnTo>
                    <a:pt x="395" y="596"/>
                  </a:lnTo>
                  <a:lnTo>
                    <a:pt x="395" y="596"/>
                  </a:lnTo>
                  <a:lnTo>
                    <a:pt x="395" y="596"/>
                  </a:lnTo>
                  <a:lnTo>
                    <a:pt x="395" y="596"/>
                  </a:lnTo>
                  <a:lnTo>
                    <a:pt x="395" y="596"/>
                  </a:lnTo>
                  <a:lnTo>
                    <a:pt x="395" y="596"/>
                  </a:lnTo>
                  <a:lnTo>
                    <a:pt x="395" y="599"/>
                  </a:lnTo>
                  <a:lnTo>
                    <a:pt x="397" y="599"/>
                  </a:lnTo>
                  <a:lnTo>
                    <a:pt x="397" y="599"/>
                  </a:lnTo>
                  <a:lnTo>
                    <a:pt x="397" y="596"/>
                  </a:lnTo>
                  <a:lnTo>
                    <a:pt x="397" y="596"/>
                  </a:lnTo>
                  <a:lnTo>
                    <a:pt x="400" y="596"/>
                  </a:lnTo>
                  <a:lnTo>
                    <a:pt x="400" y="596"/>
                  </a:lnTo>
                  <a:lnTo>
                    <a:pt x="400" y="596"/>
                  </a:lnTo>
                  <a:lnTo>
                    <a:pt x="400" y="594"/>
                  </a:lnTo>
                  <a:lnTo>
                    <a:pt x="400" y="594"/>
                  </a:lnTo>
                  <a:close/>
                  <a:moveTo>
                    <a:pt x="388" y="516"/>
                  </a:moveTo>
                  <a:lnTo>
                    <a:pt x="388" y="516"/>
                  </a:lnTo>
                  <a:lnTo>
                    <a:pt x="390" y="521"/>
                  </a:lnTo>
                  <a:lnTo>
                    <a:pt x="390" y="521"/>
                  </a:lnTo>
                  <a:lnTo>
                    <a:pt x="392" y="523"/>
                  </a:lnTo>
                  <a:lnTo>
                    <a:pt x="392" y="523"/>
                  </a:lnTo>
                  <a:lnTo>
                    <a:pt x="392" y="523"/>
                  </a:lnTo>
                  <a:lnTo>
                    <a:pt x="392" y="523"/>
                  </a:lnTo>
                  <a:lnTo>
                    <a:pt x="392" y="523"/>
                  </a:lnTo>
                  <a:lnTo>
                    <a:pt x="392" y="523"/>
                  </a:lnTo>
                  <a:lnTo>
                    <a:pt x="392" y="523"/>
                  </a:lnTo>
                  <a:lnTo>
                    <a:pt x="392" y="523"/>
                  </a:lnTo>
                  <a:lnTo>
                    <a:pt x="395" y="523"/>
                  </a:lnTo>
                  <a:lnTo>
                    <a:pt x="395" y="523"/>
                  </a:lnTo>
                  <a:lnTo>
                    <a:pt x="400" y="523"/>
                  </a:lnTo>
                  <a:lnTo>
                    <a:pt x="400" y="523"/>
                  </a:lnTo>
                  <a:lnTo>
                    <a:pt x="400" y="523"/>
                  </a:lnTo>
                  <a:lnTo>
                    <a:pt x="400" y="521"/>
                  </a:lnTo>
                  <a:lnTo>
                    <a:pt x="400" y="518"/>
                  </a:lnTo>
                  <a:lnTo>
                    <a:pt x="400" y="518"/>
                  </a:lnTo>
                  <a:lnTo>
                    <a:pt x="400" y="518"/>
                  </a:lnTo>
                  <a:lnTo>
                    <a:pt x="397" y="516"/>
                  </a:lnTo>
                  <a:lnTo>
                    <a:pt x="397" y="513"/>
                  </a:lnTo>
                  <a:lnTo>
                    <a:pt x="397" y="513"/>
                  </a:lnTo>
                  <a:lnTo>
                    <a:pt x="395" y="511"/>
                  </a:lnTo>
                  <a:lnTo>
                    <a:pt x="395" y="511"/>
                  </a:lnTo>
                  <a:lnTo>
                    <a:pt x="395" y="511"/>
                  </a:lnTo>
                  <a:lnTo>
                    <a:pt x="392" y="511"/>
                  </a:lnTo>
                  <a:lnTo>
                    <a:pt x="390" y="511"/>
                  </a:lnTo>
                  <a:lnTo>
                    <a:pt x="390" y="511"/>
                  </a:lnTo>
                  <a:lnTo>
                    <a:pt x="388" y="513"/>
                  </a:lnTo>
                  <a:lnTo>
                    <a:pt x="385" y="513"/>
                  </a:lnTo>
                  <a:lnTo>
                    <a:pt x="385" y="513"/>
                  </a:lnTo>
                  <a:lnTo>
                    <a:pt x="388" y="513"/>
                  </a:lnTo>
                  <a:lnTo>
                    <a:pt x="388" y="516"/>
                  </a:lnTo>
                  <a:close/>
                  <a:moveTo>
                    <a:pt x="260" y="42"/>
                  </a:moveTo>
                  <a:lnTo>
                    <a:pt x="260" y="42"/>
                  </a:lnTo>
                  <a:lnTo>
                    <a:pt x="262" y="42"/>
                  </a:lnTo>
                  <a:lnTo>
                    <a:pt x="262" y="40"/>
                  </a:lnTo>
                  <a:lnTo>
                    <a:pt x="262" y="40"/>
                  </a:lnTo>
                  <a:lnTo>
                    <a:pt x="262" y="40"/>
                  </a:lnTo>
                  <a:lnTo>
                    <a:pt x="262" y="40"/>
                  </a:lnTo>
                  <a:lnTo>
                    <a:pt x="262" y="40"/>
                  </a:lnTo>
                  <a:lnTo>
                    <a:pt x="262" y="38"/>
                  </a:lnTo>
                  <a:lnTo>
                    <a:pt x="265" y="38"/>
                  </a:lnTo>
                  <a:lnTo>
                    <a:pt x="265" y="35"/>
                  </a:lnTo>
                  <a:lnTo>
                    <a:pt x="265" y="35"/>
                  </a:lnTo>
                  <a:lnTo>
                    <a:pt x="265" y="35"/>
                  </a:lnTo>
                  <a:lnTo>
                    <a:pt x="265" y="35"/>
                  </a:lnTo>
                  <a:lnTo>
                    <a:pt x="265" y="35"/>
                  </a:lnTo>
                  <a:lnTo>
                    <a:pt x="262" y="35"/>
                  </a:lnTo>
                  <a:lnTo>
                    <a:pt x="262" y="35"/>
                  </a:lnTo>
                  <a:lnTo>
                    <a:pt x="262" y="35"/>
                  </a:lnTo>
                  <a:lnTo>
                    <a:pt x="262" y="38"/>
                  </a:lnTo>
                  <a:lnTo>
                    <a:pt x="260" y="40"/>
                  </a:lnTo>
                  <a:lnTo>
                    <a:pt x="258" y="40"/>
                  </a:lnTo>
                  <a:lnTo>
                    <a:pt x="260" y="42"/>
                  </a:lnTo>
                  <a:lnTo>
                    <a:pt x="260" y="42"/>
                  </a:lnTo>
                  <a:close/>
                  <a:moveTo>
                    <a:pt x="137" y="542"/>
                  </a:moveTo>
                  <a:lnTo>
                    <a:pt x="137" y="542"/>
                  </a:lnTo>
                  <a:lnTo>
                    <a:pt x="137" y="542"/>
                  </a:lnTo>
                  <a:lnTo>
                    <a:pt x="137" y="539"/>
                  </a:lnTo>
                  <a:lnTo>
                    <a:pt x="139" y="539"/>
                  </a:lnTo>
                  <a:lnTo>
                    <a:pt x="139" y="539"/>
                  </a:lnTo>
                  <a:lnTo>
                    <a:pt x="139" y="539"/>
                  </a:lnTo>
                  <a:lnTo>
                    <a:pt x="139" y="537"/>
                  </a:lnTo>
                  <a:lnTo>
                    <a:pt x="137" y="537"/>
                  </a:lnTo>
                  <a:lnTo>
                    <a:pt x="137" y="537"/>
                  </a:lnTo>
                  <a:lnTo>
                    <a:pt x="137" y="539"/>
                  </a:lnTo>
                  <a:lnTo>
                    <a:pt x="137" y="539"/>
                  </a:lnTo>
                  <a:lnTo>
                    <a:pt x="137" y="539"/>
                  </a:lnTo>
                  <a:lnTo>
                    <a:pt x="137" y="539"/>
                  </a:lnTo>
                  <a:lnTo>
                    <a:pt x="137" y="539"/>
                  </a:lnTo>
                  <a:lnTo>
                    <a:pt x="137" y="539"/>
                  </a:lnTo>
                  <a:lnTo>
                    <a:pt x="137" y="542"/>
                  </a:lnTo>
                  <a:close/>
                  <a:moveTo>
                    <a:pt x="227" y="125"/>
                  </a:moveTo>
                  <a:lnTo>
                    <a:pt x="227" y="125"/>
                  </a:lnTo>
                  <a:lnTo>
                    <a:pt x="232" y="125"/>
                  </a:lnTo>
                  <a:lnTo>
                    <a:pt x="234" y="125"/>
                  </a:lnTo>
                  <a:lnTo>
                    <a:pt x="234" y="125"/>
                  </a:lnTo>
                  <a:lnTo>
                    <a:pt x="236" y="123"/>
                  </a:lnTo>
                  <a:lnTo>
                    <a:pt x="236" y="123"/>
                  </a:lnTo>
                  <a:lnTo>
                    <a:pt x="234" y="123"/>
                  </a:lnTo>
                  <a:lnTo>
                    <a:pt x="234" y="123"/>
                  </a:lnTo>
                  <a:lnTo>
                    <a:pt x="234" y="123"/>
                  </a:lnTo>
                  <a:lnTo>
                    <a:pt x="234" y="123"/>
                  </a:lnTo>
                  <a:lnTo>
                    <a:pt x="232" y="123"/>
                  </a:lnTo>
                  <a:lnTo>
                    <a:pt x="232" y="123"/>
                  </a:lnTo>
                  <a:lnTo>
                    <a:pt x="229" y="123"/>
                  </a:lnTo>
                  <a:lnTo>
                    <a:pt x="227" y="123"/>
                  </a:lnTo>
                  <a:lnTo>
                    <a:pt x="225" y="123"/>
                  </a:lnTo>
                  <a:lnTo>
                    <a:pt x="225" y="123"/>
                  </a:lnTo>
                  <a:lnTo>
                    <a:pt x="225" y="125"/>
                  </a:lnTo>
                  <a:lnTo>
                    <a:pt x="227" y="125"/>
                  </a:lnTo>
                  <a:close/>
                  <a:moveTo>
                    <a:pt x="139" y="544"/>
                  </a:moveTo>
                  <a:lnTo>
                    <a:pt x="137" y="544"/>
                  </a:lnTo>
                  <a:lnTo>
                    <a:pt x="137" y="544"/>
                  </a:lnTo>
                  <a:lnTo>
                    <a:pt x="137" y="547"/>
                  </a:lnTo>
                  <a:lnTo>
                    <a:pt x="137" y="547"/>
                  </a:lnTo>
                  <a:lnTo>
                    <a:pt x="137" y="547"/>
                  </a:lnTo>
                  <a:lnTo>
                    <a:pt x="137" y="547"/>
                  </a:lnTo>
                  <a:lnTo>
                    <a:pt x="139" y="549"/>
                  </a:lnTo>
                  <a:lnTo>
                    <a:pt x="139" y="547"/>
                  </a:lnTo>
                  <a:lnTo>
                    <a:pt x="139" y="547"/>
                  </a:lnTo>
                  <a:lnTo>
                    <a:pt x="139" y="547"/>
                  </a:lnTo>
                  <a:lnTo>
                    <a:pt x="139" y="547"/>
                  </a:lnTo>
                  <a:lnTo>
                    <a:pt x="139" y="547"/>
                  </a:lnTo>
                  <a:lnTo>
                    <a:pt x="139" y="547"/>
                  </a:lnTo>
                  <a:lnTo>
                    <a:pt x="139" y="547"/>
                  </a:lnTo>
                  <a:lnTo>
                    <a:pt x="139" y="547"/>
                  </a:lnTo>
                  <a:lnTo>
                    <a:pt x="139" y="544"/>
                  </a:lnTo>
                  <a:lnTo>
                    <a:pt x="139" y="544"/>
                  </a:lnTo>
                  <a:close/>
                  <a:moveTo>
                    <a:pt x="154" y="265"/>
                  </a:moveTo>
                  <a:lnTo>
                    <a:pt x="156" y="265"/>
                  </a:lnTo>
                  <a:lnTo>
                    <a:pt x="156" y="267"/>
                  </a:lnTo>
                  <a:lnTo>
                    <a:pt x="158" y="267"/>
                  </a:lnTo>
                  <a:lnTo>
                    <a:pt x="158" y="267"/>
                  </a:lnTo>
                  <a:lnTo>
                    <a:pt x="158" y="267"/>
                  </a:lnTo>
                  <a:lnTo>
                    <a:pt x="158" y="267"/>
                  </a:lnTo>
                  <a:lnTo>
                    <a:pt x="158" y="267"/>
                  </a:lnTo>
                  <a:lnTo>
                    <a:pt x="158" y="267"/>
                  </a:lnTo>
                  <a:lnTo>
                    <a:pt x="158" y="267"/>
                  </a:lnTo>
                  <a:lnTo>
                    <a:pt x="158" y="265"/>
                  </a:lnTo>
                  <a:lnTo>
                    <a:pt x="158" y="263"/>
                  </a:lnTo>
                  <a:lnTo>
                    <a:pt x="158" y="263"/>
                  </a:lnTo>
                  <a:lnTo>
                    <a:pt x="158" y="263"/>
                  </a:lnTo>
                  <a:lnTo>
                    <a:pt x="158" y="263"/>
                  </a:lnTo>
                  <a:lnTo>
                    <a:pt x="156" y="263"/>
                  </a:lnTo>
                  <a:lnTo>
                    <a:pt x="156" y="263"/>
                  </a:lnTo>
                  <a:lnTo>
                    <a:pt x="156" y="263"/>
                  </a:lnTo>
                  <a:lnTo>
                    <a:pt x="156" y="263"/>
                  </a:lnTo>
                  <a:lnTo>
                    <a:pt x="156" y="263"/>
                  </a:lnTo>
                  <a:lnTo>
                    <a:pt x="156" y="263"/>
                  </a:lnTo>
                  <a:lnTo>
                    <a:pt x="154" y="265"/>
                  </a:lnTo>
                  <a:lnTo>
                    <a:pt x="154" y="265"/>
                  </a:lnTo>
                  <a:lnTo>
                    <a:pt x="154" y="265"/>
                  </a:lnTo>
                  <a:close/>
                  <a:moveTo>
                    <a:pt x="260" y="2"/>
                  </a:moveTo>
                  <a:lnTo>
                    <a:pt x="260" y="2"/>
                  </a:lnTo>
                  <a:lnTo>
                    <a:pt x="260" y="2"/>
                  </a:lnTo>
                  <a:lnTo>
                    <a:pt x="260" y="2"/>
                  </a:lnTo>
                  <a:close/>
                  <a:moveTo>
                    <a:pt x="232" y="99"/>
                  </a:moveTo>
                  <a:lnTo>
                    <a:pt x="232" y="99"/>
                  </a:lnTo>
                  <a:lnTo>
                    <a:pt x="232" y="102"/>
                  </a:lnTo>
                  <a:lnTo>
                    <a:pt x="232" y="102"/>
                  </a:lnTo>
                  <a:lnTo>
                    <a:pt x="234" y="102"/>
                  </a:lnTo>
                  <a:lnTo>
                    <a:pt x="234" y="102"/>
                  </a:lnTo>
                  <a:lnTo>
                    <a:pt x="234" y="102"/>
                  </a:lnTo>
                  <a:lnTo>
                    <a:pt x="236" y="102"/>
                  </a:lnTo>
                  <a:lnTo>
                    <a:pt x="236" y="104"/>
                  </a:lnTo>
                  <a:lnTo>
                    <a:pt x="236" y="102"/>
                  </a:lnTo>
                  <a:lnTo>
                    <a:pt x="239" y="102"/>
                  </a:lnTo>
                  <a:lnTo>
                    <a:pt x="239" y="102"/>
                  </a:lnTo>
                  <a:lnTo>
                    <a:pt x="239" y="102"/>
                  </a:lnTo>
                  <a:lnTo>
                    <a:pt x="239" y="102"/>
                  </a:lnTo>
                  <a:lnTo>
                    <a:pt x="239" y="102"/>
                  </a:lnTo>
                  <a:lnTo>
                    <a:pt x="239" y="102"/>
                  </a:lnTo>
                  <a:lnTo>
                    <a:pt x="239" y="102"/>
                  </a:lnTo>
                  <a:lnTo>
                    <a:pt x="239" y="102"/>
                  </a:lnTo>
                  <a:lnTo>
                    <a:pt x="239" y="102"/>
                  </a:lnTo>
                  <a:lnTo>
                    <a:pt x="239" y="102"/>
                  </a:lnTo>
                  <a:lnTo>
                    <a:pt x="239" y="99"/>
                  </a:lnTo>
                  <a:lnTo>
                    <a:pt x="239" y="99"/>
                  </a:lnTo>
                  <a:lnTo>
                    <a:pt x="239" y="99"/>
                  </a:lnTo>
                  <a:lnTo>
                    <a:pt x="239" y="99"/>
                  </a:lnTo>
                  <a:lnTo>
                    <a:pt x="239" y="99"/>
                  </a:lnTo>
                  <a:lnTo>
                    <a:pt x="239" y="99"/>
                  </a:lnTo>
                  <a:lnTo>
                    <a:pt x="239" y="97"/>
                  </a:lnTo>
                  <a:lnTo>
                    <a:pt x="239" y="95"/>
                  </a:lnTo>
                  <a:lnTo>
                    <a:pt x="236" y="95"/>
                  </a:lnTo>
                  <a:lnTo>
                    <a:pt x="236" y="97"/>
                  </a:lnTo>
                  <a:lnTo>
                    <a:pt x="236" y="97"/>
                  </a:lnTo>
                  <a:lnTo>
                    <a:pt x="234" y="97"/>
                  </a:lnTo>
                  <a:lnTo>
                    <a:pt x="232" y="95"/>
                  </a:lnTo>
                  <a:lnTo>
                    <a:pt x="232" y="97"/>
                  </a:lnTo>
                  <a:lnTo>
                    <a:pt x="229" y="97"/>
                  </a:lnTo>
                  <a:lnTo>
                    <a:pt x="229" y="97"/>
                  </a:lnTo>
                  <a:lnTo>
                    <a:pt x="229" y="97"/>
                  </a:lnTo>
                  <a:lnTo>
                    <a:pt x="232" y="99"/>
                  </a:lnTo>
                  <a:lnTo>
                    <a:pt x="232" y="99"/>
                  </a:lnTo>
                  <a:close/>
                  <a:moveTo>
                    <a:pt x="376" y="471"/>
                  </a:moveTo>
                  <a:lnTo>
                    <a:pt x="376" y="471"/>
                  </a:lnTo>
                  <a:lnTo>
                    <a:pt x="376" y="471"/>
                  </a:lnTo>
                  <a:lnTo>
                    <a:pt x="376" y="471"/>
                  </a:lnTo>
                  <a:lnTo>
                    <a:pt x="376" y="473"/>
                  </a:lnTo>
                  <a:lnTo>
                    <a:pt x="376" y="473"/>
                  </a:lnTo>
                  <a:lnTo>
                    <a:pt x="376" y="473"/>
                  </a:lnTo>
                  <a:lnTo>
                    <a:pt x="378" y="473"/>
                  </a:lnTo>
                  <a:lnTo>
                    <a:pt x="376" y="473"/>
                  </a:lnTo>
                  <a:lnTo>
                    <a:pt x="376" y="471"/>
                  </a:lnTo>
                  <a:close/>
                  <a:moveTo>
                    <a:pt x="258" y="87"/>
                  </a:moveTo>
                  <a:lnTo>
                    <a:pt x="260" y="87"/>
                  </a:lnTo>
                  <a:lnTo>
                    <a:pt x="260" y="90"/>
                  </a:lnTo>
                  <a:lnTo>
                    <a:pt x="260" y="90"/>
                  </a:lnTo>
                  <a:lnTo>
                    <a:pt x="262" y="90"/>
                  </a:lnTo>
                  <a:lnTo>
                    <a:pt x="262" y="90"/>
                  </a:lnTo>
                  <a:lnTo>
                    <a:pt x="262" y="87"/>
                  </a:lnTo>
                  <a:lnTo>
                    <a:pt x="262" y="85"/>
                  </a:lnTo>
                  <a:lnTo>
                    <a:pt x="262" y="85"/>
                  </a:lnTo>
                  <a:lnTo>
                    <a:pt x="262" y="85"/>
                  </a:lnTo>
                  <a:lnTo>
                    <a:pt x="262" y="85"/>
                  </a:lnTo>
                  <a:lnTo>
                    <a:pt x="262" y="85"/>
                  </a:lnTo>
                  <a:lnTo>
                    <a:pt x="262" y="85"/>
                  </a:lnTo>
                  <a:lnTo>
                    <a:pt x="260" y="85"/>
                  </a:lnTo>
                  <a:lnTo>
                    <a:pt x="260" y="85"/>
                  </a:lnTo>
                  <a:lnTo>
                    <a:pt x="260" y="85"/>
                  </a:lnTo>
                  <a:lnTo>
                    <a:pt x="260" y="85"/>
                  </a:lnTo>
                  <a:lnTo>
                    <a:pt x="258" y="87"/>
                  </a:lnTo>
                  <a:lnTo>
                    <a:pt x="258" y="87"/>
                  </a:lnTo>
                  <a:lnTo>
                    <a:pt x="258" y="87"/>
                  </a:lnTo>
                  <a:lnTo>
                    <a:pt x="258" y="87"/>
                  </a:lnTo>
                  <a:lnTo>
                    <a:pt x="258" y="87"/>
                  </a:lnTo>
                  <a:lnTo>
                    <a:pt x="258" y="87"/>
                  </a:lnTo>
                  <a:close/>
                  <a:moveTo>
                    <a:pt x="255" y="125"/>
                  </a:moveTo>
                  <a:lnTo>
                    <a:pt x="255" y="125"/>
                  </a:lnTo>
                  <a:lnTo>
                    <a:pt x="255" y="125"/>
                  </a:lnTo>
                  <a:lnTo>
                    <a:pt x="255" y="128"/>
                  </a:lnTo>
                  <a:lnTo>
                    <a:pt x="255" y="128"/>
                  </a:lnTo>
                  <a:lnTo>
                    <a:pt x="258" y="125"/>
                  </a:lnTo>
                  <a:lnTo>
                    <a:pt x="258" y="125"/>
                  </a:lnTo>
                  <a:lnTo>
                    <a:pt x="258" y="125"/>
                  </a:lnTo>
                  <a:lnTo>
                    <a:pt x="260" y="123"/>
                  </a:lnTo>
                  <a:lnTo>
                    <a:pt x="260" y="123"/>
                  </a:lnTo>
                  <a:lnTo>
                    <a:pt x="262" y="121"/>
                  </a:lnTo>
                  <a:lnTo>
                    <a:pt x="262" y="121"/>
                  </a:lnTo>
                  <a:lnTo>
                    <a:pt x="262" y="118"/>
                  </a:lnTo>
                  <a:lnTo>
                    <a:pt x="262" y="118"/>
                  </a:lnTo>
                  <a:lnTo>
                    <a:pt x="262" y="118"/>
                  </a:lnTo>
                  <a:lnTo>
                    <a:pt x="262" y="118"/>
                  </a:lnTo>
                  <a:lnTo>
                    <a:pt x="260" y="118"/>
                  </a:lnTo>
                  <a:lnTo>
                    <a:pt x="260" y="116"/>
                  </a:lnTo>
                  <a:lnTo>
                    <a:pt x="260" y="116"/>
                  </a:lnTo>
                  <a:lnTo>
                    <a:pt x="260" y="116"/>
                  </a:lnTo>
                  <a:lnTo>
                    <a:pt x="260" y="116"/>
                  </a:lnTo>
                  <a:lnTo>
                    <a:pt x="260" y="116"/>
                  </a:lnTo>
                  <a:lnTo>
                    <a:pt x="260" y="118"/>
                  </a:lnTo>
                  <a:lnTo>
                    <a:pt x="258" y="118"/>
                  </a:lnTo>
                  <a:lnTo>
                    <a:pt x="258" y="116"/>
                  </a:lnTo>
                  <a:lnTo>
                    <a:pt x="258" y="116"/>
                  </a:lnTo>
                  <a:lnTo>
                    <a:pt x="258" y="118"/>
                  </a:lnTo>
                  <a:lnTo>
                    <a:pt x="258" y="118"/>
                  </a:lnTo>
                  <a:lnTo>
                    <a:pt x="255" y="118"/>
                  </a:lnTo>
                  <a:lnTo>
                    <a:pt x="258" y="118"/>
                  </a:lnTo>
                  <a:lnTo>
                    <a:pt x="255" y="121"/>
                  </a:lnTo>
                  <a:lnTo>
                    <a:pt x="255" y="121"/>
                  </a:lnTo>
                  <a:lnTo>
                    <a:pt x="255" y="121"/>
                  </a:lnTo>
                  <a:lnTo>
                    <a:pt x="258" y="123"/>
                  </a:lnTo>
                  <a:lnTo>
                    <a:pt x="255" y="123"/>
                  </a:lnTo>
                  <a:lnTo>
                    <a:pt x="255" y="125"/>
                  </a:lnTo>
                  <a:close/>
                  <a:moveTo>
                    <a:pt x="255" y="42"/>
                  </a:moveTo>
                  <a:lnTo>
                    <a:pt x="255" y="42"/>
                  </a:lnTo>
                  <a:lnTo>
                    <a:pt x="255" y="42"/>
                  </a:lnTo>
                  <a:lnTo>
                    <a:pt x="255" y="42"/>
                  </a:lnTo>
                  <a:lnTo>
                    <a:pt x="255" y="45"/>
                  </a:lnTo>
                  <a:lnTo>
                    <a:pt x="255" y="47"/>
                  </a:lnTo>
                  <a:lnTo>
                    <a:pt x="255" y="47"/>
                  </a:lnTo>
                  <a:lnTo>
                    <a:pt x="255" y="47"/>
                  </a:lnTo>
                  <a:lnTo>
                    <a:pt x="258" y="45"/>
                  </a:lnTo>
                  <a:lnTo>
                    <a:pt x="258" y="45"/>
                  </a:lnTo>
                  <a:lnTo>
                    <a:pt x="258" y="42"/>
                  </a:lnTo>
                  <a:lnTo>
                    <a:pt x="255" y="42"/>
                  </a:lnTo>
                  <a:close/>
                  <a:moveTo>
                    <a:pt x="255" y="24"/>
                  </a:moveTo>
                  <a:lnTo>
                    <a:pt x="255" y="21"/>
                  </a:lnTo>
                  <a:lnTo>
                    <a:pt x="255" y="21"/>
                  </a:lnTo>
                  <a:lnTo>
                    <a:pt x="258" y="19"/>
                  </a:lnTo>
                  <a:lnTo>
                    <a:pt x="258" y="19"/>
                  </a:lnTo>
                  <a:lnTo>
                    <a:pt x="258" y="16"/>
                  </a:lnTo>
                  <a:lnTo>
                    <a:pt x="258" y="16"/>
                  </a:lnTo>
                  <a:lnTo>
                    <a:pt x="258" y="16"/>
                  </a:lnTo>
                  <a:lnTo>
                    <a:pt x="255" y="16"/>
                  </a:lnTo>
                  <a:lnTo>
                    <a:pt x="255" y="16"/>
                  </a:lnTo>
                  <a:lnTo>
                    <a:pt x="255" y="16"/>
                  </a:lnTo>
                  <a:lnTo>
                    <a:pt x="255" y="16"/>
                  </a:lnTo>
                  <a:lnTo>
                    <a:pt x="253" y="19"/>
                  </a:lnTo>
                  <a:lnTo>
                    <a:pt x="253" y="19"/>
                  </a:lnTo>
                  <a:lnTo>
                    <a:pt x="253" y="21"/>
                  </a:lnTo>
                  <a:lnTo>
                    <a:pt x="253" y="24"/>
                  </a:lnTo>
                  <a:lnTo>
                    <a:pt x="253" y="24"/>
                  </a:lnTo>
                  <a:lnTo>
                    <a:pt x="255" y="24"/>
                  </a:lnTo>
                  <a:close/>
                  <a:moveTo>
                    <a:pt x="222" y="113"/>
                  </a:moveTo>
                  <a:lnTo>
                    <a:pt x="225" y="116"/>
                  </a:lnTo>
                  <a:lnTo>
                    <a:pt x="225" y="113"/>
                  </a:lnTo>
                  <a:lnTo>
                    <a:pt x="225" y="113"/>
                  </a:lnTo>
                  <a:lnTo>
                    <a:pt x="222" y="111"/>
                  </a:lnTo>
                  <a:lnTo>
                    <a:pt x="222" y="109"/>
                  </a:lnTo>
                  <a:lnTo>
                    <a:pt x="222" y="109"/>
                  </a:lnTo>
                  <a:lnTo>
                    <a:pt x="222" y="109"/>
                  </a:lnTo>
                  <a:lnTo>
                    <a:pt x="222" y="106"/>
                  </a:lnTo>
                  <a:lnTo>
                    <a:pt x="222" y="109"/>
                  </a:lnTo>
                  <a:lnTo>
                    <a:pt x="220" y="111"/>
                  </a:lnTo>
                  <a:lnTo>
                    <a:pt x="220" y="113"/>
                  </a:lnTo>
                  <a:lnTo>
                    <a:pt x="222" y="113"/>
                  </a:lnTo>
                  <a:lnTo>
                    <a:pt x="222" y="113"/>
                  </a:lnTo>
                  <a:close/>
                  <a:moveTo>
                    <a:pt x="395" y="615"/>
                  </a:moveTo>
                  <a:lnTo>
                    <a:pt x="395" y="615"/>
                  </a:lnTo>
                  <a:lnTo>
                    <a:pt x="397" y="615"/>
                  </a:lnTo>
                  <a:lnTo>
                    <a:pt x="400" y="615"/>
                  </a:lnTo>
                  <a:lnTo>
                    <a:pt x="400" y="615"/>
                  </a:lnTo>
                  <a:lnTo>
                    <a:pt x="400" y="615"/>
                  </a:lnTo>
                  <a:lnTo>
                    <a:pt x="400" y="613"/>
                  </a:lnTo>
                  <a:lnTo>
                    <a:pt x="397" y="610"/>
                  </a:lnTo>
                  <a:lnTo>
                    <a:pt x="397" y="608"/>
                  </a:lnTo>
                  <a:lnTo>
                    <a:pt x="397" y="608"/>
                  </a:lnTo>
                  <a:lnTo>
                    <a:pt x="400" y="608"/>
                  </a:lnTo>
                  <a:lnTo>
                    <a:pt x="400" y="608"/>
                  </a:lnTo>
                  <a:lnTo>
                    <a:pt x="397" y="606"/>
                  </a:lnTo>
                  <a:lnTo>
                    <a:pt x="397" y="606"/>
                  </a:lnTo>
                  <a:lnTo>
                    <a:pt x="397" y="603"/>
                  </a:lnTo>
                  <a:lnTo>
                    <a:pt x="397" y="603"/>
                  </a:lnTo>
                  <a:lnTo>
                    <a:pt x="397" y="603"/>
                  </a:lnTo>
                  <a:lnTo>
                    <a:pt x="397" y="601"/>
                  </a:lnTo>
                  <a:lnTo>
                    <a:pt x="397" y="603"/>
                  </a:lnTo>
                  <a:lnTo>
                    <a:pt x="400" y="603"/>
                  </a:lnTo>
                  <a:lnTo>
                    <a:pt x="400" y="601"/>
                  </a:lnTo>
                  <a:lnTo>
                    <a:pt x="400" y="601"/>
                  </a:lnTo>
                  <a:lnTo>
                    <a:pt x="397" y="599"/>
                  </a:lnTo>
                  <a:lnTo>
                    <a:pt x="397" y="599"/>
                  </a:lnTo>
                  <a:lnTo>
                    <a:pt x="395" y="599"/>
                  </a:lnTo>
                  <a:lnTo>
                    <a:pt x="395" y="599"/>
                  </a:lnTo>
                  <a:lnTo>
                    <a:pt x="392" y="599"/>
                  </a:lnTo>
                  <a:lnTo>
                    <a:pt x="392" y="599"/>
                  </a:lnTo>
                  <a:lnTo>
                    <a:pt x="390" y="596"/>
                  </a:lnTo>
                  <a:lnTo>
                    <a:pt x="390" y="596"/>
                  </a:lnTo>
                  <a:lnTo>
                    <a:pt x="390" y="596"/>
                  </a:lnTo>
                  <a:lnTo>
                    <a:pt x="388" y="594"/>
                  </a:lnTo>
                  <a:lnTo>
                    <a:pt x="388" y="594"/>
                  </a:lnTo>
                  <a:lnTo>
                    <a:pt x="388" y="594"/>
                  </a:lnTo>
                  <a:lnTo>
                    <a:pt x="388" y="596"/>
                  </a:lnTo>
                  <a:lnTo>
                    <a:pt x="385" y="596"/>
                  </a:lnTo>
                  <a:lnTo>
                    <a:pt x="385" y="594"/>
                  </a:lnTo>
                  <a:lnTo>
                    <a:pt x="385" y="594"/>
                  </a:lnTo>
                  <a:lnTo>
                    <a:pt x="381" y="594"/>
                  </a:lnTo>
                  <a:lnTo>
                    <a:pt x="381" y="594"/>
                  </a:lnTo>
                  <a:lnTo>
                    <a:pt x="378" y="594"/>
                  </a:lnTo>
                  <a:lnTo>
                    <a:pt x="376" y="594"/>
                  </a:lnTo>
                  <a:lnTo>
                    <a:pt x="376" y="594"/>
                  </a:lnTo>
                  <a:lnTo>
                    <a:pt x="376" y="596"/>
                  </a:lnTo>
                  <a:lnTo>
                    <a:pt x="376" y="596"/>
                  </a:lnTo>
                  <a:lnTo>
                    <a:pt x="374" y="596"/>
                  </a:lnTo>
                  <a:lnTo>
                    <a:pt x="374" y="596"/>
                  </a:lnTo>
                  <a:lnTo>
                    <a:pt x="374" y="596"/>
                  </a:lnTo>
                  <a:lnTo>
                    <a:pt x="374" y="599"/>
                  </a:lnTo>
                  <a:lnTo>
                    <a:pt x="374" y="599"/>
                  </a:lnTo>
                  <a:lnTo>
                    <a:pt x="374" y="599"/>
                  </a:lnTo>
                  <a:lnTo>
                    <a:pt x="371" y="599"/>
                  </a:lnTo>
                  <a:lnTo>
                    <a:pt x="371" y="599"/>
                  </a:lnTo>
                  <a:lnTo>
                    <a:pt x="371" y="601"/>
                  </a:lnTo>
                  <a:lnTo>
                    <a:pt x="371" y="603"/>
                  </a:lnTo>
                  <a:lnTo>
                    <a:pt x="369" y="603"/>
                  </a:lnTo>
                  <a:lnTo>
                    <a:pt x="366" y="603"/>
                  </a:lnTo>
                  <a:lnTo>
                    <a:pt x="364" y="606"/>
                  </a:lnTo>
                  <a:lnTo>
                    <a:pt x="364" y="606"/>
                  </a:lnTo>
                  <a:lnTo>
                    <a:pt x="364" y="606"/>
                  </a:lnTo>
                  <a:lnTo>
                    <a:pt x="364" y="606"/>
                  </a:lnTo>
                  <a:lnTo>
                    <a:pt x="364" y="606"/>
                  </a:lnTo>
                  <a:lnTo>
                    <a:pt x="362" y="606"/>
                  </a:lnTo>
                  <a:lnTo>
                    <a:pt x="362" y="606"/>
                  </a:lnTo>
                  <a:lnTo>
                    <a:pt x="362" y="606"/>
                  </a:lnTo>
                  <a:lnTo>
                    <a:pt x="362" y="608"/>
                  </a:lnTo>
                  <a:lnTo>
                    <a:pt x="359" y="608"/>
                  </a:lnTo>
                  <a:lnTo>
                    <a:pt x="359" y="610"/>
                  </a:lnTo>
                  <a:lnTo>
                    <a:pt x="357" y="613"/>
                  </a:lnTo>
                  <a:lnTo>
                    <a:pt x="357" y="613"/>
                  </a:lnTo>
                  <a:lnTo>
                    <a:pt x="357" y="615"/>
                  </a:lnTo>
                  <a:lnTo>
                    <a:pt x="357" y="615"/>
                  </a:lnTo>
                  <a:lnTo>
                    <a:pt x="359" y="615"/>
                  </a:lnTo>
                  <a:lnTo>
                    <a:pt x="359" y="615"/>
                  </a:lnTo>
                  <a:lnTo>
                    <a:pt x="362" y="615"/>
                  </a:lnTo>
                  <a:lnTo>
                    <a:pt x="362" y="615"/>
                  </a:lnTo>
                  <a:lnTo>
                    <a:pt x="362" y="618"/>
                  </a:lnTo>
                  <a:lnTo>
                    <a:pt x="362" y="618"/>
                  </a:lnTo>
                  <a:lnTo>
                    <a:pt x="362" y="620"/>
                  </a:lnTo>
                  <a:lnTo>
                    <a:pt x="362" y="620"/>
                  </a:lnTo>
                  <a:lnTo>
                    <a:pt x="362" y="620"/>
                  </a:lnTo>
                  <a:lnTo>
                    <a:pt x="364" y="622"/>
                  </a:lnTo>
                  <a:lnTo>
                    <a:pt x="371" y="622"/>
                  </a:lnTo>
                  <a:lnTo>
                    <a:pt x="378" y="622"/>
                  </a:lnTo>
                  <a:lnTo>
                    <a:pt x="381" y="622"/>
                  </a:lnTo>
                  <a:lnTo>
                    <a:pt x="383" y="622"/>
                  </a:lnTo>
                  <a:lnTo>
                    <a:pt x="385" y="622"/>
                  </a:lnTo>
                  <a:lnTo>
                    <a:pt x="388" y="620"/>
                  </a:lnTo>
                  <a:lnTo>
                    <a:pt x="390" y="620"/>
                  </a:lnTo>
                  <a:lnTo>
                    <a:pt x="390" y="620"/>
                  </a:lnTo>
                  <a:lnTo>
                    <a:pt x="390" y="618"/>
                  </a:lnTo>
                  <a:lnTo>
                    <a:pt x="390" y="618"/>
                  </a:lnTo>
                  <a:lnTo>
                    <a:pt x="390" y="618"/>
                  </a:lnTo>
                  <a:lnTo>
                    <a:pt x="390" y="618"/>
                  </a:lnTo>
                  <a:lnTo>
                    <a:pt x="390" y="615"/>
                  </a:lnTo>
                  <a:lnTo>
                    <a:pt x="392" y="615"/>
                  </a:lnTo>
                  <a:lnTo>
                    <a:pt x="392" y="615"/>
                  </a:lnTo>
                  <a:lnTo>
                    <a:pt x="392" y="613"/>
                  </a:lnTo>
                  <a:lnTo>
                    <a:pt x="395" y="613"/>
                  </a:lnTo>
                  <a:lnTo>
                    <a:pt x="395" y="613"/>
                  </a:lnTo>
                  <a:lnTo>
                    <a:pt x="395" y="615"/>
                  </a:lnTo>
                  <a:lnTo>
                    <a:pt x="395" y="615"/>
                  </a:lnTo>
                  <a:lnTo>
                    <a:pt x="395" y="615"/>
                  </a:lnTo>
                  <a:close/>
                  <a:moveTo>
                    <a:pt x="409" y="646"/>
                  </a:moveTo>
                  <a:lnTo>
                    <a:pt x="409" y="644"/>
                  </a:lnTo>
                  <a:lnTo>
                    <a:pt x="409" y="644"/>
                  </a:lnTo>
                  <a:lnTo>
                    <a:pt x="409" y="644"/>
                  </a:lnTo>
                  <a:lnTo>
                    <a:pt x="407" y="644"/>
                  </a:lnTo>
                  <a:lnTo>
                    <a:pt x="407" y="641"/>
                  </a:lnTo>
                  <a:lnTo>
                    <a:pt x="404" y="641"/>
                  </a:lnTo>
                  <a:lnTo>
                    <a:pt x="402" y="641"/>
                  </a:lnTo>
                  <a:lnTo>
                    <a:pt x="402" y="644"/>
                  </a:lnTo>
                  <a:lnTo>
                    <a:pt x="402" y="644"/>
                  </a:lnTo>
                  <a:lnTo>
                    <a:pt x="402" y="646"/>
                  </a:lnTo>
                  <a:lnTo>
                    <a:pt x="402" y="648"/>
                  </a:lnTo>
                  <a:lnTo>
                    <a:pt x="407" y="648"/>
                  </a:lnTo>
                  <a:lnTo>
                    <a:pt x="407" y="648"/>
                  </a:lnTo>
                  <a:lnTo>
                    <a:pt x="407" y="648"/>
                  </a:lnTo>
                  <a:lnTo>
                    <a:pt x="407" y="648"/>
                  </a:lnTo>
                  <a:lnTo>
                    <a:pt x="407" y="651"/>
                  </a:lnTo>
                  <a:lnTo>
                    <a:pt x="409" y="651"/>
                  </a:lnTo>
                  <a:lnTo>
                    <a:pt x="409" y="651"/>
                  </a:lnTo>
                  <a:lnTo>
                    <a:pt x="409" y="651"/>
                  </a:lnTo>
                  <a:lnTo>
                    <a:pt x="409" y="648"/>
                  </a:lnTo>
                  <a:lnTo>
                    <a:pt x="409" y="648"/>
                  </a:lnTo>
                  <a:lnTo>
                    <a:pt x="409" y="648"/>
                  </a:lnTo>
                  <a:lnTo>
                    <a:pt x="409" y="646"/>
                  </a:lnTo>
                  <a:lnTo>
                    <a:pt x="409" y="646"/>
                  </a:lnTo>
                  <a:close/>
                  <a:moveTo>
                    <a:pt x="352" y="644"/>
                  </a:moveTo>
                  <a:lnTo>
                    <a:pt x="352" y="644"/>
                  </a:lnTo>
                  <a:lnTo>
                    <a:pt x="352" y="641"/>
                  </a:lnTo>
                  <a:lnTo>
                    <a:pt x="352" y="641"/>
                  </a:lnTo>
                  <a:lnTo>
                    <a:pt x="350" y="641"/>
                  </a:lnTo>
                  <a:lnTo>
                    <a:pt x="350" y="639"/>
                  </a:lnTo>
                  <a:lnTo>
                    <a:pt x="350" y="639"/>
                  </a:lnTo>
                  <a:lnTo>
                    <a:pt x="350" y="639"/>
                  </a:lnTo>
                  <a:lnTo>
                    <a:pt x="347" y="639"/>
                  </a:lnTo>
                  <a:lnTo>
                    <a:pt x="347" y="639"/>
                  </a:lnTo>
                  <a:lnTo>
                    <a:pt x="347" y="639"/>
                  </a:lnTo>
                  <a:lnTo>
                    <a:pt x="347" y="641"/>
                  </a:lnTo>
                  <a:lnTo>
                    <a:pt x="347" y="641"/>
                  </a:lnTo>
                  <a:lnTo>
                    <a:pt x="347" y="641"/>
                  </a:lnTo>
                  <a:lnTo>
                    <a:pt x="345" y="641"/>
                  </a:lnTo>
                  <a:lnTo>
                    <a:pt x="343" y="644"/>
                  </a:lnTo>
                  <a:lnTo>
                    <a:pt x="343" y="644"/>
                  </a:lnTo>
                  <a:lnTo>
                    <a:pt x="343" y="644"/>
                  </a:lnTo>
                  <a:lnTo>
                    <a:pt x="340" y="644"/>
                  </a:lnTo>
                  <a:lnTo>
                    <a:pt x="340" y="644"/>
                  </a:lnTo>
                  <a:lnTo>
                    <a:pt x="340" y="646"/>
                  </a:lnTo>
                  <a:lnTo>
                    <a:pt x="345" y="648"/>
                  </a:lnTo>
                  <a:lnTo>
                    <a:pt x="345" y="648"/>
                  </a:lnTo>
                  <a:lnTo>
                    <a:pt x="347" y="648"/>
                  </a:lnTo>
                  <a:lnTo>
                    <a:pt x="347" y="648"/>
                  </a:lnTo>
                  <a:lnTo>
                    <a:pt x="347" y="648"/>
                  </a:lnTo>
                  <a:lnTo>
                    <a:pt x="350" y="648"/>
                  </a:lnTo>
                  <a:lnTo>
                    <a:pt x="350" y="648"/>
                  </a:lnTo>
                  <a:lnTo>
                    <a:pt x="350" y="648"/>
                  </a:lnTo>
                  <a:lnTo>
                    <a:pt x="350" y="648"/>
                  </a:lnTo>
                  <a:lnTo>
                    <a:pt x="350" y="648"/>
                  </a:lnTo>
                  <a:lnTo>
                    <a:pt x="350" y="648"/>
                  </a:lnTo>
                  <a:lnTo>
                    <a:pt x="352" y="648"/>
                  </a:lnTo>
                  <a:lnTo>
                    <a:pt x="352" y="648"/>
                  </a:lnTo>
                  <a:lnTo>
                    <a:pt x="352" y="648"/>
                  </a:lnTo>
                  <a:lnTo>
                    <a:pt x="352" y="646"/>
                  </a:lnTo>
                  <a:lnTo>
                    <a:pt x="352" y="646"/>
                  </a:lnTo>
                  <a:lnTo>
                    <a:pt x="352" y="646"/>
                  </a:lnTo>
                  <a:lnTo>
                    <a:pt x="352" y="646"/>
                  </a:lnTo>
                  <a:lnTo>
                    <a:pt x="352" y="646"/>
                  </a:lnTo>
                  <a:lnTo>
                    <a:pt x="352" y="644"/>
                  </a:lnTo>
                  <a:lnTo>
                    <a:pt x="352" y="644"/>
                  </a:lnTo>
                  <a:lnTo>
                    <a:pt x="352" y="644"/>
                  </a:lnTo>
                  <a:lnTo>
                    <a:pt x="352" y="644"/>
                  </a:lnTo>
                  <a:close/>
                  <a:moveTo>
                    <a:pt x="357" y="589"/>
                  </a:moveTo>
                  <a:lnTo>
                    <a:pt x="357" y="589"/>
                  </a:lnTo>
                  <a:lnTo>
                    <a:pt x="359" y="589"/>
                  </a:lnTo>
                  <a:lnTo>
                    <a:pt x="359" y="589"/>
                  </a:lnTo>
                  <a:lnTo>
                    <a:pt x="362" y="589"/>
                  </a:lnTo>
                  <a:lnTo>
                    <a:pt x="362" y="587"/>
                  </a:lnTo>
                  <a:lnTo>
                    <a:pt x="364" y="587"/>
                  </a:lnTo>
                  <a:lnTo>
                    <a:pt x="366" y="584"/>
                  </a:lnTo>
                  <a:lnTo>
                    <a:pt x="366" y="584"/>
                  </a:lnTo>
                  <a:lnTo>
                    <a:pt x="366" y="582"/>
                  </a:lnTo>
                  <a:lnTo>
                    <a:pt x="366" y="582"/>
                  </a:lnTo>
                  <a:lnTo>
                    <a:pt x="366" y="582"/>
                  </a:lnTo>
                  <a:lnTo>
                    <a:pt x="366" y="582"/>
                  </a:lnTo>
                  <a:lnTo>
                    <a:pt x="366" y="582"/>
                  </a:lnTo>
                  <a:lnTo>
                    <a:pt x="366" y="582"/>
                  </a:lnTo>
                  <a:lnTo>
                    <a:pt x="369" y="582"/>
                  </a:lnTo>
                  <a:lnTo>
                    <a:pt x="369" y="582"/>
                  </a:lnTo>
                  <a:lnTo>
                    <a:pt x="369" y="580"/>
                  </a:lnTo>
                  <a:lnTo>
                    <a:pt x="369" y="580"/>
                  </a:lnTo>
                  <a:lnTo>
                    <a:pt x="369" y="577"/>
                  </a:lnTo>
                  <a:lnTo>
                    <a:pt x="369" y="575"/>
                  </a:lnTo>
                  <a:lnTo>
                    <a:pt x="371" y="573"/>
                  </a:lnTo>
                  <a:lnTo>
                    <a:pt x="369" y="570"/>
                  </a:lnTo>
                  <a:lnTo>
                    <a:pt x="369" y="570"/>
                  </a:lnTo>
                  <a:lnTo>
                    <a:pt x="369" y="570"/>
                  </a:lnTo>
                  <a:lnTo>
                    <a:pt x="369" y="570"/>
                  </a:lnTo>
                  <a:lnTo>
                    <a:pt x="371" y="570"/>
                  </a:lnTo>
                  <a:lnTo>
                    <a:pt x="371" y="570"/>
                  </a:lnTo>
                  <a:lnTo>
                    <a:pt x="371" y="570"/>
                  </a:lnTo>
                  <a:lnTo>
                    <a:pt x="371" y="568"/>
                  </a:lnTo>
                  <a:lnTo>
                    <a:pt x="369" y="563"/>
                  </a:lnTo>
                  <a:lnTo>
                    <a:pt x="369" y="561"/>
                  </a:lnTo>
                  <a:lnTo>
                    <a:pt x="369" y="561"/>
                  </a:lnTo>
                  <a:lnTo>
                    <a:pt x="371" y="558"/>
                  </a:lnTo>
                  <a:lnTo>
                    <a:pt x="371" y="558"/>
                  </a:lnTo>
                  <a:lnTo>
                    <a:pt x="371" y="556"/>
                  </a:lnTo>
                  <a:lnTo>
                    <a:pt x="371" y="556"/>
                  </a:lnTo>
                  <a:lnTo>
                    <a:pt x="371" y="556"/>
                  </a:lnTo>
                  <a:lnTo>
                    <a:pt x="371" y="554"/>
                  </a:lnTo>
                  <a:lnTo>
                    <a:pt x="371" y="554"/>
                  </a:lnTo>
                  <a:lnTo>
                    <a:pt x="371" y="551"/>
                  </a:lnTo>
                  <a:lnTo>
                    <a:pt x="371" y="551"/>
                  </a:lnTo>
                  <a:lnTo>
                    <a:pt x="371" y="549"/>
                  </a:lnTo>
                  <a:lnTo>
                    <a:pt x="371" y="547"/>
                  </a:lnTo>
                  <a:lnTo>
                    <a:pt x="371" y="544"/>
                  </a:lnTo>
                  <a:lnTo>
                    <a:pt x="371" y="544"/>
                  </a:lnTo>
                  <a:lnTo>
                    <a:pt x="369" y="547"/>
                  </a:lnTo>
                  <a:lnTo>
                    <a:pt x="369" y="547"/>
                  </a:lnTo>
                  <a:lnTo>
                    <a:pt x="369" y="544"/>
                  </a:lnTo>
                  <a:lnTo>
                    <a:pt x="369" y="544"/>
                  </a:lnTo>
                  <a:lnTo>
                    <a:pt x="369" y="544"/>
                  </a:lnTo>
                  <a:lnTo>
                    <a:pt x="369" y="544"/>
                  </a:lnTo>
                  <a:lnTo>
                    <a:pt x="369" y="544"/>
                  </a:lnTo>
                  <a:lnTo>
                    <a:pt x="371" y="542"/>
                  </a:lnTo>
                  <a:lnTo>
                    <a:pt x="371" y="539"/>
                  </a:lnTo>
                  <a:lnTo>
                    <a:pt x="371" y="539"/>
                  </a:lnTo>
                  <a:lnTo>
                    <a:pt x="371" y="537"/>
                  </a:lnTo>
                  <a:lnTo>
                    <a:pt x="371" y="537"/>
                  </a:lnTo>
                  <a:lnTo>
                    <a:pt x="371" y="535"/>
                  </a:lnTo>
                  <a:lnTo>
                    <a:pt x="371" y="535"/>
                  </a:lnTo>
                  <a:lnTo>
                    <a:pt x="371" y="535"/>
                  </a:lnTo>
                  <a:lnTo>
                    <a:pt x="369" y="535"/>
                  </a:lnTo>
                  <a:lnTo>
                    <a:pt x="366" y="537"/>
                  </a:lnTo>
                  <a:lnTo>
                    <a:pt x="366" y="539"/>
                  </a:lnTo>
                  <a:lnTo>
                    <a:pt x="366" y="539"/>
                  </a:lnTo>
                  <a:lnTo>
                    <a:pt x="366" y="542"/>
                  </a:lnTo>
                  <a:lnTo>
                    <a:pt x="366" y="542"/>
                  </a:lnTo>
                  <a:lnTo>
                    <a:pt x="366" y="544"/>
                  </a:lnTo>
                  <a:lnTo>
                    <a:pt x="366" y="544"/>
                  </a:lnTo>
                  <a:lnTo>
                    <a:pt x="366" y="544"/>
                  </a:lnTo>
                  <a:lnTo>
                    <a:pt x="366" y="544"/>
                  </a:lnTo>
                  <a:lnTo>
                    <a:pt x="364" y="544"/>
                  </a:lnTo>
                  <a:lnTo>
                    <a:pt x="364" y="544"/>
                  </a:lnTo>
                  <a:lnTo>
                    <a:pt x="364" y="544"/>
                  </a:lnTo>
                  <a:lnTo>
                    <a:pt x="364" y="547"/>
                  </a:lnTo>
                  <a:lnTo>
                    <a:pt x="364" y="547"/>
                  </a:lnTo>
                  <a:lnTo>
                    <a:pt x="364" y="549"/>
                  </a:lnTo>
                  <a:lnTo>
                    <a:pt x="364" y="549"/>
                  </a:lnTo>
                  <a:lnTo>
                    <a:pt x="364" y="551"/>
                  </a:lnTo>
                  <a:lnTo>
                    <a:pt x="359" y="561"/>
                  </a:lnTo>
                  <a:lnTo>
                    <a:pt x="359" y="563"/>
                  </a:lnTo>
                  <a:lnTo>
                    <a:pt x="357" y="565"/>
                  </a:lnTo>
                  <a:lnTo>
                    <a:pt x="357" y="565"/>
                  </a:lnTo>
                  <a:lnTo>
                    <a:pt x="355" y="568"/>
                  </a:lnTo>
                  <a:lnTo>
                    <a:pt x="355" y="570"/>
                  </a:lnTo>
                  <a:lnTo>
                    <a:pt x="355" y="570"/>
                  </a:lnTo>
                  <a:lnTo>
                    <a:pt x="352" y="573"/>
                  </a:lnTo>
                  <a:lnTo>
                    <a:pt x="352" y="573"/>
                  </a:lnTo>
                  <a:lnTo>
                    <a:pt x="355" y="575"/>
                  </a:lnTo>
                  <a:lnTo>
                    <a:pt x="352" y="575"/>
                  </a:lnTo>
                  <a:lnTo>
                    <a:pt x="352" y="575"/>
                  </a:lnTo>
                  <a:lnTo>
                    <a:pt x="352" y="575"/>
                  </a:lnTo>
                  <a:lnTo>
                    <a:pt x="352" y="577"/>
                  </a:lnTo>
                  <a:lnTo>
                    <a:pt x="352" y="577"/>
                  </a:lnTo>
                  <a:lnTo>
                    <a:pt x="347" y="582"/>
                  </a:lnTo>
                  <a:lnTo>
                    <a:pt x="347" y="584"/>
                  </a:lnTo>
                  <a:lnTo>
                    <a:pt x="347" y="584"/>
                  </a:lnTo>
                  <a:lnTo>
                    <a:pt x="345" y="587"/>
                  </a:lnTo>
                  <a:lnTo>
                    <a:pt x="343" y="591"/>
                  </a:lnTo>
                  <a:lnTo>
                    <a:pt x="343" y="594"/>
                  </a:lnTo>
                  <a:lnTo>
                    <a:pt x="343" y="594"/>
                  </a:lnTo>
                  <a:lnTo>
                    <a:pt x="340" y="596"/>
                  </a:lnTo>
                  <a:lnTo>
                    <a:pt x="338" y="599"/>
                  </a:lnTo>
                  <a:lnTo>
                    <a:pt x="338" y="599"/>
                  </a:lnTo>
                  <a:lnTo>
                    <a:pt x="338" y="601"/>
                  </a:lnTo>
                  <a:lnTo>
                    <a:pt x="338" y="601"/>
                  </a:lnTo>
                  <a:lnTo>
                    <a:pt x="338" y="603"/>
                  </a:lnTo>
                  <a:lnTo>
                    <a:pt x="338" y="603"/>
                  </a:lnTo>
                  <a:lnTo>
                    <a:pt x="336" y="603"/>
                  </a:lnTo>
                  <a:lnTo>
                    <a:pt x="336" y="603"/>
                  </a:lnTo>
                  <a:lnTo>
                    <a:pt x="336" y="603"/>
                  </a:lnTo>
                  <a:lnTo>
                    <a:pt x="336" y="603"/>
                  </a:lnTo>
                  <a:lnTo>
                    <a:pt x="336" y="603"/>
                  </a:lnTo>
                  <a:lnTo>
                    <a:pt x="336" y="603"/>
                  </a:lnTo>
                  <a:lnTo>
                    <a:pt x="336" y="606"/>
                  </a:lnTo>
                  <a:lnTo>
                    <a:pt x="336" y="606"/>
                  </a:lnTo>
                  <a:lnTo>
                    <a:pt x="338" y="606"/>
                  </a:lnTo>
                  <a:lnTo>
                    <a:pt x="338" y="606"/>
                  </a:lnTo>
                  <a:lnTo>
                    <a:pt x="336" y="608"/>
                  </a:lnTo>
                  <a:lnTo>
                    <a:pt x="336" y="613"/>
                  </a:lnTo>
                  <a:lnTo>
                    <a:pt x="331" y="627"/>
                  </a:lnTo>
                  <a:lnTo>
                    <a:pt x="331" y="629"/>
                  </a:lnTo>
                  <a:lnTo>
                    <a:pt x="333" y="632"/>
                  </a:lnTo>
                  <a:lnTo>
                    <a:pt x="333" y="632"/>
                  </a:lnTo>
                  <a:lnTo>
                    <a:pt x="333" y="632"/>
                  </a:lnTo>
                  <a:lnTo>
                    <a:pt x="333" y="632"/>
                  </a:lnTo>
                  <a:lnTo>
                    <a:pt x="336" y="632"/>
                  </a:lnTo>
                  <a:lnTo>
                    <a:pt x="338" y="629"/>
                  </a:lnTo>
                  <a:lnTo>
                    <a:pt x="338" y="627"/>
                  </a:lnTo>
                  <a:lnTo>
                    <a:pt x="338" y="627"/>
                  </a:lnTo>
                  <a:lnTo>
                    <a:pt x="338" y="627"/>
                  </a:lnTo>
                  <a:lnTo>
                    <a:pt x="340" y="625"/>
                  </a:lnTo>
                  <a:lnTo>
                    <a:pt x="340" y="625"/>
                  </a:lnTo>
                  <a:lnTo>
                    <a:pt x="340" y="625"/>
                  </a:lnTo>
                  <a:lnTo>
                    <a:pt x="343" y="622"/>
                  </a:lnTo>
                  <a:lnTo>
                    <a:pt x="343" y="620"/>
                  </a:lnTo>
                  <a:lnTo>
                    <a:pt x="347" y="608"/>
                  </a:lnTo>
                  <a:lnTo>
                    <a:pt x="347" y="608"/>
                  </a:lnTo>
                  <a:lnTo>
                    <a:pt x="347" y="608"/>
                  </a:lnTo>
                  <a:lnTo>
                    <a:pt x="347" y="608"/>
                  </a:lnTo>
                  <a:lnTo>
                    <a:pt x="347" y="608"/>
                  </a:lnTo>
                  <a:lnTo>
                    <a:pt x="347" y="606"/>
                  </a:lnTo>
                  <a:lnTo>
                    <a:pt x="350" y="603"/>
                  </a:lnTo>
                  <a:lnTo>
                    <a:pt x="350" y="599"/>
                  </a:lnTo>
                  <a:lnTo>
                    <a:pt x="350" y="599"/>
                  </a:lnTo>
                  <a:lnTo>
                    <a:pt x="350" y="599"/>
                  </a:lnTo>
                  <a:lnTo>
                    <a:pt x="350" y="599"/>
                  </a:lnTo>
                  <a:lnTo>
                    <a:pt x="350" y="599"/>
                  </a:lnTo>
                  <a:lnTo>
                    <a:pt x="350" y="599"/>
                  </a:lnTo>
                  <a:lnTo>
                    <a:pt x="350" y="596"/>
                  </a:lnTo>
                  <a:lnTo>
                    <a:pt x="352" y="596"/>
                  </a:lnTo>
                  <a:lnTo>
                    <a:pt x="352" y="596"/>
                  </a:lnTo>
                  <a:lnTo>
                    <a:pt x="352" y="596"/>
                  </a:lnTo>
                  <a:lnTo>
                    <a:pt x="352" y="594"/>
                  </a:lnTo>
                  <a:lnTo>
                    <a:pt x="352" y="594"/>
                  </a:lnTo>
                  <a:lnTo>
                    <a:pt x="352" y="594"/>
                  </a:lnTo>
                  <a:lnTo>
                    <a:pt x="357" y="591"/>
                  </a:lnTo>
                  <a:lnTo>
                    <a:pt x="357" y="589"/>
                  </a:lnTo>
                  <a:close/>
                  <a:moveTo>
                    <a:pt x="423" y="584"/>
                  </a:moveTo>
                  <a:lnTo>
                    <a:pt x="423" y="584"/>
                  </a:lnTo>
                  <a:lnTo>
                    <a:pt x="423" y="584"/>
                  </a:lnTo>
                  <a:lnTo>
                    <a:pt x="423" y="587"/>
                  </a:lnTo>
                  <a:lnTo>
                    <a:pt x="426" y="589"/>
                  </a:lnTo>
                  <a:lnTo>
                    <a:pt x="426" y="591"/>
                  </a:lnTo>
                  <a:lnTo>
                    <a:pt x="428" y="591"/>
                  </a:lnTo>
                  <a:lnTo>
                    <a:pt x="428" y="591"/>
                  </a:lnTo>
                  <a:lnTo>
                    <a:pt x="428" y="589"/>
                  </a:lnTo>
                  <a:lnTo>
                    <a:pt x="428" y="587"/>
                  </a:lnTo>
                  <a:lnTo>
                    <a:pt x="428" y="587"/>
                  </a:lnTo>
                  <a:lnTo>
                    <a:pt x="428" y="587"/>
                  </a:lnTo>
                  <a:lnTo>
                    <a:pt x="433" y="587"/>
                  </a:lnTo>
                  <a:lnTo>
                    <a:pt x="433" y="587"/>
                  </a:lnTo>
                  <a:lnTo>
                    <a:pt x="435" y="587"/>
                  </a:lnTo>
                  <a:lnTo>
                    <a:pt x="435" y="584"/>
                  </a:lnTo>
                  <a:lnTo>
                    <a:pt x="435" y="584"/>
                  </a:lnTo>
                  <a:lnTo>
                    <a:pt x="435" y="582"/>
                  </a:lnTo>
                  <a:lnTo>
                    <a:pt x="435" y="582"/>
                  </a:lnTo>
                  <a:lnTo>
                    <a:pt x="433" y="582"/>
                  </a:lnTo>
                  <a:lnTo>
                    <a:pt x="433" y="580"/>
                  </a:lnTo>
                  <a:lnTo>
                    <a:pt x="433" y="580"/>
                  </a:lnTo>
                  <a:lnTo>
                    <a:pt x="433" y="582"/>
                  </a:lnTo>
                  <a:lnTo>
                    <a:pt x="433" y="580"/>
                  </a:lnTo>
                  <a:lnTo>
                    <a:pt x="430" y="580"/>
                  </a:lnTo>
                  <a:lnTo>
                    <a:pt x="430" y="580"/>
                  </a:lnTo>
                  <a:lnTo>
                    <a:pt x="430" y="577"/>
                  </a:lnTo>
                  <a:lnTo>
                    <a:pt x="430" y="575"/>
                  </a:lnTo>
                  <a:lnTo>
                    <a:pt x="430" y="575"/>
                  </a:lnTo>
                  <a:lnTo>
                    <a:pt x="430" y="575"/>
                  </a:lnTo>
                  <a:lnTo>
                    <a:pt x="430" y="573"/>
                  </a:lnTo>
                  <a:lnTo>
                    <a:pt x="430" y="570"/>
                  </a:lnTo>
                  <a:lnTo>
                    <a:pt x="430" y="570"/>
                  </a:lnTo>
                  <a:lnTo>
                    <a:pt x="430" y="570"/>
                  </a:lnTo>
                  <a:lnTo>
                    <a:pt x="428" y="568"/>
                  </a:lnTo>
                  <a:lnTo>
                    <a:pt x="428" y="565"/>
                  </a:lnTo>
                  <a:lnTo>
                    <a:pt x="426" y="565"/>
                  </a:lnTo>
                  <a:lnTo>
                    <a:pt x="426" y="563"/>
                  </a:lnTo>
                  <a:lnTo>
                    <a:pt x="426" y="563"/>
                  </a:lnTo>
                  <a:lnTo>
                    <a:pt x="426" y="563"/>
                  </a:lnTo>
                  <a:lnTo>
                    <a:pt x="421" y="563"/>
                  </a:lnTo>
                  <a:lnTo>
                    <a:pt x="421" y="561"/>
                  </a:lnTo>
                  <a:lnTo>
                    <a:pt x="421" y="558"/>
                  </a:lnTo>
                  <a:lnTo>
                    <a:pt x="421" y="556"/>
                  </a:lnTo>
                  <a:lnTo>
                    <a:pt x="423" y="551"/>
                  </a:lnTo>
                  <a:lnTo>
                    <a:pt x="423" y="549"/>
                  </a:lnTo>
                  <a:lnTo>
                    <a:pt x="423" y="542"/>
                  </a:lnTo>
                  <a:lnTo>
                    <a:pt x="423" y="542"/>
                  </a:lnTo>
                  <a:lnTo>
                    <a:pt x="423" y="542"/>
                  </a:lnTo>
                  <a:lnTo>
                    <a:pt x="421" y="539"/>
                  </a:lnTo>
                  <a:lnTo>
                    <a:pt x="421" y="539"/>
                  </a:lnTo>
                  <a:lnTo>
                    <a:pt x="421" y="539"/>
                  </a:lnTo>
                  <a:lnTo>
                    <a:pt x="423" y="537"/>
                  </a:lnTo>
                  <a:lnTo>
                    <a:pt x="423" y="537"/>
                  </a:lnTo>
                  <a:lnTo>
                    <a:pt x="423" y="537"/>
                  </a:lnTo>
                  <a:lnTo>
                    <a:pt x="423" y="535"/>
                  </a:lnTo>
                  <a:lnTo>
                    <a:pt x="421" y="535"/>
                  </a:lnTo>
                  <a:lnTo>
                    <a:pt x="421" y="537"/>
                  </a:lnTo>
                  <a:lnTo>
                    <a:pt x="421" y="537"/>
                  </a:lnTo>
                  <a:lnTo>
                    <a:pt x="421" y="537"/>
                  </a:lnTo>
                  <a:lnTo>
                    <a:pt x="421" y="535"/>
                  </a:lnTo>
                  <a:lnTo>
                    <a:pt x="421" y="535"/>
                  </a:lnTo>
                  <a:lnTo>
                    <a:pt x="421" y="535"/>
                  </a:lnTo>
                  <a:lnTo>
                    <a:pt x="421" y="535"/>
                  </a:lnTo>
                  <a:lnTo>
                    <a:pt x="418" y="535"/>
                  </a:lnTo>
                  <a:lnTo>
                    <a:pt x="418" y="535"/>
                  </a:lnTo>
                  <a:lnTo>
                    <a:pt x="418" y="535"/>
                  </a:lnTo>
                  <a:lnTo>
                    <a:pt x="418" y="535"/>
                  </a:lnTo>
                  <a:lnTo>
                    <a:pt x="418" y="535"/>
                  </a:lnTo>
                  <a:lnTo>
                    <a:pt x="418" y="532"/>
                  </a:lnTo>
                  <a:lnTo>
                    <a:pt x="418" y="532"/>
                  </a:lnTo>
                  <a:lnTo>
                    <a:pt x="418" y="532"/>
                  </a:lnTo>
                  <a:lnTo>
                    <a:pt x="418" y="532"/>
                  </a:lnTo>
                  <a:lnTo>
                    <a:pt x="418" y="532"/>
                  </a:lnTo>
                  <a:lnTo>
                    <a:pt x="418" y="530"/>
                  </a:lnTo>
                  <a:lnTo>
                    <a:pt x="418" y="530"/>
                  </a:lnTo>
                  <a:lnTo>
                    <a:pt x="418" y="528"/>
                  </a:lnTo>
                  <a:lnTo>
                    <a:pt x="418" y="528"/>
                  </a:lnTo>
                  <a:lnTo>
                    <a:pt x="418" y="528"/>
                  </a:lnTo>
                  <a:lnTo>
                    <a:pt x="418" y="528"/>
                  </a:lnTo>
                  <a:lnTo>
                    <a:pt x="416" y="525"/>
                  </a:lnTo>
                  <a:lnTo>
                    <a:pt x="416" y="525"/>
                  </a:lnTo>
                  <a:lnTo>
                    <a:pt x="416" y="525"/>
                  </a:lnTo>
                  <a:lnTo>
                    <a:pt x="416" y="525"/>
                  </a:lnTo>
                  <a:lnTo>
                    <a:pt x="416" y="525"/>
                  </a:lnTo>
                  <a:lnTo>
                    <a:pt x="416" y="525"/>
                  </a:lnTo>
                  <a:lnTo>
                    <a:pt x="414" y="525"/>
                  </a:lnTo>
                  <a:lnTo>
                    <a:pt x="414" y="525"/>
                  </a:lnTo>
                  <a:lnTo>
                    <a:pt x="414" y="525"/>
                  </a:lnTo>
                  <a:lnTo>
                    <a:pt x="414" y="525"/>
                  </a:lnTo>
                  <a:lnTo>
                    <a:pt x="414" y="525"/>
                  </a:lnTo>
                  <a:lnTo>
                    <a:pt x="411" y="525"/>
                  </a:lnTo>
                  <a:lnTo>
                    <a:pt x="411" y="525"/>
                  </a:lnTo>
                  <a:lnTo>
                    <a:pt x="411" y="525"/>
                  </a:lnTo>
                  <a:lnTo>
                    <a:pt x="409" y="528"/>
                  </a:lnTo>
                  <a:lnTo>
                    <a:pt x="407" y="530"/>
                  </a:lnTo>
                  <a:lnTo>
                    <a:pt x="404" y="532"/>
                  </a:lnTo>
                  <a:lnTo>
                    <a:pt x="404" y="532"/>
                  </a:lnTo>
                  <a:lnTo>
                    <a:pt x="402" y="532"/>
                  </a:lnTo>
                  <a:lnTo>
                    <a:pt x="400" y="532"/>
                  </a:lnTo>
                  <a:lnTo>
                    <a:pt x="397" y="530"/>
                  </a:lnTo>
                  <a:lnTo>
                    <a:pt x="397" y="528"/>
                  </a:lnTo>
                  <a:lnTo>
                    <a:pt x="395" y="525"/>
                  </a:lnTo>
                  <a:lnTo>
                    <a:pt x="395" y="525"/>
                  </a:lnTo>
                  <a:lnTo>
                    <a:pt x="392" y="525"/>
                  </a:lnTo>
                  <a:lnTo>
                    <a:pt x="392" y="525"/>
                  </a:lnTo>
                  <a:lnTo>
                    <a:pt x="392" y="528"/>
                  </a:lnTo>
                  <a:lnTo>
                    <a:pt x="390" y="525"/>
                  </a:lnTo>
                  <a:lnTo>
                    <a:pt x="390" y="523"/>
                  </a:lnTo>
                  <a:lnTo>
                    <a:pt x="388" y="521"/>
                  </a:lnTo>
                  <a:lnTo>
                    <a:pt x="385" y="518"/>
                  </a:lnTo>
                  <a:lnTo>
                    <a:pt x="385" y="518"/>
                  </a:lnTo>
                  <a:lnTo>
                    <a:pt x="385" y="518"/>
                  </a:lnTo>
                  <a:lnTo>
                    <a:pt x="383" y="521"/>
                  </a:lnTo>
                  <a:lnTo>
                    <a:pt x="383" y="521"/>
                  </a:lnTo>
                  <a:lnTo>
                    <a:pt x="383" y="521"/>
                  </a:lnTo>
                  <a:lnTo>
                    <a:pt x="383" y="523"/>
                  </a:lnTo>
                  <a:lnTo>
                    <a:pt x="385" y="525"/>
                  </a:lnTo>
                  <a:lnTo>
                    <a:pt x="385" y="525"/>
                  </a:lnTo>
                  <a:lnTo>
                    <a:pt x="385" y="525"/>
                  </a:lnTo>
                  <a:lnTo>
                    <a:pt x="385" y="528"/>
                  </a:lnTo>
                  <a:lnTo>
                    <a:pt x="385" y="528"/>
                  </a:lnTo>
                  <a:lnTo>
                    <a:pt x="385" y="528"/>
                  </a:lnTo>
                  <a:lnTo>
                    <a:pt x="385" y="528"/>
                  </a:lnTo>
                  <a:lnTo>
                    <a:pt x="385" y="528"/>
                  </a:lnTo>
                  <a:lnTo>
                    <a:pt x="388" y="528"/>
                  </a:lnTo>
                  <a:lnTo>
                    <a:pt x="388" y="530"/>
                  </a:lnTo>
                  <a:lnTo>
                    <a:pt x="385" y="530"/>
                  </a:lnTo>
                  <a:lnTo>
                    <a:pt x="385" y="530"/>
                  </a:lnTo>
                  <a:lnTo>
                    <a:pt x="385" y="530"/>
                  </a:lnTo>
                  <a:lnTo>
                    <a:pt x="388" y="532"/>
                  </a:lnTo>
                  <a:lnTo>
                    <a:pt x="388" y="532"/>
                  </a:lnTo>
                  <a:lnTo>
                    <a:pt x="390" y="532"/>
                  </a:lnTo>
                  <a:lnTo>
                    <a:pt x="390" y="537"/>
                  </a:lnTo>
                  <a:lnTo>
                    <a:pt x="390" y="542"/>
                  </a:lnTo>
                  <a:lnTo>
                    <a:pt x="390" y="542"/>
                  </a:lnTo>
                  <a:lnTo>
                    <a:pt x="390" y="542"/>
                  </a:lnTo>
                  <a:lnTo>
                    <a:pt x="390" y="542"/>
                  </a:lnTo>
                  <a:lnTo>
                    <a:pt x="390" y="542"/>
                  </a:lnTo>
                  <a:lnTo>
                    <a:pt x="388" y="544"/>
                  </a:lnTo>
                  <a:lnTo>
                    <a:pt x="388" y="544"/>
                  </a:lnTo>
                  <a:lnTo>
                    <a:pt x="388" y="544"/>
                  </a:lnTo>
                  <a:lnTo>
                    <a:pt x="388" y="547"/>
                  </a:lnTo>
                  <a:lnTo>
                    <a:pt x="388" y="547"/>
                  </a:lnTo>
                  <a:lnTo>
                    <a:pt x="390" y="547"/>
                  </a:lnTo>
                  <a:lnTo>
                    <a:pt x="390" y="547"/>
                  </a:lnTo>
                  <a:lnTo>
                    <a:pt x="390" y="549"/>
                  </a:lnTo>
                  <a:lnTo>
                    <a:pt x="390" y="549"/>
                  </a:lnTo>
                  <a:lnTo>
                    <a:pt x="388" y="551"/>
                  </a:lnTo>
                  <a:lnTo>
                    <a:pt x="388" y="551"/>
                  </a:lnTo>
                  <a:lnTo>
                    <a:pt x="388" y="551"/>
                  </a:lnTo>
                  <a:lnTo>
                    <a:pt x="388" y="551"/>
                  </a:lnTo>
                  <a:lnTo>
                    <a:pt x="390" y="551"/>
                  </a:lnTo>
                  <a:lnTo>
                    <a:pt x="390" y="551"/>
                  </a:lnTo>
                  <a:lnTo>
                    <a:pt x="390" y="551"/>
                  </a:lnTo>
                  <a:lnTo>
                    <a:pt x="390" y="551"/>
                  </a:lnTo>
                  <a:lnTo>
                    <a:pt x="390" y="554"/>
                  </a:lnTo>
                  <a:lnTo>
                    <a:pt x="392" y="554"/>
                  </a:lnTo>
                  <a:lnTo>
                    <a:pt x="392" y="554"/>
                  </a:lnTo>
                  <a:lnTo>
                    <a:pt x="392" y="554"/>
                  </a:lnTo>
                  <a:lnTo>
                    <a:pt x="395" y="556"/>
                  </a:lnTo>
                  <a:lnTo>
                    <a:pt x="395" y="556"/>
                  </a:lnTo>
                  <a:lnTo>
                    <a:pt x="395" y="556"/>
                  </a:lnTo>
                  <a:lnTo>
                    <a:pt x="397" y="554"/>
                  </a:lnTo>
                  <a:lnTo>
                    <a:pt x="397" y="554"/>
                  </a:lnTo>
                  <a:lnTo>
                    <a:pt x="397" y="551"/>
                  </a:lnTo>
                  <a:lnTo>
                    <a:pt x="397" y="551"/>
                  </a:lnTo>
                  <a:lnTo>
                    <a:pt x="397" y="551"/>
                  </a:lnTo>
                  <a:lnTo>
                    <a:pt x="397" y="549"/>
                  </a:lnTo>
                  <a:lnTo>
                    <a:pt x="397" y="549"/>
                  </a:lnTo>
                  <a:lnTo>
                    <a:pt x="397" y="549"/>
                  </a:lnTo>
                  <a:lnTo>
                    <a:pt x="400" y="549"/>
                  </a:lnTo>
                  <a:lnTo>
                    <a:pt x="400" y="549"/>
                  </a:lnTo>
                  <a:lnTo>
                    <a:pt x="402" y="549"/>
                  </a:lnTo>
                  <a:lnTo>
                    <a:pt x="402" y="549"/>
                  </a:lnTo>
                  <a:lnTo>
                    <a:pt x="402" y="549"/>
                  </a:lnTo>
                  <a:lnTo>
                    <a:pt x="404" y="551"/>
                  </a:lnTo>
                  <a:lnTo>
                    <a:pt x="404" y="554"/>
                  </a:lnTo>
                  <a:lnTo>
                    <a:pt x="407" y="554"/>
                  </a:lnTo>
                  <a:lnTo>
                    <a:pt x="407" y="556"/>
                  </a:lnTo>
                  <a:lnTo>
                    <a:pt x="407" y="556"/>
                  </a:lnTo>
                  <a:lnTo>
                    <a:pt x="409" y="558"/>
                  </a:lnTo>
                  <a:lnTo>
                    <a:pt x="409" y="558"/>
                  </a:lnTo>
                  <a:lnTo>
                    <a:pt x="409" y="563"/>
                  </a:lnTo>
                  <a:lnTo>
                    <a:pt x="409" y="565"/>
                  </a:lnTo>
                  <a:lnTo>
                    <a:pt x="409" y="565"/>
                  </a:lnTo>
                  <a:lnTo>
                    <a:pt x="409" y="570"/>
                  </a:lnTo>
                  <a:lnTo>
                    <a:pt x="409" y="570"/>
                  </a:lnTo>
                  <a:lnTo>
                    <a:pt x="409" y="573"/>
                  </a:lnTo>
                  <a:lnTo>
                    <a:pt x="409" y="573"/>
                  </a:lnTo>
                  <a:lnTo>
                    <a:pt x="407" y="575"/>
                  </a:lnTo>
                  <a:lnTo>
                    <a:pt x="407" y="575"/>
                  </a:lnTo>
                  <a:lnTo>
                    <a:pt x="407" y="575"/>
                  </a:lnTo>
                  <a:lnTo>
                    <a:pt x="407" y="577"/>
                  </a:lnTo>
                  <a:lnTo>
                    <a:pt x="407" y="580"/>
                  </a:lnTo>
                  <a:lnTo>
                    <a:pt x="407" y="580"/>
                  </a:lnTo>
                  <a:lnTo>
                    <a:pt x="407" y="582"/>
                  </a:lnTo>
                  <a:lnTo>
                    <a:pt x="409" y="582"/>
                  </a:lnTo>
                  <a:lnTo>
                    <a:pt x="409" y="582"/>
                  </a:lnTo>
                  <a:lnTo>
                    <a:pt x="409" y="584"/>
                  </a:lnTo>
                  <a:lnTo>
                    <a:pt x="409" y="584"/>
                  </a:lnTo>
                  <a:lnTo>
                    <a:pt x="409" y="587"/>
                  </a:lnTo>
                  <a:lnTo>
                    <a:pt x="409" y="589"/>
                  </a:lnTo>
                  <a:lnTo>
                    <a:pt x="409" y="591"/>
                  </a:lnTo>
                  <a:lnTo>
                    <a:pt x="409" y="594"/>
                  </a:lnTo>
                  <a:lnTo>
                    <a:pt x="409" y="594"/>
                  </a:lnTo>
                  <a:lnTo>
                    <a:pt x="411" y="594"/>
                  </a:lnTo>
                  <a:lnTo>
                    <a:pt x="414" y="594"/>
                  </a:lnTo>
                  <a:lnTo>
                    <a:pt x="414" y="594"/>
                  </a:lnTo>
                  <a:lnTo>
                    <a:pt x="414" y="594"/>
                  </a:lnTo>
                  <a:lnTo>
                    <a:pt x="416" y="596"/>
                  </a:lnTo>
                  <a:lnTo>
                    <a:pt x="416" y="596"/>
                  </a:lnTo>
                  <a:lnTo>
                    <a:pt x="416" y="596"/>
                  </a:lnTo>
                  <a:lnTo>
                    <a:pt x="416" y="596"/>
                  </a:lnTo>
                  <a:lnTo>
                    <a:pt x="418" y="596"/>
                  </a:lnTo>
                  <a:lnTo>
                    <a:pt x="418" y="599"/>
                  </a:lnTo>
                  <a:lnTo>
                    <a:pt x="418" y="599"/>
                  </a:lnTo>
                  <a:lnTo>
                    <a:pt x="421" y="601"/>
                  </a:lnTo>
                  <a:lnTo>
                    <a:pt x="421" y="601"/>
                  </a:lnTo>
                  <a:lnTo>
                    <a:pt x="423" y="601"/>
                  </a:lnTo>
                  <a:lnTo>
                    <a:pt x="423" y="599"/>
                  </a:lnTo>
                  <a:lnTo>
                    <a:pt x="421" y="596"/>
                  </a:lnTo>
                  <a:lnTo>
                    <a:pt x="421" y="594"/>
                  </a:lnTo>
                  <a:lnTo>
                    <a:pt x="421" y="591"/>
                  </a:lnTo>
                  <a:lnTo>
                    <a:pt x="421" y="584"/>
                  </a:lnTo>
                  <a:lnTo>
                    <a:pt x="418" y="582"/>
                  </a:lnTo>
                  <a:lnTo>
                    <a:pt x="421" y="582"/>
                  </a:lnTo>
                  <a:lnTo>
                    <a:pt x="421" y="582"/>
                  </a:lnTo>
                  <a:lnTo>
                    <a:pt x="421" y="582"/>
                  </a:lnTo>
                  <a:lnTo>
                    <a:pt x="423" y="582"/>
                  </a:lnTo>
                  <a:lnTo>
                    <a:pt x="423" y="584"/>
                  </a:lnTo>
                  <a:lnTo>
                    <a:pt x="423" y="584"/>
                  </a:lnTo>
                  <a:close/>
                  <a:moveTo>
                    <a:pt x="390" y="466"/>
                  </a:moveTo>
                  <a:lnTo>
                    <a:pt x="388" y="466"/>
                  </a:lnTo>
                  <a:lnTo>
                    <a:pt x="388" y="466"/>
                  </a:lnTo>
                  <a:lnTo>
                    <a:pt x="388" y="466"/>
                  </a:lnTo>
                  <a:lnTo>
                    <a:pt x="388" y="466"/>
                  </a:lnTo>
                  <a:lnTo>
                    <a:pt x="385" y="464"/>
                  </a:lnTo>
                  <a:lnTo>
                    <a:pt x="383" y="464"/>
                  </a:lnTo>
                  <a:lnTo>
                    <a:pt x="383" y="464"/>
                  </a:lnTo>
                  <a:lnTo>
                    <a:pt x="383" y="466"/>
                  </a:lnTo>
                  <a:lnTo>
                    <a:pt x="383" y="466"/>
                  </a:lnTo>
                  <a:lnTo>
                    <a:pt x="383" y="466"/>
                  </a:lnTo>
                  <a:lnTo>
                    <a:pt x="383" y="466"/>
                  </a:lnTo>
                  <a:lnTo>
                    <a:pt x="385" y="476"/>
                  </a:lnTo>
                  <a:lnTo>
                    <a:pt x="388" y="483"/>
                  </a:lnTo>
                  <a:lnTo>
                    <a:pt x="390" y="485"/>
                  </a:lnTo>
                  <a:lnTo>
                    <a:pt x="390" y="485"/>
                  </a:lnTo>
                  <a:lnTo>
                    <a:pt x="390" y="485"/>
                  </a:lnTo>
                  <a:lnTo>
                    <a:pt x="390" y="485"/>
                  </a:lnTo>
                  <a:lnTo>
                    <a:pt x="390" y="485"/>
                  </a:lnTo>
                  <a:lnTo>
                    <a:pt x="390" y="487"/>
                  </a:lnTo>
                  <a:lnTo>
                    <a:pt x="395" y="490"/>
                  </a:lnTo>
                  <a:lnTo>
                    <a:pt x="397" y="492"/>
                  </a:lnTo>
                  <a:lnTo>
                    <a:pt x="397" y="492"/>
                  </a:lnTo>
                  <a:lnTo>
                    <a:pt x="400" y="492"/>
                  </a:lnTo>
                  <a:lnTo>
                    <a:pt x="402" y="492"/>
                  </a:lnTo>
                  <a:lnTo>
                    <a:pt x="404" y="494"/>
                  </a:lnTo>
                  <a:lnTo>
                    <a:pt x="407" y="497"/>
                  </a:lnTo>
                  <a:lnTo>
                    <a:pt x="407" y="497"/>
                  </a:lnTo>
                  <a:lnTo>
                    <a:pt x="407" y="497"/>
                  </a:lnTo>
                  <a:lnTo>
                    <a:pt x="407" y="499"/>
                  </a:lnTo>
                  <a:lnTo>
                    <a:pt x="407" y="499"/>
                  </a:lnTo>
                  <a:lnTo>
                    <a:pt x="407" y="499"/>
                  </a:lnTo>
                  <a:lnTo>
                    <a:pt x="407" y="499"/>
                  </a:lnTo>
                  <a:lnTo>
                    <a:pt x="409" y="499"/>
                  </a:lnTo>
                  <a:lnTo>
                    <a:pt x="407" y="499"/>
                  </a:lnTo>
                  <a:lnTo>
                    <a:pt x="407" y="502"/>
                  </a:lnTo>
                  <a:lnTo>
                    <a:pt x="409" y="502"/>
                  </a:lnTo>
                  <a:lnTo>
                    <a:pt x="409" y="499"/>
                  </a:lnTo>
                  <a:lnTo>
                    <a:pt x="411" y="499"/>
                  </a:lnTo>
                  <a:lnTo>
                    <a:pt x="411" y="499"/>
                  </a:lnTo>
                  <a:lnTo>
                    <a:pt x="411" y="502"/>
                  </a:lnTo>
                  <a:lnTo>
                    <a:pt x="411" y="502"/>
                  </a:lnTo>
                  <a:lnTo>
                    <a:pt x="411" y="502"/>
                  </a:lnTo>
                  <a:lnTo>
                    <a:pt x="411" y="502"/>
                  </a:lnTo>
                  <a:lnTo>
                    <a:pt x="409" y="502"/>
                  </a:lnTo>
                  <a:lnTo>
                    <a:pt x="409" y="502"/>
                  </a:lnTo>
                  <a:lnTo>
                    <a:pt x="409" y="502"/>
                  </a:lnTo>
                  <a:lnTo>
                    <a:pt x="409" y="502"/>
                  </a:lnTo>
                  <a:lnTo>
                    <a:pt x="409" y="502"/>
                  </a:lnTo>
                  <a:lnTo>
                    <a:pt x="409" y="502"/>
                  </a:lnTo>
                  <a:lnTo>
                    <a:pt x="409" y="504"/>
                  </a:lnTo>
                  <a:lnTo>
                    <a:pt x="411" y="504"/>
                  </a:lnTo>
                  <a:lnTo>
                    <a:pt x="414" y="509"/>
                  </a:lnTo>
                  <a:lnTo>
                    <a:pt x="416" y="509"/>
                  </a:lnTo>
                  <a:lnTo>
                    <a:pt x="418" y="509"/>
                  </a:lnTo>
                  <a:lnTo>
                    <a:pt x="418" y="509"/>
                  </a:lnTo>
                  <a:lnTo>
                    <a:pt x="421" y="506"/>
                  </a:lnTo>
                  <a:lnTo>
                    <a:pt x="421" y="509"/>
                  </a:lnTo>
                  <a:lnTo>
                    <a:pt x="423" y="509"/>
                  </a:lnTo>
                  <a:lnTo>
                    <a:pt x="423" y="509"/>
                  </a:lnTo>
                  <a:lnTo>
                    <a:pt x="423" y="511"/>
                  </a:lnTo>
                  <a:lnTo>
                    <a:pt x="423" y="511"/>
                  </a:lnTo>
                  <a:lnTo>
                    <a:pt x="421" y="509"/>
                  </a:lnTo>
                  <a:lnTo>
                    <a:pt x="421" y="511"/>
                  </a:lnTo>
                  <a:lnTo>
                    <a:pt x="421" y="511"/>
                  </a:lnTo>
                  <a:lnTo>
                    <a:pt x="421" y="513"/>
                  </a:lnTo>
                  <a:lnTo>
                    <a:pt x="421" y="513"/>
                  </a:lnTo>
                  <a:lnTo>
                    <a:pt x="421" y="513"/>
                  </a:lnTo>
                  <a:lnTo>
                    <a:pt x="421" y="516"/>
                  </a:lnTo>
                  <a:lnTo>
                    <a:pt x="421" y="516"/>
                  </a:lnTo>
                  <a:lnTo>
                    <a:pt x="418" y="518"/>
                  </a:lnTo>
                  <a:lnTo>
                    <a:pt x="418" y="518"/>
                  </a:lnTo>
                  <a:lnTo>
                    <a:pt x="418" y="518"/>
                  </a:lnTo>
                  <a:lnTo>
                    <a:pt x="414" y="518"/>
                  </a:lnTo>
                  <a:lnTo>
                    <a:pt x="416" y="518"/>
                  </a:lnTo>
                  <a:lnTo>
                    <a:pt x="416" y="521"/>
                  </a:lnTo>
                  <a:lnTo>
                    <a:pt x="414" y="521"/>
                  </a:lnTo>
                  <a:lnTo>
                    <a:pt x="414" y="521"/>
                  </a:lnTo>
                  <a:lnTo>
                    <a:pt x="414" y="521"/>
                  </a:lnTo>
                  <a:lnTo>
                    <a:pt x="411" y="521"/>
                  </a:lnTo>
                  <a:lnTo>
                    <a:pt x="411" y="521"/>
                  </a:lnTo>
                  <a:lnTo>
                    <a:pt x="411" y="521"/>
                  </a:lnTo>
                  <a:lnTo>
                    <a:pt x="411" y="523"/>
                  </a:lnTo>
                  <a:lnTo>
                    <a:pt x="411" y="523"/>
                  </a:lnTo>
                  <a:lnTo>
                    <a:pt x="414" y="523"/>
                  </a:lnTo>
                  <a:lnTo>
                    <a:pt x="414" y="523"/>
                  </a:lnTo>
                  <a:lnTo>
                    <a:pt x="414" y="523"/>
                  </a:lnTo>
                  <a:lnTo>
                    <a:pt x="414" y="523"/>
                  </a:lnTo>
                  <a:lnTo>
                    <a:pt x="416" y="523"/>
                  </a:lnTo>
                  <a:lnTo>
                    <a:pt x="416" y="523"/>
                  </a:lnTo>
                  <a:lnTo>
                    <a:pt x="416" y="523"/>
                  </a:lnTo>
                  <a:lnTo>
                    <a:pt x="416" y="523"/>
                  </a:lnTo>
                  <a:lnTo>
                    <a:pt x="418" y="525"/>
                  </a:lnTo>
                  <a:lnTo>
                    <a:pt x="418" y="525"/>
                  </a:lnTo>
                  <a:lnTo>
                    <a:pt x="418" y="525"/>
                  </a:lnTo>
                  <a:lnTo>
                    <a:pt x="418" y="525"/>
                  </a:lnTo>
                  <a:lnTo>
                    <a:pt x="421" y="525"/>
                  </a:lnTo>
                  <a:lnTo>
                    <a:pt x="421" y="525"/>
                  </a:lnTo>
                  <a:lnTo>
                    <a:pt x="421" y="525"/>
                  </a:lnTo>
                  <a:lnTo>
                    <a:pt x="421" y="528"/>
                  </a:lnTo>
                  <a:lnTo>
                    <a:pt x="421" y="528"/>
                  </a:lnTo>
                  <a:lnTo>
                    <a:pt x="421" y="528"/>
                  </a:lnTo>
                  <a:lnTo>
                    <a:pt x="421" y="532"/>
                  </a:lnTo>
                  <a:lnTo>
                    <a:pt x="421" y="532"/>
                  </a:lnTo>
                  <a:lnTo>
                    <a:pt x="423" y="532"/>
                  </a:lnTo>
                  <a:lnTo>
                    <a:pt x="426" y="532"/>
                  </a:lnTo>
                  <a:lnTo>
                    <a:pt x="428" y="532"/>
                  </a:lnTo>
                  <a:lnTo>
                    <a:pt x="430" y="535"/>
                  </a:lnTo>
                  <a:lnTo>
                    <a:pt x="430" y="537"/>
                  </a:lnTo>
                  <a:lnTo>
                    <a:pt x="430" y="539"/>
                  </a:lnTo>
                  <a:lnTo>
                    <a:pt x="430" y="542"/>
                  </a:lnTo>
                  <a:lnTo>
                    <a:pt x="433" y="542"/>
                  </a:lnTo>
                  <a:lnTo>
                    <a:pt x="433" y="542"/>
                  </a:lnTo>
                  <a:lnTo>
                    <a:pt x="433" y="544"/>
                  </a:lnTo>
                  <a:lnTo>
                    <a:pt x="433" y="544"/>
                  </a:lnTo>
                  <a:lnTo>
                    <a:pt x="433" y="544"/>
                  </a:lnTo>
                  <a:lnTo>
                    <a:pt x="433" y="544"/>
                  </a:lnTo>
                  <a:lnTo>
                    <a:pt x="433" y="544"/>
                  </a:lnTo>
                  <a:lnTo>
                    <a:pt x="435" y="542"/>
                  </a:lnTo>
                  <a:lnTo>
                    <a:pt x="435" y="542"/>
                  </a:lnTo>
                  <a:lnTo>
                    <a:pt x="435" y="542"/>
                  </a:lnTo>
                  <a:lnTo>
                    <a:pt x="435" y="542"/>
                  </a:lnTo>
                  <a:lnTo>
                    <a:pt x="437" y="539"/>
                  </a:lnTo>
                  <a:lnTo>
                    <a:pt x="437" y="542"/>
                  </a:lnTo>
                  <a:lnTo>
                    <a:pt x="437" y="542"/>
                  </a:lnTo>
                  <a:lnTo>
                    <a:pt x="440" y="542"/>
                  </a:lnTo>
                  <a:lnTo>
                    <a:pt x="440" y="542"/>
                  </a:lnTo>
                  <a:lnTo>
                    <a:pt x="442" y="542"/>
                  </a:lnTo>
                  <a:lnTo>
                    <a:pt x="442" y="542"/>
                  </a:lnTo>
                  <a:lnTo>
                    <a:pt x="442" y="542"/>
                  </a:lnTo>
                  <a:lnTo>
                    <a:pt x="442" y="542"/>
                  </a:lnTo>
                  <a:lnTo>
                    <a:pt x="442" y="544"/>
                  </a:lnTo>
                  <a:lnTo>
                    <a:pt x="442" y="544"/>
                  </a:lnTo>
                  <a:lnTo>
                    <a:pt x="444" y="542"/>
                  </a:lnTo>
                  <a:lnTo>
                    <a:pt x="444" y="542"/>
                  </a:lnTo>
                  <a:lnTo>
                    <a:pt x="444" y="542"/>
                  </a:lnTo>
                  <a:lnTo>
                    <a:pt x="447" y="542"/>
                  </a:lnTo>
                  <a:lnTo>
                    <a:pt x="447" y="544"/>
                  </a:lnTo>
                  <a:lnTo>
                    <a:pt x="447" y="544"/>
                  </a:lnTo>
                  <a:lnTo>
                    <a:pt x="449" y="542"/>
                  </a:lnTo>
                  <a:lnTo>
                    <a:pt x="449" y="542"/>
                  </a:lnTo>
                  <a:lnTo>
                    <a:pt x="449" y="539"/>
                  </a:lnTo>
                  <a:lnTo>
                    <a:pt x="449" y="539"/>
                  </a:lnTo>
                  <a:lnTo>
                    <a:pt x="449" y="539"/>
                  </a:lnTo>
                  <a:lnTo>
                    <a:pt x="449" y="539"/>
                  </a:lnTo>
                  <a:lnTo>
                    <a:pt x="452" y="542"/>
                  </a:lnTo>
                  <a:lnTo>
                    <a:pt x="452" y="542"/>
                  </a:lnTo>
                  <a:lnTo>
                    <a:pt x="452" y="542"/>
                  </a:lnTo>
                  <a:lnTo>
                    <a:pt x="452" y="542"/>
                  </a:lnTo>
                  <a:lnTo>
                    <a:pt x="452" y="542"/>
                  </a:lnTo>
                  <a:lnTo>
                    <a:pt x="454" y="542"/>
                  </a:lnTo>
                  <a:lnTo>
                    <a:pt x="454" y="539"/>
                  </a:lnTo>
                  <a:lnTo>
                    <a:pt x="454" y="542"/>
                  </a:lnTo>
                  <a:lnTo>
                    <a:pt x="456" y="542"/>
                  </a:lnTo>
                  <a:lnTo>
                    <a:pt x="456" y="542"/>
                  </a:lnTo>
                  <a:lnTo>
                    <a:pt x="456" y="542"/>
                  </a:lnTo>
                  <a:lnTo>
                    <a:pt x="456" y="542"/>
                  </a:lnTo>
                  <a:lnTo>
                    <a:pt x="456" y="542"/>
                  </a:lnTo>
                  <a:lnTo>
                    <a:pt x="456" y="544"/>
                  </a:lnTo>
                  <a:lnTo>
                    <a:pt x="456" y="544"/>
                  </a:lnTo>
                  <a:lnTo>
                    <a:pt x="456" y="544"/>
                  </a:lnTo>
                  <a:lnTo>
                    <a:pt x="456" y="544"/>
                  </a:lnTo>
                  <a:lnTo>
                    <a:pt x="459" y="547"/>
                  </a:lnTo>
                  <a:lnTo>
                    <a:pt x="459" y="547"/>
                  </a:lnTo>
                  <a:lnTo>
                    <a:pt x="459" y="547"/>
                  </a:lnTo>
                  <a:lnTo>
                    <a:pt x="461" y="547"/>
                  </a:lnTo>
                  <a:lnTo>
                    <a:pt x="461" y="547"/>
                  </a:lnTo>
                  <a:lnTo>
                    <a:pt x="461" y="544"/>
                  </a:lnTo>
                  <a:lnTo>
                    <a:pt x="459" y="542"/>
                  </a:lnTo>
                  <a:lnTo>
                    <a:pt x="456" y="539"/>
                  </a:lnTo>
                  <a:lnTo>
                    <a:pt x="456" y="539"/>
                  </a:lnTo>
                  <a:lnTo>
                    <a:pt x="456" y="539"/>
                  </a:lnTo>
                  <a:lnTo>
                    <a:pt x="456" y="537"/>
                  </a:lnTo>
                  <a:lnTo>
                    <a:pt x="454" y="537"/>
                  </a:lnTo>
                  <a:lnTo>
                    <a:pt x="452" y="537"/>
                  </a:lnTo>
                  <a:lnTo>
                    <a:pt x="452" y="537"/>
                  </a:lnTo>
                  <a:lnTo>
                    <a:pt x="454" y="537"/>
                  </a:lnTo>
                  <a:lnTo>
                    <a:pt x="452" y="539"/>
                  </a:lnTo>
                  <a:lnTo>
                    <a:pt x="449" y="539"/>
                  </a:lnTo>
                  <a:lnTo>
                    <a:pt x="449" y="537"/>
                  </a:lnTo>
                  <a:lnTo>
                    <a:pt x="449" y="535"/>
                  </a:lnTo>
                  <a:lnTo>
                    <a:pt x="449" y="535"/>
                  </a:lnTo>
                  <a:lnTo>
                    <a:pt x="454" y="532"/>
                  </a:lnTo>
                  <a:lnTo>
                    <a:pt x="454" y="532"/>
                  </a:lnTo>
                  <a:lnTo>
                    <a:pt x="454" y="530"/>
                  </a:lnTo>
                  <a:lnTo>
                    <a:pt x="454" y="530"/>
                  </a:lnTo>
                  <a:lnTo>
                    <a:pt x="454" y="530"/>
                  </a:lnTo>
                  <a:lnTo>
                    <a:pt x="452" y="528"/>
                  </a:lnTo>
                  <a:lnTo>
                    <a:pt x="452" y="528"/>
                  </a:lnTo>
                  <a:lnTo>
                    <a:pt x="452" y="528"/>
                  </a:lnTo>
                  <a:lnTo>
                    <a:pt x="452" y="528"/>
                  </a:lnTo>
                  <a:lnTo>
                    <a:pt x="449" y="525"/>
                  </a:lnTo>
                  <a:lnTo>
                    <a:pt x="449" y="525"/>
                  </a:lnTo>
                  <a:lnTo>
                    <a:pt x="449" y="525"/>
                  </a:lnTo>
                  <a:lnTo>
                    <a:pt x="449" y="525"/>
                  </a:lnTo>
                  <a:lnTo>
                    <a:pt x="449" y="523"/>
                  </a:lnTo>
                  <a:lnTo>
                    <a:pt x="449" y="525"/>
                  </a:lnTo>
                  <a:lnTo>
                    <a:pt x="449" y="525"/>
                  </a:lnTo>
                  <a:lnTo>
                    <a:pt x="447" y="525"/>
                  </a:lnTo>
                  <a:lnTo>
                    <a:pt x="447" y="523"/>
                  </a:lnTo>
                  <a:lnTo>
                    <a:pt x="447" y="523"/>
                  </a:lnTo>
                  <a:lnTo>
                    <a:pt x="447" y="523"/>
                  </a:lnTo>
                  <a:lnTo>
                    <a:pt x="447" y="521"/>
                  </a:lnTo>
                  <a:lnTo>
                    <a:pt x="447" y="521"/>
                  </a:lnTo>
                  <a:lnTo>
                    <a:pt x="447" y="521"/>
                  </a:lnTo>
                  <a:lnTo>
                    <a:pt x="447" y="518"/>
                  </a:lnTo>
                  <a:lnTo>
                    <a:pt x="447" y="518"/>
                  </a:lnTo>
                  <a:lnTo>
                    <a:pt x="447" y="516"/>
                  </a:lnTo>
                  <a:lnTo>
                    <a:pt x="444" y="516"/>
                  </a:lnTo>
                  <a:lnTo>
                    <a:pt x="444" y="516"/>
                  </a:lnTo>
                  <a:lnTo>
                    <a:pt x="444" y="516"/>
                  </a:lnTo>
                  <a:lnTo>
                    <a:pt x="444" y="516"/>
                  </a:lnTo>
                  <a:lnTo>
                    <a:pt x="444" y="516"/>
                  </a:lnTo>
                  <a:lnTo>
                    <a:pt x="444" y="516"/>
                  </a:lnTo>
                  <a:lnTo>
                    <a:pt x="444" y="513"/>
                  </a:lnTo>
                  <a:lnTo>
                    <a:pt x="444" y="513"/>
                  </a:lnTo>
                  <a:lnTo>
                    <a:pt x="444" y="513"/>
                  </a:lnTo>
                  <a:lnTo>
                    <a:pt x="447" y="513"/>
                  </a:lnTo>
                  <a:lnTo>
                    <a:pt x="447" y="513"/>
                  </a:lnTo>
                  <a:lnTo>
                    <a:pt x="447" y="511"/>
                  </a:lnTo>
                  <a:lnTo>
                    <a:pt x="447" y="509"/>
                  </a:lnTo>
                  <a:lnTo>
                    <a:pt x="444" y="509"/>
                  </a:lnTo>
                  <a:lnTo>
                    <a:pt x="444" y="509"/>
                  </a:lnTo>
                  <a:lnTo>
                    <a:pt x="444" y="509"/>
                  </a:lnTo>
                  <a:lnTo>
                    <a:pt x="444" y="509"/>
                  </a:lnTo>
                  <a:lnTo>
                    <a:pt x="444" y="506"/>
                  </a:lnTo>
                  <a:lnTo>
                    <a:pt x="444" y="506"/>
                  </a:lnTo>
                  <a:lnTo>
                    <a:pt x="447" y="506"/>
                  </a:lnTo>
                  <a:lnTo>
                    <a:pt x="447" y="506"/>
                  </a:lnTo>
                  <a:lnTo>
                    <a:pt x="447" y="506"/>
                  </a:lnTo>
                  <a:lnTo>
                    <a:pt x="444" y="504"/>
                  </a:lnTo>
                  <a:lnTo>
                    <a:pt x="444" y="504"/>
                  </a:lnTo>
                  <a:lnTo>
                    <a:pt x="444" y="504"/>
                  </a:lnTo>
                  <a:lnTo>
                    <a:pt x="444" y="502"/>
                  </a:lnTo>
                  <a:lnTo>
                    <a:pt x="444" y="502"/>
                  </a:lnTo>
                  <a:lnTo>
                    <a:pt x="444" y="499"/>
                  </a:lnTo>
                  <a:lnTo>
                    <a:pt x="444" y="499"/>
                  </a:lnTo>
                  <a:lnTo>
                    <a:pt x="444" y="499"/>
                  </a:lnTo>
                  <a:lnTo>
                    <a:pt x="444" y="497"/>
                  </a:lnTo>
                  <a:lnTo>
                    <a:pt x="444" y="497"/>
                  </a:lnTo>
                  <a:lnTo>
                    <a:pt x="444" y="494"/>
                  </a:lnTo>
                  <a:lnTo>
                    <a:pt x="447" y="494"/>
                  </a:lnTo>
                  <a:lnTo>
                    <a:pt x="447" y="492"/>
                  </a:lnTo>
                  <a:lnTo>
                    <a:pt x="447" y="492"/>
                  </a:lnTo>
                  <a:lnTo>
                    <a:pt x="447" y="492"/>
                  </a:lnTo>
                  <a:lnTo>
                    <a:pt x="447" y="492"/>
                  </a:lnTo>
                  <a:lnTo>
                    <a:pt x="447" y="490"/>
                  </a:lnTo>
                  <a:lnTo>
                    <a:pt x="447" y="490"/>
                  </a:lnTo>
                  <a:lnTo>
                    <a:pt x="447" y="490"/>
                  </a:lnTo>
                  <a:lnTo>
                    <a:pt x="447" y="490"/>
                  </a:lnTo>
                  <a:lnTo>
                    <a:pt x="444" y="490"/>
                  </a:lnTo>
                  <a:lnTo>
                    <a:pt x="444" y="490"/>
                  </a:lnTo>
                  <a:lnTo>
                    <a:pt x="444" y="490"/>
                  </a:lnTo>
                  <a:lnTo>
                    <a:pt x="444" y="487"/>
                  </a:lnTo>
                  <a:lnTo>
                    <a:pt x="444" y="487"/>
                  </a:lnTo>
                  <a:lnTo>
                    <a:pt x="447" y="487"/>
                  </a:lnTo>
                  <a:lnTo>
                    <a:pt x="447" y="487"/>
                  </a:lnTo>
                  <a:lnTo>
                    <a:pt x="447" y="487"/>
                  </a:lnTo>
                  <a:lnTo>
                    <a:pt x="447" y="487"/>
                  </a:lnTo>
                  <a:lnTo>
                    <a:pt x="444" y="487"/>
                  </a:lnTo>
                  <a:lnTo>
                    <a:pt x="447" y="487"/>
                  </a:lnTo>
                  <a:lnTo>
                    <a:pt x="447" y="485"/>
                  </a:lnTo>
                  <a:lnTo>
                    <a:pt x="447" y="485"/>
                  </a:lnTo>
                  <a:lnTo>
                    <a:pt x="449" y="487"/>
                  </a:lnTo>
                  <a:lnTo>
                    <a:pt x="449" y="485"/>
                  </a:lnTo>
                  <a:lnTo>
                    <a:pt x="447" y="485"/>
                  </a:lnTo>
                  <a:lnTo>
                    <a:pt x="447" y="483"/>
                  </a:lnTo>
                  <a:lnTo>
                    <a:pt x="447" y="483"/>
                  </a:lnTo>
                  <a:lnTo>
                    <a:pt x="444" y="483"/>
                  </a:lnTo>
                  <a:lnTo>
                    <a:pt x="444" y="480"/>
                  </a:lnTo>
                  <a:lnTo>
                    <a:pt x="442" y="480"/>
                  </a:lnTo>
                  <a:lnTo>
                    <a:pt x="440" y="480"/>
                  </a:lnTo>
                  <a:lnTo>
                    <a:pt x="440" y="480"/>
                  </a:lnTo>
                  <a:lnTo>
                    <a:pt x="440" y="480"/>
                  </a:lnTo>
                  <a:lnTo>
                    <a:pt x="440" y="480"/>
                  </a:lnTo>
                  <a:lnTo>
                    <a:pt x="440" y="480"/>
                  </a:lnTo>
                  <a:lnTo>
                    <a:pt x="437" y="480"/>
                  </a:lnTo>
                  <a:lnTo>
                    <a:pt x="440" y="480"/>
                  </a:lnTo>
                  <a:lnTo>
                    <a:pt x="440" y="480"/>
                  </a:lnTo>
                  <a:lnTo>
                    <a:pt x="440" y="478"/>
                  </a:lnTo>
                  <a:lnTo>
                    <a:pt x="440" y="478"/>
                  </a:lnTo>
                  <a:lnTo>
                    <a:pt x="437" y="478"/>
                  </a:lnTo>
                  <a:lnTo>
                    <a:pt x="437" y="480"/>
                  </a:lnTo>
                  <a:lnTo>
                    <a:pt x="437" y="480"/>
                  </a:lnTo>
                  <a:lnTo>
                    <a:pt x="437" y="478"/>
                  </a:lnTo>
                  <a:lnTo>
                    <a:pt x="437" y="478"/>
                  </a:lnTo>
                  <a:lnTo>
                    <a:pt x="437" y="478"/>
                  </a:lnTo>
                  <a:lnTo>
                    <a:pt x="437" y="478"/>
                  </a:lnTo>
                  <a:lnTo>
                    <a:pt x="437" y="476"/>
                  </a:lnTo>
                  <a:lnTo>
                    <a:pt x="437" y="476"/>
                  </a:lnTo>
                  <a:lnTo>
                    <a:pt x="437" y="473"/>
                  </a:lnTo>
                  <a:lnTo>
                    <a:pt x="437" y="473"/>
                  </a:lnTo>
                  <a:lnTo>
                    <a:pt x="437" y="473"/>
                  </a:lnTo>
                  <a:lnTo>
                    <a:pt x="437" y="471"/>
                  </a:lnTo>
                  <a:lnTo>
                    <a:pt x="435" y="471"/>
                  </a:lnTo>
                  <a:lnTo>
                    <a:pt x="435" y="471"/>
                  </a:lnTo>
                  <a:lnTo>
                    <a:pt x="435" y="471"/>
                  </a:lnTo>
                  <a:lnTo>
                    <a:pt x="435" y="468"/>
                  </a:lnTo>
                  <a:lnTo>
                    <a:pt x="433" y="468"/>
                  </a:lnTo>
                  <a:lnTo>
                    <a:pt x="430" y="466"/>
                  </a:lnTo>
                  <a:lnTo>
                    <a:pt x="430" y="464"/>
                  </a:lnTo>
                  <a:lnTo>
                    <a:pt x="428" y="464"/>
                  </a:lnTo>
                  <a:lnTo>
                    <a:pt x="428" y="464"/>
                  </a:lnTo>
                  <a:lnTo>
                    <a:pt x="428" y="466"/>
                  </a:lnTo>
                  <a:lnTo>
                    <a:pt x="428" y="466"/>
                  </a:lnTo>
                  <a:lnTo>
                    <a:pt x="426" y="464"/>
                  </a:lnTo>
                  <a:lnTo>
                    <a:pt x="426" y="464"/>
                  </a:lnTo>
                  <a:lnTo>
                    <a:pt x="426" y="466"/>
                  </a:lnTo>
                  <a:lnTo>
                    <a:pt x="426" y="466"/>
                  </a:lnTo>
                  <a:lnTo>
                    <a:pt x="426" y="466"/>
                  </a:lnTo>
                  <a:lnTo>
                    <a:pt x="423" y="466"/>
                  </a:lnTo>
                  <a:lnTo>
                    <a:pt x="423" y="466"/>
                  </a:lnTo>
                  <a:lnTo>
                    <a:pt x="423" y="466"/>
                  </a:lnTo>
                  <a:lnTo>
                    <a:pt x="423" y="466"/>
                  </a:lnTo>
                  <a:lnTo>
                    <a:pt x="423" y="466"/>
                  </a:lnTo>
                  <a:lnTo>
                    <a:pt x="421" y="466"/>
                  </a:lnTo>
                  <a:lnTo>
                    <a:pt x="421" y="466"/>
                  </a:lnTo>
                  <a:lnTo>
                    <a:pt x="421" y="466"/>
                  </a:lnTo>
                  <a:lnTo>
                    <a:pt x="418" y="466"/>
                  </a:lnTo>
                  <a:lnTo>
                    <a:pt x="418" y="466"/>
                  </a:lnTo>
                  <a:lnTo>
                    <a:pt x="418" y="464"/>
                  </a:lnTo>
                  <a:lnTo>
                    <a:pt x="418" y="464"/>
                  </a:lnTo>
                  <a:lnTo>
                    <a:pt x="416" y="466"/>
                  </a:lnTo>
                  <a:lnTo>
                    <a:pt x="416" y="466"/>
                  </a:lnTo>
                  <a:lnTo>
                    <a:pt x="416" y="466"/>
                  </a:lnTo>
                  <a:lnTo>
                    <a:pt x="416" y="464"/>
                  </a:lnTo>
                  <a:lnTo>
                    <a:pt x="414" y="464"/>
                  </a:lnTo>
                  <a:lnTo>
                    <a:pt x="414" y="464"/>
                  </a:lnTo>
                  <a:lnTo>
                    <a:pt x="414" y="464"/>
                  </a:lnTo>
                  <a:lnTo>
                    <a:pt x="414" y="466"/>
                  </a:lnTo>
                  <a:lnTo>
                    <a:pt x="414" y="466"/>
                  </a:lnTo>
                  <a:lnTo>
                    <a:pt x="414" y="466"/>
                  </a:lnTo>
                  <a:lnTo>
                    <a:pt x="414" y="466"/>
                  </a:lnTo>
                  <a:lnTo>
                    <a:pt x="414" y="466"/>
                  </a:lnTo>
                  <a:lnTo>
                    <a:pt x="414" y="466"/>
                  </a:lnTo>
                  <a:lnTo>
                    <a:pt x="404" y="468"/>
                  </a:lnTo>
                  <a:lnTo>
                    <a:pt x="400" y="468"/>
                  </a:lnTo>
                  <a:lnTo>
                    <a:pt x="397" y="468"/>
                  </a:lnTo>
                  <a:lnTo>
                    <a:pt x="397" y="466"/>
                  </a:lnTo>
                  <a:lnTo>
                    <a:pt x="397" y="468"/>
                  </a:lnTo>
                  <a:lnTo>
                    <a:pt x="397" y="468"/>
                  </a:lnTo>
                  <a:lnTo>
                    <a:pt x="395" y="468"/>
                  </a:lnTo>
                  <a:lnTo>
                    <a:pt x="395" y="468"/>
                  </a:lnTo>
                  <a:lnTo>
                    <a:pt x="395" y="466"/>
                  </a:lnTo>
                  <a:lnTo>
                    <a:pt x="395" y="466"/>
                  </a:lnTo>
                  <a:lnTo>
                    <a:pt x="395" y="466"/>
                  </a:lnTo>
                  <a:lnTo>
                    <a:pt x="392" y="466"/>
                  </a:lnTo>
                  <a:lnTo>
                    <a:pt x="390" y="466"/>
                  </a:lnTo>
                  <a:lnTo>
                    <a:pt x="390" y="466"/>
                  </a:lnTo>
                  <a:lnTo>
                    <a:pt x="390" y="466"/>
                  </a:lnTo>
                  <a:close/>
                  <a:moveTo>
                    <a:pt x="470" y="610"/>
                  </a:moveTo>
                  <a:lnTo>
                    <a:pt x="473" y="610"/>
                  </a:lnTo>
                  <a:lnTo>
                    <a:pt x="473" y="610"/>
                  </a:lnTo>
                  <a:lnTo>
                    <a:pt x="473" y="610"/>
                  </a:lnTo>
                  <a:lnTo>
                    <a:pt x="473" y="610"/>
                  </a:lnTo>
                  <a:lnTo>
                    <a:pt x="473" y="610"/>
                  </a:lnTo>
                  <a:lnTo>
                    <a:pt x="473" y="610"/>
                  </a:lnTo>
                  <a:lnTo>
                    <a:pt x="473" y="613"/>
                  </a:lnTo>
                  <a:lnTo>
                    <a:pt x="475" y="613"/>
                  </a:lnTo>
                  <a:lnTo>
                    <a:pt x="475" y="615"/>
                  </a:lnTo>
                  <a:lnTo>
                    <a:pt x="475" y="613"/>
                  </a:lnTo>
                  <a:lnTo>
                    <a:pt x="475" y="613"/>
                  </a:lnTo>
                  <a:lnTo>
                    <a:pt x="478" y="615"/>
                  </a:lnTo>
                  <a:lnTo>
                    <a:pt x="478" y="615"/>
                  </a:lnTo>
                  <a:lnTo>
                    <a:pt x="480" y="615"/>
                  </a:lnTo>
                  <a:lnTo>
                    <a:pt x="480" y="613"/>
                  </a:lnTo>
                  <a:lnTo>
                    <a:pt x="480" y="613"/>
                  </a:lnTo>
                  <a:lnTo>
                    <a:pt x="482" y="613"/>
                  </a:lnTo>
                  <a:lnTo>
                    <a:pt x="482" y="613"/>
                  </a:lnTo>
                  <a:lnTo>
                    <a:pt x="482" y="610"/>
                  </a:lnTo>
                  <a:lnTo>
                    <a:pt x="482" y="610"/>
                  </a:lnTo>
                  <a:lnTo>
                    <a:pt x="480" y="610"/>
                  </a:lnTo>
                  <a:lnTo>
                    <a:pt x="480" y="610"/>
                  </a:lnTo>
                  <a:lnTo>
                    <a:pt x="480" y="608"/>
                  </a:lnTo>
                  <a:lnTo>
                    <a:pt x="478" y="608"/>
                  </a:lnTo>
                  <a:lnTo>
                    <a:pt x="478" y="608"/>
                  </a:lnTo>
                  <a:lnTo>
                    <a:pt x="480" y="608"/>
                  </a:lnTo>
                  <a:lnTo>
                    <a:pt x="480" y="608"/>
                  </a:lnTo>
                  <a:lnTo>
                    <a:pt x="480" y="606"/>
                  </a:lnTo>
                  <a:lnTo>
                    <a:pt x="480" y="603"/>
                  </a:lnTo>
                  <a:lnTo>
                    <a:pt x="478" y="599"/>
                  </a:lnTo>
                  <a:lnTo>
                    <a:pt x="475" y="599"/>
                  </a:lnTo>
                  <a:lnTo>
                    <a:pt x="475" y="599"/>
                  </a:lnTo>
                  <a:lnTo>
                    <a:pt x="475" y="599"/>
                  </a:lnTo>
                  <a:lnTo>
                    <a:pt x="475" y="601"/>
                  </a:lnTo>
                  <a:lnTo>
                    <a:pt x="475" y="601"/>
                  </a:lnTo>
                  <a:lnTo>
                    <a:pt x="475" y="601"/>
                  </a:lnTo>
                  <a:lnTo>
                    <a:pt x="475" y="601"/>
                  </a:lnTo>
                  <a:lnTo>
                    <a:pt x="470" y="606"/>
                  </a:lnTo>
                  <a:lnTo>
                    <a:pt x="470" y="608"/>
                  </a:lnTo>
                  <a:lnTo>
                    <a:pt x="473" y="608"/>
                  </a:lnTo>
                  <a:lnTo>
                    <a:pt x="473" y="608"/>
                  </a:lnTo>
                  <a:lnTo>
                    <a:pt x="473" y="608"/>
                  </a:lnTo>
                  <a:lnTo>
                    <a:pt x="473" y="608"/>
                  </a:lnTo>
                  <a:lnTo>
                    <a:pt x="473" y="610"/>
                  </a:lnTo>
                  <a:lnTo>
                    <a:pt x="470" y="610"/>
                  </a:lnTo>
                  <a:lnTo>
                    <a:pt x="470" y="610"/>
                  </a:lnTo>
                  <a:lnTo>
                    <a:pt x="470" y="610"/>
                  </a:lnTo>
                  <a:lnTo>
                    <a:pt x="470" y="610"/>
                  </a:lnTo>
                  <a:close/>
                  <a:moveTo>
                    <a:pt x="468" y="622"/>
                  </a:moveTo>
                  <a:lnTo>
                    <a:pt x="468" y="622"/>
                  </a:lnTo>
                  <a:lnTo>
                    <a:pt x="468" y="622"/>
                  </a:lnTo>
                  <a:lnTo>
                    <a:pt x="468" y="622"/>
                  </a:lnTo>
                  <a:lnTo>
                    <a:pt x="468" y="622"/>
                  </a:lnTo>
                  <a:lnTo>
                    <a:pt x="468" y="622"/>
                  </a:lnTo>
                  <a:lnTo>
                    <a:pt x="468" y="622"/>
                  </a:lnTo>
                  <a:lnTo>
                    <a:pt x="470" y="622"/>
                  </a:lnTo>
                  <a:lnTo>
                    <a:pt x="470" y="622"/>
                  </a:lnTo>
                  <a:lnTo>
                    <a:pt x="470" y="625"/>
                  </a:lnTo>
                  <a:lnTo>
                    <a:pt x="470" y="625"/>
                  </a:lnTo>
                  <a:lnTo>
                    <a:pt x="470" y="625"/>
                  </a:lnTo>
                  <a:lnTo>
                    <a:pt x="470" y="625"/>
                  </a:lnTo>
                  <a:lnTo>
                    <a:pt x="470" y="622"/>
                  </a:lnTo>
                  <a:lnTo>
                    <a:pt x="473" y="622"/>
                  </a:lnTo>
                  <a:lnTo>
                    <a:pt x="470" y="622"/>
                  </a:lnTo>
                  <a:lnTo>
                    <a:pt x="473" y="620"/>
                  </a:lnTo>
                  <a:lnTo>
                    <a:pt x="473" y="618"/>
                  </a:lnTo>
                  <a:lnTo>
                    <a:pt x="473" y="618"/>
                  </a:lnTo>
                  <a:lnTo>
                    <a:pt x="470" y="618"/>
                  </a:lnTo>
                  <a:lnTo>
                    <a:pt x="470" y="618"/>
                  </a:lnTo>
                  <a:lnTo>
                    <a:pt x="470" y="615"/>
                  </a:lnTo>
                  <a:lnTo>
                    <a:pt x="470" y="615"/>
                  </a:lnTo>
                  <a:lnTo>
                    <a:pt x="470" y="615"/>
                  </a:lnTo>
                  <a:lnTo>
                    <a:pt x="470" y="615"/>
                  </a:lnTo>
                  <a:lnTo>
                    <a:pt x="470" y="615"/>
                  </a:lnTo>
                  <a:lnTo>
                    <a:pt x="470" y="613"/>
                  </a:lnTo>
                  <a:lnTo>
                    <a:pt x="470" y="613"/>
                  </a:lnTo>
                  <a:lnTo>
                    <a:pt x="468" y="615"/>
                  </a:lnTo>
                  <a:lnTo>
                    <a:pt x="468" y="615"/>
                  </a:lnTo>
                  <a:lnTo>
                    <a:pt x="468" y="618"/>
                  </a:lnTo>
                  <a:lnTo>
                    <a:pt x="468" y="618"/>
                  </a:lnTo>
                  <a:lnTo>
                    <a:pt x="468" y="618"/>
                  </a:lnTo>
                  <a:lnTo>
                    <a:pt x="468" y="618"/>
                  </a:lnTo>
                  <a:lnTo>
                    <a:pt x="468" y="618"/>
                  </a:lnTo>
                  <a:lnTo>
                    <a:pt x="468" y="620"/>
                  </a:lnTo>
                  <a:lnTo>
                    <a:pt x="468" y="620"/>
                  </a:lnTo>
                  <a:lnTo>
                    <a:pt x="468" y="620"/>
                  </a:lnTo>
                  <a:lnTo>
                    <a:pt x="468" y="620"/>
                  </a:lnTo>
                  <a:lnTo>
                    <a:pt x="468" y="620"/>
                  </a:lnTo>
                  <a:lnTo>
                    <a:pt x="468" y="622"/>
                  </a:lnTo>
                  <a:lnTo>
                    <a:pt x="468" y="622"/>
                  </a:lnTo>
                  <a:lnTo>
                    <a:pt x="468" y="622"/>
                  </a:lnTo>
                  <a:close/>
                  <a:moveTo>
                    <a:pt x="461" y="563"/>
                  </a:moveTo>
                  <a:lnTo>
                    <a:pt x="459" y="561"/>
                  </a:lnTo>
                  <a:lnTo>
                    <a:pt x="459" y="558"/>
                  </a:lnTo>
                  <a:lnTo>
                    <a:pt x="456" y="558"/>
                  </a:lnTo>
                  <a:lnTo>
                    <a:pt x="456" y="558"/>
                  </a:lnTo>
                  <a:lnTo>
                    <a:pt x="456" y="561"/>
                  </a:lnTo>
                  <a:lnTo>
                    <a:pt x="456" y="561"/>
                  </a:lnTo>
                  <a:lnTo>
                    <a:pt x="456" y="563"/>
                  </a:lnTo>
                  <a:lnTo>
                    <a:pt x="459" y="563"/>
                  </a:lnTo>
                  <a:lnTo>
                    <a:pt x="459" y="563"/>
                  </a:lnTo>
                  <a:lnTo>
                    <a:pt x="461" y="563"/>
                  </a:lnTo>
                  <a:lnTo>
                    <a:pt x="461" y="565"/>
                  </a:lnTo>
                  <a:lnTo>
                    <a:pt x="461" y="565"/>
                  </a:lnTo>
                  <a:lnTo>
                    <a:pt x="461" y="565"/>
                  </a:lnTo>
                  <a:lnTo>
                    <a:pt x="463" y="563"/>
                  </a:lnTo>
                  <a:lnTo>
                    <a:pt x="463" y="563"/>
                  </a:lnTo>
                  <a:lnTo>
                    <a:pt x="463" y="563"/>
                  </a:lnTo>
                  <a:lnTo>
                    <a:pt x="463" y="563"/>
                  </a:lnTo>
                  <a:lnTo>
                    <a:pt x="463" y="563"/>
                  </a:lnTo>
                  <a:lnTo>
                    <a:pt x="461" y="563"/>
                  </a:lnTo>
                  <a:lnTo>
                    <a:pt x="461" y="563"/>
                  </a:lnTo>
                  <a:close/>
                  <a:moveTo>
                    <a:pt x="454" y="608"/>
                  </a:moveTo>
                  <a:lnTo>
                    <a:pt x="456" y="608"/>
                  </a:lnTo>
                  <a:lnTo>
                    <a:pt x="456" y="608"/>
                  </a:lnTo>
                  <a:lnTo>
                    <a:pt x="459" y="608"/>
                  </a:lnTo>
                  <a:lnTo>
                    <a:pt x="459" y="608"/>
                  </a:lnTo>
                  <a:lnTo>
                    <a:pt x="459" y="606"/>
                  </a:lnTo>
                  <a:lnTo>
                    <a:pt x="456" y="606"/>
                  </a:lnTo>
                  <a:lnTo>
                    <a:pt x="456" y="603"/>
                  </a:lnTo>
                  <a:lnTo>
                    <a:pt x="456" y="603"/>
                  </a:lnTo>
                  <a:lnTo>
                    <a:pt x="456" y="603"/>
                  </a:lnTo>
                  <a:lnTo>
                    <a:pt x="456" y="601"/>
                  </a:lnTo>
                  <a:lnTo>
                    <a:pt x="456" y="601"/>
                  </a:lnTo>
                  <a:lnTo>
                    <a:pt x="456" y="601"/>
                  </a:lnTo>
                  <a:lnTo>
                    <a:pt x="456" y="599"/>
                  </a:lnTo>
                  <a:lnTo>
                    <a:pt x="456" y="599"/>
                  </a:lnTo>
                  <a:lnTo>
                    <a:pt x="456" y="599"/>
                  </a:lnTo>
                  <a:lnTo>
                    <a:pt x="456" y="596"/>
                  </a:lnTo>
                  <a:lnTo>
                    <a:pt x="456" y="596"/>
                  </a:lnTo>
                  <a:lnTo>
                    <a:pt x="456" y="596"/>
                  </a:lnTo>
                  <a:lnTo>
                    <a:pt x="456" y="594"/>
                  </a:lnTo>
                  <a:lnTo>
                    <a:pt x="456" y="594"/>
                  </a:lnTo>
                  <a:lnTo>
                    <a:pt x="456" y="591"/>
                  </a:lnTo>
                  <a:lnTo>
                    <a:pt x="456" y="591"/>
                  </a:lnTo>
                  <a:lnTo>
                    <a:pt x="454" y="591"/>
                  </a:lnTo>
                  <a:lnTo>
                    <a:pt x="454" y="591"/>
                  </a:lnTo>
                  <a:lnTo>
                    <a:pt x="454" y="591"/>
                  </a:lnTo>
                  <a:lnTo>
                    <a:pt x="454" y="591"/>
                  </a:lnTo>
                  <a:lnTo>
                    <a:pt x="454" y="589"/>
                  </a:lnTo>
                  <a:lnTo>
                    <a:pt x="454" y="589"/>
                  </a:lnTo>
                  <a:lnTo>
                    <a:pt x="454" y="589"/>
                  </a:lnTo>
                  <a:lnTo>
                    <a:pt x="454" y="589"/>
                  </a:lnTo>
                  <a:lnTo>
                    <a:pt x="454" y="587"/>
                  </a:lnTo>
                  <a:lnTo>
                    <a:pt x="454" y="587"/>
                  </a:lnTo>
                  <a:lnTo>
                    <a:pt x="454" y="587"/>
                  </a:lnTo>
                  <a:lnTo>
                    <a:pt x="454" y="587"/>
                  </a:lnTo>
                  <a:lnTo>
                    <a:pt x="454" y="587"/>
                  </a:lnTo>
                  <a:lnTo>
                    <a:pt x="454" y="587"/>
                  </a:lnTo>
                  <a:lnTo>
                    <a:pt x="456" y="582"/>
                  </a:lnTo>
                  <a:lnTo>
                    <a:pt x="456" y="580"/>
                  </a:lnTo>
                  <a:lnTo>
                    <a:pt x="456" y="580"/>
                  </a:lnTo>
                  <a:lnTo>
                    <a:pt x="454" y="577"/>
                  </a:lnTo>
                  <a:lnTo>
                    <a:pt x="454" y="577"/>
                  </a:lnTo>
                  <a:lnTo>
                    <a:pt x="454" y="577"/>
                  </a:lnTo>
                  <a:lnTo>
                    <a:pt x="454" y="577"/>
                  </a:lnTo>
                  <a:lnTo>
                    <a:pt x="454" y="577"/>
                  </a:lnTo>
                  <a:lnTo>
                    <a:pt x="452" y="580"/>
                  </a:lnTo>
                  <a:lnTo>
                    <a:pt x="452" y="582"/>
                  </a:lnTo>
                  <a:lnTo>
                    <a:pt x="452" y="582"/>
                  </a:lnTo>
                  <a:lnTo>
                    <a:pt x="452" y="582"/>
                  </a:lnTo>
                  <a:lnTo>
                    <a:pt x="452" y="582"/>
                  </a:lnTo>
                  <a:lnTo>
                    <a:pt x="452" y="582"/>
                  </a:lnTo>
                  <a:lnTo>
                    <a:pt x="452" y="582"/>
                  </a:lnTo>
                  <a:lnTo>
                    <a:pt x="449" y="582"/>
                  </a:lnTo>
                  <a:lnTo>
                    <a:pt x="449" y="582"/>
                  </a:lnTo>
                  <a:lnTo>
                    <a:pt x="449" y="582"/>
                  </a:lnTo>
                  <a:lnTo>
                    <a:pt x="449" y="582"/>
                  </a:lnTo>
                  <a:lnTo>
                    <a:pt x="449" y="582"/>
                  </a:lnTo>
                  <a:lnTo>
                    <a:pt x="449" y="582"/>
                  </a:lnTo>
                  <a:lnTo>
                    <a:pt x="449" y="582"/>
                  </a:lnTo>
                  <a:lnTo>
                    <a:pt x="449" y="584"/>
                  </a:lnTo>
                  <a:lnTo>
                    <a:pt x="449" y="584"/>
                  </a:lnTo>
                  <a:lnTo>
                    <a:pt x="449" y="584"/>
                  </a:lnTo>
                  <a:lnTo>
                    <a:pt x="447" y="584"/>
                  </a:lnTo>
                  <a:lnTo>
                    <a:pt x="447" y="584"/>
                  </a:lnTo>
                  <a:lnTo>
                    <a:pt x="447" y="587"/>
                  </a:lnTo>
                  <a:lnTo>
                    <a:pt x="447" y="587"/>
                  </a:lnTo>
                  <a:lnTo>
                    <a:pt x="449" y="587"/>
                  </a:lnTo>
                  <a:lnTo>
                    <a:pt x="449" y="587"/>
                  </a:lnTo>
                  <a:lnTo>
                    <a:pt x="449" y="587"/>
                  </a:lnTo>
                  <a:lnTo>
                    <a:pt x="449" y="587"/>
                  </a:lnTo>
                  <a:lnTo>
                    <a:pt x="447" y="589"/>
                  </a:lnTo>
                  <a:lnTo>
                    <a:pt x="447" y="589"/>
                  </a:lnTo>
                  <a:lnTo>
                    <a:pt x="449" y="589"/>
                  </a:lnTo>
                  <a:lnTo>
                    <a:pt x="449" y="591"/>
                  </a:lnTo>
                  <a:lnTo>
                    <a:pt x="449" y="591"/>
                  </a:lnTo>
                  <a:lnTo>
                    <a:pt x="447" y="589"/>
                  </a:lnTo>
                  <a:lnTo>
                    <a:pt x="447" y="589"/>
                  </a:lnTo>
                  <a:lnTo>
                    <a:pt x="447" y="591"/>
                  </a:lnTo>
                  <a:lnTo>
                    <a:pt x="447" y="591"/>
                  </a:lnTo>
                  <a:lnTo>
                    <a:pt x="447" y="591"/>
                  </a:lnTo>
                  <a:lnTo>
                    <a:pt x="447" y="594"/>
                  </a:lnTo>
                  <a:lnTo>
                    <a:pt x="447" y="594"/>
                  </a:lnTo>
                  <a:lnTo>
                    <a:pt x="447" y="594"/>
                  </a:lnTo>
                  <a:lnTo>
                    <a:pt x="447" y="596"/>
                  </a:lnTo>
                  <a:lnTo>
                    <a:pt x="447" y="596"/>
                  </a:lnTo>
                  <a:lnTo>
                    <a:pt x="447" y="596"/>
                  </a:lnTo>
                  <a:lnTo>
                    <a:pt x="447" y="596"/>
                  </a:lnTo>
                  <a:lnTo>
                    <a:pt x="447" y="599"/>
                  </a:lnTo>
                  <a:lnTo>
                    <a:pt x="447" y="599"/>
                  </a:lnTo>
                  <a:lnTo>
                    <a:pt x="449" y="599"/>
                  </a:lnTo>
                  <a:lnTo>
                    <a:pt x="449" y="599"/>
                  </a:lnTo>
                  <a:lnTo>
                    <a:pt x="449" y="596"/>
                  </a:lnTo>
                  <a:lnTo>
                    <a:pt x="449" y="596"/>
                  </a:lnTo>
                  <a:lnTo>
                    <a:pt x="449" y="596"/>
                  </a:lnTo>
                  <a:lnTo>
                    <a:pt x="452" y="596"/>
                  </a:lnTo>
                  <a:lnTo>
                    <a:pt x="452" y="596"/>
                  </a:lnTo>
                  <a:lnTo>
                    <a:pt x="452" y="596"/>
                  </a:lnTo>
                  <a:lnTo>
                    <a:pt x="452" y="596"/>
                  </a:lnTo>
                  <a:lnTo>
                    <a:pt x="452" y="596"/>
                  </a:lnTo>
                  <a:lnTo>
                    <a:pt x="452" y="599"/>
                  </a:lnTo>
                  <a:lnTo>
                    <a:pt x="452" y="599"/>
                  </a:lnTo>
                  <a:lnTo>
                    <a:pt x="452" y="599"/>
                  </a:lnTo>
                  <a:lnTo>
                    <a:pt x="452" y="599"/>
                  </a:lnTo>
                  <a:lnTo>
                    <a:pt x="452" y="599"/>
                  </a:lnTo>
                  <a:lnTo>
                    <a:pt x="452" y="599"/>
                  </a:lnTo>
                  <a:lnTo>
                    <a:pt x="452" y="599"/>
                  </a:lnTo>
                  <a:lnTo>
                    <a:pt x="452" y="601"/>
                  </a:lnTo>
                  <a:lnTo>
                    <a:pt x="452" y="601"/>
                  </a:lnTo>
                  <a:lnTo>
                    <a:pt x="452" y="601"/>
                  </a:lnTo>
                  <a:lnTo>
                    <a:pt x="452" y="601"/>
                  </a:lnTo>
                  <a:lnTo>
                    <a:pt x="452" y="603"/>
                  </a:lnTo>
                  <a:lnTo>
                    <a:pt x="452" y="603"/>
                  </a:lnTo>
                  <a:lnTo>
                    <a:pt x="452" y="603"/>
                  </a:lnTo>
                  <a:lnTo>
                    <a:pt x="454" y="603"/>
                  </a:lnTo>
                  <a:lnTo>
                    <a:pt x="452" y="603"/>
                  </a:lnTo>
                  <a:lnTo>
                    <a:pt x="452" y="603"/>
                  </a:lnTo>
                  <a:lnTo>
                    <a:pt x="452" y="603"/>
                  </a:lnTo>
                  <a:lnTo>
                    <a:pt x="454" y="603"/>
                  </a:lnTo>
                  <a:lnTo>
                    <a:pt x="454" y="606"/>
                  </a:lnTo>
                  <a:lnTo>
                    <a:pt x="454" y="606"/>
                  </a:lnTo>
                  <a:lnTo>
                    <a:pt x="454" y="606"/>
                  </a:lnTo>
                  <a:lnTo>
                    <a:pt x="454" y="608"/>
                  </a:lnTo>
                  <a:close/>
                  <a:moveTo>
                    <a:pt x="288" y="622"/>
                  </a:moveTo>
                  <a:lnTo>
                    <a:pt x="288" y="625"/>
                  </a:lnTo>
                  <a:lnTo>
                    <a:pt x="291" y="625"/>
                  </a:lnTo>
                  <a:lnTo>
                    <a:pt x="291" y="625"/>
                  </a:lnTo>
                  <a:lnTo>
                    <a:pt x="291" y="625"/>
                  </a:lnTo>
                  <a:lnTo>
                    <a:pt x="293" y="629"/>
                  </a:lnTo>
                  <a:lnTo>
                    <a:pt x="293" y="629"/>
                  </a:lnTo>
                  <a:lnTo>
                    <a:pt x="293" y="629"/>
                  </a:lnTo>
                  <a:lnTo>
                    <a:pt x="295" y="632"/>
                  </a:lnTo>
                  <a:lnTo>
                    <a:pt x="295" y="632"/>
                  </a:lnTo>
                  <a:lnTo>
                    <a:pt x="295" y="632"/>
                  </a:lnTo>
                  <a:lnTo>
                    <a:pt x="295" y="632"/>
                  </a:lnTo>
                  <a:lnTo>
                    <a:pt x="295" y="632"/>
                  </a:lnTo>
                  <a:lnTo>
                    <a:pt x="298" y="632"/>
                  </a:lnTo>
                  <a:lnTo>
                    <a:pt x="298" y="632"/>
                  </a:lnTo>
                  <a:lnTo>
                    <a:pt x="298" y="634"/>
                  </a:lnTo>
                  <a:lnTo>
                    <a:pt x="298" y="634"/>
                  </a:lnTo>
                  <a:lnTo>
                    <a:pt x="298" y="634"/>
                  </a:lnTo>
                  <a:lnTo>
                    <a:pt x="300" y="634"/>
                  </a:lnTo>
                  <a:lnTo>
                    <a:pt x="303" y="634"/>
                  </a:lnTo>
                  <a:lnTo>
                    <a:pt x="305" y="634"/>
                  </a:lnTo>
                  <a:lnTo>
                    <a:pt x="307" y="634"/>
                  </a:lnTo>
                  <a:lnTo>
                    <a:pt x="307" y="636"/>
                  </a:lnTo>
                  <a:lnTo>
                    <a:pt x="310" y="636"/>
                  </a:lnTo>
                  <a:lnTo>
                    <a:pt x="310" y="639"/>
                  </a:lnTo>
                  <a:lnTo>
                    <a:pt x="310" y="639"/>
                  </a:lnTo>
                  <a:lnTo>
                    <a:pt x="310" y="644"/>
                  </a:lnTo>
                  <a:lnTo>
                    <a:pt x="312" y="648"/>
                  </a:lnTo>
                  <a:lnTo>
                    <a:pt x="314" y="651"/>
                  </a:lnTo>
                  <a:lnTo>
                    <a:pt x="314" y="651"/>
                  </a:lnTo>
                  <a:lnTo>
                    <a:pt x="317" y="653"/>
                  </a:lnTo>
                  <a:lnTo>
                    <a:pt x="317" y="653"/>
                  </a:lnTo>
                  <a:lnTo>
                    <a:pt x="319" y="651"/>
                  </a:lnTo>
                  <a:lnTo>
                    <a:pt x="319" y="651"/>
                  </a:lnTo>
                  <a:lnTo>
                    <a:pt x="321" y="651"/>
                  </a:lnTo>
                  <a:lnTo>
                    <a:pt x="321" y="651"/>
                  </a:lnTo>
                  <a:lnTo>
                    <a:pt x="324" y="651"/>
                  </a:lnTo>
                  <a:lnTo>
                    <a:pt x="324" y="651"/>
                  </a:lnTo>
                  <a:lnTo>
                    <a:pt x="329" y="648"/>
                  </a:lnTo>
                  <a:lnTo>
                    <a:pt x="329" y="648"/>
                  </a:lnTo>
                  <a:lnTo>
                    <a:pt x="329" y="646"/>
                  </a:lnTo>
                  <a:lnTo>
                    <a:pt x="331" y="644"/>
                  </a:lnTo>
                  <a:lnTo>
                    <a:pt x="331" y="641"/>
                  </a:lnTo>
                  <a:lnTo>
                    <a:pt x="333" y="639"/>
                  </a:lnTo>
                  <a:lnTo>
                    <a:pt x="333" y="636"/>
                  </a:lnTo>
                  <a:lnTo>
                    <a:pt x="331" y="634"/>
                  </a:lnTo>
                  <a:lnTo>
                    <a:pt x="331" y="634"/>
                  </a:lnTo>
                  <a:lnTo>
                    <a:pt x="329" y="634"/>
                  </a:lnTo>
                  <a:lnTo>
                    <a:pt x="329" y="632"/>
                  </a:lnTo>
                  <a:lnTo>
                    <a:pt x="329" y="629"/>
                  </a:lnTo>
                  <a:lnTo>
                    <a:pt x="326" y="629"/>
                  </a:lnTo>
                  <a:lnTo>
                    <a:pt x="326" y="629"/>
                  </a:lnTo>
                  <a:lnTo>
                    <a:pt x="326" y="627"/>
                  </a:lnTo>
                  <a:lnTo>
                    <a:pt x="326" y="627"/>
                  </a:lnTo>
                  <a:lnTo>
                    <a:pt x="324" y="625"/>
                  </a:lnTo>
                  <a:lnTo>
                    <a:pt x="324" y="625"/>
                  </a:lnTo>
                  <a:lnTo>
                    <a:pt x="321" y="625"/>
                  </a:lnTo>
                  <a:lnTo>
                    <a:pt x="324" y="625"/>
                  </a:lnTo>
                  <a:lnTo>
                    <a:pt x="324" y="622"/>
                  </a:lnTo>
                  <a:lnTo>
                    <a:pt x="324" y="625"/>
                  </a:lnTo>
                  <a:lnTo>
                    <a:pt x="324" y="622"/>
                  </a:lnTo>
                  <a:lnTo>
                    <a:pt x="321" y="622"/>
                  </a:lnTo>
                  <a:lnTo>
                    <a:pt x="321" y="620"/>
                  </a:lnTo>
                  <a:lnTo>
                    <a:pt x="324" y="620"/>
                  </a:lnTo>
                  <a:lnTo>
                    <a:pt x="324" y="620"/>
                  </a:lnTo>
                  <a:lnTo>
                    <a:pt x="324" y="620"/>
                  </a:lnTo>
                  <a:lnTo>
                    <a:pt x="324" y="620"/>
                  </a:lnTo>
                  <a:lnTo>
                    <a:pt x="324" y="618"/>
                  </a:lnTo>
                  <a:lnTo>
                    <a:pt x="324" y="618"/>
                  </a:lnTo>
                  <a:lnTo>
                    <a:pt x="324" y="608"/>
                  </a:lnTo>
                  <a:lnTo>
                    <a:pt x="324" y="608"/>
                  </a:lnTo>
                  <a:lnTo>
                    <a:pt x="324" y="606"/>
                  </a:lnTo>
                  <a:lnTo>
                    <a:pt x="326" y="606"/>
                  </a:lnTo>
                  <a:lnTo>
                    <a:pt x="326" y="603"/>
                  </a:lnTo>
                  <a:lnTo>
                    <a:pt x="326" y="601"/>
                  </a:lnTo>
                  <a:lnTo>
                    <a:pt x="329" y="601"/>
                  </a:lnTo>
                  <a:lnTo>
                    <a:pt x="329" y="601"/>
                  </a:lnTo>
                  <a:lnTo>
                    <a:pt x="329" y="601"/>
                  </a:lnTo>
                  <a:lnTo>
                    <a:pt x="331" y="596"/>
                  </a:lnTo>
                  <a:lnTo>
                    <a:pt x="331" y="596"/>
                  </a:lnTo>
                  <a:lnTo>
                    <a:pt x="331" y="594"/>
                  </a:lnTo>
                  <a:lnTo>
                    <a:pt x="331" y="594"/>
                  </a:lnTo>
                  <a:lnTo>
                    <a:pt x="331" y="591"/>
                  </a:lnTo>
                  <a:lnTo>
                    <a:pt x="333" y="589"/>
                  </a:lnTo>
                  <a:lnTo>
                    <a:pt x="333" y="587"/>
                  </a:lnTo>
                  <a:lnTo>
                    <a:pt x="333" y="584"/>
                  </a:lnTo>
                  <a:lnTo>
                    <a:pt x="333" y="582"/>
                  </a:lnTo>
                  <a:lnTo>
                    <a:pt x="336" y="580"/>
                  </a:lnTo>
                  <a:lnTo>
                    <a:pt x="336" y="580"/>
                  </a:lnTo>
                  <a:lnTo>
                    <a:pt x="336" y="577"/>
                  </a:lnTo>
                  <a:lnTo>
                    <a:pt x="340" y="573"/>
                  </a:lnTo>
                  <a:lnTo>
                    <a:pt x="340" y="573"/>
                  </a:lnTo>
                  <a:lnTo>
                    <a:pt x="343" y="565"/>
                  </a:lnTo>
                  <a:lnTo>
                    <a:pt x="343" y="563"/>
                  </a:lnTo>
                  <a:lnTo>
                    <a:pt x="345" y="561"/>
                  </a:lnTo>
                  <a:lnTo>
                    <a:pt x="345" y="561"/>
                  </a:lnTo>
                  <a:lnTo>
                    <a:pt x="345" y="558"/>
                  </a:lnTo>
                  <a:lnTo>
                    <a:pt x="345" y="558"/>
                  </a:lnTo>
                  <a:lnTo>
                    <a:pt x="345" y="558"/>
                  </a:lnTo>
                  <a:lnTo>
                    <a:pt x="345" y="558"/>
                  </a:lnTo>
                  <a:lnTo>
                    <a:pt x="345" y="558"/>
                  </a:lnTo>
                  <a:lnTo>
                    <a:pt x="345" y="556"/>
                  </a:lnTo>
                  <a:lnTo>
                    <a:pt x="345" y="556"/>
                  </a:lnTo>
                  <a:lnTo>
                    <a:pt x="343" y="556"/>
                  </a:lnTo>
                  <a:lnTo>
                    <a:pt x="343" y="554"/>
                  </a:lnTo>
                  <a:lnTo>
                    <a:pt x="343" y="554"/>
                  </a:lnTo>
                  <a:lnTo>
                    <a:pt x="343" y="551"/>
                  </a:lnTo>
                  <a:lnTo>
                    <a:pt x="340" y="551"/>
                  </a:lnTo>
                  <a:lnTo>
                    <a:pt x="340" y="551"/>
                  </a:lnTo>
                  <a:lnTo>
                    <a:pt x="338" y="551"/>
                  </a:lnTo>
                  <a:lnTo>
                    <a:pt x="338" y="551"/>
                  </a:lnTo>
                  <a:lnTo>
                    <a:pt x="338" y="551"/>
                  </a:lnTo>
                  <a:lnTo>
                    <a:pt x="338" y="554"/>
                  </a:lnTo>
                  <a:lnTo>
                    <a:pt x="336" y="554"/>
                  </a:lnTo>
                  <a:lnTo>
                    <a:pt x="336" y="551"/>
                  </a:lnTo>
                  <a:lnTo>
                    <a:pt x="336" y="551"/>
                  </a:lnTo>
                  <a:lnTo>
                    <a:pt x="336" y="551"/>
                  </a:lnTo>
                  <a:lnTo>
                    <a:pt x="336" y="551"/>
                  </a:lnTo>
                  <a:lnTo>
                    <a:pt x="336" y="551"/>
                  </a:lnTo>
                  <a:lnTo>
                    <a:pt x="336" y="551"/>
                  </a:lnTo>
                  <a:lnTo>
                    <a:pt x="333" y="551"/>
                  </a:lnTo>
                  <a:lnTo>
                    <a:pt x="333" y="551"/>
                  </a:lnTo>
                  <a:lnTo>
                    <a:pt x="333" y="551"/>
                  </a:lnTo>
                  <a:lnTo>
                    <a:pt x="331" y="551"/>
                  </a:lnTo>
                  <a:lnTo>
                    <a:pt x="331" y="549"/>
                  </a:lnTo>
                  <a:lnTo>
                    <a:pt x="331" y="549"/>
                  </a:lnTo>
                  <a:lnTo>
                    <a:pt x="331" y="549"/>
                  </a:lnTo>
                  <a:lnTo>
                    <a:pt x="329" y="549"/>
                  </a:lnTo>
                  <a:lnTo>
                    <a:pt x="329" y="549"/>
                  </a:lnTo>
                  <a:lnTo>
                    <a:pt x="329" y="549"/>
                  </a:lnTo>
                  <a:lnTo>
                    <a:pt x="329" y="549"/>
                  </a:lnTo>
                  <a:lnTo>
                    <a:pt x="326" y="549"/>
                  </a:lnTo>
                  <a:lnTo>
                    <a:pt x="324" y="549"/>
                  </a:lnTo>
                  <a:lnTo>
                    <a:pt x="319" y="551"/>
                  </a:lnTo>
                  <a:lnTo>
                    <a:pt x="319" y="554"/>
                  </a:lnTo>
                  <a:lnTo>
                    <a:pt x="319" y="554"/>
                  </a:lnTo>
                  <a:lnTo>
                    <a:pt x="317" y="554"/>
                  </a:lnTo>
                  <a:lnTo>
                    <a:pt x="314" y="554"/>
                  </a:lnTo>
                  <a:lnTo>
                    <a:pt x="314" y="556"/>
                  </a:lnTo>
                  <a:lnTo>
                    <a:pt x="314" y="556"/>
                  </a:lnTo>
                  <a:lnTo>
                    <a:pt x="312" y="556"/>
                  </a:lnTo>
                  <a:lnTo>
                    <a:pt x="312" y="556"/>
                  </a:lnTo>
                  <a:lnTo>
                    <a:pt x="312" y="558"/>
                  </a:lnTo>
                  <a:lnTo>
                    <a:pt x="312" y="558"/>
                  </a:lnTo>
                  <a:lnTo>
                    <a:pt x="314" y="558"/>
                  </a:lnTo>
                  <a:lnTo>
                    <a:pt x="314" y="558"/>
                  </a:lnTo>
                  <a:lnTo>
                    <a:pt x="314" y="563"/>
                  </a:lnTo>
                  <a:lnTo>
                    <a:pt x="314" y="563"/>
                  </a:lnTo>
                  <a:lnTo>
                    <a:pt x="312" y="565"/>
                  </a:lnTo>
                  <a:lnTo>
                    <a:pt x="312" y="568"/>
                  </a:lnTo>
                  <a:lnTo>
                    <a:pt x="310" y="570"/>
                  </a:lnTo>
                  <a:lnTo>
                    <a:pt x="310" y="573"/>
                  </a:lnTo>
                  <a:lnTo>
                    <a:pt x="310" y="573"/>
                  </a:lnTo>
                  <a:lnTo>
                    <a:pt x="307" y="573"/>
                  </a:lnTo>
                  <a:lnTo>
                    <a:pt x="307" y="573"/>
                  </a:lnTo>
                  <a:lnTo>
                    <a:pt x="307" y="573"/>
                  </a:lnTo>
                  <a:lnTo>
                    <a:pt x="305" y="575"/>
                  </a:lnTo>
                  <a:lnTo>
                    <a:pt x="307" y="577"/>
                  </a:lnTo>
                  <a:lnTo>
                    <a:pt x="307" y="580"/>
                  </a:lnTo>
                  <a:lnTo>
                    <a:pt x="310" y="582"/>
                  </a:lnTo>
                  <a:lnTo>
                    <a:pt x="307" y="589"/>
                  </a:lnTo>
                  <a:lnTo>
                    <a:pt x="307" y="591"/>
                  </a:lnTo>
                  <a:lnTo>
                    <a:pt x="310" y="594"/>
                  </a:lnTo>
                  <a:lnTo>
                    <a:pt x="310" y="596"/>
                  </a:lnTo>
                  <a:lnTo>
                    <a:pt x="310" y="596"/>
                  </a:lnTo>
                  <a:lnTo>
                    <a:pt x="307" y="599"/>
                  </a:lnTo>
                  <a:lnTo>
                    <a:pt x="307" y="599"/>
                  </a:lnTo>
                  <a:lnTo>
                    <a:pt x="305" y="599"/>
                  </a:lnTo>
                  <a:lnTo>
                    <a:pt x="305" y="599"/>
                  </a:lnTo>
                  <a:lnTo>
                    <a:pt x="300" y="601"/>
                  </a:lnTo>
                  <a:lnTo>
                    <a:pt x="300" y="601"/>
                  </a:lnTo>
                  <a:lnTo>
                    <a:pt x="298" y="603"/>
                  </a:lnTo>
                  <a:lnTo>
                    <a:pt x="298" y="603"/>
                  </a:lnTo>
                  <a:lnTo>
                    <a:pt x="295" y="603"/>
                  </a:lnTo>
                  <a:lnTo>
                    <a:pt x="293" y="601"/>
                  </a:lnTo>
                  <a:lnTo>
                    <a:pt x="291" y="601"/>
                  </a:lnTo>
                  <a:lnTo>
                    <a:pt x="288" y="603"/>
                  </a:lnTo>
                  <a:lnTo>
                    <a:pt x="288" y="603"/>
                  </a:lnTo>
                  <a:lnTo>
                    <a:pt x="288" y="603"/>
                  </a:lnTo>
                  <a:lnTo>
                    <a:pt x="286" y="606"/>
                  </a:lnTo>
                  <a:lnTo>
                    <a:pt x="284" y="608"/>
                  </a:lnTo>
                  <a:lnTo>
                    <a:pt x="284" y="610"/>
                  </a:lnTo>
                  <a:lnTo>
                    <a:pt x="284" y="610"/>
                  </a:lnTo>
                  <a:lnTo>
                    <a:pt x="284" y="610"/>
                  </a:lnTo>
                  <a:lnTo>
                    <a:pt x="284" y="613"/>
                  </a:lnTo>
                  <a:lnTo>
                    <a:pt x="284" y="615"/>
                  </a:lnTo>
                  <a:lnTo>
                    <a:pt x="284" y="618"/>
                  </a:lnTo>
                  <a:lnTo>
                    <a:pt x="284" y="618"/>
                  </a:lnTo>
                  <a:lnTo>
                    <a:pt x="286" y="618"/>
                  </a:lnTo>
                  <a:lnTo>
                    <a:pt x="286" y="618"/>
                  </a:lnTo>
                  <a:lnTo>
                    <a:pt x="286" y="618"/>
                  </a:lnTo>
                  <a:lnTo>
                    <a:pt x="286" y="618"/>
                  </a:lnTo>
                  <a:lnTo>
                    <a:pt x="286" y="620"/>
                  </a:lnTo>
                  <a:lnTo>
                    <a:pt x="286" y="620"/>
                  </a:lnTo>
                  <a:lnTo>
                    <a:pt x="286" y="620"/>
                  </a:lnTo>
                  <a:lnTo>
                    <a:pt x="286" y="618"/>
                  </a:lnTo>
                  <a:lnTo>
                    <a:pt x="288" y="620"/>
                  </a:lnTo>
                  <a:lnTo>
                    <a:pt x="288" y="620"/>
                  </a:lnTo>
                  <a:lnTo>
                    <a:pt x="286" y="620"/>
                  </a:lnTo>
                  <a:lnTo>
                    <a:pt x="288" y="622"/>
                  </a:lnTo>
                  <a:close/>
                  <a:moveTo>
                    <a:pt x="253" y="423"/>
                  </a:moveTo>
                  <a:lnTo>
                    <a:pt x="255" y="426"/>
                  </a:lnTo>
                  <a:lnTo>
                    <a:pt x="255" y="426"/>
                  </a:lnTo>
                  <a:lnTo>
                    <a:pt x="258" y="428"/>
                  </a:lnTo>
                  <a:lnTo>
                    <a:pt x="258" y="428"/>
                  </a:lnTo>
                  <a:lnTo>
                    <a:pt x="258" y="428"/>
                  </a:lnTo>
                  <a:lnTo>
                    <a:pt x="258" y="428"/>
                  </a:lnTo>
                  <a:lnTo>
                    <a:pt x="260" y="428"/>
                  </a:lnTo>
                  <a:lnTo>
                    <a:pt x="260" y="431"/>
                  </a:lnTo>
                  <a:lnTo>
                    <a:pt x="262" y="431"/>
                  </a:lnTo>
                  <a:lnTo>
                    <a:pt x="262" y="431"/>
                  </a:lnTo>
                  <a:lnTo>
                    <a:pt x="262" y="431"/>
                  </a:lnTo>
                  <a:lnTo>
                    <a:pt x="265" y="431"/>
                  </a:lnTo>
                  <a:lnTo>
                    <a:pt x="265" y="431"/>
                  </a:lnTo>
                  <a:lnTo>
                    <a:pt x="265" y="428"/>
                  </a:lnTo>
                  <a:lnTo>
                    <a:pt x="265" y="428"/>
                  </a:lnTo>
                  <a:lnTo>
                    <a:pt x="267" y="426"/>
                  </a:lnTo>
                  <a:lnTo>
                    <a:pt x="269" y="423"/>
                  </a:lnTo>
                  <a:lnTo>
                    <a:pt x="269" y="421"/>
                  </a:lnTo>
                  <a:lnTo>
                    <a:pt x="269" y="421"/>
                  </a:lnTo>
                  <a:lnTo>
                    <a:pt x="269" y="421"/>
                  </a:lnTo>
                  <a:lnTo>
                    <a:pt x="269" y="419"/>
                  </a:lnTo>
                  <a:lnTo>
                    <a:pt x="269" y="419"/>
                  </a:lnTo>
                  <a:lnTo>
                    <a:pt x="269" y="419"/>
                  </a:lnTo>
                  <a:lnTo>
                    <a:pt x="269" y="419"/>
                  </a:lnTo>
                  <a:lnTo>
                    <a:pt x="269" y="419"/>
                  </a:lnTo>
                  <a:lnTo>
                    <a:pt x="269" y="419"/>
                  </a:lnTo>
                  <a:lnTo>
                    <a:pt x="269" y="416"/>
                  </a:lnTo>
                  <a:lnTo>
                    <a:pt x="267" y="416"/>
                  </a:lnTo>
                  <a:lnTo>
                    <a:pt x="267" y="416"/>
                  </a:lnTo>
                  <a:lnTo>
                    <a:pt x="267" y="416"/>
                  </a:lnTo>
                  <a:lnTo>
                    <a:pt x="267" y="416"/>
                  </a:lnTo>
                  <a:lnTo>
                    <a:pt x="265" y="416"/>
                  </a:lnTo>
                  <a:lnTo>
                    <a:pt x="265" y="416"/>
                  </a:lnTo>
                  <a:lnTo>
                    <a:pt x="265" y="416"/>
                  </a:lnTo>
                  <a:lnTo>
                    <a:pt x="265" y="414"/>
                  </a:lnTo>
                  <a:lnTo>
                    <a:pt x="265" y="414"/>
                  </a:lnTo>
                  <a:lnTo>
                    <a:pt x="265" y="414"/>
                  </a:lnTo>
                  <a:lnTo>
                    <a:pt x="265" y="414"/>
                  </a:lnTo>
                  <a:lnTo>
                    <a:pt x="265" y="414"/>
                  </a:lnTo>
                  <a:lnTo>
                    <a:pt x="265" y="414"/>
                  </a:lnTo>
                  <a:lnTo>
                    <a:pt x="262" y="412"/>
                  </a:lnTo>
                  <a:lnTo>
                    <a:pt x="262" y="414"/>
                  </a:lnTo>
                  <a:lnTo>
                    <a:pt x="262" y="414"/>
                  </a:lnTo>
                  <a:lnTo>
                    <a:pt x="260" y="414"/>
                  </a:lnTo>
                  <a:lnTo>
                    <a:pt x="260" y="414"/>
                  </a:lnTo>
                  <a:lnTo>
                    <a:pt x="260" y="414"/>
                  </a:lnTo>
                  <a:lnTo>
                    <a:pt x="258" y="414"/>
                  </a:lnTo>
                  <a:lnTo>
                    <a:pt x="258" y="414"/>
                  </a:lnTo>
                  <a:lnTo>
                    <a:pt x="258" y="412"/>
                  </a:lnTo>
                  <a:lnTo>
                    <a:pt x="258" y="412"/>
                  </a:lnTo>
                  <a:lnTo>
                    <a:pt x="255" y="412"/>
                  </a:lnTo>
                  <a:lnTo>
                    <a:pt x="255" y="412"/>
                  </a:lnTo>
                  <a:lnTo>
                    <a:pt x="255" y="414"/>
                  </a:lnTo>
                  <a:lnTo>
                    <a:pt x="255" y="414"/>
                  </a:lnTo>
                  <a:lnTo>
                    <a:pt x="253" y="416"/>
                  </a:lnTo>
                  <a:lnTo>
                    <a:pt x="253" y="416"/>
                  </a:lnTo>
                  <a:lnTo>
                    <a:pt x="253" y="419"/>
                  </a:lnTo>
                  <a:lnTo>
                    <a:pt x="253" y="421"/>
                  </a:lnTo>
                  <a:lnTo>
                    <a:pt x="253" y="421"/>
                  </a:lnTo>
                  <a:lnTo>
                    <a:pt x="253" y="421"/>
                  </a:lnTo>
                  <a:lnTo>
                    <a:pt x="253" y="423"/>
                  </a:lnTo>
                  <a:lnTo>
                    <a:pt x="253" y="423"/>
                  </a:lnTo>
                  <a:close/>
                  <a:moveTo>
                    <a:pt x="357" y="537"/>
                  </a:moveTo>
                  <a:lnTo>
                    <a:pt x="355" y="535"/>
                  </a:lnTo>
                  <a:lnTo>
                    <a:pt x="355" y="532"/>
                  </a:lnTo>
                  <a:lnTo>
                    <a:pt x="355" y="532"/>
                  </a:lnTo>
                  <a:lnTo>
                    <a:pt x="355" y="532"/>
                  </a:lnTo>
                  <a:lnTo>
                    <a:pt x="352" y="535"/>
                  </a:lnTo>
                  <a:lnTo>
                    <a:pt x="352" y="535"/>
                  </a:lnTo>
                  <a:lnTo>
                    <a:pt x="352" y="535"/>
                  </a:lnTo>
                  <a:lnTo>
                    <a:pt x="352" y="537"/>
                  </a:lnTo>
                  <a:lnTo>
                    <a:pt x="355" y="539"/>
                  </a:lnTo>
                  <a:lnTo>
                    <a:pt x="355" y="542"/>
                  </a:lnTo>
                  <a:lnTo>
                    <a:pt x="355" y="542"/>
                  </a:lnTo>
                  <a:lnTo>
                    <a:pt x="357" y="542"/>
                  </a:lnTo>
                  <a:lnTo>
                    <a:pt x="359" y="539"/>
                  </a:lnTo>
                  <a:lnTo>
                    <a:pt x="357" y="539"/>
                  </a:lnTo>
                  <a:lnTo>
                    <a:pt x="357" y="539"/>
                  </a:lnTo>
                  <a:lnTo>
                    <a:pt x="357" y="537"/>
                  </a:lnTo>
                  <a:close/>
                  <a:moveTo>
                    <a:pt x="331" y="452"/>
                  </a:moveTo>
                  <a:lnTo>
                    <a:pt x="331" y="450"/>
                  </a:lnTo>
                  <a:lnTo>
                    <a:pt x="329" y="450"/>
                  </a:lnTo>
                  <a:lnTo>
                    <a:pt x="329" y="447"/>
                  </a:lnTo>
                  <a:lnTo>
                    <a:pt x="329" y="447"/>
                  </a:lnTo>
                  <a:lnTo>
                    <a:pt x="329" y="447"/>
                  </a:lnTo>
                  <a:lnTo>
                    <a:pt x="326" y="447"/>
                  </a:lnTo>
                  <a:lnTo>
                    <a:pt x="326" y="447"/>
                  </a:lnTo>
                  <a:lnTo>
                    <a:pt x="324" y="447"/>
                  </a:lnTo>
                  <a:lnTo>
                    <a:pt x="324" y="445"/>
                  </a:lnTo>
                  <a:lnTo>
                    <a:pt x="324" y="445"/>
                  </a:lnTo>
                  <a:lnTo>
                    <a:pt x="324" y="445"/>
                  </a:lnTo>
                  <a:lnTo>
                    <a:pt x="324" y="442"/>
                  </a:lnTo>
                  <a:lnTo>
                    <a:pt x="321" y="442"/>
                  </a:lnTo>
                  <a:lnTo>
                    <a:pt x="321" y="440"/>
                  </a:lnTo>
                  <a:lnTo>
                    <a:pt x="321" y="440"/>
                  </a:lnTo>
                  <a:lnTo>
                    <a:pt x="321" y="440"/>
                  </a:lnTo>
                  <a:lnTo>
                    <a:pt x="319" y="438"/>
                  </a:lnTo>
                  <a:lnTo>
                    <a:pt x="319" y="435"/>
                  </a:lnTo>
                  <a:lnTo>
                    <a:pt x="319" y="435"/>
                  </a:lnTo>
                  <a:lnTo>
                    <a:pt x="317" y="435"/>
                  </a:lnTo>
                  <a:lnTo>
                    <a:pt x="317" y="435"/>
                  </a:lnTo>
                  <a:lnTo>
                    <a:pt x="317" y="433"/>
                  </a:lnTo>
                  <a:lnTo>
                    <a:pt x="314" y="433"/>
                  </a:lnTo>
                  <a:lnTo>
                    <a:pt x="314" y="435"/>
                  </a:lnTo>
                  <a:lnTo>
                    <a:pt x="314" y="435"/>
                  </a:lnTo>
                  <a:lnTo>
                    <a:pt x="314" y="435"/>
                  </a:lnTo>
                  <a:lnTo>
                    <a:pt x="312" y="435"/>
                  </a:lnTo>
                  <a:lnTo>
                    <a:pt x="312" y="438"/>
                  </a:lnTo>
                  <a:lnTo>
                    <a:pt x="312" y="440"/>
                  </a:lnTo>
                  <a:lnTo>
                    <a:pt x="314" y="440"/>
                  </a:lnTo>
                  <a:lnTo>
                    <a:pt x="317" y="442"/>
                  </a:lnTo>
                  <a:lnTo>
                    <a:pt x="319" y="442"/>
                  </a:lnTo>
                  <a:lnTo>
                    <a:pt x="319" y="442"/>
                  </a:lnTo>
                  <a:lnTo>
                    <a:pt x="319" y="442"/>
                  </a:lnTo>
                  <a:lnTo>
                    <a:pt x="319" y="445"/>
                  </a:lnTo>
                  <a:lnTo>
                    <a:pt x="319" y="445"/>
                  </a:lnTo>
                  <a:lnTo>
                    <a:pt x="319" y="445"/>
                  </a:lnTo>
                  <a:lnTo>
                    <a:pt x="321" y="445"/>
                  </a:lnTo>
                  <a:lnTo>
                    <a:pt x="321" y="445"/>
                  </a:lnTo>
                  <a:lnTo>
                    <a:pt x="321" y="447"/>
                  </a:lnTo>
                  <a:lnTo>
                    <a:pt x="326" y="450"/>
                  </a:lnTo>
                  <a:lnTo>
                    <a:pt x="326" y="450"/>
                  </a:lnTo>
                  <a:lnTo>
                    <a:pt x="329" y="450"/>
                  </a:lnTo>
                  <a:lnTo>
                    <a:pt x="329" y="452"/>
                  </a:lnTo>
                  <a:lnTo>
                    <a:pt x="331" y="452"/>
                  </a:lnTo>
                  <a:lnTo>
                    <a:pt x="333" y="457"/>
                  </a:lnTo>
                  <a:lnTo>
                    <a:pt x="336" y="459"/>
                  </a:lnTo>
                  <a:lnTo>
                    <a:pt x="333" y="457"/>
                  </a:lnTo>
                  <a:lnTo>
                    <a:pt x="331" y="452"/>
                  </a:lnTo>
                  <a:close/>
                  <a:moveTo>
                    <a:pt x="295" y="577"/>
                  </a:moveTo>
                  <a:lnTo>
                    <a:pt x="298" y="577"/>
                  </a:lnTo>
                  <a:lnTo>
                    <a:pt x="300" y="575"/>
                  </a:lnTo>
                  <a:lnTo>
                    <a:pt x="300" y="570"/>
                  </a:lnTo>
                  <a:lnTo>
                    <a:pt x="303" y="568"/>
                  </a:lnTo>
                  <a:lnTo>
                    <a:pt x="303" y="565"/>
                  </a:lnTo>
                  <a:lnTo>
                    <a:pt x="300" y="563"/>
                  </a:lnTo>
                  <a:lnTo>
                    <a:pt x="300" y="563"/>
                  </a:lnTo>
                  <a:lnTo>
                    <a:pt x="298" y="561"/>
                  </a:lnTo>
                  <a:lnTo>
                    <a:pt x="298" y="561"/>
                  </a:lnTo>
                  <a:lnTo>
                    <a:pt x="298" y="563"/>
                  </a:lnTo>
                  <a:lnTo>
                    <a:pt x="295" y="563"/>
                  </a:lnTo>
                  <a:lnTo>
                    <a:pt x="295" y="565"/>
                  </a:lnTo>
                  <a:lnTo>
                    <a:pt x="295" y="565"/>
                  </a:lnTo>
                  <a:lnTo>
                    <a:pt x="293" y="565"/>
                  </a:lnTo>
                  <a:lnTo>
                    <a:pt x="293" y="565"/>
                  </a:lnTo>
                  <a:lnTo>
                    <a:pt x="293" y="568"/>
                  </a:lnTo>
                  <a:lnTo>
                    <a:pt x="291" y="568"/>
                  </a:lnTo>
                  <a:lnTo>
                    <a:pt x="291" y="570"/>
                  </a:lnTo>
                  <a:lnTo>
                    <a:pt x="291" y="570"/>
                  </a:lnTo>
                  <a:lnTo>
                    <a:pt x="291" y="570"/>
                  </a:lnTo>
                  <a:lnTo>
                    <a:pt x="291" y="573"/>
                  </a:lnTo>
                  <a:lnTo>
                    <a:pt x="293" y="573"/>
                  </a:lnTo>
                  <a:lnTo>
                    <a:pt x="291" y="573"/>
                  </a:lnTo>
                  <a:lnTo>
                    <a:pt x="291" y="573"/>
                  </a:lnTo>
                  <a:lnTo>
                    <a:pt x="291" y="573"/>
                  </a:lnTo>
                  <a:lnTo>
                    <a:pt x="291" y="575"/>
                  </a:lnTo>
                  <a:lnTo>
                    <a:pt x="291" y="575"/>
                  </a:lnTo>
                  <a:lnTo>
                    <a:pt x="291" y="575"/>
                  </a:lnTo>
                  <a:lnTo>
                    <a:pt x="288" y="575"/>
                  </a:lnTo>
                  <a:lnTo>
                    <a:pt x="288" y="575"/>
                  </a:lnTo>
                  <a:lnTo>
                    <a:pt x="288" y="575"/>
                  </a:lnTo>
                  <a:lnTo>
                    <a:pt x="288" y="575"/>
                  </a:lnTo>
                  <a:lnTo>
                    <a:pt x="288" y="575"/>
                  </a:lnTo>
                  <a:lnTo>
                    <a:pt x="288" y="575"/>
                  </a:lnTo>
                  <a:lnTo>
                    <a:pt x="291" y="577"/>
                  </a:lnTo>
                  <a:lnTo>
                    <a:pt x="291" y="577"/>
                  </a:lnTo>
                  <a:lnTo>
                    <a:pt x="291" y="577"/>
                  </a:lnTo>
                  <a:lnTo>
                    <a:pt x="291" y="577"/>
                  </a:lnTo>
                  <a:lnTo>
                    <a:pt x="291" y="577"/>
                  </a:lnTo>
                  <a:lnTo>
                    <a:pt x="291" y="580"/>
                  </a:lnTo>
                  <a:lnTo>
                    <a:pt x="291" y="580"/>
                  </a:lnTo>
                  <a:lnTo>
                    <a:pt x="291" y="580"/>
                  </a:lnTo>
                  <a:lnTo>
                    <a:pt x="291" y="580"/>
                  </a:lnTo>
                  <a:lnTo>
                    <a:pt x="293" y="577"/>
                  </a:lnTo>
                  <a:lnTo>
                    <a:pt x="293" y="577"/>
                  </a:lnTo>
                  <a:lnTo>
                    <a:pt x="293" y="577"/>
                  </a:lnTo>
                  <a:lnTo>
                    <a:pt x="293" y="577"/>
                  </a:lnTo>
                  <a:lnTo>
                    <a:pt x="295" y="577"/>
                  </a:lnTo>
                  <a:lnTo>
                    <a:pt x="295" y="580"/>
                  </a:lnTo>
                  <a:lnTo>
                    <a:pt x="295" y="577"/>
                  </a:lnTo>
                  <a:close/>
                  <a:moveTo>
                    <a:pt x="355" y="625"/>
                  </a:moveTo>
                  <a:lnTo>
                    <a:pt x="355" y="625"/>
                  </a:lnTo>
                  <a:lnTo>
                    <a:pt x="357" y="625"/>
                  </a:lnTo>
                  <a:lnTo>
                    <a:pt x="357" y="625"/>
                  </a:lnTo>
                  <a:lnTo>
                    <a:pt x="359" y="622"/>
                  </a:lnTo>
                  <a:lnTo>
                    <a:pt x="362" y="622"/>
                  </a:lnTo>
                  <a:lnTo>
                    <a:pt x="362" y="622"/>
                  </a:lnTo>
                  <a:lnTo>
                    <a:pt x="362" y="620"/>
                  </a:lnTo>
                  <a:lnTo>
                    <a:pt x="359" y="620"/>
                  </a:lnTo>
                  <a:lnTo>
                    <a:pt x="359" y="620"/>
                  </a:lnTo>
                  <a:lnTo>
                    <a:pt x="357" y="622"/>
                  </a:lnTo>
                  <a:lnTo>
                    <a:pt x="355" y="622"/>
                  </a:lnTo>
                  <a:lnTo>
                    <a:pt x="355" y="622"/>
                  </a:lnTo>
                  <a:lnTo>
                    <a:pt x="355" y="622"/>
                  </a:lnTo>
                  <a:lnTo>
                    <a:pt x="355" y="622"/>
                  </a:lnTo>
                  <a:lnTo>
                    <a:pt x="355" y="622"/>
                  </a:lnTo>
                  <a:lnTo>
                    <a:pt x="355" y="622"/>
                  </a:lnTo>
                  <a:lnTo>
                    <a:pt x="355" y="625"/>
                  </a:lnTo>
                  <a:lnTo>
                    <a:pt x="355" y="625"/>
                  </a:lnTo>
                  <a:close/>
                  <a:moveTo>
                    <a:pt x="376" y="492"/>
                  </a:moveTo>
                  <a:lnTo>
                    <a:pt x="376" y="492"/>
                  </a:lnTo>
                  <a:lnTo>
                    <a:pt x="376" y="492"/>
                  </a:lnTo>
                  <a:lnTo>
                    <a:pt x="376" y="492"/>
                  </a:lnTo>
                  <a:lnTo>
                    <a:pt x="376" y="494"/>
                  </a:lnTo>
                  <a:lnTo>
                    <a:pt x="378" y="492"/>
                  </a:lnTo>
                  <a:lnTo>
                    <a:pt x="378" y="492"/>
                  </a:lnTo>
                  <a:lnTo>
                    <a:pt x="378" y="492"/>
                  </a:lnTo>
                  <a:lnTo>
                    <a:pt x="381" y="492"/>
                  </a:lnTo>
                  <a:lnTo>
                    <a:pt x="381" y="492"/>
                  </a:lnTo>
                  <a:lnTo>
                    <a:pt x="378" y="492"/>
                  </a:lnTo>
                  <a:lnTo>
                    <a:pt x="378" y="492"/>
                  </a:lnTo>
                  <a:lnTo>
                    <a:pt x="376" y="492"/>
                  </a:lnTo>
                  <a:close/>
                  <a:moveTo>
                    <a:pt x="277" y="464"/>
                  </a:moveTo>
                  <a:lnTo>
                    <a:pt x="277" y="464"/>
                  </a:lnTo>
                  <a:lnTo>
                    <a:pt x="277" y="464"/>
                  </a:lnTo>
                  <a:lnTo>
                    <a:pt x="277" y="464"/>
                  </a:lnTo>
                  <a:lnTo>
                    <a:pt x="277" y="464"/>
                  </a:lnTo>
                  <a:lnTo>
                    <a:pt x="277" y="466"/>
                  </a:lnTo>
                  <a:lnTo>
                    <a:pt x="277" y="466"/>
                  </a:lnTo>
                  <a:lnTo>
                    <a:pt x="277" y="466"/>
                  </a:lnTo>
                  <a:lnTo>
                    <a:pt x="277" y="466"/>
                  </a:lnTo>
                  <a:lnTo>
                    <a:pt x="277" y="466"/>
                  </a:lnTo>
                  <a:lnTo>
                    <a:pt x="277" y="466"/>
                  </a:lnTo>
                  <a:lnTo>
                    <a:pt x="277" y="468"/>
                  </a:lnTo>
                  <a:lnTo>
                    <a:pt x="277" y="468"/>
                  </a:lnTo>
                  <a:lnTo>
                    <a:pt x="279" y="471"/>
                  </a:lnTo>
                  <a:lnTo>
                    <a:pt x="279" y="468"/>
                  </a:lnTo>
                  <a:lnTo>
                    <a:pt x="279" y="466"/>
                  </a:lnTo>
                  <a:lnTo>
                    <a:pt x="279" y="464"/>
                  </a:lnTo>
                  <a:lnTo>
                    <a:pt x="279" y="464"/>
                  </a:lnTo>
                  <a:lnTo>
                    <a:pt x="279" y="461"/>
                  </a:lnTo>
                  <a:lnTo>
                    <a:pt x="277" y="464"/>
                  </a:lnTo>
                  <a:close/>
                  <a:moveTo>
                    <a:pt x="345" y="471"/>
                  </a:moveTo>
                  <a:lnTo>
                    <a:pt x="345" y="471"/>
                  </a:lnTo>
                  <a:lnTo>
                    <a:pt x="345" y="471"/>
                  </a:lnTo>
                  <a:lnTo>
                    <a:pt x="343" y="471"/>
                  </a:lnTo>
                  <a:lnTo>
                    <a:pt x="340" y="471"/>
                  </a:lnTo>
                  <a:lnTo>
                    <a:pt x="340" y="471"/>
                  </a:lnTo>
                  <a:lnTo>
                    <a:pt x="338" y="468"/>
                  </a:lnTo>
                  <a:lnTo>
                    <a:pt x="338" y="468"/>
                  </a:lnTo>
                  <a:lnTo>
                    <a:pt x="338" y="468"/>
                  </a:lnTo>
                  <a:lnTo>
                    <a:pt x="336" y="468"/>
                  </a:lnTo>
                  <a:lnTo>
                    <a:pt x="336" y="468"/>
                  </a:lnTo>
                  <a:lnTo>
                    <a:pt x="336" y="468"/>
                  </a:lnTo>
                  <a:lnTo>
                    <a:pt x="336" y="468"/>
                  </a:lnTo>
                  <a:lnTo>
                    <a:pt x="336" y="468"/>
                  </a:lnTo>
                  <a:lnTo>
                    <a:pt x="336" y="468"/>
                  </a:lnTo>
                  <a:lnTo>
                    <a:pt x="336" y="468"/>
                  </a:lnTo>
                  <a:lnTo>
                    <a:pt x="336" y="471"/>
                  </a:lnTo>
                  <a:lnTo>
                    <a:pt x="336" y="471"/>
                  </a:lnTo>
                  <a:lnTo>
                    <a:pt x="336" y="471"/>
                  </a:lnTo>
                  <a:lnTo>
                    <a:pt x="333" y="471"/>
                  </a:lnTo>
                  <a:lnTo>
                    <a:pt x="333" y="471"/>
                  </a:lnTo>
                  <a:lnTo>
                    <a:pt x="333" y="471"/>
                  </a:lnTo>
                  <a:lnTo>
                    <a:pt x="333" y="473"/>
                  </a:lnTo>
                  <a:lnTo>
                    <a:pt x="333" y="471"/>
                  </a:lnTo>
                  <a:lnTo>
                    <a:pt x="333" y="471"/>
                  </a:lnTo>
                  <a:lnTo>
                    <a:pt x="333" y="471"/>
                  </a:lnTo>
                  <a:lnTo>
                    <a:pt x="333" y="468"/>
                  </a:lnTo>
                  <a:lnTo>
                    <a:pt x="333" y="468"/>
                  </a:lnTo>
                  <a:lnTo>
                    <a:pt x="333" y="466"/>
                  </a:lnTo>
                  <a:lnTo>
                    <a:pt x="333" y="466"/>
                  </a:lnTo>
                  <a:lnTo>
                    <a:pt x="333" y="466"/>
                  </a:lnTo>
                  <a:lnTo>
                    <a:pt x="333" y="466"/>
                  </a:lnTo>
                  <a:lnTo>
                    <a:pt x="333" y="466"/>
                  </a:lnTo>
                  <a:lnTo>
                    <a:pt x="333" y="466"/>
                  </a:lnTo>
                  <a:lnTo>
                    <a:pt x="333" y="466"/>
                  </a:lnTo>
                  <a:lnTo>
                    <a:pt x="333" y="466"/>
                  </a:lnTo>
                  <a:lnTo>
                    <a:pt x="333" y="466"/>
                  </a:lnTo>
                  <a:lnTo>
                    <a:pt x="331" y="464"/>
                  </a:lnTo>
                  <a:lnTo>
                    <a:pt x="331" y="464"/>
                  </a:lnTo>
                  <a:lnTo>
                    <a:pt x="329" y="464"/>
                  </a:lnTo>
                  <a:lnTo>
                    <a:pt x="329" y="464"/>
                  </a:lnTo>
                  <a:lnTo>
                    <a:pt x="329" y="464"/>
                  </a:lnTo>
                  <a:lnTo>
                    <a:pt x="329" y="464"/>
                  </a:lnTo>
                  <a:lnTo>
                    <a:pt x="329" y="464"/>
                  </a:lnTo>
                  <a:lnTo>
                    <a:pt x="329" y="471"/>
                  </a:lnTo>
                  <a:lnTo>
                    <a:pt x="329" y="471"/>
                  </a:lnTo>
                  <a:lnTo>
                    <a:pt x="329" y="471"/>
                  </a:lnTo>
                  <a:lnTo>
                    <a:pt x="329" y="471"/>
                  </a:lnTo>
                  <a:lnTo>
                    <a:pt x="331" y="473"/>
                  </a:lnTo>
                  <a:lnTo>
                    <a:pt x="329" y="473"/>
                  </a:lnTo>
                  <a:lnTo>
                    <a:pt x="329" y="478"/>
                  </a:lnTo>
                  <a:lnTo>
                    <a:pt x="329" y="478"/>
                  </a:lnTo>
                  <a:lnTo>
                    <a:pt x="329" y="478"/>
                  </a:lnTo>
                  <a:lnTo>
                    <a:pt x="326" y="480"/>
                  </a:lnTo>
                  <a:lnTo>
                    <a:pt x="326" y="480"/>
                  </a:lnTo>
                  <a:lnTo>
                    <a:pt x="326" y="480"/>
                  </a:lnTo>
                  <a:lnTo>
                    <a:pt x="326" y="483"/>
                  </a:lnTo>
                  <a:lnTo>
                    <a:pt x="326" y="483"/>
                  </a:lnTo>
                  <a:lnTo>
                    <a:pt x="329" y="483"/>
                  </a:lnTo>
                  <a:lnTo>
                    <a:pt x="329" y="483"/>
                  </a:lnTo>
                  <a:lnTo>
                    <a:pt x="331" y="483"/>
                  </a:lnTo>
                  <a:lnTo>
                    <a:pt x="331" y="483"/>
                  </a:lnTo>
                  <a:lnTo>
                    <a:pt x="331" y="485"/>
                  </a:lnTo>
                  <a:lnTo>
                    <a:pt x="331" y="485"/>
                  </a:lnTo>
                  <a:lnTo>
                    <a:pt x="329" y="485"/>
                  </a:lnTo>
                  <a:lnTo>
                    <a:pt x="331" y="485"/>
                  </a:lnTo>
                  <a:lnTo>
                    <a:pt x="331" y="487"/>
                  </a:lnTo>
                  <a:lnTo>
                    <a:pt x="329" y="487"/>
                  </a:lnTo>
                  <a:lnTo>
                    <a:pt x="329" y="487"/>
                  </a:lnTo>
                  <a:lnTo>
                    <a:pt x="329" y="487"/>
                  </a:lnTo>
                  <a:lnTo>
                    <a:pt x="329" y="487"/>
                  </a:lnTo>
                  <a:lnTo>
                    <a:pt x="329" y="490"/>
                  </a:lnTo>
                  <a:lnTo>
                    <a:pt x="326" y="487"/>
                  </a:lnTo>
                  <a:lnTo>
                    <a:pt x="326" y="490"/>
                  </a:lnTo>
                  <a:lnTo>
                    <a:pt x="326" y="492"/>
                  </a:lnTo>
                  <a:lnTo>
                    <a:pt x="326" y="492"/>
                  </a:lnTo>
                  <a:lnTo>
                    <a:pt x="326" y="492"/>
                  </a:lnTo>
                  <a:lnTo>
                    <a:pt x="326" y="492"/>
                  </a:lnTo>
                  <a:lnTo>
                    <a:pt x="326" y="494"/>
                  </a:lnTo>
                  <a:lnTo>
                    <a:pt x="326" y="494"/>
                  </a:lnTo>
                  <a:lnTo>
                    <a:pt x="326" y="494"/>
                  </a:lnTo>
                  <a:lnTo>
                    <a:pt x="326" y="494"/>
                  </a:lnTo>
                  <a:lnTo>
                    <a:pt x="324" y="494"/>
                  </a:lnTo>
                  <a:lnTo>
                    <a:pt x="324" y="497"/>
                  </a:lnTo>
                  <a:lnTo>
                    <a:pt x="324" y="497"/>
                  </a:lnTo>
                  <a:lnTo>
                    <a:pt x="324" y="497"/>
                  </a:lnTo>
                  <a:lnTo>
                    <a:pt x="324" y="499"/>
                  </a:lnTo>
                  <a:lnTo>
                    <a:pt x="324" y="499"/>
                  </a:lnTo>
                  <a:lnTo>
                    <a:pt x="324" y="499"/>
                  </a:lnTo>
                  <a:lnTo>
                    <a:pt x="329" y="494"/>
                  </a:lnTo>
                  <a:lnTo>
                    <a:pt x="333" y="492"/>
                  </a:lnTo>
                  <a:lnTo>
                    <a:pt x="333" y="490"/>
                  </a:lnTo>
                  <a:lnTo>
                    <a:pt x="333" y="490"/>
                  </a:lnTo>
                  <a:lnTo>
                    <a:pt x="333" y="490"/>
                  </a:lnTo>
                  <a:lnTo>
                    <a:pt x="333" y="490"/>
                  </a:lnTo>
                  <a:lnTo>
                    <a:pt x="336" y="490"/>
                  </a:lnTo>
                  <a:lnTo>
                    <a:pt x="336" y="490"/>
                  </a:lnTo>
                  <a:lnTo>
                    <a:pt x="336" y="487"/>
                  </a:lnTo>
                  <a:lnTo>
                    <a:pt x="338" y="485"/>
                  </a:lnTo>
                  <a:lnTo>
                    <a:pt x="338" y="485"/>
                  </a:lnTo>
                  <a:lnTo>
                    <a:pt x="338" y="485"/>
                  </a:lnTo>
                  <a:lnTo>
                    <a:pt x="340" y="485"/>
                  </a:lnTo>
                  <a:lnTo>
                    <a:pt x="340" y="483"/>
                  </a:lnTo>
                  <a:lnTo>
                    <a:pt x="343" y="485"/>
                  </a:lnTo>
                  <a:lnTo>
                    <a:pt x="343" y="485"/>
                  </a:lnTo>
                  <a:lnTo>
                    <a:pt x="343" y="485"/>
                  </a:lnTo>
                  <a:lnTo>
                    <a:pt x="345" y="485"/>
                  </a:lnTo>
                  <a:lnTo>
                    <a:pt x="345" y="487"/>
                  </a:lnTo>
                  <a:lnTo>
                    <a:pt x="347" y="487"/>
                  </a:lnTo>
                  <a:lnTo>
                    <a:pt x="347" y="490"/>
                  </a:lnTo>
                  <a:lnTo>
                    <a:pt x="347" y="492"/>
                  </a:lnTo>
                  <a:lnTo>
                    <a:pt x="347" y="492"/>
                  </a:lnTo>
                  <a:lnTo>
                    <a:pt x="350" y="492"/>
                  </a:lnTo>
                  <a:lnTo>
                    <a:pt x="350" y="492"/>
                  </a:lnTo>
                  <a:lnTo>
                    <a:pt x="350" y="492"/>
                  </a:lnTo>
                  <a:lnTo>
                    <a:pt x="350" y="492"/>
                  </a:lnTo>
                  <a:lnTo>
                    <a:pt x="350" y="492"/>
                  </a:lnTo>
                  <a:lnTo>
                    <a:pt x="352" y="494"/>
                  </a:lnTo>
                  <a:lnTo>
                    <a:pt x="352" y="494"/>
                  </a:lnTo>
                  <a:lnTo>
                    <a:pt x="352" y="494"/>
                  </a:lnTo>
                  <a:lnTo>
                    <a:pt x="352" y="494"/>
                  </a:lnTo>
                  <a:lnTo>
                    <a:pt x="355" y="494"/>
                  </a:lnTo>
                  <a:lnTo>
                    <a:pt x="355" y="494"/>
                  </a:lnTo>
                  <a:lnTo>
                    <a:pt x="355" y="494"/>
                  </a:lnTo>
                  <a:lnTo>
                    <a:pt x="355" y="497"/>
                  </a:lnTo>
                  <a:lnTo>
                    <a:pt x="355" y="497"/>
                  </a:lnTo>
                  <a:lnTo>
                    <a:pt x="352" y="497"/>
                  </a:lnTo>
                  <a:lnTo>
                    <a:pt x="352" y="497"/>
                  </a:lnTo>
                  <a:lnTo>
                    <a:pt x="352" y="497"/>
                  </a:lnTo>
                  <a:lnTo>
                    <a:pt x="355" y="499"/>
                  </a:lnTo>
                  <a:lnTo>
                    <a:pt x="355" y="499"/>
                  </a:lnTo>
                  <a:lnTo>
                    <a:pt x="355" y="499"/>
                  </a:lnTo>
                  <a:lnTo>
                    <a:pt x="357" y="499"/>
                  </a:lnTo>
                  <a:lnTo>
                    <a:pt x="359" y="499"/>
                  </a:lnTo>
                  <a:lnTo>
                    <a:pt x="359" y="499"/>
                  </a:lnTo>
                  <a:lnTo>
                    <a:pt x="359" y="499"/>
                  </a:lnTo>
                  <a:lnTo>
                    <a:pt x="362" y="502"/>
                  </a:lnTo>
                  <a:lnTo>
                    <a:pt x="362" y="502"/>
                  </a:lnTo>
                  <a:lnTo>
                    <a:pt x="364" y="504"/>
                  </a:lnTo>
                  <a:lnTo>
                    <a:pt x="364" y="504"/>
                  </a:lnTo>
                  <a:lnTo>
                    <a:pt x="366" y="504"/>
                  </a:lnTo>
                  <a:lnTo>
                    <a:pt x="369" y="506"/>
                  </a:lnTo>
                  <a:lnTo>
                    <a:pt x="369" y="506"/>
                  </a:lnTo>
                  <a:lnTo>
                    <a:pt x="371" y="509"/>
                  </a:lnTo>
                  <a:lnTo>
                    <a:pt x="371" y="511"/>
                  </a:lnTo>
                  <a:lnTo>
                    <a:pt x="371" y="509"/>
                  </a:lnTo>
                  <a:lnTo>
                    <a:pt x="371" y="509"/>
                  </a:lnTo>
                  <a:lnTo>
                    <a:pt x="371" y="509"/>
                  </a:lnTo>
                  <a:lnTo>
                    <a:pt x="371" y="506"/>
                  </a:lnTo>
                  <a:lnTo>
                    <a:pt x="371" y="506"/>
                  </a:lnTo>
                  <a:lnTo>
                    <a:pt x="371" y="506"/>
                  </a:lnTo>
                  <a:lnTo>
                    <a:pt x="371" y="504"/>
                  </a:lnTo>
                  <a:lnTo>
                    <a:pt x="371" y="502"/>
                  </a:lnTo>
                  <a:lnTo>
                    <a:pt x="371" y="502"/>
                  </a:lnTo>
                  <a:lnTo>
                    <a:pt x="369" y="499"/>
                  </a:lnTo>
                  <a:lnTo>
                    <a:pt x="369" y="497"/>
                  </a:lnTo>
                  <a:lnTo>
                    <a:pt x="369" y="497"/>
                  </a:lnTo>
                  <a:lnTo>
                    <a:pt x="369" y="497"/>
                  </a:lnTo>
                  <a:lnTo>
                    <a:pt x="369" y="497"/>
                  </a:lnTo>
                  <a:lnTo>
                    <a:pt x="369" y="494"/>
                  </a:lnTo>
                  <a:lnTo>
                    <a:pt x="369" y="494"/>
                  </a:lnTo>
                  <a:lnTo>
                    <a:pt x="369" y="494"/>
                  </a:lnTo>
                  <a:lnTo>
                    <a:pt x="369" y="497"/>
                  </a:lnTo>
                  <a:lnTo>
                    <a:pt x="371" y="497"/>
                  </a:lnTo>
                  <a:lnTo>
                    <a:pt x="371" y="497"/>
                  </a:lnTo>
                  <a:lnTo>
                    <a:pt x="369" y="497"/>
                  </a:lnTo>
                  <a:lnTo>
                    <a:pt x="369" y="492"/>
                  </a:lnTo>
                  <a:lnTo>
                    <a:pt x="366" y="492"/>
                  </a:lnTo>
                  <a:lnTo>
                    <a:pt x="366" y="492"/>
                  </a:lnTo>
                  <a:lnTo>
                    <a:pt x="366" y="490"/>
                  </a:lnTo>
                  <a:lnTo>
                    <a:pt x="366" y="490"/>
                  </a:lnTo>
                  <a:lnTo>
                    <a:pt x="366" y="490"/>
                  </a:lnTo>
                  <a:lnTo>
                    <a:pt x="366" y="490"/>
                  </a:lnTo>
                  <a:lnTo>
                    <a:pt x="362" y="485"/>
                  </a:lnTo>
                  <a:lnTo>
                    <a:pt x="362" y="485"/>
                  </a:lnTo>
                  <a:lnTo>
                    <a:pt x="362" y="485"/>
                  </a:lnTo>
                  <a:lnTo>
                    <a:pt x="362" y="485"/>
                  </a:lnTo>
                  <a:lnTo>
                    <a:pt x="362" y="485"/>
                  </a:lnTo>
                  <a:lnTo>
                    <a:pt x="362" y="485"/>
                  </a:lnTo>
                  <a:lnTo>
                    <a:pt x="359" y="485"/>
                  </a:lnTo>
                  <a:lnTo>
                    <a:pt x="359" y="483"/>
                  </a:lnTo>
                  <a:lnTo>
                    <a:pt x="357" y="483"/>
                  </a:lnTo>
                  <a:lnTo>
                    <a:pt x="357" y="483"/>
                  </a:lnTo>
                  <a:lnTo>
                    <a:pt x="357" y="485"/>
                  </a:lnTo>
                  <a:lnTo>
                    <a:pt x="355" y="485"/>
                  </a:lnTo>
                  <a:lnTo>
                    <a:pt x="352" y="478"/>
                  </a:lnTo>
                  <a:lnTo>
                    <a:pt x="352" y="478"/>
                  </a:lnTo>
                  <a:lnTo>
                    <a:pt x="352" y="478"/>
                  </a:lnTo>
                  <a:lnTo>
                    <a:pt x="350" y="478"/>
                  </a:lnTo>
                  <a:lnTo>
                    <a:pt x="350" y="478"/>
                  </a:lnTo>
                  <a:lnTo>
                    <a:pt x="350" y="478"/>
                  </a:lnTo>
                  <a:lnTo>
                    <a:pt x="350" y="478"/>
                  </a:lnTo>
                  <a:lnTo>
                    <a:pt x="350" y="476"/>
                  </a:lnTo>
                  <a:lnTo>
                    <a:pt x="350" y="476"/>
                  </a:lnTo>
                  <a:lnTo>
                    <a:pt x="347" y="476"/>
                  </a:lnTo>
                  <a:lnTo>
                    <a:pt x="345" y="476"/>
                  </a:lnTo>
                  <a:lnTo>
                    <a:pt x="345" y="476"/>
                  </a:lnTo>
                  <a:lnTo>
                    <a:pt x="347" y="476"/>
                  </a:lnTo>
                  <a:lnTo>
                    <a:pt x="347" y="476"/>
                  </a:lnTo>
                  <a:lnTo>
                    <a:pt x="347" y="476"/>
                  </a:lnTo>
                  <a:lnTo>
                    <a:pt x="347" y="476"/>
                  </a:lnTo>
                  <a:lnTo>
                    <a:pt x="347" y="476"/>
                  </a:lnTo>
                  <a:lnTo>
                    <a:pt x="345" y="473"/>
                  </a:lnTo>
                  <a:lnTo>
                    <a:pt x="345" y="473"/>
                  </a:lnTo>
                  <a:lnTo>
                    <a:pt x="345" y="471"/>
                  </a:lnTo>
                  <a:close/>
                  <a:moveTo>
                    <a:pt x="378" y="431"/>
                  </a:moveTo>
                  <a:lnTo>
                    <a:pt x="378" y="431"/>
                  </a:lnTo>
                  <a:lnTo>
                    <a:pt x="378" y="431"/>
                  </a:lnTo>
                  <a:lnTo>
                    <a:pt x="376" y="431"/>
                  </a:lnTo>
                  <a:lnTo>
                    <a:pt x="374" y="431"/>
                  </a:lnTo>
                  <a:lnTo>
                    <a:pt x="374" y="431"/>
                  </a:lnTo>
                  <a:lnTo>
                    <a:pt x="371" y="431"/>
                  </a:lnTo>
                  <a:lnTo>
                    <a:pt x="371" y="431"/>
                  </a:lnTo>
                  <a:lnTo>
                    <a:pt x="371" y="431"/>
                  </a:lnTo>
                  <a:lnTo>
                    <a:pt x="374" y="433"/>
                  </a:lnTo>
                  <a:lnTo>
                    <a:pt x="374" y="433"/>
                  </a:lnTo>
                  <a:lnTo>
                    <a:pt x="376" y="433"/>
                  </a:lnTo>
                  <a:lnTo>
                    <a:pt x="376" y="433"/>
                  </a:lnTo>
                  <a:lnTo>
                    <a:pt x="376" y="433"/>
                  </a:lnTo>
                  <a:lnTo>
                    <a:pt x="378" y="433"/>
                  </a:lnTo>
                  <a:lnTo>
                    <a:pt x="378" y="433"/>
                  </a:lnTo>
                  <a:lnTo>
                    <a:pt x="378" y="431"/>
                  </a:lnTo>
                  <a:close/>
                  <a:moveTo>
                    <a:pt x="269" y="461"/>
                  </a:moveTo>
                  <a:lnTo>
                    <a:pt x="272" y="461"/>
                  </a:lnTo>
                  <a:lnTo>
                    <a:pt x="272" y="461"/>
                  </a:lnTo>
                  <a:lnTo>
                    <a:pt x="272" y="461"/>
                  </a:lnTo>
                  <a:lnTo>
                    <a:pt x="272" y="461"/>
                  </a:lnTo>
                  <a:lnTo>
                    <a:pt x="269" y="459"/>
                  </a:lnTo>
                  <a:lnTo>
                    <a:pt x="269" y="461"/>
                  </a:lnTo>
                  <a:lnTo>
                    <a:pt x="267" y="461"/>
                  </a:lnTo>
                  <a:lnTo>
                    <a:pt x="265" y="464"/>
                  </a:lnTo>
                  <a:lnTo>
                    <a:pt x="262" y="464"/>
                  </a:lnTo>
                  <a:lnTo>
                    <a:pt x="262" y="466"/>
                  </a:lnTo>
                  <a:lnTo>
                    <a:pt x="262" y="468"/>
                  </a:lnTo>
                  <a:lnTo>
                    <a:pt x="262" y="471"/>
                  </a:lnTo>
                  <a:lnTo>
                    <a:pt x="262" y="471"/>
                  </a:lnTo>
                  <a:lnTo>
                    <a:pt x="262" y="473"/>
                  </a:lnTo>
                  <a:lnTo>
                    <a:pt x="260" y="473"/>
                  </a:lnTo>
                  <a:lnTo>
                    <a:pt x="260" y="476"/>
                  </a:lnTo>
                  <a:lnTo>
                    <a:pt x="260" y="478"/>
                  </a:lnTo>
                  <a:lnTo>
                    <a:pt x="260" y="480"/>
                  </a:lnTo>
                  <a:lnTo>
                    <a:pt x="260" y="480"/>
                  </a:lnTo>
                  <a:lnTo>
                    <a:pt x="262" y="483"/>
                  </a:lnTo>
                  <a:lnTo>
                    <a:pt x="262" y="483"/>
                  </a:lnTo>
                  <a:lnTo>
                    <a:pt x="262" y="483"/>
                  </a:lnTo>
                  <a:lnTo>
                    <a:pt x="262" y="483"/>
                  </a:lnTo>
                  <a:lnTo>
                    <a:pt x="262" y="483"/>
                  </a:lnTo>
                  <a:lnTo>
                    <a:pt x="262" y="485"/>
                  </a:lnTo>
                  <a:lnTo>
                    <a:pt x="262" y="485"/>
                  </a:lnTo>
                  <a:lnTo>
                    <a:pt x="262" y="485"/>
                  </a:lnTo>
                  <a:lnTo>
                    <a:pt x="262" y="483"/>
                  </a:lnTo>
                  <a:lnTo>
                    <a:pt x="260" y="485"/>
                  </a:lnTo>
                  <a:lnTo>
                    <a:pt x="262" y="487"/>
                  </a:lnTo>
                  <a:lnTo>
                    <a:pt x="262" y="487"/>
                  </a:lnTo>
                  <a:lnTo>
                    <a:pt x="262" y="487"/>
                  </a:lnTo>
                  <a:lnTo>
                    <a:pt x="262" y="487"/>
                  </a:lnTo>
                  <a:lnTo>
                    <a:pt x="265" y="490"/>
                  </a:lnTo>
                  <a:lnTo>
                    <a:pt x="265" y="490"/>
                  </a:lnTo>
                  <a:lnTo>
                    <a:pt x="265" y="487"/>
                  </a:lnTo>
                  <a:lnTo>
                    <a:pt x="265" y="487"/>
                  </a:lnTo>
                  <a:lnTo>
                    <a:pt x="265" y="485"/>
                  </a:lnTo>
                  <a:lnTo>
                    <a:pt x="265" y="485"/>
                  </a:lnTo>
                  <a:lnTo>
                    <a:pt x="267" y="485"/>
                  </a:lnTo>
                  <a:lnTo>
                    <a:pt x="267" y="485"/>
                  </a:lnTo>
                  <a:lnTo>
                    <a:pt x="265" y="485"/>
                  </a:lnTo>
                  <a:lnTo>
                    <a:pt x="265" y="485"/>
                  </a:lnTo>
                  <a:lnTo>
                    <a:pt x="265" y="483"/>
                  </a:lnTo>
                  <a:lnTo>
                    <a:pt x="265" y="483"/>
                  </a:lnTo>
                  <a:lnTo>
                    <a:pt x="267" y="478"/>
                  </a:lnTo>
                  <a:lnTo>
                    <a:pt x="269" y="476"/>
                  </a:lnTo>
                  <a:lnTo>
                    <a:pt x="269" y="471"/>
                  </a:lnTo>
                  <a:lnTo>
                    <a:pt x="269" y="466"/>
                  </a:lnTo>
                  <a:lnTo>
                    <a:pt x="269" y="466"/>
                  </a:lnTo>
                  <a:lnTo>
                    <a:pt x="269" y="464"/>
                  </a:lnTo>
                  <a:lnTo>
                    <a:pt x="269" y="461"/>
                  </a:lnTo>
                  <a:lnTo>
                    <a:pt x="269" y="461"/>
                  </a:lnTo>
                  <a:close/>
                  <a:moveTo>
                    <a:pt x="352" y="461"/>
                  </a:moveTo>
                  <a:lnTo>
                    <a:pt x="352" y="461"/>
                  </a:lnTo>
                  <a:lnTo>
                    <a:pt x="352" y="461"/>
                  </a:lnTo>
                  <a:lnTo>
                    <a:pt x="350" y="461"/>
                  </a:lnTo>
                  <a:lnTo>
                    <a:pt x="347" y="459"/>
                  </a:lnTo>
                  <a:lnTo>
                    <a:pt x="347" y="459"/>
                  </a:lnTo>
                  <a:lnTo>
                    <a:pt x="347" y="459"/>
                  </a:lnTo>
                  <a:lnTo>
                    <a:pt x="347" y="459"/>
                  </a:lnTo>
                  <a:lnTo>
                    <a:pt x="347" y="461"/>
                  </a:lnTo>
                  <a:lnTo>
                    <a:pt x="347" y="461"/>
                  </a:lnTo>
                  <a:lnTo>
                    <a:pt x="345" y="461"/>
                  </a:lnTo>
                  <a:lnTo>
                    <a:pt x="345" y="461"/>
                  </a:lnTo>
                  <a:lnTo>
                    <a:pt x="345" y="461"/>
                  </a:lnTo>
                  <a:lnTo>
                    <a:pt x="345" y="461"/>
                  </a:lnTo>
                  <a:lnTo>
                    <a:pt x="355" y="473"/>
                  </a:lnTo>
                  <a:lnTo>
                    <a:pt x="355" y="476"/>
                  </a:lnTo>
                  <a:lnTo>
                    <a:pt x="355" y="476"/>
                  </a:lnTo>
                  <a:lnTo>
                    <a:pt x="355" y="476"/>
                  </a:lnTo>
                  <a:lnTo>
                    <a:pt x="357" y="478"/>
                  </a:lnTo>
                  <a:lnTo>
                    <a:pt x="357" y="478"/>
                  </a:lnTo>
                  <a:lnTo>
                    <a:pt x="357" y="478"/>
                  </a:lnTo>
                  <a:lnTo>
                    <a:pt x="357" y="478"/>
                  </a:lnTo>
                  <a:lnTo>
                    <a:pt x="357" y="476"/>
                  </a:lnTo>
                  <a:lnTo>
                    <a:pt x="357" y="476"/>
                  </a:lnTo>
                  <a:lnTo>
                    <a:pt x="357" y="473"/>
                  </a:lnTo>
                  <a:lnTo>
                    <a:pt x="357" y="473"/>
                  </a:lnTo>
                  <a:lnTo>
                    <a:pt x="357" y="473"/>
                  </a:lnTo>
                  <a:lnTo>
                    <a:pt x="357" y="473"/>
                  </a:lnTo>
                  <a:lnTo>
                    <a:pt x="357" y="471"/>
                  </a:lnTo>
                  <a:lnTo>
                    <a:pt x="355" y="468"/>
                  </a:lnTo>
                  <a:lnTo>
                    <a:pt x="355" y="468"/>
                  </a:lnTo>
                  <a:lnTo>
                    <a:pt x="355" y="466"/>
                  </a:lnTo>
                  <a:lnTo>
                    <a:pt x="355" y="466"/>
                  </a:lnTo>
                  <a:lnTo>
                    <a:pt x="355" y="464"/>
                  </a:lnTo>
                  <a:lnTo>
                    <a:pt x="355" y="464"/>
                  </a:lnTo>
                  <a:lnTo>
                    <a:pt x="355" y="464"/>
                  </a:lnTo>
                  <a:lnTo>
                    <a:pt x="352" y="464"/>
                  </a:lnTo>
                  <a:lnTo>
                    <a:pt x="352" y="464"/>
                  </a:lnTo>
                  <a:lnTo>
                    <a:pt x="352" y="464"/>
                  </a:lnTo>
                  <a:lnTo>
                    <a:pt x="352" y="464"/>
                  </a:lnTo>
                  <a:lnTo>
                    <a:pt x="352" y="461"/>
                  </a:lnTo>
                  <a:close/>
                  <a:moveTo>
                    <a:pt x="286" y="473"/>
                  </a:moveTo>
                  <a:lnTo>
                    <a:pt x="288" y="476"/>
                  </a:lnTo>
                  <a:lnTo>
                    <a:pt x="288" y="476"/>
                  </a:lnTo>
                  <a:lnTo>
                    <a:pt x="291" y="476"/>
                  </a:lnTo>
                  <a:lnTo>
                    <a:pt x="291" y="476"/>
                  </a:lnTo>
                  <a:lnTo>
                    <a:pt x="293" y="478"/>
                  </a:lnTo>
                  <a:lnTo>
                    <a:pt x="293" y="478"/>
                  </a:lnTo>
                  <a:lnTo>
                    <a:pt x="293" y="480"/>
                  </a:lnTo>
                  <a:lnTo>
                    <a:pt x="293" y="480"/>
                  </a:lnTo>
                  <a:lnTo>
                    <a:pt x="295" y="480"/>
                  </a:lnTo>
                  <a:lnTo>
                    <a:pt x="295" y="480"/>
                  </a:lnTo>
                  <a:lnTo>
                    <a:pt x="295" y="480"/>
                  </a:lnTo>
                  <a:lnTo>
                    <a:pt x="298" y="480"/>
                  </a:lnTo>
                  <a:lnTo>
                    <a:pt x="298" y="480"/>
                  </a:lnTo>
                  <a:lnTo>
                    <a:pt x="298" y="478"/>
                  </a:lnTo>
                  <a:lnTo>
                    <a:pt x="300" y="476"/>
                  </a:lnTo>
                  <a:lnTo>
                    <a:pt x="300" y="473"/>
                  </a:lnTo>
                  <a:lnTo>
                    <a:pt x="298" y="473"/>
                  </a:lnTo>
                  <a:lnTo>
                    <a:pt x="298" y="473"/>
                  </a:lnTo>
                  <a:lnTo>
                    <a:pt x="298" y="471"/>
                  </a:lnTo>
                  <a:lnTo>
                    <a:pt x="298" y="471"/>
                  </a:lnTo>
                  <a:lnTo>
                    <a:pt x="298" y="471"/>
                  </a:lnTo>
                  <a:lnTo>
                    <a:pt x="295" y="468"/>
                  </a:lnTo>
                  <a:lnTo>
                    <a:pt x="293" y="468"/>
                  </a:lnTo>
                  <a:lnTo>
                    <a:pt x="288" y="468"/>
                  </a:lnTo>
                  <a:lnTo>
                    <a:pt x="286" y="471"/>
                  </a:lnTo>
                  <a:lnTo>
                    <a:pt x="286" y="471"/>
                  </a:lnTo>
                  <a:lnTo>
                    <a:pt x="286" y="473"/>
                  </a:lnTo>
                  <a:lnTo>
                    <a:pt x="286" y="473"/>
                  </a:lnTo>
                  <a:lnTo>
                    <a:pt x="286" y="473"/>
                  </a:lnTo>
                  <a:close/>
                  <a:moveTo>
                    <a:pt x="262" y="570"/>
                  </a:moveTo>
                  <a:lnTo>
                    <a:pt x="260" y="575"/>
                  </a:lnTo>
                  <a:lnTo>
                    <a:pt x="260" y="577"/>
                  </a:lnTo>
                  <a:lnTo>
                    <a:pt x="260" y="577"/>
                  </a:lnTo>
                  <a:lnTo>
                    <a:pt x="262" y="580"/>
                  </a:lnTo>
                  <a:lnTo>
                    <a:pt x="265" y="577"/>
                  </a:lnTo>
                  <a:lnTo>
                    <a:pt x="265" y="577"/>
                  </a:lnTo>
                  <a:lnTo>
                    <a:pt x="265" y="577"/>
                  </a:lnTo>
                  <a:lnTo>
                    <a:pt x="269" y="570"/>
                  </a:lnTo>
                  <a:lnTo>
                    <a:pt x="269" y="570"/>
                  </a:lnTo>
                  <a:lnTo>
                    <a:pt x="269" y="570"/>
                  </a:lnTo>
                  <a:lnTo>
                    <a:pt x="272" y="570"/>
                  </a:lnTo>
                  <a:lnTo>
                    <a:pt x="272" y="570"/>
                  </a:lnTo>
                  <a:lnTo>
                    <a:pt x="272" y="570"/>
                  </a:lnTo>
                  <a:lnTo>
                    <a:pt x="274" y="568"/>
                  </a:lnTo>
                  <a:lnTo>
                    <a:pt x="274" y="568"/>
                  </a:lnTo>
                  <a:lnTo>
                    <a:pt x="277" y="568"/>
                  </a:lnTo>
                  <a:lnTo>
                    <a:pt x="277" y="568"/>
                  </a:lnTo>
                  <a:lnTo>
                    <a:pt x="277" y="568"/>
                  </a:lnTo>
                  <a:lnTo>
                    <a:pt x="277" y="568"/>
                  </a:lnTo>
                  <a:lnTo>
                    <a:pt x="279" y="568"/>
                  </a:lnTo>
                  <a:lnTo>
                    <a:pt x="279" y="565"/>
                  </a:lnTo>
                  <a:lnTo>
                    <a:pt x="279" y="565"/>
                  </a:lnTo>
                  <a:lnTo>
                    <a:pt x="281" y="565"/>
                  </a:lnTo>
                  <a:lnTo>
                    <a:pt x="281" y="565"/>
                  </a:lnTo>
                  <a:lnTo>
                    <a:pt x="281" y="565"/>
                  </a:lnTo>
                  <a:lnTo>
                    <a:pt x="281" y="565"/>
                  </a:lnTo>
                  <a:lnTo>
                    <a:pt x="286" y="565"/>
                  </a:lnTo>
                  <a:lnTo>
                    <a:pt x="291" y="565"/>
                  </a:lnTo>
                  <a:lnTo>
                    <a:pt x="293" y="565"/>
                  </a:lnTo>
                  <a:lnTo>
                    <a:pt x="295" y="563"/>
                  </a:lnTo>
                  <a:lnTo>
                    <a:pt x="295" y="563"/>
                  </a:lnTo>
                  <a:lnTo>
                    <a:pt x="295" y="563"/>
                  </a:lnTo>
                  <a:lnTo>
                    <a:pt x="295" y="563"/>
                  </a:lnTo>
                  <a:lnTo>
                    <a:pt x="295" y="563"/>
                  </a:lnTo>
                  <a:lnTo>
                    <a:pt x="295" y="561"/>
                  </a:lnTo>
                  <a:lnTo>
                    <a:pt x="295" y="561"/>
                  </a:lnTo>
                  <a:lnTo>
                    <a:pt x="295" y="561"/>
                  </a:lnTo>
                  <a:lnTo>
                    <a:pt x="298" y="561"/>
                  </a:lnTo>
                  <a:lnTo>
                    <a:pt x="298" y="561"/>
                  </a:lnTo>
                  <a:lnTo>
                    <a:pt x="298" y="561"/>
                  </a:lnTo>
                  <a:lnTo>
                    <a:pt x="300" y="558"/>
                  </a:lnTo>
                  <a:lnTo>
                    <a:pt x="300" y="558"/>
                  </a:lnTo>
                  <a:lnTo>
                    <a:pt x="300" y="558"/>
                  </a:lnTo>
                  <a:lnTo>
                    <a:pt x="300" y="558"/>
                  </a:lnTo>
                  <a:lnTo>
                    <a:pt x="300" y="561"/>
                  </a:lnTo>
                  <a:lnTo>
                    <a:pt x="303" y="558"/>
                  </a:lnTo>
                  <a:lnTo>
                    <a:pt x="303" y="558"/>
                  </a:lnTo>
                  <a:lnTo>
                    <a:pt x="305" y="556"/>
                  </a:lnTo>
                  <a:lnTo>
                    <a:pt x="305" y="556"/>
                  </a:lnTo>
                  <a:lnTo>
                    <a:pt x="305" y="554"/>
                  </a:lnTo>
                  <a:lnTo>
                    <a:pt x="305" y="551"/>
                  </a:lnTo>
                  <a:lnTo>
                    <a:pt x="305" y="551"/>
                  </a:lnTo>
                  <a:lnTo>
                    <a:pt x="305" y="549"/>
                  </a:lnTo>
                  <a:lnTo>
                    <a:pt x="305" y="549"/>
                  </a:lnTo>
                  <a:lnTo>
                    <a:pt x="307" y="547"/>
                  </a:lnTo>
                  <a:lnTo>
                    <a:pt x="307" y="547"/>
                  </a:lnTo>
                  <a:lnTo>
                    <a:pt x="307" y="547"/>
                  </a:lnTo>
                  <a:lnTo>
                    <a:pt x="310" y="547"/>
                  </a:lnTo>
                  <a:lnTo>
                    <a:pt x="310" y="547"/>
                  </a:lnTo>
                  <a:lnTo>
                    <a:pt x="310" y="547"/>
                  </a:lnTo>
                  <a:lnTo>
                    <a:pt x="310" y="547"/>
                  </a:lnTo>
                  <a:lnTo>
                    <a:pt x="312" y="547"/>
                  </a:lnTo>
                  <a:lnTo>
                    <a:pt x="312" y="547"/>
                  </a:lnTo>
                  <a:lnTo>
                    <a:pt x="312" y="547"/>
                  </a:lnTo>
                  <a:lnTo>
                    <a:pt x="312" y="547"/>
                  </a:lnTo>
                  <a:lnTo>
                    <a:pt x="312" y="544"/>
                  </a:lnTo>
                  <a:lnTo>
                    <a:pt x="312" y="544"/>
                  </a:lnTo>
                  <a:lnTo>
                    <a:pt x="312" y="547"/>
                  </a:lnTo>
                  <a:lnTo>
                    <a:pt x="312" y="547"/>
                  </a:lnTo>
                  <a:lnTo>
                    <a:pt x="312" y="547"/>
                  </a:lnTo>
                  <a:lnTo>
                    <a:pt x="314" y="547"/>
                  </a:lnTo>
                  <a:lnTo>
                    <a:pt x="314" y="547"/>
                  </a:lnTo>
                  <a:lnTo>
                    <a:pt x="314" y="544"/>
                  </a:lnTo>
                  <a:lnTo>
                    <a:pt x="314" y="544"/>
                  </a:lnTo>
                  <a:lnTo>
                    <a:pt x="317" y="544"/>
                  </a:lnTo>
                  <a:lnTo>
                    <a:pt x="317" y="542"/>
                  </a:lnTo>
                  <a:lnTo>
                    <a:pt x="317" y="539"/>
                  </a:lnTo>
                  <a:lnTo>
                    <a:pt x="319" y="539"/>
                  </a:lnTo>
                  <a:lnTo>
                    <a:pt x="319" y="539"/>
                  </a:lnTo>
                  <a:lnTo>
                    <a:pt x="321" y="539"/>
                  </a:lnTo>
                  <a:lnTo>
                    <a:pt x="321" y="539"/>
                  </a:lnTo>
                  <a:lnTo>
                    <a:pt x="321" y="539"/>
                  </a:lnTo>
                  <a:lnTo>
                    <a:pt x="321" y="537"/>
                  </a:lnTo>
                  <a:lnTo>
                    <a:pt x="321" y="537"/>
                  </a:lnTo>
                  <a:lnTo>
                    <a:pt x="321" y="537"/>
                  </a:lnTo>
                  <a:lnTo>
                    <a:pt x="321" y="537"/>
                  </a:lnTo>
                  <a:lnTo>
                    <a:pt x="321" y="537"/>
                  </a:lnTo>
                  <a:lnTo>
                    <a:pt x="321" y="535"/>
                  </a:lnTo>
                  <a:lnTo>
                    <a:pt x="321" y="532"/>
                  </a:lnTo>
                  <a:lnTo>
                    <a:pt x="321" y="532"/>
                  </a:lnTo>
                  <a:lnTo>
                    <a:pt x="321" y="532"/>
                  </a:lnTo>
                  <a:lnTo>
                    <a:pt x="321" y="530"/>
                  </a:lnTo>
                  <a:lnTo>
                    <a:pt x="321" y="530"/>
                  </a:lnTo>
                  <a:lnTo>
                    <a:pt x="321" y="530"/>
                  </a:lnTo>
                  <a:lnTo>
                    <a:pt x="321" y="530"/>
                  </a:lnTo>
                  <a:lnTo>
                    <a:pt x="321" y="530"/>
                  </a:lnTo>
                  <a:lnTo>
                    <a:pt x="324" y="530"/>
                  </a:lnTo>
                  <a:lnTo>
                    <a:pt x="324" y="530"/>
                  </a:lnTo>
                  <a:lnTo>
                    <a:pt x="324" y="530"/>
                  </a:lnTo>
                  <a:lnTo>
                    <a:pt x="324" y="528"/>
                  </a:lnTo>
                  <a:lnTo>
                    <a:pt x="324" y="528"/>
                  </a:lnTo>
                  <a:lnTo>
                    <a:pt x="324" y="525"/>
                  </a:lnTo>
                  <a:lnTo>
                    <a:pt x="324" y="525"/>
                  </a:lnTo>
                  <a:lnTo>
                    <a:pt x="324" y="525"/>
                  </a:lnTo>
                  <a:lnTo>
                    <a:pt x="324" y="523"/>
                  </a:lnTo>
                  <a:lnTo>
                    <a:pt x="324" y="523"/>
                  </a:lnTo>
                  <a:lnTo>
                    <a:pt x="324" y="523"/>
                  </a:lnTo>
                  <a:lnTo>
                    <a:pt x="324" y="523"/>
                  </a:lnTo>
                  <a:lnTo>
                    <a:pt x="324" y="523"/>
                  </a:lnTo>
                  <a:lnTo>
                    <a:pt x="324" y="523"/>
                  </a:lnTo>
                  <a:lnTo>
                    <a:pt x="321" y="523"/>
                  </a:lnTo>
                  <a:lnTo>
                    <a:pt x="321" y="523"/>
                  </a:lnTo>
                  <a:lnTo>
                    <a:pt x="321" y="521"/>
                  </a:lnTo>
                  <a:lnTo>
                    <a:pt x="321" y="521"/>
                  </a:lnTo>
                  <a:lnTo>
                    <a:pt x="324" y="521"/>
                  </a:lnTo>
                  <a:lnTo>
                    <a:pt x="324" y="521"/>
                  </a:lnTo>
                  <a:lnTo>
                    <a:pt x="324" y="521"/>
                  </a:lnTo>
                  <a:lnTo>
                    <a:pt x="324" y="521"/>
                  </a:lnTo>
                  <a:lnTo>
                    <a:pt x="324" y="516"/>
                  </a:lnTo>
                  <a:lnTo>
                    <a:pt x="324" y="516"/>
                  </a:lnTo>
                  <a:lnTo>
                    <a:pt x="324" y="518"/>
                  </a:lnTo>
                  <a:lnTo>
                    <a:pt x="321" y="521"/>
                  </a:lnTo>
                  <a:lnTo>
                    <a:pt x="319" y="521"/>
                  </a:lnTo>
                  <a:lnTo>
                    <a:pt x="317" y="521"/>
                  </a:lnTo>
                  <a:lnTo>
                    <a:pt x="317" y="523"/>
                  </a:lnTo>
                  <a:lnTo>
                    <a:pt x="314" y="523"/>
                  </a:lnTo>
                  <a:lnTo>
                    <a:pt x="312" y="523"/>
                  </a:lnTo>
                  <a:lnTo>
                    <a:pt x="312" y="525"/>
                  </a:lnTo>
                  <a:lnTo>
                    <a:pt x="310" y="525"/>
                  </a:lnTo>
                  <a:lnTo>
                    <a:pt x="310" y="525"/>
                  </a:lnTo>
                  <a:lnTo>
                    <a:pt x="310" y="523"/>
                  </a:lnTo>
                  <a:lnTo>
                    <a:pt x="310" y="523"/>
                  </a:lnTo>
                  <a:lnTo>
                    <a:pt x="312" y="521"/>
                  </a:lnTo>
                  <a:lnTo>
                    <a:pt x="310" y="521"/>
                  </a:lnTo>
                  <a:lnTo>
                    <a:pt x="310" y="521"/>
                  </a:lnTo>
                  <a:lnTo>
                    <a:pt x="310" y="521"/>
                  </a:lnTo>
                  <a:lnTo>
                    <a:pt x="310" y="518"/>
                  </a:lnTo>
                  <a:lnTo>
                    <a:pt x="307" y="518"/>
                  </a:lnTo>
                  <a:lnTo>
                    <a:pt x="307" y="518"/>
                  </a:lnTo>
                  <a:lnTo>
                    <a:pt x="307" y="516"/>
                  </a:lnTo>
                  <a:lnTo>
                    <a:pt x="305" y="516"/>
                  </a:lnTo>
                  <a:lnTo>
                    <a:pt x="303" y="516"/>
                  </a:lnTo>
                  <a:lnTo>
                    <a:pt x="300" y="516"/>
                  </a:lnTo>
                  <a:lnTo>
                    <a:pt x="300" y="516"/>
                  </a:lnTo>
                  <a:lnTo>
                    <a:pt x="300" y="516"/>
                  </a:lnTo>
                  <a:lnTo>
                    <a:pt x="303" y="516"/>
                  </a:lnTo>
                  <a:lnTo>
                    <a:pt x="303" y="518"/>
                  </a:lnTo>
                  <a:lnTo>
                    <a:pt x="300" y="518"/>
                  </a:lnTo>
                  <a:lnTo>
                    <a:pt x="300" y="518"/>
                  </a:lnTo>
                  <a:lnTo>
                    <a:pt x="300" y="518"/>
                  </a:lnTo>
                  <a:lnTo>
                    <a:pt x="300" y="518"/>
                  </a:lnTo>
                  <a:lnTo>
                    <a:pt x="300" y="521"/>
                  </a:lnTo>
                  <a:lnTo>
                    <a:pt x="300" y="521"/>
                  </a:lnTo>
                  <a:lnTo>
                    <a:pt x="300" y="521"/>
                  </a:lnTo>
                  <a:lnTo>
                    <a:pt x="298" y="518"/>
                  </a:lnTo>
                  <a:lnTo>
                    <a:pt x="298" y="518"/>
                  </a:lnTo>
                  <a:lnTo>
                    <a:pt x="298" y="518"/>
                  </a:lnTo>
                  <a:lnTo>
                    <a:pt x="298" y="518"/>
                  </a:lnTo>
                  <a:lnTo>
                    <a:pt x="298" y="521"/>
                  </a:lnTo>
                  <a:lnTo>
                    <a:pt x="298" y="521"/>
                  </a:lnTo>
                  <a:lnTo>
                    <a:pt x="298" y="521"/>
                  </a:lnTo>
                  <a:lnTo>
                    <a:pt x="298" y="521"/>
                  </a:lnTo>
                  <a:lnTo>
                    <a:pt x="295" y="521"/>
                  </a:lnTo>
                  <a:lnTo>
                    <a:pt x="295" y="521"/>
                  </a:lnTo>
                  <a:lnTo>
                    <a:pt x="295" y="521"/>
                  </a:lnTo>
                  <a:lnTo>
                    <a:pt x="295" y="521"/>
                  </a:lnTo>
                  <a:lnTo>
                    <a:pt x="293" y="521"/>
                  </a:lnTo>
                  <a:lnTo>
                    <a:pt x="293" y="518"/>
                  </a:lnTo>
                  <a:lnTo>
                    <a:pt x="293" y="518"/>
                  </a:lnTo>
                  <a:lnTo>
                    <a:pt x="293" y="518"/>
                  </a:lnTo>
                  <a:lnTo>
                    <a:pt x="291" y="516"/>
                  </a:lnTo>
                  <a:lnTo>
                    <a:pt x="288" y="513"/>
                  </a:lnTo>
                  <a:lnTo>
                    <a:pt x="286" y="513"/>
                  </a:lnTo>
                  <a:lnTo>
                    <a:pt x="286" y="513"/>
                  </a:lnTo>
                  <a:lnTo>
                    <a:pt x="286" y="513"/>
                  </a:lnTo>
                  <a:lnTo>
                    <a:pt x="284" y="511"/>
                  </a:lnTo>
                  <a:lnTo>
                    <a:pt x="284" y="509"/>
                  </a:lnTo>
                  <a:lnTo>
                    <a:pt x="281" y="509"/>
                  </a:lnTo>
                  <a:lnTo>
                    <a:pt x="279" y="509"/>
                  </a:lnTo>
                  <a:lnTo>
                    <a:pt x="279" y="509"/>
                  </a:lnTo>
                  <a:lnTo>
                    <a:pt x="277" y="506"/>
                  </a:lnTo>
                  <a:lnTo>
                    <a:pt x="274" y="506"/>
                  </a:lnTo>
                  <a:lnTo>
                    <a:pt x="269" y="504"/>
                  </a:lnTo>
                  <a:lnTo>
                    <a:pt x="267" y="504"/>
                  </a:lnTo>
                  <a:lnTo>
                    <a:pt x="267" y="504"/>
                  </a:lnTo>
                  <a:lnTo>
                    <a:pt x="267" y="502"/>
                  </a:lnTo>
                  <a:lnTo>
                    <a:pt x="265" y="502"/>
                  </a:lnTo>
                  <a:lnTo>
                    <a:pt x="265" y="502"/>
                  </a:lnTo>
                  <a:lnTo>
                    <a:pt x="262" y="499"/>
                  </a:lnTo>
                  <a:lnTo>
                    <a:pt x="262" y="499"/>
                  </a:lnTo>
                  <a:lnTo>
                    <a:pt x="262" y="499"/>
                  </a:lnTo>
                  <a:lnTo>
                    <a:pt x="262" y="499"/>
                  </a:lnTo>
                  <a:lnTo>
                    <a:pt x="262" y="499"/>
                  </a:lnTo>
                  <a:lnTo>
                    <a:pt x="260" y="499"/>
                  </a:lnTo>
                  <a:lnTo>
                    <a:pt x="260" y="499"/>
                  </a:lnTo>
                  <a:lnTo>
                    <a:pt x="260" y="499"/>
                  </a:lnTo>
                  <a:lnTo>
                    <a:pt x="260" y="499"/>
                  </a:lnTo>
                  <a:lnTo>
                    <a:pt x="260" y="502"/>
                  </a:lnTo>
                  <a:lnTo>
                    <a:pt x="260" y="502"/>
                  </a:lnTo>
                  <a:lnTo>
                    <a:pt x="258" y="502"/>
                  </a:lnTo>
                  <a:lnTo>
                    <a:pt x="258" y="502"/>
                  </a:lnTo>
                  <a:lnTo>
                    <a:pt x="258" y="502"/>
                  </a:lnTo>
                  <a:lnTo>
                    <a:pt x="258" y="502"/>
                  </a:lnTo>
                  <a:lnTo>
                    <a:pt x="258" y="504"/>
                  </a:lnTo>
                  <a:lnTo>
                    <a:pt x="258" y="504"/>
                  </a:lnTo>
                  <a:lnTo>
                    <a:pt x="258" y="504"/>
                  </a:lnTo>
                  <a:lnTo>
                    <a:pt x="258" y="506"/>
                  </a:lnTo>
                  <a:lnTo>
                    <a:pt x="258" y="506"/>
                  </a:lnTo>
                  <a:lnTo>
                    <a:pt x="255" y="506"/>
                  </a:lnTo>
                  <a:lnTo>
                    <a:pt x="255" y="506"/>
                  </a:lnTo>
                  <a:lnTo>
                    <a:pt x="255" y="509"/>
                  </a:lnTo>
                  <a:lnTo>
                    <a:pt x="255" y="509"/>
                  </a:lnTo>
                  <a:lnTo>
                    <a:pt x="255" y="509"/>
                  </a:lnTo>
                  <a:lnTo>
                    <a:pt x="258" y="509"/>
                  </a:lnTo>
                  <a:lnTo>
                    <a:pt x="260" y="509"/>
                  </a:lnTo>
                  <a:lnTo>
                    <a:pt x="260" y="509"/>
                  </a:lnTo>
                  <a:lnTo>
                    <a:pt x="260" y="509"/>
                  </a:lnTo>
                  <a:lnTo>
                    <a:pt x="262" y="509"/>
                  </a:lnTo>
                  <a:lnTo>
                    <a:pt x="265" y="509"/>
                  </a:lnTo>
                  <a:lnTo>
                    <a:pt x="267" y="509"/>
                  </a:lnTo>
                  <a:lnTo>
                    <a:pt x="267" y="511"/>
                  </a:lnTo>
                  <a:lnTo>
                    <a:pt x="269" y="511"/>
                  </a:lnTo>
                  <a:lnTo>
                    <a:pt x="269" y="513"/>
                  </a:lnTo>
                  <a:lnTo>
                    <a:pt x="267" y="523"/>
                  </a:lnTo>
                  <a:lnTo>
                    <a:pt x="267" y="523"/>
                  </a:lnTo>
                  <a:lnTo>
                    <a:pt x="267" y="523"/>
                  </a:lnTo>
                  <a:lnTo>
                    <a:pt x="267" y="523"/>
                  </a:lnTo>
                  <a:lnTo>
                    <a:pt x="267" y="530"/>
                  </a:lnTo>
                  <a:lnTo>
                    <a:pt x="267" y="530"/>
                  </a:lnTo>
                  <a:lnTo>
                    <a:pt x="265" y="532"/>
                  </a:lnTo>
                  <a:lnTo>
                    <a:pt x="265" y="532"/>
                  </a:lnTo>
                  <a:lnTo>
                    <a:pt x="265" y="535"/>
                  </a:lnTo>
                  <a:lnTo>
                    <a:pt x="265" y="535"/>
                  </a:lnTo>
                  <a:lnTo>
                    <a:pt x="267" y="537"/>
                  </a:lnTo>
                  <a:lnTo>
                    <a:pt x="267" y="544"/>
                  </a:lnTo>
                  <a:lnTo>
                    <a:pt x="265" y="547"/>
                  </a:lnTo>
                  <a:lnTo>
                    <a:pt x="262" y="554"/>
                  </a:lnTo>
                  <a:lnTo>
                    <a:pt x="260" y="556"/>
                  </a:lnTo>
                  <a:lnTo>
                    <a:pt x="260" y="558"/>
                  </a:lnTo>
                  <a:lnTo>
                    <a:pt x="260" y="558"/>
                  </a:lnTo>
                  <a:lnTo>
                    <a:pt x="260" y="561"/>
                  </a:lnTo>
                  <a:lnTo>
                    <a:pt x="260" y="561"/>
                  </a:lnTo>
                  <a:lnTo>
                    <a:pt x="262" y="563"/>
                  </a:lnTo>
                  <a:lnTo>
                    <a:pt x="262" y="563"/>
                  </a:lnTo>
                  <a:lnTo>
                    <a:pt x="262" y="568"/>
                  </a:lnTo>
                  <a:lnTo>
                    <a:pt x="262" y="568"/>
                  </a:lnTo>
                  <a:lnTo>
                    <a:pt x="262" y="570"/>
                  </a:lnTo>
                  <a:close/>
                  <a:moveTo>
                    <a:pt x="225" y="620"/>
                  </a:moveTo>
                  <a:lnTo>
                    <a:pt x="225" y="620"/>
                  </a:lnTo>
                  <a:lnTo>
                    <a:pt x="225" y="620"/>
                  </a:lnTo>
                  <a:lnTo>
                    <a:pt x="225" y="620"/>
                  </a:lnTo>
                  <a:lnTo>
                    <a:pt x="225" y="622"/>
                  </a:lnTo>
                  <a:lnTo>
                    <a:pt x="225" y="622"/>
                  </a:lnTo>
                  <a:lnTo>
                    <a:pt x="222" y="622"/>
                  </a:lnTo>
                  <a:lnTo>
                    <a:pt x="222" y="622"/>
                  </a:lnTo>
                  <a:lnTo>
                    <a:pt x="222" y="622"/>
                  </a:lnTo>
                  <a:lnTo>
                    <a:pt x="222" y="625"/>
                  </a:lnTo>
                  <a:lnTo>
                    <a:pt x="222" y="622"/>
                  </a:lnTo>
                  <a:lnTo>
                    <a:pt x="222" y="622"/>
                  </a:lnTo>
                  <a:lnTo>
                    <a:pt x="225" y="622"/>
                  </a:lnTo>
                  <a:lnTo>
                    <a:pt x="225" y="620"/>
                  </a:lnTo>
                  <a:lnTo>
                    <a:pt x="225" y="620"/>
                  </a:lnTo>
                  <a:lnTo>
                    <a:pt x="225" y="620"/>
                  </a:lnTo>
                  <a:lnTo>
                    <a:pt x="225" y="620"/>
                  </a:lnTo>
                  <a:close/>
                  <a:moveTo>
                    <a:pt x="2" y="703"/>
                  </a:moveTo>
                  <a:lnTo>
                    <a:pt x="2" y="703"/>
                  </a:lnTo>
                  <a:lnTo>
                    <a:pt x="2" y="703"/>
                  </a:lnTo>
                  <a:lnTo>
                    <a:pt x="5" y="703"/>
                  </a:lnTo>
                  <a:lnTo>
                    <a:pt x="5" y="703"/>
                  </a:lnTo>
                  <a:lnTo>
                    <a:pt x="5" y="703"/>
                  </a:lnTo>
                  <a:lnTo>
                    <a:pt x="5" y="703"/>
                  </a:lnTo>
                  <a:lnTo>
                    <a:pt x="5" y="703"/>
                  </a:lnTo>
                  <a:lnTo>
                    <a:pt x="5" y="700"/>
                  </a:lnTo>
                  <a:lnTo>
                    <a:pt x="5" y="700"/>
                  </a:lnTo>
                  <a:lnTo>
                    <a:pt x="2" y="700"/>
                  </a:lnTo>
                  <a:lnTo>
                    <a:pt x="2" y="700"/>
                  </a:lnTo>
                  <a:lnTo>
                    <a:pt x="2" y="703"/>
                  </a:lnTo>
                  <a:lnTo>
                    <a:pt x="2" y="703"/>
                  </a:lnTo>
                  <a:close/>
                  <a:moveTo>
                    <a:pt x="239" y="435"/>
                  </a:moveTo>
                  <a:lnTo>
                    <a:pt x="236" y="435"/>
                  </a:lnTo>
                  <a:lnTo>
                    <a:pt x="236" y="435"/>
                  </a:lnTo>
                  <a:lnTo>
                    <a:pt x="236" y="435"/>
                  </a:lnTo>
                  <a:lnTo>
                    <a:pt x="234" y="435"/>
                  </a:lnTo>
                  <a:lnTo>
                    <a:pt x="234" y="435"/>
                  </a:lnTo>
                  <a:lnTo>
                    <a:pt x="234" y="435"/>
                  </a:lnTo>
                  <a:lnTo>
                    <a:pt x="234" y="433"/>
                  </a:lnTo>
                  <a:lnTo>
                    <a:pt x="234" y="433"/>
                  </a:lnTo>
                  <a:lnTo>
                    <a:pt x="234" y="433"/>
                  </a:lnTo>
                  <a:lnTo>
                    <a:pt x="234" y="433"/>
                  </a:lnTo>
                  <a:lnTo>
                    <a:pt x="234" y="431"/>
                  </a:lnTo>
                  <a:lnTo>
                    <a:pt x="234" y="431"/>
                  </a:lnTo>
                  <a:lnTo>
                    <a:pt x="232" y="431"/>
                  </a:lnTo>
                  <a:lnTo>
                    <a:pt x="232" y="431"/>
                  </a:lnTo>
                  <a:lnTo>
                    <a:pt x="232" y="428"/>
                  </a:lnTo>
                  <a:lnTo>
                    <a:pt x="229" y="426"/>
                  </a:lnTo>
                  <a:lnTo>
                    <a:pt x="222" y="421"/>
                  </a:lnTo>
                  <a:lnTo>
                    <a:pt x="222" y="419"/>
                  </a:lnTo>
                  <a:lnTo>
                    <a:pt x="220" y="419"/>
                  </a:lnTo>
                  <a:lnTo>
                    <a:pt x="220" y="419"/>
                  </a:lnTo>
                  <a:lnTo>
                    <a:pt x="220" y="419"/>
                  </a:lnTo>
                  <a:lnTo>
                    <a:pt x="220" y="419"/>
                  </a:lnTo>
                  <a:lnTo>
                    <a:pt x="220" y="421"/>
                  </a:lnTo>
                  <a:lnTo>
                    <a:pt x="217" y="421"/>
                  </a:lnTo>
                  <a:lnTo>
                    <a:pt x="217" y="421"/>
                  </a:lnTo>
                  <a:lnTo>
                    <a:pt x="217" y="421"/>
                  </a:lnTo>
                  <a:lnTo>
                    <a:pt x="217" y="421"/>
                  </a:lnTo>
                  <a:lnTo>
                    <a:pt x="217" y="421"/>
                  </a:lnTo>
                  <a:lnTo>
                    <a:pt x="217" y="421"/>
                  </a:lnTo>
                  <a:lnTo>
                    <a:pt x="217" y="421"/>
                  </a:lnTo>
                  <a:lnTo>
                    <a:pt x="217" y="421"/>
                  </a:lnTo>
                  <a:lnTo>
                    <a:pt x="217" y="419"/>
                  </a:lnTo>
                  <a:lnTo>
                    <a:pt x="213" y="421"/>
                  </a:lnTo>
                  <a:lnTo>
                    <a:pt x="213" y="419"/>
                  </a:lnTo>
                  <a:lnTo>
                    <a:pt x="210" y="416"/>
                  </a:lnTo>
                  <a:lnTo>
                    <a:pt x="210" y="416"/>
                  </a:lnTo>
                  <a:lnTo>
                    <a:pt x="210" y="416"/>
                  </a:lnTo>
                  <a:lnTo>
                    <a:pt x="210" y="416"/>
                  </a:lnTo>
                  <a:lnTo>
                    <a:pt x="208" y="416"/>
                  </a:lnTo>
                  <a:lnTo>
                    <a:pt x="208" y="416"/>
                  </a:lnTo>
                  <a:lnTo>
                    <a:pt x="208" y="414"/>
                  </a:lnTo>
                  <a:lnTo>
                    <a:pt x="210" y="414"/>
                  </a:lnTo>
                  <a:lnTo>
                    <a:pt x="210" y="414"/>
                  </a:lnTo>
                  <a:lnTo>
                    <a:pt x="210" y="414"/>
                  </a:lnTo>
                  <a:lnTo>
                    <a:pt x="210" y="414"/>
                  </a:lnTo>
                  <a:lnTo>
                    <a:pt x="210" y="414"/>
                  </a:lnTo>
                  <a:lnTo>
                    <a:pt x="210" y="414"/>
                  </a:lnTo>
                  <a:lnTo>
                    <a:pt x="208" y="414"/>
                  </a:lnTo>
                  <a:lnTo>
                    <a:pt x="208" y="414"/>
                  </a:lnTo>
                  <a:lnTo>
                    <a:pt x="208" y="414"/>
                  </a:lnTo>
                  <a:lnTo>
                    <a:pt x="208" y="414"/>
                  </a:lnTo>
                  <a:lnTo>
                    <a:pt x="208" y="414"/>
                  </a:lnTo>
                  <a:lnTo>
                    <a:pt x="206" y="414"/>
                  </a:lnTo>
                  <a:lnTo>
                    <a:pt x="206" y="416"/>
                  </a:lnTo>
                  <a:lnTo>
                    <a:pt x="201" y="416"/>
                  </a:lnTo>
                  <a:lnTo>
                    <a:pt x="198" y="416"/>
                  </a:lnTo>
                  <a:lnTo>
                    <a:pt x="198" y="416"/>
                  </a:lnTo>
                  <a:lnTo>
                    <a:pt x="196" y="416"/>
                  </a:lnTo>
                  <a:lnTo>
                    <a:pt x="196" y="416"/>
                  </a:lnTo>
                  <a:lnTo>
                    <a:pt x="196" y="416"/>
                  </a:lnTo>
                  <a:lnTo>
                    <a:pt x="194" y="416"/>
                  </a:lnTo>
                  <a:lnTo>
                    <a:pt x="194" y="416"/>
                  </a:lnTo>
                  <a:lnTo>
                    <a:pt x="194" y="416"/>
                  </a:lnTo>
                  <a:lnTo>
                    <a:pt x="191" y="416"/>
                  </a:lnTo>
                  <a:lnTo>
                    <a:pt x="189" y="416"/>
                  </a:lnTo>
                  <a:lnTo>
                    <a:pt x="189" y="416"/>
                  </a:lnTo>
                  <a:lnTo>
                    <a:pt x="189" y="414"/>
                  </a:lnTo>
                  <a:lnTo>
                    <a:pt x="187" y="414"/>
                  </a:lnTo>
                  <a:lnTo>
                    <a:pt x="187" y="414"/>
                  </a:lnTo>
                  <a:lnTo>
                    <a:pt x="187" y="414"/>
                  </a:lnTo>
                  <a:lnTo>
                    <a:pt x="184" y="414"/>
                  </a:lnTo>
                  <a:lnTo>
                    <a:pt x="180" y="414"/>
                  </a:lnTo>
                  <a:lnTo>
                    <a:pt x="180" y="414"/>
                  </a:lnTo>
                  <a:lnTo>
                    <a:pt x="177" y="414"/>
                  </a:lnTo>
                  <a:lnTo>
                    <a:pt x="177" y="414"/>
                  </a:lnTo>
                  <a:lnTo>
                    <a:pt x="175" y="416"/>
                  </a:lnTo>
                  <a:lnTo>
                    <a:pt x="175" y="416"/>
                  </a:lnTo>
                  <a:lnTo>
                    <a:pt x="175" y="419"/>
                  </a:lnTo>
                  <a:lnTo>
                    <a:pt x="175" y="419"/>
                  </a:lnTo>
                  <a:lnTo>
                    <a:pt x="175" y="421"/>
                  </a:lnTo>
                  <a:lnTo>
                    <a:pt x="175" y="421"/>
                  </a:lnTo>
                  <a:lnTo>
                    <a:pt x="177" y="421"/>
                  </a:lnTo>
                  <a:lnTo>
                    <a:pt x="177" y="421"/>
                  </a:lnTo>
                  <a:lnTo>
                    <a:pt x="177" y="421"/>
                  </a:lnTo>
                  <a:lnTo>
                    <a:pt x="180" y="421"/>
                  </a:lnTo>
                  <a:lnTo>
                    <a:pt x="180" y="421"/>
                  </a:lnTo>
                  <a:lnTo>
                    <a:pt x="180" y="421"/>
                  </a:lnTo>
                  <a:lnTo>
                    <a:pt x="180" y="419"/>
                  </a:lnTo>
                  <a:lnTo>
                    <a:pt x="180" y="419"/>
                  </a:lnTo>
                  <a:lnTo>
                    <a:pt x="180" y="419"/>
                  </a:lnTo>
                  <a:lnTo>
                    <a:pt x="182" y="419"/>
                  </a:lnTo>
                  <a:lnTo>
                    <a:pt x="182" y="419"/>
                  </a:lnTo>
                  <a:lnTo>
                    <a:pt x="182" y="419"/>
                  </a:lnTo>
                  <a:lnTo>
                    <a:pt x="182" y="421"/>
                  </a:lnTo>
                  <a:lnTo>
                    <a:pt x="182" y="423"/>
                  </a:lnTo>
                  <a:lnTo>
                    <a:pt x="184" y="426"/>
                  </a:lnTo>
                  <a:lnTo>
                    <a:pt x="184" y="428"/>
                  </a:lnTo>
                  <a:lnTo>
                    <a:pt x="187" y="428"/>
                  </a:lnTo>
                  <a:lnTo>
                    <a:pt x="184" y="431"/>
                  </a:lnTo>
                  <a:lnTo>
                    <a:pt x="187" y="431"/>
                  </a:lnTo>
                  <a:lnTo>
                    <a:pt x="187" y="431"/>
                  </a:lnTo>
                  <a:lnTo>
                    <a:pt x="189" y="431"/>
                  </a:lnTo>
                  <a:lnTo>
                    <a:pt x="189" y="431"/>
                  </a:lnTo>
                  <a:lnTo>
                    <a:pt x="191" y="433"/>
                  </a:lnTo>
                  <a:lnTo>
                    <a:pt x="194" y="433"/>
                  </a:lnTo>
                  <a:lnTo>
                    <a:pt x="196" y="438"/>
                  </a:lnTo>
                  <a:lnTo>
                    <a:pt x="196" y="440"/>
                  </a:lnTo>
                  <a:lnTo>
                    <a:pt x="198" y="442"/>
                  </a:lnTo>
                  <a:lnTo>
                    <a:pt x="198" y="445"/>
                  </a:lnTo>
                  <a:lnTo>
                    <a:pt x="198" y="447"/>
                  </a:lnTo>
                  <a:lnTo>
                    <a:pt x="198" y="450"/>
                  </a:lnTo>
                  <a:lnTo>
                    <a:pt x="198" y="450"/>
                  </a:lnTo>
                  <a:lnTo>
                    <a:pt x="198" y="450"/>
                  </a:lnTo>
                  <a:lnTo>
                    <a:pt x="198" y="450"/>
                  </a:lnTo>
                  <a:lnTo>
                    <a:pt x="198" y="450"/>
                  </a:lnTo>
                  <a:lnTo>
                    <a:pt x="198" y="452"/>
                  </a:lnTo>
                  <a:lnTo>
                    <a:pt x="198" y="452"/>
                  </a:lnTo>
                  <a:lnTo>
                    <a:pt x="198" y="454"/>
                  </a:lnTo>
                  <a:lnTo>
                    <a:pt x="198" y="454"/>
                  </a:lnTo>
                  <a:lnTo>
                    <a:pt x="201" y="454"/>
                  </a:lnTo>
                  <a:lnTo>
                    <a:pt x="201" y="454"/>
                  </a:lnTo>
                  <a:lnTo>
                    <a:pt x="201" y="457"/>
                  </a:lnTo>
                  <a:lnTo>
                    <a:pt x="201" y="457"/>
                  </a:lnTo>
                  <a:lnTo>
                    <a:pt x="203" y="457"/>
                  </a:lnTo>
                  <a:lnTo>
                    <a:pt x="203" y="457"/>
                  </a:lnTo>
                  <a:lnTo>
                    <a:pt x="203" y="459"/>
                  </a:lnTo>
                  <a:lnTo>
                    <a:pt x="206" y="459"/>
                  </a:lnTo>
                  <a:lnTo>
                    <a:pt x="206" y="461"/>
                  </a:lnTo>
                  <a:lnTo>
                    <a:pt x="206" y="461"/>
                  </a:lnTo>
                  <a:lnTo>
                    <a:pt x="208" y="464"/>
                  </a:lnTo>
                  <a:lnTo>
                    <a:pt x="208" y="464"/>
                  </a:lnTo>
                  <a:lnTo>
                    <a:pt x="206" y="466"/>
                  </a:lnTo>
                  <a:lnTo>
                    <a:pt x="206" y="468"/>
                  </a:lnTo>
                  <a:lnTo>
                    <a:pt x="208" y="468"/>
                  </a:lnTo>
                  <a:lnTo>
                    <a:pt x="208" y="468"/>
                  </a:lnTo>
                  <a:lnTo>
                    <a:pt x="210" y="473"/>
                  </a:lnTo>
                  <a:lnTo>
                    <a:pt x="210" y="473"/>
                  </a:lnTo>
                  <a:lnTo>
                    <a:pt x="210" y="473"/>
                  </a:lnTo>
                  <a:lnTo>
                    <a:pt x="213" y="476"/>
                  </a:lnTo>
                  <a:lnTo>
                    <a:pt x="213" y="476"/>
                  </a:lnTo>
                  <a:lnTo>
                    <a:pt x="213" y="478"/>
                  </a:lnTo>
                  <a:lnTo>
                    <a:pt x="215" y="478"/>
                  </a:lnTo>
                  <a:lnTo>
                    <a:pt x="215" y="478"/>
                  </a:lnTo>
                  <a:lnTo>
                    <a:pt x="215" y="478"/>
                  </a:lnTo>
                  <a:lnTo>
                    <a:pt x="215" y="478"/>
                  </a:lnTo>
                  <a:lnTo>
                    <a:pt x="217" y="478"/>
                  </a:lnTo>
                  <a:lnTo>
                    <a:pt x="217" y="478"/>
                  </a:lnTo>
                  <a:lnTo>
                    <a:pt x="217" y="478"/>
                  </a:lnTo>
                  <a:lnTo>
                    <a:pt x="217" y="478"/>
                  </a:lnTo>
                  <a:lnTo>
                    <a:pt x="217" y="478"/>
                  </a:lnTo>
                  <a:lnTo>
                    <a:pt x="217" y="478"/>
                  </a:lnTo>
                  <a:lnTo>
                    <a:pt x="217" y="480"/>
                  </a:lnTo>
                  <a:lnTo>
                    <a:pt x="217" y="480"/>
                  </a:lnTo>
                  <a:lnTo>
                    <a:pt x="217" y="478"/>
                  </a:lnTo>
                  <a:lnTo>
                    <a:pt x="215" y="478"/>
                  </a:lnTo>
                  <a:lnTo>
                    <a:pt x="215" y="480"/>
                  </a:lnTo>
                  <a:lnTo>
                    <a:pt x="215" y="480"/>
                  </a:lnTo>
                  <a:lnTo>
                    <a:pt x="217" y="483"/>
                  </a:lnTo>
                  <a:lnTo>
                    <a:pt x="217" y="483"/>
                  </a:lnTo>
                  <a:lnTo>
                    <a:pt x="222" y="483"/>
                  </a:lnTo>
                  <a:lnTo>
                    <a:pt x="222" y="483"/>
                  </a:lnTo>
                  <a:lnTo>
                    <a:pt x="222" y="485"/>
                  </a:lnTo>
                  <a:lnTo>
                    <a:pt x="225" y="485"/>
                  </a:lnTo>
                  <a:lnTo>
                    <a:pt x="225" y="483"/>
                  </a:lnTo>
                  <a:lnTo>
                    <a:pt x="225" y="480"/>
                  </a:lnTo>
                  <a:lnTo>
                    <a:pt x="227" y="480"/>
                  </a:lnTo>
                  <a:lnTo>
                    <a:pt x="227" y="480"/>
                  </a:lnTo>
                  <a:lnTo>
                    <a:pt x="227" y="480"/>
                  </a:lnTo>
                  <a:lnTo>
                    <a:pt x="229" y="478"/>
                  </a:lnTo>
                  <a:lnTo>
                    <a:pt x="229" y="478"/>
                  </a:lnTo>
                  <a:lnTo>
                    <a:pt x="229" y="478"/>
                  </a:lnTo>
                  <a:lnTo>
                    <a:pt x="232" y="480"/>
                  </a:lnTo>
                  <a:lnTo>
                    <a:pt x="232" y="480"/>
                  </a:lnTo>
                  <a:lnTo>
                    <a:pt x="232" y="478"/>
                  </a:lnTo>
                  <a:lnTo>
                    <a:pt x="232" y="478"/>
                  </a:lnTo>
                  <a:lnTo>
                    <a:pt x="232" y="478"/>
                  </a:lnTo>
                  <a:lnTo>
                    <a:pt x="232" y="478"/>
                  </a:lnTo>
                  <a:lnTo>
                    <a:pt x="232" y="478"/>
                  </a:lnTo>
                  <a:lnTo>
                    <a:pt x="232" y="478"/>
                  </a:lnTo>
                  <a:lnTo>
                    <a:pt x="232" y="476"/>
                  </a:lnTo>
                  <a:lnTo>
                    <a:pt x="232" y="476"/>
                  </a:lnTo>
                  <a:lnTo>
                    <a:pt x="232" y="476"/>
                  </a:lnTo>
                  <a:lnTo>
                    <a:pt x="234" y="476"/>
                  </a:lnTo>
                  <a:lnTo>
                    <a:pt x="234" y="476"/>
                  </a:lnTo>
                  <a:lnTo>
                    <a:pt x="234" y="476"/>
                  </a:lnTo>
                  <a:lnTo>
                    <a:pt x="232" y="473"/>
                  </a:lnTo>
                  <a:lnTo>
                    <a:pt x="232" y="471"/>
                  </a:lnTo>
                  <a:lnTo>
                    <a:pt x="234" y="471"/>
                  </a:lnTo>
                  <a:lnTo>
                    <a:pt x="234" y="471"/>
                  </a:lnTo>
                  <a:lnTo>
                    <a:pt x="234" y="471"/>
                  </a:lnTo>
                  <a:lnTo>
                    <a:pt x="234" y="471"/>
                  </a:lnTo>
                  <a:lnTo>
                    <a:pt x="234" y="471"/>
                  </a:lnTo>
                  <a:lnTo>
                    <a:pt x="234" y="471"/>
                  </a:lnTo>
                  <a:lnTo>
                    <a:pt x="234" y="471"/>
                  </a:lnTo>
                  <a:lnTo>
                    <a:pt x="234" y="468"/>
                  </a:lnTo>
                  <a:lnTo>
                    <a:pt x="234" y="468"/>
                  </a:lnTo>
                  <a:lnTo>
                    <a:pt x="234" y="468"/>
                  </a:lnTo>
                  <a:lnTo>
                    <a:pt x="234" y="468"/>
                  </a:lnTo>
                  <a:lnTo>
                    <a:pt x="234" y="468"/>
                  </a:lnTo>
                  <a:lnTo>
                    <a:pt x="234" y="468"/>
                  </a:lnTo>
                  <a:lnTo>
                    <a:pt x="234" y="468"/>
                  </a:lnTo>
                  <a:lnTo>
                    <a:pt x="236" y="466"/>
                  </a:lnTo>
                  <a:lnTo>
                    <a:pt x="236" y="466"/>
                  </a:lnTo>
                  <a:lnTo>
                    <a:pt x="239" y="464"/>
                  </a:lnTo>
                  <a:lnTo>
                    <a:pt x="239" y="464"/>
                  </a:lnTo>
                  <a:lnTo>
                    <a:pt x="239" y="464"/>
                  </a:lnTo>
                  <a:lnTo>
                    <a:pt x="239" y="464"/>
                  </a:lnTo>
                  <a:lnTo>
                    <a:pt x="239" y="461"/>
                  </a:lnTo>
                  <a:lnTo>
                    <a:pt x="239" y="461"/>
                  </a:lnTo>
                  <a:lnTo>
                    <a:pt x="239" y="461"/>
                  </a:lnTo>
                  <a:lnTo>
                    <a:pt x="239" y="459"/>
                  </a:lnTo>
                  <a:lnTo>
                    <a:pt x="239" y="459"/>
                  </a:lnTo>
                  <a:lnTo>
                    <a:pt x="239" y="459"/>
                  </a:lnTo>
                  <a:lnTo>
                    <a:pt x="239" y="457"/>
                  </a:lnTo>
                  <a:lnTo>
                    <a:pt x="236" y="457"/>
                  </a:lnTo>
                  <a:lnTo>
                    <a:pt x="236" y="454"/>
                  </a:lnTo>
                  <a:lnTo>
                    <a:pt x="236" y="452"/>
                  </a:lnTo>
                  <a:lnTo>
                    <a:pt x="236" y="450"/>
                  </a:lnTo>
                  <a:lnTo>
                    <a:pt x="236" y="450"/>
                  </a:lnTo>
                  <a:lnTo>
                    <a:pt x="236" y="450"/>
                  </a:lnTo>
                  <a:lnTo>
                    <a:pt x="236" y="447"/>
                  </a:lnTo>
                  <a:lnTo>
                    <a:pt x="236" y="445"/>
                  </a:lnTo>
                  <a:lnTo>
                    <a:pt x="236" y="442"/>
                  </a:lnTo>
                  <a:lnTo>
                    <a:pt x="236" y="442"/>
                  </a:lnTo>
                  <a:lnTo>
                    <a:pt x="236" y="440"/>
                  </a:lnTo>
                  <a:lnTo>
                    <a:pt x="236" y="440"/>
                  </a:lnTo>
                  <a:lnTo>
                    <a:pt x="239" y="438"/>
                  </a:lnTo>
                  <a:lnTo>
                    <a:pt x="239" y="438"/>
                  </a:lnTo>
                  <a:lnTo>
                    <a:pt x="239" y="435"/>
                  </a:lnTo>
                  <a:lnTo>
                    <a:pt x="239" y="435"/>
                  </a:lnTo>
                  <a:lnTo>
                    <a:pt x="239" y="435"/>
                  </a:lnTo>
                  <a:close/>
                  <a:moveTo>
                    <a:pt x="248" y="445"/>
                  </a:moveTo>
                  <a:lnTo>
                    <a:pt x="248" y="445"/>
                  </a:lnTo>
                  <a:lnTo>
                    <a:pt x="248" y="445"/>
                  </a:lnTo>
                  <a:lnTo>
                    <a:pt x="246" y="445"/>
                  </a:lnTo>
                  <a:lnTo>
                    <a:pt x="246" y="445"/>
                  </a:lnTo>
                  <a:lnTo>
                    <a:pt x="246" y="447"/>
                  </a:lnTo>
                  <a:lnTo>
                    <a:pt x="246" y="447"/>
                  </a:lnTo>
                  <a:lnTo>
                    <a:pt x="248" y="447"/>
                  </a:lnTo>
                  <a:lnTo>
                    <a:pt x="248" y="447"/>
                  </a:lnTo>
                  <a:lnTo>
                    <a:pt x="248" y="447"/>
                  </a:lnTo>
                  <a:lnTo>
                    <a:pt x="248" y="447"/>
                  </a:lnTo>
                  <a:lnTo>
                    <a:pt x="248" y="447"/>
                  </a:lnTo>
                  <a:lnTo>
                    <a:pt x="248" y="447"/>
                  </a:lnTo>
                  <a:lnTo>
                    <a:pt x="248" y="447"/>
                  </a:lnTo>
                  <a:lnTo>
                    <a:pt x="248" y="447"/>
                  </a:lnTo>
                  <a:lnTo>
                    <a:pt x="248" y="447"/>
                  </a:lnTo>
                  <a:lnTo>
                    <a:pt x="248" y="447"/>
                  </a:lnTo>
                  <a:lnTo>
                    <a:pt x="248" y="447"/>
                  </a:lnTo>
                  <a:lnTo>
                    <a:pt x="248" y="447"/>
                  </a:lnTo>
                  <a:lnTo>
                    <a:pt x="248" y="445"/>
                  </a:lnTo>
                  <a:lnTo>
                    <a:pt x="248" y="445"/>
                  </a:lnTo>
                  <a:lnTo>
                    <a:pt x="248" y="445"/>
                  </a:lnTo>
                  <a:close/>
                  <a:moveTo>
                    <a:pt x="243" y="776"/>
                  </a:moveTo>
                  <a:lnTo>
                    <a:pt x="241" y="778"/>
                  </a:lnTo>
                  <a:lnTo>
                    <a:pt x="241" y="778"/>
                  </a:lnTo>
                  <a:lnTo>
                    <a:pt x="241" y="778"/>
                  </a:lnTo>
                  <a:lnTo>
                    <a:pt x="241" y="778"/>
                  </a:lnTo>
                  <a:lnTo>
                    <a:pt x="243" y="781"/>
                  </a:lnTo>
                  <a:lnTo>
                    <a:pt x="243" y="781"/>
                  </a:lnTo>
                  <a:lnTo>
                    <a:pt x="243" y="781"/>
                  </a:lnTo>
                  <a:lnTo>
                    <a:pt x="243" y="783"/>
                  </a:lnTo>
                  <a:lnTo>
                    <a:pt x="243" y="781"/>
                  </a:lnTo>
                  <a:lnTo>
                    <a:pt x="243" y="781"/>
                  </a:lnTo>
                  <a:lnTo>
                    <a:pt x="243" y="776"/>
                  </a:lnTo>
                  <a:lnTo>
                    <a:pt x="243" y="776"/>
                  </a:lnTo>
                  <a:lnTo>
                    <a:pt x="243" y="776"/>
                  </a:lnTo>
                  <a:close/>
                  <a:moveTo>
                    <a:pt x="215" y="414"/>
                  </a:moveTo>
                  <a:lnTo>
                    <a:pt x="215" y="412"/>
                  </a:lnTo>
                  <a:lnTo>
                    <a:pt x="215" y="412"/>
                  </a:lnTo>
                  <a:lnTo>
                    <a:pt x="215" y="412"/>
                  </a:lnTo>
                  <a:lnTo>
                    <a:pt x="215" y="412"/>
                  </a:lnTo>
                  <a:lnTo>
                    <a:pt x="215" y="412"/>
                  </a:lnTo>
                  <a:lnTo>
                    <a:pt x="213" y="412"/>
                  </a:lnTo>
                  <a:lnTo>
                    <a:pt x="213" y="412"/>
                  </a:lnTo>
                  <a:lnTo>
                    <a:pt x="213" y="412"/>
                  </a:lnTo>
                  <a:lnTo>
                    <a:pt x="215" y="414"/>
                  </a:lnTo>
                  <a:lnTo>
                    <a:pt x="215" y="414"/>
                  </a:lnTo>
                  <a:lnTo>
                    <a:pt x="215" y="414"/>
                  </a:lnTo>
                  <a:close/>
                  <a:moveTo>
                    <a:pt x="236" y="502"/>
                  </a:moveTo>
                  <a:lnTo>
                    <a:pt x="234" y="502"/>
                  </a:lnTo>
                  <a:lnTo>
                    <a:pt x="234" y="502"/>
                  </a:lnTo>
                  <a:lnTo>
                    <a:pt x="234" y="504"/>
                  </a:lnTo>
                  <a:lnTo>
                    <a:pt x="232" y="504"/>
                  </a:lnTo>
                  <a:lnTo>
                    <a:pt x="232" y="504"/>
                  </a:lnTo>
                  <a:lnTo>
                    <a:pt x="232" y="504"/>
                  </a:lnTo>
                  <a:lnTo>
                    <a:pt x="234" y="504"/>
                  </a:lnTo>
                  <a:lnTo>
                    <a:pt x="234" y="504"/>
                  </a:lnTo>
                  <a:lnTo>
                    <a:pt x="234" y="504"/>
                  </a:lnTo>
                  <a:lnTo>
                    <a:pt x="234" y="504"/>
                  </a:lnTo>
                  <a:lnTo>
                    <a:pt x="234" y="504"/>
                  </a:lnTo>
                  <a:lnTo>
                    <a:pt x="234" y="504"/>
                  </a:lnTo>
                  <a:lnTo>
                    <a:pt x="236" y="504"/>
                  </a:lnTo>
                  <a:lnTo>
                    <a:pt x="236" y="504"/>
                  </a:lnTo>
                  <a:lnTo>
                    <a:pt x="239" y="504"/>
                  </a:lnTo>
                  <a:lnTo>
                    <a:pt x="239" y="504"/>
                  </a:lnTo>
                  <a:lnTo>
                    <a:pt x="239" y="504"/>
                  </a:lnTo>
                  <a:lnTo>
                    <a:pt x="236" y="502"/>
                  </a:lnTo>
                  <a:close/>
                  <a:moveTo>
                    <a:pt x="222" y="821"/>
                  </a:moveTo>
                  <a:lnTo>
                    <a:pt x="222" y="821"/>
                  </a:lnTo>
                  <a:lnTo>
                    <a:pt x="222" y="821"/>
                  </a:lnTo>
                  <a:lnTo>
                    <a:pt x="220" y="819"/>
                  </a:lnTo>
                  <a:lnTo>
                    <a:pt x="220" y="819"/>
                  </a:lnTo>
                  <a:lnTo>
                    <a:pt x="220" y="819"/>
                  </a:lnTo>
                  <a:lnTo>
                    <a:pt x="217" y="821"/>
                  </a:lnTo>
                  <a:lnTo>
                    <a:pt x="217" y="821"/>
                  </a:lnTo>
                  <a:lnTo>
                    <a:pt x="217" y="821"/>
                  </a:lnTo>
                  <a:lnTo>
                    <a:pt x="217" y="823"/>
                  </a:lnTo>
                  <a:lnTo>
                    <a:pt x="220" y="823"/>
                  </a:lnTo>
                  <a:lnTo>
                    <a:pt x="222" y="821"/>
                  </a:lnTo>
                  <a:lnTo>
                    <a:pt x="222" y="821"/>
                  </a:lnTo>
                  <a:lnTo>
                    <a:pt x="222" y="821"/>
                  </a:lnTo>
                  <a:lnTo>
                    <a:pt x="222" y="821"/>
                  </a:lnTo>
                  <a:lnTo>
                    <a:pt x="222" y="821"/>
                  </a:lnTo>
                  <a:lnTo>
                    <a:pt x="222" y="821"/>
                  </a:lnTo>
                  <a:close/>
                  <a:moveTo>
                    <a:pt x="215" y="485"/>
                  </a:moveTo>
                  <a:lnTo>
                    <a:pt x="215" y="485"/>
                  </a:lnTo>
                  <a:lnTo>
                    <a:pt x="215" y="485"/>
                  </a:lnTo>
                  <a:lnTo>
                    <a:pt x="215" y="487"/>
                  </a:lnTo>
                  <a:lnTo>
                    <a:pt x="217" y="487"/>
                  </a:lnTo>
                  <a:lnTo>
                    <a:pt x="217" y="487"/>
                  </a:lnTo>
                  <a:lnTo>
                    <a:pt x="217" y="487"/>
                  </a:lnTo>
                  <a:lnTo>
                    <a:pt x="217" y="487"/>
                  </a:lnTo>
                  <a:lnTo>
                    <a:pt x="217" y="485"/>
                  </a:lnTo>
                  <a:lnTo>
                    <a:pt x="217" y="485"/>
                  </a:lnTo>
                  <a:lnTo>
                    <a:pt x="217" y="485"/>
                  </a:lnTo>
                  <a:lnTo>
                    <a:pt x="217" y="485"/>
                  </a:lnTo>
                  <a:lnTo>
                    <a:pt x="217" y="485"/>
                  </a:lnTo>
                  <a:lnTo>
                    <a:pt x="215" y="483"/>
                  </a:lnTo>
                  <a:lnTo>
                    <a:pt x="215" y="480"/>
                  </a:lnTo>
                  <a:lnTo>
                    <a:pt x="215" y="480"/>
                  </a:lnTo>
                  <a:lnTo>
                    <a:pt x="213" y="483"/>
                  </a:lnTo>
                  <a:lnTo>
                    <a:pt x="213" y="483"/>
                  </a:lnTo>
                  <a:lnTo>
                    <a:pt x="215" y="485"/>
                  </a:lnTo>
                  <a:lnTo>
                    <a:pt x="215" y="485"/>
                  </a:lnTo>
                  <a:close/>
                  <a:moveTo>
                    <a:pt x="206" y="823"/>
                  </a:moveTo>
                  <a:lnTo>
                    <a:pt x="206" y="826"/>
                  </a:lnTo>
                  <a:lnTo>
                    <a:pt x="206" y="826"/>
                  </a:lnTo>
                  <a:lnTo>
                    <a:pt x="206" y="828"/>
                  </a:lnTo>
                  <a:lnTo>
                    <a:pt x="208" y="826"/>
                  </a:lnTo>
                  <a:lnTo>
                    <a:pt x="208" y="826"/>
                  </a:lnTo>
                  <a:lnTo>
                    <a:pt x="206" y="823"/>
                  </a:lnTo>
                  <a:lnTo>
                    <a:pt x="206" y="823"/>
                  </a:lnTo>
                  <a:close/>
                  <a:moveTo>
                    <a:pt x="213" y="556"/>
                  </a:moveTo>
                  <a:lnTo>
                    <a:pt x="213" y="558"/>
                  </a:lnTo>
                  <a:lnTo>
                    <a:pt x="213" y="558"/>
                  </a:lnTo>
                  <a:lnTo>
                    <a:pt x="215" y="558"/>
                  </a:lnTo>
                  <a:lnTo>
                    <a:pt x="215" y="558"/>
                  </a:lnTo>
                  <a:lnTo>
                    <a:pt x="215" y="556"/>
                  </a:lnTo>
                  <a:lnTo>
                    <a:pt x="215" y="556"/>
                  </a:lnTo>
                  <a:lnTo>
                    <a:pt x="215" y="554"/>
                  </a:lnTo>
                  <a:lnTo>
                    <a:pt x="215" y="554"/>
                  </a:lnTo>
                  <a:lnTo>
                    <a:pt x="215" y="554"/>
                  </a:lnTo>
                  <a:lnTo>
                    <a:pt x="215" y="554"/>
                  </a:lnTo>
                  <a:lnTo>
                    <a:pt x="213" y="556"/>
                  </a:lnTo>
                  <a:lnTo>
                    <a:pt x="213" y="556"/>
                  </a:lnTo>
                  <a:close/>
                  <a:moveTo>
                    <a:pt x="232" y="812"/>
                  </a:moveTo>
                  <a:lnTo>
                    <a:pt x="232" y="812"/>
                  </a:lnTo>
                  <a:lnTo>
                    <a:pt x="229" y="812"/>
                  </a:lnTo>
                  <a:lnTo>
                    <a:pt x="227" y="812"/>
                  </a:lnTo>
                  <a:lnTo>
                    <a:pt x="225" y="809"/>
                  </a:lnTo>
                  <a:lnTo>
                    <a:pt x="225" y="812"/>
                  </a:lnTo>
                  <a:lnTo>
                    <a:pt x="222" y="812"/>
                  </a:lnTo>
                  <a:lnTo>
                    <a:pt x="222" y="812"/>
                  </a:lnTo>
                  <a:lnTo>
                    <a:pt x="222" y="812"/>
                  </a:lnTo>
                  <a:lnTo>
                    <a:pt x="220" y="809"/>
                  </a:lnTo>
                  <a:lnTo>
                    <a:pt x="220" y="807"/>
                  </a:lnTo>
                  <a:lnTo>
                    <a:pt x="217" y="807"/>
                  </a:lnTo>
                  <a:lnTo>
                    <a:pt x="217" y="807"/>
                  </a:lnTo>
                  <a:lnTo>
                    <a:pt x="217" y="807"/>
                  </a:lnTo>
                  <a:lnTo>
                    <a:pt x="215" y="807"/>
                  </a:lnTo>
                  <a:lnTo>
                    <a:pt x="215" y="807"/>
                  </a:lnTo>
                  <a:lnTo>
                    <a:pt x="213" y="807"/>
                  </a:lnTo>
                  <a:lnTo>
                    <a:pt x="213" y="807"/>
                  </a:lnTo>
                  <a:lnTo>
                    <a:pt x="213" y="807"/>
                  </a:lnTo>
                  <a:lnTo>
                    <a:pt x="210" y="809"/>
                  </a:lnTo>
                  <a:lnTo>
                    <a:pt x="210" y="809"/>
                  </a:lnTo>
                  <a:lnTo>
                    <a:pt x="210" y="809"/>
                  </a:lnTo>
                  <a:lnTo>
                    <a:pt x="208" y="809"/>
                  </a:lnTo>
                  <a:lnTo>
                    <a:pt x="206" y="812"/>
                  </a:lnTo>
                  <a:lnTo>
                    <a:pt x="206" y="812"/>
                  </a:lnTo>
                  <a:lnTo>
                    <a:pt x="203" y="812"/>
                  </a:lnTo>
                  <a:lnTo>
                    <a:pt x="203" y="814"/>
                  </a:lnTo>
                  <a:lnTo>
                    <a:pt x="203" y="814"/>
                  </a:lnTo>
                  <a:lnTo>
                    <a:pt x="206" y="816"/>
                  </a:lnTo>
                  <a:lnTo>
                    <a:pt x="206" y="816"/>
                  </a:lnTo>
                  <a:lnTo>
                    <a:pt x="206" y="816"/>
                  </a:lnTo>
                  <a:lnTo>
                    <a:pt x="206" y="816"/>
                  </a:lnTo>
                  <a:lnTo>
                    <a:pt x="206" y="816"/>
                  </a:lnTo>
                  <a:lnTo>
                    <a:pt x="206" y="816"/>
                  </a:lnTo>
                  <a:lnTo>
                    <a:pt x="206" y="816"/>
                  </a:lnTo>
                  <a:lnTo>
                    <a:pt x="208" y="816"/>
                  </a:lnTo>
                  <a:lnTo>
                    <a:pt x="208" y="819"/>
                  </a:lnTo>
                  <a:lnTo>
                    <a:pt x="208" y="816"/>
                  </a:lnTo>
                  <a:lnTo>
                    <a:pt x="208" y="816"/>
                  </a:lnTo>
                  <a:lnTo>
                    <a:pt x="210" y="816"/>
                  </a:lnTo>
                  <a:lnTo>
                    <a:pt x="210" y="816"/>
                  </a:lnTo>
                  <a:lnTo>
                    <a:pt x="213" y="816"/>
                  </a:lnTo>
                  <a:lnTo>
                    <a:pt x="213" y="816"/>
                  </a:lnTo>
                  <a:lnTo>
                    <a:pt x="215" y="816"/>
                  </a:lnTo>
                  <a:lnTo>
                    <a:pt x="215" y="816"/>
                  </a:lnTo>
                  <a:lnTo>
                    <a:pt x="215" y="816"/>
                  </a:lnTo>
                  <a:lnTo>
                    <a:pt x="215" y="816"/>
                  </a:lnTo>
                  <a:lnTo>
                    <a:pt x="217" y="816"/>
                  </a:lnTo>
                  <a:lnTo>
                    <a:pt x="220" y="814"/>
                  </a:lnTo>
                  <a:lnTo>
                    <a:pt x="222" y="814"/>
                  </a:lnTo>
                  <a:lnTo>
                    <a:pt x="225" y="816"/>
                  </a:lnTo>
                  <a:lnTo>
                    <a:pt x="225" y="816"/>
                  </a:lnTo>
                  <a:lnTo>
                    <a:pt x="225" y="816"/>
                  </a:lnTo>
                  <a:lnTo>
                    <a:pt x="225" y="819"/>
                  </a:lnTo>
                  <a:lnTo>
                    <a:pt x="225" y="819"/>
                  </a:lnTo>
                  <a:lnTo>
                    <a:pt x="225" y="819"/>
                  </a:lnTo>
                  <a:lnTo>
                    <a:pt x="225" y="819"/>
                  </a:lnTo>
                  <a:lnTo>
                    <a:pt x="227" y="819"/>
                  </a:lnTo>
                  <a:lnTo>
                    <a:pt x="227" y="819"/>
                  </a:lnTo>
                  <a:lnTo>
                    <a:pt x="229" y="816"/>
                  </a:lnTo>
                  <a:lnTo>
                    <a:pt x="229" y="816"/>
                  </a:lnTo>
                  <a:lnTo>
                    <a:pt x="229" y="816"/>
                  </a:lnTo>
                  <a:lnTo>
                    <a:pt x="232" y="816"/>
                  </a:lnTo>
                  <a:lnTo>
                    <a:pt x="232" y="816"/>
                  </a:lnTo>
                  <a:lnTo>
                    <a:pt x="232" y="816"/>
                  </a:lnTo>
                  <a:lnTo>
                    <a:pt x="232" y="814"/>
                  </a:lnTo>
                  <a:lnTo>
                    <a:pt x="232" y="814"/>
                  </a:lnTo>
                  <a:lnTo>
                    <a:pt x="232" y="814"/>
                  </a:lnTo>
                  <a:lnTo>
                    <a:pt x="232" y="814"/>
                  </a:lnTo>
                  <a:lnTo>
                    <a:pt x="234" y="814"/>
                  </a:lnTo>
                  <a:lnTo>
                    <a:pt x="234" y="812"/>
                  </a:lnTo>
                  <a:lnTo>
                    <a:pt x="232" y="812"/>
                  </a:lnTo>
                  <a:close/>
                  <a:moveTo>
                    <a:pt x="277" y="348"/>
                  </a:moveTo>
                  <a:lnTo>
                    <a:pt x="277" y="350"/>
                  </a:lnTo>
                  <a:lnTo>
                    <a:pt x="277" y="348"/>
                  </a:lnTo>
                  <a:lnTo>
                    <a:pt x="277" y="348"/>
                  </a:lnTo>
                  <a:lnTo>
                    <a:pt x="277" y="345"/>
                  </a:lnTo>
                  <a:lnTo>
                    <a:pt x="277" y="345"/>
                  </a:lnTo>
                  <a:lnTo>
                    <a:pt x="274" y="345"/>
                  </a:lnTo>
                  <a:lnTo>
                    <a:pt x="274" y="345"/>
                  </a:lnTo>
                  <a:lnTo>
                    <a:pt x="274" y="345"/>
                  </a:lnTo>
                  <a:lnTo>
                    <a:pt x="274" y="345"/>
                  </a:lnTo>
                  <a:lnTo>
                    <a:pt x="274" y="345"/>
                  </a:lnTo>
                  <a:lnTo>
                    <a:pt x="274" y="343"/>
                  </a:lnTo>
                  <a:lnTo>
                    <a:pt x="274" y="343"/>
                  </a:lnTo>
                  <a:lnTo>
                    <a:pt x="272" y="343"/>
                  </a:lnTo>
                  <a:lnTo>
                    <a:pt x="272" y="343"/>
                  </a:lnTo>
                  <a:lnTo>
                    <a:pt x="272" y="343"/>
                  </a:lnTo>
                  <a:lnTo>
                    <a:pt x="269" y="343"/>
                  </a:lnTo>
                  <a:lnTo>
                    <a:pt x="269" y="343"/>
                  </a:lnTo>
                  <a:lnTo>
                    <a:pt x="269" y="343"/>
                  </a:lnTo>
                  <a:lnTo>
                    <a:pt x="269" y="343"/>
                  </a:lnTo>
                  <a:lnTo>
                    <a:pt x="269" y="343"/>
                  </a:lnTo>
                  <a:lnTo>
                    <a:pt x="269" y="343"/>
                  </a:lnTo>
                  <a:lnTo>
                    <a:pt x="269" y="345"/>
                  </a:lnTo>
                  <a:lnTo>
                    <a:pt x="269" y="345"/>
                  </a:lnTo>
                  <a:lnTo>
                    <a:pt x="269" y="345"/>
                  </a:lnTo>
                  <a:lnTo>
                    <a:pt x="269" y="345"/>
                  </a:lnTo>
                  <a:lnTo>
                    <a:pt x="272" y="345"/>
                  </a:lnTo>
                  <a:lnTo>
                    <a:pt x="277" y="348"/>
                  </a:lnTo>
                  <a:close/>
                  <a:moveTo>
                    <a:pt x="253" y="390"/>
                  </a:moveTo>
                  <a:lnTo>
                    <a:pt x="253" y="393"/>
                  </a:lnTo>
                  <a:lnTo>
                    <a:pt x="253" y="393"/>
                  </a:lnTo>
                  <a:lnTo>
                    <a:pt x="255" y="395"/>
                  </a:lnTo>
                  <a:lnTo>
                    <a:pt x="255" y="395"/>
                  </a:lnTo>
                  <a:lnTo>
                    <a:pt x="255" y="395"/>
                  </a:lnTo>
                  <a:lnTo>
                    <a:pt x="258" y="395"/>
                  </a:lnTo>
                  <a:lnTo>
                    <a:pt x="258" y="395"/>
                  </a:lnTo>
                  <a:lnTo>
                    <a:pt x="258" y="395"/>
                  </a:lnTo>
                  <a:lnTo>
                    <a:pt x="260" y="397"/>
                  </a:lnTo>
                  <a:lnTo>
                    <a:pt x="260" y="397"/>
                  </a:lnTo>
                  <a:lnTo>
                    <a:pt x="260" y="397"/>
                  </a:lnTo>
                  <a:lnTo>
                    <a:pt x="262" y="400"/>
                  </a:lnTo>
                  <a:lnTo>
                    <a:pt x="262" y="400"/>
                  </a:lnTo>
                  <a:lnTo>
                    <a:pt x="265" y="400"/>
                  </a:lnTo>
                  <a:lnTo>
                    <a:pt x="265" y="400"/>
                  </a:lnTo>
                  <a:lnTo>
                    <a:pt x="265" y="400"/>
                  </a:lnTo>
                  <a:lnTo>
                    <a:pt x="267" y="400"/>
                  </a:lnTo>
                  <a:lnTo>
                    <a:pt x="267" y="400"/>
                  </a:lnTo>
                  <a:lnTo>
                    <a:pt x="267" y="400"/>
                  </a:lnTo>
                  <a:lnTo>
                    <a:pt x="269" y="402"/>
                  </a:lnTo>
                  <a:lnTo>
                    <a:pt x="272" y="407"/>
                  </a:lnTo>
                  <a:lnTo>
                    <a:pt x="272" y="407"/>
                  </a:lnTo>
                  <a:lnTo>
                    <a:pt x="272" y="407"/>
                  </a:lnTo>
                  <a:lnTo>
                    <a:pt x="274" y="409"/>
                  </a:lnTo>
                  <a:lnTo>
                    <a:pt x="274" y="409"/>
                  </a:lnTo>
                  <a:lnTo>
                    <a:pt x="274" y="409"/>
                  </a:lnTo>
                  <a:lnTo>
                    <a:pt x="277" y="409"/>
                  </a:lnTo>
                  <a:lnTo>
                    <a:pt x="277" y="409"/>
                  </a:lnTo>
                  <a:lnTo>
                    <a:pt x="277" y="409"/>
                  </a:lnTo>
                  <a:lnTo>
                    <a:pt x="279" y="409"/>
                  </a:lnTo>
                  <a:lnTo>
                    <a:pt x="281" y="412"/>
                  </a:lnTo>
                  <a:lnTo>
                    <a:pt x="281" y="412"/>
                  </a:lnTo>
                  <a:lnTo>
                    <a:pt x="284" y="412"/>
                  </a:lnTo>
                  <a:lnTo>
                    <a:pt x="284" y="414"/>
                  </a:lnTo>
                  <a:lnTo>
                    <a:pt x="284" y="414"/>
                  </a:lnTo>
                  <a:lnTo>
                    <a:pt x="284" y="414"/>
                  </a:lnTo>
                  <a:lnTo>
                    <a:pt x="284" y="416"/>
                  </a:lnTo>
                  <a:lnTo>
                    <a:pt x="284" y="416"/>
                  </a:lnTo>
                  <a:lnTo>
                    <a:pt x="288" y="423"/>
                  </a:lnTo>
                  <a:lnTo>
                    <a:pt x="291" y="426"/>
                  </a:lnTo>
                  <a:lnTo>
                    <a:pt x="291" y="426"/>
                  </a:lnTo>
                  <a:lnTo>
                    <a:pt x="291" y="428"/>
                  </a:lnTo>
                  <a:lnTo>
                    <a:pt x="291" y="428"/>
                  </a:lnTo>
                  <a:lnTo>
                    <a:pt x="293" y="433"/>
                  </a:lnTo>
                  <a:lnTo>
                    <a:pt x="293" y="433"/>
                  </a:lnTo>
                  <a:lnTo>
                    <a:pt x="295" y="433"/>
                  </a:lnTo>
                  <a:lnTo>
                    <a:pt x="295" y="433"/>
                  </a:lnTo>
                  <a:lnTo>
                    <a:pt x="298" y="431"/>
                  </a:lnTo>
                  <a:lnTo>
                    <a:pt x="298" y="431"/>
                  </a:lnTo>
                  <a:lnTo>
                    <a:pt x="298" y="431"/>
                  </a:lnTo>
                  <a:lnTo>
                    <a:pt x="298" y="431"/>
                  </a:lnTo>
                  <a:lnTo>
                    <a:pt x="300" y="431"/>
                  </a:lnTo>
                  <a:lnTo>
                    <a:pt x="300" y="431"/>
                  </a:lnTo>
                  <a:lnTo>
                    <a:pt x="300" y="431"/>
                  </a:lnTo>
                  <a:lnTo>
                    <a:pt x="300" y="428"/>
                  </a:lnTo>
                  <a:lnTo>
                    <a:pt x="300" y="428"/>
                  </a:lnTo>
                  <a:lnTo>
                    <a:pt x="300" y="428"/>
                  </a:lnTo>
                  <a:lnTo>
                    <a:pt x="298" y="426"/>
                  </a:lnTo>
                  <a:lnTo>
                    <a:pt x="298" y="426"/>
                  </a:lnTo>
                  <a:lnTo>
                    <a:pt x="298" y="426"/>
                  </a:lnTo>
                  <a:lnTo>
                    <a:pt x="298" y="423"/>
                  </a:lnTo>
                  <a:lnTo>
                    <a:pt x="298" y="421"/>
                  </a:lnTo>
                  <a:lnTo>
                    <a:pt x="298" y="419"/>
                  </a:lnTo>
                  <a:lnTo>
                    <a:pt x="298" y="419"/>
                  </a:lnTo>
                  <a:lnTo>
                    <a:pt x="298" y="419"/>
                  </a:lnTo>
                  <a:lnTo>
                    <a:pt x="295" y="414"/>
                  </a:lnTo>
                  <a:lnTo>
                    <a:pt x="293" y="412"/>
                  </a:lnTo>
                  <a:lnTo>
                    <a:pt x="293" y="412"/>
                  </a:lnTo>
                  <a:lnTo>
                    <a:pt x="295" y="414"/>
                  </a:lnTo>
                  <a:lnTo>
                    <a:pt x="295" y="414"/>
                  </a:lnTo>
                  <a:lnTo>
                    <a:pt x="295" y="414"/>
                  </a:lnTo>
                  <a:lnTo>
                    <a:pt x="295" y="412"/>
                  </a:lnTo>
                  <a:lnTo>
                    <a:pt x="293" y="409"/>
                  </a:lnTo>
                  <a:lnTo>
                    <a:pt x="291" y="409"/>
                  </a:lnTo>
                  <a:lnTo>
                    <a:pt x="288" y="407"/>
                  </a:lnTo>
                  <a:lnTo>
                    <a:pt x="288" y="407"/>
                  </a:lnTo>
                  <a:lnTo>
                    <a:pt x="288" y="405"/>
                  </a:lnTo>
                  <a:lnTo>
                    <a:pt x="288" y="402"/>
                  </a:lnTo>
                  <a:lnTo>
                    <a:pt x="291" y="402"/>
                  </a:lnTo>
                  <a:lnTo>
                    <a:pt x="288" y="400"/>
                  </a:lnTo>
                  <a:lnTo>
                    <a:pt x="288" y="400"/>
                  </a:lnTo>
                  <a:lnTo>
                    <a:pt x="291" y="400"/>
                  </a:lnTo>
                  <a:lnTo>
                    <a:pt x="291" y="397"/>
                  </a:lnTo>
                  <a:lnTo>
                    <a:pt x="288" y="397"/>
                  </a:lnTo>
                  <a:lnTo>
                    <a:pt x="286" y="393"/>
                  </a:lnTo>
                  <a:lnTo>
                    <a:pt x="286" y="393"/>
                  </a:lnTo>
                  <a:lnTo>
                    <a:pt x="286" y="393"/>
                  </a:lnTo>
                  <a:lnTo>
                    <a:pt x="286" y="393"/>
                  </a:lnTo>
                  <a:lnTo>
                    <a:pt x="284" y="390"/>
                  </a:lnTo>
                  <a:lnTo>
                    <a:pt x="286" y="390"/>
                  </a:lnTo>
                  <a:lnTo>
                    <a:pt x="286" y="390"/>
                  </a:lnTo>
                  <a:lnTo>
                    <a:pt x="288" y="393"/>
                  </a:lnTo>
                  <a:lnTo>
                    <a:pt x="291" y="393"/>
                  </a:lnTo>
                  <a:lnTo>
                    <a:pt x="291" y="390"/>
                  </a:lnTo>
                  <a:lnTo>
                    <a:pt x="291" y="390"/>
                  </a:lnTo>
                  <a:lnTo>
                    <a:pt x="291" y="390"/>
                  </a:lnTo>
                  <a:lnTo>
                    <a:pt x="293" y="393"/>
                  </a:lnTo>
                  <a:lnTo>
                    <a:pt x="293" y="393"/>
                  </a:lnTo>
                  <a:lnTo>
                    <a:pt x="293" y="393"/>
                  </a:lnTo>
                  <a:lnTo>
                    <a:pt x="293" y="393"/>
                  </a:lnTo>
                  <a:lnTo>
                    <a:pt x="293" y="393"/>
                  </a:lnTo>
                  <a:lnTo>
                    <a:pt x="293" y="393"/>
                  </a:lnTo>
                  <a:lnTo>
                    <a:pt x="295" y="393"/>
                  </a:lnTo>
                  <a:lnTo>
                    <a:pt x="295" y="395"/>
                  </a:lnTo>
                  <a:lnTo>
                    <a:pt x="295" y="395"/>
                  </a:lnTo>
                  <a:lnTo>
                    <a:pt x="298" y="395"/>
                  </a:lnTo>
                  <a:lnTo>
                    <a:pt x="298" y="397"/>
                  </a:lnTo>
                  <a:lnTo>
                    <a:pt x="298" y="397"/>
                  </a:lnTo>
                  <a:lnTo>
                    <a:pt x="298" y="397"/>
                  </a:lnTo>
                  <a:lnTo>
                    <a:pt x="298" y="397"/>
                  </a:lnTo>
                  <a:lnTo>
                    <a:pt x="298" y="397"/>
                  </a:lnTo>
                  <a:lnTo>
                    <a:pt x="298" y="397"/>
                  </a:lnTo>
                  <a:lnTo>
                    <a:pt x="298" y="397"/>
                  </a:lnTo>
                  <a:lnTo>
                    <a:pt x="300" y="397"/>
                  </a:lnTo>
                  <a:lnTo>
                    <a:pt x="300" y="397"/>
                  </a:lnTo>
                  <a:lnTo>
                    <a:pt x="303" y="397"/>
                  </a:lnTo>
                  <a:lnTo>
                    <a:pt x="303" y="400"/>
                  </a:lnTo>
                  <a:lnTo>
                    <a:pt x="303" y="400"/>
                  </a:lnTo>
                  <a:lnTo>
                    <a:pt x="303" y="400"/>
                  </a:lnTo>
                  <a:lnTo>
                    <a:pt x="303" y="400"/>
                  </a:lnTo>
                  <a:lnTo>
                    <a:pt x="303" y="400"/>
                  </a:lnTo>
                  <a:lnTo>
                    <a:pt x="303" y="400"/>
                  </a:lnTo>
                  <a:lnTo>
                    <a:pt x="303" y="400"/>
                  </a:lnTo>
                  <a:lnTo>
                    <a:pt x="305" y="400"/>
                  </a:lnTo>
                  <a:lnTo>
                    <a:pt x="305" y="402"/>
                  </a:lnTo>
                  <a:lnTo>
                    <a:pt x="307" y="405"/>
                  </a:lnTo>
                  <a:lnTo>
                    <a:pt x="305" y="407"/>
                  </a:lnTo>
                  <a:lnTo>
                    <a:pt x="307" y="407"/>
                  </a:lnTo>
                  <a:lnTo>
                    <a:pt x="307" y="409"/>
                  </a:lnTo>
                  <a:lnTo>
                    <a:pt x="310" y="409"/>
                  </a:lnTo>
                  <a:lnTo>
                    <a:pt x="310" y="409"/>
                  </a:lnTo>
                  <a:lnTo>
                    <a:pt x="312" y="412"/>
                  </a:lnTo>
                  <a:lnTo>
                    <a:pt x="314" y="414"/>
                  </a:lnTo>
                  <a:lnTo>
                    <a:pt x="314" y="414"/>
                  </a:lnTo>
                  <a:lnTo>
                    <a:pt x="314" y="414"/>
                  </a:lnTo>
                  <a:lnTo>
                    <a:pt x="317" y="414"/>
                  </a:lnTo>
                  <a:lnTo>
                    <a:pt x="317" y="414"/>
                  </a:lnTo>
                  <a:lnTo>
                    <a:pt x="319" y="416"/>
                  </a:lnTo>
                  <a:lnTo>
                    <a:pt x="321" y="416"/>
                  </a:lnTo>
                  <a:lnTo>
                    <a:pt x="324" y="416"/>
                  </a:lnTo>
                  <a:lnTo>
                    <a:pt x="324" y="419"/>
                  </a:lnTo>
                  <a:lnTo>
                    <a:pt x="326" y="419"/>
                  </a:lnTo>
                  <a:lnTo>
                    <a:pt x="326" y="421"/>
                  </a:lnTo>
                  <a:lnTo>
                    <a:pt x="326" y="423"/>
                  </a:lnTo>
                  <a:lnTo>
                    <a:pt x="326" y="423"/>
                  </a:lnTo>
                  <a:lnTo>
                    <a:pt x="326" y="426"/>
                  </a:lnTo>
                  <a:lnTo>
                    <a:pt x="329" y="426"/>
                  </a:lnTo>
                  <a:lnTo>
                    <a:pt x="329" y="426"/>
                  </a:lnTo>
                  <a:lnTo>
                    <a:pt x="329" y="428"/>
                  </a:lnTo>
                  <a:lnTo>
                    <a:pt x="331" y="428"/>
                  </a:lnTo>
                  <a:lnTo>
                    <a:pt x="331" y="431"/>
                  </a:lnTo>
                  <a:lnTo>
                    <a:pt x="331" y="431"/>
                  </a:lnTo>
                  <a:lnTo>
                    <a:pt x="331" y="435"/>
                  </a:lnTo>
                  <a:lnTo>
                    <a:pt x="331" y="438"/>
                  </a:lnTo>
                  <a:lnTo>
                    <a:pt x="331" y="438"/>
                  </a:lnTo>
                  <a:lnTo>
                    <a:pt x="331" y="440"/>
                  </a:lnTo>
                  <a:lnTo>
                    <a:pt x="331" y="440"/>
                  </a:lnTo>
                  <a:lnTo>
                    <a:pt x="331" y="440"/>
                  </a:lnTo>
                  <a:lnTo>
                    <a:pt x="331" y="442"/>
                  </a:lnTo>
                  <a:lnTo>
                    <a:pt x="333" y="440"/>
                  </a:lnTo>
                  <a:lnTo>
                    <a:pt x="333" y="440"/>
                  </a:lnTo>
                  <a:lnTo>
                    <a:pt x="336" y="440"/>
                  </a:lnTo>
                  <a:lnTo>
                    <a:pt x="336" y="440"/>
                  </a:lnTo>
                  <a:lnTo>
                    <a:pt x="338" y="440"/>
                  </a:lnTo>
                  <a:lnTo>
                    <a:pt x="338" y="440"/>
                  </a:lnTo>
                  <a:lnTo>
                    <a:pt x="338" y="440"/>
                  </a:lnTo>
                  <a:lnTo>
                    <a:pt x="340" y="442"/>
                  </a:lnTo>
                  <a:lnTo>
                    <a:pt x="340" y="442"/>
                  </a:lnTo>
                  <a:lnTo>
                    <a:pt x="343" y="445"/>
                  </a:lnTo>
                  <a:lnTo>
                    <a:pt x="343" y="445"/>
                  </a:lnTo>
                  <a:lnTo>
                    <a:pt x="343" y="445"/>
                  </a:lnTo>
                  <a:lnTo>
                    <a:pt x="343" y="445"/>
                  </a:lnTo>
                  <a:lnTo>
                    <a:pt x="343" y="445"/>
                  </a:lnTo>
                  <a:lnTo>
                    <a:pt x="345" y="445"/>
                  </a:lnTo>
                  <a:lnTo>
                    <a:pt x="345" y="445"/>
                  </a:lnTo>
                  <a:lnTo>
                    <a:pt x="347" y="447"/>
                  </a:lnTo>
                  <a:lnTo>
                    <a:pt x="347" y="447"/>
                  </a:lnTo>
                  <a:lnTo>
                    <a:pt x="347" y="447"/>
                  </a:lnTo>
                  <a:lnTo>
                    <a:pt x="347" y="447"/>
                  </a:lnTo>
                  <a:lnTo>
                    <a:pt x="350" y="447"/>
                  </a:lnTo>
                  <a:lnTo>
                    <a:pt x="350" y="447"/>
                  </a:lnTo>
                  <a:lnTo>
                    <a:pt x="350" y="447"/>
                  </a:lnTo>
                  <a:lnTo>
                    <a:pt x="350" y="447"/>
                  </a:lnTo>
                  <a:lnTo>
                    <a:pt x="350" y="447"/>
                  </a:lnTo>
                  <a:lnTo>
                    <a:pt x="350" y="447"/>
                  </a:lnTo>
                  <a:lnTo>
                    <a:pt x="350" y="447"/>
                  </a:lnTo>
                  <a:lnTo>
                    <a:pt x="352" y="447"/>
                  </a:lnTo>
                  <a:lnTo>
                    <a:pt x="352" y="445"/>
                  </a:lnTo>
                  <a:lnTo>
                    <a:pt x="352" y="445"/>
                  </a:lnTo>
                  <a:lnTo>
                    <a:pt x="352" y="447"/>
                  </a:lnTo>
                  <a:lnTo>
                    <a:pt x="352" y="447"/>
                  </a:lnTo>
                  <a:lnTo>
                    <a:pt x="350" y="447"/>
                  </a:lnTo>
                  <a:lnTo>
                    <a:pt x="352" y="450"/>
                  </a:lnTo>
                  <a:lnTo>
                    <a:pt x="352" y="450"/>
                  </a:lnTo>
                  <a:lnTo>
                    <a:pt x="352" y="450"/>
                  </a:lnTo>
                  <a:lnTo>
                    <a:pt x="352" y="447"/>
                  </a:lnTo>
                  <a:lnTo>
                    <a:pt x="352" y="447"/>
                  </a:lnTo>
                  <a:lnTo>
                    <a:pt x="352" y="447"/>
                  </a:lnTo>
                  <a:lnTo>
                    <a:pt x="355" y="447"/>
                  </a:lnTo>
                  <a:lnTo>
                    <a:pt x="355" y="447"/>
                  </a:lnTo>
                  <a:lnTo>
                    <a:pt x="352" y="450"/>
                  </a:lnTo>
                  <a:lnTo>
                    <a:pt x="352" y="450"/>
                  </a:lnTo>
                  <a:lnTo>
                    <a:pt x="352" y="450"/>
                  </a:lnTo>
                  <a:lnTo>
                    <a:pt x="355" y="450"/>
                  </a:lnTo>
                  <a:lnTo>
                    <a:pt x="355" y="450"/>
                  </a:lnTo>
                  <a:lnTo>
                    <a:pt x="355" y="450"/>
                  </a:lnTo>
                  <a:lnTo>
                    <a:pt x="355" y="450"/>
                  </a:lnTo>
                  <a:lnTo>
                    <a:pt x="355" y="450"/>
                  </a:lnTo>
                  <a:lnTo>
                    <a:pt x="355" y="450"/>
                  </a:lnTo>
                  <a:lnTo>
                    <a:pt x="355" y="450"/>
                  </a:lnTo>
                  <a:lnTo>
                    <a:pt x="355" y="450"/>
                  </a:lnTo>
                  <a:lnTo>
                    <a:pt x="357" y="450"/>
                  </a:lnTo>
                  <a:lnTo>
                    <a:pt x="357" y="450"/>
                  </a:lnTo>
                  <a:lnTo>
                    <a:pt x="357" y="450"/>
                  </a:lnTo>
                  <a:lnTo>
                    <a:pt x="357" y="450"/>
                  </a:lnTo>
                  <a:lnTo>
                    <a:pt x="359" y="450"/>
                  </a:lnTo>
                  <a:lnTo>
                    <a:pt x="359" y="447"/>
                  </a:lnTo>
                  <a:lnTo>
                    <a:pt x="362" y="447"/>
                  </a:lnTo>
                  <a:lnTo>
                    <a:pt x="362" y="447"/>
                  </a:lnTo>
                  <a:lnTo>
                    <a:pt x="362" y="445"/>
                  </a:lnTo>
                  <a:lnTo>
                    <a:pt x="362" y="445"/>
                  </a:lnTo>
                  <a:lnTo>
                    <a:pt x="362" y="442"/>
                  </a:lnTo>
                  <a:lnTo>
                    <a:pt x="364" y="445"/>
                  </a:lnTo>
                  <a:lnTo>
                    <a:pt x="364" y="445"/>
                  </a:lnTo>
                  <a:lnTo>
                    <a:pt x="366" y="445"/>
                  </a:lnTo>
                  <a:lnTo>
                    <a:pt x="369" y="445"/>
                  </a:lnTo>
                  <a:lnTo>
                    <a:pt x="369" y="445"/>
                  </a:lnTo>
                  <a:lnTo>
                    <a:pt x="369" y="445"/>
                  </a:lnTo>
                  <a:lnTo>
                    <a:pt x="369" y="447"/>
                  </a:lnTo>
                  <a:lnTo>
                    <a:pt x="369" y="447"/>
                  </a:lnTo>
                  <a:lnTo>
                    <a:pt x="369" y="450"/>
                  </a:lnTo>
                  <a:lnTo>
                    <a:pt x="366" y="450"/>
                  </a:lnTo>
                  <a:lnTo>
                    <a:pt x="366" y="450"/>
                  </a:lnTo>
                  <a:lnTo>
                    <a:pt x="366" y="450"/>
                  </a:lnTo>
                  <a:lnTo>
                    <a:pt x="366" y="450"/>
                  </a:lnTo>
                  <a:lnTo>
                    <a:pt x="364" y="450"/>
                  </a:lnTo>
                  <a:lnTo>
                    <a:pt x="364" y="450"/>
                  </a:lnTo>
                  <a:lnTo>
                    <a:pt x="364" y="450"/>
                  </a:lnTo>
                  <a:lnTo>
                    <a:pt x="364" y="450"/>
                  </a:lnTo>
                  <a:lnTo>
                    <a:pt x="364" y="450"/>
                  </a:lnTo>
                  <a:lnTo>
                    <a:pt x="364" y="450"/>
                  </a:lnTo>
                  <a:lnTo>
                    <a:pt x="364" y="450"/>
                  </a:lnTo>
                  <a:lnTo>
                    <a:pt x="364" y="450"/>
                  </a:lnTo>
                  <a:lnTo>
                    <a:pt x="362" y="450"/>
                  </a:lnTo>
                  <a:lnTo>
                    <a:pt x="362" y="450"/>
                  </a:lnTo>
                  <a:lnTo>
                    <a:pt x="362" y="450"/>
                  </a:lnTo>
                  <a:lnTo>
                    <a:pt x="362" y="450"/>
                  </a:lnTo>
                  <a:lnTo>
                    <a:pt x="359" y="450"/>
                  </a:lnTo>
                  <a:lnTo>
                    <a:pt x="359" y="450"/>
                  </a:lnTo>
                  <a:lnTo>
                    <a:pt x="359" y="452"/>
                  </a:lnTo>
                  <a:lnTo>
                    <a:pt x="357" y="452"/>
                  </a:lnTo>
                  <a:lnTo>
                    <a:pt x="357" y="452"/>
                  </a:lnTo>
                  <a:lnTo>
                    <a:pt x="359" y="452"/>
                  </a:lnTo>
                  <a:lnTo>
                    <a:pt x="359" y="452"/>
                  </a:lnTo>
                  <a:lnTo>
                    <a:pt x="359" y="454"/>
                  </a:lnTo>
                  <a:lnTo>
                    <a:pt x="359" y="454"/>
                  </a:lnTo>
                  <a:lnTo>
                    <a:pt x="359" y="457"/>
                  </a:lnTo>
                  <a:lnTo>
                    <a:pt x="359" y="457"/>
                  </a:lnTo>
                  <a:lnTo>
                    <a:pt x="362" y="459"/>
                  </a:lnTo>
                  <a:lnTo>
                    <a:pt x="362" y="461"/>
                  </a:lnTo>
                  <a:lnTo>
                    <a:pt x="362" y="461"/>
                  </a:lnTo>
                  <a:lnTo>
                    <a:pt x="362" y="461"/>
                  </a:lnTo>
                  <a:lnTo>
                    <a:pt x="364" y="461"/>
                  </a:lnTo>
                  <a:lnTo>
                    <a:pt x="364" y="461"/>
                  </a:lnTo>
                  <a:lnTo>
                    <a:pt x="364" y="461"/>
                  </a:lnTo>
                  <a:lnTo>
                    <a:pt x="364" y="461"/>
                  </a:lnTo>
                  <a:lnTo>
                    <a:pt x="364" y="464"/>
                  </a:lnTo>
                  <a:lnTo>
                    <a:pt x="366" y="466"/>
                  </a:lnTo>
                  <a:lnTo>
                    <a:pt x="366" y="466"/>
                  </a:lnTo>
                  <a:lnTo>
                    <a:pt x="369" y="466"/>
                  </a:lnTo>
                  <a:lnTo>
                    <a:pt x="371" y="466"/>
                  </a:lnTo>
                  <a:lnTo>
                    <a:pt x="371" y="466"/>
                  </a:lnTo>
                  <a:lnTo>
                    <a:pt x="371" y="466"/>
                  </a:lnTo>
                  <a:lnTo>
                    <a:pt x="371" y="466"/>
                  </a:lnTo>
                  <a:lnTo>
                    <a:pt x="374" y="466"/>
                  </a:lnTo>
                  <a:lnTo>
                    <a:pt x="374" y="464"/>
                  </a:lnTo>
                  <a:lnTo>
                    <a:pt x="371" y="464"/>
                  </a:lnTo>
                  <a:lnTo>
                    <a:pt x="374" y="464"/>
                  </a:lnTo>
                  <a:lnTo>
                    <a:pt x="374" y="464"/>
                  </a:lnTo>
                  <a:lnTo>
                    <a:pt x="374" y="464"/>
                  </a:lnTo>
                  <a:lnTo>
                    <a:pt x="374" y="461"/>
                  </a:lnTo>
                  <a:lnTo>
                    <a:pt x="374" y="461"/>
                  </a:lnTo>
                  <a:lnTo>
                    <a:pt x="374" y="459"/>
                  </a:lnTo>
                  <a:lnTo>
                    <a:pt x="374" y="459"/>
                  </a:lnTo>
                  <a:lnTo>
                    <a:pt x="376" y="452"/>
                  </a:lnTo>
                  <a:lnTo>
                    <a:pt x="376" y="452"/>
                  </a:lnTo>
                  <a:lnTo>
                    <a:pt x="376" y="450"/>
                  </a:lnTo>
                  <a:lnTo>
                    <a:pt x="374" y="447"/>
                  </a:lnTo>
                  <a:lnTo>
                    <a:pt x="374" y="447"/>
                  </a:lnTo>
                  <a:lnTo>
                    <a:pt x="374" y="447"/>
                  </a:lnTo>
                  <a:lnTo>
                    <a:pt x="376" y="445"/>
                  </a:lnTo>
                  <a:lnTo>
                    <a:pt x="376" y="442"/>
                  </a:lnTo>
                  <a:lnTo>
                    <a:pt x="376" y="442"/>
                  </a:lnTo>
                  <a:lnTo>
                    <a:pt x="376" y="440"/>
                  </a:lnTo>
                  <a:lnTo>
                    <a:pt x="378" y="442"/>
                  </a:lnTo>
                  <a:lnTo>
                    <a:pt x="378" y="440"/>
                  </a:lnTo>
                  <a:lnTo>
                    <a:pt x="378" y="440"/>
                  </a:lnTo>
                  <a:lnTo>
                    <a:pt x="378" y="440"/>
                  </a:lnTo>
                  <a:lnTo>
                    <a:pt x="376" y="438"/>
                  </a:lnTo>
                  <a:lnTo>
                    <a:pt x="376" y="438"/>
                  </a:lnTo>
                  <a:lnTo>
                    <a:pt x="374" y="438"/>
                  </a:lnTo>
                  <a:lnTo>
                    <a:pt x="374" y="438"/>
                  </a:lnTo>
                  <a:lnTo>
                    <a:pt x="374" y="440"/>
                  </a:lnTo>
                  <a:lnTo>
                    <a:pt x="374" y="440"/>
                  </a:lnTo>
                  <a:lnTo>
                    <a:pt x="371" y="442"/>
                  </a:lnTo>
                  <a:lnTo>
                    <a:pt x="371" y="442"/>
                  </a:lnTo>
                  <a:lnTo>
                    <a:pt x="369" y="440"/>
                  </a:lnTo>
                  <a:lnTo>
                    <a:pt x="369" y="438"/>
                  </a:lnTo>
                  <a:lnTo>
                    <a:pt x="369" y="438"/>
                  </a:lnTo>
                  <a:lnTo>
                    <a:pt x="366" y="438"/>
                  </a:lnTo>
                  <a:lnTo>
                    <a:pt x="366" y="438"/>
                  </a:lnTo>
                  <a:lnTo>
                    <a:pt x="364" y="435"/>
                  </a:lnTo>
                  <a:lnTo>
                    <a:pt x="364" y="435"/>
                  </a:lnTo>
                  <a:lnTo>
                    <a:pt x="364" y="435"/>
                  </a:lnTo>
                  <a:lnTo>
                    <a:pt x="364" y="435"/>
                  </a:lnTo>
                  <a:lnTo>
                    <a:pt x="364" y="435"/>
                  </a:lnTo>
                  <a:lnTo>
                    <a:pt x="364" y="435"/>
                  </a:lnTo>
                  <a:lnTo>
                    <a:pt x="362" y="435"/>
                  </a:lnTo>
                  <a:lnTo>
                    <a:pt x="362" y="435"/>
                  </a:lnTo>
                  <a:lnTo>
                    <a:pt x="362" y="435"/>
                  </a:lnTo>
                  <a:lnTo>
                    <a:pt x="362" y="435"/>
                  </a:lnTo>
                  <a:lnTo>
                    <a:pt x="362" y="435"/>
                  </a:lnTo>
                  <a:lnTo>
                    <a:pt x="362" y="435"/>
                  </a:lnTo>
                  <a:lnTo>
                    <a:pt x="359" y="435"/>
                  </a:lnTo>
                  <a:lnTo>
                    <a:pt x="359" y="438"/>
                  </a:lnTo>
                  <a:lnTo>
                    <a:pt x="357" y="438"/>
                  </a:lnTo>
                  <a:lnTo>
                    <a:pt x="357" y="440"/>
                  </a:lnTo>
                  <a:lnTo>
                    <a:pt x="357" y="440"/>
                  </a:lnTo>
                  <a:lnTo>
                    <a:pt x="357" y="440"/>
                  </a:lnTo>
                  <a:lnTo>
                    <a:pt x="355" y="440"/>
                  </a:lnTo>
                  <a:lnTo>
                    <a:pt x="355" y="438"/>
                  </a:lnTo>
                  <a:lnTo>
                    <a:pt x="355" y="438"/>
                  </a:lnTo>
                  <a:lnTo>
                    <a:pt x="355" y="438"/>
                  </a:lnTo>
                  <a:lnTo>
                    <a:pt x="355" y="438"/>
                  </a:lnTo>
                  <a:lnTo>
                    <a:pt x="355" y="438"/>
                  </a:lnTo>
                  <a:lnTo>
                    <a:pt x="355" y="438"/>
                  </a:lnTo>
                  <a:lnTo>
                    <a:pt x="357" y="435"/>
                  </a:lnTo>
                  <a:lnTo>
                    <a:pt x="355" y="435"/>
                  </a:lnTo>
                  <a:lnTo>
                    <a:pt x="355" y="433"/>
                  </a:lnTo>
                  <a:lnTo>
                    <a:pt x="355" y="433"/>
                  </a:lnTo>
                  <a:lnTo>
                    <a:pt x="355" y="433"/>
                  </a:lnTo>
                  <a:lnTo>
                    <a:pt x="355" y="431"/>
                  </a:lnTo>
                  <a:lnTo>
                    <a:pt x="355" y="431"/>
                  </a:lnTo>
                  <a:lnTo>
                    <a:pt x="357" y="431"/>
                  </a:lnTo>
                  <a:lnTo>
                    <a:pt x="359" y="431"/>
                  </a:lnTo>
                  <a:lnTo>
                    <a:pt x="359" y="428"/>
                  </a:lnTo>
                  <a:lnTo>
                    <a:pt x="359" y="428"/>
                  </a:lnTo>
                  <a:lnTo>
                    <a:pt x="359" y="428"/>
                  </a:lnTo>
                  <a:lnTo>
                    <a:pt x="359" y="428"/>
                  </a:lnTo>
                  <a:lnTo>
                    <a:pt x="357" y="426"/>
                  </a:lnTo>
                  <a:lnTo>
                    <a:pt x="357" y="426"/>
                  </a:lnTo>
                  <a:lnTo>
                    <a:pt x="357" y="426"/>
                  </a:lnTo>
                  <a:lnTo>
                    <a:pt x="355" y="426"/>
                  </a:lnTo>
                  <a:lnTo>
                    <a:pt x="355" y="423"/>
                  </a:lnTo>
                  <a:lnTo>
                    <a:pt x="355" y="423"/>
                  </a:lnTo>
                  <a:lnTo>
                    <a:pt x="355" y="421"/>
                  </a:lnTo>
                  <a:lnTo>
                    <a:pt x="355" y="421"/>
                  </a:lnTo>
                  <a:lnTo>
                    <a:pt x="355" y="421"/>
                  </a:lnTo>
                  <a:lnTo>
                    <a:pt x="352" y="419"/>
                  </a:lnTo>
                  <a:lnTo>
                    <a:pt x="352" y="419"/>
                  </a:lnTo>
                  <a:lnTo>
                    <a:pt x="352" y="419"/>
                  </a:lnTo>
                  <a:lnTo>
                    <a:pt x="352" y="416"/>
                  </a:lnTo>
                  <a:lnTo>
                    <a:pt x="350" y="416"/>
                  </a:lnTo>
                  <a:lnTo>
                    <a:pt x="347" y="414"/>
                  </a:lnTo>
                  <a:lnTo>
                    <a:pt x="347" y="414"/>
                  </a:lnTo>
                  <a:lnTo>
                    <a:pt x="347" y="414"/>
                  </a:lnTo>
                  <a:lnTo>
                    <a:pt x="345" y="412"/>
                  </a:lnTo>
                  <a:lnTo>
                    <a:pt x="345" y="412"/>
                  </a:lnTo>
                  <a:lnTo>
                    <a:pt x="343" y="412"/>
                  </a:lnTo>
                  <a:lnTo>
                    <a:pt x="343" y="412"/>
                  </a:lnTo>
                  <a:lnTo>
                    <a:pt x="343" y="412"/>
                  </a:lnTo>
                  <a:lnTo>
                    <a:pt x="343" y="412"/>
                  </a:lnTo>
                  <a:lnTo>
                    <a:pt x="343" y="412"/>
                  </a:lnTo>
                  <a:lnTo>
                    <a:pt x="343" y="409"/>
                  </a:lnTo>
                  <a:lnTo>
                    <a:pt x="343" y="409"/>
                  </a:lnTo>
                  <a:lnTo>
                    <a:pt x="343" y="409"/>
                  </a:lnTo>
                  <a:lnTo>
                    <a:pt x="343" y="409"/>
                  </a:lnTo>
                  <a:lnTo>
                    <a:pt x="343" y="409"/>
                  </a:lnTo>
                  <a:lnTo>
                    <a:pt x="345" y="405"/>
                  </a:lnTo>
                  <a:lnTo>
                    <a:pt x="345" y="405"/>
                  </a:lnTo>
                  <a:lnTo>
                    <a:pt x="345" y="402"/>
                  </a:lnTo>
                  <a:lnTo>
                    <a:pt x="347" y="405"/>
                  </a:lnTo>
                  <a:lnTo>
                    <a:pt x="347" y="405"/>
                  </a:lnTo>
                  <a:lnTo>
                    <a:pt x="350" y="405"/>
                  </a:lnTo>
                  <a:lnTo>
                    <a:pt x="350" y="405"/>
                  </a:lnTo>
                  <a:lnTo>
                    <a:pt x="350" y="405"/>
                  </a:lnTo>
                  <a:lnTo>
                    <a:pt x="352" y="405"/>
                  </a:lnTo>
                  <a:lnTo>
                    <a:pt x="355" y="405"/>
                  </a:lnTo>
                  <a:lnTo>
                    <a:pt x="357" y="405"/>
                  </a:lnTo>
                  <a:lnTo>
                    <a:pt x="357" y="405"/>
                  </a:lnTo>
                  <a:lnTo>
                    <a:pt x="359" y="405"/>
                  </a:lnTo>
                  <a:lnTo>
                    <a:pt x="359" y="405"/>
                  </a:lnTo>
                  <a:lnTo>
                    <a:pt x="359" y="402"/>
                  </a:lnTo>
                  <a:lnTo>
                    <a:pt x="359" y="402"/>
                  </a:lnTo>
                  <a:lnTo>
                    <a:pt x="362" y="402"/>
                  </a:lnTo>
                  <a:lnTo>
                    <a:pt x="364" y="402"/>
                  </a:lnTo>
                  <a:lnTo>
                    <a:pt x="364" y="402"/>
                  </a:lnTo>
                  <a:lnTo>
                    <a:pt x="364" y="402"/>
                  </a:lnTo>
                  <a:lnTo>
                    <a:pt x="364" y="402"/>
                  </a:lnTo>
                  <a:lnTo>
                    <a:pt x="364" y="402"/>
                  </a:lnTo>
                  <a:lnTo>
                    <a:pt x="364" y="402"/>
                  </a:lnTo>
                  <a:lnTo>
                    <a:pt x="364" y="402"/>
                  </a:lnTo>
                  <a:lnTo>
                    <a:pt x="366" y="405"/>
                  </a:lnTo>
                  <a:lnTo>
                    <a:pt x="366" y="402"/>
                  </a:lnTo>
                  <a:lnTo>
                    <a:pt x="366" y="402"/>
                  </a:lnTo>
                  <a:lnTo>
                    <a:pt x="366" y="402"/>
                  </a:lnTo>
                  <a:lnTo>
                    <a:pt x="364" y="400"/>
                  </a:lnTo>
                  <a:lnTo>
                    <a:pt x="364" y="400"/>
                  </a:lnTo>
                  <a:lnTo>
                    <a:pt x="364" y="400"/>
                  </a:lnTo>
                  <a:lnTo>
                    <a:pt x="362" y="400"/>
                  </a:lnTo>
                  <a:lnTo>
                    <a:pt x="362" y="400"/>
                  </a:lnTo>
                  <a:lnTo>
                    <a:pt x="362" y="400"/>
                  </a:lnTo>
                  <a:lnTo>
                    <a:pt x="362" y="400"/>
                  </a:lnTo>
                  <a:lnTo>
                    <a:pt x="362" y="400"/>
                  </a:lnTo>
                  <a:lnTo>
                    <a:pt x="357" y="397"/>
                  </a:lnTo>
                  <a:lnTo>
                    <a:pt x="355" y="395"/>
                  </a:lnTo>
                  <a:lnTo>
                    <a:pt x="355" y="395"/>
                  </a:lnTo>
                  <a:lnTo>
                    <a:pt x="352" y="393"/>
                  </a:lnTo>
                  <a:lnTo>
                    <a:pt x="352" y="395"/>
                  </a:lnTo>
                  <a:lnTo>
                    <a:pt x="347" y="395"/>
                  </a:lnTo>
                  <a:lnTo>
                    <a:pt x="343" y="393"/>
                  </a:lnTo>
                  <a:lnTo>
                    <a:pt x="340" y="393"/>
                  </a:lnTo>
                  <a:lnTo>
                    <a:pt x="340" y="393"/>
                  </a:lnTo>
                  <a:lnTo>
                    <a:pt x="340" y="390"/>
                  </a:lnTo>
                  <a:lnTo>
                    <a:pt x="340" y="390"/>
                  </a:lnTo>
                  <a:lnTo>
                    <a:pt x="338" y="390"/>
                  </a:lnTo>
                  <a:lnTo>
                    <a:pt x="338" y="393"/>
                  </a:lnTo>
                  <a:lnTo>
                    <a:pt x="338" y="393"/>
                  </a:lnTo>
                  <a:lnTo>
                    <a:pt x="338" y="393"/>
                  </a:lnTo>
                  <a:lnTo>
                    <a:pt x="338" y="393"/>
                  </a:lnTo>
                  <a:lnTo>
                    <a:pt x="338" y="393"/>
                  </a:lnTo>
                  <a:lnTo>
                    <a:pt x="338" y="393"/>
                  </a:lnTo>
                  <a:lnTo>
                    <a:pt x="338" y="393"/>
                  </a:lnTo>
                  <a:lnTo>
                    <a:pt x="338" y="393"/>
                  </a:lnTo>
                  <a:lnTo>
                    <a:pt x="336" y="390"/>
                  </a:lnTo>
                  <a:lnTo>
                    <a:pt x="338" y="390"/>
                  </a:lnTo>
                  <a:lnTo>
                    <a:pt x="336" y="388"/>
                  </a:lnTo>
                  <a:lnTo>
                    <a:pt x="336" y="388"/>
                  </a:lnTo>
                  <a:lnTo>
                    <a:pt x="336" y="388"/>
                  </a:lnTo>
                  <a:lnTo>
                    <a:pt x="336" y="388"/>
                  </a:lnTo>
                  <a:lnTo>
                    <a:pt x="336" y="388"/>
                  </a:lnTo>
                  <a:lnTo>
                    <a:pt x="336" y="388"/>
                  </a:lnTo>
                  <a:lnTo>
                    <a:pt x="336" y="386"/>
                  </a:lnTo>
                  <a:lnTo>
                    <a:pt x="336" y="386"/>
                  </a:lnTo>
                  <a:lnTo>
                    <a:pt x="336" y="388"/>
                  </a:lnTo>
                  <a:lnTo>
                    <a:pt x="333" y="388"/>
                  </a:lnTo>
                  <a:lnTo>
                    <a:pt x="333" y="388"/>
                  </a:lnTo>
                  <a:lnTo>
                    <a:pt x="333" y="388"/>
                  </a:lnTo>
                  <a:lnTo>
                    <a:pt x="333" y="386"/>
                  </a:lnTo>
                  <a:lnTo>
                    <a:pt x="333" y="386"/>
                  </a:lnTo>
                  <a:lnTo>
                    <a:pt x="333" y="383"/>
                  </a:lnTo>
                  <a:lnTo>
                    <a:pt x="333" y="383"/>
                  </a:lnTo>
                  <a:lnTo>
                    <a:pt x="333" y="383"/>
                  </a:lnTo>
                  <a:lnTo>
                    <a:pt x="333" y="383"/>
                  </a:lnTo>
                  <a:lnTo>
                    <a:pt x="333" y="383"/>
                  </a:lnTo>
                  <a:lnTo>
                    <a:pt x="333" y="386"/>
                  </a:lnTo>
                  <a:lnTo>
                    <a:pt x="333" y="386"/>
                  </a:lnTo>
                  <a:lnTo>
                    <a:pt x="331" y="386"/>
                  </a:lnTo>
                  <a:lnTo>
                    <a:pt x="331" y="386"/>
                  </a:lnTo>
                  <a:lnTo>
                    <a:pt x="331" y="386"/>
                  </a:lnTo>
                  <a:lnTo>
                    <a:pt x="331" y="386"/>
                  </a:lnTo>
                  <a:lnTo>
                    <a:pt x="331" y="386"/>
                  </a:lnTo>
                  <a:lnTo>
                    <a:pt x="329" y="386"/>
                  </a:lnTo>
                  <a:lnTo>
                    <a:pt x="329" y="386"/>
                  </a:lnTo>
                  <a:lnTo>
                    <a:pt x="329" y="386"/>
                  </a:lnTo>
                  <a:lnTo>
                    <a:pt x="329" y="388"/>
                  </a:lnTo>
                  <a:lnTo>
                    <a:pt x="329" y="388"/>
                  </a:lnTo>
                  <a:lnTo>
                    <a:pt x="329" y="388"/>
                  </a:lnTo>
                  <a:lnTo>
                    <a:pt x="329" y="388"/>
                  </a:lnTo>
                  <a:lnTo>
                    <a:pt x="329" y="388"/>
                  </a:lnTo>
                  <a:lnTo>
                    <a:pt x="326" y="388"/>
                  </a:lnTo>
                  <a:lnTo>
                    <a:pt x="326" y="390"/>
                  </a:lnTo>
                  <a:lnTo>
                    <a:pt x="329" y="390"/>
                  </a:lnTo>
                  <a:lnTo>
                    <a:pt x="331" y="393"/>
                  </a:lnTo>
                  <a:lnTo>
                    <a:pt x="331" y="393"/>
                  </a:lnTo>
                  <a:lnTo>
                    <a:pt x="331" y="393"/>
                  </a:lnTo>
                  <a:lnTo>
                    <a:pt x="331" y="393"/>
                  </a:lnTo>
                  <a:lnTo>
                    <a:pt x="333" y="390"/>
                  </a:lnTo>
                  <a:lnTo>
                    <a:pt x="333" y="390"/>
                  </a:lnTo>
                  <a:lnTo>
                    <a:pt x="333" y="390"/>
                  </a:lnTo>
                  <a:lnTo>
                    <a:pt x="333" y="390"/>
                  </a:lnTo>
                  <a:lnTo>
                    <a:pt x="333" y="393"/>
                  </a:lnTo>
                  <a:lnTo>
                    <a:pt x="331" y="393"/>
                  </a:lnTo>
                  <a:lnTo>
                    <a:pt x="331" y="393"/>
                  </a:lnTo>
                  <a:lnTo>
                    <a:pt x="331" y="393"/>
                  </a:lnTo>
                  <a:lnTo>
                    <a:pt x="331" y="395"/>
                  </a:lnTo>
                  <a:lnTo>
                    <a:pt x="331" y="395"/>
                  </a:lnTo>
                  <a:lnTo>
                    <a:pt x="331" y="397"/>
                  </a:lnTo>
                  <a:lnTo>
                    <a:pt x="331" y="397"/>
                  </a:lnTo>
                  <a:lnTo>
                    <a:pt x="331" y="397"/>
                  </a:lnTo>
                  <a:lnTo>
                    <a:pt x="331" y="400"/>
                  </a:lnTo>
                  <a:lnTo>
                    <a:pt x="331" y="400"/>
                  </a:lnTo>
                  <a:lnTo>
                    <a:pt x="331" y="400"/>
                  </a:lnTo>
                  <a:lnTo>
                    <a:pt x="329" y="402"/>
                  </a:lnTo>
                  <a:lnTo>
                    <a:pt x="329" y="402"/>
                  </a:lnTo>
                  <a:lnTo>
                    <a:pt x="326" y="402"/>
                  </a:lnTo>
                  <a:lnTo>
                    <a:pt x="326" y="402"/>
                  </a:lnTo>
                  <a:lnTo>
                    <a:pt x="324" y="402"/>
                  </a:lnTo>
                  <a:lnTo>
                    <a:pt x="321" y="402"/>
                  </a:lnTo>
                  <a:lnTo>
                    <a:pt x="321" y="405"/>
                  </a:lnTo>
                  <a:lnTo>
                    <a:pt x="321" y="405"/>
                  </a:lnTo>
                  <a:lnTo>
                    <a:pt x="319" y="402"/>
                  </a:lnTo>
                  <a:lnTo>
                    <a:pt x="319" y="402"/>
                  </a:lnTo>
                  <a:lnTo>
                    <a:pt x="319" y="400"/>
                  </a:lnTo>
                  <a:lnTo>
                    <a:pt x="319" y="400"/>
                  </a:lnTo>
                  <a:lnTo>
                    <a:pt x="319" y="397"/>
                  </a:lnTo>
                  <a:lnTo>
                    <a:pt x="319" y="395"/>
                  </a:lnTo>
                  <a:lnTo>
                    <a:pt x="319" y="395"/>
                  </a:lnTo>
                  <a:lnTo>
                    <a:pt x="319" y="395"/>
                  </a:lnTo>
                  <a:lnTo>
                    <a:pt x="319" y="395"/>
                  </a:lnTo>
                  <a:lnTo>
                    <a:pt x="319" y="395"/>
                  </a:lnTo>
                  <a:lnTo>
                    <a:pt x="319" y="395"/>
                  </a:lnTo>
                  <a:lnTo>
                    <a:pt x="319" y="393"/>
                  </a:lnTo>
                  <a:lnTo>
                    <a:pt x="319" y="393"/>
                  </a:lnTo>
                  <a:lnTo>
                    <a:pt x="319" y="390"/>
                  </a:lnTo>
                  <a:lnTo>
                    <a:pt x="319" y="390"/>
                  </a:lnTo>
                  <a:lnTo>
                    <a:pt x="319" y="390"/>
                  </a:lnTo>
                  <a:lnTo>
                    <a:pt x="319" y="388"/>
                  </a:lnTo>
                  <a:lnTo>
                    <a:pt x="317" y="388"/>
                  </a:lnTo>
                  <a:lnTo>
                    <a:pt x="317" y="386"/>
                  </a:lnTo>
                  <a:lnTo>
                    <a:pt x="317" y="386"/>
                  </a:lnTo>
                  <a:lnTo>
                    <a:pt x="317" y="386"/>
                  </a:lnTo>
                  <a:lnTo>
                    <a:pt x="319" y="383"/>
                  </a:lnTo>
                  <a:lnTo>
                    <a:pt x="317" y="383"/>
                  </a:lnTo>
                  <a:lnTo>
                    <a:pt x="317" y="383"/>
                  </a:lnTo>
                  <a:lnTo>
                    <a:pt x="317" y="383"/>
                  </a:lnTo>
                  <a:lnTo>
                    <a:pt x="317" y="383"/>
                  </a:lnTo>
                  <a:lnTo>
                    <a:pt x="317" y="383"/>
                  </a:lnTo>
                  <a:lnTo>
                    <a:pt x="314" y="381"/>
                  </a:lnTo>
                  <a:lnTo>
                    <a:pt x="312" y="379"/>
                  </a:lnTo>
                  <a:lnTo>
                    <a:pt x="312" y="379"/>
                  </a:lnTo>
                  <a:lnTo>
                    <a:pt x="312" y="379"/>
                  </a:lnTo>
                  <a:lnTo>
                    <a:pt x="312" y="379"/>
                  </a:lnTo>
                  <a:lnTo>
                    <a:pt x="310" y="379"/>
                  </a:lnTo>
                  <a:lnTo>
                    <a:pt x="310" y="376"/>
                  </a:lnTo>
                  <a:lnTo>
                    <a:pt x="310" y="376"/>
                  </a:lnTo>
                  <a:lnTo>
                    <a:pt x="310" y="376"/>
                  </a:lnTo>
                  <a:lnTo>
                    <a:pt x="310" y="376"/>
                  </a:lnTo>
                  <a:lnTo>
                    <a:pt x="310" y="374"/>
                  </a:lnTo>
                  <a:lnTo>
                    <a:pt x="307" y="374"/>
                  </a:lnTo>
                  <a:lnTo>
                    <a:pt x="307" y="374"/>
                  </a:lnTo>
                  <a:lnTo>
                    <a:pt x="305" y="374"/>
                  </a:lnTo>
                  <a:lnTo>
                    <a:pt x="305" y="374"/>
                  </a:lnTo>
                  <a:lnTo>
                    <a:pt x="305" y="371"/>
                  </a:lnTo>
                  <a:lnTo>
                    <a:pt x="305" y="371"/>
                  </a:lnTo>
                  <a:lnTo>
                    <a:pt x="305" y="371"/>
                  </a:lnTo>
                  <a:lnTo>
                    <a:pt x="305" y="371"/>
                  </a:lnTo>
                  <a:lnTo>
                    <a:pt x="303" y="371"/>
                  </a:lnTo>
                  <a:lnTo>
                    <a:pt x="303" y="371"/>
                  </a:lnTo>
                  <a:lnTo>
                    <a:pt x="303" y="371"/>
                  </a:lnTo>
                  <a:lnTo>
                    <a:pt x="303" y="371"/>
                  </a:lnTo>
                  <a:lnTo>
                    <a:pt x="303" y="371"/>
                  </a:lnTo>
                  <a:lnTo>
                    <a:pt x="300" y="371"/>
                  </a:lnTo>
                  <a:lnTo>
                    <a:pt x="300" y="371"/>
                  </a:lnTo>
                  <a:lnTo>
                    <a:pt x="300" y="369"/>
                  </a:lnTo>
                  <a:lnTo>
                    <a:pt x="300" y="371"/>
                  </a:lnTo>
                  <a:lnTo>
                    <a:pt x="298" y="369"/>
                  </a:lnTo>
                  <a:lnTo>
                    <a:pt x="298" y="371"/>
                  </a:lnTo>
                  <a:lnTo>
                    <a:pt x="298" y="371"/>
                  </a:lnTo>
                  <a:lnTo>
                    <a:pt x="300" y="374"/>
                  </a:lnTo>
                  <a:lnTo>
                    <a:pt x="298" y="374"/>
                  </a:lnTo>
                  <a:lnTo>
                    <a:pt x="298" y="374"/>
                  </a:lnTo>
                  <a:lnTo>
                    <a:pt x="298" y="374"/>
                  </a:lnTo>
                  <a:lnTo>
                    <a:pt x="295" y="374"/>
                  </a:lnTo>
                  <a:lnTo>
                    <a:pt x="295" y="374"/>
                  </a:lnTo>
                  <a:lnTo>
                    <a:pt x="295" y="371"/>
                  </a:lnTo>
                  <a:lnTo>
                    <a:pt x="295" y="371"/>
                  </a:lnTo>
                  <a:lnTo>
                    <a:pt x="295" y="371"/>
                  </a:lnTo>
                  <a:lnTo>
                    <a:pt x="295" y="371"/>
                  </a:lnTo>
                  <a:lnTo>
                    <a:pt x="295" y="371"/>
                  </a:lnTo>
                  <a:lnTo>
                    <a:pt x="293" y="371"/>
                  </a:lnTo>
                  <a:lnTo>
                    <a:pt x="291" y="369"/>
                  </a:lnTo>
                  <a:lnTo>
                    <a:pt x="291" y="369"/>
                  </a:lnTo>
                  <a:lnTo>
                    <a:pt x="291" y="371"/>
                  </a:lnTo>
                  <a:lnTo>
                    <a:pt x="291" y="371"/>
                  </a:lnTo>
                  <a:lnTo>
                    <a:pt x="288" y="371"/>
                  </a:lnTo>
                  <a:lnTo>
                    <a:pt x="288" y="369"/>
                  </a:lnTo>
                  <a:lnTo>
                    <a:pt x="288" y="369"/>
                  </a:lnTo>
                  <a:lnTo>
                    <a:pt x="286" y="371"/>
                  </a:lnTo>
                  <a:lnTo>
                    <a:pt x="286" y="371"/>
                  </a:lnTo>
                  <a:lnTo>
                    <a:pt x="286" y="371"/>
                  </a:lnTo>
                  <a:lnTo>
                    <a:pt x="286" y="371"/>
                  </a:lnTo>
                  <a:lnTo>
                    <a:pt x="284" y="371"/>
                  </a:lnTo>
                  <a:lnTo>
                    <a:pt x="284" y="374"/>
                  </a:lnTo>
                  <a:lnTo>
                    <a:pt x="284" y="374"/>
                  </a:lnTo>
                  <a:lnTo>
                    <a:pt x="284" y="371"/>
                  </a:lnTo>
                  <a:lnTo>
                    <a:pt x="284" y="374"/>
                  </a:lnTo>
                  <a:lnTo>
                    <a:pt x="281" y="374"/>
                  </a:lnTo>
                  <a:lnTo>
                    <a:pt x="281" y="376"/>
                  </a:lnTo>
                  <a:lnTo>
                    <a:pt x="284" y="376"/>
                  </a:lnTo>
                  <a:lnTo>
                    <a:pt x="284" y="376"/>
                  </a:lnTo>
                  <a:lnTo>
                    <a:pt x="281" y="376"/>
                  </a:lnTo>
                  <a:lnTo>
                    <a:pt x="281" y="376"/>
                  </a:lnTo>
                  <a:lnTo>
                    <a:pt x="281" y="376"/>
                  </a:lnTo>
                  <a:lnTo>
                    <a:pt x="281" y="376"/>
                  </a:lnTo>
                  <a:lnTo>
                    <a:pt x="281" y="379"/>
                  </a:lnTo>
                  <a:lnTo>
                    <a:pt x="281" y="379"/>
                  </a:lnTo>
                  <a:lnTo>
                    <a:pt x="281" y="379"/>
                  </a:lnTo>
                  <a:lnTo>
                    <a:pt x="281" y="379"/>
                  </a:lnTo>
                  <a:lnTo>
                    <a:pt x="281" y="379"/>
                  </a:lnTo>
                  <a:lnTo>
                    <a:pt x="281" y="379"/>
                  </a:lnTo>
                  <a:lnTo>
                    <a:pt x="281" y="379"/>
                  </a:lnTo>
                  <a:lnTo>
                    <a:pt x="281" y="379"/>
                  </a:lnTo>
                  <a:lnTo>
                    <a:pt x="281" y="381"/>
                  </a:lnTo>
                  <a:lnTo>
                    <a:pt x="281" y="381"/>
                  </a:lnTo>
                  <a:lnTo>
                    <a:pt x="281" y="381"/>
                  </a:lnTo>
                  <a:lnTo>
                    <a:pt x="281" y="383"/>
                  </a:lnTo>
                  <a:lnTo>
                    <a:pt x="279" y="383"/>
                  </a:lnTo>
                  <a:lnTo>
                    <a:pt x="279" y="383"/>
                  </a:lnTo>
                  <a:lnTo>
                    <a:pt x="279" y="383"/>
                  </a:lnTo>
                  <a:lnTo>
                    <a:pt x="279" y="381"/>
                  </a:lnTo>
                  <a:lnTo>
                    <a:pt x="279" y="381"/>
                  </a:lnTo>
                  <a:lnTo>
                    <a:pt x="279" y="381"/>
                  </a:lnTo>
                  <a:lnTo>
                    <a:pt x="279" y="381"/>
                  </a:lnTo>
                  <a:lnTo>
                    <a:pt x="279" y="381"/>
                  </a:lnTo>
                  <a:lnTo>
                    <a:pt x="279" y="381"/>
                  </a:lnTo>
                  <a:lnTo>
                    <a:pt x="277" y="381"/>
                  </a:lnTo>
                  <a:lnTo>
                    <a:pt x="277" y="381"/>
                  </a:lnTo>
                  <a:lnTo>
                    <a:pt x="277" y="381"/>
                  </a:lnTo>
                  <a:lnTo>
                    <a:pt x="277" y="381"/>
                  </a:lnTo>
                  <a:lnTo>
                    <a:pt x="277" y="379"/>
                  </a:lnTo>
                  <a:lnTo>
                    <a:pt x="277" y="379"/>
                  </a:lnTo>
                  <a:lnTo>
                    <a:pt x="277" y="379"/>
                  </a:lnTo>
                  <a:lnTo>
                    <a:pt x="277" y="379"/>
                  </a:lnTo>
                  <a:lnTo>
                    <a:pt x="277" y="376"/>
                  </a:lnTo>
                  <a:lnTo>
                    <a:pt x="277" y="376"/>
                  </a:lnTo>
                  <a:lnTo>
                    <a:pt x="277" y="376"/>
                  </a:lnTo>
                  <a:lnTo>
                    <a:pt x="277" y="376"/>
                  </a:lnTo>
                  <a:lnTo>
                    <a:pt x="277" y="376"/>
                  </a:lnTo>
                  <a:lnTo>
                    <a:pt x="277" y="379"/>
                  </a:lnTo>
                  <a:lnTo>
                    <a:pt x="274" y="379"/>
                  </a:lnTo>
                  <a:lnTo>
                    <a:pt x="274" y="379"/>
                  </a:lnTo>
                  <a:lnTo>
                    <a:pt x="272" y="379"/>
                  </a:lnTo>
                  <a:lnTo>
                    <a:pt x="272" y="381"/>
                  </a:lnTo>
                  <a:lnTo>
                    <a:pt x="272" y="381"/>
                  </a:lnTo>
                  <a:lnTo>
                    <a:pt x="272" y="381"/>
                  </a:lnTo>
                  <a:lnTo>
                    <a:pt x="272" y="381"/>
                  </a:lnTo>
                  <a:lnTo>
                    <a:pt x="272" y="379"/>
                  </a:lnTo>
                  <a:lnTo>
                    <a:pt x="272" y="381"/>
                  </a:lnTo>
                  <a:lnTo>
                    <a:pt x="272" y="383"/>
                  </a:lnTo>
                  <a:lnTo>
                    <a:pt x="274" y="383"/>
                  </a:lnTo>
                  <a:lnTo>
                    <a:pt x="277" y="383"/>
                  </a:lnTo>
                  <a:lnTo>
                    <a:pt x="277" y="386"/>
                  </a:lnTo>
                  <a:lnTo>
                    <a:pt x="279" y="388"/>
                  </a:lnTo>
                  <a:lnTo>
                    <a:pt x="279" y="388"/>
                  </a:lnTo>
                  <a:lnTo>
                    <a:pt x="279" y="388"/>
                  </a:lnTo>
                  <a:lnTo>
                    <a:pt x="279" y="388"/>
                  </a:lnTo>
                  <a:lnTo>
                    <a:pt x="279" y="388"/>
                  </a:lnTo>
                  <a:lnTo>
                    <a:pt x="279" y="390"/>
                  </a:lnTo>
                  <a:lnTo>
                    <a:pt x="279" y="390"/>
                  </a:lnTo>
                  <a:lnTo>
                    <a:pt x="279" y="390"/>
                  </a:lnTo>
                  <a:lnTo>
                    <a:pt x="274" y="388"/>
                  </a:lnTo>
                  <a:lnTo>
                    <a:pt x="272" y="390"/>
                  </a:lnTo>
                  <a:lnTo>
                    <a:pt x="274" y="390"/>
                  </a:lnTo>
                  <a:lnTo>
                    <a:pt x="274" y="393"/>
                  </a:lnTo>
                  <a:lnTo>
                    <a:pt x="274" y="393"/>
                  </a:lnTo>
                  <a:lnTo>
                    <a:pt x="267" y="393"/>
                  </a:lnTo>
                  <a:lnTo>
                    <a:pt x="260" y="388"/>
                  </a:lnTo>
                  <a:lnTo>
                    <a:pt x="260" y="388"/>
                  </a:lnTo>
                  <a:lnTo>
                    <a:pt x="255" y="383"/>
                  </a:lnTo>
                  <a:lnTo>
                    <a:pt x="251" y="381"/>
                  </a:lnTo>
                  <a:lnTo>
                    <a:pt x="251" y="379"/>
                  </a:lnTo>
                  <a:lnTo>
                    <a:pt x="248" y="379"/>
                  </a:lnTo>
                  <a:lnTo>
                    <a:pt x="248" y="379"/>
                  </a:lnTo>
                  <a:lnTo>
                    <a:pt x="251" y="379"/>
                  </a:lnTo>
                  <a:lnTo>
                    <a:pt x="251" y="376"/>
                  </a:lnTo>
                  <a:lnTo>
                    <a:pt x="251" y="376"/>
                  </a:lnTo>
                  <a:lnTo>
                    <a:pt x="251" y="376"/>
                  </a:lnTo>
                  <a:lnTo>
                    <a:pt x="251" y="374"/>
                  </a:lnTo>
                  <a:lnTo>
                    <a:pt x="248" y="374"/>
                  </a:lnTo>
                  <a:lnTo>
                    <a:pt x="248" y="374"/>
                  </a:lnTo>
                  <a:lnTo>
                    <a:pt x="251" y="371"/>
                  </a:lnTo>
                  <a:lnTo>
                    <a:pt x="248" y="371"/>
                  </a:lnTo>
                  <a:lnTo>
                    <a:pt x="248" y="369"/>
                  </a:lnTo>
                  <a:lnTo>
                    <a:pt x="246" y="369"/>
                  </a:lnTo>
                  <a:lnTo>
                    <a:pt x="246" y="367"/>
                  </a:lnTo>
                  <a:lnTo>
                    <a:pt x="246" y="367"/>
                  </a:lnTo>
                  <a:lnTo>
                    <a:pt x="246" y="364"/>
                  </a:lnTo>
                  <a:lnTo>
                    <a:pt x="246" y="362"/>
                  </a:lnTo>
                  <a:lnTo>
                    <a:pt x="243" y="355"/>
                  </a:lnTo>
                  <a:lnTo>
                    <a:pt x="243" y="355"/>
                  </a:lnTo>
                  <a:lnTo>
                    <a:pt x="243" y="352"/>
                  </a:lnTo>
                  <a:lnTo>
                    <a:pt x="243" y="352"/>
                  </a:lnTo>
                  <a:lnTo>
                    <a:pt x="243" y="350"/>
                  </a:lnTo>
                  <a:lnTo>
                    <a:pt x="246" y="350"/>
                  </a:lnTo>
                  <a:lnTo>
                    <a:pt x="246" y="350"/>
                  </a:lnTo>
                  <a:lnTo>
                    <a:pt x="248" y="350"/>
                  </a:lnTo>
                  <a:lnTo>
                    <a:pt x="248" y="350"/>
                  </a:lnTo>
                  <a:lnTo>
                    <a:pt x="248" y="350"/>
                  </a:lnTo>
                  <a:lnTo>
                    <a:pt x="248" y="348"/>
                  </a:lnTo>
                  <a:lnTo>
                    <a:pt x="246" y="345"/>
                  </a:lnTo>
                  <a:lnTo>
                    <a:pt x="243" y="345"/>
                  </a:lnTo>
                  <a:lnTo>
                    <a:pt x="243" y="345"/>
                  </a:lnTo>
                  <a:lnTo>
                    <a:pt x="241" y="343"/>
                  </a:lnTo>
                  <a:lnTo>
                    <a:pt x="241" y="343"/>
                  </a:lnTo>
                  <a:lnTo>
                    <a:pt x="243" y="343"/>
                  </a:lnTo>
                  <a:lnTo>
                    <a:pt x="243" y="341"/>
                  </a:lnTo>
                  <a:lnTo>
                    <a:pt x="241" y="341"/>
                  </a:lnTo>
                  <a:lnTo>
                    <a:pt x="241" y="338"/>
                  </a:lnTo>
                  <a:lnTo>
                    <a:pt x="241" y="338"/>
                  </a:lnTo>
                  <a:lnTo>
                    <a:pt x="241" y="336"/>
                  </a:lnTo>
                  <a:lnTo>
                    <a:pt x="241" y="336"/>
                  </a:lnTo>
                  <a:lnTo>
                    <a:pt x="239" y="334"/>
                  </a:lnTo>
                  <a:lnTo>
                    <a:pt x="239" y="331"/>
                  </a:lnTo>
                  <a:lnTo>
                    <a:pt x="236" y="331"/>
                  </a:lnTo>
                  <a:lnTo>
                    <a:pt x="236" y="326"/>
                  </a:lnTo>
                  <a:lnTo>
                    <a:pt x="236" y="324"/>
                  </a:lnTo>
                  <a:lnTo>
                    <a:pt x="236" y="324"/>
                  </a:lnTo>
                  <a:lnTo>
                    <a:pt x="234" y="324"/>
                  </a:lnTo>
                  <a:lnTo>
                    <a:pt x="232" y="322"/>
                  </a:lnTo>
                  <a:lnTo>
                    <a:pt x="232" y="319"/>
                  </a:lnTo>
                  <a:lnTo>
                    <a:pt x="232" y="319"/>
                  </a:lnTo>
                  <a:lnTo>
                    <a:pt x="232" y="317"/>
                  </a:lnTo>
                  <a:lnTo>
                    <a:pt x="232" y="315"/>
                  </a:lnTo>
                  <a:lnTo>
                    <a:pt x="232" y="315"/>
                  </a:lnTo>
                  <a:lnTo>
                    <a:pt x="232" y="315"/>
                  </a:lnTo>
                  <a:lnTo>
                    <a:pt x="234" y="315"/>
                  </a:lnTo>
                  <a:lnTo>
                    <a:pt x="234" y="312"/>
                  </a:lnTo>
                  <a:lnTo>
                    <a:pt x="236" y="312"/>
                  </a:lnTo>
                  <a:lnTo>
                    <a:pt x="236" y="310"/>
                  </a:lnTo>
                  <a:lnTo>
                    <a:pt x="236" y="308"/>
                  </a:lnTo>
                  <a:lnTo>
                    <a:pt x="236" y="305"/>
                  </a:lnTo>
                  <a:lnTo>
                    <a:pt x="239" y="303"/>
                  </a:lnTo>
                  <a:lnTo>
                    <a:pt x="241" y="303"/>
                  </a:lnTo>
                  <a:lnTo>
                    <a:pt x="241" y="303"/>
                  </a:lnTo>
                  <a:lnTo>
                    <a:pt x="241" y="300"/>
                  </a:lnTo>
                  <a:lnTo>
                    <a:pt x="241" y="300"/>
                  </a:lnTo>
                  <a:lnTo>
                    <a:pt x="243" y="298"/>
                  </a:lnTo>
                  <a:lnTo>
                    <a:pt x="243" y="298"/>
                  </a:lnTo>
                  <a:lnTo>
                    <a:pt x="243" y="298"/>
                  </a:lnTo>
                  <a:lnTo>
                    <a:pt x="241" y="298"/>
                  </a:lnTo>
                  <a:lnTo>
                    <a:pt x="243" y="296"/>
                  </a:lnTo>
                  <a:lnTo>
                    <a:pt x="243" y="296"/>
                  </a:lnTo>
                  <a:lnTo>
                    <a:pt x="243" y="293"/>
                  </a:lnTo>
                  <a:lnTo>
                    <a:pt x="243" y="293"/>
                  </a:lnTo>
                  <a:lnTo>
                    <a:pt x="241" y="293"/>
                  </a:lnTo>
                  <a:lnTo>
                    <a:pt x="241" y="293"/>
                  </a:lnTo>
                  <a:lnTo>
                    <a:pt x="241" y="291"/>
                  </a:lnTo>
                  <a:lnTo>
                    <a:pt x="239" y="291"/>
                  </a:lnTo>
                  <a:lnTo>
                    <a:pt x="239" y="289"/>
                  </a:lnTo>
                  <a:lnTo>
                    <a:pt x="241" y="286"/>
                  </a:lnTo>
                  <a:lnTo>
                    <a:pt x="241" y="286"/>
                  </a:lnTo>
                  <a:lnTo>
                    <a:pt x="241" y="284"/>
                  </a:lnTo>
                  <a:lnTo>
                    <a:pt x="241" y="284"/>
                  </a:lnTo>
                  <a:lnTo>
                    <a:pt x="243" y="281"/>
                  </a:lnTo>
                  <a:lnTo>
                    <a:pt x="246" y="279"/>
                  </a:lnTo>
                  <a:lnTo>
                    <a:pt x="246" y="279"/>
                  </a:lnTo>
                  <a:lnTo>
                    <a:pt x="251" y="277"/>
                  </a:lnTo>
                  <a:lnTo>
                    <a:pt x="251" y="277"/>
                  </a:lnTo>
                  <a:lnTo>
                    <a:pt x="251" y="277"/>
                  </a:lnTo>
                  <a:lnTo>
                    <a:pt x="251" y="277"/>
                  </a:lnTo>
                  <a:lnTo>
                    <a:pt x="253" y="277"/>
                  </a:lnTo>
                  <a:lnTo>
                    <a:pt x="253" y="277"/>
                  </a:lnTo>
                  <a:lnTo>
                    <a:pt x="255" y="277"/>
                  </a:lnTo>
                  <a:lnTo>
                    <a:pt x="255" y="274"/>
                  </a:lnTo>
                  <a:lnTo>
                    <a:pt x="255" y="274"/>
                  </a:lnTo>
                  <a:lnTo>
                    <a:pt x="255" y="274"/>
                  </a:lnTo>
                  <a:lnTo>
                    <a:pt x="258" y="274"/>
                  </a:lnTo>
                  <a:lnTo>
                    <a:pt x="260" y="274"/>
                  </a:lnTo>
                  <a:lnTo>
                    <a:pt x="260" y="274"/>
                  </a:lnTo>
                  <a:lnTo>
                    <a:pt x="265" y="272"/>
                  </a:lnTo>
                  <a:lnTo>
                    <a:pt x="265" y="272"/>
                  </a:lnTo>
                  <a:lnTo>
                    <a:pt x="267" y="270"/>
                  </a:lnTo>
                  <a:lnTo>
                    <a:pt x="267" y="270"/>
                  </a:lnTo>
                  <a:lnTo>
                    <a:pt x="267" y="270"/>
                  </a:lnTo>
                  <a:lnTo>
                    <a:pt x="267" y="267"/>
                  </a:lnTo>
                  <a:lnTo>
                    <a:pt x="267" y="267"/>
                  </a:lnTo>
                  <a:lnTo>
                    <a:pt x="269" y="267"/>
                  </a:lnTo>
                  <a:lnTo>
                    <a:pt x="269" y="267"/>
                  </a:lnTo>
                  <a:lnTo>
                    <a:pt x="269" y="267"/>
                  </a:lnTo>
                  <a:lnTo>
                    <a:pt x="269" y="270"/>
                  </a:lnTo>
                  <a:lnTo>
                    <a:pt x="269" y="270"/>
                  </a:lnTo>
                  <a:lnTo>
                    <a:pt x="267" y="270"/>
                  </a:lnTo>
                  <a:lnTo>
                    <a:pt x="267" y="272"/>
                  </a:lnTo>
                  <a:lnTo>
                    <a:pt x="267" y="272"/>
                  </a:lnTo>
                  <a:lnTo>
                    <a:pt x="265" y="274"/>
                  </a:lnTo>
                  <a:lnTo>
                    <a:pt x="265" y="274"/>
                  </a:lnTo>
                  <a:lnTo>
                    <a:pt x="265" y="277"/>
                  </a:lnTo>
                  <a:lnTo>
                    <a:pt x="265" y="277"/>
                  </a:lnTo>
                  <a:lnTo>
                    <a:pt x="262" y="279"/>
                  </a:lnTo>
                  <a:lnTo>
                    <a:pt x="262" y="279"/>
                  </a:lnTo>
                  <a:lnTo>
                    <a:pt x="265" y="279"/>
                  </a:lnTo>
                  <a:lnTo>
                    <a:pt x="267" y="277"/>
                  </a:lnTo>
                  <a:lnTo>
                    <a:pt x="267" y="274"/>
                  </a:lnTo>
                  <a:lnTo>
                    <a:pt x="267" y="274"/>
                  </a:lnTo>
                  <a:lnTo>
                    <a:pt x="267" y="274"/>
                  </a:lnTo>
                  <a:lnTo>
                    <a:pt x="267" y="274"/>
                  </a:lnTo>
                  <a:lnTo>
                    <a:pt x="267" y="274"/>
                  </a:lnTo>
                  <a:lnTo>
                    <a:pt x="267" y="274"/>
                  </a:lnTo>
                  <a:lnTo>
                    <a:pt x="267" y="274"/>
                  </a:lnTo>
                  <a:lnTo>
                    <a:pt x="267" y="274"/>
                  </a:lnTo>
                  <a:lnTo>
                    <a:pt x="269" y="272"/>
                  </a:lnTo>
                  <a:lnTo>
                    <a:pt x="272" y="270"/>
                  </a:lnTo>
                  <a:lnTo>
                    <a:pt x="272" y="267"/>
                  </a:lnTo>
                  <a:lnTo>
                    <a:pt x="272" y="267"/>
                  </a:lnTo>
                  <a:lnTo>
                    <a:pt x="274" y="267"/>
                  </a:lnTo>
                  <a:lnTo>
                    <a:pt x="274" y="267"/>
                  </a:lnTo>
                  <a:lnTo>
                    <a:pt x="274" y="267"/>
                  </a:lnTo>
                  <a:lnTo>
                    <a:pt x="274" y="267"/>
                  </a:lnTo>
                  <a:lnTo>
                    <a:pt x="274" y="267"/>
                  </a:lnTo>
                  <a:lnTo>
                    <a:pt x="274" y="265"/>
                  </a:lnTo>
                  <a:lnTo>
                    <a:pt x="274" y="263"/>
                  </a:lnTo>
                  <a:lnTo>
                    <a:pt x="274" y="265"/>
                  </a:lnTo>
                  <a:lnTo>
                    <a:pt x="274" y="265"/>
                  </a:lnTo>
                  <a:lnTo>
                    <a:pt x="274" y="263"/>
                  </a:lnTo>
                  <a:lnTo>
                    <a:pt x="274" y="260"/>
                  </a:lnTo>
                  <a:lnTo>
                    <a:pt x="274" y="258"/>
                  </a:lnTo>
                  <a:lnTo>
                    <a:pt x="274" y="258"/>
                  </a:lnTo>
                  <a:lnTo>
                    <a:pt x="274" y="258"/>
                  </a:lnTo>
                  <a:lnTo>
                    <a:pt x="274" y="260"/>
                  </a:lnTo>
                  <a:lnTo>
                    <a:pt x="274" y="258"/>
                  </a:lnTo>
                  <a:lnTo>
                    <a:pt x="274" y="258"/>
                  </a:lnTo>
                  <a:lnTo>
                    <a:pt x="274" y="255"/>
                  </a:lnTo>
                  <a:lnTo>
                    <a:pt x="274" y="255"/>
                  </a:lnTo>
                  <a:lnTo>
                    <a:pt x="274" y="255"/>
                  </a:lnTo>
                  <a:lnTo>
                    <a:pt x="274" y="255"/>
                  </a:lnTo>
                  <a:lnTo>
                    <a:pt x="277" y="253"/>
                  </a:lnTo>
                  <a:lnTo>
                    <a:pt x="277" y="253"/>
                  </a:lnTo>
                  <a:lnTo>
                    <a:pt x="277" y="253"/>
                  </a:lnTo>
                  <a:lnTo>
                    <a:pt x="277" y="253"/>
                  </a:lnTo>
                  <a:lnTo>
                    <a:pt x="279" y="251"/>
                  </a:lnTo>
                  <a:lnTo>
                    <a:pt x="279" y="251"/>
                  </a:lnTo>
                  <a:lnTo>
                    <a:pt x="281" y="248"/>
                  </a:lnTo>
                  <a:lnTo>
                    <a:pt x="281" y="246"/>
                  </a:lnTo>
                  <a:lnTo>
                    <a:pt x="281" y="246"/>
                  </a:lnTo>
                  <a:lnTo>
                    <a:pt x="281" y="244"/>
                  </a:lnTo>
                  <a:lnTo>
                    <a:pt x="284" y="241"/>
                  </a:lnTo>
                  <a:lnTo>
                    <a:pt x="286" y="239"/>
                  </a:lnTo>
                  <a:lnTo>
                    <a:pt x="286" y="234"/>
                  </a:lnTo>
                  <a:lnTo>
                    <a:pt x="288" y="232"/>
                  </a:lnTo>
                  <a:lnTo>
                    <a:pt x="288" y="232"/>
                  </a:lnTo>
                  <a:lnTo>
                    <a:pt x="288" y="227"/>
                  </a:lnTo>
                  <a:lnTo>
                    <a:pt x="288" y="225"/>
                  </a:lnTo>
                  <a:lnTo>
                    <a:pt x="288" y="225"/>
                  </a:lnTo>
                  <a:lnTo>
                    <a:pt x="288" y="225"/>
                  </a:lnTo>
                  <a:lnTo>
                    <a:pt x="288" y="225"/>
                  </a:lnTo>
                  <a:lnTo>
                    <a:pt x="288" y="225"/>
                  </a:lnTo>
                  <a:lnTo>
                    <a:pt x="291" y="225"/>
                  </a:lnTo>
                  <a:lnTo>
                    <a:pt x="291" y="222"/>
                  </a:lnTo>
                  <a:lnTo>
                    <a:pt x="291" y="222"/>
                  </a:lnTo>
                  <a:lnTo>
                    <a:pt x="291" y="220"/>
                  </a:lnTo>
                  <a:lnTo>
                    <a:pt x="291" y="220"/>
                  </a:lnTo>
                  <a:lnTo>
                    <a:pt x="288" y="220"/>
                  </a:lnTo>
                  <a:lnTo>
                    <a:pt x="288" y="220"/>
                  </a:lnTo>
                  <a:lnTo>
                    <a:pt x="288" y="220"/>
                  </a:lnTo>
                  <a:lnTo>
                    <a:pt x="288" y="220"/>
                  </a:lnTo>
                  <a:lnTo>
                    <a:pt x="288" y="220"/>
                  </a:lnTo>
                  <a:lnTo>
                    <a:pt x="286" y="220"/>
                  </a:lnTo>
                  <a:lnTo>
                    <a:pt x="286" y="220"/>
                  </a:lnTo>
                  <a:lnTo>
                    <a:pt x="286" y="220"/>
                  </a:lnTo>
                  <a:lnTo>
                    <a:pt x="286" y="218"/>
                  </a:lnTo>
                  <a:lnTo>
                    <a:pt x="284" y="218"/>
                  </a:lnTo>
                  <a:lnTo>
                    <a:pt x="284" y="218"/>
                  </a:lnTo>
                  <a:lnTo>
                    <a:pt x="286" y="215"/>
                  </a:lnTo>
                  <a:lnTo>
                    <a:pt x="286" y="215"/>
                  </a:lnTo>
                  <a:lnTo>
                    <a:pt x="286" y="213"/>
                  </a:lnTo>
                  <a:lnTo>
                    <a:pt x="284" y="213"/>
                  </a:lnTo>
                  <a:lnTo>
                    <a:pt x="284" y="210"/>
                  </a:lnTo>
                  <a:lnTo>
                    <a:pt x="286" y="210"/>
                  </a:lnTo>
                  <a:lnTo>
                    <a:pt x="286" y="210"/>
                  </a:lnTo>
                  <a:lnTo>
                    <a:pt x="286" y="213"/>
                  </a:lnTo>
                  <a:lnTo>
                    <a:pt x="286" y="210"/>
                  </a:lnTo>
                  <a:lnTo>
                    <a:pt x="286" y="208"/>
                  </a:lnTo>
                  <a:lnTo>
                    <a:pt x="284" y="208"/>
                  </a:lnTo>
                  <a:lnTo>
                    <a:pt x="284" y="210"/>
                  </a:lnTo>
                  <a:lnTo>
                    <a:pt x="284" y="210"/>
                  </a:lnTo>
                  <a:lnTo>
                    <a:pt x="284" y="208"/>
                  </a:lnTo>
                  <a:lnTo>
                    <a:pt x="281" y="208"/>
                  </a:lnTo>
                  <a:lnTo>
                    <a:pt x="281" y="208"/>
                  </a:lnTo>
                  <a:lnTo>
                    <a:pt x="281" y="208"/>
                  </a:lnTo>
                  <a:lnTo>
                    <a:pt x="279" y="208"/>
                  </a:lnTo>
                  <a:lnTo>
                    <a:pt x="279" y="208"/>
                  </a:lnTo>
                  <a:lnTo>
                    <a:pt x="279" y="206"/>
                  </a:lnTo>
                  <a:lnTo>
                    <a:pt x="277" y="206"/>
                  </a:lnTo>
                  <a:lnTo>
                    <a:pt x="277" y="208"/>
                  </a:lnTo>
                  <a:lnTo>
                    <a:pt x="277" y="208"/>
                  </a:lnTo>
                  <a:lnTo>
                    <a:pt x="277" y="208"/>
                  </a:lnTo>
                  <a:lnTo>
                    <a:pt x="277" y="208"/>
                  </a:lnTo>
                  <a:lnTo>
                    <a:pt x="277" y="206"/>
                  </a:lnTo>
                  <a:lnTo>
                    <a:pt x="277" y="206"/>
                  </a:lnTo>
                  <a:lnTo>
                    <a:pt x="277" y="206"/>
                  </a:lnTo>
                  <a:lnTo>
                    <a:pt x="277" y="203"/>
                  </a:lnTo>
                  <a:lnTo>
                    <a:pt x="274" y="201"/>
                  </a:lnTo>
                  <a:lnTo>
                    <a:pt x="274" y="201"/>
                  </a:lnTo>
                  <a:lnTo>
                    <a:pt x="274" y="199"/>
                  </a:lnTo>
                  <a:lnTo>
                    <a:pt x="274" y="199"/>
                  </a:lnTo>
                  <a:lnTo>
                    <a:pt x="272" y="194"/>
                  </a:lnTo>
                  <a:lnTo>
                    <a:pt x="272" y="194"/>
                  </a:lnTo>
                  <a:lnTo>
                    <a:pt x="272" y="189"/>
                  </a:lnTo>
                  <a:lnTo>
                    <a:pt x="272" y="187"/>
                  </a:lnTo>
                  <a:lnTo>
                    <a:pt x="269" y="187"/>
                  </a:lnTo>
                  <a:lnTo>
                    <a:pt x="269" y="187"/>
                  </a:lnTo>
                  <a:lnTo>
                    <a:pt x="269" y="187"/>
                  </a:lnTo>
                  <a:lnTo>
                    <a:pt x="269" y="184"/>
                  </a:lnTo>
                  <a:lnTo>
                    <a:pt x="272" y="184"/>
                  </a:lnTo>
                  <a:lnTo>
                    <a:pt x="269" y="184"/>
                  </a:lnTo>
                  <a:lnTo>
                    <a:pt x="269" y="182"/>
                  </a:lnTo>
                  <a:lnTo>
                    <a:pt x="272" y="173"/>
                  </a:lnTo>
                  <a:lnTo>
                    <a:pt x="272" y="173"/>
                  </a:lnTo>
                  <a:lnTo>
                    <a:pt x="272" y="170"/>
                  </a:lnTo>
                  <a:lnTo>
                    <a:pt x="272" y="168"/>
                  </a:lnTo>
                  <a:lnTo>
                    <a:pt x="272" y="168"/>
                  </a:lnTo>
                  <a:lnTo>
                    <a:pt x="272" y="168"/>
                  </a:lnTo>
                  <a:lnTo>
                    <a:pt x="272" y="168"/>
                  </a:lnTo>
                  <a:lnTo>
                    <a:pt x="272" y="166"/>
                  </a:lnTo>
                  <a:lnTo>
                    <a:pt x="272" y="166"/>
                  </a:lnTo>
                  <a:lnTo>
                    <a:pt x="272" y="166"/>
                  </a:lnTo>
                  <a:lnTo>
                    <a:pt x="274" y="163"/>
                  </a:lnTo>
                  <a:lnTo>
                    <a:pt x="277" y="163"/>
                  </a:lnTo>
                  <a:lnTo>
                    <a:pt x="277" y="161"/>
                  </a:lnTo>
                  <a:lnTo>
                    <a:pt x="279" y="161"/>
                  </a:lnTo>
                  <a:lnTo>
                    <a:pt x="279" y="158"/>
                  </a:lnTo>
                  <a:lnTo>
                    <a:pt x="279" y="156"/>
                  </a:lnTo>
                  <a:lnTo>
                    <a:pt x="281" y="154"/>
                  </a:lnTo>
                  <a:lnTo>
                    <a:pt x="279" y="151"/>
                  </a:lnTo>
                  <a:lnTo>
                    <a:pt x="279" y="149"/>
                  </a:lnTo>
                  <a:lnTo>
                    <a:pt x="279" y="149"/>
                  </a:lnTo>
                  <a:lnTo>
                    <a:pt x="277" y="149"/>
                  </a:lnTo>
                  <a:lnTo>
                    <a:pt x="277" y="147"/>
                  </a:lnTo>
                  <a:lnTo>
                    <a:pt x="277" y="147"/>
                  </a:lnTo>
                  <a:lnTo>
                    <a:pt x="277" y="144"/>
                  </a:lnTo>
                  <a:lnTo>
                    <a:pt x="277" y="144"/>
                  </a:lnTo>
                  <a:lnTo>
                    <a:pt x="274" y="144"/>
                  </a:lnTo>
                  <a:lnTo>
                    <a:pt x="274" y="144"/>
                  </a:lnTo>
                  <a:lnTo>
                    <a:pt x="272" y="144"/>
                  </a:lnTo>
                  <a:lnTo>
                    <a:pt x="272" y="144"/>
                  </a:lnTo>
                  <a:lnTo>
                    <a:pt x="269" y="149"/>
                  </a:lnTo>
                  <a:lnTo>
                    <a:pt x="269" y="149"/>
                  </a:lnTo>
                  <a:lnTo>
                    <a:pt x="269" y="151"/>
                  </a:lnTo>
                  <a:lnTo>
                    <a:pt x="267" y="151"/>
                  </a:lnTo>
                  <a:lnTo>
                    <a:pt x="267" y="151"/>
                  </a:lnTo>
                  <a:lnTo>
                    <a:pt x="265" y="154"/>
                  </a:lnTo>
                  <a:lnTo>
                    <a:pt x="262" y="156"/>
                  </a:lnTo>
                  <a:lnTo>
                    <a:pt x="262" y="156"/>
                  </a:lnTo>
                  <a:lnTo>
                    <a:pt x="260" y="156"/>
                  </a:lnTo>
                  <a:lnTo>
                    <a:pt x="258" y="156"/>
                  </a:lnTo>
                  <a:lnTo>
                    <a:pt x="255" y="156"/>
                  </a:lnTo>
                  <a:lnTo>
                    <a:pt x="246" y="154"/>
                  </a:lnTo>
                  <a:lnTo>
                    <a:pt x="246" y="151"/>
                  </a:lnTo>
                  <a:lnTo>
                    <a:pt x="243" y="151"/>
                  </a:lnTo>
                  <a:lnTo>
                    <a:pt x="243" y="154"/>
                  </a:lnTo>
                  <a:lnTo>
                    <a:pt x="243" y="154"/>
                  </a:lnTo>
                  <a:lnTo>
                    <a:pt x="246" y="154"/>
                  </a:lnTo>
                  <a:lnTo>
                    <a:pt x="246" y="154"/>
                  </a:lnTo>
                  <a:lnTo>
                    <a:pt x="243" y="154"/>
                  </a:lnTo>
                  <a:lnTo>
                    <a:pt x="243" y="151"/>
                  </a:lnTo>
                  <a:lnTo>
                    <a:pt x="241" y="151"/>
                  </a:lnTo>
                  <a:lnTo>
                    <a:pt x="239" y="149"/>
                  </a:lnTo>
                  <a:lnTo>
                    <a:pt x="239" y="149"/>
                  </a:lnTo>
                  <a:lnTo>
                    <a:pt x="239" y="149"/>
                  </a:lnTo>
                  <a:lnTo>
                    <a:pt x="239" y="149"/>
                  </a:lnTo>
                  <a:lnTo>
                    <a:pt x="239" y="149"/>
                  </a:lnTo>
                  <a:lnTo>
                    <a:pt x="236" y="149"/>
                  </a:lnTo>
                  <a:lnTo>
                    <a:pt x="236" y="149"/>
                  </a:lnTo>
                  <a:lnTo>
                    <a:pt x="234" y="147"/>
                  </a:lnTo>
                  <a:lnTo>
                    <a:pt x="232" y="144"/>
                  </a:lnTo>
                  <a:lnTo>
                    <a:pt x="232" y="144"/>
                  </a:lnTo>
                  <a:lnTo>
                    <a:pt x="229" y="144"/>
                  </a:lnTo>
                  <a:lnTo>
                    <a:pt x="225" y="142"/>
                  </a:lnTo>
                  <a:lnTo>
                    <a:pt x="225" y="139"/>
                  </a:lnTo>
                  <a:lnTo>
                    <a:pt x="220" y="139"/>
                  </a:lnTo>
                  <a:lnTo>
                    <a:pt x="220" y="139"/>
                  </a:lnTo>
                  <a:lnTo>
                    <a:pt x="220" y="137"/>
                  </a:lnTo>
                  <a:lnTo>
                    <a:pt x="220" y="137"/>
                  </a:lnTo>
                  <a:lnTo>
                    <a:pt x="220" y="137"/>
                  </a:lnTo>
                  <a:lnTo>
                    <a:pt x="217" y="137"/>
                  </a:lnTo>
                  <a:lnTo>
                    <a:pt x="217" y="137"/>
                  </a:lnTo>
                  <a:lnTo>
                    <a:pt x="217" y="137"/>
                  </a:lnTo>
                  <a:lnTo>
                    <a:pt x="217" y="137"/>
                  </a:lnTo>
                  <a:lnTo>
                    <a:pt x="215" y="137"/>
                  </a:lnTo>
                  <a:lnTo>
                    <a:pt x="215" y="137"/>
                  </a:lnTo>
                  <a:lnTo>
                    <a:pt x="215" y="137"/>
                  </a:lnTo>
                  <a:lnTo>
                    <a:pt x="215" y="137"/>
                  </a:lnTo>
                  <a:lnTo>
                    <a:pt x="213" y="137"/>
                  </a:lnTo>
                  <a:lnTo>
                    <a:pt x="213" y="137"/>
                  </a:lnTo>
                  <a:lnTo>
                    <a:pt x="213" y="137"/>
                  </a:lnTo>
                  <a:lnTo>
                    <a:pt x="210" y="139"/>
                  </a:lnTo>
                  <a:lnTo>
                    <a:pt x="210" y="139"/>
                  </a:lnTo>
                  <a:lnTo>
                    <a:pt x="208" y="139"/>
                  </a:lnTo>
                  <a:lnTo>
                    <a:pt x="208" y="139"/>
                  </a:lnTo>
                  <a:lnTo>
                    <a:pt x="208" y="142"/>
                  </a:lnTo>
                  <a:lnTo>
                    <a:pt x="206" y="142"/>
                  </a:lnTo>
                  <a:lnTo>
                    <a:pt x="206" y="139"/>
                  </a:lnTo>
                  <a:lnTo>
                    <a:pt x="203" y="137"/>
                  </a:lnTo>
                  <a:lnTo>
                    <a:pt x="203" y="137"/>
                  </a:lnTo>
                  <a:lnTo>
                    <a:pt x="203" y="137"/>
                  </a:lnTo>
                  <a:lnTo>
                    <a:pt x="201" y="137"/>
                  </a:lnTo>
                  <a:lnTo>
                    <a:pt x="201" y="137"/>
                  </a:lnTo>
                  <a:lnTo>
                    <a:pt x="198" y="137"/>
                  </a:lnTo>
                  <a:lnTo>
                    <a:pt x="198" y="139"/>
                  </a:lnTo>
                  <a:lnTo>
                    <a:pt x="198" y="139"/>
                  </a:lnTo>
                  <a:lnTo>
                    <a:pt x="198" y="142"/>
                  </a:lnTo>
                  <a:lnTo>
                    <a:pt x="198" y="142"/>
                  </a:lnTo>
                  <a:lnTo>
                    <a:pt x="196" y="142"/>
                  </a:lnTo>
                  <a:lnTo>
                    <a:pt x="194" y="142"/>
                  </a:lnTo>
                  <a:lnTo>
                    <a:pt x="194" y="142"/>
                  </a:lnTo>
                  <a:lnTo>
                    <a:pt x="191" y="142"/>
                  </a:lnTo>
                  <a:lnTo>
                    <a:pt x="191" y="142"/>
                  </a:lnTo>
                  <a:lnTo>
                    <a:pt x="189" y="144"/>
                  </a:lnTo>
                  <a:lnTo>
                    <a:pt x="189" y="144"/>
                  </a:lnTo>
                  <a:lnTo>
                    <a:pt x="187" y="144"/>
                  </a:lnTo>
                  <a:lnTo>
                    <a:pt x="189" y="147"/>
                  </a:lnTo>
                  <a:lnTo>
                    <a:pt x="189" y="147"/>
                  </a:lnTo>
                  <a:lnTo>
                    <a:pt x="189" y="149"/>
                  </a:lnTo>
                  <a:lnTo>
                    <a:pt x="189" y="151"/>
                  </a:lnTo>
                  <a:lnTo>
                    <a:pt x="189" y="154"/>
                  </a:lnTo>
                  <a:lnTo>
                    <a:pt x="189" y="156"/>
                  </a:lnTo>
                  <a:lnTo>
                    <a:pt x="187" y="158"/>
                  </a:lnTo>
                  <a:lnTo>
                    <a:pt x="187" y="158"/>
                  </a:lnTo>
                  <a:lnTo>
                    <a:pt x="187" y="161"/>
                  </a:lnTo>
                  <a:lnTo>
                    <a:pt x="187" y="161"/>
                  </a:lnTo>
                  <a:lnTo>
                    <a:pt x="187" y="161"/>
                  </a:lnTo>
                  <a:lnTo>
                    <a:pt x="187" y="161"/>
                  </a:lnTo>
                  <a:lnTo>
                    <a:pt x="187" y="161"/>
                  </a:lnTo>
                  <a:lnTo>
                    <a:pt x="187" y="161"/>
                  </a:lnTo>
                  <a:lnTo>
                    <a:pt x="187" y="161"/>
                  </a:lnTo>
                  <a:lnTo>
                    <a:pt x="187" y="161"/>
                  </a:lnTo>
                  <a:lnTo>
                    <a:pt x="182" y="168"/>
                  </a:lnTo>
                  <a:lnTo>
                    <a:pt x="182" y="168"/>
                  </a:lnTo>
                  <a:lnTo>
                    <a:pt x="184" y="168"/>
                  </a:lnTo>
                  <a:lnTo>
                    <a:pt x="184" y="170"/>
                  </a:lnTo>
                  <a:lnTo>
                    <a:pt x="184" y="170"/>
                  </a:lnTo>
                  <a:lnTo>
                    <a:pt x="184" y="173"/>
                  </a:lnTo>
                  <a:lnTo>
                    <a:pt x="184" y="173"/>
                  </a:lnTo>
                  <a:lnTo>
                    <a:pt x="182" y="175"/>
                  </a:lnTo>
                  <a:lnTo>
                    <a:pt x="182" y="177"/>
                  </a:lnTo>
                  <a:lnTo>
                    <a:pt x="180" y="177"/>
                  </a:lnTo>
                  <a:lnTo>
                    <a:pt x="182" y="180"/>
                  </a:lnTo>
                  <a:lnTo>
                    <a:pt x="182" y="180"/>
                  </a:lnTo>
                  <a:lnTo>
                    <a:pt x="180" y="182"/>
                  </a:lnTo>
                  <a:lnTo>
                    <a:pt x="180" y="182"/>
                  </a:lnTo>
                  <a:lnTo>
                    <a:pt x="180" y="184"/>
                  </a:lnTo>
                  <a:lnTo>
                    <a:pt x="180" y="184"/>
                  </a:lnTo>
                  <a:lnTo>
                    <a:pt x="180" y="184"/>
                  </a:lnTo>
                  <a:lnTo>
                    <a:pt x="180" y="187"/>
                  </a:lnTo>
                  <a:lnTo>
                    <a:pt x="180" y="187"/>
                  </a:lnTo>
                  <a:lnTo>
                    <a:pt x="180" y="187"/>
                  </a:lnTo>
                  <a:lnTo>
                    <a:pt x="180" y="189"/>
                  </a:lnTo>
                  <a:lnTo>
                    <a:pt x="180" y="189"/>
                  </a:lnTo>
                  <a:lnTo>
                    <a:pt x="177" y="189"/>
                  </a:lnTo>
                  <a:lnTo>
                    <a:pt x="177" y="189"/>
                  </a:lnTo>
                  <a:lnTo>
                    <a:pt x="175" y="196"/>
                  </a:lnTo>
                  <a:lnTo>
                    <a:pt x="177" y="196"/>
                  </a:lnTo>
                  <a:lnTo>
                    <a:pt x="177" y="199"/>
                  </a:lnTo>
                  <a:lnTo>
                    <a:pt x="180" y="199"/>
                  </a:lnTo>
                  <a:lnTo>
                    <a:pt x="180" y="199"/>
                  </a:lnTo>
                  <a:lnTo>
                    <a:pt x="182" y="203"/>
                  </a:lnTo>
                  <a:lnTo>
                    <a:pt x="182" y="206"/>
                  </a:lnTo>
                  <a:lnTo>
                    <a:pt x="182" y="206"/>
                  </a:lnTo>
                  <a:lnTo>
                    <a:pt x="182" y="206"/>
                  </a:lnTo>
                  <a:lnTo>
                    <a:pt x="182" y="208"/>
                  </a:lnTo>
                  <a:lnTo>
                    <a:pt x="182" y="208"/>
                  </a:lnTo>
                  <a:lnTo>
                    <a:pt x="180" y="208"/>
                  </a:lnTo>
                  <a:lnTo>
                    <a:pt x="180" y="208"/>
                  </a:lnTo>
                  <a:lnTo>
                    <a:pt x="180" y="213"/>
                  </a:lnTo>
                  <a:lnTo>
                    <a:pt x="180" y="215"/>
                  </a:lnTo>
                  <a:lnTo>
                    <a:pt x="180" y="215"/>
                  </a:lnTo>
                  <a:lnTo>
                    <a:pt x="180" y="215"/>
                  </a:lnTo>
                  <a:lnTo>
                    <a:pt x="180" y="218"/>
                  </a:lnTo>
                  <a:lnTo>
                    <a:pt x="180" y="218"/>
                  </a:lnTo>
                  <a:lnTo>
                    <a:pt x="182" y="227"/>
                  </a:lnTo>
                  <a:lnTo>
                    <a:pt x="182" y="227"/>
                  </a:lnTo>
                  <a:lnTo>
                    <a:pt x="182" y="229"/>
                  </a:lnTo>
                  <a:lnTo>
                    <a:pt x="177" y="234"/>
                  </a:lnTo>
                  <a:lnTo>
                    <a:pt x="177" y="234"/>
                  </a:lnTo>
                  <a:lnTo>
                    <a:pt x="175" y="237"/>
                  </a:lnTo>
                  <a:lnTo>
                    <a:pt x="175" y="237"/>
                  </a:lnTo>
                  <a:lnTo>
                    <a:pt x="175" y="237"/>
                  </a:lnTo>
                  <a:lnTo>
                    <a:pt x="175" y="237"/>
                  </a:lnTo>
                  <a:lnTo>
                    <a:pt x="175" y="237"/>
                  </a:lnTo>
                  <a:lnTo>
                    <a:pt x="175" y="239"/>
                  </a:lnTo>
                  <a:lnTo>
                    <a:pt x="175" y="239"/>
                  </a:lnTo>
                  <a:lnTo>
                    <a:pt x="175" y="241"/>
                  </a:lnTo>
                  <a:lnTo>
                    <a:pt x="175" y="241"/>
                  </a:lnTo>
                  <a:lnTo>
                    <a:pt x="175" y="244"/>
                  </a:lnTo>
                  <a:lnTo>
                    <a:pt x="175" y="246"/>
                  </a:lnTo>
                  <a:lnTo>
                    <a:pt x="175" y="246"/>
                  </a:lnTo>
                  <a:lnTo>
                    <a:pt x="175" y="248"/>
                  </a:lnTo>
                  <a:lnTo>
                    <a:pt x="175" y="248"/>
                  </a:lnTo>
                  <a:lnTo>
                    <a:pt x="175" y="248"/>
                  </a:lnTo>
                  <a:lnTo>
                    <a:pt x="172" y="248"/>
                  </a:lnTo>
                  <a:lnTo>
                    <a:pt x="172" y="248"/>
                  </a:lnTo>
                  <a:lnTo>
                    <a:pt x="172" y="248"/>
                  </a:lnTo>
                  <a:lnTo>
                    <a:pt x="172" y="248"/>
                  </a:lnTo>
                  <a:lnTo>
                    <a:pt x="172" y="248"/>
                  </a:lnTo>
                  <a:lnTo>
                    <a:pt x="175" y="251"/>
                  </a:lnTo>
                  <a:lnTo>
                    <a:pt x="175" y="251"/>
                  </a:lnTo>
                  <a:lnTo>
                    <a:pt x="175" y="253"/>
                  </a:lnTo>
                  <a:lnTo>
                    <a:pt x="175" y="255"/>
                  </a:lnTo>
                  <a:lnTo>
                    <a:pt x="177" y="265"/>
                  </a:lnTo>
                  <a:lnTo>
                    <a:pt x="177" y="265"/>
                  </a:lnTo>
                  <a:lnTo>
                    <a:pt x="177" y="265"/>
                  </a:lnTo>
                  <a:lnTo>
                    <a:pt x="177" y="267"/>
                  </a:lnTo>
                  <a:lnTo>
                    <a:pt x="177" y="265"/>
                  </a:lnTo>
                  <a:lnTo>
                    <a:pt x="180" y="267"/>
                  </a:lnTo>
                  <a:lnTo>
                    <a:pt x="180" y="267"/>
                  </a:lnTo>
                  <a:lnTo>
                    <a:pt x="180" y="270"/>
                  </a:lnTo>
                  <a:lnTo>
                    <a:pt x="180" y="272"/>
                  </a:lnTo>
                  <a:lnTo>
                    <a:pt x="180" y="272"/>
                  </a:lnTo>
                  <a:lnTo>
                    <a:pt x="177" y="274"/>
                  </a:lnTo>
                  <a:lnTo>
                    <a:pt x="177" y="274"/>
                  </a:lnTo>
                  <a:lnTo>
                    <a:pt x="177" y="274"/>
                  </a:lnTo>
                  <a:lnTo>
                    <a:pt x="175" y="277"/>
                  </a:lnTo>
                  <a:lnTo>
                    <a:pt x="175" y="277"/>
                  </a:lnTo>
                  <a:lnTo>
                    <a:pt x="175" y="277"/>
                  </a:lnTo>
                  <a:lnTo>
                    <a:pt x="177" y="277"/>
                  </a:lnTo>
                  <a:lnTo>
                    <a:pt x="177" y="277"/>
                  </a:lnTo>
                  <a:lnTo>
                    <a:pt x="177" y="277"/>
                  </a:lnTo>
                  <a:lnTo>
                    <a:pt x="177" y="277"/>
                  </a:lnTo>
                  <a:lnTo>
                    <a:pt x="177" y="279"/>
                  </a:lnTo>
                  <a:lnTo>
                    <a:pt x="177" y="277"/>
                  </a:lnTo>
                  <a:lnTo>
                    <a:pt x="175" y="277"/>
                  </a:lnTo>
                  <a:lnTo>
                    <a:pt x="175" y="279"/>
                  </a:lnTo>
                  <a:lnTo>
                    <a:pt x="175" y="279"/>
                  </a:lnTo>
                  <a:lnTo>
                    <a:pt x="175" y="279"/>
                  </a:lnTo>
                  <a:lnTo>
                    <a:pt x="175" y="279"/>
                  </a:lnTo>
                  <a:lnTo>
                    <a:pt x="175" y="277"/>
                  </a:lnTo>
                  <a:lnTo>
                    <a:pt x="172" y="279"/>
                  </a:lnTo>
                  <a:lnTo>
                    <a:pt x="172" y="279"/>
                  </a:lnTo>
                  <a:lnTo>
                    <a:pt x="170" y="279"/>
                  </a:lnTo>
                  <a:lnTo>
                    <a:pt x="170" y="279"/>
                  </a:lnTo>
                  <a:lnTo>
                    <a:pt x="168" y="279"/>
                  </a:lnTo>
                  <a:lnTo>
                    <a:pt x="165" y="279"/>
                  </a:lnTo>
                  <a:lnTo>
                    <a:pt x="165" y="277"/>
                  </a:lnTo>
                  <a:lnTo>
                    <a:pt x="163" y="277"/>
                  </a:lnTo>
                  <a:lnTo>
                    <a:pt x="163" y="277"/>
                  </a:lnTo>
                  <a:lnTo>
                    <a:pt x="163" y="272"/>
                  </a:lnTo>
                  <a:lnTo>
                    <a:pt x="163" y="272"/>
                  </a:lnTo>
                  <a:lnTo>
                    <a:pt x="163" y="272"/>
                  </a:lnTo>
                  <a:lnTo>
                    <a:pt x="161" y="272"/>
                  </a:lnTo>
                  <a:lnTo>
                    <a:pt x="161" y="272"/>
                  </a:lnTo>
                  <a:lnTo>
                    <a:pt x="161" y="272"/>
                  </a:lnTo>
                  <a:lnTo>
                    <a:pt x="158" y="272"/>
                  </a:lnTo>
                  <a:lnTo>
                    <a:pt x="158" y="270"/>
                  </a:lnTo>
                  <a:lnTo>
                    <a:pt x="158" y="270"/>
                  </a:lnTo>
                  <a:lnTo>
                    <a:pt x="156" y="270"/>
                  </a:lnTo>
                  <a:lnTo>
                    <a:pt x="156" y="267"/>
                  </a:lnTo>
                  <a:lnTo>
                    <a:pt x="154" y="267"/>
                  </a:lnTo>
                  <a:lnTo>
                    <a:pt x="154" y="267"/>
                  </a:lnTo>
                  <a:lnTo>
                    <a:pt x="154" y="263"/>
                  </a:lnTo>
                  <a:lnTo>
                    <a:pt x="154" y="260"/>
                  </a:lnTo>
                  <a:lnTo>
                    <a:pt x="154" y="260"/>
                  </a:lnTo>
                  <a:lnTo>
                    <a:pt x="154" y="260"/>
                  </a:lnTo>
                  <a:lnTo>
                    <a:pt x="151" y="260"/>
                  </a:lnTo>
                  <a:lnTo>
                    <a:pt x="151" y="260"/>
                  </a:lnTo>
                  <a:lnTo>
                    <a:pt x="151" y="260"/>
                  </a:lnTo>
                  <a:lnTo>
                    <a:pt x="149" y="260"/>
                  </a:lnTo>
                  <a:lnTo>
                    <a:pt x="149" y="260"/>
                  </a:lnTo>
                  <a:lnTo>
                    <a:pt x="149" y="260"/>
                  </a:lnTo>
                  <a:lnTo>
                    <a:pt x="149" y="260"/>
                  </a:lnTo>
                  <a:lnTo>
                    <a:pt x="149" y="263"/>
                  </a:lnTo>
                  <a:lnTo>
                    <a:pt x="146" y="263"/>
                  </a:lnTo>
                  <a:lnTo>
                    <a:pt x="146" y="263"/>
                  </a:lnTo>
                  <a:lnTo>
                    <a:pt x="146" y="265"/>
                  </a:lnTo>
                  <a:lnTo>
                    <a:pt x="146" y="270"/>
                  </a:lnTo>
                  <a:lnTo>
                    <a:pt x="146" y="270"/>
                  </a:lnTo>
                  <a:lnTo>
                    <a:pt x="146" y="272"/>
                  </a:lnTo>
                  <a:lnTo>
                    <a:pt x="146" y="272"/>
                  </a:lnTo>
                  <a:lnTo>
                    <a:pt x="146" y="272"/>
                  </a:lnTo>
                  <a:lnTo>
                    <a:pt x="146" y="274"/>
                  </a:lnTo>
                  <a:lnTo>
                    <a:pt x="146" y="274"/>
                  </a:lnTo>
                  <a:lnTo>
                    <a:pt x="146" y="277"/>
                  </a:lnTo>
                  <a:lnTo>
                    <a:pt x="146" y="277"/>
                  </a:lnTo>
                  <a:lnTo>
                    <a:pt x="146" y="284"/>
                  </a:lnTo>
                  <a:lnTo>
                    <a:pt x="146" y="286"/>
                  </a:lnTo>
                  <a:lnTo>
                    <a:pt x="146" y="284"/>
                  </a:lnTo>
                  <a:lnTo>
                    <a:pt x="146" y="284"/>
                  </a:lnTo>
                  <a:lnTo>
                    <a:pt x="149" y="284"/>
                  </a:lnTo>
                  <a:lnTo>
                    <a:pt x="149" y="284"/>
                  </a:lnTo>
                  <a:lnTo>
                    <a:pt x="149" y="284"/>
                  </a:lnTo>
                  <a:lnTo>
                    <a:pt x="151" y="284"/>
                  </a:lnTo>
                  <a:lnTo>
                    <a:pt x="151" y="284"/>
                  </a:lnTo>
                  <a:lnTo>
                    <a:pt x="151" y="286"/>
                  </a:lnTo>
                  <a:lnTo>
                    <a:pt x="154" y="289"/>
                  </a:lnTo>
                  <a:lnTo>
                    <a:pt x="154" y="289"/>
                  </a:lnTo>
                  <a:lnTo>
                    <a:pt x="154" y="289"/>
                  </a:lnTo>
                  <a:lnTo>
                    <a:pt x="154" y="291"/>
                  </a:lnTo>
                  <a:lnTo>
                    <a:pt x="154" y="291"/>
                  </a:lnTo>
                  <a:lnTo>
                    <a:pt x="154" y="293"/>
                  </a:lnTo>
                  <a:lnTo>
                    <a:pt x="154" y="293"/>
                  </a:lnTo>
                  <a:lnTo>
                    <a:pt x="151" y="296"/>
                  </a:lnTo>
                  <a:lnTo>
                    <a:pt x="151" y="296"/>
                  </a:lnTo>
                  <a:lnTo>
                    <a:pt x="154" y="296"/>
                  </a:lnTo>
                  <a:lnTo>
                    <a:pt x="154" y="298"/>
                  </a:lnTo>
                  <a:lnTo>
                    <a:pt x="154" y="298"/>
                  </a:lnTo>
                  <a:lnTo>
                    <a:pt x="154" y="300"/>
                  </a:lnTo>
                  <a:lnTo>
                    <a:pt x="154" y="300"/>
                  </a:lnTo>
                  <a:lnTo>
                    <a:pt x="154" y="303"/>
                  </a:lnTo>
                  <a:lnTo>
                    <a:pt x="154" y="303"/>
                  </a:lnTo>
                  <a:lnTo>
                    <a:pt x="154" y="305"/>
                  </a:lnTo>
                  <a:lnTo>
                    <a:pt x="154" y="305"/>
                  </a:lnTo>
                  <a:lnTo>
                    <a:pt x="156" y="303"/>
                  </a:lnTo>
                  <a:lnTo>
                    <a:pt x="156" y="305"/>
                  </a:lnTo>
                  <a:lnTo>
                    <a:pt x="156" y="305"/>
                  </a:lnTo>
                  <a:lnTo>
                    <a:pt x="156" y="305"/>
                  </a:lnTo>
                  <a:lnTo>
                    <a:pt x="156" y="305"/>
                  </a:lnTo>
                  <a:lnTo>
                    <a:pt x="156" y="305"/>
                  </a:lnTo>
                  <a:lnTo>
                    <a:pt x="156" y="305"/>
                  </a:lnTo>
                  <a:lnTo>
                    <a:pt x="156" y="308"/>
                  </a:lnTo>
                  <a:lnTo>
                    <a:pt x="156" y="308"/>
                  </a:lnTo>
                  <a:lnTo>
                    <a:pt x="156" y="308"/>
                  </a:lnTo>
                  <a:lnTo>
                    <a:pt x="156" y="310"/>
                  </a:lnTo>
                  <a:lnTo>
                    <a:pt x="154" y="310"/>
                  </a:lnTo>
                  <a:lnTo>
                    <a:pt x="154" y="310"/>
                  </a:lnTo>
                  <a:lnTo>
                    <a:pt x="154" y="310"/>
                  </a:lnTo>
                  <a:lnTo>
                    <a:pt x="154" y="310"/>
                  </a:lnTo>
                  <a:lnTo>
                    <a:pt x="154" y="310"/>
                  </a:lnTo>
                  <a:lnTo>
                    <a:pt x="154" y="310"/>
                  </a:lnTo>
                  <a:lnTo>
                    <a:pt x="154" y="312"/>
                  </a:lnTo>
                  <a:lnTo>
                    <a:pt x="154" y="312"/>
                  </a:lnTo>
                  <a:lnTo>
                    <a:pt x="154" y="312"/>
                  </a:lnTo>
                  <a:lnTo>
                    <a:pt x="156" y="315"/>
                  </a:lnTo>
                  <a:lnTo>
                    <a:pt x="156" y="317"/>
                  </a:lnTo>
                  <a:lnTo>
                    <a:pt x="158" y="319"/>
                  </a:lnTo>
                  <a:lnTo>
                    <a:pt x="158" y="319"/>
                  </a:lnTo>
                  <a:lnTo>
                    <a:pt x="158" y="319"/>
                  </a:lnTo>
                  <a:lnTo>
                    <a:pt x="158" y="322"/>
                  </a:lnTo>
                  <a:lnTo>
                    <a:pt x="158" y="322"/>
                  </a:lnTo>
                  <a:lnTo>
                    <a:pt x="158" y="324"/>
                  </a:lnTo>
                  <a:lnTo>
                    <a:pt x="158" y="324"/>
                  </a:lnTo>
                  <a:lnTo>
                    <a:pt x="158" y="324"/>
                  </a:lnTo>
                  <a:lnTo>
                    <a:pt x="161" y="331"/>
                  </a:lnTo>
                  <a:lnTo>
                    <a:pt x="161" y="334"/>
                  </a:lnTo>
                  <a:lnTo>
                    <a:pt x="161" y="338"/>
                  </a:lnTo>
                  <a:lnTo>
                    <a:pt x="161" y="341"/>
                  </a:lnTo>
                  <a:lnTo>
                    <a:pt x="163" y="345"/>
                  </a:lnTo>
                  <a:lnTo>
                    <a:pt x="163" y="345"/>
                  </a:lnTo>
                  <a:lnTo>
                    <a:pt x="163" y="345"/>
                  </a:lnTo>
                  <a:lnTo>
                    <a:pt x="163" y="345"/>
                  </a:lnTo>
                  <a:lnTo>
                    <a:pt x="163" y="345"/>
                  </a:lnTo>
                  <a:lnTo>
                    <a:pt x="163" y="345"/>
                  </a:lnTo>
                  <a:lnTo>
                    <a:pt x="163" y="345"/>
                  </a:lnTo>
                  <a:lnTo>
                    <a:pt x="163" y="345"/>
                  </a:lnTo>
                  <a:lnTo>
                    <a:pt x="165" y="345"/>
                  </a:lnTo>
                  <a:lnTo>
                    <a:pt x="165" y="348"/>
                  </a:lnTo>
                  <a:lnTo>
                    <a:pt x="165" y="348"/>
                  </a:lnTo>
                  <a:lnTo>
                    <a:pt x="165" y="348"/>
                  </a:lnTo>
                  <a:lnTo>
                    <a:pt x="168" y="348"/>
                  </a:lnTo>
                  <a:lnTo>
                    <a:pt x="168" y="348"/>
                  </a:lnTo>
                  <a:lnTo>
                    <a:pt x="168" y="348"/>
                  </a:lnTo>
                  <a:lnTo>
                    <a:pt x="168" y="345"/>
                  </a:lnTo>
                  <a:lnTo>
                    <a:pt x="170" y="343"/>
                  </a:lnTo>
                  <a:lnTo>
                    <a:pt x="168" y="343"/>
                  </a:lnTo>
                  <a:lnTo>
                    <a:pt x="170" y="341"/>
                  </a:lnTo>
                  <a:lnTo>
                    <a:pt x="170" y="341"/>
                  </a:lnTo>
                  <a:lnTo>
                    <a:pt x="170" y="343"/>
                  </a:lnTo>
                  <a:lnTo>
                    <a:pt x="170" y="343"/>
                  </a:lnTo>
                  <a:lnTo>
                    <a:pt x="172" y="343"/>
                  </a:lnTo>
                  <a:lnTo>
                    <a:pt x="172" y="343"/>
                  </a:lnTo>
                  <a:lnTo>
                    <a:pt x="172" y="343"/>
                  </a:lnTo>
                  <a:lnTo>
                    <a:pt x="172" y="343"/>
                  </a:lnTo>
                  <a:lnTo>
                    <a:pt x="172" y="343"/>
                  </a:lnTo>
                  <a:lnTo>
                    <a:pt x="172" y="343"/>
                  </a:lnTo>
                  <a:lnTo>
                    <a:pt x="175" y="345"/>
                  </a:lnTo>
                  <a:lnTo>
                    <a:pt x="172" y="345"/>
                  </a:lnTo>
                  <a:lnTo>
                    <a:pt x="172" y="345"/>
                  </a:lnTo>
                  <a:lnTo>
                    <a:pt x="172" y="345"/>
                  </a:lnTo>
                  <a:lnTo>
                    <a:pt x="172" y="345"/>
                  </a:lnTo>
                  <a:lnTo>
                    <a:pt x="172" y="345"/>
                  </a:lnTo>
                  <a:lnTo>
                    <a:pt x="172" y="345"/>
                  </a:lnTo>
                  <a:lnTo>
                    <a:pt x="172" y="348"/>
                  </a:lnTo>
                  <a:lnTo>
                    <a:pt x="170" y="348"/>
                  </a:lnTo>
                  <a:lnTo>
                    <a:pt x="172" y="348"/>
                  </a:lnTo>
                  <a:lnTo>
                    <a:pt x="172" y="348"/>
                  </a:lnTo>
                  <a:lnTo>
                    <a:pt x="172" y="348"/>
                  </a:lnTo>
                  <a:lnTo>
                    <a:pt x="170" y="350"/>
                  </a:lnTo>
                  <a:lnTo>
                    <a:pt x="172" y="350"/>
                  </a:lnTo>
                  <a:lnTo>
                    <a:pt x="172" y="352"/>
                  </a:lnTo>
                  <a:lnTo>
                    <a:pt x="175" y="352"/>
                  </a:lnTo>
                  <a:lnTo>
                    <a:pt x="175" y="355"/>
                  </a:lnTo>
                  <a:lnTo>
                    <a:pt x="175" y="355"/>
                  </a:lnTo>
                  <a:lnTo>
                    <a:pt x="175" y="355"/>
                  </a:lnTo>
                  <a:lnTo>
                    <a:pt x="175" y="355"/>
                  </a:lnTo>
                  <a:lnTo>
                    <a:pt x="177" y="355"/>
                  </a:lnTo>
                  <a:lnTo>
                    <a:pt x="177" y="357"/>
                  </a:lnTo>
                  <a:lnTo>
                    <a:pt x="180" y="357"/>
                  </a:lnTo>
                  <a:lnTo>
                    <a:pt x="177" y="362"/>
                  </a:lnTo>
                  <a:lnTo>
                    <a:pt x="180" y="362"/>
                  </a:lnTo>
                  <a:lnTo>
                    <a:pt x="180" y="364"/>
                  </a:lnTo>
                  <a:lnTo>
                    <a:pt x="180" y="364"/>
                  </a:lnTo>
                  <a:lnTo>
                    <a:pt x="182" y="364"/>
                  </a:lnTo>
                  <a:lnTo>
                    <a:pt x="182" y="364"/>
                  </a:lnTo>
                  <a:lnTo>
                    <a:pt x="182" y="367"/>
                  </a:lnTo>
                  <a:lnTo>
                    <a:pt x="182" y="367"/>
                  </a:lnTo>
                  <a:lnTo>
                    <a:pt x="184" y="367"/>
                  </a:lnTo>
                  <a:lnTo>
                    <a:pt x="184" y="364"/>
                  </a:lnTo>
                  <a:lnTo>
                    <a:pt x="184" y="364"/>
                  </a:lnTo>
                  <a:lnTo>
                    <a:pt x="184" y="364"/>
                  </a:lnTo>
                  <a:lnTo>
                    <a:pt x="184" y="364"/>
                  </a:lnTo>
                  <a:lnTo>
                    <a:pt x="184" y="364"/>
                  </a:lnTo>
                  <a:lnTo>
                    <a:pt x="187" y="364"/>
                  </a:lnTo>
                  <a:lnTo>
                    <a:pt x="187" y="364"/>
                  </a:lnTo>
                  <a:lnTo>
                    <a:pt x="189" y="364"/>
                  </a:lnTo>
                  <a:lnTo>
                    <a:pt x="189" y="364"/>
                  </a:lnTo>
                  <a:lnTo>
                    <a:pt x="189" y="362"/>
                  </a:lnTo>
                  <a:lnTo>
                    <a:pt x="189" y="360"/>
                  </a:lnTo>
                  <a:lnTo>
                    <a:pt x="189" y="355"/>
                  </a:lnTo>
                  <a:lnTo>
                    <a:pt x="189" y="355"/>
                  </a:lnTo>
                  <a:lnTo>
                    <a:pt x="189" y="355"/>
                  </a:lnTo>
                  <a:lnTo>
                    <a:pt x="189" y="352"/>
                  </a:lnTo>
                  <a:lnTo>
                    <a:pt x="187" y="350"/>
                  </a:lnTo>
                  <a:lnTo>
                    <a:pt x="187" y="350"/>
                  </a:lnTo>
                  <a:lnTo>
                    <a:pt x="187" y="345"/>
                  </a:lnTo>
                  <a:lnTo>
                    <a:pt x="187" y="343"/>
                  </a:lnTo>
                  <a:lnTo>
                    <a:pt x="187" y="343"/>
                  </a:lnTo>
                  <a:lnTo>
                    <a:pt x="187" y="343"/>
                  </a:lnTo>
                  <a:lnTo>
                    <a:pt x="189" y="343"/>
                  </a:lnTo>
                  <a:lnTo>
                    <a:pt x="189" y="341"/>
                  </a:lnTo>
                  <a:lnTo>
                    <a:pt x="189" y="341"/>
                  </a:lnTo>
                  <a:lnTo>
                    <a:pt x="189" y="341"/>
                  </a:lnTo>
                  <a:lnTo>
                    <a:pt x="189" y="341"/>
                  </a:lnTo>
                  <a:lnTo>
                    <a:pt x="189" y="345"/>
                  </a:lnTo>
                  <a:lnTo>
                    <a:pt x="189" y="345"/>
                  </a:lnTo>
                  <a:lnTo>
                    <a:pt x="189" y="345"/>
                  </a:lnTo>
                  <a:lnTo>
                    <a:pt x="191" y="345"/>
                  </a:lnTo>
                  <a:lnTo>
                    <a:pt x="191" y="343"/>
                  </a:lnTo>
                  <a:lnTo>
                    <a:pt x="191" y="343"/>
                  </a:lnTo>
                  <a:lnTo>
                    <a:pt x="191" y="343"/>
                  </a:lnTo>
                  <a:lnTo>
                    <a:pt x="191" y="341"/>
                  </a:lnTo>
                  <a:lnTo>
                    <a:pt x="191" y="343"/>
                  </a:lnTo>
                  <a:lnTo>
                    <a:pt x="191" y="343"/>
                  </a:lnTo>
                  <a:lnTo>
                    <a:pt x="191" y="345"/>
                  </a:lnTo>
                  <a:lnTo>
                    <a:pt x="191" y="345"/>
                  </a:lnTo>
                  <a:lnTo>
                    <a:pt x="191" y="345"/>
                  </a:lnTo>
                  <a:lnTo>
                    <a:pt x="194" y="348"/>
                  </a:lnTo>
                  <a:lnTo>
                    <a:pt x="194" y="348"/>
                  </a:lnTo>
                  <a:lnTo>
                    <a:pt x="194" y="348"/>
                  </a:lnTo>
                  <a:lnTo>
                    <a:pt x="196" y="348"/>
                  </a:lnTo>
                  <a:lnTo>
                    <a:pt x="201" y="348"/>
                  </a:lnTo>
                  <a:lnTo>
                    <a:pt x="203" y="348"/>
                  </a:lnTo>
                  <a:lnTo>
                    <a:pt x="203" y="348"/>
                  </a:lnTo>
                  <a:lnTo>
                    <a:pt x="203" y="348"/>
                  </a:lnTo>
                  <a:lnTo>
                    <a:pt x="203" y="348"/>
                  </a:lnTo>
                  <a:lnTo>
                    <a:pt x="206" y="350"/>
                  </a:lnTo>
                  <a:lnTo>
                    <a:pt x="206" y="350"/>
                  </a:lnTo>
                  <a:lnTo>
                    <a:pt x="206" y="350"/>
                  </a:lnTo>
                  <a:lnTo>
                    <a:pt x="208" y="352"/>
                  </a:lnTo>
                  <a:lnTo>
                    <a:pt x="208" y="352"/>
                  </a:lnTo>
                  <a:lnTo>
                    <a:pt x="208" y="355"/>
                  </a:lnTo>
                  <a:lnTo>
                    <a:pt x="208" y="357"/>
                  </a:lnTo>
                  <a:lnTo>
                    <a:pt x="210" y="360"/>
                  </a:lnTo>
                  <a:lnTo>
                    <a:pt x="210" y="360"/>
                  </a:lnTo>
                  <a:lnTo>
                    <a:pt x="210" y="362"/>
                  </a:lnTo>
                  <a:lnTo>
                    <a:pt x="210" y="362"/>
                  </a:lnTo>
                  <a:lnTo>
                    <a:pt x="208" y="362"/>
                  </a:lnTo>
                  <a:lnTo>
                    <a:pt x="208" y="364"/>
                  </a:lnTo>
                  <a:lnTo>
                    <a:pt x="206" y="364"/>
                  </a:lnTo>
                  <a:lnTo>
                    <a:pt x="206" y="364"/>
                  </a:lnTo>
                  <a:lnTo>
                    <a:pt x="206" y="364"/>
                  </a:lnTo>
                  <a:lnTo>
                    <a:pt x="206" y="364"/>
                  </a:lnTo>
                  <a:lnTo>
                    <a:pt x="201" y="369"/>
                  </a:lnTo>
                  <a:lnTo>
                    <a:pt x="198" y="369"/>
                  </a:lnTo>
                  <a:lnTo>
                    <a:pt x="198" y="371"/>
                  </a:lnTo>
                  <a:lnTo>
                    <a:pt x="196" y="371"/>
                  </a:lnTo>
                  <a:lnTo>
                    <a:pt x="196" y="371"/>
                  </a:lnTo>
                  <a:lnTo>
                    <a:pt x="196" y="371"/>
                  </a:lnTo>
                  <a:lnTo>
                    <a:pt x="196" y="371"/>
                  </a:lnTo>
                  <a:lnTo>
                    <a:pt x="196" y="374"/>
                  </a:lnTo>
                  <a:lnTo>
                    <a:pt x="194" y="374"/>
                  </a:lnTo>
                  <a:lnTo>
                    <a:pt x="191" y="374"/>
                  </a:lnTo>
                  <a:lnTo>
                    <a:pt x="191" y="374"/>
                  </a:lnTo>
                  <a:lnTo>
                    <a:pt x="191" y="376"/>
                  </a:lnTo>
                  <a:lnTo>
                    <a:pt x="191" y="376"/>
                  </a:lnTo>
                  <a:lnTo>
                    <a:pt x="189" y="376"/>
                  </a:lnTo>
                  <a:lnTo>
                    <a:pt x="189" y="379"/>
                  </a:lnTo>
                  <a:lnTo>
                    <a:pt x="189" y="379"/>
                  </a:lnTo>
                  <a:lnTo>
                    <a:pt x="189" y="379"/>
                  </a:lnTo>
                  <a:lnTo>
                    <a:pt x="189" y="379"/>
                  </a:lnTo>
                  <a:lnTo>
                    <a:pt x="189" y="379"/>
                  </a:lnTo>
                  <a:lnTo>
                    <a:pt x="189" y="379"/>
                  </a:lnTo>
                  <a:lnTo>
                    <a:pt x="189" y="379"/>
                  </a:lnTo>
                  <a:lnTo>
                    <a:pt x="189" y="381"/>
                  </a:lnTo>
                  <a:lnTo>
                    <a:pt x="189" y="381"/>
                  </a:lnTo>
                  <a:lnTo>
                    <a:pt x="189" y="381"/>
                  </a:lnTo>
                  <a:lnTo>
                    <a:pt x="189" y="381"/>
                  </a:lnTo>
                  <a:lnTo>
                    <a:pt x="191" y="381"/>
                  </a:lnTo>
                  <a:lnTo>
                    <a:pt x="191" y="383"/>
                  </a:lnTo>
                  <a:lnTo>
                    <a:pt x="191" y="386"/>
                  </a:lnTo>
                  <a:lnTo>
                    <a:pt x="191" y="388"/>
                  </a:lnTo>
                  <a:lnTo>
                    <a:pt x="191" y="388"/>
                  </a:lnTo>
                  <a:lnTo>
                    <a:pt x="191" y="388"/>
                  </a:lnTo>
                  <a:lnTo>
                    <a:pt x="191" y="388"/>
                  </a:lnTo>
                  <a:lnTo>
                    <a:pt x="191" y="390"/>
                  </a:lnTo>
                  <a:lnTo>
                    <a:pt x="191" y="390"/>
                  </a:lnTo>
                  <a:lnTo>
                    <a:pt x="189" y="390"/>
                  </a:lnTo>
                  <a:lnTo>
                    <a:pt x="191" y="393"/>
                  </a:lnTo>
                  <a:lnTo>
                    <a:pt x="191" y="397"/>
                  </a:lnTo>
                  <a:lnTo>
                    <a:pt x="191" y="400"/>
                  </a:lnTo>
                  <a:lnTo>
                    <a:pt x="191" y="400"/>
                  </a:lnTo>
                  <a:lnTo>
                    <a:pt x="194" y="400"/>
                  </a:lnTo>
                  <a:lnTo>
                    <a:pt x="194" y="400"/>
                  </a:lnTo>
                  <a:lnTo>
                    <a:pt x="194" y="400"/>
                  </a:lnTo>
                  <a:lnTo>
                    <a:pt x="194" y="397"/>
                  </a:lnTo>
                  <a:lnTo>
                    <a:pt x="194" y="397"/>
                  </a:lnTo>
                  <a:lnTo>
                    <a:pt x="194" y="395"/>
                  </a:lnTo>
                  <a:lnTo>
                    <a:pt x="196" y="397"/>
                  </a:lnTo>
                  <a:lnTo>
                    <a:pt x="196" y="397"/>
                  </a:lnTo>
                  <a:lnTo>
                    <a:pt x="196" y="395"/>
                  </a:lnTo>
                  <a:lnTo>
                    <a:pt x="196" y="395"/>
                  </a:lnTo>
                  <a:lnTo>
                    <a:pt x="196" y="393"/>
                  </a:lnTo>
                  <a:lnTo>
                    <a:pt x="196" y="393"/>
                  </a:lnTo>
                  <a:lnTo>
                    <a:pt x="196" y="393"/>
                  </a:lnTo>
                  <a:lnTo>
                    <a:pt x="198" y="393"/>
                  </a:lnTo>
                  <a:lnTo>
                    <a:pt x="198" y="393"/>
                  </a:lnTo>
                  <a:lnTo>
                    <a:pt x="203" y="393"/>
                  </a:lnTo>
                  <a:lnTo>
                    <a:pt x="206" y="393"/>
                  </a:lnTo>
                  <a:lnTo>
                    <a:pt x="206" y="395"/>
                  </a:lnTo>
                  <a:lnTo>
                    <a:pt x="206" y="395"/>
                  </a:lnTo>
                  <a:lnTo>
                    <a:pt x="206" y="395"/>
                  </a:lnTo>
                  <a:lnTo>
                    <a:pt x="206" y="397"/>
                  </a:lnTo>
                  <a:lnTo>
                    <a:pt x="206" y="397"/>
                  </a:lnTo>
                  <a:lnTo>
                    <a:pt x="206" y="397"/>
                  </a:lnTo>
                  <a:lnTo>
                    <a:pt x="206" y="400"/>
                  </a:lnTo>
                  <a:lnTo>
                    <a:pt x="206" y="400"/>
                  </a:lnTo>
                  <a:lnTo>
                    <a:pt x="208" y="400"/>
                  </a:lnTo>
                  <a:lnTo>
                    <a:pt x="208" y="400"/>
                  </a:lnTo>
                  <a:lnTo>
                    <a:pt x="208" y="402"/>
                  </a:lnTo>
                  <a:lnTo>
                    <a:pt x="206" y="402"/>
                  </a:lnTo>
                  <a:lnTo>
                    <a:pt x="206" y="402"/>
                  </a:lnTo>
                  <a:lnTo>
                    <a:pt x="206" y="402"/>
                  </a:lnTo>
                  <a:lnTo>
                    <a:pt x="206" y="402"/>
                  </a:lnTo>
                  <a:lnTo>
                    <a:pt x="206" y="402"/>
                  </a:lnTo>
                  <a:lnTo>
                    <a:pt x="206" y="405"/>
                  </a:lnTo>
                  <a:lnTo>
                    <a:pt x="206" y="405"/>
                  </a:lnTo>
                  <a:lnTo>
                    <a:pt x="206" y="405"/>
                  </a:lnTo>
                  <a:lnTo>
                    <a:pt x="206" y="405"/>
                  </a:lnTo>
                  <a:lnTo>
                    <a:pt x="206" y="405"/>
                  </a:lnTo>
                  <a:lnTo>
                    <a:pt x="206" y="405"/>
                  </a:lnTo>
                  <a:lnTo>
                    <a:pt x="210" y="400"/>
                  </a:lnTo>
                  <a:lnTo>
                    <a:pt x="210" y="400"/>
                  </a:lnTo>
                  <a:lnTo>
                    <a:pt x="210" y="400"/>
                  </a:lnTo>
                  <a:lnTo>
                    <a:pt x="213" y="400"/>
                  </a:lnTo>
                  <a:lnTo>
                    <a:pt x="213" y="402"/>
                  </a:lnTo>
                  <a:lnTo>
                    <a:pt x="213" y="402"/>
                  </a:lnTo>
                  <a:lnTo>
                    <a:pt x="213" y="405"/>
                  </a:lnTo>
                  <a:lnTo>
                    <a:pt x="213" y="405"/>
                  </a:lnTo>
                  <a:lnTo>
                    <a:pt x="213" y="405"/>
                  </a:lnTo>
                  <a:lnTo>
                    <a:pt x="213" y="407"/>
                  </a:lnTo>
                  <a:lnTo>
                    <a:pt x="213" y="407"/>
                  </a:lnTo>
                  <a:lnTo>
                    <a:pt x="213" y="407"/>
                  </a:lnTo>
                  <a:lnTo>
                    <a:pt x="213" y="407"/>
                  </a:lnTo>
                  <a:lnTo>
                    <a:pt x="213" y="409"/>
                  </a:lnTo>
                  <a:lnTo>
                    <a:pt x="213" y="409"/>
                  </a:lnTo>
                  <a:lnTo>
                    <a:pt x="215" y="409"/>
                  </a:lnTo>
                  <a:lnTo>
                    <a:pt x="215" y="409"/>
                  </a:lnTo>
                  <a:lnTo>
                    <a:pt x="215" y="409"/>
                  </a:lnTo>
                  <a:lnTo>
                    <a:pt x="217" y="409"/>
                  </a:lnTo>
                  <a:lnTo>
                    <a:pt x="217" y="407"/>
                  </a:lnTo>
                  <a:lnTo>
                    <a:pt x="220" y="407"/>
                  </a:lnTo>
                  <a:lnTo>
                    <a:pt x="220" y="409"/>
                  </a:lnTo>
                  <a:lnTo>
                    <a:pt x="220" y="409"/>
                  </a:lnTo>
                  <a:lnTo>
                    <a:pt x="220" y="409"/>
                  </a:lnTo>
                  <a:lnTo>
                    <a:pt x="222" y="409"/>
                  </a:lnTo>
                  <a:lnTo>
                    <a:pt x="222" y="409"/>
                  </a:lnTo>
                  <a:lnTo>
                    <a:pt x="225" y="409"/>
                  </a:lnTo>
                  <a:lnTo>
                    <a:pt x="225" y="409"/>
                  </a:lnTo>
                  <a:lnTo>
                    <a:pt x="225" y="409"/>
                  </a:lnTo>
                  <a:lnTo>
                    <a:pt x="225" y="409"/>
                  </a:lnTo>
                  <a:lnTo>
                    <a:pt x="227" y="409"/>
                  </a:lnTo>
                  <a:lnTo>
                    <a:pt x="229" y="407"/>
                  </a:lnTo>
                  <a:lnTo>
                    <a:pt x="232" y="407"/>
                  </a:lnTo>
                  <a:lnTo>
                    <a:pt x="232" y="407"/>
                  </a:lnTo>
                  <a:lnTo>
                    <a:pt x="234" y="407"/>
                  </a:lnTo>
                  <a:lnTo>
                    <a:pt x="234" y="407"/>
                  </a:lnTo>
                  <a:lnTo>
                    <a:pt x="234" y="405"/>
                  </a:lnTo>
                  <a:lnTo>
                    <a:pt x="234" y="405"/>
                  </a:lnTo>
                  <a:lnTo>
                    <a:pt x="234" y="405"/>
                  </a:lnTo>
                  <a:lnTo>
                    <a:pt x="234" y="405"/>
                  </a:lnTo>
                  <a:lnTo>
                    <a:pt x="234" y="402"/>
                  </a:lnTo>
                  <a:lnTo>
                    <a:pt x="234" y="400"/>
                  </a:lnTo>
                  <a:lnTo>
                    <a:pt x="234" y="397"/>
                  </a:lnTo>
                  <a:lnTo>
                    <a:pt x="236" y="397"/>
                  </a:lnTo>
                  <a:lnTo>
                    <a:pt x="236" y="395"/>
                  </a:lnTo>
                  <a:lnTo>
                    <a:pt x="236" y="395"/>
                  </a:lnTo>
                  <a:lnTo>
                    <a:pt x="239" y="395"/>
                  </a:lnTo>
                  <a:lnTo>
                    <a:pt x="239" y="395"/>
                  </a:lnTo>
                  <a:lnTo>
                    <a:pt x="239" y="395"/>
                  </a:lnTo>
                  <a:lnTo>
                    <a:pt x="239" y="395"/>
                  </a:lnTo>
                  <a:lnTo>
                    <a:pt x="241" y="395"/>
                  </a:lnTo>
                  <a:lnTo>
                    <a:pt x="241" y="395"/>
                  </a:lnTo>
                  <a:lnTo>
                    <a:pt x="241" y="395"/>
                  </a:lnTo>
                  <a:lnTo>
                    <a:pt x="243" y="395"/>
                  </a:lnTo>
                  <a:lnTo>
                    <a:pt x="243" y="395"/>
                  </a:lnTo>
                  <a:lnTo>
                    <a:pt x="243" y="393"/>
                  </a:lnTo>
                  <a:lnTo>
                    <a:pt x="243" y="393"/>
                  </a:lnTo>
                  <a:lnTo>
                    <a:pt x="246" y="393"/>
                  </a:lnTo>
                  <a:lnTo>
                    <a:pt x="248" y="393"/>
                  </a:lnTo>
                  <a:lnTo>
                    <a:pt x="248" y="393"/>
                  </a:lnTo>
                  <a:lnTo>
                    <a:pt x="248" y="390"/>
                  </a:lnTo>
                  <a:lnTo>
                    <a:pt x="248" y="390"/>
                  </a:lnTo>
                  <a:lnTo>
                    <a:pt x="251" y="390"/>
                  </a:lnTo>
                  <a:lnTo>
                    <a:pt x="251" y="390"/>
                  </a:lnTo>
                  <a:lnTo>
                    <a:pt x="253" y="390"/>
                  </a:lnTo>
                  <a:close/>
                  <a:moveTo>
                    <a:pt x="314" y="738"/>
                  </a:moveTo>
                  <a:lnTo>
                    <a:pt x="314" y="738"/>
                  </a:lnTo>
                  <a:lnTo>
                    <a:pt x="312" y="738"/>
                  </a:lnTo>
                  <a:lnTo>
                    <a:pt x="312" y="736"/>
                  </a:lnTo>
                  <a:lnTo>
                    <a:pt x="310" y="736"/>
                  </a:lnTo>
                  <a:lnTo>
                    <a:pt x="310" y="736"/>
                  </a:lnTo>
                  <a:lnTo>
                    <a:pt x="310" y="738"/>
                  </a:lnTo>
                  <a:lnTo>
                    <a:pt x="310" y="738"/>
                  </a:lnTo>
                  <a:lnTo>
                    <a:pt x="310" y="738"/>
                  </a:lnTo>
                  <a:lnTo>
                    <a:pt x="310" y="738"/>
                  </a:lnTo>
                  <a:lnTo>
                    <a:pt x="307" y="738"/>
                  </a:lnTo>
                  <a:lnTo>
                    <a:pt x="307" y="736"/>
                  </a:lnTo>
                  <a:lnTo>
                    <a:pt x="307" y="736"/>
                  </a:lnTo>
                  <a:lnTo>
                    <a:pt x="305" y="738"/>
                  </a:lnTo>
                  <a:lnTo>
                    <a:pt x="305" y="738"/>
                  </a:lnTo>
                  <a:lnTo>
                    <a:pt x="305" y="741"/>
                  </a:lnTo>
                  <a:lnTo>
                    <a:pt x="305" y="743"/>
                  </a:lnTo>
                  <a:lnTo>
                    <a:pt x="305" y="743"/>
                  </a:lnTo>
                  <a:lnTo>
                    <a:pt x="305" y="743"/>
                  </a:lnTo>
                  <a:lnTo>
                    <a:pt x="307" y="743"/>
                  </a:lnTo>
                  <a:lnTo>
                    <a:pt x="307" y="743"/>
                  </a:lnTo>
                  <a:lnTo>
                    <a:pt x="307" y="743"/>
                  </a:lnTo>
                  <a:lnTo>
                    <a:pt x="307" y="743"/>
                  </a:lnTo>
                  <a:lnTo>
                    <a:pt x="307" y="743"/>
                  </a:lnTo>
                  <a:lnTo>
                    <a:pt x="307" y="743"/>
                  </a:lnTo>
                  <a:lnTo>
                    <a:pt x="310" y="743"/>
                  </a:lnTo>
                  <a:lnTo>
                    <a:pt x="310" y="743"/>
                  </a:lnTo>
                  <a:lnTo>
                    <a:pt x="310" y="743"/>
                  </a:lnTo>
                  <a:lnTo>
                    <a:pt x="312" y="741"/>
                  </a:lnTo>
                  <a:lnTo>
                    <a:pt x="312" y="741"/>
                  </a:lnTo>
                  <a:lnTo>
                    <a:pt x="312" y="741"/>
                  </a:lnTo>
                  <a:lnTo>
                    <a:pt x="312" y="741"/>
                  </a:lnTo>
                  <a:lnTo>
                    <a:pt x="312" y="741"/>
                  </a:lnTo>
                  <a:lnTo>
                    <a:pt x="312" y="741"/>
                  </a:lnTo>
                  <a:lnTo>
                    <a:pt x="312" y="741"/>
                  </a:lnTo>
                  <a:lnTo>
                    <a:pt x="312" y="738"/>
                  </a:lnTo>
                  <a:lnTo>
                    <a:pt x="312" y="738"/>
                  </a:lnTo>
                  <a:lnTo>
                    <a:pt x="314" y="738"/>
                  </a:lnTo>
                  <a:close/>
                  <a:moveTo>
                    <a:pt x="279" y="778"/>
                  </a:moveTo>
                  <a:lnTo>
                    <a:pt x="279" y="778"/>
                  </a:lnTo>
                  <a:lnTo>
                    <a:pt x="277" y="778"/>
                  </a:lnTo>
                  <a:lnTo>
                    <a:pt x="277" y="778"/>
                  </a:lnTo>
                  <a:lnTo>
                    <a:pt x="277" y="776"/>
                  </a:lnTo>
                  <a:lnTo>
                    <a:pt x="277" y="776"/>
                  </a:lnTo>
                  <a:lnTo>
                    <a:pt x="277" y="776"/>
                  </a:lnTo>
                  <a:lnTo>
                    <a:pt x="274" y="776"/>
                  </a:lnTo>
                  <a:lnTo>
                    <a:pt x="272" y="776"/>
                  </a:lnTo>
                  <a:lnTo>
                    <a:pt x="272" y="776"/>
                  </a:lnTo>
                  <a:lnTo>
                    <a:pt x="272" y="776"/>
                  </a:lnTo>
                  <a:lnTo>
                    <a:pt x="272" y="774"/>
                  </a:lnTo>
                  <a:lnTo>
                    <a:pt x="272" y="774"/>
                  </a:lnTo>
                  <a:lnTo>
                    <a:pt x="269" y="774"/>
                  </a:lnTo>
                  <a:lnTo>
                    <a:pt x="269" y="774"/>
                  </a:lnTo>
                  <a:lnTo>
                    <a:pt x="269" y="774"/>
                  </a:lnTo>
                  <a:lnTo>
                    <a:pt x="269" y="774"/>
                  </a:lnTo>
                  <a:lnTo>
                    <a:pt x="267" y="774"/>
                  </a:lnTo>
                  <a:lnTo>
                    <a:pt x="267" y="774"/>
                  </a:lnTo>
                  <a:lnTo>
                    <a:pt x="267" y="774"/>
                  </a:lnTo>
                  <a:lnTo>
                    <a:pt x="265" y="774"/>
                  </a:lnTo>
                  <a:lnTo>
                    <a:pt x="265" y="774"/>
                  </a:lnTo>
                  <a:lnTo>
                    <a:pt x="265" y="774"/>
                  </a:lnTo>
                  <a:lnTo>
                    <a:pt x="262" y="774"/>
                  </a:lnTo>
                  <a:lnTo>
                    <a:pt x="260" y="776"/>
                  </a:lnTo>
                  <a:lnTo>
                    <a:pt x="260" y="776"/>
                  </a:lnTo>
                  <a:lnTo>
                    <a:pt x="260" y="776"/>
                  </a:lnTo>
                  <a:lnTo>
                    <a:pt x="255" y="776"/>
                  </a:lnTo>
                  <a:lnTo>
                    <a:pt x="253" y="776"/>
                  </a:lnTo>
                  <a:lnTo>
                    <a:pt x="253" y="778"/>
                  </a:lnTo>
                  <a:lnTo>
                    <a:pt x="253" y="778"/>
                  </a:lnTo>
                  <a:lnTo>
                    <a:pt x="253" y="781"/>
                  </a:lnTo>
                  <a:lnTo>
                    <a:pt x="255" y="781"/>
                  </a:lnTo>
                  <a:lnTo>
                    <a:pt x="255" y="781"/>
                  </a:lnTo>
                  <a:lnTo>
                    <a:pt x="258" y="781"/>
                  </a:lnTo>
                  <a:lnTo>
                    <a:pt x="258" y="783"/>
                  </a:lnTo>
                  <a:lnTo>
                    <a:pt x="258" y="786"/>
                  </a:lnTo>
                  <a:lnTo>
                    <a:pt x="260" y="788"/>
                  </a:lnTo>
                  <a:lnTo>
                    <a:pt x="260" y="788"/>
                  </a:lnTo>
                  <a:lnTo>
                    <a:pt x="260" y="790"/>
                  </a:lnTo>
                  <a:lnTo>
                    <a:pt x="260" y="790"/>
                  </a:lnTo>
                  <a:lnTo>
                    <a:pt x="262" y="790"/>
                  </a:lnTo>
                  <a:lnTo>
                    <a:pt x="262" y="790"/>
                  </a:lnTo>
                  <a:lnTo>
                    <a:pt x="265" y="790"/>
                  </a:lnTo>
                  <a:lnTo>
                    <a:pt x="267" y="790"/>
                  </a:lnTo>
                  <a:lnTo>
                    <a:pt x="269" y="788"/>
                  </a:lnTo>
                  <a:lnTo>
                    <a:pt x="272" y="788"/>
                  </a:lnTo>
                  <a:lnTo>
                    <a:pt x="272" y="788"/>
                  </a:lnTo>
                  <a:lnTo>
                    <a:pt x="274" y="788"/>
                  </a:lnTo>
                  <a:lnTo>
                    <a:pt x="274" y="788"/>
                  </a:lnTo>
                  <a:lnTo>
                    <a:pt x="274" y="786"/>
                  </a:lnTo>
                  <a:lnTo>
                    <a:pt x="274" y="783"/>
                  </a:lnTo>
                  <a:lnTo>
                    <a:pt x="274" y="783"/>
                  </a:lnTo>
                  <a:lnTo>
                    <a:pt x="274" y="783"/>
                  </a:lnTo>
                  <a:lnTo>
                    <a:pt x="277" y="781"/>
                  </a:lnTo>
                  <a:lnTo>
                    <a:pt x="277" y="781"/>
                  </a:lnTo>
                  <a:lnTo>
                    <a:pt x="279" y="781"/>
                  </a:lnTo>
                  <a:lnTo>
                    <a:pt x="279" y="781"/>
                  </a:lnTo>
                  <a:lnTo>
                    <a:pt x="281" y="781"/>
                  </a:lnTo>
                  <a:lnTo>
                    <a:pt x="281" y="778"/>
                  </a:lnTo>
                  <a:lnTo>
                    <a:pt x="279" y="778"/>
                  </a:lnTo>
                  <a:close/>
                  <a:moveTo>
                    <a:pt x="461" y="762"/>
                  </a:moveTo>
                  <a:lnTo>
                    <a:pt x="461" y="760"/>
                  </a:lnTo>
                  <a:lnTo>
                    <a:pt x="461" y="752"/>
                  </a:lnTo>
                  <a:lnTo>
                    <a:pt x="461" y="752"/>
                  </a:lnTo>
                  <a:lnTo>
                    <a:pt x="461" y="752"/>
                  </a:lnTo>
                  <a:lnTo>
                    <a:pt x="459" y="750"/>
                  </a:lnTo>
                  <a:lnTo>
                    <a:pt x="459" y="750"/>
                  </a:lnTo>
                  <a:lnTo>
                    <a:pt x="459" y="750"/>
                  </a:lnTo>
                  <a:lnTo>
                    <a:pt x="459" y="750"/>
                  </a:lnTo>
                  <a:lnTo>
                    <a:pt x="459" y="750"/>
                  </a:lnTo>
                  <a:lnTo>
                    <a:pt x="456" y="750"/>
                  </a:lnTo>
                  <a:lnTo>
                    <a:pt x="456" y="750"/>
                  </a:lnTo>
                  <a:lnTo>
                    <a:pt x="456" y="752"/>
                  </a:lnTo>
                  <a:lnTo>
                    <a:pt x="456" y="752"/>
                  </a:lnTo>
                  <a:lnTo>
                    <a:pt x="456" y="752"/>
                  </a:lnTo>
                  <a:lnTo>
                    <a:pt x="456" y="755"/>
                  </a:lnTo>
                  <a:lnTo>
                    <a:pt x="456" y="755"/>
                  </a:lnTo>
                  <a:lnTo>
                    <a:pt x="456" y="755"/>
                  </a:lnTo>
                  <a:lnTo>
                    <a:pt x="456" y="755"/>
                  </a:lnTo>
                  <a:lnTo>
                    <a:pt x="456" y="755"/>
                  </a:lnTo>
                  <a:lnTo>
                    <a:pt x="456" y="755"/>
                  </a:lnTo>
                  <a:lnTo>
                    <a:pt x="456" y="757"/>
                  </a:lnTo>
                  <a:lnTo>
                    <a:pt x="456" y="757"/>
                  </a:lnTo>
                  <a:lnTo>
                    <a:pt x="459" y="757"/>
                  </a:lnTo>
                  <a:lnTo>
                    <a:pt x="459" y="760"/>
                  </a:lnTo>
                  <a:lnTo>
                    <a:pt x="459" y="760"/>
                  </a:lnTo>
                  <a:lnTo>
                    <a:pt x="459" y="760"/>
                  </a:lnTo>
                  <a:lnTo>
                    <a:pt x="459" y="762"/>
                  </a:lnTo>
                  <a:lnTo>
                    <a:pt x="459" y="764"/>
                  </a:lnTo>
                  <a:lnTo>
                    <a:pt x="461" y="764"/>
                  </a:lnTo>
                  <a:lnTo>
                    <a:pt x="461" y="764"/>
                  </a:lnTo>
                  <a:lnTo>
                    <a:pt x="461" y="764"/>
                  </a:lnTo>
                  <a:lnTo>
                    <a:pt x="461" y="762"/>
                  </a:lnTo>
                  <a:lnTo>
                    <a:pt x="461" y="762"/>
                  </a:lnTo>
                  <a:lnTo>
                    <a:pt x="461" y="762"/>
                  </a:lnTo>
                  <a:lnTo>
                    <a:pt x="461" y="762"/>
                  </a:lnTo>
                  <a:close/>
                  <a:moveTo>
                    <a:pt x="504" y="745"/>
                  </a:moveTo>
                  <a:lnTo>
                    <a:pt x="504" y="743"/>
                  </a:lnTo>
                  <a:lnTo>
                    <a:pt x="501" y="743"/>
                  </a:lnTo>
                  <a:lnTo>
                    <a:pt x="504" y="743"/>
                  </a:lnTo>
                  <a:lnTo>
                    <a:pt x="504" y="741"/>
                  </a:lnTo>
                  <a:lnTo>
                    <a:pt x="504" y="738"/>
                  </a:lnTo>
                  <a:lnTo>
                    <a:pt x="501" y="738"/>
                  </a:lnTo>
                  <a:lnTo>
                    <a:pt x="501" y="738"/>
                  </a:lnTo>
                  <a:lnTo>
                    <a:pt x="501" y="736"/>
                  </a:lnTo>
                  <a:lnTo>
                    <a:pt x="504" y="736"/>
                  </a:lnTo>
                  <a:lnTo>
                    <a:pt x="504" y="736"/>
                  </a:lnTo>
                  <a:lnTo>
                    <a:pt x="504" y="736"/>
                  </a:lnTo>
                  <a:lnTo>
                    <a:pt x="504" y="736"/>
                  </a:lnTo>
                  <a:lnTo>
                    <a:pt x="504" y="733"/>
                  </a:lnTo>
                  <a:lnTo>
                    <a:pt x="504" y="733"/>
                  </a:lnTo>
                  <a:lnTo>
                    <a:pt x="504" y="731"/>
                  </a:lnTo>
                  <a:lnTo>
                    <a:pt x="504" y="726"/>
                  </a:lnTo>
                  <a:lnTo>
                    <a:pt x="501" y="726"/>
                  </a:lnTo>
                  <a:lnTo>
                    <a:pt x="501" y="724"/>
                  </a:lnTo>
                  <a:lnTo>
                    <a:pt x="504" y="722"/>
                  </a:lnTo>
                  <a:lnTo>
                    <a:pt x="504" y="722"/>
                  </a:lnTo>
                  <a:lnTo>
                    <a:pt x="501" y="722"/>
                  </a:lnTo>
                  <a:lnTo>
                    <a:pt x="499" y="722"/>
                  </a:lnTo>
                  <a:lnTo>
                    <a:pt x="499" y="719"/>
                  </a:lnTo>
                  <a:lnTo>
                    <a:pt x="497" y="719"/>
                  </a:lnTo>
                  <a:lnTo>
                    <a:pt x="497" y="717"/>
                  </a:lnTo>
                  <a:lnTo>
                    <a:pt x="497" y="717"/>
                  </a:lnTo>
                  <a:lnTo>
                    <a:pt x="494" y="717"/>
                  </a:lnTo>
                  <a:lnTo>
                    <a:pt x="494" y="715"/>
                  </a:lnTo>
                  <a:lnTo>
                    <a:pt x="492" y="715"/>
                  </a:lnTo>
                  <a:lnTo>
                    <a:pt x="492" y="712"/>
                  </a:lnTo>
                  <a:lnTo>
                    <a:pt x="492" y="712"/>
                  </a:lnTo>
                  <a:lnTo>
                    <a:pt x="492" y="712"/>
                  </a:lnTo>
                  <a:lnTo>
                    <a:pt x="494" y="710"/>
                  </a:lnTo>
                  <a:lnTo>
                    <a:pt x="494" y="710"/>
                  </a:lnTo>
                  <a:lnTo>
                    <a:pt x="497" y="707"/>
                  </a:lnTo>
                  <a:lnTo>
                    <a:pt x="494" y="707"/>
                  </a:lnTo>
                  <a:lnTo>
                    <a:pt x="494" y="705"/>
                  </a:lnTo>
                  <a:lnTo>
                    <a:pt x="497" y="703"/>
                  </a:lnTo>
                  <a:lnTo>
                    <a:pt x="497" y="703"/>
                  </a:lnTo>
                  <a:lnTo>
                    <a:pt x="497" y="700"/>
                  </a:lnTo>
                  <a:lnTo>
                    <a:pt x="497" y="700"/>
                  </a:lnTo>
                  <a:lnTo>
                    <a:pt x="497" y="698"/>
                  </a:lnTo>
                  <a:lnTo>
                    <a:pt x="497" y="696"/>
                  </a:lnTo>
                  <a:lnTo>
                    <a:pt x="497" y="693"/>
                  </a:lnTo>
                  <a:lnTo>
                    <a:pt x="494" y="696"/>
                  </a:lnTo>
                  <a:lnTo>
                    <a:pt x="494" y="696"/>
                  </a:lnTo>
                  <a:lnTo>
                    <a:pt x="492" y="696"/>
                  </a:lnTo>
                  <a:lnTo>
                    <a:pt x="492" y="698"/>
                  </a:lnTo>
                  <a:lnTo>
                    <a:pt x="492" y="696"/>
                  </a:lnTo>
                  <a:lnTo>
                    <a:pt x="489" y="696"/>
                  </a:lnTo>
                  <a:lnTo>
                    <a:pt x="489" y="696"/>
                  </a:lnTo>
                  <a:lnTo>
                    <a:pt x="492" y="693"/>
                  </a:lnTo>
                  <a:lnTo>
                    <a:pt x="492" y="691"/>
                  </a:lnTo>
                  <a:lnTo>
                    <a:pt x="492" y="691"/>
                  </a:lnTo>
                  <a:lnTo>
                    <a:pt x="492" y="691"/>
                  </a:lnTo>
                  <a:lnTo>
                    <a:pt x="492" y="691"/>
                  </a:lnTo>
                  <a:lnTo>
                    <a:pt x="489" y="689"/>
                  </a:lnTo>
                  <a:lnTo>
                    <a:pt x="489" y="689"/>
                  </a:lnTo>
                  <a:lnTo>
                    <a:pt x="489" y="689"/>
                  </a:lnTo>
                  <a:lnTo>
                    <a:pt x="489" y="689"/>
                  </a:lnTo>
                  <a:lnTo>
                    <a:pt x="492" y="689"/>
                  </a:lnTo>
                  <a:lnTo>
                    <a:pt x="492" y="689"/>
                  </a:lnTo>
                  <a:lnTo>
                    <a:pt x="492" y="686"/>
                  </a:lnTo>
                  <a:lnTo>
                    <a:pt x="492" y="684"/>
                  </a:lnTo>
                  <a:lnTo>
                    <a:pt x="492" y="684"/>
                  </a:lnTo>
                  <a:lnTo>
                    <a:pt x="492" y="684"/>
                  </a:lnTo>
                  <a:lnTo>
                    <a:pt x="492" y="684"/>
                  </a:lnTo>
                  <a:lnTo>
                    <a:pt x="492" y="684"/>
                  </a:lnTo>
                  <a:lnTo>
                    <a:pt x="492" y="681"/>
                  </a:lnTo>
                  <a:lnTo>
                    <a:pt x="492" y="681"/>
                  </a:lnTo>
                  <a:lnTo>
                    <a:pt x="494" y="681"/>
                  </a:lnTo>
                  <a:lnTo>
                    <a:pt x="494" y="681"/>
                  </a:lnTo>
                  <a:lnTo>
                    <a:pt x="494" y="681"/>
                  </a:lnTo>
                  <a:lnTo>
                    <a:pt x="494" y="681"/>
                  </a:lnTo>
                  <a:lnTo>
                    <a:pt x="494" y="681"/>
                  </a:lnTo>
                  <a:lnTo>
                    <a:pt x="494" y="681"/>
                  </a:lnTo>
                  <a:lnTo>
                    <a:pt x="492" y="679"/>
                  </a:lnTo>
                  <a:lnTo>
                    <a:pt x="492" y="679"/>
                  </a:lnTo>
                  <a:lnTo>
                    <a:pt x="492" y="679"/>
                  </a:lnTo>
                  <a:lnTo>
                    <a:pt x="492" y="679"/>
                  </a:lnTo>
                  <a:lnTo>
                    <a:pt x="492" y="679"/>
                  </a:lnTo>
                  <a:lnTo>
                    <a:pt x="492" y="679"/>
                  </a:lnTo>
                  <a:lnTo>
                    <a:pt x="492" y="679"/>
                  </a:lnTo>
                  <a:lnTo>
                    <a:pt x="492" y="679"/>
                  </a:lnTo>
                  <a:lnTo>
                    <a:pt x="487" y="679"/>
                  </a:lnTo>
                  <a:lnTo>
                    <a:pt x="487" y="677"/>
                  </a:lnTo>
                  <a:lnTo>
                    <a:pt x="487" y="679"/>
                  </a:lnTo>
                  <a:lnTo>
                    <a:pt x="485" y="677"/>
                  </a:lnTo>
                  <a:lnTo>
                    <a:pt x="485" y="677"/>
                  </a:lnTo>
                  <a:lnTo>
                    <a:pt x="485" y="677"/>
                  </a:lnTo>
                  <a:lnTo>
                    <a:pt x="485" y="679"/>
                  </a:lnTo>
                  <a:lnTo>
                    <a:pt x="485" y="679"/>
                  </a:lnTo>
                  <a:lnTo>
                    <a:pt x="485" y="679"/>
                  </a:lnTo>
                  <a:lnTo>
                    <a:pt x="485" y="679"/>
                  </a:lnTo>
                  <a:lnTo>
                    <a:pt x="485" y="679"/>
                  </a:lnTo>
                  <a:lnTo>
                    <a:pt x="482" y="679"/>
                  </a:lnTo>
                  <a:lnTo>
                    <a:pt x="482" y="679"/>
                  </a:lnTo>
                  <a:lnTo>
                    <a:pt x="480" y="679"/>
                  </a:lnTo>
                  <a:lnTo>
                    <a:pt x="480" y="679"/>
                  </a:lnTo>
                  <a:lnTo>
                    <a:pt x="480" y="677"/>
                  </a:lnTo>
                  <a:lnTo>
                    <a:pt x="478" y="674"/>
                  </a:lnTo>
                  <a:lnTo>
                    <a:pt x="478" y="674"/>
                  </a:lnTo>
                  <a:lnTo>
                    <a:pt x="480" y="672"/>
                  </a:lnTo>
                  <a:lnTo>
                    <a:pt x="482" y="672"/>
                  </a:lnTo>
                  <a:lnTo>
                    <a:pt x="482" y="670"/>
                  </a:lnTo>
                  <a:lnTo>
                    <a:pt x="482" y="670"/>
                  </a:lnTo>
                  <a:lnTo>
                    <a:pt x="485" y="670"/>
                  </a:lnTo>
                  <a:lnTo>
                    <a:pt x="485" y="670"/>
                  </a:lnTo>
                  <a:lnTo>
                    <a:pt x="485" y="670"/>
                  </a:lnTo>
                  <a:lnTo>
                    <a:pt x="487" y="670"/>
                  </a:lnTo>
                  <a:lnTo>
                    <a:pt x="487" y="670"/>
                  </a:lnTo>
                  <a:lnTo>
                    <a:pt x="487" y="670"/>
                  </a:lnTo>
                  <a:lnTo>
                    <a:pt x="487" y="670"/>
                  </a:lnTo>
                  <a:lnTo>
                    <a:pt x="487" y="670"/>
                  </a:lnTo>
                  <a:lnTo>
                    <a:pt x="485" y="670"/>
                  </a:lnTo>
                  <a:lnTo>
                    <a:pt x="485" y="670"/>
                  </a:lnTo>
                  <a:lnTo>
                    <a:pt x="485" y="667"/>
                  </a:lnTo>
                  <a:lnTo>
                    <a:pt x="485" y="667"/>
                  </a:lnTo>
                  <a:lnTo>
                    <a:pt x="487" y="667"/>
                  </a:lnTo>
                  <a:lnTo>
                    <a:pt x="487" y="667"/>
                  </a:lnTo>
                  <a:lnTo>
                    <a:pt x="489" y="665"/>
                  </a:lnTo>
                  <a:lnTo>
                    <a:pt x="489" y="665"/>
                  </a:lnTo>
                  <a:lnTo>
                    <a:pt x="489" y="662"/>
                  </a:lnTo>
                  <a:lnTo>
                    <a:pt x="489" y="662"/>
                  </a:lnTo>
                  <a:lnTo>
                    <a:pt x="489" y="662"/>
                  </a:lnTo>
                  <a:lnTo>
                    <a:pt x="489" y="662"/>
                  </a:lnTo>
                  <a:lnTo>
                    <a:pt x="489" y="662"/>
                  </a:lnTo>
                  <a:lnTo>
                    <a:pt x="489" y="660"/>
                  </a:lnTo>
                  <a:lnTo>
                    <a:pt x="489" y="660"/>
                  </a:lnTo>
                  <a:lnTo>
                    <a:pt x="489" y="658"/>
                  </a:lnTo>
                  <a:lnTo>
                    <a:pt x="489" y="658"/>
                  </a:lnTo>
                  <a:lnTo>
                    <a:pt x="489" y="655"/>
                  </a:lnTo>
                  <a:lnTo>
                    <a:pt x="485" y="653"/>
                  </a:lnTo>
                  <a:lnTo>
                    <a:pt x="485" y="653"/>
                  </a:lnTo>
                  <a:lnTo>
                    <a:pt x="485" y="651"/>
                  </a:lnTo>
                  <a:lnTo>
                    <a:pt x="485" y="651"/>
                  </a:lnTo>
                  <a:lnTo>
                    <a:pt x="482" y="651"/>
                  </a:lnTo>
                  <a:lnTo>
                    <a:pt x="482" y="651"/>
                  </a:lnTo>
                  <a:lnTo>
                    <a:pt x="482" y="651"/>
                  </a:lnTo>
                  <a:lnTo>
                    <a:pt x="482" y="648"/>
                  </a:lnTo>
                  <a:lnTo>
                    <a:pt x="482" y="646"/>
                  </a:lnTo>
                  <a:lnTo>
                    <a:pt x="482" y="646"/>
                  </a:lnTo>
                  <a:lnTo>
                    <a:pt x="482" y="644"/>
                  </a:lnTo>
                  <a:lnTo>
                    <a:pt x="482" y="641"/>
                  </a:lnTo>
                  <a:lnTo>
                    <a:pt x="485" y="639"/>
                  </a:lnTo>
                  <a:lnTo>
                    <a:pt x="485" y="639"/>
                  </a:lnTo>
                  <a:lnTo>
                    <a:pt x="485" y="639"/>
                  </a:lnTo>
                  <a:lnTo>
                    <a:pt x="482" y="639"/>
                  </a:lnTo>
                  <a:lnTo>
                    <a:pt x="482" y="639"/>
                  </a:lnTo>
                  <a:lnTo>
                    <a:pt x="480" y="641"/>
                  </a:lnTo>
                  <a:lnTo>
                    <a:pt x="478" y="641"/>
                  </a:lnTo>
                  <a:lnTo>
                    <a:pt x="478" y="641"/>
                  </a:lnTo>
                  <a:lnTo>
                    <a:pt x="478" y="641"/>
                  </a:lnTo>
                  <a:lnTo>
                    <a:pt x="475" y="641"/>
                  </a:lnTo>
                  <a:lnTo>
                    <a:pt x="475" y="641"/>
                  </a:lnTo>
                  <a:lnTo>
                    <a:pt x="473" y="639"/>
                  </a:lnTo>
                  <a:lnTo>
                    <a:pt x="473" y="636"/>
                  </a:lnTo>
                  <a:lnTo>
                    <a:pt x="473" y="634"/>
                  </a:lnTo>
                  <a:lnTo>
                    <a:pt x="473" y="634"/>
                  </a:lnTo>
                  <a:lnTo>
                    <a:pt x="470" y="634"/>
                  </a:lnTo>
                  <a:lnTo>
                    <a:pt x="470" y="634"/>
                  </a:lnTo>
                  <a:lnTo>
                    <a:pt x="468" y="634"/>
                  </a:lnTo>
                  <a:lnTo>
                    <a:pt x="468" y="634"/>
                  </a:lnTo>
                  <a:lnTo>
                    <a:pt x="468" y="634"/>
                  </a:lnTo>
                  <a:lnTo>
                    <a:pt x="468" y="632"/>
                  </a:lnTo>
                  <a:lnTo>
                    <a:pt x="468" y="632"/>
                  </a:lnTo>
                  <a:lnTo>
                    <a:pt x="468" y="632"/>
                  </a:lnTo>
                  <a:lnTo>
                    <a:pt x="470" y="632"/>
                  </a:lnTo>
                  <a:lnTo>
                    <a:pt x="470" y="632"/>
                  </a:lnTo>
                  <a:lnTo>
                    <a:pt x="470" y="632"/>
                  </a:lnTo>
                  <a:lnTo>
                    <a:pt x="470" y="629"/>
                  </a:lnTo>
                  <a:lnTo>
                    <a:pt x="470" y="629"/>
                  </a:lnTo>
                  <a:lnTo>
                    <a:pt x="470" y="629"/>
                  </a:lnTo>
                  <a:lnTo>
                    <a:pt x="470" y="629"/>
                  </a:lnTo>
                  <a:lnTo>
                    <a:pt x="470" y="629"/>
                  </a:lnTo>
                  <a:lnTo>
                    <a:pt x="470" y="629"/>
                  </a:lnTo>
                  <a:lnTo>
                    <a:pt x="470" y="629"/>
                  </a:lnTo>
                  <a:lnTo>
                    <a:pt x="470" y="629"/>
                  </a:lnTo>
                  <a:lnTo>
                    <a:pt x="468" y="629"/>
                  </a:lnTo>
                  <a:lnTo>
                    <a:pt x="468" y="627"/>
                  </a:lnTo>
                  <a:lnTo>
                    <a:pt x="468" y="627"/>
                  </a:lnTo>
                  <a:lnTo>
                    <a:pt x="468" y="627"/>
                  </a:lnTo>
                  <a:lnTo>
                    <a:pt x="468" y="627"/>
                  </a:lnTo>
                  <a:lnTo>
                    <a:pt x="466" y="627"/>
                  </a:lnTo>
                  <a:lnTo>
                    <a:pt x="463" y="625"/>
                  </a:lnTo>
                  <a:lnTo>
                    <a:pt x="461" y="625"/>
                  </a:lnTo>
                  <a:lnTo>
                    <a:pt x="461" y="625"/>
                  </a:lnTo>
                  <a:lnTo>
                    <a:pt x="461" y="625"/>
                  </a:lnTo>
                  <a:lnTo>
                    <a:pt x="459" y="625"/>
                  </a:lnTo>
                  <a:lnTo>
                    <a:pt x="459" y="625"/>
                  </a:lnTo>
                  <a:lnTo>
                    <a:pt x="459" y="625"/>
                  </a:lnTo>
                  <a:lnTo>
                    <a:pt x="456" y="625"/>
                  </a:lnTo>
                  <a:lnTo>
                    <a:pt x="456" y="622"/>
                  </a:lnTo>
                  <a:lnTo>
                    <a:pt x="456" y="622"/>
                  </a:lnTo>
                  <a:lnTo>
                    <a:pt x="456" y="622"/>
                  </a:lnTo>
                  <a:lnTo>
                    <a:pt x="456" y="622"/>
                  </a:lnTo>
                  <a:lnTo>
                    <a:pt x="456" y="622"/>
                  </a:lnTo>
                  <a:lnTo>
                    <a:pt x="456" y="622"/>
                  </a:lnTo>
                  <a:lnTo>
                    <a:pt x="456" y="622"/>
                  </a:lnTo>
                  <a:lnTo>
                    <a:pt x="456" y="622"/>
                  </a:lnTo>
                  <a:lnTo>
                    <a:pt x="454" y="622"/>
                  </a:lnTo>
                  <a:lnTo>
                    <a:pt x="452" y="620"/>
                  </a:lnTo>
                  <a:lnTo>
                    <a:pt x="452" y="620"/>
                  </a:lnTo>
                  <a:lnTo>
                    <a:pt x="452" y="618"/>
                  </a:lnTo>
                  <a:lnTo>
                    <a:pt x="452" y="618"/>
                  </a:lnTo>
                  <a:lnTo>
                    <a:pt x="452" y="615"/>
                  </a:lnTo>
                  <a:lnTo>
                    <a:pt x="452" y="615"/>
                  </a:lnTo>
                  <a:lnTo>
                    <a:pt x="449" y="615"/>
                  </a:lnTo>
                  <a:lnTo>
                    <a:pt x="449" y="613"/>
                  </a:lnTo>
                  <a:lnTo>
                    <a:pt x="447" y="613"/>
                  </a:lnTo>
                  <a:lnTo>
                    <a:pt x="447" y="613"/>
                  </a:lnTo>
                  <a:lnTo>
                    <a:pt x="444" y="610"/>
                  </a:lnTo>
                  <a:lnTo>
                    <a:pt x="444" y="610"/>
                  </a:lnTo>
                  <a:lnTo>
                    <a:pt x="444" y="610"/>
                  </a:lnTo>
                  <a:lnTo>
                    <a:pt x="442" y="615"/>
                  </a:lnTo>
                  <a:lnTo>
                    <a:pt x="442" y="615"/>
                  </a:lnTo>
                  <a:lnTo>
                    <a:pt x="442" y="618"/>
                  </a:lnTo>
                  <a:lnTo>
                    <a:pt x="442" y="618"/>
                  </a:lnTo>
                  <a:lnTo>
                    <a:pt x="442" y="625"/>
                  </a:lnTo>
                  <a:lnTo>
                    <a:pt x="442" y="627"/>
                  </a:lnTo>
                  <a:lnTo>
                    <a:pt x="442" y="627"/>
                  </a:lnTo>
                  <a:lnTo>
                    <a:pt x="444" y="629"/>
                  </a:lnTo>
                  <a:lnTo>
                    <a:pt x="444" y="632"/>
                  </a:lnTo>
                  <a:lnTo>
                    <a:pt x="444" y="632"/>
                  </a:lnTo>
                  <a:lnTo>
                    <a:pt x="444" y="632"/>
                  </a:lnTo>
                  <a:lnTo>
                    <a:pt x="444" y="632"/>
                  </a:lnTo>
                  <a:lnTo>
                    <a:pt x="444" y="634"/>
                  </a:lnTo>
                  <a:lnTo>
                    <a:pt x="444" y="634"/>
                  </a:lnTo>
                  <a:lnTo>
                    <a:pt x="444" y="634"/>
                  </a:lnTo>
                  <a:lnTo>
                    <a:pt x="447" y="636"/>
                  </a:lnTo>
                  <a:lnTo>
                    <a:pt x="447" y="639"/>
                  </a:lnTo>
                  <a:lnTo>
                    <a:pt x="447" y="639"/>
                  </a:lnTo>
                  <a:lnTo>
                    <a:pt x="447" y="639"/>
                  </a:lnTo>
                  <a:lnTo>
                    <a:pt x="447" y="641"/>
                  </a:lnTo>
                  <a:lnTo>
                    <a:pt x="447" y="641"/>
                  </a:lnTo>
                  <a:lnTo>
                    <a:pt x="447" y="641"/>
                  </a:lnTo>
                  <a:lnTo>
                    <a:pt x="447" y="641"/>
                  </a:lnTo>
                  <a:lnTo>
                    <a:pt x="449" y="644"/>
                  </a:lnTo>
                  <a:lnTo>
                    <a:pt x="449" y="644"/>
                  </a:lnTo>
                  <a:lnTo>
                    <a:pt x="449" y="644"/>
                  </a:lnTo>
                  <a:lnTo>
                    <a:pt x="449" y="651"/>
                  </a:lnTo>
                  <a:lnTo>
                    <a:pt x="449" y="651"/>
                  </a:lnTo>
                  <a:lnTo>
                    <a:pt x="447" y="653"/>
                  </a:lnTo>
                  <a:lnTo>
                    <a:pt x="447" y="653"/>
                  </a:lnTo>
                  <a:lnTo>
                    <a:pt x="444" y="655"/>
                  </a:lnTo>
                  <a:lnTo>
                    <a:pt x="442" y="655"/>
                  </a:lnTo>
                  <a:lnTo>
                    <a:pt x="442" y="655"/>
                  </a:lnTo>
                  <a:lnTo>
                    <a:pt x="440" y="655"/>
                  </a:lnTo>
                  <a:lnTo>
                    <a:pt x="437" y="655"/>
                  </a:lnTo>
                  <a:lnTo>
                    <a:pt x="435" y="653"/>
                  </a:lnTo>
                  <a:lnTo>
                    <a:pt x="435" y="653"/>
                  </a:lnTo>
                  <a:lnTo>
                    <a:pt x="433" y="651"/>
                  </a:lnTo>
                  <a:lnTo>
                    <a:pt x="433" y="651"/>
                  </a:lnTo>
                  <a:lnTo>
                    <a:pt x="433" y="648"/>
                  </a:lnTo>
                  <a:lnTo>
                    <a:pt x="430" y="651"/>
                  </a:lnTo>
                  <a:lnTo>
                    <a:pt x="430" y="651"/>
                  </a:lnTo>
                  <a:lnTo>
                    <a:pt x="430" y="651"/>
                  </a:lnTo>
                  <a:lnTo>
                    <a:pt x="430" y="651"/>
                  </a:lnTo>
                  <a:lnTo>
                    <a:pt x="430" y="651"/>
                  </a:lnTo>
                  <a:lnTo>
                    <a:pt x="430" y="653"/>
                  </a:lnTo>
                  <a:lnTo>
                    <a:pt x="430" y="653"/>
                  </a:lnTo>
                  <a:lnTo>
                    <a:pt x="430" y="653"/>
                  </a:lnTo>
                  <a:lnTo>
                    <a:pt x="430" y="655"/>
                  </a:lnTo>
                  <a:lnTo>
                    <a:pt x="430" y="655"/>
                  </a:lnTo>
                  <a:lnTo>
                    <a:pt x="430" y="655"/>
                  </a:lnTo>
                  <a:lnTo>
                    <a:pt x="430" y="655"/>
                  </a:lnTo>
                  <a:lnTo>
                    <a:pt x="430" y="655"/>
                  </a:lnTo>
                  <a:lnTo>
                    <a:pt x="430" y="660"/>
                  </a:lnTo>
                  <a:lnTo>
                    <a:pt x="430" y="662"/>
                  </a:lnTo>
                  <a:lnTo>
                    <a:pt x="428" y="662"/>
                  </a:lnTo>
                  <a:lnTo>
                    <a:pt x="428" y="662"/>
                  </a:lnTo>
                  <a:lnTo>
                    <a:pt x="426" y="662"/>
                  </a:lnTo>
                  <a:lnTo>
                    <a:pt x="426" y="662"/>
                  </a:lnTo>
                  <a:lnTo>
                    <a:pt x="426" y="662"/>
                  </a:lnTo>
                  <a:lnTo>
                    <a:pt x="423" y="660"/>
                  </a:lnTo>
                  <a:lnTo>
                    <a:pt x="423" y="660"/>
                  </a:lnTo>
                  <a:lnTo>
                    <a:pt x="421" y="658"/>
                  </a:lnTo>
                  <a:lnTo>
                    <a:pt x="421" y="658"/>
                  </a:lnTo>
                  <a:lnTo>
                    <a:pt x="418" y="655"/>
                  </a:lnTo>
                  <a:lnTo>
                    <a:pt x="416" y="655"/>
                  </a:lnTo>
                  <a:lnTo>
                    <a:pt x="416" y="655"/>
                  </a:lnTo>
                  <a:lnTo>
                    <a:pt x="416" y="655"/>
                  </a:lnTo>
                  <a:lnTo>
                    <a:pt x="414" y="653"/>
                  </a:lnTo>
                  <a:lnTo>
                    <a:pt x="414" y="653"/>
                  </a:lnTo>
                  <a:lnTo>
                    <a:pt x="414" y="653"/>
                  </a:lnTo>
                  <a:lnTo>
                    <a:pt x="411" y="653"/>
                  </a:lnTo>
                  <a:lnTo>
                    <a:pt x="411" y="653"/>
                  </a:lnTo>
                  <a:lnTo>
                    <a:pt x="411" y="653"/>
                  </a:lnTo>
                  <a:lnTo>
                    <a:pt x="411" y="653"/>
                  </a:lnTo>
                  <a:lnTo>
                    <a:pt x="409" y="653"/>
                  </a:lnTo>
                  <a:lnTo>
                    <a:pt x="409" y="653"/>
                  </a:lnTo>
                  <a:lnTo>
                    <a:pt x="409" y="655"/>
                  </a:lnTo>
                  <a:lnTo>
                    <a:pt x="409" y="655"/>
                  </a:lnTo>
                  <a:lnTo>
                    <a:pt x="409" y="658"/>
                  </a:lnTo>
                  <a:lnTo>
                    <a:pt x="409" y="660"/>
                  </a:lnTo>
                  <a:lnTo>
                    <a:pt x="409" y="662"/>
                  </a:lnTo>
                  <a:lnTo>
                    <a:pt x="409" y="665"/>
                  </a:lnTo>
                  <a:lnTo>
                    <a:pt x="409" y="667"/>
                  </a:lnTo>
                  <a:lnTo>
                    <a:pt x="409" y="667"/>
                  </a:lnTo>
                  <a:lnTo>
                    <a:pt x="409" y="670"/>
                  </a:lnTo>
                  <a:lnTo>
                    <a:pt x="407" y="670"/>
                  </a:lnTo>
                  <a:lnTo>
                    <a:pt x="407" y="670"/>
                  </a:lnTo>
                  <a:lnTo>
                    <a:pt x="407" y="672"/>
                  </a:lnTo>
                  <a:lnTo>
                    <a:pt x="407" y="672"/>
                  </a:lnTo>
                  <a:lnTo>
                    <a:pt x="409" y="674"/>
                  </a:lnTo>
                  <a:lnTo>
                    <a:pt x="409" y="674"/>
                  </a:lnTo>
                  <a:lnTo>
                    <a:pt x="409" y="677"/>
                  </a:lnTo>
                  <a:lnTo>
                    <a:pt x="407" y="677"/>
                  </a:lnTo>
                  <a:lnTo>
                    <a:pt x="407" y="677"/>
                  </a:lnTo>
                  <a:lnTo>
                    <a:pt x="407" y="677"/>
                  </a:lnTo>
                  <a:lnTo>
                    <a:pt x="407" y="679"/>
                  </a:lnTo>
                  <a:lnTo>
                    <a:pt x="407" y="679"/>
                  </a:lnTo>
                  <a:lnTo>
                    <a:pt x="407" y="679"/>
                  </a:lnTo>
                  <a:lnTo>
                    <a:pt x="407" y="679"/>
                  </a:lnTo>
                  <a:lnTo>
                    <a:pt x="407" y="681"/>
                  </a:lnTo>
                  <a:lnTo>
                    <a:pt x="407" y="681"/>
                  </a:lnTo>
                  <a:lnTo>
                    <a:pt x="407" y="681"/>
                  </a:lnTo>
                  <a:lnTo>
                    <a:pt x="407" y="681"/>
                  </a:lnTo>
                  <a:lnTo>
                    <a:pt x="404" y="681"/>
                  </a:lnTo>
                  <a:lnTo>
                    <a:pt x="404" y="681"/>
                  </a:lnTo>
                  <a:lnTo>
                    <a:pt x="404" y="681"/>
                  </a:lnTo>
                  <a:lnTo>
                    <a:pt x="402" y="681"/>
                  </a:lnTo>
                  <a:lnTo>
                    <a:pt x="402" y="684"/>
                  </a:lnTo>
                  <a:lnTo>
                    <a:pt x="402" y="684"/>
                  </a:lnTo>
                  <a:lnTo>
                    <a:pt x="402" y="684"/>
                  </a:lnTo>
                  <a:lnTo>
                    <a:pt x="402" y="684"/>
                  </a:lnTo>
                  <a:lnTo>
                    <a:pt x="402" y="681"/>
                  </a:lnTo>
                  <a:lnTo>
                    <a:pt x="402" y="681"/>
                  </a:lnTo>
                  <a:lnTo>
                    <a:pt x="402" y="679"/>
                  </a:lnTo>
                  <a:lnTo>
                    <a:pt x="400" y="679"/>
                  </a:lnTo>
                  <a:lnTo>
                    <a:pt x="397" y="679"/>
                  </a:lnTo>
                  <a:lnTo>
                    <a:pt x="397" y="679"/>
                  </a:lnTo>
                  <a:lnTo>
                    <a:pt x="397" y="677"/>
                  </a:lnTo>
                  <a:lnTo>
                    <a:pt x="395" y="677"/>
                  </a:lnTo>
                  <a:lnTo>
                    <a:pt x="395" y="677"/>
                  </a:lnTo>
                  <a:lnTo>
                    <a:pt x="395" y="677"/>
                  </a:lnTo>
                  <a:lnTo>
                    <a:pt x="395" y="677"/>
                  </a:lnTo>
                  <a:lnTo>
                    <a:pt x="392" y="677"/>
                  </a:lnTo>
                  <a:lnTo>
                    <a:pt x="392" y="677"/>
                  </a:lnTo>
                  <a:lnTo>
                    <a:pt x="392" y="674"/>
                  </a:lnTo>
                  <a:lnTo>
                    <a:pt x="392" y="674"/>
                  </a:lnTo>
                  <a:lnTo>
                    <a:pt x="392" y="674"/>
                  </a:lnTo>
                  <a:lnTo>
                    <a:pt x="390" y="674"/>
                  </a:lnTo>
                  <a:lnTo>
                    <a:pt x="390" y="674"/>
                  </a:lnTo>
                  <a:lnTo>
                    <a:pt x="388" y="677"/>
                  </a:lnTo>
                  <a:lnTo>
                    <a:pt x="385" y="677"/>
                  </a:lnTo>
                  <a:lnTo>
                    <a:pt x="385" y="679"/>
                  </a:lnTo>
                  <a:lnTo>
                    <a:pt x="383" y="681"/>
                  </a:lnTo>
                  <a:lnTo>
                    <a:pt x="383" y="684"/>
                  </a:lnTo>
                  <a:lnTo>
                    <a:pt x="383" y="684"/>
                  </a:lnTo>
                  <a:lnTo>
                    <a:pt x="383" y="686"/>
                  </a:lnTo>
                  <a:lnTo>
                    <a:pt x="383" y="686"/>
                  </a:lnTo>
                  <a:lnTo>
                    <a:pt x="383" y="686"/>
                  </a:lnTo>
                  <a:lnTo>
                    <a:pt x="383" y="686"/>
                  </a:lnTo>
                  <a:lnTo>
                    <a:pt x="383" y="686"/>
                  </a:lnTo>
                  <a:lnTo>
                    <a:pt x="383" y="689"/>
                  </a:lnTo>
                  <a:lnTo>
                    <a:pt x="383" y="689"/>
                  </a:lnTo>
                  <a:lnTo>
                    <a:pt x="383" y="689"/>
                  </a:lnTo>
                  <a:lnTo>
                    <a:pt x="381" y="689"/>
                  </a:lnTo>
                  <a:lnTo>
                    <a:pt x="381" y="689"/>
                  </a:lnTo>
                  <a:lnTo>
                    <a:pt x="381" y="691"/>
                  </a:lnTo>
                  <a:lnTo>
                    <a:pt x="381" y="691"/>
                  </a:lnTo>
                  <a:lnTo>
                    <a:pt x="383" y="691"/>
                  </a:lnTo>
                  <a:lnTo>
                    <a:pt x="383" y="691"/>
                  </a:lnTo>
                  <a:lnTo>
                    <a:pt x="383" y="693"/>
                  </a:lnTo>
                  <a:lnTo>
                    <a:pt x="381" y="693"/>
                  </a:lnTo>
                  <a:lnTo>
                    <a:pt x="381" y="696"/>
                  </a:lnTo>
                  <a:lnTo>
                    <a:pt x="381" y="696"/>
                  </a:lnTo>
                  <a:lnTo>
                    <a:pt x="378" y="696"/>
                  </a:lnTo>
                  <a:lnTo>
                    <a:pt x="376" y="696"/>
                  </a:lnTo>
                  <a:lnTo>
                    <a:pt x="369" y="696"/>
                  </a:lnTo>
                  <a:lnTo>
                    <a:pt x="369" y="698"/>
                  </a:lnTo>
                  <a:lnTo>
                    <a:pt x="366" y="698"/>
                  </a:lnTo>
                  <a:lnTo>
                    <a:pt x="364" y="698"/>
                  </a:lnTo>
                  <a:lnTo>
                    <a:pt x="364" y="700"/>
                  </a:lnTo>
                  <a:lnTo>
                    <a:pt x="364" y="700"/>
                  </a:lnTo>
                  <a:lnTo>
                    <a:pt x="362" y="700"/>
                  </a:lnTo>
                  <a:lnTo>
                    <a:pt x="362" y="700"/>
                  </a:lnTo>
                  <a:lnTo>
                    <a:pt x="355" y="707"/>
                  </a:lnTo>
                  <a:lnTo>
                    <a:pt x="352" y="707"/>
                  </a:lnTo>
                  <a:lnTo>
                    <a:pt x="352" y="707"/>
                  </a:lnTo>
                  <a:lnTo>
                    <a:pt x="352" y="707"/>
                  </a:lnTo>
                  <a:lnTo>
                    <a:pt x="350" y="707"/>
                  </a:lnTo>
                  <a:lnTo>
                    <a:pt x="350" y="707"/>
                  </a:lnTo>
                  <a:lnTo>
                    <a:pt x="350" y="707"/>
                  </a:lnTo>
                  <a:lnTo>
                    <a:pt x="350" y="707"/>
                  </a:lnTo>
                  <a:lnTo>
                    <a:pt x="350" y="707"/>
                  </a:lnTo>
                  <a:lnTo>
                    <a:pt x="350" y="707"/>
                  </a:lnTo>
                  <a:lnTo>
                    <a:pt x="350" y="707"/>
                  </a:lnTo>
                  <a:lnTo>
                    <a:pt x="350" y="707"/>
                  </a:lnTo>
                  <a:lnTo>
                    <a:pt x="350" y="705"/>
                  </a:lnTo>
                  <a:lnTo>
                    <a:pt x="350" y="705"/>
                  </a:lnTo>
                  <a:lnTo>
                    <a:pt x="350" y="705"/>
                  </a:lnTo>
                  <a:lnTo>
                    <a:pt x="352" y="705"/>
                  </a:lnTo>
                  <a:lnTo>
                    <a:pt x="352" y="705"/>
                  </a:lnTo>
                  <a:lnTo>
                    <a:pt x="355" y="705"/>
                  </a:lnTo>
                  <a:lnTo>
                    <a:pt x="355" y="703"/>
                  </a:lnTo>
                  <a:lnTo>
                    <a:pt x="362" y="698"/>
                  </a:lnTo>
                  <a:lnTo>
                    <a:pt x="362" y="698"/>
                  </a:lnTo>
                  <a:lnTo>
                    <a:pt x="362" y="698"/>
                  </a:lnTo>
                  <a:lnTo>
                    <a:pt x="362" y="693"/>
                  </a:lnTo>
                  <a:lnTo>
                    <a:pt x="362" y="689"/>
                  </a:lnTo>
                  <a:lnTo>
                    <a:pt x="359" y="686"/>
                  </a:lnTo>
                  <a:lnTo>
                    <a:pt x="359" y="684"/>
                  </a:lnTo>
                  <a:lnTo>
                    <a:pt x="359" y="681"/>
                  </a:lnTo>
                  <a:lnTo>
                    <a:pt x="357" y="679"/>
                  </a:lnTo>
                  <a:lnTo>
                    <a:pt x="357" y="677"/>
                  </a:lnTo>
                  <a:lnTo>
                    <a:pt x="357" y="677"/>
                  </a:lnTo>
                  <a:lnTo>
                    <a:pt x="355" y="677"/>
                  </a:lnTo>
                  <a:lnTo>
                    <a:pt x="355" y="677"/>
                  </a:lnTo>
                  <a:lnTo>
                    <a:pt x="355" y="674"/>
                  </a:lnTo>
                  <a:lnTo>
                    <a:pt x="355" y="674"/>
                  </a:lnTo>
                  <a:lnTo>
                    <a:pt x="355" y="674"/>
                  </a:lnTo>
                  <a:lnTo>
                    <a:pt x="355" y="674"/>
                  </a:lnTo>
                  <a:lnTo>
                    <a:pt x="355" y="674"/>
                  </a:lnTo>
                  <a:lnTo>
                    <a:pt x="352" y="674"/>
                  </a:lnTo>
                  <a:lnTo>
                    <a:pt x="352" y="674"/>
                  </a:lnTo>
                  <a:lnTo>
                    <a:pt x="347" y="672"/>
                  </a:lnTo>
                  <a:lnTo>
                    <a:pt x="347" y="672"/>
                  </a:lnTo>
                  <a:lnTo>
                    <a:pt x="347" y="672"/>
                  </a:lnTo>
                  <a:lnTo>
                    <a:pt x="347" y="672"/>
                  </a:lnTo>
                  <a:lnTo>
                    <a:pt x="347" y="672"/>
                  </a:lnTo>
                  <a:lnTo>
                    <a:pt x="347" y="674"/>
                  </a:lnTo>
                  <a:lnTo>
                    <a:pt x="347" y="674"/>
                  </a:lnTo>
                  <a:lnTo>
                    <a:pt x="347" y="674"/>
                  </a:lnTo>
                  <a:lnTo>
                    <a:pt x="347" y="674"/>
                  </a:lnTo>
                  <a:lnTo>
                    <a:pt x="347" y="677"/>
                  </a:lnTo>
                  <a:lnTo>
                    <a:pt x="345" y="677"/>
                  </a:lnTo>
                  <a:lnTo>
                    <a:pt x="345" y="674"/>
                  </a:lnTo>
                  <a:lnTo>
                    <a:pt x="345" y="674"/>
                  </a:lnTo>
                  <a:lnTo>
                    <a:pt x="345" y="674"/>
                  </a:lnTo>
                  <a:lnTo>
                    <a:pt x="345" y="674"/>
                  </a:lnTo>
                  <a:lnTo>
                    <a:pt x="345" y="674"/>
                  </a:lnTo>
                  <a:lnTo>
                    <a:pt x="343" y="674"/>
                  </a:lnTo>
                  <a:lnTo>
                    <a:pt x="343" y="674"/>
                  </a:lnTo>
                  <a:lnTo>
                    <a:pt x="343" y="672"/>
                  </a:lnTo>
                  <a:lnTo>
                    <a:pt x="343" y="670"/>
                  </a:lnTo>
                  <a:lnTo>
                    <a:pt x="343" y="670"/>
                  </a:lnTo>
                  <a:lnTo>
                    <a:pt x="340" y="670"/>
                  </a:lnTo>
                  <a:lnTo>
                    <a:pt x="340" y="670"/>
                  </a:lnTo>
                  <a:lnTo>
                    <a:pt x="340" y="670"/>
                  </a:lnTo>
                  <a:lnTo>
                    <a:pt x="338" y="670"/>
                  </a:lnTo>
                  <a:lnTo>
                    <a:pt x="338" y="670"/>
                  </a:lnTo>
                  <a:lnTo>
                    <a:pt x="338" y="670"/>
                  </a:lnTo>
                  <a:lnTo>
                    <a:pt x="338" y="670"/>
                  </a:lnTo>
                  <a:lnTo>
                    <a:pt x="336" y="670"/>
                  </a:lnTo>
                  <a:lnTo>
                    <a:pt x="336" y="670"/>
                  </a:lnTo>
                  <a:lnTo>
                    <a:pt x="336" y="670"/>
                  </a:lnTo>
                  <a:lnTo>
                    <a:pt x="336" y="670"/>
                  </a:lnTo>
                  <a:lnTo>
                    <a:pt x="338" y="672"/>
                  </a:lnTo>
                  <a:lnTo>
                    <a:pt x="338" y="672"/>
                  </a:lnTo>
                  <a:lnTo>
                    <a:pt x="338" y="672"/>
                  </a:lnTo>
                  <a:lnTo>
                    <a:pt x="338" y="674"/>
                  </a:lnTo>
                  <a:lnTo>
                    <a:pt x="338" y="674"/>
                  </a:lnTo>
                  <a:lnTo>
                    <a:pt x="336" y="674"/>
                  </a:lnTo>
                  <a:lnTo>
                    <a:pt x="336" y="674"/>
                  </a:lnTo>
                  <a:lnTo>
                    <a:pt x="336" y="674"/>
                  </a:lnTo>
                  <a:lnTo>
                    <a:pt x="336" y="674"/>
                  </a:lnTo>
                  <a:lnTo>
                    <a:pt x="336" y="674"/>
                  </a:lnTo>
                  <a:lnTo>
                    <a:pt x="336" y="674"/>
                  </a:lnTo>
                  <a:lnTo>
                    <a:pt x="333" y="677"/>
                  </a:lnTo>
                  <a:lnTo>
                    <a:pt x="333" y="677"/>
                  </a:lnTo>
                  <a:lnTo>
                    <a:pt x="333" y="679"/>
                  </a:lnTo>
                  <a:lnTo>
                    <a:pt x="333" y="679"/>
                  </a:lnTo>
                  <a:lnTo>
                    <a:pt x="331" y="679"/>
                  </a:lnTo>
                  <a:lnTo>
                    <a:pt x="329" y="679"/>
                  </a:lnTo>
                  <a:lnTo>
                    <a:pt x="329" y="679"/>
                  </a:lnTo>
                  <a:lnTo>
                    <a:pt x="326" y="679"/>
                  </a:lnTo>
                  <a:lnTo>
                    <a:pt x="326" y="679"/>
                  </a:lnTo>
                  <a:lnTo>
                    <a:pt x="326" y="679"/>
                  </a:lnTo>
                  <a:lnTo>
                    <a:pt x="326" y="679"/>
                  </a:lnTo>
                  <a:lnTo>
                    <a:pt x="324" y="679"/>
                  </a:lnTo>
                  <a:lnTo>
                    <a:pt x="319" y="679"/>
                  </a:lnTo>
                  <a:lnTo>
                    <a:pt x="319" y="679"/>
                  </a:lnTo>
                  <a:lnTo>
                    <a:pt x="319" y="679"/>
                  </a:lnTo>
                  <a:lnTo>
                    <a:pt x="317" y="681"/>
                  </a:lnTo>
                  <a:lnTo>
                    <a:pt x="317" y="681"/>
                  </a:lnTo>
                  <a:lnTo>
                    <a:pt x="317" y="681"/>
                  </a:lnTo>
                  <a:lnTo>
                    <a:pt x="317" y="684"/>
                  </a:lnTo>
                  <a:lnTo>
                    <a:pt x="314" y="684"/>
                  </a:lnTo>
                  <a:lnTo>
                    <a:pt x="314" y="686"/>
                  </a:lnTo>
                  <a:lnTo>
                    <a:pt x="314" y="686"/>
                  </a:lnTo>
                  <a:lnTo>
                    <a:pt x="314" y="689"/>
                  </a:lnTo>
                  <a:lnTo>
                    <a:pt x="314" y="689"/>
                  </a:lnTo>
                  <a:lnTo>
                    <a:pt x="314" y="689"/>
                  </a:lnTo>
                  <a:lnTo>
                    <a:pt x="314" y="689"/>
                  </a:lnTo>
                  <a:lnTo>
                    <a:pt x="314" y="689"/>
                  </a:lnTo>
                  <a:lnTo>
                    <a:pt x="314" y="689"/>
                  </a:lnTo>
                  <a:lnTo>
                    <a:pt x="314" y="689"/>
                  </a:lnTo>
                  <a:lnTo>
                    <a:pt x="314" y="691"/>
                  </a:lnTo>
                  <a:lnTo>
                    <a:pt x="314" y="691"/>
                  </a:lnTo>
                  <a:lnTo>
                    <a:pt x="314" y="691"/>
                  </a:lnTo>
                  <a:lnTo>
                    <a:pt x="314" y="691"/>
                  </a:lnTo>
                  <a:lnTo>
                    <a:pt x="314" y="693"/>
                  </a:lnTo>
                  <a:lnTo>
                    <a:pt x="314" y="693"/>
                  </a:lnTo>
                  <a:lnTo>
                    <a:pt x="317" y="696"/>
                  </a:lnTo>
                  <a:lnTo>
                    <a:pt x="317" y="696"/>
                  </a:lnTo>
                  <a:lnTo>
                    <a:pt x="312" y="698"/>
                  </a:lnTo>
                  <a:lnTo>
                    <a:pt x="312" y="698"/>
                  </a:lnTo>
                  <a:lnTo>
                    <a:pt x="312" y="698"/>
                  </a:lnTo>
                  <a:lnTo>
                    <a:pt x="310" y="698"/>
                  </a:lnTo>
                  <a:lnTo>
                    <a:pt x="310" y="698"/>
                  </a:lnTo>
                  <a:lnTo>
                    <a:pt x="310" y="700"/>
                  </a:lnTo>
                  <a:lnTo>
                    <a:pt x="307" y="700"/>
                  </a:lnTo>
                  <a:lnTo>
                    <a:pt x="303" y="700"/>
                  </a:lnTo>
                  <a:lnTo>
                    <a:pt x="303" y="700"/>
                  </a:lnTo>
                  <a:lnTo>
                    <a:pt x="300" y="700"/>
                  </a:lnTo>
                  <a:lnTo>
                    <a:pt x="300" y="700"/>
                  </a:lnTo>
                  <a:lnTo>
                    <a:pt x="298" y="698"/>
                  </a:lnTo>
                  <a:lnTo>
                    <a:pt x="298" y="698"/>
                  </a:lnTo>
                  <a:lnTo>
                    <a:pt x="298" y="698"/>
                  </a:lnTo>
                  <a:lnTo>
                    <a:pt x="298" y="700"/>
                  </a:lnTo>
                  <a:lnTo>
                    <a:pt x="295" y="700"/>
                  </a:lnTo>
                  <a:lnTo>
                    <a:pt x="295" y="703"/>
                  </a:lnTo>
                  <a:lnTo>
                    <a:pt x="291" y="703"/>
                  </a:lnTo>
                  <a:lnTo>
                    <a:pt x="291" y="703"/>
                  </a:lnTo>
                  <a:lnTo>
                    <a:pt x="288" y="703"/>
                  </a:lnTo>
                  <a:lnTo>
                    <a:pt x="288" y="703"/>
                  </a:lnTo>
                  <a:lnTo>
                    <a:pt x="288" y="703"/>
                  </a:lnTo>
                  <a:lnTo>
                    <a:pt x="288" y="703"/>
                  </a:lnTo>
                  <a:lnTo>
                    <a:pt x="288" y="703"/>
                  </a:lnTo>
                  <a:lnTo>
                    <a:pt x="286" y="703"/>
                  </a:lnTo>
                  <a:lnTo>
                    <a:pt x="281" y="705"/>
                  </a:lnTo>
                  <a:lnTo>
                    <a:pt x="279" y="705"/>
                  </a:lnTo>
                  <a:lnTo>
                    <a:pt x="279" y="705"/>
                  </a:lnTo>
                  <a:lnTo>
                    <a:pt x="277" y="707"/>
                  </a:lnTo>
                  <a:lnTo>
                    <a:pt x="277" y="707"/>
                  </a:lnTo>
                  <a:lnTo>
                    <a:pt x="277" y="707"/>
                  </a:lnTo>
                  <a:lnTo>
                    <a:pt x="274" y="710"/>
                  </a:lnTo>
                  <a:lnTo>
                    <a:pt x="269" y="717"/>
                  </a:lnTo>
                  <a:lnTo>
                    <a:pt x="269" y="719"/>
                  </a:lnTo>
                  <a:lnTo>
                    <a:pt x="267" y="719"/>
                  </a:lnTo>
                  <a:lnTo>
                    <a:pt x="269" y="722"/>
                  </a:lnTo>
                  <a:lnTo>
                    <a:pt x="269" y="722"/>
                  </a:lnTo>
                  <a:lnTo>
                    <a:pt x="269" y="722"/>
                  </a:lnTo>
                  <a:lnTo>
                    <a:pt x="269" y="724"/>
                  </a:lnTo>
                  <a:lnTo>
                    <a:pt x="269" y="726"/>
                  </a:lnTo>
                  <a:lnTo>
                    <a:pt x="269" y="726"/>
                  </a:lnTo>
                  <a:lnTo>
                    <a:pt x="272" y="729"/>
                  </a:lnTo>
                  <a:lnTo>
                    <a:pt x="269" y="729"/>
                  </a:lnTo>
                  <a:lnTo>
                    <a:pt x="269" y="731"/>
                  </a:lnTo>
                  <a:lnTo>
                    <a:pt x="269" y="731"/>
                  </a:lnTo>
                  <a:lnTo>
                    <a:pt x="267" y="731"/>
                  </a:lnTo>
                  <a:lnTo>
                    <a:pt x="267" y="731"/>
                  </a:lnTo>
                  <a:lnTo>
                    <a:pt x="267" y="731"/>
                  </a:lnTo>
                  <a:lnTo>
                    <a:pt x="267" y="733"/>
                  </a:lnTo>
                  <a:lnTo>
                    <a:pt x="267" y="733"/>
                  </a:lnTo>
                  <a:lnTo>
                    <a:pt x="265" y="736"/>
                  </a:lnTo>
                  <a:lnTo>
                    <a:pt x="265" y="736"/>
                  </a:lnTo>
                  <a:lnTo>
                    <a:pt x="265" y="736"/>
                  </a:lnTo>
                  <a:lnTo>
                    <a:pt x="265" y="738"/>
                  </a:lnTo>
                  <a:lnTo>
                    <a:pt x="265" y="741"/>
                  </a:lnTo>
                  <a:lnTo>
                    <a:pt x="265" y="741"/>
                  </a:lnTo>
                  <a:lnTo>
                    <a:pt x="265" y="743"/>
                  </a:lnTo>
                  <a:lnTo>
                    <a:pt x="265" y="743"/>
                  </a:lnTo>
                  <a:lnTo>
                    <a:pt x="267" y="743"/>
                  </a:lnTo>
                  <a:lnTo>
                    <a:pt x="265" y="743"/>
                  </a:lnTo>
                  <a:lnTo>
                    <a:pt x="265" y="743"/>
                  </a:lnTo>
                  <a:lnTo>
                    <a:pt x="265" y="743"/>
                  </a:lnTo>
                  <a:lnTo>
                    <a:pt x="262" y="745"/>
                  </a:lnTo>
                  <a:lnTo>
                    <a:pt x="260" y="748"/>
                  </a:lnTo>
                  <a:lnTo>
                    <a:pt x="258" y="752"/>
                  </a:lnTo>
                  <a:lnTo>
                    <a:pt x="258" y="757"/>
                  </a:lnTo>
                  <a:lnTo>
                    <a:pt x="260" y="760"/>
                  </a:lnTo>
                  <a:lnTo>
                    <a:pt x="260" y="762"/>
                  </a:lnTo>
                  <a:lnTo>
                    <a:pt x="265" y="764"/>
                  </a:lnTo>
                  <a:lnTo>
                    <a:pt x="267" y="764"/>
                  </a:lnTo>
                  <a:lnTo>
                    <a:pt x="267" y="764"/>
                  </a:lnTo>
                  <a:lnTo>
                    <a:pt x="269" y="764"/>
                  </a:lnTo>
                  <a:lnTo>
                    <a:pt x="269" y="764"/>
                  </a:lnTo>
                  <a:lnTo>
                    <a:pt x="269" y="764"/>
                  </a:lnTo>
                  <a:lnTo>
                    <a:pt x="272" y="762"/>
                  </a:lnTo>
                  <a:lnTo>
                    <a:pt x="272" y="762"/>
                  </a:lnTo>
                  <a:lnTo>
                    <a:pt x="274" y="757"/>
                  </a:lnTo>
                  <a:lnTo>
                    <a:pt x="277" y="755"/>
                  </a:lnTo>
                  <a:lnTo>
                    <a:pt x="277" y="752"/>
                  </a:lnTo>
                  <a:lnTo>
                    <a:pt x="277" y="750"/>
                  </a:lnTo>
                  <a:lnTo>
                    <a:pt x="277" y="745"/>
                  </a:lnTo>
                  <a:lnTo>
                    <a:pt x="279" y="743"/>
                  </a:lnTo>
                  <a:lnTo>
                    <a:pt x="279" y="743"/>
                  </a:lnTo>
                  <a:lnTo>
                    <a:pt x="279" y="743"/>
                  </a:lnTo>
                  <a:lnTo>
                    <a:pt x="279" y="743"/>
                  </a:lnTo>
                  <a:lnTo>
                    <a:pt x="281" y="743"/>
                  </a:lnTo>
                  <a:lnTo>
                    <a:pt x="281" y="743"/>
                  </a:lnTo>
                  <a:lnTo>
                    <a:pt x="281" y="741"/>
                  </a:lnTo>
                  <a:lnTo>
                    <a:pt x="284" y="741"/>
                  </a:lnTo>
                  <a:lnTo>
                    <a:pt x="284" y="738"/>
                  </a:lnTo>
                  <a:lnTo>
                    <a:pt x="284" y="738"/>
                  </a:lnTo>
                  <a:lnTo>
                    <a:pt x="281" y="736"/>
                  </a:lnTo>
                  <a:lnTo>
                    <a:pt x="281" y="736"/>
                  </a:lnTo>
                  <a:lnTo>
                    <a:pt x="281" y="733"/>
                  </a:lnTo>
                  <a:lnTo>
                    <a:pt x="284" y="733"/>
                  </a:lnTo>
                  <a:lnTo>
                    <a:pt x="286" y="733"/>
                  </a:lnTo>
                  <a:lnTo>
                    <a:pt x="286" y="731"/>
                  </a:lnTo>
                  <a:lnTo>
                    <a:pt x="286" y="731"/>
                  </a:lnTo>
                  <a:lnTo>
                    <a:pt x="286" y="731"/>
                  </a:lnTo>
                  <a:lnTo>
                    <a:pt x="286" y="731"/>
                  </a:lnTo>
                  <a:lnTo>
                    <a:pt x="286" y="731"/>
                  </a:lnTo>
                  <a:lnTo>
                    <a:pt x="286" y="733"/>
                  </a:lnTo>
                  <a:lnTo>
                    <a:pt x="286" y="733"/>
                  </a:lnTo>
                  <a:lnTo>
                    <a:pt x="288" y="731"/>
                  </a:lnTo>
                  <a:lnTo>
                    <a:pt x="288" y="731"/>
                  </a:lnTo>
                  <a:lnTo>
                    <a:pt x="288" y="731"/>
                  </a:lnTo>
                  <a:lnTo>
                    <a:pt x="288" y="729"/>
                  </a:lnTo>
                  <a:lnTo>
                    <a:pt x="288" y="729"/>
                  </a:lnTo>
                  <a:lnTo>
                    <a:pt x="286" y="729"/>
                  </a:lnTo>
                  <a:lnTo>
                    <a:pt x="286" y="729"/>
                  </a:lnTo>
                  <a:lnTo>
                    <a:pt x="286" y="729"/>
                  </a:lnTo>
                  <a:lnTo>
                    <a:pt x="286" y="726"/>
                  </a:lnTo>
                  <a:lnTo>
                    <a:pt x="288" y="724"/>
                  </a:lnTo>
                  <a:lnTo>
                    <a:pt x="291" y="722"/>
                  </a:lnTo>
                  <a:lnTo>
                    <a:pt x="295" y="719"/>
                  </a:lnTo>
                  <a:lnTo>
                    <a:pt x="295" y="719"/>
                  </a:lnTo>
                  <a:lnTo>
                    <a:pt x="295" y="719"/>
                  </a:lnTo>
                  <a:lnTo>
                    <a:pt x="298" y="717"/>
                  </a:lnTo>
                  <a:lnTo>
                    <a:pt x="298" y="717"/>
                  </a:lnTo>
                  <a:lnTo>
                    <a:pt x="300" y="717"/>
                  </a:lnTo>
                  <a:lnTo>
                    <a:pt x="300" y="719"/>
                  </a:lnTo>
                  <a:lnTo>
                    <a:pt x="303" y="719"/>
                  </a:lnTo>
                  <a:lnTo>
                    <a:pt x="303" y="719"/>
                  </a:lnTo>
                  <a:lnTo>
                    <a:pt x="305" y="719"/>
                  </a:lnTo>
                  <a:lnTo>
                    <a:pt x="305" y="719"/>
                  </a:lnTo>
                  <a:lnTo>
                    <a:pt x="305" y="719"/>
                  </a:lnTo>
                  <a:lnTo>
                    <a:pt x="305" y="722"/>
                  </a:lnTo>
                  <a:lnTo>
                    <a:pt x="305" y="722"/>
                  </a:lnTo>
                  <a:lnTo>
                    <a:pt x="305" y="724"/>
                  </a:lnTo>
                  <a:lnTo>
                    <a:pt x="305" y="724"/>
                  </a:lnTo>
                  <a:lnTo>
                    <a:pt x="305" y="724"/>
                  </a:lnTo>
                  <a:lnTo>
                    <a:pt x="305" y="729"/>
                  </a:lnTo>
                  <a:lnTo>
                    <a:pt x="305" y="729"/>
                  </a:lnTo>
                  <a:lnTo>
                    <a:pt x="307" y="729"/>
                  </a:lnTo>
                  <a:lnTo>
                    <a:pt x="307" y="731"/>
                  </a:lnTo>
                  <a:lnTo>
                    <a:pt x="307" y="731"/>
                  </a:lnTo>
                  <a:lnTo>
                    <a:pt x="305" y="731"/>
                  </a:lnTo>
                  <a:lnTo>
                    <a:pt x="305" y="731"/>
                  </a:lnTo>
                  <a:lnTo>
                    <a:pt x="305" y="731"/>
                  </a:lnTo>
                  <a:lnTo>
                    <a:pt x="305" y="733"/>
                  </a:lnTo>
                  <a:lnTo>
                    <a:pt x="305" y="733"/>
                  </a:lnTo>
                  <a:lnTo>
                    <a:pt x="305" y="733"/>
                  </a:lnTo>
                  <a:lnTo>
                    <a:pt x="305" y="733"/>
                  </a:lnTo>
                  <a:lnTo>
                    <a:pt x="305" y="733"/>
                  </a:lnTo>
                  <a:lnTo>
                    <a:pt x="305" y="733"/>
                  </a:lnTo>
                  <a:lnTo>
                    <a:pt x="305" y="733"/>
                  </a:lnTo>
                  <a:lnTo>
                    <a:pt x="305" y="733"/>
                  </a:lnTo>
                  <a:lnTo>
                    <a:pt x="305" y="733"/>
                  </a:lnTo>
                  <a:lnTo>
                    <a:pt x="305" y="733"/>
                  </a:lnTo>
                  <a:lnTo>
                    <a:pt x="305" y="733"/>
                  </a:lnTo>
                  <a:lnTo>
                    <a:pt x="305" y="733"/>
                  </a:lnTo>
                  <a:lnTo>
                    <a:pt x="305" y="736"/>
                  </a:lnTo>
                  <a:lnTo>
                    <a:pt x="307" y="736"/>
                  </a:lnTo>
                  <a:lnTo>
                    <a:pt x="307" y="736"/>
                  </a:lnTo>
                  <a:lnTo>
                    <a:pt x="307" y="736"/>
                  </a:lnTo>
                  <a:lnTo>
                    <a:pt x="307" y="736"/>
                  </a:lnTo>
                  <a:lnTo>
                    <a:pt x="310" y="733"/>
                  </a:lnTo>
                  <a:lnTo>
                    <a:pt x="310" y="733"/>
                  </a:lnTo>
                  <a:lnTo>
                    <a:pt x="310" y="733"/>
                  </a:lnTo>
                  <a:lnTo>
                    <a:pt x="310" y="733"/>
                  </a:lnTo>
                  <a:lnTo>
                    <a:pt x="310" y="731"/>
                  </a:lnTo>
                  <a:lnTo>
                    <a:pt x="310" y="731"/>
                  </a:lnTo>
                  <a:lnTo>
                    <a:pt x="310" y="731"/>
                  </a:lnTo>
                  <a:lnTo>
                    <a:pt x="312" y="731"/>
                  </a:lnTo>
                  <a:lnTo>
                    <a:pt x="312" y="731"/>
                  </a:lnTo>
                  <a:lnTo>
                    <a:pt x="312" y="733"/>
                  </a:lnTo>
                  <a:lnTo>
                    <a:pt x="312" y="733"/>
                  </a:lnTo>
                  <a:lnTo>
                    <a:pt x="314" y="733"/>
                  </a:lnTo>
                  <a:lnTo>
                    <a:pt x="314" y="733"/>
                  </a:lnTo>
                  <a:lnTo>
                    <a:pt x="314" y="733"/>
                  </a:lnTo>
                  <a:lnTo>
                    <a:pt x="314" y="733"/>
                  </a:lnTo>
                  <a:lnTo>
                    <a:pt x="314" y="736"/>
                  </a:lnTo>
                  <a:lnTo>
                    <a:pt x="317" y="733"/>
                  </a:lnTo>
                  <a:lnTo>
                    <a:pt x="317" y="733"/>
                  </a:lnTo>
                  <a:lnTo>
                    <a:pt x="317" y="731"/>
                  </a:lnTo>
                  <a:lnTo>
                    <a:pt x="317" y="731"/>
                  </a:lnTo>
                  <a:lnTo>
                    <a:pt x="317" y="731"/>
                  </a:lnTo>
                  <a:lnTo>
                    <a:pt x="317" y="729"/>
                  </a:lnTo>
                  <a:lnTo>
                    <a:pt x="317" y="729"/>
                  </a:lnTo>
                  <a:lnTo>
                    <a:pt x="317" y="729"/>
                  </a:lnTo>
                  <a:lnTo>
                    <a:pt x="317" y="729"/>
                  </a:lnTo>
                  <a:lnTo>
                    <a:pt x="317" y="729"/>
                  </a:lnTo>
                  <a:lnTo>
                    <a:pt x="317" y="726"/>
                  </a:lnTo>
                  <a:lnTo>
                    <a:pt x="317" y="726"/>
                  </a:lnTo>
                  <a:lnTo>
                    <a:pt x="319" y="726"/>
                  </a:lnTo>
                  <a:lnTo>
                    <a:pt x="319" y="726"/>
                  </a:lnTo>
                  <a:lnTo>
                    <a:pt x="319" y="726"/>
                  </a:lnTo>
                  <a:lnTo>
                    <a:pt x="319" y="726"/>
                  </a:lnTo>
                  <a:lnTo>
                    <a:pt x="319" y="724"/>
                  </a:lnTo>
                  <a:lnTo>
                    <a:pt x="319" y="724"/>
                  </a:lnTo>
                  <a:lnTo>
                    <a:pt x="319" y="722"/>
                  </a:lnTo>
                  <a:lnTo>
                    <a:pt x="321" y="722"/>
                  </a:lnTo>
                  <a:lnTo>
                    <a:pt x="321" y="722"/>
                  </a:lnTo>
                  <a:lnTo>
                    <a:pt x="321" y="719"/>
                  </a:lnTo>
                  <a:lnTo>
                    <a:pt x="321" y="722"/>
                  </a:lnTo>
                  <a:lnTo>
                    <a:pt x="321" y="722"/>
                  </a:lnTo>
                  <a:lnTo>
                    <a:pt x="321" y="724"/>
                  </a:lnTo>
                  <a:lnTo>
                    <a:pt x="324" y="724"/>
                  </a:lnTo>
                  <a:lnTo>
                    <a:pt x="324" y="724"/>
                  </a:lnTo>
                  <a:lnTo>
                    <a:pt x="324" y="726"/>
                  </a:lnTo>
                  <a:lnTo>
                    <a:pt x="326" y="726"/>
                  </a:lnTo>
                  <a:lnTo>
                    <a:pt x="326" y="726"/>
                  </a:lnTo>
                  <a:lnTo>
                    <a:pt x="324" y="729"/>
                  </a:lnTo>
                  <a:lnTo>
                    <a:pt x="324" y="729"/>
                  </a:lnTo>
                  <a:lnTo>
                    <a:pt x="324" y="729"/>
                  </a:lnTo>
                  <a:lnTo>
                    <a:pt x="321" y="729"/>
                  </a:lnTo>
                  <a:lnTo>
                    <a:pt x="321" y="731"/>
                  </a:lnTo>
                  <a:lnTo>
                    <a:pt x="321" y="731"/>
                  </a:lnTo>
                  <a:lnTo>
                    <a:pt x="324" y="731"/>
                  </a:lnTo>
                  <a:lnTo>
                    <a:pt x="324" y="733"/>
                  </a:lnTo>
                  <a:lnTo>
                    <a:pt x="326" y="733"/>
                  </a:lnTo>
                  <a:lnTo>
                    <a:pt x="326" y="733"/>
                  </a:lnTo>
                  <a:lnTo>
                    <a:pt x="326" y="733"/>
                  </a:lnTo>
                  <a:lnTo>
                    <a:pt x="326" y="733"/>
                  </a:lnTo>
                  <a:lnTo>
                    <a:pt x="326" y="731"/>
                  </a:lnTo>
                  <a:lnTo>
                    <a:pt x="329" y="731"/>
                  </a:lnTo>
                  <a:lnTo>
                    <a:pt x="329" y="731"/>
                  </a:lnTo>
                  <a:lnTo>
                    <a:pt x="331" y="731"/>
                  </a:lnTo>
                  <a:lnTo>
                    <a:pt x="331" y="731"/>
                  </a:lnTo>
                  <a:lnTo>
                    <a:pt x="331" y="733"/>
                  </a:lnTo>
                  <a:lnTo>
                    <a:pt x="331" y="733"/>
                  </a:lnTo>
                  <a:lnTo>
                    <a:pt x="331" y="733"/>
                  </a:lnTo>
                  <a:lnTo>
                    <a:pt x="331" y="733"/>
                  </a:lnTo>
                  <a:lnTo>
                    <a:pt x="331" y="736"/>
                  </a:lnTo>
                  <a:lnTo>
                    <a:pt x="333" y="738"/>
                  </a:lnTo>
                  <a:lnTo>
                    <a:pt x="333" y="738"/>
                  </a:lnTo>
                  <a:lnTo>
                    <a:pt x="336" y="738"/>
                  </a:lnTo>
                  <a:lnTo>
                    <a:pt x="338" y="741"/>
                  </a:lnTo>
                  <a:lnTo>
                    <a:pt x="338" y="741"/>
                  </a:lnTo>
                  <a:lnTo>
                    <a:pt x="338" y="741"/>
                  </a:lnTo>
                  <a:lnTo>
                    <a:pt x="338" y="738"/>
                  </a:lnTo>
                  <a:lnTo>
                    <a:pt x="340" y="738"/>
                  </a:lnTo>
                  <a:lnTo>
                    <a:pt x="340" y="736"/>
                  </a:lnTo>
                  <a:lnTo>
                    <a:pt x="338" y="736"/>
                  </a:lnTo>
                  <a:lnTo>
                    <a:pt x="338" y="733"/>
                  </a:lnTo>
                  <a:lnTo>
                    <a:pt x="338" y="733"/>
                  </a:lnTo>
                  <a:lnTo>
                    <a:pt x="336" y="733"/>
                  </a:lnTo>
                  <a:lnTo>
                    <a:pt x="336" y="731"/>
                  </a:lnTo>
                  <a:lnTo>
                    <a:pt x="336" y="731"/>
                  </a:lnTo>
                  <a:lnTo>
                    <a:pt x="336" y="731"/>
                  </a:lnTo>
                  <a:lnTo>
                    <a:pt x="333" y="729"/>
                  </a:lnTo>
                  <a:lnTo>
                    <a:pt x="333" y="729"/>
                  </a:lnTo>
                  <a:lnTo>
                    <a:pt x="336" y="729"/>
                  </a:lnTo>
                  <a:lnTo>
                    <a:pt x="336" y="729"/>
                  </a:lnTo>
                  <a:lnTo>
                    <a:pt x="336" y="729"/>
                  </a:lnTo>
                  <a:lnTo>
                    <a:pt x="336" y="729"/>
                  </a:lnTo>
                  <a:lnTo>
                    <a:pt x="336" y="726"/>
                  </a:lnTo>
                  <a:lnTo>
                    <a:pt x="336" y="726"/>
                  </a:lnTo>
                  <a:lnTo>
                    <a:pt x="338" y="726"/>
                  </a:lnTo>
                  <a:lnTo>
                    <a:pt x="338" y="726"/>
                  </a:lnTo>
                  <a:lnTo>
                    <a:pt x="340" y="726"/>
                  </a:lnTo>
                  <a:lnTo>
                    <a:pt x="340" y="726"/>
                  </a:lnTo>
                  <a:lnTo>
                    <a:pt x="340" y="724"/>
                  </a:lnTo>
                  <a:lnTo>
                    <a:pt x="340" y="724"/>
                  </a:lnTo>
                  <a:lnTo>
                    <a:pt x="340" y="722"/>
                  </a:lnTo>
                  <a:lnTo>
                    <a:pt x="340" y="719"/>
                  </a:lnTo>
                  <a:lnTo>
                    <a:pt x="338" y="719"/>
                  </a:lnTo>
                  <a:lnTo>
                    <a:pt x="338" y="717"/>
                  </a:lnTo>
                  <a:lnTo>
                    <a:pt x="340" y="717"/>
                  </a:lnTo>
                  <a:lnTo>
                    <a:pt x="340" y="717"/>
                  </a:lnTo>
                  <a:lnTo>
                    <a:pt x="343" y="715"/>
                  </a:lnTo>
                  <a:lnTo>
                    <a:pt x="343" y="715"/>
                  </a:lnTo>
                  <a:lnTo>
                    <a:pt x="345" y="715"/>
                  </a:lnTo>
                  <a:lnTo>
                    <a:pt x="347" y="715"/>
                  </a:lnTo>
                  <a:lnTo>
                    <a:pt x="347" y="715"/>
                  </a:lnTo>
                  <a:lnTo>
                    <a:pt x="350" y="717"/>
                  </a:lnTo>
                  <a:lnTo>
                    <a:pt x="352" y="717"/>
                  </a:lnTo>
                  <a:lnTo>
                    <a:pt x="352" y="717"/>
                  </a:lnTo>
                  <a:lnTo>
                    <a:pt x="352" y="717"/>
                  </a:lnTo>
                  <a:lnTo>
                    <a:pt x="357" y="722"/>
                  </a:lnTo>
                  <a:lnTo>
                    <a:pt x="357" y="722"/>
                  </a:lnTo>
                  <a:lnTo>
                    <a:pt x="359" y="722"/>
                  </a:lnTo>
                  <a:lnTo>
                    <a:pt x="362" y="722"/>
                  </a:lnTo>
                  <a:lnTo>
                    <a:pt x="362" y="722"/>
                  </a:lnTo>
                  <a:lnTo>
                    <a:pt x="362" y="722"/>
                  </a:lnTo>
                  <a:lnTo>
                    <a:pt x="362" y="724"/>
                  </a:lnTo>
                  <a:lnTo>
                    <a:pt x="364" y="722"/>
                  </a:lnTo>
                  <a:lnTo>
                    <a:pt x="366" y="724"/>
                  </a:lnTo>
                  <a:lnTo>
                    <a:pt x="369" y="726"/>
                  </a:lnTo>
                  <a:lnTo>
                    <a:pt x="369" y="726"/>
                  </a:lnTo>
                  <a:lnTo>
                    <a:pt x="371" y="726"/>
                  </a:lnTo>
                  <a:lnTo>
                    <a:pt x="374" y="729"/>
                  </a:lnTo>
                  <a:lnTo>
                    <a:pt x="376" y="736"/>
                  </a:lnTo>
                  <a:lnTo>
                    <a:pt x="376" y="736"/>
                  </a:lnTo>
                  <a:lnTo>
                    <a:pt x="376" y="736"/>
                  </a:lnTo>
                  <a:lnTo>
                    <a:pt x="376" y="736"/>
                  </a:lnTo>
                  <a:lnTo>
                    <a:pt x="376" y="738"/>
                  </a:lnTo>
                  <a:lnTo>
                    <a:pt x="378" y="738"/>
                  </a:lnTo>
                  <a:lnTo>
                    <a:pt x="378" y="738"/>
                  </a:lnTo>
                  <a:lnTo>
                    <a:pt x="381" y="738"/>
                  </a:lnTo>
                  <a:lnTo>
                    <a:pt x="381" y="738"/>
                  </a:lnTo>
                  <a:lnTo>
                    <a:pt x="381" y="741"/>
                  </a:lnTo>
                  <a:lnTo>
                    <a:pt x="378" y="741"/>
                  </a:lnTo>
                  <a:lnTo>
                    <a:pt x="378" y="743"/>
                  </a:lnTo>
                  <a:lnTo>
                    <a:pt x="378" y="743"/>
                  </a:lnTo>
                  <a:lnTo>
                    <a:pt x="378" y="745"/>
                  </a:lnTo>
                  <a:lnTo>
                    <a:pt x="378" y="745"/>
                  </a:lnTo>
                  <a:lnTo>
                    <a:pt x="378" y="745"/>
                  </a:lnTo>
                  <a:lnTo>
                    <a:pt x="378" y="748"/>
                  </a:lnTo>
                  <a:lnTo>
                    <a:pt x="376" y="748"/>
                  </a:lnTo>
                  <a:lnTo>
                    <a:pt x="374" y="750"/>
                  </a:lnTo>
                  <a:lnTo>
                    <a:pt x="374" y="750"/>
                  </a:lnTo>
                  <a:lnTo>
                    <a:pt x="371" y="752"/>
                  </a:lnTo>
                  <a:lnTo>
                    <a:pt x="371" y="752"/>
                  </a:lnTo>
                  <a:lnTo>
                    <a:pt x="369" y="752"/>
                  </a:lnTo>
                  <a:lnTo>
                    <a:pt x="366" y="760"/>
                  </a:lnTo>
                  <a:lnTo>
                    <a:pt x="366" y="762"/>
                  </a:lnTo>
                  <a:lnTo>
                    <a:pt x="366" y="767"/>
                  </a:lnTo>
                  <a:lnTo>
                    <a:pt x="366" y="767"/>
                  </a:lnTo>
                  <a:lnTo>
                    <a:pt x="366" y="769"/>
                  </a:lnTo>
                  <a:lnTo>
                    <a:pt x="366" y="769"/>
                  </a:lnTo>
                  <a:lnTo>
                    <a:pt x="366" y="769"/>
                  </a:lnTo>
                  <a:lnTo>
                    <a:pt x="366" y="769"/>
                  </a:lnTo>
                  <a:lnTo>
                    <a:pt x="366" y="769"/>
                  </a:lnTo>
                  <a:lnTo>
                    <a:pt x="366" y="769"/>
                  </a:lnTo>
                  <a:lnTo>
                    <a:pt x="366" y="769"/>
                  </a:lnTo>
                  <a:lnTo>
                    <a:pt x="366" y="771"/>
                  </a:lnTo>
                  <a:lnTo>
                    <a:pt x="369" y="771"/>
                  </a:lnTo>
                  <a:lnTo>
                    <a:pt x="369" y="769"/>
                  </a:lnTo>
                  <a:lnTo>
                    <a:pt x="369" y="769"/>
                  </a:lnTo>
                  <a:lnTo>
                    <a:pt x="369" y="769"/>
                  </a:lnTo>
                  <a:lnTo>
                    <a:pt x="369" y="769"/>
                  </a:lnTo>
                  <a:lnTo>
                    <a:pt x="369" y="771"/>
                  </a:lnTo>
                  <a:lnTo>
                    <a:pt x="369" y="771"/>
                  </a:lnTo>
                  <a:lnTo>
                    <a:pt x="369" y="774"/>
                  </a:lnTo>
                  <a:lnTo>
                    <a:pt x="371" y="776"/>
                  </a:lnTo>
                  <a:lnTo>
                    <a:pt x="371" y="778"/>
                  </a:lnTo>
                  <a:lnTo>
                    <a:pt x="371" y="783"/>
                  </a:lnTo>
                  <a:lnTo>
                    <a:pt x="371" y="783"/>
                  </a:lnTo>
                  <a:lnTo>
                    <a:pt x="371" y="783"/>
                  </a:lnTo>
                  <a:lnTo>
                    <a:pt x="369" y="783"/>
                  </a:lnTo>
                  <a:lnTo>
                    <a:pt x="369" y="783"/>
                  </a:lnTo>
                  <a:lnTo>
                    <a:pt x="369" y="783"/>
                  </a:lnTo>
                  <a:lnTo>
                    <a:pt x="371" y="786"/>
                  </a:lnTo>
                  <a:lnTo>
                    <a:pt x="371" y="786"/>
                  </a:lnTo>
                  <a:lnTo>
                    <a:pt x="371" y="788"/>
                  </a:lnTo>
                  <a:lnTo>
                    <a:pt x="371" y="790"/>
                  </a:lnTo>
                  <a:lnTo>
                    <a:pt x="374" y="793"/>
                  </a:lnTo>
                  <a:lnTo>
                    <a:pt x="376" y="795"/>
                  </a:lnTo>
                  <a:lnTo>
                    <a:pt x="376" y="797"/>
                  </a:lnTo>
                  <a:lnTo>
                    <a:pt x="378" y="800"/>
                  </a:lnTo>
                  <a:lnTo>
                    <a:pt x="378" y="800"/>
                  </a:lnTo>
                  <a:lnTo>
                    <a:pt x="381" y="802"/>
                  </a:lnTo>
                  <a:lnTo>
                    <a:pt x="381" y="802"/>
                  </a:lnTo>
                  <a:lnTo>
                    <a:pt x="388" y="804"/>
                  </a:lnTo>
                  <a:lnTo>
                    <a:pt x="390" y="807"/>
                  </a:lnTo>
                  <a:lnTo>
                    <a:pt x="397" y="809"/>
                  </a:lnTo>
                  <a:lnTo>
                    <a:pt x="397" y="809"/>
                  </a:lnTo>
                  <a:lnTo>
                    <a:pt x="400" y="809"/>
                  </a:lnTo>
                  <a:lnTo>
                    <a:pt x="400" y="812"/>
                  </a:lnTo>
                  <a:lnTo>
                    <a:pt x="400" y="812"/>
                  </a:lnTo>
                  <a:lnTo>
                    <a:pt x="400" y="812"/>
                  </a:lnTo>
                  <a:lnTo>
                    <a:pt x="400" y="812"/>
                  </a:lnTo>
                  <a:lnTo>
                    <a:pt x="402" y="812"/>
                  </a:lnTo>
                  <a:lnTo>
                    <a:pt x="402" y="812"/>
                  </a:lnTo>
                  <a:lnTo>
                    <a:pt x="404" y="814"/>
                  </a:lnTo>
                  <a:lnTo>
                    <a:pt x="407" y="814"/>
                  </a:lnTo>
                  <a:lnTo>
                    <a:pt x="407" y="814"/>
                  </a:lnTo>
                  <a:lnTo>
                    <a:pt x="407" y="814"/>
                  </a:lnTo>
                  <a:lnTo>
                    <a:pt x="409" y="814"/>
                  </a:lnTo>
                  <a:lnTo>
                    <a:pt x="411" y="816"/>
                  </a:lnTo>
                  <a:lnTo>
                    <a:pt x="411" y="816"/>
                  </a:lnTo>
                  <a:lnTo>
                    <a:pt x="416" y="819"/>
                  </a:lnTo>
                  <a:lnTo>
                    <a:pt x="418" y="819"/>
                  </a:lnTo>
                  <a:lnTo>
                    <a:pt x="421" y="819"/>
                  </a:lnTo>
                  <a:lnTo>
                    <a:pt x="423" y="819"/>
                  </a:lnTo>
                  <a:lnTo>
                    <a:pt x="423" y="819"/>
                  </a:lnTo>
                  <a:lnTo>
                    <a:pt x="426" y="819"/>
                  </a:lnTo>
                  <a:lnTo>
                    <a:pt x="426" y="814"/>
                  </a:lnTo>
                  <a:lnTo>
                    <a:pt x="428" y="809"/>
                  </a:lnTo>
                  <a:lnTo>
                    <a:pt x="428" y="809"/>
                  </a:lnTo>
                  <a:lnTo>
                    <a:pt x="428" y="807"/>
                  </a:lnTo>
                  <a:lnTo>
                    <a:pt x="428" y="807"/>
                  </a:lnTo>
                  <a:lnTo>
                    <a:pt x="428" y="807"/>
                  </a:lnTo>
                  <a:lnTo>
                    <a:pt x="428" y="807"/>
                  </a:lnTo>
                  <a:lnTo>
                    <a:pt x="430" y="807"/>
                  </a:lnTo>
                  <a:lnTo>
                    <a:pt x="430" y="807"/>
                  </a:lnTo>
                  <a:lnTo>
                    <a:pt x="433" y="807"/>
                  </a:lnTo>
                  <a:lnTo>
                    <a:pt x="433" y="807"/>
                  </a:lnTo>
                  <a:lnTo>
                    <a:pt x="433" y="807"/>
                  </a:lnTo>
                  <a:lnTo>
                    <a:pt x="433" y="807"/>
                  </a:lnTo>
                  <a:lnTo>
                    <a:pt x="435" y="807"/>
                  </a:lnTo>
                  <a:lnTo>
                    <a:pt x="435" y="809"/>
                  </a:lnTo>
                  <a:lnTo>
                    <a:pt x="435" y="812"/>
                  </a:lnTo>
                  <a:lnTo>
                    <a:pt x="435" y="812"/>
                  </a:lnTo>
                  <a:lnTo>
                    <a:pt x="435" y="814"/>
                  </a:lnTo>
                  <a:lnTo>
                    <a:pt x="433" y="816"/>
                  </a:lnTo>
                  <a:lnTo>
                    <a:pt x="430" y="819"/>
                  </a:lnTo>
                  <a:lnTo>
                    <a:pt x="430" y="819"/>
                  </a:lnTo>
                  <a:lnTo>
                    <a:pt x="430" y="819"/>
                  </a:lnTo>
                  <a:lnTo>
                    <a:pt x="430" y="821"/>
                  </a:lnTo>
                  <a:lnTo>
                    <a:pt x="430" y="821"/>
                  </a:lnTo>
                  <a:lnTo>
                    <a:pt x="430" y="821"/>
                  </a:lnTo>
                  <a:lnTo>
                    <a:pt x="430" y="823"/>
                  </a:lnTo>
                  <a:lnTo>
                    <a:pt x="430" y="823"/>
                  </a:lnTo>
                  <a:lnTo>
                    <a:pt x="430" y="823"/>
                  </a:lnTo>
                  <a:lnTo>
                    <a:pt x="433" y="823"/>
                  </a:lnTo>
                  <a:lnTo>
                    <a:pt x="433" y="823"/>
                  </a:lnTo>
                  <a:lnTo>
                    <a:pt x="433" y="826"/>
                  </a:lnTo>
                  <a:lnTo>
                    <a:pt x="433" y="826"/>
                  </a:lnTo>
                  <a:lnTo>
                    <a:pt x="433" y="826"/>
                  </a:lnTo>
                  <a:lnTo>
                    <a:pt x="433" y="826"/>
                  </a:lnTo>
                  <a:lnTo>
                    <a:pt x="435" y="826"/>
                  </a:lnTo>
                  <a:lnTo>
                    <a:pt x="435" y="826"/>
                  </a:lnTo>
                  <a:lnTo>
                    <a:pt x="435" y="826"/>
                  </a:lnTo>
                  <a:lnTo>
                    <a:pt x="435" y="828"/>
                  </a:lnTo>
                  <a:lnTo>
                    <a:pt x="435" y="828"/>
                  </a:lnTo>
                  <a:lnTo>
                    <a:pt x="435" y="833"/>
                  </a:lnTo>
                  <a:lnTo>
                    <a:pt x="437" y="833"/>
                  </a:lnTo>
                  <a:lnTo>
                    <a:pt x="437" y="833"/>
                  </a:lnTo>
                  <a:lnTo>
                    <a:pt x="440" y="833"/>
                  </a:lnTo>
                  <a:lnTo>
                    <a:pt x="440" y="833"/>
                  </a:lnTo>
                  <a:lnTo>
                    <a:pt x="442" y="833"/>
                  </a:lnTo>
                  <a:lnTo>
                    <a:pt x="442" y="833"/>
                  </a:lnTo>
                  <a:lnTo>
                    <a:pt x="442" y="831"/>
                  </a:lnTo>
                  <a:lnTo>
                    <a:pt x="447" y="826"/>
                  </a:lnTo>
                  <a:lnTo>
                    <a:pt x="452" y="819"/>
                  </a:lnTo>
                  <a:lnTo>
                    <a:pt x="454" y="814"/>
                  </a:lnTo>
                  <a:lnTo>
                    <a:pt x="456" y="812"/>
                  </a:lnTo>
                  <a:lnTo>
                    <a:pt x="456" y="809"/>
                  </a:lnTo>
                  <a:lnTo>
                    <a:pt x="456" y="809"/>
                  </a:lnTo>
                  <a:lnTo>
                    <a:pt x="456" y="809"/>
                  </a:lnTo>
                  <a:lnTo>
                    <a:pt x="456" y="809"/>
                  </a:lnTo>
                  <a:lnTo>
                    <a:pt x="456" y="807"/>
                  </a:lnTo>
                  <a:lnTo>
                    <a:pt x="456" y="807"/>
                  </a:lnTo>
                  <a:lnTo>
                    <a:pt x="456" y="807"/>
                  </a:lnTo>
                  <a:lnTo>
                    <a:pt x="456" y="804"/>
                  </a:lnTo>
                  <a:lnTo>
                    <a:pt x="456" y="804"/>
                  </a:lnTo>
                  <a:lnTo>
                    <a:pt x="454" y="797"/>
                  </a:lnTo>
                  <a:lnTo>
                    <a:pt x="454" y="797"/>
                  </a:lnTo>
                  <a:lnTo>
                    <a:pt x="454" y="795"/>
                  </a:lnTo>
                  <a:lnTo>
                    <a:pt x="454" y="795"/>
                  </a:lnTo>
                  <a:lnTo>
                    <a:pt x="454" y="795"/>
                  </a:lnTo>
                  <a:lnTo>
                    <a:pt x="454" y="793"/>
                  </a:lnTo>
                  <a:lnTo>
                    <a:pt x="454" y="793"/>
                  </a:lnTo>
                  <a:lnTo>
                    <a:pt x="454" y="793"/>
                  </a:lnTo>
                  <a:lnTo>
                    <a:pt x="452" y="790"/>
                  </a:lnTo>
                  <a:lnTo>
                    <a:pt x="452" y="788"/>
                  </a:lnTo>
                  <a:lnTo>
                    <a:pt x="452" y="786"/>
                  </a:lnTo>
                  <a:lnTo>
                    <a:pt x="452" y="786"/>
                  </a:lnTo>
                  <a:lnTo>
                    <a:pt x="449" y="786"/>
                  </a:lnTo>
                  <a:lnTo>
                    <a:pt x="449" y="783"/>
                  </a:lnTo>
                  <a:lnTo>
                    <a:pt x="449" y="786"/>
                  </a:lnTo>
                  <a:lnTo>
                    <a:pt x="447" y="783"/>
                  </a:lnTo>
                  <a:lnTo>
                    <a:pt x="444" y="781"/>
                  </a:lnTo>
                  <a:lnTo>
                    <a:pt x="442" y="778"/>
                  </a:lnTo>
                  <a:lnTo>
                    <a:pt x="442" y="781"/>
                  </a:lnTo>
                  <a:lnTo>
                    <a:pt x="442" y="781"/>
                  </a:lnTo>
                  <a:lnTo>
                    <a:pt x="442" y="781"/>
                  </a:lnTo>
                  <a:lnTo>
                    <a:pt x="442" y="781"/>
                  </a:lnTo>
                  <a:lnTo>
                    <a:pt x="440" y="778"/>
                  </a:lnTo>
                  <a:lnTo>
                    <a:pt x="440" y="776"/>
                  </a:lnTo>
                  <a:lnTo>
                    <a:pt x="440" y="776"/>
                  </a:lnTo>
                  <a:lnTo>
                    <a:pt x="440" y="774"/>
                  </a:lnTo>
                  <a:lnTo>
                    <a:pt x="440" y="771"/>
                  </a:lnTo>
                  <a:lnTo>
                    <a:pt x="442" y="769"/>
                  </a:lnTo>
                  <a:lnTo>
                    <a:pt x="442" y="767"/>
                  </a:lnTo>
                  <a:lnTo>
                    <a:pt x="444" y="764"/>
                  </a:lnTo>
                  <a:lnTo>
                    <a:pt x="444" y="764"/>
                  </a:lnTo>
                  <a:lnTo>
                    <a:pt x="444" y="762"/>
                  </a:lnTo>
                  <a:lnTo>
                    <a:pt x="447" y="760"/>
                  </a:lnTo>
                  <a:lnTo>
                    <a:pt x="447" y="760"/>
                  </a:lnTo>
                  <a:lnTo>
                    <a:pt x="449" y="757"/>
                  </a:lnTo>
                  <a:lnTo>
                    <a:pt x="449" y="757"/>
                  </a:lnTo>
                  <a:lnTo>
                    <a:pt x="452" y="757"/>
                  </a:lnTo>
                  <a:lnTo>
                    <a:pt x="454" y="755"/>
                  </a:lnTo>
                  <a:lnTo>
                    <a:pt x="454" y="755"/>
                  </a:lnTo>
                  <a:lnTo>
                    <a:pt x="454" y="752"/>
                  </a:lnTo>
                  <a:lnTo>
                    <a:pt x="454" y="752"/>
                  </a:lnTo>
                  <a:lnTo>
                    <a:pt x="454" y="752"/>
                  </a:lnTo>
                  <a:lnTo>
                    <a:pt x="454" y="752"/>
                  </a:lnTo>
                  <a:lnTo>
                    <a:pt x="454" y="748"/>
                  </a:lnTo>
                  <a:lnTo>
                    <a:pt x="454" y="748"/>
                  </a:lnTo>
                  <a:lnTo>
                    <a:pt x="456" y="745"/>
                  </a:lnTo>
                  <a:lnTo>
                    <a:pt x="456" y="745"/>
                  </a:lnTo>
                  <a:lnTo>
                    <a:pt x="456" y="745"/>
                  </a:lnTo>
                  <a:lnTo>
                    <a:pt x="456" y="745"/>
                  </a:lnTo>
                  <a:lnTo>
                    <a:pt x="459" y="743"/>
                  </a:lnTo>
                  <a:lnTo>
                    <a:pt x="463" y="741"/>
                  </a:lnTo>
                  <a:lnTo>
                    <a:pt x="463" y="741"/>
                  </a:lnTo>
                  <a:lnTo>
                    <a:pt x="463" y="741"/>
                  </a:lnTo>
                  <a:lnTo>
                    <a:pt x="463" y="741"/>
                  </a:lnTo>
                  <a:lnTo>
                    <a:pt x="466" y="741"/>
                  </a:lnTo>
                  <a:lnTo>
                    <a:pt x="466" y="743"/>
                  </a:lnTo>
                  <a:lnTo>
                    <a:pt x="466" y="743"/>
                  </a:lnTo>
                  <a:lnTo>
                    <a:pt x="466" y="745"/>
                  </a:lnTo>
                  <a:lnTo>
                    <a:pt x="466" y="750"/>
                  </a:lnTo>
                  <a:lnTo>
                    <a:pt x="468" y="752"/>
                  </a:lnTo>
                  <a:lnTo>
                    <a:pt x="468" y="755"/>
                  </a:lnTo>
                  <a:lnTo>
                    <a:pt x="468" y="755"/>
                  </a:lnTo>
                  <a:lnTo>
                    <a:pt x="470" y="757"/>
                  </a:lnTo>
                  <a:lnTo>
                    <a:pt x="473" y="760"/>
                  </a:lnTo>
                  <a:lnTo>
                    <a:pt x="473" y="760"/>
                  </a:lnTo>
                  <a:lnTo>
                    <a:pt x="470" y="762"/>
                  </a:lnTo>
                  <a:lnTo>
                    <a:pt x="470" y="764"/>
                  </a:lnTo>
                  <a:lnTo>
                    <a:pt x="473" y="767"/>
                  </a:lnTo>
                  <a:lnTo>
                    <a:pt x="475" y="767"/>
                  </a:lnTo>
                  <a:lnTo>
                    <a:pt x="475" y="767"/>
                  </a:lnTo>
                  <a:lnTo>
                    <a:pt x="478" y="767"/>
                  </a:lnTo>
                  <a:lnTo>
                    <a:pt x="478" y="769"/>
                  </a:lnTo>
                  <a:lnTo>
                    <a:pt x="478" y="769"/>
                  </a:lnTo>
                  <a:lnTo>
                    <a:pt x="478" y="771"/>
                  </a:lnTo>
                  <a:lnTo>
                    <a:pt x="478" y="771"/>
                  </a:lnTo>
                  <a:lnTo>
                    <a:pt x="478" y="774"/>
                  </a:lnTo>
                  <a:lnTo>
                    <a:pt x="478" y="776"/>
                  </a:lnTo>
                  <a:lnTo>
                    <a:pt x="478" y="778"/>
                  </a:lnTo>
                  <a:lnTo>
                    <a:pt x="478" y="786"/>
                  </a:lnTo>
                  <a:lnTo>
                    <a:pt x="478" y="786"/>
                  </a:lnTo>
                  <a:lnTo>
                    <a:pt x="478" y="786"/>
                  </a:lnTo>
                  <a:lnTo>
                    <a:pt x="480" y="788"/>
                  </a:lnTo>
                  <a:lnTo>
                    <a:pt x="480" y="790"/>
                  </a:lnTo>
                  <a:lnTo>
                    <a:pt x="480" y="790"/>
                  </a:lnTo>
                  <a:lnTo>
                    <a:pt x="480" y="790"/>
                  </a:lnTo>
                  <a:lnTo>
                    <a:pt x="480" y="790"/>
                  </a:lnTo>
                  <a:lnTo>
                    <a:pt x="482" y="793"/>
                  </a:lnTo>
                  <a:lnTo>
                    <a:pt x="482" y="793"/>
                  </a:lnTo>
                  <a:lnTo>
                    <a:pt x="482" y="795"/>
                  </a:lnTo>
                  <a:lnTo>
                    <a:pt x="482" y="797"/>
                  </a:lnTo>
                  <a:lnTo>
                    <a:pt x="482" y="797"/>
                  </a:lnTo>
                  <a:lnTo>
                    <a:pt x="482" y="795"/>
                  </a:lnTo>
                  <a:lnTo>
                    <a:pt x="482" y="790"/>
                  </a:lnTo>
                  <a:lnTo>
                    <a:pt x="485" y="788"/>
                  </a:lnTo>
                  <a:lnTo>
                    <a:pt x="485" y="778"/>
                  </a:lnTo>
                  <a:lnTo>
                    <a:pt x="485" y="774"/>
                  </a:lnTo>
                  <a:lnTo>
                    <a:pt x="487" y="774"/>
                  </a:lnTo>
                  <a:lnTo>
                    <a:pt x="485" y="771"/>
                  </a:lnTo>
                  <a:lnTo>
                    <a:pt x="485" y="771"/>
                  </a:lnTo>
                  <a:lnTo>
                    <a:pt x="485" y="771"/>
                  </a:lnTo>
                  <a:lnTo>
                    <a:pt x="482" y="769"/>
                  </a:lnTo>
                  <a:lnTo>
                    <a:pt x="482" y="767"/>
                  </a:lnTo>
                  <a:lnTo>
                    <a:pt x="482" y="767"/>
                  </a:lnTo>
                  <a:lnTo>
                    <a:pt x="482" y="764"/>
                  </a:lnTo>
                  <a:lnTo>
                    <a:pt x="482" y="764"/>
                  </a:lnTo>
                  <a:lnTo>
                    <a:pt x="482" y="764"/>
                  </a:lnTo>
                  <a:lnTo>
                    <a:pt x="482" y="764"/>
                  </a:lnTo>
                  <a:lnTo>
                    <a:pt x="482" y="764"/>
                  </a:lnTo>
                  <a:lnTo>
                    <a:pt x="482" y="764"/>
                  </a:lnTo>
                  <a:lnTo>
                    <a:pt x="485" y="762"/>
                  </a:lnTo>
                  <a:lnTo>
                    <a:pt x="485" y="764"/>
                  </a:lnTo>
                  <a:lnTo>
                    <a:pt x="487" y="764"/>
                  </a:lnTo>
                  <a:lnTo>
                    <a:pt x="487" y="769"/>
                  </a:lnTo>
                  <a:lnTo>
                    <a:pt x="489" y="769"/>
                  </a:lnTo>
                  <a:lnTo>
                    <a:pt x="489" y="771"/>
                  </a:lnTo>
                  <a:lnTo>
                    <a:pt x="492" y="769"/>
                  </a:lnTo>
                  <a:lnTo>
                    <a:pt x="492" y="769"/>
                  </a:lnTo>
                  <a:lnTo>
                    <a:pt x="492" y="769"/>
                  </a:lnTo>
                  <a:lnTo>
                    <a:pt x="489" y="767"/>
                  </a:lnTo>
                  <a:lnTo>
                    <a:pt x="489" y="767"/>
                  </a:lnTo>
                  <a:lnTo>
                    <a:pt x="489" y="764"/>
                  </a:lnTo>
                  <a:lnTo>
                    <a:pt x="489" y="764"/>
                  </a:lnTo>
                  <a:lnTo>
                    <a:pt x="489" y="764"/>
                  </a:lnTo>
                  <a:lnTo>
                    <a:pt x="489" y="762"/>
                  </a:lnTo>
                  <a:lnTo>
                    <a:pt x="489" y="760"/>
                  </a:lnTo>
                  <a:lnTo>
                    <a:pt x="492" y="760"/>
                  </a:lnTo>
                  <a:lnTo>
                    <a:pt x="492" y="760"/>
                  </a:lnTo>
                  <a:lnTo>
                    <a:pt x="494" y="760"/>
                  </a:lnTo>
                  <a:lnTo>
                    <a:pt x="497" y="760"/>
                  </a:lnTo>
                  <a:lnTo>
                    <a:pt x="497" y="760"/>
                  </a:lnTo>
                  <a:lnTo>
                    <a:pt x="497" y="757"/>
                  </a:lnTo>
                  <a:lnTo>
                    <a:pt x="497" y="755"/>
                  </a:lnTo>
                  <a:lnTo>
                    <a:pt x="499" y="755"/>
                  </a:lnTo>
                  <a:lnTo>
                    <a:pt x="499" y="752"/>
                  </a:lnTo>
                  <a:lnTo>
                    <a:pt x="501" y="752"/>
                  </a:lnTo>
                  <a:lnTo>
                    <a:pt x="501" y="750"/>
                  </a:lnTo>
                  <a:lnTo>
                    <a:pt x="501" y="750"/>
                  </a:lnTo>
                  <a:lnTo>
                    <a:pt x="501" y="750"/>
                  </a:lnTo>
                  <a:lnTo>
                    <a:pt x="501" y="748"/>
                  </a:lnTo>
                  <a:lnTo>
                    <a:pt x="504" y="748"/>
                  </a:lnTo>
                  <a:lnTo>
                    <a:pt x="504" y="748"/>
                  </a:lnTo>
                  <a:lnTo>
                    <a:pt x="504" y="748"/>
                  </a:lnTo>
                  <a:lnTo>
                    <a:pt x="504" y="745"/>
                  </a:lnTo>
                  <a:lnTo>
                    <a:pt x="506" y="745"/>
                  </a:lnTo>
                  <a:lnTo>
                    <a:pt x="504" y="745"/>
                  </a:lnTo>
                  <a:close/>
                  <a:moveTo>
                    <a:pt x="442" y="842"/>
                  </a:moveTo>
                  <a:lnTo>
                    <a:pt x="442" y="842"/>
                  </a:lnTo>
                  <a:lnTo>
                    <a:pt x="440" y="842"/>
                  </a:lnTo>
                  <a:lnTo>
                    <a:pt x="440" y="842"/>
                  </a:lnTo>
                  <a:lnTo>
                    <a:pt x="437" y="842"/>
                  </a:lnTo>
                  <a:lnTo>
                    <a:pt x="437" y="842"/>
                  </a:lnTo>
                  <a:lnTo>
                    <a:pt x="437" y="845"/>
                  </a:lnTo>
                  <a:lnTo>
                    <a:pt x="437" y="845"/>
                  </a:lnTo>
                  <a:lnTo>
                    <a:pt x="437" y="845"/>
                  </a:lnTo>
                  <a:lnTo>
                    <a:pt x="440" y="845"/>
                  </a:lnTo>
                  <a:lnTo>
                    <a:pt x="440" y="845"/>
                  </a:lnTo>
                  <a:lnTo>
                    <a:pt x="442" y="845"/>
                  </a:lnTo>
                  <a:lnTo>
                    <a:pt x="442" y="845"/>
                  </a:lnTo>
                  <a:lnTo>
                    <a:pt x="442" y="845"/>
                  </a:lnTo>
                  <a:lnTo>
                    <a:pt x="442" y="845"/>
                  </a:lnTo>
                  <a:lnTo>
                    <a:pt x="442" y="842"/>
                  </a:lnTo>
                  <a:lnTo>
                    <a:pt x="442" y="842"/>
                  </a:lnTo>
                  <a:lnTo>
                    <a:pt x="442" y="842"/>
                  </a:lnTo>
                  <a:close/>
                  <a:moveTo>
                    <a:pt x="284" y="350"/>
                  </a:moveTo>
                  <a:lnTo>
                    <a:pt x="284" y="350"/>
                  </a:lnTo>
                  <a:lnTo>
                    <a:pt x="281" y="350"/>
                  </a:lnTo>
                  <a:lnTo>
                    <a:pt x="281" y="350"/>
                  </a:lnTo>
                  <a:lnTo>
                    <a:pt x="279" y="350"/>
                  </a:lnTo>
                  <a:lnTo>
                    <a:pt x="279" y="352"/>
                  </a:lnTo>
                  <a:lnTo>
                    <a:pt x="281" y="352"/>
                  </a:lnTo>
                  <a:lnTo>
                    <a:pt x="284" y="352"/>
                  </a:lnTo>
                  <a:lnTo>
                    <a:pt x="284" y="352"/>
                  </a:lnTo>
                  <a:lnTo>
                    <a:pt x="286" y="350"/>
                  </a:lnTo>
                  <a:lnTo>
                    <a:pt x="286" y="350"/>
                  </a:lnTo>
                  <a:lnTo>
                    <a:pt x="284" y="350"/>
                  </a:lnTo>
                  <a:lnTo>
                    <a:pt x="284" y="350"/>
                  </a:lnTo>
                  <a:close/>
                  <a:moveTo>
                    <a:pt x="258" y="350"/>
                  </a:moveTo>
                  <a:lnTo>
                    <a:pt x="258" y="352"/>
                  </a:lnTo>
                  <a:lnTo>
                    <a:pt x="258" y="355"/>
                  </a:lnTo>
                  <a:lnTo>
                    <a:pt x="260" y="355"/>
                  </a:lnTo>
                  <a:lnTo>
                    <a:pt x="260" y="355"/>
                  </a:lnTo>
                  <a:lnTo>
                    <a:pt x="262" y="352"/>
                  </a:lnTo>
                  <a:lnTo>
                    <a:pt x="262" y="352"/>
                  </a:lnTo>
                  <a:lnTo>
                    <a:pt x="265" y="350"/>
                  </a:lnTo>
                  <a:lnTo>
                    <a:pt x="265" y="350"/>
                  </a:lnTo>
                  <a:lnTo>
                    <a:pt x="265" y="345"/>
                  </a:lnTo>
                  <a:lnTo>
                    <a:pt x="265" y="345"/>
                  </a:lnTo>
                  <a:lnTo>
                    <a:pt x="262" y="343"/>
                  </a:lnTo>
                  <a:lnTo>
                    <a:pt x="262" y="343"/>
                  </a:lnTo>
                  <a:lnTo>
                    <a:pt x="262" y="343"/>
                  </a:lnTo>
                  <a:lnTo>
                    <a:pt x="262" y="343"/>
                  </a:lnTo>
                  <a:lnTo>
                    <a:pt x="262" y="341"/>
                  </a:lnTo>
                  <a:lnTo>
                    <a:pt x="262" y="341"/>
                  </a:lnTo>
                  <a:lnTo>
                    <a:pt x="262" y="341"/>
                  </a:lnTo>
                  <a:lnTo>
                    <a:pt x="262" y="338"/>
                  </a:lnTo>
                  <a:lnTo>
                    <a:pt x="265" y="338"/>
                  </a:lnTo>
                  <a:lnTo>
                    <a:pt x="265" y="338"/>
                  </a:lnTo>
                  <a:lnTo>
                    <a:pt x="262" y="336"/>
                  </a:lnTo>
                  <a:lnTo>
                    <a:pt x="262" y="336"/>
                  </a:lnTo>
                  <a:lnTo>
                    <a:pt x="262" y="336"/>
                  </a:lnTo>
                  <a:lnTo>
                    <a:pt x="262" y="336"/>
                  </a:lnTo>
                  <a:lnTo>
                    <a:pt x="262" y="336"/>
                  </a:lnTo>
                  <a:lnTo>
                    <a:pt x="265" y="336"/>
                  </a:lnTo>
                  <a:lnTo>
                    <a:pt x="265" y="336"/>
                  </a:lnTo>
                  <a:lnTo>
                    <a:pt x="267" y="336"/>
                  </a:lnTo>
                  <a:lnTo>
                    <a:pt x="267" y="336"/>
                  </a:lnTo>
                  <a:lnTo>
                    <a:pt x="265" y="336"/>
                  </a:lnTo>
                  <a:lnTo>
                    <a:pt x="265" y="334"/>
                  </a:lnTo>
                  <a:lnTo>
                    <a:pt x="262" y="334"/>
                  </a:lnTo>
                  <a:lnTo>
                    <a:pt x="265" y="334"/>
                  </a:lnTo>
                  <a:lnTo>
                    <a:pt x="262" y="334"/>
                  </a:lnTo>
                  <a:lnTo>
                    <a:pt x="262" y="334"/>
                  </a:lnTo>
                  <a:lnTo>
                    <a:pt x="262" y="334"/>
                  </a:lnTo>
                  <a:lnTo>
                    <a:pt x="262" y="331"/>
                  </a:lnTo>
                  <a:lnTo>
                    <a:pt x="260" y="331"/>
                  </a:lnTo>
                  <a:lnTo>
                    <a:pt x="258" y="331"/>
                  </a:lnTo>
                  <a:lnTo>
                    <a:pt x="258" y="334"/>
                  </a:lnTo>
                  <a:lnTo>
                    <a:pt x="258" y="334"/>
                  </a:lnTo>
                  <a:lnTo>
                    <a:pt x="258" y="334"/>
                  </a:lnTo>
                  <a:lnTo>
                    <a:pt x="255" y="334"/>
                  </a:lnTo>
                  <a:lnTo>
                    <a:pt x="255" y="334"/>
                  </a:lnTo>
                  <a:lnTo>
                    <a:pt x="253" y="334"/>
                  </a:lnTo>
                  <a:lnTo>
                    <a:pt x="253" y="338"/>
                  </a:lnTo>
                  <a:lnTo>
                    <a:pt x="253" y="338"/>
                  </a:lnTo>
                  <a:lnTo>
                    <a:pt x="255" y="338"/>
                  </a:lnTo>
                  <a:lnTo>
                    <a:pt x="255" y="338"/>
                  </a:lnTo>
                  <a:lnTo>
                    <a:pt x="255" y="338"/>
                  </a:lnTo>
                  <a:lnTo>
                    <a:pt x="258" y="341"/>
                  </a:lnTo>
                  <a:lnTo>
                    <a:pt x="258" y="341"/>
                  </a:lnTo>
                  <a:lnTo>
                    <a:pt x="258" y="343"/>
                  </a:lnTo>
                  <a:lnTo>
                    <a:pt x="258" y="343"/>
                  </a:lnTo>
                  <a:lnTo>
                    <a:pt x="258" y="343"/>
                  </a:lnTo>
                  <a:lnTo>
                    <a:pt x="260" y="345"/>
                  </a:lnTo>
                  <a:lnTo>
                    <a:pt x="260" y="348"/>
                  </a:lnTo>
                  <a:lnTo>
                    <a:pt x="260" y="350"/>
                  </a:lnTo>
                  <a:lnTo>
                    <a:pt x="258" y="350"/>
                  </a:lnTo>
                  <a:lnTo>
                    <a:pt x="258" y="350"/>
                  </a:lnTo>
                  <a:close/>
                  <a:moveTo>
                    <a:pt x="206" y="835"/>
                  </a:moveTo>
                  <a:lnTo>
                    <a:pt x="203" y="833"/>
                  </a:lnTo>
                  <a:lnTo>
                    <a:pt x="203" y="833"/>
                  </a:lnTo>
                  <a:lnTo>
                    <a:pt x="203" y="833"/>
                  </a:lnTo>
                  <a:lnTo>
                    <a:pt x="203" y="835"/>
                  </a:lnTo>
                  <a:lnTo>
                    <a:pt x="201" y="835"/>
                  </a:lnTo>
                  <a:lnTo>
                    <a:pt x="201" y="835"/>
                  </a:lnTo>
                  <a:lnTo>
                    <a:pt x="201" y="835"/>
                  </a:lnTo>
                  <a:lnTo>
                    <a:pt x="203" y="838"/>
                  </a:lnTo>
                  <a:lnTo>
                    <a:pt x="203" y="838"/>
                  </a:lnTo>
                  <a:lnTo>
                    <a:pt x="203" y="838"/>
                  </a:lnTo>
                  <a:lnTo>
                    <a:pt x="206" y="838"/>
                  </a:lnTo>
                  <a:lnTo>
                    <a:pt x="206" y="838"/>
                  </a:lnTo>
                  <a:lnTo>
                    <a:pt x="206" y="838"/>
                  </a:lnTo>
                  <a:lnTo>
                    <a:pt x="206" y="835"/>
                  </a:lnTo>
                  <a:lnTo>
                    <a:pt x="206" y="835"/>
                  </a:lnTo>
                  <a:close/>
                  <a:moveTo>
                    <a:pt x="260" y="809"/>
                  </a:moveTo>
                  <a:lnTo>
                    <a:pt x="258" y="809"/>
                  </a:lnTo>
                  <a:lnTo>
                    <a:pt x="255" y="809"/>
                  </a:lnTo>
                  <a:lnTo>
                    <a:pt x="255" y="809"/>
                  </a:lnTo>
                  <a:lnTo>
                    <a:pt x="253" y="807"/>
                  </a:lnTo>
                  <a:lnTo>
                    <a:pt x="251" y="807"/>
                  </a:lnTo>
                  <a:lnTo>
                    <a:pt x="253" y="809"/>
                  </a:lnTo>
                  <a:lnTo>
                    <a:pt x="253" y="809"/>
                  </a:lnTo>
                  <a:lnTo>
                    <a:pt x="255" y="812"/>
                  </a:lnTo>
                  <a:lnTo>
                    <a:pt x="255" y="812"/>
                  </a:lnTo>
                  <a:lnTo>
                    <a:pt x="258" y="812"/>
                  </a:lnTo>
                  <a:lnTo>
                    <a:pt x="260" y="809"/>
                  </a:lnTo>
                  <a:lnTo>
                    <a:pt x="260" y="809"/>
                  </a:lnTo>
                  <a:lnTo>
                    <a:pt x="260" y="809"/>
                  </a:lnTo>
                  <a:lnTo>
                    <a:pt x="260" y="809"/>
                  </a:lnTo>
                  <a:close/>
                  <a:moveTo>
                    <a:pt x="260" y="379"/>
                  </a:moveTo>
                  <a:lnTo>
                    <a:pt x="262" y="381"/>
                  </a:lnTo>
                  <a:lnTo>
                    <a:pt x="262" y="381"/>
                  </a:lnTo>
                  <a:lnTo>
                    <a:pt x="262" y="381"/>
                  </a:lnTo>
                  <a:lnTo>
                    <a:pt x="265" y="383"/>
                  </a:lnTo>
                  <a:lnTo>
                    <a:pt x="269" y="386"/>
                  </a:lnTo>
                  <a:lnTo>
                    <a:pt x="269" y="388"/>
                  </a:lnTo>
                  <a:lnTo>
                    <a:pt x="272" y="388"/>
                  </a:lnTo>
                  <a:lnTo>
                    <a:pt x="272" y="388"/>
                  </a:lnTo>
                  <a:lnTo>
                    <a:pt x="272" y="388"/>
                  </a:lnTo>
                  <a:lnTo>
                    <a:pt x="272" y="386"/>
                  </a:lnTo>
                  <a:lnTo>
                    <a:pt x="272" y="386"/>
                  </a:lnTo>
                  <a:lnTo>
                    <a:pt x="269" y="383"/>
                  </a:lnTo>
                  <a:lnTo>
                    <a:pt x="262" y="376"/>
                  </a:lnTo>
                  <a:lnTo>
                    <a:pt x="262" y="376"/>
                  </a:lnTo>
                  <a:lnTo>
                    <a:pt x="262" y="376"/>
                  </a:lnTo>
                  <a:lnTo>
                    <a:pt x="260" y="376"/>
                  </a:lnTo>
                  <a:lnTo>
                    <a:pt x="260" y="376"/>
                  </a:lnTo>
                  <a:lnTo>
                    <a:pt x="260" y="376"/>
                  </a:lnTo>
                  <a:lnTo>
                    <a:pt x="260" y="376"/>
                  </a:lnTo>
                  <a:lnTo>
                    <a:pt x="260" y="379"/>
                  </a:lnTo>
                  <a:lnTo>
                    <a:pt x="260" y="379"/>
                  </a:lnTo>
                  <a:lnTo>
                    <a:pt x="260" y="379"/>
                  </a:lnTo>
                  <a:close/>
                  <a:moveTo>
                    <a:pt x="229" y="490"/>
                  </a:moveTo>
                  <a:lnTo>
                    <a:pt x="229" y="492"/>
                  </a:lnTo>
                  <a:lnTo>
                    <a:pt x="229" y="492"/>
                  </a:lnTo>
                  <a:lnTo>
                    <a:pt x="229" y="492"/>
                  </a:lnTo>
                  <a:lnTo>
                    <a:pt x="229" y="492"/>
                  </a:lnTo>
                  <a:lnTo>
                    <a:pt x="229" y="494"/>
                  </a:lnTo>
                  <a:lnTo>
                    <a:pt x="229" y="494"/>
                  </a:lnTo>
                  <a:lnTo>
                    <a:pt x="232" y="494"/>
                  </a:lnTo>
                  <a:lnTo>
                    <a:pt x="232" y="494"/>
                  </a:lnTo>
                  <a:lnTo>
                    <a:pt x="232" y="494"/>
                  </a:lnTo>
                  <a:lnTo>
                    <a:pt x="232" y="494"/>
                  </a:lnTo>
                  <a:lnTo>
                    <a:pt x="232" y="492"/>
                  </a:lnTo>
                  <a:lnTo>
                    <a:pt x="232" y="492"/>
                  </a:lnTo>
                  <a:lnTo>
                    <a:pt x="229" y="490"/>
                  </a:lnTo>
                  <a:lnTo>
                    <a:pt x="229" y="490"/>
                  </a:lnTo>
                  <a:lnTo>
                    <a:pt x="229" y="490"/>
                  </a:lnTo>
                  <a:lnTo>
                    <a:pt x="229" y="490"/>
                  </a:lnTo>
                  <a:lnTo>
                    <a:pt x="229" y="490"/>
                  </a:lnTo>
                  <a:lnTo>
                    <a:pt x="229" y="490"/>
                  </a:lnTo>
                  <a:close/>
                  <a:moveTo>
                    <a:pt x="132" y="873"/>
                  </a:moveTo>
                  <a:lnTo>
                    <a:pt x="132" y="871"/>
                  </a:lnTo>
                  <a:lnTo>
                    <a:pt x="132" y="871"/>
                  </a:lnTo>
                  <a:lnTo>
                    <a:pt x="132" y="871"/>
                  </a:lnTo>
                  <a:lnTo>
                    <a:pt x="132" y="871"/>
                  </a:lnTo>
                  <a:lnTo>
                    <a:pt x="130" y="871"/>
                  </a:lnTo>
                  <a:lnTo>
                    <a:pt x="130" y="868"/>
                  </a:lnTo>
                  <a:lnTo>
                    <a:pt x="130" y="868"/>
                  </a:lnTo>
                  <a:lnTo>
                    <a:pt x="130" y="868"/>
                  </a:lnTo>
                  <a:lnTo>
                    <a:pt x="130" y="868"/>
                  </a:lnTo>
                  <a:lnTo>
                    <a:pt x="130" y="871"/>
                  </a:lnTo>
                  <a:lnTo>
                    <a:pt x="130" y="873"/>
                  </a:lnTo>
                  <a:lnTo>
                    <a:pt x="130" y="875"/>
                  </a:lnTo>
                  <a:lnTo>
                    <a:pt x="130" y="878"/>
                  </a:lnTo>
                  <a:lnTo>
                    <a:pt x="130" y="883"/>
                  </a:lnTo>
                  <a:lnTo>
                    <a:pt x="130" y="880"/>
                  </a:lnTo>
                  <a:lnTo>
                    <a:pt x="132" y="878"/>
                  </a:lnTo>
                  <a:lnTo>
                    <a:pt x="132" y="878"/>
                  </a:lnTo>
                  <a:lnTo>
                    <a:pt x="132" y="875"/>
                  </a:lnTo>
                  <a:lnTo>
                    <a:pt x="132" y="875"/>
                  </a:lnTo>
                  <a:lnTo>
                    <a:pt x="132" y="873"/>
                  </a:lnTo>
                  <a:lnTo>
                    <a:pt x="132" y="873"/>
                  </a:lnTo>
                  <a:close/>
                  <a:moveTo>
                    <a:pt x="146" y="525"/>
                  </a:moveTo>
                  <a:lnTo>
                    <a:pt x="146" y="525"/>
                  </a:lnTo>
                  <a:lnTo>
                    <a:pt x="146" y="528"/>
                  </a:lnTo>
                  <a:lnTo>
                    <a:pt x="146" y="528"/>
                  </a:lnTo>
                  <a:lnTo>
                    <a:pt x="146" y="528"/>
                  </a:lnTo>
                  <a:lnTo>
                    <a:pt x="146" y="525"/>
                  </a:lnTo>
                  <a:lnTo>
                    <a:pt x="149" y="525"/>
                  </a:lnTo>
                  <a:lnTo>
                    <a:pt x="149" y="525"/>
                  </a:lnTo>
                  <a:lnTo>
                    <a:pt x="149" y="525"/>
                  </a:lnTo>
                  <a:lnTo>
                    <a:pt x="149" y="525"/>
                  </a:lnTo>
                  <a:lnTo>
                    <a:pt x="149" y="528"/>
                  </a:lnTo>
                  <a:lnTo>
                    <a:pt x="149" y="528"/>
                  </a:lnTo>
                  <a:lnTo>
                    <a:pt x="149" y="528"/>
                  </a:lnTo>
                  <a:lnTo>
                    <a:pt x="149" y="528"/>
                  </a:lnTo>
                  <a:lnTo>
                    <a:pt x="151" y="528"/>
                  </a:lnTo>
                  <a:lnTo>
                    <a:pt x="151" y="525"/>
                  </a:lnTo>
                  <a:lnTo>
                    <a:pt x="151" y="523"/>
                  </a:lnTo>
                  <a:lnTo>
                    <a:pt x="151" y="521"/>
                  </a:lnTo>
                  <a:lnTo>
                    <a:pt x="151" y="521"/>
                  </a:lnTo>
                  <a:lnTo>
                    <a:pt x="151" y="521"/>
                  </a:lnTo>
                  <a:lnTo>
                    <a:pt x="149" y="521"/>
                  </a:lnTo>
                  <a:lnTo>
                    <a:pt x="149" y="521"/>
                  </a:lnTo>
                  <a:lnTo>
                    <a:pt x="151" y="523"/>
                  </a:lnTo>
                  <a:lnTo>
                    <a:pt x="151" y="523"/>
                  </a:lnTo>
                  <a:lnTo>
                    <a:pt x="151" y="523"/>
                  </a:lnTo>
                  <a:lnTo>
                    <a:pt x="149" y="523"/>
                  </a:lnTo>
                  <a:lnTo>
                    <a:pt x="149" y="523"/>
                  </a:lnTo>
                  <a:lnTo>
                    <a:pt x="149" y="523"/>
                  </a:lnTo>
                  <a:lnTo>
                    <a:pt x="149" y="523"/>
                  </a:lnTo>
                  <a:lnTo>
                    <a:pt x="149" y="523"/>
                  </a:lnTo>
                  <a:lnTo>
                    <a:pt x="149" y="523"/>
                  </a:lnTo>
                  <a:lnTo>
                    <a:pt x="149" y="523"/>
                  </a:lnTo>
                  <a:lnTo>
                    <a:pt x="146" y="523"/>
                  </a:lnTo>
                  <a:lnTo>
                    <a:pt x="146" y="523"/>
                  </a:lnTo>
                  <a:lnTo>
                    <a:pt x="146" y="525"/>
                  </a:lnTo>
                  <a:lnTo>
                    <a:pt x="146" y="525"/>
                  </a:lnTo>
                  <a:lnTo>
                    <a:pt x="146" y="525"/>
                  </a:lnTo>
                  <a:lnTo>
                    <a:pt x="144" y="523"/>
                  </a:lnTo>
                  <a:lnTo>
                    <a:pt x="144" y="523"/>
                  </a:lnTo>
                  <a:lnTo>
                    <a:pt x="144" y="523"/>
                  </a:lnTo>
                  <a:lnTo>
                    <a:pt x="144" y="525"/>
                  </a:lnTo>
                  <a:lnTo>
                    <a:pt x="144" y="525"/>
                  </a:lnTo>
                  <a:lnTo>
                    <a:pt x="144" y="525"/>
                  </a:lnTo>
                  <a:lnTo>
                    <a:pt x="146" y="525"/>
                  </a:lnTo>
                  <a:close/>
                  <a:moveTo>
                    <a:pt x="142" y="573"/>
                  </a:moveTo>
                  <a:lnTo>
                    <a:pt x="142" y="570"/>
                  </a:lnTo>
                  <a:lnTo>
                    <a:pt x="139" y="568"/>
                  </a:lnTo>
                  <a:lnTo>
                    <a:pt x="139" y="568"/>
                  </a:lnTo>
                  <a:lnTo>
                    <a:pt x="139" y="568"/>
                  </a:lnTo>
                  <a:lnTo>
                    <a:pt x="139" y="568"/>
                  </a:lnTo>
                  <a:lnTo>
                    <a:pt x="139" y="568"/>
                  </a:lnTo>
                  <a:lnTo>
                    <a:pt x="139" y="568"/>
                  </a:lnTo>
                  <a:lnTo>
                    <a:pt x="139" y="568"/>
                  </a:lnTo>
                  <a:lnTo>
                    <a:pt x="139" y="568"/>
                  </a:lnTo>
                  <a:lnTo>
                    <a:pt x="142" y="568"/>
                  </a:lnTo>
                  <a:lnTo>
                    <a:pt x="142" y="568"/>
                  </a:lnTo>
                  <a:lnTo>
                    <a:pt x="139" y="565"/>
                  </a:lnTo>
                  <a:lnTo>
                    <a:pt x="139" y="565"/>
                  </a:lnTo>
                  <a:lnTo>
                    <a:pt x="139" y="565"/>
                  </a:lnTo>
                  <a:lnTo>
                    <a:pt x="137" y="565"/>
                  </a:lnTo>
                  <a:lnTo>
                    <a:pt x="137" y="565"/>
                  </a:lnTo>
                  <a:lnTo>
                    <a:pt x="137" y="565"/>
                  </a:lnTo>
                  <a:lnTo>
                    <a:pt x="137" y="565"/>
                  </a:lnTo>
                  <a:lnTo>
                    <a:pt x="137" y="563"/>
                  </a:lnTo>
                  <a:lnTo>
                    <a:pt x="137" y="561"/>
                  </a:lnTo>
                  <a:lnTo>
                    <a:pt x="137" y="561"/>
                  </a:lnTo>
                  <a:lnTo>
                    <a:pt x="137" y="558"/>
                  </a:lnTo>
                  <a:lnTo>
                    <a:pt x="137" y="558"/>
                  </a:lnTo>
                  <a:lnTo>
                    <a:pt x="137" y="558"/>
                  </a:lnTo>
                  <a:lnTo>
                    <a:pt x="137" y="556"/>
                  </a:lnTo>
                  <a:lnTo>
                    <a:pt x="137" y="558"/>
                  </a:lnTo>
                  <a:lnTo>
                    <a:pt x="137" y="558"/>
                  </a:lnTo>
                  <a:lnTo>
                    <a:pt x="137" y="558"/>
                  </a:lnTo>
                  <a:lnTo>
                    <a:pt x="137" y="558"/>
                  </a:lnTo>
                  <a:lnTo>
                    <a:pt x="135" y="558"/>
                  </a:lnTo>
                  <a:lnTo>
                    <a:pt x="135" y="558"/>
                  </a:lnTo>
                  <a:lnTo>
                    <a:pt x="135" y="558"/>
                  </a:lnTo>
                  <a:lnTo>
                    <a:pt x="135" y="558"/>
                  </a:lnTo>
                  <a:lnTo>
                    <a:pt x="135" y="558"/>
                  </a:lnTo>
                  <a:lnTo>
                    <a:pt x="132" y="556"/>
                  </a:lnTo>
                  <a:lnTo>
                    <a:pt x="132" y="556"/>
                  </a:lnTo>
                  <a:lnTo>
                    <a:pt x="132" y="556"/>
                  </a:lnTo>
                  <a:lnTo>
                    <a:pt x="132" y="554"/>
                  </a:lnTo>
                  <a:lnTo>
                    <a:pt x="132" y="554"/>
                  </a:lnTo>
                  <a:lnTo>
                    <a:pt x="132" y="554"/>
                  </a:lnTo>
                  <a:lnTo>
                    <a:pt x="132" y="551"/>
                  </a:lnTo>
                  <a:lnTo>
                    <a:pt x="132" y="551"/>
                  </a:lnTo>
                  <a:lnTo>
                    <a:pt x="132" y="551"/>
                  </a:lnTo>
                  <a:lnTo>
                    <a:pt x="132" y="549"/>
                  </a:lnTo>
                  <a:lnTo>
                    <a:pt x="132" y="549"/>
                  </a:lnTo>
                  <a:lnTo>
                    <a:pt x="132" y="549"/>
                  </a:lnTo>
                  <a:lnTo>
                    <a:pt x="135" y="547"/>
                  </a:lnTo>
                  <a:lnTo>
                    <a:pt x="135" y="549"/>
                  </a:lnTo>
                  <a:lnTo>
                    <a:pt x="135" y="549"/>
                  </a:lnTo>
                  <a:lnTo>
                    <a:pt x="137" y="549"/>
                  </a:lnTo>
                  <a:lnTo>
                    <a:pt x="137" y="547"/>
                  </a:lnTo>
                  <a:lnTo>
                    <a:pt x="135" y="544"/>
                  </a:lnTo>
                  <a:lnTo>
                    <a:pt x="135" y="544"/>
                  </a:lnTo>
                  <a:lnTo>
                    <a:pt x="135" y="544"/>
                  </a:lnTo>
                  <a:lnTo>
                    <a:pt x="132" y="542"/>
                  </a:lnTo>
                  <a:lnTo>
                    <a:pt x="132" y="542"/>
                  </a:lnTo>
                  <a:lnTo>
                    <a:pt x="135" y="539"/>
                  </a:lnTo>
                  <a:lnTo>
                    <a:pt x="135" y="537"/>
                  </a:lnTo>
                  <a:lnTo>
                    <a:pt x="137" y="535"/>
                  </a:lnTo>
                  <a:lnTo>
                    <a:pt x="137" y="532"/>
                  </a:lnTo>
                  <a:lnTo>
                    <a:pt x="135" y="530"/>
                  </a:lnTo>
                  <a:lnTo>
                    <a:pt x="135" y="530"/>
                  </a:lnTo>
                  <a:lnTo>
                    <a:pt x="135" y="530"/>
                  </a:lnTo>
                  <a:lnTo>
                    <a:pt x="135" y="532"/>
                  </a:lnTo>
                  <a:lnTo>
                    <a:pt x="135" y="530"/>
                  </a:lnTo>
                  <a:lnTo>
                    <a:pt x="135" y="530"/>
                  </a:lnTo>
                  <a:lnTo>
                    <a:pt x="132" y="530"/>
                  </a:lnTo>
                  <a:lnTo>
                    <a:pt x="132" y="530"/>
                  </a:lnTo>
                  <a:lnTo>
                    <a:pt x="132" y="530"/>
                  </a:lnTo>
                  <a:lnTo>
                    <a:pt x="132" y="528"/>
                  </a:lnTo>
                  <a:lnTo>
                    <a:pt x="132" y="528"/>
                  </a:lnTo>
                  <a:lnTo>
                    <a:pt x="132" y="528"/>
                  </a:lnTo>
                  <a:lnTo>
                    <a:pt x="132" y="525"/>
                  </a:lnTo>
                  <a:lnTo>
                    <a:pt x="132" y="525"/>
                  </a:lnTo>
                  <a:lnTo>
                    <a:pt x="132" y="528"/>
                  </a:lnTo>
                  <a:lnTo>
                    <a:pt x="132" y="528"/>
                  </a:lnTo>
                  <a:lnTo>
                    <a:pt x="132" y="530"/>
                  </a:lnTo>
                  <a:lnTo>
                    <a:pt x="130" y="530"/>
                  </a:lnTo>
                  <a:lnTo>
                    <a:pt x="130" y="530"/>
                  </a:lnTo>
                  <a:lnTo>
                    <a:pt x="130" y="530"/>
                  </a:lnTo>
                  <a:lnTo>
                    <a:pt x="130" y="530"/>
                  </a:lnTo>
                  <a:lnTo>
                    <a:pt x="130" y="530"/>
                  </a:lnTo>
                  <a:lnTo>
                    <a:pt x="130" y="530"/>
                  </a:lnTo>
                  <a:lnTo>
                    <a:pt x="130" y="530"/>
                  </a:lnTo>
                  <a:lnTo>
                    <a:pt x="130" y="530"/>
                  </a:lnTo>
                  <a:lnTo>
                    <a:pt x="130" y="532"/>
                  </a:lnTo>
                  <a:lnTo>
                    <a:pt x="128" y="532"/>
                  </a:lnTo>
                  <a:lnTo>
                    <a:pt x="128" y="532"/>
                  </a:lnTo>
                  <a:lnTo>
                    <a:pt x="128" y="532"/>
                  </a:lnTo>
                  <a:lnTo>
                    <a:pt x="128" y="535"/>
                  </a:lnTo>
                  <a:lnTo>
                    <a:pt x="128" y="537"/>
                  </a:lnTo>
                  <a:lnTo>
                    <a:pt x="128" y="537"/>
                  </a:lnTo>
                  <a:lnTo>
                    <a:pt x="128" y="537"/>
                  </a:lnTo>
                  <a:lnTo>
                    <a:pt x="128" y="539"/>
                  </a:lnTo>
                  <a:lnTo>
                    <a:pt x="128" y="539"/>
                  </a:lnTo>
                  <a:lnTo>
                    <a:pt x="128" y="539"/>
                  </a:lnTo>
                  <a:lnTo>
                    <a:pt x="128" y="539"/>
                  </a:lnTo>
                  <a:lnTo>
                    <a:pt x="128" y="542"/>
                  </a:lnTo>
                  <a:lnTo>
                    <a:pt x="128" y="542"/>
                  </a:lnTo>
                  <a:lnTo>
                    <a:pt x="128" y="542"/>
                  </a:lnTo>
                  <a:lnTo>
                    <a:pt x="130" y="542"/>
                  </a:lnTo>
                  <a:lnTo>
                    <a:pt x="128" y="544"/>
                  </a:lnTo>
                  <a:lnTo>
                    <a:pt x="128" y="544"/>
                  </a:lnTo>
                  <a:lnTo>
                    <a:pt x="128" y="547"/>
                  </a:lnTo>
                  <a:lnTo>
                    <a:pt x="128" y="547"/>
                  </a:lnTo>
                  <a:lnTo>
                    <a:pt x="128" y="547"/>
                  </a:lnTo>
                  <a:lnTo>
                    <a:pt x="128" y="547"/>
                  </a:lnTo>
                  <a:lnTo>
                    <a:pt x="125" y="547"/>
                  </a:lnTo>
                  <a:lnTo>
                    <a:pt x="125" y="544"/>
                  </a:lnTo>
                  <a:lnTo>
                    <a:pt x="125" y="544"/>
                  </a:lnTo>
                  <a:lnTo>
                    <a:pt x="123" y="544"/>
                  </a:lnTo>
                  <a:lnTo>
                    <a:pt x="123" y="544"/>
                  </a:lnTo>
                  <a:lnTo>
                    <a:pt x="123" y="544"/>
                  </a:lnTo>
                  <a:lnTo>
                    <a:pt x="125" y="547"/>
                  </a:lnTo>
                  <a:lnTo>
                    <a:pt x="125" y="549"/>
                  </a:lnTo>
                  <a:lnTo>
                    <a:pt x="125" y="549"/>
                  </a:lnTo>
                  <a:lnTo>
                    <a:pt x="125" y="549"/>
                  </a:lnTo>
                  <a:lnTo>
                    <a:pt x="123" y="549"/>
                  </a:lnTo>
                  <a:lnTo>
                    <a:pt x="123" y="547"/>
                  </a:lnTo>
                  <a:lnTo>
                    <a:pt x="123" y="547"/>
                  </a:lnTo>
                  <a:lnTo>
                    <a:pt x="123" y="547"/>
                  </a:lnTo>
                  <a:lnTo>
                    <a:pt x="123" y="549"/>
                  </a:lnTo>
                  <a:lnTo>
                    <a:pt x="123" y="551"/>
                  </a:lnTo>
                  <a:lnTo>
                    <a:pt x="123" y="551"/>
                  </a:lnTo>
                  <a:lnTo>
                    <a:pt x="123" y="551"/>
                  </a:lnTo>
                  <a:lnTo>
                    <a:pt x="125" y="551"/>
                  </a:lnTo>
                  <a:lnTo>
                    <a:pt x="125" y="551"/>
                  </a:lnTo>
                  <a:lnTo>
                    <a:pt x="125" y="551"/>
                  </a:lnTo>
                  <a:lnTo>
                    <a:pt x="125" y="554"/>
                  </a:lnTo>
                  <a:lnTo>
                    <a:pt x="125" y="554"/>
                  </a:lnTo>
                  <a:lnTo>
                    <a:pt x="125" y="556"/>
                  </a:lnTo>
                  <a:lnTo>
                    <a:pt x="125" y="556"/>
                  </a:lnTo>
                  <a:lnTo>
                    <a:pt x="128" y="556"/>
                  </a:lnTo>
                  <a:lnTo>
                    <a:pt x="128" y="556"/>
                  </a:lnTo>
                  <a:lnTo>
                    <a:pt x="128" y="556"/>
                  </a:lnTo>
                  <a:lnTo>
                    <a:pt x="130" y="556"/>
                  </a:lnTo>
                  <a:lnTo>
                    <a:pt x="130" y="556"/>
                  </a:lnTo>
                  <a:lnTo>
                    <a:pt x="130" y="558"/>
                  </a:lnTo>
                  <a:lnTo>
                    <a:pt x="130" y="558"/>
                  </a:lnTo>
                  <a:lnTo>
                    <a:pt x="130" y="558"/>
                  </a:lnTo>
                  <a:lnTo>
                    <a:pt x="130" y="558"/>
                  </a:lnTo>
                  <a:lnTo>
                    <a:pt x="130" y="561"/>
                  </a:lnTo>
                  <a:lnTo>
                    <a:pt x="130" y="561"/>
                  </a:lnTo>
                  <a:lnTo>
                    <a:pt x="130" y="561"/>
                  </a:lnTo>
                  <a:lnTo>
                    <a:pt x="130" y="563"/>
                  </a:lnTo>
                  <a:lnTo>
                    <a:pt x="130" y="563"/>
                  </a:lnTo>
                  <a:lnTo>
                    <a:pt x="130" y="563"/>
                  </a:lnTo>
                  <a:lnTo>
                    <a:pt x="130" y="563"/>
                  </a:lnTo>
                  <a:lnTo>
                    <a:pt x="130" y="563"/>
                  </a:lnTo>
                  <a:lnTo>
                    <a:pt x="130" y="563"/>
                  </a:lnTo>
                  <a:lnTo>
                    <a:pt x="130" y="561"/>
                  </a:lnTo>
                  <a:lnTo>
                    <a:pt x="128" y="561"/>
                  </a:lnTo>
                  <a:lnTo>
                    <a:pt x="128" y="561"/>
                  </a:lnTo>
                  <a:lnTo>
                    <a:pt x="128" y="561"/>
                  </a:lnTo>
                  <a:lnTo>
                    <a:pt x="128" y="561"/>
                  </a:lnTo>
                  <a:lnTo>
                    <a:pt x="128" y="561"/>
                  </a:lnTo>
                  <a:lnTo>
                    <a:pt x="128" y="561"/>
                  </a:lnTo>
                  <a:lnTo>
                    <a:pt x="128" y="558"/>
                  </a:lnTo>
                  <a:lnTo>
                    <a:pt x="125" y="558"/>
                  </a:lnTo>
                  <a:lnTo>
                    <a:pt x="125" y="558"/>
                  </a:lnTo>
                  <a:lnTo>
                    <a:pt x="125" y="558"/>
                  </a:lnTo>
                  <a:lnTo>
                    <a:pt x="123" y="558"/>
                  </a:lnTo>
                  <a:lnTo>
                    <a:pt x="123" y="558"/>
                  </a:lnTo>
                  <a:lnTo>
                    <a:pt x="123" y="558"/>
                  </a:lnTo>
                  <a:lnTo>
                    <a:pt x="123" y="556"/>
                  </a:lnTo>
                  <a:lnTo>
                    <a:pt x="123" y="556"/>
                  </a:lnTo>
                  <a:lnTo>
                    <a:pt x="123" y="556"/>
                  </a:lnTo>
                  <a:lnTo>
                    <a:pt x="123" y="556"/>
                  </a:lnTo>
                  <a:lnTo>
                    <a:pt x="123" y="556"/>
                  </a:lnTo>
                  <a:lnTo>
                    <a:pt x="120" y="556"/>
                  </a:lnTo>
                  <a:lnTo>
                    <a:pt x="120" y="556"/>
                  </a:lnTo>
                  <a:lnTo>
                    <a:pt x="120" y="554"/>
                  </a:lnTo>
                  <a:lnTo>
                    <a:pt x="120" y="554"/>
                  </a:lnTo>
                  <a:lnTo>
                    <a:pt x="120" y="554"/>
                  </a:lnTo>
                  <a:lnTo>
                    <a:pt x="120" y="554"/>
                  </a:lnTo>
                  <a:lnTo>
                    <a:pt x="120" y="554"/>
                  </a:lnTo>
                  <a:lnTo>
                    <a:pt x="120" y="551"/>
                  </a:lnTo>
                  <a:lnTo>
                    <a:pt x="120" y="551"/>
                  </a:lnTo>
                  <a:lnTo>
                    <a:pt x="120" y="551"/>
                  </a:lnTo>
                  <a:lnTo>
                    <a:pt x="120" y="551"/>
                  </a:lnTo>
                  <a:lnTo>
                    <a:pt x="120" y="551"/>
                  </a:lnTo>
                  <a:lnTo>
                    <a:pt x="120" y="551"/>
                  </a:lnTo>
                  <a:lnTo>
                    <a:pt x="120" y="551"/>
                  </a:lnTo>
                  <a:lnTo>
                    <a:pt x="120" y="551"/>
                  </a:lnTo>
                  <a:lnTo>
                    <a:pt x="120" y="551"/>
                  </a:lnTo>
                  <a:lnTo>
                    <a:pt x="118" y="551"/>
                  </a:lnTo>
                  <a:lnTo>
                    <a:pt x="118" y="551"/>
                  </a:lnTo>
                  <a:lnTo>
                    <a:pt x="118" y="551"/>
                  </a:lnTo>
                  <a:lnTo>
                    <a:pt x="118" y="551"/>
                  </a:lnTo>
                  <a:lnTo>
                    <a:pt x="118" y="554"/>
                  </a:lnTo>
                  <a:lnTo>
                    <a:pt x="118" y="554"/>
                  </a:lnTo>
                  <a:lnTo>
                    <a:pt x="118" y="554"/>
                  </a:lnTo>
                  <a:lnTo>
                    <a:pt x="120" y="554"/>
                  </a:lnTo>
                  <a:lnTo>
                    <a:pt x="120" y="554"/>
                  </a:lnTo>
                  <a:lnTo>
                    <a:pt x="118" y="556"/>
                  </a:lnTo>
                  <a:lnTo>
                    <a:pt x="118" y="556"/>
                  </a:lnTo>
                  <a:lnTo>
                    <a:pt x="120" y="556"/>
                  </a:lnTo>
                  <a:lnTo>
                    <a:pt x="120" y="558"/>
                  </a:lnTo>
                  <a:lnTo>
                    <a:pt x="120" y="558"/>
                  </a:lnTo>
                  <a:lnTo>
                    <a:pt x="120" y="561"/>
                  </a:lnTo>
                  <a:lnTo>
                    <a:pt x="120" y="561"/>
                  </a:lnTo>
                  <a:lnTo>
                    <a:pt x="120" y="561"/>
                  </a:lnTo>
                  <a:lnTo>
                    <a:pt x="120" y="561"/>
                  </a:lnTo>
                  <a:lnTo>
                    <a:pt x="123" y="561"/>
                  </a:lnTo>
                  <a:lnTo>
                    <a:pt x="123" y="561"/>
                  </a:lnTo>
                  <a:lnTo>
                    <a:pt x="123" y="561"/>
                  </a:lnTo>
                  <a:lnTo>
                    <a:pt x="123" y="561"/>
                  </a:lnTo>
                  <a:lnTo>
                    <a:pt x="123" y="561"/>
                  </a:lnTo>
                  <a:lnTo>
                    <a:pt x="123" y="561"/>
                  </a:lnTo>
                  <a:lnTo>
                    <a:pt x="125" y="563"/>
                  </a:lnTo>
                  <a:lnTo>
                    <a:pt x="125" y="563"/>
                  </a:lnTo>
                  <a:lnTo>
                    <a:pt x="123" y="570"/>
                  </a:lnTo>
                  <a:lnTo>
                    <a:pt x="123" y="570"/>
                  </a:lnTo>
                  <a:lnTo>
                    <a:pt x="120" y="573"/>
                  </a:lnTo>
                  <a:lnTo>
                    <a:pt x="120" y="573"/>
                  </a:lnTo>
                  <a:lnTo>
                    <a:pt x="120" y="573"/>
                  </a:lnTo>
                  <a:lnTo>
                    <a:pt x="118" y="573"/>
                  </a:lnTo>
                  <a:lnTo>
                    <a:pt x="120" y="573"/>
                  </a:lnTo>
                  <a:lnTo>
                    <a:pt x="120" y="575"/>
                  </a:lnTo>
                  <a:lnTo>
                    <a:pt x="120" y="575"/>
                  </a:lnTo>
                  <a:lnTo>
                    <a:pt x="120" y="575"/>
                  </a:lnTo>
                  <a:lnTo>
                    <a:pt x="118" y="575"/>
                  </a:lnTo>
                  <a:lnTo>
                    <a:pt x="118" y="577"/>
                  </a:lnTo>
                  <a:lnTo>
                    <a:pt x="118" y="577"/>
                  </a:lnTo>
                  <a:lnTo>
                    <a:pt x="116" y="577"/>
                  </a:lnTo>
                  <a:lnTo>
                    <a:pt x="116" y="577"/>
                  </a:lnTo>
                  <a:lnTo>
                    <a:pt x="116" y="577"/>
                  </a:lnTo>
                  <a:lnTo>
                    <a:pt x="116" y="580"/>
                  </a:lnTo>
                  <a:lnTo>
                    <a:pt x="113" y="580"/>
                  </a:lnTo>
                  <a:lnTo>
                    <a:pt x="113" y="582"/>
                  </a:lnTo>
                  <a:lnTo>
                    <a:pt x="113" y="580"/>
                  </a:lnTo>
                  <a:lnTo>
                    <a:pt x="113" y="577"/>
                  </a:lnTo>
                  <a:lnTo>
                    <a:pt x="111" y="577"/>
                  </a:lnTo>
                  <a:lnTo>
                    <a:pt x="113" y="577"/>
                  </a:lnTo>
                  <a:lnTo>
                    <a:pt x="113" y="577"/>
                  </a:lnTo>
                  <a:lnTo>
                    <a:pt x="113" y="575"/>
                  </a:lnTo>
                  <a:lnTo>
                    <a:pt x="111" y="575"/>
                  </a:lnTo>
                  <a:lnTo>
                    <a:pt x="111" y="577"/>
                  </a:lnTo>
                  <a:lnTo>
                    <a:pt x="111" y="577"/>
                  </a:lnTo>
                  <a:lnTo>
                    <a:pt x="111" y="577"/>
                  </a:lnTo>
                  <a:lnTo>
                    <a:pt x="111" y="577"/>
                  </a:lnTo>
                  <a:lnTo>
                    <a:pt x="111" y="577"/>
                  </a:lnTo>
                  <a:lnTo>
                    <a:pt x="111" y="580"/>
                  </a:lnTo>
                  <a:lnTo>
                    <a:pt x="111" y="580"/>
                  </a:lnTo>
                  <a:lnTo>
                    <a:pt x="111" y="580"/>
                  </a:lnTo>
                  <a:lnTo>
                    <a:pt x="111" y="580"/>
                  </a:lnTo>
                  <a:lnTo>
                    <a:pt x="111" y="580"/>
                  </a:lnTo>
                  <a:lnTo>
                    <a:pt x="109" y="580"/>
                  </a:lnTo>
                  <a:lnTo>
                    <a:pt x="109" y="580"/>
                  </a:lnTo>
                  <a:lnTo>
                    <a:pt x="109" y="580"/>
                  </a:lnTo>
                  <a:lnTo>
                    <a:pt x="106" y="580"/>
                  </a:lnTo>
                  <a:lnTo>
                    <a:pt x="106" y="580"/>
                  </a:lnTo>
                  <a:lnTo>
                    <a:pt x="106" y="582"/>
                  </a:lnTo>
                  <a:lnTo>
                    <a:pt x="106" y="582"/>
                  </a:lnTo>
                  <a:lnTo>
                    <a:pt x="104" y="582"/>
                  </a:lnTo>
                  <a:lnTo>
                    <a:pt x="106" y="582"/>
                  </a:lnTo>
                  <a:lnTo>
                    <a:pt x="106" y="582"/>
                  </a:lnTo>
                  <a:lnTo>
                    <a:pt x="106" y="582"/>
                  </a:lnTo>
                  <a:lnTo>
                    <a:pt x="106" y="582"/>
                  </a:lnTo>
                  <a:lnTo>
                    <a:pt x="109" y="582"/>
                  </a:lnTo>
                  <a:lnTo>
                    <a:pt x="109" y="584"/>
                  </a:lnTo>
                  <a:lnTo>
                    <a:pt x="106" y="584"/>
                  </a:lnTo>
                  <a:lnTo>
                    <a:pt x="109" y="584"/>
                  </a:lnTo>
                  <a:lnTo>
                    <a:pt x="106" y="584"/>
                  </a:lnTo>
                  <a:lnTo>
                    <a:pt x="106" y="584"/>
                  </a:lnTo>
                  <a:lnTo>
                    <a:pt x="106" y="587"/>
                  </a:lnTo>
                  <a:lnTo>
                    <a:pt x="104" y="587"/>
                  </a:lnTo>
                  <a:lnTo>
                    <a:pt x="104" y="587"/>
                  </a:lnTo>
                  <a:lnTo>
                    <a:pt x="104" y="587"/>
                  </a:lnTo>
                  <a:lnTo>
                    <a:pt x="104" y="587"/>
                  </a:lnTo>
                  <a:lnTo>
                    <a:pt x="104" y="587"/>
                  </a:lnTo>
                  <a:lnTo>
                    <a:pt x="104" y="587"/>
                  </a:lnTo>
                  <a:lnTo>
                    <a:pt x="104" y="589"/>
                  </a:lnTo>
                  <a:lnTo>
                    <a:pt x="104" y="589"/>
                  </a:lnTo>
                  <a:lnTo>
                    <a:pt x="104" y="589"/>
                  </a:lnTo>
                  <a:lnTo>
                    <a:pt x="102" y="589"/>
                  </a:lnTo>
                  <a:lnTo>
                    <a:pt x="102" y="591"/>
                  </a:lnTo>
                  <a:lnTo>
                    <a:pt x="102" y="589"/>
                  </a:lnTo>
                  <a:lnTo>
                    <a:pt x="99" y="589"/>
                  </a:lnTo>
                  <a:lnTo>
                    <a:pt x="99" y="591"/>
                  </a:lnTo>
                  <a:lnTo>
                    <a:pt x="97" y="591"/>
                  </a:lnTo>
                  <a:lnTo>
                    <a:pt x="97" y="591"/>
                  </a:lnTo>
                  <a:lnTo>
                    <a:pt x="97" y="591"/>
                  </a:lnTo>
                  <a:lnTo>
                    <a:pt x="97" y="591"/>
                  </a:lnTo>
                  <a:lnTo>
                    <a:pt x="97" y="594"/>
                  </a:lnTo>
                  <a:lnTo>
                    <a:pt x="97" y="594"/>
                  </a:lnTo>
                  <a:lnTo>
                    <a:pt x="97" y="596"/>
                  </a:lnTo>
                  <a:lnTo>
                    <a:pt x="97" y="596"/>
                  </a:lnTo>
                  <a:lnTo>
                    <a:pt x="97" y="596"/>
                  </a:lnTo>
                  <a:lnTo>
                    <a:pt x="97" y="596"/>
                  </a:lnTo>
                  <a:lnTo>
                    <a:pt x="97" y="596"/>
                  </a:lnTo>
                  <a:lnTo>
                    <a:pt x="97" y="599"/>
                  </a:lnTo>
                  <a:lnTo>
                    <a:pt x="97" y="599"/>
                  </a:lnTo>
                  <a:lnTo>
                    <a:pt x="97" y="599"/>
                  </a:lnTo>
                  <a:lnTo>
                    <a:pt x="97" y="599"/>
                  </a:lnTo>
                  <a:lnTo>
                    <a:pt x="94" y="599"/>
                  </a:lnTo>
                  <a:lnTo>
                    <a:pt x="94" y="599"/>
                  </a:lnTo>
                  <a:lnTo>
                    <a:pt x="94" y="596"/>
                  </a:lnTo>
                  <a:lnTo>
                    <a:pt x="94" y="596"/>
                  </a:lnTo>
                  <a:lnTo>
                    <a:pt x="94" y="596"/>
                  </a:lnTo>
                  <a:lnTo>
                    <a:pt x="94" y="594"/>
                  </a:lnTo>
                  <a:lnTo>
                    <a:pt x="94" y="594"/>
                  </a:lnTo>
                  <a:lnTo>
                    <a:pt x="92" y="599"/>
                  </a:lnTo>
                  <a:lnTo>
                    <a:pt x="92" y="599"/>
                  </a:lnTo>
                  <a:lnTo>
                    <a:pt x="90" y="601"/>
                  </a:lnTo>
                  <a:lnTo>
                    <a:pt x="87" y="601"/>
                  </a:lnTo>
                  <a:lnTo>
                    <a:pt x="90" y="603"/>
                  </a:lnTo>
                  <a:lnTo>
                    <a:pt x="87" y="603"/>
                  </a:lnTo>
                  <a:lnTo>
                    <a:pt x="87" y="606"/>
                  </a:lnTo>
                  <a:lnTo>
                    <a:pt x="85" y="606"/>
                  </a:lnTo>
                  <a:lnTo>
                    <a:pt x="85" y="608"/>
                  </a:lnTo>
                  <a:lnTo>
                    <a:pt x="85" y="608"/>
                  </a:lnTo>
                  <a:lnTo>
                    <a:pt x="85" y="608"/>
                  </a:lnTo>
                  <a:lnTo>
                    <a:pt x="83" y="610"/>
                  </a:lnTo>
                  <a:lnTo>
                    <a:pt x="83" y="613"/>
                  </a:lnTo>
                  <a:lnTo>
                    <a:pt x="83" y="613"/>
                  </a:lnTo>
                  <a:lnTo>
                    <a:pt x="78" y="618"/>
                  </a:lnTo>
                  <a:lnTo>
                    <a:pt x="78" y="618"/>
                  </a:lnTo>
                  <a:lnTo>
                    <a:pt x="75" y="618"/>
                  </a:lnTo>
                  <a:lnTo>
                    <a:pt x="75" y="618"/>
                  </a:lnTo>
                  <a:lnTo>
                    <a:pt x="75" y="618"/>
                  </a:lnTo>
                  <a:lnTo>
                    <a:pt x="75" y="618"/>
                  </a:lnTo>
                  <a:lnTo>
                    <a:pt x="75" y="618"/>
                  </a:lnTo>
                  <a:lnTo>
                    <a:pt x="75" y="618"/>
                  </a:lnTo>
                  <a:lnTo>
                    <a:pt x="75" y="618"/>
                  </a:lnTo>
                  <a:lnTo>
                    <a:pt x="73" y="620"/>
                  </a:lnTo>
                  <a:lnTo>
                    <a:pt x="73" y="620"/>
                  </a:lnTo>
                  <a:lnTo>
                    <a:pt x="73" y="620"/>
                  </a:lnTo>
                  <a:lnTo>
                    <a:pt x="73" y="620"/>
                  </a:lnTo>
                  <a:lnTo>
                    <a:pt x="71" y="620"/>
                  </a:lnTo>
                  <a:lnTo>
                    <a:pt x="73" y="622"/>
                  </a:lnTo>
                  <a:lnTo>
                    <a:pt x="71" y="622"/>
                  </a:lnTo>
                  <a:lnTo>
                    <a:pt x="71" y="622"/>
                  </a:lnTo>
                  <a:lnTo>
                    <a:pt x="71" y="622"/>
                  </a:lnTo>
                  <a:lnTo>
                    <a:pt x="71" y="622"/>
                  </a:lnTo>
                  <a:lnTo>
                    <a:pt x="71" y="625"/>
                  </a:lnTo>
                  <a:lnTo>
                    <a:pt x="68" y="625"/>
                  </a:lnTo>
                  <a:lnTo>
                    <a:pt x="68" y="627"/>
                  </a:lnTo>
                  <a:lnTo>
                    <a:pt x="66" y="629"/>
                  </a:lnTo>
                  <a:lnTo>
                    <a:pt x="64" y="632"/>
                  </a:lnTo>
                  <a:lnTo>
                    <a:pt x="64" y="632"/>
                  </a:lnTo>
                  <a:lnTo>
                    <a:pt x="61" y="634"/>
                  </a:lnTo>
                  <a:lnTo>
                    <a:pt x="61" y="634"/>
                  </a:lnTo>
                  <a:lnTo>
                    <a:pt x="61" y="634"/>
                  </a:lnTo>
                  <a:lnTo>
                    <a:pt x="61" y="636"/>
                  </a:lnTo>
                  <a:lnTo>
                    <a:pt x="61" y="636"/>
                  </a:lnTo>
                  <a:lnTo>
                    <a:pt x="61" y="636"/>
                  </a:lnTo>
                  <a:lnTo>
                    <a:pt x="57" y="639"/>
                  </a:lnTo>
                  <a:lnTo>
                    <a:pt x="57" y="639"/>
                  </a:lnTo>
                  <a:lnTo>
                    <a:pt x="54" y="641"/>
                  </a:lnTo>
                  <a:lnTo>
                    <a:pt x="54" y="641"/>
                  </a:lnTo>
                  <a:lnTo>
                    <a:pt x="54" y="641"/>
                  </a:lnTo>
                  <a:lnTo>
                    <a:pt x="54" y="641"/>
                  </a:lnTo>
                  <a:lnTo>
                    <a:pt x="54" y="641"/>
                  </a:lnTo>
                  <a:lnTo>
                    <a:pt x="54" y="641"/>
                  </a:lnTo>
                  <a:lnTo>
                    <a:pt x="54" y="641"/>
                  </a:lnTo>
                  <a:lnTo>
                    <a:pt x="52" y="641"/>
                  </a:lnTo>
                  <a:lnTo>
                    <a:pt x="52" y="641"/>
                  </a:lnTo>
                  <a:lnTo>
                    <a:pt x="49" y="641"/>
                  </a:lnTo>
                  <a:lnTo>
                    <a:pt x="47" y="641"/>
                  </a:lnTo>
                  <a:lnTo>
                    <a:pt x="47" y="644"/>
                  </a:lnTo>
                  <a:lnTo>
                    <a:pt x="47" y="644"/>
                  </a:lnTo>
                  <a:lnTo>
                    <a:pt x="45" y="644"/>
                  </a:lnTo>
                  <a:lnTo>
                    <a:pt x="42" y="646"/>
                  </a:lnTo>
                  <a:lnTo>
                    <a:pt x="42" y="646"/>
                  </a:lnTo>
                  <a:lnTo>
                    <a:pt x="42" y="646"/>
                  </a:lnTo>
                  <a:lnTo>
                    <a:pt x="42" y="646"/>
                  </a:lnTo>
                  <a:lnTo>
                    <a:pt x="42" y="648"/>
                  </a:lnTo>
                  <a:lnTo>
                    <a:pt x="42" y="648"/>
                  </a:lnTo>
                  <a:lnTo>
                    <a:pt x="42" y="648"/>
                  </a:lnTo>
                  <a:lnTo>
                    <a:pt x="42" y="651"/>
                  </a:lnTo>
                  <a:lnTo>
                    <a:pt x="42" y="651"/>
                  </a:lnTo>
                  <a:lnTo>
                    <a:pt x="40" y="651"/>
                  </a:lnTo>
                  <a:lnTo>
                    <a:pt x="40" y="651"/>
                  </a:lnTo>
                  <a:lnTo>
                    <a:pt x="40" y="651"/>
                  </a:lnTo>
                  <a:lnTo>
                    <a:pt x="40" y="651"/>
                  </a:lnTo>
                  <a:lnTo>
                    <a:pt x="40" y="651"/>
                  </a:lnTo>
                  <a:lnTo>
                    <a:pt x="38" y="651"/>
                  </a:lnTo>
                  <a:lnTo>
                    <a:pt x="38" y="651"/>
                  </a:lnTo>
                  <a:lnTo>
                    <a:pt x="38" y="651"/>
                  </a:lnTo>
                  <a:lnTo>
                    <a:pt x="38" y="651"/>
                  </a:lnTo>
                  <a:lnTo>
                    <a:pt x="35" y="651"/>
                  </a:lnTo>
                  <a:lnTo>
                    <a:pt x="35" y="653"/>
                  </a:lnTo>
                  <a:lnTo>
                    <a:pt x="35" y="653"/>
                  </a:lnTo>
                  <a:lnTo>
                    <a:pt x="33" y="655"/>
                  </a:lnTo>
                  <a:lnTo>
                    <a:pt x="31" y="658"/>
                  </a:lnTo>
                  <a:lnTo>
                    <a:pt x="28" y="660"/>
                  </a:lnTo>
                  <a:lnTo>
                    <a:pt x="26" y="665"/>
                  </a:lnTo>
                  <a:lnTo>
                    <a:pt x="23" y="667"/>
                  </a:lnTo>
                  <a:lnTo>
                    <a:pt x="23" y="667"/>
                  </a:lnTo>
                  <a:lnTo>
                    <a:pt x="21" y="667"/>
                  </a:lnTo>
                  <a:lnTo>
                    <a:pt x="21" y="667"/>
                  </a:lnTo>
                  <a:lnTo>
                    <a:pt x="19" y="670"/>
                  </a:lnTo>
                  <a:lnTo>
                    <a:pt x="21" y="670"/>
                  </a:lnTo>
                  <a:lnTo>
                    <a:pt x="19" y="670"/>
                  </a:lnTo>
                  <a:lnTo>
                    <a:pt x="19" y="672"/>
                  </a:lnTo>
                  <a:lnTo>
                    <a:pt x="19" y="672"/>
                  </a:lnTo>
                  <a:lnTo>
                    <a:pt x="16" y="672"/>
                  </a:lnTo>
                  <a:lnTo>
                    <a:pt x="16" y="672"/>
                  </a:lnTo>
                  <a:lnTo>
                    <a:pt x="16" y="674"/>
                  </a:lnTo>
                  <a:lnTo>
                    <a:pt x="16" y="674"/>
                  </a:lnTo>
                  <a:lnTo>
                    <a:pt x="16" y="674"/>
                  </a:lnTo>
                  <a:lnTo>
                    <a:pt x="16" y="677"/>
                  </a:lnTo>
                  <a:lnTo>
                    <a:pt x="16" y="677"/>
                  </a:lnTo>
                  <a:lnTo>
                    <a:pt x="14" y="677"/>
                  </a:lnTo>
                  <a:lnTo>
                    <a:pt x="14" y="679"/>
                  </a:lnTo>
                  <a:lnTo>
                    <a:pt x="14" y="679"/>
                  </a:lnTo>
                  <a:lnTo>
                    <a:pt x="14" y="679"/>
                  </a:lnTo>
                  <a:lnTo>
                    <a:pt x="14" y="681"/>
                  </a:lnTo>
                  <a:lnTo>
                    <a:pt x="14" y="681"/>
                  </a:lnTo>
                  <a:lnTo>
                    <a:pt x="14" y="681"/>
                  </a:lnTo>
                  <a:lnTo>
                    <a:pt x="14" y="681"/>
                  </a:lnTo>
                  <a:lnTo>
                    <a:pt x="14" y="684"/>
                  </a:lnTo>
                  <a:lnTo>
                    <a:pt x="14" y="684"/>
                  </a:lnTo>
                  <a:lnTo>
                    <a:pt x="14" y="684"/>
                  </a:lnTo>
                  <a:lnTo>
                    <a:pt x="12" y="684"/>
                  </a:lnTo>
                  <a:lnTo>
                    <a:pt x="12" y="684"/>
                  </a:lnTo>
                  <a:lnTo>
                    <a:pt x="12" y="686"/>
                  </a:lnTo>
                  <a:lnTo>
                    <a:pt x="12" y="686"/>
                  </a:lnTo>
                  <a:lnTo>
                    <a:pt x="12" y="689"/>
                  </a:lnTo>
                  <a:lnTo>
                    <a:pt x="12" y="689"/>
                  </a:lnTo>
                  <a:lnTo>
                    <a:pt x="12" y="689"/>
                  </a:lnTo>
                  <a:lnTo>
                    <a:pt x="14" y="689"/>
                  </a:lnTo>
                  <a:lnTo>
                    <a:pt x="14" y="686"/>
                  </a:lnTo>
                  <a:lnTo>
                    <a:pt x="16" y="686"/>
                  </a:lnTo>
                  <a:lnTo>
                    <a:pt x="16" y="684"/>
                  </a:lnTo>
                  <a:lnTo>
                    <a:pt x="16" y="684"/>
                  </a:lnTo>
                  <a:lnTo>
                    <a:pt x="19" y="684"/>
                  </a:lnTo>
                  <a:lnTo>
                    <a:pt x="19" y="684"/>
                  </a:lnTo>
                  <a:lnTo>
                    <a:pt x="19" y="684"/>
                  </a:lnTo>
                  <a:lnTo>
                    <a:pt x="19" y="681"/>
                  </a:lnTo>
                  <a:lnTo>
                    <a:pt x="21" y="681"/>
                  </a:lnTo>
                  <a:lnTo>
                    <a:pt x="26" y="679"/>
                  </a:lnTo>
                  <a:lnTo>
                    <a:pt x="26" y="679"/>
                  </a:lnTo>
                  <a:lnTo>
                    <a:pt x="28" y="679"/>
                  </a:lnTo>
                  <a:lnTo>
                    <a:pt x="28" y="681"/>
                  </a:lnTo>
                  <a:lnTo>
                    <a:pt x="28" y="681"/>
                  </a:lnTo>
                  <a:lnTo>
                    <a:pt x="28" y="679"/>
                  </a:lnTo>
                  <a:lnTo>
                    <a:pt x="28" y="679"/>
                  </a:lnTo>
                  <a:lnTo>
                    <a:pt x="28" y="679"/>
                  </a:lnTo>
                  <a:lnTo>
                    <a:pt x="31" y="677"/>
                  </a:lnTo>
                  <a:lnTo>
                    <a:pt x="31" y="674"/>
                  </a:lnTo>
                  <a:lnTo>
                    <a:pt x="31" y="674"/>
                  </a:lnTo>
                  <a:lnTo>
                    <a:pt x="31" y="672"/>
                  </a:lnTo>
                  <a:lnTo>
                    <a:pt x="33" y="672"/>
                  </a:lnTo>
                  <a:lnTo>
                    <a:pt x="35" y="672"/>
                  </a:lnTo>
                  <a:lnTo>
                    <a:pt x="35" y="672"/>
                  </a:lnTo>
                  <a:lnTo>
                    <a:pt x="38" y="672"/>
                  </a:lnTo>
                  <a:lnTo>
                    <a:pt x="38" y="672"/>
                  </a:lnTo>
                  <a:lnTo>
                    <a:pt x="38" y="672"/>
                  </a:lnTo>
                  <a:lnTo>
                    <a:pt x="40" y="670"/>
                  </a:lnTo>
                  <a:lnTo>
                    <a:pt x="40" y="670"/>
                  </a:lnTo>
                  <a:lnTo>
                    <a:pt x="42" y="670"/>
                  </a:lnTo>
                  <a:lnTo>
                    <a:pt x="45" y="665"/>
                  </a:lnTo>
                  <a:lnTo>
                    <a:pt x="49" y="662"/>
                  </a:lnTo>
                  <a:lnTo>
                    <a:pt x="54" y="660"/>
                  </a:lnTo>
                  <a:lnTo>
                    <a:pt x="54" y="660"/>
                  </a:lnTo>
                  <a:lnTo>
                    <a:pt x="57" y="658"/>
                  </a:lnTo>
                  <a:lnTo>
                    <a:pt x="59" y="655"/>
                  </a:lnTo>
                  <a:lnTo>
                    <a:pt x="59" y="653"/>
                  </a:lnTo>
                  <a:lnTo>
                    <a:pt x="59" y="653"/>
                  </a:lnTo>
                  <a:lnTo>
                    <a:pt x="59" y="651"/>
                  </a:lnTo>
                  <a:lnTo>
                    <a:pt x="59" y="651"/>
                  </a:lnTo>
                  <a:lnTo>
                    <a:pt x="59" y="651"/>
                  </a:lnTo>
                  <a:lnTo>
                    <a:pt x="59" y="651"/>
                  </a:lnTo>
                  <a:lnTo>
                    <a:pt x="59" y="651"/>
                  </a:lnTo>
                  <a:lnTo>
                    <a:pt x="59" y="651"/>
                  </a:lnTo>
                  <a:lnTo>
                    <a:pt x="59" y="651"/>
                  </a:lnTo>
                  <a:lnTo>
                    <a:pt x="61" y="648"/>
                  </a:lnTo>
                  <a:lnTo>
                    <a:pt x="61" y="648"/>
                  </a:lnTo>
                  <a:lnTo>
                    <a:pt x="61" y="648"/>
                  </a:lnTo>
                  <a:lnTo>
                    <a:pt x="61" y="646"/>
                  </a:lnTo>
                  <a:lnTo>
                    <a:pt x="64" y="646"/>
                  </a:lnTo>
                  <a:lnTo>
                    <a:pt x="64" y="646"/>
                  </a:lnTo>
                  <a:lnTo>
                    <a:pt x="66" y="646"/>
                  </a:lnTo>
                  <a:lnTo>
                    <a:pt x="68" y="646"/>
                  </a:lnTo>
                  <a:lnTo>
                    <a:pt x="68" y="646"/>
                  </a:lnTo>
                  <a:lnTo>
                    <a:pt x="68" y="644"/>
                  </a:lnTo>
                  <a:lnTo>
                    <a:pt x="71" y="644"/>
                  </a:lnTo>
                  <a:lnTo>
                    <a:pt x="73" y="644"/>
                  </a:lnTo>
                  <a:lnTo>
                    <a:pt x="73" y="644"/>
                  </a:lnTo>
                  <a:lnTo>
                    <a:pt x="73" y="644"/>
                  </a:lnTo>
                  <a:lnTo>
                    <a:pt x="75" y="639"/>
                  </a:lnTo>
                  <a:lnTo>
                    <a:pt x="78" y="639"/>
                  </a:lnTo>
                  <a:lnTo>
                    <a:pt x="78" y="639"/>
                  </a:lnTo>
                  <a:lnTo>
                    <a:pt x="80" y="639"/>
                  </a:lnTo>
                  <a:lnTo>
                    <a:pt x="80" y="636"/>
                  </a:lnTo>
                  <a:lnTo>
                    <a:pt x="83" y="634"/>
                  </a:lnTo>
                  <a:lnTo>
                    <a:pt x="83" y="634"/>
                  </a:lnTo>
                  <a:lnTo>
                    <a:pt x="83" y="634"/>
                  </a:lnTo>
                  <a:lnTo>
                    <a:pt x="83" y="632"/>
                  </a:lnTo>
                  <a:lnTo>
                    <a:pt x="85" y="632"/>
                  </a:lnTo>
                  <a:lnTo>
                    <a:pt x="90" y="625"/>
                  </a:lnTo>
                  <a:lnTo>
                    <a:pt x="90" y="625"/>
                  </a:lnTo>
                  <a:lnTo>
                    <a:pt x="90" y="625"/>
                  </a:lnTo>
                  <a:lnTo>
                    <a:pt x="90" y="622"/>
                  </a:lnTo>
                  <a:lnTo>
                    <a:pt x="90" y="622"/>
                  </a:lnTo>
                  <a:lnTo>
                    <a:pt x="90" y="622"/>
                  </a:lnTo>
                  <a:lnTo>
                    <a:pt x="92" y="622"/>
                  </a:lnTo>
                  <a:lnTo>
                    <a:pt x="92" y="620"/>
                  </a:lnTo>
                  <a:lnTo>
                    <a:pt x="92" y="620"/>
                  </a:lnTo>
                  <a:lnTo>
                    <a:pt x="92" y="620"/>
                  </a:lnTo>
                  <a:lnTo>
                    <a:pt x="94" y="620"/>
                  </a:lnTo>
                  <a:lnTo>
                    <a:pt x="94" y="618"/>
                  </a:lnTo>
                  <a:lnTo>
                    <a:pt x="92" y="618"/>
                  </a:lnTo>
                  <a:lnTo>
                    <a:pt x="92" y="618"/>
                  </a:lnTo>
                  <a:lnTo>
                    <a:pt x="92" y="618"/>
                  </a:lnTo>
                  <a:lnTo>
                    <a:pt x="92" y="618"/>
                  </a:lnTo>
                  <a:lnTo>
                    <a:pt x="92" y="615"/>
                  </a:lnTo>
                  <a:lnTo>
                    <a:pt x="90" y="615"/>
                  </a:lnTo>
                  <a:lnTo>
                    <a:pt x="90" y="615"/>
                  </a:lnTo>
                  <a:lnTo>
                    <a:pt x="90" y="615"/>
                  </a:lnTo>
                  <a:lnTo>
                    <a:pt x="90" y="613"/>
                  </a:lnTo>
                  <a:lnTo>
                    <a:pt x="92" y="613"/>
                  </a:lnTo>
                  <a:lnTo>
                    <a:pt x="92" y="613"/>
                  </a:lnTo>
                  <a:lnTo>
                    <a:pt x="92" y="613"/>
                  </a:lnTo>
                  <a:lnTo>
                    <a:pt x="92" y="615"/>
                  </a:lnTo>
                  <a:lnTo>
                    <a:pt x="92" y="615"/>
                  </a:lnTo>
                  <a:lnTo>
                    <a:pt x="92" y="615"/>
                  </a:lnTo>
                  <a:lnTo>
                    <a:pt x="94" y="615"/>
                  </a:lnTo>
                  <a:lnTo>
                    <a:pt x="94" y="615"/>
                  </a:lnTo>
                  <a:lnTo>
                    <a:pt x="94" y="613"/>
                  </a:lnTo>
                  <a:lnTo>
                    <a:pt x="94" y="610"/>
                  </a:lnTo>
                  <a:lnTo>
                    <a:pt x="94" y="608"/>
                  </a:lnTo>
                  <a:lnTo>
                    <a:pt x="92" y="608"/>
                  </a:lnTo>
                  <a:lnTo>
                    <a:pt x="94" y="606"/>
                  </a:lnTo>
                  <a:lnTo>
                    <a:pt x="94" y="606"/>
                  </a:lnTo>
                  <a:lnTo>
                    <a:pt x="94" y="603"/>
                  </a:lnTo>
                  <a:lnTo>
                    <a:pt x="97" y="606"/>
                  </a:lnTo>
                  <a:lnTo>
                    <a:pt x="99" y="603"/>
                  </a:lnTo>
                  <a:lnTo>
                    <a:pt x="99" y="603"/>
                  </a:lnTo>
                  <a:lnTo>
                    <a:pt x="102" y="603"/>
                  </a:lnTo>
                  <a:lnTo>
                    <a:pt x="104" y="603"/>
                  </a:lnTo>
                  <a:lnTo>
                    <a:pt x="104" y="603"/>
                  </a:lnTo>
                  <a:lnTo>
                    <a:pt x="106" y="601"/>
                  </a:lnTo>
                  <a:lnTo>
                    <a:pt x="106" y="601"/>
                  </a:lnTo>
                  <a:lnTo>
                    <a:pt x="106" y="601"/>
                  </a:lnTo>
                  <a:lnTo>
                    <a:pt x="109" y="601"/>
                  </a:lnTo>
                  <a:lnTo>
                    <a:pt x="109" y="601"/>
                  </a:lnTo>
                  <a:lnTo>
                    <a:pt x="109" y="601"/>
                  </a:lnTo>
                  <a:lnTo>
                    <a:pt x="111" y="601"/>
                  </a:lnTo>
                  <a:lnTo>
                    <a:pt x="111" y="601"/>
                  </a:lnTo>
                  <a:lnTo>
                    <a:pt x="111" y="601"/>
                  </a:lnTo>
                  <a:lnTo>
                    <a:pt x="111" y="601"/>
                  </a:lnTo>
                  <a:lnTo>
                    <a:pt x="113" y="599"/>
                  </a:lnTo>
                  <a:lnTo>
                    <a:pt x="116" y="599"/>
                  </a:lnTo>
                  <a:lnTo>
                    <a:pt x="118" y="596"/>
                  </a:lnTo>
                  <a:lnTo>
                    <a:pt x="118" y="591"/>
                  </a:lnTo>
                  <a:lnTo>
                    <a:pt x="120" y="589"/>
                  </a:lnTo>
                  <a:lnTo>
                    <a:pt x="120" y="587"/>
                  </a:lnTo>
                  <a:lnTo>
                    <a:pt x="125" y="584"/>
                  </a:lnTo>
                  <a:lnTo>
                    <a:pt x="125" y="582"/>
                  </a:lnTo>
                  <a:lnTo>
                    <a:pt x="128" y="582"/>
                  </a:lnTo>
                  <a:lnTo>
                    <a:pt x="128" y="582"/>
                  </a:lnTo>
                  <a:lnTo>
                    <a:pt x="130" y="582"/>
                  </a:lnTo>
                  <a:lnTo>
                    <a:pt x="130" y="582"/>
                  </a:lnTo>
                  <a:lnTo>
                    <a:pt x="130" y="582"/>
                  </a:lnTo>
                  <a:lnTo>
                    <a:pt x="132" y="582"/>
                  </a:lnTo>
                  <a:lnTo>
                    <a:pt x="132" y="582"/>
                  </a:lnTo>
                  <a:lnTo>
                    <a:pt x="135" y="582"/>
                  </a:lnTo>
                  <a:lnTo>
                    <a:pt x="135" y="582"/>
                  </a:lnTo>
                  <a:lnTo>
                    <a:pt x="137" y="582"/>
                  </a:lnTo>
                  <a:lnTo>
                    <a:pt x="137" y="580"/>
                  </a:lnTo>
                  <a:lnTo>
                    <a:pt x="139" y="577"/>
                  </a:lnTo>
                  <a:lnTo>
                    <a:pt x="139" y="577"/>
                  </a:lnTo>
                  <a:lnTo>
                    <a:pt x="142" y="575"/>
                  </a:lnTo>
                  <a:lnTo>
                    <a:pt x="142" y="575"/>
                  </a:lnTo>
                  <a:lnTo>
                    <a:pt x="142" y="575"/>
                  </a:lnTo>
                  <a:lnTo>
                    <a:pt x="144" y="575"/>
                  </a:lnTo>
                  <a:lnTo>
                    <a:pt x="144" y="575"/>
                  </a:lnTo>
                  <a:lnTo>
                    <a:pt x="144" y="573"/>
                  </a:lnTo>
                  <a:lnTo>
                    <a:pt x="142" y="573"/>
                  </a:lnTo>
                  <a:close/>
                  <a:moveTo>
                    <a:pt x="158" y="573"/>
                  </a:moveTo>
                  <a:lnTo>
                    <a:pt x="158" y="570"/>
                  </a:lnTo>
                  <a:lnTo>
                    <a:pt x="158" y="570"/>
                  </a:lnTo>
                  <a:lnTo>
                    <a:pt x="156" y="570"/>
                  </a:lnTo>
                  <a:lnTo>
                    <a:pt x="154" y="568"/>
                  </a:lnTo>
                  <a:lnTo>
                    <a:pt x="154" y="568"/>
                  </a:lnTo>
                  <a:lnTo>
                    <a:pt x="151" y="568"/>
                  </a:lnTo>
                  <a:lnTo>
                    <a:pt x="151" y="568"/>
                  </a:lnTo>
                  <a:lnTo>
                    <a:pt x="151" y="568"/>
                  </a:lnTo>
                  <a:lnTo>
                    <a:pt x="151" y="568"/>
                  </a:lnTo>
                  <a:lnTo>
                    <a:pt x="149" y="568"/>
                  </a:lnTo>
                  <a:lnTo>
                    <a:pt x="149" y="570"/>
                  </a:lnTo>
                  <a:lnTo>
                    <a:pt x="149" y="570"/>
                  </a:lnTo>
                  <a:lnTo>
                    <a:pt x="146" y="573"/>
                  </a:lnTo>
                  <a:lnTo>
                    <a:pt x="146" y="573"/>
                  </a:lnTo>
                  <a:lnTo>
                    <a:pt x="146" y="573"/>
                  </a:lnTo>
                  <a:lnTo>
                    <a:pt x="146" y="573"/>
                  </a:lnTo>
                  <a:lnTo>
                    <a:pt x="146" y="573"/>
                  </a:lnTo>
                  <a:lnTo>
                    <a:pt x="146" y="575"/>
                  </a:lnTo>
                  <a:lnTo>
                    <a:pt x="146" y="577"/>
                  </a:lnTo>
                  <a:lnTo>
                    <a:pt x="146" y="577"/>
                  </a:lnTo>
                  <a:lnTo>
                    <a:pt x="149" y="577"/>
                  </a:lnTo>
                  <a:lnTo>
                    <a:pt x="149" y="577"/>
                  </a:lnTo>
                  <a:lnTo>
                    <a:pt x="149" y="577"/>
                  </a:lnTo>
                  <a:lnTo>
                    <a:pt x="151" y="577"/>
                  </a:lnTo>
                  <a:lnTo>
                    <a:pt x="151" y="577"/>
                  </a:lnTo>
                  <a:lnTo>
                    <a:pt x="151" y="577"/>
                  </a:lnTo>
                  <a:lnTo>
                    <a:pt x="151" y="577"/>
                  </a:lnTo>
                  <a:lnTo>
                    <a:pt x="154" y="575"/>
                  </a:lnTo>
                  <a:lnTo>
                    <a:pt x="154" y="575"/>
                  </a:lnTo>
                  <a:lnTo>
                    <a:pt x="154" y="575"/>
                  </a:lnTo>
                  <a:lnTo>
                    <a:pt x="154" y="575"/>
                  </a:lnTo>
                  <a:lnTo>
                    <a:pt x="154" y="575"/>
                  </a:lnTo>
                  <a:lnTo>
                    <a:pt x="154" y="575"/>
                  </a:lnTo>
                  <a:lnTo>
                    <a:pt x="154" y="573"/>
                  </a:lnTo>
                  <a:lnTo>
                    <a:pt x="154" y="573"/>
                  </a:lnTo>
                  <a:lnTo>
                    <a:pt x="154" y="573"/>
                  </a:lnTo>
                  <a:lnTo>
                    <a:pt x="156" y="575"/>
                  </a:lnTo>
                  <a:lnTo>
                    <a:pt x="156" y="575"/>
                  </a:lnTo>
                  <a:lnTo>
                    <a:pt x="156" y="573"/>
                  </a:lnTo>
                  <a:lnTo>
                    <a:pt x="156" y="573"/>
                  </a:lnTo>
                  <a:lnTo>
                    <a:pt x="156" y="573"/>
                  </a:lnTo>
                  <a:lnTo>
                    <a:pt x="156" y="573"/>
                  </a:lnTo>
                  <a:lnTo>
                    <a:pt x="158" y="573"/>
                  </a:lnTo>
                  <a:lnTo>
                    <a:pt x="158" y="573"/>
                  </a:lnTo>
                  <a:lnTo>
                    <a:pt x="158" y="573"/>
                  </a:lnTo>
                  <a:lnTo>
                    <a:pt x="158" y="573"/>
                  </a:lnTo>
                  <a:lnTo>
                    <a:pt x="158" y="573"/>
                  </a:lnTo>
                  <a:close/>
                  <a:moveTo>
                    <a:pt x="151" y="499"/>
                  </a:moveTo>
                  <a:lnTo>
                    <a:pt x="151" y="499"/>
                  </a:lnTo>
                  <a:lnTo>
                    <a:pt x="151" y="497"/>
                  </a:lnTo>
                  <a:lnTo>
                    <a:pt x="151" y="497"/>
                  </a:lnTo>
                  <a:lnTo>
                    <a:pt x="151" y="499"/>
                  </a:lnTo>
                  <a:lnTo>
                    <a:pt x="151" y="502"/>
                  </a:lnTo>
                  <a:lnTo>
                    <a:pt x="154" y="502"/>
                  </a:lnTo>
                  <a:lnTo>
                    <a:pt x="154" y="504"/>
                  </a:lnTo>
                  <a:lnTo>
                    <a:pt x="154" y="504"/>
                  </a:lnTo>
                  <a:lnTo>
                    <a:pt x="154" y="504"/>
                  </a:lnTo>
                  <a:lnTo>
                    <a:pt x="154" y="504"/>
                  </a:lnTo>
                  <a:lnTo>
                    <a:pt x="154" y="504"/>
                  </a:lnTo>
                  <a:lnTo>
                    <a:pt x="154" y="506"/>
                  </a:lnTo>
                  <a:lnTo>
                    <a:pt x="154" y="506"/>
                  </a:lnTo>
                  <a:lnTo>
                    <a:pt x="156" y="506"/>
                  </a:lnTo>
                  <a:lnTo>
                    <a:pt x="156" y="509"/>
                  </a:lnTo>
                  <a:lnTo>
                    <a:pt x="156" y="509"/>
                  </a:lnTo>
                  <a:lnTo>
                    <a:pt x="156" y="506"/>
                  </a:lnTo>
                  <a:lnTo>
                    <a:pt x="158" y="506"/>
                  </a:lnTo>
                  <a:lnTo>
                    <a:pt x="158" y="506"/>
                  </a:lnTo>
                  <a:lnTo>
                    <a:pt x="158" y="506"/>
                  </a:lnTo>
                  <a:lnTo>
                    <a:pt x="158" y="506"/>
                  </a:lnTo>
                  <a:lnTo>
                    <a:pt x="158" y="506"/>
                  </a:lnTo>
                  <a:lnTo>
                    <a:pt x="158" y="509"/>
                  </a:lnTo>
                  <a:lnTo>
                    <a:pt x="158" y="509"/>
                  </a:lnTo>
                  <a:lnTo>
                    <a:pt x="158" y="509"/>
                  </a:lnTo>
                  <a:lnTo>
                    <a:pt x="158" y="509"/>
                  </a:lnTo>
                  <a:lnTo>
                    <a:pt x="158" y="509"/>
                  </a:lnTo>
                  <a:lnTo>
                    <a:pt x="158" y="511"/>
                  </a:lnTo>
                  <a:lnTo>
                    <a:pt x="158" y="511"/>
                  </a:lnTo>
                  <a:lnTo>
                    <a:pt x="158" y="511"/>
                  </a:lnTo>
                  <a:lnTo>
                    <a:pt x="156" y="511"/>
                  </a:lnTo>
                  <a:lnTo>
                    <a:pt x="156" y="509"/>
                  </a:lnTo>
                  <a:lnTo>
                    <a:pt x="156" y="511"/>
                  </a:lnTo>
                  <a:lnTo>
                    <a:pt x="156" y="513"/>
                  </a:lnTo>
                  <a:lnTo>
                    <a:pt x="156" y="513"/>
                  </a:lnTo>
                  <a:lnTo>
                    <a:pt x="158" y="513"/>
                  </a:lnTo>
                  <a:lnTo>
                    <a:pt x="158" y="513"/>
                  </a:lnTo>
                  <a:lnTo>
                    <a:pt x="161" y="511"/>
                  </a:lnTo>
                  <a:lnTo>
                    <a:pt x="163" y="509"/>
                  </a:lnTo>
                  <a:lnTo>
                    <a:pt x="161" y="509"/>
                  </a:lnTo>
                  <a:lnTo>
                    <a:pt x="161" y="509"/>
                  </a:lnTo>
                  <a:lnTo>
                    <a:pt x="163" y="506"/>
                  </a:lnTo>
                  <a:lnTo>
                    <a:pt x="163" y="506"/>
                  </a:lnTo>
                  <a:lnTo>
                    <a:pt x="163" y="506"/>
                  </a:lnTo>
                  <a:lnTo>
                    <a:pt x="161" y="506"/>
                  </a:lnTo>
                  <a:lnTo>
                    <a:pt x="161" y="506"/>
                  </a:lnTo>
                  <a:lnTo>
                    <a:pt x="161" y="506"/>
                  </a:lnTo>
                  <a:lnTo>
                    <a:pt x="161" y="506"/>
                  </a:lnTo>
                  <a:lnTo>
                    <a:pt x="161" y="506"/>
                  </a:lnTo>
                  <a:lnTo>
                    <a:pt x="161" y="506"/>
                  </a:lnTo>
                  <a:lnTo>
                    <a:pt x="161" y="504"/>
                  </a:lnTo>
                  <a:lnTo>
                    <a:pt x="161" y="504"/>
                  </a:lnTo>
                  <a:lnTo>
                    <a:pt x="161" y="504"/>
                  </a:lnTo>
                  <a:lnTo>
                    <a:pt x="163" y="504"/>
                  </a:lnTo>
                  <a:lnTo>
                    <a:pt x="163" y="504"/>
                  </a:lnTo>
                  <a:lnTo>
                    <a:pt x="163" y="502"/>
                  </a:lnTo>
                  <a:lnTo>
                    <a:pt x="161" y="502"/>
                  </a:lnTo>
                  <a:lnTo>
                    <a:pt x="161" y="502"/>
                  </a:lnTo>
                  <a:lnTo>
                    <a:pt x="161" y="502"/>
                  </a:lnTo>
                  <a:lnTo>
                    <a:pt x="158" y="502"/>
                  </a:lnTo>
                  <a:lnTo>
                    <a:pt x="158" y="499"/>
                  </a:lnTo>
                  <a:lnTo>
                    <a:pt x="161" y="499"/>
                  </a:lnTo>
                  <a:lnTo>
                    <a:pt x="161" y="499"/>
                  </a:lnTo>
                  <a:lnTo>
                    <a:pt x="161" y="499"/>
                  </a:lnTo>
                  <a:lnTo>
                    <a:pt x="161" y="499"/>
                  </a:lnTo>
                  <a:lnTo>
                    <a:pt x="158" y="499"/>
                  </a:lnTo>
                  <a:lnTo>
                    <a:pt x="156" y="499"/>
                  </a:lnTo>
                  <a:lnTo>
                    <a:pt x="156" y="499"/>
                  </a:lnTo>
                  <a:lnTo>
                    <a:pt x="156" y="497"/>
                  </a:lnTo>
                  <a:lnTo>
                    <a:pt x="154" y="497"/>
                  </a:lnTo>
                  <a:lnTo>
                    <a:pt x="154" y="497"/>
                  </a:lnTo>
                  <a:lnTo>
                    <a:pt x="154" y="497"/>
                  </a:lnTo>
                  <a:lnTo>
                    <a:pt x="154" y="497"/>
                  </a:lnTo>
                  <a:lnTo>
                    <a:pt x="154" y="497"/>
                  </a:lnTo>
                  <a:lnTo>
                    <a:pt x="154" y="499"/>
                  </a:lnTo>
                  <a:lnTo>
                    <a:pt x="154" y="499"/>
                  </a:lnTo>
                  <a:lnTo>
                    <a:pt x="154" y="499"/>
                  </a:lnTo>
                  <a:lnTo>
                    <a:pt x="154" y="499"/>
                  </a:lnTo>
                  <a:lnTo>
                    <a:pt x="151" y="499"/>
                  </a:lnTo>
                  <a:lnTo>
                    <a:pt x="151" y="499"/>
                  </a:lnTo>
                  <a:lnTo>
                    <a:pt x="151" y="499"/>
                  </a:lnTo>
                  <a:lnTo>
                    <a:pt x="151" y="499"/>
                  </a:lnTo>
                  <a:close/>
                  <a:moveTo>
                    <a:pt x="14" y="691"/>
                  </a:moveTo>
                  <a:lnTo>
                    <a:pt x="14" y="691"/>
                  </a:lnTo>
                  <a:lnTo>
                    <a:pt x="14" y="691"/>
                  </a:lnTo>
                  <a:lnTo>
                    <a:pt x="14" y="689"/>
                  </a:lnTo>
                  <a:lnTo>
                    <a:pt x="14" y="689"/>
                  </a:lnTo>
                  <a:lnTo>
                    <a:pt x="14" y="689"/>
                  </a:lnTo>
                  <a:lnTo>
                    <a:pt x="12" y="691"/>
                  </a:lnTo>
                  <a:lnTo>
                    <a:pt x="12" y="691"/>
                  </a:lnTo>
                  <a:lnTo>
                    <a:pt x="12" y="693"/>
                  </a:lnTo>
                  <a:lnTo>
                    <a:pt x="12" y="693"/>
                  </a:lnTo>
                  <a:lnTo>
                    <a:pt x="14" y="691"/>
                  </a:lnTo>
                  <a:lnTo>
                    <a:pt x="16" y="691"/>
                  </a:lnTo>
                  <a:lnTo>
                    <a:pt x="16" y="691"/>
                  </a:lnTo>
                  <a:lnTo>
                    <a:pt x="14" y="691"/>
                  </a:lnTo>
                  <a:lnTo>
                    <a:pt x="14" y="691"/>
                  </a:lnTo>
                  <a:close/>
                  <a:moveTo>
                    <a:pt x="12" y="698"/>
                  </a:moveTo>
                  <a:lnTo>
                    <a:pt x="9" y="698"/>
                  </a:lnTo>
                  <a:lnTo>
                    <a:pt x="9" y="698"/>
                  </a:lnTo>
                  <a:lnTo>
                    <a:pt x="9" y="698"/>
                  </a:lnTo>
                  <a:lnTo>
                    <a:pt x="9" y="698"/>
                  </a:lnTo>
                  <a:lnTo>
                    <a:pt x="12" y="698"/>
                  </a:lnTo>
                  <a:lnTo>
                    <a:pt x="12" y="698"/>
                  </a:lnTo>
                  <a:lnTo>
                    <a:pt x="12" y="698"/>
                  </a:lnTo>
                  <a:lnTo>
                    <a:pt x="12" y="698"/>
                  </a:lnTo>
                  <a:close/>
                  <a:moveTo>
                    <a:pt x="5" y="705"/>
                  </a:moveTo>
                  <a:lnTo>
                    <a:pt x="7" y="705"/>
                  </a:lnTo>
                  <a:lnTo>
                    <a:pt x="7" y="703"/>
                  </a:lnTo>
                  <a:lnTo>
                    <a:pt x="5" y="703"/>
                  </a:lnTo>
                  <a:lnTo>
                    <a:pt x="5" y="703"/>
                  </a:lnTo>
                  <a:lnTo>
                    <a:pt x="2" y="703"/>
                  </a:lnTo>
                  <a:lnTo>
                    <a:pt x="2" y="703"/>
                  </a:lnTo>
                  <a:lnTo>
                    <a:pt x="2" y="705"/>
                  </a:lnTo>
                  <a:lnTo>
                    <a:pt x="2" y="705"/>
                  </a:lnTo>
                  <a:lnTo>
                    <a:pt x="0" y="705"/>
                  </a:lnTo>
                  <a:lnTo>
                    <a:pt x="0" y="705"/>
                  </a:lnTo>
                  <a:lnTo>
                    <a:pt x="0" y="705"/>
                  </a:lnTo>
                  <a:lnTo>
                    <a:pt x="0" y="703"/>
                  </a:lnTo>
                  <a:lnTo>
                    <a:pt x="0" y="703"/>
                  </a:lnTo>
                  <a:lnTo>
                    <a:pt x="0" y="710"/>
                  </a:lnTo>
                  <a:lnTo>
                    <a:pt x="0" y="710"/>
                  </a:lnTo>
                  <a:lnTo>
                    <a:pt x="0" y="715"/>
                  </a:lnTo>
                  <a:lnTo>
                    <a:pt x="2" y="715"/>
                  </a:lnTo>
                  <a:lnTo>
                    <a:pt x="2" y="717"/>
                  </a:lnTo>
                  <a:lnTo>
                    <a:pt x="2" y="717"/>
                  </a:lnTo>
                  <a:lnTo>
                    <a:pt x="2" y="717"/>
                  </a:lnTo>
                  <a:lnTo>
                    <a:pt x="2" y="717"/>
                  </a:lnTo>
                  <a:lnTo>
                    <a:pt x="2" y="717"/>
                  </a:lnTo>
                  <a:lnTo>
                    <a:pt x="2" y="717"/>
                  </a:lnTo>
                  <a:lnTo>
                    <a:pt x="5" y="717"/>
                  </a:lnTo>
                  <a:lnTo>
                    <a:pt x="5" y="715"/>
                  </a:lnTo>
                  <a:lnTo>
                    <a:pt x="5" y="715"/>
                  </a:lnTo>
                  <a:lnTo>
                    <a:pt x="5" y="715"/>
                  </a:lnTo>
                  <a:lnTo>
                    <a:pt x="5" y="715"/>
                  </a:lnTo>
                  <a:lnTo>
                    <a:pt x="5" y="715"/>
                  </a:lnTo>
                  <a:lnTo>
                    <a:pt x="7" y="715"/>
                  </a:lnTo>
                  <a:lnTo>
                    <a:pt x="7" y="715"/>
                  </a:lnTo>
                  <a:lnTo>
                    <a:pt x="7" y="712"/>
                  </a:lnTo>
                  <a:lnTo>
                    <a:pt x="5" y="712"/>
                  </a:lnTo>
                  <a:lnTo>
                    <a:pt x="5" y="712"/>
                  </a:lnTo>
                  <a:lnTo>
                    <a:pt x="5" y="712"/>
                  </a:lnTo>
                  <a:lnTo>
                    <a:pt x="5" y="712"/>
                  </a:lnTo>
                  <a:lnTo>
                    <a:pt x="7" y="712"/>
                  </a:lnTo>
                  <a:lnTo>
                    <a:pt x="7" y="710"/>
                  </a:lnTo>
                  <a:lnTo>
                    <a:pt x="7" y="710"/>
                  </a:lnTo>
                  <a:lnTo>
                    <a:pt x="5" y="707"/>
                  </a:lnTo>
                  <a:lnTo>
                    <a:pt x="5" y="707"/>
                  </a:lnTo>
                  <a:lnTo>
                    <a:pt x="5" y="707"/>
                  </a:lnTo>
                  <a:lnTo>
                    <a:pt x="7" y="707"/>
                  </a:lnTo>
                  <a:lnTo>
                    <a:pt x="7" y="705"/>
                  </a:lnTo>
                  <a:lnTo>
                    <a:pt x="7" y="705"/>
                  </a:lnTo>
                  <a:lnTo>
                    <a:pt x="5" y="705"/>
                  </a:lnTo>
                  <a:close/>
                  <a:moveTo>
                    <a:pt x="80" y="757"/>
                  </a:moveTo>
                  <a:lnTo>
                    <a:pt x="80" y="757"/>
                  </a:lnTo>
                  <a:lnTo>
                    <a:pt x="80" y="757"/>
                  </a:lnTo>
                  <a:lnTo>
                    <a:pt x="80" y="757"/>
                  </a:lnTo>
                  <a:lnTo>
                    <a:pt x="78" y="757"/>
                  </a:lnTo>
                  <a:lnTo>
                    <a:pt x="78" y="757"/>
                  </a:lnTo>
                  <a:lnTo>
                    <a:pt x="78" y="757"/>
                  </a:lnTo>
                  <a:lnTo>
                    <a:pt x="75" y="757"/>
                  </a:lnTo>
                  <a:lnTo>
                    <a:pt x="75" y="757"/>
                  </a:lnTo>
                  <a:lnTo>
                    <a:pt x="75" y="760"/>
                  </a:lnTo>
                  <a:lnTo>
                    <a:pt x="75" y="760"/>
                  </a:lnTo>
                  <a:lnTo>
                    <a:pt x="78" y="760"/>
                  </a:lnTo>
                  <a:lnTo>
                    <a:pt x="78" y="760"/>
                  </a:lnTo>
                  <a:lnTo>
                    <a:pt x="80" y="760"/>
                  </a:lnTo>
                  <a:lnTo>
                    <a:pt x="80" y="760"/>
                  </a:lnTo>
                  <a:lnTo>
                    <a:pt x="83" y="760"/>
                  </a:lnTo>
                  <a:lnTo>
                    <a:pt x="80" y="760"/>
                  </a:lnTo>
                  <a:lnTo>
                    <a:pt x="80" y="760"/>
                  </a:lnTo>
                  <a:lnTo>
                    <a:pt x="83" y="760"/>
                  </a:lnTo>
                  <a:lnTo>
                    <a:pt x="83" y="760"/>
                  </a:lnTo>
                  <a:lnTo>
                    <a:pt x="83" y="757"/>
                  </a:lnTo>
                  <a:lnTo>
                    <a:pt x="80" y="757"/>
                  </a:lnTo>
                  <a:close/>
                  <a:moveTo>
                    <a:pt x="156" y="660"/>
                  </a:moveTo>
                  <a:lnTo>
                    <a:pt x="156" y="660"/>
                  </a:lnTo>
                  <a:lnTo>
                    <a:pt x="156" y="660"/>
                  </a:lnTo>
                  <a:lnTo>
                    <a:pt x="156" y="660"/>
                  </a:lnTo>
                  <a:lnTo>
                    <a:pt x="156" y="660"/>
                  </a:lnTo>
                  <a:lnTo>
                    <a:pt x="156" y="660"/>
                  </a:lnTo>
                  <a:lnTo>
                    <a:pt x="156" y="660"/>
                  </a:lnTo>
                  <a:lnTo>
                    <a:pt x="156" y="660"/>
                  </a:lnTo>
                  <a:lnTo>
                    <a:pt x="156" y="660"/>
                  </a:lnTo>
                  <a:close/>
                  <a:moveTo>
                    <a:pt x="21" y="693"/>
                  </a:moveTo>
                  <a:lnTo>
                    <a:pt x="21" y="691"/>
                  </a:lnTo>
                  <a:lnTo>
                    <a:pt x="19" y="691"/>
                  </a:lnTo>
                  <a:lnTo>
                    <a:pt x="19" y="689"/>
                  </a:lnTo>
                  <a:lnTo>
                    <a:pt x="19" y="691"/>
                  </a:lnTo>
                  <a:lnTo>
                    <a:pt x="19" y="689"/>
                  </a:lnTo>
                  <a:lnTo>
                    <a:pt x="19" y="689"/>
                  </a:lnTo>
                  <a:lnTo>
                    <a:pt x="19" y="691"/>
                  </a:lnTo>
                  <a:lnTo>
                    <a:pt x="16" y="691"/>
                  </a:lnTo>
                  <a:lnTo>
                    <a:pt x="16" y="691"/>
                  </a:lnTo>
                  <a:lnTo>
                    <a:pt x="16" y="691"/>
                  </a:lnTo>
                  <a:lnTo>
                    <a:pt x="16" y="691"/>
                  </a:lnTo>
                  <a:lnTo>
                    <a:pt x="16" y="691"/>
                  </a:lnTo>
                  <a:lnTo>
                    <a:pt x="16" y="693"/>
                  </a:lnTo>
                  <a:lnTo>
                    <a:pt x="16" y="693"/>
                  </a:lnTo>
                  <a:lnTo>
                    <a:pt x="16" y="696"/>
                  </a:lnTo>
                  <a:lnTo>
                    <a:pt x="16" y="698"/>
                  </a:lnTo>
                  <a:lnTo>
                    <a:pt x="19" y="696"/>
                  </a:lnTo>
                  <a:lnTo>
                    <a:pt x="19" y="696"/>
                  </a:lnTo>
                  <a:lnTo>
                    <a:pt x="19" y="696"/>
                  </a:lnTo>
                  <a:lnTo>
                    <a:pt x="19" y="696"/>
                  </a:lnTo>
                  <a:lnTo>
                    <a:pt x="21" y="696"/>
                  </a:lnTo>
                  <a:lnTo>
                    <a:pt x="19" y="693"/>
                  </a:lnTo>
                  <a:lnTo>
                    <a:pt x="21" y="693"/>
                  </a:lnTo>
                  <a:close/>
                  <a:moveTo>
                    <a:pt x="172" y="497"/>
                  </a:moveTo>
                  <a:lnTo>
                    <a:pt x="172" y="497"/>
                  </a:lnTo>
                  <a:lnTo>
                    <a:pt x="172" y="497"/>
                  </a:lnTo>
                  <a:lnTo>
                    <a:pt x="172" y="497"/>
                  </a:lnTo>
                  <a:lnTo>
                    <a:pt x="170" y="499"/>
                  </a:lnTo>
                  <a:lnTo>
                    <a:pt x="170" y="499"/>
                  </a:lnTo>
                  <a:lnTo>
                    <a:pt x="170" y="502"/>
                  </a:lnTo>
                  <a:lnTo>
                    <a:pt x="172" y="504"/>
                  </a:lnTo>
                  <a:lnTo>
                    <a:pt x="172" y="506"/>
                  </a:lnTo>
                  <a:lnTo>
                    <a:pt x="172" y="504"/>
                  </a:lnTo>
                  <a:lnTo>
                    <a:pt x="172" y="504"/>
                  </a:lnTo>
                  <a:lnTo>
                    <a:pt x="172" y="504"/>
                  </a:lnTo>
                  <a:lnTo>
                    <a:pt x="172" y="502"/>
                  </a:lnTo>
                  <a:lnTo>
                    <a:pt x="172" y="502"/>
                  </a:lnTo>
                  <a:lnTo>
                    <a:pt x="172" y="502"/>
                  </a:lnTo>
                  <a:lnTo>
                    <a:pt x="172" y="502"/>
                  </a:lnTo>
                  <a:lnTo>
                    <a:pt x="172" y="499"/>
                  </a:lnTo>
                  <a:lnTo>
                    <a:pt x="172" y="499"/>
                  </a:lnTo>
                  <a:lnTo>
                    <a:pt x="172" y="499"/>
                  </a:lnTo>
                  <a:lnTo>
                    <a:pt x="172" y="499"/>
                  </a:lnTo>
                  <a:lnTo>
                    <a:pt x="172" y="499"/>
                  </a:lnTo>
                  <a:lnTo>
                    <a:pt x="172" y="499"/>
                  </a:lnTo>
                  <a:lnTo>
                    <a:pt x="172" y="499"/>
                  </a:lnTo>
                  <a:lnTo>
                    <a:pt x="172" y="497"/>
                  </a:lnTo>
                  <a:close/>
                  <a:moveTo>
                    <a:pt x="203" y="828"/>
                  </a:moveTo>
                  <a:lnTo>
                    <a:pt x="203" y="828"/>
                  </a:lnTo>
                  <a:lnTo>
                    <a:pt x="203" y="828"/>
                  </a:lnTo>
                  <a:lnTo>
                    <a:pt x="206" y="828"/>
                  </a:lnTo>
                  <a:lnTo>
                    <a:pt x="206" y="828"/>
                  </a:lnTo>
                  <a:lnTo>
                    <a:pt x="203" y="828"/>
                  </a:lnTo>
                  <a:lnTo>
                    <a:pt x="203" y="826"/>
                  </a:lnTo>
                  <a:lnTo>
                    <a:pt x="203" y="826"/>
                  </a:lnTo>
                  <a:lnTo>
                    <a:pt x="201" y="828"/>
                  </a:lnTo>
                  <a:lnTo>
                    <a:pt x="201" y="828"/>
                  </a:lnTo>
                  <a:lnTo>
                    <a:pt x="201" y="828"/>
                  </a:lnTo>
                  <a:lnTo>
                    <a:pt x="201" y="828"/>
                  </a:lnTo>
                  <a:lnTo>
                    <a:pt x="201" y="828"/>
                  </a:lnTo>
                  <a:lnTo>
                    <a:pt x="203" y="828"/>
                  </a:lnTo>
                  <a:close/>
                  <a:moveTo>
                    <a:pt x="177" y="494"/>
                  </a:moveTo>
                  <a:lnTo>
                    <a:pt x="177" y="494"/>
                  </a:lnTo>
                  <a:lnTo>
                    <a:pt x="177" y="494"/>
                  </a:lnTo>
                  <a:lnTo>
                    <a:pt x="177" y="494"/>
                  </a:lnTo>
                  <a:lnTo>
                    <a:pt x="175" y="494"/>
                  </a:lnTo>
                  <a:lnTo>
                    <a:pt x="175" y="494"/>
                  </a:lnTo>
                  <a:lnTo>
                    <a:pt x="175" y="494"/>
                  </a:lnTo>
                  <a:lnTo>
                    <a:pt x="175" y="494"/>
                  </a:lnTo>
                  <a:lnTo>
                    <a:pt x="175" y="494"/>
                  </a:lnTo>
                  <a:lnTo>
                    <a:pt x="175" y="492"/>
                  </a:lnTo>
                  <a:lnTo>
                    <a:pt x="177" y="492"/>
                  </a:lnTo>
                  <a:lnTo>
                    <a:pt x="177" y="492"/>
                  </a:lnTo>
                  <a:lnTo>
                    <a:pt x="177" y="492"/>
                  </a:lnTo>
                  <a:lnTo>
                    <a:pt x="177" y="492"/>
                  </a:lnTo>
                  <a:lnTo>
                    <a:pt x="175" y="490"/>
                  </a:lnTo>
                  <a:lnTo>
                    <a:pt x="175" y="490"/>
                  </a:lnTo>
                  <a:lnTo>
                    <a:pt x="175" y="490"/>
                  </a:lnTo>
                  <a:lnTo>
                    <a:pt x="175" y="490"/>
                  </a:lnTo>
                  <a:lnTo>
                    <a:pt x="175" y="490"/>
                  </a:lnTo>
                  <a:lnTo>
                    <a:pt x="175" y="490"/>
                  </a:lnTo>
                  <a:lnTo>
                    <a:pt x="172" y="487"/>
                  </a:lnTo>
                  <a:lnTo>
                    <a:pt x="172" y="487"/>
                  </a:lnTo>
                  <a:lnTo>
                    <a:pt x="172" y="487"/>
                  </a:lnTo>
                  <a:lnTo>
                    <a:pt x="172" y="487"/>
                  </a:lnTo>
                  <a:lnTo>
                    <a:pt x="172" y="487"/>
                  </a:lnTo>
                  <a:lnTo>
                    <a:pt x="172" y="485"/>
                  </a:lnTo>
                  <a:lnTo>
                    <a:pt x="170" y="485"/>
                  </a:lnTo>
                  <a:lnTo>
                    <a:pt x="170" y="483"/>
                  </a:lnTo>
                  <a:lnTo>
                    <a:pt x="170" y="483"/>
                  </a:lnTo>
                  <a:lnTo>
                    <a:pt x="170" y="490"/>
                  </a:lnTo>
                  <a:lnTo>
                    <a:pt x="170" y="487"/>
                  </a:lnTo>
                  <a:lnTo>
                    <a:pt x="170" y="487"/>
                  </a:lnTo>
                  <a:lnTo>
                    <a:pt x="168" y="490"/>
                  </a:lnTo>
                  <a:lnTo>
                    <a:pt x="168" y="490"/>
                  </a:lnTo>
                  <a:lnTo>
                    <a:pt x="168" y="490"/>
                  </a:lnTo>
                  <a:lnTo>
                    <a:pt x="165" y="487"/>
                  </a:lnTo>
                  <a:lnTo>
                    <a:pt x="163" y="487"/>
                  </a:lnTo>
                  <a:lnTo>
                    <a:pt x="163" y="485"/>
                  </a:lnTo>
                  <a:lnTo>
                    <a:pt x="163" y="485"/>
                  </a:lnTo>
                  <a:lnTo>
                    <a:pt x="163" y="485"/>
                  </a:lnTo>
                  <a:lnTo>
                    <a:pt x="165" y="485"/>
                  </a:lnTo>
                  <a:lnTo>
                    <a:pt x="163" y="485"/>
                  </a:lnTo>
                  <a:lnTo>
                    <a:pt x="163" y="485"/>
                  </a:lnTo>
                  <a:lnTo>
                    <a:pt x="163" y="485"/>
                  </a:lnTo>
                  <a:lnTo>
                    <a:pt x="163" y="485"/>
                  </a:lnTo>
                  <a:lnTo>
                    <a:pt x="161" y="483"/>
                  </a:lnTo>
                  <a:lnTo>
                    <a:pt x="161" y="483"/>
                  </a:lnTo>
                  <a:lnTo>
                    <a:pt x="158" y="480"/>
                  </a:lnTo>
                  <a:lnTo>
                    <a:pt x="158" y="480"/>
                  </a:lnTo>
                  <a:lnTo>
                    <a:pt x="156" y="480"/>
                  </a:lnTo>
                  <a:lnTo>
                    <a:pt x="156" y="480"/>
                  </a:lnTo>
                  <a:lnTo>
                    <a:pt x="156" y="480"/>
                  </a:lnTo>
                  <a:lnTo>
                    <a:pt x="156" y="480"/>
                  </a:lnTo>
                  <a:lnTo>
                    <a:pt x="154" y="478"/>
                  </a:lnTo>
                  <a:lnTo>
                    <a:pt x="154" y="478"/>
                  </a:lnTo>
                  <a:lnTo>
                    <a:pt x="154" y="478"/>
                  </a:lnTo>
                  <a:lnTo>
                    <a:pt x="151" y="478"/>
                  </a:lnTo>
                  <a:lnTo>
                    <a:pt x="151" y="480"/>
                  </a:lnTo>
                  <a:lnTo>
                    <a:pt x="154" y="480"/>
                  </a:lnTo>
                  <a:lnTo>
                    <a:pt x="154" y="480"/>
                  </a:lnTo>
                  <a:lnTo>
                    <a:pt x="154" y="480"/>
                  </a:lnTo>
                  <a:lnTo>
                    <a:pt x="154" y="480"/>
                  </a:lnTo>
                  <a:lnTo>
                    <a:pt x="154" y="483"/>
                  </a:lnTo>
                  <a:lnTo>
                    <a:pt x="151" y="483"/>
                  </a:lnTo>
                  <a:lnTo>
                    <a:pt x="151" y="483"/>
                  </a:lnTo>
                  <a:lnTo>
                    <a:pt x="151" y="485"/>
                  </a:lnTo>
                  <a:lnTo>
                    <a:pt x="151" y="485"/>
                  </a:lnTo>
                  <a:lnTo>
                    <a:pt x="151" y="485"/>
                  </a:lnTo>
                  <a:lnTo>
                    <a:pt x="151" y="485"/>
                  </a:lnTo>
                  <a:lnTo>
                    <a:pt x="151" y="485"/>
                  </a:lnTo>
                  <a:lnTo>
                    <a:pt x="151" y="487"/>
                  </a:lnTo>
                  <a:lnTo>
                    <a:pt x="151" y="487"/>
                  </a:lnTo>
                  <a:lnTo>
                    <a:pt x="151" y="485"/>
                  </a:lnTo>
                  <a:lnTo>
                    <a:pt x="151" y="485"/>
                  </a:lnTo>
                  <a:lnTo>
                    <a:pt x="154" y="485"/>
                  </a:lnTo>
                  <a:lnTo>
                    <a:pt x="154" y="485"/>
                  </a:lnTo>
                  <a:lnTo>
                    <a:pt x="154" y="485"/>
                  </a:lnTo>
                  <a:lnTo>
                    <a:pt x="154" y="485"/>
                  </a:lnTo>
                  <a:lnTo>
                    <a:pt x="154" y="487"/>
                  </a:lnTo>
                  <a:lnTo>
                    <a:pt x="154" y="487"/>
                  </a:lnTo>
                  <a:lnTo>
                    <a:pt x="156" y="487"/>
                  </a:lnTo>
                  <a:lnTo>
                    <a:pt x="156" y="487"/>
                  </a:lnTo>
                  <a:lnTo>
                    <a:pt x="156" y="490"/>
                  </a:lnTo>
                  <a:lnTo>
                    <a:pt x="156" y="490"/>
                  </a:lnTo>
                  <a:lnTo>
                    <a:pt x="156" y="490"/>
                  </a:lnTo>
                  <a:lnTo>
                    <a:pt x="156" y="492"/>
                  </a:lnTo>
                  <a:lnTo>
                    <a:pt x="158" y="494"/>
                  </a:lnTo>
                  <a:lnTo>
                    <a:pt x="158" y="494"/>
                  </a:lnTo>
                  <a:lnTo>
                    <a:pt x="161" y="494"/>
                  </a:lnTo>
                  <a:lnTo>
                    <a:pt x="161" y="494"/>
                  </a:lnTo>
                  <a:lnTo>
                    <a:pt x="163" y="494"/>
                  </a:lnTo>
                  <a:lnTo>
                    <a:pt x="163" y="497"/>
                  </a:lnTo>
                  <a:lnTo>
                    <a:pt x="163" y="497"/>
                  </a:lnTo>
                  <a:lnTo>
                    <a:pt x="165" y="497"/>
                  </a:lnTo>
                  <a:lnTo>
                    <a:pt x="165" y="497"/>
                  </a:lnTo>
                  <a:lnTo>
                    <a:pt x="165" y="497"/>
                  </a:lnTo>
                  <a:lnTo>
                    <a:pt x="165" y="497"/>
                  </a:lnTo>
                  <a:lnTo>
                    <a:pt x="165" y="497"/>
                  </a:lnTo>
                  <a:lnTo>
                    <a:pt x="165" y="497"/>
                  </a:lnTo>
                  <a:lnTo>
                    <a:pt x="165" y="494"/>
                  </a:lnTo>
                  <a:lnTo>
                    <a:pt x="165" y="494"/>
                  </a:lnTo>
                  <a:lnTo>
                    <a:pt x="165" y="494"/>
                  </a:lnTo>
                  <a:lnTo>
                    <a:pt x="165" y="494"/>
                  </a:lnTo>
                  <a:lnTo>
                    <a:pt x="168" y="494"/>
                  </a:lnTo>
                  <a:lnTo>
                    <a:pt x="168" y="494"/>
                  </a:lnTo>
                  <a:lnTo>
                    <a:pt x="168" y="494"/>
                  </a:lnTo>
                  <a:lnTo>
                    <a:pt x="168" y="494"/>
                  </a:lnTo>
                  <a:lnTo>
                    <a:pt x="170" y="494"/>
                  </a:lnTo>
                  <a:lnTo>
                    <a:pt x="170" y="494"/>
                  </a:lnTo>
                  <a:lnTo>
                    <a:pt x="170" y="497"/>
                  </a:lnTo>
                  <a:lnTo>
                    <a:pt x="170" y="497"/>
                  </a:lnTo>
                  <a:lnTo>
                    <a:pt x="172" y="497"/>
                  </a:lnTo>
                  <a:lnTo>
                    <a:pt x="172" y="494"/>
                  </a:lnTo>
                  <a:lnTo>
                    <a:pt x="172" y="494"/>
                  </a:lnTo>
                  <a:lnTo>
                    <a:pt x="175" y="494"/>
                  </a:lnTo>
                  <a:lnTo>
                    <a:pt x="175" y="494"/>
                  </a:lnTo>
                  <a:lnTo>
                    <a:pt x="175" y="497"/>
                  </a:lnTo>
                  <a:lnTo>
                    <a:pt x="175" y="497"/>
                  </a:lnTo>
                  <a:lnTo>
                    <a:pt x="175" y="494"/>
                  </a:lnTo>
                  <a:lnTo>
                    <a:pt x="177" y="494"/>
                  </a:lnTo>
                  <a:lnTo>
                    <a:pt x="177" y="494"/>
                  </a:lnTo>
                  <a:lnTo>
                    <a:pt x="177" y="494"/>
                  </a:lnTo>
                  <a:lnTo>
                    <a:pt x="177" y="494"/>
                  </a:lnTo>
                  <a:lnTo>
                    <a:pt x="177" y="494"/>
                  </a:lnTo>
                  <a:close/>
                  <a:moveTo>
                    <a:pt x="172" y="402"/>
                  </a:moveTo>
                  <a:lnTo>
                    <a:pt x="172" y="402"/>
                  </a:lnTo>
                  <a:lnTo>
                    <a:pt x="170" y="400"/>
                  </a:lnTo>
                  <a:lnTo>
                    <a:pt x="170" y="397"/>
                  </a:lnTo>
                  <a:lnTo>
                    <a:pt x="170" y="397"/>
                  </a:lnTo>
                  <a:lnTo>
                    <a:pt x="168" y="397"/>
                  </a:lnTo>
                  <a:lnTo>
                    <a:pt x="168" y="397"/>
                  </a:lnTo>
                  <a:lnTo>
                    <a:pt x="168" y="397"/>
                  </a:lnTo>
                  <a:lnTo>
                    <a:pt x="165" y="397"/>
                  </a:lnTo>
                  <a:lnTo>
                    <a:pt x="165" y="395"/>
                  </a:lnTo>
                  <a:lnTo>
                    <a:pt x="163" y="395"/>
                  </a:lnTo>
                  <a:lnTo>
                    <a:pt x="163" y="395"/>
                  </a:lnTo>
                  <a:lnTo>
                    <a:pt x="163" y="395"/>
                  </a:lnTo>
                  <a:lnTo>
                    <a:pt x="163" y="397"/>
                  </a:lnTo>
                  <a:lnTo>
                    <a:pt x="163" y="397"/>
                  </a:lnTo>
                  <a:lnTo>
                    <a:pt x="163" y="397"/>
                  </a:lnTo>
                  <a:lnTo>
                    <a:pt x="163" y="400"/>
                  </a:lnTo>
                  <a:lnTo>
                    <a:pt x="163" y="400"/>
                  </a:lnTo>
                  <a:lnTo>
                    <a:pt x="165" y="402"/>
                  </a:lnTo>
                  <a:lnTo>
                    <a:pt x="165" y="402"/>
                  </a:lnTo>
                  <a:lnTo>
                    <a:pt x="168" y="402"/>
                  </a:lnTo>
                  <a:lnTo>
                    <a:pt x="168" y="402"/>
                  </a:lnTo>
                  <a:lnTo>
                    <a:pt x="168" y="402"/>
                  </a:lnTo>
                  <a:lnTo>
                    <a:pt x="168" y="402"/>
                  </a:lnTo>
                  <a:lnTo>
                    <a:pt x="170" y="402"/>
                  </a:lnTo>
                  <a:lnTo>
                    <a:pt x="170" y="402"/>
                  </a:lnTo>
                  <a:lnTo>
                    <a:pt x="170" y="405"/>
                  </a:lnTo>
                  <a:lnTo>
                    <a:pt x="170" y="405"/>
                  </a:lnTo>
                  <a:lnTo>
                    <a:pt x="170" y="405"/>
                  </a:lnTo>
                  <a:lnTo>
                    <a:pt x="170" y="405"/>
                  </a:lnTo>
                  <a:lnTo>
                    <a:pt x="172" y="405"/>
                  </a:lnTo>
                  <a:lnTo>
                    <a:pt x="172" y="405"/>
                  </a:lnTo>
                  <a:lnTo>
                    <a:pt x="172" y="407"/>
                  </a:lnTo>
                  <a:lnTo>
                    <a:pt x="172" y="407"/>
                  </a:lnTo>
                  <a:lnTo>
                    <a:pt x="172" y="405"/>
                  </a:lnTo>
                  <a:lnTo>
                    <a:pt x="172" y="405"/>
                  </a:lnTo>
                  <a:lnTo>
                    <a:pt x="172" y="405"/>
                  </a:lnTo>
                  <a:lnTo>
                    <a:pt x="172" y="405"/>
                  </a:lnTo>
                  <a:lnTo>
                    <a:pt x="172" y="405"/>
                  </a:lnTo>
                  <a:lnTo>
                    <a:pt x="172" y="402"/>
                  </a:lnTo>
                  <a:lnTo>
                    <a:pt x="172" y="402"/>
                  </a:lnTo>
                  <a:lnTo>
                    <a:pt x="172" y="402"/>
                  </a:lnTo>
                  <a:close/>
                  <a:moveTo>
                    <a:pt x="189" y="793"/>
                  </a:moveTo>
                  <a:lnTo>
                    <a:pt x="189" y="793"/>
                  </a:lnTo>
                  <a:lnTo>
                    <a:pt x="189" y="793"/>
                  </a:lnTo>
                  <a:lnTo>
                    <a:pt x="189" y="793"/>
                  </a:lnTo>
                  <a:lnTo>
                    <a:pt x="189" y="793"/>
                  </a:lnTo>
                  <a:lnTo>
                    <a:pt x="189" y="793"/>
                  </a:lnTo>
                  <a:lnTo>
                    <a:pt x="187" y="793"/>
                  </a:lnTo>
                  <a:lnTo>
                    <a:pt x="187" y="795"/>
                  </a:lnTo>
                  <a:lnTo>
                    <a:pt x="187" y="795"/>
                  </a:lnTo>
                  <a:lnTo>
                    <a:pt x="187" y="795"/>
                  </a:lnTo>
                  <a:lnTo>
                    <a:pt x="187" y="797"/>
                  </a:lnTo>
                  <a:lnTo>
                    <a:pt x="187" y="797"/>
                  </a:lnTo>
                  <a:lnTo>
                    <a:pt x="184" y="797"/>
                  </a:lnTo>
                  <a:lnTo>
                    <a:pt x="184" y="797"/>
                  </a:lnTo>
                  <a:lnTo>
                    <a:pt x="184" y="797"/>
                  </a:lnTo>
                  <a:lnTo>
                    <a:pt x="184" y="797"/>
                  </a:lnTo>
                  <a:lnTo>
                    <a:pt x="184" y="797"/>
                  </a:lnTo>
                  <a:lnTo>
                    <a:pt x="184" y="800"/>
                  </a:lnTo>
                  <a:lnTo>
                    <a:pt x="187" y="800"/>
                  </a:lnTo>
                  <a:lnTo>
                    <a:pt x="187" y="800"/>
                  </a:lnTo>
                  <a:lnTo>
                    <a:pt x="189" y="800"/>
                  </a:lnTo>
                  <a:lnTo>
                    <a:pt x="189" y="797"/>
                  </a:lnTo>
                  <a:lnTo>
                    <a:pt x="189" y="797"/>
                  </a:lnTo>
                  <a:lnTo>
                    <a:pt x="189" y="795"/>
                  </a:lnTo>
                  <a:lnTo>
                    <a:pt x="189" y="793"/>
                  </a:lnTo>
                  <a:lnTo>
                    <a:pt x="189" y="793"/>
                  </a:lnTo>
                  <a:lnTo>
                    <a:pt x="189" y="793"/>
                  </a:lnTo>
                  <a:close/>
                  <a:moveTo>
                    <a:pt x="170" y="849"/>
                  </a:moveTo>
                  <a:lnTo>
                    <a:pt x="170" y="849"/>
                  </a:lnTo>
                  <a:lnTo>
                    <a:pt x="170" y="849"/>
                  </a:lnTo>
                  <a:lnTo>
                    <a:pt x="170" y="849"/>
                  </a:lnTo>
                  <a:lnTo>
                    <a:pt x="170" y="849"/>
                  </a:lnTo>
                  <a:lnTo>
                    <a:pt x="170" y="847"/>
                  </a:lnTo>
                  <a:lnTo>
                    <a:pt x="170" y="847"/>
                  </a:lnTo>
                  <a:lnTo>
                    <a:pt x="170" y="845"/>
                  </a:lnTo>
                  <a:lnTo>
                    <a:pt x="168" y="845"/>
                  </a:lnTo>
                  <a:lnTo>
                    <a:pt x="168" y="845"/>
                  </a:lnTo>
                  <a:lnTo>
                    <a:pt x="168" y="847"/>
                  </a:lnTo>
                  <a:lnTo>
                    <a:pt x="165" y="847"/>
                  </a:lnTo>
                  <a:lnTo>
                    <a:pt x="165" y="847"/>
                  </a:lnTo>
                  <a:lnTo>
                    <a:pt x="165" y="847"/>
                  </a:lnTo>
                  <a:lnTo>
                    <a:pt x="163" y="849"/>
                  </a:lnTo>
                  <a:lnTo>
                    <a:pt x="163" y="849"/>
                  </a:lnTo>
                  <a:lnTo>
                    <a:pt x="163" y="849"/>
                  </a:lnTo>
                  <a:lnTo>
                    <a:pt x="163" y="849"/>
                  </a:lnTo>
                  <a:lnTo>
                    <a:pt x="163" y="849"/>
                  </a:lnTo>
                  <a:lnTo>
                    <a:pt x="163" y="849"/>
                  </a:lnTo>
                  <a:lnTo>
                    <a:pt x="161" y="849"/>
                  </a:lnTo>
                  <a:lnTo>
                    <a:pt x="161" y="849"/>
                  </a:lnTo>
                  <a:lnTo>
                    <a:pt x="161" y="852"/>
                  </a:lnTo>
                  <a:lnTo>
                    <a:pt x="161" y="852"/>
                  </a:lnTo>
                  <a:lnTo>
                    <a:pt x="161" y="852"/>
                  </a:lnTo>
                  <a:lnTo>
                    <a:pt x="158" y="852"/>
                  </a:lnTo>
                  <a:lnTo>
                    <a:pt x="156" y="852"/>
                  </a:lnTo>
                  <a:lnTo>
                    <a:pt x="156" y="852"/>
                  </a:lnTo>
                  <a:lnTo>
                    <a:pt x="156" y="854"/>
                  </a:lnTo>
                  <a:lnTo>
                    <a:pt x="154" y="854"/>
                  </a:lnTo>
                  <a:lnTo>
                    <a:pt x="154" y="854"/>
                  </a:lnTo>
                  <a:lnTo>
                    <a:pt x="154" y="854"/>
                  </a:lnTo>
                  <a:lnTo>
                    <a:pt x="151" y="857"/>
                  </a:lnTo>
                  <a:lnTo>
                    <a:pt x="149" y="857"/>
                  </a:lnTo>
                  <a:lnTo>
                    <a:pt x="149" y="857"/>
                  </a:lnTo>
                  <a:lnTo>
                    <a:pt x="149" y="857"/>
                  </a:lnTo>
                  <a:lnTo>
                    <a:pt x="149" y="859"/>
                  </a:lnTo>
                  <a:lnTo>
                    <a:pt x="149" y="859"/>
                  </a:lnTo>
                  <a:lnTo>
                    <a:pt x="149" y="861"/>
                  </a:lnTo>
                  <a:lnTo>
                    <a:pt x="149" y="861"/>
                  </a:lnTo>
                  <a:lnTo>
                    <a:pt x="151" y="861"/>
                  </a:lnTo>
                  <a:lnTo>
                    <a:pt x="151" y="861"/>
                  </a:lnTo>
                  <a:lnTo>
                    <a:pt x="151" y="861"/>
                  </a:lnTo>
                  <a:lnTo>
                    <a:pt x="154" y="861"/>
                  </a:lnTo>
                  <a:lnTo>
                    <a:pt x="154" y="861"/>
                  </a:lnTo>
                  <a:lnTo>
                    <a:pt x="154" y="859"/>
                  </a:lnTo>
                  <a:lnTo>
                    <a:pt x="154" y="859"/>
                  </a:lnTo>
                  <a:lnTo>
                    <a:pt x="156" y="859"/>
                  </a:lnTo>
                  <a:lnTo>
                    <a:pt x="156" y="859"/>
                  </a:lnTo>
                  <a:lnTo>
                    <a:pt x="156" y="859"/>
                  </a:lnTo>
                  <a:lnTo>
                    <a:pt x="156" y="859"/>
                  </a:lnTo>
                  <a:lnTo>
                    <a:pt x="158" y="857"/>
                  </a:lnTo>
                  <a:lnTo>
                    <a:pt x="158" y="857"/>
                  </a:lnTo>
                  <a:lnTo>
                    <a:pt x="158" y="857"/>
                  </a:lnTo>
                  <a:lnTo>
                    <a:pt x="158" y="857"/>
                  </a:lnTo>
                  <a:lnTo>
                    <a:pt x="158" y="857"/>
                  </a:lnTo>
                  <a:lnTo>
                    <a:pt x="158" y="857"/>
                  </a:lnTo>
                  <a:lnTo>
                    <a:pt x="158" y="857"/>
                  </a:lnTo>
                  <a:lnTo>
                    <a:pt x="161" y="857"/>
                  </a:lnTo>
                  <a:lnTo>
                    <a:pt x="161" y="854"/>
                  </a:lnTo>
                  <a:lnTo>
                    <a:pt x="161" y="857"/>
                  </a:lnTo>
                  <a:lnTo>
                    <a:pt x="163" y="857"/>
                  </a:lnTo>
                  <a:lnTo>
                    <a:pt x="163" y="857"/>
                  </a:lnTo>
                  <a:lnTo>
                    <a:pt x="163" y="857"/>
                  </a:lnTo>
                  <a:lnTo>
                    <a:pt x="163" y="854"/>
                  </a:lnTo>
                  <a:lnTo>
                    <a:pt x="165" y="854"/>
                  </a:lnTo>
                  <a:lnTo>
                    <a:pt x="165" y="852"/>
                  </a:lnTo>
                  <a:lnTo>
                    <a:pt x="165" y="852"/>
                  </a:lnTo>
                  <a:lnTo>
                    <a:pt x="165" y="854"/>
                  </a:lnTo>
                  <a:lnTo>
                    <a:pt x="165" y="854"/>
                  </a:lnTo>
                  <a:lnTo>
                    <a:pt x="165" y="854"/>
                  </a:lnTo>
                  <a:lnTo>
                    <a:pt x="168" y="854"/>
                  </a:lnTo>
                  <a:lnTo>
                    <a:pt x="168" y="854"/>
                  </a:lnTo>
                  <a:lnTo>
                    <a:pt x="168" y="854"/>
                  </a:lnTo>
                  <a:lnTo>
                    <a:pt x="168" y="854"/>
                  </a:lnTo>
                  <a:lnTo>
                    <a:pt x="168" y="854"/>
                  </a:lnTo>
                  <a:lnTo>
                    <a:pt x="168" y="854"/>
                  </a:lnTo>
                  <a:lnTo>
                    <a:pt x="168" y="854"/>
                  </a:lnTo>
                  <a:lnTo>
                    <a:pt x="168" y="854"/>
                  </a:lnTo>
                  <a:lnTo>
                    <a:pt x="168" y="857"/>
                  </a:lnTo>
                  <a:lnTo>
                    <a:pt x="168" y="857"/>
                  </a:lnTo>
                  <a:lnTo>
                    <a:pt x="168" y="857"/>
                  </a:lnTo>
                  <a:lnTo>
                    <a:pt x="170" y="857"/>
                  </a:lnTo>
                  <a:lnTo>
                    <a:pt x="170" y="859"/>
                  </a:lnTo>
                  <a:lnTo>
                    <a:pt x="170" y="857"/>
                  </a:lnTo>
                  <a:lnTo>
                    <a:pt x="170" y="857"/>
                  </a:lnTo>
                  <a:lnTo>
                    <a:pt x="170" y="854"/>
                  </a:lnTo>
                  <a:lnTo>
                    <a:pt x="172" y="852"/>
                  </a:lnTo>
                  <a:lnTo>
                    <a:pt x="172" y="849"/>
                  </a:lnTo>
                  <a:lnTo>
                    <a:pt x="170" y="849"/>
                  </a:lnTo>
                  <a:close/>
                  <a:moveTo>
                    <a:pt x="156" y="660"/>
                  </a:moveTo>
                  <a:lnTo>
                    <a:pt x="156" y="660"/>
                  </a:lnTo>
                  <a:lnTo>
                    <a:pt x="156" y="660"/>
                  </a:lnTo>
                  <a:lnTo>
                    <a:pt x="156" y="660"/>
                  </a:lnTo>
                  <a:lnTo>
                    <a:pt x="156" y="660"/>
                  </a:lnTo>
                  <a:lnTo>
                    <a:pt x="156" y="660"/>
                  </a:lnTo>
                  <a:lnTo>
                    <a:pt x="156" y="660"/>
                  </a:lnTo>
                  <a:lnTo>
                    <a:pt x="156" y="660"/>
                  </a:lnTo>
                  <a:lnTo>
                    <a:pt x="156" y="660"/>
                  </a:lnTo>
                  <a:close/>
                  <a:moveTo>
                    <a:pt x="156" y="660"/>
                  </a:moveTo>
                  <a:lnTo>
                    <a:pt x="156" y="660"/>
                  </a:lnTo>
                  <a:lnTo>
                    <a:pt x="156" y="660"/>
                  </a:lnTo>
                  <a:lnTo>
                    <a:pt x="156" y="660"/>
                  </a:lnTo>
                  <a:close/>
                  <a:moveTo>
                    <a:pt x="156" y="660"/>
                  </a:moveTo>
                  <a:lnTo>
                    <a:pt x="156" y="660"/>
                  </a:lnTo>
                  <a:lnTo>
                    <a:pt x="156" y="660"/>
                  </a:lnTo>
                  <a:lnTo>
                    <a:pt x="156" y="660"/>
                  </a:lnTo>
                  <a:lnTo>
                    <a:pt x="156" y="660"/>
                  </a:lnTo>
                  <a:close/>
                  <a:moveTo>
                    <a:pt x="149" y="873"/>
                  </a:moveTo>
                  <a:lnTo>
                    <a:pt x="149" y="873"/>
                  </a:lnTo>
                  <a:lnTo>
                    <a:pt x="149" y="873"/>
                  </a:lnTo>
                  <a:lnTo>
                    <a:pt x="149" y="875"/>
                  </a:lnTo>
                  <a:lnTo>
                    <a:pt x="151" y="875"/>
                  </a:lnTo>
                  <a:lnTo>
                    <a:pt x="151" y="873"/>
                  </a:lnTo>
                  <a:lnTo>
                    <a:pt x="151" y="873"/>
                  </a:lnTo>
                  <a:lnTo>
                    <a:pt x="149" y="873"/>
                  </a:lnTo>
                  <a:close/>
                  <a:moveTo>
                    <a:pt x="149" y="871"/>
                  </a:moveTo>
                  <a:lnTo>
                    <a:pt x="151" y="871"/>
                  </a:lnTo>
                  <a:lnTo>
                    <a:pt x="151" y="871"/>
                  </a:lnTo>
                  <a:lnTo>
                    <a:pt x="151" y="871"/>
                  </a:lnTo>
                  <a:lnTo>
                    <a:pt x="151" y="868"/>
                  </a:lnTo>
                  <a:lnTo>
                    <a:pt x="149" y="868"/>
                  </a:lnTo>
                  <a:lnTo>
                    <a:pt x="149" y="868"/>
                  </a:lnTo>
                  <a:lnTo>
                    <a:pt x="149" y="868"/>
                  </a:lnTo>
                  <a:lnTo>
                    <a:pt x="149" y="868"/>
                  </a:lnTo>
                  <a:lnTo>
                    <a:pt x="146" y="868"/>
                  </a:lnTo>
                  <a:lnTo>
                    <a:pt x="149" y="871"/>
                  </a:lnTo>
                  <a:lnTo>
                    <a:pt x="149" y="871"/>
                  </a:lnTo>
                  <a:lnTo>
                    <a:pt x="149" y="871"/>
                  </a:lnTo>
                  <a:close/>
                  <a:moveTo>
                    <a:pt x="149" y="861"/>
                  </a:moveTo>
                  <a:lnTo>
                    <a:pt x="149" y="861"/>
                  </a:lnTo>
                  <a:lnTo>
                    <a:pt x="149" y="861"/>
                  </a:lnTo>
                  <a:lnTo>
                    <a:pt x="149" y="861"/>
                  </a:lnTo>
                  <a:lnTo>
                    <a:pt x="149" y="859"/>
                  </a:lnTo>
                  <a:lnTo>
                    <a:pt x="149" y="859"/>
                  </a:lnTo>
                  <a:lnTo>
                    <a:pt x="149" y="859"/>
                  </a:lnTo>
                  <a:lnTo>
                    <a:pt x="149" y="857"/>
                  </a:lnTo>
                  <a:lnTo>
                    <a:pt x="149" y="857"/>
                  </a:lnTo>
                  <a:lnTo>
                    <a:pt x="146" y="859"/>
                  </a:lnTo>
                  <a:lnTo>
                    <a:pt x="146" y="859"/>
                  </a:lnTo>
                  <a:lnTo>
                    <a:pt x="146" y="861"/>
                  </a:lnTo>
                  <a:lnTo>
                    <a:pt x="144" y="861"/>
                  </a:lnTo>
                  <a:lnTo>
                    <a:pt x="146" y="861"/>
                  </a:lnTo>
                  <a:lnTo>
                    <a:pt x="146" y="861"/>
                  </a:lnTo>
                  <a:lnTo>
                    <a:pt x="146" y="861"/>
                  </a:lnTo>
                  <a:lnTo>
                    <a:pt x="146" y="861"/>
                  </a:lnTo>
                  <a:lnTo>
                    <a:pt x="146" y="861"/>
                  </a:lnTo>
                  <a:lnTo>
                    <a:pt x="149" y="86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7" name="Freeform 15"/>
            <p:cNvSpPr>
              <a:spLocks noEditPoints="1"/>
            </p:cNvSpPr>
            <p:nvPr/>
          </p:nvSpPr>
          <p:spPr bwMode="auto">
            <a:xfrm>
              <a:off x="6279777" y="2419893"/>
              <a:ext cx="1050568" cy="1003546"/>
            </a:xfrm>
            <a:custGeom>
              <a:avLst/>
              <a:gdLst>
                <a:gd name="T0" fmla="*/ 816 w 849"/>
                <a:gd name="T1" fmla="*/ 78 h 811"/>
                <a:gd name="T2" fmla="*/ 793 w 849"/>
                <a:gd name="T3" fmla="*/ 54 h 811"/>
                <a:gd name="T4" fmla="*/ 748 w 849"/>
                <a:gd name="T5" fmla="*/ 5 h 811"/>
                <a:gd name="T6" fmla="*/ 712 w 849"/>
                <a:gd name="T7" fmla="*/ 5 h 811"/>
                <a:gd name="T8" fmla="*/ 639 w 849"/>
                <a:gd name="T9" fmla="*/ 14 h 811"/>
                <a:gd name="T10" fmla="*/ 584 w 849"/>
                <a:gd name="T11" fmla="*/ 33 h 811"/>
                <a:gd name="T12" fmla="*/ 549 w 849"/>
                <a:gd name="T13" fmla="*/ 57 h 811"/>
                <a:gd name="T14" fmla="*/ 558 w 849"/>
                <a:gd name="T15" fmla="*/ 87 h 811"/>
                <a:gd name="T16" fmla="*/ 558 w 849"/>
                <a:gd name="T17" fmla="*/ 132 h 811"/>
                <a:gd name="T18" fmla="*/ 532 w 849"/>
                <a:gd name="T19" fmla="*/ 170 h 811"/>
                <a:gd name="T20" fmla="*/ 492 w 849"/>
                <a:gd name="T21" fmla="*/ 199 h 811"/>
                <a:gd name="T22" fmla="*/ 487 w 849"/>
                <a:gd name="T23" fmla="*/ 225 h 811"/>
                <a:gd name="T24" fmla="*/ 457 w 849"/>
                <a:gd name="T25" fmla="*/ 255 h 811"/>
                <a:gd name="T26" fmla="*/ 440 w 849"/>
                <a:gd name="T27" fmla="*/ 305 h 811"/>
                <a:gd name="T28" fmla="*/ 398 w 849"/>
                <a:gd name="T29" fmla="*/ 333 h 811"/>
                <a:gd name="T30" fmla="*/ 372 w 849"/>
                <a:gd name="T31" fmla="*/ 343 h 811"/>
                <a:gd name="T32" fmla="*/ 341 w 849"/>
                <a:gd name="T33" fmla="*/ 369 h 811"/>
                <a:gd name="T34" fmla="*/ 289 w 849"/>
                <a:gd name="T35" fmla="*/ 386 h 811"/>
                <a:gd name="T36" fmla="*/ 246 w 849"/>
                <a:gd name="T37" fmla="*/ 461 h 811"/>
                <a:gd name="T38" fmla="*/ 97 w 849"/>
                <a:gd name="T39" fmla="*/ 478 h 811"/>
                <a:gd name="T40" fmla="*/ 26 w 849"/>
                <a:gd name="T41" fmla="*/ 483 h 811"/>
                <a:gd name="T42" fmla="*/ 43 w 849"/>
                <a:gd name="T43" fmla="*/ 516 h 811"/>
                <a:gd name="T44" fmla="*/ 104 w 849"/>
                <a:gd name="T45" fmla="*/ 582 h 811"/>
                <a:gd name="T46" fmla="*/ 128 w 849"/>
                <a:gd name="T47" fmla="*/ 608 h 811"/>
                <a:gd name="T48" fmla="*/ 100 w 849"/>
                <a:gd name="T49" fmla="*/ 641 h 811"/>
                <a:gd name="T50" fmla="*/ 74 w 849"/>
                <a:gd name="T51" fmla="*/ 655 h 811"/>
                <a:gd name="T52" fmla="*/ 43 w 849"/>
                <a:gd name="T53" fmla="*/ 700 h 811"/>
                <a:gd name="T54" fmla="*/ 48 w 849"/>
                <a:gd name="T55" fmla="*/ 731 h 811"/>
                <a:gd name="T56" fmla="*/ 78 w 849"/>
                <a:gd name="T57" fmla="*/ 729 h 811"/>
                <a:gd name="T58" fmla="*/ 118 w 849"/>
                <a:gd name="T59" fmla="*/ 722 h 811"/>
                <a:gd name="T60" fmla="*/ 166 w 849"/>
                <a:gd name="T61" fmla="*/ 717 h 811"/>
                <a:gd name="T62" fmla="*/ 171 w 849"/>
                <a:gd name="T63" fmla="*/ 717 h 811"/>
                <a:gd name="T64" fmla="*/ 201 w 849"/>
                <a:gd name="T65" fmla="*/ 724 h 811"/>
                <a:gd name="T66" fmla="*/ 241 w 849"/>
                <a:gd name="T67" fmla="*/ 714 h 811"/>
                <a:gd name="T68" fmla="*/ 291 w 849"/>
                <a:gd name="T69" fmla="*/ 707 h 811"/>
                <a:gd name="T70" fmla="*/ 284 w 849"/>
                <a:gd name="T71" fmla="*/ 700 h 811"/>
                <a:gd name="T72" fmla="*/ 305 w 849"/>
                <a:gd name="T73" fmla="*/ 719 h 811"/>
                <a:gd name="T74" fmla="*/ 322 w 849"/>
                <a:gd name="T75" fmla="*/ 745 h 811"/>
                <a:gd name="T76" fmla="*/ 334 w 849"/>
                <a:gd name="T77" fmla="*/ 757 h 811"/>
                <a:gd name="T78" fmla="*/ 338 w 849"/>
                <a:gd name="T79" fmla="*/ 778 h 811"/>
                <a:gd name="T80" fmla="*/ 348 w 849"/>
                <a:gd name="T81" fmla="*/ 800 h 811"/>
                <a:gd name="T82" fmla="*/ 357 w 849"/>
                <a:gd name="T83" fmla="*/ 804 h 811"/>
                <a:gd name="T84" fmla="*/ 376 w 849"/>
                <a:gd name="T85" fmla="*/ 804 h 811"/>
                <a:gd name="T86" fmla="*/ 383 w 849"/>
                <a:gd name="T87" fmla="*/ 811 h 811"/>
                <a:gd name="T88" fmla="*/ 390 w 849"/>
                <a:gd name="T89" fmla="*/ 797 h 811"/>
                <a:gd name="T90" fmla="*/ 426 w 849"/>
                <a:gd name="T91" fmla="*/ 778 h 811"/>
                <a:gd name="T92" fmla="*/ 511 w 849"/>
                <a:gd name="T93" fmla="*/ 771 h 811"/>
                <a:gd name="T94" fmla="*/ 530 w 849"/>
                <a:gd name="T95" fmla="*/ 767 h 811"/>
                <a:gd name="T96" fmla="*/ 513 w 849"/>
                <a:gd name="T97" fmla="*/ 696 h 811"/>
                <a:gd name="T98" fmla="*/ 471 w 849"/>
                <a:gd name="T99" fmla="*/ 643 h 811"/>
                <a:gd name="T100" fmla="*/ 513 w 849"/>
                <a:gd name="T101" fmla="*/ 565 h 811"/>
                <a:gd name="T102" fmla="*/ 625 w 849"/>
                <a:gd name="T103" fmla="*/ 504 h 811"/>
                <a:gd name="T104" fmla="*/ 686 w 849"/>
                <a:gd name="T105" fmla="*/ 416 h 811"/>
                <a:gd name="T106" fmla="*/ 705 w 849"/>
                <a:gd name="T107" fmla="*/ 388 h 811"/>
                <a:gd name="T108" fmla="*/ 717 w 849"/>
                <a:gd name="T109" fmla="*/ 364 h 811"/>
                <a:gd name="T110" fmla="*/ 733 w 849"/>
                <a:gd name="T111" fmla="*/ 319 h 811"/>
                <a:gd name="T112" fmla="*/ 759 w 849"/>
                <a:gd name="T113" fmla="*/ 300 h 811"/>
                <a:gd name="T114" fmla="*/ 722 w 849"/>
                <a:gd name="T115" fmla="*/ 274 h 811"/>
                <a:gd name="T116" fmla="*/ 693 w 849"/>
                <a:gd name="T117" fmla="*/ 241 h 811"/>
                <a:gd name="T118" fmla="*/ 686 w 849"/>
                <a:gd name="T119" fmla="*/ 196 h 811"/>
                <a:gd name="T120" fmla="*/ 686 w 849"/>
                <a:gd name="T121" fmla="*/ 154 h 811"/>
                <a:gd name="T122" fmla="*/ 797 w 849"/>
                <a:gd name="T123" fmla="*/ 154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9" h="811">
                  <a:moveTo>
                    <a:pt x="348" y="793"/>
                  </a:moveTo>
                  <a:lnTo>
                    <a:pt x="348" y="790"/>
                  </a:lnTo>
                  <a:lnTo>
                    <a:pt x="348" y="790"/>
                  </a:lnTo>
                  <a:lnTo>
                    <a:pt x="348" y="790"/>
                  </a:lnTo>
                  <a:lnTo>
                    <a:pt x="348" y="790"/>
                  </a:lnTo>
                  <a:lnTo>
                    <a:pt x="348" y="790"/>
                  </a:lnTo>
                  <a:lnTo>
                    <a:pt x="346" y="790"/>
                  </a:lnTo>
                  <a:lnTo>
                    <a:pt x="343" y="790"/>
                  </a:lnTo>
                  <a:lnTo>
                    <a:pt x="343" y="790"/>
                  </a:lnTo>
                  <a:lnTo>
                    <a:pt x="343" y="790"/>
                  </a:lnTo>
                  <a:lnTo>
                    <a:pt x="343" y="790"/>
                  </a:lnTo>
                  <a:lnTo>
                    <a:pt x="343" y="793"/>
                  </a:lnTo>
                  <a:lnTo>
                    <a:pt x="346" y="793"/>
                  </a:lnTo>
                  <a:lnTo>
                    <a:pt x="346" y="793"/>
                  </a:lnTo>
                  <a:lnTo>
                    <a:pt x="348" y="793"/>
                  </a:lnTo>
                  <a:lnTo>
                    <a:pt x="348" y="793"/>
                  </a:lnTo>
                  <a:close/>
                  <a:moveTo>
                    <a:pt x="849" y="125"/>
                  </a:moveTo>
                  <a:lnTo>
                    <a:pt x="842" y="109"/>
                  </a:lnTo>
                  <a:lnTo>
                    <a:pt x="835" y="92"/>
                  </a:lnTo>
                  <a:lnTo>
                    <a:pt x="833" y="92"/>
                  </a:lnTo>
                  <a:lnTo>
                    <a:pt x="833" y="92"/>
                  </a:lnTo>
                  <a:lnTo>
                    <a:pt x="833" y="90"/>
                  </a:lnTo>
                  <a:lnTo>
                    <a:pt x="830" y="90"/>
                  </a:lnTo>
                  <a:lnTo>
                    <a:pt x="830" y="87"/>
                  </a:lnTo>
                  <a:lnTo>
                    <a:pt x="826" y="85"/>
                  </a:lnTo>
                  <a:lnTo>
                    <a:pt x="823" y="85"/>
                  </a:lnTo>
                  <a:lnTo>
                    <a:pt x="823" y="83"/>
                  </a:lnTo>
                  <a:lnTo>
                    <a:pt x="823" y="78"/>
                  </a:lnTo>
                  <a:lnTo>
                    <a:pt x="823" y="76"/>
                  </a:lnTo>
                  <a:lnTo>
                    <a:pt x="821" y="76"/>
                  </a:lnTo>
                  <a:lnTo>
                    <a:pt x="821" y="78"/>
                  </a:lnTo>
                  <a:lnTo>
                    <a:pt x="819" y="78"/>
                  </a:lnTo>
                  <a:lnTo>
                    <a:pt x="819" y="78"/>
                  </a:lnTo>
                  <a:lnTo>
                    <a:pt x="816" y="78"/>
                  </a:lnTo>
                  <a:lnTo>
                    <a:pt x="816" y="78"/>
                  </a:lnTo>
                  <a:lnTo>
                    <a:pt x="816" y="78"/>
                  </a:lnTo>
                  <a:lnTo>
                    <a:pt x="816" y="80"/>
                  </a:lnTo>
                  <a:lnTo>
                    <a:pt x="816" y="80"/>
                  </a:lnTo>
                  <a:lnTo>
                    <a:pt x="814" y="80"/>
                  </a:lnTo>
                  <a:lnTo>
                    <a:pt x="814" y="80"/>
                  </a:lnTo>
                  <a:lnTo>
                    <a:pt x="811" y="80"/>
                  </a:lnTo>
                  <a:lnTo>
                    <a:pt x="809" y="80"/>
                  </a:lnTo>
                  <a:lnTo>
                    <a:pt x="809" y="80"/>
                  </a:lnTo>
                  <a:lnTo>
                    <a:pt x="809" y="80"/>
                  </a:lnTo>
                  <a:lnTo>
                    <a:pt x="807" y="80"/>
                  </a:lnTo>
                  <a:lnTo>
                    <a:pt x="807" y="80"/>
                  </a:lnTo>
                  <a:lnTo>
                    <a:pt x="804" y="83"/>
                  </a:lnTo>
                  <a:lnTo>
                    <a:pt x="802" y="83"/>
                  </a:lnTo>
                  <a:lnTo>
                    <a:pt x="802" y="80"/>
                  </a:lnTo>
                  <a:lnTo>
                    <a:pt x="800" y="78"/>
                  </a:lnTo>
                  <a:lnTo>
                    <a:pt x="800" y="76"/>
                  </a:lnTo>
                  <a:lnTo>
                    <a:pt x="800" y="73"/>
                  </a:lnTo>
                  <a:lnTo>
                    <a:pt x="800" y="71"/>
                  </a:lnTo>
                  <a:lnTo>
                    <a:pt x="797" y="71"/>
                  </a:lnTo>
                  <a:lnTo>
                    <a:pt x="793" y="68"/>
                  </a:lnTo>
                  <a:lnTo>
                    <a:pt x="793" y="68"/>
                  </a:lnTo>
                  <a:lnTo>
                    <a:pt x="790" y="66"/>
                  </a:lnTo>
                  <a:lnTo>
                    <a:pt x="788" y="66"/>
                  </a:lnTo>
                  <a:lnTo>
                    <a:pt x="788" y="64"/>
                  </a:lnTo>
                  <a:lnTo>
                    <a:pt x="788" y="61"/>
                  </a:lnTo>
                  <a:lnTo>
                    <a:pt x="790" y="61"/>
                  </a:lnTo>
                  <a:lnTo>
                    <a:pt x="793" y="59"/>
                  </a:lnTo>
                  <a:lnTo>
                    <a:pt x="793" y="59"/>
                  </a:lnTo>
                  <a:lnTo>
                    <a:pt x="793" y="59"/>
                  </a:lnTo>
                  <a:lnTo>
                    <a:pt x="793" y="59"/>
                  </a:lnTo>
                  <a:lnTo>
                    <a:pt x="793" y="57"/>
                  </a:lnTo>
                  <a:lnTo>
                    <a:pt x="793" y="57"/>
                  </a:lnTo>
                  <a:lnTo>
                    <a:pt x="793" y="54"/>
                  </a:lnTo>
                  <a:lnTo>
                    <a:pt x="795" y="54"/>
                  </a:lnTo>
                  <a:lnTo>
                    <a:pt x="795" y="54"/>
                  </a:lnTo>
                  <a:lnTo>
                    <a:pt x="795" y="54"/>
                  </a:lnTo>
                  <a:lnTo>
                    <a:pt x="795" y="52"/>
                  </a:lnTo>
                  <a:lnTo>
                    <a:pt x="793" y="49"/>
                  </a:lnTo>
                  <a:lnTo>
                    <a:pt x="793" y="49"/>
                  </a:lnTo>
                  <a:lnTo>
                    <a:pt x="793" y="47"/>
                  </a:lnTo>
                  <a:lnTo>
                    <a:pt x="793" y="42"/>
                  </a:lnTo>
                  <a:lnTo>
                    <a:pt x="793" y="40"/>
                  </a:lnTo>
                  <a:lnTo>
                    <a:pt x="793" y="40"/>
                  </a:lnTo>
                  <a:lnTo>
                    <a:pt x="793" y="40"/>
                  </a:lnTo>
                  <a:lnTo>
                    <a:pt x="788" y="28"/>
                  </a:lnTo>
                  <a:lnTo>
                    <a:pt x="785" y="28"/>
                  </a:lnTo>
                  <a:lnTo>
                    <a:pt x="783" y="26"/>
                  </a:lnTo>
                  <a:lnTo>
                    <a:pt x="781" y="23"/>
                  </a:lnTo>
                  <a:lnTo>
                    <a:pt x="776" y="21"/>
                  </a:lnTo>
                  <a:lnTo>
                    <a:pt x="771" y="19"/>
                  </a:lnTo>
                  <a:lnTo>
                    <a:pt x="769" y="21"/>
                  </a:lnTo>
                  <a:lnTo>
                    <a:pt x="769" y="21"/>
                  </a:lnTo>
                  <a:lnTo>
                    <a:pt x="767" y="21"/>
                  </a:lnTo>
                  <a:lnTo>
                    <a:pt x="767" y="23"/>
                  </a:lnTo>
                  <a:lnTo>
                    <a:pt x="764" y="23"/>
                  </a:lnTo>
                  <a:lnTo>
                    <a:pt x="764" y="21"/>
                  </a:lnTo>
                  <a:lnTo>
                    <a:pt x="762" y="19"/>
                  </a:lnTo>
                  <a:lnTo>
                    <a:pt x="762" y="16"/>
                  </a:lnTo>
                  <a:lnTo>
                    <a:pt x="762" y="14"/>
                  </a:lnTo>
                  <a:lnTo>
                    <a:pt x="762" y="12"/>
                  </a:lnTo>
                  <a:lnTo>
                    <a:pt x="759" y="9"/>
                  </a:lnTo>
                  <a:lnTo>
                    <a:pt x="757" y="9"/>
                  </a:lnTo>
                  <a:lnTo>
                    <a:pt x="752" y="7"/>
                  </a:lnTo>
                  <a:lnTo>
                    <a:pt x="750" y="7"/>
                  </a:lnTo>
                  <a:lnTo>
                    <a:pt x="748" y="5"/>
                  </a:lnTo>
                  <a:lnTo>
                    <a:pt x="748" y="5"/>
                  </a:lnTo>
                  <a:lnTo>
                    <a:pt x="748" y="5"/>
                  </a:lnTo>
                  <a:lnTo>
                    <a:pt x="743" y="5"/>
                  </a:lnTo>
                  <a:lnTo>
                    <a:pt x="741" y="5"/>
                  </a:lnTo>
                  <a:lnTo>
                    <a:pt x="738" y="7"/>
                  </a:lnTo>
                  <a:lnTo>
                    <a:pt x="738" y="7"/>
                  </a:lnTo>
                  <a:lnTo>
                    <a:pt x="736" y="7"/>
                  </a:lnTo>
                  <a:lnTo>
                    <a:pt x="736" y="7"/>
                  </a:lnTo>
                  <a:lnTo>
                    <a:pt x="736" y="9"/>
                  </a:lnTo>
                  <a:lnTo>
                    <a:pt x="736" y="9"/>
                  </a:lnTo>
                  <a:lnTo>
                    <a:pt x="736" y="9"/>
                  </a:lnTo>
                  <a:lnTo>
                    <a:pt x="736" y="9"/>
                  </a:lnTo>
                  <a:lnTo>
                    <a:pt x="733" y="7"/>
                  </a:lnTo>
                  <a:lnTo>
                    <a:pt x="733" y="7"/>
                  </a:lnTo>
                  <a:lnTo>
                    <a:pt x="733" y="5"/>
                  </a:lnTo>
                  <a:lnTo>
                    <a:pt x="733" y="5"/>
                  </a:lnTo>
                  <a:lnTo>
                    <a:pt x="731" y="2"/>
                  </a:lnTo>
                  <a:lnTo>
                    <a:pt x="726" y="2"/>
                  </a:lnTo>
                  <a:lnTo>
                    <a:pt x="726" y="2"/>
                  </a:lnTo>
                  <a:lnTo>
                    <a:pt x="724" y="0"/>
                  </a:lnTo>
                  <a:lnTo>
                    <a:pt x="724" y="0"/>
                  </a:lnTo>
                  <a:lnTo>
                    <a:pt x="722" y="2"/>
                  </a:lnTo>
                  <a:lnTo>
                    <a:pt x="719" y="2"/>
                  </a:lnTo>
                  <a:lnTo>
                    <a:pt x="717" y="2"/>
                  </a:lnTo>
                  <a:lnTo>
                    <a:pt x="717" y="2"/>
                  </a:lnTo>
                  <a:lnTo>
                    <a:pt x="717" y="5"/>
                  </a:lnTo>
                  <a:lnTo>
                    <a:pt x="717" y="5"/>
                  </a:lnTo>
                  <a:lnTo>
                    <a:pt x="717" y="5"/>
                  </a:lnTo>
                  <a:lnTo>
                    <a:pt x="717" y="7"/>
                  </a:lnTo>
                  <a:lnTo>
                    <a:pt x="717" y="7"/>
                  </a:lnTo>
                  <a:lnTo>
                    <a:pt x="715" y="7"/>
                  </a:lnTo>
                  <a:lnTo>
                    <a:pt x="715" y="5"/>
                  </a:lnTo>
                  <a:lnTo>
                    <a:pt x="715" y="5"/>
                  </a:lnTo>
                  <a:lnTo>
                    <a:pt x="715" y="5"/>
                  </a:lnTo>
                  <a:lnTo>
                    <a:pt x="712" y="5"/>
                  </a:lnTo>
                  <a:lnTo>
                    <a:pt x="712" y="5"/>
                  </a:lnTo>
                  <a:lnTo>
                    <a:pt x="710" y="5"/>
                  </a:lnTo>
                  <a:lnTo>
                    <a:pt x="707" y="7"/>
                  </a:lnTo>
                  <a:lnTo>
                    <a:pt x="705" y="9"/>
                  </a:lnTo>
                  <a:lnTo>
                    <a:pt x="703" y="12"/>
                  </a:lnTo>
                  <a:lnTo>
                    <a:pt x="700" y="12"/>
                  </a:lnTo>
                  <a:lnTo>
                    <a:pt x="698" y="12"/>
                  </a:lnTo>
                  <a:lnTo>
                    <a:pt x="696" y="12"/>
                  </a:lnTo>
                  <a:lnTo>
                    <a:pt x="696" y="12"/>
                  </a:lnTo>
                  <a:lnTo>
                    <a:pt x="696" y="12"/>
                  </a:lnTo>
                  <a:lnTo>
                    <a:pt x="696" y="14"/>
                  </a:lnTo>
                  <a:lnTo>
                    <a:pt x="693" y="16"/>
                  </a:lnTo>
                  <a:lnTo>
                    <a:pt x="691" y="16"/>
                  </a:lnTo>
                  <a:lnTo>
                    <a:pt x="688" y="16"/>
                  </a:lnTo>
                  <a:lnTo>
                    <a:pt x="688" y="16"/>
                  </a:lnTo>
                  <a:lnTo>
                    <a:pt x="686" y="16"/>
                  </a:lnTo>
                  <a:lnTo>
                    <a:pt x="681" y="12"/>
                  </a:lnTo>
                  <a:lnTo>
                    <a:pt x="681" y="12"/>
                  </a:lnTo>
                  <a:lnTo>
                    <a:pt x="677" y="12"/>
                  </a:lnTo>
                  <a:lnTo>
                    <a:pt x="674" y="12"/>
                  </a:lnTo>
                  <a:lnTo>
                    <a:pt x="674" y="12"/>
                  </a:lnTo>
                  <a:lnTo>
                    <a:pt x="674" y="12"/>
                  </a:lnTo>
                  <a:lnTo>
                    <a:pt x="670" y="12"/>
                  </a:lnTo>
                  <a:lnTo>
                    <a:pt x="662" y="12"/>
                  </a:lnTo>
                  <a:lnTo>
                    <a:pt x="662" y="12"/>
                  </a:lnTo>
                  <a:lnTo>
                    <a:pt x="660" y="12"/>
                  </a:lnTo>
                  <a:lnTo>
                    <a:pt x="658" y="12"/>
                  </a:lnTo>
                  <a:lnTo>
                    <a:pt x="655" y="12"/>
                  </a:lnTo>
                  <a:lnTo>
                    <a:pt x="651" y="14"/>
                  </a:lnTo>
                  <a:lnTo>
                    <a:pt x="651" y="14"/>
                  </a:lnTo>
                  <a:lnTo>
                    <a:pt x="651" y="14"/>
                  </a:lnTo>
                  <a:lnTo>
                    <a:pt x="648" y="12"/>
                  </a:lnTo>
                  <a:lnTo>
                    <a:pt x="646" y="12"/>
                  </a:lnTo>
                  <a:lnTo>
                    <a:pt x="639" y="14"/>
                  </a:lnTo>
                  <a:lnTo>
                    <a:pt x="639" y="14"/>
                  </a:lnTo>
                  <a:lnTo>
                    <a:pt x="636" y="14"/>
                  </a:lnTo>
                  <a:lnTo>
                    <a:pt x="636" y="14"/>
                  </a:lnTo>
                  <a:lnTo>
                    <a:pt x="636" y="14"/>
                  </a:lnTo>
                  <a:lnTo>
                    <a:pt x="634" y="14"/>
                  </a:lnTo>
                  <a:lnTo>
                    <a:pt x="632" y="14"/>
                  </a:lnTo>
                  <a:lnTo>
                    <a:pt x="632" y="14"/>
                  </a:lnTo>
                  <a:lnTo>
                    <a:pt x="629" y="16"/>
                  </a:lnTo>
                  <a:lnTo>
                    <a:pt x="625" y="16"/>
                  </a:lnTo>
                  <a:lnTo>
                    <a:pt x="620" y="14"/>
                  </a:lnTo>
                  <a:lnTo>
                    <a:pt x="618" y="16"/>
                  </a:lnTo>
                  <a:lnTo>
                    <a:pt x="615" y="16"/>
                  </a:lnTo>
                  <a:lnTo>
                    <a:pt x="613" y="16"/>
                  </a:lnTo>
                  <a:lnTo>
                    <a:pt x="608" y="21"/>
                  </a:lnTo>
                  <a:lnTo>
                    <a:pt x="608" y="21"/>
                  </a:lnTo>
                  <a:lnTo>
                    <a:pt x="606" y="21"/>
                  </a:lnTo>
                  <a:lnTo>
                    <a:pt x="603" y="21"/>
                  </a:lnTo>
                  <a:lnTo>
                    <a:pt x="601" y="21"/>
                  </a:lnTo>
                  <a:lnTo>
                    <a:pt x="596" y="21"/>
                  </a:lnTo>
                  <a:lnTo>
                    <a:pt x="594" y="23"/>
                  </a:lnTo>
                  <a:lnTo>
                    <a:pt x="592" y="23"/>
                  </a:lnTo>
                  <a:lnTo>
                    <a:pt x="592" y="23"/>
                  </a:lnTo>
                  <a:lnTo>
                    <a:pt x="594" y="26"/>
                  </a:lnTo>
                  <a:lnTo>
                    <a:pt x="594" y="26"/>
                  </a:lnTo>
                  <a:lnTo>
                    <a:pt x="592" y="28"/>
                  </a:lnTo>
                  <a:lnTo>
                    <a:pt x="589" y="28"/>
                  </a:lnTo>
                  <a:lnTo>
                    <a:pt x="589" y="28"/>
                  </a:lnTo>
                  <a:lnTo>
                    <a:pt x="587" y="28"/>
                  </a:lnTo>
                  <a:lnTo>
                    <a:pt x="587" y="28"/>
                  </a:lnTo>
                  <a:lnTo>
                    <a:pt x="587" y="31"/>
                  </a:lnTo>
                  <a:lnTo>
                    <a:pt x="587" y="31"/>
                  </a:lnTo>
                  <a:lnTo>
                    <a:pt x="587" y="31"/>
                  </a:lnTo>
                  <a:lnTo>
                    <a:pt x="587" y="31"/>
                  </a:lnTo>
                  <a:lnTo>
                    <a:pt x="584" y="33"/>
                  </a:lnTo>
                  <a:lnTo>
                    <a:pt x="584" y="33"/>
                  </a:lnTo>
                  <a:lnTo>
                    <a:pt x="582" y="33"/>
                  </a:lnTo>
                  <a:lnTo>
                    <a:pt x="580" y="35"/>
                  </a:lnTo>
                  <a:lnTo>
                    <a:pt x="580" y="35"/>
                  </a:lnTo>
                  <a:lnTo>
                    <a:pt x="580" y="35"/>
                  </a:lnTo>
                  <a:lnTo>
                    <a:pt x="577" y="38"/>
                  </a:lnTo>
                  <a:lnTo>
                    <a:pt x="577" y="38"/>
                  </a:lnTo>
                  <a:lnTo>
                    <a:pt x="575" y="38"/>
                  </a:lnTo>
                  <a:lnTo>
                    <a:pt x="573" y="38"/>
                  </a:lnTo>
                  <a:lnTo>
                    <a:pt x="573" y="40"/>
                  </a:lnTo>
                  <a:lnTo>
                    <a:pt x="573" y="42"/>
                  </a:lnTo>
                  <a:lnTo>
                    <a:pt x="575" y="42"/>
                  </a:lnTo>
                  <a:lnTo>
                    <a:pt x="573" y="42"/>
                  </a:lnTo>
                  <a:lnTo>
                    <a:pt x="573" y="45"/>
                  </a:lnTo>
                  <a:lnTo>
                    <a:pt x="573" y="45"/>
                  </a:lnTo>
                  <a:lnTo>
                    <a:pt x="570" y="45"/>
                  </a:lnTo>
                  <a:lnTo>
                    <a:pt x="570" y="42"/>
                  </a:lnTo>
                  <a:lnTo>
                    <a:pt x="566" y="40"/>
                  </a:lnTo>
                  <a:lnTo>
                    <a:pt x="566" y="40"/>
                  </a:lnTo>
                  <a:lnTo>
                    <a:pt x="563" y="40"/>
                  </a:lnTo>
                  <a:lnTo>
                    <a:pt x="563" y="40"/>
                  </a:lnTo>
                  <a:lnTo>
                    <a:pt x="563" y="42"/>
                  </a:lnTo>
                  <a:lnTo>
                    <a:pt x="563" y="42"/>
                  </a:lnTo>
                  <a:lnTo>
                    <a:pt x="563" y="45"/>
                  </a:lnTo>
                  <a:lnTo>
                    <a:pt x="561" y="45"/>
                  </a:lnTo>
                  <a:lnTo>
                    <a:pt x="561" y="47"/>
                  </a:lnTo>
                  <a:lnTo>
                    <a:pt x="561" y="47"/>
                  </a:lnTo>
                  <a:lnTo>
                    <a:pt x="561" y="47"/>
                  </a:lnTo>
                  <a:lnTo>
                    <a:pt x="561" y="49"/>
                  </a:lnTo>
                  <a:lnTo>
                    <a:pt x="558" y="49"/>
                  </a:lnTo>
                  <a:lnTo>
                    <a:pt x="558" y="49"/>
                  </a:lnTo>
                  <a:lnTo>
                    <a:pt x="558" y="49"/>
                  </a:lnTo>
                  <a:lnTo>
                    <a:pt x="554" y="54"/>
                  </a:lnTo>
                  <a:lnTo>
                    <a:pt x="551" y="54"/>
                  </a:lnTo>
                  <a:lnTo>
                    <a:pt x="549" y="57"/>
                  </a:lnTo>
                  <a:lnTo>
                    <a:pt x="549" y="57"/>
                  </a:lnTo>
                  <a:lnTo>
                    <a:pt x="549" y="59"/>
                  </a:lnTo>
                  <a:lnTo>
                    <a:pt x="549" y="59"/>
                  </a:lnTo>
                  <a:lnTo>
                    <a:pt x="547" y="59"/>
                  </a:lnTo>
                  <a:lnTo>
                    <a:pt x="547" y="59"/>
                  </a:lnTo>
                  <a:lnTo>
                    <a:pt x="544" y="61"/>
                  </a:lnTo>
                  <a:lnTo>
                    <a:pt x="544" y="61"/>
                  </a:lnTo>
                  <a:lnTo>
                    <a:pt x="544" y="64"/>
                  </a:lnTo>
                  <a:lnTo>
                    <a:pt x="544" y="64"/>
                  </a:lnTo>
                  <a:lnTo>
                    <a:pt x="542" y="66"/>
                  </a:lnTo>
                  <a:lnTo>
                    <a:pt x="542" y="66"/>
                  </a:lnTo>
                  <a:lnTo>
                    <a:pt x="542" y="66"/>
                  </a:lnTo>
                  <a:lnTo>
                    <a:pt x="542" y="68"/>
                  </a:lnTo>
                  <a:lnTo>
                    <a:pt x="542" y="68"/>
                  </a:lnTo>
                  <a:lnTo>
                    <a:pt x="544" y="68"/>
                  </a:lnTo>
                  <a:lnTo>
                    <a:pt x="544" y="68"/>
                  </a:lnTo>
                  <a:lnTo>
                    <a:pt x="547" y="71"/>
                  </a:lnTo>
                  <a:lnTo>
                    <a:pt x="547" y="71"/>
                  </a:lnTo>
                  <a:lnTo>
                    <a:pt x="549" y="71"/>
                  </a:lnTo>
                  <a:lnTo>
                    <a:pt x="551" y="73"/>
                  </a:lnTo>
                  <a:lnTo>
                    <a:pt x="551" y="73"/>
                  </a:lnTo>
                  <a:lnTo>
                    <a:pt x="551" y="76"/>
                  </a:lnTo>
                  <a:lnTo>
                    <a:pt x="551" y="76"/>
                  </a:lnTo>
                  <a:lnTo>
                    <a:pt x="554" y="78"/>
                  </a:lnTo>
                  <a:lnTo>
                    <a:pt x="554" y="80"/>
                  </a:lnTo>
                  <a:lnTo>
                    <a:pt x="556" y="83"/>
                  </a:lnTo>
                  <a:lnTo>
                    <a:pt x="556" y="83"/>
                  </a:lnTo>
                  <a:lnTo>
                    <a:pt x="556" y="85"/>
                  </a:lnTo>
                  <a:lnTo>
                    <a:pt x="556" y="85"/>
                  </a:lnTo>
                  <a:lnTo>
                    <a:pt x="556" y="85"/>
                  </a:lnTo>
                  <a:lnTo>
                    <a:pt x="556" y="85"/>
                  </a:lnTo>
                  <a:lnTo>
                    <a:pt x="558" y="87"/>
                  </a:lnTo>
                  <a:lnTo>
                    <a:pt x="558" y="87"/>
                  </a:lnTo>
                  <a:lnTo>
                    <a:pt x="558" y="87"/>
                  </a:lnTo>
                  <a:lnTo>
                    <a:pt x="558" y="87"/>
                  </a:lnTo>
                  <a:lnTo>
                    <a:pt x="558" y="90"/>
                  </a:lnTo>
                  <a:lnTo>
                    <a:pt x="558" y="90"/>
                  </a:lnTo>
                  <a:lnTo>
                    <a:pt x="558" y="92"/>
                  </a:lnTo>
                  <a:lnTo>
                    <a:pt x="558" y="92"/>
                  </a:lnTo>
                  <a:lnTo>
                    <a:pt x="558" y="94"/>
                  </a:lnTo>
                  <a:lnTo>
                    <a:pt x="558" y="94"/>
                  </a:lnTo>
                  <a:lnTo>
                    <a:pt x="563" y="97"/>
                  </a:lnTo>
                  <a:lnTo>
                    <a:pt x="563" y="97"/>
                  </a:lnTo>
                  <a:lnTo>
                    <a:pt x="563" y="99"/>
                  </a:lnTo>
                  <a:lnTo>
                    <a:pt x="563" y="99"/>
                  </a:lnTo>
                  <a:lnTo>
                    <a:pt x="563" y="102"/>
                  </a:lnTo>
                  <a:lnTo>
                    <a:pt x="563" y="102"/>
                  </a:lnTo>
                  <a:lnTo>
                    <a:pt x="563" y="104"/>
                  </a:lnTo>
                  <a:lnTo>
                    <a:pt x="563" y="104"/>
                  </a:lnTo>
                  <a:lnTo>
                    <a:pt x="563" y="104"/>
                  </a:lnTo>
                  <a:lnTo>
                    <a:pt x="566" y="104"/>
                  </a:lnTo>
                  <a:lnTo>
                    <a:pt x="566" y="106"/>
                  </a:lnTo>
                  <a:lnTo>
                    <a:pt x="566" y="106"/>
                  </a:lnTo>
                  <a:lnTo>
                    <a:pt x="563" y="109"/>
                  </a:lnTo>
                  <a:lnTo>
                    <a:pt x="561" y="111"/>
                  </a:lnTo>
                  <a:lnTo>
                    <a:pt x="561" y="113"/>
                  </a:lnTo>
                  <a:lnTo>
                    <a:pt x="561" y="113"/>
                  </a:lnTo>
                  <a:lnTo>
                    <a:pt x="561" y="116"/>
                  </a:lnTo>
                  <a:lnTo>
                    <a:pt x="563" y="118"/>
                  </a:lnTo>
                  <a:lnTo>
                    <a:pt x="566" y="120"/>
                  </a:lnTo>
                  <a:lnTo>
                    <a:pt x="566" y="120"/>
                  </a:lnTo>
                  <a:lnTo>
                    <a:pt x="566" y="123"/>
                  </a:lnTo>
                  <a:lnTo>
                    <a:pt x="563" y="125"/>
                  </a:lnTo>
                  <a:lnTo>
                    <a:pt x="561" y="128"/>
                  </a:lnTo>
                  <a:lnTo>
                    <a:pt x="558" y="128"/>
                  </a:lnTo>
                  <a:lnTo>
                    <a:pt x="558" y="132"/>
                  </a:lnTo>
                  <a:lnTo>
                    <a:pt x="558" y="132"/>
                  </a:lnTo>
                  <a:lnTo>
                    <a:pt x="558" y="132"/>
                  </a:lnTo>
                  <a:lnTo>
                    <a:pt x="558" y="132"/>
                  </a:lnTo>
                  <a:lnTo>
                    <a:pt x="558" y="135"/>
                  </a:lnTo>
                  <a:lnTo>
                    <a:pt x="558" y="135"/>
                  </a:lnTo>
                  <a:lnTo>
                    <a:pt x="558" y="135"/>
                  </a:lnTo>
                  <a:lnTo>
                    <a:pt x="558" y="135"/>
                  </a:lnTo>
                  <a:lnTo>
                    <a:pt x="558" y="135"/>
                  </a:lnTo>
                  <a:lnTo>
                    <a:pt x="556" y="137"/>
                  </a:lnTo>
                  <a:lnTo>
                    <a:pt x="556" y="137"/>
                  </a:lnTo>
                  <a:lnTo>
                    <a:pt x="556" y="137"/>
                  </a:lnTo>
                  <a:lnTo>
                    <a:pt x="549" y="139"/>
                  </a:lnTo>
                  <a:lnTo>
                    <a:pt x="547" y="142"/>
                  </a:lnTo>
                  <a:lnTo>
                    <a:pt x="547" y="144"/>
                  </a:lnTo>
                  <a:lnTo>
                    <a:pt x="547" y="144"/>
                  </a:lnTo>
                  <a:lnTo>
                    <a:pt x="542" y="149"/>
                  </a:lnTo>
                  <a:lnTo>
                    <a:pt x="542" y="149"/>
                  </a:lnTo>
                  <a:lnTo>
                    <a:pt x="539" y="151"/>
                  </a:lnTo>
                  <a:lnTo>
                    <a:pt x="537" y="154"/>
                  </a:lnTo>
                  <a:lnTo>
                    <a:pt x="537" y="154"/>
                  </a:lnTo>
                  <a:lnTo>
                    <a:pt x="535" y="156"/>
                  </a:lnTo>
                  <a:lnTo>
                    <a:pt x="537" y="156"/>
                  </a:lnTo>
                  <a:lnTo>
                    <a:pt x="537" y="158"/>
                  </a:lnTo>
                  <a:lnTo>
                    <a:pt x="537" y="161"/>
                  </a:lnTo>
                  <a:lnTo>
                    <a:pt x="535" y="161"/>
                  </a:lnTo>
                  <a:lnTo>
                    <a:pt x="535" y="161"/>
                  </a:lnTo>
                  <a:lnTo>
                    <a:pt x="532" y="161"/>
                  </a:lnTo>
                  <a:lnTo>
                    <a:pt x="532" y="161"/>
                  </a:lnTo>
                  <a:lnTo>
                    <a:pt x="532" y="161"/>
                  </a:lnTo>
                  <a:lnTo>
                    <a:pt x="530" y="161"/>
                  </a:lnTo>
                  <a:lnTo>
                    <a:pt x="530" y="163"/>
                  </a:lnTo>
                  <a:lnTo>
                    <a:pt x="530" y="165"/>
                  </a:lnTo>
                  <a:lnTo>
                    <a:pt x="530" y="165"/>
                  </a:lnTo>
                  <a:lnTo>
                    <a:pt x="530" y="168"/>
                  </a:lnTo>
                  <a:lnTo>
                    <a:pt x="532" y="168"/>
                  </a:lnTo>
                  <a:lnTo>
                    <a:pt x="532" y="170"/>
                  </a:lnTo>
                  <a:lnTo>
                    <a:pt x="535" y="173"/>
                  </a:lnTo>
                  <a:lnTo>
                    <a:pt x="539" y="175"/>
                  </a:lnTo>
                  <a:lnTo>
                    <a:pt x="539" y="175"/>
                  </a:lnTo>
                  <a:lnTo>
                    <a:pt x="537" y="180"/>
                  </a:lnTo>
                  <a:lnTo>
                    <a:pt x="537" y="182"/>
                  </a:lnTo>
                  <a:lnTo>
                    <a:pt x="537" y="184"/>
                  </a:lnTo>
                  <a:lnTo>
                    <a:pt x="537" y="184"/>
                  </a:lnTo>
                  <a:lnTo>
                    <a:pt x="537" y="187"/>
                  </a:lnTo>
                  <a:lnTo>
                    <a:pt x="537" y="187"/>
                  </a:lnTo>
                  <a:lnTo>
                    <a:pt x="537" y="189"/>
                  </a:lnTo>
                  <a:lnTo>
                    <a:pt x="535" y="189"/>
                  </a:lnTo>
                  <a:lnTo>
                    <a:pt x="535" y="191"/>
                  </a:lnTo>
                  <a:lnTo>
                    <a:pt x="535" y="191"/>
                  </a:lnTo>
                  <a:lnTo>
                    <a:pt x="535" y="194"/>
                  </a:lnTo>
                  <a:lnTo>
                    <a:pt x="535" y="194"/>
                  </a:lnTo>
                  <a:lnTo>
                    <a:pt x="532" y="194"/>
                  </a:lnTo>
                  <a:lnTo>
                    <a:pt x="530" y="194"/>
                  </a:lnTo>
                  <a:lnTo>
                    <a:pt x="530" y="196"/>
                  </a:lnTo>
                  <a:lnTo>
                    <a:pt x="530" y="196"/>
                  </a:lnTo>
                  <a:lnTo>
                    <a:pt x="530" y="196"/>
                  </a:lnTo>
                  <a:lnTo>
                    <a:pt x="528" y="196"/>
                  </a:lnTo>
                  <a:lnTo>
                    <a:pt x="528" y="196"/>
                  </a:lnTo>
                  <a:lnTo>
                    <a:pt x="525" y="196"/>
                  </a:lnTo>
                  <a:lnTo>
                    <a:pt x="525" y="196"/>
                  </a:lnTo>
                  <a:lnTo>
                    <a:pt x="525" y="199"/>
                  </a:lnTo>
                  <a:lnTo>
                    <a:pt x="521" y="199"/>
                  </a:lnTo>
                  <a:lnTo>
                    <a:pt x="513" y="199"/>
                  </a:lnTo>
                  <a:lnTo>
                    <a:pt x="506" y="201"/>
                  </a:lnTo>
                  <a:lnTo>
                    <a:pt x="506" y="201"/>
                  </a:lnTo>
                  <a:lnTo>
                    <a:pt x="502" y="199"/>
                  </a:lnTo>
                  <a:lnTo>
                    <a:pt x="497" y="199"/>
                  </a:lnTo>
                  <a:lnTo>
                    <a:pt x="497" y="199"/>
                  </a:lnTo>
                  <a:lnTo>
                    <a:pt x="495" y="199"/>
                  </a:lnTo>
                  <a:lnTo>
                    <a:pt x="492" y="199"/>
                  </a:lnTo>
                  <a:lnTo>
                    <a:pt x="480" y="194"/>
                  </a:lnTo>
                  <a:lnTo>
                    <a:pt x="478" y="194"/>
                  </a:lnTo>
                  <a:lnTo>
                    <a:pt x="476" y="194"/>
                  </a:lnTo>
                  <a:lnTo>
                    <a:pt x="473" y="194"/>
                  </a:lnTo>
                  <a:lnTo>
                    <a:pt x="473" y="196"/>
                  </a:lnTo>
                  <a:lnTo>
                    <a:pt x="473" y="196"/>
                  </a:lnTo>
                  <a:lnTo>
                    <a:pt x="473" y="196"/>
                  </a:lnTo>
                  <a:lnTo>
                    <a:pt x="473" y="199"/>
                  </a:lnTo>
                  <a:lnTo>
                    <a:pt x="473" y="199"/>
                  </a:lnTo>
                  <a:lnTo>
                    <a:pt x="471" y="201"/>
                  </a:lnTo>
                  <a:lnTo>
                    <a:pt x="471" y="201"/>
                  </a:lnTo>
                  <a:lnTo>
                    <a:pt x="473" y="203"/>
                  </a:lnTo>
                  <a:lnTo>
                    <a:pt x="473" y="203"/>
                  </a:lnTo>
                  <a:lnTo>
                    <a:pt x="476" y="206"/>
                  </a:lnTo>
                  <a:lnTo>
                    <a:pt x="476" y="206"/>
                  </a:lnTo>
                  <a:lnTo>
                    <a:pt x="476" y="208"/>
                  </a:lnTo>
                  <a:lnTo>
                    <a:pt x="478" y="210"/>
                  </a:lnTo>
                  <a:lnTo>
                    <a:pt x="478" y="210"/>
                  </a:lnTo>
                  <a:lnTo>
                    <a:pt x="478" y="213"/>
                  </a:lnTo>
                  <a:lnTo>
                    <a:pt x="478" y="213"/>
                  </a:lnTo>
                  <a:lnTo>
                    <a:pt x="480" y="213"/>
                  </a:lnTo>
                  <a:lnTo>
                    <a:pt x="480" y="213"/>
                  </a:lnTo>
                  <a:lnTo>
                    <a:pt x="483" y="213"/>
                  </a:lnTo>
                  <a:lnTo>
                    <a:pt x="485" y="213"/>
                  </a:lnTo>
                  <a:lnTo>
                    <a:pt x="485" y="215"/>
                  </a:lnTo>
                  <a:lnTo>
                    <a:pt x="487" y="217"/>
                  </a:lnTo>
                  <a:lnTo>
                    <a:pt x="487" y="217"/>
                  </a:lnTo>
                  <a:lnTo>
                    <a:pt x="487" y="217"/>
                  </a:lnTo>
                  <a:lnTo>
                    <a:pt x="487" y="217"/>
                  </a:lnTo>
                  <a:lnTo>
                    <a:pt x="487" y="220"/>
                  </a:lnTo>
                  <a:lnTo>
                    <a:pt x="490" y="220"/>
                  </a:lnTo>
                  <a:lnTo>
                    <a:pt x="490" y="220"/>
                  </a:lnTo>
                  <a:lnTo>
                    <a:pt x="490" y="220"/>
                  </a:lnTo>
                  <a:lnTo>
                    <a:pt x="487" y="225"/>
                  </a:lnTo>
                  <a:lnTo>
                    <a:pt x="487" y="227"/>
                  </a:lnTo>
                  <a:lnTo>
                    <a:pt x="487" y="227"/>
                  </a:lnTo>
                  <a:lnTo>
                    <a:pt x="487" y="229"/>
                  </a:lnTo>
                  <a:lnTo>
                    <a:pt x="490" y="229"/>
                  </a:lnTo>
                  <a:lnTo>
                    <a:pt x="490" y="229"/>
                  </a:lnTo>
                  <a:lnTo>
                    <a:pt x="492" y="229"/>
                  </a:lnTo>
                  <a:lnTo>
                    <a:pt x="492" y="232"/>
                  </a:lnTo>
                  <a:lnTo>
                    <a:pt x="492" y="232"/>
                  </a:lnTo>
                  <a:lnTo>
                    <a:pt x="492" y="232"/>
                  </a:lnTo>
                  <a:lnTo>
                    <a:pt x="495" y="234"/>
                  </a:lnTo>
                  <a:lnTo>
                    <a:pt x="497" y="236"/>
                  </a:lnTo>
                  <a:lnTo>
                    <a:pt x="495" y="239"/>
                  </a:lnTo>
                  <a:lnTo>
                    <a:pt x="487" y="246"/>
                  </a:lnTo>
                  <a:lnTo>
                    <a:pt x="485" y="248"/>
                  </a:lnTo>
                  <a:lnTo>
                    <a:pt x="485" y="246"/>
                  </a:lnTo>
                  <a:lnTo>
                    <a:pt x="483" y="246"/>
                  </a:lnTo>
                  <a:lnTo>
                    <a:pt x="483" y="246"/>
                  </a:lnTo>
                  <a:lnTo>
                    <a:pt x="480" y="251"/>
                  </a:lnTo>
                  <a:lnTo>
                    <a:pt x="480" y="251"/>
                  </a:lnTo>
                  <a:lnTo>
                    <a:pt x="480" y="251"/>
                  </a:lnTo>
                  <a:lnTo>
                    <a:pt x="478" y="251"/>
                  </a:lnTo>
                  <a:lnTo>
                    <a:pt x="478" y="251"/>
                  </a:lnTo>
                  <a:lnTo>
                    <a:pt x="473" y="253"/>
                  </a:lnTo>
                  <a:lnTo>
                    <a:pt x="471" y="253"/>
                  </a:lnTo>
                  <a:lnTo>
                    <a:pt x="469" y="251"/>
                  </a:lnTo>
                  <a:lnTo>
                    <a:pt x="466" y="253"/>
                  </a:lnTo>
                  <a:lnTo>
                    <a:pt x="464" y="253"/>
                  </a:lnTo>
                  <a:lnTo>
                    <a:pt x="461" y="253"/>
                  </a:lnTo>
                  <a:lnTo>
                    <a:pt x="461" y="253"/>
                  </a:lnTo>
                  <a:lnTo>
                    <a:pt x="461" y="253"/>
                  </a:lnTo>
                  <a:lnTo>
                    <a:pt x="461" y="253"/>
                  </a:lnTo>
                  <a:lnTo>
                    <a:pt x="459" y="253"/>
                  </a:lnTo>
                  <a:lnTo>
                    <a:pt x="459" y="253"/>
                  </a:lnTo>
                  <a:lnTo>
                    <a:pt x="457" y="255"/>
                  </a:lnTo>
                  <a:lnTo>
                    <a:pt x="454" y="255"/>
                  </a:lnTo>
                  <a:lnTo>
                    <a:pt x="454" y="258"/>
                  </a:lnTo>
                  <a:lnTo>
                    <a:pt x="452" y="258"/>
                  </a:lnTo>
                  <a:lnTo>
                    <a:pt x="452" y="260"/>
                  </a:lnTo>
                  <a:lnTo>
                    <a:pt x="452" y="265"/>
                  </a:lnTo>
                  <a:lnTo>
                    <a:pt x="452" y="267"/>
                  </a:lnTo>
                  <a:lnTo>
                    <a:pt x="452" y="267"/>
                  </a:lnTo>
                  <a:lnTo>
                    <a:pt x="452" y="270"/>
                  </a:lnTo>
                  <a:lnTo>
                    <a:pt x="450" y="272"/>
                  </a:lnTo>
                  <a:lnTo>
                    <a:pt x="447" y="272"/>
                  </a:lnTo>
                  <a:lnTo>
                    <a:pt x="447" y="272"/>
                  </a:lnTo>
                  <a:lnTo>
                    <a:pt x="447" y="274"/>
                  </a:lnTo>
                  <a:lnTo>
                    <a:pt x="447" y="274"/>
                  </a:lnTo>
                  <a:lnTo>
                    <a:pt x="447" y="274"/>
                  </a:lnTo>
                  <a:lnTo>
                    <a:pt x="450" y="277"/>
                  </a:lnTo>
                  <a:lnTo>
                    <a:pt x="450" y="277"/>
                  </a:lnTo>
                  <a:lnTo>
                    <a:pt x="450" y="277"/>
                  </a:lnTo>
                  <a:lnTo>
                    <a:pt x="450" y="277"/>
                  </a:lnTo>
                  <a:lnTo>
                    <a:pt x="450" y="277"/>
                  </a:lnTo>
                  <a:lnTo>
                    <a:pt x="450" y="279"/>
                  </a:lnTo>
                  <a:lnTo>
                    <a:pt x="450" y="281"/>
                  </a:lnTo>
                  <a:lnTo>
                    <a:pt x="450" y="281"/>
                  </a:lnTo>
                  <a:lnTo>
                    <a:pt x="447" y="286"/>
                  </a:lnTo>
                  <a:lnTo>
                    <a:pt x="445" y="286"/>
                  </a:lnTo>
                  <a:lnTo>
                    <a:pt x="443" y="286"/>
                  </a:lnTo>
                  <a:lnTo>
                    <a:pt x="443" y="288"/>
                  </a:lnTo>
                  <a:lnTo>
                    <a:pt x="440" y="291"/>
                  </a:lnTo>
                  <a:lnTo>
                    <a:pt x="440" y="293"/>
                  </a:lnTo>
                  <a:lnTo>
                    <a:pt x="440" y="296"/>
                  </a:lnTo>
                  <a:lnTo>
                    <a:pt x="440" y="298"/>
                  </a:lnTo>
                  <a:lnTo>
                    <a:pt x="443" y="300"/>
                  </a:lnTo>
                  <a:lnTo>
                    <a:pt x="443" y="303"/>
                  </a:lnTo>
                  <a:lnTo>
                    <a:pt x="443" y="303"/>
                  </a:lnTo>
                  <a:lnTo>
                    <a:pt x="440" y="305"/>
                  </a:lnTo>
                  <a:lnTo>
                    <a:pt x="440" y="310"/>
                  </a:lnTo>
                  <a:lnTo>
                    <a:pt x="440" y="312"/>
                  </a:lnTo>
                  <a:lnTo>
                    <a:pt x="440" y="312"/>
                  </a:lnTo>
                  <a:lnTo>
                    <a:pt x="443" y="319"/>
                  </a:lnTo>
                  <a:lnTo>
                    <a:pt x="443" y="324"/>
                  </a:lnTo>
                  <a:lnTo>
                    <a:pt x="443" y="324"/>
                  </a:lnTo>
                  <a:lnTo>
                    <a:pt x="443" y="324"/>
                  </a:lnTo>
                  <a:lnTo>
                    <a:pt x="443" y="324"/>
                  </a:lnTo>
                  <a:lnTo>
                    <a:pt x="440" y="326"/>
                  </a:lnTo>
                  <a:lnTo>
                    <a:pt x="440" y="329"/>
                  </a:lnTo>
                  <a:lnTo>
                    <a:pt x="433" y="336"/>
                  </a:lnTo>
                  <a:lnTo>
                    <a:pt x="433" y="338"/>
                  </a:lnTo>
                  <a:lnTo>
                    <a:pt x="433" y="338"/>
                  </a:lnTo>
                  <a:lnTo>
                    <a:pt x="431" y="338"/>
                  </a:lnTo>
                  <a:lnTo>
                    <a:pt x="431" y="341"/>
                  </a:lnTo>
                  <a:lnTo>
                    <a:pt x="428" y="343"/>
                  </a:lnTo>
                  <a:lnTo>
                    <a:pt x="426" y="343"/>
                  </a:lnTo>
                  <a:lnTo>
                    <a:pt x="424" y="343"/>
                  </a:lnTo>
                  <a:lnTo>
                    <a:pt x="424" y="343"/>
                  </a:lnTo>
                  <a:lnTo>
                    <a:pt x="419" y="345"/>
                  </a:lnTo>
                  <a:lnTo>
                    <a:pt x="416" y="345"/>
                  </a:lnTo>
                  <a:lnTo>
                    <a:pt x="416" y="343"/>
                  </a:lnTo>
                  <a:lnTo>
                    <a:pt x="414" y="341"/>
                  </a:lnTo>
                  <a:lnTo>
                    <a:pt x="412" y="338"/>
                  </a:lnTo>
                  <a:lnTo>
                    <a:pt x="412" y="338"/>
                  </a:lnTo>
                  <a:lnTo>
                    <a:pt x="412" y="336"/>
                  </a:lnTo>
                  <a:lnTo>
                    <a:pt x="412" y="336"/>
                  </a:lnTo>
                  <a:lnTo>
                    <a:pt x="412" y="333"/>
                  </a:lnTo>
                  <a:lnTo>
                    <a:pt x="407" y="333"/>
                  </a:lnTo>
                  <a:lnTo>
                    <a:pt x="405" y="331"/>
                  </a:lnTo>
                  <a:lnTo>
                    <a:pt x="402" y="331"/>
                  </a:lnTo>
                  <a:lnTo>
                    <a:pt x="402" y="331"/>
                  </a:lnTo>
                  <a:lnTo>
                    <a:pt x="400" y="331"/>
                  </a:lnTo>
                  <a:lnTo>
                    <a:pt x="398" y="333"/>
                  </a:lnTo>
                  <a:lnTo>
                    <a:pt x="398" y="333"/>
                  </a:lnTo>
                  <a:lnTo>
                    <a:pt x="398" y="333"/>
                  </a:lnTo>
                  <a:lnTo>
                    <a:pt x="398" y="336"/>
                  </a:lnTo>
                  <a:lnTo>
                    <a:pt x="400" y="336"/>
                  </a:lnTo>
                  <a:lnTo>
                    <a:pt x="402" y="336"/>
                  </a:lnTo>
                  <a:lnTo>
                    <a:pt x="405" y="336"/>
                  </a:lnTo>
                  <a:lnTo>
                    <a:pt x="405" y="336"/>
                  </a:lnTo>
                  <a:lnTo>
                    <a:pt x="402" y="336"/>
                  </a:lnTo>
                  <a:lnTo>
                    <a:pt x="402" y="338"/>
                  </a:lnTo>
                  <a:lnTo>
                    <a:pt x="402" y="338"/>
                  </a:lnTo>
                  <a:lnTo>
                    <a:pt x="400" y="338"/>
                  </a:lnTo>
                  <a:lnTo>
                    <a:pt x="393" y="336"/>
                  </a:lnTo>
                  <a:lnTo>
                    <a:pt x="393" y="336"/>
                  </a:lnTo>
                  <a:lnTo>
                    <a:pt x="390" y="336"/>
                  </a:lnTo>
                  <a:lnTo>
                    <a:pt x="388" y="336"/>
                  </a:lnTo>
                  <a:lnTo>
                    <a:pt x="388" y="333"/>
                  </a:lnTo>
                  <a:lnTo>
                    <a:pt x="388" y="333"/>
                  </a:lnTo>
                  <a:lnTo>
                    <a:pt x="386" y="333"/>
                  </a:lnTo>
                  <a:lnTo>
                    <a:pt x="386" y="331"/>
                  </a:lnTo>
                  <a:lnTo>
                    <a:pt x="383" y="331"/>
                  </a:lnTo>
                  <a:lnTo>
                    <a:pt x="383" y="331"/>
                  </a:lnTo>
                  <a:lnTo>
                    <a:pt x="381" y="333"/>
                  </a:lnTo>
                  <a:lnTo>
                    <a:pt x="381" y="336"/>
                  </a:lnTo>
                  <a:lnTo>
                    <a:pt x="381" y="336"/>
                  </a:lnTo>
                  <a:lnTo>
                    <a:pt x="381" y="336"/>
                  </a:lnTo>
                  <a:lnTo>
                    <a:pt x="379" y="338"/>
                  </a:lnTo>
                  <a:lnTo>
                    <a:pt x="379" y="338"/>
                  </a:lnTo>
                  <a:lnTo>
                    <a:pt x="379" y="341"/>
                  </a:lnTo>
                  <a:lnTo>
                    <a:pt x="379" y="341"/>
                  </a:lnTo>
                  <a:lnTo>
                    <a:pt x="374" y="341"/>
                  </a:lnTo>
                  <a:lnTo>
                    <a:pt x="374" y="343"/>
                  </a:lnTo>
                  <a:lnTo>
                    <a:pt x="374" y="343"/>
                  </a:lnTo>
                  <a:lnTo>
                    <a:pt x="374" y="343"/>
                  </a:lnTo>
                  <a:lnTo>
                    <a:pt x="372" y="343"/>
                  </a:lnTo>
                  <a:lnTo>
                    <a:pt x="369" y="343"/>
                  </a:lnTo>
                  <a:lnTo>
                    <a:pt x="369" y="343"/>
                  </a:lnTo>
                  <a:lnTo>
                    <a:pt x="367" y="343"/>
                  </a:lnTo>
                  <a:lnTo>
                    <a:pt x="364" y="348"/>
                  </a:lnTo>
                  <a:lnTo>
                    <a:pt x="362" y="348"/>
                  </a:lnTo>
                  <a:lnTo>
                    <a:pt x="362" y="350"/>
                  </a:lnTo>
                  <a:lnTo>
                    <a:pt x="360" y="350"/>
                  </a:lnTo>
                  <a:lnTo>
                    <a:pt x="357" y="350"/>
                  </a:lnTo>
                  <a:lnTo>
                    <a:pt x="355" y="350"/>
                  </a:lnTo>
                  <a:lnTo>
                    <a:pt x="353" y="350"/>
                  </a:lnTo>
                  <a:lnTo>
                    <a:pt x="353" y="350"/>
                  </a:lnTo>
                  <a:lnTo>
                    <a:pt x="353" y="352"/>
                  </a:lnTo>
                  <a:lnTo>
                    <a:pt x="353" y="352"/>
                  </a:lnTo>
                  <a:lnTo>
                    <a:pt x="355" y="352"/>
                  </a:lnTo>
                  <a:lnTo>
                    <a:pt x="355" y="355"/>
                  </a:lnTo>
                  <a:lnTo>
                    <a:pt x="355" y="357"/>
                  </a:lnTo>
                  <a:lnTo>
                    <a:pt x="355" y="357"/>
                  </a:lnTo>
                  <a:lnTo>
                    <a:pt x="357" y="357"/>
                  </a:lnTo>
                  <a:lnTo>
                    <a:pt x="362" y="357"/>
                  </a:lnTo>
                  <a:lnTo>
                    <a:pt x="364" y="357"/>
                  </a:lnTo>
                  <a:lnTo>
                    <a:pt x="364" y="359"/>
                  </a:lnTo>
                  <a:lnTo>
                    <a:pt x="362" y="362"/>
                  </a:lnTo>
                  <a:lnTo>
                    <a:pt x="362" y="362"/>
                  </a:lnTo>
                  <a:lnTo>
                    <a:pt x="360" y="362"/>
                  </a:lnTo>
                  <a:lnTo>
                    <a:pt x="360" y="362"/>
                  </a:lnTo>
                  <a:lnTo>
                    <a:pt x="357" y="362"/>
                  </a:lnTo>
                  <a:lnTo>
                    <a:pt x="357" y="364"/>
                  </a:lnTo>
                  <a:lnTo>
                    <a:pt x="355" y="364"/>
                  </a:lnTo>
                  <a:lnTo>
                    <a:pt x="353" y="367"/>
                  </a:lnTo>
                  <a:lnTo>
                    <a:pt x="350" y="367"/>
                  </a:lnTo>
                  <a:lnTo>
                    <a:pt x="348" y="367"/>
                  </a:lnTo>
                  <a:lnTo>
                    <a:pt x="346" y="367"/>
                  </a:lnTo>
                  <a:lnTo>
                    <a:pt x="343" y="369"/>
                  </a:lnTo>
                  <a:lnTo>
                    <a:pt x="341" y="369"/>
                  </a:lnTo>
                  <a:lnTo>
                    <a:pt x="338" y="369"/>
                  </a:lnTo>
                  <a:lnTo>
                    <a:pt x="336" y="369"/>
                  </a:lnTo>
                  <a:lnTo>
                    <a:pt x="334" y="369"/>
                  </a:lnTo>
                  <a:lnTo>
                    <a:pt x="334" y="369"/>
                  </a:lnTo>
                  <a:lnTo>
                    <a:pt x="331" y="367"/>
                  </a:lnTo>
                  <a:lnTo>
                    <a:pt x="329" y="367"/>
                  </a:lnTo>
                  <a:lnTo>
                    <a:pt x="329" y="367"/>
                  </a:lnTo>
                  <a:lnTo>
                    <a:pt x="327" y="367"/>
                  </a:lnTo>
                  <a:lnTo>
                    <a:pt x="327" y="367"/>
                  </a:lnTo>
                  <a:lnTo>
                    <a:pt x="324" y="367"/>
                  </a:lnTo>
                  <a:lnTo>
                    <a:pt x="324" y="367"/>
                  </a:lnTo>
                  <a:lnTo>
                    <a:pt x="324" y="367"/>
                  </a:lnTo>
                  <a:lnTo>
                    <a:pt x="324" y="367"/>
                  </a:lnTo>
                  <a:lnTo>
                    <a:pt x="324" y="367"/>
                  </a:lnTo>
                  <a:lnTo>
                    <a:pt x="324" y="367"/>
                  </a:lnTo>
                  <a:lnTo>
                    <a:pt x="324" y="364"/>
                  </a:lnTo>
                  <a:lnTo>
                    <a:pt x="324" y="364"/>
                  </a:lnTo>
                  <a:lnTo>
                    <a:pt x="324" y="362"/>
                  </a:lnTo>
                  <a:lnTo>
                    <a:pt x="324" y="362"/>
                  </a:lnTo>
                  <a:lnTo>
                    <a:pt x="320" y="362"/>
                  </a:lnTo>
                  <a:lnTo>
                    <a:pt x="317" y="364"/>
                  </a:lnTo>
                  <a:lnTo>
                    <a:pt x="315" y="364"/>
                  </a:lnTo>
                  <a:lnTo>
                    <a:pt x="312" y="367"/>
                  </a:lnTo>
                  <a:lnTo>
                    <a:pt x="312" y="367"/>
                  </a:lnTo>
                  <a:lnTo>
                    <a:pt x="310" y="369"/>
                  </a:lnTo>
                  <a:lnTo>
                    <a:pt x="308" y="369"/>
                  </a:lnTo>
                  <a:lnTo>
                    <a:pt x="308" y="369"/>
                  </a:lnTo>
                  <a:lnTo>
                    <a:pt x="305" y="376"/>
                  </a:lnTo>
                  <a:lnTo>
                    <a:pt x="305" y="378"/>
                  </a:lnTo>
                  <a:lnTo>
                    <a:pt x="301" y="383"/>
                  </a:lnTo>
                  <a:lnTo>
                    <a:pt x="298" y="383"/>
                  </a:lnTo>
                  <a:lnTo>
                    <a:pt x="291" y="386"/>
                  </a:lnTo>
                  <a:lnTo>
                    <a:pt x="291" y="386"/>
                  </a:lnTo>
                  <a:lnTo>
                    <a:pt x="289" y="386"/>
                  </a:lnTo>
                  <a:lnTo>
                    <a:pt x="284" y="407"/>
                  </a:lnTo>
                  <a:lnTo>
                    <a:pt x="284" y="409"/>
                  </a:lnTo>
                  <a:lnTo>
                    <a:pt x="286" y="412"/>
                  </a:lnTo>
                  <a:lnTo>
                    <a:pt x="286" y="412"/>
                  </a:lnTo>
                  <a:lnTo>
                    <a:pt x="286" y="414"/>
                  </a:lnTo>
                  <a:lnTo>
                    <a:pt x="286" y="414"/>
                  </a:lnTo>
                  <a:lnTo>
                    <a:pt x="286" y="416"/>
                  </a:lnTo>
                  <a:lnTo>
                    <a:pt x="286" y="423"/>
                  </a:lnTo>
                  <a:lnTo>
                    <a:pt x="286" y="428"/>
                  </a:lnTo>
                  <a:lnTo>
                    <a:pt x="286" y="428"/>
                  </a:lnTo>
                  <a:lnTo>
                    <a:pt x="284" y="435"/>
                  </a:lnTo>
                  <a:lnTo>
                    <a:pt x="282" y="438"/>
                  </a:lnTo>
                  <a:lnTo>
                    <a:pt x="282" y="440"/>
                  </a:lnTo>
                  <a:lnTo>
                    <a:pt x="282" y="440"/>
                  </a:lnTo>
                  <a:lnTo>
                    <a:pt x="284" y="440"/>
                  </a:lnTo>
                  <a:lnTo>
                    <a:pt x="286" y="442"/>
                  </a:lnTo>
                  <a:lnTo>
                    <a:pt x="289" y="445"/>
                  </a:lnTo>
                  <a:lnTo>
                    <a:pt x="289" y="445"/>
                  </a:lnTo>
                  <a:lnTo>
                    <a:pt x="289" y="445"/>
                  </a:lnTo>
                  <a:lnTo>
                    <a:pt x="289" y="445"/>
                  </a:lnTo>
                  <a:lnTo>
                    <a:pt x="286" y="445"/>
                  </a:lnTo>
                  <a:lnTo>
                    <a:pt x="286" y="447"/>
                  </a:lnTo>
                  <a:lnTo>
                    <a:pt x="284" y="449"/>
                  </a:lnTo>
                  <a:lnTo>
                    <a:pt x="282" y="452"/>
                  </a:lnTo>
                  <a:lnTo>
                    <a:pt x="277" y="454"/>
                  </a:lnTo>
                  <a:lnTo>
                    <a:pt x="270" y="454"/>
                  </a:lnTo>
                  <a:lnTo>
                    <a:pt x="267" y="457"/>
                  </a:lnTo>
                  <a:lnTo>
                    <a:pt x="265" y="457"/>
                  </a:lnTo>
                  <a:lnTo>
                    <a:pt x="260" y="459"/>
                  </a:lnTo>
                  <a:lnTo>
                    <a:pt x="258" y="459"/>
                  </a:lnTo>
                  <a:lnTo>
                    <a:pt x="256" y="459"/>
                  </a:lnTo>
                  <a:lnTo>
                    <a:pt x="253" y="461"/>
                  </a:lnTo>
                  <a:lnTo>
                    <a:pt x="249" y="461"/>
                  </a:lnTo>
                  <a:lnTo>
                    <a:pt x="246" y="461"/>
                  </a:lnTo>
                  <a:lnTo>
                    <a:pt x="244" y="464"/>
                  </a:lnTo>
                  <a:lnTo>
                    <a:pt x="239" y="464"/>
                  </a:lnTo>
                  <a:lnTo>
                    <a:pt x="237" y="466"/>
                  </a:lnTo>
                  <a:lnTo>
                    <a:pt x="234" y="466"/>
                  </a:lnTo>
                  <a:lnTo>
                    <a:pt x="232" y="466"/>
                  </a:lnTo>
                  <a:lnTo>
                    <a:pt x="227" y="468"/>
                  </a:lnTo>
                  <a:lnTo>
                    <a:pt x="220" y="471"/>
                  </a:lnTo>
                  <a:lnTo>
                    <a:pt x="218" y="471"/>
                  </a:lnTo>
                  <a:lnTo>
                    <a:pt x="208" y="468"/>
                  </a:lnTo>
                  <a:lnTo>
                    <a:pt x="201" y="468"/>
                  </a:lnTo>
                  <a:lnTo>
                    <a:pt x="192" y="468"/>
                  </a:lnTo>
                  <a:lnTo>
                    <a:pt x="192" y="468"/>
                  </a:lnTo>
                  <a:lnTo>
                    <a:pt x="178" y="473"/>
                  </a:lnTo>
                  <a:lnTo>
                    <a:pt x="175" y="473"/>
                  </a:lnTo>
                  <a:lnTo>
                    <a:pt x="173" y="475"/>
                  </a:lnTo>
                  <a:lnTo>
                    <a:pt x="173" y="478"/>
                  </a:lnTo>
                  <a:lnTo>
                    <a:pt x="171" y="480"/>
                  </a:lnTo>
                  <a:lnTo>
                    <a:pt x="163" y="475"/>
                  </a:lnTo>
                  <a:lnTo>
                    <a:pt x="154" y="475"/>
                  </a:lnTo>
                  <a:lnTo>
                    <a:pt x="145" y="473"/>
                  </a:lnTo>
                  <a:lnTo>
                    <a:pt x="135" y="473"/>
                  </a:lnTo>
                  <a:lnTo>
                    <a:pt x="133" y="473"/>
                  </a:lnTo>
                  <a:lnTo>
                    <a:pt x="130" y="473"/>
                  </a:lnTo>
                  <a:lnTo>
                    <a:pt x="128" y="473"/>
                  </a:lnTo>
                  <a:lnTo>
                    <a:pt x="123" y="475"/>
                  </a:lnTo>
                  <a:lnTo>
                    <a:pt x="121" y="475"/>
                  </a:lnTo>
                  <a:lnTo>
                    <a:pt x="118" y="475"/>
                  </a:lnTo>
                  <a:lnTo>
                    <a:pt x="114" y="475"/>
                  </a:lnTo>
                  <a:lnTo>
                    <a:pt x="111" y="475"/>
                  </a:lnTo>
                  <a:lnTo>
                    <a:pt x="109" y="475"/>
                  </a:lnTo>
                  <a:lnTo>
                    <a:pt x="107" y="475"/>
                  </a:lnTo>
                  <a:lnTo>
                    <a:pt x="104" y="475"/>
                  </a:lnTo>
                  <a:lnTo>
                    <a:pt x="102" y="475"/>
                  </a:lnTo>
                  <a:lnTo>
                    <a:pt x="97" y="478"/>
                  </a:lnTo>
                  <a:lnTo>
                    <a:pt x="95" y="478"/>
                  </a:lnTo>
                  <a:lnTo>
                    <a:pt x="92" y="478"/>
                  </a:lnTo>
                  <a:lnTo>
                    <a:pt x="85" y="478"/>
                  </a:lnTo>
                  <a:lnTo>
                    <a:pt x="81" y="478"/>
                  </a:lnTo>
                  <a:lnTo>
                    <a:pt x="76" y="475"/>
                  </a:lnTo>
                  <a:lnTo>
                    <a:pt x="71" y="473"/>
                  </a:lnTo>
                  <a:lnTo>
                    <a:pt x="66" y="473"/>
                  </a:lnTo>
                  <a:lnTo>
                    <a:pt x="62" y="471"/>
                  </a:lnTo>
                  <a:lnTo>
                    <a:pt x="59" y="471"/>
                  </a:lnTo>
                  <a:lnTo>
                    <a:pt x="55" y="468"/>
                  </a:lnTo>
                  <a:lnTo>
                    <a:pt x="50" y="466"/>
                  </a:lnTo>
                  <a:lnTo>
                    <a:pt x="45" y="466"/>
                  </a:lnTo>
                  <a:lnTo>
                    <a:pt x="40" y="464"/>
                  </a:lnTo>
                  <a:lnTo>
                    <a:pt x="36" y="464"/>
                  </a:lnTo>
                  <a:lnTo>
                    <a:pt x="33" y="461"/>
                  </a:lnTo>
                  <a:lnTo>
                    <a:pt x="29" y="459"/>
                  </a:lnTo>
                  <a:lnTo>
                    <a:pt x="24" y="459"/>
                  </a:lnTo>
                  <a:lnTo>
                    <a:pt x="19" y="457"/>
                  </a:lnTo>
                  <a:lnTo>
                    <a:pt x="14" y="457"/>
                  </a:lnTo>
                  <a:lnTo>
                    <a:pt x="10" y="454"/>
                  </a:lnTo>
                  <a:lnTo>
                    <a:pt x="7" y="452"/>
                  </a:lnTo>
                  <a:lnTo>
                    <a:pt x="3" y="452"/>
                  </a:lnTo>
                  <a:lnTo>
                    <a:pt x="0" y="452"/>
                  </a:lnTo>
                  <a:lnTo>
                    <a:pt x="5" y="457"/>
                  </a:lnTo>
                  <a:lnTo>
                    <a:pt x="7" y="459"/>
                  </a:lnTo>
                  <a:lnTo>
                    <a:pt x="12" y="464"/>
                  </a:lnTo>
                  <a:lnTo>
                    <a:pt x="14" y="468"/>
                  </a:lnTo>
                  <a:lnTo>
                    <a:pt x="19" y="473"/>
                  </a:lnTo>
                  <a:lnTo>
                    <a:pt x="24" y="478"/>
                  </a:lnTo>
                  <a:lnTo>
                    <a:pt x="24" y="478"/>
                  </a:lnTo>
                  <a:lnTo>
                    <a:pt x="26" y="480"/>
                  </a:lnTo>
                  <a:lnTo>
                    <a:pt x="26" y="480"/>
                  </a:lnTo>
                  <a:lnTo>
                    <a:pt x="26" y="480"/>
                  </a:lnTo>
                  <a:lnTo>
                    <a:pt x="26" y="483"/>
                  </a:lnTo>
                  <a:lnTo>
                    <a:pt x="26" y="485"/>
                  </a:lnTo>
                  <a:lnTo>
                    <a:pt x="26" y="485"/>
                  </a:lnTo>
                  <a:lnTo>
                    <a:pt x="26" y="487"/>
                  </a:lnTo>
                  <a:lnTo>
                    <a:pt x="29" y="490"/>
                  </a:lnTo>
                  <a:lnTo>
                    <a:pt x="29" y="490"/>
                  </a:lnTo>
                  <a:lnTo>
                    <a:pt x="29" y="490"/>
                  </a:lnTo>
                  <a:lnTo>
                    <a:pt x="29" y="492"/>
                  </a:lnTo>
                  <a:lnTo>
                    <a:pt x="31" y="492"/>
                  </a:lnTo>
                  <a:lnTo>
                    <a:pt x="31" y="494"/>
                  </a:lnTo>
                  <a:lnTo>
                    <a:pt x="31" y="494"/>
                  </a:lnTo>
                  <a:lnTo>
                    <a:pt x="31" y="494"/>
                  </a:lnTo>
                  <a:lnTo>
                    <a:pt x="31" y="494"/>
                  </a:lnTo>
                  <a:lnTo>
                    <a:pt x="33" y="494"/>
                  </a:lnTo>
                  <a:lnTo>
                    <a:pt x="33" y="497"/>
                  </a:lnTo>
                  <a:lnTo>
                    <a:pt x="33" y="497"/>
                  </a:lnTo>
                  <a:lnTo>
                    <a:pt x="33" y="497"/>
                  </a:lnTo>
                  <a:lnTo>
                    <a:pt x="36" y="497"/>
                  </a:lnTo>
                  <a:lnTo>
                    <a:pt x="36" y="497"/>
                  </a:lnTo>
                  <a:lnTo>
                    <a:pt x="33" y="499"/>
                  </a:lnTo>
                  <a:lnTo>
                    <a:pt x="33" y="499"/>
                  </a:lnTo>
                  <a:lnTo>
                    <a:pt x="33" y="499"/>
                  </a:lnTo>
                  <a:lnTo>
                    <a:pt x="33" y="499"/>
                  </a:lnTo>
                  <a:lnTo>
                    <a:pt x="33" y="499"/>
                  </a:lnTo>
                  <a:lnTo>
                    <a:pt x="33" y="501"/>
                  </a:lnTo>
                  <a:lnTo>
                    <a:pt x="36" y="501"/>
                  </a:lnTo>
                  <a:lnTo>
                    <a:pt x="36" y="501"/>
                  </a:lnTo>
                  <a:lnTo>
                    <a:pt x="36" y="501"/>
                  </a:lnTo>
                  <a:lnTo>
                    <a:pt x="38" y="506"/>
                  </a:lnTo>
                  <a:lnTo>
                    <a:pt x="38" y="509"/>
                  </a:lnTo>
                  <a:lnTo>
                    <a:pt x="38" y="509"/>
                  </a:lnTo>
                  <a:lnTo>
                    <a:pt x="38" y="511"/>
                  </a:lnTo>
                  <a:lnTo>
                    <a:pt x="40" y="511"/>
                  </a:lnTo>
                  <a:lnTo>
                    <a:pt x="43" y="516"/>
                  </a:lnTo>
                  <a:lnTo>
                    <a:pt x="43" y="516"/>
                  </a:lnTo>
                  <a:lnTo>
                    <a:pt x="48" y="520"/>
                  </a:lnTo>
                  <a:lnTo>
                    <a:pt x="50" y="525"/>
                  </a:lnTo>
                  <a:lnTo>
                    <a:pt x="55" y="528"/>
                  </a:lnTo>
                  <a:lnTo>
                    <a:pt x="55" y="530"/>
                  </a:lnTo>
                  <a:lnTo>
                    <a:pt x="57" y="530"/>
                  </a:lnTo>
                  <a:lnTo>
                    <a:pt x="59" y="530"/>
                  </a:lnTo>
                  <a:lnTo>
                    <a:pt x="62" y="532"/>
                  </a:lnTo>
                  <a:lnTo>
                    <a:pt x="64" y="532"/>
                  </a:lnTo>
                  <a:lnTo>
                    <a:pt x="66" y="532"/>
                  </a:lnTo>
                  <a:lnTo>
                    <a:pt x="69" y="532"/>
                  </a:lnTo>
                  <a:lnTo>
                    <a:pt x="74" y="535"/>
                  </a:lnTo>
                  <a:lnTo>
                    <a:pt x="81" y="537"/>
                  </a:lnTo>
                  <a:lnTo>
                    <a:pt x="81" y="537"/>
                  </a:lnTo>
                  <a:lnTo>
                    <a:pt x="83" y="537"/>
                  </a:lnTo>
                  <a:lnTo>
                    <a:pt x="83" y="539"/>
                  </a:lnTo>
                  <a:lnTo>
                    <a:pt x="83" y="539"/>
                  </a:lnTo>
                  <a:lnTo>
                    <a:pt x="85" y="539"/>
                  </a:lnTo>
                  <a:lnTo>
                    <a:pt x="85" y="539"/>
                  </a:lnTo>
                  <a:lnTo>
                    <a:pt x="85" y="542"/>
                  </a:lnTo>
                  <a:lnTo>
                    <a:pt x="85" y="542"/>
                  </a:lnTo>
                  <a:lnTo>
                    <a:pt x="85" y="542"/>
                  </a:lnTo>
                  <a:lnTo>
                    <a:pt x="88" y="544"/>
                  </a:lnTo>
                  <a:lnTo>
                    <a:pt x="90" y="546"/>
                  </a:lnTo>
                  <a:lnTo>
                    <a:pt x="92" y="549"/>
                  </a:lnTo>
                  <a:lnTo>
                    <a:pt x="100" y="546"/>
                  </a:lnTo>
                  <a:lnTo>
                    <a:pt x="102" y="546"/>
                  </a:lnTo>
                  <a:lnTo>
                    <a:pt x="102" y="549"/>
                  </a:lnTo>
                  <a:lnTo>
                    <a:pt x="100" y="556"/>
                  </a:lnTo>
                  <a:lnTo>
                    <a:pt x="100" y="561"/>
                  </a:lnTo>
                  <a:lnTo>
                    <a:pt x="102" y="565"/>
                  </a:lnTo>
                  <a:lnTo>
                    <a:pt x="102" y="572"/>
                  </a:lnTo>
                  <a:lnTo>
                    <a:pt x="102" y="575"/>
                  </a:lnTo>
                  <a:lnTo>
                    <a:pt x="102" y="580"/>
                  </a:lnTo>
                  <a:lnTo>
                    <a:pt x="104" y="582"/>
                  </a:lnTo>
                  <a:lnTo>
                    <a:pt x="104" y="589"/>
                  </a:lnTo>
                  <a:lnTo>
                    <a:pt x="104" y="591"/>
                  </a:lnTo>
                  <a:lnTo>
                    <a:pt x="104" y="594"/>
                  </a:lnTo>
                  <a:lnTo>
                    <a:pt x="102" y="601"/>
                  </a:lnTo>
                  <a:lnTo>
                    <a:pt x="102" y="601"/>
                  </a:lnTo>
                  <a:lnTo>
                    <a:pt x="102" y="601"/>
                  </a:lnTo>
                  <a:lnTo>
                    <a:pt x="102" y="603"/>
                  </a:lnTo>
                  <a:lnTo>
                    <a:pt x="102" y="603"/>
                  </a:lnTo>
                  <a:lnTo>
                    <a:pt x="102" y="603"/>
                  </a:lnTo>
                  <a:lnTo>
                    <a:pt x="102" y="606"/>
                  </a:lnTo>
                  <a:lnTo>
                    <a:pt x="100" y="606"/>
                  </a:lnTo>
                  <a:lnTo>
                    <a:pt x="102" y="606"/>
                  </a:lnTo>
                  <a:lnTo>
                    <a:pt x="104" y="608"/>
                  </a:lnTo>
                  <a:lnTo>
                    <a:pt x="104" y="608"/>
                  </a:lnTo>
                  <a:lnTo>
                    <a:pt x="104" y="606"/>
                  </a:lnTo>
                  <a:lnTo>
                    <a:pt x="104" y="606"/>
                  </a:lnTo>
                  <a:lnTo>
                    <a:pt x="104" y="606"/>
                  </a:lnTo>
                  <a:lnTo>
                    <a:pt x="107" y="608"/>
                  </a:lnTo>
                  <a:lnTo>
                    <a:pt x="109" y="608"/>
                  </a:lnTo>
                  <a:lnTo>
                    <a:pt x="109" y="608"/>
                  </a:lnTo>
                  <a:lnTo>
                    <a:pt x="111" y="608"/>
                  </a:lnTo>
                  <a:lnTo>
                    <a:pt x="114" y="606"/>
                  </a:lnTo>
                  <a:lnTo>
                    <a:pt x="116" y="606"/>
                  </a:lnTo>
                  <a:lnTo>
                    <a:pt x="118" y="606"/>
                  </a:lnTo>
                  <a:lnTo>
                    <a:pt x="118" y="606"/>
                  </a:lnTo>
                  <a:lnTo>
                    <a:pt x="118" y="606"/>
                  </a:lnTo>
                  <a:lnTo>
                    <a:pt x="123" y="606"/>
                  </a:lnTo>
                  <a:lnTo>
                    <a:pt x="123" y="606"/>
                  </a:lnTo>
                  <a:lnTo>
                    <a:pt x="123" y="606"/>
                  </a:lnTo>
                  <a:lnTo>
                    <a:pt x="126" y="606"/>
                  </a:lnTo>
                  <a:lnTo>
                    <a:pt x="126" y="608"/>
                  </a:lnTo>
                  <a:lnTo>
                    <a:pt x="128" y="608"/>
                  </a:lnTo>
                  <a:lnTo>
                    <a:pt x="128" y="608"/>
                  </a:lnTo>
                  <a:lnTo>
                    <a:pt x="128" y="608"/>
                  </a:lnTo>
                  <a:lnTo>
                    <a:pt x="128" y="610"/>
                  </a:lnTo>
                  <a:lnTo>
                    <a:pt x="130" y="613"/>
                  </a:lnTo>
                  <a:lnTo>
                    <a:pt x="130" y="613"/>
                  </a:lnTo>
                  <a:lnTo>
                    <a:pt x="128" y="613"/>
                  </a:lnTo>
                  <a:lnTo>
                    <a:pt x="128" y="613"/>
                  </a:lnTo>
                  <a:lnTo>
                    <a:pt x="126" y="615"/>
                  </a:lnTo>
                  <a:lnTo>
                    <a:pt x="126" y="615"/>
                  </a:lnTo>
                  <a:lnTo>
                    <a:pt x="126" y="615"/>
                  </a:lnTo>
                  <a:lnTo>
                    <a:pt x="126" y="617"/>
                  </a:lnTo>
                  <a:lnTo>
                    <a:pt x="126" y="617"/>
                  </a:lnTo>
                  <a:lnTo>
                    <a:pt x="126" y="625"/>
                  </a:lnTo>
                  <a:lnTo>
                    <a:pt x="126" y="625"/>
                  </a:lnTo>
                  <a:lnTo>
                    <a:pt x="128" y="625"/>
                  </a:lnTo>
                  <a:lnTo>
                    <a:pt x="128" y="627"/>
                  </a:lnTo>
                  <a:lnTo>
                    <a:pt x="128" y="627"/>
                  </a:lnTo>
                  <a:lnTo>
                    <a:pt x="126" y="629"/>
                  </a:lnTo>
                  <a:lnTo>
                    <a:pt x="126" y="629"/>
                  </a:lnTo>
                  <a:lnTo>
                    <a:pt x="123" y="629"/>
                  </a:lnTo>
                  <a:lnTo>
                    <a:pt x="123" y="629"/>
                  </a:lnTo>
                  <a:lnTo>
                    <a:pt x="123" y="639"/>
                  </a:lnTo>
                  <a:lnTo>
                    <a:pt x="123" y="641"/>
                  </a:lnTo>
                  <a:lnTo>
                    <a:pt x="121" y="641"/>
                  </a:lnTo>
                  <a:lnTo>
                    <a:pt x="121" y="641"/>
                  </a:lnTo>
                  <a:lnTo>
                    <a:pt x="121" y="641"/>
                  </a:lnTo>
                  <a:lnTo>
                    <a:pt x="121" y="641"/>
                  </a:lnTo>
                  <a:lnTo>
                    <a:pt x="118" y="641"/>
                  </a:lnTo>
                  <a:lnTo>
                    <a:pt x="118" y="641"/>
                  </a:lnTo>
                  <a:lnTo>
                    <a:pt x="116" y="641"/>
                  </a:lnTo>
                  <a:lnTo>
                    <a:pt x="116" y="641"/>
                  </a:lnTo>
                  <a:lnTo>
                    <a:pt x="114" y="641"/>
                  </a:lnTo>
                  <a:lnTo>
                    <a:pt x="109" y="641"/>
                  </a:lnTo>
                  <a:lnTo>
                    <a:pt x="104" y="641"/>
                  </a:lnTo>
                  <a:lnTo>
                    <a:pt x="102" y="641"/>
                  </a:lnTo>
                  <a:lnTo>
                    <a:pt x="100" y="641"/>
                  </a:lnTo>
                  <a:lnTo>
                    <a:pt x="100" y="641"/>
                  </a:lnTo>
                  <a:lnTo>
                    <a:pt x="100" y="643"/>
                  </a:lnTo>
                  <a:lnTo>
                    <a:pt x="100" y="643"/>
                  </a:lnTo>
                  <a:lnTo>
                    <a:pt x="100" y="643"/>
                  </a:lnTo>
                  <a:lnTo>
                    <a:pt x="97" y="643"/>
                  </a:lnTo>
                  <a:lnTo>
                    <a:pt x="97" y="643"/>
                  </a:lnTo>
                  <a:lnTo>
                    <a:pt x="95" y="643"/>
                  </a:lnTo>
                  <a:lnTo>
                    <a:pt x="95" y="643"/>
                  </a:lnTo>
                  <a:lnTo>
                    <a:pt x="95" y="643"/>
                  </a:lnTo>
                  <a:lnTo>
                    <a:pt x="95" y="643"/>
                  </a:lnTo>
                  <a:lnTo>
                    <a:pt x="95" y="643"/>
                  </a:lnTo>
                  <a:lnTo>
                    <a:pt x="92" y="643"/>
                  </a:lnTo>
                  <a:lnTo>
                    <a:pt x="92" y="643"/>
                  </a:lnTo>
                  <a:lnTo>
                    <a:pt x="83" y="646"/>
                  </a:lnTo>
                  <a:lnTo>
                    <a:pt x="83" y="646"/>
                  </a:lnTo>
                  <a:lnTo>
                    <a:pt x="83" y="646"/>
                  </a:lnTo>
                  <a:lnTo>
                    <a:pt x="83" y="646"/>
                  </a:lnTo>
                  <a:lnTo>
                    <a:pt x="83" y="646"/>
                  </a:lnTo>
                  <a:lnTo>
                    <a:pt x="81" y="648"/>
                  </a:lnTo>
                  <a:lnTo>
                    <a:pt x="81" y="648"/>
                  </a:lnTo>
                  <a:lnTo>
                    <a:pt x="81" y="648"/>
                  </a:lnTo>
                  <a:lnTo>
                    <a:pt x="81" y="648"/>
                  </a:lnTo>
                  <a:lnTo>
                    <a:pt x="78" y="648"/>
                  </a:lnTo>
                  <a:lnTo>
                    <a:pt x="78" y="648"/>
                  </a:lnTo>
                  <a:lnTo>
                    <a:pt x="78" y="648"/>
                  </a:lnTo>
                  <a:lnTo>
                    <a:pt x="76" y="648"/>
                  </a:lnTo>
                  <a:lnTo>
                    <a:pt x="76" y="648"/>
                  </a:lnTo>
                  <a:lnTo>
                    <a:pt x="76" y="651"/>
                  </a:lnTo>
                  <a:lnTo>
                    <a:pt x="76" y="651"/>
                  </a:lnTo>
                  <a:lnTo>
                    <a:pt x="76" y="651"/>
                  </a:lnTo>
                  <a:lnTo>
                    <a:pt x="76" y="651"/>
                  </a:lnTo>
                  <a:lnTo>
                    <a:pt x="76" y="653"/>
                  </a:lnTo>
                  <a:lnTo>
                    <a:pt x="76" y="653"/>
                  </a:lnTo>
                  <a:lnTo>
                    <a:pt x="74" y="655"/>
                  </a:lnTo>
                  <a:lnTo>
                    <a:pt x="74" y="655"/>
                  </a:lnTo>
                  <a:lnTo>
                    <a:pt x="76" y="658"/>
                  </a:lnTo>
                  <a:lnTo>
                    <a:pt x="76" y="658"/>
                  </a:lnTo>
                  <a:lnTo>
                    <a:pt x="74" y="658"/>
                  </a:lnTo>
                  <a:lnTo>
                    <a:pt x="71" y="658"/>
                  </a:lnTo>
                  <a:lnTo>
                    <a:pt x="69" y="658"/>
                  </a:lnTo>
                  <a:lnTo>
                    <a:pt x="69" y="658"/>
                  </a:lnTo>
                  <a:lnTo>
                    <a:pt x="66" y="658"/>
                  </a:lnTo>
                  <a:lnTo>
                    <a:pt x="66" y="660"/>
                  </a:lnTo>
                  <a:lnTo>
                    <a:pt x="66" y="660"/>
                  </a:lnTo>
                  <a:lnTo>
                    <a:pt x="64" y="660"/>
                  </a:lnTo>
                  <a:lnTo>
                    <a:pt x="64" y="660"/>
                  </a:lnTo>
                  <a:lnTo>
                    <a:pt x="62" y="662"/>
                  </a:lnTo>
                  <a:lnTo>
                    <a:pt x="59" y="662"/>
                  </a:lnTo>
                  <a:lnTo>
                    <a:pt x="55" y="665"/>
                  </a:lnTo>
                  <a:lnTo>
                    <a:pt x="52" y="665"/>
                  </a:lnTo>
                  <a:lnTo>
                    <a:pt x="52" y="667"/>
                  </a:lnTo>
                  <a:lnTo>
                    <a:pt x="52" y="670"/>
                  </a:lnTo>
                  <a:lnTo>
                    <a:pt x="50" y="672"/>
                  </a:lnTo>
                  <a:lnTo>
                    <a:pt x="50" y="674"/>
                  </a:lnTo>
                  <a:lnTo>
                    <a:pt x="50" y="679"/>
                  </a:lnTo>
                  <a:lnTo>
                    <a:pt x="50" y="684"/>
                  </a:lnTo>
                  <a:lnTo>
                    <a:pt x="50" y="688"/>
                  </a:lnTo>
                  <a:lnTo>
                    <a:pt x="48" y="688"/>
                  </a:lnTo>
                  <a:lnTo>
                    <a:pt x="48" y="691"/>
                  </a:lnTo>
                  <a:lnTo>
                    <a:pt x="48" y="691"/>
                  </a:lnTo>
                  <a:lnTo>
                    <a:pt x="45" y="691"/>
                  </a:lnTo>
                  <a:lnTo>
                    <a:pt x="45" y="691"/>
                  </a:lnTo>
                  <a:lnTo>
                    <a:pt x="43" y="691"/>
                  </a:lnTo>
                  <a:lnTo>
                    <a:pt x="43" y="693"/>
                  </a:lnTo>
                  <a:lnTo>
                    <a:pt x="45" y="696"/>
                  </a:lnTo>
                  <a:lnTo>
                    <a:pt x="45" y="698"/>
                  </a:lnTo>
                  <a:lnTo>
                    <a:pt x="43" y="698"/>
                  </a:lnTo>
                  <a:lnTo>
                    <a:pt x="43" y="700"/>
                  </a:lnTo>
                  <a:lnTo>
                    <a:pt x="43" y="700"/>
                  </a:lnTo>
                  <a:lnTo>
                    <a:pt x="43" y="700"/>
                  </a:lnTo>
                  <a:lnTo>
                    <a:pt x="43" y="705"/>
                  </a:lnTo>
                  <a:lnTo>
                    <a:pt x="43" y="710"/>
                  </a:lnTo>
                  <a:lnTo>
                    <a:pt x="43" y="714"/>
                  </a:lnTo>
                  <a:lnTo>
                    <a:pt x="40" y="719"/>
                  </a:lnTo>
                  <a:lnTo>
                    <a:pt x="40" y="724"/>
                  </a:lnTo>
                  <a:lnTo>
                    <a:pt x="40" y="724"/>
                  </a:lnTo>
                  <a:lnTo>
                    <a:pt x="43" y="724"/>
                  </a:lnTo>
                  <a:lnTo>
                    <a:pt x="43" y="724"/>
                  </a:lnTo>
                  <a:lnTo>
                    <a:pt x="43" y="724"/>
                  </a:lnTo>
                  <a:lnTo>
                    <a:pt x="45" y="724"/>
                  </a:lnTo>
                  <a:lnTo>
                    <a:pt x="45" y="724"/>
                  </a:lnTo>
                  <a:lnTo>
                    <a:pt x="45" y="724"/>
                  </a:lnTo>
                  <a:lnTo>
                    <a:pt x="45" y="724"/>
                  </a:lnTo>
                  <a:lnTo>
                    <a:pt x="45" y="726"/>
                  </a:lnTo>
                  <a:lnTo>
                    <a:pt x="48" y="726"/>
                  </a:lnTo>
                  <a:lnTo>
                    <a:pt x="48" y="726"/>
                  </a:lnTo>
                  <a:lnTo>
                    <a:pt x="48" y="726"/>
                  </a:lnTo>
                  <a:lnTo>
                    <a:pt x="48" y="726"/>
                  </a:lnTo>
                  <a:lnTo>
                    <a:pt x="48" y="726"/>
                  </a:lnTo>
                  <a:lnTo>
                    <a:pt x="50" y="726"/>
                  </a:lnTo>
                  <a:lnTo>
                    <a:pt x="50" y="726"/>
                  </a:lnTo>
                  <a:lnTo>
                    <a:pt x="50" y="726"/>
                  </a:lnTo>
                  <a:lnTo>
                    <a:pt x="50" y="724"/>
                  </a:lnTo>
                  <a:lnTo>
                    <a:pt x="50" y="726"/>
                  </a:lnTo>
                  <a:lnTo>
                    <a:pt x="50" y="726"/>
                  </a:lnTo>
                  <a:lnTo>
                    <a:pt x="50" y="726"/>
                  </a:lnTo>
                  <a:lnTo>
                    <a:pt x="50" y="729"/>
                  </a:lnTo>
                  <a:lnTo>
                    <a:pt x="50" y="729"/>
                  </a:lnTo>
                  <a:lnTo>
                    <a:pt x="50" y="729"/>
                  </a:lnTo>
                  <a:lnTo>
                    <a:pt x="50" y="729"/>
                  </a:lnTo>
                  <a:lnTo>
                    <a:pt x="48" y="731"/>
                  </a:lnTo>
                  <a:lnTo>
                    <a:pt x="48" y="731"/>
                  </a:lnTo>
                  <a:lnTo>
                    <a:pt x="48" y="731"/>
                  </a:lnTo>
                  <a:lnTo>
                    <a:pt x="48" y="731"/>
                  </a:lnTo>
                  <a:lnTo>
                    <a:pt x="48" y="733"/>
                  </a:lnTo>
                  <a:lnTo>
                    <a:pt x="48" y="733"/>
                  </a:lnTo>
                  <a:lnTo>
                    <a:pt x="48" y="736"/>
                  </a:lnTo>
                  <a:lnTo>
                    <a:pt x="48" y="736"/>
                  </a:lnTo>
                  <a:lnTo>
                    <a:pt x="50" y="736"/>
                  </a:lnTo>
                  <a:lnTo>
                    <a:pt x="52" y="733"/>
                  </a:lnTo>
                  <a:lnTo>
                    <a:pt x="52" y="733"/>
                  </a:lnTo>
                  <a:lnTo>
                    <a:pt x="52" y="733"/>
                  </a:lnTo>
                  <a:lnTo>
                    <a:pt x="55" y="731"/>
                  </a:lnTo>
                  <a:lnTo>
                    <a:pt x="55" y="731"/>
                  </a:lnTo>
                  <a:lnTo>
                    <a:pt x="55" y="731"/>
                  </a:lnTo>
                  <a:lnTo>
                    <a:pt x="55" y="731"/>
                  </a:lnTo>
                  <a:lnTo>
                    <a:pt x="57" y="729"/>
                  </a:lnTo>
                  <a:lnTo>
                    <a:pt x="62" y="729"/>
                  </a:lnTo>
                  <a:lnTo>
                    <a:pt x="64" y="731"/>
                  </a:lnTo>
                  <a:lnTo>
                    <a:pt x="66" y="731"/>
                  </a:lnTo>
                  <a:lnTo>
                    <a:pt x="66" y="731"/>
                  </a:lnTo>
                  <a:lnTo>
                    <a:pt x="66" y="729"/>
                  </a:lnTo>
                  <a:lnTo>
                    <a:pt x="66" y="729"/>
                  </a:lnTo>
                  <a:lnTo>
                    <a:pt x="64" y="726"/>
                  </a:lnTo>
                  <a:lnTo>
                    <a:pt x="64" y="726"/>
                  </a:lnTo>
                  <a:lnTo>
                    <a:pt x="64" y="726"/>
                  </a:lnTo>
                  <a:lnTo>
                    <a:pt x="66" y="724"/>
                  </a:lnTo>
                  <a:lnTo>
                    <a:pt x="66" y="724"/>
                  </a:lnTo>
                  <a:lnTo>
                    <a:pt x="69" y="724"/>
                  </a:lnTo>
                  <a:lnTo>
                    <a:pt x="71" y="724"/>
                  </a:lnTo>
                  <a:lnTo>
                    <a:pt x="74" y="724"/>
                  </a:lnTo>
                  <a:lnTo>
                    <a:pt x="74" y="724"/>
                  </a:lnTo>
                  <a:lnTo>
                    <a:pt x="76" y="724"/>
                  </a:lnTo>
                  <a:lnTo>
                    <a:pt x="76" y="726"/>
                  </a:lnTo>
                  <a:lnTo>
                    <a:pt x="78" y="726"/>
                  </a:lnTo>
                  <a:lnTo>
                    <a:pt x="78" y="729"/>
                  </a:lnTo>
                  <a:lnTo>
                    <a:pt x="78" y="729"/>
                  </a:lnTo>
                  <a:lnTo>
                    <a:pt x="78" y="729"/>
                  </a:lnTo>
                  <a:lnTo>
                    <a:pt x="76" y="729"/>
                  </a:lnTo>
                  <a:lnTo>
                    <a:pt x="76" y="729"/>
                  </a:lnTo>
                  <a:lnTo>
                    <a:pt x="76" y="729"/>
                  </a:lnTo>
                  <a:lnTo>
                    <a:pt x="76" y="729"/>
                  </a:lnTo>
                  <a:lnTo>
                    <a:pt x="76" y="729"/>
                  </a:lnTo>
                  <a:lnTo>
                    <a:pt x="76" y="731"/>
                  </a:lnTo>
                  <a:lnTo>
                    <a:pt x="76" y="731"/>
                  </a:lnTo>
                  <a:lnTo>
                    <a:pt x="78" y="731"/>
                  </a:lnTo>
                  <a:lnTo>
                    <a:pt x="81" y="731"/>
                  </a:lnTo>
                  <a:lnTo>
                    <a:pt x="81" y="731"/>
                  </a:lnTo>
                  <a:lnTo>
                    <a:pt x="81" y="729"/>
                  </a:lnTo>
                  <a:lnTo>
                    <a:pt x="81" y="729"/>
                  </a:lnTo>
                  <a:lnTo>
                    <a:pt x="78" y="729"/>
                  </a:lnTo>
                  <a:lnTo>
                    <a:pt x="78" y="729"/>
                  </a:lnTo>
                  <a:lnTo>
                    <a:pt x="78" y="726"/>
                  </a:lnTo>
                  <a:lnTo>
                    <a:pt x="81" y="726"/>
                  </a:lnTo>
                  <a:lnTo>
                    <a:pt x="81" y="726"/>
                  </a:lnTo>
                  <a:lnTo>
                    <a:pt x="81" y="724"/>
                  </a:lnTo>
                  <a:lnTo>
                    <a:pt x="83" y="724"/>
                  </a:lnTo>
                  <a:lnTo>
                    <a:pt x="85" y="724"/>
                  </a:lnTo>
                  <a:lnTo>
                    <a:pt x="85" y="724"/>
                  </a:lnTo>
                  <a:lnTo>
                    <a:pt x="88" y="724"/>
                  </a:lnTo>
                  <a:lnTo>
                    <a:pt x="85" y="724"/>
                  </a:lnTo>
                  <a:lnTo>
                    <a:pt x="85" y="722"/>
                  </a:lnTo>
                  <a:lnTo>
                    <a:pt x="85" y="722"/>
                  </a:lnTo>
                  <a:lnTo>
                    <a:pt x="90" y="722"/>
                  </a:lnTo>
                  <a:lnTo>
                    <a:pt x="92" y="722"/>
                  </a:lnTo>
                  <a:lnTo>
                    <a:pt x="102" y="722"/>
                  </a:lnTo>
                  <a:lnTo>
                    <a:pt x="111" y="724"/>
                  </a:lnTo>
                  <a:lnTo>
                    <a:pt x="116" y="724"/>
                  </a:lnTo>
                  <a:lnTo>
                    <a:pt x="116" y="724"/>
                  </a:lnTo>
                  <a:lnTo>
                    <a:pt x="118" y="722"/>
                  </a:lnTo>
                  <a:lnTo>
                    <a:pt x="121" y="722"/>
                  </a:lnTo>
                  <a:lnTo>
                    <a:pt x="123" y="722"/>
                  </a:lnTo>
                  <a:lnTo>
                    <a:pt x="126" y="722"/>
                  </a:lnTo>
                  <a:lnTo>
                    <a:pt x="128" y="724"/>
                  </a:lnTo>
                  <a:lnTo>
                    <a:pt x="130" y="724"/>
                  </a:lnTo>
                  <a:lnTo>
                    <a:pt x="133" y="724"/>
                  </a:lnTo>
                  <a:lnTo>
                    <a:pt x="135" y="724"/>
                  </a:lnTo>
                  <a:lnTo>
                    <a:pt x="137" y="724"/>
                  </a:lnTo>
                  <a:lnTo>
                    <a:pt x="140" y="724"/>
                  </a:lnTo>
                  <a:lnTo>
                    <a:pt x="140" y="724"/>
                  </a:lnTo>
                  <a:lnTo>
                    <a:pt x="140" y="724"/>
                  </a:lnTo>
                  <a:lnTo>
                    <a:pt x="140" y="724"/>
                  </a:lnTo>
                  <a:lnTo>
                    <a:pt x="140" y="724"/>
                  </a:lnTo>
                  <a:lnTo>
                    <a:pt x="140" y="724"/>
                  </a:lnTo>
                  <a:lnTo>
                    <a:pt x="140" y="724"/>
                  </a:lnTo>
                  <a:lnTo>
                    <a:pt x="140" y="724"/>
                  </a:lnTo>
                  <a:lnTo>
                    <a:pt x="140" y="722"/>
                  </a:lnTo>
                  <a:lnTo>
                    <a:pt x="137" y="719"/>
                  </a:lnTo>
                  <a:lnTo>
                    <a:pt x="137" y="719"/>
                  </a:lnTo>
                  <a:lnTo>
                    <a:pt x="140" y="719"/>
                  </a:lnTo>
                  <a:lnTo>
                    <a:pt x="140" y="719"/>
                  </a:lnTo>
                  <a:lnTo>
                    <a:pt x="140" y="717"/>
                  </a:lnTo>
                  <a:lnTo>
                    <a:pt x="142" y="717"/>
                  </a:lnTo>
                  <a:lnTo>
                    <a:pt x="142" y="714"/>
                  </a:lnTo>
                  <a:lnTo>
                    <a:pt x="145" y="714"/>
                  </a:lnTo>
                  <a:lnTo>
                    <a:pt x="145" y="714"/>
                  </a:lnTo>
                  <a:lnTo>
                    <a:pt x="149" y="714"/>
                  </a:lnTo>
                  <a:lnTo>
                    <a:pt x="152" y="714"/>
                  </a:lnTo>
                  <a:lnTo>
                    <a:pt x="156" y="714"/>
                  </a:lnTo>
                  <a:lnTo>
                    <a:pt x="161" y="717"/>
                  </a:lnTo>
                  <a:lnTo>
                    <a:pt x="163" y="717"/>
                  </a:lnTo>
                  <a:lnTo>
                    <a:pt x="163" y="717"/>
                  </a:lnTo>
                  <a:lnTo>
                    <a:pt x="166" y="717"/>
                  </a:lnTo>
                  <a:lnTo>
                    <a:pt x="166" y="717"/>
                  </a:lnTo>
                  <a:lnTo>
                    <a:pt x="168" y="717"/>
                  </a:lnTo>
                  <a:lnTo>
                    <a:pt x="168" y="717"/>
                  </a:lnTo>
                  <a:lnTo>
                    <a:pt x="171" y="717"/>
                  </a:lnTo>
                  <a:lnTo>
                    <a:pt x="171" y="714"/>
                  </a:lnTo>
                  <a:lnTo>
                    <a:pt x="168" y="712"/>
                  </a:lnTo>
                  <a:lnTo>
                    <a:pt x="168" y="712"/>
                  </a:lnTo>
                  <a:lnTo>
                    <a:pt x="168" y="712"/>
                  </a:lnTo>
                  <a:lnTo>
                    <a:pt x="168" y="712"/>
                  </a:lnTo>
                  <a:lnTo>
                    <a:pt x="166" y="712"/>
                  </a:lnTo>
                  <a:lnTo>
                    <a:pt x="166" y="712"/>
                  </a:lnTo>
                  <a:lnTo>
                    <a:pt x="166" y="712"/>
                  </a:lnTo>
                  <a:lnTo>
                    <a:pt x="166" y="712"/>
                  </a:lnTo>
                  <a:lnTo>
                    <a:pt x="166" y="712"/>
                  </a:lnTo>
                  <a:lnTo>
                    <a:pt x="166" y="712"/>
                  </a:lnTo>
                  <a:lnTo>
                    <a:pt x="168" y="710"/>
                  </a:lnTo>
                  <a:lnTo>
                    <a:pt x="168" y="710"/>
                  </a:lnTo>
                  <a:lnTo>
                    <a:pt x="171" y="710"/>
                  </a:lnTo>
                  <a:lnTo>
                    <a:pt x="173" y="710"/>
                  </a:lnTo>
                  <a:lnTo>
                    <a:pt x="173" y="710"/>
                  </a:lnTo>
                  <a:lnTo>
                    <a:pt x="173" y="710"/>
                  </a:lnTo>
                  <a:lnTo>
                    <a:pt x="175" y="710"/>
                  </a:lnTo>
                  <a:lnTo>
                    <a:pt x="173" y="712"/>
                  </a:lnTo>
                  <a:lnTo>
                    <a:pt x="173" y="712"/>
                  </a:lnTo>
                  <a:lnTo>
                    <a:pt x="173" y="712"/>
                  </a:lnTo>
                  <a:lnTo>
                    <a:pt x="171" y="712"/>
                  </a:lnTo>
                  <a:lnTo>
                    <a:pt x="171" y="712"/>
                  </a:lnTo>
                  <a:lnTo>
                    <a:pt x="171" y="712"/>
                  </a:lnTo>
                  <a:lnTo>
                    <a:pt x="171" y="712"/>
                  </a:lnTo>
                  <a:lnTo>
                    <a:pt x="171" y="712"/>
                  </a:lnTo>
                  <a:lnTo>
                    <a:pt x="171" y="712"/>
                  </a:lnTo>
                  <a:lnTo>
                    <a:pt x="171" y="714"/>
                  </a:lnTo>
                  <a:lnTo>
                    <a:pt x="171" y="714"/>
                  </a:lnTo>
                  <a:lnTo>
                    <a:pt x="171" y="714"/>
                  </a:lnTo>
                  <a:lnTo>
                    <a:pt x="171" y="717"/>
                  </a:lnTo>
                  <a:lnTo>
                    <a:pt x="171" y="717"/>
                  </a:lnTo>
                  <a:lnTo>
                    <a:pt x="175" y="717"/>
                  </a:lnTo>
                  <a:lnTo>
                    <a:pt x="178" y="717"/>
                  </a:lnTo>
                  <a:lnTo>
                    <a:pt x="180" y="719"/>
                  </a:lnTo>
                  <a:lnTo>
                    <a:pt x="180" y="719"/>
                  </a:lnTo>
                  <a:lnTo>
                    <a:pt x="180" y="719"/>
                  </a:lnTo>
                  <a:lnTo>
                    <a:pt x="182" y="719"/>
                  </a:lnTo>
                  <a:lnTo>
                    <a:pt x="185" y="719"/>
                  </a:lnTo>
                  <a:lnTo>
                    <a:pt x="187" y="722"/>
                  </a:lnTo>
                  <a:lnTo>
                    <a:pt x="187" y="722"/>
                  </a:lnTo>
                  <a:lnTo>
                    <a:pt x="189" y="722"/>
                  </a:lnTo>
                  <a:lnTo>
                    <a:pt x="189" y="722"/>
                  </a:lnTo>
                  <a:lnTo>
                    <a:pt x="189" y="722"/>
                  </a:lnTo>
                  <a:lnTo>
                    <a:pt x="192" y="722"/>
                  </a:lnTo>
                  <a:lnTo>
                    <a:pt x="192" y="722"/>
                  </a:lnTo>
                  <a:lnTo>
                    <a:pt x="192" y="722"/>
                  </a:lnTo>
                  <a:lnTo>
                    <a:pt x="194" y="719"/>
                  </a:lnTo>
                  <a:lnTo>
                    <a:pt x="194" y="719"/>
                  </a:lnTo>
                  <a:lnTo>
                    <a:pt x="197" y="722"/>
                  </a:lnTo>
                  <a:lnTo>
                    <a:pt x="197" y="722"/>
                  </a:lnTo>
                  <a:lnTo>
                    <a:pt x="199" y="722"/>
                  </a:lnTo>
                  <a:lnTo>
                    <a:pt x="199" y="724"/>
                  </a:lnTo>
                  <a:lnTo>
                    <a:pt x="199" y="724"/>
                  </a:lnTo>
                  <a:lnTo>
                    <a:pt x="197" y="726"/>
                  </a:lnTo>
                  <a:lnTo>
                    <a:pt x="199" y="726"/>
                  </a:lnTo>
                  <a:lnTo>
                    <a:pt x="199" y="726"/>
                  </a:lnTo>
                  <a:lnTo>
                    <a:pt x="201" y="726"/>
                  </a:lnTo>
                  <a:lnTo>
                    <a:pt x="204" y="726"/>
                  </a:lnTo>
                  <a:lnTo>
                    <a:pt x="204" y="726"/>
                  </a:lnTo>
                  <a:lnTo>
                    <a:pt x="204" y="724"/>
                  </a:lnTo>
                  <a:lnTo>
                    <a:pt x="201" y="724"/>
                  </a:lnTo>
                  <a:lnTo>
                    <a:pt x="201" y="724"/>
                  </a:lnTo>
                  <a:lnTo>
                    <a:pt x="201" y="724"/>
                  </a:lnTo>
                  <a:lnTo>
                    <a:pt x="201" y="724"/>
                  </a:lnTo>
                  <a:lnTo>
                    <a:pt x="201" y="724"/>
                  </a:lnTo>
                  <a:lnTo>
                    <a:pt x="201" y="722"/>
                  </a:lnTo>
                  <a:lnTo>
                    <a:pt x="201" y="719"/>
                  </a:lnTo>
                  <a:lnTo>
                    <a:pt x="201" y="719"/>
                  </a:lnTo>
                  <a:lnTo>
                    <a:pt x="204" y="717"/>
                  </a:lnTo>
                  <a:lnTo>
                    <a:pt x="206" y="717"/>
                  </a:lnTo>
                  <a:lnTo>
                    <a:pt x="208" y="717"/>
                  </a:lnTo>
                  <a:lnTo>
                    <a:pt x="211" y="717"/>
                  </a:lnTo>
                  <a:lnTo>
                    <a:pt x="211" y="717"/>
                  </a:lnTo>
                  <a:lnTo>
                    <a:pt x="213" y="717"/>
                  </a:lnTo>
                  <a:lnTo>
                    <a:pt x="213" y="717"/>
                  </a:lnTo>
                  <a:lnTo>
                    <a:pt x="218" y="717"/>
                  </a:lnTo>
                  <a:lnTo>
                    <a:pt x="220" y="717"/>
                  </a:lnTo>
                  <a:lnTo>
                    <a:pt x="223" y="717"/>
                  </a:lnTo>
                  <a:lnTo>
                    <a:pt x="223" y="719"/>
                  </a:lnTo>
                  <a:lnTo>
                    <a:pt x="225" y="719"/>
                  </a:lnTo>
                  <a:lnTo>
                    <a:pt x="225" y="719"/>
                  </a:lnTo>
                  <a:lnTo>
                    <a:pt x="227" y="719"/>
                  </a:lnTo>
                  <a:lnTo>
                    <a:pt x="227" y="719"/>
                  </a:lnTo>
                  <a:lnTo>
                    <a:pt x="227" y="719"/>
                  </a:lnTo>
                  <a:lnTo>
                    <a:pt x="227" y="719"/>
                  </a:lnTo>
                  <a:lnTo>
                    <a:pt x="230" y="717"/>
                  </a:lnTo>
                  <a:lnTo>
                    <a:pt x="230" y="714"/>
                  </a:lnTo>
                  <a:lnTo>
                    <a:pt x="232" y="714"/>
                  </a:lnTo>
                  <a:lnTo>
                    <a:pt x="234" y="714"/>
                  </a:lnTo>
                  <a:lnTo>
                    <a:pt x="234" y="714"/>
                  </a:lnTo>
                  <a:lnTo>
                    <a:pt x="237" y="714"/>
                  </a:lnTo>
                  <a:lnTo>
                    <a:pt x="237" y="714"/>
                  </a:lnTo>
                  <a:lnTo>
                    <a:pt x="239" y="714"/>
                  </a:lnTo>
                  <a:lnTo>
                    <a:pt x="239" y="714"/>
                  </a:lnTo>
                  <a:lnTo>
                    <a:pt x="239" y="714"/>
                  </a:lnTo>
                  <a:lnTo>
                    <a:pt x="239" y="714"/>
                  </a:lnTo>
                  <a:lnTo>
                    <a:pt x="241" y="714"/>
                  </a:lnTo>
                  <a:lnTo>
                    <a:pt x="241" y="714"/>
                  </a:lnTo>
                  <a:lnTo>
                    <a:pt x="244" y="714"/>
                  </a:lnTo>
                  <a:lnTo>
                    <a:pt x="244" y="714"/>
                  </a:lnTo>
                  <a:lnTo>
                    <a:pt x="251" y="717"/>
                  </a:lnTo>
                  <a:lnTo>
                    <a:pt x="253" y="717"/>
                  </a:lnTo>
                  <a:lnTo>
                    <a:pt x="253" y="717"/>
                  </a:lnTo>
                  <a:lnTo>
                    <a:pt x="256" y="714"/>
                  </a:lnTo>
                  <a:lnTo>
                    <a:pt x="258" y="714"/>
                  </a:lnTo>
                  <a:lnTo>
                    <a:pt x="260" y="712"/>
                  </a:lnTo>
                  <a:lnTo>
                    <a:pt x="260" y="712"/>
                  </a:lnTo>
                  <a:lnTo>
                    <a:pt x="263" y="712"/>
                  </a:lnTo>
                  <a:lnTo>
                    <a:pt x="265" y="712"/>
                  </a:lnTo>
                  <a:lnTo>
                    <a:pt x="267" y="712"/>
                  </a:lnTo>
                  <a:lnTo>
                    <a:pt x="270" y="712"/>
                  </a:lnTo>
                  <a:lnTo>
                    <a:pt x="275" y="710"/>
                  </a:lnTo>
                  <a:lnTo>
                    <a:pt x="279" y="710"/>
                  </a:lnTo>
                  <a:lnTo>
                    <a:pt x="279" y="710"/>
                  </a:lnTo>
                  <a:lnTo>
                    <a:pt x="282" y="710"/>
                  </a:lnTo>
                  <a:lnTo>
                    <a:pt x="284" y="710"/>
                  </a:lnTo>
                  <a:lnTo>
                    <a:pt x="286" y="710"/>
                  </a:lnTo>
                  <a:lnTo>
                    <a:pt x="286" y="710"/>
                  </a:lnTo>
                  <a:lnTo>
                    <a:pt x="289" y="710"/>
                  </a:lnTo>
                  <a:lnTo>
                    <a:pt x="294" y="712"/>
                  </a:lnTo>
                  <a:lnTo>
                    <a:pt x="296" y="712"/>
                  </a:lnTo>
                  <a:lnTo>
                    <a:pt x="296" y="712"/>
                  </a:lnTo>
                  <a:lnTo>
                    <a:pt x="296" y="712"/>
                  </a:lnTo>
                  <a:lnTo>
                    <a:pt x="298" y="712"/>
                  </a:lnTo>
                  <a:lnTo>
                    <a:pt x="296" y="712"/>
                  </a:lnTo>
                  <a:lnTo>
                    <a:pt x="294" y="710"/>
                  </a:lnTo>
                  <a:lnTo>
                    <a:pt x="296" y="707"/>
                  </a:lnTo>
                  <a:lnTo>
                    <a:pt x="296" y="707"/>
                  </a:lnTo>
                  <a:lnTo>
                    <a:pt x="294" y="707"/>
                  </a:lnTo>
                  <a:lnTo>
                    <a:pt x="294" y="707"/>
                  </a:lnTo>
                  <a:lnTo>
                    <a:pt x="294" y="707"/>
                  </a:lnTo>
                  <a:lnTo>
                    <a:pt x="291" y="707"/>
                  </a:lnTo>
                  <a:lnTo>
                    <a:pt x="291" y="707"/>
                  </a:lnTo>
                  <a:lnTo>
                    <a:pt x="291" y="705"/>
                  </a:lnTo>
                  <a:lnTo>
                    <a:pt x="291" y="705"/>
                  </a:lnTo>
                  <a:lnTo>
                    <a:pt x="289" y="705"/>
                  </a:lnTo>
                  <a:lnTo>
                    <a:pt x="289" y="705"/>
                  </a:lnTo>
                  <a:lnTo>
                    <a:pt x="289" y="705"/>
                  </a:lnTo>
                  <a:lnTo>
                    <a:pt x="289" y="705"/>
                  </a:lnTo>
                  <a:lnTo>
                    <a:pt x="286" y="705"/>
                  </a:lnTo>
                  <a:lnTo>
                    <a:pt x="286" y="705"/>
                  </a:lnTo>
                  <a:lnTo>
                    <a:pt x="284" y="705"/>
                  </a:lnTo>
                  <a:lnTo>
                    <a:pt x="284" y="705"/>
                  </a:lnTo>
                  <a:lnTo>
                    <a:pt x="284" y="705"/>
                  </a:lnTo>
                  <a:lnTo>
                    <a:pt x="284" y="705"/>
                  </a:lnTo>
                  <a:lnTo>
                    <a:pt x="284" y="705"/>
                  </a:lnTo>
                  <a:lnTo>
                    <a:pt x="284" y="705"/>
                  </a:lnTo>
                  <a:lnTo>
                    <a:pt x="284" y="705"/>
                  </a:lnTo>
                  <a:lnTo>
                    <a:pt x="284" y="705"/>
                  </a:lnTo>
                  <a:lnTo>
                    <a:pt x="284" y="707"/>
                  </a:lnTo>
                  <a:lnTo>
                    <a:pt x="282" y="707"/>
                  </a:lnTo>
                  <a:lnTo>
                    <a:pt x="282" y="707"/>
                  </a:lnTo>
                  <a:lnTo>
                    <a:pt x="282" y="707"/>
                  </a:lnTo>
                  <a:lnTo>
                    <a:pt x="277" y="710"/>
                  </a:lnTo>
                  <a:lnTo>
                    <a:pt x="275" y="710"/>
                  </a:lnTo>
                  <a:lnTo>
                    <a:pt x="277" y="707"/>
                  </a:lnTo>
                  <a:lnTo>
                    <a:pt x="277" y="707"/>
                  </a:lnTo>
                  <a:lnTo>
                    <a:pt x="277" y="707"/>
                  </a:lnTo>
                  <a:lnTo>
                    <a:pt x="277" y="707"/>
                  </a:lnTo>
                  <a:lnTo>
                    <a:pt x="277" y="707"/>
                  </a:lnTo>
                  <a:lnTo>
                    <a:pt x="279" y="705"/>
                  </a:lnTo>
                  <a:lnTo>
                    <a:pt x="279" y="703"/>
                  </a:lnTo>
                  <a:lnTo>
                    <a:pt x="279" y="703"/>
                  </a:lnTo>
                  <a:lnTo>
                    <a:pt x="282" y="703"/>
                  </a:lnTo>
                  <a:lnTo>
                    <a:pt x="284" y="703"/>
                  </a:lnTo>
                  <a:lnTo>
                    <a:pt x="284" y="700"/>
                  </a:lnTo>
                  <a:lnTo>
                    <a:pt x="284" y="700"/>
                  </a:lnTo>
                  <a:lnTo>
                    <a:pt x="284" y="700"/>
                  </a:lnTo>
                  <a:lnTo>
                    <a:pt x="284" y="700"/>
                  </a:lnTo>
                  <a:lnTo>
                    <a:pt x="286" y="700"/>
                  </a:lnTo>
                  <a:lnTo>
                    <a:pt x="286" y="700"/>
                  </a:lnTo>
                  <a:lnTo>
                    <a:pt x="289" y="700"/>
                  </a:lnTo>
                  <a:lnTo>
                    <a:pt x="289" y="700"/>
                  </a:lnTo>
                  <a:lnTo>
                    <a:pt x="291" y="700"/>
                  </a:lnTo>
                  <a:lnTo>
                    <a:pt x="291" y="700"/>
                  </a:lnTo>
                  <a:lnTo>
                    <a:pt x="291" y="703"/>
                  </a:lnTo>
                  <a:lnTo>
                    <a:pt x="291" y="703"/>
                  </a:lnTo>
                  <a:lnTo>
                    <a:pt x="294" y="703"/>
                  </a:lnTo>
                  <a:lnTo>
                    <a:pt x="294" y="703"/>
                  </a:lnTo>
                  <a:lnTo>
                    <a:pt x="296" y="705"/>
                  </a:lnTo>
                  <a:lnTo>
                    <a:pt x="296" y="705"/>
                  </a:lnTo>
                  <a:lnTo>
                    <a:pt x="296" y="705"/>
                  </a:lnTo>
                  <a:lnTo>
                    <a:pt x="296" y="707"/>
                  </a:lnTo>
                  <a:lnTo>
                    <a:pt x="298" y="705"/>
                  </a:lnTo>
                  <a:lnTo>
                    <a:pt x="298" y="707"/>
                  </a:lnTo>
                  <a:lnTo>
                    <a:pt x="298" y="707"/>
                  </a:lnTo>
                  <a:lnTo>
                    <a:pt x="298" y="707"/>
                  </a:lnTo>
                  <a:lnTo>
                    <a:pt x="298" y="707"/>
                  </a:lnTo>
                  <a:lnTo>
                    <a:pt x="298" y="707"/>
                  </a:lnTo>
                  <a:lnTo>
                    <a:pt x="301" y="710"/>
                  </a:lnTo>
                  <a:lnTo>
                    <a:pt x="301" y="710"/>
                  </a:lnTo>
                  <a:lnTo>
                    <a:pt x="301" y="712"/>
                  </a:lnTo>
                  <a:lnTo>
                    <a:pt x="301" y="712"/>
                  </a:lnTo>
                  <a:lnTo>
                    <a:pt x="301" y="714"/>
                  </a:lnTo>
                  <a:lnTo>
                    <a:pt x="301" y="714"/>
                  </a:lnTo>
                  <a:lnTo>
                    <a:pt x="298" y="714"/>
                  </a:lnTo>
                  <a:lnTo>
                    <a:pt x="301" y="717"/>
                  </a:lnTo>
                  <a:lnTo>
                    <a:pt x="303" y="717"/>
                  </a:lnTo>
                  <a:lnTo>
                    <a:pt x="305" y="719"/>
                  </a:lnTo>
                  <a:lnTo>
                    <a:pt x="305" y="719"/>
                  </a:lnTo>
                  <a:lnTo>
                    <a:pt x="305" y="722"/>
                  </a:lnTo>
                  <a:lnTo>
                    <a:pt x="308" y="722"/>
                  </a:lnTo>
                  <a:lnTo>
                    <a:pt x="308" y="722"/>
                  </a:lnTo>
                  <a:lnTo>
                    <a:pt x="308" y="724"/>
                  </a:lnTo>
                  <a:lnTo>
                    <a:pt x="310" y="726"/>
                  </a:lnTo>
                  <a:lnTo>
                    <a:pt x="310" y="726"/>
                  </a:lnTo>
                  <a:lnTo>
                    <a:pt x="310" y="729"/>
                  </a:lnTo>
                  <a:lnTo>
                    <a:pt x="308" y="729"/>
                  </a:lnTo>
                  <a:lnTo>
                    <a:pt x="308" y="731"/>
                  </a:lnTo>
                  <a:lnTo>
                    <a:pt x="308" y="731"/>
                  </a:lnTo>
                  <a:lnTo>
                    <a:pt x="308" y="733"/>
                  </a:lnTo>
                  <a:lnTo>
                    <a:pt x="305" y="738"/>
                  </a:lnTo>
                  <a:lnTo>
                    <a:pt x="305" y="741"/>
                  </a:lnTo>
                  <a:lnTo>
                    <a:pt x="308" y="743"/>
                  </a:lnTo>
                  <a:lnTo>
                    <a:pt x="308" y="743"/>
                  </a:lnTo>
                  <a:lnTo>
                    <a:pt x="305" y="743"/>
                  </a:lnTo>
                  <a:lnTo>
                    <a:pt x="305" y="745"/>
                  </a:lnTo>
                  <a:lnTo>
                    <a:pt x="305" y="745"/>
                  </a:lnTo>
                  <a:lnTo>
                    <a:pt x="305" y="745"/>
                  </a:lnTo>
                  <a:lnTo>
                    <a:pt x="308" y="745"/>
                  </a:lnTo>
                  <a:lnTo>
                    <a:pt x="308" y="745"/>
                  </a:lnTo>
                  <a:lnTo>
                    <a:pt x="310" y="745"/>
                  </a:lnTo>
                  <a:lnTo>
                    <a:pt x="312" y="745"/>
                  </a:lnTo>
                  <a:lnTo>
                    <a:pt x="312" y="745"/>
                  </a:lnTo>
                  <a:lnTo>
                    <a:pt x="315" y="745"/>
                  </a:lnTo>
                  <a:lnTo>
                    <a:pt x="315" y="745"/>
                  </a:lnTo>
                  <a:lnTo>
                    <a:pt x="317" y="745"/>
                  </a:lnTo>
                  <a:lnTo>
                    <a:pt x="317" y="745"/>
                  </a:lnTo>
                  <a:lnTo>
                    <a:pt x="320" y="745"/>
                  </a:lnTo>
                  <a:lnTo>
                    <a:pt x="320" y="748"/>
                  </a:lnTo>
                  <a:lnTo>
                    <a:pt x="322" y="748"/>
                  </a:lnTo>
                  <a:lnTo>
                    <a:pt x="322" y="748"/>
                  </a:lnTo>
                  <a:lnTo>
                    <a:pt x="322" y="745"/>
                  </a:lnTo>
                  <a:lnTo>
                    <a:pt x="322" y="745"/>
                  </a:lnTo>
                  <a:lnTo>
                    <a:pt x="322" y="745"/>
                  </a:lnTo>
                  <a:lnTo>
                    <a:pt x="322" y="745"/>
                  </a:lnTo>
                  <a:lnTo>
                    <a:pt x="322" y="745"/>
                  </a:lnTo>
                  <a:lnTo>
                    <a:pt x="324" y="748"/>
                  </a:lnTo>
                  <a:lnTo>
                    <a:pt x="324" y="748"/>
                  </a:lnTo>
                  <a:lnTo>
                    <a:pt x="327" y="748"/>
                  </a:lnTo>
                  <a:lnTo>
                    <a:pt x="327" y="750"/>
                  </a:lnTo>
                  <a:lnTo>
                    <a:pt x="327" y="748"/>
                  </a:lnTo>
                  <a:lnTo>
                    <a:pt x="327" y="748"/>
                  </a:lnTo>
                  <a:lnTo>
                    <a:pt x="329" y="748"/>
                  </a:lnTo>
                  <a:lnTo>
                    <a:pt x="329" y="748"/>
                  </a:lnTo>
                  <a:lnTo>
                    <a:pt x="329" y="748"/>
                  </a:lnTo>
                  <a:lnTo>
                    <a:pt x="331" y="748"/>
                  </a:lnTo>
                  <a:lnTo>
                    <a:pt x="331" y="748"/>
                  </a:lnTo>
                  <a:lnTo>
                    <a:pt x="331" y="748"/>
                  </a:lnTo>
                  <a:lnTo>
                    <a:pt x="331" y="748"/>
                  </a:lnTo>
                  <a:lnTo>
                    <a:pt x="331" y="750"/>
                  </a:lnTo>
                  <a:lnTo>
                    <a:pt x="331" y="750"/>
                  </a:lnTo>
                  <a:lnTo>
                    <a:pt x="334" y="750"/>
                  </a:lnTo>
                  <a:lnTo>
                    <a:pt x="334" y="750"/>
                  </a:lnTo>
                  <a:lnTo>
                    <a:pt x="336" y="750"/>
                  </a:lnTo>
                  <a:lnTo>
                    <a:pt x="336" y="750"/>
                  </a:lnTo>
                  <a:lnTo>
                    <a:pt x="336" y="750"/>
                  </a:lnTo>
                  <a:lnTo>
                    <a:pt x="336" y="750"/>
                  </a:lnTo>
                  <a:lnTo>
                    <a:pt x="334" y="752"/>
                  </a:lnTo>
                  <a:lnTo>
                    <a:pt x="334" y="752"/>
                  </a:lnTo>
                  <a:lnTo>
                    <a:pt x="331" y="755"/>
                  </a:lnTo>
                  <a:lnTo>
                    <a:pt x="331" y="755"/>
                  </a:lnTo>
                  <a:lnTo>
                    <a:pt x="331" y="757"/>
                  </a:lnTo>
                  <a:lnTo>
                    <a:pt x="331" y="757"/>
                  </a:lnTo>
                  <a:lnTo>
                    <a:pt x="331" y="759"/>
                  </a:lnTo>
                  <a:lnTo>
                    <a:pt x="331" y="757"/>
                  </a:lnTo>
                  <a:lnTo>
                    <a:pt x="334" y="757"/>
                  </a:lnTo>
                  <a:lnTo>
                    <a:pt x="334" y="757"/>
                  </a:lnTo>
                  <a:lnTo>
                    <a:pt x="334" y="759"/>
                  </a:lnTo>
                  <a:lnTo>
                    <a:pt x="336" y="759"/>
                  </a:lnTo>
                  <a:lnTo>
                    <a:pt x="336" y="759"/>
                  </a:lnTo>
                  <a:lnTo>
                    <a:pt x="334" y="759"/>
                  </a:lnTo>
                  <a:lnTo>
                    <a:pt x="334" y="759"/>
                  </a:lnTo>
                  <a:lnTo>
                    <a:pt x="334" y="759"/>
                  </a:lnTo>
                  <a:lnTo>
                    <a:pt x="334" y="759"/>
                  </a:lnTo>
                  <a:lnTo>
                    <a:pt x="334" y="762"/>
                  </a:lnTo>
                  <a:lnTo>
                    <a:pt x="334" y="762"/>
                  </a:lnTo>
                  <a:lnTo>
                    <a:pt x="334" y="762"/>
                  </a:lnTo>
                  <a:lnTo>
                    <a:pt x="334" y="762"/>
                  </a:lnTo>
                  <a:lnTo>
                    <a:pt x="336" y="764"/>
                  </a:lnTo>
                  <a:lnTo>
                    <a:pt x="334" y="764"/>
                  </a:lnTo>
                  <a:lnTo>
                    <a:pt x="336" y="764"/>
                  </a:lnTo>
                  <a:lnTo>
                    <a:pt x="336" y="767"/>
                  </a:lnTo>
                  <a:lnTo>
                    <a:pt x="336" y="769"/>
                  </a:lnTo>
                  <a:lnTo>
                    <a:pt x="336" y="769"/>
                  </a:lnTo>
                  <a:lnTo>
                    <a:pt x="338" y="769"/>
                  </a:lnTo>
                  <a:lnTo>
                    <a:pt x="338" y="769"/>
                  </a:lnTo>
                  <a:lnTo>
                    <a:pt x="338" y="769"/>
                  </a:lnTo>
                  <a:lnTo>
                    <a:pt x="338" y="771"/>
                  </a:lnTo>
                  <a:lnTo>
                    <a:pt x="336" y="771"/>
                  </a:lnTo>
                  <a:lnTo>
                    <a:pt x="338" y="774"/>
                  </a:lnTo>
                  <a:lnTo>
                    <a:pt x="341" y="774"/>
                  </a:lnTo>
                  <a:lnTo>
                    <a:pt x="341" y="774"/>
                  </a:lnTo>
                  <a:lnTo>
                    <a:pt x="341" y="774"/>
                  </a:lnTo>
                  <a:lnTo>
                    <a:pt x="341" y="774"/>
                  </a:lnTo>
                  <a:lnTo>
                    <a:pt x="338" y="774"/>
                  </a:lnTo>
                  <a:lnTo>
                    <a:pt x="338" y="774"/>
                  </a:lnTo>
                  <a:lnTo>
                    <a:pt x="338" y="776"/>
                  </a:lnTo>
                  <a:lnTo>
                    <a:pt x="338" y="776"/>
                  </a:lnTo>
                  <a:lnTo>
                    <a:pt x="338" y="776"/>
                  </a:lnTo>
                  <a:lnTo>
                    <a:pt x="338" y="778"/>
                  </a:lnTo>
                  <a:lnTo>
                    <a:pt x="338" y="778"/>
                  </a:lnTo>
                  <a:lnTo>
                    <a:pt x="338" y="778"/>
                  </a:lnTo>
                  <a:lnTo>
                    <a:pt x="338" y="781"/>
                  </a:lnTo>
                  <a:lnTo>
                    <a:pt x="338" y="781"/>
                  </a:lnTo>
                  <a:lnTo>
                    <a:pt x="338" y="783"/>
                  </a:lnTo>
                  <a:lnTo>
                    <a:pt x="341" y="785"/>
                  </a:lnTo>
                  <a:lnTo>
                    <a:pt x="341" y="785"/>
                  </a:lnTo>
                  <a:lnTo>
                    <a:pt x="341" y="788"/>
                  </a:lnTo>
                  <a:lnTo>
                    <a:pt x="341" y="790"/>
                  </a:lnTo>
                  <a:lnTo>
                    <a:pt x="343" y="790"/>
                  </a:lnTo>
                  <a:lnTo>
                    <a:pt x="346" y="790"/>
                  </a:lnTo>
                  <a:lnTo>
                    <a:pt x="348" y="790"/>
                  </a:lnTo>
                  <a:lnTo>
                    <a:pt x="348" y="790"/>
                  </a:lnTo>
                  <a:lnTo>
                    <a:pt x="350" y="790"/>
                  </a:lnTo>
                  <a:lnTo>
                    <a:pt x="350" y="790"/>
                  </a:lnTo>
                  <a:lnTo>
                    <a:pt x="350" y="790"/>
                  </a:lnTo>
                  <a:lnTo>
                    <a:pt x="350" y="790"/>
                  </a:lnTo>
                  <a:lnTo>
                    <a:pt x="348" y="793"/>
                  </a:lnTo>
                  <a:lnTo>
                    <a:pt x="348" y="793"/>
                  </a:lnTo>
                  <a:lnTo>
                    <a:pt x="348" y="793"/>
                  </a:lnTo>
                  <a:lnTo>
                    <a:pt x="346" y="795"/>
                  </a:lnTo>
                  <a:lnTo>
                    <a:pt x="348" y="795"/>
                  </a:lnTo>
                  <a:lnTo>
                    <a:pt x="350" y="795"/>
                  </a:lnTo>
                  <a:lnTo>
                    <a:pt x="350" y="795"/>
                  </a:lnTo>
                  <a:lnTo>
                    <a:pt x="348" y="797"/>
                  </a:lnTo>
                  <a:lnTo>
                    <a:pt x="348" y="797"/>
                  </a:lnTo>
                  <a:lnTo>
                    <a:pt x="350" y="797"/>
                  </a:lnTo>
                  <a:lnTo>
                    <a:pt x="350" y="797"/>
                  </a:lnTo>
                  <a:lnTo>
                    <a:pt x="350" y="797"/>
                  </a:lnTo>
                  <a:lnTo>
                    <a:pt x="350" y="797"/>
                  </a:lnTo>
                  <a:lnTo>
                    <a:pt x="350" y="797"/>
                  </a:lnTo>
                  <a:lnTo>
                    <a:pt x="350" y="800"/>
                  </a:lnTo>
                  <a:lnTo>
                    <a:pt x="350" y="800"/>
                  </a:lnTo>
                  <a:lnTo>
                    <a:pt x="350" y="800"/>
                  </a:lnTo>
                  <a:lnTo>
                    <a:pt x="348" y="800"/>
                  </a:lnTo>
                  <a:lnTo>
                    <a:pt x="348" y="800"/>
                  </a:lnTo>
                  <a:lnTo>
                    <a:pt x="348" y="800"/>
                  </a:lnTo>
                  <a:lnTo>
                    <a:pt x="348" y="800"/>
                  </a:lnTo>
                  <a:lnTo>
                    <a:pt x="353" y="800"/>
                  </a:lnTo>
                  <a:lnTo>
                    <a:pt x="350" y="800"/>
                  </a:lnTo>
                  <a:lnTo>
                    <a:pt x="350" y="800"/>
                  </a:lnTo>
                  <a:lnTo>
                    <a:pt x="350" y="800"/>
                  </a:lnTo>
                  <a:lnTo>
                    <a:pt x="353" y="800"/>
                  </a:lnTo>
                  <a:lnTo>
                    <a:pt x="353" y="800"/>
                  </a:lnTo>
                  <a:lnTo>
                    <a:pt x="353" y="800"/>
                  </a:lnTo>
                  <a:lnTo>
                    <a:pt x="353" y="800"/>
                  </a:lnTo>
                  <a:lnTo>
                    <a:pt x="353" y="800"/>
                  </a:lnTo>
                  <a:lnTo>
                    <a:pt x="355" y="802"/>
                  </a:lnTo>
                  <a:lnTo>
                    <a:pt x="355" y="802"/>
                  </a:lnTo>
                  <a:lnTo>
                    <a:pt x="355" y="802"/>
                  </a:lnTo>
                  <a:lnTo>
                    <a:pt x="355" y="802"/>
                  </a:lnTo>
                  <a:lnTo>
                    <a:pt x="357" y="800"/>
                  </a:lnTo>
                  <a:lnTo>
                    <a:pt x="357" y="797"/>
                  </a:lnTo>
                  <a:lnTo>
                    <a:pt x="357" y="797"/>
                  </a:lnTo>
                  <a:lnTo>
                    <a:pt x="357" y="797"/>
                  </a:lnTo>
                  <a:lnTo>
                    <a:pt x="357" y="797"/>
                  </a:lnTo>
                  <a:lnTo>
                    <a:pt x="357" y="797"/>
                  </a:lnTo>
                  <a:lnTo>
                    <a:pt x="357" y="797"/>
                  </a:lnTo>
                  <a:lnTo>
                    <a:pt x="357" y="797"/>
                  </a:lnTo>
                  <a:lnTo>
                    <a:pt x="357" y="800"/>
                  </a:lnTo>
                  <a:lnTo>
                    <a:pt x="357" y="802"/>
                  </a:lnTo>
                  <a:lnTo>
                    <a:pt x="357" y="802"/>
                  </a:lnTo>
                  <a:lnTo>
                    <a:pt x="355" y="802"/>
                  </a:lnTo>
                  <a:lnTo>
                    <a:pt x="355" y="804"/>
                  </a:lnTo>
                  <a:lnTo>
                    <a:pt x="355" y="804"/>
                  </a:lnTo>
                  <a:lnTo>
                    <a:pt x="355" y="804"/>
                  </a:lnTo>
                  <a:lnTo>
                    <a:pt x="357" y="804"/>
                  </a:lnTo>
                  <a:lnTo>
                    <a:pt x="357" y="804"/>
                  </a:lnTo>
                  <a:lnTo>
                    <a:pt x="357" y="804"/>
                  </a:lnTo>
                  <a:lnTo>
                    <a:pt x="360" y="804"/>
                  </a:lnTo>
                  <a:lnTo>
                    <a:pt x="360" y="804"/>
                  </a:lnTo>
                  <a:lnTo>
                    <a:pt x="362" y="804"/>
                  </a:lnTo>
                  <a:lnTo>
                    <a:pt x="362" y="804"/>
                  </a:lnTo>
                  <a:lnTo>
                    <a:pt x="362" y="804"/>
                  </a:lnTo>
                  <a:lnTo>
                    <a:pt x="362" y="802"/>
                  </a:lnTo>
                  <a:lnTo>
                    <a:pt x="360" y="802"/>
                  </a:lnTo>
                  <a:lnTo>
                    <a:pt x="364" y="804"/>
                  </a:lnTo>
                  <a:lnTo>
                    <a:pt x="364" y="804"/>
                  </a:lnTo>
                  <a:lnTo>
                    <a:pt x="367" y="804"/>
                  </a:lnTo>
                  <a:lnTo>
                    <a:pt x="367" y="804"/>
                  </a:lnTo>
                  <a:lnTo>
                    <a:pt x="367" y="800"/>
                  </a:lnTo>
                  <a:lnTo>
                    <a:pt x="367" y="797"/>
                  </a:lnTo>
                  <a:lnTo>
                    <a:pt x="369" y="800"/>
                  </a:lnTo>
                  <a:lnTo>
                    <a:pt x="369" y="802"/>
                  </a:lnTo>
                  <a:lnTo>
                    <a:pt x="369" y="802"/>
                  </a:lnTo>
                  <a:lnTo>
                    <a:pt x="369" y="802"/>
                  </a:lnTo>
                  <a:lnTo>
                    <a:pt x="369" y="800"/>
                  </a:lnTo>
                  <a:lnTo>
                    <a:pt x="369" y="800"/>
                  </a:lnTo>
                  <a:lnTo>
                    <a:pt x="372" y="802"/>
                  </a:lnTo>
                  <a:lnTo>
                    <a:pt x="369" y="802"/>
                  </a:lnTo>
                  <a:lnTo>
                    <a:pt x="372" y="802"/>
                  </a:lnTo>
                  <a:lnTo>
                    <a:pt x="372" y="802"/>
                  </a:lnTo>
                  <a:lnTo>
                    <a:pt x="372" y="802"/>
                  </a:lnTo>
                  <a:lnTo>
                    <a:pt x="372" y="802"/>
                  </a:lnTo>
                  <a:lnTo>
                    <a:pt x="372" y="802"/>
                  </a:lnTo>
                  <a:lnTo>
                    <a:pt x="372" y="804"/>
                  </a:lnTo>
                  <a:lnTo>
                    <a:pt x="372" y="804"/>
                  </a:lnTo>
                  <a:lnTo>
                    <a:pt x="374" y="804"/>
                  </a:lnTo>
                  <a:lnTo>
                    <a:pt x="374" y="804"/>
                  </a:lnTo>
                  <a:lnTo>
                    <a:pt x="374" y="804"/>
                  </a:lnTo>
                  <a:lnTo>
                    <a:pt x="374" y="804"/>
                  </a:lnTo>
                  <a:lnTo>
                    <a:pt x="374" y="804"/>
                  </a:lnTo>
                  <a:lnTo>
                    <a:pt x="376" y="804"/>
                  </a:lnTo>
                  <a:lnTo>
                    <a:pt x="376" y="804"/>
                  </a:lnTo>
                  <a:lnTo>
                    <a:pt x="376" y="804"/>
                  </a:lnTo>
                  <a:lnTo>
                    <a:pt x="376" y="807"/>
                  </a:lnTo>
                  <a:lnTo>
                    <a:pt x="376" y="807"/>
                  </a:lnTo>
                  <a:lnTo>
                    <a:pt x="376" y="807"/>
                  </a:lnTo>
                  <a:lnTo>
                    <a:pt x="376" y="804"/>
                  </a:lnTo>
                  <a:lnTo>
                    <a:pt x="379" y="802"/>
                  </a:lnTo>
                  <a:lnTo>
                    <a:pt x="379" y="802"/>
                  </a:lnTo>
                  <a:lnTo>
                    <a:pt x="376" y="797"/>
                  </a:lnTo>
                  <a:lnTo>
                    <a:pt x="376" y="797"/>
                  </a:lnTo>
                  <a:lnTo>
                    <a:pt x="379" y="797"/>
                  </a:lnTo>
                  <a:lnTo>
                    <a:pt x="379" y="797"/>
                  </a:lnTo>
                  <a:lnTo>
                    <a:pt x="379" y="797"/>
                  </a:lnTo>
                  <a:lnTo>
                    <a:pt x="379" y="800"/>
                  </a:lnTo>
                  <a:lnTo>
                    <a:pt x="379" y="802"/>
                  </a:lnTo>
                  <a:lnTo>
                    <a:pt x="379" y="802"/>
                  </a:lnTo>
                  <a:lnTo>
                    <a:pt x="381" y="802"/>
                  </a:lnTo>
                  <a:lnTo>
                    <a:pt x="381" y="804"/>
                  </a:lnTo>
                  <a:lnTo>
                    <a:pt x="381" y="804"/>
                  </a:lnTo>
                  <a:lnTo>
                    <a:pt x="381" y="804"/>
                  </a:lnTo>
                  <a:lnTo>
                    <a:pt x="379" y="804"/>
                  </a:lnTo>
                  <a:lnTo>
                    <a:pt x="379" y="804"/>
                  </a:lnTo>
                  <a:lnTo>
                    <a:pt x="379" y="804"/>
                  </a:lnTo>
                  <a:lnTo>
                    <a:pt x="379" y="807"/>
                  </a:lnTo>
                  <a:lnTo>
                    <a:pt x="379" y="807"/>
                  </a:lnTo>
                  <a:lnTo>
                    <a:pt x="379" y="807"/>
                  </a:lnTo>
                  <a:lnTo>
                    <a:pt x="379" y="807"/>
                  </a:lnTo>
                  <a:lnTo>
                    <a:pt x="379" y="809"/>
                  </a:lnTo>
                  <a:lnTo>
                    <a:pt x="379" y="809"/>
                  </a:lnTo>
                  <a:lnTo>
                    <a:pt x="381" y="809"/>
                  </a:lnTo>
                  <a:lnTo>
                    <a:pt x="381" y="809"/>
                  </a:lnTo>
                  <a:lnTo>
                    <a:pt x="381" y="809"/>
                  </a:lnTo>
                  <a:lnTo>
                    <a:pt x="383" y="811"/>
                  </a:lnTo>
                  <a:lnTo>
                    <a:pt x="383" y="811"/>
                  </a:lnTo>
                  <a:lnTo>
                    <a:pt x="383" y="809"/>
                  </a:lnTo>
                  <a:lnTo>
                    <a:pt x="383" y="807"/>
                  </a:lnTo>
                  <a:lnTo>
                    <a:pt x="383" y="807"/>
                  </a:lnTo>
                  <a:lnTo>
                    <a:pt x="383" y="807"/>
                  </a:lnTo>
                  <a:lnTo>
                    <a:pt x="383" y="804"/>
                  </a:lnTo>
                  <a:lnTo>
                    <a:pt x="383" y="802"/>
                  </a:lnTo>
                  <a:lnTo>
                    <a:pt x="383" y="802"/>
                  </a:lnTo>
                  <a:lnTo>
                    <a:pt x="383" y="802"/>
                  </a:lnTo>
                  <a:lnTo>
                    <a:pt x="383" y="802"/>
                  </a:lnTo>
                  <a:lnTo>
                    <a:pt x="383" y="800"/>
                  </a:lnTo>
                  <a:lnTo>
                    <a:pt x="383" y="800"/>
                  </a:lnTo>
                  <a:lnTo>
                    <a:pt x="386" y="802"/>
                  </a:lnTo>
                  <a:lnTo>
                    <a:pt x="386" y="802"/>
                  </a:lnTo>
                  <a:lnTo>
                    <a:pt x="386" y="802"/>
                  </a:lnTo>
                  <a:lnTo>
                    <a:pt x="386" y="800"/>
                  </a:lnTo>
                  <a:lnTo>
                    <a:pt x="386" y="800"/>
                  </a:lnTo>
                  <a:lnTo>
                    <a:pt x="388" y="800"/>
                  </a:lnTo>
                  <a:lnTo>
                    <a:pt x="388" y="800"/>
                  </a:lnTo>
                  <a:lnTo>
                    <a:pt x="388" y="800"/>
                  </a:lnTo>
                  <a:lnTo>
                    <a:pt x="388" y="800"/>
                  </a:lnTo>
                  <a:lnTo>
                    <a:pt x="388" y="800"/>
                  </a:lnTo>
                  <a:lnTo>
                    <a:pt x="388" y="800"/>
                  </a:lnTo>
                  <a:lnTo>
                    <a:pt x="388" y="800"/>
                  </a:lnTo>
                  <a:lnTo>
                    <a:pt x="388" y="800"/>
                  </a:lnTo>
                  <a:lnTo>
                    <a:pt x="388" y="800"/>
                  </a:lnTo>
                  <a:lnTo>
                    <a:pt x="388" y="797"/>
                  </a:lnTo>
                  <a:lnTo>
                    <a:pt x="388" y="797"/>
                  </a:lnTo>
                  <a:lnTo>
                    <a:pt x="388" y="797"/>
                  </a:lnTo>
                  <a:lnTo>
                    <a:pt x="388" y="797"/>
                  </a:lnTo>
                  <a:lnTo>
                    <a:pt x="390" y="797"/>
                  </a:lnTo>
                  <a:lnTo>
                    <a:pt x="390" y="797"/>
                  </a:lnTo>
                  <a:lnTo>
                    <a:pt x="390" y="797"/>
                  </a:lnTo>
                  <a:lnTo>
                    <a:pt x="390" y="797"/>
                  </a:lnTo>
                  <a:lnTo>
                    <a:pt x="390" y="797"/>
                  </a:lnTo>
                  <a:lnTo>
                    <a:pt x="393" y="797"/>
                  </a:lnTo>
                  <a:lnTo>
                    <a:pt x="393" y="797"/>
                  </a:lnTo>
                  <a:lnTo>
                    <a:pt x="393" y="797"/>
                  </a:lnTo>
                  <a:lnTo>
                    <a:pt x="393" y="797"/>
                  </a:lnTo>
                  <a:lnTo>
                    <a:pt x="393" y="795"/>
                  </a:lnTo>
                  <a:lnTo>
                    <a:pt x="393" y="795"/>
                  </a:lnTo>
                  <a:lnTo>
                    <a:pt x="393" y="795"/>
                  </a:lnTo>
                  <a:lnTo>
                    <a:pt x="393" y="795"/>
                  </a:lnTo>
                  <a:lnTo>
                    <a:pt x="393" y="795"/>
                  </a:lnTo>
                  <a:lnTo>
                    <a:pt x="393" y="797"/>
                  </a:lnTo>
                  <a:lnTo>
                    <a:pt x="393" y="797"/>
                  </a:lnTo>
                  <a:lnTo>
                    <a:pt x="395" y="795"/>
                  </a:lnTo>
                  <a:lnTo>
                    <a:pt x="398" y="795"/>
                  </a:lnTo>
                  <a:lnTo>
                    <a:pt x="405" y="795"/>
                  </a:lnTo>
                  <a:lnTo>
                    <a:pt x="409" y="795"/>
                  </a:lnTo>
                  <a:lnTo>
                    <a:pt x="414" y="795"/>
                  </a:lnTo>
                  <a:lnTo>
                    <a:pt x="414" y="788"/>
                  </a:lnTo>
                  <a:lnTo>
                    <a:pt x="414" y="781"/>
                  </a:lnTo>
                  <a:lnTo>
                    <a:pt x="414" y="776"/>
                  </a:lnTo>
                  <a:lnTo>
                    <a:pt x="414" y="774"/>
                  </a:lnTo>
                  <a:lnTo>
                    <a:pt x="416" y="774"/>
                  </a:lnTo>
                  <a:lnTo>
                    <a:pt x="419" y="776"/>
                  </a:lnTo>
                  <a:lnTo>
                    <a:pt x="419" y="778"/>
                  </a:lnTo>
                  <a:lnTo>
                    <a:pt x="419" y="781"/>
                  </a:lnTo>
                  <a:lnTo>
                    <a:pt x="419" y="778"/>
                  </a:lnTo>
                  <a:lnTo>
                    <a:pt x="421" y="776"/>
                  </a:lnTo>
                  <a:lnTo>
                    <a:pt x="421" y="776"/>
                  </a:lnTo>
                  <a:lnTo>
                    <a:pt x="421" y="776"/>
                  </a:lnTo>
                  <a:lnTo>
                    <a:pt x="421" y="776"/>
                  </a:lnTo>
                  <a:lnTo>
                    <a:pt x="424" y="776"/>
                  </a:lnTo>
                  <a:lnTo>
                    <a:pt x="424" y="776"/>
                  </a:lnTo>
                  <a:lnTo>
                    <a:pt x="424" y="776"/>
                  </a:lnTo>
                  <a:lnTo>
                    <a:pt x="424" y="776"/>
                  </a:lnTo>
                  <a:lnTo>
                    <a:pt x="426" y="778"/>
                  </a:lnTo>
                  <a:lnTo>
                    <a:pt x="426" y="778"/>
                  </a:lnTo>
                  <a:lnTo>
                    <a:pt x="426" y="778"/>
                  </a:lnTo>
                  <a:lnTo>
                    <a:pt x="428" y="778"/>
                  </a:lnTo>
                  <a:lnTo>
                    <a:pt x="431" y="776"/>
                  </a:lnTo>
                  <a:lnTo>
                    <a:pt x="431" y="776"/>
                  </a:lnTo>
                  <a:lnTo>
                    <a:pt x="433" y="776"/>
                  </a:lnTo>
                  <a:lnTo>
                    <a:pt x="435" y="778"/>
                  </a:lnTo>
                  <a:lnTo>
                    <a:pt x="435" y="778"/>
                  </a:lnTo>
                  <a:lnTo>
                    <a:pt x="438" y="778"/>
                  </a:lnTo>
                  <a:lnTo>
                    <a:pt x="443" y="776"/>
                  </a:lnTo>
                  <a:lnTo>
                    <a:pt x="457" y="778"/>
                  </a:lnTo>
                  <a:lnTo>
                    <a:pt x="459" y="778"/>
                  </a:lnTo>
                  <a:lnTo>
                    <a:pt x="464" y="783"/>
                  </a:lnTo>
                  <a:lnTo>
                    <a:pt x="466" y="783"/>
                  </a:lnTo>
                  <a:lnTo>
                    <a:pt x="469" y="783"/>
                  </a:lnTo>
                  <a:lnTo>
                    <a:pt x="478" y="783"/>
                  </a:lnTo>
                  <a:lnTo>
                    <a:pt x="480" y="783"/>
                  </a:lnTo>
                  <a:lnTo>
                    <a:pt x="483" y="781"/>
                  </a:lnTo>
                  <a:lnTo>
                    <a:pt x="483" y="781"/>
                  </a:lnTo>
                  <a:lnTo>
                    <a:pt x="485" y="776"/>
                  </a:lnTo>
                  <a:lnTo>
                    <a:pt x="485" y="776"/>
                  </a:lnTo>
                  <a:lnTo>
                    <a:pt x="485" y="776"/>
                  </a:lnTo>
                  <a:lnTo>
                    <a:pt x="487" y="776"/>
                  </a:lnTo>
                  <a:lnTo>
                    <a:pt x="490" y="774"/>
                  </a:lnTo>
                  <a:lnTo>
                    <a:pt x="492" y="774"/>
                  </a:lnTo>
                  <a:lnTo>
                    <a:pt x="492" y="774"/>
                  </a:lnTo>
                  <a:lnTo>
                    <a:pt x="495" y="774"/>
                  </a:lnTo>
                  <a:lnTo>
                    <a:pt x="495" y="774"/>
                  </a:lnTo>
                  <a:lnTo>
                    <a:pt x="499" y="771"/>
                  </a:lnTo>
                  <a:lnTo>
                    <a:pt x="499" y="771"/>
                  </a:lnTo>
                  <a:lnTo>
                    <a:pt x="502" y="771"/>
                  </a:lnTo>
                  <a:lnTo>
                    <a:pt x="506" y="769"/>
                  </a:lnTo>
                  <a:lnTo>
                    <a:pt x="509" y="769"/>
                  </a:lnTo>
                  <a:lnTo>
                    <a:pt x="511" y="771"/>
                  </a:lnTo>
                  <a:lnTo>
                    <a:pt x="509" y="771"/>
                  </a:lnTo>
                  <a:lnTo>
                    <a:pt x="509" y="771"/>
                  </a:lnTo>
                  <a:lnTo>
                    <a:pt x="509" y="771"/>
                  </a:lnTo>
                  <a:lnTo>
                    <a:pt x="509" y="774"/>
                  </a:lnTo>
                  <a:lnTo>
                    <a:pt x="509" y="774"/>
                  </a:lnTo>
                  <a:lnTo>
                    <a:pt x="509" y="776"/>
                  </a:lnTo>
                  <a:lnTo>
                    <a:pt x="509" y="778"/>
                  </a:lnTo>
                  <a:lnTo>
                    <a:pt x="511" y="778"/>
                  </a:lnTo>
                  <a:lnTo>
                    <a:pt x="513" y="778"/>
                  </a:lnTo>
                  <a:lnTo>
                    <a:pt x="521" y="781"/>
                  </a:lnTo>
                  <a:lnTo>
                    <a:pt x="521" y="781"/>
                  </a:lnTo>
                  <a:lnTo>
                    <a:pt x="523" y="778"/>
                  </a:lnTo>
                  <a:lnTo>
                    <a:pt x="523" y="778"/>
                  </a:lnTo>
                  <a:lnTo>
                    <a:pt x="525" y="778"/>
                  </a:lnTo>
                  <a:lnTo>
                    <a:pt x="525" y="778"/>
                  </a:lnTo>
                  <a:lnTo>
                    <a:pt x="525" y="776"/>
                  </a:lnTo>
                  <a:lnTo>
                    <a:pt x="523" y="776"/>
                  </a:lnTo>
                  <a:lnTo>
                    <a:pt x="525" y="774"/>
                  </a:lnTo>
                  <a:lnTo>
                    <a:pt x="528" y="774"/>
                  </a:lnTo>
                  <a:lnTo>
                    <a:pt x="530" y="771"/>
                  </a:lnTo>
                  <a:lnTo>
                    <a:pt x="530" y="771"/>
                  </a:lnTo>
                  <a:lnTo>
                    <a:pt x="530" y="774"/>
                  </a:lnTo>
                  <a:lnTo>
                    <a:pt x="532" y="774"/>
                  </a:lnTo>
                  <a:lnTo>
                    <a:pt x="532" y="774"/>
                  </a:lnTo>
                  <a:lnTo>
                    <a:pt x="532" y="771"/>
                  </a:lnTo>
                  <a:lnTo>
                    <a:pt x="535" y="771"/>
                  </a:lnTo>
                  <a:lnTo>
                    <a:pt x="537" y="771"/>
                  </a:lnTo>
                  <a:lnTo>
                    <a:pt x="537" y="769"/>
                  </a:lnTo>
                  <a:lnTo>
                    <a:pt x="537" y="769"/>
                  </a:lnTo>
                  <a:lnTo>
                    <a:pt x="535" y="769"/>
                  </a:lnTo>
                  <a:lnTo>
                    <a:pt x="532" y="767"/>
                  </a:lnTo>
                  <a:lnTo>
                    <a:pt x="530" y="767"/>
                  </a:lnTo>
                  <a:lnTo>
                    <a:pt x="530" y="767"/>
                  </a:lnTo>
                  <a:lnTo>
                    <a:pt x="530" y="767"/>
                  </a:lnTo>
                  <a:lnTo>
                    <a:pt x="530" y="767"/>
                  </a:lnTo>
                  <a:lnTo>
                    <a:pt x="530" y="764"/>
                  </a:lnTo>
                  <a:lnTo>
                    <a:pt x="530" y="764"/>
                  </a:lnTo>
                  <a:lnTo>
                    <a:pt x="532" y="764"/>
                  </a:lnTo>
                  <a:lnTo>
                    <a:pt x="532" y="764"/>
                  </a:lnTo>
                  <a:lnTo>
                    <a:pt x="532" y="762"/>
                  </a:lnTo>
                  <a:lnTo>
                    <a:pt x="530" y="762"/>
                  </a:lnTo>
                  <a:lnTo>
                    <a:pt x="530" y="762"/>
                  </a:lnTo>
                  <a:lnTo>
                    <a:pt x="530" y="759"/>
                  </a:lnTo>
                  <a:lnTo>
                    <a:pt x="530" y="757"/>
                  </a:lnTo>
                  <a:lnTo>
                    <a:pt x="530" y="757"/>
                  </a:lnTo>
                  <a:lnTo>
                    <a:pt x="535" y="755"/>
                  </a:lnTo>
                  <a:lnTo>
                    <a:pt x="535" y="755"/>
                  </a:lnTo>
                  <a:lnTo>
                    <a:pt x="535" y="755"/>
                  </a:lnTo>
                  <a:lnTo>
                    <a:pt x="535" y="752"/>
                  </a:lnTo>
                  <a:lnTo>
                    <a:pt x="532" y="748"/>
                  </a:lnTo>
                  <a:lnTo>
                    <a:pt x="530" y="743"/>
                  </a:lnTo>
                  <a:lnTo>
                    <a:pt x="528" y="738"/>
                  </a:lnTo>
                  <a:lnTo>
                    <a:pt x="528" y="736"/>
                  </a:lnTo>
                  <a:lnTo>
                    <a:pt x="525" y="729"/>
                  </a:lnTo>
                  <a:lnTo>
                    <a:pt x="525" y="726"/>
                  </a:lnTo>
                  <a:lnTo>
                    <a:pt x="523" y="726"/>
                  </a:lnTo>
                  <a:lnTo>
                    <a:pt x="521" y="722"/>
                  </a:lnTo>
                  <a:lnTo>
                    <a:pt x="518" y="722"/>
                  </a:lnTo>
                  <a:lnTo>
                    <a:pt x="518" y="719"/>
                  </a:lnTo>
                  <a:lnTo>
                    <a:pt x="518" y="719"/>
                  </a:lnTo>
                  <a:lnTo>
                    <a:pt x="518" y="717"/>
                  </a:lnTo>
                  <a:lnTo>
                    <a:pt x="516" y="714"/>
                  </a:lnTo>
                  <a:lnTo>
                    <a:pt x="513" y="712"/>
                  </a:lnTo>
                  <a:lnTo>
                    <a:pt x="513" y="712"/>
                  </a:lnTo>
                  <a:lnTo>
                    <a:pt x="513" y="705"/>
                  </a:lnTo>
                  <a:lnTo>
                    <a:pt x="513" y="700"/>
                  </a:lnTo>
                  <a:lnTo>
                    <a:pt x="513" y="698"/>
                  </a:lnTo>
                  <a:lnTo>
                    <a:pt x="513" y="696"/>
                  </a:lnTo>
                  <a:lnTo>
                    <a:pt x="511" y="696"/>
                  </a:lnTo>
                  <a:lnTo>
                    <a:pt x="509" y="696"/>
                  </a:lnTo>
                  <a:lnTo>
                    <a:pt x="506" y="696"/>
                  </a:lnTo>
                  <a:lnTo>
                    <a:pt x="504" y="698"/>
                  </a:lnTo>
                  <a:lnTo>
                    <a:pt x="499" y="698"/>
                  </a:lnTo>
                  <a:lnTo>
                    <a:pt x="497" y="696"/>
                  </a:lnTo>
                  <a:lnTo>
                    <a:pt x="495" y="696"/>
                  </a:lnTo>
                  <a:lnTo>
                    <a:pt x="492" y="696"/>
                  </a:lnTo>
                  <a:lnTo>
                    <a:pt x="492" y="693"/>
                  </a:lnTo>
                  <a:lnTo>
                    <a:pt x="492" y="691"/>
                  </a:lnTo>
                  <a:lnTo>
                    <a:pt x="490" y="688"/>
                  </a:lnTo>
                  <a:lnTo>
                    <a:pt x="487" y="688"/>
                  </a:lnTo>
                  <a:lnTo>
                    <a:pt x="485" y="686"/>
                  </a:lnTo>
                  <a:lnTo>
                    <a:pt x="485" y="681"/>
                  </a:lnTo>
                  <a:lnTo>
                    <a:pt x="483" y="679"/>
                  </a:lnTo>
                  <a:lnTo>
                    <a:pt x="483" y="679"/>
                  </a:lnTo>
                  <a:lnTo>
                    <a:pt x="483" y="677"/>
                  </a:lnTo>
                  <a:lnTo>
                    <a:pt x="483" y="674"/>
                  </a:lnTo>
                  <a:lnTo>
                    <a:pt x="485" y="672"/>
                  </a:lnTo>
                  <a:lnTo>
                    <a:pt x="487" y="667"/>
                  </a:lnTo>
                  <a:lnTo>
                    <a:pt x="487" y="665"/>
                  </a:lnTo>
                  <a:lnTo>
                    <a:pt x="487" y="665"/>
                  </a:lnTo>
                  <a:lnTo>
                    <a:pt x="487" y="662"/>
                  </a:lnTo>
                  <a:lnTo>
                    <a:pt x="487" y="660"/>
                  </a:lnTo>
                  <a:lnTo>
                    <a:pt x="487" y="660"/>
                  </a:lnTo>
                  <a:lnTo>
                    <a:pt x="487" y="658"/>
                  </a:lnTo>
                  <a:lnTo>
                    <a:pt x="487" y="658"/>
                  </a:lnTo>
                  <a:lnTo>
                    <a:pt x="487" y="655"/>
                  </a:lnTo>
                  <a:lnTo>
                    <a:pt x="487" y="651"/>
                  </a:lnTo>
                  <a:lnTo>
                    <a:pt x="487" y="648"/>
                  </a:lnTo>
                  <a:lnTo>
                    <a:pt x="487" y="646"/>
                  </a:lnTo>
                  <a:lnTo>
                    <a:pt x="485" y="643"/>
                  </a:lnTo>
                  <a:lnTo>
                    <a:pt x="483" y="643"/>
                  </a:lnTo>
                  <a:lnTo>
                    <a:pt x="471" y="643"/>
                  </a:lnTo>
                  <a:lnTo>
                    <a:pt x="469" y="643"/>
                  </a:lnTo>
                  <a:lnTo>
                    <a:pt x="464" y="641"/>
                  </a:lnTo>
                  <a:lnTo>
                    <a:pt x="461" y="639"/>
                  </a:lnTo>
                  <a:lnTo>
                    <a:pt x="454" y="636"/>
                  </a:lnTo>
                  <a:lnTo>
                    <a:pt x="452" y="634"/>
                  </a:lnTo>
                  <a:lnTo>
                    <a:pt x="452" y="632"/>
                  </a:lnTo>
                  <a:lnTo>
                    <a:pt x="452" y="625"/>
                  </a:lnTo>
                  <a:lnTo>
                    <a:pt x="454" y="617"/>
                  </a:lnTo>
                  <a:lnTo>
                    <a:pt x="457" y="613"/>
                  </a:lnTo>
                  <a:lnTo>
                    <a:pt x="457" y="608"/>
                  </a:lnTo>
                  <a:lnTo>
                    <a:pt x="461" y="603"/>
                  </a:lnTo>
                  <a:lnTo>
                    <a:pt x="466" y="601"/>
                  </a:lnTo>
                  <a:lnTo>
                    <a:pt x="471" y="596"/>
                  </a:lnTo>
                  <a:lnTo>
                    <a:pt x="476" y="591"/>
                  </a:lnTo>
                  <a:lnTo>
                    <a:pt x="480" y="587"/>
                  </a:lnTo>
                  <a:lnTo>
                    <a:pt x="480" y="584"/>
                  </a:lnTo>
                  <a:lnTo>
                    <a:pt x="485" y="572"/>
                  </a:lnTo>
                  <a:lnTo>
                    <a:pt x="485" y="572"/>
                  </a:lnTo>
                  <a:lnTo>
                    <a:pt x="490" y="568"/>
                  </a:lnTo>
                  <a:lnTo>
                    <a:pt x="490" y="568"/>
                  </a:lnTo>
                  <a:lnTo>
                    <a:pt x="495" y="565"/>
                  </a:lnTo>
                  <a:lnTo>
                    <a:pt x="497" y="561"/>
                  </a:lnTo>
                  <a:lnTo>
                    <a:pt x="497" y="561"/>
                  </a:lnTo>
                  <a:lnTo>
                    <a:pt x="499" y="561"/>
                  </a:lnTo>
                  <a:lnTo>
                    <a:pt x="502" y="561"/>
                  </a:lnTo>
                  <a:lnTo>
                    <a:pt x="504" y="558"/>
                  </a:lnTo>
                  <a:lnTo>
                    <a:pt x="504" y="558"/>
                  </a:lnTo>
                  <a:lnTo>
                    <a:pt x="504" y="558"/>
                  </a:lnTo>
                  <a:lnTo>
                    <a:pt x="506" y="561"/>
                  </a:lnTo>
                  <a:lnTo>
                    <a:pt x="509" y="561"/>
                  </a:lnTo>
                  <a:lnTo>
                    <a:pt x="509" y="561"/>
                  </a:lnTo>
                  <a:lnTo>
                    <a:pt x="511" y="563"/>
                  </a:lnTo>
                  <a:lnTo>
                    <a:pt x="513" y="565"/>
                  </a:lnTo>
                  <a:lnTo>
                    <a:pt x="513" y="565"/>
                  </a:lnTo>
                  <a:lnTo>
                    <a:pt x="513" y="568"/>
                  </a:lnTo>
                  <a:lnTo>
                    <a:pt x="513" y="568"/>
                  </a:lnTo>
                  <a:lnTo>
                    <a:pt x="513" y="570"/>
                  </a:lnTo>
                  <a:lnTo>
                    <a:pt x="516" y="575"/>
                  </a:lnTo>
                  <a:lnTo>
                    <a:pt x="518" y="577"/>
                  </a:lnTo>
                  <a:lnTo>
                    <a:pt x="521" y="580"/>
                  </a:lnTo>
                  <a:lnTo>
                    <a:pt x="523" y="580"/>
                  </a:lnTo>
                  <a:lnTo>
                    <a:pt x="528" y="577"/>
                  </a:lnTo>
                  <a:lnTo>
                    <a:pt x="535" y="575"/>
                  </a:lnTo>
                  <a:lnTo>
                    <a:pt x="539" y="572"/>
                  </a:lnTo>
                  <a:lnTo>
                    <a:pt x="544" y="570"/>
                  </a:lnTo>
                  <a:lnTo>
                    <a:pt x="549" y="570"/>
                  </a:lnTo>
                  <a:lnTo>
                    <a:pt x="554" y="570"/>
                  </a:lnTo>
                  <a:lnTo>
                    <a:pt x="558" y="570"/>
                  </a:lnTo>
                  <a:lnTo>
                    <a:pt x="561" y="570"/>
                  </a:lnTo>
                  <a:lnTo>
                    <a:pt x="568" y="568"/>
                  </a:lnTo>
                  <a:lnTo>
                    <a:pt x="577" y="565"/>
                  </a:lnTo>
                  <a:lnTo>
                    <a:pt x="577" y="563"/>
                  </a:lnTo>
                  <a:lnTo>
                    <a:pt x="577" y="563"/>
                  </a:lnTo>
                  <a:lnTo>
                    <a:pt x="580" y="556"/>
                  </a:lnTo>
                  <a:lnTo>
                    <a:pt x="580" y="554"/>
                  </a:lnTo>
                  <a:lnTo>
                    <a:pt x="580" y="554"/>
                  </a:lnTo>
                  <a:lnTo>
                    <a:pt x="584" y="549"/>
                  </a:lnTo>
                  <a:lnTo>
                    <a:pt x="592" y="542"/>
                  </a:lnTo>
                  <a:lnTo>
                    <a:pt x="592" y="539"/>
                  </a:lnTo>
                  <a:lnTo>
                    <a:pt x="594" y="537"/>
                  </a:lnTo>
                  <a:lnTo>
                    <a:pt x="594" y="535"/>
                  </a:lnTo>
                  <a:lnTo>
                    <a:pt x="599" y="523"/>
                  </a:lnTo>
                  <a:lnTo>
                    <a:pt x="599" y="520"/>
                  </a:lnTo>
                  <a:lnTo>
                    <a:pt x="603" y="516"/>
                  </a:lnTo>
                  <a:lnTo>
                    <a:pt x="606" y="516"/>
                  </a:lnTo>
                  <a:lnTo>
                    <a:pt x="613" y="511"/>
                  </a:lnTo>
                  <a:lnTo>
                    <a:pt x="620" y="509"/>
                  </a:lnTo>
                  <a:lnTo>
                    <a:pt x="625" y="504"/>
                  </a:lnTo>
                  <a:lnTo>
                    <a:pt x="632" y="501"/>
                  </a:lnTo>
                  <a:lnTo>
                    <a:pt x="632" y="499"/>
                  </a:lnTo>
                  <a:lnTo>
                    <a:pt x="634" y="499"/>
                  </a:lnTo>
                  <a:lnTo>
                    <a:pt x="634" y="494"/>
                  </a:lnTo>
                  <a:lnTo>
                    <a:pt x="636" y="492"/>
                  </a:lnTo>
                  <a:lnTo>
                    <a:pt x="639" y="490"/>
                  </a:lnTo>
                  <a:lnTo>
                    <a:pt x="644" y="480"/>
                  </a:lnTo>
                  <a:lnTo>
                    <a:pt x="646" y="475"/>
                  </a:lnTo>
                  <a:lnTo>
                    <a:pt x="648" y="471"/>
                  </a:lnTo>
                  <a:lnTo>
                    <a:pt x="653" y="461"/>
                  </a:lnTo>
                  <a:lnTo>
                    <a:pt x="653" y="454"/>
                  </a:lnTo>
                  <a:lnTo>
                    <a:pt x="655" y="447"/>
                  </a:lnTo>
                  <a:lnTo>
                    <a:pt x="658" y="445"/>
                  </a:lnTo>
                  <a:lnTo>
                    <a:pt x="667" y="442"/>
                  </a:lnTo>
                  <a:lnTo>
                    <a:pt x="677" y="440"/>
                  </a:lnTo>
                  <a:lnTo>
                    <a:pt x="677" y="438"/>
                  </a:lnTo>
                  <a:lnTo>
                    <a:pt x="686" y="430"/>
                  </a:lnTo>
                  <a:lnTo>
                    <a:pt x="686" y="430"/>
                  </a:lnTo>
                  <a:lnTo>
                    <a:pt x="686" y="428"/>
                  </a:lnTo>
                  <a:lnTo>
                    <a:pt x="686" y="426"/>
                  </a:lnTo>
                  <a:lnTo>
                    <a:pt x="684" y="423"/>
                  </a:lnTo>
                  <a:lnTo>
                    <a:pt x="684" y="423"/>
                  </a:lnTo>
                  <a:lnTo>
                    <a:pt x="681" y="421"/>
                  </a:lnTo>
                  <a:lnTo>
                    <a:pt x="681" y="421"/>
                  </a:lnTo>
                  <a:lnTo>
                    <a:pt x="681" y="419"/>
                  </a:lnTo>
                  <a:lnTo>
                    <a:pt x="681" y="419"/>
                  </a:lnTo>
                  <a:lnTo>
                    <a:pt x="684" y="419"/>
                  </a:lnTo>
                  <a:lnTo>
                    <a:pt x="684" y="419"/>
                  </a:lnTo>
                  <a:lnTo>
                    <a:pt x="684" y="419"/>
                  </a:lnTo>
                  <a:lnTo>
                    <a:pt x="684" y="416"/>
                  </a:lnTo>
                  <a:lnTo>
                    <a:pt x="684" y="416"/>
                  </a:lnTo>
                  <a:lnTo>
                    <a:pt x="684" y="416"/>
                  </a:lnTo>
                  <a:lnTo>
                    <a:pt x="686" y="416"/>
                  </a:lnTo>
                  <a:lnTo>
                    <a:pt x="686" y="416"/>
                  </a:lnTo>
                  <a:lnTo>
                    <a:pt x="688" y="414"/>
                  </a:lnTo>
                  <a:lnTo>
                    <a:pt x="688" y="412"/>
                  </a:lnTo>
                  <a:lnTo>
                    <a:pt x="688" y="412"/>
                  </a:lnTo>
                  <a:lnTo>
                    <a:pt x="691" y="412"/>
                  </a:lnTo>
                  <a:lnTo>
                    <a:pt x="693" y="409"/>
                  </a:lnTo>
                  <a:lnTo>
                    <a:pt x="693" y="409"/>
                  </a:lnTo>
                  <a:lnTo>
                    <a:pt x="693" y="407"/>
                  </a:lnTo>
                  <a:lnTo>
                    <a:pt x="693" y="407"/>
                  </a:lnTo>
                  <a:lnTo>
                    <a:pt x="693" y="404"/>
                  </a:lnTo>
                  <a:lnTo>
                    <a:pt x="693" y="404"/>
                  </a:lnTo>
                  <a:lnTo>
                    <a:pt x="693" y="404"/>
                  </a:lnTo>
                  <a:lnTo>
                    <a:pt x="696" y="404"/>
                  </a:lnTo>
                  <a:lnTo>
                    <a:pt x="696" y="402"/>
                  </a:lnTo>
                  <a:lnTo>
                    <a:pt x="698" y="402"/>
                  </a:lnTo>
                  <a:lnTo>
                    <a:pt x="698" y="402"/>
                  </a:lnTo>
                  <a:lnTo>
                    <a:pt x="698" y="402"/>
                  </a:lnTo>
                  <a:lnTo>
                    <a:pt x="698" y="400"/>
                  </a:lnTo>
                  <a:lnTo>
                    <a:pt x="698" y="400"/>
                  </a:lnTo>
                  <a:lnTo>
                    <a:pt x="700" y="400"/>
                  </a:lnTo>
                  <a:lnTo>
                    <a:pt x="700" y="397"/>
                  </a:lnTo>
                  <a:lnTo>
                    <a:pt x="700" y="397"/>
                  </a:lnTo>
                  <a:lnTo>
                    <a:pt x="703" y="395"/>
                  </a:lnTo>
                  <a:lnTo>
                    <a:pt x="703" y="395"/>
                  </a:lnTo>
                  <a:lnTo>
                    <a:pt x="703" y="395"/>
                  </a:lnTo>
                  <a:lnTo>
                    <a:pt x="703" y="395"/>
                  </a:lnTo>
                  <a:lnTo>
                    <a:pt x="703" y="395"/>
                  </a:lnTo>
                  <a:lnTo>
                    <a:pt x="703" y="393"/>
                  </a:lnTo>
                  <a:lnTo>
                    <a:pt x="703" y="393"/>
                  </a:lnTo>
                  <a:lnTo>
                    <a:pt x="705" y="393"/>
                  </a:lnTo>
                  <a:lnTo>
                    <a:pt x="705" y="393"/>
                  </a:lnTo>
                  <a:lnTo>
                    <a:pt x="705" y="390"/>
                  </a:lnTo>
                  <a:lnTo>
                    <a:pt x="705" y="390"/>
                  </a:lnTo>
                  <a:lnTo>
                    <a:pt x="705" y="388"/>
                  </a:lnTo>
                  <a:lnTo>
                    <a:pt x="705" y="388"/>
                  </a:lnTo>
                  <a:lnTo>
                    <a:pt x="707" y="388"/>
                  </a:lnTo>
                  <a:lnTo>
                    <a:pt x="707" y="388"/>
                  </a:lnTo>
                  <a:lnTo>
                    <a:pt x="707" y="388"/>
                  </a:lnTo>
                  <a:lnTo>
                    <a:pt x="710" y="388"/>
                  </a:lnTo>
                  <a:lnTo>
                    <a:pt x="710" y="388"/>
                  </a:lnTo>
                  <a:lnTo>
                    <a:pt x="710" y="388"/>
                  </a:lnTo>
                  <a:lnTo>
                    <a:pt x="710" y="388"/>
                  </a:lnTo>
                  <a:lnTo>
                    <a:pt x="712" y="386"/>
                  </a:lnTo>
                  <a:lnTo>
                    <a:pt x="712" y="386"/>
                  </a:lnTo>
                  <a:lnTo>
                    <a:pt x="712" y="386"/>
                  </a:lnTo>
                  <a:lnTo>
                    <a:pt x="715" y="386"/>
                  </a:lnTo>
                  <a:lnTo>
                    <a:pt x="715" y="386"/>
                  </a:lnTo>
                  <a:lnTo>
                    <a:pt x="717" y="383"/>
                  </a:lnTo>
                  <a:lnTo>
                    <a:pt x="717" y="383"/>
                  </a:lnTo>
                  <a:lnTo>
                    <a:pt x="717" y="383"/>
                  </a:lnTo>
                  <a:lnTo>
                    <a:pt x="719" y="381"/>
                  </a:lnTo>
                  <a:lnTo>
                    <a:pt x="719" y="381"/>
                  </a:lnTo>
                  <a:lnTo>
                    <a:pt x="719" y="378"/>
                  </a:lnTo>
                  <a:lnTo>
                    <a:pt x="722" y="378"/>
                  </a:lnTo>
                  <a:lnTo>
                    <a:pt x="724" y="376"/>
                  </a:lnTo>
                  <a:lnTo>
                    <a:pt x="724" y="376"/>
                  </a:lnTo>
                  <a:lnTo>
                    <a:pt x="722" y="376"/>
                  </a:lnTo>
                  <a:lnTo>
                    <a:pt x="722" y="374"/>
                  </a:lnTo>
                  <a:lnTo>
                    <a:pt x="722" y="374"/>
                  </a:lnTo>
                  <a:lnTo>
                    <a:pt x="719" y="376"/>
                  </a:lnTo>
                  <a:lnTo>
                    <a:pt x="717" y="374"/>
                  </a:lnTo>
                  <a:lnTo>
                    <a:pt x="717" y="374"/>
                  </a:lnTo>
                  <a:lnTo>
                    <a:pt x="717" y="374"/>
                  </a:lnTo>
                  <a:lnTo>
                    <a:pt x="717" y="371"/>
                  </a:lnTo>
                  <a:lnTo>
                    <a:pt x="717" y="371"/>
                  </a:lnTo>
                  <a:lnTo>
                    <a:pt x="717" y="369"/>
                  </a:lnTo>
                  <a:lnTo>
                    <a:pt x="717" y="367"/>
                  </a:lnTo>
                  <a:lnTo>
                    <a:pt x="717" y="364"/>
                  </a:lnTo>
                  <a:lnTo>
                    <a:pt x="717" y="364"/>
                  </a:lnTo>
                  <a:lnTo>
                    <a:pt x="719" y="357"/>
                  </a:lnTo>
                  <a:lnTo>
                    <a:pt x="719" y="357"/>
                  </a:lnTo>
                  <a:lnTo>
                    <a:pt x="722" y="357"/>
                  </a:lnTo>
                  <a:lnTo>
                    <a:pt x="722" y="355"/>
                  </a:lnTo>
                  <a:lnTo>
                    <a:pt x="722" y="355"/>
                  </a:lnTo>
                  <a:lnTo>
                    <a:pt x="722" y="352"/>
                  </a:lnTo>
                  <a:lnTo>
                    <a:pt x="719" y="350"/>
                  </a:lnTo>
                  <a:lnTo>
                    <a:pt x="719" y="345"/>
                  </a:lnTo>
                  <a:lnTo>
                    <a:pt x="715" y="338"/>
                  </a:lnTo>
                  <a:lnTo>
                    <a:pt x="715" y="338"/>
                  </a:lnTo>
                  <a:lnTo>
                    <a:pt x="715" y="338"/>
                  </a:lnTo>
                  <a:lnTo>
                    <a:pt x="715" y="338"/>
                  </a:lnTo>
                  <a:lnTo>
                    <a:pt x="717" y="338"/>
                  </a:lnTo>
                  <a:lnTo>
                    <a:pt x="717" y="336"/>
                  </a:lnTo>
                  <a:lnTo>
                    <a:pt x="717" y="336"/>
                  </a:lnTo>
                  <a:lnTo>
                    <a:pt x="717" y="336"/>
                  </a:lnTo>
                  <a:lnTo>
                    <a:pt x="717" y="336"/>
                  </a:lnTo>
                  <a:lnTo>
                    <a:pt x="717" y="336"/>
                  </a:lnTo>
                  <a:lnTo>
                    <a:pt x="717" y="336"/>
                  </a:lnTo>
                  <a:lnTo>
                    <a:pt x="717" y="336"/>
                  </a:lnTo>
                  <a:lnTo>
                    <a:pt x="717" y="333"/>
                  </a:lnTo>
                  <a:lnTo>
                    <a:pt x="717" y="333"/>
                  </a:lnTo>
                  <a:lnTo>
                    <a:pt x="717" y="333"/>
                  </a:lnTo>
                  <a:lnTo>
                    <a:pt x="719" y="331"/>
                  </a:lnTo>
                  <a:lnTo>
                    <a:pt x="719" y="331"/>
                  </a:lnTo>
                  <a:lnTo>
                    <a:pt x="724" y="326"/>
                  </a:lnTo>
                  <a:lnTo>
                    <a:pt x="724" y="326"/>
                  </a:lnTo>
                  <a:lnTo>
                    <a:pt x="724" y="326"/>
                  </a:lnTo>
                  <a:lnTo>
                    <a:pt x="726" y="324"/>
                  </a:lnTo>
                  <a:lnTo>
                    <a:pt x="729" y="324"/>
                  </a:lnTo>
                  <a:lnTo>
                    <a:pt x="731" y="324"/>
                  </a:lnTo>
                  <a:lnTo>
                    <a:pt x="731" y="322"/>
                  </a:lnTo>
                  <a:lnTo>
                    <a:pt x="731" y="322"/>
                  </a:lnTo>
                  <a:lnTo>
                    <a:pt x="733" y="319"/>
                  </a:lnTo>
                  <a:lnTo>
                    <a:pt x="736" y="319"/>
                  </a:lnTo>
                  <a:lnTo>
                    <a:pt x="736" y="319"/>
                  </a:lnTo>
                  <a:lnTo>
                    <a:pt x="736" y="319"/>
                  </a:lnTo>
                  <a:lnTo>
                    <a:pt x="738" y="319"/>
                  </a:lnTo>
                  <a:lnTo>
                    <a:pt x="738" y="319"/>
                  </a:lnTo>
                  <a:lnTo>
                    <a:pt x="741" y="319"/>
                  </a:lnTo>
                  <a:lnTo>
                    <a:pt x="741" y="317"/>
                  </a:lnTo>
                  <a:lnTo>
                    <a:pt x="741" y="317"/>
                  </a:lnTo>
                  <a:lnTo>
                    <a:pt x="741" y="317"/>
                  </a:lnTo>
                  <a:lnTo>
                    <a:pt x="741" y="317"/>
                  </a:lnTo>
                  <a:lnTo>
                    <a:pt x="743" y="317"/>
                  </a:lnTo>
                  <a:lnTo>
                    <a:pt x="743" y="317"/>
                  </a:lnTo>
                  <a:lnTo>
                    <a:pt x="743" y="315"/>
                  </a:lnTo>
                  <a:lnTo>
                    <a:pt x="743" y="315"/>
                  </a:lnTo>
                  <a:lnTo>
                    <a:pt x="748" y="317"/>
                  </a:lnTo>
                  <a:lnTo>
                    <a:pt x="748" y="317"/>
                  </a:lnTo>
                  <a:lnTo>
                    <a:pt x="748" y="317"/>
                  </a:lnTo>
                  <a:lnTo>
                    <a:pt x="748" y="315"/>
                  </a:lnTo>
                  <a:lnTo>
                    <a:pt x="750" y="315"/>
                  </a:lnTo>
                  <a:lnTo>
                    <a:pt x="750" y="315"/>
                  </a:lnTo>
                  <a:lnTo>
                    <a:pt x="750" y="315"/>
                  </a:lnTo>
                  <a:lnTo>
                    <a:pt x="750" y="315"/>
                  </a:lnTo>
                  <a:lnTo>
                    <a:pt x="752" y="312"/>
                  </a:lnTo>
                  <a:lnTo>
                    <a:pt x="752" y="312"/>
                  </a:lnTo>
                  <a:lnTo>
                    <a:pt x="755" y="312"/>
                  </a:lnTo>
                  <a:lnTo>
                    <a:pt x="755" y="312"/>
                  </a:lnTo>
                  <a:lnTo>
                    <a:pt x="757" y="312"/>
                  </a:lnTo>
                  <a:lnTo>
                    <a:pt x="757" y="310"/>
                  </a:lnTo>
                  <a:lnTo>
                    <a:pt x="757" y="310"/>
                  </a:lnTo>
                  <a:lnTo>
                    <a:pt x="757" y="307"/>
                  </a:lnTo>
                  <a:lnTo>
                    <a:pt x="759" y="305"/>
                  </a:lnTo>
                  <a:lnTo>
                    <a:pt x="759" y="305"/>
                  </a:lnTo>
                  <a:lnTo>
                    <a:pt x="759" y="303"/>
                  </a:lnTo>
                  <a:lnTo>
                    <a:pt x="759" y="300"/>
                  </a:lnTo>
                  <a:lnTo>
                    <a:pt x="757" y="300"/>
                  </a:lnTo>
                  <a:lnTo>
                    <a:pt x="755" y="298"/>
                  </a:lnTo>
                  <a:lnTo>
                    <a:pt x="752" y="296"/>
                  </a:lnTo>
                  <a:lnTo>
                    <a:pt x="748" y="296"/>
                  </a:lnTo>
                  <a:lnTo>
                    <a:pt x="748" y="293"/>
                  </a:lnTo>
                  <a:lnTo>
                    <a:pt x="745" y="293"/>
                  </a:lnTo>
                  <a:lnTo>
                    <a:pt x="743" y="291"/>
                  </a:lnTo>
                  <a:lnTo>
                    <a:pt x="741" y="293"/>
                  </a:lnTo>
                  <a:lnTo>
                    <a:pt x="738" y="293"/>
                  </a:lnTo>
                  <a:lnTo>
                    <a:pt x="736" y="293"/>
                  </a:lnTo>
                  <a:lnTo>
                    <a:pt x="733" y="291"/>
                  </a:lnTo>
                  <a:lnTo>
                    <a:pt x="731" y="291"/>
                  </a:lnTo>
                  <a:lnTo>
                    <a:pt x="729" y="293"/>
                  </a:lnTo>
                  <a:lnTo>
                    <a:pt x="726" y="293"/>
                  </a:lnTo>
                  <a:lnTo>
                    <a:pt x="726" y="291"/>
                  </a:lnTo>
                  <a:lnTo>
                    <a:pt x="724" y="291"/>
                  </a:lnTo>
                  <a:lnTo>
                    <a:pt x="722" y="286"/>
                  </a:lnTo>
                  <a:lnTo>
                    <a:pt x="722" y="284"/>
                  </a:lnTo>
                  <a:lnTo>
                    <a:pt x="722" y="284"/>
                  </a:lnTo>
                  <a:lnTo>
                    <a:pt x="724" y="281"/>
                  </a:lnTo>
                  <a:lnTo>
                    <a:pt x="724" y="281"/>
                  </a:lnTo>
                  <a:lnTo>
                    <a:pt x="724" y="279"/>
                  </a:lnTo>
                  <a:lnTo>
                    <a:pt x="724" y="277"/>
                  </a:lnTo>
                  <a:lnTo>
                    <a:pt x="724" y="277"/>
                  </a:lnTo>
                  <a:lnTo>
                    <a:pt x="724" y="274"/>
                  </a:lnTo>
                  <a:lnTo>
                    <a:pt x="724" y="272"/>
                  </a:lnTo>
                  <a:lnTo>
                    <a:pt x="726" y="272"/>
                  </a:lnTo>
                  <a:lnTo>
                    <a:pt x="724" y="270"/>
                  </a:lnTo>
                  <a:lnTo>
                    <a:pt x="724" y="270"/>
                  </a:lnTo>
                  <a:lnTo>
                    <a:pt x="724" y="270"/>
                  </a:lnTo>
                  <a:lnTo>
                    <a:pt x="722" y="270"/>
                  </a:lnTo>
                  <a:lnTo>
                    <a:pt x="722" y="272"/>
                  </a:lnTo>
                  <a:lnTo>
                    <a:pt x="722" y="272"/>
                  </a:lnTo>
                  <a:lnTo>
                    <a:pt x="722" y="274"/>
                  </a:lnTo>
                  <a:lnTo>
                    <a:pt x="719" y="274"/>
                  </a:lnTo>
                  <a:lnTo>
                    <a:pt x="719" y="274"/>
                  </a:lnTo>
                  <a:lnTo>
                    <a:pt x="717" y="274"/>
                  </a:lnTo>
                  <a:lnTo>
                    <a:pt x="715" y="274"/>
                  </a:lnTo>
                  <a:lnTo>
                    <a:pt x="715" y="274"/>
                  </a:lnTo>
                  <a:lnTo>
                    <a:pt x="712" y="272"/>
                  </a:lnTo>
                  <a:lnTo>
                    <a:pt x="712" y="272"/>
                  </a:lnTo>
                  <a:lnTo>
                    <a:pt x="712" y="272"/>
                  </a:lnTo>
                  <a:lnTo>
                    <a:pt x="710" y="274"/>
                  </a:lnTo>
                  <a:lnTo>
                    <a:pt x="707" y="274"/>
                  </a:lnTo>
                  <a:lnTo>
                    <a:pt x="707" y="274"/>
                  </a:lnTo>
                  <a:lnTo>
                    <a:pt x="707" y="272"/>
                  </a:lnTo>
                  <a:lnTo>
                    <a:pt x="705" y="272"/>
                  </a:lnTo>
                  <a:lnTo>
                    <a:pt x="705" y="270"/>
                  </a:lnTo>
                  <a:lnTo>
                    <a:pt x="705" y="270"/>
                  </a:lnTo>
                  <a:lnTo>
                    <a:pt x="705" y="270"/>
                  </a:lnTo>
                  <a:lnTo>
                    <a:pt x="705" y="270"/>
                  </a:lnTo>
                  <a:lnTo>
                    <a:pt x="707" y="267"/>
                  </a:lnTo>
                  <a:lnTo>
                    <a:pt x="707" y="267"/>
                  </a:lnTo>
                  <a:lnTo>
                    <a:pt x="707" y="265"/>
                  </a:lnTo>
                  <a:lnTo>
                    <a:pt x="705" y="260"/>
                  </a:lnTo>
                  <a:lnTo>
                    <a:pt x="705" y="260"/>
                  </a:lnTo>
                  <a:lnTo>
                    <a:pt x="705" y="258"/>
                  </a:lnTo>
                  <a:lnTo>
                    <a:pt x="700" y="258"/>
                  </a:lnTo>
                  <a:lnTo>
                    <a:pt x="698" y="255"/>
                  </a:lnTo>
                  <a:lnTo>
                    <a:pt x="696" y="253"/>
                  </a:lnTo>
                  <a:lnTo>
                    <a:pt x="693" y="251"/>
                  </a:lnTo>
                  <a:lnTo>
                    <a:pt x="691" y="248"/>
                  </a:lnTo>
                  <a:lnTo>
                    <a:pt x="688" y="248"/>
                  </a:lnTo>
                  <a:lnTo>
                    <a:pt x="688" y="246"/>
                  </a:lnTo>
                  <a:lnTo>
                    <a:pt x="688" y="244"/>
                  </a:lnTo>
                  <a:lnTo>
                    <a:pt x="688" y="241"/>
                  </a:lnTo>
                  <a:lnTo>
                    <a:pt x="691" y="241"/>
                  </a:lnTo>
                  <a:lnTo>
                    <a:pt x="693" y="241"/>
                  </a:lnTo>
                  <a:lnTo>
                    <a:pt x="693" y="241"/>
                  </a:lnTo>
                  <a:lnTo>
                    <a:pt x="693" y="239"/>
                  </a:lnTo>
                  <a:lnTo>
                    <a:pt x="693" y="239"/>
                  </a:lnTo>
                  <a:lnTo>
                    <a:pt x="696" y="236"/>
                  </a:lnTo>
                  <a:lnTo>
                    <a:pt x="696" y="234"/>
                  </a:lnTo>
                  <a:lnTo>
                    <a:pt x="698" y="227"/>
                  </a:lnTo>
                  <a:lnTo>
                    <a:pt x="696" y="225"/>
                  </a:lnTo>
                  <a:lnTo>
                    <a:pt x="693" y="222"/>
                  </a:lnTo>
                  <a:lnTo>
                    <a:pt x="691" y="220"/>
                  </a:lnTo>
                  <a:lnTo>
                    <a:pt x="688" y="217"/>
                  </a:lnTo>
                  <a:lnTo>
                    <a:pt x="688" y="217"/>
                  </a:lnTo>
                  <a:lnTo>
                    <a:pt x="688" y="217"/>
                  </a:lnTo>
                  <a:lnTo>
                    <a:pt x="686" y="215"/>
                  </a:lnTo>
                  <a:lnTo>
                    <a:pt x="688" y="213"/>
                  </a:lnTo>
                  <a:lnTo>
                    <a:pt x="688" y="213"/>
                  </a:lnTo>
                  <a:lnTo>
                    <a:pt x="688" y="213"/>
                  </a:lnTo>
                  <a:lnTo>
                    <a:pt x="688" y="210"/>
                  </a:lnTo>
                  <a:lnTo>
                    <a:pt x="691" y="208"/>
                  </a:lnTo>
                  <a:lnTo>
                    <a:pt x="691" y="208"/>
                  </a:lnTo>
                  <a:lnTo>
                    <a:pt x="696" y="206"/>
                  </a:lnTo>
                  <a:lnTo>
                    <a:pt x="698" y="206"/>
                  </a:lnTo>
                  <a:lnTo>
                    <a:pt x="700" y="203"/>
                  </a:lnTo>
                  <a:lnTo>
                    <a:pt x="703" y="203"/>
                  </a:lnTo>
                  <a:lnTo>
                    <a:pt x="703" y="201"/>
                  </a:lnTo>
                  <a:lnTo>
                    <a:pt x="703" y="199"/>
                  </a:lnTo>
                  <a:lnTo>
                    <a:pt x="703" y="196"/>
                  </a:lnTo>
                  <a:lnTo>
                    <a:pt x="700" y="196"/>
                  </a:lnTo>
                  <a:lnTo>
                    <a:pt x="700" y="196"/>
                  </a:lnTo>
                  <a:lnTo>
                    <a:pt x="698" y="196"/>
                  </a:lnTo>
                  <a:lnTo>
                    <a:pt x="696" y="196"/>
                  </a:lnTo>
                  <a:lnTo>
                    <a:pt x="693" y="196"/>
                  </a:lnTo>
                  <a:lnTo>
                    <a:pt x="691" y="196"/>
                  </a:lnTo>
                  <a:lnTo>
                    <a:pt x="688" y="196"/>
                  </a:lnTo>
                  <a:lnTo>
                    <a:pt x="686" y="196"/>
                  </a:lnTo>
                  <a:lnTo>
                    <a:pt x="684" y="194"/>
                  </a:lnTo>
                  <a:lnTo>
                    <a:pt x="684" y="194"/>
                  </a:lnTo>
                  <a:lnTo>
                    <a:pt x="684" y="191"/>
                  </a:lnTo>
                  <a:lnTo>
                    <a:pt x="684" y="189"/>
                  </a:lnTo>
                  <a:lnTo>
                    <a:pt x="684" y="189"/>
                  </a:lnTo>
                  <a:lnTo>
                    <a:pt x="688" y="187"/>
                  </a:lnTo>
                  <a:lnTo>
                    <a:pt x="688" y="184"/>
                  </a:lnTo>
                  <a:lnTo>
                    <a:pt x="688" y="184"/>
                  </a:lnTo>
                  <a:lnTo>
                    <a:pt x="688" y="182"/>
                  </a:lnTo>
                  <a:lnTo>
                    <a:pt x="688" y="182"/>
                  </a:lnTo>
                  <a:lnTo>
                    <a:pt x="686" y="177"/>
                  </a:lnTo>
                  <a:lnTo>
                    <a:pt x="686" y="177"/>
                  </a:lnTo>
                  <a:lnTo>
                    <a:pt x="684" y="177"/>
                  </a:lnTo>
                  <a:lnTo>
                    <a:pt x="684" y="177"/>
                  </a:lnTo>
                  <a:lnTo>
                    <a:pt x="681" y="177"/>
                  </a:lnTo>
                  <a:lnTo>
                    <a:pt x="681" y="177"/>
                  </a:lnTo>
                  <a:lnTo>
                    <a:pt x="679" y="175"/>
                  </a:lnTo>
                  <a:lnTo>
                    <a:pt x="679" y="175"/>
                  </a:lnTo>
                  <a:lnTo>
                    <a:pt x="677" y="173"/>
                  </a:lnTo>
                  <a:lnTo>
                    <a:pt x="677" y="173"/>
                  </a:lnTo>
                  <a:lnTo>
                    <a:pt x="679" y="170"/>
                  </a:lnTo>
                  <a:lnTo>
                    <a:pt x="679" y="170"/>
                  </a:lnTo>
                  <a:lnTo>
                    <a:pt x="681" y="168"/>
                  </a:lnTo>
                  <a:lnTo>
                    <a:pt x="681" y="168"/>
                  </a:lnTo>
                  <a:lnTo>
                    <a:pt x="681" y="168"/>
                  </a:lnTo>
                  <a:lnTo>
                    <a:pt x="681" y="165"/>
                  </a:lnTo>
                  <a:lnTo>
                    <a:pt x="681" y="165"/>
                  </a:lnTo>
                  <a:lnTo>
                    <a:pt x="681" y="163"/>
                  </a:lnTo>
                  <a:lnTo>
                    <a:pt x="684" y="163"/>
                  </a:lnTo>
                  <a:lnTo>
                    <a:pt x="686" y="161"/>
                  </a:lnTo>
                  <a:lnTo>
                    <a:pt x="686" y="158"/>
                  </a:lnTo>
                  <a:lnTo>
                    <a:pt x="686" y="158"/>
                  </a:lnTo>
                  <a:lnTo>
                    <a:pt x="686" y="156"/>
                  </a:lnTo>
                  <a:lnTo>
                    <a:pt x="686" y="154"/>
                  </a:lnTo>
                  <a:lnTo>
                    <a:pt x="688" y="154"/>
                  </a:lnTo>
                  <a:lnTo>
                    <a:pt x="696" y="154"/>
                  </a:lnTo>
                  <a:lnTo>
                    <a:pt x="698" y="151"/>
                  </a:lnTo>
                  <a:lnTo>
                    <a:pt x="700" y="149"/>
                  </a:lnTo>
                  <a:lnTo>
                    <a:pt x="705" y="149"/>
                  </a:lnTo>
                  <a:lnTo>
                    <a:pt x="707" y="146"/>
                  </a:lnTo>
                  <a:lnTo>
                    <a:pt x="710" y="149"/>
                  </a:lnTo>
                  <a:lnTo>
                    <a:pt x="724" y="154"/>
                  </a:lnTo>
                  <a:lnTo>
                    <a:pt x="743" y="156"/>
                  </a:lnTo>
                  <a:lnTo>
                    <a:pt x="748" y="156"/>
                  </a:lnTo>
                  <a:lnTo>
                    <a:pt x="750" y="156"/>
                  </a:lnTo>
                  <a:lnTo>
                    <a:pt x="752" y="156"/>
                  </a:lnTo>
                  <a:lnTo>
                    <a:pt x="752" y="156"/>
                  </a:lnTo>
                  <a:lnTo>
                    <a:pt x="752" y="156"/>
                  </a:lnTo>
                  <a:lnTo>
                    <a:pt x="755" y="156"/>
                  </a:lnTo>
                  <a:lnTo>
                    <a:pt x="755" y="158"/>
                  </a:lnTo>
                  <a:lnTo>
                    <a:pt x="755" y="158"/>
                  </a:lnTo>
                  <a:lnTo>
                    <a:pt x="757" y="161"/>
                  </a:lnTo>
                  <a:lnTo>
                    <a:pt x="759" y="161"/>
                  </a:lnTo>
                  <a:lnTo>
                    <a:pt x="774" y="165"/>
                  </a:lnTo>
                  <a:lnTo>
                    <a:pt x="776" y="165"/>
                  </a:lnTo>
                  <a:lnTo>
                    <a:pt x="778" y="165"/>
                  </a:lnTo>
                  <a:lnTo>
                    <a:pt x="781" y="165"/>
                  </a:lnTo>
                  <a:lnTo>
                    <a:pt x="783" y="165"/>
                  </a:lnTo>
                  <a:lnTo>
                    <a:pt x="783" y="165"/>
                  </a:lnTo>
                  <a:lnTo>
                    <a:pt x="785" y="163"/>
                  </a:lnTo>
                  <a:lnTo>
                    <a:pt x="788" y="161"/>
                  </a:lnTo>
                  <a:lnTo>
                    <a:pt x="790" y="158"/>
                  </a:lnTo>
                  <a:lnTo>
                    <a:pt x="793" y="158"/>
                  </a:lnTo>
                  <a:lnTo>
                    <a:pt x="793" y="158"/>
                  </a:lnTo>
                  <a:lnTo>
                    <a:pt x="793" y="156"/>
                  </a:lnTo>
                  <a:lnTo>
                    <a:pt x="795" y="154"/>
                  </a:lnTo>
                  <a:lnTo>
                    <a:pt x="795" y="154"/>
                  </a:lnTo>
                  <a:lnTo>
                    <a:pt x="797" y="154"/>
                  </a:lnTo>
                  <a:lnTo>
                    <a:pt x="800" y="154"/>
                  </a:lnTo>
                  <a:lnTo>
                    <a:pt x="802" y="154"/>
                  </a:lnTo>
                  <a:lnTo>
                    <a:pt x="807" y="154"/>
                  </a:lnTo>
                  <a:lnTo>
                    <a:pt x="814" y="149"/>
                  </a:lnTo>
                  <a:lnTo>
                    <a:pt x="816" y="149"/>
                  </a:lnTo>
                  <a:lnTo>
                    <a:pt x="819" y="149"/>
                  </a:lnTo>
                  <a:lnTo>
                    <a:pt x="821" y="151"/>
                  </a:lnTo>
                  <a:lnTo>
                    <a:pt x="821" y="151"/>
                  </a:lnTo>
                  <a:lnTo>
                    <a:pt x="823" y="151"/>
                  </a:lnTo>
                  <a:lnTo>
                    <a:pt x="828" y="149"/>
                  </a:lnTo>
                  <a:lnTo>
                    <a:pt x="828" y="149"/>
                  </a:lnTo>
                  <a:lnTo>
                    <a:pt x="833" y="144"/>
                  </a:lnTo>
                  <a:lnTo>
                    <a:pt x="833" y="144"/>
                  </a:lnTo>
                  <a:lnTo>
                    <a:pt x="833" y="139"/>
                  </a:lnTo>
                  <a:lnTo>
                    <a:pt x="833" y="139"/>
                  </a:lnTo>
                  <a:lnTo>
                    <a:pt x="835" y="137"/>
                  </a:lnTo>
                  <a:lnTo>
                    <a:pt x="838" y="137"/>
                  </a:lnTo>
                  <a:lnTo>
                    <a:pt x="838" y="137"/>
                  </a:lnTo>
                  <a:lnTo>
                    <a:pt x="840" y="137"/>
                  </a:lnTo>
                  <a:lnTo>
                    <a:pt x="842" y="137"/>
                  </a:lnTo>
                  <a:lnTo>
                    <a:pt x="842" y="139"/>
                  </a:lnTo>
                  <a:lnTo>
                    <a:pt x="842" y="137"/>
                  </a:lnTo>
                  <a:lnTo>
                    <a:pt x="845" y="137"/>
                  </a:lnTo>
                  <a:lnTo>
                    <a:pt x="847" y="135"/>
                  </a:lnTo>
                  <a:lnTo>
                    <a:pt x="847" y="132"/>
                  </a:lnTo>
                  <a:lnTo>
                    <a:pt x="847" y="130"/>
                  </a:lnTo>
                  <a:lnTo>
                    <a:pt x="847" y="130"/>
                  </a:lnTo>
                  <a:lnTo>
                    <a:pt x="847" y="128"/>
                  </a:lnTo>
                  <a:lnTo>
                    <a:pt x="849" y="125"/>
                  </a:lnTo>
                  <a:lnTo>
                    <a:pt x="849" y="12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8" name="Freeform 16"/>
            <p:cNvSpPr>
              <a:spLocks noEditPoints="1"/>
            </p:cNvSpPr>
            <p:nvPr/>
          </p:nvSpPr>
          <p:spPr bwMode="auto">
            <a:xfrm>
              <a:off x="6279777" y="2419893"/>
              <a:ext cx="1050568" cy="1003546"/>
            </a:xfrm>
            <a:custGeom>
              <a:avLst/>
              <a:gdLst>
                <a:gd name="T0" fmla="*/ 816 w 849"/>
                <a:gd name="T1" fmla="*/ 78 h 811"/>
                <a:gd name="T2" fmla="*/ 793 w 849"/>
                <a:gd name="T3" fmla="*/ 54 h 811"/>
                <a:gd name="T4" fmla="*/ 748 w 849"/>
                <a:gd name="T5" fmla="*/ 5 h 811"/>
                <a:gd name="T6" fmla="*/ 712 w 849"/>
                <a:gd name="T7" fmla="*/ 5 h 811"/>
                <a:gd name="T8" fmla="*/ 639 w 849"/>
                <a:gd name="T9" fmla="*/ 14 h 811"/>
                <a:gd name="T10" fmla="*/ 584 w 849"/>
                <a:gd name="T11" fmla="*/ 33 h 811"/>
                <a:gd name="T12" fmla="*/ 549 w 849"/>
                <a:gd name="T13" fmla="*/ 57 h 811"/>
                <a:gd name="T14" fmla="*/ 558 w 849"/>
                <a:gd name="T15" fmla="*/ 87 h 811"/>
                <a:gd name="T16" fmla="*/ 558 w 849"/>
                <a:gd name="T17" fmla="*/ 132 h 811"/>
                <a:gd name="T18" fmla="*/ 532 w 849"/>
                <a:gd name="T19" fmla="*/ 170 h 811"/>
                <a:gd name="T20" fmla="*/ 492 w 849"/>
                <a:gd name="T21" fmla="*/ 199 h 811"/>
                <a:gd name="T22" fmla="*/ 487 w 849"/>
                <a:gd name="T23" fmla="*/ 225 h 811"/>
                <a:gd name="T24" fmla="*/ 457 w 849"/>
                <a:gd name="T25" fmla="*/ 255 h 811"/>
                <a:gd name="T26" fmla="*/ 440 w 849"/>
                <a:gd name="T27" fmla="*/ 305 h 811"/>
                <a:gd name="T28" fmla="*/ 398 w 849"/>
                <a:gd name="T29" fmla="*/ 333 h 811"/>
                <a:gd name="T30" fmla="*/ 372 w 849"/>
                <a:gd name="T31" fmla="*/ 343 h 811"/>
                <a:gd name="T32" fmla="*/ 341 w 849"/>
                <a:gd name="T33" fmla="*/ 369 h 811"/>
                <a:gd name="T34" fmla="*/ 289 w 849"/>
                <a:gd name="T35" fmla="*/ 386 h 811"/>
                <a:gd name="T36" fmla="*/ 246 w 849"/>
                <a:gd name="T37" fmla="*/ 461 h 811"/>
                <a:gd name="T38" fmla="*/ 97 w 849"/>
                <a:gd name="T39" fmla="*/ 478 h 811"/>
                <a:gd name="T40" fmla="*/ 26 w 849"/>
                <a:gd name="T41" fmla="*/ 483 h 811"/>
                <a:gd name="T42" fmla="*/ 43 w 849"/>
                <a:gd name="T43" fmla="*/ 516 h 811"/>
                <a:gd name="T44" fmla="*/ 104 w 849"/>
                <a:gd name="T45" fmla="*/ 582 h 811"/>
                <a:gd name="T46" fmla="*/ 128 w 849"/>
                <a:gd name="T47" fmla="*/ 608 h 811"/>
                <a:gd name="T48" fmla="*/ 100 w 849"/>
                <a:gd name="T49" fmla="*/ 641 h 811"/>
                <a:gd name="T50" fmla="*/ 74 w 849"/>
                <a:gd name="T51" fmla="*/ 655 h 811"/>
                <a:gd name="T52" fmla="*/ 43 w 849"/>
                <a:gd name="T53" fmla="*/ 700 h 811"/>
                <a:gd name="T54" fmla="*/ 48 w 849"/>
                <a:gd name="T55" fmla="*/ 731 h 811"/>
                <a:gd name="T56" fmla="*/ 78 w 849"/>
                <a:gd name="T57" fmla="*/ 729 h 811"/>
                <a:gd name="T58" fmla="*/ 118 w 849"/>
                <a:gd name="T59" fmla="*/ 722 h 811"/>
                <a:gd name="T60" fmla="*/ 166 w 849"/>
                <a:gd name="T61" fmla="*/ 717 h 811"/>
                <a:gd name="T62" fmla="*/ 171 w 849"/>
                <a:gd name="T63" fmla="*/ 717 h 811"/>
                <a:gd name="T64" fmla="*/ 201 w 849"/>
                <a:gd name="T65" fmla="*/ 724 h 811"/>
                <a:gd name="T66" fmla="*/ 241 w 849"/>
                <a:gd name="T67" fmla="*/ 714 h 811"/>
                <a:gd name="T68" fmla="*/ 291 w 849"/>
                <a:gd name="T69" fmla="*/ 707 h 811"/>
                <a:gd name="T70" fmla="*/ 284 w 849"/>
                <a:gd name="T71" fmla="*/ 700 h 811"/>
                <a:gd name="T72" fmla="*/ 305 w 849"/>
                <a:gd name="T73" fmla="*/ 719 h 811"/>
                <a:gd name="T74" fmla="*/ 322 w 849"/>
                <a:gd name="T75" fmla="*/ 745 h 811"/>
                <a:gd name="T76" fmla="*/ 334 w 849"/>
                <a:gd name="T77" fmla="*/ 757 h 811"/>
                <a:gd name="T78" fmla="*/ 338 w 849"/>
                <a:gd name="T79" fmla="*/ 778 h 811"/>
                <a:gd name="T80" fmla="*/ 348 w 849"/>
                <a:gd name="T81" fmla="*/ 800 h 811"/>
                <a:gd name="T82" fmla="*/ 357 w 849"/>
                <a:gd name="T83" fmla="*/ 804 h 811"/>
                <a:gd name="T84" fmla="*/ 376 w 849"/>
                <a:gd name="T85" fmla="*/ 804 h 811"/>
                <a:gd name="T86" fmla="*/ 383 w 849"/>
                <a:gd name="T87" fmla="*/ 811 h 811"/>
                <a:gd name="T88" fmla="*/ 390 w 849"/>
                <a:gd name="T89" fmla="*/ 797 h 811"/>
                <a:gd name="T90" fmla="*/ 426 w 849"/>
                <a:gd name="T91" fmla="*/ 778 h 811"/>
                <a:gd name="T92" fmla="*/ 511 w 849"/>
                <a:gd name="T93" fmla="*/ 771 h 811"/>
                <a:gd name="T94" fmla="*/ 530 w 849"/>
                <a:gd name="T95" fmla="*/ 767 h 811"/>
                <a:gd name="T96" fmla="*/ 513 w 849"/>
                <a:gd name="T97" fmla="*/ 696 h 811"/>
                <a:gd name="T98" fmla="*/ 471 w 849"/>
                <a:gd name="T99" fmla="*/ 643 h 811"/>
                <a:gd name="T100" fmla="*/ 513 w 849"/>
                <a:gd name="T101" fmla="*/ 565 h 811"/>
                <a:gd name="T102" fmla="*/ 625 w 849"/>
                <a:gd name="T103" fmla="*/ 504 h 811"/>
                <a:gd name="T104" fmla="*/ 686 w 849"/>
                <a:gd name="T105" fmla="*/ 416 h 811"/>
                <a:gd name="T106" fmla="*/ 705 w 849"/>
                <a:gd name="T107" fmla="*/ 388 h 811"/>
                <a:gd name="T108" fmla="*/ 717 w 849"/>
                <a:gd name="T109" fmla="*/ 364 h 811"/>
                <a:gd name="T110" fmla="*/ 733 w 849"/>
                <a:gd name="T111" fmla="*/ 319 h 811"/>
                <a:gd name="T112" fmla="*/ 759 w 849"/>
                <a:gd name="T113" fmla="*/ 300 h 811"/>
                <a:gd name="T114" fmla="*/ 722 w 849"/>
                <a:gd name="T115" fmla="*/ 274 h 811"/>
                <a:gd name="T116" fmla="*/ 693 w 849"/>
                <a:gd name="T117" fmla="*/ 241 h 811"/>
                <a:gd name="T118" fmla="*/ 686 w 849"/>
                <a:gd name="T119" fmla="*/ 196 h 811"/>
                <a:gd name="T120" fmla="*/ 686 w 849"/>
                <a:gd name="T121" fmla="*/ 154 h 811"/>
                <a:gd name="T122" fmla="*/ 797 w 849"/>
                <a:gd name="T123" fmla="*/ 154 h 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9" h="811">
                  <a:moveTo>
                    <a:pt x="348" y="793"/>
                  </a:moveTo>
                  <a:lnTo>
                    <a:pt x="348" y="790"/>
                  </a:lnTo>
                  <a:lnTo>
                    <a:pt x="348" y="790"/>
                  </a:lnTo>
                  <a:lnTo>
                    <a:pt x="348" y="790"/>
                  </a:lnTo>
                  <a:lnTo>
                    <a:pt x="348" y="790"/>
                  </a:lnTo>
                  <a:lnTo>
                    <a:pt x="348" y="790"/>
                  </a:lnTo>
                  <a:lnTo>
                    <a:pt x="346" y="790"/>
                  </a:lnTo>
                  <a:lnTo>
                    <a:pt x="343" y="790"/>
                  </a:lnTo>
                  <a:lnTo>
                    <a:pt x="343" y="790"/>
                  </a:lnTo>
                  <a:lnTo>
                    <a:pt x="343" y="790"/>
                  </a:lnTo>
                  <a:lnTo>
                    <a:pt x="343" y="790"/>
                  </a:lnTo>
                  <a:lnTo>
                    <a:pt x="343" y="793"/>
                  </a:lnTo>
                  <a:lnTo>
                    <a:pt x="346" y="793"/>
                  </a:lnTo>
                  <a:lnTo>
                    <a:pt x="346" y="793"/>
                  </a:lnTo>
                  <a:lnTo>
                    <a:pt x="348" y="793"/>
                  </a:lnTo>
                  <a:lnTo>
                    <a:pt x="348" y="793"/>
                  </a:lnTo>
                  <a:close/>
                  <a:moveTo>
                    <a:pt x="849" y="125"/>
                  </a:moveTo>
                  <a:lnTo>
                    <a:pt x="842" y="109"/>
                  </a:lnTo>
                  <a:lnTo>
                    <a:pt x="835" y="92"/>
                  </a:lnTo>
                  <a:lnTo>
                    <a:pt x="833" y="92"/>
                  </a:lnTo>
                  <a:lnTo>
                    <a:pt x="833" y="92"/>
                  </a:lnTo>
                  <a:lnTo>
                    <a:pt x="833" y="90"/>
                  </a:lnTo>
                  <a:lnTo>
                    <a:pt x="830" y="90"/>
                  </a:lnTo>
                  <a:lnTo>
                    <a:pt x="830" y="87"/>
                  </a:lnTo>
                  <a:lnTo>
                    <a:pt x="826" y="85"/>
                  </a:lnTo>
                  <a:lnTo>
                    <a:pt x="823" y="85"/>
                  </a:lnTo>
                  <a:lnTo>
                    <a:pt x="823" y="83"/>
                  </a:lnTo>
                  <a:lnTo>
                    <a:pt x="823" y="78"/>
                  </a:lnTo>
                  <a:lnTo>
                    <a:pt x="823" y="76"/>
                  </a:lnTo>
                  <a:lnTo>
                    <a:pt x="821" y="76"/>
                  </a:lnTo>
                  <a:lnTo>
                    <a:pt x="821" y="78"/>
                  </a:lnTo>
                  <a:lnTo>
                    <a:pt x="819" y="78"/>
                  </a:lnTo>
                  <a:lnTo>
                    <a:pt x="819" y="78"/>
                  </a:lnTo>
                  <a:lnTo>
                    <a:pt x="816" y="78"/>
                  </a:lnTo>
                  <a:lnTo>
                    <a:pt x="816" y="78"/>
                  </a:lnTo>
                  <a:lnTo>
                    <a:pt x="816" y="78"/>
                  </a:lnTo>
                  <a:lnTo>
                    <a:pt x="816" y="80"/>
                  </a:lnTo>
                  <a:lnTo>
                    <a:pt x="816" y="80"/>
                  </a:lnTo>
                  <a:lnTo>
                    <a:pt x="814" y="80"/>
                  </a:lnTo>
                  <a:lnTo>
                    <a:pt x="814" y="80"/>
                  </a:lnTo>
                  <a:lnTo>
                    <a:pt x="811" y="80"/>
                  </a:lnTo>
                  <a:lnTo>
                    <a:pt x="809" y="80"/>
                  </a:lnTo>
                  <a:lnTo>
                    <a:pt x="809" y="80"/>
                  </a:lnTo>
                  <a:lnTo>
                    <a:pt x="809" y="80"/>
                  </a:lnTo>
                  <a:lnTo>
                    <a:pt x="807" y="80"/>
                  </a:lnTo>
                  <a:lnTo>
                    <a:pt x="807" y="80"/>
                  </a:lnTo>
                  <a:lnTo>
                    <a:pt x="804" y="83"/>
                  </a:lnTo>
                  <a:lnTo>
                    <a:pt x="802" y="83"/>
                  </a:lnTo>
                  <a:lnTo>
                    <a:pt x="802" y="80"/>
                  </a:lnTo>
                  <a:lnTo>
                    <a:pt x="800" y="78"/>
                  </a:lnTo>
                  <a:lnTo>
                    <a:pt x="800" y="76"/>
                  </a:lnTo>
                  <a:lnTo>
                    <a:pt x="800" y="73"/>
                  </a:lnTo>
                  <a:lnTo>
                    <a:pt x="800" y="71"/>
                  </a:lnTo>
                  <a:lnTo>
                    <a:pt x="797" y="71"/>
                  </a:lnTo>
                  <a:lnTo>
                    <a:pt x="793" y="68"/>
                  </a:lnTo>
                  <a:lnTo>
                    <a:pt x="793" y="68"/>
                  </a:lnTo>
                  <a:lnTo>
                    <a:pt x="790" y="66"/>
                  </a:lnTo>
                  <a:lnTo>
                    <a:pt x="788" y="66"/>
                  </a:lnTo>
                  <a:lnTo>
                    <a:pt x="788" y="64"/>
                  </a:lnTo>
                  <a:lnTo>
                    <a:pt x="788" y="61"/>
                  </a:lnTo>
                  <a:lnTo>
                    <a:pt x="790" y="61"/>
                  </a:lnTo>
                  <a:lnTo>
                    <a:pt x="793" y="59"/>
                  </a:lnTo>
                  <a:lnTo>
                    <a:pt x="793" y="59"/>
                  </a:lnTo>
                  <a:lnTo>
                    <a:pt x="793" y="59"/>
                  </a:lnTo>
                  <a:lnTo>
                    <a:pt x="793" y="59"/>
                  </a:lnTo>
                  <a:lnTo>
                    <a:pt x="793" y="57"/>
                  </a:lnTo>
                  <a:lnTo>
                    <a:pt x="793" y="57"/>
                  </a:lnTo>
                  <a:lnTo>
                    <a:pt x="793" y="54"/>
                  </a:lnTo>
                  <a:lnTo>
                    <a:pt x="795" y="54"/>
                  </a:lnTo>
                  <a:lnTo>
                    <a:pt x="795" y="54"/>
                  </a:lnTo>
                  <a:lnTo>
                    <a:pt x="795" y="54"/>
                  </a:lnTo>
                  <a:lnTo>
                    <a:pt x="795" y="52"/>
                  </a:lnTo>
                  <a:lnTo>
                    <a:pt x="793" y="49"/>
                  </a:lnTo>
                  <a:lnTo>
                    <a:pt x="793" y="49"/>
                  </a:lnTo>
                  <a:lnTo>
                    <a:pt x="793" y="47"/>
                  </a:lnTo>
                  <a:lnTo>
                    <a:pt x="793" y="42"/>
                  </a:lnTo>
                  <a:lnTo>
                    <a:pt x="793" y="40"/>
                  </a:lnTo>
                  <a:lnTo>
                    <a:pt x="793" y="40"/>
                  </a:lnTo>
                  <a:lnTo>
                    <a:pt x="793" y="40"/>
                  </a:lnTo>
                  <a:lnTo>
                    <a:pt x="788" y="28"/>
                  </a:lnTo>
                  <a:lnTo>
                    <a:pt x="785" y="28"/>
                  </a:lnTo>
                  <a:lnTo>
                    <a:pt x="783" y="26"/>
                  </a:lnTo>
                  <a:lnTo>
                    <a:pt x="781" y="23"/>
                  </a:lnTo>
                  <a:lnTo>
                    <a:pt x="776" y="21"/>
                  </a:lnTo>
                  <a:lnTo>
                    <a:pt x="771" y="19"/>
                  </a:lnTo>
                  <a:lnTo>
                    <a:pt x="769" y="21"/>
                  </a:lnTo>
                  <a:lnTo>
                    <a:pt x="769" y="21"/>
                  </a:lnTo>
                  <a:lnTo>
                    <a:pt x="767" y="21"/>
                  </a:lnTo>
                  <a:lnTo>
                    <a:pt x="767" y="23"/>
                  </a:lnTo>
                  <a:lnTo>
                    <a:pt x="764" y="23"/>
                  </a:lnTo>
                  <a:lnTo>
                    <a:pt x="764" y="21"/>
                  </a:lnTo>
                  <a:lnTo>
                    <a:pt x="762" y="19"/>
                  </a:lnTo>
                  <a:lnTo>
                    <a:pt x="762" y="16"/>
                  </a:lnTo>
                  <a:lnTo>
                    <a:pt x="762" y="14"/>
                  </a:lnTo>
                  <a:lnTo>
                    <a:pt x="762" y="12"/>
                  </a:lnTo>
                  <a:lnTo>
                    <a:pt x="759" y="9"/>
                  </a:lnTo>
                  <a:lnTo>
                    <a:pt x="757" y="9"/>
                  </a:lnTo>
                  <a:lnTo>
                    <a:pt x="752" y="7"/>
                  </a:lnTo>
                  <a:lnTo>
                    <a:pt x="750" y="7"/>
                  </a:lnTo>
                  <a:lnTo>
                    <a:pt x="748" y="5"/>
                  </a:lnTo>
                  <a:lnTo>
                    <a:pt x="748" y="5"/>
                  </a:lnTo>
                  <a:lnTo>
                    <a:pt x="748" y="5"/>
                  </a:lnTo>
                  <a:lnTo>
                    <a:pt x="743" y="5"/>
                  </a:lnTo>
                  <a:lnTo>
                    <a:pt x="741" y="5"/>
                  </a:lnTo>
                  <a:lnTo>
                    <a:pt x="738" y="7"/>
                  </a:lnTo>
                  <a:lnTo>
                    <a:pt x="738" y="7"/>
                  </a:lnTo>
                  <a:lnTo>
                    <a:pt x="736" y="7"/>
                  </a:lnTo>
                  <a:lnTo>
                    <a:pt x="736" y="7"/>
                  </a:lnTo>
                  <a:lnTo>
                    <a:pt x="736" y="9"/>
                  </a:lnTo>
                  <a:lnTo>
                    <a:pt x="736" y="9"/>
                  </a:lnTo>
                  <a:lnTo>
                    <a:pt x="736" y="9"/>
                  </a:lnTo>
                  <a:lnTo>
                    <a:pt x="736" y="9"/>
                  </a:lnTo>
                  <a:lnTo>
                    <a:pt x="733" y="7"/>
                  </a:lnTo>
                  <a:lnTo>
                    <a:pt x="733" y="7"/>
                  </a:lnTo>
                  <a:lnTo>
                    <a:pt x="733" y="5"/>
                  </a:lnTo>
                  <a:lnTo>
                    <a:pt x="733" y="5"/>
                  </a:lnTo>
                  <a:lnTo>
                    <a:pt x="731" y="2"/>
                  </a:lnTo>
                  <a:lnTo>
                    <a:pt x="726" y="2"/>
                  </a:lnTo>
                  <a:lnTo>
                    <a:pt x="726" y="2"/>
                  </a:lnTo>
                  <a:lnTo>
                    <a:pt x="724" y="0"/>
                  </a:lnTo>
                  <a:lnTo>
                    <a:pt x="724" y="0"/>
                  </a:lnTo>
                  <a:lnTo>
                    <a:pt x="722" y="2"/>
                  </a:lnTo>
                  <a:lnTo>
                    <a:pt x="719" y="2"/>
                  </a:lnTo>
                  <a:lnTo>
                    <a:pt x="717" y="2"/>
                  </a:lnTo>
                  <a:lnTo>
                    <a:pt x="717" y="2"/>
                  </a:lnTo>
                  <a:lnTo>
                    <a:pt x="717" y="5"/>
                  </a:lnTo>
                  <a:lnTo>
                    <a:pt x="717" y="5"/>
                  </a:lnTo>
                  <a:lnTo>
                    <a:pt x="717" y="5"/>
                  </a:lnTo>
                  <a:lnTo>
                    <a:pt x="717" y="7"/>
                  </a:lnTo>
                  <a:lnTo>
                    <a:pt x="717" y="7"/>
                  </a:lnTo>
                  <a:lnTo>
                    <a:pt x="715" y="7"/>
                  </a:lnTo>
                  <a:lnTo>
                    <a:pt x="715" y="5"/>
                  </a:lnTo>
                  <a:lnTo>
                    <a:pt x="715" y="5"/>
                  </a:lnTo>
                  <a:lnTo>
                    <a:pt x="715" y="5"/>
                  </a:lnTo>
                  <a:lnTo>
                    <a:pt x="712" y="5"/>
                  </a:lnTo>
                  <a:lnTo>
                    <a:pt x="712" y="5"/>
                  </a:lnTo>
                  <a:lnTo>
                    <a:pt x="710" y="5"/>
                  </a:lnTo>
                  <a:lnTo>
                    <a:pt x="707" y="7"/>
                  </a:lnTo>
                  <a:lnTo>
                    <a:pt x="705" y="9"/>
                  </a:lnTo>
                  <a:lnTo>
                    <a:pt x="703" y="12"/>
                  </a:lnTo>
                  <a:lnTo>
                    <a:pt x="700" y="12"/>
                  </a:lnTo>
                  <a:lnTo>
                    <a:pt x="698" y="12"/>
                  </a:lnTo>
                  <a:lnTo>
                    <a:pt x="696" y="12"/>
                  </a:lnTo>
                  <a:lnTo>
                    <a:pt x="696" y="12"/>
                  </a:lnTo>
                  <a:lnTo>
                    <a:pt x="696" y="12"/>
                  </a:lnTo>
                  <a:lnTo>
                    <a:pt x="696" y="14"/>
                  </a:lnTo>
                  <a:lnTo>
                    <a:pt x="693" y="16"/>
                  </a:lnTo>
                  <a:lnTo>
                    <a:pt x="691" y="16"/>
                  </a:lnTo>
                  <a:lnTo>
                    <a:pt x="688" y="16"/>
                  </a:lnTo>
                  <a:lnTo>
                    <a:pt x="688" y="16"/>
                  </a:lnTo>
                  <a:lnTo>
                    <a:pt x="686" y="16"/>
                  </a:lnTo>
                  <a:lnTo>
                    <a:pt x="681" y="12"/>
                  </a:lnTo>
                  <a:lnTo>
                    <a:pt x="681" y="12"/>
                  </a:lnTo>
                  <a:lnTo>
                    <a:pt x="677" y="12"/>
                  </a:lnTo>
                  <a:lnTo>
                    <a:pt x="674" y="12"/>
                  </a:lnTo>
                  <a:lnTo>
                    <a:pt x="674" y="12"/>
                  </a:lnTo>
                  <a:lnTo>
                    <a:pt x="674" y="12"/>
                  </a:lnTo>
                  <a:lnTo>
                    <a:pt x="670" y="12"/>
                  </a:lnTo>
                  <a:lnTo>
                    <a:pt x="662" y="12"/>
                  </a:lnTo>
                  <a:lnTo>
                    <a:pt x="662" y="12"/>
                  </a:lnTo>
                  <a:lnTo>
                    <a:pt x="660" y="12"/>
                  </a:lnTo>
                  <a:lnTo>
                    <a:pt x="658" y="12"/>
                  </a:lnTo>
                  <a:lnTo>
                    <a:pt x="655" y="12"/>
                  </a:lnTo>
                  <a:lnTo>
                    <a:pt x="651" y="14"/>
                  </a:lnTo>
                  <a:lnTo>
                    <a:pt x="651" y="14"/>
                  </a:lnTo>
                  <a:lnTo>
                    <a:pt x="651" y="14"/>
                  </a:lnTo>
                  <a:lnTo>
                    <a:pt x="648" y="12"/>
                  </a:lnTo>
                  <a:lnTo>
                    <a:pt x="646" y="12"/>
                  </a:lnTo>
                  <a:lnTo>
                    <a:pt x="639" y="14"/>
                  </a:lnTo>
                  <a:lnTo>
                    <a:pt x="639" y="14"/>
                  </a:lnTo>
                  <a:lnTo>
                    <a:pt x="636" y="14"/>
                  </a:lnTo>
                  <a:lnTo>
                    <a:pt x="636" y="14"/>
                  </a:lnTo>
                  <a:lnTo>
                    <a:pt x="636" y="14"/>
                  </a:lnTo>
                  <a:lnTo>
                    <a:pt x="634" y="14"/>
                  </a:lnTo>
                  <a:lnTo>
                    <a:pt x="632" y="14"/>
                  </a:lnTo>
                  <a:lnTo>
                    <a:pt x="632" y="14"/>
                  </a:lnTo>
                  <a:lnTo>
                    <a:pt x="629" y="16"/>
                  </a:lnTo>
                  <a:lnTo>
                    <a:pt x="625" y="16"/>
                  </a:lnTo>
                  <a:lnTo>
                    <a:pt x="620" y="14"/>
                  </a:lnTo>
                  <a:lnTo>
                    <a:pt x="618" y="16"/>
                  </a:lnTo>
                  <a:lnTo>
                    <a:pt x="615" y="16"/>
                  </a:lnTo>
                  <a:lnTo>
                    <a:pt x="613" y="16"/>
                  </a:lnTo>
                  <a:lnTo>
                    <a:pt x="608" y="21"/>
                  </a:lnTo>
                  <a:lnTo>
                    <a:pt x="608" y="21"/>
                  </a:lnTo>
                  <a:lnTo>
                    <a:pt x="606" y="21"/>
                  </a:lnTo>
                  <a:lnTo>
                    <a:pt x="603" y="21"/>
                  </a:lnTo>
                  <a:lnTo>
                    <a:pt x="601" y="21"/>
                  </a:lnTo>
                  <a:lnTo>
                    <a:pt x="596" y="21"/>
                  </a:lnTo>
                  <a:lnTo>
                    <a:pt x="594" y="23"/>
                  </a:lnTo>
                  <a:lnTo>
                    <a:pt x="592" y="23"/>
                  </a:lnTo>
                  <a:lnTo>
                    <a:pt x="592" y="23"/>
                  </a:lnTo>
                  <a:lnTo>
                    <a:pt x="594" y="26"/>
                  </a:lnTo>
                  <a:lnTo>
                    <a:pt x="594" y="26"/>
                  </a:lnTo>
                  <a:lnTo>
                    <a:pt x="592" y="28"/>
                  </a:lnTo>
                  <a:lnTo>
                    <a:pt x="589" y="28"/>
                  </a:lnTo>
                  <a:lnTo>
                    <a:pt x="589" y="28"/>
                  </a:lnTo>
                  <a:lnTo>
                    <a:pt x="587" y="28"/>
                  </a:lnTo>
                  <a:lnTo>
                    <a:pt x="587" y="28"/>
                  </a:lnTo>
                  <a:lnTo>
                    <a:pt x="587" y="31"/>
                  </a:lnTo>
                  <a:lnTo>
                    <a:pt x="587" y="31"/>
                  </a:lnTo>
                  <a:lnTo>
                    <a:pt x="587" y="31"/>
                  </a:lnTo>
                  <a:lnTo>
                    <a:pt x="587" y="31"/>
                  </a:lnTo>
                  <a:lnTo>
                    <a:pt x="584" y="33"/>
                  </a:lnTo>
                  <a:lnTo>
                    <a:pt x="584" y="33"/>
                  </a:lnTo>
                  <a:lnTo>
                    <a:pt x="582" y="33"/>
                  </a:lnTo>
                  <a:lnTo>
                    <a:pt x="580" y="35"/>
                  </a:lnTo>
                  <a:lnTo>
                    <a:pt x="580" y="35"/>
                  </a:lnTo>
                  <a:lnTo>
                    <a:pt x="580" y="35"/>
                  </a:lnTo>
                  <a:lnTo>
                    <a:pt x="577" y="38"/>
                  </a:lnTo>
                  <a:lnTo>
                    <a:pt x="577" y="38"/>
                  </a:lnTo>
                  <a:lnTo>
                    <a:pt x="575" y="38"/>
                  </a:lnTo>
                  <a:lnTo>
                    <a:pt x="573" y="38"/>
                  </a:lnTo>
                  <a:lnTo>
                    <a:pt x="573" y="40"/>
                  </a:lnTo>
                  <a:lnTo>
                    <a:pt x="573" y="42"/>
                  </a:lnTo>
                  <a:lnTo>
                    <a:pt x="575" y="42"/>
                  </a:lnTo>
                  <a:lnTo>
                    <a:pt x="573" y="42"/>
                  </a:lnTo>
                  <a:lnTo>
                    <a:pt x="573" y="45"/>
                  </a:lnTo>
                  <a:lnTo>
                    <a:pt x="573" y="45"/>
                  </a:lnTo>
                  <a:lnTo>
                    <a:pt x="570" y="45"/>
                  </a:lnTo>
                  <a:lnTo>
                    <a:pt x="570" y="42"/>
                  </a:lnTo>
                  <a:lnTo>
                    <a:pt x="566" y="40"/>
                  </a:lnTo>
                  <a:lnTo>
                    <a:pt x="566" y="40"/>
                  </a:lnTo>
                  <a:lnTo>
                    <a:pt x="563" y="40"/>
                  </a:lnTo>
                  <a:lnTo>
                    <a:pt x="563" y="40"/>
                  </a:lnTo>
                  <a:lnTo>
                    <a:pt x="563" y="42"/>
                  </a:lnTo>
                  <a:lnTo>
                    <a:pt x="563" y="42"/>
                  </a:lnTo>
                  <a:lnTo>
                    <a:pt x="563" y="45"/>
                  </a:lnTo>
                  <a:lnTo>
                    <a:pt x="561" y="45"/>
                  </a:lnTo>
                  <a:lnTo>
                    <a:pt x="561" y="47"/>
                  </a:lnTo>
                  <a:lnTo>
                    <a:pt x="561" y="47"/>
                  </a:lnTo>
                  <a:lnTo>
                    <a:pt x="561" y="47"/>
                  </a:lnTo>
                  <a:lnTo>
                    <a:pt x="561" y="49"/>
                  </a:lnTo>
                  <a:lnTo>
                    <a:pt x="558" y="49"/>
                  </a:lnTo>
                  <a:lnTo>
                    <a:pt x="558" y="49"/>
                  </a:lnTo>
                  <a:lnTo>
                    <a:pt x="558" y="49"/>
                  </a:lnTo>
                  <a:lnTo>
                    <a:pt x="554" y="54"/>
                  </a:lnTo>
                  <a:lnTo>
                    <a:pt x="551" y="54"/>
                  </a:lnTo>
                  <a:lnTo>
                    <a:pt x="549" y="57"/>
                  </a:lnTo>
                  <a:lnTo>
                    <a:pt x="549" y="57"/>
                  </a:lnTo>
                  <a:lnTo>
                    <a:pt x="549" y="59"/>
                  </a:lnTo>
                  <a:lnTo>
                    <a:pt x="549" y="59"/>
                  </a:lnTo>
                  <a:lnTo>
                    <a:pt x="547" y="59"/>
                  </a:lnTo>
                  <a:lnTo>
                    <a:pt x="547" y="59"/>
                  </a:lnTo>
                  <a:lnTo>
                    <a:pt x="544" y="61"/>
                  </a:lnTo>
                  <a:lnTo>
                    <a:pt x="544" y="61"/>
                  </a:lnTo>
                  <a:lnTo>
                    <a:pt x="544" y="64"/>
                  </a:lnTo>
                  <a:lnTo>
                    <a:pt x="544" y="64"/>
                  </a:lnTo>
                  <a:lnTo>
                    <a:pt x="542" y="66"/>
                  </a:lnTo>
                  <a:lnTo>
                    <a:pt x="542" y="66"/>
                  </a:lnTo>
                  <a:lnTo>
                    <a:pt x="542" y="66"/>
                  </a:lnTo>
                  <a:lnTo>
                    <a:pt x="542" y="68"/>
                  </a:lnTo>
                  <a:lnTo>
                    <a:pt x="542" y="68"/>
                  </a:lnTo>
                  <a:lnTo>
                    <a:pt x="544" y="68"/>
                  </a:lnTo>
                  <a:lnTo>
                    <a:pt x="544" y="68"/>
                  </a:lnTo>
                  <a:lnTo>
                    <a:pt x="547" y="71"/>
                  </a:lnTo>
                  <a:lnTo>
                    <a:pt x="547" y="71"/>
                  </a:lnTo>
                  <a:lnTo>
                    <a:pt x="549" y="71"/>
                  </a:lnTo>
                  <a:lnTo>
                    <a:pt x="551" y="73"/>
                  </a:lnTo>
                  <a:lnTo>
                    <a:pt x="551" y="73"/>
                  </a:lnTo>
                  <a:lnTo>
                    <a:pt x="551" y="76"/>
                  </a:lnTo>
                  <a:lnTo>
                    <a:pt x="551" y="76"/>
                  </a:lnTo>
                  <a:lnTo>
                    <a:pt x="554" y="78"/>
                  </a:lnTo>
                  <a:lnTo>
                    <a:pt x="554" y="80"/>
                  </a:lnTo>
                  <a:lnTo>
                    <a:pt x="556" y="83"/>
                  </a:lnTo>
                  <a:lnTo>
                    <a:pt x="556" y="83"/>
                  </a:lnTo>
                  <a:lnTo>
                    <a:pt x="556" y="85"/>
                  </a:lnTo>
                  <a:lnTo>
                    <a:pt x="556" y="85"/>
                  </a:lnTo>
                  <a:lnTo>
                    <a:pt x="556" y="85"/>
                  </a:lnTo>
                  <a:lnTo>
                    <a:pt x="556" y="85"/>
                  </a:lnTo>
                  <a:lnTo>
                    <a:pt x="558" y="87"/>
                  </a:lnTo>
                  <a:lnTo>
                    <a:pt x="558" y="87"/>
                  </a:lnTo>
                  <a:lnTo>
                    <a:pt x="558" y="87"/>
                  </a:lnTo>
                  <a:lnTo>
                    <a:pt x="558" y="87"/>
                  </a:lnTo>
                  <a:lnTo>
                    <a:pt x="558" y="90"/>
                  </a:lnTo>
                  <a:lnTo>
                    <a:pt x="558" y="90"/>
                  </a:lnTo>
                  <a:lnTo>
                    <a:pt x="558" y="92"/>
                  </a:lnTo>
                  <a:lnTo>
                    <a:pt x="558" y="92"/>
                  </a:lnTo>
                  <a:lnTo>
                    <a:pt x="558" y="94"/>
                  </a:lnTo>
                  <a:lnTo>
                    <a:pt x="558" y="94"/>
                  </a:lnTo>
                  <a:lnTo>
                    <a:pt x="563" y="97"/>
                  </a:lnTo>
                  <a:lnTo>
                    <a:pt x="563" y="97"/>
                  </a:lnTo>
                  <a:lnTo>
                    <a:pt x="563" y="99"/>
                  </a:lnTo>
                  <a:lnTo>
                    <a:pt x="563" y="99"/>
                  </a:lnTo>
                  <a:lnTo>
                    <a:pt x="563" y="102"/>
                  </a:lnTo>
                  <a:lnTo>
                    <a:pt x="563" y="102"/>
                  </a:lnTo>
                  <a:lnTo>
                    <a:pt x="563" y="104"/>
                  </a:lnTo>
                  <a:lnTo>
                    <a:pt x="563" y="104"/>
                  </a:lnTo>
                  <a:lnTo>
                    <a:pt x="563" y="104"/>
                  </a:lnTo>
                  <a:lnTo>
                    <a:pt x="566" y="104"/>
                  </a:lnTo>
                  <a:lnTo>
                    <a:pt x="566" y="106"/>
                  </a:lnTo>
                  <a:lnTo>
                    <a:pt x="566" y="106"/>
                  </a:lnTo>
                  <a:lnTo>
                    <a:pt x="563" y="109"/>
                  </a:lnTo>
                  <a:lnTo>
                    <a:pt x="561" y="111"/>
                  </a:lnTo>
                  <a:lnTo>
                    <a:pt x="561" y="113"/>
                  </a:lnTo>
                  <a:lnTo>
                    <a:pt x="561" y="113"/>
                  </a:lnTo>
                  <a:lnTo>
                    <a:pt x="561" y="116"/>
                  </a:lnTo>
                  <a:lnTo>
                    <a:pt x="563" y="118"/>
                  </a:lnTo>
                  <a:lnTo>
                    <a:pt x="566" y="120"/>
                  </a:lnTo>
                  <a:lnTo>
                    <a:pt x="566" y="120"/>
                  </a:lnTo>
                  <a:lnTo>
                    <a:pt x="566" y="123"/>
                  </a:lnTo>
                  <a:lnTo>
                    <a:pt x="563" y="125"/>
                  </a:lnTo>
                  <a:lnTo>
                    <a:pt x="561" y="128"/>
                  </a:lnTo>
                  <a:lnTo>
                    <a:pt x="558" y="128"/>
                  </a:lnTo>
                  <a:lnTo>
                    <a:pt x="558" y="132"/>
                  </a:lnTo>
                  <a:lnTo>
                    <a:pt x="558" y="132"/>
                  </a:lnTo>
                  <a:lnTo>
                    <a:pt x="558" y="132"/>
                  </a:lnTo>
                  <a:lnTo>
                    <a:pt x="558" y="132"/>
                  </a:lnTo>
                  <a:lnTo>
                    <a:pt x="558" y="135"/>
                  </a:lnTo>
                  <a:lnTo>
                    <a:pt x="558" y="135"/>
                  </a:lnTo>
                  <a:lnTo>
                    <a:pt x="558" y="135"/>
                  </a:lnTo>
                  <a:lnTo>
                    <a:pt x="558" y="135"/>
                  </a:lnTo>
                  <a:lnTo>
                    <a:pt x="558" y="135"/>
                  </a:lnTo>
                  <a:lnTo>
                    <a:pt x="556" y="137"/>
                  </a:lnTo>
                  <a:lnTo>
                    <a:pt x="556" y="137"/>
                  </a:lnTo>
                  <a:lnTo>
                    <a:pt x="556" y="137"/>
                  </a:lnTo>
                  <a:lnTo>
                    <a:pt x="549" y="139"/>
                  </a:lnTo>
                  <a:lnTo>
                    <a:pt x="547" y="142"/>
                  </a:lnTo>
                  <a:lnTo>
                    <a:pt x="547" y="144"/>
                  </a:lnTo>
                  <a:lnTo>
                    <a:pt x="547" y="144"/>
                  </a:lnTo>
                  <a:lnTo>
                    <a:pt x="542" y="149"/>
                  </a:lnTo>
                  <a:lnTo>
                    <a:pt x="542" y="149"/>
                  </a:lnTo>
                  <a:lnTo>
                    <a:pt x="539" y="151"/>
                  </a:lnTo>
                  <a:lnTo>
                    <a:pt x="537" y="154"/>
                  </a:lnTo>
                  <a:lnTo>
                    <a:pt x="537" y="154"/>
                  </a:lnTo>
                  <a:lnTo>
                    <a:pt x="535" y="156"/>
                  </a:lnTo>
                  <a:lnTo>
                    <a:pt x="537" y="156"/>
                  </a:lnTo>
                  <a:lnTo>
                    <a:pt x="537" y="158"/>
                  </a:lnTo>
                  <a:lnTo>
                    <a:pt x="537" y="161"/>
                  </a:lnTo>
                  <a:lnTo>
                    <a:pt x="535" y="161"/>
                  </a:lnTo>
                  <a:lnTo>
                    <a:pt x="535" y="161"/>
                  </a:lnTo>
                  <a:lnTo>
                    <a:pt x="532" y="161"/>
                  </a:lnTo>
                  <a:lnTo>
                    <a:pt x="532" y="161"/>
                  </a:lnTo>
                  <a:lnTo>
                    <a:pt x="532" y="161"/>
                  </a:lnTo>
                  <a:lnTo>
                    <a:pt x="530" y="161"/>
                  </a:lnTo>
                  <a:lnTo>
                    <a:pt x="530" y="163"/>
                  </a:lnTo>
                  <a:lnTo>
                    <a:pt x="530" y="165"/>
                  </a:lnTo>
                  <a:lnTo>
                    <a:pt x="530" y="165"/>
                  </a:lnTo>
                  <a:lnTo>
                    <a:pt x="530" y="168"/>
                  </a:lnTo>
                  <a:lnTo>
                    <a:pt x="532" y="168"/>
                  </a:lnTo>
                  <a:lnTo>
                    <a:pt x="532" y="170"/>
                  </a:lnTo>
                  <a:lnTo>
                    <a:pt x="535" y="173"/>
                  </a:lnTo>
                  <a:lnTo>
                    <a:pt x="539" y="175"/>
                  </a:lnTo>
                  <a:lnTo>
                    <a:pt x="539" y="175"/>
                  </a:lnTo>
                  <a:lnTo>
                    <a:pt x="537" y="180"/>
                  </a:lnTo>
                  <a:lnTo>
                    <a:pt x="537" y="182"/>
                  </a:lnTo>
                  <a:lnTo>
                    <a:pt x="537" y="184"/>
                  </a:lnTo>
                  <a:lnTo>
                    <a:pt x="537" y="184"/>
                  </a:lnTo>
                  <a:lnTo>
                    <a:pt x="537" y="187"/>
                  </a:lnTo>
                  <a:lnTo>
                    <a:pt x="537" y="187"/>
                  </a:lnTo>
                  <a:lnTo>
                    <a:pt x="537" y="189"/>
                  </a:lnTo>
                  <a:lnTo>
                    <a:pt x="535" y="189"/>
                  </a:lnTo>
                  <a:lnTo>
                    <a:pt x="535" y="191"/>
                  </a:lnTo>
                  <a:lnTo>
                    <a:pt x="535" y="191"/>
                  </a:lnTo>
                  <a:lnTo>
                    <a:pt x="535" y="194"/>
                  </a:lnTo>
                  <a:lnTo>
                    <a:pt x="535" y="194"/>
                  </a:lnTo>
                  <a:lnTo>
                    <a:pt x="532" y="194"/>
                  </a:lnTo>
                  <a:lnTo>
                    <a:pt x="530" y="194"/>
                  </a:lnTo>
                  <a:lnTo>
                    <a:pt x="530" y="196"/>
                  </a:lnTo>
                  <a:lnTo>
                    <a:pt x="530" y="196"/>
                  </a:lnTo>
                  <a:lnTo>
                    <a:pt x="530" y="196"/>
                  </a:lnTo>
                  <a:lnTo>
                    <a:pt x="528" y="196"/>
                  </a:lnTo>
                  <a:lnTo>
                    <a:pt x="528" y="196"/>
                  </a:lnTo>
                  <a:lnTo>
                    <a:pt x="525" y="196"/>
                  </a:lnTo>
                  <a:lnTo>
                    <a:pt x="525" y="196"/>
                  </a:lnTo>
                  <a:lnTo>
                    <a:pt x="525" y="199"/>
                  </a:lnTo>
                  <a:lnTo>
                    <a:pt x="521" y="199"/>
                  </a:lnTo>
                  <a:lnTo>
                    <a:pt x="513" y="199"/>
                  </a:lnTo>
                  <a:lnTo>
                    <a:pt x="506" y="201"/>
                  </a:lnTo>
                  <a:lnTo>
                    <a:pt x="506" y="201"/>
                  </a:lnTo>
                  <a:lnTo>
                    <a:pt x="502" y="199"/>
                  </a:lnTo>
                  <a:lnTo>
                    <a:pt x="497" y="199"/>
                  </a:lnTo>
                  <a:lnTo>
                    <a:pt x="497" y="199"/>
                  </a:lnTo>
                  <a:lnTo>
                    <a:pt x="495" y="199"/>
                  </a:lnTo>
                  <a:lnTo>
                    <a:pt x="492" y="199"/>
                  </a:lnTo>
                  <a:lnTo>
                    <a:pt x="480" y="194"/>
                  </a:lnTo>
                  <a:lnTo>
                    <a:pt x="478" y="194"/>
                  </a:lnTo>
                  <a:lnTo>
                    <a:pt x="476" y="194"/>
                  </a:lnTo>
                  <a:lnTo>
                    <a:pt x="473" y="194"/>
                  </a:lnTo>
                  <a:lnTo>
                    <a:pt x="473" y="196"/>
                  </a:lnTo>
                  <a:lnTo>
                    <a:pt x="473" y="196"/>
                  </a:lnTo>
                  <a:lnTo>
                    <a:pt x="473" y="196"/>
                  </a:lnTo>
                  <a:lnTo>
                    <a:pt x="473" y="199"/>
                  </a:lnTo>
                  <a:lnTo>
                    <a:pt x="473" y="199"/>
                  </a:lnTo>
                  <a:lnTo>
                    <a:pt x="471" y="201"/>
                  </a:lnTo>
                  <a:lnTo>
                    <a:pt x="471" y="201"/>
                  </a:lnTo>
                  <a:lnTo>
                    <a:pt x="473" y="203"/>
                  </a:lnTo>
                  <a:lnTo>
                    <a:pt x="473" y="203"/>
                  </a:lnTo>
                  <a:lnTo>
                    <a:pt x="476" y="206"/>
                  </a:lnTo>
                  <a:lnTo>
                    <a:pt x="476" y="206"/>
                  </a:lnTo>
                  <a:lnTo>
                    <a:pt x="476" y="208"/>
                  </a:lnTo>
                  <a:lnTo>
                    <a:pt x="478" y="210"/>
                  </a:lnTo>
                  <a:lnTo>
                    <a:pt x="478" y="210"/>
                  </a:lnTo>
                  <a:lnTo>
                    <a:pt x="478" y="213"/>
                  </a:lnTo>
                  <a:lnTo>
                    <a:pt x="478" y="213"/>
                  </a:lnTo>
                  <a:lnTo>
                    <a:pt x="480" y="213"/>
                  </a:lnTo>
                  <a:lnTo>
                    <a:pt x="480" y="213"/>
                  </a:lnTo>
                  <a:lnTo>
                    <a:pt x="483" y="213"/>
                  </a:lnTo>
                  <a:lnTo>
                    <a:pt x="485" y="213"/>
                  </a:lnTo>
                  <a:lnTo>
                    <a:pt x="485" y="215"/>
                  </a:lnTo>
                  <a:lnTo>
                    <a:pt x="487" y="217"/>
                  </a:lnTo>
                  <a:lnTo>
                    <a:pt x="487" y="217"/>
                  </a:lnTo>
                  <a:lnTo>
                    <a:pt x="487" y="217"/>
                  </a:lnTo>
                  <a:lnTo>
                    <a:pt x="487" y="217"/>
                  </a:lnTo>
                  <a:lnTo>
                    <a:pt x="487" y="220"/>
                  </a:lnTo>
                  <a:lnTo>
                    <a:pt x="490" y="220"/>
                  </a:lnTo>
                  <a:lnTo>
                    <a:pt x="490" y="220"/>
                  </a:lnTo>
                  <a:lnTo>
                    <a:pt x="490" y="220"/>
                  </a:lnTo>
                  <a:lnTo>
                    <a:pt x="487" y="225"/>
                  </a:lnTo>
                  <a:lnTo>
                    <a:pt x="487" y="227"/>
                  </a:lnTo>
                  <a:lnTo>
                    <a:pt x="487" y="227"/>
                  </a:lnTo>
                  <a:lnTo>
                    <a:pt x="487" y="229"/>
                  </a:lnTo>
                  <a:lnTo>
                    <a:pt x="490" y="229"/>
                  </a:lnTo>
                  <a:lnTo>
                    <a:pt x="490" y="229"/>
                  </a:lnTo>
                  <a:lnTo>
                    <a:pt x="492" y="229"/>
                  </a:lnTo>
                  <a:lnTo>
                    <a:pt x="492" y="232"/>
                  </a:lnTo>
                  <a:lnTo>
                    <a:pt x="492" y="232"/>
                  </a:lnTo>
                  <a:lnTo>
                    <a:pt x="492" y="232"/>
                  </a:lnTo>
                  <a:lnTo>
                    <a:pt x="495" y="234"/>
                  </a:lnTo>
                  <a:lnTo>
                    <a:pt x="497" y="236"/>
                  </a:lnTo>
                  <a:lnTo>
                    <a:pt x="495" y="239"/>
                  </a:lnTo>
                  <a:lnTo>
                    <a:pt x="487" y="246"/>
                  </a:lnTo>
                  <a:lnTo>
                    <a:pt x="485" y="248"/>
                  </a:lnTo>
                  <a:lnTo>
                    <a:pt x="485" y="246"/>
                  </a:lnTo>
                  <a:lnTo>
                    <a:pt x="483" y="246"/>
                  </a:lnTo>
                  <a:lnTo>
                    <a:pt x="483" y="246"/>
                  </a:lnTo>
                  <a:lnTo>
                    <a:pt x="480" y="251"/>
                  </a:lnTo>
                  <a:lnTo>
                    <a:pt x="480" y="251"/>
                  </a:lnTo>
                  <a:lnTo>
                    <a:pt x="480" y="251"/>
                  </a:lnTo>
                  <a:lnTo>
                    <a:pt x="478" y="251"/>
                  </a:lnTo>
                  <a:lnTo>
                    <a:pt x="478" y="251"/>
                  </a:lnTo>
                  <a:lnTo>
                    <a:pt x="473" y="253"/>
                  </a:lnTo>
                  <a:lnTo>
                    <a:pt x="471" y="253"/>
                  </a:lnTo>
                  <a:lnTo>
                    <a:pt x="469" y="251"/>
                  </a:lnTo>
                  <a:lnTo>
                    <a:pt x="466" y="253"/>
                  </a:lnTo>
                  <a:lnTo>
                    <a:pt x="464" y="253"/>
                  </a:lnTo>
                  <a:lnTo>
                    <a:pt x="461" y="253"/>
                  </a:lnTo>
                  <a:lnTo>
                    <a:pt x="461" y="253"/>
                  </a:lnTo>
                  <a:lnTo>
                    <a:pt x="461" y="253"/>
                  </a:lnTo>
                  <a:lnTo>
                    <a:pt x="461" y="253"/>
                  </a:lnTo>
                  <a:lnTo>
                    <a:pt x="459" y="253"/>
                  </a:lnTo>
                  <a:lnTo>
                    <a:pt x="459" y="253"/>
                  </a:lnTo>
                  <a:lnTo>
                    <a:pt x="457" y="255"/>
                  </a:lnTo>
                  <a:lnTo>
                    <a:pt x="454" y="255"/>
                  </a:lnTo>
                  <a:lnTo>
                    <a:pt x="454" y="258"/>
                  </a:lnTo>
                  <a:lnTo>
                    <a:pt x="452" y="258"/>
                  </a:lnTo>
                  <a:lnTo>
                    <a:pt x="452" y="260"/>
                  </a:lnTo>
                  <a:lnTo>
                    <a:pt x="452" y="265"/>
                  </a:lnTo>
                  <a:lnTo>
                    <a:pt x="452" y="267"/>
                  </a:lnTo>
                  <a:lnTo>
                    <a:pt x="452" y="267"/>
                  </a:lnTo>
                  <a:lnTo>
                    <a:pt x="452" y="270"/>
                  </a:lnTo>
                  <a:lnTo>
                    <a:pt x="450" y="272"/>
                  </a:lnTo>
                  <a:lnTo>
                    <a:pt x="447" y="272"/>
                  </a:lnTo>
                  <a:lnTo>
                    <a:pt x="447" y="272"/>
                  </a:lnTo>
                  <a:lnTo>
                    <a:pt x="447" y="274"/>
                  </a:lnTo>
                  <a:lnTo>
                    <a:pt x="447" y="274"/>
                  </a:lnTo>
                  <a:lnTo>
                    <a:pt x="447" y="274"/>
                  </a:lnTo>
                  <a:lnTo>
                    <a:pt x="450" y="277"/>
                  </a:lnTo>
                  <a:lnTo>
                    <a:pt x="450" y="277"/>
                  </a:lnTo>
                  <a:lnTo>
                    <a:pt x="450" y="277"/>
                  </a:lnTo>
                  <a:lnTo>
                    <a:pt x="450" y="277"/>
                  </a:lnTo>
                  <a:lnTo>
                    <a:pt x="450" y="277"/>
                  </a:lnTo>
                  <a:lnTo>
                    <a:pt x="450" y="279"/>
                  </a:lnTo>
                  <a:lnTo>
                    <a:pt x="450" y="281"/>
                  </a:lnTo>
                  <a:lnTo>
                    <a:pt x="450" y="281"/>
                  </a:lnTo>
                  <a:lnTo>
                    <a:pt x="447" y="286"/>
                  </a:lnTo>
                  <a:lnTo>
                    <a:pt x="445" y="286"/>
                  </a:lnTo>
                  <a:lnTo>
                    <a:pt x="443" y="286"/>
                  </a:lnTo>
                  <a:lnTo>
                    <a:pt x="443" y="288"/>
                  </a:lnTo>
                  <a:lnTo>
                    <a:pt x="440" y="291"/>
                  </a:lnTo>
                  <a:lnTo>
                    <a:pt x="440" y="293"/>
                  </a:lnTo>
                  <a:lnTo>
                    <a:pt x="440" y="296"/>
                  </a:lnTo>
                  <a:lnTo>
                    <a:pt x="440" y="298"/>
                  </a:lnTo>
                  <a:lnTo>
                    <a:pt x="443" y="300"/>
                  </a:lnTo>
                  <a:lnTo>
                    <a:pt x="443" y="303"/>
                  </a:lnTo>
                  <a:lnTo>
                    <a:pt x="443" y="303"/>
                  </a:lnTo>
                  <a:lnTo>
                    <a:pt x="440" y="305"/>
                  </a:lnTo>
                  <a:lnTo>
                    <a:pt x="440" y="310"/>
                  </a:lnTo>
                  <a:lnTo>
                    <a:pt x="440" y="312"/>
                  </a:lnTo>
                  <a:lnTo>
                    <a:pt x="440" y="312"/>
                  </a:lnTo>
                  <a:lnTo>
                    <a:pt x="443" y="319"/>
                  </a:lnTo>
                  <a:lnTo>
                    <a:pt x="443" y="324"/>
                  </a:lnTo>
                  <a:lnTo>
                    <a:pt x="443" y="324"/>
                  </a:lnTo>
                  <a:lnTo>
                    <a:pt x="443" y="324"/>
                  </a:lnTo>
                  <a:lnTo>
                    <a:pt x="443" y="324"/>
                  </a:lnTo>
                  <a:lnTo>
                    <a:pt x="440" y="326"/>
                  </a:lnTo>
                  <a:lnTo>
                    <a:pt x="440" y="329"/>
                  </a:lnTo>
                  <a:lnTo>
                    <a:pt x="433" y="336"/>
                  </a:lnTo>
                  <a:lnTo>
                    <a:pt x="433" y="338"/>
                  </a:lnTo>
                  <a:lnTo>
                    <a:pt x="433" y="338"/>
                  </a:lnTo>
                  <a:lnTo>
                    <a:pt x="431" y="338"/>
                  </a:lnTo>
                  <a:lnTo>
                    <a:pt x="431" y="341"/>
                  </a:lnTo>
                  <a:lnTo>
                    <a:pt x="428" y="343"/>
                  </a:lnTo>
                  <a:lnTo>
                    <a:pt x="426" y="343"/>
                  </a:lnTo>
                  <a:lnTo>
                    <a:pt x="424" y="343"/>
                  </a:lnTo>
                  <a:lnTo>
                    <a:pt x="424" y="343"/>
                  </a:lnTo>
                  <a:lnTo>
                    <a:pt x="419" y="345"/>
                  </a:lnTo>
                  <a:lnTo>
                    <a:pt x="416" y="345"/>
                  </a:lnTo>
                  <a:lnTo>
                    <a:pt x="416" y="343"/>
                  </a:lnTo>
                  <a:lnTo>
                    <a:pt x="414" y="341"/>
                  </a:lnTo>
                  <a:lnTo>
                    <a:pt x="412" y="338"/>
                  </a:lnTo>
                  <a:lnTo>
                    <a:pt x="412" y="338"/>
                  </a:lnTo>
                  <a:lnTo>
                    <a:pt x="412" y="336"/>
                  </a:lnTo>
                  <a:lnTo>
                    <a:pt x="412" y="336"/>
                  </a:lnTo>
                  <a:lnTo>
                    <a:pt x="412" y="333"/>
                  </a:lnTo>
                  <a:lnTo>
                    <a:pt x="407" y="333"/>
                  </a:lnTo>
                  <a:lnTo>
                    <a:pt x="405" y="331"/>
                  </a:lnTo>
                  <a:lnTo>
                    <a:pt x="402" y="331"/>
                  </a:lnTo>
                  <a:lnTo>
                    <a:pt x="402" y="331"/>
                  </a:lnTo>
                  <a:lnTo>
                    <a:pt x="400" y="331"/>
                  </a:lnTo>
                  <a:lnTo>
                    <a:pt x="398" y="333"/>
                  </a:lnTo>
                  <a:lnTo>
                    <a:pt x="398" y="333"/>
                  </a:lnTo>
                  <a:lnTo>
                    <a:pt x="398" y="333"/>
                  </a:lnTo>
                  <a:lnTo>
                    <a:pt x="398" y="336"/>
                  </a:lnTo>
                  <a:lnTo>
                    <a:pt x="400" y="336"/>
                  </a:lnTo>
                  <a:lnTo>
                    <a:pt x="402" y="336"/>
                  </a:lnTo>
                  <a:lnTo>
                    <a:pt x="405" y="336"/>
                  </a:lnTo>
                  <a:lnTo>
                    <a:pt x="405" y="336"/>
                  </a:lnTo>
                  <a:lnTo>
                    <a:pt x="402" y="336"/>
                  </a:lnTo>
                  <a:lnTo>
                    <a:pt x="402" y="338"/>
                  </a:lnTo>
                  <a:lnTo>
                    <a:pt x="402" y="338"/>
                  </a:lnTo>
                  <a:lnTo>
                    <a:pt x="400" y="338"/>
                  </a:lnTo>
                  <a:lnTo>
                    <a:pt x="393" y="336"/>
                  </a:lnTo>
                  <a:lnTo>
                    <a:pt x="393" y="336"/>
                  </a:lnTo>
                  <a:lnTo>
                    <a:pt x="390" y="336"/>
                  </a:lnTo>
                  <a:lnTo>
                    <a:pt x="388" y="336"/>
                  </a:lnTo>
                  <a:lnTo>
                    <a:pt x="388" y="333"/>
                  </a:lnTo>
                  <a:lnTo>
                    <a:pt x="388" y="333"/>
                  </a:lnTo>
                  <a:lnTo>
                    <a:pt x="386" y="333"/>
                  </a:lnTo>
                  <a:lnTo>
                    <a:pt x="386" y="331"/>
                  </a:lnTo>
                  <a:lnTo>
                    <a:pt x="383" y="331"/>
                  </a:lnTo>
                  <a:lnTo>
                    <a:pt x="383" y="331"/>
                  </a:lnTo>
                  <a:lnTo>
                    <a:pt x="381" y="333"/>
                  </a:lnTo>
                  <a:lnTo>
                    <a:pt x="381" y="336"/>
                  </a:lnTo>
                  <a:lnTo>
                    <a:pt x="381" y="336"/>
                  </a:lnTo>
                  <a:lnTo>
                    <a:pt x="381" y="336"/>
                  </a:lnTo>
                  <a:lnTo>
                    <a:pt x="379" y="338"/>
                  </a:lnTo>
                  <a:lnTo>
                    <a:pt x="379" y="338"/>
                  </a:lnTo>
                  <a:lnTo>
                    <a:pt x="379" y="341"/>
                  </a:lnTo>
                  <a:lnTo>
                    <a:pt x="379" y="341"/>
                  </a:lnTo>
                  <a:lnTo>
                    <a:pt x="374" y="341"/>
                  </a:lnTo>
                  <a:lnTo>
                    <a:pt x="374" y="343"/>
                  </a:lnTo>
                  <a:lnTo>
                    <a:pt x="374" y="343"/>
                  </a:lnTo>
                  <a:lnTo>
                    <a:pt x="374" y="343"/>
                  </a:lnTo>
                  <a:lnTo>
                    <a:pt x="372" y="343"/>
                  </a:lnTo>
                  <a:lnTo>
                    <a:pt x="369" y="343"/>
                  </a:lnTo>
                  <a:lnTo>
                    <a:pt x="369" y="343"/>
                  </a:lnTo>
                  <a:lnTo>
                    <a:pt x="367" y="343"/>
                  </a:lnTo>
                  <a:lnTo>
                    <a:pt x="364" y="348"/>
                  </a:lnTo>
                  <a:lnTo>
                    <a:pt x="362" y="348"/>
                  </a:lnTo>
                  <a:lnTo>
                    <a:pt x="362" y="350"/>
                  </a:lnTo>
                  <a:lnTo>
                    <a:pt x="360" y="350"/>
                  </a:lnTo>
                  <a:lnTo>
                    <a:pt x="357" y="350"/>
                  </a:lnTo>
                  <a:lnTo>
                    <a:pt x="355" y="350"/>
                  </a:lnTo>
                  <a:lnTo>
                    <a:pt x="353" y="350"/>
                  </a:lnTo>
                  <a:lnTo>
                    <a:pt x="353" y="350"/>
                  </a:lnTo>
                  <a:lnTo>
                    <a:pt x="353" y="352"/>
                  </a:lnTo>
                  <a:lnTo>
                    <a:pt x="353" y="352"/>
                  </a:lnTo>
                  <a:lnTo>
                    <a:pt x="355" y="352"/>
                  </a:lnTo>
                  <a:lnTo>
                    <a:pt x="355" y="355"/>
                  </a:lnTo>
                  <a:lnTo>
                    <a:pt x="355" y="357"/>
                  </a:lnTo>
                  <a:lnTo>
                    <a:pt x="355" y="357"/>
                  </a:lnTo>
                  <a:lnTo>
                    <a:pt x="357" y="357"/>
                  </a:lnTo>
                  <a:lnTo>
                    <a:pt x="362" y="357"/>
                  </a:lnTo>
                  <a:lnTo>
                    <a:pt x="364" y="357"/>
                  </a:lnTo>
                  <a:lnTo>
                    <a:pt x="364" y="359"/>
                  </a:lnTo>
                  <a:lnTo>
                    <a:pt x="362" y="362"/>
                  </a:lnTo>
                  <a:lnTo>
                    <a:pt x="362" y="362"/>
                  </a:lnTo>
                  <a:lnTo>
                    <a:pt x="360" y="362"/>
                  </a:lnTo>
                  <a:lnTo>
                    <a:pt x="360" y="362"/>
                  </a:lnTo>
                  <a:lnTo>
                    <a:pt x="357" y="362"/>
                  </a:lnTo>
                  <a:lnTo>
                    <a:pt x="357" y="364"/>
                  </a:lnTo>
                  <a:lnTo>
                    <a:pt x="355" y="364"/>
                  </a:lnTo>
                  <a:lnTo>
                    <a:pt x="353" y="367"/>
                  </a:lnTo>
                  <a:lnTo>
                    <a:pt x="350" y="367"/>
                  </a:lnTo>
                  <a:lnTo>
                    <a:pt x="348" y="367"/>
                  </a:lnTo>
                  <a:lnTo>
                    <a:pt x="346" y="367"/>
                  </a:lnTo>
                  <a:lnTo>
                    <a:pt x="343" y="369"/>
                  </a:lnTo>
                  <a:lnTo>
                    <a:pt x="341" y="369"/>
                  </a:lnTo>
                  <a:lnTo>
                    <a:pt x="338" y="369"/>
                  </a:lnTo>
                  <a:lnTo>
                    <a:pt x="336" y="369"/>
                  </a:lnTo>
                  <a:lnTo>
                    <a:pt x="334" y="369"/>
                  </a:lnTo>
                  <a:lnTo>
                    <a:pt x="334" y="369"/>
                  </a:lnTo>
                  <a:lnTo>
                    <a:pt x="331" y="367"/>
                  </a:lnTo>
                  <a:lnTo>
                    <a:pt x="329" y="367"/>
                  </a:lnTo>
                  <a:lnTo>
                    <a:pt x="329" y="367"/>
                  </a:lnTo>
                  <a:lnTo>
                    <a:pt x="327" y="367"/>
                  </a:lnTo>
                  <a:lnTo>
                    <a:pt x="327" y="367"/>
                  </a:lnTo>
                  <a:lnTo>
                    <a:pt x="324" y="367"/>
                  </a:lnTo>
                  <a:lnTo>
                    <a:pt x="324" y="367"/>
                  </a:lnTo>
                  <a:lnTo>
                    <a:pt x="324" y="367"/>
                  </a:lnTo>
                  <a:lnTo>
                    <a:pt x="324" y="367"/>
                  </a:lnTo>
                  <a:lnTo>
                    <a:pt x="324" y="367"/>
                  </a:lnTo>
                  <a:lnTo>
                    <a:pt x="324" y="367"/>
                  </a:lnTo>
                  <a:lnTo>
                    <a:pt x="324" y="364"/>
                  </a:lnTo>
                  <a:lnTo>
                    <a:pt x="324" y="364"/>
                  </a:lnTo>
                  <a:lnTo>
                    <a:pt x="324" y="362"/>
                  </a:lnTo>
                  <a:lnTo>
                    <a:pt x="324" y="362"/>
                  </a:lnTo>
                  <a:lnTo>
                    <a:pt x="320" y="362"/>
                  </a:lnTo>
                  <a:lnTo>
                    <a:pt x="317" y="364"/>
                  </a:lnTo>
                  <a:lnTo>
                    <a:pt x="315" y="364"/>
                  </a:lnTo>
                  <a:lnTo>
                    <a:pt x="312" y="367"/>
                  </a:lnTo>
                  <a:lnTo>
                    <a:pt x="312" y="367"/>
                  </a:lnTo>
                  <a:lnTo>
                    <a:pt x="310" y="369"/>
                  </a:lnTo>
                  <a:lnTo>
                    <a:pt x="308" y="369"/>
                  </a:lnTo>
                  <a:lnTo>
                    <a:pt x="308" y="369"/>
                  </a:lnTo>
                  <a:lnTo>
                    <a:pt x="305" y="376"/>
                  </a:lnTo>
                  <a:lnTo>
                    <a:pt x="305" y="378"/>
                  </a:lnTo>
                  <a:lnTo>
                    <a:pt x="301" y="383"/>
                  </a:lnTo>
                  <a:lnTo>
                    <a:pt x="298" y="383"/>
                  </a:lnTo>
                  <a:lnTo>
                    <a:pt x="291" y="386"/>
                  </a:lnTo>
                  <a:lnTo>
                    <a:pt x="291" y="386"/>
                  </a:lnTo>
                  <a:lnTo>
                    <a:pt x="289" y="386"/>
                  </a:lnTo>
                  <a:lnTo>
                    <a:pt x="284" y="407"/>
                  </a:lnTo>
                  <a:lnTo>
                    <a:pt x="284" y="409"/>
                  </a:lnTo>
                  <a:lnTo>
                    <a:pt x="286" y="412"/>
                  </a:lnTo>
                  <a:lnTo>
                    <a:pt x="286" y="412"/>
                  </a:lnTo>
                  <a:lnTo>
                    <a:pt x="286" y="414"/>
                  </a:lnTo>
                  <a:lnTo>
                    <a:pt x="286" y="414"/>
                  </a:lnTo>
                  <a:lnTo>
                    <a:pt x="286" y="416"/>
                  </a:lnTo>
                  <a:lnTo>
                    <a:pt x="286" y="423"/>
                  </a:lnTo>
                  <a:lnTo>
                    <a:pt x="286" y="428"/>
                  </a:lnTo>
                  <a:lnTo>
                    <a:pt x="286" y="428"/>
                  </a:lnTo>
                  <a:lnTo>
                    <a:pt x="284" y="435"/>
                  </a:lnTo>
                  <a:lnTo>
                    <a:pt x="282" y="438"/>
                  </a:lnTo>
                  <a:lnTo>
                    <a:pt x="282" y="440"/>
                  </a:lnTo>
                  <a:lnTo>
                    <a:pt x="282" y="440"/>
                  </a:lnTo>
                  <a:lnTo>
                    <a:pt x="284" y="440"/>
                  </a:lnTo>
                  <a:lnTo>
                    <a:pt x="286" y="442"/>
                  </a:lnTo>
                  <a:lnTo>
                    <a:pt x="289" y="445"/>
                  </a:lnTo>
                  <a:lnTo>
                    <a:pt x="289" y="445"/>
                  </a:lnTo>
                  <a:lnTo>
                    <a:pt x="289" y="445"/>
                  </a:lnTo>
                  <a:lnTo>
                    <a:pt x="289" y="445"/>
                  </a:lnTo>
                  <a:lnTo>
                    <a:pt x="286" y="445"/>
                  </a:lnTo>
                  <a:lnTo>
                    <a:pt x="286" y="447"/>
                  </a:lnTo>
                  <a:lnTo>
                    <a:pt x="284" y="449"/>
                  </a:lnTo>
                  <a:lnTo>
                    <a:pt x="282" y="452"/>
                  </a:lnTo>
                  <a:lnTo>
                    <a:pt x="277" y="454"/>
                  </a:lnTo>
                  <a:lnTo>
                    <a:pt x="270" y="454"/>
                  </a:lnTo>
                  <a:lnTo>
                    <a:pt x="267" y="457"/>
                  </a:lnTo>
                  <a:lnTo>
                    <a:pt x="265" y="457"/>
                  </a:lnTo>
                  <a:lnTo>
                    <a:pt x="260" y="459"/>
                  </a:lnTo>
                  <a:lnTo>
                    <a:pt x="258" y="459"/>
                  </a:lnTo>
                  <a:lnTo>
                    <a:pt x="256" y="459"/>
                  </a:lnTo>
                  <a:lnTo>
                    <a:pt x="253" y="461"/>
                  </a:lnTo>
                  <a:lnTo>
                    <a:pt x="249" y="461"/>
                  </a:lnTo>
                  <a:lnTo>
                    <a:pt x="246" y="461"/>
                  </a:lnTo>
                  <a:lnTo>
                    <a:pt x="244" y="464"/>
                  </a:lnTo>
                  <a:lnTo>
                    <a:pt x="239" y="464"/>
                  </a:lnTo>
                  <a:lnTo>
                    <a:pt x="237" y="466"/>
                  </a:lnTo>
                  <a:lnTo>
                    <a:pt x="234" y="466"/>
                  </a:lnTo>
                  <a:lnTo>
                    <a:pt x="232" y="466"/>
                  </a:lnTo>
                  <a:lnTo>
                    <a:pt x="227" y="468"/>
                  </a:lnTo>
                  <a:lnTo>
                    <a:pt x="220" y="471"/>
                  </a:lnTo>
                  <a:lnTo>
                    <a:pt x="218" y="471"/>
                  </a:lnTo>
                  <a:lnTo>
                    <a:pt x="208" y="468"/>
                  </a:lnTo>
                  <a:lnTo>
                    <a:pt x="201" y="468"/>
                  </a:lnTo>
                  <a:lnTo>
                    <a:pt x="192" y="468"/>
                  </a:lnTo>
                  <a:lnTo>
                    <a:pt x="192" y="468"/>
                  </a:lnTo>
                  <a:lnTo>
                    <a:pt x="178" y="473"/>
                  </a:lnTo>
                  <a:lnTo>
                    <a:pt x="175" y="473"/>
                  </a:lnTo>
                  <a:lnTo>
                    <a:pt x="173" y="475"/>
                  </a:lnTo>
                  <a:lnTo>
                    <a:pt x="173" y="478"/>
                  </a:lnTo>
                  <a:lnTo>
                    <a:pt x="171" y="480"/>
                  </a:lnTo>
                  <a:lnTo>
                    <a:pt x="163" y="475"/>
                  </a:lnTo>
                  <a:lnTo>
                    <a:pt x="154" y="475"/>
                  </a:lnTo>
                  <a:lnTo>
                    <a:pt x="145" y="473"/>
                  </a:lnTo>
                  <a:lnTo>
                    <a:pt x="135" y="473"/>
                  </a:lnTo>
                  <a:lnTo>
                    <a:pt x="133" y="473"/>
                  </a:lnTo>
                  <a:lnTo>
                    <a:pt x="130" y="473"/>
                  </a:lnTo>
                  <a:lnTo>
                    <a:pt x="128" y="473"/>
                  </a:lnTo>
                  <a:lnTo>
                    <a:pt x="123" y="475"/>
                  </a:lnTo>
                  <a:lnTo>
                    <a:pt x="121" y="475"/>
                  </a:lnTo>
                  <a:lnTo>
                    <a:pt x="118" y="475"/>
                  </a:lnTo>
                  <a:lnTo>
                    <a:pt x="114" y="475"/>
                  </a:lnTo>
                  <a:lnTo>
                    <a:pt x="111" y="475"/>
                  </a:lnTo>
                  <a:lnTo>
                    <a:pt x="109" y="475"/>
                  </a:lnTo>
                  <a:lnTo>
                    <a:pt x="107" y="475"/>
                  </a:lnTo>
                  <a:lnTo>
                    <a:pt x="104" y="475"/>
                  </a:lnTo>
                  <a:lnTo>
                    <a:pt x="102" y="475"/>
                  </a:lnTo>
                  <a:lnTo>
                    <a:pt x="97" y="478"/>
                  </a:lnTo>
                  <a:lnTo>
                    <a:pt x="95" y="478"/>
                  </a:lnTo>
                  <a:lnTo>
                    <a:pt x="92" y="478"/>
                  </a:lnTo>
                  <a:lnTo>
                    <a:pt x="85" y="478"/>
                  </a:lnTo>
                  <a:lnTo>
                    <a:pt x="81" y="478"/>
                  </a:lnTo>
                  <a:lnTo>
                    <a:pt x="76" y="475"/>
                  </a:lnTo>
                  <a:lnTo>
                    <a:pt x="71" y="473"/>
                  </a:lnTo>
                  <a:lnTo>
                    <a:pt x="66" y="473"/>
                  </a:lnTo>
                  <a:lnTo>
                    <a:pt x="62" y="471"/>
                  </a:lnTo>
                  <a:lnTo>
                    <a:pt x="59" y="471"/>
                  </a:lnTo>
                  <a:lnTo>
                    <a:pt x="55" y="468"/>
                  </a:lnTo>
                  <a:lnTo>
                    <a:pt x="50" y="466"/>
                  </a:lnTo>
                  <a:lnTo>
                    <a:pt x="45" y="466"/>
                  </a:lnTo>
                  <a:lnTo>
                    <a:pt x="40" y="464"/>
                  </a:lnTo>
                  <a:lnTo>
                    <a:pt x="36" y="464"/>
                  </a:lnTo>
                  <a:lnTo>
                    <a:pt x="33" y="461"/>
                  </a:lnTo>
                  <a:lnTo>
                    <a:pt x="29" y="459"/>
                  </a:lnTo>
                  <a:lnTo>
                    <a:pt x="24" y="459"/>
                  </a:lnTo>
                  <a:lnTo>
                    <a:pt x="19" y="457"/>
                  </a:lnTo>
                  <a:lnTo>
                    <a:pt x="14" y="457"/>
                  </a:lnTo>
                  <a:lnTo>
                    <a:pt x="10" y="454"/>
                  </a:lnTo>
                  <a:lnTo>
                    <a:pt x="7" y="452"/>
                  </a:lnTo>
                  <a:lnTo>
                    <a:pt x="3" y="452"/>
                  </a:lnTo>
                  <a:lnTo>
                    <a:pt x="0" y="452"/>
                  </a:lnTo>
                  <a:lnTo>
                    <a:pt x="5" y="457"/>
                  </a:lnTo>
                  <a:lnTo>
                    <a:pt x="7" y="459"/>
                  </a:lnTo>
                  <a:lnTo>
                    <a:pt x="12" y="464"/>
                  </a:lnTo>
                  <a:lnTo>
                    <a:pt x="14" y="468"/>
                  </a:lnTo>
                  <a:lnTo>
                    <a:pt x="19" y="473"/>
                  </a:lnTo>
                  <a:lnTo>
                    <a:pt x="24" y="478"/>
                  </a:lnTo>
                  <a:lnTo>
                    <a:pt x="24" y="478"/>
                  </a:lnTo>
                  <a:lnTo>
                    <a:pt x="26" y="480"/>
                  </a:lnTo>
                  <a:lnTo>
                    <a:pt x="26" y="480"/>
                  </a:lnTo>
                  <a:lnTo>
                    <a:pt x="26" y="480"/>
                  </a:lnTo>
                  <a:lnTo>
                    <a:pt x="26" y="483"/>
                  </a:lnTo>
                  <a:lnTo>
                    <a:pt x="26" y="485"/>
                  </a:lnTo>
                  <a:lnTo>
                    <a:pt x="26" y="485"/>
                  </a:lnTo>
                  <a:lnTo>
                    <a:pt x="26" y="487"/>
                  </a:lnTo>
                  <a:lnTo>
                    <a:pt x="29" y="490"/>
                  </a:lnTo>
                  <a:lnTo>
                    <a:pt x="29" y="490"/>
                  </a:lnTo>
                  <a:lnTo>
                    <a:pt x="29" y="490"/>
                  </a:lnTo>
                  <a:lnTo>
                    <a:pt x="29" y="492"/>
                  </a:lnTo>
                  <a:lnTo>
                    <a:pt x="31" y="492"/>
                  </a:lnTo>
                  <a:lnTo>
                    <a:pt x="31" y="494"/>
                  </a:lnTo>
                  <a:lnTo>
                    <a:pt x="31" y="494"/>
                  </a:lnTo>
                  <a:lnTo>
                    <a:pt x="31" y="494"/>
                  </a:lnTo>
                  <a:lnTo>
                    <a:pt x="31" y="494"/>
                  </a:lnTo>
                  <a:lnTo>
                    <a:pt x="33" y="494"/>
                  </a:lnTo>
                  <a:lnTo>
                    <a:pt x="33" y="497"/>
                  </a:lnTo>
                  <a:lnTo>
                    <a:pt x="33" y="497"/>
                  </a:lnTo>
                  <a:lnTo>
                    <a:pt x="33" y="497"/>
                  </a:lnTo>
                  <a:lnTo>
                    <a:pt x="36" y="497"/>
                  </a:lnTo>
                  <a:lnTo>
                    <a:pt x="36" y="497"/>
                  </a:lnTo>
                  <a:lnTo>
                    <a:pt x="33" y="499"/>
                  </a:lnTo>
                  <a:lnTo>
                    <a:pt x="33" y="499"/>
                  </a:lnTo>
                  <a:lnTo>
                    <a:pt x="33" y="499"/>
                  </a:lnTo>
                  <a:lnTo>
                    <a:pt x="33" y="499"/>
                  </a:lnTo>
                  <a:lnTo>
                    <a:pt x="33" y="499"/>
                  </a:lnTo>
                  <a:lnTo>
                    <a:pt x="33" y="501"/>
                  </a:lnTo>
                  <a:lnTo>
                    <a:pt x="36" y="501"/>
                  </a:lnTo>
                  <a:lnTo>
                    <a:pt x="36" y="501"/>
                  </a:lnTo>
                  <a:lnTo>
                    <a:pt x="36" y="501"/>
                  </a:lnTo>
                  <a:lnTo>
                    <a:pt x="38" y="506"/>
                  </a:lnTo>
                  <a:lnTo>
                    <a:pt x="38" y="509"/>
                  </a:lnTo>
                  <a:lnTo>
                    <a:pt x="38" y="509"/>
                  </a:lnTo>
                  <a:lnTo>
                    <a:pt x="38" y="511"/>
                  </a:lnTo>
                  <a:lnTo>
                    <a:pt x="40" y="511"/>
                  </a:lnTo>
                  <a:lnTo>
                    <a:pt x="43" y="516"/>
                  </a:lnTo>
                  <a:lnTo>
                    <a:pt x="43" y="516"/>
                  </a:lnTo>
                  <a:lnTo>
                    <a:pt x="48" y="520"/>
                  </a:lnTo>
                  <a:lnTo>
                    <a:pt x="50" y="525"/>
                  </a:lnTo>
                  <a:lnTo>
                    <a:pt x="55" y="528"/>
                  </a:lnTo>
                  <a:lnTo>
                    <a:pt x="55" y="530"/>
                  </a:lnTo>
                  <a:lnTo>
                    <a:pt x="57" y="530"/>
                  </a:lnTo>
                  <a:lnTo>
                    <a:pt x="59" y="530"/>
                  </a:lnTo>
                  <a:lnTo>
                    <a:pt x="62" y="532"/>
                  </a:lnTo>
                  <a:lnTo>
                    <a:pt x="64" y="532"/>
                  </a:lnTo>
                  <a:lnTo>
                    <a:pt x="66" y="532"/>
                  </a:lnTo>
                  <a:lnTo>
                    <a:pt x="69" y="532"/>
                  </a:lnTo>
                  <a:lnTo>
                    <a:pt x="74" y="535"/>
                  </a:lnTo>
                  <a:lnTo>
                    <a:pt x="81" y="537"/>
                  </a:lnTo>
                  <a:lnTo>
                    <a:pt x="81" y="537"/>
                  </a:lnTo>
                  <a:lnTo>
                    <a:pt x="83" y="537"/>
                  </a:lnTo>
                  <a:lnTo>
                    <a:pt x="83" y="539"/>
                  </a:lnTo>
                  <a:lnTo>
                    <a:pt x="83" y="539"/>
                  </a:lnTo>
                  <a:lnTo>
                    <a:pt x="85" y="539"/>
                  </a:lnTo>
                  <a:lnTo>
                    <a:pt x="85" y="539"/>
                  </a:lnTo>
                  <a:lnTo>
                    <a:pt x="85" y="542"/>
                  </a:lnTo>
                  <a:lnTo>
                    <a:pt x="85" y="542"/>
                  </a:lnTo>
                  <a:lnTo>
                    <a:pt x="85" y="542"/>
                  </a:lnTo>
                  <a:lnTo>
                    <a:pt x="88" y="544"/>
                  </a:lnTo>
                  <a:lnTo>
                    <a:pt x="90" y="546"/>
                  </a:lnTo>
                  <a:lnTo>
                    <a:pt x="92" y="549"/>
                  </a:lnTo>
                  <a:lnTo>
                    <a:pt x="100" y="546"/>
                  </a:lnTo>
                  <a:lnTo>
                    <a:pt x="102" y="546"/>
                  </a:lnTo>
                  <a:lnTo>
                    <a:pt x="102" y="549"/>
                  </a:lnTo>
                  <a:lnTo>
                    <a:pt x="100" y="556"/>
                  </a:lnTo>
                  <a:lnTo>
                    <a:pt x="100" y="561"/>
                  </a:lnTo>
                  <a:lnTo>
                    <a:pt x="102" y="565"/>
                  </a:lnTo>
                  <a:lnTo>
                    <a:pt x="102" y="572"/>
                  </a:lnTo>
                  <a:lnTo>
                    <a:pt x="102" y="575"/>
                  </a:lnTo>
                  <a:lnTo>
                    <a:pt x="102" y="580"/>
                  </a:lnTo>
                  <a:lnTo>
                    <a:pt x="104" y="582"/>
                  </a:lnTo>
                  <a:lnTo>
                    <a:pt x="104" y="589"/>
                  </a:lnTo>
                  <a:lnTo>
                    <a:pt x="104" y="591"/>
                  </a:lnTo>
                  <a:lnTo>
                    <a:pt x="104" y="594"/>
                  </a:lnTo>
                  <a:lnTo>
                    <a:pt x="102" y="601"/>
                  </a:lnTo>
                  <a:lnTo>
                    <a:pt x="102" y="601"/>
                  </a:lnTo>
                  <a:lnTo>
                    <a:pt x="102" y="601"/>
                  </a:lnTo>
                  <a:lnTo>
                    <a:pt x="102" y="603"/>
                  </a:lnTo>
                  <a:lnTo>
                    <a:pt x="102" y="603"/>
                  </a:lnTo>
                  <a:lnTo>
                    <a:pt x="102" y="603"/>
                  </a:lnTo>
                  <a:lnTo>
                    <a:pt x="102" y="606"/>
                  </a:lnTo>
                  <a:lnTo>
                    <a:pt x="100" y="606"/>
                  </a:lnTo>
                  <a:lnTo>
                    <a:pt x="102" y="606"/>
                  </a:lnTo>
                  <a:lnTo>
                    <a:pt x="104" y="608"/>
                  </a:lnTo>
                  <a:lnTo>
                    <a:pt x="104" y="608"/>
                  </a:lnTo>
                  <a:lnTo>
                    <a:pt x="104" y="606"/>
                  </a:lnTo>
                  <a:lnTo>
                    <a:pt x="104" y="606"/>
                  </a:lnTo>
                  <a:lnTo>
                    <a:pt x="104" y="606"/>
                  </a:lnTo>
                  <a:lnTo>
                    <a:pt x="107" y="608"/>
                  </a:lnTo>
                  <a:lnTo>
                    <a:pt x="109" y="608"/>
                  </a:lnTo>
                  <a:lnTo>
                    <a:pt x="109" y="608"/>
                  </a:lnTo>
                  <a:lnTo>
                    <a:pt x="111" y="608"/>
                  </a:lnTo>
                  <a:lnTo>
                    <a:pt x="114" y="606"/>
                  </a:lnTo>
                  <a:lnTo>
                    <a:pt x="116" y="606"/>
                  </a:lnTo>
                  <a:lnTo>
                    <a:pt x="118" y="606"/>
                  </a:lnTo>
                  <a:lnTo>
                    <a:pt x="118" y="606"/>
                  </a:lnTo>
                  <a:lnTo>
                    <a:pt x="118" y="606"/>
                  </a:lnTo>
                  <a:lnTo>
                    <a:pt x="123" y="606"/>
                  </a:lnTo>
                  <a:lnTo>
                    <a:pt x="123" y="606"/>
                  </a:lnTo>
                  <a:lnTo>
                    <a:pt x="123" y="606"/>
                  </a:lnTo>
                  <a:lnTo>
                    <a:pt x="126" y="606"/>
                  </a:lnTo>
                  <a:lnTo>
                    <a:pt x="126" y="608"/>
                  </a:lnTo>
                  <a:lnTo>
                    <a:pt x="128" y="608"/>
                  </a:lnTo>
                  <a:lnTo>
                    <a:pt x="128" y="608"/>
                  </a:lnTo>
                  <a:lnTo>
                    <a:pt x="128" y="608"/>
                  </a:lnTo>
                  <a:lnTo>
                    <a:pt x="128" y="610"/>
                  </a:lnTo>
                  <a:lnTo>
                    <a:pt x="130" y="613"/>
                  </a:lnTo>
                  <a:lnTo>
                    <a:pt x="130" y="613"/>
                  </a:lnTo>
                  <a:lnTo>
                    <a:pt x="128" y="613"/>
                  </a:lnTo>
                  <a:lnTo>
                    <a:pt x="128" y="613"/>
                  </a:lnTo>
                  <a:lnTo>
                    <a:pt x="126" y="615"/>
                  </a:lnTo>
                  <a:lnTo>
                    <a:pt x="126" y="615"/>
                  </a:lnTo>
                  <a:lnTo>
                    <a:pt x="126" y="615"/>
                  </a:lnTo>
                  <a:lnTo>
                    <a:pt x="126" y="617"/>
                  </a:lnTo>
                  <a:lnTo>
                    <a:pt x="126" y="617"/>
                  </a:lnTo>
                  <a:lnTo>
                    <a:pt x="126" y="625"/>
                  </a:lnTo>
                  <a:lnTo>
                    <a:pt x="126" y="625"/>
                  </a:lnTo>
                  <a:lnTo>
                    <a:pt x="128" y="625"/>
                  </a:lnTo>
                  <a:lnTo>
                    <a:pt x="128" y="627"/>
                  </a:lnTo>
                  <a:lnTo>
                    <a:pt x="128" y="627"/>
                  </a:lnTo>
                  <a:lnTo>
                    <a:pt x="126" y="629"/>
                  </a:lnTo>
                  <a:lnTo>
                    <a:pt x="126" y="629"/>
                  </a:lnTo>
                  <a:lnTo>
                    <a:pt x="123" y="629"/>
                  </a:lnTo>
                  <a:lnTo>
                    <a:pt x="123" y="629"/>
                  </a:lnTo>
                  <a:lnTo>
                    <a:pt x="123" y="639"/>
                  </a:lnTo>
                  <a:lnTo>
                    <a:pt x="123" y="641"/>
                  </a:lnTo>
                  <a:lnTo>
                    <a:pt x="121" y="641"/>
                  </a:lnTo>
                  <a:lnTo>
                    <a:pt x="121" y="641"/>
                  </a:lnTo>
                  <a:lnTo>
                    <a:pt x="121" y="641"/>
                  </a:lnTo>
                  <a:lnTo>
                    <a:pt x="121" y="641"/>
                  </a:lnTo>
                  <a:lnTo>
                    <a:pt x="118" y="641"/>
                  </a:lnTo>
                  <a:lnTo>
                    <a:pt x="118" y="641"/>
                  </a:lnTo>
                  <a:lnTo>
                    <a:pt x="116" y="641"/>
                  </a:lnTo>
                  <a:lnTo>
                    <a:pt x="116" y="641"/>
                  </a:lnTo>
                  <a:lnTo>
                    <a:pt x="114" y="641"/>
                  </a:lnTo>
                  <a:lnTo>
                    <a:pt x="109" y="641"/>
                  </a:lnTo>
                  <a:lnTo>
                    <a:pt x="104" y="641"/>
                  </a:lnTo>
                  <a:lnTo>
                    <a:pt x="102" y="641"/>
                  </a:lnTo>
                  <a:lnTo>
                    <a:pt x="100" y="641"/>
                  </a:lnTo>
                  <a:lnTo>
                    <a:pt x="100" y="641"/>
                  </a:lnTo>
                  <a:lnTo>
                    <a:pt x="100" y="643"/>
                  </a:lnTo>
                  <a:lnTo>
                    <a:pt x="100" y="643"/>
                  </a:lnTo>
                  <a:lnTo>
                    <a:pt x="100" y="643"/>
                  </a:lnTo>
                  <a:lnTo>
                    <a:pt x="97" y="643"/>
                  </a:lnTo>
                  <a:lnTo>
                    <a:pt x="97" y="643"/>
                  </a:lnTo>
                  <a:lnTo>
                    <a:pt x="95" y="643"/>
                  </a:lnTo>
                  <a:lnTo>
                    <a:pt x="95" y="643"/>
                  </a:lnTo>
                  <a:lnTo>
                    <a:pt x="95" y="643"/>
                  </a:lnTo>
                  <a:lnTo>
                    <a:pt x="95" y="643"/>
                  </a:lnTo>
                  <a:lnTo>
                    <a:pt x="95" y="643"/>
                  </a:lnTo>
                  <a:lnTo>
                    <a:pt x="92" y="643"/>
                  </a:lnTo>
                  <a:lnTo>
                    <a:pt x="92" y="643"/>
                  </a:lnTo>
                  <a:lnTo>
                    <a:pt x="83" y="646"/>
                  </a:lnTo>
                  <a:lnTo>
                    <a:pt x="83" y="646"/>
                  </a:lnTo>
                  <a:lnTo>
                    <a:pt x="83" y="646"/>
                  </a:lnTo>
                  <a:lnTo>
                    <a:pt x="83" y="646"/>
                  </a:lnTo>
                  <a:lnTo>
                    <a:pt x="83" y="646"/>
                  </a:lnTo>
                  <a:lnTo>
                    <a:pt x="81" y="648"/>
                  </a:lnTo>
                  <a:lnTo>
                    <a:pt x="81" y="648"/>
                  </a:lnTo>
                  <a:lnTo>
                    <a:pt x="81" y="648"/>
                  </a:lnTo>
                  <a:lnTo>
                    <a:pt x="81" y="648"/>
                  </a:lnTo>
                  <a:lnTo>
                    <a:pt x="78" y="648"/>
                  </a:lnTo>
                  <a:lnTo>
                    <a:pt x="78" y="648"/>
                  </a:lnTo>
                  <a:lnTo>
                    <a:pt x="78" y="648"/>
                  </a:lnTo>
                  <a:lnTo>
                    <a:pt x="76" y="648"/>
                  </a:lnTo>
                  <a:lnTo>
                    <a:pt x="76" y="648"/>
                  </a:lnTo>
                  <a:lnTo>
                    <a:pt x="76" y="651"/>
                  </a:lnTo>
                  <a:lnTo>
                    <a:pt x="76" y="651"/>
                  </a:lnTo>
                  <a:lnTo>
                    <a:pt x="76" y="651"/>
                  </a:lnTo>
                  <a:lnTo>
                    <a:pt x="76" y="651"/>
                  </a:lnTo>
                  <a:lnTo>
                    <a:pt x="76" y="653"/>
                  </a:lnTo>
                  <a:lnTo>
                    <a:pt x="76" y="653"/>
                  </a:lnTo>
                  <a:lnTo>
                    <a:pt x="74" y="655"/>
                  </a:lnTo>
                  <a:lnTo>
                    <a:pt x="74" y="655"/>
                  </a:lnTo>
                  <a:lnTo>
                    <a:pt x="76" y="658"/>
                  </a:lnTo>
                  <a:lnTo>
                    <a:pt x="76" y="658"/>
                  </a:lnTo>
                  <a:lnTo>
                    <a:pt x="74" y="658"/>
                  </a:lnTo>
                  <a:lnTo>
                    <a:pt x="71" y="658"/>
                  </a:lnTo>
                  <a:lnTo>
                    <a:pt x="69" y="658"/>
                  </a:lnTo>
                  <a:lnTo>
                    <a:pt x="69" y="658"/>
                  </a:lnTo>
                  <a:lnTo>
                    <a:pt x="66" y="658"/>
                  </a:lnTo>
                  <a:lnTo>
                    <a:pt x="66" y="660"/>
                  </a:lnTo>
                  <a:lnTo>
                    <a:pt x="66" y="660"/>
                  </a:lnTo>
                  <a:lnTo>
                    <a:pt x="64" y="660"/>
                  </a:lnTo>
                  <a:lnTo>
                    <a:pt x="64" y="660"/>
                  </a:lnTo>
                  <a:lnTo>
                    <a:pt x="62" y="662"/>
                  </a:lnTo>
                  <a:lnTo>
                    <a:pt x="59" y="662"/>
                  </a:lnTo>
                  <a:lnTo>
                    <a:pt x="55" y="665"/>
                  </a:lnTo>
                  <a:lnTo>
                    <a:pt x="52" y="665"/>
                  </a:lnTo>
                  <a:lnTo>
                    <a:pt x="52" y="667"/>
                  </a:lnTo>
                  <a:lnTo>
                    <a:pt x="52" y="670"/>
                  </a:lnTo>
                  <a:lnTo>
                    <a:pt x="50" y="672"/>
                  </a:lnTo>
                  <a:lnTo>
                    <a:pt x="50" y="674"/>
                  </a:lnTo>
                  <a:lnTo>
                    <a:pt x="50" y="679"/>
                  </a:lnTo>
                  <a:lnTo>
                    <a:pt x="50" y="684"/>
                  </a:lnTo>
                  <a:lnTo>
                    <a:pt x="50" y="688"/>
                  </a:lnTo>
                  <a:lnTo>
                    <a:pt x="48" y="688"/>
                  </a:lnTo>
                  <a:lnTo>
                    <a:pt x="48" y="691"/>
                  </a:lnTo>
                  <a:lnTo>
                    <a:pt x="48" y="691"/>
                  </a:lnTo>
                  <a:lnTo>
                    <a:pt x="45" y="691"/>
                  </a:lnTo>
                  <a:lnTo>
                    <a:pt x="45" y="691"/>
                  </a:lnTo>
                  <a:lnTo>
                    <a:pt x="43" y="691"/>
                  </a:lnTo>
                  <a:lnTo>
                    <a:pt x="43" y="693"/>
                  </a:lnTo>
                  <a:lnTo>
                    <a:pt x="45" y="696"/>
                  </a:lnTo>
                  <a:lnTo>
                    <a:pt x="45" y="698"/>
                  </a:lnTo>
                  <a:lnTo>
                    <a:pt x="43" y="698"/>
                  </a:lnTo>
                  <a:lnTo>
                    <a:pt x="43" y="700"/>
                  </a:lnTo>
                  <a:lnTo>
                    <a:pt x="43" y="700"/>
                  </a:lnTo>
                  <a:lnTo>
                    <a:pt x="43" y="700"/>
                  </a:lnTo>
                  <a:lnTo>
                    <a:pt x="43" y="705"/>
                  </a:lnTo>
                  <a:lnTo>
                    <a:pt x="43" y="710"/>
                  </a:lnTo>
                  <a:lnTo>
                    <a:pt x="43" y="714"/>
                  </a:lnTo>
                  <a:lnTo>
                    <a:pt x="40" y="719"/>
                  </a:lnTo>
                  <a:lnTo>
                    <a:pt x="40" y="724"/>
                  </a:lnTo>
                  <a:lnTo>
                    <a:pt x="40" y="724"/>
                  </a:lnTo>
                  <a:lnTo>
                    <a:pt x="43" y="724"/>
                  </a:lnTo>
                  <a:lnTo>
                    <a:pt x="43" y="724"/>
                  </a:lnTo>
                  <a:lnTo>
                    <a:pt x="43" y="724"/>
                  </a:lnTo>
                  <a:lnTo>
                    <a:pt x="45" y="724"/>
                  </a:lnTo>
                  <a:lnTo>
                    <a:pt x="45" y="724"/>
                  </a:lnTo>
                  <a:lnTo>
                    <a:pt x="45" y="724"/>
                  </a:lnTo>
                  <a:lnTo>
                    <a:pt x="45" y="724"/>
                  </a:lnTo>
                  <a:lnTo>
                    <a:pt x="45" y="726"/>
                  </a:lnTo>
                  <a:lnTo>
                    <a:pt x="48" y="726"/>
                  </a:lnTo>
                  <a:lnTo>
                    <a:pt x="48" y="726"/>
                  </a:lnTo>
                  <a:lnTo>
                    <a:pt x="48" y="726"/>
                  </a:lnTo>
                  <a:lnTo>
                    <a:pt x="48" y="726"/>
                  </a:lnTo>
                  <a:lnTo>
                    <a:pt x="48" y="726"/>
                  </a:lnTo>
                  <a:lnTo>
                    <a:pt x="50" y="726"/>
                  </a:lnTo>
                  <a:lnTo>
                    <a:pt x="50" y="726"/>
                  </a:lnTo>
                  <a:lnTo>
                    <a:pt x="50" y="726"/>
                  </a:lnTo>
                  <a:lnTo>
                    <a:pt x="50" y="724"/>
                  </a:lnTo>
                  <a:lnTo>
                    <a:pt x="50" y="726"/>
                  </a:lnTo>
                  <a:lnTo>
                    <a:pt x="50" y="726"/>
                  </a:lnTo>
                  <a:lnTo>
                    <a:pt x="50" y="726"/>
                  </a:lnTo>
                  <a:lnTo>
                    <a:pt x="50" y="729"/>
                  </a:lnTo>
                  <a:lnTo>
                    <a:pt x="50" y="729"/>
                  </a:lnTo>
                  <a:lnTo>
                    <a:pt x="50" y="729"/>
                  </a:lnTo>
                  <a:lnTo>
                    <a:pt x="50" y="729"/>
                  </a:lnTo>
                  <a:lnTo>
                    <a:pt x="48" y="731"/>
                  </a:lnTo>
                  <a:lnTo>
                    <a:pt x="48" y="731"/>
                  </a:lnTo>
                  <a:lnTo>
                    <a:pt x="48" y="731"/>
                  </a:lnTo>
                  <a:lnTo>
                    <a:pt x="48" y="731"/>
                  </a:lnTo>
                  <a:lnTo>
                    <a:pt x="48" y="733"/>
                  </a:lnTo>
                  <a:lnTo>
                    <a:pt x="48" y="733"/>
                  </a:lnTo>
                  <a:lnTo>
                    <a:pt x="48" y="736"/>
                  </a:lnTo>
                  <a:lnTo>
                    <a:pt x="48" y="736"/>
                  </a:lnTo>
                  <a:lnTo>
                    <a:pt x="50" y="736"/>
                  </a:lnTo>
                  <a:lnTo>
                    <a:pt x="52" y="733"/>
                  </a:lnTo>
                  <a:lnTo>
                    <a:pt x="52" y="733"/>
                  </a:lnTo>
                  <a:lnTo>
                    <a:pt x="52" y="733"/>
                  </a:lnTo>
                  <a:lnTo>
                    <a:pt x="55" y="731"/>
                  </a:lnTo>
                  <a:lnTo>
                    <a:pt x="55" y="731"/>
                  </a:lnTo>
                  <a:lnTo>
                    <a:pt x="55" y="731"/>
                  </a:lnTo>
                  <a:lnTo>
                    <a:pt x="55" y="731"/>
                  </a:lnTo>
                  <a:lnTo>
                    <a:pt x="57" y="729"/>
                  </a:lnTo>
                  <a:lnTo>
                    <a:pt x="62" y="729"/>
                  </a:lnTo>
                  <a:lnTo>
                    <a:pt x="64" y="731"/>
                  </a:lnTo>
                  <a:lnTo>
                    <a:pt x="66" y="731"/>
                  </a:lnTo>
                  <a:lnTo>
                    <a:pt x="66" y="731"/>
                  </a:lnTo>
                  <a:lnTo>
                    <a:pt x="66" y="729"/>
                  </a:lnTo>
                  <a:lnTo>
                    <a:pt x="66" y="729"/>
                  </a:lnTo>
                  <a:lnTo>
                    <a:pt x="64" y="726"/>
                  </a:lnTo>
                  <a:lnTo>
                    <a:pt x="64" y="726"/>
                  </a:lnTo>
                  <a:lnTo>
                    <a:pt x="64" y="726"/>
                  </a:lnTo>
                  <a:lnTo>
                    <a:pt x="66" y="724"/>
                  </a:lnTo>
                  <a:lnTo>
                    <a:pt x="66" y="724"/>
                  </a:lnTo>
                  <a:lnTo>
                    <a:pt x="69" y="724"/>
                  </a:lnTo>
                  <a:lnTo>
                    <a:pt x="71" y="724"/>
                  </a:lnTo>
                  <a:lnTo>
                    <a:pt x="74" y="724"/>
                  </a:lnTo>
                  <a:lnTo>
                    <a:pt x="74" y="724"/>
                  </a:lnTo>
                  <a:lnTo>
                    <a:pt x="76" y="724"/>
                  </a:lnTo>
                  <a:lnTo>
                    <a:pt x="76" y="726"/>
                  </a:lnTo>
                  <a:lnTo>
                    <a:pt x="78" y="726"/>
                  </a:lnTo>
                  <a:lnTo>
                    <a:pt x="78" y="729"/>
                  </a:lnTo>
                  <a:lnTo>
                    <a:pt x="78" y="729"/>
                  </a:lnTo>
                  <a:lnTo>
                    <a:pt x="78" y="729"/>
                  </a:lnTo>
                  <a:lnTo>
                    <a:pt x="76" y="729"/>
                  </a:lnTo>
                  <a:lnTo>
                    <a:pt x="76" y="729"/>
                  </a:lnTo>
                  <a:lnTo>
                    <a:pt x="76" y="729"/>
                  </a:lnTo>
                  <a:lnTo>
                    <a:pt x="76" y="729"/>
                  </a:lnTo>
                  <a:lnTo>
                    <a:pt x="76" y="729"/>
                  </a:lnTo>
                  <a:lnTo>
                    <a:pt x="76" y="731"/>
                  </a:lnTo>
                  <a:lnTo>
                    <a:pt x="76" y="731"/>
                  </a:lnTo>
                  <a:lnTo>
                    <a:pt x="78" y="731"/>
                  </a:lnTo>
                  <a:lnTo>
                    <a:pt x="81" y="731"/>
                  </a:lnTo>
                  <a:lnTo>
                    <a:pt x="81" y="731"/>
                  </a:lnTo>
                  <a:lnTo>
                    <a:pt x="81" y="729"/>
                  </a:lnTo>
                  <a:lnTo>
                    <a:pt x="81" y="729"/>
                  </a:lnTo>
                  <a:lnTo>
                    <a:pt x="78" y="729"/>
                  </a:lnTo>
                  <a:lnTo>
                    <a:pt x="78" y="729"/>
                  </a:lnTo>
                  <a:lnTo>
                    <a:pt x="78" y="726"/>
                  </a:lnTo>
                  <a:lnTo>
                    <a:pt x="81" y="726"/>
                  </a:lnTo>
                  <a:lnTo>
                    <a:pt x="81" y="726"/>
                  </a:lnTo>
                  <a:lnTo>
                    <a:pt x="81" y="724"/>
                  </a:lnTo>
                  <a:lnTo>
                    <a:pt x="83" y="724"/>
                  </a:lnTo>
                  <a:lnTo>
                    <a:pt x="85" y="724"/>
                  </a:lnTo>
                  <a:lnTo>
                    <a:pt x="85" y="724"/>
                  </a:lnTo>
                  <a:lnTo>
                    <a:pt x="88" y="724"/>
                  </a:lnTo>
                  <a:lnTo>
                    <a:pt x="85" y="724"/>
                  </a:lnTo>
                  <a:lnTo>
                    <a:pt x="85" y="722"/>
                  </a:lnTo>
                  <a:lnTo>
                    <a:pt x="85" y="722"/>
                  </a:lnTo>
                  <a:lnTo>
                    <a:pt x="90" y="722"/>
                  </a:lnTo>
                  <a:lnTo>
                    <a:pt x="92" y="722"/>
                  </a:lnTo>
                  <a:lnTo>
                    <a:pt x="102" y="722"/>
                  </a:lnTo>
                  <a:lnTo>
                    <a:pt x="111" y="724"/>
                  </a:lnTo>
                  <a:lnTo>
                    <a:pt x="116" y="724"/>
                  </a:lnTo>
                  <a:lnTo>
                    <a:pt x="116" y="724"/>
                  </a:lnTo>
                  <a:lnTo>
                    <a:pt x="118" y="722"/>
                  </a:lnTo>
                  <a:lnTo>
                    <a:pt x="121" y="722"/>
                  </a:lnTo>
                  <a:lnTo>
                    <a:pt x="123" y="722"/>
                  </a:lnTo>
                  <a:lnTo>
                    <a:pt x="126" y="722"/>
                  </a:lnTo>
                  <a:lnTo>
                    <a:pt x="128" y="724"/>
                  </a:lnTo>
                  <a:lnTo>
                    <a:pt x="130" y="724"/>
                  </a:lnTo>
                  <a:lnTo>
                    <a:pt x="133" y="724"/>
                  </a:lnTo>
                  <a:lnTo>
                    <a:pt x="135" y="724"/>
                  </a:lnTo>
                  <a:lnTo>
                    <a:pt x="137" y="724"/>
                  </a:lnTo>
                  <a:lnTo>
                    <a:pt x="140" y="724"/>
                  </a:lnTo>
                  <a:lnTo>
                    <a:pt x="140" y="724"/>
                  </a:lnTo>
                  <a:lnTo>
                    <a:pt x="140" y="724"/>
                  </a:lnTo>
                  <a:lnTo>
                    <a:pt x="140" y="724"/>
                  </a:lnTo>
                  <a:lnTo>
                    <a:pt x="140" y="724"/>
                  </a:lnTo>
                  <a:lnTo>
                    <a:pt x="140" y="724"/>
                  </a:lnTo>
                  <a:lnTo>
                    <a:pt x="140" y="724"/>
                  </a:lnTo>
                  <a:lnTo>
                    <a:pt x="140" y="724"/>
                  </a:lnTo>
                  <a:lnTo>
                    <a:pt x="140" y="722"/>
                  </a:lnTo>
                  <a:lnTo>
                    <a:pt x="137" y="719"/>
                  </a:lnTo>
                  <a:lnTo>
                    <a:pt x="137" y="719"/>
                  </a:lnTo>
                  <a:lnTo>
                    <a:pt x="140" y="719"/>
                  </a:lnTo>
                  <a:lnTo>
                    <a:pt x="140" y="719"/>
                  </a:lnTo>
                  <a:lnTo>
                    <a:pt x="140" y="717"/>
                  </a:lnTo>
                  <a:lnTo>
                    <a:pt x="142" y="717"/>
                  </a:lnTo>
                  <a:lnTo>
                    <a:pt x="142" y="714"/>
                  </a:lnTo>
                  <a:lnTo>
                    <a:pt x="145" y="714"/>
                  </a:lnTo>
                  <a:lnTo>
                    <a:pt x="145" y="714"/>
                  </a:lnTo>
                  <a:lnTo>
                    <a:pt x="149" y="714"/>
                  </a:lnTo>
                  <a:lnTo>
                    <a:pt x="152" y="714"/>
                  </a:lnTo>
                  <a:lnTo>
                    <a:pt x="156" y="714"/>
                  </a:lnTo>
                  <a:lnTo>
                    <a:pt x="161" y="717"/>
                  </a:lnTo>
                  <a:lnTo>
                    <a:pt x="163" y="717"/>
                  </a:lnTo>
                  <a:lnTo>
                    <a:pt x="163" y="717"/>
                  </a:lnTo>
                  <a:lnTo>
                    <a:pt x="166" y="717"/>
                  </a:lnTo>
                  <a:lnTo>
                    <a:pt x="166" y="717"/>
                  </a:lnTo>
                  <a:lnTo>
                    <a:pt x="168" y="717"/>
                  </a:lnTo>
                  <a:lnTo>
                    <a:pt x="168" y="717"/>
                  </a:lnTo>
                  <a:lnTo>
                    <a:pt x="171" y="717"/>
                  </a:lnTo>
                  <a:lnTo>
                    <a:pt x="171" y="714"/>
                  </a:lnTo>
                  <a:lnTo>
                    <a:pt x="168" y="712"/>
                  </a:lnTo>
                  <a:lnTo>
                    <a:pt x="168" y="712"/>
                  </a:lnTo>
                  <a:lnTo>
                    <a:pt x="168" y="712"/>
                  </a:lnTo>
                  <a:lnTo>
                    <a:pt x="168" y="712"/>
                  </a:lnTo>
                  <a:lnTo>
                    <a:pt x="166" y="712"/>
                  </a:lnTo>
                  <a:lnTo>
                    <a:pt x="166" y="712"/>
                  </a:lnTo>
                  <a:lnTo>
                    <a:pt x="166" y="712"/>
                  </a:lnTo>
                  <a:lnTo>
                    <a:pt x="166" y="712"/>
                  </a:lnTo>
                  <a:lnTo>
                    <a:pt x="166" y="712"/>
                  </a:lnTo>
                  <a:lnTo>
                    <a:pt x="166" y="712"/>
                  </a:lnTo>
                  <a:lnTo>
                    <a:pt x="168" y="710"/>
                  </a:lnTo>
                  <a:lnTo>
                    <a:pt x="168" y="710"/>
                  </a:lnTo>
                  <a:lnTo>
                    <a:pt x="171" y="710"/>
                  </a:lnTo>
                  <a:lnTo>
                    <a:pt x="173" y="710"/>
                  </a:lnTo>
                  <a:lnTo>
                    <a:pt x="173" y="710"/>
                  </a:lnTo>
                  <a:lnTo>
                    <a:pt x="173" y="710"/>
                  </a:lnTo>
                  <a:lnTo>
                    <a:pt x="175" y="710"/>
                  </a:lnTo>
                  <a:lnTo>
                    <a:pt x="173" y="712"/>
                  </a:lnTo>
                  <a:lnTo>
                    <a:pt x="173" y="712"/>
                  </a:lnTo>
                  <a:lnTo>
                    <a:pt x="173" y="712"/>
                  </a:lnTo>
                  <a:lnTo>
                    <a:pt x="171" y="712"/>
                  </a:lnTo>
                  <a:lnTo>
                    <a:pt x="171" y="712"/>
                  </a:lnTo>
                  <a:lnTo>
                    <a:pt x="171" y="712"/>
                  </a:lnTo>
                  <a:lnTo>
                    <a:pt x="171" y="712"/>
                  </a:lnTo>
                  <a:lnTo>
                    <a:pt x="171" y="712"/>
                  </a:lnTo>
                  <a:lnTo>
                    <a:pt x="171" y="712"/>
                  </a:lnTo>
                  <a:lnTo>
                    <a:pt x="171" y="714"/>
                  </a:lnTo>
                  <a:lnTo>
                    <a:pt x="171" y="714"/>
                  </a:lnTo>
                  <a:lnTo>
                    <a:pt x="171" y="714"/>
                  </a:lnTo>
                  <a:lnTo>
                    <a:pt x="171" y="717"/>
                  </a:lnTo>
                  <a:lnTo>
                    <a:pt x="171" y="717"/>
                  </a:lnTo>
                  <a:lnTo>
                    <a:pt x="175" y="717"/>
                  </a:lnTo>
                  <a:lnTo>
                    <a:pt x="178" y="717"/>
                  </a:lnTo>
                  <a:lnTo>
                    <a:pt x="180" y="719"/>
                  </a:lnTo>
                  <a:lnTo>
                    <a:pt x="180" y="719"/>
                  </a:lnTo>
                  <a:lnTo>
                    <a:pt x="180" y="719"/>
                  </a:lnTo>
                  <a:lnTo>
                    <a:pt x="182" y="719"/>
                  </a:lnTo>
                  <a:lnTo>
                    <a:pt x="185" y="719"/>
                  </a:lnTo>
                  <a:lnTo>
                    <a:pt x="187" y="722"/>
                  </a:lnTo>
                  <a:lnTo>
                    <a:pt x="187" y="722"/>
                  </a:lnTo>
                  <a:lnTo>
                    <a:pt x="189" y="722"/>
                  </a:lnTo>
                  <a:lnTo>
                    <a:pt x="189" y="722"/>
                  </a:lnTo>
                  <a:lnTo>
                    <a:pt x="189" y="722"/>
                  </a:lnTo>
                  <a:lnTo>
                    <a:pt x="192" y="722"/>
                  </a:lnTo>
                  <a:lnTo>
                    <a:pt x="192" y="722"/>
                  </a:lnTo>
                  <a:lnTo>
                    <a:pt x="192" y="722"/>
                  </a:lnTo>
                  <a:lnTo>
                    <a:pt x="194" y="719"/>
                  </a:lnTo>
                  <a:lnTo>
                    <a:pt x="194" y="719"/>
                  </a:lnTo>
                  <a:lnTo>
                    <a:pt x="197" y="722"/>
                  </a:lnTo>
                  <a:lnTo>
                    <a:pt x="197" y="722"/>
                  </a:lnTo>
                  <a:lnTo>
                    <a:pt x="199" y="722"/>
                  </a:lnTo>
                  <a:lnTo>
                    <a:pt x="199" y="724"/>
                  </a:lnTo>
                  <a:lnTo>
                    <a:pt x="199" y="724"/>
                  </a:lnTo>
                  <a:lnTo>
                    <a:pt x="197" y="726"/>
                  </a:lnTo>
                  <a:lnTo>
                    <a:pt x="199" y="726"/>
                  </a:lnTo>
                  <a:lnTo>
                    <a:pt x="199" y="726"/>
                  </a:lnTo>
                  <a:lnTo>
                    <a:pt x="201" y="726"/>
                  </a:lnTo>
                  <a:lnTo>
                    <a:pt x="204" y="726"/>
                  </a:lnTo>
                  <a:lnTo>
                    <a:pt x="204" y="726"/>
                  </a:lnTo>
                  <a:lnTo>
                    <a:pt x="204" y="724"/>
                  </a:lnTo>
                  <a:lnTo>
                    <a:pt x="201" y="724"/>
                  </a:lnTo>
                  <a:lnTo>
                    <a:pt x="201" y="724"/>
                  </a:lnTo>
                  <a:lnTo>
                    <a:pt x="201" y="724"/>
                  </a:lnTo>
                  <a:lnTo>
                    <a:pt x="201" y="724"/>
                  </a:lnTo>
                  <a:lnTo>
                    <a:pt x="201" y="724"/>
                  </a:lnTo>
                  <a:lnTo>
                    <a:pt x="201" y="722"/>
                  </a:lnTo>
                  <a:lnTo>
                    <a:pt x="201" y="719"/>
                  </a:lnTo>
                  <a:lnTo>
                    <a:pt x="201" y="719"/>
                  </a:lnTo>
                  <a:lnTo>
                    <a:pt x="204" y="717"/>
                  </a:lnTo>
                  <a:lnTo>
                    <a:pt x="206" y="717"/>
                  </a:lnTo>
                  <a:lnTo>
                    <a:pt x="208" y="717"/>
                  </a:lnTo>
                  <a:lnTo>
                    <a:pt x="211" y="717"/>
                  </a:lnTo>
                  <a:lnTo>
                    <a:pt x="211" y="717"/>
                  </a:lnTo>
                  <a:lnTo>
                    <a:pt x="213" y="717"/>
                  </a:lnTo>
                  <a:lnTo>
                    <a:pt x="213" y="717"/>
                  </a:lnTo>
                  <a:lnTo>
                    <a:pt x="218" y="717"/>
                  </a:lnTo>
                  <a:lnTo>
                    <a:pt x="220" y="717"/>
                  </a:lnTo>
                  <a:lnTo>
                    <a:pt x="223" y="717"/>
                  </a:lnTo>
                  <a:lnTo>
                    <a:pt x="223" y="719"/>
                  </a:lnTo>
                  <a:lnTo>
                    <a:pt x="225" y="719"/>
                  </a:lnTo>
                  <a:lnTo>
                    <a:pt x="225" y="719"/>
                  </a:lnTo>
                  <a:lnTo>
                    <a:pt x="227" y="719"/>
                  </a:lnTo>
                  <a:lnTo>
                    <a:pt x="227" y="719"/>
                  </a:lnTo>
                  <a:lnTo>
                    <a:pt x="227" y="719"/>
                  </a:lnTo>
                  <a:lnTo>
                    <a:pt x="227" y="719"/>
                  </a:lnTo>
                  <a:lnTo>
                    <a:pt x="230" y="717"/>
                  </a:lnTo>
                  <a:lnTo>
                    <a:pt x="230" y="714"/>
                  </a:lnTo>
                  <a:lnTo>
                    <a:pt x="232" y="714"/>
                  </a:lnTo>
                  <a:lnTo>
                    <a:pt x="234" y="714"/>
                  </a:lnTo>
                  <a:lnTo>
                    <a:pt x="234" y="714"/>
                  </a:lnTo>
                  <a:lnTo>
                    <a:pt x="237" y="714"/>
                  </a:lnTo>
                  <a:lnTo>
                    <a:pt x="237" y="714"/>
                  </a:lnTo>
                  <a:lnTo>
                    <a:pt x="239" y="714"/>
                  </a:lnTo>
                  <a:lnTo>
                    <a:pt x="239" y="714"/>
                  </a:lnTo>
                  <a:lnTo>
                    <a:pt x="239" y="714"/>
                  </a:lnTo>
                  <a:lnTo>
                    <a:pt x="239" y="714"/>
                  </a:lnTo>
                  <a:lnTo>
                    <a:pt x="241" y="714"/>
                  </a:lnTo>
                  <a:lnTo>
                    <a:pt x="241" y="714"/>
                  </a:lnTo>
                  <a:lnTo>
                    <a:pt x="244" y="714"/>
                  </a:lnTo>
                  <a:lnTo>
                    <a:pt x="244" y="714"/>
                  </a:lnTo>
                  <a:lnTo>
                    <a:pt x="251" y="717"/>
                  </a:lnTo>
                  <a:lnTo>
                    <a:pt x="253" y="717"/>
                  </a:lnTo>
                  <a:lnTo>
                    <a:pt x="253" y="717"/>
                  </a:lnTo>
                  <a:lnTo>
                    <a:pt x="256" y="714"/>
                  </a:lnTo>
                  <a:lnTo>
                    <a:pt x="258" y="714"/>
                  </a:lnTo>
                  <a:lnTo>
                    <a:pt x="260" y="712"/>
                  </a:lnTo>
                  <a:lnTo>
                    <a:pt x="260" y="712"/>
                  </a:lnTo>
                  <a:lnTo>
                    <a:pt x="263" y="712"/>
                  </a:lnTo>
                  <a:lnTo>
                    <a:pt x="265" y="712"/>
                  </a:lnTo>
                  <a:lnTo>
                    <a:pt x="267" y="712"/>
                  </a:lnTo>
                  <a:lnTo>
                    <a:pt x="270" y="712"/>
                  </a:lnTo>
                  <a:lnTo>
                    <a:pt x="275" y="710"/>
                  </a:lnTo>
                  <a:lnTo>
                    <a:pt x="279" y="710"/>
                  </a:lnTo>
                  <a:lnTo>
                    <a:pt x="279" y="710"/>
                  </a:lnTo>
                  <a:lnTo>
                    <a:pt x="282" y="710"/>
                  </a:lnTo>
                  <a:lnTo>
                    <a:pt x="284" y="710"/>
                  </a:lnTo>
                  <a:lnTo>
                    <a:pt x="286" y="710"/>
                  </a:lnTo>
                  <a:lnTo>
                    <a:pt x="286" y="710"/>
                  </a:lnTo>
                  <a:lnTo>
                    <a:pt x="289" y="710"/>
                  </a:lnTo>
                  <a:lnTo>
                    <a:pt x="294" y="712"/>
                  </a:lnTo>
                  <a:lnTo>
                    <a:pt x="296" y="712"/>
                  </a:lnTo>
                  <a:lnTo>
                    <a:pt x="296" y="712"/>
                  </a:lnTo>
                  <a:lnTo>
                    <a:pt x="296" y="712"/>
                  </a:lnTo>
                  <a:lnTo>
                    <a:pt x="298" y="712"/>
                  </a:lnTo>
                  <a:lnTo>
                    <a:pt x="296" y="712"/>
                  </a:lnTo>
                  <a:lnTo>
                    <a:pt x="294" y="710"/>
                  </a:lnTo>
                  <a:lnTo>
                    <a:pt x="296" y="707"/>
                  </a:lnTo>
                  <a:lnTo>
                    <a:pt x="296" y="707"/>
                  </a:lnTo>
                  <a:lnTo>
                    <a:pt x="294" y="707"/>
                  </a:lnTo>
                  <a:lnTo>
                    <a:pt x="294" y="707"/>
                  </a:lnTo>
                  <a:lnTo>
                    <a:pt x="294" y="707"/>
                  </a:lnTo>
                  <a:lnTo>
                    <a:pt x="291" y="707"/>
                  </a:lnTo>
                  <a:lnTo>
                    <a:pt x="291" y="707"/>
                  </a:lnTo>
                  <a:lnTo>
                    <a:pt x="291" y="705"/>
                  </a:lnTo>
                  <a:lnTo>
                    <a:pt x="291" y="705"/>
                  </a:lnTo>
                  <a:lnTo>
                    <a:pt x="289" y="705"/>
                  </a:lnTo>
                  <a:lnTo>
                    <a:pt x="289" y="705"/>
                  </a:lnTo>
                  <a:lnTo>
                    <a:pt x="289" y="705"/>
                  </a:lnTo>
                  <a:lnTo>
                    <a:pt x="289" y="705"/>
                  </a:lnTo>
                  <a:lnTo>
                    <a:pt x="286" y="705"/>
                  </a:lnTo>
                  <a:lnTo>
                    <a:pt x="286" y="705"/>
                  </a:lnTo>
                  <a:lnTo>
                    <a:pt x="284" y="705"/>
                  </a:lnTo>
                  <a:lnTo>
                    <a:pt x="284" y="705"/>
                  </a:lnTo>
                  <a:lnTo>
                    <a:pt x="284" y="705"/>
                  </a:lnTo>
                  <a:lnTo>
                    <a:pt x="284" y="705"/>
                  </a:lnTo>
                  <a:lnTo>
                    <a:pt x="284" y="705"/>
                  </a:lnTo>
                  <a:lnTo>
                    <a:pt x="284" y="705"/>
                  </a:lnTo>
                  <a:lnTo>
                    <a:pt x="284" y="705"/>
                  </a:lnTo>
                  <a:lnTo>
                    <a:pt x="284" y="705"/>
                  </a:lnTo>
                  <a:lnTo>
                    <a:pt x="284" y="707"/>
                  </a:lnTo>
                  <a:lnTo>
                    <a:pt x="282" y="707"/>
                  </a:lnTo>
                  <a:lnTo>
                    <a:pt x="282" y="707"/>
                  </a:lnTo>
                  <a:lnTo>
                    <a:pt x="282" y="707"/>
                  </a:lnTo>
                  <a:lnTo>
                    <a:pt x="277" y="710"/>
                  </a:lnTo>
                  <a:lnTo>
                    <a:pt x="275" y="710"/>
                  </a:lnTo>
                  <a:lnTo>
                    <a:pt x="277" y="707"/>
                  </a:lnTo>
                  <a:lnTo>
                    <a:pt x="277" y="707"/>
                  </a:lnTo>
                  <a:lnTo>
                    <a:pt x="277" y="707"/>
                  </a:lnTo>
                  <a:lnTo>
                    <a:pt x="277" y="707"/>
                  </a:lnTo>
                  <a:lnTo>
                    <a:pt x="277" y="707"/>
                  </a:lnTo>
                  <a:lnTo>
                    <a:pt x="279" y="705"/>
                  </a:lnTo>
                  <a:lnTo>
                    <a:pt x="279" y="703"/>
                  </a:lnTo>
                  <a:lnTo>
                    <a:pt x="279" y="703"/>
                  </a:lnTo>
                  <a:lnTo>
                    <a:pt x="282" y="703"/>
                  </a:lnTo>
                  <a:lnTo>
                    <a:pt x="284" y="703"/>
                  </a:lnTo>
                  <a:lnTo>
                    <a:pt x="284" y="700"/>
                  </a:lnTo>
                  <a:lnTo>
                    <a:pt x="284" y="700"/>
                  </a:lnTo>
                  <a:lnTo>
                    <a:pt x="284" y="700"/>
                  </a:lnTo>
                  <a:lnTo>
                    <a:pt x="284" y="700"/>
                  </a:lnTo>
                  <a:lnTo>
                    <a:pt x="286" y="700"/>
                  </a:lnTo>
                  <a:lnTo>
                    <a:pt x="286" y="700"/>
                  </a:lnTo>
                  <a:lnTo>
                    <a:pt x="289" y="700"/>
                  </a:lnTo>
                  <a:lnTo>
                    <a:pt x="289" y="700"/>
                  </a:lnTo>
                  <a:lnTo>
                    <a:pt x="291" y="700"/>
                  </a:lnTo>
                  <a:lnTo>
                    <a:pt x="291" y="700"/>
                  </a:lnTo>
                  <a:lnTo>
                    <a:pt x="291" y="703"/>
                  </a:lnTo>
                  <a:lnTo>
                    <a:pt x="291" y="703"/>
                  </a:lnTo>
                  <a:lnTo>
                    <a:pt x="294" y="703"/>
                  </a:lnTo>
                  <a:lnTo>
                    <a:pt x="294" y="703"/>
                  </a:lnTo>
                  <a:lnTo>
                    <a:pt x="296" y="705"/>
                  </a:lnTo>
                  <a:lnTo>
                    <a:pt x="296" y="705"/>
                  </a:lnTo>
                  <a:lnTo>
                    <a:pt x="296" y="705"/>
                  </a:lnTo>
                  <a:lnTo>
                    <a:pt x="296" y="707"/>
                  </a:lnTo>
                  <a:lnTo>
                    <a:pt x="298" y="705"/>
                  </a:lnTo>
                  <a:lnTo>
                    <a:pt x="298" y="707"/>
                  </a:lnTo>
                  <a:lnTo>
                    <a:pt x="298" y="707"/>
                  </a:lnTo>
                  <a:lnTo>
                    <a:pt x="298" y="707"/>
                  </a:lnTo>
                  <a:lnTo>
                    <a:pt x="298" y="707"/>
                  </a:lnTo>
                  <a:lnTo>
                    <a:pt x="298" y="707"/>
                  </a:lnTo>
                  <a:lnTo>
                    <a:pt x="301" y="710"/>
                  </a:lnTo>
                  <a:lnTo>
                    <a:pt x="301" y="710"/>
                  </a:lnTo>
                  <a:lnTo>
                    <a:pt x="301" y="712"/>
                  </a:lnTo>
                  <a:lnTo>
                    <a:pt x="301" y="712"/>
                  </a:lnTo>
                  <a:lnTo>
                    <a:pt x="301" y="714"/>
                  </a:lnTo>
                  <a:lnTo>
                    <a:pt x="301" y="714"/>
                  </a:lnTo>
                  <a:lnTo>
                    <a:pt x="298" y="714"/>
                  </a:lnTo>
                  <a:lnTo>
                    <a:pt x="301" y="717"/>
                  </a:lnTo>
                  <a:lnTo>
                    <a:pt x="303" y="717"/>
                  </a:lnTo>
                  <a:lnTo>
                    <a:pt x="305" y="719"/>
                  </a:lnTo>
                  <a:lnTo>
                    <a:pt x="305" y="719"/>
                  </a:lnTo>
                  <a:lnTo>
                    <a:pt x="305" y="722"/>
                  </a:lnTo>
                  <a:lnTo>
                    <a:pt x="308" y="722"/>
                  </a:lnTo>
                  <a:lnTo>
                    <a:pt x="308" y="722"/>
                  </a:lnTo>
                  <a:lnTo>
                    <a:pt x="308" y="724"/>
                  </a:lnTo>
                  <a:lnTo>
                    <a:pt x="310" y="726"/>
                  </a:lnTo>
                  <a:lnTo>
                    <a:pt x="310" y="726"/>
                  </a:lnTo>
                  <a:lnTo>
                    <a:pt x="310" y="729"/>
                  </a:lnTo>
                  <a:lnTo>
                    <a:pt x="308" y="729"/>
                  </a:lnTo>
                  <a:lnTo>
                    <a:pt x="308" y="731"/>
                  </a:lnTo>
                  <a:lnTo>
                    <a:pt x="308" y="731"/>
                  </a:lnTo>
                  <a:lnTo>
                    <a:pt x="308" y="733"/>
                  </a:lnTo>
                  <a:lnTo>
                    <a:pt x="305" y="738"/>
                  </a:lnTo>
                  <a:lnTo>
                    <a:pt x="305" y="741"/>
                  </a:lnTo>
                  <a:lnTo>
                    <a:pt x="308" y="743"/>
                  </a:lnTo>
                  <a:lnTo>
                    <a:pt x="308" y="743"/>
                  </a:lnTo>
                  <a:lnTo>
                    <a:pt x="305" y="743"/>
                  </a:lnTo>
                  <a:lnTo>
                    <a:pt x="305" y="745"/>
                  </a:lnTo>
                  <a:lnTo>
                    <a:pt x="305" y="745"/>
                  </a:lnTo>
                  <a:lnTo>
                    <a:pt x="305" y="745"/>
                  </a:lnTo>
                  <a:lnTo>
                    <a:pt x="308" y="745"/>
                  </a:lnTo>
                  <a:lnTo>
                    <a:pt x="308" y="745"/>
                  </a:lnTo>
                  <a:lnTo>
                    <a:pt x="310" y="745"/>
                  </a:lnTo>
                  <a:lnTo>
                    <a:pt x="312" y="745"/>
                  </a:lnTo>
                  <a:lnTo>
                    <a:pt x="312" y="745"/>
                  </a:lnTo>
                  <a:lnTo>
                    <a:pt x="315" y="745"/>
                  </a:lnTo>
                  <a:lnTo>
                    <a:pt x="315" y="745"/>
                  </a:lnTo>
                  <a:lnTo>
                    <a:pt x="317" y="745"/>
                  </a:lnTo>
                  <a:lnTo>
                    <a:pt x="317" y="745"/>
                  </a:lnTo>
                  <a:lnTo>
                    <a:pt x="320" y="745"/>
                  </a:lnTo>
                  <a:lnTo>
                    <a:pt x="320" y="748"/>
                  </a:lnTo>
                  <a:lnTo>
                    <a:pt x="322" y="748"/>
                  </a:lnTo>
                  <a:lnTo>
                    <a:pt x="322" y="748"/>
                  </a:lnTo>
                  <a:lnTo>
                    <a:pt x="322" y="745"/>
                  </a:lnTo>
                  <a:lnTo>
                    <a:pt x="322" y="745"/>
                  </a:lnTo>
                  <a:lnTo>
                    <a:pt x="322" y="745"/>
                  </a:lnTo>
                  <a:lnTo>
                    <a:pt x="322" y="745"/>
                  </a:lnTo>
                  <a:lnTo>
                    <a:pt x="322" y="745"/>
                  </a:lnTo>
                  <a:lnTo>
                    <a:pt x="324" y="748"/>
                  </a:lnTo>
                  <a:lnTo>
                    <a:pt x="324" y="748"/>
                  </a:lnTo>
                  <a:lnTo>
                    <a:pt x="327" y="748"/>
                  </a:lnTo>
                  <a:lnTo>
                    <a:pt x="327" y="750"/>
                  </a:lnTo>
                  <a:lnTo>
                    <a:pt x="327" y="748"/>
                  </a:lnTo>
                  <a:lnTo>
                    <a:pt x="327" y="748"/>
                  </a:lnTo>
                  <a:lnTo>
                    <a:pt x="329" y="748"/>
                  </a:lnTo>
                  <a:lnTo>
                    <a:pt x="329" y="748"/>
                  </a:lnTo>
                  <a:lnTo>
                    <a:pt x="329" y="748"/>
                  </a:lnTo>
                  <a:lnTo>
                    <a:pt x="331" y="748"/>
                  </a:lnTo>
                  <a:lnTo>
                    <a:pt x="331" y="748"/>
                  </a:lnTo>
                  <a:lnTo>
                    <a:pt x="331" y="748"/>
                  </a:lnTo>
                  <a:lnTo>
                    <a:pt x="331" y="748"/>
                  </a:lnTo>
                  <a:lnTo>
                    <a:pt x="331" y="750"/>
                  </a:lnTo>
                  <a:lnTo>
                    <a:pt x="331" y="750"/>
                  </a:lnTo>
                  <a:lnTo>
                    <a:pt x="334" y="750"/>
                  </a:lnTo>
                  <a:lnTo>
                    <a:pt x="334" y="750"/>
                  </a:lnTo>
                  <a:lnTo>
                    <a:pt x="336" y="750"/>
                  </a:lnTo>
                  <a:lnTo>
                    <a:pt x="336" y="750"/>
                  </a:lnTo>
                  <a:lnTo>
                    <a:pt x="336" y="750"/>
                  </a:lnTo>
                  <a:lnTo>
                    <a:pt x="336" y="750"/>
                  </a:lnTo>
                  <a:lnTo>
                    <a:pt x="334" y="752"/>
                  </a:lnTo>
                  <a:lnTo>
                    <a:pt x="334" y="752"/>
                  </a:lnTo>
                  <a:lnTo>
                    <a:pt x="331" y="755"/>
                  </a:lnTo>
                  <a:lnTo>
                    <a:pt x="331" y="755"/>
                  </a:lnTo>
                  <a:lnTo>
                    <a:pt x="331" y="757"/>
                  </a:lnTo>
                  <a:lnTo>
                    <a:pt x="331" y="757"/>
                  </a:lnTo>
                  <a:lnTo>
                    <a:pt x="331" y="759"/>
                  </a:lnTo>
                  <a:lnTo>
                    <a:pt x="331" y="757"/>
                  </a:lnTo>
                  <a:lnTo>
                    <a:pt x="334" y="757"/>
                  </a:lnTo>
                  <a:lnTo>
                    <a:pt x="334" y="757"/>
                  </a:lnTo>
                  <a:lnTo>
                    <a:pt x="334" y="759"/>
                  </a:lnTo>
                  <a:lnTo>
                    <a:pt x="336" y="759"/>
                  </a:lnTo>
                  <a:lnTo>
                    <a:pt x="336" y="759"/>
                  </a:lnTo>
                  <a:lnTo>
                    <a:pt x="334" y="759"/>
                  </a:lnTo>
                  <a:lnTo>
                    <a:pt x="334" y="759"/>
                  </a:lnTo>
                  <a:lnTo>
                    <a:pt x="334" y="759"/>
                  </a:lnTo>
                  <a:lnTo>
                    <a:pt x="334" y="759"/>
                  </a:lnTo>
                  <a:lnTo>
                    <a:pt x="334" y="762"/>
                  </a:lnTo>
                  <a:lnTo>
                    <a:pt x="334" y="762"/>
                  </a:lnTo>
                  <a:lnTo>
                    <a:pt x="334" y="762"/>
                  </a:lnTo>
                  <a:lnTo>
                    <a:pt x="334" y="762"/>
                  </a:lnTo>
                  <a:lnTo>
                    <a:pt x="336" y="764"/>
                  </a:lnTo>
                  <a:lnTo>
                    <a:pt x="334" y="764"/>
                  </a:lnTo>
                  <a:lnTo>
                    <a:pt x="336" y="764"/>
                  </a:lnTo>
                  <a:lnTo>
                    <a:pt x="336" y="767"/>
                  </a:lnTo>
                  <a:lnTo>
                    <a:pt x="336" y="769"/>
                  </a:lnTo>
                  <a:lnTo>
                    <a:pt x="336" y="769"/>
                  </a:lnTo>
                  <a:lnTo>
                    <a:pt x="338" y="769"/>
                  </a:lnTo>
                  <a:lnTo>
                    <a:pt x="338" y="769"/>
                  </a:lnTo>
                  <a:lnTo>
                    <a:pt x="338" y="769"/>
                  </a:lnTo>
                  <a:lnTo>
                    <a:pt x="338" y="771"/>
                  </a:lnTo>
                  <a:lnTo>
                    <a:pt x="336" y="771"/>
                  </a:lnTo>
                  <a:lnTo>
                    <a:pt x="338" y="774"/>
                  </a:lnTo>
                  <a:lnTo>
                    <a:pt x="341" y="774"/>
                  </a:lnTo>
                  <a:lnTo>
                    <a:pt x="341" y="774"/>
                  </a:lnTo>
                  <a:lnTo>
                    <a:pt x="341" y="774"/>
                  </a:lnTo>
                  <a:lnTo>
                    <a:pt x="341" y="774"/>
                  </a:lnTo>
                  <a:lnTo>
                    <a:pt x="338" y="774"/>
                  </a:lnTo>
                  <a:lnTo>
                    <a:pt x="338" y="774"/>
                  </a:lnTo>
                  <a:lnTo>
                    <a:pt x="338" y="776"/>
                  </a:lnTo>
                  <a:lnTo>
                    <a:pt x="338" y="776"/>
                  </a:lnTo>
                  <a:lnTo>
                    <a:pt x="338" y="776"/>
                  </a:lnTo>
                  <a:lnTo>
                    <a:pt x="338" y="778"/>
                  </a:lnTo>
                  <a:lnTo>
                    <a:pt x="338" y="778"/>
                  </a:lnTo>
                  <a:lnTo>
                    <a:pt x="338" y="778"/>
                  </a:lnTo>
                  <a:lnTo>
                    <a:pt x="338" y="781"/>
                  </a:lnTo>
                  <a:lnTo>
                    <a:pt x="338" y="781"/>
                  </a:lnTo>
                  <a:lnTo>
                    <a:pt x="338" y="783"/>
                  </a:lnTo>
                  <a:lnTo>
                    <a:pt x="341" y="785"/>
                  </a:lnTo>
                  <a:lnTo>
                    <a:pt x="341" y="785"/>
                  </a:lnTo>
                  <a:lnTo>
                    <a:pt x="341" y="788"/>
                  </a:lnTo>
                  <a:lnTo>
                    <a:pt x="341" y="790"/>
                  </a:lnTo>
                  <a:lnTo>
                    <a:pt x="343" y="790"/>
                  </a:lnTo>
                  <a:lnTo>
                    <a:pt x="346" y="790"/>
                  </a:lnTo>
                  <a:lnTo>
                    <a:pt x="348" y="790"/>
                  </a:lnTo>
                  <a:lnTo>
                    <a:pt x="348" y="790"/>
                  </a:lnTo>
                  <a:lnTo>
                    <a:pt x="350" y="790"/>
                  </a:lnTo>
                  <a:lnTo>
                    <a:pt x="350" y="790"/>
                  </a:lnTo>
                  <a:lnTo>
                    <a:pt x="350" y="790"/>
                  </a:lnTo>
                  <a:lnTo>
                    <a:pt x="350" y="790"/>
                  </a:lnTo>
                  <a:lnTo>
                    <a:pt x="348" y="793"/>
                  </a:lnTo>
                  <a:lnTo>
                    <a:pt x="348" y="793"/>
                  </a:lnTo>
                  <a:lnTo>
                    <a:pt x="348" y="793"/>
                  </a:lnTo>
                  <a:lnTo>
                    <a:pt x="346" y="795"/>
                  </a:lnTo>
                  <a:lnTo>
                    <a:pt x="348" y="795"/>
                  </a:lnTo>
                  <a:lnTo>
                    <a:pt x="350" y="795"/>
                  </a:lnTo>
                  <a:lnTo>
                    <a:pt x="350" y="795"/>
                  </a:lnTo>
                  <a:lnTo>
                    <a:pt x="348" y="797"/>
                  </a:lnTo>
                  <a:lnTo>
                    <a:pt x="348" y="797"/>
                  </a:lnTo>
                  <a:lnTo>
                    <a:pt x="350" y="797"/>
                  </a:lnTo>
                  <a:lnTo>
                    <a:pt x="350" y="797"/>
                  </a:lnTo>
                  <a:lnTo>
                    <a:pt x="350" y="797"/>
                  </a:lnTo>
                  <a:lnTo>
                    <a:pt x="350" y="797"/>
                  </a:lnTo>
                  <a:lnTo>
                    <a:pt x="350" y="797"/>
                  </a:lnTo>
                  <a:lnTo>
                    <a:pt x="350" y="800"/>
                  </a:lnTo>
                  <a:lnTo>
                    <a:pt x="350" y="800"/>
                  </a:lnTo>
                  <a:lnTo>
                    <a:pt x="350" y="800"/>
                  </a:lnTo>
                  <a:lnTo>
                    <a:pt x="348" y="800"/>
                  </a:lnTo>
                  <a:lnTo>
                    <a:pt x="348" y="800"/>
                  </a:lnTo>
                  <a:lnTo>
                    <a:pt x="348" y="800"/>
                  </a:lnTo>
                  <a:lnTo>
                    <a:pt x="348" y="800"/>
                  </a:lnTo>
                  <a:lnTo>
                    <a:pt x="353" y="800"/>
                  </a:lnTo>
                  <a:lnTo>
                    <a:pt x="350" y="800"/>
                  </a:lnTo>
                  <a:lnTo>
                    <a:pt x="350" y="800"/>
                  </a:lnTo>
                  <a:lnTo>
                    <a:pt x="350" y="800"/>
                  </a:lnTo>
                  <a:lnTo>
                    <a:pt x="353" y="800"/>
                  </a:lnTo>
                  <a:lnTo>
                    <a:pt x="353" y="800"/>
                  </a:lnTo>
                  <a:lnTo>
                    <a:pt x="353" y="800"/>
                  </a:lnTo>
                  <a:lnTo>
                    <a:pt x="353" y="800"/>
                  </a:lnTo>
                  <a:lnTo>
                    <a:pt x="353" y="800"/>
                  </a:lnTo>
                  <a:lnTo>
                    <a:pt x="355" y="802"/>
                  </a:lnTo>
                  <a:lnTo>
                    <a:pt x="355" y="802"/>
                  </a:lnTo>
                  <a:lnTo>
                    <a:pt x="355" y="802"/>
                  </a:lnTo>
                  <a:lnTo>
                    <a:pt x="355" y="802"/>
                  </a:lnTo>
                  <a:lnTo>
                    <a:pt x="357" y="800"/>
                  </a:lnTo>
                  <a:lnTo>
                    <a:pt x="357" y="797"/>
                  </a:lnTo>
                  <a:lnTo>
                    <a:pt x="357" y="797"/>
                  </a:lnTo>
                  <a:lnTo>
                    <a:pt x="357" y="797"/>
                  </a:lnTo>
                  <a:lnTo>
                    <a:pt x="357" y="797"/>
                  </a:lnTo>
                  <a:lnTo>
                    <a:pt x="357" y="797"/>
                  </a:lnTo>
                  <a:lnTo>
                    <a:pt x="357" y="797"/>
                  </a:lnTo>
                  <a:lnTo>
                    <a:pt x="357" y="797"/>
                  </a:lnTo>
                  <a:lnTo>
                    <a:pt x="357" y="800"/>
                  </a:lnTo>
                  <a:lnTo>
                    <a:pt x="357" y="802"/>
                  </a:lnTo>
                  <a:lnTo>
                    <a:pt x="357" y="802"/>
                  </a:lnTo>
                  <a:lnTo>
                    <a:pt x="355" y="802"/>
                  </a:lnTo>
                  <a:lnTo>
                    <a:pt x="355" y="804"/>
                  </a:lnTo>
                  <a:lnTo>
                    <a:pt x="355" y="804"/>
                  </a:lnTo>
                  <a:lnTo>
                    <a:pt x="355" y="804"/>
                  </a:lnTo>
                  <a:lnTo>
                    <a:pt x="357" y="804"/>
                  </a:lnTo>
                  <a:lnTo>
                    <a:pt x="357" y="804"/>
                  </a:lnTo>
                  <a:lnTo>
                    <a:pt x="357" y="804"/>
                  </a:lnTo>
                  <a:lnTo>
                    <a:pt x="360" y="804"/>
                  </a:lnTo>
                  <a:lnTo>
                    <a:pt x="360" y="804"/>
                  </a:lnTo>
                  <a:lnTo>
                    <a:pt x="362" y="804"/>
                  </a:lnTo>
                  <a:lnTo>
                    <a:pt x="362" y="804"/>
                  </a:lnTo>
                  <a:lnTo>
                    <a:pt x="362" y="804"/>
                  </a:lnTo>
                  <a:lnTo>
                    <a:pt x="362" y="802"/>
                  </a:lnTo>
                  <a:lnTo>
                    <a:pt x="360" y="802"/>
                  </a:lnTo>
                  <a:lnTo>
                    <a:pt x="364" y="804"/>
                  </a:lnTo>
                  <a:lnTo>
                    <a:pt x="364" y="804"/>
                  </a:lnTo>
                  <a:lnTo>
                    <a:pt x="367" y="804"/>
                  </a:lnTo>
                  <a:lnTo>
                    <a:pt x="367" y="804"/>
                  </a:lnTo>
                  <a:lnTo>
                    <a:pt x="367" y="800"/>
                  </a:lnTo>
                  <a:lnTo>
                    <a:pt x="367" y="797"/>
                  </a:lnTo>
                  <a:lnTo>
                    <a:pt x="369" y="800"/>
                  </a:lnTo>
                  <a:lnTo>
                    <a:pt x="369" y="802"/>
                  </a:lnTo>
                  <a:lnTo>
                    <a:pt x="369" y="802"/>
                  </a:lnTo>
                  <a:lnTo>
                    <a:pt x="369" y="802"/>
                  </a:lnTo>
                  <a:lnTo>
                    <a:pt x="369" y="800"/>
                  </a:lnTo>
                  <a:lnTo>
                    <a:pt x="369" y="800"/>
                  </a:lnTo>
                  <a:lnTo>
                    <a:pt x="372" y="802"/>
                  </a:lnTo>
                  <a:lnTo>
                    <a:pt x="369" y="802"/>
                  </a:lnTo>
                  <a:lnTo>
                    <a:pt x="372" y="802"/>
                  </a:lnTo>
                  <a:lnTo>
                    <a:pt x="372" y="802"/>
                  </a:lnTo>
                  <a:lnTo>
                    <a:pt x="372" y="802"/>
                  </a:lnTo>
                  <a:lnTo>
                    <a:pt x="372" y="802"/>
                  </a:lnTo>
                  <a:lnTo>
                    <a:pt x="372" y="802"/>
                  </a:lnTo>
                  <a:lnTo>
                    <a:pt x="372" y="804"/>
                  </a:lnTo>
                  <a:lnTo>
                    <a:pt x="372" y="804"/>
                  </a:lnTo>
                  <a:lnTo>
                    <a:pt x="374" y="804"/>
                  </a:lnTo>
                  <a:lnTo>
                    <a:pt x="374" y="804"/>
                  </a:lnTo>
                  <a:lnTo>
                    <a:pt x="374" y="804"/>
                  </a:lnTo>
                  <a:lnTo>
                    <a:pt x="374" y="804"/>
                  </a:lnTo>
                  <a:lnTo>
                    <a:pt x="374" y="804"/>
                  </a:lnTo>
                  <a:lnTo>
                    <a:pt x="376" y="804"/>
                  </a:lnTo>
                  <a:lnTo>
                    <a:pt x="376" y="804"/>
                  </a:lnTo>
                  <a:lnTo>
                    <a:pt x="376" y="804"/>
                  </a:lnTo>
                  <a:lnTo>
                    <a:pt x="376" y="807"/>
                  </a:lnTo>
                  <a:lnTo>
                    <a:pt x="376" y="807"/>
                  </a:lnTo>
                  <a:lnTo>
                    <a:pt x="376" y="807"/>
                  </a:lnTo>
                  <a:lnTo>
                    <a:pt x="376" y="804"/>
                  </a:lnTo>
                  <a:lnTo>
                    <a:pt x="379" y="802"/>
                  </a:lnTo>
                  <a:lnTo>
                    <a:pt x="379" y="802"/>
                  </a:lnTo>
                  <a:lnTo>
                    <a:pt x="376" y="797"/>
                  </a:lnTo>
                  <a:lnTo>
                    <a:pt x="376" y="797"/>
                  </a:lnTo>
                  <a:lnTo>
                    <a:pt x="379" y="797"/>
                  </a:lnTo>
                  <a:lnTo>
                    <a:pt x="379" y="797"/>
                  </a:lnTo>
                  <a:lnTo>
                    <a:pt x="379" y="797"/>
                  </a:lnTo>
                  <a:lnTo>
                    <a:pt x="379" y="800"/>
                  </a:lnTo>
                  <a:lnTo>
                    <a:pt x="379" y="802"/>
                  </a:lnTo>
                  <a:lnTo>
                    <a:pt x="379" y="802"/>
                  </a:lnTo>
                  <a:lnTo>
                    <a:pt x="381" y="802"/>
                  </a:lnTo>
                  <a:lnTo>
                    <a:pt x="381" y="804"/>
                  </a:lnTo>
                  <a:lnTo>
                    <a:pt x="381" y="804"/>
                  </a:lnTo>
                  <a:lnTo>
                    <a:pt x="381" y="804"/>
                  </a:lnTo>
                  <a:lnTo>
                    <a:pt x="379" y="804"/>
                  </a:lnTo>
                  <a:lnTo>
                    <a:pt x="379" y="804"/>
                  </a:lnTo>
                  <a:lnTo>
                    <a:pt x="379" y="804"/>
                  </a:lnTo>
                  <a:lnTo>
                    <a:pt x="379" y="807"/>
                  </a:lnTo>
                  <a:lnTo>
                    <a:pt x="379" y="807"/>
                  </a:lnTo>
                  <a:lnTo>
                    <a:pt x="379" y="807"/>
                  </a:lnTo>
                  <a:lnTo>
                    <a:pt x="379" y="807"/>
                  </a:lnTo>
                  <a:lnTo>
                    <a:pt x="379" y="809"/>
                  </a:lnTo>
                  <a:lnTo>
                    <a:pt x="379" y="809"/>
                  </a:lnTo>
                  <a:lnTo>
                    <a:pt x="381" y="809"/>
                  </a:lnTo>
                  <a:lnTo>
                    <a:pt x="381" y="809"/>
                  </a:lnTo>
                  <a:lnTo>
                    <a:pt x="381" y="809"/>
                  </a:lnTo>
                  <a:lnTo>
                    <a:pt x="383" y="811"/>
                  </a:lnTo>
                  <a:lnTo>
                    <a:pt x="383" y="811"/>
                  </a:lnTo>
                  <a:lnTo>
                    <a:pt x="383" y="809"/>
                  </a:lnTo>
                  <a:lnTo>
                    <a:pt x="383" y="807"/>
                  </a:lnTo>
                  <a:lnTo>
                    <a:pt x="383" y="807"/>
                  </a:lnTo>
                  <a:lnTo>
                    <a:pt x="383" y="807"/>
                  </a:lnTo>
                  <a:lnTo>
                    <a:pt x="383" y="804"/>
                  </a:lnTo>
                  <a:lnTo>
                    <a:pt x="383" y="802"/>
                  </a:lnTo>
                  <a:lnTo>
                    <a:pt x="383" y="802"/>
                  </a:lnTo>
                  <a:lnTo>
                    <a:pt x="383" y="802"/>
                  </a:lnTo>
                  <a:lnTo>
                    <a:pt x="383" y="802"/>
                  </a:lnTo>
                  <a:lnTo>
                    <a:pt x="383" y="800"/>
                  </a:lnTo>
                  <a:lnTo>
                    <a:pt x="383" y="800"/>
                  </a:lnTo>
                  <a:lnTo>
                    <a:pt x="386" y="802"/>
                  </a:lnTo>
                  <a:lnTo>
                    <a:pt x="386" y="802"/>
                  </a:lnTo>
                  <a:lnTo>
                    <a:pt x="386" y="802"/>
                  </a:lnTo>
                  <a:lnTo>
                    <a:pt x="386" y="800"/>
                  </a:lnTo>
                  <a:lnTo>
                    <a:pt x="386" y="800"/>
                  </a:lnTo>
                  <a:lnTo>
                    <a:pt x="388" y="800"/>
                  </a:lnTo>
                  <a:lnTo>
                    <a:pt x="388" y="800"/>
                  </a:lnTo>
                  <a:lnTo>
                    <a:pt x="388" y="800"/>
                  </a:lnTo>
                  <a:lnTo>
                    <a:pt x="388" y="800"/>
                  </a:lnTo>
                  <a:lnTo>
                    <a:pt x="388" y="800"/>
                  </a:lnTo>
                  <a:lnTo>
                    <a:pt x="388" y="800"/>
                  </a:lnTo>
                  <a:lnTo>
                    <a:pt x="388" y="800"/>
                  </a:lnTo>
                  <a:lnTo>
                    <a:pt x="388" y="800"/>
                  </a:lnTo>
                  <a:lnTo>
                    <a:pt x="388" y="800"/>
                  </a:lnTo>
                  <a:lnTo>
                    <a:pt x="388" y="797"/>
                  </a:lnTo>
                  <a:lnTo>
                    <a:pt x="388" y="797"/>
                  </a:lnTo>
                  <a:lnTo>
                    <a:pt x="388" y="797"/>
                  </a:lnTo>
                  <a:lnTo>
                    <a:pt x="388" y="797"/>
                  </a:lnTo>
                  <a:lnTo>
                    <a:pt x="390" y="797"/>
                  </a:lnTo>
                  <a:lnTo>
                    <a:pt x="390" y="797"/>
                  </a:lnTo>
                  <a:lnTo>
                    <a:pt x="390" y="797"/>
                  </a:lnTo>
                  <a:lnTo>
                    <a:pt x="390" y="797"/>
                  </a:lnTo>
                  <a:lnTo>
                    <a:pt x="390" y="797"/>
                  </a:lnTo>
                  <a:lnTo>
                    <a:pt x="393" y="797"/>
                  </a:lnTo>
                  <a:lnTo>
                    <a:pt x="393" y="797"/>
                  </a:lnTo>
                  <a:lnTo>
                    <a:pt x="393" y="797"/>
                  </a:lnTo>
                  <a:lnTo>
                    <a:pt x="393" y="797"/>
                  </a:lnTo>
                  <a:lnTo>
                    <a:pt x="393" y="795"/>
                  </a:lnTo>
                  <a:lnTo>
                    <a:pt x="393" y="795"/>
                  </a:lnTo>
                  <a:lnTo>
                    <a:pt x="393" y="795"/>
                  </a:lnTo>
                  <a:lnTo>
                    <a:pt x="393" y="795"/>
                  </a:lnTo>
                  <a:lnTo>
                    <a:pt x="393" y="795"/>
                  </a:lnTo>
                  <a:lnTo>
                    <a:pt x="393" y="797"/>
                  </a:lnTo>
                  <a:lnTo>
                    <a:pt x="393" y="797"/>
                  </a:lnTo>
                  <a:lnTo>
                    <a:pt x="395" y="795"/>
                  </a:lnTo>
                  <a:lnTo>
                    <a:pt x="398" y="795"/>
                  </a:lnTo>
                  <a:lnTo>
                    <a:pt x="405" y="795"/>
                  </a:lnTo>
                  <a:lnTo>
                    <a:pt x="409" y="795"/>
                  </a:lnTo>
                  <a:lnTo>
                    <a:pt x="414" y="795"/>
                  </a:lnTo>
                  <a:lnTo>
                    <a:pt x="414" y="788"/>
                  </a:lnTo>
                  <a:lnTo>
                    <a:pt x="414" y="781"/>
                  </a:lnTo>
                  <a:lnTo>
                    <a:pt x="414" y="776"/>
                  </a:lnTo>
                  <a:lnTo>
                    <a:pt x="414" y="774"/>
                  </a:lnTo>
                  <a:lnTo>
                    <a:pt x="416" y="774"/>
                  </a:lnTo>
                  <a:lnTo>
                    <a:pt x="419" y="776"/>
                  </a:lnTo>
                  <a:lnTo>
                    <a:pt x="419" y="778"/>
                  </a:lnTo>
                  <a:lnTo>
                    <a:pt x="419" y="781"/>
                  </a:lnTo>
                  <a:lnTo>
                    <a:pt x="419" y="778"/>
                  </a:lnTo>
                  <a:lnTo>
                    <a:pt x="421" y="776"/>
                  </a:lnTo>
                  <a:lnTo>
                    <a:pt x="421" y="776"/>
                  </a:lnTo>
                  <a:lnTo>
                    <a:pt x="421" y="776"/>
                  </a:lnTo>
                  <a:lnTo>
                    <a:pt x="421" y="776"/>
                  </a:lnTo>
                  <a:lnTo>
                    <a:pt x="424" y="776"/>
                  </a:lnTo>
                  <a:lnTo>
                    <a:pt x="424" y="776"/>
                  </a:lnTo>
                  <a:lnTo>
                    <a:pt x="424" y="776"/>
                  </a:lnTo>
                  <a:lnTo>
                    <a:pt x="424" y="776"/>
                  </a:lnTo>
                  <a:lnTo>
                    <a:pt x="426" y="778"/>
                  </a:lnTo>
                  <a:lnTo>
                    <a:pt x="426" y="778"/>
                  </a:lnTo>
                  <a:lnTo>
                    <a:pt x="426" y="778"/>
                  </a:lnTo>
                  <a:lnTo>
                    <a:pt x="428" y="778"/>
                  </a:lnTo>
                  <a:lnTo>
                    <a:pt x="431" y="776"/>
                  </a:lnTo>
                  <a:lnTo>
                    <a:pt x="431" y="776"/>
                  </a:lnTo>
                  <a:lnTo>
                    <a:pt x="433" y="776"/>
                  </a:lnTo>
                  <a:lnTo>
                    <a:pt x="435" y="778"/>
                  </a:lnTo>
                  <a:lnTo>
                    <a:pt x="435" y="778"/>
                  </a:lnTo>
                  <a:lnTo>
                    <a:pt x="438" y="778"/>
                  </a:lnTo>
                  <a:lnTo>
                    <a:pt x="443" y="776"/>
                  </a:lnTo>
                  <a:lnTo>
                    <a:pt x="457" y="778"/>
                  </a:lnTo>
                  <a:lnTo>
                    <a:pt x="459" y="778"/>
                  </a:lnTo>
                  <a:lnTo>
                    <a:pt x="464" y="783"/>
                  </a:lnTo>
                  <a:lnTo>
                    <a:pt x="466" y="783"/>
                  </a:lnTo>
                  <a:lnTo>
                    <a:pt x="469" y="783"/>
                  </a:lnTo>
                  <a:lnTo>
                    <a:pt x="478" y="783"/>
                  </a:lnTo>
                  <a:lnTo>
                    <a:pt x="480" y="783"/>
                  </a:lnTo>
                  <a:lnTo>
                    <a:pt x="483" y="781"/>
                  </a:lnTo>
                  <a:lnTo>
                    <a:pt x="483" y="781"/>
                  </a:lnTo>
                  <a:lnTo>
                    <a:pt x="485" y="776"/>
                  </a:lnTo>
                  <a:lnTo>
                    <a:pt x="485" y="776"/>
                  </a:lnTo>
                  <a:lnTo>
                    <a:pt x="485" y="776"/>
                  </a:lnTo>
                  <a:lnTo>
                    <a:pt x="487" y="776"/>
                  </a:lnTo>
                  <a:lnTo>
                    <a:pt x="490" y="774"/>
                  </a:lnTo>
                  <a:lnTo>
                    <a:pt x="492" y="774"/>
                  </a:lnTo>
                  <a:lnTo>
                    <a:pt x="492" y="774"/>
                  </a:lnTo>
                  <a:lnTo>
                    <a:pt x="495" y="774"/>
                  </a:lnTo>
                  <a:lnTo>
                    <a:pt x="495" y="774"/>
                  </a:lnTo>
                  <a:lnTo>
                    <a:pt x="499" y="771"/>
                  </a:lnTo>
                  <a:lnTo>
                    <a:pt x="499" y="771"/>
                  </a:lnTo>
                  <a:lnTo>
                    <a:pt x="502" y="771"/>
                  </a:lnTo>
                  <a:lnTo>
                    <a:pt x="506" y="769"/>
                  </a:lnTo>
                  <a:lnTo>
                    <a:pt x="509" y="769"/>
                  </a:lnTo>
                  <a:lnTo>
                    <a:pt x="511" y="771"/>
                  </a:lnTo>
                  <a:lnTo>
                    <a:pt x="509" y="771"/>
                  </a:lnTo>
                  <a:lnTo>
                    <a:pt x="509" y="771"/>
                  </a:lnTo>
                  <a:lnTo>
                    <a:pt x="509" y="771"/>
                  </a:lnTo>
                  <a:lnTo>
                    <a:pt x="509" y="774"/>
                  </a:lnTo>
                  <a:lnTo>
                    <a:pt x="509" y="774"/>
                  </a:lnTo>
                  <a:lnTo>
                    <a:pt x="509" y="776"/>
                  </a:lnTo>
                  <a:lnTo>
                    <a:pt x="509" y="778"/>
                  </a:lnTo>
                  <a:lnTo>
                    <a:pt x="511" y="778"/>
                  </a:lnTo>
                  <a:lnTo>
                    <a:pt x="513" y="778"/>
                  </a:lnTo>
                  <a:lnTo>
                    <a:pt x="521" y="781"/>
                  </a:lnTo>
                  <a:lnTo>
                    <a:pt x="521" y="781"/>
                  </a:lnTo>
                  <a:lnTo>
                    <a:pt x="523" y="778"/>
                  </a:lnTo>
                  <a:lnTo>
                    <a:pt x="523" y="778"/>
                  </a:lnTo>
                  <a:lnTo>
                    <a:pt x="525" y="778"/>
                  </a:lnTo>
                  <a:lnTo>
                    <a:pt x="525" y="778"/>
                  </a:lnTo>
                  <a:lnTo>
                    <a:pt x="525" y="776"/>
                  </a:lnTo>
                  <a:lnTo>
                    <a:pt x="523" y="776"/>
                  </a:lnTo>
                  <a:lnTo>
                    <a:pt x="525" y="774"/>
                  </a:lnTo>
                  <a:lnTo>
                    <a:pt x="528" y="774"/>
                  </a:lnTo>
                  <a:lnTo>
                    <a:pt x="530" y="771"/>
                  </a:lnTo>
                  <a:lnTo>
                    <a:pt x="530" y="771"/>
                  </a:lnTo>
                  <a:lnTo>
                    <a:pt x="530" y="774"/>
                  </a:lnTo>
                  <a:lnTo>
                    <a:pt x="532" y="774"/>
                  </a:lnTo>
                  <a:lnTo>
                    <a:pt x="532" y="774"/>
                  </a:lnTo>
                  <a:lnTo>
                    <a:pt x="532" y="771"/>
                  </a:lnTo>
                  <a:lnTo>
                    <a:pt x="535" y="771"/>
                  </a:lnTo>
                  <a:lnTo>
                    <a:pt x="537" y="771"/>
                  </a:lnTo>
                  <a:lnTo>
                    <a:pt x="537" y="769"/>
                  </a:lnTo>
                  <a:lnTo>
                    <a:pt x="537" y="769"/>
                  </a:lnTo>
                  <a:lnTo>
                    <a:pt x="535" y="769"/>
                  </a:lnTo>
                  <a:lnTo>
                    <a:pt x="532" y="767"/>
                  </a:lnTo>
                  <a:lnTo>
                    <a:pt x="530" y="767"/>
                  </a:lnTo>
                  <a:lnTo>
                    <a:pt x="530" y="767"/>
                  </a:lnTo>
                  <a:lnTo>
                    <a:pt x="530" y="767"/>
                  </a:lnTo>
                  <a:lnTo>
                    <a:pt x="530" y="767"/>
                  </a:lnTo>
                  <a:lnTo>
                    <a:pt x="530" y="764"/>
                  </a:lnTo>
                  <a:lnTo>
                    <a:pt x="530" y="764"/>
                  </a:lnTo>
                  <a:lnTo>
                    <a:pt x="532" y="764"/>
                  </a:lnTo>
                  <a:lnTo>
                    <a:pt x="532" y="764"/>
                  </a:lnTo>
                  <a:lnTo>
                    <a:pt x="532" y="762"/>
                  </a:lnTo>
                  <a:lnTo>
                    <a:pt x="530" y="762"/>
                  </a:lnTo>
                  <a:lnTo>
                    <a:pt x="530" y="762"/>
                  </a:lnTo>
                  <a:lnTo>
                    <a:pt x="530" y="759"/>
                  </a:lnTo>
                  <a:lnTo>
                    <a:pt x="530" y="757"/>
                  </a:lnTo>
                  <a:lnTo>
                    <a:pt x="530" y="757"/>
                  </a:lnTo>
                  <a:lnTo>
                    <a:pt x="535" y="755"/>
                  </a:lnTo>
                  <a:lnTo>
                    <a:pt x="535" y="755"/>
                  </a:lnTo>
                  <a:lnTo>
                    <a:pt x="535" y="755"/>
                  </a:lnTo>
                  <a:lnTo>
                    <a:pt x="535" y="752"/>
                  </a:lnTo>
                  <a:lnTo>
                    <a:pt x="532" y="748"/>
                  </a:lnTo>
                  <a:lnTo>
                    <a:pt x="530" y="743"/>
                  </a:lnTo>
                  <a:lnTo>
                    <a:pt x="528" y="738"/>
                  </a:lnTo>
                  <a:lnTo>
                    <a:pt x="528" y="736"/>
                  </a:lnTo>
                  <a:lnTo>
                    <a:pt x="525" y="729"/>
                  </a:lnTo>
                  <a:lnTo>
                    <a:pt x="525" y="726"/>
                  </a:lnTo>
                  <a:lnTo>
                    <a:pt x="523" y="726"/>
                  </a:lnTo>
                  <a:lnTo>
                    <a:pt x="521" y="722"/>
                  </a:lnTo>
                  <a:lnTo>
                    <a:pt x="518" y="722"/>
                  </a:lnTo>
                  <a:lnTo>
                    <a:pt x="518" y="719"/>
                  </a:lnTo>
                  <a:lnTo>
                    <a:pt x="518" y="719"/>
                  </a:lnTo>
                  <a:lnTo>
                    <a:pt x="518" y="717"/>
                  </a:lnTo>
                  <a:lnTo>
                    <a:pt x="516" y="714"/>
                  </a:lnTo>
                  <a:lnTo>
                    <a:pt x="513" y="712"/>
                  </a:lnTo>
                  <a:lnTo>
                    <a:pt x="513" y="712"/>
                  </a:lnTo>
                  <a:lnTo>
                    <a:pt x="513" y="705"/>
                  </a:lnTo>
                  <a:lnTo>
                    <a:pt x="513" y="700"/>
                  </a:lnTo>
                  <a:lnTo>
                    <a:pt x="513" y="698"/>
                  </a:lnTo>
                  <a:lnTo>
                    <a:pt x="513" y="696"/>
                  </a:lnTo>
                  <a:lnTo>
                    <a:pt x="511" y="696"/>
                  </a:lnTo>
                  <a:lnTo>
                    <a:pt x="509" y="696"/>
                  </a:lnTo>
                  <a:lnTo>
                    <a:pt x="506" y="696"/>
                  </a:lnTo>
                  <a:lnTo>
                    <a:pt x="504" y="698"/>
                  </a:lnTo>
                  <a:lnTo>
                    <a:pt x="499" y="698"/>
                  </a:lnTo>
                  <a:lnTo>
                    <a:pt x="497" y="696"/>
                  </a:lnTo>
                  <a:lnTo>
                    <a:pt x="495" y="696"/>
                  </a:lnTo>
                  <a:lnTo>
                    <a:pt x="492" y="696"/>
                  </a:lnTo>
                  <a:lnTo>
                    <a:pt x="492" y="693"/>
                  </a:lnTo>
                  <a:lnTo>
                    <a:pt x="492" y="691"/>
                  </a:lnTo>
                  <a:lnTo>
                    <a:pt x="490" y="688"/>
                  </a:lnTo>
                  <a:lnTo>
                    <a:pt x="487" y="688"/>
                  </a:lnTo>
                  <a:lnTo>
                    <a:pt x="485" y="686"/>
                  </a:lnTo>
                  <a:lnTo>
                    <a:pt x="485" y="681"/>
                  </a:lnTo>
                  <a:lnTo>
                    <a:pt x="483" y="679"/>
                  </a:lnTo>
                  <a:lnTo>
                    <a:pt x="483" y="679"/>
                  </a:lnTo>
                  <a:lnTo>
                    <a:pt x="483" y="677"/>
                  </a:lnTo>
                  <a:lnTo>
                    <a:pt x="483" y="674"/>
                  </a:lnTo>
                  <a:lnTo>
                    <a:pt x="485" y="672"/>
                  </a:lnTo>
                  <a:lnTo>
                    <a:pt x="487" y="667"/>
                  </a:lnTo>
                  <a:lnTo>
                    <a:pt x="487" y="665"/>
                  </a:lnTo>
                  <a:lnTo>
                    <a:pt x="487" y="665"/>
                  </a:lnTo>
                  <a:lnTo>
                    <a:pt x="487" y="662"/>
                  </a:lnTo>
                  <a:lnTo>
                    <a:pt x="487" y="660"/>
                  </a:lnTo>
                  <a:lnTo>
                    <a:pt x="487" y="660"/>
                  </a:lnTo>
                  <a:lnTo>
                    <a:pt x="487" y="658"/>
                  </a:lnTo>
                  <a:lnTo>
                    <a:pt x="487" y="658"/>
                  </a:lnTo>
                  <a:lnTo>
                    <a:pt x="487" y="655"/>
                  </a:lnTo>
                  <a:lnTo>
                    <a:pt x="487" y="651"/>
                  </a:lnTo>
                  <a:lnTo>
                    <a:pt x="487" y="648"/>
                  </a:lnTo>
                  <a:lnTo>
                    <a:pt x="487" y="646"/>
                  </a:lnTo>
                  <a:lnTo>
                    <a:pt x="485" y="643"/>
                  </a:lnTo>
                  <a:lnTo>
                    <a:pt x="483" y="643"/>
                  </a:lnTo>
                  <a:lnTo>
                    <a:pt x="471" y="643"/>
                  </a:lnTo>
                  <a:lnTo>
                    <a:pt x="469" y="643"/>
                  </a:lnTo>
                  <a:lnTo>
                    <a:pt x="464" y="641"/>
                  </a:lnTo>
                  <a:lnTo>
                    <a:pt x="461" y="639"/>
                  </a:lnTo>
                  <a:lnTo>
                    <a:pt x="454" y="636"/>
                  </a:lnTo>
                  <a:lnTo>
                    <a:pt x="452" y="634"/>
                  </a:lnTo>
                  <a:lnTo>
                    <a:pt x="452" y="632"/>
                  </a:lnTo>
                  <a:lnTo>
                    <a:pt x="452" y="625"/>
                  </a:lnTo>
                  <a:lnTo>
                    <a:pt x="454" y="617"/>
                  </a:lnTo>
                  <a:lnTo>
                    <a:pt x="457" y="613"/>
                  </a:lnTo>
                  <a:lnTo>
                    <a:pt x="457" y="608"/>
                  </a:lnTo>
                  <a:lnTo>
                    <a:pt x="461" y="603"/>
                  </a:lnTo>
                  <a:lnTo>
                    <a:pt x="466" y="601"/>
                  </a:lnTo>
                  <a:lnTo>
                    <a:pt x="471" y="596"/>
                  </a:lnTo>
                  <a:lnTo>
                    <a:pt x="476" y="591"/>
                  </a:lnTo>
                  <a:lnTo>
                    <a:pt x="480" y="587"/>
                  </a:lnTo>
                  <a:lnTo>
                    <a:pt x="480" y="584"/>
                  </a:lnTo>
                  <a:lnTo>
                    <a:pt x="485" y="572"/>
                  </a:lnTo>
                  <a:lnTo>
                    <a:pt x="485" y="572"/>
                  </a:lnTo>
                  <a:lnTo>
                    <a:pt x="490" y="568"/>
                  </a:lnTo>
                  <a:lnTo>
                    <a:pt x="490" y="568"/>
                  </a:lnTo>
                  <a:lnTo>
                    <a:pt x="495" y="565"/>
                  </a:lnTo>
                  <a:lnTo>
                    <a:pt x="497" y="561"/>
                  </a:lnTo>
                  <a:lnTo>
                    <a:pt x="497" y="561"/>
                  </a:lnTo>
                  <a:lnTo>
                    <a:pt x="499" y="561"/>
                  </a:lnTo>
                  <a:lnTo>
                    <a:pt x="502" y="561"/>
                  </a:lnTo>
                  <a:lnTo>
                    <a:pt x="504" y="558"/>
                  </a:lnTo>
                  <a:lnTo>
                    <a:pt x="504" y="558"/>
                  </a:lnTo>
                  <a:lnTo>
                    <a:pt x="504" y="558"/>
                  </a:lnTo>
                  <a:lnTo>
                    <a:pt x="506" y="561"/>
                  </a:lnTo>
                  <a:lnTo>
                    <a:pt x="509" y="561"/>
                  </a:lnTo>
                  <a:lnTo>
                    <a:pt x="509" y="561"/>
                  </a:lnTo>
                  <a:lnTo>
                    <a:pt x="511" y="563"/>
                  </a:lnTo>
                  <a:lnTo>
                    <a:pt x="513" y="565"/>
                  </a:lnTo>
                  <a:lnTo>
                    <a:pt x="513" y="565"/>
                  </a:lnTo>
                  <a:lnTo>
                    <a:pt x="513" y="568"/>
                  </a:lnTo>
                  <a:lnTo>
                    <a:pt x="513" y="568"/>
                  </a:lnTo>
                  <a:lnTo>
                    <a:pt x="513" y="570"/>
                  </a:lnTo>
                  <a:lnTo>
                    <a:pt x="516" y="575"/>
                  </a:lnTo>
                  <a:lnTo>
                    <a:pt x="518" y="577"/>
                  </a:lnTo>
                  <a:lnTo>
                    <a:pt x="521" y="580"/>
                  </a:lnTo>
                  <a:lnTo>
                    <a:pt x="523" y="580"/>
                  </a:lnTo>
                  <a:lnTo>
                    <a:pt x="528" y="577"/>
                  </a:lnTo>
                  <a:lnTo>
                    <a:pt x="535" y="575"/>
                  </a:lnTo>
                  <a:lnTo>
                    <a:pt x="539" y="572"/>
                  </a:lnTo>
                  <a:lnTo>
                    <a:pt x="544" y="570"/>
                  </a:lnTo>
                  <a:lnTo>
                    <a:pt x="549" y="570"/>
                  </a:lnTo>
                  <a:lnTo>
                    <a:pt x="554" y="570"/>
                  </a:lnTo>
                  <a:lnTo>
                    <a:pt x="558" y="570"/>
                  </a:lnTo>
                  <a:lnTo>
                    <a:pt x="561" y="570"/>
                  </a:lnTo>
                  <a:lnTo>
                    <a:pt x="568" y="568"/>
                  </a:lnTo>
                  <a:lnTo>
                    <a:pt x="577" y="565"/>
                  </a:lnTo>
                  <a:lnTo>
                    <a:pt x="577" y="563"/>
                  </a:lnTo>
                  <a:lnTo>
                    <a:pt x="577" y="563"/>
                  </a:lnTo>
                  <a:lnTo>
                    <a:pt x="580" y="556"/>
                  </a:lnTo>
                  <a:lnTo>
                    <a:pt x="580" y="554"/>
                  </a:lnTo>
                  <a:lnTo>
                    <a:pt x="580" y="554"/>
                  </a:lnTo>
                  <a:lnTo>
                    <a:pt x="584" y="549"/>
                  </a:lnTo>
                  <a:lnTo>
                    <a:pt x="592" y="542"/>
                  </a:lnTo>
                  <a:lnTo>
                    <a:pt x="592" y="539"/>
                  </a:lnTo>
                  <a:lnTo>
                    <a:pt x="594" y="537"/>
                  </a:lnTo>
                  <a:lnTo>
                    <a:pt x="594" y="535"/>
                  </a:lnTo>
                  <a:lnTo>
                    <a:pt x="599" y="523"/>
                  </a:lnTo>
                  <a:lnTo>
                    <a:pt x="599" y="520"/>
                  </a:lnTo>
                  <a:lnTo>
                    <a:pt x="603" y="516"/>
                  </a:lnTo>
                  <a:lnTo>
                    <a:pt x="606" y="516"/>
                  </a:lnTo>
                  <a:lnTo>
                    <a:pt x="613" y="511"/>
                  </a:lnTo>
                  <a:lnTo>
                    <a:pt x="620" y="509"/>
                  </a:lnTo>
                  <a:lnTo>
                    <a:pt x="625" y="504"/>
                  </a:lnTo>
                  <a:lnTo>
                    <a:pt x="632" y="501"/>
                  </a:lnTo>
                  <a:lnTo>
                    <a:pt x="632" y="499"/>
                  </a:lnTo>
                  <a:lnTo>
                    <a:pt x="634" y="499"/>
                  </a:lnTo>
                  <a:lnTo>
                    <a:pt x="634" y="494"/>
                  </a:lnTo>
                  <a:lnTo>
                    <a:pt x="636" y="492"/>
                  </a:lnTo>
                  <a:lnTo>
                    <a:pt x="639" y="490"/>
                  </a:lnTo>
                  <a:lnTo>
                    <a:pt x="644" y="480"/>
                  </a:lnTo>
                  <a:lnTo>
                    <a:pt x="646" y="475"/>
                  </a:lnTo>
                  <a:lnTo>
                    <a:pt x="648" y="471"/>
                  </a:lnTo>
                  <a:lnTo>
                    <a:pt x="653" y="461"/>
                  </a:lnTo>
                  <a:lnTo>
                    <a:pt x="653" y="454"/>
                  </a:lnTo>
                  <a:lnTo>
                    <a:pt x="655" y="447"/>
                  </a:lnTo>
                  <a:lnTo>
                    <a:pt x="658" y="445"/>
                  </a:lnTo>
                  <a:lnTo>
                    <a:pt x="667" y="442"/>
                  </a:lnTo>
                  <a:lnTo>
                    <a:pt x="677" y="440"/>
                  </a:lnTo>
                  <a:lnTo>
                    <a:pt x="677" y="438"/>
                  </a:lnTo>
                  <a:lnTo>
                    <a:pt x="686" y="430"/>
                  </a:lnTo>
                  <a:lnTo>
                    <a:pt x="686" y="430"/>
                  </a:lnTo>
                  <a:lnTo>
                    <a:pt x="686" y="428"/>
                  </a:lnTo>
                  <a:lnTo>
                    <a:pt x="686" y="426"/>
                  </a:lnTo>
                  <a:lnTo>
                    <a:pt x="684" y="423"/>
                  </a:lnTo>
                  <a:lnTo>
                    <a:pt x="684" y="423"/>
                  </a:lnTo>
                  <a:lnTo>
                    <a:pt x="681" y="421"/>
                  </a:lnTo>
                  <a:lnTo>
                    <a:pt x="681" y="421"/>
                  </a:lnTo>
                  <a:lnTo>
                    <a:pt x="681" y="419"/>
                  </a:lnTo>
                  <a:lnTo>
                    <a:pt x="681" y="419"/>
                  </a:lnTo>
                  <a:lnTo>
                    <a:pt x="684" y="419"/>
                  </a:lnTo>
                  <a:lnTo>
                    <a:pt x="684" y="419"/>
                  </a:lnTo>
                  <a:lnTo>
                    <a:pt x="684" y="419"/>
                  </a:lnTo>
                  <a:lnTo>
                    <a:pt x="684" y="416"/>
                  </a:lnTo>
                  <a:lnTo>
                    <a:pt x="684" y="416"/>
                  </a:lnTo>
                  <a:lnTo>
                    <a:pt x="684" y="416"/>
                  </a:lnTo>
                  <a:lnTo>
                    <a:pt x="686" y="416"/>
                  </a:lnTo>
                  <a:lnTo>
                    <a:pt x="686" y="416"/>
                  </a:lnTo>
                  <a:lnTo>
                    <a:pt x="688" y="414"/>
                  </a:lnTo>
                  <a:lnTo>
                    <a:pt x="688" y="412"/>
                  </a:lnTo>
                  <a:lnTo>
                    <a:pt x="688" y="412"/>
                  </a:lnTo>
                  <a:lnTo>
                    <a:pt x="691" y="412"/>
                  </a:lnTo>
                  <a:lnTo>
                    <a:pt x="693" y="409"/>
                  </a:lnTo>
                  <a:lnTo>
                    <a:pt x="693" y="409"/>
                  </a:lnTo>
                  <a:lnTo>
                    <a:pt x="693" y="407"/>
                  </a:lnTo>
                  <a:lnTo>
                    <a:pt x="693" y="407"/>
                  </a:lnTo>
                  <a:lnTo>
                    <a:pt x="693" y="404"/>
                  </a:lnTo>
                  <a:lnTo>
                    <a:pt x="693" y="404"/>
                  </a:lnTo>
                  <a:lnTo>
                    <a:pt x="693" y="404"/>
                  </a:lnTo>
                  <a:lnTo>
                    <a:pt x="696" y="404"/>
                  </a:lnTo>
                  <a:lnTo>
                    <a:pt x="696" y="402"/>
                  </a:lnTo>
                  <a:lnTo>
                    <a:pt x="698" y="402"/>
                  </a:lnTo>
                  <a:lnTo>
                    <a:pt x="698" y="402"/>
                  </a:lnTo>
                  <a:lnTo>
                    <a:pt x="698" y="402"/>
                  </a:lnTo>
                  <a:lnTo>
                    <a:pt x="698" y="400"/>
                  </a:lnTo>
                  <a:lnTo>
                    <a:pt x="698" y="400"/>
                  </a:lnTo>
                  <a:lnTo>
                    <a:pt x="700" y="400"/>
                  </a:lnTo>
                  <a:lnTo>
                    <a:pt x="700" y="397"/>
                  </a:lnTo>
                  <a:lnTo>
                    <a:pt x="700" y="397"/>
                  </a:lnTo>
                  <a:lnTo>
                    <a:pt x="703" y="395"/>
                  </a:lnTo>
                  <a:lnTo>
                    <a:pt x="703" y="395"/>
                  </a:lnTo>
                  <a:lnTo>
                    <a:pt x="703" y="395"/>
                  </a:lnTo>
                  <a:lnTo>
                    <a:pt x="703" y="395"/>
                  </a:lnTo>
                  <a:lnTo>
                    <a:pt x="703" y="395"/>
                  </a:lnTo>
                  <a:lnTo>
                    <a:pt x="703" y="393"/>
                  </a:lnTo>
                  <a:lnTo>
                    <a:pt x="703" y="393"/>
                  </a:lnTo>
                  <a:lnTo>
                    <a:pt x="705" y="393"/>
                  </a:lnTo>
                  <a:lnTo>
                    <a:pt x="705" y="393"/>
                  </a:lnTo>
                  <a:lnTo>
                    <a:pt x="705" y="390"/>
                  </a:lnTo>
                  <a:lnTo>
                    <a:pt x="705" y="390"/>
                  </a:lnTo>
                  <a:lnTo>
                    <a:pt x="705" y="388"/>
                  </a:lnTo>
                  <a:lnTo>
                    <a:pt x="705" y="388"/>
                  </a:lnTo>
                  <a:lnTo>
                    <a:pt x="707" y="388"/>
                  </a:lnTo>
                  <a:lnTo>
                    <a:pt x="707" y="388"/>
                  </a:lnTo>
                  <a:lnTo>
                    <a:pt x="707" y="388"/>
                  </a:lnTo>
                  <a:lnTo>
                    <a:pt x="710" y="388"/>
                  </a:lnTo>
                  <a:lnTo>
                    <a:pt x="710" y="388"/>
                  </a:lnTo>
                  <a:lnTo>
                    <a:pt x="710" y="388"/>
                  </a:lnTo>
                  <a:lnTo>
                    <a:pt x="710" y="388"/>
                  </a:lnTo>
                  <a:lnTo>
                    <a:pt x="712" y="386"/>
                  </a:lnTo>
                  <a:lnTo>
                    <a:pt x="712" y="386"/>
                  </a:lnTo>
                  <a:lnTo>
                    <a:pt x="712" y="386"/>
                  </a:lnTo>
                  <a:lnTo>
                    <a:pt x="715" y="386"/>
                  </a:lnTo>
                  <a:lnTo>
                    <a:pt x="715" y="386"/>
                  </a:lnTo>
                  <a:lnTo>
                    <a:pt x="717" y="383"/>
                  </a:lnTo>
                  <a:lnTo>
                    <a:pt x="717" y="383"/>
                  </a:lnTo>
                  <a:lnTo>
                    <a:pt x="717" y="383"/>
                  </a:lnTo>
                  <a:lnTo>
                    <a:pt x="719" y="381"/>
                  </a:lnTo>
                  <a:lnTo>
                    <a:pt x="719" y="381"/>
                  </a:lnTo>
                  <a:lnTo>
                    <a:pt x="719" y="378"/>
                  </a:lnTo>
                  <a:lnTo>
                    <a:pt x="722" y="378"/>
                  </a:lnTo>
                  <a:lnTo>
                    <a:pt x="724" y="376"/>
                  </a:lnTo>
                  <a:lnTo>
                    <a:pt x="724" y="376"/>
                  </a:lnTo>
                  <a:lnTo>
                    <a:pt x="722" y="376"/>
                  </a:lnTo>
                  <a:lnTo>
                    <a:pt x="722" y="374"/>
                  </a:lnTo>
                  <a:lnTo>
                    <a:pt x="722" y="374"/>
                  </a:lnTo>
                  <a:lnTo>
                    <a:pt x="719" y="376"/>
                  </a:lnTo>
                  <a:lnTo>
                    <a:pt x="717" y="374"/>
                  </a:lnTo>
                  <a:lnTo>
                    <a:pt x="717" y="374"/>
                  </a:lnTo>
                  <a:lnTo>
                    <a:pt x="717" y="374"/>
                  </a:lnTo>
                  <a:lnTo>
                    <a:pt x="717" y="371"/>
                  </a:lnTo>
                  <a:lnTo>
                    <a:pt x="717" y="371"/>
                  </a:lnTo>
                  <a:lnTo>
                    <a:pt x="717" y="369"/>
                  </a:lnTo>
                  <a:lnTo>
                    <a:pt x="717" y="367"/>
                  </a:lnTo>
                  <a:lnTo>
                    <a:pt x="717" y="364"/>
                  </a:lnTo>
                  <a:lnTo>
                    <a:pt x="717" y="364"/>
                  </a:lnTo>
                  <a:lnTo>
                    <a:pt x="719" y="357"/>
                  </a:lnTo>
                  <a:lnTo>
                    <a:pt x="719" y="357"/>
                  </a:lnTo>
                  <a:lnTo>
                    <a:pt x="722" y="357"/>
                  </a:lnTo>
                  <a:lnTo>
                    <a:pt x="722" y="355"/>
                  </a:lnTo>
                  <a:lnTo>
                    <a:pt x="722" y="355"/>
                  </a:lnTo>
                  <a:lnTo>
                    <a:pt x="722" y="352"/>
                  </a:lnTo>
                  <a:lnTo>
                    <a:pt x="719" y="350"/>
                  </a:lnTo>
                  <a:lnTo>
                    <a:pt x="719" y="345"/>
                  </a:lnTo>
                  <a:lnTo>
                    <a:pt x="715" y="338"/>
                  </a:lnTo>
                  <a:lnTo>
                    <a:pt x="715" y="338"/>
                  </a:lnTo>
                  <a:lnTo>
                    <a:pt x="715" y="338"/>
                  </a:lnTo>
                  <a:lnTo>
                    <a:pt x="715" y="338"/>
                  </a:lnTo>
                  <a:lnTo>
                    <a:pt x="717" y="338"/>
                  </a:lnTo>
                  <a:lnTo>
                    <a:pt x="717" y="336"/>
                  </a:lnTo>
                  <a:lnTo>
                    <a:pt x="717" y="336"/>
                  </a:lnTo>
                  <a:lnTo>
                    <a:pt x="717" y="336"/>
                  </a:lnTo>
                  <a:lnTo>
                    <a:pt x="717" y="336"/>
                  </a:lnTo>
                  <a:lnTo>
                    <a:pt x="717" y="336"/>
                  </a:lnTo>
                  <a:lnTo>
                    <a:pt x="717" y="336"/>
                  </a:lnTo>
                  <a:lnTo>
                    <a:pt x="717" y="336"/>
                  </a:lnTo>
                  <a:lnTo>
                    <a:pt x="717" y="333"/>
                  </a:lnTo>
                  <a:lnTo>
                    <a:pt x="717" y="333"/>
                  </a:lnTo>
                  <a:lnTo>
                    <a:pt x="717" y="333"/>
                  </a:lnTo>
                  <a:lnTo>
                    <a:pt x="719" y="331"/>
                  </a:lnTo>
                  <a:lnTo>
                    <a:pt x="719" y="331"/>
                  </a:lnTo>
                  <a:lnTo>
                    <a:pt x="724" y="326"/>
                  </a:lnTo>
                  <a:lnTo>
                    <a:pt x="724" y="326"/>
                  </a:lnTo>
                  <a:lnTo>
                    <a:pt x="724" y="326"/>
                  </a:lnTo>
                  <a:lnTo>
                    <a:pt x="726" y="324"/>
                  </a:lnTo>
                  <a:lnTo>
                    <a:pt x="729" y="324"/>
                  </a:lnTo>
                  <a:lnTo>
                    <a:pt x="731" y="324"/>
                  </a:lnTo>
                  <a:lnTo>
                    <a:pt x="731" y="322"/>
                  </a:lnTo>
                  <a:lnTo>
                    <a:pt x="731" y="322"/>
                  </a:lnTo>
                  <a:lnTo>
                    <a:pt x="733" y="319"/>
                  </a:lnTo>
                  <a:lnTo>
                    <a:pt x="736" y="319"/>
                  </a:lnTo>
                  <a:lnTo>
                    <a:pt x="736" y="319"/>
                  </a:lnTo>
                  <a:lnTo>
                    <a:pt x="736" y="319"/>
                  </a:lnTo>
                  <a:lnTo>
                    <a:pt x="738" y="319"/>
                  </a:lnTo>
                  <a:lnTo>
                    <a:pt x="738" y="319"/>
                  </a:lnTo>
                  <a:lnTo>
                    <a:pt x="741" y="319"/>
                  </a:lnTo>
                  <a:lnTo>
                    <a:pt x="741" y="317"/>
                  </a:lnTo>
                  <a:lnTo>
                    <a:pt x="741" y="317"/>
                  </a:lnTo>
                  <a:lnTo>
                    <a:pt x="741" y="317"/>
                  </a:lnTo>
                  <a:lnTo>
                    <a:pt x="741" y="317"/>
                  </a:lnTo>
                  <a:lnTo>
                    <a:pt x="743" y="317"/>
                  </a:lnTo>
                  <a:lnTo>
                    <a:pt x="743" y="317"/>
                  </a:lnTo>
                  <a:lnTo>
                    <a:pt x="743" y="315"/>
                  </a:lnTo>
                  <a:lnTo>
                    <a:pt x="743" y="315"/>
                  </a:lnTo>
                  <a:lnTo>
                    <a:pt x="748" y="317"/>
                  </a:lnTo>
                  <a:lnTo>
                    <a:pt x="748" y="317"/>
                  </a:lnTo>
                  <a:lnTo>
                    <a:pt x="748" y="317"/>
                  </a:lnTo>
                  <a:lnTo>
                    <a:pt x="748" y="315"/>
                  </a:lnTo>
                  <a:lnTo>
                    <a:pt x="750" y="315"/>
                  </a:lnTo>
                  <a:lnTo>
                    <a:pt x="750" y="315"/>
                  </a:lnTo>
                  <a:lnTo>
                    <a:pt x="750" y="315"/>
                  </a:lnTo>
                  <a:lnTo>
                    <a:pt x="750" y="315"/>
                  </a:lnTo>
                  <a:lnTo>
                    <a:pt x="752" y="312"/>
                  </a:lnTo>
                  <a:lnTo>
                    <a:pt x="752" y="312"/>
                  </a:lnTo>
                  <a:lnTo>
                    <a:pt x="755" y="312"/>
                  </a:lnTo>
                  <a:lnTo>
                    <a:pt x="755" y="312"/>
                  </a:lnTo>
                  <a:lnTo>
                    <a:pt x="757" y="312"/>
                  </a:lnTo>
                  <a:lnTo>
                    <a:pt x="757" y="310"/>
                  </a:lnTo>
                  <a:lnTo>
                    <a:pt x="757" y="310"/>
                  </a:lnTo>
                  <a:lnTo>
                    <a:pt x="757" y="307"/>
                  </a:lnTo>
                  <a:lnTo>
                    <a:pt x="759" y="305"/>
                  </a:lnTo>
                  <a:lnTo>
                    <a:pt x="759" y="305"/>
                  </a:lnTo>
                  <a:lnTo>
                    <a:pt x="759" y="303"/>
                  </a:lnTo>
                  <a:lnTo>
                    <a:pt x="759" y="300"/>
                  </a:lnTo>
                  <a:lnTo>
                    <a:pt x="757" y="300"/>
                  </a:lnTo>
                  <a:lnTo>
                    <a:pt x="755" y="298"/>
                  </a:lnTo>
                  <a:lnTo>
                    <a:pt x="752" y="296"/>
                  </a:lnTo>
                  <a:lnTo>
                    <a:pt x="748" y="296"/>
                  </a:lnTo>
                  <a:lnTo>
                    <a:pt x="748" y="293"/>
                  </a:lnTo>
                  <a:lnTo>
                    <a:pt x="745" y="293"/>
                  </a:lnTo>
                  <a:lnTo>
                    <a:pt x="743" y="291"/>
                  </a:lnTo>
                  <a:lnTo>
                    <a:pt x="741" y="293"/>
                  </a:lnTo>
                  <a:lnTo>
                    <a:pt x="738" y="293"/>
                  </a:lnTo>
                  <a:lnTo>
                    <a:pt x="736" y="293"/>
                  </a:lnTo>
                  <a:lnTo>
                    <a:pt x="733" y="291"/>
                  </a:lnTo>
                  <a:lnTo>
                    <a:pt x="731" y="291"/>
                  </a:lnTo>
                  <a:lnTo>
                    <a:pt x="729" y="293"/>
                  </a:lnTo>
                  <a:lnTo>
                    <a:pt x="726" y="293"/>
                  </a:lnTo>
                  <a:lnTo>
                    <a:pt x="726" y="291"/>
                  </a:lnTo>
                  <a:lnTo>
                    <a:pt x="724" y="291"/>
                  </a:lnTo>
                  <a:lnTo>
                    <a:pt x="722" y="286"/>
                  </a:lnTo>
                  <a:lnTo>
                    <a:pt x="722" y="284"/>
                  </a:lnTo>
                  <a:lnTo>
                    <a:pt x="722" y="284"/>
                  </a:lnTo>
                  <a:lnTo>
                    <a:pt x="724" y="281"/>
                  </a:lnTo>
                  <a:lnTo>
                    <a:pt x="724" y="281"/>
                  </a:lnTo>
                  <a:lnTo>
                    <a:pt x="724" y="279"/>
                  </a:lnTo>
                  <a:lnTo>
                    <a:pt x="724" y="277"/>
                  </a:lnTo>
                  <a:lnTo>
                    <a:pt x="724" y="277"/>
                  </a:lnTo>
                  <a:lnTo>
                    <a:pt x="724" y="274"/>
                  </a:lnTo>
                  <a:lnTo>
                    <a:pt x="724" y="272"/>
                  </a:lnTo>
                  <a:lnTo>
                    <a:pt x="726" y="272"/>
                  </a:lnTo>
                  <a:lnTo>
                    <a:pt x="724" y="270"/>
                  </a:lnTo>
                  <a:lnTo>
                    <a:pt x="724" y="270"/>
                  </a:lnTo>
                  <a:lnTo>
                    <a:pt x="724" y="270"/>
                  </a:lnTo>
                  <a:lnTo>
                    <a:pt x="722" y="270"/>
                  </a:lnTo>
                  <a:lnTo>
                    <a:pt x="722" y="272"/>
                  </a:lnTo>
                  <a:lnTo>
                    <a:pt x="722" y="272"/>
                  </a:lnTo>
                  <a:lnTo>
                    <a:pt x="722" y="274"/>
                  </a:lnTo>
                  <a:lnTo>
                    <a:pt x="719" y="274"/>
                  </a:lnTo>
                  <a:lnTo>
                    <a:pt x="719" y="274"/>
                  </a:lnTo>
                  <a:lnTo>
                    <a:pt x="717" y="274"/>
                  </a:lnTo>
                  <a:lnTo>
                    <a:pt x="715" y="274"/>
                  </a:lnTo>
                  <a:lnTo>
                    <a:pt x="715" y="274"/>
                  </a:lnTo>
                  <a:lnTo>
                    <a:pt x="712" y="272"/>
                  </a:lnTo>
                  <a:lnTo>
                    <a:pt x="712" y="272"/>
                  </a:lnTo>
                  <a:lnTo>
                    <a:pt x="712" y="272"/>
                  </a:lnTo>
                  <a:lnTo>
                    <a:pt x="710" y="274"/>
                  </a:lnTo>
                  <a:lnTo>
                    <a:pt x="707" y="274"/>
                  </a:lnTo>
                  <a:lnTo>
                    <a:pt x="707" y="274"/>
                  </a:lnTo>
                  <a:lnTo>
                    <a:pt x="707" y="272"/>
                  </a:lnTo>
                  <a:lnTo>
                    <a:pt x="705" y="272"/>
                  </a:lnTo>
                  <a:lnTo>
                    <a:pt x="705" y="270"/>
                  </a:lnTo>
                  <a:lnTo>
                    <a:pt x="705" y="270"/>
                  </a:lnTo>
                  <a:lnTo>
                    <a:pt x="705" y="270"/>
                  </a:lnTo>
                  <a:lnTo>
                    <a:pt x="705" y="270"/>
                  </a:lnTo>
                  <a:lnTo>
                    <a:pt x="707" y="267"/>
                  </a:lnTo>
                  <a:lnTo>
                    <a:pt x="707" y="267"/>
                  </a:lnTo>
                  <a:lnTo>
                    <a:pt x="707" y="265"/>
                  </a:lnTo>
                  <a:lnTo>
                    <a:pt x="705" y="260"/>
                  </a:lnTo>
                  <a:lnTo>
                    <a:pt x="705" y="260"/>
                  </a:lnTo>
                  <a:lnTo>
                    <a:pt x="705" y="258"/>
                  </a:lnTo>
                  <a:lnTo>
                    <a:pt x="700" y="258"/>
                  </a:lnTo>
                  <a:lnTo>
                    <a:pt x="698" y="255"/>
                  </a:lnTo>
                  <a:lnTo>
                    <a:pt x="696" y="253"/>
                  </a:lnTo>
                  <a:lnTo>
                    <a:pt x="693" y="251"/>
                  </a:lnTo>
                  <a:lnTo>
                    <a:pt x="691" y="248"/>
                  </a:lnTo>
                  <a:lnTo>
                    <a:pt x="688" y="248"/>
                  </a:lnTo>
                  <a:lnTo>
                    <a:pt x="688" y="246"/>
                  </a:lnTo>
                  <a:lnTo>
                    <a:pt x="688" y="244"/>
                  </a:lnTo>
                  <a:lnTo>
                    <a:pt x="688" y="241"/>
                  </a:lnTo>
                  <a:lnTo>
                    <a:pt x="691" y="241"/>
                  </a:lnTo>
                  <a:lnTo>
                    <a:pt x="693" y="241"/>
                  </a:lnTo>
                  <a:lnTo>
                    <a:pt x="693" y="241"/>
                  </a:lnTo>
                  <a:lnTo>
                    <a:pt x="693" y="239"/>
                  </a:lnTo>
                  <a:lnTo>
                    <a:pt x="693" y="239"/>
                  </a:lnTo>
                  <a:lnTo>
                    <a:pt x="696" y="236"/>
                  </a:lnTo>
                  <a:lnTo>
                    <a:pt x="696" y="234"/>
                  </a:lnTo>
                  <a:lnTo>
                    <a:pt x="698" y="227"/>
                  </a:lnTo>
                  <a:lnTo>
                    <a:pt x="696" y="225"/>
                  </a:lnTo>
                  <a:lnTo>
                    <a:pt x="693" y="222"/>
                  </a:lnTo>
                  <a:lnTo>
                    <a:pt x="691" y="220"/>
                  </a:lnTo>
                  <a:lnTo>
                    <a:pt x="688" y="217"/>
                  </a:lnTo>
                  <a:lnTo>
                    <a:pt x="688" y="217"/>
                  </a:lnTo>
                  <a:lnTo>
                    <a:pt x="688" y="217"/>
                  </a:lnTo>
                  <a:lnTo>
                    <a:pt x="686" y="215"/>
                  </a:lnTo>
                  <a:lnTo>
                    <a:pt x="688" y="213"/>
                  </a:lnTo>
                  <a:lnTo>
                    <a:pt x="688" y="213"/>
                  </a:lnTo>
                  <a:lnTo>
                    <a:pt x="688" y="213"/>
                  </a:lnTo>
                  <a:lnTo>
                    <a:pt x="688" y="210"/>
                  </a:lnTo>
                  <a:lnTo>
                    <a:pt x="691" y="208"/>
                  </a:lnTo>
                  <a:lnTo>
                    <a:pt x="691" y="208"/>
                  </a:lnTo>
                  <a:lnTo>
                    <a:pt x="696" y="206"/>
                  </a:lnTo>
                  <a:lnTo>
                    <a:pt x="698" y="206"/>
                  </a:lnTo>
                  <a:lnTo>
                    <a:pt x="700" y="203"/>
                  </a:lnTo>
                  <a:lnTo>
                    <a:pt x="703" y="203"/>
                  </a:lnTo>
                  <a:lnTo>
                    <a:pt x="703" y="201"/>
                  </a:lnTo>
                  <a:lnTo>
                    <a:pt x="703" y="199"/>
                  </a:lnTo>
                  <a:lnTo>
                    <a:pt x="703" y="196"/>
                  </a:lnTo>
                  <a:lnTo>
                    <a:pt x="700" y="196"/>
                  </a:lnTo>
                  <a:lnTo>
                    <a:pt x="700" y="196"/>
                  </a:lnTo>
                  <a:lnTo>
                    <a:pt x="698" y="196"/>
                  </a:lnTo>
                  <a:lnTo>
                    <a:pt x="696" y="196"/>
                  </a:lnTo>
                  <a:lnTo>
                    <a:pt x="693" y="196"/>
                  </a:lnTo>
                  <a:lnTo>
                    <a:pt x="691" y="196"/>
                  </a:lnTo>
                  <a:lnTo>
                    <a:pt x="688" y="196"/>
                  </a:lnTo>
                  <a:lnTo>
                    <a:pt x="686" y="196"/>
                  </a:lnTo>
                  <a:lnTo>
                    <a:pt x="684" y="194"/>
                  </a:lnTo>
                  <a:lnTo>
                    <a:pt x="684" y="194"/>
                  </a:lnTo>
                  <a:lnTo>
                    <a:pt x="684" y="191"/>
                  </a:lnTo>
                  <a:lnTo>
                    <a:pt x="684" y="189"/>
                  </a:lnTo>
                  <a:lnTo>
                    <a:pt x="684" y="189"/>
                  </a:lnTo>
                  <a:lnTo>
                    <a:pt x="688" y="187"/>
                  </a:lnTo>
                  <a:lnTo>
                    <a:pt x="688" y="184"/>
                  </a:lnTo>
                  <a:lnTo>
                    <a:pt x="688" y="184"/>
                  </a:lnTo>
                  <a:lnTo>
                    <a:pt x="688" y="182"/>
                  </a:lnTo>
                  <a:lnTo>
                    <a:pt x="688" y="182"/>
                  </a:lnTo>
                  <a:lnTo>
                    <a:pt x="686" y="177"/>
                  </a:lnTo>
                  <a:lnTo>
                    <a:pt x="686" y="177"/>
                  </a:lnTo>
                  <a:lnTo>
                    <a:pt x="684" y="177"/>
                  </a:lnTo>
                  <a:lnTo>
                    <a:pt x="684" y="177"/>
                  </a:lnTo>
                  <a:lnTo>
                    <a:pt x="681" y="177"/>
                  </a:lnTo>
                  <a:lnTo>
                    <a:pt x="681" y="177"/>
                  </a:lnTo>
                  <a:lnTo>
                    <a:pt x="679" y="175"/>
                  </a:lnTo>
                  <a:lnTo>
                    <a:pt x="679" y="175"/>
                  </a:lnTo>
                  <a:lnTo>
                    <a:pt x="677" y="173"/>
                  </a:lnTo>
                  <a:lnTo>
                    <a:pt x="677" y="173"/>
                  </a:lnTo>
                  <a:lnTo>
                    <a:pt x="679" y="170"/>
                  </a:lnTo>
                  <a:lnTo>
                    <a:pt x="679" y="170"/>
                  </a:lnTo>
                  <a:lnTo>
                    <a:pt x="681" y="168"/>
                  </a:lnTo>
                  <a:lnTo>
                    <a:pt x="681" y="168"/>
                  </a:lnTo>
                  <a:lnTo>
                    <a:pt x="681" y="168"/>
                  </a:lnTo>
                  <a:lnTo>
                    <a:pt x="681" y="165"/>
                  </a:lnTo>
                  <a:lnTo>
                    <a:pt x="681" y="165"/>
                  </a:lnTo>
                  <a:lnTo>
                    <a:pt x="681" y="163"/>
                  </a:lnTo>
                  <a:lnTo>
                    <a:pt x="684" y="163"/>
                  </a:lnTo>
                  <a:lnTo>
                    <a:pt x="686" y="161"/>
                  </a:lnTo>
                  <a:lnTo>
                    <a:pt x="686" y="158"/>
                  </a:lnTo>
                  <a:lnTo>
                    <a:pt x="686" y="158"/>
                  </a:lnTo>
                  <a:lnTo>
                    <a:pt x="686" y="156"/>
                  </a:lnTo>
                  <a:lnTo>
                    <a:pt x="686" y="154"/>
                  </a:lnTo>
                  <a:lnTo>
                    <a:pt x="688" y="154"/>
                  </a:lnTo>
                  <a:lnTo>
                    <a:pt x="696" y="154"/>
                  </a:lnTo>
                  <a:lnTo>
                    <a:pt x="698" y="151"/>
                  </a:lnTo>
                  <a:lnTo>
                    <a:pt x="700" y="149"/>
                  </a:lnTo>
                  <a:lnTo>
                    <a:pt x="705" y="149"/>
                  </a:lnTo>
                  <a:lnTo>
                    <a:pt x="707" y="146"/>
                  </a:lnTo>
                  <a:lnTo>
                    <a:pt x="710" y="149"/>
                  </a:lnTo>
                  <a:lnTo>
                    <a:pt x="724" y="154"/>
                  </a:lnTo>
                  <a:lnTo>
                    <a:pt x="743" y="156"/>
                  </a:lnTo>
                  <a:lnTo>
                    <a:pt x="748" y="156"/>
                  </a:lnTo>
                  <a:lnTo>
                    <a:pt x="750" y="156"/>
                  </a:lnTo>
                  <a:lnTo>
                    <a:pt x="752" y="156"/>
                  </a:lnTo>
                  <a:lnTo>
                    <a:pt x="752" y="156"/>
                  </a:lnTo>
                  <a:lnTo>
                    <a:pt x="752" y="156"/>
                  </a:lnTo>
                  <a:lnTo>
                    <a:pt x="755" y="156"/>
                  </a:lnTo>
                  <a:lnTo>
                    <a:pt x="755" y="158"/>
                  </a:lnTo>
                  <a:lnTo>
                    <a:pt x="755" y="158"/>
                  </a:lnTo>
                  <a:lnTo>
                    <a:pt x="757" y="161"/>
                  </a:lnTo>
                  <a:lnTo>
                    <a:pt x="759" y="161"/>
                  </a:lnTo>
                  <a:lnTo>
                    <a:pt x="774" y="165"/>
                  </a:lnTo>
                  <a:lnTo>
                    <a:pt x="776" y="165"/>
                  </a:lnTo>
                  <a:lnTo>
                    <a:pt x="778" y="165"/>
                  </a:lnTo>
                  <a:lnTo>
                    <a:pt x="781" y="165"/>
                  </a:lnTo>
                  <a:lnTo>
                    <a:pt x="783" y="165"/>
                  </a:lnTo>
                  <a:lnTo>
                    <a:pt x="783" y="165"/>
                  </a:lnTo>
                  <a:lnTo>
                    <a:pt x="785" y="163"/>
                  </a:lnTo>
                  <a:lnTo>
                    <a:pt x="788" y="161"/>
                  </a:lnTo>
                  <a:lnTo>
                    <a:pt x="790" y="158"/>
                  </a:lnTo>
                  <a:lnTo>
                    <a:pt x="793" y="158"/>
                  </a:lnTo>
                  <a:lnTo>
                    <a:pt x="793" y="158"/>
                  </a:lnTo>
                  <a:lnTo>
                    <a:pt x="793" y="156"/>
                  </a:lnTo>
                  <a:lnTo>
                    <a:pt x="795" y="154"/>
                  </a:lnTo>
                  <a:lnTo>
                    <a:pt x="795" y="154"/>
                  </a:lnTo>
                  <a:lnTo>
                    <a:pt x="797" y="154"/>
                  </a:lnTo>
                  <a:lnTo>
                    <a:pt x="800" y="154"/>
                  </a:lnTo>
                  <a:lnTo>
                    <a:pt x="802" y="154"/>
                  </a:lnTo>
                  <a:lnTo>
                    <a:pt x="807" y="154"/>
                  </a:lnTo>
                  <a:lnTo>
                    <a:pt x="814" y="149"/>
                  </a:lnTo>
                  <a:lnTo>
                    <a:pt x="816" y="149"/>
                  </a:lnTo>
                  <a:lnTo>
                    <a:pt x="819" y="149"/>
                  </a:lnTo>
                  <a:lnTo>
                    <a:pt x="821" y="151"/>
                  </a:lnTo>
                  <a:lnTo>
                    <a:pt x="821" y="151"/>
                  </a:lnTo>
                  <a:lnTo>
                    <a:pt x="823" y="151"/>
                  </a:lnTo>
                  <a:lnTo>
                    <a:pt x="828" y="149"/>
                  </a:lnTo>
                  <a:lnTo>
                    <a:pt x="828" y="149"/>
                  </a:lnTo>
                  <a:lnTo>
                    <a:pt x="833" y="144"/>
                  </a:lnTo>
                  <a:lnTo>
                    <a:pt x="833" y="144"/>
                  </a:lnTo>
                  <a:lnTo>
                    <a:pt x="833" y="139"/>
                  </a:lnTo>
                  <a:lnTo>
                    <a:pt x="833" y="139"/>
                  </a:lnTo>
                  <a:lnTo>
                    <a:pt x="835" y="137"/>
                  </a:lnTo>
                  <a:lnTo>
                    <a:pt x="838" y="137"/>
                  </a:lnTo>
                  <a:lnTo>
                    <a:pt x="838" y="137"/>
                  </a:lnTo>
                  <a:lnTo>
                    <a:pt x="840" y="137"/>
                  </a:lnTo>
                  <a:lnTo>
                    <a:pt x="842" y="137"/>
                  </a:lnTo>
                  <a:lnTo>
                    <a:pt x="842" y="139"/>
                  </a:lnTo>
                  <a:lnTo>
                    <a:pt x="842" y="137"/>
                  </a:lnTo>
                  <a:lnTo>
                    <a:pt x="845" y="137"/>
                  </a:lnTo>
                  <a:lnTo>
                    <a:pt x="847" y="135"/>
                  </a:lnTo>
                  <a:lnTo>
                    <a:pt x="847" y="132"/>
                  </a:lnTo>
                  <a:lnTo>
                    <a:pt x="847" y="130"/>
                  </a:lnTo>
                  <a:lnTo>
                    <a:pt x="847" y="130"/>
                  </a:lnTo>
                  <a:lnTo>
                    <a:pt x="847" y="128"/>
                  </a:lnTo>
                  <a:lnTo>
                    <a:pt x="849" y="125"/>
                  </a:lnTo>
                  <a:lnTo>
                    <a:pt x="849" y="12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69" name="Freeform 17"/>
            <p:cNvSpPr>
              <a:spLocks noEditPoints="1"/>
            </p:cNvSpPr>
            <p:nvPr/>
          </p:nvSpPr>
          <p:spPr bwMode="auto">
            <a:xfrm>
              <a:off x="10383054" y="1918739"/>
              <a:ext cx="421959" cy="451657"/>
            </a:xfrm>
            <a:custGeom>
              <a:avLst/>
              <a:gdLst>
                <a:gd name="T0" fmla="*/ 24 w 341"/>
                <a:gd name="T1" fmla="*/ 241 h 365"/>
                <a:gd name="T2" fmla="*/ 0 w 341"/>
                <a:gd name="T3" fmla="*/ 223 h 365"/>
                <a:gd name="T4" fmla="*/ 43 w 341"/>
                <a:gd name="T5" fmla="*/ 355 h 365"/>
                <a:gd name="T6" fmla="*/ 33 w 341"/>
                <a:gd name="T7" fmla="*/ 310 h 365"/>
                <a:gd name="T8" fmla="*/ 33 w 341"/>
                <a:gd name="T9" fmla="*/ 239 h 365"/>
                <a:gd name="T10" fmla="*/ 331 w 341"/>
                <a:gd name="T11" fmla="*/ 28 h 365"/>
                <a:gd name="T12" fmla="*/ 310 w 341"/>
                <a:gd name="T13" fmla="*/ 5 h 365"/>
                <a:gd name="T14" fmla="*/ 294 w 341"/>
                <a:gd name="T15" fmla="*/ 14 h 365"/>
                <a:gd name="T16" fmla="*/ 282 w 341"/>
                <a:gd name="T17" fmla="*/ 40 h 365"/>
                <a:gd name="T18" fmla="*/ 268 w 341"/>
                <a:gd name="T19" fmla="*/ 43 h 365"/>
                <a:gd name="T20" fmla="*/ 263 w 341"/>
                <a:gd name="T21" fmla="*/ 55 h 365"/>
                <a:gd name="T22" fmla="*/ 230 w 341"/>
                <a:gd name="T23" fmla="*/ 71 h 365"/>
                <a:gd name="T24" fmla="*/ 213 w 341"/>
                <a:gd name="T25" fmla="*/ 97 h 365"/>
                <a:gd name="T26" fmla="*/ 192 w 341"/>
                <a:gd name="T27" fmla="*/ 111 h 365"/>
                <a:gd name="T28" fmla="*/ 166 w 341"/>
                <a:gd name="T29" fmla="*/ 107 h 365"/>
                <a:gd name="T30" fmla="*/ 154 w 341"/>
                <a:gd name="T31" fmla="*/ 102 h 365"/>
                <a:gd name="T32" fmla="*/ 140 w 341"/>
                <a:gd name="T33" fmla="*/ 85 h 365"/>
                <a:gd name="T34" fmla="*/ 123 w 341"/>
                <a:gd name="T35" fmla="*/ 107 h 365"/>
                <a:gd name="T36" fmla="*/ 100 w 341"/>
                <a:gd name="T37" fmla="*/ 140 h 365"/>
                <a:gd name="T38" fmla="*/ 83 w 341"/>
                <a:gd name="T39" fmla="*/ 149 h 365"/>
                <a:gd name="T40" fmla="*/ 66 w 341"/>
                <a:gd name="T41" fmla="*/ 161 h 365"/>
                <a:gd name="T42" fmla="*/ 48 w 341"/>
                <a:gd name="T43" fmla="*/ 170 h 365"/>
                <a:gd name="T44" fmla="*/ 29 w 341"/>
                <a:gd name="T45" fmla="*/ 185 h 365"/>
                <a:gd name="T46" fmla="*/ 10 w 341"/>
                <a:gd name="T47" fmla="*/ 213 h 365"/>
                <a:gd name="T48" fmla="*/ 19 w 341"/>
                <a:gd name="T49" fmla="*/ 225 h 365"/>
                <a:gd name="T50" fmla="*/ 24 w 341"/>
                <a:gd name="T51" fmla="*/ 237 h 365"/>
                <a:gd name="T52" fmla="*/ 33 w 341"/>
                <a:gd name="T53" fmla="*/ 227 h 365"/>
                <a:gd name="T54" fmla="*/ 48 w 341"/>
                <a:gd name="T55" fmla="*/ 239 h 365"/>
                <a:gd name="T56" fmla="*/ 62 w 341"/>
                <a:gd name="T57" fmla="*/ 244 h 365"/>
                <a:gd name="T58" fmla="*/ 64 w 341"/>
                <a:gd name="T59" fmla="*/ 263 h 365"/>
                <a:gd name="T60" fmla="*/ 55 w 341"/>
                <a:gd name="T61" fmla="*/ 275 h 365"/>
                <a:gd name="T62" fmla="*/ 55 w 341"/>
                <a:gd name="T63" fmla="*/ 296 h 365"/>
                <a:gd name="T64" fmla="*/ 64 w 341"/>
                <a:gd name="T65" fmla="*/ 291 h 365"/>
                <a:gd name="T66" fmla="*/ 69 w 341"/>
                <a:gd name="T67" fmla="*/ 301 h 365"/>
                <a:gd name="T68" fmla="*/ 52 w 341"/>
                <a:gd name="T69" fmla="*/ 301 h 365"/>
                <a:gd name="T70" fmla="*/ 43 w 341"/>
                <a:gd name="T71" fmla="*/ 308 h 365"/>
                <a:gd name="T72" fmla="*/ 33 w 341"/>
                <a:gd name="T73" fmla="*/ 331 h 365"/>
                <a:gd name="T74" fmla="*/ 55 w 341"/>
                <a:gd name="T75" fmla="*/ 341 h 365"/>
                <a:gd name="T76" fmla="*/ 43 w 341"/>
                <a:gd name="T77" fmla="*/ 346 h 365"/>
                <a:gd name="T78" fmla="*/ 57 w 341"/>
                <a:gd name="T79" fmla="*/ 355 h 365"/>
                <a:gd name="T80" fmla="*/ 66 w 341"/>
                <a:gd name="T81" fmla="*/ 350 h 365"/>
                <a:gd name="T82" fmla="*/ 64 w 341"/>
                <a:gd name="T83" fmla="*/ 362 h 365"/>
                <a:gd name="T84" fmla="*/ 76 w 341"/>
                <a:gd name="T85" fmla="*/ 355 h 365"/>
                <a:gd name="T86" fmla="*/ 78 w 341"/>
                <a:gd name="T87" fmla="*/ 346 h 365"/>
                <a:gd name="T88" fmla="*/ 90 w 341"/>
                <a:gd name="T89" fmla="*/ 353 h 365"/>
                <a:gd name="T90" fmla="*/ 102 w 341"/>
                <a:gd name="T91" fmla="*/ 360 h 365"/>
                <a:gd name="T92" fmla="*/ 128 w 341"/>
                <a:gd name="T93" fmla="*/ 350 h 365"/>
                <a:gd name="T94" fmla="*/ 192 w 341"/>
                <a:gd name="T95" fmla="*/ 324 h 365"/>
                <a:gd name="T96" fmla="*/ 204 w 341"/>
                <a:gd name="T97" fmla="*/ 286 h 365"/>
                <a:gd name="T98" fmla="*/ 178 w 341"/>
                <a:gd name="T99" fmla="*/ 268 h 365"/>
                <a:gd name="T100" fmla="*/ 171 w 341"/>
                <a:gd name="T101" fmla="*/ 253 h 365"/>
                <a:gd name="T102" fmla="*/ 173 w 341"/>
                <a:gd name="T103" fmla="*/ 241 h 365"/>
                <a:gd name="T104" fmla="*/ 189 w 341"/>
                <a:gd name="T105" fmla="*/ 218 h 365"/>
                <a:gd name="T106" fmla="*/ 211 w 341"/>
                <a:gd name="T107" fmla="*/ 208 h 365"/>
                <a:gd name="T108" fmla="*/ 234 w 341"/>
                <a:gd name="T109" fmla="*/ 194 h 365"/>
                <a:gd name="T110" fmla="*/ 260 w 341"/>
                <a:gd name="T111" fmla="*/ 168 h 365"/>
                <a:gd name="T112" fmla="*/ 277 w 341"/>
                <a:gd name="T113" fmla="*/ 156 h 365"/>
                <a:gd name="T114" fmla="*/ 289 w 341"/>
                <a:gd name="T115" fmla="*/ 135 h 365"/>
                <a:gd name="T116" fmla="*/ 286 w 341"/>
                <a:gd name="T117" fmla="*/ 97 h 365"/>
                <a:gd name="T118" fmla="*/ 303 w 341"/>
                <a:gd name="T119" fmla="*/ 73 h 365"/>
                <a:gd name="T120" fmla="*/ 315 w 341"/>
                <a:gd name="T121" fmla="*/ 64 h 365"/>
                <a:gd name="T122" fmla="*/ 324 w 341"/>
                <a:gd name="T123" fmla="*/ 50 h 365"/>
                <a:gd name="T124" fmla="*/ 59 w 341"/>
                <a:gd name="T125" fmla="*/ 360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41" h="365">
                  <a:moveTo>
                    <a:pt x="26" y="244"/>
                  </a:moveTo>
                  <a:lnTo>
                    <a:pt x="26" y="244"/>
                  </a:lnTo>
                  <a:lnTo>
                    <a:pt x="26" y="244"/>
                  </a:lnTo>
                  <a:lnTo>
                    <a:pt x="26" y="241"/>
                  </a:lnTo>
                  <a:lnTo>
                    <a:pt x="26" y="241"/>
                  </a:lnTo>
                  <a:lnTo>
                    <a:pt x="26" y="241"/>
                  </a:lnTo>
                  <a:lnTo>
                    <a:pt x="26" y="241"/>
                  </a:lnTo>
                  <a:lnTo>
                    <a:pt x="26" y="241"/>
                  </a:lnTo>
                  <a:lnTo>
                    <a:pt x="26" y="241"/>
                  </a:lnTo>
                  <a:lnTo>
                    <a:pt x="26" y="241"/>
                  </a:lnTo>
                  <a:lnTo>
                    <a:pt x="26" y="244"/>
                  </a:lnTo>
                  <a:lnTo>
                    <a:pt x="26" y="244"/>
                  </a:lnTo>
                  <a:close/>
                  <a:moveTo>
                    <a:pt x="26" y="239"/>
                  </a:moveTo>
                  <a:lnTo>
                    <a:pt x="26" y="239"/>
                  </a:lnTo>
                  <a:lnTo>
                    <a:pt x="26" y="239"/>
                  </a:lnTo>
                  <a:lnTo>
                    <a:pt x="26" y="239"/>
                  </a:lnTo>
                  <a:lnTo>
                    <a:pt x="24" y="239"/>
                  </a:lnTo>
                  <a:lnTo>
                    <a:pt x="24" y="239"/>
                  </a:lnTo>
                  <a:lnTo>
                    <a:pt x="24" y="239"/>
                  </a:lnTo>
                  <a:lnTo>
                    <a:pt x="24" y="239"/>
                  </a:lnTo>
                  <a:lnTo>
                    <a:pt x="22" y="239"/>
                  </a:lnTo>
                  <a:lnTo>
                    <a:pt x="22" y="239"/>
                  </a:lnTo>
                  <a:lnTo>
                    <a:pt x="22" y="239"/>
                  </a:lnTo>
                  <a:lnTo>
                    <a:pt x="22" y="241"/>
                  </a:lnTo>
                  <a:lnTo>
                    <a:pt x="22" y="241"/>
                  </a:lnTo>
                  <a:lnTo>
                    <a:pt x="22" y="241"/>
                  </a:lnTo>
                  <a:lnTo>
                    <a:pt x="24" y="239"/>
                  </a:lnTo>
                  <a:lnTo>
                    <a:pt x="24" y="241"/>
                  </a:lnTo>
                  <a:lnTo>
                    <a:pt x="26" y="241"/>
                  </a:lnTo>
                  <a:lnTo>
                    <a:pt x="26" y="239"/>
                  </a:lnTo>
                  <a:close/>
                  <a:moveTo>
                    <a:pt x="22" y="246"/>
                  </a:moveTo>
                  <a:lnTo>
                    <a:pt x="22" y="246"/>
                  </a:lnTo>
                  <a:lnTo>
                    <a:pt x="22" y="246"/>
                  </a:lnTo>
                  <a:lnTo>
                    <a:pt x="22" y="246"/>
                  </a:lnTo>
                  <a:lnTo>
                    <a:pt x="22" y="246"/>
                  </a:lnTo>
                  <a:lnTo>
                    <a:pt x="22" y="246"/>
                  </a:lnTo>
                  <a:lnTo>
                    <a:pt x="22" y="249"/>
                  </a:lnTo>
                  <a:lnTo>
                    <a:pt x="22" y="249"/>
                  </a:lnTo>
                  <a:lnTo>
                    <a:pt x="22" y="249"/>
                  </a:lnTo>
                  <a:lnTo>
                    <a:pt x="22" y="249"/>
                  </a:lnTo>
                  <a:lnTo>
                    <a:pt x="22" y="246"/>
                  </a:lnTo>
                  <a:lnTo>
                    <a:pt x="22" y="246"/>
                  </a:lnTo>
                  <a:close/>
                  <a:moveTo>
                    <a:pt x="3" y="223"/>
                  </a:moveTo>
                  <a:lnTo>
                    <a:pt x="3" y="223"/>
                  </a:lnTo>
                  <a:lnTo>
                    <a:pt x="3" y="223"/>
                  </a:lnTo>
                  <a:lnTo>
                    <a:pt x="3" y="223"/>
                  </a:lnTo>
                  <a:lnTo>
                    <a:pt x="3" y="223"/>
                  </a:lnTo>
                  <a:lnTo>
                    <a:pt x="3" y="223"/>
                  </a:lnTo>
                  <a:lnTo>
                    <a:pt x="3" y="223"/>
                  </a:lnTo>
                  <a:lnTo>
                    <a:pt x="3" y="223"/>
                  </a:lnTo>
                  <a:lnTo>
                    <a:pt x="0" y="223"/>
                  </a:lnTo>
                  <a:lnTo>
                    <a:pt x="3" y="223"/>
                  </a:lnTo>
                  <a:lnTo>
                    <a:pt x="0" y="223"/>
                  </a:lnTo>
                  <a:lnTo>
                    <a:pt x="0" y="223"/>
                  </a:lnTo>
                  <a:lnTo>
                    <a:pt x="0" y="223"/>
                  </a:lnTo>
                  <a:lnTo>
                    <a:pt x="0" y="223"/>
                  </a:lnTo>
                  <a:lnTo>
                    <a:pt x="0" y="223"/>
                  </a:lnTo>
                  <a:lnTo>
                    <a:pt x="0" y="223"/>
                  </a:lnTo>
                  <a:lnTo>
                    <a:pt x="0" y="223"/>
                  </a:lnTo>
                  <a:lnTo>
                    <a:pt x="0" y="223"/>
                  </a:lnTo>
                  <a:lnTo>
                    <a:pt x="0" y="223"/>
                  </a:lnTo>
                  <a:lnTo>
                    <a:pt x="0" y="223"/>
                  </a:lnTo>
                  <a:lnTo>
                    <a:pt x="3" y="223"/>
                  </a:lnTo>
                  <a:lnTo>
                    <a:pt x="3" y="223"/>
                  </a:lnTo>
                  <a:lnTo>
                    <a:pt x="3" y="223"/>
                  </a:lnTo>
                  <a:lnTo>
                    <a:pt x="3" y="223"/>
                  </a:lnTo>
                  <a:lnTo>
                    <a:pt x="3" y="223"/>
                  </a:lnTo>
                  <a:lnTo>
                    <a:pt x="3" y="223"/>
                  </a:lnTo>
                  <a:lnTo>
                    <a:pt x="3" y="223"/>
                  </a:lnTo>
                  <a:lnTo>
                    <a:pt x="3" y="223"/>
                  </a:lnTo>
                  <a:lnTo>
                    <a:pt x="3" y="223"/>
                  </a:lnTo>
                  <a:lnTo>
                    <a:pt x="3" y="223"/>
                  </a:lnTo>
                  <a:lnTo>
                    <a:pt x="3" y="223"/>
                  </a:lnTo>
                  <a:close/>
                  <a:moveTo>
                    <a:pt x="43" y="355"/>
                  </a:moveTo>
                  <a:lnTo>
                    <a:pt x="43" y="355"/>
                  </a:lnTo>
                  <a:lnTo>
                    <a:pt x="43" y="355"/>
                  </a:lnTo>
                  <a:lnTo>
                    <a:pt x="43" y="355"/>
                  </a:lnTo>
                  <a:lnTo>
                    <a:pt x="43" y="355"/>
                  </a:lnTo>
                  <a:lnTo>
                    <a:pt x="43" y="355"/>
                  </a:lnTo>
                  <a:lnTo>
                    <a:pt x="43" y="355"/>
                  </a:lnTo>
                  <a:lnTo>
                    <a:pt x="43" y="355"/>
                  </a:lnTo>
                  <a:lnTo>
                    <a:pt x="43" y="355"/>
                  </a:lnTo>
                  <a:lnTo>
                    <a:pt x="43" y="355"/>
                  </a:lnTo>
                  <a:lnTo>
                    <a:pt x="43" y="355"/>
                  </a:lnTo>
                  <a:lnTo>
                    <a:pt x="43" y="355"/>
                  </a:lnTo>
                  <a:lnTo>
                    <a:pt x="43" y="357"/>
                  </a:lnTo>
                  <a:lnTo>
                    <a:pt x="43" y="357"/>
                  </a:lnTo>
                  <a:lnTo>
                    <a:pt x="43" y="355"/>
                  </a:lnTo>
                  <a:lnTo>
                    <a:pt x="45" y="355"/>
                  </a:lnTo>
                  <a:lnTo>
                    <a:pt x="45" y="355"/>
                  </a:lnTo>
                  <a:lnTo>
                    <a:pt x="45" y="355"/>
                  </a:lnTo>
                  <a:lnTo>
                    <a:pt x="45" y="355"/>
                  </a:lnTo>
                  <a:lnTo>
                    <a:pt x="45" y="355"/>
                  </a:lnTo>
                  <a:lnTo>
                    <a:pt x="43" y="355"/>
                  </a:lnTo>
                  <a:close/>
                  <a:moveTo>
                    <a:pt x="52" y="355"/>
                  </a:moveTo>
                  <a:lnTo>
                    <a:pt x="52" y="355"/>
                  </a:lnTo>
                  <a:lnTo>
                    <a:pt x="50" y="355"/>
                  </a:lnTo>
                  <a:lnTo>
                    <a:pt x="50" y="357"/>
                  </a:lnTo>
                  <a:lnTo>
                    <a:pt x="50" y="357"/>
                  </a:lnTo>
                  <a:lnTo>
                    <a:pt x="50" y="357"/>
                  </a:lnTo>
                  <a:lnTo>
                    <a:pt x="50" y="357"/>
                  </a:lnTo>
                  <a:lnTo>
                    <a:pt x="50" y="357"/>
                  </a:lnTo>
                  <a:lnTo>
                    <a:pt x="52" y="357"/>
                  </a:lnTo>
                  <a:lnTo>
                    <a:pt x="52" y="355"/>
                  </a:lnTo>
                  <a:lnTo>
                    <a:pt x="52" y="355"/>
                  </a:lnTo>
                  <a:lnTo>
                    <a:pt x="52" y="355"/>
                  </a:lnTo>
                  <a:lnTo>
                    <a:pt x="52" y="355"/>
                  </a:lnTo>
                  <a:lnTo>
                    <a:pt x="52" y="355"/>
                  </a:lnTo>
                  <a:close/>
                  <a:moveTo>
                    <a:pt x="31" y="310"/>
                  </a:moveTo>
                  <a:lnTo>
                    <a:pt x="31" y="310"/>
                  </a:lnTo>
                  <a:lnTo>
                    <a:pt x="33" y="308"/>
                  </a:lnTo>
                  <a:lnTo>
                    <a:pt x="33" y="310"/>
                  </a:lnTo>
                  <a:lnTo>
                    <a:pt x="36" y="310"/>
                  </a:lnTo>
                  <a:lnTo>
                    <a:pt x="38" y="310"/>
                  </a:lnTo>
                  <a:lnTo>
                    <a:pt x="38" y="310"/>
                  </a:lnTo>
                  <a:lnTo>
                    <a:pt x="36" y="308"/>
                  </a:lnTo>
                  <a:lnTo>
                    <a:pt x="36" y="308"/>
                  </a:lnTo>
                  <a:lnTo>
                    <a:pt x="36" y="308"/>
                  </a:lnTo>
                  <a:lnTo>
                    <a:pt x="33" y="308"/>
                  </a:lnTo>
                  <a:lnTo>
                    <a:pt x="33" y="308"/>
                  </a:lnTo>
                  <a:lnTo>
                    <a:pt x="33" y="308"/>
                  </a:lnTo>
                  <a:lnTo>
                    <a:pt x="31" y="308"/>
                  </a:lnTo>
                  <a:lnTo>
                    <a:pt x="31" y="310"/>
                  </a:lnTo>
                  <a:close/>
                  <a:moveTo>
                    <a:pt x="33" y="241"/>
                  </a:moveTo>
                  <a:lnTo>
                    <a:pt x="33" y="244"/>
                  </a:lnTo>
                  <a:lnTo>
                    <a:pt x="33" y="244"/>
                  </a:lnTo>
                  <a:lnTo>
                    <a:pt x="36" y="244"/>
                  </a:lnTo>
                  <a:lnTo>
                    <a:pt x="36" y="241"/>
                  </a:lnTo>
                  <a:lnTo>
                    <a:pt x="38" y="241"/>
                  </a:lnTo>
                  <a:lnTo>
                    <a:pt x="38" y="239"/>
                  </a:lnTo>
                  <a:lnTo>
                    <a:pt x="38" y="239"/>
                  </a:lnTo>
                  <a:lnTo>
                    <a:pt x="38" y="237"/>
                  </a:lnTo>
                  <a:lnTo>
                    <a:pt x="38" y="237"/>
                  </a:lnTo>
                  <a:lnTo>
                    <a:pt x="38" y="237"/>
                  </a:lnTo>
                  <a:lnTo>
                    <a:pt x="36" y="234"/>
                  </a:lnTo>
                  <a:lnTo>
                    <a:pt x="36" y="237"/>
                  </a:lnTo>
                  <a:lnTo>
                    <a:pt x="36" y="237"/>
                  </a:lnTo>
                  <a:lnTo>
                    <a:pt x="36" y="237"/>
                  </a:lnTo>
                  <a:lnTo>
                    <a:pt x="36" y="237"/>
                  </a:lnTo>
                  <a:lnTo>
                    <a:pt x="33" y="239"/>
                  </a:lnTo>
                  <a:lnTo>
                    <a:pt x="33" y="239"/>
                  </a:lnTo>
                  <a:lnTo>
                    <a:pt x="36" y="239"/>
                  </a:lnTo>
                  <a:lnTo>
                    <a:pt x="36" y="239"/>
                  </a:lnTo>
                  <a:lnTo>
                    <a:pt x="36" y="239"/>
                  </a:lnTo>
                  <a:lnTo>
                    <a:pt x="33" y="241"/>
                  </a:lnTo>
                  <a:lnTo>
                    <a:pt x="33" y="241"/>
                  </a:lnTo>
                  <a:lnTo>
                    <a:pt x="36" y="241"/>
                  </a:lnTo>
                  <a:lnTo>
                    <a:pt x="33" y="241"/>
                  </a:lnTo>
                  <a:lnTo>
                    <a:pt x="33" y="241"/>
                  </a:lnTo>
                  <a:close/>
                  <a:moveTo>
                    <a:pt x="338" y="50"/>
                  </a:moveTo>
                  <a:lnTo>
                    <a:pt x="338" y="47"/>
                  </a:lnTo>
                  <a:lnTo>
                    <a:pt x="338" y="47"/>
                  </a:lnTo>
                  <a:lnTo>
                    <a:pt x="338" y="45"/>
                  </a:lnTo>
                  <a:lnTo>
                    <a:pt x="338" y="45"/>
                  </a:lnTo>
                  <a:lnTo>
                    <a:pt x="338" y="43"/>
                  </a:lnTo>
                  <a:lnTo>
                    <a:pt x="336" y="43"/>
                  </a:lnTo>
                  <a:lnTo>
                    <a:pt x="336" y="40"/>
                  </a:lnTo>
                  <a:lnTo>
                    <a:pt x="334" y="40"/>
                  </a:lnTo>
                  <a:lnTo>
                    <a:pt x="334" y="40"/>
                  </a:lnTo>
                  <a:lnTo>
                    <a:pt x="334" y="38"/>
                  </a:lnTo>
                  <a:lnTo>
                    <a:pt x="334" y="36"/>
                  </a:lnTo>
                  <a:lnTo>
                    <a:pt x="334" y="36"/>
                  </a:lnTo>
                  <a:lnTo>
                    <a:pt x="331" y="36"/>
                  </a:lnTo>
                  <a:lnTo>
                    <a:pt x="331" y="36"/>
                  </a:lnTo>
                  <a:lnTo>
                    <a:pt x="331" y="36"/>
                  </a:lnTo>
                  <a:lnTo>
                    <a:pt x="331" y="33"/>
                  </a:lnTo>
                  <a:lnTo>
                    <a:pt x="331" y="33"/>
                  </a:lnTo>
                  <a:lnTo>
                    <a:pt x="331" y="28"/>
                  </a:lnTo>
                  <a:lnTo>
                    <a:pt x="331" y="28"/>
                  </a:lnTo>
                  <a:lnTo>
                    <a:pt x="329" y="28"/>
                  </a:lnTo>
                  <a:lnTo>
                    <a:pt x="329" y="28"/>
                  </a:lnTo>
                  <a:lnTo>
                    <a:pt x="329" y="28"/>
                  </a:lnTo>
                  <a:lnTo>
                    <a:pt x="327" y="31"/>
                  </a:lnTo>
                  <a:lnTo>
                    <a:pt x="329" y="31"/>
                  </a:lnTo>
                  <a:lnTo>
                    <a:pt x="329" y="31"/>
                  </a:lnTo>
                  <a:lnTo>
                    <a:pt x="327" y="33"/>
                  </a:lnTo>
                  <a:lnTo>
                    <a:pt x="327" y="31"/>
                  </a:lnTo>
                  <a:lnTo>
                    <a:pt x="327" y="31"/>
                  </a:lnTo>
                  <a:lnTo>
                    <a:pt x="327" y="28"/>
                  </a:lnTo>
                  <a:lnTo>
                    <a:pt x="327" y="28"/>
                  </a:lnTo>
                  <a:lnTo>
                    <a:pt x="327" y="28"/>
                  </a:lnTo>
                  <a:lnTo>
                    <a:pt x="324" y="28"/>
                  </a:lnTo>
                  <a:lnTo>
                    <a:pt x="324" y="28"/>
                  </a:lnTo>
                  <a:lnTo>
                    <a:pt x="324" y="28"/>
                  </a:lnTo>
                  <a:lnTo>
                    <a:pt x="322" y="26"/>
                  </a:lnTo>
                  <a:lnTo>
                    <a:pt x="320" y="24"/>
                  </a:lnTo>
                  <a:lnTo>
                    <a:pt x="317" y="21"/>
                  </a:lnTo>
                  <a:lnTo>
                    <a:pt x="317" y="19"/>
                  </a:lnTo>
                  <a:lnTo>
                    <a:pt x="317" y="17"/>
                  </a:lnTo>
                  <a:lnTo>
                    <a:pt x="317" y="10"/>
                  </a:lnTo>
                  <a:lnTo>
                    <a:pt x="317" y="7"/>
                  </a:lnTo>
                  <a:lnTo>
                    <a:pt x="315" y="7"/>
                  </a:lnTo>
                  <a:lnTo>
                    <a:pt x="310" y="7"/>
                  </a:lnTo>
                  <a:lnTo>
                    <a:pt x="310" y="5"/>
                  </a:lnTo>
                  <a:lnTo>
                    <a:pt x="310" y="5"/>
                  </a:lnTo>
                  <a:lnTo>
                    <a:pt x="310" y="5"/>
                  </a:lnTo>
                  <a:lnTo>
                    <a:pt x="310" y="2"/>
                  </a:lnTo>
                  <a:lnTo>
                    <a:pt x="310" y="2"/>
                  </a:lnTo>
                  <a:lnTo>
                    <a:pt x="310" y="2"/>
                  </a:lnTo>
                  <a:lnTo>
                    <a:pt x="308" y="2"/>
                  </a:lnTo>
                  <a:lnTo>
                    <a:pt x="305" y="2"/>
                  </a:lnTo>
                  <a:lnTo>
                    <a:pt x="305" y="2"/>
                  </a:lnTo>
                  <a:lnTo>
                    <a:pt x="303" y="2"/>
                  </a:lnTo>
                  <a:lnTo>
                    <a:pt x="303" y="2"/>
                  </a:lnTo>
                  <a:lnTo>
                    <a:pt x="303" y="2"/>
                  </a:lnTo>
                  <a:lnTo>
                    <a:pt x="301" y="0"/>
                  </a:lnTo>
                  <a:lnTo>
                    <a:pt x="301" y="0"/>
                  </a:lnTo>
                  <a:lnTo>
                    <a:pt x="301" y="0"/>
                  </a:lnTo>
                  <a:lnTo>
                    <a:pt x="298" y="0"/>
                  </a:lnTo>
                  <a:lnTo>
                    <a:pt x="298" y="0"/>
                  </a:lnTo>
                  <a:lnTo>
                    <a:pt x="298" y="0"/>
                  </a:lnTo>
                  <a:lnTo>
                    <a:pt x="298" y="0"/>
                  </a:lnTo>
                  <a:lnTo>
                    <a:pt x="298" y="2"/>
                  </a:lnTo>
                  <a:lnTo>
                    <a:pt x="298" y="2"/>
                  </a:lnTo>
                  <a:lnTo>
                    <a:pt x="298" y="2"/>
                  </a:lnTo>
                  <a:lnTo>
                    <a:pt x="298" y="2"/>
                  </a:lnTo>
                  <a:lnTo>
                    <a:pt x="296" y="2"/>
                  </a:lnTo>
                  <a:lnTo>
                    <a:pt x="296" y="2"/>
                  </a:lnTo>
                  <a:lnTo>
                    <a:pt x="296" y="5"/>
                  </a:lnTo>
                  <a:lnTo>
                    <a:pt x="296" y="5"/>
                  </a:lnTo>
                  <a:lnTo>
                    <a:pt x="296" y="7"/>
                  </a:lnTo>
                  <a:lnTo>
                    <a:pt x="296" y="7"/>
                  </a:lnTo>
                  <a:lnTo>
                    <a:pt x="294" y="12"/>
                  </a:lnTo>
                  <a:lnTo>
                    <a:pt x="294" y="14"/>
                  </a:lnTo>
                  <a:lnTo>
                    <a:pt x="294" y="14"/>
                  </a:lnTo>
                  <a:lnTo>
                    <a:pt x="291" y="17"/>
                  </a:lnTo>
                  <a:lnTo>
                    <a:pt x="291" y="19"/>
                  </a:lnTo>
                  <a:lnTo>
                    <a:pt x="291" y="19"/>
                  </a:lnTo>
                  <a:lnTo>
                    <a:pt x="291" y="19"/>
                  </a:lnTo>
                  <a:lnTo>
                    <a:pt x="291" y="21"/>
                  </a:lnTo>
                  <a:lnTo>
                    <a:pt x="291" y="21"/>
                  </a:lnTo>
                  <a:lnTo>
                    <a:pt x="291" y="21"/>
                  </a:lnTo>
                  <a:lnTo>
                    <a:pt x="294" y="24"/>
                  </a:lnTo>
                  <a:lnTo>
                    <a:pt x="294" y="24"/>
                  </a:lnTo>
                  <a:lnTo>
                    <a:pt x="291" y="24"/>
                  </a:lnTo>
                  <a:lnTo>
                    <a:pt x="291" y="24"/>
                  </a:lnTo>
                  <a:lnTo>
                    <a:pt x="291" y="26"/>
                  </a:lnTo>
                  <a:lnTo>
                    <a:pt x="291" y="26"/>
                  </a:lnTo>
                  <a:lnTo>
                    <a:pt x="291" y="26"/>
                  </a:lnTo>
                  <a:lnTo>
                    <a:pt x="291" y="28"/>
                  </a:lnTo>
                  <a:lnTo>
                    <a:pt x="291" y="28"/>
                  </a:lnTo>
                  <a:lnTo>
                    <a:pt x="291" y="28"/>
                  </a:lnTo>
                  <a:lnTo>
                    <a:pt x="291" y="31"/>
                  </a:lnTo>
                  <a:lnTo>
                    <a:pt x="289" y="33"/>
                  </a:lnTo>
                  <a:lnTo>
                    <a:pt x="289" y="36"/>
                  </a:lnTo>
                  <a:lnTo>
                    <a:pt x="289" y="38"/>
                  </a:lnTo>
                  <a:lnTo>
                    <a:pt x="289" y="40"/>
                  </a:lnTo>
                  <a:lnTo>
                    <a:pt x="286" y="40"/>
                  </a:lnTo>
                  <a:lnTo>
                    <a:pt x="284" y="40"/>
                  </a:lnTo>
                  <a:lnTo>
                    <a:pt x="282" y="40"/>
                  </a:lnTo>
                  <a:lnTo>
                    <a:pt x="282" y="40"/>
                  </a:lnTo>
                  <a:lnTo>
                    <a:pt x="282" y="40"/>
                  </a:lnTo>
                  <a:lnTo>
                    <a:pt x="282" y="43"/>
                  </a:lnTo>
                  <a:lnTo>
                    <a:pt x="282" y="43"/>
                  </a:lnTo>
                  <a:lnTo>
                    <a:pt x="282" y="43"/>
                  </a:lnTo>
                  <a:lnTo>
                    <a:pt x="282" y="43"/>
                  </a:lnTo>
                  <a:lnTo>
                    <a:pt x="279" y="45"/>
                  </a:lnTo>
                  <a:lnTo>
                    <a:pt x="279" y="45"/>
                  </a:lnTo>
                  <a:lnTo>
                    <a:pt x="279" y="45"/>
                  </a:lnTo>
                  <a:lnTo>
                    <a:pt x="279" y="45"/>
                  </a:lnTo>
                  <a:lnTo>
                    <a:pt x="279" y="45"/>
                  </a:lnTo>
                  <a:lnTo>
                    <a:pt x="279" y="43"/>
                  </a:lnTo>
                  <a:lnTo>
                    <a:pt x="277" y="43"/>
                  </a:lnTo>
                  <a:lnTo>
                    <a:pt x="277" y="43"/>
                  </a:lnTo>
                  <a:lnTo>
                    <a:pt x="275" y="40"/>
                  </a:lnTo>
                  <a:lnTo>
                    <a:pt x="272" y="40"/>
                  </a:lnTo>
                  <a:lnTo>
                    <a:pt x="272" y="40"/>
                  </a:lnTo>
                  <a:lnTo>
                    <a:pt x="272" y="40"/>
                  </a:lnTo>
                  <a:lnTo>
                    <a:pt x="272" y="40"/>
                  </a:lnTo>
                  <a:lnTo>
                    <a:pt x="270" y="40"/>
                  </a:lnTo>
                  <a:lnTo>
                    <a:pt x="270" y="40"/>
                  </a:lnTo>
                  <a:lnTo>
                    <a:pt x="270" y="40"/>
                  </a:lnTo>
                  <a:lnTo>
                    <a:pt x="270" y="40"/>
                  </a:lnTo>
                  <a:lnTo>
                    <a:pt x="270" y="40"/>
                  </a:lnTo>
                  <a:lnTo>
                    <a:pt x="270" y="40"/>
                  </a:lnTo>
                  <a:lnTo>
                    <a:pt x="270" y="40"/>
                  </a:lnTo>
                  <a:lnTo>
                    <a:pt x="270" y="43"/>
                  </a:lnTo>
                  <a:lnTo>
                    <a:pt x="268" y="40"/>
                  </a:lnTo>
                  <a:lnTo>
                    <a:pt x="268" y="40"/>
                  </a:lnTo>
                  <a:lnTo>
                    <a:pt x="268" y="43"/>
                  </a:lnTo>
                  <a:lnTo>
                    <a:pt x="268" y="43"/>
                  </a:lnTo>
                  <a:lnTo>
                    <a:pt x="268" y="43"/>
                  </a:lnTo>
                  <a:lnTo>
                    <a:pt x="265" y="45"/>
                  </a:lnTo>
                  <a:lnTo>
                    <a:pt x="263" y="45"/>
                  </a:lnTo>
                  <a:lnTo>
                    <a:pt x="263" y="45"/>
                  </a:lnTo>
                  <a:lnTo>
                    <a:pt x="263" y="45"/>
                  </a:lnTo>
                  <a:lnTo>
                    <a:pt x="263" y="47"/>
                  </a:lnTo>
                  <a:lnTo>
                    <a:pt x="263" y="47"/>
                  </a:lnTo>
                  <a:lnTo>
                    <a:pt x="265" y="47"/>
                  </a:lnTo>
                  <a:lnTo>
                    <a:pt x="265" y="47"/>
                  </a:lnTo>
                  <a:lnTo>
                    <a:pt x="263" y="47"/>
                  </a:lnTo>
                  <a:lnTo>
                    <a:pt x="263" y="50"/>
                  </a:lnTo>
                  <a:lnTo>
                    <a:pt x="263" y="50"/>
                  </a:lnTo>
                  <a:lnTo>
                    <a:pt x="263" y="50"/>
                  </a:lnTo>
                  <a:lnTo>
                    <a:pt x="263" y="50"/>
                  </a:lnTo>
                  <a:lnTo>
                    <a:pt x="263" y="50"/>
                  </a:lnTo>
                  <a:lnTo>
                    <a:pt x="263" y="50"/>
                  </a:lnTo>
                  <a:lnTo>
                    <a:pt x="263" y="50"/>
                  </a:lnTo>
                  <a:lnTo>
                    <a:pt x="263" y="50"/>
                  </a:lnTo>
                  <a:lnTo>
                    <a:pt x="263" y="52"/>
                  </a:lnTo>
                  <a:lnTo>
                    <a:pt x="263" y="52"/>
                  </a:lnTo>
                  <a:lnTo>
                    <a:pt x="263" y="52"/>
                  </a:lnTo>
                  <a:lnTo>
                    <a:pt x="263" y="52"/>
                  </a:lnTo>
                  <a:lnTo>
                    <a:pt x="260" y="52"/>
                  </a:lnTo>
                  <a:lnTo>
                    <a:pt x="260" y="52"/>
                  </a:lnTo>
                  <a:lnTo>
                    <a:pt x="260" y="55"/>
                  </a:lnTo>
                  <a:lnTo>
                    <a:pt x="260" y="55"/>
                  </a:lnTo>
                  <a:lnTo>
                    <a:pt x="263" y="55"/>
                  </a:lnTo>
                  <a:lnTo>
                    <a:pt x="263" y="55"/>
                  </a:lnTo>
                  <a:lnTo>
                    <a:pt x="263" y="55"/>
                  </a:lnTo>
                  <a:lnTo>
                    <a:pt x="263" y="57"/>
                  </a:lnTo>
                  <a:lnTo>
                    <a:pt x="263" y="57"/>
                  </a:lnTo>
                  <a:lnTo>
                    <a:pt x="260" y="57"/>
                  </a:lnTo>
                  <a:lnTo>
                    <a:pt x="258" y="59"/>
                  </a:lnTo>
                  <a:lnTo>
                    <a:pt x="258" y="62"/>
                  </a:lnTo>
                  <a:lnTo>
                    <a:pt x="258" y="62"/>
                  </a:lnTo>
                  <a:lnTo>
                    <a:pt x="256" y="62"/>
                  </a:lnTo>
                  <a:lnTo>
                    <a:pt x="256" y="59"/>
                  </a:lnTo>
                  <a:lnTo>
                    <a:pt x="256" y="62"/>
                  </a:lnTo>
                  <a:lnTo>
                    <a:pt x="253" y="62"/>
                  </a:lnTo>
                  <a:lnTo>
                    <a:pt x="253" y="64"/>
                  </a:lnTo>
                  <a:lnTo>
                    <a:pt x="251" y="64"/>
                  </a:lnTo>
                  <a:lnTo>
                    <a:pt x="251" y="64"/>
                  </a:lnTo>
                  <a:lnTo>
                    <a:pt x="249" y="64"/>
                  </a:lnTo>
                  <a:lnTo>
                    <a:pt x="249" y="66"/>
                  </a:lnTo>
                  <a:lnTo>
                    <a:pt x="249" y="69"/>
                  </a:lnTo>
                  <a:lnTo>
                    <a:pt x="246" y="69"/>
                  </a:lnTo>
                  <a:lnTo>
                    <a:pt x="246" y="69"/>
                  </a:lnTo>
                  <a:lnTo>
                    <a:pt x="241" y="69"/>
                  </a:lnTo>
                  <a:lnTo>
                    <a:pt x="237" y="69"/>
                  </a:lnTo>
                  <a:lnTo>
                    <a:pt x="237" y="69"/>
                  </a:lnTo>
                  <a:lnTo>
                    <a:pt x="234" y="69"/>
                  </a:lnTo>
                  <a:lnTo>
                    <a:pt x="232" y="69"/>
                  </a:lnTo>
                  <a:lnTo>
                    <a:pt x="230" y="69"/>
                  </a:lnTo>
                  <a:lnTo>
                    <a:pt x="230" y="69"/>
                  </a:lnTo>
                  <a:lnTo>
                    <a:pt x="230" y="71"/>
                  </a:lnTo>
                  <a:lnTo>
                    <a:pt x="230" y="71"/>
                  </a:lnTo>
                  <a:lnTo>
                    <a:pt x="227" y="71"/>
                  </a:lnTo>
                  <a:lnTo>
                    <a:pt x="227" y="71"/>
                  </a:lnTo>
                  <a:lnTo>
                    <a:pt x="225" y="71"/>
                  </a:lnTo>
                  <a:lnTo>
                    <a:pt x="225" y="71"/>
                  </a:lnTo>
                  <a:lnTo>
                    <a:pt x="223" y="71"/>
                  </a:lnTo>
                  <a:lnTo>
                    <a:pt x="220" y="71"/>
                  </a:lnTo>
                  <a:lnTo>
                    <a:pt x="220" y="69"/>
                  </a:lnTo>
                  <a:lnTo>
                    <a:pt x="218" y="69"/>
                  </a:lnTo>
                  <a:lnTo>
                    <a:pt x="213" y="69"/>
                  </a:lnTo>
                  <a:lnTo>
                    <a:pt x="204" y="71"/>
                  </a:lnTo>
                  <a:lnTo>
                    <a:pt x="201" y="71"/>
                  </a:lnTo>
                  <a:lnTo>
                    <a:pt x="201" y="71"/>
                  </a:lnTo>
                  <a:lnTo>
                    <a:pt x="201" y="73"/>
                  </a:lnTo>
                  <a:lnTo>
                    <a:pt x="201" y="73"/>
                  </a:lnTo>
                  <a:lnTo>
                    <a:pt x="201" y="81"/>
                  </a:lnTo>
                  <a:lnTo>
                    <a:pt x="201" y="81"/>
                  </a:lnTo>
                  <a:lnTo>
                    <a:pt x="201" y="81"/>
                  </a:lnTo>
                  <a:lnTo>
                    <a:pt x="204" y="83"/>
                  </a:lnTo>
                  <a:lnTo>
                    <a:pt x="204" y="83"/>
                  </a:lnTo>
                  <a:lnTo>
                    <a:pt x="206" y="88"/>
                  </a:lnTo>
                  <a:lnTo>
                    <a:pt x="208" y="90"/>
                  </a:lnTo>
                  <a:lnTo>
                    <a:pt x="208" y="92"/>
                  </a:lnTo>
                  <a:lnTo>
                    <a:pt x="208" y="92"/>
                  </a:lnTo>
                  <a:lnTo>
                    <a:pt x="211" y="95"/>
                  </a:lnTo>
                  <a:lnTo>
                    <a:pt x="213" y="95"/>
                  </a:lnTo>
                  <a:lnTo>
                    <a:pt x="213" y="97"/>
                  </a:lnTo>
                  <a:lnTo>
                    <a:pt x="213" y="97"/>
                  </a:lnTo>
                  <a:lnTo>
                    <a:pt x="213" y="99"/>
                  </a:lnTo>
                  <a:lnTo>
                    <a:pt x="215" y="99"/>
                  </a:lnTo>
                  <a:lnTo>
                    <a:pt x="213" y="102"/>
                  </a:lnTo>
                  <a:lnTo>
                    <a:pt x="208" y="114"/>
                  </a:lnTo>
                  <a:lnTo>
                    <a:pt x="206" y="114"/>
                  </a:lnTo>
                  <a:lnTo>
                    <a:pt x="204" y="114"/>
                  </a:lnTo>
                  <a:lnTo>
                    <a:pt x="206" y="114"/>
                  </a:lnTo>
                  <a:lnTo>
                    <a:pt x="204" y="114"/>
                  </a:lnTo>
                  <a:lnTo>
                    <a:pt x="204" y="114"/>
                  </a:lnTo>
                  <a:lnTo>
                    <a:pt x="204" y="114"/>
                  </a:lnTo>
                  <a:lnTo>
                    <a:pt x="201" y="114"/>
                  </a:lnTo>
                  <a:lnTo>
                    <a:pt x="201" y="111"/>
                  </a:lnTo>
                  <a:lnTo>
                    <a:pt x="201" y="111"/>
                  </a:lnTo>
                  <a:lnTo>
                    <a:pt x="201" y="111"/>
                  </a:lnTo>
                  <a:lnTo>
                    <a:pt x="199" y="111"/>
                  </a:lnTo>
                  <a:lnTo>
                    <a:pt x="199" y="111"/>
                  </a:lnTo>
                  <a:lnTo>
                    <a:pt x="199" y="109"/>
                  </a:lnTo>
                  <a:lnTo>
                    <a:pt x="199" y="109"/>
                  </a:lnTo>
                  <a:lnTo>
                    <a:pt x="199" y="109"/>
                  </a:lnTo>
                  <a:lnTo>
                    <a:pt x="199" y="109"/>
                  </a:lnTo>
                  <a:lnTo>
                    <a:pt x="199" y="109"/>
                  </a:lnTo>
                  <a:lnTo>
                    <a:pt x="199" y="109"/>
                  </a:lnTo>
                  <a:lnTo>
                    <a:pt x="197" y="109"/>
                  </a:lnTo>
                  <a:lnTo>
                    <a:pt x="194" y="109"/>
                  </a:lnTo>
                  <a:lnTo>
                    <a:pt x="192" y="109"/>
                  </a:lnTo>
                  <a:lnTo>
                    <a:pt x="192" y="109"/>
                  </a:lnTo>
                  <a:lnTo>
                    <a:pt x="192" y="111"/>
                  </a:lnTo>
                  <a:lnTo>
                    <a:pt x="192" y="111"/>
                  </a:lnTo>
                  <a:lnTo>
                    <a:pt x="189" y="111"/>
                  </a:lnTo>
                  <a:lnTo>
                    <a:pt x="189" y="109"/>
                  </a:lnTo>
                  <a:lnTo>
                    <a:pt x="187" y="111"/>
                  </a:lnTo>
                  <a:lnTo>
                    <a:pt x="182" y="111"/>
                  </a:lnTo>
                  <a:lnTo>
                    <a:pt x="182" y="109"/>
                  </a:lnTo>
                  <a:lnTo>
                    <a:pt x="182" y="109"/>
                  </a:lnTo>
                  <a:lnTo>
                    <a:pt x="180" y="111"/>
                  </a:lnTo>
                  <a:lnTo>
                    <a:pt x="180" y="111"/>
                  </a:lnTo>
                  <a:lnTo>
                    <a:pt x="180" y="111"/>
                  </a:lnTo>
                  <a:lnTo>
                    <a:pt x="178" y="109"/>
                  </a:lnTo>
                  <a:lnTo>
                    <a:pt x="175" y="109"/>
                  </a:lnTo>
                  <a:lnTo>
                    <a:pt x="175" y="109"/>
                  </a:lnTo>
                  <a:lnTo>
                    <a:pt x="175" y="107"/>
                  </a:lnTo>
                  <a:lnTo>
                    <a:pt x="175" y="107"/>
                  </a:lnTo>
                  <a:lnTo>
                    <a:pt x="173" y="107"/>
                  </a:lnTo>
                  <a:lnTo>
                    <a:pt x="173" y="107"/>
                  </a:lnTo>
                  <a:lnTo>
                    <a:pt x="171" y="107"/>
                  </a:lnTo>
                  <a:lnTo>
                    <a:pt x="171" y="107"/>
                  </a:lnTo>
                  <a:lnTo>
                    <a:pt x="171" y="107"/>
                  </a:lnTo>
                  <a:lnTo>
                    <a:pt x="168" y="107"/>
                  </a:lnTo>
                  <a:lnTo>
                    <a:pt x="168" y="107"/>
                  </a:lnTo>
                  <a:lnTo>
                    <a:pt x="168" y="107"/>
                  </a:lnTo>
                  <a:lnTo>
                    <a:pt x="168" y="107"/>
                  </a:lnTo>
                  <a:lnTo>
                    <a:pt x="168" y="107"/>
                  </a:lnTo>
                  <a:lnTo>
                    <a:pt x="166" y="107"/>
                  </a:lnTo>
                  <a:lnTo>
                    <a:pt x="166" y="107"/>
                  </a:lnTo>
                  <a:lnTo>
                    <a:pt x="166" y="107"/>
                  </a:lnTo>
                  <a:lnTo>
                    <a:pt x="166" y="107"/>
                  </a:lnTo>
                  <a:lnTo>
                    <a:pt x="163" y="107"/>
                  </a:lnTo>
                  <a:lnTo>
                    <a:pt x="161" y="107"/>
                  </a:lnTo>
                  <a:lnTo>
                    <a:pt x="161" y="107"/>
                  </a:lnTo>
                  <a:lnTo>
                    <a:pt x="161" y="107"/>
                  </a:lnTo>
                  <a:lnTo>
                    <a:pt x="161" y="104"/>
                  </a:lnTo>
                  <a:lnTo>
                    <a:pt x="161" y="104"/>
                  </a:lnTo>
                  <a:lnTo>
                    <a:pt x="161" y="104"/>
                  </a:lnTo>
                  <a:lnTo>
                    <a:pt x="161" y="104"/>
                  </a:lnTo>
                  <a:lnTo>
                    <a:pt x="161" y="104"/>
                  </a:lnTo>
                  <a:lnTo>
                    <a:pt x="161" y="104"/>
                  </a:lnTo>
                  <a:lnTo>
                    <a:pt x="161" y="104"/>
                  </a:lnTo>
                  <a:lnTo>
                    <a:pt x="159" y="104"/>
                  </a:lnTo>
                  <a:lnTo>
                    <a:pt x="159" y="104"/>
                  </a:lnTo>
                  <a:lnTo>
                    <a:pt x="159" y="102"/>
                  </a:lnTo>
                  <a:lnTo>
                    <a:pt x="156" y="104"/>
                  </a:lnTo>
                  <a:lnTo>
                    <a:pt x="156" y="104"/>
                  </a:lnTo>
                  <a:lnTo>
                    <a:pt x="156" y="104"/>
                  </a:lnTo>
                  <a:lnTo>
                    <a:pt x="156" y="104"/>
                  </a:lnTo>
                  <a:lnTo>
                    <a:pt x="156" y="104"/>
                  </a:lnTo>
                  <a:lnTo>
                    <a:pt x="156" y="104"/>
                  </a:lnTo>
                  <a:lnTo>
                    <a:pt x="154" y="104"/>
                  </a:lnTo>
                  <a:lnTo>
                    <a:pt x="154" y="104"/>
                  </a:lnTo>
                  <a:lnTo>
                    <a:pt x="154" y="104"/>
                  </a:lnTo>
                  <a:lnTo>
                    <a:pt x="154" y="104"/>
                  </a:lnTo>
                  <a:lnTo>
                    <a:pt x="154" y="104"/>
                  </a:lnTo>
                  <a:lnTo>
                    <a:pt x="152" y="104"/>
                  </a:lnTo>
                  <a:lnTo>
                    <a:pt x="152" y="104"/>
                  </a:lnTo>
                  <a:lnTo>
                    <a:pt x="154" y="102"/>
                  </a:lnTo>
                  <a:lnTo>
                    <a:pt x="154" y="102"/>
                  </a:lnTo>
                  <a:lnTo>
                    <a:pt x="154" y="99"/>
                  </a:lnTo>
                  <a:lnTo>
                    <a:pt x="156" y="99"/>
                  </a:lnTo>
                  <a:lnTo>
                    <a:pt x="156" y="99"/>
                  </a:lnTo>
                  <a:lnTo>
                    <a:pt x="152" y="99"/>
                  </a:lnTo>
                  <a:lnTo>
                    <a:pt x="152" y="97"/>
                  </a:lnTo>
                  <a:lnTo>
                    <a:pt x="152" y="97"/>
                  </a:lnTo>
                  <a:lnTo>
                    <a:pt x="152" y="97"/>
                  </a:lnTo>
                  <a:lnTo>
                    <a:pt x="152" y="97"/>
                  </a:lnTo>
                  <a:lnTo>
                    <a:pt x="149" y="97"/>
                  </a:lnTo>
                  <a:lnTo>
                    <a:pt x="149" y="95"/>
                  </a:lnTo>
                  <a:lnTo>
                    <a:pt x="149" y="95"/>
                  </a:lnTo>
                  <a:lnTo>
                    <a:pt x="149" y="95"/>
                  </a:lnTo>
                  <a:lnTo>
                    <a:pt x="149" y="92"/>
                  </a:lnTo>
                  <a:lnTo>
                    <a:pt x="152" y="92"/>
                  </a:lnTo>
                  <a:lnTo>
                    <a:pt x="149" y="92"/>
                  </a:lnTo>
                  <a:lnTo>
                    <a:pt x="149" y="90"/>
                  </a:lnTo>
                  <a:lnTo>
                    <a:pt x="149" y="90"/>
                  </a:lnTo>
                  <a:lnTo>
                    <a:pt x="149" y="90"/>
                  </a:lnTo>
                  <a:lnTo>
                    <a:pt x="147" y="88"/>
                  </a:lnTo>
                  <a:lnTo>
                    <a:pt x="147" y="88"/>
                  </a:lnTo>
                  <a:lnTo>
                    <a:pt x="145" y="88"/>
                  </a:lnTo>
                  <a:lnTo>
                    <a:pt x="145" y="88"/>
                  </a:lnTo>
                  <a:lnTo>
                    <a:pt x="145" y="88"/>
                  </a:lnTo>
                  <a:lnTo>
                    <a:pt x="145" y="85"/>
                  </a:lnTo>
                  <a:lnTo>
                    <a:pt x="142" y="85"/>
                  </a:lnTo>
                  <a:lnTo>
                    <a:pt x="142" y="85"/>
                  </a:lnTo>
                  <a:lnTo>
                    <a:pt x="140" y="85"/>
                  </a:lnTo>
                  <a:lnTo>
                    <a:pt x="140" y="88"/>
                  </a:lnTo>
                  <a:lnTo>
                    <a:pt x="140" y="88"/>
                  </a:lnTo>
                  <a:lnTo>
                    <a:pt x="137" y="90"/>
                  </a:lnTo>
                  <a:lnTo>
                    <a:pt x="135" y="92"/>
                  </a:lnTo>
                  <a:lnTo>
                    <a:pt x="135" y="92"/>
                  </a:lnTo>
                  <a:lnTo>
                    <a:pt x="135" y="92"/>
                  </a:lnTo>
                  <a:lnTo>
                    <a:pt x="133" y="90"/>
                  </a:lnTo>
                  <a:lnTo>
                    <a:pt x="133" y="90"/>
                  </a:lnTo>
                  <a:lnTo>
                    <a:pt x="133" y="90"/>
                  </a:lnTo>
                  <a:lnTo>
                    <a:pt x="130" y="90"/>
                  </a:lnTo>
                  <a:lnTo>
                    <a:pt x="130" y="90"/>
                  </a:lnTo>
                  <a:lnTo>
                    <a:pt x="130" y="90"/>
                  </a:lnTo>
                  <a:lnTo>
                    <a:pt x="130" y="90"/>
                  </a:lnTo>
                  <a:lnTo>
                    <a:pt x="133" y="92"/>
                  </a:lnTo>
                  <a:lnTo>
                    <a:pt x="133" y="92"/>
                  </a:lnTo>
                  <a:lnTo>
                    <a:pt x="133" y="92"/>
                  </a:lnTo>
                  <a:lnTo>
                    <a:pt x="130" y="95"/>
                  </a:lnTo>
                  <a:lnTo>
                    <a:pt x="130" y="95"/>
                  </a:lnTo>
                  <a:lnTo>
                    <a:pt x="128" y="95"/>
                  </a:lnTo>
                  <a:lnTo>
                    <a:pt x="128" y="95"/>
                  </a:lnTo>
                  <a:lnTo>
                    <a:pt x="126" y="97"/>
                  </a:lnTo>
                  <a:lnTo>
                    <a:pt x="123" y="97"/>
                  </a:lnTo>
                  <a:lnTo>
                    <a:pt x="123" y="99"/>
                  </a:lnTo>
                  <a:lnTo>
                    <a:pt x="126" y="99"/>
                  </a:lnTo>
                  <a:lnTo>
                    <a:pt x="126" y="102"/>
                  </a:lnTo>
                  <a:lnTo>
                    <a:pt x="126" y="102"/>
                  </a:lnTo>
                  <a:lnTo>
                    <a:pt x="123" y="104"/>
                  </a:lnTo>
                  <a:lnTo>
                    <a:pt x="123" y="107"/>
                  </a:lnTo>
                  <a:lnTo>
                    <a:pt x="121" y="109"/>
                  </a:lnTo>
                  <a:lnTo>
                    <a:pt x="121" y="111"/>
                  </a:lnTo>
                  <a:lnTo>
                    <a:pt x="121" y="111"/>
                  </a:lnTo>
                  <a:lnTo>
                    <a:pt x="121" y="114"/>
                  </a:lnTo>
                  <a:lnTo>
                    <a:pt x="121" y="116"/>
                  </a:lnTo>
                  <a:lnTo>
                    <a:pt x="121" y="116"/>
                  </a:lnTo>
                  <a:lnTo>
                    <a:pt x="121" y="116"/>
                  </a:lnTo>
                  <a:lnTo>
                    <a:pt x="121" y="116"/>
                  </a:lnTo>
                  <a:lnTo>
                    <a:pt x="121" y="116"/>
                  </a:lnTo>
                  <a:lnTo>
                    <a:pt x="121" y="116"/>
                  </a:lnTo>
                  <a:lnTo>
                    <a:pt x="121" y="116"/>
                  </a:lnTo>
                  <a:lnTo>
                    <a:pt x="119" y="116"/>
                  </a:lnTo>
                  <a:lnTo>
                    <a:pt x="119" y="116"/>
                  </a:lnTo>
                  <a:lnTo>
                    <a:pt x="116" y="121"/>
                  </a:lnTo>
                  <a:lnTo>
                    <a:pt x="114" y="121"/>
                  </a:lnTo>
                  <a:lnTo>
                    <a:pt x="114" y="123"/>
                  </a:lnTo>
                  <a:lnTo>
                    <a:pt x="111" y="123"/>
                  </a:lnTo>
                  <a:lnTo>
                    <a:pt x="111" y="126"/>
                  </a:lnTo>
                  <a:lnTo>
                    <a:pt x="111" y="126"/>
                  </a:lnTo>
                  <a:lnTo>
                    <a:pt x="109" y="130"/>
                  </a:lnTo>
                  <a:lnTo>
                    <a:pt x="109" y="130"/>
                  </a:lnTo>
                  <a:lnTo>
                    <a:pt x="109" y="130"/>
                  </a:lnTo>
                  <a:lnTo>
                    <a:pt x="102" y="135"/>
                  </a:lnTo>
                  <a:lnTo>
                    <a:pt x="102" y="135"/>
                  </a:lnTo>
                  <a:lnTo>
                    <a:pt x="102" y="137"/>
                  </a:lnTo>
                  <a:lnTo>
                    <a:pt x="102" y="137"/>
                  </a:lnTo>
                  <a:lnTo>
                    <a:pt x="100" y="137"/>
                  </a:lnTo>
                  <a:lnTo>
                    <a:pt x="100" y="140"/>
                  </a:lnTo>
                  <a:lnTo>
                    <a:pt x="100" y="140"/>
                  </a:lnTo>
                  <a:lnTo>
                    <a:pt x="100" y="140"/>
                  </a:lnTo>
                  <a:lnTo>
                    <a:pt x="100" y="140"/>
                  </a:lnTo>
                  <a:lnTo>
                    <a:pt x="100" y="142"/>
                  </a:lnTo>
                  <a:lnTo>
                    <a:pt x="97" y="142"/>
                  </a:lnTo>
                  <a:lnTo>
                    <a:pt x="97" y="142"/>
                  </a:lnTo>
                  <a:lnTo>
                    <a:pt x="97" y="142"/>
                  </a:lnTo>
                  <a:lnTo>
                    <a:pt x="97" y="144"/>
                  </a:lnTo>
                  <a:lnTo>
                    <a:pt x="95" y="144"/>
                  </a:lnTo>
                  <a:lnTo>
                    <a:pt x="95" y="144"/>
                  </a:lnTo>
                  <a:lnTo>
                    <a:pt x="95" y="147"/>
                  </a:lnTo>
                  <a:lnTo>
                    <a:pt x="92" y="147"/>
                  </a:lnTo>
                  <a:lnTo>
                    <a:pt x="95" y="147"/>
                  </a:lnTo>
                  <a:lnTo>
                    <a:pt x="95" y="147"/>
                  </a:lnTo>
                  <a:lnTo>
                    <a:pt x="95" y="147"/>
                  </a:lnTo>
                  <a:lnTo>
                    <a:pt x="95" y="147"/>
                  </a:lnTo>
                  <a:lnTo>
                    <a:pt x="95" y="149"/>
                  </a:lnTo>
                  <a:lnTo>
                    <a:pt x="92" y="149"/>
                  </a:lnTo>
                  <a:lnTo>
                    <a:pt x="92" y="149"/>
                  </a:lnTo>
                  <a:lnTo>
                    <a:pt x="90" y="149"/>
                  </a:lnTo>
                  <a:lnTo>
                    <a:pt x="90" y="149"/>
                  </a:lnTo>
                  <a:lnTo>
                    <a:pt x="90" y="149"/>
                  </a:lnTo>
                  <a:lnTo>
                    <a:pt x="90" y="147"/>
                  </a:lnTo>
                  <a:lnTo>
                    <a:pt x="88" y="147"/>
                  </a:lnTo>
                  <a:lnTo>
                    <a:pt x="88" y="149"/>
                  </a:lnTo>
                  <a:lnTo>
                    <a:pt x="85" y="149"/>
                  </a:lnTo>
                  <a:lnTo>
                    <a:pt x="85" y="149"/>
                  </a:lnTo>
                  <a:lnTo>
                    <a:pt x="83" y="149"/>
                  </a:lnTo>
                  <a:lnTo>
                    <a:pt x="83" y="149"/>
                  </a:lnTo>
                  <a:lnTo>
                    <a:pt x="83" y="149"/>
                  </a:lnTo>
                  <a:lnTo>
                    <a:pt x="81" y="149"/>
                  </a:lnTo>
                  <a:lnTo>
                    <a:pt x="81" y="149"/>
                  </a:lnTo>
                  <a:lnTo>
                    <a:pt x="81" y="149"/>
                  </a:lnTo>
                  <a:lnTo>
                    <a:pt x="81" y="149"/>
                  </a:lnTo>
                  <a:lnTo>
                    <a:pt x="78" y="152"/>
                  </a:lnTo>
                  <a:lnTo>
                    <a:pt x="78" y="152"/>
                  </a:lnTo>
                  <a:lnTo>
                    <a:pt x="78" y="152"/>
                  </a:lnTo>
                  <a:lnTo>
                    <a:pt x="76" y="154"/>
                  </a:lnTo>
                  <a:lnTo>
                    <a:pt x="78" y="156"/>
                  </a:lnTo>
                  <a:lnTo>
                    <a:pt x="78" y="156"/>
                  </a:lnTo>
                  <a:lnTo>
                    <a:pt x="78" y="156"/>
                  </a:lnTo>
                  <a:lnTo>
                    <a:pt x="74" y="156"/>
                  </a:lnTo>
                  <a:lnTo>
                    <a:pt x="74" y="156"/>
                  </a:lnTo>
                  <a:lnTo>
                    <a:pt x="74" y="156"/>
                  </a:lnTo>
                  <a:lnTo>
                    <a:pt x="74" y="156"/>
                  </a:lnTo>
                  <a:lnTo>
                    <a:pt x="71" y="156"/>
                  </a:lnTo>
                  <a:lnTo>
                    <a:pt x="71" y="156"/>
                  </a:lnTo>
                  <a:lnTo>
                    <a:pt x="71" y="156"/>
                  </a:lnTo>
                  <a:lnTo>
                    <a:pt x="71" y="159"/>
                  </a:lnTo>
                  <a:lnTo>
                    <a:pt x="71" y="159"/>
                  </a:lnTo>
                  <a:lnTo>
                    <a:pt x="71" y="161"/>
                  </a:lnTo>
                  <a:lnTo>
                    <a:pt x="69" y="161"/>
                  </a:lnTo>
                  <a:lnTo>
                    <a:pt x="66" y="161"/>
                  </a:lnTo>
                  <a:lnTo>
                    <a:pt x="66" y="161"/>
                  </a:lnTo>
                  <a:lnTo>
                    <a:pt x="66" y="161"/>
                  </a:lnTo>
                  <a:lnTo>
                    <a:pt x="66" y="161"/>
                  </a:lnTo>
                  <a:lnTo>
                    <a:pt x="66" y="163"/>
                  </a:lnTo>
                  <a:lnTo>
                    <a:pt x="66" y="163"/>
                  </a:lnTo>
                  <a:lnTo>
                    <a:pt x="66" y="163"/>
                  </a:lnTo>
                  <a:lnTo>
                    <a:pt x="64" y="163"/>
                  </a:lnTo>
                  <a:lnTo>
                    <a:pt x="64" y="163"/>
                  </a:lnTo>
                  <a:lnTo>
                    <a:pt x="64" y="166"/>
                  </a:lnTo>
                  <a:lnTo>
                    <a:pt x="64" y="166"/>
                  </a:lnTo>
                  <a:lnTo>
                    <a:pt x="64" y="166"/>
                  </a:lnTo>
                  <a:lnTo>
                    <a:pt x="64" y="166"/>
                  </a:lnTo>
                  <a:lnTo>
                    <a:pt x="62" y="166"/>
                  </a:lnTo>
                  <a:lnTo>
                    <a:pt x="62" y="166"/>
                  </a:lnTo>
                  <a:lnTo>
                    <a:pt x="62" y="166"/>
                  </a:lnTo>
                  <a:lnTo>
                    <a:pt x="62" y="166"/>
                  </a:lnTo>
                  <a:lnTo>
                    <a:pt x="62" y="166"/>
                  </a:lnTo>
                  <a:lnTo>
                    <a:pt x="59" y="166"/>
                  </a:lnTo>
                  <a:lnTo>
                    <a:pt x="59" y="166"/>
                  </a:lnTo>
                  <a:lnTo>
                    <a:pt x="59" y="166"/>
                  </a:lnTo>
                  <a:lnTo>
                    <a:pt x="57" y="166"/>
                  </a:lnTo>
                  <a:lnTo>
                    <a:pt x="57" y="166"/>
                  </a:lnTo>
                  <a:lnTo>
                    <a:pt x="57" y="166"/>
                  </a:lnTo>
                  <a:lnTo>
                    <a:pt x="57" y="166"/>
                  </a:lnTo>
                  <a:lnTo>
                    <a:pt x="55" y="168"/>
                  </a:lnTo>
                  <a:lnTo>
                    <a:pt x="55" y="168"/>
                  </a:lnTo>
                  <a:lnTo>
                    <a:pt x="55" y="168"/>
                  </a:lnTo>
                  <a:lnTo>
                    <a:pt x="52" y="168"/>
                  </a:lnTo>
                  <a:lnTo>
                    <a:pt x="50" y="170"/>
                  </a:lnTo>
                  <a:lnTo>
                    <a:pt x="50" y="170"/>
                  </a:lnTo>
                  <a:lnTo>
                    <a:pt x="48" y="170"/>
                  </a:lnTo>
                  <a:lnTo>
                    <a:pt x="48" y="170"/>
                  </a:lnTo>
                  <a:lnTo>
                    <a:pt x="45" y="173"/>
                  </a:lnTo>
                  <a:lnTo>
                    <a:pt x="45" y="173"/>
                  </a:lnTo>
                  <a:lnTo>
                    <a:pt x="43" y="173"/>
                  </a:lnTo>
                  <a:lnTo>
                    <a:pt x="43" y="173"/>
                  </a:lnTo>
                  <a:lnTo>
                    <a:pt x="43" y="175"/>
                  </a:lnTo>
                  <a:lnTo>
                    <a:pt x="43" y="175"/>
                  </a:lnTo>
                  <a:lnTo>
                    <a:pt x="45" y="175"/>
                  </a:lnTo>
                  <a:lnTo>
                    <a:pt x="45" y="178"/>
                  </a:lnTo>
                  <a:lnTo>
                    <a:pt x="45" y="178"/>
                  </a:lnTo>
                  <a:lnTo>
                    <a:pt x="43" y="178"/>
                  </a:lnTo>
                  <a:lnTo>
                    <a:pt x="43" y="178"/>
                  </a:lnTo>
                  <a:lnTo>
                    <a:pt x="40" y="178"/>
                  </a:lnTo>
                  <a:lnTo>
                    <a:pt x="40" y="178"/>
                  </a:lnTo>
                  <a:lnTo>
                    <a:pt x="38" y="178"/>
                  </a:lnTo>
                  <a:lnTo>
                    <a:pt x="38" y="178"/>
                  </a:lnTo>
                  <a:lnTo>
                    <a:pt x="38" y="178"/>
                  </a:lnTo>
                  <a:lnTo>
                    <a:pt x="38" y="178"/>
                  </a:lnTo>
                  <a:lnTo>
                    <a:pt x="38" y="178"/>
                  </a:lnTo>
                  <a:lnTo>
                    <a:pt x="36" y="175"/>
                  </a:lnTo>
                  <a:lnTo>
                    <a:pt x="36" y="178"/>
                  </a:lnTo>
                  <a:lnTo>
                    <a:pt x="36" y="178"/>
                  </a:lnTo>
                  <a:lnTo>
                    <a:pt x="33" y="180"/>
                  </a:lnTo>
                  <a:lnTo>
                    <a:pt x="31" y="182"/>
                  </a:lnTo>
                  <a:lnTo>
                    <a:pt x="31" y="182"/>
                  </a:lnTo>
                  <a:lnTo>
                    <a:pt x="29" y="182"/>
                  </a:lnTo>
                  <a:lnTo>
                    <a:pt x="29" y="185"/>
                  </a:lnTo>
                  <a:lnTo>
                    <a:pt x="29" y="185"/>
                  </a:lnTo>
                  <a:lnTo>
                    <a:pt x="29" y="187"/>
                  </a:lnTo>
                  <a:lnTo>
                    <a:pt x="26" y="187"/>
                  </a:lnTo>
                  <a:lnTo>
                    <a:pt x="26" y="189"/>
                  </a:lnTo>
                  <a:lnTo>
                    <a:pt x="24" y="189"/>
                  </a:lnTo>
                  <a:lnTo>
                    <a:pt x="22" y="189"/>
                  </a:lnTo>
                  <a:lnTo>
                    <a:pt x="22" y="192"/>
                  </a:lnTo>
                  <a:lnTo>
                    <a:pt x="19" y="192"/>
                  </a:lnTo>
                  <a:lnTo>
                    <a:pt x="19" y="192"/>
                  </a:lnTo>
                  <a:lnTo>
                    <a:pt x="19" y="194"/>
                  </a:lnTo>
                  <a:lnTo>
                    <a:pt x="19" y="194"/>
                  </a:lnTo>
                  <a:lnTo>
                    <a:pt x="19" y="194"/>
                  </a:lnTo>
                  <a:lnTo>
                    <a:pt x="19" y="194"/>
                  </a:lnTo>
                  <a:lnTo>
                    <a:pt x="17" y="194"/>
                  </a:lnTo>
                  <a:lnTo>
                    <a:pt x="17" y="194"/>
                  </a:lnTo>
                  <a:lnTo>
                    <a:pt x="10" y="201"/>
                  </a:lnTo>
                  <a:lnTo>
                    <a:pt x="10" y="204"/>
                  </a:lnTo>
                  <a:lnTo>
                    <a:pt x="10" y="204"/>
                  </a:lnTo>
                  <a:lnTo>
                    <a:pt x="10" y="206"/>
                  </a:lnTo>
                  <a:lnTo>
                    <a:pt x="10" y="206"/>
                  </a:lnTo>
                  <a:lnTo>
                    <a:pt x="12" y="206"/>
                  </a:lnTo>
                  <a:lnTo>
                    <a:pt x="12" y="206"/>
                  </a:lnTo>
                  <a:lnTo>
                    <a:pt x="14" y="208"/>
                  </a:lnTo>
                  <a:lnTo>
                    <a:pt x="17" y="208"/>
                  </a:lnTo>
                  <a:lnTo>
                    <a:pt x="14" y="208"/>
                  </a:lnTo>
                  <a:lnTo>
                    <a:pt x="12" y="208"/>
                  </a:lnTo>
                  <a:lnTo>
                    <a:pt x="12" y="208"/>
                  </a:lnTo>
                  <a:lnTo>
                    <a:pt x="10" y="208"/>
                  </a:lnTo>
                  <a:lnTo>
                    <a:pt x="10" y="213"/>
                  </a:lnTo>
                  <a:lnTo>
                    <a:pt x="10" y="213"/>
                  </a:lnTo>
                  <a:lnTo>
                    <a:pt x="10" y="213"/>
                  </a:lnTo>
                  <a:lnTo>
                    <a:pt x="7" y="213"/>
                  </a:lnTo>
                  <a:lnTo>
                    <a:pt x="7" y="215"/>
                  </a:lnTo>
                  <a:lnTo>
                    <a:pt x="7" y="215"/>
                  </a:lnTo>
                  <a:lnTo>
                    <a:pt x="7" y="215"/>
                  </a:lnTo>
                  <a:lnTo>
                    <a:pt x="7" y="215"/>
                  </a:lnTo>
                  <a:lnTo>
                    <a:pt x="7" y="215"/>
                  </a:lnTo>
                  <a:lnTo>
                    <a:pt x="7" y="218"/>
                  </a:lnTo>
                  <a:lnTo>
                    <a:pt x="10" y="218"/>
                  </a:lnTo>
                  <a:lnTo>
                    <a:pt x="10" y="218"/>
                  </a:lnTo>
                  <a:lnTo>
                    <a:pt x="10" y="218"/>
                  </a:lnTo>
                  <a:lnTo>
                    <a:pt x="10" y="218"/>
                  </a:lnTo>
                  <a:lnTo>
                    <a:pt x="12" y="220"/>
                  </a:lnTo>
                  <a:lnTo>
                    <a:pt x="12" y="220"/>
                  </a:lnTo>
                  <a:lnTo>
                    <a:pt x="12" y="220"/>
                  </a:lnTo>
                  <a:lnTo>
                    <a:pt x="12" y="220"/>
                  </a:lnTo>
                  <a:lnTo>
                    <a:pt x="12" y="220"/>
                  </a:lnTo>
                  <a:lnTo>
                    <a:pt x="12" y="220"/>
                  </a:lnTo>
                  <a:lnTo>
                    <a:pt x="12" y="220"/>
                  </a:lnTo>
                  <a:lnTo>
                    <a:pt x="12" y="220"/>
                  </a:lnTo>
                  <a:lnTo>
                    <a:pt x="12" y="220"/>
                  </a:lnTo>
                  <a:lnTo>
                    <a:pt x="17" y="223"/>
                  </a:lnTo>
                  <a:lnTo>
                    <a:pt x="19" y="223"/>
                  </a:lnTo>
                  <a:lnTo>
                    <a:pt x="19" y="223"/>
                  </a:lnTo>
                  <a:lnTo>
                    <a:pt x="19" y="223"/>
                  </a:lnTo>
                  <a:lnTo>
                    <a:pt x="19" y="225"/>
                  </a:lnTo>
                  <a:lnTo>
                    <a:pt x="19" y="225"/>
                  </a:lnTo>
                  <a:lnTo>
                    <a:pt x="22" y="225"/>
                  </a:lnTo>
                  <a:lnTo>
                    <a:pt x="22" y="225"/>
                  </a:lnTo>
                  <a:lnTo>
                    <a:pt x="22" y="225"/>
                  </a:lnTo>
                  <a:lnTo>
                    <a:pt x="19" y="227"/>
                  </a:lnTo>
                  <a:lnTo>
                    <a:pt x="19" y="227"/>
                  </a:lnTo>
                  <a:lnTo>
                    <a:pt x="22" y="227"/>
                  </a:lnTo>
                  <a:lnTo>
                    <a:pt x="22" y="227"/>
                  </a:lnTo>
                  <a:lnTo>
                    <a:pt x="22" y="227"/>
                  </a:lnTo>
                  <a:lnTo>
                    <a:pt x="22" y="230"/>
                  </a:lnTo>
                  <a:lnTo>
                    <a:pt x="22" y="230"/>
                  </a:lnTo>
                  <a:lnTo>
                    <a:pt x="22" y="230"/>
                  </a:lnTo>
                  <a:lnTo>
                    <a:pt x="22" y="230"/>
                  </a:lnTo>
                  <a:lnTo>
                    <a:pt x="24" y="230"/>
                  </a:lnTo>
                  <a:lnTo>
                    <a:pt x="24" y="230"/>
                  </a:lnTo>
                  <a:lnTo>
                    <a:pt x="24" y="230"/>
                  </a:lnTo>
                  <a:lnTo>
                    <a:pt x="24" y="232"/>
                  </a:lnTo>
                  <a:lnTo>
                    <a:pt x="24" y="232"/>
                  </a:lnTo>
                  <a:lnTo>
                    <a:pt x="24" y="232"/>
                  </a:lnTo>
                  <a:lnTo>
                    <a:pt x="22" y="234"/>
                  </a:lnTo>
                  <a:lnTo>
                    <a:pt x="22" y="234"/>
                  </a:lnTo>
                  <a:lnTo>
                    <a:pt x="22" y="234"/>
                  </a:lnTo>
                  <a:lnTo>
                    <a:pt x="22" y="234"/>
                  </a:lnTo>
                  <a:lnTo>
                    <a:pt x="22" y="237"/>
                  </a:lnTo>
                  <a:lnTo>
                    <a:pt x="24" y="237"/>
                  </a:lnTo>
                  <a:lnTo>
                    <a:pt x="22" y="237"/>
                  </a:lnTo>
                  <a:lnTo>
                    <a:pt x="22" y="237"/>
                  </a:lnTo>
                  <a:lnTo>
                    <a:pt x="22" y="237"/>
                  </a:lnTo>
                  <a:lnTo>
                    <a:pt x="24" y="237"/>
                  </a:lnTo>
                  <a:lnTo>
                    <a:pt x="24" y="237"/>
                  </a:lnTo>
                  <a:lnTo>
                    <a:pt x="24" y="237"/>
                  </a:lnTo>
                  <a:lnTo>
                    <a:pt x="26" y="234"/>
                  </a:lnTo>
                  <a:lnTo>
                    <a:pt x="26" y="234"/>
                  </a:lnTo>
                  <a:lnTo>
                    <a:pt x="26" y="234"/>
                  </a:lnTo>
                  <a:lnTo>
                    <a:pt x="29" y="234"/>
                  </a:lnTo>
                  <a:lnTo>
                    <a:pt x="29" y="234"/>
                  </a:lnTo>
                  <a:lnTo>
                    <a:pt x="29" y="232"/>
                  </a:lnTo>
                  <a:lnTo>
                    <a:pt x="29" y="232"/>
                  </a:lnTo>
                  <a:lnTo>
                    <a:pt x="29" y="232"/>
                  </a:lnTo>
                  <a:lnTo>
                    <a:pt x="29" y="232"/>
                  </a:lnTo>
                  <a:lnTo>
                    <a:pt x="29" y="230"/>
                  </a:lnTo>
                  <a:lnTo>
                    <a:pt x="29" y="230"/>
                  </a:lnTo>
                  <a:lnTo>
                    <a:pt x="29" y="230"/>
                  </a:lnTo>
                  <a:lnTo>
                    <a:pt x="29" y="230"/>
                  </a:lnTo>
                  <a:lnTo>
                    <a:pt x="29" y="227"/>
                  </a:lnTo>
                  <a:lnTo>
                    <a:pt x="29" y="227"/>
                  </a:lnTo>
                  <a:lnTo>
                    <a:pt x="29" y="227"/>
                  </a:lnTo>
                  <a:lnTo>
                    <a:pt x="29" y="227"/>
                  </a:lnTo>
                  <a:lnTo>
                    <a:pt x="29" y="225"/>
                  </a:lnTo>
                  <a:lnTo>
                    <a:pt x="29" y="225"/>
                  </a:lnTo>
                  <a:lnTo>
                    <a:pt x="29" y="225"/>
                  </a:lnTo>
                  <a:lnTo>
                    <a:pt x="29" y="225"/>
                  </a:lnTo>
                  <a:lnTo>
                    <a:pt x="29" y="227"/>
                  </a:lnTo>
                  <a:lnTo>
                    <a:pt x="31" y="227"/>
                  </a:lnTo>
                  <a:lnTo>
                    <a:pt x="31" y="227"/>
                  </a:lnTo>
                  <a:lnTo>
                    <a:pt x="31" y="227"/>
                  </a:lnTo>
                  <a:lnTo>
                    <a:pt x="33" y="227"/>
                  </a:lnTo>
                  <a:lnTo>
                    <a:pt x="33" y="227"/>
                  </a:lnTo>
                  <a:lnTo>
                    <a:pt x="33" y="227"/>
                  </a:lnTo>
                  <a:lnTo>
                    <a:pt x="36" y="230"/>
                  </a:lnTo>
                  <a:lnTo>
                    <a:pt x="36" y="230"/>
                  </a:lnTo>
                  <a:lnTo>
                    <a:pt x="36" y="230"/>
                  </a:lnTo>
                  <a:lnTo>
                    <a:pt x="38" y="232"/>
                  </a:lnTo>
                  <a:lnTo>
                    <a:pt x="38" y="232"/>
                  </a:lnTo>
                  <a:lnTo>
                    <a:pt x="38" y="232"/>
                  </a:lnTo>
                  <a:lnTo>
                    <a:pt x="38" y="234"/>
                  </a:lnTo>
                  <a:lnTo>
                    <a:pt x="40" y="232"/>
                  </a:lnTo>
                  <a:lnTo>
                    <a:pt x="40" y="232"/>
                  </a:lnTo>
                  <a:lnTo>
                    <a:pt x="40" y="234"/>
                  </a:lnTo>
                  <a:lnTo>
                    <a:pt x="43" y="234"/>
                  </a:lnTo>
                  <a:lnTo>
                    <a:pt x="43" y="234"/>
                  </a:lnTo>
                  <a:lnTo>
                    <a:pt x="43" y="234"/>
                  </a:lnTo>
                  <a:lnTo>
                    <a:pt x="43" y="234"/>
                  </a:lnTo>
                  <a:lnTo>
                    <a:pt x="43" y="234"/>
                  </a:lnTo>
                  <a:lnTo>
                    <a:pt x="45" y="237"/>
                  </a:lnTo>
                  <a:lnTo>
                    <a:pt x="45" y="237"/>
                  </a:lnTo>
                  <a:lnTo>
                    <a:pt x="45" y="237"/>
                  </a:lnTo>
                  <a:lnTo>
                    <a:pt x="45" y="237"/>
                  </a:lnTo>
                  <a:lnTo>
                    <a:pt x="48" y="237"/>
                  </a:lnTo>
                  <a:lnTo>
                    <a:pt x="48" y="237"/>
                  </a:lnTo>
                  <a:lnTo>
                    <a:pt x="48" y="237"/>
                  </a:lnTo>
                  <a:lnTo>
                    <a:pt x="48" y="237"/>
                  </a:lnTo>
                  <a:lnTo>
                    <a:pt x="48" y="237"/>
                  </a:lnTo>
                  <a:lnTo>
                    <a:pt x="48" y="239"/>
                  </a:lnTo>
                  <a:lnTo>
                    <a:pt x="48" y="239"/>
                  </a:lnTo>
                  <a:lnTo>
                    <a:pt x="48" y="239"/>
                  </a:lnTo>
                  <a:lnTo>
                    <a:pt x="50" y="239"/>
                  </a:lnTo>
                  <a:lnTo>
                    <a:pt x="52" y="239"/>
                  </a:lnTo>
                  <a:lnTo>
                    <a:pt x="50" y="239"/>
                  </a:lnTo>
                  <a:lnTo>
                    <a:pt x="50" y="237"/>
                  </a:lnTo>
                  <a:lnTo>
                    <a:pt x="50" y="237"/>
                  </a:lnTo>
                  <a:lnTo>
                    <a:pt x="55" y="237"/>
                  </a:lnTo>
                  <a:lnTo>
                    <a:pt x="52" y="239"/>
                  </a:lnTo>
                  <a:lnTo>
                    <a:pt x="55" y="239"/>
                  </a:lnTo>
                  <a:lnTo>
                    <a:pt x="55" y="239"/>
                  </a:lnTo>
                  <a:lnTo>
                    <a:pt x="55" y="239"/>
                  </a:lnTo>
                  <a:lnTo>
                    <a:pt x="55" y="239"/>
                  </a:lnTo>
                  <a:lnTo>
                    <a:pt x="57" y="241"/>
                  </a:lnTo>
                  <a:lnTo>
                    <a:pt x="57" y="241"/>
                  </a:lnTo>
                  <a:lnTo>
                    <a:pt x="57" y="241"/>
                  </a:lnTo>
                  <a:lnTo>
                    <a:pt x="57" y="241"/>
                  </a:lnTo>
                  <a:lnTo>
                    <a:pt x="59" y="241"/>
                  </a:lnTo>
                  <a:lnTo>
                    <a:pt x="64" y="239"/>
                  </a:lnTo>
                  <a:lnTo>
                    <a:pt x="66" y="237"/>
                  </a:lnTo>
                  <a:lnTo>
                    <a:pt x="66" y="239"/>
                  </a:lnTo>
                  <a:lnTo>
                    <a:pt x="66" y="239"/>
                  </a:lnTo>
                  <a:lnTo>
                    <a:pt x="64" y="239"/>
                  </a:lnTo>
                  <a:lnTo>
                    <a:pt x="64" y="241"/>
                  </a:lnTo>
                  <a:lnTo>
                    <a:pt x="64" y="241"/>
                  </a:lnTo>
                  <a:lnTo>
                    <a:pt x="64" y="241"/>
                  </a:lnTo>
                  <a:lnTo>
                    <a:pt x="64" y="244"/>
                  </a:lnTo>
                  <a:lnTo>
                    <a:pt x="62" y="244"/>
                  </a:lnTo>
                  <a:lnTo>
                    <a:pt x="62" y="244"/>
                  </a:lnTo>
                  <a:lnTo>
                    <a:pt x="59" y="246"/>
                  </a:lnTo>
                  <a:lnTo>
                    <a:pt x="59" y="249"/>
                  </a:lnTo>
                  <a:lnTo>
                    <a:pt x="59" y="249"/>
                  </a:lnTo>
                  <a:lnTo>
                    <a:pt x="62" y="246"/>
                  </a:lnTo>
                  <a:lnTo>
                    <a:pt x="62" y="246"/>
                  </a:lnTo>
                  <a:lnTo>
                    <a:pt x="62" y="246"/>
                  </a:lnTo>
                  <a:lnTo>
                    <a:pt x="62" y="249"/>
                  </a:lnTo>
                  <a:lnTo>
                    <a:pt x="62" y="251"/>
                  </a:lnTo>
                  <a:lnTo>
                    <a:pt x="62" y="251"/>
                  </a:lnTo>
                  <a:lnTo>
                    <a:pt x="64" y="251"/>
                  </a:lnTo>
                  <a:lnTo>
                    <a:pt x="66" y="251"/>
                  </a:lnTo>
                  <a:lnTo>
                    <a:pt x="66" y="251"/>
                  </a:lnTo>
                  <a:lnTo>
                    <a:pt x="66" y="253"/>
                  </a:lnTo>
                  <a:lnTo>
                    <a:pt x="64" y="253"/>
                  </a:lnTo>
                  <a:lnTo>
                    <a:pt x="64" y="253"/>
                  </a:lnTo>
                  <a:lnTo>
                    <a:pt x="64" y="253"/>
                  </a:lnTo>
                  <a:lnTo>
                    <a:pt x="64" y="253"/>
                  </a:lnTo>
                  <a:lnTo>
                    <a:pt x="64" y="253"/>
                  </a:lnTo>
                  <a:lnTo>
                    <a:pt x="64" y="253"/>
                  </a:lnTo>
                  <a:lnTo>
                    <a:pt x="64" y="256"/>
                  </a:lnTo>
                  <a:lnTo>
                    <a:pt x="64" y="256"/>
                  </a:lnTo>
                  <a:lnTo>
                    <a:pt x="64" y="256"/>
                  </a:lnTo>
                  <a:lnTo>
                    <a:pt x="66" y="256"/>
                  </a:lnTo>
                  <a:lnTo>
                    <a:pt x="64" y="256"/>
                  </a:lnTo>
                  <a:lnTo>
                    <a:pt x="62" y="260"/>
                  </a:lnTo>
                  <a:lnTo>
                    <a:pt x="62" y="260"/>
                  </a:lnTo>
                  <a:lnTo>
                    <a:pt x="64" y="260"/>
                  </a:lnTo>
                  <a:lnTo>
                    <a:pt x="64" y="263"/>
                  </a:lnTo>
                  <a:lnTo>
                    <a:pt x="62" y="263"/>
                  </a:lnTo>
                  <a:lnTo>
                    <a:pt x="62" y="263"/>
                  </a:lnTo>
                  <a:lnTo>
                    <a:pt x="59" y="263"/>
                  </a:lnTo>
                  <a:lnTo>
                    <a:pt x="59" y="263"/>
                  </a:lnTo>
                  <a:lnTo>
                    <a:pt x="59" y="265"/>
                  </a:lnTo>
                  <a:lnTo>
                    <a:pt x="59" y="265"/>
                  </a:lnTo>
                  <a:lnTo>
                    <a:pt x="59" y="265"/>
                  </a:lnTo>
                  <a:lnTo>
                    <a:pt x="59" y="265"/>
                  </a:lnTo>
                  <a:lnTo>
                    <a:pt x="59" y="265"/>
                  </a:lnTo>
                  <a:lnTo>
                    <a:pt x="57" y="265"/>
                  </a:lnTo>
                  <a:lnTo>
                    <a:pt x="57" y="268"/>
                  </a:lnTo>
                  <a:lnTo>
                    <a:pt x="57" y="268"/>
                  </a:lnTo>
                  <a:lnTo>
                    <a:pt x="57" y="268"/>
                  </a:lnTo>
                  <a:lnTo>
                    <a:pt x="57" y="268"/>
                  </a:lnTo>
                  <a:lnTo>
                    <a:pt x="57" y="268"/>
                  </a:lnTo>
                  <a:lnTo>
                    <a:pt x="57" y="268"/>
                  </a:lnTo>
                  <a:lnTo>
                    <a:pt x="57" y="270"/>
                  </a:lnTo>
                  <a:lnTo>
                    <a:pt x="57" y="270"/>
                  </a:lnTo>
                  <a:lnTo>
                    <a:pt x="57" y="270"/>
                  </a:lnTo>
                  <a:lnTo>
                    <a:pt x="57" y="270"/>
                  </a:lnTo>
                  <a:lnTo>
                    <a:pt x="57" y="270"/>
                  </a:lnTo>
                  <a:lnTo>
                    <a:pt x="59" y="272"/>
                  </a:lnTo>
                  <a:lnTo>
                    <a:pt x="59" y="272"/>
                  </a:lnTo>
                  <a:lnTo>
                    <a:pt x="57" y="272"/>
                  </a:lnTo>
                  <a:lnTo>
                    <a:pt x="57" y="272"/>
                  </a:lnTo>
                  <a:lnTo>
                    <a:pt x="55" y="272"/>
                  </a:lnTo>
                  <a:lnTo>
                    <a:pt x="55" y="275"/>
                  </a:lnTo>
                  <a:lnTo>
                    <a:pt x="55" y="275"/>
                  </a:lnTo>
                  <a:lnTo>
                    <a:pt x="52" y="277"/>
                  </a:lnTo>
                  <a:lnTo>
                    <a:pt x="52" y="277"/>
                  </a:lnTo>
                  <a:lnTo>
                    <a:pt x="52" y="279"/>
                  </a:lnTo>
                  <a:lnTo>
                    <a:pt x="52" y="279"/>
                  </a:lnTo>
                  <a:lnTo>
                    <a:pt x="52" y="282"/>
                  </a:lnTo>
                  <a:lnTo>
                    <a:pt x="50" y="282"/>
                  </a:lnTo>
                  <a:lnTo>
                    <a:pt x="50" y="284"/>
                  </a:lnTo>
                  <a:lnTo>
                    <a:pt x="50" y="286"/>
                  </a:lnTo>
                  <a:lnTo>
                    <a:pt x="50" y="289"/>
                  </a:lnTo>
                  <a:lnTo>
                    <a:pt x="50" y="289"/>
                  </a:lnTo>
                  <a:lnTo>
                    <a:pt x="50" y="291"/>
                  </a:lnTo>
                  <a:lnTo>
                    <a:pt x="50" y="291"/>
                  </a:lnTo>
                  <a:lnTo>
                    <a:pt x="50" y="294"/>
                  </a:lnTo>
                  <a:lnTo>
                    <a:pt x="52" y="294"/>
                  </a:lnTo>
                  <a:lnTo>
                    <a:pt x="52" y="294"/>
                  </a:lnTo>
                  <a:lnTo>
                    <a:pt x="52" y="294"/>
                  </a:lnTo>
                  <a:lnTo>
                    <a:pt x="55" y="294"/>
                  </a:lnTo>
                  <a:lnTo>
                    <a:pt x="55" y="291"/>
                  </a:lnTo>
                  <a:lnTo>
                    <a:pt x="55" y="291"/>
                  </a:lnTo>
                  <a:lnTo>
                    <a:pt x="55" y="291"/>
                  </a:lnTo>
                  <a:lnTo>
                    <a:pt x="55" y="291"/>
                  </a:lnTo>
                  <a:lnTo>
                    <a:pt x="55" y="291"/>
                  </a:lnTo>
                  <a:lnTo>
                    <a:pt x="55" y="294"/>
                  </a:lnTo>
                  <a:lnTo>
                    <a:pt x="55" y="294"/>
                  </a:lnTo>
                  <a:lnTo>
                    <a:pt x="57" y="294"/>
                  </a:lnTo>
                  <a:lnTo>
                    <a:pt x="55" y="294"/>
                  </a:lnTo>
                  <a:lnTo>
                    <a:pt x="55" y="296"/>
                  </a:lnTo>
                  <a:lnTo>
                    <a:pt x="55" y="296"/>
                  </a:lnTo>
                  <a:lnTo>
                    <a:pt x="57" y="296"/>
                  </a:lnTo>
                  <a:lnTo>
                    <a:pt x="57" y="296"/>
                  </a:lnTo>
                  <a:lnTo>
                    <a:pt x="57" y="296"/>
                  </a:lnTo>
                  <a:lnTo>
                    <a:pt x="59" y="296"/>
                  </a:lnTo>
                  <a:lnTo>
                    <a:pt x="59" y="296"/>
                  </a:lnTo>
                  <a:lnTo>
                    <a:pt x="57" y="296"/>
                  </a:lnTo>
                  <a:lnTo>
                    <a:pt x="57" y="296"/>
                  </a:lnTo>
                  <a:lnTo>
                    <a:pt x="57" y="296"/>
                  </a:lnTo>
                  <a:lnTo>
                    <a:pt x="57" y="294"/>
                  </a:lnTo>
                  <a:lnTo>
                    <a:pt x="57" y="294"/>
                  </a:lnTo>
                  <a:lnTo>
                    <a:pt x="59" y="296"/>
                  </a:lnTo>
                  <a:lnTo>
                    <a:pt x="59" y="296"/>
                  </a:lnTo>
                  <a:lnTo>
                    <a:pt x="59" y="296"/>
                  </a:lnTo>
                  <a:lnTo>
                    <a:pt x="59" y="296"/>
                  </a:lnTo>
                  <a:lnTo>
                    <a:pt x="59" y="296"/>
                  </a:lnTo>
                  <a:lnTo>
                    <a:pt x="62" y="294"/>
                  </a:lnTo>
                  <a:lnTo>
                    <a:pt x="62" y="294"/>
                  </a:lnTo>
                  <a:lnTo>
                    <a:pt x="62" y="296"/>
                  </a:lnTo>
                  <a:lnTo>
                    <a:pt x="62" y="296"/>
                  </a:lnTo>
                  <a:lnTo>
                    <a:pt x="64" y="296"/>
                  </a:lnTo>
                  <a:lnTo>
                    <a:pt x="64" y="294"/>
                  </a:lnTo>
                  <a:lnTo>
                    <a:pt x="64" y="294"/>
                  </a:lnTo>
                  <a:lnTo>
                    <a:pt x="64" y="294"/>
                  </a:lnTo>
                  <a:lnTo>
                    <a:pt x="64" y="294"/>
                  </a:lnTo>
                  <a:lnTo>
                    <a:pt x="64" y="294"/>
                  </a:lnTo>
                  <a:lnTo>
                    <a:pt x="64" y="294"/>
                  </a:lnTo>
                  <a:lnTo>
                    <a:pt x="64" y="291"/>
                  </a:lnTo>
                  <a:lnTo>
                    <a:pt x="64" y="291"/>
                  </a:lnTo>
                  <a:lnTo>
                    <a:pt x="66" y="291"/>
                  </a:lnTo>
                  <a:lnTo>
                    <a:pt x="66" y="291"/>
                  </a:lnTo>
                  <a:lnTo>
                    <a:pt x="66" y="291"/>
                  </a:lnTo>
                  <a:lnTo>
                    <a:pt x="66" y="296"/>
                  </a:lnTo>
                  <a:lnTo>
                    <a:pt x="66" y="296"/>
                  </a:lnTo>
                  <a:lnTo>
                    <a:pt x="69" y="296"/>
                  </a:lnTo>
                  <a:lnTo>
                    <a:pt x="69" y="296"/>
                  </a:lnTo>
                  <a:lnTo>
                    <a:pt x="69" y="296"/>
                  </a:lnTo>
                  <a:lnTo>
                    <a:pt x="71" y="296"/>
                  </a:lnTo>
                  <a:lnTo>
                    <a:pt x="74" y="298"/>
                  </a:lnTo>
                  <a:lnTo>
                    <a:pt x="74" y="301"/>
                  </a:lnTo>
                  <a:lnTo>
                    <a:pt x="74" y="301"/>
                  </a:lnTo>
                  <a:lnTo>
                    <a:pt x="76" y="301"/>
                  </a:lnTo>
                  <a:lnTo>
                    <a:pt x="76" y="301"/>
                  </a:lnTo>
                  <a:lnTo>
                    <a:pt x="76" y="301"/>
                  </a:lnTo>
                  <a:lnTo>
                    <a:pt x="76" y="301"/>
                  </a:lnTo>
                  <a:lnTo>
                    <a:pt x="76" y="303"/>
                  </a:lnTo>
                  <a:lnTo>
                    <a:pt x="74" y="301"/>
                  </a:lnTo>
                  <a:lnTo>
                    <a:pt x="74" y="301"/>
                  </a:lnTo>
                  <a:lnTo>
                    <a:pt x="71" y="301"/>
                  </a:lnTo>
                  <a:lnTo>
                    <a:pt x="71" y="301"/>
                  </a:lnTo>
                  <a:lnTo>
                    <a:pt x="71" y="298"/>
                  </a:lnTo>
                  <a:lnTo>
                    <a:pt x="71" y="298"/>
                  </a:lnTo>
                  <a:lnTo>
                    <a:pt x="71" y="298"/>
                  </a:lnTo>
                  <a:lnTo>
                    <a:pt x="71" y="298"/>
                  </a:lnTo>
                  <a:lnTo>
                    <a:pt x="71" y="298"/>
                  </a:lnTo>
                  <a:lnTo>
                    <a:pt x="71" y="301"/>
                  </a:lnTo>
                  <a:lnTo>
                    <a:pt x="69" y="301"/>
                  </a:lnTo>
                  <a:lnTo>
                    <a:pt x="69" y="301"/>
                  </a:lnTo>
                  <a:lnTo>
                    <a:pt x="69" y="298"/>
                  </a:lnTo>
                  <a:lnTo>
                    <a:pt x="69" y="298"/>
                  </a:lnTo>
                  <a:lnTo>
                    <a:pt x="66" y="296"/>
                  </a:lnTo>
                  <a:lnTo>
                    <a:pt x="66" y="296"/>
                  </a:lnTo>
                  <a:lnTo>
                    <a:pt x="66" y="298"/>
                  </a:lnTo>
                  <a:lnTo>
                    <a:pt x="66" y="298"/>
                  </a:lnTo>
                  <a:lnTo>
                    <a:pt x="64" y="298"/>
                  </a:lnTo>
                  <a:lnTo>
                    <a:pt x="64" y="298"/>
                  </a:lnTo>
                  <a:lnTo>
                    <a:pt x="64" y="298"/>
                  </a:lnTo>
                  <a:lnTo>
                    <a:pt x="64" y="298"/>
                  </a:lnTo>
                  <a:lnTo>
                    <a:pt x="62" y="298"/>
                  </a:lnTo>
                  <a:lnTo>
                    <a:pt x="59" y="298"/>
                  </a:lnTo>
                  <a:lnTo>
                    <a:pt x="59" y="298"/>
                  </a:lnTo>
                  <a:lnTo>
                    <a:pt x="59" y="298"/>
                  </a:lnTo>
                  <a:lnTo>
                    <a:pt x="59" y="298"/>
                  </a:lnTo>
                  <a:lnTo>
                    <a:pt x="57" y="301"/>
                  </a:lnTo>
                  <a:lnTo>
                    <a:pt x="57" y="301"/>
                  </a:lnTo>
                  <a:lnTo>
                    <a:pt x="57" y="298"/>
                  </a:lnTo>
                  <a:lnTo>
                    <a:pt x="55" y="298"/>
                  </a:lnTo>
                  <a:lnTo>
                    <a:pt x="55" y="301"/>
                  </a:lnTo>
                  <a:lnTo>
                    <a:pt x="55" y="301"/>
                  </a:lnTo>
                  <a:lnTo>
                    <a:pt x="52" y="301"/>
                  </a:lnTo>
                  <a:lnTo>
                    <a:pt x="52" y="301"/>
                  </a:lnTo>
                  <a:lnTo>
                    <a:pt x="52" y="298"/>
                  </a:lnTo>
                  <a:lnTo>
                    <a:pt x="52" y="298"/>
                  </a:lnTo>
                  <a:lnTo>
                    <a:pt x="52" y="301"/>
                  </a:lnTo>
                  <a:lnTo>
                    <a:pt x="52" y="301"/>
                  </a:lnTo>
                  <a:lnTo>
                    <a:pt x="52" y="301"/>
                  </a:lnTo>
                  <a:lnTo>
                    <a:pt x="50" y="301"/>
                  </a:lnTo>
                  <a:lnTo>
                    <a:pt x="50" y="301"/>
                  </a:lnTo>
                  <a:lnTo>
                    <a:pt x="50" y="301"/>
                  </a:lnTo>
                  <a:lnTo>
                    <a:pt x="48" y="298"/>
                  </a:lnTo>
                  <a:lnTo>
                    <a:pt x="48" y="301"/>
                  </a:lnTo>
                  <a:lnTo>
                    <a:pt x="48" y="301"/>
                  </a:lnTo>
                  <a:lnTo>
                    <a:pt x="50" y="301"/>
                  </a:lnTo>
                  <a:lnTo>
                    <a:pt x="50" y="303"/>
                  </a:lnTo>
                  <a:lnTo>
                    <a:pt x="50" y="303"/>
                  </a:lnTo>
                  <a:lnTo>
                    <a:pt x="50" y="305"/>
                  </a:lnTo>
                  <a:lnTo>
                    <a:pt x="50" y="305"/>
                  </a:lnTo>
                  <a:lnTo>
                    <a:pt x="48" y="303"/>
                  </a:lnTo>
                  <a:lnTo>
                    <a:pt x="45" y="305"/>
                  </a:lnTo>
                  <a:lnTo>
                    <a:pt x="45" y="305"/>
                  </a:lnTo>
                  <a:lnTo>
                    <a:pt x="45" y="305"/>
                  </a:lnTo>
                  <a:lnTo>
                    <a:pt x="45" y="305"/>
                  </a:lnTo>
                  <a:lnTo>
                    <a:pt x="43" y="305"/>
                  </a:lnTo>
                  <a:lnTo>
                    <a:pt x="43" y="305"/>
                  </a:lnTo>
                  <a:lnTo>
                    <a:pt x="43" y="305"/>
                  </a:lnTo>
                  <a:lnTo>
                    <a:pt x="40" y="305"/>
                  </a:lnTo>
                  <a:lnTo>
                    <a:pt x="40" y="305"/>
                  </a:lnTo>
                  <a:lnTo>
                    <a:pt x="43" y="305"/>
                  </a:lnTo>
                  <a:lnTo>
                    <a:pt x="43" y="305"/>
                  </a:lnTo>
                  <a:lnTo>
                    <a:pt x="43" y="305"/>
                  </a:lnTo>
                  <a:lnTo>
                    <a:pt x="43" y="308"/>
                  </a:lnTo>
                  <a:lnTo>
                    <a:pt x="43" y="308"/>
                  </a:lnTo>
                  <a:lnTo>
                    <a:pt x="43" y="308"/>
                  </a:lnTo>
                  <a:lnTo>
                    <a:pt x="43" y="310"/>
                  </a:lnTo>
                  <a:lnTo>
                    <a:pt x="43" y="310"/>
                  </a:lnTo>
                  <a:lnTo>
                    <a:pt x="43" y="312"/>
                  </a:lnTo>
                  <a:lnTo>
                    <a:pt x="40" y="312"/>
                  </a:lnTo>
                  <a:lnTo>
                    <a:pt x="40" y="315"/>
                  </a:lnTo>
                  <a:lnTo>
                    <a:pt x="40" y="312"/>
                  </a:lnTo>
                  <a:lnTo>
                    <a:pt x="40" y="312"/>
                  </a:lnTo>
                  <a:lnTo>
                    <a:pt x="40" y="312"/>
                  </a:lnTo>
                  <a:lnTo>
                    <a:pt x="40" y="312"/>
                  </a:lnTo>
                  <a:lnTo>
                    <a:pt x="40" y="315"/>
                  </a:lnTo>
                  <a:lnTo>
                    <a:pt x="38" y="315"/>
                  </a:lnTo>
                  <a:lnTo>
                    <a:pt x="38" y="317"/>
                  </a:lnTo>
                  <a:lnTo>
                    <a:pt x="36" y="320"/>
                  </a:lnTo>
                  <a:lnTo>
                    <a:pt x="36" y="320"/>
                  </a:lnTo>
                  <a:lnTo>
                    <a:pt x="36" y="324"/>
                  </a:lnTo>
                  <a:lnTo>
                    <a:pt x="36" y="327"/>
                  </a:lnTo>
                  <a:lnTo>
                    <a:pt x="36" y="327"/>
                  </a:lnTo>
                  <a:lnTo>
                    <a:pt x="36" y="327"/>
                  </a:lnTo>
                  <a:lnTo>
                    <a:pt x="38" y="329"/>
                  </a:lnTo>
                  <a:lnTo>
                    <a:pt x="40" y="329"/>
                  </a:lnTo>
                  <a:lnTo>
                    <a:pt x="43" y="329"/>
                  </a:lnTo>
                  <a:lnTo>
                    <a:pt x="38" y="331"/>
                  </a:lnTo>
                  <a:lnTo>
                    <a:pt x="38" y="331"/>
                  </a:lnTo>
                  <a:lnTo>
                    <a:pt x="36" y="329"/>
                  </a:lnTo>
                  <a:lnTo>
                    <a:pt x="36" y="329"/>
                  </a:lnTo>
                  <a:lnTo>
                    <a:pt x="36" y="329"/>
                  </a:lnTo>
                  <a:lnTo>
                    <a:pt x="33" y="329"/>
                  </a:lnTo>
                  <a:lnTo>
                    <a:pt x="33" y="331"/>
                  </a:lnTo>
                  <a:lnTo>
                    <a:pt x="33" y="331"/>
                  </a:lnTo>
                  <a:lnTo>
                    <a:pt x="31" y="331"/>
                  </a:lnTo>
                  <a:lnTo>
                    <a:pt x="31" y="331"/>
                  </a:lnTo>
                  <a:lnTo>
                    <a:pt x="31" y="334"/>
                  </a:lnTo>
                  <a:lnTo>
                    <a:pt x="29" y="334"/>
                  </a:lnTo>
                  <a:lnTo>
                    <a:pt x="26" y="334"/>
                  </a:lnTo>
                  <a:lnTo>
                    <a:pt x="24" y="334"/>
                  </a:lnTo>
                  <a:lnTo>
                    <a:pt x="24" y="336"/>
                  </a:lnTo>
                  <a:lnTo>
                    <a:pt x="26" y="336"/>
                  </a:lnTo>
                  <a:lnTo>
                    <a:pt x="31" y="336"/>
                  </a:lnTo>
                  <a:lnTo>
                    <a:pt x="33" y="336"/>
                  </a:lnTo>
                  <a:lnTo>
                    <a:pt x="36" y="336"/>
                  </a:lnTo>
                  <a:lnTo>
                    <a:pt x="36" y="336"/>
                  </a:lnTo>
                  <a:lnTo>
                    <a:pt x="36" y="334"/>
                  </a:lnTo>
                  <a:lnTo>
                    <a:pt x="38" y="336"/>
                  </a:lnTo>
                  <a:lnTo>
                    <a:pt x="38" y="336"/>
                  </a:lnTo>
                  <a:lnTo>
                    <a:pt x="43" y="339"/>
                  </a:lnTo>
                  <a:lnTo>
                    <a:pt x="43" y="339"/>
                  </a:lnTo>
                  <a:lnTo>
                    <a:pt x="45" y="339"/>
                  </a:lnTo>
                  <a:lnTo>
                    <a:pt x="48" y="336"/>
                  </a:lnTo>
                  <a:lnTo>
                    <a:pt x="50" y="336"/>
                  </a:lnTo>
                  <a:lnTo>
                    <a:pt x="50" y="336"/>
                  </a:lnTo>
                  <a:lnTo>
                    <a:pt x="52" y="339"/>
                  </a:lnTo>
                  <a:lnTo>
                    <a:pt x="52" y="339"/>
                  </a:lnTo>
                  <a:lnTo>
                    <a:pt x="55" y="339"/>
                  </a:lnTo>
                  <a:lnTo>
                    <a:pt x="57" y="339"/>
                  </a:lnTo>
                  <a:lnTo>
                    <a:pt x="57" y="339"/>
                  </a:lnTo>
                  <a:lnTo>
                    <a:pt x="55" y="341"/>
                  </a:lnTo>
                  <a:lnTo>
                    <a:pt x="55" y="343"/>
                  </a:lnTo>
                  <a:lnTo>
                    <a:pt x="55" y="343"/>
                  </a:lnTo>
                  <a:lnTo>
                    <a:pt x="55" y="341"/>
                  </a:lnTo>
                  <a:lnTo>
                    <a:pt x="55" y="341"/>
                  </a:lnTo>
                  <a:lnTo>
                    <a:pt x="52" y="341"/>
                  </a:lnTo>
                  <a:lnTo>
                    <a:pt x="52" y="341"/>
                  </a:lnTo>
                  <a:lnTo>
                    <a:pt x="50" y="341"/>
                  </a:lnTo>
                  <a:lnTo>
                    <a:pt x="48" y="341"/>
                  </a:lnTo>
                  <a:lnTo>
                    <a:pt x="48" y="341"/>
                  </a:lnTo>
                  <a:lnTo>
                    <a:pt x="48" y="343"/>
                  </a:lnTo>
                  <a:lnTo>
                    <a:pt x="48" y="343"/>
                  </a:lnTo>
                  <a:lnTo>
                    <a:pt x="48" y="343"/>
                  </a:lnTo>
                  <a:lnTo>
                    <a:pt x="48" y="343"/>
                  </a:lnTo>
                  <a:lnTo>
                    <a:pt x="50" y="346"/>
                  </a:lnTo>
                  <a:lnTo>
                    <a:pt x="50" y="346"/>
                  </a:lnTo>
                  <a:lnTo>
                    <a:pt x="50" y="346"/>
                  </a:lnTo>
                  <a:lnTo>
                    <a:pt x="52" y="343"/>
                  </a:lnTo>
                  <a:lnTo>
                    <a:pt x="52" y="346"/>
                  </a:lnTo>
                  <a:lnTo>
                    <a:pt x="52" y="346"/>
                  </a:lnTo>
                  <a:lnTo>
                    <a:pt x="50" y="346"/>
                  </a:lnTo>
                  <a:lnTo>
                    <a:pt x="50" y="346"/>
                  </a:lnTo>
                  <a:lnTo>
                    <a:pt x="50" y="346"/>
                  </a:lnTo>
                  <a:lnTo>
                    <a:pt x="48" y="346"/>
                  </a:lnTo>
                  <a:lnTo>
                    <a:pt x="48" y="346"/>
                  </a:lnTo>
                  <a:lnTo>
                    <a:pt x="45" y="346"/>
                  </a:lnTo>
                  <a:lnTo>
                    <a:pt x="45" y="346"/>
                  </a:lnTo>
                  <a:lnTo>
                    <a:pt x="45" y="346"/>
                  </a:lnTo>
                  <a:lnTo>
                    <a:pt x="43" y="346"/>
                  </a:lnTo>
                  <a:lnTo>
                    <a:pt x="43" y="346"/>
                  </a:lnTo>
                  <a:lnTo>
                    <a:pt x="43" y="346"/>
                  </a:lnTo>
                  <a:lnTo>
                    <a:pt x="40" y="348"/>
                  </a:lnTo>
                  <a:lnTo>
                    <a:pt x="40" y="348"/>
                  </a:lnTo>
                  <a:lnTo>
                    <a:pt x="40" y="348"/>
                  </a:lnTo>
                  <a:lnTo>
                    <a:pt x="43" y="348"/>
                  </a:lnTo>
                  <a:lnTo>
                    <a:pt x="43" y="348"/>
                  </a:lnTo>
                  <a:lnTo>
                    <a:pt x="43" y="350"/>
                  </a:lnTo>
                  <a:lnTo>
                    <a:pt x="43" y="350"/>
                  </a:lnTo>
                  <a:lnTo>
                    <a:pt x="45" y="350"/>
                  </a:lnTo>
                  <a:lnTo>
                    <a:pt x="45" y="350"/>
                  </a:lnTo>
                  <a:lnTo>
                    <a:pt x="48" y="353"/>
                  </a:lnTo>
                  <a:lnTo>
                    <a:pt x="48" y="353"/>
                  </a:lnTo>
                  <a:lnTo>
                    <a:pt x="50" y="353"/>
                  </a:lnTo>
                  <a:lnTo>
                    <a:pt x="52" y="353"/>
                  </a:lnTo>
                  <a:lnTo>
                    <a:pt x="52" y="353"/>
                  </a:lnTo>
                  <a:lnTo>
                    <a:pt x="52" y="350"/>
                  </a:lnTo>
                  <a:lnTo>
                    <a:pt x="55" y="350"/>
                  </a:lnTo>
                  <a:lnTo>
                    <a:pt x="55" y="350"/>
                  </a:lnTo>
                  <a:lnTo>
                    <a:pt x="55" y="348"/>
                  </a:lnTo>
                  <a:lnTo>
                    <a:pt x="55" y="348"/>
                  </a:lnTo>
                  <a:lnTo>
                    <a:pt x="55" y="350"/>
                  </a:lnTo>
                  <a:lnTo>
                    <a:pt x="57" y="350"/>
                  </a:lnTo>
                  <a:lnTo>
                    <a:pt x="59" y="353"/>
                  </a:lnTo>
                  <a:lnTo>
                    <a:pt x="57" y="353"/>
                  </a:lnTo>
                  <a:lnTo>
                    <a:pt x="55" y="355"/>
                  </a:lnTo>
                  <a:lnTo>
                    <a:pt x="55" y="355"/>
                  </a:lnTo>
                  <a:lnTo>
                    <a:pt x="57" y="355"/>
                  </a:lnTo>
                  <a:lnTo>
                    <a:pt x="57" y="355"/>
                  </a:lnTo>
                  <a:lnTo>
                    <a:pt x="59" y="355"/>
                  </a:lnTo>
                  <a:lnTo>
                    <a:pt x="59" y="355"/>
                  </a:lnTo>
                  <a:lnTo>
                    <a:pt x="59" y="355"/>
                  </a:lnTo>
                  <a:lnTo>
                    <a:pt x="59" y="355"/>
                  </a:lnTo>
                  <a:lnTo>
                    <a:pt x="59" y="355"/>
                  </a:lnTo>
                  <a:lnTo>
                    <a:pt x="62" y="355"/>
                  </a:lnTo>
                  <a:lnTo>
                    <a:pt x="62" y="353"/>
                  </a:lnTo>
                  <a:lnTo>
                    <a:pt x="62" y="353"/>
                  </a:lnTo>
                  <a:lnTo>
                    <a:pt x="62" y="353"/>
                  </a:lnTo>
                  <a:lnTo>
                    <a:pt x="59" y="353"/>
                  </a:lnTo>
                  <a:lnTo>
                    <a:pt x="62" y="353"/>
                  </a:lnTo>
                  <a:lnTo>
                    <a:pt x="64" y="353"/>
                  </a:lnTo>
                  <a:lnTo>
                    <a:pt x="64" y="353"/>
                  </a:lnTo>
                  <a:lnTo>
                    <a:pt x="66" y="355"/>
                  </a:lnTo>
                  <a:lnTo>
                    <a:pt x="66" y="353"/>
                  </a:lnTo>
                  <a:lnTo>
                    <a:pt x="64" y="353"/>
                  </a:lnTo>
                  <a:lnTo>
                    <a:pt x="64" y="350"/>
                  </a:lnTo>
                  <a:lnTo>
                    <a:pt x="62" y="350"/>
                  </a:lnTo>
                  <a:lnTo>
                    <a:pt x="62" y="350"/>
                  </a:lnTo>
                  <a:lnTo>
                    <a:pt x="64" y="350"/>
                  </a:lnTo>
                  <a:lnTo>
                    <a:pt x="64" y="350"/>
                  </a:lnTo>
                  <a:lnTo>
                    <a:pt x="64" y="350"/>
                  </a:lnTo>
                  <a:lnTo>
                    <a:pt x="64" y="350"/>
                  </a:lnTo>
                  <a:lnTo>
                    <a:pt x="64" y="350"/>
                  </a:lnTo>
                  <a:lnTo>
                    <a:pt x="66" y="348"/>
                  </a:lnTo>
                  <a:lnTo>
                    <a:pt x="66" y="350"/>
                  </a:lnTo>
                  <a:lnTo>
                    <a:pt x="66" y="350"/>
                  </a:lnTo>
                  <a:lnTo>
                    <a:pt x="66" y="350"/>
                  </a:lnTo>
                  <a:lnTo>
                    <a:pt x="69" y="350"/>
                  </a:lnTo>
                  <a:lnTo>
                    <a:pt x="69" y="350"/>
                  </a:lnTo>
                  <a:lnTo>
                    <a:pt x="66" y="353"/>
                  </a:lnTo>
                  <a:lnTo>
                    <a:pt x="66" y="353"/>
                  </a:lnTo>
                  <a:lnTo>
                    <a:pt x="69" y="355"/>
                  </a:lnTo>
                  <a:lnTo>
                    <a:pt x="69" y="355"/>
                  </a:lnTo>
                  <a:lnTo>
                    <a:pt x="69" y="355"/>
                  </a:lnTo>
                  <a:lnTo>
                    <a:pt x="69" y="355"/>
                  </a:lnTo>
                  <a:lnTo>
                    <a:pt x="69" y="355"/>
                  </a:lnTo>
                  <a:lnTo>
                    <a:pt x="66" y="355"/>
                  </a:lnTo>
                  <a:lnTo>
                    <a:pt x="64" y="355"/>
                  </a:lnTo>
                  <a:lnTo>
                    <a:pt x="64" y="355"/>
                  </a:lnTo>
                  <a:lnTo>
                    <a:pt x="62" y="357"/>
                  </a:lnTo>
                  <a:lnTo>
                    <a:pt x="62" y="357"/>
                  </a:lnTo>
                  <a:lnTo>
                    <a:pt x="62" y="357"/>
                  </a:lnTo>
                  <a:lnTo>
                    <a:pt x="64" y="357"/>
                  </a:lnTo>
                  <a:lnTo>
                    <a:pt x="66" y="357"/>
                  </a:lnTo>
                  <a:lnTo>
                    <a:pt x="62" y="360"/>
                  </a:lnTo>
                  <a:lnTo>
                    <a:pt x="62" y="360"/>
                  </a:lnTo>
                  <a:lnTo>
                    <a:pt x="59" y="360"/>
                  </a:lnTo>
                  <a:lnTo>
                    <a:pt x="59" y="365"/>
                  </a:lnTo>
                  <a:lnTo>
                    <a:pt x="59" y="365"/>
                  </a:lnTo>
                  <a:lnTo>
                    <a:pt x="62" y="365"/>
                  </a:lnTo>
                  <a:lnTo>
                    <a:pt x="62" y="365"/>
                  </a:lnTo>
                  <a:lnTo>
                    <a:pt x="62" y="362"/>
                  </a:lnTo>
                  <a:lnTo>
                    <a:pt x="62" y="362"/>
                  </a:lnTo>
                  <a:lnTo>
                    <a:pt x="64" y="362"/>
                  </a:lnTo>
                  <a:lnTo>
                    <a:pt x="64" y="362"/>
                  </a:lnTo>
                  <a:lnTo>
                    <a:pt x="66" y="362"/>
                  </a:lnTo>
                  <a:lnTo>
                    <a:pt x="69" y="360"/>
                  </a:lnTo>
                  <a:lnTo>
                    <a:pt x="69" y="357"/>
                  </a:lnTo>
                  <a:lnTo>
                    <a:pt x="69" y="357"/>
                  </a:lnTo>
                  <a:lnTo>
                    <a:pt x="69" y="357"/>
                  </a:lnTo>
                  <a:lnTo>
                    <a:pt x="69" y="357"/>
                  </a:lnTo>
                  <a:lnTo>
                    <a:pt x="71" y="360"/>
                  </a:lnTo>
                  <a:lnTo>
                    <a:pt x="71" y="360"/>
                  </a:lnTo>
                  <a:lnTo>
                    <a:pt x="71" y="357"/>
                  </a:lnTo>
                  <a:lnTo>
                    <a:pt x="71" y="357"/>
                  </a:lnTo>
                  <a:lnTo>
                    <a:pt x="71" y="357"/>
                  </a:lnTo>
                  <a:lnTo>
                    <a:pt x="74" y="357"/>
                  </a:lnTo>
                  <a:lnTo>
                    <a:pt x="74" y="357"/>
                  </a:lnTo>
                  <a:lnTo>
                    <a:pt x="74" y="357"/>
                  </a:lnTo>
                  <a:lnTo>
                    <a:pt x="74" y="357"/>
                  </a:lnTo>
                  <a:lnTo>
                    <a:pt x="71" y="357"/>
                  </a:lnTo>
                  <a:lnTo>
                    <a:pt x="74" y="360"/>
                  </a:lnTo>
                  <a:lnTo>
                    <a:pt x="74" y="360"/>
                  </a:lnTo>
                  <a:lnTo>
                    <a:pt x="74" y="360"/>
                  </a:lnTo>
                  <a:lnTo>
                    <a:pt x="74" y="360"/>
                  </a:lnTo>
                  <a:lnTo>
                    <a:pt x="74" y="360"/>
                  </a:lnTo>
                  <a:lnTo>
                    <a:pt x="74" y="357"/>
                  </a:lnTo>
                  <a:lnTo>
                    <a:pt x="74" y="357"/>
                  </a:lnTo>
                  <a:lnTo>
                    <a:pt x="74" y="357"/>
                  </a:lnTo>
                  <a:lnTo>
                    <a:pt x="74" y="357"/>
                  </a:lnTo>
                  <a:lnTo>
                    <a:pt x="74" y="355"/>
                  </a:lnTo>
                  <a:lnTo>
                    <a:pt x="76" y="355"/>
                  </a:lnTo>
                  <a:lnTo>
                    <a:pt x="76" y="355"/>
                  </a:lnTo>
                  <a:lnTo>
                    <a:pt x="76" y="355"/>
                  </a:lnTo>
                  <a:lnTo>
                    <a:pt x="76" y="355"/>
                  </a:lnTo>
                  <a:lnTo>
                    <a:pt x="76" y="355"/>
                  </a:lnTo>
                  <a:lnTo>
                    <a:pt x="76" y="353"/>
                  </a:lnTo>
                  <a:lnTo>
                    <a:pt x="76" y="353"/>
                  </a:lnTo>
                  <a:lnTo>
                    <a:pt x="76" y="350"/>
                  </a:lnTo>
                  <a:lnTo>
                    <a:pt x="76" y="348"/>
                  </a:lnTo>
                  <a:lnTo>
                    <a:pt x="76" y="350"/>
                  </a:lnTo>
                  <a:lnTo>
                    <a:pt x="76" y="350"/>
                  </a:lnTo>
                  <a:lnTo>
                    <a:pt x="78" y="350"/>
                  </a:lnTo>
                  <a:lnTo>
                    <a:pt x="78" y="350"/>
                  </a:lnTo>
                  <a:lnTo>
                    <a:pt x="78" y="350"/>
                  </a:lnTo>
                  <a:lnTo>
                    <a:pt x="81" y="350"/>
                  </a:lnTo>
                  <a:lnTo>
                    <a:pt x="81" y="348"/>
                  </a:lnTo>
                  <a:lnTo>
                    <a:pt x="81" y="348"/>
                  </a:lnTo>
                  <a:lnTo>
                    <a:pt x="81" y="348"/>
                  </a:lnTo>
                  <a:lnTo>
                    <a:pt x="81" y="348"/>
                  </a:lnTo>
                  <a:lnTo>
                    <a:pt x="81" y="348"/>
                  </a:lnTo>
                  <a:lnTo>
                    <a:pt x="78" y="348"/>
                  </a:lnTo>
                  <a:lnTo>
                    <a:pt x="78" y="348"/>
                  </a:lnTo>
                  <a:lnTo>
                    <a:pt x="81" y="346"/>
                  </a:lnTo>
                  <a:lnTo>
                    <a:pt x="78" y="346"/>
                  </a:lnTo>
                  <a:lnTo>
                    <a:pt x="78" y="346"/>
                  </a:lnTo>
                  <a:lnTo>
                    <a:pt x="78" y="346"/>
                  </a:lnTo>
                  <a:lnTo>
                    <a:pt x="78" y="346"/>
                  </a:lnTo>
                  <a:lnTo>
                    <a:pt x="78" y="346"/>
                  </a:lnTo>
                  <a:lnTo>
                    <a:pt x="78" y="346"/>
                  </a:lnTo>
                  <a:lnTo>
                    <a:pt x="76" y="346"/>
                  </a:lnTo>
                  <a:lnTo>
                    <a:pt x="74" y="346"/>
                  </a:lnTo>
                  <a:lnTo>
                    <a:pt x="74" y="343"/>
                  </a:lnTo>
                  <a:lnTo>
                    <a:pt x="74" y="343"/>
                  </a:lnTo>
                  <a:lnTo>
                    <a:pt x="74" y="341"/>
                  </a:lnTo>
                  <a:lnTo>
                    <a:pt x="74" y="341"/>
                  </a:lnTo>
                  <a:lnTo>
                    <a:pt x="74" y="341"/>
                  </a:lnTo>
                  <a:lnTo>
                    <a:pt x="76" y="341"/>
                  </a:lnTo>
                  <a:lnTo>
                    <a:pt x="78" y="343"/>
                  </a:lnTo>
                  <a:lnTo>
                    <a:pt x="78" y="343"/>
                  </a:lnTo>
                  <a:lnTo>
                    <a:pt x="81" y="343"/>
                  </a:lnTo>
                  <a:lnTo>
                    <a:pt x="81" y="343"/>
                  </a:lnTo>
                  <a:lnTo>
                    <a:pt x="83" y="343"/>
                  </a:lnTo>
                  <a:lnTo>
                    <a:pt x="83" y="343"/>
                  </a:lnTo>
                  <a:lnTo>
                    <a:pt x="83" y="343"/>
                  </a:lnTo>
                  <a:lnTo>
                    <a:pt x="85" y="343"/>
                  </a:lnTo>
                  <a:lnTo>
                    <a:pt x="83" y="346"/>
                  </a:lnTo>
                  <a:lnTo>
                    <a:pt x="83" y="346"/>
                  </a:lnTo>
                  <a:lnTo>
                    <a:pt x="85" y="346"/>
                  </a:lnTo>
                  <a:lnTo>
                    <a:pt x="85" y="348"/>
                  </a:lnTo>
                  <a:lnTo>
                    <a:pt x="85" y="348"/>
                  </a:lnTo>
                  <a:lnTo>
                    <a:pt x="85" y="348"/>
                  </a:lnTo>
                  <a:lnTo>
                    <a:pt x="85" y="348"/>
                  </a:lnTo>
                  <a:lnTo>
                    <a:pt x="90" y="353"/>
                  </a:lnTo>
                  <a:lnTo>
                    <a:pt x="90" y="353"/>
                  </a:lnTo>
                  <a:lnTo>
                    <a:pt x="90" y="353"/>
                  </a:lnTo>
                  <a:lnTo>
                    <a:pt x="90" y="353"/>
                  </a:lnTo>
                  <a:lnTo>
                    <a:pt x="90" y="353"/>
                  </a:lnTo>
                  <a:lnTo>
                    <a:pt x="92" y="355"/>
                  </a:lnTo>
                  <a:lnTo>
                    <a:pt x="92" y="355"/>
                  </a:lnTo>
                  <a:lnTo>
                    <a:pt x="92" y="355"/>
                  </a:lnTo>
                  <a:lnTo>
                    <a:pt x="92" y="355"/>
                  </a:lnTo>
                  <a:lnTo>
                    <a:pt x="95" y="355"/>
                  </a:lnTo>
                  <a:lnTo>
                    <a:pt x="92" y="355"/>
                  </a:lnTo>
                  <a:lnTo>
                    <a:pt x="92" y="353"/>
                  </a:lnTo>
                  <a:lnTo>
                    <a:pt x="92" y="353"/>
                  </a:lnTo>
                  <a:lnTo>
                    <a:pt x="92" y="353"/>
                  </a:lnTo>
                  <a:lnTo>
                    <a:pt x="92" y="350"/>
                  </a:lnTo>
                  <a:lnTo>
                    <a:pt x="92" y="350"/>
                  </a:lnTo>
                  <a:lnTo>
                    <a:pt x="92" y="350"/>
                  </a:lnTo>
                  <a:lnTo>
                    <a:pt x="92" y="350"/>
                  </a:lnTo>
                  <a:lnTo>
                    <a:pt x="95" y="350"/>
                  </a:lnTo>
                  <a:lnTo>
                    <a:pt x="95" y="350"/>
                  </a:lnTo>
                  <a:lnTo>
                    <a:pt x="95" y="353"/>
                  </a:lnTo>
                  <a:lnTo>
                    <a:pt x="95" y="353"/>
                  </a:lnTo>
                  <a:lnTo>
                    <a:pt x="95" y="353"/>
                  </a:lnTo>
                  <a:lnTo>
                    <a:pt x="97" y="353"/>
                  </a:lnTo>
                  <a:lnTo>
                    <a:pt x="97" y="355"/>
                  </a:lnTo>
                  <a:lnTo>
                    <a:pt x="97" y="357"/>
                  </a:lnTo>
                  <a:lnTo>
                    <a:pt x="97" y="357"/>
                  </a:lnTo>
                  <a:lnTo>
                    <a:pt x="100" y="357"/>
                  </a:lnTo>
                  <a:lnTo>
                    <a:pt x="100" y="357"/>
                  </a:lnTo>
                  <a:lnTo>
                    <a:pt x="100" y="360"/>
                  </a:lnTo>
                  <a:lnTo>
                    <a:pt x="102" y="362"/>
                  </a:lnTo>
                  <a:lnTo>
                    <a:pt x="102" y="360"/>
                  </a:lnTo>
                  <a:lnTo>
                    <a:pt x="102" y="360"/>
                  </a:lnTo>
                  <a:lnTo>
                    <a:pt x="102" y="360"/>
                  </a:lnTo>
                  <a:lnTo>
                    <a:pt x="102" y="357"/>
                  </a:lnTo>
                  <a:lnTo>
                    <a:pt x="102" y="357"/>
                  </a:lnTo>
                  <a:lnTo>
                    <a:pt x="102" y="355"/>
                  </a:lnTo>
                  <a:lnTo>
                    <a:pt x="102" y="355"/>
                  </a:lnTo>
                  <a:lnTo>
                    <a:pt x="102" y="355"/>
                  </a:lnTo>
                  <a:lnTo>
                    <a:pt x="102" y="355"/>
                  </a:lnTo>
                  <a:lnTo>
                    <a:pt x="104" y="355"/>
                  </a:lnTo>
                  <a:lnTo>
                    <a:pt x="104" y="353"/>
                  </a:lnTo>
                  <a:lnTo>
                    <a:pt x="107" y="355"/>
                  </a:lnTo>
                  <a:lnTo>
                    <a:pt x="109" y="353"/>
                  </a:lnTo>
                  <a:lnTo>
                    <a:pt x="109" y="353"/>
                  </a:lnTo>
                  <a:lnTo>
                    <a:pt x="114" y="350"/>
                  </a:lnTo>
                  <a:lnTo>
                    <a:pt x="114" y="350"/>
                  </a:lnTo>
                  <a:lnTo>
                    <a:pt x="116" y="350"/>
                  </a:lnTo>
                  <a:lnTo>
                    <a:pt x="116" y="350"/>
                  </a:lnTo>
                  <a:lnTo>
                    <a:pt x="116" y="353"/>
                  </a:lnTo>
                  <a:lnTo>
                    <a:pt x="119" y="353"/>
                  </a:lnTo>
                  <a:lnTo>
                    <a:pt x="126" y="357"/>
                  </a:lnTo>
                  <a:lnTo>
                    <a:pt x="126" y="357"/>
                  </a:lnTo>
                  <a:lnTo>
                    <a:pt x="128" y="357"/>
                  </a:lnTo>
                  <a:lnTo>
                    <a:pt x="128" y="357"/>
                  </a:lnTo>
                  <a:lnTo>
                    <a:pt x="128" y="357"/>
                  </a:lnTo>
                  <a:lnTo>
                    <a:pt x="128" y="357"/>
                  </a:lnTo>
                  <a:lnTo>
                    <a:pt x="128" y="355"/>
                  </a:lnTo>
                  <a:lnTo>
                    <a:pt x="130" y="355"/>
                  </a:lnTo>
                  <a:lnTo>
                    <a:pt x="130" y="355"/>
                  </a:lnTo>
                  <a:lnTo>
                    <a:pt x="128" y="350"/>
                  </a:lnTo>
                  <a:lnTo>
                    <a:pt x="130" y="348"/>
                  </a:lnTo>
                  <a:lnTo>
                    <a:pt x="130" y="348"/>
                  </a:lnTo>
                  <a:lnTo>
                    <a:pt x="130" y="348"/>
                  </a:lnTo>
                  <a:lnTo>
                    <a:pt x="133" y="346"/>
                  </a:lnTo>
                  <a:lnTo>
                    <a:pt x="135" y="346"/>
                  </a:lnTo>
                  <a:lnTo>
                    <a:pt x="140" y="339"/>
                  </a:lnTo>
                  <a:lnTo>
                    <a:pt x="140" y="336"/>
                  </a:lnTo>
                  <a:lnTo>
                    <a:pt x="142" y="336"/>
                  </a:lnTo>
                  <a:lnTo>
                    <a:pt x="142" y="334"/>
                  </a:lnTo>
                  <a:lnTo>
                    <a:pt x="145" y="331"/>
                  </a:lnTo>
                  <a:lnTo>
                    <a:pt x="145" y="331"/>
                  </a:lnTo>
                  <a:lnTo>
                    <a:pt x="145" y="329"/>
                  </a:lnTo>
                  <a:lnTo>
                    <a:pt x="145" y="329"/>
                  </a:lnTo>
                  <a:lnTo>
                    <a:pt x="149" y="327"/>
                  </a:lnTo>
                  <a:lnTo>
                    <a:pt x="152" y="324"/>
                  </a:lnTo>
                  <a:lnTo>
                    <a:pt x="154" y="324"/>
                  </a:lnTo>
                  <a:lnTo>
                    <a:pt x="159" y="322"/>
                  </a:lnTo>
                  <a:lnTo>
                    <a:pt x="161" y="322"/>
                  </a:lnTo>
                  <a:lnTo>
                    <a:pt x="166" y="322"/>
                  </a:lnTo>
                  <a:lnTo>
                    <a:pt x="171" y="324"/>
                  </a:lnTo>
                  <a:lnTo>
                    <a:pt x="173" y="324"/>
                  </a:lnTo>
                  <a:lnTo>
                    <a:pt x="175" y="322"/>
                  </a:lnTo>
                  <a:lnTo>
                    <a:pt x="187" y="322"/>
                  </a:lnTo>
                  <a:lnTo>
                    <a:pt x="187" y="322"/>
                  </a:lnTo>
                  <a:lnTo>
                    <a:pt x="187" y="324"/>
                  </a:lnTo>
                  <a:lnTo>
                    <a:pt x="187" y="324"/>
                  </a:lnTo>
                  <a:lnTo>
                    <a:pt x="189" y="324"/>
                  </a:lnTo>
                  <a:lnTo>
                    <a:pt x="192" y="324"/>
                  </a:lnTo>
                  <a:lnTo>
                    <a:pt x="197" y="324"/>
                  </a:lnTo>
                  <a:lnTo>
                    <a:pt x="201" y="324"/>
                  </a:lnTo>
                  <a:lnTo>
                    <a:pt x="204" y="322"/>
                  </a:lnTo>
                  <a:lnTo>
                    <a:pt x="208" y="320"/>
                  </a:lnTo>
                  <a:lnTo>
                    <a:pt x="211" y="317"/>
                  </a:lnTo>
                  <a:lnTo>
                    <a:pt x="213" y="315"/>
                  </a:lnTo>
                  <a:lnTo>
                    <a:pt x="213" y="312"/>
                  </a:lnTo>
                  <a:lnTo>
                    <a:pt x="213" y="312"/>
                  </a:lnTo>
                  <a:lnTo>
                    <a:pt x="213" y="310"/>
                  </a:lnTo>
                  <a:lnTo>
                    <a:pt x="213" y="308"/>
                  </a:lnTo>
                  <a:lnTo>
                    <a:pt x="213" y="305"/>
                  </a:lnTo>
                  <a:lnTo>
                    <a:pt x="213" y="305"/>
                  </a:lnTo>
                  <a:lnTo>
                    <a:pt x="215" y="303"/>
                  </a:lnTo>
                  <a:lnTo>
                    <a:pt x="218" y="303"/>
                  </a:lnTo>
                  <a:lnTo>
                    <a:pt x="218" y="303"/>
                  </a:lnTo>
                  <a:lnTo>
                    <a:pt x="218" y="301"/>
                  </a:lnTo>
                  <a:lnTo>
                    <a:pt x="218" y="301"/>
                  </a:lnTo>
                  <a:lnTo>
                    <a:pt x="218" y="298"/>
                  </a:lnTo>
                  <a:lnTo>
                    <a:pt x="218" y="298"/>
                  </a:lnTo>
                  <a:lnTo>
                    <a:pt x="218" y="298"/>
                  </a:lnTo>
                  <a:lnTo>
                    <a:pt x="218" y="296"/>
                  </a:lnTo>
                  <a:lnTo>
                    <a:pt x="215" y="296"/>
                  </a:lnTo>
                  <a:lnTo>
                    <a:pt x="215" y="296"/>
                  </a:lnTo>
                  <a:lnTo>
                    <a:pt x="213" y="294"/>
                  </a:lnTo>
                  <a:lnTo>
                    <a:pt x="213" y="294"/>
                  </a:lnTo>
                  <a:lnTo>
                    <a:pt x="211" y="296"/>
                  </a:lnTo>
                  <a:lnTo>
                    <a:pt x="211" y="296"/>
                  </a:lnTo>
                  <a:lnTo>
                    <a:pt x="204" y="286"/>
                  </a:lnTo>
                  <a:lnTo>
                    <a:pt x="199" y="286"/>
                  </a:lnTo>
                  <a:lnTo>
                    <a:pt x="199" y="286"/>
                  </a:lnTo>
                  <a:lnTo>
                    <a:pt x="197" y="282"/>
                  </a:lnTo>
                  <a:lnTo>
                    <a:pt x="197" y="282"/>
                  </a:lnTo>
                  <a:lnTo>
                    <a:pt x="197" y="282"/>
                  </a:lnTo>
                  <a:lnTo>
                    <a:pt x="194" y="282"/>
                  </a:lnTo>
                  <a:lnTo>
                    <a:pt x="194" y="282"/>
                  </a:lnTo>
                  <a:lnTo>
                    <a:pt x="194" y="279"/>
                  </a:lnTo>
                  <a:lnTo>
                    <a:pt x="194" y="279"/>
                  </a:lnTo>
                  <a:lnTo>
                    <a:pt x="194" y="279"/>
                  </a:lnTo>
                  <a:lnTo>
                    <a:pt x="194" y="279"/>
                  </a:lnTo>
                  <a:lnTo>
                    <a:pt x="194" y="279"/>
                  </a:lnTo>
                  <a:lnTo>
                    <a:pt x="194" y="279"/>
                  </a:lnTo>
                  <a:lnTo>
                    <a:pt x="194" y="279"/>
                  </a:lnTo>
                  <a:lnTo>
                    <a:pt x="192" y="277"/>
                  </a:lnTo>
                  <a:lnTo>
                    <a:pt x="189" y="275"/>
                  </a:lnTo>
                  <a:lnTo>
                    <a:pt x="189" y="275"/>
                  </a:lnTo>
                  <a:lnTo>
                    <a:pt x="189" y="275"/>
                  </a:lnTo>
                  <a:lnTo>
                    <a:pt x="189" y="272"/>
                  </a:lnTo>
                  <a:lnTo>
                    <a:pt x="187" y="270"/>
                  </a:lnTo>
                  <a:lnTo>
                    <a:pt x="187" y="270"/>
                  </a:lnTo>
                  <a:lnTo>
                    <a:pt x="185" y="270"/>
                  </a:lnTo>
                  <a:lnTo>
                    <a:pt x="182" y="270"/>
                  </a:lnTo>
                  <a:lnTo>
                    <a:pt x="182" y="270"/>
                  </a:lnTo>
                  <a:lnTo>
                    <a:pt x="180" y="268"/>
                  </a:lnTo>
                  <a:lnTo>
                    <a:pt x="180" y="268"/>
                  </a:lnTo>
                  <a:lnTo>
                    <a:pt x="180" y="268"/>
                  </a:lnTo>
                  <a:lnTo>
                    <a:pt x="178" y="268"/>
                  </a:lnTo>
                  <a:lnTo>
                    <a:pt x="175" y="268"/>
                  </a:lnTo>
                  <a:lnTo>
                    <a:pt x="173" y="268"/>
                  </a:lnTo>
                  <a:lnTo>
                    <a:pt x="173" y="263"/>
                  </a:lnTo>
                  <a:lnTo>
                    <a:pt x="171" y="263"/>
                  </a:lnTo>
                  <a:lnTo>
                    <a:pt x="171" y="265"/>
                  </a:lnTo>
                  <a:lnTo>
                    <a:pt x="171" y="265"/>
                  </a:lnTo>
                  <a:lnTo>
                    <a:pt x="171" y="265"/>
                  </a:lnTo>
                  <a:lnTo>
                    <a:pt x="171" y="265"/>
                  </a:lnTo>
                  <a:lnTo>
                    <a:pt x="171" y="265"/>
                  </a:lnTo>
                  <a:lnTo>
                    <a:pt x="168" y="265"/>
                  </a:lnTo>
                  <a:lnTo>
                    <a:pt x="168" y="263"/>
                  </a:lnTo>
                  <a:lnTo>
                    <a:pt x="168" y="263"/>
                  </a:lnTo>
                  <a:lnTo>
                    <a:pt x="166" y="263"/>
                  </a:lnTo>
                  <a:lnTo>
                    <a:pt x="166" y="260"/>
                  </a:lnTo>
                  <a:lnTo>
                    <a:pt x="166" y="258"/>
                  </a:lnTo>
                  <a:lnTo>
                    <a:pt x="168" y="258"/>
                  </a:lnTo>
                  <a:lnTo>
                    <a:pt x="168" y="256"/>
                  </a:lnTo>
                  <a:lnTo>
                    <a:pt x="168" y="256"/>
                  </a:lnTo>
                  <a:lnTo>
                    <a:pt x="168" y="253"/>
                  </a:lnTo>
                  <a:lnTo>
                    <a:pt x="168" y="253"/>
                  </a:lnTo>
                  <a:lnTo>
                    <a:pt x="168" y="253"/>
                  </a:lnTo>
                  <a:lnTo>
                    <a:pt x="168" y="253"/>
                  </a:lnTo>
                  <a:lnTo>
                    <a:pt x="168" y="253"/>
                  </a:lnTo>
                  <a:lnTo>
                    <a:pt x="168" y="253"/>
                  </a:lnTo>
                  <a:lnTo>
                    <a:pt x="168" y="256"/>
                  </a:lnTo>
                  <a:lnTo>
                    <a:pt x="171" y="253"/>
                  </a:lnTo>
                  <a:lnTo>
                    <a:pt x="171" y="253"/>
                  </a:lnTo>
                  <a:lnTo>
                    <a:pt x="171" y="253"/>
                  </a:lnTo>
                  <a:lnTo>
                    <a:pt x="171" y="253"/>
                  </a:lnTo>
                  <a:lnTo>
                    <a:pt x="171" y="253"/>
                  </a:lnTo>
                  <a:lnTo>
                    <a:pt x="171" y="253"/>
                  </a:lnTo>
                  <a:lnTo>
                    <a:pt x="168" y="253"/>
                  </a:lnTo>
                  <a:lnTo>
                    <a:pt x="168" y="253"/>
                  </a:lnTo>
                  <a:lnTo>
                    <a:pt x="168" y="253"/>
                  </a:lnTo>
                  <a:lnTo>
                    <a:pt x="166" y="251"/>
                  </a:lnTo>
                  <a:lnTo>
                    <a:pt x="166" y="251"/>
                  </a:lnTo>
                  <a:lnTo>
                    <a:pt x="168" y="251"/>
                  </a:lnTo>
                  <a:lnTo>
                    <a:pt x="171" y="251"/>
                  </a:lnTo>
                  <a:lnTo>
                    <a:pt x="171" y="249"/>
                  </a:lnTo>
                  <a:lnTo>
                    <a:pt x="171" y="249"/>
                  </a:lnTo>
                  <a:lnTo>
                    <a:pt x="171" y="249"/>
                  </a:lnTo>
                  <a:lnTo>
                    <a:pt x="173" y="249"/>
                  </a:lnTo>
                  <a:lnTo>
                    <a:pt x="173" y="249"/>
                  </a:lnTo>
                  <a:lnTo>
                    <a:pt x="173" y="249"/>
                  </a:lnTo>
                  <a:lnTo>
                    <a:pt x="173" y="249"/>
                  </a:lnTo>
                  <a:lnTo>
                    <a:pt x="175" y="251"/>
                  </a:lnTo>
                  <a:lnTo>
                    <a:pt x="175" y="253"/>
                  </a:lnTo>
                  <a:lnTo>
                    <a:pt x="173" y="256"/>
                  </a:lnTo>
                  <a:lnTo>
                    <a:pt x="175" y="256"/>
                  </a:lnTo>
                  <a:lnTo>
                    <a:pt x="175" y="256"/>
                  </a:lnTo>
                  <a:lnTo>
                    <a:pt x="175" y="256"/>
                  </a:lnTo>
                  <a:lnTo>
                    <a:pt x="175" y="256"/>
                  </a:lnTo>
                  <a:lnTo>
                    <a:pt x="175" y="256"/>
                  </a:lnTo>
                  <a:lnTo>
                    <a:pt x="175" y="253"/>
                  </a:lnTo>
                  <a:lnTo>
                    <a:pt x="175" y="246"/>
                  </a:lnTo>
                  <a:lnTo>
                    <a:pt x="173" y="241"/>
                  </a:lnTo>
                  <a:lnTo>
                    <a:pt x="175" y="239"/>
                  </a:lnTo>
                  <a:lnTo>
                    <a:pt x="178" y="237"/>
                  </a:lnTo>
                  <a:lnTo>
                    <a:pt x="178" y="234"/>
                  </a:lnTo>
                  <a:lnTo>
                    <a:pt x="175" y="234"/>
                  </a:lnTo>
                  <a:lnTo>
                    <a:pt x="175" y="234"/>
                  </a:lnTo>
                  <a:lnTo>
                    <a:pt x="173" y="234"/>
                  </a:lnTo>
                  <a:lnTo>
                    <a:pt x="173" y="232"/>
                  </a:lnTo>
                  <a:lnTo>
                    <a:pt x="173" y="232"/>
                  </a:lnTo>
                  <a:lnTo>
                    <a:pt x="173" y="230"/>
                  </a:lnTo>
                  <a:lnTo>
                    <a:pt x="173" y="230"/>
                  </a:lnTo>
                  <a:lnTo>
                    <a:pt x="173" y="230"/>
                  </a:lnTo>
                  <a:lnTo>
                    <a:pt x="173" y="230"/>
                  </a:lnTo>
                  <a:lnTo>
                    <a:pt x="173" y="227"/>
                  </a:lnTo>
                  <a:lnTo>
                    <a:pt x="173" y="227"/>
                  </a:lnTo>
                  <a:lnTo>
                    <a:pt x="173" y="227"/>
                  </a:lnTo>
                  <a:lnTo>
                    <a:pt x="175" y="225"/>
                  </a:lnTo>
                  <a:lnTo>
                    <a:pt x="175" y="225"/>
                  </a:lnTo>
                  <a:lnTo>
                    <a:pt x="178" y="223"/>
                  </a:lnTo>
                  <a:lnTo>
                    <a:pt x="178" y="223"/>
                  </a:lnTo>
                  <a:lnTo>
                    <a:pt x="178" y="223"/>
                  </a:lnTo>
                  <a:lnTo>
                    <a:pt x="180" y="220"/>
                  </a:lnTo>
                  <a:lnTo>
                    <a:pt x="180" y="223"/>
                  </a:lnTo>
                  <a:lnTo>
                    <a:pt x="182" y="223"/>
                  </a:lnTo>
                  <a:lnTo>
                    <a:pt x="182" y="223"/>
                  </a:lnTo>
                  <a:lnTo>
                    <a:pt x="182" y="220"/>
                  </a:lnTo>
                  <a:lnTo>
                    <a:pt x="185" y="220"/>
                  </a:lnTo>
                  <a:lnTo>
                    <a:pt x="187" y="220"/>
                  </a:lnTo>
                  <a:lnTo>
                    <a:pt x="189" y="218"/>
                  </a:lnTo>
                  <a:lnTo>
                    <a:pt x="189" y="218"/>
                  </a:lnTo>
                  <a:lnTo>
                    <a:pt x="187" y="218"/>
                  </a:lnTo>
                  <a:lnTo>
                    <a:pt x="192" y="218"/>
                  </a:lnTo>
                  <a:lnTo>
                    <a:pt x="194" y="215"/>
                  </a:lnTo>
                  <a:lnTo>
                    <a:pt x="194" y="213"/>
                  </a:lnTo>
                  <a:lnTo>
                    <a:pt x="194" y="213"/>
                  </a:lnTo>
                  <a:lnTo>
                    <a:pt x="194" y="211"/>
                  </a:lnTo>
                  <a:lnTo>
                    <a:pt x="197" y="211"/>
                  </a:lnTo>
                  <a:lnTo>
                    <a:pt x="197" y="211"/>
                  </a:lnTo>
                  <a:lnTo>
                    <a:pt x="197" y="211"/>
                  </a:lnTo>
                  <a:lnTo>
                    <a:pt x="197" y="208"/>
                  </a:lnTo>
                  <a:lnTo>
                    <a:pt x="197" y="208"/>
                  </a:lnTo>
                  <a:lnTo>
                    <a:pt x="199" y="208"/>
                  </a:lnTo>
                  <a:lnTo>
                    <a:pt x="199" y="208"/>
                  </a:lnTo>
                  <a:lnTo>
                    <a:pt x="199" y="208"/>
                  </a:lnTo>
                  <a:lnTo>
                    <a:pt x="199" y="208"/>
                  </a:lnTo>
                  <a:lnTo>
                    <a:pt x="199" y="206"/>
                  </a:lnTo>
                  <a:lnTo>
                    <a:pt x="199" y="206"/>
                  </a:lnTo>
                  <a:lnTo>
                    <a:pt x="206" y="208"/>
                  </a:lnTo>
                  <a:lnTo>
                    <a:pt x="206" y="208"/>
                  </a:lnTo>
                  <a:lnTo>
                    <a:pt x="206" y="208"/>
                  </a:lnTo>
                  <a:lnTo>
                    <a:pt x="208" y="208"/>
                  </a:lnTo>
                  <a:lnTo>
                    <a:pt x="208" y="208"/>
                  </a:lnTo>
                  <a:lnTo>
                    <a:pt x="208" y="208"/>
                  </a:lnTo>
                  <a:lnTo>
                    <a:pt x="208" y="208"/>
                  </a:lnTo>
                  <a:lnTo>
                    <a:pt x="211" y="208"/>
                  </a:lnTo>
                  <a:lnTo>
                    <a:pt x="211" y="208"/>
                  </a:lnTo>
                  <a:lnTo>
                    <a:pt x="211" y="208"/>
                  </a:lnTo>
                  <a:lnTo>
                    <a:pt x="211" y="206"/>
                  </a:lnTo>
                  <a:lnTo>
                    <a:pt x="211" y="204"/>
                  </a:lnTo>
                  <a:lnTo>
                    <a:pt x="213" y="204"/>
                  </a:lnTo>
                  <a:lnTo>
                    <a:pt x="213" y="206"/>
                  </a:lnTo>
                  <a:lnTo>
                    <a:pt x="215" y="206"/>
                  </a:lnTo>
                  <a:lnTo>
                    <a:pt x="215" y="208"/>
                  </a:lnTo>
                  <a:lnTo>
                    <a:pt x="218" y="204"/>
                  </a:lnTo>
                  <a:lnTo>
                    <a:pt x="218" y="204"/>
                  </a:lnTo>
                  <a:lnTo>
                    <a:pt x="220" y="204"/>
                  </a:lnTo>
                  <a:lnTo>
                    <a:pt x="220" y="204"/>
                  </a:lnTo>
                  <a:lnTo>
                    <a:pt x="223" y="201"/>
                  </a:lnTo>
                  <a:lnTo>
                    <a:pt x="223" y="201"/>
                  </a:lnTo>
                  <a:lnTo>
                    <a:pt x="223" y="201"/>
                  </a:lnTo>
                  <a:lnTo>
                    <a:pt x="225" y="201"/>
                  </a:lnTo>
                  <a:lnTo>
                    <a:pt x="225" y="201"/>
                  </a:lnTo>
                  <a:lnTo>
                    <a:pt x="227" y="199"/>
                  </a:lnTo>
                  <a:lnTo>
                    <a:pt x="227" y="199"/>
                  </a:lnTo>
                  <a:lnTo>
                    <a:pt x="227" y="199"/>
                  </a:lnTo>
                  <a:lnTo>
                    <a:pt x="230" y="197"/>
                  </a:lnTo>
                  <a:lnTo>
                    <a:pt x="230" y="197"/>
                  </a:lnTo>
                  <a:lnTo>
                    <a:pt x="232" y="197"/>
                  </a:lnTo>
                  <a:lnTo>
                    <a:pt x="232" y="197"/>
                  </a:lnTo>
                  <a:lnTo>
                    <a:pt x="232" y="197"/>
                  </a:lnTo>
                  <a:lnTo>
                    <a:pt x="232" y="197"/>
                  </a:lnTo>
                  <a:lnTo>
                    <a:pt x="232" y="197"/>
                  </a:lnTo>
                  <a:lnTo>
                    <a:pt x="232" y="197"/>
                  </a:lnTo>
                  <a:lnTo>
                    <a:pt x="234" y="197"/>
                  </a:lnTo>
                  <a:lnTo>
                    <a:pt x="234" y="194"/>
                  </a:lnTo>
                  <a:lnTo>
                    <a:pt x="234" y="192"/>
                  </a:lnTo>
                  <a:lnTo>
                    <a:pt x="234" y="192"/>
                  </a:lnTo>
                  <a:lnTo>
                    <a:pt x="234" y="192"/>
                  </a:lnTo>
                  <a:lnTo>
                    <a:pt x="232" y="192"/>
                  </a:lnTo>
                  <a:lnTo>
                    <a:pt x="232" y="192"/>
                  </a:lnTo>
                  <a:lnTo>
                    <a:pt x="232" y="189"/>
                  </a:lnTo>
                  <a:lnTo>
                    <a:pt x="232" y="187"/>
                  </a:lnTo>
                  <a:lnTo>
                    <a:pt x="234" y="187"/>
                  </a:lnTo>
                  <a:lnTo>
                    <a:pt x="234" y="187"/>
                  </a:lnTo>
                  <a:lnTo>
                    <a:pt x="234" y="187"/>
                  </a:lnTo>
                  <a:lnTo>
                    <a:pt x="234" y="187"/>
                  </a:lnTo>
                  <a:lnTo>
                    <a:pt x="237" y="187"/>
                  </a:lnTo>
                  <a:lnTo>
                    <a:pt x="239" y="187"/>
                  </a:lnTo>
                  <a:lnTo>
                    <a:pt x="239" y="185"/>
                  </a:lnTo>
                  <a:lnTo>
                    <a:pt x="239" y="185"/>
                  </a:lnTo>
                  <a:lnTo>
                    <a:pt x="241" y="185"/>
                  </a:lnTo>
                  <a:lnTo>
                    <a:pt x="241" y="185"/>
                  </a:lnTo>
                  <a:lnTo>
                    <a:pt x="244" y="185"/>
                  </a:lnTo>
                  <a:lnTo>
                    <a:pt x="246" y="182"/>
                  </a:lnTo>
                  <a:lnTo>
                    <a:pt x="251" y="178"/>
                  </a:lnTo>
                  <a:lnTo>
                    <a:pt x="253" y="178"/>
                  </a:lnTo>
                  <a:lnTo>
                    <a:pt x="256" y="178"/>
                  </a:lnTo>
                  <a:lnTo>
                    <a:pt x="258" y="175"/>
                  </a:lnTo>
                  <a:lnTo>
                    <a:pt x="260" y="173"/>
                  </a:lnTo>
                  <a:lnTo>
                    <a:pt x="260" y="170"/>
                  </a:lnTo>
                  <a:lnTo>
                    <a:pt x="260" y="170"/>
                  </a:lnTo>
                  <a:lnTo>
                    <a:pt x="260" y="170"/>
                  </a:lnTo>
                  <a:lnTo>
                    <a:pt x="260" y="168"/>
                  </a:lnTo>
                  <a:lnTo>
                    <a:pt x="260" y="168"/>
                  </a:lnTo>
                  <a:lnTo>
                    <a:pt x="260" y="168"/>
                  </a:lnTo>
                  <a:lnTo>
                    <a:pt x="260" y="168"/>
                  </a:lnTo>
                  <a:lnTo>
                    <a:pt x="260" y="166"/>
                  </a:lnTo>
                  <a:lnTo>
                    <a:pt x="260" y="166"/>
                  </a:lnTo>
                  <a:lnTo>
                    <a:pt x="263" y="166"/>
                  </a:lnTo>
                  <a:lnTo>
                    <a:pt x="263" y="166"/>
                  </a:lnTo>
                  <a:lnTo>
                    <a:pt x="263" y="163"/>
                  </a:lnTo>
                  <a:lnTo>
                    <a:pt x="263" y="163"/>
                  </a:lnTo>
                  <a:lnTo>
                    <a:pt x="263" y="163"/>
                  </a:lnTo>
                  <a:lnTo>
                    <a:pt x="263" y="163"/>
                  </a:lnTo>
                  <a:lnTo>
                    <a:pt x="263" y="163"/>
                  </a:lnTo>
                  <a:lnTo>
                    <a:pt x="263" y="161"/>
                  </a:lnTo>
                  <a:lnTo>
                    <a:pt x="263" y="161"/>
                  </a:lnTo>
                  <a:lnTo>
                    <a:pt x="265" y="161"/>
                  </a:lnTo>
                  <a:lnTo>
                    <a:pt x="265" y="161"/>
                  </a:lnTo>
                  <a:lnTo>
                    <a:pt x="265" y="161"/>
                  </a:lnTo>
                  <a:lnTo>
                    <a:pt x="268" y="163"/>
                  </a:lnTo>
                  <a:lnTo>
                    <a:pt x="268" y="163"/>
                  </a:lnTo>
                  <a:lnTo>
                    <a:pt x="268" y="163"/>
                  </a:lnTo>
                  <a:lnTo>
                    <a:pt x="268" y="163"/>
                  </a:lnTo>
                  <a:lnTo>
                    <a:pt x="268" y="161"/>
                  </a:lnTo>
                  <a:lnTo>
                    <a:pt x="270" y="159"/>
                  </a:lnTo>
                  <a:lnTo>
                    <a:pt x="270" y="159"/>
                  </a:lnTo>
                  <a:lnTo>
                    <a:pt x="272" y="156"/>
                  </a:lnTo>
                  <a:lnTo>
                    <a:pt x="275" y="156"/>
                  </a:lnTo>
                  <a:lnTo>
                    <a:pt x="277" y="154"/>
                  </a:lnTo>
                  <a:lnTo>
                    <a:pt x="277" y="156"/>
                  </a:lnTo>
                  <a:lnTo>
                    <a:pt x="279" y="154"/>
                  </a:lnTo>
                  <a:lnTo>
                    <a:pt x="279" y="154"/>
                  </a:lnTo>
                  <a:lnTo>
                    <a:pt x="279" y="154"/>
                  </a:lnTo>
                  <a:lnTo>
                    <a:pt x="279" y="152"/>
                  </a:lnTo>
                  <a:lnTo>
                    <a:pt x="282" y="152"/>
                  </a:lnTo>
                  <a:lnTo>
                    <a:pt x="282" y="152"/>
                  </a:lnTo>
                  <a:lnTo>
                    <a:pt x="284" y="152"/>
                  </a:lnTo>
                  <a:lnTo>
                    <a:pt x="284" y="152"/>
                  </a:lnTo>
                  <a:lnTo>
                    <a:pt x="284" y="152"/>
                  </a:lnTo>
                  <a:lnTo>
                    <a:pt x="286" y="152"/>
                  </a:lnTo>
                  <a:lnTo>
                    <a:pt x="286" y="152"/>
                  </a:lnTo>
                  <a:lnTo>
                    <a:pt x="289" y="152"/>
                  </a:lnTo>
                  <a:lnTo>
                    <a:pt x="289" y="152"/>
                  </a:lnTo>
                  <a:lnTo>
                    <a:pt x="289" y="152"/>
                  </a:lnTo>
                  <a:lnTo>
                    <a:pt x="289" y="152"/>
                  </a:lnTo>
                  <a:lnTo>
                    <a:pt x="291" y="149"/>
                  </a:lnTo>
                  <a:lnTo>
                    <a:pt x="289" y="149"/>
                  </a:lnTo>
                  <a:lnTo>
                    <a:pt x="291" y="147"/>
                  </a:lnTo>
                  <a:lnTo>
                    <a:pt x="291" y="147"/>
                  </a:lnTo>
                  <a:lnTo>
                    <a:pt x="291" y="144"/>
                  </a:lnTo>
                  <a:lnTo>
                    <a:pt x="291" y="144"/>
                  </a:lnTo>
                  <a:lnTo>
                    <a:pt x="291" y="144"/>
                  </a:lnTo>
                  <a:lnTo>
                    <a:pt x="289" y="142"/>
                  </a:lnTo>
                  <a:lnTo>
                    <a:pt x="289" y="142"/>
                  </a:lnTo>
                  <a:lnTo>
                    <a:pt x="289" y="140"/>
                  </a:lnTo>
                  <a:lnTo>
                    <a:pt x="289" y="137"/>
                  </a:lnTo>
                  <a:lnTo>
                    <a:pt x="289" y="135"/>
                  </a:lnTo>
                  <a:lnTo>
                    <a:pt x="289" y="135"/>
                  </a:lnTo>
                  <a:lnTo>
                    <a:pt x="289" y="133"/>
                  </a:lnTo>
                  <a:lnTo>
                    <a:pt x="289" y="130"/>
                  </a:lnTo>
                  <a:lnTo>
                    <a:pt x="291" y="121"/>
                  </a:lnTo>
                  <a:lnTo>
                    <a:pt x="291" y="118"/>
                  </a:lnTo>
                  <a:lnTo>
                    <a:pt x="294" y="118"/>
                  </a:lnTo>
                  <a:lnTo>
                    <a:pt x="294" y="118"/>
                  </a:lnTo>
                  <a:lnTo>
                    <a:pt x="294" y="116"/>
                  </a:lnTo>
                  <a:lnTo>
                    <a:pt x="294" y="116"/>
                  </a:lnTo>
                  <a:lnTo>
                    <a:pt x="294" y="116"/>
                  </a:lnTo>
                  <a:lnTo>
                    <a:pt x="294" y="116"/>
                  </a:lnTo>
                  <a:lnTo>
                    <a:pt x="294" y="114"/>
                  </a:lnTo>
                  <a:lnTo>
                    <a:pt x="294" y="114"/>
                  </a:lnTo>
                  <a:lnTo>
                    <a:pt x="294" y="114"/>
                  </a:lnTo>
                  <a:lnTo>
                    <a:pt x="291" y="114"/>
                  </a:lnTo>
                  <a:lnTo>
                    <a:pt x="291" y="114"/>
                  </a:lnTo>
                  <a:lnTo>
                    <a:pt x="291" y="114"/>
                  </a:lnTo>
                  <a:lnTo>
                    <a:pt x="291" y="114"/>
                  </a:lnTo>
                  <a:lnTo>
                    <a:pt x="291" y="111"/>
                  </a:lnTo>
                  <a:lnTo>
                    <a:pt x="289" y="111"/>
                  </a:lnTo>
                  <a:lnTo>
                    <a:pt x="289" y="111"/>
                  </a:lnTo>
                  <a:lnTo>
                    <a:pt x="286" y="109"/>
                  </a:lnTo>
                  <a:lnTo>
                    <a:pt x="286" y="109"/>
                  </a:lnTo>
                  <a:lnTo>
                    <a:pt x="286" y="107"/>
                  </a:lnTo>
                  <a:lnTo>
                    <a:pt x="286" y="107"/>
                  </a:lnTo>
                  <a:lnTo>
                    <a:pt x="286" y="104"/>
                  </a:lnTo>
                  <a:lnTo>
                    <a:pt x="286" y="102"/>
                  </a:lnTo>
                  <a:lnTo>
                    <a:pt x="286" y="102"/>
                  </a:lnTo>
                  <a:lnTo>
                    <a:pt x="286" y="97"/>
                  </a:lnTo>
                  <a:lnTo>
                    <a:pt x="286" y="95"/>
                  </a:lnTo>
                  <a:lnTo>
                    <a:pt x="289" y="95"/>
                  </a:lnTo>
                  <a:lnTo>
                    <a:pt x="291" y="92"/>
                  </a:lnTo>
                  <a:lnTo>
                    <a:pt x="291" y="92"/>
                  </a:lnTo>
                  <a:lnTo>
                    <a:pt x="291" y="90"/>
                  </a:lnTo>
                  <a:lnTo>
                    <a:pt x="291" y="88"/>
                  </a:lnTo>
                  <a:lnTo>
                    <a:pt x="294" y="88"/>
                  </a:lnTo>
                  <a:lnTo>
                    <a:pt x="296" y="88"/>
                  </a:lnTo>
                  <a:lnTo>
                    <a:pt x="296" y="88"/>
                  </a:lnTo>
                  <a:lnTo>
                    <a:pt x="296" y="88"/>
                  </a:lnTo>
                  <a:lnTo>
                    <a:pt x="296" y="85"/>
                  </a:lnTo>
                  <a:lnTo>
                    <a:pt x="296" y="85"/>
                  </a:lnTo>
                  <a:lnTo>
                    <a:pt x="298" y="83"/>
                  </a:lnTo>
                  <a:lnTo>
                    <a:pt x="298" y="81"/>
                  </a:lnTo>
                  <a:lnTo>
                    <a:pt x="298" y="78"/>
                  </a:lnTo>
                  <a:lnTo>
                    <a:pt x="298" y="78"/>
                  </a:lnTo>
                  <a:lnTo>
                    <a:pt x="298" y="78"/>
                  </a:lnTo>
                  <a:lnTo>
                    <a:pt x="301" y="78"/>
                  </a:lnTo>
                  <a:lnTo>
                    <a:pt x="301" y="78"/>
                  </a:lnTo>
                  <a:lnTo>
                    <a:pt x="301" y="78"/>
                  </a:lnTo>
                  <a:lnTo>
                    <a:pt x="303" y="78"/>
                  </a:lnTo>
                  <a:lnTo>
                    <a:pt x="303" y="76"/>
                  </a:lnTo>
                  <a:lnTo>
                    <a:pt x="303" y="76"/>
                  </a:lnTo>
                  <a:lnTo>
                    <a:pt x="303" y="76"/>
                  </a:lnTo>
                  <a:lnTo>
                    <a:pt x="303" y="76"/>
                  </a:lnTo>
                  <a:lnTo>
                    <a:pt x="303" y="76"/>
                  </a:lnTo>
                  <a:lnTo>
                    <a:pt x="303" y="73"/>
                  </a:lnTo>
                  <a:lnTo>
                    <a:pt x="303" y="73"/>
                  </a:lnTo>
                  <a:lnTo>
                    <a:pt x="303" y="73"/>
                  </a:lnTo>
                  <a:lnTo>
                    <a:pt x="303" y="73"/>
                  </a:lnTo>
                  <a:lnTo>
                    <a:pt x="303" y="73"/>
                  </a:lnTo>
                  <a:lnTo>
                    <a:pt x="303" y="73"/>
                  </a:lnTo>
                  <a:lnTo>
                    <a:pt x="303" y="71"/>
                  </a:lnTo>
                  <a:lnTo>
                    <a:pt x="303" y="71"/>
                  </a:lnTo>
                  <a:lnTo>
                    <a:pt x="305" y="71"/>
                  </a:lnTo>
                  <a:lnTo>
                    <a:pt x="305" y="71"/>
                  </a:lnTo>
                  <a:lnTo>
                    <a:pt x="305" y="71"/>
                  </a:lnTo>
                  <a:lnTo>
                    <a:pt x="305" y="71"/>
                  </a:lnTo>
                  <a:lnTo>
                    <a:pt x="305" y="69"/>
                  </a:lnTo>
                  <a:lnTo>
                    <a:pt x="305" y="69"/>
                  </a:lnTo>
                  <a:lnTo>
                    <a:pt x="305" y="69"/>
                  </a:lnTo>
                  <a:lnTo>
                    <a:pt x="308" y="66"/>
                  </a:lnTo>
                  <a:lnTo>
                    <a:pt x="308" y="66"/>
                  </a:lnTo>
                  <a:lnTo>
                    <a:pt x="308" y="66"/>
                  </a:lnTo>
                  <a:lnTo>
                    <a:pt x="308" y="64"/>
                  </a:lnTo>
                  <a:lnTo>
                    <a:pt x="310" y="64"/>
                  </a:lnTo>
                  <a:lnTo>
                    <a:pt x="310" y="64"/>
                  </a:lnTo>
                  <a:lnTo>
                    <a:pt x="312" y="66"/>
                  </a:lnTo>
                  <a:lnTo>
                    <a:pt x="312" y="66"/>
                  </a:lnTo>
                  <a:lnTo>
                    <a:pt x="312" y="66"/>
                  </a:lnTo>
                  <a:lnTo>
                    <a:pt x="312" y="66"/>
                  </a:lnTo>
                  <a:lnTo>
                    <a:pt x="312" y="64"/>
                  </a:lnTo>
                  <a:lnTo>
                    <a:pt x="312" y="64"/>
                  </a:lnTo>
                  <a:lnTo>
                    <a:pt x="312" y="64"/>
                  </a:lnTo>
                  <a:lnTo>
                    <a:pt x="315" y="64"/>
                  </a:lnTo>
                  <a:lnTo>
                    <a:pt x="315" y="64"/>
                  </a:lnTo>
                  <a:lnTo>
                    <a:pt x="315" y="59"/>
                  </a:lnTo>
                  <a:lnTo>
                    <a:pt x="315" y="59"/>
                  </a:lnTo>
                  <a:lnTo>
                    <a:pt x="315" y="59"/>
                  </a:lnTo>
                  <a:lnTo>
                    <a:pt x="315" y="59"/>
                  </a:lnTo>
                  <a:lnTo>
                    <a:pt x="317" y="57"/>
                  </a:lnTo>
                  <a:lnTo>
                    <a:pt x="320" y="55"/>
                  </a:lnTo>
                  <a:lnTo>
                    <a:pt x="320" y="55"/>
                  </a:lnTo>
                  <a:lnTo>
                    <a:pt x="320" y="57"/>
                  </a:lnTo>
                  <a:lnTo>
                    <a:pt x="320" y="57"/>
                  </a:lnTo>
                  <a:lnTo>
                    <a:pt x="320" y="59"/>
                  </a:lnTo>
                  <a:lnTo>
                    <a:pt x="320" y="59"/>
                  </a:lnTo>
                  <a:lnTo>
                    <a:pt x="322" y="57"/>
                  </a:lnTo>
                  <a:lnTo>
                    <a:pt x="322" y="57"/>
                  </a:lnTo>
                  <a:lnTo>
                    <a:pt x="322" y="57"/>
                  </a:lnTo>
                  <a:lnTo>
                    <a:pt x="322" y="55"/>
                  </a:lnTo>
                  <a:lnTo>
                    <a:pt x="324" y="55"/>
                  </a:lnTo>
                  <a:lnTo>
                    <a:pt x="322" y="55"/>
                  </a:lnTo>
                  <a:lnTo>
                    <a:pt x="322" y="52"/>
                  </a:lnTo>
                  <a:lnTo>
                    <a:pt x="324" y="52"/>
                  </a:lnTo>
                  <a:lnTo>
                    <a:pt x="324" y="55"/>
                  </a:lnTo>
                  <a:lnTo>
                    <a:pt x="324" y="55"/>
                  </a:lnTo>
                  <a:lnTo>
                    <a:pt x="324" y="55"/>
                  </a:lnTo>
                  <a:lnTo>
                    <a:pt x="324" y="52"/>
                  </a:lnTo>
                  <a:lnTo>
                    <a:pt x="324" y="52"/>
                  </a:lnTo>
                  <a:lnTo>
                    <a:pt x="324" y="52"/>
                  </a:lnTo>
                  <a:lnTo>
                    <a:pt x="324" y="52"/>
                  </a:lnTo>
                  <a:lnTo>
                    <a:pt x="324" y="52"/>
                  </a:lnTo>
                  <a:lnTo>
                    <a:pt x="324" y="50"/>
                  </a:lnTo>
                  <a:lnTo>
                    <a:pt x="324" y="50"/>
                  </a:lnTo>
                  <a:lnTo>
                    <a:pt x="324" y="50"/>
                  </a:lnTo>
                  <a:lnTo>
                    <a:pt x="324" y="50"/>
                  </a:lnTo>
                  <a:lnTo>
                    <a:pt x="324" y="47"/>
                  </a:lnTo>
                  <a:lnTo>
                    <a:pt x="327" y="47"/>
                  </a:lnTo>
                  <a:lnTo>
                    <a:pt x="327" y="50"/>
                  </a:lnTo>
                  <a:lnTo>
                    <a:pt x="327" y="50"/>
                  </a:lnTo>
                  <a:lnTo>
                    <a:pt x="327" y="50"/>
                  </a:lnTo>
                  <a:lnTo>
                    <a:pt x="329" y="47"/>
                  </a:lnTo>
                  <a:lnTo>
                    <a:pt x="329" y="47"/>
                  </a:lnTo>
                  <a:lnTo>
                    <a:pt x="329" y="47"/>
                  </a:lnTo>
                  <a:lnTo>
                    <a:pt x="331" y="47"/>
                  </a:lnTo>
                  <a:lnTo>
                    <a:pt x="331" y="47"/>
                  </a:lnTo>
                  <a:lnTo>
                    <a:pt x="331" y="50"/>
                  </a:lnTo>
                  <a:lnTo>
                    <a:pt x="334" y="50"/>
                  </a:lnTo>
                  <a:lnTo>
                    <a:pt x="334" y="50"/>
                  </a:lnTo>
                  <a:lnTo>
                    <a:pt x="336" y="50"/>
                  </a:lnTo>
                  <a:lnTo>
                    <a:pt x="336" y="50"/>
                  </a:lnTo>
                  <a:lnTo>
                    <a:pt x="336" y="52"/>
                  </a:lnTo>
                  <a:lnTo>
                    <a:pt x="336" y="52"/>
                  </a:lnTo>
                  <a:lnTo>
                    <a:pt x="336" y="52"/>
                  </a:lnTo>
                  <a:lnTo>
                    <a:pt x="336" y="52"/>
                  </a:lnTo>
                  <a:lnTo>
                    <a:pt x="336" y="52"/>
                  </a:lnTo>
                  <a:lnTo>
                    <a:pt x="338" y="52"/>
                  </a:lnTo>
                  <a:lnTo>
                    <a:pt x="341" y="50"/>
                  </a:lnTo>
                  <a:lnTo>
                    <a:pt x="341" y="50"/>
                  </a:lnTo>
                  <a:lnTo>
                    <a:pt x="338" y="50"/>
                  </a:lnTo>
                  <a:close/>
                  <a:moveTo>
                    <a:pt x="59" y="360"/>
                  </a:moveTo>
                  <a:lnTo>
                    <a:pt x="57" y="360"/>
                  </a:lnTo>
                  <a:lnTo>
                    <a:pt x="57" y="360"/>
                  </a:lnTo>
                  <a:lnTo>
                    <a:pt x="57" y="360"/>
                  </a:lnTo>
                  <a:lnTo>
                    <a:pt x="57" y="360"/>
                  </a:lnTo>
                  <a:lnTo>
                    <a:pt x="57" y="360"/>
                  </a:lnTo>
                  <a:lnTo>
                    <a:pt x="57" y="360"/>
                  </a:lnTo>
                  <a:lnTo>
                    <a:pt x="57" y="360"/>
                  </a:lnTo>
                  <a:lnTo>
                    <a:pt x="57" y="362"/>
                  </a:lnTo>
                  <a:lnTo>
                    <a:pt x="57" y="360"/>
                  </a:lnTo>
                  <a:lnTo>
                    <a:pt x="55" y="362"/>
                  </a:lnTo>
                  <a:lnTo>
                    <a:pt x="55" y="362"/>
                  </a:lnTo>
                  <a:lnTo>
                    <a:pt x="55" y="365"/>
                  </a:lnTo>
                  <a:lnTo>
                    <a:pt x="55" y="365"/>
                  </a:lnTo>
                  <a:lnTo>
                    <a:pt x="55" y="362"/>
                  </a:lnTo>
                  <a:lnTo>
                    <a:pt x="57" y="362"/>
                  </a:lnTo>
                  <a:lnTo>
                    <a:pt x="57" y="362"/>
                  </a:lnTo>
                  <a:lnTo>
                    <a:pt x="59" y="360"/>
                  </a:lnTo>
                  <a:lnTo>
                    <a:pt x="59" y="360"/>
                  </a:lnTo>
                  <a:lnTo>
                    <a:pt x="59" y="36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0" name="Freeform 18"/>
            <p:cNvSpPr>
              <a:spLocks/>
            </p:cNvSpPr>
            <p:nvPr/>
          </p:nvSpPr>
          <p:spPr bwMode="auto">
            <a:xfrm>
              <a:off x="7523382" y="2934659"/>
              <a:ext cx="527140" cy="299455"/>
            </a:xfrm>
            <a:custGeom>
              <a:avLst/>
              <a:gdLst>
                <a:gd name="T0" fmla="*/ 414 w 426"/>
                <a:gd name="T1" fmla="*/ 197 h 242"/>
                <a:gd name="T2" fmla="*/ 419 w 426"/>
                <a:gd name="T3" fmla="*/ 178 h 242"/>
                <a:gd name="T4" fmla="*/ 421 w 426"/>
                <a:gd name="T5" fmla="*/ 154 h 242"/>
                <a:gd name="T6" fmla="*/ 400 w 426"/>
                <a:gd name="T7" fmla="*/ 156 h 242"/>
                <a:gd name="T8" fmla="*/ 384 w 426"/>
                <a:gd name="T9" fmla="*/ 154 h 242"/>
                <a:gd name="T10" fmla="*/ 360 w 426"/>
                <a:gd name="T11" fmla="*/ 149 h 242"/>
                <a:gd name="T12" fmla="*/ 343 w 426"/>
                <a:gd name="T13" fmla="*/ 140 h 242"/>
                <a:gd name="T14" fmla="*/ 336 w 426"/>
                <a:gd name="T15" fmla="*/ 149 h 242"/>
                <a:gd name="T16" fmla="*/ 324 w 426"/>
                <a:gd name="T17" fmla="*/ 145 h 242"/>
                <a:gd name="T18" fmla="*/ 317 w 426"/>
                <a:gd name="T19" fmla="*/ 145 h 242"/>
                <a:gd name="T20" fmla="*/ 317 w 426"/>
                <a:gd name="T21" fmla="*/ 152 h 242"/>
                <a:gd name="T22" fmla="*/ 306 w 426"/>
                <a:gd name="T23" fmla="*/ 140 h 242"/>
                <a:gd name="T24" fmla="*/ 294 w 426"/>
                <a:gd name="T25" fmla="*/ 128 h 242"/>
                <a:gd name="T26" fmla="*/ 277 w 426"/>
                <a:gd name="T27" fmla="*/ 130 h 242"/>
                <a:gd name="T28" fmla="*/ 265 w 426"/>
                <a:gd name="T29" fmla="*/ 123 h 242"/>
                <a:gd name="T30" fmla="*/ 263 w 426"/>
                <a:gd name="T31" fmla="*/ 107 h 242"/>
                <a:gd name="T32" fmla="*/ 251 w 426"/>
                <a:gd name="T33" fmla="*/ 114 h 242"/>
                <a:gd name="T34" fmla="*/ 235 w 426"/>
                <a:gd name="T35" fmla="*/ 102 h 242"/>
                <a:gd name="T36" fmla="*/ 216 w 426"/>
                <a:gd name="T37" fmla="*/ 83 h 242"/>
                <a:gd name="T38" fmla="*/ 211 w 426"/>
                <a:gd name="T39" fmla="*/ 71 h 242"/>
                <a:gd name="T40" fmla="*/ 199 w 426"/>
                <a:gd name="T41" fmla="*/ 71 h 242"/>
                <a:gd name="T42" fmla="*/ 183 w 426"/>
                <a:gd name="T43" fmla="*/ 76 h 242"/>
                <a:gd name="T44" fmla="*/ 173 w 426"/>
                <a:gd name="T45" fmla="*/ 59 h 242"/>
                <a:gd name="T46" fmla="*/ 166 w 426"/>
                <a:gd name="T47" fmla="*/ 50 h 242"/>
                <a:gd name="T48" fmla="*/ 152 w 426"/>
                <a:gd name="T49" fmla="*/ 48 h 242"/>
                <a:gd name="T50" fmla="*/ 138 w 426"/>
                <a:gd name="T51" fmla="*/ 38 h 242"/>
                <a:gd name="T52" fmla="*/ 121 w 426"/>
                <a:gd name="T53" fmla="*/ 26 h 242"/>
                <a:gd name="T54" fmla="*/ 112 w 426"/>
                <a:gd name="T55" fmla="*/ 14 h 242"/>
                <a:gd name="T56" fmla="*/ 100 w 426"/>
                <a:gd name="T57" fmla="*/ 5 h 242"/>
                <a:gd name="T58" fmla="*/ 78 w 426"/>
                <a:gd name="T59" fmla="*/ 5 h 242"/>
                <a:gd name="T60" fmla="*/ 69 w 426"/>
                <a:gd name="T61" fmla="*/ 12 h 242"/>
                <a:gd name="T62" fmla="*/ 64 w 426"/>
                <a:gd name="T63" fmla="*/ 22 h 242"/>
                <a:gd name="T64" fmla="*/ 50 w 426"/>
                <a:gd name="T65" fmla="*/ 14 h 242"/>
                <a:gd name="T66" fmla="*/ 31 w 426"/>
                <a:gd name="T67" fmla="*/ 29 h 242"/>
                <a:gd name="T68" fmla="*/ 17 w 426"/>
                <a:gd name="T69" fmla="*/ 52 h 242"/>
                <a:gd name="T70" fmla="*/ 10 w 426"/>
                <a:gd name="T71" fmla="*/ 59 h 242"/>
                <a:gd name="T72" fmla="*/ 10 w 426"/>
                <a:gd name="T73" fmla="*/ 76 h 242"/>
                <a:gd name="T74" fmla="*/ 0 w 426"/>
                <a:gd name="T75" fmla="*/ 93 h 242"/>
                <a:gd name="T76" fmla="*/ 15 w 426"/>
                <a:gd name="T77" fmla="*/ 104 h 242"/>
                <a:gd name="T78" fmla="*/ 26 w 426"/>
                <a:gd name="T79" fmla="*/ 104 h 242"/>
                <a:gd name="T80" fmla="*/ 43 w 426"/>
                <a:gd name="T81" fmla="*/ 116 h 242"/>
                <a:gd name="T82" fmla="*/ 62 w 426"/>
                <a:gd name="T83" fmla="*/ 128 h 242"/>
                <a:gd name="T84" fmla="*/ 71 w 426"/>
                <a:gd name="T85" fmla="*/ 138 h 242"/>
                <a:gd name="T86" fmla="*/ 93 w 426"/>
                <a:gd name="T87" fmla="*/ 152 h 242"/>
                <a:gd name="T88" fmla="*/ 126 w 426"/>
                <a:gd name="T89" fmla="*/ 166 h 242"/>
                <a:gd name="T90" fmla="*/ 168 w 426"/>
                <a:gd name="T91" fmla="*/ 183 h 242"/>
                <a:gd name="T92" fmla="*/ 187 w 426"/>
                <a:gd name="T93" fmla="*/ 178 h 242"/>
                <a:gd name="T94" fmla="*/ 204 w 426"/>
                <a:gd name="T95" fmla="*/ 178 h 242"/>
                <a:gd name="T96" fmla="*/ 220 w 426"/>
                <a:gd name="T97" fmla="*/ 180 h 242"/>
                <a:gd name="T98" fmla="*/ 249 w 426"/>
                <a:gd name="T99" fmla="*/ 204 h 242"/>
                <a:gd name="T100" fmla="*/ 263 w 426"/>
                <a:gd name="T101" fmla="*/ 213 h 242"/>
                <a:gd name="T102" fmla="*/ 284 w 426"/>
                <a:gd name="T103" fmla="*/ 216 h 242"/>
                <a:gd name="T104" fmla="*/ 303 w 426"/>
                <a:gd name="T105" fmla="*/ 230 h 242"/>
                <a:gd name="T106" fmla="*/ 322 w 426"/>
                <a:gd name="T107" fmla="*/ 227 h 242"/>
                <a:gd name="T108" fmla="*/ 339 w 426"/>
                <a:gd name="T109" fmla="*/ 232 h 242"/>
                <a:gd name="T110" fmla="*/ 358 w 426"/>
                <a:gd name="T111" fmla="*/ 235 h 242"/>
                <a:gd name="T112" fmla="*/ 372 w 426"/>
                <a:gd name="T113" fmla="*/ 239 h 242"/>
                <a:gd name="T114" fmla="*/ 395 w 426"/>
                <a:gd name="T115" fmla="*/ 239 h 242"/>
                <a:gd name="T116" fmla="*/ 410 w 426"/>
                <a:gd name="T117" fmla="*/ 235 h 242"/>
                <a:gd name="T118" fmla="*/ 421 w 426"/>
                <a:gd name="T119" fmla="*/ 227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6" h="242">
                  <a:moveTo>
                    <a:pt x="426" y="218"/>
                  </a:moveTo>
                  <a:lnTo>
                    <a:pt x="426" y="216"/>
                  </a:lnTo>
                  <a:lnTo>
                    <a:pt x="426" y="213"/>
                  </a:lnTo>
                  <a:lnTo>
                    <a:pt x="424" y="213"/>
                  </a:lnTo>
                  <a:lnTo>
                    <a:pt x="424" y="211"/>
                  </a:lnTo>
                  <a:lnTo>
                    <a:pt x="424" y="209"/>
                  </a:lnTo>
                  <a:lnTo>
                    <a:pt x="424" y="209"/>
                  </a:lnTo>
                  <a:lnTo>
                    <a:pt x="421" y="206"/>
                  </a:lnTo>
                  <a:lnTo>
                    <a:pt x="421" y="204"/>
                  </a:lnTo>
                  <a:lnTo>
                    <a:pt x="419" y="204"/>
                  </a:lnTo>
                  <a:lnTo>
                    <a:pt x="419" y="201"/>
                  </a:lnTo>
                  <a:lnTo>
                    <a:pt x="419" y="201"/>
                  </a:lnTo>
                  <a:lnTo>
                    <a:pt x="417" y="201"/>
                  </a:lnTo>
                  <a:lnTo>
                    <a:pt x="417" y="199"/>
                  </a:lnTo>
                  <a:lnTo>
                    <a:pt x="417" y="199"/>
                  </a:lnTo>
                  <a:lnTo>
                    <a:pt x="414" y="199"/>
                  </a:lnTo>
                  <a:lnTo>
                    <a:pt x="414" y="197"/>
                  </a:lnTo>
                  <a:lnTo>
                    <a:pt x="414" y="197"/>
                  </a:lnTo>
                  <a:lnTo>
                    <a:pt x="417" y="194"/>
                  </a:lnTo>
                  <a:lnTo>
                    <a:pt x="417" y="192"/>
                  </a:lnTo>
                  <a:lnTo>
                    <a:pt x="417" y="190"/>
                  </a:lnTo>
                  <a:lnTo>
                    <a:pt x="419" y="187"/>
                  </a:lnTo>
                  <a:lnTo>
                    <a:pt x="419" y="185"/>
                  </a:lnTo>
                  <a:lnTo>
                    <a:pt x="419" y="185"/>
                  </a:lnTo>
                  <a:lnTo>
                    <a:pt x="419" y="183"/>
                  </a:lnTo>
                  <a:lnTo>
                    <a:pt x="417" y="183"/>
                  </a:lnTo>
                  <a:lnTo>
                    <a:pt x="417" y="183"/>
                  </a:lnTo>
                  <a:lnTo>
                    <a:pt x="417" y="183"/>
                  </a:lnTo>
                  <a:lnTo>
                    <a:pt x="419" y="180"/>
                  </a:lnTo>
                  <a:lnTo>
                    <a:pt x="419" y="180"/>
                  </a:lnTo>
                  <a:lnTo>
                    <a:pt x="419" y="180"/>
                  </a:lnTo>
                  <a:lnTo>
                    <a:pt x="419" y="180"/>
                  </a:lnTo>
                  <a:lnTo>
                    <a:pt x="419" y="178"/>
                  </a:lnTo>
                  <a:lnTo>
                    <a:pt x="419" y="178"/>
                  </a:lnTo>
                  <a:lnTo>
                    <a:pt x="419" y="178"/>
                  </a:lnTo>
                  <a:lnTo>
                    <a:pt x="419" y="178"/>
                  </a:lnTo>
                  <a:lnTo>
                    <a:pt x="419" y="175"/>
                  </a:lnTo>
                  <a:lnTo>
                    <a:pt x="419" y="175"/>
                  </a:lnTo>
                  <a:lnTo>
                    <a:pt x="419" y="175"/>
                  </a:lnTo>
                  <a:lnTo>
                    <a:pt x="419" y="173"/>
                  </a:lnTo>
                  <a:lnTo>
                    <a:pt x="424" y="166"/>
                  </a:lnTo>
                  <a:lnTo>
                    <a:pt x="424" y="161"/>
                  </a:lnTo>
                  <a:lnTo>
                    <a:pt x="424" y="161"/>
                  </a:lnTo>
                  <a:lnTo>
                    <a:pt x="426" y="159"/>
                  </a:lnTo>
                  <a:lnTo>
                    <a:pt x="426" y="156"/>
                  </a:lnTo>
                  <a:lnTo>
                    <a:pt x="426" y="154"/>
                  </a:lnTo>
                  <a:lnTo>
                    <a:pt x="426" y="154"/>
                  </a:lnTo>
                  <a:lnTo>
                    <a:pt x="426" y="154"/>
                  </a:lnTo>
                  <a:lnTo>
                    <a:pt x="424" y="154"/>
                  </a:lnTo>
                  <a:lnTo>
                    <a:pt x="424" y="154"/>
                  </a:lnTo>
                  <a:lnTo>
                    <a:pt x="421" y="154"/>
                  </a:lnTo>
                  <a:lnTo>
                    <a:pt x="419" y="152"/>
                  </a:lnTo>
                  <a:lnTo>
                    <a:pt x="419" y="152"/>
                  </a:lnTo>
                  <a:lnTo>
                    <a:pt x="417" y="152"/>
                  </a:lnTo>
                  <a:lnTo>
                    <a:pt x="417" y="152"/>
                  </a:lnTo>
                  <a:lnTo>
                    <a:pt x="417" y="152"/>
                  </a:lnTo>
                  <a:lnTo>
                    <a:pt x="414" y="152"/>
                  </a:lnTo>
                  <a:lnTo>
                    <a:pt x="414" y="152"/>
                  </a:lnTo>
                  <a:lnTo>
                    <a:pt x="414" y="152"/>
                  </a:lnTo>
                  <a:lnTo>
                    <a:pt x="410" y="152"/>
                  </a:lnTo>
                  <a:lnTo>
                    <a:pt x="407" y="152"/>
                  </a:lnTo>
                  <a:lnTo>
                    <a:pt x="407" y="152"/>
                  </a:lnTo>
                  <a:lnTo>
                    <a:pt x="407" y="152"/>
                  </a:lnTo>
                  <a:lnTo>
                    <a:pt x="407" y="154"/>
                  </a:lnTo>
                  <a:lnTo>
                    <a:pt x="405" y="154"/>
                  </a:lnTo>
                  <a:lnTo>
                    <a:pt x="405" y="156"/>
                  </a:lnTo>
                  <a:lnTo>
                    <a:pt x="403" y="156"/>
                  </a:lnTo>
                  <a:lnTo>
                    <a:pt x="400" y="156"/>
                  </a:lnTo>
                  <a:lnTo>
                    <a:pt x="400" y="156"/>
                  </a:lnTo>
                  <a:lnTo>
                    <a:pt x="400" y="156"/>
                  </a:lnTo>
                  <a:lnTo>
                    <a:pt x="398" y="156"/>
                  </a:lnTo>
                  <a:lnTo>
                    <a:pt x="398" y="156"/>
                  </a:lnTo>
                  <a:lnTo>
                    <a:pt x="395" y="156"/>
                  </a:lnTo>
                  <a:lnTo>
                    <a:pt x="395" y="156"/>
                  </a:lnTo>
                  <a:lnTo>
                    <a:pt x="393" y="156"/>
                  </a:lnTo>
                  <a:lnTo>
                    <a:pt x="393" y="156"/>
                  </a:lnTo>
                  <a:lnTo>
                    <a:pt x="393" y="156"/>
                  </a:lnTo>
                  <a:lnTo>
                    <a:pt x="393" y="156"/>
                  </a:lnTo>
                  <a:lnTo>
                    <a:pt x="393" y="154"/>
                  </a:lnTo>
                  <a:lnTo>
                    <a:pt x="391" y="154"/>
                  </a:lnTo>
                  <a:lnTo>
                    <a:pt x="388" y="156"/>
                  </a:lnTo>
                  <a:lnTo>
                    <a:pt x="386" y="156"/>
                  </a:lnTo>
                  <a:lnTo>
                    <a:pt x="384" y="156"/>
                  </a:lnTo>
                  <a:lnTo>
                    <a:pt x="384" y="156"/>
                  </a:lnTo>
                  <a:lnTo>
                    <a:pt x="384" y="154"/>
                  </a:lnTo>
                  <a:lnTo>
                    <a:pt x="384" y="154"/>
                  </a:lnTo>
                  <a:lnTo>
                    <a:pt x="384" y="154"/>
                  </a:lnTo>
                  <a:lnTo>
                    <a:pt x="381" y="154"/>
                  </a:lnTo>
                  <a:lnTo>
                    <a:pt x="381" y="156"/>
                  </a:lnTo>
                  <a:lnTo>
                    <a:pt x="379" y="156"/>
                  </a:lnTo>
                  <a:lnTo>
                    <a:pt x="377" y="156"/>
                  </a:lnTo>
                  <a:lnTo>
                    <a:pt x="374" y="156"/>
                  </a:lnTo>
                  <a:lnTo>
                    <a:pt x="372" y="156"/>
                  </a:lnTo>
                  <a:lnTo>
                    <a:pt x="372" y="154"/>
                  </a:lnTo>
                  <a:lnTo>
                    <a:pt x="367" y="152"/>
                  </a:lnTo>
                  <a:lnTo>
                    <a:pt x="367" y="149"/>
                  </a:lnTo>
                  <a:lnTo>
                    <a:pt x="365" y="149"/>
                  </a:lnTo>
                  <a:lnTo>
                    <a:pt x="365" y="149"/>
                  </a:lnTo>
                  <a:lnTo>
                    <a:pt x="365" y="149"/>
                  </a:lnTo>
                  <a:lnTo>
                    <a:pt x="362" y="149"/>
                  </a:lnTo>
                  <a:lnTo>
                    <a:pt x="362" y="149"/>
                  </a:lnTo>
                  <a:lnTo>
                    <a:pt x="360" y="149"/>
                  </a:lnTo>
                  <a:lnTo>
                    <a:pt x="360" y="147"/>
                  </a:lnTo>
                  <a:lnTo>
                    <a:pt x="358" y="147"/>
                  </a:lnTo>
                  <a:lnTo>
                    <a:pt x="358" y="145"/>
                  </a:lnTo>
                  <a:lnTo>
                    <a:pt x="358" y="145"/>
                  </a:lnTo>
                  <a:lnTo>
                    <a:pt x="355" y="145"/>
                  </a:lnTo>
                  <a:lnTo>
                    <a:pt x="353" y="145"/>
                  </a:lnTo>
                  <a:lnTo>
                    <a:pt x="350" y="145"/>
                  </a:lnTo>
                  <a:lnTo>
                    <a:pt x="350" y="142"/>
                  </a:lnTo>
                  <a:lnTo>
                    <a:pt x="350" y="142"/>
                  </a:lnTo>
                  <a:lnTo>
                    <a:pt x="350" y="140"/>
                  </a:lnTo>
                  <a:lnTo>
                    <a:pt x="350" y="140"/>
                  </a:lnTo>
                  <a:lnTo>
                    <a:pt x="348" y="140"/>
                  </a:lnTo>
                  <a:lnTo>
                    <a:pt x="348" y="140"/>
                  </a:lnTo>
                  <a:lnTo>
                    <a:pt x="346" y="140"/>
                  </a:lnTo>
                  <a:lnTo>
                    <a:pt x="346" y="140"/>
                  </a:lnTo>
                  <a:lnTo>
                    <a:pt x="346" y="140"/>
                  </a:lnTo>
                  <a:lnTo>
                    <a:pt x="343" y="140"/>
                  </a:lnTo>
                  <a:lnTo>
                    <a:pt x="343" y="140"/>
                  </a:lnTo>
                  <a:lnTo>
                    <a:pt x="343" y="140"/>
                  </a:lnTo>
                  <a:lnTo>
                    <a:pt x="341" y="140"/>
                  </a:lnTo>
                  <a:lnTo>
                    <a:pt x="341" y="140"/>
                  </a:lnTo>
                  <a:lnTo>
                    <a:pt x="341" y="140"/>
                  </a:lnTo>
                  <a:lnTo>
                    <a:pt x="341" y="140"/>
                  </a:lnTo>
                  <a:lnTo>
                    <a:pt x="341" y="142"/>
                  </a:lnTo>
                  <a:lnTo>
                    <a:pt x="341" y="142"/>
                  </a:lnTo>
                  <a:lnTo>
                    <a:pt x="341" y="142"/>
                  </a:lnTo>
                  <a:lnTo>
                    <a:pt x="339" y="145"/>
                  </a:lnTo>
                  <a:lnTo>
                    <a:pt x="339" y="145"/>
                  </a:lnTo>
                  <a:lnTo>
                    <a:pt x="339" y="145"/>
                  </a:lnTo>
                  <a:lnTo>
                    <a:pt x="339" y="147"/>
                  </a:lnTo>
                  <a:lnTo>
                    <a:pt x="339" y="147"/>
                  </a:lnTo>
                  <a:lnTo>
                    <a:pt x="339" y="149"/>
                  </a:lnTo>
                  <a:lnTo>
                    <a:pt x="339" y="149"/>
                  </a:lnTo>
                  <a:lnTo>
                    <a:pt x="336" y="149"/>
                  </a:lnTo>
                  <a:lnTo>
                    <a:pt x="336" y="152"/>
                  </a:lnTo>
                  <a:lnTo>
                    <a:pt x="334" y="152"/>
                  </a:lnTo>
                  <a:lnTo>
                    <a:pt x="334" y="149"/>
                  </a:lnTo>
                  <a:lnTo>
                    <a:pt x="332" y="149"/>
                  </a:lnTo>
                  <a:lnTo>
                    <a:pt x="332" y="149"/>
                  </a:lnTo>
                  <a:lnTo>
                    <a:pt x="332" y="149"/>
                  </a:lnTo>
                  <a:lnTo>
                    <a:pt x="329" y="149"/>
                  </a:lnTo>
                  <a:lnTo>
                    <a:pt x="329" y="149"/>
                  </a:lnTo>
                  <a:lnTo>
                    <a:pt x="329" y="149"/>
                  </a:lnTo>
                  <a:lnTo>
                    <a:pt x="329" y="149"/>
                  </a:lnTo>
                  <a:lnTo>
                    <a:pt x="327" y="147"/>
                  </a:lnTo>
                  <a:lnTo>
                    <a:pt x="327" y="147"/>
                  </a:lnTo>
                  <a:lnTo>
                    <a:pt x="327" y="147"/>
                  </a:lnTo>
                  <a:lnTo>
                    <a:pt x="324" y="147"/>
                  </a:lnTo>
                  <a:lnTo>
                    <a:pt x="324" y="145"/>
                  </a:lnTo>
                  <a:lnTo>
                    <a:pt x="324" y="145"/>
                  </a:lnTo>
                  <a:lnTo>
                    <a:pt x="324" y="145"/>
                  </a:lnTo>
                  <a:lnTo>
                    <a:pt x="322" y="145"/>
                  </a:lnTo>
                  <a:lnTo>
                    <a:pt x="322" y="145"/>
                  </a:lnTo>
                  <a:lnTo>
                    <a:pt x="322" y="142"/>
                  </a:lnTo>
                  <a:lnTo>
                    <a:pt x="322" y="142"/>
                  </a:lnTo>
                  <a:lnTo>
                    <a:pt x="322" y="142"/>
                  </a:lnTo>
                  <a:lnTo>
                    <a:pt x="322" y="142"/>
                  </a:lnTo>
                  <a:lnTo>
                    <a:pt x="322" y="140"/>
                  </a:lnTo>
                  <a:lnTo>
                    <a:pt x="322" y="140"/>
                  </a:lnTo>
                  <a:lnTo>
                    <a:pt x="322" y="138"/>
                  </a:lnTo>
                  <a:lnTo>
                    <a:pt x="322" y="138"/>
                  </a:lnTo>
                  <a:lnTo>
                    <a:pt x="320" y="135"/>
                  </a:lnTo>
                  <a:lnTo>
                    <a:pt x="315" y="140"/>
                  </a:lnTo>
                  <a:lnTo>
                    <a:pt x="315" y="142"/>
                  </a:lnTo>
                  <a:lnTo>
                    <a:pt x="317" y="142"/>
                  </a:lnTo>
                  <a:lnTo>
                    <a:pt x="317" y="142"/>
                  </a:lnTo>
                  <a:lnTo>
                    <a:pt x="317" y="142"/>
                  </a:lnTo>
                  <a:lnTo>
                    <a:pt x="317" y="145"/>
                  </a:lnTo>
                  <a:lnTo>
                    <a:pt x="317" y="145"/>
                  </a:lnTo>
                  <a:lnTo>
                    <a:pt x="317" y="145"/>
                  </a:lnTo>
                  <a:lnTo>
                    <a:pt x="317" y="145"/>
                  </a:lnTo>
                  <a:lnTo>
                    <a:pt x="317" y="145"/>
                  </a:lnTo>
                  <a:lnTo>
                    <a:pt x="317" y="145"/>
                  </a:lnTo>
                  <a:lnTo>
                    <a:pt x="317" y="145"/>
                  </a:lnTo>
                  <a:lnTo>
                    <a:pt x="317" y="145"/>
                  </a:lnTo>
                  <a:lnTo>
                    <a:pt x="317" y="147"/>
                  </a:lnTo>
                  <a:lnTo>
                    <a:pt x="317" y="147"/>
                  </a:lnTo>
                  <a:lnTo>
                    <a:pt x="317" y="147"/>
                  </a:lnTo>
                  <a:lnTo>
                    <a:pt x="317" y="147"/>
                  </a:lnTo>
                  <a:lnTo>
                    <a:pt x="317" y="149"/>
                  </a:lnTo>
                  <a:lnTo>
                    <a:pt x="317" y="149"/>
                  </a:lnTo>
                  <a:lnTo>
                    <a:pt x="317" y="149"/>
                  </a:lnTo>
                  <a:lnTo>
                    <a:pt x="317" y="149"/>
                  </a:lnTo>
                  <a:lnTo>
                    <a:pt x="317" y="149"/>
                  </a:lnTo>
                  <a:lnTo>
                    <a:pt x="317" y="152"/>
                  </a:lnTo>
                  <a:lnTo>
                    <a:pt x="315" y="152"/>
                  </a:lnTo>
                  <a:lnTo>
                    <a:pt x="315" y="152"/>
                  </a:lnTo>
                  <a:lnTo>
                    <a:pt x="315" y="152"/>
                  </a:lnTo>
                  <a:lnTo>
                    <a:pt x="313" y="152"/>
                  </a:lnTo>
                  <a:lnTo>
                    <a:pt x="310" y="152"/>
                  </a:lnTo>
                  <a:lnTo>
                    <a:pt x="310" y="152"/>
                  </a:lnTo>
                  <a:lnTo>
                    <a:pt x="310" y="149"/>
                  </a:lnTo>
                  <a:lnTo>
                    <a:pt x="310" y="149"/>
                  </a:lnTo>
                  <a:lnTo>
                    <a:pt x="310" y="147"/>
                  </a:lnTo>
                  <a:lnTo>
                    <a:pt x="310" y="147"/>
                  </a:lnTo>
                  <a:lnTo>
                    <a:pt x="310" y="145"/>
                  </a:lnTo>
                  <a:lnTo>
                    <a:pt x="308" y="145"/>
                  </a:lnTo>
                  <a:lnTo>
                    <a:pt x="308" y="142"/>
                  </a:lnTo>
                  <a:lnTo>
                    <a:pt x="306" y="142"/>
                  </a:lnTo>
                  <a:lnTo>
                    <a:pt x="306" y="142"/>
                  </a:lnTo>
                  <a:lnTo>
                    <a:pt x="306" y="140"/>
                  </a:lnTo>
                  <a:lnTo>
                    <a:pt x="306" y="140"/>
                  </a:lnTo>
                  <a:lnTo>
                    <a:pt x="306" y="140"/>
                  </a:lnTo>
                  <a:lnTo>
                    <a:pt x="306" y="138"/>
                  </a:lnTo>
                  <a:lnTo>
                    <a:pt x="306" y="138"/>
                  </a:lnTo>
                  <a:lnTo>
                    <a:pt x="303" y="135"/>
                  </a:lnTo>
                  <a:lnTo>
                    <a:pt x="303" y="135"/>
                  </a:lnTo>
                  <a:lnTo>
                    <a:pt x="301" y="135"/>
                  </a:lnTo>
                  <a:lnTo>
                    <a:pt x="298" y="133"/>
                  </a:lnTo>
                  <a:lnTo>
                    <a:pt x="298" y="133"/>
                  </a:lnTo>
                  <a:lnTo>
                    <a:pt x="298" y="130"/>
                  </a:lnTo>
                  <a:lnTo>
                    <a:pt x="296" y="130"/>
                  </a:lnTo>
                  <a:lnTo>
                    <a:pt x="296" y="128"/>
                  </a:lnTo>
                  <a:lnTo>
                    <a:pt x="296" y="126"/>
                  </a:lnTo>
                  <a:lnTo>
                    <a:pt x="296" y="126"/>
                  </a:lnTo>
                  <a:lnTo>
                    <a:pt x="296" y="126"/>
                  </a:lnTo>
                  <a:lnTo>
                    <a:pt x="296" y="126"/>
                  </a:lnTo>
                  <a:lnTo>
                    <a:pt x="296" y="128"/>
                  </a:lnTo>
                  <a:lnTo>
                    <a:pt x="294" y="128"/>
                  </a:lnTo>
                  <a:lnTo>
                    <a:pt x="294" y="128"/>
                  </a:lnTo>
                  <a:lnTo>
                    <a:pt x="294" y="128"/>
                  </a:lnTo>
                  <a:lnTo>
                    <a:pt x="291" y="130"/>
                  </a:lnTo>
                  <a:lnTo>
                    <a:pt x="291" y="130"/>
                  </a:lnTo>
                  <a:lnTo>
                    <a:pt x="291" y="130"/>
                  </a:lnTo>
                  <a:lnTo>
                    <a:pt x="289" y="128"/>
                  </a:lnTo>
                  <a:lnTo>
                    <a:pt x="289" y="128"/>
                  </a:lnTo>
                  <a:lnTo>
                    <a:pt x="287" y="128"/>
                  </a:lnTo>
                  <a:lnTo>
                    <a:pt x="287" y="128"/>
                  </a:lnTo>
                  <a:lnTo>
                    <a:pt x="284" y="128"/>
                  </a:lnTo>
                  <a:lnTo>
                    <a:pt x="284" y="128"/>
                  </a:lnTo>
                  <a:lnTo>
                    <a:pt x="282" y="128"/>
                  </a:lnTo>
                  <a:lnTo>
                    <a:pt x="282" y="128"/>
                  </a:lnTo>
                  <a:lnTo>
                    <a:pt x="282" y="128"/>
                  </a:lnTo>
                  <a:lnTo>
                    <a:pt x="280" y="130"/>
                  </a:lnTo>
                  <a:lnTo>
                    <a:pt x="280" y="130"/>
                  </a:lnTo>
                  <a:lnTo>
                    <a:pt x="277" y="130"/>
                  </a:lnTo>
                  <a:lnTo>
                    <a:pt x="277" y="130"/>
                  </a:lnTo>
                  <a:lnTo>
                    <a:pt x="277" y="128"/>
                  </a:lnTo>
                  <a:lnTo>
                    <a:pt x="277" y="128"/>
                  </a:lnTo>
                  <a:lnTo>
                    <a:pt x="275" y="128"/>
                  </a:lnTo>
                  <a:lnTo>
                    <a:pt x="275" y="130"/>
                  </a:lnTo>
                  <a:lnTo>
                    <a:pt x="272" y="130"/>
                  </a:lnTo>
                  <a:lnTo>
                    <a:pt x="272" y="130"/>
                  </a:lnTo>
                  <a:lnTo>
                    <a:pt x="272" y="130"/>
                  </a:lnTo>
                  <a:lnTo>
                    <a:pt x="270" y="128"/>
                  </a:lnTo>
                  <a:lnTo>
                    <a:pt x="270" y="128"/>
                  </a:lnTo>
                  <a:lnTo>
                    <a:pt x="268" y="128"/>
                  </a:lnTo>
                  <a:lnTo>
                    <a:pt x="268" y="128"/>
                  </a:lnTo>
                  <a:lnTo>
                    <a:pt x="265" y="128"/>
                  </a:lnTo>
                  <a:lnTo>
                    <a:pt x="265" y="128"/>
                  </a:lnTo>
                  <a:lnTo>
                    <a:pt x="263" y="126"/>
                  </a:lnTo>
                  <a:lnTo>
                    <a:pt x="265" y="126"/>
                  </a:lnTo>
                  <a:lnTo>
                    <a:pt x="265" y="123"/>
                  </a:lnTo>
                  <a:lnTo>
                    <a:pt x="265" y="123"/>
                  </a:lnTo>
                  <a:lnTo>
                    <a:pt x="263" y="119"/>
                  </a:lnTo>
                  <a:lnTo>
                    <a:pt x="265" y="119"/>
                  </a:lnTo>
                  <a:lnTo>
                    <a:pt x="265" y="119"/>
                  </a:lnTo>
                  <a:lnTo>
                    <a:pt x="265" y="119"/>
                  </a:lnTo>
                  <a:lnTo>
                    <a:pt x="265" y="116"/>
                  </a:lnTo>
                  <a:lnTo>
                    <a:pt x="265" y="116"/>
                  </a:lnTo>
                  <a:lnTo>
                    <a:pt x="265" y="116"/>
                  </a:lnTo>
                  <a:lnTo>
                    <a:pt x="268" y="116"/>
                  </a:lnTo>
                  <a:lnTo>
                    <a:pt x="268" y="114"/>
                  </a:lnTo>
                  <a:lnTo>
                    <a:pt x="268" y="114"/>
                  </a:lnTo>
                  <a:lnTo>
                    <a:pt x="268" y="114"/>
                  </a:lnTo>
                  <a:lnTo>
                    <a:pt x="268" y="112"/>
                  </a:lnTo>
                  <a:lnTo>
                    <a:pt x="268" y="109"/>
                  </a:lnTo>
                  <a:lnTo>
                    <a:pt x="265" y="109"/>
                  </a:lnTo>
                  <a:lnTo>
                    <a:pt x="263" y="109"/>
                  </a:lnTo>
                  <a:lnTo>
                    <a:pt x="263" y="107"/>
                  </a:lnTo>
                  <a:lnTo>
                    <a:pt x="261" y="107"/>
                  </a:lnTo>
                  <a:lnTo>
                    <a:pt x="261" y="109"/>
                  </a:lnTo>
                  <a:lnTo>
                    <a:pt x="261" y="109"/>
                  </a:lnTo>
                  <a:lnTo>
                    <a:pt x="261" y="109"/>
                  </a:lnTo>
                  <a:lnTo>
                    <a:pt x="261" y="109"/>
                  </a:lnTo>
                  <a:lnTo>
                    <a:pt x="261" y="112"/>
                  </a:lnTo>
                  <a:lnTo>
                    <a:pt x="258" y="112"/>
                  </a:lnTo>
                  <a:lnTo>
                    <a:pt x="258" y="112"/>
                  </a:lnTo>
                  <a:lnTo>
                    <a:pt x="258" y="112"/>
                  </a:lnTo>
                  <a:lnTo>
                    <a:pt x="256" y="114"/>
                  </a:lnTo>
                  <a:lnTo>
                    <a:pt x="256" y="114"/>
                  </a:lnTo>
                  <a:lnTo>
                    <a:pt x="256" y="114"/>
                  </a:lnTo>
                  <a:lnTo>
                    <a:pt x="256" y="114"/>
                  </a:lnTo>
                  <a:lnTo>
                    <a:pt x="254" y="114"/>
                  </a:lnTo>
                  <a:lnTo>
                    <a:pt x="254" y="114"/>
                  </a:lnTo>
                  <a:lnTo>
                    <a:pt x="251" y="114"/>
                  </a:lnTo>
                  <a:lnTo>
                    <a:pt x="251" y="114"/>
                  </a:lnTo>
                  <a:lnTo>
                    <a:pt x="249" y="114"/>
                  </a:lnTo>
                  <a:lnTo>
                    <a:pt x="249" y="112"/>
                  </a:lnTo>
                  <a:lnTo>
                    <a:pt x="246" y="112"/>
                  </a:lnTo>
                  <a:lnTo>
                    <a:pt x="246" y="109"/>
                  </a:lnTo>
                  <a:lnTo>
                    <a:pt x="244" y="109"/>
                  </a:lnTo>
                  <a:lnTo>
                    <a:pt x="244" y="109"/>
                  </a:lnTo>
                  <a:lnTo>
                    <a:pt x="244" y="107"/>
                  </a:lnTo>
                  <a:lnTo>
                    <a:pt x="242" y="107"/>
                  </a:lnTo>
                  <a:lnTo>
                    <a:pt x="242" y="107"/>
                  </a:lnTo>
                  <a:lnTo>
                    <a:pt x="242" y="107"/>
                  </a:lnTo>
                  <a:lnTo>
                    <a:pt x="239" y="104"/>
                  </a:lnTo>
                  <a:lnTo>
                    <a:pt x="239" y="104"/>
                  </a:lnTo>
                  <a:lnTo>
                    <a:pt x="239" y="104"/>
                  </a:lnTo>
                  <a:lnTo>
                    <a:pt x="237" y="104"/>
                  </a:lnTo>
                  <a:lnTo>
                    <a:pt x="235" y="104"/>
                  </a:lnTo>
                  <a:lnTo>
                    <a:pt x="235" y="102"/>
                  </a:lnTo>
                  <a:lnTo>
                    <a:pt x="235" y="102"/>
                  </a:lnTo>
                  <a:lnTo>
                    <a:pt x="232" y="102"/>
                  </a:lnTo>
                  <a:lnTo>
                    <a:pt x="232" y="102"/>
                  </a:lnTo>
                  <a:lnTo>
                    <a:pt x="230" y="100"/>
                  </a:lnTo>
                  <a:lnTo>
                    <a:pt x="230" y="97"/>
                  </a:lnTo>
                  <a:lnTo>
                    <a:pt x="230" y="97"/>
                  </a:lnTo>
                  <a:lnTo>
                    <a:pt x="227" y="97"/>
                  </a:lnTo>
                  <a:lnTo>
                    <a:pt x="227" y="95"/>
                  </a:lnTo>
                  <a:lnTo>
                    <a:pt x="227" y="95"/>
                  </a:lnTo>
                  <a:lnTo>
                    <a:pt x="225" y="95"/>
                  </a:lnTo>
                  <a:lnTo>
                    <a:pt x="223" y="93"/>
                  </a:lnTo>
                  <a:lnTo>
                    <a:pt x="220" y="93"/>
                  </a:lnTo>
                  <a:lnTo>
                    <a:pt x="220" y="90"/>
                  </a:lnTo>
                  <a:lnTo>
                    <a:pt x="218" y="90"/>
                  </a:lnTo>
                  <a:lnTo>
                    <a:pt x="220" y="85"/>
                  </a:lnTo>
                  <a:lnTo>
                    <a:pt x="218" y="83"/>
                  </a:lnTo>
                  <a:lnTo>
                    <a:pt x="218" y="83"/>
                  </a:lnTo>
                  <a:lnTo>
                    <a:pt x="216" y="83"/>
                  </a:lnTo>
                  <a:lnTo>
                    <a:pt x="216" y="81"/>
                  </a:lnTo>
                  <a:lnTo>
                    <a:pt x="216" y="81"/>
                  </a:lnTo>
                  <a:lnTo>
                    <a:pt x="216" y="81"/>
                  </a:lnTo>
                  <a:lnTo>
                    <a:pt x="216" y="78"/>
                  </a:lnTo>
                  <a:lnTo>
                    <a:pt x="216" y="78"/>
                  </a:lnTo>
                  <a:lnTo>
                    <a:pt x="216" y="76"/>
                  </a:lnTo>
                  <a:lnTo>
                    <a:pt x="216" y="76"/>
                  </a:lnTo>
                  <a:lnTo>
                    <a:pt x="216" y="74"/>
                  </a:lnTo>
                  <a:lnTo>
                    <a:pt x="216" y="74"/>
                  </a:lnTo>
                  <a:lnTo>
                    <a:pt x="216" y="74"/>
                  </a:lnTo>
                  <a:lnTo>
                    <a:pt x="213" y="74"/>
                  </a:lnTo>
                  <a:lnTo>
                    <a:pt x="213" y="74"/>
                  </a:lnTo>
                  <a:lnTo>
                    <a:pt x="213" y="74"/>
                  </a:lnTo>
                  <a:lnTo>
                    <a:pt x="213" y="71"/>
                  </a:lnTo>
                  <a:lnTo>
                    <a:pt x="213" y="71"/>
                  </a:lnTo>
                  <a:lnTo>
                    <a:pt x="211" y="71"/>
                  </a:lnTo>
                  <a:lnTo>
                    <a:pt x="211" y="71"/>
                  </a:lnTo>
                  <a:lnTo>
                    <a:pt x="209" y="71"/>
                  </a:lnTo>
                  <a:lnTo>
                    <a:pt x="209" y="71"/>
                  </a:lnTo>
                  <a:lnTo>
                    <a:pt x="209" y="69"/>
                  </a:lnTo>
                  <a:lnTo>
                    <a:pt x="209" y="69"/>
                  </a:lnTo>
                  <a:lnTo>
                    <a:pt x="206" y="69"/>
                  </a:lnTo>
                  <a:lnTo>
                    <a:pt x="206" y="71"/>
                  </a:lnTo>
                  <a:lnTo>
                    <a:pt x="206" y="69"/>
                  </a:lnTo>
                  <a:lnTo>
                    <a:pt x="206" y="69"/>
                  </a:lnTo>
                  <a:lnTo>
                    <a:pt x="206" y="69"/>
                  </a:lnTo>
                  <a:lnTo>
                    <a:pt x="204" y="69"/>
                  </a:lnTo>
                  <a:lnTo>
                    <a:pt x="204" y="69"/>
                  </a:lnTo>
                  <a:lnTo>
                    <a:pt x="204" y="69"/>
                  </a:lnTo>
                  <a:lnTo>
                    <a:pt x="201" y="69"/>
                  </a:lnTo>
                  <a:lnTo>
                    <a:pt x="201" y="69"/>
                  </a:lnTo>
                  <a:lnTo>
                    <a:pt x="201" y="71"/>
                  </a:lnTo>
                  <a:lnTo>
                    <a:pt x="201" y="71"/>
                  </a:lnTo>
                  <a:lnTo>
                    <a:pt x="199" y="71"/>
                  </a:lnTo>
                  <a:lnTo>
                    <a:pt x="197" y="71"/>
                  </a:lnTo>
                  <a:lnTo>
                    <a:pt x="197" y="71"/>
                  </a:lnTo>
                  <a:lnTo>
                    <a:pt x="194" y="71"/>
                  </a:lnTo>
                  <a:lnTo>
                    <a:pt x="192" y="71"/>
                  </a:lnTo>
                  <a:lnTo>
                    <a:pt x="192" y="74"/>
                  </a:lnTo>
                  <a:lnTo>
                    <a:pt x="190" y="74"/>
                  </a:lnTo>
                  <a:lnTo>
                    <a:pt x="190" y="74"/>
                  </a:lnTo>
                  <a:lnTo>
                    <a:pt x="190" y="76"/>
                  </a:lnTo>
                  <a:lnTo>
                    <a:pt x="190" y="76"/>
                  </a:lnTo>
                  <a:lnTo>
                    <a:pt x="190" y="76"/>
                  </a:lnTo>
                  <a:lnTo>
                    <a:pt x="190" y="76"/>
                  </a:lnTo>
                  <a:lnTo>
                    <a:pt x="187" y="76"/>
                  </a:lnTo>
                  <a:lnTo>
                    <a:pt x="185" y="76"/>
                  </a:lnTo>
                  <a:lnTo>
                    <a:pt x="185" y="76"/>
                  </a:lnTo>
                  <a:lnTo>
                    <a:pt x="185" y="76"/>
                  </a:lnTo>
                  <a:lnTo>
                    <a:pt x="183" y="76"/>
                  </a:lnTo>
                  <a:lnTo>
                    <a:pt x="183" y="76"/>
                  </a:lnTo>
                  <a:lnTo>
                    <a:pt x="183" y="74"/>
                  </a:lnTo>
                  <a:lnTo>
                    <a:pt x="183" y="74"/>
                  </a:lnTo>
                  <a:lnTo>
                    <a:pt x="183" y="74"/>
                  </a:lnTo>
                  <a:lnTo>
                    <a:pt x="183" y="71"/>
                  </a:lnTo>
                  <a:lnTo>
                    <a:pt x="180" y="69"/>
                  </a:lnTo>
                  <a:lnTo>
                    <a:pt x="180" y="69"/>
                  </a:lnTo>
                  <a:lnTo>
                    <a:pt x="178" y="69"/>
                  </a:lnTo>
                  <a:lnTo>
                    <a:pt x="178" y="69"/>
                  </a:lnTo>
                  <a:lnTo>
                    <a:pt x="178" y="67"/>
                  </a:lnTo>
                  <a:lnTo>
                    <a:pt x="178" y="67"/>
                  </a:lnTo>
                  <a:lnTo>
                    <a:pt x="175" y="67"/>
                  </a:lnTo>
                  <a:lnTo>
                    <a:pt x="175" y="64"/>
                  </a:lnTo>
                  <a:lnTo>
                    <a:pt x="175" y="64"/>
                  </a:lnTo>
                  <a:lnTo>
                    <a:pt x="175" y="64"/>
                  </a:lnTo>
                  <a:lnTo>
                    <a:pt x="175" y="62"/>
                  </a:lnTo>
                  <a:lnTo>
                    <a:pt x="173" y="62"/>
                  </a:lnTo>
                  <a:lnTo>
                    <a:pt x="173" y="59"/>
                  </a:lnTo>
                  <a:lnTo>
                    <a:pt x="173" y="59"/>
                  </a:lnTo>
                  <a:lnTo>
                    <a:pt x="173" y="59"/>
                  </a:lnTo>
                  <a:lnTo>
                    <a:pt x="173" y="57"/>
                  </a:lnTo>
                  <a:lnTo>
                    <a:pt x="168" y="57"/>
                  </a:lnTo>
                  <a:lnTo>
                    <a:pt x="168" y="57"/>
                  </a:lnTo>
                  <a:lnTo>
                    <a:pt x="168" y="55"/>
                  </a:lnTo>
                  <a:lnTo>
                    <a:pt x="168" y="55"/>
                  </a:lnTo>
                  <a:lnTo>
                    <a:pt x="168" y="55"/>
                  </a:lnTo>
                  <a:lnTo>
                    <a:pt x="168" y="55"/>
                  </a:lnTo>
                  <a:lnTo>
                    <a:pt x="168" y="55"/>
                  </a:lnTo>
                  <a:lnTo>
                    <a:pt x="168" y="52"/>
                  </a:lnTo>
                  <a:lnTo>
                    <a:pt x="168" y="52"/>
                  </a:lnTo>
                  <a:lnTo>
                    <a:pt x="166" y="52"/>
                  </a:lnTo>
                  <a:lnTo>
                    <a:pt x="166" y="52"/>
                  </a:lnTo>
                  <a:lnTo>
                    <a:pt x="166" y="50"/>
                  </a:lnTo>
                  <a:lnTo>
                    <a:pt x="166" y="50"/>
                  </a:lnTo>
                  <a:lnTo>
                    <a:pt x="166" y="50"/>
                  </a:lnTo>
                  <a:lnTo>
                    <a:pt x="166" y="50"/>
                  </a:lnTo>
                  <a:lnTo>
                    <a:pt x="164" y="50"/>
                  </a:lnTo>
                  <a:lnTo>
                    <a:pt x="164" y="48"/>
                  </a:lnTo>
                  <a:lnTo>
                    <a:pt x="164" y="48"/>
                  </a:lnTo>
                  <a:lnTo>
                    <a:pt x="161" y="50"/>
                  </a:lnTo>
                  <a:lnTo>
                    <a:pt x="161" y="50"/>
                  </a:lnTo>
                  <a:lnTo>
                    <a:pt x="161" y="50"/>
                  </a:lnTo>
                  <a:lnTo>
                    <a:pt x="159" y="50"/>
                  </a:lnTo>
                  <a:lnTo>
                    <a:pt x="159" y="50"/>
                  </a:lnTo>
                  <a:lnTo>
                    <a:pt x="159" y="52"/>
                  </a:lnTo>
                  <a:lnTo>
                    <a:pt x="159" y="52"/>
                  </a:lnTo>
                  <a:lnTo>
                    <a:pt x="159" y="50"/>
                  </a:lnTo>
                  <a:lnTo>
                    <a:pt x="157" y="50"/>
                  </a:lnTo>
                  <a:lnTo>
                    <a:pt x="157" y="50"/>
                  </a:lnTo>
                  <a:lnTo>
                    <a:pt x="154" y="48"/>
                  </a:lnTo>
                  <a:lnTo>
                    <a:pt x="154" y="45"/>
                  </a:lnTo>
                  <a:lnTo>
                    <a:pt x="152" y="48"/>
                  </a:lnTo>
                  <a:lnTo>
                    <a:pt x="152" y="48"/>
                  </a:lnTo>
                  <a:lnTo>
                    <a:pt x="152" y="45"/>
                  </a:lnTo>
                  <a:lnTo>
                    <a:pt x="149" y="45"/>
                  </a:lnTo>
                  <a:lnTo>
                    <a:pt x="149" y="45"/>
                  </a:lnTo>
                  <a:lnTo>
                    <a:pt x="149" y="45"/>
                  </a:lnTo>
                  <a:lnTo>
                    <a:pt x="147" y="45"/>
                  </a:lnTo>
                  <a:lnTo>
                    <a:pt x="147" y="48"/>
                  </a:lnTo>
                  <a:lnTo>
                    <a:pt x="147" y="45"/>
                  </a:lnTo>
                  <a:lnTo>
                    <a:pt x="145" y="45"/>
                  </a:lnTo>
                  <a:lnTo>
                    <a:pt x="145" y="45"/>
                  </a:lnTo>
                  <a:lnTo>
                    <a:pt x="145" y="45"/>
                  </a:lnTo>
                  <a:lnTo>
                    <a:pt x="145" y="43"/>
                  </a:lnTo>
                  <a:lnTo>
                    <a:pt x="142" y="43"/>
                  </a:lnTo>
                  <a:lnTo>
                    <a:pt x="142" y="43"/>
                  </a:lnTo>
                  <a:lnTo>
                    <a:pt x="140" y="41"/>
                  </a:lnTo>
                  <a:lnTo>
                    <a:pt x="138" y="38"/>
                  </a:lnTo>
                  <a:lnTo>
                    <a:pt x="138" y="38"/>
                  </a:lnTo>
                  <a:lnTo>
                    <a:pt x="140" y="38"/>
                  </a:lnTo>
                  <a:lnTo>
                    <a:pt x="140" y="36"/>
                  </a:lnTo>
                  <a:lnTo>
                    <a:pt x="138" y="36"/>
                  </a:lnTo>
                  <a:lnTo>
                    <a:pt x="138" y="36"/>
                  </a:lnTo>
                  <a:lnTo>
                    <a:pt x="138" y="36"/>
                  </a:lnTo>
                  <a:lnTo>
                    <a:pt x="135" y="36"/>
                  </a:lnTo>
                  <a:lnTo>
                    <a:pt x="135" y="36"/>
                  </a:lnTo>
                  <a:lnTo>
                    <a:pt x="131" y="31"/>
                  </a:lnTo>
                  <a:lnTo>
                    <a:pt x="131" y="31"/>
                  </a:lnTo>
                  <a:lnTo>
                    <a:pt x="128" y="29"/>
                  </a:lnTo>
                  <a:lnTo>
                    <a:pt x="126" y="29"/>
                  </a:lnTo>
                  <a:lnTo>
                    <a:pt x="126" y="29"/>
                  </a:lnTo>
                  <a:lnTo>
                    <a:pt x="126" y="29"/>
                  </a:lnTo>
                  <a:lnTo>
                    <a:pt x="123" y="26"/>
                  </a:lnTo>
                  <a:lnTo>
                    <a:pt x="123" y="26"/>
                  </a:lnTo>
                  <a:lnTo>
                    <a:pt x="123" y="26"/>
                  </a:lnTo>
                  <a:lnTo>
                    <a:pt x="121" y="26"/>
                  </a:lnTo>
                  <a:lnTo>
                    <a:pt x="121" y="26"/>
                  </a:lnTo>
                  <a:lnTo>
                    <a:pt x="121" y="26"/>
                  </a:lnTo>
                  <a:lnTo>
                    <a:pt x="121" y="24"/>
                  </a:lnTo>
                  <a:lnTo>
                    <a:pt x="119" y="24"/>
                  </a:lnTo>
                  <a:lnTo>
                    <a:pt x="119" y="24"/>
                  </a:lnTo>
                  <a:lnTo>
                    <a:pt x="116" y="24"/>
                  </a:lnTo>
                  <a:lnTo>
                    <a:pt x="116" y="24"/>
                  </a:lnTo>
                  <a:lnTo>
                    <a:pt x="114" y="22"/>
                  </a:lnTo>
                  <a:lnTo>
                    <a:pt x="114" y="22"/>
                  </a:lnTo>
                  <a:lnTo>
                    <a:pt x="112" y="24"/>
                  </a:lnTo>
                  <a:lnTo>
                    <a:pt x="112" y="24"/>
                  </a:lnTo>
                  <a:lnTo>
                    <a:pt x="112" y="22"/>
                  </a:lnTo>
                  <a:lnTo>
                    <a:pt x="109" y="22"/>
                  </a:lnTo>
                  <a:lnTo>
                    <a:pt x="109" y="19"/>
                  </a:lnTo>
                  <a:lnTo>
                    <a:pt x="109" y="19"/>
                  </a:lnTo>
                  <a:lnTo>
                    <a:pt x="112" y="17"/>
                  </a:lnTo>
                  <a:lnTo>
                    <a:pt x="112" y="14"/>
                  </a:lnTo>
                  <a:lnTo>
                    <a:pt x="109" y="14"/>
                  </a:lnTo>
                  <a:lnTo>
                    <a:pt x="109" y="14"/>
                  </a:lnTo>
                  <a:lnTo>
                    <a:pt x="107" y="14"/>
                  </a:lnTo>
                  <a:lnTo>
                    <a:pt x="107" y="12"/>
                  </a:lnTo>
                  <a:lnTo>
                    <a:pt x="107" y="10"/>
                  </a:lnTo>
                  <a:lnTo>
                    <a:pt x="107" y="7"/>
                  </a:lnTo>
                  <a:lnTo>
                    <a:pt x="107" y="7"/>
                  </a:lnTo>
                  <a:lnTo>
                    <a:pt x="107" y="5"/>
                  </a:lnTo>
                  <a:lnTo>
                    <a:pt x="105" y="5"/>
                  </a:lnTo>
                  <a:lnTo>
                    <a:pt x="105" y="5"/>
                  </a:lnTo>
                  <a:lnTo>
                    <a:pt x="102" y="5"/>
                  </a:lnTo>
                  <a:lnTo>
                    <a:pt x="102" y="7"/>
                  </a:lnTo>
                  <a:lnTo>
                    <a:pt x="102" y="7"/>
                  </a:lnTo>
                  <a:lnTo>
                    <a:pt x="102" y="7"/>
                  </a:lnTo>
                  <a:lnTo>
                    <a:pt x="100" y="5"/>
                  </a:lnTo>
                  <a:lnTo>
                    <a:pt x="100" y="5"/>
                  </a:lnTo>
                  <a:lnTo>
                    <a:pt x="100" y="5"/>
                  </a:lnTo>
                  <a:lnTo>
                    <a:pt x="100" y="5"/>
                  </a:lnTo>
                  <a:lnTo>
                    <a:pt x="97" y="5"/>
                  </a:lnTo>
                  <a:lnTo>
                    <a:pt x="95" y="5"/>
                  </a:lnTo>
                  <a:lnTo>
                    <a:pt x="93" y="5"/>
                  </a:lnTo>
                  <a:lnTo>
                    <a:pt x="93" y="5"/>
                  </a:lnTo>
                  <a:lnTo>
                    <a:pt x="90" y="5"/>
                  </a:lnTo>
                  <a:lnTo>
                    <a:pt x="90" y="5"/>
                  </a:lnTo>
                  <a:lnTo>
                    <a:pt x="83" y="3"/>
                  </a:lnTo>
                  <a:lnTo>
                    <a:pt x="83" y="0"/>
                  </a:lnTo>
                  <a:lnTo>
                    <a:pt x="81" y="0"/>
                  </a:lnTo>
                  <a:lnTo>
                    <a:pt x="81" y="3"/>
                  </a:lnTo>
                  <a:lnTo>
                    <a:pt x="81" y="3"/>
                  </a:lnTo>
                  <a:lnTo>
                    <a:pt x="81" y="3"/>
                  </a:lnTo>
                  <a:lnTo>
                    <a:pt x="81" y="3"/>
                  </a:lnTo>
                  <a:lnTo>
                    <a:pt x="78" y="3"/>
                  </a:lnTo>
                  <a:lnTo>
                    <a:pt x="78" y="3"/>
                  </a:lnTo>
                  <a:lnTo>
                    <a:pt x="78" y="5"/>
                  </a:lnTo>
                  <a:lnTo>
                    <a:pt x="78" y="7"/>
                  </a:lnTo>
                  <a:lnTo>
                    <a:pt x="76" y="7"/>
                  </a:lnTo>
                  <a:lnTo>
                    <a:pt x="76" y="7"/>
                  </a:lnTo>
                  <a:lnTo>
                    <a:pt x="74" y="5"/>
                  </a:lnTo>
                  <a:lnTo>
                    <a:pt x="74" y="5"/>
                  </a:lnTo>
                  <a:lnTo>
                    <a:pt x="71" y="3"/>
                  </a:lnTo>
                  <a:lnTo>
                    <a:pt x="71" y="3"/>
                  </a:lnTo>
                  <a:lnTo>
                    <a:pt x="71" y="5"/>
                  </a:lnTo>
                  <a:lnTo>
                    <a:pt x="71" y="5"/>
                  </a:lnTo>
                  <a:lnTo>
                    <a:pt x="71" y="7"/>
                  </a:lnTo>
                  <a:lnTo>
                    <a:pt x="69" y="7"/>
                  </a:lnTo>
                  <a:lnTo>
                    <a:pt x="69" y="7"/>
                  </a:lnTo>
                  <a:lnTo>
                    <a:pt x="69" y="10"/>
                  </a:lnTo>
                  <a:lnTo>
                    <a:pt x="69" y="10"/>
                  </a:lnTo>
                  <a:lnTo>
                    <a:pt x="71" y="12"/>
                  </a:lnTo>
                  <a:lnTo>
                    <a:pt x="71" y="12"/>
                  </a:lnTo>
                  <a:lnTo>
                    <a:pt x="69" y="12"/>
                  </a:lnTo>
                  <a:lnTo>
                    <a:pt x="69" y="14"/>
                  </a:lnTo>
                  <a:lnTo>
                    <a:pt x="69" y="17"/>
                  </a:lnTo>
                  <a:lnTo>
                    <a:pt x="69" y="17"/>
                  </a:lnTo>
                  <a:lnTo>
                    <a:pt x="69" y="17"/>
                  </a:lnTo>
                  <a:lnTo>
                    <a:pt x="67" y="19"/>
                  </a:lnTo>
                  <a:lnTo>
                    <a:pt x="67" y="19"/>
                  </a:lnTo>
                  <a:lnTo>
                    <a:pt x="67" y="19"/>
                  </a:lnTo>
                  <a:lnTo>
                    <a:pt x="64" y="19"/>
                  </a:lnTo>
                  <a:lnTo>
                    <a:pt x="64" y="19"/>
                  </a:lnTo>
                  <a:lnTo>
                    <a:pt x="64" y="19"/>
                  </a:lnTo>
                  <a:lnTo>
                    <a:pt x="64" y="19"/>
                  </a:lnTo>
                  <a:lnTo>
                    <a:pt x="64" y="22"/>
                  </a:lnTo>
                  <a:lnTo>
                    <a:pt x="64" y="22"/>
                  </a:lnTo>
                  <a:lnTo>
                    <a:pt x="64" y="22"/>
                  </a:lnTo>
                  <a:lnTo>
                    <a:pt x="64" y="22"/>
                  </a:lnTo>
                  <a:lnTo>
                    <a:pt x="64" y="22"/>
                  </a:lnTo>
                  <a:lnTo>
                    <a:pt x="64" y="22"/>
                  </a:lnTo>
                  <a:lnTo>
                    <a:pt x="62" y="24"/>
                  </a:lnTo>
                  <a:lnTo>
                    <a:pt x="62" y="24"/>
                  </a:lnTo>
                  <a:lnTo>
                    <a:pt x="62" y="26"/>
                  </a:lnTo>
                  <a:lnTo>
                    <a:pt x="62" y="26"/>
                  </a:lnTo>
                  <a:lnTo>
                    <a:pt x="57" y="24"/>
                  </a:lnTo>
                  <a:lnTo>
                    <a:pt x="57" y="24"/>
                  </a:lnTo>
                  <a:lnTo>
                    <a:pt x="55" y="26"/>
                  </a:lnTo>
                  <a:lnTo>
                    <a:pt x="55" y="24"/>
                  </a:lnTo>
                  <a:lnTo>
                    <a:pt x="55" y="24"/>
                  </a:lnTo>
                  <a:lnTo>
                    <a:pt x="55" y="22"/>
                  </a:lnTo>
                  <a:lnTo>
                    <a:pt x="55" y="22"/>
                  </a:lnTo>
                  <a:lnTo>
                    <a:pt x="52" y="19"/>
                  </a:lnTo>
                  <a:lnTo>
                    <a:pt x="52" y="17"/>
                  </a:lnTo>
                  <a:lnTo>
                    <a:pt x="52" y="17"/>
                  </a:lnTo>
                  <a:lnTo>
                    <a:pt x="50" y="14"/>
                  </a:lnTo>
                  <a:lnTo>
                    <a:pt x="50" y="14"/>
                  </a:lnTo>
                  <a:lnTo>
                    <a:pt x="50" y="14"/>
                  </a:lnTo>
                  <a:lnTo>
                    <a:pt x="45" y="14"/>
                  </a:lnTo>
                  <a:lnTo>
                    <a:pt x="45" y="14"/>
                  </a:lnTo>
                  <a:lnTo>
                    <a:pt x="45" y="14"/>
                  </a:lnTo>
                  <a:lnTo>
                    <a:pt x="45" y="14"/>
                  </a:lnTo>
                  <a:lnTo>
                    <a:pt x="43" y="14"/>
                  </a:lnTo>
                  <a:lnTo>
                    <a:pt x="43" y="14"/>
                  </a:lnTo>
                  <a:lnTo>
                    <a:pt x="43" y="17"/>
                  </a:lnTo>
                  <a:lnTo>
                    <a:pt x="43" y="17"/>
                  </a:lnTo>
                  <a:lnTo>
                    <a:pt x="41" y="19"/>
                  </a:lnTo>
                  <a:lnTo>
                    <a:pt x="38" y="22"/>
                  </a:lnTo>
                  <a:lnTo>
                    <a:pt x="38" y="22"/>
                  </a:lnTo>
                  <a:lnTo>
                    <a:pt x="36" y="24"/>
                  </a:lnTo>
                  <a:lnTo>
                    <a:pt x="36" y="26"/>
                  </a:lnTo>
                  <a:lnTo>
                    <a:pt x="34" y="26"/>
                  </a:lnTo>
                  <a:lnTo>
                    <a:pt x="34" y="29"/>
                  </a:lnTo>
                  <a:lnTo>
                    <a:pt x="31" y="29"/>
                  </a:lnTo>
                  <a:lnTo>
                    <a:pt x="31" y="29"/>
                  </a:lnTo>
                  <a:lnTo>
                    <a:pt x="29" y="29"/>
                  </a:lnTo>
                  <a:lnTo>
                    <a:pt x="29" y="29"/>
                  </a:lnTo>
                  <a:lnTo>
                    <a:pt x="29" y="31"/>
                  </a:lnTo>
                  <a:lnTo>
                    <a:pt x="26" y="33"/>
                  </a:lnTo>
                  <a:lnTo>
                    <a:pt x="26" y="33"/>
                  </a:lnTo>
                  <a:lnTo>
                    <a:pt x="24" y="38"/>
                  </a:lnTo>
                  <a:lnTo>
                    <a:pt x="22" y="38"/>
                  </a:lnTo>
                  <a:lnTo>
                    <a:pt x="19" y="41"/>
                  </a:lnTo>
                  <a:lnTo>
                    <a:pt x="17" y="41"/>
                  </a:lnTo>
                  <a:lnTo>
                    <a:pt x="17" y="43"/>
                  </a:lnTo>
                  <a:lnTo>
                    <a:pt x="17" y="43"/>
                  </a:lnTo>
                  <a:lnTo>
                    <a:pt x="17" y="45"/>
                  </a:lnTo>
                  <a:lnTo>
                    <a:pt x="17" y="48"/>
                  </a:lnTo>
                  <a:lnTo>
                    <a:pt x="19" y="48"/>
                  </a:lnTo>
                  <a:lnTo>
                    <a:pt x="19" y="50"/>
                  </a:lnTo>
                  <a:lnTo>
                    <a:pt x="17" y="52"/>
                  </a:lnTo>
                  <a:lnTo>
                    <a:pt x="17" y="52"/>
                  </a:lnTo>
                  <a:lnTo>
                    <a:pt x="17" y="52"/>
                  </a:lnTo>
                  <a:lnTo>
                    <a:pt x="15" y="52"/>
                  </a:lnTo>
                  <a:lnTo>
                    <a:pt x="15" y="52"/>
                  </a:lnTo>
                  <a:lnTo>
                    <a:pt x="15" y="55"/>
                  </a:lnTo>
                  <a:lnTo>
                    <a:pt x="15" y="55"/>
                  </a:lnTo>
                  <a:lnTo>
                    <a:pt x="15" y="55"/>
                  </a:lnTo>
                  <a:lnTo>
                    <a:pt x="15" y="55"/>
                  </a:lnTo>
                  <a:lnTo>
                    <a:pt x="15" y="55"/>
                  </a:lnTo>
                  <a:lnTo>
                    <a:pt x="15" y="55"/>
                  </a:lnTo>
                  <a:lnTo>
                    <a:pt x="15" y="57"/>
                  </a:lnTo>
                  <a:lnTo>
                    <a:pt x="15" y="57"/>
                  </a:lnTo>
                  <a:lnTo>
                    <a:pt x="12" y="57"/>
                  </a:lnTo>
                  <a:lnTo>
                    <a:pt x="12" y="57"/>
                  </a:lnTo>
                  <a:lnTo>
                    <a:pt x="12" y="57"/>
                  </a:lnTo>
                  <a:lnTo>
                    <a:pt x="12" y="59"/>
                  </a:lnTo>
                  <a:lnTo>
                    <a:pt x="12" y="59"/>
                  </a:lnTo>
                  <a:lnTo>
                    <a:pt x="10" y="59"/>
                  </a:lnTo>
                  <a:lnTo>
                    <a:pt x="10" y="59"/>
                  </a:lnTo>
                  <a:lnTo>
                    <a:pt x="10" y="62"/>
                  </a:lnTo>
                  <a:lnTo>
                    <a:pt x="10" y="62"/>
                  </a:lnTo>
                  <a:lnTo>
                    <a:pt x="10" y="64"/>
                  </a:lnTo>
                  <a:lnTo>
                    <a:pt x="12" y="67"/>
                  </a:lnTo>
                  <a:lnTo>
                    <a:pt x="12" y="67"/>
                  </a:lnTo>
                  <a:lnTo>
                    <a:pt x="12" y="67"/>
                  </a:lnTo>
                  <a:lnTo>
                    <a:pt x="12" y="67"/>
                  </a:lnTo>
                  <a:lnTo>
                    <a:pt x="12" y="67"/>
                  </a:lnTo>
                  <a:lnTo>
                    <a:pt x="12" y="69"/>
                  </a:lnTo>
                  <a:lnTo>
                    <a:pt x="12" y="71"/>
                  </a:lnTo>
                  <a:lnTo>
                    <a:pt x="12" y="74"/>
                  </a:lnTo>
                  <a:lnTo>
                    <a:pt x="12" y="74"/>
                  </a:lnTo>
                  <a:lnTo>
                    <a:pt x="10" y="74"/>
                  </a:lnTo>
                  <a:lnTo>
                    <a:pt x="10" y="74"/>
                  </a:lnTo>
                  <a:lnTo>
                    <a:pt x="10" y="74"/>
                  </a:lnTo>
                  <a:lnTo>
                    <a:pt x="10" y="76"/>
                  </a:lnTo>
                  <a:lnTo>
                    <a:pt x="10" y="78"/>
                  </a:lnTo>
                  <a:lnTo>
                    <a:pt x="10" y="78"/>
                  </a:lnTo>
                  <a:lnTo>
                    <a:pt x="10" y="78"/>
                  </a:lnTo>
                  <a:lnTo>
                    <a:pt x="8" y="78"/>
                  </a:lnTo>
                  <a:lnTo>
                    <a:pt x="8" y="78"/>
                  </a:lnTo>
                  <a:lnTo>
                    <a:pt x="5" y="81"/>
                  </a:lnTo>
                  <a:lnTo>
                    <a:pt x="5" y="81"/>
                  </a:lnTo>
                  <a:lnTo>
                    <a:pt x="3" y="85"/>
                  </a:lnTo>
                  <a:lnTo>
                    <a:pt x="3" y="85"/>
                  </a:lnTo>
                  <a:lnTo>
                    <a:pt x="3" y="85"/>
                  </a:lnTo>
                  <a:lnTo>
                    <a:pt x="3" y="88"/>
                  </a:lnTo>
                  <a:lnTo>
                    <a:pt x="3" y="88"/>
                  </a:lnTo>
                  <a:lnTo>
                    <a:pt x="3" y="88"/>
                  </a:lnTo>
                  <a:lnTo>
                    <a:pt x="0" y="90"/>
                  </a:lnTo>
                  <a:lnTo>
                    <a:pt x="0" y="90"/>
                  </a:lnTo>
                  <a:lnTo>
                    <a:pt x="0" y="90"/>
                  </a:lnTo>
                  <a:lnTo>
                    <a:pt x="0" y="93"/>
                  </a:lnTo>
                  <a:lnTo>
                    <a:pt x="0" y="93"/>
                  </a:lnTo>
                  <a:lnTo>
                    <a:pt x="0" y="95"/>
                  </a:lnTo>
                  <a:lnTo>
                    <a:pt x="0" y="97"/>
                  </a:lnTo>
                  <a:lnTo>
                    <a:pt x="3" y="97"/>
                  </a:lnTo>
                  <a:lnTo>
                    <a:pt x="3" y="97"/>
                  </a:lnTo>
                  <a:lnTo>
                    <a:pt x="5" y="97"/>
                  </a:lnTo>
                  <a:lnTo>
                    <a:pt x="5" y="100"/>
                  </a:lnTo>
                  <a:lnTo>
                    <a:pt x="8" y="100"/>
                  </a:lnTo>
                  <a:lnTo>
                    <a:pt x="8" y="102"/>
                  </a:lnTo>
                  <a:lnTo>
                    <a:pt x="10" y="102"/>
                  </a:lnTo>
                  <a:lnTo>
                    <a:pt x="10" y="102"/>
                  </a:lnTo>
                  <a:lnTo>
                    <a:pt x="10" y="102"/>
                  </a:lnTo>
                  <a:lnTo>
                    <a:pt x="12" y="104"/>
                  </a:lnTo>
                  <a:lnTo>
                    <a:pt x="12" y="104"/>
                  </a:lnTo>
                  <a:lnTo>
                    <a:pt x="12" y="104"/>
                  </a:lnTo>
                  <a:lnTo>
                    <a:pt x="12" y="104"/>
                  </a:lnTo>
                  <a:lnTo>
                    <a:pt x="15" y="104"/>
                  </a:lnTo>
                  <a:lnTo>
                    <a:pt x="15" y="107"/>
                  </a:lnTo>
                  <a:lnTo>
                    <a:pt x="15" y="109"/>
                  </a:lnTo>
                  <a:lnTo>
                    <a:pt x="17" y="109"/>
                  </a:lnTo>
                  <a:lnTo>
                    <a:pt x="17" y="109"/>
                  </a:lnTo>
                  <a:lnTo>
                    <a:pt x="19" y="109"/>
                  </a:lnTo>
                  <a:lnTo>
                    <a:pt x="19" y="109"/>
                  </a:lnTo>
                  <a:lnTo>
                    <a:pt x="22" y="109"/>
                  </a:lnTo>
                  <a:lnTo>
                    <a:pt x="22" y="112"/>
                  </a:lnTo>
                  <a:lnTo>
                    <a:pt x="24" y="112"/>
                  </a:lnTo>
                  <a:lnTo>
                    <a:pt x="24" y="112"/>
                  </a:lnTo>
                  <a:lnTo>
                    <a:pt x="24" y="107"/>
                  </a:lnTo>
                  <a:lnTo>
                    <a:pt x="24" y="107"/>
                  </a:lnTo>
                  <a:lnTo>
                    <a:pt x="24" y="107"/>
                  </a:lnTo>
                  <a:lnTo>
                    <a:pt x="26" y="104"/>
                  </a:lnTo>
                  <a:lnTo>
                    <a:pt x="26" y="104"/>
                  </a:lnTo>
                  <a:lnTo>
                    <a:pt x="26" y="104"/>
                  </a:lnTo>
                  <a:lnTo>
                    <a:pt x="26" y="104"/>
                  </a:lnTo>
                  <a:lnTo>
                    <a:pt x="26" y="107"/>
                  </a:lnTo>
                  <a:lnTo>
                    <a:pt x="26" y="107"/>
                  </a:lnTo>
                  <a:lnTo>
                    <a:pt x="29" y="107"/>
                  </a:lnTo>
                  <a:lnTo>
                    <a:pt x="29" y="107"/>
                  </a:lnTo>
                  <a:lnTo>
                    <a:pt x="29" y="107"/>
                  </a:lnTo>
                  <a:lnTo>
                    <a:pt x="31" y="109"/>
                  </a:lnTo>
                  <a:lnTo>
                    <a:pt x="31" y="109"/>
                  </a:lnTo>
                  <a:lnTo>
                    <a:pt x="34" y="112"/>
                  </a:lnTo>
                  <a:lnTo>
                    <a:pt x="34" y="112"/>
                  </a:lnTo>
                  <a:lnTo>
                    <a:pt x="34" y="112"/>
                  </a:lnTo>
                  <a:lnTo>
                    <a:pt x="36" y="112"/>
                  </a:lnTo>
                  <a:lnTo>
                    <a:pt x="38" y="114"/>
                  </a:lnTo>
                  <a:lnTo>
                    <a:pt x="38" y="114"/>
                  </a:lnTo>
                  <a:lnTo>
                    <a:pt x="41" y="116"/>
                  </a:lnTo>
                  <a:lnTo>
                    <a:pt x="41" y="116"/>
                  </a:lnTo>
                  <a:lnTo>
                    <a:pt x="43" y="116"/>
                  </a:lnTo>
                  <a:lnTo>
                    <a:pt x="43" y="116"/>
                  </a:lnTo>
                  <a:lnTo>
                    <a:pt x="45" y="116"/>
                  </a:lnTo>
                  <a:lnTo>
                    <a:pt x="45" y="119"/>
                  </a:lnTo>
                  <a:lnTo>
                    <a:pt x="45" y="119"/>
                  </a:lnTo>
                  <a:lnTo>
                    <a:pt x="45" y="119"/>
                  </a:lnTo>
                  <a:lnTo>
                    <a:pt x="45" y="119"/>
                  </a:lnTo>
                  <a:lnTo>
                    <a:pt x="48" y="121"/>
                  </a:lnTo>
                  <a:lnTo>
                    <a:pt x="48" y="121"/>
                  </a:lnTo>
                  <a:lnTo>
                    <a:pt x="50" y="119"/>
                  </a:lnTo>
                  <a:lnTo>
                    <a:pt x="50" y="121"/>
                  </a:lnTo>
                  <a:lnTo>
                    <a:pt x="50" y="121"/>
                  </a:lnTo>
                  <a:lnTo>
                    <a:pt x="50" y="121"/>
                  </a:lnTo>
                  <a:lnTo>
                    <a:pt x="50" y="121"/>
                  </a:lnTo>
                  <a:lnTo>
                    <a:pt x="52" y="123"/>
                  </a:lnTo>
                  <a:lnTo>
                    <a:pt x="57" y="123"/>
                  </a:lnTo>
                  <a:lnTo>
                    <a:pt x="60" y="123"/>
                  </a:lnTo>
                  <a:lnTo>
                    <a:pt x="60" y="126"/>
                  </a:lnTo>
                  <a:lnTo>
                    <a:pt x="62" y="128"/>
                  </a:lnTo>
                  <a:lnTo>
                    <a:pt x="62" y="130"/>
                  </a:lnTo>
                  <a:lnTo>
                    <a:pt x="64" y="135"/>
                  </a:lnTo>
                  <a:lnTo>
                    <a:pt x="67" y="135"/>
                  </a:lnTo>
                  <a:lnTo>
                    <a:pt x="64" y="135"/>
                  </a:lnTo>
                  <a:lnTo>
                    <a:pt x="64" y="135"/>
                  </a:lnTo>
                  <a:lnTo>
                    <a:pt x="64" y="138"/>
                  </a:lnTo>
                  <a:lnTo>
                    <a:pt x="67" y="138"/>
                  </a:lnTo>
                  <a:lnTo>
                    <a:pt x="67" y="138"/>
                  </a:lnTo>
                  <a:lnTo>
                    <a:pt x="67" y="138"/>
                  </a:lnTo>
                  <a:lnTo>
                    <a:pt x="67" y="138"/>
                  </a:lnTo>
                  <a:lnTo>
                    <a:pt x="69" y="138"/>
                  </a:lnTo>
                  <a:lnTo>
                    <a:pt x="69" y="138"/>
                  </a:lnTo>
                  <a:lnTo>
                    <a:pt x="69" y="135"/>
                  </a:lnTo>
                  <a:lnTo>
                    <a:pt x="69" y="135"/>
                  </a:lnTo>
                  <a:lnTo>
                    <a:pt x="69" y="135"/>
                  </a:lnTo>
                  <a:lnTo>
                    <a:pt x="71" y="135"/>
                  </a:lnTo>
                  <a:lnTo>
                    <a:pt x="71" y="138"/>
                  </a:lnTo>
                  <a:lnTo>
                    <a:pt x="74" y="138"/>
                  </a:lnTo>
                  <a:lnTo>
                    <a:pt x="74" y="140"/>
                  </a:lnTo>
                  <a:lnTo>
                    <a:pt x="74" y="140"/>
                  </a:lnTo>
                  <a:lnTo>
                    <a:pt x="74" y="140"/>
                  </a:lnTo>
                  <a:lnTo>
                    <a:pt x="74" y="140"/>
                  </a:lnTo>
                  <a:lnTo>
                    <a:pt x="76" y="142"/>
                  </a:lnTo>
                  <a:lnTo>
                    <a:pt x="81" y="145"/>
                  </a:lnTo>
                  <a:lnTo>
                    <a:pt x="81" y="145"/>
                  </a:lnTo>
                  <a:lnTo>
                    <a:pt x="81" y="145"/>
                  </a:lnTo>
                  <a:lnTo>
                    <a:pt x="81" y="145"/>
                  </a:lnTo>
                  <a:lnTo>
                    <a:pt x="81" y="145"/>
                  </a:lnTo>
                  <a:lnTo>
                    <a:pt x="83" y="147"/>
                  </a:lnTo>
                  <a:lnTo>
                    <a:pt x="86" y="147"/>
                  </a:lnTo>
                  <a:lnTo>
                    <a:pt x="86" y="147"/>
                  </a:lnTo>
                  <a:lnTo>
                    <a:pt x="88" y="149"/>
                  </a:lnTo>
                  <a:lnTo>
                    <a:pt x="90" y="152"/>
                  </a:lnTo>
                  <a:lnTo>
                    <a:pt x="93" y="152"/>
                  </a:lnTo>
                  <a:lnTo>
                    <a:pt x="95" y="154"/>
                  </a:lnTo>
                  <a:lnTo>
                    <a:pt x="95" y="154"/>
                  </a:lnTo>
                  <a:lnTo>
                    <a:pt x="97" y="154"/>
                  </a:lnTo>
                  <a:lnTo>
                    <a:pt x="97" y="154"/>
                  </a:lnTo>
                  <a:lnTo>
                    <a:pt x="100" y="152"/>
                  </a:lnTo>
                  <a:lnTo>
                    <a:pt x="102" y="149"/>
                  </a:lnTo>
                  <a:lnTo>
                    <a:pt x="105" y="152"/>
                  </a:lnTo>
                  <a:lnTo>
                    <a:pt x="105" y="152"/>
                  </a:lnTo>
                  <a:lnTo>
                    <a:pt x="105" y="152"/>
                  </a:lnTo>
                  <a:lnTo>
                    <a:pt x="107" y="152"/>
                  </a:lnTo>
                  <a:lnTo>
                    <a:pt x="107" y="154"/>
                  </a:lnTo>
                  <a:lnTo>
                    <a:pt x="109" y="154"/>
                  </a:lnTo>
                  <a:lnTo>
                    <a:pt x="112" y="154"/>
                  </a:lnTo>
                  <a:lnTo>
                    <a:pt x="116" y="159"/>
                  </a:lnTo>
                  <a:lnTo>
                    <a:pt x="121" y="161"/>
                  </a:lnTo>
                  <a:lnTo>
                    <a:pt x="123" y="164"/>
                  </a:lnTo>
                  <a:lnTo>
                    <a:pt x="126" y="166"/>
                  </a:lnTo>
                  <a:lnTo>
                    <a:pt x="131" y="164"/>
                  </a:lnTo>
                  <a:lnTo>
                    <a:pt x="138" y="164"/>
                  </a:lnTo>
                  <a:lnTo>
                    <a:pt x="138" y="164"/>
                  </a:lnTo>
                  <a:lnTo>
                    <a:pt x="138" y="164"/>
                  </a:lnTo>
                  <a:lnTo>
                    <a:pt x="140" y="166"/>
                  </a:lnTo>
                  <a:lnTo>
                    <a:pt x="140" y="168"/>
                  </a:lnTo>
                  <a:lnTo>
                    <a:pt x="140" y="171"/>
                  </a:lnTo>
                  <a:lnTo>
                    <a:pt x="140" y="173"/>
                  </a:lnTo>
                  <a:lnTo>
                    <a:pt x="142" y="175"/>
                  </a:lnTo>
                  <a:lnTo>
                    <a:pt x="149" y="175"/>
                  </a:lnTo>
                  <a:lnTo>
                    <a:pt x="149" y="175"/>
                  </a:lnTo>
                  <a:lnTo>
                    <a:pt x="152" y="178"/>
                  </a:lnTo>
                  <a:lnTo>
                    <a:pt x="157" y="178"/>
                  </a:lnTo>
                  <a:lnTo>
                    <a:pt x="161" y="178"/>
                  </a:lnTo>
                  <a:lnTo>
                    <a:pt x="164" y="178"/>
                  </a:lnTo>
                  <a:lnTo>
                    <a:pt x="166" y="180"/>
                  </a:lnTo>
                  <a:lnTo>
                    <a:pt x="168" y="183"/>
                  </a:lnTo>
                  <a:lnTo>
                    <a:pt x="168" y="183"/>
                  </a:lnTo>
                  <a:lnTo>
                    <a:pt x="168" y="185"/>
                  </a:lnTo>
                  <a:lnTo>
                    <a:pt x="168" y="185"/>
                  </a:lnTo>
                  <a:lnTo>
                    <a:pt x="171" y="185"/>
                  </a:lnTo>
                  <a:lnTo>
                    <a:pt x="171" y="185"/>
                  </a:lnTo>
                  <a:lnTo>
                    <a:pt x="173" y="185"/>
                  </a:lnTo>
                  <a:lnTo>
                    <a:pt x="173" y="183"/>
                  </a:lnTo>
                  <a:lnTo>
                    <a:pt x="173" y="183"/>
                  </a:lnTo>
                  <a:lnTo>
                    <a:pt x="175" y="180"/>
                  </a:lnTo>
                  <a:lnTo>
                    <a:pt x="175" y="180"/>
                  </a:lnTo>
                  <a:lnTo>
                    <a:pt x="173" y="180"/>
                  </a:lnTo>
                  <a:lnTo>
                    <a:pt x="173" y="178"/>
                  </a:lnTo>
                  <a:lnTo>
                    <a:pt x="173" y="178"/>
                  </a:lnTo>
                  <a:lnTo>
                    <a:pt x="173" y="178"/>
                  </a:lnTo>
                  <a:lnTo>
                    <a:pt x="175" y="175"/>
                  </a:lnTo>
                  <a:lnTo>
                    <a:pt x="180" y="178"/>
                  </a:lnTo>
                  <a:lnTo>
                    <a:pt x="187" y="178"/>
                  </a:lnTo>
                  <a:lnTo>
                    <a:pt x="190" y="178"/>
                  </a:lnTo>
                  <a:lnTo>
                    <a:pt x="197" y="183"/>
                  </a:lnTo>
                  <a:lnTo>
                    <a:pt x="199" y="183"/>
                  </a:lnTo>
                  <a:lnTo>
                    <a:pt x="199" y="185"/>
                  </a:lnTo>
                  <a:lnTo>
                    <a:pt x="199" y="185"/>
                  </a:lnTo>
                  <a:lnTo>
                    <a:pt x="201" y="183"/>
                  </a:lnTo>
                  <a:lnTo>
                    <a:pt x="201" y="183"/>
                  </a:lnTo>
                  <a:lnTo>
                    <a:pt x="201" y="183"/>
                  </a:lnTo>
                  <a:lnTo>
                    <a:pt x="201" y="183"/>
                  </a:lnTo>
                  <a:lnTo>
                    <a:pt x="201" y="183"/>
                  </a:lnTo>
                  <a:lnTo>
                    <a:pt x="201" y="183"/>
                  </a:lnTo>
                  <a:lnTo>
                    <a:pt x="199" y="180"/>
                  </a:lnTo>
                  <a:lnTo>
                    <a:pt x="199" y="178"/>
                  </a:lnTo>
                  <a:lnTo>
                    <a:pt x="199" y="178"/>
                  </a:lnTo>
                  <a:lnTo>
                    <a:pt x="201" y="178"/>
                  </a:lnTo>
                  <a:lnTo>
                    <a:pt x="204" y="178"/>
                  </a:lnTo>
                  <a:lnTo>
                    <a:pt x="204" y="178"/>
                  </a:lnTo>
                  <a:lnTo>
                    <a:pt x="204" y="178"/>
                  </a:lnTo>
                  <a:lnTo>
                    <a:pt x="206" y="178"/>
                  </a:lnTo>
                  <a:lnTo>
                    <a:pt x="209" y="178"/>
                  </a:lnTo>
                  <a:lnTo>
                    <a:pt x="209" y="178"/>
                  </a:lnTo>
                  <a:lnTo>
                    <a:pt x="211" y="175"/>
                  </a:lnTo>
                  <a:lnTo>
                    <a:pt x="213" y="173"/>
                  </a:lnTo>
                  <a:lnTo>
                    <a:pt x="213" y="173"/>
                  </a:lnTo>
                  <a:lnTo>
                    <a:pt x="213" y="175"/>
                  </a:lnTo>
                  <a:lnTo>
                    <a:pt x="213" y="175"/>
                  </a:lnTo>
                  <a:lnTo>
                    <a:pt x="216" y="175"/>
                  </a:lnTo>
                  <a:lnTo>
                    <a:pt x="216" y="175"/>
                  </a:lnTo>
                  <a:lnTo>
                    <a:pt x="216" y="178"/>
                  </a:lnTo>
                  <a:lnTo>
                    <a:pt x="218" y="178"/>
                  </a:lnTo>
                  <a:lnTo>
                    <a:pt x="218" y="178"/>
                  </a:lnTo>
                  <a:lnTo>
                    <a:pt x="220" y="178"/>
                  </a:lnTo>
                  <a:lnTo>
                    <a:pt x="220" y="178"/>
                  </a:lnTo>
                  <a:lnTo>
                    <a:pt x="220" y="180"/>
                  </a:lnTo>
                  <a:lnTo>
                    <a:pt x="223" y="183"/>
                  </a:lnTo>
                  <a:lnTo>
                    <a:pt x="223" y="183"/>
                  </a:lnTo>
                  <a:lnTo>
                    <a:pt x="237" y="185"/>
                  </a:lnTo>
                  <a:lnTo>
                    <a:pt x="239" y="185"/>
                  </a:lnTo>
                  <a:lnTo>
                    <a:pt x="242" y="187"/>
                  </a:lnTo>
                  <a:lnTo>
                    <a:pt x="242" y="190"/>
                  </a:lnTo>
                  <a:lnTo>
                    <a:pt x="242" y="192"/>
                  </a:lnTo>
                  <a:lnTo>
                    <a:pt x="242" y="194"/>
                  </a:lnTo>
                  <a:lnTo>
                    <a:pt x="242" y="197"/>
                  </a:lnTo>
                  <a:lnTo>
                    <a:pt x="242" y="199"/>
                  </a:lnTo>
                  <a:lnTo>
                    <a:pt x="242" y="199"/>
                  </a:lnTo>
                  <a:lnTo>
                    <a:pt x="239" y="201"/>
                  </a:lnTo>
                  <a:lnTo>
                    <a:pt x="239" y="201"/>
                  </a:lnTo>
                  <a:lnTo>
                    <a:pt x="242" y="201"/>
                  </a:lnTo>
                  <a:lnTo>
                    <a:pt x="246" y="204"/>
                  </a:lnTo>
                  <a:lnTo>
                    <a:pt x="249" y="204"/>
                  </a:lnTo>
                  <a:lnTo>
                    <a:pt x="249" y="204"/>
                  </a:lnTo>
                  <a:lnTo>
                    <a:pt x="249" y="204"/>
                  </a:lnTo>
                  <a:lnTo>
                    <a:pt x="251" y="204"/>
                  </a:lnTo>
                  <a:lnTo>
                    <a:pt x="251" y="204"/>
                  </a:lnTo>
                  <a:lnTo>
                    <a:pt x="251" y="204"/>
                  </a:lnTo>
                  <a:lnTo>
                    <a:pt x="251" y="206"/>
                  </a:lnTo>
                  <a:lnTo>
                    <a:pt x="256" y="206"/>
                  </a:lnTo>
                  <a:lnTo>
                    <a:pt x="256" y="206"/>
                  </a:lnTo>
                  <a:lnTo>
                    <a:pt x="256" y="209"/>
                  </a:lnTo>
                  <a:lnTo>
                    <a:pt x="256" y="209"/>
                  </a:lnTo>
                  <a:lnTo>
                    <a:pt x="258" y="211"/>
                  </a:lnTo>
                  <a:lnTo>
                    <a:pt x="258" y="211"/>
                  </a:lnTo>
                  <a:lnTo>
                    <a:pt x="258" y="211"/>
                  </a:lnTo>
                  <a:lnTo>
                    <a:pt x="261" y="211"/>
                  </a:lnTo>
                  <a:lnTo>
                    <a:pt x="261" y="211"/>
                  </a:lnTo>
                  <a:lnTo>
                    <a:pt x="261" y="213"/>
                  </a:lnTo>
                  <a:lnTo>
                    <a:pt x="261" y="213"/>
                  </a:lnTo>
                  <a:lnTo>
                    <a:pt x="263" y="213"/>
                  </a:lnTo>
                  <a:lnTo>
                    <a:pt x="265" y="213"/>
                  </a:lnTo>
                  <a:lnTo>
                    <a:pt x="265" y="211"/>
                  </a:lnTo>
                  <a:lnTo>
                    <a:pt x="268" y="213"/>
                  </a:lnTo>
                  <a:lnTo>
                    <a:pt x="268" y="216"/>
                  </a:lnTo>
                  <a:lnTo>
                    <a:pt x="268" y="216"/>
                  </a:lnTo>
                  <a:lnTo>
                    <a:pt x="270" y="218"/>
                  </a:lnTo>
                  <a:lnTo>
                    <a:pt x="275" y="220"/>
                  </a:lnTo>
                  <a:lnTo>
                    <a:pt x="275" y="220"/>
                  </a:lnTo>
                  <a:lnTo>
                    <a:pt x="277" y="218"/>
                  </a:lnTo>
                  <a:lnTo>
                    <a:pt x="280" y="218"/>
                  </a:lnTo>
                  <a:lnTo>
                    <a:pt x="280" y="218"/>
                  </a:lnTo>
                  <a:lnTo>
                    <a:pt x="280" y="218"/>
                  </a:lnTo>
                  <a:lnTo>
                    <a:pt x="280" y="216"/>
                  </a:lnTo>
                  <a:lnTo>
                    <a:pt x="282" y="216"/>
                  </a:lnTo>
                  <a:lnTo>
                    <a:pt x="282" y="218"/>
                  </a:lnTo>
                  <a:lnTo>
                    <a:pt x="282" y="216"/>
                  </a:lnTo>
                  <a:lnTo>
                    <a:pt x="284" y="216"/>
                  </a:lnTo>
                  <a:lnTo>
                    <a:pt x="287" y="213"/>
                  </a:lnTo>
                  <a:lnTo>
                    <a:pt x="291" y="213"/>
                  </a:lnTo>
                  <a:lnTo>
                    <a:pt x="291" y="213"/>
                  </a:lnTo>
                  <a:lnTo>
                    <a:pt x="296" y="216"/>
                  </a:lnTo>
                  <a:lnTo>
                    <a:pt x="296" y="216"/>
                  </a:lnTo>
                  <a:lnTo>
                    <a:pt x="296" y="218"/>
                  </a:lnTo>
                  <a:lnTo>
                    <a:pt x="296" y="223"/>
                  </a:lnTo>
                  <a:lnTo>
                    <a:pt x="296" y="225"/>
                  </a:lnTo>
                  <a:lnTo>
                    <a:pt x="298" y="225"/>
                  </a:lnTo>
                  <a:lnTo>
                    <a:pt x="301" y="227"/>
                  </a:lnTo>
                  <a:lnTo>
                    <a:pt x="301" y="227"/>
                  </a:lnTo>
                  <a:lnTo>
                    <a:pt x="301" y="227"/>
                  </a:lnTo>
                  <a:lnTo>
                    <a:pt x="303" y="227"/>
                  </a:lnTo>
                  <a:lnTo>
                    <a:pt x="303" y="227"/>
                  </a:lnTo>
                  <a:lnTo>
                    <a:pt x="303" y="227"/>
                  </a:lnTo>
                  <a:lnTo>
                    <a:pt x="303" y="230"/>
                  </a:lnTo>
                  <a:lnTo>
                    <a:pt x="303" y="230"/>
                  </a:lnTo>
                  <a:lnTo>
                    <a:pt x="303" y="230"/>
                  </a:lnTo>
                  <a:lnTo>
                    <a:pt x="303" y="230"/>
                  </a:lnTo>
                  <a:lnTo>
                    <a:pt x="306" y="227"/>
                  </a:lnTo>
                  <a:lnTo>
                    <a:pt x="308" y="225"/>
                  </a:lnTo>
                  <a:lnTo>
                    <a:pt x="310" y="225"/>
                  </a:lnTo>
                  <a:lnTo>
                    <a:pt x="310" y="225"/>
                  </a:lnTo>
                  <a:lnTo>
                    <a:pt x="313" y="225"/>
                  </a:lnTo>
                  <a:lnTo>
                    <a:pt x="315" y="225"/>
                  </a:lnTo>
                  <a:lnTo>
                    <a:pt x="317" y="227"/>
                  </a:lnTo>
                  <a:lnTo>
                    <a:pt x="317" y="227"/>
                  </a:lnTo>
                  <a:lnTo>
                    <a:pt x="320" y="227"/>
                  </a:lnTo>
                  <a:lnTo>
                    <a:pt x="320" y="227"/>
                  </a:lnTo>
                  <a:lnTo>
                    <a:pt x="320" y="227"/>
                  </a:lnTo>
                  <a:lnTo>
                    <a:pt x="320" y="227"/>
                  </a:lnTo>
                  <a:lnTo>
                    <a:pt x="322" y="227"/>
                  </a:lnTo>
                  <a:lnTo>
                    <a:pt x="322" y="227"/>
                  </a:lnTo>
                  <a:lnTo>
                    <a:pt x="322" y="227"/>
                  </a:lnTo>
                  <a:lnTo>
                    <a:pt x="322" y="227"/>
                  </a:lnTo>
                  <a:lnTo>
                    <a:pt x="322" y="227"/>
                  </a:lnTo>
                  <a:lnTo>
                    <a:pt x="322" y="227"/>
                  </a:lnTo>
                  <a:lnTo>
                    <a:pt x="324" y="227"/>
                  </a:lnTo>
                  <a:lnTo>
                    <a:pt x="327" y="227"/>
                  </a:lnTo>
                  <a:lnTo>
                    <a:pt x="327" y="227"/>
                  </a:lnTo>
                  <a:lnTo>
                    <a:pt x="329" y="227"/>
                  </a:lnTo>
                  <a:lnTo>
                    <a:pt x="329" y="227"/>
                  </a:lnTo>
                  <a:lnTo>
                    <a:pt x="329" y="227"/>
                  </a:lnTo>
                  <a:lnTo>
                    <a:pt x="329" y="227"/>
                  </a:lnTo>
                  <a:lnTo>
                    <a:pt x="329" y="227"/>
                  </a:lnTo>
                  <a:lnTo>
                    <a:pt x="329" y="227"/>
                  </a:lnTo>
                  <a:lnTo>
                    <a:pt x="332" y="227"/>
                  </a:lnTo>
                  <a:lnTo>
                    <a:pt x="332" y="230"/>
                  </a:lnTo>
                  <a:lnTo>
                    <a:pt x="336" y="230"/>
                  </a:lnTo>
                  <a:lnTo>
                    <a:pt x="336" y="232"/>
                  </a:lnTo>
                  <a:lnTo>
                    <a:pt x="339" y="232"/>
                  </a:lnTo>
                  <a:lnTo>
                    <a:pt x="339" y="232"/>
                  </a:lnTo>
                  <a:lnTo>
                    <a:pt x="339" y="232"/>
                  </a:lnTo>
                  <a:lnTo>
                    <a:pt x="341" y="235"/>
                  </a:lnTo>
                  <a:lnTo>
                    <a:pt x="341" y="235"/>
                  </a:lnTo>
                  <a:lnTo>
                    <a:pt x="341" y="235"/>
                  </a:lnTo>
                  <a:lnTo>
                    <a:pt x="346" y="237"/>
                  </a:lnTo>
                  <a:lnTo>
                    <a:pt x="348" y="237"/>
                  </a:lnTo>
                  <a:lnTo>
                    <a:pt x="350" y="239"/>
                  </a:lnTo>
                  <a:lnTo>
                    <a:pt x="350" y="237"/>
                  </a:lnTo>
                  <a:lnTo>
                    <a:pt x="350" y="237"/>
                  </a:lnTo>
                  <a:lnTo>
                    <a:pt x="350" y="237"/>
                  </a:lnTo>
                  <a:lnTo>
                    <a:pt x="350" y="237"/>
                  </a:lnTo>
                  <a:lnTo>
                    <a:pt x="353" y="237"/>
                  </a:lnTo>
                  <a:lnTo>
                    <a:pt x="353" y="237"/>
                  </a:lnTo>
                  <a:lnTo>
                    <a:pt x="355" y="237"/>
                  </a:lnTo>
                  <a:lnTo>
                    <a:pt x="358" y="237"/>
                  </a:lnTo>
                  <a:lnTo>
                    <a:pt x="358" y="235"/>
                  </a:lnTo>
                  <a:lnTo>
                    <a:pt x="358" y="235"/>
                  </a:lnTo>
                  <a:lnTo>
                    <a:pt x="360" y="232"/>
                  </a:lnTo>
                  <a:lnTo>
                    <a:pt x="362" y="232"/>
                  </a:lnTo>
                  <a:lnTo>
                    <a:pt x="362" y="232"/>
                  </a:lnTo>
                  <a:lnTo>
                    <a:pt x="365" y="230"/>
                  </a:lnTo>
                  <a:lnTo>
                    <a:pt x="365" y="230"/>
                  </a:lnTo>
                  <a:lnTo>
                    <a:pt x="367" y="227"/>
                  </a:lnTo>
                  <a:lnTo>
                    <a:pt x="367" y="227"/>
                  </a:lnTo>
                  <a:lnTo>
                    <a:pt x="367" y="230"/>
                  </a:lnTo>
                  <a:lnTo>
                    <a:pt x="367" y="230"/>
                  </a:lnTo>
                  <a:lnTo>
                    <a:pt x="367" y="235"/>
                  </a:lnTo>
                  <a:lnTo>
                    <a:pt x="367" y="235"/>
                  </a:lnTo>
                  <a:lnTo>
                    <a:pt x="367" y="235"/>
                  </a:lnTo>
                  <a:lnTo>
                    <a:pt x="367" y="235"/>
                  </a:lnTo>
                  <a:lnTo>
                    <a:pt x="369" y="237"/>
                  </a:lnTo>
                  <a:lnTo>
                    <a:pt x="369" y="239"/>
                  </a:lnTo>
                  <a:lnTo>
                    <a:pt x="372" y="239"/>
                  </a:lnTo>
                  <a:lnTo>
                    <a:pt x="374" y="239"/>
                  </a:lnTo>
                  <a:lnTo>
                    <a:pt x="377" y="239"/>
                  </a:lnTo>
                  <a:lnTo>
                    <a:pt x="377" y="239"/>
                  </a:lnTo>
                  <a:lnTo>
                    <a:pt x="377" y="239"/>
                  </a:lnTo>
                  <a:lnTo>
                    <a:pt x="377" y="242"/>
                  </a:lnTo>
                  <a:lnTo>
                    <a:pt x="379" y="242"/>
                  </a:lnTo>
                  <a:lnTo>
                    <a:pt x="381" y="242"/>
                  </a:lnTo>
                  <a:lnTo>
                    <a:pt x="381" y="242"/>
                  </a:lnTo>
                  <a:lnTo>
                    <a:pt x="381" y="242"/>
                  </a:lnTo>
                  <a:lnTo>
                    <a:pt x="384" y="239"/>
                  </a:lnTo>
                  <a:lnTo>
                    <a:pt x="384" y="239"/>
                  </a:lnTo>
                  <a:lnTo>
                    <a:pt x="384" y="237"/>
                  </a:lnTo>
                  <a:lnTo>
                    <a:pt x="386" y="237"/>
                  </a:lnTo>
                  <a:lnTo>
                    <a:pt x="388" y="237"/>
                  </a:lnTo>
                  <a:lnTo>
                    <a:pt x="391" y="237"/>
                  </a:lnTo>
                  <a:lnTo>
                    <a:pt x="393" y="239"/>
                  </a:lnTo>
                  <a:lnTo>
                    <a:pt x="395" y="239"/>
                  </a:lnTo>
                  <a:lnTo>
                    <a:pt x="398" y="239"/>
                  </a:lnTo>
                  <a:lnTo>
                    <a:pt x="398" y="239"/>
                  </a:lnTo>
                  <a:lnTo>
                    <a:pt x="400" y="237"/>
                  </a:lnTo>
                  <a:lnTo>
                    <a:pt x="400" y="237"/>
                  </a:lnTo>
                  <a:lnTo>
                    <a:pt x="400" y="239"/>
                  </a:lnTo>
                  <a:lnTo>
                    <a:pt x="403" y="239"/>
                  </a:lnTo>
                  <a:lnTo>
                    <a:pt x="403" y="239"/>
                  </a:lnTo>
                  <a:lnTo>
                    <a:pt x="403" y="239"/>
                  </a:lnTo>
                  <a:lnTo>
                    <a:pt x="405" y="237"/>
                  </a:lnTo>
                  <a:lnTo>
                    <a:pt x="405" y="237"/>
                  </a:lnTo>
                  <a:lnTo>
                    <a:pt x="405" y="237"/>
                  </a:lnTo>
                  <a:lnTo>
                    <a:pt x="405" y="237"/>
                  </a:lnTo>
                  <a:lnTo>
                    <a:pt x="407" y="237"/>
                  </a:lnTo>
                  <a:lnTo>
                    <a:pt x="407" y="237"/>
                  </a:lnTo>
                  <a:lnTo>
                    <a:pt x="410" y="235"/>
                  </a:lnTo>
                  <a:lnTo>
                    <a:pt x="410" y="235"/>
                  </a:lnTo>
                  <a:lnTo>
                    <a:pt x="410" y="235"/>
                  </a:lnTo>
                  <a:lnTo>
                    <a:pt x="412" y="237"/>
                  </a:lnTo>
                  <a:lnTo>
                    <a:pt x="412" y="237"/>
                  </a:lnTo>
                  <a:lnTo>
                    <a:pt x="412" y="237"/>
                  </a:lnTo>
                  <a:lnTo>
                    <a:pt x="412" y="237"/>
                  </a:lnTo>
                  <a:lnTo>
                    <a:pt x="412" y="239"/>
                  </a:lnTo>
                  <a:lnTo>
                    <a:pt x="414" y="239"/>
                  </a:lnTo>
                  <a:lnTo>
                    <a:pt x="414" y="239"/>
                  </a:lnTo>
                  <a:lnTo>
                    <a:pt x="417" y="242"/>
                  </a:lnTo>
                  <a:lnTo>
                    <a:pt x="417" y="242"/>
                  </a:lnTo>
                  <a:lnTo>
                    <a:pt x="419" y="239"/>
                  </a:lnTo>
                  <a:lnTo>
                    <a:pt x="421" y="237"/>
                  </a:lnTo>
                  <a:lnTo>
                    <a:pt x="421" y="235"/>
                  </a:lnTo>
                  <a:lnTo>
                    <a:pt x="421" y="235"/>
                  </a:lnTo>
                  <a:lnTo>
                    <a:pt x="421" y="232"/>
                  </a:lnTo>
                  <a:lnTo>
                    <a:pt x="421" y="232"/>
                  </a:lnTo>
                  <a:lnTo>
                    <a:pt x="421" y="230"/>
                  </a:lnTo>
                  <a:lnTo>
                    <a:pt x="421" y="227"/>
                  </a:lnTo>
                  <a:lnTo>
                    <a:pt x="424" y="223"/>
                  </a:lnTo>
                  <a:lnTo>
                    <a:pt x="426" y="220"/>
                  </a:lnTo>
                  <a:lnTo>
                    <a:pt x="426" y="220"/>
                  </a:lnTo>
                  <a:lnTo>
                    <a:pt x="426" y="218"/>
                  </a:lnTo>
                  <a:lnTo>
                    <a:pt x="426" y="21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1" name="Freeform 19"/>
            <p:cNvSpPr>
              <a:spLocks noEditPoints="1"/>
            </p:cNvSpPr>
            <p:nvPr/>
          </p:nvSpPr>
          <p:spPr bwMode="auto">
            <a:xfrm>
              <a:off x="8307905" y="3075724"/>
              <a:ext cx="585299" cy="1285677"/>
            </a:xfrm>
            <a:custGeom>
              <a:avLst/>
              <a:gdLst>
                <a:gd name="T0" fmla="*/ 298 w 473"/>
                <a:gd name="T1" fmla="*/ 892 h 1039"/>
                <a:gd name="T2" fmla="*/ 308 w 473"/>
                <a:gd name="T3" fmla="*/ 902 h 1039"/>
                <a:gd name="T4" fmla="*/ 279 w 473"/>
                <a:gd name="T5" fmla="*/ 679 h 1039"/>
                <a:gd name="T6" fmla="*/ 71 w 473"/>
                <a:gd name="T7" fmla="*/ 502 h 1039"/>
                <a:gd name="T8" fmla="*/ 116 w 473"/>
                <a:gd name="T9" fmla="*/ 707 h 1039"/>
                <a:gd name="T10" fmla="*/ 310 w 473"/>
                <a:gd name="T11" fmla="*/ 939 h 1039"/>
                <a:gd name="T12" fmla="*/ 327 w 473"/>
                <a:gd name="T13" fmla="*/ 932 h 1039"/>
                <a:gd name="T14" fmla="*/ 83 w 473"/>
                <a:gd name="T15" fmla="*/ 521 h 1039"/>
                <a:gd name="T16" fmla="*/ 322 w 473"/>
                <a:gd name="T17" fmla="*/ 887 h 1039"/>
                <a:gd name="T18" fmla="*/ 417 w 473"/>
                <a:gd name="T19" fmla="*/ 405 h 1039"/>
                <a:gd name="T20" fmla="*/ 372 w 473"/>
                <a:gd name="T21" fmla="*/ 355 h 1039"/>
                <a:gd name="T22" fmla="*/ 353 w 473"/>
                <a:gd name="T23" fmla="*/ 303 h 1039"/>
                <a:gd name="T24" fmla="*/ 301 w 473"/>
                <a:gd name="T25" fmla="*/ 263 h 1039"/>
                <a:gd name="T26" fmla="*/ 296 w 473"/>
                <a:gd name="T27" fmla="*/ 192 h 1039"/>
                <a:gd name="T28" fmla="*/ 336 w 473"/>
                <a:gd name="T29" fmla="*/ 147 h 1039"/>
                <a:gd name="T30" fmla="*/ 341 w 473"/>
                <a:gd name="T31" fmla="*/ 57 h 1039"/>
                <a:gd name="T32" fmla="*/ 282 w 473"/>
                <a:gd name="T33" fmla="*/ 0 h 1039"/>
                <a:gd name="T34" fmla="*/ 249 w 473"/>
                <a:gd name="T35" fmla="*/ 61 h 1039"/>
                <a:gd name="T36" fmla="*/ 182 w 473"/>
                <a:gd name="T37" fmla="*/ 97 h 1039"/>
                <a:gd name="T38" fmla="*/ 142 w 473"/>
                <a:gd name="T39" fmla="*/ 173 h 1039"/>
                <a:gd name="T40" fmla="*/ 107 w 473"/>
                <a:gd name="T41" fmla="*/ 263 h 1039"/>
                <a:gd name="T42" fmla="*/ 64 w 473"/>
                <a:gd name="T43" fmla="*/ 310 h 1039"/>
                <a:gd name="T44" fmla="*/ 43 w 473"/>
                <a:gd name="T45" fmla="*/ 376 h 1039"/>
                <a:gd name="T46" fmla="*/ 3 w 473"/>
                <a:gd name="T47" fmla="*/ 421 h 1039"/>
                <a:gd name="T48" fmla="*/ 33 w 473"/>
                <a:gd name="T49" fmla="*/ 473 h 1039"/>
                <a:gd name="T50" fmla="*/ 52 w 473"/>
                <a:gd name="T51" fmla="*/ 499 h 1039"/>
                <a:gd name="T52" fmla="*/ 74 w 473"/>
                <a:gd name="T53" fmla="*/ 494 h 1039"/>
                <a:gd name="T54" fmla="*/ 93 w 473"/>
                <a:gd name="T55" fmla="*/ 518 h 1039"/>
                <a:gd name="T56" fmla="*/ 93 w 473"/>
                <a:gd name="T57" fmla="*/ 549 h 1039"/>
                <a:gd name="T58" fmla="*/ 100 w 473"/>
                <a:gd name="T59" fmla="*/ 551 h 1039"/>
                <a:gd name="T60" fmla="*/ 123 w 473"/>
                <a:gd name="T61" fmla="*/ 608 h 1039"/>
                <a:gd name="T62" fmla="*/ 116 w 473"/>
                <a:gd name="T63" fmla="*/ 665 h 1039"/>
                <a:gd name="T64" fmla="*/ 133 w 473"/>
                <a:gd name="T65" fmla="*/ 679 h 1039"/>
                <a:gd name="T66" fmla="*/ 142 w 473"/>
                <a:gd name="T67" fmla="*/ 703 h 1039"/>
                <a:gd name="T68" fmla="*/ 154 w 473"/>
                <a:gd name="T69" fmla="*/ 703 h 1039"/>
                <a:gd name="T70" fmla="*/ 164 w 473"/>
                <a:gd name="T71" fmla="*/ 722 h 1039"/>
                <a:gd name="T72" fmla="*/ 213 w 473"/>
                <a:gd name="T73" fmla="*/ 667 h 1039"/>
                <a:gd name="T74" fmla="*/ 249 w 473"/>
                <a:gd name="T75" fmla="*/ 632 h 1039"/>
                <a:gd name="T76" fmla="*/ 279 w 473"/>
                <a:gd name="T77" fmla="*/ 679 h 1039"/>
                <a:gd name="T78" fmla="*/ 294 w 473"/>
                <a:gd name="T79" fmla="*/ 741 h 1039"/>
                <a:gd name="T80" fmla="*/ 308 w 473"/>
                <a:gd name="T81" fmla="*/ 781 h 1039"/>
                <a:gd name="T82" fmla="*/ 315 w 473"/>
                <a:gd name="T83" fmla="*/ 835 h 1039"/>
                <a:gd name="T84" fmla="*/ 324 w 473"/>
                <a:gd name="T85" fmla="*/ 838 h 1039"/>
                <a:gd name="T86" fmla="*/ 343 w 473"/>
                <a:gd name="T87" fmla="*/ 883 h 1039"/>
                <a:gd name="T88" fmla="*/ 341 w 473"/>
                <a:gd name="T89" fmla="*/ 918 h 1039"/>
                <a:gd name="T90" fmla="*/ 353 w 473"/>
                <a:gd name="T91" fmla="*/ 937 h 1039"/>
                <a:gd name="T92" fmla="*/ 339 w 473"/>
                <a:gd name="T93" fmla="*/ 980 h 1039"/>
                <a:gd name="T94" fmla="*/ 348 w 473"/>
                <a:gd name="T95" fmla="*/ 1001 h 1039"/>
                <a:gd name="T96" fmla="*/ 386 w 473"/>
                <a:gd name="T97" fmla="*/ 942 h 1039"/>
                <a:gd name="T98" fmla="*/ 369 w 473"/>
                <a:gd name="T99" fmla="*/ 878 h 1039"/>
                <a:gd name="T100" fmla="*/ 341 w 473"/>
                <a:gd name="T101" fmla="*/ 800 h 1039"/>
                <a:gd name="T102" fmla="*/ 327 w 473"/>
                <a:gd name="T103" fmla="*/ 741 h 1039"/>
                <a:gd name="T104" fmla="*/ 339 w 473"/>
                <a:gd name="T105" fmla="*/ 681 h 1039"/>
                <a:gd name="T106" fmla="*/ 303 w 473"/>
                <a:gd name="T107" fmla="*/ 625 h 1039"/>
                <a:gd name="T108" fmla="*/ 275 w 473"/>
                <a:gd name="T109" fmla="*/ 568 h 1039"/>
                <a:gd name="T110" fmla="*/ 305 w 473"/>
                <a:gd name="T111" fmla="*/ 509 h 1039"/>
                <a:gd name="T112" fmla="*/ 374 w 473"/>
                <a:gd name="T113" fmla="*/ 485 h 1039"/>
                <a:gd name="T114" fmla="*/ 426 w 473"/>
                <a:gd name="T115" fmla="*/ 445 h 1039"/>
                <a:gd name="T116" fmla="*/ 334 w 473"/>
                <a:gd name="T117" fmla="*/ 973 h 1039"/>
                <a:gd name="T118" fmla="*/ 320 w 473"/>
                <a:gd name="T119" fmla="*/ 923 h 1039"/>
                <a:gd name="T120" fmla="*/ 320 w 473"/>
                <a:gd name="T121" fmla="*/ 1025 h 1039"/>
                <a:gd name="T122" fmla="*/ 320 w 473"/>
                <a:gd name="T123" fmla="*/ 932 h 1039"/>
                <a:gd name="T124" fmla="*/ 317 w 473"/>
                <a:gd name="T125" fmla="*/ 961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3" h="1039">
                  <a:moveTo>
                    <a:pt x="298" y="878"/>
                  </a:moveTo>
                  <a:lnTo>
                    <a:pt x="298" y="878"/>
                  </a:lnTo>
                  <a:lnTo>
                    <a:pt x="298" y="880"/>
                  </a:lnTo>
                  <a:lnTo>
                    <a:pt x="298" y="880"/>
                  </a:lnTo>
                  <a:lnTo>
                    <a:pt x="298" y="880"/>
                  </a:lnTo>
                  <a:lnTo>
                    <a:pt x="298" y="880"/>
                  </a:lnTo>
                  <a:lnTo>
                    <a:pt x="298" y="880"/>
                  </a:lnTo>
                  <a:lnTo>
                    <a:pt x="298" y="880"/>
                  </a:lnTo>
                  <a:lnTo>
                    <a:pt x="298" y="878"/>
                  </a:lnTo>
                  <a:close/>
                  <a:moveTo>
                    <a:pt x="289" y="734"/>
                  </a:moveTo>
                  <a:lnTo>
                    <a:pt x="289" y="731"/>
                  </a:lnTo>
                  <a:lnTo>
                    <a:pt x="289" y="731"/>
                  </a:lnTo>
                  <a:lnTo>
                    <a:pt x="289" y="731"/>
                  </a:lnTo>
                  <a:lnTo>
                    <a:pt x="289" y="729"/>
                  </a:lnTo>
                  <a:lnTo>
                    <a:pt x="289" y="729"/>
                  </a:lnTo>
                  <a:lnTo>
                    <a:pt x="289" y="729"/>
                  </a:lnTo>
                  <a:lnTo>
                    <a:pt x="289" y="729"/>
                  </a:lnTo>
                  <a:lnTo>
                    <a:pt x="289" y="734"/>
                  </a:lnTo>
                  <a:lnTo>
                    <a:pt x="289" y="734"/>
                  </a:lnTo>
                  <a:lnTo>
                    <a:pt x="289" y="734"/>
                  </a:lnTo>
                  <a:close/>
                  <a:moveTo>
                    <a:pt x="289" y="925"/>
                  </a:moveTo>
                  <a:lnTo>
                    <a:pt x="287" y="928"/>
                  </a:lnTo>
                  <a:lnTo>
                    <a:pt x="287" y="928"/>
                  </a:lnTo>
                  <a:lnTo>
                    <a:pt x="289" y="930"/>
                  </a:lnTo>
                  <a:lnTo>
                    <a:pt x="289" y="930"/>
                  </a:lnTo>
                  <a:lnTo>
                    <a:pt x="289" y="930"/>
                  </a:lnTo>
                  <a:lnTo>
                    <a:pt x="289" y="928"/>
                  </a:lnTo>
                  <a:lnTo>
                    <a:pt x="289" y="928"/>
                  </a:lnTo>
                  <a:lnTo>
                    <a:pt x="289" y="928"/>
                  </a:lnTo>
                  <a:lnTo>
                    <a:pt x="289" y="928"/>
                  </a:lnTo>
                  <a:lnTo>
                    <a:pt x="289" y="928"/>
                  </a:lnTo>
                  <a:lnTo>
                    <a:pt x="289" y="925"/>
                  </a:lnTo>
                  <a:close/>
                  <a:moveTo>
                    <a:pt x="303" y="1003"/>
                  </a:moveTo>
                  <a:lnTo>
                    <a:pt x="303" y="1003"/>
                  </a:lnTo>
                  <a:lnTo>
                    <a:pt x="303" y="1003"/>
                  </a:lnTo>
                  <a:lnTo>
                    <a:pt x="301" y="1003"/>
                  </a:lnTo>
                  <a:lnTo>
                    <a:pt x="301" y="1001"/>
                  </a:lnTo>
                  <a:lnTo>
                    <a:pt x="301" y="1001"/>
                  </a:lnTo>
                  <a:lnTo>
                    <a:pt x="301" y="1001"/>
                  </a:lnTo>
                  <a:lnTo>
                    <a:pt x="301" y="1003"/>
                  </a:lnTo>
                  <a:lnTo>
                    <a:pt x="301" y="1003"/>
                  </a:lnTo>
                  <a:lnTo>
                    <a:pt x="301" y="1003"/>
                  </a:lnTo>
                  <a:lnTo>
                    <a:pt x="301" y="1006"/>
                  </a:lnTo>
                  <a:lnTo>
                    <a:pt x="301" y="1006"/>
                  </a:lnTo>
                  <a:lnTo>
                    <a:pt x="301" y="1006"/>
                  </a:lnTo>
                  <a:lnTo>
                    <a:pt x="303" y="1006"/>
                  </a:lnTo>
                  <a:lnTo>
                    <a:pt x="303" y="1006"/>
                  </a:lnTo>
                  <a:lnTo>
                    <a:pt x="303" y="1006"/>
                  </a:lnTo>
                  <a:lnTo>
                    <a:pt x="303" y="1006"/>
                  </a:lnTo>
                  <a:lnTo>
                    <a:pt x="303" y="1003"/>
                  </a:lnTo>
                  <a:lnTo>
                    <a:pt x="303" y="1003"/>
                  </a:lnTo>
                  <a:lnTo>
                    <a:pt x="303" y="1003"/>
                  </a:lnTo>
                  <a:lnTo>
                    <a:pt x="303" y="1003"/>
                  </a:lnTo>
                  <a:lnTo>
                    <a:pt x="303" y="1003"/>
                  </a:lnTo>
                  <a:close/>
                  <a:moveTo>
                    <a:pt x="298" y="890"/>
                  </a:moveTo>
                  <a:lnTo>
                    <a:pt x="298" y="890"/>
                  </a:lnTo>
                  <a:lnTo>
                    <a:pt x="298" y="890"/>
                  </a:lnTo>
                  <a:lnTo>
                    <a:pt x="298" y="890"/>
                  </a:lnTo>
                  <a:lnTo>
                    <a:pt x="298" y="890"/>
                  </a:lnTo>
                  <a:lnTo>
                    <a:pt x="296" y="890"/>
                  </a:lnTo>
                  <a:lnTo>
                    <a:pt x="296" y="890"/>
                  </a:lnTo>
                  <a:lnTo>
                    <a:pt x="298" y="890"/>
                  </a:lnTo>
                  <a:lnTo>
                    <a:pt x="298" y="892"/>
                  </a:lnTo>
                  <a:lnTo>
                    <a:pt x="298" y="892"/>
                  </a:lnTo>
                  <a:lnTo>
                    <a:pt x="298" y="892"/>
                  </a:lnTo>
                  <a:lnTo>
                    <a:pt x="298" y="892"/>
                  </a:lnTo>
                  <a:lnTo>
                    <a:pt x="298" y="892"/>
                  </a:lnTo>
                  <a:lnTo>
                    <a:pt x="298" y="892"/>
                  </a:lnTo>
                  <a:lnTo>
                    <a:pt x="298" y="892"/>
                  </a:lnTo>
                  <a:lnTo>
                    <a:pt x="298" y="892"/>
                  </a:lnTo>
                  <a:lnTo>
                    <a:pt x="298" y="892"/>
                  </a:lnTo>
                  <a:lnTo>
                    <a:pt x="298" y="892"/>
                  </a:lnTo>
                  <a:lnTo>
                    <a:pt x="298" y="892"/>
                  </a:lnTo>
                  <a:lnTo>
                    <a:pt x="298" y="892"/>
                  </a:lnTo>
                  <a:lnTo>
                    <a:pt x="298" y="892"/>
                  </a:lnTo>
                  <a:lnTo>
                    <a:pt x="298" y="890"/>
                  </a:lnTo>
                  <a:close/>
                  <a:moveTo>
                    <a:pt x="313" y="911"/>
                  </a:moveTo>
                  <a:lnTo>
                    <a:pt x="313" y="911"/>
                  </a:lnTo>
                  <a:lnTo>
                    <a:pt x="313" y="909"/>
                  </a:lnTo>
                  <a:lnTo>
                    <a:pt x="313" y="909"/>
                  </a:lnTo>
                  <a:lnTo>
                    <a:pt x="313" y="909"/>
                  </a:lnTo>
                  <a:lnTo>
                    <a:pt x="313" y="909"/>
                  </a:lnTo>
                  <a:lnTo>
                    <a:pt x="313" y="906"/>
                  </a:lnTo>
                  <a:lnTo>
                    <a:pt x="313" y="906"/>
                  </a:lnTo>
                  <a:lnTo>
                    <a:pt x="310" y="906"/>
                  </a:lnTo>
                  <a:lnTo>
                    <a:pt x="310" y="906"/>
                  </a:lnTo>
                  <a:lnTo>
                    <a:pt x="310" y="906"/>
                  </a:lnTo>
                  <a:lnTo>
                    <a:pt x="308" y="906"/>
                  </a:lnTo>
                  <a:lnTo>
                    <a:pt x="308" y="909"/>
                  </a:lnTo>
                  <a:lnTo>
                    <a:pt x="308" y="909"/>
                  </a:lnTo>
                  <a:lnTo>
                    <a:pt x="308" y="911"/>
                  </a:lnTo>
                  <a:lnTo>
                    <a:pt x="310" y="911"/>
                  </a:lnTo>
                  <a:lnTo>
                    <a:pt x="310" y="913"/>
                  </a:lnTo>
                  <a:lnTo>
                    <a:pt x="310" y="913"/>
                  </a:lnTo>
                  <a:lnTo>
                    <a:pt x="310" y="913"/>
                  </a:lnTo>
                  <a:lnTo>
                    <a:pt x="310" y="913"/>
                  </a:lnTo>
                  <a:lnTo>
                    <a:pt x="313" y="913"/>
                  </a:lnTo>
                  <a:lnTo>
                    <a:pt x="313" y="913"/>
                  </a:lnTo>
                  <a:lnTo>
                    <a:pt x="313" y="913"/>
                  </a:lnTo>
                  <a:lnTo>
                    <a:pt x="313" y="913"/>
                  </a:lnTo>
                  <a:lnTo>
                    <a:pt x="313" y="913"/>
                  </a:lnTo>
                  <a:lnTo>
                    <a:pt x="313" y="911"/>
                  </a:lnTo>
                  <a:lnTo>
                    <a:pt x="313" y="911"/>
                  </a:lnTo>
                  <a:lnTo>
                    <a:pt x="313" y="911"/>
                  </a:lnTo>
                  <a:lnTo>
                    <a:pt x="313" y="911"/>
                  </a:lnTo>
                  <a:lnTo>
                    <a:pt x="310" y="911"/>
                  </a:lnTo>
                  <a:lnTo>
                    <a:pt x="313" y="911"/>
                  </a:lnTo>
                  <a:lnTo>
                    <a:pt x="313" y="911"/>
                  </a:lnTo>
                  <a:close/>
                  <a:moveTo>
                    <a:pt x="301" y="980"/>
                  </a:moveTo>
                  <a:lnTo>
                    <a:pt x="301" y="980"/>
                  </a:lnTo>
                  <a:lnTo>
                    <a:pt x="301" y="980"/>
                  </a:lnTo>
                  <a:lnTo>
                    <a:pt x="301" y="982"/>
                  </a:lnTo>
                  <a:lnTo>
                    <a:pt x="301" y="982"/>
                  </a:lnTo>
                  <a:lnTo>
                    <a:pt x="301" y="982"/>
                  </a:lnTo>
                  <a:lnTo>
                    <a:pt x="301" y="982"/>
                  </a:lnTo>
                  <a:lnTo>
                    <a:pt x="301" y="982"/>
                  </a:lnTo>
                  <a:lnTo>
                    <a:pt x="303" y="982"/>
                  </a:lnTo>
                  <a:lnTo>
                    <a:pt x="303" y="980"/>
                  </a:lnTo>
                  <a:lnTo>
                    <a:pt x="303" y="980"/>
                  </a:lnTo>
                  <a:lnTo>
                    <a:pt x="303" y="980"/>
                  </a:lnTo>
                  <a:lnTo>
                    <a:pt x="301" y="980"/>
                  </a:lnTo>
                  <a:close/>
                  <a:moveTo>
                    <a:pt x="308" y="906"/>
                  </a:moveTo>
                  <a:lnTo>
                    <a:pt x="308" y="904"/>
                  </a:lnTo>
                  <a:lnTo>
                    <a:pt x="308" y="904"/>
                  </a:lnTo>
                  <a:lnTo>
                    <a:pt x="308" y="904"/>
                  </a:lnTo>
                  <a:lnTo>
                    <a:pt x="308" y="904"/>
                  </a:lnTo>
                  <a:lnTo>
                    <a:pt x="308" y="904"/>
                  </a:lnTo>
                  <a:lnTo>
                    <a:pt x="310" y="902"/>
                  </a:lnTo>
                  <a:lnTo>
                    <a:pt x="310" y="902"/>
                  </a:lnTo>
                  <a:lnTo>
                    <a:pt x="310" y="902"/>
                  </a:lnTo>
                  <a:lnTo>
                    <a:pt x="310" y="902"/>
                  </a:lnTo>
                  <a:lnTo>
                    <a:pt x="310" y="902"/>
                  </a:lnTo>
                  <a:lnTo>
                    <a:pt x="310" y="902"/>
                  </a:lnTo>
                  <a:lnTo>
                    <a:pt x="313" y="902"/>
                  </a:lnTo>
                  <a:lnTo>
                    <a:pt x="313" y="899"/>
                  </a:lnTo>
                  <a:lnTo>
                    <a:pt x="310" y="899"/>
                  </a:lnTo>
                  <a:lnTo>
                    <a:pt x="310" y="899"/>
                  </a:lnTo>
                  <a:lnTo>
                    <a:pt x="310" y="899"/>
                  </a:lnTo>
                  <a:lnTo>
                    <a:pt x="310" y="899"/>
                  </a:lnTo>
                  <a:lnTo>
                    <a:pt x="310" y="899"/>
                  </a:lnTo>
                  <a:lnTo>
                    <a:pt x="308" y="902"/>
                  </a:lnTo>
                  <a:lnTo>
                    <a:pt x="308" y="902"/>
                  </a:lnTo>
                  <a:lnTo>
                    <a:pt x="308" y="902"/>
                  </a:lnTo>
                  <a:lnTo>
                    <a:pt x="308" y="902"/>
                  </a:lnTo>
                  <a:lnTo>
                    <a:pt x="308" y="902"/>
                  </a:lnTo>
                  <a:lnTo>
                    <a:pt x="308" y="902"/>
                  </a:lnTo>
                  <a:lnTo>
                    <a:pt x="308" y="902"/>
                  </a:lnTo>
                  <a:lnTo>
                    <a:pt x="305" y="902"/>
                  </a:lnTo>
                  <a:lnTo>
                    <a:pt x="305" y="902"/>
                  </a:lnTo>
                  <a:lnTo>
                    <a:pt x="308" y="902"/>
                  </a:lnTo>
                  <a:lnTo>
                    <a:pt x="308" y="902"/>
                  </a:lnTo>
                  <a:lnTo>
                    <a:pt x="308" y="899"/>
                  </a:lnTo>
                  <a:lnTo>
                    <a:pt x="308" y="899"/>
                  </a:lnTo>
                  <a:lnTo>
                    <a:pt x="305" y="899"/>
                  </a:lnTo>
                  <a:lnTo>
                    <a:pt x="305" y="902"/>
                  </a:lnTo>
                  <a:lnTo>
                    <a:pt x="303" y="902"/>
                  </a:lnTo>
                  <a:lnTo>
                    <a:pt x="303" y="902"/>
                  </a:lnTo>
                  <a:lnTo>
                    <a:pt x="303" y="904"/>
                  </a:lnTo>
                  <a:lnTo>
                    <a:pt x="303" y="904"/>
                  </a:lnTo>
                  <a:lnTo>
                    <a:pt x="303" y="904"/>
                  </a:lnTo>
                  <a:lnTo>
                    <a:pt x="303" y="904"/>
                  </a:lnTo>
                  <a:lnTo>
                    <a:pt x="305" y="902"/>
                  </a:lnTo>
                  <a:lnTo>
                    <a:pt x="305" y="904"/>
                  </a:lnTo>
                  <a:lnTo>
                    <a:pt x="303" y="904"/>
                  </a:lnTo>
                  <a:lnTo>
                    <a:pt x="303" y="904"/>
                  </a:lnTo>
                  <a:lnTo>
                    <a:pt x="303" y="904"/>
                  </a:lnTo>
                  <a:lnTo>
                    <a:pt x="303" y="906"/>
                  </a:lnTo>
                  <a:lnTo>
                    <a:pt x="305" y="904"/>
                  </a:lnTo>
                  <a:lnTo>
                    <a:pt x="305" y="904"/>
                  </a:lnTo>
                  <a:lnTo>
                    <a:pt x="305" y="906"/>
                  </a:lnTo>
                  <a:lnTo>
                    <a:pt x="305" y="906"/>
                  </a:lnTo>
                  <a:lnTo>
                    <a:pt x="305" y="906"/>
                  </a:lnTo>
                  <a:lnTo>
                    <a:pt x="308" y="906"/>
                  </a:lnTo>
                  <a:close/>
                  <a:moveTo>
                    <a:pt x="308" y="1036"/>
                  </a:moveTo>
                  <a:lnTo>
                    <a:pt x="308" y="1036"/>
                  </a:lnTo>
                  <a:lnTo>
                    <a:pt x="308" y="1036"/>
                  </a:lnTo>
                  <a:lnTo>
                    <a:pt x="308" y="1036"/>
                  </a:lnTo>
                  <a:lnTo>
                    <a:pt x="308" y="1039"/>
                  </a:lnTo>
                  <a:lnTo>
                    <a:pt x="308" y="1039"/>
                  </a:lnTo>
                  <a:lnTo>
                    <a:pt x="310" y="1039"/>
                  </a:lnTo>
                  <a:lnTo>
                    <a:pt x="310" y="1036"/>
                  </a:lnTo>
                  <a:lnTo>
                    <a:pt x="308" y="1036"/>
                  </a:lnTo>
                  <a:close/>
                  <a:moveTo>
                    <a:pt x="303" y="826"/>
                  </a:moveTo>
                  <a:lnTo>
                    <a:pt x="303" y="823"/>
                  </a:lnTo>
                  <a:lnTo>
                    <a:pt x="303" y="823"/>
                  </a:lnTo>
                  <a:lnTo>
                    <a:pt x="303" y="823"/>
                  </a:lnTo>
                  <a:lnTo>
                    <a:pt x="303" y="821"/>
                  </a:lnTo>
                  <a:lnTo>
                    <a:pt x="303" y="823"/>
                  </a:lnTo>
                  <a:lnTo>
                    <a:pt x="301" y="823"/>
                  </a:lnTo>
                  <a:lnTo>
                    <a:pt x="301" y="826"/>
                  </a:lnTo>
                  <a:lnTo>
                    <a:pt x="303" y="826"/>
                  </a:lnTo>
                  <a:lnTo>
                    <a:pt x="303" y="826"/>
                  </a:lnTo>
                  <a:close/>
                  <a:moveTo>
                    <a:pt x="81" y="767"/>
                  </a:moveTo>
                  <a:lnTo>
                    <a:pt x="81" y="767"/>
                  </a:lnTo>
                  <a:lnTo>
                    <a:pt x="81" y="769"/>
                  </a:lnTo>
                  <a:lnTo>
                    <a:pt x="81" y="769"/>
                  </a:lnTo>
                  <a:lnTo>
                    <a:pt x="81" y="767"/>
                  </a:lnTo>
                  <a:lnTo>
                    <a:pt x="83" y="767"/>
                  </a:lnTo>
                  <a:lnTo>
                    <a:pt x="83" y="767"/>
                  </a:lnTo>
                  <a:lnTo>
                    <a:pt x="83" y="767"/>
                  </a:lnTo>
                  <a:lnTo>
                    <a:pt x="81" y="767"/>
                  </a:lnTo>
                  <a:lnTo>
                    <a:pt x="81" y="767"/>
                  </a:lnTo>
                  <a:close/>
                  <a:moveTo>
                    <a:pt x="284" y="693"/>
                  </a:moveTo>
                  <a:lnTo>
                    <a:pt x="284" y="691"/>
                  </a:lnTo>
                  <a:lnTo>
                    <a:pt x="284" y="691"/>
                  </a:lnTo>
                  <a:lnTo>
                    <a:pt x="284" y="691"/>
                  </a:lnTo>
                  <a:lnTo>
                    <a:pt x="284" y="689"/>
                  </a:lnTo>
                  <a:lnTo>
                    <a:pt x="284" y="689"/>
                  </a:lnTo>
                  <a:lnTo>
                    <a:pt x="284" y="689"/>
                  </a:lnTo>
                  <a:lnTo>
                    <a:pt x="284" y="686"/>
                  </a:lnTo>
                  <a:lnTo>
                    <a:pt x="284" y="686"/>
                  </a:lnTo>
                  <a:lnTo>
                    <a:pt x="284" y="684"/>
                  </a:lnTo>
                  <a:lnTo>
                    <a:pt x="287" y="684"/>
                  </a:lnTo>
                  <a:lnTo>
                    <a:pt x="287" y="681"/>
                  </a:lnTo>
                  <a:lnTo>
                    <a:pt x="287" y="681"/>
                  </a:lnTo>
                  <a:lnTo>
                    <a:pt x="284" y="681"/>
                  </a:lnTo>
                  <a:lnTo>
                    <a:pt x="284" y="679"/>
                  </a:lnTo>
                  <a:lnTo>
                    <a:pt x="282" y="679"/>
                  </a:lnTo>
                  <a:lnTo>
                    <a:pt x="279" y="679"/>
                  </a:lnTo>
                  <a:lnTo>
                    <a:pt x="279" y="679"/>
                  </a:lnTo>
                  <a:lnTo>
                    <a:pt x="279" y="679"/>
                  </a:lnTo>
                  <a:lnTo>
                    <a:pt x="277" y="681"/>
                  </a:lnTo>
                  <a:lnTo>
                    <a:pt x="279" y="681"/>
                  </a:lnTo>
                  <a:lnTo>
                    <a:pt x="277" y="681"/>
                  </a:lnTo>
                  <a:lnTo>
                    <a:pt x="277" y="681"/>
                  </a:lnTo>
                  <a:lnTo>
                    <a:pt x="277" y="681"/>
                  </a:lnTo>
                  <a:lnTo>
                    <a:pt x="277" y="684"/>
                  </a:lnTo>
                  <a:lnTo>
                    <a:pt x="277" y="684"/>
                  </a:lnTo>
                  <a:lnTo>
                    <a:pt x="279" y="684"/>
                  </a:lnTo>
                  <a:lnTo>
                    <a:pt x="279" y="686"/>
                  </a:lnTo>
                  <a:lnTo>
                    <a:pt x="279" y="686"/>
                  </a:lnTo>
                  <a:lnTo>
                    <a:pt x="279" y="689"/>
                  </a:lnTo>
                  <a:lnTo>
                    <a:pt x="279" y="689"/>
                  </a:lnTo>
                  <a:lnTo>
                    <a:pt x="277" y="691"/>
                  </a:lnTo>
                  <a:lnTo>
                    <a:pt x="279" y="693"/>
                  </a:lnTo>
                  <a:lnTo>
                    <a:pt x="282" y="693"/>
                  </a:lnTo>
                  <a:lnTo>
                    <a:pt x="282" y="696"/>
                  </a:lnTo>
                  <a:lnTo>
                    <a:pt x="282" y="696"/>
                  </a:lnTo>
                  <a:lnTo>
                    <a:pt x="284" y="696"/>
                  </a:lnTo>
                  <a:lnTo>
                    <a:pt x="284" y="693"/>
                  </a:lnTo>
                  <a:close/>
                  <a:moveTo>
                    <a:pt x="64" y="807"/>
                  </a:moveTo>
                  <a:lnTo>
                    <a:pt x="64" y="807"/>
                  </a:lnTo>
                  <a:lnTo>
                    <a:pt x="64" y="807"/>
                  </a:lnTo>
                  <a:lnTo>
                    <a:pt x="64" y="812"/>
                  </a:lnTo>
                  <a:lnTo>
                    <a:pt x="64" y="812"/>
                  </a:lnTo>
                  <a:lnTo>
                    <a:pt x="67" y="809"/>
                  </a:lnTo>
                  <a:lnTo>
                    <a:pt x="64" y="807"/>
                  </a:lnTo>
                  <a:lnTo>
                    <a:pt x="64" y="807"/>
                  </a:lnTo>
                  <a:close/>
                  <a:moveTo>
                    <a:pt x="45" y="492"/>
                  </a:moveTo>
                  <a:lnTo>
                    <a:pt x="43" y="487"/>
                  </a:lnTo>
                  <a:lnTo>
                    <a:pt x="43" y="485"/>
                  </a:lnTo>
                  <a:lnTo>
                    <a:pt x="43" y="485"/>
                  </a:lnTo>
                  <a:lnTo>
                    <a:pt x="43" y="485"/>
                  </a:lnTo>
                  <a:lnTo>
                    <a:pt x="43" y="485"/>
                  </a:lnTo>
                  <a:lnTo>
                    <a:pt x="43" y="485"/>
                  </a:lnTo>
                  <a:lnTo>
                    <a:pt x="41" y="483"/>
                  </a:lnTo>
                  <a:lnTo>
                    <a:pt x="41" y="483"/>
                  </a:lnTo>
                  <a:lnTo>
                    <a:pt x="41" y="483"/>
                  </a:lnTo>
                  <a:lnTo>
                    <a:pt x="41" y="483"/>
                  </a:lnTo>
                  <a:lnTo>
                    <a:pt x="41" y="483"/>
                  </a:lnTo>
                  <a:lnTo>
                    <a:pt x="41" y="485"/>
                  </a:lnTo>
                  <a:lnTo>
                    <a:pt x="41" y="485"/>
                  </a:lnTo>
                  <a:lnTo>
                    <a:pt x="41" y="485"/>
                  </a:lnTo>
                  <a:lnTo>
                    <a:pt x="41" y="485"/>
                  </a:lnTo>
                  <a:lnTo>
                    <a:pt x="41" y="485"/>
                  </a:lnTo>
                  <a:lnTo>
                    <a:pt x="43" y="492"/>
                  </a:lnTo>
                  <a:lnTo>
                    <a:pt x="45" y="492"/>
                  </a:lnTo>
                  <a:lnTo>
                    <a:pt x="45" y="494"/>
                  </a:lnTo>
                  <a:lnTo>
                    <a:pt x="45" y="497"/>
                  </a:lnTo>
                  <a:lnTo>
                    <a:pt x="45" y="497"/>
                  </a:lnTo>
                  <a:lnTo>
                    <a:pt x="45" y="497"/>
                  </a:lnTo>
                  <a:lnTo>
                    <a:pt x="45" y="494"/>
                  </a:lnTo>
                  <a:lnTo>
                    <a:pt x="45" y="492"/>
                  </a:lnTo>
                  <a:close/>
                  <a:moveTo>
                    <a:pt x="71" y="502"/>
                  </a:moveTo>
                  <a:lnTo>
                    <a:pt x="71" y="499"/>
                  </a:lnTo>
                  <a:lnTo>
                    <a:pt x="71" y="499"/>
                  </a:lnTo>
                  <a:lnTo>
                    <a:pt x="71" y="497"/>
                  </a:lnTo>
                  <a:lnTo>
                    <a:pt x="71" y="494"/>
                  </a:lnTo>
                  <a:lnTo>
                    <a:pt x="71" y="494"/>
                  </a:lnTo>
                  <a:lnTo>
                    <a:pt x="69" y="494"/>
                  </a:lnTo>
                  <a:lnTo>
                    <a:pt x="69" y="492"/>
                  </a:lnTo>
                  <a:lnTo>
                    <a:pt x="69" y="492"/>
                  </a:lnTo>
                  <a:lnTo>
                    <a:pt x="69" y="492"/>
                  </a:lnTo>
                  <a:lnTo>
                    <a:pt x="69" y="492"/>
                  </a:lnTo>
                  <a:lnTo>
                    <a:pt x="69" y="492"/>
                  </a:lnTo>
                  <a:lnTo>
                    <a:pt x="67" y="490"/>
                  </a:lnTo>
                  <a:lnTo>
                    <a:pt x="67" y="490"/>
                  </a:lnTo>
                  <a:lnTo>
                    <a:pt x="67" y="492"/>
                  </a:lnTo>
                  <a:lnTo>
                    <a:pt x="67" y="499"/>
                  </a:lnTo>
                  <a:lnTo>
                    <a:pt x="69" y="499"/>
                  </a:lnTo>
                  <a:lnTo>
                    <a:pt x="71" y="502"/>
                  </a:lnTo>
                  <a:lnTo>
                    <a:pt x="71" y="502"/>
                  </a:lnTo>
                  <a:close/>
                  <a:moveTo>
                    <a:pt x="140" y="712"/>
                  </a:moveTo>
                  <a:lnTo>
                    <a:pt x="140" y="710"/>
                  </a:lnTo>
                  <a:lnTo>
                    <a:pt x="140" y="710"/>
                  </a:lnTo>
                  <a:lnTo>
                    <a:pt x="140" y="710"/>
                  </a:lnTo>
                  <a:lnTo>
                    <a:pt x="140" y="710"/>
                  </a:lnTo>
                  <a:lnTo>
                    <a:pt x="137" y="712"/>
                  </a:lnTo>
                  <a:lnTo>
                    <a:pt x="137" y="715"/>
                  </a:lnTo>
                  <a:lnTo>
                    <a:pt x="135" y="717"/>
                  </a:lnTo>
                  <a:lnTo>
                    <a:pt x="135" y="717"/>
                  </a:lnTo>
                  <a:lnTo>
                    <a:pt x="135" y="717"/>
                  </a:lnTo>
                  <a:lnTo>
                    <a:pt x="135" y="717"/>
                  </a:lnTo>
                  <a:lnTo>
                    <a:pt x="137" y="717"/>
                  </a:lnTo>
                  <a:lnTo>
                    <a:pt x="140" y="717"/>
                  </a:lnTo>
                  <a:lnTo>
                    <a:pt x="140" y="717"/>
                  </a:lnTo>
                  <a:lnTo>
                    <a:pt x="140" y="715"/>
                  </a:lnTo>
                  <a:lnTo>
                    <a:pt x="140" y="715"/>
                  </a:lnTo>
                  <a:lnTo>
                    <a:pt x="140" y="712"/>
                  </a:lnTo>
                  <a:lnTo>
                    <a:pt x="140" y="712"/>
                  </a:lnTo>
                  <a:close/>
                  <a:moveTo>
                    <a:pt x="277" y="932"/>
                  </a:moveTo>
                  <a:lnTo>
                    <a:pt x="277" y="932"/>
                  </a:lnTo>
                  <a:lnTo>
                    <a:pt x="277" y="932"/>
                  </a:lnTo>
                  <a:lnTo>
                    <a:pt x="277" y="932"/>
                  </a:lnTo>
                  <a:lnTo>
                    <a:pt x="279" y="932"/>
                  </a:lnTo>
                  <a:lnTo>
                    <a:pt x="279" y="932"/>
                  </a:lnTo>
                  <a:lnTo>
                    <a:pt x="277" y="932"/>
                  </a:lnTo>
                  <a:close/>
                  <a:moveTo>
                    <a:pt x="83" y="554"/>
                  </a:moveTo>
                  <a:lnTo>
                    <a:pt x="83" y="554"/>
                  </a:lnTo>
                  <a:lnTo>
                    <a:pt x="83" y="554"/>
                  </a:lnTo>
                  <a:lnTo>
                    <a:pt x="83" y="551"/>
                  </a:lnTo>
                  <a:lnTo>
                    <a:pt x="83" y="551"/>
                  </a:lnTo>
                  <a:lnTo>
                    <a:pt x="83" y="551"/>
                  </a:lnTo>
                  <a:lnTo>
                    <a:pt x="81" y="551"/>
                  </a:lnTo>
                  <a:lnTo>
                    <a:pt x="81" y="551"/>
                  </a:lnTo>
                  <a:lnTo>
                    <a:pt x="81" y="551"/>
                  </a:lnTo>
                  <a:lnTo>
                    <a:pt x="78" y="549"/>
                  </a:lnTo>
                  <a:lnTo>
                    <a:pt x="78" y="549"/>
                  </a:lnTo>
                  <a:lnTo>
                    <a:pt x="76" y="549"/>
                  </a:lnTo>
                  <a:lnTo>
                    <a:pt x="76" y="549"/>
                  </a:lnTo>
                  <a:lnTo>
                    <a:pt x="76" y="549"/>
                  </a:lnTo>
                  <a:lnTo>
                    <a:pt x="74" y="549"/>
                  </a:lnTo>
                  <a:lnTo>
                    <a:pt x="69" y="549"/>
                  </a:lnTo>
                  <a:lnTo>
                    <a:pt x="71" y="551"/>
                  </a:lnTo>
                  <a:lnTo>
                    <a:pt x="71" y="551"/>
                  </a:lnTo>
                  <a:lnTo>
                    <a:pt x="76" y="558"/>
                  </a:lnTo>
                  <a:lnTo>
                    <a:pt x="76" y="558"/>
                  </a:lnTo>
                  <a:lnTo>
                    <a:pt x="78" y="561"/>
                  </a:lnTo>
                  <a:lnTo>
                    <a:pt x="78" y="561"/>
                  </a:lnTo>
                  <a:lnTo>
                    <a:pt x="78" y="561"/>
                  </a:lnTo>
                  <a:lnTo>
                    <a:pt x="78" y="561"/>
                  </a:lnTo>
                  <a:lnTo>
                    <a:pt x="81" y="561"/>
                  </a:lnTo>
                  <a:lnTo>
                    <a:pt x="81" y="561"/>
                  </a:lnTo>
                  <a:lnTo>
                    <a:pt x="83" y="561"/>
                  </a:lnTo>
                  <a:lnTo>
                    <a:pt x="83" y="558"/>
                  </a:lnTo>
                  <a:lnTo>
                    <a:pt x="83" y="558"/>
                  </a:lnTo>
                  <a:lnTo>
                    <a:pt x="85" y="556"/>
                  </a:lnTo>
                  <a:lnTo>
                    <a:pt x="83" y="556"/>
                  </a:lnTo>
                  <a:lnTo>
                    <a:pt x="83" y="554"/>
                  </a:lnTo>
                  <a:close/>
                  <a:moveTo>
                    <a:pt x="128" y="705"/>
                  </a:moveTo>
                  <a:lnTo>
                    <a:pt x="130" y="703"/>
                  </a:lnTo>
                  <a:lnTo>
                    <a:pt x="130" y="700"/>
                  </a:lnTo>
                  <a:lnTo>
                    <a:pt x="133" y="698"/>
                  </a:lnTo>
                  <a:lnTo>
                    <a:pt x="130" y="696"/>
                  </a:lnTo>
                  <a:lnTo>
                    <a:pt x="130" y="693"/>
                  </a:lnTo>
                  <a:lnTo>
                    <a:pt x="128" y="696"/>
                  </a:lnTo>
                  <a:lnTo>
                    <a:pt x="126" y="698"/>
                  </a:lnTo>
                  <a:lnTo>
                    <a:pt x="123" y="700"/>
                  </a:lnTo>
                  <a:lnTo>
                    <a:pt x="123" y="700"/>
                  </a:lnTo>
                  <a:lnTo>
                    <a:pt x="123" y="703"/>
                  </a:lnTo>
                  <a:lnTo>
                    <a:pt x="123" y="703"/>
                  </a:lnTo>
                  <a:lnTo>
                    <a:pt x="121" y="705"/>
                  </a:lnTo>
                  <a:lnTo>
                    <a:pt x="119" y="705"/>
                  </a:lnTo>
                  <a:lnTo>
                    <a:pt x="116" y="707"/>
                  </a:lnTo>
                  <a:lnTo>
                    <a:pt x="116" y="707"/>
                  </a:lnTo>
                  <a:lnTo>
                    <a:pt x="119" y="712"/>
                  </a:lnTo>
                  <a:lnTo>
                    <a:pt x="119" y="715"/>
                  </a:lnTo>
                  <a:lnTo>
                    <a:pt x="119" y="715"/>
                  </a:lnTo>
                  <a:lnTo>
                    <a:pt x="119" y="715"/>
                  </a:lnTo>
                  <a:lnTo>
                    <a:pt x="119" y="715"/>
                  </a:lnTo>
                  <a:lnTo>
                    <a:pt x="119" y="715"/>
                  </a:lnTo>
                  <a:lnTo>
                    <a:pt x="121" y="712"/>
                  </a:lnTo>
                  <a:lnTo>
                    <a:pt x="121" y="712"/>
                  </a:lnTo>
                  <a:lnTo>
                    <a:pt x="121" y="712"/>
                  </a:lnTo>
                  <a:lnTo>
                    <a:pt x="121" y="710"/>
                  </a:lnTo>
                  <a:lnTo>
                    <a:pt x="121" y="710"/>
                  </a:lnTo>
                  <a:lnTo>
                    <a:pt x="121" y="710"/>
                  </a:lnTo>
                  <a:lnTo>
                    <a:pt x="121" y="710"/>
                  </a:lnTo>
                  <a:lnTo>
                    <a:pt x="121" y="710"/>
                  </a:lnTo>
                  <a:lnTo>
                    <a:pt x="123" y="707"/>
                  </a:lnTo>
                  <a:lnTo>
                    <a:pt x="123" y="707"/>
                  </a:lnTo>
                  <a:lnTo>
                    <a:pt x="126" y="707"/>
                  </a:lnTo>
                  <a:lnTo>
                    <a:pt x="126" y="707"/>
                  </a:lnTo>
                  <a:lnTo>
                    <a:pt x="128" y="705"/>
                  </a:lnTo>
                  <a:close/>
                  <a:moveTo>
                    <a:pt x="322" y="866"/>
                  </a:moveTo>
                  <a:lnTo>
                    <a:pt x="322" y="866"/>
                  </a:lnTo>
                  <a:lnTo>
                    <a:pt x="322" y="866"/>
                  </a:lnTo>
                  <a:lnTo>
                    <a:pt x="322" y="866"/>
                  </a:lnTo>
                  <a:lnTo>
                    <a:pt x="324" y="864"/>
                  </a:lnTo>
                  <a:lnTo>
                    <a:pt x="324" y="864"/>
                  </a:lnTo>
                  <a:lnTo>
                    <a:pt x="324" y="864"/>
                  </a:lnTo>
                  <a:lnTo>
                    <a:pt x="322" y="864"/>
                  </a:lnTo>
                  <a:lnTo>
                    <a:pt x="322" y="864"/>
                  </a:lnTo>
                  <a:lnTo>
                    <a:pt x="322" y="864"/>
                  </a:lnTo>
                  <a:lnTo>
                    <a:pt x="322" y="864"/>
                  </a:lnTo>
                  <a:lnTo>
                    <a:pt x="322" y="864"/>
                  </a:lnTo>
                  <a:lnTo>
                    <a:pt x="320" y="857"/>
                  </a:lnTo>
                  <a:lnTo>
                    <a:pt x="320" y="857"/>
                  </a:lnTo>
                  <a:lnTo>
                    <a:pt x="320" y="857"/>
                  </a:lnTo>
                  <a:lnTo>
                    <a:pt x="320" y="857"/>
                  </a:lnTo>
                  <a:lnTo>
                    <a:pt x="320" y="859"/>
                  </a:lnTo>
                  <a:lnTo>
                    <a:pt x="320" y="861"/>
                  </a:lnTo>
                  <a:lnTo>
                    <a:pt x="320" y="861"/>
                  </a:lnTo>
                  <a:lnTo>
                    <a:pt x="320" y="866"/>
                  </a:lnTo>
                  <a:lnTo>
                    <a:pt x="322" y="868"/>
                  </a:lnTo>
                  <a:lnTo>
                    <a:pt x="322" y="868"/>
                  </a:lnTo>
                  <a:lnTo>
                    <a:pt x="322" y="871"/>
                  </a:lnTo>
                  <a:lnTo>
                    <a:pt x="322" y="871"/>
                  </a:lnTo>
                  <a:lnTo>
                    <a:pt x="322" y="873"/>
                  </a:lnTo>
                  <a:lnTo>
                    <a:pt x="322" y="873"/>
                  </a:lnTo>
                  <a:lnTo>
                    <a:pt x="322" y="871"/>
                  </a:lnTo>
                  <a:lnTo>
                    <a:pt x="322" y="868"/>
                  </a:lnTo>
                  <a:lnTo>
                    <a:pt x="322" y="866"/>
                  </a:lnTo>
                  <a:lnTo>
                    <a:pt x="322" y="866"/>
                  </a:lnTo>
                  <a:lnTo>
                    <a:pt x="322" y="866"/>
                  </a:lnTo>
                  <a:close/>
                  <a:moveTo>
                    <a:pt x="334" y="984"/>
                  </a:moveTo>
                  <a:lnTo>
                    <a:pt x="334" y="984"/>
                  </a:lnTo>
                  <a:lnTo>
                    <a:pt x="331" y="984"/>
                  </a:lnTo>
                  <a:lnTo>
                    <a:pt x="331" y="984"/>
                  </a:lnTo>
                  <a:lnTo>
                    <a:pt x="334" y="987"/>
                  </a:lnTo>
                  <a:lnTo>
                    <a:pt x="334" y="987"/>
                  </a:lnTo>
                  <a:lnTo>
                    <a:pt x="334" y="984"/>
                  </a:lnTo>
                  <a:lnTo>
                    <a:pt x="336" y="984"/>
                  </a:lnTo>
                  <a:lnTo>
                    <a:pt x="334" y="982"/>
                  </a:lnTo>
                  <a:lnTo>
                    <a:pt x="334" y="982"/>
                  </a:lnTo>
                  <a:lnTo>
                    <a:pt x="331" y="980"/>
                  </a:lnTo>
                  <a:lnTo>
                    <a:pt x="331" y="980"/>
                  </a:lnTo>
                  <a:lnTo>
                    <a:pt x="331" y="982"/>
                  </a:lnTo>
                  <a:lnTo>
                    <a:pt x="331" y="982"/>
                  </a:lnTo>
                  <a:lnTo>
                    <a:pt x="331" y="982"/>
                  </a:lnTo>
                  <a:lnTo>
                    <a:pt x="331" y="984"/>
                  </a:lnTo>
                  <a:lnTo>
                    <a:pt x="334" y="984"/>
                  </a:lnTo>
                  <a:lnTo>
                    <a:pt x="334" y="984"/>
                  </a:lnTo>
                  <a:lnTo>
                    <a:pt x="334" y="984"/>
                  </a:lnTo>
                  <a:lnTo>
                    <a:pt x="334" y="984"/>
                  </a:lnTo>
                  <a:lnTo>
                    <a:pt x="334" y="984"/>
                  </a:lnTo>
                  <a:lnTo>
                    <a:pt x="334" y="984"/>
                  </a:lnTo>
                  <a:close/>
                  <a:moveTo>
                    <a:pt x="310" y="939"/>
                  </a:moveTo>
                  <a:lnTo>
                    <a:pt x="310" y="939"/>
                  </a:lnTo>
                  <a:lnTo>
                    <a:pt x="310" y="939"/>
                  </a:lnTo>
                  <a:lnTo>
                    <a:pt x="310" y="939"/>
                  </a:lnTo>
                  <a:lnTo>
                    <a:pt x="310" y="937"/>
                  </a:lnTo>
                  <a:lnTo>
                    <a:pt x="310" y="937"/>
                  </a:lnTo>
                  <a:lnTo>
                    <a:pt x="310" y="937"/>
                  </a:lnTo>
                  <a:lnTo>
                    <a:pt x="310" y="937"/>
                  </a:lnTo>
                  <a:lnTo>
                    <a:pt x="310" y="937"/>
                  </a:lnTo>
                  <a:lnTo>
                    <a:pt x="310" y="937"/>
                  </a:lnTo>
                  <a:lnTo>
                    <a:pt x="310" y="935"/>
                  </a:lnTo>
                  <a:lnTo>
                    <a:pt x="310" y="935"/>
                  </a:lnTo>
                  <a:lnTo>
                    <a:pt x="308" y="935"/>
                  </a:lnTo>
                  <a:lnTo>
                    <a:pt x="308" y="932"/>
                  </a:lnTo>
                  <a:lnTo>
                    <a:pt x="308" y="932"/>
                  </a:lnTo>
                  <a:lnTo>
                    <a:pt x="308" y="932"/>
                  </a:lnTo>
                  <a:lnTo>
                    <a:pt x="308" y="932"/>
                  </a:lnTo>
                  <a:lnTo>
                    <a:pt x="308" y="930"/>
                  </a:lnTo>
                  <a:lnTo>
                    <a:pt x="308" y="928"/>
                  </a:lnTo>
                  <a:lnTo>
                    <a:pt x="305" y="930"/>
                  </a:lnTo>
                  <a:lnTo>
                    <a:pt x="308" y="932"/>
                  </a:lnTo>
                  <a:lnTo>
                    <a:pt x="305" y="935"/>
                  </a:lnTo>
                  <a:lnTo>
                    <a:pt x="308" y="935"/>
                  </a:lnTo>
                  <a:lnTo>
                    <a:pt x="308" y="935"/>
                  </a:lnTo>
                  <a:lnTo>
                    <a:pt x="308" y="937"/>
                  </a:lnTo>
                  <a:lnTo>
                    <a:pt x="308" y="937"/>
                  </a:lnTo>
                  <a:lnTo>
                    <a:pt x="308" y="937"/>
                  </a:lnTo>
                  <a:lnTo>
                    <a:pt x="308" y="937"/>
                  </a:lnTo>
                  <a:lnTo>
                    <a:pt x="308" y="937"/>
                  </a:lnTo>
                  <a:lnTo>
                    <a:pt x="308" y="939"/>
                  </a:lnTo>
                  <a:lnTo>
                    <a:pt x="310" y="939"/>
                  </a:lnTo>
                  <a:lnTo>
                    <a:pt x="310" y="939"/>
                  </a:lnTo>
                  <a:lnTo>
                    <a:pt x="310" y="939"/>
                  </a:lnTo>
                  <a:lnTo>
                    <a:pt x="310" y="942"/>
                  </a:lnTo>
                  <a:lnTo>
                    <a:pt x="310" y="939"/>
                  </a:lnTo>
                  <a:close/>
                  <a:moveTo>
                    <a:pt x="329" y="944"/>
                  </a:moveTo>
                  <a:lnTo>
                    <a:pt x="329" y="944"/>
                  </a:lnTo>
                  <a:lnTo>
                    <a:pt x="329" y="944"/>
                  </a:lnTo>
                  <a:lnTo>
                    <a:pt x="331" y="944"/>
                  </a:lnTo>
                  <a:lnTo>
                    <a:pt x="331" y="944"/>
                  </a:lnTo>
                  <a:lnTo>
                    <a:pt x="331" y="944"/>
                  </a:lnTo>
                  <a:lnTo>
                    <a:pt x="331" y="944"/>
                  </a:lnTo>
                  <a:lnTo>
                    <a:pt x="334" y="944"/>
                  </a:lnTo>
                  <a:lnTo>
                    <a:pt x="334" y="947"/>
                  </a:lnTo>
                  <a:lnTo>
                    <a:pt x="334" y="947"/>
                  </a:lnTo>
                  <a:lnTo>
                    <a:pt x="334" y="947"/>
                  </a:lnTo>
                  <a:lnTo>
                    <a:pt x="334" y="944"/>
                  </a:lnTo>
                  <a:lnTo>
                    <a:pt x="334" y="944"/>
                  </a:lnTo>
                  <a:lnTo>
                    <a:pt x="334" y="944"/>
                  </a:lnTo>
                  <a:lnTo>
                    <a:pt x="334" y="942"/>
                  </a:lnTo>
                  <a:lnTo>
                    <a:pt x="334" y="942"/>
                  </a:lnTo>
                  <a:lnTo>
                    <a:pt x="334" y="937"/>
                  </a:lnTo>
                  <a:lnTo>
                    <a:pt x="336" y="935"/>
                  </a:lnTo>
                  <a:lnTo>
                    <a:pt x="336" y="935"/>
                  </a:lnTo>
                  <a:lnTo>
                    <a:pt x="336" y="935"/>
                  </a:lnTo>
                  <a:lnTo>
                    <a:pt x="336" y="932"/>
                  </a:lnTo>
                  <a:lnTo>
                    <a:pt x="334" y="932"/>
                  </a:lnTo>
                  <a:lnTo>
                    <a:pt x="334" y="932"/>
                  </a:lnTo>
                  <a:lnTo>
                    <a:pt x="334" y="932"/>
                  </a:lnTo>
                  <a:lnTo>
                    <a:pt x="334" y="932"/>
                  </a:lnTo>
                  <a:lnTo>
                    <a:pt x="331" y="932"/>
                  </a:lnTo>
                  <a:lnTo>
                    <a:pt x="331" y="932"/>
                  </a:lnTo>
                  <a:lnTo>
                    <a:pt x="329" y="932"/>
                  </a:lnTo>
                  <a:lnTo>
                    <a:pt x="329" y="932"/>
                  </a:lnTo>
                  <a:lnTo>
                    <a:pt x="329" y="932"/>
                  </a:lnTo>
                  <a:lnTo>
                    <a:pt x="329" y="932"/>
                  </a:lnTo>
                  <a:lnTo>
                    <a:pt x="329" y="932"/>
                  </a:lnTo>
                  <a:lnTo>
                    <a:pt x="329" y="932"/>
                  </a:lnTo>
                  <a:lnTo>
                    <a:pt x="327" y="932"/>
                  </a:lnTo>
                  <a:lnTo>
                    <a:pt x="327" y="932"/>
                  </a:lnTo>
                  <a:lnTo>
                    <a:pt x="327" y="932"/>
                  </a:lnTo>
                  <a:lnTo>
                    <a:pt x="327" y="932"/>
                  </a:lnTo>
                  <a:lnTo>
                    <a:pt x="327" y="932"/>
                  </a:lnTo>
                  <a:lnTo>
                    <a:pt x="327" y="932"/>
                  </a:lnTo>
                  <a:lnTo>
                    <a:pt x="327" y="932"/>
                  </a:lnTo>
                  <a:lnTo>
                    <a:pt x="327" y="935"/>
                  </a:lnTo>
                  <a:lnTo>
                    <a:pt x="327" y="935"/>
                  </a:lnTo>
                  <a:lnTo>
                    <a:pt x="327" y="935"/>
                  </a:lnTo>
                  <a:lnTo>
                    <a:pt x="327" y="935"/>
                  </a:lnTo>
                  <a:lnTo>
                    <a:pt x="327" y="935"/>
                  </a:lnTo>
                  <a:lnTo>
                    <a:pt x="327" y="935"/>
                  </a:lnTo>
                  <a:lnTo>
                    <a:pt x="327" y="935"/>
                  </a:lnTo>
                  <a:lnTo>
                    <a:pt x="327" y="935"/>
                  </a:lnTo>
                  <a:lnTo>
                    <a:pt x="327" y="937"/>
                  </a:lnTo>
                  <a:lnTo>
                    <a:pt x="327" y="937"/>
                  </a:lnTo>
                  <a:lnTo>
                    <a:pt x="327" y="937"/>
                  </a:lnTo>
                  <a:lnTo>
                    <a:pt x="327" y="937"/>
                  </a:lnTo>
                  <a:lnTo>
                    <a:pt x="327" y="939"/>
                  </a:lnTo>
                  <a:lnTo>
                    <a:pt x="327" y="939"/>
                  </a:lnTo>
                  <a:lnTo>
                    <a:pt x="327" y="939"/>
                  </a:lnTo>
                  <a:lnTo>
                    <a:pt x="329" y="942"/>
                  </a:lnTo>
                  <a:lnTo>
                    <a:pt x="327" y="942"/>
                  </a:lnTo>
                  <a:lnTo>
                    <a:pt x="329" y="942"/>
                  </a:lnTo>
                  <a:lnTo>
                    <a:pt x="329" y="942"/>
                  </a:lnTo>
                  <a:lnTo>
                    <a:pt x="329" y="942"/>
                  </a:lnTo>
                  <a:lnTo>
                    <a:pt x="329" y="942"/>
                  </a:lnTo>
                  <a:lnTo>
                    <a:pt x="329" y="944"/>
                  </a:lnTo>
                  <a:lnTo>
                    <a:pt x="329" y="944"/>
                  </a:lnTo>
                  <a:close/>
                  <a:moveTo>
                    <a:pt x="329" y="916"/>
                  </a:moveTo>
                  <a:lnTo>
                    <a:pt x="329" y="916"/>
                  </a:lnTo>
                  <a:lnTo>
                    <a:pt x="329" y="916"/>
                  </a:lnTo>
                  <a:lnTo>
                    <a:pt x="329" y="916"/>
                  </a:lnTo>
                  <a:lnTo>
                    <a:pt x="329" y="918"/>
                  </a:lnTo>
                  <a:lnTo>
                    <a:pt x="329" y="920"/>
                  </a:lnTo>
                  <a:lnTo>
                    <a:pt x="329" y="920"/>
                  </a:lnTo>
                  <a:lnTo>
                    <a:pt x="329" y="920"/>
                  </a:lnTo>
                  <a:lnTo>
                    <a:pt x="329" y="920"/>
                  </a:lnTo>
                  <a:lnTo>
                    <a:pt x="329" y="920"/>
                  </a:lnTo>
                  <a:lnTo>
                    <a:pt x="331" y="923"/>
                  </a:lnTo>
                  <a:lnTo>
                    <a:pt x="331" y="923"/>
                  </a:lnTo>
                  <a:lnTo>
                    <a:pt x="331" y="923"/>
                  </a:lnTo>
                  <a:lnTo>
                    <a:pt x="331" y="923"/>
                  </a:lnTo>
                  <a:lnTo>
                    <a:pt x="331" y="923"/>
                  </a:lnTo>
                  <a:lnTo>
                    <a:pt x="329" y="925"/>
                  </a:lnTo>
                  <a:lnTo>
                    <a:pt x="331" y="925"/>
                  </a:lnTo>
                  <a:lnTo>
                    <a:pt x="331" y="925"/>
                  </a:lnTo>
                  <a:lnTo>
                    <a:pt x="331" y="928"/>
                  </a:lnTo>
                  <a:lnTo>
                    <a:pt x="331" y="928"/>
                  </a:lnTo>
                  <a:lnTo>
                    <a:pt x="334" y="928"/>
                  </a:lnTo>
                  <a:lnTo>
                    <a:pt x="334" y="925"/>
                  </a:lnTo>
                  <a:lnTo>
                    <a:pt x="336" y="925"/>
                  </a:lnTo>
                  <a:lnTo>
                    <a:pt x="336" y="925"/>
                  </a:lnTo>
                  <a:lnTo>
                    <a:pt x="339" y="925"/>
                  </a:lnTo>
                  <a:lnTo>
                    <a:pt x="341" y="925"/>
                  </a:lnTo>
                  <a:lnTo>
                    <a:pt x="341" y="925"/>
                  </a:lnTo>
                  <a:lnTo>
                    <a:pt x="341" y="925"/>
                  </a:lnTo>
                  <a:lnTo>
                    <a:pt x="341" y="923"/>
                  </a:lnTo>
                  <a:lnTo>
                    <a:pt x="339" y="923"/>
                  </a:lnTo>
                  <a:lnTo>
                    <a:pt x="336" y="923"/>
                  </a:lnTo>
                  <a:lnTo>
                    <a:pt x="336" y="920"/>
                  </a:lnTo>
                  <a:lnTo>
                    <a:pt x="334" y="920"/>
                  </a:lnTo>
                  <a:lnTo>
                    <a:pt x="334" y="920"/>
                  </a:lnTo>
                  <a:lnTo>
                    <a:pt x="334" y="920"/>
                  </a:lnTo>
                  <a:lnTo>
                    <a:pt x="331" y="918"/>
                  </a:lnTo>
                  <a:lnTo>
                    <a:pt x="331" y="918"/>
                  </a:lnTo>
                  <a:lnTo>
                    <a:pt x="329" y="916"/>
                  </a:lnTo>
                  <a:close/>
                  <a:moveTo>
                    <a:pt x="78" y="516"/>
                  </a:moveTo>
                  <a:lnTo>
                    <a:pt x="78" y="518"/>
                  </a:lnTo>
                  <a:lnTo>
                    <a:pt x="81" y="518"/>
                  </a:lnTo>
                  <a:lnTo>
                    <a:pt x="81" y="518"/>
                  </a:lnTo>
                  <a:lnTo>
                    <a:pt x="83" y="521"/>
                  </a:lnTo>
                  <a:lnTo>
                    <a:pt x="83" y="521"/>
                  </a:lnTo>
                  <a:lnTo>
                    <a:pt x="83" y="521"/>
                  </a:lnTo>
                  <a:lnTo>
                    <a:pt x="83" y="521"/>
                  </a:lnTo>
                  <a:lnTo>
                    <a:pt x="83" y="521"/>
                  </a:lnTo>
                  <a:lnTo>
                    <a:pt x="83" y="521"/>
                  </a:lnTo>
                  <a:lnTo>
                    <a:pt x="83" y="521"/>
                  </a:lnTo>
                  <a:lnTo>
                    <a:pt x="83" y="523"/>
                  </a:lnTo>
                  <a:lnTo>
                    <a:pt x="83" y="523"/>
                  </a:lnTo>
                  <a:lnTo>
                    <a:pt x="83" y="523"/>
                  </a:lnTo>
                  <a:lnTo>
                    <a:pt x="83" y="523"/>
                  </a:lnTo>
                  <a:lnTo>
                    <a:pt x="83" y="523"/>
                  </a:lnTo>
                  <a:lnTo>
                    <a:pt x="83" y="523"/>
                  </a:lnTo>
                  <a:lnTo>
                    <a:pt x="83" y="525"/>
                  </a:lnTo>
                  <a:lnTo>
                    <a:pt x="83" y="525"/>
                  </a:lnTo>
                  <a:lnTo>
                    <a:pt x="85" y="528"/>
                  </a:lnTo>
                  <a:lnTo>
                    <a:pt x="85" y="528"/>
                  </a:lnTo>
                  <a:lnTo>
                    <a:pt x="85" y="528"/>
                  </a:lnTo>
                  <a:lnTo>
                    <a:pt x="85" y="528"/>
                  </a:lnTo>
                  <a:lnTo>
                    <a:pt x="88" y="528"/>
                  </a:lnTo>
                  <a:lnTo>
                    <a:pt x="88" y="528"/>
                  </a:lnTo>
                  <a:lnTo>
                    <a:pt x="90" y="528"/>
                  </a:lnTo>
                  <a:lnTo>
                    <a:pt x="90" y="528"/>
                  </a:lnTo>
                  <a:lnTo>
                    <a:pt x="90" y="528"/>
                  </a:lnTo>
                  <a:lnTo>
                    <a:pt x="90" y="528"/>
                  </a:lnTo>
                  <a:lnTo>
                    <a:pt x="90" y="525"/>
                  </a:lnTo>
                  <a:lnTo>
                    <a:pt x="90" y="525"/>
                  </a:lnTo>
                  <a:lnTo>
                    <a:pt x="90" y="525"/>
                  </a:lnTo>
                  <a:lnTo>
                    <a:pt x="90" y="525"/>
                  </a:lnTo>
                  <a:lnTo>
                    <a:pt x="90" y="528"/>
                  </a:lnTo>
                  <a:lnTo>
                    <a:pt x="90" y="528"/>
                  </a:lnTo>
                  <a:lnTo>
                    <a:pt x="93" y="528"/>
                  </a:lnTo>
                  <a:lnTo>
                    <a:pt x="93" y="525"/>
                  </a:lnTo>
                  <a:lnTo>
                    <a:pt x="93" y="525"/>
                  </a:lnTo>
                  <a:lnTo>
                    <a:pt x="93" y="525"/>
                  </a:lnTo>
                  <a:lnTo>
                    <a:pt x="95" y="523"/>
                  </a:lnTo>
                  <a:lnTo>
                    <a:pt x="95" y="523"/>
                  </a:lnTo>
                  <a:lnTo>
                    <a:pt x="95" y="523"/>
                  </a:lnTo>
                  <a:lnTo>
                    <a:pt x="95" y="523"/>
                  </a:lnTo>
                  <a:lnTo>
                    <a:pt x="95" y="521"/>
                  </a:lnTo>
                  <a:lnTo>
                    <a:pt x="95" y="521"/>
                  </a:lnTo>
                  <a:lnTo>
                    <a:pt x="95" y="518"/>
                  </a:lnTo>
                  <a:lnTo>
                    <a:pt x="93" y="518"/>
                  </a:lnTo>
                  <a:lnTo>
                    <a:pt x="93" y="518"/>
                  </a:lnTo>
                  <a:lnTo>
                    <a:pt x="90" y="516"/>
                  </a:lnTo>
                  <a:lnTo>
                    <a:pt x="90" y="516"/>
                  </a:lnTo>
                  <a:lnTo>
                    <a:pt x="88" y="516"/>
                  </a:lnTo>
                  <a:lnTo>
                    <a:pt x="88" y="518"/>
                  </a:lnTo>
                  <a:lnTo>
                    <a:pt x="85" y="516"/>
                  </a:lnTo>
                  <a:lnTo>
                    <a:pt x="83" y="513"/>
                  </a:lnTo>
                  <a:lnTo>
                    <a:pt x="83" y="513"/>
                  </a:lnTo>
                  <a:lnTo>
                    <a:pt x="83" y="513"/>
                  </a:lnTo>
                  <a:lnTo>
                    <a:pt x="83" y="513"/>
                  </a:lnTo>
                  <a:lnTo>
                    <a:pt x="83" y="513"/>
                  </a:lnTo>
                  <a:lnTo>
                    <a:pt x="83" y="513"/>
                  </a:lnTo>
                  <a:lnTo>
                    <a:pt x="81" y="513"/>
                  </a:lnTo>
                  <a:lnTo>
                    <a:pt x="81" y="511"/>
                  </a:lnTo>
                  <a:lnTo>
                    <a:pt x="81" y="513"/>
                  </a:lnTo>
                  <a:lnTo>
                    <a:pt x="78" y="516"/>
                  </a:lnTo>
                  <a:lnTo>
                    <a:pt x="78" y="516"/>
                  </a:lnTo>
                  <a:lnTo>
                    <a:pt x="78" y="516"/>
                  </a:lnTo>
                  <a:lnTo>
                    <a:pt x="78" y="516"/>
                  </a:lnTo>
                  <a:lnTo>
                    <a:pt x="78" y="516"/>
                  </a:lnTo>
                  <a:close/>
                  <a:moveTo>
                    <a:pt x="329" y="897"/>
                  </a:moveTo>
                  <a:lnTo>
                    <a:pt x="331" y="897"/>
                  </a:lnTo>
                  <a:lnTo>
                    <a:pt x="331" y="894"/>
                  </a:lnTo>
                  <a:lnTo>
                    <a:pt x="331" y="892"/>
                  </a:lnTo>
                  <a:lnTo>
                    <a:pt x="331" y="890"/>
                  </a:lnTo>
                  <a:lnTo>
                    <a:pt x="329" y="890"/>
                  </a:lnTo>
                  <a:lnTo>
                    <a:pt x="329" y="890"/>
                  </a:lnTo>
                  <a:lnTo>
                    <a:pt x="329" y="892"/>
                  </a:lnTo>
                  <a:lnTo>
                    <a:pt x="329" y="892"/>
                  </a:lnTo>
                  <a:lnTo>
                    <a:pt x="327" y="892"/>
                  </a:lnTo>
                  <a:lnTo>
                    <a:pt x="327" y="890"/>
                  </a:lnTo>
                  <a:lnTo>
                    <a:pt x="327" y="887"/>
                  </a:lnTo>
                  <a:lnTo>
                    <a:pt x="327" y="887"/>
                  </a:lnTo>
                  <a:lnTo>
                    <a:pt x="327" y="887"/>
                  </a:lnTo>
                  <a:lnTo>
                    <a:pt x="324" y="885"/>
                  </a:lnTo>
                  <a:lnTo>
                    <a:pt x="322" y="885"/>
                  </a:lnTo>
                  <a:lnTo>
                    <a:pt x="322" y="887"/>
                  </a:lnTo>
                  <a:lnTo>
                    <a:pt x="322" y="890"/>
                  </a:lnTo>
                  <a:lnTo>
                    <a:pt x="322" y="892"/>
                  </a:lnTo>
                  <a:lnTo>
                    <a:pt x="324" y="894"/>
                  </a:lnTo>
                  <a:lnTo>
                    <a:pt x="324" y="894"/>
                  </a:lnTo>
                  <a:lnTo>
                    <a:pt x="324" y="894"/>
                  </a:lnTo>
                  <a:lnTo>
                    <a:pt x="322" y="894"/>
                  </a:lnTo>
                  <a:lnTo>
                    <a:pt x="322" y="894"/>
                  </a:lnTo>
                  <a:lnTo>
                    <a:pt x="322" y="894"/>
                  </a:lnTo>
                  <a:lnTo>
                    <a:pt x="322" y="894"/>
                  </a:lnTo>
                  <a:lnTo>
                    <a:pt x="324" y="897"/>
                  </a:lnTo>
                  <a:lnTo>
                    <a:pt x="324" y="897"/>
                  </a:lnTo>
                  <a:lnTo>
                    <a:pt x="324" y="897"/>
                  </a:lnTo>
                  <a:lnTo>
                    <a:pt x="324" y="899"/>
                  </a:lnTo>
                  <a:lnTo>
                    <a:pt x="322" y="902"/>
                  </a:lnTo>
                  <a:lnTo>
                    <a:pt x="322" y="902"/>
                  </a:lnTo>
                  <a:lnTo>
                    <a:pt x="322" y="902"/>
                  </a:lnTo>
                  <a:lnTo>
                    <a:pt x="322" y="904"/>
                  </a:lnTo>
                  <a:lnTo>
                    <a:pt x="324" y="904"/>
                  </a:lnTo>
                  <a:lnTo>
                    <a:pt x="327" y="902"/>
                  </a:lnTo>
                  <a:lnTo>
                    <a:pt x="329" y="897"/>
                  </a:lnTo>
                  <a:close/>
                  <a:moveTo>
                    <a:pt x="471" y="400"/>
                  </a:moveTo>
                  <a:lnTo>
                    <a:pt x="473" y="397"/>
                  </a:lnTo>
                  <a:lnTo>
                    <a:pt x="471" y="397"/>
                  </a:lnTo>
                  <a:lnTo>
                    <a:pt x="471" y="397"/>
                  </a:lnTo>
                  <a:lnTo>
                    <a:pt x="471" y="395"/>
                  </a:lnTo>
                  <a:lnTo>
                    <a:pt x="471" y="395"/>
                  </a:lnTo>
                  <a:lnTo>
                    <a:pt x="471" y="395"/>
                  </a:lnTo>
                  <a:lnTo>
                    <a:pt x="471" y="393"/>
                  </a:lnTo>
                  <a:lnTo>
                    <a:pt x="469" y="390"/>
                  </a:lnTo>
                  <a:lnTo>
                    <a:pt x="469" y="390"/>
                  </a:lnTo>
                  <a:lnTo>
                    <a:pt x="469" y="390"/>
                  </a:lnTo>
                  <a:lnTo>
                    <a:pt x="466" y="390"/>
                  </a:lnTo>
                  <a:lnTo>
                    <a:pt x="466" y="390"/>
                  </a:lnTo>
                  <a:lnTo>
                    <a:pt x="466" y="390"/>
                  </a:lnTo>
                  <a:lnTo>
                    <a:pt x="464" y="393"/>
                  </a:lnTo>
                  <a:lnTo>
                    <a:pt x="462" y="393"/>
                  </a:lnTo>
                  <a:lnTo>
                    <a:pt x="457" y="395"/>
                  </a:lnTo>
                  <a:lnTo>
                    <a:pt x="454" y="395"/>
                  </a:lnTo>
                  <a:lnTo>
                    <a:pt x="452" y="397"/>
                  </a:lnTo>
                  <a:lnTo>
                    <a:pt x="450" y="400"/>
                  </a:lnTo>
                  <a:lnTo>
                    <a:pt x="447" y="405"/>
                  </a:lnTo>
                  <a:lnTo>
                    <a:pt x="445" y="405"/>
                  </a:lnTo>
                  <a:lnTo>
                    <a:pt x="445" y="405"/>
                  </a:lnTo>
                  <a:lnTo>
                    <a:pt x="445" y="405"/>
                  </a:lnTo>
                  <a:lnTo>
                    <a:pt x="445" y="405"/>
                  </a:lnTo>
                  <a:lnTo>
                    <a:pt x="445" y="405"/>
                  </a:lnTo>
                  <a:lnTo>
                    <a:pt x="443" y="407"/>
                  </a:lnTo>
                  <a:lnTo>
                    <a:pt x="440" y="407"/>
                  </a:lnTo>
                  <a:lnTo>
                    <a:pt x="440" y="407"/>
                  </a:lnTo>
                  <a:lnTo>
                    <a:pt x="438" y="407"/>
                  </a:lnTo>
                  <a:lnTo>
                    <a:pt x="436" y="407"/>
                  </a:lnTo>
                  <a:lnTo>
                    <a:pt x="436" y="407"/>
                  </a:lnTo>
                  <a:lnTo>
                    <a:pt x="433" y="407"/>
                  </a:lnTo>
                  <a:lnTo>
                    <a:pt x="433" y="405"/>
                  </a:lnTo>
                  <a:lnTo>
                    <a:pt x="433" y="405"/>
                  </a:lnTo>
                  <a:lnTo>
                    <a:pt x="431" y="402"/>
                  </a:lnTo>
                  <a:lnTo>
                    <a:pt x="431" y="402"/>
                  </a:lnTo>
                  <a:lnTo>
                    <a:pt x="431" y="402"/>
                  </a:lnTo>
                  <a:lnTo>
                    <a:pt x="428" y="402"/>
                  </a:lnTo>
                  <a:lnTo>
                    <a:pt x="428" y="402"/>
                  </a:lnTo>
                  <a:lnTo>
                    <a:pt x="428" y="405"/>
                  </a:lnTo>
                  <a:lnTo>
                    <a:pt x="426" y="405"/>
                  </a:lnTo>
                  <a:lnTo>
                    <a:pt x="426" y="405"/>
                  </a:lnTo>
                  <a:lnTo>
                    <a:pt x="426" y="405"/>
                  </a:lnTo>
                  <a:lnTo>
                    <a:pt x="426" y="405"/>
                  </a:lnTo>
                  <a:lnTo>
                    <a:pt x="426" y="405"/>
                  </a:lnTo>
                  <a:lnTo>
                    <a:pt x="426" y="407"/>
                  </a:lnTo>
                  <a:lnTo>
                    <a:pt x="424" y="407"/>
                  </a:lnTo>
                  <a:lnTo>
                    <a:pt x="424" y="407"/>
                  </a:lnTo>
                  <a:lnTo>
                    <a:pt x="421" y="409"/>
                  </a:lnTo>
                  <a:lnTo>
                    <a:pt x="421" y="409"/>
                  </a:lnTo>
                  <a:lnTo>
                    <a:pt x="419" y="407"/>
                  </a:lnTo>
                  <a:lnTo>
                    <a:pt x="417" y="405"/>
                  </a:lnTo>
                  <a:lnTo>
                    <a:pt x="417" y="405"/>
                  </a:lnTo>
                  <a:lnTo>
                    <a:pt x="417" y="405"/>
                  </a:lnTo>
                  <a:lnTo>
                    <a:pt x="417" y="402"/>
                  </a:lnTo>
                  <a:lnTo>
                    <a:pt x="414" y="402"/>
                  </a:lnTo>
                  <a:lnTo>
                    <a:pt x="414" y="400"/>
                  </a:lnTo>
                  <a:lnTo>
                    <a:pt x="417" y="400"/>
                  </a:lnTo>
                  <a:lnTo>
                    <a:pt x="417" y="400"/>
                  </a:lnTo>
                  <a:lnTo>
                    <a:pt x="417" y="397"/>
                  </a:lnTo>
                  <a:lnTo>
                    <a:pt x="417" y="397"/>
                  </a:lnTo>
                  <a:lnTo>
                    <a:pt x="417" y="397"/>
                  </a:lnTo>
                  <a:lnTo>
                    <a:pt x="419" y="397"/>
                  </a:lnTo>
                  <a:lnTo>
                    <a:pt x="419" y="397"/>
                  </a:lnTo>
                  <a:lnTo>
                    <a:pt x="419" y="395"/>
                  </a:lnTo>
                  <a:lnTo>
                    <a:pt x="419" y="395"/>
                  </a:lnTo>
                  <a:lnTo>
                    <a:pt x="419" y="395"/>
                  </a:lnTo>
                  <a:lnTo>
                    <a:pt x="417" y="395"/>
                  </a:lnTo>
                  <a:lnTo>
                    <a:pt x="414" y="395"/>
                  </a:lnTo>
                  <a:lnTo>
                    <a:pt x="412" y="395"/>
                  </a:lnTo>
                  <a:lnTo>
                    <a:pt x="409" y="393"/>
                  </a:lnTo>
                  <a:lnTo>
                    <a:pt x="407" y="393"/>
                  </a:lnTo>
                  <a:lnTo>
                    <a:pt x="407" y="388"/>
                  </a:lnTo>
                  <a:lnTo>
                    <a:pt x="407" y="388"/>
                  </a:lnTo>
                  <a:lnTo>
                    <a:pt x="407" y="386"/>
                  </a:lnTo>
                  <a:lnTo>
                    <a:pt x="407" y="386"/>
                  </a:lnTo>
                  <a:lnTo>
                    <a:pt x="409" y="381"/>
                  </a:lnTo>
                  <a:lnTo>
                    <a:pt x="409" y="379"/>
                  </a:lnTo>
                  <a:lnTo>
                    <a:pt x="407" y="376"/>
                  </a:lnTo>
                  <a:lnTo>
                    <a:pt x="407" y="376"/>
                  </a:lnTo>
                  <a:lnTo>
                    <a:pt x="407" y="376"/>
                  </a:lnTo>
                  <a:lnTo>
                    <a:pt x="407" y="374"/>
                  </a:lnTo>
                  <a:lnTo>
                    <a:pt x="407" y="374"/>
                  </a:lnTo>
                  <a:lnTo>
                    <a:pt x="405" y="374"/>
                  </a:lnTo>
                  <a:lnTo>
                    <a:pt x="402" y="374"/>
                  </a:lnTo>
                  <a:lnTo>
                    <a:pt x="402" y="374"/>
                  </a:lnTo>
                  <a:lnTo>
                    <a:pt x="402" y="374"/>
                  </a:lnTo>
                  <a:lnTo>
                    <a:pt x="402" y="376"/>
                  </a:lnTo>
                  <a:lnTo>
                    <a:pt x="402" y="376"/>
                  </a:lnTo>
                  <a:lnTo>
                    <a:pt x="400" y="376"/>
                  </a:lnTo>
                  <a:lnTo>
                    <a:pt x="400" y="374"/>
                  </a:lnTo>
                  <a:lnTo>
                    <a:pt x="400" y="374"/>
                  </a:lnTo>
                  <a:lnTo>
                    <a:pt x="398" y="374"/>
                  </a:lnTo>
                  <a:lnTo>
                    <a:pt x="395" y="371"/>
                  </a:lnTo>
                  <a:lnTo>
                    <a:pt x="395" y="374"/>
                  </a:lnTo>
                  <a:lnTo>
                    <a:pt x="395" y="374"/>
                  </a:lnTo>
                  <a:lnTo>
                    <a:pt x="395" y="374"/>
                  </a:lnTo>
                  <a:lnTo>
                    <a:pt x="393" y="374"/>
                  </a:lnTo>
                  <a:lnTo>
                    <a:pt x="393" y="374"/>
                  </a:lnTo>
                  <a:lnTo>
                    <a:pt x="393" y="371"/>
                  </a:lnTo>
                  <a:lnTo>
                    <a:pt x="393" y="371"/>
                  </a:lnTo>
                  <a:lnTo>
                    <a:pt x="391" y="371"/>
                  </a:lnTo>
                  <a:lnTo>
                    <a:pt x="386" y="371"/>
                  </a:lnTo>
                  <a:lnTo>
                    <a:pt x="386" y="371"/>
                  </a:lnTo>
                  <a:lnTo>
                    <a:pt x="383" y="371"/>
                  </a:lnTo>
                  <a:lnTo>
                    <a:pt x="381" y="369"/>
                  </a:lnTo>
                  <a:lnTo>
                    <a:pt x="381" y="369"/>
                  </a:lnTo>
                  <a:lnTo>
                    <a:pt x="379" y="371"/>
                  </a:lnTo>
                  <a:lnTo>
                    <a:pt x="376" y="371"/>
                  </a:lnTo>
                  <a:lnTo>
                    <a:pt x="372" y="371"/>
                  </a:lnTo>
                  <a:lnTo>
                    <a:pt x="369" y="369"/>
                  </a:lnTo>
                  <a:lnTo>
                    <a:pt x="367" y="369"/>
                  </a:lnTo>
                  <a:lnTo>
                    <a:pt x="367" y="367"/>
                  </a:lnTo>
                  <a:lnTo>
                    <a:pt x="367" y="367"/>
                  </a:lnTo>
                  <a:lnTo>
                    <a:pt x="367" y="367"/>
                  </a:lnTo>
                  <a:lnTo>
                    <a:pt x="367" y="364"/>
                  </a:lnTo>
                  <a:lnTo>
                    <a:pt x="369" y="362"/>
                  </a:lnTo>
                  <a:lnTo>
                    <a:pt x="369" y="362"/>
                  </a:lnTo>
                  <a:lnTo>
                    <a:pt x="369" y="360"/>
                  </a:lnTo>
                  <a:lnTo>
                    <a:pt x="369" y="357"/>
                  </a:lnTo>
                  <a:lnTo>
                    <a:pt x="372" y="357"/>
                  </a:lnTo>
                  <a:lnTo>
                    <a:pt x="372" y="357"/>
                  </a:lnTo>
                  <a:lnTo>
                    <a:pt x="372" y="355"/>
                  </a:lnTo>
                  <a:lnTo>
                    <a:pt x="372" y="355"/>
                  </a:lnTo>
                  <a:lnTo>
                    <a:pt x="372" y="355"/>
                  </a:lnTo>
                  <a:lnTo>
                    <a:pt x="372" y="355"/>
                  </a:lnTo>
                  <a:lnTo>
                    <a:pt x="374" y="352"/>
                  </a:lnTo>
                  <a:lnTo>
                    <a:pt x="376" y="350"/>
                  </a:lnTo>
                  <a:lnTo>
                    <a:pt x="376" y="350"/>
                  </a:lnTo>
                  <a:lnTo>
                    <a:pt x="376" y="348"/>
                  </a:lnTo>
                  <a:lnTo>
                    <a:pt x="376" y="348"/>
                  </a:lnTo>
                  <a:lnTo>
                    <a:pt x="376" y="348"/>
                  </a:lnTo>
                  <a:lnTo>
                    <a:pt x="376" y="345"/>
                  </a:lnTo>
                  <a:lnTo>
                    <a:pt x="376" y="345"/>
                  </a:lnTo>
                  <a:lnTo>
                    <a:pt x="376" y="343"/>
                  </a:lnTo>
                  <a:lnTo>
                    <a:pt x="376" y="343"/>
                  </a:lnTo>
                  <a:lnTo>
                    <a:pt x="374" y="336"/>
                  </a:lnTo>
                  <a:lnTo>
                    <a:pt x="374" y="334"/>
                  </a:lnTo>
                  <a:lnTo>
                    <a:pt x="374" y="334"/>
                  </a:lnTo>
                  <a:lnTo>
                    <a:pt x="376" y="334"/>
                  </a:lnTo>
                  <a:lnTo>
                    <a:pt x="376" y="334"/>
                  </a:lnTo>
                  <a:lnTo>
                    <a:pt x="376" y="334"/>
                  </a:lnTo>
                  <a:lnTo>
                    <a:pt x="376" y="334"/>
                  </a:lnTo>
                  <a:lnTo>
                    <a:pt x="379" y="331"/>
                  </a:lnTo>
                  <a:lnTo>
                    <a:pt x="379" y="329"/>
                  </a:lnTo>
                  <a:lnTo>
                    <a:pt x="381" y="329"/>
                  </a:lnTo>
                  <a:lnTo>
                    <a:pt x="381" y="326"/>
                  </a:lnTo>
                  <a:lnTo>
                    <a:pt x="381" y="324"/>
                  </a:lnTo>
                  <a:lnTo>
                    <a:pt x="381" y="324"/>
                  </a:lnTo>
                  <a:lnTo>
                    <a:pt x="381" y="324"/>
                  </a:lnTo>
                  <a:lnTo>
                    <a:pt x="383" y="324"/>
                  </a:lnTo>
                  <a:lnTo>
                    <a:pt x="386" y="324"/>
                  </a:lnTo>
                  <a:lnTo>
                    <a:pt x="386" y="324"/>
                  </a:lnTo>
                  <a:lnTo>
                    <a:pt x="386" y="322"/>
                  </a:lnTo>
                  <a:lnTo>
                    <a:pt x="383" y="319"/>
                  </a:lnTo>
                  <a:lnTo>
                    <a:pt x="383" y="319"/>
                  </a:lnTo>
                  <a:lnTo>
                    <a:pt x="383" y="319"/>
                  </a:lnTo>
                  <a:lnTo>
                    <a:pt x="383" y="317"/>
                  </a:lnTo>
                  <a:lnTo>
                    <a:pt x="383" y="317"/>
                  </a:lnTo>
                  <a:lnTo>
                    <a:pt x="383" y="317"/>
                  </a:lnTo>
                  <a:lnTo>
                    <a:pt x="379" y="317"/>
                  </a:lnTo>
                  <a:lnTo>
                    <a:pt x="379" y="315"/>
                  </a:lnTo>
                  <a:lnTo>
                    <a:pt x="376" y="312"/>
                  </a:lnTo>
                  <a:lnTo>
                    <a:pt x="376" y="312"/>
                  </a:lnTo>
                  <a:lnTo>
                    <a:pt x="374" y="312"/>
                  </a:lnTo>
                  <a:lnTo>
                    <a:pt x="374" y="315"/>
                  </a:lnTo>
                  <a:lnTo>
                    <a:pt x="374" y="315"/>
                  </a:lnTo>
                  <a:lnTo>
                    <a:pt x="374" y="315"/>
                  </a:lnTo>
                  <a:lnTo>
                    <a:pt x="372" y="315"/>
                  </a:lnTo>
                  <a:lnTo>
                    <a:pt x="372" y="315"/>
                  </a:lnTo>
                  <a:lnTo>
                    <a:pt x="372" y="317"/>
                  </a:lnTo>
                  <a:lnTo>
                    <a:pt x="369" y="317"/>
                  </a:lnTo>
                  <a:lnTo>
                    <a:pt x="369" y="317"/>
                  </a:lnTo>
                  <a:lnTo>
                    <a:pt x="369" y="317"/>
                  </a:lnTo>
                  <a:lnTo>
                    <a:pt x="369" y="317"/>
                  </a:lnTo>
                  <a:lnTo>
                    <a:pt x="369" y="317"/>
                  </a:lnTo>
                  <a:lnTo>
                    <a:pt x="369" y="315"/>
                  </a:lnTo>
                  <a:lnTo>
                    <a:pt x="369" y="315"/>
                  </a:lnTo>
                  <a:lnTo>
                    <a:pt x="369" y="315"/>
                  </a:lnTo>
                  <a:lnTo>
                    <a:pt x="369" y="315"/>
                  </a:lnTo>
                  <a:lnTo>
                    <a:pt x="367" y="315"/>
                  </a:lnTo>
                  <a:lnTo>
                    <a:pt x="367" y="315"/>
                  </a:lnTo>
                  <a:lnTo>
                    <a:pt x="367" y="315"/>
                  </a:lnTo>
                  <a:lnTo>
                    <a:pt x="365" y="315"/>
                  </a:lnTo>
                  <a:lnTo>
                    <a:pt x="365" y="315"/>
                  </a:lnTo>
                  <a:lnTo>
                    <a:pt x="362" y="315"/>
                  </a:lnTo>
                  <a:lnTo>
                    <a:pt x="362" y="315"/>
                  </a:lnTo>
                  <a:lnTo>
                    <a:pt x="360" y="312"/>
                  </a:lnTo>
                  <a:lnTo>
                    <a:pt x="360" y="312"/>
                  </a:lnTo>
                  <a:lnTo>
                    <a:pt x="360" y="310"/>
                  </a:lnTo>
                  <a:lnTo>
                    <a:pt x="360" y="310"/>
                  </a:lnTo>
                  <a:lnTo>
                    <a:pt x="357" y="310"/>
                  </a:lnTo>
                  <a:lnTo>
                    <a:pt x="357" y="310"/>
                  </a:lnTo>
                  <a:lnTo>
                    <a:pt x="355" y="310"/>
                  </a:lnTo>
                  <a:lnTo>
                    <a:pt x="350" y="310"/>
                  </a:lnTo>
                  <a:lnTo>
                    <a:pt x="350" y="308"/>
                  </a:lnTo>
                  <a:lnTo>
                    <a:pt x="353" y="303"/>
                  </a:lnTo>
                  <a:lnTo>
                    <a:pt x="353" y="303"/>
                  </a:lnTo>
                  <a:lnTo>
                    <a:pt x="350" y="303"/>
                  </a:lnTo>
                  <a:lnTo>
                    <a:pt x="350" y="303"/>
                  </a:lnTo>
                  <a:lnTo>
                    <a:pt x="350" y="300"/>
                  </a:lnTo>
                  <a:lnTo>
                    <a:pt x="350" y="300"/>
                  </a:lnTo>
                  <a:lnTo>
                    <a:pt x="353" y="300"/>
                  </a:lnTo>
                  <a:lnTo>
                    <a:pt x="353" y="300"/>
                  </a:lnTo>
                  <a:lnTo>
                    <a:pt x="353" y="298"/>
                  </a:lnTo>
                  <a:lnTo>
                    <a:pt x="353" y="298"/>
                  </a:lnTo>
                  <a:lnTo>
                    <a:pt x="353" y="298"/>
                  </a:lnTo>
                  <a:lnTo>
                    <a:pt x="353" y="296"/>
                  </a:lnTo>
                  <a:lnTo>
                    <a:pt x="350" y="293"/>
                  </a:lnTo>
                  <a:lnTo>
                    <a:pt x="350" y="293"/>
                  </a:lnTo>
                  <a:lnTo>
                    <a:pt x="350" y="293"/>
                  </a:lnTo>
                  <a:lnTo>
                    <a:pt x="348" y="293"/>
                  </a:lnTo>
                  <a:lnTo>
                    <a:pt x="348" y="293"/>
                  </a:lnTo>
                  <a:lnTo>
                    <a:pt x="348" y="291"/>
                  </a:lnTo>
                  <a:lnTo>
                    <a:pt x="348" y="289"/>
                  </a:lnTo>
                  <a:lnTo>
                    <a:pt x="348" y="289"/>
                  </a:lnTo>
                  <a:lnTo>
                    <a:pt x="350" y="286"/>
                  </a:lnTo>
                  <a:lnTo>
                    <a:pt x="350" y="286"/>
                  </a:lnTo>
                  <a:lnTo>
                    <a:pt x="350" y="286"/>
                  </a:lnTo>
                  <a:lnTo>
                    <a:pt x="350" y="286"/>
                  </a:lnTo>
                  <a:lnTo>
                    <a:pt x="350" y="286"/>
                  </a:lnTo>
                  <a:lnTo>
                    <a:pt x="348" y="281"/>
                  </a:lnTo>
                  <a:lnTo>
                    <a:pt x="348" y="281"/>
                  </a:lnTo>
                  <a:lnTo>
                    <a:pt x="348" y="277"/>
                  </a:lnTo>
                  <a:lnTo>
                    <a:pt x="348" y="277"/>
                  </a:lnTo>
                  <a:lnTo>
                    <a:pt x="348" y="277"/>
                  </a:lnTo>
                  <a:lnTo>
                    <a:pt x="346" y="277"/>
                  </a:lnTo>
                  <a:lnTo>
                    <a:pt x="343" y="274"/>
                  </a:lnTo>
                  <a:lnTo>
                    <a:pt x="341" y="274"/>
                  </a:lnTo>
                  <a:lnTo>
                    <a:pt x="341" y="274"/>
                  </a:lnTo>
                  <a:lnTo>
                    <a:pt x="341" y="274"/>
                  </a:lnTo>
                  <a:lnTo>
                    <a:pt x="341" y="274"/>
                  </a:lnTo>
                  <a:lnTo>
                    <a:pt x="341" y="274"/>
                  </a:lnTo>
                  <a:lnTo>
                    <a:pt x="341" y="274"/>
                  </a:lnTo>
                  <a:lnTo>
                    <a:pt x="341" y="270"/>
                  </a:lnTo>
                  <a:lnTo>
                    <a:pt x="341" y="270"/>
                  </a:lnTo>
                  <a:lnTo>
                    <a:pt x="341" y="267"/>
                  </a:lnTo>
                  <a:lnTo>
                    <a:pt x="341" y="267"/>
                  </a:lnTo>
                  <a:lnTo>
                    <a:pt x="341" y="265"/>
                  </a:lnTo>
                  <a:lnTo>
                    <a:pt x="341" y="265"/>
                  </a:lnTo>
                  <a:lnTo>
                    <a:pt x="341" y="265"/>
                  </a:lnTo>
                  <a:lnTo>
                    <a:pt x="341" y="265"/>
                  </a:lnTo>
                  <a:lnTo>
                    <a:pt x="343" y="265"/>
                  </a:lnTo>
                  <a:lnTo>
                    <a:pt x="343" y="265"/>
                  </a:lnTo>
                  <a:lnTo>
                    <a:pt x="346" y="263"/>
                  </a:lnTo>
                  <a:lnTo>
                    <a:pt x="350" y="258"/>
                  </a:lnTo>
                  <a:lnTo>
                    <a:pt x="353" y="258"/>
                  </a:lnTo>
                  <a:lnTo>
                    <a:pt x="353" y="255"/>
                  </a:lnTo>
                  <a:lnTo>
                    <a:pt x="350" y="255"/>
                  </a:lnTo>
                  <a:lnTo>
                    <a:pt x="350" y="255"/>
                  </a:lnTo>
                  <a:lnTo>
                    <a:pt x="348" y="255"/>
                  </a:lnTo>
                  <a:lnTo>
                    <a:pt x="343" y="255"/>
                  </a:lnTo>
                  <a:lnTo>
                    <a:pt x="341" y="258"/>
                  </a:lnTo>
                  <a:lnTo>
                    <a:pt x="341" y="258"/>
                  </a:lnTo>
                  <a:lnTo>
                    <a:pt x="339" y="258"/>
                  </a:lnTo>
                  <a:lnTo>
                    <a:pt x="339" y="258"/>
                  </a:lnTo>
                  <a:lnTo>
                    <a:pt x="336" y="258"/>
                  </a:lnTo>
                  <a:lnTo>
                    <a:pt x="336" y="258"/>
                  </a:lnTo>
                  <a:lnTo>
                    <a:pt x="334" y="258"/>
                  </a:lnTo>
                  <a:lnTo>
                    <a:pt x="331" y="255"/>
                  </a:lnTo>
                  <a:lnTo>
                    <a:pt x="331" y="255"/>
                  </a:lnTo>
                  <a:lnTo>
                    <a:pt x="329" y="255"/>
                  </a:lnTo>
                  <a:lnTo>
                    <a:pt x="327" y="255"/>
                  </a:lnTo>
                  <a:lnTo>
                    <a:pt x="327" y="255"/>
                  </a:lnTo>
                  <a:lnTo>
                    <a:pt x="324" y="258"/>
                  </a:lnTo>
                  <a:lnTo>
                    <a:pt x="324" y="258"/>
                  </a:lnTo>
                  <a:lnTo>
                    <a:pt x="322" y="258"/>
                  </a:lnTo>
                  <a:lnTo>
                    <a:pt x="317" y="255"/>
                  </a:lnTo>
                  <a:lnTo>
                    <a:pt x="315" y="255"/>
                  </a:lnTo>
                  <a:lnTo>
                    <a:pt x="313" y="258"/>
                  </a:lnTo>
                  <a:lnTo>
                    <a:pt x="301" y="263"/>
                  </a:lnTo>
                  <a:lnTo>
                    <a:pt x="301" y="263"/>
                  </a:lnTo>
                  <a:lnTo>
                    <a:pt x="298" y="265"/>
                  </a:lnTo>
                  <a:lnTo>
                    <a:pt x="296" y="265"/>
                  </a:lnTo>
                  <a:lnTo>
                    <a:pt x="296" y="265"/>
                  </a:lnTo>
                  <a:lnTo>
                    <a:pt x="296" y="265"/>
                  </a:lnTo>
                  <a:lnTo>
                    <a:pt x="294" y="267"/>
                  </a:lnTo>
                  <a:lnTo>
                    <a:pt x="294" y="267"/>
                  </a:lnTo>
                  <a:lnTo>
                    <a:pt x="291" y="270"/>
                  </a:lnTo>
                  <a:lnTo>
                    <a:pt x="289" y="270"/>
                  </a:lnTo>
                  <a:lnTo>
                    <a:pt x="289" y="270"/>
                  </a:lnTo>
                  <a:lnTo>
                    <a:pt x="289" y="270"/>
                  </a:lnTo>
                  <a:lnTo>
                    <a:pt x="287" y="272"/>
                  </a:lnTo>
                  <a:lnTo>
                    <a:pt x="287" y="272"/>
                  </a:lnTo>
                  <a:lnTo>
                    <a:pt x="287" y="272"/>
                  </a:lnTo>
                  <a:lnTo>
                    <a:pt x="287" y="270"/>
                  </a:lnTo>
                  <a:lnTo>
                    <a:pt x="287" y="270"/>
                  </a:lnTo>
                  <a:lnTo>
                    <a:pt x="284" y="270"/>
                  </a:lnTo>
                  <a:lnTo>
                    <a:pt x="282" y="267"/>
                  </a:lnTo>
                  <a:lnTo>
                    <a:pt x="282" y="267"/>
                  </a:lnTo>
                  <a:lnTo>
                    <a:pt x="291" y="255"/>
                  </a:lnTo>
                  <a:lnTo>
                    <a:pt x="291" y="255"/>
                  </a:lnTo>
                  <a:lnTo>
                    <a:pt x="291" y="253"/>
                  </a:lnTo>
                  <a:lnTo>
                    <a:pt x="291" y="253"/>
                  </a:lnTo>
                  <a:lnTo>
                    <a:pt x="291" y="251"/>
                  </a:lnTo>
                  <a:lnTo>
                    <a:pt x="291" y="251"/>
                  </a:lnTo>
                  <a:lnTo>
                    <a:pt x="291" y="251"/>
                  </a:lnTo>
                  <a:lnTo>
                    <a:pt x="291" y="251"/>
                  </a:lnTo>
                  <a:lnTo>
                    <a:pt x="291" y="251"/>
                  </a:lnTo>
                  <a:lnTo>
                    <a:pt x="291" y="248"/>
                  </a:lnTo>
                  <a:lnTo>
                    <a:pt x="291" y="248"/>
                  </a:lnTo>
                  <a:lnTo>
                    <a:pt x="287" y="246"/>
                  </a:lnTo>
                  <a:lnTo>
                    <a:pt x="287" y="244"/>
                  </a:lnTo>
                  <a:lnTo>
                    <a:pt x="289" y="244"/>
                  </a:lnTo>
                  <a:lnTo>
                    <a:pt x="289" y="244"/>
                  </a:lnTo>
                  <a:lnTo>
                    <a:pt x="289" y="244"/>
                  </a:lnTo>
                  <a:lnTo>
                    <a:pt x="289" y="241"/>
                  </a:lnTo>
                  <a:lnTo>
                    <a:pt x="289" y="241"/>
                  </a:lnTo>
                  <a:lnTo>
                    <a:pt x="289" y="241"/>
                  </a:lnTo>
                  <a:lnTo>
                    <a:pt x="289" y="241"/>
                  </a:lnTo>
                  <a:lnTo>
                    <a:pt x="289" y="239"/>
                  </a:lnTo>
                  <a:lnTo>
                    <a:pt x="289" y="239"/>
                  </a:lnTo>
                  <a:lnTo>
                    <a:pt x="289" y="239"/>
                  </a:lnTo>
                  <a:lnTo>
                    <a:pt x="287" y="239"/>
                  </a:lnTo>
                  <a:lnTo>
                    <a:pt x="287" y="239"/>
                  </a:lnTo>
                  <a:lnTo>
                    <a:pt x="287" y="239"/>
                  </a:lnTo>
                  <a:lnTo>
                    <a:pt x="282" y="239"/>
                  </a:lnTo>
                  <a:lnTo>
                    <a:pt x="282" y="239"/>
                  </a:lnTo>
                  <a:lnTo>
                    <a:pt x="282" y="237"/>
                  </a:lnTo>
                  <a:lnTo>
                    <a:pt x="282" y="229"/>
                  </a:lnTo>
                  <a:lnTo>
                    <a:pt x="282" y="222"/>
                  </a:lnTo>
                  <a:lnTo>
                    <a:pt x="282" y="220"/>
                  </a:lnTo>
                  <a:lnTo>
                    <a:pt x="282" y="220"/>
                  </a:lnTo>
                  <a:lnTo>
                    <a:pt x="287" y="218"/>
                  </a:lnTo>
                  <a:lnTo>
                    <a:pt x="287" y="218"/>
                  </a:lnTo>
                  <a:lnTo>
                    <a:pt x="289" y="215"/>
                  </a:lnTo>
                  <a:lnTo>
                    <a:pt x="289" y="215"/>
                  </a:lnTo>
                  <a:lnTo>
                    <a:pt x="291" y="215"/>
                  </a:lnTo>
                  <a:lnTo>
                    <a:pt x="294" y="215"/>
                  </a:lnTo>
                  <a:lnTo>
                    <a:pt x="294" y="215"/>
                  </a:lnTo>
                  <a:lnTo>
                    <a:pt x="294" y="215"/>
                  </a:lnTo>
                  <a:lnTo>
                    <a:pt x="294" y="213"/>
                  </a:lnTo>
                  <a:lnTo>
                    <a:pt x="291" y="213"/>
                  </a:lnTo>
                  <a:lnTo>
                    <a:pt x="291" y="211"/>
                  </a:lnTo>
                  <a:lnTo>
                    <a:pt x="291" y="208"/>
                  </a:lnTo>
                  <a:lnTo>
                    <a:pt x="291" y="203"/>
                  </a:lnTo>
                  <a:lnTo>
                    <a:pt x="291" y="203"/>
                  </a:lnTo>
                  <a:lnTo>
                    <a:pt x="291" y="201"/>
                  </a:lnTo>
                  <a:lnTo>
                    <a:pt x="291" y="201"/>
                  </a:lnTo>
                  <a:lnTo>
                    <a:pt x="294" y="201"/>
                  </a:lnTo>
                  <a:lnTo>
                    <a:pt x="294" y="199"/>
                  </a:lnTo>
                  <a:lnTo>
                    <a:pt x="294" y="196"/>
                  </a:lnTo>
                  <a:lnTo>
                    <a:pt x="296" y="192"/>
                  </a:lnTo>
                  <a:lnTo>
                    <a:pt x="296" y="192"/>
                  </a:lnTo>
                  <a:lnTo>
                    <a:pt x="298" y="192"/>
                  </a:lnTo>
                  <a:lnTo>
                    <a:pt x="301" y="194"/>
                  </a:lnTo>
                  <a:lnTo>
                    <a:pt x="301" y="194"/>
                  </a:lnTo>
                  <a:lnTo>
                    <a:pt x="301" y="194"/>
                  </a:lnTo>
                  <a:lnTo>
                    <a:pt x="301" y="194"/>
                  </a:lnTo>
                  <a:lnTo>
                    <a:pt x="303" y="194"/>
                  </a:lnTo>
                  <a:lnTo>
                    <a:pt x="305" y="189"/>
                  </a:lnTo>
                  <a:lnTo>
                    <a:pt x="305" y="189"/>
                  </a:lnTo>
                  <a:lnTo>
                    <a:pt x="308" y="189"/>
                  </a:lnTo>
                  <a:lnTo>
                    <a:pt x="308" y="189"/>
                  </a:lnTo>
                  <a:lnTo>
                    <a:pt x="310" y="184"/>
                  </a:lnTo>
                  <a:lnTo>
                    <a:pt x="310" y="184"/>
                  </a:lnTo>
                  <a:lnTo>
                    <a:pt x="310" y="184"/>
                  </a:lnTo>
                  <a:lnTo>
                    <a:pt x="313" y="184"/>
                  </a:lnTo>
                  <a:lnTo>
                    <a:pt x="313" y="182"/>
                  </a:lnTo>
                  <a:lnTo>
                    <a:pt x="313" y="182"/>
                  </a:lnTo>
                  <a:lnTo>
                    <a:pt x="313" y="180"/>
                  </a:lnTo>
                  <a:lnTo>
                    <a:pt x="313" y="180"/>
                  </a:lnTo>
                  <a:lnTo>
                    <a:pt x="313" y="180"/>
                  </a:lnTo>
                  <a:lnTo>
                    <a:pt x="313" y="177"/>
                  </a:lnTo>
                  <a:lnTo>
                    <a:pt x="313" y="177"/>
                  </a:lnTo>
                  <a:lnTo>
                    <a:pt x="313" y="177"/>
                  </a:lnTo>
                  <a:lnTo>
                    <a:pt x="313" y="175"/>
                  </a:lnTo>
                  <a:lnTo>
                    <a:pt x="313" y="175"/>
                  </a:lnTo>
                  <a:lnTo>
                    <a:pt x="313" y="175"/>
                  </a:lnTo>
                  <a:lnTo>
                    <a:pt x="313" y="173"/>
                  </a:lnTo>
                  <a:lnTo>
                    <a:pt x="313" y="170"/>
                  </a:lnTo>
                  <a:lnTo>
                    <a:pt x="315" y="170"/>
                  </a:lnTo>
                  <a:lnTo>
                    <a:pt x="317" y="173"/>
                  </a:lnTo>
                  <a:lnTo>
                    <a:pt x="320" y="173"/>
                  </a:lnTo>
                  <a:lnTo>
                    <a:pt x="320" y="175"/>
                  </a:lnTo>
                  <a:lnTo>
                    <a:pt x="322" y="175"/>
                  </a:lnTo>
                  <a:lnTo>
                    <a:pt x="322" y="175"/>
                  </a:lnTo>
                  <a:lnTo>
                    <a:pt x="324" y="173"/>
                  </a:lnTo>
                  <a:lnTo>
                    <a:pt x="324" y="173"/>
                  </a:lnTo>
                  <a:lnTo>
                    <a:pt x="324" y="173"/>
                  </a:lnTo>
                  <a:lnTo>
                    <a:pt x="327" y="170"/>
                  </a:lnTo>
                  <a:lnTo>
                    <a:pt x="327" y="168"/>
                  </a:lnTo>
                  <a:lnTo>
                    <a:pt x="327" y="166"/>
                  </a:lnTo>
                  <a:lnTo>
                    <a:pt x="329" y="166"/>
                  </a:lnTo>
                  <a:lnTo>
                    <a:pt x="329" y="166"/>
                  </a:lnTo>
                  <a:lnTo>
                    <a:pt x="329" y="163"/>
                  </a:lnTo>
                  <a:lnTo>
                    <a:pt x="329" y="163"/>
                  </a:lnTo>
                  <a:lnTo>
                    <a:pt x="329" y="163"/>
                  </a:lnTo>
                  <a:lnTo>
                    <a:pt x="329" y="163"/>
                  </a:lnTo>
                  <a:lnTo>
                    <a:pt x="329" y="161"/>
                  </a:lnTo>
                  <a:lnTo>
                    <a:pt x="331" y="161"/>
                  </a:lnTo>
                  <a:lnTo>
                    <a:pt x="331" y="158"/>
                  </a:lnTo>
                  <a:lnTo>
                    <a:pt x="331" y="158"/>
                  </a:lnTo>
                  <a:lnTo>
                    <a:pt x="334" y="158"/>
                  </a:lnTo>
                  <a:lnTo>
                    <a:pt x="334" y="158"/>
                  </a:lnTo>
                  <a:lnTo>
                    <a:pt x="334" y="158"/>
                  </a:lnTo>
                  <a:lnTo>
                    <a:pt x="336" y="158"/>
                  </a:lnTo>
                  <a:lnTo>
                    <a:pt x="336" y="158"/>
                  </a:lnTo>
                  <a:lnTo>
                    <a:pt x="339" y="161"/>
                  </a:lnTo>
                  <a:lnTo>
                    <a:pt x="339" y="161"/>
                  </a:lnTo>
                  <a:lnTo>
                    <a:pt x="339" y="158"/>
                  </a:lnTo>
                  <a:lnTo>
                    <a:pt x="341" y="158"/>
                  </a:lnTo>
                  <a:lnTo>
                    <a:pt x="341" y="156"/>
                  </a:lnTo>
                  <a:lnTo>
                    <a:pt x="343" y="156"/>
                  </a:lnTo>
                  <a:lnTo>
                    <a:pt x="343" y="156"/>
                  </a:lnTo>
                  <a:lnTo>
                    <a:pt x="343" y="154"/>
                  </a:lnTo>
                  <a:lnTo>
                    <a:pt x="341" y="154"/>
                  </a:lnTo>
                  <a:lnTo>
                    <a:pt x="341" y="154"/>
                  </a:lnTo>
                  <a:lnTo>
                    <a:pt x="341" y="154"/>
                  </a:lnTo>
                  <a:lnTo>
                    <a:pt x="341" y="154"/>
                  </a:lnTo>
                  <a:lnTo>
                    <a:pt x="339" y="149"/>
                  </a:lnTo>
                  <a:lnTo>
                    <a:pt x="339" y="149"/>
                  </a:lnTo>
                  <a:lnTo>
                    <a:pt x="339" y="149"/>
                  </a:lnTo>
                  <a:lnTo>
                    <a:pt x="336" y="149"/>
                  </a:lnTo>
                  <a:lnTo>
                    <a:pt x="336" y="149"/>
                  </a:lnTo>
                  <a:lnTo>
                    <a:pt x="336" y="149"/>
                  </a:lnTo>
                  <a:lnTo>
                    <a:pt x="336" y="147"/>
                  </a:lnTo>
                  <a:lnTo>
                    <a:pt x="336" y="147"/>
                  </a:lnTo>
                  <a:lnTo>
                    <a:pt x="336" y="144"/>
                  </a:lnTo>
                  <a:lnTo>
                    <a:pt x="334" y="144"/>
                  </a:lnTo>
                  <a:lnTo>
                    <a:pt x="334" y="142"/>
                  </a:lnTo>
                  <a:lnTo>
                    <a:pt x="336" y="142"/>
                  </a:lnTo>
                  <a:lnTo>
                    <a:pt x="336" y="142"/>
                  </a:lnTo>
                  <a:lnTo>
                    <a:pt x="339" y="140"/>
                  </a:lnTo>
                  <a:lnTo>
                    <a:pt x="339" y="140"/>
                  </a:lnTo>
                  <a:lnTo>
                    <a:pt x="339" y="140"/>
                  </a:lnTo>
                  <a:lnTo>
                    <a:pt x="339" y="142"/>
                  </a:lnTo>
                  <a:lnTo>
                    <a:pt x="339" y="142"/>
                  </a:lnTo>
                  <a:lnTo>
                    <a:pt x="341" y="142"/>
                  </a:lnTo>
                  <a:lnTo>
                    <a:pt x="341" y="142"/>
                  </a:lnTo>
                  <a:lnTo>
                    <a:pt x="343" y="140"/>
                  </a:lnTo>
                  <a:lnTo>
                    <a:pt x="343" y="140"/>
                  </a:lnTo>
                  <a:lnTo>
                    <a:pt x="343" y="140"/>
                  </a:lnTo>
                  <a:lnTo>
                    <a:pt x="343" y="140"/>
                  </a:lnTo>
                  <a:lnTo>
                    <a:pt x="343" y="137"/>
                  </a:lnTo>
                  <a:lnTo>
                    <a:pt x="343" y="137"/>
                  </a:lnTo>
                  <a:lnTo>
                    <a:pt x="341" y="135"/>
                  </a:lnTo>
                  <a:lnTo>
                    <a:pt x="341" y="135"/>
                  </a:lnTo>
                  <a:lnTo>
                    <a:pt x="341" y="135"/>
                  </a:lnTo>
                  <a:lnTo>
                    <a:pt x="341" y="132"/>
                  </a:lnTo>
                  <a:lnTo>
                    <a:pt x="341" y="132"/>
                  </a:lnTo>
                  <a:lnTo>
                    <a:pt x="341" y="132"/>
                  </a:lnTo>
                  <a:lnTo>
                    <a:pt x="341" y="130"/>
                  </a:lnTo>
                  <a:lnTo>
                    <a:pt x="343" y="128"/>
                  </a:lnTo>
                  <a:lnTo>
                    <a:pt x="343" y="128"/>
                  </a:lnTo>
                  <a:lnTo>
                    <a:pt x="343" y="125"/>
                  </a:lnTo>
                  <a:lnTo>
                    <a:pt x="343" y="125"/>
                  </a:lnTo>
                  <a:lnTo>
                    <a:pt x="343" y="118"/>
                  </a:lnTo>
                  <a:lnTo>
                    <a:pt x="343" y="116"/>
                  </a:lnTo>
                  <a:lnTo>
                    <a:pt x="346" y="113"/>
                  </a:lnTo>
                  <a:lnTo>
                    <a:pt x="346" y="111"/>
                  </a:lnTo>
                  <a:lnTo>
                    <a:pt x="346" y="111"/>
                  </a:lnTo>
                  <a:lnTo>
                    <a:pt x="346" y="111"/>
                  </a:lnTo>
                  <a:lnTo>
                    <a:pt x="346" y="109"/>
                  </a:lnTo>
                  <a:lnTo>
                    <a:pt x="346" y="109"/>
                  </a:lnTo>
                  <a:lnTo>
                    <a:pt x="346" y="109"/>
                  </a:lnTo>
                  <a:lnTo>
                    <a:pt x="346" y="106"/>
                  </a:lnTo>
                  <a:lnTo>
                    <a:pt x="346" y="106"/>
                  </a:lnTo>
                  <a:lnTo>
                    <a:pt x="346" y="104"/>
                  </a:lnTo>
                  <a:lnTo>
                    <a:pt x="346" y="102"/>
                  </a:lnTo>
                  <a:lnTo>
                    <a:pt x="346" y="102"/>
                  </a:lnTo>
                  <a:lnTo>
                    <a:pt x="343" y="99"/>
                  </a:lnTo>
                  <a:lnTo>
                    <a:pt x="343" y="99"/>
                  </a:lnTo>
                  <a:lnTo>
                    <a:pt x="343" y="97"/>
                  </a:lnTo>
                  <a:lnTo>
                    <a:pt x="346" y="97"/>
                  </a:lnTo>
                  <a:lnTo>
                    <a:pt x="346" y="97"/>
                  </a:lnTo>
                  <a:lnTo>
                    <a:pt x="346" y="95"/>
                  </a:lnTo>
                  <a:lnTo>
                    <a:pt x="343" y="90"/>
                  </a:lnTo>
                  <a:lnTo>
                    <a:pt x="343" y="90"/>
                  </a:lnTo>
                  <a:lnTo>
                    <a:pt x="346" y="87"/>
                  </a:lnTo>
                  <a:lnTo>
                    <a:pt x="346" y="87"/>
                  </a:lnTo>
                  <a:lnTo>
                    <a:pt x="346" y="85"/>
                  </a:lnTo>
                  <a:lnTo>
                    <a:pt x="343" y="85"/>
                  </a:lnTo>
                  <a:lnTo>
                    <a:pt x="343" y="85"/>
                  </a:lnTo>
                  <a:lnTo>
                    <a:pt x="343" y="85"/>
                  </a:lnTo>
                  <a:lnTo>
                    <a:pt x="341" y="83"/>
                  </a:lnTo>
                  <a:lnTo>
                    <a:pt x="341" y="80"/>
                  </a:lnTo>
                  <a:lnTo>
                    <a:pt x="341" y="78"/>
                  </a:lnTo>
                  <a:lnTo>
                    <a:pt x="341" y="76"/>
                  </a:lnTo>
                  <a:lnTo>
                    <a:pt x="343" y="73"/>
                  </a:lnTo>
                  <a:lnTo>
                    <a:pt x="343" y="71"/>
                  </a:lnTo>
                  <a:lnTo>
                    <a:pt x="343" y="69"/>
                  </a:lnTo>
                  <a:lnTo>
                    <a:pt x="343" y="69"/>
                  </a:lnTo>
                  <a:lnTo>
                    <a:pt x="341" y="69"/>
                  </a:lnTo>
                  <a:lnTo>
                    <a:pt x="341" y="69"/>
                  </a:lnTo>
                  <a:lnTo>
                    <a:pt x="341" y="69"/>
                  </a:lnTo>
                  <a:lnTo>
                    <a:pt x="341" y="61"/>
                  </a:lnTo>
                  <a:lnTo>
                    <a:pt x="341" y="59"/>
                  </a:lnTo>
                  <a:lnTo>
                    <a:pt x="341" y="57"/>
                  </a:lnTo>
                  <a:lnTo>
                    <a:pt x="341" y="57"/>
                  </a:lnTo>
                  <a:lnTo>
                    <a:pt x="341" y="57"/>
                  </a:lnTo>
                  <a:lnTo>
                    <a:pt x="341" y="54"/>
                  </a:lnTo>
                  <a:lnTo>
                    <a:pt x="341" y="54"/>
                  </a:lnTo>
                  <a:lnTo>
                    <a:pt x="341" y="54"/>
                  </a:lnTo>
                  <a:lnTo>
                    <a:pt x="339" y="54"/>
                  </a:lnTo>
                  <a:lnTo>
                    <a:pt x="339" y="54"/>
                  </a:lnTo>
                  <a:lnTo>
                    <a:pt x="339" y="54"/>
                  </a:lnTo>
                  <a:lnTo>
                    <a:pt x="339" y="54"/>
                  </a:lnTo>
                  <a:lnTo>
                    <a:pt x="336" y="54"/>
                  </a:lnTo>
                  <a:lnTo>
                    <a:pt x="336" y="54"/>
                  </a:lnTo>
                  <a:lnTo>
                    <a:pt x="334" y="52"/>
                  </a:lnTo>
                  <a:lnTo>
                    <a:pt x="334" y="52"/>
                  </a:lnTo>
                  <a:lnTo>
                    <a:pt x="331" y="52"/>
                  </a:lnTo>
                  <a:lnTo>
                    <a:pt x="331" y="52"/>
                  </a:lnTo>
                  <a:lnTo>
                    <a:pt x="329" y="50"/>
                  </a:lnTo>
                  <a:lnTo>
                    <a:pt x="327" y="50"/>
                  </a:lnTo>
                  <a:lnTo>
                    <a:pt x="327" y="50"/>
                  </a:lnTo>
                  <a:lnTo>
                    <a:pt x="327" y="52"/>
                  </a:lnTo>
                  <a:lnTo>
                    <a:pt x="327" y="54"/>
                  </a:lnTo>
                  <a:lnTo>
                    <a:pt x="327" y="57"/>
                  </a:lnTo>
                  <a:lnTo>
                    <a:pt x="327" y="57"/>
                  </a:lnTo>
                  <a:lnTo>
                    <a:pt x="324" y="59"/>
                  </a:lnTo>
                  <a:lnTo>
                    <a:pt x="324" y="59"/>
                  </a:lnTo>
                  <a:lnTo>
                    <a:pt x="322" y="59"/>
                  </a:lnTo>
                  <a:lnTo>
                    <a:pt x="320" y="57"/>
                  </a:lnTo>
                  <a:lnTo>
                    <a:pt x="320" y="52"/>
                  </a:lnTo>
                  <a:lnTo>
                    <a:pt x="320" y="50"/>
                  </a:lnTo>
                  <a:lnTo>
                    <a:pt x="317" y="47"/>
                  </a:lnTo>
                  <a:lnTo>
                    <a:pt x="317" y="47"/>
                  </a:lnTo>
                  <a:lnTo>
                    <a:pt x="317" y="45"/>
                  </a:lnTo>
                  <a:lnTo>
                    <a:pt x="317" y="45"/>
                  </a:lnTo>
                  <a:lnTo>
                    <a:pt x="317" y="45"/>
                  </a:lnTo>
                  <a:lnTo>
                    <a:pt x="317" y="45"/>
                  </a:lnTo>
                  <a:lnTo>
                    <a:pt x="317" y="42"/>
                  </a:lnTo>
                  <a:lnTo>
                    <a:pt x="317" y="42"/>
                  </a:lnTo>
                  <a:lnTo>
                    <a:pt x="317" y="42"/>
                  </a:lnTo>
                  <a:lnTo>
                    <a:pt x="315" y="40"/>
                  </a:lnTo>
                  <a:lnTo>
                    <a:pt x="315" y="40"/>
                  </a:lnTo>
                  <a:lnTo>
                    <a:pt x="313" y="38"/>
                  </a:lnTo>
                  <a:lnTo>
                    <a:pt x="315" y="38"/>
                  </a:lnTo>
                  <a:lnTo>
                    <a:pt x="315" y="38"/>
                  </a:lnTo>
                  <a:lnTo>
                    <a:pt x="315" y="35"/>
                  </a:lnTo>
                  <a:lnTo>
                    <a:pt x="315" y="35"/>
                  </a:lnTo>
                  <a:lnTo>
                    <a:pt x="315" y="35"/>
                  </a:lnTo>
                  <a:lnTo>
                    <a:pt x="313" y="33"/>
                  </a:lnTo>
                  <a:lnTo>
                    <a:pt x="313" y="33"/>
                  </a:lnTo>
                  <a:lnTo>
                    <a:pt x="313" y="31"/>
                  </a:lnTo>
                  <a:lnTo>
                    <a:pt x="313" y="31"/>
                  </a:lnTo>
                  <a:lnTo>
                    <a:pt x="313" y="26"/>
                  </a:lnTo>
                  <a:lnTo>
                    <a:pt x="313" y="24"/>
                  </a:lnTo>
                  <a:lnTo>
                    <a:pt x="313" y="24"/>
                  </a:lnTo>
                  <a:lnTo>
                    <a:pt x="313" y="24"/>
                  </a:lnTo>
                  <a:lnTo>
                    <a:pt x="308" y="19"/>
                  </a:lnTo>
                  <a:lnTo>
                    <a:pt x="308" y="19"/>
                  </a:lnTo>
                  <a:lnTo>
                    <a:pt x="305" y="19"/>
                  </a:lnTo>
                  <a:lnTo>
                    <a:pt x="305" y="19"/>
                  </a:lnTo>
                  <a:lnTo>
                    <a:pt x="305" y="16"/>
                  </a:lnTo>
                  <a:lnTo>
                    <a:pt x="305" y="16"/>
                  </a:lnTo>
                  <a:lnTo>
                    <a:pt x="305" y="14"/>
                  </a:lnTo>
                  <a:lnTo>
                    <a:pt x="303" y="14"/>
                  </a:lnTo>
                  <a:lnTo>
                    <a:pt x="301" y="9"/>
                  </a:lnTo>
                  <a:lnTo>
                    <a:pt x="298" y="9"/>
                  </a:lnTo>
                  <a:lnTo>
                    <a:pt x="296" y="12"/>
                  </a:lnTo>
                  <a:lnTo>
                    <a:pt x="294" y="12"/>
                  </a:lnTo>
                  <a:lnTo>
                    <a:pt x="294" y="9"/>
                  </a:lnTo>
                  <a:lnTo>
                    <a:pt x="291" y="2"/>
                  </a:lnTo>
                  <a:lnTo>
                    <a:pt x="289" y="2"/>
                  </a:lnTo>
                  <a:lnTo>
                    <a:pt x="287" y="2"/>
                  </a:lnTo>
                  <a:lnTo>
                    <a:pt x="287" y="2"/>
                  </a:lnTo>
                  <a:lnTo>
                    <a:pt x="284" y="2"/>
                  </a:lnTo>
                  <a:lnTo>
                    <a:pt x="284" y="0"/>
                  </a:lnTo>
                  <a:lnTo>
                    <a:pt x="282" y="0"/>
                  </a:lnTo>
                  <a:lnTo>
                    <a:pt x="282" y="0"/>
                  </a:lnTo>
                  <a:lnTo>
                    <a:pt x="282" y="2"/>
                  </a:lnTo>
                  <a:lnTo>
                    <a:pt x="279" y="2"/>
                  </a:lnTo>
                  <a:lnTo>
                    <a:pt x="279" y="5"/>
                  </a:lnTo>
                  <a:lnTo>
                    <a:pt x="279" y="7"/>
                  </a:lnTo>
                  <a:lnTo>
                    <a:pt x="279" y="7"/>
                  </a:lnTo>
                  <a:lnTo>
                    <a:pt x="279" y="7"/>
                  </a:lnTo>
                  <a:lnTo>
                    <a:pt x="277" y="9"/>
                  </a:lnTo>
                  <a:lnTo>
                    <a:pt x="277" y="9"/>
                  </a:lnTo>
                  <a:lnTo>
                    <a:pt x="277" y="9"/>
                  </a:lnTo>
                  <a:lnTo>
                    <a:pt x="277" y="9"/>
                  </a:lnTo>
                  <a:lnTo>
                    <a:pt x="277" y="9"/>
                  </a:lnTo>
                  <a:lnTo>
                    <a:pt x="277" y="12"/>
                  </a:lnTo>
                  <a:lnTo>
                    <a:pt x="277" y="14"/>
                  </a:lnTo>
                  <a:lnTo>
                    <a:pt x="277" y="14"/>
                  </a:lnTo>
                  <a:lnTo>
                    <a:pt x="275" y="14"/>
                  </a:lnTo>
                  <a:lnTo>
                    <a:pt x="275" y="14"/>
                  </a:lnTo>
                  <a:lnTo>
                    <a:pt x="275" y="14"/>
                  </a:lnTo>
                  <a:lnTo>
                    <a:pt x="275" y="16"/>
                  </a:lnTo>
                  <a:lnTo>
                    <a:pt x="272" y="16"/>
                  </a:lnTo>
                  <a:lnTo>
                    <a:pt x="272" y="16"/>
                  </a:lnTo>
                  <a:lnTo>
                    <a:pt x="270" y="19"/>
                  </a:lnTo>
                  <a:lnTo>
                    <a:pt x="270" y="21"/>
                  </a:lnTo>
                  <a:lnTo>
                    <a:pt x="270" y="24"/>
                  </a:lnTo>
                  <a:lnTo>
                    <a:pt x="270" y="26"/>
                  </a:lnTo>
                  <a:lnTo>
                    <a:pt x="270" y="28"/>
                  </a:lnTo>
                  <a:lnTo>
                    <a:pt x="272" y="31"/>
                  </a:lnTo>
                  <a:lnTo>
                    <a:pt x="272" y="31"/>
                  </a:lnTo>
                  <a:lnTo>
                    <a:pt x="272" y="33"/>
                  </a:lnTo>
                  <a:lnTo>
                    <a:pt x="272" y="35"/>
                  </a:lnTo>
                  <a:lnTo>
                    <a:pt x="272" y="35"/>
                  </a:lnTo>
                  <a:lnTo>
                    <a:pt x="272" y="35"/>
                  </a:lnTo>
                  <a:lnTo>
                    <a:pt x="272" y="38"/>
                  </a:lnTo>
                  <a:lnTo>
                    <a:pt x="272" y="38"/>
                  </a:lnTo>
                  <a:lnTo>
                    <a:pt x="270" y="38"/>
                  </a:lnTo>
                  <a:lnTo>
                    <a:pt x="270" y="38"/>
                  </a:lnTo>
                  <a:lnTo>
                    <a:pt x="270" y="38"/>
                  </a:lnTo>
                  <a:lnTo>
                    <a:pt x="270" y="38"/>
                  </a:lnTo>
                  <a:lnTo>
                    <a:pt x="268" y="38"/>
                  </a:lnTo>
                  <a:lnTo>
                    <a:pt x="268" y="38"/>
                  </a:lnTo>
                  <a:lnTo>
                    <a:pt x="268" y="38"/>
                  </a:lnTo>
                  <a:lnTo>
                    <a:pt x="265" y="38"/>
                  </a:lnTo>
                  <a:lnTo>
                    <a:pt x="265" y="38"/>
                  </a:lnTo>
                  <a:lnTo>
                    <a:pt x="265" y="38"/>
                  </a:lnTo>
                  <a:lnTo>
                    <a:pt x="263" y="40"/>
                  </a:lnTo>
                  <a:lnTo>
                    <a:pt x="260" y="42"/>
                  </a:lnTo>
                  <a:lnTo>
                    <a:pt x="260" y="42"/>
                  </a:lnTo>
                  <a:lnTo>
                    <a:pt x="260" y="42"/>
                  </a:lnTo>
                  <a:lnTo>
                    <a:pt x="260" y="42"/>
                  </a:lnTo>
                  <a:lnTo>
                    <a:pt x="258" y="45"/>
                  </a:lnTo>
                  <a:lnTo>
                    <a:pt x="258" y="45"/>
                  </a:lnTo>
                  <a:lnTo>
                    <a:pt x="258" y="45"/>
                  </a:lnTo>
                  <a:lnTo>
                    <a:pt x="258" y="45"/>
                  </a:lnTo>
                  <a:lnTo>
                    <a:pt x="258" y="45"/>
                  </a:lnTo>
                  <a:lnTo>
                    <a:pt x="258" y="47"/>
                  </a:lnTo>
                  <a:lnTo>
                    <a:pt x="256" y="47"/>
                  </a:lnTo>
                  <a:lnTo>
                    <a:pt x="256" y="47"/>
                  </a:lnTo>
                  <a:lnTo>
                    <a:pt x="256" y="47"/>
                  </a:lnTo>
                  <a:lnTo>
                    <a:pt x="253" y="47"/>
                  </a:lnTo>
                  <a:lnTo>
                    <a:pt x="253" y="47"/>
                  </a:lnTo>
                  <a:lnTo>
                    <a:pt x="251" y="50"/>
                  </a:lnTo>
                  <a:lnTo>
                    <a:pt x="251" y="50"/>
                  </a:lnTo>
                  <a:lnTo>
                    <a:pt x="249" y="52"/>
                  </a:lnTo>
                  <a:lnTo>
                    <a:pt x="249" y="52"/>
                  </a:lnTo>
                  <a:lnTo>
                    <a:pt x="246" y="54"/>
                  </a:lnTo>
                  <a:lnTo>
                    <a:pt x="246" y="54"/>
                  </a:lnTo>
                  <a:lnTo>
                    <a:pt x="246" y="57"/>
                  </a:lnTo>
                  <a:lnTo>
                    <a:pt x="246" y="57"/>
                  </a:lnTo>
                  <a:lnTo>
                    <a:pt x="246" y="57"/>
                  </a:lnTo>
                  <a:lnTo>
                    <a:pt x="249" y="59"/>
                  </a:lnTo>
                  <a:lnTo>
                    <a:pt x="249" y="59"/>
                  </a:lnTo>
                  <a:lnTo>
                    <a:pt x="249" y="59"/>
                  </a:lnTo>
                  <a:lnTo>
                    <a:pt x="249" y="61"/>
                  </a:lnTo>
                  <a:lnTo>
                    <a:pt x="249" y="61"/>
                  </a:lnTo>
                  <a:lnTo>
                    <a:pt x="246" y="64"/>
                  </a:lnTo>
                  <a:lnTo>
                    <a:pt x="249" y="64"/>
                  </a:lnTo>
                  <a:lnTo>
                    <a:pt x="249" y="66"/>
                  </a:lnTo>
                  <a:lnTo>
                    <a:pt x="258" y="78"/>
                  </a:lnTo>
                  <a:lnTo>
                    <a:pt x="258" y="78"/>
                  </a:lnTo>
                  <a:lnTo>
                    <a:pt x="258" y="80"/>
                  </a:lnTo>
                  <a:lnTo>
                    <a:pt x="258" y="80"/>
                  </a:lnTo>
                  <a:lnTo>
                    <a:pt x="260" y="80"/>
                  </a:lnTo>
                  <a:lnTo>
                    <a:pt x="260" y="80"/>
                  </a:lnTo>
                  <a:lnTo>
                    <a:pt x="260" y="83"/>
                  </a:lnTo>
                  <a:lnTo>
                    <a:pt x="260" y="83"/>
                  </a:lnTo>
                  <a:lnTo>
                    <a:pt x="260" y="83"/>
                  </a:lnTo>
                  <a:lnTo>
                    <a:pt x="260" y="83"/>
                  </a:lnTo>
                  <a:lnTo>
                    <a:pt x="260" y="85"/>
                  </a:lnTo>
                  <a:lnTo>
                    <a:pt x="260" y="85"/>
                  </a:lnTo>
                  <a:lnTo>
                    <a:pt x="260" y="85"/>
                  </a:lnTo>
                  <a:lnTo>
                    <a:pt x="258" y="85"/>
                  </a:lnTo>
                  <a:lnTo>
                    <a:pt x="258" y="85"/>
                  </a:lnTo>
                  <a:lnTo>
                    <a:pt x="258" y="85"/>
                  </a:lnTo>
                  <a:lnTo>
                    <a:pt x="258" y="85"/>
                  </a:lnTo>
                  <a:lnTo>
                    <a:pt x="258" y="85"/>
                  </a:lnTo>
                  <a:lnTo>
                    <a:pt x="256" y="85"/>
                  </a:lnTo>
                  <a:lnTo>
                    <a:pt x="256" y="85"/>
                  </a:lnTo>
                  <a:lnTo>
                    <a:pt x="256" y="85"/>
                  </a:lnTo>
                  <a:lnTo>
                    <a:pt x="256" y="85"/>
                  </a:lnTo>
                  <a:lnTo>
                    <a:pt x="253" y="83"/>
                  </a:lnTo>
                  <a:lnTo>
                    <a:pt x="253" y="83"/>
                  </a:lnTo>
                  <a:lnTo>
                    <a:pt x="246" y="80"/>
                  </a:lnTo>
                  <a:lnTo>
                    <a:pt x="246" y="78"/>
                  </a:lnTo>
                  <a:lnTo>
                    <a:pt x="246" y="78"/>
                  </a:lnTo>
                  <a:lnTo>
                    <a:pt x="246" y="78"/>
                  </a:lnTo>
                  <a:lnTo>
                    <a:pt x="246" y="76"/>
                  </a:lnTo>
                  <a:lnTo>
                    <a:pt x="246" y="76"/>
                  </a:lnTo>
                  <a:lnTo>
                    <a:pt x="244" y="73"/>
                  </a:lnTo>
                  <a:lnTo>
                    <a:pt x="244" y="73"/>
                  </a:lnTo>
                  <a:lnTo>
                    <a:pt x="244" y="71"/>
                  </a:lnTo>
                  <a:lnTo>
                    <a:pt x="242" y="71"/>
                  </a:lnTo>
                  <a:lnTo>
                    <a:pt x="242" y="71"/>
                  </a:lnTo>
                  <a:lnTo>
                    <a:pt x="239" y="69"/>
                  </a:lnTo>
                  <a:lnTo>
                    <a:pt x="239" y="69"/>
                  </a:lnTo>
                  <a:lnTo>
                    <a:pt x="237" y="69"/>
                  </a:lnTo>
                  <a:lnTo>
                    <a:pt x="237" y="69"/>
                  </a:lnTo>
                  <a:lnTo>
                    <a:pt x="237" y="71"/>
                  </a:lnTo>
                  <a:lnTo>
                    <a:pt x="234" y="71"/>
                  </a:lnTo>
                  <a:lnTo>
                    <a:pt x="234" y="71"/>
                  </a:lnTo>
                  <a:lnTo>
                    <a:pt x="234" y="71"/>
                  </a:lnTo>
                  <a:lnTo>
                    <a:pt x="234" y="71"/>
                  </a:lnTo>
                  <a:lnTo>
                    <a:pt x="234" y="71"/>
                  </a:lnTo>
                  <a:lnTo>
                    <a:pt x="232" y="69"/>
                  </a:lnTo>
                  <a:lnTo>
                    <a:pt x="232" y="71"/>
                  </a:lnTo>
                  <a:lnTo>
                    <a:pt x="232" y="71"/>
                  </a:lnTo>
                  <a:lnTo>
                    <a:pt x="230" y="73"/>
                  </a:lnTo>
                  <a:lnTo>
                    <a:pt x="230" y="73"/>
                  </a:lnTo>
                  <a:lnTo>
                    <a:pt x="227" y="73"/>
                  </a:lnTo>
                  <a:lnTo>
                    <a:pt x="227" y="73"/>
                  </a:lnTo>
                  <a:lnTo>
                    <a:pt x="227" y="73"/>
                  </a:lnTo>
                  <a:lnTo>
                    <a:pt x="223" y="73"/>
                  </a:lnTo>
                  <a:lnTo>
                    <a:pt x="208" y="76"/>
                  </a:lnTo>
                  <a:lnTo>
                    <a:pt x="206" y="76"/>
                  </a:lnTo>
                  <a:lnTo>
                    <a:pt x="201" y="78"/>
                  </a:lnTo>
                  <a:lnTo>
                    <a:pt x="201" y="83"/>
                  </a:lnTo>
                  <a:lnTo>
                    <a:pt x="199" y="85"/>
                  </a:lnTo>
                  <a:lnTo>
                    <a:pt x="197" y="87"/>
                  </a:lnTo>
                  <a:lnTo>
                    <a:pt x="197" y="87"/>
                  </a:lnTo>
                  <a:lnTo>
                    <a:pt x="194" y="90"/>
                  </a:lnTo>
                  <a:lnTo>
                    <a:pt x="192" y="90"/>
                  </a:lnTo>
                  <a:lnTo>
                    <a:pt x="190" y="90"/>
                  </a:lnTo>
                  <a:lnTo>
                    <a:pt x="187" y="92"/>
                  </a:lnTo>
                  <a:lnTo>
                    <a:pt x="187" y="95"/>
                  </a:lnTo>
                  <a:lnTo>
                    <a:pt x="185" y="97"/>
                  </a:lnTo>
                  <a:lnTo>
                    <a:pt x="185" y="97"/>
                  </a:lnTo>
                  <a:lnTo>
                    <a:pt x="182" y="97"/>
                  </a:lnTo>
                  <a:lnTo>
                    <a:pt x="182" y="97"/>
                  </a:lnTo>
                  <a:lnTo>
                    <a:pt x="182" y="97"/>
                  </a:lnTo>
                  <a:lnTo>
                    <a:pt x="180" y="99"/>
                  </a:lnTo>
                  <a:lnTo>
                    <a:pt x="180" y="99"/>
                  </a:lnTo>
                  <a:lnTo>
                    <a:pt x="180" y="102"/>
                  </a:lnTo>
                  <a:lnTo>
                    <a:pt x="178" y="102"/>
                  </a:lnTo>
                  <a:lnTo>
                    <a:pt x="178" y="102"/>
                  </a:lnTo>
                  <a:lnTo>
                    <a:pt x="175" y="102"/>
                  </a:lnTo>
                  <a:lnTo>
                    <a:pt x="173" y="104"/>
                  </a:lnTo>
                  <a:lnTo>
                    <a:pt x="173" y="106"/>
                  </a:lnTo>
                  <a:lnTo>
                    <a:pt x="171" y="106"/>
                  </a:lnTo>
                  <a:lnTo>
                    <a:pt x="171" y="109"/>
                  </a:lnTo>
                  <a:lnTo>
                    <a:pt x="166" y="109"/>
                  </a:lnTo>
                  <a:lnTo>
                    <a:pt x="164" y="111"/>
                  </a:lnTo>
                  <a:lnTo>
                    <a:pt x="164" y="111"/>
                  </a:lnTo>
                  <a:lnTo>
                    <a:pt x="161" y="111"/>
                  </a:lnTo>
                  <a:lnTo>
                    <a:pt x="161" y="111"/>
                  </a:lnTo>
                  <a:lnTo>
                    <a:pt x="161" y="109"/>
                  </a:lnTo>
                  <a:lnTo>
                    <a:pt x="159" y="109"/>
                  </a:lnTo>
                  <a:lnTo>
                    <a:pt x="159" y="111"/>
                  </a:lnTo>
                  <a:lnTo>
                    <a:pt x="159" y="111"/>
                  </a:lnTo>
                  <a:lnTo>
                    <a:pt x="159" y="111"/>
                  </a:lnTo>
                  <a:lnTo>
                    <a:pt x="159" y="111"/>
                  </a:lnTo>
                  <a:lnTo>
                    <a:pt x="156" y="111"/>
                  </a:lnTo>
                  <a:lnTo>
                    <a:pt x="156" y="111"/>
                  </a:lnTo>
                  <a:lnTo>
                    <a:pt x="156" y="113"/>
                  </a:lnTo>
                  <a:lnTo>
                    <a:pt x="156" y="113"/>
                  </a:lnTo>
                  <a:lnTo>
                    <a:pt x="156" y="116"/>
                  </a:lnTo>
                  <a:lnTo>
                    <a:pt x="156" y="116"/>
                  </a:lnTo>
                  <a:lnTo>
                    <a:pt x="156" y="116"/>
                  </a:lnTo>
                  <a:lnTo>
                    <a:pt x="154" y="116"/>
                  </a:lnTo>
                  <a:lnTo>
                    <a:pt x="154" y="118"/>
                  </a:lnTo>
                  <a:lnTo>
                    <a:pt x="154" y="118"/>
                  </a:lnTo>
                  <a:lnTo>
                    <a:pt x="152" y="121"/>
                  </a:lnTo>
                  <a:lnTo>
                    <a:pt x="152" y="121"/>
                  </a:lnTo>
                  <a:lnTo>
                    <a:pt x="152" y="121"/>
                  </a:lnTo>
                  <a:lnTo>
                    <a:pt x="152" y="121"/>
                  </a:lnTo>
                  <a:lnTo>
                    <a:pt x="152" y="123"/>
                  </a:lnTo>
                  <a:lnTo>
                    <a:pt x="152" y="125"/>
                  </a:lnTo>
                  <a:lnTo>
                    <a:pt x="152" y="125"/>
                  </a:lnTo>
                  <a:lnTo>
                    <a:pt x="152" y="128"/>
                  </a:lnTo>
                  <a:lnTo>
                    <a:pt x="152" y="130"/>
                  </a:lnTo>
                  <a:lnTo>
                    <a:pt x="152" y="132"/>
                  </a:lnTo>
                  <a:lnTo>
                    <a:pt x="152" y="135"/>
                  </a:lnTo>
                  <a:lnTo>
                    <a:pt x="152" y="135"/>
                  </a:lnTo>
                  <a:lnTo>
                    <a:pt x="152" y="137"/>
                  </a:lnTo>
                  <a:lnTo>
                    <a:pt x="154" y="137"/>
                  </a:lnTo>
                  <a:lnTo>
                    <a:pt x="154" y="137"/>
                  </a:lnTo>
                  <a:lnTo>
                    <a:pt x="154" y="137"/>
                  </a:lnTo>
                  <a:lnTo>
                    <a:pt x="154" y="137"/>
                  </a:lnTo>
                  <a:lnTo>
                    <a:pt x="154" y="137"/>
                  </a:lnTo>
                  <a:lnTo>
                    <a:pt x="154" y="137"/>
                  </a:lnTo>
                  <a:lnTo>
                    <a:pt x="154" y="140"/>
                  </a:lnTo>
                  <a:lnTo>
                    <a:pt x="154" y="142"/>
                  </a:lnTo>
                  <a:lnTo>
                    <a:pt x="154" y="142"/>
                  </a:lnTo>
                  <a:lnTo>
                    <a:pt x="156" y="144"/>
                  </a:lnTo>
                  <a:lnTo>
                    <a:pt x="156" y="144"/>
                  </a:lnTo>
                  <a:lnTo>
                    <a:pt x="156" y="147"/>
                  </a:lnTo>
                  <a:lnTo>
                    <a:pt x="156" y="147"/>
                  </a:lnTo>
                  <a:lnTo>
                    <a:pt x="154" y="149"/>
                  </a:lnTo>
                  <a:lnTo>
                    <a:pt x="152" y="151"/>
                  </a:lnTo>
                  <a:lnTo>
                    <a:pt x="152" y="151"/>
                  </a:lnTo>
                  <a:lnTo>
                    <a:pt x="149" y="151"/>
                  </a:lnTo>
                  <a:lnTo>
                    <a:pt x="149" y="154"/>
                  </a:lnTo>
                  <a:lnTo>
                    <a:pt x="149" y="154"/>
                  </a:lnTo>
                  <a:lnTo>
                    <a:pt x="149" y="156"/>
                  </a:lnTo>
                  <a:lnTo>
                    <a:pt x="149" y="161"/>
                  </a:lnTo>
                  <a:lnTo>
                    <a:pt x="149" y="163"/>
                  </a:lnTo>
                  <a:lnTo>
                    <a:pt x="149" y="163"/>
                  </a:lnTo>
                  <a:lnTo>
                    <a:pt x="149" y="163"/>
                  </a:lnTo>
                  <a:lnTo>
                    <a:pt x="147" y="163"/>
                  </a:lnTo>
                  <a:lnTo>
                    <a:pt x="147" y="163"/>
                  </a:lnTo>
                  <a:lnTo>
                    <a:pt x="147" y="166"/>
                  </a:lnTo>
                  <a:lnTo>
                    <a:pt x="142" y="173"/>
                  </a:lnTo>
                  <a:lnTo>
                    <a:pt x="142" y="173"/>
                  </a:lnTo>
                  <a:lnTo>
                    <a:pt x="142" y="173"/>
                  </a:lnTo>
                  <a:lnTo>
                    <a:pt x="142" y="173"/>
                  </a:lnTo>
                  <a:lnTo>
                    <a:pt x="142" y="173"/>
                  </a:lnTo>
                  <a:lnTo>
                    <a:pt x="142" y="173"/>
                  </a:lnTo>
                  <a:lnTo>
                    <a:pt x="142" y="173"/>
                  </a:lnTo>
                  <a:lnTo>
                    <a:pt x="142" y="173"/>
                  </a:lnTo>
                  <a:lnTo>
                    <a:pt x="140" y="173"/>
                  </a:lnTo>
                  <a:lnTo>
                    <a:pt x="140" y="175"/>
                  </a:lnTo>
                  <a:lnTo>
                    <a:pt x="140" y="175"/>
                  </a:lnTo>
                  <a:lnTo>
                    <a:pt x="137" y="177"/>
                  </a:lnTo>
                  <a:lnTo>
                    <a:pt x="137" y="177"/>
                  </a:lnTo>
                  <a:lnTo>
                    <a:pt x="135" y="177"/>
                  </a:lnTo>
                  <a:lnTo>
                    <a:pt x="135" y="177"/>
                  </a:lnTo>
                  <a:lnTo>
                    <a:pt x="133" y="180"/>
                  </a:lnTo>
                  <a:lnTo>
                    <a:pt x="130" y="180"/>
                  </a:lnTo>
                  <a:lnTo>
                    <a:pt x="130" y="180"/>
                  </a:lnTo>
                  <a:lnTo>
                    <a:pt x="130" y="182"/>
                  </a:lnTo>
                  <a:lnTo>
                    <a:pt x="128" y="184"/>
                  </a:lnTo>
                  <a:lnTo>
                    <a:pt x="126" y="192"/>
                  </a:lnTo>
                  <a:lnTo>
                    <a:pt x="126" y="194"/>
                  </a:lnTo>
                  <a:lnTo>
                    <a:pt x="128" y="196"/>
                  </a:lnTo>
                  <a:lnTo>
                    <a:pt x="128" y="196"/>
                  </a:lnTo>
                  <a:lnTo>
                    <a:pt x="130" y="196"/>
                  </a:lnTo>
                  <a:lnTo>
                    <a:pt x="133" y="199"/>
                  </a:lnTo>
                  <a:lnTo>
                    <a:pt x="133" y="199"/>
                  </a:lnTo>
                  <a:lnTo>
                    <a:pt x="135" y="201"/>
                  </a:lnTo>
                  <a:lnTo>
                    <a:pt x="135" y="203"/>
                  </a:lnTo>
                  <a:lnTo>
                    <a:pt x="133" y="206"/>
                  </a:lnTo>
                  <a:lnTo>
                    <a:pt x="133" y="208"/>
                  </a:lnTo>
                  <a:lnTo>
                    <a:pt x="130" y="213"/>
                  </a:lnTo>
                  <a:lnTo>
                    <a:pt x="130" y="213"/>
                  </a:lnTo>
                  <a:lnTo>
                    <a:pt x="128" y="218"/>
                  </a:lnTo>
                  <a:lnTo>
                    <a:pt x="128" y="218"/>
                  </a:lnTo>
                  <a:lnTo>
                    <a:pt x="128" y="220"/>
                  </a:lnTo>
                  <a:lnTo>
                    <a:pt x="128" y="220"/>
                  </a:lnTo>
                  <a:lnTo>
                    <a:pt x="128" y="222"/>
                  </a:lnTo>
                  <a:lnTo>
                    <a:pt x="126" y="222"/>
                  </a:lnTo>
                  <a:lnTo>
                    <a:pt x="126" y="222"/>
                  </a:lnTo>
                  <a:lnTo>
                    <a:pt x="126" y="222"/>
                  </a:lnTo>
                  <a:lnTo>
                    <a:pt x="126" y="222"/>
                  </a:lnTo>
                  <a:lnTo>
                    <a:pt x="123" y="222"/>
                  </a:lnTo>
                  <a:lnTo>
                    <a:pt x="123" y="225"/>
                  </a:lnTo>
                  <a:lnTo>
                    <a:pt x="123" y="227"/>
                  </a:lnTo>
                  <a:lnTo>
                    <a:pt x="121" y="229"/>
                  </a:lnTo>
                  <a:lnTo>
                    <a:pt x="119" y="232"/>
                  </a:lnTo>
                  <a:lnTo>
                    <a:pt x="119" y="232"/>
                  </a:lnTo>
                  <a:lnTo>
                    <a:pt x="119" y="232"/>
                  </a:lnTo>
                  <a:lnTo>
                    <a:pt x="119" y="234"/>
                  </a:lnTo>
                  <a:lnTo>
                    <a:pt x="116" y="237"/>
                  </a:lnTo>
                  <a:lnTo>
                    <a:pt x="116" y="237"/>
                  </a:lnTo>
                  <a:lnTo>
                    <a:pt x="116" y="237"/>
                  </a:lnTo>
                  <a:lnTo>
                    <a:pt x="116" y="239"/>
                  </a:lnTo>
                  <a:lnTo>
                    <a:pt x="116" y="239"/>
                  </a:lnTo>
                  <a:lnTo>
                    <a:pt x="114" y="239"/>
                  </a:lnTo>
                  <a:lnTo>
                    <a:pt x="114" y="241"/>
                  </a:lnTo>
                  <a:lnTo>
                    <a:pt x="114" y="241"/>
                  </a:lnTo>
                  <a:lnTo>
                    <a:pt x="114" y="241"/>
                  </a:lnTo>
                  <a:lnTo>
                    <a:pt x="114" y="244"/>
                  </a:lnTo>
                  <a:lnTo>
                    <a:pt x="114" y="244"/>
                  </a:lnTo>
                  <a:lnTo>
                    <a:pt x="114" y="244"/>
                  </a:lnTo>
                  <a:lnTo>
                    <a:pt x="111" y="244"/>
                  </a:lnTo>
                  <a:lnTo>
                    <a:pt x="111" y="246"/>
                  </a:lnTo>
                  <a:lnTo>
                    <a:pt x="111" y="246"/>
                  </a:lnTo>
                  <a:lnTo>
                    <a:pt x="111" y="248"/>
                  </a:lnTo>
                  <a:lnTo>
                    <a:pt x="109" y="253"/>
                  </a:lnTo>
                  <a:lnTo>
                    <a:pt x="109" y="255"/>
                  </a:lnTo>
                  <a:lnTo>
                    <a:pt x="109" y="258"/>
                  </a:lnTo>
                  <a:lnTo>
                    <a:pt x="109" y="260"/>
                  </a:lnTo>
                  <a:lnTo>
                    <a:pt x="107" y="260"/>
                  </a:lnTo>
                  <a:lnTo>
                    <a:pt x="107" y="260"/>
                  </a:lnTo>
                  <a:lnTo>
                    <a:pt x="107" y="263"/>
                  </a:lnTo>
                  <a:lnTo>
                    <a:pt x="107" y="263"/>
                  </a:lnTo>
                  <a:lnTo>
                    <a:pt x="104" y="267"/>
                  </a:lnTo>
                  <a:lnTo>
                    <a:pt x="104" y="267"/>
                  </a:lnTo>
                  <a:lnTo>
                    <a:pt x="104" y="270"/>
                  </a:lnTo>
                  <a:lnTo>
                    <a:pt x="104" y="270"/>
                  </a:lnTo>
                  <a:lnTo>
                    <a:pt x="104" y="272"/>
                  </a:lnTo>
                  <a:lnTo>
                    <a:pt x="104" y="272"/>
                  </a:lnTo>
                  <a:lnTo>
                    <a:pt x="102" y="272"/>
                  </a:lnTo>
                  <a:lnTo>
                    <a:pt x="102" y="272"/>
                  </a:lnTo>
                  <a:lnTo>
                    <a:pt x="102" y="272"/>
                  </a:lnTo>
                  <a:lnTo>
                    <a:pt x="100" y="270"/>
                  </a:lnTo>
                  <a:lnTo>
                    <a:pt x="100" y="270"/>
                  </a:lnTo>
                  <a:lnTo>
                    <a:pt x="97" y="267"/>
                  </a:lnTo>
                  <a:lnTo>
                    <a:pt x="95" y="267"/>
                  </a:lnTo>
                  <a:lnTo>
                    <a:pt x="95" y="267"/>
                  </a:lnTo>
                  <a:lnTo>
                    <a:pt x="93" y="267"/>
                  </a:lnTo>
                  <a:lnTo>
                    <a:pt x="90" y="267"/>
                  </a:lnTo>
                  <a:lnTo>
                    <a:pt x="85" y="267"/>
                  </a:lnTo>
                  <a:lnTo>
                    <a:pt x="85" y="267"/>
                  </a:lnTo>
                  <a:lnTo>
                    <a:pt x="83" y="263"/>
                  </a:lnTo>
                  <a:lnTo>
                    <a:pt x="81" y="263"/>
                  </a:lnTo>
                  <a:lnTo>
                    <a:pt x="78" y="263"/>
                  </a:lnTo>
                  <a:lnTo>
                    <a:pt x="76" y="263"/>
                  </a:lnTo>
                  <a:lnTo>
                    <a:pt x="76" y="263"/>
                  </a:lnTo>
                  <a:lnTo>
                    <a:pt x="76" y="265"/>
                  </a:lnTo>
                  <a:lnTo>
                    <a:pt x="76" y="265"/>
                  </a:lnTo>
                  <a:lnTo>
                    <a:pt x="74" y="265"/>
                  </a:lnTo>
                  <a:lnTo>
                    <a:pt x="74" y="265"/>
                  </a:lnTo>
                  <a:lnTo>
                    <a:pt x="74" y="265"/>
                  </a:lnTo>
                  <a:lnTo>
                    <a:pt x="74" y="265"/>
                  </a:lnTo>
                  <a:lnTo>
                    <a:pt x="74" y="265"/>
                  </a:lnTo>
                  <a:lnTo>
                    <a:pt x="74" y="265"/>
                  </a:lnTo>
                  <a:lnTo>
                    <a:pt x="71" y="265"/>
                  </a:lnTo>
                  <a:lnTo>
                    <a:pt x="71" y="265"/>
                  </a:lnTo>
                  <a:lnTo>
                    <a:pt x="69" y="265"/>
                  </a:lnTo>
                  <a:lnTo>
                    <a:pt x="69" y="265"/>
                  </a:lnTo>
                  <a:lnTo>
                    <a:pt x="69" y="265"/>
                  </a:lnTo>
                  <a:lnTo>
                    <a:pt x="69" y="265"/>
                  </a:lnTo>
                  <a:lnTo>
                    <a:pt x="67" y="263"/>
                  </a:lnTo>
                  <a:lnTo>
                    <a:pt x="67" y="263"/>
                  </a:lnTo>
                  <a:lnTo>
                    <a:pt x="64" y="260"/>
                  </a:lnTo>
                  <a:lnTo>
                    <a:pt x="64" y="258"/>
                  </a:lnTo>
                  <a:lnTo>
                    <a:pt x="62" y="258"/>
                  </a:lnTo>
                  <a:lnTo>
                    <a:pt x="62" y="258"/>
                  </a:lnTo>
                  <a:lnTo>
                    <a:pt x="62" y="260"/>
                  </a:lnTo>
                  <a:lnTo>
                    <a:pt x="59" y="260"/>
                  </a:lnTo>
                  <a:lnTo>
                    <a:pt x="59" y="260"/>
                  </a:lnTo>
                  <a:lnTo>
                    <a:pt x="59" y="263"/>
                  </a:lnTo>
                  <a:lnTo>
                    <a:pt x="59" y="263"/>
                  </a:lnTo>
                  <a:lnTo>
                    <a:pt x="62" y="265"/>
                  </a:lnTo>
                  <a:lnTo>
                    <a:pt x="62" y="265"/>
                  </a:lnTo>
                  <a:lnTo>
                    <a:pt x="62" y="267"/>
                  </a:lnTo>
                  <a:lnTo>
                    <a:pt x="62" y="267"/>
                  </a:lnTo>
                  <a:lnTo>
                    <a:pt x="62" y="267"/>
                  </a:lnTo>
                  <a:lnTo>
                    <a:pt x="64" y="270"/>
                  </a:lnTo>
                  <a:lnTo>
                    <a:pt x="64" y="270"/>
                  </a:lnTo>
                  <a:lnTo>
                    <a:pt x="64" y="272"/>
                  </a:lnTo>
                  <a:lnTo>
                    <a:pt x="64" y="279"/>
                  </a:lnTo>
                  <a:lnTo>
                    <a:pt x="67" y="279"/>
                  </a:lnTo>
                  <a:lnTo>
                    <a:pt x="67" y="279"/>
                  </a:lnTo>
                  <a:lnTo>
                    <a:pt x="67" y="281"/>
                  </a:lnTo>
                  <a:lnTo>
                    <a:pt x="67" y="281"/>
                  </a:lnTo>
                  <a:lnTo>
                    <a:pt x="67" y="284"/>
                  </a:lnTo>
                  <a:lnTo>
                    <a:pt x="67" y="293"/>
                  </a:lnTo>
                  <a:lnTo>
                    <a:pt x="67" y="296"/>
                  </a:lnTo>
                  <a:lnTo>
                    <a:pt x="67" y="298"/>
                  </a:lnTo>
                  <a:lnTo>
                    <a:pt x="67" y="300"/>
                  </a:lnTo>
                  <a:lnTo>
                    <a:pt x="67" y="300"/>
                  </a:lnTo>
                  <a:lnTo>
                    <a:pt x="67" y="300"/>
                  </a:lnTo>
                  <a:lnTo>
                    <a:pt x="64" y="303"/>
                  </a:lnTo>
                  <a:lnTo>
                    <a:pt x="64" y="303"/>
                  </a:lnTo>
                  <a:lnTo>
                    <a:pt x="64" y="305"/>
                  </a:lnTo>
                  <a:lnTo>
                    <a:pt x="64" y="308"/>
                  </a:lnTo>
                  <a:lnTo>
                    <a:pt x="64" y="310"/>
                  </a:lnTo>
                  <a:lnTo>
                    <a:pt x="64" y="312"/>
                  </a:lnTo>
                  <a:lnTo>
                    <a:pt x="64" y="312"/>
                  </a:lnTo>
                  <a:lnTo>
                    <a:pt x="64" y="312"/>
                  </a:lnTo>
                  <a:lnTo>
                    <a:pt x="62" y="317"/>
                  </a:lnTo>
                  <a:lnTo>
                    <a:pt x="62" y="317"/>
                  </a:lnTo>
                  <a:lnTo>
                    <a:pt x="59" y="319"/>
                  </a:lnTo>
                  <a:lnTo>
                    <a:pt x="59" y="319"/>
                  </a:lnTo>
                  <a:lnTo>
                    <a:pt x="57" y="319"/>
                  </a:lnTo>
                  <a:lnTo>
                    <a:pt x="57" y="319"/>
                  </a:lnTo>
                  <a:lnTo>
                    <a:pt x="55" y="317"/>
                  </a:lnTo>
                  <a:lnTo>
                    <a:pt x="55" y="317"/>
                  </a:lnTo>
                  <a:lnTo>
                    <a:pt x="55" y="317"/>
                  </a:lnTo>
                  <a:lnTo>
                    <a:pt x="52" y="317"/>
                  </a:lnTo>
                  <a:lnTo>
                    <a:pt x="52" y="319"/>
                  </a:lnTo>
                  <a:lnTo>
                    <a:pt x="52" y="319"/>
                  </a:lnTo>
                  <a:lnTo>
                    <a:pt x="52" y="322"/>
                  </a:lnTo>
                  <a:lnTo>
                    <a:pt x="52" y="322"/>
                  </a:lnTo>
                  <a:lnTo>
                    <a:pt x="52" y="324"/>
                  </a:lnTo>
                  <a:lnTo>
                    <a:pt x="55" y="326"/>
                  </a:lnTo>
                  <a:lnTo>
                    <a:pt x="55" y="326"/>
                  </a:lnTo>
                  <a:lnTo>
                    <a:pt x="52" y="329"/>
                  </a:lnTo>
                  <a:lnTo>
                    <a:pt x="50" y="331"/>
                  </a:lnTo>
                  <a:lnTo>
                    <a:pt x="50" y="331"/>
                  </a:lnTo>
                  <a:lnTo>
                    <a:pt x="50" y="331"/>
                  </a:lnTo>
                  <a:lnTo>
                    <a:pt x="48" y="334"/>
                  </a:lnTo>
                  <a:lnTo>
                    <a:pt x="48" y="338"/>
                  </a:lnTo>
                  <a:lnTo>
                    <a:pt x="48" y="338"/>
                  </a:lnTo>
                  <a:lnTo>
                    <a:pt x="50" y="341"/>
                  </a:lnTo>
                  <a:lnTo>
                    <a:pt x="50" y="341"/>
                  </a:lnTo>
                  <a:lnTo>
                    <a:pt x="50" y="343"/>
                  </a:lnTo>
                  <a:lnTo>
                    <a:pt x="50" y="343"/>
                  </a:lnTo>
                  <a:lnTo>
                    <a:pt x="50" y="345"/>
                  </a:lnTo>
                  <a:lnTo>
                    <a:pt x="50" y="348"/>
                  </a:lnTo>
                  <a:lnTo>
                    <a:pt x="50" y="350"/>
                  </a:lnTo>
                  <a:lnTo>
                    <a:pt x="50" y="350"/>
                  </a:lnTo>
                  <a:lnTo>
                    <a:pt x="52" y="352"/>
                  </a:lnTo>
                  <a:lnTo>
                    <a:pt x="52" y="355"/>
                  </a:lnTo>
                  <a:lnTo>
                    <a:pt x="55" y="362"/>
                  </a:lnTo>
                  <a:lnTo>
                    <a:pt x="55" y="362"/>
                  </a:lnTo>
                  <a:lnTo>
                    <a:pt x="52" y="362"/>
                  </a:lnTo>
                  <a:lnTo>
                    <a:pt x="52" y="362"/>
                  </a:lnTo>
                  <a:lnTo>
                    <a:pt x="52" y="362"/>
                  </a:lnTo>
                  <a:lnTo>
                    <a:pt x="52" y="364"/>
                  </a:lnTo>
                  <a:lnTo>
                    <a:pt x="50" y="364"/>
                  </a:lnTo>
                  <a:lnTo>
                    <a:pt x="50" y="364"/>
                  </a:lnTo>
                  <a:lnTo>
                    <a:pt x="50" y="364"/>
                  </a:lnTo>
                  <a:lnTo>
                    <a:pt x="52" y="367"/>
                  </a:lnTo>
                  <a:lnTo>
                    <a:pt x="50" y="367"/>
                  </a:lnTo>
                  <a:lnTo>
                    <a:pt x="50" y="367"/>
                  </a:lnTo>
                  <a:lnTo>
                    <a:pt x="50" y="364"/>
                  </a:lnTo>
                  <a:lnTo>
                    <a:pt x="48" y="364"/>
                  </a:lnTo>
                  <a:lnTo>
                    <a:pt x="48" y="364"/>
                  </a:lnTo>
                  <a:lnTo>
                    <a:pt x="48" y="364"/>
                  </a:lnTo>
                  <a:lnTo>
                    <a:pt x="45" y="364"/>
                  </a:lnTo>
                  <a:lnTo>
                    <a:pt x="45" y="364"/>
                  </a:lnTo>
                  <a:lnTo>
                    <a:pt x="45" y="367"/>
                  </a:lnTo>
                  <a:lnTo>
                    <a:pt x="45" y="369"/>
                  </a:lnTo>
                  <a:lnTo>
                    <a:pt x="45" y="369"/>
                  </a:lnTo>
                  <a:lnTo>
                    <a:pt x="45" y="371"/>
                  </a:lnTo>
                  <a:lnTo>
                    <a:pt x="45" y="371"/>
                  </a:lnTo>
                  <a:lnTo>
                    <a:pt x="43" y="371"/>
                  </a:lnTo>
                  <a:lnTo>
                    <a:pt x="43" y="374"/>
                  </a:lnTo>
                  <a:lnTo>
                    <a:pt x="43" y="374"/>
                  </a:lnTo>
                  <a:lnTo>
                    <a:pt x="43" y="374"/>
                  </a:lnTo>
                  <a:lnTo>
                    <a:pt x="43" y="376"/>
                  </a:lnTo>
                  <a:lnTo>
                    <a:pt x="43" y="376"/>
                  </a:lnTo>
                  <a:lnTo>
                    <a:pt x="43" y="376"/>
                  </a:lnTo>
                  <a:lnTo>
                    <a:pt x="43" y="376"/>
                  </a:lnTo>
                  <a:lnTo>
                    <a:pt x="43" y="376"/>
                  </a:lnTo>
                  <a:lnTo>
                    <a:pt x="43" y="376"/>
                  </a:lnTo>
                  <a:lnTo>
                    <a:pt x="43" y="376"/>
                  </a:lnTo>
                  <a:lnTo>
                    <a:pt x="43" y="376"/>
                  </a:lnTo>
                  <a:lnTo>
                    <a:pt x="43" y="376"/>
                  </a:lnTo>
                  <a:lnTo>
                    <a:pt x="43" y="376"/>
                  </a:lnTo>
                  <a:lnTo>
                    <a:pt x="43" y="376"/>
                  </a:lnTo>
                  <a:lnTo>
                    <a:pt x="41" y="376"/>
                  </a:lnTo>
                  <a:lnTo>
                    <a:pt x="41" y="376"/>
                  </a:lnTo>
                  <a:lnTo>
                    <a:pt x="41" y="376"/>
                  </a:lnTo>
                  <a:lnTo>
                    <a:pt x="38" y="376"/>
                  </a:lnTo>
                  <a:lnTo>
                    <a:pt x="38" y="379"/>
                  </a:lnTo>
                  <a:lnTo>
                    <a:pt x="38" y="379"/>
                  </a:lnTo>
                  <a:lnTo>
                    <a:pt x="38" y="379"/>
                  </a:lnTo>
                  <a:lnTo>
                    <a:pt x="38" y="376"/>
                  </a:lnTo>
                  <a:lnTo>
                    <a:pt x="36" y="376"/>
                  </a:lnTo>
                  <a:lnTo>
                    <a:pt x="36" y="374"/>
                  </a:lnTo>
                  <a:lnTo>
                    <a:pt x="33" y="371"/>
                  </a:lnTo>
                  <a:lnTo>
                    <a:pt x="29" y="369"/>
                  </a:lnTo>
                  <a:lnTo>
                    <a:pt x="29" y="367"/>
                  </a:lnTo>
                  <a:lnTo>
                    <a:pt x="26" y="369"/>
                  </a:lnTo>
                  <a:lnTo>
                    <a:pt x="26" y="369"/>
                  </a:lnTo>
                  <a:lnTo>
                    <a:pt x="29" y="371"/>
                  </a:lnTo>
                  <a:lnTo>
                    <a:pt x="26" y="371"/>
                  </a:lnTo>
                  <a:lnTo>
                    <a:pt x="26" y="371"/>
                  </a:lnTo>
                  <a:lnTo>
                    <a:pt x="26" y="371"/>
                  </a:lnTo>
                  <a:lnTo>
                    <a:pt x="26" y="371"/>
                  </a:lnTo>
                  <a:lnTo>
                    <a:pt x="26" y="371"/>
                  </a:lnTo>
                  <a:lnTo>
                    <a:pt x="26" y="374"/>
                  </a:lnTo>
                  <a:lnTo>
                    <a:pt x="26" y="374"/>
                  </a:lnTo>
                  <a:lnTo>
                    <a:pt x="26" y="374"/>
                  </a:lnTo>
                  <a:lnTo>
                    <a:pt x="26" y="376"/>
                  </a:lnTo>
                  <a:lnTo>
                    <a:pt x="26" y="376"/>
                  </a:lnTo>
                  <a:lnTo>
                    <a:pt x="24" y="376"/>
                  </a:lnTo>
                  <a:lnTo>
                    <a:pt x="24" y="376"/>
                  </a:lnTo>
                  <a:lnTo>
                    <a:pt x="24" y="376"/>
                  </a:lnTo>
                  <a:lnTo>
                    <a:pt x="24" y="376"/>
                  </a:lnTo>
                  <a:lnTo>
                    <a:pt x="24" y="376"/>
                  </a:lnTo>
                  <a:lnTo>
                    <a:pt x="24" y="379"/>
                  </a:lnTo>
                  <a:lnTo>
                    <a:pt x="22" y="379"/>
                  </a:lnTo>
                  <a:lnTo>
                    <a:pt x="24" y="381"/>
                  </a:lnTo>
                  <a:lnTo>
                    <a:pt x="24" y="383"/>
                  </a:lnTo>
                  <a:lnTo>
                    <a:pt x="22" y="390"/>
                  </a:lnTo>
                  <a:lnTo>
                    <a:pt x="24" y="405"/>
                  </a:lnTo>
                  <a:lnTo>
                    <a:pt x="24" y="407"/>
                  </a:lnTo>
                  <a:lnTo>
                    <a:pt x="24" y="409"/>
                  </a:lnTo>
                  <a:lnTo>
                    <a:pt x="26" y="414"/>
                  </a:lnTo>
                  <a:lnTo>
                    <a:pt x="26" y="414"/>
                  </a:lnTo>
                  <a:lnTo>
                    <a:pt x="26" y="416"/>
                  </a:lnTo>
                  <a:lnTo>
                    <a:pt x="26" y="416"/>
                  </a:lnTo>
                  <a:lnTo>
                    <a:pt x="24" y="419"/>
                  </a:lnTo>
                  <a:lnTo>
                    <a:pt x="24" y="419"/>
                  </a:lnTo>
                  <a:lnTo>
                    <a:pt x="22" y="419"/>
                  </a:lnTo>
                  <a:lnTo>
                    <a:pt x="22" y="419"/>
                  </a:lnTo>
                  <a:lnTo>
                    <a:pt x="22" y="416"/>
                  </a:lnTo>
                  <a:lnTo>
                    <a:pt x="22" y="414"/>
                  </a:lnTo>
                  <a:lnTo>
                    <a:pt x="19" y="412"/>
                  </a:lnTo>
                  <a:lnTo>
                    <a:pt x="19" y="412"/>
                  </a:lnTo>
                  <a:lnTo>
                    <a:pt x="17" y="412"/>
                  </a:lnTo>
                  <a:lnTo>
                    <a:pt x="15" y="412"/>
                  </a:lnTo>
                  <a:lnTo>
                    <a:pt x="12" y="412"/>
                  </a:lnTo>
                  <a:lnTo>
                    <a:pt x="12" y="412"/>
                  </a:lnTo>
                  <a:lnTo>
                    <a:pt x="12" y="412"/>
                  </a:lnTo>
                  <a:lnTo>
                    <a:pt x="12" y="409"/>
                  </a:lnTo>
                  <a:lnTo>
                    <a:pt x="12" y="409"/>
                  </a:lnTo>
                  <a:lnTo>
                    <a:pt x="12" y="407"/>
                  </a:lnTo>
                  <a:lnTo>
                    <a:pt x="10" y="407"/>
                  </a:lnTo>
                  <a:lnTo>
                    <a:pt x="10" y="407"/>
                  </a:lnTo>
                  <a:lnTo>
                    <a:pt x="7" y="409"/>
                  </a:lnTo>
                  <a:lnTo>
                    <a:pt x="5" y="409"/>
                  </a:lnTo>
                  <a:lnTo>
                    <a:pt x="5" y="409"/>
                  </a:lnTo>
                  <a:lnTo>
                    <a:pt x="5" y="409"/>
                  </a:lnTo>
                  <a:lnTo>
                    <a:pt x="3" y="412"/>
                  </a:lnTo>
                  <a:lnTo>
                    <a:pt x="3" y="414"/>
                  </a:lnTo>
                  <a:lnTo>
                    <a:pt x="3" y="416"/>
                  </a:lnTo>
                  <a:lnTo>
                    <a:pt x="3" y="416"/>
                  </a:lnTo>
                  <a:lnTo>
                    <a:pt x="3" y="419"/>
                  </a:lnTo>
                  <a:lnTo>
                    <a:pt x="3" y="421"/>
                  </a:lnTo>
                  <a:lnTo>
                    <a:pt x="3" y="421"/>
                  </a:lnTo>
                  <a:lnTo>
                    <a:pt x="0" y="423"/>
                  </a:lnTo>
                  <a:lnTo>
                    <a:pt x="3" y="423"/>
                  </a:lnTo>
                  <a:lnTo>
                    <a:pt x="3" y="423"/>
                  </a:lnTo>
                  <a:lnTo>
                    <a:pt x="3" y="426"/>
                  </a:lnTo>
                  <a:lnTo>
                    <a:pt x="3" y="426"/>
                  </a:lnTo>
                  <a:lnTo>
                    <a:pt x="5" y="428"/>
                  </a:lnTo>
                  <a:lnTo>
                    <a:pt x="5" y="428"/>
                  </a:lnTo>
                  <a:lnTo>
                    <a:pt x="7" y="431"/>
                  </a:lnTo>
                  <a:lnTo>
                    <a:pt x="7" y="435"/>
                  </a:lnTo>
                  <a:lnTo>
                    <a:pt x="7" y="435"/>
                  </a:lnTo>
                  <a:lnTo>
                    <a:pt x="7" y="438"/>
                  </a:lnTo>
                  <a:lnTo>
                    <a:pt x="12" y="445"/>
                  </a:lnTo>
                  <a:lnTo>
                    <a:pt x="12" y="447"/>
                  </a:lnTo>
                  <a:lnTo>
                    <a:pt x="12" y="450"/>
                  </a:lnTo>
                  <a:lnTo>
                    <a:pt x="12" y="450"/>
                  </a:lnTo>
                  <a:lnTo>
                    <a:pt x="15" y="450"/>
                  </a:lnTo>
                  <a:lnTo>
                    <a:pt x="15" y="450"/>
                  </a:lnTo>
                  <a:lnTo>
                    <a:pt x="15" y="450"/>
                  </a:lnTo>
                  <a:lnTo>
                    <a:pt x="17" y="452"/>
                  </a:lnTo>
                  <a:lnTo>
                    <a:pt x="17" y="452"/>
                  </a:lnTo>
                  <a:lnTo>
                    <a:pt x="17" y="452"/>
                  </a:lnTo>
                  <a:lnTo>
                    <a:pt x="17" y="452"/>
                  </a:lnTo>
                  <a:lnTo>
                    <a:pt x="19" y="454"/>
                  </a:lnTo>
                  <a:lnTo>
                    <a:pt x="19" y="454"/>
                  </a:lnTo>
                  <a:lnTo>
                    <a:pt x="19" y="457"/>
                  </a:lnTo>
                  <a:lnTo>
                    <a:pt x="22" y="459"/>
                  </a:lnTo>
                  <a:lnTo>
                    <a:pt x="26" y="464"/>
                  </a:lnTo>
                  <a:lnTo>
                    <a:pt x="26" y="464"/>
                  </a:lnTo>
                  <a:lnTo>
                    <a:pt x="29" y="471"/>
                  </a:lnTo>
                  <a:lnTo>
                    <a:pt x="29" y="471"/>
                  </a:lnTo>
                  <a:lnTo>
                    <a:pt x="31" y="473"/>
                  </a:lnTo>
                  <a:lnTo>
                    <a:pt x="31" y="473"/>
                  </a:lnTo>
                  <a:lnTo>
                    <a:pt x="31" y="473"/>
                  </a:lnTo>
                  <a:lnTo>
                    <a:pt x="31" y="466"/>
                  </a:lnTo>
                  <a:lnTo>
                    <a:pt x="31" y="464"/>
                  </a:lnTo>
                  <a:lnTo>
                    <a:pt x="31" y="464"/>
                  </a:lnTo>
                  <a:lnTo>
                    <a:pt x="29" y="459"/>
                  </a:lnTo>
                  <a:lnTo>
                    <a:pt x="29" y="457"/>
                  </a:lnTo>
                  <a:lnTo>
                    <a:pt x="29" y="454"/>
                  </a:lnTo>
                  <a:lnTo>
                    <a:pt x="26" y="452"/>
                  </a:lnTo>
                  <a:lnTo>
                    <a:pt x="26" y="450"/>
                  </a:lnTo>
                  <a:lnTo>
                    <a:pt x="26" y="450"/>
                  </a:lnTo>
                  <a:lnTo>
                    <a:pt x="29" y="454"/>
                  </a:lnTo>
                  <a:lnTo>
                    <a:pt x="31" y="454"/>
                  </a:lnTo>
                  <a:lnTo>
                    <a:pt x="31" y="457"/>
                  </a:lnTo>
                  <a:lnTo>
                    <a:pt x="31" y="459"/>
                  </a:lnTo>
                  <a:lnTo>
                    <a:pt x="31" y="461"/>
                  </a:lnTo>
                  <a:lnTo>
                    <a:pt x="33" y="461"/>
                  </a:lnTo>
                  <a:lnTo>
                    <a:pt x="33" y="461"/>
                  </a:lnTo>
                  <a:lnTo>
                    <a:pt x="31" y="461"/>
                  </a:lnTo>
                  <a:lnTo>
                    <a:pt x="33" y="464"/>
                  </a:lnTo>
                  <a:lnTo>
                    <a:pt x="33" y="461"/>
                  </a:lnTo>
                  <a:lnTo>
                    <a:pt x="33" y="461"/>
                  </a:lnTo>
                  <a:lnTo>
                    <a:pt x="33" y="459"/>
                  </a:lnTo>
                  <a:lnTo>
                    <a:pt x="36" y="459"/>
                  </a:lnTo>
                  <a:lnTo>
                    <a:pt x="36" y="461"/>
                  </a:lnTo>
                  <a:lnTo>
                    <a:pt x="36" y="461"/>
                  </a:lnTo>
                  <a:lnTo>
                    <a:pt x="36" y="466"/>
                  </a:lnTo>
                  <a:lnTo>
                    <a:pt x="36" y="466"/>
                  </a:lnTo>
                  <a:lnTo>
                    <a:pt x="38" y="468"/>
                  </a:lnTo>
                  <a:lnTo>
                    <a:pt x="38" y="468"/>
                  </a:lnTo>
                  <a:lnTo>
                    <a:pt x="38" y="468"/>
                  </a:lnTo>
                  <a:lnTo>
                    <a:pt x="38" y="468"/>
                  </a:lnTo>
                  <a:lnTo>
                    <a:pt x="38" y="468"/>
                  </a:lnTo>
                  <a:lnTo>
                    <a:pt x="41" y="471"/>
                  </a:lnTo>
                  <a:lnTo>
                    <a:pt x="41" y="471"/>
                  </a:lnTo>
                  <a:lnTo>
                    <a:pt x="41" y="471"/>
                  </a:lnTo>
                  <a:lnTo>
                    <a:pt x="41" y="471"/>
                  </a:lnTo>
                  <a:lnTo>
                    <a:pt x="41" y="471"/>
                  </a:lnTo>
                  <a:lnTo>
                    <a:pt x="38" y="471"/>
                  </a:lnTo>
                  <a:lnTo>
                    <a:pt x="33" y="473"/>
                  </a:lnTo>
                  <a:lnTo>
                    <a:pt x="33" y="473"/>
                  </a:lnTo>
                  <a:lnTo>
                    <a:pt x="33" y="476"/>
                  </a:lnTo>
                  <a:lnTo>
                    <a:pt x="33" y="476"/>
                  </a:lnTo>
                  <a:lnTo>
                    <a:pt x="33" y="476"/>
                  </a:lnTo>
                  <a:lnTo>
                    <a:pt x="33" y="478"/>
                  </a:lnTo>
                  <a:lnTo>
                    <a:pt x="36" y="480"/>
                  </a:lnTo>
                  <a:lnTo>
                    <a:pt x="38" y="480"/>
                  </a:lnTo>
                  <a:lnTo>
                    <a:pt x="38" y="480"/>
                  </a:lnTo>
                  <a:lnTo>
                    <a:pt x="38" y="480"/>
                  </a:lnTo>
                  <a:lnTo>
                    <a:pt x="38" y="480"/>
                  </a:lnTo>
                  <a:lnTo>
                    <a:pt x="38" y="480"/>
                  </a:lnTo>
                  <a:lnTo>
                    <a:pt x="38" y="480"/>
                  </a:lnTo>
                  <a:lnTo>
                    <a:pt x="38" y="480"/>
                  </a:lnTo>
                  <a:lnTo>
                    <a:pt x="41" y="476"/>
                  </a:lnTo>
                  <a:lnTo>
                    <a:pt x="45" y="471"/>
                  </a:lnTo>
                  <a:lnTo>
                    <a:pt x="45" y="471"/>
                  </a:lnTo>
                  <a:lnTo>
                    <a:pt x="45" y="468"/>
                  </a:lnTo>
                  <a:lnTo>
                    <a:pt x="45" y="464"/>
                  </a:lnTo>
                  <a:lnTo>
                    <a:pt x="45" y="464"/>
                  </a:lnTo>
                  <a:lnTo>
                    <a:pt x="48" y="461"/>
                  </a:lnTo>
                  <a:lnTo>
                    <a:pt x="48" y="461"/>
                  </a:lnTo>
                  <a:lnTo>
                    <a:pt x="48" y="459"/>
                  </a:lnTo>
                  <a:lnTo>
                    <a:pt x="48" y="459"/>
                  </a:lnTo>
                  <a:lnTo>
                    <a:pt x="48" y="457"/>
                  </a:lnTo>
                  <a:lnTo>
                    <a:pt x="50" y="459"/>
                  </a:lnTo>
                  <a:lnTo>
                    <a:pt x="48" y="461"/>
                  </a:lnTo>
                  <a:lnTo>
                    <a:pt x="45" y="464"/>
                  </a:lnTo>
                  <a:lnTo>
                    <a:pt x="45" y="466"/>
                  </a:lnTo>
                  <a:lnTo>
                    <a:pt x="45" y="466"/>
                  </a:lnTo>
                  <a:lnTo>
                    <a:pt x="48" y="468"/>
                  </a:lnTo>
                  <a:lnTo>
                    <a:pt x="48" y="468"/>
                  </a:lnTo>
                  <a:lnTo>
                    <a:pt x="48" y="466"/>
                  </a:lnTo>
                  <a:lnTo>
                    <a:pt x="50" y="464"/>
                  </a:lnTo>
                  <a:lnTo>
                    <a:pt x="50" y="464"/>
                  </a:lnTo>
                  <a:lnTo>
                    <a:pt x="50" y="466"/>
                  </a:lnTo>
                  <a:lnTo>
                    <a:pt x="50" y="468"/>
                  </a:lnTo>
                  <a:lnTo>
                    <a:pt x="48" y="468"/>
                  </a:lnTo>
                  <a:lnTo>
                    <a:pt x="48" y="468"/>
                  </a:lnTo>
                  <a:lnTo>
                    <a:pt x="45" y="473"/>
                  </a:lnTo>
                  <a:lnTo>
                    <a:pt x="45" y="476"/>
                  </a:lnTo>
                  <a:lnTo>
                    <a:pt x="43" y="478"/>
                  </a:lnTo>
                  <a:lnTo>
                    <a:pt x="45" y="480"/>
                  </a:lnTo>
                  <a:lnTo>
                    <a:pt x="45" y="480"/>
                  </a:lnTo>
                  <a:lnTo>
                    <a:pt x="48" y="478"/>
                  </a:lnTo>
                  <a:lnTo>
                    <a:pt x="50" y="476"/>
                  </a:lnTo>
                  <a:lnTo>
                    <a:pt x="50" y="476"/>
                  </a:lnTo>
                  <a:lnTo>
                    <a:pt x="50" y="476"/>
                  </a:lnTo>
                  <a:lnTo>
                    <a:pt x="50" y="476"/>
                  </a:lnTo>
                  <a:lnTo>
                    <a:pt x="50" y="480"/>
                  </a:lnTo>
                  <a:lnTo>
                    <a:pt x="50" y="480"/>
                  </a:lnTo>
                  <a:lnTo>
                    <a:pt x="50" y="480"/>
                  </a:lnTo>
                  <a:lnTo>
                    <a:pt x="50" y="478"/>
                  </a:lnTo>
                  <a:lnTo>
                    <a:pt x="50" y="478"/>
                  </a:lnTo>
                  <a:lnTo>
                    <a:pt x="48" y="478"/>
                  </a:lnTo>
                  <a:lnTo>
                    <a:pt x="48" y="480"/>
                  </a:lnTo>
                  <a:lnTo>
                    <a:pt x="48" y="480"/>
                  </a:lnTo>
                  <a:lnTo>
                    <a:pt x="48" y="480"/>
                  </a:lnTo>
                  <a:lnTo>
                    <a:pt x="43" y="480"/>
                  </a:lnTo>
                  <a:lnTo>
                    <a:pt x="43" y="480"/>
                  </a:lnTo>
                  <a:lnTo>
                    <a:pt x="43" y="480"/>
                  </a:lnTo>
                  <a:lnTo>
                    <a:pt x="43" y="483"/>
                  </a:lnTo>
                  <a:lnTo>
                    <a:pt x="43" y="483"/>
                  </a:lnTo>
                  <a:lnTo>
                    <a:pt x="45" y="485"/>
                  </a:lnTo>
                  <a:lnTo>
                    <a:pt x="45" y="485"/>
                  </a:lnTo>
                  <a:lnTo>
                    <a:pt x="48" y="487"/>
                  </a:lnTo>
                  <a:lnTo>
                    <a:pt x="48" y="487"/>
                  </a:lnTo>
                  <a:lnTo>
                    <a:pt x="48" y="490"/>
                  </a:lnTo>
                  <a:lnTo>
                    <a:pt x="48" y="490"/>
                  </a:lnTo>
                  <a:lnTo>
                    <a:pt x="50" y="494"/>
                  </a:lnTo>
                  <a:lnTo>
                    <a:pt x="50" y="497"/>
                  </a:lnTo>
                  <a:lnTo>
                    <a:pt x="52" y="497"/>
                  </a:lnTo>
                  <a:lnTo>
                    <a:pt x="52" y="497"/>
                  </a:lnTo>
                  <a:lnTo>
                    <a:pt x="52" y="497"/>
                  </a:lnTo>
                  <a:lnTo>
                    <a:pt x="52" y="499"/>
                  </a:lnTo>
                  <a:lnTo>
                    <a:pt x="52" y="499"/>
                  </a:lnTo>
                  <a:lnTo>
                    <a:pt x="52" y="497"/>
                  </a:lnTo>
                  <a:lnTo>
                    <a:pt x="52" y="497"/>
                  </a:lnTo>
                  <a:lnTo>
                    <a:pt x="52" y="497"/>
                  </a:lnTo>
                  <a:lnTo>
                    <a:pt x="52" y="497"/>
                  </a:lnTo>
                  <a:lnTo>
                    <a:pt x="52" y="497"/>
                  </a:lnTo>
                  <a:lnTo>
                    <a:pt x="52" y="494"/>
                  </a:lnTo>
                  <a:lnTo>
                    <a:pt x="50" y="494"/>
                  </a:lnTo>
                  <a:lnTo>
                    <a:pt x="50" y="492"/>
                  </a:lnTo>
                  <a:lnTo>
                    <a:pt x="50" y="490"/>
                  </a:lnTo>
                  <a:lnTo>
                    <a:pt x="50" y="487"/>
                  </a:lnTo>
                  <a:lnTo>
                    <a:pt x="52" y="487"/>
                  </a:lnTo>
                  <a:lnTo>
                    <a:pt x="52" y="487"/>
                  </a:lnTo>
                  <a:lnTo>
                    <a:pt x="52" y="490"/>
                  </a:lnTo>
                  <a:lnTo>
                    <a:pt x="55" y="492"/>
                  </a:lnTo>
                  <a:lnTo>
                    <a:pt x="55" y="494"/>
                  </a:lnTo>
                  <a:lnTo>
                    <a:pt x="57" y="497"/>
                  </a:lnTo>
                  <a:lnTo>
                    <a:pt x="57" y="497"/>
                  </a:lnTo>
                  <a:lnTo>
                    <a:pt x="57" y="497"/>
                  </a:lnTo>
                  <a:lnTo>
                    <a:pt x="55" y="490"/>
                  </a:lnTo>
                  <a:lnTo>
                    <a:pt x="52" y="487"/>
                  </a:lnTo>
                  <a:lnTo>
                    <a:pt x="52" y="485"/>
                  </a:lnTo>
                  <a:lnTo>
                    <a:pt x="52" y="483"/>
                  </a:lnTo>
                  <a:lnTo>
                    <a:pt x="52" y="483"/>
                  </a:lnTo>
                  <a:lnTo>
                    <a:pt x="52" y="483"/>
                  </a:lnTo>
                  <a:lnTo>
                    <a:pt x="52" y="485"/>
                  </a:lnTo>
                  <a:lnTo>
                    <a:pt x="52" y="485"/>
                  </a:lnTo>
                  <a:lnTo>
                    <a:pt x="55" y="485"/>
                  </a:lnTo>
                  <a:lnTo>
                    <a:pt x="55" y="485"/>
                  </a:lnTo>
                  <a:lnTo>
                    <a:pt x="55" y="485"/>
                  </a:lnTo>
                  <a:lnTo>
                    <a:pt x="57" y="485"/>
                  </a:lnTo>
                  <a:lnTo>
                    <a:pt x="59" y="485"/>
                  </a:lnTo>
                  <a:lnTo>
                    <a:pt x="59" y="485"/>
                  </a:lnTo>
                  <a:lnTo>
                    <a:pt x="62" y="485"/>
                  </a:lnTo>
                  <a:lnTo>
                    <a:pt x="62" y="483"/>
                  </a:lnTo>
                  <a:lnTo>
                    <a:pt x="62" y="483"/>
                  </a:lnTo>
                  <a:lnTo>
                    <a:pt x="62" y="483"/>
                  </a:lnTo>
                  <a:lnTo>
                    <a:pt x="64" y="485"/>
                  </a:lnTo>
                  <a:lnTo>
                    <a:pt x="64" y="487"/>
                  </a:lnTo>
                  <a:lnTo>
                    <a:pt x="64" y="485"/>
                  </a:lnTo>
                  <a:lnTo>
                    <a:pt x="64" y="485"/>
                  </a:lnTo>
                  <a:lnTo>
                    <a:pt x="64" y="483"/>
                  </a:lnTo>
                  <a:lnTo>
                    <a:pt x="64" y="483"/>
                  </a:lnTo>
                  <a:lnTo>
                    <a:pt x="64" y="485"/>
                  </a:lnTo>
                  <a:lnTo>
                    <a:pt x="67" y="487"/>
                  </a:lnTo>
                  <a:lnTo>
                    <a:pt x="67" y="487"/>
                  </a:lnTo>
                  <a:lnTo>
                    <a:pt x="67" y="490"/>
                  </a:lnTo>
                  <a:lnTo>
                    <a:pt x="67" y="490"/>
                  </a:lnTo>
                  <a:lnTo>
                    <a:pt x="67" y="490"/>
                  </a:lnTo>
                  <a:lnTo>
                    <a:pt x="69" y="490"/>
                  </a:lnTo>
                  <a:lnTo>
                    <a:pt x="69" y="490"/>
                  </a:lnTo>
                  <a:lnTo>
                    <a:pt x="69" y="490"/>
                  </a:lnTo>
                  <a:lnTo>
                    <a:pt x="69" y="490"/>
                  </a:lnTo>
                  <a:lnTo>
                    <a:pt x="69" y="490"/>
                  </a:lnTo>
                  <a:lnTo>
                    <a:pt x="69" y="490"/>
                  </a:lnTo>
                  <a:lnTo>
                    <a:pt x="71" y="490"/>
                  </a:lnTo>
                  <a:lnTo>
                    <a:pt x="71" y="490"/>
                  </a:lnTo>
                  <a:lnTo>
                    <a:pt x="71" y="490"/>
                  </a:lnTo>
                  <a:lnTo>
                    <a:pt x="71" y="487"/>
                  </a:lnTo>
                  <a:lnTo>
                    <a:pt x="71" y="487"/>
                  </a:lnTo>
                  <a:lnTo>
                    <a:pt x="71" y="487"/>
                  </a:lnTo>
                  <a:lnTo>
                    <a:pt x="71" y="490"/>
                  </a:lnTo>
                  <a:lnTo>
                    <a:pt x="71" y="490"/>
                  </a:lnTo>
                  <a:lnTo>
                    <a:pt x="71" y="490"/>
                  </a:lnTo>
                  <a:lnTo>
                    <a:pt x="71" y="490"/>
                  </a:lnTo>
                  <a:lnTo>
                    <a:pt x="71" y="490"/>
                  </a:lnTo>
                  <a:lnTo>
                    <a:pt x="71" y="492"/>
                  </a:lnTo>
                  <a:lnTo>
                    <a:pt x="71" y="492"/>
                  </a:lnTo>
                  <a:lnTo>
                    <a:pt x="74" y="492"/>
                  </a:lnTo>
                  <a:lnTo>
                    <a:pt x="74" y="492"/>
                  </a:lnTo>
                  <a:lnTo>
                    <a:pt x="74" y="492"/>
                  </a:lnTo>
                  <a:lnTo>
                    <a:pt x="74" y="492"/>
                  </a:lnTo>
                  <a:lnTo>
                    <a:pt x="74" y="494"/>
                  </a:lnTo>
                  <a:lnTo>
                    <a:pt x="74" y="494"/>
                  </a:lnTo>
                  <a:lnTo>
                    <a:pt x="76" y="494"/>
                  </a:lnTo>
                  <a:lnTo>
                    <a:pt x="76" y="494"/>
                  </a:lnTo>
                  <a:lnTo>
                    <a:pt x="76" y="494"/>
                  </a:lnTo>
                  <a:lnTo>
                    <a:pt x="76" y="492"/>
                  </a:lnTo>
                  <a:lnTo>
                    <a:pt x="76" y="492"/>
                  </a:lnTo>
                  <a:lnTo>
                    <a:pt x="78" y="492"/>
                  </a:lnTo>
                  <a:lnTo>
                    <a:pt x="78" y="492"/>
                  </a:lnTo>
                  <a:lnTo>
                    <a:pt x="78" y="492"/>
                  </a:lnTo>
                  <a:lnTo>
                    <a:pt x="78" y="492"/>
                  </a:lnTo>
                  <a:lnTo>
                    <a:pt x="81" y="492"/>
                  </a:lnTo>
                  <a:lnTo>
                    <a:pt x="81" y="492"/>
                  </a:lnTo>
                  <a:lnTo>
                    <a:pt x="81" y="492"/>
                  </a:lnTo>
                  <a:lnTo>
                    <a:pt x="83" y="492"/>
                  </a:lnTo>
                  <a:lnTo>
                    <a:pt x="83" y="492"/>
                  </a:lnTo>
                  <a:lnTo>
                    <a:pt x="83" y="492"/>
                  </a:lnTo>
                  <a:lnTo>
                    <a:pt x="83" y="492"/>
                  </a:lnTo>
                  <a:lnTo>
                    <a:pt x="83" y="492"/>
                  </a:lnTo>
                  <a:lnTo>
                    <a:pt x="83" y="492"/>
                  </a:lnTo>
                  <a:lnTo>
                    <a:pt x="83" y="492"/>
                  </a:lnTo>
                  <a:lnTo>
                    <a:pt x="83" y="494"/>
                  </a:lnTo>
                  <a:lnTo>
                    <a:pt x="83" y="494"/>
                  </a:lnTo>
                  <a:lnTo>
                    <a:pt x="81" y="494"/>
                  </a:lnTo>
                  <a:lnTo>
                    <a:pt x="81" y="494"/>
                  </a:lnTo>
                  <a:lnTo>
                    <a:pt x="78" y="494"/>
                  </a:lnTo>
                  <a:lnTo>
                    <a:pt x="76" y="499"/>
                  </a:lnTo>
                  <a:lnTo>
                    <a:pt x="76" y="499"/>
                  </a:lnTo>
                  <a:lnTo>
                    <a:pt x="76" y="504"/>
                  </a:lnTo>
                  <a:lnTo>
                    <a:pt x="76" y="504"/>
                  </a:lnTo>
                  <a:lnTo>
                    <a:pt x="78" y="502"/>
                  </a:lnTo>
                  <a:lnTo>
                    <a:pt x="78" y="502"/>
                  </a:lnTo>
                  <a:lnTo>
                    <a:pt x="78" y="502"/>
                  </a:lnTo>
                  <a:lnTo>
                    <a:pt x="78" y="504"/>
                  </a:lnTo>
                  <a:lnTo>
                    <a:pt x="81" y="504"/>
                  </a:lnTo>
                  <a:lnTo>
                    <a:pt x="81" y="502"/>
                  </a:lnTo>
                  <a:lnTo>
                    <a:pt x="81" y="502"/>
                  </a:lnTo>
                  <a:lnTo>
                    <a:pt x="83" y="502"/>
                  </a:lnTo>
                  <a:lnTo>
                    <a:pt x="83" y="502"/>
                  </a:lnTo>
                  <a:lnTo>
                    <a:pt x="83" y="502"/>
                  </a:lnTo>
                  <a:lnTo>
                    <a:pt x="83" y="502"/>
                  </a:lnTo>
                  <a:lnTo>
                    <a:pt x="81" y="502"/>
                  </a:lnTo>
                  <a:lnTo>
                    <a:pt x="81" y="504"/>
                  </a:lnTo>
                  <a:lnTo>
                    <a:pt x="81" y="504"/>
                  </a:lnTo>
                  <a:lnTo>
                    <a:pt x="83" y="506"/>
                  </a:lnTo>
                  <a:lnTo>
                    <a:pt x="83" y="506"/>
                  </a:lnTo>
                  <a:lnTo>
                    <a:pt x="85" y="506"/>
                  </a:lnTo>
                  <a:lnTo>
                    <a:pt x="85" y="504"/>
                  </a:lnTo>
                  <a:lnTo>
                    <a:pt x="85" y="504"/>
                  </a:lnTo>
                  <a:lnTo>
                    <a:pt x="88" y="502"/>
                  </a:lnTo>
                  <a:lnTo>
                    <a:pt x="88" y="502"/>
                  </a:lnTo>
                  <a:lnTo>
                    <a:pt x="88" y="504"/>
                  </a:lnTo>
                  <a:lnTo>
                    <a:pt x="88" y="504"/>
                  </a:lnTo>
                  <a:lnTo>
                    <a:pt x="85" y="504"/>
                  </a:lnTo>
                  <a:lnTo>
                    <a:pt x="85" y="506"/>
                  </a:lnTo>
                  <a:lnTo>
                    <a:pt x="85" y="506"/>
                  </a:lnTo>
                  <a:lnTo>
                    <a:pt x="85" y="506"/>
                  </a:lnTo>
                  <a:lnTo>
                    <a:pt x="83" y="506"/>
                  </a:lnTo>
                  <a:lnTo>
                    <a:pt x="83" y="506"/>
                  </a:lnTo>
                  <a:lnTo>
                    <a:pt x="83" y="509"/>
                  </a:lnTo>
                  <a:lnTo>
                    <a:pt x="83" y="509"/>
                  </a:lnTo>
                  <a:lnTo>
                    <a:pt x="85" y="509"/>
                  </a:lnTo>
                  <a:lnTo>
                    <a:pt x="85" y="511"/>
                  </a:lnTo>
                  <a:lnTo>
                    <a:pt x="85" y="511"/>
                  </a:lnTo>
                  <a:lnTo>
                    <a:pt x="88" y="513"/>
                  </a:lnTo>
                  <a:lnTo>
                    <a:pt x="90" y="513"/>
                  </a:lnTo>
                  <a:lnTo>
                    <a:pt x="90" y="516"/>
                  </a:lnTo>
                  <a:lnTo>
                    <a:pt x="90" y="516"/>
                  </a:lnTo>
                  <a:lnTo>
                    <a:pt x="93" y="516"/>
                  </a:lnTo>
                  <a:lnTo>
                    <a:pt x="93" y="516"/>
                  </a:lnTo>
                  <a:lnTo>
                    <a:pt x="93" y="516"/>
                  </a:lnTo>
                  <a:lnTo>
                    <a:pt x="93" y="516"/>
                  </a:lnTo>
                  <a:lnTo>
                    <a:pt x="93" y="518"/>
                  </a:lnTo>
                  <a:lnTo>
                    <a:pt x="93" y="518"/>
                  </a:lnTo>
                  <a:lnTo>
                    <a:pt x="95" y="518"/>
                  </a:lnTo>
                  <a:lnTo>
                    <a:pt x="95" y="518"/>
                  </a:lnTo>
                  <a:lnTo>
                    <a:pt x="95" y="518"/>
                  </a:lnTo>
                  <a:lnTo>
                    <a:pt x="97" y="518"/>
                  </a:lnTo>
                  <a:lnTo>
                    <a:pt x="97" y="518"/>
                  </a:lnTo>
                  <a:lnTo>
                    <a:pt x="95" y="518"/>
                  </a:lnTo>
                  <a:lnTo>
                    <a:pt x="97" y="521"/>
                  </a:lnTo>
                  <a:lnTo>
                    <a:pt x="97" y="523"/>
                  </a:lnTo>
                  <a:lnTo>
                    <a:pt x="95" y="523"/>
                  </a:lnTo>
                  <a:lnTo>
                    <a:pt x="95" y="523"/>
                  </a:lnTo>
                  <a:lnTo>
                    <a:pt x="95" y="523"/>
                  </a:lnTo>
                  <a:lnTo>
                    <a:pt x="95" y="525"/>
                  </a:lnTo>
                  <a:lnTo>
                    <a:pt x="95" y="525"/>
                  </a:lnTo>
                  <a:lnTo>
                    <a:pt x="95" y="525"/>
                  </a:lnTo>
                  <a:lnTo>
                    <a:pt x="95" y="525"/>
                  </a:lnTo>
                  <a:lnTo>
                    <a:pt x="95" y="525"/>
                  </a:lnTo>
                  <a:lnTo>
                    <a:pt x="93" y="528"/>
                  </a:lnTo>
                  <a:lnTo>
                    <a:pt x="90" y="530"/>
                  </a:lnTo>
                  <a:lnTo>
                    <a:pt x="88" y="530"/>
                  </a:lnTo>
                  <a:lnTo>
                    <a:pt x="85" y="530"/>
                  </a:lnTo>
                  <a:lnTo>
                    <a:pt x="83" y="530"/>
                  </a:lnTo>
                  <a:lnTo>
                    <a:pt x="83" y="528"/>
                  </a:lnTo>
                  <a:lnTo>
                    <a:pt x="83" y="528"/>
                  </a:lnTo>
                  <a:lnTo>
                    <a:pt x="81" y="528"/>
                  </a:lnTo>
                  <a:lnTo>
                    <a:pt x="78" y="525"/>
                  </a:lnTo>
                  <a:lnTo>
                    <a:pt x="76" y="525"/>
                  </a:lnTo>
                  <a:lnTo>
                    <a:pt x="78" y="523"/>
                  </a:lnTo>
                  <a:lnTo>
                    <a:pt x="78" y="523"/>
                  </a:lnTo>
                  <a:lnTo>
                    <a:pt x="76" y="521"/>
                  </a:lnTo>
                  <a:lnTo>
                    <a:pt x="74" y="521"/>
                  </a:lnTo>
                  <a:lnTo>
                    <a:pt x="74" y="521"/>
                  </a:lnTo>
                  <a:lnTo>
                    <a:pt x="74" y="521"/>
                  </a:lnTo>
                  <a:lnTo>
                    <a:pt x="74" y="521"/>
                  </a:lnTo>
                  <a:lnTo>
                    <a:pt x="74" y="521"/>
                  </a:lnTo>
                  <a:lnTo>
                    <a:pt x="71" y="518"/>
                  </a:lnTo>
                  <a:lnTo>
                    <a:pt x="71" y="521"/>
                  </a:lnTo>
                  <a:lnTo>
                    <a:pt x="71" y="521"/>
                  </a:lnTo>
                  <a:lnTo>
                    <a:pt x="69" y="521"/>
                  </a:lnTo>
                  <a:lnTo>
                    <a:pt x="69" y="523"/>
                  </a:lnTo>
                  <a:lnTo>
                    <a:pt x="69" y="525"/>
                  </a:lnTo>
                  <a:lnTo>
                    <a:pt x="71" y="525"/>
                  </a:lnTo>
                  <a:lnTo>
                    <a:pt x="74" y="530"/>
                  </a:lnTo>
                  <a:lnTo>
                    <a:pt x="74" y="530"/>
                  </a:lnTo>
                  <a:lnTo>
                    <a:pt x="76" y="532"/>
                  </a:lnTo>
                  <a:lnTo>
                    <a:pt x="76" y="535"/>
                  </a:lnTo>
                  <a:lnTo>
                    <a:pt x="78" y="535"/>
                  </a:lnTo>
                  <a:lnTo>
                    <a:pt x="78" y="537"/>
                  </a:lnTo>
                  <a:lnTo>
                    <a:pt x="78" y="537"/>
                  </a:lnTo>
                  <a:lnTo>
                    <a:pt x="78" y="537"/>
                  </a:lnTo>
                  <a:lnTo>
                    <a:pt x="78" y="539"/>
                  </a:lnTo>
                  <a:lnTo>
                    <a:pt x="78" y="539"/>
                  </a:lnTo>
                  <a:lnTo>
                    <a:pt x="81" y="539"/>
                  </a:lnTo>
                  <a:lnTo>
                    <a:pt x="78" y="542"/>
                  </a:lnTo>
                  <a:lnTo>
                    <a:pt x="81" y="542"/>
                  </a:lnTo>
                  <a:lnTo>
                    <a:pt x="81" y="542"/>
                  </a:lnTo>
                  <a:lnTo>
                    <a:pt x="81" y="542"/>
                  </a:lnTo>
                  <a:lnTo>
                    <a:pt x="81" y="542"/>
                  </a:lnTo>
                  <a:lnTo>
                    <a:pt x="81" y="542"/>
                  </a:lnTo>
                  <a:lnTo>
                    <a:pt x="83" y="542"/>
                  </a:lnTo>
                  <a:lnTo>
                    <a:pt x="83" y="544"/>
                  </a:lnTo>
                  <a:lnTo>
                    <a:pt x="83" y="544"/>
                  </a:lnTo>
                  <a:lnTo>
                    <a:pt x="83" y="544"/>
                  </a:lnTo>
                  <a:lnTo>
                    <a:pt x="83" y="544"/>
                  </a:lnTo>
                  <a:lnTo>
                    <a:pt x="85" y="547"/>
                  </a:lnTo>
                  <a:lnTo>
                    <a:pt x="88" y="547"/>
                  </a:lnTo>
                  <a:lnTo>
                    <a:pt x="90" y="549"/>
                  </a:lnTo>
                  <a:lnTo>
                    <a:pt x="93" y="549"/>
                  </a:lnTo>
                  <a:lnTo>
                    <a:pt x="93" y="551"/>
                  </a:lnTo>
                  <a:lnTo>
                    <a:pt x="93" y="551"/>
                  </a:lnTo>
                  <a:lnTo>
                    <a:pt x="95" y="551"/>
                  </a:lnTo>
                  <a:lnTo>
                    <a:pt x="95" y="551"/>
                  </a:lnTo>
                  <a:lnTo>
                    <a:pt x="93" y="549"/>
                  </a:lnTo>
                  <a:lnTo>
                    <a:pt x="93" y="549"/>
                  </a:lnTo>
                  <a:lnTo>
                    <a:pt x="93" y="549"/>
                  </a:lnTo>
                  <a:lnTo>
                    <a:pt x="93" y="549"/>
                  </a:lnTo>
                  <a:lnTo>
                    <a:pt x="95" y="549"/>
                  </a:lnTo>
                  <a:lnTo>
                    <a:pt x="95" y="549"/>
                  </a:lnTo>
                  <a:lnTo>
                    <a:pt x="95" y="547"/>
                  </a:lnTo>
                  <a:lnTo>
                    <a:pt x="95" y="547"/>
                  </a:lnTo>
                  <a:lnTo>
                    <a:pt x="95" y="547"/>
                  </a:lnTo>
                  <a:lnTo>
                    <a:pt x="95" y="547"/>
                  </a:lnTo>
                  <a:lnTo>
                    <a:pt x="95" y="544"/>
                  </a:lnTo>
                  <a:lnTo>
                    <a:pt x="95" y="544"/>
                  </a:lnTo>
                  <a:lnTo>
                    <a:pt x="95" y="544"/>
                  </a:lnTo>
                  <a:lnTo>
                    <a:pt x="95" y="542"/>
                  </a:lnTo>
                  <a:lnTo>
                    <a:pt x="95" y="542"/>
                  </a:lnTo>
                  <a:lnTo>
                    <a:pt x="95" y="537"/>
                  </a:lnTo>
                  <a:lnTo>
                    <a:pt x="95" y="537"/>
                  </a:lnTo>
                  <a:lnTo>
                    <a:pt x="95" y="537"/>
                  </a:lnTo>
                  <a:lnTo>
                    <a:pt x="95" y="537"/>
                  </a:lnTo>
                  <a:lnTo>
                    <a:pt x="95" y="535"/>
                  </a:lnTo>
                  <a:lnTo>
                    <a:pt x="93" y="535"/>
                  </a:lnTo>
                  <a:lnTo>
                    <a:pt x="93" y="532"/>
                  </a:lnTo>
                  <a:lnTo>
                    <a:pt x="93" y="532"/>
                  </a:lnTo>
                  <a:lnTo>
                    <a:pt x="93" y="532"/>
                  </a:lnTo>
                  <a:lnTo>
                    <a:pt x="93" y="532"/>
                  </a:lnTo>
                  <a:lnTo>
                    <a:pt x="93" y="532"/>
                  </a:lnTo>
                  <a:lnTo>
                    <a:pt x="95" y="532"/>
                  </a:lnTo>
                  <a:lnTo>
                    <a:pt x="95" y="535"/>
                  </a:lnTo>
                  <a:lnTo>
                    <a:pt x="95" y="535"/>
                  </a:lnTo>
                  <a:lnTo>
                    <a:pt x="95" y="535"/>
                  </a:lnTo>
                  <a:lnTo>
                    <a:pt x="97" y="535"/>
                  </a:lnTo>
                  <a:lnTo>
                    <a:pt x="97" y="532"/>
                  </a:lnTo>
                  <a:lnTo>
                    <a:pt x="97" y="532"/>
                  </a:lnTo>
                  <a:lnTo>
                    <a:pt x="100" y="532"/>
                  </a:lnTo>
                  <a:lnTo>
                    <a:pt x="100" y="530"/>
                  </a:lnTo>
                  <a:lnTo>
                    <a:pt x="97" y="528"/>
                  </a:lnTo>
                  <a:lnTo>
                    <a:pt x="100" y="525"/>
                  </a:lnTo>
                  <a:lnTo>
                    <a:pt x="100" y="523"/>
                  </a:lnTo>
                  <a:lnTo>
                    <a:pt x="100" y="521"/>
                  </a:lnTo>
                  <a:lnTo>
                    <a:pt x="100" y="523"/>
                  </a:lnTo>
                  <a:lnTo>
                    <a:pt x="100" y="523"/>
                  </a:lnTo>
                  <a:lnTo>
                    <a:pt x="100" y="525"/>
                  </a:lnTo>
                  <a:lnTo>
                    <a:pt x="100" y="525"/>
                  </a:lnTo>
                  <a:lnTo>
                    <a:pt x="100" y="525"/>
                  </a:lnTo>
                  <a:lnTo>
                    <a:pt x="100" y="530"/>
                  </a:lnTo>
                  <a:lnTo>
                    <a:pt x="100" y="532"/>
                  </a:lnTo>
                  <a:lnTo>
                    <a:pt x="100" y="532"/>
                  </a:lnTo>
                  <a:lnTo>
                    <a:pt x="100" y="535"/>
                  </a:lnTo>
                  <a:lnTo>
                    <a:pt x="100" y="535"/>
                  </a:lnTo>
                  <a:lnTo>
                    <a:pt x="100" y="535"/>
                  </a:lnTo>
                  <a:lnTo>
                    <a:pt x="100" y="537"/>
                  </a:lnTo>
                  <a:lnTo>
                    <a:pt x="100" y="537"/>
                  </a:lnTo>
                  <a:lnTo>
                    <a:pt x="97" y="537"/>
                  </a:lnTo>
                  <a:lnTo>
                    <a:pt x="100" y="537"/>
                  </a:lnTo>
                  <a:lnTo>
                    <a:pt x="100" y="539"/>
                  </a:lnTo>
                  <a:lnTo>
                    <a:pt x="100" y="539"/>
                  </a:lnTo>
                  <a:lnTo>
                    <a:pt x="102" y="539"/>
                  </a:lnTo>
                  <a:lnTo>
                    <a:pt x="102" y="539"/>
                  </a:lnTo>
                  <a:lnTo>
                    <a:pt x="102" y="539"/>
                  </a:lnTo>
                  <a:lnTo>
                    <a:pt x="100" y="539"/>
                  </a:lnTo>
                  <a:lnTo>
                    <a:pt x="100" y="539"/>
                  </a:lnTo>
                  <a:lnTo>
                    <a:pt x="100" y="539"/>
                  </a:lnTo>
                  <a:lnTo>
                    <a:pt x="100" y="542"/>
                  </a:lnTo>
                  <a:lnTo>
                    <a:pt x="100" y="542"/>
                  </a:lnTo>
                  <a:lnTo>
                    <a:pt x="100" y="542"/>
                  </a:lnTo>
                  <a:lnTo>
                    <a:pt x="100" y="542"/>
                  </a:lnTo>
                  <a:lnTo>
                    <a:pt x="100" y="544"/>
                  </a:lnTo>
                  <a:lnTo>
                    <a:pt x="100" y="544"/>
                  </a:lnTo>
                  <a:lnTo>
                    <a:pt x="100" y="544"/>
                  </a:lnTo>
                  <a:lnTo>
                    <a:pt x="100" y="547"/>
                  </a:lnTo>
                  <a:lnTo>
                    <a:pt x="100" y="547"/>
                  </a:lnTo>
                  <a:lnTo>
                    <a:pt x="100" y="549"/>
                  </a:lnTo>
                  <a:lnTo>
                    <a:pt x="100" y="551"/>
                  </a:lnTo>
                  <a:lnTo>
                    <a:pt x="100" y="551"/>
                  </a:lnTo>
                  <a:lnTo>
                    <a:pt x="100" y="551"/>
                  </a:lnTo>
                  <a:lnTo>
                    <a:pt x="100" y="551"/>
                  </a:lnTo>
                  <a:lnTo>
                    <a:pt x="102" y="551"/>
                  </a:lnTo>
                  <a:lnTo>
                    <a:pt x="102" y="554"/>
                  </a:lnTo>
                  <a:lnTo>
                    <a:pt x="102" y="554"/>
                  </a:lnTo>
                  <a:lnTo>
                    <a:pt x="104" y="554"/>
                  </a:lnTo>
                  <a:lnTo>
                    <a:pt x="104" y="551"/>
                  </a:lnTo>
                  <a:lnTo>
                    <a:pt x="104" y="551"/>
                  </a:lnTo>
                  <a:lnTo>
                    <a:pt x="104" y="551"/>
                  </a:lnTo>
                  <a:lnTo>
                    <a:pt x="104" y="551"/>
                  </a:lnTo>
                  <a:lnTo>
                    <a:pt x="104" y="551"/>
                  </a:lnTo>
                  <a:lnTo>
                    <a:pt x="104" y="554"/>
                  </a:lnTo>
                  <a:lnTo>
                    <a:pt x="107" y="556"/>
                  </a:lnTo>
                  <a:lnTo>
                    <a:pt x="109" y="558"/>
                  </a:lnTo>
                  <a:lnTo>
                    <a:pt x="109" y="558"/>
                  </a:lnTo>
                  <a:lnTo>
                    <a:pt x="109" y="556"/>
                  </a:lnTo>
                  <a:lnTo>
                    <a:pt x="111" y="556"/>
                  </a:lnTo>
                  <a:lnTo>
                    <a:pt x="111" y="558"/>
                  </a:lnTo>
                  <a:lnTo>
                    <a:pt x="109" y="558"/>
                  </a:lnTo>
                  <a:lnTo>
                    <a:pt x="107" y="558"/>
                  </a:lnTo>
                  <a:lnTo>
                    <a:pt x="104" y="558"/>
                  </a:lnTo>
                  <a:lnTo>
                    <a:pt x="104" y="558"/>
                  </a:lnTo>
                  <a:lnTo>
                    <a:pt x="104" y="558"/>
                  </a:lnTo>
                  <a:lnTo>
                    <a:pt x="109" y="563"/>
                  </a:lnTo>
                  <a:lnTo>
                    <a:pt x="109" y="563"/>
                  </a:lnTo>
                  <a:lnTo>
                    <a:pt x="111" y="568"/>
                  </a:lnTo>
                  <a:lnTo>
                    <a:pt x="111" y="568"/>
                  </a:lnTo>
                  <a:lnTo>
                    <a:pt x="109" y="568"/>
                  </a:lnTo>
                  <a:lnTo>
                    <a:pt x="111" y="570"/>
                  </a:lnTo>
                  <a:lnTo>
                    <a:pt x="111" y="573"/>
                  </a:lnTo>
                  <a:lnTo>
                    <a:pt x="114" y="575"/>
                  </a:lnTo>
                  <a:lnTo>
                    <a:pt x="114" y="575"/>
                  </a:lnTo>
                  <a:lnTo>
                    <a:pt x="114" y="577"/>
                  </a:lnTo>
                  <a:lnTo>
                    <a:pt x="116" y="577"/>
                  </a:lnTo>
                  <a:lnTo>
                    <a:pt x="116" y="577"/>
                  </a:lnTo>
                  <a:lnTo>
                    <a:pt x="116" y="577"/>
                  </a:lnTo>
                  <a:lnTo>
                    <a:pt x="119" y="580"/>
                  </a:lnTo>
                  <a:lnTo>
                    <a:pt x="119" y="580"/>
                  </a:lnTo>
                  <a:lnTo>
                    <a:pt x="119" y="580"/>
                  </a:lnTo>
                  <a:lnTo>
                    <a:pt x="119" y="582"/>
                  </a:lnTo>
                  <a:lnTo>
                    <a:pt x="119" y="582"/>
                  </a:lnTo>
                  <a:lnTo>
                    <a:pt x="116" y="582"/>
                  </a:lnTo>
                  <a:lnTo>
                    <a:pt x="116" y="582"/>
                  </a:lnTo>
                  <a:lnTo>
                    <a:pt x="116" y="582"/>
                  </a:lnTo>
                  <a:lnTo>
                    <a:pt x="116" y="582"/>
                  </a:lnTo>
                  <a:lnTo>
                    <a:pt x="114" y="582"/>
                  </a:lnTo>
                  <a:lnTo>
                    <a:pt x="114" y="582"/>
                  </a:lnTo>
                  <a:lnTo>
                    <a:pt x="114" y="582"/>
                  </a:lnTo>
                  <a:lnTo>
                    <a:pt x="114" y="582"/>
                  </a:lnTo>
                  <a:lnTo>
                    <a:pt x="114" y="584"/>
                  </a:lnTo>
                  <a:lnTo>
                    <a:pt x="114" y="584"/>
                  </a:lnTo>
                  <a:lnTo>
                    <a:pt x="114" y="584"/>
                  </a:lnTo>
                  <a:lnTo>
                    <a:pt x="116" y="584"/>
                  </a:lnTo>
                  <a:lnTo>
                    <a:pt x="119" y="584"/>
                  </a:lnTo>
                  <a:lnTo>
                    <a:pt x="119" y="584"/>
                  </a:lnTo>
                  <a:lnTo>
                    <a:pt x="119" y="587"/>
                  </a:lnTo>
                  <a:lnTo>
                    <a:pt x="121" y="589"/>
                  </a:lnTo>
                  <a:lnTo>
                    <a:pt x="121" y="589"/>
                  </a:lnTo>
                  <a:lnTo>
                    <a:pt x="121" y="589"/>
                  </a:lnTo>
                  <a:lnTo>
                    <a:pt x="121" y="589"/>
                  </a:lnTo>
                  <a:lnTo>
                    <a:pt x="121" y="589"/>
                  </a:lnTo>
                  <a:lnTo>
                    <a:pt x="121" y="592"/>
                  </a:lnTo>
                  <a:lnTo>
                    <a:pt x="121" y="592"/>
                  </a:lnTo>
                  <a:lnTo>
                    <a:pt x="121" y="594"/>
                  </a:lnTo>
                  <a:lnTo>
                    <a:pt x="123" y="594"/>
                  </a:lnTo>
                  <a:lnTo>
                    <a:pt x="123" y="596"/>
                  </a:lnTo>
                  <a:lnTo>
                    <a:pt x="123" y="596"/>
                  </a:lnTo>
                  <a:lnTo>
                    <a:pt x="121" y="596"/>
                  </a:lnTo>
                  <a:lnTo>
                    <a:pt x="121" y="599"/>
                  </a:lnTo>
                  <a:lnTo>
                    <a:pt x="121" y="599"/>
                  </a:lnTo>
                  <a:lnTo>
                    <a:pt x="121" y="599"/>
                  </a:lnTo>
                  <a:lnTo>
                    <a:pt x="123" y="603"/>
                  </a:lnTo>
                  <a:lnTo>
                    <a:pt x="123" y="606"/>
                  </a:lnTo>
                  <a:lnTo>
                    <a:pt x="123" y="608"/>
                  </a:lnTo>
                  <a:lnTo>
                    <a:pt x="123" y="610"/>
                  </a:lnTo>
                  <a:lnTo>
                    <a:pt x="126" y="613"/>
                  </a:lnTo>
                  <a:lnTo>
                    <a:pt x="126" y="613"/>
                  </a:lnTo>
                  <a:lnTo>
                    <a:pt x="126" y="615"/>
                  </a:lnTo>
                  <a:lnTo>
                    <a:pt x="126" y="618"/>
                  </a:lnTo>
                  <a:lnTo>
                    <a:pt x="128" y="618"/>
                  </a:lnTo>
                  <a:lnTo>
                    <a:pt x="128" y="618"/>
                  </a:lnTo>
                  <a:lnTo>
                    <a:pt x="128" y="620"/>
                  </a:lnTo>
                  <a:lnTo>
                    <a:pt x="128" y="620"/>
                  </a:lnTo>
                  <a:lnTo>
                    <a:pt x="128" y="620"/>
                  </a:lnTo>
                  <a:lnTo>
                    <a:pt x="128" y="622"/>
                  </a:lnTo>
                  <a:lnTo>
                    <a:pt x="128" y="622"/>
                  </a:lnTo>
                  <a:lnTo>
                    <a:pt x="128" y="622"/>
                  </a:lnTo>
                  <a:lnTo>
                    <a:pt x="128" y="622"/>
                  </a:lnTo>
                  <a:lnTo>
                    <a:pt x="126" y="620"/>
                  </a:lnTo>
                  <a:lnTo>
                    <a:pt x="126" y="622"/>
                  </a:lnTo>
                  <a:lnTo>
                    <a:pt x="126" y="622"/>
                  </a:lnTo>
                  <a:lnTo>
                    <a:pt x="126" y="622"/>
                  </a:lnTo>
                  <a:lnTo>
                    <a:pt x="126" y="625"/>
                  </a:lnTo>
                  <a:lnTo>
                    <a:pt x="126" y="625"/>
                  </a:lnTo>
                  <a:lnTo>
                    <a:pt x="126" y="625"/>
                  </a:lnTo>
                  <a:lnTo>
                    <a:pt x="126" y="625"/>
                  </a:lnTo>
                  <a:lnTo>
                    <a:pt x="126" y="627"/>
                  </a:lnTo>
                  <a:lnTo>
                    <a:pt x="126" y="627"/>
                  </a:lnTo>
                  <a:lnTo>
                    <a:pt x="128" y="634"/>
                  </a:lnTo>
                  <a:lnTo>
                    <a:pt x="128" y="636"/>
                  </a:lnTo>
                  <a:lnTo>
                    <a:pt x="128" y="636"/>
                  </a:lnTo>
                  <a:lnTo>
                    <a:pt x="128" y="636"/>
                  </a:lnTo>
                  <a:lnTo>
                    <a:pt x="126" y="636"/>
                  </a:lnTo>
                  <a:lnTo>
                    <a:pt x="126" y="634"/>
                  </a:lnTo>
                  <a:lnTo>
                    <a:pt x="126" y="636"/>
                  </a:lnTo>
                  <a:lnTo>
                    <a:pt x="126" y="636"/>
                  </a:lnTo>
                  <a:lnTo>
                    <a:pt x="123" y="636"/>
                  </a:lnTo>
                  <a:lnTo>
                    <a:pt x="123" y="636"/>
                  </a:lnTo>
                  <a:lnTo>
                    <a:pt x="123" y="639"/>
                  </a:lnTo>
                  <a:lnTo>
                    <a:pt x="123" y="641"/>
                  </a:lnTo>
                  <a:lnTo>
                    <a:pt x="123" y="641"/>
                  </a:lnTo>
                  <a:lnTo>
                    <a:pt x="123" y="641"/>
                  </a:lnTo>
                  <a:lnTo>
                    <a:pt x="126" y="641"/>
                  </a:lnTo>
                  <a:lnTo>
                    <a:pt x="126" y="641"/>
                  </a:lnTo>
                  <a:lnTo>
                    <a:pt x="126" y="641"/>
                  </a:lnTo>
                  <a:lnTo>
                    <a:pt x="126" y="644"/>
                  </a:lnTo>
                  <a:lnTo>
                    <a:pt x="123" y="644"/>
                  </a:lnTo>
                  <a:lnTo>
                    <a:pt x="123" y="644"/>
                  </a:lnTo>
                  <a:lnTo>
                    <a:pt x="123" y="644"/>
                  </a:lnTo>
                  <a:lnTo>
                    <a:pt x="121" y="641"/>
                  </a:lnTo>
                  <a:lnTo>
                    <a:pt x="121" y="644"/>
                  </a:lnTo>
                  <a:lnTo>
                    <a:pt x="121" y="644"/>
                  </a:lnTo>
                  <a:lnTo>
                    <a:pt x="121" y="644"/>
                  </a:lnTo>
                  <a:lnTo>
                    <a:pt x="123" y="646"/>
                  </a:lnTo>
                  <a:lnTo>
                    <a:pt x="123" y="646"/>
                  </a:lnTo>
                  <a:lnTo>
                    <a:pt x="123" y="646"/>
                  </a:lnTo>
                  <a:lnTo>
                    <a:pt x="121" y="648"/>
                  </a:lnTo>
                  <a:lnTo>
                    <a:pt x="121" y="648"/>
                  </a:lnTo>
                  <a:lnTo>
                    <a:pt x="121" y="648"/>
                  </a:lnTo>
                  <a:lnTo>
                    <a:pt x="121" y="651"/>
                  </a:lnTo>
                  <a:lnTo>
                    <a:pt x="121" y="653"/>
                  </a:lnTo>
                  <a:lnTo>
                    <a:pt x="121" y="655"/>
                  </a:lnTo>
                  <a:lnTo>
                    <a:pt x="121" y="655"/>
                  </a:lnTo>
                  <a:lnTo>
                    <a:pt x="121" y="655"/>
                  </a:lnTo>
                  <a:lnTo>
                    <a:pt x="119" y="658"/>
                  </a:lnTo>
                  <a:lnTo>
                    <a:pt x="119" y="658"/>
                  </a:lnTo>
                  <a:lnTo>
                    <a:pt x="119" y="658"/>
                  </a:lnTo>
                  <a:lnTo>
                    <a:pt x="119" y="658"/>
                  </a:lnTo>
                  <a:lnTo>
                    <a:pt x="116" y="658"/>
                  </a:lnTo>
                  <a:lnTo>
                    <a:pt x="116" y="658"/>
                  </a:lnTo>
                  <a:lnTo>
                    <a:pt x="116" y="658"/>
                  </a:lnTo>
                  <a:lnTo>
                    <a:pt x="116" y="660"/>
                  </a:lnTo>
                  <a:lnTo>
                    <a:pt x="119" y="660"/>
                  </a:lnTo>
                  <a:lnTo>
                    <a:pt x="119" y="663"/>
                  </a:lnTo>
                  <a:lnTo>
                    <a:pt x="119" y="665"/>
                  </a:lnTo>
                  <a:lnTo>
                    <a:pt x="119" y="665"/>
                  </a:lnTo>
                  <a:lnTo>
                    <a:pt x="116" y="665"/>
                  </a:lnTo>
                  <a:lnTo>
                    <a:pt x="116" y="667"/>
                  </a:lnTo>
                  <a:lnTo>
                    <a:pt x="116" y="667"/>
                  </a:lnTo>
                  <a:lnTo>
                    <a:pt x="116" y="670"/>
                  </a:lnTo>
                  <a:lnTo>
                    <a:pt x="116" y="670"/>
                  </a:lnTo>
                  <a:lnTo>
                    <a:pt x="116" y="672"/>
                  </a:lnTo>
                  <a:lnTo>
                    <a:pt x="116" y="674"/>
                  </a:lnTo>
                  <a:lnTo>
                    <a:pt x="114" y="674"/>
                  </a:lnTo>
                  <a:lnTo>
                    <a:pt x="114" y="674"/>
                  </a:lnTo>
                  <a:lnTo>
                    <a:pt x="114" y="674"/>
                  </a:lnTo>
                  <a:lnTo>
                    <a:pt x="116" y="674"/>
                  </a:lnTo>
                  <a:lnTo>
                    <a:pt x="114" y="677"/>
                  </a:lnTo>
                  <a:lnTo>
                    <a:pt x="114" y="679"/>
                  </a:lnTo>
                  <a:lnTo>
                    <a:pt x="114" y="679"/>
                  </a:lnTo>
                  <a:lnTo>
                    <a:pt x="111" y="677"/>
                  </a:lnTo>
                  <a:lnTo>
                    <a:pt x="111" y="679"/>
                  </a:lnTo>
                  <a:lnTo>
                    <a:pt x="111" y="681"/>
                  </a:lnTo>
                  <a:lnTo>
                    <a:pt x="111" y="686"/>
                  </a:lnTo>
                  <a:lnTo>
                    <a:pt x="109" y="686"/>
                  </a:lnTo>
                  <a:lnTo>
                    <a:pt x="109" y="686"/>
                  </a:lnTo>
                  <a:lnTo>
                    <a:pt x="109" y="686"/>
                  </a:lnTo>
                  <a:lnTo>
                    <a:pt x="109" y="689"/>
                  </a:lnTo>
                  <a:lnTo>
                    <a:pt x="109" y="691"/>
                  </a:lnTo>
                  <a:lnTo>
                    <a:pt x="109" y="698"/>
                  </a:lnTo>
                  <a:lnTo>
                    <a:pt x="107" y="705"/>
                  </a:lnTo>
                  <a:lnTo>
                    <a:pt x="107" y="705"/>
                  </a:lnTo>
                  <a:lnTo>
                    <a:pt x="109" y="705"/>
                  </a:lnTo>
                  <a:lnTo>
                    <a:pt x="109" y="707"/>
                  </a:lnTo>
                  <a:lnTo>
                    <a:pt x="109" y="707"/>
                  </a:lnTo>
                  <a:lnTo>
                    <a:pt x="111" y="707"/>
                  </a:lnTo>
                  <a:lnTo>
                    <a:pt x="111" y="707"/>
                  </a:lnTo>
                  <a:lnTo>
                    <a:pt x="111" y="707"/>
                  </a:lnTo>
                  <a:lnTo>
                    <a:pt x="114" y="707"/>
                  </a:lnTo>
                  <a:lnTo>
                    <a:pt x="114" y="707"/>
                  </a:lnTo>
                  <a:lnTo>
                    <a:pt x="116" y="707"/>
                  </a:lnTo>
                  <a:lnTo>
                    <a:pt x="116" y="705"/>
                  </a:lnTo>
                  <a:lnTo>
                    <a:pt x="116" y="705"/>
                  </a:lnTo>
                  <a:lnTo>
                    <a:pt x="116" y="703"/>
                  </a:lnTo>
                  <a:lnTo>
                    <a:pt x="119" y="703"/>
                  </a:lnTo>
                  <a:lnTo>
                    <a:pt x="119" y="703"/>
                  </a:lnTo>
                  <a:lnTo>
                    <a:pt x="121" y="700"/>
                  </a:lnTo>
                  <a:lnTo>
                    <a:pt x="123" y="696"/>
                  </a:lnTo>
                  <a:lnTo>
                    <a:pt x="123" y="696"/>
                  </a:lnTo>
                  <a:lnTo>
                    <a:pt x="123" y="696"/>
                  </a:lnTo>
                  <a:lnTo>
                    <a:pt x="123" y="693"/>
                  </a:lnTo>
                  <a:lnTo>
                    <a:pt x="123" y="691"/>
                  </a:lnTo>
                  <a:lnTo>
                    <a:pt x="123" y="691"/>
                  </a:lnTo>
                  <a:lnTo>
                    <a:pt x="126" y="691"/>
                  </a:lnTo>
                  <a:lnTo>
                    <a:pt x="126" y="691"/>
                  </a:lnTo>
                  <a:lnTo>
                    <a:pt x="126" y="691"/>
                  </a:lnTo>
                  <a:lnTo>
                    <a:pt x="126" y="691"/>
                  </a:lnTo>
                  <a:lnTo>
                    <a:pt x="128" y="693"/>
                  </a:lnTo>
                  <a:lnTo>
                    <a:pt x="128" y="691"/>
                  </a:lnTo>
                  <a:lnTo>
                    <a:pt x="128" y="691"/>
                  </a:lnTo>
                  <a:lnTo>
                    <a:pt x="128" y="691"/>
                  </a:lnTo>
                  <a:lnTo>
                    <a:pt x="128" y="689"/>
                  </a:lnTo>
                  <a:lnTo>
                    <a:pt x="130" y="689"/>
                  </a:lnTo>
                  <a:lnTo>
                    <a:pt x="130" y="689"/>
                  </a:lnTo>
                  <a:lnTo>
                    <a:pt x="130" y="689"/>
                  </a:lnTo>
                  <a:lnTo>
                    <a:pt x="128" y="691"/>
                  </a:lnTo>
                  <a:lnTo>
                    <a:pt x="128" y="693"/>
                  </a:lnTo>
                  <a:lnTo>
                    <a:pt x="128" y="693"/>
                  </a:lnTo>
                  <a:lnTo>
                    <a:pt x="128" y="693"/>
                  </a:lnTo>
                  <a:lnTo>
                    <a:pt x="128" y="693"/>
                  </a:lnTo>
                  <a:lnTo>
                    <a:pt x="130" y="693"/>
                  </a:lnTo>
                  <a:lnTo>
                    <a:pt x="130" y="691"/>
                  </a:lnTo>
                  <a:lnTo>
                    <a:pt x="130" y="691"/>
                  </a:lnTo>
                  <a:lnTo>
                    <a:pt x="130" y="689"/>
                  </a:lnTo>
                  <a:lnTo>
                    <a:pt x="133" y="689"/>
                  </a:lnTo>
                  <a:lnTo>
                    <a:pt x="133" y="686"/>
                  </a:lnTo>
                  <a:lnTo>
                    <a:pt x="133" y="684"/>
                  </a:lnTo>
                  <a:lnTo>
                    <a:pt x="133" y="679"/>
                  </a:lnTo>
                  <a:lnTo>
                    <a:pt x="133" y="679"/>
                  </a:lnTo>
                  <a:lnTo>
                    <a:pt x="133" y="679"/>
                  </a:lnTo>
                  <a:lnTo>
                    <a:pt x="133" y="679"/>
                  </a:lnTo>
                  <a:lnTo>
                    <a:pt x="135" y="679"/>
                  </a:lnTo>
                  <a:lnTo>
                    <a:pt x="135" y="679"/>
                  </a:lnTo>
                  <a:lnTo>
                    <a:pt x="135" y="679"/>
                  </a:lnTo>
                  <a:lnTo>
                    <a:pt x="135" y="679"/>
                  </a:lnTo>
                  <a:lnTo>
                    <a:pt x="135" y="679"/>
                  </a:lnTo>
                  <a:lnTo>
                    <a:pt x="133" y="681"/>
                  </a:lnTo>
                  <a:lnTo>
                    <a:pt x="133" y="681"/>
                  </a:lnTo>
                  <a:lnTo>
                    <a:pt x="135" y="686"/>
                  </a:lnTo>
                  <a:lnTo>
                    <a:pt x="135" y="686"/>
                  </a:lnTo>
                  <a:lnTo>
                    <a:pt x="135" y="686"/>
                  </a:lnTo>
                  <a:lnTo>
                    <a:pt x="135" y="686"/>
                  </a:lnTo>
                  <a:lnTo>
                    <a:pt x="135" y="686"/>
                  </a:lnTo>
                  <a:lnTo>
                    <a:pt x="133" y="689"/>
                  </a:lnTo>
                  <a:lnTo>
                    <a:pt x="133" y="691"/>
                  </a:lnTo>
                  <a:lnTo>
                    <a:pt x="133" y="691"/>
                  </a:lnTo>
                  <a:lnTo>
                    <a:pt x="133" y="693"/>
                  </a:lnTo>
                  <a:lnTo>
                    <a:pt x="133" y="693"/>
                  </a:lnTo>
                  <a:lnTo>
                    <a:pt x="133" y="696"/>
                  </a:lnTo>
                  <a:lnTo>
                    <a:pt x="133" y="698"/>
                  </a:lnTo>
                  <a:lnTo>
                    <a:pt x="133" y="700"/>
                  </a:lnTo>
                  <a:lnTo>
                    <a:pt x="133" y="703"/>
                  </a:lnTo>
                  <a:lnTo>
                    <a:pt x="130" y="705"/>
                  </a:lnTo>
                  <a:lnTo>
                    <a:pt x="128" y="707"/>
                  </a:lnTo>
                  <a:lnTo>
                    <a:pt x="126" y="710"/>
                  </a:lnTo>
                  <a:lnTo>
                    <a:pt x="126" y="710"/>
                  </a:lnTo>
                  <a:lnTo>
                    <a:pt x="128" y="710"/>
                  </a:lnTo>
                  <a:lnTo>
                    <a:pt x="128" y="710"/>
                  </a:lnTo>
                  <a:lnTo>
                    <a:pt x="133" y="707"/>
                  </a:lnTo>
                  <a:lnTo>
                    <a:pt x="133" y="707"/>
                  </a:lnTo>
                  <a:lnTo>
                    <a:pt x="133" y="705"/>
                  </a:lnTo>
                  <a:lnTo>
                    <a:pt x="135" y="705"/>
                  </a:lnTo>
                  <a:lnTo>
                    <a:pt x="135" y="703"/>
                  </a:lnTo>
                  <a:lnTo>
                    <a:pt x="135" y="700"/>
                  </a:lnTo>
                  <a:lnTo>
                    <a:pt x="137" y="700"/>
                  </a:lnTo>
                  <a:lnTo>
                    <a:pt x="137" y="698"/>
                  </a:lnTo>
                  <a:lnTo>
                    <a:pt x="137" y="698"/>
                  </a:lnTo>
                  <a:lnTo>
                    <a:pt x="137" y="698"/>
                  </a:lnTo>
                  <a:lnTo>
                    <a:pt x="137" y="700"/>
                  </a:lnTo>
                  <a:lnTo>
                    <a:pt x="137" y="700"/>
                  </a:lnTo>
                  <a:lnTo>
                    <a:pt x="137" y="700"/>
                  </a:lnTo>
                  <a:lnTo>
                    <a:pt x="137" y="700"/>
                  </a:lnTo>
                  <a:lnTo>
                    <a:pt x="137" y="700"/>
                  </a:lnTo>
                  <a:lnTo>
                    <a:pt x="137" y="703"/>
                  </a:lnTo>
                  <a:lnTo>
                    <a:pt x="137" y="703"/>
                  </a:lnTo>
                  <a:lnTo>
                    <a:pt x="135" y="703"/>
                  </a:lnTo>
                  <a:lnTo>
                    <a:pt x="135" y="703"/>
                  </a:lnTo>
                  <a:lnTo>
                    <a:pt x="135" y="705"/>
                  </a:lnTo>
                  <a:lnTo>
                    <a:pt x="133" y="707"/>
                  </a:lnTo>
                  <a:lnTo>
                    <a:pt x="133" y="710"/>
                  </a:lnTo>
                  <a:lnTo>
                    <a:pt x="130" y="710"/>
                  </a:lnTo>
                  <a:lnTo>
                    <a:pt x="128" y="712"/>
                  </a:lnTo>
                  <a:lnTo>
                    <a:pt x="128" y="712"/>
                  </a:lnTo>
                  <a:lnTo>
                    <a:pt x="130" y="712"/>
                  </a:lnTo>
                  <a:lnTo>
                    <a:pt x="130" y="712"/>
                  </a:lnTo>
                  <a:lnTo>
                    <a:pt x="130" y="712"/>
                  </a:lnTo>
                  <a:lnTo>
                    <a:pt x="130" y="712"/>
                  </a:lnTo>
                  <a:lnTo>
                    <a:pt x="130" y="715"/>
                  </a:lnTo>
                  <a:lnTo>
                    <a:pt x="130" y="715"/>
                  </a:lnTo>
                  <a:lnTo>
                    <a:pt x="133" y="715"/>
                  </a:lnTo>
                  <a:lnTo>
                    <a:pt x="133" y="715"/>
                  </a:lnTo>
                  <a:lnTo>
                    <a:pt x="135" y="715"/>
                  </a:lnTo>
                  <a:lnTo>
                    <a:pt x="135" y="715"/>
                  </a:lnTo>
                  <a:lnTo>
                    <a:pt x="135" y="712"/>
                  </a:lnTo>
                  <a:lnTo>
                    <a:pt x="137" y="710"/>
                  </a:lnTo>
                  <a:lnTo>
                    <a:pt x="137" y="710"/>
                  </a:lnTo>
                  <a:lnTo>
                    <a:pt x="142" y="707"/>
                  </a:lnTo>
                  <a:lnTo>
                    <a:pt x="142" y="705"/>
                  </a:lnTo>
                  <a:lnTo>
                    <a:pt x="142" y="705"/>
                  </a:lnTo>
                  <a:lnTo>
                    <a:pt x="142" y="705"/>
                  </a:lnTo>
                  <a:lnTo>
                    <a:pt x="142" y="705"/>
                  </a:lnTo>
                  <a:lnTo>
                    <a:pt x="142" y="705"/>
                  </a:lnTo>
                  <a:lnTo>
                    <a:pt x="142" y="703"/>
                  </a:lnTo>
                  <a:lnTo>
                    <a:pt x="142" y="703"/>
                  </a:lnTo>
                  <a:lnTo>
                    <a:pt x="142" y="703"/>
                  </a:lnTo>
                  <a:lnTo>
                    <a:pt x="142" y="703"/>
                  </a:lnTo>
                  <a:lnTo>
                    <a:pt x="142" y="700"/>
                  </a:lnTo>
                  <a:lnTo>
                    <a:pt x="142" y="698"/>
                  </a:lnTo>
                  <a:lnTo>
                    <a:pt x="142" y="698"/>
                  </a:lnTo>
                  <a:lnTo>
                    <a:pt x="142" y="698"/>
                  </a:lnTo>
                  <a:lnTo>
                    <a:pt x="145" y="696"/>
                  </a:lnTo>
                  <a:lnTo>
                    <a:pt x="145" y="696"/>
                  </a:lnTo>
                  <a:lnTo>
                    <a:pt x="145" y="696"/>
                  </a:lnTo>
                  <a:lnTo>
                    <a:pt x="147" y="696"/>
                  </a:lnTo>
                  <a:lnTo>
                    <a:pt x="147" y="696"/>
                  </a:lnTo>
                  <a:lnTo>
                    <a:pt x="147" y="696"/>
                  </a:lnTo>
                  <a:lnTo>
                    <a:pt x="147" y="693"/>
                  </a:lnTo>
                  <a:lnTo>
                    <a:pt x="149" y="693"/>
                  </a:lnTo>
                  <a:lnTo>
                    <a:pt x="149" y="693"/>
                  </a:lnTo>
                  <a:lnTo>
                    <a:pt x="149" y="693"/>
                  </a:lnTo>
                  <a:lnTo>
                    <a:pt x="147" y="696"/>
                  </a:lnTo>
                  <a:lnTo>
                    <a:pt x="147" y="696"/>
                  </a:lnTo>
                  <a:lnTo>
                    <a:pt x="147" y="696"/>
                  </a:lnTo>
                  <a:lnTo>
                    <a:pt x="145" y="696"/>
                  </a:lnTo>
                  <a:lnTo>
                    <a:pt x="145" y="698"/>
                  </a:lnTo>
                  <a:lnTo>
                    <a:pt x="142" y="698"/>
                  </a:lnTo>
                  <a:lnTo>
                    <a:pt x="142" y="698"/>
                  </a:lnTo>
                  <a:lnTo>
                    <a:pt x="142" y="700"/>
                  </a:lnTo>
                  <a:lnTo>
                    <a:pt x="142" y="700"/>
                  </a:lnTo>
                  <a:lnTo>
                    <a:pt x="142" y="703"/>
                  </a:lnTo>
                  <a:lnTo>
                    <a:pt x="142" y="705"/>
                  </a:lnTo>
                  <a:lnTo>
                    <a:pt x="145" y="705"/>
                  </a:lnTo>
                  <a:lnTo>
                    <a:pt x="145" y="705"/>
                  </a:lnTo>
                  <a:lnTo>
                    <a:pt x="145" y="705"/>
                  </a:lnTo>
                  <a:lnTo>
                    <a:pt x="145" y="707"/>
                  </a:lnTo>
                  <a:lnTo>
                    <a:pt x="145" y="707"/>
                  </a:lnTo>
                  <a:lnTo>
                    <a:pt x="142" y="707"/>
                  </a:lnTo>
                  <a:lnTo>
                    <a:pt x="142" y="707"/>
                  </a:lnTo>
                  <a:lnTo>
                    <a:pt x="142" y="707"/>
                  </a:lnTo>
                  <a:lnTo>
                    <a:pt x="140" y="710"/>
                  </a:lnTo>
                  <a:lnTo>
                    <a:pt x="140" y="710"/>
                  </a:lnTo>
                  <a:lnTo>
                    <a:pt x="140" y="710"/>
                  </a:lnTo>
                  <a:lnTo>
                    <a:pt x="142" y="712"/>
                  </a:lnTo>
                  <a:lnTo>
                    <a:pt x="142" y="712"/>
                  </a:lnTo>
                  <a:lnTo>
                    <a:pt x="142" y="715"/>
                  </a:lnTo>
                  <a:lnTo>
                    <a:pt x="142" y="715"/>
                  </a:lnTo>
                  <a:lnTo>
                    <a:pt x="142" y="715"/>
                  </a:lnTo>
                  <a:lnTo>
                    <a:pt x="142" y="715"/>
                  </a:lnTo>
                  <a:lnTo>
                    <a:pt x="142" y="715"/>
                  </a:lnTo>
                  <a:lnTo>
                    <a:pt x="145" y="715"/>
                  </a:lnTo>
                  <a:lnTo>
                    <a:pt x="145" y="715"/>
                  </a:lnTo>
                  <a:lnTo>
                    <a:pt x="145" y="715"/>
                  </a:lnTo>
                  <a:lnTo>
                    <a:pt x="145" y="717"/>
                  </a:lnTo>
                  <a:lnTo>
                    <a:pt x="142" y="717"/>
                  </a:lnTo>
                  <a:lnTo>
                    <a:pt x="142" y="717"/>
                  </a:lnTo>
                  <a:lnTo>
                    <a:pt x="142" y="717"/>
                  </a:lnTo>
                  <a:lnTo>
                    <a:pt x="142" y="719"/>
                  </a:lnTo>
                  <a:lnTo>
                    <a:pt x="142" y="719"/>
                  </a:lnTo>
                  <a:lnTo>
                    <a:pt x="145" y="719"/>
                  </a:lnTo>
                  <a:lnTo>
                    <a:pt x="147" y="719"/>
                  </a:lnTo>
                  <a:lnTo>
                    <a:pt x="147" y="719"/>
                  </a:lnTo>
                  <a:lnTo>
                    <a:pt x="147" y="719"/>
                  </a:lnTo>
                  <a:lnTo>
                    <a:pt x="149" y="719"/>
                  </a:lnTo>
                  <a:lnTo>
                    <a:pt x="149" y="719"/>
                  </a:lnTo>
                  <a:lnTo>
                    <a:pt x="149" y="719"/>
                  </a:lnTo>
                  <a:lnTo>
                    <a:pt x="149" y="719"/>
                  </a:lnTo>
                  <a:lnTo>
                    <a:pt x="149" y="717"/>
                  </a:lnTo>
                  <a:lnTo>
                    <a:pt x="149" y="717"/>
                  </a:lnTo>
                  <a:lnTo>
                    <a:pt x="149" y="717"/>
                  </a:lnTo>
                  <a:lnTo>
                    <a:pt x="152" y="717"/>
                  </a:lnTo>
                  <a:lnTo>
                    <a:pt x="152" y="717"/>
                  </a:lnTo>
                  <a:lnTo>
                    <a:pt x="152" y="715"/>
                  </a:lnTo>
                  <a:lnTo>
                    <a:pt x="154" y="707"/>
                  </a:lnTo>
                  <a:lnTo>
                    <a:pt x="154" y="707"/>
                  </a:lnTo>
                  <a:lnTo>
                    <a:pt x="152" y="705"/>
                  </a:lnTo>
                  <a:lnTo>
                    <a:pt x="154" y="703"/>
                  </a:lnTo>
                  <a:lnTo>
                    <a:pt x="154" y="703"/>
                  </a:lnTo>
                  <a:lnTo>
                    <a:pt x="156" y="700"/>
                  </a:lnTo>
                  <a:lnTo>
                    <a:pt x="156" y="698"/>
                  </a:lnTo>
                  <a:lnTo>
                    <a:pt x="156" y="698"/>
                  </a:lnTo>
                  <a:lnTo>
                    <a:pt x="156" y="700"/>
                  </a:lnTo>
                  <a:lnTo>
                    <a:pt x="156" y="700"/>
                  </a:lnTo>
                  <a:lnTo>
                    <a:pt x="156" y="700"/>
                  </a:lnTo>
                  <a:lnTo>
                    <a:pt x="159" y="700"/>
                  </a:lnTo>
                  <a:lnTo>
                    <a:pt x="159" y="700"/>
                  </a:lnTo>
                  <a:lnTo>
                    <a:pt x="159" y="700"/>
                  </a:lnTo>
                  <a:lnTo>
                    <a:pt x="159" y="700"/>
                  </a:lnTo>
                  <a:lnTo>
                    <a:pt x="159" y="700"/>
                  </a:lnTo>
                  <a:lnTo>
                    <a:pt x="159" y="700"/>
                  </a:lnTo>
                  <a:lnTo>
                    <a:pt x="161" y="700"/>
                  </a:lnTo>
                  <a:lnTo>
                    <a:pt x="161" y="700"/>
                  </a:lnTo>
                  <a:lnTo>
                    <a:pt x="161" y="700"/>
                  </a:lnTo>
                  <a:lnTo>
                    <a:pt x="161" y="700"/>
                  </a:lnTo>
                  <a:lnTo>
                    <a:pt x="161" y="700"/>
                  </a:lnTo>
                  <a:lnTo>
                    <a:pt x="159" y="700"/>
                  </a:lnTo>
                  <a:lnTo>
                    <a:pt x="156" y="700"/>
                  </a:lnTo>
                  <a:lnTo>
                    <a:pt x="154" y="703"/>
                  </a:lnTo>
                  <a:lnTo>
                    <a:pt x="154" y="705"/>
                  </a:lnTo>
                  <a:lnTo>
                    <a:pt x="154" y="707"/>
                  </a:lnTo>
                  <a:lnTo>
                    <a:pt x="156" y="705"/>
                  </a:lnTo>
                  <a:lnTo>
                    <a:pt x="156" y="707"/>
                  </a:lnTo>
                  <a:lnTo>
                    <a:pt x="156" y="712"/>
                  </a:lnTo>
                  <a:lnTo>
                    <a:pt x="156" y="715"/>
                  </a:lnTo>
                  <a:lnTo>
                    <a:pt x="156" y="717"/>
                  </a:lnTo>
                  <a:lnTo>
                    <a:pt x="156" y="719"/>
                  </a:lnTo>
                  <a:lnTo>
                    <a:pt x="159" y="719"/>
                  </a:lnTo>
                  <a:lnTo>
                    <a:pt x="161" y="719"/>
                  </a:lnTo>
                  <a:lnTo>
                    <a:pt x="161" y="717"/>
                  </a:lnTo>
                  <a:lnTo>
                    <a:pt x="161" y="712"/>
                  </a:lnTo>
                  <a:lnTo>
                    <a:pt x="161" y="712"/>
                  </a:lnTo>
                  <a:lnTo>
                    <a:pt x="161" y="710"/>
                  </a:lnTo>
                  <a:lnTo>
                    <a:pt x="164" y="707"/>
                  </a:lnTo>
                  <a:lnTo>
                    <a:pt x="164" y="707"/>
                  </a:lnTo>
                  <a:lnTo>
                    <a:pt x="164" y="710"/>
                  </a:lnTo>
                  <a:lnTo>
                    <a:pt x="161" y="712"/>
                  </a:lnTo>
                  <a:lnTo>
                    <a:pt x="161" y="712"/>
                  </a:lnTo>
                  <a:lnTo>
                    <a:pt x="164" y="715"/>
                  </a:lnTo>
                  <a:lnTo>
                    <a:pt x="164" y="715"/>
                  </a:lnTo>
                  <a:lnTo>
                    <a:pt x="166" y="712"/>
                  </a:lnTo>
                  <a:lnTo>
                    <a:pt x="166" y="710"/>
                  </a:lnTo>
                  <a:lnTo>
                    <a:pt x="168" y="707"/>
                  </a:lnTo>
                  <a:lnTo>
                    <a:pt x="168" y="707"/>
                  </a:lnTo>
                  <a:lnTo>
                    <a:pt x="168" y="705"/>
                  </a:lnTo>
                  <a:lnTo>
                    <a:pt x="168" y="703"/>
                  </a:lnTo>
                  <a:lnTo>
                    <a:pt x="166" y="703"/>
                  </a:lnTo>
                  <a:lnTo>
                    <a:pt x="166" y="700"/>
                  </a:lnTo>
                  <a:lnTo>
                    <a:pt x="166" y="700"/>
                  </a:lnTo>
                  <a:lnTo>
                    <a:pt x="166" y="700"/>
                  </a:lnTo>
                  <a:lnTo>
                    <a:pt x="168" y="700"/>
                  </a:lnTo>
                  <a:lnTo>
                    <a:pt x="168" y="698"/>
                  </a:lnTo>
                  <a:lnTo>
                    <a:pt x="168" y="698"/>
                  </a:lnTo>
                  <a:lnTo>
                    <a:pt x="168" y="700"/>
                  </a:lnTo>
                  <a:lnTo>
                    <a:pt x="168" y="700"/>
                  </a:lnTo>
                  <a:lnTo>
                    <a:pt x="168" y="700"/>
                  </a:lnTo>
                  <a:lnTo>
                    <a:pt x="168" y="703"/>
                  </a:lnTo>
                  <a:lnTo>
                    <a:pt x="168" y="703"/>
                  </a:lnTo>
                  <a:lnTo>
                    <a:pt x="168" y="705"/>
                  </a:lnTo>
                  <a:lnTo>
                    <a:pt x="168" y="705"/>
                  </a:lnTo>
                  <a:lnTo>
                    <a:pt x="168" y="707"/>
                  </a:lnTo>
                  <a:lnTo>
                    <a:pt x="168" y="710"/>
                  </a:lnTo>
                  <a:lnTo>
                    <a:pt x="166" y="712"/>
                  </a:lnTo>
                  <a:lnTo>
                    <a:pt x="166" y="712"/>
                  </a:lnTo>
                  <a:lnTo>
                    <a:pt x="166" y="712"/>
                  </a:lnTo>
                  <a:lnTo>
                    <a:pt x="166" y="715"/>
                  </a:lnTo>
                  <a:lnTo>
                    <a:pt x="166" y="715"/>
                  </a:lnTo>
                  <a:lnTo>
                    <a:pt x="164" y="715"/>
                  </a:lnTo>
                  <a:lnTo>
                    <a:pt x="164" y="715"/>
                  </a:lnTo>
                  <a:lnTo>
                    <a:pt x="164" y="722"/>
                  </a:lnTo>
                  <a:lnTo>
                    <a:pt x="164" y="722"/>
                  </a:lnTo>
                  <a:lnTo>
                    <a:pt x="166" y="722"/>
                  </a:lnTo>
                  <a:lnTo>
                    <a:pt x="168" y="722"/>
                  </a:lnTo>
                  <a:lnTo>
                    <a:pt x="171" y="722"/>
                  </a:lnTo>
                  <a:lnTo>
                    <a:pt x="171" y="722"/>
                  </a:lnTo>
                  <a:lnTo>
                    <a:pt x="173" y="722"/>
                  </a:lnTo>
                  <a:lnTo>
                    <a:pt x="173" y="719"/>
                  </a:lnTo>
                  <a:lnTo>
                    <a:pt x="178" y="717"/>
                  </a:lnTo>
                  <a:lnTo>
                    <a:pt x="185" y="710"/>
                  </a:lnTo>
                  <a:lnTo>
                    <a:pt x="185" y="707"/>
                  </a:lnTo>
                  <a:lnTo>
                    <a:pt x="185" y="707"/>
                  </a:lnTo>
                  <a:lnTo>
                    <a:pt x="185" y="705"/>
                  </a:lnTo>
                  <a:lnTo>
                    <a:pt x="185" y="703"/>
                  </a:lnTo>
                  <a:lnTo>
                    <a:pt x="187" y="700"/>
                  </a:lnTo>
                  <a:lnTo>
                    <a:pt x="187" y="700"/>
                  </a:lnTo>
                  <a:lnTo>
                    <a:pt x="187" y="696"/>
                  </a:lnTo>
                  <a:lnTo>
                    <a:pt x="187" y="696"/>
                  </a:lnTo>
                  <a:lnTo>
                    <a:pt x="187" y="696"/>
                  </a:lnTo>
                  <a:lnTo>
                    <a:pt x="187" y="698"/>
                  </a:lnTo>
                  <a:lnTo>
                    <a:pt x="187" y="698"/>
                  </a:lnTo>
                  <a:lnTo>
                    <a:pt x="190" y="698"/>
                  </a:lnTo>
                  <a:lnTo>
                    <a:pt x="190" y="700"/>
                  </a:lnTo>
                  <a:lnTo>
                    <a:pt x="192" y="698"/>
                  </a:lnTo>
                  <a:lnTo>
                    <a:pt x="192" y="698"/>
                  </a:lnTo>
                  <a:lnTo>
                    <a:pt x="197" y="693"/>
                  </a:lnTo>
                  <a:lnTo>
                    <a:pt x="197" y="696"/>
                  </a:lnTo>
                  <a:lnTo>
                    <a:pt x="197" y="696"/>
                  </a:lnTo>
                  <a:lnTo>
                    <a:pt x="197" y="696"/>
                  </a:lnTo>
                  <a:lnTo>
                    <a:pt x="197" y="696"/>
                  </a:lnTo>
                  <a:lnTo>
                    <a:pt x="199" y="693"/>
                  </a:lnTo>
                  <a:lnTo>
                    <a:pt x="199" y="693"/>
                  </a:lnTo>
                  <a:lnTo>
                    <a:pt x="199" y="693"/>
                  </a:lnTo>
                  <a:lnTo>
                    <a:pt x="199" y="696"/>
                  </a:lnTo>
                  <a:lnTo>
                    <a:pt x="199" y="696"/>
                  </a:lnTo>
                  <a:lnTo>
                    <a:pt x="199" y="696"/>
                  </a:lnTo>
                  <a:lnTo>
                    <a:pt x="201" y="696"/>
                  </a:lnTo>
                  <a:lnTo>
                    <a:pt x="204" y="693"/>
                  </a:lnTo>
                  <a:lnTo>
                    <a:pt x="206" y="691"/>
                  </a:lnTo>
                  <a:lnTo>
                    <a:pt x="206" y="689"/>
                  </a:lnTo>
                  <a:lnTo>
                    <a:pt x="201" y="686"/>
                  </a:lnTo>
                  <a:lnTo>
                    <a:pt x="206" y="686"/>
                  </a:lnTo>
                  <a:lnTo>
                    <a:pt x="206" y="689"/>
                  </a:lnTo>
                  <a:lnTo>
                    <a:pt x="206" y="689"/>
                  </a:lnTo>
                  <a:lnTo>
                    <a:pt x="208" y="689"/>
                  </a:lnTo>
                  <a:lnTo>
                    <a:pt x="208" y="689"/>
                  </a:lnTo>
                  <a:lnTo>
                    <a:pt x="211" y="689"/>
                  </a:lnTo>
                  <a:lnTo>
                    <a:pt x="213" y="689"/>
                  </a:lnTo>
                  <a:lnTo>
                    <a:pt x="216" y="686"/>
                  </a:lnTo>
                  <a:lnTo>
                    <a:pt x="218" y="684"/>
                  </a:lnTo>
                  <a:lnTo>
                    <a:pt x="218" y="684"/>
                  </a:lnTo>
                  <a:lnTo>
                    <a:pt x="220" y="684"/>
                  </a:lnTo>
                  <a:lnTo>
                    <a:pt x="218" y="681"/>
                  </a:lnTo>
                  <a:lnTo>
                    <a:pt x="218" y="681"/>
                  </a:lnTo>
                  <a:lnTo>
                    <a:pt x="218" y="679"/>
                  </a:lnTo>
                  <a:lnTo>
                    <a:pt x="216" y="677"/>
                  </a:lnTo>
                  <a:lnTo>
                    <a:pt x="213" y="677"/>
                  </a:lnTo>
                  <a:lnTo>
                    <a:pt x="213" y="674"/>
                  </a:lnTo>
                  <a:lnTo>
                    <a:pt x="213" y="674"/>
                  </a:lnTo>
                  <a:lnTo>
                    <a:pt x="213" y="674"/>
                  </a:lnTo>
                  <a:lnTo>
                    <a:pt x="216" y="672"/>
                  </a:lnTo>
                  <a:lnTo>
                    <a:pt x="213" y="672"/>
                  </a:lnTo>
                  <a:lnTo>
                    <a:pt x="213" y="670"/>
                  </a:lnTo>
                  <a:lnTo>
                    <a:pt x="213" y="670"/>
                  </a:lnTo>
                  <a:lnTo>
                    <a:pt x="211" y="667"/>
                  </a:lnTo>
                  <a:lnTo>
                    <a:pt x="211" y="667"/>
                  </a:lnTo>
                  <a:lnTo>
                    <a:pt x="211" y="665"/>
                  </a:lnTo>
                  <a:lnTo>
                    <a:pt x="211" y="665"/>
                  </a:lnTo>
                  <a:lnTo>
                    <a:pt x="213" y="665"/>
                  </a:lnTo>
                  <a:lnTo>
                    <a:pt x="216" y="663"/>
                  </a:lnTo>
                  <a:lnTo>
                    <a:pt x="216" y="663"/>
                  </a:lnTo>
                  <a:lnTo>
                    <a:pt x="216" y="663"/>
                  </a:lnTo>
                  <a:lnTo>
                    <a:pt x="213" y="665"/>
                  </a:lnTo>
                  <a:lnTo>
                    <a:pt x="213" y="665"/>
                  </a:lnTo>
                  <a:lnTo>
                    <a:pt x="213" y="667"/>
                  </a:lnTo>
                  <a:lnTo>
                    <a:pt x="213" y="667"/>
                  </a:lnTo>
                  <a:lnTo>
                    <a:pt x="213" y="670"/>
                  </a:lnTo>
                  <a:lnTo>
                    <a:pt x="216" y="672"/>
                  </a:lnTo>
                  <a:lnTo>
                    <a:pt x="216" y="672"/>
                  </a:lnTo>
                  <a:lnTo>
                    <a:pt x="216" y="672"/>
                  </a:lnTo>
                  <a:lnTo>
                    <a:pt x="216" y="674"/>
                  </a:lnTo>
                  <a:lnTo>
                    <a:pt x="216" y="674"/>
                  </a:lnTo>
                  <a:lnTo>
                    <a:pt x="218" y="677"/>
                  </a:lnTo>
                  <a:lnTo>
                    <a:pt x="220" y="679"/>
                  </a:lnTo>
                  <a:lnTo>
                    <a:pt x="220" y="679"/>
                  </a:lnTo>
                  <a:lnTo>
                    <a:pt x="223" y="679"/>
                  </a:lnTo>
                  <a:lnTo>
                    <a:pt x="225" y="681"/>
                  </a:lnTo>
                  <a:lnTo>
                    <a:pt x="227" y="681"/>
                  </a:lnTo>
                  <a:lnTo>
                    <a:pt x="230" y="679"/>
                  </a:lnTo>
                  <a:lnTo>
                    <a:pt x="234" y="679"/>
                  </a:lnTo>
                  <a:lnTo>
                    <a:pt x="234" y="677"/>
                  </a:lnTo>
                  <a:lnTo>
                    <a:pt x="237" y="677"/>
                  </a:lnTo>
                  <a:lnTo>
                    <a:pt x="239" y="672"/>
                  </a:lnTo>
                  <a:lnTo>
                    <a:pt x="239" y="672"/>
                  </a:lnTo>
                  <a:lnTo>
                    <a:pt x="239" y="670"/>
                  </a:lnTo>
                  <a:lnTo>
                    <a:pt x="242" y="670"/>
                  </a:lnTo>
                  <a:lnTo>
                    <a:pt x="242" y="667"/>
                  </a:lnTo>
                  <a:lnTo>
                    <a:pt x="244" y="667"/>
                  </a:lnTo>
                  <a:lnTo>
                    <a:pt x="244" y="667"/>
                  </a:lnTo>
                  <a:lnTo>
                    <a:pt x="244" y="665"/>
                  </a:lnTo>
                  <a:lnTo>
                    <a:pt x="244" y="665"/>
                  </a:lnTo>
                  <a:lnTo>
                    <a:pt x="244" y="665"/>
                  </a:lnTo>
                  <a:lnTo>
                    <a:pt x="244" y="663"/>
                  </a:lnTo>
                  <a:lnTo>
                    <a:pt x="244" y="663"/>
                  </a:lnTo>
                  <a:lnTo>
                    <a:pt x="246" y="660"/>
                  </a:lnTo>
                  <a:lnTo>
                    <a:pt x="246" y="660"/>
                  </a:lnTo>
                  <a:lnTo>
                    <a:pt x="246" y="660"/>
                  </a:lnTo>
                  <a:lnTo>
                    <a:pt x="246" y="658"/>
                  </a:lnTo>
                  <a:lnTo>
                    <a:pt x="244" y="658"/>
                  </a:lnTo>
                  <a:lnTo>
                    <a:pt x="244" y="658"/>
                  </a:lnTo>
                  <a:lnTo>
                    <a:pt x="244" y="658"/>
                  </a:lnTo>
                  <a:lnTo>
                    <a:pt x="244" y="658"/>
                  </a:lnTo>
                  <a:lnTo>
                    <a:pt x="246" y="658"/>
                  </a:lnTo>
                  <a:lnTo>
                    <a:pt x="246" y="658"/>
                  </a:lnTo>
                  <a:lnTo>
                    <a:pt x="246" y="658"/>
                  </a:lnTo>
                  <a:lnTo>
                    <a:pt x="246" y="658"/>
                  </a:lnTo>
                  <a:lnTo>
                    <a:pt x="246" y="655"/>
                  </a:lnTo>
                  <a:lnTo>
                    <a:pt x="246" y="655"/>
                  </a:lnTo>
                  <a:lnTo>
                    <a:pt x="246" y="655"/>
                  </a:lnTo>
                  <a:lnTo>
                    <a:pt x="249" y="655"/>
                  </a:lnTo>
                  <a:lnTo>
                    <a:pt x="249" y="653"/>
                  </a:lnTo>
                  <a:lnTo>
                    <a:pt x="249" y="653"/>
                  </a:lnTo>
                  <a:lnTo>
                    <a:pt x="249" y="651"/>
                  </a:lnTo>
                  <a:lnTo>
                    <a:pt x="249" y="648"/>
                  </a:lnTo>
                  <a:lnTo>
                    <a:pt x="249" y="646"/>
                  </a:lnTo>
                  <a:lnTo>
                    <a:pt x="246" y="644"/>
                  </a:lnTo>
                  <a:lnTo>
                    <a:pt x="246" y="641"/>
                  </a:lnTo>
                  <a:lnTo>
                    <a:pt x="246" y="639"/>
                  </a:lnTo>
                  <a:lnTo>
                    <a:pt x="249" y="639"/>
                  </a:lnTo>
                  <a:lnTo>
                    <a:pt x="249" y="636"/>
                  </a:lnTo>
                  <a:lnTo>
                    <a:pt x="249" y="634"/>
                  </a:lnTo>
                  <a:lnTo>
                    <a:pt x="249" y="634"/>
                  </a:lnTo>
                  <a:lnTo>
                    <a:pt x="246" y="634"/>
                  </a:lnTo>
                  <a:lnTo>
                    <a:pt x="244" y="632"/>
                  </a:lnTo>
                  <a:lnTo>
                    <a:pt x="244" y="632"/>
                  </a:lnTo>
                  <a:lnTo>
                    <a:pt x="244" y="632"/>
                  </a:lnTo>
                  <a:lnTo>
                    <a:pt x="244" y="632"/>
                  </a:lnTo>
                  <a:lnTo>
                    <a:pt x="246" y="629"/>
                  </a:lnTo>
                  <a:lnTo>
                    <a:pt x="246" y="629"/>
                  </a:lnTo>
                  <a:lnTo>
                    <a:pt x="246" y="632"/>
                  </a:lnTo>
                  <a:lnTo>
                    <a:pt x="246" y="632"/>
                  </a:lnTo>
                  <a:lnTo>
                    <a:pt x="246" y="632"/>
                  </a:lnTo>
                  <a:lnTo>
                    <a:pt x="246" y="632"/>
                  </a:lnTo>
                  <a:lnTo>
                    <a:pt x="246" y="629"/>
                  </a:lnTo>
                  <a:lnTo>
                    <a:pt x="249" y="627"/>
                  </a:lnTo>
                  <a:lnTo>
                    <a:pt x="249" y="629"/>
                  </a:lnTo>
                  <a:lnTo>
                    <a:pt x="249" y="629"/>
                  </a:lnTo>
                  <a:lnTo>
                    <a:pt x="249" y="632"/>
                  </a:lnTo>
                  <a:lnTo>
                    <a:pt x="249" y="632"/>
                  </a:lnTo>
                  <a:lnTo>
                    <a:pt x="249" y="632"/>
                  </a:lnTo>
                  <a:lnTo>
                    <a:pt x="256" y="636"/>
                  </a:lnTo>
                  <a:lnTo>
                    <a:pt x="253" y="636"/>
                  </a:lnTo>
                  <a:lnTo>
                    <a:pt x="256" y="639"/>
                  </a:lnTo>
                  <a:lnTo>
                    <a:pt x="256" y="639"/>
                  </a:lnTo>
                  <a:lnTo>
                    <a:pt x="258" y="639"/>
                  </a:lnTo>
                  <a:lnTo>
                    <a:pt x="258" y="639"/>
                  </a:lnTo>
                  <a:lnTo>
                    <a:pt x="258" y="641"/>
                  </a:lnTo>
                  <a:lnTo>
                    <a:pt x="258" y="641"/>
                  </a:lnTo>
                  <a:lnTo>
                    <a:pt x="260" y="641"/>
                  </a:lnTo>
                  <a:lnTo>
                    <a:pt x="260" y="644"/>
                  </a:lnTo>
                  <a:lnTo>
                    <a:pt x="258" y="644"/>
                  </a:lnTo>
                  <a:lnTo>
                    <a:pt x="258" y="646"/>
                  </a:lnTo>
                  <a:lnTo>
                    <a:pt x="260" y="646"/>
                  </a:lnTo>
                  <a:lnTo>
                    <a:pt x="260" y="648"/>
                  </a:lnTo>
                  <a:lnTo>
                    <a:pt x="260" y="648"/>
                  </a:lnTo>
                  <a:lnTo>
                    <a:pt x="260" y="646"/>
                  </a:lnTo>
                  <a:lnTo>
                    <a:pt x="263" y="646"/>
                  </a:lnTo>
                  <a:lnTo>
                    <a:pt x="263" y="646"/>
                  </a:lnTo>
                  <a:lnTo>
                    <a:pt x="265" y="646"/>
                  </a:lnTo>
                  <a:lnTo>
                    <a:pt x="265" y="646"/>
                  </a:lnTo>
                  <a:lnTo>
                    <a:pt x="268" y="646"/>
                  </a:lnTo>
                  <a:lnTo>
                    <a:pt x="265" y="648"/>
                  </a:lnTo>
                  <a:lnTo>
                    <a:pt x="265" y="646"/>
                  </a:lnTo>
                  <a:lnTo>
                    <a:pt x="263" y="646"/>
                  </a:lnTo>
                  <a:lnTo>
                    <a:pt x="263" y="648"/>
                  </a:lnTo>
                  <a:lnTo>
                    <a:pt x="263" y="648"/>
                  </a:lnTo>
                  <a:lnTo>
                    <a:pt x="263" y="648"/>
                  </a:lnTo>
                  <a:lnTo>
                    <a:pt x="263" y="651"/>
                  </a:lnTo>
                  <a:lnTo>
                    <a:pt x="263" y="651"/>
                  </a:lnTo>
                  <a:lnTo>
                    <a:pt x="265" y="651"/>
                  </a:lnTo>
                  <a:lnTo>
                    <a:pt x="265" y="651"/>
                  </a:lnTo>
                  <a:lnTo>
                    <a:pt x="265" y="653"/>
                  </a:lnTo>
                  <a:lnTo>
                    <a:pt x="263" y="655"/>
                  </a:lnTo>
                  <a:lnTo>
                    <a:pt x="263" y="658"/>
                  </a:lnTo>
                  <a:lnTo>
                    <a:pt x="263" y="658"/>
                  </a:lnTo>
                  <a:lnTo>
                    <a:pt x="265" y="658"/>
                  </a:lnTo>
                  <a:lnTo>
                    <a:pt x="265" y="658"/>
                  </a:lnTo>
                  <a:lnTo>
                    <a:pt x="265" y="658"/>
                  </a:lnTo>
                  <a:lnTo>
                    <a:pt x="265" y="660"/>
                  </a:lnTo>
                  <a:lnTo>
                    <a:pt x="265" y="660"/>
                  </a:lnTo>
                  <a:lnTo>
                    <a:pt x="265" y="660"/>
                  </a:lnTo>
                  <a:lnTo>
                    <a:pt x="265" y="663"/>
                  </a:lnTo>
                  <a:lnTo>
                    <a:pt x="265" y="663"/>
                  </a:lnTo>
                  <a:lnTo>
                    <a:pt x="265" y="660"/>
                  </a:lnTo>
                  <a:lnTo>
                    <a:pt x="265" y="660"/>
                  </a:lnTo>
                  <a:lnTo>
                    <a:pt x="265" y="660"/>
                  </a:lnTo>
                  <a:lnTo>
                    <a:pt x="268" y="660"/>
                  </a:lnTo>
                  <a:lnTo>
                    <a:pt x="265" y="660"/>
                  </a:lnTo>
                  <a:lnTo>
                    <a:pt x="265" y="660"/>
                  </a:lnTo>
                  <a:lnTo>
                    <a:pt x="265" y="663"/>
                  </a:lnTo>
                  <a:lnTo>
                    <a:pt x="268" y="663"/>
                  </a:lnTo>
                  <a:lnTo>
                    <a:pt x="265" y="663"/>
                  </a:lnTo>
                  <a:lnTo>
                    <a:pt x="265" y="665"/>
                  </a:lnTo>
                  <a:lnTo>
                    <a:pt x="268" y="667"/>
                  </a:lnTo>
                  <a:lnTo>
                    <a:pt x="268" y="670"/>
                  </a:lnTo>
                  <a:lnTo>
                    <a:pt x="270" y="672"/>
                  </a:lnTo>
                  <a:lnTo>
                    <a:pt x="270" y="672"/>
                  </a:lnTo>
                  <a:lnTo>
                    <a:pt x="272" y="670"/>
                  </a:lnTo>
                  <a:lnTo>
                    <a:pt x="272" y="672"/>
                  </a:lnTo>
                  <a:lnTo>
                    <a:pt x="272" y="672"/>
                  </a:lnTo>
                  <a:lnTo>
                    <a:pt x="272" y="681"/>
                  </a:lnTo>
                  <a:lnTo>
                    <a:pt x="275" y="679"/>
                  </a:lnTo>
                  <a:lnTo>
                    <a:pt x="275" y="679"/>
                  </a:lnTo>
                  <a:lnTo>
                    <a:pt x="277" y="679"/>
                  </a:lnTo>
                  <a:lnTo>
                    <a:pt x="277" y="679"/>
                  </a:lnTo>
                  <a:lnTo>
                    <a:pt x="277" y="679"/>
                  </a:lnTo>
                  <a:lnTo>
                    <a:pt x="279" y="679"/>
                  </a:lnTo>
                  <a:lnTo>
                    <a:pt x="279" y="679"/>
                  </a:lnTo>
                  <a:lnTo>
                    <a:pt x="279" y="679"/>
                  </a:lnTo>
                  <a:lnTo>
                    <a:pt x="279" y="679"/>
                  </a:lnTo>
                  <a:lnTo>
                    <a:pt x="279" y="679"/>
                  </a:lnTo>
                  <a:lnTo>
                    <a:pt x="279" y="679"/>
                  </a:lnTo>
                  <a:lnTo>
                    <a:pt x="282" y="677"/>
                  </a:lnTo>
                  <a:lnTo>
                    <a:pt x="282" y="677"/>
                  </a:lnTo>
                  <a:lnTo>
                    <a:pt x="287" y="679"/>
                  </a:lnTo>
                  <a:lnTo>
                    <a:pt x="287" y="679"/>
                  </a:lnTo>
                  <a:lnTo>
                    <a:pt x="289" y="677"/>
                  </a:lnTo>
                  <a:lnTo>
                    <a:pt x="291" y="677"/>
                  </a:lnTo>
                  <a:lnTo>
                    <a:pt x="291" y="674"/>
                  </a:lnTo>
                  <a:lnTo>
                    <a:pt x="291" y="677"/>
                  </a:lnTo>
                  <a:lnTo>
                    <a:pt x="291" y="677"/>
                  </a:lnTo>
                  <a:lnTo>
                    <a:pt x="291" y="677"/>
                  </a:lnTo>
                  <a:lnTo>
                    <a:pt x="294" y="677"/>
                  </a:lnTo>
                  <a:lnTo>
                    <a:pt x="294" y="677"/>
                  </a:lnTo>
                  <a:lnTo>
                    <a:pt x="291" y="677"/>
                  </a:lnTo>
                  <a:lnTo>
                    <a:pt x="289" y="679"/>
                  </a:lnTo>
                  <a:lnTo>
                    <a:pt x="289" y="679"/>
                  </a:lnTo>
                  <a:lnTo>
                    <a:pt x="287" y="681"/>
                  </a:lnTo>
                  <a:lnTo>
                    <a:pt x="287" y="684"/>
                  </a:lnTo>
                  <a:lnTo>
                    <a:pt x="287" y="686"/>
                  </a:lnTo>
                  <a:lnTo>
                    <a:pt x="287" y="689"/>
                  </a:lnTo>
                  <a:lnTo>
                    <a:pt x="287" y="691"/>
                  </a:lnTo>
                  <a:lnTo>
                    <a:pt x="289" y="691"/>
                  </a:lnTo>
                  <a:lnTo>
                    <a:pt x="289" y="691"/>
                  </a:lnTo>
                  <a:lnTo>
                    <a:pt x="289" y="693"/>
                  </a:lnTo>
                  <a:lnTo>
                    <a:pt x="289" y="693"/>
                  </a:lnTo>
                  <a:lnTo>
                    <a:pt x="287" y="693"/>
                  </a:lnTo>
                  <a:lnTo>
                    <a:pt x="287" y="700"/>
                  </a:lnTo>
                  <a:lnTo>
                    <a:pt x="287" y="700"/>
                  </a:lnTo>
                  <a:lnTo>
                    <a:pt x="287" y="703"/>
                  </a:lnTo>
                  <a:lnTo>
                    <a:pt x="284" y="703"/>
                  </a:lnTo>
                  <a:lnTo>
                    <a:pt x="284" y="703"/>
                  </a:lnTo>
                  <a:lnTo>
                    <a:pt x="284" y="703"/>
                  </a:lnTo>
                  <a:lnTo>
                    <a:pt x="284" y="703"/>
                  </a:lnTo>
                  <a:lnTo>
                    <a:pt x="284" y="703"/>
                  </a:lnTo>
                  <a:lnTo>
                    <a:pt x="284" y="705"/>
                  </a:lnTo>
                  <a:lnTo>
                    <a:pt x="284" y="705"/>
                  </a:lnTo>
                  <a:lnTo>
                    <a:pt x="284" y="707"/>
                  </a:lnTo>
                  <a:lnTo>
                    <a:pt x="287" y="707"/>
                  </a:lnTo>
                  <a:lnTo>
                    <a:pt x="287" y="710"/>
                  </a:lnTo>
                  <a:lnTo>
                    <a:pt x="291" y="712"/>
                  </a:lnTo>
                  <a:lnTo>
                    <a:pt x="291" y="712"/>
                  </a:lnTo>
                  <a:lnTo>
                    <a:pt x="291" y="715"/>
                  </a:lnTo>
                  <a:lnTo>
                    <a:pt x="291" y="715"/>
                  </a:lnTo>
                  <a:lnTo>
                    <a:pt x="291" y="715"/>
                  </a:lnTo>
                  <a:lnTo>
                    <a:pt x="291" y="719"/>
                  </a:lnTo>
                  <a:lnTo>
                    <a:pt x="291" y="719"/>
                  </a:lnTo>
                  <a:lnTo>
                    <a:pt x="291" y="719"/>
                  </a:lnTo>
                  <a:lnTo>
                    <a:pt x="291" y="719"/>
                  </a:lnTo>
                  <a:lnTo>
                    <a:pt x="291" y="719"/>
                  </a:lnTo>
                  <a:lnTo>
                    <a:pt x="291" y="722"/>
                  </a:lnTo>
                  <a:lnTo>
                    <a:pt x="291" y="722"/>
                  </a:lnTo>
                  <a:lnTo>
                    <a:pt x="291" y="722"/>
                  </a:lnTo>
                  <a:lnTo>
                    <a:pt x="291" y="722"/>
                  </a:lnTo>
                  <a:lnTo>
                    <a:pt x="291" y="724"/>
                  </a:lnTo>
                  <a:lnTo>
                    <a:pt x="291" y="724"/>
                  </a:lnTo>
                  <a:lnTo>
                    <a:pt x="294" y="724"/>
                  </a:lnTo>
                  <a:lnTo>
                    <a:pt x="294" y="724"/>
                  </a:lnTo>
                  <a:lnTo>
                    <a:pt x="294" y="726"/>
                  </a:lnTo>
                  <a:lnTo>
                    <a:pt x="294" y="726"/>
                  </a:lnTo>
                  <a:lnTo>
                    <a:pt x="294" y="726"/>
                  </a:lnTo>
                  <a:lnTo>
                    <a:pt x="294" y="726"/>
                  </a:lnTo>
                  <a:lnTo>
                    <a:pt x="294" y="726"/>
                  </a:lnTo>
                  <a:lnTo>
                    <a:pt x="294" y="729"/>
                  </a:lnTo>
                  <a:lnTo>
                    <a:pt x="294" y="729"/>
                  </a:lnTo>
                  <a:lnTo>
                    <a:pt x="294" y="731"/>
                  </a:lnTo>
                  <a:lnTo>
                    <a:pt x="294" y="731"/>
                  </a:lnTo>
                  <a:lnTo>
                    <a:pt x="294" y="734"/>
                  </a:lnTo>
                  <a:lnTo>
                    <a:pt x="294" y="734"/>
                  </a:lnTo>
                  <a:lnTo>
                    <a:pt x="296" y="738"/>
                  </a:lnTo>
                  <a:lnTo>
                    <a:pt x="296" y="738"/>
                  </a:lnTo>
                  <a:lnTo>
                    <a:pt x="294" y="741"/>
                  </a:lnTo>
                  <a:lnTo>
                    <a:pt x="294" y="741"/>
                  </a:lnTo>
                  <a:lnTo>
                    <a:pt x="294" y="741"/>
                  </a:lnTo>
                  <a:lnTo>
                    <a:pt x="294" y="741"/>
                  </a:lnTo>
                  <a:lnTo>
                    <a:pt x="294" y="741"/>
                  </a:lnTo>
                  <a:lnTo>
                    <a:pt x="291" y="741"/>
                  </a:lnTo>
                  <a:lnTo>
                    <a:pt x="291" y="743"/>
                  </a:lnTo>
                  <a:lnTo>
                    <a:pt x="291" y="743"/>
                  </a:lnTo>
                  <a:lnTo>
                    <a:pt x="294" y="743"/>
                  </a:lnTo>
                  <a:lnTo>
                    <a:pt x="294" y="743"/>
                  </a:lnTo>
                  <a:lnTo>
                    <a:pt x="294" y="745"/>
                  </a:lnTo>
                  <a:lnTo>
                    <a:pt x="294" y="745"/>
                  </a:lnTo>
                  <a:lnTo>
                    <a:pt x="294" y="745"/>
                  </a:lnTo>
                  <a:lnTo>
                    <a:pt x="294" y="748"/>
                  </a:lnTo>
                  <a:lnTo>
                    <a:pt x="294" y="750"/>
                  </a:lnTo>
                  <a:lnTo>
                    <a:pt x="296" y="750"/>
                  </a:lnTo>
                  <a:lnTo>
                    <a:pt x="296" y="750"/>
                  </a:lnTo>
                  <a:lnTo>
                    <a:pt x="296" y="750"/>
                  </a:lnTo>
                  <a:lnTo>
                    <a:pt x="296" y="752"/>
                  </a:lnTo>
                  <a:lnTo>
                    <a:pt x="296" y="755"/>
                  </a:lnTo>
                  <a:lnTo>
                    <a:pt x="296" y="757"/>
                  </a:lnTo>
                  <a:lnTo>
                    <a:pt x="296" y="757"/>
                  </a:lnTo>
                  <a:lnTo>
                    <a:pt x="296" y="757"/>
                  </a:lnTo>
                  <a:lnTo>
                    <a:pt x="296" y="760"/>
                  </a:lnTo>
                  <a:lnTo>
                    <a:pt x="296" y="760"/>
                  </a:lnTo>
                  <a:lnTo>
                    <a:pt x="296" y="760"/>
                  </a:lnTo>
                  <a:lnTo>
                    <a:pt x="296" y="760"/>
                  </a:lnTo>
                  <a:lnTo>
                    <a:pt x="294" y="760"/>
                  </a:lnTo>
                  <a:lnTo>
                    <a:pt x="294" y="760"/>
                  </a:lnTo>
                  <a:lnTo>
                    <a:pt x="296" y="760"/>
                  </a:lnTo>
                  <a:lnTo>
                    <a:pt x="296" y="762"/>
                  </a:lnTo>
                  <a:lnTo>
                    <a:pt x="296" y="762"/>
                  </a:lnTo>
                  <a:lnTo>
                    <a:pt x="296" y="762"/>
                  </a:lnTo>
                  <a:lnTo>
                    <a:pt x="296" y="764"/>
                  </a:lnTo>
                  <a:lnTo>
                    <a:pt x="296" y="764"/>
                  </a:lnTo>
                  <a:lnTo>
                    <a:pt x="296" y="764"/>
                  </a:lnTo>
                  <a:lnTo>
                    <a:pt x="296" y="767"/>
                  </a:lnTo>
                  <a:lnTo>
                    <a:pt x="296" y="767"/>
                  </a:lnTo>
                  <a:lnTo>
                    <a:pt x="296" y="767"/>
                  </a:lnTo>
                  <a:lnTo>
                    <a:pt x="296" y="767"/>
                  </a:lnTo>
                  <a:lnTo>
                    <a:pt x="296" y="769"/>
                  </a:lnTo>
                  <a:lnTo>
                    <a:pt x="298" y="776"/>
                  </a:lnTo>
                  <a:lnTo>
                    <a:pt x="298" y="776"/>
                  </a:lnTo>
                  <a:lnTo>
                    <a:pt x="298" y="776"/>
                  </a:lnTo>
                  <a:lnTo>
                    <a:pt x="298" y="776"/>
                  </a:lnTo>
                  <a:lnTo>
                    <a:pt x="298" y="776"/>
                  </a:lnTo>
                  <a:lnTo>
                    <a:pt x="301" y="776"/>
                  </a:lnTo>
                  <a:lnTo>
                    <a:pt x="301" y="776"/>
                  </a:lnTo>
                  <a:lnTo>
                    <a:pt x="301" y="776"/>
                  </a:lnTo>
                  <a:lnTo>
                    <a:pt x="301" y="776"/>
                  </a:lnTo>
                  <a:lnTo>
                    <a:pt x="301" y="776"/>
                  </a:lnTo>
                  <a:lnTo>
                    <a:pt x="301" y="774"/>
                  </a:lnTo>
                  <a:lnTo>
                    <a:pt x="301" y="771"/>
                  </a:lnTo>
                  <a:lnTo>
                    <a:pt x="301" y="771"/>
                  </a:lnTo>
                  <a:lnTo>
                    <a:pt x="301" y="774"/>
                  </a:lnTo>
                  <a:lnTo>
                    <a:pt x="303" y="774"/>
                  </a:lnTo>
                  <a:lnTo>
                    <a:pt x="303" y="774"/>
                  </a:lnTo>
                  <a:lnTo>
                    <a:pt x="303" y="774"/>
                  </a:lnTo>
                  <a:lnTo>
                    <a:pt x="303" y="774"/>
                  </a:lnTo>
                  <a:lnTo>
                    <a:pt x="303" y="774"/>
                  </a:lnTo>
                  <a:lnTo>
                    <a:pt x="303" y="771"/>
                  </a:lnTo>
                  <a:lnTo>
                    <a:pt x="303" y="771"/>
                  </a:lnTo>
                  <a:lnTo>
                    <a:pt x="303" y="771"/>
                  </a:lnTo>
                  <a:lnTo>
                    <a:pt x="303" y="771"/>
                  </a:lnTo>
                  <a:lnTo>
                    <a:pt x="303" y="771"/>
                  </a:lnTo>
                  <a:lnTo>
                    <a:pt x="303" y="771"/>
                  </a:lnTo>
                  <a:lnTo>
                    <a:pt x="303" y="774"/>
                  </a:lnTo>
                  <a:lnTo>
                    <a:pt x="305" y="774"/>
                  </a:lnTo>
                  <a:lnTo>
                    <a:pt x="305" y="774"/>
                  </a:lnTo>
                  <a:lnTo>
                    <a:pt x="305" y="774"/>
                  </a:lnTo>
                  <a:lnTo>
                    <a:pt x="305" y="776"/>
                  </a:lnTo>
                  <a:lnTo>
                    <a:pt x="305" y="776"/>
                  </a:lnTo>
                  <a:lnTo>
                    <a:pt x="305" y="776"/>
                  </a:lnTo>
                  <a:lnTo>
                    <a:pt x="305" y="776"/>
                  </a:lnTo>
                  <a:lnTo>
                    <a:pt x="305" y="778"/>
                  </a:lnTo>
                  <a:lnTo>
                    <a:pt x="308" y="781"/>
                  </a:lnTo>
                  <a:lnTo>
                    <a:pt x="305" y="778"/>
                  </a:lnTo>
                  <a:lnTo>
                    <a:pt x="305" y="776"/>
                  </a:lnTo>
                  <a:lnTo>
                    <a:pt x="303" y="776"/>
                  </a:lnTo>
                  <a:lnTo>
                    <a:pt x="301" y="776"/>
                  </a:lnTo>
                  <a:lnTo>
                    <a:pt x="301" y="778"/>
                  </a:lnTo>
                  <a:lnTo>
                    <a:pt x="301" y="778"/>
                  </a:lnTo>
                  <a:lnTo>
                    <a:pt x="301" y="781"/>
                  </a:lnTo>
                  <a:lnTo>
                    <a:pt x="303" y="781"/>
                  </a:lnTo>
                  <a:lnTo>
                    <a:pt x="301" y="783"/>
                  </a:lnTo>
                  <a:lnTo>
                    <a:pt x="303" y="786"/>
                  </a:lnTo>
                  <a:lnTo>
                    <a:pt x="303" y="788"/>
                  </a:lnTo>
                  <a:lnTo>
                    <a:pt x="303" y="790"/>
                  </a:lnTo>
                  <a:lnTo>
                    <a:pt x="305" y="790"/>
                  </a:lnTo>
                  <a:lnTo>
                    <a:pt x="305" y="790"/>
                  </a:lnTo>
                  <a:lnTo>
                    <a:pt x="305" y="790"/>
                  </a:lnTo>
                  <a:lnTo>
                    <a:pt x="305" y="790"/>
                  </a:lnTo>
                  <a:lnTo>
                    <a:pt x="305" y="790"/>
                  </a:lnTo>
                  <a:lnTo>
                    <a:pt x="305" y="790"/>
                  </a:lnTo>
                  <a:lnTo>
                    <a:pt x="305" y="793"/>
                  </a:lnTo>
                  <a:lnTo>
                    <a:pt x="305" y="793"/>
                  </a:lnTo>
                  <a:lnTo>
                    <a:pt x="305" y="795"/>
                  </a:lnTo>
                  <a:lnTo>
                    <a:pt x="305" y="795"/>
                  </a:lnTo>
                  <a:lnTo>
                    <a:pt x="305" y="797"/>
                  </a:lnTo>
                  <a:lnTo>
                    <a:pt x="308" y="797"/>
                  </a:lnTo>
                  <a:lnTo>
                    <a:pt x="308" y="802"/>
                  </a:lnTo>
                  <a:lnTo>
                    <a:pt x="310" y="805"/>
                  </a:lnTo>
                  <a:lnTo>
                    <a:pt x="310" y="805"/>
                  </a:lnTo>
                  <a:lnTo>
                    <a:pt x="313" y="805"/>
                  </a:lnTo>
                  <a:lnTo>
                    <a:pt x="313" y="805"/>
                  </a:lnTo>
                  <a:lnTo>
                    <a:pt x="313" y="805"/>
                  </a:lnTo>
                  <a:lnTo>
                    <a:pt x="310" y="805"/>
                  </a:lnTo>
                  <a:lnTo>
                    <a:pt x="313" y="807"/>
                  </a:lnTo>
                  <a:lnTo>
                    <a:pt x="313" y="807"/>
                  </a:lnTo>
                  <a:lnTo>
                    <a:pt x="313" y="809"/>
                  </a:lnTo>
                  <a:lnTo>
                    <a:pt x="310" y="809"/>
                  </a:lnTo>
                  <a:lnTo>
                    <a:pt x="310" y="809"/>
                  </a:lnTo>
                  <a:lnTo>
                    <a:pt x="310" y="812"/>
                  </a:lnTo>
                  <a:lnTo>
                    <a:pt x="310" y="814"/>
                  </a:lnTo>
                  <a:lnTo>
                    <a:pt x="310" y="814"/>
                  </a:lnTo>
                  <a:lnTo>
                    <a:pt x="310" y="814"/>
                  </a:lnTo>
                  <a:lnTo>
                    <a:pt x="310" y="816"/>
                  </a:lnTo>
                  <a:lnTo>
                    <a:pt x="310" y="819"/>
                  </a:lnTo>
                  <a:lnTo>
                    <a:pt x="310" y="819"/>
                  </a:lnTo>
                  <a:lnTo>
                    <a:pt x="310" y="819"/>
                  </a:lnTo>
                  <a:lnTo>
                    <a:pt x="313" y="819"/>
                  </a:lnTo>
                  <a:lnTo>
                    <a:pt x="313" y="819"/>
                  </a:lnTo>
                  <a:lnTo>
                    <a:pt x="313" y="819"/>
                  </a:lnTo>
                  <a:lnTo>
                    <a:pt x="313" y="821"/>
                  </a:lnTo>
                  <a:lnTo>
                    <a:pt x="313" y="821"/>
                  </a:lnTo>
                  <a:lnTo>
                    <a:pt x="313" y="823"/>
                  </a:lnTo>
                  <a:lnTo>
                    <a:pt x="313" y="826"/>
                  </a:lnTo>
                  <a:lnTo>
                    <a:pt x="310" y="826"/>
                  </a:lnTo>
                  <a:lnTo>
                    <a:pt x="310" y="826"/>
                  </a:lnTo>
                  <a:lnTo>
                    <a:pt x="310" y="828"/>
                  </a:lnTo>
                  <a:lnTo>
                    <a:pt x="313" y="828"/>
                  </a:lnTo>
                  <a:lnTo>
                    <a:pt x="313" y="831"/>
                  </a:lnTo>
                  <a:lnTo>
                    <a:pt x="313" y="831"/>
                  </a:lnTo>
                  <a:lnTo>
                    <a:pt x="313" y="831"/>
                  </a:lnTo>
                  <a:lnTo>
                    <a:pt x="313" y="831"/>
                  </a:lnTo>
                  <a:lnTo>
                    <a:pt x="313" y="831"/>
                  </a:lnTo>
                  <a:lnTo>
                    <a:pt x="315" y="831"/>
                  </a:lnTo>
                  <a:lnTo>
                    <a:pt x="315" y="831"/>
                  </a:lnTo>
                  <a:lnTo>
                    <a:pt x="315" y="831"/>
                  </a:lnTo>
                  <a:lnTo>
                    <a:pt x="315" y="833"/>
                  </a:lnTo>
                  <a:lnTo>
                    <a:pt x="315" y="833"/>
                  </a:lnTo>
                  <a:lnTo>
                    <a:pt x="315" y="833"/>
                  </a:lnTo>
                  <a:lnTo>
                    <a:pt x="315" y="833"/>
                  </a:lnTo>
                  <a:lnTo>
                    <a:pt x="315" y="835"/>
                  </a:lnTo>
                  <a:lnTo>
                    <a:pt x="313" y="835"/>
                  </a:lnTo>
                  <a:lnTo>
                    <a:pt x="313" y="835"/>
                  </a:lnTo>
                  <a:lnTo>
                    <a:pt x="315" y="835"/>
                  </a:lnTo>
                  <a:lnTo>
                    <a:pt x="315" y="835"/>
                  </a:lnTo>
                  <a:lnTo>
                    <a:pt x="315" y="835"/>
                  </a:lnTo>
                  <a:lnTo>
                    <a:pt x="313" y="835"/>
                  </a:lnTo>
                  <a:lnTo>
                    <a:pt x="313" y="838"/>
                  </a:lnTo>
                  <a:lnTo>
                    <a:pt x="313" y="838"/>
                  </a:lnTo>
                  <a:lnTo>
                    <a:pt x="313" y="838"/>
                  </a:lnTo>
                  <a:lnTo>
                    <a:pt x="313" y="838"/>
                  </a:lnTo>
                  <a:lnTo>
                    <a:pt x="313" y="838"/>
                  </a:lnTo>
                  <a:lnTo>
                    <a:pt x="315" y="840"/>
                  </a:lnTo>
                  <a:lnTo>
                    <a:pt x="315" y="840"/>
                  </a:lnTo>
                  <a:lnTo>
                    <a:pt x="315" y="838"/>
                  </a:lnTo>
                  <a:lnTo>
                    <a:pt x="315" y="838"/>
                  </a:lnTo>
                  <a:lnTo>
                    <a:pt x="315" y="840"/>
                  </a:lnTo>
                  <a:lnTo>
                    <a:pt x="315" y="840"/>
                  </a:lnTo>
                  <a:lnTo>
                    <a:pt x="315" y="840"/>
                  </a:lnTo>
                  <a:lnTo>
                    <a:pt x="315" y="840"/>
                  </a:lnTo>
                  <a:lnTo>
                    <a:pt x="315" y="838"/>
                  </a:lnTo>
                  <a:lnTo>
                    <a:pt x="315" y="838"/>
                  </a:lnTo>
                  <a:lnTo>
                    <a:pt x="315" y="838"/>
                  </a:lnTo>
                  <a:lnTo>
                    <a:pt x="315" y="835"/>
                  </a:lnTo>
                  <a:lnTo>
                    <a:pt x="315" y="835"/>
                  </a:lnTo>
                  <a:lnTo>
                    <a:pt x="315" y="835"/>
                  </a:lnTo>
                  <a:lnTo>
                    <a:pt x="315" y="835"/>
                  </a:lnTo>
                  <a:lnTo>
                    <a:pt x="315" y="835"/>
                  </a:lnTo>
                  <a:lnTo>
                    <a:pt x="315" y="835"/>
                  </a:lnTo>
                  <a:lnTo>
                    <a:pt x="317" y="833"/>
                  </a:lnTo>
                  <a:lnTo>
                    <a:pt x="317" y="833"/>
                  </a:lnTo>
                  <a:lnTo>
                    <a:pt x="317" y="831"/>
                  </a:lnTo>
                  <a:lnTo>
                    <a:pt x="315" y="828"/>
                  </a:lnTo>
                  <a:lnTo>
                    <a:pt x="315" y="823"/>
                  </a:lnTo>
                  <a:lnTo>
                    <a:pt x="317" y="823"/>
                  </a:lnTo>
                  <a:lnTo>
                    <a:pt x="317" y="821"/>
                  </a:lnTo>
                  <a:lnTo>
                    <a:pt x="317" y="821"/>
                  </a:lnTo>
                  <a:lnTo>
                    <a:pt x="315" y="819"/>
                  </a:lnTo>
                  <a:lnTo>
                    <a:pt x="315" y="819"/>
                  </a:lnTo>
                  <a:lnTo>
                    <a:pt x="317" y="816"/>
                  </a:lnTo>
                  <a:lnTo>
                    <a:pt x="317" y="816"/>
                  </a:lnTo>
                  <a:lnTo>
                    <a:pt x="317" y="814"/>
                  </a:lnTo>
                  <a:lnTo>
                    <a:pt x="317" y="814"/>
                  </a:lnTo>
                  <a:lnTo>
                    <a:pt x="315" y="814"/>
                  </a:lnTo>
                  <a:lnTo>
                    <a:pt x="315" y="814"/>
                  </a:lnTo>
                  <a:lnTo>
                    <a:pt x="315" y="814"/>
                  </a:lnTo>
                  <a:lnTo>
                    <a:pt x="315" y="812"/>
                  </a:lnTo>
                  <a:lnTo>
                    <a:pt x="315" y="812"/>
                  </a:lnTo>
                  <a:lnTo>
                    <a:pt x="317" y="812"/>
                  </a:lnTo>
                  <a:lnTo>
                    <a:pt x="317" y="812"/>
                  </a:lnTo>
                  <a:lnTo>
                    <a:pt x="317" y="814"/>
                  </a:lnTo>
                  <a:lnTo>
                    <a:pt x="317" y="814"/>
                  </a:lnTo>
                  <a:lnTo>
                    <a:pt x="320" y="814"/>
                  </a:lnTo>
                  <a:lnTo>
                    <a:pt x="320" y="814"/>
                  </a:lnTo>
                  <a:lnTo>
                    <a:pt x="317" y="816"/>
                  </a:lnTo>
                  <a:lnTo>
                    <a:pt x="317" y="816"/>
                  </a:lnTo>
                  <a:lnTo>
                    <a:pt x="317" y="816"/>
                  </a:lnTo>
                  <a:lnTo>
                    <a:pt x="320" y="816"/>
                  </a:lnTo>
                  <a:lnTo>
                    <a:pt x="320" y="819"/>
                  </a:lnTo>
                  <a:lnTo>
                    <a:pt x="320" y="821"/>
                  </a:lnTo>
                  <a:lnTo>
                    <a:pt x="320" y="823"/>
                  </a:lnTo>
                  <a:lnTo>
                    <a:pt x="320" y="823"/>
                  </a:lnTo>
                  <a:lnTo>
                    <a:pt x="320" y="823"/>
                  </a:lnTo>
                  <a:lnTo>
                    <a:pt x="320" y="826"/>
                  </a:lnTo>
                  <a:lnTo>
                    <a:pt x="320" y="826"/>
                  </a:lnTo>
                  <a:lnTo>
                    <a:pt x="320" y="826"/>
                  </a:lnTo>
                  <a:lnTo>
                    <a:pt x="320" y="828"/>
                  </a:lnTo>
                  <a:lnTo>
                    <a:pt x="320" y="831"/>
                  </a:lnTo>
                  <a:lnTo>
                    <a:pt x="320" y="831"/>
                  </a:lnTo>
                  <a:lnTo>
                    <a:pt x="320" y="831"/>
                  </a:lnTo>
                  <a:lnTo>
                    <a:pt x="322" y="831"/>
                  </a:lnTo>
                  <a:lnTo>
                    <a:pt x="322" y="831"/>
                  </a:lnTo>
                  <a:lnTo>
                    <a:pt x="322" y="831"/>
                  </a:lnTo>
                  <a:lnTo>
                    <a:pt x="322" y="833"/>
                  </a:lnTo>
                  <a:lnTo>
                    <a:pt x="324" y="835"/>
                  </a:lnTo>
                  <a:lnTo>
                    <a:pt x="324" y="835"/>
                  </a:lnTo>
                  <a:lnTo>
                    <a:pt x="324" y="838"/>
                  </a:lnTo>
                  <a:lnTo>
                    <a:pt x="324" y="838"/>
                  </a:lnTo>
                  <a:lnTo>
                    <a:pt x="324" y="838"/>
                  </a:lnTo>
                  <a:lnTo>
                    <a:pt x="327" y="838"/>
                  </a:lnTo>
                  <a:lnTo>
                    <a:pt x="327" y="838"/>
                  </a:lnTo>
                  <a:lnTo>
                    <a:pt x="327" y="840"/>
                  </a:lnTo>
                  <a:lnTo>
                    <a:pt x="327" y="840"/>
                  </a:lnTo>
                  <a:lnTo>
                    <a:pt x="329" y="842"/>
                  </a:lnTo>
                  <a:lnTo>
                    <a:pt x="329" y="842"/>
                  </a:lnTo>
                  <a:lnTo>
                    <a:pt x="329" y="842"/>
                  </a:lnTo>
                  <a:lnTo>
                    <a:pt x="329" y="842"/>
                  </a:lnTo>
                  <a:lnTo>
                    <a:pt x="329" y="845"/>
                  </a:lnTo>
                  <a:lnTo>
                    <a:pt x="329" y="845"/>
                  </a:lnTo>
                  <a:lnTo>
                    <a:pt x="329" y="845"/>
                  </a:lnTo>
                  <a:lnTo>
                    <a:pt x="329" y="845"/>
                  </a:lnTo>
                  <a:lnTo>
                    <a:pt x="329" y="845"/>
                  </a:lnTo>
                  <a:lnTo>
                    <a:pt x="329" y="845"/>
                  </a:lnTo>
                  <a:lnTo>
                    <a:pt x="329" y="847"/>
                  </a:lnTo>
                  <a:lnTo>
                    <a:pt x="329" y="847"/>
                  </a:lnTo>
                  <a:lnTo>
                    <a:pt x="329" y="847"/>
                  </a:lnTo>
                  <a:lnTo>
                    <a:pt x="329" y="847"/>
                  </a:lnTo>
                  <a:lnTo>
                    <a:pt x="331" y="847"/>
                  </a:lnTo>
                  <a:lnTo>
                    <a:pt x="331" y="847"/>
                  </a:lnTo>
                  <a:lnTo>
                    <a:pt x="331" y="847"/>
                  </a:lnTo>
                  <a:lnTo>
                    <a:pt x="331" y="847"/>
                  </a:lnTo>
                  <a:lnTo>
                    <a:pt x="331" y="847"/>
                  </a:lnTo>
                  <a:lnTo>
                    <a:pt x="331" y="849"/>
                  </a:lnTo>
                  <a:lnTo>
                    <a:pt x="331" y="849"/>
                  </a:lnTo>
                  <a:lnTo>
                    <a:pt x="331" y="852"/>
                  </a:lnTo>
                  <a:lnTo>
                    <a:pt x="331" y="852"/>
                  </a:lnTo>
                  <a:lnTo>
                    <a:pt x="331" y="852"/>
                  </a:lnTo>
                  <a:lnTo>
                    <a:pt x="331" y="852"/>
                  </a:lnTo>
                  <a:lnTo>
                    <a:pt x="331" y="852"/>
                  </a:lnTo>
                  <a:lnTo>
                    <a:pt x="331" y="852"/>
                  </a:lnTo>
                  <a:lnTo>
                    <a:pt x="331" y="852"/>
                  </a:lnTo>
                  <a:lnTo>
                    <a:pt x="331" y="854"/>
                  </a:lnTo>
                  <a:lnTo>
                    <a:pt x="336" y="857"/>
                  </a:lnTo>
                  <a:lnTo>
                    <a:pt x="336" y="857"/>
                  </a:lnTo>
                  <a:lnTo>
                    <a:pt x="336" y="859"/>
                  </a:lnTo>
                  <a:lnTo>
                    <a:pt x="336" y="861"/>
                  </a:lnTo>
                  <a:lnTo>
                    <a:pt x="336" y="864"/>
                  </a:lnTo>
                  <a:lnTo>
                    <a:pt x="336" y="864"/>
                  </a:lnTo>
                  <a:lnTo>
                    <a:pt x="336" y="864"/>
                  </a:lnTo>
                  <a:lnTo>
                    <a:pt x="336" y="866"/>
                  </a:lnTo>
                  <a:lnTo>
                    <a:pt x="336" y="866"/>
                  </a:lnTo>
                  <a:lnTo>
                    <a:pt x="339" y="868"/>
                  </a:lnTo>
                  <a:lnTo>
                    <a:pt x="339" y="871"/>
                  </a:lnTo>
                  <a:lnTo>
                    <a:pt x="339" y="871"/>
                  </a:lnTo>
                  <a:lnTo>
                    <a:pt x="339" y="871"/>
                  </a:lnTo>
                  <a:lnTo>
                    <a:pt x="339" y="871"/>
                  </a:lnTo>
                  <a:lnTo>
                    <a:pt x="336" y="873"/>
                  </a:lnTo>
                  <a:lnTo>
                    <a:pt x="339" y="873"/>
                  </a:lnTo>
                  <a:lnTo>
                    <a:pt x="339" y="873"/>
                  </a:lnTo>
                  <a:lnTo>
                    <a:pt x="339" y="876"/>
                  </a:lnTo>
                  <a:lnTo>
                    <a:pt x="341" y="878"/>
                  </a:lnTo>
                  <a:lnTo>
                    <a:pt x="341" y="880"/>
                  </a:lnTo>
                  <a:lnTo>
                    <a:pt x="341" y="880"/>
                  </a:lnTo>
                  <a:lnTo>
                    <a:pt x="339" y="880"/>
                  </a:lnTo>
                  <a:lnTo>
                    <a:pt x="339" y="880"/>
                  </a:lnTo>
                  <a:lnTo>
                    <a:pt x="339" y="880"/>
                  </a:lnTo>
                  <a:lnTo>
                    <a:pt x="339" y="880"/>
                  </a:lnTo>
                  <a:lnTo>
                    <a:pt x="339" y="880"/>
                  </a:lnTo>
                  <a:lnTo>
                    <a:pt x="339" y="880"/>
                  </a:lnTo>
                  <a:lnTo>
                    <a:pt x="341" y="880"/>
                  </a:lnTo>
                  <a:lnTo>
                    <a:pt x="341" y="880"/>
                  </a:lnTo>
                  <a:lnTo>
                    <a:pt x="341" y="883"/>
                  </a:lnTo>
                  <a:lnTo>
                    <a:pt x="341" y="883"/>
                  </a:lnTo>
                  <a:lnTo>
                    <a:pt x="341" y="883"/>
                  </a:lnTo>
                  <a:lnTo>
                    <a:pt x="341" y="883"/>
                  </a:lnTo>
                  <a:lnTo>
                    <a:pt x="341" y="883"/>
                  </a:lnTo>
                  <a:lnTo>
                    <a:pt x="341" y="883"/>
                  </a:lnTo>
                  <a:lnTo>
                    <a:pt x="341" y="883"/>
                  </a:lnTo>
                  <a:lnTo>
                    <a:pt x="341" y="883"/>
                  </a:lnTo>
                  <a:lnTo>
                    <a:pt x="343" y="883"/>
                  </a:lnTo>
                  <a:lnTo>
                    <a:pt x="343" y="883"/>
                  </a:lnTo>
                  <a:lnTo>
                    <a:pt x="343" y="883"/>
                  </a:lnTo>
                  <a:lnTo>
                    <a:pt x="343" y="885"/>
                  </a:lnTo>
                  <a:lnTo>
                    <a:pt x="341" y="885"/>
                  </a:lnTo>
                  <a:lnTo>
                    <a:pt x="341" y="885"/>
                  </a:lnTo>
                  <a:lnTo>
                    <a:pt x="341" y="885"/>
                  </a:lnTo>
                  <a:lnTo>
                    <a:pt x="341" y="887"/>
                  </a:lnTo>
                  <a:lnTo>
                    <a:pt x="341" y="887"/>
                  </a:lnTo>
                  <a:lnTo>
                    <a:pt x="341" y="887"/>
                  </a:lnTo>
                  <a:lnTo>
                    <a:pt x="341" y="887"/>
                  </a:lnTo>
                  <a:lnTo>
                    <a:pt x="341" y="887"/>
                  </a:lnTo>
                  <a:lnTo>
                    <a:pt x="341" y="887"/>
                  </a:lnTo>
                  <a:lnTo>
                    <a:pt x="341" y="887"/>
                  </a:lnTo>
                  <a:lnTo>
                    <a:pt x="341" y="890"/>
                  </a:lnTo>
                  <a:lnTo>
                    <a:pt x="339" y="890"/>
                  </a:lnTo>
                  <a:lnTo>
                    <a:pt x="339" y="892"/>
                  </a:lnTo>
                  <a:lnTo>
                    <a:pt x="339" y="892"/>
                  </a:lnTo>
                  <a:lnTo>
                    <a:pt x="339" y="892"/>
                  </a:lnTo>
                  <a:lnTo>
                    <a:pt x="341" y="892"/>
                  </a:lnTo>
                  <a:lnTo>
                    <a:pt x="341" y="892"/>
                  </a:lnTo>
                  <a:lnTo>
                    <a:pt x="341" y="892"/>
                  </a:lnTo>
                  <a:lnTo>
                    <a:pt x="341" y="894"/>
                  </a:lnTo>
                  <a:lnTo>
                    <a:pt x="343" y="894"/>
                  </a:lnTo>
                  <a:lnTo>
                    <a:pt x="343" y="894"/>
                  </a:lnTo>
                  <a:lnTo>
                    <a:pt x="343" y="894"/>
                  </a:lnTo>
                  <a:lnTo>
                    <a:pt x="343" y="894"/>
                  </a:lnTo>
                  <a:lnTo>
                    <a:pt x="343" y="894"/>
                  </a:lnTo>
                  <a:lnTo>
                    <a:pt x="343" y="894"/>
                  </a:lnTo>
                  <a:lnTo>
                    <a:pt x="341" y="894"/>
                  </a:lnTo>
                  <a:lnTo>
                    <a:pt x="339" y="894"/>
                  </a:lnTo>
                  <a:lnTo>
                    <a:pt x="339" y="894"/>
                  </a:lnTo>
                  <a:lnTo>
                    <a:pt x="339" y="897"/>
                  </a:lnTo>
                  <a:lnTo>
                    <a:pt x="339" y="897"/>
                  </a:lnTo>
                  <a:lnTo>
                    <a:pt x="339" y="899"/>
                  </a:lnTo>
                  <a:lnTo>
                    <a:pt x="339" y="899"/>
                  </a:lnTo>
                  <a:lnTo>
                    <a:pt x="339" y="899"/>
                  </a:lnTo>
                  <a:lnTo>
                    <a:pt x="339" y="899"/>
                  </a:lnTo>
                  <a:lnTo>
                    <a:pt x="341" y="902"/>
                  </a:lnTo>
                  <a:lnTo>
                    <a:pt x="341" y="902"/>
                  </a:lnTo>
                  <a:lnTo>
                    <a:pt x="343" y="902"/>
                  </a:lnTo>
                  <a:lnTo>
                    <a:pt x="343" y="904"/>
                  </a:lnTo>
                  <a:lnTo>
                    <a:pt x="343" y="904"/>
                  </a:lnTo>
                  <a:lnTo>
                    <a:pt x="341" y="904"/>
                  </a:lnTo>
                  <a:lnTo>
                    <a:pt x="336" y="906"/>
                  </a:lnTo>
                  <a:lnTo>
                    <a:pt x="336" y="906"/>
                  </a:lnTo>
                  <a:lnTo>
                    <a:pt x="336" y="906"/>
                  </a:lnTo>
                  <a:lnTo>
                    <a:pt x="334" y="909"/>
                  </a:lnTo>
                  <a:lnTo>
                    <a:pt x="334" y="909"/>
                  </a:lnTo>
                  <a:lnTo>
                    <a:pt x="334" y="909"/>
                  </a:lnTo>
                  <a:lnTo>
                    <a:pt x="336" y="911"/>
                  </a:lnTo>
                  <a:lnTo>
                    <a:pt x="336" y="911"/>
                  </a:lnTo>
                  <a:lnTo>
                    <a:pt x="336" y="911"/>
                  </a:lnTo>
                  <a:lnTo>
                    <a:pt x="339" y="911"/>
                  </a:lnTo>
                  <a:lnTo>
                    <a:pt x="339" y="911"/>
                  </a:lnTo>
                  <a:lnTo>
                    <a:pt x="341" y="909"/>
                  </a:lnTo>
                  <a:lnTo>
                    <a:pt x="341" y="909"/>
                  </a:lnTo>
                  <a:lnTo>
                    <a:pt x="343" y="909"/>
                  </a:lnTo>
                  <a:lnTo>
                    <a:pt x="343" y="909"/>
                  </a:lnTo>
                  <a:lnTo>
                    <a:pt x="343" y="909"/>
                  </a:lnTo>
                  <a:lnTo>
                    <a:pt x="343" y="911"/>
                  </a:lnTo>
                  <a:lnTo>
                    <a:pt x="343" y="911"/>
                  </a:lnTo>
                  <a:lnTo>
                    <a:pt x="343" y="911"/>
                  </a:lnTo>
                  <a:lnTo>
                    <a:pt x="341" y="911"/>
                  </a:lnTo>
                  <a:lnTo>
                    <a:pt x="341" y="913"/>
                  </a:lnTo>
                  <a:lnTo>
                    <a:pt x="341" y="913"/>
                  </a:lnTo>
                  <a:lnTo>
                    <a:pt x="341" y="913"/>
                  </a:lnTo>
                  <a:lnTo>
                    <a:pt x="341" y="913"/>
                  </a:lnTo>
                  <a:lnTo>
                    <a:pt x="339" y="913"/>
                  </a:lnTo>
                  <a:lnTo>
                    <a:pt x="339" y="913"/>
                  </a:lnTo>
                  <a:lnTo>
                    <a:pt x="339" y="913"/>
                  </a:lnTo>
                  <a:lnTo>
                    <a:pt x="339" y="916"/>
                  </a:lnTo>
                  <a:lnTo>
                    <a:pt x="341" y="916"/>
                  </a:lnTo>
                  <a:lnTo>
                    <a:pt x="339" y="916"/>
                  </a:lnTo>
                  <a:lnTo>
                    <a:pt x="339" y="916"/>
                  </a:lnTo>
                  <a:lnTo>
                    <a:pt x="341" y="918"/>
                  </a:lnTo>
                  <a:lnTo>
                    <a:pt x="341" y="918"/>
                  </a:lnTo>
                  <a:lnTo>
                    <a:pt x="341" y="918"/>
                  </a:lnTo>
                  <a:lnTo>
                    <a:pt x="343" y="918"/>
                  </a:lnTo>
                  <a:lnTo>
                    <a:pt x="343" y="918"/>
                  </a:lnTo>
                  <a:lnTo>
                    <a:pt x="343" y="920"/>
                  </a:lnTo>
                  <a:lnTo>
                    <a:pt x="343" y="920"/>
                  </a:lnTo>
                  <a:lnTo>
                    <a:pt x="343" y="920"/>
                  </a:lnTo>
                  <a:lnTo>
                    <a:pt x="343" y="920"/>
                  </a:lnTo>
                  <a:lnTo>
                    <a:pt x="343" y="923"/>
                  </a:lnTo>
                  <a:lnTo>
                    <a:pt x="343" y="923"/>
                  </a:lnTo>
                  <a:lnTo>
                    <a:pt x="343" y="923"/>
                  </a:lnTo>
                  <a:lnTo>
                    <a:pt x="343" y="923"/>
                  </a:lnTo>
                  <a:lnTo>
                    <a:pt x="341" y="925"/>
                  </a:lnTo>
                  <a:lnTo>
                    <a:pt x="341" y="925"/>
                  </a:lnTo>
                  <a:lnTo>
                    <a:pt x="341" y="925"/>
                  </a:lnTo>
                  <a:lnTo>
                    <a:pt x="339" y="925"/>
                  </a:lnTo>
                  <a:lnTo>
                    <a:pt x="336" y="925"/>
                  </a:lnTo>
                  <a:lnTo>
                    <a:pt x="336" y="928"/>
                  </a:lnTo>
                  <a:lnTo>
                    <a:pt x="334" y="928"/>
                  </a:lnTo>
                  <a:lnTo>
                    <a:pt x="339" y="928"/>
                  </a:lnTo>
                  <a:lnTo>
                    <a:pt x="341" y="928"/>
                  </a:lnTo>
                  <a:lnTo>
                    <a:pt x="343" y="928"/>
                  </a:lnTo>
                  <a:lnTo>
                    <a:pt x="343" y="928"/>
                  </a:lnTo>
                  <a:lnTo>
                    <a:pt x="341" y="928"/>
                  </a:lnTo>
                  <a:lnTo>
                    <a:pt x="341" y="928"/>
                  </a:lnTo>
                  <a:lnTo>
                    <a:pt x="341" y="930"/>
                  </a:lnTo>
                  <a:lnTo>
                    <a:pt x="341" y="930"/>
                  </a:lnTo>
                  <a:lnTo>
                    <a:pt x="341" y="930"/>
                  </a:lnTo>
                  <a:lnTo>
                    <a:pt x="341" y="930"/>
                  </a:lnTo>
                  <a:lnTo>
                    <a:pt x="339" y="930"/>
                  </a:lnTo>
                  <a:lnTo>
                    <a:pt x="339" y="930"/>
                  </a:lnTo>
                  <a:lnTo>
                    <a:pt x="339" y="930"/>
                  </a:lnTo>
                  <a:lnTo>
                    <a:pt x="339" y="932"/>
                  </a:lnTo>
                  <a:lnTo>
                    <a:pt x="339" y="932"/>
                  </a:lnTo>
                  <a:lnTo>
                    <a:pt x="339" y="932"/>
                  </a:lnTo>
                  <a:lnTo>
                    <a:pt x="339" y="932"/>
                  </a:lnTo>
                  <a:lnTo>
                    <a:pt x="339" y="932"/>
                  </a:lnTo>
                  <a:lnTo>
                    <a:pt x="339" y="932"/>
                  </a:lnTo>
                  <a:lnTo>
                    <a:pt x="339" y="935"/>
                  </a:lnTo>
                  <a:lnTo>
                    <a:pt x="339" y="935"/>
                  </a:lnTo>
                  <a:lnTo>
                    <a:pt x="339" y="935"/>
                  </a:lnTo>
                  <a:lnTo>
                    <a:pt x="339" y="935"/>
                  </a:lnTo>
                  <a:lnTo>
                    <a:pt x="339" y="935"/>
                  </a:lnTo>
                  <a:lnTo>
                    <a:pt x="339" y="937"/>
                  </a:lnTo>
                  <a:lnTo>
                    <a:pt x="341" y="937"/>
                  </a:lnTo>
                  <a:lnTo>
                    <a:pt x="341" y="937"/>
                  </a:lnTo>
                  <a:lnTo>
                    <a:pt x="341" y="939"/>
                  </a:lnTo>
                  <a:lnTo>
                    <a:pt x="343" y="937"/>
                  </a:lnTo>
                  <a:lnTo>
                    <a:pt x="343" y="937"/>
                  </a:lnTo>
                  <a:lnTo>
                    <a:pt x="343" y="937"/>
                  </a:lnTo>
                  <a:lnTo>
                    <a:pt x="343" y="937"/>
                  </a:lnTo>
                  <a:lnTo>
                    <a:pt x="343" y="935"/>
                  </a:lnTo>
                  <a:lnTo>
                    <a:pt x="343" y="935"/>
                  </a:lnTo>
                  <a:lnTo>
                    <a:pt x="343" y="935"/>
                  </a:lnTo>
                  <a:lnTo>
                    <a:pt x="346" y="935"/>
                  </a:lnTo>
                  <a:lnTo>
                    <a:pt x="346" y="935"/>
                  </a:lnTo>
                  <a:lnTo>
                    <a:pt x="346" y="935"/>
                  </a:lnTo>
                  <a:lnTo>
                    <a:pt x="346" y="935"/>
                  </a:lnTo>
                  <a:lnTo>
                    <a:pt x="346" y="935"/>
                  </a:lnTo>
                  <a:lnTo>
                    <a:pt x="348" y="932"/>
                  </a:lnTo>
                  <a:lnTo>
                    <a:pt x="348" y="932"/>
                  </a:lnTo>
                  <a:lnTo>
                    <a:pt x="348" y="930"/>
                  </a:lnTo>
                  <a:lnTo>
                    <a:pt x="348" y="930"/>
                  </a:lnTo>
                  <a:lnTo>
                    <a:pt x="348" y="930"/>
                  </a:lnTo>
                  <a:lnTo>
                    <a:pt x="350" y="930"/>
                  </a:lnTo>
                  <a:lnTo>
                    <a:pt x="348" y="932"/>
                  </a:lnTo>
                  <a:lnTo>
                    <a:pt x="348" y="932"/>
                  </a:lnTo>
                  <a:lnTo>
                    <a:pt x="348" y="935"/>
                  </a:lnTo>
                  <a:lnTo>
                    <a:pt x="348" y="935"/>
                  </a:lnTo>
                  <a:lnTo>
                    <a:pt x="353" y="937"/>
                  </a:lnTo>
                  <a:lnTo>
                    <a:pt x="353" y="937"/>
                  </a:lnTo>
                  <a:lnTo>
                    <a:pt x="353" y="937"/>
                  </a:lnTo>
                  <a:lnTo>
                    <a:pt x="353" y="937"/>
                  </a:lnTo>
                  <a:lnTo>
                    <a:pt x="350" y="937"/>
                  </a:lnTo>
                  <a:lnTo>
                    <a:pt x="350" y="937"/>
                  </a:lnTo>
                  <a:lnTo>
                    <a:pt x="350" y="937"/>
                  </a:lnTo>
                  <a:lnTo>
                    <a:pt x="348" y="937"/>
                  </a:lnTo>
                  <a:lnTo>
                    <a:pt x="348" y="937"/>
                  </a:lnTo>
                  <a:lnTo>
                    <a:pt x="348" y="939"/>
                  </a:lnTo>
                  <a:lnTo>
                    <a:pt x="348" y="939"/>
                  </a:lnTo>
                  <a:lnTo>
                    <a:pt x="348" y="939"/>
                  </a:lnTo>
                  <a:lnTo>
                    <a:pt x="348" y="937"/>
                  </a:lnTo>
                  <a:lnTo>
                    <a:pt x="348" y="937"/>
                  </a:lnTo>
                  <a:lnTo>
                    <a:pt x="346" y="939"/>
                  </a:lnTo>
                  <a:lnTo>
                    <a:pt x="346" y="939"/>
                  </a:lnTo>
                  <a:lnTo>
                    <a:pt x="346" y="939"/>
                  </a:lnTo>
                  <a:lnTo>
                    <a:pt x="346" y="939"/>
                  </a:lnTo>
                  <a:lnTo>
                    <a:pt x="346" y="942"/>
                  </a:lnTo>
                  <a:lnTo>
                    <a:pt x="346" y="944"/>
                  </a:lnTo>
                  <a:lnTo>
                    <a:pt x="346" y="944"/>
                  </a:lnTo>
                  <a:lnTo>
                    <a:pt x="343" y="944"/>
                  </a:lnTo>
                  <a:lnTo>
                    <a:pt x="343" y="947"/>
                  </a:lnTo>
                  <a:lnTo>
                    <a:pt x="343" y="947"/>
                  </a:lnTo>
                  <a:lnTo>
                    <a:pt x="343" y="947"/>
                  </a:lnTo>
                  <a:lnTo>
                    <a:pt x="343" y="947"/>
                  </a:lnTo>
                  <a:lnTo>
                    <a:pt x="346" y="947"/>
                  </a:lnTo>
                  <a:lnTo>
                    <a:pt x="346" y="947"/>
                  </a:lnTo>
                  <a:lnTo>
                    <a:pt x="346" y="947"/>
                  </a:lnTo>
                  <a:lnTo>
                    <a:pt x="346" y="949"/>
                  </a:lnTo>
                  <a:lnTo>
                    <a:pt x="346" y="951"/>
                  </a:lnTo>
                  <a:lnTo>
                    <a:pt x="346" y="951"/>
                  </a:lnTo>
                  <a:lnTo>
                    <a:pt x="343" y="951"/>
                  </a:lnTo>
                  <a:lnTo>
                    <a:pt x="343" y="951"/>
                  </a:lnTo>
                  <a:lnTo>
                    <a:pt x="343" y="954"/>
                  </a:lnTo>
                  <a:lnTo>
                    <a:pt x="343" y="954"/>
                  </a:lnTo>
                  <a:lnTo>
                    <a:pt x="343" y="954"/>
                  </a:lnTo>
                  <a:lnTo>
                    <a:pt x="343" y="956"/>
                  </a:lnTo>
                  <a:lnTo>
                    <a:pt x="343" y="956"/>
                  </a:lnTo>
                  <a:lnTo>
                    <a:pt x="343" y="956"/>
                  </a:lnTo>
                  <a:lnTo>
                    <a:pt x="346" y="958"/>
                  </a:lnTo>
                  <a:lnTo>
                    <a:pt x="346" y="961"/>
                  </a:lnTo>
                  <a:lnTo>
                    <a:pt x="346" y="961"/>
                  </a:lnTo>
                  <a:lnTo>
                    <a:pt x="346" y="961"/>
                  </a:lnTo>
                  <a:lnTo>
                    <a:pt x="346" y="963"/>
                  </a:lnTo>
                  <a:lnTo>
                    <a:pt x="346" y="963"/>
                  </a:lnTo>
                  <a:lnTo>
                    <a:pt x="346" y="965"/>
                  </a:lnTo>
                  <a:lnTo>
                    <a:pt x="343" y="965"/>
                  </a:lnTo>
                  <a:lnTo>
                    <a:pt x="343" y="968"/>
                  </a:lnTo>
                  <a:lnTo>
                    <a:pt x="341" y="968"/>
                  </a:lnTo>
                  <a:lnTo>
                    <a:pt x="341" y="970"/>
                  </a:lnTo>
                  <a:lnTo>
                    <a:pt x="343" y="970"/>
                  </a:lnTo>
                  <a:lnTo>
                    <a:pt x="343" y="970"/>
                  </a:lnTo>
                  <a:lnTo>
                    <a:pt x="343" y="970"/>
                  </a:lnTo>
                  <a:lnTo>
                    <a:pt x="343" y="970"/>
                  </a:lnTo>
                  <a:lnTo>
                    <a:pt x="343" y="973"/>
                  </a:lnTo>
                  <a:lnTo>
                    <a:pt x="343" y="973"/>
                  </a:lnTo>
                  <a:lnTo>
                    <a:pt x="343" y="973"/>
                  </a:lnTo>
                  <a:lnTo>
                    <a:pt x="343" y="973"/>
                  </a:lnTo>
                  <a:lnTo>
                    <a:pt x="343" y="973"/>
                  </a:lnTo>
                  <a:lnTo>
                    <a:pt x="343" y="975"/>
                  </a:lnTo>
                  <a:lnTo>
                    <a:pt x="343" y="975"/>
                  </a:lnTo>
                  <a:lnTo>
                    <a:pt x="343" y="975"/>
                  </a:lnTo>
                  <a:lnTo>
                    <a:pt x="343" y="975"/>
                  </a:lnTo>
                  <a:lnTo>
                    <a:pt x="343" y="975"/>
                  </a:lnTo>
                  <a:lnTo>
                    <a:pt x="343" y="977"/>
                  </a:lnTo>
                  <a:lnTo>
                    <a:pt x="343" y="977"/>
                  </a:lnTo>
                  <a:lnTo>
                    <a:pt x="343" y="980"/>
                  </a:lnTo>
                  <a:lnTo>
                    <a:pt x="343" y="980"/>
                  </a:lnTo>
                  <a:lnTo>
                    <a:pt x="343" y="980"/>
                  </a:lnTo>
                  <a:lnTo>
                    <a:pt x="343" y="980"/>
                  </a:lnTo>
                  <a:lnTo>
                    <a:pt x="341" y="980"/>
                  </a:lnTo>
                  <a:lnTo>
                    <a:pt x="341" y="980"/>
                  </a:lnTo>
                  <a:lnTo>
                    <a:pt x="341" y="980"/>
                  </a:lnTo>
                  <a:lnTo>
                    <a:pt x="341" y="980"/>
                  </a:lnTo>
                  <a:lnTo>
                    <a:pt x="341" y="980"/>
                  </a:lnTo>
                  <a:lnTo>
                    <a:pt x="339" y="980"/>
                  </a:lnTo>
                  <a:lnTo>
                    <a:pt x="339" y="980"/>
                  </a:lnTo>
                  <a:lnTo>
                    <a:pt x="339" y="980"/>
                  </a:lnTo>
                  <a:lnTo>
                    <a:pt x="336" y="980"/>
                  </a:lnTo>
                  <a:lnTo>
                    <a:pt x="336" y="982"/>
                  </a:lnTo>
                  <a:lnTo>
                    <a:pt x="336" y="982"/>
                  </a:lnTo>
                  <a:lnTo>
                    <a:pt x="336" y="982"/>
                  </a:lnTo>
                  <a:lnTo>
                    <a:pt x="339" y="982"/>
                  </a:lnTo>
                  <a:lnTo>
                    <a:pt x="339" y="982"/>
                  </a:lnTo>
                  <a:lnTo>
                    <a:pt x="339" y="982"/>
                  </a:lnTo>
                  <a:lnTo>
                    <a:pt x="339" y="982"/>
                  </a:lnTo>
                  <a:lnTo>
                    <a:pt x="339" y="982"/>
                  </a:lnTo>
                  <a:lnTo>
                    <a:pt x="339" y="982"/>
                  </a:lnTo>
                  <a:lnTo>
                    <a:pt x="339" y="982"/>
                  </a:lnTo>
                  <a:lnTo>
                    <a:pt x="339" y="984"/>
                  </a:lnTo>
                  <a:lnTo>
                    <a:pt x="339" y="984"/>
                  </a:lnTo>
                  <a:lnTo>
                    <a:pt x="336" y="987"/>
                  </a:lnTo>
                  <a:lnTo>
                    <a:pt x="336" y="987"/>
                  </a:lnTo>
                  <a:lnTo>
                    <a:pt x="336" y="989"/>
                  </a:lnTo>
                  <a:lnTo>
                    <a:pt x="336" y="989"/>
                  </a:lnTo>
                  <a:lnTo>
                    <a:pt x="336" y="989"/>
                  </a:lnTo>
                  <a:lnTo>
                    <a:pt x="334" y="989"/>
                  </a:lnTo>
                  <a:lnTo>
                    <a:pt x="334" y="987"/>
                  </a:lnTo>
                  <a:lnTo>
                    <a:pt x="334" y="989"/>
                  </a:lnTo>
                  <a:lnTo>
                    <a:pt x="334" y="989"/>
                  </a:lnTo>
                  <a:lnTo>
                    <a:pt x="334" y="989"/>
                  </a:lnTo>
                  <a:lnTo>
                    <a:pt x="334" y="989"/>
                  </a:lnTo>
                  <a:lnTo>
                    <a:pt x="334" y="991"/>
                  </a:lnTo>
                  <a:lnTo>
                    <a:pt x="334" y="989"/>
                  </a:lnTo>
                  <a:lnTo>
                    <a:pt x="331" y="989"/>
                  </a:lnTo>
                  <a:lnTo>
                    <a:pt x="331" y="989"/>
                  </a:lnTo>
                  <a:lnTo>
                    <a:pt x="331" y="989"/>
                  </a:lnTo>
                  <a:lnTo>
                    <a:pt x="331" y="989"/>
                  </a:lnTo>
                  <a:lnTo>
                    <a:pt x="329" y="991"/>
                  </a:lnTo>
                  <a:lnTo>
                    <a:pt x="331" y="994"/>
                  </a:lnTo>
                  <a:lnTo>
                    <a:pt x="331" y="999"/>
                  </a:lnTo>
                  <a:lnTo>
                    <a:pt x="331" y="1001"/>
                  </a:lnTo>
                  <a:lnTo>
                    <a:pt x="331" y="1003"/>
                  </a:lnTo>
                  <a:lnTo>
                    <a:pt x="331" y="1003"/>
                  </a:lnTo>
                  <a:lnTo>
                    <a:pt x="334" y="1006"/>
                  </a:lnTo>
                  <a:lnTo>
                    <a:pt x="334" y="1008"/>
                  </a:lnTo>
                  <a:lnTo>
                    <a:pt x="334" y="1010"/>
                  </a:lnTo>
                  <a:lnTo>
                    <a:pt x="334" y="1010"/>
                  </a:lnTo>
                  <a:lnTo>
                    <a:pt x="334" y="1013"/>
                  </a:lnTo>
                  <a:lnTo>
                    <a:pt x="334" y="1015"/>
                  </a:lnTo>
                  <a:lnTo>
                    <a:pt x="331" y="1017"/>
                  </a:lnTo>
                  <a:lnTo>
                    <a:pt x="331" y="1017"/>
                  </a:lnTo>
                  <a:lnTo>
                    <a:pt x="331" y="1017"/>
                  </a:lnTo>
                  <a:lnTo>
                    <a:pt x="331" y="1017"/>
                  </a:lnTo>
                  <a:lnTo>
                    <a:pt x="334" y="1020"/>
                  </a:lnTo>
                  <a:lnTo>
                    <a:pt x="334" y="1022"/>
                  </a:lnTo>
                  <a:lnTo>
                    <a:pt x="334" y="1025"/>
                  </a:lnTo>
                  <a:lnTo>
                    <a:pt x="334" y="1025"/>
                  </a:lnTo>
                  <a:lnTo>
                    <a:pt x="334" y="1025"/>
                  </a:lnTo>
                  <a:lnTo>
                    <a:pt x="334" y="1027"/>
                  </a:lnTo>
                  <a:lnTo>
                    <a:pt x="334" y="1027"/>
                  </a:lnTo>
                  <a:lnTo>
                    <a:pt x="334" y="1027"/>
                  </a:lnTo>
                  <a:lnTo>
                    <a:pt x="334" y="1027"/>
                  </a:lnTo>
                  <a:lnTo>
                    <a:pt x="334" y="1027"/>
                  </a:lnTo>
                  <a:lnTo>
                    <a:pt x="336" y="1027"/>
                  </a:lnTo>
                  <a:lnTo>
                    <a:pt x="336" y="1025"/>
                  </a:lnTo>
                  <a:lnTo>
                    <a:pt x="341" y="1020"/>
                  </a:lnTo>
                  <a:lnTo>
                    <a:pt x="341" y="1017"/>
                  </a:lnTo>
                  <a:lnTo>
                    <a:pt x="343" y="1017"/>
                  </a:lnTo>
                  <a:lnTo>
                    <a:pt x="343" y="1015"/>
                  </a:lnTo>
                  <a:lnTo>
                    <a:pt x="343" y="1013"/>
                  </a:lnTo>
                  <a:lnTo>
                    <a:pt x="343" y="1010"/>
                  </a:lnTo>
                  <a:lnTo>
                    <a:pt x="346" y="1010"/>
                  </a:lnTo>
                  <a:lnTo>
                    <a:pt x="346" y="1010"/>
                  </a:lnTo>
                  <a:lnTo>
                    <a:pt x="346" y="1008"/>
                  </a:lnTo>
                  <a:lnTo>
                    <a:pt x="346" y="1008"/>
                  </a:lnTo>
                  <a:lnTo>
                    <a:pt x="346" y="1006"/>
                  </a:lnTo>
                  <a:lnTo>
                    <a:pt x="348" y="1003"/>
                  </a:lnTo>
                  <a:lnTo>
                    <a:pt x="348" y="1001"/>
                  </a:lnTo>
                  <a:lnTo>
                    <a:pt x="348" y="1001"/>
                  </a:lnTo>
                  <a:lnTo>
                    <a:pt x="348" y="996"/>
                  </a:lnTo>
                  <a:lnTo>
                    <a:pt x="346" y="996"/>
                  </a:lnTo>
                  <a:lnTo>
                    <a:pt x="346" y="996"/>
                  </a:lnTo>
                  <a:lnTo>
                    <a:pt x="346" y="994"/>
                  </a:lnTo>
                  <a:lnTo>
                    <a:pt x="346" y="991"/>
                  </a:lnTo>
                  <a:lnTo>
                    <a:pt x="346" y="991"/>
                  </a:lnTo>
                  <a:lnTo>
                    <a:pt x="348" y="987"/>
                  </a:lnTo>
                  <a:lnTo>
                    <a:pt x="350" y="987"/>
                  </a:lnTo>
                  <a:lnTo>
                    <a:pt x="350" y="987"/>
                  </a:lnTo>
                  <a:lnTo>
                    <a:pt x="350" y="987"/>
                  </a:lnTo>
                  <a:lnTo>
                    <a:pt x="353" y="987"/>
                  </a:lnTo>
                  <a:lnTo>
                    <a:pt x="353" y="987"/>
                  </a:lnTo>
                  <a:lnTo>
                    <a:pt x="353" y="987"/>
                  </a:lnTo>
                  <a:lnTo>
                    <a:pt x="353" y="984"/>
                  </a:lnTo>
                  <a:lnTo>
                    <a:pt x="353" y="984"/>
                  </a:lnTo>
                  <a:lnTo>
                    <a:pt x="353" y="984"/>
                  </a:lnTo>
                  <a:lnTo>
                    <a:pt x="355" y="984"/>
                  </a:lnTo>
                  <a:lnTo>
                    <a:pt x="355" y="984"/>
                  </a:lnTo>
                  <a:lnTo>
                    <a:pt x="355" y="984"/>
                  </a:lnTo>
                  <a:lnTo>
                    <a:pt x="357" y="984"/>
                  </a:lnTo>
                  <a:lnTo>
                    <a:pt x="357" y="984"/>
                  </a:lnTo>
                  <a:lnTo>
                    <a:pt x="357" y="984"/>
                  </a:lnTo>
                  <a:lnTo>
                    <a:pt x="357" y="982"/>
                  </a:lnTo>
                  <a:lnTo>
                    <a:pt x="357" y="982"/>
                  </a:lnTo>
                  <a:lnTo>
                    <a:pt x="357" y="982"/>
                  </a:lnTo>
                  <a:lnTo>
                    <a:pt x="357" y="980"/>
                  </a:lnTo>
                  <a:lnTo>
                    <a:pt x="357" y="980"/>
                  </a:lnTo>
                  <a:lnTo>
                    <a:pt x="357" y="980"/>
                  </a:lnTo>
                  <a:lnTo>
                    <a:pt x="357" y="977"/>
                  </a:lnTo>
                  <a:lnTo>
                    <a:pt x="357" y="977"/>
                  </a:lnTo>
                  <a:lnTo>
                    <a:pt x="357" y="977"/>
                  </a:lnTo>
                  <a:lnTo>
                    <a:pt x="357" y="977"/>
                  </a:lnTo>
                  <a:lnTo>
                    <a:pt x="360" y="977"/>
                  </a:lnTo>
                  <a:lnTo>
                    <a:pt x="360" y="977"/>
                  </a:lnTo>
                  <a:lnTo>
                    <a:pt x="360" y="977"/>
                  </a:lnTo>
                  <a:lnTo>
                    <a:pt x="360" y="977"/>
                  </a:lnTo>
                  <a:lnTo>
                    <a:pt x="360" y="977"/>
                  </a:lnTo>
                  <a:lnTo>
                    <a:pt x="362" y="977"/>
                  </a:lnTo>
                  <a:lnTo>
                    <a:pt x="362" y="977"/>
                  </a:lnTo>
                  <a:lnTo>
                    <a:pt x="362" y="975"/>
                  </a:lnTo>
                  <a:lnTo>
                    <a:pt x="362" y="975"/>
                  </a:lnTo>
                  <a:lnTo>
                    <a:pt x="365" y="975"/>
                  </a:lnTo>
                  <a:lnTo>
                    <a:pt x="365" y="973"/>
                  </a:lnTo>
                  <a:lnTo>
                    <a:pt x="367" y="973"/>
                  </a:lnTo>
                  <a:lnTo>
                    <a:pt x="367" y="973"/>
                  </a:lnTo>
                  <a:lnTo>
                    <a:pt x="367" y="973"/>
                  </a:lnTo>
                  <a:lnTo>
                    <a:pt x="367" y="970"/>
                  </a:lnTo>
                  <a:lnTo>
                    <a:pt x="367" y="970"/>
                  </a:lnTo>
                  <a:lnTo>
                    <a:pt x="369" y="970"/>
                  </a:lnTo>
                  <a:lnTo>
                    <a:pt x="369" y="970"/>
                  </a:lnTo>
                  <a:lnTo>
                    <a:pt x="369" y="968"/>
                  </a:lnTo>
                  <a:lnTo>
                    <a:pt x="372" y="963"/>
                  </a:lnTo>
                  <a:lnTo>
                    <a:pt x="372" y="963"/>
                  </a:lnTo>
                  <a:lnTo>
                    <a:pt x="374" y="961"/>
                  </a:lnTo>
                  <a:lnTo>
                    <a:pt x="374" y="961"/>
                  </a:lnTo>
                  <a:lnTo>
                    <a:pt x="374" y="958"/>
                  </a:lnTo>
                  <a:lnTo>
                    <a:pt x="376" y="956"/>
                  </a:lnTo>
                  <a:lnTo>
                    <a:pt x="379" y="954"/>
                  </a:lnTo>
                  <a:lnTo>
                    <a:pt x="379" y="954"/>
                  </a:lnTo>
                  <a:lnTo>
                    <a:pt x="379" y="954"/>
                  </a:lnTo>
                  <a:lnTo>
                    <a:pt x="379" y="951"/>
                  </a:lnTo>
                  <a:lnTo>
                    <a:pt x="379" y="951"/>
                  </a:lnTo>
                  <a:lnTo>
                    <a:pt x="381" y="949"/>
                  </a:lnTo>
                  <a:lnTo>
                    <a:pt x="381" y="949"/>
                  </a:lnTo>
                  <a:lnTo>
                    <a:pt x="381" y="947"/>
                  </a:lnTo>
                  <a:lnTo>
                    <a:pt x="381" y="947"/>
                  </a:lnTo>
                  <a:lnTo>
                    <a:pt x="381" y="944"/>
                  </a:lnTo>
                  <a:lnTo>
                    <a:pt x="381" y="942"/>
                  </a:lnTo>
                  <a:lnTo>
                    <a:pt x="381" y="942"/>
                  </a:lnTo>
                  <a:lnTo>
                    <a:pt x="383" y="942"/>
                  </a:lnTo>
                  <a:lnTo>
                    <a:pt x="383" y="942"/>
                  </a:lnTo>
                  <a:lnTo>
                    <a:pt x="386" y="942"/>
                  </a:lnTo>
                  <a:lnTo>
                    <a:pt x="386" y="939"/>
                  </a:lnTo>
                  <a:lnTo>
                    <a:pt x="391" y="937"/>
                  </a:lnTo>
                  <a:lnTo>
                    <a:pt x="391" y="935"/>
                  </a:lnTo>
                  <a:lnTo>
                    <a:pt x="391" y="932"/>
                  </a:lnTo>
                  <a:lnTo>
                    <a:pt x="391" y="930"/>
                  </a:lnTo>
                  <a:lnTo>
                    <a:pt x="391" y="930"/>
                  </a:lnTo>
                  <a:lnTo>
                    <a:pt x="391" y="930"/>
                  </a:lnTo>
                  <a:lnTo>
                    <a:pt x="388" y="930"/>
                  </a:lnTo>
                  <a:lnTo>
                    <a:pt x="388" y="928"/>
                  </a:lnTo>
                  <a:lnTo>
                    <a:pt x="388" y="928"/>
                  </a:lnTo>
                  <a:lnTo>
                    <a:pt x="388" y="925"/>
                  </a:lnTo>
                  <a:lnTo>
                    <a:pt x="388" y="923"/>
                  </a:lnTo>
                  <a:lnTo>
                    <a:pt x="388" y="923"/>
                  </a:lnTo>
                  <a:lnTo>
                    <a:pt x="388" y="923"/>
                  </a:lnTo>
                  <a:lnTo>
                    <a:pt x="388" y="920"/>
                  </a:lnTo>
                  <a:lnTo>
                    <a:pt x="386" y="920"/>
                  </a:lnTo>
                  <a:lnTo>
                    <a:pt x="386" y="920"/>
                  </a:lnTo>
                  <a:lnTo>
                    <a:pt x="386" y="918"/>
                  </a:lnTo>
                  <a:lnTo>
                    <a:pt x="386" y="916"/>
                  </a:lnTo>
                  <a:lnTo>
                    <a:pt x="386" y="916"/>
                  </a:lnTo>
                  <a:lnTo>
                    <a:pt x="386" y="916"/>
                  </a:lnTo>
                  <a:lnTo>
                    <a:pt x="388" y="913"/>
                  </a:lnTo>
                  <a:lnTo>
                    <a:pt x="386" y="913"/>
                  </a:lnTo>
                  <a:lnTo>
                    <a:pt x="386" y="913"/>
                  </a:lnTo>
                  <a:lnTo>
                    <a:pt x="386" y="913"/>
                  </a:lnTo>
                  <a:lnTo>
                    <a:pt x="383" y="916"/>
                  </a:lnTo>
                  <a:lnTo>
                    <a:pt x="381" y="913"/>
                  </a:lnTo>
                  <a:lnTo>
                    <a:pt x="381" y="913"/>
                  </a:lnTo>
                  <a:lnTo>
                    <a:pt x="383" y="913"/>
                  </a:lnTo>
                  <a:lnTo>
                    <a:pt x="383" y="913"/>
                  </a:lnTo>
                  <a:lnTo>
                    <a:pt x="383" y="911"/>
                  </a:lnTo>
                  <a:lnTo>
                    <a:pt x="383" y="911"/>
                  </a:lnTo>
                  <a:lnTo>
                    <a:pt x="383" y="911"/>
                  </a:lnTo>
                  <a:lnTo>
                    <a:pt x="383" y="911"/>
                  </a:lnTo>
                  <a:lnTo>
                    <a:pt x="383" y="909"/>
                  </a:lnTo>
                  <a:lnTo>
                    <a:pt x="383" y="909"/>
                  </a:lnTo>
                  <a:lnTo>
                    <a:pt x="383" y="909"/>
                  </a:lnTo>
                  <a:lnTo>
                    <a:pt x="383" y="906"/>
                  </a:lnTo>
                  <a:lnTo>
                    <a:pt x="381" y="906"/>
                  </a:lnTo>
                  <a:lnTo>
                    <a:pt x="381" y="906"/>
                  </a:lnTo>
                  <a:lnTo>
                    <a:pt x="381" y="904"/>
                  </a:lnTo>
                  <a:lnTo>
                    <a:pt x="381" y="904"/>
                  </a:lnTo>
                  <a:lnTo>
                    <a:pt x="381" y="902"/>
                  </a:lnTo>
                  <a:lnTo>
                    <a:pt x="381" y="899"/>
                  </a:lnTo>
                  <a:lnTo>
                    <a:pt x="379" y="897"/>
                  </a:lnTo>
                  <a:lnTo>
                    <a:pt x="379" y="897"/>
                  </a:lnTo>
                  <a:lnTo>
                    <a:pt x="379" y="897"/>
                  </a:lnTo>
                  <a:lnTo>
                    <a:pt x="379" y="894"/>
                  </a:lnTo>
                  <a:lnTo>
                    <a:pt x="379" y="894"/>
                  </a:lnTo>
                  <a:lnTo>
                    <a:pt x="379" y="892"/>
                  </a:lnTo>
                  <a:lnTo>
                    <a:pt x="379" y="892"/>
                  </a:lnTo>
                  <a:lnTo>
                    <a:pt x="379" y="892"/>
                  </a:lnTo>
                  <a:lnTo>
                    <a:pt x="379" y="890"/>
                  </a:lnTo>
                  <a:lnTo>
                    <a:pt x="379" y="890"/>
                  </a:lnTo>
                  <a:lnTo>
                    <a:pt x="376" y="890"/>
                  </a:lnTo>
                  <a:lnTo>
                    <a:pt x="376" y="887"/>
                  </a:lnTo>
                  <a:lnTo>
                    <a:pt x="376" y="887"/>
                  </a:lnTo>
                  <a:lnTo>
                    <a:pt x="374" y="887"/>
                  </a:lnTo>
                  <a:lnTo>
                    <a:pt x="374" y="887"/>
                  </a:lnTo>
                  <a:lnTo>
                    <a:pt x="374" y="887"/>
                  </a:lnTo>
                  <a:lnTo>
                    <a:pt x="374" y="885"/>
                  </a:lnTo>
                  <a:lnTo>
                    <a:pt x="374" y="885"/>
                  </a:lnTo>
                  <a:lnTo>
                    <a:pt x="372" y="885"/>
                  </a:lnTo>
                  <a:lnTo>
                    <a:pt x="372" y="885"/>
                  </a:lnTo>
                  <a:lnTo>
                    <a:pt x="372" y="883"/>
                  </a:lnTo>
                  <a:lnTo>
                    <a:pt x="372" y="883"/>
                  </a:lnTo>
                  <a:lnTo>
                    <a:pt x="369" y="883"/>
                  </a:lnTo>
                  <a:lnTo>
                    <a:pt x="369" y="883"/>
                  </a:lnTo>
                  <a:lnTo>
                    <a:pt x="369" y="880"/>
                  </a:lnTo>
                  <a:lnTo>
                    <a:pt x="369" y="880"/>
                  </a:lnTo>
                  <a:lnTo>
                    <a:pt x="369" y="880"/>
                  </a:lnTo>
                  <a:lnTo>
                    <a:pt x="369" y="878"/>
                  </a:lnTo>
                  <a:lnTo>
                    <a:pt x="369" y="878"/>
                  </a:lnTo>
                  <a:lnTo>
                    <a:pt x="367" y="878"/>
                  </a:lnTo>
                  <a:lnTo>
                    <a:pt x="367" y="876"/>
                  </a:lnTo>
                  <a:lnTo>
                    <a:pt x="367" y="876"/>
                  </a:lnTo>
                  <a:lnTo>
                    <a:pt x="367" y="873"/>
                  </a:lnTo>
                  <a:lnTo>
                    <a:pt x="367" y="873"/>
                  </a:lnTo>
                  <a:lnTo>
                    <a:pt x="367" y="873"/>
                  </a:lnTo>
                  <a:lnTo>
                    <a:pt x="367" y="871"/>
                  </a:lnTo>
                  <a:lnTo>
                    <a:pt x="367" y="871"/>
                  </a:lnTo>
                  <a:lnTo>
                    <a:pt x="367" y="871"/>
                  </a:lnTo>
                  <a:lnTo>
                    <a:pt x="367" y="868"/>
                  </a:lnTo>
                  <a:lnTo>
                    <a:pt x="367" y="868"/>
                  </a:lnTo>
                  <a:lnTo>
                    <a:pt x="365" y="868"/>
                  </a:lnTo>
                  <a:lnTo>
                    <a:pt x="365" y="866"/>
                  </a:lnTo>
                  <a:lnTo>
                    <a:pt x="365" y="866"/>
                  </a:lnTo>
                  <a:lnTo>
                    <a:pt x="362" y="866"/>
                  </a:lnTo>
                  <a:lnTo>
                    <a:pt x="365" y="864"/>
                  </a:lnTo>
                  <a:lnTo>
                    <a:pt x="365" y="864"/>
                  </a:lnTo>
                  <a:lnTo>
                    <a:pt x="365" y="861"/>
                  </a:lnTo>
                  <a:lnTo>
                    <a:pt x="365" y="859"/>
                  </a:lnTo>
                  <a:lnTo>
                    <a:pt x="365" y="859"/>
                  </a:lnTo>
                  <a:lnTo>
                    <a:pt x="365" y="859"/>
                  </a:lnTo>
                  <a:lnTo>
                    <a:pt x="365" y="857"/>
                  </a:lnTo>
                  <a:lnTo>
                    <a:pt x="367" y="857"/>
                  </a:lnTo>
                  <a:lnTo>
                    <a:pt x="369" y="857"/>
                  </a:lnTo>
                  <a:lnTo>
                    <a:pt x="369" y="857"/>
                  </a:lnTo>
                  <a:lnTo>
                    <a:pt x="369" y="857"/>
                  </a:lnTo>
                  <a:lnTo>
                    <a:pt x="369" y="854"/>
                  </a:lnTo>
                  <a:lnTo>
                    <a:pt x="367" y="852"/>
                  </a:lnTo>
                  <a:lnTo>
                    <a:pt x="367" y="852"/>
                  </a:lnTo>
                  <a:lnTo>
                    <a:pt x="367" y="852"/>
                  </a:lnTo>
                  <a:lnTo>
                    <a:pt x="369" y="852"/>
                  </a:lnTo>
                  <a:lnTo>
                    <a:pt x="369" y="849"/>
                  </a:lnTo>
                  <a:lnTo>
                    <a:pt x="369" y="849"/>
                  </a:lnTo>
                  <a:lnTo>
                    <a:pt x="369" y="849"/>
                  </a:lnTo>
                  <a:lnTo>
                    <a:pt x="369" y="847"/>
                  </a:lnTo>
                  <a:lnTo>
                    <a:pt x="369" y="845"/>
                  </a:lnTo>
                  <a:lnTo>
                    <a:pt x="367" y="838"/>
                  </a:lnTo>
                  <a:lnTo>
                    <a:pt x="367" y="833"/>
                  </a:lnTo>
                  <a:lnTo>
                    <a:pt x="367" y="831"/>
                  </a:lnTo>
                  <a:lnTo>
                    <a:pt x="367" y="831"/>
                  </a:lnTo>
                  <a:lnTo>
                    <a:pt x="367" y="831"/>
                  </a:lnTo>
                  <a:lnTo>
                    <a:pt x="367" y="828"/>
                  </a:lnTo>
                  <a:lnTo>
                    <a:pt x="365" y="828"/>
                  </a:lnTo>
                  <a:lnTo>
                    <a:pt x="365" y="826"/>
                  </a:lnTo>
                  <a:lnTo>
                    <a:pt x="362" y="823"/>
                  </a:lnTo>
                  <a:lnTo>
                    <a:pt x="362" y="823"/>
                  </a:lnTo>
                  <a:lnTo>
                    <a:pt x="362" y="823"/>
                  </a:lnTo>
                  <a:lnTo>
                    <a:pt x="365" y="821"/>
                  </a:lnTo>
                  <a:lnTo>
                    <a:pt x="362" y="821"/>
                  </a:lnTo>
                  <a:lnTo>
                    <a:pt x="362" y="821"/>
                  </a:lnTo>
                  <a:lnTo>
                    <a:pt x="362" y="821"/>
                  </a:lnTo>
                  <a:lnTo>
                    <a:pt x="362" y="821"/>
                  </a:lnTo>
                  <a:lnTo>
                    <a:pt x="362" y="821"/>
                  </a:lnTo>
                  <a:lnTo>
                    <a:pt x="362" y="821"/>
                  </a:lnTo>
                  <a:lnTo>
                    <a:pt x="362" y="819"/>
                  </a:lnTo>
                  <a:lnTo>
                    <a:pt x="362" y="819"/>
                  </a:lnTo>
                  <a:lnTo>
                    <a:pt x="360" y="819"/>
                  </a:lnTo>
                  <a:lnTo>
                    <a:pt x="360" y="816"/>
                  </a:lnTo>
                  <a:lnTo>
                    <a:pt x="357" y="816"/>
                  </a:lnTo>
                  <a:lnTo>
                    <a:pt x="357" y="814"/>
                  </a:lnTo>
                  <a:lnTo>
                    <a:pt x="355" y="814"/>
                  </a:lnTo>
                  <a:lnTo>
                    <a:pt x="355" y="812"/>
                  </a:lnTo>
                  <a:lnTo>
                    <a:pt x="355" y="812"/>
                  </a:lnTo>
                  <a:lnTo>
                    <a:pt x="355" y="809"/>
                  </a:lnTo>
                  <a:lnTo>
                    <a:pt x="355" y="809"/>
                  </a:lnTo>
                  <a:lnTo>
                    <a:pt x="353" y="809"/>
                  </a:lnTo>
                  <a:lnTo>
                    <a:pt x="353" y="809"/>
                  </a:lnTo>
                  <a:lnTo>
                    <a:pt x="346" y="805"/>
                  </a:lnTo>
                  <a:lnTo>
                    <a:pt x="346" y="802"/>
                  </a:lnTo>
                  <a:lnTo>
                    <a:pt x="343" y="800"/>
                  </a:lnTo>
                  <a:lnTo>
                    <a:pt x="343" y="800"/>
                  </a:lnTo>
                  <a:lnTo>
                    <a:pt x="343" y="800"/>
                  </a:lnTo>
                  <a:lnTo>
                    <a:pt x="341" y="800"/>
                  </a:lnTo>
                  <a:lnTo>
                    <a:pt x="341" y="800"/>
                  </a:lnTo>
                  <a:lnTo>
                    <a:pt x="341" y="800"/>
                  </a:lnTo>
                  <a:lnTo>
                    <a:pt x="341" y="800"/>
                  </a:lnTo>
                  <a:lnTo>
                    <a:pt x="339" y="797"/>
                  </a:lnTo>
                  <a:lnTo>
                    <a:pt x="339" y="797"/>
                  </a:lnTo>
                  <a:lnTo>
                    <a:pt x="339" y="797"/>
                  </a:lnTo>
                  <a:lnTo>
                    <a:pt x="339" y="797"/>
                  </a:lnTo>
                  <a:lnTo>
                    <a:pt x="336" y="797"/>
                  </a:lnTo>
                  <a:lnTo>
                    <a:pt x="334" y="795"/>
                  </a:lnTo>
                  <a:lnTo>
                    <a:pt x="331" y="788"/>
                  </a:lnTo>
                  <a:lnTo>
                    <a:pt x="331" y="786"/>
                  </a:lnTo>
                  <a:lnTo>
                    <a:pt x="329" y="786"/>
                  </a:lnTo>
                  <a:lnTo>
                    <a:pt x="329" y="786"/>
                  </a:lnTo>
                  <a:lnTo>
                    <a:pt x="329" y="783"/>
                  </a:lnTo>
                  <a:lnTo>
                    <a:pt x="329" y="783"/>
                  </a:lnTo>
                  <a:lnTo>
                    <a:pt x="329" y="781"/>
                  </a:lnTo>
                  <a:lnTo>
                    <a:pt x="322" y="776"/>
                  </a:lnTo>
                  <a:lnTo>
                    <a:pt x="320" y="771"/>
                  </a:lnTo>
                  <a:lnTo>
                    <a:pt x="320" y="771"/>
                  </a:lnTo>
                  <a:lnTo>
                    <a:pt x="320" y="769"/>
                  </a:lnTo>
                  <a:lnTo>
                    <a:pt x="320" y="769"/>
                  </a:lnTo>
                  <a:lnTo>
                    <a:pt x="320" y="769"/>
                  </a:lnTo>
                  <a:lnTo>
                    <a:pt x="317" y="769"/>
                  </a:lnTo>
                  <a:lnTo>
                    <a:pt x="317" y="769"/>
                  </a:lnTo>
                  <a:lnTo>
                    <a:pt x="317" y="767"/>
                  </a:lnTo>
                  <a:lnTo>
                    <a:pt x="317" y="764"/>
                  </a:lnTo>
                  <a:lnTo>
                    <a:pt x="317" y="764"/>
                  </a:lnTo>
                  <a:lnTo>
                    <a:pt x="317" y="762"/>
                  </a:lnTo>
                  <a:lnTo>
                    <a:pt x="317" y="762"/>
                  </a:lnTo>
                  <a:lnTo>
                    <a:pt x="317" y="762"/>
                  </a:lnTo>
                  <a:lnTo>
                    <a:pt x="317" y="762"/>
                  </a:lnTo>
                  <a:lnTo>
                    <a:pt x="317" y="760"/>
                  </a:lnTo>
                  <a:lnTo>
                    <a:pt x="317" y="760"/>
                  </a:lnTo>
                  <a:lnTo>
                    <a:pt x="317" y="760"/>
                  </a:lnTo>
                  <a:lnTo>
                    <a:pt x="317" y="757"/>
                  </a:lnTo>
                  <a:lnTo>
                    <a:pt x="317" y="757"/>
                  </a:lnTo>
                  <a:lnTo>
                    <a:pt x="315" y="757"/>
                  </a:lnTo>
                  <a:lnTo>
                    <a:pt x="315" y="757"/>
                  </a:lnTo>
                  <a:lnTo>
                    <a:pt x="315" y="755"/>
                  </a:lnTo>
                  <a:lnTo>
                    <a:pt x="315" y="755"/>
                  </a:lnTo>
                  <a:lnTo>
                    <a:pt x="315" y="752"/>
                  </a:lnTo>
                  <a:lnTo>
                    <a:pt x="317" y="750"/>
                  </a:lnTo>
                  <a:lnTo>
                    <a:pt x="315" y="750"/>
                  </a:lnTo>
                  <a:lnTo>
                    <a:pt x="315" y="750"/>
                  </a:lnTo>
                  <a:lnTo>
                    <a:pt x="315" y="750"/>
                  </a:lnTo>
                  <a:lnTo>
                    <a:pt x="315" y="750"/>
                  </a:lnTo>
                  <a:lnTo>
                    <a:pt x="317" y="750"/>
                  </a:lnTo>
                  <a:lnTo>
                    <a:pt x="317" y="750"/>
                  </a:lnTo>
                  <a:lnTo>
                    <a:pt x="317" y="748"/>
                  </a:lnTo>
                  <a:lnTo>
                    <a:pt x="320" y="748"/>
                  </a:lnTo>
                  <a:lnTo>
                    <a:pt x="322" y="745"/>
                  </a:lnTo>
                  <a:lnTo>
                    <a:pt x="322" y="745"/>
                  </a:lnTo>
                  <a:lnTo>
                    <a:pt x="322" y="745"/>
                  </a:lnTo>
                  <a:lnTo>
                    <a:pt x="324" y="745"/>
                  </a:lnTo>
                  <a:lnTo>
                    <a:pt x="327" y="748"/>
                  </a:lnTo>
                  <a:lnTo>
                    <a:pt x="327" y="748"/>
                  </a:lnTo>
                  <a:lnTo>
                    <a:pt x="327" y="748"/>
                  </a:lnTo>
                  <a:lnTo>
                    <a:pt x="327" y="748"/>
                  </a:lnTo>
                  <a:lnTo>
                    <a:pt x="327" y="745"/>
                  </a:lnTo>
                  <a:lnTo>
                    <a:pt x="327" y="745"/>
                  </a:lnTo>
                  <a:lnTo>
                    <a:pt x="327" y="745"/>
                  </a:lnTo>
                  <a:lnTo>
                    <a:pt x="327" y="745"/>
                  </a:lnTo>
                  <a:lnTo>
                    <a:pt x="327" y="745"/>
                  </a:lnTo>
                  <a:lnTo>
                    <a:pt x="327" y="745"/>
                  </a:lnTo>
                  <a:lnTo>
                    <a:pt x="327" y="745"/>
                  </a:lnTo>
                  <a:lnTo>
                    <a:pt x="327" y="743"/>
                  </a:lnTo>
                  <a:lnTo>
                    <a:pt x="327" y="743"/>
                  </a:lnTo>
                  <a:lnTo>
                    <a:pt x="327" y="743"/>
                  </a:lnTo>
                  <a:lnTo>
                    <a:pt x="327" y="743"/>
                  </a:lnTo>
                  <a:lnTo>
                    <a:pt x="327" y="743"/>
                  </a:lnTo>
                  <a:lnTo>
                    <a:pt x="327" y="743"/>
                  </a:lnTo>
                  <a:lnTo>
                    <a:pt x="327" y="741"/>
                  </a:lnTo>
                  <a:lnTo>
                    <a:pt x="327" y="741"/>
                  </a:lnTo>
                  <a:lnTo>
                    <a:pt x="329" y="741"/>
                  </a:lnTo>
                  <a:lnTo>
                    <a:pt x="329" y="741"/>
                  </a:lnTo>
                  <a:lnTo>
                    <a:pt x="331" y="741"/>
                  </a:lnTo>
                  <a:lnTo>
                    <a:pt x="331" y="741"/>
                  </a:lnTo>
                  <a:lnTo>
                    <a:pt x="334" y="741"/>
                  </a:lnTo>
                  <a:lnTo>
                    <a:pt x="334" y="743"/>
                  </a:lnTo>
                  <a:lnTo>
                    <a:pt x="334" y="743"/>
                  </a:lnTo>
                  <a:lnTo>
                    <a:pt x="336" y="741"/>
                  </a:lnTo>
                  <a:lnTo>
                    <a:pt x="336" y="738"/>
                  </a:lnTo>
                  <a:lnTo>
                    <a:pt x="336" y="736"/>
                  </a:lnTo>
                  <a:lnTo>
                    <a:pt x="334" y="729"/>
                  </a:lnTo>
                  <a:lnTo>
                    <a:pt x="334" y="726"/>
                  </a:lnTo>
                  <a:lnTo>
                    <a:pt x="334" y="724"/>
                  </a:lnTo>
                  <a:lnTo>
                    <a:pt x="334" y="722"/>
                  </a:lnTo>
                  <a:lnTo>
                    <a:pt x="334" y="722"/>
                  </a:lnTo>
                  <a:lnTo>
                    <a:pt x="336" y="715"/>
                  </a:lnTo>
                  <a:lnTo>
                    <a:pt x="336" y="715"/>
                  </a:lnTo>
                  <a:lnTo>
                    <a:pt x="336" y="712"/>
                  </a:lnTo>
                  <a:lnTo>
                    <a:pt x="336" y="712"/>
                  </a:lnTo>
                  <a:lnTo>
                    <a:pt x="336" y="710"/>
                  </a:lnTo>
                  <a:lnTo>
                    <a:pt x="336" y="707"/>
                  </a:lnTo>
                  <a:lnTo>
                    <a:pt x="336" y="707"/>
                  </a:lnTo>
                  <a:lnTo>
                    <a:pt x="336" y="705"/>
                  </a:lnTo>
                  <a:lnTo>
                    <a:pt x="334" y="705"/>
                  </a:lnTo>
                  <a:lnTo>
                    <a:pt x="336" y="703"/>
                  </a:lnTo>
                  <a:lnTo>
                    <a:pt x="336" y="703"/>
                  </a:lnTo>
                  <a:lnTo>
                    <a:pt x="336" y="705"/>
                  </a:lnTo>
                  <a:lnTo>
                    <a:pt x="336" y="705"/>
                  </a:lnTo>
                  <a:lnTo>
                    <a:pt x="339" y="705"/>
                  </a:lnTo>
                  <a:lnTo>
                    <a:pt x="339" y="705"/>
                  </a:lnTo>
                  <a:lnTo>
                    <a:pt x="339" y="705"/>
                  </a:lnTo>
                  <a:lnTo>
                    <a:pt x="339" y="703"/>
                  </a:lnTo>
                  <a:lnTo>
                    <a:pt x="341" y="703"/>
                  </a:lnTo>
                  <a:lnTo>
                    <a:pt x="341" y="700"/>
                  </a:lnTo>
                  <a:lnTo>
                    <a:pt x="341" y="700"/>
                  </a:lnTo>
                  <a:lnTo>
                    <a:pt x="341" y="700"/>
                  </a:lnTo>
                  <a:lnTo>
                    <a:pt x="343" y="700"/>
                  </a:lnTo>
                  <a:lnTo>
                    <a:pt x="346" y="700"/>
                  </a:lnTo>
                  <a:lnTo>
                    <a:pt x="346" y="700"/>
                  </a:lnTo>
                  <a:lnTo>
                    <a:pt x="348" y="700"/>
                  </a:lnTo>
                  <a:lnTo>
                    <a:pt x="348" y="700"/>
                  </a:lnTo>
                  <a:lnTo>
                    <a:pt x="348" y="700"/>
                  </a:lnTo>
                  <a:lnTo>
                    <a:pt x="348" y="700"/>
                  </a:lnTo>
                  <a:lnTo>
                    <a:pt x="350" y="700"/>
                  </a:lnTo>
                  <a:lnTo>
                    <a:pt x="350" y="698"/>
                  </a:lnTo>
                  <a:lnTo>
                    <a:pt x="350" y="698"/>
                  </a:lnTo>
                  <a:lnTo>
                    <a:pt x="350" y="696"/>
                  </a:lnTo>
                  <a:lnTo>
                    <a:pt x="350" y="696"/>
                  </a:lnTo>
                  <a:lnTo>
                    <a:pt x="350" y="696"/>
                  </a:lnTo>
                  <a:lnTo>
                    <a:pt x="353" y="693"/>
                  </a:lnTo>
                  <a:lnTo>
                    <a:pt x="353" y="691"/>
                  </a:lnTo>
                  <a:lnTo>
                    <a:pt x="353" y="689"/>
                  </a:lnTo>
                  <a:lnTo>
                    <a:pt x="353" y="686"/>
                  </a:lnTo>
                  <a:lnTo>
                    <a:pt x="353" y="686"/>
                  </a:lnTo>
                  <a:lnTo>
                    <a:pt x="353" y="684"/>
                  </a:lnTo>
                  <a:lnTo>
                    <a:pt x="350" y="684"/>
                  </a:lnTo>
                  <a:lnTo>
                    <a:pt x="350" y="684"/>
                  </a:lnTo>
                  <a:lnTo>
                    <a:pt x="350" y="681"/>
                  </a:lnTo>
                  <a:lnTo>
                    <a:pt x="348" y="681"/>
                  </a:lnTo>
                  <a:lnTo>
                    <a:pt x="348" y="684"/>
                  </a:lnTo>
                  <a:lnTo>
                    <a:pt x="348" y="686"/>
                  </a:lnTo>
                  <a:lnTo>
                    <a:pt x="348" y="686"/>
                  </a:lnTo>
                  <a:lnTo>
                    <a:pt x="343" y="689"/>
                  </a:lnTo>
                  <a:lnTo>
                    <a:pt x="343" y="691"/>
                  </a:lnTo>
                  <a:lnTo>
                    <a:pt x="341" y="691"/>
                  </a:lnTo>
                  <a:lnTo>
                    <a:pt x="341" y="691"/>
                  </a:lnTo>
                  <a:lnTo>
                    <a:pt x="341" y="691"/>
                  </a:lnTo>
                  <a:lnTo>
                    <a:pt x="341" y="686"/>
                  </a:lnTo>
                  <a:lnTo>
                    <a:pt x="339" y="686"/>
                  </a:lnTo>
                  <a:lnTo>
                    <a:pt x="339" y="684"/>
                  </a:lnTo>
                  <a:lnTo>
                    <a:pt x="339" y="684"/>
                  </a:lnTo>
                  <a:lnTo>
                    <a:pt x="339" y="684"/>
                  </a:lnTo>
                  <a:lnTo>
                    <a:pt x="339" y="681"/>
                  </a:lnTo>
                  <a:lnTo>
                    <a:pt x="336" y="677"/>
                  </a:lnTo>
                  <a:lnTo>
                    <a:pt x="336" y="677"/>
                  </a:lnTo>
                  <a:lnTo>
                    <a:pt x="336" y="677"/>
                  </a:lnTo>
                  <a:lnTo>
                    <a:pt x="336" y="677"/>
                  </a:lnTo>
                  <a:lnTo>
                    <a:pt x="336" y="674"/>
                  </a:lnTo>
                  <a:lnTo>
                    <a:pt x="336" y="674"/>
                  </a:lnTo>
                  <a:lnTo>
                    <a:pt x="336" y="674"/>
                  </a:lnTo>
                  <a:lnTo>
                    <a:pt x="334" y="674"/>
                  </a:lnTo>
                  <a:lnTo>
                    <a:pt x="334" y="672"/>
                  </a:lnTo>
                  <a:lnTo>
                    <a:pt x="331" y="672"/>
                  </a:lnTo>
                  <a:lnTo>
                    <a:pt x="331" y="670"/>
                  </a:lnTo>
                  <a:lnTo>
                    <a:pt x="331" y="670"/>
                  </a:lnTo>
                  <a:lnTo>
                    <a:pt x="329" y="667"/>
                  </a:lnTo>
                  <a:lnTo>
                    <a:pt x="329" y="667"/>
                  </a:lnTo>
                  <a:lnTo>
                    <a:pt x="331" y="665"/>
                  </a:lnTo>
                  <a:lnTo>
                    <a:pt x="331" y="665"/>
                  </a:lnTo>
                  <a:lnTo>
                    <a:pt x="331" y="665"/>
                  </a:lnTo>
                  <a:lnTo>
                    <a:pt x="334" y="665"/>
                  </a:lnTo>
                  <a:lnTo>
                    <a:pt x="334" y="663"/>
                  </a:lnTo>
                  <a:lnTo>
                    <a:pt x="334" y="663"/>
                  </a:lnTo>
                  <a:lnTo>
                    <a:pt x="334" y="663"/>
                  </a:lnTo>
                  <a:lnTo>
                    <a:pt x="331" y="663"/>
                  </a:lnTo>
                  <a:lnTo>
                    <a:pt x="331" y="663"/>
                  </a:lnTo>
                  <a:lnTo>
                    <a:pt x="331" y="660"/>
                  </a:lnTo>
                  <a:lnTo>
                    <a:pt x="331" y="660"/>
                  </a:lnTo>
                  <a:lnTo>
                    <a:pt x="331" y="660"/>
                  </a:lnTo>
                  <a:lnTo>
                    <a:pt x="334" y="660"/>
                  </a:lnTo>
                  <a:lnTo>
                    <a:pt x="334" y="660"/>
                  </a:lnTo>
                  <a:lnTo>
                    <a:pt x="334" y="660"/>
                  </a:lnTo>
                  <a:lnTo>
                    <a:pt x="334" y="658"/>
                  </a:lnTo>
                  <a:lnTo>
                    <a:pt x="331" y="658"/>
                  </a:lnTo>
                  <a:lnTo>
                    <a:pt x="331" y="658"/>
                  </a:lnTo>
                  <a:lnTo>
                    <a:pt x="331" y="658"/>
                  </a:lnTo>
                  <a:lnTo>
                    <a:pt x="331" y="655"/>
                  </a:lnTo>
                  <a:lnTo>
                    <a:pt x="331" y="655"/>
                  </a:lnTo>
                  <a:lnTo>
                    <a:pt x="331" y="655"/>
                  </a:lnTo>
                  <a:lnTo>
                    <a:pt x="329" y="653"/>
                  </a:lnTo>
                  <a:lnTo>
                    <a:pt x="329" y="653"/>
                  </a:lnTo>
                  <a:lnTo>
                    <a:pt x="329" y="651"/>
                  </a:lnTo>
                  <a:lnTo>
                    <a:pt x="327" y="651"/>
                  </a:lnTo>
                  <a:lnTo>
                    <a:pt x="327" y="651"/>
                  </a:lnTo>
                  <a:lnTo>
                    <a:pt x="324" y="651"/>
                  </a:lnTo>
                  <a:lnTo>
                    <a:pt x="322" y="651"/>
                  </a:lnTo>
                  <a:lnTo>
                    <a:pt x="322" y="648"/>
                  </a:lnTo>
                  <a:lnTo>
                    <a:pt x="322" y="648"/>
                  </a:lnTo>
                  <a:lnTo>
                    <a:pt x="322" y="648"/>
                  </a:lnTo>
                  <a:lnTo>
                    <a:pt x="322" y="646"/>
                  </a:lnTo>
                  <a:lnTo>
                    <a:pt x="322" y="646"/>
                  </a:lnTo>
                  <a:lnTo>
                    <a:pt x="320" y="646"/>
                  </a:lnTo>
                  <a:lnTo>
                    <a:pt x="320" y="646"/>
                  </a:lnTo>
                  <a:lnTo>
                    <a:pt x="320" y="646"/>
                  </a:lnTo>
                  <a:lnTo>
                    <a:pt x="322" y="646"/>
                  </a:lnTo>
                  <a:lnTo>
                    <a:pt x="320" y="644"/>
                  </a:lnTo>
                  <a:lnTo>
                    <a:pt x="317" y="641"/>
                  </a:lnTo>
                  <a:lnTo>
                    <a:pt x="317" y="641"/>
                  </a:lnTo>
                  <a:lnTo>
                    <a:pt x="315" y="641"/>
                  </a:lnTo>
                  <a:lnTo>
                    <a:pt x="313" y="636"/>
                  </a:lnTo>
                  <a:lnTo>
                    <a:pt x="310" y="636"/>
                  </a:lnTo>
                  <a:lnTo>
                    <a:pt x="310" y="634"/>
                  </a:lnTo>
                  <a:lnTo>
                    <a:pt x="310" y="634"/>
                  </a:lnTo>
                  <a:lnTo>
                    <a:pt x="310" y="634"/>
                  </a:lnTo>
                  <a:lnTo>
                    <a:pt x="310" y="632"/>
                  </a:lnTo>
                  <a:lnTo>
                    <a:pt x="310" y="632"/>
                  </a:lnTo>
                  <a:lnTo>
                    <a:pt x="310" y="632"/>
                  </a:lnTo>
                  <a:lnTo>
                    <a:pt x="308" y="632"/>
                  </a:lnTo>
                  <a:lnTo>
                    <a:pt x="308" y="629"/>
                  </a:lnTo>
                  <a:lnTo>
                    <a:pt x="308" y="629"/>
                  </a:lnTo>
                  <a:lnTo>
                    <a:pt x="308" y="627"/>
                  </a:lnTo>
                  <a:lnTo>
                    <a:pt x="305" y="627"/>
                  </a:lnTo>
                  <a:lnTo>
                    <a:pt x="305" y="625"/>
                  </a:lnTo>
                  <a:lnTo>
                    <a:pt x="305" y="625"/>
                  </a:lnTo>
                  <a:lnTo>
                    <a:pt x="305" y="625"/>
                  </a:lnTo>
                  <a:lnTo>
                    <a:pt x="303" y="625"/>
                  </a:lnTo>
                  <a:lnTo>
                    <a:pt x="303" y="625"/>
                  </a:lnTo>
                  <a:lnTo>
                    <a:pt x="301" y="622"/>
                  </a:lnTo>
                  <a:lnTo>
                    <a:pt x="294" y="615"/>
                  </a:lnTo>
                  <a:lnTo>
                    <a:pt x="294" y="615"/>
                  </a:lnTo>
                  <a:lnTo>
                    <a:pt x="294" y="615"/>
                  </a:lnTo>
                  <a:lnTo>
                    <a:pt x="294" y="613"/>
                  </a:lnTo>
                  <a:lnTo>
                    <a:pt x="294" y="613"/>
                  </a:lnTo>
                  <a:lnTo>
                    <a:pt x="294" y="613"/>
                  </a:lnTo>
                  <a:lnTo>
                    <a:pt x="294" y="613"/>
                  </a:lnTo>
                  <a:lnTo>
                    <a:pt x="291" y="610"/>
                  </a:lnTo>
                  <a:lnTo>
                    <a:pt x="291" y="610"/>
                  </a:lnTo>
                  <a:lnTo>
                    <a:pt x="291" y="608"/>
                  </a:lnTo>
                  <a:lnTo>
                    <a:pt x="291" y="608"/>
                  </a:lnTo>
                  <a:lnTo>
                    <a:pt x="289" y="608"/>
                  </a:lnTo>
                  <a:lnTo>
                    <a:pt x="289" y="608"/>
                  </a:lnTo>
                  <a:lnTo>
                    <a:pt x="291" y="608"/>
                  </a:lnTo>
                  <a:lnTo>
                    <a:pt x="289" y="603"/>
                  </a:lnTo>
                  <a:lnTo>
                    <a:pt x="291" y="603"/>
                  </a:lnTo>
                  <a:lnTo>
                    <a:pt x="291" y="601"/>
                  </a:lnTo>
                  <a:lnTo>
                    <a:pt x="294" y="601"/>
                  </a:lnTo>
                  <a:lnTo>
                    <a:pt x="294" y="601"/>
                  </a:lnTo>
                  <a:lnTo>
                    <a:pt x="294" y="599"/>
                  </a:lnTo>
                  <a:lnTo>
                    <a:pt x="294" y="599"/>
                  </a:lnTo>
                  <a:lnTo>
                    <a:pt x="294" y="599"/>
                  </a:lnTo>
                  <a:lnTo>
                    <a:pt x="294" y="599"/>
                  </a:lnTo>
                  <a:lnTo>
                    <a:pt x="294" y="599"/>
                  </a:lnTo>
                  <a:lnTo>
                    <a:pt x="291" y="596"/>
                  </a:lnTo>
                  <a:lnTo>
                    <a:pt x="291" y="596"/>
                  </a:lnTo>
                  <a:lnTo>
                    <a:pt x="291" y="596"/>
                  </a:lnTo>
                  <a:lnTo>
                    <a:pt x="291" y="594"/>
                  </a:lnTo>
                  <a:lnTo>
                    <a:pt x="291" y="594"/>
                  </a:lnTo>
                  <a:lnTo>
                    <a:pt x="291" y="594"/>
                  </a:lnTo>
                  <a:lnTo>
                    <a:pt x="291" y="594"/>
                  </a:lnTo>
                  <a:lnTo>
                    <a:pt x="291" y="594"/>
                  </a:lnTo>
                  <a:lnTo>
                    <a:pt x="291" y="594"/>
                  </a:lnTo>
                  <a:lnTo>
                    <a:pt x="291" y="594"/>
                  </a:lnTo>
                  <a:lnTo>
                    <a:pt x="291" y="594"/>
                  </a:lnTo>
                  <a:lnTo>
                    <a:pt x="291" y="592"/>
                  </a:lnTo>
                  <a:lnTo>
                    <a:pt x="289" y="592"/>
                  </a:lnTo>
                  <a:lnTo>
                    <a:pt x="289" y="592"/>
                  </a:lnTo>
                  <a:lnTo>
                    <a:pt x="289" y="589"/>
                  </a:lnTo>
                  <a:lnTo>
                    <a:pt x="289" y="589"/>
                  </a:lnTo>
                  <a:lnTo>
                    <a:pt x="289" y="589"/>
                  </a:lnTo>
                  <a:lnTo>
                    <a:pt x="287" y="587"/>
                  </a:lnTo>
                  <a:lnTo>
                    <a:pt x="287" y="584"/>
                  </a:lnTo>
                  <a:lnTo>
                    <a:pt x="287" y="584"/>
                  </a:lnTo>
                  <a:lnTo>
                    <a:pt x="287" y="584"/>
                  </a:lnTo>
                  <a:lnTo>
                    <a:pt x="287" y="582"/>
                  </a:lnTo>
                  <a:lnTo>
                    <a:pt x="287" y="582"/>
                  </a:lnTo>
                  <a:lnTo>
                    <a:pt x="287" y="582"/>
                  </a:lnTo>
                  <a:lnTo>
                    <a:pt x="287" y="580"/>
                  </a:lnTo>
                  <a:lnTo>
                    <a:pt x="284" y="580"/>
                  </a:lnTo>
                  <a:lnTo>
                    <a:pt x="284" y="580"/>
                  </a:lnTo>
                  <a:lnTo>
                    <a:pt x="284" y="580"/>
                  </a:lnTo>
                  <a:lnTo>
                    <a:pt x="282" y="582"/>
                  </a:lnTo>
                  <a:lnTo>
                    <a:pt x="282" y="582"/>
                  </a:lnTo>
                  <a:lnTo>
                    <a:pt x="282" y="584"/>
                  </a:lnTo>
                  <a:lnTo>
                    <a:pt x="279" y="582"/>
                  </a:lnTo>
                  <a:lnTo>
                    <a:pt x="279" y="582"/>
                  </a:lnTo>
                  <a:lnTo>
                    <a:pt x="279" y="582"/>
                  </a:lnTo>
                  <a:lnTo>
                    <a:pt x="277" y="580"/>
                  </a:lnTo>
                  <a:lnTo>
                    <a:pt x="277" y="577"/>
                  </a:lnTo>
                  <a:lnTo>
                    <a:pt x="277" y="577"/>
                  </a:lnTo>
                  <a:lnTo>
                    <a:pt x="277" y="575"/>
                  </a:lnTo>
                  <a:lnTo>
                    <a:pt x="275" y="575"/>
                  </a:lnTo>
                  <a:lnTo>
                    <a:pt x="275" y="570"/>
                  </a:lnTo>
                  <a:lnTo>
                    <a:pt x="275" y="570"/>
                  </a:lnTo>
                  <a:lnTo>
                    <a:pt x="275" y="570"/>
                  </a:lnTo>
                  <a:lnTo>
                    <a:pt x="272" y="568"/>
                  </a:lnTo>
                  <a:lnTo>
                    <a:pt x="272" y="568"/>
                  </a:lnTo>
                  <a:lnTo>
                    <a:pt x="272" y="568"/>
                  </a:lnTo>
                  <a:lnTo>
                    <a:pt x="275" y="568"/>
                  </a:lnTo>
                  <a:lnTo>
                    <a:pt x="275" y="568"/>
                  </a:lnTo>
                  <a:lnTo>
                    <a:pt x="275" y="570"/>
                  </a:lnTo>
                  <a:lnTo>
                    <a:pt x="275" y="570"/>
                  </a:lnTo>
                  <a:lnTo>
                    <a:pt x="275" y="570"/>
                  </a:lnTo>
                  <a:lnTo>
                    <a:pt x="277" y="570"/>
                  </a:lnTo>
                  <a:lnTo>
                    <a:pt x="277" y="570"/>
                  </a:lnTo>
                  <a:lnTo>
                    <a:pt x="277" y="570"/>
                  </a:lnTo>
                  <a:lnTo>
                    <a:pt x="279" y="570"/>
                  </a:lnTo>
                  <a:lnTo>
                    <a:pt x="282" y="570"/>
                  </a:lnTo>
                  <a:lnTo>
                    <a:pt x="287" y="568"/>
                  </a:lnTo>
                  <a:lnTo>
                    <a:pt x="287" y="568"/>
                  </a:lnTo>
                  <a:lnTo>
                    <a:pt x="289" y="568"/>
                  </a:lnTo>
                  <a:lnTo>
                    <a:pt x="294" y="568"/>
                  </a:lnTo>
                  <a:lnTo>
                    <a:pt x="294" y="568"/>
                  </a:lnTo>
                  <a:lnTo>
                    <a:pt x="294" y="568"/>
                  </a:lnTo>
                  <a:lnTo>
                    <a:pt x="294" y="565"/>
                  </a:lnTo>
                  <a:lnTo>
                    <a:pt x="294" y="563"/>
                  </a:lnTo>
                  <a:lnTo>
                    <a:pt x="294" y="561"/>
                  </a:lnTo>
                  <a:lnTo>
                    <a:pt x="294" y="558"/>
                  </a:lnTo>
                  <a:lnTo>
                    <a:pt x="294" y="558"/>
                  </a:lnTo>
                  <a:lnTo>
                    <a:pt x="291" y="556"/>
                  </a:lnTo>
                  <a:lnTo>
                    <a:pt x="291" y="556"/>
                  </a:lnTo>
                  <a:lnTo>
                    <a:pt x="291" y="554"/>
                  </a:lnTo>
                  <a:lnTo>
                    <a:pt x="291" y="554"/>
                  </a:lnTo>
                  <a:lnTo>
                    <a:pt x="291" y="551"/>
                  </a:lnTo>
                  <a:lnTo>
                    <a:pt x="291" y="551"/>
                  </a:lnTo>
                  <a:lnTo>
                    <a:pt x="291" y="549"/>
                  </a:lnTo>
                  <a:lnTo>
                    <a:pt x="289" y="549"/>
                  </a:lnTo>
                  <a:lnTo>
                    <a:pt x="289" y="549"/>
                  </a:lnTo>
                  <a:lnTo>
                    <a:pt x="289" y="547"/>
                  </a:lnTo>
                  <a:lnTo>
                    <a:pt x="289" y="547"/>
                  </a:lnTo>
                  <a:lnTo>
                    <a:pt x="289" y="547"/>
                  </a:lnTo>
                  <a:lnTo>
                    <a:pt x="291" y="544"/>
                  </a:lnTo>
                  <a:lnTo>
                    <a:pt x="291" y="544"/>
                  </a:lnTo>
                  <a:lnTo>
                    <a:pt x="291" y="542"/>
                  </a:lnTo>
                  <a:lnTo>
                    <a:pt x="291" y="542"/>
                  </a:lnTo>
                  <a:lnTo>
                    <a:pt x="296" y="539"/>
                  </a:lnTo>
                  <a:lnTo>
                    <a:pt x="296" y="537"/>
                  </a:lnTo>
                  <a:lnTo>
                    <a:pt x="296" y="537"/>
                  </a:lnTo>
                  <a:lnTo>
                    <a:pt x="296" y="532"/>
                  </a:lnTo>
                  <a:lnTo>
                    <a:pt x="296" y="532"/>
                  </a:lnTo>
                  <a:lnTo>
                    <a:pt x="296" y="530"/>
                  </a:lnTo>
                  <a:lnTo>
                    <a:pt x="296" y="530"/>
                  </a:lnTo>
                  <a:lnTo>
                    <a:pt x="294" y="530"/>
                  </a:lnTo>
                  <a:lnTo>
                    <a:pt x="294" y="528"/>
                  </a:lnTo>
                  <a:lnTo>
                    <a:pt x="294" y="528"/>
                  </a:lnTo>
                  <a:lnTo>
                    <a:pt x="294" y="528"/>
                  </a:lnTo>
                  <a:lnTo>
                    <a:pt x="296" y="528"/>
                  </a:lnTo>
                  <a:lnTo>
                    <a:pt x="296" y="528"/>
                  </a:lnTo>
                  <a:lnTo>
                    <a:pt x="296" y="528"/>
                  </a:lnTo>
                  <a:lnTo>
                    <a:pt x="296" y="525"/>
                  </a:lnTo>
                  <a:lnTo>
                    <a:pt x="296" y="525"/>
                  </a:lnTo>
                  <a:lnTo>
                    <a:pt x="294" y="523"/>
                  </a:lnTo>
                  <a:lnTo>
                    <a:pt x="294" y="523"/>
                  </a:lnTo>
                  <a:lnTo>
                    <a:pt x="294" y="521"/>
                  </a:lnTo>
                  <a:lnTo>
                    <a:pt x="294" y="521"/>
                  </a:lnTo>
                  <a:lnTo>
                    <a:pt x="296" y="518"/>
                  </a:lnTo>
                  <a:lnTo>
                    <a:pt x="298" y="518"/>
                  </a:lnTo>
                  <a:lnTo>
                    <a:pt x="298" y="516"/>
                  </a:lnTo>
                  <a:lnTo>
                    <a:pt x="298" y="516"/>
                  </a:lnTo>
                  <a:lnTo>
                    <a:pt x="298" y="516"/>
                  </a:lnTo>
                  <a:lnTo>
                    <a:pt x="298" y="516"/>
                  </a:lnTo>
                  <a:lnTo>
                    <a:pt x="298" y="513"/>
                  </a:lnTo>
                  <a:lnTo>
                    <a:pt x="298" y="513"/>
                  </a:lnTo>
                  <a:lnTo>
                    <a:pt x="298" y="513"/>
                  </a:lnTo>
                  <a:lnTo>
                    <a:pt x="298" y="511"/>
                  </a:lnTo>
                  <a:lnTo>
                    <a:pt x="298" y="511"/>
                  </a:lnTo>
                  <a:lnTo>
                    <a:pt x="301" y="511"/>
                  </a:lnTo>
                  <a:lnTo>
                    <a:pt x="303" y="511"/>
                  </a:lnTo>
                  <a:lnTo>
                    <a:pt x="303" y="509"/>
                  </a:lnTo>
                  <a:lnTo>
                    <a:pt x="305" y="509"/>
                  </a:lnTo>
                  <a:lnTo>
                    <a:pt x="305" y="509"/>
                  </a:lnTo>
                  <a:lnTo>
                    <a:pt x="305" y="509"/>
                  </a:lnTo>
                  <a:lnTo>
                    <a:pt x="305" y="509"/>
                  </a:lnTo>
                  <a:lnTo>
                    <a:pt x="308" y="509"/>
                  </a:lnTo>
                  <a:lnTo>
                    <a:pt x="308" y="506"/>
                  </a:lnTo>
                  <a:lnTo>
                    <a:pt x="308" y="506"/>
                  </a:lnTo>
                  <a:lnTo>
                    <a:pt x="305" y="504"/>
                  </a:lnTo>
                  <a:lnTo>
                    <a:pt x="305" y="504"/>
                  </a:lnTo>
                  <a:lnTo>
                    <a:pt x="308" y="499"/>
                  </a:lnTo>
                  <a:lnTo>
                    <a:pt x="308" y="499"/>
                  </a:lnTo>
                  <a:lnTo>
                    <a:pt x="308" y="499"/>
                  </a:lnTo>
                  <a:lnTo>
                    <a:pt x="310" y="499"/>
                  </a:lnTo>
                  <a:lnTo>
                    <a:pt x="310" y="499"/>
                  </a:lnTo>
                  <a:lnTo>
                    <a:pt x="310" y="502"/>
                  </a:lnTo>
                  <a:lnTo>
                    <a:pt x="313" y="499"/>
                  </a:lnTo>
                  <a:lnTo>
                    <a:pt x="313" y="502"/>
                  </a:lnTo>
                  <a:lnTo>
                    <a:pt x="315" y="502"/>
                  </a:lnTo>
                  <a:lnTo>
                    <a:pt x="317" y="504"/>
                  </a:lnTo>
                  <a:lnTo>
                    <a:pt x="317" y="504"/>
                  </a:lnTo>
                  <a:lnTo>
                    <a:pt x="317" y="504"/>
                  </a:lnTo>
                  <a:lnTo>
                    <a:pt x="317" y="506"/>
                  </a:lnTo>
                  <a:lnTo>
                    <a:pt x="317" y="506"/>
                  </a:lnTo>
                  <a:lnTo>
                    <a:pt x="320" y="506"/>
                  </a:lnTo>
                  <a:lnTo>
                    <a:pt x="320" y="506"/>
                  </a:lnTo>
                  <a:lnTo>
                    <a:pt x="322" y="504"/>
                  </a:lnTo>
                  <a:lnTo>
                    <a:pt x="324" y="504"/>
                  </a:lnTo>
                  <a:lnTo>
                    <a:pt x="327" y="506"/>
                  </a:lnTo>
                  <a:lnTo>
                    <a:pt x="329" y="506"/>
                  </a:lnTo>
                  <a:lnTo>
                    <a:pt x="331" y="504"/>
                  </a:lnTo>
                  <a:lnTo>
                    <a:pt x="331" y="504"/>
                  </a:lnTo>
                  <a:lnTo>
                    <a:pt x="331" y="504"/>
                  </a:lnTo>
                  <a:lnTo>
                    <a:pt x="331" y="504"/>
                  </a:lnTo>
                  <a:lnTo>
                    <a:pt x="334" y="504"/>
                  </a:lnTo>
                  <a:lnTo>
                    <a:pt x="334" y="506"/>
                  </a:lnTo>
                  <a:lnTo>
                    <a:pt x="334" y="506"/>
                  </a:lnTo>
                  <a:lnTo>
                    <a:pt x="334" y="506"/>
                  </a:lnTo>
                  <a:lnTo>
                    <a:pt x="334" y="506"/>
                  </a:lnTo>
                  <a:lnTo>
                    <a:pt x="334" y="504"/>
                  </a:lnTo>
                  <a:lnTo>
                    <a:pt x="336" y="504"/>
                  </a:lnTo>
                  <a:lnTo>
                    <a:pt x="336" y="504"/>
                  </a:lnTo>
                  <a:lnTo>
                    <a:pt x="339" y="504"/>
                  </a:lnTo>
                  <a:lnTo>
                    <a:pt x="339" y="504"/>
                  </a:lnTo>
                  <a:lnTo>
                    <a:pt x="339" y="502"/>
                  </a:lnTo>
                  <a:lnTo>
                    <a:pt x="341" y="502"/>
                  </a:lnTo>
                  <a:lnTo>
                    <a:pt x="343" y="502"/>
                  </a:lnTo>
                  <a:lnTo>
                    <a:pt x="346" y="502"/>
                  </a:lnTo>
                  <a:lnTo>
                    <a:pt x="348" y="499"/>
                  </a:lnTo>
                  <a:lnTo>
                    <a:pt x="350" y="499"/>
                  </a:lnTo>
                  <a:lnTo>
                    <a:pt x="350" y="499"/>
                  </a:lnTo>
                  <a:lnTo>
                    <a:pt x="350" y="502"/>
                  </a:lnTo>
                  <a:lnTo>
                    <a:pt x="353" y="502"/>
                  </a:lnTo>
                  <a:lnTo>
                    <a:pt x="353" y="502"/>
                  </a:lnTo>
                  <a:lnTo>
                    <a:pt x="355" y="502"/>
                  </a:lnTo>
                  <a:lnTo>
                    <a:pt x="357" y="499"/>
                  </a:lnTo>
                  <a:lnTo>
                    <a:pt x="357" y="499"/>
                  </a:lnTo>
                  <a:lnTo>
                    <a:pt x="357" y="497"/>
                  </a:lnTo>
                  <a:lnTo>
                    <a:pt x="360" y="497"/>
                  </a:lnTo>
                  <a:lnTo>
                    <a:pt x="360" y="494"/>
                  </a:lnTo>
                  <a:lnTo>
                    <a:pt x="360" y="494"/>
                  </a:lnTo>
                  <a:lnTo>
                    <a:pt x="357" y="492"/>
                  </a:lnTo>
                  <a:lnTo>
                    <a:pt x="357" y="492"/>
                  </a:lnTo>
                  <a:lnTo>
                    <a:pt x="360" y="492"/>
                  </a:lnTo>
                  <a:lnTo>
                    <a:pt x="360" y="492"/>
                  </a:lnTo>
                  <a:lnTo>
                    <a:pt x="360" y="492"/>
                  </a:lnTo>
                  <a:lnTo>
                    <a:pt x="360" y="492"/>
                  </a:lnTo>
                  <a:lnTo>
                    <a:pt x="360" y="490"/>
                  </a:lnTo>
                  <a:lnTo>
                    <a:pt x="360" y="490"/>
                  </a:lnTo>
                  <a:lnTo>
                    <a:pt x="360" y="485"/>
                  </a:lnTo>
                  <a:lnTo>
                    <a:pt x="360" y="483"/>
                  </a:lnTo>
                  <a:lnTo>
                    <a:pt x="362" y="483"/>
                  </a:lnTo>
                  <a:lnTo>
                    <a:pt x="365" y="480"/>
                  </a:lnTo>
                  <a:lnTo>
                    <a:pt x="367" y="480"/>
                  </a:lnTo>
                  <a:lnTo>
                    <a:pt x="367" y="480"/>
                  </a:lnTo>
                  <a:lnTo>
                    <a:pt x="369" y="483"/>
                  </a:lnTo>
                  <a:lnTo>
                    <a:pt x="372" y="483"/>
                  </a:lnTo>
                  <a:lnTo>
                    <a:pt x="374" y="485"/>
                  </a:lnTo>
                  <a:lnTo>
                    <a:pt x="374" y="485"/>
                  </a:lnTo>
                  <a:lnTo>
                    <a:pt x="376" y="485"/>
                  </a:lnTo>
                  <a:lnTo>
                    <a:pt x="381" y="483"/>
                  </a:lnTo>
                  <a:lnTo>
                    <a:pt x="383" y="480"/>
                  </a:lnTo>
                  <a:lnTo>
                    <a:pt x="383" y="480"/>
                  </a:lnTo>
                  <a:lnTo>
                    <a:pt x="386" y="480"/>
                  </a:lnTo>
                  <a:lnTo>
                    <a:pt x="386" y="480"/>
                  </a:lnTo>
                  <a:lnTo>
                    <a:pt x="386" y="480"/>
                  </a:lnTo>
                  <a:lnTo>
                    <a:pt x="386" y="478"/>
                  </a:lnTo>
                  <a:lnTo>
                    <a:pt x="386" y="478"/>
                  </a:lnTo>
                  <a:lnTo>
                    <a:pt x="386" y="476"/>
                  </a:lnTo>
                  <a:lnTo>
                    <a:pt x="383" y="473"/>
                  </a:lnTo>
                  <a:lnTo>
                    <a:pt x="383" y="471"/>
                  </a:lnTo>
                  <a:lnTo>
                    <a:pt x="383" y="471"/>
                  </a:lnTo>
                  <a:lnTo>
                    <a:pt x="381" y="468"/>
                  </a:lnTo>
                  <a:lnTo>
                    <a:pt x="381" y="466"/>
                  </a:lnTo>
                  <a:lnTo>
                    <a:pt x="381" y="466"/>
                  </a:lnTo>
                  <a:lnTo>
                    <a:pt x="383" y="466"/>
                  </a:lnTo>
                  <a:lnTo>
                    <a:pt x="386" y="468"/>
                  </a:lnTo>
                  <a:lnTo>
                    <a:pt x="388" y="471"/>
                  </a:lnTo>
                  <a:lnTo>
                    <a:pt x="391" y="471"/>
                  </a:lnTo>
                  <a:lnTo>
                    <a:pt x="391" y="471"/>
                  </a:lnTo>
                  <a:lnTo>
                    <a:pt x="391" y="471"/>
                  </a:lnTo>
                  <a:lnTo>
                    <a:pt x="391" y="471"/>
                  </a:lnTo>
                  <a:lnTo>
                    <a:pt x="393" y="471"/>
                  </a:lnTo>
                  <a:lnTo>
                    <a:pt x="393" y="471"/>
                  </a:lnTo>
                  <a:lnTo>
                    <a:pt x="393" y="471"/>
                  </a:lnTo>
                  <a:lnTo>
                    <a:pt x="395" y="471"/>
                  </a:lnTo>
                  <a:lnTo>
                    <a:pt x="398" y="471"/>
                  </a:lnTo>
                  <a:lnTo>
                    <a:pt x="398" y="471"/>
                  </a:lnTo>
                  <a:lnTo>
                    <a:pt x="400" y="468"/>
                  </a:lnTo>
                  <a:lnTo>
                    <a:pt x="400" y="468"/>
                  </a:lnTo>
                  <a:lnTo>
                    <a:pt x="400" y="468"/>
                  </a:lnTo>
                  <a:lnTo>
                    <a:pt x="402" y="466"/>
                  </a:lnTo>
                  <a:lnTo>
                    <a:pt x="402" y="464"/>
                  </a:lnTo>
                  <a:lnTo>
                    <a:pt x="402" y="464"/>
                  </a:lnTo>
                  <a:lnTo>
                    <a:pt x="405" y="464"/>
                  </a:lnTo>
                  <a:lnTo>
                    <a:pt x="407" y="464"/>
                  </a:lnTo>
                  <a:lnTo>
                    <a:pt x="407" y="464"/>
                  </a:lnTo>
                  <a:lnTo>
                    <a:pt x="407" y="464"/>
                  </a:lnTo>
                  <a:lnTo>
                    <a:pt x="409" y="464"/>
                  </a:lnTo>
                  <a:lnTo>
                    <a:pt x="409" y="464"/>
                  </a:lnTo>
                  <a:lnTo>
                    <a:pt x="409" y="464"/>
                  </a:lnTo>
                  <a:lnTo>
                    <a:pt x="409" y="466"/>
                  </a:lnTo>
                  <a:lnTo>
                    <a:pt x="409" y="466"/>
                  </a:lnTo>
                  <a:lnTo>
                    <a:pt x="409" y="466"/>
                  </a:lnTo>
                  <a:lnTo>
                    <a:pt x="412" y="466"/>
                  </a:lnTo>
                  <a:lnTo>
                    <a:pt x="412" y="466"/>
                  </a:lnTo>
                  <a:lnTo>
                    <a:pt x="412" y="466"/>
                  </a:lnTo>
                  <a:lnTo>
                    <a:pt x="412" y="466"/>
                  </a:lnTo>
                  <a:lnTo>
                    <a:pt x="414" y="468"/>
                  </a:lnTo>
                  <a:lnTo>
                    <a:pt x="414" y="468"/>
                  </a:lnTo>
                  <a:lnTo>
                    <a:pt x="414" y="468"/>
                  </a:lnTo>
                  <a:lnTo>
                    <a:pt x="417" y="471"/>
                  </a:lnTo>
                  <a:lnTo>
                    <a:pt x="417" y="468"/>
                  </a:lnTo>
                  <a:lnTo>
                    <a:pt x="417" y="468"/>
                  </a:lnTo>
                  <a:lnTo>
                    <a:pt x="417" y="468"/>
                  </a:lnTo>
                  <a:lnTo>
                    <a:pt x="417" y="466"/>
                  </a:lnTo>
                  <a:lnTo>
                    <a:pt x="417" y="466"/>
                  </a:lnTo>
                  <a:lnTo>
                    <a:pt x="417" y="466"/>
                  </a:lnTo>
                  <a:lnTo>
                    <a:pt x="417" y="464"/>
                  </a:lnTo>
                  <a:lnTo>
                    <a:pt x="419" y="461"/>
                  </a:lnTo>
                  <a:lnTo>
                    <a:pt x="419" y="457"/>
                  </a:lnTo>
                  <a:lnTo>
                    <a:pt x="419" y="457"/>
                  </a:lnTo>
                  <a:lnTo>
                    <a:pt x="419" y="454"/>
                  </a:lnTo>
                  <a:lnTo>
                    <a:pt x="419" y="454"/>
                  </a:lnTo>
                  <a:lnTo>
                    <a:pt x="421" y="452"/>
                  </a:lnTo>
                  <a:lnTo>
                    <a:pt x="421" y="452"/>
                  </a:lnTo>
                  <a:lnTo>
                    <a:pt x="421" y="450"/>
                  </a:lnTo>
                  <a:lnTo>
                    <a:pt x="421" y="450"/>
                  </a:lnTo>
                  <a:lnTo>
                    <a:pt x="421" y="450"/>
                  </a:lnTo>
                  <a:lnTo>
                    <a:pt x="424" y="447"/>
                  </a:lnTo>
                  <a:lnTo>
                    <a:pt x="426" y="445"/>
                  </a:lnTo>
                  <a:lnTo>
                    <a:pt x="426" y="445"/>
                  </a:lnTo>
                  <a:lnTo>
                    <a:pt x="428" y="445"/>
                  </a:lnTo>
                  <a:lnTo>
                    <a:pt x="428" y="442"/>
                  </a:lnTo>
                  <a:lnTo>
                    <a:pt x="428" y="442"/>
                  </a:lnTo>
                  <a:lnTo>
                    <a:pt x="431" y="442"/>
                  </a:lnTo>
                  <a:lnTo>
                    <a:pt x="431" y="442"/>
                  </a:lnTo>
                  <a:lnTo>
                    <a:pt x="436" y="442"/>
                  </a:lnTo>
                  <a:lnTo>
                    <a:pt x="438" y="442"/>
                  </a:lnTo>
                  <a:lnTo>
                    <a:pt x="438" y="442"/>
                  </a:lnTo>
                  <a:lnTo>
                    <a:pt x="440" y="442"/>
                  </a:lnTo>
                  <a:lnTo>
                    <a:pt x="443" y="442"/>
                  </a:lnTo>
                  <a:lnTo>
                    <a:pt x="443" y="442"/>
                  </a:lnTo>
                  <a:lnTo>
                    <a:pt x="443" y="440"/>
                  </a:lnTo>
                  <a:lnTo>
                    <a:pt x="445" y="440"/>
                  </a:lnTo>
                  <a:lnTo>
                    <a:pt x="445" y="438"/>
                  </a:lnTo>
                  <a:lnTo>
                    <a:pt x="443" y="438"/>
                  </a:lnTo>
                  <a:lnTo>
                    <a:pt x="438" y="440"/>
                  </a:lnTo>
                  <a:lnTo>
                    <a:pt x="438" y="438"/>
                  </a:lnTo>
                  <a:lnTo>
                    <a:pt x="438" y="438"/>
                  </a:lnTo>
                  <a:lnTo>
                    <a:pt x="438" y="435"/>
                  </a:lnTo>
                  <a:lnTo>
                    <a:pt x="438" y="433"/>
                  </a:lnTo>
                  <a:lnTo>
                    <a:pt x="438" y="433"/>
                  </a:lnTo>
                  <a:lnTo>
                    <a:pt x="440" y="433"/>
                  </a:lnTo>
                  <a:lnTo>
                    <a:pt x="440" y="433"/>
                  </a:lnTo>
                  <a:lnTo>
                    <a:pt x="440" y="433"/>
                  </a:lnTo>
                  <a:lnTo>
                    <a:pt x="440" y="431"/>
                  </a:lnTo>
                  <a:lnTo>
                    <a:pt x="440" y="431"/>
                  </a:lnTo>
                  <a:lnTo>
                    <a:pt x="443" y="431"/>
                  </a:lnTo>
                  <a:lnTo>
                    <a:pt x="443" y="428"/>
                  </a:lnTo>
                  <a:lnTo>
                    <a:pt x="445" y="428"/>
                  </a:lnTo>
                  <a:lnTo>
                    <a:pt x="447" y="423"/>
                  </a:lnTo>
                  <a:lnTo>
                    <a:pt x="450" y="416"/>
                  </a:lnTo>
                  <a:lnTo>
                    <a:pt x="450" y="416"/>
                  </a:lnTo>
                  <a:lnTo>
                    <a:pt x="450" y="416"/>
                  </a:lnTo>
                  <a:lnTo>
                    <a:pt x="450" y="414"/>
                  </a:lnTo>
                  <a:lnTo>
                    <a:pt x="450" y="414"/>
                  </a:lnTo>
                  <a:lnTo>
                    <a:pt x="450" y="414"/>
                  </a:lnTo>
                  <a:lnTo>
                    <a:pt x="450" y="414"/>
                  </a:lnTo>
                  <a:lnTo>
                    <a:pt x="452" y="414"/>
                  </a:lnTo>
                  <a:lnTo>
                    <a:pt x="452" y="416"/>
                  </a:lnTo>
                  <a:lnTo>
                    <a:pt x="452" y="416"/>
                  </a:lnTo>
                  <a:lnTo>
                    <a:pt x="454" y="416"/>
                  </a:lnTo>
                  <a:lnTo>
                    <a:pt x="454" y="414"/>
                  </a:lnTo>
                  <a:lnTo>
                    <a:pt x="457" y="414"/>
                  </a:lnTo>
                  <a:lnTo>
                    <a:pt x="457" y="412"/>
                  </a:lnTo>
                  <a:lnTo>
                    <a:pt x="459" y="412"/>
                  </a:lnTo>
                  <a:lnTo>
                    <a:pt x="464" y="409"/>
                  </a:lnTo>
                  <a:lnTo>
                    <a:pt x="471" y="405"/>
                  </a:lnTo>
                  <a:lnTo>
                    <a:pt x="471" y="402"/>
                  </a:lnTo>
                  <a:lnTo>
                    <a:pt x="471" y="402"/>
                  </a:lnTo>
                  <a:lnTo>
                    <a:pt x="471" y="402"/>
                  </a:lnTo>
                  <a:lnTo>
                    <a:pt x="471" y="400"/>
                  </a:lnTo>
                  <a:lnTo>
                    <a:pt x="471" y="400"/>
                  </a:lnTo>
                  <a:lnTo>
                    <a:pt x="471" y="400"/>
                  </a:lnTo>
                  <a:close/>
                  <a:moveTo>
                    <a:pt x="334" y="973"/>
                  </a:moveTo>
                  <a:lnTo>
                    <a:pt x="331" y="973"/>
                  </a:lnTo>
                  <a:lnTo>
                    <a:pt x="331" y="975"/>
                  </a:lnTo>
                  <a:lnTo>
                    <a:pt x="331" y="975"/>
                  </a:lnTo>
                  <a:lnTo>
                    <a:pt x="331" y="975"/>
                  </a:lnTo>
                  <a:lnTo>
                    <a:pt x="331" y="977"/>
                  </a:lnTo>
                  <a:lnTo>
                    <a:pt x="334" y="977"/>
                  </a:lnTo>
                  <a:lnTo>
                    <a:pt x="334" y="977"/>
                  </a:lnTo>
                  <a:lnTo>
                    <a:pt x="334" y="977"/>
                  </a:lnTo>
                  <a:lnTo>
                    <a:pt x="334" y="975"/>
                  </a:lnTo>
                  <a:lnTo>
                    <a:pt x="334" y="975"/>
                  </a:lnTo>
                  <a:lnTo>
                    <a:pt x="334" y="977"/>
                  </a:lnTo>
                  <a:lnTo>
                    <a:pt x="334" y="977"/>
                  </a:lnTo>
                  <a:lnTo>
                    <a:pt x="334" y="977"/>
                  </a:lnTo>
                  <a:lnTo>
                    <a:pt x="334" y="977"/>
                  </a:lnTo>
                  <a:lnTo>
                    <a:pt x="334" y="977"/>
                  </a:lnTo>
                  <a:lnTo>
                    <a:pt x="334" y="975"/>
                  </a:lnTo>
                  <a:lnTo>
                    <a:pt x="334" y="973"/>
                  </a:lnTo>
                  <a:lnTo>
                    <a:pt x="334" y="973"/>
                  </a:lnTo>
                  <a:lnTo>
                    <a:pt x="334" y="970"/>
                  </a:lnTo>
                  <a:lnTo>
                    <a:pt x="334" y="970"/>
                  </a:lnTo>
                  <a:lnTo>
                    <a:pt x="334" y="970"/>
                  </a:lnTo>
                  <a:lnTo>
                    <a:pt x="334" y="970"/>
                  </a:lnTo>
                  <a:lnTo>
                    <a:pt x="334" y="970"/>
                  </a:lnTo>
                  <a:lnTo>
                    <a:pt x="334" y="973"/>
                  </a:lnTo>
                  <a:lnTo>
                    <a:pt x="334" y="973"/>
                  </a:lnTo>
                  <a:lnTo>
                    <a:pt x="334" y="973"/>
                  </a:lnTo>
                  <a:close/>
                  <a:moveTo>
                    <a:pt x="329" y="975"/>
                  </a:moveTo>
                  <a:lnTo>
                    <a:pt x="329" y="975"/>
                  </a:lnTo>
                  <a:lnTo>
                    <a:pt x="329" y="975"/>
                  </a:lnTo>
                  <a:lnTo>
                    <a:pt x="329" y="977"/>
                  </a:lnTo>
                  <a:lnTo>
                    <a:pt x="329" y="977"/>
                  </a:lnTo>
                  <a:lnTo>
                    <a:pt x="329" y="975"/>
                  </a:lnTo>
                  <a:lnTo>
                    <a:pt x="329" y="975"/>
                  </a:lnTo>
                  <a:lnTo>
                    <a:pt x="329" y="975"/>
                  </a:lnTo>
                  <a:lnTo>
                    <a:pt x="329" y="975"/>
                  </a:lnTo>
                  <a:close/>
                  <a:moveTo>
                    <a:pt x="334" y="899"/>
                  </a:moveTo>
                  <a:lnTo>
                    <a:pt x="334" y="899"/>
                  </a:lnTo>
                  <a:lnTo>
                    <a:pt x="334" y="897"/>
                  </a:lnTo>
                  <a:lnTo>
                    <a:pt x="334" y="894"/>
                  </a:lnTo>
                  <a:lnTo>
                    <a:pt x="331" y="894"/>
                  </a:lnTo>
                  <a:lnTo>
                    <a:pt x="331" y="894"/>
                  </a:lnTo>
                  <a:lnTo>
                    <a:pt x="331" y="899"/>
                  </a:lnTo>
                  <a:lnTo>
                    <a:pt x="331" y="899"/>
                  </a:lnTo>
                  <a:lnTo>
                    <a:pt x="331" y="899"/>
                  </a:lnTo>
                  <a:lnTo>
                    <a:pt x="334" y="899"/>
                  </a:lnTo>
                  <a:close/>
                  <a:moveTo>
                    <a:pt x="317" y="1001"/>
                  </a:moveTo>
                  <a:lnTo>
                    <a:pt x="317" y="1001"/>
                  </a:lnTo>
                  <a:lnTo>
                    <a:pt x="317" y="1001"/>
                  </a:lnTo>
                  <a:lnTo>
                    <a:pt x="317" y="999"/>
                  </a:lnTo>
                  <a:lnTo>
                    <a:pt x="320" y="999"/>
                  </a:lnTo>
                  <a:lnTo>
                    <a:pt x="317" y="999"/>
                  </a:lnTo>
                  <a:lnTo>
                    <a:pt x="317" y="999"/>
                  </a:lnTo>
                  <a:lnTo>
                    <a:pt x="317" y="1001"/>
                  </a:lnTo>
                  <a:lnTo>
                    <a:pt x="315" y="1001"/>
                  </a:lnTo>
                  <a:lnTo>
                    <a:pt x="317" y="1001"/>
                  </a:lnTo>
                  <a:lnTo>
                    <a:pt x="317" y="1001"/>
                  </a:lnTo>
                  <a:lnTo>
                    <a:pt x="317" y="1001"/>
                  </a:lnTo>
                  <a:close/>
                  <a:moveTo>
                    <a:pt x="315" y="1020"/>
                  </a:moveTo>
                  <a:lnTo>
                    <a:pt x="315" y="1020"/>
                  </a:lnTo>
                  <a:lnTo>
                    <a:pt x="315" y="1020"/>
                  </a:lnTo>
                  <a:lnTo>
                    <a:pt x="315" y="1020"/>
                  </a:lnTo>
                  <a:lnTo>
                    <a:pt x="315" y="1020"/>
                  </a:lnTo>
                  <a:lnTo>
                    <a:pt x="315" y="1025"/>
                  </a:lnTo>
                  <a:lnTo>
                    <a:pt x="317" y="1025"/>
                  </a:lnTo>
                  <a:lnTo>
                    <a:pt x="317" y="1022"/>
                  </a:lnTo>
                  <a:lnTo>
                    <a:pt x="317" y="1020"/>
                  </a:lnTo>
                  <a:lnTo>
                    <a:pt x="317" y="1020"/>
                  </a:lnTo>
                  <a:lnTo>
                    <a:pt x="320" y="1020"/>
                  </a:lnTo>
                  <a:lnTo>
                    <a:pt x="317" y="1020"/>
                  </a:lnTo>
                  <a:lnTo>
                    <a:pt x="317" y="1020"/>
                  </a:lnTo>
                  <a:lnTo>
                    <a:pt x="317" y="1020"/>
                  </a:lnTo>
                  <a:lnTo>
                    <a:pt x="320" y="1017"/>
                  </a:lnTo>
                  <a:lnTo>
                    <a:pt x="320" y="1017"/>
                  </a:lnTo>
                  <a:lnTo>
                    <a:pt x="320" y="1017"/>
                  </a:lnTo>
                  <a:lnTo>
                    <a:pt x="320" y="1017"/>
                  </a:lnTo>
                  <a:lnTo>
                    <a:pt x="320" y="1017"/>
                  </a:lnTo>
                  <a:lnTo>
                    <a:pt x="317" y="1017"/>
                  </a:lnTo>
                  <a:lnTo>
                    <a:pt x="317" y="1017"/>
                  </a:lnTo>
                  <a:lnTo>
                    <a:pt x="315" y="1017"/>
                  </a:lnTo>
                  <a:lnTo>
                    <a:pt x="315" y="1017"/>
                  </a:lnTo>
                  <a:lnTo>
                    <a:pt x="315" y="1017"/>
                  </a:lnTo>
                  <a:lnTo>
                    <a:pt x="315" y="1017"/>
                  </a:lnTo>
                  <a:lnTo>
                    <a:pt x="315" y="1020"/>
                  </a:lnTo>
                  <a:close/>
                  <a:moveTo>
                    <a:pt x="320" y="925"/>
                  </a:moveTo>
                  <a:lnTo>
                    <a:pt x="320" y="925"/>
                  </a:lnTo>
                  <a:lnTo>
                    <a:pt x="320" y="925"/>
                  </a:lnTo>
                  <a:lnTo>
                    <a:pt x="320" y="925"/>
                  </a:lnTo>
                  <a:lnTo>
                    <a:pt x="320" y="925"/>
                  </a:lnTo>
                  <a:lnTo>
                    <a:pt x="320" y="923"/>
                  </a:lnTo>
                  <a:lnTo>
                    <a:pt x="320" y="923"/>
                  </a:lnTo>
                  <a:lnTo>
                    <a:pt x="320" y="923"/>
                  </a:lnTo>
                  <a:lnTo>
                    <a:pt x="320" y="923"/>
                  </a:lnTo>
                  <a:lnTo>
                    <a:pt x="317" y="923"/>
                  </a:lnTo>
                  <a:lnTo>
                    <a:pt x="320" y="925"/>
                  </a:lnTo>
                  <a:close/>
                  <a:moveTo>
                    <a:pt x="322" y="987"/>
                  </a:moveTo>
                  <a:lnTo>
                    <a:pt x="320" y="987"/>
                  </a:lnTo>
                  <a:lnTo>
                    <a:pt x="320" y="984"/>
                  </a:lnTo>
                  <a:lnTo>
                    <a:pt x="320" y="984"/>
                  </a:lnTo>
                  <a:lnTo>
                    <a:pt x="320" y="982"/>
                  </a:lnTo>
                  <a:lnTo>
                    <a:pt x="320" y="982"/>
                  </a:lnTo>
                  <a:lnTo>
                    <a:pt x="320" y="982"/>
                  </a:lnTo>
                  <a:lnTo>
                    <a:pt x="317" y="982"/>
                  </a:lnTo>
                  <a:lnTo>
                    <a:pt x="317" y="980"/>
                  </a:lnTo>
                  <a:lnTo>
                    <a:pt x="317" y="980"/>
                  </a:lnTo>
                  <a:lnTo>
                    <a:pt x="317" y="977"/>
                  </a:lnTo>
                  <a:lnTo>
                    <a:pt x="317" y="977"/>
                  </a:lnTo>
                  <a:lnTo>
                    <a:pt x="317" y="977"/>
                  </a:lnTo>
                  <a:lnTo>
                    <a:pt x="317" y="975"/>
                  </a:lnTo>
                  <a:lnTo>
                    <a:pt x="315" y="975"/>
                  </a:lnTo>
                  <a:lnTo>
                    <a:pt x="315" y="975"/>
                  </a:lnTo>
                  <a:lnTo>
                    <a:pt x="313" y="975"/>
                  </a:lnTo>
                  <a:lnTo>
                    <a:pt x="313" y="975"/>
                  </a:lnTo>
                  <a:lnTo>
                    <a:pt x="313" y="977"/>
                  </a:lnTo>
                  <a:lnTo>
                    <a:pt x="313" y="977"/>
                  </a:lnTo>
                  <a:lnTo>
                    <a:pt x="313" y="977"/>
                  </a:lnTo>
                  <a:lnTo>
                    <a:pt x="313" y="977"/>
                  </a:lnTo>
                  <a:lnTo>
                    <a:pt x="313" y="977"/>
                  </a:lnTo>
                  <a:lnTo>
                    <a:pt x="310" y="980"/>
                  </a:lnTo>
                  <a:lnTo>
                    <a:pt x="310" y="980"/>
                  </a:lnTo>
                  <a:lnTo>
                    <a:pt x="310" y="982"/>
                  </a:lnTo>
                  <a:lnTo>
                    <a:pt x="313" y="980"/>
                  </a:lnTo>
                  <a:lnTo>
                    <a:pt x="313" y="980"/>
                  </a:lnTo>
                  <a:lnTo>
                    <a:pt x="313" y="980"/>
                  </a:lnTo>
                  <a:lnTo>
                    <a:pt x="313" y="980"/>
                  </a:lnTo>
                  <a:lnTo>
                    <a:pt x="315" y="980"/>
                  </a:lnTo>
                  <a:lnTo>
                    <a:pt x="315" y="980"/>
                  </a:lnTo>
                  <a:lnTo>
                    <a:pt x="315" y="980"/>
                  </a:lnTo>
                  <a:lnTo>
                    <a:pt x="315" y="980"/>
                  </a:lnTo>
                  <a:lnTo>
                    <a:pt x="315" y="980"/>
                  </a:lnTo>
                  <a:lnTo>
                    <a:pt x="315" y="980"/>
                  </a:lnTo>
                  <a:lnTo>
                    <a:pt x="315" y="980"/>
                  </a:lnTo>
                  <a:lnTo>
                    <a:pt x="317" y="980"/>
                  </a:lnTo>
                  <a:lnTo>
                    <a:pt x="317" y="982"/>
                  </a:lnTo>
                  <a:lnTo>
                    <a:pt x="317" y="982"/>
                  </a:lnTo>
                  <a:lnTo>
                    <a:pt x="317" y="982"/>
                  </a:lnTo>
                  <a:lnTo>
                    <a:pt x="317" y="982"/>
                  </a:lnTo>
                  <a:lnTo>
                    <a:pt x="317" y="982"/>
                  </a:lnTo>
                  <a:lnTo>
                    <a:pt x="320" y="984"/>
                  </a:lnTo>
                  <a:lnTo>
                    <a:pt x="320" y="984"/>
                  </a:lnTo>
                  <a:lnTo>
                    <a:pt x="320" y="984"/>
                  </a:lnTo>
                  <a:lnTo>
                    <a:pt x="320" y="987"/>
                  </a:lnTo>
                  <a:lnTo>
                    <a:pt x="320" y="987"/>
                  </a:lnTo>
                  <a:lnTo>
                    <a:pt x="320" y="987"/>
                  </a:lnTo>
                  <a:lnTo>
                    <a:pt x="320" y="987"/>
                  </a:lnTo>
                  <a:lnTo>
                    <a:pt x="320" y="989"/>
                  </a:lnTo>
                  <a:lnTo>
                    <a:pt x="320" y="989"/>
                  </a:lnTo>
                  <a:lnTo>
                    <a:pt x="320" y="989"/>
                  </a:lnTo>
                  <a:lnTo>
                    <a:pt x="317" y="989"/>
                  </a:lnTo>
                  <a:lnTo>
                    <a:pt x="320" y="991"/>
                  </a:lnTo>
                  <a:lnTo>
                    <a:pt x="320" y="991"/>
                  </a:lnTo>
                  <a:lnTo>
                    <a:pt x="320" y="991"/>
                  </a:lnTo>
                  <a:lnTo>
                    <a:pt x="320" y="989"/>
                  </a:lnTo>
                  <a:lnTo>
                    <a:pt x="322" y="989"/>
                  </a:lnTo>
                  <a:lnTo>
                    <a:pt x="322" y="989"/>
                  </a:lnTo>
                  <a:lnTo>
                    <a:pt x="322" y="989"/>
                  </a:lnTo>
                  <a:lnTo>
                    <a:pt x="322" y="989"/>
                  </a:lnTo>
                  <a:lnTo>
                    <a:pt x="322" y="989"/>
                  </a:lnTo>
                  <a:lnTo>
                    <a:pt x="322" y="989"/>
                  </a:lnTo>
                  <a:lnTo>
                    <a:pt x="322" y="987"/>
                  </a:lnTo>
                  <a:lnTo>
                    <a:pt x="322" y="987"/>
                  </a:lnTo>
                  <a:lnTo>
                    <a:pt x="322" y="987"/>
                  </a:lnTo>
                  <a:close/>
                  <a:moveTo>
                    <a:pt x="322" y="1025"/>
                  </a:moveTo>
                  <a:lnTo>
                    <a:pt x="320" y="1025"/>
                  </a:lnTo>
                  <a:lnTo>
                    <a:pt x="320" y="1025"/>
                  </a:lnTo>
                  <a:lnTo>
                    <a:pt x="320" y="1025"/>
                  </a:lnTo>
                  <a:lnTo>
                    <a:pt x="317" y="1027"/>
                  </a:lnTo>
                  <a:lnTo>
                    <a:pt x="315" y="1027"/>
                  </a:lnTo>
                  <a:lnTo>
                    <a:pt x="315" y="1027"/>
                  </a:lnTo>
                  <a:lnTo>
                    <a:pt x="315" y="1027"/>
                  </a:lnTo>
                  <a:lnTo>
                    <a:pt x="315" y="1027"/>
                  </a:lnTo>
                  <a:lnTo>
                    <a:pt x="315" y="1029"/>
                  </a:lnTo>
                  <a:lnTo>
                    <a:pt x="315" y="1029"/>
                  </a:lnTo>
                  <a:lnTo>
                    <a:pt x="315" y="1029"/>
                  </a:lnTo>
                  <a:lnTo>
                    <a:pt x="315" y="1029"/>
                  </a:lnTo>
                  <a:lnTo>
                    <a:pt x="313" y="1029"/>
                  </a:lnTo>
                  <a:lnTo>
                    <a:pt x="313" y="1029"/>
                  </a:lnTo>
                  <a:lnTo>
                    <a:pt x="313" y="1032"/>
                  </a:lnTo>
                  <a:lnTo>
                    <a:pt x="313" y="1032"/>
                  </a:lnTo>
                  <a:lnTo>
                    <a:pt x="313" y="1032"/>
                  </a:lnTo>
                  <a:lnTo>
                    <a:pt x="313" y="1034"/>
                  </a:lnTo>
                  <a:lnTo>
                    <a:pt x="313" y="1034"/>
                  </a:lnTo>
                  <a:lnTo>
                    <a:pt x="313" y="1034"/>
                  </a:lnTo>
                  <a:lnTo>
                    <a:pt x="313" y="1036"/>
                  </a:lnTo>
                  <a:lnTo>
                    <a:pt x="315" y="1034"/>
                  </a:lnTo>
                  <a:lnTo>
                    <a:pt x="315" y="1032"/>
                  </a:lnTo>
                  <a:lnTo>
                    <a:pt x="315" y="1032"/>
                  </a:lnTo>
                  <a:lnTo>
                    <a:pt x="315" y="1032"/>
                  </a:lnTo>
                  <a:lnTo>
                    <a:pt x="315" y="1032"/>
                  </a:lnTo>
                  <a:lnTo>
                    <a:pt x="315" y="1032"/>
                  </a:lnTo>
                  <a:lnTo>
                    <a:pt x="317" y="1032"/>
                  </a:lnTo>
                  <a:lnTo>
                    <a:pt x="317" y="1029"/>
                  </a:lnTo>
                  <a:lnTo>
                    <a:pt x="320" y="1029"/>
                  </a:lnTo>
                  <a:lnTo>
                    <a:pt x="320" y="1029"/>
                  </a:lnTo>
                  <a:lnTo>
                    <a:pt x="320" y="1027"/>
                  </a:lnTo>
                  <a:lnTo>
                    <a:pt x="320" y="1027"/>
                  </a:lnTo>
                  <a:lnTo>
                    <a:pt x="322" y="1027"/>
                  </a:lnTo>
                  <a:lnTo>
                    <a:pt x="322" y="1027"/>
                  </a:lnTo>
                  <a:lnTo>
                    <a:pt x="322" y="1027"/>
                  </a:lnTo>
                  <a:lnTo>
                    <a:pt x="322" y="1027"/>
                  </a:lnTo>
                  <a:lnTo>
                    <a:pt x="320" y="1025"/>
                  </a:lnTo>
                  <a:lnTo>
                    <a:pt x="320" y="1025"/>
                  </a:lnTo>
                  <a:lnTo>
                    <a:pt x="320" y="1025"/>
                  </a:lnTo>
                  <a:lnTo>
                    <a:pt x="322" y="1025"/>
                  </a:lnTo>
                  <a:lnTo>
                    <a:pt x="322" y="1025"/>
                  </a:lnTo>
                  <a:lnTo>
                    <a:pt x="322" y="1025"/>
                  </a:lnTo>
                  <a:lnTo>
                    <a:pt x="322" y="1025"/>
                  </a:lnTo>
                  <a:lnTo>
                    <a:pt x="322" y="1025"/>
                  </a:lnTo>
                  <a:close/>
                  <a:moveTo>
                    <a:pt x="320" y="928"/>
                  </a:moveTo>
                  <a:lnTo>
                    <a:pt x="320" y="928"/>
                  </a:lnTo>
                  <a:lnTo>
                    <a:pt x="320" y="930"/>
                  </a:lnTo>
                  <a:lnTo>
                    <a:pt x="320" y="930"/>
                  </a:lnTo>
                  <a:lnTo>
                    <a:pt x="320" y="930"/>
                  </a:lnTo>
                  <a:lnTo>
                    <a:pt x="322" y="928"/>
                  </a:lnTo>
                  <a:lnTo>
                    <a:pt x="322" y="928"/>
                  </a:lnTo>
                  <a:lnTo>
                    <a:pt x="322" y="928"/>
                  </a:lnTo>
                  <a:lnTo>
                    <a:pt x="320" y="925"/>
                  </a:lnTo>
                  <a:lnTo>
                    <a:pt x="320" y="928"/>
                  </a:lnTo>
                  <a:close/>
                  <a:moveTo>
                    <a:pt x="320" y="892"/>
                  </a:moveTo>
                  <a:lnTo>
                    <a:pt x="317" y="894"/>
                  </a:lnTo>
                  <a:lnTo>
                    <a:pt x="317" y="894"/>
                  </a:lnTo>
                  <a:lnTo>
                    <a:pt x="320" y="894"/>
                  </a:lnTo>
                  <a:lnTo>
                    <a:pt x="320" y="894"/>
                  </a:lnTo>
                  <a:lnTo>
                    <a:pt x="322" y="894"/>
                  </a:lnTo>
                  <a:lnTo>
                    <a:pt x="322" y="894"/>
                  </a:lnTo>
                  <a:lnTo>
                    <a:pt x="320" y="892"/>
                  </a:lnTo>
                  <a:lnTo>
                    <a:pt x="320" y="892"/>
                  </a:lnTo>
                  <a:lnTo>
                    <a:pt x="320" y="892"/>
                  </a:lnTo>
                  <a:lnTo>
                    <a:pt x="320" y="890"/>
                  </a:lnTo>
                  <a:lnTo>
                    <a:pt x="320" y="892"/>
                  </a:lnTo>
                  <a:lnTo>
                    <a:pt x="320" y="892"/>
                  </a:lnTo>
                  <a:lnTo>
                    <a:pt x="320" y="892"/>
                  </a:lnTo>
                  <a:lnTo>
                    <a:pt x="320" y="892"/>
                  </a:lnTo>
                  <a:lnTo>
                    <a:pt x="320" y="892"/>
                  </a:lnTo>
                  <a:close/>
                  <a:moveTo>
                    <a:pt x="322" y="932"/>
                  </a:moveTo>
                  <a:lnTo>
                    <a:pt x="322" y="932"/>
                  </a:lnTo>
                  <a:lnTo>
                    <a:pt x="320" y="932"/>
                  </a:lnTo>
                  <a:lnTo>
                    <a:pt x="320" y="932"/>
                  </a:lnTo>
                  <a:lnTo>
                    <a:pt x="320" y="935"/>
                  </a:lnTo>
                  <a:lnTo>
                    <a:pt x="320" y="937"/>
                  </a:lnTo>
                  <a:lnTo>
                    <a:pt x="320" y="939"/>
                  </a:lnTo>
                  <a:lnTo>
                    <a:pt x="320" y="939"/>
                  </a:lnTo>
                  <a:lnTo>
                    <a:pt x="320" y="942"/>
                  </a:lnTo>
                  <a:lnTo>
                    <a:pt x="320" y="942"/>
                  </a:lnTo>
                  <a:lnTo>
                    <a:pt x="320" y="942"/>
                  </a:lnTo>
                  <a:lnTo>
                    <a:pt x="317" y="942"/>
                  </a:lnTo>
                  <a:lnTo>
                    <a:pt x="317" y="942"/>
                  </a:lnTo>
                  <a:lnTo>
                    <a:pt x="317" y="942"/>
                  </a:lnTo>
                  <a:lnTo>
                    <a:pt x="317" y="944"/>
                  </a:lnTo>
                  <a:lnTo>
                    <a:pt x="317" y="944"/>
                  </a:lnTo>
                  <a:lnTo>
                    <a:pt x="317" y="944"/>
                  </a:lnTo>
                  <a:lnTo>
                    <a:pt x="317" y="944"/>
                  </a:lnTo>
                  <a:lnTo>
                    <a:pt x="317" y="944"/>
                  </a:lnTo>
                  <a:lnTo>
                    <a:pt x="317" y="944"/>
                  </a:lnTo>
                  <a:lnTo>
                    <a:pt x="317" y="947"/>
                  </a:lnTo>
                  <a:lnTo>
                    <a:pt x="317" y="947"/>
                  </a:lnTo>
                  <a:lnTo>
                    <a:pt x="315" y="947"/>
                  </a:lnTo>
                  <a:lnTo>
                    <a:pt x="317" y="947"/>
                  </a:lnTo>
                  <a:lnTo>
                    <a:pt x="317" y="947"/>
                  </a:lnTo>
                  <a:lnTo>
                    <a:pt x="317" y="949"/>
                  </a:lnTo>
                  <a:lnTo>
                    <a:pt x="317" y="949"/>
                  </a:lnTo>
                  <a:lnTo>
                    <a:pt x="317" y="949"/>
                  </a:lnTo>
                  <a:lnTo>
                    <a:pt x="315" y="949"/>
                  </a:lnTo>
                  <a:lnTo>
                    <a:pt x="315" y="949"/>
                  </a:lnTo>
                  <a:lnTo>
                    <a:pt x="315" y="949"/>
                  </a:lnTo>
                  <a:lnTo>
                    <a:pt x="315" y="951"/>
                  </a:lnTo>
                  <a:lnTo>
                    <a:pt x="315" y="951"/>
                  </a:lnTo>
                  <a:lnTo>
                    <a:pt x="315" y="951"/>
                  </a:lnTo>
                  <a:lnTo>
                    <a:pt x="315" y="951"/>
                  </a:lnTo>
                  <a:lnTo>
                    <a:pt x="317" y="951"/>
                  </a:lnTo>
                  <a:lnTo>
                    <a:pt x="317" y="951"/>
                  </a:lnTo>
                  <a:lnTo>
                    <a:pt x="317" y="951"/>
                  </a:lnTo>
                  <a:lnTo>
                    <a:pt x="317" y="951"/>
                  </a:lnTo>
                  <a:lnTo>
                    <a:pt x="317" y="949"/>
                  </a:lnTo>
                  <a:lnTo>
                    <a:pt x="317" y="949"/>
                  </a:lnTo>
                  <a:lnTo>
                    <a:pt x="317" y="949"/>
                  </a:lnTo>
                  <a:lnTo>
                    <a:pt x="317" y="949"/>
                  </a:lnTo>
                  <a:lnTo>
                    <a:pt x="317" y="949"/>
                  </a:lnTo>
                  <a:lnTo>
                    <a:pt x="317" y="949"/>
                  </a:lnTo>
                  <a:lnTo>
                    <a:pt x="320" y="949"/>
                  </a:lnTo>
                  <a:lnTo>
                    <a:pt x="320" y="949"/>
                  </a:lnTo>
                  <a:lnTo>
                    <a:pt x="320" y="949"/>
                  </a:lnTo>
                  <a:lnTo>
                    <a:pt x="320" y="949"/>
                  </a:lnTo>
                  <a:lnTo>
                    <a:pt x="320" y="949"/>
                  </a:lnTo>
                  <a:lnTo>
                    <a:pt x="320" y="949"/>
                  </a:lnTo>
                  <a:lnTo>
                    <a:pt x="320" y="949"/>
                  </a:lnTo>
                  <a:lnTo>
                    <a:pt x="320" y="949"/>
                  </a:lnTo>
                  <a:lnTo>
                    <a:pt x="320" y="949"/>
                  </a:lnTo>
                  <a:lnTo>
                    <a:pt x="322" y="947"/>
                  </a:lnTo>
                  <a:lnTo>
                    <a:pt x="322" y="944"/>
                  </a:lnTo>
                  <a:lnTo>
                    <a:pt x="322" y="944"/>
                  </a:lnTo>
                  <a:lnTo>
                    <a:pt x="322" y="942"/>
                  </a:lnTo>
                  <a:lnTo>
                    <a:pt x="322" y="942"/>
                  </a:lnTo>
                  <a:lnTo>
                    <a:pt x="322" y="939"/>
                  </a:lnTo>
                  <a:lnTo>
                    <a:pt x="322" y="937"/>
                  </a:lnTo>
                  <a:lnTo>
                    <a:pt x="322" y="937"/>
                  </a:lnTo>
                  <a:lnTo>
                    <a:pt x="322" y="937"/>
                  </a:lnTo>
                  <a:lnTo>
                    <a:pt x="322" y="937"/>
                  </a:lnTo>
                  <a:lnTo>
                    <a:pt x="322" y="937"/>
                  </a:lnTo>
                  <a:lnTo>
                    <a:pt x="322" y="935"/>
                  </a:lnTo>
                  <a:lnTo>
                    <a:pt x="322" y="935"/>
                  </a:lnTo>
                  <a:lnTo>
                    <a:pt x="322" y="932"/>
                  </a:lnTo>
                  <a:close/>
                  <a:moveTo>
                    <a:pt x="322" y="961"/>
                  </a:moveTo>
                  <a:lnTo>
                    <a:pt x="322" y="961"/>
                  </a:lnTo>
                  <a:lnTo>
                    <a:pt x="320" y="961"/>
                  </a:lnTo>
                  <a:lnTo>
                    <a:pt x="320" y="961"/>
                  </a:lnTo>
                  <a:lnTo>
                    <a:pt x="322" y="961"/>
                  </a:lnTo>
                  <a:lnTo>
                    <a:pt x="320" y="961"/>
                  </a:lnTo>
                  <a:lnTo>
                    <a:pt x="317" y="961"/>
                  </a:lnTo>
                  <a:lnTo>
                    <a:pt x="317" y="961"/>
                  </a:lnTo>
                  <a:lnTo>
                    <a:pt x="317" y="961"/>
                  </a:lnTo>
                  <a:lnTo>
                    <a:pt x="317" y="961"/>
                  </a:lnTo>
                  <a:lnTo>
                    <a:pt x="320" y="961"/>
                  </a:lnTo>
                  <a:lnTo>
                    <a:pt x="320" y="963"/>
                  </a:lnTo>
                  <a:lnTo>
                    <a:pt x="320" y="963"/>
                  </a:lnTo>
                  <a:lnTo>
                    <a:pt x="322" y="963"/>
                  </a:lnTo>
                  <a:lnTo>
                    <a:pt x="322" y="963"/>
                  </a:lnTo>
                  <a:lnTo>
                    <a:pt x="322" y="961"/>
                  </a:lnTo>
                  <a:lnTo>
                    <a:pt x="322" y="961"/>
                  </a:lnTo>
                  <a:lnTo>
                    <a:pt x="322" y="96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2" name="Freeform 20"/>
            <p:cNvSpPr>
              <a:spLocks/>
            </p:cNvSpPr>
            <p:nvPr/>
          </p:nvSpPr>
          <p:spPr bwMode="auto">
            <a:xfrm>
              <a:off x="8022061" y="1042647"/>
              <a:ext cx="2083811" cy="998596"/>
            </a:xfrm>
            <a:custGeom>
              <a:avLst/>
              <a:gdLst>
                <a:gd name="T0" fmla="*/ 1681 w 1684"/>
                <a:gd name="T1" fmla="*/ 419 h 807"/>
                <a:gd name="T2" fmla="*/ 1653 w 1684"/>
                <a:gd name="T3" fmla="*/ 377 h 807"/>
                <a:gd name="T4" fmla="*/ 1584 w 1684"/>
                <a:gd name="T5" fmla="*/ 337 h 807"/>
                <a:gd name="T6" fmla="*/ 1471 w 1684"/>
                <a:gd name="T7" fmla="*/ 358 h 807"/>
                <a:gd name="T8" fmla="*/ 1513 w 1684"/>
                <a:gd name="T9" fmla="*/ 187 h 807"/>
                <a:gd name="T10" fmla="*/ 1400 w 1684"/>
                <a:gd name="T11" fmla="*/ 157 h 807"/>
                <a:gd name="T12" fmla="*/ 1326 w 1684"/>
                <a:gd name="T13" fmla="*/ 202 h 807"/>
                <a:gd name="T14" fmla="*/ 1241 w 1684"/>
                <a:gd name="T15" fmla="*/ 230 h 807"/>
                <a:gd name="T16" fmla="*/ 1177 w 1684"/>
                <a:gd name="T17" fmla="*/ 244 h 807"/>
                <a:gd name="T18" fmla="*/ 1099 w 1684"/>
                <a:gd name="T19" fmla="*/ 230 h 807"/>
                <a:gd name="T20" fmla="*/ 1057 w 1684"/>
                <a:gd name="T21" fmla="*/ 199 h 807"/>
                <a:gd name="T22" fmla="*/ 1019 w 1684"/>
                <a:gd name="T23" fmla="*/ 176 h 807"/>
                <a:gd name="T24" fmla="*/ 962 w 1684"/>
                <a:gd name="T25" fmla="*/ 150 h 807"/>
                <a:gd name="T26" fmla="*/ 894 w 1684"/>
                <a:gd name="T27" fmla="*/ 147 h 807"/>
                <a:gd name="T28" fmla="*/ 823 w 1684"/>
                <a:gd name="T29" fmla="*/ 161 h 807"/>
                <a:gd name="T30" fmla="*/ 763 w 1684"/>
                <a:gd name="T31" fmla="*/ 119 h 807"/>
                <a:gd name="T32" fmla="*/ 756 w 1684"/>
                <a:gd name="T33" fmla="*/ 71 h 807"/>
                <a:gd name="T34" fmla="*/ 704 w 1684"/>
                <a:gd name="T35" fmla="*/ 50 h 807"/>
                <a:gd name="T36" fmla="*/ 588 w 1684"/>
                <a:gd name="T37" fmla="*/ 3 h 807"/>
                <a:gd name="T38" fmla="*/ 551 w 1684"/>
                <a:gd name="T39" fmla="*/ 50 h 807"/>
                <a:gd name="T40" fmla="*/ 529 w 1684"/>
                <a:gd name="T41" fmla="*/ 100 h 807"/>
                <a:gd name="T42" fmla="*/ 551 w 1684"/>
                <a:gd name="T43" fmla="*/ 145 h 807"/>
                <a:gd name="T44" fmla="*/ 506 w 1684"/>
                <a:gd name="T45" fmla="*/ 197 h 807"/>
                <a:gd name="T46" fmla="*/ 458 w 1684"/>
                <a:gd name="T47" fmla="*/ 183 h 807"/>
                <a:gd name="T48" fmla="*/ 428 w 1684"/>
                <a:gd name="T49" fmla="*/ 178 h 807"/>
                <a:gd name="T50" fmla="*/ 376 w 1684"/>
                <a:gd name="T51" fmla="*/ 173 h 807"/>
                <a:gd name="T52" fmla="*/ 342 w 1684"/>
                <a:gd name="T53" fmla="*/ 131 h 807"/>
                <a:gd name="T54" fmla="*/ 260 w 1684"/>
                <a:gd name="T55" fmla="*/ 121 h 807"/>
                <a:gd name="T56" fmla="*/ 205 w 1684"/>
                <a:gd name="T57" fmla="*/ 124 h 807"/>
                <a:gd name="T58" fmla="*/ 156 w 1684"/>
                <a:gd name="T59" fmla="*/ 159 h 807"/>
                <a:gd name="T60" fmla="*/ 99 w 1684"/>
                <a:gd name="T61" fmla="*/ 185 h 807"/>
                <a:gd name="T62" fmla="*/ 85 w 1684"/>
                <a:gd name="T63" fmla="*/ 211 h 807"/>
                <a:gd name="T64" fmla="*/ 59 w 1684"/>
                <a:gd name="T65" fmla="*/ 221 h 807"/>
                <a:gd name="T66" fmla="*/ 21 w 1684"/>
                <a:gd name="T67" fmla="*/ 235 h 807"/>
                <a:gd name="T68" fmla="*/ 0 w 1684"/>
                <a:gd name="T69" fmla="*/ 268 h 807"/>
                <a:gd name="T70" fmla="*/ 14 w 1684"/>
                <a:gd name="T71" fmla="*/ 292 h 807"/>
                <a:gd name="T72" fmla="*/ 44 w 1684"/>
                <a:gd name="T73" fmla="*/ 315 h 807"/>
                <a:gd name="T74" fmla="*/ 85 w 1684"/>
                <a:gd name="T75" fmla="*/ 334 h 807"/>
                <a:gd name="T76" fmla="*/ 108 w 1684"/>
                <a:gd name="T77" fmla="*/ 351 h 807"/>
                <a:gd name="T78" fmla="*/ 137 w 1684"/>
                <a:gd name="T79" fmla="*/ 365 h 807"/>
                <a:gd name="T80" fmla="*/ 163 w 1684"/>
                <a:gd name="T81" fmla="*/ 415 h 807"/>
                <a:gd name="T82" fmla="*/ 175 w 1684"/>
                <a:gd name="T83" fmla="*/ 445 h 807"/>
                <a:gd name="T84" fmla="*/ 158 w 1684"/>
                <a:gd name="T85" fmla="*/ 533 h 807"/>
                <a:gd name="T86" fmla="*/ 191 w 1684"/>
                <a:gd name="T87" fmla="*/ 554 h 807"/>
                <a:gd name="T88" fmla="*/ 238 w 1684"/>
                <a:gd name="T89" fmla="*/ 561 h 807"/>
                <a:gd name="T90" fmla="*/ 288 w 1684"/>
                <a:gd name="T91" fmla="*/ 564 h 807"/>
                <a:gd name="T92" fmla="*/ 350 w 1684"/>
                <a:gd name="T93" fmla="*/ 599 h 807"/>
                <a:gd name="T94" fmla="*/ 402 w 1684"/>
                <a:gd name="T95" fmla="*/ 637 h 807"/>
                <a:gd name="T96" fmla="*/ 513 w 1684"/>
                <a:gd name="T97" fmla="*/ 725 h 807"/>
                <a:gd name="T98" fmla="*/ 804 w 1684"/>
                <a:gd name="T99" fmla="*/ 779 h 807"/>
                <a:gd name="T100" fmla="*/ 995 w 1684"/>
                <a:gd name="T101" fmla="*/ 758 h 807"/>
                <a:gd name="T102" fmla="*/ 1161 w 1684"/>
                <a:gd name="T103" fmla="*/ 734 h 807"/>
                <a:gd name="T104" fmla="*/ 1239 w 1684"/>
                <a:gd name="T105" fmla="*/ 673 h 807"/>
                <a:gd name="T106" fmla="*/ 1241 w 1684"/>
                <a:gd name="T107" fmla="*/ 616 h 807"/>
                <a:gd name="T108" fmla="*/ 1265 w 1684"/>
                <a:gd name="T109" fmla="*/ 559 h 807"/>
                <a:gd name="T110" fmla="*/ 1355 w 1684"/>
                <a:gd name="T111" fmla="*/ 583 h 807"/>
                <a:gd name="T112" fmla="*/ 1414 w 1684"/>
                <a:gd name="T113" fmla="*/ 531 h 807"/>
                <a:gd name="T114" fmla="*/ 1497 w 1684"/>
                <a:gd name="T115" fmla="*/ 481 h 807"/>
                <a:gd name="T116" fmla="*/ 1556 w 1684"/>
                <a:gd name="T117" fmla="*/ 445 h 807"/>
                <a:gd name="T118" fmla="*/ 1594 w 1684"/>
                <a:gd name="T119" fmla="*/ 436 h 807"/>
                <a:gd name="T120" fmla="*/ 1632 w 1684"/>
                <a:gd name="T121" fmla="*/ 434 h 807"/>
                <a:gd name="T122" fmla="*/ 1679 w 1684"/>
                <a:gd name="T123" fmla="*/ 441 h 8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684" h="807">
                  <a:moveTo>
                    <a:pt x="1684" y="434"/>
                  </a:moveTo>
                  <a:lnTo>
                    <a:pt x="1684" y="434"/>
                  </a:lnTo>
                  <a:lnTo>
                    <a:pt x="1684" y="431"/>
                  </a:lnTo>
                  <a:lnTo>
                    <a:pt x="1684" y="431"/>
                  </a:lnTo>
                  <a:lnTo>
                    <a:pt x="1684" y="429"/>
                  </a:lnTo>
                  <a:lnTo>
                    <a:pt x="1684" y="426"/>
                  </a:lnTo>
                  <a:lnTo>
                    <a:pt x="1684" y="426"/>
                  </a:lnTo>
                  <a:lnTo>
                    <a:pt x="1684" y="426"/>
                  </a:lnTo>
                  <a:lnTo>
                    <a:pt x="1684" y="424"/>
                  </a:lnTo>
                  <a:lnTo>
                    <a:pt x="1684" y="424"/>
                  </a:lnTo>
                  <a:lnTo>
                    <a:pt x="1684" y="424"/>
                  </a:lnTo>
                  <a:lnTo>
                    <a:pt x="1684" y="424"/>
                  </a:lnTo>
                  <a:lnTo>
                    <a:pt x="1684" y="424"/>
                  </a:lnTo>
                  <a:lnTo>
                    <a:pt x="1681" y="424"/>
                  </a:lnTo>
                  <a:lnTo>
                    <a:pt x="1681" y="422"/>
                  </a:lnTo>
                  <a:lnTo>
                    <a:pt x="1684" y="422"/>
                  </a:lnTo>
                  <a:lnTo>
                    <a:pt x="1684" y="422"/>
                  </a:lnTo>
                  <a:lnTo>
                    <a:pt x="1684" y="422"/>
                  </a:lnTo>
                  <a:lnTo>
                    <a:pt x="1684" y="419"/>
                  </a:lnTo>
                  <a:lnTo>
                    <a:pt x="1681" y="419"/>
                  </a:lnTo>
                  <a:lnTo>
                    <a:pt x="1681" y="419"/>
                  </a:lnTo>
                  <a:lnTo>
                    <a:pt x="1681" y="419"/>
                  </a:lnTo>
                  <a:lnTo>
                    <a:pt x="1681" y="419"/>
                  </a:lnTo>
                  <a:lnTo>
                    <a:pt x="1681" y="419"/>
                  </a:lnTo>
                  <a:lnTo>
                    <a:pt x="1679" y="417"/>
                  </a:lnTo>
                  <a:lnTo>
                    <a:pt x="1679" y="417"/>
                  </a:lnTo>
                  <a:lnTo>
                    <a:pt x="1679" y="417"/>
                  </a:lnTo>
                  <a:lnTo>
                    <a:pt x="1676" y="415"/>
                  </a:lnTo>
                  <a:lnTo>
                    <a:pt x="1676" y="415"/>
                  </a:lnTo>
                  <a:lnTo>
                    <a:pt x="1676" y="412"/>
                  </a:lnTo>
                  <a:lnTo>
                    <a:pt x="1676" y="412"/>
                  </a:lnTo>
                  <a:lnTo>
                    <a:pt x="1676" y="412"/>
                  </a:lnTo>
                  <a:lnTo>
                    <a:pt x="1676" y="408"/>
                  </a:lnTo>
                  <a:lnTo>
                    <a:pt x="1676" y="405"/>
                  </a:lnTo>
                  <a:lnTo>
                    <a:pt x="1674" y="403"/>
                  </a:lnTo>
                  <a:lnTo>
                    <a:pt x="1672" y="400"/>
                  </a:lnTo>
                  <a:lnTo>
                    <a:pt x="1669" y="396"/>
                  </a:lnTo>
                  <a:lnTo>
                    <a:pt x="1667" y="396"/>
                  </a:lnTo>
                  <a:lnTo>
                    <a:pt x="1665" y="393"/>
                  </a:lnTo>
                  <a:lnTo>
                    <a:pt x="1662" y="393"/>
                  </a:lnTo>
                  <a:lnTo>
                    <a:pt x="1662" y="391"/>
                  </a:lnTo>
                  <a:lnTo>
                    <a:pt x="1662" y="391"/>
                  </a:lnTo>
                  <a:lnTo>
                    <a:pt x="1660" y="389"/>
                  </a:lnTo>
                  <a:lnTo>
                    <a:pt x="1653" y="382"/>
                  </a:lnTo>
                  <a:lnTo>
                    <a:pt x="1650" y="382"/>
                  </a:lnTo>
                  <a:lnTo>
                    <a:pt x="1650" y="379"/>
                  </a:lnTo>
                  <a:lnTo>
                    <a:pt x="1653" y="379"/>
                  </a:lnTo>
                  <a:lnTo>
                    <a:pt x="1653" y="377"/>
                  </a:lnTo>
                  <a:lnTo>
                    <a:pt x="1653" y="377"/>
                  </a:lnTo>
                  <a:lnTo>
                    <a:pt x="1650" y="377"/>
                  </a:lnTo>
                  <a:lnTo>
                    <a:pt x="1650" y="374"/>
                  </a:lnTo>
                  <a:lnTo>
                    <a:pt x="1643" y="372"/>
                  </a:lnTo>
                  <a:lnTo>
                    <a:pt x="1643" y="372"/>
                  </a:lnTo>
                  <a:lnTo>
                    <a:pt x="1643" y="372"/>
                  </a:lnTo>
                  <a:lnTo>
                    <a:pt x="1643" y="370"/>
                  </a:lnTo>
                  <a:lnTo>
                    <a:pt x="1641" y="365"/>
                  </a:lnTo>
                  <a:lnTo>
                    <a:pt x="1641" y="363"/>
                  </a:lnTo>
                  <a:lnTo>
                    <a:pt x="1641" y="363"/>
                  </a:lnTo>
                  <a:lnTo>
                    <a:pt x="1639" y="360"/>
                  </a:lnTo>
                  <a:lnTo>
                    <a:pt x="1634" y="360"/>
                  </a:lnTo>
                  <a:lnTo>
                    <a:pt x="1624" y="355"/>
                  </a:lnTo>
                  <a:lnTo>
                    <a:pt x="1622" y="351"/>
                  </a:lnTo>
                  <a:lnTo>
                    <a:pt x="1615" y="341"/>
                  </a:lnTo>
                  <a:lnTo>
                    <a:pt x="1613" y="339"/>
                  </a:lnTo>
                  <a:lnTo>
                    <a:pt x="1608" y="337"/>
                  </a:lnTo>
                  <a:lnTo>
                    <a:pt x="1598" y="337"/>
                  </a:lnTo>
                  <a:lnTo>
                    <a:pt x="1596" y="337"/>
                  </a:lnTo>
                  <a:lnTo>
                    <a:pt x="1594" y="334"/>
                  </a:lnTo>
                  <a:lnTo>
                    <a:pt x="1594" y="334"/>
                  </a:lnTo>
                  <a:lnTo>
                    <a:pt x="1591" y="334"/>
                  </a:lnTo>
                  <a:lnTo>
                    <a:pt x="1587" y="334"/>
                  </a:lnTo>
                  <a:lnTo>
                    <a:pt x="1584" y="337"/>
                  </a:lnTo>
                  <a:lnTo>
                    <a:pt x="1582" y="337"/>
                  </a:lnTo>
                  <a:lnTo>
                    <a:pt x="1575" y="334"/>
                  </a:lnTo>
                  <a:lnTo>
                    <a:pt x="1572" y="337"/>
                  </a:lnTo>
                  <a:lnTo>
                    <a:pt x="1570" y="337"/>
                  </a:lnTo>
                  <a:lnTo>
                    <a:pt x="1558" y="353"/>
                  </a:lnTo>
                  <a:lnTo>
                    <a:pt x="1556" y="355"/>
                  </a:lnTo>
                  <a:lnTo>
                    <a:pt x="1553" y="358"/>
                  </a:lnTo>
                  <a:lnTo>
                    <a:pt x="1553" y="360"/>
                  </a:lnTo>
                  <a:lnTo>
                    <a:pt x="1551" y="363"/>
                  </a:lnTo>
                  <a:lnTo>
                    <a:pt x="1549" y="363"/>
                  </a:lnTo>
                  <a:lnTo>
                    <a:pt x="1535" y="351"/>
                  </a:lnTo>
                  <a:lnTo>
                    <a:pt x="1535" y="351"/>
                  </a:lnTo>
                  <a:lnTo>
                    <a:pt x="1530" y="348"/>
                  </a:lnTo>
                  <a:lnTo>
                    <a:pt x="1523" y="346"/>
                  </a:lnTo>
                  <a:lnTo>
                    <a:pt x="1523" y="346"/>
                  </a:lnTo>
                  <a:lnTo>
                    <a:pt x="1518" y="346"/>
                  </a:lnTo>
                  <a:lnTo>
                    <a:pt x="1506" y="348"/>
                  </a:lnTo>
                  <a:lnTo>
                    <a:pt x="1501" y="348"/>
                  </a:lnTo>
                  <a:lnTo>
                    <a:pt x="1492" y="346"/>
                  </a:lnTo>
                  <a:lnTo>
                    <a:pt x="1490" y="348"/>
                  </a:lnTo>
                  <a:lnTo>
                    <a:pt x="1483" y="351"/>
                  </a:lnTo>
                  <a:lnTo>
                    <a:pt x="1478" y="358"/>
                  </a:lnTo>
                  <a:lnTo>
                    <a:pt x="1475" y="360"/>
                  </a:lnTo>
                  <a:lnTo>
                    <a:pt x="1471" y="358"/>
                  </a:lnTo>
                  <a:lnTo>
                    <a:pt x="1459" y="344"/>
                  </a:lnTo>
                  <a:lnTo>
                    <a:pt x="1456" y="344"/>
                  </a:lnTo>
                  <a:lnTo>
                    <a:pt x="1456" y="341"/>
                  </a:lnTo>
                  <a:lnTo>
                    <a:pt x="1456" y="337"/>
                  </a:lnTo>
                  <a:lnTo>
                    <a:pt x="1454" y="327"/>
                  </a:lnTo>
                  <a:lnTo>
                    <a:pt x="1454" y="325"/>
                  </a:lnTo>
                  <a:lnTo>
                    <a:pt x="1454" y="325"/>
                  </a:lnTo>
                  <a:lnTo>
                    <a:pt x="1468" y="318"/>
                  </a:lnTo>
                  <a:lnTo>
                    <a:pt x="1468" y="318"/>
                  </a:lnTo>
                  <a:lnTo>
                    <a:pt x="1468" y="315"/>
                  </a:lnTo>
                  <a:lnTo>
                    <a:pt x="1468" y="299"/>
                  </a:lnTo>
                  <a:lnTo>
                    <a:pt x="1468" y="296"/>
                  </a:lnTo>
                  <a:lnTo>
                    <a:pt x="1468" y="296"/>
                  </a:lnTo>
                  <a:lnTo>
                    <a:pt x="1468" y="294"/>
                  </a:lnTo>
                  <a:lnTo>
                    <a:pt x="1480" y="275"/>
                  </a:lnTo>
                  <a:lnTo>
                    <a:pt x="1483" y="273"/>
                  </a:lnTo>
                  <a:lnTo>
                    <a:pt x="1483" y="270"/>
                  </a:lnTo>
                  <a:lnTo>
                    <a:pt x="1480" y="268"/>
                  </a:lnTo>
                  <a:lnTo>
                    <a:pt x="1480" y="268"/>
                  </a:lnTo>
                  <a:lnTo>
                    <a:pt x="1492" y="242"/>
                  </a:lnTo>
                  <a:lnTo>
                    <a:pt x="1504" y="218"/>
                  </a:lnTo>
                  <a:lnTo>
                    <a:pt x="1504" y="216"/>
                  </a:lnTo>
                  <a:lnTo>
                    <a:pt x="1516" y="190"/>
                  </a:lnTo>
                  <a:lnTo>
                    <a:pt x="1513" y="187"/>
                  </a:lnTo>
                  <a:lnTo>
                    <a:pt x="1511" y="185"/>
                  </a:lnTo>
                  <a:lnTo>
                    <a:pt x="1509" y="183"/>
                  </a:lnTo>
                  <a:lnTo>
                    <a:pt x="1494" y="178"/>
                  </a:lnTo>
                  <a:lnTo>
                    <a:pt x="1490" y="176"/>
                  </a:lnTo>
                  <a:lnTo>
                    <a:pt x="1487" y="176"/>
                  </a:lnTo>
                  <a:lnTo>
                    <a:pt x="1483" y="176"/>
                  </a:lnTo>
                  <a:lnTo>
                    <a:pt x="1466" y="185"/>
                  </a:lnTo>
                  <a:lnTo>
                    <a:pt x="1464" y="187"/>
                  </a:lnTo>
                  <a:lnTo>
                    <a:pt x="1464" y="187"/>
                  </a:lnTo>
                  <a:lnTo>
                    <a:pt x="1456" y="185"/>
                  </a:lnTo>
                  <a:lnTo>
                    <a:pt x="1454" y="185"/>
                  </a:lnTo>
                  <a:lnTo>
                    <a:pt x="1452" y="185"/>
                  </a:lnTo>
                  <a:lnTo>
                    <a:pt x="1449" y="185"/>
                  </a:lnTo>
                  <a:lnTo>
                    <a:pt x="1447" y="185"/>
                  </a:lnTo>
                  <a:lnTo>
                    <a:pt x="1447" y="185"/>
                  </a:lnTo>
                  <a:lnTo>
                    <a:pt x="1438" y="178"/>
                  </a:lnTo>
                  <a:lnTo>
                    <a:pt x="1430" y="171"/>
                  </a:lnTo>
                  <a:lnTo>
                    <a:pt x="1430" y="169"/>
                  </a:lnTo>
                  <a:lnTo>
                    <a:pt x="1428" y="166"/>
                  </a:lnTo>
                  <a:lnTo>
                    <a:pt x="1428" y="166"/>
                  </a:lnTo>
                  <a:lnTo>
                    <a:pt x="1426" y="164"/>
                  </a:lnTo>
                  <a:lnTo>
                    <a:pt x="1414" y="157"/>
                  </a:lnTo>
                  <a:lnTo>
                    <a:pt x="1409" y="157"/>
                  </a:lnTo>
                  <a:lnTo>
                    <a:pt x="1400" y="157"/>
                  </a:lnTo>
                  <a:lnTo>
                    <a:pt x="1397" y="157"/>
                  </a:lnTo>
                  <a:lnTo>
                    <a:pt x="1393" y="154"/>
                  </a:lnTo>
                  <a:lnTo>
                    <a:pt x="1390" y="154"/>
                  </a:lnTo>
                  <a:lnTo>
                    <a:pt x="1386" y="157"/>
                  </a:lnTo>
                  <a:lnTo>
                    <a:pt x="1381" y="159"/>
                  </a:lnTo>
                  <a:lnTo>
                    <a:pt x="1378" y="161"/>
                  </a:lnTo>
                  <a:lnTo>
                    <a:pt x="1376" y="161"/>
                  </a:lnTo>
                  <a:lnTo>
                    <a:pt x="1374" y="164"/>
                  </a:lnTo>
                  <a:lnTo>
                    <a:pt x="1374" y="164"/>
                  </a:lnTo>
                  <a:lnTo>
                    <a:pt x="1367" y="171"/>
                  </a:lnTo>
                  <a:lnTo>
                    <a:pt x="1367" y="171"/>
                  </a:lnTo>
                  <a:lnTo>
                    <a:pt x="1364" y="171"/>
                  </a:lnTo>
                  <a:lnTo>
                    <a:pt x="1362" y="171"/>
                  </a:lnTo>
                  <a:lnTo>
                    <a:pt x="1362" y="171"/>
                  </a:lnTo>
                  <a:lnTo>
                    <a:pt x="1352" y="176"/>
                  </a:lnTo>
                  <a:lnTo>
                    <a:pt x="1350" y="178"/>
                  </a:lnTo>
                  <a:lnTo>
                    <a:pt x="1350" y="178"/>
                  </a:lnTo>
                  <a:lnTo>
                    <a:pt x="1345" y="180"/>
                  </a:lnTo>
                  <a:lnTo>
                    <a:pt x="1345" y="180"/>
                  </a:lnTo>
                  <a:lnTo>
                    <a:pt x="1343" y="183"/>
                  </a:lnTo>
                  <a:lnTo>
                    <a:pt x="1333" y="190"/>
                  </a:lnTo>
                  <a:lnTo>
                    <a:pt x="1331" y="192"/>
                  </a:lnTo>
                  <a:lnTo>
                    <a:pt x="1331" y="195"/>
                  </a:lnTo>
                  <a:lnTo>
                    <a:pt x="1326" y="202"/>
                  </a:lnTo>
                  <a:lnTo>
                    <a:pt x="1326" y="204"/>
                  </a:lnTo>
                  <a:lnTo>
                    <a:pt x="1326" y="204"/>
                  </a:lnTo>
                  <a:lnTo>
                    <a:pt x="1326" y="206"/>
                  </a:lnTo>
                  <a:lnTo>
                    <a:pt x="1326" y="209"/>
                  </a:lnTo>
                  <a:lnTo>
                    <a:pt x="1324" y="209"/>
                  </a:lnTo>
                  <a:lnTo>
                    <a:pt x="1322" y="209"/>
                  </a:lnTo>
                  <a:lnTo>
                    <a:pt x="1322" y="211"/>
                  </a:lnTo>
                  <a:lnTo>
                    <a:pt x="1319" y="211"/>
                  </a:lnTo>
                  <a:lnTo>
                    <a:pt x="1319" y="211"/>
                  </a:lnTo>
                  <a:lnTo>
                    <a:pt x="1315" y="213"/>
                  </a:lnTo>
                  <a:lnTo>
                    <a:pt x="1310" y="216"/>
                  </a:lnTo>
                  <a:lnTo>
                    <a:pt x="1307" y="218"/>
                  </a:lnTo>
                  <a:lnTo>
                    <a:pt x="1307" y="218"/>
                  </a:lnTo>
                  <a:lnTo>
                    <a:pt x="1305" y="218"/>
                  </a:lnTo>
                  <a:lnTo>
                    <a:pt x="1300" y="216"/>
                  </a:lnTo>
                  <a:lnTo>
                    <a:pt x="1296" y="213"/>
                  </a:lnTo>
                  <a:lnTo>
                    <a:pt x="1293" y="213"/>
                  </a:lnTo>
                  <a:lnTo>
                    <a:pt x="1277" y="221"/>
                  </a:lnTo>
                  <a:lnTo>
                    <a:pt x="1272" y="223"/>
                  </a:lnTo>
                  <a:lnTo>
                    <a:pt x="1253" y="225"/>
                  </a:lnTo>
                  <a:lnTo>
                    <a:pt x="1251" y="225"/>
                  </a:lnTo>
                  <a:lnTo>
                    <a:pt x="1244" y="230"/>
                  </a:lnTo>
                  <a:lnTo>
                    <a:pt x="1244" y="230"/>
                  </a:lnTo>
                  <a:lnTo>
                    <a:pt x="1241" y="230"/>
                  </a:lnTo>
                  <a:lnTo>
                    <a:pt x="1239" y="230"/>
                  </a:lnTo>
                  <a:lnTo>
                    <a:pt x="1237" y="228"/>
                  </a:lnTo>
                  <a:lnTo>
                    <a:pt x="1237" y="228"/>
                  </a:lnTo>
                  <a:lnTo>
                    <a:pt x="1234" y="228"/>
                  </a:lnTo>
                  <a:lnTo>
                    <a:pt x="1234" y="228"/>
                  </a:lnTo>
                  <a:lnTo>
                    <a:pt x="1232" y="230"/>
                  </a:lnTo>
                  <a:lnTo>
                    <a:pt x="1232" y="230"/>
                  </a:lnTo>
                  <a:lnTo>
                    <a:pt x="1225" y="235"/>
                  </a:lnTo>
                  <a:lnTo>
                    <a:pt x="1215" y="240"/>
                  </a:lnTo>
                  <a:lnTo>
                    <a:pt x="1208" y="244"/>
                  </a:lnTo>
                  <a:lnTo>
                    <a:pt x="1203" y="247"/>
                  </a:lnTo>
                  <a:lnTo>
                    <a:pt x="1201" y="247"/>
                  </a:lnTo>
                  <a:lnTo>
                    <a:pt x="1199" y="247"/>
                  </a:lnTo>
                  <a:lnTo>
                    <a:pt x="1196" y="244"/>
                  </a:lnTo>
                  <a:lnTo>
                    <a:pt x="1192" y="242"/>
                  </a:lnTo>
                  <a:lnTo>
                    <a:pt x="1189" y="242"/>
                  </a:lnTo>
                  <a:lnTo>
                    <a:pt x="1187" y="242"/>
                  </a:lnTo>
                  <a:lnTo>
                    <a:pt x="1184" y="237"/>
                  </a:lnTo>
                  <a:lnTo>
                    <a:pt x="1184" y="237"/>
                  </a:lnTo>
                  <a:lnTo>
                    <a:pt x="1184" y="237"/>
                  </a:lnTo>
                  <a:lnTo>
                    <a:pt x="1182" y="240"/>
                  </a:lnTo>
                  <a:lnTo>
                    <a:pt x="1182" y="242"/>
                  </a:lnTo>
                  <a:lnTo>
                    <a:pt x="1180" y="242"/>
                  </a:lnTo>
                  <a:lnTo>
                    <a:pt x="1177" y="244"/>
                  </a:lnTo>
                  <a:lnTo>
                    <a:pt x="1175" y="244"/>
                  </a:lnTo>
                  <a:lnTo>
                    <a:pt x="1161" y="240"/>
                  </a:lnTo>
                  <a:lnTo>
                    <a:pt x="1156" y="240"/>
                  </a:lnTo>
                  <a:lnTo>
                    <a:pt x="1156" y="240"/>
                  </a:lnTo>
                  <a:lnTo>
                    <a:pt x="1154" y="237"/>
                  </a:lnTo>
                  <a:lnTo>
                    <a:pt x="1151" y="235"/>
                  </a:lnTo>
                  <a:lnTo>
                    <a:pt x="1140" y="237"/>
                  </a:lnTo>
                  <a:lnTo>
                    <a:pt x="1140" y="235"/>
                  </a:lnTo>
                  <a:lnTo>
                    <a:pt x="1137" y="235"/>
                  </a:lnTo>
                  <a:lnTo>
                    <a:pt x="1137" y="235"/>
                  </a:lnTo>
                  <a:lnTo>
                    <a:pt x="1137" y="232"/>
                  </a:lnTo>
                  <a:lnTo>
                    <a:pt x="1137" y="232"/>
                  </a:lnTo>
                  <a:lnTo>
                    <a:pt x="1137" y="232"/>
                  </a:lnTo>
                  <a:lnTo>
                    <a:pt x="1135" y="232"/>
                  </a:lnTo>
                  <a:lnTo>
                    <a:pt x="1132" y="232"/>
                  </a:lnTo>
                  <a:lnTo>
                    <a:pt x="1130" y="230"/>
                  </a:lnTo>
                  <a:lnTo>
                    <a:pt x="1130" y="230"/>
                  </a:lnTo>
                  <a:lnTo>
                    <a:pt x="1128" y="230"/>
                  </a:lnTo>
                  <a:lnTo>
                    <a:pt x="1121" y="230"/>
                  </a:lnTo>
                  <a:lnTo>
                    <a:pt x="1116" y="230"/>
                  </a:lnTo>
                  <a:lnTo>
                    <a:pt x="1114" y="230"/>
                  </a:lnTo>
                  <a:lnTo>
                    <a:pt x="1109" y="230"/>
                  </a:lnTo>
                  <a:lnTo>
                    <a:pt x="1106" y="230"/>
                  </a:lnTo>
                  <a:lnTo>
                    <a:pt x="1099" y="230"/>
                  </a:lnTo>
                  <a:lnTo>
                    <a:pt x="1092" y="230"/>
                  </a:lnTo>
                  <a:lnTo>
                    <a:pt x="1090" y="230"/>
                  </a:lnTo>
                  <a:lnTo>
                    <a:pt x="1088" y="230"/>
                  </a:lnTo>
                  <a:lnTo>
                    <a:pt x="1085" y="228"/>
                  </a:lnTo>
                  <a:lnTo>
                    <a:pt x="1078" y="223"/>
                  </a:lnTo>
                  <a:lnTo>
                    <a:pt x="1076" y="218"/>
                  </a:lnTo>
                  <a:lnTo>
                    <a:pt x="1076" y="218"/>
                  </a:lnTo>
                  <a:lnTo>
                    <a:pt x="1073" y="216"/>
                  </a:lnTo>
                  <a:lnTo>
                    <a:pt x="1073" y="216"/>
                  </a:lnTo>
                  <a:lnTo>
                    <a:pt x="1073" y="213"/>
                  </a:lnTo>
                  <a:lnTo>
                    <a:pt x="1071" y="213"/>
                  </a:lnTo>
                  <a:lnTo>
                    <a:pt x="1066" y="213"/>
                  </a:lnTo>
                  <a:lnTo>
                    <a:pt x="1066" y="213"/>
                  </a:lnTo>
                  <a:lnTo>
                    <a:pt x="1062" y="209"/>
                  </a:lnTo>
                  <a:lnTo>
                    <a:pt x="1062" y="209"/>
                  </a:lnTo>
                  <a:lnTo>
                    <a:pt x="1062" y="206"/>
                  </a:lnTo>
                  <a:lnTo>
                    <a:pt x="1062" y="206"/>
                  </a:lnTo>
                  <a:lnTo>
                    <a:pt x="1062" y="204"/>
                  </a:lnTo>
                  <a:lnTo>
                    <a:pt x="1062" y="204"/>
                  </a:lnTo>
                  <a:lnTo>
                    <a:pt x="1059" y="204"/>
                  </a:lnTo>
                  <a:lnTo>
                    <a:pt x="1057" y="204"/>
                  </a:lnTo>
                  <a:lnTo>
                    <a:pt x="1057" y="204"/>
                  </a:lnTo>
                  <a:lnTo>
                    <a:pt x="1057" y="202"/>
                  </a:lnTo>
                  <a:lnTo>
                    <a:pt x="1057" y="199"/>
                  </a:lnTo>
                  <a:lnTo>
                    <a:pt x="1059" y="199"/>
                  </a:lnTo>
                  <a:lnTo>
                    <a:pt x="1059" y="197"/>
                  </a:lnTo>
                  <a:lnTo>
                    <a:pt x="1057" y="195"/>
                  </a:lnTo>
                  <a:lnTo>
                    <a:pt x="1057" y="190"/>
                  </a:lnTo>
                  <a:lnTo>
                    <a:pt x="1057" y="187"/>
                  </a:lnTo>
                  <a:lnTo>
                    <a:pt x="1057" y="187"/>
                  </a:lnTo>
                  <a:lnTo>
                    <a:pt x="1057" y="185"/>
                  </a:lnTo>
                  <a:lnTo>
                    <a:pt x="1059" y="185"/>
                  </a:lnTo>
                  <a:lnTo>
                    <a:pt x="1059" y="183"/>
                  </a:lnTo>
                  <a:lnTo>
                    <a:pt x="1057" y="183"/>
                  </a:lnTo>
                  <a:lnTo>
                    <a:pt x="1054" y="183"/>
                  </a:lnTo>
                  <a:lnTo>
                    <a:pt x="1052" y="180"/>
                  </a:lnTo>
                  <a:lnTo>
                    <a:pt x="1052" y="180"/>
                  </a:lnTo>
                  <a:lnTo>
                    <a:pt x="1050" y="180"/>
                  </a:lnTo>
                  <a:lnTo>
                    <a:pt x="1050" y="180"/>
                  </a:lnTo>
                  <a:lnTo>
                    <a:pt x="1047" y="180"/>
                  </a:lnTo>
                  <a:lnTo>
                    <a:pt x="1047" y="178"/>
                  </a:lnTo>
                  <a:lnTo>
                    <a:pt x="1047" y="178"/>
                  </a:lnTo>
                  <a:lnTo>
                    <a:pt x="1028" y="178"/>
                  </a:lnTo>
                  <a:lnTo>
                    <a:pt x="1024" y="176"/>
                  </a:lnTo>
                  <a:lnTo>
                    <a:pt x="1024" y="176"/>
                  </a:lnTo>
                  <a:lnTo>
                    <a:pt x="1021" y="176"/>
                  </a:lnTo>
                  <a:lnTo>
                    <a:pt x="1019" y="176"/>
                  </a:lnTo>
                  <a:lnTo>
                    <a:pt x="1019" y="176"/>
                  </a:lnTo>
                  <a:lnTo>
                    <a:pt x="1017" y="176"/>
                  </a:lnTo>
                  <a:lnTo>
                    <a:pt x="1014" y="173"/>
                  </a:lnTo>
                  <a:lnTo>
                    <a:pt x="1014" y="171"/>
                  </a:lnTo>
                  <a:lnTo>
                    <a:pt x="1012" y="171"/>
                  </a:lnTo>
                  <a:lnTo>
                    <a:pt x="1012" y="171"/>
                  </a:lnTo>
                  <a:lnTo>
                    <a:pt x="1012" y="169"/>
                  </a:lnTo>
                  <a:lnTo>
                    <a:pt x="1009" y="169"/>
                  </a:lnTo>
                  <a:lnTo>
                    <a:pt x="1009" y="166"/>
                  </a:lnTo>
                  <a:lnTo>
                    <a:pt x="1009" y="166"/>
                  </a:lnTo>
                  <a:lnTo>
                    <a:pt x="1009" y="166"/>
                  </a:lnTo>
                  <a:lnTo>
                    <a:pt x="1007" y="164"/>
                  </a:lnTo>
                  <a:lnTo>
                    <a:pt x="1007" y="161"/>
                  </a:lnTo>
                  <a:lnTo>
                    <a:pt x="1007" y="161"/>
                  </a:lnTo>
                  <a:lnTo>
                    <a:pt x="1005" y="159"/>
                  </a:lnTo>
                  <a:lnTo>
                    <a:pt x="998" y="152"/>
                  </a:lnTo>
                  <a:lnTo>
                    <a:pt x="995" y="152"/>
                  </a:lnTo>
                  <a:lnTo>
                    <a:pt x="991" y="150"/>
                  </a:lnTo>
                  <a:lnTo>
                    <a:pt x="983" y="150"/>
                  </a:lnTo>
                  <a:lnTo>
                    <a:pt x="979" y="150"/>
                  </a:lnTo>
                  <a:lnTo>
                    <a:pt x="969" y="152"/>
                  </a:lnTo>
                  <a:lnTo>
                    <a:pt x="967" y="152"/>
                  </a:lnTo>
                  <a:lnTo>
                    <a:pt x="967" y="152"/>
                  </a:lnTo>
                  <a:lnTo>
                    <a:pt x="965" y="150"/>
                  </a:lnTo>
                  <a:lnTo>
                    <a:pt x="962" y="150"/>
                  </a:lnTo>
                  <a:lnTo>
                    <a:pt x="960" y="150"/>
                  </a:lnTo>
                  <a:lnTo>
                    <a:pt x="957" y="150"/>
                  </a:lnTo>
                  <a:lnTo>
                    <a:pt x="957" y="147"/>
                  </a:lnTo>
                  <a:lnTo>
                    <a:pt x="957" y="147"/>
                  </a:lnTo>
                  <a:lnTo>
                    <a:pt x="957" y="147"/>
                  </a:lnTo>
                  <a:lnTo>
                    <a:pt x="957" y="147"/>
                  </a:lnTo>
                  <a:lnTo>
                    <a:pt x="955" y="145"/>
                  </a:lnTo>
                  <a:lnTo>
                    <a:pt x="953" y="142"/>
                  </a:lnTo>
                  <a:lnTo>
                    <a:pt x="950" y="142"/>
                  </a:lnTo>
                  <a:lnTo>
                    <a:pt x="948" y="142"/>
                  </a:lnTo>
                  <a:lnTo>
                    <a:pt x="946" y="142"/>
                  </a:lnTo>
                  <a:lnTo>
                    <a:pt x="943" y="142"/>
                  </a:lnTo>
                  <a:lnTo>
                    <a:pt x="936" y="142"/>
                  </a:lnTo>
                  <a:lnTo>
                    <a:pt x="920" y="138"/>
                  </a:lnTo>
                  <a:lnTo>
                    <a:pt x="917" y="138"/>
                  </a:lnTo>
                  <a:lnTo>
                    <a:pt x="917" y="140"/>
                  </a:lnTo>
                  <a:lnTo>
                    <a:pt x="910" y="145"/>
                  </a:lnTo>
                  <a:lnTo>
                    <a:pt x="910" y="145"/>
                  </a:lnTo>
                  <a:lnTo>
                    <a:pt x="908" y="145"/>
                  </a:lnTo>
                  <a:lnTo>
                    <a:pt x="905" y="145"/>
                  </a:lnTo>
                  <a:lnTo>
                    <a:pt x="901" y="145"/>
                  </a:lnTo>
                  <a:lnTo>
                    <a:pt x="898" y="145"/>
                  </a:lnTo>
                  <a:lnTo>
                    <a:pt x="898" y="145"/>
                  </a:lnTo>
                  <a:lnTo>
                    <a:pt x="894" y="147"/>
                  </a:lnTo>
                  <a:lnTo>
                    <a:pt x="894" y="147"/>
                  </a:lnTo>
                  <a:lnTo>
                    <a:pt x="889" y="147"/>
                  </a:lnTo>
                  <a:lnTo>
                    <a:pt x="886" y="147"/>
                  </a:lnTo>
                  <a:lnTo>
                    <a:pt x="884" y="150"/>
                  </a:lnTo>
                  <a:lnTo>
                    <a:pt x="884" y="152"/>
                  </a:lnTo>
                  <a:lnTo>
                    <a:pt x="882" y="152"/>
                  </a:lnTo>
                  <a:lnTo>
                    <a:pt x="877" y="152"/>
                  </a:lnTo>
                  <a:lnTo>
                    <a:pt x="872" y="152"/>
                  </a:lnTo>
                  <a:lnTo>
                    <a:pt x="870" y="152"/>
                  </a:lnTo>
                  <a:lnTo>
                    <a:pt x="870" y="154"/>
                  </a:lnTo>
                  <a:lnTo>
                    <a:pt x="868" y="157"/>
                  </a:lnTo>
                  <a:lnTo>
                    <a:pt x="865" y="159"/>
                  </a:lnTo>
                  <a:lnTo>
                    <a:pt x="865" y="159"/>
                  </a:lnTo>
                  <a:lnTo>
                    <a:pt x="860" y="164"/>
                  </a:lnTo>
                  <a:lnTo>
                    <a:pt x="858" y="164"/>
                  </a:lnTo>
                  <a:lnTo>
                    <a:pt x="853" y="166"/>
                  </a:lnTo>
                  <a:lnTo>
                    <a:pt x="851" y="164"/>
                  </a:lnTo>
                  <a:lnTo>
                    <a:pt x="844" y="161"/>
                  </a:lnTo>
                  <a:lnTo>
                    <a:pt x="839" y="161"/>
                  </a:lnTo>
                  <a:lnTo>
                    <a:pt x="834" y="166"/>
                  </a:lnTo>
                  <a:lnTo>
                    <a:pt x="830" y="166"/>
                  </a:lnTo>
                  <a:lnTo>
                    <a:pt x="827" y="164"/>
                  </a:lnTo>
                  <a:lnTo>
                    <a:pt x="823" y="161"/>
                  </a:lnTo>
                  <a:lnTo>
                    <a:pt x="823" y="161"/>
                  </a:lnTo>
                  <a:lnTo>
                    <a:pt x="820" y="161"/>
                  </a:lnTo>
                  <a:lnTo>
                    <a:pt x="816" y="161"/>
                  </a:lnTo>
                  <a:lnTo>
                    <a:pt x="813" y="161"/>
                  </a:lnTo>
                  <a:lnTo>
                    <a:pt x="813" y="159"/>
                  </a:lnTo>
                  <a:lnTo>
                    <a:pt x="811" y="157"/>
                  </a:lnTo>
                  <a:lnTo>
                    <a:pt x="808" y="152"/>
                  </a:lnTo>
                  <a:lnTo>
                    <a:pt x="806" y="152"/>
                  </a:lnTo>
                  <a:lnTo>
                    <a:pt x="797" y="152"/>
                  </a:lnTo>
                  <a:lnTo>
                    <a:pt x="794" y="152"/>
                  </a:lnTo>
                  <a:lnTo>
                    <a:pt x="792" y="152"/>
                  </a:lnTo>
                  <a:lnTo>
                    <a:pt x="787" y="145"/>
                  </a:lnTo>
                  <a:lnTo>
                    <a:pt x="780" y="145"/>
                  </a:lnTo>
                  <a:lnTo>
                    <a:pt x="780" y="145"/>
                  </a:lnTo>
                  <a:lnTo>
                    <a:pt x="778" y="142"/>
                  </a:lnTo>
                  <a:lnTo>
                    <a:pt x="773" y="135"/>
                  </a:lnTo>
                  <a:lnTo>
                    <a:pt x="771" y="133"/>
                  </a:lnTo>
                  <a:lnTo>
                    <a:pt x="766" y="133"/>
                  </a:lnTo>
                  <a:lnTo>
                    <a:pt x="763" y="133"/>
                  </a:lnTo>
                  <a:lnTo>
                    <a:pt x="763" y="131"/>
                  </a:lnTo>
                  <a:lnTo>
                    <a:pt x="761" y="128"/>
                  </a:lnTo>
                  <a:lnTo>
                    <a:pt x="761" y="126"/>
                  </a:lnTo>
                  <a:lnTo>
                    <a:pt x="761" y="124"/>
                  </a:lnTo>
                  <a:lnTo>
                    <a:pt x="761" y="121"/>
                  </a:lnTo>
                  <a:lnTo>
                    <a:pt x="763" y="119"/>
                  </a:lnTo>
                  <a:lnTo>
                    <a:pt x="763" y="119"/>
                  </a:lnTo>
                  <a:lnTo>
                    <a:pt x="763" y="114"/>
                  </a:lnTo>
                  <a:lnTo>
                    <a:pt x="759" y="112"/>
                  </a:lnTo>
                  <a:lnTo>
                    <a:pt x="759" y="112"/>
                  </a:lnTo>
                  <a:lnTo>
                    <a:pt x="756" y="109"/>
                  </a:lnTo>
                  <a:lnTo>
                    <a:pt x="759" y="107"/>
                  </a:lnTo>
                  <a:lnTo>
                    <a:pt x="759" y="105"/>
                  </a:lnTo>
                  <a:lnTo>
                    <a:pt x="759" y="102"/>
                  </a:lnTo>
                  <a:lnTo>
                    <a:pt x="759" y="100"/>
                  </a:lnTo>
                  <a:lnTo>
                    <a:pt x="759" y="98"/>
                  </a:lnTo>
                  <a:lnTo>
                    <a:pt x="759" y="98"/>
                  </a:lnTo>
                  <a:lnTo>
                    <a:pt x="759" y="95"/>
                  </a:lnTo>
                  <a:lnTo>
                    <a:pt x="759" y="95"/>
                  </a:lnTo>
                  <a:lnTo>
                    <a:pt x="756" y="93"/>
                  </a:lnTo>
                  <a:lnTo>
                    <a:pt x="754" y="90"/>
                  </a:lnTo>
                  <a:lnTo>
                    <a:pt x="754" y="86"/>
                  </a:lnTo>
                  <a:lnTo>
                    <a:pt x="754" y="83"/>
                  </a:lnTo>
                  <a:lnTo>
                    <a:pt x="754" y="81"/>
                  </a:lnTo>
                  <a:lnTo>
                    <a:pt x="754" y="79"/>
                  </a:lnTo>
                  <a:lnTo>
                    <a:pt x="754" y="79"/>
                  </a:lnTo>
                  <a:lnTo>
                    <a:pt x="754" y="76"/>
                  </a:lnTo>
                  <a:lnTo>
                    <a:pt x="754" y="76"/>
                  </a:lnTo>
                  <a:lnTo>
                    <a:pt x="754" y="74"/>
                  </a:lnTo>
                  <a:lnTo>
                    <a:pt x="756" y="71"/>
                  </a:lnTo>
                  <a:lnTo>
                    <a:pt x="756" y="69"/>
                  </a:lnTo>
                  <a:lnTo>
                    <a:pt x="756" y="67"/>
                  </a:lnTo>
                  <a:lnTo>
                    <a:pt x="752" y="64"/>
                  </a:lnTo>
                  <a:lnTo>
                    <a:pt x="749" y="62"/>
                  </a:lnTo>
                  <a:lnTo>
                    <a:pt x="749" y="62"/>
                  </a:lnTo>
                  <a:lnTo>
                    <a:pt x="745" y="62"/>
                  </a:lnTo>
                  <a:lnTo>
                    <a:pt x="745" y="62"/>
                  </a:lnTo>
                  <a:lnTo>
                    <a:pt x="742" y="60"/>
                  </a:lnTo>
                  <a:lnTo>
                    <a:pt x="742" y="60"/>
                  </a:lnTo>
                  <a:lnTo>
                    <a:pt x="737" y="60"/>
                  </a:lnTo>
                  <a:lnTo>
                    <a:pt x="735" y="60"/>
                  </a:lnTo>
                  <a:lnTo>
                    <a:pt x="733" y="57"/>
                  </a:lnTo>
                  <a:lnTo>
                    <a:pt x="733" y="57"/>
                  </a:lnTo>
                  <a:lnTo>
                    <a:pt x="730" y="57"/>
                  </a:lnTo>
                  <a:lnTo>
                    <a:pt x="728" y="57"/>
                  </a:lnTo>
                  <a:lnTo>
                    <a:pt x="723" y="55"/>
                  </a:lnTo>
                  <a:lnTo>
                    <a:pt x="721" y="55"/>
                  </a:lnTo>
                  <a:lnTo>
                    <a:pt x="719" y="55"/>
                  </a:lnTo>
                  <a:lnTo>
                    <a:pt x="714" y="57"/>
                  </a:lnTo>
                  <a:lnTo>
                    <a:pt x="711" y="57"/>
                  </a:lnTo>
                  <a:lnTo>
                    <a:pt x="711" y="55"/>
                  </a:lnTo>
                  <a:lnTo>
                    <a:pt x="709" y="53"/>
                  </a:lnTo>
                  <a:lnTo>
                    <a:pt x="707" y="53"/>
                  </a:lnTo>
                  <a:lnTo>
                    <a:pt x="704" y="50"/>
                  </a:lnTo>
                  <a:lnTo>
                    <a:pt x="702" y="50"/>
                  </a:lnTo>
                  <a:lnTo>
                    <a:pt x="700" y="50"/>
                  </a:lnTo>
                  <a:lnTo>
                    <a:pt x="697" y="48"/>
                  </a:lnTo>
                  <a:lnTo>
                    <a:pt x="676" y="36"/>
                  </a:lnTo>
                  <a:lnTo>
                    <a:pt x="671" y="36"/>
                  </a:lnTo>
                  <a:lnTo>
                    <a:pt x="669" y="34"/>
                  </a:lnTo>
                  <a:lnTo>
                    <a:pt x="652" y="34"/>
                  </a:lnTo>
                  <a:lnTo>
                    <a:pt x="648" y="34"/>
                  </a:lnTo>
                  <a:lnTo>
                    <a:pt x="643" y="34"/>
                  </a:lnTo>
                  <a:lnTo>
                    <a:pt x="638" y="31"/>
                  </a:lnTo>
                  <a:lnTo>
                    <a:pt x="633" y="29"/>
                  </a:lnTo>
                  <a:lnTo>
                    <a:pt x="631" y="24"/>
                  </a:lnTo>
                  <a:lnTo>
                    <a:pt x="626" y="22"/>
                  </a:lnTo>
                  <a:lnTo>
                    <a:pt x="624" y="19"/>
                  </a:lnTo>
                  <a:lnTo>
                    <a:pt x="619" y="19"/>
                  </a:lnTo>
                  <a:lnTo>
                    <a:pt x="607" y="17"/>
                  </a:lnTo>
                  <a:lnTo>
                    <a:pt x="605" y="15"/>
                  </a:lnTo>
                  <a:lnTo>
                    <a:pt x="605" y="15"/>
                  </a:lnTo>
                  <a:lnTo>
                    <a:pt x="603" y="12"/>
                  </a:lnTo>
                  <a:lnTo>
                    <a:pt x="603" y="10"/>
                  </a:lnTo>
                  <a:lnTo>
                    <a:pt x="600" y="10"/>
                  </a:lnTo>
                  <a:lnTo>
                    <a:pt x="591" y="8"/>
                  </a:lnTo>
                  <a:lnTo>
                    <a:pt x="588" y="5"/>
                  </a:lnTo>
                  <a:lnTo>
                    <a:pt x="588" y="3"/>
                  </a:lnTo>
                  <a:lnTo>
                    <a:pt x="588" y="0"/>
                  </a:lnTo>
                  <a:lnTo>
                    <a:pt x="586" y="0"/>
                  </a:lnTo>
                  <a:lnTo>
                    <a:pt x="586" y="0"/>
                  </a:lnTo>
                  <a:lnTo>
                    <a:pt x="584" y="0"/>
                  </a:lnTo>
                  <a:lnTo>
                    <a:pt x="581" y="0"/>
                  </a:lnTo>
                  <a:lnTo>
                    <a:pt x="581" y="3"/>
                  </a:lnTo>
                  <a:lnTo>
                    <a:pt x="581" y="5"/>
                  </a:lnTo>
                  <a:lnTo>
                    <a:pt x="581" y="8"/>
                  </a:lnTo>
                  <a:lnTo>
                    <a:pt x="581" y="8"/>
                  </a:lnTo>
                  <a:lnTo>
                    <a:pt x="579" y="10"/>
                  </a:lnTo>
                  <a:lnTo>
                    <a:pt x="579" y="12"/>
                  </a:lnTo>
                  <a:lnTo>
                    <a:pt x="579" y="17"/>
                  </a:lnTo>
                  <a:lnTo>
                    <a:pt x="574" y="24"/>
                  </a:lnTo>
                  <a:lnTo>
                    <a:pt x="572" y="27"/>
                  </a:lnTo>
                  <a:lnTo>
                    <a:pt x="572" y="27"/>
                  </a:lnTo>
                  <a:lnTo>
                    <a:pt x="570" y="29"/>
                  </a:lnTo>
                  <a:lnTo>
                    <a:pt x="560" y="31"/>
                  </a:lnTo>
                  <a:lnTo>
                    <a:pt x="555" y="34"/>
                  </a:lnTo>
                  <a:lnTo>
                    <a:pt x="551" y="41"/>
                  </a:lnTo>
                  <a:lnTo>
                    <a:pt x="551" y="41"/>
                  </a:lnTo>
                  <a:lnTo>
                    <a:pt x="551" y="43"/>
                  </a:lnTo>
                  <a:lnTo>
                    <a:pt x="548" y="45"/>
                  </a:lnTo>
                  <a:lnTo>
                    <a:pt x="548" y="48"/>
                  </a:lnTo>
                  <a:lnTo>
                    <a:pt x="551" y="50"/>
                  </a:lnTo>
                  <a:lnTo>
                    <a:pt x="548" y="53"/>
                  </a:lnTo>
                  <a:lnTo>
                    <a:pt x="548" y="55"/>
                  </a:lnTo>
                  <a:lnTo>
                    <a:pt x="544" y="55"/>
                  </a:lnTo>
                  <a:lnTo>
                    <a:pt x="544" y="55"/>
                  </a:lnTo>
                  <a:lnTo>
                    <a:pt x="541" y="55"/>
                  </a:lnTo>
                  <a:lnTo>
                    <a:pt x="539" y="55"/>
                  </a:lnTo>
                  <a:lnTo>
                    <a:pt x="539" y="57"/>
                  </a:lnTo>
                  <a:lnTo>
                    <a:pt x="539" y="57"/>
                  </a:lnTo>
                  <a:lnTo>
                    <a:pt x="536" y="64"/>
                  </a:lnTo>
                  <a:lnTo>
                    <a:pt x="536" y="64"/>
                  </a:lnTo>
                  <a:lnTo>
                    <a:pt x="534" y="67"/>
                  </a:lnTo>
                  <a:lnTo>
                    <a:pt x="534" y="67"/>
                  </a:lnTo>
                  <a:lnTo>
                    <a:pt x="532" y="69"/>
                  </a:lnTo>
                  <a:lnTo>
                    <a:pt x="532" y="71"/>
                  </a:lnTo>
                  <a:lnTo>
                    <a:pt x="534" y="74"/>
                  </a:lnTo>
                  <a:lnTo>
                    <a:pt x="534" y="76"/>
                  </a:lnTo>
                  <a:lnTo>
                    <a:pt x="534" y="76"/>
                  </a:lnTo>
                  <a:lnTo>
                    <a:pt x="532" y="81"/>
                  </a:lnTo>
                  <a:lnTo>
                    <a:pt x="532" y="81"/>
                  </a:lnTo>
                  <a:lnTo>
                    <a:pt x="532" y="83"/>
                  </a:lnTo>
                  <a:lnTo>
                    <a:pt x="529" y="88"/>
                  </a:lnTo>
                  <a:lnTo>
                    <a:pt x="527" y="95"/>
                  </a:lnTo>
                  <a:lnTo>
                    <a:pt x="527" y="98"/>
                  </a:lnTo>
                  <a:lnTo>
                    <a:pt x="529" y="100"/>
                  </a:lnTo>
                  <a:lnTo>
                    <a:pt x="532" y="102"/>
                  </a:lnTo>
                  <a:lnTo>
                    <a:pt x="534" y="102"/>
                  </a:lnTo>
                  <a:lnTo>
                    <a:pt x="534" y="105"/>
                  </a:lnTo>
                  <a:lnTo>
                    <a:pt x="534" y="105"/>
                  </a:lnTo>
                  <a:lnTo>
                    <a:pt x="534" y="105"/>
                  </a:lnTo>
                  <a:lnTo>
                    <a:pt x="536" y="107"/>
                  </a:lnTo>
                  <a:lnTo>
                    <a:pt x="536" y="107"/>
                  </a:lnTo>
                  <a:lnTo>
                    <a:pt x="534" y="112"/>
                  </a:lnTo>
                  <a:lnTo>
                    <a:pt x="534" y="114"/>
                  </a:lnTo>
                  <a:lnTo>
                    <a:pt x="536" y="116"/>
                  </a:lnTo>
                  <a:lnTo>
                    <a:pt x="539" y="124"/>
                  </a:lnTo>
                  <a:lnTo>
                    <a:pt x="539" y="126"/>
                  </a:lnTo>
                  <a:lnTo>
                    <a:pt x="541" y="126"/>
                  </a:lnTo>
                  <a:lnTo>
                    <a:pt x="544" y="131"/>
                  </a:lnTo>
                  <a:lnTo>
                    <a:pt x="546" y="131"/>
                  </a:lnTo>
                  <a:lnTo>
                    <a:pt x="548" y="131"/>
                  </a:lnTo>
                  <a:lnTo>
                    <a:pt x="551" y="131"/>
                  </a:lnTo>
                  <a:lnTo>
                    <a:pt x="551" y="133"/>
                  </a:lnTo>
                  <a:lnTo>
                    <a:pt x="553" y="133"/>
                  </a:lnTo>
                  <a:lnTo>
                    <a:pt x="553" y="135"/>
                  </a:lnTo>
                  <a:lnTo>
                    <a:pt x="553" y="135"/>
                  </a:lnTo>
                  <a:lnTo>
                    <a:pt x="553" y="135"/>
                  </a:lnTo>
                  <a:lnTo>
                    <a:pt x="553" y="140"/>
                  </a:lnTo>
                  <a:lnTo>
                    <a:pt x="551" y="145"/>
                  </a:lnTo>
                  <a:lnTo>
                    <a:pt x="551" y="147"/>
                  </a:lnTo>
                  <a:lnTo>
                    <a:pt x="551" y="150"/>
                  </a:lnTo>
                  <a:lnTo>
                    <a:pt x="551" y="150"/>
                  </a:lnTo>
                  <a:lnTo>
                    <a:pt x="551" y="152"/>
                  </a:lnTo>
                  <a:lnTo>
                    <a:pt x="551" y="154"/>
                  </a:lnTo>
                  <a:lnTo>
                    <a:pt x="544" y="171"/>
                  </a:lnTo>
                  <a:lnTo>
                    <a:pt x="539" y="176"/>
                  </a:lnTo>
                  <a:lnTo>
                    <a:pt x="532" y="178"/>
                  </a:lnTo>
                  <a:lnTo>
                    <a:pt x="532" y="180"/>
                  </a:lnTo>
                  <a:lnTo>
                    <a:pt x="529" y="183"/>
                  </a:lnTo>
                  <a:lnTo>
                    <a:pt x="529" y="183"/>
                  </a:lnTo>
                  <a:lnTo>
                    <a:pt x="527" y="183"/>
                  </a:lnTo>
                  <a:lnTo>
                    <a:pt x="525" y="180"/>
                  </a:lnTo>
                  <a:lnTo>
                    <a:pt x="525" y="180"/>
                  </a:lnTo>
                  <a:lnTo>
                    <a:pt x="522" y="180"/>
                  </a:lnTo>
                  <a:lnTo>
                    <a:pt x="518" y="183"/>
                  </a:lnTo>
                  <a:lnTo>
                    <a:pt x="515" y="183"/>
                  </a:lnTo>
                  <a:lnTo>
                    <a:pt x="515" y="183"/>
                  </a:lnTo>
                  <a:lnTo>
                    <a:pt x="515" y="185"/>
                  </a:lnTo>
                  <a:lnTo>
                    <a:pt x="515" y="187"/>
                  </a:lnTo>
                  <a:lnTo>
                    <a:pt x="515" y="190"/>
                  </a:lnTo>
                  <a:lnTo>
                    <a:pt x="513" y="190"/>
                  </a:lnTo>
                  <a:lnTo>
                    <a:pt x="510" y="195"/>
                  </a:lnTo>
                  <a:lnTo>
                    <a:pt x="506" y="197"/>
                  </a:lnTo>
                  <a:lnTo>
                    <a:pt x="503" y="197"/>
                  </a:lnTo>
                  <a:lnTo>
                    <a:pt x="501" y="199"/>
                  </a:lnTo>
                  <a:lnTo>
                    <a:pt x="499" y="199"/>
                  </a:lnTo>
                  <a:lnTo>
                    <a:pt x="496" y="197"/>
                  </a:lnTo>
                  <a:lnTo>
                    <a:pt x="494" y="197"/>
                  </a:lnTo>
                  <a:lnTo>
                    <a:pt x="491" y="195"/>
                  </a:lnTo>
                  <a:lnTo>
                    <a:pt x="491" y="192"/>
                  </a:lnTo>
                  <a:lnTo>
                    <a:pt x="489" y="192"/>
                  </a:lnTo>
                  <a:lnTo>
                    <a:pt x="489" y="192"/>
                  </a:lnTo>
                  <a:lnTo>
                    <a:pt x="487" y="192"/>
                  </a:lnTo>
                  <a:lnTo>
                    <a:pt x="487" y="190"/>
                  </a:lnTo>
                  <a:lnTo>
                    <a:pt x="484" y="187"/>
                  </a:lnTo>
                  <a:lnTo>
                    <a:pt x="484" y="185"/>
                  </a:lnTo>
                  <a:lnTo>
                    <a:pt x="470" y="183"/>
                  </a:lnTo>
                  <a:lnTo>
                    <a:pt x="468" y="183"/>
                  </a:lnTo>
                  <a:lnTo>
                    <a:pt x="465" y="187"/>
                  </a:lnTo>
                  <a:lnTo>
                    <a:pt x="463" y="187"/>
                  </a:lnTo>
                  <a:lnTo>
                    <a:pt x="463" y="187"/>
                  </a:lnTo>
                  <a:lnTo>
                    <a:pt x="463" y="187"/>
                  </a:lnTo>
                  <a:lnTo>
                    <a:pt x="461" y="185"/>
                  </a:lnTo>
                  <a:lnTo>
                    <a:pt x="461" y="185"/>
                  </a:lnTo>
                  <a:lnTo>
                    <a:pt x="461" y="183"/>
                  </a:lnTo>
                  <a:lnTo>
                    <a:pt x="458" y="183"/>
                  </a:lnTo>
                  <a:lnTo>
                    <a:pt x="458" y="183"/>
                  </a:lnTo>
                  <a:lnTo>
                    <a:pt x="456" y="183"/>
                  </a:lnTo>
                  <a:lnTo>
                    <a:pt x="454" y="185"/>
                  </a:lnTo>
                  <a:lnTo>
                    <a:pt x="451" y="185"/>
                  </a:lnTo>
                  <a:lnTo>
                    <a:pt x="451" y="185"/>
                  </a:lnTo>
                  <a:lnTo>
                    <a:pt x="449" y="185"/>
                  </a:lnTo>
                  <a:lnTo>
                    <a:pt x="447" y="183"/>
                  </a:lnTo>
                  <a:lnTo>
                    <a:pt x="444" y="180"/>
                  </a:lnTo>
                  <a:lnTo>
                    <a:pt x="437" y="178"/>
                  </a:lnTo>
                  <a:lnTo>
                    <a:pt x="437" y="178"/>
                  </a:lnTo>
                  <a:lnTo>
                    <a:pt x="437" y="178"/>
                  </a:lnTo>
                  <a:lnTo>
                    <a:pt x="437" y="178"/>
                  </a:lnTo>
                  <a:lnTo>
                    <a:pt x="437" y="176"/>
                  </a:lnTo>
                  <a:lnTo>
                    <a:pt x="435" y="176"/>
                  </a:lnTo>
                  <a:lnTo>
                    <a:pt x="435" y="176"/>
                  </a:lnTo>
                  <a:lnTo>
                    <a:pt x="435" y="178"/>
                  </a:lnTo>
                  <a:lnTo>
                    <a:pt x="432" y="178"/>
                  </a:lnTo>
                  <a:lnTo>
                    <a:pt x="432" y="178"/>
                  </a:lnTo>
                  <a:lnTo>
                    <a:pt x="432" y="180"/>
                  </a:lnTo>
                  <a:lnTo>
                    <a:pt x="432" y="180"/>
                  </a:lnTo>
                  <a:lnTo>
                    <a:pt x="430" y="180"/>
                  </a:lnTo>
                  <a:lnTo>
                    <a:pt x="428" y="180"/>
                  </a:lnTo>
                  <a:lnTo>
                    <a:pt x="428" y="180"/>
                  </a:lnTo>
                  <a:lnTo>
                    <a:pt x="428" y="178"/>
                  </a:lnTo>
                  <a:lnTo>
                    <a:pt x="428" y="178"/>
                  </a:lnTo>
                  <a:lnTo>
                    <a:pt x="425" y="176"/>
                  </a:lnTo>
                  <a:lnTo>
                    <a:pt x="423" y="176"/>
                  </a:lnTo>
                  <a:lnTo>
                    <a:pt x="421" y="176"/>
                  </a:lnTo>
                  <a:lnTo>
                    <a:pt x="421" y="178"/>
                  </a:lnTo>
                  <a:lnTo>
                    <a:pt x="418" y="180"/>
                  </a:lnTo>
                  <a:lnTo>
                    <a:pt x="416" y="180"/>
                  </a:lnTo>
                  <a:lnTo>
                    <a:pt x="411" y="183"/>
                  </a:lnTo>
                  <a:lnTo>
                    <a:pt x="409" y="183"/>
                  </a:lnTo>
                  <a:lnTo>
                    <a:pt x="409" y="185"/>
                  </a:lnTo>
                  <a:lnTo>
                    <a:pt x="406" y="185"/>
                  </a:lnTo>
                  <a:lnTo>
                    <a:pt x="406" y="185"/>
                  </a:lnTo>
                  <a:lnTo>
                    <a:pt x="406" y="185"/>
                  </a:lnTo>
                  <a:lnTo>
                    <a:pt x="406" y="185"/>
                  </a:lnTo>
                  <a:lnTo>
                    <a:pt x="404" y="185"/>
                  </a:lnTo>
                  <a:lnTo>
                    <a:pt x="404" y="183"/>
                  </a:lnTo>
                  <a:lnTo>
                    <a:pt x="402" y="180"/>
                  </a:lnTo>
                  <a:lnTo>
                    <a:pt x="399" y="180"/>
                  </a:lnTo>
                  <a:lnTo>
                    <a:pt x="385" y="180"/>
                  </a:lnTo>
                  <a:lnTo>
                    <a:pt x="383" y="180"/>
                  </a:lnTo>
                  <a:lnTo>
                    <a:pt x="380" y="178"/>
                  </a:lnTo>
                  <a:lnTo>
                    <a:pt x="380" y="178"/>
                  </a:lnTo>
                  <a:lnTo>
                    <a:pt x="380" y="176"/>
                  </a:lnTo>
                  <a:lnTo>
                    <a:pt x="378" y="173"/>
                  </a:lnTo>
                  <a:lnTo>
                    <a:pt x="376" y="173"/>
                  </a:lnTo>
                  <a:lnTo>
                    <a:pt x="366" y="173"/>
                  </a:lnTo>
                  <a:lnTo>
                    <a:pt x="361" y="176"/>
                  </a:lnTo>
                  <a:lnTo>
                    <a:pt x="361" y="176"/>
                  </a:lnTo>
                  <a:lnTo>
                    <a:pt x="359" y="176"/>
                  </a:lnTo>
                  <a:lnTo>
                    <a:pt x="359" y="173"/>
                  </a:lnTo>
                  <a:lnTo>
                    <a:pt x="359" y="171"/>
                  </a:lnTo>
                  <a:lnTo>
                    <a:pt x="357" y="171"/>
                  </a:lnTo>
                  <a:lnTo>
                    <a:pt x="354" y="169"/>
                  </a:lnTo>
                  <a:lnTo>
                    <a:pt x="354" y="169"/>
                  </a:lnTo>
                  <a:lnTo>
                    <a:pt x="354" y="166"/>
                  </a:lnTo>
                  <a:lnTo>
                    <a:pt x="354" y="166"/>
                  </a:lnTo>
                  <a:lnTo>
                    <a:pt x="354" y="164"/>
                  </a:lnTo>
                  <a:lnTo>
                    <a:pt x="352" y="164"/>
                  </a:lnTo>
                  <a:lnTo>
                    <a:pt x="350" y="161"/>
                  </a:lnTo>
                  <a:lnTo>
                    <a:pt x="347" y="159"/>
                  </a:lnTo>
                  <a:lnTo>
                    <a:pt x="347" y="159"/>
                  </a:lnTo>
                  <a:lnTo>
                    <a:pt x="345" y="157"/>
                  </a:lnTo>
                  <a:lnTo>
                    <a:pt x="345" y="152"/>
                  </a:lnTo>
                  <a:lnTo>
                    <a:pt x="345" y="142"/>
                  </a:lnTo>
                  <a:lnTo>
                    <a:pt x="345" y="142"/>
                  </a:lnTo>
                  <a:lnTo>
                    <a:pt x="342" y="135"/>
                  </a:lnTo>
                  <a:lnTo>
                    <a:pt x="342" y="133"/>
                  </a:lnTo>
                  <a:lnTo>
                    <a:pt x="342" y="133"/>
                  </a:lnTo>
                  <a:lnTo>
                    <a:pt x="342" y="131"/>
                  </a:lnTo>
                  <a:lnTo>
                    <a:pt x="340" y="131"/>
                  </a:lnTo>
                  <a:lnTo>
                    <a:pt x="321" y="131"/>
                  </a:lnTo>
                  <a:lnTo>
                    <a:pt x="305" y="128"/>
                  </a:lnTo>
                  <a:lnTo>
                    <a:pt x="298" y="126"/>
                  </a:lnTo>
                  <a:lnTo>
                    <a:pt x="286" y="128"/>
                  </a:lnTo>
                  <a:lnTo>
                    <a:pt x="283" y="128"/>
                  </a:lnTo>
                  <a:lnTo>
                    <a:pt x="281" y="128"/>
                  </a:lnTo>
                  <a:lnTo>
                    <a:pt x="279" y="126"/>
                  </a:lnTo>
                  <a:lnTo>
                    <a:pt x="276" y="126"/>
                  </a:lnTo>
                  <a:lnTo>
                    <a:pt x="276" y="126"/>
                  </a:lnTo>
                  <a:lnTo>
                    <a:pt x="276" y="124"/>
                  </a:lnTo>
                  <a:lnTo>
                    <a:pt x="276" y="124"/>
                  </a:lnTo>
                  <a:lnTo>
                    <a:pt x="274" y="119"/>
                  </a:lnTo>
                  <a:lnTo>
                    <a:pt x="274" y="116"/>
                  </a:lnTo>
                  <a:lnTo>
                    <a:pt x="274" y="112"/>
                  </a:lnTo>
                  <a:lnTo>
                    <a:pt x="272" y="112"/>
                  </a:lnTo>
                  <a:lnTo>
                    <a:pt x="269" y="112"/>
                  </a:lnTo>
                  <a:lnTo>
                    <a:pt x="264" y="112"/>
                  </a:lnTo>
                  <a:lnTo>
                    <a:pt x="262" y="114"/>
                  </a:lnTo>
                  <a:lnTo>
                    <a:pt x="262" y="114"/>
                  </a:lnTo>
                  <a:lnTo>
                    <a:pt x="262" y="116"/>
                  </a:lnTo>
                  <a:lnTo>
                    <a:pt x="262" y="119"/>
                  </a:lnTo>
                  <a:lnTo>
                    <a:pt x="260" y="119"/>
                  </a:lnTo>
                  <a:lnTo>
                    <a:pt x="260" y="121"/>
                  </a:lnTo>
                  <a:lnTo>
                    <a:pt x="257" y="121"/>
                  </a:lnTo>
                  <a:lnTo>
                    <a:pt x="257" y="121"/>
                  </a:lnTo>
                  <a:lnTo>
                    <a:pt x="255" y="121"/>
                  </a:lnTo>
                  <a:lnTo>
                    <a:pt x="253" y="116"/>
                  </a:lnTo>
                  <a:lnTo>
                    <a:pt x="250" y="114"/>
                  </a:lnTo>
                  <a:lnTo>
                    <a:pt x="248" y="114"/>
                  </a:lnTo>
                  <a:lnTo>
                    <a:pt x="246" y="112"/>
                  </a:lnTo>
                  <a:lnTo>
                    <a:pt x="246" y="109"/>
                  </a:lnTo>
                  <a:lnTo>
                    <a:pt x="243" y="107"/>
                  </a:lnTo>
                  <a:lnTo>
                    <a:pt x="243" y="105"/>
                  </a:lnTo>
                  <a:lnTo>
                    <a:pt x="243" y="105"/>
                  </a:lnTo>
                  <a:lnTo>
                    <a:pt x="241" y="105"/>
                  </a:lnTo>
                  <a:lnTo>
                    <a:pt x="241" y="107"/>
                  </a:lnTo>
                  <a:lnTo>
                    <a:pt x="238" y="107"/>
                  </a:lnTo>
                  <a:lnTo>
                    <a:pt x="238" y="109"/>
                  </a:lnTo>
                  <a:lnTo>
                    <a:pt x="238" y="109"/>
                  </a:lnTo>
                  <a:lnTo>
                    <a:pt x="238" y="112"/>
                  </a:lnTo>
                  <a:lnTo>
                    <a:pt x="236" y="116"/>
                  </a:lnTo>
                  <a:lnTo>
                    <a:pt x="231" y="121"/>
                  </a:lnTo>
                  <a:lnTo>
                    <a:pt x="227" y="121"/>
                  </a:lnTo>
                  <a:lnTo>
                    <a:pt x="217" y="119"/>
                  </a:lnTo>
                  <a:lnTo>
                    <a:pt x="215" y="119"/>
                  </a:lnTo>
                  <a:lnTo>
                    <a:pt x="210" y="121"/>
                  </a:lnTo>
                  <a:lnTo>
                    <a:pt x="205" y="124"/>
                  </a:lnTo>
                  <a:lnTo>
                    <a:pt x="205" y="124"/>
                  </a:lnTo>
                  <a:lnTo>
                    <a:pt x="203" y="128"/>
                  </a:lnTo>
                  <a:lnTo>
                    <a:pt x="201" y="131"/>
                  </a:lnTo>
                  <a:lnTo>
                    <a:pt x="196" y="133"/>
                  </a:lnTo>
                  <a:lnTo>
                    <a:pt x="193" y="133"/>
                  </a:lnTo>
                  <a:lnTo>
                    <a:pt x="193" y="135"/>
                  </a:lnTo>
                  <a:lnTo>
                    <a:pt x="193" y="138"/>
                  </a:lnTo>
                  <a:lnTo>
                    <a:pt x="193" y="138"/>
                  </a:lnTo>
                  <a:lnTo>
                    <a:pt x="191" y="140"/>
                  </a:lnTo>
                  <a:lnTo>
                    <a:pt x="186" y="138"/>
                  </a:lnTo>
                  <a:lnTo>
                    <a:pt x="184" y="138"/>
                  </a:lnTo>
                  <a:lnTo>
                    <a:pt x="179" y="140"/>
                  </a:lnTo>
                  <a:lnTo>
                    <a:pt x="177" y="142"/>
                  </a:lnTo>
                  <a:lnTo>
                    <a:pt x="172" y="142"/>
                  </a:lnTo>
                  <a:lnTo>
                    <a:pt x="170" y="142"/>
                  </a:lnTo>
                  <a:lnTo>
                    <a:pt x="167" y="145"/>
                  </a:lnTo>
                  <a:lnTo>
                    <a:pt x="165" y="150"/>
                  </a:lnTo>
                  <a:lnTo>
                    <a:pt x="163" y="150"/>
                  </a:lnTo>
                  <a:lnTo>
                    <a:pt x="158" y="152"/>
                  </a:lnTo>
                  <a:lnTo>
                    <a:pt x="156" y="152"/>
                  </a:lnTo>
                  <a:lnTo>
                    <a:pt x="156" y="154"/>
                  </a:lnTo>
                  <a:lnTo>
                    <a:pt x="156" y="157"/>
                  </a:lnTo>
                  <a:lnTo>
                    <a:pt x="156" y="157"/>
                  </a:lnTo>
                  <a:lnTo>
                    <a:pt x="156" y="159"/>
                  </a:lnTo>
                  <a:lnTo>
                    <a:pt x="153" y="159"/>
                  </a:lnTo>
                  <a:lnTo>
                    <a:pt x="153" y="159"/>
                  </a:lnTo>
                  <a:lnTo>
                    <a:pt x="153" y="159"/>
                  </a:lnTo>
                  <a:lnTo>
                    <a:pt x="151" y="159"/>
                  </a:lnTo>
                  <a:lnTo>
                    <a:pt x="146" y="159"/>
                  </a:lnTo>
                  <a:lnTo>
                    <a:pt x="144" y="159"/>
                  </a:lnTo>
                  <a:lnTo>
                    <a:pt x="141" y="161"/>
                  </a:lnTo>
                  <a:lnTo>
                    <a:pt x="139" y="161"/>
                  </a:lnTo>
                  <a:lnTo>
                    <a:pt x="137" y="161"/>
                  </a:lnTo>
                  <a:lnTo>
                    <a:pt x="137" y="161"/>
                  </a:lnTo>
                  <a:lnTo>
                    <a:pt x="130" y="166"/>
                  </a:lnTo>
                  <a:lnTo>
                    <a:pt x="127" y="169"/>
                  </a:lnTo>
                  <a:lnTo>
                    <a:pt x="120" y="169"/>
                  </a:lnTo>
                  <a:lnTo>
                    <a:pt x="120" y="171"/>
                  </a:lnTo>
                  <a:lnTo>
                    <a:pt x="118" y="173"/>
                  </a:lnTo>
                  <a:lnTo>
                    <a:pt x="118" y="176"/>
                  </a:lnTo>
                  <a:lnTo>
                    <a:pt x="118" y="176"/>
                  </a:lnTo>
                  <a:lnTo>
                    <a:pt x="118" y="178"/>
                  </a:lnTo>
                  <a:lnTo>
                    <a:pt x="118" y="180"/>
                  </a:lnTo>
                  <a:lnTo>
                    <a:pt x="115" y="180"/>
                  </a:lnTo>
                  <a:lnTo>
                    <a:pt x="111" y="180"/>
                  </a:lnTo>
                  <a:lnTo>
                    <a:pt x="104" y="180"/>
                  </a:lnTo>
                  <a:lnTo>
                    <a:pt x="101" y="183"/>
                  </a:lnTo>
                  <a:lnTo>
                    <a:pt x="99" y="185"/>
                  </a:lnTo>
                  <a:lnTo>
                    <a:pt x="99" y="185"/>
                  </a:lnTo>
                  <a:lnTo>
                    <a:pt x="99" y="185"/>
                  </a:lnTo>
                  <a:lnTo>
                    <a:pt x="99" y="187"/>
                  </a:lnTo>
                  <a:lnTo>
                    <a:pt x="99" y="190"/>
                  </a:lnTo>
                  <a:lnTo>
                    <a:pt x="99" y="190"/>
                  </a:lnTo>
                  <a:lnTo>
                    <a:pt x="99" y="190"/>
                  </a:lnTo>
                  <a:lnTo>
                    <a:pt x="99" y="192"/>
                  </a:lnTo>
                  <a:lnTo>
                    <a:pt x="99" y="192"/>
                  </a:lnTo>
                  <a:lnTo>
                    <a:pt x="99" y="192"/>
                  </a:lnTo>
                  <a:lnTo>
                    <a:pt x="99" y="195"/>
                  </a:lnTo>
                  <a:lnTo>
                    <a:pt x="99" y="195"/>
                  </a:lnTo>
                  <a:lnTo>
                    <a:pt x="101" y="197"/>
                  </a:lnTo>
                  <a:lnTo>
                    <a:pt x="104" y="197"/>
                  </a:lnTo>
                  <a:lnTo>
                    <a:pt x="104" y="197"/>
                  </a:lnTo>
                  <a:lnTo>
                    <a:pt x="104" y="199"/>
                  </a:lnTo>
                  <a:lnTo>
                    <a:pt x="101" y="199"/>
                  </a:lnTo>
                  <a:lnTo>
                    <a:pt x="99" y="202"/>
                  </a:lnTo>
                  <a:lnTo>
                    <a:pt x="94" y="204"/>
                  </a:lnTo>
                  <a:lnTo>
                    <a:pt x="92" y="206"/>
                  </a:lnTo>
                  <a:lnTo>
                    <a:pt x="89" y="206"/>
                  </a:lnTo>
                  <a:lnTo>
                    <a:pt x="87" y="206"/>
                  </a:lnTo>
                  <a:lnTo>
                    <a:pt x="87" y="209"/>
                  </a:lnTo>
                  <a:lnTo>
                    <a:pt x="85" y="211"/>
                  </a:lnTo>
                  <a:lnTo>
                    <a:pt x="85" y="211"/>
                  </a:lnTo>
                  <a:lnTo>
                    <a:pt x="82" y="209"/>
                  </a:lnTo>
                  <a:lnTo>
                    <a:pt x="80" y="206"/>
                  </a:lnTo>
                  <a:lnTo>
                    <a:pt x="78" y="206"/>
                  </a:lnTo>
                  <a:lnTo>
                    <a:pt x="75" y="206"/>
                  </a:lnTo>
                  <a:lnTo>
                    <a:pt x="75" y="209"/>
                  </a:lnTo>
                  <a:lnTo>
                    <a:pt x="78" y="211"/>
                  </a:lnTo>
                  <a:lnTo>
                    <a:pt x="78" y="213"/>
                  </a:lnTo>
                  <a:lnTo>
                    <a:pt x="78" y="216"/>
                  </a:lnTo>
                  <a:lnTo>
                    <a:pt x="75" y="216"/>
                  </a:lnTo>
                  <a:lnTo>
                    <a:pt x="68" y="221"/>
                  </a:lnTo>
                  <a:lnTo>
                    <a:pt x="66" y="221"/>
                  </a:lnTo>
                  <a:lnTo>
                    <a:pt x="63" y="221"/>
                  </a:lnTo>
                  <a:lnTo>
                    <a:pt x="63" y="218"/>
                  </a:lnTo>
                  <a:lnTo>
                    <a:pt x="63" y="218"/>
                  </a:lnTo>
                  <a:lnTo>
                    <a:pt x="63" y="218"/>
                  </a:lnTo>
                  <a:lnTo>
                    <a:pt x="63" y="216"/>
                  </a:lnTo>
                  <a:lnTo>
                    <a:pt x="61" y="216"/>
                  </a:lnTo>
                  <a:lnTo>
                    <a:pt x="61" y="213"/>
                  </a:lnTo>
                  <a:lnTo>
                    <a:pt x="61" y="213"/>
                  </a:lnTo>
                  <a:lnTo>
                    <a:pt x="59" y="213"/>
                  </a:lnTo>
                  <a:lnTo>
                    <a:pt x="59" y="216"/>
                  </a:lnTo>
                  <a:lnTo>
                    <a:pt x="59" y="216"/>
                  </a:lnTo>
                  <a:lnTo>
                    <a:pt x="59" y="218"/>
                  </a:lnTo>
                  <a:lnTo>
                    <a:pt x="59" y="221"/>
                  </a:lnTo>
                  <a:lnTo>
                    <a:pt x="59" y="223"/>
                  </a:lnTo>
                  <a:lnTo>
                    <a:pt x="52" y="221"/>
                  </a:lnTo>
                  <a:lnTo>
                    <a:pt x="49" y="221"/>
                  </a:lnTo>
                  <a:lnTo>
                    <a:pt x="49" y="221"/>
                  </a:lnTo>
                  <a:lnTo>
                    <a:pt x="47" y="218"/>
                  </a:lnTo>
                  <a:lnTo>
                    <a:pt x="47" y="218"/>
                  </a:lnTo>
                  <a:lnTo>
                    <a:pt x="47" y="218"/>
                  </a:lnTo>
                  <a:lnTo>
                    <a:pt x="47" y="218"/>
                  </a:lnTo>
                  <a:lnTo>
                    <a:pt x="44" y="218"/>
                  </a:lnTo>
                  <a:lnTo>
                    <a:pt x="42" y="218"/>
                  </a:lnTo>
                  <a:lnTo>
                    <a:pt x="42" y="221"/>
                  </a:lnTo>
                  <a:lnTo>
                    <a:pt x="40" y="221"/>
                  </a:lnTo>
                  <a:lnTo>
                    <a:pt x="37" y="221"/>
                  </a:lnTo>
                  <a:lnTo>
                    <a:pt x="35" y="218"/>
                  </a:lnTo>
                  <a:lnTo>
                    <a:pt x="33" y="218"/>
                  </a:lnTo>
                  <a:lnTo>
                    <a:pt x="26" y="221"/>
                  </a:lnTo>
                  <a:lnTo>
                    <a:pt x="23" y="221"/>
                  </a:lnTo>
                  <a:lnTo>
                    <a:pt x="23" y="223"/>
                  </a:lnTo>
                  <a:lnTo>
                    <a:pt x="21" y="225"/>
                  </a:lnTo>
                  <a:lnTo>
                    <a:pt x="21" y="225"/>
                  </a:lnTo>
                  <a:lnTo>
                    <a:pt x="21" y="228"/>
                  </a:lnTo>
                  <a:lnTo>
                    <a:pt x="21" y="230"/>
                  </a:lnTo>
                  <a:lnTo>
                    <a:pt x="21" y="232"/>
                  </a:lnTo>
                  <a:lnTo>
                    <a:pt x="21" y="235"/>
                  </a:lnTo>
                  <a:lnTo>
                    <a:pt x="18" y="237"/>
                  </a:lnTo>
                  <a:lnTo>
                    <a:pt x="16" y="240"/>
                  </a:lnTo>
                  <a:lnTo>
                    <a:pt x="14" y="242"/>
                  </a:lnTo>
                  <a:lnTo>
                    <a:pt x="14" y="242"/>
                  </a:lnTo>
                  <a:lnTo>
                    <a:pt x="11" y="244"/>
                  </a:lnTo>
                  <a:lnTo>
                    <a:pt x="7" y="244"/>
                  </a:lnTo>
                  <a:lnTo>
                    <a:pt x="4" y="244"/>
                  </a:lnTo>
                  <a:lnTo>
                    <a:pt x="4" y="244"/>
                  </a:lnTo>
                  <a:lnTo>
                    <a:pt x="4" y="244"/>
                  </a:lnTo>
                  <a:lnTo>
                    <a:pt x="4" y="247"/>
                  </a:lnTo>
                  <a:lnTo>
                    <a:pt x="4" y="249"/>
                  </a:lnTo>
                  <a:lnTo>
                    <a:pt x="4" y="249"/>
                  </a:lnTo>
                  <a:lnTo>
                    <a:pt x="4" y="251"/>
                  </a:lnTo>
                  <a:lnTo>
                    <a:pt x="4" y="254"/>
                  </a:lnTo>
                  <a:lnTo>
                    <a:pt x="4" y="254"/>
                  </a:lnTo>
                  <a:lnTo>
                    <a:pt x="4" y="256"/>
                  </a:lnTo>
                  <a:lnTo>
                    <a:pt x="7" y="256"/>
                  </a:lnTo>
                  <a:lnTo>
                    <a:pt x="7" y="256"/>
                  </a:lnTo>
                  <a:lnTo>
                    <a:pt x="7" y="258"/>
                  </a:lnTo>
                  <a:lnTo>
                    <a:pt x="4" y="261"/>
                  </a:lnTo>
                  <a:lnTo>
                    <a:pt x="2" y="263"/>
                  </a:lnTo>
                  <a:lnTo>
                    <a:pt x="0" y="266"/>
                  </a:lnTo>
                  <a:lnTo>
                    <a:pt x="0" y="266"/>
                  </a:lnTo>
                  <a:lnTo>
                    <a:pt x="0" y="268"/>
                  </a:lnTo>
                  <a:lnTo>
                    <a:pt x="2" y="268"/>
                  </a:lnTo>
                  <a:lnTo>
                    <a:pt x="2" y="268"/>
                  </a:lnTo>
                  <a:lnTo>
                    <a:pt x="2" y="270"/>
                  </a:lnTo>
                  <a:lnTo>
                    <a:pt x="4" y="270"/>
                  </a:lnTo>
                  <a:lnTo>
                    <a:pt x="4" y="270"/>
                  </a:lnTo>
                  <a:lnTo>
                    <a:pt x="4" y="273"/>
                  </a:lnTo>
                  <a:lnTo>
                    <a:pt x="4" y="273"/>
                  </a:lnTo>
                  <a:lnTo>
                    <a:pt x="4" y="273"/>
                  </a:lnTo>
                  <a:lnTo>
                    <a:pt x="7" y="275"/>
                  </a:lnTo>
                  <a:lnTo>
                    <a:pt x="9" y="275"/>
                  </a:lnTo>
                  <a:lnTo>
                    <a:pt x="11" y="275"/>
                  </a:lnTo>
                  <a:lnTo>
                    <a:pt x="14" y="277"/>
                  </a:lnTo>
                  <a:lnTo>
                    <a:pt x="16" y="277"/>
                  </a:lnTo>
                  <a:lnTo>
                    <a:pt x="16" y="280"/>
                  </a:lnTo>
                  <a:lnTo>
                    <a:pt x="16" y="282"/>
                  </a:lnTo>
                  <a:lnTo>
                    <a:pt x="16" y="282"/>
                  </a:lnTo>
                  <a:lnTo>
                    <a:pt x="14" y="284"/>
                  </a:lnTo>
                  <a:lnTo>
                    <a:pt x="14" y="284"/>
                  </a:lnTo>
                  <a:lnTo>
                    <a:pt x="14" y="287"/>
                  </a:lnTo>
                  <a:lnTo>
                    <a:pt x="14" y="287"/>
                  </a:lnTo>
                  <a:lnTo>
                    <a:pt x="14" y="287"/>
                  </a:lnTo>
                  <a:lnTo>
                    <a:pt x="11" y="289"/>
                  </a:lnTo>
                  <a:lnTo>
                    <a:pt x="11" y="292"/>
                  </a:lnTo>
                  <a:lnTo>
                    <a:pt x="14" y="292"/>
                  </a:lnTo>
                  <a:lnTo>
                    <a:pt x="14" y="294"/>
                  </a:lnTo>
                  <a:lnTo>
                    <a:pt x="16" y="294"/>
                  </a:lnTo>
                  <a:lnTo>
                    <a:pt x="16" y="294"/>
                  </a:lnTo>
                  <a:lnTo>
                    <a:pt x="16" y="294"/>
                  </a:lnTo>
                  <a:lnTo>
                    <a:pt x="18" y="294"/>
                  </a:lnTo>
                  <a:lnTo>
                    <a:pt x="18" y="294"/>
                  </a:lnTo>
                  <a:lnTo>
                    <a:pt x="21" y="296"/>
                  </a:lnTo>
                  <a:lnTo>
                    <a:pt x="21" y="296"/>
                  </a:lnTo>
                  <a:lnTo>
                    <a:pt x="23" y="296"/>
                  </a:lnTo>
                  <a:lnTo>
                    <a:pt x="23" y="296"/>
                  </a:lnTo>
                  <a:lnTo>
                    <a:pt x="26" y="296"/>
                  </a:lnTo>
                  <a:lnTo>
                    <a:pt x="26" y="296"/>
                  </a:lnTo>
                  <a:lnTo>
                    <a:pt x="30" y="299"/>
                  </a:lnTo>
                  <a:lnTo>
                    <a:pt x="30" y="301"/>
                  </a:lnTo>
                  <a:lnTo>
                    <a:pt x="35" y="303"/>
                  </a:lnTo>
                  <a:lnTo>
                    <a:pt x="35" y="306"/>
                  </a:lnTo>
                  <a:lnTo>
                    <a:pt x="37" y="306"/>
                  </a:lnTo>
                  <a:lnTo>
                    <a:pt x="37" y="303"/>
                  </a:lnTo>
                  <a:lnTo>
                    <a:pt x="40" y="303"/>
                  </a:lnTo>
                  <a:lnTo>
                    <a:pt x="40" y="306"/>
                  </a:lnTo>
                  <a:lnTo>
                    <a:pt x="44" y="308"/>
                  </a:lnTo>
                  <a:lnTo>
                    <a:pt x="44" y="311"/>
                  </a:lnTo>
                  <a:lnTo>
                    <a:pt x="42" y="313"/>
                  </a:lnTo>
                  <a:lnTo>
                    <a:pt x="44" y="315"/>
                  </a:lnTo>
                  <a:lnTo>
                    <a:pt x="44" y="315"/>
                  </a:lnTo>
                  <a:lnTo>
                    <a:pt x="44" y="318"/>
                  </a:lnTo>
                  <a:lnTo>
                    <a:pt x="44" y="320"/>
                  </a:lnTo>
                  <a:lnTo>
                    <a:pt x="44" y="320"/>
                  </a:lnTo>
                  <a:lnTo>
                    <a:pt x="47" y="322"/>
                  </a:lnTo>
                  <a:lnTo>
                    <a:pt x="49" y="322"/>
                  </a:lnTo>
                  <a:lnTo>
                    <a:pt x="49" y="322"/>
                  </a:lnTo>
                  <a:lnTo>
                    <a:pt x="52" y="322"/>
                  </a:lnTo>
                  <a:lnTo>
                    <a:pt x="54" y="327"/>
                  </a:lnTo>
                  <a:lnTo>
                    <a:pt x="56" y="327"/>
                  </a:lnTo>
                  <a:lnTo>
                    <a:pt x="56" y="327"/>
                  </a:lnTo>
                  <a:lnTo>
                    <a:pt x="61" y="327"/>
                  </a:lnTo>
                  <a:lnTo>
                    <a:pt x="61" y="327"/>
                  </a:lnTo>
                  <a:lnTo>
                    <a:pt x="63" y="327"/>
                  </a:lnTo>
                  <a:lnTo>
                    <a:pt x="68" y="337"/>
                  </a:lnTo>
                  <a:lnTo>
                    <a:pt x="68" y="337"/>
                  </a:lnTo>
                  <a:lnTo>
                    <a:pt x="68" y="337"/>
                  </a:lnTo>
                  <a:lnTo>
                    <a:pt x="70" y="337"/>
                  </a:lnTo>
                  <a:lnTo>
                    <a:pt x="75" y="337"/>
                  </a:lnTo>
                  <a:lnTo>
                    <a:pt x="78" y="337"/>
                  </a:lnTo>
                  <a:lnTo>
                    <a:pt x="80" y="337"/>
                  </a:lnTo>
                  <a:lnTo>
                    <a:pt x="80" y="337"/>
                  </a:lnTo>
                  <a:lnTo>
                    <a:pt x="82" y="334"/>
                  </a:lnTo>
                  <a:lnTo>
                    <a:pt x="85" y="334"/>
                  </a:lnTo>
                  <a:lnTo>
                    <a:pt x="85" y="332"/>
                  </a:lnTo>
                  <a:lnTo>
                    <a:pt x="85" y="332"/>
                  </a:lnTo>
                  <a:lnTo>
                    <a:pt x="87" y="334"/>
                  </a:lnTo>
                  <a:lnTo>
                    <a:pt x="89" y="334"/>
                  </a:lnTo>
                  <a:lnTo>
                    <a:pt x="92" y="334"/>
                  </a:lnTo>
                  <a:lnTo>
                    <a:pt x="92" y="334"/>
                  </a:lnTo>
                  <a:lnTo>
                    <a:pt x="94" y="334"/>
                  </a:lnTo>
                  <a:lnTo>
                    <a:pt x="96" y="334"/>
                  </a:lnTo>
                  <a:lnTo>
                    <a:pt x="96" y="337"/>
                  </a:lnTo>
                  <a:lnTo>
                    <a:pt x="96" y="337"/>
                  </a:lnTo>
                  <a:lnTo>
                    <a:pt x="96" y="339"/>
                  </a:lnTo>
                  <a:lnTo>
                    <a:pt x="96" y="339"/>
                  </a:lnTo>
                  <a:lnTo>
                    <a:pt x="99" y="339"/>
                  </a:lnTo>
                  <a:lnTo>
                    <a:pt x="99" y="339"/>
                  </a:lnTo>
                  <a:lnTo>
                    <a:pt x="99" y="341"/>
                  </a:lnTo>
                  <a:lnTo>
                    <a:pt x="99" y="344"/>
                  </a:lnTo>
                  <a:lnTo>
                    <a:pt x="101" y="344"/>
                  </a:lnTo>
                  <a:lnTo>
                    <a:pt x="101" y="344"/>
                  </a:lnTo>
                  <a:lnTo>
                    <a:pt x="104" y="344"/>
                  </a:lnTo>
                  <a:lnTo>
                    <a:pt x="104" y="346"/>
                  </a:lnTo>
                  <a:lnTo>
                    <a:pt x="104" y="346"/>
                  </a:lnTo>
                  <a:lnTo>
                    <a:pt x="106" y="348"/>
                  </a:lnTo>
                  <a:lnTo>
                    <a:pt x="106" y="348"/>
                  </a:lnTo>
                  <a:lnTo>
                    <a:pt x="108" y="351"/>
                  </a:lnTo>
                  <a:lnTo>
                    <a:pt x="113" y="348"/>
                  </a:lnTo>
                  <a:lnTo>
                    <a:pt x="115" y="348"/>
                  </a:lnTo>
                  <a:lnTo>
                    <a:pt x="115" y="348"/>
                  </a:lnTo>
                  <a:lnTo>
                    <a:pt x="115" y="346"/>
                  </a:lnTo>
                  <a:lnTo>
                    <a:pt x="115" y="346"/>
                  </a:lnTo>
                  <a:lnTo>
                    <a:pt x="115" y="344"/>
                  </a:lnTo>
                  <a:lnTo>
                    <a:pt x="118" y="344"/>
                  </a:lnTo>
                  <a:lnTo>
                    <a:pt x="118" y="346"/>
                  </a:lnTo>
                  <a:lnTo>
                    <a:pt x="120" y="346"/>
                  </a:lnTo>
                  <a:lnTo>
                    <a:pt x="123" y="346"/>
                  </a:lnTo>
                  <a:lnTo>
                    <a:pt x="123" y="348"/>
                  </a:lnTo>
                  <a:lnTo>
                    <a:pt x="123" y="348"/>
                  </a:lnTo>
                  <a:lnTo>
                    <a:pt x="120" y="351"/>
                  </a:lnTo>
                  <a:lnTo>
                    <a:pt x="123" y="353"/>
                  </a:lnTo>
                  <a:lnTo>
                    <a:pt x="123" y="353"/>
                  </a:lnTo>
                  <a:lnTo>
                    <a:pt x="123" y="355"/>
                  </a:lnTo>
                  <a:lnTo>
                    <a:pt x="125" y="358"/>
                  </a:lnTo>
                  <a:lnTo>
                    <a:pt x="127" y="358"/>
                  </a:lnTo>
                  <a:lnTo>
                    <a:pt x="130" y="360"/>
                  </a:lnTo>
                  <a:lnTo>
                    <a:pt x="134" y="360"/>
                  </a:lnTo>
                  <a:lnTo>
                    <a:pt x="134" y="360"/>
                  </a:lnTo>
                  <a:lnTo>
                    <a:pt x="137" y="363"/>
                  </a:lnTo>
                  <a:lnTo>
                    <a:pt x="137" y="363"/>
                  </a:lnTo>
                  <a:lnTo>
                    <a:pt x="137" y="365"/>
                  </a:lnTo>
                  <a:lnTo>
                    <a:pt x="137" y="365"/>
                  </a:lnTo>
                  <a:lnTo>
                    <a:pt x="137" y="367"/>
                  </a:lnTo>
                  <a:lnTo>
                    <a:pt x="137" y="367"/>
                  </a:lnTo>
                  <a:lnTo>
                    <a:pt x="139" y="372"/>
                  </a:lnTo>
                  <a:lnTo>
                    <a:pt x="139" y="372"/>
                  </a:lnTo>
                  <a:lnTo>
                    <a:pt x="141" y="374"/>
                  </a:lnTo>
                  <a:lnTo>
                    <a:pt x="141" y="374"/>
                  </a:lnTo>
                  <a:lnTo>
                    <a:pt x="141" y="377"/>
                  </a:lnTo>
                  <a:lnTo>
                    <a:pt x="141" y="379"/>
                  </a:lnTo>
                  <a:lnTo>
                    <a:pt x="141" y="382"/>
                  </a:lnTo>
                  <a:lnTo>
                    <a:pt x="144" y="384"/>
                  </a:lnTo>
                  <a:lnTo>
                    <a:pt x="144" y="384"/>
                  </a:lnTo>
                  <a:lnTo>
                    <a:pt x="144" y="386"/>
                  </a:lnTo>
                  <a:lnTo>
                    <a:pt x="144" y="386"/>
                  </a:lnTo>
                  <a:lnTo>
                    <a:pt x="144" y="389"/>
                  </a:lnTo>
                  <a:lnTo>
                    <a:pt x="144" y="389"/>
                  </a:lnTo>
                  <a:lnTo>
                    <a:pt x="144" y="389"/>
                  </a:lnTo>
                  <a:lnTo>
                    <a:pt x="144" y="389"/>
                  </a:lnTo>
                  <a:lnTo>
                    <a:pt x="156" y="412"/>
                  </a:lnTo>
                  <a:lnTo>
                    <a:pt x="158" y="415"/>
                  </a:lnTo>
                  <a:lnTo>
                    <a:pt x="160" y="415"/>
                  </a:lnTo>
                  <a:lnTo>
                    <a:pt x="160" y="415"/>
                  </a:lnTo>
                  <a:lnTo>
                    <a:pt x="163" y="415"/>
                  </a:lnTo>
                  <a:lnTo>
                    <a:pt x="163" y="415"/>
                  </a:lnTo>
                  <a:lnTo>
                    <a:pt x="165" y="417"/>
                  </a:lnTo>
                  <a:lnTo>
                    <a:pt x="165" y="417"/>
                  </a:lnTo>
                  <a:lnTo>
                    <a:pt x="165" y="419"/>
                  </a:lnTo>
                  <a:lnTo>
                    <a:pt x="165" y="419"/>
                  </a:lnTo>
                  <a:lnTo>
                    <a:pt x="165" y="422"/>
                  </a:lnTo>
                  <a:lnTo>
                    <a:pt x="167" y="422"/>
                  </a:lnTo>
                  <a:lnTo>
                    <a:pt x="167" y="422"/>
                  </a:lnTo>
                  <a:lnTo>
                    <a:pt x="167" y="422"/>
                  </a:lnTo>
                  <a:lnTo>
                    <a:pt x="167" y="424"/>
                  </a:lnTo>
                  <a:lnTo>
                    <a:pt x="167" y="424"/>
                  </a:lnTo>
                  <a:lnTo>
                    <a:pt x="167" y="424"/>
                  </a:lnTo>
                  <a:lnTo>
                    <a:pt x="167" y="426"/>
                  </a:lnTo>
                  <a:lnTo>
                    <a:pt x="167" y="426"/>
                  </a:lnTo>
                  <a:lnTo>
                    <a:pt x="167" y="429"/>
                  </a:lnTo>
                  <a:lnTo>
                    <a:pt x="170" y="431"/>
                  </a:lnTo>
                  <a:lnTo>
                    <a:pt x="172" y="434"/>
                  </a:lnTo>
                  <a:lnTo>
                    <a:pt x="172" y="436"/>
                  </a:lnTo>
                  <a:lnTo>
                    <a:pt x="172" y="436"/>
                  </a:lnTo>
                  <a:lnTo>
                    <a:pt x="172" y="438"/>
                  </a:lnTo>
                  <a:lnTo>
                    <a:pt x="170" y="443"/>
                  </a:lnTo>
                  <a:lnTo>
                    <a:pt x="170" y="443"/>
                  </a:lnTo>
                  <a:lnTo>
                    <a:pt x="172" y="445"/>
                  </a:lnTo>
                  <a:lnTo>
                    <a:pt x="172" y="445"/>
                  </a:lnTo>
                  <a:lnTo>
                    <a:pt x="175" y="445"/>
                  </a:lnTo>
                  <a:lnTo>
                    <a:pt x="172" y="448"/>
                  </a:lnTo>
                  <a:lnTo>
                    <a:pt x="172" y="448"/>
                  </a:lnTo>
                  <a:lnTo>
                    <a:pt x="172" y="453"/>
                  </a:lnTo>
                  <a:lnTo>
                    <a:pt x="170" y="453"/>
                  </a:lnTo>
                  <a:lnTo>
                    <a:pt x="170" y="455"/>
                  </a:lnTo>
                  <a:lnTo>
                    <a:pt x="170" y="457"/>
                  </a:lnTo>
                  <a:lnTo>
                    <a:pt x="167" y="462"/>
                  </a:lnTo>
                  <a:lnTo>
                    <a:pt x="165" y="464"/>
                  </a:lnTo>
                  <a:lnTo>
                    <a:pt x="165" y="467"/>
                  </a:lnTo>
                  <a:lnTo>
                    <a:pt x="165" y="467"/>
                  </a:lnTo>
                  <a:lnTo>
                    <a:pt x="167" y="476"/>
                  </a:lnTo>
                  <a:lnTo>
                    <a:pt x="170" y="479"/>
                  </a:lnTo>
                  <a:lnTo>
                    <a:pt x="170" y="481"/>
                  </a:lnTo>
                  <a:lnTo>
                    <a:pt x="172" y="483"/>
                  </a:lnTo>
                  <a:lnTo>
                    <a:pt x="172" y="488"/>
                  </a:lnTo>
                  <a:lnTo>
                    <a:pt x="170" y="490"/>
                  </a:lnTo>
                  <a:lnTo>
                    <a:pt x="170" y="490"/>
                  </a:lnTo>
                  <a:lnTo>
                    <a:pt x="167" y="493"/>
                  </a:lnTo>
                  <a:lnTo>
                    <a:pt x="156" y="507"/>
                  </a:lnTo>
                  <a:lnTo>
                    <a:pt x="156" y="509"/>
                  </a:lnTo>
                  <a:lnTo>
                    <a:pt x="153" y="526"/>
                  </a:lnTo>
                  <a:lnTo>
                    <a:pt x="153" y="528"/>
                  </a:lnTo>
                  <a:lnTo>
                    <a:pt x="158" y="531"/>
                  </a:lnTo>
                  <a:lnTo>
                    <a:pt x="158" y="533"/>
                  </a:lnTo>
                  <a:lnTo>
                    <a:pt x="158" y="535"/>
                  </a:lnTo>
                  <a:lnTo>
                    <a:pt x="160" y="535"/>
                  </a:lnTo>
                  <a:lnTo>
                    <a:pt x="160" y="538"/>
                  </a:lnTo>
                  <a:lnTo>
                    <a:pt x="160" y="540"/>
                  </a:lnTo>
                  <a:lnTo>
                    <a:pt x="160" y="542"/>
                  </a:lnTo>
                  <a:lnTo>
                    <a:pt x="163" y="542"/>
                  </a:lnTo>
                  <a:lnTo>
                    <a:pt x="163" y="542"/>
                  </a:lnTo>
                  <a:lnTo>
                    <a:pt x="165" y="545"/>
                  </a:lnTo>
                  <a:lnTo>
                    <a:pt x="163" y="545"/>
                  </a:lnTo>
                  <a:lnTo>
                    <a:pt x="163" y="547"/>
                  </a:lnTo>
                  <a:lnTo>
                    <a:pt x="163" y="547"/>
                  </a:lnTo>
                  <a:lnTo>
                    <a:pt x="165" y="550"/>
                  </a:lnTo>
                  <a:lnTo>
                    <a:pt x="165" y="550"/>
                  </a:lnTo>
                  <a:lnTo>
                    <a:pt x="170" y="547"/>
                  </a:lnTo>
                  <a:lnTo>
                    <a:pt x="172" y="547"/>
                  </a:lnTo>
                  <a:lnTo>
                    <a:pt x="175" y="547"/>
                  </a:lnTo>
                  <a:lnTo>
                    <a:pt x="177" y="547"/>
                  </a:lnTo>
                  <a:lnTo>
                    <a:pt x="177" y="550"/>
                  </a:lnTo>
                  <a:lnTo>
                    <a:pt x="179" y="550"/>
                  </a:lnTo>
                  <a:lnTo>
                    <a:pt x="179" y="552"/>
                  </a:lnTo>
                  <a:lnTo>
                    <a:pt x="182" y="552"/>
                  </a:lnTo>
                  <a:lnTo>
                    <a:pt x="184" y="554"/>
                  </a:lnTo>
                  <a:lnTo>
                    <a:pt x="189" y="554"/>
                  </a:lnTo>
                  <a:lnTo>
                    <a:pt x="191" y="554"/>
                  </a:lnTo>
                  <a:lnTo>
                    <a:pt x="191" y="554"/>
                  </a:lnTo>
                  <a:lnTo>
                    <a:pt x="191" y="554"/>
                  </a:lnTo>
                  <a:lnTo>
                    <a:pt x="193" y="552"/>
                  </a:lnTo>
                  <a:lnTo>
                    <a:pt x="193" y="552"/>
                  </a:lnTo>
                  <a:lnTo>
                    <a:pt x="196" y="554"/>
                  </a:lnTo>
                  <a:lnTo>
                    <a:pt x="198" y="557"/>
                  </a:lnTo>
                  <a:lnTo>
                    <a:pt x="198" y="559"/>
                  </a:lnTo>
                  <a:lnTo>
                    <a:pt x="198" y="559"/>
                  </a:lnTo>
                  <a:lnTo>
                    <a:pt x="201" y="557"/>
                  </a:lnTo>
                  <a:lnTo>
                    <a:pt x="201" y="557"/>
                  </a:lnTo>
                  <a:lnTo>
                    <a:pt x="205" y="559"/>
                  </a:lnTo>
                  <a:lnTo>
                    <a:pt x="208" y="559"/>
                  </a:lnTo>
                  <a:lnTo>
                    <a:pt x="208" y="559"/>
                  </a:lnTo>
                  <a:lnTo>
                    <a:pt x="210" y="559"/>
                  </a:lnTo>
                  <a:lnTo>
                    <a:pt x="219" y="559"/>
                  </a:lnTo>
                  <a:lnTo>
                    <a:pt x="222" y="559"/>
                  </a:lnTo>
                  <a:lnTo>
                    <a:pt x="224" y="557"/>
                  </a:lnTo>
                  <a:lnTo>
                    <a:pt x="227" y="557"/>
                  </a:lnTo>
                  <a:lnTo>
                    <a:pt x="227" y="559"/>
                  </a:lnTo>
                  <a:lnTo>
                    <a:pt x="229" y="559"/>
                  </a:lnTo>
                  <a:lnTo>
                    <a:pt x="234" y="561"/>
                  </a:lnTo>
                  <a:lnTo>
                    <a:pt x="234" y="561"/>
                  </a:lnTo>
                  <a:lnTo>
                    <a:pt x="238" y="561"/>
                  </a:lnTo>
                  <a:lnTo>
                    <a:pt x="238" y="561"/>
                  </a:lnTo>
                  <a:lnTo>
                    <a:pt x="241" y="564"/>
                  </a:lnTo>
                  <a:lnTo>
                    <a:pt x="241" y="564"/>
                  </a:lnTo>
                  <a:lnTo>
                    <a:pt x="243" y="561"/>
                  </a:lnTo>
                  <a:lnTo>
                    <a:pt x="246" y="561"/>
                  </a:lnTo>
                  <a:lnTo>
                    <a:pt x="248" y="564"/>
                  </a:lnTo>
                  <a:lnTo>
                    <a:pt x="248" y="564"/>
                  </a:lnTo>
                  <a:lnTo>
                    <a:pt x="253" y="561"/>
                  </a:lnTo>
                  <a:lnTo>
                    <a:pt x="257" y="561"/>
                  </a:lnTo>
                  <a:lnTo>
                    <a:pt x="262" y="561"/>
                  </a:lnTo>
                  <a:lnTo>
                    <a:pt x="264" y="561"/>
                  </a:lnTo>
                  <a:lnTo>
                    <a:pt x="267" y="561"/>
                  </a:lnTo>
                  <a:lnTo>
                    <a:pt x="267" y="561"/>
                  </a:lnTo>
                  <a:lnTo>
                    <a:pt x="269" y="561"/>
                  </a:lnTo>
                  <a:lnTo>
                    <a:pt x="272" y="561"/>
                  </a:lnTo>
                  <a:lnTo>
                    <a:pt x="272" y="564"/>
                  </a:lnTo>
                  <a:lnTo>
                    <a:pt x="274" y="564"/>
                  </a:lnTo>
                  <a:lnTo>
                    <a:pt x="276" y="564"/>
                  </a:lnTo>
                  <a:lnTo>
                    <a:pt x="276" y="564"/>
                  </a:lnTo>
                  <a:lnTo>
                    <a:pt x="276" y="564"/>
                  </a:lnTo>
                  <a:lnTo>
                    <a:pt x="279" y="564"/>
                  </a:lnTo>
                  <a:lnTo>
                    <a:pt x="279" y="564"/>
                  </a:lnTo>
                  <a:lnTo>
                    <a:pt x="283" y="561"/>
                  </a:lnTo>
                  <a:lnTo>
                    <a:pt x="283" y="564"/>
                  </a:lnTo>
                  <a:lnTo>
                    <a:pt x="288" y="564"/>
                  </a:lnTo>
                  <a:lnTo>
                    <a:pt x="290" y="564"/>
                  </a:lnTo>
                  <a:lnTo>
                    <a:pt x="293" y="564"/>
                  </a:lnTo>
                  <a:lnTo>
                    <a:pt x="293" y="564"/>
                  </a:lnTo>
                  <a:lnTo>
                    <a:pt x="295" y="564"/>
                  </a:lnTo>
                  <a:lnTo>
                    <a:pt x="298" y="566"/>
                  </a:lnTo>
                  <a:lnTo>
                    <a:pt x="298" y="566"/>
                  </a:lnTo>
                  <a:lnTo>
                    <a:pt x="302" y="566"/>
                  </a:lnTo>
                  <a:lnTo>
                    <a:pt x="312" y="571"/>
                  </a:lnTo>
                  <a:lnTo>
                    <a:pt x="314" y="573"/>
                  </a:lnTo>
                  <a:lnTo>
                    <a:pt x="321" y="585"/>
                  </a:lnTo>
                  <a:lnTo>
                    <a:pt x="324" y="587"/>
                  </a:lnTo>
                  <a:lnTo>
                    <a:pt x="326" y="587"/>
                  </a:lnTo>
                  <a:lnTo>
                    <a:pt x="331" y="590"/>
                  </a:lnTo>
                  <a:lnTo>
                    <a:pt x="333" y="590"/>
                  </a:lnTo>
                  <a:lnTo>
                    <a:pt x="335" y="587"/>
                  </a:lnTo>
                  <a:lnTo>
                    <a:pt x="335" y="587"/>
                  </a:lnTo>
                  <a:lnTo>
                    <a:pt x="338" y="587"/>
                  </a:lnTo>
                  <a:lnTo>
                    <a:pt x="338" y="590"/>
                  </a:lnTo>
                  <a:lnTo>
                    <a:pt x="342" y="594"/>
                  </a:lnTo>
                  <a:lnTo>
                    <a:pt x="342" y="594"/>
                  </a:lnTo>
                  <a:lnTo>
                    <a:pt x="345" y="597"/>
                  </a:lnTo>
                  <a:lnTo>
                    <a:pt x="345" y="599"/>
                  </a:lnTo>
                  <a:lnTo>
                    <a:pt x="347" y="599"/>
                  </a:lnTo>
                  <a:lnTo>
                    <a:pt x="350" y="599"/>
                  </a:lnTo>
                  <a:lnTo>
                    <a:pt x="352" y="602"/>
                  </a:lnTo>
                  <a:lnTo>
                    <a:pt x="359" y="604"/>
                  </a:lnTo>
                  <a:lnTo>
                    <a:pt x="361" y="609"/>
                  </a:lnTo>
                  <a:lnTo>
                    <a:pt x="364" y="609"/>
                  </a:lnTo>
                  <a:lnTo>
                    <a:pt x="364" y="611"/>
                  </a:lnTo>
                  <a:lnTo>
                    <a:pt x="364" y="611"/>
                  </a:lnTo>
                  <a:lnTo>
                    <a:pt x="366" y="611"/>
                  </a:lnTo>
                  <a:lnTo>
                    <a:pt x="376" y="616"/>
                  </a:lnTo>
                  <a:lnTo>
                    <a:pt x="380" y="618"/>
                  </a:lnTo>
                  <a:lnTo>
                    <a:pt x="383" y="618"/>
                  </a:lnTo>
                  <a:lnTo>
                    <a:pt x="399" y="616"/>
                  </a:lnTo>
                  <a:lnTo>
                    <a:pt x="402" y="616"/>
                  </a:lnTo>
                  <a:lnTo>
                    <a:pt x="402" y="618"/>
                  </a:lnTo>
                  <a:lnTo>
                    <a:pt x="399" y="621"/>
                  </a:lnTo>
                  <a:lnTo>
                    <a:pt x="399" y="621"/>
                  </a:lnTo>
                  <a:lnTo>
                    <a:pt x="397" y="623"/>
                  </a:lnTo>
                  <a:lnTo>
                    <a:pt x="397" y="625"/>
                  </a:lnTo>
                  <a:lnTo>
                    <a:pt x="397" y="625"/>
                  </a:lnTo>
                  <a:lnTo>
                    <a:pt x="397" y="625"/>
                  </a:lnTo>
                  <a:lnTo>
                    <a:pt x="397" y="630"/>
                  </a:lnTo>
                  <a:lnTo>
                    <a:pt x="397" y="632"/>
                  </a:lnTo>
                  <a:lnTo>
                    <a:pt x="397" y="635"/>
                  </a:lnTo>
                  <a:lnTo>
                    <a:pt x="397" y="637"/>
                  </a:lnTo>
                  <a:lnTo>
                    <a:pt x="402" y="637"/>
                  </a:lnTo>
                  <a:lnTo>
                    <a:pt x="404" y="637"/>
                  </a:lnTo>
                  <a:lnTo>
                    <a:pt x="406" y="637"/>
                  </a:lnTo>
                  <a:lnTo>
                    <a:pt x="409" y="639"/>
                  </a:lnTo>
                  <a:lnTo>
                    <a:pt x="411" y="647"/>
                  </a:lnTo>
                  <a:lnTo>
                    <a:pt x="416" y="663"/>
                  </a:lnTo>
                  <a:lnTo>
                    <a:pt x="423" y="680"/>
                  </a:lnTo>
                  <a:lnTo>
                    <a:pt x="425" y="682"/>
                  </a:lnTo>
                  <a:lnTo>
                    <a:pt x="425" y="684"/>
                  </a:lnTo>
                  <a:lnTo>
                    <a:pt x="425" y="689"/>
                  </a:lnTo>
                  <a:lnTo>
                    <a:pt x="425" y="692"/>
                  </a:lnTo>
                  <a:lnTo>
                    <a:pt x="428" y="694"/>
                  </a:lnTo>
                  <a:lnTo>
                    <a:pt x="449" y="713"/>
                  </a:lnTo>
                  <a:lnTo>
                    <a:pt x="449" y="715"/>
                  </a:lnTo>
                  <a:lnTo>
                    <a:pt x="449" y="715"/>
                  </a:lnTo>
                  <a:lnTo>
                    <a:pt x="451" y="718"/>
                  </a:lnTo>
                  <a:lnTo>
                    <a:pt x="451" y="727"/>
                  </a:lnTo>
                  <a:lnTo>
                    <a:pt x="451" y="727"/>
                  </a:lnTo>
                  <a:lnTo>
                    <a:pt x="451" y="727"/>
                  </a:lnTo>
                  <a:lnTo>
                    <a:pt x="451" y="729"/>
                  </a:lnTo>
                  <a:lnTo>
                    <a:pt x="458" y="727"/>
                  </a:lnTo>
                  <a:lnTo>
                    <a:pt x="477" y="725"/>
                  </a:lnTo>
                  <a:lnTo>
                    <a:pt x="494" y="725"/>
                  </a:lnTo>
                  <a:lnTo>
                    <a:pt x="494" y="725"/>
                  </a:lnTo>
                  <a:lnTo>
                    <a:pt x="513" y="725"/>
                  </a:lnTo>
                  <a:lnTo>
                    <a:pt x="529" y="727"/>
                  </a:lnTo>
                  <a:lnTo>
                    <a:pt x="551" y="732"/>
                  </a:lnTo>
                  <a:lnTo>
                    <a:pt x="572" y="734"/>
                  </a:lnTo>
                  <a:lnTo>
                    <a:pt x="593" y="736"/>
                  </a:lnTo>
                  <a:lnTo>
                    <a:pt x="614" y="739"/>
                  </a:lnTo>
                  <a:lnTo>
                    <a:pt x="622" y="736"/>
                  </a:lnTo>
                  <a:lnTo>
                    <a:pt x="640" y="732"/>
                  </a:lnTo>
                  <a:lnTo>
                    <a:pt x="643" y="732"/>
                  </a:lnTo>
                  <a:lnTo>
                    <a:pt x="664" y="734"/>
                  </a:lnTo>
                  <a:lnTo>
                    <a:pt x="685" y="739"/>
                  </a:lnTo>
                  <a:lnTo>
                    <a:pt x="707" y="741"/>
                  </a:lnTo>
                  <a:lnTo>
                    <a:pt x="716" y="741"/>
                  </a:lnTo>
                  <a:lnTo>
                    <a:pt x="721" y="741"/>
                  </a:lnTo>
                  <a:lnTo>
                    <a:pt x="728" y="744"/>
                  </a:lnTo>
                  <a:lnTo>
                    <a:pt x="733" y="746"/>
                  </a:lnTo>
                  <a:lnTo>
                    <a:pt x="740" y="760"/>
                  </a:lnTo>
                  <a:lnTo>
                    <a:pt x="745" y="765"/>
                  </a:lnTo>
                  <a:lnTo>
                    <a:pt x="749" y="767"/>
                  </a:lnTo>
                  <a:lnTo>
                    <a:pt x="766" y="770"/>
                  </a:lnTo>
                  <a:lnTo>
                    <a:pt x="785" y="774"/>
                  </a:lnTo>
                  <a:lnTo>
                    <a:pt x="804" y="779"/>
                  </a:lnTo>
                  <a:lnTo>
                    <a:pt x="804" y="779"/>
                  </a:lnTo>
                  <a:lnTo>
                    <a:pt x="804" y="779"/>
                  </a:lnTo>
                  <a:lnTo>
                    <a:pt x="804" y="779"/>
                  </a:lnTo>
                  <a:lnTo>
                    <a:pt x="820" y="789"/>
                  </a:lnTo>
                  <a:lnTo>
                    <a:pt x="834" y="796"/>
                  </a:lnTo>
                  <a:lnTo>
                    <a:pt x="837" y="796"/>
                  </a:lnTo>
                  <a:lnTo>
                    <a:pt x="858" y="793"/>
                  </a:lnTo>
                  <a:lnTo>
                    <a:pt x="877" y="789"/>
                  </a:lnTo>
                  <a:lnTo>
                    <a:pt x="877" y="803"/>
                  </a:lnTo>
                  <a:lnTo>
                    <a:pt x="877" y="803"/>
                  </a:lnTo>
                  <a:lnTo>
                    <a:pt x="882" y="803"/>
                  </a:lnTo>
                  <a:lnTo>
                    <a:pt x="898" y="805"/>
                  </a:lnTo>
                  <a:lnTo>
                    <a:pt x="898" y="805"/>
                  </a:lnTo>
                  <a:lnTo>
                    <a:pt x="901" y="805"/>
                  </a:lnTo>
                  <a:lnTo>
                    <a:pt x="903" y="807"/>
                  </a:lnTo>
                  <a:lnTo>
                    <a:pt x="905" y="807"/>
                  </a:lnTo>
                  <a:lnTo>
                    <a:pt x="915" y="798"/>
                  </a:lnTo>
                  <a:lnTo>
                    <a:pt x="915" y="796"/>
                  </a:lnTo>
                  <a:lnTo>
                    <a:pt x="917" y="796"/>
                  </a:lnTo>
                  <a:lnTo>
                    <a:pt x="920" y="796"/>
                  </a:lnTo>
                  <a:lnTo>
                    <a:pt x="922" y="793"/>
                  </a:lnTo>
                  <a:lnTo>
                    <a:pt x="922" y="793"/>
                  </a:lnTo>
                  <a:lnTo>
                    <a:pt x="924" y="793"/>
                  </a:lnTo>
                  <a:lnTo>
                    <a:pt x="929" y="791"/>
                  </a:lnTo>
                  <a:lnTo>
                    <a:pt x="948" y="779"/>
                  </a:lnTo>
                  <a:lnTo>
                    <a:pt x="972" y="770"/>
                  </a:lnTo>
                  <a:lnTo>
                    <a:pt x="995" y="758"/>
                  </a:lnTo>
                  <a:lnTo>
                    <a:pt x="1019" y="755"/>
                  </a:lnTo>
                  <a:lnTo>
                    <a:pt x="1040" y="751"/>
                  </a:lnTo>
                  <a:lnTo>
                    <a:pt x="1064" y="748"/>
                  </a:lnTo>
                  <a:lnTo>
                    <a:pt x="1071" y="746"/>
                  </a:lnTo>
                  <a:lnTo>
                    <a:pt x="1073" y="748"/>
                  </a:lnTo>
                  <a:lnTo>
                    <a:pt x="1078" y="748"/>
                  </a:lnTo>
                  <a:lnTo>
                    <a:pt x="1088" y="748"/>
                  </a:lnTo>
                  <a:lnTo>
                    <a:pt x="1102" y="751"/>
                  </a:lnTo>
                  <a:lnTo>
                    <a:pt x="1104" y="751"/>
                  </a:lnTo>
                  <a:lnTo>
                    <a:pt x="1106" y="751"/>
                  </a:lnTo>
                  <a:lnTo>
                    <a:pt x="1111" y="748"/>
                  </a:lnTo>
                  <a:lnTo>
                    <a:pt x="1114" y="748"/>
                  </a:lnTo>
                  <a:lnTo>
                    <a:pt x="1125" y="748"/>
                  </a:lnTo>
                  <a:lnTo>
                    <a:pt x="1128" y="748"/>
                  </a:lnTo>
                  <a:lnTo>
                    <a:pt x="1130" y="748"/>
                  </a:lnTo>
                  <a:lnTo>
                    <a:pt x="1137" y="748"/>
                  </a:lnTo>
                  <a:lnTo>
                    <a:pt x="1140" y="748"/>
                  </a:lnTo>
                  <a:lnTo>
                    <a:pt x="1140" y="746"/>
                  </a:lnTo>
                  <a:lnTo>
                    <a:pt x="1140" y="746"/>
                  </a:lnTo>
                  <a:lnTo>
                    <a:pt x="1140" y="746"/>
                  </a:lnTo>
                  <a:lnTo>
                    <a:pt x="1140" y="746"/>
                  </a:lnTo>
                  <a:lnTo>
                    <a:pt x="1140" y="746"/>
                  </a:lnTo>
                  <a:lnTo>
                    <a:pt x="1147" y="741"/>
                  </a:lnTo>
                  <a:lnTo>
                    <a:pt x="1161" y="734"/>
                  </a:lnTo>
                  <a:lnTo>
                    <a:pt x="1166" y="734"/>
                  </a:lnTo>
                  <a:lnTo>
                    <a:pt x="1168" y="734"/>
                  </a:lnTo>
                  <a:lnTo>
                    <a:pt x="1168" y="734"/>
                  </a:lnTo>
                  <a:lnTo>
                    <a:pt x="1168" y="734"/>
                  </a:lnTo>
                  <a:lnTo>
                    <a:pt x="1170" y="734"/>
                  </a:lnTo>
                  <a:lnTo>
                    <a:pt x="1170" y="732"/>
                  </a:lnTo>
                  <a:lnTo>
                    <a:pt x="1170" y="732"/>
                  </a:lnTo>
                  <a:lnTo>
                    <a:pt x="1173" y="732"/>
                  </a:lnTo>
                  <a:lnTo>
                    <a:pt x="1187" y="725"/>
                  </a:lnTo>
                  <a:lnTo>
                    <a:pt x="1187" y="725"/>
                  </a:lnTo>
                  <a:lnTo>
                    <a:pt x="1189" y="720"/>
                  </a:lnTo>
                  <a:lnTo>
                    <a:pt x="1189" y="718"/>
                  </a:lnTo>
                  <a:lnTo>
                    <a:pt x="1194" y="715"/>
                  </a:lnTo>
                  <a:lnTo>
                    <a:pt x="1196" y="713"/>
                  </a:lnTo>
                  <a:lnTo>
                    <a:pt x="1199" y="708"/>
                  </a:lnTo>
                  <a:lnTo>
                    <a:pt x="1201" y="706"/>
                  </a:lnTo>
                  <a:lnTo>
                    <a:pt x="1201" y="703"/>
                  </a:lnTo>
                  <a:lnTo>
                    <a:pt x="1206" y="699"/>
                  </a:lnTo>
                  <a:lnTo>
                    <a:pt x="1213" y="687"/>
                  </a:lnTo>
                  <a:lnTo>
                    <a:pt x="1215" y="687"/>
                  </a:lnTo>
                  <a:lnTo>
                    <a:pt x="1222" y="682"/>
                  </a:lnTo>
                  <a:lnTo>
                    <a:pt x="1234" y="677"/>
                  </a:lnTo>
                  <a:lnTo>
                    <a:pt x="1239" y="675"/>
                  </a:lnTo>
                  <a:lnTo>
                    <a:pt x="1239" y="673"/>
                  </a:lnTo>
                  <a:lnTo>
                    <a:pt x="1246" y="673"/>
                  </a:lnTo>
                  <a:lnTo>
                    <a:pt x="1248" y="673"/>
                  </a:lnTo>
                  <a:lnTo>
                    <a:pt x="1248" y="670"/>
                  </a:lnTo>
                  <a:lnTo>
                    <a:pt x="1258" y="661"/>
                  </a:lnTo>
                  <a:lnTo>
                    <a:pt x="1258" y="661"/>
                  </a:lnTo>
                  <a:lnTo>
                    <a:pt x="1263" y="661"/>
                  </a:lnTo>
                  <a:lnTo>
                    <a:pt x="1265" y="658"/>
                  </a:lnTo>
                  <a:lnTo>
                    <a:pt x="1265" y="658"/>
                  </a:lnTo>
                  <a:lnTo>
                    <a:pt x="1267" y="658"/>
                  </a:lnTo>
                  <a:lnTo>
                    <a:pt x="1267" y="656"/>
                  </a:lnTo>
                  <a:lnTo>
                    <a:pt x="1267" y="654"/>
                  </a:lnTo>
                  <a:lnTo>
                    <a:pt x="1267" y="651"/>
                  </a:lnTo>
                  <a:lnTo>
                    <a:pt x="1267" y="649"/>
                  </a:lnTo>
                  <a:lnTo>
                    <a:pt x="1263" y="642"/>
                  </a:lnTo>
                  <a:lnTo>
                    <a:pt x="1260" y="639"/>
                  </a:lnTo>
                  <a:lnTo>
                    <a:pt x="1258" y="637"/>
                  </a:lnTo>
                  <a:lnTo>
                    <a:pt x="1253" y="632"/>
                  </a:lnTo>
                  <a:lnTo>
                    <a:pt x="1251" y="632"/>
                  </a:lnTo>
                  <a:lnTo>
                    <a:pt x="1246" y="625"/>
                  </a:lnTo>
                  <a:lnTo>
                    <a:pt x="1244" y="623"/>
                  </a:lnTo>
                  <a:lnTo>
                    <a:pt x="1244" y="621"/>
                  </a:lnTo>
                  <a:lnTo>
                    <a:pt x="1244" y="618"/>
                  </a:lnTo>
                  <a:lnTo>
                    <a:pt x="1244" y="616"/>
                  </a:lnTo>
                  <a:lnTo>
                    <a:pt x="1241" y="616"/>
                  </a:lnTo>
                  <a:lnTo>
                    <a:pt x="1239" y="613"/>
                  </a:lnTo>
                  <a:lnTo>
                    <a:pt x="1239" y="611"/>
                  </a:lnTo>
                  <a:lnTo>
                    <a:pt x="1239" y="609"/>
                  </a:lnTo>
                  <a:lnTo>
                    <a:pt x="1239" y="606"/>
                  </a:lnTo>
                  <a:lnTo>
                    <a:pt x="1239" y="604"/>
                  </a:lnTo>
                  <a:lnTo>
                    <a:pt x="1241" y="602"/>
                  </a:lnTo>
                  <a:lnTo>
                    <a:pt x="1241" y="602"/>
                  </a:lnTo>
                  <a:lnTo>
                    <a:pt x="1241" y="599"/>
                  </a:lnTo>
                  <a:lnTo>
                    <a:pt x="1244" y="599"/>
                  </a:lnTo>
                  <a:lnTo>
                    <a:pt x="1244" y="597"/>
                  </a:lnTo>
                  <a:lnTo>
                    <a:pt x="1246" y="594"/>
                  </a:lnTo>
                  <a:lnTo>
                    <a:pt x="1246" y="594"/>
                  </a:lnTo>
                  <a:lnTo>
                    <a:pt x="1246" y="592"/>
                  </a:lnTo>
                  <a:lnTo>
                    <a:pt x="1246" y="592"/>
                  </a:lnTo>
                  <a:lnTo>
                    <a:pt x="1246" y="590"/>
                  </a:lnTo>
                  <a:lnTo>
                    <a:pt x="1246" y="587"/>
                  </a:lnTo>
                  <a:lnTo>
                    <a:pt x="1246" y="585"/>
                  </a:lnTo>
                  <a:lnTo>
                    <a:pt x="1255" y="566"/>
                  </a:lnTo>
                  <a:lnTo>
                    <a:pt x="1258" y="564"/>
                  </a:lnTo>
                  <a:lnTo>
                    <a:pt x="1258" y="564"/>
                  </a:lnTo>
                  <a:lnTo>
                    <a:pt x="1263" y="561"/>
                  </a:lnTo>
                  <a:lnTo>
                    <a:pt x="1263" y="559"/>
                  </a:lnTo>
                  <a:lnTo>
                    <a:pt x="1265" y="559"/>
                  </a:lnTo>
                  <a:lnTo>
                    <a:pt x="1265" y="559"/>
                  </a:lnTo>
                  <a:lnTo>
                    <a:pt x="1267" y="559"/>
                  </a:lnTo>
                  <a:lnTo>
                    <a:pt x="1267" y="557"/>
                  </a:lnTo>
                  <a:lnTo>
                    <a:pt x="1267" y="557"/>
                  </a:lnTo>
                  <a:lnTo>
                    <a:pt x="1267" y="557"/>
                  </a:lnTo>
                  <a:lnTo>
                    <a:pt x="1270" y="557"/>
                  </a:lnTo>
                  <a:lnTo>
                    <a:pt x="1270" y="557"/>
                  </a:lnTo>
                  <a:lnTo>
                    <a:pt x="1274" y="559"/>
                  </a:lnTo>
                  <a:lnTo>
                    <a:pt x="1289" y="559"/>
                  </a:lnTo>
                  <a:lnTo>
                    <a:pt x="1291" y="559"/>
                  </a:lnTo>
                  <a:lnTo>
                    <a:pt x="1293" y="559"/>
                  </a:lnTo>
                  <a:lnTo>
                    <a:pt x="1298" y="564"/>
                  </a:lnTo>
                  <a:lnTo>
                    <a:pt x="1300" y="568"/>
                  </a:lnTo>
                  <a:lnTo>
                    <a:pt x="1300" y="568"/>
                  </a:lnTo>
                  <a:lnTo>
                    <a:pt x="1303" y="571"/>
                  </a:lnTo>
                  <a:lnTo>
                    <a:pt x="1310" y="573"/>
                  </a:lnTo>
                  <a:lnTo>
                    <a:pt x="1322" y="576"/>
                  </a:lnTo>
                  <a:lnTo>
                    <a:pt x="1324" y="576"/>
                  </a:lnTo>
                  <a:lnTo>
                    <a:pt x="1329" y="578"/>
                  </a:lnTo>
                  <a:lnTo>
                    <a:pt x="1348" y="580"/>
                  </a:lnTo>
                  <a:lnTo>
                    <a:pt x="1348" y="580"/>
                  </a:lnTo>
                  <a:lnTo>
                    <a:pt x="1350" y="583"/>
                  </a:lnTo>
                  <a:lnTo>
                    <a:pt x="1350" y="583"/>
                  </a:lnTo>
                  <a:lnTo>
                    <a:pt x="1355" y="583"/>
                  </a:lnTo>
                  <a:lnTo>
                    <a:pt x="1355" y="583"/>
                  </a:lnTo>
                  <a:lnTo>
                    <a:pt x="1357" y="580"/>
                  </a:lnTo>
                  <a:lnTo>
                    <a:pt x="1360" y="578"/>
                  </a:lnTo>
                  <a:lnTo>
                    <a:pt x="1367" y="573"/>
                  </a:lnTo>
                  <a:lnTo>
                    <a:pt x="1369" y="571"/>
                  </a:lnTo>
                  <a:lnTo>
                    <a:pt x="1369" y="568"/>
                  </a:lnTo>
                  <a:lnTo>
                    <a:pt x="1374" y="568"/>
                  </a:lnTo>
                  <a:lnTo>
                    <a:pt x="1376" y="568"/>
                  </a:lnTo>
                  <a:lnTo>
                    <a:pt x="1378" y="568"/>
                  </a:lnTo>
                  <a:lnTo>
                    <a:pt x="1378" y="566"/>
                  </a:lnTo>
                  <a:lnTo>
                    <a:pt x="1381" y="564"/>
                  </a:lnTo>
                  <a:lnTo>
                    <a:pt x="1381" y="561"/>
                  </a:lnTo>
                  <a:lnTo>
                    <a:pt x="1383" y="561"/>
                  </a:lnTo>
                  <a:lnTo>
                    <a:pt x="1383" y="561"/>
                  </a:lnTo>
                  <a:lnTo>
                    <a:pt x="1386" y="559"/>
                  </a:lnTo>
                  <a:lnTo>
                    <a:pt x="1397" y="550"/>
                  </a:lnTo>
                  <a:lnTo>
                    <a:pt x="1400" y="545"/>
                  </a:lnTo>
                  <a:lnTo>
                    <a:pt x="1400" y="540"/>
                  </a:lnTo>
                  <a:lnTo>
                    <a:pt x="1402" y="540"/>
                  </a:lnTo>
                  <a:lnTo>
                    <a:pt x="1402" y="535"/>
                  </a:lnTo>
                  <a:lnTo>
                    <a:pt x="1402" y="535"/>
                  </a:lnTo>
                  <a:lnTo>
                    <a:pt x="1402" y="535"/>
                  </a:lnTo>
                  <a:lnTo>
                    <a:pt x="1409" y="533"/>
                  </a:lnTo>
                  <a:lnTo>
                    <a:pt x="1412" y="531"/>
                  </a:lnTo>
                  <a:lnTo>
                    <a:pt x="1414" y="531"/>
                  </a:lnTo>
                  <a:lnTo>
                    <a:pt x="1421" y="535"/>
                  </a:lnTo>
                  <a:lnTo>
                    <a:pt x="1423" y="535"/>
                  </a:lnTo>
                  <a:lnTo>
                    <a:pt x="1433" y="533"/>
                  </a:lnTo>
                  <a:lnTo>
                    <a:pt x="1445" y="533"/>
                  </a:lnTo>
                  <a:lnTo>
                    <a:pt x="1452" y="533"/>
                  </a:lnTo>
                  <a:lnTo>
                    <a:pt x="1461" y="531"/>
                  </a:lnTo>
                  <a:lnTo>
                    <a:pt x="1461" y="531"/>
                  </a:lnTo>
                  <a:lnTo>
                    <a:pt x="1464" y="528"/>
                  </a:lnTo>
                  <a:lnTo>
                    <a:pt x="1466" y="524"/>
                  </a:lnTo>
                  <a:lnTo>
                    <a:pt x="1478" y="514"/>
                  </a:lnTo>
                  <a:lnTo>
                    <a:pt x="1480" y="514"/>
                  </a:lnTo>
                  <a:lnTo>
                    <a:pt x="1480" y="514"/>
                  </a:lnTo>
                  <a:lnTo>
                    <a:pt x="1483" y="514"/>
                  </a:lnTo>
                  <a:lnTo>
                    <a:pt x="1483" y="514"/>
                  </a:lnTo>
                  <a:lnTo>
                    <a:pt x="1485" y="514"/>
                  </a:lnTo>
                  <a:lnTo>
                    <a:pt x="1487" y="512"/>
                  </a:lnTo>
                  <a:lnTo>
                    <a:pt x="1487" y="512"/>
                  </a:lnTo>
                  <a:lnTo>
                    <a:pt x="1492" y="507"/>
                  </a:lnTo>
                  <a:lnTo>
                    <a:pt x="1492" y="505"/>
                  </a:lnTo>
                  <a:lnTo>
                    <a:pt x="1492" y="502"/>
                  </a:lnTo>
                  <a:lnTo>
                    <a:pt x="1490" y="500"/>
                  </a:lnTo>
                  <a:lnTo>
                    <a:pt x="1490" y="497"/>
                  </a:lnTo>
                  <a:lnTo>
                    <a:pt x="1490" y="495"/>
                  </a:lnTo>
                  <a:lnTo>
                    <a:pt x="1497" y="481"/>
                  </a:lnTo>
                  <a:lnTo>
                    <a:pt x="1506" y="471"/>
                  </a:lnTo>
                  <a:lnTo>
                    <a:pt x="1509" y="471"/>
                  </a:lnTo>
                  <a:lnTo>
                    <a:pt x="1509" y="469"/>
                  </a:lnTo>
                  <a:lnTo>
                    <a:pt x="1509" y="467"/>
                  </a:lnTo>
                  <a:lnTo>
                    <a:pt x="1509" y="467"/>
                  </a:lnTo>
                  <a:lnTo>
                    <a:pt x="1511" y="464"/>
                  </a:lnTo>
                  <a:lnTo>
                    <a:pt x="1513" y="464"/>
                  </a:lnTo>
                  <a:lnTo>
                    <a:pt x="1516" y="464"/>
                  </a:lnTo>
                  <a:lnTo>
                    <a:pt x="1518" y="464"/>
                  </a:lnTo>
                  <a:lnTo>
                    <a:pt x="1520" y="462"/>
                  </a:lnTo>
                  <a:lnTo>
                    <a:pt x="1520" y="460"/>
                  </a:lnTo>
                  <a:lnTo>
                    <a:pt x="1523" y="460"/>
                  </a:lnTo>
                  <a:lnTo>
                    <a:pt x="1523" y="460"/>
                  </a:lnTo>
                  <a:lnTo>
                    <a:pt x="1530" y="462"/>
                  </a:lnTo>
                  <a:lnTo>
                    <a:pt x="1546" y="462"/>
                  </a:lnTo>
                  <a:lnTo>
                    <a:pt x="1549" y="462"/>
                  </a:lnTo>
                  <a:lnTo>
                    <a:pt x="1551" y="460"/>
                  </a:lnTo>
                  <a:lnTo>
                    <a:pt x="1551" y="455"/>
                  </a:lnTo>
                  <a:lnTo>
                    <a:pt x="1551" y="453"/>
                  </a:lnTo>
                  <a:lnTo>
                    <a:pt x="1553" y="450"/>
                  </a:lnTo>
                  <a:lnTo>
                    <a:pt x="1553" y="450"/>
                  </a:lnTo>
                  <a:lnTo>
                    <a:pt x="1553" y="448"/>
                  </a:lnTo>
                  <a:lnTo>
                    <a:pt x="1551" y="445"/>
                  </a:lnTo>
                  <a:lnTo>
                    <a:pt x="1556" y="445"/>
                  </a:lnTo>
                  <a:lnTo>
                    <a:pt x="1558" y="445"/>
                  </a:lnTo>
                  <a:lnTo>
                    <a:pt x="1558" y="445"/>
                  </a:lnTo>
                  <a:lnTo>
                    <a:pt x="1558" y="445"/>
                  </a:lnTo>
                  <a:lnTo>
                    <a:pt x="1561" y="443"/>
                  </a:lnTo>
                  <a:lnTo>
                    <a:pt x="1561" y="443"/>
                  </a:lnTo>
                  <a:lnTo>
                    <a:pt x="1563" y="443"/>
                  </a:lnTo>
                  <a:lnTo>
                    <a:pt x="1563" y="448"/>
                  </a:lnTo>
                  <a:lnTo>
                    <a:pt x="1565" y="448"/>
                  </a:lnTo>
                  <a:lnTo>
                    <a:pt x="1568" y="450"/>
                  </a:lnTo>
                  <a:lnTo>
                    <a:pt x="1568" y="450"/>
                  </a:lnTo>
                  <a:lnTo>
                    <a:pt x="1572" y="450"/>
                  </a:lnTo>
                  <a:lnTo>
                    <a:pt x="1575" y="450"/>
                  </a:lnTo>
                  <a:lnTo>
                    <a:pt x="1575" y="448"/>
                  </a:lnTo>
                  <a:lnTo>
                    <a:pt x="1577" y="445"/>
                  </a:lnTo>
                  <a:lnTo>
                    <a:pt x="1577" y="443"/>
                  </a:lnTo>
                  <a:lnTo>
                    <a:pt x="1579" y="443"/>
                  </a:lnTo>
                  <a:lnTo>
                    <a:pt x="1579" y="443"/>
                  </a:lnTo>
                  <a:lnTo>
                    <a:pt x="1582" y="441"/>
                  </a:lnTo>
                  <a:lnTo>
                    <a:pt x="1584" y="441"/>
                  </a:lnTo>
                  <a:lnTo>
                    <a:pt x="1589" y="438"/>
                  </a:lnTo>
                  <a:lnTo>
                    <a:pt x="1589" y="438"/>
                  </a:lnTo>
                  <a:lnTo>
                    <a:pt x="1591" y="438"/>
                  </a:lnTo>
                  <a:lnTo>
                    <a:pt x="1594" y="438"/>
                  </a:lnTo>
                  <a:lnTo>
                    <a:pt x="1594" y="436"/>
                  </a:lnTo>
                  <a:lnTo>
                    <a:pt x="1596" y="434"/>
                  </a:lnTo>
                  <a:lnTo>
                    <a:pt x="1598" y="434"/>
                  </a:lnTo>
                  <a:lnTo>
                    <a:pt x="1598" y="434"/>
                  </a:lnTo>
                  <a:lnTo>
                    <a:pt x="1601" y="434"/>
                  </a:lnTo>
                  <a:lnTo>
                    <a:pt x="1603" y="436"/>
                  </a:lnTo>
                  <a:lnTo>
                    <a:pt x="1605" y="436"/>
                  </a:lnTo>
                  <a:lnTo>
                    <a:pt x="1608" y="436"/>
                  </a:lnTo>
                  <a:lnTo>
                    <a:pt x="1613" y="436"/>
                  </a:lnTo>
                  <a:lnTo>
                    <a:pt x="1613" y="436"/>
                  </a:lnTo>
                  <a:lnTo>
                    <a:pt x="1615" y="436"/>
                  </a:lnTo>
                  <a:lnTo>
                    <a:pt x="1615" y="436"/>
                  </a:lnTo>
                  <a:lnTo>
                    <a:pt x="1617" y="436"/>
                  </a:lnTo>
                  <a:lnTo>
                    <a:pt x="1620" y="436"/>
                  </a:lnTo>
                  <a:lnTo>
                    <a:pt x="1622" y="438"/>
                  </a:lnTo>
                  <a:lnTo>
                    <a:pt x="1624" y="436"/>
                  </a:lnTo>
                  <a:lnTo>
                    <a:pt x="1624" y="434"/>
                  </a:lnTo>
                  <a:lnTo>
                    <a:pt x="1627" y="431"/>
                  </a:lnTo>
                  <a:lnTo>
                    <a:pt x="1629" y="431"/>
                  </a:lnTo>
                  <a:lnTo>
                    <a:pt x="1629" y="431"/>
                  </a:lnTo>
                  <a:lnTo>
                    <a:pt x="1629" y="434"/>
                  </a:lnTo>
                  <a:lnTo>
                    <a:pt x="1629" y="434"/>
                  </a:lnTo>
                  <a:lnTo>
                    <a:pt x="1632" y="436"/>
                  </a:lnTo>
                  <a:lnTo>
                    <a:pt x="1632" y="436"/>
                  </a:lnTo>
                  <a:lnTo>
                    <a:pt x="1632" y="434"/>
                  </a:lnTo>
                  <a:lnTo>
                    <a:pt x="1634" y="434"/>
                  </a:lnTo>
                  <a:lnTo>
                    <a:pt x="1634" y="434"/>
                  </a:lnTo>
                  <a:lnTo>
                    <a:pt x="1636" y="434"/>
                  </a:lnTo>
                  <a:lnTo>
                    <a:pt x="1636" y="438"/>
                  </a:lnTo>
                  <a:lnTo>
                    <a:pt x="1639" y="438"/>
                  </a:lnTo>
                  <a:lnTo>
                    <a:pt x="1639" y="438"/>
                  </a:lnTo>
                  <a:lnTo>
                    <a:pt x="1653" y="443"/>
                  </a:lnTo>
                  <a:lnTo>
                    <a:pt x="1655" y="443"/>
                  </a:lnTo>
                  <a:lnTo>
                    <a:pt x="1660" y="441"/>
                  </a:lnTo>
                  <a:lnTo>
                    <a:pt x="1662" y="441"/>
                  </a:lnTo>
                  <a:lnTo>
                    <a:pt x="1667" y="443"/>
                  </a:lnTo>
                  <a:lnTo>
                    <a:pt x="1667" y="443"/>
                  </a:lnTo>
                  <a:lnTo>
                    <a:pt x="1669" y="443"/>
                  </a:lnTo>
                  <a:lnTo>
                    <a:pt x="1672" y="443"/>
                  </a:lnTo>
                  <a:lnTo>
                    <a:pt x="1672" y="443"/>
                  </a:lnTo>
                  <a:lnTo>
                    <a:pt x="1672" y="443"/>
                  </a:lnTo>
                  <a:lnTo>
                    <a:pt x="1674" y="443"/>
                  </a:lnTo>
                  <a:lnTo>
                    <a:pt x="1674" y="443"/>
                  </a:lnTo>
                  <a:lnTo>
                    <a:pt x="1676" y="441"/>
                  </a:lnTo>
                  <a:lnTo>
                    <a:pt x="1676" y="441"/>
                  </a:lnTo>
                  <a:lnTo>
                    <a:pt x="1676" y="438"/>
                  </a:lnTo>
                  <a:lnTo>
                    <a:pt x="1679" y="438"/>
                  </a:lnTo>
                  <a:lnTo>
                    <a:pt x="1679" y="441"/>
                  </a:lnTo>
                  <a:lnTo>
                    <a:pt x="1679" y="441"/>
                  </a:lnTo>
                  <a:lnTo>
                    <a:pt x="1681" y="438"/>
                  </a:lnTo>
                  <a:lnTo>
                    <a:pt x="1681" y="438"/>
                  </a:lnTo>
                  <a:lnTo>
                    <a:pt x="1684" y="436"/>
                  </a:lnTo>
                  <a:lnTo>
                    <a:pt x="1684" y="436"/>
                  </a:lnTo>
                  <a:lnTo>
                    <a:pt x="1684" y="436"/>
                  </a:lnTo>
                  <a:lnTo>
                    <a:pt x="1684" y="434"/>
                  </a:lnTo>
                  <a:lnTo>
                    <a:pt x="1684" y="43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3" name="Freeform 21"/>
            <p:cNvSpPr>
              <a:spLocks noEditPoints="1"/>
            </p:cNvSpPr>
            <p:nvPr/>
          </p:nvSpPr>
          <p:spPr bwMode="auto">
            <a:xfrm>
              <a:off x="7046976" y="4533402"/>
              <a:ext cx="70533" cy="503629"/>
            </a:xfrm>
            <a:custGeom>
              <a:avLst/>
              <a:gdLst>
                <a:gd name="T0" fmla="*/ 14 w 57"/>
                <a:gd name="T1" fmla="*/ 31 h 407"/>
                <a:gd name="T2" fmla="*/ 2 w 57"/>
                <a:gd name="T3" fmla="*/ 164 h 407"/>
                <a:gd name="T4" fmla="*/ 7 w 57"/>
                <a:gd name="T5" fmla="*/ 190 h 407"/>
                <a:gd name="T6" fmla="*/ 0 w 57"/>
                <a:gd name="T7" fmla="*/ 38 h 407"/>
                <a:gd name="T8" fmla="*/ 14 w 57"/>
                <a:gd name="T9" fmla="*/ 176 h 407"/>
                <a:gd name="T10" fmla="*/ 14 w 57"/>
                <a:gd name="T11" fmla="*/ 31 h 407"/>
                <a:gd name="T12" fmla="*/ 14 w 57"/>
                <a:gd name="T13" fmla="*/ 88 h 407"/>
                <a:gd name="T14" fmla="*/ 14 w 57"/>
                <a:gd name="T15" fmla="*/ 142 h 407"/>
                <a:gd name="T16" fmla="*/ 14 w 57"/>
                <a:gd name="T17" fmla="*/ 109 h 407"/>
                <a:gd name="T18" fmla="*/ 14 w 57"/>
                <a:gd name="T19" fmla="*/ 187 h 407"/>
                <a:gd name="T20" fmla="*/ 12 w 57"/>
                <a:gd name="T21" fmla="*/ 109 h 407"/>
                <a:gd name="T22" fmla="*/ 12 w 57"/>
                <a:gd name="T23" fmla="*/ 36 h 407"/>
                <a:gd name="T24" fmla="*/ 9 w 57"/>
                <a:gd name="T25" fmla="*/ 100 h 407"/>
                <a:gd name="T26" fmla="*/ 12 w 57"/>
                <a:gd name="T27" fmla="*/ 8 h 407"/>
                <a:gd name="T28" fmla="*/ 12 w 57"/>
                <a:gd name="T29" fmla="*/ 36 h 407"/>
                <a:gd name="T30" fmla="*/ 38 w 57"/>
                <a:gd name="T31" fmla="*/ 71 h 407"/>
                <a:gd name="T32" fmla="*/ 38 w 57"/>
                <a:gd name="T33" fmla="*/ 93 h 407"/>
                <a:gd name="T34" fmla="*/ 35 w 57"/>
                <a:gd name="T35" fmla="*/ 88 h 407"/>
                <a:gd name="T36" fmla="*/ 35 w 57"/>
                <a:gd name="T37" fmla="*/ 221 h 407"/>
                <a:gd name="T38" fmla="*/ 28 w 57"/>
                <a:gd name="T39" fmla="*/ 12 h 407"/>
                <a:gd name="T40" fmla="*/ 50 w 57"/>
                <a:gd name="T41" fmla="*/ 93 h 407"/>
                <a:gd name="T42" fmla="*/ 40 w 57"/>
                <a:gd name="T43" fmla="*/ 173 h 407"/>
                <a:gd name="T44" fmla="*/ 42 w 57"/>
                <a:gd name="T45" fmla="*/ 100 h 407"/>
                <a:gd name="T46" fmla="*/ 19 w 57"/>
                <a:gd name="T47" fmla="*/ 19 h 407"/>
                <a:gd name="T48" fmla="*/ 19 w 57"/>
                <a:gd name="T49" fmla="*/ 204 h 407"/>
                <a:gd name="T50" fmla="*/ 16 w 57"/>
                <a:gd name="T51" fmla="*/ 5 h 407"/>
                <a:gd name="T52" fmla="*/ 28 w 57"/>
                <a:gd name="T53" fmla="*/ 43 h 407"/>
                <a:gd name="T54" fmla="*/ 24 w 57"/>
                <a:gd name="T55" fmla="*/ 43 h 407"/>
                <a:gd name="T56" fmla="*/ 24 w 57"/>
                <a:gd name="T57" fmla="*/ 15 h 407"/>
                <a:gd name="T58" fmla="*/ 21 w 57"/>
                <a:gd name="T59" fmla="*/ 360 h 407"/>
                <a:gd name="T60" fmla="*/ 21 w 57"/>
                <a:gd name="T61" fmla="*/ 22 h 407"/>
                <a:gd name="T62" fmla="*/ 31 w 57"/>
                <a:gd name="T63" fmla="*/ 52 h 407"/>
                <a:gd name="T64" fmla="*/ 40 w 57"/>
                <a:gd name="T65" fmla="*/ 202 h 407"/>
                <a:gd name="T66" fmla="*/ 40 w 57"/>
                <a:gd name="T67" fmla="*/ 67 h 407"/>
                <a:gd name="T68" fmla="*/ 42 w 57"/>
                <a:gd name="T69" fmla="*/ 166 h 407"/>
                <a:gd name="T70" fmla="*/ 40 w 57"/>
                <a:gd name="T71" fmla="*/ 168 h 407"/>
                <a:gd name="T72" fmla="*/ 35 w 57"/>
                <a:gd name="T73" fmla="*/ 280 h 407"/>
                <a:gd name="T74" fmla="*/ 35 w 57"/>
                <a:gd name="T75" fmla="*/ 329 h 407"/>
                <a:gd name="T76" fmla="*/ 38 w 57"/>
                <a:gd name="T77" fmla="*/ 280 h 407"/>
                <a:gd name="T78" fmla="*/ 47 w 57"/>
                <a:gd name="T79" fmla="*/ 218 h 407"/>
                <a:gd name="T80" fmla="*/ 50 w 57"/>
                <a:gd name="T81" fmla="*/ 145 h 407"/>
                <a:gd name="T82" fmla="*/ 50 w 57"/>
                <a:gd name="T83" fmla="*/ 95 h 407"/>
                <a:gd name="T84" fmla="*/ 52 w 57"/>
                <a:gd name="T85" fmla="*/ 142 h 407"/>
                <a:gd name="T86" fmla="*/ 42 w 57"/>
                <a:gd name="T87" fmla="*/ 190 h 407"/>
                <a:gd name="T88" fmla="*/ 45 w 57"/>
                <a:gd name="T89" fmla="*/ 154 h 407"/>
                <a:gd name="T90" fmla="*/ 47 w 57"/>
                <a:gd name="T91" fmla="*/ 263 h 407"/>
                <a:gd name="T92" fmla="*/ 45 w 57"/>
                <a:gd name="T93" fmla="*/ 273 h 407"/>
                <a:gd name="T94" fmla="*/ 19 w 57"/>
                <a:gd name="T95" fmla="*/ 206 h 407"/>
                <a:gd name="T96" fmla="*/ 16 w 57"/>
                <a:gd name="T97" fmla="*/ 116 h 407"/>
                <a:gd name="T98" fmla="*/ 21 w 57"/>
                <a:gd name="T99" fmla="*/ 403 h 407"/>
                <a:gd name="T100" fmla="*/ 19 w 57"/>
                <a:gd name="T101" fmla="*/ 105 h 407"/>
                <a:gd name="T102" fmla="*/ 16 w 57"/>
                <a:gd name="T103" fmla="*/ 88 h 407"/>
                <a:gd name="T104" fmla="*/ 16 w 57"/>
                <a:gd name="T105" fmla="*/ 211 h 407"/>
                <a:gd name="T106" fmla="*/ 19 w 57"/>
                <a:gd name="T107" fmla="*/ 86 h 407"/>
                <a:gd name="T108" fmla="*/ 19 w 57"/>
                <a:gd name="T109" fmla="*/ 79 h 407"/>
                <a:gd name="T110" fmla="*/ 31 w 57"/>
                <a:gd name="T111" fmla="*/ 55 h 407"/>
                <a:gd name="T112" fmla="*/ 31 w 57"/>
                <a:gd name="T113" fmla="*/ 403 h 407"/>
                <a:gd name="T114" fmla="*/ 33 w 57"/>
                <a:gd name="T115" fmla="*/ 93 h 407"/>
                <a:gd name="T116" fmla="*/ 24 w 57"/>
                <a:gd name="T117" fmla="*/ 100 h 407"/>
                <a:gd name="T118" fmla="*/ 26 w 57"/>
                <a:gd name="T119" fmla="*/ 407 h 407"/>
                <a:gd name="T120" fmla="*/ 28 w 57"/>
                <a:gd name="T121" fmla="*/ 52 h 4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7" h="407">
                  <a:moveTo>
                    <a:pt x="12" y="19"/>
                  </a:moveTo>
                  <a:lnTo>
                    <a:pt x="12" y="19"/>
                  </a:lnTo>
                  <a:lnTo>
                    <a:pt x="12" y="19"/>
                  </a:lnTo>
                  <a:lnTo>
                    <a:pt x="12" y="19"/>
                  </a:lnTo>
                  <a:lnTo>
                    <a:pt x="12" y="19"/>
                  </a:lnTo>
                  <a:lnTo>
                    <a:pt x="12" y="19"/>
                  </a:lnTo>
                  <a:lnTo>
                    <a:pt x="12" y="19"/>
                  </a:lnTo>
                  <a:lnTo>
                    <a:pt x="12" y="19"/>
                  </a:lnTo>
                  <a:lnTo>
                    <a:pt x="12" y="19"/>
                  </a:lnTo>
                  <a:lnTo>
                    <a:pt x="12" y="19"/>
                  </a:lnTo>
                  <a:close/>
                  <a:moveTo>
                    <a:pt x="16" y="69"/>
                  </a:moveTo>
                  <a:lnTo>
                    <a:pt x="16" y="69"/>
                  </a:lnTo>
                  <a:lnTo>
                    <a:pt x="16" y="69"/>
                  </a:lnTo>
                  <a:lnTo>
                    <a:pt x="16" y="69"/>
                  </a:lnTo>
                  <a:lnTo>
                    <a:pt x="16" y="69"/>
                  </a:lnTo>
                  <a:lnTo>
                    <a:pt x="16" y="69"/>
                  </a:lnTo>
                  <a:lnTo>
                    <a:pt x="16" y="69"/>
                  </a:lnTo>
                  <a:lnTo>
                    <a:pt x="16" y="69"/>
                  </a:lnTo>
                  <a:lnTo>
                    <a:pt x="16" y="69"/>
                  </a:lnTo>
                  <a:close/>
                  <a:moveTo>
                    <a:pt x="14" y="31"/>
                  </a:moveTo>
                  <a:lnTo>
                    <a:pt x="14" y="31"/>
                  </a:lnTo>
                  <a:lnTo>
                    <a:pt x="14" y="31"/>
                  </a:lnTo>
                  <a:lnTo>
                    <a:pt x="14" y="31"/>
                  </a:lnTo>
                  <a:lnTo>
                    <a:pt x="14" y="31"/>
                  </a:lnTo>
                  <a:lnTo>
                    <a:pt x="14" y="29"/>
                  </a:lnTo>
                  <a:lnTo>
                    <a:pt x="14" y="31"/>
                  </a:lnTo>
                  <a:lnTo>
                    <a:pt x="12" y="31"/>
                  </a:lnTo>
                  <a:lnTo>
                    <a:pt x="14" y="31"/>
                  </a:lnTo>
                  <a:lnTo>
                    <a:pt x="14" y="31"/>
                  </a:lnTo>
                  <a:close/>
                  <a:moveTo>
                    <a:pt x="12" y="116"/>
                  </a:moveTo>
                  <a:lnTo>
                    <a:pt x="12" y="116"/>
                  </a:lnTo>
                  <a:lnTo>
                    <a:pt x="14" y="116"/>
                  </a:lnTo>
                  <a:lnTo>
                    <a:pt x="14" y="116"/>
                  </a:lnTo>
                  <a:lnTo>
                    <a:pt x="12" y="116"/>
                  </a:lnTo>
                  <a:lnTo>
                    <a:pt x="12" y="116"/>
                  </a:lnTo>
                  <a:close/>
                  <a:moveTo>
                    <a:pt x="0" y="178"/>
                  </a:moveTo>
                  <a:lnTo>
                    <a:pt x="0" y="178"/>
                  </a:lnTo>
                  <a:lnTo>
                    <a:pt x="0" y="178"/>
                  </a:lnTo>
                  <a:lnTo>
                    <a:pt x="0" y="178"/>
                  </a:lnTo>
                  <a:lnTo>
                    <a:pt x="0" y="178"/>
                  </a:lnTo>
                  <a:lnTo>
                    <a:pt x="0" y="178"/>
                  </a:lnTo>
                  <a:lnTo>
                    <a:pt x="0" y="178"/>
                  </a:lnTo>
                  <a:lnTo>
                    <a:pt x="0" y="178"/>
                  </a:lnTo>
                  <a:lnTo>
                    <a:pt x="2" y="178"/>
                  </a:lnTo>
                  <a:lnTo>
                    <a:pt x="2" y="178"/>
                  </a:lnTo>
                  <a:lnTo>
                    <a:pt x="0" y="178"/>
                  </a:lnTo>
                  <a:lnTo>
                    <a:pt x="0" y="178"/>
                  </a:lnTo>
                  <a:close/>
                  <a:moveTo>
                    <a:pt x="2" y="164"/>
                  </a:moveTo>
                  <a:lnTo>
                    <a:pt x="2" y="164"/>
                  </a:lnTo>
                  <a:lnTo>
                    <a:pt x="2" y="164"/>
                  </a:lnTo>
                  <a:lnTo>
                    <a:pt x="2" y="164"/>
                  </a:lnTo>
                  <a:lnTo>
                    <a:pt x="2" y="164"/>
                  </a:lnTo>
                  <a:lnTo>
                    <a:pt x="2" y="164"/>
                  </a:lnTo>
                  <a:lnTo>
                    <a:pt x="2" y="164"/>
                  </a:lnTo>
                  <a:lnTo>
                    <a:pt x="2" y="164"/>
                  </a:lnTo>
                  <a:lnTo>
                    <a:pt x="2" y="164"/>
                  </a:lnTo>
                  <a:lnTo>
                    <a:pt x="2" y="164"/>
                  </a:lnTo>
                  <a:lnTo>
                    <a:pt x="2" y="164"/>
                  </a:lnTo>
                  <a:lnTo>
                    <a:pt x="2" y="164"/>
                  </a:lnTo>
                  <a:lnTo>
                    <a:pt x="2" y="164"/>
                  </a:lnTo>
                  <a:lnTo>
                    <a:pt x="2" y="164"/>
                  </a:lnTo>
                  <a:lnTo>
                    <a:pt x="2" y="164"/>
                  </a:lnTo>
                  <a:close/>
                  <a:moveTo>
                    <a:pt x="12" y="3"/>
                  </a:moveTo>
                  <a:lnTo>
                    <a:pt x="12" y="3"/>
                  </a:lnTo>
                  <a:lnTo>
                    <a:pt x="12" y="3"/>
                  </a:lnTo>
                  <a:lnTo>
                    <a:pt x="12" y="3"/>
                  </a:lnTo>
                  <a:lnTo>
                    <a:pt x="12" y="3"/>
                  </a:lnTo>
                  <a:lnTo>
                    <a:pt x="12" y="3"/>
                  </a:lnTo>
                  <a:lnTo>
                    <a:pt x="12" y="3"/>
                  </a:lnTo>
                  <a:close/>
                  <a:moveTo>
                    <a:pt x="7" y="190"/>
                  </a:moveTo>
                  <a:lnTo>
                    <a:pt x="7" y="190"/>
                  </a:lnTo>
                  <a:lnTo>
                    <a:pt x="7" y="190"/>
                  </a:lnTo>
                  <a:lnTo>
                    <a:pt x="7" y="190"/>
                  </a:lnTo>
                  <a:lnTo>
                    <a:pt x="7" y="190"/>
                  </a:lnTo>
                  <a:lnTo>
                    <a:pt x="7" y="190"/>
                  </a:lnTo>
                  <a:lnTo>
                    <a:pt x="7" y="190"/>
                  </a:lnTo>
                  <a:lnTo>
                    <a:pt x="7" y="190"/>
                  </a:lnTo>
                  <a:lnTo>
                    <a:pt x="7" y="190"/>
                  </a:lnTo>
                  <a:lnTo>
                    <a:pt x="7" y="190"/>
                  </a:lnTo>
                  <a:lnTo>
                    <a:pt x="7" y="190"/>
                  </a:lnTo>
                  <a:lnTo>
                    <a:pt x="7" y="190"/>
                  </a:lnTo>
                  <a:close/>
                  <a:moveTo>
                    <a:pt x="9" y="190"/>
                  </a:moveTo>
                  <a:lnTo>
                    <a:pt x="9" y="190"/>
                  </a:lnTo>
                  <a:lnTo>
                    <a:pt x="9" y="190"/>
                  </a:lnTo>
                  <a:lnTo>
                    <a:pt x="7" y="190"/>
                  </a:lnTo>
                  <a:lnTo>
                    <a:pt x="7" y="190"/>
                  </a:lnTo>
                  <a:lnTo>
                    <a:pt x="7" y="190"/>
                  </a:lnTo>
                  <a:lnTo>
                    <a:pt x="7" y="190"/>
                  </a:lnTo>
                  <a:lnTo>
                    <a:pt x="7" y="190"/>
                  </a:lnTo>
                  <a:lnTo>
                    <a:pt x="7" y="190"/>
                  </a:lnTo>
                  <a:lnTo>
                    <a:pt x="7" y="190"/>
                  </a:lnTo>
                  <a:lnTo>
                    <a:pt x="9" y="190"/>
                  </a:lnTo>
                  <a:lnTo>
                    <a:pt x="9" y="190"/>
                  </a:lnTo>
                  <a:close/>
                  <a:moveTo>
                    <a:pt x="0" y="38"/>
                  </a:moveTo>
                  <a:lnTo>
                    <a:pt x="0" y="38"/>
                  </a:lnTo>
                  <a:lnTo>
                    <a:pt x="0" y="38"/>
                  </a:lnTo>
                  <a:lnTo>
                    <a:pt x="0" y="38"/>
                  </a:lnTo>
                  <a:lnTo>
                    <a:pt x="0" y="38"/>
                  </a:lnTo>
                  <a:lnTo>
                    <a:pt x="0" y="38"/>
                  </a:lnTo>
                  <a:lnTo>
                    <a:pt x="0" y="38"/>
                  </a:lnTo>
                  <a:lnTo>
                    <a:pt x="0" y="38"/>
                  </a:lnTo>
                  <a:lnTo>
                    <a:pt x="0" y="38"/>
                  </a:lnTo>
                  <a:lnTo>
                    <a:pt x="0" y="38"/>
                  </a:lnTo>
                  <a:close/>
                  <a:moveTo>
                    <a:pt x="14" y="10"/>
                  </a:moveTo>
                  <a:lnTo>
                    <a:pt x="14" y="10"/>
                  </a:lnTo>
                  <a:lnTo>
                    <a:pt x="14" y="10"/>
                  </a:lnTo>
                  <a:lnTo>
                    <a:pt x="14" y="10"/>
                  </a:lnTo>
                  <a:lnTo>
                    <a:pt x="14" y="10"/>
                  </a:lnTo>
                  <a:close/>
                  <a:moveTo>
                    <a:pt x="14" y="176"/>
                  </a:moveTo>
                  <a:lnTo>
                    <a:pt x="14" y="176"/>
                  </a:lnTo>
                  <a:lnTo>
                    <a:pt x="14" y="176"/>
                  </a:lnTo>
                  <a:lnTo>
                    <a:pt x="14" y="176"/>
                  </a:lnTo>
                  <a:lnTo>
                    <a:pt x="14" y="176"/>
                  </a:lnTo>
                  <a:lnTo>
                    <a:pt x="14" y="176"/>
                  </a:lnTo>
                  <a:lnTo>
                    <a:pt x="14" y="176"/>
                  </a:lnTo>
                  <a:lnTo>
                    <a:pt x="14" y="176"/>
                  </a:lnTo>
                  <a:lnTo>
                    <a:pt x="14" y="176"/>
                  </a:lnTo>
                  <a:lnTo>
                    <a:pt x="14" y="176"/>
                  </a:lnTo>
                  <a:lnTo>
                    <a:pt x="14" y="176"/>
                  </a:lnTo>
                  <a:lnTo>
                    <a:pt x="14" y="176"/>
                  </a:lnTo>
                  <a:close/>
                  <a:moveTo>
                    <a:pt x="14" y="150"/>
                  </a:moveTo>
                  <a:lnTo>
                    <a:pt x="14" y="150"/>
                  </a:lnTo>
                  <a:lnTo>
                    <a:pt x="14" y="150"/>
                  </a:lnTo>
                  <a:lnTo>
                    <a:pt x="14" y="150"/>
                  </a:lnTo>
                  <a:lnTo>
                    <a:pt x="14" y="150"/>
                  </a:lnTo>
                  <a:lnTo>
                    <a:pt x="14" y="150"/>
                  </a:lnTo>
                  <a:lnTo>
                    <a:pt x="14" y="150"/>
                  </a:lnTo>
                  <a:close/>
                  <a:moveTo>
                    <a:pt x="14" y="15"/>
                  </a:moveTo>
                  <a:lnTo>
                    <a:pt x="14" y="15"/>
                  </a:lnTo>
                  <a:lnTo>
                    <a:pt x="14" y="15"/>
                  </a:lnTo>
                  <a:lnTo>
                    <a:pt x="14" y="15"/>
                  </a:lnTo>
                  <a:lnTo>
                    <a:pt x="14" y="15"/>
                  </a:lnTo>
                  <a:lnTo>
                    <a:pt x="14" y="15"/>
                  </a:lnTo>
                  <a:lnTo>
                    <a:pt x="14" y="15"/>
                  </a:lnTo>
                  <a:lnTo>
                    <a:pt x="14" y="15"/>
                  </a:lnTo>
                  <a:lnTo>
                    <a:pt x="14" y="15"/>
                  </a:lnTo>
                  <a:lnTo>
                    <a:pt x="14" y="15"/>
                  </a:lnTo>
                  <a:lnTo>
                    <a:pt x="14" y="15"/>
                  </a:lnTo>
                  <a:lnTo>
                    <a:pt x="14" y="15"/>
                  </a:lnTo>
                  <a:close/>
                  <a:moveTo>
                    <a:pt x="14" y="31"/>
                  </a:moveTo>
                  <a:lnTo>
                    <a:pt x="14" y="31"/>
                  </a:lnTo>
                  <a:lnTo>
                    <a:pt x="14" y="31"/>
                  </a:lnTo>
                  <a:lnTo>
                    <a:pt x="14" y="31"/>
                  </a:lnTo>
                  <a:lnTo>
                    <a:pt x="14" y="31"/>
                  </a:lnTo>
                  <a:lnTo>
                    <a:pt x="14" y="31"/>
                  </a:lnTo>
                  <a:lnTo>
                    <a:pt x="14" y="31"/>
                  </a:lnTo>
                  <a:lnTo>
                    <a:pt x="14" y="31"/>
                  </a:lnTo>
                  <a:lnTo>
                    <a:pt x="14" y="31"/>
                  </a:lnTo>
                  <a:lnTo>
                    <a:pt x="14" y="31"/>
                  </a:lnTo>
                  <a:close/>
                  <a:moveTo>
                    <a:pt x="14" y="5"/>
                  </a:moveTo>
                  <a:lnTo>
                    <a:pt x="14" y="5"/>
                  </a:lnTo>
                  <a:lnTo>
                    <a:pt x="14" y="5"/>
                  </a:lnTo>
                  <a:lnTo>
                    <a:pt x="14" y="5"/>
                  </a:lnTo>
                  <a:lnTo>
                    <a:pt x="14" y="5"/>
                  </a:lnTo>
                  <a:close/>
                  <a:moveTo>
                    <a:pt x="14" y="173"/>
                  </a:moveTo>
                  <a:lnTo>
                    <a:pt x="14" y="173"/>
                  </a:lnTo>
                  <a:lnTo>
                    <a:pt x="14" y="173"/>
                  </a:lnTo>
                  <a:lnTo>
                    <a:pt x="14" y="173"/>
                  </a:lnTo>
                  <a:lnTo>
                    <a:pt x="14" y="173"/>
                  </a:lnTo>
                  <a:lnTo>
                    <a:pt x="14" y="173"/>
                  </a:lnTo>
                  <a:lnTo>
                    <a:pt x="14" y="173"/>
                  </a:lnTo>
                  <a:lnTo>
                    <a:pt x="14" y="173"/>
                  </a:lnTo>
                  <a:lnTo>
                    <a:pt x="14" y="173"/>
                  </a:lnTo>
                  <a:lnTo>
                    <a:pt x="14" y="173"/>
                  </a:lnTo>
                  <a:close/>
                  <a:moveTo>
                    <a:pt x="14" y="88"/>
                  </a:moveTo>
                  <a:lnTo>
                    <a:pt x="14" y="88"/>
                  </a:lnTo>
                  <a:lnTo>
                    <a:pt x="14" y="88"/>
                  </a:lnTo>
                  <a:lnTo>
                    <a:pt x="14" y="88"/>
                  </a:lnTo>
                  <a:lnTo>
                    <a:pt x="14" y="88"/>
                  </a:lnTo>
                  <a:lnTo>
                    <a:pt x="14" y="88"/>
                  </a:lnTo>
                  <a:lnTo>
                    <a:pt x="14" y="88"/>
                  </a:lnTo>
                  <a:lnTo>
                    <a:pt x="14" y="88"/>
                  </a:lnTo>
                  <a:lnTo>
                    <a:pt x="14" y="88"/>
                  </a:lnTo>
                  <a:lnTo>
                    <a:pt x="14" y="88"/>
                  </a:lnTo>
                  <a:lnTo>
                    <a:pt x="14" y="88"/>
                  </a:lnTo>
                  <a:close/>
                  <a:moveTo>
                    <a:pt x="14" y="41"/>
                  </a:moveTo>
                  <a:lnTo>
                    <a:pt x="14" y="41"/>
                  </a:lnTo>
                  <a:lnTo>
                    <a:pt x="14" y="41"/>
                  </a:lnTo>
                  <a:lnTo>
                    <a:pt x="14" y="41"/>
                  </a:lnTo>
                  <a:lnTo>
                    <a:pt x="14" y="41"/>
                  </a:lnTo>
                  <a:lnTo>
                    <a:pt x="14" y="41"/>
                  </a:lnTo>
                  <a:lnTo>
                    <a:pt x="14" y="41"/>
                  </a:lnTo>
                  <a:lnTo>
                    <a:pt x="14" y="41"/>
                  </a:lnTo>
                  <a:lnTo>
                    <a:pt x="14" y="41"/>
                  </a:lnTo>
                  <a:lnTo>
                    <a:pt x="14" y="41"/>
                  </a:lnTo>
                  <a:lnTo>
                    <a:pt x="14" y="41"/>
                  </a:lnTo>
                  <a:lnTo>
                    <a:pt x="14" y="41"/>
                  </a:lnTo>
                  <a:close/>
                  <a:moveTo>
                    <a:pt x="14" y="142"/>
                  </a:moveTo>
                  <a:lnTo>
                    <a:pt x="14" y="142"/>
                  </a:lnTo>
                  <a:lnTo>
                    <a:pt x="14" y="140"/>
                  </a:lnTo>
                  <a:lnTo>
                    <a:pt x="14" y="142"/>
                  </a:lnTo>
                  <a:lnTo>
                    <a:pt x="14" y="142"/>
                  </a:lnTo>
                  <a:lnTo>
                    <a:pt x="14" y="142"/>
                  </a:lnTo>
                  <a:close/>
                  <a:moveTo>
                    <a:pt x="14" y="93"/>
                  </a:moveTo>
                  <a:lnTo>
                    <a:pt x="14" y="93"/>
                  </a:lnTo>
                  <a:lnTo>
                    <a:pt x="14" y="93"/>
                  </a:lnTo>
                  <a:lnTo>
                    <a:pt x="14" y="93"/>
                  </a:lnTo>
                  <a:close/>
                  <a:moveTo>
                    <a:pt x="12" y="60"/>
                  </a:moveTo>
                  <a:lnTo>
                    <a:pt x="12" y="60"/>
                  </a:lnTo>
                  <a:lnTo>
                    <a:pt x="12" y="60"/>
                  </a:lnTo>
                  <a:lnTo>
                    <a:pt x="12" y="60"/>
                  </a:lnTo>
                  <a:lnTo>
                    <a:pt x="12" y="60"/>
                  </a:lnTo>
                  <a:lnTo>
                    <a:pt x="12" y="60"/>
                  </a:lnTo>
                  <a:lnTo>
                    <a:pt x="12" y="60"/>
                  </a:lnTo>
                  <a:lnTo>
                    <a:pt x="12" y="60"/>
                  </a:lnTo>
                  <a:lnTo>
                    <a:pt x="12" y="60"/>
                  </a:lnTo>
                  <a:lnTo>
                    <a:pt x="12" y="60"/>
                  </a:lnTo>
                  <a:lnTo>
                    <a:pt x="12" y="60"/>
                  </a:lnTo>
                  <a:close/>
                  <a:moveTo>
                    <a:pt x="14" y="62"/>
                  </a:moveTo>
                  <a:lnTo>
                    <a:pt x="14" y="62"/>
                  </a:lnTo>
                  <a:lnTo>
                    <a:pt x="14" y="62"/>
                  </a:lnTo>
                  <a:lnTo>
                    <a:pt x="14" y="62"/>
                  </a:lnTo>
                  <a:lnTo>
                    <a:pt x="14" y="62"/>
                  </a:lnTo>
                  <a:lnTo>
                    <a:pt x="14" y="62"/>
                  </a:lnTo>
                  <a:close/>
                  <a:moveTo>
                    <a:pt x="14" y="109"/>
                  </a:moveTo>
                  <a:lnTo>
                    <a:pt x="14" y="109"/>
                  </a:lnTo>
                  <a:lnTo>
                    <a:pt x="14" y="109"/>
                  </a:lnTo>
                  <a:lnTo>
                    <a:pt x="14" y="109"/>
                  </a:lnTo>
                  <a:lnTo>
                    <a:pt x="14" y="109"/>
                  </a:lnTo>
                  <a:lnTo>
                    <a:pt x="14" y="109"/>
                  </a:lnTo>
                  <a:lnTo>
                    <a:pt x="14" y="109"/>
                  </a:lnTo>
                  <a:lnTo>
                    <a:pt x="14" y="109"/>
                  </a:lnTo>
                  <a:close/>
                  <a:moveTo>
                    <a:pt x="14" y="251"/>
                  </a:moveTo>
                  <a:lnTo>
                    <a:pt x="12" y="251"/>
                  </a:lnTo>
                  <a:lnTo>
                    <a:pt x="12" y="251"/>
                  </a:lnTo>
                  <a:lnTo>
                    <a:pt x="14" y="251"/>
                  </a:lnTo>
                  <a:lnTo>
                    <a:pt x="14" y="251"/>
                  </a:lnTo>
                  <a:lnTo>
                    <a:pt x="14" y="251"/>
                  </a:lnTo>
                  <a:close/>
                  <a:moveTo>
                    <a:pt x="14" y="346"/>
                  </a:moveTo>
                  <a:lnTo>
                    <a:pt x="14" y="346"/>
                  </a:lnTo>
                  <a:lnTo>
                    <a:pt x="14" y="346"/>
                  </a:lnTo>
                  <a:lnTo>
                    <a:pt x="14" y="346"/>
                  </a:lnTo>
                  <a:lnTo>
                    <a:pt x="14" y="346"/>
                  </a:lnTo>
                  <a:lnTo>
                    <a:pt x="14" y="346"/>
                  </a:lnTo>
                  <a:close/>
                  <a:moveTo>
                    <a:pt x="12" y="187"/>
                  </a:moveTo>
                  <a:lnTo>
                    <a:pt x="12" y="187"/>
                  </a:lnTo>
                  <a:lnTo>
                    <a:pt x="12" y="187"/>
                  </a:lnTo>
                  <a:lnTo>
                    <a:pt x="12" y="187"/>
                  </a:lnTo>
                  <a:lnTo>
                    <a:pt x="14" y="187"/>
                  </a:lnTo>
                  <a:lnTo>
                    <a:pt x="14" y="187"/>
                  </a:lnTo>
                  <a:lnTo>
                    <a:pt x="12" y="187"/>
                  </a:lnTo>
                  <a:close/>
                  <a:moveTo>
                    <a:pt x="14" y="254"/>
                  </a:moveTo>
                  <a:lnTo>
                    <a:pt x="14" y="254"/>
                  </a:lnTo>
                  <a:lnTo>
                    <a:pt x="14" y="254"/>
                  </a:lnTo>
                  <a:lnTo>
                    <a:pt x="14" y="254"/>
                  </a:lnTo>
                  <a:lnTo>
                    <a:pt x="14" y="254"/>
                  </a:lnTo>
                  <a:close/>
                  <a:moveTo>
                    <a:pt x="14" y="351"/>
                  </a:moveTo>
                  <a:lnTo>
                    <a:pt x="14" y="351"/>
                  </a:lnTo>
                  <a:lnTo>
                    <a:pt x="14" y="351"/>
                  </a:lnTo>
                  <a:lnTo>
                    <a:pt x="14" y="351"/>
                  </a:lnTo>
                  <a:lnTo>
                    <a:pt x="14" y="351"/>
                  </a:lnTo>
                  <a:lnTo>
                    <a:pt x="14" y="351"/>
                  </a:lnTo>
                  <a:lnTo>
                    <a:pt x="14" y="351"/>
                  </a:lnTo>
                  <a:lnTo>
                    <a:pt x="14" y="351"/>
                  </a:lnTo>
                  <a:close/>
                  <a:moveTo>
                    <a:pt x="14" y="178"/>
                  </a:moveTo>
                  <a:lnTo>
                    <a:pt x="14" y="178"/>
                  </a:lnTo>
                  <a:lnTo>
                    <a:pt x="14" y="178"/>
                  </a:lnTo>
                  <a:lnTo>
                    <a:pt x="14" y="178"/>
                  </a:lnTo>
                  <a:lnTo>
                    <a:pt x="14" y="178"/>
                  </a:lnTo>
                  <a:lnTo>
                    <a:pt x="14" y="178"/>
                  </a:lnTo>
                  <a:lnTo>
                    <a:pt x="14" y="178"/>
                  </a:lnTo>
                  <a:lnTo>
                    <a:pt x="14" y="178"/>
                  </a:lnTo>
                  <a:lnTo>
                    <a:pt x="14" y="178"/>
                  </a:lnTo>
                  <a:close/>
                  <a:moveTo>
                    <a:pt x="12" y="109"/>
                  </a:moveTo>
                  <a:lnTo>
                    <a:pt x="12" y="109"/>
                  </a:lnTo>
                  <a:lnTo>
                    <a:pt x="12" y="109"/>
                  </a:lnTo>
                  <a:lnTo>
                    <a:pt x="12" y="109"/>
                  </a:lnTo>
                  <a:lnTo>
                    <a:pt x="12" y="109"/>
                  </a:lnTo>
                  <a:close/>
                  <a:moveTo>
                    <a:pt x="14" y="185"/>
                  </a:moveTo>
                  <a:lnTo>
                    <a:pt x="14" y="185"/>
                  </a:lnTo>
                  <a:lnTo>
                    <a:pt x="14" y="185"/>
                  </a:lnTo>
                  <a:lnTo>
                    <a:pt x="14" y="183"/>
                  </a:lnTo>
                  <a:lnTo>
                    <a:pt x="14" y="185"/>
                  </a:lnTo>
                  <a:lnTo>
                    <a:pt x="14" y="185"/>
                  </a:lnTo>
                  <a:lnTo>
                    <a:pt x="14" y="185"/>
                  </a:lnTo>
                  <a:lnTo>
                    <a:pt x="14" y="185"/>
                  </a:lnTo>
                  <a:lnTo>
                    <a:pt x="14" y="185"/>
                  </a:lnTo>
                  <a:lnTo>
                    <a:pt x="14" y="185"/>
                  </a:lnTo>
                  <a:close/>
                  <a:moveTo>
                    <a:pt x="9" y="232"/>
                  </a:moveTo>
                  <a:lnTo>
                    <a:pt x="9" y="232"/>
                  </a:lnTo>
                  <a:lnTo>
                    <a:pt x="9" y="232"/>
                  </a:lnTo>
                  <a:lnTo>
                    <a:pt x="9" y="232"/>
                  </a:lnTo>
                  <a:lnTo>
                    <a:pt x="9" y="232"/>
                  </a:lnTo>
                  <a:lnTo>
                    <a:pt x="9" y="232"/>
                  </a:lnTo>
                  <a:lnTo>
                    <a:pt x="9" y="232"/>
                  </a:lnTo>
                  <a:close/>
                  <a:moveTo>
                    <a:pt x="12" y="36"/>
                  </a:moveTo>
                  <a:lnTo>
                    <a:pt x="12" y="36"/>
                  </a:lnTo>
                  <a:lnTo>
                    <a:pt x="12" y="36"/>
                  </a:lnTo>
                  <a:lnTo>
                    <a:pt x="12" y="36"/>
                  </a:lnTo>
                  <a:lnTo>
                    <a:pt x="12" y="36"/>
                  </a:lnTo>
                  <a:lnTo>
                    <a:pt x="12" y="36"/>
                  </a:lnTo>
                  <a:lnTo>
                    <a:pt x="12" y="36"/>
                  </a:lnTo>
                  <a:lnTo>
                    <a:pt x="12" y="36"/>
                  </a:lnTo>
                  <a:lnTo>
                    <a:pt x="12" y="36"/>
                  </a:lnTo>
                  <a:lnTo>
                    <a:pt x="12" y="36"/>
                  </a:lnTo>
                  <a:lnTo>
                    <a:pt x="12" y="36"/>
                  </a:lnTo>
                  <a:lnTo>
                    <a:pt x="12" y="36"/>
                  </a:lnTo>
                  <a:close/>
                  <a:moveTo>
                    <a:pt x="9" y="199"/>
                  </a:moveTo>
                  <a:lnTo>
                    <a:pt x="9" y="199"/>
                  </a:lnTo>
                  <a:lnTo>
                    <a:pt x="9" y="199"/>
                  </a:lnTo>
                  <a:lnTo>
                    <a:pt x="9" y="199"/>
                  </a:lnTo>
                  <a:lnTo>
                    <a:pt x="7" y="199"/>
                  </a:lnTo>
                  <a:lnTo>
                    <a:pt x="7" y="199"/>
                  </a:lnTo>
                  <a:lnTo>
                    <a:pt x="7" y="199"/>
                  </a:lnTo>
                  <a:lnTo>
                    <a:pt x="9" y="199"/>
                  </a:lnTo>
                  <a:lnTo>
                    <a:pt x="9" y="199"/>
                  </a:lnTo>
                  <a:lnTo>
                    <a:pt x="9" y="199"/>
                  </a:lnTo>
                  <a:lnTo>
                    <a:pt x="9" y="199"/>
                  </a:lnTo>
                  <a:close/>
                  <a:moveTo>
                    <a:pt x="9" y="100"/>
                  </a:moveTo>
                  <a:lnTo>
                    <a:pt x="9" y="100"/>
                  </a:lnTo>
                  <a:lnTo>
                    <a:pt x="9" y="100"/>
                  </a:lnTo>
                  <a:lnTo>
                    <a:pt x="9" y="100"/>
                  </a:lnTo>
                  <a:lnTo>
                    <a:pt x="9" y="100"/>
                  </a:lnTo>
                  <a:lnTo>
                    <a:pt x="9" y="100"/>
                  </a:lnTo>
                  <a:close/>
                  <a:moveTo>
                    <a:pt x="9" y="218"/>
                  </a:moveTo>
                  <a:lnTo>
                    <a:pt x="9" y="218"/>
                  </a:lnTo>
                  <a:lnTo>
                    <a:pt x="9" y="218"/>
                  </a:lnTo>
                  <a:lnTo>
                    <a:pt x="9" y="218"/>
                  </a:lnTo>
                  <a:lnTo>
                    <a:pt x="9" y="218"/>
                  </a:lnTo>
                  <a:lnTo>
                    <a:pt x="9" y="218"/>
                  </a:lnTo>
                  <a:close/>
                  <a:moveTo>
                    <a:pt x="12" y="3"/>
                  </a:moveTo>
                  <a:lnTo>
                    <a:pt x="12" y="3"/>
                  </a:lnTo>
                  <a:lnTo>
                    <a:pt x="12" y="3"/>
                  </a:lnTo>
                  <a:lnTo>
                    <a:pt x="12" y="0"/>
                  </a:lnTo>
                  <a:lnTo>
                    <a:pt x="12" y="3"/>
                  </a:lnTo>
                  <a:close/>
                  <a:moveTo>
                    <a:pt x="12" y="86"/>
                  </a:moveTo>
                  <a:lnTo>
                    <a:pt x="12" y="86"/>
                  </a:lnTo>
                  <a:lnTo>
                    <a:pt x="12" y="86"/>
                  </a:lnTo>
                  <a:lnTo>
                    <a:pt x="12" y="86"/>
                  </a:lnTo>
                  <a:lnTo>
                    <a:pt x="12" y="86"/>
                  </a:lnTo>
                  <a:lnTo>
                    <a:pt x="12" y="86"/>
                  </a:lnTo>
                  <a:lnTo>
                    <a:pt x="12" y="86"/>
                  </a:lnTo>
                  <a:lnTo>
                    <a:pt x="12" y="86"/>
                  </a:lnTo>
                  <a:lnTo>
                    <a:pt x="12" y="86"/>
                  </a:lnTo>
                  <a:lnTo>
                    <a:pt x="12" y="86"/>
                  </a:lnTo>
                  <a:close/>
                  <a:moveTo>
                    <a:pt x="12" y="8"/>
                  </a:moveTo>
                  <a:lnTo>
                    <a:pt x="12" y="8"/>
                  </a:lnTo>
                  <a:lnTo>
                    <a:pt x="12" y="8"/>
                  </a:lnTo>
                  <a:lnTo>
                    <a:pt x="12" y="8"/>
                  </a:lnTo>
                  <a:lnTo>
                    <a:pt x="12" y="8"/>
                  </a:lnTo>
                  <a:close/>
                  <a:moveTo>
                    <a:pt x="12" y="232"/>
                  </a:moveTo>
                  <a:lnTo>
                    <a:pt x="12" y="232"/>
                  </a:lnTo>
                  <a:lnTo>
                    <a:pt x="12" y="232"/>
                  </a:lnTo>
                  <a:lnTo>
                    <a:pt x="12" y="232"/>
                  </a:lnTo>
                  <a:lnTo>
                    <a:pt x="12" y="232"/>
                  </a:lnTo>
                  <a:lnTo>
                    <a:pt x="12" y="232"/>
                  </a:lnTo>
                  <a:lnTo>
                    <a:pt x="12" y="232"/>
                  </a:lnTo>
                  <a:lnTo>
                    <a:pt x="12" y="232"/>
                  </a:lnTo>
                  <a:lnTo>
                    <a:pt x="12" y="232"/>
                  </a:lnTo>
                  <a:close/>
                  <a:moveTo>
                    <a:pt x="12" y="211"/>
                  </a:moveTo>
                  <a:lnTo>
                    <a:pt x="12" y="211"/>
                  </a:lnTo>
                  <a:lnTo>
                    <a:pt x="12" y="211"/>
                  </a:lnTo>
                  <a:lnTo>
                    <a:pt x="12" y="211"/>
                  </a:lnTo>
                  <a:lnTo>
                    <a:pt x="12" y="211"/>
                  </a:lnTo>
                  <a:lnTo>
                    <a:pt x="12" y="211"/>
                  </a:lnTo>
                  <a:lnTo>
                    <a:pt x="12" y="211"/>
                  </a:lnTo>
                  <a:lnTo>
                    <a:pt x="12" y="211"/>
                  </a:lnTo>
                  <a:lnTo>
                    <a:pt x="12" y="211"/>
                  </a:lnTo>
                  <a:lnTo>
                    <a:pt x="12" y="211"/>
                  </a:lnTo>
                  <a:close/>
                  <a:moveTo>
                    <a:pt x="12" y="36"/>
                  </a:moveTo>
                  <a:lnTo>
                    <a:pt x="12" y="36"/>
                  </a:lnTo>
                  <a:lnTo>
                    <a:pt x="12" y="36"/>
                  </a:lnTo>
                  <a:lnTo>
                    <a:pt x="12" y="36"/>
                  </a:lnTo>
                  <a:lnTo>
                    <a:pt x="12" y="36"/>
                  </a:lnTo>
                  <a:lnTo>
                    <a:pt x="12" y="36"/>
                  </a:lnTo>
                  <a:lnTo>
                    <a:pt x="12" y="36"/>
                  </a:lnTo>
                  <a:lnTo>
                    <a:pt x="12" y="36"/>
                  </a:lnTo>
                  <a:lnTo>
                    <a:pt x="12" y="36"/>
                  </a:lnTo>
                  <a:lnTo>
                    <a:pt x="12" y="36"/>
                  </a:lnTo>
                  <a:lnTo>
                    <a:pt x="12" y="36"/>
                  </a:lnTo>
                  <a:lnTo>
                    <a:pt x="12" y="36"/>
                  </a:lnTo>
                  <a:close/>
                  <a:moveTo>
                    <a:pt x="45" y="133"/>
                  </a:moveTo>
                  <a:lnTo>
                    <a:pt x="45" y="133"/>
                  </a:lnTo>
                  <a:lnTo>
                    <a:pt x="45" y="133"/>
                  </a:lnTo>
                  <a:lnTo>
                    <a:pt x="45" y="131"/>
                  </a:lnTo>
                  <a:lnTo>
                    <a:pt x="45" y="131"/>
                  </a:lnTo>
                  <a:lnTo>
                    <a:pt x="45" y="131"/>
                  </a:lnTo>
                  <a:lnTo>
                    <a:pt x="45" y="131"/>
                  </a:lnTo>
                  <a:lnTo>
                    <a:pt x="45" y="133"/>
                  </a:lnTo>
                  <a:lnTo>
                    <a:pt x="45" y="133"/>
                  </a:lnTo>
                  <a:lnTo>
                    <a:pt x="45" y="133"/>
                  </a:lnTo>
                  <a:lnTo>
                    <a:pt x="45" y="133"/>
                  </a:lnTo>
                  <a:close/>
                  <a:moveTo>
                    <a:pt x="38" y="71"/>
                  </a:moveTo>
                  <a:lnTo>
                    <a:pt x="38" y="71"/>
                  </a:lnTo>
                  <a:lnTo>
                    <a:pt x="38" y="71"/>
                  </a:lnTo>
                  <a:lnTo>
                    <a:pt x="38" y="71"/>
                  </a:lnTo>
                  <a:lnTo>
                    <a:pt x="38" y="71"/>
                  </a:lnTo>
                  <a:lnTo>
                    <a:pt x="38" y="71"/>
                  </a:lnTo>
                  <a:lnTo>
                    <a:pt x="38" y="71"/>
                  </a:lnTo>
                  <a:lnTo>
                    <a:pt x="38" y="71"/>
                  </a:lnTo>
                  <a:lnTo>
                    <a:pt x="38" y="71"/>
                  </a:lnTo>
                  <a:lnTo>
                    <a:pt x="38" y="71"/>
                  </a:lnTo>
                  <a:lnTo>
                    <a:pt x="38" y="71"/>
                  </a:lnTo>
                  <a:close/>
                  <a:moveTo>
                    <a:pt x="38" y="62"/>
                  </a:moveTo>
                  <a:lnTo>
                    <a:pt x="38" y="62"/>
                  </a:lnTo>
                  <a:lnTo>
                    <a:pt x="38" y="62"/>
                  </a:lnTo>
                  <a:lnTo>
                    <a:pt x="38" y="62"/>
                  </a:lnTo>
                  <a:lnTo>
                    <a:pt x="38" y="62"/>
                  </a:lnTo>
                  <a:close/>
                  <a:moveTo>
                    <a:pt x="40" y="159"/>
                  </a:moveTo>
                  <a:lnTo>
                    <a:pt x="40" y="157"/>
                  </a:lnTo>
                  <a:lnTo>
                    <a:pt x="40" y="157"/>
                  </a:lnTo>
                  <a:lnTo>
                    <a:pt x="38" y="159"/>
                  </a:lnTo>
                  <a:lnTo>
                    <a:pt x="38" y="159"/>
                  </a:lnTo>
                  <a:lnTo>
                    <a:pt x="40" y="159"/>
                  </a:lnTo>
                  <a:close/>
                  <a:moveTo>
                    <a:pt x="38" y="93"/>
                  </a:moveTo>
                  <a:lnTo>
                    <a:pt x="38" y="93"/>
                  </a:lnTo>
                  <a:lnTo>
                    <a:pt x="38" y="93"/>
                  </a:lnTo>
                  <a:lnTo>
                    <a:pt x="38" y="93"/>
                  </a:lnTo>
                  <a:lnTo>
                    <a:pt x="38" y="93"/>
                  </a:lnTo>
                  <a:lnTo>
                    <a:pt x="38" y="93"/>
                  </a:lnTo>
                  <a:lnTo>
                    <a:pt x="38" y="93"/>
                  </a:lnTo>
                  <a:lnTo>
                    <a:pt x="38" y="93"/>
                  </a:lnTo>
                  <a:lnTo>
                    <a:pt x="38" y="93"/>
                  </a:lnTo>
                  <a:lnTo>
                    <a:pt x="38" y="93"/>
                  </a:lnTo>
                  <a:close/>
                  <a:moveTo>
                    <a:pt x="38" y="140"/>
                  </a:moveTo>
                  <a:lnTo>
                    <a:pt x="38" y="140"/>
                  </a:lnTo>
                  <a:lnTo>
                    <a:pt x="35" y="140"/>
                  </a:lnTo>
                  <a:lnTo>
                    <a:pt x="35" y="140"/>
                  </a:lnTo>
                  <a:lnTo>
                    <a:pt x="38" y="140"/>
                  </a:lnTo>
                  <a:lnTo>
                    <a:pt x="38" y="140"/>
                  </a:lnTo>
                  <a:close/>
                  <a:moveTo>
                    <a:pt x="38" y="131"/>
                  </a:moveTo>
                  <a:lnTo>
                    <a:pt x="38" y="131"/>
                  </a:lnTo>
                  <a:lnTo>
                    <a:pt x="38" y="131"/>
                  </a:lnTo>
                  <a:lnTo>
                    <a:pt x="38" y="131"/>
                  </a:lnTo>
                  <a:lnTo>
                    <a:pt x="38" y="131"/>
                  </a:lnTo>
                  <a:lnTo>
                    <a:pt x="38" y="131"/>
                  </a:lnTo>
                  <a:lnTo>
                    <a:pt x="38" y="131"/>
                  </a:lnTo>
                  <a:lnTo>
                    <a:pt x="38" y="131"/>
                  </a:lnTo>
                  <a:lnTo>
                    <a:pt x="38" y="131"/>
                  </a:lnTo>
                  <a:close/>
                  <a:moveTo>
                    <a:pt x="35" y="88"/>
                  </a:moveTo>
                  <a:lnTo>
                    <a:pt x="35" y="88"/>
                  </a:lnTo>
                  <a:lnTo>
                    <a:pt x="35" y="88"/>
                  </a:lnTo>
                  <a:lnTo>
                    <a:pt x="35" y="88"/>
                  </a:lnTo>
                  <a:lnTo>
                    <a:pt x="35" y="88"/>
                  </a:lnTo>
                  <a:lnTo>
                    <a:pt x="35" y="88"/>
                  </a:lnTo>
                  <a:close/>
                  <a:moveTo>
                    <a:pt x="28" y="50"/>
                  </a:moveTo>
                  <a:lnTo>
                    <a:pt x="28" y="50"/>
                  </a:lnTo>
                  <a:lnTo>
                    <a:pt x="28" y="50"/>
                  </a:lnTo>
                  <a:lnTo>
                    <a:pt x="28" y="50"/>
                  </a:lnTo>
                  <a:lnTo>
                    <a:pt x="28" y="50"/>
                  </a:lnTo>
                  <a:close/>
                  <a:moveTo>
                    <a:pt x="31" y="48"/>
                  </a:moveTo>
                  <a:lnTo>
                    <a:pt x="31" y="48"/>
                  </a:lnTo>
                  <a:lnTo>
                    <a:pt x="31" y="48"/>
                  </a:lnTo>
                  <a:lnTo>
                    <a:pt x="31" y="48"/>
                  </a:lnTo>
                  <a:lnTo>
                    <a:pt x="31" y="48"/>
                  </a:lnTo>
                  <a:lnTo>
                    <a:pt x="28" y="48"/>
                  </a:lnTo>
                  <a:lnTo>
                    <a:pt x="28" y="48"/>
                  </a:lnTo>
                  <a:lnTo>
                    <a:pt x="31" y="48"/>
                  </a:lnTo>
                  <a:lnTo>
                    <a:pt x="31" y="48"/>
                  </a:lnTo>
                  <a:close/>
                  <a:moveTo>
                    <a:pt x="35" y="221"/>
                  </a:moveTo>
                  <a:lnTo>
                    <a:pt x="35" y="221"/>
                  </a:lnTo>
                  <a:lnTo>
                    <a:pt x="35" y="221"/>
                  </a:lnTo>
                  <a:lnTo>
                    <a:pt x="35" y="221"/>
                  </a:lnTo>
                  <a:lnTo>
                    <a:pt x="35" y="221"/>
                  </a:lnTo>
                  <a:lnTo>
                    <a:pt x="35" y="221"/>
                  </a:lnTo>
                  <a:lnTo>
                    <a:pt x="35" y="221"/>
                  </a:lnTo>
                  <a:lnTo>
                    <a:pt x="35" y="221"/>
                  </a:lnTo>
                  <a:lnTo>
                    <a:pt x="35" y="221"/>
                  </a:lnTo>
                  <a:lnTo>
                    <a:pt x="35" y="221"/>
                  </a:lnTo>
                  <a:close/>
                  <a:moveTo>
                    <a:pt x="35" y="90"/>
                  </a:moveTo>
                  <a:lnTo>
                    <a:pt x="35" y="90"/>
                  </a:lnTo>
                  <a:lnTo>
                    <a:pt x="35" y="90"/>
                  </a:lnTo>
                  <a:lnTo>
                    <a:pt x="35" y="90"/>
                  </a:lnTo>
                  <a:lnTo>
                    <a:pt x="35" y="90"/>
                  </a:lnTo>
                  <a:close/>
                  <a:moveTo>
                    <a:pt x="14" y="67"/>
                  </a:moveTo>
                  <a:lnTo>
                    <a:pt x="14" y="67"/>
                  </a:lnTo>
                  <a:lnTo>
                    <a:pt x="14" y="67"/>
                  </a:lnTo>
                  <a:lnTo>
                    <a:pt x="14" y="67"/>
                  </a:lnTo>
                  <a:lnTo>
                    <a:pt x="14" y="67"/>
                  </a:lnTo>
                  <a:lnTo>
                    <a:pt x="14" y="67"/>
                  </a:lnTo>
                  <a:lnTo>
                    <a:pt x="14" y="67"/>
                  </a:lnTo>
                  <a:close/>
                  <a:moveTo>
                    <a:pt x="45" y="223"/>
                  </a:moveTo>
                  <a:lnTo>
                    <a:pt x="45" y="223"/>
                  </a:lnTo>
                  <a:lnTo>
                    <a:pt x="45" y="223"/>
                  </a:lnTo>
                  <a:lnTo>
                    <a:pt x="45" y="221"/>
                  </a:lnTo>
                  <a:lnTo>
                    <a:pt x="45" y="221"/>
                  </a:lnTo>
                  <a:lnTo>
                    <a:pt x="45" y="223"/>
                  </a:lnTo>
                  <a:lnTo>
                    <a:pt x="45" y="223"/>
                  </a:lnTo>
                  <a:close/>
                  <a:moveTo>
                    <a:pt x="28" y="12"/>
                  </a:moveTo>
                  <a:lnTo>
                    <a:pt x="28" y="12"/>
                  </a:lnTo>
                  <a:lnTo>
                    <a:pt x="28" y="12"/>
                  </a:lnTo>
                  <a:lnTo>
                    <a:pt x="28" y="12"/>
                  </a:lnTo>
                  <a:lnTo>
                    <a:pt x="28" y="12"/>
                  </a:lnTo>
                  <a:lnTo>
                    <a:pt x="28" y="12"/>
                  </a:lnTo>
                  <a:lnTo>
                    <a:pt x="28" y="12"/>
                  </a:lnTo>
                  <a:lnTo>
                    <a:pt x="28" y="12"/>
                  </a:lnTo>
                  <a:lnTo>
                    <a:pt x="28" y="12"/>
                  </a:lnTo>
                  <a:lnTo>
                    <a:pt x="28" y="12"/>
                  </a:lnTo>
                  <a:close/>
                  <a:moveTo>
                    <a:pt x="45" y="270"/>
                  </a:moveTo>
                  <a:lnTo>
                    <a:pt x="45" y="270"/>
                  </a:lnTo>
                  <a:lnTo>
                    <a:pt x="45" y="270"/>
                  </a:lnTo>
                  <a:lnTo>
                    <a:pt x="45" y="270"/>
                  </a:lnTo>
                  <a:lnTo>
                    <a:pt x="45" y="270"/>
                  </a:lnTo>
                  <a:lnTo>
                    <a:pt x="45" y="270"/>
                  </a:lnTo>
                  <a:close/>
                  <a:moveTo>
                    <a:pt x="47" y="97"/>
                  </a:moveTo>
                  <a:lnTo>
                    <a:pt x="47" y="97"/>
                  </a:lnTo>
                  <a:lnTo>
                    <a:pt x="47" y="97"/>
                  </a:lnTo>
                  <a:lnTo>
                    <a:pt x="47" y="97"/>
                  </a:lnTo>
                  <a:lnTo>
                    <a:pt x="47" y="97"/>
                  </a:lnTo>
                  <a:lnTo>
                    <a:pt x="47" y="97"/>
                  </a:lnTo>
                  <a:lnTo>
                    <a:pt x="47" y="97"/>
                  </a:lnTo>
                  <a:lnTo>
                    <a:pt x="47" y="97"/>
                  </a:lnTo>
                  <a:lnTo>
                    <a:pt x="47" y="97"/>
                  </a:lnTo>
                  <a:close/>
                  <a:moveTo>
                    <a:pt x="50" y="93"/>
                  </a:moveTo>
                  <a:lnTo>
                    <a:pt x="50" y="90"/>
                  </a:lnTo>
                  <a:lnTo>
                    <a:pt x="50" y="90"/>
                  </a:lnTo>
                  <a:lnTo>
                    <a:pt x="50" y="90"/>
                  </a:lnTo>
                  <a:lnTo>
                    <a:pt x="50" y="90"/>
                  </a:lnTo>
                  <a:lnTo>
                    <a:pt x="50" y="90"/>
                  </a:lnTo>
                  <a:lnTo>
                    <a:pt x="50" y="90"/>
                  </a:lnTo>
                  <a:lnTo>
                    <a:pt x="50" y="93"/>
                  </a:lnTo>
                  <a:lnTo>
                    <a:pt x="50" y="93"/>
                  </a:lnTo>
                  <a:close/>
                  <a:moveTo>
                    <a:pt x="40" y="83"/>
                  </a:moveTo>
                  <a:lnTo>
                    <a:pt x="40" y="83"/>
                  </a:lnTo>
                  <a:lnTo>
                    <a:pt x="40" y="83"/>
                  </a:lnTo>
                  <a:lnTo>
                    <a:pt x="40" y="83"/>
                  </a:lnTo>
                  <a:lnTo>
                    <a:pt x="40" y="83"/>
                  </a:lnTo>
                  <a:close/>
                  <a:moveTo>
                    <a:pt x="40" y="64"/>
                  </a:moveTo>
                  <a:lnTo>
                    <a:pt x="40" y="64"/>
                  </a:lnTo>
                  <a:lnTo>
                    <a:pt x="40" y="64"/>
                  </a:lnTo>
                  <a:lnTo>
                    <a:pt x="40" y="64"/>
                  </a:lnTo>
                  <a:lnTo>
                    <a:pt x="40" y="64"/>
                  </a:lnTo>
                  <a:lnTo>
                    <a:pt x="40" y="64"/>
                  </a:lnTo>
                  <a:lnTo>
                    <a:pt x="40" y="64"/>
                  </a:lnTo>
                  <a:lnTo>
                    <a:pt x="40" y="64"/>
                  </a:lnTo>
                  <a:lnTo>
                    <a:pt x="40" y="64"/>
                  </a:lnTo>
                  <a:close/>
                  <a:moveTo>
                    <a:pt x="40" y="173"/>
                  </a:moveTo>
                  <a:lnTo>
                    <a:pt x="40" y="173"/>
                  </a:lnTo>
                  <a:lnTo>
                    <a:pt x="40" y="173"/>
                  </a:lnTo>
                  <a:lnTo>
                    <a:pt x="40" y="171"/>
                  </a:lnTo>
                  <a:lnTo>
                    <a:pt x="40" y="171"/>
                  </a:lnTo>
                  <a:lnTo>
                    <a:pt x="40" y="171"/>
                  </a:lnTo>
                  <a:lnTo>
                    <a:pt x="40" y="171"/>
                  </a:lnTo>
                  <a:lnTo>
                    <a:pt x="40" y="173"/>
                  </a:lnTo>
                  <a:lnTo>
                    <a:pt x="40" y="173"/>
                  </a:lnTo>
                  <a:lnTo>
                    <a:pt x="40" y="173"/>
                  </a:lnTo>
                  <a:close/>
                  <a:moveTo>
                    <a:pt x="42" y="126"/>
                  </a:moveTo>
                  <a:lnTo>
                    <a:pt x="42" y="126"/>
                  </a:lnTo>
                  <a:lnTo>
                    <a:pt x="42" y="126"/>
                  </a:lnTo>
                  <a:lnTo>
                    <a:pt x="42" y="126"/>
                  </a:lnTo>
                  <a:lnTo>
                    <a:pt x="42" y="126"/>
                  </a:lnTo>
                  <a:lnTo>
                    <a:pt x="42" y="126"/>
                  </a:lnTo>
                  <a:lnTo>
                    <a:pt x="42" y="126"/>
                  </a:lnTo>
                  <a:lnTo>
                    <a:pt x="42" y="126"/>
                  </a:lnTo>
                  <a:lnTo>
                    <a:pt x="42" y="126"/>
                  </a:lnTo>
                  <a:lnTo>
                    <a:pt x="42" y="126"/>
                  </a:lnTo>
                  <a:lnTo>
                    <a:pt x="42" y="126"/>
                  </a:lnTo>
                  <a:lnTo>
                    <a:pt x="42" y="126"/>
                  </a:lnTo>
                  <a:lnTo>
                    <a:pt x="42" y="126"/>
                  </a:lnTo>
                  <a:close/>
                  <a:moveTo>
                    <a:pt x="42" y="100"/>
                  </a:moveTo>
                  <a:lnTo>
                    <a:pt x="42" y="100"/>
                  </a:lnTo>
                  <a:lnTo>
                    <a:pt x="42" y="100"/>
                  </a:lnTo>
                  <a:lnTo>
                    <a:pt x="42" y="100"/>
                  </a:lnTo>
                  <a:lnTo>
                    <a:pt x="42" y="100"/>
                  </a:lnTo>
                  <a:lnTo>
                    <a:pt x="42" y="100"/>
                  </a:lnTo>
                  <a:close/>
                  <a:moveTo>
                    <a:pt x="16" y="71"/>
                  </a:moveTo>
                  <a:lnTo>
                    <a:pt x="16" y="71"/>
                  </a:lnTo>
                  <a:lnTo>
                    <a:pt x="16" y="71"/>
                  </a:lnTo>
                  <a:lnTo>
                    <a:pt x="16" y="71"/>
                  </a:lnTo>
                  <a:lnTo>
                    <a:pt x="16" y="71"/>
                  </a:lnTo>
                  <a:close/>
                  <a:moveTo>
                    <a:pt x="19" y="36"/>
                  </a:moveTo>
                  <a:lnTo>
                    <a:pt x="19" y="36"/>
                  </a:lnTo>
                  <a:lnTo>
                    <a:pt x="19" y="36"/>
                  </a:lnTo>
                  <a:lnTo>
                    <a:pt x="19" y="36"/>
                  </a:lnTo>
                  <a:lnTo>
                    <a:pt x="19" y="36"/>
                  </a:lnTo>
                  <a:close/>
                  <a:moveTo>
                    <a:pt x="19" y="19"/>
                  </a:moveTo>
                  <a:lnTo>
                    <a:pt x="19" y="19"/>
                  </a:lnTo>
                  <a:lnTo>
                    <a:pt x="19" y="19"/>
                  </a:lnTo>
                  <a:lnTo>
                    <a:pt x="19" y="19"/>
                  </a:lnTo>
                  <a:lnTo>
                    <a:pt x="19" y="19"/>
                  </a:lnTo>
                  <a:lnTo>
                    <a:pt x="19" y="19"/>
                  </a:lnTo>
                  <a:lnTo>
                    <a:pt x="19" y="19"/>
                  </a:lnTo>
                  <a:lnTo>
                    <a:pt x="19" y="19"/>
                  </a:lnTo>
                  <a:lnTo>
                    <a:pt x="19" y="19"/>
                  </a:lnTo>
                  <a:lnTo>
                    <a:pt x="19" y="19"/>
                  </a:lnTo>
                  <a:lnTo>
                    <a:pt x="19" y="19"/>
                  </a:lnTo>
                  <a:lnTo>
                    <a:pt x="19" y="19"/>
                  </a:lnTo>
                  <a:lnTo>
                    <a:pt x="19" y="19"/>
                  </a:lnTo>
                  <a:close/>
                  <a:moveTo>
                    <a:pt x="19" y="105"/>
                  </a:moveTo>
                  <a:lnTo>
                    <a:pt x="19" y="105"/>
                  </a:lnTo>
                  <a:lnTo>
                    <a:pt x="19" y="105"/>
                  </a:lnTo>
                  <a:lnTo>
                    <a:pt x="19" y="105"/>
                  </a:lnTo>
                  <a:lnTo>
                    <a:pt x="19" y="105"/>
                  </a:lnTo>
                  <a:close/>
                  <a:moveTo>
                    <a:pt x="19" y="26"/>
                  </a:moveTo>
                  <a:lnTo>
                    <a:pt x="19" y="26"/>
                  </a:lnTo>
                  <a:lnTo>
                    <a:pt x="19" y="26"/>
                  </a:lnTo>
                  <a:lnTo>
                    <a:pt x="19" y="26"/>
                  </a:lnTo>
                  <a:lnTo>
                    <a:pt x="19" y="26"/>
                  </a:lnTo>
                  <a:lnTo>
                    <a:pt x="19" y="26"/>
                  </a:lnTo>
                  <a:lnTo>
                    <a:pt x="19" y="26"/>
                  </a:lnTo>
                  <a:lnTo>
                    <a:pt x="19" y="26"/>
                  </a:lnTo>
                  <a:lnTo>
                    <a:pt x="19" y="26"/>
                  </a:lnTo>
                  <a:lnTo>
                    <a:pt x="19" y="26"/>
                  </a:lnTo>
                  <a:close/>
                  <a:moveTo>
                    <a:pt x="19" y="48"/>
                  </a:moveTo>
                  <a:lnTo>
                    <a:pt x="19" y="48"/>
                  </a:lnTo>
                  <a:lnTo>
                    <a:pt x="19" y="48"/>
                  </a:lnTo>
                  <a:lnTo>
                    <a:pt x="19" y="48"/>
                  </a:lnTo>
                  <a:lnTo>
                    <a:pt x="19" y="48"/>
                  </a:lnTo>
                  <a:lnTo>
                    <a:pt x="19" y="48"/>
                  </a:lnTo>
                  <a:close/>
                  <a:moveTo>
                    <a:pt x="19" y="204"/>
                  </a:moveTo>
                  <a:lnTo>
                    <a:pt x="19" y="204"/>
                  </a:lnTo>
                  <a:lnTo>
                    <a:pt x="19" y="204"/>
                  </a:lnTo>
                  <a:lnTo>
                    <a:pt x="19" y="204"/>
                  </a:lnTo>
                  <a:lnTo>
                    <a:pt x="19" y="204"/>
                  </a:lnTo>
                  <a:lnTo>
                    <a:pt x="19" y="204"/>
                  </a:lnTo>
                  <a:lnTo>
                    <a:pt x="19" y="204"/>
                  </a:lnTo>
                  <a:lnTo>
                    <a:pt x="19" y="204"/>
                  </a:lnTo>
                  <a:lnTo>
                    <a:pt x="19" y="204"/>
                  </a:lnTo>
                  <a:lnTo>
                    <a:pt x="19" y="204"/>
                  </a:lnTo>
                  <a:lnTo>
                    <a:pt x="19" y="204"/>
                  </a:lnTo>
                  <a:close/>
                  <a:moveTo>
                    <a:pt x="16" y="15"/>
                  </a:moveTo>
                  <a:lnTo>
                    <a:pt x="16" y="15"/>
                  </a:lnTo>
                  <a:lnTo>
                    <a:pt x="16" y="15"/>
                  </a:lnTo>
                  <a:lnTo>
                    <a:pt x="16" y="15"/>
                  </a:lnTo>
                  <a:lnTo>
                    <a:pt x="16" y="15"/>
                  </a:lnTo>
                  <a:lnTo>
                    <a:pt x="16" y="15"/>
                  </a:lnTo>
                  <a:lnTo>
                    <a:pt x="16" y="15"/>
                  </a:lnTo>
                  <a:lnTo>
                    <a:pt x="16" y="15"/>
                  </a:lnTo>
                  <a:lnTo>
                    <a:pt x="16" y="15"/>
                  </a:lnTo>
                  <a:lnTo>
                    <a:pt x="16" y="15"/>
                  </a:lnTo>
                  <a:lnTo>
                    <a:pt x="16" y="15"/>
                  </a:lnTo>
                  <a:close/>
                  <a:moveTo>
                    <a:pt x="16" y="8"/>
                  </a:moveTo>
                  <a:lnTo>
                    <a:pt x="16" y="5"/>
                  </a:lnTo>
                  <a:lnTo>
                    <a:pt x="16" y="5"/>
                  </a:lnTo>
                  <a:lnTo>
                    <a:pt x="16" y="5"/>
                  </a:lnTo>
                  <a:lnTo>
                    <a:pt x="16" y="5"/>
                  </a:lnTo>
                  <a:lnTo>
                    <a:pt x="16" y="5"/>
                  </a:lnTo>
                  <a:lnTo>
                    <a:pt x="16" y="8"/>
                  </a:lnTo>
                  <a:close/>
                  <a:moveTo>
                    <a:pt x="19" y="29"/>
                  </a:moveTo>
                  <a:lnTo>
                    <a:pt x="19" y="29"/>
                  </a:lnTo>
                  <a:lnTo>
                    <a:pt x="19" y="29"/>
                  </a:lnTo>
                  <a:lnTo>
                    <a:pt x="19" y="29"/>
                  </a:lnTo>
                  <a:lnTo>
                    <a:pt x="19" y="29"/>
                  </a:lnTo>
                  <a:lnTo>
                    <a:pt x="19" y="29"/>
                  </a:lnTo>
                  <a:lnTo>
                    <a:pt x="19" y="29"/>
                  </a:lnTo>
                  <a:lnTo>
                    <a:pt x="19" y="29"/>
                  </a:lnTo>
                  <a:lnTo>
                    <a:pt x="19" y="29"/>
                  </a:lnTo>
                  <a:lnTo>
                    <a:pt x="19" y="29"/>
                  </a:lnTo>
                  <a:lnTo>
                    <a:pt x="19" y="29"/>
                  </a:lnTo>
                  <a:lnTo>
                    <a:pt x="19" y="29"/>
                  </a:lnTo>
                  <a:close/>
                  <a:moveTo>
                    <a:pt x="28" y="43"/>
                  </a:moveTo>
                  <a:lnTo>
                    <a:pt x="28" y="43"/>
                  </a:lnTo>
                  <a:lnTo>
                    <a:pt x="28" y="43"/>
                  </a:lnTo>
                  <a:lnTo>
                    <a:pt x="28" y="43"/>
                  </a:lnTo>
                  <a:lnTo>
                    <a:pt x="28" y="43"/>
                  </a:lnTo>
                  <a:lnTo>
                    <a:pt x="28" y="43"/>
                  </a:lnTo>
                  <a:lnTo>
                    <a:pt x="28" y="43"/>
                  </a:lnTo>
                  <a:lnTo>
                    <a:pt x="28" y="43"/>
                  </a:lnTo>
                  <a:lnTo>
                    <a:pt x="28" y="43"/>
                  </a:lnTo>
                  <a:lnTo>
                    <a:pt x="28" y="43"/>
                  </a:lnTo>
                  <a:lnTo>
                    <a:pt x="28" y="43"/>
                  </a:lnTo>
                  <a:close/>
                  <a:moveTo>
                    <a:pt x="16" y="76"/>
                  </a:moveTo>
                  <a:lnTo>
                    <a:pt x="16" y="76"/>
                  </a:lnTo>
                  <a:lnTo>
                    <a:pt x="19" y="76"/>
                  </a:lnTo>
                  <a:lnTo>
                    <a:pt x="19" y="76"/>
                  </a:lnTo>
                  <a:lnTo>
                    <a:pt x="19" y="76"/>
                  </a:lnTo>
                  <a:lnTo>
                    <a:pt x="16" y="76"/>
                  </a:lnTo>
                  <a:lnTo>
                    <a:pt x="16" y="76"/>
                  </a:lnTo>
                  <a:lnTo>
                    <a:pt x="16" y="76"/>
                  </a:lnTo>
                  <a:lnTo>
                    <a:pt x="16" y="76"/>
                  </a:lnTo>
                  <a:lnTo>
                    <a:pt x="16" y="76"/>
                  </a:lnTo>
                  <a:lnTo>
                    <a:pt x="16" y="76"/>
                  </a:lnTo>
                  <a:close/>
                  <a:moveTo>
                    <a:pt x="24" y="95"/>
                  </a:moveTo>
                  <a:lnTo>
                    <a:pt x="24" y="97"/>
                  </a:lnTo>
                  <a:lnTo>
                    <a:pt x="24" y="97"/>
                  </a:lnTo>
                  <a:lnTo>
                    <a:pt x="24" y="95"/>
                  </a:lnTo>
                  <a:lnTo>
                    <a:pt x="24" y="95"/>
                  </a:lnTo>
                  <a:close/>
                  <a:moveTo>
                    <a:pt x="24" y="43"/>
                  </a:moveTo>
                  <a:lnTo>
                    <a:pt x="24" y="43"/>
                  </a:lnTo>
                  <a:lnTo>
                    <a:pt x="24" y="43"/>
                  </a:lnTo>
                  <a:lnTo>
                    <a:pt x="24" y="43"/>
                  </a:lnTo>
                  <a:lnTo>
                    <a:pt x="24" y="43"/>
                  </a:lnTo>
                  <a:lnTo>
                    <a:pt x="24" y="43"/>
                  </a:lnTo>
                  <a:close/>
                  <a:moveTo>
                    <a:pt x="26" y="10"/>
                  </a:moveTo>
                  <a:lnTo>
                    <a:pt x="26" y="10"/>
                  </a:lnTo>
                  <a:lnTo>
                    <a:pt x="26" y="10"/>
                  </a:lnTo>
                  <a:lnTo>
                    <a:pt x="28" y="10"/>
                  </a:lnTo>
                  <a:lnTo>
                    <a:pt x="28" y="10"/>
                  </a:lnTo>
                  <a:lnTo>
                    <a:pt x="28" y="8"/>
                  </a:lnTo>
                  <a:lnTo>
                    <a:pt x="28" y="8"/>
                  </a:lnTo>
                  <a:lnTo>
                    <a:pt x="26" y="10"/>
                  </a:lnTo>
                  <a:lnTo>
                    <a:pt x="26" y="10"/>
                  </a:lnTo>
                  <a:lnTo>
                    <a:pt x="26" y="10"/>
                  </a:lnTo>
                  <a:lnTo>
                    <a:pt x="26" y="10"/>
                  </a:lnTo>
                  <a:close/>
                  <a:moveTo>
                    <a:pt x="24" y="102"/>
                  </a:moveTo>
                  <a:lnTo>
                    <a:pt x="24" y="102"/>
                  </a:lnTo>
                  <a:lnTo>
                    <a:pt x="24" y="102"/>
                  </a:lnTo>
                  <a:lnTo>
                    <a:pt x="24" y="102"/>
                  </a:lnTo>
                  <a:lnTo>
                    <a:pt x="24" y="102"/>
                  </a:lnTo>
                  <a:lnTo>
                    <a:pt x="24" y="102"/>
                  </a:lnTo>
                  <a:lnTo>
                    <a:pt x="24" y="102"/>
                  </a:lnTo>
                  <a:close/>
                  <a:moveTo>
                    <a:pt x="24" y="15"/>
                  </a:moveTo>
                  <a:lnTo>
                    <a:pt x="24" y="15"/>
                  </a:lnTo>
                  <a:lnTo>
                    <a:pt x="24" y="15"/>
                  </a:lnTo>
                  <a:lnTo>
                    <a:pt x="24" y="15"/>
                  </a:lnTo>
                  <a:lnTo>
                    <a:pt x="24" y="15"/>
                  </a:lnTo>
                  <a:lnTo>
                    <a:pt x="24" y="15"/>
                  </a:lnTo>
                  <a:lnTo>
                    <a:pt x="24" y="15"/>
                  </a:lnTo>
                  <a:lnTo>
                    <a:pt x="24" y="15"/>
                  </a:lnTo>
                  <a:lnTo>
                    <a:pt x="24" y="15"/>
                  </a:lnTo>
                  <a:lnTo>
                    <a:pt x="24" y="15"/>
                  </a:lnTo>
                  <a:close/>
                  <a:moveTo>
                    <a:pt x="21" y="258"/>
                  </a:moveTo>
                  <a:lnTo>
                    <a:pt x="21" y="258"/>
                  </a:lnTo>
                  <a:lnTo>
                    <a:pt x="24" y="258"/>
                  </a:lnTo>
                  <a:lnTo>
                    <a:pt x="24" y="258"/>
                  </a:lnTo>
                  <a:lnTo>
                    <a:pt x="21" y="258"/>
                  </a:lnTo>
                  <a:lnTo>
                    <a:pt x="21" y="258"/>
                  </a:lnTo>
                  <a:lnTo>
                    <a:pt x="21" y="258"/>
                  </a:lnTo>
                  <a:lnTo>
                    <a:pt x="21" y="258"/>
                  </a:lnTo>
                  <a:lnTo>
                    <a:pt x="21" y="258"/>
                  </a:lnTo>
                  <a:lnTo>
                    <a:pt x="21" y="258"/>
                  </a:lnTo>
                  <a:lnTo>
                    <a:pt x="21" y="258"/>
                  </a:lnTo>
                  <a:close/>
                  <a:moveTo>
                    <a:pt x="21" y="360"/>
                  </a:moveTo>
                  <a:lnTo>
                    <a:pt x="21" y="360"/>
                  </a:lnTo>
                  <a:lnTo>
                    <a:pt x="21" y="360"/>
                  </a:lnTo>
                  <a:lnTo>
                    <a:pt x="21" y="360"/>
                  </a:lnTo>
                  <a:lnTo>
                    <a:pt x="21" y="360"/>
                  </a:lnTo>
                  <a:lnTo>
                    <a:pt x="21" y="360"/>
                  </a:lnTo>
                  <a:lnTo>
                    <a:pt x="21" y="360"/>
                  </a:lnTo>
                  <a:lnTo>
                    <a:pt x="21" y="360"/>
                  </a:lnTo>
                  <a:lnTo>
                    <a:pt x="24" y="360"/>
                  </a:lnTo>
                  <a:lnTo>
                    <a:pt x="24" y="360"/>
                  </a:lnTo>
                  <a:lnTo>
                    <a:pt x="21" y="360"/>
                  </a:lnTo>
                  <a:lnTo>
                    <a:pt x="21" y="360"/>
                  </a:lnTo>
                  <a:lnTo>
                    <a:pt x="21" y="360"/>
                  </a:lnTo>
                  <a:close/>
                  <a:moveTo>
                    <a:pt x="24" y="12"/>
                  </a:moveTo>
                  <a:lnTo>
                    <a:pt x="24" y="12"/>
                  </a:lnTo>
                  <a:lnTo>
                    <a:pt x="24" y="12"/>
                  </a:lnTo>
                  <a:lnTo>
                    <a:pt x="24" y="12"/>
                  </a:lnTo>
                  <a:lnTo>
                    <a:pt x="24" y="12"/>
                  </a:lnTo>
                  <a:lnTo>
                    <a:pt x="24" y="12"/>
                  </a:lnTo>
                  <a:lnTo>
                    <a:pt x="24" y="12"/>
                  </a:lnTo>
                  <a:lnTo>
                    <a:pt x="21" y="12"/>
                  </a:lnTo>
                  <a:lnTo>
                    <a:pt x="21" y="12"/>
                  </a:lnTo>
                  <a:lnTo>
                    <a:pt x="24" y="12"/>
                  </a:lnTo>
                  <a:lnTo>
                    <a:pt x="24" y="12"/>
                  </a:lnTo>
                  <a:close/>
                  <a:moveTo>
                    <a:pt x="21" y="24"/>
                  </a:moveTo>
                  <a:lnTo>
                    <a:pt x="21" y="24"/>
                  </a:lnTo>
                  <a:lnTo>
                    <a:pt x="21" y="24"/>
                  </a:lnTo>
                  <a:lnTo>
                    <a:pt x="21" y="22"/>
                  </a:lnTo>
                  <a:lnTo>
                    <a:pt x="24" y="22"/>
                  </a:lnTo>
                  <a:lnTo>
                    <a:pt x="24" y="22"/>
                  </a:lnTo>
                  <a:lnTo>
                    <a:pt x="24" y="22"/>
                  </a:lnTo>
                  <a:lnTo>
                    <a:pt x="21" y="22"/>
                  </a:lnTo>
                  <a:lnTo>
                    <a:pt x="21" y="22"/>
                  </a:lnTo>
                  <a:lnTo>
                    <a:pt x="21" y="24"/>
                  </a:lnTo>
                  <a:close/>
                  <a:moveTo>
                    <a:pt x="21" y="15"/>
                  </a:moveTo>
                  <a:lnTo>
                    <a:pt x="21" y="15"/>
                  </a:lnTo>
                  <a:lnTo>
                    <a:pt x="21" y="15"/>
                  </a:lnTo>
                  <a:lnTo>
                    <a:pt x="21" y="15"/>
                  </a:lnTo>
                  <a:lnTo>
                    <a:pt x="21" y="15"/>
                  </a:lnTo>
                  <a:lnTo>
                    <a:pt x="21" y="15"/>
                  </a:lnTo>
                  <a:lnTo>
                    <a:pt x="21" y="15"/>
                  </a:lnTo>
                  <a:lnTo>
                    <a:pt x="21" y="15"/>
                  </a:lnTo>
                  <a:lnTo>
                    <a:pt x="21" y="15"/>
                  </a:lnTo>
                  <a:lnTo>
                    <a:pt x="21" y="15"/>
                  </a:lnTo>
                  <a:lnTo>
                    <a:pt x="21" y="15"/>
                  </a:lnTo>
                  <a:lnTo>
                    <a:pt x="21" y="15"/>
                  </a:lnTo>
                  <a:close/>
                  <a:moveTo>
                    <a:pt x="31" y="52"/>
                  </a:moveTo>
                  <a:lnTo>
                    <a:pt x="31" y="52"/>
                  </a:lnTo>
                  <a:lnTo>
                    <a:pt x="31" y="52"/>
                  </a:lnTo>
                  <a:lnTo>
                    <a:pt x="31" y="52"/>
                  </a:lnTo>
                  <a:lnTo>
                    <a:pt x="31" y="52"/>
                  </a:lnTo>
                  <a:lnTo>
                    <a:pt x="31" y="52"/>
                  </a:lnTo>
                  <a:lnTo>
                    <a:pt x="31" y="52"/>
                  </a:lnTo>
                  <a:lnTo>
                    <a:pt x="31" y="52"/>
                  </a:lnTo>
                  <a:lnTo>
                    <a:pt x="31" y="52"/>
                  </a:lnTo>
                  <a:lnTo>
                    <a:pt x="31" y="52"/>
                  </a:lnTo>
                  <a:lnTo>
                    <a:pt x="31" y="52"/>
                  </a:lnTo>
                  <a:close/>
                  <a:moveTo>
                    <a:pt x="40" y="114"/>
                  </a:moveTo>
                  <a:lnTo>
                    <a:pt x="40" y="114"/>
                  </a:lnTo>
                  <a:lnTo>
                    <a:pt x="40" y="114"/>
                  </a:lnTo>
                  <a:lnTo>
                    <a:pt x="40" y="114"/>
                  </a:lnTo>
                  <a:lnTo>
                    <a:pt x="40" y="114"/>
                  </a:lnTo>
                  <a:lnTo>
                    <a:pt x="40" y="114"/>
                  </a:lnTo>
                  <a:close/>
                  <a:moveTo>
                    <a:pt x="40" y="277"/>
                  </a:moveTo>
                  <a:lnTo>
                    <a:pt x="40" y="277"/>
                  </a:lnTo>
                  <a:lnTo>
                    <a:pt x="40" y="277"/>
                  </a:lnTo>
                  <a:lnTo>
                    <a:pt x="40" y="277"/>
                  </a:lnTo>
                  <a:lnTo>
                    <a:pt x="40" y="277"/>
                  </a:lnTo>
                  <a:lnTo>
                    <a:pt x="40" y="277"/>
                  </a:lnTo>
                  <a:close/>
                  <a:moveTo>
                    <a:pt x="40" y="202"/>
                  </a:moveTo>
                  <a:lnTo>
                    <a:pt x="40" y="202"/>
                  </a:lnTo>
                  <a:lnTo>
                    <a:pt x="38" y="202"/>
                  </a:lnTo>
                  <a:lnTo>
                    <a:pt x="38" y="202"/>
                  </a:lnTo>
                  <a:lnTo>
                    <a:pt x="38" y="202"/>
                  </a:lnTo>
                  <a:lnTo>
                    <a:pt x="38" y="202"/>
                  </a:lnTo>
                  <a:lnTo>
                    <a:pt x="38" y="204"/>
                  </a:lnTo>
                  <a:lnTo>
                    <a:pt x="38" y="204"/>
                  </a:lnTo>
                  <a:lnTo>
                    <a:pt x="40" y="204"/>
                  </a:lnTo>
                  <a:lnTo>
                    <a:pt x="40" y="202"/>
                  </a:lnTo>
                  <a:lnTo>
                    <a:pt x="40" y="202"/>
                  </a:lnTo>
                  <a:close/>
                  <a:moveTo>
                    <a:pt x="40" y="386"/>
                  </a:moveTo>
                  <a:lnTo>
                    <a:pt x="40" y="386"/>
                  </a:lnTo>
                  <a:lnTo>
                    <a:pt x="40" y="389"/>
                  </a:lnTo>
                  <a:lnTo>
                    <a:pt x="40" y="389"/>
                  </a:lnTo>
                  <a:lnTo>
                    <a:pt x="40" y="389"/>
                  </a:lnTo>
                  <a:lnTo>
                    <a:pt x="40" y="389"/>
                  </a:lnTo>
                  <a:lnTo>
                    <a:pt x="40" y="389"/>
                  </a:lnTo>
                  <a:lnTo>
                    <a:pt x="40" y="386"/>
                  </a:lnTo>
                  <a:close/>
                  <a:moveTo>
                    <a:pt x="42" y="159"/>
                  </a:moveTo>
                  <a:lnTo>
                    <a:pt x="42" y="159"/>
                  </a:lnTo>
                  <a:lnTo>
                    <a:pt x="42" y="159"/>
                  </a:lnTo>
                  <a:lnTo>
                    <a:pt x="42" y="159"/>
                  </a:lnTo>
                  <a:lnTo>
                    <a:pt x="42" y="159"/>
                  </a:lnTo>
                  <a:lnTo>
                    <a:pt x="42" y="159"/>
                  </a:lnTo>
                  <a:lnTo>
                    <a:pt x="42" y="159"/>
                  </a:lnTo>
                  <a:lnTo>
                    <a:pt x="42" y="159"/>
                  </a:lnTo>
                  <a:close/>
                  <a:moveTo>
                    <a:pt x="40" y="67"/>
                  </a:moveTo>
                  <a:lnTo>
                    <a:pt x="40" y="69"/>
                  </a:lnTo>
                  <a:lnTo>
                    <a:pt x="40" y="69"/>
                  </a:lnTo>
                  <a:lnTo>
                    <a:pt x="40" y="69"/>
                  </a:lnTo>
                  <a:lnTo>
                    <a:pt x="40" y="67"/>
                  </a:lnTo>
                  <a:lnTo>
                    <a:pt x="40" y="67"/>
                  </a:lnTo>
                  <a:lnTo>
                    <a:pt x="40" y="67"/>
                  </a:lnTo>
                  <a:lnTo>
                    <a:pt x="40" y="67"/>
                  </a:lnTo>
                  <a:close/>
                  <a:moveTo>
                    <a:pt x="42" y="277"/>
                  </a:moveTo>
                  <a:lnTo>
                    <a:pt x="42" y="277"/>
                  </a:lnTo>
                  <a:lnTo>
                    <a:pt x="42" y="277"/>
                  </a:lnTo>
                  <a:lnTo>
                    <a:pt x="42" y="277"/>
                  </a:lnTo>
                  <a:lnTo>
                    <a:pt x="42" y="277"/>
                  </a:lnTo>
                  <a:lnTo>
                    <a:pt x="42" y="277"/>
                  </a:lnTo>
                  <a:lnTo>
                    <a:pt x="42" y="277"/>
                  </a:lnTo>
                  <a:lnTo>
                    <a:pt x="42" y="277"/>
                  </a:lnTo>
                  <a:lnTo>
                    <a:pt x="42" y="277"/>
                  </a:lnTo>
                  <a:lnTo>
                    <a:pt x="45" y="277"/>
                  </a:lnTo>
                  <a:lnTo>
                    <a:pt x="45" y="277"/>
                  </a:lnTo>
                  <a:lnTo>
                    <a:pt x="45" y="277"/>
                  </a:lnTo>
                  <a:lnTo>
                    <a:pt x="42" y="277"/>
                  </a:lnTo>
                  <a:close/>
                  <a:moveTo>
                    <a:pt x="42" y="353"/>
                  </a:moveTo>
                  <a:lnTo>
                    <a:pt x="42" y="353"/>
                  </a:lnTo>
                  <a:lnTo>
                    <a:pt x="42" y="353"/>
                  </a:lnTo>
                  <a:lnTo>
                    <a:pt x="42" y="353"/>
                  </a:lnTo>
                  <a:lnTo>
                    <a:pt x="42" y="353"/>
                  </a:lnTo>
                  <a:lnTo>
                    <a:pt x="42" y="353"/>
                  </a:lnTo>
                  <a:lnTo>
                    <a:pt x="45" y="353"/>
                  </a:lnTo>
                  <a:lnTo>
                    <a:pt x="45" y="353"/>
                  </a:lnTo>
                  <a:lnTo>
                    <a:pt x="42" y="353"/>
                  </a:lnTo>
                  <a:lnTo>
                    <a:pt x="42" y="353"/>
                  </a:lnTo>
                  <a:close/>
                  <a:moveTo>
                    <a:pt x="42" y="166"/>
                  </a:moveTo>
                  <a:lnTo>
                    <a:pt x="42" y="168"/>
                  </a:lnTo>
                  <a:lnTo>
                    <a:pt x="42" y="168"/>
                  </a:lnTo>
                  <a:lnTo>
                    <a:pt x="42" y="166"/>
                  </a:lnTo>
                  <a:lnTo>
                    <a:pt x="42" y="166"/>
                  </a:lnTo>
                  <a:lnTo>
                    <a:pt x="42" y="166"/>
                  </a:lnTo>
                  <a:lnTo>
                    <a:pt x="42" y="166"/>
                  </a:lnTo>
                  <a:close/>
                  <a:moveTo>
                    <a:pt x="42" y="95"/>
                  </a:moveTo>
                  <a:lnTo>
                    <a:pt x="42" y="95"/>
                  </a:lnTo>
                  <a:lnTo>
                    <a:pt x="42" y="95"/>
                  </a:lnTo>
                  <a:lnTo>
                    <a:pt x="42" y="95"/>
                  </a:lnTo>
                  <a:lnTo>
                    <a:pt x="40" y="95"/>
                  </a:lnTo>
                  <a:lnTo>
                    <a:pt x="40" y="95"/>
                  </a:lnTo>
                  <a:lnTo>
                    <a:pt x="42" y="95"/>
                  </a:lnTo>
                  <a:lnTo>
                    <a:pt x="42" y="95"/>
                  </a:lnTo>
                  <a:close/>
                  <a:moveTo>
                    <a:pt x="42" y="346"/>
                  </a:moveTo>
                  <a:lnTo>
                    <a:pt x="42" y="346"/>
                  </a:lnTo>
                  <a:lnTo>
                    <a:pt x="42" y="346"/>
                  </a:lnTo>
                  <a:lnTo>
                    <a:pt x="42" y="346"/>
                  </a:lnTo>
                  <a:lnTo>
                    <a:pt x="42" y="346"/>
                  </a:lnTo>
                  <a:lnTo>
                    <a:pt x="42" y="346"/>
                  </a:lnTo>
                  <a:lnTo>
                    <a:pt x="42" y="346"/>
                  </a:lnTo>
                  <a:close/>
                  <a:moveTo>
                    <a:pt x="40" y="168"/>
                  </a:moveTo>
                  <a:lnTo>
                    <a:pt x="40" y="168"/>
                  </a:lnTo>
                  <a:lnTo>
                    <a:pt x="40" y="168"/>
                  </a:lnTo>
                  <a:lnTo>
                    <a:pt x="40" y="168"/>
                  </a:lnTo>
                  <a:lnTo>
                    <a:pt x="40" y="168"/>
                  </a:lnTo>
                  <a:lnTo>
                    <a:pt x="40" y="168"/>
                  </a:lnTo>
                  <a:close/>
                  <a:moveTo>
                    <a:pt x="35" y="358"/>
                  </a:moveTo>
                  <a:lnTo>
                    <a:pt x="35" y="358"/>
                  </a:lnTo>
                  <a:lnTo>
                    <a:pt x="35" y="358"/>
                  </a:lnTo>
                  <a:lnTo>
                    <a:pt x="38" y="358"/>
                  </a:lnTo>
                  <a:lnTo>
                    <a:pt x="38" y="358"/>
                  </a:lnTo>
                  <a:lnTo>
                    <a:pt x="38" y="358"/>
                  </a:lnTo>
                  <a:lnTo>
                    <a:pt x="35" y="358"/>
                  </a:lnTo>
                  <a:close/>
                  <a:moveTo>
                    <a:pt x="35" y="332"/>
                  </a:moveTo>
                  <a:lnTo>
                    <a:pt x="35" y="332"/>
                  </a:lnTo>
                  <a:lnTo>
                    <a:pt x="35" y="332"/>
                  </a:lnTo>
                  <a:lnTo>
                    <a:pt x="35" y="332"/>
                  </a:lnTo>
                  <a:lnTo>
                    <a:pt x="35" y="332"/>
                  </a:lnTo>
                  <a:lnTo>
                    <a:pt x="35" y="332"/>
                  </a:lnTo>
                  <a:lnTo>
                    <a:pt x="35" y="332"/>
                  </a:lnTo>
                  <a:lnTo>
                    <a:pt x="35" y="332"/>
                  </a:lnTo>
                  <a:lnTo>
                    <a:pt x="35" y="332"/>
                  </a:lnTo>
                  <a:lnTo>
                    <a:pt x="35" y="332"/>
                  </a:lnTo>
                  <a:lnTo>
                    <a:pt x="35" y="332"/>
                  </a:lnTo>
                  <a:lnTo>
                    <a:pt x="35" y="332"/>
                  </a:lnTo>
                  <a:close/>
                  <a:moveTo>
                    <a:pt x="38" y="280"/>
                  </a:moveTo>
                  <a:lnTo>
                    <a:pt x="35" y="280"/>
                  </a:lnTo>
                  <a:lnTo>
                    <a:pt x="35" y="280"/>
                  </a:lnTo>
                  <a:lnTo>
                    <a:pt x="35" y="280"/>
                  </a:lnTo>
                  <a:lnTo>
                    <a:pt x="35" y="280"/>
                  </a:lnTo>
                  <a:lnTo>
                    <a:pt x="35" y="280"/>
                  </a:lnTo>
                  <a:lnTo>
                    <a:pt x="35" y="280"/>
                  </a:lnTo>
                  <a:lnTo>
                    <a:pt x="38" y="280"/>
                  </a:lnTo>
                  <a:close/>
                  <a:moveTo>
                    <a:pt x="35" y="247"/>
                  </a:moveTo>
                  <a:lnTo>
                    <a:pt x="35" y="247"/>
                  </a:lnTo>
                  <a:lnTo>
                    <a:pt x="35" y="247"/>
                  </a:lnTo>
                  <a:lnTo>
                    <a:pt x="35" y="247"/>
                  </a:lnTo>
                  <a:lnTo>
                    <a:pt x="35" y="247"/>
                  </a:lnTo>
                  <a:lnTo>
                    <a:pt x="35" y="249"/>
                  </a:lnTo>
                  <a:lnTo>
                    <a:pt x="35" y="249"/>
                  </a:lnTo>
                  <a:lnTo>
                    <a:pt x="35" y="247"/>
                  </a:lnTo>
                  <a:lnTo>
                    <a:pt x="35" y="247"/>
                  </a:lnTo>
                  <a:close/>
                  <a:moveTo>
                    <a:pt x="35" y="327"/>
                  </a:moveTo>
                  <a:lnTo>
                    <a:pt x="35" y="329"/>
                  </a:lnTo>
                  <a:lnTo>
                    <a:pt x="35" y="329"/>
                  </a:lnTo>
                  <a:lnTo>
                    <a:pt x="35" y="329"/>
                  </a:lnTo>
                  <a:lnTo>
                    <a:pt x="35" y="329"/>
                  </a:lnTo>
                  <a:lnTo>
                    <a:pt x="35" y="329"/>
                  </a:lnTo>
                  <a:lnTo>
                    <a:pt x="35" y="329"/>
                  </a:lnTo>
                  <a:lnTo>
                    <a:pt x="35" y="329"/>
                  </a:lnTo>
                  <a:lnTo>
                    <a:pt x="35" y="329"/>
                  </a:lnTo>
                  <a:lnTo>
                    <a:pt x="35" y="327"/>
                  </a:lnTo>
                  <a:lnTo>
                    <a:pt x="35" y="327"/>
                  </a:lnTo>
                  <a:lnTo>
                    <a:pt x="35" y="327"/>
                  </a:lnTo>
                  <a:lnTo>
                    <a:pt x="35" y="327"/>
                  </a:lnTo>
                  <a:lnTo>
                    <a:pt x="35" y="327"/>
                  </a:lnTo>
                  <a:close/>
                  <a:moveTo>
                    <a:pt x="38" y="339"/>
                  </a:moveTo>
                  <a:lnTo>
                    <a:pt x="38" y="339"/>
                  </a:lnTo>
                  <a:lnTo>
                    <a:pt x="38" y="339"/>
                  </a:lnTo>
                  <a:lnTo>
                    <a:pt x="38" y="339"/>
                  </a:lnTo>
                  <a:lnTo>
                    <a:pt x="38" y="339"/>
                  </a:lnTo>
                  <a:lnTo>
                    <a:pt x="38" y="339"/>
                  </a:lnTo>
                  <a:lnTo>
                    <a:pt x="38" y="339"/>
                  </a:lnTo>
                  <a:lnTo>
                    <a:pt x="38" y="339"/>
                  </a:lnTo>
                  <a:lnTo>
                    <a:pt x="38" y="339"/>
                  </a:lnTo>
                  <a:lnTo>
                    <a:pt x="38" y="339"/>
                  </a:lnTo>
                  <a:close/>
                  <a:moveTo>
                    <a:pt x="38" y="277"/>
                  </a:moveTo>
                  <a:lnTo>
                    <a:pt x="38" y="277"/>
                  </a:lnTo>
                  <a:lnTo>
                    <a:pt x="38" y="277"/>
                  </a:lnTo>
                  <a:lnTo>
                    <a:pt x="38" y="277"/>
                  </a:lnTo>
                  <a:lnTo>
                    <a:pt x="38" y="280"/>
                  </a:lnTo>
                  <a:lnTo>
                    <a:pt x="38" y="280"/>
                  </a:lnTo>
                  <a:lnTo>
                    <a:pt x="38" y="280"/>
                  </a:lnTo>
                  <a:lnTo>
                    <a:pt x="38" y="280"/>
                  </a:lnTo>
                  <a:lnTo>
                    <a:pt x="38" y="280"/>
                  </a:lnTo>
                  <a:lnTo>
                    <a:pt x="38" y="280"/>
                  </a:lnTo>
                  <a:lnTo>
                    <a:pt x="38" y="280"/>
                  </a:lnTo>
                  <a:lnTo>
                    <a:pt x="38" y="277"/>
                  </a:lnTo>
                  <a:lnTo>
                    <a:pt x="38" y="277"/>
                  </a:lnTo>
                  <a:close/>
                  <a:moveTo>
                    <a:pt x="38" y="74"/>
                  </a:moveTo>
                  <a:lnTo>
                    <a:pt x="38" y="74"/>
                  </a:lnTo>
                  <a:lnTo>
                    <a:pt x="38" y="74"/>
                  </a:lnTo>
                  <a:lnTo>
                    <a:pt x="38" y="74"/>
                  </a:lnTo>
                  <a:lnTo>
                    <a:pt x="38" y="74"/>
                  </a:lnTo>
                  <a:lnTo>
                    <a:pt x="38" y="74"/>
                  </a:lnTo>
                  <a:lnTo>
                    <a:pt x="38" y="74"/>
                  </a:lnTo>
                  <a:lnTo>
                    <a:pt x="38" y="74"/>
                  </a:lnTo>
                  <a:lnTo>
                    <a:pt x="38" y="74"/>
                  </a:lnTo>
                  <a:close/>
                  <a:moveTo>
                    <a:pt x="38" y="265"/>
                  </a:moveTo>
                  <a:lnTo>
                    <a:pt x="38" y="265"/>
                  </a:lnTo>
                  <a:lnTo>
                    <a:pt x="38" y="265"/>
                  </a:lnTo>
                  <a:lnTo>
                    <a:pt x="38" y="265"/>
                  </a:lnTo>
                  <a:close/>
                  <a:moveTo>
                    <a:pt x="38" y="228"/>
                  </a:moveTo>
                  <a:lnTo>
                    <a:pt x="38" y="228"/>
                  </a:lnTo>
                  <a:lnTo>
                    <a:pt x="38" y="228"/>
                  </a:lnTo>
                  <a:lnTo>
                    <a:pt x="38" y="228"/>
                  </a:lnTo>
                  <a:lnTo>
                    <a:pt x="38" y="228"/>
                  </a:lnTo>
                  <a:lnTo>
                    <a:pt x="38" y="228"/>
                  </a:lnTo>
                  <a:close/>
                  <a:moveTo>
                    <a:pt x="47" y="218"/>
                  </a:moveTo>
                  <a:lnTo>
                    <a:pt x="47" y="218"/>
                  </a:lnTo>
                  <a:lnTo>
                    <a:pt x="47" y="218"/>
                  </a:lnTo>
                  <a:lnTo>
                    <a:pt x="47" y="218"/>
                  </a:lnTo>
                  <a:lnTo>
                    <a:pt x="47" y="218"/>
                  </a:lnTo>
                  <a:lnTo>
                    <a:pt x="47" y="218"/>
                  </a:lnTo>
                  <a:lnTo>
                    <a:pt x="47" y="218"/>
                  </a:lnTo>
                  <a:close/>
                  <a:moveTo>
                    <a:pt x="47" y="147"/>
                  </a:moveTo>
                  <a:lnTo>
                    <a:pt x="47" y="147"/>
                  </a:lnTo>
                  <a:lnTo>
                    <a:pt x="47" y="147"/>
                  </a:lnTo>
                  <a:lnTo>
                    <a:pt x="47" y="147"/>
                  </a:lnTo>
                  <a:lnTo>
                    <a:pt x="47" y="147"/>
                  </a:lnTo>
                  <a:lnTo>
                    <a:pt x="47" y="147"/>
                  </a:lnTo>
                  <a:close/>
                  <a:moveTo>
                    <a:pt x="50" y="145"/>
                  </a:moveTo>
                  <a:lnTo>
                    <a:pt x="50" y="145"/>
                  </a:lnTo>
                  <a:lnTo>
                    <a:pt x="50" y="145"/>
                  </a:lnTo>
                  <a:lnTo>
                    <a:pt x="50" y="145"/>
                  </a:lnTo>
                  <a:lnTo>
                    <a:pt x="50" y="145"/>
                  </a:lnTo>
                  <a:lnTo>
                    <a:pt x="50" y="145"/>
                  </a:lnTo>
                  <a:lnTo>
                    <a:pt x="50" y="145"/>
                  </a:lnTo>
                  <a:lnTo>
                    <a:pt x="50" y="145"/>
                  </a:lnTo>
                  <a:lnTo>
                    <a:pt x="50" y="145"/>
                  </a:lnTo>
                  <a:lnTo>
                    <a:pt x="50" y="145"/>
                  </a:lnTo>
                  <a:lnTo>
                    <a:pt x="50" y="145"/>
                  </a:lnTo>
                  <a:lnTo>
                    <a:pt x="50" y="145"/>
                  </a:lnTo>
                  <a:lnTo>
                    <a:pt x="50" y="145"/>
                  </a:lnTo>
                  <a:lnTo>
                    <a:pt x="50" y="145"/>
                  </a:lnTo>
                  <a:close/>
                  <a:moveTo>
                    <a:pt x="50" y="145"/>
                  </a:moveTo>
                  <a:lnTo>
                    <a:pt x="50" y="145"/>
                  </a:lnTo>
                  <a:lnTo>
                    <a:pt x="50" y="145"/>
                  </a:lnTo>
                  <a:lnTo>
                    <a:pt x="50" y="145"/>
                  </a:lnTo>
                  <a:lnTo>
                    <a:pt x="50" y="145"/>
                  </a:lnTo>
                  <a:lnTo>
                    <a:pt x="50" y="145"/>
                  </a:lnTo>
                  <a:lnTo>
                    <a:pt x="50" y="145"/>
                  </a:lnTo>
                  <a:lnTo>
                    <a:pt x="50" y="145"/>
                  </a:lnTo>
                  <a:lnTo>
                    <a:pt x="50" y="145"/>
                  </a:lnTo>
                  <a:lnTo>
                    <a:pt x="50" y="145"/>
                  </a:lnTo>
                  <a:lnTo>
                    <a:pt x="50" y="145"/>
                  </a:lnTo>
                  <a:lnTo>
                    <a:pt x="50" y="145"/>
                  </a:lnTo>
                  <a:close/>
                  <a:moveTo>
                    <a:pt x="50" y="211"/>
                  </a:moveTo>
                  <a:lnTo>
                    <a:pt x="50" y="211"/>
                  </a:lnTo>
                  <a:lnTo>
                    <a:pt x="50" y="211"/>
                  </a:lnTo>
                  <a:lnTo>
                    <a:pt x="50" y="211"/>
                  </a:lnTo>
                  <a:close/>
                  <a:moveTo>
                    <a:pt x="50" y="95"/>
                  </a:moveTo>
                  <a:lnTo>
                    <a:pt x="50" y="95"/>
                  </a:lnTo>
                  <a:lnTo>
                    <a:pt x="52" y="93"/>
                  </a:lnTo>
                  <a:lnTo>
                    <a:pt x="52" y="93"/>
                  </a:lnTo>
                  <a:lnTo>
                    <a:pt x="50" y="93"/>
                  </a:lnTo>
                  <a:lnTo>
                    <a:pt x="50" y="95"/>
                  </a:lnTo>
                  <a:close/>
                  <a:moveTo>
                    <a:pt x="50" y="95"/>
                  </a:moveTo>
                  <a:lnTo>
                    <a:pt x="50" y="95"/>
                  </a:lnTo>
                  <a:lnTo>
                    <a:pt x="50" y="95"/>
                  </a:lnTo>
                  <a:lnTo>
                    <a:pt x="50" y="95"/>
                  </a:lnTo>
                  <a:lnTo>
                    <a:pt x="50" y="95"/>
                  </a:lnTo>
                  <a:close/>
                  <a:moveTo>
                    <a:pt x="57" y="192"/>
                  </a:moveTo>
                  <a:lnTo>
                    <a:pt x="57" y="192"/>
                  </a:lnTo>
                  <a:lnTo>
                    <a:pt x="57" y="192"/>
                  </a:lnTo>
                  <a:lnTo>
                    <a:pt x="57" y="192"/>
                  </a:lnTo>
                  <a:lnTo>
                    <a:pt x="57" y="192"/>
                  </a:lnTo>
                  <a:lnTo>
                    <a:pt x="57" y="192"/>
                  </a:lnTo>
                  <a:lnTo>
                    <a:pt x="57" y="192"/>
                  </a:lnTo>
                  <a:lnTo>
                    <a:pt x="57" y="192"/>
                  </a:lnTo>
                  <a:close/>
                  <a:moveTo>
                    <a:pt x="54" y="140"/>
                  </a:moveTo>
                  <a:lnTo>
                    <a:pt x="54" y="140"/>
                  </a:lnTo>
                  <a:lnTo>
                    <a:pt x="54" y="140"/>
                  </a:lnTo>
                  <a:lnTo>
                    <a:pt x="54" y="140"/>
                  </a:lnTo>
                  <a:lnTo>
                    <a:pt x="54" y="140"/>
                  </a:lnTo>
                  <a:close/>
                  <a:moveTo>
                    <a:pt x="54" y="142"/>
                  </a:moveTo>
                  <a:lnTo>
                    <a:pt x="54" y="142"/>
                  </a:lnTo>
                  <a:lnTo>
                    <a:pt x="54" y="142"/>
                  </a:lnTo>
                  <a:lnTo>
                    <a:pt x="54" y="142"/>
                  </a:lnTo>
                  <a:lnTo>
                    <a:pt x="54" y="142"/>
                  </a:lnTo>
                  <a:close/>
                  <a:moveTo>
                    <a:pt x="52" y="142"/>
                  </a:moveTo>
                  <a:lnTo>
                    <a:pt x="52" y="142"/>
                  </a:lnTo>
                  <a:lnTo>
                    <a:pt x="52" y="142"/>
                  </a:lnTo>
                  <a:lnTo>
                    <a:pt x="52" y="145"/>
                  </a:lnTo>
                  <a:lnTo>
                    <a:pt x="52" y="145"/>
                  </a:lnTo>
                  <a:lnTo>
                    <a:pt x="52" y="145"/>
                  </a:lnTo>
                  <a:lnTo>
                    <a:pt x="52" y="145"/>
                  </a:lnTo>
                  <a:lnTo>
                    <a:pt x="52" y="145"/>
                  </a:lnTo>
                  <a:lnTo>
                    <a:pt x="52" y="142"/>
                  </a:lnTo>
                  <a:lnTo>
                    <a:pt x="52" y="142"/>
                  </a:lnTo>
                  <a:close/>
                  <a:moveTo>
                    <a:pt x="35" y="228"/>
                  </a:moveTo>
                  <a:lnTo>
                    <a:pt x="35" y="228"/>
                  </a:lnTo>
                  <a:lnTo>
                    <a:pt x="35" y="228"/>
                  </a:lnTo>
                  <a:lnTo>
                    <a:pt x="35" y="228"/>
                  </a:lnTo>
                  <a:lnTo>
                    <a:pt x="35" y="228"/>
                  </a:lnTo>
                  <a:lnTo>
                    <a:pt x="35" y="228"/>
                  </a:lnTo>
                  <a:lnTo>
                    <a:pt x="35" y="228"/>
                  </a:lnTo>
                  <a:lnTo>
                    <a:pt x="35" y="228"/>
                  </a:lnTo>
                  <a:lnTo>
                    <a:pt x="35" y="228"/>
                  </a:lnTo>
                  <a:lnTo>
                    <a:pt x="35" y="228"/>
                  </a:lnTo>
                  <a:close/>
                  <a:moveTo>
                    <a:pt x="45" y="88"/>
                  </a:moveTo>
                  <a:lnTo>
                    <a:pt x="45" y="88"/>
                  </a:lnTo>
                  <a:lnTo>
                    <a:pt x="45" y="88"/>
                  </a:lnTo>
                  <a:lnTo>
                    <a:pt x="45" y="88"/>
                  </a:lnTo>
                  <a:close/>
                  <a:moveTo>
                    <a:pt x="42" y="190"/>
                  </a:moveTo>
                  <a:lnTo>
                    <a:pt x="42" y="190"/>
                  </a:lnTo>
                  <a:lnTo>
                    <a:pt x="42" y="190"/>
                  </a:lnTo>
                  <a:lnTo>
                    <a:pt x="42" y="190"/>
                  </a:lnTo>
                  <a:lnTo>
                    <a:pt x="42" y="190"/>
                  </a:lnTo>
                  <a:lnTo>
                    <a:pt x="42" y="190"/>
                  </a:lnTo>
                  <a:close/>
                  <a:moveTo>
                    <a:pt x="45" y="275"/>
                  </a:moveTo>
                  <a:lnTo>
                    <a:pt x="45" y="275"/>
                  </a:lnTo>
                  <a:lnTo>
                    <a:pt x="45" y="275"/>
                  </a:lnTo>
                  <a:lnTo>
                    <a:pt x="45" y="275"/>
                  </a:lnTo>
                  <a:lnTo>
                    <a:pt x="45" y="275"/>
                  </a:lnTo>
                  <a:lnTo>
                    <a:pt x="45" y="275"/>
                  </a:lnTo>
                  <a:lnTo>
                    <a:pt x="45" y="275"/>
                  </a:lnTo>
                  <a:lnTo>
                    <a:pt x="45" y="275"/>
                  </a:lnTo>
                  <a:lnTo>
                    <a:pt x="45" y="275"/>
                  </a:lnTo>
                  <a:lnTo>
                    <a:pt x="45" y="275"/>
                  </a:lnTo>
                  <a:close/>
                  <a:moveTo>
                    <a:pt x="42" y="152"/>
                  </a:moveTo>
                  <a:lnTo>
                    <a:pt x="42" y="152"/>
                  </a:lnTo>
                  <a:lnTo>
                    <a:pt x="42" y="154"/>
                  </a:lnTo>
                  <a:lnTo>
                    <a:pt x="42" y="154"/>
                  </a:lnTo>
                  <a:lnTo>
                    <a:pt x="42" y="157"/>
                  </a:lnTo>
                  <a:lnTo>
                    <a:pt x="42" y="157"/>
                  </a:lnTo>
                  <a:lnTo>
                    <a:pt x="42" y="157"/>
                  </a:lnTo>
                  <a:lnTo>
                    <a:pt x="45" y="154"/>
                  </a:lnTo>
                  <a:lnTo>
                    <a:pt x="45" y="154"/>
                  </a:lnTo>
                  <a:lnTo>
                    <a:pt x="45" y="152"/>
                  </a:lnTo>
                  <a:lnTo>
                    <a:pt x="45" y="152"/>
                  </a:lnTo>
                  <a:lnTo>
                    <a:pt x="45" y="152"/>
                  </a:lnTo>
                  <a:lnTo>
                    <a:pt x="45" y="152"/>
                  </a:lnTo>
                  <a:lnTo>
                    <a:pt x="42" y="152"/>
                  </a:lnTo>
                  <a:close/>
                  <a:moveTo>
                    <a:pt x="45" y="197"/>
                  </a:moveTo>
                  <a:lnTo>
                    <a:pt x="45" y="197"/>
                  </a:lnTo>
                  <a:lnTo>
                    <a:pt x="45" y="197"/>
                  </a:lnTo>
                  <a:lnTo>
                    <a:pt x="45" y="197"/>
                  </a:lnTo>
                  <a:lnTo>
                    <a:pt x="45" y="197"/>
                  </a:lnTo>
                  <a:lnTo>
                    <a:pt x="45" y="197"/>
                  </a:lnTo>
                  <a:lnTo>
                    <a:pt x="45" y="197"/>
                  </a:lnTo>
                  <a:lnTo>
                    <a:pt x="45" y="197"/>
                  </a:lnTo>
                  <a:close/>
                  <a:moveTo>
                    <a:pt x="45" y="268"/>
                  </a:moveTo>
                  <a:lnTo>
                    <a:pt x="45" y="268"/>
                  </a:lnTo>
                  <a:lnTo>
                    <a:pt x="45" y="268"/>
                  </a:lnTo>
                  <a:lnTo>
                    <a:pt x="45" y="268"/>
                  </a:lnTo>
                  <a:lnTo>
                    <a:pt x="45" y="268"/>
                  </a:lnTo>
                  <a:lnTo>
                    <a:pt x="45" y="268"/>
                  </a:lnTo>
                  <a:close/>
                  <a:moveTo>
                    <a:pt x="47" y="263"/>
                  </a:moveTo>
                  <a:lnTo>
                    <a:pt x="47" y="263"/>
                  </a:lnTo>
                  <a:lnTo>
                    <a:pt x="47" y="263"/>
                  </a:lnTo>
                  <a:lnTo>
                    <a:pt x="47" y="263"/>
                  </a:lnTo>
                  <a:lnTo>
                    <a:pt x="47" y="263"/>
                  </a:lnTo>
                  <a:lnTo>
                    <a:pt x="47" y="263"/>
                  </a:lnTo>
                  <a:lnTo>
                    <a:pt x="47" y="263"/>
                  </a:lnTo>
                  <a:lnTo>
                    <a:pt x="47" y="263"/>
                  </a:lnTo>
                  <a:lnTo>
                    <a:pt x="47" y="263"/>
                  </a:lnTo>
                  <a:lnTo>
                    <a:pt x="47" y="263"/>
                  </a:lnTo>
                  <a:close/>
                  <a:moveTo>
                    <a:pt x="47" y="218"/>
                  </a:moveTo>
                  <a:lnTo>
                    <a:pt x="47" y="218"/>
                  </a:lnTo>
                  <a:lnTo>
                    <a:pt x="47" y="218"/>
                  </a:lnTo>
                  <a:lnTo>
                    <a:pt x="47" y="218"/>
                  </a:lnTo>
                  <a:lnTo>
                    <a:pt x="47" y="218"/>
                  </a:lnTo>
                  <a:lnTo>
                    <a:pt x="47" y="218"/>
                  </a:lnTo>
                  <a:close/>
                  <a:moveTo>
                    <a:pt x="45" y="263"/>
                  </a:moveTo>
                  <a:lnTo>
                    <a:pt x="45" y="263"/>
                  </a:lnTo>
                  <a:lnTo>
                    <a:pt x="45" y="265"/>
                  </a:lnTo>
                  <a:lnTo>
                    <a:pt x="45" y="265"/>
                  </a:lnTo>
                  <a:lnTo>
                    <a:pt x="47" y="263"/>
                  </a:lnTo>
                  <a:lnTo>
                    <a:pt x="45" y="263"/>
                  </a:lnTo>
                  <a:lnTo>
                    <a:pt x="45" y="263"/>
                  </a:lnTo>
                  <a:close/>
                  <a:moveTo>
                    <a:pt x="45" y="273"/>
                  </a:moveTo>
                  <a:lnTo>
                    <a:pt x="45" y="273"/>
                  </a:lnTo>
                  <a:lnTo>
                    <a:pt x="45" y="273"/>
                  </a:lnTo>
                  <a:lnTo>
                    <a:pt x="45" y="273"/>
                  </a:lnTo>
                  <a:lnTo>
                    <a:pt x="45" y="273"/>
                  </a:lnTo>
                  <a:lnTo>
                    <a:pt x="45" y="273"/>
                  </a:lnTo>
                  <a:lnTo>
                    <a:pt x="45" y="273"/>
                  </a:lnTo>
                  <a:close/>
                  <a:moveTo>
                    <a:pt x="19" y="358"/>
                  </a:moveTo>
                  <a:lnTo>
                    <a:pt x="19" y="358"/>
                  </a:lnTo>
                  <a:lnTo>
                    <a:pt x="19" y="358"/>
                  </a:lnTo>
                  <a:lnTo>
                    <a:pt x="19" y="358"/>
                  </a:lnTo>
                  <a:lnTo>
                    <a:pt x="19" y="358"/>
                  </a:lnTo>
                  <a:lnTo>
                    <a:pt x="19" y="358"/>
                  </a:lnTo>
                  <a:lnTo>
                    <a:pt x="19" y="358"/>
                  </a:lnTo>
                  <a:lnTo>
                    <a:pt x="19" y="358"/>
                  </a:lnTo>
                  <a:lnTo>
                    <a:pt x="19" y="358"/>
                  </a:lnTo>
                  <a:lnTo>
                    <a:pt x="19" y="358"/>
                  </a:lnTo>
                  <a:lnTo>
                    <a:pt x="19" y="358"/>
                  </a:lnTo>
                  <a:close/>
                  <a:moveTo>
                    <a:pt x="24" y="45"/>
                  </a:moveTo>
                  <a:lnTo>
                    <a:pt x="24" y="45"/>
                  </a:lnTo>
                  <a:lnTo>
                    <a:pt x="24" y="45"/>
                  </a:lnTo>
                  <a:lnTo>
                    <a:pt x="24" y="45"/>
                  </a:lnTo>
                  <a:lnTo>
                    <a:pt x="24" y="45"/>
                  </a:lnTo>
                  <a:close/>
                  <a:moveTo>
                    <a:pt x="21" y="24"/>
                  </a:moveTo>
                  <a:lnTo>
                    <a:pt x="21" y="24"/>
                  </a:lnTo>
                  <a:lnTo>
                    <a:pt x="21" y="24"/>
                  </a:lnTo>
                  <a:lnTo>
                    <a:pt x="21" y="24"/>
                  </a:lnTo>
                  <a:lnTo>
                    <a:pt x="21" y="24"/>
                  </a:lnTo>
                  <a:lnTo>
                    <a:pt x="21" y="24"/>
                  </a:lnTo>
                  <a:close/>
                  <a:moveTo>
                    <a:pt x="19" y="206"/>
                  </a:moveTo>
                  <a:lnTo>
                    <a:pt x="19" y="206"/>
                  </a:lnTo>
                  <a:lnTo>
                    <a:pt x="19" y="206"/>
                  </a:lnTo>
                  <a:lnTo>
                    <a:pt x="19" y="206"/>
                  </a:lnTo>
                  <a:lnTo>
                    <a:pt x="19" y="206"/>
                  </a:lnTo>
                  <a:lnTo>
                    <a:pt x="19" y="206"/>
                  </a:lnTo>
                  <a:lnTo>
                    <a:pt x="19" y="206"/>
                  </a:lnTo>
                  <a:lnTo>
                    <a:pt x="19" y="206"/>
                  </a:lnTo>
                  <a:lnTo>
                    <a:pt x="19" y="206"/>
                  </a:lnTo>
                  <a:lnTo>
                    <a:pt x="19" y="206"/>
                  </a:lnTo>
                  <a:lnTo>
                    <a:pt x="19" y="206"/>
                  </a:lnTo>
                  <a:close/>
                  <a:moveTo>
                    <a:pt x="19" y="261"/>
                  </a:moveTo>
                  <a:lnTo>
                    <a:pt x="19" y="258"/>
                  </a:lnTo>
                  <a:lnTo>
                    <a:pt x="19" y="258"/>
                  </a:lnTo>
                  <a:lnTo>
                    <a:pt x="19" y="258"/>
                  </a:lnTo>
                  <a:lnTo>
                    <a:pt x="19" y="258"/>
                  </a:lnTo>
                  <a:lnTo>
                    <a:pt x="19" y="261"/>
                  </a:lnTo>
                  <a:close/>
                  <a:moveTo>
                    <a:pt x="16" y="116"/>
                  </a:moveTo>
                  <a:lnTo>
                    <a:pt x="16" y="116"/>
                  </a:lnTo>
                  <a:lnTo>
                    <a:pt x="16" y="116"/>
                  </a:lnTo>
                  <a:lnTo>
                    <a:pt x="16" y="116"/>
                  </a:lnTo>
                  <a:lnTo>
                    <a:pt x="16" y="119"/>
                  </a:lnTo>
                  <a:lnTo>
                    <a:pt x="16" y="119"/>
                  </a:lnTo>
                  <a:lnTo>
                    <a:pt x="16" y="116"/>
                  </a:lnTo>
                  <a:lnTo>
                    <a:pt x="16" y="116"/>
                  </a:lnTo>
                  <a:close/>
                  <a:moveTo>
                    <a:pt x="35" y="166"/>
                  </a:moveTo>
                  <a:lnTo>
                    <a:pt x="35" y="166"/>
                  </a:lnTo>
                  <a:lnTo>
                    <a:pt x="35" y="166"/>
                  </a:lnTo>
                  <a:lnTo>
                    <a:pt x="35" y="166"/>
                  </a:lnTo>
                  <a:lnTo>
                    <a:pt x="35" y="166"/>
                  </a:lnTo>
                  <a:close/>
                  <a:moveTo>
                    <a:pt x="24" y="258"/>
                  </a:moveTo>
                  <a:lnTo>
                    <a:pt x="24" y="258"/>
                  </a:lnTo>
                  <a:lnTo>
                    <a:pt x="24" y="258"/>
                  </a:lnTo>
                  <a:lnTo>
                    <a:pt x="24" y="258"/>
                  </a:lnTo>
                  <a:lnTo>
                    <a:pt x="24" y="258"/>
                  </a:lnTo>
                  <a:lnTo>
                    <a:pt x="24" y="258"/>
                  </a:lnTo>
                  <a:lnTo>
                    <a:pt x="24" y="258"/>
                  </a:lnTo>
                  <a:lnTo>
                    <a:pt x="24" y="258"/>
                  </a:lnTo>
                  <a:close/>
                  <a:moveTo>
                    <a:pt x="21" y="43"/>
                  </a:moveTo>
                  <a:lnTo>
                    <a:pt x="21" y="43"/>
                  </a:lnTo>
                  <a:lnTo>
                    <a:pt x="21" y="43"/>
                  </a:lnTo>
                  <a:lnTo>
                    <a:pt x="21" y="43"/>
                  </a:lnTo>
                  <a:lnTo>
                    <a:pt x="21" y="43"/>
                  </a:lnTo>
                  <a:lnTo>
                    <a:pt x="21" y="43"/>
                  </a:lnTo>
                  <a:close/>
                  <a:moveTo>
                    <a:pt x="24" y="405"/>
                  </a:moveTo>
                  <a:lnTo>
                    <a:pt x="24" y="403"/>
                  </a:lnTo>
                  <a:lnTo>
                    <a:pt x="21" y="403"/>
                  </a:lnTo>
                  <a:lnTo>
                    <a:pt x="21" y="403"/>
                  </a:lnTo>
                  <a:lnTo>
                    <a:pt x="21" y="403"/>
                  </a:lnTo>
                  <a:lnTo>
                    <a:pt x="21" y="403"/>
                  </a:lnTo>
                  <a:lnTo>
                    <a:pt x="21" y="403"/>
                  </a:lnTo>
                  <a:lnTo>
                    <a:pt x="24" y="403"/>
                  </a:lnTo>
                  <a:lnTo>
                    <a:pt x="24" y="403"/>
                  </a:lnTo>
                  <a:lnTo>
                    <a:pt x="21" y="403"/>
                  </a:lnTo>
                  <a:lnTo>
                    <a:pt x="21" y="403"/>
                  </a:lnTo>
                  <a:lnTo>
                    <a:pt x="24" y="405"/>
                  </a:lnTo>
                  <a:lnTo>
                    <a:pt x="24" y="405"/>
                  </a:lnTo>
                  <a:lnTo>
                    <a:pt x="24" y="405"/>
                  </a:lnTo>
                  <a:lnTo>
                    <a:pt x="24" y="405"/>
                  </a:lnTo>
                  <a:close/>
                  <a:moveTo>
                    <a:pt x="21" y="105"/>
                  </a:moveTo>
                  <a:lnTo>
                    <a:pt x="21" y="105"/>
                  </a:lnTo>
                  <a:lnTo>
                    <a:pt x="21" y="105"/>
                  </a:lnTo>
                  <a:lnTo>
                    <a:pt x="21" y="102"/>
                  </a:lnTo>
                  <a:lnTo>
                    <a:pt x="21" y="105"/>
                  </a:lnTo>
                  <a:close/>
                  <a:moveTo>
                    <a:pt x="19" y="105"/>
                  </a:moveTo>
                  <a:lnTo>
                    <a:pt x="19" y="105"/>
                  </a:lnTo>
                  <a:lnTo>
                    <a:pt x="19" y="105"/>
                  </a:lnTo>
                  <a:lnTo>
                    <a:pt x="19" y="105"/>
                  </a:lnTo>
                  <a:lnTo>
                    <a:pt x="19" y="105"/>
                  </a:lnTo>
                  <a:lnTo>
                    <a:pt x="19" y="105"/>
                  </a:lnTo>
                  <a:lnTo>
                    <a:pt x="19" y="105"/>
                  </a:lnTo>
                  <a:lnTo>
                    <a:pt x="19" y="105"/>
                  </a:lnTo>
                  <a:lnTo>
                    <a:pt x="19" y="105"/>
                  </a:lnTo>
                  <a:lnTo>
                    <a:pt x="19" y="105"/>
                  </a:lnTo>
                  <a:close/>
                  <a:moveTo>
                    <a:pt x="16" y="15"/>
                  </a:moveTo>
                  <a:lnTo>
                    <a:pt x="16" y="15"/>
                  </a:lnTo>
                  <a:lnTo>
                    <a:pt x="16" y="15"/>
                  </a:lnTo>
                  <a:lnTo>
                    <a:pt x="16" y="15"/>
                  </a:lnTo>
                  <a:lnTo>
                    <a:pt x="16" y="15"/>
                  </a:lnTo>
                  <a:lnTo>
                    <a:pt x="16" y="15"/>
                  </a:lnTo>
                  <a:lnTo>
                    <a:pt x="16" y="15"/>
                  </a:lnTo>
                  <a:lnTo>
                    <a:pt x="16" y="15"/>
                  </a:lnTo>
                  <a:lnTo>
                    <a:pt x="16" y="15"/>
                  </a:lnTo>
                  <a:lnTo>
                    <a:pt x="16" y="15"/>
                  </a:lnTo>
                  <a:lnTo>
                    <a:pt x="16" y="15"/>
                  </a:lnTo>
                  <a:close/>
                  <a:moveTo>
                    <a:pt x="16" y="355"/>
                  </a:moveTo>
                  <a:lnTo>
                    <a:pt x="16" y="355"/>
                  </a:lnTo>
                  <a:lnTo>
                    <a:pt x="16" y="355"/>
                  </a:lnTo>
                  <a:lnTo>
                    <a:pt x="16" y="355"/>
                  </a:lnTo>
                  <a:lnTo>
                    <a:pt x="16" y="355"/>
                  </a:lnTo>
                  <a:lnTo>
                    <a:pt x="16" y="355"/>
                  </a:lnTo>
                  <a:lnTo>
                    <a:pt x="16" y="355"/>
                  </a:lnTo>
                  <a:lnTo>
                    <a:pt x="16" y="355"/>
                  </a:lnTo>
                  <a:lnTo>
                    <a:pt x="16" y="355"/>
                  </a:lnTo>
                  <a:lnTo>
                    <a:pt x="16" y="355"/>
                  </a:lnTo>
                  <a:close/>
                  <a:moveTo>
                    <a:pt x="16" y="88"/>
                  </a:moveTo>
                  <a:lnTo>
                    <a:pt x="16" y="88"/>
                  </a:lnTo>
                  <a:lnTo>
                    <a:pt x="16" y="88"/>
                  </a:lnTo>
                  <a:lnTo>
                    <a:pt x="16" y="88"/>
                  </a:lnTo>
                  <a:lnTo>
                    <a:pt x="16" y="88"/>
                  </a:lnTo>
                  <a:lnTo>
                    <a:pt x="16" y="88"/>
                  </a:lnTo>
                  <a:lnTo>
                    <a:pt x="16" y="88"/>
                  </a:lnTo>
                  <a:lnTo>
                    <a:pt x="16" y="88"/>
                  </a:lnTo>
                  <a:lnTo>
                    <a:pt x="16" y="88"/>
                  </a:lnTo>
                  <a:lnTo>
                    <a:pt x="16" y="88"/>
                  </a:lnTo>
                  <a:close/>
                  <a:moveTo>
                    <a:pt x="16" y="150"/>
                  </a:moveTo>
                  <a:lnTo>
                    <a:pt x="16" y="150"/>
                  </a:lnTo>
                  <a:lnTo>
                    <a:pt x="16" y="150"/>
                  </a:lnTo>
                  <a:lnTo>
                    <a:pt x="16" y="150"/>
                  </a:lnTo>
                  <a:lnTo>
                    <a:pt x="16" y="150"/>
                  </a:lnTo>
                  <a:lnTo>
                    <a:pt x="16" y="150"/>
                  </a:lnTo>
                  <a:lnTo>
                    <a:pt x="16" y="150"/>
                  </a:lnTo>
                  <a:lnTo>
                    <a:pt x="16" y="150"/>
                  </a:lnTo>
                  <a:lnTo>
                    <a:pt x="16" y="150"/>
                  </a:lnTo>
                  <a:lnTo>
                    <a:pt x="16" y="150"/>
                  </a:lnTo>
                  <a:close/>
                  <a:moveTo>
                    <a:pt x="16" y="211"/>
                  </a:moveTo>
                  <a:lnTo>
                    <a:pt x="16" y="211"/>
                  </a:lnTo>
                  <a:lnTo>
                    <a:pt x="16" y="211"/>
                  </a:lnTo>
                  <a:lnTo>
                    <a:pt x="16" y="211"/>
                  </a:lnTo>
                  <a:lnTo>
                    <a:pt x="16" y="211"/>
                  </a:lnTo>
                  <a:lnTo>
                    <a:pt x="16" y="211"/>
                  </a:lnTo>
                  <a:lnTo>
                    <a:pt x="16" y="211"/>
                  </a:lnTo>
                  <a:lnTo>
                    <a:pt x="16" y="211"/>
                  </a:lnTo>
                  <a:lnTo>
                    <a:pt x="16" y="211"/>
                  </a:lnTo>
                  <a:lnTo>
                    <a:pt x="16" y="211"/>
                  </a:lnTo>
                  <a:close/>
                  <a:moveTo>
                    <a:pt x="16" y="74"/>
                  </a:moveTo>
                  <a:lnTo>
                    <a:pt x="16" y="74"/>
                  </a:lnTo>
                  <a:lnTo>
                    <a:pt x="16" y="74"/>
                  </a:lnTo>
                  <a:lnTo>
                    <a:pt x="16" y="74"/>
                  </a:lnTo>
                  <a:lnTo>
                    <a:pt x="16" y="74"/>
                  </a:lnTo>
                  <a:lnTo>
                    <a:pt x="16" y="74"/>
                  </a:lnTo>
                  <a:lnTo>
                    <a:pt x="16" y="74"/>
                  </a:lnTo>
                  <a:lnTo>
                    <a:pt x="16" y="74"/>
                  </a:lnTo>
                  <a:lnTo>
                    <a:pt x="16" y="74"/>
                  </a:lnTo>
                  <a:lnTo>
                    <a:pt x="16" y="74"/>
                  </a:lnTo>
                  <a:lnTo>
                    <a:pt x="16" y="74"/>
                  </a:lnTo>
                  <a:lnTo>
                    <a:pt x="16" y="74"/>
                  </a:lnTo>
                  <a:close/>
                  <a:moveTo>
                    <a:pt x="16" y="86"/>
                  </a:moveTo>
                  <a:lnTo>
                    <a:pt x="16" y="86"/>
                  </a:lnTo>
                  <a:lnTo>
                    <a:pt x="16" y="86"/>
                  </a:lnTo>
                  <a:lnTo>
                    <a:pt x="16" y="86"/>
                  </a:lnTo>
                  <a:lnTo>
                    <a:pt x="16" y="86"/>
                  </a:lnTo>
                  <a:lnTo>
                    <a:pt x="16" y="86"/>
                  </a:lnTo>
                  <a:lnTo>
                    <a:pt x="16" y="86"/>
                  </a:lnTo>
                  <a:lnTo>
                    <a:pt x="19" y="86"/>
                  </a:lnTo>
                  <a:lnTo>
                    <a:pt x="19" y="86"/>
                  </a:lnTo>
                  <a:lnTo>
                    <a:pt x="19" y="86"/>
                  </a:lnTo>
                  <a:lnTo>
                    <a:pt x="19" y="86"/>
                  </a:lnTo>
                  <a:lnTo>
                    <a:pt x="16" y="86"/>
                  </a:lnTo>
                  <a:close/>
                  <a:moveTo>
                    <a:pt x="19" y="41"/>
                  </a:moveTo>
                  <a:lnTo>
                    <a:pt x="19" y="41"/>
                  </a:lnTo>
                  <a:lnTo>
                    <a:pt x="19" y="41"/>
                  </a:lnTo>
                  <a:lnTo>
                    <a:pt x="19" y="41"/>
                  </a:lnTo>
                  <a:lnTo>
                    <a:pt x="19" y="41"/>
                  </a:lnTo>
                  <a:lnTo>
                    <a:pt x="19" y="41"/>
                  </a:lnTo>
                  <a:lnTo>
                    <a:pt x="19" y="41"/>
                  </a:lnTo>
                  <a:lnTo>
                    <a:pt x="19" y="41"/>
                  </a:lnTo>
                  <a:lnTo>
                    <a:pt x="19" y="41"/>
                  </a:lnTo>
                  <a:close/>
                  <a:moveTo>
                    <a:pt x="19" y="79"/>
                  </a:moveTo>
                  <a:lnTo>
                    <a:pt x="16" y="79"/>
                  </a:lnTo>
                  <a:lnTo>
                    <a:pt x="19" y="81"/>
                  </a:lnTo>
                  <a:lnTo>
                    <a:pt x="19" y="81"/>
                  </a:lnTo>
                  <a:lnTo>
                    <a:pt x="19" y="81"/>
                  </a:lnTo>
                  <a:lnTo>
                    <a:pt x="19" y="81"/>
                  </a:lnTo>
                  <a:lnTo>
                    <a:pt x="19" y="79"/>
                  </a:lnTo>
                  <a:lnTo>
                    <a:pt x="19" y="79"/>
                  </a:lnTo>
                  <a:lnTo>
                    <a:pt x="19" y="79"/>
                  </a:lnTo>
                  <a:lnTo>
                    <a:pt x="19" y="79"/>
                  </a:lnTo>
                  <a:lnTo>
                    <a:pt x="19" y="79"/>
                  </a:lnTo>
                  <a:close/>
                  <a:moveTo>
                    <a:pt x="16" y="218"/>
                  </a:moveTo>
                  <a:lnTo>
                    <a:pt x="16" y="218"/>
                  </a:lnTo>
                  <a:lnTo>
                    <a:pt x="16" y="218"/>
                  </a:lnTo>
                  <a:lnTo>
                    <a:pt x="16" y="218"/>
                  </a:lnTo>
                  <a:lnTo>
                    <a:pt x="19" y="218"/>
                  </a:lnTo>
                  <a:lnTo>
                    <a:pt x="16" y="218"/>
                  </a:lnTo>
                  <a:lnTo>
                    <a:pt x="16" y="218"/>
                  </a:lnTo>
                  <a:close/>
                  <a:moveTo>
                    <a:pt x="19" y="230"/>
                  </a:moveTo>
                  <a:lnTo>
                    <a:pt x="19" y="230"/>
                  </a:lnTo>
                  <a:lnTo>
                    <a:pt x="19" y="230"/>
                  </a:lnTo>
                  <a:lnTo>
                    <a:pt x="19" y="230"/>
                  </a:lnTo>
                  <a:lnTo>
                    <a:pt x="19" y="230"/>
                  </a:lnTo>
                  <a:lnTo>
                    <a:pt x="19" y="230"/>
                  </a:lnTo>
                  <a:lnTo>
                    <a:pt x="19" y="230"/>
                  </a:lnTo>
                  <a:close/>
                  <a:moveTo>
                    <a:pt x="31" y="55"/>
                  </a:moveTo>
                  <a:lnTo>
                    <a:pt x="31" y="55"/>
                  </a:lnTo>
                  <a:lnTo>
                    <a:pt x="31" y="55"/>
                  </a:lnTo>
                  <a:lnTo>
                    <a:pt x="31" y="55"/>
                  </a:lnTo>
                  <a:lnTo>
                    <a:pt x="31" y="55"/>
                  </a:lnTo>
                  <a:lnTo>
                    <a:pt x="31" y="55"/>
                  </a:lnTo>
                  <a:close/>
                  <a:moveTo>
                    <a:pt x="31" y="55"/>
                  </a:moveTo>
                  <a:lnTo>
                    <a:pt x="31" y="55"/>
                  </a:lnTo>
                  <a:lnTo>
                    <a:pt x="31" y="55"/>
                  </a:lnTo>
                  <a:lnTo>
                    <a:pt x="31" y="55"/>
                  </a:lnTo>
                  <a:lnTo>
                    <a:pt x="31" y="55"/>
                  </a:lnTo>
                  <a:close/>
                  <a:moveTo>
                    <a:pt x="31" y="50"/>
                  </a:moveTo>
                  <a:lnTo>
                    <a:pt x="31" y="50"/>
                  </a:lnTo>
                  <a:lnTo>
                    <a:pt x="31" y="50"/>
                  </a:lnTo>
                  <a:lnTo>
                    <a:pt x="31" y="50"/>
                  </a:lnTo>
                  <a:lnTo>
                    <a:pt x="31" y="50"/>
                  </a:lnTo>
                  <a:lnTo>
                    <a:pt x="31" y="50"/>
                  </a:lnTo>
                  <a:lnTo>
                    <a:pt x="31" y="50"/>
                  </a:lnTo>
                  <a:close/>
                  <a:moveTo>
                    <a:pt x="31" y="273"/>
                  </a:moveTo>
                  <a:lnTo>
                    <a:pt x="31" y="273"/>
                  </a:lnTo>
                  <a:lnTo>
                    <a:pt x="31" y="273"/>
                  </a:lnTo>
                  <a:lnTo>
                    <a:pt x="31" y="275"/>
                  </a:lnTo>
                  <a:lnTo>
                    <a:pt x="31" y="273"/>
                  </a:lnTo>
                  <a:lnTo>
                    <a:pt x="31" y="273"/>
                  </a:lnTo>
                  <a:lnTo>
                    <a:pt x="31" y="273"/>
                  </a:lnTo>
                  <a:close/>
                  <a:moveTo>
                    <a:pt x="28" y="403"/>
                  </a:moveTo>
                  <a:lnTo>
                    <a:pt x="28" y="403"/>
                  </a:lnTo>
                  <a:lnTo>
                    <a:pt x="28" y="403"/>
                  </a:lnTo>
                  <a:lnTo>
                    <a:pt x="31" y="403"/>
                  </a:lnTo>
                  <a:lnTo>
                    <a:pt x="31" y="403"/>
                  </a:lnTo>
                  <a:lnTo>
                    <a:pt x="31" y="403"/>
                  </a:lnTo>
                  <a:lnTo>
                    <a:pt x="31" y="403"/>
                  </a:lnTo>
                  <a:lnTo>
                    <a:pt x="31" y="403"/>
                  </a:lnTo>
                  <a:lnTo>
                    <a:pt x="31" y="403"/>
                  </a:lnTo>
                  <a:lnTo>
                    <a:pt x="28" y="403"/>
                  </a:lnTo>
                  <a:close/>
                  <a:moveTo>
                    <a:pt x="33" y="242"/>
                  </a:moveTo>
                  <a:lnTo>
                    <a:pt x="33" y="242"/>
                  </a:lnTo>
                  <a:lnTo>
                    <a:pt x="33" y="242"/>
                  </a:lnTo>
                  <a:lnTo>
                    <a:pt x="33" y="242"/>
                  </a:lnTo>
                  <a:lnTo>
                    <a:pt x="33" y="242"/>
                  </a:lnTo>
                  <a:lnTo>
                    <a:pt x="33" y="242"/>
                  </a:lnTo>
                  <a:lnTo>
                    <a:pt x="33" y="242"/>
                  </a:lnTo>
                  <a:lnTo>
                    <a:pt x="33" y="242"/>
                  </a:lnTo>
                  <a:lnTo>
                    <a:pt x="33" y="242"/>
                  </a:lnTo>
                  <a:close/>
                  <a:moveTo>
                    <a:pt x="28" y="405"/>
                  </a:moveTo>
                  <a:lnTo>
                    <a:pt x="28" y="405"/>
                  </a:lnTo>
                  <a:lnTo>
                    <a:pt x="28" y="405"/>
                  </a:lnTo>
                  <a:lnTo>
                    <a:pt x="31" y="405"/>
                  </a:lnTo>
                  <a:lnTo>
                    <a:pt x="28" y="405"/>
                  </a:lnTo>
                  <a:lnTo>
                    <a:pt x="28" y="405"/>
                  </a:lnTo>
                  <a:close/>
                  <a:moveTo>
                    <a:pt x="33" y="93"/>
                  </a:moveTo>
                  <a:lnTo>
                    <a:pt x="33" y="93"/>
                  </a:lnTo>
                  <a:lnTo>
                    <a:pt x="33" y="93"/>
                  </a:lnTo>
                  <a:lnTo>
                    <a:pt x="33" y="93"/>
                  </a:lnTo>
                  <a:lnTo>
                    <a:pt x="33" y="93"/>
                  </a:lnTo>
                  <a:lnTo>
                    <a:pt x="33" y="93"/>
                  </a:lnTo>
                  <a:lnTo>
                    <a:pt x="33" y="93"/>
                  </a:lnTo>
                  <a:lnTo>
                    <a:pt x="33" y="93"/>
                  </a:lnTo>
                  <a:lnTo>
                    <a:pt x="33" y="93"/>
                  </a:lnTo>
                  <a:lnTo>
                    <a:pt x="33" y="93"/>
                  </a:lnTo>
                  <a:lnTo>
                    <a:pt x="35" y="93"/>
                  </a:lnTo>
                  <a:lnTo>
                    <a:pt x="35" y="93"/>
                  </a:lnTo>
                  <a:lnTo>
                    <a:pt x="33" y="93"/>
                  </a:lnTo>
                  <a:lnTo>
                    <a:pt x="33" y="93"/>
                  </a:lnTo>
                  <a:close/>
                  <a:moveTo>
                    <a:pt x="35" y="251"/>
                  </a:moveTo>
                  <a:lnTo>
                    <a:pt x="35" y="251"/>
                  </a:lnTo>
                  <a:lnTo>
                    <a:pt x="35" y="249"/>
                  </a:lnTo>
                  <a:lnTo>
                    <a:pt x="35" y="249"/>
                  </a:lnTo>
                  <a:lnTo>
                    <a:pt x="35" y="251"/>
                  </a:lnTo>
                  <a:lnTo>
                    <a:pt x="35" y="251"/>
                  </a:lnTo>
                  <a:close/>
                  <a:moveTo>
                    <a:pt x="33" y="268"/>
                  </a:moveTo>
                  <a:lnTo>
                    <a:pt x="33" y="268"/>
                  </a:lnTo>
                  <a:lnTo>
                    <a:pt x="33" y="268"/>
                  </a:lnTo>
                  <a:lnTo>
                    <a:pt x="33" y="268"/>
                  </a:lnTo>
                  <a:lnTo>
                    <a:pt x="33" y="268"/>
                  </a:lnTo>
                  <a:lnTo>
                    <a:pt x="33" y="268"/>
                  </a:lnTo>
                  <a:lnTo>
                    <a:pt x="33" y="268"/>
                  </a:lnTo>
                  <a:lnTo>
                    <a:pt x="33" y="268"/>
                  </a:lnTo>
                  <a:lnTo>
                    <a:pt x="33" y="268"/>
                  </a:lnTo>
                  <a:close/>
                  <a:moveTo>
                    <a:pt x="24" y="100"/>
                  </a:moveTo>
                  <a:lnTo>
                    <a:pt x="24" y="100"/>
                  </a:lnTo>
                  <a:lnTo>
                    <a:pt x="24" y="100"/>
                  </a:lnTo>
                  <a:lnTo>
                    <a:pt x="24" y="100"/>
                  </a:lnTo>
                  <a:close/>
                  <a:moveTo>
                    <a:pt x="26" y="19"/>
                  </a:moveTo>
                  <a:lnTo>
                    <a:pt x="26" y="19"/>
                  </a:lnTo>
                  <a:lnTo>
                    <a:pt x="26" y="19"/>
                  </a:lnTo>
                  <a:lnTo>
                    <a:pt x="26" y="19"/>
                  </a:lnTo>
                  <a:lnTo>
                    <a:pt x="26" y="19"/>
                  </a:lnTo>
                  <a:lnTo>
                    <a:pt x="24" y="22"/>
                  </a:lnTo>
                  <a:lnTo>
                    <a:pt x="24" y="22"/>
                  </a:lnTo>
                  <a:lnTo>
                    <a:pt x="24" y="22"/>
                  </a:lnTo>
                  <a:lnTo>
                    <a:pt x="24" y="22"/>
                  </a:lnTo>
                  <a:lnTo>
                    <a:pt x="26" y="19"/>
                  </a:lnTo>
                  <a:lnTo>
                    <a:pt x="26" y="19"/>
                  </a:lnTo>
                  <a:lnTo>
                    <a:pt x="26" y="19"/>
                  </a:lnTo>
                  <a:close/>
                  <a:moveTo>
                    <a:pt x="26" y="41"/>
                  </a:moveTo>
                  <a:lnTo>
                    <a:pt x="26" y="41"/>
                  </a:lnTo>
                  <a:lnTo>
                    <a:pt x="26" y="41"/>
                  </a:lnTo>
                  <a:lnTo>
                    <a:pt x="26" y="41"/>
                  </a:lnTo>
                  <a:lnTo>
                    <a:pt x="26" y="41"/>
                  </a:lnTo>
                  <a:lnTo>
                    <a:pt x="26" y="41"/>
                  </a:lnTo>
                  <a:lnTo>
                    <a:pt x="26" y="41"/>
                  </a:lnTo>
                  <a:lnTo>
                    <a:pt x="26" y="41"/>
                  </a:lnTo>
                  <a:lnTo>
                    <a:pt x="26" y="41"/>
                  </a:lnTo>
                  <a:close/>
                  <a:moveTo>
                    <a:pt x="26" y="407"/>
                  </a:moveTo>
                  <a:lnTo>
                    <a:pt x="26" y="407"/>
                  </a:lnTo>
                  <a:lnTo>
                    <a:pt x="26" y="407"/>
                  </a:lnTo>
                  <a:lnTo>
                    <a:pt x="26" y="407"/>
                  </a:lnTo>
                  <a:lnTo>
                    <a:pt x="26" y="407"/>
                  </a:lnTo>
                  <a:close/>
                  <a:moveTo>
                    <a:pt x="24" y="239"/>
                  </a:moveTo>
                  <a:lnTo>
                    <a:pt x="24" y="239"/>
                  </a:lnTo>
                  <a:lnTo>
                    <a:pt x="24" y="239"/>
                  </a:lnTo>
                  <a:lnTo>
                    <a:pt x="24" y="239"/>
                  </a:lnTo>
                  <a:close/>
                  <a:moveTo>
                    <a:pt x="24" y="407"/>
                  </a:moveTo>
                  <a:lnTo>
                    <a:pt x="24" y="407"/>
                  </a:lnTo>
                  <a:lnTo>
                    <a:pt x="24" y="407"/>
                  </a:lnTo>
                  <a:lnTo>
                    <a:pt x="24" y="407"/>
                  </a:lnTo>
                  <a:lnTo>
                    <a:pt x="24" y="407"/>
                  </a:lnTo>
                  <a:lnTo>
                    <a:pt x="24" y="407"/>
                  </a:lnTo>
                  <a:close/>
                  <a:moveTo>
                    <a:pt x="26" y="17"/>
                  </a:moveTo>
                  <a:lnTo>
                    <a:pt x="26" y="17"/>
                  </a:lnTo>
                  <a:lnTo>
                    <a:pt x="26" y="17"/>
                  </a:lnTo>
                  <a:lnTo>
                    <a:pt x="26" y="17"/>
                  </a:lnTo>
                  <a:lnTo>
                    <a:pt x="26" y="17"/>
                  </a:lnTo>
                  <a:lnTo>
                    <a:pt x="28" y="17"/>
                  </a:lnTo>
                  <a:lnTo>
                    <a:pt x="26" y="17"/>
                  </a:lnTo>
                  <a:close/>
                  <a:moveTo>
                    <a:pt x="28" y="52"/>
                  </a:moveTo>
                  <a:lnTo>
                    <a:pt x="28" y="52"/>
                  </a:lnTo>
                  <a:lnTo>
                    <a:pt x="28" y="52"/>
                  </a:lnTo>
                  <a:lnTo>
                    <a:pt x="28" y="52"/>
                  </a:lnTo>
                  <a:lnTo>
                    <a:pt x="28" y="52"/>
                  </a:lnTo>
                  <a:close/>
                  <a:moveTo>
                    <a:pt x="28" y="45"/>
                  </a:moveTo>
                  <a:lnTo>
                    <a:pt x="28" y="43"/>
                  </a:lnTo>
                  <a:lnTo>
                    <a:pt x="28" y="43"/>
                  </a:lnTo>
                  <a:lnTo>
                    <a:pt x="28" y="45"/>
                  </a:lnTo>
                  <a:lnTo>
                    <a:pt x="28" y="45"/>
                  </a:lnTo>
                  <a:lnTo>
                    <a:pt x="28" y="45"/>
                  </a:lnTo>
                  <a:lnTo>
                    <a:pt x="28" y="45"/>
                  </a:lnTo>
                  <a:close/>
                  <a:moveTo>
                    <a:pt x="28" y="360"/>
                  </a:moveTo>
                  <a:lnTo>
                    <a:pt x="28" y="360"/>
                  </a:lnTo>
                  <a:lnTo>
                    <a:pt x="28" y="360"/>
                  </a:lnTo>
                  <a:lnTo>
                    <a:pt x="28" y="360"/>
                  </a:lnTo>
                  <a:lnTo>
                    <a:pt x="28" y="360"/>
                  </a:lnTo>
                  <a:lnTo>
                    <a:pt x="28" y="360"/>
                  </a:lnTo>
                  <a:lnTo>
                    <a:pt x="28" y="360"/>
                  </a:lnTo>
                  <a:close/>
                  <a:moveTo>
                    <a:pt x="26" y="407"/>
                  </a:moveTo>
                  <a:lnTo>
                    <a:pt x="26" y="407"/>
                  </a:lnTo>
                  <a:lnTo>
                    <a:pt x="28" y="407"/>
                  </a:lnTo>
                  <a:lnTo>
                    <a:pt x="28" y="407"/>
                  </a:lnTo>
                  <a:lnTo>
                    <a:pt x="28" y="407"/>
                  </a:lnTo>
                  <a:lnTo>
                    <a:pt x="28" y="407"/>
                  </a:lnTo>
                  <a:lnTo>
                    <a:pt x="28" y="407"/>
                  </a:lnTo>
                  <a:lnTo>
                    <a:pt x="26" y="40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4" name="Freeform 22"/>
            <p:cNvSpPr>
              <a:spLocks noEditPoints="1"/>
            </p:cNvSpPr>
            <p:nvPr/>
          </p:nvSpPr>
          <p:spPr bwMode="auto">
            <a:xfrm>
              <a:off x="8794210" y="4519791"/>
              <a:ext cx="1269590" cy="418247"/>
            </a:xfrm>
            <a:custGeom>
              <a:avLst/>
              <a:gdLst>
                <a:gd name="T0" fmla="*/ 234 w 1026"/>
                <a:gd name="T1" fmla="*/ 236 h 338"/>
                <a:gd name="T2" fmla="*/ 972 w 1026"/>
                <a:gd name="T3" fmla="*/ 78 h 338"/>
                <a:gd name="T4" fmla="*/ 932 w 1026"/>
                <a:gd name="T5" fmla="*/ 30 h 338"/>
                <a:gd name="T6" fmla="*/ 915 w 1026"/>
                <a:gd name="T7" fmla="*/ 9 h 338"/>
                <a:gd name="T8" fmla="*/ 234 w 1026"/>
                <a:gd name="T9" fmla="*/ 288 h 338"/>
                <a:gd name="T10" fmla="*/ 213 w 1026"/>
                <a:gd name="T11" fmla="*/ 246 h 338"/>
                <a:gd name="T12" fmla="*/ 196 w 1026"/>
                <a:gd name="T13" fmla="*/ 168 h 338"/>
                <a:gd name="T14" fmla="*/ 158 w 1026"/>
                <a:gd name="T15" fmla="*/ 85 h 338"/>
                <a:gd name="T16" fmla="*/ 111 w 1026"/>
                <a:gd name="T17" fmla="*/ 85 h 338"/>
                <a:gd name="T18" fmla="*/ 73 w 1026"/>
                <a:gd name="T19" fmla="*/ 87 h 338"/>
                <a:gd name="T20" fmla="*/ 64 w 1026"/>
                <a:gd name="T21" fmla="*/ 56 h 338"/>
                <a:gd name="T22" fmla="*/ 35 w 1026"/>
                <a:gd name="T23" fmla="*/ 40 h 338"/>
                <a:gd name="T24" fmla="*/ 35 w 1026"/>
                <a:gd name="T25" fmla="*/ 68 h 338"/>
                <a:gd name="T26" fmla="*/ 38 w 1026"/>
                <a:gd name="T27" fmla="*/ 120 h 338"/>
                <a:gd name="T28" fmla="*/ 50 w 1026"/>
                <a:gd name="T29" fmla="*/ 134 h 338"/>
                <a:gd name="T30" fmla="*/ 52 w 1026"/>
                <a:gd name="T31" fmla="*/ 165 h 338"/>
                <a:gd name="T32" fmla="*/ 64 w 1026"/>
                <a:gd name="T33" fmla="*/ 187 h 338"/>
                <a:gd name="T34" fmla="*/ 90 w 1026"/>
                <a:gd name="T35" fmla="*/ 236 h 338"/>
                <a:gd name="T36" fmla="*/ 149 w 1026"/>
                <a:gd name="T37" fmla="*/ 276 h 338"/>
                <a:gd name="T38" fmla="*/ 203 w 1026"/>
                <a:gd name="T39" fmla="*/ 312 h 338"/>
                <a:gd name="T40" fmla="*/ 229 w 1026"/>
                <a:gd name="T41" fmla="*/ 305 h 338"/>
                <a:gd name="T42" fmla="*/ 944 w 1026"/>
                <a:gd name="T43" fmla="*/ 165 h 338"/>
                <a:gd name="T44" fmla="*/ 1000 w 1026"/>
                <a:gd name="T45" fmla="*/ 94 h 338"/>
                <a:gd name="T46" fmla="*/ 970 w 1026"/>
                <a:gd name="T47" fmla="*/ 80 h 338"/>
                <a:gd name="T48" fmla="*/ 967 w 1026"/>
                <a:gd name="T49" fmla="*/ 78 h 338"/>
                <a:gd name="T50" fmla="*/ 944 w 1026"/>
                <a:gd name="T51" fmla="*/ 71 h 338"/>
                <a:gd name="T52" fmla="*/ 944 w 1026"/>
                <a:gd name="T53" fmla="*/ 47 h 338"/>
                <a:gd name="T54" fmla="*/ 920 w 1026"/>
                <a:gd name="T55" fmla="*/ 28 h 338"/>
                <a:gd name="T56" fmla="*/ 906 w 1026"/>
                <a:gd name="T57" fmla="*/ 30 h 338"/>
                <a:gd name="T58" fmla="*/ 892 w 1026"/>
                <a:gd name="T59" fmla="*/ 21 h 338"/>
                <a:gd name="T60" fmla="*/ 868 w 1026"/>
                <a:gd name="T61" fmla="*/ 56 h 338"/>
                <a:gd name="T62" fmla="*/ 835 w 1026"/>
                <a:gd name="T63" fmla="*/ 97 h 338"/>
                <a:gd name="T64" fmla="*/ 828 w 1026"/>
                <a:gd name="T65" fmla="*/ 120 h 338"/>
                <a:gd name="T66" fmla="*/ 821 w 1026"/>
                <a:gd name="T67" fmla="*/ 158 h 338"/>
                <a:gd name="T68" fmla="*/ 790 w 1026"/>
                <a:gd name="T69" fmla="*/ 137 h 338"/>
                <a:gd name="T70" fmla="*/ 773 w 1026"/>
                <a:gd name="T71" fmla="*/ 163 h 338"/>
                <a:gd name="T72" fmla="*/ 721 w 1026"/>
                <a:gd name="T73" fmla="*/ 187 h 338"/>
                <a:gd name="T74" fmla="*/ 615 w 1026"/>
                <a:gd name="T75" fmla="*/ 248 h 338"/>
                <a:gd name="T76" fmla="*/ 603 w 1026"/>
                <a:gd name="T77" fmla="*/ 262 h 338"/>
                <a:gd name="T78" fmla="*/ 601 w 1026"/>
                <a:gd name="T79" fmla="*/ 286 h 338"/>
                <a:gd name="T80" fmla="*/ 594 w 1026"/>
                <a:gd name="T81" fmla="*/ 298 h 338"/>
                <a:gd name="T82" fmla="*/ 582 w 1026"/>
                <a:gd name="T83" fmla="*/ 303 h 338"/>
                <a:gd name="T84" fmla="*/ 563 w 1026"/>
                <a:gd name="T85" fmla="*/ 295 h 338"/>
                <a:gd name="T86" fmla="*/ 537 w 1026"/>
                <a:gd name="T87" fmla="*/ 295 h 338"/>
                <a:gd name="T88" fmla="*/ 523 w 1026"/>
                <a:gd name="T89" fmla="*/ 300 h 338"/>
                <a:gd name="T90" fmla="*/ 570 w 1026"/>
                <a:gd name="T91" fmla="*/ 338 h 338"/>
                <a:gd name="T92" fmla="*/ 620 w 1026"/>
                <a:gd name="T93" fmla="*/ 333 h 338"/>
                <a:gd name="T94" fmla="*/ 691 w 1026"/>
                <a:gd name="T95" fmla="*/ 300 h 338"/>
                <a:gd name="T96" fmla="*/ 754 w 1026"/>
                <a:gd name="T97" fmla="*/ 307 h 338"/>
                <a:gd name="T98" fmla="*/ 795 w 1026"/>
                <a:gd name="T99" fmla="*/ 284 h 338"/>
                <a:gd name="T100" fmla="*/ 814 w 1026"/>
                <a:gd name="T101" fmla="*/ 250 h 338"/>
                <a:gd name="T102" fmla="*/ 818 w 1026"/>
                <a:gd name="T103" fmla="*/ 227 h 338"/>
                <a:gd name="T104" fmla="*/ 835 w 1026"/>
                <a:gd name="T105" fmla="*/ 177 h 338"/>
                <a:gd name="T106" fmla="*/ 861 w 1026"/>
                <a:gd name="T107" fmla="*/ 156 h 338"/>
                <a:gd name="T108" fmla="*/ 896 w 1026"/>
                <a:gd name="T109" fmla="*/ 158 h 338"/>
                <a:gd name="T110" fmla="*/ 939 w 1026"/>
                <a:gd name="T111" fmla="*/ 156 h 338"/>
                <a:gd name="T112" fmla="*/ 991 w 1026"/>
                <a:gd name="T113" fmla="*/ 156 h 338"/>
                <a:gd name="T114" fmla="*/ 977 w 1026"/>
                <a:gd name="T115" fmla="*/ 142 h 338"/>
                <a:gd name="T116" fmla="*/ 993 w 1026"/>
                <a:gd name="T117" fmla="*/ 125 h 338"/>
                <a:gd name="T118" fmla="*/ 0 w 1026"/>
                <a:gd name="T119" fmla="*/ 47 h 338"/>
                <a:gd name="T120" fmla="*/ 981 w 1026"/>
                <a:gd name="T121" fmla="*/ 139 h 338"/>
                <a:gd name="T122" fmla="*/ 998 w 1026"/>
                <a:gd name="T123" fmla="*/ 149 h 338"/>
                <a:gd name="T124" fmla="*/ 28 w 1026"/>
                <a:gd name="T125" fmla="*/ 101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6" h="338">
                  <a:moveTo>
                    <a:pt x="814" y="108"/>
                  </a:moveTo>
                  <a:lnTo>
                    <a:pt x="814" y="108"/>
                  </a:lnTo>
                  <a:lnTo>
                    <a:pt x="816" y="108"/>
                  </a:lnTo>
                  <a:lnTo>
                    <a:pt x="816" y="108"/>
                  </a:lnTo>
                  <a:lnTo>
                    <a:pt x="816" y="108"/>
                  </a:lnTo>
                  <a:lnTo>
                    <a:pt x="816" y="106"/>
                  </a:lnTo>
                  <a:lnTo>
                    <a:pt x="816" y="104"/>
                  </a:lnTo>
                  <a:lnTo>
                    <a:pt x="816" y="104"/>
                  </a:lnTo>
                  <a:lnTo>
                    <a:pt x="814" y="104"/>
                  </a:lnTo>
                  <a:lnTo>
                    <a:pt x="814" y="104"/>
                  </a:lnTo>
                  <a:lnTo>
                    <a:pt x="814" y="104"/>
                  </a:lnTo>
                  <a:lnTo>
                    <a:pt x="811" y="108"/>
                  </a:lnTo>
                  <a:lnTo>
                    <a:pt x="811" y="108"/>
                  </a:lnTo>
                  <a:lnTo>
                    <a:pt x="814" y="108"/>
                  </a:lnTo>
                  <a:lnTo>
                    <a:pt x="814" y="108"/>
                  </a:lnTo>
                  <a:close/>
                  <a:moveTo>
                    <a:pt x="234" y="241"/>
                  </a:moveTo>
                  <a:lnTo>
                    <a:pt x="234" y="241"/>
                  </a:lnTo>
                  <a:lnTo>
                    <a:pt x="234" y="241"/>
                  </a:lnTo>
                  <a:lnTo>
                    <a:pt x="236" y="241"/>
                  </a:lnTo>
                  <a:lnTo>
                    <a:pt x="236" y="243"/>
                  </a:lnTo>
                  <a:lnTo>
                    <a:pt x="236" y="243"/>
                  </a:lnTo>
                  <a:lnTo>
                    <a:pt x="239" y="241"/>
                  </a:lnTo>
                  <a:lnTo>
                    <a:pt x="239" y="241"/>
                  </a:lnTo>
                  <a:lnTo>
                    <a:pt x="239" y="241"/>
                  </a:lnTo>
                  <a:lnTo>
                    <a:pt x="239" y="239"/>
                  </a:lnTo>
                  <a:lnTo>
                    <a:pt x="239" y="236"/>
                  </a:lnTo>
                  <a:lnTo>
                    <a:pt x="239" y="236"/>
                  </a:lnTo>
                  <a:lnTo>
                    <a:pt x="236" y="234"/>
                  </a:lnTo>
                  <a:lnTo>
                    <a:pt x="236" y="234"/>
                  </a:lnTo>
                  <a:lnTo>
                    <a:pt x="236" y="234"/>
                  </a:lnTo>
                  <a:lnTo>
                    <a:pt x="236" y="234"/>
                  </a:lnTo>
                  <a:lnTo>
                    <a:pt x="236" y="234"/>
                  </a:lnTo>
                  <a:lnTo>
                    <a:pt x="236" y="234"/>
                  </a:lnTo>
                  <a:lnTo>
                    <a:pt x="236" y="234"/>
                  </a:lnTo>
                  <a:lnTo>
                    <a:pt x="236" y="234"/>
                  </a:lnTo>
                  <a:lnTo>
                    <a:pt x="234" y="234"/>
                  </a:lnTo>
                  <a:lnTo>
                    <a:pt x="236" y="234"/>
                  </a:lnTo>
                  <a:lnTo>
                    <a:pt x="236" y="236"/>
                  </a:lnTo>
                  <a:lnTo>
                    <a:pt x="236" y="236"/>
                  </a:lnTo>
                  <a:lnTo>
                    <a:pt x="234" y="236"/>
                  </a:lnTo>
                  <a:lnTo>
                    <a:pt x="234" y="239"/>
                  </a:lnTo>
                  <a:lnTo>
                    <a:pt x="234" y="239"/>
                  </a:lnTo>
                  <a:lnTo>
                    <a:pt x="234" y="239"/>
                  </a:lnTo>
                  <a:lnTo>
                    <a:pt x="234" y="239"/>
                  </a:lnTo>
                  <a:lnTo>
                    <a:pt x="234" y="239"/>
                  </a:lnTo>
                  <a:lnTo>
                    <a:pt x="234" y="241"/>
                  </a:lnTo>
                  <a:close/>
                  <a:moveTo>
                    <a:pt x="610" y="253"/>
                  </a:moveTo>
                  <a:lnTo>
                    <a:pt x="610" y="255"/>
                  </a:lnTo>
                  <a:lnTo>
                    <a:pt x="610" y="258"/>
                  </a:lnTo>
                  <a:lnTo>
                    <a:pt x="610" y="258"/>
                  </a:lnTo>
                  <a:lnTo>
                    <a:pt x="613" y="258"/>
                  </a:lnTo>
                  <a:lnTo>
                    <a:pt x="613" y="260"/>
                  </a:lnTo>
                  <a:lnTo>
                    <a:pt x="613" y="260"/>
                  </a:lnTo>
                  <a:lnTo>
                    <a:pt x="613" y="260"/>
                  </a:lnTo>
                  <a:lnTo>
                    <a:pt x="613" y="260"/>
                  </a:lnTo>
                  <a:lnTo>
                    <a:pt x="615" y="260"/>
                  </a:lnTo>
                  <a:lnTo>
                    <a:pt x="615" y="260"/>
                  </a:lnTo>
                  <a:lnTo>
                    <a:pt x="615" y="260"/>
                  </a:lnTo>
                  <a:lnTo>
                    <a:pt x="615" y="260"/>
                  </a:lnTo>
                  <a:lnTo>
                    <a:pt x="615" y="260"/>
                  </a:lnTo>
                  <a:lnTo>
                    <a:pt x="615" y="260"/>
                  </a:lnTo>
                  <a:lnTo>
                    <a:pt x="615" y="255"/>
                  </a:lnTo>
                  <a:lnTo>
                    <a:pt x="613" y="253"/>
                  </a:lnTo>
                  <a:lnTo>
                    <a:pt x="613" y="243"/>
                  </a:lnTo>
                  <a:lnTo>
                    <a:pt x="613" y="241"/>
                  </a:lnTo>
                  <a:lnTo>
                    <a:pt x="613" y="239"/>
                  </a:lnTo>
                  <a:lnTo>
                    <a:pt x="610" y="239"/>
                  </a:lnTo>
                  <a:lnTo>
                    <a:pt x="610" y="241"/>
                  </a:lnTo>
                  <a:lnTo>
                    <a:pt x="610" y="243"/>
                  </a:lnTo>
                  <a:lnTo>
                    <a:pt x="610" y="250"/>
                  </a:lnTo>
                  <a:lnTo>
                    <a:pt x="610" y="253"/>
                  </a:lnTo>
                  <a:close/>
                  <a:moveTo>
                    <a:pt x="970" y="80"/>
                  </a:moveTo>
                  <a:lnTo>
                    <a:pt x="970" y="80"/>
                  </a:lnTo>
                  <a:lnTo>
                    <a:pt x="970" y="80"/>
                  </a:lnTo>
                  <a:lnTo>
                    <a:pt x="970" y="80"/>
                  </a:lnTo>
                  <a:lnTo>
                    <a:pt x="972" y="80"/>
                  </a:lnTo>
                  <a:lnTo>
                    <a:pt x="972" y="80"/>
                  </a:lnTo>
                  <a:lnTo>
                    <a:pt x="972" y="80"/>
                  </a:lnTo>
                  <a:lnTo>
                    <a:pt x="972" y="78"/>
                  </a:lnTo>
                  <a:lnTo>
                    <a:pt x="972" y="78"/>
                  </a:lnTo>
                  <a:lnTo>
                    <a:pt x="972" y="78"/>
                  </a:lnTo>
                  <a:lnTo>
                    <a:pt x="970" y="78"/>
                  </a:lnTo>
                  <a:lnTo>
                    <a:pt x="970" y="78"/>
                  </a:lnTo>
                  <a:lnTo>
                    <a:pt x="970" y="78"/>
                  </a:lnTo>
                  <a:lnTo>
                    <a:pt x="967" y="80"/>
                  </a:lnTo>
                  <a:lnTo>
                    <a:pt x="970" y="80"/>
                  </a:lnTo>
                  <a:lnTo>
                    <a:pt x="970" y="80"/>
                  </a:lnTo>
                  <a:close/>
                  <a:moveTo>
                    <a:pt x="901" y="9"/>
                  </a:moveTo>
                  <a:lnTo>
                    <a:pt x="901" y="9"/>
                  </a:lnTo>
                  <a:lnTo>
                    <a:pt x="903" y="7"/>
                  </a:lnTo>
                  <a:lnTo>
                    <a:pt x="903" y="7"/>
                  </a:lnTo>
                  <a:lnTo>
                    <a:pt x="901" y="7"/>
                  </a:lnTo>
                  <a:lnTo>
                    <a:pt x="901" y="7"/>
                  </a:lnTo>
                  <a:lnTo>
                    <a:pt x="901" y="7"/>
                  </a:lnTo>
                  <a:lnTo>
                    <a:pt x="906" y="4"/>
                  </a:lnTo>
                  <a:lnTo>
                    <a:pt x="906" y="4"/>
                  </a:lnTo>
                  <a:lnTo>
                    <a:pt x="906" y="2"/>
                  </a:lnTo>
                  <a:lnTo>
                    <a:pt x="908" y="2"/>
                  </a:lnTo>
                  <a:lnTo>
                    <a:pt x="908" y="4"/>
                  </a:lnTo>
                  <a:lnTo>
                    <a:pt x="908" y="2"/>
                  </a:lnTo>
                  <a:lnTo>
                    <a:pt x="908" y="2"/>
                  </a:lnTo>
                  <a:lnTo>
                    <a:pt x="908" y="0"/>
                  </a:lnTo>
                  <a:lnTo>
                    <a:pt x="908" y="0"/>
                  </a:lnTo>
                  <a:lnTo>
                    <a:pt x="906" y="2"/>
                  </a:lnTo>
                  <a:lnTo>
                    <a:pt x="906" y="2"/>
                  </a:lnTo>
                  <a:lnTo>
                    <a:pt x="903" y="2"/>
                  </a:lnTo>
                  <a:lnTo>
                    <a:pt x="903" y="2"/>
                  </a:lnTo>
                  <a:lnTo>
                    <a:pt x="899" y="7"/>
                  </a:lnTo>
                  <a:lnTo>
                    <a:pt x="901" y="9"/>
                  </a:lnTo>
                  <a:lnTo>
                    <a:pt x="901" y="9"/>
                  </a:lnTo>
                  <a:close/>
                  <a:moveTo>
                    <a:pt x="927" y="37"/>
                  </a:moveTo>
                  <a:lnTo>
                    <a:pt x="927" y="37"/>
                  </a:lnTo>
                  <a:lnTo>
                    <a:pt x="929" y="37"/>
                  </a:lnTo>
                  <a:lnTo>
                    <a:pt x="932" y="37"/>
                  </a:lnTo>
                  <a:lnTo>
                    <a:pt x="932" y="37"/>
                  </a:lnTo>
                  <a:lnTo>
                    <a:pt x="934" y="35"/>
                  </a:lnTo>
                  <a:lnTo>
                    <a:pt x="934" y="33"/>
                  </a:lnTo>
                  <a:lnTo>
                    <a:pt x="934" y="33"/>
                  </a:lnTo>
                  <a:lnTo>
                    <a:pt x="932" y="30"/>
                  </a:lnTo>
                  <a:lnTo>
                    <a:pt x="932" y="30"/>
                  </a:lnTo>
                  <a:lnTo>
                    <a:pt x="929" y="30"/>
                  </a:lnTo>
                  <a:lnTo>
                    <a:pt x="929" y="33"/>
                  </a:lnTo>
                  <a:lnTo>
                    <a:pt x="929" y="33"/>
                  </a:lnTo>
                  <a:lnTo>
                    <a:pt x="929" y="33"/>
                  </a:lnTo>
                  <a:lnTo>
                    <a:pt x="932" y="33"/>
                  </a:lnTo>
                  <a:lnTo>
                    <a:pt x="932" y="35"/>
                  </a:lnTo>
                  <a:lnTo>
                    <a:pt x="929" y="35"/>
                  </a:lnTo>
                  <a:lnTo>
                    <a:pt x="929" y="35"/>
                  </a:lnTo>
                  <a:lnTo>
                    <a:pt x="927" y="35"/>
                  </a:lnTo>
                  <a:lnTo>
                    <a:pt x="927" y="35"/>
                  </a:lnTo>
                  <a:lnTo>
                    <a:pt x="925" y="35"/>
                  </a:lnTo>
                  <a:lnTo>
                    <a:pt x="925" y="35"/>
                  </a:lnTo>
                  <a:lnTo>
                    <a:pt x="925" y="35"/>
                  </a:lnTo>
                  <a:lnTo>
                    <a:pt x="927" y="37"/>
                  </a:lnTo>
                  <a:close/>
                  <a:moveTo>
                    <a:pt x="9" y="56"/>
                  </a:moveTo>
                  <a:lnTo>
                    <a:pt x="7" y="56"/>
                  </a:lnTo>
                  <a:lnTo>
                    <a:pt x="7" y="59"/>
                  </a:lnTo>
                  <a:lnTo>
                    <a:pt x="5" y="59"/>
                  </a:lnTo>
                  <a:lnTo>
                    <a:pt x="7" y="59"/>
                  </a:lnTo>
                  <a:lnTo>
                    <a:pt x="7" y="61"/>
                  </a:lnTo>
                  <a:lnTo>
                    <a:pt x="7" y="61"/>
                  </a:lnTo>
                  <a:lnTo>
                    <a:pt x="7" y="61"/>
                  </a:lnTo>
                  <a:lnTo>
                    <a:pt x="9" y="61"/>
                  </a:lnTo>
                  <a:lnTo>
                    <a:pt x="9" y="61"/>
                  </a:lnTo>
                  <a:lnTo>
                    <a:pt x="9" y="59"/>
                  </a:lnTo>
                  <a:lnTo>
                    <a:pt x="9" y="59"/>
                  </a:lnTo>
                  <a:lnTo>
                    <a:pt x="9" y="59"/>
                  </a:lnTo>
                  <a:lnTo>
                    <a:pt x="9" y="59"/>
                  </a:lnTo>
                  <a:lnTo>
                    <a:pt x="9" y="56"/>
                  </a:lnTo>
                  <a:lnTo>
                    <a:pt x="9" y="56"/>
                  </a:lnTo>
                  <a:lnTo>
                    <a:pt x="9" y="56"/>
                  </a:lnTo>
                  <a:lnTo>
                    <a:pt x="9" y="54"/>
                  </a:lnTo>
                  <a:lnTo>
                    <a:pt x="9" y="56"/>
                  </a:lnTo>
                  <a:close/>
                  <a:moveTo>
                    <a:pt x="911" y="14"/>
                  </a:moveTo>
                  <a:lnTo>
                    <a:pt x="913" y="11"/>
                  </a:lnTo>
                  <a:lnTo>
                    <a:pt x="913" y="11"/>
                  </a:lnTo>
                  <a:lnTo>
                    <a:pt x="913" y="11"/>
                  </a:lnTo>
                  <a:lnTo>
                    <a:pt x="913" y="11"/>
                  </a:lnTo>
                  <a:lnTo>
                    <a:pt x="913" y="11"/>
                  </a:lnTo>
                  <a:lnTo>
                    <a:pt x="915" y="9"/>
                  </a:lnTo>
                  <a:lnTo>
                    <a:pt x="915" y="9"/>
                  </a:lnTo>
                  <a:lnTo>
                    <a:pt x="915" y="9"/>
                  </a:lnTo>
                  <a:lnTo>
                    <a:pt x="918" y="9"/>
                  </a:lnTo>
                  <a:lnTo>
                    <a:pt x="920" y="9"/>
                  </a:lnTo>
                  <a:lnTo>
                    <a:pt x="920" y="9"/>
                  </a:lnTo>
                  <a:lnTo>
                    <a:pt x="922" y="7"/>
                  </a:lnTo>
                  <a:lnTo>
                    <a:pt x="922" y="7"/>
                  </a:lnTo>
                  <a:lnTo>
                    <a:pt x="922" y="2"/>
                  </a:lnTo>
                  <a:lnTo>
                    <a:pt x="922" y="0"/>
                  </a:lnTo>
                  <a:lnTo>
                    <a:pt x="922" y="0"/>
                  </a:lnTo>
                  <a:lnTo>
                    <a:pt x="920" y="0"/>
                  </a:lnTo>
                  <a:lnTo>
                    <a:pt x="918" y="0"/>
                  </a:lnTo>
                  <a:lnTo>
                    <a:pt x="915" y="0"/>
                  </a:lnTo>
                  <a:lnTo>
                    <a:pt x="915" y="0"/>
                  </a:lnTo>
                  <a:lnTo>
                    <a:pt x="913" y="2"/>
                  </a:lnTo>
                  <a:lnTo>
                    <a:pt x="913" y="2"/>
                  </a:lnTo>
                  <a:lnTo>
                    <a:pt x="913" y="2"/>
                  </a:lnTo>
                  <a:lnTo>
                    <a:pt x="911" y="4"/>
                  </a:lnTo>
                  <a:lnTo>
                    <a:pt x="911" y="4"/>
                  </a:lnTo>
                  <a:lnTo>
                    <a:pt x="911" y="4"/>
                  </a:lnTo>
                  <a:lnTo>
                    <a:pt x="911" y="7"/>
                  </a:lnTo>
                  <a:lnTo>
                    <a:pt x="911" y="7"/>
                  </a:lnTo>
                  <a:lnTo>
                    <a:pt x="911" y="7"/>
                  </a:lnTo>
                  <a:lnTo>
                    <a:pt x="911" y="11"/>
                  </a:lnTo>
                  <a:lnTo>
                    <a:pt x="911" y="14"/>
                  </a:lnTo>
                  <a:close/>
                  <a:moveTo>
                    <a:pt x="241" y="305"/>
                  </a:moveTo>
                  <a:lnTo>
                    <a:pt x="241" y="303"/>
                  </a:lnTo>
                  <a:lnTo>
                    <a:pt x="241" y="300"/>
                  </a:lnTo>
                  <a:lnTo>
                    <a:pt x="241" y="298"/>
                  </a:lnTo>
                  <a:lnTo>
                    <a:pt x="241" y="298"/>
                  </a:lnTo>
                  <a:lnTo>
                    <a:pt x="241" y="298"/>
                  </a:lnTo>
                  <a:lnTo>
                    <a:pt x="239" y="295"/>
                  </a:lnTo>
                  <a:lnTo>
                    <a:pt x="239" y="295"/>
                  </a:lnTo>
                  <a:lnTo>
                    <a:pt x="239" y="293"/>
                  </a:lnTo>
                  <a:lnTo>
                    <a:pt x="239" y="293"/>
                  </a:lnTo>
                  <a:lnTo>
                    <a:pt x="239" y="293"/>
                  </a:lnTo>
                  <a:lnTo>
                    <a:pt x="236" y="291"/>
                  </a:lnTo>
                  <a:lnTo>
                    <a:pt x="236" y="286"/>
                  </a:lnTo>
                  <a:lnTo>
                    <a:pt x="236" y="286"/>
                  </a:lnTo>
                  <a:lnTo>
                    <a:pt x="234" y="288"/>
                  </a:lnTo>
                  <a:lnTo>
                    <a:pt x="234" y="286"/>
                  </a:lnTo>
                  <a:lnTo>
                    <a:pt x="234" y="286"/>
                  </a:lnTo>
                  <a:lnTo>
                    <a:pt x="234" y="286"/>
                  </a:lnTo>
                  <a:lnTo>
                    <a:pt x="234" y="284"/>
                  </a:lnTo>
                  <a:lnTo>
                    <a:pt x="234" y="281"/>
                  </a:lnTo>
                  <a:lnTo>
                    <a:pt x="234" y="281"/>
                  </a:lnTo>
                  <a:lnTo>
                    <a:pt x="232" y="279"/>
                  </a:lnTo>
                  <a:lnTo>
                    <a:pt x="232" y="279"/>
                  </a:lnTo>
                  <a:lnTo>
                    <a:pt x="232" y="279"/>
                  </a:lnTo>
                  <a:lnTo>
                    <a:pt x="232" y="276"/>
                  </a:lnTo>
                  <a:lnTo>
                    <a:pt x="229" y="276"/>
                  </a:lnTo>
                  <a:lnTo>
                    <a:pt x="229" y="272"/>
                  </a:lnTo>
                  <a:lnTo>
                    <a:pt x="227" y="269"/>
                  </a:lnTo>
                  <a:lnTo>
                    <a:pt x="225" y="267"/>
                  </a:lnTo>
                  <a:lnTo>
                    <a:pt x="225" y="267"/>
                  </a:lnTo>
                  <a:lnTo>
                    <a:pt x="227" y="267"/>
                  </a:lnTo>
                  <a:lnTo>
                    <a:pt x="227" y="267"/>
                  </a:lnTo>
                  <a:lnTo>
                    <a:pt x="227" y="265"/>
                  </a:lnTo>
                  <a:lnTo>
                    <a:pt x="225" y="265"/>
                  </a:lnTo>
                  <a:lnTo>
                    <a:pt x="225" y="265"/>
                  </a:lnTo>
                  <a:lnTo>
                    <a:pt x="225" y="262"/>
                  </a:lnTo>
                  <a:lnTo>
                    <a:pt x="225" y="262"/>
                  </a:lnTo>
                  <a:lnTo>
                    <a:pt x="225" y="262"/>
                  </a:lnTo>
                  <a:lnTo>
                    <a:pt x="225" y="260"/>
                  </a:lnTo>
                  <a:lnTo>
                    <a:pt x="222" y="260"/>
                  </a:lnTo>
                  <a:lnTo>
                    <a:pt x="222" y="260"/>
                  </a:lnTo>
                  <a:lnTo>
                    <a:pt x="218" y="255"/>
                  </a:lnTo>
                  <a:lnTo>
                    <a:pt x="218" y="255"/>
                  </a:lnTo>
                  <a:lnTo>
                    <a:pt x="218" y="253"/>
                  </a:lnTo>
                  <a:lnTo>
                    <a:pt x="220" y="253"/>
                  </a:lnTo>
                  <a:lnTo>
                    <a:pt x="218" y="248"/>
                  </a:lnTo>
                  <a:lnTo>
                    <a:pt x="218" y="248"/>
                  </a:lnTo>
                  <a:lnTo>
                    <a:pt x="215" y="246"/>
                  </a:lnTo>
                  <a:lnTo>
                    <a:pt x="215" y="246"/>
                  </a:lnTo>
                  <a:lnTo>
                    <a:pt x="215" y="246"/>
                  </a:lnTo>
                  <a:lnTo>
                    <a:pt x="215" y="246"/>
                  </a:lnTo>
                  <a:lnTo>
                    <a:pt x="215" y="246"/>
                  </a:lnTo>
                  <a:lnTo>
                    <a:pt x="213" y="246"/>
                  </a:lnTo>
                  <a:lnTo>
                    <a:pt x="213" y="246"/>
                  </a:lnTo>
                  <a:lnTo>
                    <a:pt x="213" y="246"/>
                  </a:lnTo>
                  <a:lnTo>
                    <a:pt x="210" y="246"/>
                  </a:lnTo>
                  <a:lnTo>
                    <a:pt x="210" y="246"/>
                  </a:lnTo>
                  <a:lnTo>
                    <a:pt x="210" y="246"/>
                  </a:lnTo>
                  <a:lnTo>
                    <a:pt x="208" y="243"/>
                  </a:lnTo>
                  <a:lnTo>
                    <a:pt x="208" y="243"/>
                  </a:lnTo>
                  <a:lnTo>
                    <a:pt x="208" y="243"/>
                  </a:lnTo>
                  <a:lnTo>
                    <a:pt x="201" y="239"/>
                  </a:lnTo>
                  <a:lnTo>
                    <a:pt x="199" y="234"/>
                  </a:lnTo>
                  <a:lnTo>
                    <a:pt x="199" y="232"/>
                  </a:lnTo>
                  <a:lnTo>
                    <a:pt x="199" y="229"/>
                  </a:lnTo>
                  <a:lnTo>
                    <a:pt x="199" y="217"/>
                  </a:lnTo>
                  <a:lnTo>
                    <a:pt x="199" y="215"/>
                  </a:lnTo>
                  <a:lnTo>
                    <a:pt x="199" y="215"/>
                  </a:lnTo>
                  <a:lnTo>
                    <a:pt x="196" y="208"/>
                  </a:lnTo>
                  <a:lnTo>
                    <a:pt x="199" y="205"/>
                  </a:lnTo>
                  <a:lnTo>
                    <a:pt x="201" y="201"/>
                  </a:lnTo>
                  <a:lnTo>
                    <a:pt x="199" y="201"/>
                  </a:lnTo>
                  <a:lnTo>
                    <a:pt x="199" y="198"/>
                  </a:lnTo>
                  <a:lnTo>
                    <a:pt x="199" y="198"/>
                  </a:lnTo>
                  <a:lnTo>
                    <a:pt x="196" y="196"/>
                  </a:lnTo>
                  <a:lnTo>
                    <a:pt x="196" y="194"/>
                  </a:lnTo>
                  <a:lnTo>
                    <a:pt x="194" y="194"/>
                  </a:lnTo>
                  <a:lnTo>
                    <a:pt x="194" y="189"/>
                  </a:lnTo>
                  <a:lnTo>
                    <a:pt x="192" y="189"/>
                  </a:lnTo>
                  <a:lnTo>
                    <a:pt x="192" y="187"/>
                  </a:lnTo>
                  <a:lnTo>
                    <a:pt x="194" y="187"/>
                  </a:lnTo>
                  <a:lnTo>
                    <a:pt x="194" y="187"/>
                  </a:lnTo>
                  <a:lnTo>
                    <a:pt x="194" y="184"/>
                  </a:lnTo>
                  <a:lnTo>
                    <a:pt x="194" y="184"/>
                  </a:lnTo>
                  <a:lnTo>
                    <a:pt x="194" y="184"/>
                  </a:lnTo>
                  <a:lnTo>
                    <a:pt x="194" y="182"/>
                  </a:lnTo>
                  <a:lnTo>
                    <a:pt x="194" y="182"/>
                  </a:lnTo>
                  <a:lnTo>
                    <a:pt x="196" y="179"/>
                  </a:lnTo>
                  <a:lnTo>
                    <a:pt x="196" y="177"/>
                  </a:lnTo>
                  <a:lnTo>
                    <a:pt x="199" y="177"/>
                  </a:lnTo>
                  <a:lnTo>
                    <a:pt x="199" y="177"/>
                  </a:lnTo>
                  <a:lnTo>
                    <a:pt x="196" y="172"/>
                  </a:lnTo>
                  <a:lnTo>
                    <a:pt x="196" y="170"/>
                  </a:lnTo>
                  <a:lnTo>
                    <a:pt x="196" y="170"/>
                  </a:lnTo>
                  <a:lnTo>
                    <a:pt x="196" y="168"/>
                  </a:lnTo>
                  <a:lnTo>
                    <a:pt x="196" y="168"/>
                  </a:lnTo>
                  <a:lnTo>
                    <a:pt x="199" y="165"/>
                  </a:lnTo>
                  <a:lnTo>
                    <a:pt x="199" y="165"/>
                  </a:lnTo>
                  <a:lnTo>
                    <a:pt x="199" y="165"/>
                  </a:lnTo>
                  <a:lnTo>
                    <a:pt x="199" y="165"/>
                  </a:lnTo>
                  <a:lnTo>
                    <a:pt x="199" y="165"/>
                  </a:lnTo>
                  <a:lnTo>
                    <a:pt x="199" y="165"/>
                  </a:lnTo>
                  <a:lnTo>
                    <a:pt x="199" y="163"/>
                  </a:lnTo>
                  <a:lnTo>
                    <a:pt x="199" y="163"/>
                  </a:lnTo>
                  <a:lnTo>
                    <a:pt x="199" y="163"/>
                  </a:lnTo>
                  <a:lnTo>
                    <a:pt x="199" y="163"/>
                  </a:lnTo>
                  <a:lnTo>
                    <a:pt x="201" y="161"/>
                  </a:lnTo>
                  <a:lnTo>
                    <a:pt x="201" y="161"/>
                  </a:lnTo>
                  <a:lnTo>
                    <a:pt x="201" y="158"/>
                  </a:lnTo>
                  <a:lnTo>
                    <a:pt x="201" y="158"/>
                  </a:lnTo>
                  <a:lnTo>
                    <a:pt x="199" y="153"/>
                  </a:lnTo>
                  <a:lnTo>
                    <a:pt x="199" y="151"/>
                  </a:lnTo>
                  <a:lnTo>
                    <a:pt x="199" y="149"/>
                  </a:lnTo>
                  <a:lnTo>
                    <a:pt x="199" y="149"/>
                  </a:lnTo>
                  <a:lnTo>
                    <a:pt x="199" y="146"/>
                  </a:lnTo>
                  <a:lnTo>
                    <a:pt x="199" y="146"/>
                  </a:lnTo>
                  <a:lnTo>
                    <a:pt x="199" y="139"/>
                  </a:lnTo>
                  <a:lnTo>
                    <a:pt x="199" y="137"/>
                  </a:lnTo>
                  <a:lnTo>
                    <a:pt x="199" y="134"/>
                  </a:lnTo>
                  <a:lnTo>
                    <a:pt x="199" y="134"/>
                  </a:lnTo>
                  <a:lnTo>
                    <a:pt x="199" y="132"/>
                  </a:lnTo>
                  <a:lnTo>
                    <a:pt x="199" y="132"/>
                  </a:lnTo>
                  <a:lnTo>
                    <a:pt x="196" y="132"/>
                  </a:lnTo>
                  <a:lnTo>
                    <a:pt x="196" y="130"/>
                  </a:lnTo>
                  <a:lnTo>
                    <a:pt x="196" y="130"/>
                  </a:lnTo>
                  <a:lnTo>
                    <a:pt x="194" y="125"/>
                  </a:lnTo>
                  <a:lnTo>
                    <a:pt x="189" y="116"/>
                  </a:lnTo>
                  <a:lnTo>
                    <a:pt x="187" y="111"/>
                  </a:lnTo>
                  <a:lnTo>
                    <a:pt x="182" y="104"/>
                  </a:lnTo>
                  <a:lnTo>
                    <a:pt x="177" y="97"/>
                  </a:lnTo>
                  <a:lnTo>
                    <a:pt x="173" y="94"/>
                  </a:lnTo>
                  <a:lnTo>
                    <a:pt x="173" y="94"/>
                  </a:lnTo>
                  <a:lnTo>
                    <a:pt x="170" y="94"/>
                  </a:lnTo>
                  <a:lnTo>
                    <a:pt x="168" y="92"/>
                  </a:lnTo>
                  <a:lnTo>
                    <a:pt x="158" y="85"/>
                  </a:lnTo>
                  <a:lnTo>
                    <a:pt x="158" y="85"/>
                  </a:lnTo>
                  <a:lnTo>
                    <a:pt x="156" y="85"/>
                  </a:lnTo>
                  <a:lnTo>
                    <a:pt x="156" y="82"/>
                  </a:lnTo>
                  <a:lnTo>
                    <a:pt x="156" y="80"/>
                  </a:lnTo>
                  <a:lnTo>
                    <a:pt x="154" y="80"/>
                  </a:lnTo>
                  <a:lnTo>
                    <a:pt x="151" y="78"/>
                  </a:lnTo>
                  <a:lnTo>
                    <a:pt x="151" y="78"/>
                  </a:lnTo>
                  <a:lnTo>
                    <a:pt x="149" y="78"/>
                  </a:lnTo>
                  <a:lnTo>
                    <a:pt x="149" y="75"/>
                  </a:lnTo>
                  <a:lnTo>
                    <a:pt x="142" y="63"/>
                  </a:lnTo>
                  <a:lnTo>
                    <a:pt x="139" y="61"/>
                  </a:lnTo>
                  <a:lnTo>
                    <a:pt x="139" y="61"/>
                  </a:lnTo>
                  <a:lnTo>
                    <a:pt x="132" y="59"/>
                  </a:lnTo>
                  <a:lnTo>
                    <a:pt x="132" y="59"/>
                  </a:lnTo>
                  <a:lnTo>
                    <a:pt x="132" y="59"/>
                  </a:lnTo>
                  <a:lnTo>
                    <a:pt x="132" y="59"/>
                  </a:lnTo>
                  <a:lnTo>
                    <a:pt x="132" y="59"/>
                  </a:lnTo>
                  <a:lnTo>
                    <a:pt x="132" y="59"/>
                  </a:lnTo>
                  <a:lnTo>
                    <a:pt x="130" y="61"/>
                  </a:lnTo>
                  <a:lnTo>
                    <a:pt x="130" y="59"/>
                  </a:lnTo>
                  <a:lnTo>
                    <a:pt x="128" y="59"/>
                  </a:lnTo>
                  <a:lnTo>
                    <a:pt x="125" y="56"/>
                  </a:lnTo>
                  <a:lnTo>
                    <a:pt x="125" y="59"/>
                  </a:lnTo>
                  <a:lnTo>
                    <a:pt x="125" y="63"/>
                  </a:lnTo>
                  <a:lnTo>
                    <a:pt x="125" y="66"/>
                  </a:lnTo>
                  <a:lnTo>
                    <a:pt x="125" y="66"/>
                  </a:lnTo>
                  <a:lnTo>
                    <a:pt x="121" y="71"/>
                  </a:lnTo>
                  <a:lnTo>
                    <a:pt x="118" y="71"/>
                  </a:lnTo>
                  <a:lnTo>
                    <a:pt x="118" y="73"/>
                  </a:lnTo>
                  <a:lnTo>
                    <a:pt x="118" y="75"/>
                  </a:lnTo>
                  <a:lnTo>
                    <a:pt x="118" y="78"/>
                  </a:lnTo>
                  <a:lnTo>
                    <a:pt x="116" y="80"/>
                  </a:lnTo>
                  <a:lnTo>
                    <a:pt x="116" y="80"/>
                  </a:lnTo>
                  <a:lnTo>
                    <a:pt x="116" y="80"/>
                  </a:lnTo>
                  <a:lnTo>
                    <a:pt x="116" y="80"/>
                  </a:lnTo>
                  <a:lnTo>
                    <a:pt x="116" y="80"/>
                  </a:lnTo>
                  <a:lnTo>
                    <a:pt x="113" y="82"/>
                  </a:lnTo>
                  <a:lnTo>
                    <a:pt x="113" y="82"/>
                  </a:lnTo>
                  <a:lnTo>
                    <a:pt x="113" y="82"/>
                  </a:lnTo>
                  <a:lnTo>
                    <a:pt x="111" y="85"/>
                  </a:lnTo>
                  <a:lnTo>
                    <a:pt x="111" y="85"/>
                  </a:lnTo>
                  <a:lnTo>
                    <a:pt x="111" y="85"/>
                  </a:lnTo>
                  <a:lnTo>
                    <a:pt x="109" y="82"/>
                  </a:lnTo>
                  <a:lnTo>
                    <a:pt x="109" y="82"/>
                  </a:lnTo>
                  <a:lnTo>
                    <a:pt x="109" y="82"/>
                  </a:lnTo>
                  <a:lnTo>
                    <a:pt x="109" y="82"/>
                  </a:lnTo>
                  <a:lnTo>
                    <a:pt x="109" y="82"/>
                  </a:lnTo>
                  <a:lnTo>
                    <a:pt x="106" y="82"/>
                  </a:lnTo>
                  <a:lnTo>
                    <a:pt x="106" y="82"/>
                  </a:lnTo>
                  <a:lnTo>
                    <a:pt x="106" y="82"/>
                  </a:lnTo>
                  <a:lnTo>
                    <a:pt x="104" y="82"/>
                  </a:lnTo>
                  <a:lnTo>
                    <a:pt x="104" y="82"/>
                  </a:lnTo>
                  <a:lnTo>
                    <a:pt x="104" y="80"/>
                  </a:lnTo>
                  <a:lnTo>
                    <a:pt x="104" y="80"/>
                  </a:lnTo>
                  <a:lnTo>
                    <a:pt x="104" y="78"/>
                  </a:lnTo>
                  <a:lnTo>
                    <a:pt x="104" y="78"/>
                  </a:lnTo>
                  <a:lnTo>
                    <a:pt x="104" y="78"/>
                  </a:lnTo>
                  <a:lnTo>
                    <a:pt x="102" y="78"/>
                  </a:lnTo>
                  <a:lnTo>
                    <a:pt x="102" y="78"/>
                  </a:lnTo>
                  <a:lnTo>
                    <a:pt x="102" y="78"/>
                  </a:lnTo>
                  <a:lnTo>
                    <a:pt x="102" y="78"/>
                  </a:lnTo>
                  <a:lnTo>
                    <a:pt x="102" y="75"/>
                  </a:lnTo>
                  <a:lnTo>
                    <a:pt x="99" y="75"/>
                  </a:lnTo>
                  <a:lnTo>
                    <a:pt x="99" y="75"/>
                  </a:lnTo>
                  <a:lnTo>
                    <a:pt x="97" y="75"/>
                  </a:lnTo>
                  <a:lnTo>
                    <a:pt x="90" y="78"/>
                  </a:lnTo>
                  <a:lnTo>
                    <a:pt x="90" y="80"/>
                  </a:lnTo>
                  <a:lnTo>
                    <a:pt x="87" y="80"/>
                  </a:lnTo>
                  <a:lnTo>
                    <a:pt x="85" y="80"/>
                  </a:lnTo>
                  <a:lnTo>
                    <a:pt x="83" y="82"/>
                  </a:lnTo>
                  <a:lnTo>
                    <a:pt x="83" y="85"/>
                  </a:lnTo>
                  <a:lnTo>
                    <a:pt x="83" y="85"/>
                  </a:lnTo>
                  <a:lnTo>
                    <a:pt x="83" y="87"/>
                  </a:lnTo>
                  <a:lnTo>
                    <a:pt x="80" y="87"/>
                  </a:lnTo>
                  <a:lnTo>
                    <a:pt x="80" y="87"/>
                  </a:lnTo>
                  <a:lnTo>
                    <a:pt x="78" y="90"/>
                  </a:lnTo>
                  <a:lnTo>
                    <a:pt x="76" y="90"/>
                  </a:lnTo>
                  <a:lnTo>
                    <a:pt x="76" y="90"/>
                  </a:lnTo>
                  <a:lnTo>
                    <a:pt x="76" y="87"/>
                  </a:lnTo>
                  <a:lnTo>
                    <a:pt x="73" y="87"/>
                  </a:lnTo>
                  <a:lnTo>
                    <a:pt x="73" y="85"/>
                  </a:lnTo>
                  <a:lnTo>
                    <a:pt x="73" y="85"/>
                  </a:lnTo>
                  <a:lnTo>
                    <a:pt x="71" y="85"/>
                  </a:lnTo>
                  <a:lnTo>
                    <a:pt x="71" y="85"/>
                  </a:lnTo>
                  <a:lnTo>
                    <a:pt x="71" y="85"/>
                  </a:lnTo>
                  <a:lnTo>
                    <a:pt x="71" y="85"/>
                  </a:lnTo>
                  <a:lnTo>
                    <a:pt x="69" y="82"/>
                  </a:lnTo>
                  <a:lnTo>
                    <a:pt x="69" y="82"/>
                  </a:lnTo>
                  <a:lnTo>
                    <a:pt x="69" y="82"/>
                  </a:lnTo>
                  <a:lnTo>
                    <a:pt x="69" y="82"/>
                  </a:lnTo>
                  <a:lnTo>
                    <a:pt x="69" y="80"/>
                  </a:lnTo>
                  <a:lnTo>
                    <a:pt x="69" y="80"/>
                  </a:lnTo>
                  <a:lnTo>
                    <a:pt x="71" y="75"/>
                  </a:lnTo>
                  <a:lnTo>
                    <a:pt x="71" y="75"/>
                  </a:lnTo>
                  <a:lnTo>
                    <a:pt x="73" y="75"/>
                  </a:lnTo>
                  <a:lnTo>
                    <a:pt x="73" y="75"/>
                  </a:lnTo>
                  <a:lnTo>
                    <a:pt x="73" y="73"/>
                  </a:lnTo>
                  <a:lnTo>
                    <a:pt x="73" y="73"/>
                  </a:lnTo>
                  <a:lnTo>
                    <a:pt x="76" y="71"/>
                  </a:lnTo>
                  <a:lnTo>
                    <a:pt x="76" y="68"/>
                  </a:lnTo>
                  <a:lnTo>
                    <a:pt x="76" y="66"/>
                  </a:lnTo>
                  <a:lnTo>
                    <a:pt x="76" y="66"/>
                  </a:lnTo>
                  <a:lnTo>
                    <a:pt x="73" y="63"/>
                  </a:lnTo>
                  <a:lnTo>
                    <a:pt x="73" y="63"/>
                  </a:lnTo>
                  <a:lnTo>
                    <a:pt x="73" y="61"/>
                  </a:lnTo>
                  <a:lnTo>
                    <a:pt x="73" y="61"/>
                  </a:lnTo>
                  <a:lnTo>
                    <a:pt x="73" y="61"/>
                  </a:lnTo>
                  <a:lnTo>
                    <a:pt x="76" y="61"/>
                  </a:lnTo>
                  <a:lnTo>
                    <a:pt x="76" y="59"/>
                  </a:lnTo>
                  <a:lnTo>
                    <a:pt x="76" y="59"/>
                  </a:lnTo>
                  <a:lnTo>
                    <a:pt x="76" y="59"/>
                  </a:lnTo>
                  <a:lnTo>
                    <a:pt x="73" y="56"/>
                  </a:lnTo>
                  <a:lnTo>
                    <a:pt x="71" y="59"/>
                  </a:lnTo>
                  <a:lnTo>
                    <a:pt x="71" y="59"/>
                  </a:lnTo>
                  <a:lnTo>
                    <a:pt x="69" y="56"/>
                  </a:lnTo>
                  <a:lnTo>
                    <a:pt x="69" y="56"/>
                  </a:lnTo>
                  <a:lnTo>
                    <a:pt x="66" y="59"/>
                  </a:lnTo>
                  <a:lnTo>
                    <a:pt x="66" y="59"/>
                  </a:lnTo>
                  <a:lnTo>
                    <a:pt x="64" y="59"/>
                  </a:lnTo>
                  <a:lnTo>
                    <a:pt x="64" y="56"/>
                  </a:lnTo>
                  <a:lnTo>
                    <a:pt x="61" y="59"/>
                  </a:lnTo>
                  <a:lnTo>
                    <a:pt x="61" y="59"/>
                  </a:lnTo>
                  <a:lnTo>
                    <a:pt x="61" y="59"/>
                  </a:lnTo>
                  <a:lnTo>
                    <a:pt x="61" y="56"/>
                  </a:lnTo>
                  <a:lnTo>
                    <a:pt x="61" y="56"/>
                  </a:lnTo>
                  <a:lnTo>
                    <a:pt x="61" y="56"/>
                  </a:lnTo>
                  <a:lnTo>
                    <a:pt x="61" y="54"/>
                  </a:lnTo>
                  <a:lnTo>
                    <a:pt x="61" y="54"/>
                  </a:lnTo>
                  <a:lnTo>
                    <a:pt x="61" y="54"/>
                  </a:lnTo>
                  <a:lnTo>
                    <a:pt x="61" y="54"/>
                  </a:lnTo>
                  <a:lnTo>
                    <a:pt x="61" y="54"/>
                  </a:lnTo>
                  <a:lnTo>
                    <a:pt x="61" y="52"/>
                  </a:lnTo>
                  <a:lnTo>
                    <a:pt x="61" y="52"/>
                  </a:lnTo>
                  <a:lnTo>
                    <a:pt x="59" y="52"/>
                  </a:lnTo>
                  <a:lnTo>
                    <a:pt x="59" y="49"/>
                  </a:lnTo>
                  <a:lnTo>
                    <a:pt x="59" y="47"/>
                  </a:lnTo>
                  <a:lnTo>
                    <a:pt x="59" y="47"/>
                  </a:lnTo>
                  <a:lnTo>
                    <a:pt x="57" y="47"/>
                  </a:lnTo>
                  <a:lnTo>
                    <a:pt x="57" y="47"/>
                  </a:lnTo>
                  <a:lnTo>
                    <a:pt x="57" y="47"/>
                  </a:lnTo>
                  <a:lnTo>
                    <a:pt x="57" y="47"/>
                  </a:lnTo>
                  <a:lnTo>
                    <a:pt x="57" y="47"/>
                  </a:lnTo>
                  <a:lnTo>
                    <a:pt x="57" y="45"/>
                  </a:lnTo>
                  <a:lnTo>
                    <a:pt x="57" y="45"/>
                  </a:lnTo>
                  <a:lnTo>
                    <a:pt x="54" y="45"/>
                  </a:lnTo>
                  <a:lnTo>
                    <a:pt x="52" y="47"/>
                  </a:lnTo>
                  <a:lnTo>
                    <a:pt x="52" y="47"/>
                  </a:lnTo>
                  <a:lnTo>
                    <a:pt x="50" y="47"/>
                  </a:lnTo>
                  <a:lnTo>
                    <a:pt x="47" y="47"/>
                  </a:lnTo>
                  <a:lnTo>
                    <a:pt x="45" y="45"/>
                  </a:lnTo>
                  <a:lnTo>
                    <a:pt x="45" y="45"/>
                  </a:lnTo>
                  <a:lnTo>
                    <a:pt x="43" y="45"/>
                  </a:lnTo>
                  <a:lnTo>
                    <a:pt x="43" y="45"/>
                  </a:lnTo>
                  <a:lnTo>
                    <a:pt x="40" y="45"/>
                  </a:lnTo>
                  <a:lnTo>
                    <a:pt x="40" y="45"/>
                  </a:lnTo>
                  <a:lnTo>
                    <a:pt x="38" y="42"/>
                  </a:lnTo>
                  <a:lnTo>
                    <a:pt x="38" y="42"/>
                  </a:lnTo>
                  <a:lnTo>
                    <a:pt x="35" y="42"/>
                  </a:lnTo>
                  <a:lnTo>
                    <a:pt x="35" y="42"/>
                  </a:lnTo>
                  <a:lnTo>
                    <a:pt x="35" y="40"/>
                  </a:lnTo>
                  <a:lnTo>
                    <a:pt x="33" y="35"/>
                  </a:lnTo>
                  <a:lnTo>
                    <a:pt x="33" y="35"/>
                  </a:lnTo>
                  <a:lnTo>
                    <a:pt x="31" y="33"/>
                  </a:lnTo>
                  <a:lnTo>
                    <a:pt x="31" y="33"/>
                  </a:lnTo>
                  <a:lnTo>
                    <a:pt x="31" y="33"/>
                  </a:lnTo>
                  <a:lnTo>
                    <a:pt x="31" y="35"/>
                  </a:lnTo>
                  <a:lnTo>
                    <a:pt x="31" y="35"/>
                  </a:lnTo>
                  <a:lnTo>
                    <a:pt x="28" y="35"/>
                  </a:lnTo>
                  <a:lnTo>
                    <a:pt x="28" y="35"/>
                  </a:lnTo>
                  <a:lnTo>
                    <a:pt x="28" y="35"/>
                  </a:lnTo>
                  <a:lnTo>
                    <a:pt x="28" y="33"/>
                  </a:lnTo>
                  <a:lnTo>
                    <a:pt x="28" y="33"/>
                  </a:lnTo>
                  <a:lnTo>
                    <a:pt x="26" y="33"/>
                  </a:lnTo>
                  <a:lnTo>
                    <a:pt x="26" y="35"/>
                  </a:lnTo>
                  <a:lnTo>
                    <a:pt x="26" y="35"/>
                  </a:lnTo>
                  <a:lnTo>
                    <a:pt x="26" y="35"/>
                  </a:lnTo>
                  <a:lnTo>
                    <a:pt x="26" y="37"/>
                  </a:lnTo>
                  <a:lnTo>
                    <a:pt x="26" y="40"/>
                  </a:lnTo>
                  <a:lnTo>
                    <a:pt x="26" y="40"/>
                  </a:lnTo>
                  <a:lnTo>
                    <a:pt x="26" y="40"/>
                  </a:lnTo>
                  <a:lnTo>
                    <a:pt x="26" y="42"/>
                  </a:lnTo>
                  <a:lnTo>
                    <a:pt x="26" y="42"/>
                  </a:lnTo>
                  <a:lnTo>
                    <a:pt x="26" y="42"/>
                  </a:lnTo>
                  <a:lnTo>
                    <a:pt x="26" y="42"/>
                  </a:lnTo>
                  <a:lnTo>
                    <a:pt x="26" y="45"/>
                  </a:lnTo>
                  <a:lnTo>
                    <a:pt x="26" y="45"/>
                  </a:lnTo>
                  <a:lnTo>
                    <a:pt x="26" y="45"/>
                  </a:lnTo>
                  <a:lnTo>
                    <a:pt x="26" y="47"/>
                  </a:lnTo>
                  <a:lnTo>
                    <a:pt x="24" y="47"/>
                  </a:lnTo>
                  <a:lnTo>
                    <a:pt x="24" y="49"/>
                  </a:lnTo>
                  <a:lnTo>
                    <a:pt x="26" y="52"/>
                  </a:lnTo>
                  <a:lnTo>
                    <a:pt x="26" y="54"/>
                  </a:lnTo>
                  <a:lnTo>
                    <a:pt x="26" y="56"/>
                  </a:lnTo>
                  <a:lnTo>
                    <a:pt x="28" y="56"/>
                  </a:lnTo>
                  <a:lnTo>
                    <a:pt x="31" y="59"/>
                  </a:lnTo>
                  <a:lnTo>
                    <a:pt x="31" y="59"/>
                  </a:lnTo>
                  <a:lnTo>
                    <a:pt x="31" y="61"/>
                  </a:lnTo>
                  <a:lnTo>
                    <a:pt x="33" y="63"/>
                  </a:lnTo>
                  <a:lnTo>
                    <a:pt x="35" y="66"/>
                  </a:lnTo>
                  <a:lnTo>
                    <a:pt x="35" y="68"/>
                  </a:lnTo>
                  <a:lnTo>
                    <a:pt x="35" y="68"/>
                  </a:lnTo>
                  <a:lnTo>
                    <a:pt x="35" y="71"/>
                  </a:lnTo>
                  <a:lnTo>
                    <a:pt x="38" y="80"/>
                  </a:lnTo>
                  <a:lnTo>
                    <a:pt x="38" y="87"/>
                  </a:lnTo>
                  <a:lnTo>
                    <a:pt x="38" y="87"/>
                  </a:lnTo>
                  <a:lnTo>
                    <a:pt x="38" y="87"/>
                  </a:lnTo>
                  <a:lnTo>
                    <a:pt x="38" y="87"/>
                  </a:lnTo>
                  <a:lnTo>
                    <a:pt x="38" y="87"/>
                  </a:lnTo>
                  <a:lnTo>
                    <a:pt x="38" y="87"/>
                  </a:lnTo>
                  <a:lnTo>
                    <a:pt x="38" y="87"/>
                  </a:lnTo>
                  <a:lnTo>
                    <a:pt x="35" y="87"/>
                  </a:lnTo>
                  <a:lnTo>
                    <a:pt x="35" y="87"/>
                  </a:lnTo>
                  <a:lnTo>
                    <a:pt x="35" y="92"/>
                  </a:lnTo>
                  <a:lnTo>
                    <a:pt x="35" y="94"/>
                  </a:lnTo>
                  <a:lnTo>
                    <a:pt x="38" y="97"/>
                  </a:lnTo>
                  <a:lnTo>
                    <a:pt x="38" y="97"/>
                  </a:lnTo>
                  <a:lnTo>
                    <a:pt x="38" y="101"/>
                  </a:lnTo>
                  <a:lnTo>
                    <a:pt x="38" y="101"/>
                  </a:lnTo>
                  <a:lnTo>
                    <a:pt x="38" y="104"/>
                  </a:lnTo>
                  <a:lnTo>
                    <a:pt x="40" y="104"/>
                  </a:lnTo>
                  <a:lnTo>
                    <a:pt x="40" y="106"/>
                  </a:lnTo>
                  <a:lnTo>
                    <a:pt x="40" y="108"/>
                  </a:lnTo>
                  <a:lnTo>
                    <a:pt x="40" y="108"/>
                  </a:lnTo>
                  <a:lnTo>
                    <a:pt x="40" y="108"/>
                  </a:lnTo>
                  <a:lnTo>
                    <a:pt x="40" y="111"/>
                  </a:lnTo>
                  <a:lnTo>
                    <a:pt x="40" y="111"/>
                  </a:lnTo>
                  <a:lnTo>
                    <a:pt x="40" y="111"/>
                  </a:lnTo>
                  <a:lnTo>
                    <a:pt x="40" y="111"/>
                  </a:lnTo>
                  <a:lnTo>
                    <a:pt x="40" y="113"/>
                  </a:lnTo>
                  <a:lnTo>
                    <a:pt x="40" y="116"/>
                  </a:lnTo>
                  <a:lnTo>
                    <a:pt x="40" y="116"/>
                  </a:lnTo>
                  <a:lnTo>
                    <a:pt x="38" y="118"/>
                  </a:lnTo>
                  <a:lnTo>
                    <a:pt x="38" y="118"/>
                  </a:lnTo>
                  <a:lnTo>
                    <a:pt x="38" y="118"/>
                  </a:lnTo>
                  <a:lnTo>
                    <a:pt x="38" y="118"/>
                  </a:lnTo>
                  <a:lnTo>
                    <a:pt x="38" y="118"/>
                  </a:lnTo>
                  <a:lnTo>
                    <a:pt x="38" y="118"/>
                  </a:lnTo>
                  <a:lnTo>
                    <a:pt x="38" y="118"/>
                  </a:lnTo>
                  <a:lnTo>
                    <a:pt x="38" y="120"/>
                  </a:lnTo>
                  <a:lnTo>
                    <a:pt x="38" y="120"/>
                  </a:lnTo>
                  <a:lnTo>
                    <a:pt x="38" y="123"/>
                  </a:lnTo>
                  <a:lnTo>
                    <a:pt x="38" y="123"/>
                  </a:lnTo>
                  <a:lnTo>
                    <a:pt x="40" y="125"/>
                  </a:lnTo>
                  <a:lnTo>
                    <a:pt x="40" y="125"/>
                  </a:lnTo>
                  <a:lnTo>
                    <a:pt x="40" y="125"/>
                  </a:lnTo>
                  <a:lnTo>
                    <a:pt x="40" y="127"/>
                  </a:lnTo>
                  <a:lnTo>
                    <a:pt x="43" y="127"/>
                  </a:lnTo>
                  <a:lnTo>
                    <a:pt x="43" y="127"/>
                  </a:lnTo>
                  <a:lnTo>
                    <a:pt x="43" y="127"/>
                  </a:lnTo>
                  <a:lnTo>
                    <a:pt x="43" y="127"/>
                  </a:lnTo>
                  <a:lnTo>
                    <a:pt x="43" y="127"/>
                  </a:lnTo>
                  <a:lnTo>
                    <a:pt x="45" y="127"/>
                  </a:lnTo>
                  <a:lnTo>
                    <a:pt x="45" y="127"/>
                  </a:lnTo>
                  <a:lnTo>
                    <a:pt x="45" y="127"/>
                  </a:lnTo>
                  <a:lnTo>
                    <a:pt x="45" y="130"/>
                  </a:lnTo>
                  <a:lnTo>
                    <a:pt x="45" y="130"/>
                  </a:lnTo>
                  <a:lnTo>
                    <a:pt x="45" y="130"/>
                  </a:lnTo>
                  <a:lnTo>
                    <a:pt x="45" y="130"/>
                  </a:lnTo>
                  <a:lnTo>
                    <a:pt x="45" y="130"/>
                  </a:lnTo>
                  <a:lnTo>
                    <a:pt x="45" y="130"/>
                  </a:lnTo>
                  <a:lnTo>
                    <a:pt x="47" y="130"/>
                  </a:lnTo>
                  <a:lnTo>
                    <a:pt x="47" y="130"/>
                  </a:lnTo>
                  <a:lnTo>
                    <a:pt x="47" y="130"/>
                  </a:lnTo>
                  <a:lnTo>
                    <a:pt x="47" y="130"/>
                  </a:lnTo>
                  <a:lnTo>
                    <a:pt x="47" y="130"/>
                  </a:lnTo>
                  <a:lnTo>
                    <a:pt x="47" y="130"/>
                  </a:lnTo>
                  <a:lnTo>
                    <a:pt x="47" y="130"/>
                  </a:lnTo>
                  <a:lnTo>
                    <a:pt x="47" y="132"/>
                  </a:lnTo>
                  <a:lnTo>
                    <a:pt x="47" y="132"/>
                  </a:lnTo>
                  <a:lnTo>
                    <a:pt x="47" y="132"/>
                  </a:lnTo>
                  <a:lnTo>
                    <a:pt x="47" y="134"/>
                  </a:lnTo>
                  <a:lnTo>
                    <a:pt x="50" y="132"/>
                  </a:lnTo>
                  <a:lnTo>
                    <a:pt x="50" y="132"/>
                  </a:lnTo>
                  <a:lnTo>
                    <a:pt x="50" y="134"/>
                  </a:lnTo>
                  <a:lnTo>
                    <a:pt x="50" y="134"/>
                  </a:lnTo>
                  <a:lnTo>
                    <a:pt x="50" y="134"/>
                  </a:lnTo>
                  <a:lnTo>
                    <a:pt x="50" y="134"/>
                  </a:lnTo>
                  <a:lnTo>
                    <a:pt x="52" y="134"/>
                  </a:lnTo>
                  <a:lnTo>
                    <a:pt x="52" y="134"/>
                  </a:lnTo>
                  <a:lnTo>
                    <a:pt x="50" y="134"/>
                  </a:lnTo>
                  <a:lnTo>
                    <a:pt x="50" y="137"/>
                  </a:lnTo>
                  <a:lnTo>
                    <a:pt x="50" y="139"/>
                  </a:lnTo>
                  <a:lnTo>
                    <a:pt x="50" y="139"/>
                  </a:lnTo>
                  <a:lnTo>
                    <a:pt x="50" y="139"/>
                  </a:lnTo>
                  <a:lnTo>
                    <a:pt x="52" y="139"/>
                  </a:lnTo>
                  <a:lnTo>
                    <a:pt x="52" y="139"/>
                  </a:lnTo>
                  <a:lnTo>
                    <a:pt x="52" y="139"/>
                  </a:lnTo>
                  <a:lnTo>
                    <a:pt x="52" y="142"/>
                  </a:lnTo>
                  <a:lnTo>
                    <a:pt x="52" y="142"/>
                  </a:lnTo>
                  <a:lnTo>
                    <a:pt x="52" y="142"/>
                  </a:lnTo>
                  <a:lnTo>
                    <a:pt x="50" y="142"/>
                  </a:lnTo>
                  <a:lnTo>
                    <a:pt x="50" y="142"/>
                  </a:lnTo>
                  <a:lnTo>
                    <a:pt x="50" y="144"/>
                  </a:lnTo>
                  <a:lnTo>
                    <a:pt x="50" y="144"/>
                  </a:lnTo>
                  <a:lnTo>
                    <a:pt x="50" y="144"/>
                  </a:lnTo>
                  <a:lnTo>
                    <a:pt x="50" y="146"/>
                  </a:lnTo>
                  <a:lnTo>
                    <a:pt x="52" y="146"/>
                  </a:lnTo>
                  <a:lnTo>
                    <a:pt x="52" y="146"/>
                  </a:lnTo>
                  <a:lnTo>
                    <a:pt x="52" y="146"/>
                  </a:lnTo>
                  <a:lnTo>
                    <a:pt x="50" y="151"/>
                  </a:lnTo>
                  <a:lnTo>
                    <a:pt x="50" y="151"/>
                  </a:lnTo>
                  <a:lnTo>
                    <a:pt x="50" y="153"/>
                  </a:lnTo>
                  <a:lnTo>
                    <a:pt x="50" y="153"/>
                  </a:lnTo>
                  <a:lnTo>
                    <a:pt x="50" y="153"/>
                  </a:lnTo>
                  <a:lnTo>
                    <a:pt x="47" y="156"/>
                  </a:lnTo>
                  <a:lnTo>
                    <a:pt x="47" y="156"/>
                  </a:lnTo>
                  <a:lnTo>
                    <a:pt x="47" y="158"/>
                  </a:lnTo>
                  <a:lnTo>
                    <a:pt x="47" y="158"/>
                  </a:lnTo>
                  <a:lnTo>
                    <a:pt x="47" y="158"/>
                  </a:lnTo>
                  <a:lnTo>
                    <a:pt x="47" y="158"/>
                  </a:lnTo>
                  <a:lnTo>
                    <a:pt x="50" y="158"/>
                  </a:lnTo>
                  <a:lnTo>
                    <a:pt x="50" y="161"/>
                  </a:lnTo>
                  <a:lnTo>
                    <a:pt x="50" y="161"/>
                  </a:lnTo>
                  <a:lnTo>
                    <a:pt x="50" y="161"/>
                  </a:lnTo>
                  <a:lnTo>
                    <a:pt x="50" y="163"/>
                  </a:lnTo>
                  <a:lnTo>
                    <a:pt x="50" y="163"/>
                  </a:lnTo>
                  <a:lnTo>
                    <a:pt x="50" y="165"/>
                  </a:lnTo>
                  <a:lnTo>
                    <a:pt x="50" y="165"/>
                  </a:lnTo>
                  <a:lnTo>
                    <a:pt x="52" y="168"/>
                  </a:lnTo>
                  <a:lnTo>
                    <a:pt x="52" y="165"/>
                  </a:lnTo>
                  <a:lnTo>
                    <a:pt x="54" y="165"/>
                  </a:lnTo>
                  <a:lnTo>
                    <a:pt x="54" y="168"/>
                  </a:lnTo>
                  <a:lnTo>
                    <a:pt x="54" y="168"/>
                  </a:lnTo>
                  <a:lnTo>
                    <a:pt x="59" y="170"/>
                  </a:lnTo>
                  <a:lnTo>
                    <a:pt x="59" y="170"/>
                  </a:lnTo>
                  <a:lnTo>
                    <a:pt x="59" y="172"/>
                  </a:lnTo>
                  <a:lnTo>
                    <a:pt x="59" y="172"/>
                  </a:lnTo>
                  <a:lnTo>
                    <a:pt x="59" y="175"/>
                  </a:lnTo>
                  <a:lnTo>
                    <a:pt x="59" y="175"/>
                  </a:lnTo>
                  <a:lnTo>
                    <a:pt x="61" y="175"/>
                  </a:lnTo>
                  <a:lnTo>
                    <a:pt x="61" y="172"/>
                  </a:lnTo>
                  <a:lnTo>
                    <a:pt x="64" y="172"/>
                  </a:lnTo>
                  <a:lnTo>
                    <a:pt x="64" y="175"/>
                  </a:lnTo>
                  <a:lnTo>
                    <a:pt x="64" y="175"/>
                  </a:lnTo>
                  <a:lnTo>
                    <a:pt x="61" y="175"/>
                  </a:lnTo>
                  <a:lnTo>
                    <a:pt x="61" y="175"/>
                  </a:lnTo>
                  <a:lnTo>
                    <a:pt x="59" y="175"/>
                  </a:lnTo>
                  <a:lnTo>
                    <a:pt x="59" y="175"/>
                  </a:lnTo>
                  <a:lnTo>
                    <a:pt x="54" y="175"/>
                  </a:lnTo>
                  <a:lnTo>
                    <a:pt x="54" y="175"/>
                  </a:lnTo>
                  <a:lnTo>
                    <a:pt x="54" y="177"/>
                  </a:lnTo>
                  <a:lnTo>
                    <a:pt x="54" y="179"/>
                  </a:lnTo>
                  <a:lnTo>
                    <a:pt x="54" y="179"/>
                  </a:lnTo>
                  <a:lnTo>
                    <a:pt x="54" y="182"/>
                  </a:lnTo>
                  <a:lnTo>
                    <a:pt x="57" y="182"/>
                  </a:lnTo>
                  <a:lnTo>
                    <a:pt x="57" y="182"/>
                  </a:lnTo>
                  <a:lnTo>
                    <a:pt x="57" y="182"/>
                  </a:lnTo>
                  <a:lnTo>
                    <a:pt x="59" y="184"/>
                  </a:lnTo>
                  <a:lnTo>
                    <a:pt x="59" y="184"/>
                  </a:lnTo>
                  <a:lnTo>
                    <a:pt x="59" y="182"/>
                  </a:lnTo>
                  <a:lnTo>
                    <a:pt x="61" y="182"/>
                  </a:lnTo>
                  <a:lnTo>
                    <a:pt x="61" y="182"/>
                  </a:lnTo>
                  <a:lnTo>
                    <a:pt x="61" y="182"/>
                  </a:lnTo>
                  <a:lnTo>
                    <a:pt x="61" y="184"/>
                  </a:lnTo>
                  <a:lnTo>
                    <a:pt x="61" y="184"/>
                  </a:lnTo>
                  <a:lnTo>
                    <a:pt x="61" y="184"/>
                  </a:lnTo>
                  <a:lnTo>
                    <a:pt x="61" y="187"/>
                  </a:lnTo>
                  <a:lnTo>
                    <a:pt x="61" y="187"/>
                  </a:lnTo>
                  <a:lnTo>
                    <a:pt x="64" y="187"/>
                  </a:lnTo>
                  <a:lnTo>
                    <a:pt x="64" y="187"/>
                  </a:lnTo>
                  <a:lnTo>
                    <a:pt x="66" y="189"/>
                  </a:lnTo>
                  <a:lnTo>
                    <a:pt x="66" y="191"/>
                  </a:lnTo>
                  <a:lnTo>
                    <a:pt x="66" y="191"/>
                  </a:lnTo>
                  <a:lnTo>
                    <a:pt x="66" y="191"/>
                  </a:lnTo>
                  <a:lnTo>
                    <a:pt x="69" y="191"/>
                  </a:lnTo>
                  <a:lnTo>
                    <a:pt x="73" y="194"/>
                  </a:lnTo>
                  <a:lnTo>
                    <a:pt x="73" y="196"/>
                  </a:lnTo>
                  <a:lnTo>
                    <a:pt x="73" y="196"/>
                  </a:lnTo>
                  <a:lnTo>
                    <a:pt x="73" y="198"/>
                  </a:lnTo>
                  <a:lnTo>
                    <a:pt x="76" y="201"/>
                  </a:lnTo>
                  <a:lnTo>
                    <a:pt x="76" y="201"/>
                  </a:lnTo>
                  <a:lnTo>
                    <a:pt x="76" y="203"/>
                  </a:lnTo>
                  <a:lnTo>
                    <a:pt x="78" y="203"/>
                  </a:lnTo>
                  <a:lnTo>
                    <a:pt x="80" y="208"/>
                  </a:lnTo>
                  <a:lnTo>
                    <a:pt x="80" y="208"/>
                  </a:lnTo>
                  <a:lnTo>
                    <a:pt x="80" y="208"/>
                  </a:lnTo>
                  <a:lnTo>
                    <a:pt x="80" y="208"/>
                  </a:lnTo>
                  <a:lnTo>
                    <a:pt x="80" y="208"/>
                  </a:lnTo>
                  <a:lnTo>
                    <a:pt x="83" y="210"/>
                  </a:lnTo>
                  <a:lnTo>
                    <a:pt x="83" y="210"/>
                  </a:lnTo>
                  <a:lnTo>
                    <a:pt x="83" y="210"/>
                  </a:lnTo>
                  <a:lnTo>
                    <a:pt x="83" y="210"/>
                  </a:lnTo>
                  <a:lnTo>
                    <a:pt x="85" y="213"/>
                  </a:lnTo>
                  <a:lnTo>
                    <a:pt x="85" y="213"/>
                  </a:lnTo>
                  <a:lnTo>
                    <a:pt x="85" y="215"/>
                  </a:lnTo>
                  <a:lnTo>
                    <a:pt x="87" y="220"/>
                  </a:lnTo>
                  <a:lnTo>
                    <a:pt x="87" y="222"/>
                  </a:lnTo>
                  <a:lnTo>
                    <a:pt x="90" y="222"/>
                  </a:lnTo>
                  <a:lnTo>
                    <a:pt x="90" y="222"/>
                  </a:lnTo>
                  <a:lnTo>
                    <a:pt x="90" y="224"/>
                  </a:lnTo>
                  <a:lnTo>
                    <a:pt x="90" y="227"/>
                  </a:lnTo>
                  <a:lnTo>
                    <a:pt x="90" y="227"/>
                  </a:lnTo>
                  <a:lnTo>
                    <a:pt x="87" y="227"/>
                  </a:lnTo>
                  <a:lnTo>
                    <a:pt x="87" y="229"/>
                  </a:lnTo>
                  <a:lnTo>
                    <a:pt x="85" y="232"/>
                  </a:lnTo>
                  <a:lnTo>
                    <a:pt x="85" y="232"/>
                  </a:lnTo>
                  <a:lnTo>
                    <a:pt x="85" y="232"/>
                  </a:lnTo>
                  <a:lnTo>
                    <a:pt x="85" y="234"/>
                  </a:lnTo>
                  <a:lnTo>
                    <a:pt x="87" y="236"/>
                  </a:lnTo>
                  <a:lnTo>
                    <a:pt x="90" y="236"/>
                  </a:lnTo>
                  <a:lnTo>
                    <a:pt x="92" y="236"/>
                  </a:lnTo>
                  <a:lnTo>
                    <a:pt x="92" y="239"/>
                  </a:lnTo>
                  <a:lnTo>
                    <a:pt x="95" y="241"/>
                  </a:lnTo>
                  <a:lnTo>
                    <a:pt x="97" y="243"/>
                  </a:lnTo>
                  <a:lnTo>
                    <a:pt x="99" y="246"/>
                  </a:lnTo>
                  <a:lnTo>
                    <a:pt x="99" y="246"/>
                  </a:lnTo>
                  <a:lnTo>
                    <a:pt x="102" y="246"/>
                  </a:lnTo>
                  <a:lnTo>
                    <a:pt x="102" y="246"/>
                  </a:lnTo>
                  <a:lnTo>
                    <a:pt x="106" y="246"/>
                  </a:lnTo>
                  <a:lnTo>
                    <a:pt x="106" y="248"/>
                  </a:lnTo>
                  <a:lnTo>
                    <a:pt x="106" y="248"/>
                  </a:lnTo>
                  <a:lnTo>
                    <a:pt x="106" y="248"/>
                  </a:lnTo>
                  <a:lnTo>
                    <a:pt x="111" y="248"/>
                  </a:lnTo>
                  <a:lnTo>
                    <a:pt x="111" y="248"/>
                  </a:lnTo>
                  <a:lnTo>
                    <a:pt x="111" y="248"/>
                  </a:lnTo>
                  <a:lnTo>
                    <a:pt x="111" y="253"/>
                  </a:lnTo>
                  <a:lnTo>
                    <a:pt x="113" y="253"/>
                  </a:lnTo>
                  <a:lnTo>
                    <a:pt x="113" y="253"/>
                  </a:lnTo>
                  <a:lnTo>
                    <a:pt x="113" y="253"/>
                  </a:lnTo>
                  <a:lnTo>
                    <a:pt x="116" y="255"/>
                  </a:lnTo>
                  <a:lnTo>
                    <a:pt x="116" y="255"/>
                  </a:lnTo>
                  <a:lnTo>
                    <a:pt x="116" y="258"/>
                  </a:lnTo>
                  <a:lnTo>
                    <a:pt x="116" y="258"/>
                  </a:lnTo>
                  <a:lnTo>
                    <a:pt x="116" y="258"/>
                  </a:lnTo>
                  <a:lnTo>
                    <a:pt x="118" y="258"/>
                  </a:lnTo>
                  <a:lnTo>
                    <a:pt x="118" y="258"/>
                  </a:lnTo>
                  <a:lnTo>
                    <a:pt x="121" y="258"/>
                  </a:lnTo>
                  <a:lnTo>
                    <a:pt x="121" y="258"/>
                  </a:lnTo>
                  <a:lnTo>
                    <a:pt x="123" y="258"/>
                  </a:lnTo>
                  <a:lnTo>
                    <a:pt x="123" y="260"/>
                  </a:lnTo>
                  <a:lnTo>
                    <a:pt x="123" y="260"/>
                  </a:lnTo>
                  <a:lnTo>
                    <a:pt x="123" y="260"/>
                  </a:lnTo>
                  <a:lnTo>
                    <a:pt x="125" y="262"/>
                  </a:lnTo>
                  <a:lnTo>
                    <a:pt x="125" y="262"/>
                  </a:lnTo>
                  <a:lnTo>
                    <a:pt x="130" y="265"/>
                  </a:lnTo>
                  <a:lnTo>
                    <a:pt x="130" y="267"/>
                  </a:lnTo>
                  <a:lnTo>
                    <a:pt x="132" y="267"/>
                  </a:lnTo>
                  <a:lnTo>
                    <a:pt x="142" y="272"/>
                  </a:lnTo>
                  <a:lnTo>
                    <a:pt x="149" y="274"/>
                  </a:lnTo>
                  <a:lnTo>
                    <a:pt x="149" y="276"/>
                  </a:lnTo>
                  <a:lnTo>
                    <a:pt x="151" y="276"/>
                  </a:lnTo>
                  <a:lnTo>
                    <a:pt x="151" y="276"/>
                  </a:lnTo>
                  <a:lnTo>
                    <a:pt x="151" y="276"/>
                  </a:lnTo>
                  <a:lnTo>
                    <a:pt x="151" y="276"/>
                  </a:lnTo>
                  <a:lnTo>
                    <a:pt x="151" y="276"/>
                  </a:lnTo>
                  <a:lnTo>
                    <a:pt x="151" y="276"/>
                  </a:lnTo>
                  <a:lnTo>
                    <a:pt x="151" y="279"/>
                  </a:lnTo>
                  <a:lnTo>
                    <a:pt x="151" y="279"/>
                  </a:lnTo>
                  <a:lnTo>
                    <a:pt x="156" y="281"/>
                  </a:lnTo>
                  <a:lnTo>
                    <a:pt x="158" y="284"/>
                  </a:lnTo>
                  <a:lnTo>
                    <a:pt x="158" y="286"/>
                  </a:lnTo>
                  <a:lnTo>
                    <a:pt x="158" y="286"/>
                  </a:lnTo>
                  <a:lnTo>
                    <a:pt x="161" y="286"/>
                  </a:lnTo>
                  <a:lnTo>
                    <a:pt x="161" y="286"/>
                  </a:lnTo>
                  <a:lnTo>
                    <a:pt x="163" y="286"/>
                  </a:lnTo>
                  <a:lnTo>
                    <a:pt x="166" y="286"/>
                  </a:lnTo>
                  <a:lnTo>
                    <a:pt x="166" y="288"/>
                  </a:lnTo>
                  <a:lnTo>
                    <a:pt x="168" y="288"/>
                  </a:lnTo>
                  <a:lnTo>
                    <a:pt x="168" y="288"/>
                  </a:lnTo>
                  <a:lnTo>
                    <a:pt x="170" y="291"/>
                  </a:lnTo>
                  <a:lnTo>
                    <a:pt x="170" y="291"/>
                  </a:lnTo>
                  <a:lnTo>
                    <a:pt x="173" y="293"/>
                  </a:lnTo>
                  <a:lnTo>
                    <a:pt x="173" y="293"/>
                  </a:lnTo>
                  <a:lnTo>
                    <a:pt x="173" y="293"/>
                  </a:lnTo>
                  <a:lnTo>
                    <a:pt x="175" y="293"/>
                  </a:lnTo>
                  <a:lnTo>
                    <a:pt x="177" y="293"/>
                  </a:lnTo>
                  <a:lnTo>
                    <a:pt x="187" y="300"/>
                  </a:lnTo>
                  <a:lnTo>
                    <a:pt x="192" y="303"/>
                  </a:lnTo>
                  <a:lnTo>
                    <a:pt x="194" y="303"/>
                  </a:lnTo>
                  <a:lnTo>
                    <a:pt x="196" y="305"/>
                  </a:lnTo>
                  <a:lnTo>
                    <a:pt x="196" y="307"/>
                  </a:lnTo>
                  <a:lnTo>
                    <a:pt x="199" y="312"/>
                  </a:lnTo>
                  <a:lnTo>
                    <a:pt x="199" y="314"/>
                  </a:lnTo>
                  <a:lnTo>
                    <a:pt x="199" y="314"/>
                  </a:lnTo>
                  <a:lnTo>
                    <a:pt x="201" y="317"/>
                  </a:lnTo>
                  <a:lnTo>
                    <a:pt x="201" y="317"/>
                  </a:lnTo>
                  <a:lnTo>
                    <a:pt x="203" y="314"/>
                  </a:lnTo>
                  <a:lnTo>
                    <a:pt x="203" y="314"/>
                  </a:lnTo>
                  <a:lnTo>
                    <a:pt x="203" y="314"/>
                  </a:lnTo>
                  <a:lnTo>
                    <a:pt x="203" y="312"/>
                  </a:lnTo>
                  <a:lnTo>
                    <a:pt x="203" y="312"/>
                  </a:lnTo>
                  <a:lnTo>
                    <a:pt x="203" y="312"/>
                  </a:lnTo>
                  <a:lnTo>
                    <a:pt x="203" y="312"/>
                  </a:lnTo>
                  <a:lnTo>
                    <a:pt x="203" y="312"/>
                  </a:lnTo>
                  <a:lnTo>
                    <a:pt x="203" y="312"/>
                  </a:lnTo>
                  <a:lnTo>
                    <a:pt x="203" y="312"/>
                  </a:lnTo>
                  <a:lnTo>
                    <a:pt x="206" y="312"/>
                  </a:lnTo>
                  <a:lnTo>
                    <a:pt x="208" y="312"/>
                  </a:lnTo>
                  <a:lnTo>
                    <a:pt x="210" y="307"/>
                  </a:lnTo>
                  <a:lnTo>
                    <a:pt x="210" y="307"/>
                  </a:lnTo>
                  <a:lnTo>
                    <a:pt x="213" y="307"/>
                  </a:lnTo>
                  <a:lnTo>
                    <a:pt x="215" y="307"/>
                  </a:lnTo>
                  <a:lnTo>
                    <a:pt x="215" y="307"/>
                  </a:lnTo>
                  <a:lnTo>
                    <a:pt x="218" y="307"/>
                  </a:lnTo>
                  <a:lnTo>
                    <a:pt x="220" y="307"/>
                  </a:lnTo>
                  <a:lnTo>
                    <a:pt x="222" y="310"/>
                  </a:lnTo>
                  <a:lnTo>
                    <a:pt x="227" y="310"/>
                  </a:lnTo>
                  <a:lnTo>
                    <a:pt x="227" y="307"/>
                  </a:lnTo>
                  <a:lnTo>
                    <a:pt x="227" y="307"/>
                  </a:lnTo>
                  <a:lnTo>
                    <a:pt x="227" y="307"/>
                  </a:lnTo>
                  <a:lnTo>
                    <a:pt x="227" y="305"/>
                  </a:lnTo>
                  <a:lnTo>
                    <a:pt x="227" y="305"/>
                  </a:lnTo>
                  <a:lnTo>
                    <a:pt x="227" y="303"/>
                  </a:lnTo>
                  <a:lnTo>
                    <a:pt x="227" y="303"/>
                  </a:lnTo>
                  <a:lnTo>
                    <a:pt x="225" y="300"/>
                  </a:lnTo>
                  <a:lnTo>
                    <a:pt x="225" y="298"/>
                  </a:lnTo>
                  <a:lnTo>
                    <a:pt x="225" y="298"/>
                  </a:lnTo>
                  <a:lnTo>
                    <a:pt x="227" y="298"/>
                  </a:lnTo>
                  <a:lnTo>
                    <a:pt x="227" y="300"/>
                  </a:lnTo>
                  <a:lnTo>
                    <a:pt x="229" y="303"/>
                  </a:lnTo>
                  <a:lnTo>
                    <a:pt x="229" y="305"/>
                  </a:lnTo>
                  <a:lnTo>
                    <a:pt x="229" y="305"/>
                  </a:lnTo>
                  <a:lnTo>
                    <a:pt x="229" y="305"/>
                  </a:lnTo>
                  <a:lnTo>
                    <a:pt x="232" y="303"/>
                  </a:lnTo>
                  <a:lnTo>
                    <a:pt x="234" y="303"/>
                  </a:lnTo>
                  <a:lnTo>
                    <a:pt x="234" y="303"/>
                  </a:lnTo>
                  <a:lnTo>
                    <a:pt x="234" y="303"/>
                  </a:lnTo>
                  <a:lnTo>
                    <a:pt x="234" y="305"/>
                  </a:lnTo>
                  <a:lnTo>
                    <a:pt x="232" y="305"/>
                  </a:lnTo>
                  <a:lnTo>
                    <a:pt x="229" y="305"/>
                  </a:lnTo>
                  <a:lnTo>
                    <a:pt x="232" y="307"/>
                  </a:lnTo>
                  <a:lnTo>
                    <a:pt x="232" y="307"/>
                  </a:lnTo>
                  <a:lnTo>
                    <a:pt x="232" y="310"/>
                  </a:lnTo>
                  <a:lnTo>
                    <a:pt x="232" y="310"/>
                  </a:lnTo>
                  <a:lnTo>
                    <a:pt x="232" y="310"/>
                  </a:lnTo>
                  <a:lnTo>
                    <a:pt x="232" y="312"/>
                  </a:lnTo>
                  <a:lnTo>
                    <a:pt x="232" y="312"/>
                  </a:lnTo>
                  <a:lnTo>
                    <a:pt x="234" y="312"/>
                  </a:lnTo>
                  <a:lnTo>
                    <a:pt x="236" y="312"/>
                  </a:lnTo>
                  <a:lnTo>
                    <a:pt x="236" y="312"/>
                  </a:lnTo>
                  <a:lnTo>
                    <a:pt x="239" y="312"/>
                  </a:lnTo>
                  <a:lnTo>
                    <a:pt x="239" y="312"/>
                  </a:lnTo>
                  <a:lnTo>
                    <a:pt x="239" y="312"/>
                  </a:lnTo>
                  <a:lnTo>
                    <a:pt x="239" y="312"/>
                  </a:lnTo>
                  <a:lnTo>
                    <a:pt x="241" y="312"/>
                  </a:lnTo>
                  <a:lnTo>
                    <a:pt x="241" y="312"/>
                  </a:lnTo>
                  <a:lnTo>
                    <a:pt x="241" y="310"/>
                  </a:lnTo>
                  <a:lnTo>
                    <a:pt x="241" y="310"/>
                  </a:lnTo>
                  <a:lnTo>
                    <a:pt x="244" y="307"/>
                  </a:lnTo>
                  <a:lnTo>
                    <a:pt x="244" y="307"/>
                  </a:lnTo>
                  <a:lnTo>
                    <a:pt x="241" y="305"/>
                  </a:lnTo>
                  <a:close/>
                  <a:moveTo>
                    <a:pt x="955" y="165"/>
                  </a:moveTo>
                  <a:lnTo>
                    <a:pt x="955" y="165"/>
                  </a:lnTo>
                  <a:lnTo>
                    <a:pt x="953" y="165"/>
                  </a:lnTo>
                  <a:lnTo>
                    <a:pt x="951" y="165"/>
                  </a:lnTo>
                  <a:lnTo>
                    <a:pt x="951" y="165"/>
                  </a:lnTo>
                  <a:lnTo>
                    <a:pt x="951" y="165"/>
                  </a:lnTo>
                  <a:lnTo>
                    <a:pt x="951" y="163"/>
                  </a:lnTo>
                  <a:lnTo>
                    <a:pt x="948" y="163"/>
                  </a:lnTo>
                  <a:lnTo>
                    <a:pt x="948" y="163"/>
                  </a:lnTo>
                  <a:lnTo>
                    <a:pt x="948" y="163"/>
                  </a:lnTo>
                  <a:lnTo>
                    <a:pt x="946" y="161"/>
                  </a:lnTo>
                  <a:lnTo>
                    <a:pt x="946" y="161"/>
                  </a:lnTo>
                  <a:lnTo>
                    <a:pt x="944" y="161"/>
                  </a:lnTo>
                  <a:lnTo>
                    <a:pt x="944" y="161"/>
                  </a:lnTo>
                  <a:lnTo>
                    <a:pt x="941" y="163"/>
                  </a:lnTo>
                  <a:lnTo>
                    <a:pt x="941" y="163"/>
                  </a:lnTo>
                  <a:lnTo>
                    <a:pt x="941" y="163"/>
                  </a:lnTo>
                  <a:lnTo>
                    <a:pt x="941" y="163"/>
                  </a:lnTo>
                  <a:lnTo>
                    <a:pt x="944" y="165"/>
                  </a:lnTo>
                  <a:lnTo>
                    <a:pt x="944" y="168"/>
                  </a:lnTo>
                  <a:lnTo>
                    <a:pt x="946" y="168"/>
                  </a:lnTo>
                  <a:lnTo>
                    <a:pt x="953" y="168"/>
                  </a:lnTo>
                  <a:lnTo>
                    <a:pt x="955" y="168"/>
                  </a:lnTo>
                  <a:lnTo>
                    <a:pt x="955" y="165"/>
                  </a:lnTo>
                  <a:lnTo>
                    <a:pt x="955" y="165"/>
                  </a:lnTo>
                  <a:close/>
                  <a:moveTo>
                    <a:pt x="1026" y="106"/>
                  </a:moveTo>
                  <a:lnTo>
                    <a:pt x="1026" y="104"/>
                  </a:lnTo>
                  <a:lnTo>
                    <a:pt x="1026" y="104"/>
                  </a:lnTo>
                  <a:lnTo>
                    <a:pt x="1026" y="104"/>
                  </a:lnTo>
                  <a:lnTo>
                    <a:pt x="1024" y="101"/>
                  </a:lnTo>
                  <a:lnTo>
                    <a:pt x="1024" y="101"/>
                  </a:lnTo>
                  <a:lnTo>
                    <a:pt x="1022" y="99"/>
                  </a:lnTo>
                  <a:lnTo>
                    <a:pt x="1022" y="99"/>
                  </a:lnTo>
                  <a:lnTo>
                    <a:pt x="1022" y="99"/>
                  </a:lnTo>
                  <a:lnTo>
                    <a:pt x="1017" y="101"/>
                  </a:lnTo>
                  <a:lnTo>
                    <a:pt x="1015" y="101"/>
                  </a:lnTo>
                  <a:lnTo>
                    <a:pt x="1012" y="99"/>
                  </a:lnTo>
                  <a:lnTo>
                    <a:pt x="1012" y="99"/>
                  </a:lnTo>
                  <a:lnTo>
                    <a:pt x="1010" y="101"/>
                  </a:lnTo>
                  <a:lnTo>
                    <a:pt x="1010" y="101"/>
                  </a:lnTo>
                  <a:lnTo>
                    <a:pt x="1012" y="101"/>
                  </a:lnTo>
                  <a:lnTo>
                    <a:pt x="1010" y="101"/>
                  </a:lnTo>
                  <a:lnTo>
                    <a:pt x="1010" y="101"/>
                  </a:lnTo>
                  <a:lnTo>
                    <a:pt x="1010" y="101"/>
                  </a:lnTo>
                  <a:lnTo>
                    <a:pt x="1008" y="101"/>
                  </a:lnTo>
                  <a:lnTo>
                    <a:pt x="1008" y="101"/>
                  </a:lnTo>
                  <a:lnTo>
                    <a:pt x="1010" y="101"/>
                  </a:lnTo>
                  <a:lnTo>
                    <a:pt x="1010" y="99"/>
                  </a:lnTo>
                  <a:lnTo>
                    <a:pt x="1008" y="99"/>
                  </a:lnTo>
                  <a:lnTo>
                    <a:pt x="1008" y="99"/>
                  </a:lnTo>
                  <a:lnTo>
                    <a:pt x="1005" y="99"/>
                  </a:lnTo>
                  <a:lnTo>
                    <a:pt x="1003" y="97"/>
                  </a:lnTo>
                  <a:lnTo>
                    <a:pt x="1003" y="97"/>
                  </a:lnTo>
                  <a:lnTo>
                    <a:pt x="1003" y="97"/>
                  </a:lnTo>
                  <a:lnTo>
                    <a:pt x="1003" y="97"/>
                  </a:lnTo>
                  <a:lnTo>
                    <a:pt x="1003" y="99"/>
                  </a:lnTo>
                  <a:lnTo>
                    <a:pt x="1003" y="97"/>
                  </a:lnTo>
                  <a:lnTo>
                    <a:pt x="1003" y="97"/>
                  </a:lnTo>
                  <a:lnTo>
                    <a:pt x="1000" y="94"/>
                  </a:lnTo>
                  <a:lnTo>
                    <a:pt x="1000" y="94"/>
                  </a:lnTo>
                  <a:lnTo>
                    <a:pt x="998" y="94"/>
                  </a:lnTo>
                  <a:lnTo>
                    <a:pt x="998" y="94"/>
                  </a:lnTo>
                  <a:lnTo>
                    <a:pt x="996" y="90"/>
                  </a:lnTo>
                  <a:lnTo>
                    <a:pt x="993" y="90"/>
                  </a:lnTo>
                  <a:lnTo>
                    <a:pt x="993" y="90"/>
                  </a:lnTo>
                  <a:lnTo>
                    <a:pt x="991" y="90"/>
                  </a:lnTo>
                  <a:lnTo>
                    <a:pt x="991" y="92"/>
                  </a:lnTo>
                  <a:lnTo>
                    <a:pt x="991" y="92"/>
                  </a:lnTo>
                  <a:lnTo>
                    <a:pt x="991" y="92"/>
                  </a:lnTo>
                  <a:lnTo>
                    <a:pt x="991" y="94"/>
                  </a:lnTo>
                  <a:lnTo>
                    <a:pt x="991" y="94"/>
                  </a:lnTo>
                  <a:lnTo>
                    <a:pt x="991" y="94"/>
                  </a:lnTo>
                  <a:lnTo>
                    <a:pt x="989" y="94"/>
                  </a:lnTo>
                  <a:lnTo>
                    <a:pt x="989" y="94"/>
                  </a:lnTo>
                  <a:lnTo>
                    <a:pt x="989" y="94"/>
                  </a:lnTo>
                  <a:lnTo>
                    <a:pt x="989" y="92"/>
                  </a:lnTo>
                  <a:lnTo>
                    <a:pt x="991" y="90"/>
                  </a:lnTo>
                  <a:lnTo>
                    <a:pt x="991" y="90"/>
                  </a:lnTo>
                  <a:lnTo>
                    <a:pt x="991" y="90"/>
                  </a:lnTo>
                  <a:lnTo>
                    <a:pt x="991" y="90"/>
                  </a:lnTo>
                  <a:lnTo>
                    <a:pt x="991" y="87"/>
                  </a:lnTo>
                  <a:lnTo>
                    <a:pt x="991" y="87"/>
                  </a:lnTo>
                  <a:lnTo>
                    <a:pt x="991" y="87"/>
                  </a:lnTo>
                  <a:lnTo>
                    <a:pt x="989" y="87"/>
                  </a:lnTo>
                  <a:lnTo>
                    <a:pt x="989" y="85"/>
                  </a:lnTo>
                  <a:lnTo>
                    <a:pt x="986" y="85"/>
                  </a:lnTo>
                  <a:lnTo>
                    <a:pt x="981" y="80"/>
                  </a:lnTo>
                  <a:lnTo>
                    <a:pt x="979" y="80"/>
                  </a:lnTo>
                  <a:lnTo>
                    <a:pt x="979" y="80"/>
                  </a:lnTo>
                  <a:lnTo>
                    <a:pt x="979" y="80"/>
                  </a:lnTo>
                  <a:lnTo>
                    <a:pt x="979" y="80"/>
                  </a:lnTo>
                  <a:lnTo>
                    <a:pt x="979" y="80"/>
                  </a:lnTo>
                  <a:lnTo>
                    <a:pt x="977" y="80"/>
                  </a:lnTo>
                  <a:lnTo>
                    <a:pt x="977" y="82"/>
                  </a:lnTo>
                  <a:lnTo>
                    <a:pt x="977" y="80"/>
                  </a:lnTo>
                  <a:lnTo>
                    <a:pt x="974" y="80"/>
                  </a:lnTo>
                  <a:lnTo>
                    <a:pt x="974" y="80"/>
                  </a:lnTo>
                  <a:lnTo>
                    <a:pt x="972" y="80"/>
                  </a:lnTo>
                  <a:lnTo>
                    <a:pt x="970" y="80"/>
                  </a:lnTo>
                  <a:lnTo>
                    <a:pt x="967" y="82"/>
                  </a:lnTo>
                  <a:lnTo>
                    <a:pt x="967" y="82"/>
                  </a:lnTo>
                  <a:lnTo>
                    <a:pt x="970" y="82"/>
                  </a:lnTo>
                  <a:lnTo>
                    <a:pt x="967" y="82"/>
                  </a:lnTo>
                  <a:lnTo>
                    <a:pt x="967" y="85"/>
                  </a:lnTo>
                  <a:lnTo>
                    <a:pt x="967" y="85"/>
                  </a:lnTo>
                  <a:lnTo>
                    <a:pt x="967" y="85"/>
                  </a:lnTo>
                  <a:lnTo>
                    <a:pt x="967" y="85"/>
                  </a:lnTo>
                  <a:lnTo>
                    <a:pt x="967" y="85"/>
                  </a:lnTo>
                  <a:lnTo>
                    <a:pt x="967" y="87"/>
                  </a:lnTo>
                  <a:lnTo>
                    <a:pt x="967" y="87"/>
                  </a:lnTo>
                  <a:lnTo>
                    <a:pt x="967" y="87"/>
                  </a:lnTo>
                  <a:lnTo>
                    <a:pt x="965" y="85"/>
                  </a:lnTo>
                  <a:lnTo>
                    <a:pt x="965" y="85"/>
                  </a:lnTo>
                  <a:lnTo>
                    <a:pt x="965" y="85"/>
                  </a:lnTo>
                  <a:lnTo>
                    <a:pt x="965" y="85"/>
                  </a:lnTo>
                  <a:lnTo>
                    <a:pt x="965" y="87"/>
                  </a:lnTo>
                  <a:lnTo>
                    <a:pt x="963" y="85"/>
                  </a:lnTo>
                  <a:lnTo>
                    <a:pt x="963" y="85"/>
                  </a:lnTo>
                  <a:lnTo>
                    <a:pt x="963" y="85"/>
                  </a:lnTo>
                  <a:lnTo>
                    <a:pt x="963" y="85"/>
                  </a:lnTo>
                  <a:lnTo>
                    <a:pt x="960" y="87"/>
                  </a:lnTo>
                  <a:lnTo>
                    <a:pt x="958" y="87"/>
                  </a:lnTo>
                  <a:lnTo>
                    <a:pt x="958" y="87"/>
                  </a:lnTo>
                  <a:lnTo>
                    <a:pt x="958" y="87"/>
                  </a:lnTo>
                  <a:lnTo>
                    <a:pt x="958" y="87"/>
                  </a:lnTo>
                  <a:lnTo>
                    <a:pt x="958" y="87"/>
                  </a:lnTo>
                  <a:lnTo>
                    <a:pt x="955" y="82"/>
                  </a:lnTo>
                  <a:lnTo>
                    <a:pt x="955" y="82"/>
                  </a:lnTo>
                  <a:lnTo>
                    <a:pt x="955" y="82"/>
                  </a:lnTo>
                  <a:lnTo>
                    <a:pt x="955" y="80"/>
                  </a:lnTo>
                  <a:lnTo>
                    <a:pt x="955" y="80"/>
                  </a:lnTo>
                  <a:lnTo>
                    <a:pt x="955" y="80"/>
                  </a:lnTo>
                  <a:lnTo>
                    <a:pt x="960" y="80"/>
                  </a:lnTo>
                  <a:lnTo>
                    <a:pt x="960" y="80"/>
                  </a:lnTo>
                  <a:lnTo>
                    <a:pt x="963" y="80"/>
                  </a:lnTo>
                  <a:lnTo>
                    <a:pt x="963" y="80"/>
                  </a:lnTo>
                  <a:lnTo>
                    <a:pt x="965" y="80"/>
                  </a:lnTo>
                  <a:lnTo>
                    <a:pt x="965" y="80"/>
                  </a:lnTo>
                  <a:lnTo>
                    <a:pt x="967" y="78"/>
                  </a:lnTo>
                  <a:lnTo>
                    <a:pt x="967" y="78"/>
                  </a:lnTo>
                  <a:lnTo>
                    <a:pt x="965" y="78"/>
                  </a:lnTo>
                  <a:lnTo>
                    <a:pt x="965" y="73"/>
                  </a:lnTo>
                  <a:lnTo>
                    <a:pt x="963" y="73"/>
                  </a:lnTo>
                  <a:lnTo>
                    <a:pt x="963" y="73"/>
                  </a:lnTo>
                  <a:lnTo>
                    <a:pt x="963" y="71"/>
                  </a:lnTo>
                  <a:lnTo>
                    <a:pt x="963" y="71"/>
                  </a:lnTo>
                  <a:lnTo>
                    <a:pt x="963" y="71"/>
                  </a:lnTo>
                  <a:lnTo>
                    <a:pt x="963" y="71"/>
                  </a:lnTo>
                  <a:lnTo>
                    <a:pt x="963" y="68"/>
                  </a:lnTo>
                  <a:lnTo>
                    <a:pt x="960" y="68"/>
                  </a:lnTo>
                  <a:lnTo>
                    <a:pt x="960" y="68"/>
                  </a:lnTo>
                  <a:lnTo>
                    <a:pt x="960" y="68"/>
                  </a:lnTo>
                  <a:lnTo>
                    <a:pt x="960" y="68"/>
                  </a:lnTo>
                  <a:lnTo>
                    <a:pt x="958" y="68"/>
                  </a:lnTo>
                  <a:lnTo>
                    <a:pt x="958" y="71"/>
                  </a:lnTo>
                  <a:lnTo>
                    <a:pt x="955" y="71"/>
                  </a:lnTo>
                  <a:lnTo>
                    <a:pt x="955" y="73"/>
                  </a:lnTo>
                  <a:lnTo>
                    <a:pt x="953" y="73"/>
                  </a:lnTo>
                  <a:lnTo>
                    <a:pt x="953" y="73"/>
                  </a:lnTo>
                  <a:lnTo>
                    <a:pt x="951" y="73"/>
                  </a:lnTo>
                  <a:lnTo>
                    <a:pt x="951" y="73"/>
                  </a:lnTo>
                  <a:lnTo>
                    <a:pt x="951" y="73"/>
                  </a:lnTo>
                  <a:lnTo>
                    <a:pt x="948" y="73"/>
                  </a:lnTo>
                  <a:lnTo>
                    <a:pt x="948" y="73"/>
                  </a:lnTo>
                  <a:lnTo>
                    <a:pt x="948" y="73"/>
                  </a:lnTo>
                  <a:lnTo>
                    <a:pt x="948" y="75"/>
                  </a:lnTo>
                  <a:lnTo>
                    <a:pt x="948" y="75"/>
                  </a:lnTo>
                  <a:lnTo>
                    <a:pt x="946" y="75"/>
                  </a:lnTo>
                  <a:lnTo>
                    <a:pt x="944" y="75"/>
                  </a:lnTo>
                  <a:lnTo>
                    <a:pt x="941" y="75"/>
                  </a:lnTo>
                  <a:lnTo>
                    <a:pt x="937" y="75"/>
                  </a:lnTo>
                  <a:lnTo>
                    <a:pt x="937" y="75"/>
                  </a:lnTo>
                  <a:lnTo>
                    <a:pt x="932" y="78"/>
                  </a:lnTo>
                  <a:lnTo>
                    <a:pt x="932" y="78"/>
                  </a:lnTo>
                  <a:lnTo>
                    <a:pt x="934" y="75"/>
                  </a:lnTo>
                  <a:lnTo>
                    <a:pt x="939" y="73"/>
                  </a:lnTo>
                  <a:lnTo>
                    <a:pt x="941" y="73"/>
                  </a:lnTo>
                  <a:lnTo>
                    <a:pt x="944" y="73"/>
                  </a:lnTo>
                  <a:lnTo>
                    <a:pt x="944" y="71"/>
                  </a:lnTo>
                  <a:lnTo>
                    <a:pt x="944" y="71"/>
                  </a:lnTo>
                  <a:lnTo>
                    <a:pt x="941" y="71"/>
                  </a:lnTo>
                  <a:lnTo>
                    <a:pt x="941" y="68"/>
                  </a:lnTo>
                  <a:lnTo>
                    <a:pt x="941" y="68"/>
                  </a:lnTo>
                  <a:lnTo>
                    <a:pt x="941" y="68"/>
                  </a:lnTo>
                  <a:lnTo>
                    <a:pt x="941" y="68"/>
                  </a:lnTo>
                  <a:lnTo>
                    <a:pt x="941" y="68"/>
                  </a:lnTo>
                  <a:lnTo>
                    <a:pt x="941" y="66"/>
                  </a:lnTo>
                  <a:lnTo>
                    <a:pt x="941" y="66"/>
                  </a:lnTo>
                  <a:lnTo>
                    <a:pt x="941" y="66"/>
                  </a:lnTo>
                  <a:lnTo>
                    <a:pt x="941" y="66"/>
                  </a:lnTo>
                  <a:lnTo>
                    <a:pt x="941" y="66"/>
                  </a:lnTo>
                  <a:lnTo>
                    <a:pt x="941" y="66"/>
                  </a:lnTo>
                  <a:lnTo>
                    <a:pt x="941" y="63"/>
                  </a:lnTo>
                  <a:lnTo>
                    <a:pt x="941" y="63"/>
                  </a:lnTo>
                  <a:lnTo>
                    <a:pt x="939" y="61"/>
                  </a:lnTo>
                  <a:lnTo>
                    <a:pt x="939" y="61"/>
                  </a:lnTo>
                  <a:lnTo>
                    <a:pt x="939" y="59"/>
                  </a:lnTo>
                  <a:lnTo>
                    <a:pt x="941" y="59"/>
                  </a:lnTo>
                  <a:lnTo>
                    <a:pt x="941" y="56"/>
                  </a:lnTo>
                  <a:lnTo>
                    <a:pt x="944" y="56"/>
                  </a:lnTo>
                  <a:lnTo>
                    <a:pt x="944" y="56"/>
                  </a:lnTo>
                  <a:lnTo>
                    <a:pt x="946" y="56"/>
                  </a:lnTo>
                  <a:lnTo>
                    <a:pt x="946" y="56"/>
                  </a:lnTo>
                  <a:lnTo>
                    <a:pt x="946" y="54"/>
                  </a:lnTo>
                  <a:lnTo>
                    <a:pt x="946" y="52"/>
                  </a:lnTo>
                  <a:lnTo>
                    <a:pt x="946" y="52"/>
                  </a:lnTo>
                  <a:lnTo>
                    <a:pt x="946" y="52"/>
                  </a:lnTo>
                  <a:lnTo>
                    <a:pt x="946" y="49"/>
                  </a:lnTo>
                  <a:lnTo>
                    <a:pt x="946" y="49"/>
                  </a:lnTo>
                  <a:lnTo>
                    <a:pt x="946" y="49"/>
                  </a:lnTo>
                  <a:lnTo>
                    <a:pt x="946" y="49"/>
                  </a:lnTo>
                  <a:lnTo>
                    <a:pt x="946" y="47"/>
                  </a:lnTo>
                  <a:lnTo>
                    <a:pt x="946" y="47"/>
                  </a:lnTo>
                  <a:lnTo>
                    <a:pt x="946" y="47"/>
                  </a:lnTo>
                  <a:lnTo>
                    <a:pt x="946" y="47"/>
                  </a:lnTo>
                  <a:lnTo>
                    <a:pt x="946" y="47"/>
                  </a:lnTo>
                  <a:lnTo>
                    <a:pt x="944" y="47"/>
                  </a:lnTo>
                  <a:lnTo>
                    <a:pt x="944" y="47"/>
                  </a:lnTo>
                  <a:lnTo>
                    <a:pt x="944" y="47"/>
                  </a:lnTo>
                  <a:lnTo>
                    <a:pt x="944" y="47"/>
                  </a:lnTo>
                  <a:lnTo>
                    <a:pt x="944" y="47"/>
                  </a:lnTo>
                  <a:lnTo>
                    <a:pt x="944" y="45"/>
                  </a:lnTo>
                  <a:lnTo>
                    <a:pt x="941" y="45"/>
                  </a:lnTo>
                  <a:lnTo>
                    <a:pt x="941" y="42"/>
                  </a:lnTo>
                  <a:lnTo>
                    <a:pt x="941" y="42"/>
                  </a:lnTo>
                  <a:lnTo>
                    <a:pt x="939" y="45"/>
                  </a:lnTo>
                  <a:lnTo>
                    <a:pt x="939" y="45"/>
                  </a:lnTo>
                  <a:lnTo>
                    <a:pt x="939" y="42"/>
                  </a:lnTo>
                  <a:lnTo>
                    <a:pt x="939" y="42"/>
                  </a:lnTo>
                  <a:lnTo>
                    <a:pt x="937" y="42"/>
                  </a:lnTo>
                  <a:lnTo>
                    <a:pt x="937" y="42"/>
                  </a:lnTo>
                  <a:lnTo>
                    <a:pt x="937" y="42"/>
                  </a:lnTo>
                  <a:lnTo>
                    <a:pt x="937" y="42"/>
                  </a:lnTo>
                  <a:lnTo>
                    <a:pt x="937" y="42"/>
                  </a:lnTo>
                  <a:lnTo>
                    <a:pt x="937" y="42"/>
                  </a:lnTo>
                  <a:lnTo>
                    <a:pt x="937" y="42"/>
                  </a:lnTo>
                  <a:lnTo>
                    <a:pt x="937" y="40"/>
                  </a:lnTo>
                  <a:lnTo>
                    <a:pt x="937" y="40"/>
                  </a:lnTo>
                  <a:lnTo>
                    <a:pt x="937" y="40"/>
                  </a:lnTo>
                  <a:lnTo>
                    <a:pt x="937" y="37"/>
                  </a:lnTo>
                  <a:lnTo>
                    <a:pt x="934" y="37"/>
                  </a:lnTo>
                  <a:lnTo>
                    <a:pt x="934" y="40"/>
                  </a:lnTo>
                  <a:lnTo>
                    <a:pt x="932" y="42"/>
                  </a:lnTo>
                  <a:lnTo>
                    <a:pt x="932" y="42"/>
                  </a:lnTo>
                  <a:lnTo>
                    <a:pt x="932" y="42"/>
                  </a:lnTo>
                  <a:lnTo>
                    <a:pt x="929" y="42"/>
                  </a:lnTo>
                  <a:lnTo>
                    <a:pt x="929" y="40"/>
                  </a:lnTo>
                  <a:lnTo>
                    <a:pt x="929" y="40"/>
                  </a:lnTo>
                  <a:lnTo>
                    <a:pt x="927" y="37"/>
                  </a:lnTo>
                  <a:lnTo>
                    <a:pt x="927" y="37"/>
                  </a:lnTo>
                  <a:lnTo>
                    <a:pt x="925" y="37"/>
                  </a:lnTo>
                  <a:lnTo>
                    <a:pt x="925" y="37"/>
                  </a:lnTo>
                  <a:lnTo>
                    <a:pt x="922" y="37"/>
                  </a:lnTo>
                  <a:lnTo>
                    <a:pt x="922" y="35"/>
                  </a:lnTo>
                  <a:lnTo>
                    <a:pt x="922" y="35"/>
                  </a:lnTo>
                  <a:lnTo>
                    <a:pt x="922" y="33"/>
                  </a:lnTo>
                  <a:lnTo>
                    <a:pt x="922" y="30"/>
                  </a:lnTo>
                  <a:lnTo>
                    <a:pt x="920" y="28"/>
                  </a:lnTo>
                  <a:lnTo>
                    <a:pt x="920" y="28"/>
                  </a:lnTo>
                  <a:lnTo>
                    <a:pt x="920" y="26"/>
                  </a:lnTo>
                  <a:lnTo>
                    <a:pt x="920" y="26"/>
                  </a:lnTo>
                  <a:lnTo>
                    <a:pt x="920" y="26"/>
                  </a:lnTo>
                  <a:lnTo>
                    <a:pt x="920" y="26"/>
                  </a:lnTo>
                  <a:lnTo>
                    <a:pt x="920" y="23"/>
                  </a:lnTo>
                  <a:lnTo>
                    <a:pt x="920" y="21"/>
                  </a:lnTo>
                  <a:lnTo>
                    <a:pt x="920" y="21"/>
                  </a:lnTo>
                  <a:lnTo>
                    <a:pt x="920" y="21"/>
                  </a:lnTo>
                  <a:lnTo>
                    <a:pt x="918" y="19"/>
                  </a:lnTo>
                  <a:lnTo>
                    <a:pt x="918" y="19"/>
                  </a:lnTo>
                  <a:lnTo>
                    <a:pt x="918" y="19"/>
                  </a:lnTo>
                  <a:lnTo>
                    <a:pt x="915" y="19"/>
                  </a:lnTo>
                  <a:lnTo>
                    <a:pt x="915" y="19"/>
                  </a:lnTo>
                  <a:lnTo>
                    <a:pt x="915" y="19"/>
                  </a:lnTo>
                  <a:lnTo>
                    <a:pt x="915" y="19"/>
                  </a:lnTo>
                  <a:lnTo>
                    <a:pt x="913" y="19"/>
                  </a:lnTo>
                  <a:lnTo>
                    <a:pt x="913" y="19"/>
                  </a:lnTo>
                  <a:lnTo>
                    <a:pt x="913" y="19"/>
                  </a:lnTo>
                  <a:lnTo>
                    <a:pt x="913" y="19"/>
                  </a:lnTo>
                  <a:lnTo>
                    <a:pt x="911" y="19"/>
                  </a:lnTo>
                  <a:lnTo>
                    <a:pt x="911" y="19"/>
                  </a:lnTo>
                  <a:lnTo>
                    <a:pt x="911" y="19"/>
                  </a:lnTo>
                  <a:lnTo>
                    <a:pt x="911" y="21"/>
                  </a:lnTo>
                  <a:lnTo>
                    <a:pt x="913" y="21"/>
                  </a:lnTo>
                  <a:lnTo>
                    <a:pt x="913" y="21"/>
                  </a:lnTo>
                  <a:lnTo>
                    <a:pt x="913" y="21"/>
                  </a:lnTo>
                  <a:lnTo>
                    <a:pt x="911" y="21"/>
                  </a:lnTo>
                  <a:lnTo>
                    <a:pt x="911" y="21"/>
                  </a:lnTo>
                  <a:lnTo>
                    <a:pt x="911" y="21"/>
                  </a:lnTo>
                  <a:lnTo>
                    <a:pt x="911" y="21"/>
                  </a:lnTo>
                  <a:lnTo>
                    <a:pt x="911" y="21"/>
                  </a:lnTo>
                  <a:lnTo>
                    <a:pt x="908" y="21"/>
                  </a:lnTo>
                  <a:lnTo>
                    <a:pt x="908" y="23"/>
                  </a:lnTo>
                  <a:lnTo>
                    <a:pt x="911" y="26"/>
                  </a:lnTo>
                  <a:lnTo>
                    <a:pt x="911" y="26"/>
                  </a:lnTo>
                  <a:lnTo>
                    <a:pt x="911" y="28"/>
                  </a:lnTo>
                  <a:lnTo>
                    <a:pt x="908" y="28"/>
                  </a:lnTo>
                  <a:lnTo>
                    <a:pt x="908" y="30"/>
                  </a:lnTo>
                  <a:lnTo>
                    <a:pt x="908" y="30"/>
                  </a:lnTo>
                  <a:lnTo>
                    <a:pt x="906" y="30"/>
                  </a:lnTo>
                  <a:lnTo>
                    <a:pt x="906" y="30"/>
                  </a:lnTo>
                  <a:lnTo>
                    <a:pt x="906" y="33"/>
                  </a:lnTo>
                  <a:lnTo>
                    <a:pt x="906" y="33"/>
                  </a:lnTo>
                  <a:lnTo>
                    <a:pt x="903" y="35"/>
                  </a:lnTo>
                  <a:lnTo>
                    <a:pt x="901" y="37"/>
                  </a:lnTo>
                  <a:lnTo>
                    <a:pt x="901" y="37"/>
                  </a:lnTo>
                  <a:lnTo>
                    <a:pt x="901" y="37"/>
                  </a:lnTo>
                  <a:lnTo>
                    <a:pt x="901" y="37"/>
                  </a:lnTo>
                  <a:lnTo>
                    <a:pt x="899" y="40"/>
                  </a:lnTo>
                  <a:lnTo>
                    <a:pt x="899" y="40"/>
                  </a:lnTo>
                  <a:lnTo>
                    <a:pt x="896" y="40"/>
                  </a:lnTo>
                  <a:lnTo>
                    <a:pt x="896" y="37"/>
                  </a:lnTo>
                  <a:lnTo>
                    <a:pt x="896" y="35"/>
                  </a:lnTo>
                  <a:lnTo>
                    <a:pt x="899" y="33"/>
                  </a:lnTo>
                  <a:lnTo>
                    <a:pt x="899" y="30"/>
                  </a:lnTo>
                  <a:lnTo>
                    <a:pt x="899" y="30"/>
                  </a:lnTo>
                  <a:lnTo>
                    <a:pt x="901" y="28"/>
                  </a:lnTo>
                  <a:lnTo>
                    <a:pt x="899" y="26"/>
                  </a:lnTo>
                  <a:lnTo>
                    <a:pt x="899" y="26"/>
                  </a:lnTo>
                  <a:lnTo>
                    <a:pt x="899" y="26"/>
                  </a:lnTo>
                  <a:lnTo>
                    <a:pt x="899" y="26"/>
                  </a:lnTo>
                  <a:lnTo>
                    <a:pt x="899" y="26"/>
                  </a:lnTo>
                  <a:lnTo>
                    <a:pt x="899" y="23"/>
                  </a:lnTo>
                  <a:lnTo>
                    <a:pt x="899" y="23"/>
                  </a:lnTo>
                  <a:lnTo>
                    <a:pt x="899" y="23"/>
                  </a:lnTo>
                  <a:lnTo>
                    <a:pt x="899" y="23"/>
                  </a:lnTo>
                  <a:lnTo>
                    <a:pt x="899" y="21"/>
                  </a:lnTo>
                  <a:lnTo>
                    <a:pt x="899" y="19"/>
                  </a:lnTo>
                  <a:lnTo>
                    <a:pt x="896" y="19"/>
                  </a:lnTo>
                  <a:lnTo>
                    <a:pt x="896" y="16"/>
                  </a:lnTo>
                  <a:lnTo>
                    <a:pt x="896" y="16"/>
                  </a:lnTo>
                  <a:lnTo>
                    <a:pt x="896" y="16"/>
                  </a:lnTo>
                  <a:lnTo>
                    <a:pt x="894" y="16"/>
                  </a:lnTo>
                  <a:lnTo>
                    <a:pt x="894" y="19"/>
                  </a:lnTo>
                  <a:lnTo>
                    <a:pt x="894" y="19"/>
                  </a:lnTo>
                  <a:lnTo>
                    <a:pt x="894" y="19"/>
                  </a:lnTo>
                  <a:lnTo>
                    <a:pt x="894" y="19"/>
                  </a:lnTo>
                  <a:lnTo>
                    <a:pt x="892" y="19"/>
                  </a:lnTo>
                  <a:lnTo>
                    <a:pt x="892" y="21"/>
                  </a:lnTo>
                  <a:lnTo>
                    <a:pt x="892" y="21"/>
                  </a:lnTo>
                  <a:lnTo>
                    <a:pt x="892" y="23"/>
                  </a:lnTo>
                  <a:lnTo>
                    <a:pt x="892" y="23"/>
                  </a:lnTo>
                  <a:lnTo>
                    <a:pt x="889" y="26"/>
                  </a:lnTo>
                  <a:lnTo>
                    <a:pt x="889" y="26"/>
                  </a:lnTo>
                  <a:lnTo>
                    <a:pt x="889" y="28"/>
                  </a:lnTo>
                  <a:lnTo>
                    <a:pt x="889" y="28"/>
                  </a:lnTo>
                  <a:lnTo>
                    <a:pt x="889" y="28"/>
                  </a:lnTo>
                  <a:lnTo>
                    <a:pt x="889" y="30"/>
                  </a:lnTo>
                  <a:lnTo>
                    <a:pt x="889" y="30"/>
                  </a:lnTo>
                  <a:lnTo>
                    <a:pt x="889" y="33"/>
                  </a:lnTo>
                  <a:lnTo>
                    <a:pt x="889" y="33"/>
                  </a:lnTo>
                  <a:lnTo>
                    <a:pt x="889" y="35"/>
                  </a:lnTo>
                  <a:lnTo>
                    <a:pt x="887" y="35"/>
                  </a:lnTo>
                  <a:lnTo>
                    <a:pt x="887" y="35"/>
                  </a:lnTo>
                  <a:lnTo>
                    <a:pt x="885" y="40"/>
                  </a:lnTo>
                  <a:lnTo>
                    <a:pt x="882" y="40"/>
                  </a:lnTo>
                  <a:lnTo>
                    <a:pt x="882" y="40"/>
                  </a:lnTo>
                  <a:lnTo>
                    <a:pt x="882" y="42"/>
                  </a:lnTo>
                  <a:lnTo>
                    <a:pt x="882" y="42"/>
                  </a:lnTo>
                  <a:lnTo>
                    <a:pt x="882" y="45"/>
                  </a:lnTo>
                  <a:lnTo>
                    <a:pt x="882" y="45"/>
                  </a:lnTo>
                  <a:lnTo>
                    <a:pt x="880" y="45"/>
                  </a:lnTo>
                  <a:lnTo>
                    <a:pt x="880" y="45"/>
                  </a:lnTo>
                  <a:lnTo>
                    <a:pt x="880" y="47"/>
                  </a:lnTo>
                  <a:lnTo>
                    <a:pt x="877" y="47"/>
                  </a:lnTo>
                  <a:lnTo>
                    <a:pt x="873" y="52"/>
                  </a:lnTo>
                  <a:lnTo>
                    <a:pt x="873" y="52"/>
                  </a:lnTo>
                  <a:lnTo>
                    <a:pt x="873" y="52"/>
                  </a:lnTo>
                  <a:lnTo>
                    <a:pt x="873" y="52"/>
                  </a:lnTo>
                  <a:lnTo>
                    <a:pt x="873" y="54"/>
                  </a:lnTo>
                  <a:lnTo>
                    <a:pt x="873" y="54"/>
                  </a:lnTo>
                  <a:lnTo>
                    <a:pt x="873" y="54"/>
                  </a:lnTo>
                  <a:lnTo>
                    <a:pt x="870" y="54"/>
                  </a:lnTo>
                  <a:lnTo>
                    <a:pt x="870" y="54"/>
                  </a:lnTo>
                  <a:lnTo>
                    <a:pt x="870" y="54"/>
                  </a:lnTo>
                  <a:lnTo>
                    <a:pt x="870" y="54"/>
                  </a:lnTo>
                  <a:lnTo>
                    <a:pt x="868" y="56"/>
                  </a:lnTo>
                  <a:lnTo>
                    <a:pt x="868" y="56"/>
                  </a:lnTo>
                  <a:lnTo>
                    <a:pt x="868" y="56"/>
                  </a:lnTo>
                  <a:lnTo>
                    <a:pt x="868" y="56"/>
                  </a:lnTo>
                  <a:lnTo>
                    <a:pt x="870" y="56"/>
                  </a:lnTo>
                  <a:lnTo>
                    <a:pt x="870" y="56"/>
                  </a:lnTo>
                  <a:lnTo>
                    <a:pt x="870" y="59"/>
                  </a:lnTo>
                  <a:lnTo>
                    <a:pt x="870" y="59"/>
                  </a:lnTo>
                  <a:lnTo>
                    <a:pt x="870" y="59"/>
                  </a:lnTo>
                  <a:lnTo>
                    <a:pt x="868" y="59"/>
                  </a:lnTo>
                  <a:lnTo>
                    <a:pt x="868" y="59"/>
                  </a:lnTo>
                  <a:lnTo>
                    <a:pt x="868" y="59"/>
                  </a:lnTo>
                  <a:lnTo>
                    <a:pt x="868" y="59"/>
                  </a:lnTo>
                  <a:lnTo>
                    <a:pt x="866" y="59"/>
                  </a:lnTo>
                  <a:lnTo>
                    <a:pt x="863" y="63"/>
                  </a:lnTo>
                  <a:lnTo>
                    <a:pt x="863" y="63"/>
                  </a:lnTo>
                  <a:lnTo>
                    <a:pt x="861" y="63"/>
                  </a:lnTo>
                  <a:lnTo>
                    <a:pt x="861" y="66"/>
                  </a:lnTo>
                  <a:lnTo>
                    <a:pt x="861" y="66"/>
                  </a:lnTo>
                  <a:lnTo>
                    <a:pt x="861" y="66"/>
                  </a:lnTo>
                  <a:lnTo>
                    <a:pt x="863" y="66"/>
                  </a:lnTo>
                  <a:lnTo>
                    <a:pt x="861" y="68"/>
                  </a:lnTo>
                  <a:lnTo>
                    <a:pt x="859" y="75"/>
                  </a:lnTo>
                  <a:lnTo>
                    <a:pt x="859" y="75"/>
                  </a:lnTo>
                  <a:lnTo>
                    <a:pt x="859" y="78"/>
                  </a:lnTo>
                  <a:lnTo>
                    <a:pt x="859" y="78"/>
                  </a:lnTo>
                  <a:lnTo>
                    <a:pt x="856" y="80"/>
                  </a:lnTo>
                  <a:lnTo>
                    <a:pt x="851" y="82"/>
                  </a:lnTo>
                  <a:lnTo>
                    <a:pt x="851" y="82"/>
                  </a:lnTo>
                  <a:lnTo>
                    <a:pt x="851" y="85"/>
                  </a:lnTo>
                  <a:lnTo>
                    <a:pt x="851" y="85"/>
                  </a:lnTo>
                  <a:lnTo>
                    <a:pt x="851" y="87"/>
                  </a:lnTo>
                  <a:lnTo>
                    <a:pt x="849" y="90"/>
                  </a:lnTo>
                  <a:lnTo>
                    <a:pt x="849" y="92"/>
                  </a:lnTo>
                  <a:lnTo>
                    <a:pt x="847" y="94"/>
                  </a:lnTo>
                  <a:lnTo>
                    <a:pt x="847" y="94"/>
                  </a:lnTo>
                  <a:lnTo>
                    <a:pt x="844" y="94"/>
                  </a:lnTo>
                  <a:lnTo>
                    <a:pt x="842" y="97"/>
                  </a:lnTo>
                  <a:lnTo>
                    <a:pt x="837" y="94"/>
                  </a:lnTo>
                  <a:lnTo>
                    <a:pt x="837" y="94"/>
                  </a:lnTo>
                  <a:lnTo>
                    <a:pt x="835" y="94"/>
                  </a:lnTo>
                  <a:lnTo>
                    <a:pt x="835" y="94"/>
                  </a:lnTo>
                  <a:lnTo>
                    <a:pt x="835" y="94"/>
                  </a:lnTo>
                  <a:lnTo>
                    <a:pt x="835" y="97"/>
                  </a:lnTo>
                  <a:lnTo>
                    <a:pt x="832" y="94"/>
                  </a:lnTo>
                  <a:lnTo>
                    <a:pt x="835" y="92"/>
                  </a:lnTo>
                  <a:lnTo>
                    <a:pt x="835" y="90"/>
                  </a:lnTo>
                  <a:lnTo>
                    <a:pt x="832" y="90"/>
                  </a:lnTo>
                  <a:lnTo>
                    <a:pt x="832" y="94"/>
                  </a:lnTo>
                  <a:lnTo>
                    <a:pt x="828" y="97"/>
                  </a:lnTo>
                  <a:lnTo>
                    <a:pt x="828" y="99"/>
                  </a:lnTo>
                  <a:lnTo>
                    <a:pt x="828" y="99"/>
                  </a:lnTo>
                  <a:lnTo>
                    <a:pt x="823" y="101"/>
                  </a:lnTo>
                  <a:lnTo>
                    <a:pt x="823" y="101"/>
                  </a:lnTo>
                  <a:lnTo>
                    <a:pt x="823" y="101"/>
                  </a:lnTo>
                  <a:lnTo>
                    <a:pt x="823" y="101"/>
                  </a:lnTo>
                  <a:lnTo>
                    <a:pt x="823" y="104"/>
                  </a:lnTo>
                  <a:lnTo>
                    <a:pt x="823" y="104"/>
                  </a:lnTo>
                  <a:lnTo>
                    <a:pt x="821" y="106"/>
                  </a:lnTo>
                  <a:lnTo>
                    <a:pt x="821" y="106"/>
                  </a:lnTo>
                  <a:lnTo>
                    <a:pt x="823" y="106"/>
                  </a:lnTo>
                  <a:lnTo>
                    <a:pt x="823" y="106"/>
                  </a:lnTo>
                  <a:lnTo>
                    <a:pt x="823" y="106"/>
                  </a:lnTo>
                  <a:lnTo>
                    <a:pt x="823" y="106"/>
                  </a:lnTo>
                  <a:lnTo>
                    <a:pt x="823" y="106"/>
                  </a:lnTo>
                  <a:lnTo>
                    <a:pt x="823" y="106"/>
                  </a:lnTo>
                  <a:lnTo>
                    <a:pt x="823" y="106"/>
                  </a:lnTo>
                  <a:lnTo>
                    <a:pt x="828" y="111"/>
                  </a:lnTo>
                  <a:lnTo>
                    <a:pt x="830" y="111"/>
                  </a:lnTo>
                  <a:lnTo>
                    <a:pt x="832" y="111"/>
                  </a:lnTo>
                  <a:lnTo>
                    <a:pt x="835" y="111"/>
                  </a:lnTo>
                  <a:lnTo>
                    <a:pt x="835" y="111"/>
                  </a:lnTo>
                  <a:lnTo>
                    <a:pt x="835" y="113"/>
                  </a:lnTo>
                  <a:lnTo>
                    <a:pt x="835" y="113"/>
                  </a:lnTo>
                  <a:lnTo>
                    <a:pt x="832" y="113"/>
                  </a:lnTo>
                  <a:lnTo>
                    <a:pt x="832" y="113"/>
                  </a:lnTo>
                  <a:lnTo>
                    <a:pt x="832" y="116"/>
                  </a:lnTo>
                  <a:lnTo>
                    <a:pt x="832" y="116"/>
                  </a:lnTo>
                  <a:lnTo>
                    <a:pt x="832" y="118"/>
                  </a:lnTo>
                  <a:lnTo>
                    <a:pt x="832" y="120"/>
                  </a:lnTo>
                  <a:lnTo>
                    <a:pt x="832" y="120"/>
                  </a:lnTo>
                  <a:lnTo>
                    <a:pt x="830" y="120"/>
                  </a:lnTo>
                  <a:lnTo>
                    <a:pt x="830" y="120"/>
                  </a:lnTo>
                  <a:lnTo>
                    <a:pt x="828" y="120"/>
                  </a:lnTo>
                  <a:lnTo>
                    <a:pt x="828" y="120"/>
                  </a:lnTo>
                  <a:lnTo>
                    <a:pt x="825" y="123"/>
                  </a:lnTo>
                  <a:lnTo>
                    <a:pt x="823" y="125"/>
                  </a:lnTo>
                  <a:lnTo>
                    <a:pt x="823" y="125"/>
                  </a:lnTo>
                  <a:lnTo>
                    <a:pt x="823" y="127"/>
                  </a:lnTo>
                  <a:lnTo>
                    <a:pt x="821" y="127"/>
                  </a:lnTo>
                  <a:lnTo>
                    <a:pt x="821" y="127"/>
                  </a:lnTo>
                  <a:lnTo>
                    <a:pt x="821" y="127"/>
                  </a:lnTo>
                  <a:lnTo>
                    <a:pt x="818" y="127"/>
                  </a:lnTo>
                  <a:lnTo>
                    <a:pt x="818" y="127"/>
                  </a:lnTo>
                  <a:lnTo>
                    <a:pt x="818" y="127"/>
                  </a:lnTo>
                  <a:lnTo>
                    <a:pt x="818" y="125"/>
                  </a:lnTo>
                  <a:lnTo>
                    <a:pt x="816" y="125"/>
                  </a:lnTo>
                  <a:lnTo>
                    <a:pt x="816" y="125"/>
                  </a:lnTo>
                  <a:lnTo>
                    <a:pt x="816" y="125"/>
                  </a:lnTo>
                  <a:lnTo>
                    <a:pt x="816" y="125"/>
                  </a:lnTo>
                  <a:lnTo>
                    <a:pt x="814" y="125"/>
                  </a:lnTo>
                  <a:lnTo>
                    <a:pt x="814" y="125"/>
                  </a:lnTo>
                  <a:lnTo>
                    <a:pt x="814" y="125"/>
                  </a:lnTo>
                  <a:lnTo>
                    <a:pt x="814" y="127"/>
                  </a:lnTo>
                  <a:lnTo>
                    <a:pt x="811" y="127"/>
                  </a:lnTo>
                  <a:lnTo>
                    <a:pt x="811" y="127"/>
                  </a:lnTo>
                  <a:lnTo>
                    <a:pt x="811" y="127"/>
                  </a:lnTo>
                  <a:lnTo>
                    <a:pt x="811" y="130"/>
                  </a:lnTo>
                  <a:lnTo>
                    <a:pt x="811" y="130"/>
                  </a:lnTo>
                  <a:lnTo>
                    <a:pt x="811" y="130"/>
                  </a:lnTo>
                  <a:lnTo>
                    <a:pt x="811" y="130"/>
                  </a:lnTo>
                  <a:lnTo>
                    <a:pt x="814" y="132"/>
                  </a:lnTo>
                  <a:lnTo>
                    <a:pt x="816" y="142"/>
                  </a:lnTo>
                  <a:lnTo>
                    <a:pt x="818" y="144"/>
                  </a:lnTo>
                  <a:lnTo>
                    <a:pt x="818" y="144"/>
                  </a:lnTo>
                  <a:lnTo>
                    <a:pt x="816" y="146"/>
                  </a:lnTo>
                  <a:lnTo>
                    <a:pt x="816" y="149"/>
                  </a:lnTo>
                  <a:lnTo>
                    <a:pt x="816" y="151"/>
                  </a:lnTo>
                  <a:lnTo>
                    <a:pt x="818" y="153"/>
                  </a:lnTo>
                  <a:lnTo>
                    <a:pt x="818" y="153"/>
                  </a:lnTo>
                  <a:lnTo>
                    <a:pt x="821" y="156"/>
                  </a:lnTo>
                  <a:lnTo>
                    <a:pt x="821" y="156"/>
                  </a:lnTo>
                  <a:lnTo>
                    <a:pt x="821" y="158"/>
                  </a:lnTo>
                  <a:lnTo>
                    <a:pt x="821" y="158"/>
                  </a:lnTo>
                  <a:lnTo>
                    <a:pt x="821" y="158"/>
                  </a:lnTo>
                  <a:lnTo>
                    <a:pt x="818" y="158"/>
                  </a:lnTo>
                  <a:lnTo>
                    <a:pt x="818" y="158"/>
                  </a:lnTo>
                  <a:lnTo>
                    <a:pt x="818" y="158"/>
                  </a:lnTo>
                  <a:lnTo>
                    <a:pt x="816" y="158"/>
                  </a:lnTo>
                  <a:lnTo>
                    <a:pt x="816" y="158"/>
                  </a:lnTo>
                  <a:lnTo>
                    <a:pt x="816" y="156"/>
                  </a:lnTo>
                  <a:lnTo>
                    <a:pt x="814" y="156"/>
                  </a:lnTo>
                  <a:lnTo>
                    <a:pt x="814" y="156"/>
                  </a:lnTo>
                  <a:lnTo>
                    <a:pt x="811" y="156"/>
                  </a:lnTo>
                  <a:lnTo>
                    <a:pt x="809" y="156"/>
                  </a:lnTo>
                  <a:lnTo>
                    <a:pt x="809" y="153"/>
                  </a:lnTo>
                  <a:lnTo>
                    <a:pt x="806" y="153"/>
                  </a:lnTo>
                  <a:lnTo>
                    <a:pt x="806" y="149"/>
                  </a:lnTo>
                  <a:lnTo>
                    <a:pt x="806" y="146"/>
                  </a:lnTo>
                  <a:lnTo>
                    <a:pt x="804" y="142"/>
                  </a:lnTo>
                  <a:lnTo>
                    <a:pt x="804" y="142"/>
                  </a:lnTo>
                  <a:lnTo>
                    <a:pt x="804" y="137"/>
                  </a:lnTo>
                  <a:lnTo>
                    <a:pt x="804" y="132"/>
                  </a:lnTo>
                  <a:lnTo>
                    <a:pt x="804" y="132"/>
                  </a:lnTo>
                  <a:lnTo>
                    <a:pt x="804" y="130"/>
                  </a:lnTo>
                  <a:lnTo>
                    <a:pt x="804" y="127"/>
                  </a:lnTo>
                  <a:lnTo>
                    <a:pt x="804" y="127"/>
                  </a:lnTo>
                  <a:lnTo>
                    <a:pt x="804" y="127"/>
                  </a:lnTo>
                  <a:lnTo>
                    <a:pt x="804" y="127"/>
                  </a:lnTo>
                  <a:lnTo>
                    <a:pt x="802" y="127"/>
                  </a:lnTo>
                  <a:lnTo>
                    <a:pt x="802" y="130"/>
                  </a:lnTo>
                  <a:lnTo>
                    <a:pt x="802" y="130"/>
                  </a:lnTo>
                  <a:lnTo>
                    <a:pt x="799" y="130"/>
                  </a:lnTo>
                  <a:lnTo>
                    <a:pt x="799" y="132"/>
                  </a:lnTo>
                  <a:lnTo>
                    <a:pt x="799" y="132"/>
                  </a:lnTo>
                  <a:lnTo>
                    <a:pt x="799" y="132"/>
                  </a:lnTo>
                  <a:lnTo>
                    <a:pt x="799" y="132"/>
                  </a:lnTo>
                  <a:lnTo>
                    <a:pt x="797" y="132"/>
                  </a:lnTo>
                  <a:lnTo>
                    <a:pt x="797" y="132"/>
                  </a:lnTo>
                  <a:lnTo>
                    <a:pt x="795" y="132"/>
                  </a:lnTo>
                  <a:lnTo>
                    <a:pt x="795" y="134"/>
                  </a:lnTo>
                  <a:lnTo>
                    <a:pt x="792" y="134"/>
                  </a:lnTo>
                  <a:lnTo>
                    <a:pt x="792" y="134"/>
                  </a:lnTo>
                  <a:lnTo>
                    <a:pt x="790" y="137"/>
                  </a:lnTo>
                  <a:lnTo>
                    <a:pt x="790" y="137"/>
                  </a:lnTo>
                  <a:lnTo>
                    <a:pt x="790" y="137"/>
                  </a:lnTo>
                  <a:lnTo>
                    <a:pt x="790" y="137"/>
                  </a:lnTo>
                  <a:lnTo>
                    <a:pt x="790" y="139"/>
                  </a:lnTo>
                  <a:lnTo>
                    <a:pt x="790" y="142"/>
                  </a:lnTo>
                  <a:lnTo>
                    <a:pt x="790" y="142"/>
                  </a:lnTo>
                  <a:lnTo>
                    <a:pt x="792" y="144"/>
                  </a:lnTo>
                  <a:lnTo>
                    <a:pt x="792" y="149"/>
                  </a:lnTo>
                  <a:lnTo>
                    <a:pt x="792" y="151"/>
                  </a:lnTo>
                  <a:lnTo>
                    <a:pt x="792" y="153"/>
                  </a:lnTo>
                  <a:lnTo>
                    <a:pt x="795" y="153"/>
                  </a:lnTo>
                  <a:lnTo>
                    <a:pt x="795" y="153"/>
                  </a:lnTo>
                  <a:lnTo>
                    <a:pt x="795" y="153"/>
                  </a:lnTo>
                  <a:lnTo>
                    <a:pt x="795" y="153"/>
                  </a:lnTo>
                  <a:lnTo>
                    <a:pt x="795" y="156"/>
                  </a:lnTo>
                  <a:lnTo>
                    <a:pt x="795" y="158"/>
                  </a:lnTo>
                  <a:lnTo>
                    <a:pt x="792" y="158"/>
                  </a:lnTo>
                  <a:lnTo>
                    <a:pt x="792" y="158"/>
                  </a:lnTo>
                  <a:lnTo>
                    <a:pt x="792" y="161"/>
                  </a:lnTo>
                  <a:lnTo>
                    <a:pt x="792" y="161"/>
                  </a:lnTo>
                  <a:lnTo>
                    <a:pt x="792" y="161"/>
                  </a:lnTo>
                  <a:lnTo>
                    <a:pt x="792" y="161"/>
                  </a:lnTo>
                  <a:lnTo>
                    <a:pt x="792" y="161"/>
                  </a:lnTo>
                  <a:lnTo>
                    <a:pt x="792" y="163"/>
                  </a:lnTo>
                  <a:lnTo>
                    <a:pt x="792" y="165"/>
                  </a:lnTo>
                  <a:lnTo>
                    <a:pt x="792" y="165"/>
                  </a:lnTo>
                  <a:lnTo>
                    <a:pt x="790" y="168"/>
                  </a:lnTo>
                  <a:lnTo>
                    <a:pt x="790" y="168"/>
                  </a:lnTo>
                  <a:lnTo>
                    <a:pt x="785" y="172"/>
                  </a:lnTo>
                  <a:lnTo>
                    <a:pt x="783" y="175"/>
                  </a:lnTo>
                  <a:lnTo>
                    <a:pt x="780" y="175"/>
                  </a:lnTo>
                  <a:lnTo>
                    <a:pt x="780" y="172"/>
                  </a:lnTo>
                  <a:lnTo>
                    <a:pt x="780" y="172"/>
                  </a:lnTo>
                  <a:lnTo>
                    <a:pt x="780" y="172"/>
                  </a:lnTo>
                  <a:lnTo>
                    <a:pt x="780" y="172"/>
                  </a:lnTo>
                  <a:lnTo>
                    <a:pt x="778" y="170"/>
                  </a:lnTo>
                  <a:lnTo>
                    <a:pt x="776" y="168"/>
                  </a:lnTo>
                  <a:lnTo>
                    <a:pt x="776" y="165"/>
                  </a:lnTo>
                  <a:lnTo>
                    <a:pt x="773" y="165"/>
                  </a:lnTo>
                  <a:lnTo>
                    <a:pt x="773" y="163"/>
                  </a:lnTo>
                  <a:lnTo>
                    <a:pt x="773" y="161"/>
                  </a:lnTo>
                  <a:lnTo>
                    <a:pt x="771" y="161"/>
                  </a:lnTo>
                  <a:lnTo>
                    <a:pt x="769" y="163"/>
                  </a:lnTo>
                  <a:lnTo>
                    <a:pt x="766" y="161"/>
                  </a:lnTo>
                  <a:lnTo>
                    <a:pt x="766" y="161"/>
                  </a:lnTo>
                  <a:lnTo>
                    <a:pt x="764" y="161"/>
                  </a:lnTo>
                  <a:lnTo>
                    <a:pt x="764" y="161"/>
                  </a:lnTo>
                  <a:lnTo>
                    <a:pt x="766" y="161"/>
                  </a:lnTo>
                  <a:lnTo>
                    <a:pt x="766" y="158"/>
                  </a:lnTo>
                  <a:lnTo>
                    <a:pt x="766" y="158"/>
                  </a:lnTo>
                  <a:lnTo>
                    <a:pt x="766" y="156"/>
                  </a:lnTo>
                  <a:lnTo>
                    <a:pt x="764" y="156"/>
                  </a:lnTo>
                  <a:lnTo>
                    <a:pt x="764" y="153"/>
                  </a:lnTo>
                  <a:lnTo>
                    <a:pt x="764" y="151"/>
                  </a:lnTo>
                  <a:lnTo>
                    <a:pt x="764" y="151"/>
                  </a:lnTo>
                  <a:lnTo>
                    <a:pt x="764" y="151"/>
                  </a:lnTo>
                  <a:lnTo>
                    <a:pt x="764" y="151"/>
                  </a:lnTo>
                  <a:lnTo>
                    <a:pt x="764" y="151"/>
                  </a:lnTo>
                  <a:lnTo>
                    <a:pt x="764" y="149"/>
                  </a:lnTo>
                  <a:lnTo>
                    <a:pt x="764" y="149"/>
                  </a:lnTo>
                  <a:lnTo>
                    <a:pt x="762" y="149"/>
                  </a:lnTo>
                  <a:lnTo>
                    <a:pt x="762" y="149"/>
                  </a:lnTo>
                  <a:lnTo>
                    <a:pt x="762" y="149"/>
                  </a:lnTo>
                  <a:lnTo>
                    <a:pt x="762" y="149"/>
                  </a:lnTo>
                  <a:lnTo>
                    <a:pt x="759" y="149"/>
                  </a:lnTo>
                  <a:lnTo>
                    <a:pt x="757" y="146"/>
                  </a:lnTo>
                  <a:lnTo>
                    <a:pt x="757" y="146"/>
                  </a:lnTo>
                  <a:lnTo>
                    <a:pt x="754" y="146"/>
                  </a:lnTo>
                  <a:lnTo>
                    <a:pt x="750" y="144"/>
                  </a:lnTo>
                  <a:lnTo>
                    <a:pt x="750" y="144"/>
                  </a:lnTo>
                  <a:lnTo>
                    <a:pt x="750" y="144"/>
                  </a:lnTo>
                  <a:lnTo>
                    <a:pt x="750" y="149"/>
                  </a:lnTo>
                  <a:lnTo>
                    <a:pt x="750" y="151"/>
                  </a:lnTo>
                  <a:lnTo>
                    <a:pt x="750" y="153"/>
                  </a:lnTo>
                  <a:lnTo>
                    <a:pt x="747" y="156"/>
                  </a:lnTo>
                  <a:lnTo>
                    <a:pt x="750" y="158"/>
                  </a:lnTo>
                  <a:lnTo>
                    <a:pt x="747" y="161"/>
                  </a:lnTo>
                  <a:lnTo>
                    <a:pt x="738" y="175"/>
                  </a:lnTo>
                  <a:lnTo>
                    <a:pt x="724" y="187"/>
                  </a:lnTo>
                  <a:lnTo>
                    <a:pt x="721" y="187"/>
                  </a:lnTo>
                  <a:lnTo>
                    <a:pt x="721" y="189"/>
                  </a:lnTo>
                  <a:lnTo>
                    <a:pt x="721" y="189"/>
                  </a:lnTo>
                  <a:lnTo>
                    <a:pt x="721" y="189"/>
                  </a:lnTo>
                  <a:lnTo>
                    <a:pt x="719" y="191"/>
                  </a:lnTo>
                  <a:lnTo>
                    <a:pt x="719" y="194"/>
                  </a:lnTo>
                  <a:lnTo>
                    <a:pt x="717" y="196"/>
                  </a:lnTo>
                  <a:lnTo>
                    <a:pt x="717" y="196"/>
                  </a:lnTo>
                  <a:lnTo>
                    <a:pt x="717" y="196"/>
                  </a:lnTo>
                  <a:lnTo>
                    <a:pt x="714" y="198"/>
                  </a:lnTo>
                  <a:lnTo>
                    <a:pt x="714" y="198"/>
                  </a:lnTo>
                  <a:lnTo>
                    <a:pt x="714" y="201"/>
                  </a:lnTo>
                  <a:lnTo>
                    <a:pt x="714" y="201"/>
                  </a:lnTo>
                  <a:lnTo>
                    <a:pt x="714" y="201"/>
                  </a:lnTo>
                  <a:lnTo>
                    <a:pt x="712" y="201"/>
                  </a:lnTo>
                  <a:lnTo>
                    <a:pt x="709" y="205"/>
                  </a:lnTo>
                  <a:lnTo>
                    <a:pt x="707" y="208"/>
                  </a:lnTo>
                  <a:lnTo>
                    <a:pt x="707" y="208"/>
                  </a:lnTo>
                  <a:lnTo>
                    <a:pt x="707" y="208"/>
                  </a:lnTo>
                  <a:lnTo>
                    <a:pt x="705" y="210"/>
                  </a:lnTo>
                  <a:lnTo>
                    <a:pt x="702" y="213"/>
                  </a:lnTo>
                  <a:lnTo>
                    <a:pt x="702" y="213"/>
                  </a:lnTo>
                  <a:lnTo>
                    <a:pt x="702" y="213"/>
                  </a:lnTo>
                  <a:lnTo>
                    <a:pt x="702" y="215"/>
                  </a:lnTo>
                  <a:lnTo>
                    <a:pt x="698" y="220"/>
                  </a:lnTo>
                  <a:lnTo>
                    <a:pt x="698" y="220"/>
                  </a:lnTo>
                  <a:lnTo>
                    <a:pt x="688" y="222"/>
                  </a:lnTo>
                  <a:lnTo>
                    <a:pt x="688" y="222"/>
                  </a:lnTo>
                  <a:lnTo>
                    <a:pt x="683" y="224"/>
                  </a:lnTo>
                  <a:lnTo>
                    <a:pt x="676" y="224"/>
                  </a:lnTo>
                  <a:lnTo>
                    <a:pt x="662" y="229"/>
                  </a:lnTo>
                  <a:lnTo>
                    <a:pt x="646" y="234"/>
                  </a:lnTo>
                  <a:lnTo>
                    <a:pt x="639" y="234"/>
                  </a:lnTo>
                  <a:lnTo>
                    <a:pt x="629" y="236"/>
                  </a:lnTo>
                  <a:lnTo>
                    <a:pt x="627" y="236"/>
                  </a:lnTo>
                  <a:lnTo>
                    <a:pt x="622" y="239"/>
                  </a:lnTo>
                  <a:lnTo>
                    <a:pt x="617" y="243"/>
                  </a:lnTo>
                  <a:lnTo>
                    <a:pt x="617" y="243"/>
                  </a:lnTo>
                  <a:lnTo>
                    <a:pt x="617" y="243"/>
                  </a:lnTo>
                  <a:lnTo>
                    <a:pt x="617" y="246"/>
                  </a:lnTo>
                  <a:lnTo>
                    <a:pt x="615" y="248"/>
                  </a:lnTo>
                  <a:lnTo>
                    <a:pt x="615" y="250"/>
                  </a:lnTo>
                  <a:lnTo>
                    <a:pt x="615" y="250"/>
                  </a:lnTo>
                  <a:lnTo>
                    <a:pt x="617" y="250"/>
                  </a:lnTo>
                  <a:lnTo>
                    <a:pt x="617" y="253"/>
                  </a:lnTo>
                  <a:lnTo>
                    <a:pt x="617" y="253"/>
                  </a:lnTo>
                  <a:lnTo>
                    <a:pt x="620" y="253"/>
                  </a:lnTo>
                  <a:lnTo>
                    <a:pt x="620" y="253"/>
                  </a:lnTo>
                  <a:lnTo>
                    <a:pt x="620" y="253"/>
                  </a:lnTo>
                  <a:lnTo>
                    <a:pt x="620" y="253"/>
                  </a:lnTo>
                  <a:lnTo>
                    <a:pt x="620" y="253"/>
                  </a:lnTo>
                  <a:lnTo>
                    <a:pt x="620" y="253"/>
                  </a:lnTo>
                  <a:lnTo>
                    <a:pt x="620" y="255"/>
                  </a:lnTo>
                  <a:lnTo>
                    <a:pt x="617" y="255"/>
                  </a:lnTo>
                  <a:lnTo>
                    <a:pt x="617" y="255"/>
                  </a:lnTo>
                  <a:lnTo>
                    <a:pt x="615" y="253"/>
                  </a:lnTo>
                  <a:lnTo>
                    <a:pt x="615" y="255"/>
                  </a:lnTo>
                  <a:lnTo>
                    <a:pt x="615" y="258"/>
                  </a:lnTo>
                  <a:lnTo>
                    <a:pt x="617" y="258"/>
                  </a:lnTo>
                  <a:lnTo>
                    <a:pt x="617" y="260"/>
                  </a:lnTo>
                  <a:lnTo>
                    <a:pt x="620" y="260"/>
                  </a:lnTo>
                  <a:lnTo>
                    <a:pt x="620" y="262"/>
                  </a:lnTo>
                  <a:lnTo>
                    <a:pt x="617" y="260"/>
                  </a:lnTo>
                  <a:lnTo>
                    <a:pt x="617" y="260"/>
                  </a:lnTo>
                  <a:lnTo>
                    <a:pt x="617" y="260"/>
                  </a:lnTo>
                  <a:lnTo>
                    <a:pt x="615" y="260"/>
                  </a:lnTo>
                  <a:lnTo>
                    <a:pt x="615" y="260"/>
                  </a:lnTo>
                  <a:lnTo>
                    <a:pt x="613" y="262"/>
                  </a:lnTo>
                  <a:lnTo>
                    <a:pt x="613" y="262"/>
                  </a:lnTo>
                  <a:lnTo>
                    <a:pt x="613" y="262"/>
                  </a:lnTo>
                  <a:lnTo>
                    <a:pt x="613" y="260"/>
                  </a:lnTo>
                  <a:lnTo>
                    <a:pt x="613" y="260"/>
                  </a:lnTo>
                  <a:lnTo>
                    <a:pt x="610" y="260"/>
                  </a:lnTo>
                  <a:lnTo>
                    <a:pt x="610" y="260"/>
                  </a:lnTo>
                  <a:lnTo>
                    <a:pt x="610" y="258"/>
                  </a:lnTo>
                  <a:lnTo>
                    <a:pt x="608" y="258"/>
                  </a:lnTo>
                  <a:lnTo>
                    <a:pt x="608" y="258"/>
                  </a:lnTo>
                  <a:lnTo>
                    <a:pt x="605" y="258"/>
                  </a:lnTo>
                  <a:lnTo>
                    <a:pt x="605" y="258"/>
                  </a:lnTo>
                  <a:lnTo>
                    <a:pt x="605" y="260"/>
                  </a:lnTo>
                  <a:lnTo>
                    <a:pt x="603" y="262"/>
                  </a:lnTo>
                  <a:lnTo>
                    <a:pt x="603" y="265"/>
                  </a:lnTo>
                  <a:lnTo>
                    <a:pt x="603" y="267"/>
                  </a:lnTo>
                  <a:lnTo>
                    <a:pt x="603" y="267"/>
                  </a:lnTo>
                  <a:lnTo>
                    <a:pt x="605" y="267"/>
                  </a:lnTo>
                  <a:lnTo>
                    <a:pt x="605" y="267"/>
                  </a:lnTo>
                  <a:lnTo>
                    <a:pt x="605" y="267"/>
                  </a:lnTo>
                  <a:lnTo>
                    <a:pt x="605" y="267"/>
                  </a:lnTo>
                  <a:lnTo>
                    <a:pt x="603" y="267"/>
                  </a:lnTo>
                  <a:lnTo>
                    <a:pt x="603" y="269"/>
                  </a:lnTo>
                  <a:lnTo>
                    <a:pt x="603" y="269"/>
                  </a:lnTo>
                  <a:lnTo>
                    <a:pt x="603" y="272"/>
                  </a:lnTo>
                  <a:lnTo>
                    <a:pt x="603" y="272"/>
                  </a:lnTo>
                  <a:lnTo>
                    <a:pt x="603" y="272"/>
                  </a:lnTo>
                  <a:lnTo>
                    <a:pt x="608" y="272"/>
                  </a:lnTo>
                  <a:lnTo>
                    <a:pt x="608" y="272"/>
                  </a:lnTo>
                  <a:lnTo>
                    <a:pt x="610" y="272"/>
                  </a:lnTo>
                  <a:lnTo>
                    <a:pt x="610" y="272"/>
                  </a:lnTo>
                  <a:lnTo>
                    <a:pt x="610" y="272"/>
                  </a:lnTo>
                  <a:lnTo>
                    <a:pt x="613" y="272"/>
                  </a:lnTo>
                  <a:lnTo>
                    <a:pt x="613" y="269"/>
                  </a:lnTo>
                  <a:lnTo>
                    <a:pt x="613" y="269"/>
                  </a:lnTo>
                  <a:lnTo>
                    <a:pt x="613" y="272"/>
                  </a:lnTo>
                  <a:lnTo>
                    <a:pt x="613" y="272"/>
                  </a:lnTo>
                  <a:lnTo>
                    <a:pt x="613" y="272"/>
                  </a:lnTo>
                  <a:lnTo>
                    <a:pt x="613" y="272"/>
                  </a:lnTo>
                  <a:lnTo>
                    <a:pt x="610" y="274"/>
                  </a:lnTo>
                  <a:lnTo>
                    <a:pt x="610" y="274"/>
                  </a:lnTo>
                  <a:lnTo>
                    <a:pt x="608" y="274"/>
                  </a:lnTo>
                  <a:lnTo>
                    <a:pt x="608" y="272"/>
                  </a:lnTo>
                  <a:lnTo>
                    <a:pt x="608" y="272"/>
                  </a:lnTo>
                  <a:lnTo>
                    <a:pt x="605" y="274"/>
                  </a:lnTo>
                  <a:lnTo>
                    <a:pt x="605" y="274"/>
                  </a:lnTo>
                  <a:lnTo>
                    <a:pt x="608" y="276"/>
                  </a:lnTo>
                  <a:lnTo>
                    <a:pt x="605" y="276"/>
                  </a:lnTo>
                  <a:lnTo>
                    <a:pt x="605" y="276"/>
                  </a:lnTo>
                  <a:lnTo>
                    <a:pt x="605" y="274"/>
                  </a:lnTo>
                  <a:lnTo>
                    <a:pt x="605" y="276"/>
                  </a:lnTo>
                  <a:lnTo>
                    <a:pt x="603" y="276"/>
                  </a:lnTo>
                  <a:lnTo>
                    <a:pt x="603" y="281"/>
                  </a:lnTo>
                  <a:lnTo>
                    <a:pt x="601" y="286"/>
                  </a:lnTo>
                  <a:lnTo>
                    <a:pt x="601" y="286"/>
                  </a:lnTo>
                  <a:lnTo>
                    <a:pt x="598" y="288"/>
                  </a:lnTo>
                  <a:lnTo>
                    <a:pt x="598" y="288"/>
                  </a:lnTo>
                  <a:lnTo>
                    <a:pt x="598" y="288"/>
                  </a:lnTo>
                  <a:lnTo>
                    <a:pt x="601" y="291"/>
                  </a:lnTo>
                  <a:lnTo>
                    <a:pt x="601" y="291"/>
                  </a:lnTo>
                  <a:lnTo>
                    <a:pt x="601" y="291"/>
                  </a:lnTo>
                  <a:lnTo>
                    <a:pt x="598" y="291"/>
                  </a:lnTo>
                  <a:lnTo>
                    <a:pt x="598" y="291"/>
                  </a:lnTo>
                  <a:lnTo>
                    <a:pt x="598" y="291"/>
                  </a:lnTo>
                  <a:lnTo>
                    <a:pt x="598" y="293"/>
                  </a:lnTo>
                  <a:lnTo>
                    <a:pt x="601" y="295"/>
                  </a:lnTo>
                  <a:lnTo>
                    <a:pt x="601" y="295"/>
                  </a:lnTo>
                  <a:lnTo>
                    <a:pt x="601" y="295"/>
                  </a:lnTo>
                  <a:lnTo>
                    <a:pt x="601" y="295"/>
                  </a:lnTo>
                  <a:lnTo>
                    <a:pt x="601" y="295"/>
                  </a:lnTo>
                  <a:lnTo>
                    <a:pt x="603" y="295"/>
                  </a:lnTo>
                  <a:lnTo>
                    <a:pt x="603" y="295"/>
                  </a:lnTo>
                  <a:lnTo>
                    <a:pt x="603" y="298"/>
                  </a:lnTo>
                  <a:lnTo>
                    <a:pt x="603" y="298"/>
                  </a:lnTo>
                  <a:lnTo>
                    <a:pt x="603" y="298"/>
                  </a:lnTo>
                  <a:lnTo>
                    <a:pt x="603" y="298"/>
                  </a:lnTo>
                  <a:lnTo>
                    <a:pt x="605" y="298"/>
                  </a:lnTo>
                  <a:lnTo>
                    <a:pt x="605" y="298"/>
                  </a:lnTo>
                  <a:lnTo>
                    <a:pt x="605" y="298"/>
                  </a:lnTo>
                  <a:lnTo>
                    <a:pt x="605" y="298"/>
                  </a:lnTo>
                  <a:lnTo>
                    <a:pt x="608" y="298"/>
                  </a:lnTo>
                  <a:lnTo>
                    <a:pt x="605" y="298"/>
                  </a:lnTo>
                  <a:lnTo>
                    <a:pt x="605" y="298"/>
                  </a:lnTo>
                  <a:lnTo>
                    <a:pt x="605" y="298"/>
                  </a:lnTo>
                  <a:lnTo>
                    <a:pt x="603" y="298"/>
                  </a:lnTo>
                  <a:lnTo>
                    <a:pt x="603" y="298"/>
                  </a:lnTo>
                  <a:lnTo>
                    <a:pt x="603" y="298"/>
                  </a:lnTo>
                  <a:lnTo>
                    <a:pt x="601" y="298"/>
                  </a:lnTo>
                  <a:lnTo>
                    <a:pt x="601" y="295"/>
                  </a:lnTo>
                  <a:lnTo>
                    <a:pt x="601" y="295"/>
                  </a:lnTo>
                  <a:lnTo>
                    <a:pt x="598" y="295"/>
                  </a:lnTo>
                  <a:lnTo>
                    <a:pt x="596" y="295"/>
                  </a:lnTo>
                  <a:lnTo>
                    <a:pt x="596" y="298"/>
                  </a:lnTo>
                  <a:lnTo>
                    <a:pt x="594" y="298"/>
                  </a:lnTo>
                  <a:lnTo>
                    <a:pt x="594" y="300"/>
                  </a:lnTo>
                  <a:lnTo>
                    <a:pt x="594" y="300"/>
                  </a:lnTo>
                  <a:lnTo>
                    <a:pt x="594" y="303"/>
                  </a:lnTo>
                  <a:lnTo>
                    <a:pt x="594" y="303"/>
                  </a:lnTo>
                  <a:lnTo>
                    <a:pt x="596" y="305"/>
                  </a:lnTo>
                  <a:lnTo>
                    <a:pt x="596" y="307"/>
                  </a:lnTo>
                  <a:lnTo>
                    <a:pt x="596" y="307"/>
                  </a:lnTo>
                  <a:lnTo>
                    <a:pt x="598" y="307"/>
                  </a:lnTo>
                  <a:lnTo>
                    <a:pt x="601" y="310"/>
                  </a:lnTo>
                  <a:lnTo>
                    <a:pt x="601" y="310"/>
                  </a:lnTo>
                  <a:lnTo>
                    <a:pt x="601" y="310"/>
                  </a:lnTo>
                  <a:lnTo>
                    <a:pt x="603" y="310"/>
                  </a:lnTo>
                  <a:lnTo>
                    <a:pt x="603" y="310"/>
                  </a:lnTo>
                  <a:lnTo>
                    <a:pt x="605" y="310"/>
                  </a:lnTo>
                  <a:lnTo>
                    <a:pt x="605" y="310"/>
                  </a:lnTo>
                  <a:lnTo>
                    <a:pt x="608" y="310"/>
                  </a:lnTo>
                  <a:lnTo>
                    <a:pt x="608" y="310"/>
                  </a:lnTo>
                  <a:lnTo>
                    <a:pt x="610" y="310"/>
                  </a:lnTo>
                  <a:lnTo>
                    <a:pt x="610" y="310"/>
                  </a:lnTo>
                  <a:lnTo>
                    <a:pt x="610" y="312"/>
                  </a:lnTo>
                  <a:lnTo>
                    <a:pt x="610" y="312"/>
                  </a:lnTo>
                  <a:lnTo>
                    <a:pt x="610" y="312"/>
                  </a:lnTo>
                  <a:lnTo>
                    <a:pt x="613" y="312"/>
                  </a:lnTo>
                  <a:lnTo>
                    <a:pt x="613" y="312"/>
                  </a:lnTo>
                  <a:lnTo>
                    <a:pt x="610" y="314"/>
                  </a:lnTo>
                  <a:lnTo>
                    <a:pt x="610" y="312"/>
                  </a:lnTo>
                  <a:lnTo>
                    <a:pt x="608" y="312"/>
                  </a:lnTo>
                  <a:lnTo>
                    <a:pt x="605" y="310"/>
                  </a:lnTo>
                  <a:lnTo>
                    <a:pt x="605" y="312"/>
                  </a:lnTo>
                  <a:lnTo>
                    <a:pt x="603" y="312"/>
                  </a:lnTo>
                  <a:lnTo>
                    <a:pt x="601" y="312"/>
                  </a:lnTo>
                  <a:lnTo>
                    <a:pt x="601" y="312"/>
                  </a:lnTo>
                  <a:lnTo>
                    <a:pt x="598" y="310"/>
                  </a:lnTo>
                  <a:lnTo>
                    <a:pt x="596" y="310"/>
                  </a:lnTo>
                  <a:lnTo>
                    <a:pt x="591" y="305"/>
                  </a:lnTo>
                  <a:lnTo>
                    <a:pt x="589" y="303"/>
                  </a:lnTo>
                  <a:lnTo>
                    <a:pt x="584" y="303"/>
                  </a:lnTo>
                  <a:lnTo>
                    <a:pt x="582" y="303"/>
                  </a:lnTo>
                  <a:lnTo>
                    <a:pt x="582" y="303"/>
                  </a:lnTo>
                  <a:lnTo>
                    <a:pt x="582" y="303"/>
                  </a:lnTo>
                  <a:lnTo>
                    <a:pt x="582" y="305"/>
                  </a:lnTo>
                  <a:lnTo>
                    <a:pt x="582" y="305"/>
                  </a:lnTo>
                  <a:lnTo>
                    <a:pt x="582" y="307"/>
                  </a:lnTo>
                  <a:lnTo>
                    <a:pt x="579" y="307"/>
                  </a:lnTo>
                  <a:lnTo>
                    <a:pt x="579" y="307"/>
                  </a:lnTo>
                  <a:lnTo>
                    <a:pt x="577" y="307"/>
                  </a:lnTo>
                  <a:lnTo>
                    <a:pt x="577" y="307"/>
                  </a:lnTo>
                  <a:lnTo>
                    <a:pt x="577" y="307"/>
                  </a:lnTo>
                  <a:lnTo>
                    <a:pt x="579" y="307"/>
                  </a:lnTo>
                  <a:lnTo>
                    <a:pt x="579" y="305"/>
                  </a:lnTo>
                  <a:lnTo>
                    <a:pt x="579" y="305"/>
                  </a:lnTo>
                  <a:lnTo>
                    <a:pt x="579" y="303"/>
                  </a:lnTo>
                  <a:lnTo>
                    <a:pt x="577" y="303"/>
                  </a:lnTo>
                  <a:lnTo>
                    <a:pt x="575" y="300"/>
                  </a:lnTo>
                  <a:lnTo>
                    <a:pt x="572" y="300"/>
                  </a:lnTo>
                  <a:lnTo>
                    <a:pt x="572" y="300"/>
                  </a:lnTo>
                  <a:lnTo>
                    <a:pt x="572" y="300"/>
                  </a:lnTo>
                  <a:lnTo>
                    <a:pt x="570" y="300"/>
                  </a:lnTo>
                  <a:lnTo>
                    <a:pt x="570" y="300"/>
                  </a:lnTo>
                  <a:lnTo>
                    <a:pt x="570" y="300"/>
                  </a:lnTo>
                  <a:lnTo>
                    <a:pt x="570" y="300"/>
                  </a:lnTo>
                  <a:lnTo>
                    <a:pt x="570" y="300"/>
                  </a:lnTo>
                  <a:lnTo>
                    <a:pt x="568" y="298"/>
                  </a:lnTo>
                  <a:lnTo>
                    <a:pt x="568" y="298"/>
                  </a:lnTo>
                  <a:lnTo>
                    <a:pt x="568" y="298"/>
                  </a:lnTo>
                  <a:lnTo>
                    <a:pt x="565" y="298"/>
                  </a:lnTo>
                  <a:lnTo>
                    <a:pt x="565" y="298"/>
                  </a:lnTo>
                  <a:lnTo>
                    <a:pt x="568" y="298"/>
                  </a:lnTo>
                  <a:lnTo>
                    <a:pt x="568" y="298"/>
                  </a:lnTo>
                  <a:lnTo>
                    <a:pt x="568" y="295"/>
                  </a:lnTo>
                  <a:lnTo>
                    <a:pt x="568" y="295"/>
                  </a:lnTo>
                  <a:lnTo>
                    <a:pt x="568" y="295"/>
                  </a:lnTo>
                  <a:lnTo>
                    <a:pt x="568" y="293"/>
                  </a:lnTo>
                  <a:lnTo>
                    <a:pt x="568" y="293"/>
                  </a:lnTo>
                  <a:lnTo>
                    <a:pt x="568" y="293"/>
                  </a:lnTo>
                  <a:lnTo>
                    <a:pt x="565" y="293"/>
                  </a:lnTo>
                  <a:lnTo>
                    <a:pt x="565" y="293"/>
                  </a:lnTo>
                  <a:lnTo>
                    <a:pt x="563" y="295"/>
                  </a:lnTo>
                  <a:lnTo>
                    <a:pt x="563" y="295"/>
                  </a:lnTo>
                  <a:lnTo>
                    <a:pt x="563" y="295"/>
                  </a:lnTo>
                  <a:lnTo>
                    <a:pt x="560" y="295"/>
                  </a:lnTo>
                  <a:lnTo>
                    <a:pt x="560" y="295"/>
                  </a:lnTo>
                  <a:lnTo>
                    <a:pt x="560" y="295"/>
                  </a:lnTo>
                  <a:lnTo>
                    <a:pt x="560" y="293"/>
                  </a:lnTo>
                  <a:lnTo>
                    <a:pt x="560" y="293"/>
                  </a:lnTo>
                  <a:lnTo>
                    <a:pt x="560" y="293"/>
                  </a:lnTo>
                  <a:lnTo>
                    <a:pt x="560" y="293"/>
                  </a:lnTo>
                  <a:lnTo>
                    <a:pt x="560" y="293"/>
                  </a:lnTo>
                  <a:lnTo>
                    <a:pt x="560" y="293"/>
                  </a:lnTo>
                  <a:lnTo>
                    <a:pt x="560" y="291"/>
                  </a:lnTo>
                  <a:lnTo>
                    <a:pt x="560" y="291"/>
                  </a:lnTo>
                  <a:lnTo>
                    <a:pt x="558" y="291"/>
                  </a:lnTo>
                  <a:lnTo>
                    <a:pt x="558" y="288"/>
                  </a:lnTo>
                  <a:lnTo>
                    <a:pt x="558" y="291"/>
                  </a:lnTo>
                  <a:lnTo>
                    <a:pt x="556" y="291"/>
                  </a:lnTo>
                  <a:lnTo>
                    <a:pt x="556" y="291"/>
                  </a:lnTo>
                  <a:lnTo>
                    <a:pt x="556" y="293"/>
                  </a:lnTo>
                  <a:lnTo>
                    <a:pt x="558" y="293"/>
                  </a:lnTo>
                  <a:lnTo>
                    <a:pt x="558" y="293"/>
                  </a:lnTo>
                  <a:lnTo>
                    <a:pt x="558" y="295"/>
                  </a:lnTo>
                  <a:lnTo>
                    <a:pt x="558" y="295"/>
                  </a:lnTo>
                  <a:lnTo>
                    <a:pt x="556" y="295"/>
                  </a:lnTo>
                  <a:lnTo>
                    <a:pt x="556" y="295"/>
                  </a:lnTo>
                  <a:lnTo>
                    <a:pt x="556" y="295"/>
                  </a:lnTo>
                  <a:lnTo>
                    <a:pt x="556" y="295"/>
                  </a:lnTo>
                  <a:lnTo>
                    <a:pt x="553" y="295"/>
                  </a:lnTo>
                  <a:lnTo>
                    <a:pt x="553" y="295"/>
                  </a:lnTo>
                  <a:lnTo>
                    <a:pt x="553" y="295"/>
                  </a:lnTo>
                  <a:lnTo>
                    <a:pt x="553" y="295"/>
                  </a:lnTo>
                  <a:lnTo>
                    <a:pt x="553" y="295"/>
                  </a:lnTo>
                  <a:lnTo>
                    <a:pt x="553" y="295"/>
                  </a:lnTo>
                  <a:lnTo>
                    <a:pt x="551" y="295"/>
                  </a:lnTo>
                  <a:lnTo>
                    <a:pt x="551" y="295"/>
                  </a:lnTo>
                  <a:lnTo>
                    <a:pt x="551" y="295"/>
                  </a:lnTo>
                  <a:lnTo>
                    <a:pt x="544" y="295"/>
                  </a:lnTo>
                  <a:lnTo>
                    <a:pt x="542" y="295"/>
                  </a:lnTo>
                  <a:lnTo>
                    <a:pt x="542" y="295"/>
                  </a:lnTo>
                  <a:lnTo>
                    <a:pt x="542" y="295"/>
                  </a:lnTo>
                  <a:lnTo>
                    <a:pt x="539" y="295"/>
                  </a:lnTo>
                  <a:lnTo>
                    <a:pt x="537" y="295"/>
                  </a:lnTo>
                  <a:lnTo>
                    <a:pt x="537" y="295"/>
                  </a:lnTo>
                  <a:lnTo>
                    <a:pt x="537" y="293"/>
                  </a:lnTo>
                  <a:lnTo>
                    <a:pt x="534" y="291"/>
                  </a:lnTo>
                  <a:lnTo>
                    <a:pt x="534" y="291"/>
                  </a:lnTo>
                  <a:lnTo>
                    <a:pt x="532" y="291"/>
                  </a:lnTo>
                  <a:lnTo>
                    <a:pt x="530" y="288"/>
                  </a:lnTo>
                  <a:lnTo>
                    <a:pt x="527" y="288"/>
                  </a:lnTo>
                  <a:lnTo>
                    <a:pt x="525" y="286"/>
                  </a:lnTo>
                  <a:lnTo>
                    <a:pt x="525" y="286"/>
                  </a:lnTo>
                  <a:lnTo>
                    <a:pt x="523" y="284"/>
                  </a:lnTo>
                  <a:lnTo>
                    <a:pt x="523" y="284"/>
                  </a:lnTo>
                  <a:lnTo>
                    <a:pt x="523" y="281"/>
                  </a:lnTo>
                  <a:lnTo>
                    <a:pt x="523" y="281"/>
                  </a:lnTo>
                  <a:lnTo>
                    <a:pt x="523" y="279"/>
                  </a:lnTo>
                  <a:lnTo>
                    <a:pt x="523" y="279"/>
                  </a:lnTo>
                  <a:lnTo>
                    <a:pt x="523" y="276"/>
                  </a:lnTo>
                  <a:lnTo>
                    <a:pt x="523" y="276"/>
                  </a:lnTo>
                  <a:lnTo>
                    <a:pt x="523" y="274"/>
                  </a:lnTo>
                  <a:lnTo>
                    <a:pt x="523" y="274"/>
                  </a:lnTo>
                  <a:lnTo>
                    <a:pt x="523" y="276"/>
                  </a:lnTo>
                  <a:lnTo>
                    <a:pt x="520" y="279"/>
                  </a:lnTo>
                  <a:lnTo>
                    <a:pt x="520" y="281"/>
                  </a:lnTo>
                  <a:lnTo>
                    <a:pt x="518" y="281"/>
                  </a:lnTo>
                  <a:lnTo>
                    <a:pt x="518" y="284"/>
                  </a:lnTo>
                  <a:lnTo>
                    <a:pt x="516" y="284"/>
                  </a:lnTo>
                  <a:lnTo>
                    <a:pt x="516" y="286"/>
                  </a:lnTo>
                  <a:lnTo>
                    <a:pt x="518" y="286"/>
                  </a:lnTo>
                  <a:lnTo>
                    <a:pt x="518" y="286"/>
                  </a:lnTo>
                  <a:lnTo>
                    <a:pt x="518" y="288"/>
                  </a:lnTo>
                  <a:lnTo>
                    <a:pt x="518" y="288"/>
                  </a:lnTo>
                  <a:lnTo>
                    <a:pt x="518" y="288"/>
                  </a:lnTo>
                  <a:lnTo>
                    <a:pt x="518" y="288"/>
                  </a:lnTo>
                  <a:lnTo>
                    <a:pt x="518" y="291"/>
                  </a:lnTo>
                  <a:lnTo>
                    <a:pt x="520" y="291"/>
                  </a:lnTo>
                  <a:lnTo>
                    <a:pt x="523" y="291"/>
                  </a:lnTo>
                  <a:lnTo>
                    <a:pt x="523" y="291"/>
                  </a:lnTo>
                  <a:lnTo>
                    <a:pt x="523" y="291"/>
                  </a:lnTo>
                  <a:lnTo>
                    <a:pt x="523" y="295"/>
                  </a:lnTo>
                  <a:lnTo>
                    <a:pt x="523" y="298"/>
                  </a:lnTo>
                  <a:lnTo>
                    <a:pt x="523" y="300"/>
                  </a:lnTo>
                  <a:lnTo>
                    <a:pt x="523" y="300"/>
                  </a:lnTo>
                  <a:lnTo>
                    <a:pt x="525" y="303"/>
                  </a:lnTo>
                  <a:lnTo>
                    <a:pt x="530" y="305"/>
                  </a:lnTo>
                  <a:lnTo>
                    <a:pt x="530" y="305"/>
                  </a:lnTo>
                  <a:lnTo>
                    <a:pt x="530" y="307"/>
                  </a:lnTo>
                  <a:lnTo>
                    <a:pt x="530" y="307"/>
                  </a:lnTo>
                  <a:lnTo>
                    <a:pt x="530" y="307"/>
                  </a:lnTo>
                  <a:lnTo>
                    <a:pt x="532" y="307"/>
                  </a:lnTo>
                  <a:lnTo>
                    <a:pt x="532" y="310"/>
                  </a:lnTo>
                  <a:lnTo>
                    <a:pt x="532" y="310"/>
                  </a:lnTo>
                  <a:lnTo>
                    <a:pt x="534" y="310"/>
                  </a:lnTo>
                  <a:lnTo>
                    <a:pt x="534" y="310"/>
                  </a:lnTo>
                  <a:lnTo>
                    <a:pt x="537" y="310"/>
                  </a:lnTo>
                  <a:lnTo>
                    <a:pt x="537" y="310"/>
                  </a:lnTo>
                  <a:lnTo>
                    <a:pt x="537" y="312"/>
                  </a:lnTo>
                  <a:lnTo>
                    <a:pt x="539" y="314"/>
                  </a:lnTo>
                  <a:lnTo>
                    <a:pt x="539" y="317"/>
                  </a:lnTo>
                  <a:lnTo>
                    <a:pt x="539" y="317"/>
                  </a:lnTo>
                  <a:lnTo>
                    <a:pt x="542" y="317"/>
                  </a:lnTo>
                  <a:lnTo>
                    <a:pt x="544" y="319"/>
                  </a:lnTo>
                  <a:lnTo>
                    <a:pt x="544" y="319"/>
                  </a:lnTo>
                  <a:lnTo>
                    <a:pt x="544" y="321"/>
                  </a:lnTo>
                  <a:lnTo>
                    <a:pt x="546" y="321"/>
                  </a:lnTo>
                  <a:lnTo>
                    <a:pt x="549" y="321"/>
                  </a:lnTo>
                  <a:lnTo>
                    <a:pt x="551" y="321"/>
                  </a:lnTo>
                  <a:lnTo>
                    <a:pt x="551" y="324"/>
                  </a:lnTo>
                  <a:lnTo>
                    <a:pt x="551" y="326"/>
                  </a:lnTo>
                  <a:lnTo>
                    <a:pt x="556" y="329"/>
                  </a:lnTo>
                  <a:lnTo>
                    <a:pt x="556" y="331"/>
                  </a:lnTo>
                  <a:lnTo>
                    <a:pt x="556" y="331"/>
                  </a:lnTo>
                  <a:lnTo>
                    <a:pt x="556" y="331"/>
                  </a:lnTo>
                  <a:lnTo>
                    <a:pt x="556" y="331"/>
                  </a:lnTo>
                  <a:lnTo>
                    <a:pt x="556" y="331"/>
                  </a:lnTo>
                  <a:lnTo>
                    <a:pt x="560" y="331"/>
                  </a:lnTo>
                  <a:lnTo>
                    <a:pt x="560" y="333"/>
                  </a:lnTo>
                  <a:lnTo>
                    <a:pt x="560" y="333"/>
                  </a:lnTo>
                  <a:lnTo>
                    <a:pt x="563" y="336"/>
                  </a:lnTo>
                  <a:lnTo>
                    <a:pt x="565" y="338"/>
                  </a:lnTo>
                  <a:lnTo>
                    <a:pt x="568" y="338"/>
                  </a:lnTo>
                  <a:lnTo>
                    <a:pt x="570" y="338"/>
                  </a:lnTo>
                  <a:lnTo>
                    <a:pt x="572" y="338"/>
                  </a:lnTo>
                  <a:lnTo>
                    <a:pt x="572" y="338"/>
                  </a:lnTo>
                  <a:lnTo>
                    <a:pt x="572" y="338"/>
                  </a:lnTo>
                  <a:lnTo>
                    <a:pt x="572" y="336"/>
                  </a:lnTo>
                  <a:lnTo>
                    <a:pt x="575" y="336"/>
                  </a:lnTo>
                  <a:lnTo>
                    <a:pt x="575" y="338"/>
                  </a:lnTo>
                  <a:lnTo>
                    <a:pt x="575" y="338"/>
                  </a:lnTo>
                  <a:lnTo>
                    <a:pt x="575" y="338"/>
                  </a:lnTo>
                  <a:lnTo>
                    <a:pt x="575" y="338"/>
                  </a:lnTo>
                  <a:lnTo>
                    <a:pt x="577" y="338"/>
                  </a:lnTo>
                  <a:lnTo>
                    <a:pt x="577" y="336"/>
                  </a:lnTo>
                  <a:lnTo>
                    <a:pt x="577" y="336"/>
                  </a:lnTo>
                  <a:lnTo>
                    <a:pt x="579" y="336"/>
                  </a:lnTo>
                  <a:lnTo>
                    <a:pt x="579" y="336"/>
                  </a:lnTo>
                  <a:lnTo>
                    <a:pt x="579" y="336"/>
                  </a:lnTo>
                  <a:lnTo>
                    <a:pt x="579" y="336"/>
                  </a:lnTo>
                  <a:lnTo>
                    <a:pt x="579" y="336"/>
                  </a:lnTo>
                  <a:lnTo>
                    <a:pt x="582" y="336"/>
                  </a:lnTo>
                  <a:lnTo>
                    <a:pt x="582" y="336"/>
                  </a:lnTo>
                  <a:lnTo>
                    <a:pt x="582" y="336"/>
                  </a:lnTo>
                  <a:lnTo>
                    <a:pt x="582" y="336"/>
                  </a:lnTo>
                  <a:lnTo>
                    <a:pt x="582" y="336"/>
                  </a:lnTo>
                  <a:lnTo>
                    <a:pt x="582" y="336"/>
                  </a:lnTo>
                  <a:lnTo>
                    <a:pt x="582" y="336"/>
                  </a:lnTo>
                  <a:lnTo>
                    <a:pt x="582" y="333"/>
                  </a:lnTo>
                  <a:lnTo>
                    <a:pt x="587" y="331"/>
                  </a:lnTo>
                  <a:lnTo>
                    <a:pt x="587" y="331"/>
                  </a:lnTo>
                  <a:lnTo>
                    <a:pt x="589" y="331"/>
                  </a:lnTo>
                  <a:lnTo>
                    <a:pt x="591" y="331"/>
                  </a:lnTo>
                  <a:lnTo>
                    <a:pt x="603" y="326"/>
                  </a:lnTo>
                  <a:lnTo>
                    <a:pt x="605" y="326"/>
                  </a:lnTo>
                  <a:lnTo>
                    <a:pt x="613" y="331"/>
                  </a:lnTo>
                  <a:lnTo>
                    <a:pt x="613" y="331"/>
                  </a:lnTo>
                  <a:lnTo>
                    <a:pt x="615" y="331"/>
                  </a:lnTo>
                  <a:lnTo>
                    <a:pt x="615" y="331"/>
                  </a:lnTo>
                  <a:lnTo>
                    <a:pt x="617" y="331"/>
                  </a:lnTo>
                  <a:lnTo>
                    <a:pt x="617" y="331"/>
                  </a:lnTo>
                  <a:lnTo>
                    <a:pt x="620" y="331"/>
                  </a:lnTo>
                  <a:lnTo>
                    <a:pt x="620" y="331"/>
                  </a:lnTo>
                  <a:lnTo>
                    <a:pt x="620" y="333"/>
                  </a:lnTo>
                  <a:lnTo>
                    <a:pt x="620" y="333"/>
                  </a:lnTo>
                  <a:lnTo>
                    <a:pt x="620" y="333"/>
                  </a:lnTo>
                  <a:lnTo>
                    <a:pt x="622" y="331"/>
                  </a:lnTo>
                  <a:lnTo>
                    <a:pt x="627" y="329"/>
                  </a:lnTo>
                  <a:lnTo>
                    <a:pt x="627" y="329"/>
                  </a:lnTo>
                  <a:lnTo>
                    <a:pt x="627" y="329"/>
                  </a:lnTo>
                  <a:lnTo>
                    <a:pt x="629" y="331"/>
                  </a:lnTo>
                  <a:lnTo>
                    <a:pt x="631" y="331"/>
                  </a:lnTo>
                  <a:lnTo>
                    <a:pt x="634" y="331"/>
                  </a:lnTo>
                  <a:lnTo>
                    <a:pt x="636" y="331"/>
                  </a:lnTo>
                  <a:lnTo>
                    <a:pt x="641" y="326"/>
                  </a:lnTo>
                  <a:lnTo>
                    <a:pt x="643" y="324"/>
                  </a:lnTo>
                  <a:lnTo>
                    <a:pt x="648" y="324"/>
                  </a:lnTo>
                  <a:lnTo>
                    <a:pt x="650" y="324"/>
                  </a:lnTo>
                  <a:lnTo>
                    <a:pt x="650" y="324"/>
                  </a:lnTo>
                  <a:lnTo>
                    <a:pt x="650" y="324"/>
                  </a:lnTo>
                  <a:lnTo>
                    <a:pt x="653" y="314"/>
                  </a:lnTo>
                  <a:lnTo>
                    <a:pt x="655" y="312"/>
                  </a:lnTo>
                  <a:lnTo>
                    <a:pt x="655" y="312"/>
                  </a:lnTo>
                  <a:lnTo>
                    <a:pt x="655" y="310"/>
                  </a:lnTo>
                  <a:lnTo>
                    <a:pt x="655" y="310"/>
                  </a:lnTo>
                  <a:lnTo>
                    <a:pt x="655" y="310"/>
                  </a:lnTo>
                  <a:lnTo>
                    <a:pt x="653" y="310"/>
                  </a:lnTo>
                  <a:lnTo>
                    <a:pt x="655" y="310"/>
                  </a:lnTo>
                  <a:lnTo>
                    <a:pt x="655" y="307"/>
                  </a:lnTo>
                  <a:lnTo>
                    <a:pt x="662" y="305"/>
                  </a:lnTo>
                  <a:lnTo>
                    <a:pt x="662" y="305"/>
                  </a:lnTo>
                  <a:lnTo>
                    <a:pt x="667" y="305"/>
                  </a:lnTo>
                  <a:lnTo>
                    <a:pt x="667" y="305"/>
                  </a:lnTo>
                  <a:lnTo>
                    <a:pt x="667" y="303"/>
                  </a:lnTo>
                  <a:lnTo>
                    <a:pt x="669" y="303"/>
                  </a:lnTo>
                  <a:lnTo>
                    <a:pt x="669" y="303"/>
                  </a:lnTo>
                  <a:lnTo>
                    <a:pt x="669" y="303"/>
                  </a:lnTo>
                  <a:lnTo>
                    <a:pt x="686" y="303"/>
                  </a:lnTo>
                  <a:lnTo>
                    <a:pt x="688" y="303"/>
                  </a:lnTo>
                  <a:lnTo>
                    <a:pt x="688" y="303"/>
                  </a:lnTo>
                  <a:lnTo>
                    <a:pt x="688" y="303"/>
                  </a:lnTo>
                  <a:lnTo>
                    <a:pt x="688" y="303"/>
                  </a:lnTo>
                  <a:lnTo>
                    <a:pt x="688" y="303"/>
                  </a:lnTo>
                  <a:lnTo>
                    <a:pt x="691" y="300"/>
                  </a:lnTo>
                  <a:lnTo>
                    <a:pt x="691" y="300"/>
                  </a:lnTo>
                  <a:lnTo>
                    <a:pt x="691" y="300"/>
                  </a:lnTo>
                  <a:lnTo>
                    <a:pt x="693" y="300"/>
                  </a:lnTo>
                  <a:lnTo>
                    <a:pt x="693" y="303"/>
                  </a:lnTo>
                  <a:lnTo>
                    <a:pt x="695" y="303"/>
                  </a:lnTo>
                  <a:lnTo>
                    <a:pt x="698" y="303"/>
                  </a:lnTo>
                  <a:lnTo>
                    <a:pt x="698" y="303"/>
                  </a:lnTo>
                  <a:lnTo>
                    <a:pt x="700" y="303"/>
                  </a:lnTo>
                  <a:lnTo>
                    <a:pt x="700" y="303"/>
                  </a:lnTo>
                  <a:lnTo>
                    <a:pt x="700" y="305"/>
                  </a:lnTo>
                  <a:lnTo>
                    <a:pt x="700" y="305"/>
                  </a:lnTo>
                  <a:lnTo>
                    <a:pt x="698" y="307"/>
                  </a:lnTo>
                  <a:lnTo>
                    <a:pt x="698" y="307"/>
                  </a:lnTo>
                  <a:lnTo>
                    <a:pt x="695" y="310"/>
                  </a:lnTo>
                  <a:lnTo>
                    <a:pt x="695" y="310"/>
                  </a:lnTo>
                  <a:lnTo>
                    <a:pt x="695" y="310"/>
                  </a:lnTo>
                  <a:lnTo>
                    <a:pt x="698" y="310"/>
                  </a:lnTo>
                  <a:lnTo>
                    <a:pt x="698" y="310"/>
                  </a:lnTo>
                  <a:lnTo>
                    <a:pt x="700" y="310"/>
                  </a:lnTo>
                  <a:lnTo>
                    <a:pt x="702" y="310"/>
                  </a:lnTo>
                  <a:lnTo>
                    <a:pt x="705" y="310"/>
                  </a:lnTo>
                  <a:lnTo>
                    <a:pt x="707" y="312"/>
                  </a:lnTo>
                  <a:lnTo>
                    <a:pt x="707" y="312"/>
                  </a:lnTo>
                  <a:lnTo>
                    <a:pt x="709" y="312"/>
                  </a:lnTo>
                  <a:lnTo>
                    <a:pt x="712" y="312"/>
                  </a:lnTo>
                  <a:lnTo>
                    <a:pt x="714" y="312"/>
                  </a:lnTo>
                  <a:lnTo>
                    <a:pt x="719" y="317"/>
                  </a:lnTo>
                  <a:lnTo>
                    <a:pt x="721" y="317"/>
                  </a:lnTo>
                  <a:lnTo>
                    <a:pt x="724" y="314"/>
                  </a:lnTo>
                  <a:lnTo>
                    <a:pt x="724" y="314"/>
                  </a:lnTo>
                  <a:lnTo>
                    <a:pt x="726" y="314"/>
                  </a:lnTo>
                  <a:lnTo>
                    <a:pt x="726" y="314"/>
                  </a:lnTo>
                  <a:lnTo>
                    <a:pt x="728" y="319"/>
                  </a:lnTo>
                  <a:lnTo>
                    <a:pt x="731" y="319"/>
                  </a:lnTo>
                  <a:lnTo>
                    <a:pt x="733" y="319"/>
                  </a:lnTo>
                  <a:lnTo>
                    <a:pt x="740" y="314"/>
                  </a:lnTo>
                  <a:lnTo>
                    <a:pt x="743" y="310"/>
                  </a:lnTo>
                  <a:lnTo>
                    <a:pt x="745" y="310"/>
                  </a:lnTo>
                  <a:lnTo>
                    <a:pt x="745" y="307"/>
                  </a:lnTo>
                  <a:lnTo>
                    <a:pt x="754" y="307"/>
                  </a:lnTo>
                  <a:lnTo>
                    <a:pt x="754" y="307"/>
                  </a:lnTo>
                  <a:lnTo>
                    <a:pt x="757" y="307"/>
                  </a:lnTo>
                  <a:lnTo>
                    <a:pt x="757" y="307"/>
                  </a:lnTo>
                  <a:lnTo>
                    <a:pt x="759" y="310"/>
                  </a:lnTo>
                  <a:lnTo>
                    <a:pt x="759" y="310"/>
                  </a:lnTo>
                  <a:lnTo>
                    <a:pt x="759" y="310"/>
                  </a:lnTo>
                  <a:lnTo>
                    <a:pt x="759" y="310"/>
                  </a:lnTo>
                  <a:lnTo>
                    <a:pt x="762" y="307"/>
                  </a:lnTo>
                  <a:lnTo>
                    <a:pt x="762" y="307"/>
                  </a:lnTo>
                  <a:lnTo>
                    <a:pt x="769" y="305"/>
                  </a:lnTo>
                  <a:lnTo>
                    <a:pt x="771" y="305"/>
                  </a:lnTo>
                  <a:lnTo>
                    <a:pt x="771" y="305"/>
                  </a:lnTo>
                  <a:lnTo>
                    <a:pt x="773" y="305"/>
                  </a:lnTo>
                  <a:lnTo>
                    <a:pt x="776" y="310"/>
                  </a:lnTo>
                  <a:lnTo>
                    <a:pt x="778" y="310"/>
                  </a:lnTo>
                  <a:lnTo>
                    <a:pt x="778" y="310"/>
                  </a:lnTo>
                  <a:lnTo>
                    <a:pt x="780" y="307"/>
                  </a:lnTo>
                  <a:lnTo>
                    <a:pt x="780" y="307"/>
                  </a:lnTo>
                  <a:lnTo>
                    <a:pt x="780" y="305"/>
                  </a:lnTo>
                  <a:lnTo>
                    <a:pt x="780" y="305"/>
                  </a:lnTo>
                  <a:lnTo>
                    <a:pt x="780" y="303"/>
                  </a:lnTo>
                  <a:lnTo>
                    <a:pt x="780" y="303"/>
                  </a:lnTo>
                  <a:lnTo>
                    <a:pt x="783" y="300"/>
                  </a:lnTo>
                  <a:lnTo>
                    <a:pt x="783" y="300"/>
                  </a:lnTo>
                  <a:lnTo>
                    <a:pt x="785" y="298"/>
                  </a:lnTo>
                  <a:lnTo>
                    <a:pt x="785" y="295"/>
                  </a:lnTo>
                  <a:lnTo>
                    <a:pt x="785" y="291"/>
                  </a:lnTo>
                  <a:lnTo>
                    <a:pt x="785" y="291"/>
                  </a:lnTo>
                  <a:lnTo>
                    <a:pt x="785" y="288"/>
                  </a:lnTo>
                  <a:lnTo>
                    <a:pt x="785" y="288"/>
                  </a:lnTo>
                  <a:lnTo>
                    <a:pt x="785" y="288"/>
                  </a:lnTo>
                  <a:lnTo>
                    <a:pt x="785" y="288"/>
                  </a:lnTo>
                  <a:lnTo>
                    <a:pt x="785" y="288"/>
                  </a:lnTo>
                  <a:lnTo>
                    <a:pt x="788" y="286"/>
                  </a:lnTo>
                  <a:lnTo>
                    <a:pt x="788" y="286"/>
                  </a:lnTo>
                  <a:lnTo>
                    <a:pt x="788" y="286"/>
                  </a:lnTo>
                  <a:lnTo>
                    <a:pt x="790" y="286"/>
                  </a:lnTo>
                  <a:lnTo>
                    <a:pt x="792" y="286"/>
                  </a:lnTo>
                  <a:lnTo>
                    <a:pt x="795" y="284"/>
                  </a:lnTo>
                  <a:lnTo>
                    <a:pt x="795" y="284"/>
                  </a:lnTo>
                  <a:lnTo>
                    <a:pt x="795" y="281"/>
                  </a:lnTo>
                  <a:lnTo>
                    <a:pt x="795" y="281"/>
                  </a:lnTo>
                  <a:lnTo>
                    <a:pt x="795" y="281"/>
                  </a:lnTo>
                  <a:lnTo>
                    <a:pt x="795" y="279"/>
                  </a:lnTo>
                  <a:lnTo>
                    <a:pt x="795" y="279"/>
                  </a:lnTo>
                  <a:lnTo>
                    <a:pt x="795" y="279"/>
                  </a:lnTo>
                  <a:lnTo>
                    <a:pt x="795" y="276"/>
                  </a:lnTo>
                  <a:lnTo>
                    <a:pt x="795" y="276"/>
                  </a:lnTo>
                  <a:lnTo>
                    <a:pt x="792" y="276"/>
                  </a:lnTo>
                  <a:lnTo>
                    <a:pt x="792" y="276"/>
                  </a:lnTo>
                  <a:lnTo>
                    <a:pt x="792" y="276"/>
                  </a:lnTo>
                  <a:lnTo>
                    <a:pt x="790" y="276"/>
                  </a:lnTo>
                  <a:lnTo>
                    <a:pt x="790" y="276"/>
                  </a:lnTo>
                  <a:lnTo>
                    <a:pt x="790" y="274"/>
                  </a:lnTo>
                  <a:lnTo>
                    <a:pt x="790" y="274"/>
                  </a:lnTo>
                  <a:lnTo>
                    <a:pt x="790" y="272"/>
                  </a:lnTo>
                  <a:lnTo>
                    <a:pt x="790" y="272"/>
                  </a:lnTo>
                  <a:lnTo>
                    <a:pt x="790" y="272"/>
                  </a:lnTo>
                  <a:lnTo>
                    <a:pt x="790" y="269"/>
                  </a:lnTo>
                  <a:lnTo>
                    <a:pt x="792" y="267"/>
                  </a:lnTo>
                  <a:lnTo>
                    <a:pt x="792" y="265"/>
                  </a:lnTo>
                  <a:lnTo>
                    <a:pt x="797" y="265"/>
                  </a:lnTo>
                  <a:lnTo>
                    <a:pt x="799" y="265"/>
                  </a:lnTo>
                  <a:lnTo>
                    <a:pt x="799" y="265"/>
                  </a:lnTo>
                  <a:lnTo>
                    <a:pt x="799" y="262"/>
                  </a:lnTo>
                  <a:lnTo>
                    <a:pt x="799" y="262"/>
                  </a:lnTo>
                  <a:lnTo>
                    <a:pt x="799" y="260"/>
                  </a:lnTo>
                  <a:lnTo>
                    <a:pt x="799" y="260"/>
                  </a:lnTo>
                  <a:lnTo>
                    <a:pt x="802" y="260"/>
                  </a:lnTo>
                  <a:lnTo>
                    <a:pt x="802" y="260"/>
                  </a:lnTo>
                  <a:lnTo>
                    <a:pt x="804" y="258"/>
                  </a:lnTo>
                  <a:lnTo>
                    <a:pt x="806" y="258"/>
                  </a:lnTo>
                  <a:lnTo>
                    <a:pt x="806" y="258"/>
                  </a:lnTo>
                  <a:lnTo>
                    <a:pt x="809" y="255"/>
                  </a:lnTo>
                  <a:lnTo>
                    <a:pt x="809" y="255"/>
                  </a:lnTo>
                  <a:lnTo>
                    <a:pt x="811" y="253"/>
                  </a:lnTo>
                  <a:lnTo>
                    <a:pt x="814" y="253"/>
                  </a:lnTo>
                  <a:lnTo>
                    <a:pt x="814" y="253"/>
                  </a:lnTo>
                  <a:lnTo>
                    <a:pt x="814" y="253"/>
                  </a:lnTo>
                  <a:lnTo>
                    <a:pt x="814" y="250"/>
                  </a:lnTo>
                  <a:lnTo>
                    <a:pt x="811" y="248"/>
                  </a:lnTo>
                  <a:lnTo>
                    <a:pt x="811" y="248"/>
                  </a:lnTo>
                  <a:lnTo>
                    <a:pt x="811" y="248"/>
                  </a:lnTo>
                  <a:lnTo>
                    <a:pt x="811" y="248"/>
                  </a:lnTo>
                  <a:lnTo>
                    <a:pt x="809" y="248"/>
                  </a:lnTo>
                  <a:lnTo>
                    <a:pt x="809" y="248"/>
                  </a:lnTo>
                  <a:lnTo>
                    <a:pt x="809" y="248"/>
                  </a:lnTo>
                  <a:lnTo>
                    <a:pt x="806" y="248"/>
                  </a:lnTo>
                  <a:lnTo>
                    <a:pt x="806" y="248"/>
                  </a:lnTo>
                  <a:lnTo>
                    <a:pt x="806" y="248"/>
                  </a:lnTo>
                  <a:lnTo>
                    <a:pt x="806" y="246"/>
                  </a:lnTo>
                  <a:lnTo>
                    <a:pt x="806" y="246"/>
                  </a:lnTo>
                  <a:lnTo>
                    <a:pt x="806" y="243"/>
                  </a:lnTo>
                  <a:lnTo>
                    <a:pt x="806" y="243"/>
                  </a:lnTo>
                  <a:lnTo>
                    <a:pt x="806" y="243"/>
                  </a:lnTo>
                  <a:lnTo>
                    <a:pt x="806" y="241"/>
                  </a:lnTo>
                  <a:lnTo>
                    <a:pt x="806" y="241"/>
                  </a:lnTo>
                  <a:lnTo>
                    <a:pt x="806" y="241"/>
                  </a:lnTo>
                  <a:lnTo>
                    <a:pt x="806" y="241"/>
                  </a:lnTo>
                  <a:lnTo>
                    <a:pt x="809" y="241"/>
                  </a:lnTo>
                  <a:lnTo>
                    <a:pt x="809" y="239"/>
                  </a:lnTo>
                  <a:lnTo>
                    <a:pt x="809" y="239"/>
                  </a:lnTo>
                  <a:lnTo>
                    <a:pt x="806" y="236"/>
                  </a:lnTo>
                  <a:lnTo>
                    <a:pt x="806" y="236"/>
                  </a:lnTo>
                  <a:lnTo>
                    <a:pt x="806" y="236"/>
                  </a:lnTo>
                  <a:lnTo>
                    <a:pt x="806" y="236"/>
                  </a:lnTo>
                  <a:lnTo>
                    <a:pt x="806" y="234"/>
                  </a:lnTo>
                  <a:lnTo>
                    <a:pt x="809" y="234"/>
                  </a:lnTo>
                  <a:lnTo>
                    <a:pt x="809" y="234"/>
                  </a:lnTo>
                  <a:lnTo>
                    <a:pt x="809" y="234"/>
                  </a:lnTo>
                  <a:lnTo>
                    <a:pt x="809" y="232"/>
                  </a:lnTo>
                  <a:lnTo>
                    <a:pt x="809" y="232"/>
                  </a:lnTo>
                  <a:lnTo>
                    <a:pt x="811" y="232"/>
                  </a:lnTo>
                  <a:lnTo>
                    <a:pt x="814" y="229"/>
                  </a:lnTo>
                  <a:lnTo>
                    <a:pt x="814" y="229"/>
                  </a:lnTo>
                  <a:lnTo>
                    <a:pt x="814" y="227"/>
                  </a:lnTo>
                  <a:lnTo>
                    <a:pt x="816" y="224"/>
                  </a:lnTo>
                  <a:lnTo>
                    <a:pt x="816" y="224"/>
                  </a:lnTo>
                  <a:lnTo>
                    <a:pt x="818" y="227"/>
                  </a:lnTo>
                  <a:lnTo>
                    <a:pt x="818" y="227"/>
                  </a:lnTo>
                  <a:lnTo>
                    <a:pt x="821" y="227"/>
                  </a:lnTo>
                  <a:lnTo>
                    <a:pt x="823" y="227"/>
                  </a:lnTo>
                  <a:lnTo>
                    <a:pt x="825" y="227"/>
                  </a:lnTo>
                  <a:lnTo>
                    <a:pt x="828" y="224"/>
                  </a:lnTo>
                  <a:lnTo>
                    <a:pt x="828" y="224"/>
                  </a:lnTo>
                  <a:lnTo>
                    <a:pt x="828" y="222"/>
                  </a:lnTo>
                  <a:lnTo>
                    <a:pt x="828" y="222"/>
                  </a:lnTo>
                  <a:lnTo>
                    <a:pt x="830" y="220"/>
                  </a:lnTo>
                  <a:lnTo>
                    <a:pt x="830" y="217"/>
                  </a:lnTo>
                  <a:lnTo>
                    <a:pt x="830" y="217"/>
                  </a:lnTo>
                  <a:lnTo>
                    <a:pt x="828" y="217"/>
                  </a:lnTo>
                  <a:lnTo>
                    <a:pt x="828" y="217"/>
                  </a:lnTo>
                  <a:lnTo>
                    <a:pt x="830" y="208"/>
                  </a:lnTo>
                  <a:lnTo>
                    <a:pt x="830" y="205"/>
                  </a:lnTo>
                  <a:lnTo>
                    <a:pt x="832" y="205"/>
                  </a:lnTo>
                  <a:lnTo>
                    <a:pt x="832" y="205"/>
                  </a:lnTo>
                  <a:lnTo>
                    <a:pt x="832" y="205"/>
                  </a:lnTo>
                  <a:lnTo>
                    <a:pt x="832" y="205"/>
                  </a:lnTo>
                  <a:lnTo>
                    <a:pt x="835" y="205"/>
                  </a:lnTo>
                  <a:lnTo>
                    <a:pt x="835" y="205"/>
                  </a:lnTo>
                  <a:lnTo>
                    <a:pt x="835" y="203"/>
                  </a:lnTo>
                  <a:lnTo>
                    <a:pt x="835" y="203"/>
                  </a:lnTo>
                  <a:lnTo>
                    <a:pt x="832" y="201"/>
                  </a:lnTo>
                  <a:lnTo>
                    <a:pt x="832" y="201"/>
                  </a:lnTo>
                  <a:lnTo>
                    <a:pt x="832" y="201"/>
                  </a:lnTo>
                  <a:lnTo>
                    <a:pt x="832" y="198"/>
                  </a:lnTo>
                  <a:lnTo>
                    <a:pt x="832" y="198"/>
                  </a:lnTo>
                  <a:lnTo>
                    <a:pt x="832" y="196"/>
                  </a:lnTo>
                  <a:lnTo>
                    <a:pt x="832" y="194"/>
                  </a:lnTo>
                  <a:lnTo>
                    <a:pt x="832" y="191"/>
                  </a:lnTo>
                  <a:lnTo>
                    <a:pt x="832" y="191"/>
                  </a:lnTo>
                  <a:lnTo>
                    <a:pt x="835" y="184"/>
                  </a:lnTo>
                  <a:lnTo>
                    <a:pt x="832" y="182"/>
                  </a:lnTo>
                  <a:lnTo>
                    <a:pt x="832" y="182"/>
                  </a:lnTo>
                  <a:lnTo>
                    <a:pt x="832" y="182"/>
                  </a:lnTo>
                  <a:lnTo>
                    <a:pt x="830" y="179"/>
                  </a:lnTo>
                  <a:lnTo>
                    <a:pt x="830" y="179"/>
                  </a:lnTo>
                  <a:lnTo>
                    <a:pt x="832" y="179"/>
                  </a:lnTo>
                  <a:lnTo>
                    <a:pt x="832" y="177"/>
                  </a:lnTo>
                  <a:lnTo>
                    <a:pt x="835" y="177"/>
                  </a:lnTo>
                  <a:lnTo>
                    <a:pt x="835" y="175"/>
                  </a:lnTo>
                  <a:lnTo>
                    <a:pt x="835" y="172"/>
                  </a:lnTo>
                  <a:lnTo>
                    <a:pt x="835" y="168"/>
                  </a:lnTo>
                  <a:lnTo>
                    <a:pt x="837" y="168"/>
                  </a:lnTo>
                  <a:lnTo>
                    <a:pt x="837" y="165"/>
                  </a:lnTo>
                  <a:lnTo>
                    <a:pt x="837" y="165"/>
                  </a:lnTo>
                  <a:lnTo>
                    <a:pt x="837" y="165"/>
                  </a:lnTo>
                  <a:lnTo>
                    <a:pt x="840" y="165"/>
                  </a:lnTo>
                  <a:lnTo>
                    <a:pt x="840" y="165"/>
                  </a:lnTo>
                  <a:lnTo>
                    <a:pt x="842" y="163"/>
                  </a:lnTo>
                  <a:lnTo>
                    <a:pt x="842" y="163"/>
                  </a:lnTo>
                  <a:lnTo>
                    <a:pt x="842" y="163"/>
                  </a:lnTo>
                  <a:lnTo>
                    <a:pt x="842" y="163"/>
                  </a:lnTo>
                  <a:lnTo>
                    <a:pt x="844" y="163"/>
                  </a:lnTo>
                  <a:lnTo>
                    <a:pt x="844" y="163"/>
                  </a:lnTo>
                  <a:lnTo>
                    <a:pt x="844" y="163"/>
                  </a:lnTo>
                  <a:lnTo>
                    <a:pt x="847" y="161"/>
                  </a:lnTo>
                  <a:lnTo>
                    <a:pt x="847" y="158"/>
                  </a:lnTo>
                  <a:lnTo>
                    <a:pt x="847" y="158"/>
                  </a:lnTo>
                  <a:lnTo>
                    <a:pt x="847" y="156"/>
                  </a:lnTo>
                  <a:lnTo>
                    <a:pt x="847" y="156"/>
                  </a:lnTo>
                  <a:lnTo>
                    <a:pt x="847" y="153"/>
                  </a:lnTo>
                  <a:lnTo>
                    <a:pt x="849" y="156"/>
                  </a:lnTo>
                  <a:lnTo>
                    <a:pt x="849" y="156"/>
                  </a:lnTo>
                  <a:lnTo>
                    <a:pt x="849" y="156"/>
                  </a:lnTo>
                  <a:lnTo>
                    <a:pt x="849" y="156"/>
                  </a:lnTo>
                  <a:lnTo>
                    <a:pt x="851" y="158"/>
                  </a:lnTo>
                  <a:lnTo>
                    <a:pt x="854" y="158"/>
                  </a:lnTo>
                  <a:lnTo>
                    <a:pt x="854" y="158"/>
                  </a:lnTo>
                  <a:lnTo>
                    <a:pt x="854" y="158"/>
                  </a:lnTo>
                  <a:lnTo>
                    <a:pt x="854" y="158"/>
                  </a:lnTo>
                  <a:lnTo>
                    <a:pt x="854" y="161"/>
                  </a:lnTo>
                  <a:lnTo>
                    <a:pt x="856" y="161"/>
                  </a:lnTo>
                  <a:lnTo>
                    <a:pt x="856" y="161"/>
                  </a:lnTo>
                  <a:lnTo>
                    <a:pt x="856" y="161"/>
                  </a:lnTo>
                  <a:lnTo>
                    <a:pt x="859" y="158"/>
                  </a:lnTo>
                  <a:lnTo>
                    <a:pt x="861" y="158"/>
                  </a:lnTo>
                  <a:lnTo>
                    <a:pt x="861" y="156"/>
                  </a:lnTo>
                  <a:lnTo>
                    <a:pt x="861" y="156"/>
                  </a:lnTo>
                  <a:lnTo>
                    <a:pt x="861" y="156"/>
                  </a:lnTo>
                  <a:lnTo>
                    <a:pt x="863" y="156"/>
                  </a:lnTo>
                  <a:lnTo>
                    <a:pt x="863" y="156"/>
                  </a:lnTo>
                  <a:lnTo>
                    <a:pt x="863" y="156"/>
                  </a:lnTo>
                  <a:lnTo>
                    <a:pt x="866" y="156"/>
                  </a:lnTo>
                  <a:lnTo>
                    <a:pt x="868" y="156"/>
                  </a:lnTo>
                  <a:lnTo>
                    <a:pt x="868" y="156"/>
                  </a:lnTo>
                  <a:lnTo>
                    <a:pt x="870" y="156"/>
                  </a:lnTo>
                  <a:lnTo>
                    <a:pt x="870" y="156"/>
                  </a:lnTo>
                  <a:lnTo>
                    <a:pt x="873" y="156"/>
                  </a:lnTo>
                  <a:lnTo>
                    <a:pt x="873" y="156"/>
                  </a:lnTo>
                  <a:lnTo>
                    <a:pt x="873" y="156"/>
                  </a:lnTo>
                  <a:lnTo>
                    <a:pt x="875" y="156"/>
                  </a:lnTo>
                  <a:lnTo>
                    <a:pt x="875" y="156"/>
                  </a:lnTo>
                  <a:lnTo>
                    <a:pt x="875" y="158"/>
                  </a:lnTo>
                  <a:lnTo>
                    <a:pt x="875" y="161"/>
                  </a:lnTo>
                  <a:lnTo>
                    <a:pt x="875" y="161"/>
                  </a:lnTo>
                  <a:lnTo>
                    <a:pt x="877" y="161"/>
                  </a:lnTo>
                  <a:lnTo>
                    <a:pt x="877" y="161"/>
                  </a:lnTo>
                  <a:lnTo>
                    <a:pt x="877" y="158"/>
                  </a:lnTo>
                  <a:lnTo>
                    <a:pt x="880" y="158"/>
                  </a:lnTo>
                  <a:lnTo>
                    <a:pt x="880" y="158"/>
                  </a:lnTo>
                  <a:lnTo>
                    <a:pt x="880" y="158"/>
                  </a:lnTo>
                  <a:lnTo>
                    <a:pt x="882" y="158"/>
                  </a:lnTo>
                  <a:lnTo>
                    <a:pt x="880" y="158"/>
                  </a:lnTo>
                  <a:lnTo>
                    <a:pt x="880" y="158"/>
                  </a:lnTo>
                  <a:lnTo>
                    <a:pt x="880" y="156"/>
                  </a:lnTo>
                  <a:lnTo>
                    <a:pt x="882" y="156"/>
                  </a:lnTo>
                  <a:lnTo>
                    <a:pt x="882" y="156"/>
                  </a:lnTo>
                  <a:lnTo>
                    <a:pt x="882" y="153"/>
                  </a:lnTo>
                  <a:lnTo>
                    <a:pt x="882" y="153"/>
                  </a:lnTo>
                  <a:lnTo>
                    <a:pt x="885" y="158"/>
                  </a:lnTo>
                  <a:lnTo>
                    <a:pt x="887" y="158"/>
                  </a:lnTo>
                  <a:lnTo>
                    <a:pt x="887" y="158"/>
                  </a:lnTo>
                  <a:lnTo>
                    <a:pt x="889" y="158"/>
                  </a:lnTo>
                  <a:lnTo>
                    <a:pt x="889" y="158"/>
                  </a:lnTo>
                  <a:lnTo>
                    <a:pt x="892" y="158"/>
                  </a:lnTo>
                  <a:lnTo>
                    <a:pt x="892" y="156"/>
                  </a:lnTo>
                  <a:lnTo>
                    <a:pt x="894" y="156"/>
                  </a:lnTo>
                  <a:lnTo>
                    <a:pt x="896" y="158"/>
                  </a:lnTo>
                  <a:lnTo>
                    <a:pt x="896" y="158"/>
                  </a:lnTo>
                  <a:lnTo>
                    <a:pt x="901" y="158"/>
                  </a:lnTo>
                  <a:lnTo>
                    <a:pt x="903" y="158"/>
                  </a:lnTo>
                  <a:lnTo>
                    <a:pt x="906" y="158"/>
                  </a:lnTo>
                  <a:lnTo>
                    <a:pt x="915" y="158"/>
                  </a:lnTo>
                  <a:lnTo>
                    <a:pt x="918" y="158"/>
                  </a:lnTo>
                  <a:lnTo>
                    <a:pt x="918" y="156"/>
                  </a:lnTo>
                  <a:lnTo>
                    <a:pt x="918" y="156"/>
                  </a:lnTo>
                  <a:lnTo>
                    <a:pt x="920" y="156"/>
                  </a:lnTo>
                  <a:lnTo>
                    <a:pt x="920" y="156"/>
                  </a:lnTo>
                  <a:lnTo>
                    <a:pt x="920" y="158"/>
                  </a:lnTo>
                  <a:lnTo>
                    <a:pt x="920" y="158"/>
                  </a:lnTo>
                  <a:lnTo>
                    <a:pt x="922" y="158"/>
                  </a:lnTo>
                  <a:lnTo>
                    <a:pt x="927" y="161"/>
                  </a:lnTo>
                  <a:lnTo>
                    <a:pt x="929" y="165"/>
                  </a:lnTo>
                  <a:lnTo>
                    <a:pt x="929" y="165"/>
                  </a:lnTo>
                  <a:lnTo>
                    <a:pt x="932" y="165"/>
                  </a:lnTo>
                  <a:lnTo>
                    <a:pt x="934" y="165"/>
                  </a:lnTo>
                  <a:lnTo>
                    <a:pt x="934" y="165"/>
                  </a:lnTo>
                  <a:lnTo>
                    <a:pt x="937" y="165"/>
                  </a:lnTo>
                  <a:lnTo>
                    <a:pt x="937" y="165"/>
                  </a:lnTo>
                  <a:lnTo>
                    <a:pt x="937" y="168"/>
                  </a:lnTo>
                  <a:lnTo>
                    <a:pt x="939" y="165"/>
                  </a:lnTo>
                  <a:lnTo>
                    <a:pt x="939" y="165"/>
                  </a:lnTo>
                  <a:lnTo>
                    <a:pt x="941" y="165"/>
                  </a:lnTo>
                  <a:lnTo>
                    <a:pt x="939" y="165"/>
                  </a:lnTo>
                  <a:lnTo>
                    <a:pt x="939" y="165"/>
                  </a:lnTo>
                  <a:lnTo>
                    <a:pt x="939" y="165"/>
                  </a:lnTo>
                  <a:lnTo>
                    <a:pt x="939" y="163"/>
                  </a:lnTo>
                  <a:lnTo>
                    <a:pt x="939" y="163"/>
                  </a:lnTo>
                  <a:lnTo>
                    <a:pt x="939" y="163"/>
                  </a:lnTo>
                  <a:lnTo>
                    <a:pt x="939" y="163"/>
                  </a:lnTo>
                  <a:lnTo>
                    <a:pt x="941" y="163"/>
                  </a:lnTo>
                  <a:lnTo>
                    <a:pt x="941" y="161"/>
                  </a:lnTo>
                  <a:lnTo>
                    <a:pt x="941" y="161"/>
                  </a:lnTo>
                  <a:lnTo>
                    <a:pt x="941" y="161"/>
                  </a:lnTo>
                  <a:lnTo>
                    <a:pt x="941" y="161"/>
                  </a:lnTo>
                  <a:lnTo>
                    <a:pt x="941" y="158"/>
                  </a:lnTo>
                  <a:lnTo>
                    <a:pt x="941" y="156"/>
                  </a:lnTo>
                  <a:lnTo>
                    <a:pt x="941" y="156"/>
                  </a:lnTo>
                  <a:lnTo>
                    <a:pt x="939" y="156"/>
                  </a:lnTo>
                  <a:lnTo>
                    <a:pt x="939" y="156"/>
                  </a:lnTo>
                  <a:lnTo>
                    <a:pt x="939" y="153"/>
                  </a:lnTo>
                  <a:lnTo>
                    <a:pt x="941" y="153"/>
                  </a:lnTo>
                  <a:lnTo>
                    <a:pt x="941" y="153"/>
                  </a:lnTo>
                  <a:lnTo>
                    <a:pt x="944" y="153"/>
                  </a:lnTo>
                  <a:lnTo>
                    <a:pt x="944" y="153"/>
                  </a:lnTo>
                  <a:lnTo>
                    <a:pt x="944" y="156"/>
                  </a:lnTo>
                  <a:lnTo>
                    <a:pt x="944" y="156"/>
                  </a:lnTo>
                  <a:lnTo>
                    <a:pt x="946" y="156"/>
                  </a:lnTo>
                  <a:lnTo>
                    <a:pt x="946" y="156"/>
                  </a:lnTo>
                  <a:lnTo>
                    <a:pt x="948" y="156"/>
                  </a:lnTo>
                  <a:lnTo>
                    <a:pt x="948" y="158"/>
                  </a:lnTo>
                  <a:lnTo>
                    <a:pt x="951" y="158"/>
                  </a:lnTo>
                  <a:lnTo>
                    <a:pt x="951" y="158"/>
                  </a:lnTo>
                  <a:lnTo>
                    <a:pt x="951" y="158"/>
                  </a:lnTo>
                  <a:lnTo>
                    <a:pt x="951" y="158"/>
                  </a:lnTo>
                  <a:lnTo>
                    <a:pt x="951" y="158"/>
                  </a:lnTo>
                  <a:lnTo>
                    <a:pt x="951" y="158"/>
                  </a:lnTo>
                  <a:lnTo>
                    <a:pt x="953" y="161"/>
                  </a:lnTo>
                  <a:lnTo>
                    <a:pt x="953" y="161"/>
                  </a:lnTo>
                  <a:lnTo>
                    <a:pt x="955" y="163"/>
                  </a:lnTo>
                  <a:lnTo>
                    <a:pt x="955" y="163"/>
                  </a:lnTo>
                  <a:lnTo>
                    <a:pt x="958" y="163"/>
                  </a:lnTo>
                  <a:lnTo>
                    <a:pt x="960" y="163"/>
                  </a:lnTo>
                  <a:lnTo>
                    <a:pt x="967" y="161"/>
                  </a:lnTo>
                  <a:lnTo>
                    <a:pt x="967" y="158"/>
                  </a:lnTo>
                  <a:lnTo>
                    <a:pt x="972" y="158"/>
                  </a:lnTo>
                  <a:lnTo>
                    <a:pt x="977" y="158"/>
                  </a:lnTo>
                  <a:lnTo>
                    <a:pt x="977" y="158"/>
                  </a:lnTo>
                  <a:lnTo>
                    <a:pt x="979" y="156"/>
                  </a:lnTo>
                  <a:lnTo>
                    <a:pt x="979" y="156"/>
                  </a:lnTo>
                  <a:lnTo>
                    <a:pt x="981" y="156"/>
                  </a:lnTo>
                  <a:lnTo>
                    <a:pt x="981" y="156"/>
                  </a:lnTo>
                  <a:lnTo>
                    <a:pt x="984" y="156"/>
                  </a:lnTo>
                  <a:lnTo>
                    <a:pt x="986" y="156"/>
                  </a:lnTo>
                  <a:lnTo>
                    <a:pt x="986" y="156"/>
                  </a:lnTo>
                  <a:lnTo>
                    <a:pt x="989" y="156"/>
                  </a:lnTo>
                  <a:lnTo>
                    <a:pt x="989" y="156"/>
                  </a:lnTo>
                  <a:lnTo>
                    <a:pt x="991" y="156"/>
                  </a:lnTo>
                  <a:lnTo>
                    <a:pt x="991" y="156"/>
                  </a:lnTo>
                  <a:lnTo>
                    <a:pt x="991" y="153"/>
                  </a:lnTo>
                  <a:lnTo>
                    <a:pt x="991" y="153"/>
                  </a:lnTo>
                  <a:lnTo>
                    <a:pt x="991" y="153"/>
                  </a:lnTo>
                  <a:lnTo>
                    <a:pt x="991" y="153"/>
                  </a:lnTo>
                  <a:lnTo>
                    <a:pt x="993" y="153"/>
                  </a:lnTo>
                  <a:lnTo>
                    <a:pt x="993" y="153"/>
                  </a:lnTo>
                  <a:lnTo>
                    <a:pt x="993" y="153"/>
                  </a:lnTo>
                  <a:lnTo>
                    <a:pt x="993" y="151"/>
                  </a:lnTo>
                  <a:lnTo>
                    <a:pt x="993" y="151"/>
                  </a:lnTo>
                  <a:lnTo>
                    <a:pt x="991" y="149"/>
                  </a:lnTo>
                  <a:lnTo>
                    <a:pt x="991" y="149"/>
                  </a:lnTo>
                  <a:lnTo>
                    <a:pt x="991" y="149"/>
                  </a:lnTo>
                  <a:lnTo>
                    <a:pt x="991" y="149"/>
                  </a:lnTo>
                  <a:lnTo>
                    <a:pt x="989" y="146"/>
                  </a:lnTo>
                  <a:lnTo>
                    <a:pt x="989" y="146"/>
                  </a:lnTo>
                  <a:lnTo>
                    <a:pt x="986" y="149"/>
                  </a:lnTo>
                  <a:lnTo>
                    <a:pt x="986" y="149"/>
                  </a:lnTo>
                  <a:lnTo>
                    <a:pt x="986" y="149"/>
                  </a:lnTo>
                  <a:lnTo>
                    <a:pt x="986" y="149"/>
                  </a:lnTo>
                  <a:lnTo>
                    <a:pt x="984" y="149"/>
                  </a:lnTo>
                  <a:lnTo>
                    <a:pt x="984" y="146"/>
                  </a:lnTo>
                  <a:lnTo>
                    <a:pt x="984" y="146"/>
                  </a:lnTo>
                  <a:lnTo>
                    <a:pt x="986" y="146"/>
                  </a:lnTo>
                  <a:lnTo>
                    <a:pt x="986" y="144"/>
                  </a:lnTo>
                  <a:lnTo>
                    <a:pt x="986" y="144"/>
                  </a:lnTo>
                  <a:lnTo>
                    <a:pt x="984" y="144"/>
                  </a:lnTo>
                  <a:lnTo>
                    <a:pt x="984" y="144"/>
                  </a:lnTo>
                  <a:lnTo>
                    <a:pt x="984" y="144"/>
                  </a:lnTo>
                  <a:lnTo>
                    <a:pt x="981" y="144"/>
                  </a:lnTo>
                  <a:lnTo>
                    <a:pt x="981" y="144"/>
                  </a:lnTo>
                  <a:lnTo>
                    <a:pt x="981" y="144"/>
                  </a:lnTo>
                  <a:lnTo>
                    <a:pt x="981" y="144"/>
                  </a:lnTo>
                  <a:lnTo>
                    <a:pt x="981" y="144"/>
                  </a:lnTo>
                  <a:lnTo>
                    <a:pt x="981" y="142"/>
                  </a:lnTo>
                  <a:lnTo>
                    <a:pt x="979" y="142"/>
                  </a:lnTo>
                  <a:lnTo>
                    <a:pt x="979" y="142"/>
                  </a:lnTo>
                  <a:lnTo>
                    <a:pt x="979" y="142"/>
                  </a:lnTo>
                  <a:lnTo>
                    <a:pt x="979" y="142"/>
                  </a:lnTo>
                  <a:lnTo>
                    <a:pt x="977" y="142"/>
                  </a:lnTo>
                  <a:lnTo>
                    <a:pt x="977" y="142"/>
                  </a:lnTo>
                  <a:lnTo>
                    <a:pt x="977" y="142"/>
                  </a:lnTo>
                  <a:lnTo>
                    <a:pt x="977" y="139"/>
                  </a:lnTo>
                  <a:lnTo>
                    <a:pt x="974" y="139"/>
                  </a:lnTo>
                  <a:lnTo>
                    <a:pt x="972" y="137"/>
                  </a:lnTo>
                  <a:lnTo>
                    <a:pt x="972" y="134"/>
                  </a:lnTo>
                  <a:lnTo>
                    <a:pt x="970" y="134"/>
                  </a:lnTo>
                  <a:lnTo>
                    <a:pt x="970" y="132"/>
                  </a:lnTo>
                  <a:lnTo>
                    <a:pt x="970" y="132"/>
                  </a:lnTo>
                  <a:lnTo>
                    <a:pt x="970" y="132"/>
                  </a:lnTo>
                  <a:lnTo>
                    <a:pt x="967" y="130"/>
                  </a:lnTo>
                  <a:lnTo>
                    <a:pt x="967" y="130"/>
                  </a:lnTo>
                  <a:lnTo>
                    <a:pt x="967" y="130"/>
                  </a:lnTo>
                  <a:lnTo>
                    <a:pt x="967" y="130"/>
                  </a:lnTo>
                  <a:lnTo>
                    <a:pt x="967" y="130"/>
                  </a:lnTo>
                  <a:lnTo>
                    <a:pt x="967" y="127"/>
                  </a:lnTo>
                  <a:lnTo>
                    <a:pt x="967" y="127"/>
                  </a:lnTo>
                  <a:lnTo>
                    <a:pt x="972" y="125"/>
                  </a:lnTo>
                  <a:lnTo>
                    <a:pt x="972" y="123"/>
                  </a:lnTo>
                  <a:lnTo>
                    <a:pt x="974" y="125"/>
                  </a:lnTo>
                  <a:lnTo>
                    <a:pt x="974" y="123"/>
                  </a:lnTo>
                  <a:lnTo>
                    <a:pt x="974" y="123"/>
                  </a:lnTo>
                  <a:lnTo>
                    <a:pt x="974" y="123"/>
                  </a:lnTo>
                  <a:lnTo>
                    <a:pt x="977" y="123"/>
                  </a:lnTo>
                  <a:lnTo>
                    <a:pt x="977" y="123"/>
                  </a:lnTo>
                  <a:lnTo>
                    <a:pt x="979" y="120"/>
                  </a:lnTo>
                  <a:lnTo>
                    <a:pt x="979" y="120"/>
                  </a:lnTo>
                  <a:lnTo>
                    <a:pt x="979" y="120"/>
                  </a:lnTo>
                  <a:lnTo>
                    <a:pt x="981" y="120"/>
                  </a:lnTo>
                  <a:lnTo>
                    <a:pt x="981" y="123"/>
                  </a:lnTo>
                  <a:lnTo>
                    <a:pt x="984" y="125"/>
                  </a:lnTo>
                  <a:lnTo>
                    <a:pt x="984" y="125"/>
                  </a:lnTo>
                  <a:lnTo>
                    <a:pt x="986" y="125"/>
                  </a:lnTo>
                  <a:lnTo>
                    <a:pt x="986" y="127"/>
                  </a:lnTo>
                  <a:lnTo>
                    <a:pt x="986" y="127"/>
                  </a:lnTo>
                  <a:lnTo>
                    <a:pt x="989" y="125"/>
                  </a:lnTo>
                  <a:lnTo>
                    <a:pt x="989" y="125"/>
                  </a:lnTo>
                  <a:lnTo>
                    <a:pt x="991" y="125"/>
                  </a:lnTo>
                  <a:lnTo>
                    <a:pt x="991" y="125"/>
                  </a:lnTo>
                  <a:lnTo>
                    <a:pt x="991" y="125"/>
                  </a:lnTo>
                  <a:lnTo>
                    <a:pt x="993" y="125"/>
                  </a:lnTo>
                  <a:lnTo>
                    <a:pt x="996" y="125"/>
                  </a:lnTo>
                  <a:lnTo>
                    <a:pt x="996" y="125"/>
                  </a:lnTo>
                  <a:lnTo>
                    <a:pt x="996" y="125"/>
                  </a:lnTo>
                  <a:lnTo>
                    <a:pt x="998" y="125"/>
                  </a:lnTo>
                  <a:lnTo>
                    <a:pt x="998" y="125"/>
                  </a:lnTo>
                  <a:lnTo>
                    <a:pt x="1000" y="123"/>
                  </a:lnTo>
                  <a:lnTo>
                    <a:pt x="1010" y="120"/>
                  </a:lnTo>
                  <a:lnTo>
                    <a:pt x="1019" y="118"/>
                  </a:lnTo>
                  <a:lnTo>
                    <a:pt x="1022" y="116"/>
                  </a:lnTo>
                  <a:lnTo>
                    <a:pt x="1024" y="113"/>
                  </a:lnTo>
                  <a:lnTo>
                    <a:pt x="1026" y="113"/>
                  </a:lnTo>
                  <a:lnTo>
                    <a:pt x="1026" y="111"/>
                  </a:lnTo>
                  <a:lnTo>
                    <a:pt x="1026" y="108"/>
                  </a:lnTo>
                  <a:lnTo>
                    <a:pt x="1026" y="108"/>
                  </a:lnTo>
                  <a:lnTo>
                    <a:pt x="1026" y="106"/>
                  </a:lnTo>
                  <a:close/>
                  <a:moveTo>
                    <a:pt x="14" y="52"/>
                  </a:moveTo>
                  <a:lnTo>
                    <a:pt x="12" y="52"/>
                  </a:lnTo>
                  <a:lnTo>
                    <a:pt x="14" y="52"/>
                  </a:lnTo>
                  <a:lnTo>
                    <a:pt x="14" y="49"/>
                  </a:lnTo>
                  <a:lnTo>
                    <a:pt x="12" y="49"/>
                  </a:lnTo>
                  <a:lnTo>
                    <a:pt x="12" y="49"/>
                  </a:lnTo>
                  <a:lnTo>
                    <a:pt x="12" y="49"/>
                  </a:lnTo>
                  <a:lnTo>
                    <a:pt x="12" y="49"/>
                  </a:lnTo>
                  <a:lnTo>
                    <a:pt x="12" y="47"/>
                  </a:lnTo>
                  <a:lnTo>
                    <a:pt x="9" y="47"/>
                  </a:lnTo>
                  <a:lnTo>
                    <a:pt x="9" y="47"/>
                  </a:lnTo>
                  <a:lnTo>
                    <a:pt x="9" y="47"/>
                  </a:lnTo>
                  <a:lnTo>
                    <a:pt x="9" y="47"/>
                  </a:lnTo>
                  <a:lnTo>
                    <a:pt x="9" y="47"/>
                  </a:lnTo>
                  <a:lnTo>
                    <a:pt x="9" y="47"/>
                  </a:lnTo>
                  <a:lnTo>
                    <a:pt x="9" y="47"/>
                  </a:lnTo>
                  <a:lnTo>
                    <a:pt x="7" y="47"/>
                  </a:lnTo>
                  <a:lnTo>
                    <a:pt x="7" y="47"/>
                  </a:lnTo>
                  <a:lnTo>
                    <a:pt x="7" y="49"/>
                  </a:lnTo>
                  <a:lnTo>
                    <a:pt x="7" y="49"/>
                  </a:lnTo>
                  <a:lnTo>
                    <a:pt x="5" y="49"/>
                  </a:lnTo>
                  <a:lnTo>
                    <a:pt x="2" y="47"/>
                  </a:lnTo>
                  <a:lnTo>
                    <a:pt x="2" y="47"/>
                  </a:lnTo>
                  <a:lnTo>
                    <a:pt x="0" y="49"/>
                  </a:lnTo>
                  <a:lnTo>
                    <a:pt x="0" y="47"/>
                  </a:lnTo>
                  <a:lnTo>
                    <a:pt x="0" y="49"/>
                  </a:lnTo>
                  <a:lnTo>
                    <a:pt x="0" y="52"/>
                  </a:lnTo>
                  <a:lnTo>
                    <a:pt x="0" y="52"/>
                  </a:lnTo>
                  <a:lnTo>
                    <a:pt x="0" y="52"/>
                  </a:lnTo>
                  <a:lnTo>
                    <a:pt x="2" y="52"/>
                  </a:lnTo>
                  <a:lnTo>
                    <a:pt x="2" y="52"/>
                  </a:lnTo>
                  <a:lnTo>
                    <a:pt x="2" y="54"/>
                  </a:lnTo>
                  <a:lnTo>
                    <a:pt x="2" y="54"/>
                  </a:lnTo>
                  <a:lnTo>
                    <a:pt x="5" y="56"/>
                  </a:lnTo>
                  <a:lnTo>
                    <a:pt x="5" y="56"/>
                  </a:lnTo>
                  <a:lnTo>
                    <a:pt x="5" y="56"/>
                  </a:lnTo>
                  <a:lnTo>
                    <a:pt x="5" y="56"/>
                  </a:lnTo>
                  <a:lnTo>
                    <a:pt x="7" y="56"/>
                  </a:lnTo>
                  <a:lnTo>
                    <a:pt x="7" y="54"/>
                  </a:lnTo>
                  <a:lnTo>
                    <a:pt x="7" y="54"/>
                  </a:lnTo>
                  <a:lnTo>
                    <a:pt x="9" y="54"/>
                  </a:lnTo>
                  <a:lnTo>
                    <a:pt x="9" y="54"/>
                  </a:lnTo>
                  <a:lnTo>
                    <a:pt x="9" y="54"/>
                  </a:lnTo>
                  <a:lnTo>
                    <a:pt x="12" y="56"/>
                  </a:lnTo>
                  <a:lnTo>
                    <a:pt x="12" y="54"/>
                  </a:lnTo>
                  <a:lnTo>
                    <a:pt x="12" y="54"/>
                  </a:lnTo>
                  <a:lnTo>
                    <a:pt x="12" y="54"/>
                  </a:lnTo>
                  <a:lnTo>
                    <a:pt x="14" y="54"/>
                  </a:lnTo>
                  <a:lnTo>
                    <a:pt x="14" y="54"/>
                  </a:lnTo>
                  <a:lnTo>
                    <a:pt x="14" y="52"/>
                  </a:lnTo>
                  <a:lnTo>
                    <a:pt x="14" y="52"/>
                  </a:lnTo>
                  <a:close/>
                  <a:moveTo>
                    <a:pt x="991" y="142"/>
                  </a:moveTo>
                  <a:lnTo>
                    <a:pt x="991" y="142"/>
                  </a:lnTo>
                  <a:lnTo>
                    <a:pt x="991" y="142"/>
                  </a:lnTo>
                  <a:lnTo>
                    <a:pt x="991" y="142"/>
                  </a:lnTo>
                  <a:lnTo>
                    <a:pt x="989" y="139"/>
                  </a:lnTo>
                  <a:lnTo>
                    <a:pt x="986" y="139"/>
                  </a:lnTo>
                  <a:lnTo>
                    <a:pt x="986" y="142"/>
                  </a:lnTo>
                  <a:lnTo>
                    <a:pt x="986" y="142"/>
                  </a:lnTo>
                  <a:lnTo>
                    <a:pt x="986" y="139"/>
                  </a:lnTo>
                  <a:lnTo>
                    <a:pt x="984" y="139"/>
                  </a:lnTo>
                  <a:lnTo>
                    <a:pt x="984" y="139"/>
                  </a:lnTo>
                  <a:lnTo>
                    <a:pt x="984" y="139"/>
                  </a:lnTo>
                  <a:lnTo>
                    <a:pt x="984" y="139"/>
                  </a:lnTo>
                  <a:lnTo>
                    <a:pt x="981" y="139"/>
                  </a:lnTo>
                  <a:lnTo>
                    <a:pt x="981" y="139"/>
                  </a:lnTo>
                  <a:lnTo>
                    <a:pt x="979" y="139"/>
                  </a:lnTo>
                  <a:lnTo>
                    <a:pt x="979" y="139"/>
                  </a:lnTo>
                  <a:lnTo>
                    <a:pt x="981" y="142"/>
                  </a:lnTo>
                  <a:lnTo>
                    <a:pt x="984" y="142"/>
                  </a:lnTo>
                  <a:lnTo>
                    <a:pt x="984" y="142"/>
                  </a:lnTo>
                  <a:lnTo>
                    <a:pt x="984" y="142"/>
                  </a:lnTo>
                  <a:lnTo>
                    <a:pt x="984" y="142"/>
                  </a:lnTo>
                  <a:lnTo>
                    <a:pt x="984" y="142"/>
                  </a:lnTo>
                  <a:lnTo>
                    <a:pt x="986" y="142"/>
                  </a:lnTo>
                  <a:lnTo>
                    <a:pt x="986" y="144"/>
                  </a:lnTo>
                  <a:lnTo>
                    <a:pt x="989" y="144"/>
                  </a:lnTo>
                  <a:lnTo>
                    <a:pt x="989" y="144"/>
                  </a:lnTo>
                  <a:lnTo>
                    <a:pt x="989" y="144"/>
                  </a:lnTo>
                  <a:lnTo>
                    <a:pt x="989" y="144"/>
                  </a:lnTo>
                  <a:lnTo>
                    <a:pt x="989" y="142"/>
                  </a:lnTo>
                  <a:lnTo>
                    <a:pt x="989" y="142"/>
                  </a:lnTo>
                  <a:lnTo>
                    <a:pt x="991" y="144"/>
                  </a:lnTo>
                  <a:lnTo>
                    <a:pt x="989" y="144"/>
                  </a:lnTo>
                  <a:lnTo>
                    <a:pt x="991" y="142"/>
                  </a:lnTo>
                  <a:lnTo>
                    <a:pt x="991" y="142"/>
                  </a:lnTo>
                  <a:close/>
                  <a:moveTo>
                    <a:pt x="998" y="149"/>
                  </a:moveTo>
                  <a:lnTo>
                    <a:pt x="996" y="149"/>
                  </a:lnTo>
                  <a:lnTo>
                    <a:pt x="993" y="149"/>
                  </a:lnTo>
                  <a:lnTo>
                    <a:pt x="993" y="149"/>
                  </a:lnTo>
                  <a:lnTo>
                    <a:pt x="993" y="149"/>
                  </a:lnTo>
                  <a:lnTo>
                    <a:pt x="993" y="149"/>
                  </a:lnTo>
                  <a:lnTo>
                    <a:pt x="993" y="149"/>
                  </a:lnTo>
                  <a:lnTo>
                    <a:pt x="993" y="151"/>
                  </a:lnTo>
                  <a:lnTo>
                    <a:pt x="996" y="151"/>
                  </a:lnTo>
                  <a:lnTo>
                    <a:pt x="996" y="151"/>
                  </a:lnTo>
                  <a:lnTo>
                    <a:pt x="996" y="151"/>
                  </a:lnTo>
                  <a:lnTo>
                    <a:pt x="996" y="151"/>
                  </a:lnTo>
                  <a:lnTo>
                    <a:pt x="996" y="151"/>
                  </a:lnTo>
                  <a:lnTo>
                    <a:pt x="996" y="151"/>
                  </a:lnTo>
                  <a:lnTo>
                    <a:pt x="996" y="151"/>
                  </a:lnTo>
                  <a:lnTo>
                    <a:pt x="998" y="151"/>
                  </a:lnTo>
                  <a:lnTo>
                    <a:pt x="1000" y="151"/>
                  </a:lnTo>
                  <a:lnTo>
                    <a:pt x="1000" y="151"/>
                  </a:lnTo>
                  <a:lnTo>
                    <a:pt x="998" y="149"/>
                  </a:lnTo>
                  <a:lnTo>
                    <a:pt x="998" y="149"/>
                  </a:lnTo>
                  <a:close/>
                  <a:moveTo>
                    <a:pt x="85" y="229"/>
                  </a:moveTo>
                  <a:lnTo>
                    <a:pt x="85" y="227"/>
                  </a:lnTo>
                  <a:lnTo>
                    <a:pt x="87" y="227"/>
                  </a:lnTo>
                  <a:lnTo>
                    <a:pt x="87" y="227"/>
                  </a:lnTo>
                  <a:lnTo>
                    <a:pt x="87" y="224"/>
                  </a:lnTo>
                  <a:lnTo>
                    <a:pt x="87" y="224"/>
                  </a:lnTo>
                  <a:lnTo>
                    <a:pt x="87" y="224"/>
                  </a:lnTo>
                  <a:lnTo>
                    <a:pt x="87" y="224"/>
                  </a:lnTo>
                  <a:lnTo>
                    <a:pt x="87" y="224"/>
                  </a:lnTo>
                  <a:lnTo>
                    <a:pt x="85" y="224"/>
                  </a:lnTo>
                  <a:lnTo>
                    <a:pt x="85" y="224"/>
                  </a:lnTo>
                  <a:lnTo>
                    <a:pt x="85" y="229"/>
                  </a:lnTo>
                  <a:lnTo>
                    <a:pt x="85" y="229"/>
                  </a:lnTo>
                  <a:lnTo>
                    <a:pt x="85" y="229"/>
                  </a:lnTo>
                  <a:lnTo>
                    <a:pt x="85" y="229"/>
                  </a:lnTo>
                  <a:lnTo>
                    <a:pt x="85" y="229"/>
                  </a:lnTo>
                  <a:lnTo>
                    <a:pt x="85" y="229"/>
                  </a:lnTo>
                  <a:close/>
                  <a:moveTo>
                    <a:pt x="35" y="99"/>
                  </a:moveTo>
                  <a:lnTo>
                    <a:pt x="33" y="99"/>
                  </a:lnTo>
                  <a:lnTo>
                    <a:pt x="33" y="99"/>
                  </a:lnTo>
                  <a:lnTo>
                    <a:pt x="33" y="99"/>
                  </a:lnTo>
                  <a:lnTo>
                    <a:pt x="31" y="99"/>
                  </a:lnTo>
                  <a:lnTo>
                    <a:pt x="31" y="99"/>
                  </a:lnTo>
                  <a:lnTo>
                    <a:pt x="31" y="99"/>
                  </a:lnTo>
                  <a:lnTo>
                    <a:pt x="31" y="99"/>
                  </a:lnTo>
                  <a:lnTo>
                    <a:pt x="28" y="99"/>
                  </a:lnTo>
                  <a:lnTo>
                    <a:pt x="28" y="99"/>
                  </a:lnTo>
                  <a:lnTo>
                    <a:pt x="28" y="99"/>
                  </a:lnTo>
                  <a:lnTo>
                    <a:pt x="28" y="99"/>
                  </a:lnTo>
                  <a:lnTo>
                    <a:pt x="28" y="99"/>
                  </a:lnTo>
                  <a:lnTo>
                    <a:pt x="28" y="99"/>
                  </a:lnTo>
                  <a:lnTo>
                    <a:pt x="28" y="99"/>
                  </a:lnTo>
                  <a:lnTo>
                    <a:pt x="28" y="99"/>
                  </a:lnTo>
                  <a:lnTo>
                    <a:pt x="28" y="99"/>
                  </a:lnTo>
                  <a:lnTo>
                    <a:pt x="28" y="101"/>
                  </a:lnTo>
                  <a:lnTo>
                    <a:pt x="28" y="101"/>
                  </a:lnTo>
                  <a:lnTo>
                    <a:pt x="28" y="101"/>
                  </a:lnTo>
                  <a:lnTo>
                    <a:pt x="28" y="101"/>
                  </a:lnTo>
                  <a:lnTo>
                    <a:pt x="28" y="101"/>
                  </a:lnTo>
                  <a:lnTo>
                    <a:pt x="28" y="104"/>
                  </a:lnTo>
                  <a:lnTo>
                    <a:pt x="28" y="106"/>
                  </a:lnTo>
                  <a:lnTo>
                    <a:pt x="28" y="108"/>
                  </a:lnTo>
                  <a:lnTo>
                    <a:pt x="28" y="108"/>
                  </a:lnTo>
                  <a:lnTo>
                    <a:pt x="28" y="108"/>
                  </a:lnTo>
                  <a:lnTo>
                    <a:pt x="28" y="108"/>
                  </a:lnTo>
                  <a:lnTo>
                    <a:pt x="28" y="108"/>
                  </a:lnTo>
                  <a:lnTo>
                    <a:pt x="28" y="108"/>
                  </a:lnTo>
                  <a:lnTo>
                    <a:pt x="28" y="108"/>
                  </a:lnTo>
                  <a:lnTo>
                    <a:pt x="28" y="108"/>
                  </a:lnTo>
                  <a:lnTo>
                    <a:pt x="31" y="108"/>
                  </a:lnTo>
                  <a:lnTo>
                    <a:pt x="33" y="108"/>
                  </a:lnTo>
                  <a:lnTo>
                    <a:pt x="33" y="108"/>
                  </a:lnTo>
                  <a:lnTo>
                    <a:pt x="35" y="106"/>
                  </a:lnTo>
                  <a:lnTo>
                    <a:pt x="35" y="104"/>
                  </a:lnTo>
                  <a:lnTo>
                    <a:pt x="35" y="104"/>
                  </a:lnTo>
                  <a:lnTo>
                    <a:pt x="35" y="101"/>
                  </a:lnTo>
                  <a:lnTo>
                    <a:pt x="35" y="101"/>
                  </a:lnTo>
                  <a:lnTo>
                    <a:pt x="35" y="99"/>
                  </a:lnTo>
                  <a:close/>
                  <a:moveTo>
                    <a:pt x="85" y="224"/>
                  </a:moveTo>
                  <a:lnTo>
                    <a:pt x="85" y="224"/>
                  </a:lnTo>
                  <a:lnTo>
                    <a:pt x="83" y="224"/>
                  </a:lnTo>
                  <a:lnTo>
                    <a:pt x="83" y="224"/>
                  </a:lnTo>
                  <a:lnTo>
                    <a:pt x="83" y="227"/>
                  </a:lnTo>
                  <a:lnTo>
                    <a:pt x="83" y="224"/>
                  </a:lnTo>
                  <a:lnTo>
                    <a:pt x="85" y="224"/>
                  </a:lnTo>
                  <a:lnTo>
                    <a:pt x="85" y="22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5" name="Freeform 23"/>
            <p:cNvSpPr>
              <a:spLocks/>
            </p:cNvSpPr>
            <p:nvPr/>
          </p:nvSpPr>
          <p:spPr bwMode="auto">
            <a:xfrm>
              <a:off x="8823908" y="3506346"/>
              <a:ext cx="488780" cy="582824"/>
            </a:xfrm>
            <a:custGeom>
              <a:avLst/>
              <a:gdLst>
                <a:gd name="T0" fmla="*/ 380 w 395"/>
                <a:gd name="T1" fmla="*/ 386 h 471"/>
                <a:gd name="T2" fmla="*/ 383 w 395"/>
                <a:gd name="T3" fmla="*/ 359 h 471"/>
                <a:gd name="T4" fmla="*/ 364 w 395"/>
                <a:gd name="T5" fmla="*/ 343 h 471"/>
                <a:gd name="T6" fmla="*/ 350 w 395"/>
                <a:gd name="T7" fmla="*/ 333 h 471"/>
                <a:gd name="T8" fmla="*/ 335 w 395"/>
                <a:gd name="T9" fmla="*/ 305 h 471"/>
                <a:gd name="T10" fmla="*/ 321 w 395"/>
                <a:gd name="T11" fmla="*/ 288 h 471"/>
                <a:gd name="T12" fmla="*/ 286 w 395"/>
                <a:gd name="T13" fmla="*/ 251 h 471"/>
                <a:gd name="T14" fmla="*/ 274 w 395"/>
                <a:gd name="T15" fmla="*/ 241 h 471"/>
                <a:gd name="T16" fmla="*/ 262 w 395"/>
                <a:gd name="T17" fmla="*/ 217 h 471"/>
                <a:gd name="T18" fmla="*/ 241 w 395"/>
                <a:gd name="T19" fmla="*/ 206 h 471"/>
                <a:gd name="T20" fmla="*/ 215 w 395"/>
                <a:gd name="T21" fmla="*/ 189 h 471"/>
                <a:gd name="T22" fmla="*/ 205 w 395"/>
                <a:gd name="T23" fmla="*/ 173 h 471"/>
                <a:gd name="T24" fmla="*/ 210 w 395"/>
                <a:gd name="T25" fmla="*/ 158 h 471"/>
                <a:gd name="T26" fmla="*/ 236 w 395"/>
                <a:gd name="T27" fmla="*/ 161 h 471"/>
                <a:gd name="T28" fmla="*/ 253 w 395"/>
                <a:gd name="T29" fmla="*/ 139 h 471"/>
                <a:gd name="T30" fmla="*/ 238 w 395"/>
                <a:gd name="T31" fmla="*/ 123 h 471"/>
                <a:gd name="T32" fmla="*/ 229 w 395"/>
                <a:gd name="T33" fmla="*/ 99 h 471"/>
                <a:gd name="T34" fmla="*/ 210 w 395"/>
                <a:gd name="T35" fmla="*/ 87 h 471"/>
                <a:gd name="T36" fmla="*/ 189 w 395"/>
                <a:gd name="T37" fmla="*/ 99 h 471"/>
                <a:gd name="T38" fmla="*/ 172 w 395"/>
                <a:gd name="T39" fmla="*/ 94 h 471"/>
                <a:gd name="T40" fmla="*/ 149 w 395"/>
                <a:gd name="T41" fmla="*/ 80 h 471"/>
                <a:gd name="T42" fmla="*/ 144 w 395"/>
                <a:gd name="T43" fmla="*/ 64 h 471"/>
                <a:gd name="T44" fmla="*/ 142 w 395"/>
                <a:gd name="T45" fmla="*/ 38 h 471"/>
                <a:gd name="T46" fmla="*/ 123 w 395"/>
                <a:gd name="T47" fmla="*/ 26 h 471"/>
                <a:gd name="T48" fmla="*/ 104 w 395"/>
                <a:gd name="T49" fmla="*/ 4 h 471"/>
                <a:gd name="T50" fmla="*/ 78 w 395"/>
                <a:gd name="T51" fmla="*/ 12 h 471"/>
                <a:gd name="T52" fmla="*/ 85 w 395"/>
                <a:gd name="T53" fmla="*/ 38 h 471"/>
                <a:gd name="T54" fmla="*/ 85 w 395"/>
                <a:gd name="T55" fmla="*/ 68 h 471"/>
                <a:gd name="T56" fmla="*/ 78 w 395"/>
                <a:gd name="T57" fmla="*/ 75 h 471"/>
                <a:gd name="T58" fmla="*/ 59 w 395"/>
                <a:gd name="T59" fmla="*/ 64 h 471"/>
                <a:gd name="T60" fmla="*/ 33 w 395"/>
                <a:gd name="T61" fmla="*/ 68 h 471"/>
                <a:gd name="T62" fmla="*/ 14 w 395"/>
                <a:gd name="T63" fmla="*/ 94 h 471"/>
                <a:gd name="T64" fmla="*/ 2 w 395"/>
                <a:gd name="T65" fmla="*/ 128 h 471"/>
                <a:gd name="T66" fmla="*/ 23 w 395"/>
                <a:gd name="T67" fmla="*/ 130 h 471"/>
                <a:gd name="T68" fmla="*/ 19 w 395"/>
                <a:gd name="T69" fmla="*/ 163 h 471"/>
                <a:gd name="T70" fmla="*/ 49 w 395"/>
                <a:gd name="T71" fmla="*/ 163 h 471"/>
                <a:gd name="T72" fmla="*/ 59 w 395"/>
                <a:gd name="T73" fmla="*/ 182 h 471"/>
                <a:gd name="T74" fmla="*/ 54 w 395"/>
                <a:gd name="T75" fmla="*/ 217 h 471"/>
                <a:gd name="T76" fmla="*/ 54 w 395"/>
                <a:gd name="T77" fmla="*/ 241 h 471"/>
                <a:gd name="T78" fmla="*/ 45 w 395"/>
                <a:gd name="T79" fmla="*/ 262 h 471"/>
                <a:gd name="T80" fmla="*/ 56 w 395"/>
                <a:gd name="T81" fmla="*/ 277 h 471"/>
                <a:gd name="T82" fmla="*/ 71 w 395"/>
                <a:gd name="T83" fmla="*/ 265 h 471"/>
                <a:gd name="T84" fmla="*/ 104 w 395"/>
                <a:gd name="T85" fmla="*/ 239 h 471"/>
                <a:gd name="T86" fmla="*/ 134 w 395"/>
                <a:gd name="T87" fmla="*/ 258 h 471"/>
                <a:gd name="T88" fmla="*/ 156 w 395"/>
                <a:gd name="T89" fmla="*/ 244 h 471"/>
                <a:gd name="T90" fmla="*/ 172 w 395"/>
                <a:gd name="T91" fmla="*/ 227 h 471"/>
                <a:gd name="T92" fmla="*/ 198 w 395"/>
                <a:gd name="T93" fmla="*/ 232 h 471"/>
                <a:gd name="T94" fmla="*/ 229 w 395"/>
                <a:gd name="T95" fmla="*/ 270 h 471"/>
                <a:gd name="T96" fmla="*/ 243 w 395"/>
                <a:gd name="T97" fmla="*/ 315 h 471"/>
                <a:gd name="T98" fmla="*/ 255 w 395"/>
                <a:gd name="T99" fmla="*/ 343 h 471"/>
                <a:gd name="T100" fmla="*/ 279 w 395"/>
                <a:gd name="T101" fmla="*/ 371 h 471"/>
                <a:gd name="T102" fmla="*/ 279 w 395"/>
                <a:gd name="T103" fmla="*/ 402 h 471"/>
                <a:gd name="T104" fmla="*/ 283 w 395"/>
                <a:gd name="T105" fmla="*/ 421 h 471"/>
                <a:gd name="T106" fmla="*/ 272 w 395"/>
                <a:gd name="T107" fmla="*/ 445 h 471"/>
                <a:gd name="T108" fmla="*/ 283 w 395"/>
                <a:gd name="T109" fmla="*/ 459 h 471"/>
                <a:gd name="T110" fmla="*/ 312 w 395"/>
                <a:gd name="T111" fmla="*/ 471 h 471"/>
                <a:gd name="T112" fmla="*/ 312 w 395"/>
                <a:gd name="T113" fmla="*/ 447 h 471"/>
                <a:gd name="T114" fmla="*/ 331 w 395"/>
                <a:gd name="T115" fmla="*/ 438 h 471"/>
                <a:gd name="T116" fmla="*/ 345 w 395"/>
                <a:gd name="T117" fmla="*/ 445 h 471"/>
                <a:gd name="T118" fmla="*/ 364 w 395"/>
                <a:gd name="T119" fmla="*/ 445 h 471"/>
                <a:gd name="T120" fmla="*/ 383 w 395"/>
                <a:gd name="T121" fmla="*/ 438 h 471"/>
                <a:gd name="T122" fmla="*/ 385 w 395"/>
                <a:gd name="T123" fmla="*/ 416 h 471"/>
                <a:gd name="T124" fmla="*/ 395 w 395"/>
                <a:gd name="T125" fmla="*/ 402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5" h="471">
                  <a:moveTo>
                    <a:pt x="395" y="397"/>
                  </a:moveTo>
                  <a:lnTo>
                    <a:pt x="395" y="397"/>
                  </a:lnTo>
                  <a:lnTo>
                    <a:pt x="395" y="397"/>
                  </a:lnTo>
                  <a:lnTo>
                    <a:pt x="392" y="395"/>
                  </a:lnTo>
                  <a:lnTo>
                    <a:pt x="390" y="395"/>
                  </a:lnTo>
                  <a:lnTo>
                    <a:pt x="390" y="393"/>
                  </a:lnTo>
                  <a:lnTo>
                    <a:pt x="390" y="390"/>
                  </a:lnTo>
                  <a:lnTo>
                    <a:pt x="390" y="390"/>
                  </a:lnTo>
                  <a:lnTo>
                    <a:pt x="390" y="390"/>
                  </a:lnTo>
                  <a:lnTo>
                    <a:pt x="390" y="390"/>
                  </a:lnTo>
                  <a:lnTo>
                    <a:pt x="387" y="390"/>
                  </a:lnTo>
                  <a:lnTo>
                    <a:pt x="385" y="390"/>
                  </a:lnTo>
                  <a:lnTo>
                    <a:pt x="385" y="390"/>
                  </a:lnTo>
                  <a:lnTo>
                    <a:pt x="385" y="388"/>
                  </a:lnTo>
                  <a:lnTo>
                    <a:pt x="385" y="388"/>
                  </a:lnTo>
                  <a:lnTo>
                    <a:pt x="385" y="386"/>
                  </a:lnTo>
                  <a:lnTo>
                    <a:pt x="385" y="388"/>
                  </a:lnTo>
                  <a:lnTo>
                    <a:pt x="385" y="388"/>
                  </a:lnTo>
                  <a:lnTo>
                    <a:pt x="385" y="386"/>
                  </a:lnTo>
                  <a:lnTo>
                    <a:pt x="383" y="386"/>
                  </a:lnTo>
                  <a:lnTo>
                    <a:pt x="383" y="386"/>
                  </a:lnTo>
                  <a:lnTo>
                    <a:pt x="383" y="386"/>
                  </a:lnTo>
                  <a:lnTo>
                    <a:pt x="383" y="386"/>
                  </a:lnTo>
                  <a:lnTo>
                    <a:pt x="383" y="386"/>
                  </a:lnTo>
                  <a:lnTo>
                    <a:pt x="383" y="386"/>
                  </a:lnTo>
                  <a:lnTo>
                    <a:pt x="383" y="386"/>
                  </a:lnTo>
                  <a:lnTo>
                    <a:pt x="380" y="386"/>
                  </a:lnTo>
                  <a:lnTo>
                    <a:pt x="380" y="386"/>
                  </a:lnTo>
                  <a:lnTo>
                    <a:pt x="380" y="386"/>
                  </a:lnTo>
                  <a:lnTo>
                    <a:pt x="380" y="386"/>
                  </a:lnTo>
                  <a:lnTo>
                    <a:pt x="380" y="386"/>
                  </a:lnTo>
                  <a:lnTo>
                    <a:pt x="376" y="381"/>
                  </a:lnTo>
                  <a:lnTo>
                    <a:pt x="376" y="381"/>
                  </a:lnTo>
                  <a:lnTo>
                    <a:pt x="373" y="378"/>
                  </a:lnTo>
                  <a:lnTo>
                    <a:pt x="373" y="378"/>
                  </a:lnTo>
                  <a:lnTo>
                    <a:pt x="373" y="378"/>
                  </a:lnTo>
                  <a:lnTo>
                    <a:pt x="373" y="376"/>
                  </a:lnTo>
                  <a:lnTo>
                    <a:pt x="373" y="376"/>
                  </a:lnTo>
                  <a:lnTo>
                    <a:pt x="371" y="374"/>
                  </a:lnTo>
                  <a:lnTo>
                    <a:pt x="371" y="374"/>
                  </a:lnTo>
                  <a:lnTo>
                    <a:pt x="369" y="371"/>
                  </a:lnTo>
                  <a:lnTo>
                    <a:pt x="369" y="371"/>
                  </a:lnTo>
                  <a:lnTo>
                    <a:pt x="369" y="369"/>
                  </a:lnTo>
                  <a:lnTo>
                    <a:pt x="369" y="367"/>
                  </a:lnTo>
                  <a:lnTo>
                    <a:pt x="371" y="367"/>
                  </a:lnTo>
                  <a:lnTo>
                    <a:pt x="371" y="367"/>
                  </a:lnTo>
                  <a:lnTo>
                    <a:pt x="371" y="367"/>
                  </a:lnTo>
                  <a:lnTo>
                    <a:pt x="371" y="367"/>
                  </a:lnTo>
                  <a:lnTo>
                    <a:pt x="371" y="367"/>
                  </a:lnTo>
                  <a:lnTo>
                    <a:pt x="373" y="367"/>
                  </a:lnTo>
                  <a:lnTo>
                    <a:pt x="376" y="364"/>
                  </a:lnTo>
                  <a:lnTo>
                    <a:pt x="378" y="364"/>
                  </a:lnTo>
                  <a:lnTo>
                    <a:pt x="378" y="364"/>
                  </a:lnTo>
                  <a:lnTo>
                    <a:pt x="380" y="364"/>
                  </a:lnTo>
                  <a:lnTo>
                    <a:pt x="380" y="362"/>
                  </a:lnTo>
                  <a:lnTo>
                    <a:pt x="383" y="359"/>
                  </a:lnTo>
                  <a:lnTo>
                    <a:pt x="383" y="359"/>
                  </a:lnTo>
                  <a:lnTo>
                    <a:pt x="383" y="357"/>
                  </a:lnTo>
                  <a:lnTo>
                    <a:pt x="383" y="357"/>
                  </a:lnTo>
                  <a:lnTo>
                    <a:pt x="383" y="357"/>
                  </a:lnTo>
                  <a:lnTo>
                    <a:pt x="383" y="357"/>
                  </a:lnTo>
                  <a:lnTo>
                    <a:pt x="383" y="355"/>
                  </a:lnTo>
                  <a:lnTo>
                    <a:pt x="383" y="355"/>
                  </a:lnTo>
                  <a:lnTo>
                    <a:pt x="383" y="355"/>
                  </a:lnTo>
                  <a:lnTo>
                    <a:pt x="383" y="355"/>
                  </a:lnTo>
                  <a:lnTo>
                    <a:pt x="383" y="355"/>
                  </a:lnTo>
                  <a:lnTo>
                    <a:pt x="378" y="355"/>
                  </a:lnTo>
                  <a:lnTo>
                    <a:pt x="378" y="355"/>
                  </a:lnTo>
                  <a:lnTo>
                    <a:pt x="376" y="355"/>
                  </a:lnTo>
                  <a:lnTo>
                    <a:pt x="376" y="355"/>
                  </a:lnTo>
                  <a:lnTo>
                    <a:pt x="373" y="352"/>
                  </a:lnTo>
                  <a:lnTo>
                    <a:pt x="371" y="350"/>
                  </a:lnTo>
                  <a:lnTo>
                    <a:pt x="371" y="350"/>
                  </a:lnTo>
                  <a:lnTo>
                    <a:pt x="371" y="350"/>
                  </a:lnTo>
                  <a:lnTo>
                    <a:pt x="369" y="350"/>
                  </a:lnTo>
                  <a:lnTo>
                    <a:pt x="369" y="350"/>
                  </a:lnTo>
                  <a:lnTo>
                    <a:pt x="369" y="350"/>
                  </a:lnTo>
                  <a:lnTo>
                    <a:pt x="366" y="348"/>
                  </a:lnTo>
                  <a:lnTo>
                    <a:pt x="366" y="348"/>
                  </a:lnTo>
                  <a:lnTo>
                    <a:pt x="366" y="348"/>
                  </a:lnTo>
                  <a:lnTo>
                    <a:pt x="366" y="345"/>
                  </a:lnTo>
                  <a:lnTo>
                    <a:pt x="366" y="345"/>
                  </a:lnTo>
                  <a:lnTo>
                    <a:pt x="364" y="343"/>
                  </a:lnTo>
                  <a:lnTo>
                    <a:pt x="364" y="343"/>
                  </a:lnTo>
                  <a:lnTo>
                    <a:pt x="364" y="343"/>
                  </a:lnTo>
                  <a:lnTo>
                    <a:pt x="364" y="343"/>
                  </a:lnTo>
                  <a:lnTo>
                    <a:pt x="361" y="343"/>
                  </a:lnTo>
                  <a:lnTo>
                    <a:pt x="359" y="343"/>
                  </a:lnTo>
                  <a:lnTo>
                    <a:pt x="359" y="343"/>
                  </a:lnTo>
                  <a:lnTo>
                    <a:pt x="359" y="343"/>
                  </a:lnTo>
                  <a:lnTo>
                    <a:pt x="357" y="343"/>
                  </a:lnTo>
                  <a:lnTo>
                    <a:pt x="357" y="341"/>
                  </a:lnTo>
                  <a:lnTo>
                    <a:pt x="357" y="341"/>
                  </a:lnTo>
                  <a:lnTo>
                    <a:pt x="357" y="341"/>
                  </a:lnTo>
                  <a:lnTo>
                    <a:pt x="357" y="338"/>
                  </a:lnTo>
                  <a:lnTo>
                    <a:pt x="354" y="338"/>
                  </a:lnTo>
                  <a:lnTo>
                    <a:pt x="354" y="338"/>
                  </a:lnTo>
                  <a:lnTo>
                    <a:pt x="354" y="336"/>
                  </a:lnTo>
                  <a:lnTo>
                    <a:pt x="354" y="336"/>
                  </a:lnTo>
                  <a:lnTo>
                    <a:pt x="354" y="336"/>
                  </a:lnTo>
                  <a:lnTo>
                    <a:pt x="352" y="336"/>
                  </a:lnTo>
                  <a:lnTo>
                    <a:pt x="352" y="336"/>
                  </a:lnTo>
                  <a:lnTo>
                    <a:pt x="352" y="336"/>
                  </a:lnTo>
                  <a:lnTo>
                    <a:pt x="352" y="336"/>
                  </a:lnTo>
                  <a:lnTo>
                    <a:pt x="352" y="336"/>
                  </a:lnTo>
                  <a:lnTo>
                    <a:pt x="352" y="336"/>
                  </a:lnTo>
                  <a:lnTo>
                    <a:pt x="354" y="333"/>
                  </a:lnTo>
                  <a:lnTo>
                    <a:pt x="352" y="331"/>
                  </a:lnTo>
                  <a:lnTo>
                    <a:pt x="352" y="331"/>
                  </a:lnTo>
                  <a:lnTo>
                    <a:pt x="352" y="331"/>
                  </a:lnTo>
                  <a:lnTo>
                    <a:pt x="350" y="331"/>
                  </a:lnTo>
                  <a:lnTo>
                    <a:pt x="350" y="333"/>
                  </a:lnTo>
                  <a:lnTo>
                    <a:pt x="350" y="333"/>
                  </a:lnTo>
                  <a:lnTo>
                    <a:pt x="347" y="333"/>
                  </a:lnTo>
                  <a:lnTo>
                    <a:pt x="347" y="336"/>
                  </a:lnTo>
                  <a:lnTo>
                    <a:pt x="347" y="336"/>
                  </a:lnTo>
                  <a:lnTo>
                    <a:pt x="347" y="336"/>
                  </a:lnTo>
                  <a:lnTo>
                    <a:pt x="347" y="336"/>
                  </a:lnTo>
                  <a:lnTo>
                    <a:pt x="347" y="336"/>
                  </a:lnTo>
                  <a:lnTo>
                    <a:pt x="347" y="336"/>
                  </a:lnTo>
                  <a:lnTo>
                    <a:pt x="345" y="336"/>
                  </a:lnTo>
                  <a:lnTo>
                    <a:pt x="345" y="336"/>
                  </a:lnTo>
                  <a:lnTo>
                    <a:pt x="345" y="336"/>
                  </a:lnTo>
                  <a:lnTo>
                    <a:pt x="345" y="336"/>
                  </a:lnTo>
                  <a:lnTo>
                    <a:pt x="343" y="336"/>
                  </a:lnTo>
                  <a:lnTo>
                    <a:pt x="343" y="333"/>
                  </a:lnTo>
                  <a:lnTo>
                    <a:pt x="343" y="331"/>
                  </a:lnTo>
                  <a:lnTo>
                    <a:pt x="340" y="331"/>
                  </a:lnTo>
                  <a:lnTo>
                    <a:pt x="343" y="329"/>
                  </a:lnTo>
                  <a:lnTo>
                    <a:pt x="343" y="326"/>
                  </a:lnTo>
                  <a:lnTo>
                    <a:pt x="340" y="326"/>
                  </a:lnTo>
                  <a:lnTo>
                    <a:pt x="340" y="326"/>
                  </a:lnTo>
                  <a:lnTo>
                    <a:pt x="338" y="326"/>
                  </a:lnTo>
                  <a:lnTo>
                    <a:pt x="338" y="326"/>
                  </a:lnTo>
                  <a:lnTo>
                    <a:pt x="338" y="324"/>
                  </a:lnTo>
                  <a:lnTo>
                    <a:pt x="335" y="324"/>
                  </a:lnTo>
                  <a:lnTo>
                    <a:pt x="335" y="322"/>
                  </a:lnTo>
                  <a:lnTo>
                    <a:pt x="335" y="307"/>
                  </a:lnTo>
                  <a:lnTo>
                    <a:pt x="335" y="305"/>
                  </a:lnTo>
                  <a:lnTo>
                    <a:pt x="335" y="305"/>
                  </a:lnTo>
                  <a:lnTo>
                    <a:pt x="333" y="307"/>
                  </a:lnTo>
                  <a:lnTo>
                    <a:pt x="333" y="305"/>
                  </a:lnTo>
                  <a:lnTo>
                    <a:pt x="331" y="305"/>
                  </a:lnTo>
                  <a:lnTo>
                    <a:pt x="331" y="305"/>
                  </a:lnTo>
                  <a:lnTo>
                    <a:pt x="331" y="305"/>
                  </a:lnTo>
                  <a:lnTo>
                    <a:pt x="328" y="305"/>
                  </a:lnTo>
                  <a:lnTo>
                    <a:pt x="328" y="305"/>
                  </a:lnTo>
                  <a:lnTo>
                    <a:pt x="328" y="305"/>
                  </a:lnTo>
                  <a:lnTo>
                    <a:pt x="328" y="303"/>
                  </a:lnTo>
                  <a:lnTo>
                    <a:pt x="328" y="303"/>
                  </a:lnTo>
                  <a:lnTo>
                    <a:pt x="328" y="303"/>
                  </a:lnTo>
                  <a:lnTo>
                    <a:pt x="328" y="300"/>
                  </a:lnTo>
                  <a:lnTo>
                    <a:pt x="328" y="300"/>
                  </a:lnTo>
                  <a:lnTo>
                    <a:pt x="328" y="300"/>
                  </a:lnTo>
                  <a:lnTo>
                    <a:pt x="326" y="298"/>
                  </a:lnTo>
                  <a:lnTo>
                    <a:pt x="324" y="296"/>
                  </a:lnTo>
                  <a:lnTo>
                    <a:pt x="324" y="293"/>
                  </a:lnTo>
                  <a:lnTo>
                    <a:pt x="324" y="293"/>
                  </a:lnTo>
                  <a:lnTo>
                    <a:pt x="324" y="293"/>
                  </a:lnTo>
                  <a:lnTo>
                    <a:pt x="324" y="293"/>
                  </a:lnTo>
                  <a:lnTo>
                    <a:pt x="324" y="291"/>
                  </a:lnTo>
                  <a:lnTo>
                    <a:pt x="324" y="291"/>
                  </a:lnTo>
                  <a:lnTo>
                    <a:pt x="324" y="291"/>
                  </a:lnTo>
                  <a:lnTo>
                    <a:pt x="324" y="291"/>
                  </a:lnTo>
                  <a:lnTo>
                    <a:pt x="324" y="288"/>
                  </a:lnTo>
                  <a:lnTo>
                    <a:pt x="324" y="288"/>
                  </a:lnTo>
                  <a:lnTo>
                    <a:pt x="321" y="288"/>
                  </a:lnTo>
                  <a:lnTo>
                    <a:pt x="321" y="288"/>
                  </a:lnTo>
                  <a:lnTo>
                    <a:pt x="321" y="288"/>
                  </a:lnTo>
                  <a:lnTo>
                    <a:pt x="321" y="288"/>
                  </a:lnTo>
                  <a:lnTo>
                    <a:pt x="321" y="291"/>
                  </a:lnTo>
                  <a:lnTo>
                    <a:pt x="321" y="291"/>
                  </a:lnTo>
                  <a:lnTo>
                    <a:pt x="319" y="291"/>
                  </a:lnTo>
                  <a:lnTo>
                    <a:pt x="319" y="291"/>
                  </a:lnTo>
                  <a:lnTo>
                    <a:pt x="317" y="291"/>
                  </a:lnTo>
                  <a:lnTo>
                    <a:pt x="309" y="284"/>
                  </a:lnTo>
                  <a:lnTo>
                    <a:pt x="305" y="277"/>
                  </a:lnTo>
                  <a:lnTo>
                    <a:pt x="305" y="277"/>
                  </a:lnTo>
                  <a:lnTo>
                    <a:pt x="302" y="277"/>
                  </a:lnTo>
                  <a:lnTo>
                    <a:pt x="300" y="272"/>
                  </a:lnTo>
                  <a:lnTo>
                    <a:pt x="298" y="270"/>
                  </a:lnTo>
                  <a:lnTo>
                    <a:pt x="298" y="270"/>
                  </a:lnTo>
                  <a:lnTo>
                    <a:pt x="293" y="267"/>
                  </a:lnTo>
                  <a:lnTo>
                    <a:pt x="293" y="267"/>
                  </a:lnTo>
                  <a:lnTo>
                    <a:pt x="293" y="267"/>
                  </a:lnTo>
                  <a:lnTo>
                    <a:pt x="293" y="265"/>
                  </a:lnTo>
                  <a:lnTo>
                    <a:pt x="293" y="265"/>
                  </a:lnTo>
                  <a:lnTo>
                    <a:pt x="291" y="262"/>
                  </a:lnTo>
                  <a:lnTo>
                    <a:pt x="288" y="260"/>
                  </a:lnTo>
                  <a:lnTo>
                    <a:pt x="288" y="258"/>
                  </a:lnTo>
                  <a:lnTo>
                    <a:pt x="286" y="255"/>
                  </a:lnTo>
                  <a:lnTo>
                    <a:pt x="288" y="253"/>
                  </a:lnTo>
                  <a:lnTo>
                    <a:pt x="288" y="251"/>
                  </a:lnTo>
                  <a:lnTo>
                    <a:pt x="286" y="251"/>
                  </a:lnTo>
                  <a:lnTo>
                    <a:pt x="286" y="251"/>
                  </a:lnTo>
                  <a:lnTo>
                    <a:pt x="286" y="251"/>
                  </a:lnTo>
                  <a:lnTo>
                    <a:pt x="286" y="248"/>
                  </a:lnTo>
                  <a:lnTo>
                    <a:pt x="286" y="248"/>
                  </a:lnTo>
                  <a:lnTo>
                    <a:pt x="283" y="248"/>
                  </a:lnTo>
                  <a:lnTo>
                    <a:pt x="283" y="246"/>
                  </a:lnTo>
                  <a:lnTo>
                    <a:pt x="283" y="246"/>
                  </a:lnTo>
                  <a:lnTo>
                    <a:pt x="283" y="246"/>
                  </a:lnTo>
                  <a:lnTo>
                    <a:pt x="283" y="246"/>
                  </a:lnTo>
                  <a:lnTo>
                    <a:pt x="281" y="244"/>
                  </a:lnTo>
                  <a:lnTo>
                    <a:pt x="281" y="244"/>
                  </a:lnTo>
                  <a:lnTo>
                    <a:pt x="281" y="244"/>
                  </a:lnTo>
                  <a:lnTo>
                    <a:pt x="281" y="244"/>
                  </a:lnTo>
                  <a:lnTo>
                    <a:pt x="281" y="244"/>
                  </a:lnTo>
                  <a:lnTo>
                    <a:pt x="281" y="244"/>
                  </a:lnTo>
                  <a:lnTo>
                    <a:pt x="281" y="244"/>
                  </a:lnTo>
                  <a:lnTo>
                    <a:pt x="281" y="241"/>
                  </a:lnTo>
                  <a:lnTo>
                    <a:pt x="281" y="241"/>
                  </a:lnTo>
                  <a:lnTo>
                    <a:pt x="281" y="241"/>
                  </a:lnTo>
                  <a:lnTo>
                    <a:pt x="279" y="239"/>
                  </a:lnTo>
                  <a:lnTo>
                    <a:pt x="279" y="239"/>
                  </a:lnTo>
                  <a:lnTo>
                    <a:pt x="276" y="239"/>
                  </a:lnTo>
                  <a:lnTo>
                    <a:pt x="276" y="239"/>
                  </a:lnTo>
                  <a:lnTo>
                    <a:pt x="276" y="239"/>
                  </a:lnTo>
                  <a:lnTo>
                    <a:pt x="276" y="241"/>
                  </a:lnTo>
                  <a:lnTo>
                    <a:pt x="276" y="241"/>
                  </a:lnTo>
                  <a:lnTo>
                    <a:pt x="274" y="241"/>
                  </a:lnTo>
                  <a:lnTo>
                    <a:pt x="274" y="241"/>
                  </a:lnTo>
                  <a:lnTo>
                    <a:pt x="274" y="241"/>
                  </a:lnTo>
                  <a:lnTo>
                    <a:pt x="274" y="241"/>
                  </a:lnTo>
                  <a:lnTo>
                    <a:pt x="274" y="241"/>
                  </a:lnTo>
                  <a:lnTo>
                    <a:pt x="272" y="241"/>
                  </a:lnTo>
                  <a:lnTo>
                    <a:pt x="272" y="241"/>
                  </a:lnTo>
                  <a:lnTo>
                    <a:pt x="272" y="239"/>
                  </a:lnTo>
                  <a:lnTo>
                    <a:pt x="272" y="239"/>
                  </a:lnTo>
                  <a:lnTo>
                    <a:pt x="272" y="236"/>
                  </a:lnTo>
                  <a:lnTo>
                    <a:pt x="272" y="236"/>
                  </a:lnTo>
                  <a:lnTo>
                    <a:pt x="272" y="236"/>
                  </a:lnTo>
                  <a:lnTo>
                    <a:pt x="272" y="236"/>
                  </a:lnTo>
                  <a:lnTo>
                    <a:pt x="269" y="236"/>
                  </a:lnTo>
                  <a:lnTo>
                    <a:pt x="269" y="236"/>
                  </a:lnTo>
                  <a:lnTo>
                    <a:pt x="269" y="236"/>
                  </a:lnTo>
                  <a:lnTo>
                    <a:pt x="267" y="236"/>
                  </a:lnTo>
                  <a:lnTo>
                    <a:pt x="267" y="236"/>
                  </a:lnTo>
                  <a:lnTo>
                    <a:pt x="267" y="234"/>
                  </a:lnTo>
                  <a:lnTo>
                    <a:pt x="267" y="234"/>
                  </a:lnTo>
                  <a:lnTo>
                    <a:pt x="264" y="234"/>
                  </a:lnTo>
                  <a:lnTo>
                    <a:pt x="264" y="232"/>
                  </a:lnTo>
                  <a:lnTo>
                    <a:pt x="264" y="232"/>
                  </a:lnTo>
                  <a:lnTo>
                    <a:pt x="264" y="232"/>
                  </a:lnTo>
                  <a:lnTo>
                    <a:pt x="264" y="229"/>
                  </a:lnTo>
                  <a:lnTo>
                    <a:pt x="262" y="229"/>
                  </a:lnTo>
                  <a:lnTo>
                    <a:pt x="262" y="227"/>
                  </a:lnTo>
                  <a:lnTo>
                    <a:pt x="260" y="227"/>
                  </a:lnTo>
                  <a:lnTo>
                    <a:pt x="260" y="225"/>
                  </a:lnTo>
                  <a:lnTo>
                    <a:pt x="260" y="222"/>
                  </a:lnTo>
                  <a:lnTo>
                    <a:pt x="260" y="220"/>
                  </a:lnTo>
                  <a:lnTo>
                    <a:pt x="262" y="217"/>
                  </a:lnTo>
                  <a:lnTo>
                    <a:pt x="262" y="217"/>
                  </a:lnTo>
                  <a:lnTo>
                    <a:pt x="262" y="217"/>
                  </a:lnTo>
                  <a:lnTo>
                    <a:pt x="264" y="217"/>
                  </a:lnTo>
                  <a:lnTo>
                    <a:pt x="264" y="217"/>
                  </a:lnTo>
                  <a:lnTo>
                    <a:pt x="264" y="215"/>
                  </a:lnTo>
                  <a:lnTo>
                    <a:pt x="264" y="215"/>
                  </a:lnTo>
                  <a:lnTo>
                    <a:pt x="264" y="215"/>
                  </a:lnTo>
                  <a:lnTo>
                    <a:pt x="262" y="215"/>
                  </a:lnTo>
                  <a:lnTo>
                    <a:pt x="262" y="213"/>
                  </a:lnTo>
                  <a:lnTo>
                    <a:pt x="260" y="210"/>
                  </a:lnTo>
                  <a:lnTo>
                    <a:pt x="260" y="213"/>
                  </a:lnTo>
                  <a:lnTo>
                    <a:pt x="260" y="213"/>
                  </a:lnTo>
                  <a:lnTo>
                    <a:pt x="260" y="213"/>
                  </a:lnTo>
                  <a:lnTo>
                    <a:pt x="257" y="210"/>
                  </a:lnTo>
                  <a:lnTo>
                    <a:pt x="255" y="210"/>
                  </a:lnTo>
                  <a:lnTo>
                    <a:pt x="255" y="210"/>
                  </a:lnTo>
                  <a:lnTo>
                    <a:pt x="253" y="210"/>
                  </a:lnTo>
                  <a:lnTo>
                    <a:pt x="253" y="210"/>
                  </a:lnTo>
                  <a:lnTo>
                    <a:pt x="250" y="210"/>
                  </a:lnTo>
                  <a:lnTo>
                    <a:pt x="250" y="208"/>
                  </a:lnTo>
                  <a:lnTo>
                    <a:pt x="250" y="208"/>
                  </a:lnTo>
                  <a:lnTo>
                    <a:pt x="248" y="208"/>
                  </a:lnTo>
                  <a:lnTo>
                    <a:pt x="246" y="208"/>
                  </a:lnTo>
                  <a:lnTo>
                    <a:pt x="246" y="208"/>
                  </a:lnTo>
                  <a:lnTo>
                    <a:pt x="243" y="208"/>
                  </a:lnTo>
                  <a:lnTo>
                    <a:pt x="241" y="206"/>
                  </a:lnTo>
                  <a:lnTo>
                    <a:pt x="241" y="206"/>
                  </a:lnTo>
                  <a:lnTo>
                    <a:pt x="241" y="206"/>
                  </a:lnTo>
                  <a:lnTo>
                    <a:pt x="238" y="206"/>
                  </a:lnTo>
                  <a:lnTo>
                    <a:pt x="238" y="206"/>
                  </a:lnTo>
                  <a:lnTo>
                    <a:pt x="238" y="206"/>
                  </a:lnTo>
                  <a:lnTo>
                    <a:pt x="238" y="206"/>
                  </a:lnTo>
                  <a:lnTo>
                    <a:pt x="236" y="203"/>
                  </a:lnTo>
                  <a:lnTo>
                    <a:pt x="236" y="203"/>
                  </a:lnTo>
                  <a:lnTo>
                    <a:pt x="234" y="203"/>
                  </a:lnTo>
                  <a:lnTo>
                    <a:pt x="234" y="201"/>
                  </a:lnTo>
                  <a:lnTo>
                    <a:pt x="231" y="201"/>
                  </a:lnTo>
                  <a:lnTo>
                    <a:pt x="231" y="201"/>
                  </a:lnTo>
                  <a:lnTo>
                    <a:pt x="229" y="199"/>
                  </a:lnTo>
                  <a:lnTo>
                    <a:pt x="229" y="196"/>
                  </a:lnTo>
                  <a:lnTo>
                    <a:pt x="229" y="196"/>
                  </a:lnTo>
                  <a:lnTo>
                    <a:pt x="227" y="196"/>
                  </a:lnTo>
                  <a:lnTo>
                    <a:pt x="227" y="196"/>
                  </a:lnTo>
                  <a:lnTo>
                    <a:pt x="224" y="196"/>
                  </a:lnTo>
                  <a:lnTo>
                    <a:pt x="224" y="196"/>
                  </a:lnTo>
                  <a:lnTo>
                    <a:pt x="222" y="194"/>
                  </a:lnTo>
                  <a:lnTo>
                    <a:pt x="222" y="191"/>
                  </a:lnTo>
                  <a:lnTo>
                    <a:pt x="222" y="191"/>
                  </a:lnTo>
                  <a:lnTo>
                    <a:pt x="220" y="191"/>
                  </a:lnTo>
                  <a:lnTo>
                    <a:pt x="220" y="191"/>
                  </a:lnTo>
                  <a:lnTo>
                    <a:pt x="217" y="191"/>
                  </a:lnTo>
                  <a:lnTo>
                    <a:pt x="217" y="189"/>
                  </a:lnTo>
                  <a:lnTo>
                    <a:pt x="217" y="189"/>
                  </a:lnTo>
                  <a:lnTo>
                    <a:pt x="217" y="189"/>
                  </a:lnTo>
                  <a:lnTo>
                    <a:pt x="215" y="189"/>
                  </a:lnTo>
                  <a:lnTo>
                    <a:pt x="215" y="189"/>
                  </a:lnTo>
                  <a:lnTo>
                    <a:pt x="215" y="189"/>
                  </a:lnTo>
                  <a:lnTo>
                    <a:pt x="215" y="189"/>
                  </a:lnTo>
                  <a:lnTo>
                    <a:pt x="212" y="187"/>
                  </a:lnTo>
                  <a:lnTo>
                    <a:pt x="212" y="187"/>
                  </a:lnTo>
                  <a:lnTo>
                    <a:pt x="210" y="184"/>
                  </a:lnTo>
                  <a:lnTo>
                    <a:pt x="205" y="182"/>
                  </a:lnTo>
                  <a:lnTo>
                    <a:pt x="203" y="182"/>
                  </a:lnTo>
                  <a:lnTo>
                    <a:pt x="203" y="182"/>
                  </a:lnTo>
                  <a:lnTo>
                    <a:pt x="203" y="182"/>
                  </a:lnTo>
                  <a:lnTo>
                    <a:pt x="201" y="182"/>
                  </a:lnTo>
                  <a:lnTo>
                    <a:pt x="201" y="182"/>
                  </a:lnTo>
                  <a:lnTo>
                    <a:pt x="198" y="182"/>
                  </a:lnTo>
                  <a:lnTo>
                    <a:pt x="198" y="180"/>
                  </a:lnTo>
                  <a:lnTo>
                    <a:pt x="198" y="180"/>
                  </a:lnTo>
                  <a:lnTo>
                    <a:pt x="198" y="180"/>
                  </a:lnTo>
                  <a:lnTo>
                    <a:pt x="196" y="180"/>
                  </a:lnTo>
                  <a:lnTo>
                    <a:pt x="196" y="180"/>
                  </a:lnTo>
                  <a:lnTo>
                    <a:pt x="196" y="180"/>
                  </a:lnTo>
                  <a:lnTo>
                    <a:pt x="196" y="177"/>
                  </a:lnTo>
                  <a:lnTo>
                    <a:pt x="196" y="177"/>
                  </a:lnTo>
                  <a:lnTo>
                    <a:pt x="198" y="177"/>
                  </a:lnTo>
                  <a:lnTo>
                    <a:pt x="198" y="175"/>
                  </a:lnTo>
                  <a:lnTo>
                    <a:pt x="201" y="175"/>
                  </a:lnTo>
                  <a:lnTo>
                    <a:pt x="201" y="173"/>
                  </a:lnTo>
                  <a:lnTo>
                    <a:pt x="203" y="173"/>
                  </a:lnTo>
                  <a:lnTo>
                    <a:pt x="203" y="173"/>
                  </a:lnTo>
                  <a:lnTo>
                    <a:pt x="205" y="173"/>
                  </a:lnTo>
                  <a:lnTo>
                    <a:pt x="205" y="173"/>
                  </a:lnTo>
                  <a:lnTo>
                    <a:pt x="205" y="173"/>
                  </a:lnTo>
                  <a:lnTo>
                    <a:pt x="205" y="173"/>
                  </a:lnTo>
                  <a:lnTo>
                    <a:pt x="205" y="173"/>
                  </a:lnTo>
                  <a:lnTo>
                    <a:pt x="205" y="170"/>
                  </a:lnTo>
                  <a:lnTo>
                    <a:pt x="205" y="170"/>
                  </a:lnTo>
                  <a:lnTo>
                    <a:pt x="205" y="170"/>
                  </a:lnTo>
                  <a:lnTo>
                    <a:pt x="208" y="168"/>
                  </a:lnTo>
                  <a:lnTo>
                    <a:pt x="208" y="168"/>
                  </a:lnTo>
                  <a:lnTo>
                    <a:pt x="208" y="168"/>
                  </a:lnTo>
                  <a:lnTo>
                    <a:pt x="208" y="168"/>
                  </a:lnTo>
                  <a:lnTo>
                    <a:pt x="208" y="168"/>
                  </a:lnTo>
                  <a:lnTo>
                    <a:pt x="208" y="168"/>
                  </a:lnTo>
                  <a:lnTo>
                    <a:pt x="208" y="168"/>
                  </a:lnTo>
                  <a:lnTo>
                    <a:pt x="208" y="168"/>
                  </a:lnTo>
                  <a:lnTo>
                    <a:pt x="208" y="165"/>
                  </a:lnTo>
                  <a:lnTo>
                    <a:pt x="208" y="165"/>
                  </a:lnTo>
                  <a:lnTo>
                    <a:pt x="208" y="165"/>
                  </a:lnTo>
                  <a:lnTo>
                    <a:pt x="205" y="163"/>
                  </a:lnTo>
                  <a:lnTo>
                    <a:pt x="205" y="163"/>
                  </a:lnTo>
                  <a:lnTo>
                    <a:pt x="203" y="163"/>
                  </a:lnTo>
                  <a:lnTo>
                    <a:pt x="203" y="158"/>
                  </a:lnTo>
                  <a:lnTo>
                    <a:pt x="203" y="158"/>
                  </a:lnTo>
                  <a:lnTo>
                    <a:pt x="203" y="158"/>
                  </a:lnTo>
                  <a:lnTo>
                    <a:pt x="203" y="158"/>
                  </a:lnTo>
                  <a:lnTo>
                    <a:pt x="205" y="158"/>
                  </a:lnTo>
                  <a:lnTo>
                    <a:pt x="208" y="158"/>
                  </a:lnTo>
                  <a:lnTo>
                    <a:pt x="208" y="158"/>
                  </a:lnTo>
                  <a:lnTo>
                    <a:pt x="210" y="158"/>
                  </a:lnTo>
                  <a:lnTo>
                    <a:pt x="210" y="158"/>
                  </a:lnTo>
                  <a:lnTo>
                    <a:pt x="210" y="158"/>
                  </a:lnTo>
                  <a:lnTo>
                    <a:pt x="210" y="158"/>
                  </a:lnTo>
                  <a:lnTo>
                    <a:pt x="210" y="158"/>
                  </a:lnTo>
                  <a:lnTo>
                    <a:pt x="212" y="158"/>
                  </a:lnTo>
                  <a:lnTo>
                    <a:pt x="215" y="156"/>
                  </a:lnTo>
                  <a:lnTo>
                    <a:pt x="215" y="156"/>
                  </a:lnTo>
                  <a:lnTo>
                    <a:pt x="215" y="156"/>
                  </a:lnTo>
                  <a:lnTo>
                    <a:pt x="217" y="158"/>
                  </a:lnTo>
                  <a:lnTo>
                    <a:pt x="220" y="158"/>
                  </a:lnTo>
                  <a:lnTo>
                    <a:pt x="222" y="158"/>
                  </a:lnTo>
                  <a:lnTo>
                    <a:pt x="222" y="158"/>
                  </a:lnTo>
                  <a:lnTo>
                    <a:pt x="222" y="158"/>
                  </a:lnTo>
                  <a:lnTo>
                    <a:pt x="224" y="158"/>
                  </a:lnTo>
                  <a:lnTo>
                    <a:pt x="224" y="158"/>
                  </a:lnTo>
                  <a:lnTo>
                    <a:pt x="224" y="158"/>
                  </a:lnTo>
                  <a:lnTo>
                    <a:pt x="224" y="158"/>
                  </a:lnTo>
                  <a:lnTo>
                    <a:pt x="227" y="161"/>
                  </a:lnTo>
                  <a:lnTo>
                    <a:pt x="229" y="161"/>
                  </a:lnTo>
                  <a:lnTo>
                    <a:pt x="231" y="163"/>
                  </a:lnTo>
                  <a:lnTo>
                    <a:pt x="231" y="163"/>
                  </a:lnTo>
                  <a:lnTo>
                    <a:pt x="231" y="161"/>
                  </a:lnTo>
                  <a:lnTo>
                    <a:pt x="234" y="161"/>
                  </a:lnTo>
                  <a:lnTo>
                    <a:pt x="234" y="161"/>
                  </a:lnTo>
                  <a:lnTo>
                    <a:pt x="234" y="161"/>
                  </a:lnTo>
                  <a:lnTo>
                    <a:pt x="234" y="161"/>
                  </a:lnTo>
                  <a:lnTo>
                    <a:pt x="236" y="161"/>
                  </a:lnTo>
                  <a:lnTo>
                    <a:pt x="236" y="161"/>
                  </a:lnTo>
                  <a:lnTo>
                    <a:pt x="238" y="156"/>
                  </a:lnTo>
                  <a:lnTo>
                    <a:pt x="238" y="156"/>
                  </a:lnTo>
                  <a:lnTo>
                    <a:pt x="238" y="156"/>
                  </a:lnTo>
                  <a:lnTo>
                    <a:pt x="238" y="154"/>
                  </a:lnTo>
                  <a:lnTo>
                    <a:pt x="241" y="154"/>
                  </a:lnTo>
                  <a:lnTo>
                    <a:pt x="241" y="154"/>
                  </a:lnTo>
                  <a:lnTo>
                    <a:pt x="241" y="154"/>
                  </a:lnTo>
                  <a:lnTo>
                    <a:pt x="243" y="154"/>
                  </a:lnTo>
                  <a:lnTo>
                    <a:pt x="243" y="151"/>
                  </a:lnTo>
                  <a:lnTo>
                    <a:pt x="246" y="151"/>
                  </a:lnTo>
                  <a:lnTo>
                    <a:pt x="246" y="149"/>
                  </a:lnTo>
                  <a:lnTo>
                    <a:pt x="246" y="149"/>
                  </a:lnTo>
                  <a:lnTo>
                    <a:pt x="246" y="149"/>
                  </a:lnTo>
                  <a:lnTo>
                    <a:pt x="246" y="149"/>
                  </a:lnTo>
                  <a:lnTo>
                    <a:pt x="246" y="146"/>
                  </a:lnTo>
                  <a:lnTo>
                    <a:pt x="243" y="146"/>
                  </a:lnTo>
                  <a:lnTo>
                    <a:pt x="243" y="146"/>
                  </a:lnTo>
                  <a:lnTo>
                    <a:pt x="243" y="146"/>
                  </a:lnTo>
                  <a:lnTo>
                    <a:pt x="243" y="144"/>
                  </a:lnTo>
                  <a:lnTo>
                    <a:pt x="248" y="144"/>
                  </a:lnTo>
                  <a:lnTo>
                    <a:pt x="248" y="142"/>
                  </a:lnTo>
                  <a:lnTo>
                    <a:pt x="248" y="142"/>
                  </a:lnTo>
                  <a:lnTo>
                    <a:pt x="248" y="142"/>
                  </a:lnTo>
                  <a:lnTo>
                    <a:pt x="248" y="142"/>
                  </a:lnTo>
                  <a:lnTo>
                    <a:pt x="250" y="142"/>
                  </a:lnTo>
                  <a:lnTo>
                    <a:pt x="250" y="142"/>
                  </a:lnTo>
                  <a:lnTo>
                    <a:pt x="253" y="142"/>
                  </a:lnTo>
                  <a:lnTo>
                    <a:pt x="253" y="139"/>
                  </a:lnTo>
                  <a:lnTo>
                    <a:pt x="253" y="139"/>
                  </a:lnTo>
                  <a:lnTo>
                    <a:pt x="253" y="139"/>
                  </a:lnTo>
                  <a:lnTo>
                    <a:pt x="253" y="139"/>
                  </a:lnTo>
                  <a:lnTo>
                    <a:pt x="253" y="137"/>
                  </a:lnTo>
                  <a:lnTo>
                    <a:pt x="253" y="137"/>
                  </a:lnTo>
                  <a:lnTo>
                    <a:pt x="253" y="137"/>
                  </a:lnTo>
                  <a:lnTo>
                    <a:pt x="253" y="137"/>
                  </a:lnTo>
                  <a:lnTo>
                    <a:pt x="253" y="137"/>
                  </a:lnTo>
                  <a:lnTo>
                    <a:pt x="253" y="137"/>
                  </a:lnTo>
                  <a:lnTo>
                    <a:pt x="253" y="135"/>
                  </a:lnTo>
                  <a:lnTo>
                    <a:pt x="253" y="135"/>
                  </a:lnTo>
                  <a:lnTo>
                    <a:pt x="250" y="135"/>
                  </a:lnTo>
                  <a:lnTo>
                    <a:pt x="250" y="132"/>
                  </a:lnTo>
                  <a:lnTo>
                    <a:pt x="250" y="132"/>
                  </a:lnTo>
                  <a:lnTo>
                    <a:pt x="250" y="130"/>
                  </a:lnTo>
                  <a:lnTo>
                    <a:pt x="250" y="130"/>
                  </a:lnTo>
                  <a:lnTo>
                    <a:pt x="246" y="128"/>
                  </a:lnTo>
                  <a:lnTo>
                    <a:pt x="243" y="128"/>
                  </a:lnTo>
                  <a:lnTo>
                    <a:pt x="241" y="128"/>
                  </a:lnTo>
                  <a:lnTo>
                    <a:pt x="238" y="130"/>
                  </a:lnTo>
                  <a:lnTo>
                    <a:pt x="238" y="128"/>
                  </a:lnTo>
                  <a:lnTo>
                    <a:pt x="238" y="128"/>
                  </a:lnTo>
                  <a:lnTo>
                    <a:pt x="238" y="125"/>
                  </a:lnTo>
                  <a:lnTo>
                    <a:pt x="238" y="125"/>
                  </a:lnTo>
                  <a:lnTo>
                    <a:pt x="238" y="125"/>
                  </a:lnTo>
                  <a:lnTo>
                    <a:pt x="238" y="125"/>
                  </a:lnTo>
                  <a:lnTo>
                    <a:pt x="238" y="125"/>
                  </a:lnTo>
                  <a:lnTo>
                    <a:pt x="238" y="123"/>
                  </a:lnTo>
                  <a:lnTo>
                    <a:pt x="238" y="123"/>
                  </a:lnTo>
                  <a:lnTo>
                    <a:pt x="238" y="123"/>
                  </a:lnTo>
                  <a:lnTo>
                    <a:pt x="238" y="123"/>
                  </a:lnTo>
                  <a:lnTo>
                    <a:pt x="238" y="120"/>
                  </a:lnTo>
                  <a:lnTo>
                    <a:pt x="238" y="120"/>
                  </a:lnTo>
                  <a:lnTo>
                    <a:pt x="238" y="120"/>
                  </a:lnTo>
                  <a:lnTo>
                    <a:pt x="236" y="120"/>
                  </a:lnTo>
                  <a:lnTo>
                    <a:pt x="236" y="118"/>
                  </a:lnTo>
                  <a:lnTo>
                    <a:pt x="234" y="118"/>
                  </a:lnTo>
                  <a:lnTo>
                    <a:pt x="234" y="118"/>
                  </a:lnTo>
                  <a:lnTo>
                    <a:pt x="227" y="118"/>
                  </a:lnTo>
                  <a:lnTo>
                    <a:pt x="224" y="116"/>
                  </a:lnTo>
                  <a:lnTo>
                    <a:pt x="222" y="116"/>
                  </a:lnTo>
                  <a:lnTo>
                    <a:pt x="222" y="113"/>
                  </a:lnTo>
                  <a:lnTo>
                    <a:pt x="224" y="113"/>
                  </a:lnTo>
                  <a:lnTo>
                    <a:pt x="224" y="113"/>
                  </a:lnTo>
                  <a:lnTo>
                    <a:pt x="227" y="111"/>
                  </a:lnTo>
                  <a:lnTo>
                    <a:pt x="227" y="111"/>
                  </a:lnTo>
                  <a:lnTo>
                    <a:pt x="229" y="111"/>
                  </a:lnTo>
                  <a:lnTo>
                    <a:pt x="231" y="111"/>
                  </a:lnTo>
                  <a:lnTo>
                    <a:pt x="231" y="111"/>
                  </a:lnTo>
                  <a:lnTo>
                    <a:pt x="236" y="106"/>
                  </a:lnTo>
                  <a:lnTo>
                    <a:pt x="236" y="104"/>
                  </a:lnTo>
                  <a:lnTo>
                    <a:pt x="236" y="104"/>
                  </a:lnTo>
                  <a:lnTo>
                    <a:pt x="234" y="104"/>
                  </a:lnTo>
                  <a:lnTo>
                    <a:pt x="231" y="102"/>
                  </a:lnTo>
                  <a:lnTo>
                    <a:pt x="229" y="102"/>
                  </a:lnTo>
                  <a:lnTo>
                    <a:pt x="229" y="99"/>
                  </a:lnTo>
                  <a:lnTo>
                    <a:pt x="227" y="99"/>
                  </a:lnTo>
                  <a:lnTo>
                    <a:pt x="227" y="97"/>
                  </a:lnTo>
                  <a:lnTo>
                    <a:pt x="227" y="97"/>
                  </a:lnTo>
                  <a:lnTo>
                    <a:pt x="224" y="97"/>
                  </a:lnTo>
                  <a:lnTo>
                    <a:pt x="224" y="97"/>
                  </a:lnTo>
                  <a:lnTo>
                    <a:pt x="224" y="97"/>
                  </a:lnTo>
                  <a:lnTo>
                    <a:pt x="222" y="97"/>
                  </a:lnTo>
                  <a:lnTo>
                    <a:pt x="222" y="94"/>
                  </a:lnTo>
                  <a:lnTo>
                    <a:pt x="222" y="94"/>
                  </a:lnTo>
                  <a:lnTo>
                    <a:pt x="222" y="94"/>
                  </a:lnTo>
                  <a:lnTo>
                    <a:pt x="222" y="94"/>
                  </a:lnTo>
                  <a:lnTo>
                    <a:pt x="220" y="94"/>
                  </a:lnTo>
                  <a:lnTo>
                    <a:pt x="220" y="92"/>
                  </a:lnTo>
                  <a:lnTo>
                    <a:pt x="220" y="92"/>
                  </a:lnTo>
                  <a:lnTo>
                    <a:pt x="217" y="90"/>
                  </a:lnTo>
                  <a:lnTo>
                    <a:pt x="217" y="90"/>
                  </a:lnTo>
                  <a:lnTo>
                    <a:pt x="217" y="90"/>
                  </a:lnTo>
                  <a:lnTo>
                    <a:pt x="217" y="90"/>
                  </a:lnTo>
                  <a:lnTo>
                    <a:pt x="217" y="90"/>
                  </a:lnTo>
                  <a:lnTo>
                    <a:pt x="215" y="90"/>
                  </a:lnTo>
                  <a:lnTo>
                    <a:pt x="215" y="90"/>
                  </a:lnTo>
                  <a:lnTo>
                    <a:pt x="215" y="90"/>
                  </a:lnTo>
                  <a:lnTo>
                    <a:pt x="215" y="90"/>
                  </a:lnTo>
                  <a:lnTo>
                    <a:pt x="215" y="87"/>
                  </a:lnTo>
                  <a:lnTo>
                    <a:pt x="212" y="87"/>
                  </a:lnTo>
                  <a:lnTo>
                    <a:pt x="212" y="87"/>
                  </a:lnTo>
                  <a:lnTo>
                    <a:pt x="212" y="87"/>
                  </a:lnTo>
                  <a:lnTo>
                    <a:pt x="210" y="87"/>
                  </a:lnTo>
                  <a:lnTo>
                    <a:pt x="210" y="87"/>
                  </a:lnTo>
                  <a:lnTo>
                    <a:pt x="210" y="87"/>
                  </a:lnTo>
                  <a:lnTo>
                    <a:pt x="208" y="87"/>
                  </a:lnTo>
                  <a:lnTo>
                    <a:pt x="208" y="87"/>
                  </a:lnTo>
                  <a:lnTo>
                    <a:pt x="205" y="87"/>
                  </a:lnTo>
                  <a:lnTo>
                    <a:pt x="203" y="90"/>
                  </a:lnTo>
                  <a:lnTo>
                    <a:pt x="203" y="90"/>
                  </a:lnTo>
                  <a:lnTo>
                    <a:pt x="201" y="90"/>
                  </a:lnTo>
                  <a:lnTo>
                    <a:pt x="201" y="90"/>
                  </a:lnTo>
                  <a:lnTo>
                    <a:pt x="201" y="90"/>
                  </a:lnTo>
                  <a:lnTo>
                    <a:pt x="196" y="92"/>
                  </a:lnTo>
                  <a:lnTo>
                    <a:pt x="196" y="92"/>
                  </a:lnTo>
                  <a:lnTo>
                    <a:pt x="194" y="92"/>
                  </a:lnTo>
                  <a:lnTo>
                    <a:pt x="194" y="92"/>
                  </a:lnTo>
                  <a:lnTo>
                    <a:pt x="194" y="92"/>
                  </a:lnTo>
                  <a:lnTo>
                    <a:pt x="194" y="92"/>
                  </a:lnTo>
                  <a:lnTo>
                    <a:pt x="191" y="92"/>
                  </a:lnTo>
                  <a:lnTo>
                    <a:pt x="191" y="94"/>
                  </a:lnTo>
                  <a:lnTo>
                    <a:pt x="191" y="94"/>
                  </a:lnTo>
                  <a:lnTo>
                    <a:pt x="191" y="97"/>
                  </a:lnTo>
                  <a:lnTo>
                    <a:pt x="191" y="97"/>
                  </a:lnTo>
                  <a:lnTo>
                    <a:pt x="191" y="97"/>
                  </a:lnTo>
                  <a:lnTo>
                    <a:pt x="191" y="99"/>
                  </a:lnTo>
                  <a:lnTo>
                    <a:pt x="191" y="99"/>
                  </a:lnTo>
                  <a:lnTo>
                    <a:pt x="189" y="99"/>
                  </a:lnTo>
                  <a:lnTo>
                    <a:pt x="189" y="99"/>
                  </a:lnTo>
                  <a:lnTo>
                    <a:pt x="189" y="99"/>
                  </a:lnTo>
                  <a:lnTo>
                    <a:pt x="189" y="99"/>
                  </a:lnTo>
                  <a:lnTo>
                    <a:pt x="189" y="102"/>
                  </a:lnTo>
                  <a:lnTo>
                    <a:pt x="189" y="102"/>
                  </a:lnTo>
                  <a:lnTo>
                    <a:pt x="189" y="102"/>
                  </a:lnTo>
                  <a:lnTo>
                    <a:pt x="189" y="102"/>
                  </a:lnTo>
                  <a:lnTo>
                    <a:pt x="189" y="104"/>
                  </a:lnTo>
                  <a:lnTo>
                    <a:pt x="186" y="104"/>
                  </a:lnTo>
                  <a:lnTo>
                    <a:pt x="186" y="104"/>
                  </a:lnTo>
                  <a:lnTo>
                    <a:pt x="186" y="104"/>
                  </a:lnTo>
                  <a:lnTo>
                    <a:pt x="186" y="104"/>
                  </a:lnTo>
                  <a:lnTo>
                    <a:pt x="186" y="104"/>
                  </a:lnTo>
                  <a:lnTo>
                    <a:pt x="186" y="104"/>
                  </a:lnTo>
                  <a:lnTo>
                    <a:pt x="184" y="102"/>
                  </a:lnTo>
                  <a:lnTo>
                    <a:pt x="182" y="99"/>
                  </a:lnTo>
                  <a:lnTo>
                    <a:pt x="182" y="99"/>
                  </a:lnTo>
                  <a:lnTo>
                    <a:pt x="177" y="99"/>
                  </a:lnTo>
                  <a:lnTo>
                    <a:pt x="177" y="99"/>
                  </a:lnTo>
                  <a:lnTo>
                    <a:pt x="177" y="99"/>
                  </a:lnTo>
                  <a:lnTo>
                    <a:pt x="177" y="99"/>
                  </a:lnTo>
                  <a:lnTo>
                    <a:pt x="177" y="99"/>
                  </a:lnTo>
                  <a:lnTo>
                    <a:pt x="177" y="99"/>
                  </a:lnTo>
                  <a:lnTo>
                    <a:pt x="177" y="99"/>
                  </a:lnTo>
                  <a:lnTo>
                    <a:pt x="177" y="97"/>
                  </a:lnTo>
                  <a:lnTo>
                    <a:pt x="175" y="97"/>
                  </a:lnTo>
                  <a:lnTo>
                    <a:pt x="175" y="94"/>
                  </a:lnTo>
                  <a:lnTo>
                    <a:pt x="175" y="94"/>
                  </a:lnTo>
                  <a:lnTo>
                    <a:pt x="172" y="94"/>
                  </a:lnTo>
                  <a:lnTo>
                    <a:pt x="172" y="94"/>
                  </a:lnTo>
                  <a:lnTo>
                    <a:pt x="172" y="94"/>
                  </a:lnTo>
                  <a:lnTo>
                    <a:pt x="172" y="94"/>
                  </a:lnTo>
                  <a:lnTo>
                    <a:pt x="172" y="97"/>
                  </a:lnTo>
                  <a:lnTo>
                    <a:pt x="172" y="97"/>
                  </a:lnTo>
                  <a:lnTo>
                    <a:pt x="170" y="97"/>
                  </a:lnTo>
                  <a:lnTo>
                    <a:pt x="170" y="97"/>
                  </a:lnTo>
                  <a:lnTo>
                    <a:pt x="170" y="97"/>
                  </a:lnTo>
                  <a:lnTo>
                    <a:pt x="168" y="94"/>
                  </a:lnTo>
                  <a:lnTo>
                    <a:pt x="165" y="94"/>
                  </a:lnTo>
                  <a:lnTo>
                    <a:pt x="163" y="94"/>
                  </a:lnTo>
                  <a:lnTo>
                    <a:pt x="163" y="94"/>
                  </a:lnTo>
                  <a:lnTo>
                    <a:pt x="163" y="94"/>
                  </a:lnTo>
                  <a:lnTo>
                    <a:pt x="163" y="94"/>
                  </a:lnTo>
                  <a:lnTo>
                    <a:pt x="163" y="94"/>
                  </a:lnTo>
                  <a:lnTo>
                    <a:pt x="160" y="94"/>
                  </a:lnTo>
                  <a:lnTo>
                    <a:pt x="160" y="94"/>
                  </a:lnTo>
                  <a:lnTo>
                    <a:pt x="160" y="92"/>
                  </a:lnTo>
                  <a:lnTo>
                    <a:pt x="160" y="92"/>
                  </a:lnTo>
                  <a:lnTo>
                    <a:pt x="158" y="92"/>
                  </a:lnTo>
                  <a:lnTo>
                    <a:pt x="158" y="92"/>
                  </a:lnTo>
                  <a:lnTo>
                    <a:pt x="158" y="92"/>
                  </a:lnTo>
                  <a:lnTo>
                    <a:pt x="158" y="92"/>
                  </a:lnTo>
                  <a:lnTo>
                    <a:pt x="156" y="90"/>
                  </a:lnTo>
                  <a:lnTo>
                    <a:pt x="153" y="87"/>
                  </a:lnTo>
                  <a:lnTo>
                    <a:pt x="153" y="85"/>
                  </a:lnTo>
                  <a:lnTo>
                    <a:pt x="151" y="83"/>
                  </a:lnTo>
                  <a:lnTo>
                    <a:pt x="151" y="80"/>
                  </a:lnTo>
                  <a:lnTo>
                    <a:pt x="149" y="80"/>
                  </a:lnTo>
                  <a:lnTo>
                    <a:pt x="149" y="80"/>
                  </a:lnTo>
                  <a:lnTo>
                    <a:pt x="149" y="80"/>
                  </a:lnTo>
                  <a:lnTo>
                    <a:pt x="149" y="80"/>
                  </a:lnTo>
                  <a:lnTo>
                    <a:pt x="149" y="80"/>
                  </a:lnTo>
                  <a:lnTo>
                    <a:pt x="149" y="78"/>
                  </a:lnTo>
                  <a:lnTo>
                    <a:pt x="146" y="75"/>
                  </a:lnTo>
                  <a:lnTo>
                    <a:pt x="146" y="75"/>
                  </a:lnTo>
                  <a:lnTo>
                    <a:pt x="146" y="75"/>
                  </a:lnTo>
                  <a:lnTo>
                    <a:pt x="146" y="75"/>
                  </a:lnTo>
                  <a:lnTo>
                    <a:pt x="146" y="75"/>
                  </a:lnTo>
                  <a:lnTo>
                    <a:pt x="146" y="75"/>
                  </a:lnTo>
                  <a:lnTo>
                    <a:pt x="144" y="75"/>
                  </a:lnTo>
                  <a:lnTo>
                    <a:pt x="144" y="73"/>
                  </a:lnTo>
                  <a:lnTo>
                    <a:pt x="146" y="73"/>
                  </a:lnTo>
                  <a:lnTo>
                    <a:pt x="146" y="73"/>
                  </a:lnTo>
                  <a:lnTo>
                    <a:pt x="144" y="71"/>
                  </a:lnTo>
                  <a:lnTo>
                    <a:pt x="144" y="71"/>
                  </a:lnTo>
                  <a:lnTo>
                    <a:pt x="144" y="71"/>
                  </a:lnTo>
                  <a:lnTo>
                    <a:pt x="144" y="71"/>
                  </a:lnTo>
                  <a:lnTo>
                    <a:pt x="142" y="71"/>
                  </a:lnTo>
                  <a:lnTo>
                    <a:pt x="142" y="71"/>
                  </a:lnTo>
                  <a:lnTo>
                    <a:pt x="142" y="71"/>
                  </a:lnTo>
                  <a:lnTo>
                    <a:pt x="142" y="68"/>
                  </a:lnTo>
                  <a:lnTo>
                    <a:pt x="142" y="68"/>
                  </a:lnTo>
                  <a:lnTo>
                    <a:pt x="144" y="68"/>
                  </a:lnTo>
                  <a:lnTo>
                    <a:pt x="144" y="68"/>
                  </a:lnTo>
                  <a:lnTo>
                    <a:pt x="144" y="66"/>
                  </a:lnTo>
                  <a:lnTo>
                    <a:pt x="144" y="64"/>
                  </a:lnTo>
                  <a:lnTo>
                    <a:pt x="144" y="64"/>
                  </a:lnTo>
                  <a:lnTo>
                    <a:pt x="146" y="59"/>
                  </a:lnTo>
                  <a:lnTo>
                    <a:pt x="146" y="59"/>
                  </a:lnTo>
                  <a:lnTo>
                    <a:pt x="146" y="59"/>
                  </a:lnTo>
                  <a:lnTo>
                    <a:pt x="144" y="59"/>
                  </a:lnTo>
                  <a:lnTo>
                    <a:pt x="144" y="61"/>
                  </a:lnTo>
                  <a:lnTo>
                    <a:pt x="144" y="61"/>
                  </a:lnTo>
                  <a:lnTo>
                    <a:pt x="146" y="57"/>
                  </a:lnTo>
                  <a:lnTo>
                    <a:pt x="146" y="57"/>
                  </a:lnTo>
                  <a:lnTo>
                    <a:pt x="149" y="54"/>
                  </a:lnTo>
                  <a:lnTo>
                    <a:pt x="149" y="52"/>
                  </a:lnTo>
                  <a:lnTo>
                    <a:pt x="149" y="52"/>
                  </a:lnTo>
                  <a:lnTo>
                    <a:pt x="149" y="52"/>
                  </a:lnTo>
                  <a:lnTo>
                    <a:pt x="149" y="52"/>
                  </a:lnTo>
                  <a:lnTo>
                    <a:pt x="149" y="52"/>
                  </a:lnTo>
                  <a:lnTo>
                    <a:pt x="149" y="49"/>
                  </a:lnTo>
                  <a:lnTo>
                    <a:pt x="149" y="49"/>
                  </a:lnTo>
                  <a:lnTo>
                    <a:pt x="149" y="45"/>
                  </a:lnTo>
                  <a:lnTo>
                    <a:pt x="149" y="45"/>
                  </a:lnTo>
                  <a:lnTo>
                    <a:pt x="149" y="45"/>
                  </a:lnTo>
                  <a:lnTo>
                    <a:pt x="149" y="42"/>
                  </a:lnTo>
                  <a:lnTo>
                    <a:pt x="149" y="42"/>
                  </a:lnTo>
                  <a:lnTo>
                    <a:pt x="149" y="42"/>
                  </a:lnTo>
                  <a:lnTo>
                    <a:pt x="144" y="45"/>
                  </a:lnTo>
                  <a:lnTo>
                    <a:pt x="144" y="45"/>
                  </a:lnTo>
                  <a:lnTo>
                    <a:pt x="142" y="45"/>
                  </a:lnTo>
                  <a:lnTo>
                    <a:pt x="142" y="42"/>
                  </a:lnTo>
                  <a:lnTo>
                    <a:pt x="142" y="40"/>
                  </a:lnTo>
                  <a:lnTo>
                    <a:pt x="142" y="38"/>
                  </a:lnTo>
                  <a:lnTo>
                    <a:pt x="142" y="38"/>
                  </a:lnTo>
                  <a:lnTo>
                    <a:pt x="139" y="38"/>
                  </a:lnTo>
                  <a:lnTo>
                    <a:pt x="139" y="42"/>
                  </a:lnTo>
                  <a:lnTo>
                    <a:pt x="139" y="45"/>
                  </a:lnTo>
                  <a:lnTo>
                    <a:pt x="137" y="47"/>
                  </a:lnTo>
                  <a:lnTo>
                    <a:pt x="137" y="47"/>
                  </a:lnTo>
                  <a:lnTo>
                    <a:pt x="137" y="47"/>
                  </a:lnTo>
                  <a:lnTo>
                    <a:pt x="132" y="47"/>
                  </a:lnTo>
                  <a:lnTo>
                    <a:pt x="132" y="47"/>
                  </a:lnTo>
                  <a:lnTo>
                    <a:pt x="132" y="47"/>
                  </a:lnTo>
                  <a:lnTo>
                    <a:pt x="132" y="47"/>
                  </a:lnTo>
                  <a:lnTo>
                    <a:pt x="132" y="47"/>
                  </a:lnTo>
                  <a:lnTo>
                    <a:pt x="132" y="45"/>
                  </a:lnTo>
                  <a:lnTo>
                    <a:pt x="132" y="45"/>
                  </a:lnTo>
                  <a:lnTo>
                    <a:pt x="132" y="40"/>
                  </a:lnTo>
                  <a:lnTo>
                    <a:pt x="132" y="38"/>
                  </a:lnTo>
                  <a:lnTo>
                    <a:pt x="130" y="33"/>
                  </a:lnTo>
                  <a:lnTo>
                    <a:pt x="127" y="33"/>
                  </a:lnTo>
                  <a:lnTo>
                    <a:pt x="125" y="33"/>
                  </a:lnTo>
                  <a:lnTo>
                    <a:pt x="123" y="31"/>
                  </a:lnTo>
                  <a:lnTo>
                    <a:pt x="123" y="28"/>
                  </a:lnTo>
                  <a:lnTo>
                    <a:pt x="123" y="28"/>
                  </a:lnTo>
                  <a:lnTo>
                    <a:pt x="123" y="28"/>
                  </a:lnTo>
                  <a:lnTo>
                    <a:pt x="123" y="28"/>
                  </a:lnTo>
                  <a:lnTo>
                    <a:pt x="123" y="28"/>
                  </a:lnTo>
                  <a:lnTo>
                    <a:pt x="125" y="28"/>
                  </a:lnTo>
                  <a:lnTo>
                    <a:pt x="123" y="26"/>
                  </a:lnTo>
                  <a:lnTo>
                    <a:pt x="123" y="26"/>
                  </a:lnTo>
                  <a:lnTo>
                    <a:pt x="120" y="26"/>
                  </a:lnTo>
                  <a:lnTo>
                    <a:pt x="120" y="23"/>
                  </a:lnTo>
                  <a:lnTo>
                    <a:pt x="120" y="23"/>
                  </a:lnTo>
                  <a:lnTo>
                    <a:pt x="120" y="23"/>
                  </a:lnTo>
                  <a:lnTo>
                    <a:pt x="118" y="21"/>
                  </a:lnTo>
                  <a:lnTo>
                    <a:pt x="118" y="21"/>
                  </a:lnTo>
                  <a:lnTo>
                    <a:pt x="113" y="16"/>
                  </a:lnTo>
                  <a:lnTo>
                    <a:pt x="111" y="16"/>
                  </a:lnTo>
                  <a:lnTo>
                    <a:pt x="108" y="14"/>
                  </a:lnTo>
                  <a:lnTo>
                    <a:pt x="108" y="14"/>
                  </a:lnTo>
                  <a:lnTo>
                    <a:pt x="108" y="12"/>
                  </a:lnTo>
                  <a:lnTo>
                    <a:pt x="108" y="12"/>
                  </a:lnTo>
                  <a:lnTo>
                    <a:pt x="106" y="12"/>
                  </a:lnTo>
                  <a:lnTo>
                    <a:pt x="106" y="12"/>
                  </a:lnTo>
                  <a:lnTo>
                    <a:pt x="106" y="9"/>
                  </a:lnTo>
                  <a:lnTo>
                    <a:pt x="106" y="9"/>
                  </a:lnTo>
                  <a:lnTo>
                    <a:pt x="106" y="9"/>
                  </a:lnTo>
                  <a:lnTo>
                    <a:pt x="106" y="9"/>
                  </a:lnTo>
                  <a:lnTo>
                    <a:pt x="106" y="9"/>
                  </a:lnTo>
                  <a:lnTo>
                    <a:pt x="106" y="7"/>
                  </a:lnTo>
                  <a:lnTo>
                    <a:pt x="106" y="7"/>
                  </a:lnTo>
                  <a:lnTo>
                    <a:pt x="104" y="7"/>
                  </a:lnTo>
                  <a:lnTo>
                    <a:pt x="104" y="7"/>
                  </a:lnTo>
                  <a:lnTo>
                    <a:pt x="104" y="4"/>
                  </a:lnTo>
                  <a:lnTo>
                    <a:pt x="104" y="4"/>
                  </a:lnTo>
                  <a:lnTo>
                    <a:pt x="104" y="4"/>
                  </a:lnTo>
                  <a:lnTo>
                    <a:pt x="104" y="4"/>
                  </a:lnTo>
                  <a:lnTo>
                    <a:pt x="104" y="4"/>
                  </a:lnTo>
                  <a:lnTo>
                    <a:pt x="99" y="2"/>
                  </a:lnTo>
                  <a:lnTo>
                    <a:pt x="99" y="2"/>
                  </a:lnTo>
                  <a:lnTo>
                    <a:pt x="97" y="4"/>
                  </a:lnTo>
                  <a:lnTo>
                    <a:pt x="97" y="4"/>
                  </a:lnTo>
                  <a:lnTo>
                    <a:pt x="94" y="4"/>
                  </a:lnTo>
                  <a:lnTo>
                    <a:pt x="92" y="4"/>
                  </a:lnTo>
                  <a:lnTo>
                    <a:pt x="92" y="4"/>
                  </a:lnTo>
                  <a:lnTo>
                    <a:pt x="92" y="7"/>
                  </a:lnTo>
                  <a:lnTo>
                    <a:pt x="92" y="7"/>
                  </a:lnTo>
                  <a:lnTo>
                    <a:pt x="89" y="7"/>
                  </a:lnTo>
                  <a:lnTo>
                    <a:pt x="89" y="4"/>
                  </a:lnTo>
                  <a:lnTo>
                    <a:pt x="87" y="2"/>
                  </a:lnTo>
                  <a:lnTo>
                    <a:pt x="85" y="0"/>
                  </a:lnTo>
                  <a:lnTo>
                    <a:pt x="85" y="0"/>
                  </a:lnTo>
                  <a:lnTo>
                    <a:pt x="85" y="0"/>
                  </a:lnTo>
                  <a:lnTo>
                    <a:pt x="82" y="0"/>
                  </a:lnTo>
                  <a:lnTo>
                    <a:pt x="82" y="2"/>
                  </a:lnTo>
                  <a:lnTo>
                    <a:pt x="82" y="2"/>
                  </a:lnTo>
                  <a:lnTo>
                    <a:pt x="80" y="2"/>
                  </a:lnTo>
                  <a:lnTo>
                    <a:pt x="80" y="4"/>
                  </a:lnTo>
                  <a:lnTo>
                    <a:pt x="80" y="4"/>
                  </a:lnTo>
                  <a:lnTo>
                    <a:pt x="80" y="7"/>
                  </a:lnTo>
                  <a:lnTo>
                    <a:pt x="80" y="7"/>
                  </a:lnTo>
                  <a:lnTo>
                    <a:pt x="80" y="7"/>
                  </a:lnTo>
                  <a:lnTo>
                    <a:pt x="80" y="9"/>
                  </a:lnTo>
                  <a:lnTo>
                    <a:pt x="78" y="9"/>
                  </a:lnTo>
                  <a:lnTo>
                    <a:pt x="78" y="9"/>
                  </a:lnTo>
                  <a:lnTo>
                    <a:pt x="78" y="12"/>
                  </a:lnTo>
                  <a:lnTo>
                    <a:pt x="78" y="14"/>
                  </a:lnTo>
                  <a:lnTo>
                    <a:pt x="78" y="14"/>
                  </a:lnTo>
                  <a:lnTo>
                    <a:pt x="75" y="14"/>
                  </a:lnTo>
                  <a:lnTo>
                    <a:pt x="75" y="14"/>
                  </a:lnTo>
                  <a:lnTo>
                    <a:pt x="75" y="14"/>
                  </a:lnTo>
                  <a:lnTo>
                    <a:pt x="75" y="14"/>
                  </a:lnTo>
                  <a:lnTo>
                    <a:pt x="73" y="14"/>
                  </a:lnTo>
                  <a:lnTo>
                    <a:pt x="73" y="14"/>
                  </a:lnTo>
                  <a:lnTo>
                    <a:pt x="73" y="16"/>
                  </a:lnTo>
                  <a:lnTo>
                    <a:pt x="75" y="16"/>
                  </a:lnTo>
                  <a:lnTo>
                    <a:pt x="75" y="19"/>
                  </a:lnTo>
                  <a:lnTo>
                    <a:pt x="75" y="21"/>
                  </a:lnTo>
                  <a:lnTo>
                    <a:pt x="75" y="21"/>
                  </a:lnTo>
                  <a:lnTo>
                    <a:pt x="75" y="21"/>
                  </a:lnTo>
                  <a:lnTo>
                    <a:pt x="75" y="23"/>
                  </a:lnTo>
                  <a:lnTo>
                    <a:pt x="75" y="23"/>
                  </a:lnTo>
                  <a:lnTo>
                    <a:pt x="78" y="26"/>
                  </a:lnTo>
                  <a:lnTo>
                    <a:pt x="78" y="28"/>
                  </a:lnTo>
                  <a:lnTo>
                    <a:pt x="78" y="31"/>
                  </a:lnTo>
                  <a:lnTo>
                    <a:pt x="78" y="31"/>
                  </a:lnTo>
                  <a:lnTo>
                    <a:pt x="80" y="31"/>
                  </a:lnTo>
                  <a:lnTo>
                    <a:pt x="82" y="33"/>
                  </a:lnTo>
                  <a:lnTo>
                    <a:pt x="82" y="33"/>
                  </a:lnTo>
                  <a:lnTo>
                    <a:pt x="82" y="33"/>
                  </a:lnTo>
                  <a:lnTo>
                    <a:pt x="82" y="33"/>
                  </a:lnTo>
                  <a:lnTo>
                    <a:pt x="82" y="33"/>
                  </a:lnTo>
                  <a:lnTo>
                    <a:pt x="82" y="35"/>
                  </a:lnTo>
                  <a:lnTo>
                    <a:pt x="85" y="38"/>
                  </a:lnTo>
                  <a:lnTo>
                    <a:pt x="85" y="38"/>
                  </a:lnTo>
                  <a:lnTo>
                    <a:pt x="85" y="38"/>
                  </a:lnTo>
                  <a:lnTo>
                    <a:pt x="85" y="40"/>
                  </a:lnTo>
                  <a:lnTo>
                    <a:pt x="85" y="42"/>
                  </a:lnTo>
                  <a:lnTo>
                    <a:pt x="85" y="42"/>
                  </a:lnTo>
                  <a:lnTo>
                    <a:pt x="85" y="45"/>
                  </a:lnTo>
                  <a:lnTo>
                    <a:pt x="85" y="45"/>
                  </a:lnTo>
                  <a:lnTo>
                    <a:pt x="85" y="45"/>
                  </a:lnTo>
                  <a:lnTo>
                    <a:pt x="85" y="45"/>
                  </a:lnTo>
                  <a:lnTo>
                    <a:pt x="85" y="47"/>
                  </a:lnTo>
                  <a:lnTo>
                    <a:pt x="85" y="47"/>
                  </a:lnTo>
                  <a:lnTo>
                    <a:pt x="85" y="47"/>
                  </a:lnTo>
                  <a:lnTo>
                    <a:pt x="87" y="49"/>
                  </a:lnTo>
                  <a:lnTo>
                    <a:pt x="87" y="49"/>
                  </a:lnTo>
                  <a:lnTo>
                    <a:pt x="87" y="49"/>
                  </a:lnTo>
                  <a:lnTo>
                    <a:pt x="89" y="49"/>
                  </a:lnTo>
                  <a:lnTo>
                    <a:pt x="87" y="52"/>
                  </a:lnTo>
                  <a:lnTo>
                    <a:pt x="87" y="52"/>
                  </a:lnTo>
                  <a:lnTo>
                    <a:pt x="85" y="52"/>
                  </a:lnTo>
                  <a:lnTo>
                    <a:pt x="85" y="52"/>
                  </a:lnTo>
                  <a:lnTo>
                    <a:pt x="85" y="54"/>
                  </a:lnTo>
                  <a:lnTo>
                    <a:pt x="85" y="57"/>
                  </a:lnTo>
                  <a:lnTo>
                    <a:pt x="85" y="57"/>
                  </a:lnTo>
                  <a:lnTo>
                    <a:pt x="85" y="59"/>
                  </a:lnTo>
                  <a:lnTo>
                    <a:pt x="85" y="64"/>
                  </a:lnTo>
                  <a:lnTo>
                    <a:pt x="85" y="66"/>
                  </a:lnTo>
                  <a:lnTo>
                    <a:pt x="85" y="66"/>
                  </a:lnTo>
                  <a:lnTo>
                    <a:pt x="85" y="68"/>
                  </a:lnTo>
                  <a:lnTo>
                    <a:pt x="85" y="68"/>
                  </a:lnTo>
                  <a:lnTo>
                    <a:pt x="87" y="68"/>
                  </a:lnTo>
                  <a:lnTo>
                    <a:pt x="87" y="68"/>
                  </a:lnTo>
                  <a:lnTo>
                    <a:pt x="89" y="71"/>
                  </a:lnTo>
                  <a:lnTo>
                    <a:pt x="89" y="71"/>
                  </a:lnTo>
                  <a:lnTo>
                    <a:pt x="89" y="71"/>
                  </a:lnTo>
                  <a:lnTo>
                    <a:pt x="89" y="71"/>
                  </a:lnTo>
                  <a:lnTo>
                    <a:pt x="89" y="73"/>
                  </a:lnTo>
                  <a:lnTo>
                    <a:pt x="89" y="73"/>
                  </a:lnTo>
                  <a:lnTo>
                    <a:pt x="89" y="73"/>
                  </a:lnTo>
                  <a:lnTo>
                    <a:pt x="89" y="73"/>
                  </a:lnTo>
                  <a:lnTo>
                    <a:pt x="87" y="73"/>
                  </a:lnTo>
                  <a:lnTo>
                    <a:pt x="87" y="73"/>
                  </a:lnTo>
                  <a:lnTo>
                    <a:pt x="87" y="73"/>
                  </a:lnTo>
                  <a:lnTo>
                    <a:pt x="87" y="73"/>
                  </a:lnTo>
                  <a:lnTo>
                    <a:pt x="87" y="75"/>
                  </a:lnTo>
                  <a:lnTo>
                    <a:pt x="87" y="75"/>
                  </a:lnTo>
                  <a:lnTo>
                    <a:pt x="87" y="75"/>
                  </a:lnTo>
                  <a:lnTo>
                    <a:pt x="85" y="75"/>
                  </a:lnTo>
                  <a:lnTo>
                    <a:pt x="85" y="75"/>
                  </a:lnTo>
                  <a:lnTo>
                    <a:pt x="85" y="78"/>
                  </a:lnTo>
                  <a:lnTo>
                    <a:pt x="82" y="78"/>
                  </a:lnTo>
                  <a:lnTo>
                    <a:pt x="82" y="75"/>
                  </a:lnTo>
                  <a:lnTo>
                    <a:pt x="82" y="75"/>
                  </a:lnTo>
                  <a:lnTo>
                    <a:pt x="80" y="73"/>
                  </a:lnTo>
                  <a:lnTo>
                    <a:pt x="80" y="73"/>
                  </a:lnTo>
                  <a:lnTo>
                    <a:pt x="78" y="75"/>
                  </a:lnTo>
                  <a:lnTo>
                    <a:pt x="78" y="75"/>
                  </a:lnTo>
                  <a:lnTo>
                    <a:pt x="75" y="73"/>
                  </a:lnTo>
                  <a:lnTo>
                    <a:pt x="78" y="73"/>
                  </a:lnTo>
                  <a:lnTo>
                    <a:pt x="78" y="73"/>
                  </a:lnTo>
                  <a:lnTo>
                    <a:pt x="78" y="73"/>
                  </a:lnTo>
                  <a:lnTo>
                    <a:pt x="78" y="71"/>
                  </a:lnTo>
                  <a:lnTo>
                    <a:pt x="78" y="71"/>
                  </a:lnTo>
                  <a:lnTo>
                    <a:pt x="75" y="71"/>
                  </a:lnTo>
                  <a:lnTo>
                    <a:pt x="75" y="71"/>
                  </a:lnTo>
                  <a:lnTo>
                    <a:pt x="73" y="71"/>
                  </a:lnTo>
                  <a:lnTo>
                    <a:pt x="73" y="71"/>
                  </a:lnTo>
                  <a:lnTo>
                    <a:pt x="66" y="71"/>
                  </a:lnTo>
                  <a:lnTo>
                    <a:pt x="66" y="73"/>
                  </a:lnTo>
                  <a:lnTo>
                    <a:pt x="63" y="73"/>
                  </a:lnTo>
                  <a:lnTo>
                    <a:pt x="61" y="75"/>
                  </a:lnTo>
                  <a:lnTo>
                    <a:pt x="61" y="75"/>
                  </a:lnTo>
                  <a:lnTo>
                    <a:pt x="59" y="75"/>
                  </a:lnTo>
                  <a:lnTo>
                    <a:pt x="59" y="73"/>
                  </a:lnTo>
                  <a:lnTo>
                    <a:pt x="59" y="73"/>
                  </a:lnTo>
                  <a:lnTo>
                    <a:pt x="59" y="71"/>
                  </a:lnTo>
                  <a:lnTo>
                    <a:pt x="56" y="71"/>
                  </a:lnTo>
                  <a:lnTo>
                    <a:pt x="59" y="68"/>
                  </a:lnTo>
                  <a:lnTo>
                    <a:pt x="59" y="68"/>
                  </a:lnTo>
                  <a:lnTo>
                    <a:pt x="59" y="68"/>
                  </a:lnTo>
                  <a:lnTo>
                    <a:pt x="56" y="66"/>
                  </a:lnTo>
                  <a:lnTo>
                    <a:pt x="56" y="66"/>
                  </a:lnTo>
                  <a:lnTo>
                    <a:pt x="59" y="66"/>
                  </a:lnTo>
                  <a:lnTo>
                    <a:pt x="59" y="64"/>
                  </a:lnTo>
                  <a:lnTo>
                    <a:pt x="59" y="64"/>
                  </a:lnTo>
                  <a:lnTo>
                    <a:pt x="59" y="64"/>
                  </a:lnTo>
                  <a:lnTo>
                    <a:pt x="59" y="64"/>
                  </a:lnTo>
                  <a:lnTo>
                    <a:pt x="56" y="64"/>
                  </a:lnTo>
                  <a:lnTo>
                    <a:pt x="56" y="61"/>
                  </a:lnTo>
                  <a:lnTo>
                    <a:pt x="56" y="61"/>
                  </a:lnTo>
                  <a:lnTo>
                    <a:pt x="54" y="61"/>
                  </a:lnTo>
                  <a:lnTo>
                    <a:pt x="56" y="57"/>
                  </a:lnTo>
                  <a:lnTo>
                    <a:pt x="56" y="54"/>
                  </a:lnTo>
                  <a:lnTo>
                    <a:pt x="56" y="54"/>
                  </a:lnTo>
                  <a:lnTo>
                    <a:pt x="54" y="54"/>
                  </a:lnTo>
                  <a:lnTo>
                    <a:pt x="54" y="54"/>
                  </a:lnTo>
                  <a:lnTo>
                    <a:pt x="54" y="54"/>
                  </a:lnTo>
                  <a:lnTo>
                    <a:pt x="54" y="57"/>
                  </a:lnTo>
                  <a:lnTo>
                    <a:pt x="47" y="61"/>
                  </a:lnTo>
                  <a:lnTo>
                    <a:pt x="42" y="64"/>
                  </a:lnTo>
                  <a:lnTo>
                    <a:pt x="40" y="64"/>
                  </a:lnTo>
                  <a:lnTo>
                    <a:pt x="40" y="66"/>
                  </a:lnTo>
                  <a:lnTo>
                    <a:pt x="37" y="66"/>
                  </a:lnTo>
                  <a:lnTo>
                    <a:pt x="37" y="68"/>
                  </a:lnTo>
                  <a:lnTo>
                    <a:pt x="35" y="68"/>
                  </a:lnTo>
                  <a:lnTo>
                    <a:pt x="35" y="68"/>
                  </a:lnTo>
                  <a:lnTo>
                    <a:pt x="35" y="66"/>
                  </a:lnTo>
                  <a:lnTo>
                    <a:pt x="33" y="66"/>
                  </a:lnTo>
                  <a:lnTo>
                    <a:pt x="33" y="66"/>
                  </a:lnTo>
                  <a:lnTo>
                    <a:pt x="33" y="66"/>
                  </a:lnTo>
                  <a:lnTo>
                    <a:pt x="33" y="66"/>
                  </a:lnTo>
                  <a:lnTo>
                    <a:pt x="33" y="68"/>
                  </a:lnTo>
                  <a:lnTo>
                    <a:pt x="33" y="68"/>
                  </a:lnTo>
                  <a:lnTo>
                    <a:pt x="33" y="68"/>
                  </a:lnTo>
                  <a:lnTo>
                    <a:pt x="30" y="75"/>
                  </a:lnTo>
                  <a:lnTo>
                    <a:pt x="28" y="80"/>
                  </a:lnTo>
                  <a:lnTo>
                    <a:pt x="26" y="80"/>
                  </a:lnTo>
                  <a:lnTo>
                    <a:pt x="26" y="83"/>
                  </a:lnTo>
                  <a:lnTo>
                    <a:pt x="23" y="83"/>
                  </a:lnTo>
                  <a:lnTo>
                    <a:pt x="23" y="83"/>
                  </a:lnTo>
                  <a:lnTo>
                    <a:pt x="23" y="85"/>
                  </a:lnTo>
                  <a:lnTo>
                    <a:pt x="23" y="85"/>
                  </a:lnTo>
                  <a:lnTo>
                    <a:pt x="23" y="85"/>
                  </a:lnTo>
                  <a:lnTo>
                    <a:pt x="21" y="85"/>
                  </a:lnTo>
                  <a:lnTo>
                    <a:pt x="21" y="85"/>
                  </a:lnTo>
                  <a:lnTo>
                    <a:pt x="21" y="87"/>
                  </a:lnTo>
                  <a:lnTo>
                    <a:pt x="21" y="90"/>
                  </a:lnTo>
                  <a:lnTo>
                    <a:pt x="21" y="90"/>
                  </a:lnTo>
                  <a:lnTo>
                    <a:pt x="21" y="92"/>
                  </a:lnTo>
                  <a:lnTo>
                    <a:pt x="26" y="90"/>
                  </a:lnTo>
                  <a:lnTo>
                    <a:pt x="28" y="90"/>
                  </a:lnTo>
                  <a:lnTo>
                    <a:pt x="28" y="92"/>
                  </a:lnTo>
                  <a:lnTo>
                    <a:pt x="26" y="92"/>
                  </a:lnTo>
                  <a:lnTo>
                    <a:pt x="26" y="94"/>
                  </a:lnTo>
                  <a:lnTo>
                    <a:pt x="26" y="94"/>
                  </a:lnTo>
                  <a:lnTo>
                    <a:pt x="23" y="94"/>
                  </a:lnTo>
                  <a:lnTo>
                    <a:pt x="21" y="94"/>
                  </a:lnTo>
                  <a:lnTo>
                    <a:pt x="21" y="94"/>
                  </a:lnTo>
                  <a:lnTo>
                    <a:pt x="19" y="94"/>
                  </a:lnTo>
                  <a:lnTo>
                    <a:pt x="14" y="94"/>
                  </a:lnTo>
                  <a:lnTo>
                    <a:pt x="14" y="94"/>
                  </a:lnTo>
                  <a:lnTo>
                    <a:pt x="11" y="94"/>
                  </a:lnTo>
                  <a:lnTo>
                    <a:pt x="11" y="94"/>
                  </a:lnTo>
                  <a:lnTo>
                    <a:pt x="11" y="97"/>
                  </a:lnTo>
                  <a:lnTo>
                    <a:pt x="9" y="97"/>
                  </a:lnTo>
                  <a:lnTo>
                    <a:pt x="9" y="97"/>
                  </a:lnTo>
                  <a:lnTo>
                    <a:pt x="7" y="99"/>
                  </a:lnTo>
                  <a:lnTo>
                    <a:pt x="4" y="102"/>
                  </a:lnTo>
                  <a:lnTo>
                    <a:pt x="4" y="102"/>
                  </a:lnTo>
                  <a:lnTo>
                    <a:pt x="4" y="102"/>
                  </a:lnTo>
                  <a:lnTo>
                    <a:pt x="4" y="104"/>
                  </a:lnTo>
                  <a:lnTo>
                    <a:pt x="4" y="104"/>
                  </a:lnTo>
                  <a:lnTo>
                    <a:pt x="2" y="106"/>
                  </a:lnTo>
                  <a:lnTo>
                    <a:pt x="2" y="106"/>
                  </a:lnTo>
                  <a:lnTo>
                    <a:pt x="2" y="109"/>
                  </a:lnTo>
                  <a:lnTo>
                    <a:pt x="2" y="109"/>
                  </a:lnTo>
                  <a:lnTo>
                    <a:pt x="2" y="113"/>
                  </a:lnTo>
                  <a:lnTo>
                    <a:pt x="0" y="116"/>
                  </a:lnTo>
                  <a:lnTo>
                    <a:pt x="0" y="118"/>
                  </a:lnTo>
                  <a:lnTo>
                    <a:pt x="0" y="118"/>
                  </a:lnTo>
                  <a:lnTo>
                    <a:pt x="0" y="118"/>
                  </a:lnTo>
                  <a:lnTo>
                    <a:pt x="0" y="120"/>
                  </a:lnTo>
                  <a:lnTo>
                    <a:pt x="0" y="120"/>
                  </a:lnTo>
                  <a:lnTo>
                    <a:pt x="0" y="120"/>
                  </a:lnTo>
                  <a:lnTo>
                    <a:pt x="0" y="123"/>
                  </a:lnTo>
                  <a:lnTo>
                    <a:pt x="0" y="125"/>
                  </a:lnTo>
                  <a:lnTo>
                    <a:pt x="0" y="125"/>
                  </a:lnTo>
                  <a:lnTo>
                    <a:pt x="0" y="125"/>
                  </a:lnTo>
                  <a:lnTo>
                    <a:pt x="2" y="128"/>
                  </a:lnTo>
                  <a:lnTo>
                    <a:pt x="2" y="128"/>
                  </a:lnTo>
                  <a:lnTo>
                    <a:pt x="2" y="125"/>
                  </a:lnTo>
                  <a:lnTo>
                    <a:pt x="2" y="123"/>
                  </a:lnTo>
                  <a:lnTo>
                    <a:pt x="2" y="123"/>
                  </a:lnTo>
                  <a:lnTo>
                    <a:pt x="4" y="123"/>
                  </a:lnTo>
                  <a:lnTo>
                    <a:pt x="4" y="123"/>
                  </a:lnTo>
                  <a:lnTo>
                    <a:pt x="4" y="123"/>
                  </a:lnTo>
                  <a:lnTo>
                    <a:pt x="4" y="123"/>
                  </a:lnTo>
                  <a:lnTo>
                    <a:pt x="4" y="120"/>
                  </a:lnTo>
                  <a:lnTo>
                    <a:pt x="7" y="118"/>
                  </a:lnTo>
                  <a:lnTo>
                    <a:pt x="9" y="118"/>
                  </a:lnTo>
                  <a:lnTo>
                    <a:pt x="9" y="118"/>
                  </a:lnTo>
                  <a:lnTo>
                    <a:pt x="11" y="118"/>
                  </a:lnTo>
                  <a:lnTo>
                    <a:pt x="14" y="120"/>
                  </a:lnTo>
                  <a:lnTo>
                    <a:pt x="16" y="125"/>
                  </a:lnTo>
                  <a:lnTo>
                    <a:pt x="16" y="128"/>
                  </a:lnTo>
                  <a:lnTo>
                    <a:pt x="19" y="128"/>
                  </a:lnTo>
                  <a:lnTo>
                    <a:pt x="19" y="130"/>
                  </a:lnTo>
                  <a:lnTo>
                    <a:pt x="19" y="130"/>
                  </a:lnTo>
                  <a:lnTo>
                    <a:pt x="19" y="130"/>
                  </a:lnTo>
                  <a:lnTo>
                    <a:pt x="19" y="130"/>
                  </a:lnTo>
                  <a:lnTo>
                    <a:pt x="19" y="130"/>
                  </a:lnTo>
                  <a:lnTo>
                    <a:pt x="21" y="130"/>
                  </a:lnTo>
                  <a:lnTo>
                    <a:pt x="21" y="132"/>
                  </a:lnTo>
                  <a:lnTo>
                    <a:pt x="21" y="132"/>
                  </a:lnTo>
                  <a:lnTo>
                    <a:pt x="21" y="132"/>
                  </a:lnTo>
                  <a:lnTo>
                    <a:pt x="23" y="130"/>
                  </a:lnTo>
                  <a:lnTo>
                    <a:pt x="23" y="130"/>
                  </a:lnTo>
                  <a:lnTo>
                    <a:pt x="23" y="132"/>
                  </a:lnTo>
                  <a:lnTo>
                    <a:pt x="23" y="135"/>
                  </a:lnTo>
                  <a:lnTo>
                    <a:pt x="23" y="137"/>
                  </a:lnTo>
                  <a:lnTo>
                    <a:pt x="21" y="139"/>
                  </a:lnTo>
                  <a:lnTo>
                    <a:pt x="21" y="139"/>
                  </a:lnTo>
                  <a:lnTo>
                    <a:pt x="19" y="144"/>
                  </a:lnTo>
                  <a:lnTo>
                    <a:pt x="19" y="146"/>
                  </a:lnTo>
                  <a:lnTo>
                    <a:pt x="19" y="146"/>
                  </a:lnTo>
                  <a:lnTo>
                    <a:pt x="19" y="146"/>
                  </a:lnTo>
                  <a:lnTo>
                    <a:pt x="19" y="146"/>
                  </a:lnTo>
                  <a:lnTo>
                    <a:pt x="16" y="149"/>
                  </a:lnTo>
                  <a:lnTo>
                    <a:pt x="16" y="149"/>
                  </a:lnTo>
                  <a:lnTo>
                    <a:pt x="16" y="149"/>
                  </a:lnTo>
                  <a:lnTo>
                    <a:pt x="16" y="151"/>
                  </a:lnTo>
                  <a:lnTo>
                    <a:pt x="16" y="151"/>
                  </a:lnTo>
                  <a:lnTo>
                    <a:pt x="14" y="154"/>
                  </a:lnTo>
                  <a:lnTo>
                    <a:pt x="14" y="154"/>
                  </a:lnTo>
                  <a:lnTo>
                    <a:pt x="14" y="154"/>
                  </a:lnTo>
                  <a:lnTo>
                    <a:pt x="14" y="156"/>
                  </a:lnTo>
                  <a:lnTo>
                    <a:pt x="14" y="156"/>
                  </a:lnTo>
                  <a:lnTo>
                    <a:pt x="16" y="156"/>
                  </a:lnTo>
                  <a:lnTo>
                    <a:pt x="16" y="158"/>
                  </a:lnTo>
                  <a:lnTo>
                    <a:pt x="16" y="158"/>
                  </a:lnTo>
                  <a:lnTo>
                    <a:pt x="16" y="161"/>
                  </a:lnTo>
                  <a:lnTo>
                    <a:pt x="16" y="161"/>
                  </a:lnTo>
                  <a:lnTo>
                    <a:pt x="16" y="163"/>
                  </a:lnTo>
                  <a:lnTo>
                    <a:pt x="19" y="163"/>
                  </a:lnTo>
                  <a:lnTo>
                    <a:pt x="19" y="163"/>
                  </a:lnTo>
                  <a:lnTo>
                    <a:pt x="19" y="165"/>
                  </a:lnTo>
                  <a:lnTo>
                    <a:pt x="19" y="165"/>
                  </a:lnTo>
                  <a:lnTo>
                    <a:pt x="19" y="165"/>
                  </a:lnTo>
                  <a:lnTo>
                    <a:pt x="19" y="168"/>
                  </a:lnTo>
                  <a:lnTo>
                    <a:pt x="21" y="168"/>
                  </a:lnTo>
                  <a:lnTo>
                    <a:pt x="23" y="168"/>
                  </a:lnTo>
                  <a:lnTo>
                    <a:pt x="23" y="168"/>
                  </a:lnTo>
                  <a:lnTo>
                    <a:pt x="23" y="168"/>
                  </a:lnTo>
                  <a:lnTo>
                    <a:pt x="26" y="165"/>
                  </a:lnTo>
                  <a:lnTo>
                    <a:pt x="26" y="165"/>
                  </a:lnTo>
                  <a:lnTo>
                    <a:pt x="28" y="165"/>
                  </a:lnTo>
                  <a:lnTo>
                    <a:pt x="30" y="168"/>
                  </a:lnTo>
                  <a:lnTo>
                    <a:pt x="33" y="168"/>
                  </a:lnTo>
                  <a:lnTo>
                    <a:pt x="33" y="168"/>
                  </a:lnTo>
                  <a:lnTo>
                    <a:pt x="33" y="168"/>
                  </a:lnTo>
                  <a:lnTo>
                    <a:pt x="33" y="168"/>
                  </a:lnTo>
                  <a:lnTo>
                    <a:pt x="33" y="168"/>
                  </a:lnTo>
                  <a:lnTo>
                    <a:pt x="35" y="165"/>
                  </a:lnTo>
                  <a:lnTo>
                    <a:pt x="37" y="163"/>
                  </a:lnTo>
                  <a:lnTo>
                    <a:pt x="40" y="163"/>
                  </a:lnTo>
                  <a:lnTo>
                    <a:pt x="40" y="161"/>
                  </a:lnTo>
                  <a:lnTo>
                    <a:pt x="40" y="161"/>
                  </a:lnTo>
                  <a:lnTo>
                    <a:pt x="40" y="161"/>
                  </a:lnTo>
                  <a:lnTo>
                    <a:pt x="40" y="161"/>
                  </a:lnTo>
                  <a:lnTo>
                    <a:pt x="45" y="161"/>
                  </a:lnTo>
                  <a:lnTo>
                    <a:pt x="47" y="161"/>
                  </a:lnTo>
                  <a:lnTo>
                    <a:pt x="47" y="161"/>
                  </a:lnTo>
                  <a:lnTo>
                    <a:pt x="49" y="163"/>
                  </a:lnTo>
                  <a:lnTo>
                    <a:pt x="52" y="163"/>
                  </a:lnTo>
                  <a:lnTo>
                    <a:pt x="52" y="163"/>
                  </a:lnTo>
                  <a:lnTo>
                    <a:pt x="54" y="163"/>
                  </a:lnTo>
                  <a:lnTo>
                    <a:pt x="56" y="163"/>
                  </a:lnTo>
                  <a:lnTo>
                    <a:pt x="56" y="163"/>
                  </a:lnTo>
                  <a:lnTo>
                    <a:pt x="56" y="163"/>
                  </a:lnTo>
                  <a:lnTo>
                    <a:pt x="56" y="163"/>
                  </a:lnTo>
                  <a:lnTo>
                    <a:pt x="59" y="163"/>
                  </a:lnTo>
                  <a:lnTo>
                    <a:pt x="59" y="163"/>
                  </a:lnTo>
                  <a:lnTo>
                    <a:pt x="59" y="163"/>
                  </a:lnTo>
                  <a:lnTo>
                    <a:pt x="59" y="163"/>
                  </a:lnTo>
                  <a:lnTo>
                    <a:pt x="59" y="165"/>
                  </a:lnTo>
                  <a:lnTo>
                    <a:pt x="59" y="165"/>
                  </a:lnTo>
                  <a:lnTo>
                    <a:pt x="59" y="168"/>
                  </a:lnTo>
                  <a:lnTo>
                    <a:pt x="59" y="170"/>
                  </a:lnTo>
                  <a:lnTo>
                    <a:pt x="56" y="170"/>
                  </a:lnTo>
                  <a:lnTo>
                    <a:pt x="56" y="170"/>
                  </a:lnTo>
                  <a:lnTo>
                    <a:pt x="56" y="173"/>
                  </a:lnTo>
                  <a:lnTo>
                    <a:pt x="56" y="175"/>
                  </a:lnTo>
                  <a:lnTo>
                    <a:pt x="56" y="175"/>
                  </a:lnTo>
                  <a:lnTo>
                    <a:pt x="56" y="177"/>
                  </a:lnTo>
                  <a:lnTo>
                    <a:pt x="56" y="177"/>
                  </a:lnTo>
                  <a:lnTo>
                    <a:pt x="56" y="177"/>
                  </a:lnTo>
                  <a:lnTo>
                    <a:pt x="56" y="177"/>
                  </a:lnTo>
                  <a:lnTo>
                    <a:pt x="56" y="177"/>
                  </a:lnTo>
                  <a:lnTo>
                    <a:pt x="56" y="177"/>
                  </a:lnTo>
                  <a:lnTo>
                    <a:pt x="56" y="177"/>
                  </a:lnTo>
                  <a:lnTo>
                    <a:pt x="59" y="182"/>
                  </a:lnTo>
                  <a:lnTo>
                    <a:pt x="59" y="187"/>
                  </a:lnTo>
                  <a:lnTo>
                    <a:pt x="59" y="187"/>
                  </a:lnTo>
                  <a:lnTo>
                    <a:pt x="59" y="189"/>
                  </a:lnTo>
                  <a:lnTo>
                    <a:pt x="59" y="189"/>
                  </a:lnTo>
                  <a:lnTo>
                    <a:pt x="61" y="191"/>
                  </a:lnTo>
                  <a:lnTo>
                    <a:pt x="63" y="191"/>
                  </a:lnTo>
                  <a:lnTo>
                    <a:pt x="63" y="194"/>
                  </a:lnTo>
                  <a:lnTo>
                    <a:pt x="61" y="196"/>
                  </a:lnTo>
                  <a:lnTo>
                    <a:pt x="61" y="196"/>
                  </a:lnTo>
                  <a:lnTo>
                    <a:pt x="61" y="199"/>
                  </a:lnTo>
                  <a:lnTo>
                    <a:pt x="59" y="199"/>
                  </a:lnTo>
                  <a:lnTo>
                    <a:pt x="59" y="201"/>
                  </a:lnTo>
                  <a:lnTo>
                    <a:pt x="59" y="201"/>
                  </a:lnTo>
                  <a:lnTo>
                    <a:pt x="59" y="203"/>
                  </a:lnTo>
                  <a:lnTo>
                    <a:pt x="59" y="206"/>
                  </a:lnTo>
                  <a:lnTo>
                    <a:pt x="59" y="208"/>
                  </a:lnTo>
                  <a:lnTo>
                    <a:pt x="56" y="208"/>
                  </a:lnTo>
                  <a:lnTo>
                    <a:pt x="56" y="210"/>
                  </a:lnTo>
                  <a:lnTo>
                    <a:pt x="56" y="210"/>
                  </a:lnTo>
                  <a:lnTo>
                    <a:pt x="59" y="213"/>
                  </a:lnTo>
                  <a:lnTo>
                    <a:pt x="59" y="213"/>
                  </a:lnTo>
                  <a:lnTo>
                    <a:pt x="59" y="213"/>
                  </a:lnTo>
                  <a:lnTo>
                    <a:pt x="59" y="215"/>
                  </a:lnTo>
                  <a:lnTo>
                    <a:pt x="56" y="215"/>
                  </a:lnTo>
                  <a:lnTo>
                    <a:pt x="56" y="217"/>
                  </a:lnTo>
                  <a:lnTo>
                    <a:pt x="54" y="217"/>
                  </a:lnTo>
                  <a:lnTo>
                    <a:pt x="54" y="217"/>
                  </a:lnTo>
                  <a:lnTo>
                    <a:pt x="54" y="217"/>
                  </a:lnTo>
                  <a:lnTo>
                    <a:pt x="54" y="220"/>
                  </a:lnTo>
                  <a:lnTo>
                    <a:pt x="54" y="220"/>
                  </a:lnTo>
                  <a:lnTo>
                    <a:pt x="54" y="220"/>
                  </a:lnTo>
                  <a:lnTo>
                    <a:pt x="49" y="222"/>
                  </a:lnTo>
                  <a:lnTo>
                    <a:pt x="49" y="222"/>
                  </a:lnTo>
                  <a:lnTo>
                    <a:pt x="49" y="222"/>
                  </a:lnTo>
                  <a:lnTo>
                    <a:pt x="49" y="225"/>
                  </a:lnTo>
                  <a:lnTo>
                    <a:pt x="49" y="225"/>
                  </a:lnTo>
                  <a:lnTo>
                    <a:pt x="47" y="227"/>
                  </a:lnTo>
                  <a:lnTo>
                    <a:pt x="49" y="227"/>
                  </a:lnTo>
                  <a:lnTo>
                    <a:pt x="49" y="229"/>
                  </a:lnTo>
                  <a:lnTo>
                    <a:pt x="49" y="229"/>
                  </a:lnTo>
                  <a:lnTo>
                    <a:pt x="52" y="229"/>
                  </a:lnTo>
                  <a:lnTo>
                    <a:pt x="54" y="232"/>
                  </a:lnTo>
                  <a:lnTo>
                    <a:pt x="54" y="232"/>
                  </a:lnTo>
                  <a:lnTo>
                    <a:pt x="54" y="232"/>
                  </a:lnTo>
                  <a:lnTo>
                    <a:pt x="54" y="234"/>
                  </a:lnTo>
                  <a:lnTo>
                    <a:pt x="54" y="234"/>
                  </a:lnTo>
                  <a:lnTo>
                    <a:pt x="54" y="234"/>
                  </a:lnTo>
                  <a:lnTo>
                    <a:pt x="54" y="236"/>
                  </a:lnTo>
                  <a:lnTo>
                    <a:pt x="54" y="236"/>
                  </a:lnTo>
                  <a:lnTo>
                    <a:pt x="54" y="239"/>
                  </a:lnTo>
                  <a:lnTo>
                    <a:pt x="54" y="239"/>
                  </a:lnTo>
                  <a:lnTo>
                    <a:pt x="54" y="239"/>
                  </a:lnTo>
                  <a:lnTo>
                    <a:pt x="54" y="239"/>
                  </a:lnTo>
                  <a:lnTo>
                    <a:pt x="54" y="239"/>
                  </a:lnTo>
                  <a:lnTo>
                    <a:pt x="54" y="241"/>
                  </a:lnTo>
                  <a:lnTo>
                    <a:pt x="54" y="241"/>
                  </a:lnTo>
                  <a:lnTo>
                    <a:pt x="54" y="244"/>
                  </a:lnTo>
                  <a:lnTo>
                    <a:pt x="54" y="244"/>
                  </a:lnTo>
                  <a:lnTo>
                    <a:pt x="54" y="246"/>
                  </a:lnTo>
                  <a:lnTo>
                    <a:pt x="54" y="248"/>
                  </a:lnTo>
                  <a:lnTo>
                    <a:pt x="54" y="248"/>
                  </a:lnTo>
                  <a:lnTo>
                    <a:pt x="52" y="248"/>
                  </a:lnTo>
                  <a:lnTo>
                    <a:pt x="52" y="248"/>
                  </a:lnTo>
                  <a:lnTo>
                    <a:pt x="52" y="251"/>
                  </a:lnTo>
                  <a:lnTo>
                    <a:pt x="52" y="253"/>
                  </a:lnTo>
                  <a:lnTo>
                    <a:pt x="49" y="253"/>
                  </a:lnTo>
                  <a:lnTo>
                    <a:pt x="49" y="255"/>
                  </a:lnTo>
                  <a:lnTo>
                    <a:pt x="47" y="255"/>
                  </a:lnTo>
                  <a:lnTo>
                    <a:pt x="47" y="255"/>
                  </a:lnTo>
                  <a:lnTo>
                    <a:pt x="47" y="258"/>
                  </a:lnTo>
                  <a:lnTo>
                    <a:pt x="47" y="260"/>
                  </a:lnTo>
                  <a:lnTo>
                    <a:pt x="47" y="260"/>
                  </a:lnTo>
                  <a:lnTo>
                    <a:pt x="45" y="260"/>
                  </a:lnTo>
                  <a:lnTo>
                    <a:pt x="45" y="260"/>
                  </a:lnTo>
                  <a:lnTo>
                    <a:pt x="45" y="260"/>
                  </a:lnTo>
                  <a:lnTo>
                    <a:pt x="45" y="262"/>
                  </a:lnTo>
                  <a:lnTo>
                    <a:pt x="45" y="262"/>
                  </a:lnTo>
                  <a:lnTo>
                    <a:pt x="45" y="262"/>
                  </a:lnTo>
                  <a:lnTo>
                    <a:pt x="45" y="262"/>
                  </a:lnTo>
                  <a:lnTo>
                    <a:pt x="45" y="262"/>
                  </a:lnTo>
                  <a:lnTo>
                    <a:pt x="45" y="262"/>
                  </a:lnTo>
                  <a:lnTo>
                    <a:pt x="45" y="262"/>
                  </a:lnTo>
                  <a:lnTo>
                    <a:pt x="45" y="262"/>
                  </a:lnTo>
                  <a:lnTo>
                    <a:pt x="45" y="262"/>
                  </a:lnTo>
                  <a:lnTo>
                    <a:pt x="45" y="265"/>
                  </a:lnTo>
                  <a:lnTo>
                    <a:pt x="45" y="265"/>
                  </a:lnTo>
                  <a:lnTo>
                    <a:pt x="45" y="265"/>
                  </a:lnTo>
                  <a:lnTo>
                    <a:pt x="45" y="267"/>
                  </a:lnTo>
                  <a:lnTo>
                    <a:pt x="42" y="270"/>
                  </a:lnTo>
                  <a:lnTo>
                    <a:pt x="40" y="272"/>
                  </a:lnTo>
                  <a:lnTo>
                    <a:pt x="40" y="272"/>
                  </a:lnTo>
                  <a:lnTo>
                    <a:pt x="40" y="274"/>
                  </a:lnTo>
                  <a:lnTo>
                    <a:pt x="42" y="274"/>
                  </a:lnTo>
                  <a:lnTo>
                    <a:pt x="42" y="274"/>
                  </a:lnTo>
                  <a:lnTo>
                    <a:pt x="45" y="274"/>
                  </a:lnTo>
                  <a:lnTo>
                    <a:pt x="47" y="274"/>
                  </a:lnTo>
                  <a:lnTo>
                    <a:pt x="47" y="277"/>
                  </a:lnTo>
                  <a:lnTo>
                    <a:pt x="47" y="277"/>
                  </a:lnTo>
                  <a:lnTo>
                    <a:pt x="49" y="277"/>
                  </a:lnTo>
                  <a:lnTo>
                    <a:pt x="49" y="277"/>
                  </a:lnTo>
                  <a:lnTo>
                    <a:pt x="52" y="279"/>
                  </a:lnTo>
                  <a:lnTo>
                    <a:pt x="52" y="279"/>
                  </a:lnTo>
                  <a:lnTo>
                    <a:pt x="54" y="279"/>
                  </a:lnTo>
                  <a:lnTo>
                    <a:pt x="54" y="279"/>
                  </a:lnTo>
                  <a:lnTo>
                    <a:pt x="54" y="279"/>
                  </a:lnTo>
                  <a:lnTo>
                    <a:pt x="54" y="279"/>
                  </a:lnTo>
                  <a:lnTo>
                    <a:pt x="54" y="277"/>
                  </a:lnTo>
                  <a:lnTo>
                    <a:pt x="54" y="277"/>
                  </a:lnTo>
                  <a:lnTo>
                    <a:pt x="54" y="277"/>
                  </a:lnTo>
                  <a:lnTo>
                    <a:pt x="56" y="277"/>
                  </a:lnTo>
                  <a:lnTo>
                    <a:pt x="56" y="277"/>
                  </a:lnTo>
                  <a:lnTo>
                    <a:pt x="56" y="277"/>
                  </a:lnTo>
                  <a:lnTo>
                    <a:pt x="56" y="277"/>
                  </a:lnTo>
                  <a:lnTo>
                    <a:pt x="59" y="274"/>
                  </a:lnTo>
                  <a:lnTo>
                    <a:pt x="59" y="272"/>
                  </a:lnTo>
                  <a:lnTo>
                    <a:pt x="66" y="267"/>
                  </a:lnTo>
                  <a:lnTo>
                    <a:pt x="66" y="267"/>
                  </a:lnTo>
                  <a:lnTo>
                    <a:pt x="66" y="267"/>
                  </a:lnTo>
                  <a:lnTo>
                    <a:pt x="66" y="267"/>
                  </a:lnTo>
                  <a:lnTo>
                    <a:pt x="68" y="267"/>
                  </a:lnTo>
                  <a:lnTo>
                    <a:pt x="68" y="265"/>
                  </a:lnTo>
                  <a:lnTo>
                    <a:pt x="68" y="265"/>
                  </a:lnTo>
                  <a:lnTo>
                    <a:pt x="68" y="265"/>
                  </a:lnTo>
                  <a:lnTo>
                    <a:pt x="66" y="265"/>
                  </a:lnTo>
                  <a:lnTo>
                    <a:pt x="66" y="265"/>
                  </a:lnTo>
                  <a:lnTo>
                    <a:pt x="66" y="265"/>
                  </a:lnTo>
                  <a:lnTo>
                    <a:pt x="68" y="265"/>
                  </a:lnTo>
                  <a:lnTo>
                    <a:pt x="68" y="265"/>
                  </a:lnTo>
                  <a:lnTo>
                    <a:pt x="68" y="265"/>
                  </a:lnTo>
                  <a:lnTo>
                    <a:pt x="71" y="265"/>
                  </a:lnTo>
                  <a:lnTo>
                    <a:pt x="71" y="265"/>
                  </a:lnTo>
                  <a:lnTo>
                    <a:pt x="71" y="262"/>
                  </a:lnTo>
                  <a:lnTo>
                    <a:pt x="71" y="265"/>
                  </a:lnTo>
                  <a:lnTo>
                    <a:pt x="71" y="265"/>
                  </a:lnTo>
                  <a:lnTo>
                    <a:pt x="71" y="265"/>
                  </a:lnTo>
                  <a:lnTo>
                    <a:pt x="71" y="265"/>
                  </a:lnTo>
                  <a:lnTo>
                    <a:pt x="71" y="265"/>
                  </a:lnTo>
                  <a:lnTo>
                    <a:pt x="71" y="265"/>
                  </a:lnTo>
                  <a:lnTo>
                    <a:pt x="71" y="265"/>
                  </a:lnTo>
                  <a:lnTo>
                    <a:pt x="71" y="265"/>
                  </a:lnTo>
                  <a:lnTo>
                    <a:pt x="73" y="262"/>
                  </a:lnTo>
                  <a:lnTo>
                    <a:pt x="75" y="262"/>
                  </a:lnTo>
                  <a:lnTo>
                    <a:pt x="75" y="262"/>
                  </a:lnTo>
                  <a:lnTo>
                    <a:pt x="75" y="260"/>
                  </a:lnTo>
                  <a:lnTo>
                    <a:pt x="75" y="260"/>
                  </a:lnTo>
                  <a:lnTo>
                    <a:pt x="75" y="260"/>
                  </a:lnTo>
                  <a:lnTo>
                    <a:pt x="75" y="260"/>
                  </a:lnTo>
                  <a:lnTo>
                    <a:pt x="75" y="258"/>
                  </a:lnTo>
                  <a:lnTo>
                    <a:pt x="75" y="258"/>
                  </a:lnTo>
                  <a:lnTo>
                    <a:pt x="75" y="258"/>
                  </a:lnTo>
                  <a:lnTo>
                    <a:pt x="78" y="258"/>
                  </a:lnTo>
                  <a:lnTo>
                    <a:pt x="78" y="258"/>
                  </a:lnTo>
                  <a:lnTo>
                    <a:pt x="78" y="255"/>
                  </a:lnTo>
                  <a:lnTo>
                    <a:pt x="80" y="255"/>
                  </a:lnTo>
                  <a:lnTo>
                    <a:pt x="85" y="255"/>
                  </a:lnTo>
                  <a:lnTo>
                    <a:pt x="85" y="253"/>
                  </a:lnTo>
                  <a:lnTo>
                    <a:pt x="85" y="251"/>
                  </a:lnTo>
                  <a:lnTo>
                    <a:pt x="87" y="248"/>
                  </a:lnTo>
                  <a:lnTo>
                    <a:pt x="87" y="246"/>
                  </a:lnTo>
                  <a:lnTo>
                    <a:pt x="87" y="246"/>
                  </a:lnTo>
                  <a:lnTo>
                    <a:pt x="87" y="246"/>
                  </a:lnTo>
                  <a:lnTo>
                    <a:pt x="89" y="246"/>
                  </a:lnTo>
                  <a:lnTo>
                    <a:pt x="89" y="248"/>
                  </a:lnTo>
                  <a:lnTo>
                    <a:pt x="92" y="248"/>
                  </a:lnTo>
                  <a:lnTo>
                    <a:pt x="94" y="248"/>
                  </a:lnTo>
                  <a:lnTo>
                    <a:pt x="101" y="239"/>
                  </a:lnTo>
                  <a:lnTo>
                    <a:pt x="101" y="239"/>
                  </a:lnTo>
                  <a:lnTo>
                    <a:pt x="104" y="239"/>
                  </a:lnTo>
                  <a:lnTo>
                    <a:pt x="104" y="239"/>
                  </a:lnTo>
                  <a:lnTo>
                    <a:pt x="106" y="239"/>
                  </a:lnTo>
                  <a:lnTo>
                    <a:pt x="108" y="239"/>
                  </a:lnTo>
                  <a:lnTo>
                    <a:pt x="108" y="239"/>
                  </a:lnTo>
                  <a:lnTo>
                    <a:pt x="108" y="241"/>
                  </a:lnTo>
                  <a:lnTo>
                    <a:pt x="108" y="241"/>
                  </a:lnTo>
                  <a:lnTo>
                    <a:pt x="111" y="244"/>
                  </a:lnTo>
                  <a:lnTo>
                    <a:pt x="111" y="244"/>
                  </a:lnTo>
                  <a:lnTo>
                    <a:pt x="111" y="244"/>
                  </a:lnTo>
                  <a:lnTo>
                    <a:pt x="113" y="246"/>
                  </a:lnTo>
                  <a:lnTo>
                    <a:pt x="115" y="248"/>
                  </a:lnTo>
                  <a:lnTo>
                    <a:pt x="115" y="248"/>
                  </a:lnTo>
                  <a:lnTo>
                    <a:pt x="118" y="248"/>
                  </a:lnTo>
                  <a:lnTo>
                    <a:pt x="118" y="248"/>
                  </a:lnTo>
                  <a:lnTo>
                    <a:pt x="120" y="251"/>
                  </a:lnTo>
                  <a:lnTo>
                    <a:pt x="123" y="251"/>
                  </a:lnTo>
                  <a:lnTo>
                    <a:pt x="125" y="251"/>
                  </a:lnTo>
                  <a:lnTo>
                    <a:pt x="127" y="251"/>
                  </a:lnTo>
                  <a:lnTo>
                    <a:pt x="130" y="253"/>
                  </a:lnTo>
                  <a:lnTo>
                    <a:pt x="130" y="255"/>
                  </a:lnTo>
                  <a:lnTo>
                    <a:pt x="130" y="258"/>
                  </a:lnTo>
                  <a:lnTo>
                    <a:pt x="130" y="258"/>
                  </a:lnTo>
                  <a:lnTo>
                    <a:pt x="130" y="260"/>
                  </a:lnTo>
                  <a:lnTo>
                    <a:pt x="132" y="260"/>
                  </a:lnTo>
                  <a:lnTo>
                    <a:pt x="134" y="260"/>
                  </a:lnTo>
                  <a:lnTo>
                    <a:pt x="134" y="260"/>
                  </a:lnTo>
                  <a:lnTo>
                    <a:pt x="134" y="260"/>
                  </a:lnTo>
                  <a:lnTo>
                    <a:pt x="134" y="258"/>
                  </a:lnTo>
                  <a:lnTo>
                    <a:pt x="134" y="258"/>
                  </a:lnTo>
                  <a:lnTo>
                    <a:pt x="134" y="258"/>
                  </a:lnTo>
                  <a:lnTo>
                    <a:pt x="137" y="255"/>
                  </a:lnTo>
                  <a:lnTo>
                    <a:pt x="137" y="255"/>
                  </a:lnTo>
                  <a:lnTo>
                    <a:pt x="139" y="255"/>
                  </a:lnTo>
                  <a:lnTo>
                    <a:pt x="142" y="253"/>
                  </a:lnTo>
                  <a:lnTo>
                    <a:pt x="142" y="253"/>
                  </a:lnTo>
                  <a:lnTo>
                    <a:pt x="144" y="251"/>
                  </a:lnTo>
                  <a:lnTo>
                    <a:pt x="149" y="251"/>
                  </a:lnTo>
                  <a:lnTo>
                    <a:pt x="149" y="248"/>
                  </a:lnTo>
                  <a:lnTo>
                    <a:pt x="149" y="251"/>
                  </a:lnTo>
                  <a:lnTo>
                    <a:pt x="151" y="251"/>
                  </a:lnTo>
                  <a:lnTo>
                    <a:pt x="151" y="251"/>
                  </a:lnTo>
                  <a:lnTo>
                    <a:pt x="153" y="251"/>
                  </a:lnTo>
                  <a:lnTo>
                    <a:pt x="153" y="251"/>
                  </a:lnTo>
                  <a:lnTo>
                    <a:pt x="153" y="248"/>
                  </a:lnTo>
                  <a:lnTo>
                    <a:pt x="153" y="248"/>
                  </a:lnTo>
                  <a:lnTo>
                    <a:pt x="156" y="248"/>
                  </a:lnTo>
                  <a:lnTo>
                    <a:pt x="153" y="246"/>
                  </a:lnTo>
                  <a:lnTo>
                    <a:pt x="153" y="244"/>
                  </a:lnTo>
                  <a:lnTo>
                    <a:pt x="156" y="244"/>
                  </a:lnTo>
                  <a:lnTo>
                    <a:pt x="156" y="244"/>
                  </a:lnTo>
                  <a:lnTo>
                    <a:pt x="156" y="244"/>
                  </a:lnTo>
                  <a:lnTo>
                    <a:pt x="156" y="241"/>
                  </a:lnTo>
                  <a:lnTo>
                    <a:pt x="156" y="241"/>
                  </a:lnTo>
                  <a:lnTo>
                    <a:pt x="156" y="244"/>
                  </a:lnTo>
                  <a:lnTo>
                    <a:pt x="156" y="244"/>
                  </a:lnTo>
                  <a:lnTo>
                    <a:pt x="156" y="244"/>
                  </a:lnTo>
                  <a:lnTo>
                    <a:pt x="156" y="244"/>
                  </a:lnTo>
                  <a:lnTo>
                    <a:pt x="156" y="241"/>
                  </a:lnTo>
                  <a:lnTo>
                    <a:pt x="158" y="241"/>
                  </a:lnTo>
                  <a:lnTo>
                    <a:pt x="158" y="241"/>
                  </a:lnTo>
                  <a:lnTo>
                    <a:pt x="158" y="239"/>
                  </a:lnTo>
                  <a:lnTo>
                    <a:pt x="158" y="239"/>
                  </a:lnTo>
                  <a:lnTo>
                    <a:pt x="158" y="236"/>
                  </a:lnTo>
                  <a:lnTo>
                    <a:pt x="160" y="236"/>
                  </a:lnTo>
                  <a:lnTo>
                    <a:pt x="160" y="236"/>
                  </a:lnTo>
                  <a:lnTo>
                    <a:pt x="160" y="236"/>
                  </a:lnTo>
                  <a:lnTo>
                    <a:pt x="163" y="236"/>
                  </a:lnTo>
                  <a:lnTo>
                    <a:pt x="163" y="234"/>
                  </a:lnTo>
                  <a:lnTo>
                    <a:pt x="165" y="234"/>
                  </a:lnTo>
                  <a:lnTo>
                    <a:pt x="165" y="234"/>
                  </a:lnTo>
                  <a:lnTo>
                    <a:pt x="165" y="234"/>
                  </a:lnTo>
                  <a:lnTo>
                    <a:pt x="168" y="234"/>
                  </a:lnTo>
                  <a:lnTo>
                    <a:pt x="165" y="234"/>
                  </a:lnTo>
                  <a:lnTo>
                    <a:pt x="163" y="232"/>
                  </a:lnTo>
                  <a:lnTo>
                    <a:pt x="163" y="232"/>
                  </a:lnTo>
                  <a:lnTo>
                    <a:pt x="163" y="232"/>
                  </a:lnTo>
                  <a:lnTo>
                    <a:pt x="163" y="232"/>
                  </a:lnTo>
                  <a:lnTo>
                    <a:pt x="163" y="232"/>
                  </a:lnTo>
                  <a:lnTo>
                    <a:pt x="163" y="232"/>
                  </a:lnTo>
                  <a:lnTo>
                    <a:pt x="163" y="229"/>
                  </a:lnTo>
                  <a:lnTo>
                    <a:pt x="165" y="227"/>
                  </a:lnTo>
                  <a:lnTo>
                    <a:pt x="165" y="227"/>
                  </a:lnTo>
                  <a:lnTo>
                    <a:pt x="168" y="227"/>
                  </a:lnTo>
                  <a:lnTo>
                    <a:pt x="172" y="227"/>
                  </a:lnTo>
                  <a:lnTo>
                    <a:pt x="172" y="227"/>
                  </a:lnTo>
                  <a:lnTo>
                    <a:pt x="175" y="227"/>
                  </a:lnTo>
                  <a:lnTo>
                    <a:pt x="175" y="227"/>
                  </a:lnTo>
                  <a:lnTo>
                    <a:pt x="175" y="227"/>
                  </a:lnTo>
                  <a:lnTo>
                    <a:pt x="177" y="227"/>
                  </a:lnTo>
                  <a:lnTo>
                    <a:pt x="177" y="227"/>
                  </a:lnTo>
                  <a:lnTo>
                    <a:pt x="179" y="227"/>
                  </a:lnTo>
                  <a:lnTo>
                    <a:pt x="179" y="227"/>
                  </a:lnTo>
                  <a:lnTo>
                    <a:pt x="182" y="227"/>
                  </a:lnTo>
                  <a:lnTo>
                    <a:pt x="184" y="229"/>
                  </a:lnTo>
                  <a:lnTo>
                    <a:pt x="184" y="229"/>
                  </a:lnTo>
                  <a:lnTo>
                    <a:pt x="184" y="229"/>
                  </a:lnTo>
                  <a:lnTo>
                    <a:pt x="186" y="232"/>
                  </a:lnTo>
                  <a:lnTo>
                    <a:pt x="189" y="232"/>
                  </a:lnTo>
                  <a:lnTo>
                    <a:pt x="191" y="232"/>
                  </a:lnTo>
                  <a:lnTo>
                    <a:pt x="191" y="232"/>
                  </a:lnTo>
                  <a:lnTo>
                    <a:pt x="194" y="232"/>
                  </a:lnTo>
                  <a:lnTo>
                    <a:pt x="194" y="232"/>
                  </a:lnTo>
                  <a:lnTo>
                    <a:pt x="194" y="232"/>
                  </a:lnTo>
                  <a:lnTo>
                    <a:pt x="196" y="234"/>
                  </a:lnTo>
                  <a:lnTo>
                    <a:pt x="196" y="234"/>
                  </a:lnTo>
                  <a:lnTo>
                    <a:pt x="196" y="234"/>
                  </a:lnTo>
                  <a:lnTo>
                    <a:pt x="196" y="234"/>
                  </a:lnTo>
                  <a:lnTo>
                    <a:pt x="196" y="234"/>
                  </a:lnTo>
                  <a:lnTo>
                    <a:pt x="198" y="234"/>
                  </a:lnTo>
                  <a:lnTo>
                    <a:pt x="198" y="234"/>
                  </a:lnTo>
                  <a:lnTo>
                    <a:pt x="198" y="234"/>
                  </a:lnTo>
                  <a:lnTo>
                    <a:pt x="198" y="232"/>
                  </a:lnTo>
                  <a:lnTo>
                    <a:pt x="201" y="232"/>
                  </a:lnTo>
                  <a:lnTo>
                    <a:pt x="201" y="232"/>
                  </a:lnTo>
                  <a:lnTo>
                    <a:pt x="203" y="232"/>
                  </a:lnTo>
                  <a:lnTo>
                    <a:pt x="203" y="232"/>
                  </a:lnTo>
                  <a:lnTo>
                    <a:pt x="205" y="234"/>
                  </a:lnTo>
                  <a:lnTo>
                    <a:pt x="208" y="239"/>
                  </a:lnTo>
                  <a:lnTo>
                    <a:pt x="210" y="244"/>
                  </a:lnTo>
                  <a:lnTo>
                    <a:pt x="210" y="246"/>
                  </a:lnTo>
                  <a:lnTo>
                    <a:pt x="210" y="246"/>
                  </a:lnTo>
                  <a:lnTo>
                    <a:pt x="212" y="248"/>
                  </a:lnTo>
                  <a:lnTo>
                    <a:pt x="215" y="248"/>
                  </a:lnTo>
                  <a:lnTo>
                    <a:pt x="215" y="251"/>
                  </a:lnTo>
                  <a:lnTo>
                    <a:pt x="217" y="255"/>
                  </a:lnTo>
                  <a:lnTo>
                    <a:pt x="217" y="255"/>
                  </a:lnTo>
                  <a:lnTo>
                    <a:pt x="217" y="258"/>
                  </a:lnTo>
                  <a:lnTo>
                    <a:pt x="217" y="258"/>
                  </a:lnTo>
                  <a:lnTo>
                    <a:pt x="217" y="258"/>
                  </a:lnTo>
                  <a:lnTo>
                    <a:pt x="217" y="258"/>
                  </a:lnTo>
                  <a:lnTo>
                    <a:pt x="222" y="260"/>
                  </a:lnTo>
                  <a:lnTo>
                    <a:pt x="222" y="260"/>
                  </a:lnTo>
                  <a:lnTo>
                    <a:pt x="224" y="262"/>
                  </a:lnTo>
                  <a:lnTo>
                    <a:pt x="224" y="265"/>
                  </a:lnTo>
                  <a:lnTo>
                    <a:pt x="224" y="265"/>
                  </a:lnTo>
                  <a:lnTo>
                    <a:pt x="224" y="265"/>
                  </a:lnTo>
                  <a:lnTo>
                    <a:pt x="224" y="265"/>
                  </a:lnTo>
                  <a:lnTo>
                    <a:pt x="224" y="267"/>
                  </a:lnTo>
                  <a:lnTo>
                    <a:pt x="227" y="267"/>
                  </a:lnTo>
                  <a:lnTo>
                    <a:pt x="229" y="270"/>
                  </a:lnTo>
                  <a:lnTo>
                    <a:pt x="236" y="274"/>
                  </a:lnTo>
                  <a:lnTo>
                    <a:pt x="238" y="274"/>
                  </a:lnTo>
                  <a:lnTo>
                    <a:pt x="241" y="277"/>
                  </a:lnTo>
                  <a:lnTo>
                    <a:pt x="241" y="277"/>
                  </a:lnTo>
                  <a:lnTo>
                    <a:pt x="241" y="279"/>
                  </a:lnTo>
                  <a:lnTo>
                    <a:pt x="243" y="279"/>
                  </a:lnTo>
                  <a:lnTo>
                    <a:pt x="243" y="279"/>
                  </a:lnTo>
                  <a:lnTo>
                    <a:pt x="243" y="281"/>
                  </a:lnTo>
                  <a:lnTo>
                    <a:pt x="243" y="281"/>
                  </a:lnTo>
                  <a:lnTo>
                    <a:pt x="246" y="281"/>
                  </a:lnTo>
                  <a:lnTo>
                    <a:pt x="246" y="281"/>
                  </a:lnTo>
                  <a:lnTo>
                    <a:pt x="246" y="284"/>
                  </a:lnTo>
                  <a:lnTo>
                    <a:pt x="246" y="284"/>
                  </a:lnTo>
                  <a:lnTo>
                    <a:pt x="246" y="286"/>
                  </a:lnTo>
                  <a:lnTo>
                    <a:pt x="246" y="288"/>
                  </a:lnTo>
                  <a:lnTo>
                    <a:pt x="246" y="291"/>
                  </a:lnTo>
                  <a:lnTo>
                    <a:pt x="246" y="293"/>
                  </a:lnTo>
                  <a:lnTo>
                    <a:pt x="246" y="296"/>
                  </a:lnTo>
                  <a:lnTo>
                    <a:pt x="243" y="303"/>
                  </a:lnTo>
                  <a:lnTo>
                    <a:pt x="241" y="305"/>
                  </a:lnTo>
                  <a:lnTo>
                    <a:pt x="243" y="307"/>
                  </a:lnTo>
                  <a:lnTo>
                    <a:pt x="243" y="310"/>
                  </a:lnTo>
                  <a:lnTo>
                    <a:pt x="243" y="310"/>
                  </a:lnTo>
                  <a:lnTo>
                    <a:pt x="243" y="312"/>
                  </a:lnTo>
                  <a:lnTo>
                    <a:pt x="243" y="312"/>
                  </a:lnTo>
                  <a:lnTo>
                    <a:pt x="243" y="312"/>
                  </a:lnTo>
                  <a:lnTo>
                    <a:pt x="243" y="312"/>
                  </a:lnTo>
                  <a:lnTo>
                    <a:pt x="243" y="315"/>
                  </a:lnTo>
                  <a:lnTo>
                    <a:pt x="243" y="315"/>
                  </a:lnTo>
                  <a:lnTo>
                    <a:pt x="243" y="315"/>
                  </a:lnTo>
                  <a:lnTo>
                    <a:pt x="243" y="315"/>
                  </a:lnTo>
                  <a:lnTo>
                    <a:pt x="243" y="319"/>
                  </a:lnTo>
                  <a:lnTo>
                    <a:pt x="243" y="322"/>
                  </a:lnTo>
                  <a:lnTo>
                    <a:pt x="243" y="322"/>
                  </a:lnTo>
                  <a:lnTo>
                    <a:pt x="243" y="324"/>
                  </a:lnTo>
                  <a:lnTo>
                    <a:pt x="243" y="326"/>
                  </a:lnTo>
                  <a:lnTo>
                    <a:pt x="243" y="329"/>
                  </a:lnTo>
                  <a:lnTo>
                    <a:pt x="243" y="329"/>
                  </a:lnTo>
                  <a:lnTo>
                    <a:pt x="243" y="331"/>
                  </a:lnTo>
                  <a:lnTo>
                    <a:pt x="243" y="331"/>
                  </a:lnTo>
                  <a:lnTo>
                    <a:pt x="243" y="331"/>
                  </a:lnTo>
                  <a:lnTo>
                    <a:pt x="248" y="333"/>
                  </a:lnTo>
                  <a:lnTo>
                    <a:pt x="248" y="333"/>
                  </a:lnTo>
                  <a:lnTo>
                    <a:pt x="248" y="336"/>
                  </a:lnTo>
                  <a:lnTo>
                    <a:pt x="250" y="336"/>
                  </a:lnTo>
                  <a:lnTo>
                    <a:pt x="250" y="336"/>
                  </a:lnTo>
                  <a:lnTo>
                    <a:pt x="250" y="338"/>
                  </a:lnTo>
                  <a:lnTo>
                    <a:pt x="250" y="338"/>
                  </a:lnTo>
                  <a:lnTo>
                    <a:pt x="250" y="341"/>
                  </a:lnTo>
                  <a:lnTo>
                    <a:pt x="250" y="341"/>
                  </a:lnTo>
                  <a:lnTo>
                    <a:pt x="253" y="341"/>
                  </a:lnTo>
                  <a:lnTo>
                    <a:pt x="253" y="341"/>
                  </a:lnTo>
                  <a:lnTo>
                    <a:pt x="255" y="343"/>
                  </a:lnTo>
                  <a:lnTo>
                    <a:pt x="255" y="343"/>
                  </a:lnTo>
                  <a:lnTo>
                    <a:pt x="255" y="343"/>
                  </a:lnTo>
                  <a:lnTo>
                    <a:pt x="255" y="343"/>
                  </a:lnTo>
                  <a:lnTo>
                    <a:pt x="257" y="343"/>
                  </a:lnTo>
                  <a:lnTo>
                    <a:pt x="257" y="345"/>
                  </a:lnTo>
                  <a:lnTo>
                    <a:pt x="257" y="345"/>
                  </a:lnTo>
                  <a:lnTo>
                    <a:pt x="257" y="348"/>
                  </a:lnTo>
                  <a:lnTo>
                    <a:pt x="257" y="350"/>
                  </a:lnTo>
                  <a:lnTo>
                    <a:pt x="257" y="350"/>
                  </a:lnTo>
                  <a:lnTo>
                    <a:pt x="257" y="352"/>
                  </a:lnTo>
                  <a:lnTo>
                    <a:pt x="260" y="352"/>
                  </a:lnTo>
                  <a:lnTo>
                    <a:pt x="262" y="355"/>
                  </a:lnTo>
                  <a:lnTo>
                    <a:pt x="267" y="357"/>
                  </a:lnTo>
                  <a:lnTo>
                    <a:pt x="269" y="357"/>
                  </a:lnTo>
                  <a:lnTo>
                    <a:pt x="272" y="357"/>
                  </a:lnTo>
                  <a:lnTo>
                    <a:pt x="276" y="357"/>
                  </a:lnTo>
                  <a:lnTo>
                    <a:pt x="276" y="357"/>
                  </a:lnTo>
                  <a:lnTo>
                    <a:pt x="279" y="359"/>
                  </a:lnTo>
                  <a:lnTo>
                    <a:pt x="279" y="359"/>
                  </a:lnTo>
                  <a:lnTo>
                    <a:pt x="279" y="359"/>
                  </a:lnTo>
                  <a:lnTo>
                    <a:pt x="276" y="359"/>
                  </a:lnTo>
                  <a:lnTo>
                    <a:pt x="276" y="359"/>
                  </a:lnTo>
                  <a:lnTo>
                    <a:pt x="276" y="359"/>
                  </a:lnTo>
                  <a:lnTo>
                    <a:pt x="274" y="362"/>
                  </a:lnTo>
                  <a:lnTo>
                    <a:pt x="274" y="364"/>
                  </a:lnTo>
                  <a:lnTo>
                    <a:pt x="274" y="364"/>
                  </a:lnTo>
                  <a:lnTo>
                    <a:pt x="276" y="369"/>
                  </a:lnTo>
                  <a:lnTo>
                    <a:pt x="279" y="371"/>
                  </a:lnTo>
                  <a:lnTo>
                    <a:pt x="279" y="371"/>
                  </a:lnTo>
                  <a:lnTo>
                    <a:pt x="279" y="371"/>
                  </a:lnTo>
                  <a:lnTo>
                    <a:pt x="279" y="371"/>
                  </a:lnTo>
                  <a:lnTo>
                    <a:pt x="281" y="371"/>
                  </a:lnTo>
                  <a:lnTo>
                    <a:pt x="283" y="371"/>
                  </a:lnTo>
                  <a:lnTo>
                    <a:pt x="286" y="371"/>
                  </a:lnTo>
                  <a:lnTo>
                    <a:pt x="288" y="374"/>
                  </a:lnTo>
                  <a:lnTo>
                    <a:pt x="288" y="376"/>
                  </a:lnTo>
                  <a:lnTo>
                    <a:pt x="291" y="378"/>
                  </a:lnTo>
                  <a:lnTo>
                    <a:pt x="288" y="381"/>
                  </a:lnTo>
                  <a:lnTo>
                    <a:pt x="288" y="386"/>
                  </a:lnTo>
                  <a:lnTo>
                    <a:pt x="288" y="386"/>
                  </a:lnTo>
                  <a:lnTo>
                    <a:pt x="288" y="388"/>
                  </a:lnTo>
                  <a:lnTo>
                    <a:pt x="288" y="390"/>
                  </a:lnTo>
                  <a:lnTo>
                    <a:pt x="286" y="390"/>
                  </a:lnTo>
                  <a:lnTo>
                    <a:pt x="283" y="390"/>
                  </a:lnTo>
                  <a:lnTo>
                    <a:pt x="281" y="393"/>
                  </a:lnTo>
                  <a:lnTo>
                    <a:pt x="281" y="393"/>
                  </a:lnTo>
                  <a:lnTo>
                    <a:pt x="281" y="395"/>
                  </a:lnTo>
                  <a:lnTo>
                    <a:pt x="281" y="395"/>
                  </a:lnTo>
                  <a:lnTo>
                    <a:pt x="281" y="395"/>
                  </a:lnTo>
                  <a:lnTo>
                    <a:pt x="283" y="395"/>
                  </a:lnTo>
                  <a:lnTo>
                    <a:pt x="283" y="395"/>
                  </a:lnTo>
                  <a:lnTo>
                    <a:pt x="286" y="395"/>
                  </a:lnTo>
                  <a:lnTo>
                    <a:pt x="286" y="395"/>
                  </a:lnTo>
                  <a:lnTo>
                    <a:pt x="286" y="397"/>
                  </a:lnTo>
                  <a:lnTo>
                    <a:pt x="286" y="397"/>
                  </a:lnTo>
                  <a:lnTo>
                    <a:pt x="286" y="397"/>
                  </a:lnTo>
                  <a:lnTo>
                    <a:pt x="283" y="400"/>
                  </a:lnTo>
                  <a:lnTo>
                    <a:pt x="281" y="400"/>
                  </a:lnTo>
                  <a:lnTo>
                    <a:pt x="279" y="402"/>
                  </a:lnTo>
                  <a:lnTo>
                    <a:pt x="279" y="404"/>
                  </a:lnTo>
                  <a:lnTo>
                    <a:pt x="279" y="404"/>
                  </a:lnTo>
                  <a:lnTo>
                    <a:pt x="279" y="404"/>
                  </a:lnTo>
                  <a:lnTo>
                    <a:pt x="279" y="407"/>
                  </a:lnTo>
                  <a:lnTo>
                    <a:pt x="279" y="407"/>
                  </a:lnTo>
                  <a:lnTo>
                    <a:pt x="281" y="407"/>
                  </a:lnTo>
                  <a:lnTo>
                    <a:pt x="281" y="409"/>
                  </a:lnTo>
                  <a:lnTo>
                    <a:pt x="281" y="409"/>
                  </a:lnTo>
                  <a:lnTo>
                    <a:pt x="283" y="409"/>
                  </a:lnTo>
                  <a:lnTo>
                    <a:pt x="283" y="409"/>
                  </a:lnTo>
                  <a:lnTo>
                    <a:pt x="283" y="409"/>
                  </a:lnTo>
                  <a:lnTo>
                    <a:pt x="283" y="409"/>
                  </a:lnTo>
                  <a:lnTo>
                    <a:pt x="283" y="409"/>
                  </a:lnTo>
                  <a:lnTo>
                    <a:pt x="283" y="412"/>
                  </a:lnTo>
                  <a:lnTo>
                    <a:pt x="286" y="414"/>
                  </a:lnTo>
                  <a:lnTo>
                    <a:pt x="286" y="414"/>
                  </a:lnTo>
                  <a:lnTo>
                    <a:pt x="286" y="414"/>
                  </a:lnTo>
                  <a:lnTo>
                    <a:pt x="286" y="414"/>
                  </a:lnTo>
                  <a:lnTo>
                    <a:pt x="286" y="414"/>
                  </a:lnTo>
                  <a:lnTo>
                    <a:pt x="283" y="416"/>
                  </a:lnTo>
                  <a:lnTo>
                    <a:pt x="283" y="416"/>
                  </a:lnTo>
                  <a:lnTo>
                    <a:pt x="283" y="419"/>
                  </a:lnTo>
                  <a:lnTo>
                    <a:pt x="283" y="419"/>
                  </a:lnTo>
                  <a:lnTo>
                    <a:pt x="283" y="419"/>
                  </a:lnTo>
                  <a:lnTo>
                    <a:pt x="283" y="419"/>
                  </a:lnTo>
                  <a:lnTo>
                    <a:pt x="283" y="419"/>
                  </a:lnTo>
                  <a:lnTo>
                    <a:pt x="283" y="419"/>
                  </a:lnTo>
                  <a:lnTo>
                    <a:pt x="283" y="421"/>
                  </a:lnTo>
                  <a:lnTo>
                    <a:pt x="283" y="421"/>
                  </a:lnTo>
                  <a:lnTo>
                    <a:pt x="283" y="421"/>
                  </a:lnTo>
                  <a:lnTo>
                    <a:pt x="283" y="421"/>
                  </a:lnTo>
                  <a:lnTo>
                    <a:pt x="281" y="421"/>
                  </a:lnTo>
                  <a:lnTo>
                    <a:pt x="281" y="421"/>
                  </a:lnTo>
                  <a:lnTo>
                    <a:pt x="281" y="423"/>
                  </a:lnTo>
                  <a:lnTo>
                    <a:pt x="281" y="423"/>
                  </a:lnTo>
                  <a:lnTo>
                    <a:pt x="281" y="426"/>
                  </a:lnTo>
                  <a:lnTo>
                    <a:pt x="281" y="426"/>
                  </a:lnTo>
                  <a:lnTo>
                    <a:pt x="281" y="428"/>
                  </a:lnTo>
                  <a:lnTo>
                    <a:pt x="281" y="430"/>
                  </a:lnTo>
                  <a:lnTo>
                    <a:pt x="281" y="430"/>
                  </a:lnTo>
                  <a:lnTo>
                    <a:pt x="283" y="435"/>
                  </a:lnTo>
                  <a:lnTo>
                    <a:pt x="281" y="435"/>
                  </a:lnTo>
                  <a:lnTo>
                    <a:pt x="281" y="438"/>
                  </a:lnTo>
                  <a:lnTo>
                    <a:pt x="279" y="440"/>
                  </a:lnTo>
                  <a:lnTo>
                    <a:pt x="279" y="440"/>
                  </a:lnTo>
                  <a:lnTo>
                    <a:pt x="279" y="442"/>
                  </a:lnTo>
                  <a:lnTo>
                    <a:pt x="279" y="442"/>
                  </a:lnTo>
                  <a:lnTo>
                    <a:pt x="279" y="442"/>
                  </a:lnTo>
                  <a:lnTo>
                    <a:pt x="276" y="445"/>
                  </a:lnTo>
                  <a:lnTo>
                    <a:pt x="276" y="445"/>
                  </a:lnTo>
                  <a:lnTo>
                    <a:pt x="276" y="445"/>
                  </a:lnTo>
                  <a:lnTo>
                    <a:pt x="274" y="445"/>
                  </a:lnTo>
                  <a:lnTo>
                    <a:pt x="274" y="445"/>
                  </a:lnTo>
                  <a:lnTo>
                    <a:pt x="274" y="445"/>
                  </a:lnTo>
                  <a:lnTo>
                    <a:pt x="274" y="447"/>
                  </a:lnTo>
                  <a:lnTo>
                    <a:pt x="272" y="445"/>
                  </a:lnTo>
                  <a:lnTo>
                    <a:pt x="272" y="445"/>
                  </a:lnTo>
                  <a:lnTo>
                    <a:pt x="272" y="445"/>
                  </a:lnTo>
                  <a:lnTo>
                    <a:pt x="272" y="445"/>
                  </a:lnTo>
                  <a:lnTo>
                    <a:pt x="269" y="447"/>
                  </a:lnTo>
                  <a:lnTo>
                    <a:pt x="269" y="447"/>
                  </a:lnTo>
                  <a:lnTo>
                    <a:pt x="269" y="447"/>
                  </a:lnTo>
                  <a:lnTo>
                    <a:pt x="267" y="447"/>
                  </a:lnTo>
                  <a:lnTo>
                    <a:pt x="264" y="447"/>
                  </a:lnTo>
                  <a:lnTo>
                    <a:pt x="264" y="449"/>
                  </a:lnTo>
                  <a:lnTo>
                    <a:pt x="264" y="452"/>
                  </a:lnTo>
                  <a:lnTo>
                    <a:pt x="267" y="452"/>
                  </a:lnTo>
                  <a:lnTo>
                    <a:pt x="269" y="457"/>
                  </a:lnTo>
                  <a:lnTo>
                    <a:pt x="269" y="459"/>
                  </a:lnTo>
                  <a:lnTo>
                    <a:pt x="269" y="459"/>
                  </a:lnTo>
                  <a:lnTo>
                    <a:pt x="272" y="459"/>
                  </a:lnTo>
                  <a:lnTo>
                    <a:pt x="272" y="459"/>
                  </a:lnTo>
                  <a:lnTo>
                    <a:pt x="274" y="461"/>
                  </a:lnTo>
                  <a:lnTo>
                    <a:pt x="274" y="461"/>
                  </a:lnTo>
                  <a:lnTo>
                    <a:pt x="274" y="461"/>
                  </a:lnTo>
                  <a:lnTo>
                    <a:pt x="274" y="461"/>
                  </a:lnTo>
                  <a:lnTo>
                    <a:pt x="276" y="461"/>
                  </a:lnTo>
                  <a:lnTo>
                    <a:pt x="279" y="461"/>
                  </a:lnTo>
                  <a:lnTo>
                    <a:pt x="279" y="461"/>
                  </a:lnTo>
                  <a:lnTo>
                    <a:pt x="281" y="459"/>
                  </a:lnTo>
                  <a:lnTo>
                    <a:pt x="281" y="459"/>
                  </a:lnTo>
                  <a:lnTo>
                    <a:pt x="281" y="459"/>
                  </a:lnTo>
                  <a:lnTo>
                    <a:pt x="283" y="459"/>
                  </a:lnTo>
                  <a:lnTo>
                    <a:pt x="283" y="459"/>
                  </a:lnTo>
                  <a:lnTo>
                    <a:pt x="283" y="459"/>
                  </a:lnTo>
                  <a:lnTo>
                    <a:pt x="286" y="459"/>
                  </a:lnTo>
                  <a:lnTo>
                    <a:pt x="286" y="459"/>
                  </a:lnTo>
                  <a:lnTo>
                    <a:pt x="286" y="459"/>
                  </a:lnTo>
                  <a:lnTo>
                    <a:pt x="286" y="459"/>
                  </a:lnTo>
                  <a:lnTo>
                    <a:pt x="288" y="461"/>
                  </a:lnTo>
                  <a:lnTo>
                    <a:pt x="288" y="461"/>
                  </a:lnTo>
                  <a:lnTo>
                    <a:pt x="288" y="461"/>
                  </a:lnTo>
                  <a:lnTo>
                    <a:pt x="288" y="461"/>
                  </a:lnTo>
                  <a:lnTo>
                    <a:pt x="291" y="461"/>
                  </a:lnTo>
                  <a:lnTo>
                    <a:pt x="291" y="461"/>
                  </a:lnTo>
                  <a:lnTo>
                    <a:pt x="291" y="461"/>
                  </a:lnTo>
                  <a:lnTo>
                    <a:pt x="293" y="461"/>
                  </a:lnTo>
                  <a:lnTo>
                    <a:pt x="293" y="461"/>
                  </a:lnTo>
                  <a:lnTo>
                    <a:pt x="295" y="461"/>
                  </a:lnTo>
                  <a:lnTo>
                    <a:pt x="295" y="464"/>
                  </a:lnTo>
                  <a:lnTo>
                    <a:pt x="295" y="464"/>
                  </a:lnTo>
                  <a:lnTo>
                    <a:pt x="298" y="466"/>
                  </a:lnTo>
                  <a:lnTo>
                    <a:pt x="302" y="471"/>
                  </a:lnTo>
                  <a:lnTo>
                    <a:pt x="302" y="471"/>
                  </a:lnTo>
                  <a:lnTo>
                    <a:pt x="302" y="471"/>
                  </a:lnTo>
                  <a:lnTo>
                    <a:pt x="305" y="471"/>
                  </a:lnTo>
                  <a:lnTo>
                    <a:pt x="305" y="471"/>
                  </a:lnTo>
                  <a:lnTo>
                    <a:pt x="307" y="471"/>
                  </a:lnTo>
                  <a:lnTo>
                    <a:pt x="307" y="471"/>
                  </a:lnTo>
                  <a:lnTo>
                    <a:pt x="309" y="471"/>
                  </a:lnTo>
                  <a:lnTo>
                    <a:pt x="312" y="471"/>
                  </a:lnTo>
                  <a:lnTo>
                    <a:pt x="312" y="471"/>
                  </a:lnTo>
                  <a:lnTo>
                    <a:pt x="312" y="468"/>
                  </a:lnTo>
                  <a:lnTo>
                    <a:pt x="312" y="466"/>
                  </a:lnTo>
                  <a:lnTo>
                    <a:pt x="314" y="466"/>
                  </a:lnTo>
                  <a:lnTo>
                    <a:pt x="314" y="466"/>
                  </a:lnTo>
                  <a:lnTo>
                    <a:pt x="314" y="464"/>
                  </a:lnTo>
                  <a:lnTo>
                    <a:pt x="317" y="464"/>
                  </a:lnTo>
                  <a:lnTo>
                    <a:pt x="317" y="464"/>
                  </a:lnTo>
                  <a:lnTo>
                    <a:pt x="314" y="461"/>
                  </a:lnTo>
                  <a:lnTo>
                    <a:pt x="314" y="461"/>
                  </a:lnTo>
                  <a:lnTo>
                    <a:pt x="314" y="461"/>
                  </a:lnTo>
                  <a:lnTo>
                    <a:pt x="312" y="457"/>
                  </a:lnTo>
                  <a:lnTo>
                    <a:pt x="312" y="457"/>
                  </a:lnTo>
                  <a:lnTo>
                    <a:pt x="309" y="454"/>
                  </a:lnTo>
                  <a:lnTo>
                    <a:pt x="309" y="454"/>
                  </a:lnTo>
                  <a:lnTo>
                    <a:pt x="307" y="454"/>
                  </a:lnTo>
                  <a:lnTo>
                    <a:pt x="309" y="452"/>
                  </a:lnTo>
                  <a:lnTo>
                    <a:pt x="307" y="452"/>
                  </a:lnTo>
                  <a:lnTo>
                    <a:pt x="307" y="449"/>
                  </a:lnTo>
                  <a:lnTo>
                    <a:pt x="307" y="449"/>
                  </a:lnTo>
                  <a:lnTo>
                    <a:pt x="307" y="449"/>
                  </a:lnTo>
                  <a:lnTo>
                    <a:pt x="307" y="447"/>
                  </a:lnTo>
                  <a:lnTo>
                    <a:pt x="307" y="447"/>
                  </a:lnTo>
                  <a:lnTo>
                    <a:pt x="307" y="447"/>
                  </a:lnTo>
                  <a:lnTo>
                    <a:pt x="307" y="447"/>
                  </a:lnTo>
                  <a:lnTo>
                    <a:pt x="309" y="447"/>
                  </a:lnTo>
                  <a:lnTo>
                    <a:pt x="312" y="447"/>
                  </a:lnTo>
                  <a:lnTo>
                    <a:pt x="312" y="447"/>
                  </a:lnTo>
                  <a:lnTo>
                    <a:pt x="312" y="447"/>
                  </a:lnTo>
                  <a:lnTo>
                    <a:pt x="312" y="447"/>
                  </a:lnTo>
                  <a:lnTo>
                    <a:pt x="312" y="447"/>
                  </a:lnTo>
                  <a:lnTo>
                    <a:pt x="312" y="447"/>
                  </a:lnTo>
                  <a:lnTo>
                    <a:pt x="312" y="447"/>
                  </a:lnTo>
                  <a:lnTo>
                    <a:pt x="314" y="447"/>
                  </a:lnTo>
                  <a:lnTo>
                    <a:pt x="317" y="447"/>
                  </a:lnTo>
                  <a:lnTo>
                    <a:pt x="317" y="447"/>
                  </a:lnTo>
                  <a:lnTo>
                    <a:pt x="319" y="447"/>
                  </a:lnTo>
                  <a:lnTo>
                    <a:pt x="319" y="445"/>
                  </a:lnTo>
                  <a:lnTo>
                    <a:pt x="319" y="445"/>
                  </a:lnTo>
                  <a:lnTo>
                    <a:pt x="319" y="442"/>
                  </a:lnTo>
                  <a:lnTo>
                    <a:pt x="319" y="440"/>
                  </a:lnTo>
                  <a:lnTo>
                    <a:pt x="321" y="440"/>
                  </a:lnTo>
                  <a:lnTo>
                    <a:pt x="324" y="442"/>
                  </a:lnTo>
                  <a:lnTo>
                    <a:pt x="324" y="442"/>
                  </a:lnTo>
                  <a:lnTo>
                    <a:pt x="324" y="442"/>
                  </a:lnTo>
                  <a:lnTo>
                    <a:pt x="326" y="442"/>
                  </a:lnTo>
                  <a:lnTo>
                    <a:pt x="326" y="442"/>
                  </a:lnTo>
                  <a:lnTo>
                    <a:pt x="328" y="442"/>
                  </a:lnTo>
                  <a:lnTo>
                    <a:pt x="331" y="442"/>
                  </a:lnTo>
                  <a:lnTo>
                    <a:pt x="331" y="440"/>
                  </a:lnTo>
                  <a:lnTo>
                    <a:pt x="331" y="440"/>
                  </a:lnTo>
                  <a:lnTo>
                    <a:pt x="331" y="440"/>
                  </a:lnTo>
                  <a:lnTo>
                    <a:pt x="331" y="440"/>
                  </a:lnTo>
                  <a:lnTo>
                    <a:pt x="331" y="440"/>
                  </a:lnTo>
                  <a:lnTo>
                    <a:pt x="331" y="440"/>
                  </a:lnTo>
                  <a:lnTo>
                    <a:pt x="331" y="438"/>
                  </a:lnTo>
                  <a:lnTo>
                    <a:pt x="331" y="438"/>
                  </a:lnTo>
                  <a:lnTo>
                    <a:pt x="331" y="438"/>
                  </a:lnTo>
                  <a:lnTo>
                    <a:pt x="331" y="438"/>
                  </a:lnTo>
                  <a:lnTo>
                    <a:pt x="333" y="438"/>
                  </a:lnTo>
                  <a:lnTo>
                    <a:pt x="333" y="438"/>
                  </a:lnTo>
                  <a:lnTo>
                    <a:pt x="333" y="438"/>
                  </a:lnTo>
                  <a:lnTo>
                    <a:pt x="333" y="438"/>
                  </a:lnTo>
                  <a:lnTo>
                    <a:pt x="333" y="438"/>
                  </a:lnTo>
                  <a:lnTo>
                    <a:pt x="333" y="438"/>
                  </a:lnTo>
                  <a:lnTo>
                    <a:pt x="333" y="438"/>
                  </a:lnTo>
                  <a:lnTo>
                    <a:pt x="333" y="435"/>
                  </a:lnTo>
                  <a:lnTo>
                    <a:pt x="333" y="435"/>
                  </a:lnTo>
                  <a:lnTo>
                    <a:pt x="333" y="435"/>
                  </a:lnTo>
                  <a:lnTo>
                    <a:pt x="333" y="435"/>
                  </a:lnTo>
                  <a:lnTo>
                    <a:pt x="335" y="435"/>
                  </a:lnTo>
                  <a:lnTo>
                    <a:pt x="335" y="435"/>
                  </a:lnTo>
                  <a:lnTo>
                    <a:pt x="335" y="435"/>
                  </a:lnTo>
                  <a:lnTo>
                    <a:pt x="335" y="438"/>
                  </a:lnTo>
                  <a:lnTo>
                    <a:pt x="335" y="438"/>
                  </a:lnTo>
                  <a:lnTo>
                    <a:pt x="335" y="440"/>
                  </a:lnTo>
                  <a:lnTo>
                    <a:pt x="338" y="440"/>
                  </a:lnTo>
                  <a:lnTo>
                    <a:pt x="338" y="440"/>
                  </a:lnTo>
                  <a:lnTo>
                    <a:pt x="338" y="440"/>
                  </a:lnTo>
                  <a:lnTo>
                    <a:pt x="340" y="442"/>
                  </a:lnTo>
                  <a:lnTo>
                    <a:pt x="340" y="442"/>
                  </a:lnTo>
                  <a:lnTo>
                    <a:pt x="340" y="442"/>
                  </a:lnTo>
                  <a:lnTo>
                    <a:pt x="345" y="445"/>
                  </a:lnTo>
                  <a:lnTo>
                    <a:pt x="345" y="445"/>
                  </a:lnTo>
                  <a:lnTo>
                    <a:pt x="345" y="445"/>
                  </a:lnTo>
                  <a:lnTo>
                    <a:pt x="345" y="445"/>
                  </a:lnTo>
                  <a:lnTo>
                    <a:pt x="347" y="445"/>
                  </a:lnTo>
                  <a:lnTo>
                    <a:pt x="347" y="447"/>
                  </a:lnTo>
                  <a:lnTo>
                    <a:pt x="350" y="449"/>
                  </a:lnTo>
                  <a:lnTo>
                    <a:pt x="350" y="449"/>
                  </a:lnTo>
                  <a:lnTo>
                    <a:pt x="352" y="449"/>
                  </a:lnTo>
                  <a:lnTo>
                    <a:pt x="352" y="449"/>
                  </a:lnTo>
                  <a:lnTo>
                    <a:pt x="354" y="449"/>
                  </a:lnTo>
                  <a:lnTo>
                    <a:pt x="354" y="449"/>
                  </a:lnTo>
                  <a:lnTo>
                    <a:pt x="354" y="449"/>
                  </a:lnTo>
                  <a:lnTo>
                    <a:pt x="354" y="449"/>
                  </a:lnTo>
                  <a:lnTo>
                    <a:pt x="354" y="449"/>
                  </a:lnTo>
                  <a:lnTo>
                    <a:pt x="357" y="449"/>
                  </a:lnTo>
                  <a:lnTo>
                    <a:pt x="357" y="449"/>
                  </a:lnTo>
                  <a:lnTo>
                    <a:pt x="357" y="449"/>
                  </a:lnTo>
                  <a:lnTo>
                    <a:pt x="357" y="449"/>
                  </a:lnTo>
                  <a:lnTo>
                    <a:pt x="357" y="449"/>
                  </a:lnTo>
                  <a:lnTo>
                    <a:pt x="359" y="447"/>
                  </a:lnTo>
                  <a:lnTo>
                    <a:pt x="359" y="447"/>
                  </a:lnTo>
                  <a:lnTo>
                    <a:pt x="359" y="447"/>
                  </a:lnTo>
                  <a:lnTo>
                    <a:pt x="359" y="445"/>
                  </a:lnTo>
                  <a:lnTo>
                    <a:pt x="361" y="442"/>
                  </a:lnTo>
                  <a:lnTo>
                    <a:pt x="361" y="442"/>
                  </a:lnTo>
                  <a:lnTo>
                    <a:pt x="361" y="442"/>
                  </a:lnTo>
                  <a:lnTo>
                    <a:pt x="361" y="442"/>
                  </a:lnTo>
                  <a:lnTo>
                    <a:pt x="364" y="445"/>
                  </a:lnTo>
                  <a:lnTo>
                    <a:pt x="364" y="445"/>
                  </a:lnTo>
                  <a:lnTo>
                    <a:pt x="364" y="445"/>
                  </a:lnTo>
                  <a:lnTo>
                    <a:pt x="366" y="445"/>
                  </a:lnTo>
                  <a:lnTo>
                    <a:pt x="366" y="445"/>
                  </a:lnTo>
                  <a:lnTo>
                    <a:pt x="369" y="442"/>
                  </a:lnTo>
                  <a:lnTo>
                    <a:pt x="369" y="442"/>
                  </a:lnTo>
                  <a:lnTo>
                    <a:pt x="369" y="440"/>
                  </a:lnTo>
                  <a:lnTo>
                    <a:pt x="369" y="440"/>
                  </a:lnTo>
                  <a:lnTo>
                    <a:pt x="371" y="440"/>
                  </a:lnTo>
                  <a:lnTo>
                    <a:pt x="371" y="440"/>
                  </a:lnTo>
                  <a:lnTo>
                    <a:pt x="371" y="440"/>
                  </a:lnTo>
                  <a:lnTo>
                    <a:pt x="371" y="440"/>
                  </a:lnTo>
                  <a:lnTo>
                    <a:pt x="371" y="440"/>
                  </a:lnTo>
                  <a:lnTo>
                    <a:pt x="371" y="440"/>
                  </a:lnTo>
                  <a:lnTo>
                    <a:pt x="373" y="438"/>
                  </a:lnTo>
                  <a:lnTo>
                    <a:pt x="373" y="438"/>
                  </a:lnTo>
                  <a:lnTo>
                    <a:pt x="373" y="438"/>
                  </a:lnTo>
                  <a:lnTo>
                    <a:pt x="373" y="438"/>
                  </a:lnTo>
                  <a:lnTo>
                    <a:pt x="373" y="438"/>
                  </a:lnTo>
                  <a:lnTo>
                    <a:pt x="373" y="438"/>
                  </a:lnTo>
                  <a:lnTo>
                    <a:pt x="373" y="435"/>
                  </a:lnTo>
                  <a:lnTo>
                    <a:pt x="376" y="435"/>
                  </a:lnTo>
                  <a:lnTo>
                    <a:pt x="376" y="435"/>
                  </a:lnTo>
                  <a:lnTo>
                    <a:pt x="378" y="435"/>
                  </a:lnTo>
                  <a:lnTo>
                    <a:pt x="378" y="438"/>
                  </a:lnTo>
                  <a:lnTo>
                    <a:pt x="378" y="438"/>
                  </a:lnTo>
                  <a:lnTo>
                    <a:pt x="380" y="438"/>
                  </a:lnTo>
                  <a:lnTo>
                    <a:pt x="380" y="438"/>
                  </a:lnTo>
                  <a:lnTo>
                    <a:pt x="383" y="438"/>
                  </a:lnTo>
                  <a:lnTo>
                    <a:pt x="383" y="438"/>
                  </a:lnTo>
                  <a:lnTo>
                    <a:pt x="383" y="438"/>
                  </a:lnTo>
                  <a:lnTo>
                    <a:pt x="383" y="435"/>
                  </a:lnTo>
                  <a:lnTo>
                    <a:pt x="383" y="435"/>
                  </a:lnTo>
                  <a:lnTo>
                    <a:pt x="383" y="435"/>
                  </a:lnTo>
                  <a:lnTo>
                    <a:pt x="383" y="435"/>
                  </a:lnTo>
                  <a:lnTo>
                    <a:pt x="383" y="435"/>
                  </a:lnTo>
                  <a:lnTo>
                    <a:pt x="383" y="433"/>
                  </a:lnTo>
                  <a:lnTo>
                    <a:pt x="383" y="433"/>
                  </a:lnTo>
                  <a:lnTo>
                    <a:pt x="385" y="433"/>
                  </a:lnTo>
                  <a:lnTo>
                    <a:pt x="385" y="433"/>
                  </a:lnTo>
                  <a:lnTo>
                    <a:pt x="387" y="430"/>
                  </a:lnTo>
                  <a:lnTo>
                    <a:pt x="387" y="428"/>
                  </a:lnTo>
                  <a:lnTo>
                    <a:pt x="387" y="428"/>
                  </a:lnTo>
                  <a:lnTo>
                    <a:pt x="387" y="428"/>
                  </a:lnTo>
                  <a:lnTo>
                    <a:pt x="387" y="428"/>
                  </a:lnTo>
                  <a:lnTo>
                    <a:pt x="385" y="426"/>
                  </a:lnTo>
                  <a:lnTo>
                    <a:pt x="387" y="426"/>
                  </a:lnTo>
                  <a:lnTo>
                    <a:pt x="387" y="426"/>
                  </a:lnTo>
                  <a:lnTo>
                    <a:pt x="385" y="423"/>
                  </a:lnTo>
                  <a:lnTo>
                    <a:pt x="385" y="423"/>
                  </a:lnTo>
                  <a:lnTo>
                    <a:pt x="387" y="423"/>
                  </a:lnTo>
                  <a:lnTo>
                    <a:pt x="387" y="421"/>
                  </a:lnTo>
                  <a:lnTo>
                    <a:pt x="390" y="419"/>
                  </a:lnTo>
                  <a:lnTo>
                    <a:pt x="390" y="419"/>
                  </a:lnTo>
                  <a:lnTo>
                    <a:pt x="390" y="419"/>
                  </a:lnTo>
                  <a:lnTo>
                    <a:pt x="385" y="416"/>
                  </a:lnTo>
                  <a:lnTo>
                    <a:pt x="385" y="416"/>
                  </a:lnTo>
                  <a:lnTo>
                    <a:pt x="385" y="416"/>
                  </a:lnTo>
                  <a:lnTo>
                    <a:pt x="385" y="414"/>
                  </a:lnTo>
                  <a:lnTo>
                    <a:pt x="383" y="414"/>
                  </a:lnTo>
                  <a:lnTo>
                    <a:pt x="383" y="414"/>
                  </a:lnTo>
                  <a:lnTo>
                    <a:pt x="383" y="412"/>
                  </a:lnTo>
                  <a:lnTo>
                    <a:pt x="383" y="412"/>
                  </a:lnTo>
                  <a:lnTo>
                    <a:pt x="385" y="412"/>
                  </a:lnTo>
                  <a:lnTo>
                    <a:pt x="385" y="412"/>
                  </a:lnTo>
                  <a:lnTo>
                    <a:pt x="387" y="412"/>
                  </a:lnTo>
                  <a:lnTo>
                    <a:pt x="387" y="409"/>
                  </a:lnTo>
                  <a:lnTo>
                    <a:pt x="387" y="409"/>
                  </a:lnTo>
                  <a:lnTo>
                    <a:pt x="390" y="412"/>
                  </a:lnTo>
                  <a:lnTo>
                    <a:pt x="390" y="409"/>
                  </a:lnTo>
                  <a:lnTo>
                    <a:pt x="390" y="409"/>
                  </a:lnTo>
                  <a:lnTo>
                    <a:pt x="392" y="409"/>
                  </a:lnTo>
                  <a:lnTo>
                    <a:pt x="390" y="409"/>
                  </a:lnTo>
                  <a:lnTo>
                    <a:pt x="390" y="407"/>
                  </a:lnTo>
                  <a:lnTo>
                    <a:pt x="390" y="407"/>
                  </a:lnTo>
                  <a:lnTo>
                    <a:pt x="392" y="407"/>
                  </a:lnTo>
                  <a:lnTo>
                    <a:pt x="392" y="407"/>
                  </a:lnTo>
                  <a:lnTo>
                    <a:pt x="392" y="404"/>
                  </a:lnTo>
                  <a:lnTo>
                    <a:pt x="392" y="404"/>
                  </a:lnTo>
                  <a:lnTo>
                    <a:pt x="392" y="402"/>
                  </a:lnTo>
                  <a:lnTo>
                    <a:pt x="392" y="402"/>
                  </a:lnTo>
                  <a:lnTo>
                    <a:pt x="395" y="402"/>
                  </a:lnTo>
                  <a:lnTo>
                    <a:pt x="395" y="402"/>
                  </a:lnTo>
                  <a:lnTo>
                    <a:pt x="395" y="402"/>
                  </a:lnTo>
                  <a:lnTo>
                    <a:pt x="395" y="402"/>
                  </a:lnTo>
                  <a:lnTo>
                    <a:pt x="395" y="402"/>
                  </a:lnTo>
                  <a:lnTo>
                    <a:pt x="395" y="400"/>
                  </a:lnTo>
                  <a:lnTo>
                    <a:pt x="395" y="39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6" name="Freeform 24"/>
            <p:cNvSpPr>
              <a:spLocks noEditPoints="1"/>
            </p:cNvSpPr>
            <p:nvPr/>
          </p:nvSpPr>
          <p:spPr bwMode="auto">
            <a:xfrm>
              <a:off x="6824241" y="1895228"/>
              <a:ext cx="713990" cy="351427"/>
            </a:xfrm>
            <a:custGeom>
              <a:avLst/>
              <a:gdLst>
                <a:gd name="T0" fmla="*/ 537 w 577"/>
                <a:gd name="T1" fmla="*/ 57 h 284"/>
                <a:gd name="T2" fmla="*/ 502 w 577"/>
                <a:gd name="T3" fmla="*/ 33 h 284"/>
                <a:gd name="T4" fmla="*/ 454 w 577"/>
                <a:gd name="T5" fmla="*/ 26 h 284"/>
                <a:gd name="T6" fmla="*/ 428 w 577"/>
                <a:gd name="T7" fmla="*/ 24 h 284"/>
                <a:gd name="T8" fmla="*/ 398 w 577"/>
                <a:gd name="T9" fmla="*/ 21 h 284"/>
                <a:gd name="T10" fmla="*/ 376 w 577"/>
                <a:gd name="T11" fmla="*/ 29 h 284"/>
                <a:gd name="T12" fmla="*/ 341 w 577"/>
                <a:gd name="T13" fmla="*/ 29 h 284"/>
                <a:gd name="T14" fmla="*/ 289 w 577"/>
                <a:gd name="T15" fmla="*/ 19 h 284"/>
                <a:gd name="T16" fmla="*/ 260 w 577"/>
                <a:gd name="T17" fmla="*/ 5 h 284"/>
                <a:gd name="T18" fmla="*/ 222 w 577"/>
                <a:gd name="T19" fmla="*/ 29 h 284"/>
                <a:gd name="T20" fmla="*/ 213 w 577"/>
                <a:gd name="T21" fmla="*/ 55 h 284"/>
                <a:gd name="T22" fmla="*/ 163 w 577"/>
                <a:gd name="T23" fmla="*/ 38 h 284"/>
                <a:gd name="T24" fmla="*/ 118 w 577"/>
                <a:gd name="T25" fmla="*/ 36 h 284"/>
                <a:gd name="T26" fmla="*/ 99 w 577"/>
                <a:gd name="T27" fmla="*/ 43 h 284"/>
                <a:gd name="T28" fmla="*/ 90 w 577"/>
                <a:gd name="T29" fmla="*/ 57 h 284"/>
                <a:gd name="T30" fmla="*/ 97 w 577"/>
                <a:gd name="T31" fmla="*/ 71 h 284"/>
                <a:gd name="T32" fmla="*/ 64 w 577"/>
                <a:gd name="T33" fmla="*/ 109 h 284"/>
                <a:gd name="T34" fmla="*/ 64 w 577"/>
                <a:gd name="T35" fmla="*/ 133 h 284"/>
                <a:gd name="T36" fmla="*/ 88 w 577"/>
                <a:gd name="T37" fmla="*/ 147 h 284"/>
                <a:gd name="T38" fmla="*/ 107 w 577"/>
                <a:gd name="T39" fmla="*/ 152 h 284"/>
                <a:gd name="T40" fmla="*/ 123 w 577"/>
                <a:gd name="T41" fmla="*/ 126 h 284"/>
                <a:gd name="T42" fmla="*/ 130 w 577"/>
                <a:gd name="T43" fmla="*/ 130 h 284"/>
                <a:gd name="T44" fmla="*/ 149 w 577"/>
                <a:gd name="T45" fmla="*/ 147 h 284"/>
                <a:gd name="T46" fmla="*/ 166 w 577"/>
                <a:gd name="T47" fmla="*/ 159 h 284"/>
                <a:gd name="T48" fmla="*/ 192 w 577"/>
                <a:gd name="T49" fmla="*/ 173 h 284"/>
                <a:gd name="T50" fmla="*/ 182 w 577"/>
                <a:gd name="T51" fmla="*/ 189 h 284"/>
                <a:gd name="T52" fmla="*/ 163 w 577"/>
                <a:gd name="T53" fmla="*/ 192 h 284"/>
                <a:gd name="T54" fmla="*/ 156 w 577"/>
                <a:gd name="T55" fmla="*/ 199 h 284"/>
                <a:gd name="T56" fmla="*/ 142 w 577"/>
                <a:gd name="T57" fmla="*/ 208 h 284"/>
                <a:gd name="T58" fmla="*/ 133 w 577"/>
                <a:gd name="T59" fmla="*/ 216 h 284"/>
                <a:gd name="T60" fmla="*/ 116 w 577"/>
                <a:gd name="T61" fmla="*/ 211 h 284"/>
                <a:gd name="T62" fmla="*/ 92 w 577"/>
                <a:gd name="T63" fmla="*/ 213 h 284"/>
                <a:gd name="T64" fmla="*/ 73 w 577"/>
                <a:gd name="T65" fmla="*/ 227 h 284"/>
                <a:gd name="T66" fmla="*/ 69 w 577"/>
                <a:gd name="T67" fmla="*/ 227 h 284"/>
                <a:gd name="T68" fmla="*/ 17 w 577"/>
                <a:gd name="T69" fmla="*/ 220 h 284"/>
                <a:gd name="T70" fmla="*/ 5 w 577"/>
                <a:gd name="T71" fmla="*/ 230 h 284"/>
                <a:gd name="T72" fmla="*/ 5 w 577"/>
                <a:gd name="T73" fmla="*/ 260 h 284"/>
                <a:gd name="T74" fmla="*/ 38 w 577"/>
                <a:gd name="T75" fmla="*/ 258 h 284"/>
                <a:gd name="T76" fmla="*/ 52 w 577"/>
                <a:gd name="T77" fmla="*/ 260 h 284"/>
                <a:gd name="T78" fmla="*/ 71 w 577"/>
                <a:gd name="T79" fmla="*/ 258 h 284"/>
                <a:gd name="T80" fmla="*/ 83 w 577"/>
                <a:gd name="T81" fmla="*/ 270 h 284"/>
                <a:gd name="T82" fmla="*/ 107 w 577"/>
                <a:gd name="T83" fmla="*/ 258 h 284"/>
                <a:gd name="T84" fmla="*/ 121 w 577"/>
                <a:gd name="T85" fmla="*/ 265 h 284"/>
                <a:gd name="T86" fmla="*/ 142 w 577"/>
                <a:gd name="T87" fmla="*/ 272 h 284"/>
                <a:gd name="T88" fmla="*/ 156 w 577"/>
                <a:gd name="T89" fmla="*/ 284 h 284"/>
                <a:gd name="T90" fmla="*/ 178 w 577"/>
                <a:gd name="T91" fmla="*/ 270 h 284"/>
                <a:gd name="T92" fmla="*/ 215 w 577"/>
                <a:gd name="T93" fmla="*/ 268 h 284"/>
                <a:gd name="T94" fmla="*/ 244 w 577"/>
                <a:gd name="T95" fmla="*/ 246 h 284"/>
                <a:gd name="T96" fmla="*/ 248 w 577"/>
                <a:gd name="T97" fmla="*/ 225 h 284"/>
                <a:gd name="T98" fmla="*/ 286 w 577"/>
                <a:gd name="T99" fmla="*/ 206 h 284"/>
                <a:gd name="T100" fmla="*/ 303 w 577"/>
                <a:gd name="T101" fmla="*/ 199 h 284"/>
                <a:gd name="T102" fmla="*/ 334 w 577"/>
                <a:gd name="T103" fmla="*/ 194 h 284"/>
                <a:gd name="T104" fmla="*/ 348 w 577"/>
                <a:gd name="T105" fmla="*/ 208 h 284"/>
                <a:gd name="T106" fmla="*/ 379 w 577"/>
                <a:gd name="T107" fmla="*/ 199 h 284"/>
                <a:gd name="T108" fmla="*/ 395 w 577"/>
                <a:gd name="T109" fmla="*/ 163 h 284"/>
                <a:gd name="T110" fmla="*/ 440 w 577"/>
                <a:gd name="T111" fmla="*/ 159 h 284"/>
                <a:gd name="T112" fmla="*/ 476 w 577"/>
                <a:gd name="T113" fmla="*/ 135 h 284"/>
                <a:gd name="T114" fmla="*/ 520 w 577"/>
                <a:gd name="T115" fmla="*/ 109 h 284"/>
                <a:gd name="T116" fmla="*/ 554 w 577"/>
                <a:gd name="T117" fmla="*/ 90 h 284"/>
                <a:gd name="T118" fmla="*/ 66 w 577"/>
                <a:gd name="T119" fmla="*/ 237 h 284"/>
                <a:gd name="T120" fmla="*/ 97 w 577"/>
                <a:gd name="T121" fmla="*/ 237 h 284"/>
                <a:gd name="T122" fmla="*/ 90 w 577"/>
                <a:gd name="T123" fmla="*/ 218 h 284"/>
                <a:gd name="T124" fmla="*/ 133 w 577"/>
                <a:gd name="T125" fmla="*/ 234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7" h="284">
                  <a:moveTo>
                    <a:pt x="577" y="85"/>
                  </a:moveTo>
                  <a:lnTo>
                    <a:pt x="577" y="83"/>
                  </a:lnTo>
                  <a:lnTo>
                    <a:pt x="575" y="83"/>
                  </a:lnTo>
                  <a:lnTo>
                    <a:pt x="575" y="81"/>
                  </a:lnTo>
                  <a:lnTo>
                    <a:pt x="575" y="81"/>
                  </a:lnTo>
                  <a:lnTo>
                    <a:pt x="575" y="78"/>
                  </a:lnTo>
                  <a:lnTo>
                    <a:pt x="575" y="76"/>
                  </a:lnTo>
                  <a:lnTo>
                    <a:pt x="573" y="76"/>
                  </a:lnTo>
                  <a:lnTo>
                    <a:pt x="570" y="74"/>
                  </a:lnTo>
                  <a:lnTo>
                    <a:pt x="570" y="71"/>
                  </a:lnTo>
                  <a:lnTo>
                    <a:pt x="568" y="69"/>
                  </a:lnTo>
                  <a:lnTo>
                    <a:pt x="563" y="66"/>
                  </a:lnTo>
                  <a:lnTo>
                    <a:pt x="563" y="62"/>
                  </a:lnTo>
                  <a:lnTo>
                    <a:pt x="561" y="62"/>
                  </a:lnTo>
                  <a:lnTo>
                    <a:pt x="558" y="59"/>
                  </a:lnTo>
                  <a:lnTo>
                    <a:pt x="547" y="57"/>
                  </a:lnTo>
                  <a:lnTo>
                    <a:pt x="544" y="57"/>
                  </a:lnTo>
                  <a:lnTo>
                    <a:pt x="542" y="59"/>
                  </a:lnTo>
                  <a:lnTo>
                    <a:pt x="537" y="57"/>
                  </a:lnTo>
                  <a:lnTo>
                    <a:pt x="532" y="57"/>
                  </a:lnTo>
                  <a:lnTo>
                    <a:pt x="532" y="55"/>
                  </a:lnTo>
                  <a:lnTo>
                    <a:pt x="530" y="50"/>
                  </a:lnTo>
                  <a:lnTo>
                    <a:pt x="528" y="47"/>
                  </a:lnTo>
                  <a:lnTo>
                    <a:pt x="523" y="45"/>
                  </a:lnTo>
                  <a:lnTo>
                    <a:pt x="523" y="43"/>
                  </a:lnTo>
                  <a:lnTo>
                    <a:pt x="520" y="43"/>
                  </a:lnTo>
                  <a:lnTo>
                    <a:pt x="520" y="40"/>
                  </a:lnTo>
                  <a:lnTo>
                    <a:pt x="520" y="40"/>
                  </a:lnTo>
                  <a:lnTo>
                    <a:pt x="520" y="38"/>
                  </a:lnTo>
                  <a:lnTo>
                    <a:pt x="520" y="36"/>
                  </a:lnTo>
                  <a:lnTo>
                    <a:pt x="520" y="36"/>
                  </a:lnTo>
                  <a:lnTo>
                    <a:pt x="518" y="33"/>
                  </a:lnTo>
                  <a:lnTo>
                    <a:pt x="516" y="36"/>
                  </a:lnTo>
                  <a:lnTo>
                    <a:pt x="513" y="36"/>
                  </a:lnTo>
                  <a:lnTo>
                    <a:pt x="511" y="36"/>
                  </a:lnTo>
                  <a:lnTo>
                    <a:pt x="509" y="36"/>
                  </a:lnTo>
                  <a:lnTo>
                    <a:pt x="504" y="36"/>
                  </a:lnTo>
                  <a:lnTo>
                    <a:pt x="502" y="33"/>
                  </a:lnTo>
                  <a:lnTo>
                    <a:pt x="494" y="33"/>
                  </a:lnTo>
                  <a:lnTo>
                    <a:pt x="494" y="33"/>
                  </a:lnTo>
                  <a:lnTo>
                    <a:pt x="492" y="31"/>
                  </a:lnTo>
                  <a:lnTo>
                    <a:pt x="490" y="31"/>
                  </a:lnTo>
                  <a:lnTo>
                    <a:pt x="485" y="29"/>
                  </a:lnTo>
                  <a:lnTo>
                    <a:pt x="480" y="29"/>
                  </a:lnTo>
                  <a:lnTo>
                    <a:pt x="478" y="29"/>
                  </a:lnTo>
                  <a:lnTo>
                    <a:pt x="478" y="29"/>
                  </a:lnTo>
                  <a:lnTo>
                    <a:pt x="476" y="29"/>
                  </a:lnTo>
                  <a:lnTo>
                    <a:pt x="476" y="31"/>
                  </a:lnTo>
                  <a:lnTo>
                    <a:pt x="473" y="31"/>
                  </a:lnTo>
                  <a:lnTo>
                    <a:pt x="471" y="29"/>
                  </a:lnTo>
                  <a:lnTo>
                    <a:pt x="471" y="29"/>
                  </a:lnTo>
                  <a:lnTo>
                    <a:pt x="468" y="29"/>
                  </a:lnTo>
                  <a:lnTo>
                    <a:pt x="466" y="29"/>
                  </a:lnTo>
                  <a:lnTo>
                    <a:pt x="461" y="29"/>
                  </a:lnTo>
                  <a:lnTo>
                    <a:pt x="459" y="29"/>
                  </a:lnTo>
                  <a:lnTo>
                    <a:pt x="454" y="29"/>
                  </a:lnTo>
                  <a:lnTo>
                    <a:pt x="454" y="26"/>
                  </a:lnTo>
                  <a:lnTo>
                    <a:pt x="452" y="26"/>
                  </a:lnTo>
                  <a:lnTo>
                    <a:pt x="452" y="26"/>
                  </a:lnTo>
                  <a:lnTo>
                    <a:pt x="452" y="26"/>
                  </a:lnTo>
                  <a:lnTo>
                    <a:pt x="450" y="29"/>
                  </a:lnTo>
                  <a:lnTo>
                    <a:pt x="450" y="29"/>
                  </a:lnTo>
                  <a:lnTo>
                    <a:pt x="447" y="29"/>
                  </a:lnTo>
                  <a:lnTo>
                    <a:pt x="447" y="29"/>
                  </a:lnTo>
                  <a:lnTo>
                    <a:pt x="447" y="26"/>
                  </a:lnTo>
                  <a:lnTo>
                    <a:pt x="447" y="26"/>
                  </a:lnTo>
                  <a:lnTo>
                    <a:pt x="445" y="26"/>
                  </a:lnTo>
                  <a:lnTo>
                    <a:pt x="440" y="26"/>
                  </a:lnTo>
                  <a:lnTo>
                    <a:pt x="440" y="26"/>
                  </a:lnTo>
                  <a:lnTo>
                    <a:pt x="435" y="26"/>
                  </a:lnTo>
                  <a:lnTo>
                    <a:pt x="435" y="26"/>
                  </a:lnTo>
                  <a:lnTo>
                    <a:pt x="435" y="26"/>
                  </a:lnTo>
                  <a:lnTo>
                    <a:pt x="433" y="26"/>
                  </a:lnTo>
                  <a:lnTo>
                    <a:pt x="433" y="26"/>
                  </a:lnTo>
                  <a:lnTo>
                    <a:pt x="431" y="26"/>
                  </a:lnTo>
                  <a:lnTo>
                    <a:pt x="428" y="24"/>
                  </a:lnTo>
                  <a:lnTo>
                    <a:pt x="428" y="24"/>
                  </a:lnTo>
                  <a:lnTo>
                    <a:pt x="428" y="26"/>
                  </a:lnTo>
                  <a:lnTo>
                    <a:pt x="426" y="26"/>
                  </a:lnTo>
                  <a:lnTo>
                    <a:pt x="424" y="26"/>
                  </a:lnTo>
                  <a:lnTo>
                    <a:pt x="419" y="26"/>
                  </a:lnTo>
                  <a:lnTo>
                    <a:pt x="416" y="26"/>
                  </a:lnTo>
                  <a:lnTo>
                    <a:pt x="416" y="26"/>
                  </a:lnTo>
                  <a:lnTo>
                    <a:pt x="416" y="26"/>
                  </a:lnTo>
                  <a:lnTo>
                    <a:pt x="414" y="24"/>
                  </a:lnTo>
                  <a:lnTo>
                    <a:pt x="414" y="24"/>
                  </a:lnTo>
                  <a:lnTo>
                    <a:pt x="412" y="21"/>
                  </a:lnTo>
                  <a:lnTo>
                    <a:pt x="412" y="21"/>
                  </a:lnTo>
                  <a:lnTo>
                    <a:pt x="405" y="21"/>
                  </a:lnTo>
                  <a:lnTo>
                    <a:pt x="405" y="19"/>
                  </a:lnTo>
                  <a:lnTo>
                    <a:pt x="402" y="21"/>
                  </a:lnTo>
                  <a:lnTo>
                    <a:pt x="400" y="21"/>
                  </a:lnTo>
                  <a:lnTo>
                    <a:pt x="398" y="21"/>
                  </a:lnTo>
                  <a:lnTo>
                    <a:pt x="398" y="21"/>
                  </a:lnTo>
                  <a:lnTo>
                    <a:pt x="398" y="21"/>
                  </a:lnTo>
                  <a:lnTo>
                    <a:pt x="395" y="24"/>
                  </a:lnTo>
                  <a:lnTo>
                    <a:pt x="395" y="24"/>
                  </a:lnTo>
                  <a:lnTo>
                    <a:pt x="395" y="24"/>
                  </a:lnTo>
                  <a:lnTo>
                    <a:pt x="393" y="24"/>
                  </a:lnTo>
                  <a:lnTo>
                    <a:pt x="393" y="24"/>
                  </a:lnTo>
                  <a:lnTo>
                    <a:pt x="393" y="24"/>
                  </a:lnTo>
                  <a:lnTo>
                    <a:pt x="393" y="24"/>
                  </a:lnTo>
                  <a:lnTo>
                    <a:pt x="393" y="24"/>
                  </a:lnTo>
                  <a:lnTo>
                    <a:pt x="390" y="26"/>
                  </a:lnTo>
                  <a:lnTo>
                    <a:pt x="390" y="26"/>
                  </a:lnTo>
                  <a:lnTo>
                    <a:pt x="388" y="26"/>
                  </a:lnTo>
                  <a:lnTo>
                    <a:pt x="386" y="26"/>
                  </a:lnTo>
                  <a:lnTo>
                    <a:pt x="386" y="26"/>
                  </a:lnTo>
                  <a:lnTo>
                    <a:pt x="383" y="26"/>
                  </a:lnTo>
                  <a:lnTo>
                    <a:pt x="381" y="26"/>
                  </a:lnTo>
                  <a:lnTo>
                    <a:pt x="379" y="26"/>
                  </a:lnTo>
                  <a:lnTo>
                    <a:pt x="379" y="26"/>
                  </a:lnTo>
                  <a:lnTo>
                    <a:pt x="376" y="26"/>
                  </a:lnTo>
                  <a:lnTo>
                    <a:pt x="376" y="29"/>
                  </a:lnTo>
                  <a:lnTo>
                    <a:pt x="376" y="26"/>
                  </a:lnTo>
                  <a:lnTo>
                    <a:pt x="374" y="26"/>
                  </a:lnTo>
                  <a:lnTo>
                    <a:pt x="374" y="26"/>
                  </a:lnTo>
                  <a:lnTo>
                    <a:pt x="374" y="26"/>
                  </a:lnTo>
                  <a:lnTo>
                    <a:pt x="371" y="26"/>
                  </a:lnTo>
                  <a:lnTo>
                    <a:pt x="371" y="26"/>
                  </a:lnTo>
                  <a:lnTo>
                    <a:pt x="367" y="24"/>
                  </a:lnTo>
                  <a:lnTo>
                    <a:pt x="362" y="24"/>
                  </a:lnTo>
                  <a:lnTo>
                    <a:pt x="360" y="24"/>
                  </a:lnTo>
                  <a:lnTo>
                    <a:pt x="357" y="24"/>
                  </a:lnTo>
                  <a:lnTo>
                    <a:pt x="355" y="26"/>
                  </a:lnTo>
                  <a:lnTo>
                    <a:pt x="353" y="26"/>
                  </a:lnTo>
                  <a:lnTo>
                    <a:pt x="348" y="24"/>
                  </a:lnTo>
                  <a:lnTo>
                    <a:pt x="345" y="24"/>
                  </a:lnTo>
                  <a:lnTo>
                    <a:pt x="343" y="24"/>
                  </a:lnTo>
                  <a:lnTo>
                    <a:pt x="343" y="24"/>
                  </a:lnTo>
                  <a:lnTo>
                    <a:pt x="343" y="24"/>
                  </a:lnTo>
                  <a:lnTo>
                    <a:pt x="343" y="24"/>
                  </a:lnTo>
                  <a:lnTo>
                    <a:pt x="341" y="29"/>
                  </a:lnTo>
                  <a:lnTo>
                    <a:pt x="341" y="31"/>
                  </a:lnTo>
                  <a:lnTo>
                    <a:pt x="338" y="31"/>
                  </a:lnTo>
                  <a:lnTo>
                    <a:pt x="336" y="33"/>
                  </a:lnTo>
                  <a:lnTo>
                    <a:pt x="336" y="33"/>
                  </a:lnTo>
                  <a:lnTo>
                    <a:pt x="334" y="33"/>
                  </a:lnTo>
                  <a:lnTo>
                    <a:pt x="331" y="31"/>
                  </a:lnTo>
                  <a:lnTo>
                    <a:pt x="329" y="31"/>
                  </a:lnTo>
                  <a:lnTo>
                    <a:pt x="327" y="31"/>
                  </a:lnTo>
                  <a:lnTo>
                    <a:pt x="315" y="31"/>
                  </a:lnTo>
                  <a:lnTo>
                    <a:pt x="312" y="31"/>
                  </a:lnTo>
                  <a:lnTo>
                    <a:pt x="310" y="31"/>
                  </a:lnTo>
                  <a:lnTo>
                    <a:pt x="308" y="29"/>
                  </a:lnTo>
                  <a:lnTo>
                    <a:pt x="308" y="26"/>
                  </a:lnTo>
                  <a:lnTo>
                    <a:pt x="305" y="26"/>
                  </a:lnTo>
                  <a:lnTo>
                    <a:pt x="303" y="26"/>
                  </a:lnTo>
                  <a:lnTo>
                    <a:pt x="301" y="24"/>
                  </a:lnTo>
                  <a:lnTo>
                    <a:pt x="298" y="24"/>
                  </a:lnTo>
                  <a:lnTo>
                    <a:pt x="293" y="21"/>
                  </a:lnTo>
                  <a:lnTo>
                    <a:pt x="289" y="19"/>
                  </a:lnTo>
                  <a:lnTo>
                    <a:pt x="286" y="19"/>
                  </a:lnTo>
                  <a:lnTo>
                    <a:pt x="282" y="14"/>
                  </a:lnTo>
                  <a:lnTo>
                    <a:pt x="282" y="14"/>
                  </a:lnTo>
                  <a:lnTo>
                    <a:pt x="279" y="12"/>
                  </a:lnTo>
                  <a:lnTo>
                    <a:pt x="279" y="12"/>
                  </a:lnTo>
                  <a:lnTo>
                    <a:pt x="277" y="10"/>
                  </a:lnTo>
                  <a:lnTo>
                    <a:pt x="275" y="10"/>
                  </a:lnTo>
                  <a:lnTo>
                    <a:pt x="275" y="10"/>
                  </a:lnTo>
                  <a:lnTo>
                    <a:pt x="272" y="10"/>
                  </a:lnTo>
                  <a:lnTo>
                    <a:pt x="270" y="7"/>
                  </a:lnTo>
                  <a:lnTo>
                    <a:pt x="267" y="5"/>
                  </a:lnTo>
                  <a:lnTo>
                    <a:pt x="265" y="5"/>
                  </a:lnTo>
                  <a:lnTo>
                    <a:pt x="265" y="5"/>
                  </a:lnTo>
                  <a:lnTo>
                    <a:pt x="263" y="5"/>
                  </a:lnTo>
                  <a:lnTo>
                    <a:pt x="260" y="3"/>
                  </a:lnTo>
                  <a:lnTo>
                    <a:pt x="258" y="0"/>
                  </a:lnTo>
                  <a:lnTo>
                    <a:pt x="260" y="3"/>
                  </a:lnTo>
                  <a:lnTo>
                    <a:pt x="260" y="5"/>
                  </a:lnTo>
                  <a:lnTo>
                    <a:pt x="260" y="5"/>
                  </a:lnTo>
                  <a:lnTo>
                    <a:pt x="260" y="5"/>
                  </a:lnTo>
                  <a:lnTo>
                    <a:pt x="251" y="7"/>
                  </a:lnTo>
                  <a:lnTo>
                    <a:pt x="251" y="5"/>
                  </a:lnTo>
                  <a:lnTo>
                    <a:pt x="248" y="5"/>
                  </a:lnTo>
                  <a:lnTo>
                    <a:pt x="248" y="5"/>
                  </a:lnTo>
                  <a:lnTo>
                    <a:pt x="246" y="5"/>
                  </a:lnTo>
                  <a:lnTo>
                    <a:pt x="244" y="10"/>
                  </a:lnTo>
                  <a:lnTo>
                    <a:pt x="241" y="12"/>
                  </a:lnTo>
                  <a:lnTo>
                    <a:pt x="239" y="12"/>
                  </a:lnTo>
                  <a:lnTo>
                    <a:pt x="239" y="12"/>
                  </a:lnTo>
                  <a:lnTo>
                    <a:pt x="230" y="14"/>
                  </a:lnTo>
                  <a:lnTo>
                    <a:pt x="227" y="17"/>
                  </a:lnTo>
                  <a:lnTo>
                    <a:pt x="227" y="17"/>
                  </a:lnTo>
                  <a:lnTo>
                    <a:pt x="227" y="19"/>
                  </a:lnTo>
                  <a:lnTo>
                    <a:pt x="225" y="24"/>
                  </a:lnTo>
                  <a:lnTo>
                    <a:pt x="222" y="26"/>
                  </a:lnTo>
                  <a:lnTo>
                    <a:pt x="222" y="26"/>
                  </a:lnTo>
                  <a:lnTo>
                    <a:pt x="222" y="29"/>
                  </a:lnTo>
                  <a:lnTo>
                    <a:pt x="222" y="29"/>
                  </a:lnTo>
                  <a:lnTo>
                    <a:pt x="222" y="31"/>
                  </a:lnTo>
                  <a:lnTo>
                    <a:pt x="222" y="33"/>
                  </a:lnTo>
                  <a:lnTo>
                    <a:pt x="222" y="33"/>
                  </a:lnTo>
                  <a:lnTo>
                    <a:pt x="222" y="38"/>
                  </a:lnTo>
                  <a:lnTo>
                    <a:pt x="220" y="43"/>
                  </a:lnTo>
                  <a:lnTo>
                    <a:pt x="218" y="45"/>
                  </a:lnTo>
                  <a:lnTo>
                    <a:pt x="218" y="47"/>
                  </a:lnTo>
                  <a:lnTo>
                    <a:pt x="218" y="50"/>
                  </a:lnTo>
                  <a:lnTo>
                    <a:pt x="220" y="52"/>
                  </a:lnTo>
                  <a:lnTo>
                    <a:pt x="222" y="59"/>
                  </a:lnTo>
                  <a:lnTo>
                    <a:pt x="222" y="59"/>
                  </a:lnTo>
                  <a:lnTo>
                    <a:pt x="222" y="62"/>
                  </a:lnTo>
                  <a:lnTo>
                    <a:pt x="222" y="62"/>
                  </a:lnTo>
                  <a:lnTo>
                    <a:pt x="218" y="62"/>
                  </a:lnTo>
                  <a:lnTo>
                    <a:pt x="213" y="59"/>
                  </a:lnTo>
                  <a:lnTo>
                    <a:pt x="213" y="59"/>
                  </a:lnTo>
                  <a:lnTo>
                    <a:pt x="213" y="57"/>
                  </a:lnTo>
                  <a:lnTo>
                    <a:pt x="213" y="55"/>
                  </a:lnTo>
                  <a:lnTo>
                    <a:pt x="213" y="55"/>
                  </a:lnTo>
                  <a:lnTo>
                    <a:pt x="211" y="55"/>
                  </a:lnTo>
                  <a:lnTo>
                    <a:pt x="208" y="55"/>
                  </a:lnTo>
                  <a:lnTo>
                    <a:pt x="206" y="52"/>
                  </a:lnTo>
                  <a:lnTo>
                    <a:pt x="206" y="52"/>
                  </a:lnTo>
                  <a:lnTo>
                    <a:pt x="206" y="52"/>
                  </a:lnTo>
                  <a:lnTo>
                    <a:pt x="204" y="52"/>
                  </a:lnTo>
                  <a:lnTo>
                    <a:pt x="201" y="52"/>
                  </a:lnTo>
                  <a:lnTo>
                    <a:pt x="194" y="52"/>
                  </a:lnTo>
                  <a:lnTo>
                    <a:pt x="192" y="52"/>
                  </a:lnTo>
                  <a:lnTo>
                    <a:pt x="189" y="52"/>
                  </a:lnTo>
                  <a:lnTo>
                    <a:pt x="189" y="50"/>
                  </a:lnTo>
                  <a:lnTo>
                    <a:pt x="187" y="50"/>
                  </a:lnTo>
                  <a:lnTo>
                    <a:pt x="185" y="47"/>
                  </a:lnTo>
                  <a:lnTo>
                    <a:pt x="185" y="45"/>
                  </a:lnTo>
                  <a:lnTo>
                    <a:pt x="182" y="45"/>
                  </a:lnTo>
                  <a:lnTo>
                    <a:pt x="175" y="43"/>
                  </a:lnTo>
                  <a:lnTo>
                    <a:pt x="170" y="43"/>
                  </a:lnTo>
                  <a:lnTo>
                    <a:pt x="170" y="43"/>
                  </a:lnTo>
                  <a:lnTo>
                    <a:pt x="163" y="38"/>
                  </a:lnTo>
                  <a:lnTo>
                    <a:pt x="161" y="36"/>
                  </a:lnTo>
                  <a:lnTo>
                    <a:pt x="154" y="36"/>
                  </a:lnTo>
                  <a:lnTo>
                    <a:pt x="152" y="36"/>
                  </a:lnTo>
                  <a:lnTo>
                    <a:pt x="152" y="38"/>
                  </a:lnTo>
                  <a:lnTo>
                    <a:pt x="149" y="38"/>
                  </a:lnTo>
                  <a:lnTo>
                    <a:pt x="149" y="36"/>
                  </a:lnTo>
                  <a:lnTo>
                    <a:pt x="142" y="33"/>
                  </a:lnTo>
                  <a:lnTo>
                    <a:pt x="140" y="33"/>
                  </a:lnTo>
                  <a:lnTo>
                    <a:pt x="137" y="31"/>
                  </a:lnTo>
                  <a:lnTo>
                    <a:pt x="137" y="31"/>
                  </a:lnTo>
                  <a:lnTo>
                    <a:pt x="137" y="31"/>
                  </a:lnTo>
                  <a:lnTo>
                    <a:pt x="135" y="31"/>
                  </a:lnTo>
                  <a:lnTo>
                    <a:pt x="135" y="31"/>
                  </a:lnTo>
                  <a:lnTo>
                    <a:pt x="130" y="33"/>
                  </a:lnTo>
                  <a:lnTo>
                    <a:pt x="128" y="33"/>
                  </a:lnTo>
                  <a:lnTo>
                    <a:pt x="123" y="36"/>
                  </a:lnTo>
                  <a:lnTo>
                    <a:pt x="121" y="36"/>
                  </a:lnTo>
                  <a:lnTo>
                    <a:pt x="121" y="36"/>
                  </a:lnTo>
                  <a:lnTo>
                    <a:pt x="118" y="36"/>
                  </a:lnTo>
                  <a:lnTo>
                    <a:pt x="118" y="33"/>
                  </a:lnTo>
                  <a:lnTo>
                    <a:pt x="118" y="33"/>
                  </a:lnTo>
                  <a:lnTo>
                    <a:pt x="118" y="36"/>
                  </a:lnTo>
                  <a:lnTo>
                    <a:pt x="114" y="33"/>
                  </a:lnTo>
                  <a:lnTo>
                    <a:pt x="114" y="33"/>
                  </a:lnTo>
                  <a:lnTo>
                    <a:pt x="114" y="36"/>
                  </a:lnTo>
                  <a:lnTo>
                    <a:pt x="111" y="36"/>
                  </a:lnTo>
                  <a:lnTo>
                    <a:pt x="111" y="38"/>
                  </a:lnTo>
                  <a:lnTo>
                    <a:pt x="111" y="38"/>
                  </a:lnTo>
                  <a:lnTo>
                    <a:pt x="109" y="38"/>
                  </a:lnTo>
                  <a:lnTo>
                    <a:pt x="109" y="38"/>
                  </a:lnTo>
                  <a:lnTo>
                    <a:pt x="107" y="38"/>
                  </a:lnTo>
                  <a:lnTo>
                    <a:pt x="107" y="38"/>
                  </a:lnTo>
                  <a:lnTo>
                    <a:pt x="104" y="38"/>
                  </a:lnTo>
                  <a:lnTo>
                    <a:pt x="104" y="40"/>
                  </a:lnTo>
                  <a:lnTo>
                    <a:pt x="104" y="40"/>
                  </a:lnTo>
                  <a:lnTo>
                    <a:pt x="102" y="40"/>
                  </a:lnTo>
                  <a:lnTo>
                    <a:pt x="99" y="40"/>
                  </a:lnTo>
                  <a:lnTo>
                    <a:pt x="99" y="43"/>
                  </a:lnTo>
                  <a:lnTo>
                    <a:pt x="99" y="43"/>
                  </a:lnTo>
                  <a:lnTo>
                    <a:pt x="99" y="47"/>
                  </a:lnTo>
                  <a:lnTo>
                    <a:pt x="99" y="47"/>
                  </a:lnTo>
                  <a:lnTo>
                    <a:pt x="99" y="47"/>
                  </a:lnTo>
                  <a:lnTo>
                    <a:pt x="95" y="50"/>
                  </a:lnTo>
                  <a:lnTo>
                    <a:pt x="92" y="50"/>
                  </a:lnTo>
                  <a:lnTo>
                    <a:pt x="92" y="52"/>
                  </a:lnTo>
                  <a:lnTo>
                    <a:pt x="92" y="55"/>
                  </a:lnTo>
                  <a:lnTo>
                    <a:pt x="95" y="55"/>
                  </a:lnTo>
                  <a:lnTo>
                    <a:pt x="95" y="55"/>
                  </a:lnTo>
                  <a:lnTo>
                    <a:pt x="95" y="55"/>
                  </a:lnTo>
                  <a:lnTo>
                    <a:pt x="95" y="55"/>
                  </a:lnTo>
                  <a:lnTo>
                    <a:pt x="95" y="57"/>
                  </a:lnTo>
                  <a:lnTo>
                    <a:pt x="95" y="57"/>
                  </a:lnTo>
                  <a:lnTo>
                    <a:pt x="95" y="57"/>
                  </a:lnTo>
                  <a:lnTo>
                    <a:pt x="95" y="57"/>
                  </a:lnTo>
                  <a:lnTo>
                    <a:pt x="95" y="57"/>
                  </a:lnTo>
                  <a:lnTo>
                    <a:pt x="90" y="57"/>
                  </a:lnTo>
                  <a:lnTo>
                    <a:pt x="90" y="57"/>
                  </a:lnTo>
                  <a:lnTo>
                    <a:pt x="90" y="59"/>
                  </a:lnTo>
                  <a:lnTo>
                    <a:pt x="90" y="59"/>
                  </a:lnTo>
                  <a:lnTo>
                    <a:pt x="88" y="62"/>
                  </a:lnTo>
                  <a:lnTo>
                    <a:pt x="88" y="62"/>
                  </a:lnTo>
                  <a:lnTo>
                    <a:pt x="90" y="62"/>
                  </a:lnTo>
                  <a:lnTo>
                    <a:pt x="90" y="62"/>
                  </a:lnTo>
                  <a:lnTo>
                    <a:pt x="88" y="64"/>
                  </a:lnTo>
                  <a:lnTo>
                    <a:pt x="88" y="66"/>
                  </a:lnTo>
                  <a:lnTo>
                    <a:pt x="88" y="66"/>
                  </a:lnTo>
                  <a:lnTo>
                    <a:pt x="85" y="66"/>
                  </a:lnTo>
                  <a:lnTo>
                    <a:pt x="85" y="69"/>
                  </a:lnTo>
                  <a:lnTo>
                    <a:pt x="85" y="69"/>
                  </a:lnTo>
                  <a:lnTo>
                    <a:pt x="88" y="71"/>
                  </a:lnTo>
                  <a:lnTo>
                    <a:pt x="88" y="71"/>
                  </a:lnTo>
                  <a:lnTo>
                    <a:pt x="90" y="74"/>
                  </a:lnTo>
                  <a:lnTo>
                    <a:pt x="90" y="71"/>
                  </a:lnTo>
                  <a:lnTo>
                    <a:pt x="92" y="69"/>
                  </a:lnTo>
                  <a:lnTo>
                    <a:pt x="95" y="69"/>
                  </a:lnTo>
                  <a:lnTo>
                    <a:pt x="97" y="71"/>
                  </a:lnTo>
                  <a:lnTo>
                    <a:pt x="104" y="76"/>
                  </a:lnTo>
                  <a:lnTo>
                    <a:pt x="104" y="76"/>
                  </a:lnTo>
                  <a:lnTo>
                    <a:pt x="107" y="76"/>
                  </a:lnTo>
                  <a:lnTo>
                    <a:pt x="104" y="78"/>
                  </a:lnTo>
                  <a:lnTo>
                    <a:pt x="102" y="81"/>
                  </a:lnTo>
                  <a:lnTo>
                    <a:pt x="99" y="81"/>
                  </a:lnTo>
                  <a:lnTo>
                    <a:pt x="90" y="88"/>
                  </a:lnTo>
                  <a:lnTo>
                    <a:pt x="90" y="88"/>
                  </a:lnTo>
                  <a:lnTo>
                    <a:pt x="85" y="88"/>
                  </a:lnTo>
                  <a:lnTo>
                    <a:pt x="85" y="88"/>
                  </a:lnTo>
                  <a:lnTo>
                    <a:pt x="83" y="90"/>
                  </a:lnTo>
                  <a:lnTo>
                    <a:pt x="83" y="95"/>
                  </a:lnTo>
                  <a:lnTo>
                    <a:pt x="83" y="95"/>
                  </a:lnTo>
                  <a:lnTo>
                    <a:pt x="81" y="97"/>
                  </a:lnTo>
                  <a:lnTo>
                    <a:pt x="76" y="97"/>
                  </a:lnTo>
                  <a:lnTo>
                    <a:pt x="73" y="97"/>
                  </a:lnTo>
                  <a:lnTo>
                    <a:pt x="69" y="102"/>
                  </a:lnTo>
                  <a:lnTo>
                    <a:pt x="66" y="104"/>
                  </a:lnTo>
                  <a:lnTo>
                    <a:pt x="64" y="109"/>
                  </a:lnTo>
                  <a:lnTo>
                    <a:pt x="64" y="111"/>
                  </a:lnTo>
                  <a:lnTo>
                    <a:pt x="62" y="111"/>
                  </a:lnTo>
                  <a:lnTo>
                    <a:pt x="59" y="111"/>
                  </a:lnTo>
                  <a:lnTo>
                    <a:pt x="57" y="114"/>
                  </a:lnTo>
                  <a:lnTo>
                    <a:pt x="50" y="118"/>
                  </a:lnTo>
                  <a:lnTo>
                    <a:pt x="47" y="121"/>
                  </a:lnTo>
                  <a:lnTo>
                    <a:pt x="50" y="123"/>
                  </a:lnTo>
                  <a:lnTo>
                    <a:pt x="50" y="126"/>
                  </a:lnTo>
                  <a:lnTo>
                    <a:pt x="57" y="126"/>
                  </a:lnTo>
                  <a:lnTo>
                    <a:pt x="57" y="126"/>
                  </a:lnTo>
                  <a:lnTo>
                    <a:pt x="57" y="126"/>
                  </a:lnTo>
                  <a:lnTo>
                    <a:pt x="57" y="126"/>
                  </a:lnTo>
                  <a:lnTo>
                    <a:pt x="59" y="126"/>
                  </a:lnTo>
                  <a:lnTo>
                    <a:pt x="62" y="128"/>
                  </a:lnTo>
                  <a:lnTo>
                    <a:pt x="62" y="128"/>
                  </a:lnTo>
                  <a:lnTo>
                    <a:pt x="64" y="130"/>
                  </a:lnTo>
                  <a:lnTo>
                    <a:pt x="64" y="133"/>
                  </a:lnTo>
                  <a:lnTo>
                    <a:pt x="64" y="133"/>
                  </a:lnTo>
                  <a:lnTo>
                    <a:pt x="64" y="133"/>
                  </a:lnTo>
                  <a:lnTo>
                    <a:pt x="66" y="130"/>
                  </a:lnTo>
                  <a:lnTo>
                    <a:pt x="73" y="128"/>
                  </a:lnTo>
                  <a:lnTo>
                    <a:pt x="76" y="128"/>
                  </a:lnTo>
                  <a:lnTo>
                    <a:pt x="76" y="128"/>
                  </a:lnTo>
                  <a:lnTo>
                    <a:pt x="76" y="128"/>
                  </a:lnTo>
                  <a:lnTo>
                    <a:pt x="81" y="135"/>
                  </a:lnTo>
                  <a:lnTo>
                    <a:pt x="81" y="135"/>
                  </a:lnTo>
                  <a:lnTo>
                    <a:pt x="81" y="137"/>
                  </a:lnTo>
                  <a:lnTo>
                    <a:pt x="81" y="142"/>
                  </a:lnTo>
                  <a:lnTo>
                    <a:pt x="81" y="142"/>
                  </a:lnTo>
                  <a:lnTo>
                    <a:pt x="81" y="142"/>
                  </a:lnTo>
                  <a:lnTo>
                    <a:pt x="81" y="142"/>
                  </a:lnTo>
                  <a:lnTo>
                    <a:pt x="83" y="142"/>
                  </a:lnTo>
                  <a:lnTo>
                    <a:pt x="83" y="142"/>
                  </a:lnTo>
                  <a:lnTo>
                    <a:pt x="85" y="142"/>
                  </a:lnTo>
                  <a:lnTo>
                    <a:pt x="85" y="145"/>
                  </a:lnTo>
                  <a:lnTo>
                    <a:pt x="85" y="145"/>
                  </a:lnTo>
                  <a:lnTo>
                    <a:pt x="88" y="145"/>
                  </a:lnTo>
                  <a:lnTo>
                    <a:pt x="88" y="147"/>
                  </a:lnTo>
                  <a:lnTo>
                    <a:pt x="90" y="147"/>
                  </a:lnTo>
                  <a:lnTo>
                    <a:pt x="90" y="147"/>
                  </a:lnTo>
                  <a:lnTo>
                    <a:pt x="95" y="147"/>
                  </a:lnTo>
                  <a:lnTo>
                    <a:pt x="95" y="147"/>
                  </a:lnTo>
                  <a:lnTo>
                    <a:pt x="95" y="147"/>
                  </a:lnTo>
                  <a:lnTo>
                    <a:pt x="97" y="149"/>
                  </a:lnTo>
                  <a:lnTo>
                    <a:pt x="99" y="149"/>
                  </a:lnTo>
                  <a:lnTo>
                    <a:pt x="99" y="149"/>
                  </a:lnTo>
                  <a:lnTo>
                    <a:pt x="102" y="152"/>
                  </a:lnTo>
                  <a:lnTo>
                    <a:pt x="102" y="152"/>
                  </a:lnTo>
                  <a:lnTo>
                    <a:pt x="102" y="152"/>
                  </a:lnTo>
                  <a:lnTo>
                    <a:pt x="102" y="149"/>
                  </a:lnTo>
                  <a:lnTo>
                    <a:pt x="102" y="149"/>
                  </a:lnTo>
                  <a:lnTo>
                    <a:pt x="102" y="147"/>
                  </a:lnTo>
                  <a:lnTo>
                    <a:pt x="104" y="147"/>
                  </a:lnTo>
                  <a:lnTo>
                    <a:pt x="104" y="147"/>
                  </a:lnTo>
                  <a:lnTo>
                    <a:pt x="104" y="147"/>
                  </a:lnTo>
                  <a:lnTo>
                    <a:pt x="107" y="149"/>
                  </a:lnTo>
                  <a:lnTo>
                    <a:pt x="107" y="152"/>
                  </a:lnTo>
                  <a:lnTo>
                    <a:pt x="107" y="152"/>
                  </a:lnTo>
                  <a:lnTo>
                    <a:pt x="107" y="152"/>
                  </a:lnTo>
                  <a:lnTo>
                    <a:pt x="109" y="152"/>
                  </a:lnTo>
                  <a:lnTo>
                    <a:pt x="109" y="149"/>
                  </a:lnTo>
                  <a:lnTo>
                    <a:pt x="114" y="152"/>
                  </a:lnTo>
                  <a:lnTo>
                    <a:pt x="114" y="152"/>
                  </a:lnTo>
                  <a:lnTo>
                    <a:pt x="114" y="149"/>
                  </a:lnTo>
                  <a:lnTo>
                    <a:pt x="114" y="137"/>
                  </a:lnTo>
                  <a:lnTo>
                    <a:pt x="114" y="135"/>
                  </a:lnTo>
                  <a:lnTo>
                    <a:pt x="116" y="135"/>
                  </a:lnTo>
                  <a:lnTo>
                    <a:pt x="118" y="137"/>
                  </a:lnTo>
                  <a:lnTo>
                    <a:pt x="121" y="140"/>
                  </a:lnTo>
                  <a:lnTo>
                    <a:pt x="121" y="140"/>
                  </a:lnTo>
                  <a:lnTo>
                    <a:pt x="123" y="137"/>
                  </a:lnTo>
                  <a:lnTo>
                    <a:pt x="126" y="133"/>
                  </a:lnTo>
                  <a:lnTo>
                    <a:pt x="126" y="130"/>
                  </a:lnTo>
                  <a:lnTo>
                    <a:pt x="126" y="130"/>
                  </a:lnTo>
                  <a:lnTo>
                    <a:pt x="126" y="128"/>
                  </a:lnTo>
                  <a:lnTo>
                    <a:pt x="123" y="126"/>
                  </a:lnTo>
                  <a:lnTo>
                    <a:pt x="123" y="126"/>
                  </a:lnTo>
                  <a:lnTo>
                    <a:pt x="123" y="126"/>
                  </a:lnTo>
                  <a:lnTo>
                    <a:pt x="123" y="126"/>
                  </a:lnTo>
                  <a:lnTo>
                    <a:pt x="123" y="126"/>
                  </a:lnTo>
                  <a:lnTo>
                    <a:pt x="126" y="123"/>
                  </a:lnTo>
                  <a:lnTo>
                    <a:pt x="126" y="123"/>
                  </a:lnTo>
                  <a:lnTo>
                    <a:pt x="126" y="121"/>
                  </a:lnTo>
                  <a:lnTo>
                    <a:pt x="128" y="121"/>
                  </a:lnTo>
                  <a:lnTo>
                    <a:pt x="128" y="123"/>
                  </a:lnTo>
                  <a:lnTo>
                    <a:pt x="128" y="123"/>
                  </a:lnTo>
                  <a:lnTo>
                    <a:pt x="128" y="126"/>
                  </a:lnTo>
                  <a:lnTo>
                    <a:pt x="128" y="130"/>
                  </a:lnTo>
                  <a:lnTo>
                    <a:pt x="128" y="130"/>
                  </a:lnTo>
                  <a:lnTo>
                    <a:pt x="128" y="130"/>
                  </a:lnTo>
                  <a:lnTo>
                    <a:pt x="128" y="130"/>
                  </a:lnTo>
                  <a:lnTo>
                    <a:pt x="128" y="128"/>
                  </a:lnTo>
                  <a:lnTo>
                    <a:pt x="128" y="128"/>
                  </a:lnTo>
                  <a:lnTo>
                    <a:pt x="130" y="128"/>
                  </a:lnTo>
                  <a:lnTo>
                    <a:pt x="130" y="130"/>
                  </a:lnTo>
                  <a:lnTo>
                    <a:pt x="130" y="130"/>
                  </a:lnTo>
                  <a:lnTo>
                    <a:pt x="130" y="130"/>
                  </a:lnTo>
                  <a:lnTo>
                    <a:pt x="130" y="128"/>
                  </a:lnTo>
                  <a:lnTo>
                    <a:pt x="130" y="128"/>
                  </a:lnTo>
                  <a:lnTo>
                    <a:pt x="130" y="128"/>
                  </a:lnTo>
                  <a:lnTo>
                    <a:pt x="133" y="128"/>
                  </a:lnTo>
                  <a:lnTo>
                    <a:pt x="137" y="135"/>
                  </a:lnTo>
                  <a:lnTo>
                    <a:pt x="137" y="137"/>
                  </a:lnTo>
                  <a:lnTo>
                    <a:pt x="137" y="140"/>
                  </a:lnTo>
                  <a:lnTo>
                    <a:pt x="137" y="145"/>
                  </a:lnTo>
                  <a:lnTo>
                    <a:pt x="137" y="147"/>
                  </a:lnTo>
                  <a:lnTo>
                    <a:pt x="140" y="147"/>
                  </a:lnTo>
                  <a:lnTo>
                    <a:pt x="144" y="147"/>
                  </a:lnTo>
                  <a:lnTo>
                    <a:pt x="144" y="147"/>
                  </a:lnTo>
                  <a:lnTo>
                    <a:pt x="144" y="149"/>
                  </a:lnTo>
                  <a:lnTo>
                    <a:pt x="147" y="149"/>
                  </a:lnTo>
                  <a:lnTo>
                    <a:pt x="147" y="147"/>
                  </a:lnTo>
                  <a:lnTo>
                    <a:pt x="149" y="147"/>
                  </a:lnTo>
                  <a:lnTo>
                    <a:pt x="149" y="147"/>
                  </a:lnTo>
                  <a:lnTo>
                    <a:pt x="152" y="147"/>
                  </a:lnTo>
                  <a:lnTo>
                    <a:pt x="154" y="147"/>
                  </a:lnTo>
                  <a:lnTo>
                    <a:pt x="154" y="149"/>
                  </a:lnTo>
                  <a:lnTo>
                    <a:pt x="154" y="149"/>
                  </a:lnTo>
                  <a:lnTo>
                    <a:pt x="154" y="152"/>
                  </a:lnTo>
                  <a:lnTo>
                    <a:pt x="154" y="156"/>
                  </a:lnTo>
                  <a:lnTo>
                    <a:pt x="154" y="156"/>
                  </a:lnTo>
                  <a:lnTo>
                    <a:pt x="154" y="159"/>
                  </a:lnTo>
                  <a:lnTo>
                    <a:pt x="154" y="159"/>
                  </a:lnTo>
                  <a:lnTo>
                    <a:pt x="154" y="159"/>
                  </a:lnTo>
                  <a:lnTo>
                    <a:pt x="159" y="159"/>
                  </a:lnTo>
                  <a:lnTo>
                    <a:pt x="159" y="159"/>
                  </a:lnTo>
                  <a:lnTo>
                    <a:pt x="161" y="159"/>
                  </a:lnTo>
                  <a:lnTo>
                    <a:pt x="161" y="156"/>
                  </a:lnTo>
                  <a:lnTo>
                    <a:pt x="161" y="156"/>
                  </a:lnTo>
                  <a:lnTo>
                    <a:pt x="161" y="154"/>
                  </a:lnTo>
                  <a:lnTo>
                    <a:pt x="163" y="156"/>
                  </a:lnTo>
                  <a:lnTo>
                    <a:pt x="163" y="159"/>
                  </a:lnTo>
                  <a:lnTo>
                    <a:pt x="166" y="159"/>
                  </a:lnTo>
                  <a:lnTo>
                    <a:pt x="166" y="159"/>
                  </a:lnTo>
                  <a:lnTo>
                    <a:pt x="170" y="159"/>
                  </a:lnTo>
                  <a:lnTo>
                    <a:pt x="170" y="159"/>
                  </a:lnTo>
                  <a:lnTo>
                    <a:pt x="170" y="159"/>
                  </a:lnTo>
                  <a:lnTo>
                    <a:pt x="170" y="159"/>
                  </a:lnTo>
                  <a:lnTo>
                    <a:pt x="170" y="161"/>
                  </a:lnTo>
                  <a:lnTo>
                    <a:pt x="170" y="161"/>
                  </a:lnTo>
                  <a:lnTo>
                    <a:pt x="170" y="163"/>
                  </a:lnTo>
                  <a:lnTo>
                    <a:pt x="173" y="163"/>
                  </a:lnTo>
                  <a:lnTo>
                    <a:pt x="173" y="163"/>
                  </a:lnTo>
                  <a:lnTo>
                    <a:pt x="175" y="166"/>
                  </a:lnTo>
                  <a:lnTo>
                    <a:pt x="178" y="168"/>
                  </a:lnTo>
                  <a:lnTo>
                    <a:pt x="180" y="168"/>
                  </a:lnTo>
                  <a:lnTo>
                    <a:pt x="182" y="168"/>
                  </a:lnTo>
                  <a:lnTo>
                    <a:pt x="187" y="168"/>
                  </a:lnTo>
                  <a:lnTo>
                    <a:pt x="189" y="168"/>
                  </a:lnTo>
                  <a:lnTo>
                    <a:pt x="189" y="171"/>
                  </a:lnTo>
                  <a:lnTo>
                    <a:pt x="189" y="173"/>
                  </a:lnTo>
                  <a:lnTo>
                    <a:pt x="192" y="173"/>
                  </a:lnTo>
                  <a:lnTo>
                    <a:pt x="194" y="171"/>
                  </a:lnTo>
                  <a:lnTo>
                    <a:pt x="196" y="168"/>
                  </a:lnTo>
                  <a:lnTo>
                    <a:pt x="199" y="168"/>
                  </a:lnTo>
                  <a:lnTo>
                    <a:pt x="199" y="171"/>
                  </a:lnTo>
                  <a:lnTo>
                    <a:pt x="199" y="171"/>
                  </a:lnTo>
                  <a:lnTo>
                    <a:pt x="204" y="171"/>
                  </a:lnTo>
                  <a:lnTo>
                    <a:pt x="204" y="171"/>
                  </a:lnTo>
                  <a:lnTo>
                    <a:pt x="204" y="171"/>
                  </a:lnTo>
                  <a:lnTo>
                    <a:pt x="204" y="171"/>
                  </a:lnTo>
                  <a:lnTo>
                    <a:pt x="204" y="173"/>
                  </a:lnTo>
                  <a:lnTo>
                    <a:pt x="204" y="175"/>
                  </a:lnTo>
                  <a:lnTo>
                    <a:pt x="201" y="175"/>
                  </a:lnTo>
                  <a:lnTo>
                    <a:pt x="196" y="178"/>
                  </a:lnTo>
                  <a:lnTo>
                    <a:pt x="192" y="180"/>
                  </a:lnTo>
                  <a:lnTo>
                    <a:pt x="187" y="182"/>
                  </a:lnTo>
                  <a:lnTo>
                    <a:pt x="185" y="182"/>
                  </a:lnTo>
                  <a:lnTo>
                    <a:pt x="185" y="185"/>
                  </a:lnTo>
                  <a:lnTo>
                    <a:pt x="185" y="189"/>
                  </a:lnTo>
                  <a:lnTo>
                    <a:pt x="182" y="189"/>
                  </a:lnTo>
                  <a:lnTo>
                    <a:pt x="180" y="189"/>
                  </a:lnTo>
                  <a:lnTo>
                    <a:pt x="180" y="189"/>
                  </a:lnTo>
                  <a:lnTo>
                    <a:pt x="180" y="189"/>
                  </a:lnTo>
                  <a:lnTo>
                    <a:pt x="180" y="192"/>
                  </a:lnTo>
                  <a:lnTo>
                    <a:pt x="178" y="192"/>
                  </a:lnTo>
                  <a:lnTo>
                    <a:pt x="178" y="192"/>
                  </a:lnTo>
                  <a:lnTo>
                    <a:pt x="178" y="194"/>
                  </a:lnTo>
                  <a:lnTo>
                    <a:pt x="175" y="194"/>
                  </a:lnTo>
                  <a:lnTo>
                    <a:pt x="170" y="192"/>
                  </a:lnTo>
                  <a:lnTo>
                    <a:pt x="170" y="192"/>
                  </a:lnTo>
                  <a:lnTo>
                    <a:pt x="168" y="189"/>
                  </a:lnTo>
                  <a:lnTo>
                    <a:pt x="166" y="187"/>
                  </a:lnTo>
                  <a:lnTo>
                    <a:pt x="166" y="187"/>
                  </a:lnTo>
                  <a:lnTo>
                    <a:pt x="163" y="187"/>
                  </a:lnTo>
                  <a:lnTo>
                    <a:pt x="163" y="189"/>
                  </a:lnTo>
                  <a:lnTo>
                    <a:pt x="163" y="189"/>
                  </a:lnTo>
                  <a:lnTo>
                    <a:pt x="163" y="189"/>
                  </a:lnTo>
                  <a:lnTo>
                    <a:pt x="163" y="189"/>
                  </a:lnTo>
                  <a:lnTo>
                    <a:pt x="163" y="192"/>
                  </a:lnTo>
                  <a:lnTo>
                    <a:pt x="163" y="192"/>
                  </a:lnTo>
                  <a:lnTo>
                    <a:pt x="163" y="194"/>
                  </a:lnTo>
                  <a:lnTo>
                    <a:pt x="163" y="194"/>
                  </a:lnTo>
                  <a:lnTo>
                    <a:pt x="163" y="194"/>
                  </a:lnTo>
                  <a:lnTo>
                    <a:pt x="166" y="197"/>
                  </a:lnTo>
                  <a:lnTo>
                    <a:pt x="166" y="197"/>
                  </a:lnTo>
                  <a:lnTo>
                    <a:pt x="166" y="197"/>
                  </a:lnTo>
                  <a:lnTo>
                    <a:pt x="168" y="197"/>
                  </a:lnTo>
                  <a:lnTo>
                    <a:pt x="168" y="197"/>
                  </a:lnTo>
                  <a:lnTo>
                    <a:pt x="166" y="199"/>
                  </a:lnTo>
                  <a:lnTo>
                    <a:pt x="166" y="201"/>
                  </a:lnTo>
                  <a:lnTo>
                    <a:pt x="166" y="201"/>
                  </a:lnTo>
                  <a:lnTo>
                    <a:pt x="163" y="201"/>
                  </a:lnTo>
                  <a:lnTo>
                    <a:pt x="163" y="201"/>
                  </a:lnTo>
                  <a:lnTo>
                    <a:pt x="159" y="199"/>
                  </a:lnTo>
                  <a:lnTo>
                    <a:pt x="159" y="199"/>
                  </a:lnTo>
                  <a:lnTo>
                    <a:pt x="156" y="199"/>
                  </a:lnTo>
                  <a:lnTo>
                    <a:pt x="156" y="199"/>
                  </a:lnTo>
                  <a:lnTo>
                    <a:pt x="156" y="199"/>
                  </a:lnTo>
                  <a:lnTo>
                    <a:pt x="156" y="199"/>
                  </a:lnTo>
                  <a:lnTo>
                    <a:pt x="156" y="199"/>
                  </a:lnTo>
                  <a:lnTo>
                    <a:pt x="159" y="199"/>
                  </a:lnTo>
                  <a:lnTo>
                    <a:pt x="159" y="199"/>
                  </a:lnTo>
                  <a:lnTo>
                    <a:pt x="159" y="197"/>
                  </a:lnTo>
                  <a:lnTo>
                    <a:pt x="159" y="197"/>
                  </a:lnTo>
                  <a:lnTo>
                    <a:pt x="159" y="197"/>
                  </a:lnTo>
                  <a:lnTo>
                    <a:pt x="156" y="197"/>
                  </a:lnTo>
                  <a:lnTo>
                    <a:pt x="156" y="197"/>
                  </a:lnTo>
                  <a:lnTo>
                    <a:pt x="154" y="197"/>
                  </a:lnTo>
                  <a:lnTo>
                    <a:pt x="154" y="197"/>
                  </a:lnTo>
                  <a:lnTo>
                    <a:pt x="149" y="199"/>
                  </a:lnTo>
                  <a:lnTo>
                    <a:pt x="149" y="199"/>
                  </a:lnTo>
                  <a:lnTo>
                    <a:pt x="149" y="201"/>
                  </a:lnTo>
                  <a:lnTo>
                    <a:pt x="149" y="204"/>
                  </a:lnTo>
                  <a:lnTo>
                    <a:pt x="147" y="204"/>
                  </a:lnTo>
                  <a:lnTo>
                    <a:pt x="142" y="206"/>
                  </a:lnTo>
                  <a:lnTo>
                    <a:pt x="142" y="208"/>
                  </a:lnTo>
                  <a:lnTo>
                    <a:pt x="142" y="208"/>
                  </a:lnTo>
                  <a:lnTo>
                    <a:pt x="142" y="208"/>
                  </a:lnTo>
                  <a:lnTo>
                    <a:pt x="144" y="208"/>
                  </a:lnTo>
                  <a:lnTo>
                    <a:pt x="144" y="211"/>
                  </a:lnTo>
                  <a:lnTo>
                    <a:pt x="144" y="211"/>
                  </a:lnTo>
                  <a:lnTo>
                    <a:pt x="147" y="211"/>
                  </a:lnTo>
                  <a:lnTo>
                    <a:pt x="147" y="211"/>
                  </a:lnTo>
                  <a:lnTo>
                    <a:pt x="147" y="213"/>
                  </a:lnTo>
                  <a:lnTo>
                    <a:pt x="144" y="213"/>
                  </a:lnTo>
                  <a:lnTo>
                    <a:pt x="144" y="213"/>
                  </a:lnTo>
                  <a:lnTo>
                    <a:pt x="144" y="211"/>
                  </a:lnTo>
                  <a:lnTo>
                    <a:pt x="142" y="211"/>
                  </a:lnTo>
                  <a:lnTo>
                    <a:pt x="142" y="211"/>
                  </a:lnTo>
                  <a:lnTo>
                    <a:pt x="142" y="211"/>
                  </a:lnTo>
                  <a:lnTo>
                    <a:pt x="140" y="211"/>
                  </a:lnTo>
                  <a:lnTo>
                    <a:pt x="137" y="211"/>
                  </a:lnTo>
                  <a:lnTo>
                    <a:pt x="135" y="211"/>
                  </a:lnTo>
                  <a:lnTo>
                    <a:pt x="135" y="213"/>
                  </a:lnTo>
                  <a:lnTo>
                    <a:pt x="133" y="216"/>
                  </a:lnTo>
                  <a:lnTo>
                    <a:pt x="133" y="216"/>
                  </a:lnTo>
                  <a:lnTo>
                    <a:pt x="133" y="218"/>
                  </a:lnTo>
                  <a:lnTo>
                    <a:pt x="130" y="218"/>
                  </a:lnTo>
                  <a:lnTo>
                    <a:pt x="128" y="218"/>
                  </a:lnTo>
                  <a:lnTo>
                    <a:pt x="128" y="218"/>
                  </a:lnTo>
                  <a:lnTo>
                    <a:pt x="128" y="218"/>
                  </a:lnTo>
                  <a:lnTo>
                    <a:pt x="128" y="216"/>
                  </a:lnTo>
                  <a:lnTo>
                    <a:pt x="128" y="213"/>
                  </a:lnTo>
                  <a:lnTo>
                    <a:pt x="126" y="211"/>
                  </a:lnTo>
                  <a:lnTo>
                    <a:pt x="126" y="211"/>
                  </a:lnTo>
                  <a:lnTo>
                    <a:pt x="123" y="211"/>
                  </a:lnTo>
                  <a:lnTo>
                    <a:pt x="123" y="213"/>
                  </a:lnTo>
                  <a:lnTo>
                    <a:pt x="123" y="213"/>
                  </a:lnTo>
                  <a:lnTo>
                    <a:pt x="123" y="216"/>
                  </a:lnTo>
                  <a:lnTo>
                    <a:pt x="123" y="216"/>
                  </a:lnTo>
                  <a:lnTo>
                    <a:pt x="118" y="216"/>
                  </a:lnTo>
                  <a:lnTo>
                    <a:pt x="118" y="213"/>
                  </a:lnTo>
                  <a:lnTo>
                    <a:pt x="118" y="213"/>
                  </a:lnTo>
                  <a:lnTo>
                    <a:pt x="116" y="213"/>
                  </a:lnTo>
                  <a:lnTo>
                    <a:pt x="116" y="211"/>
                  </a:lnTo>
                  <a:lnTo>
                    <a:pt x="116" y="211"/>
                  </a:lnTo>
                  <a:lnTo>
                    <a:pt x="114" y="211"/>
                  </a:lnTo>
                  <a:lnTo>
                    <a:pt x="111" y="208"/>
                  </a:lnTo>
                  <a:lnTo>
                    <a:pt x="111" y="208"/>
                  </a:lnTo>
                  <a:lnTo>
                    <a:pt x="109" y="208"/>
                  </a:lnTo>
                  <a:lnTo>
                    <a:pt x="109" y="208"/>
                  </a:lnTo>
                  <a:lnTo>
                    <a:pt x="107" y="208"/>
                  </a:lnTo>
                  <a:lnTo>
                    <a:pt x="107" y="208"/>
                  </a:lnTo>
                  <a:lnTo>
                    <a:pt x="107" y="206"/>
                  </a:lnTo>
                  <a:lnTo>
                    <a:pt x="107" y="206"/>
                  </a:lnTo>
                  <a:lnTo>
                    <a:pt x="104" y="206"/>
                  </a:lnTo>
                  <a:lnTo>
                    <a:pt x="104" y="208"/>
                  </a:lnTo>
                  <a:lnTo>
                    <a:pt x="104" y="208"/>
                  </a:lnTo>
                  <a:lnTo>
                    <a:pt x="102" y="211"/>
                  </a:lnTo>
                  <a:lnTo>
                    <a:pt x="102" y="211"/>
                  </a:lnTo>
                  <a:lnTo>
                    <a:pt x="95" y="211"/>
                  </a:lnTo>
                  <a:lnTo>
                    <a:pt x="92" y="211"/>
                  </a:lnTo>
                  <a:lnTo>
                    <a:pt x="90" y="213"/>
                  </a:lnTo>
                  <a:lnTo>
                    <a:pt x="92" y="213"/>
                  </a:lnTo>
                  <a:lnTo>
                    <a:pt x="90" y="216"/>
                  </a:lnTo>
                  <a:lnTo>
                    <a:pt x="88" y="218"/>
                  </a:lnTo>
                  <a:lnTo>
                    <a:pt x="88" y="218"/>
                  </a:lnTo>
                  <a:lnTo>
                    <a:pt x="85" y="216"/>
                  </a:lnTo>
                  <a:lnTo>
                    <a:pt x="83" y="218"/>
                  </a:lnTo>
                  <a:lnTo>
                    <a:pt x="83" y="218"/>
                  </a:lnTo>
                  <a:lnTo>
                    <a:pt x="83" y="218"/>
                  </a:lnTo>
                  <a:lnTo>
                    <a:pt x="83" y="218"/>
                  </a:lnTo>
                  <a:lnTo>
                    <a:pt x="83" y="218"/>
                  </a:lnTo>
                  <a:lnTo>
                    <a:pt x="81" y="218"/>
                  </a:lnTo>
                  <a:lnTo>
                    <a:pt x="81" y="218"/>
                  </a:lnTo>
                  <a:lnTo>
                    <a:pt x="81" y="218"/>
                  </a:lnTo>
                  <a:lnTo>
                    <a:pt x="81" y="218"/>
                  </a:lnTo>
                  <a:lnTo>
                    <a:pt x="78" y="220"/>
                  </a:lnTo>
                  <a:lnTo>
                    <a:pt x="78" y="220"/>
                  </a:lnTo>
                  <a:lnTo>
                    <a:pt x="76" y="220"/>
                  </a:lnTo>
                  <a:lnTo>
                    <a:pt x="73" y="223"/>
                  </a:lnTo>
                  <a:lnTo>
                    <a:pt x="73" y="225"/>
                  </a:lnTo>
                  <a:lnTo>
                    <a:pt x="73" y="227"/>
                  </a:lnTo>
                  <a:lnTo>
                    <a:pt x="73" y="230"/>
                  </a:lnTo>
                  <a:lnTo>
                    <a:pt x="71" y="230"/>
                  </a:lnTo>
                  <a:lnTo>
                    <a:pt x="71" y="232"/>
                  </a:lnTo>
                  <a:lnTo>
                    <a:pt x="71" y="232"/>
                  </a:lnTo>
                  <a:lnTo>
                    <a:pt x="69" y="232"/>
                  </a:lnTo>
                  <a:lnTo>
                    <a:pt x="66" y="232"/>
                  </a:lnTo>
                  <a:lnTo>
                    <a:pt x="66" y="232"/>
                  </a:lnTo>
                  <a:lnTo>
                    <a:pt x="66" y="232"/>
                  </a:lnTo>
                  <a:lnTo>
                    <a:pt x="66" y="234"/>
                  </a:lnTo>
                  <a:lnTo>
                    <a:pt x="64" y="234"/>
                  </a:lnTo>
                  <a:lnTo>
                    <a:pt x="64" y="234"/>
                  </a:lnTo>
                  <a:lnTo>
                    <a:pt x="64" y="234"/>
                  </a:lnTo>
                  <a:lnTo>
                    <a:pt x="64" y="232"/>
                  </a:lnTo>
                  <a:lnTo>
                    <a:pt x="64" y="232"/>
                  </a:lnTo>
                  <a:lnTo>
                    <a:pt x="64" y="230"/>
                  </a:lnTo>
                  <a:lnTo>
                    <a:pt x="66" y="230"/>
                  </a:lnTo>
                  <a:lnTo>
                    <a:pt x="66" y="230"/>
                  </a:lnTo>
                  <a:lnTo>
                    <a:pt x="66" y="230"/>
                  </a:lnTo>
                  <a:lnTo>
                    <a:pt x="69" y="227"/>
                  </a:lnTo>
                  <a:lnTo>
                    <a:pt x="66" y="225"/>
                  </a:lnTo>
                  <a:lnTo>
                    <a:pt x="66" y="225"/>
                  </a:lnTo>
                  <a:lnTo>
                    <a:pt x="64" y="225"/>
                  </a:lnTo>
                  <a:lnTo>
                    <a:pt x="62" y="225"/>
                  </a:lnTo>
                  <a:lnTo>
                    <a:pt x="59" y="223"/>
                  </a:lnTo>
                  <a:lnTo>
                    <a:pt x="57" y="223"/>
                  </a:lnTo>
                  <a:lnTo>
                    <a:pt x="57" y="223"/>
                  </a:lnTo>
                  <a:lnTo>
                    <a:pt x="55" y="223"/>
                  </a:lnTo>
                  <a:lnTo>
                    <a:pt x="55" y="220"/>
                  </a:lnTo>
                  <a:lnTo>
                    <a:pt x="55" y="220"/>
                  </a:lnTo>
                  <a:lnTo>
                    <a:pt x="52" y="220"/>
                  </a:lnTo>
                  <a:lnTo>
                    <a:pt x="52" y="220"/>
                  </a:lnTo>
                  <a:lnTo>
                    <a:pt x="50" y="220"/>
                  </a:lnTo>
                  <a:lnTo>
                    <a:pt x="47" y="218"/>
                  </a:lnTo>
                  <a:lnTo>
                    <a:pt x="40" y="213"/>
                  </a:lnTo>
                  <a:lnTo>
                    <a:pt x="38" y="213"/>
                  </a:lnTo>
                  <a:lnTo>
                    <a:pt x="17" y="220"/>
                  </a:lnTo>
                  <a:lnTo>
                    <a:pt x="17" y="220"/>
                  </a:lnTo>
                  <a:lnTo>
                    <a:pt x="17" y="220"/>
                  </a:lnTo>
                  <a:lnTo>
                    <a:pt x="17" y="220"/>
                  </a:lnTo>
                  <a:lnTo>
                    <a:pt x="14" y="220"/>
                  </a:lnTo>
                  <a:lnTo>
                    <a:pt x="14" y="220"/>
                  </a:lnTo>
                  <a:lnTo>
                    <a:pt x="14" y="220"/>
                  </a:lnTo>
                  <a:lnTo>
                    <a:pt x="14" y="220"/>
                  </a:lnTo>
                  <a:lnTo>
                    <a:pt x="14" y="223"/>
                  </a:lnTo>
                  <a:lnTo>
                    <a:pt x="12" y="223"/>
                  </a:lnTo>
                  <a:lnTo>
                    <a:pt x="12" y="225"/>
                  </a:lnTo>
                  <a:lnTo>
                    <a:pt x="12" y="227"/>
                  </a:lnTo>
                  <a:lnTo>
                    <a:pt x="12" y="230"/>
                  </a:lnTo>
                  <a:lnTo>
                    <a:pt x="12" y="230"/>
                  </a:lnTo>
                  <a:lnTo>
                    <a:pt x="12" y="230"/>
                  </a:lnTo>
                  <a:lnTo>
                    <a:pt x="12" y="230"/>
                  </a:lnTo>
                  <a:lnTo>
                    <a:pt x="12" y="230"/>
                  </a:lnTo>
                  <a:lnTo>
                    <a:pt x="14" y="232"/>
                  </a:lnTo>
                  <a:lnTo>
                    <a:pt x="14" y="234"/>
                  </a:lnTo>
                  <a:lnTo>
                    <a:pt x="10" y="234"/>
                  </a:lnTo>
                  <a:lnTo>
                    <a:pt x="7" y="232"/>
                  </a:lnTo>
                  <a:lnTo>
                    <a:pt x="5" y="230"/>
                  </a:lnTo>
                  <a:lnTo>
                    <a:pt x="5" y="230"/>
                  </a:lnTo>
                  <a:lnTo>
                    <a:pt x="5" y="230"/>
                  </a:lnTo>
                  <a:lnTo>
                    <a:pt x="5" y="230"/>
                  </a:lnTo>
                  <a:lnTo>
                    <a:pt x="3" y="230"/>
                  </a:lnTo>
                  <a:lnTo>
                    <a:pt x="3" y="232"/>
                  </a:lnTo>
                  <a:lnTo>
                    <a:pt x="0" y="239"/>
                  </a:lnTo>
                  <a:lnTo>
                    <a:pt x="0" y="242"/>
                  </a:lnTo>
                  <a:lnTo>
                    <a:pt x="0" y="246"/>
                  </a:lnTo>
                  <a:lnTo>
                    <a:pt x="0" y="246"/>
                  </a:lnTo>
                  <a:lnTo>
                    <a:pt x="0" y="246"/>
                  </a:lnTo>
                  <a:lnTo>
                    <a:pt x="3" y="249"/>
                  </a:lnTo>
                  <a:lnTo>
                    <a:pt x="3" y="249"/>
                  </a:lnTo>
                  <a:lnTo>
                    <a:pt x="3" y="251"/>
                  </a:lnTo>
                  <a:lnTo>
                    <a:pt x="3" y="251"/>
                  </a:lnTo>
                  <a:lnTo>
                    <a:pt x="3" y="260"/>
                  </a:lnTo>
                  <a:lnTo>
                    <a:pt x="3" y="260"/>
                  </a:lnTo>
                  <a:lnTo>
                    <a:pt x="5" y="260"/>
                  </a:lnTo>
                  <a:lnTo>
                    <a:pt x="5" y="260"/>
                  </a:lnTo>
                  <a:lnTo>
                    <a:pt x="5" y="260"/>
                  </a:lnTo>
                  <a:lnTo>
                    <a:pt x="5" y="258"/>
                  </a:lnTo>
                  <a:lnTo>
                    <a:pt x="7" y="258"/>
                  </a:lnTo>
                  <a:lnTo>
                    <a:pt x="7" y="258"/>
                  </a:lnTo>
                  <a:lnTo>
                    <a:pt x="7" y="260"/>
                  </a:lnTo>
                  <a:lnTo>
                    <a:pt x="10" y="260"/>
                  </a:lnTo>
                  <a:lnTo>
                    <a:pt x="12" y="260"/>
                  </a:lnTo>
                  <a:lnTo>
                    <a:pt x="12" y="260"/>
                  </a:lnTo>
                  <a:lnTo>
                    <a:pt x="14" y="260"/>
                  </a:lnTo>
                  <a:lnTo>
                    <a:pt x="14" y="260"/>
                  </a:lnTo>
                  <a:lnTo>
                    <a:pt x="14" y="258"/>
                  </a:lnTo>
                  <a:lnTo>
                    <a:pt x="17" y="258"/>
                  </a:lnTo>
                  <a:lnTo>
                    <a:pt x="19" y="258"/>
                  </a:lnTo>
                  <a:lnTo>
                    <a:pt x="24" y="258"/>
                  </a:lnTo>
                  <a:lnTo>
                    <a:pt x="24" y="258"/>
                  </a:lnTo>
                  <a:lnTo>
                    <a:pt x="26" y="258"/>
                  </a:lnTo>
                  <a:lnTo>
                    <a:pt x="29" y="258"/>
                  </a:lnTo>
                  <a:lnTo>
                    <a:pt x="31" y="260"/>
                  </a:lnTo>
                  <a:lnTo>
                    <a:pt x="36" y="258"/>
                  </a:lnTo>
                  <a:lnTo>
                    <a:pt x="38" y="258"/>
                  </a:lnTo>
                  <a:lnTo>
                    <a:pt x="38" y="260"/>
                  </a:lnTo>
                  <a:lnTo>
                    <a:pt x="40" y="260"/>
                  </a:lnTo>
                  <a:lnTo>
                    <a:pt x="40" y="258"/>
                  </a:lnTo>
                  <a:lnTo>
                    <a:pt x="40" y="258"/>
                  </a:lnTo>
                  <a:lnTo>
                    <a:pt x="43" y="258"/>
                  </a:lnTo>
                  <a:lnTo>
                    <a:pt x="43" y="258"/>
                  </a:lnTo>
                  <a:lnTo>
                    <a:pt x="45" y="258"/>
                  </a:lnTo>
                  <a:lnTo>
                    <a:pt x="45" y="258"/>
                  </a:lnTo>
                  <a:lnTo>
                    <a:pt x="47" y="258"/>
                  </a:lnTo>
                  <a:lnTo>
                    <a:pt x="47" y="258"/>
                  </a:lnTo>
                  <a:lnTo>
                    <a:pt x="47" y="258"/>
                  </a:lnTo>
                  <a:lnTo>
                    <a:pt x="50" y="256"/>
                  </a:lnTo>
                  <a:lnTo>
                    <a:pt x="50" y="253"/>
                  </a:lnTo>
                  <a:lnTo>
                    <a:pt x="50" y="256"/>
                  </a:lnTo>
                  <a:lnTo>
                    <a:pt x="52" y="256"/>
                  </a:lnTo>
                  <a:lnTo>
                    <a:pt x="52" y="258"/>
                  </a:lnTo>
                  <a:lnTo>
                    <a:pt x="50" y="260"/>
                  </a:lnTo>
                  <a:lnTo>
                    <a:pt x="50" y="260"/>
                  </a:lnTo>
                  <a:lnTo>
                    <a:pt x="52" y="260"/>
                  </a:lnTo>
                  <a:lnTo>
                    <a:pt x="52" y="260"/>
                  </a:lnTo>
                  <a:lnTo>
                    <a:pt x="57" y="258"/>
                  </a:lnTo>
                  <a:lnTo>
                    <a:pt x="57" y="258"/>
                  </a:lnTo>
                  <a:lnTo>
                    <a:pt x="59" y="258"/>
                  </a:lnTo>
                  <a:lnTo>
                    <a:pt x="59" y="258"/>
                  </a:lnTo>
                  <a:lnTo>
                    <a:pt x="59" y="258"/>
                  </a:lnTo>
                  <a:lnTo>
                    <a:pt x="59" y="258"/>
                  </a:lnTo>
                  <a:lnTo>
                    <a:pt x="62" y="256"/>
                  </a:lnTo>
                  <a:lnTo>
                    <a:pt x="62" y="256"/>
                  </a:lnTo>
                  <a:lnTo>
                    <a:pt x="62" y="256"/>
                  </a:lnTo>
                  <a:lnTo>
                    <a:pt x="62" y="256"/>
                  </a:lnTo>
                  <a:lnTo>
                    <a:pt x="64" y="256"/>
                  </a:lnTo>
                  <a:lnTo>
                    <a:pt x="64" y="256"/>
                  </a:lnTo>
                  <a:lnTo>
                    <a:pt x="66" y="256"/>
                  </a:lnTo>
                  <a:lnTo>
                    <a:pt x="66" y="256"/>
                  </a:lnTo>
                  <a:lnTo>
                    <a:pt x="66" y="258"/>
                  </a:lnTo>
                  <a:lnTo>
                    <a:pt x="69" y="258"/>
                  </a:lnTo>
                  <a:lnTo>
                    <a:pt x="71" y="256"/>
                  </a:lnTo>
                  <a:lnTo>
                    <a:pt x="71" y="258"/>
                  </a:lnTo>
                  <a:lnTo>
                    <a:pt x="73" y="258"/>
                  </a:lnTo>
                  <a:lnTo>
                    <a:pt x="73" y="260"/>
                  </a:lnTo>
                  <a:lnTo>
                    <a:pt x="73" y="263"/>
                  </a:lnTo>
                  <a:lnTo>
                    <a:pt x="73" y="263"/>
                  </a:lnTo>
                  <a:lnTo>
                    <a:pt x="73" y="263"/>
                  </a:lnTo>
                  <a:lnTo>
                    <a:pt x="73" y="263"/>
                  </a:lnTo>
                  <a:lnTo>
                    <a:pt x="76" y="263"/>
                  </a:lnTo>
                  <a:lnTo>
                    <a:pt x="76" y="263"/>
                  </a:lnTo>
                  <a:lnTo>
                    <a:pt x="76" y="265"/>
                  </a:lnTo>
                  <a:lnTo>
                    <a:pt x="76" y="265"/>
                  </a:lnTo>
                  <a:lnTo>
                    <a:pt x="76" y="265"/>
                  </a:lnTo>
                  <a:lnTo>
                    <a:pt x="76" y="268"/>
                  </a:lnTo>
                  <a:lnTo>
                    <a:pt x="76" y="268"/>
                  </a:lnTo>
                  <a:lnTo>
                    <a:pt x="78" y="270"/>
                  </a:lnTo>
                  <a:lnTo>
                    <a:pt x="78" y="270"/>
                  </a:lnTo>
                  <a:lnTo>
                    <a:pt x="81" y="270"/>
                  </a:lnTo>
                  <a:lnTo>
                    <a:pt x="81" y="270"/>
                  </a:lnTo>
                  <a:lnTo>
                    <a:pt x="83" y="270"/>
                  </a:lnTo>
                  <a:lnTo>
                    <a:pt x="83" y="270"/>
                  </a:lnTo>
                  <a:lnTo>
                    <a:pt x="85" y="270"/>
                  </a:lnTo>
                  <a:lnTo>
                    <a:pt x="85" y="270"/>
                  </a:lnTo>
                  <a:lnTo>
                    <a:pt x="85" y="270"/>
                  </a:lnTo>
                  <a:lnTo>
                    <a:pt x="85" y="268"/>
                  </a:lnTo>
                  <a:lnTo>
                    <a:pt x="88" y="268"/>
                  </a:lnTo>
                  <a:lnTo>
                    <a:pt x="88" y="268"/>
                  </a:lnTo>
                  <a:lnTo>
                    <a:pt x="90" y="270"/>
                  </a:lnTo>
                  <a:lnTo>
                    <a:pt x="90" y="270"/>
                  </a:lnTo>
                  <a:lnTo>
                    <a:pt x="92" y="268"/>
                  </a:lnTo>
                  <a:lnTo>
                    <a:pt x="95" y="268"/>
                  </a:lnTo>
                  <a:lnTo>
                    <a:pt x="95" y="265"/>
                  </a:lnTo>
                  <a:lnTo>
                    <a:pt x="95" y="263"/>
                  </a:lnTo>
                  <a:lnTo>
                    <a:pt x="97" y="260"/>
                  </a:lnTo>
                  <a:lnTo>
                    <a:pt x="99" y="260"/>
                  </a:lnTo>
                  <a:lnTo>
                    <a:pt x="102" y="260"/>
                  </a:lnTo>
                  <a:lnTo>
                    <a:pt x="104" y="260"/>
                  </a:lnTo>
                  <a:lnTo>
                    <a:pt x="104" y="260"/>
                  </a:lnTo>
                  <a:lnTo>
                    <a:pt x="107" y="260"/>
                  </a:lnTo>
                  <a:lnTo>
                    <a:pt x="107" y="258"/>
                  </a:lnTo>
                  <a:lnTo>
                    <a:pt x="109" y="258"/>
                  </a:lnTo>
                  <a:lnTo>
                    <a:pt x="109" y="258"/>
                  </a:lnTo>
                  <a:lnTo>
                    <a:pt x="111" y="258"/>
                  </a:lnTo>
                  <a:lnTo>
                    <a:pt x="111" y="256"/>
                  </a:lnTo>
                  <a:lnTo>
                    <a:pt x="111" y="256"/>
                  </a:lnTo>
                  <a:lnTo>
                    <a:pt x="111" y="256"/>
                  </a:lnTo>
                  <a:lnTo>
                    <a:pt x="114" y="256"/>
                  </a:lnTo>
                  <a:lnTo>
                    <a:pt x="116" y="256"/>
                  </a:lnTo>
                  <a:lnTo>
                    <a:pt x="116" y="256"/>
                  </a:lnTo>
                  <a:lnTo>
                    <a:pt x="118" y="256"/>
                  </a:lnTo>
                  <a:lnTo>
                    <a:pt x="118" y="256"/>
                  </a:lnTo>
                  <a:lnTo>
                    <a:pt x="118" y="256"/>
                  </a:lnTo>
                  <a:lnTo>
                    <a:pt x="121" y="258"/>
                  </a:lnTo>
                  <a:lnTo>
                    <a:pt x="121" y="258"/>
                  </a:lnTo>
                  <a:lnTo>
                    <a:pt x="121" y="260"/>
                  </a:lnTo>
                  <a:lnTo>
                    <a:pt x="118" y="260"/>
                  </a:lnTo>
                  <a:lnTo>
                    <a:pt x="118" y="263"/>
                  </a:lnTo>
                  <a:lnTo>
                    <a:pt x="118" y="265"/>
                  </a:lnTo>
                  <a:lnTo>
                    <a:pt x="121" y="265"/>
                  </a:lnTo>
                  <a:lnTo>
                    <a:pt x="123" y="265"/>
                  </a:lnTo>
                  <a:lnTo>
                    <a:pt x="130" y="265"/>
                  </a:lnTo>
                  <a:lnTo>
                    <a:pt x="130" y="265"/>
                  </a:lnTo>
                  <a:lnTo>
                    <a:pt x="130" y="265"/>
                  </a:lnTo>
                  <a:lnTo>
                    <a:pt x="133" y="268"/>
                  </a:lnTo>
                  <a:lnTo>
                    <a:pt x="133" y="270"/>
                  </a:lnTo>
                  <a:lnTo>
                    <a:pt x="133" y="270"/>
                  </a:lnTo>
                  <a:lnTo>
                    <a:pt x="130" y="272"/>
                  </a:lnTo>
                  <a:lnTo>
                    <a:pt x="130" y="272"/>
                  </a:lnTo>
                  <a:lnTo>
                    <a:pt x="130" y="272"/>
                  </a:lnTo>
                  <a:lnTo>
                    <a:pt x="130" y="275"/>
                  </a:lnTo>
                  <a:lnTo>
                    <a:pt x="130" y="275"/>
                  </a:lnTo>
                  <a:lnTo>
                    <a:pt x="130" y="277"/>
                  </a:lnTo>
                  <a:lnTo>
                    <a:pt x="133" y="277"/>
                  </a:lnTo>
                  <a:lnTo>
                    <a:pt x="133" y="277"/>
                  </a:lnTo>
                  <a:lnTo>
                    <a:pt x="135" y="277"/>
                  </a:lnTo>
                  <a:lnTo>
                    <a:pt x="137" y="277"/>
                  </a:lnTo>
                  <a:lnTo>
                    <a:pt x="142" y="272"/>
                  </a:lnTo>
                  <a:lnTo>
                    <a:pt x="142" y="272"/>
                  </a:lnTo>
                  <a:lnTo>
                    <a:pt x="144" y="272"/>
                  </a:lnTo>
                  <a:lnTo>
                    <a:pt x="147" y="272"/>
                  </a:lnTo>
                  <a:lnTo>
                    <a:pt x="147" y="270"/>
                  </a:lnTo>
                  <a:lnTo>
                    <a:pt x="149" y="272"/>
                  </a:lnTo>
                  <a:lnTo>
                    <a:pt x="149" y="272"/>
                  </a:lnTo>
                  <a:lnTo>
                    <a:pt x="149" y="275"/>
                  </a:lnTo>
                  <a:lnTo>
                    <a:pt x="149" y="277"/>
                  </a:lnTo>
                  <a:lnTo>
                    <a:pt x="149" y="277"/>
                  </a:lnTo>
                  <a:lnTo>
                    <a:pt x="152" y="277"/>
                  </a:lnTo>
                  <a:lnTo>
                    <a:pt x="154" y="279"/>
                  </a:lnTo>
                  <a:lnTo>
                    <a:pt x="154" y="279"/>
                  </a:lnTo>
                  <a:lnTo>
                    <a:pt x="154" y="279"/>
                  </a:lnTo>
                  <a:lnTo>
                    <a:pt x="156" y="279"/>
                  </a:lnTo>
                  <a:lnTo>
                    <a:pt x="156" y="279"/>
                  </a:lnTo>
                  <a:lnTo>
                    <a:pt x="156" y="282"/>
                  </a:lnTo>
                  <a:lnTo>
                    <a:pt x="156" y="282"/>
                  </a:lnTo>
                  <a:lnTo>
                    <a:pt x="156" y="282"/>
                  </a:lnTo>
                  <a:lnTo>
                    <a:pt x="156" y="284"/>
                  </a:lnTo>
                  <a:lnTo>
                    <a:pt x="156" y="284"/>
                  </a:lnTo>
                  <a:lnTo>
                    <a:pt x="156" y="284"/>
                  </a:lnTo>
                  <a:lnTo>
                    <a:pt x="159" y="279"/>
                  </a:lnTo>
                  <a:lnTo>
                    <a:pt x="161" y="275"/>
                  </a:lnTo>
                  <a:lnTo>
                    <a:pt x="161" y="275"/>
                  </a:lnTo>
                  <a:lnTo>
                    <a:pt x="161" y="272"/>
                  </a:lnTo>
                  <a:lnTo>
                    <a:pt x="163" y="272"/>
                  </a:lnTo>
                  <a:lnTo>
                    <a:pt x="166" y="272"/>
                  </a:lnTo>
                  <a:lnTo>
                    <a:pt x="166" y="272"/>
                  </a:lnTo>
                  <a:lnTo>
                    <a:pt x="168" y="272"/>
                  </a:lnTo>
                  <a:lnTo>
                    <a:pt x="168" y="272"/>
                  </a:lnTo>
                  <a:lnTo>
                    <a:pt x="170" y="272"/>
                  </a:lnTo>
                  <a:lnTo>
                    <a:pt x="170" y="270"/>
                  </a:lnTo>
                  <a:lnTo>
                    <a:pt x="173" y="270"/>
                  </a:lnTo>
                  <a:lnTo>
                    <a:pt x="173" y="270"/>
                  </a:lnTo>
                  <a:lnTo>
                    <a:pt x="173" y="272"/>
                  </a:lnTo>
                  <a:lnTo>
                    <a:pt x="175" y="272"/>
                  </a:lnTo>
                  <a:lnTo>
                    <a:pt x="175" y="272"/>
                  </a:lnTo>
                  <a:lnTo>
                    <a:pt x="175" y="270"/>
                  </a:lnTo>
                  <a:lnTo>
                    <a:pt x="178" y="270"/>
                  </a:lnTo>
                  <a:lnTo>
                    <a:pt x="178" y="270"/>
                  </a:lnTo>
                  <a:lnTo>
                    <a:pt x="178" y="270"/>
                  </a:lnTo>
                  <a:lnTo>
                    <a:pt x="189" y="272"/>
                  </a:lnTo>
                  <a:lnTo>
                    <a:pt x="189" y="272"/>
                  </a:lnTo>
                  <a:lnTo>
                    <a:pt x="192" y="272"/>
                  </a:lnTo>
                  <a:lnTo>
                    <a:pt x="192" y="272"/>
                  </a:lnTo>
                  <a:lnTo>
                    <a:pt x="196" y="272"/>
                  </a:lnTo>
                  <a:lnTo>
                    <a:pt x="196" y="272"/>
                  </a:lnTo>
                  <a:lnTo>
                    <a:pt x="196" y="272"/>
                  </a:lnTo>
                  <a:lnTo>
                    <a:pt x="201" y="270"/>
                  </a:lnTo>
                  <a:lnTo>
                    <a:pt x="201" y="270"/>
                  </a:lnTo>
                  <a:lnTo>
                    <a:pt x="201" y="272"/>
                  </a:lnTo>
                  <a:lnTo>
                    <a:pt x="201" y="272"/>
                  </a:lnTo>
                  <a:lnTo>
                    <a:pt x="204" y="272"/>
                  </a:lnTo>
                  <a:lnTo>
                    <a:pt x="206" y="272"/>
                  </a:lnTo>
                  <a:lnTo>
                    <a:pt x="211" y="270"/>
                  </a:lnTo>
                  <a:lnTo>
                    <a:pt x="213" y="270"/>
                  </a:lnTo>
                  <a:lnTo>
                    <a:pt x="215" y="270"/>
                  </a:lnTo>
                  <a:lnTo>
                    <a:pt x="215" y="268"/>
                  </a:lnTo>
                  <a:lnTo>
                    <a:pt x="215" y="268"/>
                  </a:lnTo>
                  <a:lnTo>
                    <a:pt x="215" y="265"/>
                  </a:lnTo>
                  <a:lnTo>
                    <a:pt x="222" y="265"/>
                  </a:lnTo>
                  <a:lnTo>
                    <a:pt x="225" y="265"/>
                  </a:lnTo>
                  <a:lnTo>
                    <a:pt x="230" y="265"/>
                  </a:lnTo>
                  <a:lnTo>
                    <a:pt x="230" y="265"/>
                  </a:lnTo>
                  <a:lnTo>
                    <a:pt x="239" y="265"/>
                  </a:lnTo>
                  <a:lnTo>
                    <a:pt x="241" y="263"/>
                  </a:lnTo>
                  <a:lnTo>
                    <a:pt x="241" y="263"/>
                  </a:lnTo>
                  <a:lnTo>
                    <a:pt x="241" y="260"/>
                  </a:lnTo>
                  <a:lnTo>
                    <a:pt x="241" y="258"/>
                  </a:lnTo>
                  <a:lnTo>
                    <a:pt x="244" y="258"/>
                  </a:lnTo>
                  <a:lnTo>
                    <a:pt x="244" y="258"/>
                  </a:lnTo>
                  <a:lnTo>
                    <a:pt x="246" y="256"/>
                  </a:lnTo>
                  <a:lnTo>
                    <a:pt x="246" y="256"/>
                  </a:lnTo>
                  <a:lnTo>
                    <a:pt x="244" y="253"/>
                  </a:lnTo>
                  <a:lnTo>
                    <a:pt x="244" y="249"/>
                  </a:lnTo>
                  <a:lnTo>
                    <a:pt x="244" y="249"/>
                  </a:lnTo>
                  <a:lnTo>
                    <a:pt x="244" y="246"/>
                  </a:lnTo>
                  <a:lnTo>
                    <a:pt x="241" y="246"/>
                  </a:lnTo>
                  <a:lnTo>
                    <a:pt x="241" y="246"/>
                  </a:lnTo>
                  <a:lnTo>
                    <a:pt x="241" y="246"/>
                  </a:lnTo>
                  <a:lnTo>
                    <a:pt x="239" y="244"/>
                  </a:lnTo>
                  <a:lnTo>
                    <a:pt x="239" y="244"/>
                  </a:lnTo>
                  <a:lnTo>
                    <a:pt x="239" y="242"/>
                  </a:lnTo>
                  <a:lnTo>
                    <a:pt x="241" y="239"/>
                  </a:lnTo>
                  <a:lnTo>
                    <a:pt x="241" y="239"/>
                  </a:lnTo>
                  <a:lnTo>
                    <a:pt x="244" y="239"/>
                  </a:lnTo>
                  <a:lnTo>
                    <a:pt x="244" y="237"/>
                  </a:lnTo>
                  <a:lnTo>
                    <a:pt x="244" y="237"/>
                  </a:lnTo>
                  <a:lnTo>
                    <a:pt x="244" y="234"/>
                  </a:lnTo>
                  <a:lnTo>
                    <a:pt x="244" y="232"/>
                  </a:lnTo>
                  <a:lnTo>
                    <a:pt x="246" y="232"/>
                  </a:lnTo>
                  <a:lnTo>
                    <a:pt x="246" y="230"/>
                  </a:lnTo>
                  <a:lnTo>
                    <a:pt x="246" y="230"/>
                  </a:lnTo>
                  <a:lnTo>
                    <a:pt x="246" y="227"/>
                  </a:lnTo>
                  <a:lnTo>
                    <a:pt x="246" y="227"/>
                  </a:lnTo>
                  <a:lnTo>
                    <a:pt x="248" y="225"/>
                  </a:lnTo>
                  <a:lnTo>
                    <a:pt x="248" y="225"/>
                  </a:lnTo>
                  <a:lnTo>
                    <a:pt x="248" y="225"/>
                  </a:lnTo>
                  <a:lnTo>
                    <a:pt x="253" y="223"/>
                  </a:lnTo>
                  <a:lnTo>
                    <a:pt x="256" y="223"/>
                  </a:lnTo>
                  <a:lnTo>
                    <a:pt x="256" y="223"/>
                  </a:lnTo>
                  <a:lnTo>
                    <a:pt x="258" y="220"/>
                  </a:lnTo>
                  <a:lnTo>
                    <a:pt x="260" y="220"/>
                  </a:lnTo>
                  <a:lnTo>
                    <a:pt x="263" y="220"/>
                  </a:lnTo>
                  <a:lnTo>
                    <a:pt x="263" y="223"/>
                  </a:lnTo>
                  <a:lnTo>
                    <a:pt x="265" y="223"/>
                  </a:lnTo>
                  <a:lnTo>
                    <a:pt x="267" y="223"/>
                  </a:lnTo>
                  <a:lnTo>
                    <a:pt x="270" y="220"/>
                  </a:lnTo>
                  <a:lnTo>
                    <a:pt x="275" y="216"/>
                  </a:lnTo>
                  <a:lnTo>
                    <a:pt x="279" y="211"/>
                  </a:lnTo>
                  <a:lnTo>
                    <a:pt x="282" y="211"/>
                  </a:lnTo>
                  <a:lnTo>
                    <a:pt x="282" y="208"/>
                  </a:lnTo>
                  <a:lnTo>
                    <a:pt x="284" y="208"/>
                  </a:lnTo>
                  <a:lnTo>
                    <a:pt x="286" y="206"/>
                  </a:lnTo>
                  <a:lnTo>
                    <a:pt x="286" y="206"/>
                  </a:lnTo>
                  <a:lnTo>
                    <a:pt x="289" y="206"/>
                  </a:lnTo>
                  <a:lnTo>
                    <a:pt x="293" y="206"/>
                  </a:lnTo>
                  <a:lnTo>
                    <a:pt x="293" y="206"/>
                  </a:lnTo>
                  <a:lnTo>
                    <a:pt x="293" y="204"/>
                  </a:lnTo>
                  <a:lnTo>
                    <a:pt x="293" y="204"/>
                  </a:lnTo>
                  <a:lnTo>
                    <a:pt x="291" y="201"/>
                  </a:lnTo>
                  <a:lnTo>
                    <a:pt x="291" y="199"/>
                  </a:lnTo>
                  <a:lnTo>
                    <a:pt x="291" y="199"/>
                  </a:lnTo>
                  <a:lnTo>
                    <a:pt x="291" y="197"/>
                  </a:lnTo>
                  <a:lnTo>
                    <a:pt x="291" y="197"/>
                  </a:lnTo>
                  <a:lnTo>
                    <a:pt x="291" y="194"/>
                  </a:lnTo>
                  <a:lnTo>
                    <a:pt x="291" y="194"/>
                  </a:lnTo>
                  <a:lnTo>
                    <a:pt x="293" y="194"/>
                  </a:lnTo>
                  <a:lnTo>
                    <a:pt x="293" y="194"/>
                  </a:lnTo>
                  <a:lnTo>
                    <a:pt x="293" y="194"/>
                  </a:lnTo>
                  <a:lnTo>
                    <a:pt x="296" y="194"/>
                  </a:lnTo>
                  <a:lnTo>
                    <a:pt x="301" y="197"/>
                  </a:lnTo>
                  <a:lnTo>
                    <a:pt x="303" y="199"/>
                  </a:lnTo>
                  <a:lnTo>
                    <a:pt x="303" y="199"/>
                  </a:lnTo>
                  <a:lnTo>
                    <a:pt x="305" y="199"/>
                  </a:lnTo>
                  <a:lnTo>
                    <a:pt x="308" y="197"/>
                  </a:lnTo>
                  <a:lnTo>
                    <a:pt x="310" y="197"/>
                  </a:lnTo>
                  <a:lnTo>
                    <a:pt x="310" y="197"/>
                  </a:lnTo>
                  <a:lnTo>
                    <a:pt x="310" y="197"/>
                  </a:lnTo>
                  <a:lnTo>
                    <a:pt x="312" y="199"/>
                  </a:lnTo>
                  <a:lnTo>
                    <a:pt x="312" y="199"/>
                  </a:lnTo>
                  <a:lnTo>
                    <a:pt x="312" y="197"/>
                  </a:lnTo>
                  <a:lnTo>
                    <a:pt x="312" y="197"/>
                  </a:lnTo>
                  <a:lnTo>
                    <a:pt x="315" y="197"/>
                  </a:lnTo>
                  <a:lnTo>
                    <a:pt x="315" y="197"/>
                  </a:lnTo>
                  <a:lnTo>
                    <a:pt x="315" y="197"/>
                  </a:lnTo>
                  <a:lnTo>
                    <a:pt x="315" y="197"/>
                  </a:lnTo>
                  <a:lnTo>
                    <a:pt x="327" y="187"/>
                  </a:lnTo>
                  <a:lnTo>
                    <a:pt x="329" y="185"/>
                  </a:lnTo>
                  <a:lnTo>
                    <a:pt x="331" y="185"/>
                  </a:lnTo>
                  <a:lnTo>
                    <a:pt x="331" y="187"/>
                  </a:lnTo>
                  <a:lnTo>
                    <a:pt x="334" y="189"/>
                  </a:lnTo>
                  <a:lnTo>
                    <a:pt x="334" y="194"/>
                  </a:lnTo>
                  <a:lnTo>
                    <a:pt x="334" y="194"/>
                  </a:lnTo>
                  <a:lnTo>
                    <a:pt x="334" y="197"/>
                  </a:lnTo>
                  <a:lnTo>
                    <a:pt x="336" y="197"/>
                  </a:lnTo>
                  <a:lnTo>
                    <a:pt x="336" y="197"/>
                  </a:lnTo>
                  <a:lnTo>
                    <a:pt x="336" y="199"/>
                  </a:lnTo>
                  <a:lnTo>
                    <a:pt x="336" y="199"/>
                  </a:lnTo>
                  <a:lnTo>
                    <a:pt x="336" y="201"/>
                  </a:lnTo>
                  <a:lnTo>
                    <a:pt x="336" y="201"/>
                  </a:lnTo>
                  <a:lnTo>
                    <a:pt x="336" y="204"/>
                  </a:lnTo>
                  <a:lnTo>
                    <a:pt x="336" y="206"/>
                  </a:lnTo>
                  <a:lnTo>
                    <a:pt x="336" y="208"/>
                  </a:lnTo>
                  <a:lnTo>
                    <a:pt x="338" y="208"/>
                  </a:lnTo>
                  <a:lnTo>
                    <a:pt x="338" y="208"/>
                  </a:lnTo>
                  <a:lnTo>
                    <a:pt x="341" y="208"/>
                  </a:lnTo>
                  <a:lnTo>
                    <a:pt x="343" y="206"/>
                  </a:lnTo>
                  <a:lnTo>
                    <a:pt x="343" y="208"/>
                  </a:lnTo>
                  <a:lnTo>
                    <a:pt x="345" y="208"/>
                  </a:lnTo>
                  <a:lnTo>
                    <a:pt x="348" y="208"/>
                  </a:lnTo>
                  <a:lnTo>
                    <a:pt x="348" y="208"/>
                  </a:lnTo>
                  <a:lnTo>
                    <a:pt x="350" y="208"/>
                  </a:lnTo>
                  <a:lnTo>
                    <a:pt x="350" y="206"/>
                  </a:lnTo>
                  <a:lnTo>
                    <a:pt x="350" y="206"/>
                  </a:lnTo>
                  <a:lnTo>
                    <a:pt x="353" y="204"/>
                  </a:lnTo>
                  <a:lnTo>
                    <a:pt x="357" y="201"/>
                  </a:lnTo>
                  <a:lnTo>
                    <a:pt x="357" y="201"/>
                  </a:lnTo>
                  <a:lnTo>
                    <a:pt x="360" y="201"/>
                  </a:lnTo>
                  <a:lnTo>
                    <a:pt x="362" y="204"/>
                  </a:lnTo>
                  <a:lnTo>
                    <a:pt x="362" y="204"/>
                  </a:lnTo>
                  <a:lnTo>
                    <a:pt x="364" y="201"/>
                  </a:lnTo>
                  <a:lnTo>
                    <a:pt x="364" y="199"/>
                  </a:lnTo>
                  <a:lnTo>
                    <a:pt x="367" y="199"/>
                  </a:lnTo>
                  <a:lnTo>
                    <a:pt x="369" y="199"/>
                  </a:lnTo>
                  <a:lnTo>
                    <a:pt x="369" y="199"/>
                  </a:lnTo>
                  <a:lnTo>
                    <a:pt x="369" y="204"/>
                  </a:lnTo>
                  <a:lnTo>
                    <a:pt x="371" y="206"/>
                  </a:lnTo>
                  <a:lnTo>
                    <a:pt x="371" y="204"/>
                  </a:lnTo>
                  <a:lnTo>
                    <a:pt x="374" y="204"/>
                  </a:lnTo>
                  <a:lnTo>
                    <a:pt x="379" y="199"/>
                  </a:lnTo>
                  <a:lnTo>
                    <a:pt x="379" y="199"/>
                  </a:lnTo>
                  <a:lnTo>
                    <a:pt x="381" y="197"/>
                  </a:lnTo>
                  <a:lnTo>
                    <a:pt x="381" y="192"/>
                  </a:lnTo>
                  <a:lnTo>
                    <a:pt x="383" y="189"/>
                  </a:lnTo>
                  <a:lnTo>
                    <a:pt x="386" y="187"/>
                  </a:lnTo>
                  <a:lnTo>
                    <a:pt x="386" y="187"/>
                  </a:lnTo>
                  <a:lnTo>
                    <a:pt x="386" y="185"/>
                  </a:lnTo>
                  <a:lnTo>
                    <a:pt x="388" y="178"/>
                  </a:lnTo>
                  <a:lnTo>
                    <a:pt x="388" y="175"/>
                  </a:lnTo>
                  <a:lnTo>
                    <a:pt x="390" y="173"/>
                  </a:lnTo>
                  <a:lnTo>
                    <a:pt x="390" y="173"/>
                  </a:lnTo>
                  <a:lnTo>
                    <a:pt x="393" y="171"/>
                  </a:lnTo>
                  <a:lnTo>
                    <a:pt x="393" y="171"/>
                  </a:lnTo>
                  <a:lnTo>
                    <a:pt x="395" y="168"/>
                  </a:lnTo>
                  <a:lnTo>
                    <a:pt x="395" y="168"/>
                  </a:lnTo>
                  <a:lnTo>
                    <a:pt x="393" y="166"/>
                  </a:lnTo>
                  <a:lnTo>
                    <a:pt x="393" y="166"/>
                  </a:lnTo>
                  <a:lnTo>
                    <a:pt x="395" y="163"/>
                  </a:lnTo>
                  <a:lnTo>
                    <a:pt x="395" y="163"/>
                  </a:lnTo>
                  <a:lnTo>
                    <a:pt x="398" y="161"/>
                  </a:lnTo>
                  <a:lnTo>
                    <a:pt x="398" y="161"/>
                  </a:lnTo>
                  <a:lnTo>
                    <a:pt x="400" y="159"/>
                  </a:lnTo>
                  <a:lnTo>
                    <a:pt x="402" y="159"/>
                  </a:lnTo>
                  <a:lnTo>
                    <a:pt x="407" y="156"/>
                  </a:lnTo>
                  <a:lnTo>
                    <a:pt x="407" y="156"/>
                  </a:lnTo>
                  <a:lnTo>
                    <a:pt x="412" y="159"/>
                  </a:lnTo>
                  <a:lnTo>
                    <a:pt x="412" y="159"/>
                  </a:lnTo>
                  <a:lnTo>
                    <a:pt x="419" y="159"/>
                  </a:lnTo>
                  <a:lnTo>
                    <a:pt x="421" y="159"/>
                  </a:lnTo>
                  <a:lnTo>
                    <a:pt x="424" y="159"/>
                  </a:lnTo>
                  <a:lnTo>
                    <a:pt x="426" y="159"/>
                  </a:lnTo>
                  <a:lnTo>
                    <a:pt x="431" y="161"/>
                  </a:lnTo>
                  <a:lnTo>
                    <a:pt x="431" y="161"/>
                  </a:lnTo>
                  <a:lnTo>
                    <a:pt x="433" y="161"/>
                  </a:lnTo>
                  <a:lnTo>
                    <a:pt x="438" y="161"/>
                  </a:lnTo>
                  <a:lnTo>
                    <a:pt x="440" y="161"/>
                  </a:lnTo>
                  <a:lnTo>
                    <a:pt x="440" y="161"/>
                  </a:lnTo>
                  <a:lnTo>
                    <a:pt x="440" y="159"/>
                  </a:lnTo>
                  <a:lnTo>
                    <a:pt x="447" y="156"/>
                  </a:lnTo>
                  <a:lnTo>
                    <a:pt x="450" y="156"/>
                  </a:lnTo>
                  <a:lnTo>
                    <a:pt x="452" y="156"/>
                  </a:lnTo>
                  <a:lnTo>
                    <a:pt x="459" y="156"/>
                  </a:lnTo>
                  <a:lnTo>
                    <a:pt x="461" y="156"/>
                  </a:lnTo>
                  <a:lnTo>
                    <a:pt x="461" y="156"/>
                  </a:lnTo>
                  <a:lnTo>
                    <a:pt x="461" y="156"/>
                  </a:lnTo>
                  <a:lnTo>
                    <a:pt x="468" y="152"/>
                  </a:lnTo>
                  <a:lnTo>
                    <a:pt x="468" y="152"/>
                  </a:lnTo>
                  <a:lnTo>
                    <a:pt x="468" y="152"/>
                  </a:lnTo>
                  <a:lnTo>
                    <a:pt x="471" y="147"/>
                  </a:lnTo>
                  <a:lnTo>
                    <a:pt x="471" y="147"/>
                  </a:lnTo>
                  <a:lnTo>
                    <a:pt x="473" y="145"/>
                  </a:lnTo>
                  <a:lnTo>
                    <a:pt x="473" y="142"/>
                  </a:lnTo>
                  <a:lnTo>
                    <a:pt x="476" y="142"/>
                  </a:lnTo>
                  <a:lnTo>
                    <a:pt x="478" y="142"/>
                  </a:lnTo>
                  <a:lnTo>
                    <a:pt x="478" y="140"/>
                  </a:lnTo>
                  <a:lnTo>
                    <a:pt x="478" y="137"/>
                  </a:lnTo>
                  <a:lnTo>
                    <a:pt x="476" y="135"/>
                  </a:lnTo>
                  <a:lnTo>
                    <a:pt x="476" y="135"/>
                  </a:lnTo>
                  <a:lnTo>
                    <a:pt x="478" y="133"/>
                  </a:lnTo>
                  <a:lnTo>
                    <a:pt x="478" y="133"/>
                  </a:lnTo>
                  <a:lnTo>
                    <a:pt x="480" y="133"/>
                  </a:lnTo>
                  <a:lnTo>
                    <a:pt x="485" y="128"/>
                  </a:lnTo>
                  <a:lnTo>
                    <a:pt x="490" y="128"/>
                  </a:lnTo>
                  <a:lnTo>
                    <a:pt x="492" y="126"/>
                  </a:lnTo>
                  <a:lnTo>
                    <a:pt x="492" y="126"/>
                  </a:lnTo>
                  <a:lnTo>
                    <a:pt x="492" y="123"/>
                  </a:lnTo>
                  <a:lnTo>
                    <a:pt x="492" y="123"/>
                  </a:lnTo>
                  <a:lnTo>
                    <a:pt x="492" y="123"/>
                  </a:lnTo>
                  <a:lnTo>
                    <a:pt x="494" y="123"/>
                  </a:lnTo>
                  <a:lnTo>
                    <a:pt x="502" y="118"/>
                  </a:lnTo>
                  <a:lnTo>
                    <a:pt x="506" y="116"/>
                  </a:lnTo>
                  <a:lnTo>
                    <a:pt x="506" y="116"/>
                  </a:lnTo>
                  <a:lnTo>
                    <a:pt x="509" y="116"/>
                  </a:lnTo>
                  <a:lnTo>
                    <a:pt x="516" y="111"/>
                  </a:lnTo>
                  <a:lnTo>
                    <a:pt x="518" y="109"/>
                  </a:lnTo>
                  <a:lnTo>
                    <a:pt x="520" y="109"/>
                  </a:lnTo>
                  <a:lnTo>
                    <a:pt x="520" y="109"/>
                  </a:lnTo>
                  <a:lnTo>
                    <a:pt x="523" y="109"/>
                  </a:lnTo>
                  <a:lnTo>
                    <a:pt x="525" y="107"/>
                  </a:lnTo>
                  <a:lnTo>
                    <a:pt x="525" y="104"/>
                  </a:lnTo>
                  <a:lnTo>
                    <a:pt x="528" y="104"/>
                  </a:lnTo>
                  <a:lnTo>
                    <a:pt x="530" y="107"/>
                  </a:lnTo>
                  <a:lnTo>
                    <a:pt x="532" y="107"/>
                  </a:lnTo>
                  <a:lnTo>
                    <a:pt x="532" y="107"/>
                  </a:lnTo>
                  <a:lnTo>
                    <a:pt x="537" y="102"/>
                  </a:lnTo>
                  <a:lnTo>
                    <a:pt x="539" y="102"/>
                  </a:lnTo>
                  <a:lnTo>
                    <a:pt x="542" y="100"/>
                  </a:lnTo>
                  <a:lnTo>
                    <a:pt x="544" y="100"/>
                  </a:lnTo>
                  <a:lnTo>
                    <a:pt x="549" y="100"/>
                  </a:lnTo>
                  <a:lnTo>
                    <a:pt x="551" y="100"/>
                  </a:lnTo>
                  <a:lnTo>
                    <a:pt x="551" y="97"/>
                  </a:lnTo>
                  <a:lnTo>
                    <a:pt x="551" y="95"/>
                  </a:lnTo>
                  <a:lnTo>
                    <a:pt x="554" y="92"/>
                  </a:lnTo>
                  <a:lnTo>
                    <a:pt x="554" y="92"/>
                  </a:lnTo>
                  <a:lnTo>
                    <a:pt x="554" y="90"/>
                  </a:lnTo>
                  <a:lnTo>
                    <a:pt x="556" y="90"/>
                  </a:lnTo>
                  <a:lnTo>
                    <a:pt x="556" y="90"/>
                  </a:lnTo>
                  <a:lnTo>
                    <a:pt x="561" y="88"/>
                  </a:lnTo>
                  <a:lnTo>
                    <a:pt x="573" y="88"/>
                  </a:lnTo>
                  <a:lnTo>
                    <a:pt x="575" y="88"/>
                  </a:lnTo>
                  <a:lnTo>
                    <a:pt x="577" y="85"/>
                  </a:lnTo>
                  <a:lnTo>
                    <a:pt x="577" y="85"/>
                  </a:lnTo>
                  <a:close/>
                  <a:moveTo>
                    <a:pt x="76" y="242"/>
                  </a:moveTo>
                  <a:lnTo>
                    <a:pt x="76" y="242"/>
                  </a:lnTo>
                  <a:lnTo>
                    <a:pt x="73" y="242"/>
                  </a:lnTo>
                  <a:lnTo>
                    <a:pt x="73" y="242"/>
                  </a:lnTo>
                  <a:lnTo>
                    <a:pt x="71" y="244"/>
                  </a:lnTo>
                  <a:lnTo>
                    <a:pt x="71" y="244"/>
                  </a:lnTo>
                  <a:lnTo>
                    <a:pt x="69" y="242"/>
                  </a:lnTo>
                  <a:lnTo>
                    <a:pt x="69" y="242"/>
                  </a:lnTo>
                  <a:lnTo>
                    <a:pt x="66" y="239"/>
                  </a:lnTo>
                  <a:lnTo>
                    <a:pt x="66" y="239"/>
                  </a:lnTo>
                  <a:lnTo>
                    <a:pt x="66" y="237"/>
                  </a:lnTo>
                  <a:lnTo>
                    <a:pt x="66" y="237"/>
                  </a:lnTo>
                  <a:lnTo>
                    <a:pt x="66" y="237"/>
                  </a:lnTo>
                  <a:lnTo>
                    <a:pt x="73" y="239"/>
                  </a:lnTo>
                  <a:lnTo>
                    <a:pt x="73" y="239"/>
                  </a:lnTo>
                  <a:lnTo>
                    <a:pt x="76" y="237"/>
                  </a:lnTo>
                  <a:lnTo>
                    <a:pt x="76" y="237"/>
                  </a:lnTo>
                  <a:lnTo>
                    <a:pt x="76" y="239"/>
                  </a:lnTo>
                  <a:lnTo>
                    <a:pt x="76" y="242"/>
                  </a:lnTo>
                  <a:close/>
                  <a:moveTo>
                    <a:pt x="104" y="227"/>
                  </a:moveTo>
                  <a:lnTo>
                    <a:pt x="102" y="227"/>
                  </a:lnTo>
                  <a:lnTo>
                    <a:pt x="102" y="230"/>
                  </a:lnTo>
                  <a:lnTo>
                    <a:pt x="102" y="230"/>
                  </a:lnTo>
                  <a:lnTo>
                    <a:pt x="104" y="232"/>
                  </a:lnTo>
                  <a:lnTo>
                    <a:pt x="104" y="234"/>
                  </a:lnTo>
                  <a:lnTo>
                    <a:pt x="104" y="237"/>
                  </a:lnTo>
                  <a:lnTo>
                    <a:pt x="102" y="237"/>
                  </a:lnTo>
                  <a:lnTo>
                    <a:pt x="102" y="237"/>
                  </a:lnTo>
                  <a:lnTo>
                    <a:pt x="97" y="237"/>
                  </a:lnTo>
                  <a:lnTo>
                    <a:pt x="97" y="237"/>
                  </a:lnTo>
                  <a:lnTo>
                    <a:pt x="97" y="237"/>
                  </a:lnTo>
                  <a:lnTo>
                    <a:pt x="97" y="234"/>
                  </a:lnTo>
                  <a:lnTo>
                    <a:pt x="97" y="234"/>
                  </a:lnTo>
                  <a:lnTo>
                    <a:pt x="95" y="234"/>
                  </a:lnTo>
                  <a:lnTo>
                    <a:pt x="95" y="234"/>
                  </a:lnTo>
                  <a:lnTo>
                    <a:pt x="95" y="237"/>
                  </a:lnTo>
                  <a:lnTo>
                    <a:pt x="92" y="237"/>
                  </a:lnTo>
                  <a:lnTo>
                    <a:pt x="92" y="237"/>
                  </a:lnTo>
                  <a:lnTo>
                    <a:pt x="92" y="234"/>
                  </a:lnTo>
                  <a:lnTo>
                    <a:pt x="95" y="230"/>
                  </a:lnTo>
                  <a:lnTo>
                    <a:pt x="95" y="230"/>
                  </a:lnTo>
                  <a:lnTo>
                    <a:pt x="95" y="227"/>
                  </a:lnTo>
                  <a:lnTo>
                    <a:pt x="92" y="227"/>
                  </a:lnTo>
                  <a:lnTo>
                    <a:pt x="92" y="227"/>
                  </a:lnTo>
                  <a:lnTo>
                    <a:pt x="92" y="227"/>
                  </a:lnTo>
                  <a:lnTo>
                    <a:pt x="90" y="225"/>
                  </a:lnTo>
                  <a:lnTo>
                    <a:pt x="90" y="223"/>
                  </a:lnTo>
                  <a:lnTo>
                    <a:pt x="90" y="223"/>
                  </a:lnTo>
                  <a:lnTo>
                    <a:pt x="90" y="220"/>
                  </a:lnTo>
                  <a:lnTo>
                    <a:pt x="90" y="218"/>
                  </a:lnTo>
                  <a:lnTo>
                    <a:pt x="92" y="218"/>
                  </a:lnTo>
                  <a:lnTo>
                    <a:pt x="95" y="218"/>
                  </a:lnTo>
                  <a:lnTo>
                    <a:pt x="95" y="220"/>
                  </a:lnTo>
                  <a:lnTo>
                    <a:pt x="95" y="223"/>
                  </a:lnTo>
                  <a:lnTo>
                    <a:pt x="97" y="223"/>
                  </a:lnTo>
                  <a:lnTo>
                    <a:pt x="97" y="225"/>
                  </a:lnTo>
                  <a:lnTo>
                    <a:pt x="102" y="225"/>
                  </a:lnTo>
                  <a:lnTo>
                    <a:pt x="102" y="225"/>
                  </a:lnTo>
                  <a:lnTo>
                    <a:pt x="102" y="225"/>
                  </a:lnTo>
                  <a:lnTo>
                    <a:pt x="102" y="225"/>
                  </a:lnTo>
                  <a:lnTo>
                    <a:pt x="102" y="225"/>
                  </a:lnTo>
                  <a:lnTo>
                    <a:pt x="102" y="225"/>
                  </a:lnTo>
                  <a:lnTo>
                    <a:pt x="102" y="225"/>
                  </a:lnTo>
                  <a:lnTo>
                    <a:pt x="104" y="225"/>
                  </a:lnTo>
                  <a:lnTo>
                    <a:pt x="104" y="225"/>
                  </a:lnTo>
                  <a:lnTo>
                    <a:pt x="104" y="225"/>
                  </a:lnTo>
                  <a:lnTo>
                    <a:pt x="104" y="227"/>
                  </a:lnTo>
                  <a:close/>
                  <a:moveTo>
                    <a:pt x="133" y="234"/>
                  </a:moveTo>
                  <a:lnTo>
                    <a:pt x="133" y="234"/>
                  </a:lnTo>
                  <a:lnTo>
                    <a:pt x="130" y="234"/>
                  </a:lnTo>
                  <a:lnTo>
                    <a:pt x="130" y="234"/>
                  </a:lnTo>
                  <a:lnTo>
                    <a:pt x="128" y="234"/>
                  </a:lnTo>
                  <a:lnTo>
                    <a:pt x="128" y="234"/>
                  </a:lnTo>
                  <a:lnTo>
                    <a:pt x="128" y="232"/>
                  </a:lnTo>
                  <a:lnTo>
                    <a:pt x="128" y="232"/>
                  </a:lnTo>
                  <a:lnTo>
                    <a:pt x="130" y="232"/>
                  </a:lnTo>
                  <a:lnTo>
                    <a:pt x="130" y="230"/>
                  </a:lnTo>
                  <a:lnTo>
                    <a:pt x="133" y="230"/>
                  </a:lnTo>
                  <a:lnTo>
                    <a:pt x="133" y="230"/>
                  </a:lnTo>
                  <a:lnTo>
                    <a:pt x="133" y="230"/>
                  </a:lnTo>
                  <a:lnTo>
                    <a:pt x="133" y="23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7" name="Freeform 25"/>
            <p:cNvSpPr>
              <a:spLocks noEditPoints="1"/>
            </p:cNvSpPr>
            <p:nvPr/>
          </p:nvSpPr>
          <p:spPr bwMode="auto">
            <a:xfrm>
              <a:off x="5349239" y="680084"/>
              <a:ext cx="2645599" cy="1449016"/>
            </a:xfrm>
            <a:custGeom>
              <a:avLst/>
              <a:gdLst>
                <a:gd name="T0" fmla="*/ 2117 w 2138"/>
                <a:gd name="T1" fmla="*/ 523 h 1171"/>
                <a:gd name="T2" fmla="*/ 2072 w 2138"/>
                <a:gd name="T3" fmla="*/ 509 h 1171"/>
                <a:gd name="T4" fmla="*/ 2011 w 2138"/>
                <a:gd name="T5" fmla="*/ 462 h 1171"/>
                <a:gd name="T6" fmla="*/ 1923 w 2138"/>
                <a:gd name="T7" fmla="*/ 388 h 1171"/>
                <a:gd name="T8" fmla="*/ 1812 w 2138"/>
                <a:gd name="T9" fmla="*/ 386 h 1171"/>
                <a:gd name="T10" fmla="*/ 1757 w 2138"/>
                <a:gd name="T11" fmla="*/ 402 h 1171"/>
                <a:gd name="T12" fmla="*/ 1587 w 2138"/>
                <a:gd name="T13" fmla="*/ 95 h 1171"/>
                <a:gd name="T14" fmla="*/ 1464 w 2138"/>
                <a:gd name="T15" fmla="*/ 166 h 1171"/>
                <a:gd name="T16" fmla="*/ 1403 w 2138"/>
                <a:gd name="T17" fmla="*/ 159 h 1171"/>
                <a:gd name="T18" fmla="*/ 1372 w 2138"/>
                <a:gd name="T19" fmla="*/ 125 h 1171"/>
                <a:gd name="T20" fmla="*/ 1344 w 2138"/>
                <a:gd name="T21" fmla="*/ 111 h 1171"/>
                <a:gd name="T22" fmla="*/ 1294 w 2138"/>
                <a:gd name="T23" fmla="*/ 95 h 1171"/>
                <a:gd name="T24" fmla="*/ 1251 w 2138"/>
                <a:gd name="T25" fmla="*/ 19 h 1171"/>
                <a:gd name="T26" fmla="*/ 1142 w 2138"/>
                <a:gd name="T27" fmla="*/ 24 h 1171"/>
                <a:gd name="T28" fmla="*/ 993 w 2138"/>
                <a:gd name="T29" fmla="*/ 81 h 1171"/>
                <a:gd name="T30" fmla="*/ 915 w 2138"/>
                <a:gd name="T31" fmla="*/ 111 h 1171"/>
                <a:gd name="T32" fmla="*/ 804 w 2138"/>
                <a:gd name="T33" fmla="*/ 133 h 1171"/>
                <a:gd name="T34" fmla="*/ 764 w 2138"/>
                <a:gd name="T35" fmla="*/ 156 h 1171"/>
                <a:gd name="T36" fmla="*/ 807 w 2138"/>
                <a:gd name="T37" fmla="*/ 220 h 1171"/>
                <a:gd name="T38" fmla="*/ 759 w 2138"/>
                <a:gd name="T39" fmla="*/ 277 h 1171"/>
                <a:gd name="T40" fmla="*/ 769 w 2138"/>
                <a:gd name="T41" fmla="*/ 348 h 1171"/>
                <a:gd name="T42" fmla="*/ 686 w 2138"/>
                <a:gd name="T43" fmla="*/ 424 h 1171"/>
                <a:gd name="T44" fmla="*/ 603 w 2138"/>
                <a:gd name="T45" fmla="*/ 381 h 1171"/>
                <a:gd name="T46" fmla="*/ 523 w 2138"/>
                <a:gd name="T47" fmla="*/ 383 h 1171"/>
                <a:gd name="T48" fmla="*/ 428 w 2138"/>
                <a:gd name="T49" fmla="*/ 405 h 1171"/>
                <a:gd name="T50" fmla="*/ 374 w 2138"/>
                <a:gd name="T51" fmla="*/ 357 h 1171"/>
                <a:gd name="T52" fmla="*/ 308 w 2138"/>
                <a:gd name="T53" fmla="*/ 324 h 1171"/>
                <a:gd name="T54" fmla="*/ 230 w 2138"/>
                <a:gd name="T55" fmla="*/ 327 h 1171"/>
                <a:gd name="T56" fmla="*/ 156 w 2138"/>
                <a:gd name="T57" fmla="*/ 398 h 1171"/>
                <a:gd name="T58" fmla="*/ 71 w 2138"/>
                <a:gd name="T59" fmla="*/ 443 h 1171"/>
                <a:gd name="T60" fmla="*/ 33 w 2138"/>
                <a:gd name="T61" fmla="*/ 613 h 1171"/>
                <a:gd name="T62" fmla="*/ 109 w 2138"/>
                <a:gd name="T63" fmla="*/ 734 h 1171"/>
                <a:gd name="T64" fmla="*/ 154 w 2138"/>
                <a:gd name="T65" fmla="*/ 743 h 1171"/>
                <a:gd name="T66" fmla="*/ 187 w 2138"/>
                <a:gd name="T67" fmla="*/ 734 h 1171"/>
                <a:gd name="T68" fmla="*/ 232 w 2138"/>
                <a:gd name="T69" fmla="*/ 705 h 1171"/>
                <a:gd name="T70" fmla="*/ 300 w 2138"/>
                <a:gd name="T71" fmla="*/ 717 h 1171"/>
                <a:gd name="T72" fmla="*/ 345 w 2138"/>
                <a:gd name="T73" fmla="*/ 746 h 1171"/>
                <a:gd name="T74" fmla="*/ 350 w 2138"/>
                <a:gd name="T75" fmla="*/ 828 h 1171"/>
                <a:gd name="T76" fmla="*/ 251 w 2138"/>
                <a:gd name="T77" fmla="*/ 845 h 1171"/>
                <a:gd name="T78" fmla="*/ 258 w 2138"/>
                <a:gd name="T79" fmla="*/ 890 h 1171"/>
                <a:gd name="T80" fmla="*/ 199 w 2138"/>
                <a:gd name="T81" fmla="*/ 902 h 1171"/>
                <a:gd name="T82" fmla="*/ 265 w 2138"/>
                <a:gd name="T83" fmla="*/ 989 h 1171"/>
                <a:gd name="T84" fmla="*/ 319 w 2138"/>
                <a:gd name="T85" fmla="*/ 1020 h 1171"/>
                <a:gd name="T86" fmla="*/ 442 w 2138"/>
                <a:gd name="T87" fmla="*/ 1077 h 1171"/>
                <a:gd name="T88" fmla="*/ 499 w 2138"/>
                <a:gd name="T89" fmla="*/ 857 h 1171"/>
                <a:gd name="T90" fmla="*/ 766 w 2138"/>
                <a:gd name="T91" fmla="*/ 911 h 1171"/>
                <a:gd name="T92" fmla="*/ 1003 w 2138"/>
                <a:gd name="T93" fmla="*/ 989 h 1171"/>
                <a:gd name="T94" fmla="*/ 1124 w 2138"/>
                <a:gd name="T95" fmla="*/ 1129 h 1171"/>
                <a:gd name="T96" fmla="*/ 1128 w 2138"/>
                <a:gd name="T97" fmla="*/ 1155 h 1171"/>
                <a:gd name="T98" fmla="*/ 1157 w 2138"/>
                <a:gd name="T99" fmla="*/ 1153 h 1171"/>
                <a:gd name="T100" fmla="*/ 1183 w 2138"/>
                <a:gd name="T101" fmla="*/ 1115 h 1171"/>
                <a:gd name="T102" fmla="*/ 1244 w 2138"/>
                <a:gd name="T103" fmla="*/ 1077 h 1171"/>
                <a:gd name="T104" fmla="*/ 1280 w 2138"/>
                <a:gd name="T105" fmla="*/ 1048 h 1171"/>
                <a:gd name="T106" fmla="*/ 1355 w 2138"/>
                <a:gd name="T107" fmla="*/ 1020 h 1171"/>
                <a:gd name="T108" fmla="*/ 1459 w 2138"/>
                <a:gd name="T109" fmla="*/ 987 h 1171"/>
                <a:gd name="T110" fmla="*/ 1587 w 2138"/>
                <a:gd name="T111" fmla="*/ 1006 h 1171"/>
                <a:gd name="T112" fmla="*/ 1708 w 2138"/>
                <a:gd name="T113" fmla="*/ 1018 h 1171"/>
                <a:gd name="T114" fmla="*/ 1774 w 2138"/>
                <a:gd name="T115" fmla="*/ 1003 h 1171"/>
                <a:gd name="T116" fmla="*/ 1755 w 2138"/>
                <a:gd name="T117" fmla="*/ 871 h 1171"/>
                <a:gd name="T118" fmla="*/ 1878 w 2138"/>
                <a:gd name="T119" fmla="*/ 809 h 1171"/>
                <a:gd name="T120" fmla="*/ 2003 w 2138"/>
                <a:gd name="T121" fmla="*/ 719 h 1171"/>
                <a:gd name="T122" fmla="*/ 2098 w 2138"/>
                <a:gd name="T123" fmla="*/ 587 h 1171"/>
                <a:gd name="T124" fmla="*/ 201 w 2138"/>
                <a:gd name="T125" fmla="*/ 850 h 11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38" h="1171">
                  <a:moveTo>
                    <a:pt x="192" y="869"/>
                  </a:moveTo>
                  <a:lnTo>
                    <a:pt x="192" y="869"/>
                  </a:lnTo>
                  <a:lnTo>
                    <a:pt x="192" y="869"/>
                  </a:lnTo>
                  <a:lnTo>
                    <a:pt x="192" y="866"/>
                  </a:lnTo>
                  <a:lnTo>
                    <a:pt x="189" y="866"/>
                  </a:lnTo>
                  <a:lnTo>
                    <a:pt x="189" y="866"/>
                  </a:lnTo>
                  <a:lnTo>
                    <a:pt x="189" y="866"/>
                  </a:lnTo>
                  <a:lnTo>
                    <a:pt x="189" y="864"/>
                  </a:lnTo>
                  <a:lnTo>
                    <a:pt x="189" y="861"/>
                  </a:lnTo>
                  <a:lnTo>
                    <a:pt x="187" y="861"/>
                  </a:lnTo>
                  <a:lnTo>
                    <a:pt x="187" y="861"/>
                  </a:lnTo>
                  <a:lnTo>
                    <a:pt x="187" y="861"/>
                  </a:lnTo>
                  <a:lnTo>
                    <a:pt x="187" y="859"/>
                  </a:lnTo>
                  <a:lnTo>
                    <a:pt x="187" y="859"/>
                  </a:lnTo>
                  <a:lnTo>
                    <a:pt x="187" y="857"/>
                  </a:lnTo>
                  <a:lnTo>
                    <a:pt x="187" y="854"/>
                  </a:lnTo>
                  <a:lnTo>
                    <a:pt x="189" y="854"/>
                  </a:lnTo>
                  <a:lnTo>
                    <a:pt x="192" y="852"/>
                  </a:lnTo>
                  <a:lnTo>
                    <a:pt x="192" y="850"/>
                  </a:lnTo>
                  <a:lnTo>
                    <a:pt x="189" y="852"/>
                  </a:lnTo>
                  <a:lnTo>
                    <a:pt x="187" y="852"/>
                  </a:lnTo>
                  <a:lnTo>
                    <a:pt x="187" y="852"/>
                  </a:lnTo>
                  <a:lnTo>
                    <a:pt x="185" y="859"/>
                  </a:lnTo>
                  <a:lnTo>
                    <a:pt x="185" y="859"/>
                  </a:lnTo>
                  <a:lnTo>
                    <a:pt x="185" y="861"/>
                  </a:lnTo>
                  <a:lnTo>
                    <a:pt x="187" y="864"/>
                  </a:lnTo>
                  <a:lnTo>
                    <a:pt x="187" y="864"/>
                  </a:lnTo>
                  <a:lnTo>
                    <a:pt x="189" y="866"/>
                  </a:lnTo>
                  <a:lnTo>
                    <a:pt x="189" y="866"/>
                  </a:lnTo>
                  <a:lnTo>
                    <a:pt x="189" y="869"/>
                  </a:lnTo>
                  <a:lnTo>
                    <a:pt x="189" y="869"/>
                  </a:lnTo>
                  <a:lnTo>
                    <a:pt x="192" y="869"/>
                  </a:lnTo>
                  <a:lnTo>
                    <a:pt x="194" y="869"/>
                  </a:lnTo>
                  <a:lnTo>
                    <a:pt x="194" y="869"/>
                  </a:lnTo>
                  <a:lnTo>
                    <a:pt x="196" y="866"/>
                  </a:lnTo>
                  <a:lnTo>
                    <a:pt x="194" y="866"/>
                  </a:lnTo>
                  <a:lnTo>
                    <a:pt x="192" y="869"/>
                  </a:lnTo>
                  <a:close/>
                  <a:moveTo>
                    <a:pt x="175" y="757"/>
                  </a:moveTo>
                  <a:lnTo>
                    <a:pt x="175" y="757"/>
                  </a:lnTo>
                  <a:lnTo>
                    <a:pt x="175" y="757"/>
                  </a:lnTo>
                  <a:lnTo>
                    <a:pt x="173" y="755"/>
                  </a:lnTo>
                  <a:lnTo>
                    <a:pt x="170" y="755"/>
                  </a:lnTo>
                  <a:lnTo>
                    <a:pt x="170" y="757"/>
                  </a:lnTo>
                  <a:lnTo>
                    <a:pt x="173" y="762"/>
                  </a:lnTo>
                  <a:lnTo>
                    <a:pt x="175" y="764"/>
                  </a:lnTo>
                  <a:lnTo>
                    <a:pt x="175" y="767"/>
                  </a:lnTo>
                  <a:lnTo>
                    <a:pt x="175" y="764"/>
                  </a:lnTo>
                  <a:lnTo>
                    <a:pt x="177" y="762"/>
                  </a:lnTo>
                  <a:lnTo>
                    <a:pt x="177" y="760"/>
                  </a:lnTo>
                  <a:lnTo>
                    <a:pt x="175" y="757"/>
                  </a:lnTo>
                  <a:close/>
                  <a:moveTo>
                    <a:pt x="2138" y="542"/>
                  </a:moveTo>
                  <a:lnTo>
                    <a:pt x="2136" y="535"/>
                  </a:lnTo>
                  <a:lnTo>
                    <a:pt x="2136" y="533"/>
                  </a:lnTo>
                  <a:lnTo>
                    <a:pt x="2134" y="533"/>
                  </a:lnTo>
                  <a:lnTo>
                    <a:pt x="2131" y="530"/>
                  </a:lnTo>
                  <a:lnTo>
                    <a:pt x="2131" y="530"/>
                  </a:lnTo>
                  <a:lnTo>
                    <a:pt x="2126" y="530"/>
                  </a:lnTo>
                  <a:lnTo>
                    <a:pt x="2124" y="530"/>
                  </a:lnTo>
                  <a:lnTo>
                    <a:pt x="2124" y="530"/>
                  </a:lnTo>
                  <a:lnTo>
                    <a:pt x="2124" y="530"/>
                  </a:lnTo>
                  <a:lnTo>
                    <a:pt x="2122" y="530"/>
                  </a:lnTo>
                  <a:lnTo>
                    <a:pt x="2122" y="528"/>
                  </a:lnTo>
                  <a:lnTo>
                    <a:pt x="2122" y="528"/>
                  </a:lnTo>
                  <a:lnTo>
                    <a:pt x="2122" y="528"/>
                  </a:lnTo>
                  <a:lnTo>
                    <a:pt x="2117" y="523"/>
                  </a:lnTo>
                  <a:lnTo>
                    <a:pt x="2117" y="523"/>
                  </a:lnTo>
                  <a:lnTo>
                    <a:pt x="2117" y="521"/>
                  </a:lnTo>
                  <a:lnTo>
                    <a:pt x="2117" y="521"/>
                  </a:lnTo>
                  <a:lnTo>
                    <a:pt x="2117" y="521"/>
                  </a:lnTo>
                  <a:lnTo>
                    <a:pt x="2117" y="518"/>
                  </a:lnTo>
                  <a:lnTo>
                    <a:pt x="2117" y="518"/>
                  </a:lnTo>
                  <a:lnTo>
                    <a:pt x="2115" y="516"/>
                  </a:lnTo>
                  <a:lnTo>
                    <a:pt x="2112" y="516"/>
                  </a:lnTo>
                  <a:lnTo>
                    <a:pt x="2112" y="514"/>
                  </a:lnTo>
                  <a:lnTo>
                    <a:pt x="2112" y="511"/>
                  </a:lnTo>
                  <a:lnTo>
                    <a:pt x="2112" y="511"/>
                  </a:lnTo>
                  <a:lnTo>
                    <a:pt x="2112" y="509"/>
                  </a:lnTo>
                  <a:lnTo>
                    <a:pt x="2112" y="509"/>
                  </a:lnTo>
                  <a:lnTo>
                    <a:pt x="2107" y="506"/>
                  </a:lnTo>
                  <a:lnTo>
                    <a:pt x="2107" y="506"/>
                  </a:lnTo>
                  <a:lnTo>
                    <a:pt x="2105" y="506"/>
                  </a:lnTo>
                  <a:lnTo>
                    <a:pt x="2103" y="506"/>
                  </a:lnTo>
                  <a:lnTo>
                    <a:pt x="2103" y="504"/>
                  </a:lnTo>
                  <a:lnTo>
                    <a:pt x="2100" y="504"/>
                  </a:lnTo>
                  <a:lnTo>
                    <a:pt x="2100" y="502"/>
                  </a:lnTo>
                  <a:lnTo>
                    <a:pt x="2100" y="502"/>
                  </a:lnTo>
                  <a:lnTo>
                    <a:pt x="2100" y="499"/>
                  </a:lnTo>
                  <a:lnTo>
                    <a:pt x="2103" y="497"/>
                  </a:lnTo>
                  <a:lnTo>
                    <a:pt x="2105" y="497"/>
                  </a:lnTo>
                  <a:lnTo>
                    <a:pt x="2107" y="497"/>
                  </a:lnTo>
                  <a:lnTo>
                    <a:pt x="2107" y="497"/>
                  </a:lnTo>
                  <a:lnTo>
                    <a:pt x="2110" y="495"/>
                  </a:lnTo>
                  <a:lnTo>
                    <a:pt x="2110" y="495"/>
                  </a:lnTo>
                  <a:lnTo>
                    <a:pt x="2107" y="492"/>
                  </a:lnTo>
                  <a:lnTo>
                    <a:pt x="2107" y="492"/>
                  </a:lnTo>
                  <a:lnTo>
                    <a:pt x="2107" y="490"/>
                  </a:lnTo>
                  <a:lnTo>
                    <a:pt x="2107" y="490"/>
                  </a:lnTo>
                  <a:lnTo>
                    <a:pt x="2107" y="490"/>
                  </a:lnTo>
                  <a:lnTo>
                    <a:pt x="2110" y="488"/>
                  </a:lnTo>
                  <a:lnTo>
                    <a:pt x="2110" y="488"/>
                  </a:lnTo>
                  <a:lnTo>
                    <a:pt x="2107" y="488"/>
                  </a:lnTo>
                  <a:lnTo>
                    <a:pt x="2107" y="488"/>
                  </a:lnTo>
                  <a:lnTo>
                    <a:pt x="2105" y="488"/>
                  </a:lnTo>
                  <a:lnTo>
                    <a:pt x="2105" y="488"/>
                  </a:lnTo>
                  <a:lnTo>
                    <a:pt x="2103" y="485"/>
                  </a:lnTo>
                  <a:lnTo>
                    <a:pt x="2100" y="485"/>
                  </a:lnTo>
                  <a:lnTo>
                    <a:pt x="2100" y="488"/>
                  </a:lnTo>
                  <a:lnTo>
                    <a:pt x="2100" y="490"/>
                  </a:lnTo>
                  <a:lnTo>
                    <a:pt x="2098" y="490"/>
                  </a:lnTo>
                  <a:lnTo>
                    <a:pt x="2098" y="490"/>
                  </a:lnTo>
                  <a:lnTo>
                    <a:pt x="2098" y="490"/>
                  </a:lnTo>
                  <a:lnTo>
                    <a:pt x="2098" y="490"/>
                  </a:lnTo>
                  <a:lnTo>
                    <a:pt x="2098" y="490"/>
                  </a:lnTo>
                  <a:lnTo>
                    <a:pt x="2096" y="492"/>
                  </a:lnTo>
                  <a:lnTo>
                    <a:pt x="2096" y="492"/>
                  </a:lnTo>
                  <a:lnTo>
                    <a:pt x="2093" y="492"/>
                  </a:lnTo>
                  <a:lnTo>
                    <a:pt x="2093" y="495"/>
                  </a:lnTo>
                  <a:lnTo>
                    <a:pt x="2096" y="495"/>
                  </a:lnTo>
                  <a:lnTo>
                    <a:pt x="2093" y="495"/>
                  </a:lnTo>
                  <a:lnTo>
                    <a:pt x="2093" y="497"/>
                  </a:lnTo>
                  <a:lnTo>
                    <a:pt x="2093" y="497"/>
                  </a:lnTo>
                  <a:lnTo>
                    <a:pt x="2091" y="499"/>
                  </a:lnTo>
                  <a:lnTo>
                    <a:pt x="2086" y="502"/>
                  </a:lnTo>
                  <a:lnTo>
                    <a:pt x="2084" y="504"/>
                  </a:lnTo>
                  <a:lnTo>
                    <a:pt x="2081" y="506"/>
                  </a:lnTo>
                  <a:lnTo>
                    <a:pt x="2081" y="511"/>
                  </a:lnTo>
                  <a:lnTo>
                    <a:pt x="2079" y="514"/>
                  </a:lnTo>
                  <a:lnTo>
                    <a:pt x="2077" y="511"/>
                  </a:lnTo>
                  <a:lnTo>
                    <a:pt x="2074" y="509"/>
                  </a:lnTo>
                  <a:lnTo>
                    <a:pt x="2072" y="509"/>
                  </a:lnTo>
                  <a:lnTo>
                    <a:pt x="2070" y="509"/>
                  </a:lnTo>
                  <a:lnTo>
                    <a:pt x="2070" y="511"/>
                  </a:lnTo>
                  <a:lnTo>
                    <a:pt x="2070" y="511"/>
                  </a:lnTo>
                  <a:lnTo>
                    <a:pt x="2067" y="511"/>
                  </a:lnTo>
                  <a:lnTo>
                    <a:pt x="2067" y="511"/>
                  </a:lnTo>
                  <a:lnTo>
                    <a:pt x="2067" y="511"/>
                  </a:lnTo>
                  <a:lnTo>
                    <a:pt x="2065" y="511"/>
                  </a:lnTo>
                  <a:lnTo>
                    <a:pt x="2065" y="509"/>
                  </a:lnTo>
                  <a:lnTo>
                    <a:pt x="2067" y="506"/>
                  </a:lnTo>
                  <a:lnTo>
                    <a:pt x="2067" y="504"/>
                  </a:lnTo>
                  <a:lnTo>
                    <a:pt x="2065" y="504"/>
                  </a:lnTo>
                  <a:lnTo>
                    <a:pt x="2063" y="504"/>
                  </a:lnTo>
                  <a:lnTo>
                    <a:pt x="2063" y="504"/>
                  </a:lnTo>
                  <a:lnTo>
                    <a:pt x="2060" y="506"/>
                  </a:lnTo>
                  <a:lnTo>
                    <a:pt x="2060" y="506"/>
                  </a:lnTo>
                  <a:lnTo>
                    <a:pt x="2058" y="506"/>
                  </a:lnTo>
                  <a:lnTo>
                    <a:pt x="2058" y="506"/>
                  </a:lnTo>
                  <a:lnTo>
                    <a:pt x="2058" y="504"/>
                  </a:lnTo>
                  <a:lnTo>
                    <a:pt x="2055" y="504"/>
                  </a:lnTo>
                  <a:lnTo>
                    <a:pt x="2055" y="504"/>
                  </a:lnTo>
                  <a:lnTo>
                    <a:pt x="2053" y="504"/>
                  </a:lnTo>
                  <a:lnTo>
                    <a:pt x="2053" y="504"/>
                  </a:lnTo>
                  <a:lnTo>
                    <a:pt x="2051" y="504"/>
                  </a:lnTo>
                  <a:lnTo>
                    <a:pt x="2051" y="504"/>
                  </a:lnTo>
                  <a:lnTo>
                    <a:pt x="2051" y="502"/>
                  </a:lnTo>
                  <a:lnTo>
                    <a:pt x="2048" y="499"/>
                  </a:lnTo>
                  <a:lnTo>
                    <a:pt x="2048" y="499"/>
                  </a:lnTo>
                  <a:lnTo>
                    <a:pt x="2048" y="502"/>
                  </a:lnTo>
                  <a:lnTo>
                    <a:pt x="2046" y="502"/>
                  </a:lnTo>
                  <a:lnTo>
                    <a:pt x="2044" y="502"/>
                  </a:lnTo>
                  <a:lnTo>
                    <a:pt x="2044" y="504"/>
                  </a:lnTo>
                  <a:lnTo>
                    <a:pt x="2041" y="504"/>
                  </a:lnTo>
                  <a:lnTo>
                    <a:pt x="2041" y="502"/>
                  </a:lnTo>
                  <a:lnTo>
                    <a:pt x="2039" y="502"/>
                  </a:lnTo>
                  <a:lnTo>
                    <a:pt x="2037" y="502"/>
                  </a:lnTo>
                  <a:lnTo>
                    <a:pt x="2037" y="502"/>
                  </a:lnTo>
                  <a:lnTo>
                    <a:pt x="2034" y="502"/>
                  </a:lnTo>
                  <a:lnTo>
                    <a:pt x="2034" y="502"/>
                  </a:lnTo>
                  <a:lnTo>
                    <a:pt x="2032" y="502"/>
                  </a:lnTo>
                  <a:lnTo>
                    <a:pt x="2032" y="504"/>
                  </a:lnTo>
                  <a:lnTo>
                    <a:pt x="2029" y="502"/>
                  </a:lnTo>
                  <a:lnTo>
                    <a:pt x="2027" y="499"/>
                  </a:lnTo>
                  <a:lnTo>
                    <a:pt x="2027" y="492"/>
                  </a:lnTo>
                  <a:lnTo>
                    <a:pt x="2025" y="490"/>
                  </a:lnTo>
                  <a:lnTo>
                    <a:pt x="2022" y="488"/>
                  </a:lnTo>
                  <a:lnTo>
                    <a:pt x="2022" y="485"/>
                  </a:lnTo>
                  <a:lnTo>
                    <a:pt x="2020" y="485"/>
                  </a:lnTo>
                  <a:lnTo>
                    <a:pt x="2020" y="483"/>
                  </a:lnTo>
                  <a:lnTo>
                    <a:pt x="2020" y="480"/>
                  </a:lnTo>
                  <a:lnTo>
                    <a:pt x="2018" y="478"/>
                  </a:lnTo>
                  <a:lnTo>
                    <a:pt x="2015" y="478"/>
                  </a:lnTo>
                  <a:lnTo>
                    <a:pt x="2015" y="478"/>
                  </a:lnTo>
                  <a:lnTo>
                    <a:pt x="2015" y="476"/>
                  </a:lnTo>
                  <a:lnTo>
                    <a:pt x="2015" y="471"/>
                  </a:lnTo>
                  <a:lnTo>
                    <a:pt x="2015" y="471"/>
                  </a:lnTo>
                  <a:lnTo>
                    <a:pt x="2015" y="471"/>
                  </a:lnTo>
                  <a:lnTo>
                    <a:pt x="2015" y="471"/>
                  </a:lnTo>
                  <a:lnTo>
                    <a:pt x="2018" y="469"/>
                  </a:lnTo>
                  <a:lnTo>
                    <a:pt x="2018" y="469"/>
                  </a:lnTo>
                  <a:lnTo>
                    <a:pt x="2018" y="469"/>
                  </a:lnTo>
                  <a:lnTo>
                    <a:pt x="2018" y="466"/>
                  </a:lnTo>
                  <a:lnTo>
                    <a:pt x="2015" y="464"/>
                  </a:lnTo>
                  <a:lnTo>
                    <a:pt x="2015" y="464"/>
                  </a:lnTo>
                  <a:lnTo>
                    <a:pt x="2013" y="462"/>
                  </a:lnTo>
                  <a:lnTo>
                    <a:pt x="2011" y="462"/>
                  </a:lnTo>
                  <a:lnTo>
                    <a:pt x="2011" y="462"/>
                  </a:lnTo>
                  <a:lnTo>
                    <a:pt x="2011" y="462"/>
                  </a:lnTo>
                  <a:lnTo>
                    <a:pt x="2008" y="464"/>
                  </a:lnTo>
                  <a:lnTo>
                    <a:pt x="2008" y="462"/>
                  </a:lnTo>
                  <a:lnTo>
                    <a:pt x="2006" y="459"/>
                  </a:lnTo>
                  <a:lnTo>
                    <a:pt x="2006" y="459"/>
                  </a:lnTo>
                  <a:lnTo>
                    <a:pt x="2006" y="459"/>
                  </a:lnTo>
                  <a:lnTo>
                    <a:pt x="2003" y="459"/>
                  </a:lnTo>
                  <a:lnTo>
                    <a:pt x="2003" y="459"/>
                  </a:lnTo>
                  <a:lnTo>
                    <a:pt x="2001" y="457"/>
                  </a:lnTo>
                  <a:lnTo>
                    <a:pt x="1999" y="457"/>
                  </a:lnTo>
                  <a:lnTo>
                    <a:pt x="1999" y="454"/>
                  </a:lnTo>
                  <a:lnTo>
                    <a:pt x="1996" y="454"/>
                  </a:lnTo>
                  <a:lnTo>
                    <a:pt x="1994" y="454"/>
                  </a:lnTo>
                  <a:lnTo>
                    <a:pt x="1992" y="454"/>
                  </a:lnTo>
                  <a:lnTo>
                    <a:pt x="1992" y="452"/>
                  </a:lnTo>
                  <a:lnTo>
                    <a:pt x="1989" y="452"/>
                  </a:lnTo>
                  <a:lnTo>
                    <a:pt x="1987" y="450"/>
                  </a:lnTo>
                  <a:lnTo>
                    <a:pt x="1987" y="450"/>
                  </a:lnTo>
                  <a:lnTo>
                    <a:pt x="1984" y="452"/>
                  </a:lnTo>
                  <a:lnTo>
                    <a:pt x="1982" y="452"/>
                  </a:lnTo>
                  <a:lnTo>
                    <a:pt x="1982" y="452"/>
                  </a:lnTo>
                  <a:lnTo>
                    <a:pt x="1980" y="450"/>
                  </a:lnTo>
                  <a:lnTo>
                    <a:pt x="1980" y="450"/>
                  </a:lnTo>
                  <a:lnTo>
                    <a:pt x="1980" y="450"/>
                  </a:lnTo>
                  <a:lnTo>
                    <a:pt x="1977" y="450"/>
                  </a:lnTo>
                  <a:lnTo>
                    <a:pt x="1977" y="447"/>
                  </a:lnTo>
                  <a:lnTo>
                    <a:pt x="1977" y="447"/>
                  </a:lnTo>
                  <a:lnTo>
                    <a:pt x="1977" y="445"/>
                  </a:lnTo>
                  <a:lnTo>
                    <a:pt x="1977" y="443"/>
                  </a:lnTo>
                  <a:lnTo>
                    <a:pt x="1977" y="443"/>
                  </a:lnTo>
                  <a:lnTo>
                    <a:pt x="1975" y="438"/>
                  </a:lnTo>
                  <a:lnTo>
                    <a:pt x="1975" y="435"/>
                  </a:lnTo>
                  <a:lnTo>
                    <a:pt x="1973" y="433"/>
                  </a:lnTo>
                  <a:lnTo>
                    <a:pt x="1975" y="428"/>
                  </a:lnTo>
                  <a:lnTo>
                    <a:pt x="1975" y="428"/>
                  </a:lnTo>
                  <a:lnTo>
                    <a:pt x="1975" y="426"/>
                  </a:lnTo>
                  <a:lnTo>
                    <a:pt x="1973" y="424"/>
                  </a:lnTo>
                  <a:lnTo>
                    <a:pt x="1973" y="424"/>
                  </a:lnTo>
                  <a:lnTo>
                    <a:pt x="1973" y="421"/>
                  </a:lnTo>
                  <a:lnTo>
                    <a:pt x="1973" y="421"/>
                  </a:lnTo>
                  <a:lnTo>
                    <a:pt x="1970" y="419"/>
                  </a:lnTo>
                  <a:lnTo>
                    <a:pt x="1970" y="417"/>
                  </a:lnTo>
                  <a:lnTo>
                    <a:pt x="1963" y="414"/>
                  </a:lnTo>
                  <a:lnTo>
                    <a:pt x="1961" y="412"/>
                  </a:lnTo>
                  <a:lnTo>
                    <a:pt x="1961" y="405"/>
                  </a:lnTo>
                  <a:lnTo>
                    <a:pt x="1961" y="405"/>
                  </a:lnTo>
                  <a:lnTo>
                    <a:pt x="1958" y="402"/>
                  </a:lnTo>
                  <a:lnTo>
                    <a:pt x="1958" y="402"/>
                  </a:lnTo>
                  <a:lnTo>
                    <a:pt x="1956" y="400"/>
                  </a:lnTo>
                  <a:lnTo>
                    <a:pt x="1956" y="398"/>
                  </a:lnTo>
                  <a:lnTo>
                    <a:pt x="1954" y="398"/>
                  </a:lnTo>
                  <a:lnTo>
                    <a:pt x="1954" y="398"/>
                  </a:lnTo>
                  <a:lnTo>
                    <a:pt x="1951" y="398"/>
                  </a:lnTo>
                  <a:lnTo>
                    <a:pt x="1949" y="398"/>
                  </a:lnTo>
                  <a:lnTo>
                    <a:pt x="1949" y="395"/>
                  </a:lnTo>
                  <a:lnTo>
                    <a:pt x="1944" y="393"/>
                  </a:lnTo>
                  <a:lnTo>
                    <a:pt x="1944" y="393"/>
                  </a:lnTo>
                  <a:lnTo>
                    <a:pt x="1937" y="393"/>
                  </a:lnTo>
                  <a:lnTo>
                    <a:pt x="1937" y="391"/>
                  </a:lnTo>
                  <a:lnTo>
                    <a:pt x="1937" y="391"/>
                  </a:lnTo>
                  <a:lnTo>
                    <a:pt x="1935" y="388"/>
                  </a:lnTo>
                  <a:lnTo>
                    <a:pt x="1930" y="388"/>
                  </a:lnTo>
                  <a:lnTo>
                    <a:pt x="1923" y="388"/>
                  </a:lnTo>
                  <a:lnTo>
                    <a:pt x="1923" y="388"/>
                  </a:lnTo>
                  <a:lnTo>
                    <a:pt x="1921" y="388"/>
                  </a:lnTo>
                  <a:lnTo>
                    <a:pt x="1921" y="388"/>
                  </a:lnTo>
                  <a:lnTo>
                    <a:pt x="1921" y="388"/>
                  </a:lnTo>
                  <a:lnTo>
                    <a:pt x="1918" y="388"/>
                  </a:lnTo>
                  <a:lnTo>
                    <a:pt x="1918" y="388"/>
                  </a:lnTo>
                  <a:lnTo>
                    <a:pt x="1918" y="388"/>
                  </a:lnTo>
                  <a:lnTo>
                    <a:pt x="1916" y="391"/>
                  </a:lnTo>
                  <a:lnTo>
                    <a:pt x="1916" y="395"/>
                  </a:lnTo>
                  <a:lnTo>
                    <a:pt x="1914" y="395"/>
                  </a:lnTo>
                  <a:lnTo>
                    <a:pt x="1911" y="398"/>
                  </a:lnTo>
                  <a:lnTo>
                    <a:pt x="1904" y="395"/>
                  </a:lnTo>
                  <a:lnTo>
                    <a:pt x="1899" y="395"/>
                  </a:lnTo>
                  <a:lnTo>
                    <a:pt x="1897" y="395"/>
                  </a:lnTo>
                  <a:lnTo>
                    <a:pt x="1897" y="398"/>
                  </a:lnTo>
                  <a:lnTo>
                    <a:pt x="1897" y="402"/>
                  </a:lnTo>
                  <a:lnTo>
                    <a:pt x="1895" y="405"/>
                  </a:lnTo>
                  <a:lnTo>
                    <a:pt x="1892" y="407"/>
                  </a:lnTo>
                  <a:lnTo>
                    <a:pt x="1885" y="412"/>
                  </a:lnTo>
                  <a:lnTo>
                    <a:pt x="1883" y="409"/>
                  </a:lnTo>
                  <a:lnTo>
                    <a:pt x="1880" y="407"/>
                  </a:lnTo>
                  <a:lnTo>
                    <a:pt x="1878" y="409"/>
                  </a:lnTo>
                  <a:lnTo>
                    <a:pt x="1878" y="409"/>
                  </a:lnTo>
                  <a:lnTo>
                    <a:pt x="1878" y="407"/>
                  </a:lnTo>
                  <a:lnTo>
                    <a:pt x="1878" y="407"/>
                  </a:lnTo>
                  <a:lnTo>
                    <a:pt x="1876" y="409"/>
                  </a:lnTo>
                  <a:lnTo>
                    <a:pt x="1876" y="409"/>
                  </a:lnTo>
                  <a:lnTo>
                    <a:pt x="1876" y="409"/>
                  </a:lnTo>
                  <a:lnTo>
                    <a:pt x="1873" y="409"/>
                  </a:lnTo>
                  <a:lnTo>
                    <a:pt x="1873" y="409"/>
                  </a:lnTo>
                  <a:lnTo>
                    <a:pt x="1873" y="409"/>
                  </a:lnTo>
                  <a:lnTo>
                    <a:pt x="1871" y="409"/>
                  </a:lnTo>
                  <a:lnTo>
                    <a:pt x="1871" y="412"/>
                  </a:lnTo>
                  <a:lnTo>
                    <a:pt x="1869" y="412"/>
                  </a:lnTo>
                  <a:lnTo>
                    <a:pt x="1869" y="412"/>
                  </a:lnTo>
                  <a:lnTo>
                    <a:pt x="1864" y="412"/>
                  </a:lnTo>
                  <a:lnTo>
                    <a:pt x="1864" y="412"/>
                  </a:lnTo>
                  <a:lnTo>
                    <a:pt x="1862" y="407"/>
                  </a:lnTo>
                  <a:lnTo>
                    <a:pt x="1859" y="407"/>
                  </a:lnTo>
                  <a:lnTo>
                    <a:pt x="1857" y="407"/>
                  </a:lnTo>
                  <a:lnTo>
                    <a:pt x="1854" y="407"/>
                  </a:lnTo>
                  <a:lnTo>
                    <a:pt x="1850" y="407"/>
                  </a:lnTo>
                  <a:lnTo>
                    <a:pt x="1850" y="407"/>
                  </a:lnTo>
                  <a:lnTo>
                    <a:pt x="1847" y="405"/>
                  </a:lnTo>
                  <a:lnTo>
                    <a:pt x="1847" y="405"/>
                  </a:lnTo>
                  <a:lnTo>
                    <a:pt x="1845" y="407"/>
                  </a:lnTo>
                  <a:lnTo>
                    <a:pt x="1845" y="409"/>
                  </a:lnTo>
                  <a:lnTo>
                    <a:pt x="1843" y="409"/>
                  </a:lnTo>
                  <a:lnTo>
                    <a:pt x="1831" y="409"/>
                  </a:lnTo>
                  <a:lnTo>
                    <a:pt x="1831" y="409"/>
                  </a:lnTo>
                  <a:lnTo>
                    <a:pt x="1828" y="407"/>
                  </a:lnTo>
                  <a:lnTo>
                    <a:pt x="1831" y="405"/>
                  </a:lnTo>
                  <a:lnTo>
                    <a:pt x="1831" y="402"/>
                  </a:lnTo>
                  <a:lnTo>
                    <a:pt x="1833" y="402"/>
                  </a:lnTo>
                  <a:lnTo>
                    <a:pt x="1831" y="400"/>
                  </a:lnTo>
                  <a:lnTo>
                    <a:pt x="1828" y="398"/>
                  </a:lnTo>
                  <a:lnTo>
                    <a:pt x="1828" y="393"/>
                  </a:lnTo>
                  <a:lnTo>
                    <a:pt x="1828" y="391"/>
                  </a:lnTo>
                  <a:lnTo>
                    <a:pt x="1821" y="391"/>
                  </a:lnTo>
                  <a:lnTo>
                    <a:pt x="1817" y="393"/>
                  </a:lnTo>
                  <a:lnTo>
                    <a:pt x="1814" y="393"/>
                  </a:lnTo>
                  <a:lnTo>
                    <a:pt x="1812" y="393"/>
                  </a:lnTo>
                  <a:lnTo>
                    <a:pt x="1812" y="393"/>
                  </a:lnTo>
                  <a:lnTo>
                    <a:pt x="1809" y="391"/>
                  </a:lnTo>
                  <a:lnTo>
                    <a:pt x="1809" y="391"/>
                  </a:lnTo>
                  <a:lnTo>
                    <a:pt x="1812" y="386"/>
                  </a:lnTo>
                  <a:lnTo>
                    <a:pt x="1814" y="376"/>
                  </a:lnTo>
                  <a:lnTo>
                    <a:pt x="1817" y="374"/>
                  </a:lnTo>
                  <a:lnTo>
                    <a:pt x="1817" y="374"/>
                  </a:lnTo>
                  <a:lnTo>
                    <a:pt x="1817" y="372"/>
                  </a:lnTo>
                  <a:lnTo>
                    <a:pt x="1814" y="372"/>
                  </a:lnTo>
                  <a:lnTo>
                    <a:pt x="1814" y="372"/>
                  </a:lnTo>
                  <a:lnTo>
                    <a:pt x="1812" y="372"/>
                  </a:lnTo>
                  <a:lnTo>
                    <a:pt x="1812" y="374"/>
                  </a:lnTo>
                  <a:lnTo>
                    <a:pt x="1809" y="374"/>
                  </a:lnTo>
                  <a:lnTo>
                    <a:pt x="1809" y="372"/>
                  </a:lnTo>
                  <a:lnTo>
                    <a:pt x="1807" y="372"/>
                  </a:lnTo>
                  <a:lnTo>
                    <a:pt x="1805" y="369"/>
                  </a:lnTo>
                  <a:lnTo>
                    <a:pt x="1805" y="369"/>
                  </a:lnTo>
                  <a:lnTo>
                    <a:pt x="1802" y="367"/>
                  </a:lnTo>
                  <a:lnTo>
                    <a:pt x="1802" y="364"/>
                  </a:lnTo>
                  <a:lnTo>
                    <a:pt x="1802" y="364"/>
                  </a:lnTo>
                  <a:lnTo>
                    <a:pt x="1802" y="364"/>
                  </a:lnTo>
                  <a:lnTo>
                    <a:pt x="1800" y="364"/>
                  </a:lnTo>
                  <a:lnTo>
                    <a:pt x="1800" y="364"/>
                  </a:lnTo>
                  <a:lnTo>
                    <a:pt x="1800" y="367"/>
                  </a:lnTo>
                  <a:lnTo>
                    <a:pt x="1798" y="367"/>
                  </a:lnTo>
                  <a:lnTo>
                    <a:pt x="1791" y="362"/>
                  </a:lnTo>
                  <a:lnTo>
                    <a:pt x="1791" y="362"/>
                  </a:lnTo>
                  <a:lnTo>
                    <a:pt x="1788" y="364"/>
                  </a:lnTo>
                  <a:lnTo>
                    <a:pt x="1788" y="364"/>
                  </a:lnTo>
                  <a:lnTo>
                    <a:pt x="1788" y="364"/>
                  </a:lnTo>
                  <a:lnTo>
                    <a:pt x="1788" y="367"/>
                  </a:lnTo>
                  <a:lnTo>
                    <a:pt x="1788" y="367"/>
                  </a:lnTo>
                  <a:lnTo>
                    <a:pt x="1786" y="369"/>
                  </a:lnTo>
                  <a:lnTo>
                    <a:pt x="1786" y="372"/>
                  </a:lnTo>
                  <a:lnTo>
                    <a:pt x="1781" y="369"/>
                  </a:lnTo>
                  <a:lnTo>
                    <a:pt x="1779" y="369"/>
                  </a:lnTo>
                  <a:lnTo>
                    <a:pt x="1779" y="372"/>
                  </a:lnTo>
                  <a:lnTo>
                    <a:pt x="1776" y="372"/>
                  </a:lnTo>
                  <a:lnTo>
                    <a:pt x="1776" y="374"/>
                  </a:lnTo>
                  <a:lnTo>
                    <a:pt x="1776" y="376"/>
                  </a:lnTo>
                  <a:lnTo>
                    <a:pt x="1776" y="379"/>
                  </a:lnTo>
                  <a:lnTo>
                    <a:pt x="1776" y="379"/>
                  </a:lnTo>
                  <a:lnTo>
                    <a:pt x="1776" y="379"/>
                  </a:lnTo>
                  <a:lnTo>
                    <a:pt x="1779" y="381"/>
                  </a:lnTo>
                  <a:lnTo>
                    <a:pt x="1779" y="383"/>
                  </a:lnTo>
                  <a:lnTo>
                    <a:pt x="1779" y="383"/>
                  </a:lnTo>
                  <a:lnTo>
                    <a:pt x="1779" y="386"/>
                  </a:lnTo>
                  <a:lnTo>
                    <a:pt x="1779" y="386"/>
                  </a:lnTo>
                  <a:lnTo>
                    <a:pt x="1779" y="388"/>
                  </a:lnTo>
                  <a:lnTo>
                    <a:pt x="1779" y="391"/>
                  </a:lnTo>
                  <a:lnTo>
                    <a:pt x="1776" y="393"/>
                  </a:lnTo>
                  <a:lnTo>
                    <a:pt x="1774" y="395"/>
                  </a:lnTo>
                  <a:lnTo>
                    <a:pt x="1772" y="395"/>
                  </a:lnTo>
                  <a:lnTo>
                    <a:pt x="1769" y="395"/>
                  </a:lnTo>
                  <a:lnTo>
                    <a:pt x="1769" y="395"/>
                  </a:lnTo>
                  <a:lnTo>
                    <a:pt x="1769" y="395"/>
                  </a:lnTo>
                  <a:lnTo>
                    <a:pt x="1767" y="395"/>
                  </a:lnTo>
                  <a:lnTo>
                    <a:pt x="1767" y="395"/>
                  </a:lnTo>
                  <a:lnTo>
                    <a:pt x="1765" y="398"/>
                  </a:lnTo>
                  <a:lnTo>
                    <a:pt x="1765" y="398"/>
                  </a:lnTo>
                  <a:lnTo>
                    <a:pt x="1765" y="400"/>
                  </a:lnTo>
                  <a:lnTo>
                    <a:pt x="1765" y="402"/>
                  </a:lnTo>
                  <a:lnTo>
                    <a:pt x="1762" y="402"/>
                  </a:lnTo>
                  <a:lnTo>
                    <a:pt x="1762" y="402"/>
                  </a:lnTo>
                  <a:lnTo>
                    <a:pt x="1760" y="402"/>
                  </a:lnTo>
                  <a:lnTo>
                    <a:pt x="1760" y="400"/>
                  </a:lnTo>
                  <a:lnTo>
                    <a:pt x="1757" y="400"/>
                  </a:lnTo>
                  <a:lnTo>
                    <a:pt x="1755" y="400"/>
                  </a:lnTo>
                  <a:lnTo>
                    <a:pt x="1757" y="402"/>
                  </a:lnTo>
                  <a:lnTo>
                    <a:pt x="1760" y="407"/>
                  </a:lnTo>
                  <a:lnTo>
                    <a:pt x="1757" y="407"/>
                  </a:lnTo>
                  <a:lnTo>
                    <a:pt x="1757" y="407"/>
                  </a:lnTo>
                  <a:lnTo>
                    <a:pt x="1755" y="405"/>
                  </a:lnTo>
                  <a:lnTo>
                    <a:pt x="1753" y="402"/>
                  </a:lnTo>
                  <a:lnTo>
                    <a:pt x="1753" y="402"/>
                  </a:lnTo>
                  <a:lnTo>
                    <a:pt x="1750" y="398"/>
                  </a:lnTo>
                  <a:lnTo>
                    <a:pt x="1748" y="391"/>
                  </a:lnTo>
                  <a:lnTo>
                    <a:pt x="1746" y="386"/>
                  </a:lnTo>
                  <a:lnTo>
                    <a:pt x="1741" y="376"/>
                  </a:lnTo>
                  <a:lnTo>
                    <a:pt x="1736" y="367"/>
                  </a:lnTo>
                  <a:lnTo>
                    <a:pt x="1731" y="357"/>
                  </a:lnTo>
                  <a:lnTo>
                    <a:pt x="1727" y="346"/>
                  </a:lnTo>
                  <a:lnTo>
                    <a:pt x="1722" y="336"/>
                  </a:lnTo>
                  <a:lnTo>
                    <a:pt x="1720" y="329"/>
                  </a:lnTo>
                  <a:lnTo>
                    <a:pt x="1717" y="324"/>
                  </a:lnTo>
                  <a:lnTo>
                    <a:pt x="1710" y="315"/>
                  </a:lnTo>
                  <a:lnTo>
                    <a:pt x="1705" y="305"/>
                  </a:lnTo>
                  <a:lnTo>
                    <a:pt x="1705" y="305"/>
                  </a:lnTo>
                  <a:lnTo>
                    <a:pt x="1705" y="305"/>
                  </a:lnTo>
                  <a:lnTo>
                    <a:pt x="1698" y="291"/>
                  </a:lnTo>
                  <a:lnTo>
                    <a:pt x="1691" y="277"/>
                  </a:lnTo>
                  <a:lnTo>
                    <a:pt x="1684" y="263"/>
                  </a:lnTo>
                  <a:lnTo>
                    <a:pt x="1675" y="249"/>
                  </a:lnTo>
                  <a:lnTo>
                    <a:pt x="1670" y="239"/>
                  </a:lnTo>
                  <a:lnTo>
                    <a:pt x="1665" y="230"/>
                  </a:lnTo>
                  <a:lnTo>
                    <a:pt x="1658" y="220"/>
                  </a:lnTo>
                  <a:lnTo>
                    <a:pt x="1653" y="208"/>
                  </a:lnTo>
                  <a:lnTo>
                    <a:pt x="1649" y="204"/>
                  </a:lnTo>
                  <a:lnTo>
                    <a:pt x="1644" y="194"/>
                  </a:lnTo>
                  <a:lnTo>
                    <a:pt x="1639" y="189"/>
                  </a:lnTo>
                  <a:lnTo>
                    <a:pt x="1637" y="187"/>
                  </a:lnTo>
                  <a:lnTo>
                    <a:pt x="1630" y="180"/>
                  </a:lnTo>
                  <a:lnTo>
                    <a:pt x="1623" y="173"/>
                  </a:lnTo>
                  <a:lnTo>
                    <a:pt x="1613" y="166"/>
                  </a:lnTo>
                  <a:lnTo>
                    <a:pt x="1604" y="159"/>
                  </a:lnTo>
                  <a:lnTo>
                    <a:pt x="1594" y="149"/>
                  </a:lnTo>
                  <a:lnTo>
                    <a:pt x="1585" y="142"/>
                  </a:lnTo>
                  <a:lnTo>
                    <a:pt x="1578" y="137"/>
                  </a:lnTo>
                  <a:lnTo>
                    <a:pt x="1573" y="133"/>
                  </a:lnTo>
                  <a:lnTo>
                    <a:pt x="1573" y="130"/>
                  </a:lnTo>
                  <a:lnTo>
                    <a:pt x="1571" y="128"/>
                  </a:lnTo>
                  <a:lnTo>
                    <a:pt x="1571" y="125"/>
                  </a:lnTo>
                  <a:lnTo>
                    <a:pt x="1566" y="116"/>
                  </a:lnTo>
                  <a:lnTo>
                    <a:pt x="1566" y="116"/>
                  </a:lnTo>
                  <a:lnTo>
                    <a:pt x="1566" y="116"/>
                  </a:lnTo>
                  <a:lnTo>
                    <a:pt x="1568" y="116"/>
                  </a:lnTo>
                  <a:lnTo>
                    <a:pt x="1571" y="116"/>
                  </a:lnTo>
                  <a:lnTo>
                    <a:pt x="1578" y="118"/>
                  </a:lnTo>
                  <a:lnTo>
                    <a:pt x="1580" y="118"/>
                  </a:lnTo>
                  <a:lnTo>
                    <a:pt x="1582" y="114"/>
                  </a:lnTo>
                  <a:lnTo>
                    <a:pt x="1585" y="114"/>
                  </a:lnTo>
                  <a:lnTo>
                    <a:pt x="1585" y="114"/>
                  </a:lnTo>
                  <a:lnTo>
                    <a:pt x="1585" y="111"/>
                  </a:lnTo>
                  <a:lnTo>
                    <a:pt x="1587" y="111"/>
                  </a:lnTo>
                  <a:lnTo>
                    <a:pt x="1587" y="109"/>
                  </a:lnTo>
                  <a:lnTo>
                    <a:pt x="1587" y="107"/>
                  </a:lnTo>
                  <a:lnTo>
                    <a:pt x="1590" y="104"/>
                  </a:lnTo>
                  <a:lnTo>
                    <a:pt x="1590" y="104"/>
                  </a:lnTo>
                  <a:lnTo>
                    <a:pt x="1590" y="102"/>
                  </a:lnTo>
                  <a:lnTo>
                    <a:pt x="1590" y="99"/>
                  </a:lnTo>
                  <a:lnTo>
                    <a:pt x="1590" y="97"/>
                  </a:lnTo>
                  <a:lnTo>
                    <a:pt x="1587" y="97"/>
                  </a:lnTo>
                  <a:lnTo>
                    <a:pt x="1585" y="97"/>
                  </a:lnTo>
                  <a:lnTo>
                    <a:pt x="1587" y="95"/>
                  </a:lnTo>
                  <a:lnTo>
                    <a:pt x="1587" y="95"/>
                  </a:lnTo>
                  <a:lnTo>
                    <a:pt x="1587" y="92"/>
                  </a:lnTo>
                  <a:lnTo>
                    <a:pt x="1592" y="92"/>
                  </a:lnTo>
                  <a:lnTo>
                    <a:pt x="1594" y="92"/>
                  </a:lnTo>
                  <a:lnTo>
                    <a:pt x="1594" y="90"/>
                  </a:lnTo>
                  <a:lnTo>
                    <a:pt x="1592" y="88"/>
                  </a:lnTo>
                  <a:lnTo>
                    <a:pt x="1592" y="88"/>
                  </a:lnTo>
                  <a:lnTo>
                    <a:pt x="1590" y="88"/>
                  </a:lnTo>
                  <a:lnTo>
                    <a:pt x="1587" y="90"/>
                  </a:lnTo>
                  <a:lnTo>
                    <a:pt x="1585" y="90"/>
                  </a:lnTo>
                  <a:lnTo>
                    <a:pt x="1582" y="90"/>
                  </a:lnTo>
                  <a:lnTo>
                    <a:pt x="1580" y="90"/>
                  </a:lnTo>
                  <a:lnTo>
                    <a:pt x="1580" y="92"/>
                  </a:lnTo>
                  <a:lnTo>
                    <a:pt x="1580" y="95"/>
                  </a:lnTo>
                  <a:lnTo>
                    <a:pt x="1580" y="95"/>
                  </a:lnTo>
                  <a:lnTo>
                    <a:pt x="1580" y="97"/>
                  </a:lnTo>
                  <a:lnTo>
                    <a:pt x="1578" y="97"/>
                  </a:lnTo>
                  <a:lnTo>
                    <a:pt x="1578" y="97"/>
                  </a:lnTo>
                  <a:lnTo>
                    <a:pt x="1575" y="97"/>
                  </a:lnTo>
                  <a:lnTo>
                    <a:pt x="1575" y="97"/>
                  </a:lnTo>
                  <a:lnTo>
                    <a:pt x="1575" y="99"/>
                  </a:lnTo>
                  <a:lnTo>
                    <a:pt x="1571" y="102"/>
                  </a:lnTo>
                  <a:lnTo>
                    <a:pt x="1568" y="102"/>
                  </a:lnTo>
                  <a:lnTo>
                    <a:pt x="1559" y="99"/>
                  </a:lnTo>
                  <a:lnTo>
                    <a:pt x="1556" y="99"/>
                  </a:lnTo>
                  <a:lnTo>
                    <a:pt x="1556" y="102"/>
                  </a:lnTo>
                  <a:lnTo>
                    <a:pt x="1556" y="102"/>
                  </a:lnTo>
                  <a:lnTo>
                    <a:pt x="1554" y="104"/>
                  </a:lnTo>
                  <a:lnTo>
                    <a:pt x="1554" y="107"/>
                  </a:lnTo>
                  <a:lnTo>
                    <a:pt x="1556" y="107"/>
                  </a:lnTo>
                  <a:lnTo>
                    <a:pt x="1549" y="111"/>
                  </a:lnTo>
                  <a:lnTo>
                    <a:pt x="1540" y="116"/>
                  </a:lnTo>
                  <a:lnTo>
                    <a:pt x="1533" y="118"/>
                  </a:lnTo>
                  <a:lnTo>
                    <a:pt x="1530" y="121"/>
                  </a:lnTo>
                  <a:lnTo>
                    <a:pt x="1528" y="121"/>
                  </a:lnTo>
                  <a:lnTo>
                    <a:pt x="1526" y="121"/>
                  </a:lnTo>
                  <a:lnTo>
                    <a:pt x="1521" y="121"/>
                  </a:lnTo>
                  <a:lnTo>
                    <a:pt x="1519" y="121"/>
                  </a:lnTo>
                  <a:lnTo>
                    <a:pt x="1516" y="121"/>
                  </a:lnTo>
                  <a:lnTo>
                    <a:pt x="1511" y="125"/>
                  </a:lnTo>
                  <a:lnTo>
                    <a:pt x="1516" y="130"/>
                  </a:lnTo>
                  <a:lnTo>
                    <a:pt x="1509" y="137"/>
                  </a:lnTo>
                  <a:lnTo>
                    <a:pt x="1502" y="142"/>
                  </a:lnTo>
                  <a:lnTo>
                    <a:pt x="1495" y="147"/>
                  </a:lnTo>
                  <a:lnTo>
                    <a:pt x="1493" y="147"/>
                  </a:lnTo>
                  <a:lnTo>
                    <a:pt x="1490" y="144"/>
                  </a:lnTo>
                  <a:lnTo>
                    <a:pt x="1488" y="144"/>
                  </a:lnTo>
                  <a:lnTo>
                    <a:pt x="1483" y="144"/>
                  </a:lnTo>
                  <a:lnTo>
                    <a:pt x="1481" y="144"/>
                  </a:lnTo>
                  <a:lnTo>
                    <a:pt x="1481" y="147"/>
                  </a:lnTo>
                  <a:lnTo>
                    <a:pt x="1481" y="147"/>
                  </a:lnTo>
                  <a:lnTo>
                    <a:pt x="1481" y="149"/>
                  </a:lnTo>
                  <a:lnTo>
                    <a:pt x="1481" y="152"/>
                  </a:lnTo>
                  <a:lnTo>
                    <a:pt x="1478" y="152"/>
                  </a:lnTo>
                  <a:lnTo>
                    <a:pt x="1476" y="152"/>
                  </a:lnTo>
                  <a:lnTo>
                    <a:pt x="1476" y="152"/>
                  </a:lnTo>
                  <a:lnTo>
                    <a:pt x="1476" y="152"/>
                  </a:lnTo>
                  <a:lnTo>
                    <a:pt x="1476" y="154"/>
                  </a:lnTo>
                  <a:lnTo>
                    <a:pt x="1474" y="159"/>
                  </a:lnTo>
                  <a:lnTo>
                    <a:pt x="1474" y="159"/>
                  </a:lnTo>
                  <a:lnTo>
                    <a:pt x="1464" y="159"/>
                  </a:lnTo>
                  <a:lnTo>
                    <a:pt x="1464" y="159"/>
                  </a:lnTo>
                  <a:lnTo>
                    <a:pt x="1464" y="161"/>
                  </a:lnTo>
                  <a:lnTo>
                    <a:pt x="1464" y="166"/>
                  </a:lnTo>
                  <a:lnTo>
                    <a:pt x="1464" y="166"/>
                  </a:lnTo>
                  <a:lnTo>
                    <a:pt x="1464" y="166"/>
                  </a:lnTo>
                  <a:lnTo>
                    <a:pt x="1464" y="168"/>
                  </a:lnTo>
                  <a:lnTo>
                    <a:pt x="1464" y="168"/>
                  </a:lnTo>
                  <a:lnTo>
                    <a:pt x="1462" y="175"/>
                  </a:lnTo>
                  <a:lnTo>
                    <a:pt x="1462" y="178"/>
                  </a:lnTo>
                  <a:lnTo>
                    <a:pt x="1459" y="178"/>
                  </a:lnTo>
                  <a:lnTo>
                    <a:pt x="1457" y="175"/>
                  </a:lnTo>
                  <a:lnTo>
                    <a:pt x="1457" y="175"/>
                  </a:lnTo>
                  <a:lnTo>
                    <a:pt x="1457" y="175"/>
                  </a:lnTo>
                  <a:lnTo>
                    <a:pt x="1455" y="173"/>
                  </a:lnTo>
                  <a:lnTo>
                    <a:pt x="1455" y="170"/>
                  </a:lnTo>
                  <a:lnTo>
                    <a:pt x="1455" y="170"/>
                  </a:lnTo>
                  <a:lnTo>
                    <a:pt x="1455" y="168"/>
                  </a:lnTo>
                  <a:lnTo>
                    <a:pt x="1455" y="168"/>
                  </a:lnTo>
                  <a:lnTo>
                    <a:pt x="1455" y="166"/>
                  </a:lnTo>
                  <a:lnTo>
                    <a:pt x="1452" y="166"/>
                  </a:lnTo>
                  <a:lnTo>
                    <a:pt x="1452" y="166"/>
                  </a:lnTo>
                  <a:lnTo>
                    <a:pt x="1450" y="166"/>
                  </a:lnTo>
                  <a:lnTo>
                    <a:pt x="1448" y="166"/>
                  </a:lnTo>
                  <a:lnTo>
                    <a:pt x="1448" y="168"/>
                  </a:lnTo>
                  <a:lnTo>
                    <a:pt x="1448" y="168"/>
                  </a:lnTo>
                  <a:lnTo>
                    <a:pt x="1445" y="168"/>
                  </a:lnTo>
                  <a:lnTo>
                    <a:pt x="1445" y="168"/>
                  </a:lnTo>
                  <a:lnTo>
                    <a:pt x="1445" y="166"/>
                  </a:lnTo>
                  <a:lnTo>
                    <a:pt x="1445" y="163"/>
                  </a:lnTo>
                  <a:lnTo>
                    <a:pt x="1445" y="163"/>
                  </a:lnTo>
                  <a:lnTo>
                    <a:pt x="1443" y="163"/>
                  </a:lnTo>
                  <a:lnTo>
                    <a:pt x="1440" y="163"/>
                  </a:lnTo>
                  <a:lnTo>
                    <a:pt x="1438" y="161"/>
                  </a:lnTo>
                  <a:lnTo>
                    <a:pt x="1436" y="161"/>
                  </a:lnTo>
                  <a:lnTo>
                    <a:pt x="1436" y="163"/>
                  </a:lnTo>
                  <a:lnTo>
                    <a:pt x="1431" y="166"/>
                  </a:lnTo>
                  <a:lnTo>
                    <a:pt x="1431" y="166"/>
                  </a:lnTo>
                  <a:lnTo>
                    <a:pt x="1429" y="166"/>
                  </a:lnTo>
                  <a:lnTo>
                    <a:pt x="1429" y="163"/>
                  </a:lnTo>
                  <a:lnTo>
                    <a:pt x="1424" y="163"/>
                  </a:lnTo>
                  <a:lnTo>
                    <a:pt x="1424" y="163"/>
                  </a:lnTo>
                  <a:lnTo>
                    <a:pt x="1424" y="166"/>
                  </a:lnTo>
                  <a:lnTo>
                    <a:pt x="1424" y="166"/>
                  </a:lnTo>
                  <a:lnTo>
                    <a:pt x="1422" y="168"/>
                  </a:lnTo>
                  <a:lnTo>
                    <a:pt x="1422" y="168"/>
                  </a:lnTo>
                  <a:lnTo>
                    <a:pt x="1422" y="168"/>
                  </a:lnTo>
                  <a:lnTo>
                    <a:pt x="1422" y="168"/>
                  </a:lnTo>
                  <a:lnTo>
                    <a:pt x="1422" y="168"/>
                  </a:lnTo>
                  <a:lnTo>
                    <a:pt x="1419" y="168"/>
                  </a:lnTo>
                  <a:lnTo>
                    <a:pt x="1419" y="168"/>
                  </a:lnTo>
                  <a:lnTo>
                    <a:pt x="1419" y="170"/>
                  </a:lnTo>
                  <a:lnTo>
                    <a:pt x="1419" y="170"/>
                  </a:lnTo>
                  <a:lnTo>
                    <a:pt x="1419" y="173"/>
                  </a:lnTo>
                  <a:lnTo>
                    <a:pt x="1417" y="173"/>
                  </a:lnTo>
                  <a:lnTo>
                    <a:pt x="1417" y="173"/>
                  </a:lnTo>
                  <a:lnTo>
                    <a:pt x="1417" y="175"/>
                  </a:lnTo>
                  <a:lnTo>
                    <a:pt x="1417" y="175"/>
                  </a:lnTo>
                  <a:lnTo>
                    <a:pt x="1417" y="175"/>
                  </a:lnTo>
                  <a:lnTo>
                    <a:pt x="1412" y="178"/>
                  </a:lnTo>
                  <a:lnTo>
                    <a:pt x="1412" y="180"/>
                  </a:lnTo>
                  <a:lnTo>
                    <a:pt x="1410" y="180"/>
                  </a:lnTo>
                  <a:lnTo>
                    <a:pt x="1407" y="178"/>
                  </a:lnTo>
                  <a:lnTo>
                    <a:pt x="1410" y="173"/>
                  </a:lnTo>
                  <a:lnTo>
                    <a:pt x="1400" y="168"/>
                  </a:lnTo>
                  <a:lnTo>
                    <a:pt x="1403" y="166"/>
                  </a:lnTo>
                  <a:lnTo>
                    <a:pt x="1400" y="163"/>
                  </a:lnTo>
                  <a:lnTo>
                    <a:pt x="1400" y="161"/>
                  </a:lnTo>
                  <a:lnTo>
                    <a:pt x="1400" y="159"/>
                  </a:lnTo>
                  <a:lnTo>
                    <a:pt x="1403" y="159"/>
                  </a:lnTo>
                  <a:lnTo>
                    <a:pt x="1403" y="159"/>
                  </a:lnTo>
                  <a:lnTo>
                    <a:pt x="1405" y="159"/>
                  </a:lnTo>
                  <a:lnTo>
                    <a:pt x="1407" y="149"/>
                  </a:lnTo>
                  <a:lnTo>
                    <a:pt x="1407" y="149"/>
                  </a:lnTo>
                  <a:lnTo>
                    <a:pt x="1412" y="147"/>
                  </a:lnTo>
                  <a:lnTo>
                    <a:pt x="1410" y="144"/>
                  </a:lnTo>
                  <a:lnTo>
                    <a:pt x="1410" y="142"/>
                  </a:lnTo>
                  <a:lnTo>
                    <a:pt x="1412" y="142"/>
                  </a:lnTo>
                  <a:lnTo>
                    <a:pt x="1412" y="142"/>
                  </a:lnTo>
                  <a:lnTo>
                    <a:pt x="1414" y="142"/>
                  </a:lnTo>
                  <a:lnTo>
                    <a:pt x="1422" y="142"/>
                  </a:lnTo>
                  <a:lnTo>
                    <a:pt x="1424" y="142"/>
                  </a:lnTo>
                  <a:lnTo>
                    <a:pt x="1424" y="142"/>
                  </a:lnTo>
                  <a:lnTo>
                    <a:pt x="1426" y="140"/>
                  </a:lnTo>
                  <a:lnTo>
                    <a:pt x="1429" y="125"/>
                  </a:lnTo>
                  <a:lnTo>
                    <a:pt x="1424" y="125"/>
                  </a:lnTo>
                  <a:lnTo>
                    <a:pt x="1424" y="125"/>
                  </a:lnTo>
                  <a:lnTo>
                    <a:pt x="1424" y="123"/>
                  </a:lnTo>
                  <a:lnTo>
                    <a:pt x="1424" y="123"/>
                  </a:lnTo>
                  <a:lnTo>
                    <a:pt x="1424" y="123"/>
                  </a:lnTo>
                  <a:lnTo>
                    <a:pt x="1422" y="123"/>
                  </a:lnTo>
                  <a:lnTo>
                    <a:pt x="1419" y="123"/>
                  </a:lnTo>
                  <a:lnTo>
                    <a:pt x="1419" y="125"/>
                  </a:lnTo>
                  <a:lnTo>
                    <a:pt x="1422" y="125"/>
                  </a:lnTo>
                  <a:lnTo>
                    <a:pt x="1422" y="128"/>
                  </a:lnTo>
                  <a:lnTo>
                    <a:pt x="1419" y="128"/>
                  </a:lnTo>
                  <a:lnTo>
                    <a:pt x="1417" y="128"/>
                  </a:lnTo>
                  <a:lnTo>
                    <a:pt x="1417" y="130"/>
                  </a:lnTo>
                  <a:lnTo>
                    <a:pt x="1417" y="130"/>
                  </a:lnTo>
                  <a:lnTo>
                    <a:pt x="1417" y="133"/>
                  </a:lnTo>
                  <a:lnTo>
                    <a:pt x="1417" y="135"/>
                  </a:lnTo>
                  <a:lnTo>
                    <a:pt x="1414" y="135"/>
                  </a:lnTo>
                  <a:lnTo>
                    <a:pt x="1414" y="135"/>
                  </a:lnTo>
                  <a:lnTo>
                    <a:pt x="1414" y="135"/>
                  </a:lnTo>
                  <a:lnTo>
                    <a:pt x="1412" y="133"/>
                  </a:lnTo>
                  <a:lnTo>
                    <a:pt x="1412" y="133"/>
                  </a:lnTo>
                  <a:lnTo>
                    <a:pt x="1412" y="133"/>
                  </a:lnTo>
                  <a:lnTo>
                    <a:pt x="1410" y="133"/>
                  </a:lnTo>
                  <a:lnTo>
                    <a:pt x="1410" y="133"/>
                  </a:lnTo>
                  <a:lnTo>
                    <a:pt x="1410" y="133"/>
                  </a:lnTo>
                  <a:lnTo>
                    <a:pt x="1410" y="135"/>
                  </a:lnTo>
                  <a:lnTo>
                    <a:pt x="1407" y="135"/>
                  </a:lnTo>
                  <a:lnTo>
                    <a:pt x="1407" y="135"/>
                  </a:lnTo>
                  <a:lnTo>
                    <a:pt x="1398" y="133"/>
                  </a:lnTo>
                  <a:lnTo>
                    <a:pt x="1393" y="133"/>
                  </a:lnTo>
                  <a:lnTo>
                    <a:pt x="1391" y="130"/>
                  </a:lnTo>
                  <a:lnTo>
                    <a:pt x="1391" y="128"/>
                  </a:lnTo>
                  <a:lnTo>
                    <a:pt x="1391" y="128"/>
                  </a:lnTo>
                  <a:lnTo>
                    <a:pt x="1388" y="125"/>
                  </a:lnTo>
                  <a:lnTo>
                    <a:pt x="1388" y="123"/>
                  </a:lnTo>
                  <a:lnTo>
                    <a:pt x="1388" y="121"/>
                  </a:lnTo>
                  <a:lnTo>
                    <a:pt x="1386" y="118"/>
                  </a:lnTo>
                  <a:lnTo>
                    <a:pt x="1386" y="118"/>
                  </a:lnTo>
                  <a:lnTo>
                    <a:pt x="1384" y="118"/>
                  </a:lnTo>
                  <a:lnTo>
                    <a:pt x="1377" y="118"/>
                  </a:lnTo>
                  <a:lnTo>
                    <a:pt x="1370" y="118"/>
                  </a:lnTo>
                  <a:lnTo>
                    <a:pt x="1367" y="118"/>
                  </a:lnTo>
                  <a:lnTo>
                    <a:pt x="1365" y="121"/>
                  </a:lnTo>
                  <a:lnTo>
                    <a:pt x="1365" y="123"/>
                  </a:lnTo>
                  <a:lnTo>
                    <a:pt x="1362" y="123"/>
                  </a:lnTo>
                  <a:lnTo>
                    <a:pt x="1362" y="125"/>
                  </a:lnTo>
                  <a:lnTo>
                    <a:pt x="1362" y="125"/>
                  </a:lnTo>
                  <a:lnTo>
                    <a:pt x="1367" y="125"/>
                  </a:lnTo>
                  <a:lnTo>
                    <a:pt x="1370" y="125"/>
                  </a:lnTo>
                  <a:lnTo>
                    <a:pt x="1372" y="125"/>
                  </a:lnTo>
                  <a:lnTo>
                    <a:pt x="1372" y="128"/>
                  </a:lnTo>
                  <a:lnTo>
                    <a:pt x="1372" y="130"/>
                  </a:lnTo>
                  <a:lnTo>
                    <a:pt x="1374" y="133"/>
                  </a:lnTo>
                  <a:lnTo>
                    <a:pt x="1372" y="135"/>
                  </a:lnTo>
                  <a:lnTo>
                    <a:pt x="1367" y="133"/>
                  </a:lnTo>
                  <a:lnTo>
                    <a:pt x="1365" y="133"/>
                  </a:lnTo>
                  <a:lnTo>
                    <a:pt x="1365" y="133"/>
                  </a:lnTo>
                  <a:lnTo>
                    <a:pt x="1365" y="135"/>
                  </a:lnTo>
                  <a:lnTo>
                    <a:pt x="1362" y="137"/>
                  </a:lnTo>
                  <a:lnTo>
                    <a:pt x="1360" y="137"/>
                  </a:lnTo>
                  <a:lnTo>
                    <a:pt x="1358" y="137"/>
                  </a:lnTo>
                  <a:lnTo>
                    <a:pt x="1358" y="137"/>
                  </a:lnTo>
                  <a:lnTo>
                    <a:pt x="1355" y="137"/>
                  </a:lnTo>
                  <a:lnTo>
                    <a:pt x="1355" y="135"/>
                  </a:lnTo>
                  <a:lnTo>
                    <a:pt x="1358" y="135"/>
                  </a:lnTo>
                  <a:lnTo>
                    <a:pt x="1358" y="130"/>
                  </a:lnTo>
                  <a:lnTo>
                    <a:pt x="1358" y="130"/>
                  </a:lnTo>
                  <a:lnTo>
                    <a:pt x="1358" y="128"/>
                  </a:lnTo>
                  <a:lnTo>
                    <a:pt x="1358" y="128"/>
                  </a:lnTo>
                  <a:lnTo>
                    <a:pt x="1358" y="125"/>
                  </a:lnTo>
                  <a:lnTo>
                    <a:pt x="1355" y="125"/>
                  </a:lnTo>
                  <a:lnTo>
                    <a:pt x="1355" y="123"/>
                  </a:lnTo>
                  <a:lnTo>
                    <a:pt x="1355" y="123"/>
                  </a:lnTo>
                  <a:lnTo>
                    <a:pt x="1355" y="121"/>
                  </a:lnTo>
                  <a:lnTo>
                    <a:pt x="1355" y="121"/>
                  </a:lnTo>
                  <a:lnTo>
                    <a:pt x="1358" y="121"/>
                  </a:lnTo>
                  <a:lnTo>
                    <a:pt x="1358" y="123"/>
                  </a:lnTo>
                  <a:lnTo>
                    <a:pt x="1358" y="121"/>
                  </a:lnTo>
                  <a:lnTo>
                    <a:pt x="1358" y="121"/>
                  </a:lnTo>
                  <a:lnTo>
                    <a:pt x="1358" y="121"/>
                  </a:lnTo>
                  <a:lnTo>
                    <a:pt x="1360" y="121"/>
                  </a:lnTo>
                  <a:lnTo>
                    <a:pt x="1360" y="121"/>
                  </a:lnTo>
                  <a:lnTo>
                    <a:pt x="1360" y="121"/>
                  </a:lnTo>
                  <a:lnTo>
                    <a:pt x="1362" y="118"/>
                  </a:lnTo>
                  <a:lnTo>
                    <a:pt x="1362" y="118"/>
                  </a:lnTo>
                  <a:lnTo>
                    <a:pt x="1362" y="118"/>
                  </a:lnTo>
                  <a:lnTo>
                    <a:pt x="1362" y="118"/>
                  </a:lnTo>
                  <a:lnTo>
                    <a:pt x="1358" y="116"/>
                  </a:lnTo>
                  <a:lnTo>
                    <a:pt x="1353" y="114"/>
                  </a:lnTo>
                  <a:lnTo>
                    <a:pt x="1353" y="109"/>
                  </a:lnTo>
                  <a:lnTo>
                    <a:pt x="1355" y="109"/>
                  </a:lnTo>
                  <a:lnTo>
                    <a:pt x="1353" y="107"/>
                  </a:lnTo>
                  <a:lnTo>
                    <a:pt x="1351" y="107"/>
                  </a:lnTo>
                  <a:lnTo>
                    <a:pt x="1351" y="107"/>
                  </a:lnTo>
                  <a:lnTo>
                    <a:pt x="1351" y="102"/>
                  </a:lnTo>
                  <a:lnTo>
                    <a:pt x="1348" y="99"/>
                  </a:lnTo>
                  <a:lnTo>
                    <a:pt x="1346" y="97"/>
                  </a:lnTo>
                  <a:lnTo>
                    <a:pt x="1344" y="97"/>
                  </a:lnTo>
                  <a:lnTo>
                    <a:pt x="1339" y="97"/>
                  </a:lnTo>
                  <a:lnTo>
                    <a:pt x="1339" y="97"/>
                  </a:lnTo>
                  <a:lnTo>
                    <a:pt x="1339" y="97"/>
                  </a:lnTo>
                  <a:lnTo>
                    <a:pt x="1339" y="99"/>
                  </a:lnTo>
                  <a:lnTo>
                    <a:pt x="1341" y="99"/>
                  </a:lnTo>
                  <a:lnTo>
                    <a:pt x="1341" y="102"/>
                  </a:lnTo>
                  <a:lnTo>
                    <a:pt x="1341" y="102"/>
                  </a:lnTo>
                  <a:lnTo>
                    <a:pt x="1341" y="104"/>
                  </a:lnTo>
                  <a:lnTo>
                    <a:pt x="1341" y="107"/>
                  </a:lnTo>
                  <a:lnTo>
                    <a:pt x="1341" y="107"/>
                  </a:lnTo>
                  <a:lnTo>
                    <a:pt x="1341" y="107"/>
                  </a:lnTo>
                  <a:lnTo>
                    <a:pt x="1341" y="109"/>
                  </a:lnTo>
                  <a:lnTo>
                    <a:pt x="1341" y="109"/>
                  </a:lnTo>
                  <a:lnTo>
                    <a:pt x="1341" y="109"/>
                  </a:lnTo>
                  <a:lnTo>
                    <a:pt x="1341" y="111"/>
                  </a:lnTo>
                  <a:lnTo>
                    <a:pt x="1344" y="111"/>
                  </a:lnTo>
                  <a:lnTo>
                    <a:pt x="1344" y="111"/>
                  </a:lnTo>
                  <a:lnTo>
                    <a:pt x="1346" y="111"/>
                  </a:lnTo>
                  <a:lnTo>
                    <a:pt x="1346" y="114"/>
                  </a:lnTo>
                  <a:lnTo>
                    <a:pt x="1346" y="116"/>
                  </a:lnTo>
                  <a:lnTo>
                    <a:pt x="1346" y="118"/>
                  </a:lnTo>
                  <a:lnTo>
                    <a:pt x="1346" y="118"/>
                  </a:lnTo>
                  <a:lnTo>
                    <a:pt x="1344" y="118"/>
                  </a:lnTo>
                  <a:lnTo>
                    <a:pt x="1341" y="118"/>
                  </a:lnTo>
                  <a:lnTo>
                    <a:pt x="1341" y="116"/>
                  </a:lnTo>
                  <a:lnTo>
                    <a:pt x="1336" y="111"/>
                  </a:lnTo>
                  <a:lnTo>
                    <a:pt x="1336" y="109"/>
                  </a:lnTo>
                  <a:lnTo>
                    <a:pt x="1336" y="109"/>
                  </a:lnTo>
                  <a:lnTo>
                    <a:pt x="1334" y="109"/>
                  </a:lnTo>
                  <a:lnTo>
                    <a:pt x="1325" y="109"/>
                  </a:lnTo>
                  <a:lnTo>
                    <a:pt x="1322" y="109"/>
                  </a:lnTo>
                  <a:lnTo>
                    <a:pt x="1322" y="109"/>
                  </a:lnTo>
                  <a:lnTo>
                    <a:pt x="1322" y="111"/>
                  </a:lnTo>
                  <a:lnTo>
                    <a:pt x="1322" y="114"/>
                  </a:lnTo>
                  <a:lnTo>
                    <a:pt x="1322" y="116"/>
                  </a:lnTo>
                  <a:lnTo>
                    <a:pt x="1322" y="118"/>
                  </a:lnTo>
                  <a:lnTo>
                    <a:pt x="1320" y="118"/>
                  </a:lnTo>
                  <a:lnTo>
                    <a:pt x="1318" y="121"/>
                  </a:lnTo>
                  <a:lnTo>
                    <a:pt x="1318" y="121"/>
                  </a:lnTo>
                  <a:lnTo>
                    <a:pt x="1318" y="121"/>
                  </a:lnTo>
                  <a:lnTo>
                    <a:pt x="1315" y="121"/>
                  </a:lnTo>
                  <a:lnTo>
                    <a:pt x="1315" y="118"/>
                  </a:lnTo>
                  <a:lnTo>
                    <a:pt x="1315" y="118"/>
                  </a:lnTo>
                  <a:lnTo>
                    <a:pt x="1313" y="118"/>
                  </a:lnTo>
                  <a:lnTo>
                    <a:pt x="1310" y="121"/>
                  </a:lnTo>
                  <a:lnTo>
                    <a:pt x="1310" y="121"/>
                  </a:lnTo>
                  <a:lnTo>
                    <a:pt x="1308" y="116"/>
                  </a:lnTo>
                  <a:lnTo>
                    <a:pt x="1308" y="114"/>
                  </a:lnTo>
                  <a:lnTo>
                    <a:pt x="1308" y="114"/>
                  </a:lnTo>
                  <a:lnTo>
                    <a:pt x="1308" y="114"/>
                  </a:lnTo>
                  <a:lnTo>
                    <a:pt x="1306" y="114"/>
                  </a:lnTo>
                  <a:lnTo>
                    <a:pt x="1303" y="114"/>
                  </a:lnTo>
                  <a:lnTo>
                    <a:pt x="1303" y="111"/>
                  </a:lnTo>
                  <a:lnTo>
                    <a:pt x="1301" y="111"/>
                  </a:lnTo>
                  <a:lnTo>
                    <a:pt x="1301" y="114"/>
                  </a:lnTo>
                  <a:lnTo>
                    <a:pt x="1296" y="118"/>
                  </a:lnTo>
                  <a:lnTo>
                    <a:pt x="1296" y="118"/>
                  </a:lnTo>
                  <a:lnTo>
                    <a:pt x="1294" y="121"/>
                  </a:lnTo>
                  <a:lnTo>
                    <a:pt x="1294" y="121"/>
                  </a:lnTo>
                  <a:lnTo>
                    <a:pt x="1291" y="121"/>
                  </a:lnTo>
                  <a:lnTo>
                    <a:pt x="1289" y="116"/>
                  </a:lnTo>
                  <a:lnTo>
                    <a:pt x="1289" y="116"/>
                  </a:lnTo>
                  <a:lnTo>
                    <a:pt x="1289" y="114"/>
                  </a:lnTo>
                  <a:lnTo>
                    <a:pt x="1287" y="114"/>
                  </a:lnTo>
                  <a:lnTo>
                    <a:pt x="1287" y="111"/>
                  </a:lnTo>
                  <a:lnTo>
                    <a:pt x="1287" y="109"/>
                  </a:lnTo>
                  <a:lnTo>
                    <a:pt x="1287" y="109"/>
                  </a:lnTo>
                  <a:lnTo>
                    <a:pt x="1287" y="107"/>
                  </a:lnTo>
                  <a:lnTo>
                    <a:pt x="1287" y="107"/>
                  </a:lnTo>
                  <a:lnTo>
                    <a:pt x="1282" y="107"/>
                  </a:lnTo>
                  <a:lnTo>
                    <a:pt x="1282" y="102"/>
                  </a:lnTo>
                  <a:lnTo>
                    <a:pt x="1284" y="102"/>
                  </a:lnTo>
                  <a:lnTo>
                    <a:pt x="1284" y="99"/>
                  </a:lnTo>
                  <a:lnTo>
                    <a:pt x="1287" y="99"/>
                  </a:lnTo>
                  <a:lnTo>
                    <a:pt x="1287" y="102"/>
                  </a:lnTo>
                  <a:lnTo>
                    <a:pt x="1289" y="102"/>
                  </a:lnTo>
                  <a:lnTo>
                    <a:pt x="1291" y="102"/>
                  </a:lnTo>
                  <a:lnTo>
                    <a:pt x="1291" y="102"/>
                  </a:lnTo>
                  <a:lnTo>
                    <a:pt x="1294" y="102"/>
                  </a:lnTo>
                  <a:lnTo>
                    <a:pt x="1294" y="97"/>
                  </a:lnTo>
                  <a:lnTo>
                    <a:pt x="1294" y="97"/>
                  </a:lnTo>
                  <a:lnTo>
                    <a:pt x="1294" y="95"/>
                  </a:lnTo>
                  <a:lnTo>
                    <a:pt x="1294" y="95"/>
                  </a:lnTo>
                  <a:lnTo>
                    <a:pt x="1294" y="95"/>
                  </a:lnTo>
                  <a:lnTo>
                    <a:pt x="1294" y="92"/>
                  </a:lnTo>
                  <a:lnTo>
                    <a:pt x="1294" y="92"/>
                  </a:lnTo>
                  <a:lnTo>
                    <a:pt x="1294" y="92"/>
                  </a:lnTo>
                  <a:lnTo>
                    <a:pt x="1294" y="90"/>
                  </a:lnTo>
                  <a:lnTo>
                    <a:pt x="1294" y="88"/>
                  </a:lnTo>
                  <a:lnTo>
                    <a:pt x="1291" y="88"/>
                  </a:lnTo>
                  <a:lnTo>
                    <a:pt x="1291" y="88"/>
                  </a:lnTo>
                  <a:lnTo>
                    <a:pt x="1291" y="88"/>
                  </a:lnTo>
                  <a:lnTo>
                    <a:pt x="1291" y="85"/>
                  </a:lnTo>
                  <a:lnTo>
                    <a:pt x="1291" y="81"/>
                  </a:lnTo>
                  <a:lnTo>
                    <a:pt x="1291" y="76"/>
                  </a:lnTo>
                  <a:lnTo>
                    <a:pt x="1294" y="76"/>
                  </a:lnTo>
                  <a:lnTo>
                    <a:pt x="1296" y="76"/>
                  </a:lnTo>
                  <a:lnTo>
                    <a:pt x="1299" y="73"/>
                  </a:lnTo>
                  <a:lnTo>
                    <a:pt x="1299" y="73"/>
                  </a:lnTo>
                  <a:lnTo>
                    <a:pt x="1299" y="71"/>
                  </a:lnTo>
                  <a:lnTo>
                    <a:pt x="1299" y="69"/>
                  </a:lnTo>
                  <a:lnTo>
                    <a:pt x="1296" y="66"/>
                  </a:lnTo>
                  <a:lnTo>
                    <a:pt x="1294" y="64"/>
                  </a:lnTo>
                  <a:lnTo>
                    <a:pt x="1294" y="64"/>
                  </a:lnTo>
                  <a:lnTo>
                    <a:pt x="1291" y="64"/>
                  </a:lnTo>
                  <a:lnTo>
                    <a:pt x="1289" y="64"/>
                  </a:lnTo>
                  <a:lnTo>
                    <a:pt x="1287" y="62"/>
                  </a:lnTo>
                  <a:lnTo>
                    <a:pt x="1284" y="62"/>
                  </a:lnTo>
                  <a:lnTo>
                    <a:pt x="1284" y="57"/>
                  </a:lnTo>
                  <a:lnTo>
                    <a:pt x="1284" y="54"/>
                  </a:lnTo>
                  <a:lnTo>
                    <a:pt x="1284" y="54"/>
                  </a:lnTo>
                  <a:lnTo>
                    <a:pt x="1282" y="52"/>
                  </a:lnTo>
                  <a:lnTo>
                    <a:pt x="1282" y="50"/>
                  </a:lnTo>
                  <a:lnTo>
                    <a:pt x="1282" y="47"/>
                  </a:lnTo>
                  <a:lnTo>
                    <a:pt x="1282" y="47"/>
                  </a:lnTo>
                  <a:lnTo>
                    <a:pt x="1282" y="45"/>
                  </a:lnTo>
                  <a:lnTo>
                    <a:pt x="1282" y="45"/>
                  </a:lnTo>
                  <a:lnTo>
                    <a:pt x="1282" y="43"/>
                  </a:lnTo>
                  <a:lnTo>
                    <a:pt x="1282" y="40"/>
                  </a:lnTo>
                  <a:lnTo>
                    <a:pt x="1282" y="40"/>
                  </a:lnTo>
                  <a:lnTo>
                    <a:pt x="1282" y="38"/>
                  </a:lnTo>
                  <a:lnTo>
                    <a:pt x="1282" y="36"/>
                  </a:lnTo>
                  <a:lnTo>
                    <a:pt x="1282" y="36"/>
                  </a:lnTo>
                  <a:lnTo>
                    <a:pt x="1282" y="36"/>
                  </a:lnTo>
                  <a:lnTo>
                    <a:pt x="1282" y="36"/>
                  </a:lnTo>
                  <a:lnTo>
                    <a:pt x="1282" y="33"/>
                  </a:lnTo>
                  <a:lnTo>
                    <a:pt x="1282" y="33"/>
                  </a:lnTo>
                  <a:lnTo>
                    <a:pt x="1282" y="31"/>
                  </a:lnTo>
                  <a:lnTo>
                    <a:pt x="1277" y="24"/>
                  </a:lnTo>
                  <a:lnTo>
                    <a:pt x="1273" y="19"/>
                  </a:lnTo>
                  <a:lnTo>
                    <a:pt x="1273" y="17"/>
                  </a:lnTo>
                  <a:lnTo>
                    <a:pt x="1273" y="17"/>
                  </a:lnTo>
                  <a:lnTo>
                    <a:pt x="1275" y="14"/>
                  </a:lnTo>
                  <a:lnTo>
                    <a:pt x="1275" y="12"/>
                  </a:lnTo>
                  <a:lnTo>
                    <a:pt x="1273" y="12"/>
                  </a:lnTo>
                  <a:lnTo>
                    <a:pt x="1270" y="12"/>
                  </a:lnTo>
                  <a:lnTo>
                    <a:pt x="1268" y="12"/>
                  </a:lnTo>
                  <a:lnTo>
                    <a:pt x="1265" y="14"/>
                  </a:lnTo>
                  <a:lnTo>
                    <a:pt x="1263" y="14"/>
                  </a:lnTo>
                  <a:lnTo>
                    <a:pt x="1263" y="14"/>
                  </a:lnTo>
                  <a:lnTo>
                    <a:pt x="1261" y="14"/>
                  </a:lnTo>
                  <a:lnTo>
                    <a:pt x="1261" y="14"/>
                  </a:lnTo>
                  <a:lnTo>
                    <a:pt x="1256" y="14"/>
                  </a:lnTo>
                  <a:lnTo>
                    <a:pt x="1256" y="14"/>
                  </a:lnTo>
                  <a:lnTo>
                    <a:pt x="1256" y="14"/>
                  </a:lnTo>
                  <a:lnTo>
                    <a:pt x="1254" y="17"/>
                  </a:lnTo>
                  <a:lnTo>
                    <a:pt x="1251" y="19"/>
                  </a:lnTo>
                  <a:lnTo>
                    <a:pt x="1251" y="19"/>
                  </a:lnTo>
                  <a:lnTo>
                    <a:pt x="1251" y="21"/>
                  </a:lnTo>
                  <a:lnTo>
                    <a:pt x="1251" y="21"/>
                  </a:lnTo>
                  <a:lnTo>
                    <a:pt x="1251" y="21"/>
                  </a:lnTo>
                  <a:lnTo>
                    <a:pt x="1247" y="24"/>
                  </a:lnTo>
                  <a:lnTo>
                    <a:pt x="1247" y="24"/>
                  </a:lnTo>
                  <a:lnTo>
                    <a:pt x="1244" y="26"/>
                  </a:lnTo>
                  <a:lnTo>
                    <a:pt x="1244" y="28"/>
                  </a:lnTo>
                  <a:lnTo>
                    <a:pt x="1242" y="28"/>
                  </a:lnTo>
                  <a:lnTo>
                    <a:pt x="1235" y="24"/>
                  </a:lnTo>
                  <a:lnTo>
                    <a:pt x="1232" y="21"/>
                  </a:lnTo>
                  <a:lnTo>
                    <a:pt x="1230" y="21"/>
                  </a:lnTo>
                  <a:lnTo>
                    <a:pt x="1228" y="21"/>
                  </a:lnTo>
                  <a:lnTo>
                    <a:pt x="1223" y="14"/>
                  </a:lnTo>
                  <a:lnTo>
                    <a:pt x="1221" y="14"/>
                  </a:lnTo>
                  <a:lnTo>
                    <a:pt x="1216" y="10"/>
                  </a:lnTo>
                  <a:lnTo>
                    <a:pt x="1204" y="7"/>
                  </a:lnTo>
                  <a:lnTo>
                    <a:pt x="1197" y="5"/>
                  </a:lnTo>
                  <a:lnTo>
                    <a:pt x="1197" y="5"/>
                  </a:lnTo>
                  <a:lnTo>
                    <a:pt x="1192" y="10"/>
                  </a:lnTo>
                  <a:lnTo>
                    <a:pt x="1190" y="10"/>
                  </a:lnTo>
                  <a:lnTo>
                    <a:pt x="1187" y="7"/>
                  </a:lnTo>
                  <a:lnTo>
                    <a:pt x="1187" y="5"/>
                  </a:lnTo>
                  <a:lnTo>
                    <a:pt x="1185" y="2"/>
                  </a:lnTo>
                  <a:lnTo>
                    <a:pt x="1176" y="0"/>
                  </a:lnTo>
                  <a:lnTo>
                    <a:pt x="1176" y="0"/>
                  </a:lnTo>
                  <a:lnTo>
                    <a:pt x="1176" y="0"/>
                  </a:lnTo>
                  <a:lnTo>
                    <a:pt x="1176" y="2"/>
                  </a:lnTo>
                  <a:lnTo>
                    <a:pt x="1176" y="2"/>
                  </a:lnTo>
                  <a:lnTo>
                    <a:pt x="1176" y="2"/>
                  </a:lnTo>
                  <a:lnTo>
                    <a:pt x="1176" y="7"/>
                  </a:lnTo>
                  <a:lnTo>
                    <a:pt x="1176" y="7"/>
                  </a:lnTo>
                  <a:lnTo>
                    <a:pt x="1178" y="7"/>
                  </a:lnTo>
                  <a:lnTo>
                    <a:pt x="1178" y="7"/>
                  </a:lnTo>
                  <a:lnTo>
                    <a:pt x="1178" y="12"/>
                  </a:lnTo>
                  <a:lnTo>
                    <a:pt x="1178" y="14"/>
                  </a:lnTo>
                  <a:lnTo>
                    <a:pt x="1178" y="14"/>
                  </a:lnTo>
                  <a:lnTo>
                    <a:pt x="1178" y="14"/>
                  </a:lnTo>
                  <a:lnTo>
                    <a:pt x="1176" y="14"/>
                  </a:lnTo>
                  <a:lnTo>
                    <a:pt x="1176" y="14"/>
                  </a:lnTo>
                  <a:lnTo>
                    <a:pt x="1173" y="10"/>
                  </a:lnTo>
                  <a:lnTo>
                    <a:pt x="1171" y="10"/>
                  </a:lnTo>
                  <a:lnTo>
                    <a:pt x="1171" y="10"/>
                  </a:lnTo>
                  <a:lnTo>
                    <a:pt x="1166" y="7"/>
                  </a:lnTo>
                  <a:lnTo>
                    <a:pt x="1166" y="7"/>
                  </a:lnTo>
                  <a:lnTo>
                    <a:pt x="1164" y="7"/>
                  </a:lnTo>
                  <a:lnTo>
                    <a:pt x="1164" y="10"/>
                  </a:lnTo>
                  <a:lnTo>
                    <a:pt x="1164" y="10"/>
                  </a:lnTo>
                  <a:lnTo>
                    <a:pt x="1164" y="12"/>
                  </a:lnTo>
                  <a:lnTo>
                    <a:pt x="1164" y="14"/>
                  </a:lnTo>
                  <a:lnTo>
                    <a:pt x="1164" y="14"/>
                  </a:lnTo>
                  <a:lnTo>
                    <a:pt x="1161" y="17"/>
                  </a:lnTo>
                  <a:lnTo>
                    <a:pt x="1159" y="17"/>
                  </a:lnTo>
                  <a:lnTo>
                    <a:pt x="1159" y="19"/>
                  </a:lnTo>
                  <a:lnTo>
                    <a:pt x="1159" y="21"/>
                  </a:lnTo>
                  <a:lnTo>
                    <a:pt x="1159" y="21"/>
                  </a:lnTo>
                  <a:lnTo>
                    <a:pt x="1159" y="21"/>
                  </a:lnTo>
                  <a:lnTo>
                    <a:pt x="1159" y="21"/>
                  </a:lnTo>
                  <a:lnTo>
                    <a:pt x="1157" y="21"/>
                  </a:lnTo>
                  <a:lnTo>
                    <a:pt x="1157" y="21"/>
                  </a:lnTo>
                  <a:lnTo>
                    <a:pt x="1152" y="24"/>
                  </a:lnTo>
                  <a:lnTo>
                    <a:pt x="1147" y="21"/>
                  </a:lnTo>
                  <a:lnTo>
                    <a:pt x="1147" y="21"/>
                  </a:lnTo>
                  <a:lnTo>
                    <a:pt x="1145" y="24"/>
                  </a:lnTo>
                  <a:lnTo>
                    <a:pt x="1142" y="24"/>
                  </a:lnTo>
                  <a:lnTo>
                    <a:pt x="1142" y="24"/>
                  </a:lnTo>
                  <a:lnTo>
                    <a:pt x="1142" y="21"/>
                  </a:lnTo>
                  <a:lnTo>
                    <a:pt x="1140" y="21"/>
                  </a:lnTo>
                  <a:lnTo>
                    <a:pt x="1140" y="21"/>
                  </a:lnTo>
                  <a:lnTo>
                    <a:pt x="1138" y="24"/>
                  </a:lnTo>
                  <a:lnTo>
                    <a:pt x="1138" y="24"/>
                  </a:lnTo>
                  <a:lnTo>
                    <a:pt x="1138" y="26"/>
                  </a:lnTo>
                  <a:lnTo>
                    <a:pt x="1138" y="28"/>
                  </a:lnTo>
                  <a:lnTo>
                    <a:pt x="1140" y="31"/>
                  </a:lnTo>
                  <a:lnTo>
                    <a:pt x="1142" y="33"/>
                  </a:lnTo>
                  <a:lnTo>
                    <a:pt x="1142" y="36"/>
                  </a:lnTo>
                  <a:lnTo>
                    <a:pt x="1142" y="36"/>
                  </a:lnTo>
                  <a:lnTo>
                    <a:pt x="1140" y="36"/>
                  </a:lnTo>
                  <a:lnTo>
                    <a:pt x="1140" y="36"/>
                  </a:lnTo>
                  <a:lnTo>
                    <a:pt x="1140" y="38"/>
                  </a:lnTo>
                  <a:lnTo>
                    <a:pt x="1138" y="40"/>
                  </a:lnTo>
                  <a:lnTo>
                    <a:pt x="1138" y="40"/>
                  </a:lnTo>
                  <a:lnTo>
                    <a:pt x="1138" y="40"/>
                  </a:lnTo>
                  <a:lnTo>
                    <a:pt x="1138" y="43"/>
                  </a:lnTo>
                  <a:lnTo>
                    <a:pt x="1135" y="45"/>
                  </a:lnTo>
                  <a:lnTo>
                    <a:pt x="1128" y="45"/>
                  </a:lnTo>
                  <a:lnTo>
                    <a:pt x="1124" y="43"/>
                  </a:lnTo>
                  <a:lnTo>
                    <a:pt x="1121" y="43"/>
                  </a:lnTo>
                  <a:lnTo>
                    <a:pt x="1119" y="43"/>
                  </a:lnTo>
                  <a:lnTo>
                    <a:pt x="1119" y="45"/>
                  </a:lnTo>
                  <a:lnTo>
                    <a:pt x="1116" y="45"/>
                  </a:lnTo>
                  <a:lnTo>
                    <a:pt x="1114" y="50"/>
                  </a:lnTo>
                  <a:lnTo>
                    <a:pt x="1112" y="52"/>
                  </a:lnTo>
                  <a:lnTo>
                    <a:pt x="1107" y="52"/>
                  </a:lnTo>
                  <a:lnTo>
                    <a:pt x="1098" y="52"/>
                  </a:lnTo>
                  <a:lnTo>
                    <a:pt x="1095" y="54"/>
                  </a:lnTo>
                  <a:lnTo>
                    <a:pt x="1090" y="52"/>
                  </a:lnTo>
                  <a:lnTo>
                    <a:pt x="1090" y="52"/>
                  </a:lnTo>
                  <a:lnTo>
                    <a:pt x="1088" y="54"/>
                  </a:lnTo>
                  <a:lnTo>
                    <a:pt x="1088" y="57"/>
                  </a:lnTo>
                  <a:lnTo>
                    <a:pt x="1086" y="59"/>
                  </a:lnTo>
                  <a:lnTo>
                    <a:pt x="1083" y="59"/>
                  </a:lnTo>
                  <a:lnTo>
                    <a:pt x="1081" y="59"/>
                  </a:lnTo>
                  <a:lnTo>
                    <a:pt x="1079" y="59"/>
                  </a:lnTo>
                  <a:lnTo>
                    <a:pt x="1076" y="62"/>
                  </a:lnTo>
                  <a:lnTo>
                    <a:pt x="1074" y="62"/>
                  </a:lnTo>
                  <a:lnTo>
                    <a:pt x="1064" y="62"/>
                  </a:lnTo>
                  <a:lnTo>
                    <a:pt x="1062" y="62"/>
                  </a:lnTo>
                  <a:lnTo>
                    <a:pt x="1060" y="64"/>
                  </a:lnTo>
                  <a:lnTo>
                    <a:pt x="1060" y="66"/>
                  </a:lnTo>
                  <a:lnTo>
                    <a:pt x="1055" y="66"/>
                  </a:lnTo>
                  <a:lnTo>
                    <a:pt x="1050" y="66"/>
                  </a:lnTo>
                  <a:lnTo>
                    <a:pt x="1046" y="66"/>
                  </a:lnTo>
                  <a:lnTo>
                    <a:pt x="1027" y="73"/>
                  </a:lnTo>
                  <a:lnTo>
                    <a:pt x="1022" y="76"/>
                  </a:lnTo>
                  <a:lnTo>
                    <a:pt x="1019" y="73"/>
                  </a:lnTo>
                  <a:lnTo>
                    <a:pt x="1019" y="69"/>
                  </a:lnTo>
                  <a:lnTo>
                    <a:pt x="1019" y="66"/>
                  </a:lnTo>
                  <a:lnTo>
                    <a:pt x="1015" y="69"/>
                  </a:lnTo>
                  <a:lnTo>
                    <a:pt x="1015" y="69"/>
                  </a:lnTo>
                  <a:lnTo>
                    <a:pt x="1012" y="71"/>
                  </a:lnTo>
                  <a:lnTo>
                    <a:pt x="1010" y="76"/>
                  </a:lnTo>
                  <a:lnTo>
                    <a:pt x="1010" y="76"/>
                  </a:lnTo>
                  <a:lnTo>
                    <a:pt x="1008" y="76"/>
                  </a:lnTo>
                  <a:lnTo>
                    <a:pt x="1001" y="73"/>
                  </a:lnTo>
                  <a:lnTo>
                    <a:pt x="996" y="73"/>
                  </a:lnTo>
                  <a:lnTo>
                    <a:pt x="993" y="73"/>
                  </a:lnTo>
                  <a:lnTo>
                    <a:pt x="993" y="76"/>
                  </a:lnTo>
                  <a:lnTo>
                    <a:pt x="993" y="78"/>
                  </a:lnTo>
                  <a:lnTo>
                    <a:pt x="993" y="81"/>
                  </a:lnTo>
                  <a:lnTo>
                    <a:pt x="993" y="81"/>
                  </a:lnTo>
                  <a:lnTo>
                    <a:pt x="989" y="81"/>
                  </a:lnTo>
                  <a:lnTo>
                    <a:pt x="989" y="81"/>
                  </a:lnTo>
                  <a:lnTo>
                    <a:pt x="982" y="83"/>
                  </a:lnTo>
                  <a:lnTo>
                    <a:pt x="982" y="83"/>
                  </a:lnTo>
                  <a:lnTo>
                    <a:pt x="982" y="85"/>
                  </a:lnTo>
                  <a:lnTo>
                    <a:pt x="982" y="85"/>
                  </a:lnTo>
                  <a:lnTo>
                    <a:pt x="982" y="88"/>
                  </a:lnTo>
                  <a:lnTo>
                    <a:pt x="979" y="90"/>
                  </a:lnTo>
                  <a:lnTo>
                    <a:pt x="982" y="99"/>
                  </a:lnTo>
                  <a:lnTo>
                    <a:pt x="979" y="102"/>
                  </a:lnTo>
                  <a:lnTo>
                    <a:pt x="979" y="102"/>
                  </a:lnTo>
                  <a:lnTo>
                    <a:pt x="977" y="102"/>
                  </a:lnTo>
                  <a:lnTo>
                    <a:pt x="977" y="102"/>
                  </a:lnTo>
                  <a:lnTo>
                    <a:pt x="977" y="102"/>
                  </a:lnTo>
                  <a:lnTo>
                    <a:pt x="977" y="102"/>
                  </a:lnTo>
                  <a:lnTo>
                    <a:pt x="975" y="102"/>
                  </a:lnTo>
                  <a:lnTo>
                    <a:pt x="975" y="102"/>
                  </a:lnTo>
                  <a:lnTo>
                    <a:pt x="975" y="102"/>
                  </a:lnTo>
                  <a:lnTo>
                    <a:pt x="972" y="102"/>
                  </a:lnTo>
                  <a:lnTo>
                    <a:pt x="970" y="95"/>
                  </a:lnTo>
                  <a:lnTo>
                    <a:pt x="965" y="95"/>
                  </a:lnTo>
                  <a:lnTo>
                    <a:pt x="963" y="95"/>
                  </a:lnTo>
                  <a:lnTo>
                    <a:pt x="958" y="99"/>
                  </a:lnTo>
                  <a:lnTo>
                    <a:pt x="956" y="99"/>
                  </a:lnTo>
                  <a:lnTo>
                    <a:pt x="953" y="99"/>
                  </a:lnTo>
                  <a:lnTo>
                    <a:pt x="953" y="99"/>
                  </a:lnTo>
                  <a:lnTo>
                    <a:pt x="949" y="97"/>
                  </a:lnTo>
                  <a:lnTo>
                    <a:pt x="949" y="95"/>
                  </a:lnTo>
                  <a:lnTo>
                    <a:pt x="946" y="97"/>
                  </a:lnTo>
                  <a:lnTo>
                    <a:pt x="944" y="97"/>
                  </a:lnTo>
                  <a:lnTo>
                    <a:pt x="944" y="97"/>
                  </a:lnTo>
                  <a:lnTo>
                    <a:pt x="944" y="97"/>
                  </a:lnTo>
                  <a:lnTo>
                    <a:pt x="941" y="97"/>
                  </a:lnTo>
                  <a:lnTo>
                    <a:pt x="941" y="97"/>
                  </a:lnTo>
                  <a:lnTo>
                    <a:pt x="941" y="97"/>
                  </a:lnTo>
                  <a:lnTo>
                    <a:pt x="941" y="97"/>
                  </a:lnTo>
                  <a:lnTo>
                    <a:pt x="941" y="99"/>
                  </a:lnTo>
                  <a:lnTo>
                    <a:pt x="934" y="99"/>
                  </a:lnTo>
                  <a:lnTo>
                    <a:pt x="934" y="99"/>
                  </a:lnTo>
                  <a:lnTo>
                    <a:pt x="934" y="99"/>
                  </a:lnTo>
                  <a:lnTo>
                    <a:pt x="932" y="99"/>
                  </a:lnTo>
                  <a:lnTo>
                    <a:pt x="932" y="99"/>
                  </a:lnTo>
                  <a:lnTo>
                    <a:pt x="932" y="99"/>
                  </a:lnTo>
                  <a:lnTo>
                    <a:pt x="930" y="99"/>
                  </a:lnTo>
                  <a:lnTo>
                    <a:pt x="927" y="102"/>
                  </a:lnTo>
                  <a:lnTo>
                    <a:pt x="925" y="102"/>
                  </a:lnTo>
                  <a:lnTo>
                    <a:pt x="923" y="102"/>
                  </a:lnTo>
                  <a:lnTo>
                    <a:pt x="923" y="102"/>
                  </a:lnTo>
                  <a:lnTo>
                    <a:pt x="923" y="102"/>
                  </a:lnTo>
                  <a:lnTo>
                    <a:pt x="923" y="102"/>
                  </a:lnTo>
                  <a:lnTo>
                    <a:pt x="920" y="102"/>
                  </a:lnTo>
                  <a:lnTo>
                    <a:pt x="920" y="102"/>
                  </a:lnTo>
                  <a:lnTo>
                    <a:pt x="920" y="102"/>
                  </a:lnTo>
                  <a:lnTo>
                    <a:pt x="920" y="102"/>
                  </a:lnTo>
                  <a:lnTo>
                    <a:pt x="918" y="102"/>
                  </a:lnTo>
                  <a:lnTo>
                    <a:pt x="918" y="102"/>
                  </a:lnTo>
                  <a:lnTo>
                    <a:pt x="918" y="102"/>
                  </a:lnTo>
                  <a:lnTo>
                    <a:pt x="918" y="102"/>
                  </a:lnTo>
                  <a:lnTo>
                    <a:pt x="918" y="104"/>
                  </a:lnTo>
                  <a:lnTo>
                    <a:pt x="918" y="104"/>
                  </a:lnTo>
                  <a:lnTo>
                    <a:pt x="920" y="107"/>
                  </a:lnTo>
                  <a:lnTo>
                    <a:pt x="918" y="109"/>
                  </a:lnTo>
                  <a:lnTo>
                    <a:pt x="918" y="111"/>
                  </a:lnTo>
                  <a:lnTo>
                    <a:pt x="915" y="111"/>
                  </a:lnTo>
                  <a:lnTo>
                    <a:pt x="913" y="111"/>
                  </a:lnTo>
                  <a:lnTo>
                    <a:pt x="913" y="114"/>
                  </a:lnTo>
                  <a:lnTo>
                    <a:pt x="913" y="111"/>
                  </a:lnTo>
                  <a:lnTo>
                    <a:pt x="911" y="111"/>
                  </a:lnTo>
                  <a:lnTo>
                    <a:pt x="906" y="109"/>
                  </a:lnTo>
                  <a:lnTo>
                    <a:pt x="904" y="109"/>
                  </a:lnTo>
                  <a:lnTo>
                    <a:pt x="904" y="107"/>
                  </a:lnTo>
                  <a:lnTo>
                    <a:pt x="894" y="111"/>
                  </a:lnTo>
                  <a:lnTo>
                    <a:pt x="892" y="111"/>
                  </a:lnTo>
                  <a:lnTo>
                    <a:pt x="889" y="111"/>
                  </a:lnTo>
                  <a:lnTo>
                    <a:pt x="887" y="114"/>
                  </a:lnTo>
                  <a:lnTo>
                    <a:pt x="885" y="116"/>
                  </a:lnTo>
                  <a:lnTo>
                    <a:pt x="882" y="116"/>
                  </a:lnTo>
                  <a:lnTo>
                    <a:pt x="882" y="116"/>
                  </a:lnTo>
                  <a:lnTo>
                    <a:pt x="878" y="114"/>
                  </a:lnTo>
                  <a:lnTo>
                    <a:pt x="873" y="114"/>
                  </a:lnTo>
                  <a:lnTo>
                    <a:pt x="873" y="114"/>
                  </a:lnTo>
                  <a:lnTo>
                    <a:pt x="870" y="116"/>
                  </a:lnTo>
                  <a:lnTo>
                    <a:pt x="873" y="118"/>
                  </a:lnTo>
                  <a:lnTo>
                    <a:pt x="873" y="118"/>
                  </a:lnTo>
                  <a:lnTo>
                    <a:pt x="873" y="121"/>
                  </a:lnTo>
                  <a:lnTo>
                    <a:pt x="870" y="121"/>
                  </a:lnTo>
                  <a:lnTo>
                    <a:pt x="870" y="123"/>
                  </a:lnTo>
                  <a:lnTo>
                    <a:pt x="866" y="121"/>
                  </a:lnTo>
                  <a:lnTo>
                    <a:pt x="861" y="123"/>
                  </a:lnTo>
                  <a:lnTo>
                    <a:pt x="859" y="123"/>
                  </a:lnTo>
                  <a:lnTo>
                    <a:pt x="856" y="121"/>
                  </a:lnTo>
                  <a:lnTo>
                    <a:pt x="856" y="121"/>
                  </a:lnTo>
                  <a:lnTo>
                    <a:pt x="854" y="123"/>
                  </a:lnTo>
                  <a:lnTo>
                    <a:pt x="849" y="123"/>
                  </a:lnTo>
                  <a:lnTo>
                    <a:pt x="847" y="123"/>
                  </a:lnTo>
                  <a:lnTo>
                    <a:pt x="844" y="125"/>
                  </a:lnTo>
                  <a:lnTo>
                    <a:pt x="842" y="128"/>
                  </a:lnTo>
                  <a:lnTo>
                    <a:pt x="842" y="130"/>
                  </a:lnTo>
                  <a:lnTo>
                    <a:pt x="842" y="130"/>
                  </a:lnTo>
                  <a:lnTo>
                    <a:pt x="844" y="133"/>
                  </a:lnTo>
                  <a:lnTo>
                    <a:pt x="842" y="135"/>
                  </a:lnTo>
                  <a:lnTo>
                    <a:pt x="842" y="135"/>
                  </a:lnTo>
                  <a:lnTo>
                    <a:pt x="842" y="137"/>
                  </a:lnTo>
                  <a:lnTo>
                    <a:pt x="842" y="137"/>
                  </a:lnTo>
                  <a:lnTo>
                    <a:pt x="842" y="140"/>
                  </a:lnTo>
                  <a:lnTo>
                    <a:pt x="842" y="140"/>
                  </a:lnTo>
                  <a:lnTo>
                    <a:pt x="840" y="142"/>
                  </a:lnTo>
                  <a:lnTo>
                    <a:pt x="840" y="142"/>
                  </a:lnTo>
                  <a:lnTo>
                    <a:pt x="840" y="140"/>
                  </a:lnTo>
                  <a:lnTo>
                    <a:pt x="840" y="140"/>
                  </a:lnTo>
                  <a:lnTo>
                    <a:pt x="837" y="140"/>
                  </a:lnTo>
                  <a:lnTo>
                    <a:pt x="837" y="137"/>
                  </a:lnTo>
                  <a:lnTo>
                    <a:pt x="835" y="137"/>
                  </a:lnTo>
                  <a:lnTo>
                    <a:pt x="833" y="135"/>
                  </a:lnTo>
                  <a:lnTo>
                    <a:pt x="833" y="133"/>
                  </a:lnTo>
                  <a:lnTo>
                    <a:pt x="835" y="133"/>
                  </a:lnTo>
                  <a:lnTo>
                    <a:pt x="837" y="130"/>
                  </a:lnTo>
                  <a:lnTo>
                    <a:pt x="837" y="130"/>
                  </a:lnTo>
                  <a:lnTo>
                    <a:pt x="837" y="128"/>
                  </a:lnTo>
                  <a:lnTo>
                    <a:pt x="835" y="128"/>
                  </a:lnTo>
                  <a:lnTo>
                    <a:pt x="835" y="128"/>
                  </a:lnTo>
                  <a:lnTo>
                    <a:pt x="814" y="128"/>
                  </a:lnTo>
                  <a:lnTo>
                    <a:pt x="814" y="130"/>
                  </a:lnTo>
                  <a:lnTo>
                    <a:pt x="814" y="130"/>
                  </a:lnTo>
                  <a:lnTo>
                    <a:pt x="814" y="135"/>
                  </a:lnTo>
                  <a:lnTo>
                    <a:pt x="807" y="135"/>
                  </a:lnTo>
                  <a:lnTo>
                    <a:pt x="807" y="135"/>
                  </a:lnTo>
                  <a:lnTo>
                    <a:pt x="804" y="135"/>
                  </a:lnTo>
                  <a:lnTo>
                    <a:pt x="804" y="133"/>
                  </a:lnTo>
                  <a:lnTo>
                    <a:pt x="804" y="133"/>
                  </a:lnTo>
                  <a:lnTo>
                    <a:pt x="804" y="130"/>
                  </a:lnTo>
                  <a:lnTo>
                    <a:pt x="804" y="130"/>
                  </a:lnTo>
                  <a:lnTo>
                    <a:pt x="802" y="130"/>
                  </a:lnTo>
                  <a:lnTo>
                    <a:pt x="802" y="130"/>
                  </a:lnTo>
                  <a:lnTo>
                    <a:pt x="800" y="130"/>
                  </a:lnTo>
                  <a:lnTo>
                    <a:pt x="800" y="133"/>
                  </a:lnTo>
                  <a:lnTo>
                    <a:pt x="800" y="130"/>
                  </a:lnTo>
                  <a:lnTo>
                    <a:pt x="800" y="130"/>
                  </a:lnTo>
                  <a:lnTo>
                    <a:pt x="792" y="130"/>
                  </a:lnTo>
                  <a:lnTo>
                    <a:pt x="792" y="133"/>
                  </a:lnTo>
                  <a:lnTo>
                    <a:pt x="792" y="133"/>
                  </a:lnTo>
                  <a:lnTo>
                    <a:pt x="792" y="135"/>
                  </a:lnTo>
                  <a:lnTo>
                    <a:pt x="792" y="135"/>
                  </a:lnTo>
                  <a:lnTo>
                    <a:pt x="790" y="135"/>
                  </a:lnTo>
                  <a:lnTo>
                    <a:pt x="790" y="133"/>
                  </a:lnTo>
                  <a:lnTo>
                    <a:pt x="790" y="130"/>
                  </a:lnTo>
                  <a:lnTo>
                    <a:pt x="785" y="130"/>
                  </a:lnTo>
                  <a:lnTo>
                    <a:pt x="785" y="128"/>
                  </a:lnTo>
                  <a:lnTo>
                    <a:pt x="783" y="125"/>
                  </a:lnTo>
                  <a:lnTo>
                    <a:pt x="783" y="125"/>
                  </a:lnTo>
                  <a:lnTo>
                    <a:pt x="778" y="123"/>
                  </a:lnTo>
                  <a:lnTo>
                    <a:pt x="778" y="125"/>
                  </a:lnTo>
                  <a:lnTo>
                    <a:pt x="776" y="125"/>
                  </a:lnTo>
                  <a:lnTo>
                    <a:pt x="776" y="128"/>
                  </a:lnTo>
                  <a:lnTo>
                    <a:pt x="774" y="128"/>
                  </a:lnTo>
                  <a:lnTo>
                    <a:pt x="771" y="128"/>
                  </a:lnTo>
                  <a:lnTo>
                    <a:pt x="771" y="130"/>
                  </a:lnTo>
                  <a:lnTo>
                    <a:pt x="771" y="130"/>
                  </a:lnTo>
                  <a:lnTo>
                    <a:pt x="774" y="133"/>
                  </a:lnTo>
                  <a:lnTo>
                    <a:pt x="774" y="135"/>
                  </a:lnTo>
                  <a:lnTo>
                    <a:pt x="774" y="137"/>
                  </a:lnTo>
                  <a:lnTo>
                    <a:pt x="771" y="137"/>
                  </a:lnTo>
                  <a:lnTo>
                    <a:pt x="771" y="137"/>
                  </a:lnTo>
                  <a:lnTo>
                    <a:pt x="771" y="137"/>
                  </a:lnTo>
                  <a:lnTo>
                    <a:pt x="769" y="137"/>
                  </a:lnTo>
                  <a:lnTo>
                    <a:pt x="769" y="135"/>
                  </a:lnTo>
                  <a:lnTo>
                    <a:pt x="769" y="135"/>
                  </a:lnTo>
                  <a:lnTo>
                    <a:pt x="769" y="135"/>
                  </a:lnTo>
                  <a:lnTo>
                    <a:pt x="766" y="135"/>
                  </a:lnTo>
                  <a:lnTo>
                    <a:pt x="764" y="135"/>
                  </a:lnTo>
                  <a:lnTo>
                    <a:pt x="762" y="135"/>
                  </a:lnTo>
                  <a:lnTo>
                    <a:pt x="762" y="135"/>
                  </a:lnTo>
                  <a:lnTo>
                    <a:pt x="759" y="137"/>
                  </a:lnTo>
                  <a:lnTo>
                    <a:pt x="759" y="137"/>
                  </a:lnTo>
                  <a:lnTo>
                    <a:pt x="759" y="137"/>
                  </a:lnTo>
                  <a:lnTo>
                    <a:pt x="759" y="140"/>
                  </a:lnTo>
                  <a:lnTo>
                    <a:pt x="759" y="140"/>
                  </a:lnTo>
                  <a:lnTo>
                    <a:pt x="762" y="140"/>
                  </a:lnTo>
                  <a:lnTo>
                    <a:pt x="764" y="140"/>
                  </a:lnTo>
                  <a:lnTo>
                    <a:pt x="766" y="142"/>
                  </a:lnTo>
                  <a:lnTo>
                    <a:pt x="766" y="142"/>
                  </a:lnTo>
                  <a:lnTo>
                    <a:pt x="766" y="142"/>
                  </a:lnTo>
                  <a:lnTo>
                    <a:pt x="769" y="144"/>
                  </a:lnTo>
                  <a:lnTo>
                    <a:pt x="771" y="144"/>
                  </a:lnTo>
                  <a:lnTo>
                    <a:pt x="771" y="147"/>
                  </a:lnTo>
                  <a:lnTo>
                    <a:pt x="771" y="147"/>
                  </a:lnTo>
                  <a:lnTo>
                    <a:pt x="771" y="149"/>
                  </a:lnTo>
                  <a:lnTo>
                    <a:pt x="769" y="152"/>
                  </a:lnTo>
                  <a:lnTo>
                    <a:pt x="769" y="152"/>
                  </a:lnTo>
                  <a:lnTo>
                    <a:pt x="766" y="154"/>
                  </a:lnTo>
                  <a:lnTo>
                    <a:pt x="766" y="156"/>
                  </a:lnTo>
                  <a:lnTo>
                    <a:pt x="764" y="156"/>
                  </a:lnTo>
                  <a:lnTo>
                    <a:pt x="764" y="156"/>
                  </a:lnTo>
                  <a:lnTo>
                    <a:pt x="764" y="156"/>
                  </a:lnTo>
                  <a:lnTo>
                    <a:pt x="764" y="159"/>
                  </a:lnTo>
                  <a:lnTo>
                    <a:pt x="764" y="159"/>
                  </a:lnTo>
                  <a:lnTo>
                    <a:pt x="764" y="161"/>
                  </a:lnTo>
                  <a:lnTo>
                    <a:pt x="762" y="161"/>
                  </a:lnTo>
                  <a:lnTo>
                    <a:pt x="757" y="161"/>
                  </a:lnTo>
                  <a:lnTo>
                    <a:pt x="755" y="163"/>
                  </a:lnTo>
                  <a:lnTo>
                    <a:pt x="757" y="163"/>
                  </a:lnTo>
                  <a:lnTo>
                    <a:pt x="764" y="166"/>
                  </a:lnTo>
                  <a:lnTo>
                    <a:pt x="766" y="166"/>
                  </a:lnTo>
                  <a:lnTo>
                    <a:pt x="766" y="166"/>
                  </a:lnTo>
                  <a:lnTo>
                    <a:pt x="766" y="168"/>
                  </a:lnTo>
                  <a:lnTo>
                    <a:pt x="766" y="168"/>
                  </a:lnTo>
                  <a:lnTo>
                    <a:pt x="769" y="168"/>
                  </a:lnTo>
                  <a:lnTo>
                    <a:pt x="776" y="170"/>
                  </a:lnTo>
                  <a:lnTo>
                    <a:pt x="778" y="170"/>
                  </a:lnTo>
                  <a:lnTo>
                    <a:pt x="781" y="166"/>
                  </a:lnTo>
                  <a:lnTo>
                    <a:pt x="781" y="166"/>
                  </a:lnTo>
                  <a:lnTo>
                    <a:pt x="788" y="166"/>
                  </a:lnTo>
                  <a:lnTo>
                    <a:pt x="788" y="166"/>
                  </a:lnTo>
                  <a:lnTo>
                    <a:pt x="788" y="168"/>
                  </a:lnTo>
                  <a:lnTo>
                    <a:pt x="790" y="173"/>
                  </a:lnTo>
                  <a:lnTo>
                    <a:pt x="788" y="175"/>
                  </a:lnTo>
                  <a:lnTo>
                    <a:pt x="788" y="175"/>
                  </a:lnTo>
                  <a:lnTo>
                    <a:pt x="783" y="180"/>
                  </a:lnTo>
                  <a:lnTo>
                    <a:pt x="783" y="180"/>
                  </a:lnTo>
                  <a:lnTo>
                    <a:pt x="781" y="180"/>
                  </a:lnTo>
                  <a:lnTo>
                    <a:pt x="781" y="178"/>
                  </a:lnTo>
                  <a:lnTo>
                    <a:pt x="778" y="178"/>
                  </a:lnTo>
                  <a:lnTo>
                    <a:pt x="778" y="175"/>
                  </a:lnTo>
                  <a:lnTo>
                    <a:pt x="776" y="173"/>
                  </a:lnTo>
                  <a:lnTo>
                    <a:pt x="774" y="173"/>
                  </a:lnTo>
                  <a:lnTo>
                    <a:pt x="774" y="173"/>
                  </a:lnTo>
                  <a:lnTo>
                    <a:pt x="774" y="175"/>
                  </a:lnTo>
                  <a:lnTo>
                    <a:pt x="771" y="178"/>
                  </a:lnTo>
                  <a:lnTo>
                    <a:pt x="771" y="178"/>
                  </a:lnTo>
                  <a:lnTo>
                    <a:pt x="771" y="180"/>
                  </a:lnTo>
                  <a:lnTo>
                    <a:pt x="769" y="182"/>
                  </a:lnTo>
                  <a:lnTo>
                    <a:pt x="769" y="185"/>
                  </a:lnTo>
                  <a:lnTo>
                    <a:pt x="769" y="187"/>
                  </a:lnTo>
                  <a:lnTo>
                    <a:pt x="769" y="189"/>
                  </a:lnTo>
                  <a:lnTo>
                    <a:pt x="769" y="192"/>
                  </a:lnTo>
                  <a:lnTo>
                    <a:pt x="771" y="194"/>
                  </a:lnTo>
                  <a:lnTo>
                    <a:pt x="774" y="194"/>
                  </a:lnTo>
                  <a:lnTo>
                    <a:pt x="778" y="194"/>
                  </a:lnTo>
                  <a:lnTo>
                    <a:pt x="781" y="194"/>
                  </a:lnTo>
                  <a:lnTo>
                    <a:pt x="785" y="199"/>
                  </a:lnTo>
                  <a:lnTo>
                    <a:pt x="788" y="199"/>
                  </a:lnTo>
                  <a:lnTo>
                    <a:pt x="790" y="199"/>
                  </a:lnTo>
                  <a:lnTo>
                    <a:pt x="795" y="196"/>
                  </a:lnTo>
                  <a:lnTo>
                    <a:pt x="795" y="196"/>
                  </a:lnTo>
                  <a:lnTo>
                    <a:pt x="797" y="199"/>
                  </a:lnTo>
                  <a:lnTo>
                    <a:pt x="802" y="204"/>
                  </a:lnTo>
                  <a:lnTo>
                    <a:pt x="804" y="204"/>
                  </a:lnTo>
                  <a:lnTo>
                    <a:pt x="816" y="206"/>
                  </a:lnTo>
                  <a:lnTo>
                    <a:pt x="818" y="208"/>
                  </a:lnTo>
                  <a:lnTo>
                    <a:pt x="818" y="211"/>
                  </a:lnTo>
                  <a:lnTo>
                    <a:pt x="818" y="213"/>
                  </a:lnTo>
                  <a:lnTo>
                    <a:pt x="818" y="213"/>
                  </a:lnTo>
                  <a:lnTo>
                    <a:pt x="818" y="218"/>
                  </a:lnTo>
                  <a:lnTo>
                    <a:pt x="818" y="218"/>
                  </a:lnTo>
                  <a:lnTo>
                    <a:pt x="816" y="220"/>
                  </a:lnTo>
                  <a:lnTo>
                    <a:pt x="816" y="222"/>
                  </a:lnTo>
                  <a:lnTo>
                    <a:pt x="811" y="222"/>
                  </a:lnTo>
                  <a:lnTo>
                    <a:pt x="809" y="222"/>
                  </a:lnTo>
                  <a:lnTo>
                    <a:pt x="807" y="220"/>
                  </a:lnTo>
                  <a:lnTo>
                    <a:pt x="804" y="220"/>
                  </a:lnTo>
                  <a:lnTo>
                    <a:pt x="800" y="220"/>
                  </a:lnTo>
                  <a:lnTo>
                    <a:pt x="797" y="220"/>
                  </a:lnTo>
                  <a:lnTo>
                    <a:pt x="795" y="220"/>
                  </a:lnTo>
                  <a:lnTo>
                    <a:pt x="795" y="220"/>
                  </a:lnTo>
                  <a:lnTo>
                    <a:pt x="792" y="222"/>
                  </a:lnTo>
                  <a:lnTo>
                    <a:pt x="790" y="222"/>
                  </a:lnTo>
                  <a:lnTo>
                    <a:pt x="788" y="218"/>
                  </a:lnTo>
                  <a:lnTo>
                    <a:pt x="785" y="218"/>
                  </a:lnTo>
                  <a:lnTo>
                    <a:pt x="785" y="215"/>
                  </a:lnTo>
                  <a:lnTo>
                    <a:pt x="783" y="215"/>
                  </a:lnTo>
                  <a:lnTo>
                    <a:pt x="781" y="218"/>
                  </a:lnTo>
                  <a:lnTo>
                    <a:pt x="778" y="220"/>
                  </a:lnTo>
                  <a:lnTo>
                    <a:pt x="778" y="220"/>
                  </a:lnTo>
                  <a:lnTo>
                    <a:pt x="776" y="220"/>
                  </a:lnTo>
                  <a:lnTo>
                    <a:pt x="774" y="218"/>
                  </a:lnTo>
                  <a:lnTo>
                    <a:pt x="774" y="218"/>
                  </a:lnTo>
                  <a:lnTo>
                    <a:pt x="771" y="215"/>
                  </a:lnTo>
                  <a:lnTo>
                    <a:pt x="769" y="218"/>
                  </a:lnTo>
                  <a:lnTo>
                    <a:pt x="766" y="218"/>
                  </a:lnTo>
                  <a:lnTo>
                    <a:pt x="766" y="218"/>
                  </a:lnTo>
                  <a:lnTo>
                    <a:pt x="766" y="218"/>
                  </a:lnTo>
                  <a:lnTo>
                    <a:pt x="766" y="218"/>
                  </a:lnTo>
                  <a:lnTo>
                    <a:pt x="766" y="220"/>
                  </a:lnTo>
                  <a:lnTo>
                    <a:pt x="764" y="220"/>
                  </a:lnTo>
                  <a:lnTo>
                    <a:pt x="759" y="220"/>
                  </a:lnTo>
                  <a:lnTo>
                    <a:pt x="759" y="220"/>
                  </a:lnTo>
                  <a:lnTo>
                    <a:pt x="759" y="220"/>
                  </a:lnTo>
                  <a:lnTo>
                    <a:pt x="764" y="225"/>
                  </a:lnTo>
                  <a:lnTo>
                    <a:pt x="755" y="232"/>
                  </a:lnTo>
                  <a:lnTo>
                    <a:pt x="755" y="234"/>
                  </a:lnTo>
                  <a:lnTo>
                    <a:pt x="752" y="237"/>
                  </a:lnTo>
                  <a:lnTo>
                    <a:pt x="752" y="237"/>
                  </a:lnTo>
                  <a:lnTo>
                    <a:pt x="750" y="239"/>
                  </a:lnTo>
                  <a:lnTo>
                    <a:pt x="747" y="239"/>
                  </a:lnTo>
                  <a:lnTo>
                    <a:pt x="745" y="241"/>
                  </a:lnTo>
                  <a:lnTo>
                    <a:pt x="743" y="244"/>
                  </a:lnTo>
                  <a:lnTo>
                    <a:pt x="743" y="246"/>
                  </a:lnTo>
                  <a:lnTo>
                    <a:pt x="743" y="246"/>
                  </a:lnTo>
                  <a:lnTo>
                    <a:pt x="745" y="246"/>
                  </a:lnTo>
                  <a:lnTo>
                    <a:pt x="745" y="246"/>
                  </a:lnTo>
                  <a:lnTo>
                    <a:pt x="745" y="249"/>
                  </a:lnTo>
                  <a:lnTo>
                    <a:pt x="745" y="249"/>
                  </a:lnTo>
                  <a:lnTo>
                    <a:pt x="745" y="249"/>
                  </a:lnTo>
                  <a:lnTo>
                    <a:pt x="745" y="249"/>
                  </a:lnTo>
                  <a:lnTo>
                    <a:pt x="747" y="251"/>
                  </a:lnTo>
                  <a:lnTo>
                    <a:pt x="747" y="251"/>
                  </a:lnTo>
                  <a:lnTo>
                    <a:pt x="750" y="251"/>
                  </a:lnTo>
                  <a:lnTo>
                    <a:pt x="750" y="251"/>
                  </a:lnTo>
                  <a:lnTo>
                    <a:pt x="750" y="251"/>
                  </a:lnTo>
                  <a:lnTo>
                    <a:pt x="752" y="251"/>
                  </a:lnTo>
                  <a:lnTo>
                    <a:pt x="752" y="253"/>
                  </a:lnTo>
                  <a:lnTo>
                    <a:pt x="752" y="258"/>
                  </a:lnTo>
                  <a:lnTo>
                    <a:pt x="752" y="258"/>
                  </a:lnTo>
                  <a:lnTo>
                    <a:pt x="752" y="260"/>
                  </a:lnTo>
                  <a:lnTo>
                    <a:pt x="757" y="260"/>
                  </a:lnTo>
                  <a:lnTo>
                    <a:pt x="757" y="263"/>
                  </a:lnTo>
                  <a:lnTo>
                    <a:pt x="757" y="263"/>
                  </a:lnTo>
                  <a:lnTo>
                    <a:pt x="759" y="265"/>
                  </a:lnTo>
                  <a:lnTo>
                    <a:pt x="759" y="267"/>
                  </a:lnTo>
                  <a:lnTo>
                    <a:pt x="759" y="270"/>
                  </a:lnTo>
                  <a:lnTo>
                    <a:pt x="759" y="270"/>
                  </a:lnTo>
                  <a:lnTo>
                    <a:pt x="764" y="275"/>
                  </a:lnTo>
                  <a:lnTo>
                    <a:pt x="762" y="277"/>
                  </a:lnTo>
                  <a:lnTo>
                    <a:pt x="759" y="277"/>
                  </a:lnTo>
                  <a:lnTo>
                    <a:pt x="759" y="279"/>
                  </a:lnTo>
                  <a:lnTo>
                    <a:pt x="755" y="282"/>
                  </a:lnTo>
                  <a:lnTo>
                    <a:pt x="755" y="282"/>
                  </a:lnTo>
                  <a:lnTo>
                    <a:pt x="750" y="284"/>
                  </a:lnTo>
                  <a:lnTo>
                    <a:pt x="747" y="286"/>
                  </a:lnTo>
                  <a:lnTo>
                    <a:pt x="747" y="289"/>
                  </a:lnTo>
                  <a:lnTo>
                    <a:pt x="743" y="291"/>
                  </a:lnTo>
                  <a:lnTo>
                    <a:pt x="740" y="291"/>
                  </a:lnTo>
                  <a:lnTo>
                    <a:pt x="738" y="291"/>
                  </a:lnTo>
                  <a:lnTo>
                    <a:pt x="736" y="291"/>
                  </a:lnTo>
                  <a:lnTo>
                    <a:pt x="731" y="293"/>
                  </a:lnTo>
                  <a:lnTo>
                    <a:pt x="726" y="296"/>
                  </a:lnTo>
                  <a:lnTo>
                    <a:pt x="719" y="303"/>
                  </a:lnTo>
                  <a:lnTo>
                    <a:pt x="710" y="305"/>
                  </a:lnTo>
                  <a:lnTo>
                    <a:pt x="710" y="305"/>
                  </a:lnTo>
                  <a:lnTo>
                    <a:pt x="710" y="305"/>
                  </a:lnTo>
                  <a:lnTo>
                    <a:pt x="707" y="305"/>
                  </a:lnTo>
                  <a:lnTo>
                    <a:pt x="707" y="308"/>
                  </a:lnTo>
                  <a:lnTo>
                    <a:pt x="707" y="310"/>
                  </a:lnTo>
                  <a:lnTo>
                    <a:pt x="710" y="315"/>
                  </a:lnTo>
                  <a:lnTo>
                    <a:pt x="712" y="315"/>
                  </a:lnTo>
                  <a:lnTo>
                    <a:pt x="714" y="315"/>
                  </a:lnTo>
                  <a:lnTo>
                    <a:pt x="714" y="315"/>
                  </a:lnTo>
                  <a:lnTo>
                    <a:pt x="714" y="315"/>
                  </a:lnTo>
                  <a:lnTo>
                    <a:pt x="717" y="312"/>
                  </a:lnTo>
                  <a:lnTo>
                    <a:pt x="717" y="315"/>
                  </a:lnTo>
                  <a:lnTo>
                    <a:pt x="724" y="317"/>
                  </a:lnTo>
                  <a:lnTo>
                    <a:pt x="733" y="320"/>
                  </a:lnTo>
                  <a:lnTo>
                    <a:pt x="733" y="322"/>
                  </a:lnTo>
                  <a:lnTo>
                    <a:pt x="733" y="322"/>
                  </a:lnTo>
                  <a:lnTo>
                    <a:pt x="733" y="322"/>
                  </a:lnTo>
                  <a:lnTo>
                    <a:pt x="731" y="324"/>
                  </a:lnTo>
                  <a:lnTo>
                    <a:pt x="731" y="324"/>
                  </a:lnTo>
                  <a:lnTo>
                    <a:pt x="731" y="327"/>
                  </a:lnTo>
                  <a:lnTo>
                    <a:pt x="731" y="327"/>
                  </a:lnTo>
                  <a:lnTo>
                    <a:pt x="731" y="327"/>
                  </a:lnTo>
                  <a:lnTo>
                    <a:pt x="729" y="329"/>
                  </a:lnTo>
                  <a:lnTo>
                    <a:pt x="726" y="329"/>
                  </a:lnTo>
                  <a:lnTo>
                    <a:pt x="726" y="331"/>
                  </a:lnTo>
                  <a:lnTo>
                    <a:pt x="729" y="331"/>
                  </a:lnTo>
                  <a:lnTo>
                    <a:pt x="733" y="334"/>
                  </a:lnTo>
                  <a:lnTo>
                    <a:pt x="736" y="334"/>
                  </a:lnTo>
                  <a:lnTo>
                    <a:pt x="736" y="334"/>
                  </a:lnTo>
                  <a:lnTo>
                    <a:pt x="736" y="336"/>
                  </a:lnTo>
                  <a:lnTo>
                    <a:pt x="736" y="336"/>
                  </a:lnTo>
                  <a:lnTo>
                    <a:pt x="736" y="336"/>
                  </a:lnTo>
                  <a:lnTo>
                    <a:pt x="757" y="336"/>
                  </a:lnTo>
                  <a:lnTo>
                    <a:pt x="757" y="336"/>
                  </a:lnTo>
                  <a:lnTo>
                    <a:pt x="757" y="338"/>
                  </a:lnTo>
                  <a:lnTo>
                    <a:pt x="757" y="341"/>
                  </a:lnTo>
                  <a:lnTo>
                    <a:pt x="757" y="341"/>
                  </a:lnTo>
                  <a:lnTo>
                    <a:pt x="757" y="341"/>
                  </a:lnTo>
                  <a:lnTo>
                    <a:pt x="759" y="343"/>
                  </a:lnTo>
                  <a:lnTo>
                    <a:pt x="759" y="346"/>
                  </a:lnTo>
                  <a:lnTo>
                    <a:pt x="762" y="346"/>
                  </a:lnTo>
                  <a:lnTo>
                    <a:pt x="762" y="346"/>
                  </a:lnTo>
                  <a:lnTo>
                    <a:pt x="762" y="346"/>
                  </a:lnTo>
                  <a:lnTo>
                    <a:pt x="762" y="346"/>
                  </a:lnTo>
                  <a:lnTo>
                    <a:pt x="762" y="348"/>
                  </a:lnTo>
                  <a:lnTo>
                    <a:pt x="762" y="348"/>
                  </a:lnTo>
                  <a:lnTo>
                    <a:pt x="764" y="348"/>
                  </a:lnTo>
                  <a:lnTo>
                    <a:pt x="764" y="348"/>
                  </a:lnTo>
                  <a:lnTo>
                    <a:pt x="766" y="348"/>
                  </a:lnTo>
                  <a:lnTo>
                    <a:pt x="766" y="348"/>
                  </a:lnTo>
                  <a:lnTo>
                    <a:pt x="769" y="348"/>
                  </a:lnTo>
                  <a:lnTo>
                    <a:pt x="769" y="348"/>
                  </a:lnTo>
                  <a:lnTo>
                    <a:pt x="774" y="348"/>
                  </a:lnTo>
                  <a:lnTo>
                    <a:pt x="774" y="348"/>
                  </a:lnTo>
                  <a:lnTo>
                    <a:pt x="776" y="350"/>
                  </a:lnTo>
                  <a:lnTo>
                    <a:pt x="776" y="350"/>
                  </a:lnTo>
                  <a:lnTo>
                    <a:pt x="778" y="350"/>
                  </a:lnTo>
                  <a:lnTo>
                    <a:pt x="778" y="350"/>
                  </a:lnTo>
                  <a:lnTo>
                    <a:pt x="781" y="348"/>
                  </a:lnTo>
                  <a:lnTo>
                    <a:pt x="781" y="350"/>
                  </a:lnTo>
                  <a:lnTo>
                    <a:pt x="783" y="350"/>
                  </a:lnTo>
                  <a:lnTo>
                    <a:pt x="785" y="353"/>
                  </a:lnTo>
                  <a:lnTo>
                    <a:pt x="785" y="353"/>
                  </a:lnTo>
                  <a:lnTo>
                    <a:pt x="788" y="355"/>
                  </a:lnTo>
                  <a:lnTo>
                    <a:pt x="790" y="360"/>
                  </a:lnTo>
                  <a:lnTo>
                    <a:pt x="790" y="362"/>
                  </a:lnTo>
                  <a:lnTo>
                    <a:pt x="792" y="364"/>
                  </a:lnTo>
                  <a:lnTo>
                    <a:pt x="795" y="364"/>
                  </a:lnTo>
                  <a:lnTo>
                    <a:pt x="795" y="367"/>
                  </a:lnTo>
                  <a:lnTo>
                    <a:pt x="792" y="367"/>
                  </a:lnTo>
                  <a:lnTo>
                    <a:pt x="790" y="367"/>
                  </a:lnTo>
                  <a:lnTo>
                    <a:pt x="790" y="369"/>
                  </a:lnTo>
                  <a:lnTo>
                    <a:pt x="788" y="374"/>
                  </a:lnTo>
                  <a:lnTo>
                    <a:pt x="785" y="388"/>
                  </a:lnTo>
                  <a:lnTo>
                    <a:pt x="785" y="391"/>
                  </a:lnTo>
                  <a:lnTo>
                    <a:pt x="783" y="398"/>
                  </a:lnTo>
                  <a:lnTo>
                    <a:pt x="783" y="402"/>
                  </a:lnTo>
                  <a:lnTo>
                    <a:pt x="783" y="405"/>
                  </a:lnTo>
                  <a:lnTo>
                    <a:pt x="781" y="405"/>
                  </a:lnTo>
                  <a:lnTo>
                    <a:pt x="766" y="409"/>
                  </a:lnTo>
                  <a:lnTo>
                    <a:pt x="752" y="414"/>
                  </a:lnTo>
                  <a:lnTo>
                    <a:pt x="745" y="417"/>
                  </a:lnTo>
                  <a:lnTo>
                    <a:pt x="724" y="414"/>
                  </a:lnTo>
                  <a:lnTo>
                    <a:pt x="721" y="412"/>
                  </a:lnTo>
                  <a:lnTo>
                    <a:pt x="719" y="409"/>
                  </a:lnTo>
                  <a:lnTo>
                    <a:pt x="717" y="409"/>
                  </a:lnTo>
                  <a:lnTo>
                    <a:pt x="717" y="407"/>
                  </a:lnTo>
                  <a:lnTo>
                    <a:pt x="717" y="402"/>
                  </a:lnTo>
                  <a:lnTo>
                    <a:pt x="717" y="400"/>
                  </a:lnTo>
                  <a:lnTo>
                    <a:pt x="712" y="400"/>
                  </a:lnTo>
                  <a:lnTo>
                    <a:pt x="710" y="400"/>
                  </a:lnTo>
                  <a:lnTo>
                    <a:pt x="707" y="400"/>
                  </a:lnTo>
                  <a:lnTo>
                    <a:pt x="707" y="400"/>
                  </a:lnTo>
                  <a:lnTo>
                    <a:pt x="707" y="402"/>
                  </a:lnTo>
                  <a:lnTo>
                    <a:pt x="705" y="407"/>
                  </a:lnTo>
                  <a:lnTo>
                    <a:pt x="705" y="409"/>
                  </a:lnTo>
                  <a:lnTo>
                    <a:pt x="705" y="409"/>
                  </a:lnTo>
                  <a:lnTo>
                    <a:pt x="705" y="412"/>
                  </a:lnTo>
                  <a:lnTo>
                    <a:pt x="705" y="414"/>
                  </a:lnTo>
                  <a:lnTo>
                    <a:pt x="703" y="417"/>
                  </a:lnTo>
                  <a:lnTo>
                    <a:pt x="703" y="417"/>
                  </a:lnTo>
                  <a:lnTo>
                    <a:pt x="700" y="419"/>
                  </a:lnTo>
                  <a:lnTo>
                    <a:pt x="700" y="424"/>
                  </a:lnTo>
                  <a:lnTo>
                    <a:pt x="698" y="426"/>
                  </a:lnTo>
                  <a:lnTo>
                    <a:pt x="695" y="426"/>
                  </a:lnTo>
                  <a:lnTo>
                    <a:pt x="691" y="426"/>
                  </a:lnTo>
                  <a:lnTo>
                    <a:pt x="688" y="426"/>
                  </a:lnTo>
                  <a:lnTo>
                    <a:pt x="686" y="428"/>
                  </a:lnTo>
                  <a:lnTo>
                    <a:pt x="686" y="431"/>
                  </a:lnTo>
                  <a:lnTo>
                    <a:pt x="684" y="431"/>
                  </a:lnTo>
                  <a:lnTo>
                    <a:pt x="681" y="428"/>
                  </a:lnTo>
                  <a:lnTo>
                    <a:pt x="679" y="426"/>
                  </a:lnTo>
                  <a:lnTo>
                    <a:pt x="679" y="426"/>
                  </a:lnTo>
                  <a:lnTo>
                    <a:pt x="681" y="424"/>
                  </a:lnTo>
                  <a:lnTo>
                    <a:pt x="684" y="426"/>
                  </a:lnTo>
                  <a:lnTo>
                    <a:pt x="686" y="424"/>
                  </a:lnTo>
                  <a:lnTo>
                    <a:pt x="686" y="421"/>
                  </a:lnTo>
                  <a:lnTo>
                    <a:pt x="686" y="421"/>
                  </a:lnTo>
                  <a:lnTo>
                    <a:pt x="681" y="421"/>
                  </a:lnTo>
                  <a:lnTo>
                    <a:pt x="681" y="419"/>
                  </a:lnTo>
                  <a:lnTo>
                    <a:pt x="679" y="419"/>
                  </a:lnTo>
                  <a:lnTo>
                    <a:pt x="677" y="419"/>
                  </a:lnTo>
                  <a:lnTo>
                    <a:pt x="672" y="419"/>
                  </a:lnTo>
                  <a:lnTo>
                    <a:pt x="672" y="419"/>
                  </a:lnTo>
                  <a:lnTo>
                    <a:pt x="669" y="419"/>
                  </a:lnTo>
                  <a:lnTo>
                    <a:pt x="669" y="419"/>
                  </a:lnTo>
                  <a:lnTo>
                    <a:pt x="669" y="417"/>
                  </a:lnTo>
                  <a:lnTo>
                    <a:pt x="667" y="417"/>
                  </a:lnTo>
                  <a:lnTo>
                    <a:pt x="667" y="414"/>
                  </a:lnTo>
                  <a:lnTo>
                    <a:pt x="653" y="414"/>
                  </a:lnTo>
                  <a:lnTo>
                    <a:pt x="651" y="414"/>
                  </a:lnTo>
                  <a:lnTo>
                    <a:pt x="646" y="409"/>
                  </a:lnTo>
                  <a:lnTo>
                    <a:pt x="646" y="409"/>
                  </a:lnTo>
                  <a:lnTo>
                    <a:pt x="646" y="407"/>
                  </a:lnTo>
                  <a:lnTo>
                    <a:pt x="643" y="405"/>
                  </a:lnTo>
                  <a:lnTo>
                    <a:pt x="643" y="405"/>
                  </a:lnTo>
                  <a:lnTo>
                    <a:pt x="641" y="405"/>
                  </a:lnTo>
                  <a:lnTo>
                    <a:pt x="641" y="405"/>
                  </a:lnTo>
                  <a:lnTo>
                    <a:pt x="639" y="405"/>
                  </a:lnTo>
                  <a:lnTo>
                    <a:pt x="639" y="405"/>
                  </a:lnTo>
                  <a:lnTo>
                    <a:pt x="639" y="402"/>
                  </a:lnTo>
                  <a:lnTo>
                    <a:pt x="639" y="400"/>
                  </a:lnTo>
                  <a:lnTo>
                    <a:pt x="639" y="398"/>
                  </a:lnTo>
                  <a:lnTo>
                    <a:pt x="634" y="400"/>
                  </a:lnTo>
                  <a:lnTo>
                    <a:pt x="634" y="398"/>
                  </a:lnTo>
                  <a:lnTo>
                    <a:pt x="634" y="398"/>
                  </a:lnTo>
                  <a:lnTo>
                    <a:pt x="634" y="395"/>
                  </a:lnTo>
                  <a:lnTo>
                    <a:pt x="632" y="395"/>
                  </a:lnTo>
                  <a:lnTo>
                    <a:pt x="634" y="393"/>
                  </a:lnTo>
                  <a:lnTo>
                    <a:pt x="634" y="393"/>
                  </a:lnTo>
                  <a:lnTo>
                    <a:pt x="634" y="393"/>
                  </a:lnTo>
                  <a:lnTo>
                    <a:pt x="636" y="391"/>
                  </a:lnTo>
                  <a:lnTo>
                    <a:pt x="636" y="388"/>
                  </a:lnTo>
                  <a:lnTo>
                    <a:pt x="634" y="386"/>
                  </a:lnTo>
                  <a:lnTo>
                    <a:pt x="634" y="383"/>
                  </a:lnTo>
                  <a:lnTo>
                    <a:pt x="632" y="383"/>
                  </a:lnTo>
                  <a:lnTo>
                    <a:pt x="625" y="381"/>
                  </a:lnTo>
                  <a:lnTo>
                    <a:pt x="625" y="381"/>
                  </a:lnTo>
                  <a:lnTo>
                    <a:pt x="625" y="381"/>
                  </a:lnTo>
                  <a:lnTo>
                    <a:pt x="625" y="379"/>
                  </a:lnTo>
                  <a:lnTo>
                    <a:pt x="622" y="379"/>
                  </a:lnTo>
                  <a:lnTo>
                    <a:pt x="622" y="376"/>
                  </a:lnTo>
                  <a:lnTo>
                    <a:pt x="620" y="376"/>
                  </a:lnTo>
                  <a:lnTo>
                    <a:pt x="620" y="374"/>
                  </a:lnTo>
                  <a:lnTo>
                    <a:pt x="617" y="376"/>
                  </a:lnTo>
                  <a:lnTo>
                    <a:pt x="617" y="376"/>
                  </a:lnTo>
                  <a:lnTo>
                    <a:pt x="615" y="376"/>
                  </a:lnTo>
                  <a:lnTo>
                    <a:pt x="615" y="379"/>
                  </a:lnTo>
                  <a:lnTo>
                    <a:pt x="615" y="381"/>
                  </a:lnTo>
                  <a:lnTo>
                    <a:pt x="615" y="381"/>
                  </a:lnTo>
                  <a:lnTo>
                    <a:pt x="613" y="383"/>
                  </a:lnTo>
                  <a:lnTo>
                    <a:pt x="610" y="383"/>
                  </a:lnTo>
                  <a:lnTo>
                    <a:pt x="610" y="381"/>
                  </a:lnTo>
                  <a:lnTo>
                    <a:pt x="608" y="381"/>
                  </a:lnTo>
                  <a:lnTo>
                    <a:pt x="608" y="381"/>
                  </a:lnTo>
                  <a:lnTo>
                    <a:pt x="608" y="381"/>
                  </a:lnTo>
                  <a:lnTo>
                    <a:pt x="608" y="379"/>
                  </a:lnTo>
                  <a:lnTo>
                    <a:pt x="608" y="379"/>
                  </a:lnTo>
                  <a:lnTo>
                    <a:pt x="608" y="379"/>
                  </a:lnTo>
                  <a:lnTo>
                    <a:pt x="603" y="381"/>
                  </a:lnTo>
                  <a:lnTo>
                    <a:pt x="603" y="381"/>
                  </a:lnTo>
                  <a:lnTo>
                    <a:pt x="601" y="381"/>
                  </a:lnTo>
                  <a:lnTo>
                    <a:pt x="601" y="381"/>
                  </a:lnTo>
                  <a:lnTo>
                    <a:pt x="601" y="379"/>
                  </a:lnTo>
                  <a:lnTo>
                    <a:pt x="601" y="379"/>
                  </a:lnTo>
                  <a:lnTo>
                    <a:pt x="598" y="379"/>
                  </a:lnTo>
                  <a:lnTo>
                    <a:pt x="596" y="379"/>
                  </a:lnTo>
                  <a:lnTo>
                    <a:pt x="596" y="379"/>
                  </a:lnTo>
                  <a:lnTo>
                    <a:pt x="594" y="376"/>
                  </a:lnTo>
                  <a:lnTo>
                    <a:pt x="591" y="376"/>
                  </a:lnTo>
                  <a:lnTo>
                    <a:pt x="591" y="379"/>
                  </a:lnTo>
                  <a:lnTo>
                    <a:pt x="589" y="381"/>
                  </a:lnTo>
                  <a:lnTo>
                    <a:pt x="589" y="383"/>
                  </a:lnTo>
                  <a:lnTo>
                    <a:pt x="591" y="391"/>
                  </a:lnTo>
                  <a:lnTo>
                    <a:pt x="591" y="393"/>
                  </a:lnTo>
                  <a:lnTo>
                    <a:pt x="589" y="395"/>
                  </a:lnTo>
                  <a:lnTo>
                    <a:pt x="587" y="395"/>
                  </a:lnTo>
                  <a:lnTo>
                    <a:pt x="582" y="395"/>
                  </a:lnTo>
                  <a:lnTo>
                    <a:pt x="582" y="395"/>
                  </a:lnTo>
                  <a:lnTo>
                    <a:pt x="580" y="395"/>
                  </a:lnTo>
                  <a:lnTo>
                    <a:pt x="580" y="395"/>
                  </a:lnTo>
                  <a:lnTo>
                    <a:pt x="577" y="398"/>
                  </a:lnTo>
                  <a:lnTo>
                    <a:pt x="577" y="398"/>
                  </a:lnTo>
                  <a:lnTo>
                    <a:pt x="577" y="400"/>
                  </a:lnTo>
                  <a:lnTo>
                    <a:pt x="575" y="400"/>
                  </a:lnTo>
                  <a:lnTo>
                    <a:pt x="572" y="400"/>
                  </a:lnTo>
                  <a:lnTo>
                    <a:pt x="570" y="398"/>
                  </a:lnTo>
                  <a:lnTo>
                    <a:pt x="570" y="395"/>
                  </a:lnTo>
                  <a:lnTo>
                    <a:pt x="568" y="395"/>
                  </a:lnTo>
                  <a:lnTo>
                    <a:pt x="568" y="393"/>
                  </a:lnTo>
                  <a:lnTo>
                    <a:pt x="568" y="391"/>
                  </a:lnTo>
                  <a:lnTo>
                    <a:pt x="568" y="388"/>
                  </a:lnTo>
                  <a:lnTo>
                    <a:pt x="565" y="388"/>
                  </a:lnTo>
                  <a:lnTo>
                    <a:pt x="565" y="386"/>
                  </a:lnTo>
                  <a:lnTo>
                    <a:pt x="563" y="386"/>
                  </a:lnTo>
                  <a:lnTo>
                    <a:pt x="563" y="386"/>
                  </a:lnTo>
                  <a:lnTo>
                    <a:pt x="563" y="386"/>
                  </a:lnTo>
                  <a:lnTo>
                    <a:pt x="561" y="383"/>
                  </a:lnTo>
                  <a:lnTo>
                    <a:pt x="561" y="381"/>
                  </a:lnTo>
                  <a:lnTo>
                    <a:pt x="561" y="379"/>
                  </a:lnTo>
                  <a:lnTo>
                    <a:pt x="561" y="379"/>
                  </a:lnTo>
                  <a:lnTo>
                    <a:pt x="558" y="379"/>
                  </a:lnTo>
                  <a:lnTo>
                    <a:pt x="556" y="381"/>
                  </a:lnTo>
                  <a:lnTo>
                    <a:pt x="554" y="381"/>
                  </a:lnTo>
                  <a:lnTo>
                    <a:pt x="549" y="381"/>
                  </a:lnTo>
                  <a:lnTo>
                    <a:pt x="546" y="381"/>
                  </a:lnTo>
                  <a:lnTo>
                    <a:pt x="546" y="383"/>
                  </a:lnTo>
                  <a:lnTo>
                    <a:pt x="544" y="383"/>
                  </a:lnTo>
                  <a:lnTo>
                    <a:pt x="544" y="383"/>
                  </a:lnTo>
                  <a:lnTo>
                    <a:pt x="542" y="383"/>
                  </a:lnTo>
                  <a:lnTo>
                    <a:pt x="539" y="381"/>
                  </a:lnTo>
                  <a:lnTo>
                    <a:pt x="539" y="381"/>
                  </a:lnTo>
                  <a:lnTo>
                    <a:pt x="537" y="381"/>
                  </a:lnTo>
                  <a:lnTo>
                    <a:pt x="537" y="381"/>
                  </a:lnTo>
                  <a:lnTo>
                    <a:pt x="535" y="381"/>
                  </a:lnTo>
                  <a:lnTo>
                    <a:pt x="535" y="383"/>
                  </a:lnTo>
                  <a:lnTo>
                    <a:pt x="535" y="386"/>
                  </a:lnTo>
                  <a:lnTo>
                    <a:pt x="537" y="388"/>
                  </a:lnTo>
                  <a:lnTo>
                    <a:pt x="537" y="388"/>
                  </a:lnTo>
                  <a:lnTo>
                    <a:pt x="537" y="391"/>
                  </a:lnTo>
                  <a:lnTo>
                    <a:pt x="535" y="391"/>
                  </a:lnTo>
                  <a:lnTo>
                    <a:pt x="532" y="388"/>
                  </a:lnTo>
                  <a:lnTo>
                    <a:pt x="530" y="388"/>
                  </a:lnTo>
                  <a:lnTo>
                    <a:pt x="525" y="381"/>
                  </a:lnTo>
                  <a:lnTo>
                    <a:pt x="525" y="381"/>
                  </a:lnTo>
                  <a:lnTo>
                    <a:pt x="523" y="383"/>
                  </a:lnTo>
                  <a:lnTo>
                    <a:pt x="523" y="383"/>
                  </a:lnTo>
                  <a:lnTo>
                    <a:pt x="520" y="386"/>
                  </a:lnTo>
                  <a:lnTo>
                    <a:pt x="520" y="386"/>
                  </a:lnTo>
                  <a:lnTo>
                    <a:pt x="523" y="388"/>
                  </a:lnTo>
                  <a:lnTo>
                    <a:pt x="523" y="391"/>
                  </a:lnTo>
                  <a:lnTo>
                    <a:pt x="520" y="391"/>
                  </a:lnTo>
                  <a:lnTo>
                    <a:pt x="518" y="391"/>
                  </a:lnTo>
                  <a:lnTo>
                    <a:pt x="518" y="393"/>
                  </a:lnTo>
                  <a:lnTo>
                    <a:pt x="518" y="395"/>
                  </a:lnTo>
                  <a:lnTo>
                    <a:pt x="518" y="395"/>
                  </a:lnTo>
                  <a:lnTo>
                    <a:pt x="516" y="398"/>
                  </a:lnTo>
                  <a:lnTo>
                    <a:pt x="513" y="398"/>
                  </a:lnTo>
                  <a:lnTo>
                    <a:pt x="513" y="398"/>
                  </a:lnTo>
                  <a:lnTo>
                    <a:pt x="509" y="395"/>
                  </a:lnTo>
                  <a:lnTo>
                    <a:pt x="509" y="395"/>
                  </a:lnTo>
                  <a:lnTo>
                    <a:pt x="506" y="395"/>
                  </a:lnTo>
                  <a:lnTo>
                    <a:pt x="506" y="398"/>
                  </a:lnTo>
                  <a:lnTo>
                    <a:pt x="504" y="409"/>
                  </a:lnTo>
                  <a:lnTo>
                    <a:pt x="504" y="409"/>
                  </a:lnTo>
                  <a:lnTo>
                    <a:pt x="497" y="417"/>
                  </a:lnTo>
                  <a:lnTo>
                    <a:pt x="487" y="421"/>
                  </a:lnTo>
                  <a:lnTo>
                    <a:pt x="483" y="426"/>
                  </a:lnTo>
                  <a:lnTo>
                    <a:pt x="483" y="426"/>
                  </a:lnTo>
                  <a:lnTo>
                    <a:pt x="480" y="424"/>
                  </a:lnTo>
                  <a:lnTo>
                    <a:pt x="478" y="421"/>
                  </a:lnTo>
                  <a:lnTo>
                    <a:pt x="478" y="421"/>
                  </a:lnTo>
                  <a:lnTo>
                    <a:pt x="475" y="421"/>
                  </a:lnTo>
                  <a:lnTo>
                    <a:pt x="473" y="419"/>
                  </a:lnTo>
                  <a:lnTo>
                    <a:pt x="473" y="419"/>
                  </a:lnTo>
                  <a:lnTo>
                    <a:pt x="473" y="417"/>
                  </a:lnTo>
                  <a:lnTo>
                    <a:pt x="471" y="417"/>
                  </a:lnTo>
                  <a:lnTo>
                    <a:pt x="471" y="417"/>
                  </a:lnTo>
                  <a:lnTo>
                    <a:pt x="468" y="417"/>
                  </a:lnTo>
                  <a:lnTo>
                    <a:pt x="466" y="417"/>
                  </a:lnTo>
                  <a:lnTo>
                    <a:pt x="466" y="417"/>
                  </a:lnTo>
                  <a:lnTo>
                    <a:pt x="464" y="417"/>
                  </a:lnTo>
                  <a:lnTo>
                    <a:pt x="464" y="414"/>
                  </a:lnTo>
                  <a:lnTo>
                    <a:pt x="452" y="405"/>
                  </a:lnTo>
                  <a:lnTo>
                    <a:pt x="449" y="402"/>
                  </a:lnTo>
                  <a:lnTo>
                    <a:pt x="449" y="400"/>
                  </a:lnTo>
                  <a:lnTo>
                    <a:pt x="449" y="398"/>
                  </a:lnTo>
                  <a:lnTo>
                    <a:pt x="442" y="395"/>
                  </a:lnTo>
                  <a:lnTo>
                    <a:pt x="440" y="393"/>
                  </a:lnTo>
                  <a:lnTo>
                    <a:pt x="438" y="391"/>
                  </a:lnTo>
                  <a:lnTo>
                    <a:pt x="438" y="391"/>
                  </a:lnTo>
                  <a:lnTo>
                    <a:pt x="433" y="388"/>
                  </a:lnTo>
                  <a:lnTo>
                    <a:pt x="431" y="386"/>
                  </a:lnTo>
                  <a:lnTo>
                    <a:pt x="431" y="386"/>
                  </a:lnTo>
                  <a:lnTo>
                    <a:pt x="428" y="386"/>
                  </a:lnTo>
                  <a:lnTo>
                    <a:pt x="428" y="386"/>
                  </a:lnTo>
                  <a:lnTo>
                    <a:pt x="423" y="386"/>
                  </a:lnTo>
                  <a:lnTo>
                    <a:pt x="423" y="388"/>
                  </a:lnTo>
                  <a:lnTo>
                    <a:pt x="421" y="388"/>
                  </a:lnTo>
                  <a:lnTo>
                    <a:pt x="423" y="391"/>
                  </a:lnTo>
                  <a:lnTo>
                    <a:pt x="423" y="393"/>
                  </a:lnTo>
                  <a:lnTo>
                    <a:pt x="421" y="393"/>
                  </a:lnTo>
                  <a:lnTo>
                    <a:pt x="421" y="393"/>
                  </a:lnTo>
                  <a:lnTo>
                    <a:pt x="421" y="395"/>
                  </a:lnTo>
                  <a:lnTo>
                    <a:pt x="426" y="395"/>
                  </a:lnTo>
                  <a:lnTo>
                    <a:pt x="428" y="398"/>
                  </a:lnTo>
                  <a:lnTo>
                    <a:pt x="428" y="400"/>
                  </a:lnTo>
                  <a:lnTo>
                    <a:pt x="428" y="400"/>
                  </a:lnTo>
                  <a:lnTo>
                    <a:pt x="428" y="402"/>
                  </a:lnTo>
                  <a:lnTo>
                    <a:pt x="428" y="402"/>
                  </a:lnTo>
                  <a:lnTo>
                    <a:pt x="428" y="405"/>
                  </a:lnTo>
                  <a:lnTo>
                    <a:pt x="428" y="405"/>
                  </a:lnTo>
                  <a:lnTo>
                    <a:pt x="428" y="405"/>
                  </a:lnTo>
                  <a:lnTo>
                    <a:pt x="428" y="407"/>
                  </a:lnTo>
                  <a:lnTo>
                    <a:pt x="428" y="409"/>
                  </a:lnTo>
                  <a:lnTo>
                    <a:pt x="428" y="412"/>
                  </a:lnTo>
                  <a:lnTo>
                    <a:pt x="431" y="417"/>
                  </a:lnTo>
                  <a:lnTo>
                    <a:pt x="431" y="421"/>
                  </a:lnTo>
                  <a:lnTo>
                    <a:pt x="428" y="424"/>
                  </a:lnTo>
                  <a:lnTo>
                    <a:pt x="426" y="426"/>
                  </a:lnTo>
                  <a:lnTo>
                    <a:pt x="423" y="426"/>
                  </a:lnTo>
                  <a:lnTo>
                    <a:pt x="423" y="426"/>
                  </a:lnTo>
                  <a:lnTo>
                    <a:pt x="421" y="426"/>
                  </a:lnTo>
                  <a:lnTo>
                    <a:pt x="419" y="426"/>
                  </a:lnTo>
                  <a:lnTo>
                    <a:pt x="419" y="426"/>
                  </a:lnTo>
                  <a:lnTo>
                    <a:pt x="416" y="424"/>
                  </a:lnTo>
                  <a:lnTo>
                    <a:pt x="416" y="421"/>
                  </a:lnTo>
                  <a:lnTo>
                    <a:pt x="414" y="421"/>
                  </a:lnTo>
                  <a:lnTo>
                    <a:pt x="414" y="419"/>
                  </a:lnTo>
                  <a:lnTo>
                    <a:pt x="414" y="417"/>
                  </a:lnTo>
                  <a:lnTo>
                    <a:pt x="416" y="414"/>
                  </a:lnTo>
                  <a:lnTo>
                    <a:pt x="416" y="412"/>
                  </a:lnTo>
                  <a:lnTo>
                    <a:pt x="416" y="407"/>
                  </a:lnTo>
                  <a:lnTo>
                    <a:pt x="416" y="407"/>
                  </a:lnTo>
                  <a:lnTo>
                    <a:pt x="419" y="402"/>
                  </a:lnTo>
                  <a:lnTo>
                    <a:pt x="421" y="402"/>
                  </a:lnTo>
                  <a:lnTo>
                    <a:pt x="421" y="400"/>
                  </a:lnTo>
                  <a:lnTo>
                    <a:pt x="421" y="400"/>
                  </a:lnTo>
                  <a:lnTo>
                    <a:pt x="419" y="400"/>
                  </a:lnTo>
                  <a:lnTo>
                    <a:pt x="419" y="400"/>
                  </a:lnTo>
                  <a:lnTo>
                    <a:pt x="416" y="398"/>
                  </a:lnTo>
                  <a:lnTo>
                    <a:pt x="416" y="398"/>
                  </a:lnTo>
                  <a:lnTo>
                    <a:pt x="416" y="398"/>
                  </a:lnTo>
                  <a:lnTo>
                    <a:pt x="414" y="398"/>
                  </a:lnTo>
                  <a:lnTo>
                    <a:pt x="409" y="395"/>
                  </a:lnTo>
                  <a:lnTo>
                    <a:pt x="409" y="395"/>
                  </a:lnTo>
                  <a:lnTo>
                    <a:pt x="409" y="395"/>
                  </a:lnTo>
                  <a:lnTo>
                    <a:pt x="407" y="393"/>
                  </a:lnTo>
                  <a:lnTo>
                    <a:pt x="407" y="393"/>
                  </a:lnTo>
                  <a:lnTo>
                    <a:pt x="405" y="391"/>
                  </a:lnTo>
                  <a:lnTo>
                    <a:pt x="405" y="391"/>
                  </a:lnTo>
                  <a:lnTo>
                    <a:pt x="402" y="388"/>
                  </a:lnTo>
                  <a:lnTo>
                    <a:pt x="402" y="386"/>
                  </a:lnTo>
                  <a:lnTo>
                    <a:pt x="402" y="386"/>
                  </a:lnTo>
                  <a:lnTo>
                    <a:pt x="402" y="386"/>
                  </a:lnTo>
                  <a:lnTo>
                    <a:pt x="402" y="383"/>
                  </a:lnTo>
                  <a:lnTo>
                    <a:pt x="400" y="381"/>
                  </a:lnTo>
                  <a:lnTo>
                    <a:pt x="400" y="379"/>
                  </a:lnTo>
                  <a:lnTo>
                    <a:pt x="400" y="379"/>
                  </a:lnTo>
                  <a:lnTo>
                    <a:pt x="397" y="379"/>
                  </a:lnTo>
                  <a:lnTo>
                    <a:pt x="395" y="379"/>
                  </a:lnTo>
                  <a:lnTo>
                    <a:pt x="395" y="374"/>
                  </a:lnTo>
                  <a:lnTo>
                    <a:pt x="393" y="374"/>
                  </a:lnTo>
                  <a:lnTo>
                    <a:pt x="390" y="372"/>
                  </a:lnTo>
                  <a:lnTo>
                    <a:pt x="390" y="372"/>
                  </a:lnTo>
                  <a:lnTo>
                    <a:pt x="388" y="372"/>
                  </a:lnTo>
                  <a:lnTo>
                    <a:pt x="379" y="369"/>
                  </a:lnTo>
                  <a:lnTo>
                    <a:pt x="376" y="367"/>
                  </a:lnTo>
                  <a:lnTo>
                    <a:pt x="376" y="367"/>
                  </a:lnTo>
                  <a:lnTo>
                    <a:pt x="376" y="364"/>
                  </a:lnTo>
                  <a:lnTo>
                    <a:pt x="374" y="364"/>
                  </a:lnTo>
                  <a:lnTo>
                    <a:pt x="374" y="362"/>
                  </a:lnTo>
                  <a:lnTo>
                    <a:pt x="374" y="360"/>
                  </a:lnTo>
                  <a:lnTo>
                    <a:pt x="374" y="360"/>
                  </a:lnTo>
                  <a:lnTo>
                    <a:pt x="371" y="357"/>
                  </a:lnTo>
                  <a:lnTo>
                    <a:pt x="374" y="357"/>
                  </a:lnTo>
                  <a:lnTo>
                    <a:pt x="374" y="357"/>
                  </a:lnTo>
                  <a:lnTo>
                    <a:pt x="374" y="355"/>
                  </a:lnTo>
                  <a:lnTo>
                    <a:pt x="374" y="355"/>
                  </a:lnTo>
                  <a:lnTo>
                    <a:pt x="371" y="353"/>
                  </a:lnTo>
                  <a:lnTo>
                    <a:pt x="367" y="350"/>
                  </a:lnTo>
                  <a:lnTo>
                    <a:pt x="364" y="350"/>
                  </a:lnTo>
                  <a:lnTo>
                    <a:pt x="364" y="348"/>
                  </a:lnTo>
                  <a:lnTo>
                    <a:pt x="364" y="348"/>
                  </a:lnTo>
                  <a:lnTo>
                    <a:pt x="362" y="346"/>
                  </a:lnTo>
                  <a:lnTo>
                    <a:pt x="362" y="346"/>
                  </a:lnTo>
                  <a:lnTo>
                    <a:pt x="360" y="346"/>
                  </a:lnTo>
                  <a:lnTo>
                    <a:pt x="360" y="346"/>
                  </a:lnTo>
                  <a:lnTo>
                    <a:pt x="360" y="346"/>
                  </a:lnTo>
                  <a:lnTo>
                    <a:pt x="355" y="346"/>
                  </a:lnTo>
                  <a:lnTo>
                    <a:pt x="355" y="346"/>
                  </a:lnTo>
                  <a:lnTo>
                    <a:pt x="355" y="346"/>
                  </a:lnTo>
                  <a:lnTo>
                    <a:pt x="353" y="346"/>
                  </a:lnTo>
                  <a:lnTo>
                    <a:pt x="353" y="346"/>
                  </a:lnTo>
                  <a:lnTo>
                    <a:pt x="353" y="346"/>
                  </a:lnTo>
                  <a:lnTo>
                    <a:pt x="353" y="346"/>
                  </a:lnTo>
                  <a:lnTo>
                    <a:pt x="353" y="346"/>
                  </a:lnTo>
                  <a:lnTo>
                    <a:pt x="353" y="346"/>
                  </a:lnTo>
                  <a:lnTo>
                    <a:pt x="350" y="346"/>
                  </a:lnTo>
                  <a:lnTo>
                    <a:pt x="350" y="346"/>
                  </a:lnTo>
                  <a:lnTo>
                    <a:pt x="350" y="346"/>
                  </a:lnTo>
                  <a:lnTo>
                    <a:pt x="350" y="348"/>
                  </a:lnTo>
                  <a:lnTo>
                    <a:pt x="345" y="346"/>
                  </a:lnTo>
                  <a:lnTo>
                    <a:pt x="343" y="348"/>
                  </a:lnTo>
                  <a:lnTo>
                    <a:pt x="341" y="348"/>
                  </a:lnTo>
                  <a:lnTo>
                    <a:pt x="341" y="348"/>
                  </a:lnTo>
                  <a:lnTo>
                    <a:pt x="341" y="350"/>
                  </a:lnTo>
                  <a:lnTo>
                    <a:pt x="338" y="350"/>
                  </a:lnTo>
                  <a:lnTo>
                    <a:pt x="338" y="350"/>
                  </a:lnTo>
                  <a:lnTo>
                    <a:pt x="338" y="348"/>
                  </a:lnTo>
                  <a:lnTo>
                    <a:pt x="336" y="348"/>
                  </a:lnTo>
                  <a:lnTo>
                    <a:pt x="336" y="348"/>
                  </a:lnTo>
                  <a:lnTo>
                    <a:pt x="336" y="346"/>
                  </a:lnTo>
                  <a:lnTo>
                    <a:pt x="334" y="348"/>
                  </a:lnTo>
                  <a:lnTo>
                    <a:pt x="334" y="346"/>
                  </a:lnTo>
                  <a:lnTo>
                    <a:pt x="331" y="346"/>
                  </a:lnTo>
                  <a:lnTo>
                    <a:pt x="331" y="346"/>
                  </a:lnTo>
                  <a:lnTo>
                    <a:pt x="331" y="346"/>
                  </a:lnTo>
                  <a:lnTo>
                    <a:pt x="329" y="346"/>
                  </a:lnTo>
                  <a:lnTo>
                    <a:pt x="329" y="346"/>
                  </a:lnTo>
                  <a:lnTo>
                    <a:pt x="329" y="348"/>
                  </a:lnTo>
                  <a:lnTo>
                    <a:pt x="329" y="348"/>
                  </a:lnTo>
                  <a:lnTo>
                    <a:pt x="326" y="348"/>
                  </a:lnTo>
                  <a:lnTo>
                    <a:pt x="326" y="348"/>
                  </a:lnTo>
                  <a:lnTo>
                    <a:pt x="326" y="348"/>
                  </a:lnTo>
                  <a:lnTo>
                    <a:pt x="326" y="350"/>
                  </a:lnTo>
                  <a:lnTo>
                    <a:pt x="324" y="350"/>
                  </a:lnTo>
                  <a:lnTo>
                    <a:pt x="324" y="348"/>
                  </a:lnTo>
                  <a:lnTo>
                    <a:pt x="319" y="348"/>
                  </a:lnTo>
                  <a:lnTo>
                    <a:pt x="319" y="350"/>
                  </a:lnTo>
                  <a:lnTo>
                    <a:pt x="319" y="348"/>
                  </a:lnTo>
                  <a:lnTo>
                    <a:pt x="317" y="348"/>
                  </a:lnTo>
                  <a:lnTo>
                    <a:pt x="317" y="348"/>
                  </a:lnTo>
                  <a:lnTo>
                    <a:pt x="315" y="346"/>
                  </a:lnTo>
                  <a:lnTo>
                    <a:pt x="315" y="346"/>
                  </a:lnTo>
                  <a:lnTo>
                    <a:pt x="315" y="346"/>
                  </a:lnTo>
                  <a:lnTo>
                    <a:pt x="312" y="338"/>
                  </a:lnTo>
                  <a:lnTo>
                    <a:pt x="310" y="331"/>
                  </a:lnTo>
                  <a:lnTo>
                    <a:pt x="310" y="329"/>
                  </a:lnTo>
                  <a:lnTo>
                    <a:pt x="308" y="327"/>
                  </a:lnTo>
                  <a:lnTo>
                    <a:pt x="308" y="324"/>
                  </a:lnTo>
                  <a:lnTo>
                    <a:pt x="305" y="322"/>
                  </a:lnTo>
                  <a:lnTo>
                    <a:pt x="305" y="324"/>
                  </a:lnTo>
                  <a:lnTo>
                    <a:pt x="305" y="327"/>
                  </a:lnTo>
                  <a:lnTo>
                    <a:pt x="303" y="327"/>
                  </a:lnTo>
                  <a:lnTo>
                    <a:pt x="303" y="327"/>
                  </a:lnTo>
                  <a:lnTo>
                    <a:pt x="298" y="327"/>
                  </a:lnTo>
                  <a:lnTo>
                    <a:pt x="298" y="327"/>
                  </a:lnTo>
                  <a:lnTo>
                    <a:pt x="298" y="329"/>
                  </a:lnTo>
                  <a:lnTo>
                    <a:pt x="296" y="331"/>
                  </a:lnTo>
                  <a:lnTo>
                    <a:pt x="296" y="331"/>
                  </a:lnTo>
                  <a:lnTo>
                    <a:pt x="293" y="334"/>
                  </a:lnTo>
                  <a:lnTo>
                    <a:pt x="291" y="334"/>
                  </a:lnTo>
                  <a:lnTo>
                    <a:pt x="291" y="334"/>
                  </a:lnTo>
                  <a:lnTo>
                    <a:pt x="289" y="331"/>
                  </a:lnTo>
                  <a:lnTo>
                    <a:pt x="289" y="331"/>
                  </a:lnTo>
                  <a:lnTo>
                    <a:pt x="286" y="331"/>
                  </a:lnTo>
                  <a:lnTo>
                    <a:pt x="284" y="331"/>
                  </a:lnTo>
                  <a:lnTo>
                    <a:pt x="284" y="331"/>
                  </a:lnTo>
                  <a:lnTo>
                    <a:pt x="282" y="331"/>
                  </a:lnTo>
                  <a:lnTo>
                    <a:pt x="282" y="334"/>
                  </a:lnTo>
                  <a:lnTo>
                    <a:pt x="277" y="338"/>
                  </a:lnTo>
                  <a:lnTo>
                    <a:pt x="277" y="341"/>
                  </a:lnTo>
                  <a:lnTo>
                    <a:pt x="279" y="343"/>
                  </a:lnTo>
                  <a:lnTo>
                    <a:pt x="279" y="346"/>
                  </a:lnTo>
                  <a:lnTo>
                    <a:pt x="277" y="348"/>
                  </a:lnTo>
                  <a:lnTo>
                    <a:pt x="274" y="350"/>
                  </a:lnTo>
                  <a:lnTo>
                    <a:pt x="272" y="350"/>
                  </a:lnTo>
                  <a:lnTo>
                    <a:pt x="270" y="348"/>
                  </a:lnTo>
                  <a:lnTo>
                    <a:pt x="270" y="346"/>
                  </a:lnTo>
                  <a:lnTo>
                    <a:pt x="270" y="343"/>
                  </a:lnTo>
                  <a:lnTo>
                    <a:pt x="270" y="343"/>
                  </a:lnTo>
                  <a:lnTo>
                    <a:pt x="267" y="343"/>
                  </a:lnTo>
                  <a:lnTo>
                    <a:pt x="267" y="343"/>
                  </a:lnTo>
                  <a:lnTo>
                    <a:pt x="267" y="343"/>
                  </a:lnTo>
                  <a:lnTo>
                    <a:pt x="265" y="346"/>
                  </a:lnTo>
                  <a:lnTo>
                    <a:pt x="265" y="346"/>
                  </a:lnTo>
                  <a:lnTo>
                    <a:pt x="263" y="348"/>
                  </a:lnTo>
                  <a:lnTo>
                    <a:pt x="258" y="348"/>
                  </a:lnTo>
                  <a:lnTo>
                    <a:pt x="253" y="348"/>
                  </a:lnTo>
                  <a:lnTo>
                    <a:pt x="253" y="346"/>
                  </a:lnTo>
                  <a:lnTo>
                    <a:pt x="253" y="346"/>
                  </a:lnTo>
                  <a:lnTo>
                    <a:pt x="251" y="346"/>
                  </a:lnTo>
                  <a:lnTo>
                    <a:pt x="251" y="343"/>
                  </a:lnTo>
                  <a:lnTo>
                    <a:pt x="251" y="343"/>
                  </a:lnTo>
                  <a:lnTo>
                    <a:pt x="251" y="343"/>
                  </a:lnTo>
                  <a:lnTo>
                    <a:pt x="256" y="341"/>
                  </a:lnTo>
                  <a:lnTo>
                    <a:pt x="256" y="341"/>
                  </a:lnTo>
                  <a:lnTo>
                    <a:pt x="258" y="341"/>
                  </a:lnTo>
                  <a:lnTo>
                    <a:pt x="258" y="338"/>
                  </a:lnTo>
                  <a:lnTo>
                    <a:pt x="258" y="336"/>
                  </a:lnTo>
                  <a:lnTo>
                    <a:pt x="258" y="334"/>
                  </a:lnTo>
                  <a:lnTo>
                    <a:pt x="256" y="334"/>
                  </a:lnTo>
                  <a:lnTo>
                    <a:pt x="253" y="334"/>
                  </a:lnTo>
                  <a:lnTo>
                    <a:pt x="253" y="334"/>
                  </a:lnTo>
                  <a:lnTo>
                    <a:pt x="253" y="334"/>
                  </a:lnTo>
                  <a:lnTo>
                    <a:pt x="251" y="331"/>
                  </a:lnTo>
                  <a:lnTo>
                    <a:pt x="251" y="329"/>
                  </a:lnTo>
                  <a:lnTo>
                    <a:pt x="248" y="331"/>
                  </a:lnTo>
                  <a:lnTo>
                    <a:pt x="248" y="331"/>
                  </a:lnTo>
                  <a:lnTo>
                    <a:pt x="246" y="331"/>
                  </a:lnTo>
                  <a:lnTo>
                    <a:pt x="234" y="331"/>
                  </a:lnTo>
                  <a:lnTo>
                    <a:pt x="232" y="329"/>
                  </a:lnTo>
                  <a:lnTo>
                    <a:pt x="232" y="329"/>
                  </a:lnTo>
                  <a:lnTo>
                    <a:pt x="232" y="327"/>
                  </a:lnTo>
                  <a:lnTo>
                    <a:pt x="230" y="327"/>
                  </a:lnTo>
                  <a:lnTo>
                    <a:pt x="230" y="324"/>
                  </a:lnTo>
                  <a:lnTo>
                    <a:pt x="227" y="324"/>
                  </a:lnTo>
                  <a:lnTo>
                    <a:pt x="225" y="324"/>
                  </a:lnTo>
                  <a:lnTo>
                    <a:pt x="225" y="324"/>
                  </a:lnTo>
                  <a:lnTo>
                    <a:pt x="225" y="329"/>
                  </a:lnTo>
                  <a:lnTo>
                    <a:pt x="227" y="336"/>
                  </a:lnTo>
                  <a:lnTo>
                    <a:pt x="227" y="338"/>
                  </a:lnTo>
                  <a:lnTo>
                    <a:pt x="225" y="338"/>
                  </a:lnTo>
                  <a:lnTo>
                    <a:pt x="222" y="341"/>
                  </a:lnTo>
                  <a:lnTo>
                    <a:pt x="222" y="341"/>
                  </a:lnTo>
                  <a:lnTo>
                    <a:pt x="220" y="341"/>
                  </a:lnTo>
                  <a:lnTo>
                    <a:pt x="220" y="338"/>
                  </a:lnTo>
                  <a:lnTo>
                    <a:pt x="220" y="338"/>
                  </a:lnTo>
                  <a:lnTo>
                    <a:pt x="222" y="336"/>
                  </a:lnTo>
                  <a:lnTo>
                    <a:pt x="222" y="336"/>
                  </a:lnTo>
                  <a:lnTo>
                    <a:pt x="218" y="336"/>
                  </a:lnTo>
                  <a:lnTo>
                    <a:pt x="218" y="334"/>
                  </a:lnTo>
                  <a:lnTo>
                    <a:pt x="215" y="334"/>
                  </a:lnTo>
                  <a:lnTo>
                    <a:pt x="215" y="336"/>
                  </a:lnTo>
                  <a:lnTo>
                    <a:pt x="215" y="338"/>
                  </a:lnTo>
                  <a:lnTo>
                    <a:pt x="215" y="338"/>
                  </a:lnTo>
                  <a:lnTo>
                    <a:pt x="213" y="338"/>
                  </a:lnTo>
                  <a:lnTo>
                    <a:pt x="213" y="341"/>
                  </a:lnTo>
                  <a:lnTo>
                    <a:pt x="213" y="341"/>
                  </a:lnTo>
                  <a:lnTo>
                    <a:pt x="213" y="346"/>
                  </a:lnTo>
                  <a:lnTo>
                    <a:pt x="213" y="348"/>
                  </a:lnTo>
                  <a:lnTo>
                    <a:pt x="213" y="348"/>
                  </a:lnTo>
                  <a:lnTo>
                    <a:pt x="211" y="350"/>
                  </a:lnTo>
                  <a:lnTo>
                    <a:pt x="211" y="350"/>
                  </a:lnTo>
                  <a:lnTo>
                    <a:pt x="211" y="350"/>
                  </a:lnTo>
                  <a:lnTo>
                    <a:pt x="208" y="353"/>
                  </a:lnTo>
                  <a:lnTo>
                    <a:pt x="208" y="353"/>
                  </a:lnTo>
                  <a:lnTo>
                    <a:pt x="206" y="353"/>
                  </a:lnTo>
                  <a:lnTo>
                    <a:pt x="203" y="353"/>
                  </a:lnTo>
                  <a:lnTo>
                    <a:pt x="203" y="353"/>
                  </a:lnTo>
                  <a:lnTo>
                    <a:pt x="203" y="353"/>
                  </a:lnTo>
                  <a:lnTo>
                    <a:pt x="206" y="355"/>
                  </a:lnTo>
                  <a:lnTo>
                    <a:pt x="206" y="355"/>
                  </a:lnTo>
                  <a:lnTo>
                    <a:pt x="203" y="355"/>
                  </a:lnTo>
                  <a:lnTo>
                    <a:pt x="203" y="355"/>
                  </a:lnTo>
                  <a:lnTo>
                    <a:pt x="203" y="357"/>
                  </a:lnTo>
                  <a:lnTo>
                    <a:pt x="203" y="357"/>
                  </a:lnTo>
                  <a:lnTo>
                    <a:pt x="203" y="360"/>
                  </a:lnTo>
                  <a:lnTo>
                    <a:pt x="203" y="360"/>
                  </a:lnTo>
                  <a:lnTo>
                    <a:pt x="203" y="362"/>
                  </a:lnTo>
                  <a:lnTo>
                    <a:pt x="203" y="362"/>
                  </a:lnTo>
                  <a:lnTo>
                    <a:pt x="196" y="364"/>
                  </a:lnTo>
                  <a:lnTo>
                    <a:pt x="187" y="367"/>
                  </a:lnTo>
                  <a:lnTo>
                    <a:pt x="185" y="369"/>
                  </a:lnTo>
                  <a:lnTo>
                    <a:pt x="177" y="374"/>
                  </a:lnTo>
                  <a:lnTo>
                    <a:pt x="175" y="379"/>
                  </a:lnTo>
                  <a:lnTo>
                    <a:pt x="173" y="379"/>
                  </a:lnTo>
                  <a:lnTo>
                    <a:pt x="161" y="379"/>
                  </a:lnTo>
                  <a:lnTo>
                    <a:pt x="156" y="379"/>
                  </a:lnTo>
                  <a:lnTo>
                    <a:pt x="156" y="379"/>
                  </a:lnTo>
                  <a:lnTo>
                    <a:pt x="156" y="379"/>
                  </a:lnTo>
                  <a:lnTo>
                    <a:pt x="154" y="381"/>
                  </a:lnTo>
                  <a:lnTo>
                    <a:pt x="154" y="381"/>
                  </a:lnTo>
                  <a:lnTo>
                    <a:pt x="154" y="383"/>
                  </a:lnTo>
                  <a:lnTo>
                    <a:pt x="154" y="386"/>
                  </a:lnTo>
                  <a:lnTo>
                    <a:pt x="151" y="388"/>
                  </a:lnTo>
                  <a:lnTo>
                    <a:pt x="151" y="391"/>
                  </a:lnTo>
                  <a:lnTo>
                    <a:pt x="151" y="393"/>
                  </a:lnTo>
                  <a:lnTo>
                    <a:pt x="154" y="395"/>
                  </a:lnTo>
                  <a:lnTo>
                    <a:pt x="156" y="398"/>
                  </a:lnTo>
                  <a:lnTo>
                    <a:pt x="154" y="400"/>
                  </a:lnTo>
                  <a:lnTo>
                    <a:pt x="151" y="402"/>
                  </a:lnTo>
                  <a:lnTo>
                    <a:pt x="147" y="405"/>
                  </a:lnTo>
                  <a:lnTo>
                    <a:pt x="140" y="405"/>
                  </a:lnTo>
                  <a:lnTo>
                    <a:pt x="137" y="407"/>
                  </a:lnTo>
                  <a:lnTo>
                    <a:pt x="133" y="414"/>
                  </a:lnTo>
                  <a:lnTo>
                    <a:pt x="123" y="421"/>
                  </a:lnTo>
                  <a:lnTo>
                    <a:pt x="121" y="421"/>
                  </a:lnTo>
                  <a:lnTo>
                    <a:pt x="118" y="421"/>
                  </a:lnTo>
                  <a:lnTo>
                    <a:pt x="114" y="417"/>
                  </a:lnTo>
                  <a:lnTo>
                    <a:pt x="111" y="417"/>
                  </a:lnTo>
                  <a:lnTo>
                    <a:pt x="111" y="417"/>
                  </a:lnTo>
                  <a:lnTo>
                    <a:pt x="111" y="419"/>
                  </a:lnTo>
                  <a:lnTo>
                    <a:pt x="111" y="419"/>
                  </a:lnTo>
                  <a:lnTo>
                    <a:pt x="114" y="421"/>
                  </a:lnTo>
                  <a:lnTo>
                    <a:pt x="116" y="421"/>
                  </a:lnTo>
                  <a:lnTo>
                    <a:pt x="116" y="424"/>
                  </a:lnTo>
                  <a:lnTo>
                    <a:pt x="116" y="431"/>
                  </a:lnTo>
                  <a:lnTo>
                    <a:pt x="118" y="443"/>
                  </a:lnTo>
                  <a:lnTo>
                    <a:pt x="118" y="447"/>
                  </a:lnTo>
                  <a:lnTo>
                    <a:pt x="121" y="452"/>
                  </a:lnTo>
                  <a:lnTo>
                    <a:pt x="123" y="454"/>
                  </a:lnTo>
                  <a:lnTo>
                    <a:pt x="121" y="459"/>
                  </a:lnTo>
                  <a:lnTo>
                    <a:pt x="121" y="462"/>
                  </a:lnTo>
                  <a:lnTo>
                    <a:pt x="125" y="462"/>
                  </a:lnTo>
                  <a:lnTo>
                    <a:pt x="125" y="462"/>
                  </a:lnTo>
                  <a:lnTo>
                    <a:pt x="125" y="464"/>
                  </a:lnTo>
                  <a:lnTo>
                    <a:pt x="128" y="466"/>
                  </a:lnTo>
                  <a:lnTo>
                    <a:pt x="128" y="469"/>
                  </a:lnTo>
                  <a:lnTo>
                    <a:pt x="128" y="469"/>
                  </a:lnTo>
                  <a:lnTo>
                    <a:pt x="125" y="471"/>
                  </a:lnTo>
                  <a:lnTo>
                    <a:pt x="121" y="476"/>
                  </a:lnTo>
                  <a:lnTo>
                    <a:pt x="116" y="478"/>
                  </a:lnTo>
                  <a:lnTo>
                    <a:pt x="107" y="483"/>
                  </a:lnTo>
                  <a:lnTo>
                    <a:pt x="104" y="483"/>
                  </a:lnTo>
                  <a:lnTo>
                    <a:pt x="104" y="485"/>
                  </a:lnTo>
                  <a:lnTo>
                    <a:pt x="104" y="485"/>
                  </a:lnTo>
                  <a:lnTo>
                    <a:pt x="102" y="485"/>
                  </a:lnTo>
                  <a:lnTo>
                    <a:pt x="99" y="483"/>
                  </a:lnTo>
                  <a:lnTo>
                    <a:pt x="97" y="480"/>
                  </a:lnTo>
                  <a:lnTo>
                    <a:pt x="97" y="480"/>
                  </a:lnTo>
                  <a:lnTo>
                    <a:pt x="95" y="480"/>
                  </a:lnTo>
                  <a:lnTo>
                    <a:pt x="92" y="480"/>
                  </a:lnTo>
                  <a:lnTo>
                    <a:pt x="92" y="480"/>
                  </a:lnTo>
                  <a:lnTo>
                    <a:pt x="92" y="478"/>
                  </a:lnTo>
                  <a:lnTo>
                    <a:pt x="92" y="476"/>
                  </a:lnTo>
                  <a:lnTo>
                    <a:pt x="90" y="473"/>
                  </a:lnTo>
                  <a:lnTo>
                    <a:pt x="88" y="473"/>
                  </a:lnTo>
                  <a:lnTo>
                    <a:pt x="88" y="473"/>
                  </a:lnTo>
                  <a:lnTo>
                    <a:pt x="88" y="471"/>
                  </a:lnTo>
                  <a:lnTo>
                    <a:pt x="88" y="471"/>
                  </a:lnTo>
                  <a:lnTo>
                    <a:pt x="88" y="469"/>
                  </a:lnTo>
                  <a:lnTo>
                    <a:pt x="85" y="466"/>
                  </a:lnTo>
                  <a:lnTo>
                    <a:pt x="85" y="464"/>
                  </a:lnTo>
                  <a:lnTo>
                    <a:pt x="85" y="462"/>
                  </a:lnTo>
                  <a:lnTo>
                    <a:pt x="83" y="459"/>
                  </a:lnTo>
                  <a:lnTo>
                    <a:pt x="81" y="457"/>
                  </a:lnTo>
                  <a:lnTo>
                    <a:pt x="81" y="457"/>
                  </a:lnTo>
                  <a:lnTo>
                    <a:pt x="81" y="457"/>
                  </a:lnTo>
                  <a:lnTo>
                    <a:pt x="81" y="454"/>
                  </a:lnTo>
                  <a:lnTo>
                    <a:pt x="78" y="452"/>
                  </a:lnTo>
                  <a:lnTo>
                    <a:pt x="76" y="450"/>
                  </a:lnTo>
                  <a:lnTo>
                    <a:pt x="73" y="447"/>
                  </a:lnTo>
                  <a:lnTo>
                    <a:pt x="73" y="447"/>
                  </a:lnTo>
                  <a:lnTo>
                    <a:pt x="71" y="443"/>
                  </a:lnTo>
                  <a:lnTo>
                    <a:pt x="71" y="443"/>
                  </a:lnTo>
                  <a:lnTo>
                    <a:pt x="69" y="443"/>
                  </a:lnTo>
                  <a:lnTo>
                    <a:pt x="69" y="443"/>
                  </a:lnTo>
                  <a:lnTo>
                    <a:pt x="69" y="440"/>
                  </a:lnTo>
                  <a:lnTo>
                    <a:pt x="69" y="440"/>
                  </a:lnTo>
                  <a:lnTo>
                    <a:pt x="66" y="440"/>
                  </a:lnTo>
                  <a:lnTo>
                    <a:pt x="64" y="438"/>
                  </a:lnTo>
                  <a:lnTo>
                    <a:pt x="62" y="433"/>
                  </a:lnTo>
                  <a:lnTo>
                    <a:pt x="59" y="433"/>
                  </a:lnTo>
                  <a:lnTo>
                    <a:pt x="57" y="433"/>
                  </a:lnTo>
                  <a:lnTo>
                    <a:pt x="54" y="433"/>
                  </a:lnTo>
                  <a:lnTo>
                    <a:pt x="52" y="435"/>
                  </a:lnTo>
                  <a:lnTo>
                    <a:pt x="52" y="438"/>
                  </a:lnTo>
                  <a:lnTo>
                    <a:pt x="52" y="438"/>
                  </a:lnTo>
                  <a:lnTo>
                    <a:pt x="50" y="443"/>
                  </a:lnTo>
                  <a:lnTo>
                    <a:pt x="50" y="443"/>
                  </a:lnTo>
                  <a:lnTo>
                    <a:pt x="45" y="445"/>
                  </a:lnTo>
                  <a:lnTo>
                    <a:pt x="45" y="445"/>
                  </a:lnTo>
                  <a:lnTo>
                    <a:pt x="43" y="447"/>
                  </a:lnTo>
                  <a:lnTo>
                    <a:pt x="45" y="447"/>
                  </a:lnTo>
                  <a:lnTo>
                    <a:pt x="45" y="450"/>
                  </a:lnTo>
                  <a:lnTo>
                    <a:pt x="45" y="450"/>
                  </a:lnTo>
                  <a:lnTo>
                    <a:pt x="45" y="452"/>
                  </a:lnTo>
                  <a:lnTo>
                    <a:pt x="43" y="454"/>
                  </a:lnTo>
                  <a:lnTo>
                    <a:pt x="43" y="454"/>
                  </a:lnTo>
                  <a:lnTo>
                    <a:pt x="43" y="457"/>
                  </a:lnTo>
                  <a:lnTo>
                    <a:pt x="45" y="462"/>
                  </a:lnTo>
                  <a:lnTo>
                    <a:pt x="45" y="464"/>
                  </a:lnTo>
                  <a:lnTo>
                    <a:pt x="45" y="466"/>
                  </a:lnTo>
                  <a:lnTo>
                    <a:pt x="40" y="471"/>
                  </a:lnTo>
                  <a:lnTo>
                    <a:pt x="38" y="473"/>
                  </a:lnTo>
                  <a:lnTo>
                    <a:pt x="26" y="478"/>
                  </a:lnTo>
                  <a:lnTo>
                    <a:pt x="24" y="480"/>
                  </a:lnTo>
                  <a:lnTo>
                    <a:pt x="24" y="485"/>
                  </a:lnTo>
                  <a:lnTo>
                    <a:pt x="19" y="504"/>
                  </a:lnTo>
                  <a:lnTo>
                    <a:pt x="17" y="523"/>
                  </a:lnTo>
                  <a:lnTo>
                    <a:pt x="19" y="525"/>
                  </a:lnTo>
                  <a:lnTo>
                    <a:pt x="28" y="530"/>
                  </a:lnTo>
                  <a:lnTo>
                    <a:pt x="31" y="535"/>
                  </a:lnTo>
                  <a:lnTo>
                    <a:pt x="31" y="537"/>
                  </a:lnTo>
                  <a:lnTo>
                    <a:pt x="28" y="542"/>
                  </a:lnTo>
                  <a:lnTo>
                    <a:pt x="28" y="547"/>
                  </a:lnTo>
                  <a:lnTo>
                    <a:pt x="24" y="549"/>
                  </a:lnTo>
                  <a:lnTo>
                    <a:pt x="24" y="551"/>
                  </a:lnTo>
                  <a:lnTo>
                    <a:pt x="21" y="551"/>
                  </a:lnTo>
                  <a:lnTo>
                    <a:pt x="19" y="554"/>
                  </a:lnTo>
                  <a:lnTo>
                    <a:pt x="17" y="554"/>
                  </a:lnTo>
                  <a:lnTo>
                    <a:pt x="17" y="556"/>
                  </a:lnTo>
                  <a:lnTo>
                    <a:pt x="10" y="575"/>
                  </a:lnTo>
                  <a:lnTo>
                    <a:pt x="0" y="596"/>
                  </a:lnTo>
                  <a:lnTo>
                    <a:pt x="0" y="596"/>
                  </a:lnTo>
                  <a:lnTo>
                    <a:pt x="0" y="596"/>
                  </a:lnTo>
                  <a:lnTo>
                    <a:pt x="0" y="596"/>
                  </a:lnTo>
                  <a:lnTo>
                    <a:pt x="0" y="596"/>
                  </a:lnTo>
                  <a:lnTo>
                    <a:pt x="14" y="601"/>
                  </a:lnTo>
                  <a:lnTo>
                    <a:pt x="28" y="606"/>
                  </a:lnTo>
                  <a:lnTo>
                    <a:pt x="33" y="608"/>
                  </a:lnTo>
                  <a:lnTo>
                    <a:pt x="33" y="608"/>
                  </a:lnTo>
                  <a:lnTo>
                    <a:pt x="33" y="608"/>
                  </a:lnTo>
                  <a:lnTo>
                    <a:pt x="33" y="611"/>
                  </a:lnTo>
                  <a:lnTo>
                    <a:pt x="33" y="611"/>
                  </a:lnTo>
                  <a:lnTo>
                    <a:pt x="33" y="611"/>
                  </a:lnTo>
                  <a:lnTo>
                    <a:pt x="33" y="611"/>
                  </a:lnTo>
                  <a:lnTo>
                    <a:pt x="33" y="613"/>
                  </a:lnTo>
                  <a:lnTo>
                    <a:pt x="33" y="613"/>
                  </a:lnTo>
                  <a:lnTo>
                    <a:pt x="33" y="613"/>
                  </a:lnTo>
                  <a:lnTo>
                    <a:pt x="33" y="615"/>
                  </a:lnTo>
                  <a:lnTo>
                    <a:pt x="33" y="615"/>
                  </a:lnTo>
                  <a:lnTo>
                    <a:pt x="36" y="618"/>
                  </a:lnTo>
                  <a:lnTo>
                    <a:pt x="33" y="618"/>
                  </a:lnTo>
                  <a:lnTo>
                    <a:pt x="33" y="620"/>
                  </a:lnTo>
                  <a:lnTo>
                    <a:pt x="33" y="620"/>
                  </a:lnTo>
                  <a:lnTo>
                    <a:pt x="36" y="622"/>
                  </a:lnTo>
                  <a:lnTo>
                    <a:pt x="38" y="622"/>
                  </a:lnTo>
                  <a:lnTo>
                    <a:pt x="38" y="622"/>
                  </a:lnTo>
                  <a:lnTo>
                    <a:pt x="38" y="625"/>
                  </a:lnTo>
                  <a:lnTo>
                    <a:pt x="36" y="627"/>
                  </a:lnTo>
                  <a:lnTo>
                    <a:pt x="31" y="630"/>
                  </a:lnTo>
                  <a:lnTo>
                    <a:pt x="31" y="630"/>
                  </a:lnTo>
                  <a:lnTo>
                    <a:pt x="31" y="630"/>
                  </a:lnTo>
                  <a:lnTo>
                    <a:pt x="36" y="634"/>
                  </a:lnTo>
                  <a:lnTo>
                    <a:pt x="36" y="639"/>
                  </a:lnTo>
                  <a:lnTo>
                    <a:pt x="36" y="639"/>
                  </a:lnTo>
                  <a:lnTo>
                    <a:pt x="36" y="639"/>
                  </a:lnTo>
                  <a:lnTo>
                    <a:pt x="36" y="639"/>
                  </a:lnTo>
                  <a:lnTo>
                    <a:pt x="36" y="639"/>
                  </a:lnTo>
                  <a:lnTo>
                    <a:pt x="36" y="641"/>
                  </a:lnTo>
                  <a:lnTo>
                    <a:pt x="36" y="641"/>
                  </a:lnTo>
                  <a:lnTo>
                    <a:pt x="36" y="644"/>
                  </a:lnTo>
                  <a:lnTo>
                    <a:pt x="36" y="644"/>
                  </a:lnTo>
                  <a:lnTo>
                    <a:pt x="36" y="644"/>
                  </a:lnTo>
                  <a:lnTo>
                    <a:pt x="38" y="646"/>
                  </a:lnTo>
                  <a:lnTo>
                    <a:pt x="47" y="653"/>
                  </a:lnTo>
                  <a:lnTo>
                    <a:pt x="47" y="653"/>
                  </a:lnTo>
                  <a:lnTo>
                    <a:pt x="47" y="651"/>
                  </a:lnTo>
                  <a:lnTo>
                    <a:pt x="50" y="648"/>
                  </a:lnTo>
                  <a:lnTo>
                    <a:pt x="50" y="644"/>
                  </a:lnTo>
                  <a:lnTo>
                    <a:pt x="50" y="641"/>
                  </a:lnTo>
                  <a:lnTo>
                    <a:pt x="50" y="641"/>
                  </a:lnTo>
                  <a:lnTo>
                    <a:pt x="52" y="641"/>
                  </a:lnTo>
                  <a:lnTo>
                    <a:pt x="62" y="646"/>
                  </a:lnTo>
                  <a:lnTo>
                    <a:pt x="83" y="646"/>
                  </a:lnTo>
                  <a:lnTo>
                    <a:pt x="88" y="648"/>
                  </a:lnTo>
                  <a:lnTo>
                    <a:pt x="90" y="651"/>
                  </a:lnTo>
                  <a:lnTo>
                    <a:pt x="99" y="667"/>
                  </a:lnTo>
                  <a:lnTo>
                    <a:pt x="99" y="667"/>
                  </a:lnTo>
                  <a:lnTo>
                    <a:pt x="102" y="672"/>
                  </a:lnTo>
                  <a:lnTo>
                    <a:pt x="104" y="672"/>
                  </a:lnTo>
                  <a:lnTo>
                    <a:pt x="107" y="675"/>
                  </a:lnTo>
                  <a:lnTo>
                    <a:pt x="107" y="675"/>
                  </a:lnTo>
                  <a:lnTo>
                    <a:pt x="109" y="675"/>
                  </a:lnTo>
                  <a:lnTo>
                    <a:pt x="109" y="677"/>
                  </a:lnTo>
                  <a:lnTo>
                    <a:pt x="109" y="677"/>
                  </a:lnTo>
                  <a:lnTo>
                    <a:pt x="118" y="698"/>
                  </a:lnTo>
                  <a:lnTo>
                    <a:pt x="133" y="724"/>
                  </a:lnTo>
                  <a:lnTo>
                    <a:pt x="130" y="727"/>
                  </a:lnTo>
                  <a:lnTo>
                    <a:pt x="128" y="729"/>
                  </a:lnTo>
                  <a:lnTo>
                    <a:pt x="121" y="731"/>
                  </a:lnTo>
                  <a:lnTo>
                    <a:pt x="118" y="729"/>
                  </a:lnTo>
                  <a:lnTo>
                    <a:pt x="118" y="727"/>
                  </a:lnTo>
                  <a:lnTo>
                    <a:pt x="118" y="727"/>
                  </a:lnTo>
                  <a:lnTo>
                    <a:pt x="116" y="724"/>
                  </a:lnTo>
                  <a:lnTo>
                    <a:pt x="114" y="724"/>
                  </a:lnTo>
                  <a:lnTo>
                    <a:pt x="109" y="724"/>
                  </a:lnTo>
                  <a:lnTo>
                    <a:pt x="107" y="727"/>
                  </a:lnTo>
                  <a:lnTo>
                    <a:pt x="107" y="729"/>
                  </a:lnTo>
                  <a:lnTo>
                    <a:pt x="104" y="731"/>
                  </a:lnTo>
                  <a:lnTo>
                    <a:pt x="107" y="731"/>
                  </a:lnTo>
                  <a:lnTo>
                    <a:pt x="107" y="731"/>
                  </a:lnTo>
                  <a:lnTo>
                    <a:pt x="109" y="734"/>
                  </a:lnTo>
                  <a:lnTo>
                    <a:pt x="109" y="734"/>
                  </a:lnTo>
                  <a:lnTo>
                    <a:pt x="109" y="736"/>
                  </a:lnTo>
                  <a:lnTo>
                    <a:pt x="109" y="736"/>
                  </a:lnTo>
                  <a:lnTo>
                    <a:pt x="111" y="736"/>
                  </a:lnTo>
                  <a:lnTo>
                    <a:pt x="109" y="738"/>
                  </a:lnTo>
                  <a:lnTo>
                    <a:pt x="111" y="741"/>
                  </a:lnTo>
                  <a:lnTo>
                    <a:pt x="116" y="741"/>
                  </a:lnTo>
                  <a:lnTo>
                    <a:pt x="118" y="741"/>
                  </a:lnTo>
                  <a:lnTo>
                    <a:pt x="118" y="741"/>
                  </a:lnTo>
                  <a:lnTo>
                    <a:pt x="121" y="743"/>
                  </a:lnTo>
                  <a:lnTo>
                    <a:pt x="123" y="746"/>
                  </a:lnTo>
                  <a:lnTo>
                    <a:pt x="125" y="746"/>
                  </a:lnTo>
                  <a:lnTo>
                    <a:pt x="125" y="746"/>
                  </a:lnTo>
                  <a:lnTo>
                    <a:pt x="128" y="746"/>
                  </a:lnTo>
                  <a:lnTo>
                    <a:pt x="128" y="746"/>
                  </a:lnTo>
                  <a:lnTo>
                    <a:pt x="130" y="748"/>
                  </a:lnTo>
                  <a:lnTo>
                    <a:pt x="135" y="750"/>
                  </a:lnTo>
                  <a:lnTo>
                    <a:pt x="144" y="757"/>
                  </a:lnTo>
                  <a:lnTo>
                    <a:pt x="144" y="757"/>
                  </a:lnTo>
                  <a:lnTo>
                    <a:pt x="144" y="757"/>
                  </a:lnTo>
                  <a:lnTo>
                    <a:pt x="144" y="755"/>
                  </a:lnTo>
                  <a:lnTo>
                    <a:pt x="144" y="755"/>
                  </a:lnTo>
                  <a:lnTo>
                    <a:pt x="144" y="753"/>
                  </a:lnTo>
                  <a:lnTo>
                    <a:pt x="144" y="753"/>
                  </a:lnTo>
                  <a:lnTo>
                    <a:pt x="142" y="753"/>
                  </a:lnTo>
                  <a:lnTo>
                    <a:pt x="142" y="753"/>
                  </a:lnTo>
                  <a:lnTo>
                    <a:pt x="142" y="753"/>
                  </a:lnTo>
                  <a:lnTo>
                    <a:pt x="142" y="750"/>
                  </a:lnTo>
                  <a:lnTo>
                    <a:pt x="142" y="750"/>
                  </a:lnTo>
                  <a:lnTo>
                    <a:pt x="142" y="750"/>
                  </a:lnTo>
                  <a:lnTo>
                    <a:pt x="147" y="753"/>
                  </a:lnTo>
                  <a:lnTo>
                    <a:pt x="147" y="753"/>
                  </a:lnTo>
                  <a:lnTo>
                    <a:pt x="149" y="753"/>
                  </a:lnTo>
                  <a:lnTo>
                    <a:pt x="149" y="753"/>
                  </a:lnTo>
                  <a:lnTo>
                    <a:pt x="147" y="750"/>
                  </a:lnTo>
                  <a:lnTo>
                    <a:pt x="147" y="750"/>
                  </a:lnTo>
                  <a:lnTo>
                    <a:pt x="147" y="748"/>
                  </a:lnTo>
                  <a:lnTo>
                    <a:pt x="147" y="748"/>
                  </a:lnTo>
                  <a:lnTo>
                    <a:pt x="144" y="748"/>
                  </a:lnTo>
                  <a:lnTo>
                    <a:pt x="144" y="746"/>
                  </a:lnTo>
                  <a:lnTo>
                    <a:pt x="147" y="746"/>
                  </a:lnTo>
                  <a:lnTo>
                    <a:pt x="147" y="748"/>
                  </a:lnTo>
                  <a:lnTo>
                    <a:pt x="147" y="748"/>
                  </a:lnTo>
                  <a:lnTo>
                    <a:pt x="149" y="748"/>
                  </a:lnTo>
                  <a:lnTo>
                    <a:pt x="149" y="750"/>
                  </a:lnTo>
                  <a:lnTo>
                    <a:pt x="149" y="750"/>
                  </a:lnTo>
                  <a:lnTo>
                    <a:pt x="151" y="753"/>
                  </a:lnTo>
                  <a:lnTo>
                    <a:pt x="151" y="753"/>
                  </a:lnTo>
                  <a:lnTo>
                    <a:pt x="151" y="750"/>
                  </a:lnTo>
                  <a:lnTo>
                    <a:pt x="151" y="750"/>
                  </a:lnTo>
                  <a:lnTo>
                    <a:pt x="151" y="750"/>
                  </a:lnTo>
                  <a:lnTo>
                    <a:pt x="149" y="748"/>
                  </a:lnTo>
                  <a:lnTo>
                    <a:pt x="149" y="746"/>
                  </a:lnTo>
                  <a:lnTo>
                    <a:pt x="149" y="746"/>
                  </a:lnTo>
                  <a:lnTo>
                    <a:pt x="149" y="743"/>
                  </a:lnTo>
                  <a:lnTo>
                    <a:pt x="147" y="743"/>
                  </a:lnTo>
                  <a:lnTo>
                    <a:pt x="147" y="743"/>
                  </a:lnTo>
                  <a:lnTo>
                    <a:pt x="149" y="743"/>
                  </a:lnTo>
                  <a:lnTo>
                    <a:pt x="149" y="743"/>
                  </a:lnTo>
                  <a:lnTo>
                    <a:pt x="149" y="743"/>
                  </a:lnTo>
                  <a:lnTo>
                    <a:pt x="151" y="746"/>
                  </a:lnTo>
                  <a:lnTo>
                    <a:pt x="151" y="746"/>
                  </a:lnTo>
                  <a:lnTo>
                    <a:pt x="151" y="746"/>
                  </a:lnTo>
                  <a:lnTo>
                    <a:pt x="154" y="746"/>
                  </a:lnTo>
                  <a:lnTo>
                    <a:pt x="154" y="743"/>
                  </a:lnTo>
                  <a:lnTo>
                    <a:pt x="149" y="738"/>
                  </a:lnTo>
                  <a:lnTo>
                    <a:pt x="149" y="738"/>
                  </a:lnTo>
                  <a:lnTo>
                    <a:pt x="149" y="738"/>
                  </a:lnTo>
                  <a:lnTo>
                    <a:pt x="151" y="741"/>
                  </a:lnTo>
                  <a:lnTo>
                    <a:pt x="154" y="741"/>
                  </a:lnTo>
                  <a:lnTo>
                    <a:pt x="156" y="741"/>
                  </a:lnTo>
                  <a:lnTo>
                    <a:pt x="156" y="741"/>
                  </a:lnTo>
                  <a:lnTo>
                    <a:pt x="156" y="741"/>
                  </a:lnTo>
                  <a:lnTo>
                    <a:pt x="156" y="741"/>
                  </a:lnTo>
                  <a:lnTo>
                    <a:pt x="156" y="741"/>
                  </a:lnTo>
                  <a:lnTo>
                    <a:pt x="156" y="741"/>
                  </a:lnTo>
                  <a:lnTo>
                    <a:pt x="156" y="741"/>
                  </a:lnTo>
                  <a:lnTo>
                    <a:pt x="156" y="743"/>
                  </a:lnTo>
                  <a:lnTo>
                    <a:pt x="156" y="743"/>
                  </a:lnTo>
                  <a:lnTo>
                    <a:pt x="156" y="743"/>
                  </a:lnTo>
                  <a:lnTo>
                    <a:pt x="159" y="743"/>
                  </a:lnTo>
                  <a:lnTo>
                    <a:pt x="159" y="743"/>
                  </a:lnTo>
                  <a:lnTo>
                    <a:pt x="159" y="743"/>
                  </a:lnTo>
                  <a:lnTo>
                    <a:pt x="159" y="743"/>
                  </a:lnTo>
                  <a:lnTo>
                    <a:pt x="159" y="743"/>
                  </a:lnTo>
                  <a:lnTo>
                    <a:pt x="159" y="741"/>
                  </a:lnTo>
                  <a:lnTo>
                    <a:pt x="159" y="741"/>
                  </a:lnTo>
                  <a:lnTo>
                    <a:pt x="159" y="738"/>
                  </a:lnTo>
                  <a:lnTo>
                    <a:pt x="159" y="736"/>
                  </a:lnTo>
                  <a:lnTo>
                    <a:pt x="159" y="738"/>
                  </a:lnTo>
                  <a:lnTo>
                    <a:pt x="159" y="738"/>
                  </a:lnTo>
                  <a:lnTo>
                    <a:pt x="159" y="741"/>
                  </a:lnTo>
                  <a:lnTo>
                    <a:pt x="163" y="741"/>
                  </a:lnTo>
                  <a:lnTo>
                    <a:pt x="163" y="743"/>
                  </a:lnTo>
                  <a:lnTo>
                    <a:pt x="163" y="743"/>
                  </a:lnTo>
                  <a:lnTo>
                    <a:pt x="163" y="743"/>
                  </a:lnTo>
                  <a:lnTo>
                    <a:pt x="163" y="743"/>
                  </a:lnTo>
                  <a:lnTo>
                    <a:pt x="166" y="743"/>
                  </a:lnTo>
                  <a:lnTo>
                    <a:pt x="166" y="743"/>
                  </a:lnTo>
                  <a:lnTo>
                    <a:pt x="166" y="738"/>
                  </a:lnTo>
                  <a:lnTo>
                    <a:pt x="166" y="738"/>
                  </a:lnTo>
                  <a:lnTo>
                    <a:pt x="166" y="738"/>
                  </a:lnTo>
                  <a:lnTo>
                    <a:pt x="170" y="743"/>
                  </a:lnTo>
                  <a:lnTo>
                    <a:pt x="170" y="743"/>
                  </a:lnTo>
                  <a:lnTo>
                    <a:pt x="170" y="741"/>
                  </a:lnTo>
                  <a:lnTo>
                    <a:pt x="170" y="738"/>
                  </a:lnTo>
                  <a:lnTo>
                    <a:pt x="170" y="738"/>
                  </a:lnTo>
                  <a:lnTo>
                    <a:pt x="170" y="741"/>
                  </a:lnTo>
                  <a:lnTo>
                    <a:pt x="173" y="741"/>
                  </a:lnTo>
                  <a:lnTo>
                    <a:pt x="173" y="741"/>
                  </a:lnTo>
                  <a:lnTo>
                    <a:pt x="173" y="741"/>
                  </a:lnTo>
                  <a:lnTo>
                    <a:pt x="173" y="738"/>
                  </a:lnTo>
                  <a:lnTo>
                    <a:pt x="173" y="738"/>
                  </a:lnTo>
                  <a:lnTo>
                    <a:pt x="173" y="738"/>
                  </a:lnTo>
                  <a:lnTo>
                    <a:pt x="175" y="741"/>
                  </a:lnTo>
                  <a:lnTo>
                    <a:pt x="175" y="741"/>
                  </a:lnTo>
                  <a:lnTo>
                    <a:pt x="175" y="741"/>
                  </a:lnTo>
                  <a:lnTo>
                    <a:pt x="175" y="738"/>
                  </a:lnTo>
                  <a:lnTo>
                    <a:pt x="177" y="738"/>
                  </a:lnTo>
                  <a:lnTo>
                    <a:pt x="177" y="738"/>
                  </a:lnTo>
                  <a:lnTo>
                    <a:pt x="180" y="738"/>
                  </a:lnTo>
                  <a:lnTo>
                    <a:pt x="180" y="736"/>
                  </a:lnTo>
                  <a:lnTo>
                    <a:pt x="182" y="736"/>
                  </a:lnTo>
                  <a:lnTo>
                    <a:pt x="182" y="736"/>
                  </a:lnTo>
                  <a:lnTo>
                    <a:pt x="182" y="734"/>
                  </a:lnTo>
                  <a:lnTo>
                    <a:pt x="185" y="734"/>
                  </a:lnTo>
                  <a:lnTo>
                    <a:pt x="185" y="734"/>
                  </a:lnTo>
                  <a:lnTo>
                    <a:pt x="187" y="734"/>
                  </a:lnTo>
                  <a:lnTo>
                    <a:pt x="187" y="734"/>
                  </a:lnTo>
                  <a:lnTo>
                    <a:pt x="187" y="734"/>
                  </a:lnTo>
                  <a:lnTo>
                    <a:pt x="189" y="729"/>
                  </a:lnTo>
                  <a:lnTo>
                    <a:pt x="194" y="724"/>
                  </a:lnTo>
                  <a:lnTo>
                    <a:pt x="196" y="724"/>
                  </a:lnTo>
                  <a:lnTo>
                    <a:pt x="196" y="724"/>
                  </a:lnTo>
                  <a:lnTo>
                    <a:pt x="196" y="724"/>
                  </a:lnTo>
                  <a:lnTo>
                    <a:pt x="196" y="724"/>
                  </a:lnTo>
                  <a:lnTo>
                    <a:pt x="196" y="727"/>
                  </a:lnTo>
                  <a:lnTo>
                    <a:pt x="196" y="727"/>
                  </a:lnTo>
                  <a:lnTo>
                    <a:pt x="196" y="727"/>
                  </a:lnTo>
                  <a:lnTo>
                    <a:pt x="199" y="727"/>
                  </a:lnTo>
                  <a:lnTo>
                    <a:pt x="201" y="722"/>
                  </a:lnTo>
                  <a:lnTo>
                    <a:pt x="201" y="722"/>
                  </a:lnTo>
                  <a:lnTo>
                    <a:pt x="201" y="722"/>
                  </a:lnTo>
                  <a:lnTo>
                    <a:pt x="201" y="719"/>
                  </a:lnTo>
                  <a:lnTo>
                    <a:pt x="203" y="719"/>
                  </a:lnTo>
                  <a:lnTo>
                    <a:pt x="203" y="719"/>
                  </a:lnTo>
                  <a:lnTo>
                    <a:pt x="203" y="719"/>
                  </a:lnTo>
                  <a:lnTo>
                    <a:pt x="203" y="719"/>
                  </a:lnTo>
                  <a:lnTo>
                    <a:pt x="203" y="717"/>
                  </a:lnTo>
                  <a:lnTo>
                    <a:pt x="206" y="717"/>
                  </a:lnTo>
                  <a:lnTo>
                    <a:pt x="206" y="719"/>
                  </a:lnTo>
                  <a:lnTo>
                    <a:pt x="203" y="722"/>
                  </a:lnTo>
                  <a:lnTo>
                    <a:pt x="206" y="719"/>
                  </a:lnTo>
                  <a:lnTo>
                    <a:pt x="208" y="715"/>
                  </a:lnTo>
                  <a:lnTo>
                    <a:pt x="208" y="715"/>
                  </a:lnTo>
                  <a:lnTo>
                    <a:pt x="208" y="715"/>
                  </a:lnTo>
                  <a:lnTo>
                    <a:pt x="208" y="715"/>
                  </a:lnTo>
                  <a:lnTo>
                    <a:pt x="208" y="715"/>
                  </a:lnTo>
                  <a:lnTo>
                    <a:pt x="208" y="715"/>
                  </a:lnTo>
                  <a:lnTo>
                    <a:pt x="211" y="715"/>
                  </a:lnTo>
                  <a:lnTo>
                    <a:pt x="211" y="717"/>
                  </a:lnTo>
                  <a:lnTo>
                    <a:pt x="211" y="717"/>
                  </a:lnTo>
                  <a:lnTo>
                    <a:pt x="213" y="715"/>
                  </a:lnTo>
                  <a:lnTo>
                    <a:pt x="213" y="715"/>
                  </a:lnTo>
                  <a:lnTo>
                    <a:pt x="215" y="715"/>
                  </a:lnTo>
                  <a:lnTo>
                    <a:pt x="215" y="715"/>
                  </a:lnTo>
                  <a:lnTo>
                    <a:pt x="215" y="717"/>
                  </a:lnTo>
                  <a:lnTo>
                    <a:pt x="215" y="717"/>
                  </a:lnTo>
                  <a:lnTo>
                    <a:pt x="215" y="719"/>
                  </a:lnTo>
                  <a:lnTo>
                    <a:pt x="215" y="719"/>
                  </a:lnTo>
                  <a:lnTo>
                    <a:pt x="215" y="719"/>
                  </a:lnTo>
                  <a:lnTo>
                    <a:pt x="218" y="717"/>
                  </a:lnTo>
                  <a:lnTo>
                    <a:pt x="218" y="717"/>
                  </a:lnTo>
                  <a:lnTo>
                    <a:pt x="218" y="712"/>
                  </a:lnTo>
                  <a:lnTo>
                    <a:pt x="218" y="710"/>
                  </a:lnTo>
                  <a:lnTo>
                    <a:pt x="218" y="710"/>
                  </a:lnTo>
                  <a:lnTo>
                    <a:pt x="220" y="712"/>
                  </a:lnTo>
                  <a:lnTo>
                    <a:pt x="220" y="710"/>
                  </a:lnTo>
                  <a:lnTo>
                    <a:pt x="222" y="710"/>
                  </a:lnTo>
                  <a:lnTo>
                    <a:pt x="225" y="708"/>
                  </a:lnTo>
                  <a:lnTo>
                    <a:pt x="225" y="708"/>
                  </a:lnTo>
                  <a:lnTo>
                    <a:pt x="225" y="708"/>
                  </a:lnTo>
                  <a:lnTo>
                    <a:pt x="225" y="710"/>
                  </a:lnTo>
                  <a:lnTo>
                    <a:pt x="225" y="710"/>
                  </a:lnTo>
                  <a:lnTo>
                    <a:pt x="222" y="712"/>
                  </a:lnTo>
                  <a:lnTo>
                    <a:pt x="225" y="712"/>
                  </a:lnTo>
                  <a:lnTo>
                    <a:pt x="225" y="712"/>
                  </a:lnTo>
                  <a:lnTo>
                    <a:pt x="230" y="705"/>
                  </a:lnTo>
                  <a:lnTo>
                    <a:pt x="230" y="705"/>
                  </a:lnTo>
                  <a:lnTo>
                    <a:pt x="230" y="705"/>
                  </a:lnTo>
                  <a:lnTo>
                    <a:pt x="230" y="703"/>
                  </a:lnTo>
                  <a:lnTo>
                    <a:pt x="230" y="703"/>
                  </a:lnTo>
                  <a:lnTo>
                    <a:pt x="230" y="703"/>
                  </a:lnTo>
                  <a:lnTo>
                    <a:pt x="232" y="703"/>
                  </a:lnTo>
                  <a:lnTo>
                    <a:pt x="232" y="705"/>
                  </a:lnTo>
                  <a:lnTo>
                    <a:pt x="232" y="705"/>
                  </a:lnTo>
                  <a:lnTo>
                    <a:pt x="234" y="703"/>
                  </a:lnTo>
                  <a:lnTo>
                    <a:pt x="234" y="703"/>
                  </a:lnTo>
                  <a:lnTo>
                    <a:pt x="237" y="701"/>
                  </a:lnTo>
                  <a:lnTo>
                    <a:pt x="244" y="701"/>
                  </a:lnTo>
                  <a:lnTo>
                    <a:pt x="246" y="698"/>
                  </a:lnTo>
                  <a:lnTo>
                    <a:pt x="248" y="698"/>
                  </a:lnTo>
                  <a:lnTo>
                    <a:pt x="248" y="696"/>
                  </a:lnTo>
                  <a:lnTo>
                    <a:pt x="251" y="698"/>
                  </a:lnTo>
                  <a:lnTo>
                    <a:pt x="258" y="701"/>
                  </a:lnTo>
                  <a:lnTo>
                    <a:pt x="260" y="701"/>
                  </a:lnTo>
                  <a:lnTo>
                    <a:pt x="265" y="701"/>
                  </a:lnTo>
                  <a:lnTo>
                    <a:pt x="265" y="703"/>
                  </a:lnTo>
                  <a:lnTo>
                    <a:pt x="267" y="703"/>
                  </a:lnTo>
                  <a:lnTo>
                    <a:pt x="267" y="705"/>
                  </a:lnTo>
                  <a:lnTo>
                    <a:pt x="270" y="708"/>
                  </a:lnTo>
                  <a:lnTo>
                    <a:pt x="270" y="708"/>
                  </a:lnTo>
                  <a:lnTo>
                    <a:pt x="270" y="705"/>
                  </a:lnTo>
                  <a:lnTo>
                    <a:pt x="270" y="703"/>
                  </a:lnTo>
                  <a:lnTo>
                    <a:pt x="272" y="703"/>
                  </a:lnTo>
                  <a:lnTo>
                    <a:pt x="272" y="701"/>
                  </a:lnTo>
                  <a:lnTo>
                    <a:pt x="274" y="701"/>
                  </a:lnTo>
                  <a:lnTo>
                    <a:pt x="274" y="703"/>
                  </a:lnTo>
                  <a:lnTo>
                    <a:pt x="274" y="705"/>
                  </a:lnTo>
                  <a:lnTo>
                    <a:pt x="272" y="708"/>
                  </a:lnTo>
                  <a:lnTo>
                    <a:pt x="274" y="710"/>
                  </a:lnTo>
                  <a:lnTo>
                    <a:pt x="277" y="710"/>
                  </a:lnTo>
                  <a:lnTo>
                    <a:pt x="277" y="712"/>
                  </a:lnTo>
                  <a:lnTo>
                    <a:pt x="277" y="712"/>
                  </a:lnTo>
                  <a:lnTo>
                    <a:pt x="279" y="712"/>
                  </a:lnTo>
                  <a:lnTo>
                    <a:pt x="279" y="712"/>
                  </a:lnTo>
                  <a:lnTo>
                    <a:pt x="282" y="712"/>
                  </a:lnTo>
                  <a:lnTo>
                    <a:pt x="284" y="710"/>
                  </a:lnTo>
                  <a:lnTo>
                    <a:pt x="284" y="712"/>
                  </a:lnTo>
                  <a:lnTo>
                    <a:pt x="284" y="712"/>
                  </a:lnTo>
                  <a:lnTo>
                    <a:pt x="282" y="715"/>
                  </a:lnTo>
                  <a:lnTo>
                    <a:pt x="284" y="715"/>
                  </a:lnTo>
                  <a:lnTo>
                    <a:pt x="286" y="715"/>
                  </a:lnTo>
                  <a:lnTo>
                    <a:pt x="286" y="715"/>
                  </a:lnTo>
                  <a:lnTo>
                    <a:pt x="289" y="715"/>
                  </a:lnTo>
                  <a:lnTo>
                    <a:pt x="289" y="712"/>
                  </a:lnTo>
                  <a:lnTo>
                    <a:pt x="291" y="710"/>
                  </a:lnTo>
                  <a:lnTo>
                    <a:pt x="291" y="710"/>
                  </a:lnTo>
                  <a:lnTo>
                    <a:pt x="291" y="712"/>
                  </a:lnTo>
                  <a:lnTo>
                    <a:pt x="291" y="712"/>
                  </a:lnTo>
                  <a:lnTo>
                    <a:pt x="291" y="712"/>
                  </a:lnTo>
                  <a:lnTo>
                    <a:pt x="291" y="712"/>
                  </a:lnTo>
                  <a:lnTo>
                    <a:pt x="291" y="715"/>
                  </a:lnTo>
                  <a:lnTo>
                    <a:pt x="291" y="715"/>
                  </a:lnTo>
                  <a:lnTo>
                    <a:pt x="291" y="715"/>
                  </a:lnTo>
                  <a:lnTo>
                    <a:pt x="293" y="717"/>
                  </a:lnTo>
                  <a:lnTo>
                    <a:pt x="293" y="717"/>
                  </a:lnTo>
                  <a:lnTo>
                    <a:pt x="293" y="717"/>
                  </a:lnTo>
                  <a:lnTo>
                    <a:pt x="293" y="719"/>
                  </a:lnTo>
                  <a:lnTo>
                    <a:pt x="293" y="719"/>
                  </a:lnTo>
                  <a:lnTo>
                    <a:pt x="293" y="719"/>
                  </a:lnTo>
                  <a:lnTo>
                    <a:pt x="296" y="719"/>
                  </a:lnTo>
                  <a:lnTo>
                    <a:pt x="296" y="719"/>
                  </a:lnTo>
                  <a:lnTo>
                    <a:pt x="303" y="722"/>
                  </a:lnTo>
                  <a:lnTo>
                    <a:pt x="303" y="719"/>
                  </a:lnTo>
                  <a:lnTo>
                    <a:pt x="303" y="719"/>
                  </a:lnTo>
                  <a:lnTo>
                    <a:pt x="303" y="719"/>
                  </a:lnTo>
                  <a:lnTo>
                    <a:pt x="303" y="717"/>
                  </a:lnTo>
                  <a:lnTo>
                    <a:pt x="303" y="717"/>
                  </a:lnTo>
                  <a:lnTo>
                    <a:pt x="300" y="717"/>
                  </a:lnTo>
                  <a:lnTo>
                    <a:pt x="300" y="717"/>
                  </a:lnTo>
                  <a:lnTo>
                    <a:pt x="300" y="717"/>
                  </a:lnTo>
                  <a:lnTo>
                    <a:pt x="300" y="715"/>
                  </a:lnTo>
                  <a:lnTo>
                    <a:pt x="300" y="715"/>
                  </a:lnTo>
                  <a:lnTo>
                    <a:pt x="300" y="715"/>
                  </a:lnTo>
                  <a:lnTo>
                    <a:pt x="303" y="717"/>
                  </a:lnTo>
                  <a:lnTo>
                    <a:pt x="303" y="715"/>
                  </a:lnTo>
                  <a:lnTo>
                    <a:pt x="308" y="715"/>
                  </a:lnTo>
                  <a:lnTo>
                    <a:pt x="310" y="712"/>
                  </a:lnTo>
                  <a:lnTo>
                    <a:pt x="312" y="710"/>
                  </a:lnTo>
                  <a:lnTo>
                    <a:pt x="312" y="710"/>
                  </a:lnTo>
                  <a:lnTo>
                    <a:pt x="312" y="708"/>
                  </a:lnTo>
                  <a:lnTo>
                    <a:pt x="312" y="708"/>
                  </a:lnTo>
                  <a:lnTo>
                    <a:pt x="312" y="705"/>
                  </a:lnTo>
                  <a:lnTo>
                    <a:pt x="315" y="705"/>
                  </a:lnTo>
                  <a:lnTo>
                    <a:pt x="317" y="705"/>
                  </a:lnTo>
                  <a:lnTo>
                    <a:pt x="317" y="708"/>
                  </a:lnTo>
                  <a:lnTo>
                    <a:pt x="319" y="710"/>
                  </a:lnTo>
                  <a:lnTo>
                    <a:pt x="322" y="710"/>
                  </a:lnTo>
                  <a:lnTo>
                    <a:pt x="322" y="710"/>
                  </a:lnTo>
                  <a:lnTo>
                    <a:pt x="329" y="710"/>
                  </a:lnTo>
                  <a:lnTo>
                    <a:pt x="331" y="710"/>
                  </a:lnTo>
                  <a:lnTo>
                    <a:pt x="336" y="710"/>
                  </a:lnTo>
                  <a:lnTo>
                    <a:pt x="338" y="710"/>
                  </a:lnTo>
                  <a:lnTo>
                    <a:pt x="338" y="710"/>
                  </a:lnTo>
                  <a:lnTo>
                    <a:pt x="341" y="712"/>
                  </a:lnTo>
                  <a:lnTo>
                    <a:pt x="343" y="715"/>
                  </a:lnTo>
                  <a:lnTo>
                    <a:pt x="343" y="715"/>
                  </a:lnTo>
                  <a:lnTo>
                    <a:pt x="345" y="715"/>
                  </a:lnTo>
                  <a:lnTo>
                    <a:pt x="345" y="715"/>
                  </a:lnTo>
                  <a:lnTo>
                    <a:pt x="345" y="715"/>
                  </a:lnTo>
                  <a:lnTo>
                    <a:pt x="348" y="717"/>
                  </a:lnTo>
                  <a:lnTo>
                    <a:pt x="348" y="722"/>
                  </a:lnTo>
                  <a:lnTo>
                    <a:pt x="348" y="724"/>
                  </a:lnTo>
                  <a:lnTo>
                    <a:pt x="348" y="727"/>
                  </a:lnTo>
                  <a:lnTo>
                    <a:pt x="348" y="727"/>
                  </a:lnTo>
                  <a:lnTo>
                    <a:pt x="350" y="727"/>
                  </a:lnTo>
                  <a:lnTo>
                    <a:pt x="353" y="727"/>
                  </a:lnTo>
                  <a:lnTo>
                    <a:pt x="353" y="729"/>
                  </a:lnTo>
                  <a:lnTo>
                    <a:pt x="353" y="731"/>
                  </a:lnTo>
                  <a:lnTo>
                    <a:pt x="353" y="734"/>
                  </a:lnTo>
                  <a:lnTo>
                    <a:pt x="353" y="734"/>
                  </a:lnTo>
                  <a:lnTo>
                    <a:pt x="353" y="734"/>
                  </a:lnTo>
                  <a:lnTo>
                    <a:pt x="353" y="734"/>
                  </a:lnTo>
                  <a:lnTo>
                    <a:pt x="350" y="734"/>
                  </a:lnTo>
                  <a:lnTo>
                    <a:pt x="350" y="734"/>
                  </a:lnTo>
                  <a:lnTo>
                    <a:pt x="350" y="734"/>
                  </a:lnTo>
                  <a:lnTo>
                    <a:pt x="348" y="736"/>
                  </a:lnTo>
                  <a:lnTo>
                    <a:pt x="348" y="736"/>
                  </a:lnTo>
                  <a:lnTo>
                    <a:pt x="348" y="734"/>
                  </a:lnTo>
                  <a:lnTo>
                    <a:pt x="348" y="736"/>
                  </a:lnTo>
                  <a:lnTo>
                    <a:pt x="348" y="738"/>
                  </a:lnTo>
                  <a:lnTo>
                    <a:pt x="348" y="741"/>
                  </a:lnTo>
                  <a:lnTo>
                    <a:pt x="345" y="741"/>
                  </a:lnTo>
                  <a:lnTo>
                    <a:pt x="345" y="741"/>
                  </a:lnTo>
                  <a:lnTo>
                    <a:pt x="345" y="741"/>
                  </a:lnTo>
                  <a:lnTo>
                    <a:pt x="345" y="738"/>
                  </a:lnTo>
                  <a:lnTo>
                    <a:pt x="343" y="741"/>
                  </a:lnTo>
                  <a:lnTo>
                    <a:pt x="343" y="743"/>
                  </a:lnTo>
                  <a:lnTo>
                    <a:pt x="343" y="746"/>
                  </a:lnTo>
                  <a:lnTo>
                    <a:pt x="343" y="746"/>
                  </a:lnTo>
                  <a:lnTo>
                    <a:pt x="345" y="746"/>
                  </a:lnTo>
                  <a:lnTo>
                    <a:pt x="345" y="743"/>
                  </a:lnTo>
                  <a:lnTo>
                    <a:pt x="348" y="743"/>
                  </a:lnTo>
                  <a:lnTo>
                    <a:pt x="345" y="746"/>
                  </a:lnTo>
                  <a:lnTo>
                    <a:pt x="345" y="746"/>
                  </a:lnTo>
                  <a:lnTo>
                    <a:pt x="348" y="748"/>
                  </a:lnTo>
                  <a:lnTo>
                    <a:pt x="348" y="748"/>
                  </a:lnTo>
                  <a:lnTo>
                    <a:pt x="348" y="748"/>
                  </a:lnTo>
                  <a:lnTo>
                    <a:pt x="348" y="748"/>
                  </a:lnTo>
                  <a:lnTo>
                    <a:pt x="345" y="746"/>
                  </a:lnTo>
                  <a:lnTo>
                    <a:pt x="343" y="746"/>
                  </a:lnTo>
                  <a:lnTo>
                    <a:pt x="348" y="748"/>
                  </a:lnTo>
                  <a:lnTo>
                    <a:pt x="350" y="753"/>
                  </a:lnTo>
                  <a:lnTo>
                    <a:pt x="350" y="755"/>
                  </a:lnTo>
                  <a:lnTo>
                    <a:pt x="350" y="762"/>
                  </a:lnTo>
                  <a:lnTo>
                    <a:pt x="350" y="769"/>
                  </a:lnTo>
                  <a:lnTo>
                    <a:pt x="348" y="774"/>
                  </a:lnTo>
                  <a:lnTo>
                    <a:pt x="348" y="774"/>
                  </a:lnTo>
                  <a:lnTo>
                    <a:pt x="348" y="776"/>
                  </a:lnTo>
                  <a:lnTo>
                    <a:pt x="348" y="776"/>
                  </a:lnTo>
                  <a:lnTo>
                    <a:pt x="345" y="779"/>
                  </a:lnTo>
                  <a:lnTo>
                    <a:pt x="348" y="779"/>
                  </a:lnTo>
                  <a:lnTo>
                    <a:pt x="348" y="779"/>
                  </a:lnTo>
                  <a:lnTo>
                    <a:pt x="348" y="781"/>
                  </a:lnTo>
                  <a:lnTo>
                    <a:pt x="348" y="781"/>
                  </a:lnTo>
                  <a:lnTo>
                    <a:pt x="345" y="783"/>
                  </a:lnTo>
                  <a:lnTo>
                    <a:pt x="345" y="783"/>
                  </a:lnTo>
                  <a:lnTo>
                    <a:pt x="345" y="786"/>
                  </a:lnTo>
                  <a:lnTo>
                    <a:pt x="345" y="786"/>
                  </a:lnTo>
                  <a:lnTo>
                    <a:pt x="343" y="788"/>
                  </a:lnTo>
                  <a:lnTo>
                    <a:pt x="343" y="788"/>
                  </a:lnTo>
                  <a:lnTo>
                    <a:pt x="341" y="790"/>
                  </a:lnTo>
                  <a:lnTo>
                    <a:pt x="341" y="793"/>
                  </a:lnTo>
                  <a:lnTo>
                    <a:pt x="341" y="795"/>
                  </a:lnTo>
                  <a:lnTo>
                    <a:pt x="338" y="798"/>
                  </a:lnTo>
                  <a:lnTo>
                    <a:pt x="338" y="798"/>
                  </a:lnTo>
                  <a:lnTo>
                    <a:pt x="336" y="798"/>
                  </a:lnTo>
                  <a:lnTo>
                    <a:pt x="336" y="798"/>
                  </a:lnTo>
                  <a:lnTo>
                    <a:pt x="336" y="800"/>
                  </a:lnTo>
                  <a:lnTo>
                    <a:pt x="334" y="802"/>
                  </a:lnTo>
                  <a:lnTo>
                    <a:pt x="331" y="805"/>
                  </a:lnTo>
                  <a:lnTo>
                    <a:pt x="331" y="807"/>
                  </a:lnTo>
                  <a:lnTo>
                    <a:pt x="331" y="807"/>
                  </a:lnTo>
                  <a:lnTo>
                    <a:pt x="329" y="807"/>
                  </a:lnTo>
                  <a:lnTo>
                    <a:pt x="329" y="809"/>
                  </a:lnTo>
                  <a:lnTo>
                    <a:pt x="329" y="809"/>
                  </a:lnTo>
                  <a:lnTo>
                    <a:pt x="329" y="812"/>
                  </a:lnTo>
                  <a:lnTo>
                    <a:pt x="329" y="812"/>
                  </a:lnTo>
                  <a:lnTo>
                    <a:pt x="329" y="814"/>
                  </a:lnTo>
                  <a:lnTo>
                    <a:pt x="329" y="814"/>
                  </a:lnTo>
                  <a:lnTo>
                    <a:pt x="329" y="814"/>
                  </a:lnTo>
                  <a:lnTo>
                    <a:pt x="329" y="814"/>
                  </a:lnTo>
                  <a:lnTo>
                    <a:pt x="329" y="817"/>
                  </a:lnTo>
                  <a:lnTo>
                    <a:pt x="329" y="817"/>
                  </a:lnTo>
                  <a:lnTo>
                    <a:pt x="329" y="817"/>
                  </a:lnTo>
                  <a:lnTo>
                    <a:pt x="329" y="819"/>
                  </a:lnTo>
                  <a:lnTo>
                    <a:pt x="331" y="819"/>
                  </a:lnTo>
                  <a:lnTo>
                    <a:pt x="334" y="819"/>
                  </a:lnTo>
                  <a:lnTo>
                    <a:pt x="334" y="819"/>
                  </a:lnTo>
                  <a:lnTo>
                    <a:pt x="336" y="819"/>
                  </a:lnTo>
                  <a:lnTo>
                    <a:pt x="336" y="821"/>
                  </a:lnTo>
                  <a:lnTo>
                    <a:pt x="336" y="821"/>
                  </a:lnTo>
                  <a:lnTo>
                    <a:pt x="338" y="821"/>
                  </a:lnTo>
                  <a:lnTo>
                    <a:pt x="343" y="826"/>
                  </a:lnTo>
                  <a:lnTo>
                    <a:pt x="348" y="826"/>
                  </a:lnTo>
                  <a:lnTo>
                    <a:pt x="348" y="826"/>
                  </a:lnTo>
                  <a:lnTo>
                    <a:pt x="348" y="826"/>
                  </a:lnTo>
                  <a:lnTo>
                    <a:pt x="350" y="826"/>
                  </a:lnTo>
                  <a:lnTo>
                    <a:pt x="350" y="828"/>
                  </a:lnTo>
                  <a:lnTo>
                    <a:pt x="350" y="828"/>
                  </a:lnTo>
                  <a:lnTo>
                    <a:pt x="355" y="828"/>
                  </a:lnTo>
                  <a:lnTo>
                    <a:pt x="357" y="831"/>
                  </a:lnTo>
                  <a:lnTo>
                    <a:pt x="357" y="831"/>
                  </a:lnTo>
                  <a:lnTo>
                    <a:pt x="355" y="831"/>
                  </a:lnTo>
                  <a:lnTo>
                    <a:pt x="355" y="831"/>
                  </a:lnTo>
                  <a:lnTo>
                    <a:pt x="355" y="831"/>
                  </a:lnTo>
                  <a:lnTo>
                    <a:pt x="355" y="831"/>
                  </a:lnTo>
                  <a:lnTo>
                    <a:pt x="355" y="831"/>
                  </a:lnTo>
                  <a:lnTo>
                    <a:pt x="353" y="831"/>
                  </a:lnTo>
                  <a:lnTo>
                    <a:pt x="353" y="833"/>
                  </a:lnTo>
                  <a:lnTo>
                    <a:pt x="353" y="833"/>
                  </a:lnTo>
                  <a:lnTo>
                    <a:pt x="350" y="833"/>
                  </a:lnTo>
                  <a:lnTo>
                    <a:pt x="350" y="833"/>
                  </a:lnTo>
                  <a:lnTo>
                    <a:pt x="348" y="833"/>
                  </a:lnTo>
                  <a:lnTo>
                    <a:pt x="348" y="833"/>
                  </a:lnTo>
                  <a:lnTo>
                    <a:pt x="343" y="833"/>
                  </a:lnTo>
                  <a:lnTo>
                    <a:pt x="343" y="833"/>
                  </a:lnTo>
                  <a:lnTo>
                    <a:pt x="338" y="833"/>
                  </a:lnTo>
                  <a:lnTo>
                    <a:pt x="336" y="833"/>
                  </a:lnTo>
                  <a:lnTo>
                    <a:pt x="334" y="831"/>
                  </a:lnTo>
                  <a:lnTo>
                    <a:pt x="329" y="831"/>
                  </a:lnTo>
                  <a:lnTo>
                    <a:pt x="319" y="826"/>
                  </a:lnTo>
                  <a:lnTo>
                    <a:pt x="317" y="826"/>
                  </a:lnTo>
                  <a:lnTo>
                    <a:pt x="312" y="826"/>
                  </a:lnTo>
                  <a:lnTo>
                    <a:pt x="312" y="826"/>
                  </a:lnTo>
                  <a:lnTo>
                    <a:pt x="296" y="828"/>
                  </a:lnTo>
                  <a:lnTo>
                    <a:pt x="293" y="828"/>
                  </a:lnTo>
                  <a:lnTo>
                    <a:pt x="291" y="826"/>
                  </a:lnTo>
                  <a:lnTo>
                    <a:pt x="291" y="826"/>
                  </a:lnTo>
                  <a:lnTo>
                    <a:pt x="289" y="828"/>
                  </a:lnTo>
                  <a:lnTo>
                    <a:pt x="289" y="828"/>
                  </a:lnTo>
                  <a:lnTo>
                    <a:pt x="286" y="828"/>
                  </a:lnTo>
                  <a:lnTo>
                    <a:pt x="286" y="828"/>
                  </a:lnTo>
                  <a:lnTo>
                    <a:pt x="284" y="828"/>
                  </a:lnTo>
                  <a:lnTo>
                    <a:pt x="284" y="826"/>
                  </a:lnTo>
                  <a:lnTo>
                    <a:pt x="279" y="826"/>
                  </a:lnTo>
                  <a:lnTo>
                    <a:pt x="279" y="826"/>
                  </a:lnTo>
                  <a:lnTo>
                    <a:pt x="279" y="824"/>
                  </a:lnTo>
                  <a:lnTo>
                    <a:pt x="279" y="824"/>
                  </a:lnTo>
                  <a:lnTo>
                    <a:pt x="277" y="821"/>
                  </a:lnTo>
                  <a:lnTo>
                    <a:pt x="277" y="824"/>
                  </a:lnTo>
                  <a:lnTo>
                    <a:pt x="277" y="824"/>
                  </a:lnTo>
                  <a:lnTo>
                    <a:pt x="274" y="826"/>
                  </a:lnTo>
                  <a:lnTo>
                    <a:pt x="274" y="828"/>
                  </a:lnTo>
                  <a:lnTo>
                    <a:pt x="274" y="828"/>
                  </a:lnTo>
                  <a:lnTo>
                    <a:pt x="272" y="828"/>
                  </a:lnTo>
                  <a:lnTo>
                    <a:pt x="272" y="828"/>
                  </a:lnTo>
                  <a:lnTo>
                    <a:pt x="270" y="831"/>
                  </a:lnTo>
                  <a:lnTo>
                    <a:pt x="270" y="831"/>
                  </a:lnTo>
                  <a:lnTo>
                    <a:pt x="265" y="831"/>
                  </a:lnTo>
                  <a:lnTo>
                    <a:pt x="263" y="831"/>
                  </a:lnTo>
                  <a:lnTo>
                    <a:pt x="263" y="831"/>
                  </a:lnTo>
                  <a:lnTo>
                    <a:pt x="260" y="828"/>
                  </a:lnTo>
                  <a:lnTo>
                    <a:pt x="260" y="828"/>
                  </a:lnTo>
                  <a:lnTo>
                    <a:pt x="260" y="828"/>
                  </a:lnTo>
                  <a:lnTo>
                    <a:pt x="258" y="831"/>
                  </a:lnTo>
                  <a:lnTo>
                    <a:pt x="258" y="831"/>
                  </a:lnTo>
                  <a:lnTo>
                    <a:pt x="253" y="838"/>
                  </a:lnTo>
                  <a:lnTo>
                    <a:pt x="253" y="838"/>
                  </a:lnTo>
                  <a:lnTo>
                    <a:pt x="253" y="840"/>
                  </a:lnTo>
                  <a:lnTo>
                    <a:pt x="251" y="843"/>
                  </a:lnTo>
                  <a:lnTo>
                    <a:pt x="251" y="843"/>
                  </a:lnTo>
                  <a:lnTo>
                    <a:pt x="251" y="845"/>
                  </a:lnTo>
                  <a:lnTo>
                    <a:pt x="251" y="845"/>
                  </a:lnTo>
                  <a:lnTo>
                    <a:pt x="251" y="845"/>
                  </a:lnTo>
                  <a:lnTo>
                    <a:pt x="251" y="847"/>
                  </a:lnTo>
                  <a:lnTo>
                    <a:pt x="251" y="847"/>
                  </a:lnTo>
                  <a:lnTo>
                    <a:pt x="251" y="847"/>
                  </a:lnTo>
                  <a:lnTo>
                    <a:pt x="251" y="850"/>
                  </a:lnTo>
                  <a:lnTo>
                    <a:pt x="251" y="850"/>
                  </a:lnTo>
                  <a:lnTo>
                    <a:pt x="251" y="850"/>
                  </a:lnTo>
                  <a:lnTo>
                    <a:pt x="253" y="852"/>
                  </a:lnTo>
                  <a:lnTo>
                    <a:pt x="253" y="854"/>
                  </a:lnTo>
                  <a:lnTo>
                    <a:pt x="251" y="854"/>
                  </a:lnTo>
                  <a:lnTo>
                    <a:pt x="251" y="854"/>
                  </a:lnTo>
                  <a:lnTo>
                    <a:pt x="251" y="854"/>
                  </a:lnTo>
                  <a:lnTo>
                    <a:pt x="248" y="852"/>
                  </a:lnTo>
                  <a:lnTo>
                    <a:pt x="248" y="852"/>
                  </a:lnTo>
                  <a:lnTo>
                    <a:pt x="246" y="852"/>
                  </a:lnTo>
                  <a:lnTo>
                    <a:pt x="246" y="852"/>
                  </a:lnTo>
                  <a:lnTo>
                    <a:pt x="244" y="854"/>
                  </a:lnTo>
                  <a:lnTo>
                    <a:pt x="244" y="854"/>
                  </a:lnTo>
                  <a:lnTo>
                    <a:pt x="241" y="854"/>
                  </a:lnTo>
                  <a:lnTo>
                    <a:pt x="241" y="857"/>
                  </a:lnTo>
                  <a:lnTo>
                    <a:pt x="241" y="857"/>
                  </a:lnTo>
                  <a:lnTo>
                    <a:pt x="241" y="857"/>
                  </a:lnTo>
                  <a:lnTo>
                    <a:pt x="239" y="857"/>
                  </a:lnTo>
                  <a:lnTo>
                    <a:pt x="239" y="857"/>
                  </a:lnTo>
                  <a:lnTo>
                    <a:pt x="237" y="857"/>
                  </a:lnTo>
                  <a:lnTo>
                    <a:pt x="237" y="857"/>
                  </a:lnTo>
                  <a:lnTo>
                    <a:pt x="234" y="859"/>
                  </a:lnTo>
                  <a:lnTo>
                    <a:pt x="234" y="859"/>
                  </a:lnTo>
                  <a:lnTo>
                    <a:pt x="237" y="859"/>
                  </a:lnTo>
                  <a:lnTo>
                    <a:pt x="237" y="859"/>
                  </a:lnTo>
                  <a:lnTo>
                    <a:pt x="237" y="861"/>
                  </a:lnTo>
                  <a:lnTo>
                    <a:pt x="237" y="861"/>
                  </a:lnTo>
                  <a:lnTo>
                    <a:pt x="237" y="861"/>
                  </a:lnTo>
                  <a:lnTo>
                    <a:pt x="237" y="861"/>
                  </a:lnTo>
                  <a:lnTo>
                    <a:pt x="237" y="861"/>
                  </a:lnTo>
                  <a:lnTo>
                    <a:pt x="237" y="864"/>
                  </a:lnTo>
                  <a:lnTo>
                    <a:pt x="237" y="864"/>
                  </a:lnTo>
                  <a:lnTo>
                    <a:pt x="237" y="866"/>
                  </a:lnTo>
                  <a:lnTo>
                    <a:pt x="237" y="869"/>
                  </a:lnTo>
                  <a:lnTo>
                    <a:pt x="239" y="869"/>
                  </a:lnTo>
                  <a:lnTo>
                    <a:pt x="239" y="871"/>
                  </a:lnTo>
                  <a:lnTo>
                    <a:pt x="241" y="871"/>
                  </a:lnTo>
                  <a:lnTo>
                    <a:pt x="241" y="871"/>
                  </a:lnTo>
                  <a:lnTo>
                    <a:pt x="244" y="871"/>
                  </a:lnTo>
                  <a:lnTo>
                    <a:pt x="244" y="871"/>
                  </a:lnTo>
                  <a:lnTo>
                    <a:pt x="244" y="871"/>
                  </a:lnTo>
                  <a:lnTo>
                    <a:pt x="244" y="873"/>
                  </a:lnTo>
                  <a:lnTo>
                    <a:pt x="248" y="876"/>
                  </a:lnTo>
                  <a:lnTo>
                    <a:pt x="251" y="878"/>
                  </a:lnTo>
                  <a:lnTo>
                    <a:pt x="251" y="878"/>
                  </a:lnTo>
                  <a:lnTo>
                    <a:pt x="253" y="885"/>
                  </a:lnTo>
                  <a:lnTo>
                    <a:pt x="256" y="885"/>
                  </a:lnTo>
                  <a:lnTo>
                    <a:pt x="258" y="885"/>
                  </a:lnTo>
                  <a:lnTo>
                    <a:pt x="260" y="885"/>
                  </a:lnTo>
                  <a:lnTo>
                    <a:pt x="260" y="885"/>
                  </a:lnTo>
                  <a:lnTo>
                    <a:pt x="263" y="887"/>
                  </a:lnTo>
                  <a:lnTo>
                    <a:pt x="265" y="887"/>
                  </a:lnTo>
                  <a:lnTo>
                    <a:pt x="267" y="890"/>
                  </a:lnTo>
                  <a:lnTo>
                    <a:pt x="267" y="890"/>
                  </a:lnTo>
                  <a:lnTo>
                    <a:pt x="267" y="892"/>
                  </a:lnTo>
                  <a:lnTo>
                    <a:pt x="267" y="892"/>
                  </a:lnTo>
                  <a:lnTo>
                    <a:pt x="265" y="892"/>
                  </a:lnTo>
                  <a:lnTo>
                    <a:pt x="263" y="890"/>
                  </a:lnTo>
                  <a:lnTo>
                    <a:pt x="258" y="892"/>
                  </a:lnTo>
                  <a:lnTo>
                    <a:pt x="258" y="890"/>
                  </a:lnTo>
                  <a:lnTo>
                    <a:pt x="258" y="887"/>
                  </a:lnTo>
                  <a:lnTo>
                    <a:pt x="258" y="887"/>
                  </a:lnTo>
                  <a:lnTo>
                    <a:pt x="256" y="890"/>
                  </a:lnTo>
                  <a:lnTo>
                    <a:pt x="256" y="890"/>
                  </a:lnTo>
                  <a:lnTo>
                    <a:pt x="253" y="890"/>
                  </a:lnTo>
                  <a:lnTo>
                    <a:pt x="253" y="890"/>
                  </a:lnTo>
                  <a:lnTo>
                    <a:pt x="253" y="890"/>
                  </a:lnTo>
                  <a:lnTo>
                    <a:pt x="253" y="890"/>
                  </a:lnTo>
                  <a:lnTo>
                    <a:pt x="253" y="890"/>
                  </a:lnTo>
                  <a:lnTo>
                    <a:pt x="253" y="890"/>
                  </a:lnTo>
                  <a:lnTo>
                    <a:pt x="248" y="892"/>
                  </a:lnTo>
                  <a:lnTo>
                    <a:pt x="248" y="895"/>
                  </a:lnTo>
                  <a:lnTo>
                    <a:pt x="246" y="895"/>
                  </a:lnTo>
                  <a:lnTo>
                    <a:pt x="246" y="895"/>
                  </a:lnTo>
                  <a:lnTo>
                    <a:pt x="244" y="895"/>
                  </a:lnTo>
                  <a:lnTo>
                    <a:pt x="239" y="892"/>
                  </a:lnTo>
                  <a:lnTo>
                    <a:pt x="239" y="890"/>
                  </a:lnTo>
                  <a:lnTo>
                    <a:pt x="237" y="890"/>
                  </a:lnTo>
                  <a:lnTo>
                    <a:pt x="237" y="890"/>
                  </a:lnTo>
                  <a:lnTo>
                    <a:pt x="239" y="890"/>
                  </a:lnTo>
                  <a:lnTo>
                    <a:pt x="239" y="890"/>
                  </a:lnTo>
                  <a:lnTo>
                    <a:pt x="239" y="887"/>
                  </a:lnTo>
                  <a:lnTo>
                    <a:pt x="237" y="887"/>
                  </a:lnTo>
                  <a:lnTo>
                    <a:pt x="237" y="887"/>
                  </a:lnTo>
                  <a:lnTo>
                    <a:pt x="237" y="887"/>
                  </a:lnTo>
                  <a:lnTo>
                    <a:pt x="234" y="885"/>
                  </a:lnTo>
                  <a:lnTo>
                    <a:pt x="232" y="885"/>
                  </a:lnTo>
                  <a:lnTo>
                    <a:pt x="232" y="883"/>
                  </a:lnTo>
                  <a:lnTo>
                    <a:pt x="230" y="883"/>
                  </a:lnTo>
                  <a:lnTo>
                    <a:pt x="227" y="883"/>
                  </a:lnTo>
                  <a:lnTo>
                    <a:pt x="227" y="883"/>
                  </a:lnTo>
                  <a:lnTo>
                    <a:pt x="227" y="883"/>
                  </a:lnTo>
                  <a:lnTo>
                    <a:pt x="225" y="885"/>
                  </a:lnTo>
                  <a:lnTo>
                    <a:pt x="225" y="885"/>
                  </a:lnTo>
                  <a:lnTo>
                    <a:pt x="225" y="885"/>
                  </a:lnTo>
                  <a:lnTo>
                    <a:pt x="225" y="885"/>
                  </a:lnTo>
                  <a:lnTo>
                    <a:pt x="222" y="885"/>
                  </a:lnTo>
                  <a:lnTo>
                    <a:pt x="220" y="885"/>
                  </a:lnTo>
                  <a:lnTo>
                    <a:pt x="218" y="883"/>
                  </a:lnTo>
                  <a:lnTo>
                    <a:pt x="218" y="883"/>
                  </a:lnTo>
                  <a:lnTo>
                    <a:pt x="215" y="883"/>
                  </a:lnTo>
                  <a:lnTo>
                    <a:pt x="213" y="883"/>
                  </a:lnTo>
                  <a:lnTo>
                    <a:pt x="211" y="883"/>
                  </a:lnTo>
                  <a:lnTo>
                    <a:pt x="203" y="883"/>
                  </a:lnTo>
                  <a:lnTo>
                    <a:pt x="203" y="883"/>
                  </a:lnTo>
                  <a:lnTo>
                    <a:pt x="201" y="880"/>
                  </a:lnTo>
                  <a:lnTo>
                    <a:pt x="201" y="880"/>
                  </a:lnTo>
                  <a:lnTo>
                    <a:pt x="201" y="883"/>
                  </a:lnTo>
                  <a:lnTo>
                    <a:pt x="201" y="883"/>
                  </a:lnTo>
                  <a:lnTo>
                    <a:pt x="201" y="883"/>
                  </a:lnTo>
                  <a:lnTo>
                    <a:pt x="201" y="885"/>
                  </a:lnTo>
                  <a:lnTo>
                    <a:pt x="201" y="885"/>
                  </a:lnTo>
                  <a:lnTo>
                    <a:pt x="199" y="885"/>
                  </a:lnTo>
                  <a:lnTo>
                    <a:pt x="199" y="887"/>
                  </a:lnTo>
                  <a:lnTo>
                    <a:pt x="199" y="890"/>
                  </a:lnTo>
                  <a:lnTo>
                    <a:pt x="199" y="887"/>
                  </a:lnTo>
                  <a:lnTo>
                    <a:pt x="196" y="887"/>
                  </a:lnTo>
                  <a:lnTo>
                    <a:pt x="196" y="890"/>
                  </a:lnTo>
                  <a:lnTo>
                    <a:pt x="196" y="892"/>
                  </a:lnTo>
                  <a:lnTo>
                    <a:pt x="199" y="895"/>
                  </a:lnTo>
                  <a:lnTo>
                    <a:pt x="196" y="895"/>
                  </a:lnTo>
                  <a:lnTo>
                    <a:pt x="199" y="897"/>
                  </a:lnTo>
                  <a:lnTo>
                    <a:pt x="199" y="897"/>
                  </a:lnTo>
                  <a:lnTo>
                    <a:pt x="196" y="902"/>
                  </a:lnTo>
                  <a:lnTo>
                    <a:pt x="199" y="902"/>
                  </a:lnTo>
                  <a:lnTo>
                    <a:pt x="199" y="904"/>
                  </a:lnTo>
                  <a:lnTo>
                    <a:pt x="199" y="904"/>
                  </a:lnTo>
                  <a:lnTo>
                    <a:pt x="201" y="906"/>
                  </a:lnTo>
                  <a:lnTo>
                    <a:pt x="203" y="906"/>
                  </a:lnTo>
                  <a:lnTo>
                    <a:pt x="222" y="911"/>
                  </a:lnTo>
                  <a:lnTo>
                    <a:pt x="227" y="911"/>
                  </a:lnTo>
                  <a:lnTo>
                    <a:pt x="230" y="914"/>
                  </a:lnTo>
                  <a:lnTo>
                    <a:pt x="230" y="916"/>
                  </a:lnTo>
                  <a:lnTo>
                    <a:pt x="230" y="916"/>
                  </a:lnTo>
                  <a:lnTo>
                    <a:pt x="230" y="918"/>
                  </a:lnTo>
                  <a:lnTo>
                    <a:pt x="230" y="925"/>
                  </a:lnTo>
                  <a:lnTo>
                    <a:pt x="230" y="925"/>
                  </a:lnTo>
                  <a:lnTo>
                    <a:pt x="230" y="925"/>
                  </a:lnTo>
                  <a:lnTo>
                    <a:pt x="230" y="928"/>
                  </a:lnTo>
                  <a:lnTo>
                    <a:pt x="230" y="928"/>
                  </a:lnTo>
                  <a:lnTo>
                    <a:pt x="232" y="928"/>
                  </a:lnTo>
                  <a:lnTo>
                    <a:pt x="232" y="928"/>
                  </a:lnTo>
                  <a:lnTo>
                    <a:pt x="232" y="928"/>
                  </a:lnTo>
                  <a:lnTo>
                    <a:pt x="232" y="930"/>
                  </a:lnTo>
                  <a:lnTo>
                    <a:pt x="234" y="930"/>
                  </a:lnTo>
                  <a:lnTo>
                    <a:pt x="234" y="932"/>
                  </a:lnTo>
                  <a:lnTo>
                    <a:pt x="234" y="932"/>
                  </a:lnTo>
                  <a:lnTo>
                    <a:pt x="234" y="935"/>
                  </a:lnTo>
                  <a:lnTo>
                    <a:pt x="237" y="935"/>
                  </a:lnTo>
                  <a:lnTo>
                    <a:pt x="237" y="937"/>
                  </a:lnTo>
                  <a:lnTo>
                    <a:pt x="237" y="937"/>
                  </a:lnTo>
                  <a:lnTo>
                    <a:pt x="237" y="937"/>
                  </a:lnTo>
                  <a:lnTo>
                    <a:pt x="237" y="940"/>
                  </a:lnTo>
                  <a:lnTo>
                    <a:pt x="237" y="940"/>
                  </a:lnTo>
                  <a:lnTo>
                    <a:pt x="239" y="940"/>
                  </a:lnTo>
                  <a:lnTo>
                    <a:pt x="239" y="940"/>
                  </a:lnTo>
                  <a:lnTo>
                    <a:pt x="239" y="942"/>
                  </a:lnTo>
                  <a:lnTo>
                    <a:pt x="239" y="942"/>
                  </a:lnTo>
                  <a:lnTo>
                    <a:pt x="239" y="944"/>
                  </a:lnTo>
                  <a:lnTo>
                    <a:pt x="244" y="954"/>
                  </a:lnTo>
                  <a:lnTo>
                    <a:pt x="246" y="956"/>
                  </a:lnTo>
                  <a:lnTo>
                    <a:pt x="246" y="956"/>
                  </a:lnTo>
                  <a:lnTo>
                    <a:pt x="246" y="956"/>
                  </a:lnTo>
                  <a:lnTo>
                    <a:pt x="246" y="956"/>
                  </a:lnTo>
                  <a:lnTo>
                    <a:pt x="248" y="956"/>
                  </a:lnTo>
                  <a:lnTo>
                    <a:pt x="248" y="956"/>
                  </a:lnTo>
                  <a:lnTo>
                    <a:pt x="248" y="956"/>
                  </a:lnTo>
                  <a:lnTo>
                    <a:pt x="248" y="958"/>
                  </a:lnTo>
                  <a:lnTo>
                    <a:pt x="248" y="958"/>
                  </a:lnTo>
                  <a:lnTo>
                    <a:pt x="251" y="961"/>
                  </a:lnTo>
                  <a:lnTo>
                    <a:pt x="251" y="961"/>
                  </a:lnTo>
                  <a:lnTo>
                    <a:pt x="253" y="961"/>
                  </a:lnTo>
                  <a:lnTo>
                    <a:pt x="253" y="963"/>
                  </a:lnTo>
                  <a:lnTo>
                    <a:pt x="253" y="963"/>
                  </a:lnTo>
                  <a:lnTo>
                    <a:pt x="253" y="966"/>
                  </a:lnTo>
                  <a:lnTo>
                    <a:pt x="253" y="968"/>
                  </a:lnTo>
                  <a:lnTo>
                    <a:pt x="256" y="970"/>
                  </a:lnTo>
                  <a:lnTo>
                    <a:pt x="253" y="980"/>
                  </a:lnTo>
                  <a:lnTo>
                    <a:pt x="253" y="982"/>
                  </a:lnTo>
                  <a:lnTo>
                    <a:pt x="251" y="987"/>
                  </a:lnTo>
                  <a:lnTo>
                    <a:pt x="251" y="989"/>
                  </a:lnTo>
                  <a:lnTo>
                    <a:pt x="253" y="989"/>
                  </a:lnTo>
                  <a:lnTo>
                    <a:pt x="258" y="989"/>
                  </a:lnTo>
                  <a:lnTo>
                    <a:pt x="263" y="989"/>
                  </a:lnTo>
                  <a:lnTo>
                    <a:pt x="263" y="989"/>
                  </a:lnTo>
                  <a:lnTo>
                    <a:pt x="263" y="989"/>
                  </a:lnTo>
                  <a:lnTo>
                    <a:pt x="265" y="989"/>
                  </a:lnTo>
                  <a:lnTo>
                    <a:pt x="265" y="989"/>
                  </a:lnTo>
                  <a:lnTo>
                    <a:pt x="265" y="989"/>
                  </a:lnTo>
                  <a:lnTo>
                    <a:pt x="265" y="989"/>
                  </a:lnTo>
                  <a:lnTo>
                    <a:pt x="265" y="989"/>
                  </a:lnTo>
                  <a:lnTo>
                    <a:pt x="267" y="989"/>
                  </a:lnTo>
                  <a:lnTo>
                    <a:pt x="270" y="989"/>
                  </a:lnTo>
                  <a:lnTo>
                    <a:pt x="272" y="987"/>
                  </a:lnTo>
                  <a:lnTo>
                    <a:pt x="272" y="989"/>
                  </a:lnTo>
                  <a:lnTo>
                    <a:pt x="272" y="989"/>
                  </a:lnTo>
                  <a:lnTo>
                    <a:pt x="274" y="992"/>
                  </a:lnTo>
                  <a:lnTo>
                    <a:pt x="272" y="992"/>
                  </a:lnTo>
                  <a:lnTo>
                    <a:pt x="272" y="992"/>
                  </a:lnTo>
                  <a:lnTo>
                    <a:pt x="272" y="994"/>
                  </a:lnTo>
                  <a:lnTo>
                    <a:pt x="272" y="994"/>
                  </a:lnTo>
                  <a:lnTo>
                    <a:pt x="274" y="994"/>
                  </a:lnTo>
                  <a:lnTo>
                    <a:pt x="274" y="994"/>
                  </a:lnTo>
                  <a:lnTo>
                    <a:pt x="274" y="994"/>
                  </a:lnTo>
                  <a:lnTo>
                    <a:pt x="274" y="996"/>
                  </a:lnTo>
                  <a:lnTo>
                    <a:pt x="279" y="999"/>
                  </a:lnTo>
                  <a:lnTo>
                    <a:pt x="279" y="1001"/>
                  </a:lnTo>
                  <a:lnTo>
                    <a:pt x="279" y="1003"/>
                  </a:lnTo>
                  <a:lnTo>
                    <a:pt x="279" y="1003"/>
                  </a:lnTo>
                  <a:lnTo>
                    <a:pt x="282" y="1006"/>
                  </a:lnTo>
                  <a:lnTo>
                    <a:pt x="282" y="1008"/>
                  </a:lnTo>
                  <a:lnTo>
                    <a:pt x="282" y="1008"/>
                  </a:lnTo>
                  <a:lnTo>
                    <a:pt x="286" y="1013"/>
                  </a:lnTo>
                  <a:lnTo>
                    <a:pt x="286" y="1013"/>
                  </a:lnTo>
                  <a:lnTo>
                    <a:pt x="289" y="1013"/>
                  </a:lnTo>
                  <a:lnTo>
                    <a:pt x="289" y="1011"/>
                  </a:lnTo>
                  <a:lnTo>
                    <a:pt x="293" y="1011"/>
                  </a:lnTo>
                  <a:lnTo>
                    <a:pt x="298" y="1008"/>
                  </a:lnTo>
                  <a:lnTo>
                    <a:pt x="298" y="1011"/>
                  </a:lnTo>
                  <a:lnTo>
                    <a:pt x="300" y="1011"/>
                  </a:lnTo>
                  <a:lnTo>
                    <a:pt x="305" y="1015"/>
                  </a:lnTo>
                  <a:lnTo>
                    <a:pt x="305" y="1015"/>
                  </a:lnTo>
                  <a:lnTo>
                    <a:pt x="305" y="1015"/>
                  </a:lnTo>
                  <a:lnTo>
                    <a:pt x="308" y="1015"/>
                  </a:lnTo>
                  <a:lnTo>
                    <a:pt x="308" y="1015"/>
                  </a:lnTo>
                  <a:lnTo>
                    <a:pt x="308" y="1013"/>
                  </a:lnTo>
                  <a:lnTo>
                    <a:pt x="308" y="1013"/>
                  </a:lnTo>
                  <a:lnTo>
                    <a:pt x="308" y="1013"/>
                  </a:lnTo>
                  <a:lnTo>
                    <a:pt x="310" y="1013"/>
                  </a:lnTo>
                  <a:lnTo>
                    <a:pt x="315" y="1013"/>
                  </a:lnTo>
                  <a:lnTo>
                    <a:pt x="319" y="1015"/>
                  </a:lnTo>
                  <a:lnTo>
                    <a:pt x="322" y="1018"/>
                  </a:lnTo>
                  <a:lnTo>
                    <a:pt x="324" y="1020"/>
                  </a:lnTo>
                  <a:lnTo>
                    <a:pt x="326" y="1020"/>
                  </a:lnTo>
                  <a:lnTo>
                    <a:pt x="326" y="1020"/>
                  </a:lnTo>
                  <a:lnTo>
                    <a:pt x="329" y="1022"/>
                  </a:lnTo>
                  <a:lnTo>
                    <a:pt x="329" y="1025"/>
                  </a:lnTo>
                  <a:lnTo>
                    <a:pt x="329" y="1027"/>
                  </a:lnTo>
                  <a:lnTo>
                    <a:pt x="329" y="1029"/>
                  </a:lnTo>
                  <a:lnTo>
                    <a:pt x="329" y="1029"/>
                  </a:lnTo>
                  <a:lnTo>
                    <a:pt x="326" y="1032"/>
                  </a:lnTo>
                  <a:lnTo>
                    <a:pt x="326" y="1029"/>
                  </a:lnTo>
                  <a:lnTo>
                    <a:pt x="326" y="1029"/>
                  </a:lnTo>
                  <a:lnTo>
                    <a:pt x="326" y="1027"/>
                  </a:lnTo>
                  <a:lnTo>
                    <a:pt x="324" y="1027"/>
                  </a:lnTo>
                  <a:lnTo>
                    <a:pt x="324" y="1027"/>
                  </a:lnTo>
                  <a:lnTo>
                    <a:pt x="324" y="1025"/>
                  </a:lnTo>
                  <a:lnTo>
                    <a:pt x="324" y="1025"/>
                  </a:lnTo>
                  <a:lnTo>
                    <a:pt x="322" y="1025"/>
                  </a:lnTo>
                  <a:lnTo>
                    <a:pt x="322" y="1022"/>
                  </a:lnTo>
                  <a:lnTo>
                    <a:pt x="322" y="1022"/>
                  </a:lnTo>
                  <a:lnTo>
                    <a:pt x="322" y="1022"/>
                  </a:lnTo>
                  <a:lnTo>
                    <a:pt x="319" y="1020"/>
                  </a:lnTo>
                  <a:lnTo>
                    <a:pt x="319" y="1020"/>
                  </a:lnTo>
                  <a:lnTo>
                    <a:pt x="319" y="1020"/>
                  </a:lnTo>
                  <a:lnTo>
                    <a:pt x="319" y="1022"/>
                  </a:lnTo>
                  <a:lnTo>
                    <a:pt x="319" y="1022"/>
                  </a:lnTo>
                  <a:lnTo>
                    <a:pt x="322" y="1025"/>
                  </a:lnTo>
                  <a:lnTo>
                    <a:pt x="324" y="1025"/>
                  </a:lnTo>
                  <a:lnTo>
                    <a:pt x="324" y="1029"/>
                  </a:lnTo>
                  <a:lnTo>
                    <a:pt x="326" y="1032"/>
                  </a:lnTo>
                  <a:lnTo>
                    <a:pt x="326" y="1034"/>
                  </a:lnTo>
                  <a:lnTo>
                    <a:pt x="324" y="1037"/>
                  </a:lnTo>
                  <a:lnTo>
                    <a:pt x="324" y="1039"/>
                  </a:lnTo>
                  <a:lnTo>
                    <a:pt x="324" y="1041"/>
                  </a:lnTo>
                  <a:lnTo>
                    <a:pt x="324" y="1041"/>
                  </a:lnTo>
                  <a:lnTo>
                    <a:pt x="324" y="1041"/>
                  </a:lnTo>
                  <a:lnTo>
                    <a:pt x="324" y="1044"/>
                  </a:lnTo>
                  <a:lnTo>
                    <a:pt x="322" y="1044"/>
                  </a:lnTo>
                  <a:lnTo>
                    <a:pt x="322" y="1044"/>
                  </a:lnTo>
                  <a:lnTo>
                    <a:pt x="322" y="1046"/>
                  </a:lnTo>
                  <a:lnTo>
                    <a:pt x="322" y="1046"/>
                  </a:lnTo>
                  <a:lnTo>
                    <a:pt x="322" y="1048"/>
                  </a:lnTo>
                  <a:lnTo>
                    <a:pt x="322" y="1048"/>
                  </a:lnTo>
                  <a:lnTo>
                    <a:pt x="322" y="1048"/>
                  </a:lnTo>
                  <a:lnTo>
                    <a:pt x="317" y="1053"/>
                  </a:lnTo>
                  <a:lnTo>
                    <a:pt x="315" y="1058"/>
                  </a:lnTo>
                  <a:lnTo>
                    <a:pt x="315" y="1058"/>
                  </a:lnTo>
                  <a:lnTo>
                    <a:pt x="315" y="1058"/>
                  </a:lnTo>
                  <a:lnTo>
                    <a:pt x="312" y="1060"/>
                  </a:lnTo>
                  <a:lnTo>
                    <a:pt x="312" y="1060"/>
                  </a:lnTo>
                  <a:lnTo>
                    <a:pt x="312" y="1063"/>
                  </a:lnTo>
                  <a:lnTo>
                    <a:pt x="312" y="1063"/>
                  </a:lnTo>
                  <a:lnTo>
                    <a:pt x="312" y="1065"/>
                  </a:lnTo>
                  <a:lnTo>
                    <a:pt x="310" y="1065"/>
                  </a:lnTo>
                  <a:lnTo>
                    <a:pt x="312" y="1067"/>
                  </a:lnTo>
                  <a:lnTo>
                    <a:pt x="312" y="1067"/>
                  </a:lnTo>
                  <a:lnTo>
                    <a:pt x="312" y="1070"/>
                  </a:lnTo>
                  <a:lnTo>
                    <a:pt x="312" y="1072"/>
                  </a:lnTo>
                  <a:lnTo>
                    <a:pt x="312" y="1072"/>
                  </a:lnTo>
                  <a:lnTo>
                    <a:pt x="312" y="1072"/>
                  </a:lnTo>
                  <a:lnTo>
                    <a:pt x="315" y="1072"/>
                  </a:lnTo>
                  <a:lnTo>
                    <a:pt x="315" y="1074"/>
                  </a:lnTo>
                  <a:lnTo>
                    <a:pt x="315" y="1074"/>
                  </a:lnTo>
                  <a:lnTo>
                    <a:pt x="315" y="1077"/>
                  </a:lnTo>
                  <a:lnTo>
                    <a:pt x="315" y="1079"/>
                  </a:lnTo>
                  <a:lnTo>
                    <a:pt x="315" y="1082"/>
                  </a:lnTo>
                  <a:lnTo>
                    <a:pt x="312" y="1086"/>
                  </a:lnTo>
                  <a:lnTo>
                    <a:pt x="312" y="1089"/>
                  </a:lnTo>
                  <a:lnTo>
                    <a:pt x="312" y="1089"/>
                  </a:lnTo>
                  <a:lnTo>
                    <a:pt x="315" y="1089"/>
                  </a:lnTo>
                  <a:lnTo>
                    <a:pt x="324" y="1079"/>
                  </a:lnTo>
                  <a:lnTo>
                    <a:pt x="329" y="1072"/>
                  </a:lnTo>
                  <a:lnTo>
                    <a:pt x="331" y="1072"/>
                  </a:lnTo>
                  <a:lnTo>
                    <a:pt x="331" y="1072"/>
                  </a:lnTo>
                  <a:lnTo>
                    <a:pt x="341" y="1063"/>
                  </a:lnTo>
                  <a:lnTo>
                    <a:pt x="350" y="1060"/>
                  </a:lnTo>
                  <a:lnTo>
                    <a:pt x="353" y="1058"/>
                  </a:lnTo>
                  <a:lnTo>
                    <a:pt x="364" y="1053"/>
                  </a:lnTo>
                  <a:lnTo>
                    <a:pt x="367" y="1053"/>
                  </a:lnTo>
                  <a:lnTo>
                    <a:pt x="376" y="1051"/>
                  </a:lnTo>
                  <a:lnTo>
                    <a:pt x="386" y="1051"/>
                  </a:lnTo>
                  <a:lnTo>
                    <a:pt x="397" y="1048"/>
                  </a:lnTo>
                  <a:lnTo>
                    <a:pt x="402" y="1048"/>
                  </a:lnTo>
                  <a:lnTo>
                    <a:pt x="405" y="1051"/>
                  </a:lnTo>
                  <a:lnTo>
                    <a:pt x="414" y="1056"/>
                  </a:lnTo>
                  <a:lnTo>
                    <a:pt x="421" y="1060"/>
                  </a:lnTo>
                  <a:lnTo>
                    <a:pt x="428" y="1065"/>
                  </a:lnTo>
                  <a:lnTo>
                    <a:pt x="433" y="1070"/>
                  </a:lnTo>
                  <a:lnTo>
                    <a:pt x="442" y="1077"/>
                  </a:lnTo>
                  <a:lnTo>
                    <a:pt x="442" y="1079"/>
                  </a:lnTo>
                  <a:lnTo>
                    <a:pt x="445" y="1079"/>
                  </a:lnTo>
                  <a:lnTo>
                    <a:pt x="445" y="1082"/>
                  </a:lnTo>
                  <a:lnTo>
                    <a:pt x="445" y="1082"/>
                  </a:lnTo>
                  <a:lnTo>
                    <a:pt x="445" y="1084"/>
                  </a:lnTo>
                  <a:lnTo>
                    <a:pt x="445" y="1086"/>
                  </a:lnTo>
                  <a:lnTo>
                    <a:pt x="445" y="1086"/>
                  </a:lnTo>
                  <a:lnTo>
                    <a:pt x="449" y="1093"/>
                  </a:lnTo>
                  <a:lnTo>
                    <a:pt x="452" y="1098"/>
                  </a:lnTo>
                  <a:lnTo>
                    <a:pt x="457" y="1103"/>
                  </a:lnTo>
                  <a:lnTo>
                    <a:pt x="459" y="1110"/>
                  </a:lnTo>
                  <a:lnTo>
                    <a:pt x="461" y="1110"/>
                  </a:lnTo>
                  <a:lnTo>
                    <a:pt x="461" y="1112"/>
                  </a:lnTo>
                  <a:lnTo>
                    <a:pt x="466" y="1115"/>
                  </a:lnTo>
                  <a:lnTo>
                    <a:pt x="466" y="1115"/>
                  </a:lnTo>
                  <a:lnTo>
                    <a:pt x="466" y="1117"/>
                  </a:lnTo>
                  <a:lnTo>
                    <a:pt x="468" y="1119"/>
                  </a:lnTo>
                  <a:lnTo>
                    <a:pt x="468" y="1122"/>
                  </a:lnTo>
                  <a:lnTo>
                    <a:pt x="471" y="1122"/>
                  </a:lnTo>
                  <a:lnTo>
                    <a:pt x="473" y="1124"/>
                  </a:lnTo>
                  <a:lnTo>
                    <a:pt x="473" y="1124"/>
                  </a:lnTo>
                  <a:lnTo>
                    <a:pt x="480" y="1124"/>
                  </a:lnTo>
                  <a:lnTo>
                    <a:pt x="483" y="1122"/>
                  </a:lnTo>
                  <a:lnTo>
                    <a:pt x="487" y="1122"/>
                  </a:lnTo>
                  <a:lnTo>
                    <a:pt x="492" y="1119"/>
                  </a:lnTo>
                  <a:lnTo>
                    <a:pt x="494" y="1119"/>
                  </a:lnTo>
                  <a:lnTo>
                    <a:pt x="499" y="1119"/>
                  </a:lnTo>
                  <a:lnTo>
                    <a:pt x="499" y="1103"/>
                  </a:lnTo>
                  <a:lnTo>
                    <a:pt x="499" y="1089"/>
                  </a:lnTo>
                  <a:lnTo>
                    <a:pt x="499" y="1072"/>
                  </a:lnTo>
                  <a:lnTo>
                    <a:pt x="499" y="1056"/>
                  </a:lnTo>
                  <a:lnTo>
                    <a:pt x="499" y="1039"/>
                  </a:lnTo>
                  <a:lnTo>
                    <a:pt x="499" y="1022"/>
                  </a:lnTo>
                  <a:lnTo>
                    <a:pt x="499" y="1006"/>
                  </a:lnTo>
                  <a:lnTo>
                    <a:pt x="499" y="989"/>
                  </a:lnTo>
                  <a:lnTo>
                    <a:pt x="499" y="973"/>
                  </a:lnTo>
                  <a:lnTo>
                    <a:pt x="499" y="956"/>
                  </a:lnTo>
                  <a:lnTo>
                    <a:pt x="499" y="940"/>
                  </a:lnTo>
                  <a:lnTo>
                    <a:pt x="499" y="923"/>
                  </a:lnTo>
                  <a:lnTo>
                    <a:pt x="499" y="906"/>
                  </a:lnTo>
                  <a:lnTo>
                    <a:pt x="499" y="890"/>
                  </a:lnTo>
                  <a:lnTo>
                    <a:pt x="499" y="873"/>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499" y="857"/>
                  </a:lnTo>
                  <a:lnTo>
                    <a:pt x="504" y="854"/>
                  </a:lnTo>
                  <a:lnTo>
                    <a:pt x="509" y="854"/>
                  </a:lnTo>
                  <a:lnTo>
                    <a:pt x="513" y="852"/>
                  </a:lnTo>
                  <a:lnTo>
                    <a:pt x="518" y="850"/>
                  </a:lnTo>
                  <a:lnTo>
                    <a:pt x="523" y="850"/>
                  </a:lnTo>
                  <a:lnTo>
                    <a:pt x="528" y="847"/>
                  </a:lnTo>
                  <a:lnTo>
                    <a:pt x="532" y="845"/>
                  </a:lnTo>
                  <a:lnTo>
                    <a:pt x="537" y="845"/>
                  </a:lnTo>
                  <a:lnTo>
                    <a:pt x="537" y="845"/>
                  </a:lnTo>
                  <a:lnTo>
                    <a:pt x="542" y="843"/>
                  </a:lnTo>
                  <a:lnTo>
                    <a:pt x="546" y="840"/>
                  </a:lnTo>
                  <a:lnTo>
                    <a:pt x="551" y="840"/>
                  </a:lnTo>
                  <a:lnTo>
                    <a:pt x="556" y="838"/>
                  </a:lnTo>
                  <a:lnTo>
                    <a:pt x="563" y="835"/>
                  </a:lnTo>
                  <a:lnTo>
                    <a:pt x="568" y="835"/>
                  </a:lnTo>
                  <a:lnTo>
                    <a:pt x="572" y="833"/>
                  </a:lnTo>
                  <a:lnTo>
                    <a:pt x="577" y="831"/>
                  </a:lnTo>
                  <a:lnTo>
                    <a:pt x="584" y="828"/>
                  </a:lnTo>
                  <a:lnTo>
                    <a:pt x="589" y="828"/>
                  </a:lnTo>
                  <a:lnTo>
                    <a:pt x="596" y="826"/>
                  </a:lnTo>
                  <a:lnTo>
                    <a:pt x="603" y="824"/>
                  </a:lnTo>
                  <a:lnTo>
                    <a:pt x="606" y="821"/>
                  </a:lnTo>
                  <a:lnTo>
                    <a:pt x="608" y="821"/>
                  </a:lnTo>
                  <a:lnTo>
                    <a:pt x="613" y="821"/>
                  </a:lnTo>
                  <a:lnTo>
                    <a:pt x="615" y="819"/>
                  </a:lnTo>
                  <a:lnTo>
                    <a:pt x="617" y="819"/>
                  </a:lnTo>
                  <a:lnTo>
                    <a:pt x="622" y="819"/>
                  </a:lnTo>
                  <a:lnTo>
                    <a:pt x="625" y="817"/>
                  </a:lnTo>
                  <a:lnTo>
                    <a:pt x="627" y="817"/>
                  </a:lnTo>
                  <a:lnTo>
                    <a:pt x="632" y="814"/>
                  </a:lnTo>
                  <a:lnTo>
                    <a:pt x="634" y="814"/>
                  </a:lnTo>
                  <a:lnTo>
                    <a:pt x="634" y="817"/>
                  </a:lnTo>
                  <a:lnTo>
                    <a:pt x="639" y="819"/>
                  </a:lnTo>
                  <a:lnTo>
                    <a:pt x="639" y="819"/>
                  </a:lnTo>
                  <a:lnTo>
                    <a:pt x="643" y="821"/>
                  </a:lnTo>
                  <a:lnTo>
                    <a:pt x="648" y="824"/>
                  </a:lnTo>
                  <a:lnTo>
                    <a:pt x="655" y="828"/>
                  </a:lnTo>
                  <a:lnTo>
                    <a:pt x="660" y="833"/>
                  </a:lnTo>
                  <a:lnTo>
                    <a:pt x="662" y="835"/>
                  </a:lnTo>
                  <a:lnTo>
                    <a:pt x="672" y="840"/>
                  </a:lnTo>
                  <a:lnTo>
                    <a:pt x="681" y="847"/>
                  </a:lnTo>
                  <a:lnTo>
                    <a:pt x="691" y="854"/>
                  </a:lnTo>
                  <a:lnTo>
                    <a:pt x="703" y="861"/>
                  </a:lnTo>
                  <a:lnTo>
                    <a:pt x="712" y="869"/>
                  </a:lnTo>
                  <a:lnTo>
                    <a:pt x="724" y="876"/>
                  </a:lnTo>
                  <a:lnTo>
                    <a:pt x="733" y="880"/>
                  </a:lnTo>
                  <a:lnTo>
                    <a:pt x="740" y="887"/>
                  </a:lnTo>
                  <a:lnTo>
                    <a:pt x="750" y="892"/>
                  </a:lnTo>
                  <a:lnTo>
                    <a:pt x="755" y="897"/>
                  </a:lnTo>
                  <a:lnTo>
                    <a:pt x="759" y="899"/>
                  </a:lnTo>
                  <a:lnTo>
                    <a:pt x="764" y="902"/>
                  </a:lnTo>
                  <a:lnTo>
                    <a:pt x="764" y="904"/>
                  </a:lnTo>
                  <a:lnTo>
                    <a:pt x="764" y="904"/>
                  </a:lnTo>
                  <a:lnTo>
                    <a:pt x="766" y="906"/>
                  </a:lnTo>
                  <a:lnTo>
                    <a:pt x="766" y="911"/>
                  </a:lnTo>
                  <a:lnTo>
                    <a:pt x="766" y="911"/>
                  </a:lnTo>
                  <a:lnTo>
                    <a:pt x="769" y="918"/>
                  </a:lnTo>
                  <a:lnTo>
                    <a:pt x="776" y="923"/>
                  </a:lnTo>
                  <a:lnTo>
                    <a:pt x="778" y="928"/>
                  </a:lnTo>
                  <a:lnTo>
                    <a:pt x="781" y="930"/>
                  </a:lnTo>
                  <a:lnTo>
                    <a:pt x="785" y="935"/>
                  </a:lnTo>
                  <a:lnTo>
                    <a:pt x="788" y="937"/>
                  </a:lnTo>
                  <a:lnTo>
                    <a:pt x="790" y="942"/>
                  </a:lnTo>
                  <a:lnTo>
                    <a:pt x="795" y="944"/>
                  </a:lnTo>
                  <a:lnTo>
                    <a:pt x="797" y="949"/>
                  </a:lnTo>
                  <a:lnTo>
                    <a:pt x="800" y="951"/>
                  </a:lnTo>
                  <a:lnTo>
                    <a:pt x="802" y="954"/>
                  </a:lnTo>
                  <a:lnTo>
                    <a:pt x="807" y="958"/>
                  </a:lnTo>
                  <a:lnTo>
                    <a:pt x="809" y="961"/>
                  </a:lnTo>
                  <a:lnTo>
                    <a:pt x="814" y="966"/>
                  </a:lnTo>
                  <a:lnTo>
                    <a:pt x="814" y="966"/>
                  </a:lnTo>
                  <a:lnTo>
                    <a:pt x="814" y="968"/>
                  </a:lnTo>
                  <a:lnTo>
                    <a:pt x="814" y="968"/>
                  </a:lnTo>
                  <a:lnTo>
                    <a:pt x="818" y="966"/>
                  </a:lnTo>
                  <a:lnTo>
                    <a:pt x="821" y="966"/>
                  </a:lnTo>
                  <a:lnTo>
                    <a:pt x="823" y="966"/>
                  </a:lnTo>
                  <a:lnTo>
                    <a:pt x="826" y="966"/>
                  </a:lnTo>
                  <a:lnTo>
                    <a:pt x="826" y="966"/>
                  </a:lnTo>
                  <a:lnTo>
                    <a:pt x="830" y="963"/>
                  </a:lnTo>
                  <a:lnTo>
                    <a:pt x="833" y="963"/>
                  </a:lnTo>
                  <a:lnTo>
                    <a:pt x="835" y="963"/>
                  </a:lnTo>
                  <a:lnTo>
                    <a:pt x="837" y="963"/>
                  </a:lnTo>
                  <a:lnTo>
                    <a:pt x="842" y="961"/>
                  </a:lnTo>
                  <a:lnTo>
                    <a:pt x="847" y="961"/>
                  </a:lnTo>
                  <a:lnTo>
                    <a:pt x="852" y="961"/>
                  </a:lnTo>
                  <a:lnTo>
                    <a:pt x="856" y="958"/>
                  </a:lnTo>
                  <a:lnTo>
                    <a:pt x="863" y="958"/>
                  </a:lnTo>
                  <a:lnTo>
                    <a:pt x="868" y="958"/>
                  </a:lnTo>
                  <a:lnTo>
                    <a:pt x="873" y="956"/>
                  </a:lnTo>
                  <a:lnTo>
                    <a:pt x="878" y="956"/>
                  </a:lnTo>
                  <a:lnTo>
                    <a:pt x="885" y="956"/>
                  </a:lnTo>
                  <a:lnTo>
                    <a:pt x="892" y="958"/>
                  </a:lnTo>
                  <a:lnTo>
                    <a:pt x="901" y="958"/>
                  </a:lnTo>
                  <a:lnTo>
                    <a:pt x="908" y="958"/>
                  </a:lnTo>
                  <a:lnTo>
                    <a:pt x="915" y="961"/>
                  </a:lnTo>
                  <a:lnTo>
                    <a:pt x="923" y="961"/>
                  </a:lnTo>
                  <a:lnTo>
                    <a:pt x="930" y="961"/>
                  </a:lnTo>
                  <a:lnTo>
                    <a:pt x="937" y="961"/>
                  </a:lnTo>
                  <a:lnTo>
                    <a:pt x="941" y="963"/>
                  </a:lnTo>
                  <a:lnTo>
                    <a:pt x="941" y="961"/>
                  </a:lnTo>
                  <a:lnTo>
                    <a:pt x="941" y="961"/>
                  </a:lnTo>
                  <a:lnTo>
                    <a:pt x="949" y="958"/>
                  </a:lnTo>
                  <a:lnTo>
                    <a:pt x="953" y="956"/>
                  </a:lnTo>
                  <a:lnTo>
                    <a:pt x="958" y="954"/>
                  </a:lnTo>
                  <a:lnTo>
                    <a:pt x="963" y="949"/>
                  </a:lnTo>
                  <a:lnTo>
                    <a:pt x="963" y="949"/>
                  </a:lnTo>
                  <a:lnTo>
                    <a:pt x="965" y="949"/>
                  </a:lnTo>
                  <a:lnTo>
                    <a:pt x="965" y="949"/>
                  </a:lnTo>
                  <a:lnTo>
                    <a:pt x="967" y="949"/>
                  </a:lnTo>
                  <a:lnTo>
                    <a:pt x="967" y="951"/>
                  </a:lnTo>
                  <a:lnTo>
                    <a:pt x="967" y="951"/>
                  </a:lnTo>
                  <a:lnTo>
                    <a:pt x="975" y="958"/>
                  </a:lnTo>
                  <a:lnTo>
                    <a:pt x="979" y="966"/>
                  </a:lnTo>
                  <a:lnTo>
                    <a:pt x="982" y="968"/>
                  </a:lnTo>
                  <a:lnTo>
                    <a:pt x="984" y="970"/>
                  </a:lnTo>
                  <a:lnTo>
                    <a:pt x="989" y="975"/>
                  </a:lnTo>
                  <a:lnTo>
                    <a:pt x="996" y="977"/>
                  </a:lnTo>
                  <a:lnTo>
                    <a:pt x="996" y="980"/>
                  </a:lnTo>
                  <a:lnTo>
                    <a:pt x="998" y="980"/>
                  </a:lnTo>
                  <a:lnTo>
                    <a:pt x="1003" y="989"/>
                  </a:lnTo>
                  <a:lnTo>
                    <a:pt x="1005" y="994"/>
                  </a:lnTo>
                  <a:lnTo>
                    <a:pt x="1008" y="1003"/>
                  </a:lnTo>
                  <a:lnTo>
                    <a:pt x="1012" y="1011"/>
                  </a:lnTo>
                  <a:lnTo>
                    <a:pt x="1012" y="1011"/>
                  </a:lnTo>
                  <a:lnTo>
                    <a:pt x="1012" y="1011"/>
                  </a:lnTo>
                  <a:lnTo>
                    <a:pt x="1019" y="1006"/>
                  </a:lnTo>
                  <a:lnTo>
                    <a:pt x="1029" y="1001"/>
                  </a:lnTo>
                  <a:lnTo>
                    <a:pt x="1027" y="1020"/>
                  </a:lnTo>
                  <a:lnTo>
                    <a:pt x="1027" y="1037"/>
                  </a:lnTo>
                  <a:lnTo>
                    <a:pt x="1027" y="1039"/>
                  </a:lnTo>
                  <a:lnTo>
                    <a:pt x="1027" y="1041"/>
                  </a:lnTo>
                  <a:lnTo>
                    <a:pt x="1024" y="1041"/>
                  </a:lnTo>
                  <a:lnTo>
                    <a:pt x="1024" y="1041"/>
                  </a:lnTo>
                  <a:lnTo>
                    <a:pt x="1024" y="1044"/>
                  </a:lnTo>
                  <a:lnTo>
                    <a:pt x="1024" y="1044"/>
                  </a:lnTo>
                  <a:lnTo>
                    <a:pt x="1024" y="1044"/>
                  </a:lnTo>
                  <a:lnTo>
                    <a:pt x="1024" y="1044"/>
                  </a:lnTo>
                  <a:lnTo>
                    <a:pt x="1024" y="1046"/>
                  </a:lnTo>
                  <a:lnTo>
                    <a:pt x="1024" y="1058"/>
                  </a:lnTo>
                  <a:lnTo>
                    <a:pt x="1022" y="1072"/>
                  </a:lnTo>
                  <a:lnTo>
                    <a:pt x="1024" y="1072"/>
                  </a:lnTo>
                  <a:lnTo>
                    <a:pt x="1024" y="1072"/>
                  </a:lnTo>
                  <a:lnTo>
                    <a:pt x="1024" y="1072"/>
                  </a:lnTo>
                  <a:lnTo>
                    <a:pt x="1024" y="1072"/>
                  </a:lnTo>
                  <a:lnTo>
                    <a:pt x="1029" y="1072"/>
                  </a:lnTo>
                  <a:lnTo>
                    <a:pt x="1036" y="1072"/>
                  </a:lnTo>
                  <a:lnTo>
                    <a:pt x="1041" y="1072"/>
                  </a:lnTo>
                  <a:lnTo>
                    <a:pt x="1048" y="1072"/>
                  </a:lnTo>
                  <a:lnTo>
                    <a:pt x="1048" y="1072"/>
                  </a:lnTo>
                  <a:lnTo>
                    <a:pt x="1048" y="1072"/>
                  </a:lnTo>
                  <a:lnTo>
                    <a:pt x="1048" y="1072"/>
                  </a:lnTo>
                  <a:lnTo>
                    <a:pt x="1048" y="1072"/>
                  </a:lnTo>
                  <a:lnTo>
                    <a:pt x="1048" y="1072"/>
                  </a:lnTo>
                  <a:lnTo>
                    <a:pt x="1048" y="1072"/>
                  </a:lnTo>
                  <a:lnTo>
                    <a:pt x="1048" y="1072"/>
                  </a:lnTo>
                  <a:lnTo>
                    <a:pt x="1048" y="1072"/>
                  </a:lnTo>
                  <a:lnTo>
                    <a:pt x="1050" y="1082"/>
                  </a:lnTo>
                  <a:lnTo>
                    <a:pt x="1050" y="1091"/>
                  </a:lnTo>
                  <a:lnTo>
                    <a:pt x="1053" y="1098"/>
                  </a:lnTo>
                  <a:lnTo>
                    <a:pt x="1055" y="1108"/>
                  </a:lnTo>
                  <a:lnTo>
                    <a:pt x="1057" y="1117"/>
                  </a:lnTo>
                  <a:lnTo>
                    <a:pt x="1060" y="1129"/>
                  </a:lnTo>
                  <a:lnTo>
                    <a:pt x="1060" y="1129"/>
                  </a:lnTo>
                  <a:lnTo>
                    <a:pt x="1062" y="1131"/>
                  </a:lnTo>
                  <a:lnTo>
                    <a:pt x="1062" y="1131"/>
                  </a:lnTo>
                  <a:lnTo>
                    <a:pt x="1062" y="1131"/>
                  </a:lnTo>
                  <a:lnTo>
                    <a:pt x="1064" y="1131"/>
                  </a:lnTo>
                  <a:lnTo>
                    <a:pt x="1072" y="1131"/>
                  </a:lnTo>
                  <a:lnTo>
                    <a:pt x="1076" y="1131"/>
                  </a:lnTo>
                  <a:lnTo>
                    <a:pt x="1083" y="1131"/>
                  </a:lnTo>
                  <a:lnTo>
                    <a:pt x="1090" y="1131"/>
                  </a:lnTo>
                  <a:lnTo>
                    <a:pt x="1098" y="1131"/>
                  </a:lnTo>
                  <a:lnTo>
                    <a:pt x="1100" y="1129"/>
                  </a:lnTo>
                  <a:lnTo>
                    <a:pt x="1107" y="1129"/>
                  </a:lnTo>
                  <a:lnTo>
                    <a:pt x="1114" y="1129"/>
                  </a:lnTo>
                  <a:lnTo>
                    <a:pt x="1114" y="1129"/>
                  </a:lnTo>
                  <a:lnTo>
                    <a:pt x="1116" y="1129"/>
                  </a:lnTo>
                  <a:lnTo>
                    <a:pt x="1116" y="1129"/>
                  </a:lnTo>
                  <a:lnTo>
                    <a:pt x="1116" y="1131"/>
                  </a:lnTo>
                  <a:lnTo>
                    <a:pt x="1119" y="1131"/>
                  </a:lnTo>
                  <a:lnTo>
                    <a:pt x="1119" y="1131"/>
                  </a:lnTo>
                  <a:lnTo>
                    <a:pt x="1119" y="1131"/>
                  </a:lnTo>
                  <a:lnTo>
                    <a:pt x="1119" y="1131"/>
                  </a:lnTo>
                  <a:lnTo>
                    <a:pt x="1121" y="1129"/>
                  </a:lnTo>
                  <a:lnTo>
                    <a:pt x="1124" y="1129"/>
                  </a:lnTo>
                  <a:lnTo>
                    <a:pt x="1124" y="1129"/>
                  </a:lnTo>
                  <a:lnTo>
                    <a:pt x="1124" y="1129"/>
                  </a:lnTo>
                  <a:lnTo>
                    <a:pt x="1124" y="1129"/>
                  </a:lnTo>
                  <a:lnTo>
                    <a:pt x="1124" y="1129"/>
                  </a:lnTo>
                  <a:lnTo>
                    <a:pt x="1124" y="1129"/>
                  </a:lnTo>
                  <a:lnTo>
                    <a:pt x="1126" y="1129"/>
                  </a:lnTo>
                  <a:lnTo>
                    <a:pt x="1126" y="1131"/>
                  </a:lnTo>
                  <a:lnTo>
                    <a:pt x="1126" y="1131"/>
                  </a:lnTo>
                  <a:lnTo>
                    <a:pt x="1126" y="1131"/>
                  </a:lnTo>
                  <a:lnTo>
                    <a:pt x="1128" y="1134"/>
                  </a:lnTo>
                  <a:lnTo>
                    <a:pt x="1128" y="1134"/>
                  </a:lnTo>
                  <a:lnTo>
                    <a:pt x="1128" y="1136"/>
                  </a:lnTo>
                  <a:lnTo>
                    <a:pt x="1128" y="1136"/>
                  </a:lnTo>
                  <a:lnTo>
                    <a:pt x="1128" y="1138"/>
                  </a:lnTo>
                  <a:lnTo>
                    <a:pt x="1128" y="1138"/>
                  </a:lnTo>
                  <a:lnTo>
                    <a:pt x="1128" y="1138"/>
                  </a:lnTo>
                  <a:lnTo>
                    <a:pt x="1128" y="1138"/>
                  </a:lnTo>
                  <a:lnTo>
                    <a:pt x="1131" y="1138"/>
                  </a:lnTo>
                  <a:lnTo>
                    <a:pt x="1131" y="1138"/>
                  </a:lnTo>
                  <a:lnTo>
                    <a:pt x="1131" y="1138"/>
                  </a:lnTo>
                  <a:lnTo>
                    <a:pt x="1131" y="1138"/>
                  </a:lnTo>
                  <a:lnTo>
                    <a:pt x="1131" y="1138"/>
                  </a:lnTo>
                  <a:lnTo>
                    <a:pt x="1131" y="1138"/>
                  </a:lnTo>
                  <a:lnTo>
                    <a:pt x="1131" y="1138"/>
                  </a:lnTo>
                  <a:lnTo>
                    <a:pt x="1133" y="1138"/>
                  </a:lnTo>
                  <a:lnTo>
                    <a:pt x="1133" y="1138"/>
                  </a:lnTo>
                  <a:lnTo>
                    <a:pt x="1133" y="1138"/>
                  </a:lnTo>
                  <a:lnTo>
                    <a:pt x="1133" y="1136"/>
                  </a:lnTo>
                  <a:lnTo>
                    <a:pt x="1133" y="1138"/>
                  </a:lnTo>
                  <a:lnTo>
                    <a:pt x="1133" y="1138"/>
                  </a:lnTo>
                  <a:lnTo>
                    <a:pt x="1133" y="1138"/>
                  </a:lnTo>
                  <a:lnTo>
                    <a:pt x="1133" y="1138"/>
                  </a:lnTo>
                  <a:lnTo>
                    <a:pt x="1133" y="1138"/>
                  </a:lnTo>
                  <a:lnTo>
                    <a:pt x="1133" y="1138"/>
                  </a:lnTo>
                  <a:lnTo>
                    <a:pt x="1133" y="1138"/>
                  </a:lnTo>
                  <a:lnTo>
                    <a:pt x="1133" y="1141"/>
                  </a:lnTo>
                  <a:lnTo>
                    <a:pt x="1133" y="1141"/>
                  </a:lnTo>
                  <a:lnTo>
                    <a:pt x="1133" y="1141"/>
                  </a:lnTo>
                  <a:lnTo>
                    <a:pt x="1133" y="1141"/>
                  </a:lnTo>
                  <a:lnTo>
                    <a:pt x="1133" y="1141"/>
                  </a:lnTo>
                  <a:lnTo>
                    <a:pt x="1133" y="1141"/>
                  </a:lnTo>
                  <a:lnTo>
                    <a:pt x="1133" y="1141"/>
                  </a:lnTo>
                  <a:lnTo>
                    <a:pt x="1133" y="1141"/>
                  </a:lnTo>
                  <a:lnTo>
                    <a:pt x="1133" y="1141"/>
                  </a:lnTo>
                  <a:lnTo>
                    <a:pt x="1133" y="1141"/>
                  </a:lnTo>
                  <a:lnTo>
                    <a:pt x="1133" y="1141"/>
                  </a:lnTo>
                  <a:lnTo>
                    <a:pt x="1133" y="1141"/>
                  </a:lnTo>
                  <a:lnTo>
                    <a:pt x="1133" y="1143"/>
                  </a:lnTo>
                  <a:lnTo>
                    <a:pt x="1133" y="1143"/>
                  </a:lnTo>
                  <a:lnTo>
                    <a:pt x="1133" y="1143"/>
                  </a:lnTo>
                  <a:lnTo>
                    <a:pt x="1133" y="1145"/>
                  </a:lnTo>
                  <a:lnTo>
                    <a:pt x="1133" y="1145"/>
                  </a:lnTo>
                  <a:lnTo>
                    <a:pt x="1133" y="1148"/>
                  </a:lnTo>
                  <a:lnTo>
                    <a:pt x="1133" y="1148"/>
                  </a:lnTo>
                  <a:lnTo>
                    <a:pt x="1133" y="1150"/>
                  </a:lnTo>
                  <a:lnTo>
                    <a:pt x="1131" y="1150"/>
                  </a:lnTo>
                  <a:lnTo>
                    <a:pt x="1131" y="1150"/>
                  </a:lnTo>
                  <a:lnTo>
                    <a:pt x="1131" y="1153"/>
                  </a:lnTo>
                  <a:lnTo>
                    <a:pt x="1131" y="1153"/>
                  </a:lnTo>
                  <a:lnTo>
                    <a:pt x="1131" y="1153"/>
                  </a:lnTo>
                  <a:lnTo>
                    <a:pt x="1131" y="1153"/>
                  </a:lnTo>
                  <a:lnTo>
                    <a:pt x="1128" y="1153"/>
                  </a:lnTo>
                  <a:lnTo>
                    <a:pt x="1128" y="1153"/>
                  </a:lnTo>
                  <a:lnTo>
                    <a:pt x="1128" y="1155"/>
                  </a:lnTo>
                  <a:lnTo>
                    <a:pt x="1128" y="1155"/>
                  </a:lnTo>
                  <a:lnTo>
                    <a:pt x="1126" y="1155"/>
                  </a:lnTo>
                  <a:lnTo>
                    <a:pt x="1126" y="1155"/>
                  </a:lnTo>
                  <a:lnTo>
                    <a:pt x="1126" y="1155"/>
                  </a:lnTo>
                  <a:lnTo>
                    <a:pt x="1126" y="1155"/>
                  </a:lnTo>
                  <a:lnTo>
                    <a:pt x="1128" y="1155"/>
                  </a:lnTo>
                  <a:lnTo>
                    <a:pt x="1128" y="1155"/>
                  </a:lnTo>
                  <a:lnTo>
                    <a:pt x="1128" y="1155"/>
                  </a:lnTo>
                  <a:lnTo>
                    <a:pt x="1131" y="1155"/>
                  </a:lnTo>
                  <a:lnTo>
                    <a:pt x="1131" y="1157"/>
                  </a:lnTo>
                  <a:lnTo>
                    <a:pt x="1133" y="1160"/>
                  </a:lnTo>
                  <a:lnTo>
                    <a:pt x="1135" y="1162"/>
                  </a:lnTo>
                  <a:lnTo>
                    <a:pt x="1138" y="1162"/>
                  </a:lnTo>
                  <a:lnTo>
                    <a:pt x="1140" y="1164"/>
                  </a:lnTo>
                  <a:lnTo>
                    <a:pt x="1140" y="1164"/>
                  </a:lnTo>
                  <a:lnTo>
                    <a:pt x="1145" y="1167"/>
                  </a:lnTo>
                  <a:lnTo>
                    <a:pt x="1152" y="1171"/>
                  </a:lnTo>
                  <a:lnTo>
                    <a:pt x="1152" y="1169"/>
                  </a:lnTo>
                  <a:lnTo>
                    <a:pt x="1152" y="1169"/>
                  </a:lnTo>
                  <a:lnTo>
                    <a:pt x="1152" y="1169"/>
                  </a:lnTo>
                  <a:lnTo>
                    <a:pt x="1152" y="1169"/>
                  </a:lnTo>
                  <a:lnTo>
                    <a:pt x="1152" y="1169"/>
                  </a:lnTo>
                  <a:lnTo>
                    <a:pt x="1152" y="1169"/>
                  </a:lnTo>
                  <a:lnTo>
                    <a:pt x="1154" y="1169"/>
                  </a:lnTo>
                  <a:lnTo>
                    <a:pt x="1154" y="1169"/>
                  </a:lnTo>
                  <a:lnTo>
                    <a:pt x="1154" y="1169"/>
                  </a:lnTo>
                  <a:lnTo>
                    <a:pt x="1154" y="1169"/>
                  </a:lnTo>
                  <a:lnTo>
                    <a:pt x="1154" y="1169"/>
                  </a:lnTo>
                  <a:lnTo>
                    <a:pt x="1154" y="1169"/>
                  </a:lnTo>
                  <a:lnTo>
                    <a:pt x="1154" y="1169"/>
                  </a:lnTo>
                  <a:lnTo>
                    <a:pt x="1154" y="1169"/>
                  </a:lnTo>
                  <a:lnTo>
                    <a:pt x="1157" y="1169"/>
                  </a:lnTo>
                  <a:lnTo>
                    <a:pt x="1157" y="1169"/>
                  </a:lnTo>
                  <a:lnTo>
                    <a:pt x="1157" y="1169"/>
                  </a:lnTo>
                  <a:lnTo>
                    <a:pt x="1159" y="1169"/>
                  </a:lnTo>
                  <a:lnTo>
                    <a:pt x="1159" y="1169"/>
                  </a:lnTo>
                  <a:lnTo>
                    <a:pt x="1159" y="1169"/>
                  </a:lnTo>
                  <a:lnTo>
                    <a:pt x="1159" y="1169"/>
                  </a:lnTo>
                  <a:lnTo>
                    <a:pt x="1159" y="1167"/>
                  </a:lnTo>
                  <a:lnTo>
                    <a:pt x="1159" y="1167"/>
                  </a:lnTo>
                  <a:lnTo>
                    <a:pt x="1159" y="1167"/>
                  </a:lnTo>
                  <a:lnTo>
                    <a:pt x="1159" y="1167"/>
                  </a:lnTo>
                  <a:lnTo>
                    <a:pt x="1159" y="1164"/>
                  </a:lnTo>
                  <a:lnTo>
                    <a:pt x="1159" y="1164"/>
                  </a:lnTo>
                  <a:lnTo>
                    <a:pt x="1159" y="1164"/>
                  </a:lnTo>
                  <a:lnTo>
                    <a:pt x="1159" y="1164"/>
                  </a:lnTo>
                  <a:lnTo>
                    <a:pt x="1159" y="1164"/>
                  </a:lnTo>
                  <a:lnTo>
                    <a:pt x="1159" y="1164"/>
                  </a:lnTo>
                  <a:lnTo>
                    <a:pt x="1159" y="1162"/>
                  </a:lnTo>
                  <a:lnTo>
                    <a:pt x="1159" y="1162"/>
                  </a:lnTo>
                  <a:lnTo>
                    <a:pt x="1159" y="1162"/>
                  </a:lnTo>
                  <a:lnTo>
                    <a:pt x="1159" y="1162"/>
                  </a:lnTo>
                  <a:lnTo>
                    <a:pt x="1159" y="1162"/>
                  </a:lnTo>
                  <a:lnTo>
                    <a:pt x="1159" y="1162"/>
                  </a:lnTo>
                  <a:lnTo>
                    <a:pt x="1159" y="1162"/>
                  </a:lnTo>
                  <a:lnTo>
                    <a:pt x="1157" y="1162"/>
                  </a:lnTo>
                  <a:lnTo>
                    <a:pt x="1157" y="1160"/>
                  </a:lnTo>
                  <a:lnTo>
                    <a:pt x="1157" y="1160"/>
                  </a:lnTo>
                  <a:lnTo>
                    <a:pt x="1157" y="1160"/>
                  </a:lnTo>
                  <a:lnTo>
                    <a:pt x="1157" y="1160"/>
                  </a:lnTo>
                  <a:lnTo>
                    <a:pt x="1157" y="1160"/>
                  </a:lnTo>
                  <a:lnTo>
                    <a:pt x="1157" y="1155"/>
                  </a:lnTo>
                  <a:lnTo>
                    <a:pt x="1157" y="1153"/>
                  </a:lnTo>
                  <a:lnTo>
                    <a:pt x="1157" y="1153"/>
                  </a:lnTo>
                  <a:lnTo>
                    <a:pt x="1157" y="1153"/>
                  </a:lnTo>
                  <a:lnTo>
                    <a:pt x="1157" y="1153"/>
                  </a:lnTo>
                  <a:lnTo>
                    <a:pt x="1157" y="1153"/>
                  </a:lnTo>
                  <a:lnTo>
                    <a:pt x="1157" y="1153"/>
                  </a:lnTo>
                  <a:lnTo>
                    <a:pt x="1157" y="1153"/>
                  </a:lnTo>
                  <a:lnTo>
                    <a:pt x="1157" y="1150"/>
                  </a:lnTo>
                  <a:lnTo>
                    <a:pt x="1157" y="1150"/>
                  </a:lnTo>
                  <a:lnTo>
                    <a:pt x="1157" y="1150"/>
                  </a:lnTo>
                  <a:lnTo>
                    <a:pt x="1157" y="1150"/>
                  </a:lnTo>
                  <a:lnTo>
                    <a:pt x="1157" y="1150"/>
                  </a:lnTo>
                  <a:lnTo>
                    <a:pt x="1157" y="1148"/>
                  </a:lnTo>
                  <a:lnTo>
                    <a:pt x="1157" y="1148"/>
                  </a:lnTo>
                  <a:lnTo>
                    <a:pt x="1157" y="1148"/>
                  </a:lnTo>
                  <a:lnTo>
                    <a:pt x="1157" y="1148"/>
                  </a:lnTo>
                  <a:lnTo>
                    <a:pt x="1157" y="1148"/>
                  </a:lnTo>
                  <a:lnTo>
                    <a:pt x="1157" y="1148"/>
                  </a:lnTo>
                  <a:lnTo>
                    <a:pt x="1159" y="1148"/>
                  </a:lnTo>
                  <a:lnTo>
                    <a:pt x="1159" y="1148"/>
                  </a:lnTo>
                  <a:lnTo>
                    <a:pt x="1159" y="1148"/>
                  </a:lnTo>
                  <a:lnTo>
                    <a:pt x="1159" y="1148"/>
                  </a:lnTo>
                  <a:lnTo>
                    <a:pt x="1159" y="1145"/>
                  </a:lnTo>
                  <a:lnTo>
                    <a:pt x="1159" y="1145"/>
                  </a:lnTo>
                  <a:lnTo>
                    <a:pt x="1159" y="1145"/>
                  </a:lnTo>
                  <a:lnTo>
                    <a:pt x="1161" y="1145"/>
                  </a:lnTo>
                  <a:lnTo>
                    <a:pt x="1161" y="1145"/>
                  </a:lnTo>
                  <a:lnTo>
                    <a:pt x="1164" y="1143"/>
                  </a:lnTo>
                  <a:lnTo>
                    <a:pt x="1164" y="1143"/>
                  </a:lnTo>
                  <a:lnTo>
                    <a:pt x="1164" y="1143"/>
                  </a:lnTo>
                  <a:lnTo>
                    <a:pt x="1166" y="1141"/>
                  </a:lnTo>
                  <a:lnTo>
                    <a:pt x="1166" y="1138"/>
                  </a:lnTo>
                  <a:lnTo>
                    <a:pt x="1166" y="1136"/>
                  </a:lnTo>
                  <a:lnTo>
                    <a:pt x="1168" y="1136"/>
                  </a:lnTo>
                  <a:lnTo>
                    <a:pt x="1168" y="1136"/>
                  </a:lnTo>
                  <a:lnTo>
                    <a:pt x="1171" y="1134"/>
                  </a:lnTo>
                  <a:lnTo>
                    <a:pt x="1173" y="1134"/>
                  </a:lnTo>
                  <a:lnTo>
                    <a:pt x="1173" y="1131"/>
                  </a:lnTo>
                  <a:lnTo>
                    <a:pt x="1173" y="1131"/>
                  </a:lnTo>
                  <a:lnTo>
                    <a:pt x="1173" y="1131"/>
                  </a:lnTo>
                  <a:lnTo>
                    <a:pt x="1173" y="1131"/>
                  </a:lnTo>
                  <a:lnTo>
                    <a:pt x="1176" y="1131"/>
                  </a:lnTo>
                  <a:lnTo>
                    <a:pt x="1176" y="1131"/>
                  </a:lnTo>
                  <a:lnTo>
                    <a:pt x="1176" y="1131"/>
                  </a:lnTo>
                  <a:lnTo>
                    <a:pt x="1178" y="1129"/>
                  </a:lnTo>
                  <a:lnTo>
                    <a:pt x="1178" y="1129"/>
                  </a:lnTo>
                  <a:lnTo>
                    <a:pt x="1180" y="1129"/>
                  </a:lnTo>
                  <a:lnTo>
                    <a:pt x="1180" y="1129"/>
                  </a:lnTo>
                  <a:lnTo>
                    <a:pt x="1180" y="1129"/>
                  </a:lnTo>
                  <a:lnTo>
                    <a:pt x="1180" y="1127"/>
                  </a:lnTo>
                  <a:lnTo>
                    <a:pt x="1180" y="1127"/>
                  </a:lnTo>
                  <a:lnTo>
                    <a:pt x="1183" y="1127"/>
                  </a:lnTo>
                  <a:lnTo>
                    <a:pt x="1183" y="1124"/>
                  </a:lnTo>
                  <a:lnTo>
                    <a:pt x="1183" y="1119"/>
                  </a:lnTo>
                  <a:lnTo>
                    <a:pt x="1183" y="1119"/>
                  </a:lnTo>
                  <a:lnTo>
                    <a:pt x="1183" y="1119"/>
                  </a:lnTo>
                  <a:lnTo>
                    <a:pt x="1183" y="1119"/>
                  </a:lnTo>
                  <a:lnTo>
                    <a:pt x="1183" y="1117"/>
                  </a:lnTo>
                  <a:lnTo>
                    <a:pt x="1183" y="1117"/>
                  </a:lnTo>
                  <a:lnTo>
                    <a:pt x="1183" y="1117"/>
                  </a:lnTo>
                  <a:lnTo>
                    <a:pt x="1183" y="1117"/>
                  </a:lnTo>
                  <a:lnTo>
                    <a:pt x="1183" y="1117"/>
                  </a:lnTo>
                  <a:lnTo>
                    <a:pt x="1183" y="1117"/>
                  </a:lnTo>
                  <a:lnTo>
                    <a:pt x="1180" y="1117"/>
                  </a:lnTo>
                  <a:lnTo>
                    <a:pt x="1180" y="1117"/>
                  </a:lnTo>
                  <a:lnTo>
                    <a:pt x="1180" y="1117"/>
                  </a:lnTo>
                  <a:lnTo>
                    <a:pt x="1180" y="1117"/>
                  </a:lnTo>
                  <a:lnTo>
                    <a:pt x="1183" y="1115"/>
                  </a:lnTo>
                  <a:lnTo>
                    <a:pt x="1183" y="1115"/>
                  </a:lnTo>
                  <a:lnTo>
                    <a:pt x="1183" y="1115"/>
                  </a:lnTo>
                  <a:lnTo>
                    <a:pt x="1183" y="1115"/>
                  </a:lnTo>
                  <a:lnTo>
                    <a:pt x="1185" y="1115"/>
                  </a:lnTo>
                  <a:lnTo>
                    <a:pt x="1185" y="1115"/>
                  </a:lnTo>
                  <a:lnTo>
                    <a:pt x="1185" y="1115"/>
                  </a:lnTo>
                  <a:lnTo>
                    <a:pt x="1185" y="1115"/>
                  </a:lnTo>
                  <a:lnTo>
                    <a:pt x="1187" y="1115"/>
                  </a:lnTo>
                  <a:lnTo>
                    <a:pt x="1187" y="1112"/>
                  </a:lnTo>
                  <a:lnTo>
                    <a:pt x="1187" y="1112"/>
                  </a:lnTo>
                  <a:lnTo>
                    <a:pt x="1187" y="1112"/>
                  </a:lnTo>
                  <a:lnTo>
                    <a:pt x="1190" y="1110"/>
                  </a:lnTo>
                  <a:lnTo>
                    <a:pt x="1192" y="1110"/>
                  </a:lnTo>
                  <a:lnTo>
                    <a:pt x="1192" y="1110"/>
                  </a:lnTo>
                  <a:lnTo>
                    <a:pt x="1192" y="1110"/>
                  </a:lnTo>
                  <a:lnTo>
                    <a:pt x="1192" y="1110"/>
                  </a:lnTo>
                  <a:lnTo>
                    <a:pt x="1195" y="1110"/>
                  </a:lnTo>
                  <a:lnTo>
                    <a:pt x="1195" y="1110"/>
                  </a:lnTo>
                  <a:lnTo>
                    <a:pt x="1195" y="1110"/>
                  </a:lnTo>
                  <a:lnTo>
                    <a:pt x="1195" y="1110"/>
                  </a:lnTo>
                  <a:lnTo>
                    <a:pt x="1197" y="1110"/>
                  </a:lnTo>
                  <a:lnTo>
                    <a:pt x="1197" y="1108"/>
                  </a:lnTo>
                  <a:lnTo>
                    <a:pt x="1197" y="1108"/>
                  </a:lnTo>
                  <a:lnTo>
                    <a:pt x="1199" y="1110"/>
                  </a:lnTo>
                  <a:lnTo>
                    <a:pt x="1199" y="1110"/>
                  </a:lnTo>
                  <a:lnTo>
                    <a:pt x="1199" y="1110"/>
                  </a:lnTo>
                  <a:lnTo>
                    <a:pt x="1202" y="1110"/>
                  </a:lnTo>
                  <a:lnTo>
                    <a:pt x="1202" y="1108"/>
                  </a:lnTo>
                  <a:lnTo>
                    <a:pt x="1202" y="1108"/>
                  </a:lnTo>
                  <a:lnTo>
                    <a:pt x="1199" y="1108"/>
                  </a:lnTo>
                  <a:lnTo>
                    <a:pt x="1199" y="1108"/>
                  </a:lnTo>
                  <a:lnTo>
                    <a:pt x="1199" y="1105"/>
                  </a:lnTo>
                  <a:lnTo>
                    <a:pt x="1199" y="1105"/>
                  </a:lnTo>
                  <a:lnTo>
                    <a:pt x="1199" y="1105"/>
                  </a:lnTo>
                  <a:lnTo>
                    <a:pt x="1199" y="1103"/>
                  </a:lnTo>
                  <a:lnTo>
                    <a:pt x="1202" y="1103"/>
                  </a:lnTo>
                  <a:lnTo>
                    <a:pt x="1202" y="1103"/>
                  </a:lnTo>
                  <a:lnTo>
                    <a:pt x="1204" y="1103"/>
                  </a:lnTo>
                  <a:lnTo>
                    <a:pt x="1204" y="1103"/>
                  </a:lnTo>
                  <a:lnTo>
                    <a:pt x="1206" y="1100"/>
                  </a:lnTo>
                  <a:lnTo>
                    <a:pt x="1211" y="1098"/>
                  </a:lnTo>
                  <a:lnTo>
                    <a:pt x="1211" y="1096"/>
                  </a:lnTo>
                  <a:lnTo>
                    <a:pt x="1211" y="1096"/>
                  </a:lnTo>
                  <a:lnTo>
                    <a:pt x="1211" y="1096"/>
                  </a:lnTo>
                  <a:lnTo>
                    <a:pt x="1213" y="1096"/>
                  </a:lnTo>
                  <a:lnTo>
                    <a:pt x="1216" y="1093"/>
                  </a:lnTo>
                  <a:lnTo>
                    <a:pt x="1221" y="1093"/>
                  </a:lnTo>
                  <a:lnTo>
                    <a:pt x="1223" y="1093"/>
                  </a:lnTo>
                  <a:lnTo>
                    <a:pt x="1225" y="1093"/>
                  </a:lnTo>
                  <a:lnTo>
                    <a:pt x="1225" y="1093"/>
                  </a:lnTo>
                  <a:lnTo>
                    <a:pt x="1228" y="1093"/>
                  </a:lnTo>
                  <a:lnTo>
                    <a:pt x="1228" y="1091"/>
                  </a:lnTo>
                  <a:lnTo>
                    <a:pt x="1230" y="1091"/>
                  </a:lnTo>
                  <a:lnTo>
                    <a:pt x="1230" y="1089"/>
                  </a:lnTo>
                  <a:lnTo>
                    <a:pt x="1230" y="1089"/>
                  </a:lnTo>
                  <a:lnTo>
                    <a:pt x="1230" y="1089"/>
                  </a:lnTo>
                  <a:lnTo>
                    <a:pt x="1232" y="1089"/>
                  </a:lnTo>
                  <a:lnTo>
                    <a:pt x="1232" y="1089"/>
                  </a:lnTo>
                  <a:lnTo>
                    <a:pt x="1235" y="1086"/>
                  </a:lnTo>
                  <a:lnTo>
                    <a:pt x="1237" y="1084"/>
                  </a:lnTo>
                  <a:lnTo>
                    <a:pt x="1239" y="1084"/>
                  </a:lnTo>
                  <a:lnTo>
                    <a:pt x="1239" y="1084"/>
                  </a:lnTo>
                  <a:lnTo>
                    <a:pt x="1242" y="1079"/>
                  </a:lnTo>
                  <a:lnTo>
                    <a:pt x="1242" y="1077"/>
                  </a:lnTo>
                  <a:lnTo>
                    <a:pt x="1244" y="1077"/>
                  </a:lnTo>
                  <a:lnTo>
                    <a:pt x="1244" y="1077"/>
                  </a:lnTo>
                  <a:lnTo>
                    <a:pt x="1244" y="1074"/>
                  </a:lnTo>
                  <a:lnTo>
                    <a:pt x="1244" y="1074"/>
                  </a:lnTo>
                  <a:lnTo>
                    <a:pt x="1244" y="1074"/>
                  </a:lnTo>
                  <a:lnTo>
                    <a:pt x="1244" y="1074"/>
                  </a:lnTo>
                  <a:lnTo>
                    <a:pt x="1247" y="1074"/>
                  </a:lnTo>
                  <a:lnTo>
                    <a:pt x="1247" y="1074"/>
                  </a:lnTo>
                  <a:lnTo>
                    <a:pt x="1247" y="1074"/>
                  </a:lnTo>
                  <a:lnTo>
                    <a:pt x="1247" y="1074"/>
                  </a:lnTo>
                  <a:lnTo>
                    <a:pt x="1247" y="1072"/>
                  </a:lnTo>
                  <a:lnTo>
                    <a:pt x="1247" y="1072"/>
                  </a:lnTo>
                  <a:lnTo>
                    <a:pt x="1249" y="1072"/>
                  </a:lnTo>
                  <a:lnTo>
                    <a:pt x="1249" y="1070"/>
                  </a:lnTo>
                  <a:lnTo>
                    <a:pt x="1249" y="1070"/>
                  </a:lnTo>
                  <a:lnTo>
                    <a:pt x="1251" y="1067"/>
                  </a:lnTo>
                  <a:lnTo>
                    <a:pt x="1254" y="1067"/>
                  </a:lnTo>
                  <a:lnTo>
                    <a:pt x="1256" y="1065"/>
                  </a:lnTo>
                  <a:lnTo>
                    <a:pt x="1256" y="1065"/>
                  </a:lnTo>
                  <a:lnTo>
                    <a:pt x="1256" y="1065"/>
                  </a:lnTo>
                  <a:lnTo>
                    <a:pt x="1256" y="1065"/>
                  </a:lnTo>
                  <a:lnTo>
                    <a:pt x="1258" y="1067"/>
                  </a:lnTo>
                  <a:lnTo>
                    <a:pt x="1258" y="1067"/>
                  </a:lnTo>
                  <a:lnTo>
                    <a:pt x="1258" y="1067"/>
                  </a:lnTo>
                  <a:lnTo>
                    <a:pt x="1258" y="1067"/>
                  </a:lnTo>
                  <a:lnTo>
                    <a:pt x="1258" y="1067"/>
                  </a:lnTo>
                  <a:lnTo>
                    <a:pt x="1258" y="1070"/>
                  </a:lnTo>
                  <a:lnTo>
                    <a:pt x="1258" y="1070"/>
                  </a:lnTo>
                  <a:lnTo>
                    <a:pt x="1258" y="1070"/>
                  </a:lnTo>
                  <a:lnTo>
                    <a:pt x="1261" y="1070"/>
                  </a:lnTo>
                  <a:lnTo>
                    <a:pt x="1261" y="1070"/>
                  </a:lnTo>
                  <a:lnTo>
                    <a:pt x="1261" y="1070"/>
                  </a:lnTo>
                  <a:lnTo>
                    <a:pt x="1261" y="1070"/>
                  </a:lnTo>
                  <a:lnTo>
                    <a:pt x="1263" y="1072"/>
                  </a:lnTo>
                  <a:lnTo>
                    <a:pt x="1263" y="1070"/>
                  </a:lnTo>
                  <a:lnTo>
                    <a:pt x="1263" y="1070"/>
                  </a:lnTo>
                  <a:lnTo>
                    <a:pt x="1265" y="1070"/>
                  </a:lnTo>
                  <a:lnTo>
                    <a:pt x="1265" y="1067"/>
                  </a:lnTo>
                  <a:lnTo>
                    <a:pt x="1265" y="1067"/>
                  </a:lnTo>
                  <a:lnTo>
                    <a:pt x="1265" y="1065"/>
                  </a:lnTo>
                  <a:lnTo>
                    <a:pt x="1265" y="1065"/>
                  </a:lnTo>
                  <a:lnTo>
                    <a:pt x="1268" y="1063"/>
                  </a:lnTo>
                  <a:lnTo>
                    <a:pt x="1268" y="1063"/>
                  </a:lnTo>
                  <a:lnTo>
                    <a:pt x="1268" y="1063"/>
                  </a:lnTo>
                  <a:lnTo>
                    <a:pt x="1268" y="1060"/>
                  </a:lnTo>
                  <a:lnTo>
                    <a:pt x="1270" y="1060"/>
                  </a:lnTo>
                  <a:lnTo>
                    <a:pt x="1270" y="1060"/>
                  </a:lnTo>
                  <a:lnTo>
                    <a:pt x="1270" y="1060"/>
                  </a:lnTo>
                  <a:lnTo>
                    <a:pt x="1270" y="1058"/>
                  </a:lnTo>
                  <a:lnTo>
                    <a:pt x="1270" y="1058"/>
                  </a:lnTo>
                  <a:lnTo>
                    <a:pt x="1270" y="1058"/>
                  </a:lnTo>
                  <a:lnTo>
                    <a:pt x="1273" y="1058"/>
                  </a:lnTo>
                  <a:lnTo>
                    <a:pt x="1273" y="1058"/>
                  </a:lnTo>
                  <a:lnTo>
                    <a:pt x="1275" y="1058"/>
                  </a:lnTo>
                  <a:lnTo>
                    <a:pt x="1275" y="1058"/>
                  </a:lnTo>
                  <a:lnTo>
                    <a:pt x="1275" y="1058"/>
                  </a:lnTo>
                  <a:lnTo>
                    <a:pt x="1277" y="1058"/>
                  </a:lnTo>
                  <a:lnTo>
                    <a:pt x="1277" y="1058"/>
                  </a:lnTo>
                  <a:lnTo>
                    <a:pt x="1280" y="1056"/>
                  </a:lnTo>
                  <a:lnTo>
                    <a:pt x="1282" y="1056"/>
                  </a:lnTo>
                  <a:lnTo>
                    <a:pt x="1280" y="1053"/>
                  </a:lnTo>
                  <a:lnTo>
                    <a:pt x="1280" y="1053"/>
                  </a:lnTo>
                  <a:lnTo>
                    <a:pt x="1277" y="1051"/>
                  </a:lnTo>
                  <a:lnTo>
                    <a:pt x="1277" y="1051"/>
                  </a:lnTo>
                  <a:lnTo>
                    <a:pt x="1277" y="1048"/>
                  </a:lnTo>
                  <a:lnTo>
                    <a:pt x="1280" y="1048"/>
                  </a:lnTo>
                  <a:lnTo>
                    <a:pt x="1280" y="1048"/>
                  </a:lnTo>
                  <a:lnTo>
                    <a:pt x="1280" y="1046"/>
                  </a:lnTo>
                  <a:lnTo>
                    <a:pt x="1282" y="1044"/>
                  </a:lnTo>
                  <a:lnTo>
                    <a:pt x="1282" y="1044"/>
                  </a:lnTo>
                  <a:lnTo>
                    <a:pt x="1280" y="1044"/>
                  </a:lnTo>
                  <a:lnTo>
                    <a:pt x="1280" y="1044"/>
                  </a:lnTo>
                  <a:lnTo>
                    <a:pt x="1282" y="1041"/>
                  </a:lnTo>
                  <a:lnTo>
                    <a:pt x="1282" y="1041"/>
                  </a:lnTo>
                  <a:lnTo>
                    <a:pt x="1282" y="1039"/>
                  </a:lnTo>
                  <a:lnTo>
                    <a:pt x="1282" y="1039"/>
                  </a:lnTo>
                  <a:lnTo>
                    <a:pt x="1287" y="1039"/>
                  </a:lnTo>
                  <a:lnTo>
                    <a:pt x="1287" y="1039"/>
                  </a:lnTo>
                  <a:lnTo>
                    <a:pt x="1287" y="1039"/>
                  </a:lnTo>
                  <a:lnTo>
                    <a:pt x="1287" y="1039"/>
                  </a:lnTo>
                  <a:lnTo>
                    <a:pt x="1287" y="1039"/>
                  </a:lnTo>
                  <a:lnTo>
                    <a:pt x="1287" y="1037"/>
                  </a:lnTo>
                  <a:lnTo>
                    <a:pt x="1287" y="1037"/>
                  </a:lnTo>
                  <a:lnTo>
                    <a:pt x="1287" y="1037"/>
                  </a:lnTo>
                  <a:lnTo>
                    <a:pt x="1287" y="1037"/>
                  </a:lnTo>
                  <a:lnTo>
                    <a:pt x="1284" y="1037"/>
                  </a:lnTo>
                  <a:lnTo>
                    <a:pt x="1284" y="1034"/>
                  </a:lnTo>
                  <a:lnTo>
                    <a:pt x="1284" y="1032"/>
                  </a:lnTo>
                  <a:lnTo>
                    <a:pt x="1287" y="1032"/>
                  </a:lnTo>
                  <a:lnTo>
                    <a:pt x="1291" y="1029"/>
                  </a:lnTo>
                  <a:lnTo>
                    <a:pt x="1291" y="1029"/>
                  </a:lnTo>
                  <a:lnTo>
                    <a:pt x="1291" y="1029"/>
                  </a:lnTo>
                  <a:lnTo>
                    <a:pt x="1291" y="1025"/>
                  </a:lnTo>
                  <a:lnTo>
                    <a:pt x="1291" y="1025"/>
                  </a:lnTo>
                  <a:lnTo>
                    <a:pt x="1291" y="1022"/>
                  </a:lnTo>
                  <a:lnTo>
                    <a:pt x="1294" y="1022"/>
                  </a:lnTo>
                  <a:lnTo>
                    <a:pt x="1296" y="1022"/>
                  </a:lnTo>
                  <a:lnTo>
                    <a:pt x="1296" y="1022"/>
                  </a:lnTo>
                  <a:lnTo>
                    <a:pt x="1296" y="1020"/>
                  </a:lnTo>
                  <a:lnTo>
                    <a:pt x="1299" y="1020"/>
                  </a:lnTo>
                  <a:lnTo>
                    <a:pt x="1299" y="1020"/>
                  </a:lnTo>
                  <a:lnTo>
                    <a:pt x="1301" y="1020"/>
                  </a:lnTo>
                  <a:lnTo>
                    <a:pt x="1301" y="1020"/>
                  </a:lnTo>
                  <a:lnTo>
                    <a:pt x="1303" y="1020"/>
                  </a:lnTo>
                  <a:lnTo>
                    <a:pt x="1303" y="1020"/>
                  </a:lnTo>
                  <a:lnTo>
                    <a:pt x="1303" y="1018"/>
                  </a:lnTo>
                  <a:lnTo>
                    <a:pt x="1306" y="1018"/>
                  </a:lnTo>
                  <a:lnTo>
                    <a:pt x="1306" y="1015"/>
                  </a:lnTo>
                  <a:lnTo>
                    <a:pt x="1306" y="1015"/>
                  </a:lnTo>
                  <a:lnTo>
                    <a:pt x="1310" y="1018"/>
                  </a:lnTo>
                  <a:lnTo>
                    <a:pt x="1310" y="1015"/>
                  </a:lnTo>
                  <a:lnTo>
                    <a:pt x="1310" y="1015"/>
                  </a:lnTo>
                  <a:lnTo>
                    <a:pt x="1310" y="1018"/>
                  </a:lnTo>
                  <a:lnTo>
                    <a:pt x="1313" y="1018"/>
                  </a:lnTo>
                  <a:lnTo>
                    <a:pt x="1313" y="1018"/>
                  </a:lnTo>
                  <a:lnTo>
                    <a:pt x="1315" y="1018"/>
                  </a:lnTo>
                  <a:lnTo>
                    <a:pt x="1320" y="1015"/>
                  </a:lnTo>
                  <a:lnTo>
                    <a:pt x="1322" y="1015"/>
                  </a:lnTo>
                  <a:lnTo>
                    <a:pt x="1327" y="1013"/>
                  </a:lnTo>
                  <a:lnTo>
                    <a:pt x="1327" y="1013"/>
                  </a:lnTo>
                  <a:lnTo>
                    <a:pt x="1329" y="1013"/>
                  </a:lnTo>
                  <a:lnTo>
                    <a:pt x="1329" y="1013"/>
                  </a:lnTo>
                  <a:lnTo>
                    <a:pt x="1329" y="1013"/>
                  </a:lnTo>
                  <a:lnTo>
                    <a:pt x="1332" y="1015"/>
                  </a:lnTo>
                  <a:lnTo>
                    <a:pt x="1334" y="1015"/>
                  </a:lnTo>
                  <a:lnTo>
                    <a:pt x="1341" y="1018"/>
                  </a:lnTo>
                  <a:lnTo>
                    <a:pt x="1341" y="1020"/>
                  </a:lnTo>
                  <a:lnTo>
                    <a:pt x="1344" y="1020"/>
                  </a:lnTo>
                  <a:lnTo>
                    <a:pt x="1344" y="1018"/>
                  </a:lnTo>
                  <a:lnTo>
                    <a:pt x="1346" y="1018"/>
                  </a:lnTo>
                  <a:lnTo>
                    <a:pt x="1353" y="1018"/>
                  </a:lnTo>
                  <a:lnTo>
                    <a:pt x="1355" y="1020"/>
                  </a:lnTo>
                  <a:lnTo>
                    <a:pt x="1362" y="1025"/>
                  </a:lnTo>
                  <a:lnTo>
                    <a:pt x="1362" y="1025"/>
                  </a:lnTo>
                  <a:lnTo>
                    <a:pt x="1367" y="1025"/>
                  </a:lnTo>
                  <a:lnTo>
                    <a:pt x="1374" y="1027"/>
                  </a:lnTo>
                  <a:lnTo>
                    <a:pt x="1377" y="1027"/>
                  </a:lnTo>
                  <a:lnTo>
                    <a:pt x="1377" y="1029"/>
                  </a:lnTo>
                  <a:lnTo>
                    <a:pt x="1379" y="1032"/>
                  </a:lnTo>
                  <a:lnTo>
                    <a:pt x="1381" y="1032"/>
                  </a:lnTo>
                  <a:lnTo>
                    <a:pt x="1381" y="1034"/>
                  </a:lnTo>
                  <a:lnTo>
                    <a:pt x="1384" y="1034"/>
                  </a:lnTo>
                  <a:lnTo>
                    <a:pt x="1386" y="1034"/>
                  </a:lnTo>
                  <a:lnTo>
                    <a:pt x="1393" y="1034"/>
                  </a:lnTo>
                  <a:lnTo>
                    <a:pt x="1396" y="1034"/>
                  </a:lnTo>
                  <a:lnTo>
                    <a:pt x="1398" y="1034"/>
                  </a:lnTo>
                  <a:lnTo>
                    <a:pt x="1398" y="1034"/>
                  </a:lnTo>
                  <a:lnTo>
                    <a:pt x="1398" y="1034"/>
                  </a:lnTo>
                  <a:lnTo>
                    <a:pt x="1400" y="1037"/>
                  </a:lnTo>
                  <a:lnTo>
                    <a:pt x="1403" y="1037"/>
                  </a:lnTo>
                  <a:lnTo>
                    <a:pt x="1405" y="1037"/>
                  </a:lnTo>
                  <a:lnTo>
                    <a:pt x="1405" y="1037"/>
                  </a:lnTo>
                  <a:lnTo>
                    <a:pt x="1405" y="1039"/>
                  </a:lnTo>
                  <a:lnTo>
                    <a:pt x="1405" y="1041"/>
                  </a:lnTo>
                  <a:lnTo>
                    <a:pt x="1405" y="1041"/>
                  </a:lnTo>
                  <a:lnTo>
                    <a:pt x="1410" y="1044"/>
                  </a:lnTo>
                  <a:lnTo>
                    <a:pt x="1414" y="1044"/>
                  </a:lnTo>
                  <a:lnTo>
                    <a:pt x="1414" y="1044"/>
                  </a:lnTo>
                  <a:lnTo>
                    <a:pt x="1414" y="1041"/>
                  </a:lnTo>
                  <a:lnTo>
                    <a:pt x="1414" y="1041"/>
                  </a:lnTo>
                  <a:lnTo>
                    <a:pt x="1412" y="1034"/>
                  </a:lnTo>
                  <a:lnTo>
                    <a:pt x="1410" y="1032"/>
                  </a:lnTo>
                  <a:lnTo>
                    <a:pt x="1410" y="1029"/>
                  </a:lnTo>
                  <a:lnTo>
                    <a:pt x="1410" y="1027"/>
                  </a:lnTo>
                  <a:lnTo>
                    <a:pt x="1412" y="1025"/>
                  </a:lnTo>
                  <a:lnTo>
                    <a:pt x="1414" y="1020"/>
                  </a:lnTo>
                  <a:lnTo>
                    <a:pt x="1414" y="1015"/>
                  </a:lnTo>
                  <a:lnTo>
                    <a:pt x="1414" y="1015"/>
                  </a:lnTo>
                  <a:lnTo>
                    <a:pt x="1414" y="1013"/>
                  </a:lnTo>
                  <a:lnTo>
                    <a:pt x="1414" y="1011"/>
                  </a:lnTo>
                  <a:lnTo>
                    <a:pt x="1414" y="1011"/>
                  </a:lnTo>
                  <a:lnTo>
                    <a:pt x="1414" y="1008"/>
                  </a:lnTo>
                  <a:lnTo>
                    <a:pt x="1414" y="1008"/>
                  </a:lnTo>
                  <a:lnTo>
                    <a:pt x="1417" y="1006"/>
                  </a:lnTo>
                  <a:lnTo>
                    <a:pt x="1419" y="1001"/>
                  </a:lnTo>
                  <a:lnTo>
                    <a:pt x="1419" y="999"/>
                  </a:lnTo>
                  <a:lnTo>
                    <a:pt x="1419" y="999"/>
                  </a:lnTo>
                  <a:lnTo>
                    <a:pt x="1422" y="996"/>
                  </a:lnTo>
                  <a:lnTo>
                    <a:pt x="1431" y="994"/>
                  </a:lnTo>
                  <a:lnTo>
                    <a:pt x="1431" y="994"/>
                  </a:lnTo>
                  <a:lnTo>
                    <a:pt x="1433" y="994"/>
                  </a:lnTo>
                  <a:lnTo>
                    <a:pt x="1436" y="992"/>
                  </a:lnTo>
                  <a:lnTo>
                    <a:pt x="1438" y="987"/>
                  </a:lnTo>
                  <a:lnTo>
                    <a:pt x="1440" y="987"/>
                  </a:lnTo>
                  <a:lnTo>
                    <a:pt x="1440" y="987"/>
                  </a:lnTo>
                  <a:lnTo>
                    <a:pt x="1443" y="987"/>
                  </a:lnTo>
                  <a:lnTo>
                    <a:pt x="1443" y="989"/>
                  </a:lnTo>
                  <a:lnTo>
                    <a:pt x="1452" y="987"/>
                  </a:lnTo>
                  <a:lnTo>
                    <a:pt x="1452" y="987"/>
                  </a:lnTo>
                  <a:lnTo>
                    <a:pt x="1452" y="987"/>
                  </a:lnTo>
                  <a:lnTo>
                    <a:pt x="1452" y="985"/>
                  </a:lnTo>
                  <a:lnTo>
                    <a:pt x="1450" y="982"/>
                  </a:lnTo>
                  <a:lnTo>
                    <a:pt x="1452" y="985"/>
                  </a:lnTo>
                  <a:lnTo>
                    <a:pt x="1455" y="987"/>
                  </a:lnTo>
                  <a:lnTo>
                    <a:pt x="1457" y="987"/>
                  </a:lnTo>
                  <a:lnTo>
                    <a:pt x="1457" y="987"/>
                  </a:lnTo>
                  <a:lnTo>
                    <a:pt x="1459" y="987"/>
                  </a:lnTo>
                  <a:lnTo>
                    <a:pt x="1462" y="989"/>
                  </a:lnTo>
                  <a:lnTo>
                    <a:pt x="1464" y="992"/>
                  </a:lnTo>
                  <a:lnTo>
                    <a:pt x="1467" y="992"/>
                  </a:lnTo>
                  <a:lnTo>
                    <a:pt x="1467" y="992"/>
                  </a:lnTo>
                  <a:lnTo>
                    <a:pt x="1469" y="992"/>
                  </a:lnTo>
                  <a:lnTo>
                    <a:pt x="1471" y="994"/>
                  </a:lnTo>
                  <a:lnTo>
                    <a:pt x="1471" y="994"/>
                  </a:lnTo>
                  <a:lnTo>
                    <a:pt x="1474" y="996"/>
                  </a:lnTo>
                  <a:lnTo>
                    <a:pt x="1474" y="996"/>
                  </a:lnTo>
                  <a:lnTo>
                    <a:pt x="1478" y="1001"/>
                  </a:lnTo>
                  <a:lnTo>
                    <a:pt x="1481" y="1001"/>
                  </a:lnTo>
                  <a:lnTo>
                    <a:pt x="1485" y="1003"/>
                  </a:lnTo>
                  <a:lnTo>
                    <a:pt x="1490" y="1006"/>
                  </a:lnTo>
                  <a:lnTo>
                    <a:pt x="1493" y="1006"/>
                  </a:lnTo>
                  <a:lnTo>
                    <a:pt x="1495" y="1008"/>
                  </a:lnTo>
                  <a:lnTo>
                    <a:pt x="1497" y="1008"/>
                  </a:lnTo>
                  <a:lnTo>
                    <a:pt x="1500" y="1008"/>
                  </a:lnTo>
                  <a:lnTo>
                    <a:pt x="1500" y="1011"/>
                  </a:lnTo>
                  <a:lnTo>
                    <a:pt x="1502" y="1013"/>
                  </a:lnTo>
                  <a:lnTo>
                    <a:pt x="1504" y="1013"/>
                  </a:lnTo>
                  <a:lnTo>
                    <a:pt x="1507" y="1013"/>
                  </a:lnTo>
                  <a:lnTo>
                    <a:pt x="1519" y="1013"/>
                  </a:lnTo>
                  <a:lnTo>
                    <a:pt x="1521" y="1013"/>
                  </a:lnTo>
                  <a:lnTo>
                    <a:pt x="1523" y="1013"/>
                  </a:lnTo>
                  <a:lnTo>
                    <a:pt x="1526" y="1015"/>
                  </a:lnTo>
                  <a:lnTo>
                    <a:pt x="1528" y="1015"/>
                  </a:lnTo>
                  <a:lnTo>
                    <a:pt x="1528" y="1015"/>
                  </a:lnTo>
                  <a:lnTo>
                    <a:pt x="1530" y="1013"/>
                  </a:lnTo>
                  <a:lnTo>
                    <a:pt x="1533" y="1013"/>
                  </a:lnTo>
                  <a:lnTo>
                    <a:pt x="1533" y="1011"/>
                  </a:lnTo>
                  <a:lnTo>
                    <a:pt x="1535" y="1006"/>
                  </a:lnTo>
                  <a:lnTo>
                    <a:pt x="1535" y="1006"/>
                  </a:lnTo>
                  <a:lnTo>
                    <a:pt x="1535" y="1006"/>
                  </a:lnTo>
                  <a:lnTo>
                    <a:pt x="1535" y="1006"/>
                  </a:lnTo>
                  <a:lnTo>
                    <a:pt x="1537" y="1006"/>
                  </a:lnTo>
                  <a:lnTo>
                    <a:pt x="1540" y="1006"/>
                  </a:lnTo>
                  <a:lnTo>
                    <a:pt x="1545" y="1008"/>
                  </a:lnTo>
                  <a:lnTo>
                    <a:pt x="1547" y="1008"/>
                  </a:lnTo>
                  <a:lnTo>
                    <a:pt x="1549" y="1006"/>
                  </a:lnTo>
                  <a:lnTo>
                    <a:pt x="1552" y="1006"/>
                  </a:lnTo>
                  <a:lnTo>
                    <a:pt x="1554" y="1006"/>
                  </a:lnTo>
                  <a:lnTo>
                    <a:pt x="1559" y="1006"/>
                  </a:lnTo>
                  <a:lnTo>
                    <a:pt x="1563" y="1008"/>
                  </a:lnTo>
                  <a:lnTo>
                    <a:pt x="1563" y="1008"/>
                  </a:lnTo>
                  <a:lnTo>
                    <a:pt x="1566" y="1008"/>
                  </a:lnTo>
                  <a:lnTo>
                    <a:pt x="1566" y="1008"/>
                  </a:lnTo>
                  <a:lnTo>
                    <a:pt x="1566" y="1008"/>
                  </a:lnTo>
                  <a:lnTo>
                    <a:pt x="1568" y="1008"/>
                  </a:lnTo>
                  <a:lnTo>
                    <a:pt x="1568" y="1011"/>
                  </a:lnTo>
                  <a:lnTo>
                    <a:pt x="1568" y="1008"/>
                  </a:lnTo>
                  <a:lnTo>
                    <a:pt x="1571" y="1008"/>
                  </a:lnTo>
                  <a:lnTo>
                    <a:pt x="1571" y="1008"/>
                  </a:lnTo>
                  <a:lnTo>
                    <a:pt x="1573" y="1008"/>
                  </a:lnTo>
                  <a:lnTo>
                    <a:pt x="1575" y="1008"/>
                  </a:lnTo>
                  <a:lnTo>
                    <a:pt x="1578" y="1008"/>
                  </a:lnTo>
                  <a:lnTo>
                    <a:pt x="1578" y="1008"/>
                  </a:lnTo>
                  <a:lnTo>
                    <a:pt x="1580" y="1008"/>
                  </a:lnTo>
                  <a:lnTo>
                    <a:pt x="1582" y="1008"/>
                  </a:lnTo>
                  <a:lnTo>
                    <a:pt x="1582" y="1008"/>
                  </a:lnTo>
                  <a:lnTo>
                    <a:pt x="1585" y="1006"/>
                  </a:lnTo>
                  <a:lnTo>
                    <a:pt x="1585" y="1006"/>
                  </a:lnTo>
                  <a:lnTo>
                    <a:pt x="1585" y="1006"/>
                  </a:lnTo>
                  <a:lnTo>
                    <a:pt x="1585" y="1006"/>
                  </a:lnTo>
                  <a:lnTo>
                    <a:pt x="1585" y="1006"/>
                  </a:lnTo>
                  <a:lnTo>
                    <a:pt x="1587" y="1006"/>
                  </a:lnTo>
                  <a:lnTo>
                    <a:pt x="1587" y="1006"/>
                  </a:lnTo>
                  <a:lnTo>
                    <a:pt x="1587" y="1006"/>
                  </a:lnTo>
                  <a:lnTo>
                    <a:pt x="1590" y="1003"/>
                  </a:lnTo>
                  <a:lnTo>
                    <a:pt x="1590" y="1003"/>
                  </a:lnTo>
                  <a:lnTo>
                    <a:pt x="1590" y="1003"/>
                  </a:lnTo>
                  <a:lnTo>
                    <a:pt x="1592" y="1003"/>
                  </a:lnTo>
                  <a:lnTo>
                    <a:pt x="1594" y="1003"/>
                  </a:lnTo>
                  <a:lnTo>
                    <a:pt x="1597" y="1001"/>
                  </a:lnTo>
                  <a:lnTo>
                    <a:pt x="1597" y="1003"/>
                  </a:lnTo>
                  <a:lnTo>
                    <a:pt x="1604" y="1003"/>
                  </a:lnTo>
                  <a:lnTo>
                    <a:pt x="1604" y="1003"/>
                  </a:lnTo>
                  <a:lnTo>
                    <a:pt x="1606" y="1006"/>
                  </a:lnTo>
                  <a:lnTo>
                    <a:pt x="1606" y="1006"/>
                  </a:lnTo>
                  <a:lnTo>
                    <a:pt x="1608" y="1008"/>
                  </a:lnTo>
                  <a:lnTo>
                    <a:pt x="1608" y="1008"/>
                  </a:lnTo>
                  <a:lnTo>
                    <a:pt x="1608" y="1008"/>
                  </a:lnTo>
                  <a:lnTo>
                    <a:pt x="1611" y="1008"/>
                  </a:lnTo>
                  <a:lnTo>
                    <a:pt x="1616" y="1008"/>
                  </a:lnTo>
                  <a:lnTo>
                    <a:pt x="1618" y="1008"/>
                  </a:lnTo>
                  <a:lnTo>
                    <a:pt x="1620" y="1008"/>
                  </a:lnTo>
                  <a:lnTo>
                    <a:pt x="1620" y="1006"/>
                  </a:lnTo>
                  <a:lnTo>
                    <a:pt x="1620" y="1006"/>
                  </a:lnTo>
                  <a:lnTo>
                    <a:pt x="1623" y="1008"/>
                  </a:lnTo>
                  <a:lnTo>
                    <a:pt x="1625" y="1008"/>
                  </a:lnTo>
                  <a:lnTo>
                    <a:pt x="1625" y="1008"/>
                  </a:lnTo>
                  <a:lnTo>
                    <a:pt x="1627" y="1008"/>
                  </a:lnTo>
                  <a:lnTo>
                    <a:pt x="1627" y="1008"/>
                  </a:lnTo>
                  <a:lnTo>
                    <a:pt x="1627" y="1008"/>
                  </a:lnTo>
                  <a:lnTo>
                    <a:pt x="1632" y="1008"/>
                  </a:lnTo>
                  <a:lnTo>
                    <a:pt x="1632" y="1008"/>
                  </a:lnTo>
                  <a:lnTo>
                    <a:pt x="1637" y="1008"/>
                  </a:lnTo>
                  <a:lnTo>
                    <a:pt x="1639" y="1008"/>
                  </a:lnTo>
                  <a:lnTo>
                    <a:pt x="1639" y="1008"/>
                  </a:lnTo>
                  <a:lnTo>
                    <a:pt x="1639" y="1011"/>
                  </a:lnTo>
                  <a:lnTo>
                    <a:pt x="1639" y="1011"/>
                  </a:lnTo>
                  <a:lnTo>
                    <a:pt x="1642" y="1011"/>
                  </a:lnTo>
                  <a:lnTo>
                    <a:pt x="1642" y="1011"/>
                  </a:lnTo>
                  <a:lnTo>
                    <a:pt x="1644" y="1008"/>
                  </a:lnTo>
                  <a:lnTo>
                    <a:pt x="1644" y="1008"/>
                  </a:lnTo>
                  <a:lnTo>
                    <a:pt x="1644" y="1008"/>
                  </a:lnTo>
                  <a:lnTo>
                    <a:pt x="1646" y="1008"/>
                  </a:lnTo>
                  <a:lnTo>
                    <a:pt x="1646" y="1011"/>
                  </a:lnTo>
                  <a:lnTo>
                    <a:pt x="1651" y="1011"/>
                  </a:lnTo>
                  <a:lnTo>
                    <a:pt x="1653" y="1011"/>
                  </a:lnTo>
                  <a:lnTo>
                    <a:pt x="1658" y="1011"/>
                  </a:lnTo>
                  <a:lnTo>
                    <a:pt x="1660" y="1011"/>
                  </a:lnTo>
                  <a:lnTo>
                    <a:pt x="1663" y="1011"/>
                  </a:lnTo>
                  <a:lnTo>
                    <a:pt x="1663" y="1011"/>
                  </a:lnTo>
                  <a:lnTo>
                    <a:pt x="1665" y="1013"/>
                  </a:lnTo>
                  <a:lnTo>
                    <a:pt x="1668" y="1013"/>
                  </a:lnTo>
                  <a:lnTo>
                    <a:pt x="1668" y="1011"/>
                  </a:lnTo>
                  <a:lnTo>
                    <a:pt x="1670" y="1011"/>
                  </a:lnTo>
                  <a:lnTo>
                    <a:pt x="1670" y="1011"/>
                  </a:lnTo>
                  <a:lnTo>
                    <a:pt x="1672" y="1011"/>
                  </a:lnTo>
                  <a:lnTo>
                    <a:pt x="1677" y="1011"/>
                  </a:lnTo>
                  <a:lnTo>
                    <a:pt x="1682" y="1013"/>
                  </a:lnTo>
                  <a:lnTo>
                    <a:pt x="1684" y="1013"/>
                  </a:lnTo>
                  <a:lnTo>
                    <a:pt x="1686" y="1015"/>
                  </a:lnTo>
                  <a:lnTo>
                    <a:pt x="1686" y="1015"/>
                  </a:lnTo>
                  <a:lnTo>
                    <a:pt x="1694" y="1015"/>
                  </a:lnTo>
                  <a:lnTo>
                    <a:pt x="1696" y="1018"/>
                  </a:lnTo>
                  <a:lnTo>
                    <a:pt x="1701" y="1018"/>
                  </a:lnTo>
                  <a:lnTo>
                    <a:pt x="1703" y="1018"/>
                  </a:lnTo>
                  <a:lnTo>
                    <a:pt x="1705" y="1018"/>
                  </a:lnTo>
                  <a:lnTo>
                    <a:pt x="1708" y="1018"/>
                  </a:lnTo>
                  <a:lnTo>
                    <a:pt x="1710" y="1015"/>
                  </a:lnTo>
                  <a:lnTo>
                    <a:pt x="1712" y="1018"/>
                  </a:lnTo>
                  <a:lnTo>
                    <a:pt x="1712" y="1018"/>
                  </a:lnTo>
                  <a:lnTo>
                    <a:pt x="1712" y="1020"/>
                  </a:lnTo>
                  <a:lnTo>
                    <a:pt x="1712" y="1022"/>
                  </a:lnTo>
                  <a:lnTo>
                    <a:pt x="1712" y="1022"/>
                  </a:lnTo>
                  <a:lnTo>
                    <a:pt x="1712" y="1025"/>
                  </a:lnTo>
                  <a:lnTo>
                    <a:pt x="1715" y="1025"/>
                  </a:lnTo>
                  <a:lnTo>
                    <a:pt x="1715" y="1027"/>
                  </a:lnTo>
                  <a:lnTo>
                    <a:pt x="1720" y="1029"/>
                  </a:lnTo>
                  <a:lnTo>
                    <a:pt x="1722" y="1032"/>
                  </a:lnTo>
                  <a:lnTo>
                    <a:pt x="1724" y="1037"/>
                  </a:lnTo>
                  <a:lnTo>
                    <a:pt x="1724" y="1039"/>
                  </a:lnTo>
                  <a:lnTo>
                    <a:pt x="1729" y="1039"/>
                  </a:lnTo>
                  <a:lnTo>
                    <a:pt x="1734" y="1041"/>
                  </a:lnTo>
                  <a:lnTo>
                    <a:pt x="1736" y="1039"/>
                  </a:lnTo>
                  <a:lnTo>
                    <a:pt x="1739" y="1039"/>
                  </a:lnTo>
                  <a:lnTo>
                    <a:pt x="1750" y="1041"/>
                  </a:lnTo>
                  <a:lnTo>
                    <a:pt x="1753" y="1044"/>
                  </a:lnTo>
                  <a:lnTo>
                    <a:pt x="1755" y="1044"/>
                  </a:lnTo>
                  <a:lnTo>
                    <a:pt x="1755" y="1048"/>
                  </a:lnTo>
                  <a:lnTo>
                    <a:pt x="1760" y="1051"/>
                  </a:lnTo>
                  <a:lnTo>
                    <a:pt x="1762" y="1053"/>
                  </a:lnTo>
                  <a:lnTo>
                    <a:pt x="1762" y="1056"/>
                  </a:lnTo>
                  <a:lnTo>
                    <a:pt x="1765" y="1058"/>
                  </a:lnTo>
                  <a:lnTo>
                    <a:pt x="1767" y="1058"/>
                  </a:lnTo>
                  <a:lnTo>
                    <a:pt x="1769" y="1058"/>
                  </a:lnTo>
                  <a:lnTo>
                    <a:pt x="1769" y="1058"/>
                  </a:lnTo>
                  <a:lnTo>
                    <a:pt x="1769" y="1056"/>
                  </a:lnTo>
                  <a:lnTo>
                    <a:pt x="1769" y="1051"/>
                  </a:lnTo>
                  <a:lnTo>
                    <a:pt x="1767" y="1048"/>
                  </a:lnTo>
                  <a:lnTo>
                    <a:pt x="1767" y="1048"/>
                  </a:lnTo>
                  <a:lnTo>
                    <a:pt x="1767" y="1046"/>
                  </a:lnTo>
                  <a:lnTo>
                    <a:pt x="1765" y="1041"/>
                  </a:lnTo>
                  <a:lnTo>
                    <a:pt x="1765" y="1041"/>
                  </a:lnTo>
                  <a:lnTo>
                    <a:pt x="1767" y="1039"/>
                  </a:lnTo>
                  <a:lnTo>
                    <a:pt x="1767" y="1039"/>
                  </a:lnTo>
                  <a:lnTo>
                    <a:pt x="1767" y="1037"/>
                  </a:lnTo>
                  <a:lnTo>
                    <a:pt x="1767" y="1037"/>
                  </a:lnTo>
                  <a:lnTo>
                    <a:pt x="1765" y="1034"/>
                  </a:lnTo>
                  <a:lnTo>
                    <a:pt x="1765" y="1034"/>
                  </a:lnTo>
                  <a:lnTo>
                    <a:pt x="1762" y="1029"/>
                  </a:lnTo>
                  <a:lnTo>
                    <a:pt x="1762" y="1029"/>
                  </a:lnTo>
                  <a:lnTo>
                    <a:pt x="1762" y="1027"/>
                  </a:lnTo>
                  <a:lnTo>
                    <a:pt x="1762" y="1027"/>
                  </a:lnTo>
                  <a:lnTo>
                    <a:pt x="1762" y="1025"/>
                  </a:lnTo>
                  <a:lnTo>
                    <a:pt x="1765" y="1022"/>
                  </a:lnTo>
                  <a:lnTo>
                    <a:pt x="1767" y="1020"/>
                  </a:lnTo>
                  <a:lnTo>
                    <a:pt x="1767" y="1015"/>
                  </a:lnTo>
                  <a:lnTo>
                    <a:pt x="1769" y="1015"/>
                  </a:lnTo>
                  <a:lnTo>
                    <a:pt x="1769" y="1013"/>
                  </a:lnTo>
                  <a:lnTo>
                    <a:pt x="1769" y="1013"/>
                  </a:lnTo>
                  <a:lnTo>
                    <a:pt x="1772" y="1015"/>
                  </a:lnTo>
                  <a:lnTo>
                    <a:pt x="1772" y="1015"/>
                  </a:lnTo>
                  <a:lnTo>
                    <a:pt x="1776" y="1013"/>
                  </a:lnTo>
                  <a:lnTo>
                    <a:pt x="1776" y="1013"/>
                  </a:lnTo>
                  <a:lnTo>
                    <a:pt x="1781" y="1011"/>
                  </a:lnTo>
                  <a:lnTo>
                    <a:pt x="1783" y="1011"/>
                  </a:lnTo>
                  <a:lnTo>
                    <a:pt x="1783" y="1011"/>
                  </a:lnTo>
                  <a:lnTo>
                    <a:pt x="1783" y="1008"/>
                  </a:lnTo>
                  <a:lnTo>
                    <a:pt x="1783" y="1008"/>
                  </a:lnTo>
                  <a:lnTo>
                    <a:pt x="1783" y="1006"/>
                  </a:lnTo>
                  <a:lnTo>
                    <a:pt x="1781" y="1006"/>
                  </a:lnTo>
                  <a:lnTo>
                    <a:pt x="1776" y="1003"/>
                  </a:lnTo>
                  <a:lnTo>
                    <a:pt x="1774" y="1003"/>
                  </a:lnTo>
                  <a:lnTo>
                    <a:pt x="1774" y="1001"/>
                  </a:lnTo>
                  <a:lnTo>
                    <a:pt x="1774" y="999"/>
                  </a:lnTo>
                  <a:lnTo>
                    <a:pt x="1776" y="999"/>
                  </a:lnTo>
                  <a:lnTo>
                    <a:pt x="1781" y="996"/>
                  </a:lnTo>
                  <a:lnTo>
                    <a:pt x="1786" y="994"/>
                  </a:lnTo>
                  <a:lnTo>
                    <a:pt x="1788" y="992"/>
                  </a:lnTo>
                  <a:lnTo>
                    <a:pt x="1791" y="992"/>
                  </a:lnTo>
                  <a:lnTo>
                    <a:pt x="1793" y="994"/>
                  </a:lnTo>
                  <a:lnTo>
                    <a:pt x="1793" y="994"/>
                  </a:lnTo>
                  <a:lnTo>
                    <a:pt x="1795" y="994"/>
                  </a:lnTo>
                  <a:lnTo>
                    <a:pt x="1795" y="994"/>
                  </a:lnTo>
                  <a:lnTo>
                    <a:pt x="1798" y="992"/>
                  </a:lnTo>
                  <a:lnTo>
                    <a:pt x="1798" y="992"/>
                  </a:lnTo>
                  <a:lnTo>
                    <a:pt x="1798" y="989"/>
                  </a:lnTo>
                  <a:lnTo>
                    <a:pt x="1795" y="987"/>
                  </a:lnTo>
                  <a:lnTo>
                    <a:pt x="1795" y="987"/>
                  </a:lnTo>
                  <a:lnTo>
                    <a:pt x="1795" y="985"/>
                  </a:lnTo>
                  <a:lnTo>
                    <a:pt x="1795" y="982"/>
                  </a:lnTo>
                  <a:lnTo>
                    <a:pt x="1795" y="982"/>
                  </a:lnTo>
                  <a:lnTo>
                    <a:pt x="1793" y="980"/>
                  </a:lnTo>
                  <a:lnTo>
                    <a:pt x="1791" y="980"/>
                  </a:lnTo>
                  <a:lnTo>
                    <a:pt x="1791" y="980"/>
                  </a:lnTo>
                  <a:lnTo>
                    <a:pt x="1788" y="977"/>
                  </a:lnTo>
                  <a:lnTo>
                    <a:pt x="1791" y="973"/>
                  </a:lnTo>
                  <a:lnTo>
                    <a:pt x="1793" y="970"/>
                  </a:lnTo>
                  <a:lnTo>
                    <a:pt x="1793" y="968"/>
                  </a:lnTo>
                  <a:lnTo>
                    <a:pt x="1786" y="951"/>
                  </a:lnTo>
                  <a:lnTo>
                    <a:pt x="1781" y="935"/>
                  </a:lnTo>
                  <a:lnTo>
                    <a:pt x="1779" y="932"/>
                  </a:lnTo>
                  <a:lnTo>
                    <a:pt x="1776" y="932"/>
                  </a:lnTo>
                  <a:lnTo>
                    <a:pt x="1776" y="930"/>
                  </a:lnTo>
                  <a:lnTo>
                    <a:pt x="1776" y="930"/>
                  </a:lnTo>
                  <a:lnTo>
                    <a:pt x="1776" y="928"/>
                  </a:lnTo>
                  <a:lnTo>
                    <a:pt x="1776" y="928"/>
                  </a:lnTo>
                  <a:lnTo>
                    <a:pt x="1776" y="925"/>
                  </a:lnTo>
                  <a:lnTo>
                    <a:pt x="1776" y="925"/>
                  </a:lnTo>
                  <a:lnTo>
                    <a:pt x="1774" y="923"/>
                  </a:lnTo>
                  <a:lnTo>
                    <a:pt x="1774" y="923"/>
                  </a:lnTo>
                  <a:lnTo>
                    <a:pt x="1774" y="921"/>
                  </a:lnTo>
                  <a:lnTo>
                    <a:pt x="1774" y="918"/>
                  </a:lnTo>
                  <a:lnTo>
                    <a:pt x="1774" y="914"/>
                  </a:lnTo>
                  <a:lnTo>
                    <a:pt x="1774" y="909"/>
                  </a:lnTo>
                  <a:lnTo>
                    <a:pt x="1772" y="899"/>
                  </a:lnTo>
                  <a:lnTo>
                    <a:pt x="1772" y="897"/>
                  </a:lnTo>
                  <a:lnTo>
                    <a:pt x="1774" y="895"/>
                  </a:lnTo>
                  <a:lnTo>
                    <a:pt x="1774" y="887"/>
                  </a:lnTo>
                  <a:lnTo>
                    <a:pt x="1774" y="885"/>
                  </a:lnTo>
                  <a:lnTo>
                    <a:pt x="1776" y="885"/>
                  </a:lnTo>
                  <a:lnTo>
                    <a:pt x="1774" y="885"/>
                  </a:lnTo>
                  <a:lnTo>
                    <a:pt x="1774" y="883"/>
                  </a:lnTo>
                  <a:lnTo>
                    <a:pt x="1774" y="883"/>
                  </a:lnTo>
                  <a:lnTo>
                    <a:pt x="1774" y="883"/>
                  </a:lnTo>
                  <a:lnTo>
                    <a:pt x="1774" y="880"/>
                  </a:lnTo>
                  <a:lnTo>
                    <a:pt x="1776" y="880"/>
                  </a:lnTo>
                  <a:lnTo>
                    <a:pt x="1781" y="878"/>
                  </a:lnTo>
                  <a:lnTo>
                    <a:pt x="1781" y="878"/>
                  </a:lnTo>
                  <a:lnTo>
                    <a:pt x="1781" y="878"/>
                  </a:lnTo>
                  <a:lnTo>
                    <a:pt x="1781" y="876"/>
                  </a:lnTo>
                  <a:lnTo>
                    <a:pt x="1781" y="876"/>
                  </a:lnTo>
                  <a:lnTo>
                    <a:pt x="1772" y="873"/>
                  </a:lnTo>
                  <a:lnTo>
                    <a:pt x="1769" y="871"/>
                  </a:lnTo>
                  <a:lnTo>
                    <a:pt x="1769" y="871"/>
                  </a:lnTo>
                  <a:lnTo>
                    <a:pt x="1767" y="869"/>
                  </a:lnTo>
                  <a:lnTo>
                    <a:pt x="1757" y="871"/>
                  </a:lnTo>
                  <a:lnTo>
                    <a:pt x="1755" y="871"/>
                  </a:lnTo>
                  <a:lnTo>
                    <a:pt x="1748" y="866"/>
                  </a:lnTo>
                  <a:lnTo>
                    <a:pt x="1748" y="866"/>
                  </a:lnTo>
                  <a:lnTo>
                    <a:pt x="1748" y="864"/>
                  </a:lnTo>
                  <a:lnTo>
                    <a:pt x="1748" y="861"/>
                  </a:lnTo>
                  <a:lnTo>
                    <a:pt x="1750" y="861"/>
                  </a:lnTo>
                  <a:lnTo>
                    <a:pt x="1757" y="857"/>
                  </a:lnTo>
                  <a:lnTo>
                    <a:pt x="1757" y="857"/>
                  </a:lnTo>
                  <a:lnTo>
                    <a:pt x="1757" y="854"/>
                  </a:lnTo>
                  <a:lnTo>
                    <a:pt x="1760" y="854"/>
                  </a:lnTo>
                  <a:lnTo>
                    <a:pt x="1762" y="854"/>
                  </a:lnTo>
                  <a:lnTo>
                    <a:pt x="1767" y="854"/>
                  </a:lnTo>
                  <a:lnTo>
                    <a:pt x="1772" y="852"/>
                  </a:lnTo>
                  <a:lnTo>
                    <a:pt x="1774" y="852"/>
                  </a:lnTo>
                  <a:lnTo>
                    <a:pt x="1776" y="852"/>
                  </a:lnTo>
                  <a:lnTo>
                    <a:pt x="1776" y="852"/>
                  </a:lnTo>
                  <a:lnTo>
                    <a:pt x="1776" y="850"/>
                  </a:lnTo>
                  <a:lnTo>
                    <a:pt x="1779" y="850"/>
                  </a:lnTo>
                  <a:lnTo>
                    <a:pt x="1779" y="847"/>
                  </a:lnTo>
                  <a:lnTo>
                    <a:pt x="1783" y="850"/>
                  </a:lnTo>
                  <a:lnTo>
                    <a:pt x="1793" y="845"/>
                  </a:lnTo>
                  <a:lnTo>
                    <a:pt x="1795" y="845"/>
                  </a:lnTo>
                  <a:lnTo>
                    <a:pt x="1798" y="847"/>
                  </a:lnTo>
                  <a:lnTo>
                    <a:pt x="1800" y="847"/>
                  </a:lnTo>
                  <a:lnTo>
                    <a:pt x="1807" y="845"/>
                  </a:lnTo>
                  <a:lnTo>
                    <a:pt x="1809" y="845"/>
                  </a:lnTo>
                  <a:lnTo>
                    <a:pt x="1812" y="843"/>
                  </a:lnTo>
                  <a:lnTo>
                    <a:pt x="1814" y="840"/>
                  </a:lnTo>
                  <a:lnTo>
                    <a:pt x="1835" y="835"/>
                  </a:lnTo>
                  <a:lnTo>
                    <a:pt x="1840" y="831"/>
                  </a:lnTo>
                  <a:lnTo>
                    <a:pt x="1843" y="831"/>
                  </a:lnTo>
                  <a:lnTo>
                    <a:pt x="1845" y="831"/>
                  </a:lnTo>
                  <a:lnTo>
                    <a:pt x="1847" y="831"/>
                  </a:lnTo>
                  <a:lnTo>
                    <a:pt x="1847" y="833"/>
                  </a:lnTo>
                  <a:lnTo>
                    <a:pt x="1850" y="835"/>
                  </a:lnTo>
                  <a:lnTo>
                    <a:pt x="1850" y="840"/>
                  </a:lnTo>
                  <a:lnTo>
                    <a:pt x="1850" y="840"/>
                  </a:lnTo>
                  <a:lnTo>
                    <a:pt x="1850" y="843"/>
                  </a:lnTo>
                  <a:lnTo>
                    <a:pt x="1850" y="843"/>
                  </a:lnTo>
                  <a:lnTo>
                    <a:pt x="1854" y="843"/>
                  </a:lnTo>
                  <a:lnTo>
                    <a:pt x="1854" y="843"/>
                  </a:lnTo>
                  <a:lnTo>
                    <a:pt x="1854" y="845"/>
                  </a:lnTo>
                  <a:lnTo>
                    <a:pt x="1857" y="845"/>
                  </a:lnTo>
                  <a:lnTo>
                    <a:pt x="1859" y="845"/>
                  </a:lnTo>
                  <a:lnTo>
                    <a:pt x="1871" y="840"/>
                  </a:lnTo>
                  <a:lnTo>
                    <a:pt x="1873" y="840"/>
                  </a:lnTo>
                  <a:lnTo>
                    <a:pt x="1876" y="840"/>
                  </a:lnTo>
                  <a:lnTo>
                    <a:pt x="1878" y="840"/>
                  </a:lnTo>
                  <a:lnTo>
                    <a:pt x="1883" y="847"/>
                  </a:lnTo>
                  <a:lnTo>
                    <a:pt x="1885" y="847"/>
                  </a:lnTo>
                  <a:lnTo>
                    <a:pt x="1888" y="847"/>
                  </a:lnTo>
                  <a:lnTo>
                    <a:pt x="1890" y="843"/>
                  </a:lnTo>
                  <a:lnTo>
                    <a:pt x="1892" y="838"/>
                  </a:lnTo>
                  <a:lnTo>
                    <a:pt x="1892" y="831"/>
                  </a:lnTo>
                  <a:lnTo>
                    <a:pt x="1892" y="828"/>
                  </a:lnTo>
                  <a:lnTo>
                    <a:pt x="1892" y="826"/>
                  </a:lnTo>
                  <a:lnTo>
                    <a:pt x="1892" y="824"/>
                  </a:lnTo>
                  <a:lnTo>
                    <a:pt x="1888" y="821"/>
                  </a:lnTo>
                  <a:lnTo>
                    <a:pt x="1878" y="821"/>
                  </a:lnTo>
                  <a:lnTo>
                    <a:pt x="1878" y="819"/>
                  </a:lnTo>
                  <a:lnTo>
                    <a:pt x="1878" y="819"/>
                  </a:lnTo>
                  <a:lnTo>
                    <a:pt x="1878" y="819"/>
                  </a:lnTo>
                  <a:lnTo>
                    <a:pt x="1876" y="817"/>
                  </a:lnTo>
                  <a:lnTo>
                    <a:pt x="1876" y="814"/>
                  </a:lnTo>
                  <a:lnTo>
                    <a:pt x="1876" y="814"/>
                  </a:lnTo>
                  <a:lnTo>
                    <a:pt x="1878" y="809"/>
                  </a:lnTo>
                  <a:lnTo>
                    <a:pt x="1880" y="802"/>
                  </a:lnTo>
                  <a:lnTo>
                    <a:pt x="1883" y="795"/>
                  </a:lnTo>
                  <a:lnTo>
                    <a:pt x="1885" y="790"/>
                  </a:lnTo>
                  <a:lnTo>
                    <a:pt x="1885" y="788"/>
                  </a:lnTo>
                  <a:lnTo>
                    <a:pt x="1888" y="783"/>
                  </a:lnTo>
                  <a:lnTo>
                    <a:pt x="1888" y="783"/>
                  </a:lnTo>
                  <a:lnTo>
                    <a:pt x="1888" y="772"/>
                  </a:lnTo>
                  <a:lnTo>
                    <a:pt x="1890" y="767"/>
                  </a:lnTo>
                  <a:lnTo>
                    <a:pt x="1892" y="762"/>
                  </a:lnTo>
                  <a:lnTo>
                    <a:pt x="1895" y="757"/>
                  </a:lnTo>
                  <a:lnTo>
                    <a:pt x="1897" y="755"/>
                  </a:lnTo>
                  <a:lnTo>
                    <a:pt x="1897" y="750"/>
                  </a:lnTo>
                  <a:lnTo>
                    <a:pt x="1897" y="748"/>
                  </a:lnTo>
                  <a:lnTo>
                    <a:pt x="1899" y="746"/>
                  </a:lnTo>
                  <a:lnTo>
                    <a:pt x="1904" y="727"/>
                  </a:lnTo>
                  <a:lnTo>
                    <a:pt x="1911" y="710"/>
                  </a:lnTo>
                  <a:lnTo>
                    <a:pt x="1911" y="710"/>
                  </a:lnTo>
                  <a:lnTo>
                    <a:pt x="1911" y="708"/>
                  </a:lnTo>
                  <a:lnTo>
                    <a:pt x="1911" y="708"/>
                  </a:lnTo>
                  <a:lnTo>
                    <a:pt x="1911" y="705"/>
                  </a:lnTo>
                  <a:lnTo>
                    <a:pt x="1911" y="703"/>
                  </a:lnTo>
                  <a:lnTo>
                    <a:pt x="1914" y="701"/>
                  </a:lnTo>
                  <a:lnTo>
                    <a:pt x="1914" y="701"/>
                  </a:lnTo>
                  <a:lnTo>
                    <a:pt x="1911" y="698"/>
                  </a:lnTo>
                  <a:lnTo>
                    <a:pt x="1911" y="698"/>
                  </a:lnTo>
                  <a:lnTo>
                    <a:pt x="1911" y="696"/>
                  </a:lnTo>
                  <a:lnTo>
                    <a:pt x="1914" y="696"/>
                  </a:lnTo>
                  <a:lnTo>
                    <a:pt x="1914" y="693"/>
                  </a:lnTo>
                  <a:lnTo>
                    <a:pt x="1914" y="691"/>
                  </a:lnTo>
                  <a:lnTo>
                    <a:pt x="1914" y="691"/>
                  </a:lnTo>
                  <a:lnTo>
                    <a:pt x="1914" y="689"/>
                  </a:lnTo>
                  <a:lnTo>
                    <a:pt x="1916" y="689"/>
                  </a:lnTo>
                  <a:lnTo>
                    <a:pt x="1918" y="689"/>
                  </a:lnTo>
                  <a:lnTo>
                    <a:pt x="1918" y="689"/>
                  </a:lnTo>
                  <a:lnTo>
                    <a:pt x="1921" y="689"/>
                  </a:lnTo>
                  <a:lnTo>
                    <a:pt x="1923" y="691"/>
                  </a:lnTo>
                  <a:lnTo>
                    <a:pt x="1923" y="693"/>
                  </a:lnTo>
                  <a:lnTo>
                    <a:pt x="1928" y="693"/>
                  </a:lnTo>
                  <a:lnTo>
                    <a:pt x="1930" y="696"/>
                  </a:lnTo>
                  <a:lnTo>
                    <a:pt x="1940" y="701"/>
                  </a:lnTo>
                  <a:lnTo>
                    <a:pt x="1958" y="708"/>
                  </a:lnTo>
                  <a:lnTo>
                    <a:pt x="1966" y="708"/>
                  </a:lnTo>
                  <a:lnTo>
                    <a:pt x="1968" y="708"/>
                  </a:lnTo>
                  <a:lnTo>
                    <a:pt x="1970" y="708"/>
                  </a:lnTo>
                  <a:lnTo>
                    <a:pt x="1973" y="708"/>
                  </a:lnTo>
                  <a:lnTo>
                    <a:pt x="1973" y="708"/>
                  </a:lnTo>
                  <a:lnTo>
                    <a:pt x="1973" y="708"/>
                  </a:lnTo>
                  <a:lnTo>
                    <a:pt x="1973" y="708"/>
                  </a:lnTo>
                  <a:lnTo>
                    <a:pt x="1977" y="705"/>
                  </a:lnTo>
                  <a:lnTo>
                    <a:pt x="1984" y="708"/>
                  </a:lnTo>
                  <a:lnTo>
                    <a:pt x="1984" y="708"/>
                  </a:lnTo>
                  <a:lnTo>
                    <a:pt x="1987" y="705"/>
                  </a:lnTo>
                  <a:lnTo>
                    <a:pt x="1987" y="708"/>
                  </a:lnTo>
                  <a:lnTo>
                    <a:pt x="1989" y="708"/>
                  </a:lnTo>
                  <a:lnTo>
                    <a:pt x="1992" y="708"/>
                  </a:lnTo>
                  <a:lnTo>
                    <a:pt x="1996" y="708"/>
                  </a:lnTo>
                  <a:lnTo>
                    <a:pt x="1999" y="708"/>
                  </a:lnTo>
                  <a:lnTo>
                    <a:pt x="2001" y="708"/>
                  </a:lnTo>
                  <a:lnTo>
                    <a:pt x="2003" y="710"/>
                  </a:lnTo>
                  <a:lnTo>
                    <a:pt x="2003" y="712"/>
                  </a:lnTo>
                  <a:lnTo>
                    <a:pt x="2003" y="715"/>
                  </a:lnTo>
                  <a:lnTo>
                    <a:pt x="2003" y="717"/>
                  </a:lnTo>
                  <a:lnTo>
                    <a:pt x="2003" y="717"/>
                  </a:lnTo>
                  <a:lnTo>
                    <a:pt x="2001" y="719"/>
                  </a:lnTo>
                  <a:lnTo>
                    <a:pt x="2003" y="719"/>
                  </a:lnTo>
                  <a:lnTo>
                    <a:pt x="2003" y="719"/>
                  </a:lnTo>
                  <a:lnTo>
                    <a:pt x="2006" y="719"/>
                  </a:lnTo>
                  <a:lnTo>
                    <a:pt x="2008" y="717"/>
                  </a:lnTo>
                  <a:lnTo>
                    <a:pt x="2013" y="717"/>
                  </a:lnTo>
                  <a:lnTo>
                    <a:pt x="2013" y="717"/>
                  </a:lnTo>
                  <a:lnTo>
                    <a:pt x="2015" y="715"/>
                  </a:lnTo>
                  <a:lnTo>
                    <a:pt x="2015" y="712"/>
                  </a:lnTo>
                  <a:lnTo>
                    <a:pt x="2015" y="712"/>
                  </a:lnTo>
                  <a:lnTo>
                    <a:pt x="2018" y="712"/>
                  </a:lnTo>
                  <a:lnTo>
                    <a:pt x="2020" y="712"/>
                  </a:lnTo>
                  <a:lnTo>
                    <a:pt x="2020" y="710"/>
                  </a:lnTo>
                  <a:lnTo>
                    <a:pt x="2025" y="708"/>
                  </a:lnTo>
                  <a:lnTo>
                    <a:pt x="2025" y="708"/>
                  </a:lnTo>
                  <a:lnTo>
                    <a:pt x="2027" y="705"/>
                  </a:lnTo>
                  <a:lnTo>
                    <a:pt x="2027" y="703"/>
                  </a:lnTo>
                  <a:lnTo>
                    <a:pt x="2029" y="703"/>
                  </a:lnTo>
                  <a:lnTo>
                    <a:pt x="2029" y="703"/>
                  </a:lnTo>
                  <a:lnTo>
                    <a:pt x="2032" y="703"/>
                  </a:lnTo>
                  <a:lnTo>
                    <a:pt x="2039" y="703"/>
                  </a:lnTo>
                  <a:lnTo>
                    <a:pt x="2044" y="703"/>
                  </a:lnTo>
                  <a:lnTo>
                    <a:pt x="2044" y="701"/>
                  </a:lnTo>
                  <a:lnTo>
                    <a:pt x="2044" y="701"/>
                  </a:lnTo>
                  <a:lnTo>
                    <a:pt x="2044" y="698"/>
                  </a:lnTo>
                  <a:lnTo>
                    <a:pt x="2044" y="698"/>
                  </a:lnTo>
                  <a:lnTo>
                    <a:pt x="2046" y="696"/>
                  </a:lnTo>
                  <a:lnTo>
                    <a:pt x="2046" y="696"/>
                  </a:lnTo>
                  <a:lnTo>
                    <a:pt x="2046" y="693"/>
                  </a:lnTo>
                  <a:lnTo>
                    <a:pt x="2046" y="693"/>
                  </a:lnTo>
                  <a:lnTo>
                    <a:pt x="2046" y="691"/>
                  </a:lnTo>
                  <a:lnTo>
                    <a:pt x="2048" y="691"/>
                  </a:lnTo>
                  <a:lnTo>
                    <a:pt x="2051" y="691"/>
                  </a:lnTo>
                  <a:lnTo>
                    <a:pt x="2051" y="691"/>
                  </a:lnTo>
                  <a:lnTo>
                    <a:pt x="2051" y="689"/>
                  </a:lnTo>
                  <a:lnTo>
                    <a:pt x="2053" y="686"/>
                  </a:lnTo>
                  <a:lnTo>
                    <a:pt x="2053" y="684"/>
                  </a:lnTo>
                  <a:lnTo>
                    <a:pt x="2053" y="684"/>
                  </a:lnTo>
                  <a:lnTo>
                    <a:pt x="2053" y="682"/>
                  </a:lnTo>
                  <a:lnTo>
                    <a:pt x="2051" y="682"/>
                  </a:lnTo>
                  <a:lnTo>
                    <a:pt x="2053" y="679"/>
                  </a:lnTo>
                  <a:lnTo>
                    <a:pt x="2053" y="677"/>
                  </a:lnTo>
                  <a:lnTo>
                    <a:pt x="2053" y="677"/>
                  </a:lnTo>
                  <a:lnTo>
                    <a:pt x="2048" y="670"/>
                  </a:lnTo>
                  <a:lnTo>
                    <a:pt x="2048" y="667"/>
                  </a:lnTo>
                  <a:lnTo>
                    <a:pt x="2048" y="667"/>
                  </a:lnTo>
                  <a:lnTo>
                    <a:pt x="2048" y="665"/>
                  </a:lnTo>
                  <a:lnTo>
                    <a:pt x="2048" y="660"/>
                  </a:lnTo>
                  <a:lnTo>
                    <a:pt x="2048" y="658"/>
                  </a:lnTo>
                  <a:lnTo>
                    <a:pt x="2044" y="634"/>
                  </a:lnTo>
                  <a:lnTo>
                    <a:pt x="2044" y="632"/>
                  </a:lnTo>
                  <a:lnTo>
                    <a:pt x="2044" y="632"/>
                  </a:lnTo>
                  <a:lnTo>
                    <a:pt x="2046" y="630"/>
                  </a:lnTo>
                  <a:lnTo>
                    <a:pt x="2046" y="627"/>
                  </a:lnTo>
                  <a:lnTo>
                    <a:pt x="2048" y="618"/>
                  </a:lnTo>
                  <a:lnTo>
                    <a:pt x="2055" y="601"/>
                  </a:lnTo>
                  <a:lnTo>
                    <a:pt x="2055" y="599"/>
                  </a:lnTo>
                  <a:lnTo>
                    <a:pt x="2058" y="596"/>
                  </a:lnTo>
                  <a:lnTo>
                    <a:pt x="2070" y="594"/>
                  </a:lnTo>
                  <a:lnTo>
                    <a:pt x="2079" y="596"/>
                  </a:lnTo>
                  <a:lnTo>
                    <a:pt x="2081" y="594"/>
                  </a:lnTo>
                  <a:lnTo>
                    <a:pt x="2084" y="592"/>
                  </a:lnTo>
                  <a:lnTo>
                    <a:pt x="2086" y="592"/>
                  </a:lnTo>
                  <a:lnTo>
                    <a:pt x="2086" y="589"/>
                  </a:lnTo>
                  <a:lnTo>
                    <a:pt x="2091" y="592"/>
                  </a:lnTo>
                  <a:lnTo>
                    <a:pt x="2098" y="589"/>
                  </a:lnTo>
                  <a:lnTo>
                    <a:pt x="2098" y="587"/>
                  </a:lnTo>
                  <a:lnTo>
                    <a:pt x="2100" y="587"/>
                  </a:lnTo>
                  <a:lnTo>
                    <a:pt x="2100" y="585"/>
                  </a:lnTo>
                  <a:lnTo>
                    <a:pt x="2100" y="582"/>
                  </a:lnTo>
                  <a:lnTo>
                    <a:pt x="2103" y="582"/>
                  </a:lnTo>
                  <a:lnTo>
                    <a:pt x="2105" y="580"/>
                  </a:lnTo>
                  <a:lnTo>
                    <a:pt x="2107" y="573"/>
                  </a:lnTo>
                  <a:lnTo>
                    <a:pt x="2107" y="573"/>
                  </a:lnTo>
                  <a:lnTo>
                    <a:pt x="2107" y="570"/>
                  </a:lnTo>
                  <a:lnTo>
                    <a:pt x="2107" y="568"/>
                  </a:lnTo>
                  <a:lnTo>
                    <a:pt x="2107" y="568"/>
                  </a:lnTo>
                  <a:lnTo>
                    <a:pt x="2107" y="566"/>
                  </a:lnTo>
                  <a:lnTo>
                    <a:pt x="2110" y="566"/>
                  </a:lnTo>
                  <a:lnTo>
                    <a:pt x="2110" y="563"/>
                  </a:lnTo>
                  <a:lnTo>
                    <a:pt x="2110" y="561"/>
                  </a:lnTo>
                  <a:lnTo>
                    <a:pt x="2107" y="559"/>
                  </a:lnTo>
                  <a:lnTo>
                    <a:pt x="2107" y="556"/>
                  </a:lnTo>
                  <a:lnTo>
                    <a:pt x="2107" y="554"/>
                  </a:lnTo>
                  <a:lnTo>
                    <a:pt x="2107" y="554"/>
                  </a:lnTo>
                  <a:lnTo>
                    <a:pt x="2107" y="551"/>
                  </a:lnTo>
                  <a:lnTo>
                    <a:pt x="2107" y="551"/>
                  </a:lnTo>
                  <a:lnTo>
                    <a:pt x="2107" y="549"/>
                  </a:lnTo>
                  <a:lnTo>
                    <a:pt x="2110" y="549"/>
                  </a:lnTo>
                  <a:lnTo>
                    <a:pt x="2112" y="547"/>
                  </a:lnTo>
                  <a:lnTo>
                    <a:pt x="2112" y="544"/>
                  </a:lnTo>
                  <a:lnTo>
                    <a:pt x="2112" y="542"/>
                  </a:lnTo>
                  <a:lnTo>
                    <a:pt x="2115" y="542"/>
                  </a:lnTo>
                  <a:lnTo>
                    <a:pt x="2115" y="542"/>
                  </a:lnTo>
                  <a:lnTo>
                    <a:pt x="2119" y="542"/>
                  </a:lnTo>
                  <a:lnTo>
                    <a:pt x="2119" y="542"/>
                  </a:lnTo>
                  <a:lnTo>
                    <a:pt x="2129" y="540"/>
                  </a:lnTo>
                  <a:lnTo>
                    <a:pt x="2131" y="540"/>
                  </a:lnTo>
                  <a:lnTo>
                    <a:pt x="2131" y="542"/>
                  </a:lnTo>
                  <a:lnTo>
                    <a:pt x="2138" y="542"/>
                  </a:lnTo>
                  <a:lnTo>
                    <a:pt x="2138" y="542"/>
                  </a:lnTo>
                  <a:close/>
                  <a:moveTo>
                    <a:pt x="319" y="819"/>
                  </a:moveTo>
                  <a:lnTo>
                    <a:pt x="319" y="819"/>
                  </a:lnTo>
                  <a:lnTo>
                    <a:pt x="319" y="821"/>
                  </a:lnTo>
                  <a:lnTo>
                    <a:pt x="319" y="824"/>
                  </a:lnTo>
                  <a:lnTo>
                    <a:pt x="322" y="824"/>
                  </a:lnTo>
                  <a:lnTo>
                    <a:pt x="322" y="826"/>
                  </a:lnTo>
                  <a:lnTo>
                    <a:pt x="326" y="826"/>
                  </a:lnTo>
                  <a:lnTo>
                    <a:pt x="326" y="826"/>
                  </a:lnTo>
                  <a:lnTo>
                    <a:pt x="326" y="824"/>
                  </a:lnTo>
                  <a:lnTo>
                    <a:pt x="326" y="824"/>
                  </a:lnTo>
                  <a:lnTo>
                    <a:pt x="326" y="821"/>
                  </a:lnTo>
                  <a:lnTo>
                    <a:pt x="326" y="821"/>
                  </a:lnTo>
                  <a:lnTo>
                    <a:pt x="324" y="819"/>
                  </a:lnTo>
                  <a:lnTo>
                    <a:pt x="324" y="817"/>
                  </a:lnTo>
                  <a:lnTo>
                    <a:pt x="324" y="817"/>
                  </a:lnTo>
                  <a:lnTo>
                    <a:pt x="322" y="817"/>
                  </a:lnTo>
                  <a:lnTo>
                    <a:pt x="322" y="817"/>
                  </a:lnTo>
                  <a:lnTo>
                    <a:pt x="322" y="819"/>
                  </a:lnTo>
                  <a:lnTo>
                    <a:pt x="322" y="819"/>
                  </a:lnTo>
                  <a:lnTo>
                    <a:pt x="319" y="819"/>
                  </a:lnTo>
                  <a:close/>
                  <a:moveTo>
                    <a:pt x="203" y="852"/>
                  </a:moveTo>
                  <a:lnTo>
                    <a:pt x="203" y="852"/>
                  </a:lnTo>
                  <a:lnTo>
                    <a:pt x="203" y="852"/>
                  </a:lnTo>
                  <a:lnTo>
                    <a:pt x="203" y="850"/>
                  </a:lnTo>
                  <a:lnTo>
                    <a:pt x="203" y="850"/>
                  </a:lnTo>
                  <a:lnTo>
                    <a:pt x="203" y="850"/>
                  </a:lnTo>
                  <a:lnTo>
                    <a:pt x="203" y="850"/>
                  </a:lnTo>
                  <a:lnTo>
                    <a:pt x="201" y="850"/>
                  </a:lnTo>
                  <a:lnTo>
                    <a:pt x="201" y="850"/>
                  </a:lnTo>
                  <a:lnTo>
                    <a:pt x="201" y="850"/>
                  </a:lnTo>
                  <a:lnTo>
                    <a:pt x="201" y="850"/>
                  </a:lnTo>
                  <a:lnTo>
                    <a:pt x="199" y="852"/>
                  </a:lnTo>
                  <a:lnTo>
                    <a:pt x="199" y="852"/>
                  </a:lnTo>
                  <a:lnTo>
                    <a:pt x="199" y="854"/>
                  </a:lnTo>
                  <a:lnTo>
                    <a:pt x="199" y="854"/>
                  </a:lnTo>
                  <a:lnTo>
                    <a:pt x="199" y="857"/>
                  </a:lnTo>
                  <a:lnTo>
                    <a:pt x="199" y="859"/>
                  </a:lnTo>
                  <a:lnTo>
                    <a:pt x="201" y="859"/>
                  </a:lnTo>
                  <a:lnTo>
                    <a:pt x="201" y="859"/>
                  </a:lnTo>
                  <a:lnTo>
                    <a:pt x="203" y="859"/>
                  </a:lnTo>
                  <a:lnTo>
                    <a:pt x="203" y="857"/>
                  </a:lnTo>
                  <a:lnTo>
                    <a:pt x="203" y="854"/>
                  </a:lnTo>
                  <a:lnTo>
                    <a:pt x="203" y="854"/>
                  </a:lnTo>
                  <a:lnTo>
                    <a:pt x="203" y="852"/>
                  </a:lnTo>
                  <a:close/>
                  <a:moveTo>
                    <a:pt x="225" y="861"/>
                  </a:moveTo>
                  <a:lnTo>
                    <a:pt x="222" y="861"/>
                  </a:lnTo>
                  <a:lnTo>
                    <a:pt x="222" y="861"/>
                  </a:lnTo>
                  <a:lnTo>
                    <a:pt x="222" y="859"/>
                  </a:lnTo>
                  <a:lnTo>
                    <a:pt x="222" y="859"/>
                  </a:lnTo>
                  <a:lnTo>
                    <a:pt x="222" y="859"/>
                  </a:lnTo>
                  <a:lnTo>
                    <a:pt x="222" y="859"/>
                  </a:lnTo>
                  <a:lnTo>
                    <a:pt x="222" y="861"/>
                  </a:lnTo>
                  <a:lnTo>
                    <a:pt x="220" y="861"/>
                  </a:lnTo>
                  <a:lnTo>
                    <a:pt x="220" y="861"/>
                  </a:lnTo>
                  <a:lnTo>
                    <a:pt x="220" y="859"/>
                  </a:lnTo>
                  <a:lnTo>
                    <a:pt x="218" y="859"/>
                  </a:lnTo>
                  <a:lnTo>
                    <a:pt x="218" y="859"/>
                  </a:lnTo>
                  <a:lnTo>
                    <a:pt x="218" y="859"/>
                  </a:lnTo>
                  <a:lnTo>
                    <a:pt x="220" y="861"/>
                  </a:lnTo>
                  <a:lnTo>
                    <a:pt x="222" y="864"/>
                  </a:lnTo>
                  <a:lnTo>
                    <a:pt x="222" y="864"/>
                  </a:lnTo>
                  <a:lnTo>
                    <a:pt x="222" y="864"/>
                  </a:lnTo>
                  <a:lnTo>
                    <a:pt x="222" y="864"/>
                  </a:lnTo>
                  <a:lnTo>
                    <a:pt x="222" y="866"/>
                  </a:lnTo>
                  <a:lnTo>
                    <a:pt x="222" y="866"/>
                  </a:lnTo>
                  <a:lnTo>
                    <a:pt x="222" y="866"/>
                  </a:lnTo>
                  <a:lnTo>
                    <a:pt x="222" y="866"/>
                  </a:lnTo>
                  <a:lnTo>
                    <a:pt x="222" y="866"/>
                  </a:lnTo>
                  <a:lnTo>
                    <a:pt x="222" y="866"/>
                  </a:lnTo>
                  <a:lnTo>
                    <a:pt x="225" y="866"/>
                  </a:lnTo>
                  <a:lnTo>
                    <a:pt x="225" y="866"/>
                  </a:lnTo>
                  <a:lnTo>
                    <a:pt x="225" y="866"/>
                  </a:lnTo>
                  <a:lnTo>
                    <a:pt x="225" y="864"/>
                  </a:lnTo>
                  <a:lnTo>
                    <a:pt x="225" y="864"/>
                  </a:lnTo>
                  <a:lnTo>
                    <a:pt x="225" y="864"/>
                  </a:lnTo>
                  <a:lnTo>
                    <a:pt x="225" y="86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8" name="Freeform 26"/>
            <p:cNvSpPr>
              <a:spLocks noEditPoints="1"/>
            </p:cNvSpPr>
            <p:nvPr/>
          </p:nvSpPr>
          <p:spPr bwMode="auto">
            <a:xfrm>
              <a:off x="10301384" y="1691054"/>
              <a:ext cx="2010804" cy="1695262"/>
            </a:xfrm>
            <a:custGeom>
              <a:avLst/>
              <a:gdLst>
                <a:gd name="T0" fmla="*/ 286 w 1625"/>
                <a:gd name="T1" fmla="*/ 1206 h 1370"/>
                <a:gd name="T2" fmla="*/ 43 w 1625"/>
                <a:gd name="T3" fmla="*/ 1360 h 1370"/>
                <a:gd name="T4" fmla="*/ 281 w 1625"/>
                <a:gd name="T5" fmla="*/ 1221 h 1370"/>
                <a:gd name="T6" fmla="*/ 272 w 1625"/>
                <a:gd name="T7" fmla="*/ 1235 h 1370"/>
                <a:gd name="T8" fmla="*/ 367 w 1625"/>
                <a:gd name="T9" fmla="*/ 979 h 1370"/>
                <a:gd name="T10" fmla="*/ 322 w 1625"/>
                <a:gd name="T11" fmla="*/ 844 h 1370"/>
                <a:gd name="T12" fmla="*/ 376 w 1625"/>
                <a:gd name="T13" fmla="*/ 896 h 1370"/>
                <a:gd name="T14" fmla="*/ 355 w 1625"/>
                <a:gd name="T15" fmla="*/ 1124 h 1370"/>
                <a:gd name="T16" fmla="*/ 799 w 1625"/>
                <a:gd name="T17" fmla="*/ 541 h 1370"/>
                <a:gd name="T18" fmla="*/ 861 w 1625"/>
                <a:gd name="T19" fmla="*/ 288 h 1370"/>
                <a:gd name="T20" fmla="*/ 946 w 1625"/>
                <a:gd name="T21" fmla="*/ 4 h 1370"/>
                <a:gd name="T22" fmla="*/ 315 w 1625"/>
                <a:gd name="T23" fmla="*/ 856 h 1370"/>
                <a:gd name="T24" fmla="*/ 334 w 1625"/>
                <a:gd name="T25" fmla="*/ 771 h 1370"/>
                <a:gd name="T26" fmla="*/ 343 w 1625"/>
                <a:gd name="T27" fmla="*/ 743 h 1370"/>
                <a:gd name="T28" fmla="*/ 996 w 1625"/>
                <a:gd name="T29" fmla="*/ 397 h 1370"/>
                <a:gd name="T30" fmla="*/ 937 w 1625"/>
                <a:gd name="T31" fmla="*/ 298 h 1370"/>
                <a:gd name="T32" fmla="*/ 927 w 1625"/>
                <a:gd name="T33" fmla="*/ 319 h 1370"/>
                <a:gd name="T34" fmla="*/ 882 w 1625"/>
                <a:gd name="T35" fmla="*/ 395 h 1370"/>
                <a:gd name="T36" fmla="*/ 738 w 1625"/>
                <a:gd name="T37" fmla="*/ 589 h 1370"/>
                <a:gd name="T38" fmla="*/ 693 w 1625"/>
                <a:gd name="T39" fmla="*/ 641 h 1370"/>
                <a:gd name="T40" fmla="*/ 658 w 1625"/>
                <a:gd name="T41" fmla="*/ 691 h 1370"/>
                <a:gd name="T42" fmla="*/ 591 w 1625"/>
                <a:gd name="T43" fmla="*/ 688 h 1370"/>
                <a:gd name="T44" fmla="*/ 471 w 1625"/>
                <a:gd name="T45" fmla="*/ 735 h 1370"/>
                <a:gd name="T46" fmla="*/ 419 w 1625"/>
                <a:gd name="T47" fmla="*/ 773 h 1370"/>
                <a:gd name="T48" fmla="*/ 459 w 1625"/>
                <a:gd name="T49" fmla="*/ 783 h 1370"/>
                <a:gd name="T50" fmla="*/ 518 w 1625"/>
                <a:gd name="T51" fmla="*/ 766 h 1370"/>
                <a:gd name="T52" fmla="*/ 582 w 1625"/>
                <a:gd name="T53" fmla="*/ 750 h 1370"/>
                <a:gd name="T54" fmla="*/ 653 w 1625"/>
                <a:gd name="T55" fmla="*/ 752 h 1370"/>
                <a:gd name="T56" fmla="*/ 688 w 1625"/>
                <a:gd name="T57" fmla="*/ 795 h 1370"/>
                <a:gd name="T58" fmla="*/ 731 w 1625"/>
                <a:gd name="T59" fmla="*/ 764 h 1370"/>
                <a:gd name="T60" fmla="*/ 733 w 1625"/>
                <a:gd name="T61" fmla="*/ 731 h 1370"/>
                <a:gd name="T62" fmla="*/ 835 w 1625"/>
                <a:gd name="T63" fmla="*/ 721 h 1370"/>
                <a:gd name="T64" fmla="*/ 880 w 1625"/>
                <a:gd name="T65" fmla="*/ 707 h 1370"/>
                <a:gd name="T66" fmla="*/ 887 w 1625"/>
                <a:gd name="T67" fmla="*/ 721 h 1370"/>
                <a:gd name="T68" fmla="*/ 944 w 1625"/>
                <a:gd name="T69" fmla="*/ 586 h 1370"/>
                <a:gd name="T70" fmla="*/ 974 w 1625"/>
                <a:gd name="T71" fmla="*/ 494 h 1370"/>
                <a:gd name="T72" fmla="*/ 993 w 1625"/>
                <a:gd name="T73" fmla="*/ 442 h 1370"/>
                <a:gd name="T74" fmla="*/ 908 w 1625"/>
                <a:gd name="T75" fmla="*/ 1003 h 1370"/>
                <a:gd name="T76" fmla="*/ 1166 w 1625"/>
                <a:gd name="T77" fmla="*/ 144 h 1370"/>
                <a:gd name="T78" fmla="*/ 1036 w 1625"/>
                <a:gd name="T79" fmla="*/ 54 h 1370"/>
                <a:gd name="T80" fmla="*/ 930 w 1625"/>
                <a:gd name="T81" fmla="*/ 168 h 1370"/>
                <a:gd name="T82" fmla="*/ 899 w 1625"/>
                <a:gd name="T83" fmla="*/ 295 h 1370"/>
                <a:gd name="T84" fmla="*/ 956 w 1625"/>
                <a:gd name="T85" fmla="*/ 224 h 1370"/>
                <a:gd name="T86" fmla="*/ 1178 w 1625"/>
                <a:gd name="T87" fmla="*/ 172 h 1370"/>
                <a:gd name="T88" fmla="*/ 1008 w 1625"/>
                <a:gd name="T89" fmla="*/ 1228 h 1370"/>
                <a:gd name="T90" fmla="*/ 490 w 1625"/>
                <a:gd name="T91" fmla="*/ 766 h 1370"/>
                <a:gd name="T92" fmla="*/ 615 w 1625"/>
                <a:gd name="T93" fmla="*/ 788 h 1370"/>
                <a:gd name="T94" fmla="*/ 558 w 1625"/>
                <a:gd name="T95" fmla="*/ 783 h 1370"/>
                <a:gd name="T96" fmla="*/ 497 w 1625"/>
                <a:gd name="T97" fmla="*/ 825 h 1370"/>
                <a:gd name="T98" fmla="*/ 520 w 1625"/>
                <a:gd name="T99" fmla="*/ 861 h 1370"/>
                <a:gd name="T100" fmla="*/ 598 w 1625"/>
                <a:gd name="T101" fmla="*/ 811 h 1370"/>
                <a:gd name="T102" fmla="*/ 475 w 1625"/>
                <a:gd name="T103" fmla="*/ 842 h 1370"/>
                <a:gd name="T104" fmla="*/ 421 w 1625"/>
                <a:gd name="T105" fmla="*/ 792 h 1370"/>
                <a:gd name="T106" fmla="*/ 374 w 1625"/>
                <a:gd name="T107" fmla="*/ 811 h 1370"/>
                <a:gd name="T108" fmla="*/ 355 w 1625"/>
                <a:gd name="T109" fmla="*/ 837 h 1370"/>
                <a:gd name="T110" fmla="*/ 360 w 1625"/>
                <a:gd name="T111" fmla="*/ 866 h 1370"/>
                <a:gd name="T112" fmla="*/ 376 w 1625"/>
                <a:gd name="T113" fmla="*/ 840 h 1370"/>
                <a:gd name="T114" fmla="*/ 381 w 1625"/>
                <a:gd name="T115" fmla="*/ 918 h 1370"/>
                <a:gd name="T116" fmla="*/ 407 w 1625"/>
                <a:gd name="T117" fmla="*/ 939 h 1370"/>
                <a:gd name="T118" fmla="*/ 449 w 1625"/>
                <a:gd name="T119" fmla="*/ 904 h 1370"/>
                <a:gd name="T120" fmla="*/ 426 w 1625"/>
                <a:gd name="T121" fmla="*/ 982 h 1370"/>
                <a:gd name="T122" fmla="*/ 563 w 1625"/>
                <a:gd name="T123" fmla="*/ 762 h 1370"/>
                <a:gd name="T124" fmla="*/ 383 w 1625"/>
                <a:gd name="T125" fmla="*/ 1003 h 13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25" h="1370">
                  <a:moveTo>
                    <a:pt x="312" y="870"/>
                  </a:moveTo>
                  <a:lnTo>
                    <a:pt x="312" y="870"/>
                  </a:lnTo>
                  <a:lnTo>
                    <a:pt x="312" y="870"/>
                  </a:lnTo>
                  <a:lnTo>
                    <a:pt x="312" y="868"/>
                  </a:lnTo>
                  <a:lnTo>
                    <a:pt x="312" y="868"/>
                  </a:lnTo>
                  <a:lnTo>
                    <a:pt x="310" y="868"/>
                  </a:lnTo>
                  <a:lnTo>
                    <a:pt x="310" y="866"/>
                  </a:lnTo>
                  <a:lnTo>
                    <a:pt x="310" y="863"/>
                  </a:lnTo>
                  <a:lnTo>
                    <a:pt x="310" y="863"/>
                  </a:lnTo>
                  <a:lnTo>
                    <a:pt x="307" y="863"/>
                  </a:lnTo>
                  <a:lnTo>
                    <a:pt x="307" y="863"/>
                  </a:lnTo>
                  <a:lnTo>
                    <a:pt x="307" y="861"/>
                  </a:lnTo>
                  <a:lnTo>
                    <a:pt x="307" y="861"/>
                  </a:lnTo>
                  <a:lnTo>
                    <a:pt x="307" y="861"/>
                  </a:lnTo>
                  <a:lnTo>
                    <a:pt x="305" y="861"/>
                  </a:lnTo>
                  <a:lnTo>
                    <a:pt x="305" y="861"/>
                  </a:lnTo>
                  <a:lnTo>
                    <a:pt x="305" y="863"/>
                  </a:lnTo>
                  <a:lnTo>
                    <a:pt x="303" y="863"/>
                  </a:lnTo>
                  <a:lnTo>
                    <a:pt x="303" y="863"/>
                  </a:lnTo>
                  <a:lnTo>
                    <a:pt x="303" y="863"/>
                  </a:lnTo>
                  <a:lnTo>
                    <a:pt x="300" y="863"/>
                  </a:lnTo>
                  <a:lnTo>
                    <a:pt x="300" y="861"/>
                  </a:lnTo>
                  <a:lnTo>
                    <a:pt x="300" y="861"/>
                  </a:lnTo>
                  <a:lnTo>
                    <a:pt x="298" y="861"/>
                  </a:lnTo>
                  <a:lnTo>
                    <a:pt x="298" y="863"/>
                  </a:lnTo>
                  <a:lnTo>
                    <a:pt x="298" y="863"/>
                  </a:lnTo>
                  <a:lnTo>
                    <a:pt x="298" y="863"/>
                  </a:lnTo>
                  <a:lnTo>
                    <a:pt x="298" y="866"/>
                  </a:lnTo>
                  <a:lnTo>
                    <a:pt x="298" y="866"/>
                  </a:lnTo>
                  <a:lnTo>
                    <a:pt x="298" y="866"/>
                  </a:lnTo>
                  <a:lnTo>
                    <a:pt x="298" y="866"/>
                  </a:lnTo>
                  <a:lnTo>
                    <a:pt x="298" y="866"/>
                  </a:lnTo>
                  <a:lnTo>
                    <a:pt x="300" y="866"/>
                  </a:lnTo>
                  <a:lnTo>
                    <a:pt x="300" y="868"/>
                  </a:lnTo>
                  <a:lnTo>
                    <a:pt x="300" y="868"/>
                  </a:lnTo>
                  <a:lnTo>
                    <a:pt x="300" y="868"/>
                  </a:lnTo>
                  <a:lnTo>
                    <a:pt x="298" y="870"/>
                  </a:lnTo>
                  <a:lnTo>
                    <a:pt x="298" y="870"/>
                  </a:lnTo>
                  <a:lnTo>
                    <a:pt x="298" y="870"/>
                  </a:lnTo>
                  <a:lnTo>
                    <a:pt x="298" y="868"/>
                  </a:lnTo>
                  <a:lnTo>
                    <a:pt x="298" y="868"/>
                  </a:lnTo>
                  <a:lnTo>
                    <a:pt x="298" y="868"/>
                  </a:lnTo>
                  <a:lnTo>
                    <a:pt x="298" y="868"/>
                  </a:lnTo>
                  <a:lnTo>
                    <a:pt x="298" y="870"/>
                  </a:lnTo>
                  <a:lnTo>
                    <a:pt x="298" y="870"/>
                  </a:lnTo>
                  <a:lnTo>
                    <a:pt x="296" y="870"/>
                  </a:lnTo>
                  <a:lnTo>
                    <a:pt x="296" y="873"/>
                  </a:lnTo>
                  <a:lnTo>
                    <a:pt x="298" y="873"/>
                  </a:lnTo>
                  <a:lnTo>
                    <a:pt x="300" y="873"/>
                  </a:lnTo>
                  <a:lnTo>
                    <a:pt x="300" y="873"/>
                  </a:lnTo>
                  <a:lnTo>
                    <a:pt x="303" y="873"/>
                  </a:lnTo>
                  <a:lnTo>
                    <a:pt x="303" y="873"/>
                  </a:lnTo>
                  <a:lnTo>
                    <a:pt x="305" y="873"/>
                  </a:lnTo>
                  <a:lnTo>
                    <a:pt x="305" y="875"/>
                  </a:lnTo>
                  <a:lnTo>
                    <a:pt x="307" y="873"/>
                  </a:lnTo>
                  <a:lnTo>
                    <a:pt x="307" y="873"/>
                  </a:lnTo>
                  <a:lnTo>
                    <a:pt x="307" y="873"/>
                  </a:lnTo>
                  <a:lnTo>
                    <a:pt x="305" y="870"/>
                  </a:lnTo>
                  <a:lnTo>
                    <a:pt x="305" y="870"/>
                  </a:lnTo>
                  <a:lnTo>
                    <a:pt x="305" y="870"/>
                  </a:lnTo>
                  <a:lnTo>
                    <a:pt x="305" y="870"/>
                  </a:lnTo>
                  <a:lnTo>
                    <a:pt x="305" y="870"/>
                  </a:lnTo>
                  <a:lnTo>
                    <a:pt x="307" y="870"/>
                  </a:lnTo>
                  <a:lnTo>
                    <a:pt x="307" y="870"/>
                  </a:lnTo>
                  <a:lnTo>
                    <a:pt x="307" y="870"/>
                  </a:lnTo>
                  <a:lnTo>
                    <a:pt x="307" y="870"/>
                  </a:lnTo>
                  <a:lnTo>
                    <a:pt x="310" y="870"/>
                  </a:lnTo>
                  <a:lnTo>
                    <a:pt x="312" y="870"/>
                  </a:lnTo>
                  <a:lnTo>
                    <a:pt x="312" y="870"/>
                  </a:lnTo>
                  <a:close/>
                  <a:moveTo>
                    <a:pt x="232" y="1254"/>
                  </a:moveTo>
                  <a:lnTo>
                    <a:pt x="232" y="1254"/>
                  </a:lnTo>
                  <a:lnTo>
                    <a:pt x="232" y="1254"/>
                  </a:lnTo>
                  <a:lnTo>
                    <a:pt x="232" y="1256"/>
                  </a:lnTo>
                  <a:lnTo>
                    <a:pt x="232" y="1256"/>
                  </a:lnTo>
                  <a:lnTo>
                    <a:pt x="232" y="1256"/>
                  </a:lnTo>
                  <a:lnTo>
                    <a:pt x="232" y="1259"/>
                  </a:lnTo>
                  <a:lnTo>
                    <a:pt x="232" y="1259"/>
                  </a:lnTo>
                  <a:lnTo>
                    <a:pt x="232" y="1259"/>
                  </a:lnTo>
                  <a:lnTo>
                    <a:pt x="232" y="1259"/>
                  </a:lnTo>
                  <a:lnTo>
                    <a:pt x="232" y="1256"/>
                  </a:lnTo>
                  <a:lnTo>
                    <a:pt x="232" y="1256"/>
                  </a:lnTo>
                  <a:lnTo>
                    <a:pt x="232" y="1256"/>
                  </a:lnTo>
                  <a:lnTo>
                    <a:pt x="232" y="1256"/>
                  </a:lnTo>
                  <a:lnTo>
                    <a:pt x="232" y="1254"/>
                  </a:lnTo>
                  <a:close/>
                  <a:moveTo>
                    <a:pt x="225" y="1232"/>
                  </a:moveTo>
                  <a:lnTo>
                    <a:pt x="225" y="1232"/>
                  </a:lnTo>
                  <a:lnTo>
                    <a:pt x="225" y="1232"/>
                  </a:lnTo>
                  <a:lnTo>
                    <a:pt x="225" y="1232"/>
                  </a:lnTo>
                  <a:lnTo>
                    <a:pt x="225" y="1235"/>
                  </a:lnTo>
                  <a:lnTo>
                    <a:pt x="225" y="1235"/>
                  </a:lnTo>
                  <a:lnTo>
                    <a:pt x="225" y="1235"/>
                  </a:lnTo>
                  <a:lnTo>
                    <a:pt x="225" y="1232"/>
                  </a:lnTo>
                  <a:lnTo>
                    <a:pt x="225" y="1232"/>
                  </a:lnTo>
                  <a:lnTo>
                    <a:pt x="225" y="1232"/>
                  </a:lnTo>
                  <a:close/>
                  <a:moveTo>
                    <a:pt x="31" y="1280"/>
                  </a:moveTo>
                  <a:lnTo>
                    <a:pt x="31" y="1280"/>
                  </a:lnTo>
                  <a:lnTo>
                    <a:pt x="31" y="1282"/>
                  </a:lnTo>
                  <a:lnTo>
                    <a:pt x="31" y="1282"/>
                  </a:lnTo>
                  <a:lnTo>
                    <a:pt x="33" y="1282"/>
                  </a:lnTo>
                  <a:lnTo>
                    <a:pt x="31" y="1280"/>
                  </a:lnTo>
                  <a:lnTo>
                    <a:pt x="31" y="1280"/>
                  </a:lnTo>
                  <a:close/>
                  <a:moveTo>
                    <a:pt x="289" y="1206"/>
                  </a:moveTo>
                  <a:lnTo>
                    <a:pt x="289" y="1206"/>
                  </a:lnTo>
                  <a:lnTo>
                    <a:pt x="289" y="1204"/>
                  </a:lnTo>
                  <a:lnTo>
                    <a:pt x="286" y="1206"/>
                  </a:lnTo>
                  <a:lnTo>
                    <a:pt x="286" y="1206"/>
                  </a:lnTo>
                  <a:lnTo>
                    <a:pt x="286" y="1206"/>
                  </a:lnTo>
                  <a:lnTo>
                    <a:pt x="286" y="1206"/>
                  </a:lnTo>
                  <a:lnTo>
                    <a:pt x="286" y="1206"/>
                  </a:lnTo>
                  <a:lnTo>
                    <a:pt x="286" y="1206"/>
                  </a:lnTo>
                  <a:lnTo>
                    <a:pt x="286" y="1206"/>
                  </a:lnTo>
                  <a:lnTo>
                    <a:pt x="286" y="1206"/>
                  </a:lnTo>
                  <a:lnTo>
                    <a:pt x="289" y="1209"/>
                  </a:lnTo>
                  <a:lnTo>
                    <a:pt x="289" y="1209"/>
                  </a:lnTo>
                  <a:lnTo>
                    <a:pt x="289" y="1206"/>
                  </a:lnTo>
                  <a:lnTo>
                    <a:pt x="289" y="1206"/>
                  </a:lnTo>
                  <a:lnTo>
                    <a:pt x="289" y="1206"/>
                  </a:lnTo>
                  <a:close/>
                  <a:moveTo>
                    <a:pt x="303" y="1183"/>
                  </a:moveTo>
                  <a:lnTo>
                    <a:pt x="303" y="1183"/>
                  </a:lnTo>
                  <a:lnTo>
                    <a:pt x="303" y="1183"/>
                  </a:lnTo>
                  <a:lnTo>
                    <a:pt x="298" y="1183"/>
                  </a:lnTo>
                  <a:lnTo>
                    <a:pt x="298" y="1185"/>
                  </a:lnTo>
                  <a:lnTo>
                    <a:pt x="298" y="1185"/>
                  </a:lnTo>
                  <a:lnTo>
                    <a:pt x="296" y="1185"/>
                  </a:lnTo>
                  <a:lnTo>
                    <a:pt x="296" y="1185"/>
                  </a:lnTo>
                  <a:lnTo>
                    <a:pt x="293" y="1185"/>
                  </a:lnTo>
                  <a:lnTo>
                    <a:pt x="293" y="1185"/>
                  </a:lnTo>
                  <a:lnTo>
                    <a:pt x="293" y="1185"/>
                  </a:lnTo>
                  <a:lnTo>
                    <a:pt x="293" y="1185"/>
                  </a:lnTo>
                  <a:lnTo>
                    <a:pt x="293" y="1185"/>
                  </a:lnTo>
                  <a:lnTo>
                    <a:pt x="293" y="1188"/>
                  </a:lnTo>
                  <a:lnTo>
                    <a:pt x="293" y="1188"/>
                  </a:lnTo>
                  <a:lnTo>
                    <a:pt x="293" y="1188"/>
                  </a:lnTo>
                  <a:lnTo>
                    <a:pt x="293" y="1188"/>
                  </a:lnTo>
                  <a:lnTo>
                    <a:pt x="293" y="1188"/>
                  </a:lnTo>
                  <a:lnTo>
                    <a:pt x="296" y="1188"/>
                  </a:lnTo>
                  <a:lnTo>
                    <a:pt x="296" y="1188"/>
                  </a:lnTo>
                  <a:lnTo>
                    <a:pt x="296" y="1188"/>
                  </a:lnTo>
                  <a:lnTo>
                    <a:pt x="296" y="1188"/>
                  </a:lnTo>
                  <a:lnTo>
                    <a:pt x="298" y="1188"/>
                  </a:lnTo>
                  <a:lnTo>
                    <a:pt x="298" y="1188"/>
                  </a:lnTo>
                  <a:lnTo>
                    <a:pt x="298" y="1188"/>
                  </a:lnTo>
                  <a:lnTo>
                    <a:pt x="298" y="1188"/>
                  </a:lnTo>
                  <a:lnTo>
                    <a:pt x="300" y="1185"/>
                  </a:lnTo>
                  <a:lnTo>
                    <a:pt x="300" y="1185"/>
                  </a:lnTo>
                  <a:lnTo>
                    <a:pt x="303" y="1183"/>
                  </a:lnTo>
                  <a:lnTo>
                    <a:pt x="303" y="1183"/>
                  </a:lnTo>
                  <a:lnTo>
                    <a:pt x="303" y="1183"/>
                  </a:lnTo>
                  <a:lnTo>
                    <a:pt x="303" y="1183"/>
                  </a:lnTo>
                  <a:close/>
                  <a:moveTo>
                    <a:pt x="118" y="1334"/>
                  </a:moveTo>
                  <a:lnTo>
                    <a:pt x="118" y="1334"/>
                  </a:lnTo>
                  <a:lnTo>
                    <a:pt x="118" y="1334"/>
                  </a:lnTo>
                  <a:lnTo>
                    <a:pt x="116" y="1334"/>
                  </a:lnTo>
                  <a:lnTo>
                    <a:pt x="116" y="1334"/>
                  </a:lnTo>
                  <a:lnTo>
                    <a:pt x="116" y="1334"/>
                  </a:lnTo>
                  <a:lnTo>
                    <a:pt x="116" y="1334"/>
                  </a:lnTo>
                  <a:lnTo>
                    <a:pt x="116" y="1334"/>
                  </a:lnTo>
                  <a:lnTo>
                    <a:pt x="116" y="1337"/>
                  </a:lnTo>
                  <a:lnTo>
                    <a:pt x="116" y="1337"/>
                  </a:lnTo>
                  <a:lnTo>
                    <a:pt x="116" y="1337"/>
                  </a:lnTo>
                  <a:lnTo>
                    <a:pt x="118" y="1337"/>
                  </a:lnTo>
                  <a:lnTo>
                    <a:pt x="121" y="1337"/>
                  </a:lnTo>
                  <a:lnTo>
                    <a:pt x="118" y="1334"/>
                  </a:lnTo>
                  <a:lnTo>
                    <a:pt x="118" y="1334"/>
                  </a:lnTo>
                  <a:close/>
                  <a:moveTo>
                    <a:pt x="73" y="1348"/>
                  </a:moveTo>
                  <a:lnTo>
                    <a:pt x="73" y="1348"/>
                  </a:lnTo>
                  <a:lnTo>
                    <a:pt x="71" y="1351"/>
                  </a:lnTo>
                  <a:lnTo>
                    <a:pt x="71" y="1353"/>
                  </a:lnTo>
                  <a:lnTo>
                    <a:pt x="69" y="1353"/>
                  </a:lnTo>
                  <a:lnTo>
                    <a:pt x="69" y="1353"/>
                  </a:lnTo>
                  <a:lnTo>
                    <a:pt x="69" y="1356"/>
                  </a:lnTo>
                  <a:lnTo>
                    <a:pt x="69" y="1356"/>
                  </a:lnTo>
                  <a:lnTo>
                    <a:pt x="66" y="1358"/>
                  </a:lnTo>
                  <a:lnTo>
                    <a:pt x="66" y="1358"/>
                  </a:lnTo>
                  <a:lnTo>
                    <a:pt x="66" y="1358"/>
                  </a:lnTo>
                  <a:lnTo>
                    <a:pt x="64" y="1358"/>
                  </a:lnTo>
                  <a:lnTo>
                    <a:pt x="64" y="1358"/>
                  </a:lnTo>
                  <a:lnTo>
                    <a:pt x="64" y="1358"/>
                  </a:lnTo>
                  <a:lnTo>
                    <a:pt x="64" y="1356"/>
                  </a:lnTo>
                  <a:lnTo>
                    <a:pt x="64" y="1356"/>
                  </a:lnTo>
                  <a:lnTo>
                    <a:pt x="64" y="1356"/>
                  </a:lnTo>
                  <a:lnTo>
                    <a:pt x="62" y="1356"/>
                  </a:lnTo>
                  <a:lnTo>
                    <a:pt x="62" y="1356"/>
                  </a:lnTo>
                  <a:lnTo>
                    <a:pt x="62" y="1356"/>
                  </a:lnTo>
                  <a:lnTo>
                    <a:pt x="62" y="1358"/>
                  </a:lnTo>
                  <a:lnTo>
                    <a:pt x="62" y="1358"/>
                  </a:lnTo>
                  <a:lnTo>
                    <a:pt x="59" y="1358"/>
                  </a:lnTo>
                  <a:lnTo>
                    <a:pt x="59" y="1358"/>
                  </a:lnTo>
                  <a:lnTo>
                    <a:pt x="62" y="1358"/>
                  </a:lnTo>
                  <a:lnTo>
                    <a:pt x="62" y="1358"/>
                  </a:lnTo>
                  <a:lnTo>
                    <a:pt x="62" y="1358"/>
                  </a:lnTo>
                  <a:lnTo>
                    <a:pt x="62" y="1360"/>
                  </a:lnTo>
                  <a:lnTo>
                    <a:pt x="64" y="1360"/>
                  </a:lnTo>
                  <a:lnTo>
                    <a:pt x="64" y="1360"/>
                  </a:lnTo>
                  <a:lnTo>
                    <a:pt x="62" y="1363"/>
                  </a:lnTo>
                  <a:lnTo>
                    <a:pt x="64" y="1363"/>
                  </a:lnTo>
                  <a:lnTo>
                    <a:pt x="66" y="1363"/>
                  </a:lnTo>
                  <a:lnTo>
                    <a:pt x="66" y="1363"/>
                  </a:lnTo>
                  <a:lnTo>
                    <a:pt x="69" y="1363"/>
                  </a:lnTo>
                  <a:lnTo>
                    <a:pt x="69" y="1360"/>
                  </a:lnTo>
                  <a:lnTo>
                    <a:pt x="69" y="1358"/>
                  </a:lnTo>
                  <a:lnTo>
                    <a:pt x="71" y="1356"/>
                  </a:lnTo>
                  <a:lnTo>
                    <a:pt x="71" y="1351"/>
                  </a:lnTo>
                  <a:lnTo>
                    <a:pt x="73" y="1351"/>
                  </a:lnTo>
                  <a:lnTo>
                    <a:pt x="73" y="1351"/>
                  </a:lnTo>
                  <a:lnTo>
                    <a:pt x="73" y="1351"/>
                  </a:lnTo>
                  <a:lnTo>
                    <a:pt x="73" y="1348"/>
                  </a:lnTo>
                  <a:lnTo>
                    <a:pt x="73" y="1348"/>
                  </a:lnTo>
                  <a:close/>
                  <a:moveTo>
                    <a:pt x="52" y="1360"/>
                  </a:moveTo>
                  <a:lnTo>
                    <a:pt x="50" y="1360"/>
                  </a:lnTo>
                  <a:lnTo>
                    <a:pt x="47" y="1360"/>
                  </a:lnTo>
                  <a:lnTo>
                    <a:pt x="45" y="1360"/>
                  </a:lnTo>
                  <a:lnTo>
                    <a:pt x="45" y="1358"/>
                  </a:lnTo>
                  <a:lnTo>
                    <a:pt x="45" y="1358"/>
                  </a:lnTo>
                  <a:lnTo>
                    <a:pt x="45" y="1358"/>
                  </a:lnTo>
                  <a:lnTo>
                    <a:pt x="43" y="1358"/>
                  </a:lnTo>
                  <a:lnTo>
                    <a:pt x="43" y="1358"/>
                  </a:lnTo>
                  <a:lnTo>
                    <a:pt x="43" y="1360"/>
                  </a:lnTo>
                  <a:lnTo>
                    <a:pt x="43" y="1360"/>
                  </a:lnTo>
                  <a:lnTo>
                    <a:pt x="43" y="1363"/>
                  </a:lnTo>
                  <a:lnTo>
                    <a:pt x="43" y="1365"/>
                  </a:lnTo>
                  <a:lnTo>
                    <a:pt x="43" y="1365"/>
                  </a:lnTo>
                  <a:lnTo>
                    <a:pt x="40" y="1363"/>
                  </a:lnTo>
                  <a:lnTo>
                    <a:pt x="40" y="1363"/>
                  </a:lnTo>
                  <a:lnTo>
                    <a:pt x="40" y="1365"/>
                  </a:lnTo>
                  <a:lnTo>
                    <a:pt x="40" y="1365"/>
                  </a:lnTo>
                  <a:lnTo>
                    <a:pt x="40" y="1365"/>
                  </a:lnTo>
                  <a:lnTo>
                    <a:pt x="40" y="1363"/>
                  </a:lnTo>
                  <a:lnTo>
                    <a:pt x="38" y="1365"/>
                  </a:lnTo>
                  <a:lnTo>
                    <a:pt x="40" y="1365"/>
                  </a:lnTo>
                  <a:lnTo>
                    <a:pt x="43" y="1367"/>
                  </a:lnTo>
                  <a:lnTo>
                    <a:pt x="47" y="1367"/>
                  </a:lnTo>
                  <a:lnTo>
                    <a:pt x="50" y="1367"/>
                  </a:lnTo>
                  <a:lnTo>
                    <a:pt x="52" y="1365"/>
                  </a:lnTo>
                  <a:lnTo>
                    <a:pt x="52" y="1363"/>
                  </a:lnTo>
                  <a:lnTo>
                    <a:pt x="52" y="1360"/>
                  </a:lnTo>
                  <a:lnTo>
                    <a:pt x="52" y="1360"/>
                  </a:lnTo>
                  <a:close/>
                  <a:moveTo>
                    <a:pt x="203" y="1247"/>
                  </a:moveTo>
                  <a:lnTo>
                    <a:pt x="201" y="1244"/>
                  </a:lnTo>
                  <a:lnTo>
                    <a:pt x="201" y="1244"/>
                  </a:lnTo>
                  <a:lnTo>
                    <a:pt x="199" y="1244"/>
                  </a:lnTo>
                  <a:lnTo>
                    <a:pt x="199" y="1244"/>
                  </a:lnTo>
                  <a:lnTo>
                    <a:pt x="199" y="1244"/>
                  </a:lnTo>
                  <a:lnTo>
                    <a:pt x="196" y="1244"/>
                  </a:lnTo>
                  <a:lnTo>
                    <a:pt x="196" y="1247"/>
                  </a:lnTo>
                  <a:lnTo>
                    <a:pt x="196" y="1247"/>
                  </a:lnTo>
                  <a:lnTo>
                    <a:pt x="199" y="1247"/>
                  </a:lnTo>
                  <a:lnTo>
                    <a:pt x="199" y="1247"/>
                  </a:lnTo>
                  <a:lnTo>
                    <a:pt x="201" y="1249"/>
                  </a:lnTo>
                  <a:lnTo>
                    <a:pt x="201" y="1249"/>
                  </a:lnTo>
                  <a:lnTo>
                    <a:pt x="201" y="1249"/>
                  </a:lnTo>
                  <a:lnTo>
                    <a:pt x="201" y="1249"/>
                  </a:lnTo>
                  <a:lnTo>
                    <a:pt x="201" y="1249"/>
                  </a:lnTo>
                  <a:lnTo>
                    <a:pt x="201" y="1249"/>
                  </a:lnTo>
                  <a:lnTo>
                    <a:pt x="201" y="1249"/>
                  </a:lnTo>
                  <a:lnTo>
                    <a:pt x="201" y="1249"/>
                  </a:lnTo>
                  <a:lnTo>
                    <a:pt x="201" y="1249"/>
                  </a:lnTo>
                  <a:lnTo>
                    <a:pt x="201" y="1249"/>
                  </a:lnTo>
                  <a:lnTo>
                    <a:pt x="203" y="1249"/>
                  </a:lnTo>
                  <a:lnTo>
                    <a:pt x="203" y="1249"/>
                  </a:lnTo>
                  <a:lnTo>
                    <a:pt x="203" y="1247"/>
                  </a:lnTo>
                  <a:lnTo>
                    <a:pt x="203" y="1247"/>
                  </a:lnTo>
                  <a:lnTo>
                    <a:pt x="203" y="1247"/>
                  </a:lnTo>
                  <a:close/>
                  <a:moveTo>
                    <a:pt x="35" y="1282"/>
                  </a:moveTo>
                  <a:lnTo>
                    <a:pt x="35" y="1282"/>
                  </a:lnTo>
                  <a:lnTo>
                    <a:pt x="35" y="1282"/>
                  </a:lnTo>
                  <a:lnTo>
                    <a:pt x="35" y="1282"/>
                  </a:lnTo>
                  <a:lnTo>
                    <a:pt x="35" y="1282"/>
                  </a:lnTo>
                  <a:close/>
                  <a:moveTo>
                    <a:pt x="130" y="1339"/>
                  </a:moveTo>
                  <a:lnTo>
                    <a:pt x="130" y="1337"/>
                  </a:lnTo>
                  <a:lnTo>
                    <a:pt x="128" y="1337"/>
                  </a:lnTo>
                  <a:lnTo>
                    <a:pt x="128" y="1337"/>
                  </a:lnTo>
                  <a:lnTo>
                    <a:pt x="128" y="1337"/>
                  </a:lnTo>
                  <a:lnTo>
                    <a:pt x="125" y="1337"/>
                  </a:lnTo>
                  <a:lnTo>
                    <a:pt x="125" y="1337"/>
                  </a:lnTo>
                  <a:lnTo>
                    <a:pt x="125" y="1334"/>
                  </a:lnTo>
                  <a:lnTo>
                    <a:pt x="123" y="1334"/>
                  </a:lnTo>
                  <a:lnTo>
                    <a:pt x="123" y="1332"/>
                  </a:lnTo>
                  <a:lnTo>
                    <a:pt x="123" y="1332"/>
                  </a:lnTo>
                  <a:lnTo>
                    <a:pt x="123" y="1332"/>
                  </a:lnTo>
                  <a:lnTo>
                    <a:pt x="123" y="1332"/>
                  </a:lnTo>
                  <a:lnTo>
                    <a:pt x="123" y="1332"/>
                  </a:lnTo>
                  <a:lnTo>
                    <a:pt x="121" y="1332"/>
                  </a:lnTo>
                  <a:lnTo>
                    <a:pt x="123" y="1332"/>
                  </a:lnTo>
                  <a:lnTo>
                    <a:pt x="123" y="1334"/>
                  </a:lnTo>
                  <a:lnTo>
                    <a:pt x="123" y="1334"/>
                  </a:lnTo>
                  <a:lnTo>
                    <a:pt x="123" y="1339"/>
                  </a:lnTo>
                  <a:lnTo>
                    <a:pt x="121" y="1339"/>
                  </a:lnTo>
                  <a:lnTo>
                    <a:pt x="121" y="1341"/>
                  </a:lnTo>
                  <a:lnTo>
                    <a:pt x="123" y="1341"/>
                  </a:lnTo>
                  <a:lnTo>
                    <a:pt x="128" y="1341"/>
                  </a:lnTo>
                  <a:lnTo>
                    <a:pt x="130" y="1341"/>
                  </a:lnTo>
                  <a:lnTo>
                    <a:pt x="132" y="1339"/>
                  </a:lnTo>
                  <a:lnTo>
                    <a:pt x="132" y="1339"/>
                  </a:lnTo>
                  <a:lnTo>
                    <a:pt x="132" y="1339"/>
                  </a:lnTo>
                  <a:lnTo>
                    <a:pt x="130" y="1339"/>
                  </a:lnTo>
                  <a:close/>
                  <a:moveTo>
                    <a:pt x="319" y="1161"/>
                  </a:moveTo>
                  <a:lnTo>
                    <a:pt x="317" y="1161"/>
                  </a:lnTo>
                  <a:lnTo>
                    <a:pt x="317" y="1161"/>
                  </a:lnTo>
                  <a:lnTo>
                    <a:pt x="317" y="1159"/>
                  </a:lnTo>
                  <a:lnTo>
                    <a:pt x="315" y="1157"/>
                  </a:lnTo>
                  <a:lnTo>
                    <a:pt x="315" y="1154"/>
                  </a:lnTo>
                  <a:lnTo>
                    <a:pt x="312" y="1157"/>
                  </a:lnTo>
                  <a:lnTo>
                    <a:pt x="312" y="1157"/>
                  </a:lnTo>
                  <a:lnTo>
                    <a:pt x="312" y="1157"/>
                  </a:lnTo>
                  <a:lnTo>
                    <a:pt x="312" y="1159"/>
                  </a:lnTo>
                  <a:lnTo>
                    <a:pt x="312" y="1159"/>
                  </a:lnTo>
                  <a:lnTo>
                    <a:pt x="312" y="1161"/>
                  </a:lnTo>
                  <a:lnTo>
                    <a:pt x="312" y="1164"/>
                  </a:lnTo>
                  <a:lnTo>
                    <a:pt x="312" y="1166"/>
                  </a:lnTo>
                  <a:lnTo>
                    <a:pt x="312" y="1166"/>
                  </a:lnTo>
                  <a:lnTo>
                    <a:pt x="312" y="1166"/>
                  </a:lnTo>
                  <a:lnTo>
                    <a:pt x="312" y="1166"/>
                  </a:lnTo>
                  <a:lnTo>
                    <a:pt x="312" y="1169"/>
                  </a:lnTo>
                  <a:lnTo>
                    <a:pt x="315" y="1169"/>
                  </a:lnTo>
                  <a:lnTo>
                    <a:pt x="315" y="1169"/>
                  </a:lnTo>
                  <a:lnTo>
                    <a:pt x="315" y="1169"/>
                  </a:lnTo>
                  <a:lnTo>
                    <a:pt x="317" y="1169"/>
                  </a:lnTo>
                  <a:lnTo>
                    <a:pt x="317" y="1169"/>
                  </a:lnTo>
                  <a:lnTo>
                    <a:pt x="317" y="1166"/>
                  </a:lnTo>
                  <a:lnTo>
                    <a:pt x="319" y="1164"/>
                  </a:lnTo>
                  <a:lnTo>
                    <a:pt x="319" y="1164"/>
                  </a:lnTo>
                  <a:lnTo>
                    <a:pt x="319" y="1164"/>
                  </a:lnTo>
                  <a:lnTo>
                    <a:pt x="319" y="1161"/>
                  </a:lnTo>
                  <a:close/>
                  <a:moveTo>
                    <a:pt x="281" y="1221"/>
                  </a:moveTo>
                  <a:lnTo>
                    <a:pt x="284" y="1221"/>
                  </a:lnTo>
                  <a:lnTo>
                    <a:pt x="281" y="1221"/>
                  </a:lnTo>
                  <a:lnTo>
                    <a:pt x="279" y="1216"/>
                  </a:lnTo>
                  <a:lnTo>
                    <a:pt x="279" y="1216"/>
                  </a:lnTo>
                  <a:lnTo>
                    <a:pt x="277" y="1218"/>
                  </a:lnTo>
                  <a:lnTo>
                    <a:pt x="277" y="1221"/>
                  </a:lnTo>
                  <a:lnTo>
                    <a:pt x="277" y="1221"/>
                  </a:lnTo>
                  <a:lnTo>
                    <a:pt x="274" y="1223"/>
                  </a:lnTo>
                  <a:lnTo>
                    <a:pt x="274" y="1223"/>
                  </a:lnTo>
                  <a:lnTo>
                    <a:pt x="274" y="1223"/>
                  </a:lnTo>
                  <a:lnTo>
                    <a:pt x="274" y="1223"/>
                  </a:lnTo>
                  <a:lnTo>
                    <a:pt x="274" y="1223"/>
                  </a:lnTo>
                  <a:lnTo>
                    <a:pt x="274" y="1225"/>
                  </a:lnTo>
                  <a:lnTo>
                    <a:pt x="272" y="1225"/>
                  </a:lnTo>
                  <a:lnTo>
                    <a:pt x="272" y="1225"/>
                  </a:lnTo>
                  <a:lnTo>
                    <a:pt x="270" y="1228"/>
                  </a:lnTo>
                  <a:lnTo>
                    <a:pt x="272" y="1228"/>
                  </a:lnTo>
                  <a:lnTo>
                    <a:pt x="267" y="1230"/>
                  </a:lnTo>
                  <a:lnTo>
                    <a:pt x="265" y="1230"/>
                  </a:lnTo>
                  <a:lnTo>
                    <a:pt x="265" y="1230"/>
                  </a:lnTo>
                  <a:lnTo>
                    <a:pt x="265" y="1230"/>
                  </a:lnTo>
                  <a:lnTo>
                    <a:pt x="265" y="1230"/>
                  </a:lnTo>
                  <a:lnTo>
                    <a:pt x="265" y="1228"/>
                  </a:lnTo>
                  <a:lnTo>
                    <a:pt x="265" y="1228"/>
                  </a:lnTo>
                  <a:lnTo>
                    <a:pt x="265" y="1228"/>
                  </a:lnTo>
                  <a:lnTo>
                    <a:pt x="265" y="1228"/>
                  </a:lnTo>
                  <a:lnTo>
                    <a:pt x="263" y="1228"/>
                  </a:lnTo>
                  <a:lnTo>
                    <a:pt x="260" y="1228"/>
                  </a:lnTo>
                  <a:lnTo>
                    <a:pt x="260" y="1228"/>
                  </a:lnTo>
                  <a:lnTo>
                    <a:pt x="258" y="1228"/>
                  </a:lnTo>
                  <a:lnTo>
                    <a:pt x="258" y="1228"/>
                  </a:lnTo>
                  <a:lnTo>
                    <a:pt x="260" y="1230"/>
                  </a:lnTo>
                  <a:lnTo>
                    <a:pt x="260" y="1230"/>
                  </a:lnTo>
                  <a:lnTo>
                    <a:pt x="260" y="1232"/>
                  </a:lnTo>
                  <a:lnTo>
                    <a:pt x="260" y="1232"/>
                  </a:lnTo>
                  <a:lnTo>
                    <a:pt x="263" y="1232"/>
                  </a:lnTo>
                  <a:lnTo>
                    <a:pt x="263" y="1232"/>
                  </a:lnTo>
                  <a:lnTo>
                    <a:pt x="263" y="1232"/>
                  </a:lnTo>
                  <a:lnTo>
                    <a:pt x="263" y="1235"/>
                  </a:lnTo>
                  <a:lnTo>
                    <a:pt x="263" y="1237"/>
                  </a:lnTo>
                  <a:lnTo>
                    <a:pt x="260" y="1237"/>
                  </a:lnTo>
                  <a:lnTo>
                    <a:pt x="258" y="1237"/>
                  </a:lnTo>
                  <a:lnTo>
                    <a:pt x="255" y="1240"/>
                  </a:lnTo>
                  <a:lnTo>
                    <a:pt x="255" y="1240"/>
                  </a:lnTo>
                  <a:lnTo>
                    <a:pt x="255" y="1240"/>
                  </a:lnTo>
                  <a:lnTo>
                    <a:pt x="255" y="1240"/>
                  </a:lnTo>
                  <a:lnTo>
                    <a:pt x="255" y="1242"/>
                  </a:lnTo>
                  <a:lnTo>
                    <a:pt x="255" y="1242"/>
                  </a:lnTo>
                  <a:lnTo>
                    <a:pt x="253" y="1242"/>
                  </a:lnTo>
                  <a:lnTo>
                    <a:pt x="253" y="1242"/>
                  </a:lnTo>
                  <a:lnTo>
                    <a:pt x="251" y="1242"/>
                  </a:lnTo>
                  <a:lnTo>
                    <a:pt x="251" y="1242"/>
                  </a:lnTo>
                  <a:lnTo>
                    <a:pt x="251" y="1244"/>
                  </a:lnTo>
                  <a:lnTo>
                    <a:pt x="251" y="1244"/>
                  </a:lnTo>
                  <a:lnTo>
                    <a:pt x="251" y="1247"/>
                  </a:lnTo>
                  <a:lnTo>
                    <a:pt x="251" y="1249"/>
                  </a:lnTo>
                  <a:lnTo>
                    <a:pt x="251" y="1249"/>
                  </a:lnTo>
                  <a:lnTo>
                    <a:pt x="251" y="1251"/>
                  </a:lnTo>
                  <a:lnTo>
                    <a:pt x="251" y="1251"/>
                  </a:lnTo>
                  <a:lnTo>
                    <a:pt x="248" y="1251"/>
                  </a:lnTo>
                  <a:lnTo>
                    <a:pt x="248" y="1251"/>
                  </a:lnTo>
                  <a:lnTo>
                    <a:pt x="248" y="1254"/>
                  </a:lnTo>
                  <a:lnTo>
                    <a:pt x="248" y="1256"/>
                  </a:lnTo>
                  <a:lnTo>
                    <a:pt x="246" y="1254"/>
                  </a:lnTo>
                  <a:lnTo>
                    <a:pt x="246" y="1256"/>
                  </a:lnTo>
                  <a:lnTo>
                    <a:pt x="248" y="1261"/>
                  </a:lnTo>
                  <a:lnTo>
                    <a:pt x="246" y="1263"/>
                  </a:lnTo>
                  <a:lnTo>
                    <a:pt x="251" y="1263"/>
                  </a:lnTo>
                  <a:lnTo>
                    <a:pt x="251" y="1263"/>
                  </a:lnTo>
                  <a:lnTo>
                    <a:pt x="251" y="1261"/>
                  </a:lnTo>
                  <a:lnTo>
                    <a:pt x="253" y="1261"/>
                  </a:lnTo>
                  <a:lnTo>
                    <a:pt x="253" y="1261"/>
                  </a:lnTo>
                  <a:lnTo>
                    <a:pt x="255" y="1259"/>
                  </a:lnTo>
                  <a:lnTo>
                    <a:pt x="255" y="1259"/>
                  </a:lnTo>
                  <a:lnTo>
                    <a:pt x="255" y="1256"/>
                  </a:lnTo>
                  <a:lnTo>
                    <a:pt x="255" y="1256"/>
                  </a:lnTo>
                  <a:lnTo>
                    <a:pt x="253" y="1256"/>
                  </a:lnTo>
                  <a:lnTo>
                    <a:pt x="253" y="1256"/>
                  </a:lnTo>
                  <a:lnTo>
                    <a:pt x="253" y="1256"/>
                  </a:lnTo>
                  <a:lnTo>
                    <a:pt x="253" y="1254"/>
                  </a:lnTo>
                  <a:lnTo>
                    <a:pt x="253" y="1254"/>
                  </a:lnTo>
                  <a:lnTo>
                    <a:pt x="255" y="1249"/>
                  </a:lnTo>
                  <a:lnTo>
                    <a:pt x="258" y="1249"/>
                  </a:lnTo>
                  <a:lnTo>
                    <a:pt x="258" y="1249"/>
                  </a:lnTo>
                  <a:lnTo>
                    <a:pt x="258" y="1249"/>
                  </a:lnTo>
                  <a:lnTo>
                    <a:pt x="260" y="1249"/>
                  </a:lnTo>
                  <a:lnTo>
                    <a:pt x="260" y="1249"/>
                  </a:lnTo>
                  <a:lnTo>
                    <a:pt x="260" y="1249"/>
                  </a:lnTo>
                  <a:lnTo>
                    <a:pt x="260" y="1247"/>
                  </a:lnTo>
                  <a:lnTo>
                    <a:pt x="258" y="1247"/>
                  </a:lnTo>
                  <a:lnTo>
                    <a:pt x="258" y="1247"/>
                  </a:lnTo>
                  <a:lnTo>
                    <a:pt x="258" y="1244"/>
                  </a:lnTo>
                  <a:lnTo>
                    <a:pt x="258" y="1244"/>
                  </a:lnTo>
                  <a:lnTo>
                    <a:pt x="258" y="1244"/>
                  </a:lnTo>
                  <a:lnTo>
                    <a:pt x="258" y="1242"/>
                  </a:lnTo>
                  <a:lnTo>
                    <a:pt x="258" y="1242"/>
                  </a:lnTo>
                  <a:lnTo>
                    <a:pt x="258" y="1242"/>
                  </a:lnTo>
                  <a:lnTo>
                    <a:pt x="258" y="1242"/>
                  </a:lnTo>
                  <a:lnTo>
                    <a:pt x="258" y="1242"/>
                  </a:lnTo>
                  <a:lnTo>
                    <a:pt x="263" y="1242"/>
                  </a:lnTo>
                  <a:lnTo>
                    <a:pt x="263" y="1242"/>
                  </a:lnTo>
                  <a:lnTo>
                    <a:pt x="263" y="1240"/>
                  </a:lnTo>
                  <a:lnTo>
                    <a:pt x="263" y="1240"/>
                  </a:lnTo>
                  <a:lnTo>
                    <a:pt x="263" y="1240"/>
                  </a:lnTo>
                  <a:lnTo>
                    <a:pt x="265" y="1240"/>
                  </a:lnTo>
                  <a:lnTo>
                    <a:pt x="267" y="1237"/>
                  </a:lnTo>
                  <a:lnTo>
                    <a:pt x="267" y="1235"/>
                  </a:lnTo>
                  <a:lnTo>
                    <a:pt x="270" y="1235"/>
                  </a:lnTo>
                  <a:lnTo>
                    <a:pt x="270" y="1235"/>
                  </a:lnTo>
                  <a:lnTo>
                    <a:pt x="270" y="1235"/>
                  </a:lnTo>
                  <a:lnTo>
                    <a:pt x="272" y="1235"/>
                  </a:lnTo>
                  <a:lnTo>
                    <a:pt x="272" y="1235"/>
                  </a:lnTo>
                  <a:lnTo>
                    <a:pt x="272" y="1235"/>
                  </a:lnTo>
                  <a:lnTo>
                    <a:pt x="272" y="1235"/>
                  </a:lnTo>
                  <a:lnTo>
                    <a:pt x="272" y="1235"/>
                  </a:lnTo>
                  <a:lnTo>
                    <a:pt x="272" y="1235"/>
                  </a:lnTo>
                  <a:lnTo>
                    <a:pt x="272" y="1235"/>
                  </a:lnTo>
                  <a:lnTo>
                    <a:pt x="272" y="1232"/>
                  </a:lnTo>
                  <a:lnTo>
                    <a:pt x="272" y="1232"/>
                  </a:lnTo>
                  <a:lnTo>
                    <a:pt x="272" y="1232"/>
                  </a:lnTo>
                  <a:lnTo>
                    <a:pt x="272" y="1232"/>
                  </a:lnTo>
                  <a:lnTo>
                    <a:pt x="274" y="1232"/>
                  </a:lnTo>
                  <a:lnTo>
                    <a:pt x="274" y="1230"/>
                  </a:lnTo>
                  <a:lnTo>
                    <a:pt x="277" y="1230"/>
                  </a:lnTo>
                  <a:lnTo>
                    <a:pt x="277" y="1230"/>
                  </a:lnTo>
                  <a:lnTo>
                    <a:pt x="279" y="1230"/>
                  </a:lnTo>
                  <a:lnTo>
                    <a:pt x="281" y="1228"/>
                  </a:lnTo>
                  <a:lnTo>
                    <a:pt x="281" y="1225"/>
                  </a:lnTo>
                  <a:lnTo>
                    <a:pt x="281" y="1228"/>
                  </a:lnTo>
                  <a:lnTo>
                    <a:pt x="281" y="1228"/>
                  </a:lnTo>
                  <a:lnTo>
                    <a:pt x="281" y="1225"/>
                  </a:lnTo>
                  <a:lnTo>
                    <a:pt x="281" y="1225"/>
                  </a:lnTo>
                  <a:lnTo>
                    <a:pt x="281" y="1225"/>
                  </a:lnTo>
                  <a:lnTo>
                    <a:pt x="281" y="1223"/>
                  </a:lnTo>
                  <a:lnTo>
                    <a:pt x="281" y="1223"/>
                  </a:lnTo>
                  <a:lnTo>
                    <a:pt x="281" y="1223"/>
                  </a:lnTo>
                  <a:lnTo>
                    <a:pt x="284" y="1223"/>
                  </a:lnTo>
                  <a:lnTo>
                    <a:pt x="281" y="1223"/>
                  </a:lnTo>
                  <a:lnTo>
                    <a:pt x="281" y="1223"/>
                  </a:lnTo>
                  <a:lnTo>
                    <a:pt x="281" y="1221"/>
                  </a:lnTo>
                  <a:lnTo>
                    <a:pt x="281" y="1221"/>
                  </a:lnTo>
                  <a:close/>
                  <a:moveTo>
                    <a:pt x="362" y="918"/>
                  </a:moveTo>
                  <a:lnTo>
                    <a:pt x="362" y="918"/>
                  </a:lnTo>
                  <a:lnTo>
                    <a:pt x="362" y="918"/>
                  </a:lnTo>
                  <a:lnTo>
                    <a:pt x="362" y="920"/>
                  </a:lnTo>
                  <a:lnTo>
                    <a:pt x="362" y="920"/>
                  </a:lnTo>
                  <a:lnTo>
                    <a:pt x="362" y="920"/>
                  </a:lnTo>
                  <a:lnTo>
                    <a:pt x="362" y="920"/>
                  </a:lnTo>
                  <a:lnTo>
                    <a:pt x="362" y="920"/>
                  </a:lnTo>
                  <a:lnTo>
                    <a:pt x="362" y="920"/>
                  </a:lnTo>
                  <a:lnTo>
                    <a:pt x="364" y="922"/>
                  </a:lnTo>
                  <a:lnTo>
                    <a:pt x="364" y="922"/>
                  </a:lnTo>
                  <a:lnTo>
                    <a:pt x="364" y="920"/>
                  </a:lnTo>
                  <a:lnTo>
                    <a:pt x="364" y="920"/>
                  </a:lnTo>
                  <a:lnTo>
                    <a:pt x="367" y="920"/>
                  </a:lnTo>
                  <a:lnTo>
                    <a:pt x="367" y="920"/>
                  </a:lnTo>
                  <a:lnTo>
                    <a:pt x="367" y="920"/>
                  </a:lnTo>
                  <a:lnTo>
                    <a:pt x="367" y="920"/>
                  </a:lnTo>
                  <a:lnTo>
                    <a:pt x="367" y="920"/>
                  </a:lnTo>
                  <a:lnTo>
                    <a:pt x="367" y="920"/>
                  </a:lnTo>
                  <a:lnTo>
                    <a:pt x="367" y="918"/>
                  </a:lnTo>
                  <a:lnTo>
                    <a:pt x="367" y="918"/>
                  </a:lnTo>
                  <a:lnTo>
                    <a:pt x="367" y="918"/>
                  </a:lnTo>
                  <a:lnTo>
                    <a:pt x="367" y="918"/>
                  </a:lnTo>
                  <a:lnTo>
                    <a:pt x="367" y="918"/>
                  </a:lnTo>
                  <a:lnTo>
                    <a:pt x="364" y="918"/>
                  </a:lnTo>
                  <a:lnTo>
                    <a:pt x="364" y="918"/>
                  </a:lnTo>
                  <a:lnTo>
                    <a:pt x="364" y="918"/>
                  </a:lnTo>
                  <a:lnTo>
                    <a:pt x="364" y="920"/>
                  </a:lnTo>
                  <a:lnTo>
                    <a:pt x="364" y="920"/>
                  </a:lnTo>
                  <a:lnTo>
                    <a:pt x="362" y="918"/>
                  </a:lnTo>
                  <a:lnTo>
                    <a:pt x="362" y="918"/>
                  </a:lnTo>
                  <a:lnTo>
                    <a:pt x="362" y="918"/>
                  </a:lnTo>
                  <a:lnTo>
                    <a:pt x="360" y="918"/>
                  </a:lnTo>
                  <a:lnTo>
                    <a:pt x="360" y="918"/>
                  </a:lnTo>
                  <a:lnTo>
                    <a:pt x="360" y="920"/>
                  </a:lnTo>
                  <a:lnTo>
                    <a:pt x="360" y="920"/>
                  </a:lnTo>
                  <a:lnTo>
                    <a:pt x="362" y="920"/>
                  </a:lnTo>
                  <a:lnTo>
                    <a:pt x="362" y="918"/>
                  </a:lnTo>
                  <a:lnTo>
                    <a:pt x="362" y="918"/>
                  </a:lnTo>
                  <a:close/>
                  <a:moveTo>
                    <a:pt x="364" y="1031"/>
                  </a:moveTo>
                  <a:lnTo>
                    <a:pt x="364" y="1034"/>
                  </a:lnTo>
                  <a:lnTo>
                    <a:pt x="364" y="1034"/>
                  </a:lnTo>
                  <a:lnTo>
                    <a:pt x="364" y="1034"/>
                  </a:lnTo>
                  <a:lnTo>
                    <a:pt x="364" y="1034"/>
                  </a:lnTo>
                  <a:lnTo>
                    <a:pt x="367" y="1034"/>
                  </a:lnTo>
                  <a:lnTo>
                    <a:pt x="367" y="1034"/>
                  </a:lnTo>
                  <a:lnTo>
                    <a:pt x="367" y="1034"/>
                  </a:lnTo>
                  <a:lnTo>
                    <a:pt x="367" y="1034"/>
                  </a:lnTo>
                  <a:lnTo>
                    <a:pt x="367" y="1034"/>
                  </a:lnTo>
                  <a:lnTo>
                    <a:pt x="367" y="1034"/>
                  </a:lnTo>
                  <a:lnTo>
                    <a:pt x="367" y="1031"/>
                  </a:lnTo>
                  <a:lnTo>
                    <a:pt x="367" y="1031"/>
                  </a:lnTo>
                  <a:lnTo>
                    <a:pt x="367" y="1031"/>
                  </a:lnTo>
                  <a:lnTo>
                    <a:pt x="364" y="1031"/>
                  </a:lnTo>
                  <a:lnTo>
                    <a:pt x="364" y="1031"/>
                  </a:lnTo>
                  <a:lnTo>
                    <a:pt x="364" y="1031"/>
                  </a:lnTo>
                  <a:lnTo>
                    <a:pt x="364" y="1031"/>
                  </a:lnTo>
                  <a:lnTo>
                    <a:pt x="364" y="1031"/>
                  </a:lnTo>
                  <a:close/>
                  <a:moveTo>
                    <a:pt x="367" y="1041"/>
                  </a:moveTo>
                  <a:lnTo>
                    <a:pt x="367" y="1041"/>
                  </a:lnTo>
                  <a:lnTo>
                    <a:pt x="364" y="1041"/>
                  </a:lnTo>
                  <a:lnTo>
                    <a:pt x="364" y="1038"/>
                  </a:lnTo>
                  <a:lnTo>
                    <a:pt x="364" y="1038"/>
                  </a:lnTo>
                  <a:lnTo>
                    <a:pt x="364" y="1038"/>
                  </a:lnTo>
                  <a:lnTo>
                    <a:pt x="364" y="1038"/>
                  </a:lnTo>
                  <a:lnTo>
                    <a:pt x="364" y="1038"/>
                  </a:lnTo>
                  <a:lnTo>
                    <a:pt x="362" y="1038"/>
                  </a:lnTo>
                  <a:lnTo>
                    <a:pt x="362" y="1038"/>
                  </a:lnTo>
                  <a:lnTo>
                    <a:pt x="362" y="1041"/>
                  </a:lnTo>
                  <a:lnTo>
                    <a:pt x="362" y="1041"/>
                  </a:lnTo>
                  <a:lnTo>
                    <a:pt x="362" y="1041"/>
                  </a:lnTo>
                  <a:lnTo>
                    <a:pt x="367" y="1043"/>
                  </a:lnTo>
                  <a:lnTo>
                    <a:pt x="367" y="1041"/>
                  </a:lnTo>
                  <a:close/>
                  <a:moveTo>
                    <a:pt x="367" y="982"/>
                  </a:moveTo>
                  <a:lnTo>
                    <a:pt x="367" y="982"/>
                  </a:lnTo>
                  <a:lnTo>
                    <a:pt x="367" y="979"/>
                  </a:lnTo>
                  <a:lnTo>
                    <a:pt x="367" y="979"/>
                  </a:lnTo>
                  <a:lnTo>
                    <a:pt x="367" y="979"/>
                  </a:lnTo>
                  <a:lnTo>
                    <a:pt x="367" y="979"/>
                  </a:lnTo>
                  <a:lnTo>
                    <a:pt x="364" y="979"/>
                  </a:lnTo>
                  <a:lnTo>
                    <a:pt x="364" y="982"/>
                  </a:lnTo>
                  <a:lnTo>
                    <a:pt x="364" y="982"/>
                  </a:lnTo>
                  <a:lnTo>
                    <a:pt x="364" y="982"/>
                  </a:lnTo>
                  <a:lnTo>
                    <a:pt x="364" y="982"/>
                  </a:lnTo>
                  <a:lnTo>
                    <a:pt x="364" y="982"/>
                  </a:lnTo>
                  <a:lnTo>
                    <a:pt x="367" y="982"/>
                  </a:lnTo>
                  <a:lnTo>
                    <a:pt x="367" y="982"/>
                  </a:lnTo>
                  <a:lnTo>
                    <a:pt x="367" y="982"/>
                  </a:lnTo>
                  <a:lnTo>
                    <a:pt x="367" y="982"/>
                  </a:lnTo>
                  <a:close/>
                  <a:moveTo>
                    <a:pt x="371" y="1128"/>
                  </a:moveTo>
                  <a:lnTo>
                    <a:pt x="369" y="1131"/>
                  </a:lnTo>
                  <a:lnTo>
                    <a:pt x="364" y="1133"/>
                  </a:lnTo>
                  <a:lnTo>
                    <a:pt x="367" y="1133"/>
                  </a:lnTo>
                  <a:lnTo>
                    <a:pt x="369" y="1133"/>
                  </a:lnTo>
                  <a:lnTo>
                    <a:pt x="369" y="1133"/>
                  </a:lnTo>
                  <a:lnTo>
                    <a:pt x="371" y="1133"/>
                  </a:lnTo>
                  <a:lnTo>
                    <a:pt x="371" y="1131"/>
                  </a:lnTo>
                  <a:lnTo>
                    <a:pt x="371" y="1128"/>
                  </a:lnTo>
                  <a:lnTo>
                    <a:pt x="371" y="1128"/>
                  </a:lnTo>
                  <a:lnTo>
                    <a:pt x="371" y="1128"/>
                  </a:lnTo>
                  <a:close/>
                  <a:moveTo>
                    <a:pt x="376" y="894"/>
                  </a:moveTo>
                  <a:lnTo>
                    <a:pt x="378" y="892"/>
                  </a:lnTo>
                  <a:lnTo>
                    <a:pt x="378" y="892"/>
                  </a:lnTo>
                  <a:lnTo>
                    <a:pt x="378" y="889"/>
                  </a:lnTo>
                  <a:lnTo>
                    <a:pt x="381" y="889"/>
                  </a:lnTo>
                  <a:lnTo>
                    <a:pt x="381" y="889"/>
                  </a:lnTo>
                  <a:lnTo>
                    <a:pt x="381" y="889"/>
                  </a:lnTo>
                  <a:lnTo>
                    <a:pt x="381" y="889"/>
                  </a:lnTo>
                  <a:lnTo>
                    <a:pt x="381" y="887"/>
                  </a:lnTo>
                  <a:lnTo>
                    <a:pt x="381" y="887"/>
                  </a:lnTo>
                  <a:lnTo>
                    <a:pt x="381" y="887"/>
                  </a:lnTo>
                  <a:lnTo>
                    <a:pt x="381" y="885"/>
                  </a:lnTo>
                  <a:lnTo>
                    <a:pt x="381" y="880"/>
                  </a:lnTo>
                  <a:lnTo>
                    <a:pt x="381" y="877"/>
                  </a:lnTo>
                  <a:lnTo>
                    <a:pt x="378" y="875"/>
                  </a:lnTo>
                  <a:lnTo>
                    <a:pt x="376" y="875"/>
                  </a:lnTo>
                  <a:lnTo>
                    <a:pt x="376" y="875"/>
                  </a:lnTo>
                  <a:lnTo>
                    <a:pt x="376" y="877"/>
                  </a:lnTo>
                  <a:lnTo>
                    <a:pt x="374" y="877"/>
                  </a:lnTo>
                  <a:lnTo>
                    <a:pt x="374" y="877"/>
                  </a:lnTo>
                  <a:lnTo>
                    <a:pt x="371" y="877"/>
                  </a:lnTo>
                  <a:lnTo>
                    <a:pt x="371" y="877"/>
                  </a:lnTo>
                  <a:lnTo>
                    <a:pt x="371" y="877"/>
                  </a:lnTo>
                  <a:lnTo>
                    <a:pt x="371" y="877"/>
                  </a:lnTo>
                  <a:lnTo>
                    <a:pt x="369" y="877"/>
                  </a:lnTo>
                  <a:lnTo>
                    <a:pt x="371" y="880"/>
                  </a:lnTo>
                  <a:lnTo>
                    <a:pt x="371" y="880"/>
                  </a:lnTo>
                  <a:lnTo>
                    <a:pt x="371" y="882"/>
                  </a:lnTo>
                  <a:lnTo>
                    <a:pt x="369" y="882"/>
                  </a:lnTo>
                  <a:lnTo>
                    <a:pt x="369" y="885"/>
                  </a:lnTo>
                  <a:lnTo>
                    <a:pt x="369" y="885"/>
                  </a:lnTo>
                  <a:lnTo>
                    <a:pt x="369" y="887"/>
                  </a:lnTo>
                  <a:lnTo>
                    <a:pt x="369" y="887"/>
                  </a:lnTo>
                  <a:lnTo>
                    <a:pt x="369" y="887"/>
                  </a:lnTo>
                  <a:lnTo>
                    <a:pt x="369" y="887"/>
                  </a:lnTo>
                  <a:lnTo>
                    <a:pt x="369" y="887"/>
                  </a:lnTo>
                  <a:lnTo>
                    <a:pt x="369" y="889"/>
                  </a:lnTo>
                  <a:lnTo>
                    <a:pt x="369" y="889"/>
                  </a:lnTo>
                  <a:lnTo>
                    <a:pt x="371" y="892"/>
                  </a:lnTo>
                  <a:lnTo>
                    <a:pt x="371" y="889"/>
                  </a:lnTo>
                  <a:lnTo>
                    <a:pt x="371" y="892"/>
                  </a:lnTo>
                  <a:lnTo>
                    <a:pt x="374" y="892"/>
                  </a:lnTo>
                  <a:lnTo>
                    <a:pt x="374" y="892"/>
                  </a:lnTo>
                  <a:lnTo>
                    <a:pt x="374" y="892"/>
                  </a:lnTo>
                  <a:lnTo>
                    <a:pt x="371" y="892"/>
                  </a:lnTo>
                  <a:lnTo>
                    <a:pt x="371" y="892"/>
                  </a:lnTo>
                  <a:lnTo>
                    <a:pt x="371" y="892"/>
                  </a:lnTo>
                  <a:lnTo>
                    <a:pt x="369" y="892"/>
                  </a:lnTo>
                  <a:lnTo>
                    <a:pt x="369" y="894"/>
                  </a:lnTo>
                  <a:lnTo>
                    <a:pt x="367" y="894"/>
                  </a:lnTo>
                  <a:lnTo>
                    <a:pt x="367" y="894"/>
                  </a:lnTo>
                  <a:lnTo>
                    <a:pt x="367" y="894"/>
                  </a:lnTo>
                  <a:lnTo>
                    <a:pt x="369" y="894"/>
                  </a:lnTo>
                  <a:lnTo>
                    <a:pt x="369" y="894"/>
                  </a:lnTo>
                  <a:lnTo>
                    <a:pt x="369" y="894"/>
                  </a:lnTo>
                  <a:lnTo>
                    <a:pt x="371" y="894"/>
                  </a:lnTo>
                  <a:lnTo>
                    <a:pt x="369" y="896"/>
                  </a:lnTo>
                  <a:lnTo>
                    <a:pt x="369" y="899"/>
                  </a:lnTo>
                  <a:lnTo>
                    <a:pt x="371" y="899"/>
                  </a:lnTo>
                  <a:lnTo>
                    <a:pt x="371" y="896"/>
                  </a:lnTo>
                  <a:lnTo>
                    <a:pt x="374" y="896"/>
                  </a:lnTo>
                  <a:lnTo>
                    <a:pt x="374" y="896"/>
                  </a:lnTo>
                  <a:lnTo>
                    <a:pt x="374" y="894"/>
                  </a:lnTo>
                  <a:lnTo>
                    <a:pt x="376" y="894"/>
                  </a:lnTo>
                  <a:lnTo>
                    <a:pt x="376" y="894"/>
                  </a:lnTo>
                  <a:lnTo>
                    <a:pt x="376" y="894"/>
                  </a:lnTo>
                  <a:close/>
                  <a:moveTo>
                    <a:pt x="326" y="849"/>
                  </a:moveTo>
                  <a:lnTo>
                    <a:pt x="326" y="849"/>
                  </a:lnTo>
                  <a:lnTo>
                    <a:pt x="326" y="847"/>
                  </a:lnTo>
                  <a:lnTo>
                    <a:pt x="324" y="849"/>
                  </a:lnTo>
                  <a:lnTo>
                    <a:pt x="322" y="849"/>
                  </a:lnTo>
                  <a:lnTo>
                    <a:pt x="322" y="847"/>
                  </a:lnTo>
                  <a:lnTo>
                    <a:pt x="322" y="847"/>
                  </a:lnTo>
                  <a:lnTo>
                    <a:pt x="322" y="844"/>
                  </a:lnTo>
                  <a:lnTo>
                    <a:pt x="324" y="844"/>
                  </a:lnTo>
                  <a:lnTo>
                    <a:pt x="324" y="842"/>
                  </a:lnTo>
                  <a:lnTo>
                    <a:pt x="324" y="842"/>
                  </a:lnTo>
                  <a:lnTo>
                    <a:pt x="324" y="842"/>
                  </a:lnTo>
                  <a:lnTo>
                    <a:pt x="324" y="840"/>
                  </a:lnTo>
                  <a:lnTo>
                    <a:pt x="324" y="840"/>
                  </a:lnTo>
                  <a:lnTo>
                    <a:pt x="324" y="840"/>
                  </a:lnTo>
                  <a:lnTo>
                    <a:pt x="324" y="837"/>
                  </a:lnTo>
                  <a:lnTo>
                    <a:pt x="324" y="837"/>
                  </a:lnTo>
                  <a:lnTo>
                    <a:pt x="322" y="840"/>
                  </a:lnTo>
                  <a:lnTo>
                    <a:pt x="322" y="840"/>
                  </a:lnTo>
                  <a:lnTo>
                    <a:pt x="324" y="842"/>
                  </a:lnTo>
                  <a:lnTo>
                    <a:pt x="322" y="842"/>
                  </a:lnTo>
                  <a:lnTo>
                    <a:pt x="322" y="844"/>
                  </a:lnTo>
                  <a:lnTo>
                    <a:pt x="322" y="844"/>
                  </a:lnTo>
                  <a:lnTo>
                    <a:pt x="322" y="844"/>
                  </a:lnTo>
                  <a:lnTo>
                    <a:pt x="322" y="847"/>
                  </a:lnTo>
                  <a:lnTo>
                    <a:pt x="322" y="847"/>
                  </a:lnTo>
                  <a:lnTo>
                    <a:pt x="322" y="847"/>
                  </a:lnTo>
                  <a:lnTo>
                    <a:pt x="322" y="844"/>
                  </a:lnTo>
                  <a:lnTo>
                    <a:pt x="319" y="844"/>
                  </a:lnTo>
                  <a:lnTo>
                    <a:pt x="319" y="849"/>
                  </a:lnTo>
                  <a:lnTo>
                    <a:pt x="319" y="849"/>
                  </a:lnTo>
                  <a:lnTo>
                    <a:pt x="319" y="849"/>
                  </a:lnTo>
                  <a:lnTo>
                    <a:pt x="319" y="849"/>
                  </a:lnTo>
                  <a:lnTo>
                    <a:pt x="317" y="849"/>
                  </a:lnTo>
                  <a:lnTo>
                    <a:pt x="317" y="851"/>
                  </a:lnTo>
                  <a:lnTo>
                    <a:pt x="317" y="851"/>
                  </a:lnTo>
                  <a:lnTo>
                    <a:pt x="317" y="851"/>
                  </a:lnTo>
                  <a:lnTo>
                    <a:pt x="319" y="851"/>
                  </a:lnTo>
                  <a:lnTo>
                    <a:pt x="319" y="851"/>
                  </a:lnTo>
                  <a:lnTo>
                    <a:pt x="319" y="854"/>
                  </a:lnTo>
                  <a:lnTo>
                    <a:pt x="319" y="854"/>
                  </a:lnTo>
                  <a:lnTo>
                    <a:pt x="319" y="856"/>
                  </a:lnTo>
                  <a:lnTo>
                    <a:pt x="319" y="859"/>
                  </a:lnTo>
                  <a:lnTo>
                    <a:pt x="319" y="859"/>
                  </a:lnTo>
                  <a:lnTo>
                    <a:pt x="322" y="859"/>
                  </a:lnTo>
                  <a:lnTo>
                    <a:pt x="322" y="859"/>
                  </a:lnTo>
                  <a:lnTo>
                    <a:pt x="322" y="859"/>
                  </a:lnTo>
                  <a:lnTo>
                    <a:pt x="322" y="856"/>
                  </a:lnTo>
                  <a:lnTo>
                    <a:pt x="322" y="856"/>
                  </a:lnTo>
                  <a:lnTo>
                    <a:pt x="322" y="856"/>
                  </a:lnTo>
                  <a:lnTo>
                    <a:pt x="322" y="856"/>
                  </a:lnTo>
                  <a:lnTo>
                    <a:pt x="322" y="856"/>
                  </a:lnTo>
                  <a:lnTo>
                    <a:pt x="322" y="856"/>
                  </a:lnTo>
                  <a:lnTo>
                    <a:pt x="322" y="854"/>
                  </a:lnTo>
                  <a:lnTo>
                    <a:pt x="322" y="854"/>
                  </a:lnTo>
                  <a:lnTo>
                    <a:pt x="322" y="854"/>
                  </a:lnTo>
                  <a:lnTo>
                    <a:pt x="324" y="851"/>
                  </a:lnTo>
                  <a:lnTo>
                    <a:pt x="324" y="851"/>
                  </a:lnTo>
                  <a:lnTo>
                    <a:pt x="326" y="851"/>
                  </a:lnTo>
                  <a:lnTo>
                    <a:pt x="326" y="849"/>
                  </a:lnTo>
                  <a:close/>
                  <a:moveTo>
                    <a:pt x="334" y="1143"/>
                  </a:moveTo>
                  <a:lnTo>
                    <a:pt x="334" y="1143"/>
                  </a:lnTo>
                  <a:lnTo>
                    <a:pt x="334" y="1143"/>
                  </a:lnTo>
                  <a:lnTo>
                    <a:pt x="331" y="1143"/>
                  </a:lnTo>
                  <a:lnTo>
                    <a:pt x="331" y="1143"/>
                  </a:lnTo>
                  <a:lnTo>
                    <a:pt x="331" y="1143"/>
                  </a:lnTo>
                  <a:lnTo>
                    <a:pt x="331" y="1140"/>
                  </a:lnTo>
                  <a:lnTo>
                    <a:pt x="331" y="1140"/>
                  </a:lnTo>
                  <a:lnTo>
                    <a:pt x="331" y="1140"/>
                  </a:lnTo>
                  <a:lnTo>
                    <a:pt x="329" y="1140"/>
                  </a:lnTo>
                  <a:lnTo>
                    <a:pt x="329" y="1140"/>
                  </a:lnTo>
                  <a:lnTo>
                    <a:pt x="329" y="1138"/>
                  </a:lnTo>
                  <a:lnTo>
                    <a:pt x="329" y="1138"/>
                  </a:lnTo>
                  <a:lnTo>
                    <a:pt x="326" y="1140"/>
                  </a:lnTo>
                  <a:lnTo>
                    <a:pt x="326" y="1140"/>
                  </a:lnTo>
                  <a:lnTo>
                    <a:pt x="329" y="1143"/>
                  </a:lnTo>
                  <a:lnTo>
                    <a:pt x="329" y="1143"/>
                  </a:lnTo>
                  <a:lnTo>
                    <a:pt x="329" y="1145"/>
                  </a:lnTo>
                  <a:lnTo>
                    <a:pt x="329" y="1145"/>
                  </a:lnTo>
                  <a:lnTo>
                    <a:pt x="329" y="1145"/>
                  </a:lnTo>
                  <a:lnTo>
                    <a:pt x="331" y="1145"/>
                  </a:lnTo>
                  <a:lnTo>
                    <a:pt x="331" y="1145"/>
                  </a:lnTo>
                  <a:lnTo>
                    <a:pt x="331" y="1145"/>
                  </a:lnTo>
                  <a:lnTo>
                    <a:pt x="331" y="1145"/>
                  </a:lnTo>
                  <a:lnTo>
                    <a:pt x="331" y="1145"/>
                  </a:lnTo>
                  <a:lnTo>
                    <a:pt x="331" y="1145"/>
                  </a:lnTo>
                  <a:lnTo>
                    <a:pt x="334" y="1145"/>
                  </a:lnTo>
                  <a:lnTo>
                    <a:pt x="334" y="1145"/>
                  </a:lnTo>
                  <a:lnTo>
                    <a:pt x="334" y="1145"/>
                  </a:lnTo>
                  <a:lnTo>
                    <a:pt x="334" y="1145"/>
                  </a:lnTo>
                  <a:lnTo>
                    <a:pt x="334" y="1145"/>
                  </a:lnTo>
                  <a:lnTo>
                    <a:pt x="334" y="1145"/>
                  </a:lnTo>
                  <a:lnTo>
                    <a:pt x="334" y="1145"/>
                  </a:lnTo>
                  <a:lnTo>
                    <a:pt x="334" y="1145"/>
                  </a:lnTo>
                  <a:lnTo>
                    <a:pt x="334" y="1145"/>
                  </a:lnTo>
                  <a:lnTo>
                    <a:pt x="336" y="1145"/>
                  </a:lnTo>
                  <a:lnTo>
                    <a:pt x="336" y="1145"/>
                  </a:lnTo>
                  <a:lnTo>
                    <a:pt x="334" y="1143"/>
                  </a:lnTo>
                  <a:close/>
                  <a:moveTo>
                    <a:pt x="360" y="922"/>
                  </a:moveTo>
                  <a:lnTo>
                    <a:pt x="360" y="922"/>
                  </a:lnTo>
                  <a:lnTo>
                    <a:pt x="357" y="922"/>
                  </a:lnTo>
                  <a:lnTo>
                    <a:pt x="357" y="925"/>
                  </a:lnTo>
                  <a:lnTo>
                    <a:pt x="357" y="925"/>
                  </a:lnTo>
                  <a:lnTo>
                    <a:pt x="355" y="925"/>
                  </a:lnTo>
                  <a:lnTo>
                    <a:pt x="355" y="927"/>
                  </a:lnTo>
                  <a:lnTo>
                    <a:pt x="352" y="927"/>
                  </a:lnTo>
                  <a:lnTo>
                    <a:pt x="352" y="930"/>
                  </a:lnTo>
                  <a:lnTo>
                    <a:pt x="352" y="930"/>
                  </a:lnTo>
                  <a:lnTo>
                    <a:pt x="352" y="932"/>
                  </a:lnTo>
                  <a:lnTo>
                    <a:pt x="352" y="932"/>
                  </a:lnTo>
                  <a:lnTo>
                    <a:pt x="355" y="932"/>
                  </a:lnTo>
                  <a:lnTo>
                    <a:pt x="355" y="932"/>
                  </a:lnTo>
                  <a:lnTo>
                    <a:pt x="355" y="932"/>
                  </a:lnTo>
                  <a:lnTo>
                    <a:pt x="357" y="930"/>
                  </a:lnTo>
                  <a:lnTo>
                    <a:pt x="357" y="927"/>
                  </a:lnTo>
                  <a:lnTo>
                    <a:pt x="360" y="925"/>
                  </a:lnTo>
                  <a:lnTo>
                    <a:pt x="360" y="925"/>
                  </a:lnTo>
                  <a:lnTo>
                    <a:pt x="360" y="925"/>
                  </a:lnTo>
                  <a:lnTo>
                    <a:pt x="360" y="922"/>
                  </a:lnTo>
                  <a:close/>
                  <a:moveTo>
                    <a:pt x="376" y="901"/>
                  </a:moveTo>
                  <a:lnTo>
                    <a:pt x="376" y="901"/>
                  </a:lnTo>
                  <a:lnTo>
                    <a:pt x="376" y="904"/>
                  </a:lnTo>
                  <a:lnTo>
                    <a:pt x="378" y="904"/>
                  </a:lnTo>
                  <a:lnTo>
                    <a:pt x="378" y="904"/>
                  </a:lnTo>
                  <a:lnTo>
                    <a:pt x="378" y="901"/>
                  </a:lnTo>
                  <a:lnTo>
                    <a:pt x="381" y="899"/>
                  </a:lnTo>
                  <a:lnTo>
                    <a:pt x="381" y="899"/>
                  </a:lnTo>
                  <a:lnTo>
                    <a:pt x="378" y="899"/>
                  </a:lnTo>
                  <a:lnTo>
                    <a:pt x="378" y="896"/>
                  </a:lnTo>
                  <a:lnTo>
                    <a:pt x="378" y="896"/>
                  </a:lnTo>
                  <a:lnTo>
                    <a:pt x="376" y="896"/>
                  </a:lnTo>
                  <a:lnTo>
                    <a:pt x="376" y="896"/>
                  </a:lnTo>
                  <a:lnTo>
                    <a:pt x="376" y="896"/>
                  </a:lnTo>
                  <a:lnTo>
                    <a:pt x="376" y="899"/>
                  </a:lnTo>
                  <a:lnTo>
                    <a:pt x="376" y="899"/>
                  </a:lnTo>
                  <a:lnTo>
                    <a:pt x="376" y="899"/>
                  </a:lnTo>
                  <a:lnTo>
                    <a:pt x="376" y="901"/>
                  </a:lnTo>
                  <a:close/>
                  <a:moveTo>
                    <a:pt x="355" y="1124"/>
                  </a:moveTo>
                  <a:lnTo>
                    <a:pt x="355" y="1124"/>
                  </a:lnTo>
                  <a:lnTo>
                    <a:pt x="355" y="1121"/>
                  </a:lnTo>
                  <a:lnTo>
                    <a:pt x="352" y="1121"/>
                  </a:lnTo>
                  <a:lnTo>
                    <a:pt x="352" y="1121"/>
                  </a:lnTo>
                  <a:lnTo>
                    <a:pt x="352" y="1121"/>
                  </a:lnTo>
                  <a:lnTo>
                    <a:pt x="352" y="1121"/>
                  </a:lnTo>
                  <a:lnTo>
                    <a:pt x="352" y="1121"/>
                  </a:lnTo>
                  <a:lnTo>
                    <a:pt x="352" y="1121"/>
                  </a:lnTo>
                  <a:lnTo>
                    <a:pt x="352" y="1124"/>
                  </a:lnTo>
                  <a:lnTo>
                    <a:pt x="350" y="1124"/>
                  </a:lnTo>
                  <a:lnTo>
                    <a:pt x="350" y="1124"/>
                  </a:lnTo>
                  <a:lnTo>
                    <a:pt x="350" y="1124"/>
                  </a:lnTo>
                  <a:lnTo>
                    <a:pt x="350" y="1124"/>
                  </a:lnTo>
                  <a:lnTo>
                    <a:pt x="350" y="1121"/>
                  </a:lnTo>
                  <a:lnTo>
                    <a:pt x="348" y="1124"/>
                  </a:lnTo>
                  <a:lnTo>
                    <a:pt x="345" y="1126"/>
                  </a:lnTo>
                  <a:lnTo>
                    <a:pt x="345" y="1128"/>
                  </a:lnTo>
                  <a:lnTo>
                    <a:pt x="343" y="1126"/>
                  </a:lnTo>
                  <a:lnTo>
                    <a:pt x="343" y="1126"/>
                  </a:lnTo>
                  <a:lnTo>
                    <a:pt x="343" y="1126"/>
                  </a:lnTo>
                  <a:lnTo>
                    <a:pt x="343" y="1126"/>
                  </a:lnTo>
                  <a:lnTo>
                    <a:pt x="343" y="1126"/>
                  </a:lnTo>
                  <a:lnTo>
                    <a:pt x="341" y="1128"/>
                  </a:lnTo>
                  <a:lnTo>
                    <a:pt x="341" y="1128"/>
                  </a:lnTo>
                  <a:lnTo>
                    <a:pt x="338" y="1128"/>
                  </a:lnTo>
                  <a:lnTo>
                    <a:pt x="338" y="1128"/>
                  </a:lnTo>
                  <a:lnTo>
                    <a:pt x="338" y="1128"/>
                  </a:lnTo>
                  <a:lnTo>
                    <a:pt x="336" y="1128"/>
                  </a:lnTo>
                  <a:lnTo>
                    <a:pt x="336" y="1128"/>
                  </a:lnTo>
                  <a:lnTo>
                    <a:pt x="336" y="1128"/>
                  </a:lnTo>
                  <a:lnTo>
                    <a:pt x="334" y="1131"/>
                  </a:lnTo>
                  <a:lnTo>
                    <a:pt x="334" y="1131"/>
                  </a:lnTo>
                  <a:lnTo>
                    <a:pt x="334" y="1131"/>
                  </a:lnTo>
                  <a:lnTo>
                    <a:pt x="331" y="1131"/>
                  </a:lnTo>
                  <a:lnTo>
                    <a:pt x="331" y="1131"/>
                  </a:lnTo>
                  <a:lnTo>
                    <a:pt x="331" y="1133"/>
                  </a:lnTo>
                  <a:lnTo>
                    <a:pt x="329" y="1133"/>
                  </a:lnTo>
                  <a:lnTo>
                    <a:pt x="331" y="1133"/>
                  </a:lnTo>
                  <a:lnTo>
                    <a:pt x="331" y="1133"/>
                  </a:lnTo>
                  <a:lnTo>
                    <a:pt x="334" y="1133"/>
                  </a:lnTo>
                  <a:lnTo>
                    <a:pt x="331" y="1135"/>
                  </a:lnTo>
                  <a:lnTo>
                    <a:pt x="331" y="1135"/>
                  </a:lnTo>
                  <a:lnTo>
                    <a:pt x="329" y="1135"/>
                  </a:lnTo>
                  <a:lnTo>
                    <a:pt x="326" y="1135"/>
                  </a:lnTo>
                  <a:lnTo>
                    <a:pt x="326" y="1135"/>
                  </a:lnTo>
                  <a:lnTo>
                    <a:pt x="326" y="1135"/>
                  </a:lnTo>
                  <a:lnTo>
                    <a:pt x="326" y="1135"/>
                  </a:lnTo>
                  <a:lnTo>
                    <a:pt x="324" y="1135"/>
                  </a:lnTo>
                  <a:lnTo>
                    <a:pt x="324" y="1135"/>
                  </a:lnTo>
                  <a:lnTo>
                    <a:pt x="326" y="1135"/>
                  </a:lnTo>
                  <a:lnTo>
                    <a:pt x="326" y="1135"/>
                  </a:lnTo>
                  <a:lnTo>
                    <a:pt x="329" y="1138"/>
                  </a:lnTo>
                  <a:lnTo>
                    <a:pt x="331" y="1138"/>
                  </a:lnTo>
                  <a:lnTo>
                    <a:pt x="331" y="1138"/>
                  </a:lnTo>
                  <a:lnTo>
                    <a:pt x="331" y="1138"/>
                  </a:lnTo>
                  <a:lnTo>
                    <a:pt x="331" y="1138"/>
                  </a:lnTo>
                  <a:lnTo>
                    <a:pt x="331" y="1138"/>
                  </a:lnTo>
                  <a:lnTo>
                    <a:pt x="331" y="1140"/>
                  </a:lnTo>
                  <a:lnTo>
                    <a:pt x="334" y="1140"/>
                  </a:lnTo>
                  <a:lnTo>
                    <a:pt x="336" y="1143"/>
                  </a:lnTo>
                  <a:lnTo>
                    <a:pt x="336" y="1143"/>
                  </a:lnTo>
                  <a:lnTo>
                    <a:pt x="338" y="1143"/>
                  </a:lnTo>
                  <a:lnTo>
                    <a:pt x="338" y="1143"/>
                  </a:lnTo>
                  <a:lnTo>
                    <a:pt x="338" y="1143"/>
                  </a:lnTo>
                  <a:lnTo>
                    <a:pt x="336" y="1140"/>
                  </a:lnTo>
                  <a:lnTo>
                    <a:pt x="336" y="1140"/>
                  </a:lnTo>
                  <a:lnTo>
                    <a:pt x="336" y="1140"/>
                  </a:lnTo>
                  <a:lnTo>
                    <a:pt x="338" y="1140"/>
                  </a:lnTo>
                  <a:lnTo>
                    <a:pt x="338" y="1140"/>
                  </a:lnTo>
                  <a:lnTo>
                    <a:pt x="338" y="1140"/>
                  </a:lnTo>
                  <a:lnTo>
                    <a:pt x="338" y="1140"/>
                  </a:lnTo>
                  <a:lnTo>
                    <a:pt x="343" y="1138"/>
                  </a:lnTo>
                  <a:lnTo>
                    <a:pt x="341" y="1138"/>
                  </a:lnTo>
                  <a:lnTo>
                    <a:pt x="341" y="1135"/>
                  </a:lnTo>
                  <a:lnTo>
                    <a:pt x="341" y="1135"/>
                  </a:lnTo>
                  <a:lnTo>
                    <a:pt x="341" y="1135"/>
                  </a:lnTo>
                  <a:lnTo>
                    <a:pt x="341" y="1135"/>
                  </a:lnTo>
                  <a:lnTo>
                    <a:pt x="341" y="1135"/>
                  </a:lnTo>
                  <a:lnTo>
                    <a:pt x="341" y="1133"/>
                  </a:lnTo>
                  <a:lnTo>
                    <a:pt x="341" y="1133"/>
                  </a:lnTo>
                  <a:lnTo>
                    <a:pt x="341" y="1133"/>
                  </a:lnTo>
                  <a:lnTo>
                    <a:pt x="343" y="1133"/>
                  </a:lnTo>
                  <a:lnTo>
                    <a:pt x="343" y="1133"/>
                  </a:lnTo>
                  <a:lnTo>
                    <a:pt x="345" y="1131"/>
                  </a:lnTo>
                  <a:lnTo>
                    <a:pt x="345" y="1131"/>
                  </a:lnTo>
                  <a:lnTo>
                    <a:pt x="345" y="1131"/>
                  </a:lnTo>
                  <a:lnTo>
                    <a:pt x="348" y="1128"/>
                  </a:lnTo>
                  <a:lnTo>
                    <a:pt x="350" y="1128"/>
                  </a:lnTo>
                  <a:lnTo>
                    <a:pt x="350" y="1128"/>
                  </a:lnTo>
                  <a:lnTo>
                    <a:pt x="350" y="1128"/>
                  </a:lnTo>
                  <a:lnTo>
                    <a:pt x="350" y="1126"/>
                  </a:lnTo>
                  <a:lnTo>
                    <a:pt x="350" y="1126"/>
                  </a:lnTo>
                  <a:lnTo>
                    <a:pt x="350" y="1126"/>
                  </a:lnTo>
                  <a:lnTo>
                    <a:pt x="350" y="1126"/>
                  </a:lnTo>
                  <a:lnTo>
                    <a:pt x="352" y="1126"/>
                  </a:lnTo>
                  <a:lnTo>
                    <a:pt x="355" y="1126"/>
                  </a:lnTo>
                  <a:lnTo>
                    <a:pt x="355" y="1126"/>
                  </a:lnTo>
                  <a:lnTo>
                    <a:pt x="355" y="1126"/>
                  </a:lnTo>
                  <a:lnTo>
                    <a:pt x="355" y="1126"/>
                  </a:lnTo>
                  <a:lnTo>
                    <a:pt x="355" y="1124"/>
                  </a:lnTo>
                  <a:lnTo>
                    <a:pt x="355" y="1124"/>
                  </a:lnTo>
                  <a:lnTo>
                    <a:pt x="355" y="1124"/>
                  </a:lnTo>
                  <a:lnTo>
                    <a:pt x="355" y="1124"/>
                  </a:lnTo>
                  <a:close/>
                  <a:moveTo>
                    <a:pt x="355" y="1053"/>
                  </a:moveTo>
                  <a:lnTo>
                    <a:pt x="355" y="1053"/>
                  </a:lnTo>
                  <a:lnTo>
                    <a:pt x="355" y="1053"/>
                  </a:lnTo>
                  <a:lnTo>
                    <a:pt x="355" y="1055"/>
                  </a:lnTo>
                  <a:lnTo>
                    <a:pt x="357" y="1055"/>
                  </a:lnTo>
                  <a:lnTo>
                    <a:pt x="357" y="1053"/>
                  </a:lnTo>
                  <a:lnTo>
                    <a:pt x="357" y="1053"/>
                  </a:lnTo>
                  <a:lnTo>
                    <a:pt x="355" y="1053"/>
                  </a:lnTo>
                  <a:close/>
                  <a:moveTo>
                    <a:pt x="350" y="1064"/>
                  </a:moveTo>
                  <a:lnTo>
                    <a:pt x="350" y="1064"/>
                  </a:lnTo>
                  <a:lnTo>
                    <a:pt x="350" y="1064"/>
                  </a:lnTo>
                  <a:lnTo>
                    <a:pt x="350" y="1062"/>
                  </a:lnTo>
                  <a:lnTo>
                    <a:pt x="350" y="1062"/>
                  </a:lnTo>
                  <a:lnTo>
                    <a:pt x="350" y="1062"/>
                  </a:lnTo>
                  <a:lnTo>
                    <a:pt x="348" y="1062"/>
                  </a:lnTo>
                  <a:lnTo>
                    <a:pt x="348" y="1062"/>
                  </a:lnTo>
                  <a:lnTo>
                    <a:pt x="348" y="1064"/>
                  </a:lnTo>
                  <a:lnTo>
                    <a:pt x="348" y="1064"/>
                  </a:lnTo>
                  <a:lnTo>
                    <a:pt x="348" y="1064"/>
                  </a:lnTo>
                  <a:lnTo>
                    <a:pt x="350" y="1064"/>
                  </a:lnTo>
                  <a:close/>
                  <a:moveTo>
                    <a:pt x="319" y="854"/>
                  </a:moveTo>
                  <a:lnTo>
                    <a:pt x="319" y="854"/>
                  </a:lnTo>
                  <a:lnTo>
                    <a:pt x="319" y="854"/>
                  </a:lnTo>
                  <a:lnTo>
                    <a:pt x="317" y="851"/>
                  </a:lnTo>
                  <a:lnTo>
                    <a:pt x="317" y="851"/>
                  </a:lnTo>
                  <a:lnTo>
                    <a:pt x="317" y="851"/>
                  </a:lnTo>
                  <a:lnTo>
                    <a:pt x="317" y="851"/>
                  </a:lnTo>
                  <a:lnTo>
                    <a:pt x="317" y="854"/>
                  </a:lnTo>
                  <a:lnTo>
                    <a:pt x="317" y="854"/>
                  </a:lnTo>
                  <a:lnTo>
                    <a:pt x="317" y="854"/>
                  </a:lnTo>
                  <a:lnTo>
                    <a:pt x="317" y="854"/>
                  </a:lnTo>
                  <a:lnTo>
                    <a:pt x="317" y="854"/>
                  </a:lnTo>
                  <a:lnTo>
                    <a:pt x="317" y="854"/>
                  </a:lnTo>
                  <a:lnTo>
                    <a:pt x="317" y="854"/>
                  </a:lnTo>
                  <a:lnTo>
                    <a:pt x="317" y="854"/>
                  </a:lnTo>
                  <a:lnTo>
                    <a:pt x="317" y="854"/>
                  </a:lnTo>
                  <a:lnTo>
                    <a:pt x="317" y="854"/>
                  </a:lnTo>
                  <a:lnTo>
                    <a:pt x="315" y="854"/>
                  </a:lnTo>
                  <a:lnTo>
                    <a:pt x="315" y="854"/>
                  </a:lnTo>
                  <a:lnTo>
                    <a:pt x="317" y="856"/>
                  </a:lnTo>
                  <a:lnTo>
                    <a:pt x="317" y="856"/>
                  </a:lnTo>
                  <a:lnTo>
                    <a:pt x="317" y="856"/>
                  </a:lnTo>
                  <a:lnTo>
                    <a:pt x="317" y="856"/>
                  </a:lnTo>
                  <a:lnTo>
                    <a:pt x="317" y="856"/>
                  </a:lnTo>
                  <a:lnTo>
                    <a:pt x="317" y="856"/>
                  </a:lnTo>
                  <a:lnTo>
                    <a:pt x="317" y="856"/>
                  </a:lnTo>
                  <a:lnTo>
                    <a:pt x="319" y="856"/>
                  </a:lnTo>
                  <a:lnTo>
                    <a:pt x="319" y="856"/>
                  </a:lnTo>
                  <a:lnTo>
                    <a:pt x="319" y="856"/>
                  </a:lnTo>
                  <a:lnTo>
                    <a:pt x="319" y="856"/>
                  </a:lnTo>
                  <a:lnTo>
                    <a:pt x="319" y="856"/>
                  </a:lnTo>
                  <a:lnTo>
                    <a:pt x="319" y="854"/>
                  </a:lnTo>
                  <a:lnTo>
                    <a:pt x="319" y="854"/>
                  </a:lnTo>
                  <a:lnTo>
                    <a:pt x="319" y="854"/>
                  </a:lnTo>
                  <a:close/>
                  <a:moveTo>
                    <a:pt x="799" y="541"/>
                  </a:moveTo>
                  <a:lnTo>
                    <a:pt x="799" y="541"/>
                  </a:lnTo>
                  <a:lnTo>
                    <a:pt x="802" y="541"/>
                  </a:lnTo>
                  <a:lnTo>
                    <a:pt x="802" y="541"/>
                  </a:lnTo>
                  <a:lnTo>
                    <a:pt x="809" y="539"/>
                  </a:lnTo>
                  <a:lnTo>
                    <a:pt x="814" y="534"/>
                  </a:lnTo>
                  <a:lnTo>
                    <a:pt x="814" y="534"/>
                  </a:lnTo>
                  <a:lnTo>
                    <a:pt x="816" y="532"/>
                  </a:lnTo>
                  <a:lnTo>
                    <a:pt x="816" y="530"/>
                  </a:lnTo>
                  <a:lnTo>
                    <a:pt x="818" y="527"/>
                  </a:lnTo>
                  <a:lnTo>
                    <a:pt x="818" y="525"/>
                  </a:lnTo>
                  <a:lnTo>
                    <a:pt x="818" y="523"/>
                  </a:lnTo>
                  <a:lnTo>
                    <a:pt x="816" y="523"/>
                  </a:lnTo>
                  <a:lnTo>
                    <a:pt x="814" y="523"/>
                  </a:lnTo>
                  <a:lnTo>
                    <a:pt x="814" y="523"/>
                  </a:lnTo>
                  <a:lnTo>
                    <a:pt x="811" y="525"/>
                  </a:lnTo>
                  <a:lnTo>
                    <a:pt x="811" y="525"/>
                  </a:lnTo>
                  <a:lnTo>
                    <a:pt x="811" y="523"/>
                  </a:lnTo>
                  <a:lnTo>
                    <a:pt x="811" y="523"/>
                  </a:lnTo>
                  <a:lnTo>
                    <a:pt x="811" y="520"/>
                  </a:lnTo>
                  <a:lnTo>
                    <a:pt x="814" y="515"/>
                  </a:lnTo>
                  <a:lnTo>
                    <a:pt x="816" y="511"/>
                  </a:lnTo>
                  <a:lnTo>
                    <a:pt x="816" y="508"/>
                  </a:lnTo>
                  <a:lnTo>
                    <a:pt x="816" y="506"/>
                  </a:lnTo>
                  <a:lnTo>
                    <a:pt x="816" y="506"/>
                  </a:lnTo>
                  <a:lnTo>
                    <a:pt x="814" y="506"/>
                  </a:lnTo>
                  <a:lnTo>
                    <a:pt x="814" y="506"/>
                  </a:lnTo>
                  <a:lnTo>
                    <a:pt x="814" y="506"/>
                  </a:lnTo>
                  <a:lnTo>
                    <a:pt x="811" y="511"/>
                  </a:lnTo>
                  <a:lnTo>
                    <a:pt x="809" y="511"/>
                  </a:lnTo>
                  <a:lnTo>
                    <a:pt x="807" y="513"/>
                  </a:lnTo>
                  <a:lnTo>
                    <a:pt x="807" y="515"/>
                  </a:lnTo>
                  <a:lnTo>
                    <a:pt x="807" y="515"/>
                  </a:lnTo>
                  <a:lnTo>
                    <a:pt x="804" y="515"/>
                  </a:lnTo>
                  <a:lnTo>
                    <a:pt x="804" y="518"/>
                  </a:lnTo>
                  <a:lnTo>
                    <a:pt x="802" y="523"/>
                  </a:lnTo>
                  <a:lnTo>
                    <a:pt x="802" y="523"/>
                  </a:lnTo>
                  <a:lnTo>
                    <a:pt x="802" y="525"/>
                  </a:lnTo>
                  <a:lnTo>
                    <a:pt x="799" y="525"/>
                  </a:lnTo>
                  <a:lnTo>
                    <a:pt x="799" y="527"/>
                  </a:lnTo>
                  <a:lnTo>
                    <a:pt x="802" y="530"/>
                  </a:lnTo>
                  <a:lnTo>
                    <a:pt x="804" y="527"/>
                  </a:lnTo>
                  <a:lnTo>
                    <a:pt x="807" y="530"/>
                  </a:lnTo>
                  <a:lnTo>
                    <a:pt x="807" y="530"/>
                  </a:lnTo>
                  <a:lnTo>
                    <a:pt x="804" y="532"/>
                  </a:lnTo>
                  <a:lnTo>
                    <a:pt x="804" y="534"/>
                  </a:lnTo>
                  <a:lnTo>
                    <a:pt x="804" y="537"/>
                  </a:lnTo>
                  <a:lnTo>
                    <a:pt x="804" y="537"/>
                  </a:lnTo>
                  <a:lnTo>
                    <a:pt x="802" y="539"/>
                  </a:lnTo>
                  <a:lnTo>
                    <a:pt x="799" y="539"/>
                  </a:lnTo>
                  <a:lnTo>
                    <a:pt x="799" y="539"/>
                  </a:lnTo>
                  <a:lnTo>
                    <a:pt x="799" y="539"/>
                  </a:lnTo>
                  <a:lnTo>
                    <a:pt x="799" y="539"/>
                  </a:lnTo>
                  <a:lnTo>
                    <a:pt x="799" y="541"/>
                  </a:lnTo>
                  <a:close/>
                  <a:moveTo>
                    <a:pt x="532" y="653"/>
                  </a:moveTo>
                  <a:lnTo>
                    <a:pt x="530" y="655"/>
                  </a:lnTo>
                  <a:lnTo>
                    <a:pt x="530" y="657"/>
                  </a:lnTo>
                  <a:lnTo>
                    <a:pt x="532" y="655"/>
                  </a:lnTo>
                  <a:lnTo>
                    <a:pt x="532" y="655"/>
                  </a:lnTo>
                  <a:lnTo>
                    <a:pt x="535" y="653"/>
                  </a:lnTo>
                  <a:lnTo>
                    <a:pt x="532" y="650"/>
                  </a:lnTo>
                  <a:lnTo>
                    <a:pt x="532" y="653"/>
                  </a:lnTo>
                  <a:lnTo>
                    <a:pt x="532" y="653"/>
                  </a:lnTo>
                  <a:close/>
                  <a:moveTo>
                    <a:pt x="537" y="646"/>
                  </a:moveTo>
                  <a:lnTo>
                    <a:pt x="539" y="648"/>
                  </a:lnTo>
                  <a:lnTo>
                    <a:pt x="539" y="648"/>
                  </a:lnTo>
                  <a:lnTo>
                    <a:pt x="542" y="648"/>
                  </a:lnTo>
                  <a:lnTo>
                    <a:pt x="544" y="648"/>
                  </a:lnTo>
                  <a:lnTo>
                    <a:pt x="544" y="648"/>
                  </a:lnTo>
                  <a:lnTo>
                    <a:pt x="544" y="648"/>
                  </a:lnTo>
                  <a:lnTo>
                    <a:pt x="544" y="648"/>
                  </a:lnTo>
                  <a:lnTo>
                    <a:pt x="544" y="646"/>
                  </a:lnTo>
                  <a:lnTo>
                    <a:pt x="544" y="646"/>
                  </a:lnTo>
                  <a:lnTo>
                    <a:pt x="544" y="646"/>
                  </a:lnTo>
                  <a:lnTo>
                    <a:pt x="544" y="646"/>
                  </a:lnTo>
                  <a:lnTo>
                    <a:pt x="546" y="646"/>
                  </a:lnTo>
                  <a:lnTo>
                    <a:pt x="546" y="646"/>
                  </a:lnTo>
                  <a:lnTo>
                    <a:pt x="546" y="646"/>
                  </a:lnTo>
                  <a:lnTo>
                    <a:pt x="546" y="646"/>
                  </a:lnTo>
                  <a:lnTo>
                    <a:pt x="546" y="641"/>
                  </a:lnTo>
                  <a:lnTo>
                    <a:pt x="546" y="641"/>
                  </a:lnTo>
                  <a:lnTo>
                    <a:pt x="546" y="641"/>
                  </a:lnTo>
                  <a:lnTo>
                    <a:pt x="546" y="638"/>
                  </a:lnTo>
                  <a:lnTo>
                    <a:pt x="546" y="638"/>
                  </a:lnTo>
                  <a:lnTo>
                    <a:pt x="544" y="638"/>
                  </a:lnTo>
                  <a:lnTo>
                    <a:pt x="544" y="638"/>
                  </a:lnTo>
                  <a:lnTo>
                    <a:pt x="544" y="638"/>
                  </a:lnTo>
                  <a:lnTo>
                    <a:pt x="544" y="638"/>
                  </a:lnTo>
                  <a:lnTo>
                    <a:pt x="544" y="638"/>
                  </a:lnTo>
                  <a:lnTo>
                    <a:pt x="544" y="638"/>
                  </a:lnTo>
                  <a:lnTo>
                    <a:pt x="544" y="636"/>
                  </a:lnTo>
                  <a:lnTo>
                    <a:pt x="542" y="636"/>
                  </a:lnTo>
                  <a:lnTo>
                    <a:pt x="542" y="636"/>
                  </a:lnTo>
                  <a:lnTo>
                    <a:pt x="542" y="636"/>
                  </a:lnTo>
                  <a:lnTo>
                    <a:pt x="537" y="638"/>
                  </a:lnTo>
                  <a:lnTo>
                    <a:pt x="537" y="641"/>
                  </a:lnTo>
                  <a:lnTo>
                    <a:pt x="537" y="643"/>
                  </a:lnTo>
                  <a:lnTo>
                    <a:pt x="537" y="646"/>
                  </a:lnTo>
                  <a:lnTo>
                    <a:pt x="537" y="646"/>
                  </a:lnTo>
                  <a:close/>
                  <a:moveTo>
                    <a:pt x="530" y="657"/>
                  </a:moveTo>
                  <a:lnTo>
                    <a:pt x="527" y="657"/>
                  </a:lnTo>
                  <a:lnTo>
                    <a:pt x="527" y="657"/>
                  </a:lnTo>
                  <a:lnTo>
                    <a:pt x="527" y="657"/>
                  </a:lnTo>
                  <a:lnTo>
                    <a:pt x="527" y="657"/>
                  </a:lnTo>
                  <a:lnTo>
                    <a:pt x="527" y="657"/>
                  </a:lnTo>
                  <a:lnTo>
                    <a:pt x="527" y="657"/>
                  </a:lnTo>
                  <a:lnTo>
                    <a:pt x="530" y="657"/>
                  </a:lnTo>
                  <a:lnTo>
                    <a:pt x="530" y="657"/>
                  </a:lnTo>
                  <a:lnTo>
                    <a:pt x="530" y="657"/>
                  </a:lnTo>
                  <a:lnTo>
                    <a:pt x="530" y="657"/>
                  </a:lnTo>
                  <a:close/>
                  <a:moveTo>
                    <a:pt x="525" y="655"/>
                  </a:moveTo>
                  <a:lnTo>
                    <a:pt x="527" y="655"/>
                  </a:lnTo>
                  <a:lnTo>
                    <a:pt x="527" y="655"/>
                  </a:lnTo>
                  <a:lnTo>
                    <a:pt x="527" y="655"/>
                  </a:lnTo>
                  <a:lnTo>
                    <a:pt x="527" y="653"/>
                  </a:lnTo>
                  <a:lnTo>
                    <a:pt x="527" y="653"/>
                  </a:lnTo>
                  <a:lnTo>
                    <a:pt x="527" y="653"/>
                  </a:lnTo>
                  <a:lnTo>
                    <a:pt x="527" y="653"/>
                  </a:lnTo>
                  <a:lnTo>
                    <a:pt x="527" y="653"/>
                  </a:lnTo>
                  <a:lnTo>
                    <a:pt x="527" y="655"/>
                  </a:lnTo>
                  <a:lnTo>
                    <a:pt x="527" y="655"/>
                  </a:lnTo>
                  <a:lnTo>
                    <a:pt x="527" y="655"/>
                  </a:lnTo>
                  <a:lnTo>
                    <a:pt x="530" y="655"/>
                  </a:lnTo>
                  <a:lnTo>
                    <a:pt x="530" y="655"/>
                  </a:lnTo>
                  <a:lnTo>
                    <a:pt x="530" y="655"/>
                  </a:lnTo>
                  <a:lnTo>
                    <a:pt x="530" y="653"/>
                  </a:lnTo>
                  <a:lnTo>
                    <a:pt x="530" y="653"/>
                  </a:lnTo>
                  <a:lnTo>
                    <a:pt x="530" y="653"/>
                  </a:lnTo>
                  <a:lnTo>
                    <a:pt x="530" y="653"/>
                  </a:lnTo>
                  <a:lnTo>
                    <a:pt x="530" y="650"/>
                  </a:lnTo>
                  <a:lnTo>
                    <a:pt x="532" y="650"/>
                  </a:lnTo>
                  <a:lnTo>
                    <a:pt x="532" y="650"/>
                  </a:lnTo>
                  <a:lnTo>
                    <a:pt x="532" y="650"/>
                  </a:lnTo>
                  <a:lnTo>
                    <a:pt x="530" y="650"/>
                  </a:lnTo>
                  <a:lnTo>
                    <a:pt x="530" y="650"/>
                  </a:lnTo>
                  <a:lnTo>
                    <a:pt x="530" y="650"/>
                  </a:lnTo>
                  <a:lnTo>
                    <a:pt x="527" y="650"/>
                  </a:lnTo>
                  <a:lnTo>
                    <a:pt x="525" y="653"/>
                  </a:lnTo>
                  <a:lnTo>
                    <a:pt x="525" y="655"/>
                  </a:lnTo>
                  <a:lnTo>
                    <a:pt x="525" y="655"/>
                  </a:lnTo>
                  <a:lnTo>
                    <a:pt x="525" y="655"/>
                  </a:lnTo>
                  <a:close/>
                  <a:moveTo>
                    <a:pt x="532" y="650"/>
                  </a:moveTo>
                  <a:lnTo>
                    <a:pt x="532" y="650"/>
                  </a:lnTo>
                  <a:lnTo>
                    <a:pt x="532" y="650"/>
                  </a:lnTo>
                  <a:lnTo>
                    <a:pt x="532" y="650"/>
                  </a:lnTo>
                  <a:lnTo>
                    <a:pt x="532" y="650"/>
                  </a:lnTo>
                  <a:close/>
                  <a:moveTo>
                    <a:pt x="1100" y="101"/>
                  </a:moveTo>
                  <a:lnTo>
                    <a:pt x="1102" y="101"/>
                  </a:lnTo>
                  <a:lnTo>
                    <a:pt x="1100" y="101"/>
                  </a:lnTo>
                  <a:lnTo>
                    <a:pt x="1097" y="101"/>
                  </a:lnTo>
                  <a:lnTo>
                    <a:pt x="1097" y="101"/>
                  </a:lnTo>
                  <a:lnTo>
                    <a:pt x="1095" y="101"/>
                  </a:lnTo>
                  <a:lnTo>
                    <a:pt x="1095" y="99"/>
                  </a:lnTo>
                  <a:lnTo>
                    <a:pt x="1093" y="99"/>
                  </a:lnTo>
                  <a:lnTo>
                    <a:pt x="1093" y="99"/>
                  </a:lnTo>
                  <a:lnTo>
                    <a:pt x="1093" y="101"/>
                  </a:lnTo>
                  <a:lnTo>
                    <a:pt x="1097" y="101"/>
                  </a:lnTo>
                  <a:lnTo>
                    <a:pt x="1100" y="101"/>
                  </a:lnTo>
                  <a:close/>
                  <a:moveTo>
                    <a:pt x="859" y="291"/>
                  </a:moveTo>
                  <a:lnTo>
                    <a:pt x="861" y="291"/>
                  </a:lnTo>
                  <a:lnTo>
                    <a:pt x="861" y="288"/>
                  </a:lnTo>
                  <a:lnTo>
                    <a:pt x="861" y="288"/>
                  </a:lnTo>
                  <a:lnTo>
                    <a:pt x="861" y="288"/>
                  </a:lnTo>
                  <a:lnTo>
                    <a:pt x="859" y="288"/>
                  </a:lnTo>
                  <a:lnTo>
                    <a:pt x="859" y="288"/>
                  </a:lnTo>
                  <a:lnTo>
                    <a:pt x="859" y="288"/>
                  </a:lnTo>
                  <a:lnTo>
                    <a:pt x="859" y="288"/>
                  </a:lnTo>
                  <a:lnTo>
                    <a:pt x="859" y="288"/>
                  </a:lnTo>
                  <a:lnTo>
                    <a:pt x="859" y="291"/>
                  </a:lnTo>
                  <a:lnTo>
                    <a:pt x="859" y="291"/>
                  </a:lnTo>
                  <a:close/>
                  <a:moveTo>
                    <a:pt x="352" y="799"/>
                  </a:moveTo>
                  <a:lnTo>
                    <a:pt x="352" y="799"/>
                  </a:lnTo>
                  <a:lnTo>
                    <a:pt x="352" y="802"/>
                  </a:lnTo>
                  <a:lnTo>
                    <a:pt x="352" y="802"/>
                  </a:lnTo>
                  <a:lnTo>
                    <a:pt x="352" y="802"/>
                  </a:lnTo>
                  <a:lnTo>
                    <a:pt x="352" y="802"/>
                  </a:lnTo>
                  <a:lnTo>
                    <a:pt x="352" y="802"/>
                  </a:lnTo>
                  <a:lnTo>
                    <a:pt x="355" y="804"/>
                  </a:lnTo>
                  <a:lnTo>
                    <a:pt x="355" y="804"/>
                  </a:lnTo>
                  <a:lnTo>
                    <a:pt x="355" y="804"/>
                  </a:lnTo>
                  <a:lnTo>
                    <a:pt x="355" y="804"/>
                  </a:lnTo>
                  <a:lnTo>
                    <a:pt x="355" y="802"/>
                  </a:lnTo>
                  <a:lnTo>
                    <a:pt x="357" y="802"/>
                  </a:lnTo>
                  <a:lnTo>
                    <a:pt x="360" y="802"/>
                  </a:lnTo>
                  <a:lnTo>
                    <a:pt x="360" y="802"/>
                  </a:lnTo>
                  <a:lnTo>
                    <a:pt x="360" y="799"/>
                  </a:lnTo>
                  <a:lnTo>
                    <a:pt x="357" y="799"/>
                  </a:lnTo>
                  <a:lnTo>
                    <a:pt x="357" y="799"/>
                  </a:lnTo>
                  <a:lnTo>
                    <a:pt x="360" y="799"/>
                  </a:lnTo>
                  <a:lnTo>
                    <a:pt x="360" y="799"/>
                  </a:lnTo>
                  <a:lnTo>
                    <a:pt x="360" y="799"/>
                  </a:lnTo>
                  <a:lnTo>
                    <a:pt x="357" y="799"/>
                  </a:lnTo>
                  <a:lnTo>
                    <a:pt x="357" y="797"/>
                  </a:lnTo>
                  <a:lnTo>
                    <a:pt x="357" y="797"/>
                  </a:lnTo>
                  <a:lnTo>
                    <a:pt x="357" y="797"/>
                  </a:lnTo>
                  <a:lnTo>
                    <a:pt x="357" y="795"/>
                  </a:lnTo>
                  <a:lnTo>
                    <a:pt x="357" y="795"/>
                  </a:lnTo>
                  <a:lnTo>
                    <a:pt x="355" y="795"/>
                  </a:lnTo>
                  <a:lnTo>
                    <a:pt x="352" y="795"/>
                  </a:lnTo>
                  <a:lnTo>
                    <a:pt x="352" y="795"/>
                  </a:lnTo>
                  <a:lnTo>
                    <a:pt x="352" y="795"/>
                  </a:lnTo>
                  <a:lnTo>
                    <a:pt x="352" y="797"/>
                  </a:lnTo>
                  <a:lnTo>
                    <a:pt x="352" y="797"/>
                  </a:lnTo>
                  <a:lnTo>
                    <a:pt x="352" y="797"/>
                  </a:lnTo>
                  <a:lnTo>
                    <a:pt x="352" y="797"/>
                  </a:lnTo>
                  <a:lnTo>
                    <a:pt x="352" y="799"/>
                  </a:lnTo>
                  <a:lnTo>
                    <a:pt x="352" y="799"/>
                  </a:lnTo>
                  <a:lnTo>
                    <a:pt x="352" y="799"/>
                  </a:lnTo>
                  <a:lnTo>
                    <a:pt x="352" y="799"/>
                  </a:lnTo>
                  <a:close/>
                  <a:moveTo>
                    <a:pt x="1126" y="115"/>
                  </a:moveTo>
                  <a:lnTo>
                    <a:pt x="1126" y="115"/>
                  </a:lnTo>
                  <a:lnTo>
                    <a:pt x="1126" y="115"/>
                  </a:lnTo>
                  <a:lnTo>
                    <a:pt x="1126" y="115"/>
                  </a:lnTo>
                  <a:close/>
                  <a:moveTo>
                    <a:pt x="5" y="1356"/>
                  </a:moveTo>
                  <a:lnTo>
                    <a:pt x="2" y="1356"/>
                  </a:lnTo>
                  <a:lnTo>
                    <a:pt x="0" y="1356"/>
                  </a:lnTo>
                  <a:lnTo>
                    <a:pt x="0" y="1356"/>
                  </a:lnTo>
                  <a:lnTo>
                    <a:pt x="0" y="1356"/>
                  </a:lnTo>
                  <a:lnTo>
                    <a:pt x="0" y="1358"/>
                  </a:lnTo>
                  <a:lnTo>
                    <a:pt x="0" y="1358"/>
                  </a:lnTo>
                  <a:lnTo>
                    <a:pt x="2" y="1358"/>
                  </a:lnTo>
                  <a:lnTo>
                    <a:pt x="2" y="1358"/>
                  </a:lnTo>
                  <a:lnTo>
                    <a:pt x="5" y="1356"/>
                  </a:lnTo>
                  <a:lnTo>
                    <a:pt x="5" y="1356"/>
                  </a:lnTo>
                  <a:lnTo>
                    <a:pt x="5" y="1356"/>
                  </a:lnTo>
                  <a:lnTo>
                    <a:pt x="5" y="1356"/>
                  </a:lnTo>
                  <a:close/>
                  <a:moveTo>
                    <a:pt x="863" y="246"/>
                  </a:moveTo>
                  <a:lnTo>
                    <a:pt x="863" y="246"/>
                  </a:lnTo>
                  <a:lnTo>
                    <a:pt x="863" y="248"/>
                  </a:lnTo>
                  <a:lnTo>
                    <a:pt x="863" y="248"/>
                  </a:lnTo>
                  <a:lnTo>
                    <a:pt x="863" y="248"/>
                  </a:lnTo>
                  <a:lnTo>
                    <a:pt x="863" y="250"/>
                  </a:lnTo>
                  <a:lnTo>
                    <a:pt x="863" y="250"/>
                  </a:lnTo>
                  <a:lnTo>
                    <a:pt x="863" y="250"/>
                  </a:lnTo>
                  <a:lnTo>
                    <a:pt x="866" y="250"/>
                  </a:lnTo>
                  <a:lnTo>
                    <a:pt x="866" y="250"/>
                  </a:lnTo>
                  <a:lnTo>
                    <a:pt x="868" y="248"/>
                  </a:lnTo>
                  <a:lnTo>
                    <a:pt x="868" y="246"/>
                  </a:lnTo>
                  <a:lnTo>
                    <a:pt x="868" y="246"/>
                  </a:lnTo>
                  <a:lnTo>
                    <a:pt x="868" y="243"/>
                  </a:lnTo>
                  <a:lnTo>
                    <a:pt x="870" y="241"/>
                  </a:lnTo>
                  <a:lnTo>
                    <a:pt x="870" y="239"/>
                  </a:lnTo>
                  <a:lnTo>
                    <a:pt x="870" y="239"/>
                  </a:lnTo>
                  <a:lnTo>
                    <a:pt x="868" y="239"/>
                  </a:lnTo>
                  <a:lnTo>
                    <a:pt x="868" y="239"/>
                  </a:lnTo>
                  <a:lnTo>
                    <a:pt x="866" y="239"/>
                  </a:lnTo>
                  <a:lnTo>
                    <a:pt x="866" y="239"/>
                  </a:lnTo>
                  <a:lnTo>
                    <a:pt x="866" y="241"/>
                  </a:lnTo>
                  <a:lnTo>
                    <a:pt x="863" y="241"/>
                  </a:lnTo>
                  <a:lnTo>
                    <a:pt x="863" y="241"/>
                  </a:lnTo>
                  <a:lnTo>
                    <a:pt x="863" y="241"/>
                  </a:lnTo>
                  <a:lnTo>
                    <a:pt x="863" y="243"/>
                  </a:lnTo>
                  <a:lnTo>
                    <a:pt x="863" y="243"/>
                  </a:lnTo>
                  <a:lnTo>
                    <a:pt x="863" y="246"/>
                  </a:lnTo>
                  <a:lnTo>
                    <a:pt x="863" y="246"/>
                  </a:lnTo>
                  <a:close/>
                  <a:moveTo>
                    <a:pt x="946" y="9"/>
                  </a:moveTo>
                  <a:lnTo>
                    <a:pt x="946" y="11"/>
                  </a:lnTo>
                  <a:lnTo>
                    <a:pt x="946" y="14"/>
                  </a:lnTo>
                  <a:lnTo>
                    <a:pt x="946" y="16"/>
                  </a:lnTo>
                  <a:lnTo>
                    <a:pt x="948" y="18"/>
                  </a:lnTo>
                  <a:lnTo>
                    <a:pt x="946" y="18"/>
                  </a:lnTo>
                  <a:lnTo>
                    <a:pt x="946" y="18"/>
                  </a:lnTo>
                  <a:lnTo>
                    <a:pt x="948" y="21"/>
                  </a:lnTo>
                  <a:lnTo>
                    <a:pt x="948" y="18"/>
                  </a:lnTo>
                  <a:lnTo>
                    <a:pt x="948" y="16"/>
                  </a:lnTo>
                  <a:lnTo>
                    <a:pt x="948" y="9"/>
                  </a:lnTo>
                  <a:lnTo>
                    <a:pt x="948" y="7"/>
                  </a:lnTo>
                  <a:lnTo>
                    <a:pt x="948" y="7"/>
                  </a:lnTo>
                  <a:lnTo>
                    <a:pt x="946" y="7"/>
                  </a:lnTo>
                  <a:lnTo>
                    <a:pt x="946" y="7"/>
                  </a:lnTo>
                  <a:lnTo>
                    <a:pt x="946" y="7"/>
                  </a:lnTo>
                  <a:lnTo>
                    <a:pt x="946" y="4"/>
                  </a:lnTo>
                  <a:lnTo>
                    <a:pt x="946" y="4"/>
                  </a:lnTo>
                  <a:lnTo>
                    <a:pt x="944" y="4"/>
                  </a:lnTo>
                  <a:lnTo>
                    <a:pt x="944" y="4"/>
                  </a:lnTo>
                  <a:lnTo>
                    <a:pt x="944" y="4"/>
                  </a:lnTo>
                  <a:lnTo>
                    <a:pt x="944" y="4"/>
                  </a:lnTo>
                  <a:lnTo>
                    <a:pt x="946" y="7"/>
                  </a:lnTo>
                  <a:lnTo>
                    <a:pt x="946" y="9"/>
                  </a:lnTo>
                  <a:close/>
                  <a:moveTo>
                    <a:pt x="953" y="28"/>
                  </a:moveTo>
                  <a:lnTo>
                    <a:pt x="956" y="30"/>
                  </a:lnTo>
                  <a:lnTo>
                    <a:pt x="958" y="33"/>
                  </a:lnTo>
                  <a:lnTo>
                    <a:pt x="958" y="33"/>
                  </a:lnTo>
                  <a:lnTo>
                    <a:pt x="960" y="33"/>
                  </a:lnTo>
                  <a:lnTo>
                    <a:pt x="960" y="30"/>
                  </a:lnTo>
                  <a:lnTo>
                    <a:pt x="963" y="30"/>
                  </a:lnTo>
                  <a:lnTo>
                    <a:pt x="963" y="28"/>
                  </a:lnTo>
                  <a:lnTo>
                    <a:pt x="963" y="28"/>
                  </a:lnTo>
                  <a:lnTo>
                    <a:pt x="963" y="28"/>
                  </a:lnTo>
                  <a:lnTo>
                    <a:pt x="963" y="26"/>
                  </a:lnTo>
                  <a:lnTo>
                    <a:pt x="960" y="23"/>
                  </a:lnTo>
                  <a:lnTo>
                    <a:pt x="960" y="23"/>
                  </a:lnTo>
                  <a:lnTo>
                    <a:pt x="958" y="21"/>
                  </a:lnTo>
                  <a:lnTo>
                    <a:pt x="956" y="21"/>
                  </a:lnTo>
                  <a:lnTo>
                    <a:pt x="956" y="21"/>
                  </a:lnTo>
                  <a:lnTo>
                    <a:pt x="953" y="21"/>
                  </a:lnTo>
                  <a:lnTo>
                    <a:pt x="953" y="23"/>
                  </a:lnTo>
                  <a:lnTo>
                    <a:pt x="953" y="23"/>
                  </a:lnTo>
                  <a:lnTo>
                    <a:pt x="953" y="26"/>
                  </a:lnTo>
                  <a:lnTo>
                    <a:pt x="953" y="26"/>
                  </a:lnTo>
                  <a:lnTo>
                    <a:pt x="953" y="26"/>
                  </a:lnTo>
                  <a:lnTo>
                    <a:pt x="953" y="28"/>
                  </a:lnTo>
                  <a:close/>
                  <a:moveTo>
                    <a:pt x="277" y="1159"/>
                  </a:moveTo>
                  <a:lnTo>
                    <a:pt x="277" y="1159"/>
                  </a:lnTo>
                  <a:lnTo>
                    <a:pt x="277" y="1159"/>
                  </a:lnTo>
                  <a:lnTo>
                    <a:pt x="277" y="1159"/>
                  </a:lnTo>
                  <a:lnTo>
                    <a:pt x="277" y="1159"/>
                  </a:lnTo>
                  <a:lnTo>
                    <a:pt x="277" y="1159"/>
                  </a:lnTo>
                  <a:lnTo>
                    <a:pt x="277" y="1159"/>
                  </a:lnTo>
                  <a:close/>
                  <a:moveTo>
                    <a:pt x="310" y="861"/>
                  </a:moveTo>
                  <a:lnTo>
                    <a:pt x="310" y="861"/>
                  </a:lnTo>
                  <a:lnTo>
                    <a:pt x="310" y="861"/>
                  </a:lnTo>
                  <a:lnTo>
                    <a:pt x="310" y="863"/>
                  </a:lnTo>
                  <a:lnTo>
                    <a:pt x="310" y="863"/>
                  </a:lnTo>
                  <a:lnTo>
                    <a:pt x="312" y="863"/>
                  </a:lnTo>
                  <a:lnTo>
                    <a:pt x="312" y="861"/>
                  </a:lnTo>
                  <a:lnTo>
                    <a:pt x="312" y="861"/>
                  </a:lnTo>
                  <a:lnTo>
                    <a:pt x="312" y="861"/>
                  </a:lnTo>
                  <a:lnTo>
                    <a:pt x="312" y="859"/>
                  </a:lnTo>
                  <a:lnTo>
                    <a:pt x="312" y="859"/>
                  </a:lnTo>
                  <a:lnTo>
                    <a:pt x="312" y="859"/>
                  </a:lnTo>
                  <a:lnTo>
                    <a:pt x="310" y="859"/>
                  </a:lnTo>
                  <a:lnTo>
                    <a:pt x="310" y="859"/>
                  </a:lnTo>
                  <a:lnTo>
                    <a:pt x="310" y="859"/>
                  </a:lnTo>
                  <a:lnTo>
                    <a:pt x="310" y="859"/>
                  </a:lnTo>
                  <a:lnTo>
                    <a:pt x="310" y="861"/>
                  </a:lnTo>
                  <a:lnTo>
                    <a:pt x="310" y="861"/>
                  </a:lnTo>
                  <a:lnTo>
                    <a:pt x="310" y="861"/>
                  </a:lnTo>
                  <a:lnTo>
                    <a:pt x="310" y="861"/>
                  </a:lnTo>
                  <a:lnTo>
                    <a:pt x="310" y="861"/>
                  </a:lnTo>
                  <a:lnTo>
                    <a:pt x="310" y="861"/>
                  </a:lnTo>
                  <a:lnTo>
                    <a:pt x="310" y="859"/>
                  </a:lnTo>
                  <a:lnTo>
                    <a:pt x="310" y="859"/>
                  </a:lnTo>
                  <a:lnTo>
                    <a:pt x="310" y="859"/>
                  </a:lnTo>
                  <a:lnTo>
                    <a:pt x="310" y="859"/>
                  </a:lnTo>
                  <a:lnTo>
                    <a:pt x="310" y="859"/>
                  </a:lnTo>
                  <a:lnTo>
                    <a:pt x="310" y="859"/>
                  </a:lnTo>
                  <a:lnTo>
                    <a:pt x="310" y="861"/>
                  </a:lnTo>
                  <a:close/>
                  <a:moveTo>
                    <a:pt x="345" y="818"/>
                  </a:moveTo>
                  <a:lnTo>
                    <a:pt x="345" y="818"/>
                  </a:lnTo>
                  <a:lnTo>
                    <a:pt x="345" y="818"/>
                  </a:lnTo>
                  <a:lnTo>
                    <a:pt x="345" y="818"/>
                  </a:lnTo>
                  <a:lnTo>
                    <a:pt x="345" y="818"/>
                  </a:lnTo>
                  <a:lnTo>
                    <a:pt x="348" y="818"/>
                  </a:lnTo>
                  <a:lnTo>
                    <a:pt x="348" y="818"/>
                  </a:lnTo>
                  <a:lnTo>
                    <a:pt x="348" y="816"/>
                  </a:lnTo>
                  <a:lnTo>
                    <a:pt x="348" y="816"/>
                  </a:lnTo>
                  <a:lnTo>
                    <a:pt x="345" y="816"/>
                  </a:lnTo>
                  <a:lnTo>
                    <a:pt x="345" y="816"/>
                  </a:lnTo>
                  <a:lnTo>
                    <a:pt x="345" y="816"/>
                  </a:lnTo>
                  <a:lnTo>
                    <a:pt x="345" y="816"/>
                  </a:lnTo>
                  <a:lnTo>
                    <a:pt x="343" y="818"/>
                  </a:lnTo>
                  <a:lnTo>
                    <a:pt x="343" y="818"/>
                  </a:lnTo>
                  <a:lnTo>
                    <a:pt x="345" y="818"/>
                  </a:lnTo>
                  <a:lnTo>
                    <a:pt x="345" y="818"/>
                  </a:lnTo>
                  <a:close/>
                  <a:moveTo>
                    <a:pt x="312" y="856"/>
                  </a:moveTo>
                  <a:lnTo>
                    <a:pt x="312" y="856"/>
                  </a:lnTo>
                  <a:lnTo>
                    <a:pt x="312" y="859"/>
                  </a:lnTo>
                  <a:lnTo>
                    <a:pt x="312" y="859"/>
                  </a:lnTo>
                  <a:lnTo>
                    <a:pt x="312" y="859"/>
                  </a:lnTo>
                  <a:lnTo>
                    <a:pt x="315" y="859"/>
                  </a:lnTo>
                  <a:lnTo>
                    <a:pt x="315" y="859"/>
                  </a:lnTo>
                  <a:lnTo>
                    <a:pt x="312" y="859"/>
                  </a:lnTo>
                  <a:lnTo>
                    <a:pt x="315" y="859"/>
                  </a:lnTo>
                  <a:lnTo>
                    <a:pt x="315" y="859"/>
                  </a:lnTo>
                  <a:lnTo>
                    <a:pt x="315" y="859"/>
                  </a:lnTo>
                  <a:lnTo>
                    <a:pt x="315" y="861"/>
                  </a:lnTo>
                  <a:lnTo>
                    <a:pt x="315" y="861"/>
                  </a:lnTo>
                  <a:lnTo>
                    <a:pt x="315" y="859"/>
                  </a:lnTo>
                  <a:lnTo>
                    <a:pt x="315" y="859"/>
                  </a:lnTo>
                  <a:lnTo>
                    <a:pt x="315" y="859"/>
                  </a:lnTo>
                  <a:lnTo>
                    <a:pt x="315" y="859"/>
                  </a:lnTo>
                  <a:lnTo>
                    <a:pt x="315" y="859"/>
                  </a:lnTo>
                  <a:lnTo>
                    <a:pt x="315" y="859"/>
                  </a:lnTo>
                  <a:lnTo>
                    <a:pt x="315" y="856"/>
                  </a:lnTo>
                  <a:lnTo>
                    <a:pt x="315" y="856"/>
                  </a:lnTo>
                  <a:lnTo>
                    <a:pt x="315" y="856"/>
                  </a:lnTo>
                  <a:lnTo>
                    <a:pt x="315" y="856"/>
                  </a:lnTo>
                  <a:lnTo>
                    <a:pt x="315" y="856"/>
                  </a:lnTo>
                  <a:lnTo>
                    <a:pt x="315" y="856"/>
                  </a:lnTo>
                  <a:lnTo>
                    <a:pt x="315" y="856"/>
                  </a:lnTo>
                  <a:lnTo>
                    <a:pt x="315" y="856"/>
                  </a:lnTo>
                  <a:lnTo>
                    <a:pt x="315" y="856"/>
                  </a:lnTo>
                  <a:lnTo>
                    <a:pt x="315" y="856"/>
                  </a:lnTo>
                  <a:lnTo>
                    <a:pt x="315" y="856"/>
                  </a:lnTo>
                  <a:lnTo>
                    <a:pt x="312" y="856"/>
                  </a:lnTo>
                  <a:lnTo>
                    <a:pt x="312" y="856"/>
                  </a:lnTo>
                  <a:lnTo>
                    <a:pt x="312" y="856"/>
                  </a:lnTo>
                  <a:lnTo>
                    <a:pt x="312" y="856"/>
                  </a:lnTo>
                  <a:lnTo>
                    <a:pt x="312" y="856"/>
                  </a:lnTo>
                  <a:close/>
                  <a:moveTo>
                    <a:pt x="38" y="1270"/>
                  </a:moveTo>
                  <a:lnTo>
                    <a:pt x="38" y="1270"/>
                  </a:lnTo>
                  <a:lnTo>
                    <a:pt x="38" y="1273"/>
                  </a:lnTo>
                  <a:lnTo>
                    <a:pt x="38" y="1270"/>
                  </a:lnTo>
                  <a:close/>
                  <a:moveTo>
                    <a:pt x="253" y="1225"/>
                  </a:moveTo>
                  <a:lnTo>
                    <a:pt x="255" y="1225"/>
                  </a:lnTo>
                  <a:lnTo>
                    <a:pt x="255" y="1225"/>
                  </a:lnTo>
                  <a:lnTo>
                    <a:pt x="255" y="1225"/>
                  </a:lnTo>
                  <a:lnTo>
                    <a:pt x="253" y="1225"/>
                  </a:lnTo>
                  <a:lnTo>
                    <a:pt x="253" y="1225"/>
                  </a:lnTo>
                  <a:lnTo>
                    <a:pt x="253" y="1225"/>
                  </a:lnTo>
                  <a:lnTo>
                    <a:pt x="253" y="1225"/>
                  </a:lnTo>
                  <a:close/>
                  <a:moveTo>
                    <a:pt x="265" y="1206"/>
                  </a:moveTo>
                  <a:lnTo>
                    <a:pt x="265" y="1204"/>
                  </a:lnTo>
                  <a:lnTo>
                    <a:pt x="265" y="1204"/>
                  </a:lnTo>
                  <a:lnTo>
                    <a:pt x="265" y="1204"/>
                  </a:lnTo>
                  <a:lnTo>
                    <a:pt x="265" y="1204"/>
                  </a:lnTo>
                  <a:lnTo>
                    <a:pt x="263" y="1209"/>
                  </a:lnTo>
                  <a:lnTo>
                    <a:pt x="260" y="1209"/>
                  </a:lnTo>
                  <a:lnTo>
                    <a:pt x="263" y="1209"/>
                  </a:lnTo>
                  <a:lnTo>
                    <a:pt x="265" y="1206"/>
                  </a:lnTo>
                  <a:close/>
                  <a:moveTo>
                    <a:pt x="345" y="1036"/>
                  </a:moveTo>
                  <a:lnTo>
                    <a:pt x="345" y="1036"/>
                  </a:lnTo>
                  <a:lnTo>
                    <a:pt x="345" y="1038"/>
                  </a:lnTo>
                  <a:lnTo>
                    <a:pt x="345" y="1038"/>
                  </a:lnTo>
                  <a:lnTo>
                    <a:pt x="345" y="1038"/>
                  </a:lnTo>
                  <a:lnTo>
                    <a:pt x="345" y="1038"/>
                  </a:lnTo>
                  <a:lnTo>
                    <a:pt x="345" y="1036"/>
                  </a:lnTo>
                  <a:lnTo>
                    <a:pt x="345" y="1036"/>
                  </a:lnTo>
                  <a:lnTo>
                    <a:pt x="345" y="1036"/>
                  </a:lnTo>
                  <a:lnTo>
                    <a:pt x="345" y="1036"/>
                  </a:lnTo>
                  <a:close/>
                  <a:moveTo>
                    <a:pt x="341" y="828"/>
                  </a:moveTo>
                  <a:lnTo>
                    <a:pt x="341" y="830"/>
                  </a:lnTo>
                  <a:lnTo>
                    <a:pt x="338" y="830"/>
                  </a:lnTo>
                  <a:lnTo>
                    <a:pt x="338" y="833"/>
                  </a:lnTo>
                  <a:lnTo>
                    <a:pt x="338" y="833"/>
                  </a:lnTo>
                  <a:lnTo>
                    <a:pt x="338" y="833"/>
                  </a:lnTo>
                  <a:lnTo>
                    <a:pt x="338" y="833"/>
                  </a:lnTo>
                  <a:lnTo>
                    <a:pt x="338" y="835"/>
                  </a:lnTo>
                  <a:lnTo>
                    <a:pt x="338" y="835"/>
                  </a:lnTo>
                  <a:lnTo>
                    <a:pt x="338" y="835"/>
                  </a:lnTo>
                  <a:lnTo>
                    <a:pt x="338" y="835"/>
                  </a:lnTo>
                  <a:lnTo>
                    <a:pt x="338" y="835"/>
                  </a:lnTo>
                  <a:lnTo>
                    <a:pt x="338" y="837"/>
                  </a:lnTo>
                  <a:lnTo>
                    <a:pt x="338" y="837"/>
                  </a:lnTo>
                  <a:lnTo>
                    <a:pt x="336" y="835"/>
                  </a:lnTo>
                  <a:lnTo>
                    <a:pt x="336" y="835"/>
                  </a:lnTo>
                  <a:lnTo>
                    <a:pt x="336" y="837"/>
                  </a:lnTo>
                  <a:lnTo>
                    <a:pt x="336" y="837"/>
                  </a:lnTo>
                  <a:lnTo>
                    <a:pt x="336" y="837"/>
                  </a:lnTo>
                  <a:lnTo>
                    <a:pt x="338" y="837"/>
                  </a:lnTo>
                  <a:lnTo>
                    <a:pt x="338" y="837"/>
                  </a:lnTo>
                  <a:lnTo>
                    <a:pt x="341" y="835"/>
                  </a:lnTo>
                  <a:lnTo>
                    <a:pt x="343" y="833"/>
                  </a:lnTo>
                  <a:lnTo>
                    <a:pt x="343" y="833"/>
                  </a:lnTo>
                  <a:lnTo>
                    <a:pt x="343" y="830"/>
                  </a:lnTo>
                  <a:lnTo>
                    <a:pt x="345" y="830"/>
                  </a:lnTo>
                  <a:lnTo>
                    <a:pt x="345" y="830"/>
                  </a:lnTo>
                  <a:lnTo>
                    <a:pt x="345" y="830"/>
                  </a:lnTo>
                  <a:lnTo>
                    <a:pt x="345" y="828"/>
                  </a:lnTo>
                  <a:lnTo>
                    <a:pt x="345" y="828"/>
                  </a:lnTo>
                  <a:lnTo>
                    <a:pt x="345" y="828"/>
                  </a:lnTo>
                  <a:lnTo>
                    <a:pt x="348" y="825"/>
                  </a:lnTo>
                  <a:lnTo>
                    <a:pt x="348" y="825"/>
                  </a:lnTo>
                  <a:lnTo>
                    <a:pt x="348" y="823"/>
                  </a:lnTo>
                  <a:lnTo>
                    <a:pt x="345" y="823"/>
                  </a:lnTo>
                  <a:lnTo>
                    <a:pt x="345" y="823"/>
                  </a:lnTo>
                  <a:lnTo>
                    <a:pt x="345" y="825"/>
                  </a:lnTo>
                  <a:lnTo>
                    <a:pt x="345" y="825"/>
                  </a:lnTo>
                  <a:lnTo>
                    <a:pt x="345" y="825"/>
                  </a:lnTo>
                  <a:lnTo>
                    <a:pt x="343" y="823"/>
                  </a:lnTo>
                  <a:lnTo>
                    <a:pt x="343" y="825"/>
                  </a:lnTo>
                  <a:lnTo>
                    <a:pt x="341" y="825"/>
                  </a:lnTo>
                  <a:lnTo>
                    <a:pt x="341" y="828"/>
                  </a:lnTo>
                  <a:close/>
                  <a:moveTo>
                    <a:pt x="326" y="778"/>
                  </a:moveTo>
                  <a:lnTo>
                    <a:pt x="326" y="778"/>
                  </a:lnTo>
                  <a:lnTo>
                    <a:pt x="326" y="778"/>
                  </a:lnTo>
                  <a:lnTo>
                    <a:pt x="329" y="778"/>
                  </a:lnTo>
                  <a:lnTo>
                    <a:pt x="329" y="778"/>
                  </a:lnTo>
                  <a:lnTo>
                    <a:pt x="329" y="778"/>
                  </a:lnTo>
                  <a:lnTo>
                    <a:pt x="329" y="780"/>
                  </a:lnTo>
                  <a:lnTo>
                    <a:pt x="329" y="780"/>
                  </a:lnTo>
                  <a:lnTo>
                    <a:pt x="329" y="778"/>
                  </a:lnTo>
                  <a:lnTo>
                    <a:pt x="331" y="778"/>
                  </a:lnTo>
                  <a:lnTo>
                    <a:pt x="331" y="778"/>
                  </a:lnTo>
                  <a:lnTo>
                    <a:pt x="331" y="778"/>
                  </a:lnTo>
                  <a:lnTo>
                    <a:pt x="331" y="778"/>
                  </a:lnTo>
                  <a:lnTo>
                    <a:pt x="331" y="778"/>
                  </a:lnTo>
                  <a:lnTo>
                    <a:pt x="331" y="776"/>
                  </a:lnTo>
                  <a:lnTo>
                    <a:pt x="331" y="776"/>
                  </a:lnTo>
                  <a:lnTo>
                    <a:pt x="334" y="776"/>
                  </a:lnTo>
                  <a:lnTo>
                    <a:pt x="334" y="776"/>
                  </a:lnTo>
                  <a:lnTo>
                    <a:pt x="334" y="776"/>
                  </a:lnTo>
                  <a:lnTo>
                    <a:pt x="334" y="773"/>
                  </a:lnTo>
                  <a:lnTo>
                    <a:pt x="334" y="773"/>
                  </a:lnTo>
                  <a:lnTo>
                    <a:pt x="334" y="773"/>
                  </a:lnTo>
                  <a:lnTo>
                    <a:pt x="334" y="771"/>
                  </a:lnTo>
                  <a:lnTo>
                    <a:pt x="334" y="771"/>
                  </a:lnTo>
                  <a:lnTo>
                    <a:pt x="334" y="771"/>
                  </a:lnTo>
                  <a:lnTo>
                    <a:pt x="334" y="771"/>
                  </a:lnTo>
                  <a:lnTo>
                    <a:pt x="334" y="771"/>
                  </a:lnTo>
                  <a:lnTo>
                    <a:pt x="334" y="769"/>
                  </a:lnTo>
                  <a:lnTo>
                    <a:pt x="334" y="769"/>
                  </a:lnTo>
                  <a:lnTo>
                    <a:pt x="336" y="769"/>
                  </a:lnTo>
                  <a:lnTo>
                    <a:pt x="336" y="766"/>
                  </a:lnTo>
                  <a:lnTo>
                    <a:pt x="336" y="766"/>
                  </a:lnTo>
                  <a:lnTo>
                    <a:pt x="334" y="766"/>
                  </a:lnTo>
                  <a:lnTo>
                    <a:pt x="334" y="769"/>
                  </a:lnTo>
                  <a:lnTo>
                    <a:pt x="334" y="766"/>
                  </a:lnTo>
                  <a:lnTo>
                    <a:pt x="334" y="766"/>
                  </a:lnTo>
                  <a:lnTo>
                    <a:pt x="334" y="766"/>
                  </a:lnTo>
                  <a:lnTo>
                    <a:pt x="331" y="766"/>
                  </a:lnTo>
                  <a:lnTo>
                    <a:pt x="331" y="766"/>
                  </a:lnTo>
                  <a:lnTo>
                    <a:pt x="331" y="766"/>
                  </a:lnTo>
                  <a:lnTo>
                    <a:pt x="331" y="766"/>
                  </a:lnTo>
                  <a:lnTo>
                    <a:pt x="331" y="766"/>
                  </a:lnTo>
                  <a:lnTo>
                    <a:pt x="331" y="766"/>
                  </a:lnTo>
                  <a:lnTo>
                    <a:pt x="329" y="766"/>
                  </a:lnTo>
                  <a:lnTo>
                    <a:pt x="329" y="766"/>
                  </a:lnTo>
                  <a:lnTo>
                    <a:pt x="329" y="766"/>
                  </a:lnTo>
                  <a:lnTo>
                    <a:pt x="329" y="766"/>
                  </a:lnTo>
                  <a:lnTo>
                    <a:pt x="329" y="766"/>
                  </a:lnTo>
                  <a:lnTo>
                    <a:pt x="329" y="764"/>
                  </a:lnTo>
                  <a:lnTo>
                    <a:pt x="329" y="764"/>
                  </a:lnTo>
                  <a:lnTo>
                    <a:pt x="329" y="766"/>
                  </a:lnTo>
                  <a:lnTo>
                    <a:pt x="329" y="769"/>
                  </a:lnTo>
                  <a:lnTo>
                    <a:pt x="326" y="769"/>
                  </a:lnTo>
                  <a:lnTo>
                    <a:pt x="326" y="771"/>
                  </a:lnTo>
                  <a:lnTo>
                    <a:pt x="326" y="771"/>
                  </a:lnTo>
                  <a:lnTo>
                    <a:pt x="326" y="773"/>
                  </a:lnTo>
                  <a:lnTo>
                    <a:pt x="326" y="776"/>
                  </a:lnTo>
                  <a:lnTo>
                    <a:pt x="326" y="776"/>
                  </a:lnTo>
                  <a:lnTo>
                    <a:pt x="326" y="778"/>
                  </a:lnTo>
                  <a:close/>
                  <a:moveTo>
                    <a:pt x="322" y="833"/>
                  </a:moveTo>
                  <a:lnTo>
                    <a:pt x="322" y="833"/>
                  </a:lnTo>
                  <a:lnTo>
                    <a:pt x="322" y="833"/>
                  </a:lnTo>
                  <a:lnTo>
                    <a:pt x="324" y="833"/>
                  </a:lnTo>
                  <a:lnTo>
                    <a:pt x="324" y="833"/>
                  </a:lnTo>
                  <a:lnTo>
                    <a:pt x="324" y="833"/>
                  </a:lnTo>
                  <a:lnTo>
                    <a:pt x="326" y="830"/>
                  </a:lnTo>
                  <a:lnTo>
                    <a:pt x="326" y="830"/>
                  </a:lnTo>
                  <a:lnTo>
                    <a:pt x="324" y="830"/>
                  </a:lnTo>
                  <a:lnTo>
                    <a:pt x="324" y="830"/>
                  </a:lnTo>
                  <a:lnTo>
                    <a:pt x="324" y="830"/>
                  </a:lnTo>
                  <a:lnTo>
                    <a:pt x="324" y="830"/>
                  </a:lnTo>
                  <a:lnTo>
                    <a:pt x="324" y="830"/>
                  </a:lnTo>
                  <a:lnTo>
                    <a:pt x="322" y="830"/>
                  </a:lnTo>
                  <a:lnTo>
                    <a:pt x="322" y="830"/>
                  </a:lnTo>
                  <a:lnTo>
                    <a:pt x="322" y="833"/>
                  </a:lnTo>
                  <a:lnTo>
                    <a:pt x="322" y="833"/>
                  </a:lnTo>
                  <a:lnTo>
                    <a:pt x="322" y="833"/>
                  </a:lnTo>
                  <a:close/>
                  <a:moveTo>
                    <a:pt x="341" y="982"/>
                  </a:moveTo>
                  <a:lnTo>
                    <a:pt x="341" y="979"/>
                  </a:lnTo>
                  <a:lnTo>
                    <a:pt x="341" y="979"/>
                  </a:lnTo>
                  <a:lnTo>
                    <a:pt x="341" y="979"/>
                  </a:lnTo>
                  <a:lnTo>
                    <a:pt x="341" y="982"/>
                  </a:lnTo>
                  <a:close/>
                  <a:moveTo>
                    <a:pt x="331" y="764"/>
                  </a:moveTo>
                  <a:lnTo>
                    <a:pt x="334" y="764"/>
                  </a:lnTo>
                  <a:lnTo>
                    <a:pt x="334" y="764"/>
                  </a:lnTo>
                  <a:lnTo>
                    <a:pt x="334" y="762"/>
                  </a:lnTo>
                  <a:lnTo>
                    <a:pt x="334" y="762"/>
                  </a:lnTo>
                  <a:lnTo>
                    <a:pt x="334" y="762"/>
                  </a:lnTo>
                  <a:lnTo>
                    <a:pt x="334" y="762"/>
                  </a:lnTo>
                  <a:lnTo>
                    <a:pt x="334" y="762"/>
                  </a:lnTo>
                  <a:lnTo>
                    <a:pt x="334" y="764"/>
                  </a:lnTo>
                  <a:lnTo>
                    <a:pt x="334" y="764"/>
                  </a:lnTo>
                  <a:lnTo>
                    <a:pt x="336" y="762"/>
                  </a:lnTo>
                  <a:lnTo>
                    <a:pt x="336" y="764"/>
                  </a:lnTo>
                  <a:lnTo>
                    <a:pt x="336" y="764"/>
                  </a:lnTo>
                  <a:lnTo>
                    <a:pt x="334" y="764"/>
                  </a:lnTo>
                  <a:lnTo>
                    <a:pt x="334" y="764"/>
                  </a:lnTo>
                  <a:lnTo>
                    <a:pt x="334" y="766"/>
                  </a:lnTo>
                  <a:lnTo>
                    <a:pt x="336" y="766"/>
                  </a:lnTo>
                  <a:lnTo>
                    <a:pt x="336" y="766"/>
                  </a:lnTo>
                  <a:lnTo>
                    <a:pt x="338" y="764"/>
                  </a:lnTo>
                  <a:lnTo>
                    <a:pt x="338" y="764"/>
                  </a:lnTo>
                  <a:lnTo>
                    <a:pt x="338" y="764"/>
                  </a:lnTo>
                  <a:lnTo>
                    <a:pt x="338" y="764"/>
                  </a:lnTo>
                  <a:lnTo>
                    <a:pt x="338" y="764"/>
                  </a:lnTo>
                  <a:lnTo>
                    <a:pt x="338" y="762"/>
                  </a:lnTo>
                  <a:lnTo>
                    <a:pt x="338" y="762"/>
                  </a:lnTo>
                  <a:lnTo>
                    <a:pt x="338" y="762"/>
                  </a:lnTo>
                  <a:lnTo>
                    <a:pt x="338" y="759"/>
                  </a:lnTo>
                  <a:lnTo>
                    <a:pt x="338" y="759"/>
                  </a:lnTo>
                  <a:lnTo>
                    <a:pt x="338" y="762"/>
                  </a:lnTo>
                  <a:lnTo>
                    <a:pt x="336" y="762"/>
                  </a:lnTo>
                  <a:lnTo>
                    <a:pt x="336" y="759"/>
                  </a:lnTo>
                  <a:lnTo>
                    <a:pt x="338" y="759"/>
                  </a:lnTo>
                  <a:lnTo>
                    <a:pt x="338" y="757"/>
                  </a:lnTo>
                  <a:lnTo>
                    <a:pt x="338" y="754"/>
                  </a:lnTo>
                  <a:lnTo>
                    <a:pt x="341" y="752"/>
                  </a:lnTo>
                  <a:lnTo>
                    <a:pt x="341" y="750"/>
                  </a:lnTo>
                  <a:lnTo>
                    <a:pt x="343" y="750"/>
                  </a:lnTo>
                  <a:lnTo>
                    <a:pt x="343" y="747"/>
                  </a:lnTo>
                  <a:lnTo>
                    <a:pt x="343" y="747"/>
                  </a:lnTo>
                  <a:lnTo>
                    <a:pt x="341" y="747"/>
                  </a:lnTo>
                  <a:lnTo>
                    <a:pt x="341" y="747"/>
                  </a:lnTo>
                  <a:lnTo>
                    <a:pt x="341" y="747"/>
                  </a:lnTo>
                  <a:lnTo>
                    <a:pt x="343" y="747"/>
                  </a:lnTo>
                  <a:lnTo>
                    <a:pt x="343" y="747"/>
                  </a:lnTo>
                  <a:lnTo>
                    <a:pt x="343" y="745"/>
                  </a:lnTo>
                  <a:lnTo>
                    <a:pt x="343" y="745"/>
                  </a:lnTo>
                  <a:lnTo>
                    <a:pt x="343" y="745"/>
                  </a:lnTo>
                  <a:lnTo>
                    <a:pt x="343" y="745"/>
                  </a:lnTo>
                  <a:lnTo>
                    <a:pt x="343" y="745"/>
                  </a:lnTo>
                  <a:lnTo>
                    <a:pt x="343" y="743"/>
                  </a:lnTo>
                  <a:lnTo>
                    <a:pt x="343" y="743"/>
                  </a:lnTo>
                  <a:lnTo>
                    <a:pt x="343" y="743"/>
                  </a:lnTo>
                  <a:lnTo>
                    <a:pt x="343" y="743"/>
                  </a:lnTo>
                  <a:lnTo>
                    <a:pt x="341" y="740"/>
                  </a:lnTo>
                  <a:lnTo>
                    <a:pt x="341" y="740"/>
                  </a:lnTo>
                  <a:lnTo>
                    <a:pt x="341" y="743"/>
                  </a:lnTo>
                  <a:lnTo>
                    <a:pt x="341" y="743"/>
                  </a:lnTo>
                  <a:lnTo>
                    <a:pt x="338" y="743"/>
                  </a:lnTo>
                  <a:lnTo>
                    <a:pt x="341" y="743"/>
                  </a:lnTo>
                  <a:lnTo>
                    <a:pt x="338" y="743"/>
                  </a:lnTo>
                  <a:lnTo>
                    <a:pt x="338" y="745"/>
                  </a:lnTo>
                  <a:lnTo>
                    <a:pt x="338" y="745"/>
                  </a:lnTo>
                  <a:lnTo>
                    <a:pt x="336" y="745"/>
                  </a:lnTo>
                  <a:lnTo>
                    <a:pt x="336" y="745"/>
                  </a:lnTo>
                  <a:lnTo>
                    <a:pt x="334" y="745"/>
                  </a:lnTo>
                  <a:lnTo>
                    <a:pt x="334" y="747"/>
                  </a:lnTo>
                  <a:lnTo>
                    <a:pt x="334" y="747"/>
                  </a:lnTo>
                  <a:lnTo>
                    <a:pt x="334" y="750"/>
                  </a:lnTo>
                  <a:lnTo>
                    <a:pt x="334" y="750"/>
                  </a:lnTo>
                  <a:lnTo>
                    <a:pt x="334" y="750"/>
                  </a:lnTo>
                  <a:lnTo>
                    <a:pt x="334" y="752"/>
                  </a:lnTo>
                  <a:lnTo>
                    <a:pt x="334" y="752"/>
                  </a:lnTo>
                  <a:lnTo>
                    <a:pt x="334" y="752"/>
                  </a:lnTo>
                  <a:lnTo>
                    <a:pt x="334" y="754"/>
                  </a:lnTo>
                  <a:lnTo>
                    <a:pt x="331" y="757"/>
                  </a:lnTo>
                  <a:lnTo>
                    <a:pt x="331" y="757"/>
                  </a:lnTo>
                  <a:lnTo>
                    <a:pt x="334" y="757"/>
                  </a:lnTo>
                  <a:lnTo>
                    <a:pt x="334" y="757"/>
                  </a:lnTo>
                  <a:lnTo>
                    <a:pt x="334" y="757"/>
                  </a:lnTo>
                  <a:lnTo>
                    <a:pt x="334" y="757"/>
                  </a:lnTo>
                  <a:lnTo>
                    <a:pt x="334" y="757"/>
                  </a:lnTo>
                  <a:lnTo>
                    <a:pt x="334" y="757"/>
                  </a:lnTo>
                  <a:lnTo>
                    <a:pt x="331" y="757"/>
                  </a:lnTo>
                  <a:lnTo>
                    <a:pt x="331" y="759"/>
                  </a:lnTo>
                  <a:lnTo>
                    <a:pt x="331" y="759"/>
                  </a:lnTo>
                  <a:lnTo>
                    <a:pt x="331" y="762"/>
                  </a:lnTo>
                  <a:lnTo>
                    <a:pt x="331" y="762"/>
                  </a:lnTo>
                  <a:lnTo>
                    <a:pt x="329" y="762"/>
                  </a:lnTo>
                  <a:lnTo>
                    <a:pt x="329" y="764"/>
                  </a:lnTo>
                  <a:lnTo>
                    <a:pt x="331" y="764"/>
                  </a:lnTo>
                  <a:lnTo>
                    <a:pt x="331" y="764"/>
                  </a:lnTo>
                  <a:close/>
                  <a:moveTo>
                    <a:pt x="970" y="1370"/>
                  </a:moveTo>
                  <a:lnTo>
                    <a:pt x="970" y="1370"/>
                  </a:lnTo>
                  <a:lnTo>
                    <a:pt x="970" y="1370"/>
                  </a:lnTo>
                  <a:lnTo>
                    <a:pt x="970" y="1370"/>
                  </a:lnTo>
                  <a:lnTo>
                    <a:pt x="970" y="1370"/>
                  </a:lnTo>
                  <a:lnTo>
                    <a:pt x="970" y="1370"/>
                  </a:lnTo>
                  <a:lnTo>
                    <a:pt x="970" y="1370"/>
                  </a:lnTo>
                  <a:lnTo>
                    <a:pt x="970" y="1370"/>
                  </a:lnTo>
                  <a:close/>
                  <a:moveTo>
                    <a:pt x="963" y="1337"/>
                  </a:moveTo>
                  <a:lnTo>
                    <a:pt x="963" y="1337"/>
                  </a:lnTo>
                  <a:lnTo>
                    <a:pt x="963" y="1337"/>
                  </a:lnTo>
                  <a:lnTo>
                    <a:pt x="960" y="1337"/>
                  </a:lnTo>
                  <a:lnTo>
                    <a:pt x="960" y="1339"/>
                  </a:lnTo>
                  <a:lnTo>
                    <a:pt x="960" y="1339"/>
                  </a:lnTo>
                  <a:lnTo>
                    <a:pt x="960" y="1341"/>
                  </a:lnTo>
                  <a:lnTo>
                    <a:pt x="960" y="1341"/>
                  </a:lnTo>
                  <a:lnTo>
                    <a:pt x="963" y="1339"/>
                  </a:lnTo>
                  <a:lnTo>
                    <a:pt x="963" y="1339"/>
                  </a:lnTo>
                  <a:lnTo>
                    <a:pt x="963" y="1339"/>
                  </a:lnTo>
                  <a:lnTo>
                    <a:pt x="965" y="1339"/>
                  </a:lnTo>
                  <a:lnTo>
                    <a:pt x="965" y="1337"/>
                  </a:lnTo>
                  <a:lnTo>
                    <a:pt x="965" y="1337"/>
                  </a:lnTo>
                  <a:lnTo>
                    <a:pt x="963" y="1337"/>
                  </a:lnTo>
                  <a:close/>
                  <a:moveTo>
                    <a:pt x="939" y="1195"/>
                  </a:moveTo>
                  <a:lnTo>
                    <a:pt x="939" y="1197"/>
                  </a:lnTo>
                  <a:lnTo>
                    <a:pt x="939" y="1195"/>
                  </a:lnTo>
                  <a:lnTo>
                    <a:pt x="939" y="1195"/>
                  </a:lnTo>
                  <a:lnTo>
                    <a:pt x="939" y="1195"/>
                  </a:lnTo>
                  <a:close/>
                  <a:moveTo>
                    <a:pt x="960" y="1301"/>
                  </a:moveTo>
                  <a:lnTo>
                    <a:pt x="960" y="1299"/>
                  </a:lnTo>
                  <a:lnTo>
                    <a:pt x="960" y="1299"/>
                  </a:lnTo>
                  <a:lnTo>
                    <a:pt x="960" y="1299"/>
                  </a:lnTo>
                  <a:lnTo>
                    <a:pt x="960" y="1299"/>
                  </a:lnTo>
                  <a:lnTo>
                    <a:pt x="960" y="1301"/>
                  </a:lnTo>
                  <a:lnTo>
                    <a:pt x="960" y="1301"/>
                  </a:lnTo>
                  <a:lnTo>
                    <a:pt x="960" y="1301"/>
                  </a:lnTo>
                  <a:lnTo>
                    <a:pt x="960" y="1301"/>
                  </a:lnTo>
                  <a:close/>
                  <a:moveTo>
                    <a:pt x="1001" y="423"/>
                  </a:moveTo>
                  <a:lnTo>
                    <a:pt x="1001" y="423"/>
                  </a:lnTo>
                  <a:lnTo>
                    <a:pt x="1001" y="421"/>
                  </a:lnTo>
                  <a:lnTo>
                    <a:pt x="998" y="421"/>
                  </a:lnTo>
                  <a:lnTo>
                    <a:pt x="1001" y="421"/>
                  </a:lnTo>
                  <a:lnTo>
                    <a:pt x="1001" y="418"/>
                  </a:lnTo>
                  <a:lnTo>
                    <a:pt x="998" y="418"/>
                  </a:lnTo>
                  <a:lnTo>
                    <a:pt x="1001" y="418"/>
                  </a:lnTo>
                  <a:lnTo>
                    <a:pt x="1001" y="418"/>
                  </a:lnTo>
                  <a:lnTo>
                    <a:pt x="998" y="418"/>
                  </a:lnTo>
                  <a:lnTo>
                    <a:pt x="996" y="421"/>
                  </a:lnTo>
                  <a:lnTo>
                    <a:pt x="996" y="421"/>
                  </a:lnTo>
                  <a:lnTo>
                    <a:pt x="996" y="418"/>
                  </a:lnTo>
                  <a:lnTo>
                    <a:pt x="996" y="418"/>
                  </a:lnTo>
                  <a:lnTo>
                    <a:pt x="996" y="416"/>
                  </a:lnTo>
                  <a:lnTo>
                    <a:pt x="996" y="414"/>
                  </a:lnTo>
                  <a:lnTo>
                    <a:pt x="998" y="411"/>
                  </a:lnTo>
                  <a:lnTo>
                    <a:pt x="998" y="411"/>
                  </a:lnTo>
                  <a:lnTo>
                    <a:pt x="998" y="411"/>
                  </a:lnTo>
                  <a:lnTo>
                    <a:pt x="998" y="411"/>
                  </a:lnTo>
                  <a:lnTo>
                    <a:pt x="998" y="409"/>
                  </a:lnTo>
                  <a:lnTo>
                    <a:pt x="998" y="409"/>
                  </a:lnTo>
                  <a:lnTo>
                    <a:pt x="998" y="409"/>
                  </a:lnTo>
                  <a:lnTo>
                    <a:pt x="998" y="409"/>
                  </a:lnTo>
                  <a:lnTo>
                    <a:pt x="996" y="404"/>
                  </a:lnTo>
                  <a:lnTo>
                    <a:pt x="996" y="404"/>
                  </a:lnTo>
                  <a:lnTo>
                    <a:pt x="996" y="402"/>
                  </a:lnTo>
                  <a:lnTo>
                    <a:pt x="996" y="402"/>
                  </a:lnTo>
                  <a:lnTo>
                    <a:pt x="996" y="399"/>
                  </a:lnTo>
                  <a:lnTo>
                    <a:pt x="996" y="399"/>
                  </a:lnTo>
                  <a:lnTo>
                    <a:pt x="996" y="399"/>
                  </a:lnTo>
                  <a:lnTo>
                    <a:pt x="996" y="397"/>
                  </a:lnTo>
                  <a:lnTo>
                    <a:pt x="996" y="397"/>
                  </a:lnTo>
                  <a:lnTo>
                    <a:pt x="996" y="397"/>
                  </a:lnTo>
                  <a:lnTo>
                    <a:pt x="996" y="395"/>
                  </a:lnTo>
                  <a:lnTo>
                    <a:pt x="996" y="395"/>
                  </a:lnTo>
                  <a:lnTo>
                    <a:pt x="996" y="395"/>
                  </a:lnTo>
                  <a:lnTo>
                    <a:pt x="996" y="392"/>
                  </a:lnTo>
                  <a:lnTo>
                    <a:pt x="993" y="392"/>
                  </a:lnTo>
                  <a:lnTo>
                    <a:pt x="993" y="392"/>
                  </a:lnTo>
                  <a:lnTo>
                    <a:pt x="991" y="390"/>
                  </a:lnTo>
                  <a:lnTo>
                    <a:pt x="989" y="388"/>
                  </a:lnTo>
                  <a:lnTo>
                    <a:pt x="989" y="388"/>
                  </a:lnTo>
                  <a:lnTo>
                    <a:pt x="989" y="385"/>
                  </a:lnTo>
                  <a:lnTo>
                    <a:pt x="991" y="385"/>
                  </a:lnTo>
                  <a:lnTo>
                    <a:pt x="991" y="383"/>
                  </a:lnTo>
                  <a:lnTo>
                    <a:pt x="991" y="383"/>
                  </a:lnTo>
                  <a:lnTo>
                    <a:pt x="991" y="383"/>
                  </a:lnTo>
                  <a:lnTo>
                    <a:pt x="989" y="381"/>
                  </a:lnTo>
                  <a:lnTo>
                    <a:pt x="989" y="381"/>
                  </a:lnTo>
                  <a:lnTo>
                    <a:pt x="989" y="381"/>
                  </a:lnTo>
                  <a:lnTo>
                    <a:pt x="989" y="381"/>
                  </a:lnTo>
                  <a:lnTo>
                    <a:pt x="989" y="378"/>
                  </a:lnTo>
                  <a:lnTo>
                    <a:pt x="989" y="378"/>
                  </a:lnTo>
                  <a:lnTo>
                    <a:pt x="989" y="378"/>
                  </a:lnTo>
                  <a:lnTo>
                    <a:pt x="989" y="376"/>
                  </a:lnTo>
                  <a:lnTo>
                    <a:pt x="986" y="373"/>
                  </a:lnTo>
                  <a:lnTo>
                    <a:pt x="986" y="373"/>
                  </a:lnTo>
                  <a:lnTo>
                    <a:pt x="986" y="371"/>
                  </a:lnTo>
                  <a:lnTo>
                    <a:pt x="986" y="371"/>
                  </a:lnTo>
                  <a:lnTo>
                    <a:pt x="986" y="371"/>
                  </a:lnTo>
                  <a:lnTo>
                    <a:pt x="984" y="369"/>
                  </a:lnTo>
                  <a:lnTo>
                    <a:pt x="984" y="369"/>
                  </a:lnTo>
                  <a:lnTo>
                    <a:pt x="984" y="366"/>
                  </a:lnTo>
                  <a:lnTo>
                    <a:pt x="984" y="366"/>
                  </a:lnTo>
                  <a:lnTo>
                    <a:pt x="984" y="366"/>
                  </a:lnTo>
                  <a:lnTo>
                    <a:pt x="982" y="364"/>
                  </a:lnTo>
                  <a:lnTo>
                    <a:pt x="982" y="362"/>
                  </a:lnTo>
                  <a:lnTo>
                    <a:pt x="979" y="359"/>
                  </a:lnTo>
                  <a:lnTo>
                    <a:pt x="977" y="357"/>
                  </a:lnTo>
                  <a:lnTo>
                    <a:pt x="977" y="357"/>
                  </a:lnTo>
                  <a:lnTo>
                    <a:pt x="974" y="357"/>
                  </a:lnTo>
                  <a:lnTo>
                    <a:pt x="974" y="357"/>
                  </a:lnTo>
                  <a:lnTo>
                    <a:pt x="974" y="357"/>
                  </a:lnTo>
                  <a:lnTo>
                    <a:pt x="972" y="357"/>
                  </a:lnTo>
                  <a:lnTo>
                    <a:pt x="972" y="357"/>
                  </a:lnTo>
                  <a:lnTo>
                    <a:pt x="972" y="354"/>
                  </a:lnTo>
                  <a:lnTo>
                    <a:pt x="970" y="354"/>
                  </a:lnTo>
                  <a:lnTo>
                    <a:pt x="970" y="352"/>
                  </a:lnTo>
                  <a:lnTo>
                    <a:pt x="967" y="347"/>
                  </a:lnTo>
                  <a:lnTo>
                    <a:pt x="967" y="343"/>
                  </a:lnTo>
                  <a:lnTo>
                    <a:pt x="967" y="338"/>
                  </a:lnTo>
                  <a:lnTo>
                    <a:pt x="965" y="331"/>
                  </a:lnTo>
                  <a:lnTo>
                    <a:pt x="965" y="328"/>
                  </a:lnTo>
                  <a:lnTo>
                    <a:pt x="965" y="326"/>
                  </a:lnTo>
                  <a:lnTo>
                    <a:pt x="965" y="324"/>
                  </a:lnTo>
                  <a:lnTo>
                    <a:pt x="965" y="319"/>
                  </a:lnTo>
                  <a:lnTo>
                    <a:pt x="965" y="317"/>
                  </a:lnTo>
                  <a:lnTo>
                    <a:pt x="965" y="317"/>
                  </a:lnTo>
                  <a:lnTo>
                    <a:pt x="967" y="317"/>
                  </a:lnTo>
                  <a:lnTo>
                    <a:pt x="965" y="314"/>
                  </a:lnTo>
                  <a:lnTo>
                    <a:pt x="965" y="314"/>
                  </a:lnTo>
                  <a:lnTo>
                    <a:pt x="967" y="310"/>
                  </a:lnTo>
                  <a:lnTo>
                    <a:pt x="967" y="310"/>
                  </a:lnTo>
                  <a:lnTo>
                    <a:pt x="967" y="307"/>
                  </a:lnTo>
                  <a:lnTo>
                    <a:pt x="967" y="302"/>
                  </a:lnTo>
                  <a:lnTo>
                    <a:pt x="967" y="302"/>
                  </a:lnTo>
                  <a:lnTo>
                    <a:pt x="967" y="300"/>
                  </a:lnTo>
                  <a:lnTo>
                    <a:pt x="970" y="300"/>
                  </a:lnTo>
                  <a:lnTo>
                    <a:pt x="970" y="298"/>
                  </a:lnTo>
                  <a:lnTo>
                    <a:pt x="970" y="298"/>
                  </a:lnTo>
                  <a:lnTo>
                    <a:pt x="970" y="298"/>
                  </a:lnTo>
                  <a:lnTo>
                    <a:pt x="970" y="298"/>
                  </a:lnTo>
                  <a:lnTo>
                    <a:pt x="970" y="298"/>
                  </a:lnTo>
                  <a:lnTo>
                    <a:pt x="970" y="298"/>
                  </a:lnTo>
                  <a:lnTo>
                    <a:pt x="970" y="295"/>
                  </a:lnTo>
                  <a:lnTo>
                    <a:pt x="970" y="295"/>
                  </a:lnTo>
                  <a:lnTo>
                    <a:pt x="970" y="295"/>
                  </a:lnTo>
                  <a:lnTo>
                    <a:pt x="970" y="295"/>
                  </a:lnTo>
                  <a:lnTo>
                    <a:pt x="970" y="295"/>
                  </a:lnTo>
                  <a:lnTo>
                    <a:pt x="967" y="298"/>
                  </a:lnTo>
                  <a:lnTo>
                    <a:pt x="967" y="298"/>
                  </a:lnTo>
                  <a:lnTo>
                    <a:pt x="965" y="300"/>
                  </a:lnTo>
                  <a:lnTo>
                    <a:pt x="963" y="300"/>
                  </a:lnTo>
                  <a:lnTo>
                    <a:pt x="963" y="300"/>
                  </a:lnTo>
                  <a:lnTo>
                    <a:pt x="960" y="300"/>
                  </a:lnTo>
                  <a:lnTo>
                    <a:pt x="958" y="300"/>
                  </a:lnTo>
                  <a:lnTo>
                    <a:pt x="956" y="298"/>
                  </a:lnTo>
                  <a:lnTo>
                    <a:pt x="956" y="298"/>
                  </a:lnTo>
                  <a:lnTo>
                    <a:pt x="956" y="298"/>
                  </a:lnTo>
                  <a:lnTo>
                    <a:pt x="953" y="295"/>
                  </a:lnTo>
                  <a:lnTo>
                    <a:pt x="953" y="295"/>
                  </a:lnTo>
                  <a:lnTo>
                    <a:pt x="951" y="293"/>
                  </a:lnTo>
                  <a:lnTo>
                    <a:pt x="948" y="291"/>
                  </a:lnTo>
                  <a:lnTo>
                    <a:pt x="946" y="291"/>
                  </a:lnTo>
                  <a:lnTo>
                    <a:pt x="946" y="291"/>
                  </a:lnTo>
                  <a:lnTo>
                    <a:pt x="946" y="291"/>
                  </a:lnTo>
                  <a:lnTo>
                    <a:pt x="944" y="291"/>
                  </a:lnTo>
                  <a:lnTo>
                    <a:pt x="944" y="291"/>
                  </a:lnTo>
                  <a:lnTo>
                    <a:pt x="944" y="288"/>
                  </a:lnTo>
                  <a:lnTo>
                    <a:pt x="941" y="288"/>
                  </a:lnTo>
                  <a:lnTo>
                    <a:pt x="941" y="286"/>
                  </a:lnTo>
                  <a:lnTo>
                    <a:pt x="941" y="288"/>
                  </a:lnTo>
                  <a:lnTo>
                    <a:pt x="941" y="288"/>
                  </a:lnTo>
                  <a:lnTo>
                    <a:pt x="939" y="288"/>
                  </a:lnTo>
                  <a:lnTo>
                    <a:pt x="941" y="288"/>
                  </a:lnTo>
                  <a:lnTo>
                    <a:pt x="941" y="291"/>
                  </a:lnTo>
                  <a:lnTo>
                    <a:pt x="941" y="291"/>
                  </a:lnTo>
                  <a:lnTo>
                    <a:pt x="939" y="291"/>
                  </a:lnTo>
                  <a:lnTo>
                    <a:pt x="939" y="293"/>
                  </a:lnTo>
                  <a:lnTo>
                    <a:pt x="937" y="295"/>
                  </a:lnTo>
                  <a:lnTo>
                    <a:pt x="937" y="295"/>
                  </a:lnTo>
                  <a:lnTo>
                    <a:pt x="937" y="298"/>
                  </a:lnTo>
                  <a:lnTo>
                    <a:pt x="937" y="300"/>
                  </a:lnTo>
                  <a:lnTo>
                    <a:pt x="937" y="302"/>
                  </a:lnTo>
                  <a:lnTo>
                    <a:pt x="934" y="302"/>
                  </a:lnTo>
                  <a:lnTo>
                    <a:pt x="934" y="302"/>
                  </a:lnTo>
                  <a:lnTo>
                    <a:pt x="934" y="305"/>
                  </a:lnTo>
                  <a:lnTo>
                    <a:pt x="934" y="305"/>
                  </a:lnTo>
                  <a:lnTo>
                    <a:pt x="934" y="307"/>
                  </a:lnTo>
                  <a:lnTo>
                    <a:pt x="934" y="310"/>
                  </a:lnTo>
                  <a:lnTo>
                    <a:pt x="934" y="310"/>
                  </a:lnTo>
                  <a:lnTo>
                    <a:pt x="934" y="312"/>
                  </a:lnTo>
                  <a:lnTo>
                    <a:pt x="934" y="312"/>
                  </a:lnTo>
                  <a:lnTo>
                    <a:pt x="934" y="314"/>
                  </a:lnTo>
                  <a:lnTo>
                    <a:pt x="934" y="317"/>
                  </a:lnTo>
                  <a:lnTo>
                    <a:pt x="937" y="317"/>
                  </a:lnTo>
                  <a:lnTo>
                    <a:pt x="937" y="314"/>
                  </a:lnTo>
                  <a:lnTo>
                    <a:pt x="939" y="314"/>
                  </a:lnTo>
                  <a:lnTo>
                    <a:pt x="939" y="314"/>
                  </a:lnTo>
                  <a:lnTo>
                    <a:pt x="939" y="314"/>
                  </a:lnTo>
                  <a:lnTo>
                    <a:pt x="941" y="312"/>
                  </a:lnTo>
                  <a:lnTo>
                    <a:pt x="944" y="312"/>
                  </a:lnTo>
                  <a:lnTo>
                    <a:pt x="944" y="312"/>
                  </a:lnTo>
                  <a:lnTo>
                    <a:pt x="944" y="312"/>
                  </a:lnTo>
                  <a:lnTo>
                    <a:pt x="946" y="312"/>
                  </a:lnTo>
                  <a:lnTo>
                    <a:pt x="946" y="312"/>
                  </a:lnTo>
                  <a:lnTo>
                    <a:pt x="946" y="312"/>
                  </a:lnTo>
                  <a:lnTo>
                    <a:pt x="948" y="312"/>
                  </a:lnTo>
                  <a:lnTo>
                    <a:pt x="948" y="312"/>
                  </a:lnTo>
                  <a:lnTo>
                    <a:pt x="951" y="310"/>
                  </a:lnTo>
                  <a:lnTo>
                    <a:pt x="951" y="310"/>
                  </a:lnTo>
                  <a:lnTo>
                    <a:pt x="953" y="310"/>
                  </a:lnTo>
                  <a:lnTo>
                    <a:pt x="953" y="307"/>
                  </a:lnTo>
                  <a:lnTo>
                    <a:pt x="953" y="307"/>
                  </a:lnTo>
                  <a:lnTo>
                    <a:pt x="953" y="307"/>
                  </a:lnTo>
                  <a:lnTo>
                    <a:pt x="953" y="307"/>
                  </a:lnTo>
                  <a:lnTo>
                    <a:pt x="953" y="307"/>
                  </a:lnTo>
                  <a:lnTo>
                    <a:pt x="953" y="307"/>
                  </a:lnTo>
                  <a:lnTo>
                    <a:pt x="953" y="307"/>
                  </a:lnTo>
                  <a:lnTo>
                    <a:pt x="953" y="307"/>
                  </a:lnTo>
                  <a:lnTo>
                    <a:pt x="953" y="307"/>
                  </a:lnTo>
                  <a:lnTo>
                    <a:pt x="953" y="307"/>
                  </a:lnTo>
                  <a:lnTo>
                    <a:pt x="953" y="305"/>
                  </a:lnTo>
                  <a:lnTo>
                    <a:pt x="956" y="305"/>
                  </a:lnTo>
                  <a:lnTo>
                    <a:pt x="956" y="307"/>
                  </a:lnTo>
                  <a:lnTo>
                    <a:pt x="958" y="307"/>
                  </a:lnTo>
                  <a:lnTo>
                    <a:pt x="958" y="310"/>
                  </a:lnTo>
                  <a:lnTo>
                    <a:pt x="960" y="312"/>
                  </a:lnTo>
                  <a:lnTo>
                    <a:pt x="960" y="314"/>
                  </a:lnTo>
                  <a:lnTo>
                    <a:pt x="960" y="314"/>
                  </a:lnTo>
                  <a:lnTo>
                    <a:pt x="960" y="317"/>
                  </a:lnTo>
                  <a:lnTo>
                    <a:pt x="958" y="317"/>
                  </a:lnTo>
                  <a:lnTo>
                    <a:pt x="958" y="317"/>
                  </a:lnTo>
                  <a:lnTo>
                    <a:pt x="958" y="319"/>
                  </a:lnTo>
                  <a:lnTo>
                    <a:pt x="958" y="319"/>
                  </a:lnTo>
                  <a:lnTo>
                    <a:pt x="958" y="324"/>
                  </a:lnTo>
                  <a:lnTo>
                    <a:pt x="958" y="326"/>
                  </a:lnTo>
                  <a:lnTo>
                    <a:pt x="956" y="331"/>
                  </a:lnTo>
                  <a:lnTo>
                    <a:pt x="953" y="333"/>
                  </a:lnTo>
                  <a:lnTo>
                    <a:pt x="953" y="333"/>
                  </a:lnTo>
                  <a:lnTo>
                    <a:pt x="953" y="333"/>
                  </a:lnTo>
                  <a:lnTo>
                    <a:pt x="951" y="333"/>
                  </a:lnTo>
                  <a:lnTo>
                    <a:pt x="951" y="333"/>
                  </a:lnTo>
                  <a:lnTo>
                    <a:pt x="951" y="333"/>
                  </a:lnTo>
                  <a:lnTo>
                    <a:pt x="948" y="331"/>
                  </a:lnTo>
                  <a:lnTo>
                    <a:pt x="948" y="331"/>
                  </a:lnTo>
                  <a:lnTo>
                    <a:pt x="948" y="331"/>
                  </a:lnTo>
                  <a:lnTo>
                    <a:pt x="948" y="331"/>
                  </a:lnTo>
                  <a:lnTo>
                    <a:pt x="946" y="331"/>
                  </a:lnTo>
                  <a:lnTo>
                    <a:pt x="946" y="328"/>
                  </a:lnTo>
                  <a:lnTo>
                    <a:pt x="946" y="328"/>
                  </a:lnTo>
                  <a:lnTo>
                    <a:pt x="944" y="328"/>
                  </a:lnTo>
                  <a:lnTo>
                    <a:pt x="944" y="328"/>
                  </a:lnTo>
                  <a:lnTo>
                    <a:pt x="944" y="328"/>
                  </a:lnTo>
                  <a:lnTo>
                    <a:pt x="944" y="328"/>
                  </a:lnTo>
                  <a:lnTo>
                    <a:pt x="944" y="328"/>
                  </a:lnTo>
                  <a:lnTo>
                    <a:pt x="944" y="328"/>
                  </a:lnTo>
                  <a:lnTo>
                    <a:pt x="944" y="328"/>
                  </a:lnTo>
                  <a:lnTo>
                    <a:pt x="944" y="326"/>
                  </a:lnTo>
                  <a:lnTo>
                    <a:pt x="944" y="326"/>
                  </a:lnTo>
                  <a:lnTo>
                    <a:pt x="944" y="326"/>
                  </a:lnTo>
                  <a:lnTo>
                    <a:pt x="941" y="326"/>
                  </a:lnTo>
                  <a:lnTo>
                    <a:pt x="941" y="326"/>
                  </a:lnTo>
                  <a:lnTo>
                    <a:pt x="941" y="324"/>
                  </a:lnTo>
                  <a:lnTo>
                    <a:pt x="939" y="324"/>
                  </a:lnTo>
                  <a:lnTo>
                    <a:pt x="939" y="324"/>
                  </a:lnTo>
                  <a:lnTo>
                    <a:pt x="939" y="326"/>
                  </a:lnTo>
                  <a:lnTo>
                    <a:pt x="939" y="326"/>
                  </a:lnTo>
                  <a:lnTo>
                    <a:pt x="939" y="326"/>
                  </a:lnTo>
                  <a:lnTo>
                    <a:pt x="939" y="326"/>
                  </a:lnTo>
                  <a:lnTo>
                    <a:pt x="939" y="326"/>
                  </a:lnTo>
                  <a:lnTo>
                    <a:pt x="939" y="328"/>
                  </a:lnTo>
                  <a:lnTo>
                    <a:pt x="937" y="328"/>
                  </a:lnTo>
                  <a:lnTo>
                    <a:pt x="937" y="328"/>
                  </a:lnTo>
                  <a:lnTo>
                    <a:pt x="937" y="328"/>
                  </a:lnTo>
                  <a:lnTo>
                    <a:pt x="937" y="328"/>
                  </a:lnTo>
                  <a:lnTo>
                    <a:pt x="939" y="328"/>
                  </a:lnTo>
                  <a:lnTo>
                    <a:pt x="939" y="328"/>
                  </a:lnTo>
                  <a:lnTo>
                    <a:pt x="939" y="328"/>
                  </a:lnTo>
                  <a:lnTo>
                    <a:pt x="939" y="328"/>
                  </a:lnTo>
                  <a:lnTo>
                    <a:pt x="939" y="331"/>
                  </a:lnTo>
                  <a:lnTo>
                    <a:pt x="939" y="331"/>
                  </a:lnTo>
                  <a:lnTo>
                    <a:pt x="937" y="333"/>
                  </a:lnTo>
                  <a:lnTo>
                    <a:pt x="937" y="333"/>
                  </a:lnTo>
                  <a:lnTo>
                    <a:pt x="934" y="336"/>
                  </a:lnTo>
                  <a:lnTo>
                    <a:pt x="932" y="336"/>
                  </a:lnTo>
                  <a:lnTo>
                    <a:pt x="930" y="336"/>
                  </a:lnTo>
                  <a:lnTo>
                    <a:pt x="927" y="331"/>
                  </a:lnTo>
                  <a:lnTo>
                    <a:pt x="927" y="324"/>
                  </a:lnTo>
                  <a:lnTo>
                    <a:pt x="927" y="321"/>
                  </a:lnTo>
                  <a:lnTo>
                    <a:pt x="927" y="319"/>
                  </a:lnTo>
                  <a:lnTo>
                    <a:pt x="927" y="319"/>
                  </a:lnTo>
                  <a:lnTo>
                    <a:pt x="927" y="317"/>
                  </a:lnTo>
                  <a:lnTo>
                    <a:pt x="927" y="317"/>
                  </a:lnTo>
                  <a:lnTo>
                    <a:pt x="927" y="314"/>
                  </a:lnTo>
                  <a:lnTo>
                    <a:pt x="927" y="312"/>
                  </a:lnTo>
                  <a:lnTo>
                    <a:pt x="927" y="312"/>
                  </a:lnTo>
                  <a:lnTo>
                    <a:pt x="925" y="310"/>
                  </a:lnTo>
                  <a:lnTo>
                    <a:pt x="922" y="310"/>
                  </a:lnTo>
                  <a:lnTo>
                    <a:pt x="920" y="310"/>
                  </a:lnTo>
                  <a:lnTo>
                    <a:pt x="920" y="312"/>
                  </a:lnTo>
                  <a:lnTo>
                    <a:pt x="918" y="312"/>
                  </a:lnTo>
                  <a:lnTo>
                    <a:pt x="918" y="312"/>
                  </a:lnTo>
                  <a:lnTo>
                    <a:pt x="915" y="312"/>
                  </a:lnTo>
                  <a:lnTo>
                    <a:pt x="915" y="310"/>
                  </a:lnTo>
                  <a:lnTo>
                    <a:pt x="913" y="307"/>
                  </a:lnTo>
                  <a:lnTo>
                    <a:pt x="913" y="307"/>
                  </a:lnTo>
                  <a:lnTo>
                    <a:pt x="913" y="307"/>
                  </a:lnTo>
                  <a:lnTo>
                    <a:pt x="911" y="307"/>
                  </a:lnTo>
                  <a:lnTo>
                    <a:pt x="911" y="307"/>
                  </a:lnTo>
                  <a:lnTo>
                    <a:pt x="911" y="307"/>
                  </a:lnTo>
                  <a:lnTo>
                    <a:pt x="911" y="310"/>
                  </a:lnTo>
                  <a:lnTo>
                    <a:pt x="911" y="310"/>
                  </a:lnTo>
                  <a:lnTo>
                    <a:pt x="911" y="312"/>
                  </a:lnTo>
                  <a:lnTo>
                    <a:pt x="911" y="312"/>
                  </a:lnTo>
                  <a:lnTo>
                    <a:pt x="911" y="312"/>
                  </a:lnTo>
                  <a:lnTo>
                    <a:pt x="911" y="314"/>
                  </a:lnTo>
                  <a:lnTo>
                    <a:pt x="908" y="314"/>
                  </a:lnTo>
                  <a:lnTo>
                    <a:pt x="908" y="314"/>
                  </a:lnTo>
                  <a:lnTo>
                    <a:pt x="906" y="314"/>
                  </a:lnTo>
                  <a:lnTo>
                    <a:pt x="906" y="317"/>
                  </a:lnTo>
                  <a:lnTo>
                    <a:pt x="906" y="317"/>
                  </a:lnTo>
                  <a:lnTo>
                    <a:pt x="906" y="317"/>
                  </a:lnTo>
                  <a:lnTo>
                    <a:pt x="908" y="317"/>
                  </a:lnTo>
                  <a:lnTo>
                    <a:pt x="908" y="317"/>
                  </a:lnTo>
                  <a:lnTo>
                    <a:pt x="911" y="319"/>
                  </a:lnTo>
                  <a:lnTo>
                    <a:pt x="911" y="319"/>
                  </a:lnTo>
                  <a:lnTo>
                    <a:pt x="911" y="321"/>
                  </a:lnTo>
                  <a:lnTo>
                    <a:pt x="911" y="321"/>
                  </a:lnTo>
                  <a:lnTo>
                    <a:pt x="911" y="321"/>
                  </a:lnTo>
                  <a:lnTo>
                    <a:pt x="911" y="321"/>
                  </a:lnTo>
                  <a:lnTo>
                    <a:pt x="911" y="321"/>
                  </a:lnTo>
                  <a:lnTo>
                    <a:pt x="911" y="321"/>
                  </a:lnTo>
                  <a:lnTo>
                    <a:pt x="913" y="321"/>
                  </a:lnTo>
                  <a:lnTo>
                    <a:pt x="913" y="321"/>
                  </a:lnTo>
                  <a:lnTo>
                    <a:pt x="913" y="321"/>
                  </a:lnTo>
                  <a:lnTo>
                    <a:pt x="915" y="321"/>
                  </a:lnTo>
                  <a:lnTo>
                    <a:pt x="915" y="324"/>
                  </a:lnTo>
                  <a:lnTo>
                    <a:pt x="913" y="324"/>
                  </a:lnTo>
                  <a:lnTo>
                    <a:pt x="913" y="324"/>
                  </a:lnTo>
                  <a:lnTo>
                    <a:pt x="913" y="324"/>
                  </a:lnTo>
                  <a:lnTo>
                    <a:pt x="913" y="324"/>
                  </a:lnTo>
                  <a:lnTo>
                    <a:pt x="913" y="324"/>
                  </a:lnTo>
                  <a:lnTo>
                    <a:pt x="913" y="326"/>
                  </a:lnTo>
                  <a:lnTo>
                    <a:pt x="913" y="326"/>
                  </a:lnTo>
                  <a:lnTo>
                    <a:pt x="913" y="326"/>
                  </a:lnTo>
                  <a:lnTo>
                    <a:pt x="911" y="324"/>
                  </a:lnTo>
                  <a:lnTo>
                    <a:pt x="911" y="324"/>
                  </a:lnTo>
                  <a:lnTo>
                    <a:pt x="911" y="324"/>
                  </a:lnTo>
                  <a:lnTo>
                    <a:pt x="911" y="324"/>
                  </a:lnTo>
                  <a:lnTo>
                    <a:pt x="911" y="324"/>
                  </a:lnTo>
                  <a:lnTo>
                    <a:pt x="911" y="326"/>
                  </a:lnTo>
                  <a:lnTo>
                    <a:pt x="911" y="328"/>
                  </a:lnTo>
                  <a:lnTo>
                    <a:pt x="908" y="328"/>
                  </a:lnTo>
                  <a:lnTo>
                    <a:pt x="908" y="333"/>
                  </a:lnTo>
                  <a:lnTo>
                    <a:pt x="908" y="338"/>
                  </a:lnTo>
                  <a:lnTo>
                    <a:pt x="906" y="338"/>
                  </a:lnTo>
                  <a:lnTo>
                    <a:pt x="906" y="340"/>
                  </a:lnTo>
                  <a:lnTo>
                    <a:pt x="904" y="340"/>
                  </a:lnTo>
                  <a:lnTo>
                    <a:pt x="904" y="340"/>
                  </a:lnTo>
                  <a:lnTo>
                    <a:pt x="901" y="340"/>
                  </a:lnTo>
                  <a:lnTo>
                    <a:pt x="901" y="343"/>
                  </a:lnTo>
                  <a:lnTo>
                    <a:pt x="899" y="343"/>
                  </a:lnTo>
                  <a:lnTo>
                    <a:pt x="899" y="343"/>
                  </a:lnTo>
                  <a:lnTo>
                    <a:pt x="899" y="343"/>
                  </a:lnTo>
                  <a:lnTo>
                    <a:pt x="896" y="340"/>
                  </a:lnTo>
                  <a:lnTo>
                    <a:pt x="896" y="340"/>
                  </a:lnTo>
                  <a:lnTo>
                    <a:pt x="894" y="343"/>
                  </a:lnTo>
                  <a:lnTo>
                    <a:pt x="892" y="345"/>
                  </a:lnTo>
                  <a:lnTo>
                    <a:pt x="892" y="345"/>
                  </a:lnTo>
                  <a:lnTo>
                    <a:pt x="892" y="347"/>
                  </a:lnTo>
                  <a:lnTo>
                    <a:pt x="889" y="347"/>
                  </a:lnTo>
                  <a:lnTo>
                    <a:pt x="889" y="350"/>
                  </a:lnTo>
                  <a:lnTo>
                    <a:pt x="887" y="350"/>
                  </a:lnTo>
                  <a:lnTo>
                    <a:pt x="887" y="350"/>
                  </a:lnTo>
                  <a:lnTo>
                    <a:pt x="887" y="352"/>
                  </a:lnTo>
                  <a:lnTo>
                    <a:pt x="885" y="352"/>
                  </a:lnTo>
                  <a:lnTo>
                    <a:pt x="887" y="354"/>
                  </a:lnTo>
                  <a:lnTo>
                    <a:pt x="889" y="352"/>
                  </a:lnTo>
                  <a:lnTo>
                    <a:pt x="889" y="354"/>
                  </a:lnTo>
                  <a:lnTo>
                    <a:pt x="889" y="354"/>
                  </a:lnTo>
                  <a:lnTo>
                    <a:pt x="889" y="357"/>
                  </a:lnTo>
                  <a:lnTo>
                    <a:pt x="889" y="357"/>
                  </a:lnTo>
                  <a:lnTo>
                    <a:pt x="889" y="362"/>
                  </a:lnTo>
                  <a:lnTo>
                    <a:pt x="889" y="364"/>
                  </a:lnTo>
                  <a:lnTo>
                    <a:pt x="889" y="364"/>
                  </a:lnTo>
                  <a:lnTo>
                    <a:pt x="892" y="366"/>
                  </a:lnTo>
                  <a:lnTo>
                    <a:pt x="894" y="369"/>
                  </a:lnTo>
                  <a:lnTo>
                    <a:pt x="894" y="369"/>
                  </a:lnTo>
                  <a:lnTo>
                    <a:pt x="894" y="369"/>
                  </a:lnTo>
                  <a:lnTo>
                    <a:pt x="894" y="371"/>
                  </a:lnTo>
                  <a:lnTo>
                    <a:pt x="894" y="378"/>
                  </a:lnTo>
                  <a:lnTo>
                    <a:pt x="894" y="378"/>
                  </a:lnTo>
                  <a:lnTo>
                    <a:pt x="892" y="381"/>
                  </a:lnTo>
                  <a:lnTo>
                    <a:pt x="892" y="383"/>
                  </a:lnTo>
                  <a:lnTo>
                    <a:pt x="892" y="385"/>
                  </a:lnTo>
                  <a:lnTo>
                    <a:pt x="887" y="392"/>
                  </a:lnTo>
                  <a:lnTo>
                    <a:pt x="887" y="395"/>
                  </a:lnTo>
                  <a:lnTo>
                    <a:pt x="885" y="397"/>
                  </a:lnTo>
                  <a:lnTo>
                    <a:pt x="882" y="395"/>
                  </a:lnTo>
                  <a:lnTo>
                    <a:pt x="880" y="395"/>
                  </a:lnTo>
                  <a:lnTo>
                    <a:pt x="878" y="392"/>
                  </a:lnTo>
                  <a:lnTo>
                    <a:pt x="878" y="395"/>
                  </a:lnTo>
                  <a:lnTo>
                    <a:pt x="878" y="397"/>
                  </a:lnTo>
                  <a:lnTo>
                    <a:pt x="878" y="397"/>
                  </a:lnTo>
                  <a:lnTo>
                    <a:pt x="878" y="397"/>
                  </a:lnTo>
                  <a:lnTo>
                    <a:pt x="878" y="399"/>
                  </a:lnTo>
                  <a:lnTo>
                    <a:pt x="880" y="399"/>
                  </a:lnTo>
                  <a:lnTo>
                    <a:pt x="880" y="402"/>
                  </a:lnTo>
                  <a:lnTo>
                    <a:pt x="880" y="402"/>
                  </a:lnTo>
                  <a:lnTo>
                    <a:pt x="880" y="404"/>
                  </a:lnTo>
                  <a:lnTo>
                    <a:pt x="885" y="404"/>
                  </a:lnTo>
                  <a:lnTo>
                    <a:pt x="885" y="402"/>
                  </a:lnTo>
                  <a:lnTo>
                    <a:pt x="885" y="402"/>
                  </a:lnTo>
                  <a:lnTo>
                    <a:pt x="887" y="402"/>
                  </a:lnTo>
                  <a:lnTo>
                    <a:pt x="887" y="402"/>
                  </a:lnTo>
                  <a:lnTo>
                    <a:pt x="889" y="399"/>
                  </a:lnTo>
                  <a:lnTo>
                    <a:pt x="892" y="402"/>
                  </a:lnTo>
                  <a:lnTo>
                    <a:pt x="894" y="404"/>
                  </a:lnTo>
                  <a:lnTo>
                    <a:pt x="894" y="404"/>
                  </a:lnTo>
                  <a:lnTo>
                    <a:pt x="894" y="407"/>
                  </a:lnTo>
                  <a:lnTo>
                    <a:pt x="894" y="409"/>
                  </a:lnTo>
                  <a:lnTo>
                    <a:pt x="896" y="411"/>
                  </a:lnTo>
                  <a:lnTo>
                    <a:pt x="896" y="414"/>
                  </a:lnTo>
                  <a:lnTo>
                    <a:pt x="896" y="428"/>
                  </a:lnTo>
                  <a:lnTo>
                    <a:pt x="894" y="433"/>
                  </a:lnTo>
                  <a:lnTo>
                    <a:pt x="892" y="440"/>
                  </a:lnTo>
                  <a:lnTo>
                    <a:pt x="892" y="440"/>
                  </a:lnTo>
                  <a:lnTo>
                    <a:pt x="889" y="442"/>
                  </a:lnTo>
                  <a:lnTo>
                    <a:pt x="889" y="444"/>
                  </a:lnTo>
                  <a:lnTo>
                    <a:pt x="887" y="447"/>
                  </a:lnTo>
                  <a:lnTo>
                    <a:pt x="887" y="447"/>
                  </a:lnTo>
                  <a:lnTo>
                    <a:pt x="887" y="452"/>
                  </a:lnTo>
                  <a:lnTo>
                    <a:pt x="887" y="452"/>
                  </a:lnTo>
                  <a:lnTo>
                    <a:pt x="887" y="454"/>
                  </a:lnTo>
                  <a:lnTo>
                    <a:pt x="887" y="454"/>
                  </a:lnTo>
                  <a:lnTo>
                    <a:pt x="887" y="456"/>
                  </a:lnTo>
                  <a:lnTo>
                    <a:pt x="885" y="459"/>
                  </a:lnTo>
                  <a:lnTo>
                    <a:pt x="885" y="466"/>
                  </a:lnTo>
                  <a:lnTo>
                    <a:pt x="882" y="473"/>
                  </a:lnTo>
                  <a:lnTo>
                    <a:pt x="880" y="475"/>
                  </a:lnTo>
                  <a:lnTo>
                    <a:pt x="878" y="478"/>
                  </a:lnTo>
                  <a:lnTo>
                    <a:pt x="873" y="482"/>
                  </a:lnTo>
                  <a:lnTo>
                    <a:pt x="873" y="485"/>
                  </a:lnTo>
                  <a:lnTo>
                    <a:pt x="870" y="487"/>
                  </a:lnTo>
                  <a:lnTo>
                    <a:pt x="868" y="494"/>
                  </a:lnTo>
                  <a:lnTo>
                    <a:pt x="866" y="496"/>
                  </a:lnTo>
                  <a:lnTo>
                    <a:pt x="866" y="501"/>
                  </a:lnTo>
                  <a:lnTo>
                    <a:pt x="866" y="504"/>
                  </a:lnTo>
                  <a:lnTo>
                    <a:pt x="863" y="515"/>
                  </a:lnTo>
                  <a:lnTo>
                    <a:pt x="863" y="518"/>
                  </a:lnTo>
                  <a:lnTo>
                    <a:pt x="861" y="518"/>
                  </a:lnTo>
                  <a:lnTo>
                    <a:pt x="856" y="525"/>
                  </a:lnTo>
                  <a:lnTo>
                    <a:pt x="854" y="527"/>
                  </a:lnTo>
                  <a:lnTo>
                    <a:pt x="851" y="527"/>
                  </a:lnTo>
                  <a:lnTo>
                    <a:pt x="847" y="530"/>
                  </a:lnTo>
                  <a:lnTo>
                    <a:pt x="844" y="530"/>
                  </a:lnTo>
                  <a:lnTo>
                    <a:pt x="844" y="530"/>
                  </a:lnTo>
                  <a:lnTo>
                    <a:pt x="844" y="532"/>
                  </a:lnTo>
                  <a:lnTo>
                    <a:pt x="837" y="537"/>
                  </a:lnTo>
                  <a:lnTo>
                    <a:pt x="833" y="539"/>
                  </a:lnTo>
                  <a:lnTo>
                    <a:pt x="833" y="541"/>
                  </a:lnTo>
                  <a:lnTo>
                    <a:pt x="830" y="544"/>
                  </a:lnTo>
                  <a:lnTo>
                    <a:pt x="828" y="551"/>
                  </a:lnTo>
                  <a:lnTo>
                    <a:pt x="828" y="553"/>
                  </a:lnTo>
                  <a:lnTo>
                    <a:pt x="825" y="556"/>
                  </a:lnTo>
                  <a:lnTo>
                    <a:pt x="823" y="558"/>
                  </a:lnTo>
                  <a:lnTo>
                    <a:pt x="821" y="563"/>
                  </a:lnTo>
                  <a:lnTo>
                    <a:pt x="821" y="565"/>
                  </a:lnTo>
                  <a:lnTo>
                    <a:pt x="818" y="567"/>
                  </a:lnTo>
                  <a:lnTo>
                    <a:pt x="818" y="567"/>
                  </a:lnTo>
                  <a:lnTo>
                    <a:pt x="811" y="572"/>
                  </a:lnTo>
                  <a:lnTo>
                    <a:pt x="807" y="579"/>
                  </a:lnTo>
                  <a:lnTo>
                    <a:pt x="802" y="582"/>
                  </a:lnTo>
                  <a:lnTo>
                    <a:pt x="799" y="582"/>
                  </a:lnTo>
                  <a:lnTo>
                    <a:pt x="797" y="582"/>
                  </a:lnTo>
                  <a:lnTo>
                    <a:pt x="792" y="582"/>
                  </a:lnTo>
                  <a:lnTo>
                    <a:pt x="792" y="584"/>
                  </a:lnTo>
                  <a:lnTo>
                    <a:pt x="792" y="584"/>
                  </a:lnTo>
                  <a:lnTo>
                    <a:pt x="788" y="586"/>
                  </a:lnTo>
                  <a:lnTo>
                    <a:pt x="783" y="589"/>
                  </a:lnTo>
                  <a:lnTo>
                    <a:pt x="778" y="591"/>
                  </a:lnTo>
                  <a:lnTo>
                    <a:pt x="771" y="594"/>
                  </a:lnTo>
                  <a:lnTo>
                    <a:pt x="766" y="596"/>
                  </a:lnTo>
                  <a:lnTo>
                    <a:pt x="762" y="596"/>
                  </a:lnTo>
                  <a:lnTo>
                    <a:pt x="759" y="598"/>
                  </a:lnTo>
                  <a:lnTo>
                    <a:pt x="759" y="598"/>
                  </a:lnTo>
                  <a:lnTo>
                    <a:pt x="757" y="601"/>
                  </a:lnTo>
                  <a:lnTo>
                    <a:pt x="757" y="601"/>
                  </a:lnTo>
                  <a:lnTo>
                    <a:pt x="757" y="603"/>
                  </a:lnTo>
                  <a:lnTo>
                    <a:pt x="757" y="603"/>
                  </a:lnTo>
                  <a:lnTo>
                    <a:pt x="757" y="605"/>
                  </a:lnTo>
                  <a:lnTo>
                    <a:pt x="757" y="605"/>
                  </a:lnTo>
                  <a:lnTo>
                    <a:pt x="755" y="608"/>
                  </a:lnTo>
                  <a:lnTo>
                    <a:pt x="755" y="608"/>
                  </a:lnTo>
                  <a:lnTo>
                    <a:pt x="752" y="610"/>
                  </a:lnTo>
                  <a:lnTo>
                    <a:pt x="750" y="608"/>
                  </a:lnTo>
                  <a:lnTo>
                    <a:pt x="747" y="610"/>
                  </a:lnTo>
                  <a:lnTo>
                    <a:pt x="745" y="608"/>
                  </a:lnTo>
                  <a:lnTo>
                    <a:pt x="743" y="608"/>
                  </a:lnTo>
                  <a:lnTo>
                    <a:pt x="740" y="608"/>
                  </a:lnTo>
                  <a:lnTo>
                    <a:pt x="738" y="605"/>
                  </a:lnTo>
                  <a:lnTo>
                    <a:pt x="736" y="603"/>
                  </a:lnTo>
                  <a:lnTo>
                    <a:pt x="736" y="601"/>
                  </a:lnTo>
                  <a:lnTo>
                    <a:pt x="738" y="598"/>
                  </a:lnTo>
                  <a:lnTo>
                    <a:pt x="738" y="598"/>
                  </a:lnTo>
                  <a:lnTo>
                    <a:pt x="738" y="596"/>
                  </a:lnTo>
                  <a:lnTo>
                    <a:pt x="738" y="591"/>
                  </a:lnTo>
                  <a:lnTo>
                    <a:pt x="738" y="589"/>
                  </a:lnTo>
                  <a:lnTo>
                    <a:pt x="738" y="586"/>
                  </a:lnTo>
                  <a:lnTo>
                    <a:pt x="738" y="586"/>
                  </a:lnTo>
                  <a:lnTo>
                    <a:pt x="738" y="586"/>
                  </a:lnTo>
                  <a:lnTo>
                    <a:pt x="736" y="589"/>
                  </a:lnTo>
                  <a:lnTo>
                    <a:pt x="736" y="591"/>
                  </a:lnTo>
                  <a:lnTo>
                    <a:pt x="733" y="589"/>
                  </a:lnTo>
                  <a:lnTo>
                    <a:pt x="733" y="589"/>
                  </a:lnTo>
                  <a:lnTo>
                    <a:pt x="731" y="589"/>
                  </a:lnTo>
                  <a:lnTo>
                    <a:pt x="731" y="589"/>
                  </a:lnTo>
                  <a:lnTo>
                    <a:pt x="729" y="589"/>
                  </a:lnTo>
                  <a:lnTo>
                    <a:pt x="729" y="589"/>
                  </a:lnTo>
                  <a:lnTo>
                    <a:pt x="729" y="586"/>
                  </a:lnTo>
                  <a:lnTo>
                    <a:pt x="729" y="586"/>
                  </a:lnTo>
                  <a:lnTo>
                    <a:pt x="731" y="586"/>
                  </a:lnTo>
                  <a:lnTo>
                    <a:pt x="731" y="586"/>
                  </a:lnTo>
                  <a:lnTo>
                    <a:pt x="731" y="584"/>
                  </a:lnTo>
                  <a:lnTo>
                    <a:pt x="731" y="584"/>
                  </a:lnTo>
                  <a:lnTo>
                    <a:pt x="731" y="582"/>
                  </a:lnTo>
                  <a:lnTo>
                    <a:pt x="731" y="579"/>
                  </a:lnTo>
                  <a:lnTo>
                    <a:pt x="733" y="579"/>
                  </a:lnTo>
                  <a:lnTo>
                    <a:pt x="733" y="579"/>
                  </a:lnTo>
                  <a:lnTo>
                    <a:pt x="733" y="579"/>
                  </a:lnTo>
                  <a:lnTo>
                    <a:pt x="733" y="577"/>
                  </a:lnTo>
                  <a:lnTo>
                    <a:pt x="733" y="577"/>
                  </a:lnTo>
                  <a:lnTo>
                    <a:pt x="733" y="579"/>
                  </a:lnTo>
                  <a:lnTo>
                    <a:pt x="733" y="579"/>
                  </a:lnTo>
                  <a:lnTo>
                    <a:pt x="733" y="579"/>
                  </a:lnTo>
                  <a:lnTo>
                    <a:pt x="736" y="579"/>
                  </a:lnTo>
                  <a:lnTo>
                    <a:pt x="738" y="582"/>
                  </a:lnTo>
                  <a:lnTo>
                    <a:pt x="738" y="582"/>
                  </a:lnTo>
                  <a:lnTo>
                    <a:pt x="738" y="579"/>
                  </a:lnTo>
                  <a:lnTo>
                    <a:pt x="738" y="579"/>
                  </a:lnTo>
                  <a:lnTo>
                    <a:pt x="740" y="579"/>
                  </a:lnTo>
                  <a:lnTo>
                    <a:pt x="740" y="577"/>
                  </a:lnTo>
                  <a:lnTo>
                    <a:pt x="740" y="577"/>
                  </a:lnTo>
                  <a:lnTo>
                    <a:pt x="743" y="575"/>
                  </a:lnTo>
                  <a:lnTo>
                    <a:pt x="745" y="575"/>
                  </a:lnTo>
                  <a:lnTo>
                    <a:pt x="747" y="575"/>
                  </a:lnTo>
                  <a:lnTo>
                    <a:pt x="747" y="575"/>
                  </a:lnTo>
                  <a:lnTo>
                    <a:pt x="747" y="575"/>
                  </a:lnTo>
                  <a:lnTo>
                    <a:pt x="750" y="572"/>
                  </a:lnTo>
                  <a:lnTo>
                    <a:pt x="750" y="572"/>
                  </a:lnTo>
                  <a:lnTo>
                    <a:pt x="750" y="572"/>
                  </a:lnTo>
                  <a:lnTo>
                    <a:pt x="750" y="570"/>
                  </a:lnTo>
                  <a:lnTo>
                    <a:pt x="750" y="570"/>
                  </a:lnTo>
                  <a:lnTo>
                    <a:pt x="747" y="567"/>
                  </a:lnTo>
                  <a:lnTo>
                    <a:pt x="750" y="565"/>
                  </a:lnTo>
                  <a:lnTo>
                    <a:pt x="750" y="565"/>
                  </a:lnTo>
                  <a:lnTo>
                    <a:pt x="750" y="565"/>
                  </a:lnTo>
                  <a:lnTo>
                    <a:pt x="752" y="565"/>
                  </a:lnTo>
                  <a:lnTo>
                    <a:pt x="752" y="565"/>
                  </a:lnTo>
                  <a:lnTo>
                    <a:pt x="752" y="565"/>
                  </a:lnTo>
                  <a:lnTo>
                    <a:pt x="755" y="565"/>
                  </a:lnTo>
                  <a:lnTo>
                    <a:pt x="755" y="563"/>
                  </a:lnTo>
                  <a:lnTo>
                    <a:pt x="755" y="563"/>
                  </a:lnTo>
                  <a:lnTo>
                    <a:pt x="755" y="563"/>
                  </a:lnTo>
                  <a:lnTo>
                    <a:pt x="755" y="560"/>
                  </a:lnTo>
                  <a:lnTo>
                    <a:pt x="755" y="560"/>
                  </a:lnTo>
                  <a:lnTo>
                    <a:pt x="755" y="560"/>
                  </a:lnTo>
                  <a:lnTo>
                    <a:pt x="752" y="558"/>
                  </a:lnTo>
                  <a:lnTo>
                    <a:pt x="750" y="558"/>
                  </a:lnTo>
                  <a:lnTo>
                    <a:pt x="743" y="560"/>
                  </a:lnTo>
                  <a:lnTo>
                    <a:pt x="740" y="563"/>
                  </a:lnTo>
                  <a:lnTo>
                    <a:pt x="740" y="563"/>
                  </a:lnTo>
                  <a:lnTo>
                    <a:pt x="738" y="565"/>
                  </a:lnTo>
                  <a:lnTo>
                    <a:pt x="733" y="567"/>
                  </a:lnTo>
                  <a:lnTo>
                    <a:pt x="731" y="567"/>
                  </a:lnTo>
                  <a:lnTo>
                    <a:pt x="731" y="567"/>
                  </a:lnTo>
                  <a:lnTo>
                    <a:pt x="729" y="567"/>
                  </a:lnTo>
                  <a:lnTo>
                    <a:pt x="724" y="570"/>
                  </a:lnTo>
                  <a:lnTo>
                    <a:pt x="724" y="570"/>
                  </a:lnTo>
                  <a:lnTo>
                    <a:pt x="721" y="572"/>
                  </a:lnTo>
                  <a:lnTo>
                    <a:pt x="721" y="575"/>
                  </a:lnTo>
                  <a:lnTo>
                    <a:pt x="721" y="575"/>
                  </a:lnTo>
                  <a:lnTo>
                    <a:pt x="721" y="575"/>
                  </a:lnTo>
                  <a:lnTo>
                    <a:pt x="721" y="577"/>
                  </a:lnTo>
                  <a:lnTo>
                    <a:pt x="721" y="577"/>
                  </a:lnTo>
                  <a:lnTo>
                    <a:pt x="721" y="579"/>
                  </a:lnTo>
                  <a:lnTo>
                    <a:pt x="719" y="579"/>
                  </a:lnTo>
                  <a:lnTo>
                    <a:pt x="719" y="579"/>
                  </a:lnTo>
                  <a:lnTo>
                    <a:pt x="719" y="582"/>
                  </a:lnTo>
                  <a:lnTo>
                    <a:pt x="719" y="584"/>
                  </a:lnTo>
                  <a:lnTo>
                    <a:pt x="719" y="584"/>
                  </a:lnTo>
                  <a:lnTo>
                    <a:pt x="719" y="584"/>
                  </a:lnTo>
                  <a:lnTo>
                    <a:pt x="721" y="584"/>
                  </a:lnTo>
                  <a:lnTo>
                    <a:pt x="721" y="584"/>
                  </a:lnTo>
                  <a:lnTo>
                    <a:pt x="721" y="584"/>
                  </a:lnTo>
                  <a:lnTo>
                    <a:pt x="721" y="584"/>
                  </a:lnTo>
                  <a:lnTo>
                    <a:pt x="721" y="589"/>
                  </a:lnTo>
                  <a:lnTo>
                    <a:pt x="721" y="589"/>
                  </a:lnTo>
                  <a:lnTo>
                    <a:pt x="721" y="591"/>
                  </a:lnTo>
                  <a:lnTo>
                    <a:pt x="724" y="594"/>
                  </a:lnTo>
                  <a:lnTo>
                    <a:pt x="724" y="594"/>
                  </a:lnTo>
                  <a:lnTo>
                    <a:pt x="724" y="594"/>
                  </a:lnTo>
                  <a:lnTo>
                    <a:pt x="724" y="596"/>
                  </a:lnTo>
                  <a:lnTo>
                    <a:pt x="724" y="598"/>
                  </a:lnTo>
                  <a:lnTo>
                    <a:pt x="724" y="598"/>
                  </a:lnTo>
                  <a:lnTo>
                    <a:pt x="724" y="598"/>
                  </a:lnTo>
                  <a:lnTo>
                    <a:pt x="724" y="598"/>
                  </a:lnTo>
                  <a:lnTo>
                    <a:pt x="724" y="601"/>
                  </a:lnTo>
                  <a:lnTo>
                    <a:pt x="724" y="601"/>
                  </a:lnTo>
                  <a:lnTo>
                    <a:pt x="719" y="610"/>
                  </a:lnTo>
                  <a:lnTo>
                    <a:pt x="717" y="615"/>
                  </a:lnTo>
                  <a:lnTo>
                    <a:pt x="707" y="631"/>
                  </a:lnTo>
                  <a:lnTo>
                    <a:pt x="705" y="634"/>
                  </a:lnTo>
                  <a:lnTo>
                    <a:pt x="702" y="634"/>
                  </a:lnTo>
                  <a:lnTo>
                    <a:pt x="700" y="636"/>
                  </a:lnTo>
                  <a:lnTo>
                    <a:pt x="698" y="638"/>
                  </a:lnTo>
                  <a:lnTo>
                    <a:pt x="693" y="641"/>
                  </a:lnTo>
                  <a:lnTo>
                    <a:pt x="693" y="641"/>
                  </a:lnTo>
                  <a:lnTo>
                    <a:pt x="691" y="641"/>
                  </a:lnTo>
                  <a:lnTo>
                    <a:pt x="691" y="641"/>
                  </a:lnTo>
                  <a:lnTo>
                    <a:pt x="691" y="643"/>
                  </a:lnTo>
                  <a:lnTo>
                    <a:pt x="691" y="643"/>
                  </a:lnTo>
                  <a:lnTo>
                    <a:pt x="691" y="646"/>
                  </a:lnTo>
                  <a:lnTo>
                    <a:pt x="688" y="646"/>
                  </a:lnTo>
                  <a:lnTo>
                    <a:pt x="688" y="648"/>
                  </a:lnTo>
                  <a:lnTo>
                    <a:pt x="686" y="650"/>
                  </a:lnTo>
                  <a:lnTo>
                    <a:pt x="686" y="653"/>
                  </a:lnTo>
                  <a:lnTo>
                    <a:pt x="684" y="655"/>
                  </a:lnTo>
                  <a:lnTo>
                    <a:pt x="684" y="657"/>
                  </a:lnTo>
                  <a:lnTo>
                    <a:pt x="684" y="657"/>
                  </a:lnTo>
                  <a:lnTo>
                    <a:pt x="681" y="657"/>
                  </a:lnTo>
                  <a:lnTo>
                    <a:pt x="681" y="660"/>
                  </a:lnTo>
                  <a:lnTo>
                    <a:pt x="681" y="660"/>
                  </a:lnTo>
                  <a:lnTo>
                    <a:pt x="684" y="662"/>
                  </a:lnTo>
                  <a:lnTo>
                    <a:pt x="684" y="665"/>
                  </a:lnTo>
                  <a:lnTo>
                    <a:pt x="684" y="665"/>
                  </a:lnTo>
                  <a:lnTo>
                    <a:pt x="684" y="667"/>
                  </a:lnTo>
                  <a:lnTo>
                    <a:pt x="686" y="669"/>
                  </a:lnTo>
                  <a:lnTo>
                    <a:pt x="688" y="669"/>
                  </a:lnTo>
                  <a:lnTo>
                    <a:pt x="688" y="669"/>
                  </a:lnTo>
                  <a:lnTo>
                    <a:pt x="688" y="672"/>
                  </a:lnTo>
                  <a:lnTo>
                    <a:pt x="688" y="672"/>
                  </a:lnTo>
                  <a:lnTo>
                    <a:pt x="688" y="674"/>
                  </a:lnTo>
                  <a:lnTo>
                    <a:pt x="688" y="674"/>
                  </a:lnTo>
                  <a:lnTo>
                    <a:pt x="688" y="676"/>
                  </a:lnTo>
                  <a:lnTo>
                    <a:pt x="688" y="676"/>
                  </a:lnTo>
                  <a:lnTo>
                    <a:pt x="688" y="676"/>
                  </a:lnTo>
                  <a:lnTo>
                    <a:pt x="688" y="679"/>
                  </a:lnTo>
                  <a:lnTo>
                    <a:pt x="688" y="679"/>
                  </a:lnTo>
                  <a:lnTo>
                    <a:pt x="688" y="679"/>
                  </a:lnTo>
                  <a:lnTo>
                    <a:pt x="688" y="681"/>
                  </a:lnTo>
                  <a:lnTo>
                    <a:pt x="686" y="681"/>
                  </a:lnTo>
                  <a:lnTo>
                    <a:pt x="686" y="679"/>
                  </a:lnTo>
                  <a:lnTo>
                    <a:pt x="686" y="679"/>
                  </a:lnTo>
                  <a:lnTo>
                    <a:pt x="686" y="679"/>
                  </a:lnTo>
                  <a:lnTo>
                    <a:pt x="686" y="679"/>
                  </a:lnTo>
                  <a:lnTo>
                    <a:pt x="686" y="676"/>
                  </a:lnTo>
                  <a:lnTo>
                    <a:pt x="686" y="676"/>
                  </a:lnTo>
                  <a:lnTo>
                    <a:pt x="686" y="674"/>
                  </a:lnTo>
                  <a:lnTo>
                    <a:pt x="686" y="674"/>
                  </a:lnTo>
                  <a:lnTo>
                    <a:pt x="686" y="674"/>
                  </a:lnTo>
                  <a:lnTo>
                    <a:pt x="684" y="674"/>
                  </a:lnTo>
                  <a:lnTo>
                    <a:pt x="681" y="676"/>
                  </a:lnTo>
                  <a:lnTo>
                    <a:pt x="681" y="676"/>
                  </a:lnTo>
                  <a:lnTo>
                    <a:pt x="681" y="676"/>
                  </a:lnTo>
                  <a:lnTo>
                    <a:pt x="684" y="679"/>
                  </a:lnTo>
                  <a:lnTo>
                    <a:pt x="681" y="679"/>
                  </a:lnTo>
                  <a:lnTo>
                    <a:pt x="681" y="681"/>
                  </a:lnTo>
                  <a:lnTo>
                    <a:pt x="684" y="681"/>
                  </a:lnTo>
                  <a:lnTo>
                    <a:pt x="684" y="681"/>
                  </a:lnTo>
                  <a:lnTo>
                    <a:pt x="681" y="681"/>
                  </a:lnTo>
                  <a:lnTo>
                    <a:pt x="681" y="681"/>
                  </a:lnTo>
                  <a:lnTo>
                    <a:pt x="681" y="683"/>
                  </a:lnTo>
                  <a:lnTo>
                    <a:pt x="679" y="683"/>
                  </a:lnTo>
                  <a:lnTo>
                    <a:pt x="679" y="683"/>
                  </a:lnTo>
                  <a:lnTo>
                    <a:pt x="679" y="683"/>
                  </a:lnTo>
                  <a:lnTo>
                    <a:pt x="676" y="683"/>
                  </a:lnTo>
                  <a:lnTo>
                    <a:pt x="676" y="683"/>
                  </a:lnTo>
                  <a:lnTo>
                    <a:pt x="676" y="681"/>
                  </a:lnTo>
                  <a:lnTo>
                    <a:pt x="674" y="681"/>
                  </a:lnTo>
                  <a:lnTo>
                    <a:pt x="674" y="681"/>
                  </a:lnTo>
                  <a:lnTo>
                    <a:pt x="674" y="681"/>
                  </a:lnTo>
                  <a:lnTo>
                    <a:pt x="674" y="683"/>
                  </a:lnTo>
                  <a:lnTo>
                    <a:pt x="674" y="683"/>
                  </a:lnTo>
                  <a:lnTo>
                    <a:pt x="674" y="683"/>
                  </a:lnTo>
                  <a:lnTo>
                    <a:pt x="676" y="683"/>
                  </a:lnTo>
                  <a:lnTo>
                    <a:pt x="676" y="686"/>
                  </a:lnTo>
                  <a:lnTo>
                    <a:pt x="676" y="686"/>
                  </a:lnTo>
                  <a:lnTo>
                    <a:pt x="676" y="686"/>
                  </a:lnTo>
                  <a:lnTo>
                    <a:pt x="674" y="686"/>
                  </a:lnTo>
                  <a:lnTo>
                    <a:pt x="674" y="686"/>
                  </a:lnTo>
                  <a:lnTo>
                    <a:pt x="674" y="686"/>
                  </a:lnTo>
                  <a:lnTo>
                    <a:pt x="674" y="686"/>
                  </a:lnTo>
                  <a:lnTo>
                    <a:pt x="674" y="688"/>
                  </a:lnTo>
                  <a:lnTo>
                    <a:pt x="674" y="688"/>
                  </a:lnTo>
                  <a:lnTo>
                    <a:pt x="674" y="688"/>
                  </a:lnTo>
                  <a:lnTo>
                    <a:pt x="674" y="688"/>
                  </a:lnTo>
                  <a:lnTo>
                    <a:pt x="674" y="688"/>
                  </a:lnTo>
                  <a:lnTo>
                    <a:pt x="672" y="688"/>
                  </a:lnTo>
                  <a:lnTo>
                    <a:pt x="672" y="688"/>
                  </a:lnTo>
                  <a:lnTo>
                    <a:pt x="672" y="686"/>
                  </a:lnTo>
                  <a:lnTo>
                    <a:pt x="669" y="686"/>
                  </a:lnTo>
                  <a:lnTo>
                    <a:pt x="669" y="686"/>
                  </a:lnTo>
                  <a:lnTo>
                    <a:pt x="667" y="688"/>
                  </a:lnTo>
                  <a:lnTo>
                    <a:pt x="669" y="688"/>
                  </a:lnTo>
                  <a:lnTo>
                    <a:pt x="669" y="688"/>
                  </a:lnTo>
                  <a:lnTo>
                    <a:pt x="672" y="688"/>
                  </a:lnTo>
                  <a:lnTo>
                    <a:pt x="672" y="691"/>
                  </a:lnTo>
                  <a:lnTo>
                    <a:pt x="669" y="691"/>
                  </a:lnTo>
                  <a:lnTo>
                    <a:pt x="669" y="691"/>
                  </a:lnTo>
                  <a:lnTo>
                    <a:pt x="667" y="691"/>
                  </a:lnTo>
                  <a:lnTo>
                    <a:pt x="665" y="691"/>
                  </a:lnTo>
                  <a:lnTo>
                    <a:pt x="665" y="691"/>
                  </a:lnTo>
                  <a:lnTo>
                    <a:pt x="665" y="691"/>
                  </a:lnTo>
                  <a:lnTo>
                    <a:pt x="665" y="688"/>
                  </a:lnTo>
                  <a:lnTo>
                    <a:pt x="667" y="688"/>
                  </a:lnTo>
                  <a:lnTo>
                    <a:pt x="667" y="688"/>
                  </a:lnTo>
                  <a:lnTo>
                    <a:pt x="665" y="688"/>
                  </a:lnTo>
                  <a:lnTo>
                    <a:pt x="665" y="688"/>
                  </a:lnTo>
                  <a:lnTo>
                    <a:pt x="662" y="688"/>
                  </a:lnTo>
                  <a:lnTo>
                    <a:pt x="662" y="691"/>
                  </a:lnTo>
                  <a:lnTo>
                    <a:pt x="662" y="691"/>
                  </a:lnTo>
                  <a:lnTo>
                    <a:pt x="662" y="691"/>
                  </a:lnTo>
                  <a:lnTo>
                    <a:pt x="660" y="691"/>
                  </a:lnTo>
                  <a:lnTo>
                    <a:pt x="660" y="691"/>
                  </a:lnTo>
                  <a:lnTo>
                    <a:pt x="658" y="691"/>
                  </a:lnTo>
                  <a:lnTo>
                    <a:pt x="658" y="691"/>
                  </a:lnTo>
                  <a:lnTo>
                    <a:pt x="658" y="688"/>
                  </a:lnTo>
                  <a:lnTo>
                    <a:pt x="658" y="688"/>
                  </a:lnTo>
                  <a:lnTo>
                    <a:pt x="658" y="688"/>
                  </a:lnTo>
                  <a:lnTo>
                    <a:pt x="658" y="688"/>
                  </a:lnTo>
                  <a:lnTo>
                    <a:pt x="658" y="688"/>
                  </a:lnTo>
                  <a:lnTo>
                    <a:pt x="658" y="688"/>
                  </a:lnTo>
                  <a:lnTo>
                    <a:pt x="658" y="688"/>
                  </a:lnTo>
                  <a:lnTo>
                    <a:pt x="658" y="688"/>
                  </a:lnTo>
                  <a:lnTo>
                    <a:pt x="658" y="688"/>
                  </a:lnTo>
                  <a:lnTo>
                    <a:pt x="658" y="686"/>
                  </a:lnTo>
                  <a:lnTo>
                    <a:pt x="655" y="686"/>
                  </a:lnTo>
                  <a:lnTo>
                    <a:pt x="655" y="686"/>
                  </a:lnTo>
                  <a:lnTo>
                    <a:pt x="655" y="686"/>
                  </a:lnTo>
                  <a:lnTo>
                    <a:pt x="655" y="683"/>
                  </a:lnTo>
                  <a:lnTo>
                    <a:pt x="655" y="683"/>
                  </a:lnTo>
                  <a:lnTo>
                    <a:pt x="655" y="686"/>
                  </a:lnTo>
                  <a:lnTo>
                    <a:pt x="653" y="686"/>
                  </a:lnTo>
                  <a:lnTo>
                    <a:pt x="653" y="686"/>
                  </a:lnTo>
                  <a:lnTo>
                    <a:pt x="653" y="686"/>
                  </a:lnTo>
                  <a:lnTo>
                    <a:pt x="650" y="686"/>
                  </a:lnTo>
                  <a:lnTo>
                    <a:pt x="650" y="686"/>
                  </a:lnTo>
                  <a:lnTo>
                    <a:pt x="648" y="688"/>
                  </a:lnTo>
                  <a:lnTo>
                    <a:pt x="650" y="691"/>
                  </a:lnTo>
                  <a:lnTo>
                    <a:pt x="650" y="691"/>
                  </a:lnTo>
                  <a:lnTo>
                    <a:pt x="653" y="691"/>
                  </a:lnTo>
                  <a:lnTo>
                    <a:pt x="653" y="691"/>
                  </a:lnTo>
                  <a:lnTo>
                    <a:pt x="653" y="693"/>
                  </a:lnTo>
                  <a:lnTo>
                    <a:pt x="650" y="691"/>
                  </a:lnTo>
                  <a:lnTo>
                    <a:pt x="650" y="691"/>
                  </a:lnTo>
                  <a:lnTo>
                    <a:pt x="648" y="693"/>
                  </a:lnTo>
                  <a:lnTo>
                    <a:pt x="648" y="693"/>
                  </a:lnTo>
                  <a:lnTo>
                    <a:pt x="648" y="693"/>
                  </a:lnTo>
                  <a:lnTo>
                    <a:pt x="648" y="693"/>
                  </a:lnTo>
                  <a:lnTo>
                    <a:pt x="648" y="693"/>
                  </a:lnTo>
                  <a:lnTo>
                    <a:pt x="648" y="691"/>
                  </a:lnTo>
                  <a:lnTo>
                    <a:pt x="648" y="691"/>
                  </a:lnTo>
                  <a:lnTo>
                    <a:pt x="648" y="691"/>
                  </a:lnTo>
                  <a:lnTo>
                    <a:pt x="648" y="688"/>
                  </a:lnTo>
                  <a:lnTo>
                    <a:pt x="648" y="688"/>
                  </a:lnTo>
                  <a:lnTo>
                    <a:pt x="648" y="691"/>
                  </a:lnTo>
                  <a:lnTo>
                    <a:pt x="643" y="688"/>
                  </a:lnTo>
                  <a:lnTo>
                    <a:pt x="643" y="686"/>
                  </a:lnTo>
                  <a:lnTo>
                    <a:pt x="646" y="686"/>
                  </a:lnTo>
                  <a:lnTo>
                    <a:pt x="646" y="686"/>
                  </a:lnTo>
                  <a:lnTo>
                    <a:pt x="646" y="686"/>
                  </a:lnTo>
                  <a:lnTo>
                    <a:pt x="646" y="686"/>
                  </a:lnTo>
                  <a:lnTo>
                    <a:pt x="646" y="686"/>
                  </a:lnTo>
                  <a:lnTo>
                    <a:pt x="643" y="683"/>
                  </a:lnTo>
                  <a:lnTo>
                    <a:pt x="643" y="686"/>
                  </a:lnTo>
                  <a:lnTo>
                    <a:pt x="643" y="686"/>
                  </a:lnTo>
                  <a:lnTo>
                    <a:pt x="643" y="686"/>
                  </a:lnTo>
                  <a:lnTo>
                    <a:pt x="643" y="688"/>
                  </a:lnTo>
                  <a:lnTo>
                    <a:pt x="641" y="688"/>
                  </a:lnTo>
                  <a:lnTo>
                    <a:pt x="641" y="688"/>
                  </a:lnTo>
                  <a:lnTo>
                    <a:pt x="641" y="686"/>
                  </a:lnTo>
                  <a:lnTo>
                    <a:pt x="641" y="686"/>
                  </a:lnTo>
                  <a:lnTo>
                    <a:pt x="643" y="683"/>
                  </a:lnTo>
                  <a:lnTo>
                    <a:pt x="643" y="683"/>
                  </a:lnTo>
                  <a:lnTo>
                    <a:pt x="643" y="681"/>
                  </a:lnTo>
                  <a:lnTo>
                    <a:pt x="646" y="681"/>
                  </a:lnTo>
                  <a:lnTo>
                    <a:pt x="646" y="679"/>
                  </a:lnTo>
                  <a:lnTo>
                    <a:pt x="648" y="681"/>
                  </a:lnTo>
                  <a:lnTo>
                    <a:pt x="648" y="679"/>
                  </a:lnTo>
                  <a:lnTo>
                    <a:pt x="648" y="679"/>
                  </a:lnTo>
                  <a:lnTo>
                    <a:pt x="646" y="676"/>
                  </a:lnTo>
                  <a:lnTo>
                    <a:pt x="646" y="676"/>
                  </a:lnTo>
                  <a:lnTo>
                    <a:pt x="646" y="674"/>
                  </a:lnTo>
                  <a:lnTo>
                    <a:pt x="646" y="674"/>
                  </a:lnTo>
                  <a:lnTo>
                    <a:pt x="643" y="674"/>
                  </a:lnTo>
                  <a:lnTo>
                    <a:pt x="643" y="674"/>
                  </a:lnTo>
                  <a:lnTo>
                    <a:pt x="641" y="674"/>
                  </a:lnTo>
                  <a:lnTo>
                    <a:pt x="639" y="674"/>
                  </a:lnTo>
                  <a:lnTo>
                    <a:pt x="636" y="674"/>
                  </a:lnTo>
                  <a:lnTo>
                    <a:pt x="636" y="676"/>
                  </a:lnTo>
                  <a:lnTo>
                    <a:pt x="634" y="676"/>
                  </a:lnTo>
                  <a:lnTo>
                    <a:pt x="634" y="679"/>
                  </a:lnTo>
                  <a:lnTo>
                    <a:pt x="632" y="679"/>
                  </a:lnTo>
                  <a:lnTo>
                    <a:pt x="632" y="679"/>
                  </a:lnTo>
                  <a:lnTo>
                    <a:pt x="629" y="679"/>
                  </a:lnTo>
                  <a:lnTo>
                    <a:pt x="629" y="681"/>
                  </a:lnTo>
                  <a:lnTo>
                    <a:pt x="629" y="681"/>
                  </a:lnTo>
                  <a:lnTo>
                    <a:pt x="629" y="681"/>
                  </a:lnTo>
                  <a:lnTo>
                    <a:pt x="627" y="681"/>
                  </a:lnTo>
                  <a:lnTo>
                    <a:pt x="627" y="681"/>
                  </a:lnTo>
                  <a:lnTo>
                    <a:pt x="627" y="681"/>
                  </a:lnTo>
                  <a:lnTo>
                    <a:pt x="624" y="681"/>
                  </a:lnTo>
                  <a:lnTo>
                    <a:pt x="624" y="681"/>
                  </a:lnTo>
                  <a:lnTo>
                    <a:pt x="624" y="681"/>
                  </a:lnTo>
                  <a:lnTo>
                    <a:pt x="622" y="681"/>
                  </a:lnTo>
                  <a:lnTo>
                    <a:pt x="622" y="681"/>
                  </a:lnTo>
                  <a:lnTo>
                    <a:pt x="622" y="679"/>
                  </a:lnTo>
                  <a:lnTo>
                    <a:pt x="622" y="679"/>
                  </a:lnTo>
                  <a:lnTo>
                    <a:pt x="620" y="679"/>
                  </a:lnTo>
                  <a:lnTo>
                    <a:pt x="615" y="679"/>
                  </a:lnTo>
                  <a:lnTo>
                    <a:pt x="613" y="679"/>
                  </a:lnTo>
                  <a:lnTo>
                    <a:pt x="610" y="681"/>
                  </a:lnTo>
                  <a:lnTo>
                    <a:pt x="608" y="679"/>
                  </a:lnTo>
                  <a:lnTo>
                    <a:pt x="606" y="681"/>
                  </a:lnTo>
                  <a:lnTo>
                    <a:pt x="603" y="681"/>
                  </a:lnTo>
                  <a:lnTo>
                    <a:pt x="601" y="683"/>
                  </a:lnTo>
                  <a:lnTo>
                    <a:pt x="598" y="683"/>
                  </a:lnTo>
                  <a:lnTo>
                    <a:pt x="598" y="683"/>
                  </a:lnTo>
                  <a:lnTo>
                    <a:pt x="598" y="683"/>
                  </a:lnTo>
                  <a:lnTo>
                    <a:pt x="596" y="683"/>
                  </a:lnTo>
                  <a:lnTo>
                    <a:pt x="594" y="686"/>
                  </a:lnTo>
                  <a:lnTo>
                    <a:pt x="594" y="686"/>
                  </a:lnTo>
                  <a:lnTo>
                    <a:pt x="594" y="686"/>
                  </a:lnTo>
                  <a:lnTo>
                    <a:pt x="591" y="688"/>
                  </a:lnTo>
                  <a:lnTo>
                    <a:pt x="589" y="688"/>
                  </a:lnTo>
                  <a:lnTo>
                    <a:pt x="582" y="688"/>
                  </a:lnTo>
                  <a:lnTo>
                    <a:pt x="579" y="688"/>
                  </a:lnTo>
                  <a:lnTo>
                    <a:pt x="575" y="688"/>
                  </a:lnTo>
                  <a:lnTo>
                    <a:pt x="565" y="691"/>
                  </a:lnTo>
                  <a:lnTo>
                    <a:pt x="561" y="688"/>
                  </a:lnTo>
                  <a:lnTo>
                    <a:pt x="558" y="688"/>
                  </a:lnTo>
                  <a:lnTo>
                    <a:pt x="553" y="688"/>
                  </a:lnTo>
                  <a:lnTo>
                    <a:pt x="553" y="691"/>
                  </a:lnTo>
                  <a:lnTo>
                    <a:pt x="549" y="691"/>
                  </a:lnTo>
                  <a:lnTo>
                    <a:pt x="549" y="693"/>
                  </a:lnTo>
                  <a:lnTo>
                    <a:pt x="549" y="693"/>
                  </a:lnTo>
                  <a:lnTo>
                    <a:pt x="546" y="693"/>
                  </a:lnTo>
                  <a:lnTo>
                    <a:pt x="546" y="693"/>
                  </a:lnTo>
                  <a:lnTo>
                    <a:pt x="544" y="693"/>
                  </a:lnTo>
                  <a:lnTo>
                    <a:pt x="542" y="691"/>
                  </a:lnTo>
                  <a:lnTo>
                    <a:pt x="542" y="691"/>
                  </a:lnTo>
                  <a:lnTo>
                    <a:pt x="539" y="691"/>
                  </a:lnTo>
                  <a:lnTo>
                    <a:pt x="539" y="688"/>
                  </a:lnTo>
                  <a:lnTo>
                    <a:pt x="539" y="688"/>
                  </a:lnTo>
                  <a:lnTo>
                    <a:pt x="539" y="688"/>
                  </a:lnTo>
                  <a:lnTo>
                    <a:pt x="542" y="688"/>
                  </a:lnTo>
                  <a:lnTo>
                    <a:pt x="542" y="686"/>
                  </a:lnTo>
                  <a:lnTo>
                    <a:pt x="542" y="686"/>
                  </a:lnTo>
                  <a:lnTo>
                    <a:pt x="544" y="686"/>
                  </a:lnTo>
                  <a:lnTo>
                    <a:pt x="544" y="686"/>
                  </a:lnTo>
                  <a:lnTo>
                    <a:pt x="544" y="686"/>
                  </a:lnTo>
                  <a:lnTo>
                    <a:pt x="542" y="686"/>
                  </a:lnTo>
                  <a:lnTo>
                    <a:pt x="542" y="686"/>
                  </a:lnTo>
                  <a:lnTo>
                    <a:pt x="539" y="686"/>
                  </a:lnTo>
                  <a:lnTo>
                    <a:pt x="539" y="686"/>
                  </a:lnTo>
                  <a:lnTo>
                    <a:pt x="539" y="686"/>
                  </a:lnTo>
                  <a:lnTo>
                    <a:pt x="539" y="686"/>
                  </a:lnTo>
                  <a:lnTo>
                    <a:pt x="539" y="686"/>
                  </a:lnTo>
                  <a:lnTo>
                    <a:pt x="539" y="686"/>
                  </a:lnTo>
                  <a:lnTo>
                    <a:pt x="537" y="686"/>
                  </a:lnTo>
                  <a:lnTo>
                    <a:pt x="537" y="686"/>
                  </a:lnTo>
                  <a:lnTo>
                    <a:pt x="535" y="686"/>
                  </a:lnTo>
                  <a:lnTo>
                    <a:pt x="535" y="686"/>
                  </a:lnTo>
                  <a:lnTo>
                    <a:pt x="532" y="686"/>
                  </a:lnTo>
                  <a:lnTo>
                    <a:pt x="532" y="683"/>
                  </a:lnTo>
                  <a:lnTo>
                    <a:pt x="532" y="683"/>
                  </a:lnTo>
                  <a:lnTo>
                    <a:pt x="532" y="686"/>
                  </a:lnTo>
                  <a:lnTo>
                    <a:pt x="532" y="686"/>
                  </a:lnTo>
                  <a:lnTo>
                    <a:pt x="530" y="686"/>
                  </a:lnTo>
                  <a:lnTo>
                    <a:pt x="530" y="686"/>
                  </a:lnTo>
                  <a:lnTo>
                    <a:pt x="530" y="686"/>
                  </a:lnTo>
                  <a:lnTo>
                    <a:pt x="527" y="688"/>
                  </a:lnTo>
                  <a:lnTo>
                    <a:pt x="527" y="688"/>
                  </a:lnTo>
                  <a:lnTo>
                    <a:pt x="527" y="688"/>
                  </a:lnTo>
                  <a:lnTo>
                    <a:pt x="525" y="688"/>
                  </a:lnTo>
                  <a:lnTo>
                    <a:pt x="525" y="688"/>
                  </a:lnTo>
                  <a:lnTo>
                    <a:pt x="525" y="688"/>
                  </a:lnTo>
                  <a:lnTo>
                    <a:pt x="523" y="691"/>
                  </a:lnTo>
                  <a:lnTo>
                    <a:pt x="520" y="691"/>
                  </a:lnTo>
                  <a:lnTo>
                    <a:pt x="518" y="691"/>
                  </a:lnTo>
                  <a:lnTo>
                    <a:pt x="516" y="691"/>
                  </a:lnTo>
                  <a:lnTo>
                    <a:pt x="516" y="691"/>
                  </a:lnTo>
                  <a:lnTo>
                    <a:pt x="513" y="693"/>
                  </a:lnTo>
                  <a:lnTo>
                    <a:pt x="513" y="693"/>
                  </a:lnTo>
                  <a:lnTo>
                    <a:pt x="513" y="693"/>
                  </a:lnTo>
                  <a:lnTo>
                    <a:pt x="513" y="693"/>
                  </a:lnTo>
                  <a:lnTo>
                    <a:pt x="513" y="693"/>
                  </a:lnTo>
                  <a:lnTo>
                    <a:pt x="513" y="693"/>
                  </a:lnTo>
                  <a:lnTo>
                    <a:pt x="513" y="693"/>
                  </a:lnTo>
                  <a:lnTo>
                    <a:pt x="511" y="693"/>
                  </a:lnTo>
                  <a:lnTo>
                    <a:pt x="511" y="693"/>
                  </a:lnTo>
                  <a:lnTo>
                    <a:pt x="509" y="693"/>
                  </a:lnTo>
                  <a:lnTo>
                    <a:pt x="509" y="693"/>
                  </a:lnTo>
                  <a:lnTo>
                    <a:pt x="506" y="695"/>
                  </a:lnTo>
                  <a:lnTo>
                    <a:pt x="509" y="695"/>
                  </a:lnTo>
                  <a:lnTo>
                    <a:pt x="509" y="695"/>
                  </a:lnTo>
                  <a:lnTo>
                    <a:pt x="509" y="698"/>
                  </a:lnTo>
                  <a:lnTo>
                    <a:pt x="511" y="698"/>
                  </a:lnTo>
                  <a:lnTo>
                    <a:pt x="511" y="698"/>
                  </a:lnTo>
                  <a:lnTo>
                    <a:pt x="509" y="700"/>
                  </a:lnTo>
                  <a:lnTo>
                    <a:pt x="509" y="700"/>
                  </a:lnTo>
                  <a:lnTo>
                    <a:pt x="509" y="702"/>
                  </a:lnTo>
                  <a:lnTo>
                    <a:pt x="509" y="702"/>
                  </a:lnTo>
                  <a:lnTo>
                    <a:pt x="506" y="705"/>
                  </a:lnTo>
                  <a:lnTo>
                    <a:pt x="504" y="705"/>
                  </a:lnTo>
                  <a:lnTo>
                    <a:pt x="504" y="705"/>
                  </a:lnTo>
                  <a:lnTo>
                    <a:pt x="501" y="705"/>
                  </a:lnTo>
                  <a:lnTo>
                    <a:pt x="501" y="707"/>
                  </a:lnTo>
                  <a:lnTo>
                    <a:pt x="501" y="707"/>
                  </a:lnTo>
                  <a:lnTo>
                    <a:pt x="499" y="709"/>
                  </a:lnTo>
                  <a:lnTo>
                    <a:pt x="497" y="712"/>
                  </a:lnTo>
                  <a:lnTo>
                    <a:pt x="494" y="712"/>
                  </a:lnTo>
                  <a:lnTo>
                    <a:pt x="494" y="712"/>
                  </a:lnTo>
                  <a:lnTo>
                    <a:pt x="494" y="714"/>
                  </a:lnTo>
                  <a:lnTo>
                    <a:pt x="494" y="714"/>
                  </a:lnTo>
                  <a:lnTo>
                    <a:pt x="492" y="714"/>
                  </a:lnTo>
                  <a:lnTo>
                    <a:pt x="492" y="717"/>
                  </a:lnTo>
                  <a:lnTo>
                    <a:pt x="492" y="719"/>
                  </a:lnTo>
                  <a:lnTo>
                    <a:pt x="490" y="719"/>
                  </a:lnTo>
                  <a:lnTo>
                    <a:pt x="490" y="719"/>
                  </a:lnTo>
                  <a:lnTo>
                    <a:pt x="487" y="719"/>
                  </a:lnTo>
                  <a:lnTo>
                    <a:pt x="485" y="721"/>
                  </a:lnTo>
                  <a:lnTo>
                    <a:pt x="483" y="724"/>
                  </a:lnTo>
                  <a:lnTo>
                    <a:pt x="483" y="724"/>
                  </a:lnTo>
                  <a:lnTo>
                    <a:pt x="480" y="726"/>
                  </a:lnTo>
                  <a:lnTo>
                    <a:pt x="478" y="728"/>
                  </a:lnTo>
                  <a:lnTo>
                    <a:pt x="478" y="728"/>
                  </a:lnTo>
                  <a:lnTo>
                    <a:pt x="478" y="731"/>
                  </a:lnTo>
                  <a:lnTo>
                    <a:pt x="475" y="731"/>
                  </a:lnTo>
                  <a:lnTo>
                    <a:pt x="475" y="731"/>
                  </a:lnTo>
                  <a:lnTo>
                    <a:pt x="475" y="733"/>
                  </a:lnTo>
                  <a:lnTo>
                    <a:pt x="473" y="733"/>
                  </a:lnTo>
                  <a:lnTo>
                    <a:pt x="471" y="735"/>
                  </a:lnTo>
                  <a:lnTo>
                    <a:pt x="468" y="738"/>
                  </a:lnTo>
                  <a:lnTo>
                    <a:pt x="468" y="738"/>
                  </a:lnTo>
                  <a:lnTo>
                    <a:pt x="468" y="738"/>
                  </a:lnTo>
                  <a:lnTo>
                    <a:pt x="468" y="738"/>
                  </a:lnTo>
                  <a:lnTo>
                    <a:pt x="468" y="738"/>
                  </a:lnTo>
                  <a:lnTo>
                    <a:pt x="466" y="740"/>
                  </a:lnTo>
                  <a:lnTo>
                    <a:pt x="466" y="740"/>
                  </a:lnTo>
                  <a:lnTo>
                    <a:pt x="466" y="740"/>
                  </a:lnTo>
                  <a:lnTo>
                    <a:pt x="464" y="743"/>
                  </a:lnTo>
                  <a:lnTo>
                    <a:pt x="461" y="743"/>
                  </a:lnTo>
                  <a:lnTo>
                    <a:pt x="459" y="743"/>
                  </a:lnTo>
                  <a:lnTo>
                    <a:pt x="459" y="743"/>
                  </a:lnTo>
                  <a:lnTo>
                    <a:pt x="457" y="743"/>
                  </a:lnTo>
                  <a:lnTo>
                    <a:pt x="457" y="743"/>
                  </a:lnTo>
                  <a:lnTo>
                    <a:pt x="457" y="745"/>
                  </a:lnTo>
                  <a:lnTo>
                    <a:pt x="454" y="745"/>
                  </a:lnTo>
                  <a:lnTo>
                    <a:pt x="454" y="743"/>
                  </a:lnTo>
                  <a:lnTo>
                    <a:pt x="454" y="745"/>
                  </a:lnTo>
                  <a:lnTo>
                    <a:pt x="454" y="745"/>
                  </a:lnTo>
                  <a:lnTo>
                    <a:pt x="454" y="745"/>
                  </a:lnTo>
                  <a:lnTo>
                    <a:pt x="454" y="747"/>
                  </a:lnTo>
                  <a:lnTo>
                    <a:pt x="452" y="747"/>
                  </a:lnTo>
                  <a:lnTo>
                    <a:pt x="452" y="747"/>
                  </a:lnTo>
                  <a:lnTo>
                    <a:pt x="452" y="747"/>
                  </a:lnTo>
                  <a:lnTo>
                    <a:pt x="452" y="747"/>
                  </a:lnTo>
                  <a:lnTo>
                    <a:pt x="452" y="750"/>
                  </a:lnTo>
                  <a:lnTo>
                    <a:pt x="449" y="750"/>
                  </a:lnTo>
                  <a:lnTo>
                    <a:pt x="449" y="750"/>
                  </a:lnTo>
                  <a:lnTo>
                    <a:pt x="447" y="752"/>
                  </a:lnTo>
                  <a:lnTo>
                    <a:pt x="447" y="752"/>
                  </a:lnTo>
                  <a:lnTo>
                    <a:pt x="447" y="752"/>
                  </a:lnTo>
                  <a:lnTo>
                    <a:pt x="447" y="754"/>
                  </a:lnTo>
                  <a:lnTo>
                    <a:pt x="447" y="754"/>
                  </a:lnTo>
                  <a:lnTo>
                    <a:pt x="445" y="757"/>
                  </a:lnTo>
                  <a:lnTo>
                    <a:pt x="445" y="757"/>
                  </a:lnTo>
                  <a:lnTo>
                    <a:pt x="445" y="759"/>
                  </a:lnTo>
                  <a:lnTo>
                    <a:pt x="442" y="759"/>
                  </a:lnTo>
                  <a:lnTo>
                    <a:pt x="440" y="759"/>
                  </a:lnTo>
                  <a:lnTo>
                    <a:pt x="440" y="762"/>
                  </a:lnTo>
                  <a:lnTo>
                    <a:pt x="438" y="762"/>
                  </a:lnTo>
                  <a:lnTo>
                    <a:pt x="435" y="762"/>
                  </a:lnTo>
                  <a:lnTo>
                    <a:pt x="435" y="762"/>
                  </a:lnTo>
                  <a:lnTo>
                    <a:pt x="433" y="762"/>
                  </a:lnTo>
                  <a:lnTo>
                    <a:pt x="433" y="762"/>
                  </a:lnTo>
                  <a:lnTo>
                    <a:pt x="433" y="762"/>
                  </a:lnTo>
                  <a:lnTo>
                    <a:pt x="433" y="762"/>
                  </a:lnTo>
                  <a:lnTo>
                    <a:pt x="433" y="759"/>
                  </a:lnTo>
                  <a:lnTo>
                    <a:pt x="435" y="759"/>
                  </a:lnTo>
                  <a:lnTo>
                    <a:pt x="435" y="759"/>
                  </a:lnTo>
                  <a:lnTo>
                    <a:pt x="435" y="759"/>
                  </a:lnTo>
                  <a:lnTo>
                    <a:pt x="435" y="759"/>
                  </a:lnTo>
                  <a:lnTo>
                    <a:pt x="438" y="759"/>
                  </a:lnTo>
                  <a:lnTo>
                    <a:pt x="435" y="759"/>
                  </a:lnTo>
                  <a:lnTo>
                    <a:pt x="435" y="757"/>
                  </a:lnTo>
                  <a:lnTo>
                    <a:pt x="435" y="759"/>
                  </a:lnTo>
                  <a:lnTo>
                    <a:pt x="433" y="759"/>
                  </a:lnTo>
                  <a:lnTo>
                    <a:pt x="433" y="759"/>
                  </a:lnTo>
                  <a:lnTo>
                    <a:pt x="430" y="759"/>
                  </a:lnTo>
                  <a:lnTo>
                    <a:pt x="430" y="759"/>
                  </a:lnTo>
                  <a:lnTo>
                    <a:pt x="430" y="759"/>
                  </a:lnTo>
                  <a:lnTo>
                    <a:pt x="433" y="762"/>
                  </a:lnTo>
                  <a:lnTo>
                    <a:pt x="430" y="762"/>
                  </a:lnTo>
                  <a:lnTo>
                    <a:pt x="430" y="762"/>
                  </a:lnTo>
                  <a:lnTo>
                    <a:pt x="430" y="762"/>
                  </a:lnTo>
                  <a:lnTo>
                    <a:pt x="430" y="762"/>
                  </a:lnTo>
                  <a:lnTo>
                    <a:pt x="428" y="759"/>
                  </a:lnTo>
                  <a:lnTo>
                    <a:pt x="428" y="759"/>
                  </a:lnTo>
                  <a:lnTo>
                    <a:pt x="428" y="759"/>
                  </a:lnTo>
                  <a:lnTo>
                    <a:pt x="426" y="759"/>
                  </a:lnTo>
                  <a:lnTo>
                    <a:pt x="426" y="759"/>
                  </a:lnTo>
                  <a:lnTo>
                    <a:pt x="426" y="759"/>
                  </a:lnTo>
                  <a:lnTo>
                    <a:pt x="423" y="759"/>
                  </a:lnTo>
                  <a:lnTo>
                    <a:pt x="423" y="759"/>
                  </a:lnTo>
                  <a:lnTo>
                    <a:pt x="423" y="759"/>
                  </a:lnTo>
                  <a:lnTo>
                    <a:pt x="421" y="759"/>
                  </a:lnTo>
                  <a:lnTo>
                    <a:pt x="423" y="759"/>
                  </a:lnTo>
                  <a:lnTo>
                    <a:pt x="421" y="759"/>
                  </a:lnTo>
                  <a:lnTo>
                    <a:pt x="421" y="757"/>
                  </a:lnTo>
                  <a:lnTo>
                    <a:pt x="421" y="759"/>
                  </a:lnTo>
                  <a:lnTo>
                    <a:pt x="419" y="759"/>
                  </a:lnTo>
                  <a:lnTo>
                    <a:pt x="419" y="759"/>
                  </a:lnTo>
                  <a:lnTo>
                    <a:pt x="419" y="762"/>
                  </a:lnTo>
                  <a:lnTo>
                    <a:pt x="419" y="762"/>
                  </a:lnTo>
                  <a:lnTo>
                    <a:pt x="419" y="762"/>
                  </a:lnTo>
                  <a:lnTo>
                    <a:pt x="419" y="759"/>
                  </a:lnTo>
                  <a:lnTo>
                    <a:pt x="421" y="759"/>
                  </a:lnTo>
                  <a:lnTo>
                    <a:pt x="423" y="762"/>
                  </a:lnTo>
                  <a:lnTo>
                    <a:pt x="423" y="762"/>
                  </a:lnTo>
                  <a:lnTo>
                    <a:pt x="423" y="762"/>
                  </a:lnTo>
                  <a:lnTo>
                    <a:pt x="423" y="762"/>
                  </a:lnTo>
                  <a:lnTo>
                    <a:pt x="421" y="762"/>
                  </a:lnTo>
                  <a:lnTo>
                    <a:pt x="419" y="762"/>
                  </a:lnTo>
                  <a:lnTo>
                    <a:pt x="419" y="764"/>
                  </a:lnTo>
                  <a:lnTo>
                    <a:pt x="419" y="764"/>
                  </a:lnTo>
                  <a:lnTo>
                    <a:pt x="419" y="764"/>
                  </a:lnTo>
                  <a:lnTo>
                    <a:pt x="416" y="764"/>
                  </a:lnTo>
                  <a:lnTo>
                    <a:pt x="416" y="764"/>
                  </a:lnTo>
                  <a:lnTo>
                    <a:pt x="416" y="764"/>
                  </a:lnTo>
                  <a:lnTo>
                    <a:pt x="416" y="764"/>
                  </a:lnTo>
                  <a:lnTo>
                    <a:pt x="416" y="766"/>
                  </a:lnTo>
                  <a:lnTo>
                    <a:pt x="416" y="766"/>
                  </a:lnTo>
                  <a:lnTo>
                    <a:pt x="416" y="766"/>
                  </a:lnTo>
                  <a:lnTo>
                    <a:pt x="416" y="769"/>
                  </a:lnTo>
                  <a:lnTo>
                    <a:pt x="416" y="769"/>
                  </a:lnTo>
                  <a:lnTo>
                    <a:pt x="416" y="769"/>
                  </a:lnTo>
                  <a:lnTo>
                    <a:pt x="416" y="769"/>
                  </a:lnTo>
                  <a:lnTo>
                    <a:pt x="416" y="771"/>
                  </a:lnTo>
                  <a:lnTo>
                    <a:pt x="416" y="771"/>
                  </a:lnTo>
                  <a:lnTo>
                    <a:pt x="419" y="773"/>
                  </a:lnTo>
                  <a:lnTo>
                    <a:pt x="419" y="773"/>
                  </a:lnTo>
                  <a:lnTo>
                    <a:pt x="419" y="773"/>
                  </a:lnTo>
                  <a:lnTo>
                    <a:pt x="419" y="776"/>
                  </a:lnTo>
                  <a:lnTo>
                    <a:pt x="416" y="776"/>
                  </a:lnTo>
                  <a:lnTo>
                    <a:pt x="416" y="776"/>
                  </a:lnTo>
                  <a:lnTo>
                    <a:pt x="416" y="776"/>
                  </a:lnTo>
                  <a:lnTo>
                    <a:pt x="416" y="778"/>
                  </a:lnTo>
                  <a:lnTo>
                    <a:pt x="414" y="778"/>
                  </a:lnTo>
                  <a:lnTo>
                    <a:pt x="414" y="778"/>
                  </a:lnTo>
                  <a:lnTo>
                    <a:pt x="416" y="780"/>
                  </a:lnTo>
                  <a:lnTo>
                    <a:pt x="416" y="780"/>
                  </a:lnTo>
                  <a:lnTo>
                    <a:pt x="416" y="780"/>
                  </a:lnTo>
                  <a:lnTo>
                    <a:pt x="416" y="780"/>
                  </a:lnTo>
                  <a:lnTo>
                    <a:pt x="419" y="783"/>
                  </a:lnTo>
                  <a:lnTo>
                    <a:pt x="416" y="783"/>
                  </a:lnTo>
                  <a:lnTo>
                    <a:pt x="419" y="785"/>
                  </a:lnTo>
                  <a:lnTo>
                    <a:pt x="419" y="785"/>
                  </a:lnTo>
                  <a:lnTo>
                    <a:pt x="419" y="785"/>
                  </a:lnTo>
                  <a:lnTo>
                    <a:pt x="416" y="785"/>
                  </a:lnTo>
                  <a:lnTo>
                    <a:pt x="416" y="788"/>
                  </a:lnTo>
                  <a:lnTo>
                    <a:pt x="416" y="788"/>
                  </a:lnTo>
                  <a:lnTo>
                    <a:pt x="416" y="788"/>
                  </a:lnTo>
                  <a:lnTo>
                    <a:pt x="416" y="790"/>
                  </a:lnTo>
                  <a:lnTo>
                    <a:pt x="416" y="790"/>
                  </a:lnTo>
                  <a:lnTo>
                    <a:pt x="416" y="790"/>
                  </a:lnTo>
                  <a:lnTo>
                    <a:pt x="419" y="790"/>
                  </a:lnTo>
                  <a:lnTo>
                    <a:pt x="419" y="790"/>
                  </a:lnTo>
                  <a:lnTo>
                    <a:pt x="419" y="790"/>
                  </a:lnTo>
                  <a:lnTo>
                    <a:pt x="421" y="788"/>
                  </a:lnTo>
                  <a:lnTo>
                    <a:pt x="423" y="785"/>
                  </a:lnTo>
                  <a:lnTo>
                    <a:pt x="423" y="783"/>
                  </a:lnTo>
                  <a:lnTo>
                    <a:pt x="426" y="783"/>
                  </a:lnTo>
                  <a:lnTo>
                    <a:pt x="428" y="783"/>
                  </a:lnTo>
                  <a:lnTo>
                    <a:pt x="428" y="785"/>
                  </a:lnTo>
                  <a:lnTo>
                    <a:pt x="430" y="788"/>
                  </a:lnTo>
                  <a:lnTo>
                    <a:pt x="430" y="788"/>
                  </a:lnTo>
                  <a:lnTo>
                    <a:pt x="430" y="788"/>
                  </a:lnTo>
                  <a:lnTo>
                    <a:pt x="430" y="788"/>
                  </a:lnTo>
                  <a:lnTo>
                    <a:pt x="430" y="788"/>
                  </a:lnTo>
                  <a:lnTo>
                    <a:pt x="430" y="790"/>
                  </a:lnTo>
                  <a:lnTo>
                    <a:pt x="430" y="790"/>
                  </a:lnTo>
                  <a:lnTo>
                    <a:pt x="430" y="790"/>
                  </a:lnTo>
                  <a:lnTo>
                    <a:pt x="433" y="790"/>
                  </a:lnTo>
                  <a:lnTo>
                    <a:pt x="433" y="790"/>
                  </a:lnTo>
                  <a:lnTo>
                    <a:pt x="433" y="790"/>
                  </a:lnTo>
                  <a:lnTo>
                    <a:pt x="433" y="790"/>
                  </a:lnTo>
                  <a:lnTo>
                    <a:pt x="433" y="788"/>
                  </a:lnTo>
                  <a:lnTo>
                    <a:pt x="433" y="788"/>
                  </a:lnTo>
                  <a:lnTo>
                    <a:pt x="433" y="788"/>
                  </a:lnTo>
                  <a:lnTo>
                    <a:pt x="433" y="790"/>
                  </a:lnTo>
                  <a:lnTo>
                    <a:pt x="433" y="790"/>
                  </a:lnTo>
                  <a:lnTo>
                    <a:pt x="435" y="790"/>
                  </a:lnTo>
                  <a:lnTo>
                    <a:pt x="435" y="790"/>
                  </a:lnTo>
                  <a:lnTo>
                    <a:pt x="435" y="790"/>
                  </a:lnTo>
                  <a:lnTo>
                    <a:pt x="435" y="790"/>
                  </a:lnTo>
                  <a:lnTo>
                    <a:pt x="435" y="790"/>
                  </a:lnTo>
                  <a:lnTo>
                    <a:pt x="440" y="788"/>
                  </a:lnTo>
                  <a:lnTo>
                    <a:pt x="440" y="788"/>
                  </a:lnTo>
                  <a:lnTo>
                    <a:pt x="440" y="785"/>
                  </a:lnTo>
                  <a:lnTo>
                    <a:pt x="442" y="783"/>
                  </a:lnTo>
                  <a:lnTo>
                    <a:pt x="442" y="783"/>
                  </a:lnTo>
                  <a:lnTo>
                    <a:pt x="442" y="783"/>
                  </a:lnTo>
                  <a:lnTo>
                    <a:pt x="442" y="785"/>
                  </a:lnTo>
                  <a:lnTo>
                    <a:pt x="442" y="785"/>
                  </a:lnTo>
                  <a:lnTo>
                    <a:pt x="442" y="785"/>
                  </a:lnTo>
                  <a:lnTo>
                    <a:pt x="442" y="788"/>
                  </a:lnTo>
                  <a:lnTo>
                    <a:pt x="445" y="788"/>
                  </a:lnTo>
                  <a:lnTo>
                    <a:pt x="445" y="785"/>
                  </a:lnTo>
                  <a:lnTo>
                    <a:pt x="445" y="785"/>
                  </a:lnTo>
                  <a:lnTo>
                    <a:pt x="445" y="785"/>
                  </a:lnTo>
                  <a:lnTo>
                    <a:pt x="445" y="785"/>
                  </a:lnTo>
                  <a:lnTo>
                    <a:pt x="445" y="788"/>
                  </a:lnTo>
                  <a:lnTo>
                    <a:pt x="445" y="788"/>
                  </a:lnTo>
                  <a:lnTo>
                    <a:pt x="445" y="788"/>
                  </a:lnTo>
                  <a:lnTo>
                    <a:pt x="445" y="785"/>
                  </a:lnTo>
                  <a:lnTo>
                    <a:pt x="445" y="785"/>
                  </a:lnTo>
                  <a:lnTo>
                    <a:pt x="447" y="785"/>
                  </a:lnTo>
                  <a:lnTo>
                    <a:pt x="447" y="785"/>
                  </a:lnTo>
                  <a:lnTo>
                    <a:pt x="447" y="785"/>
                  </a:lnTo>
                  <a:lnTo>
                    <a:pt x="447" y="785"/>
                  </a:lnTo>
                  <a:lnTo>
                    <a:pt x="447" y="785"/>
                  </a:lnTo>
                  <a:lnTo>
                    <a:pt x="447" y="785"/>
                  </a:lnTo>
                  <a:lnTo>
                    <a:pt x="447" y="783"/>
                  </a:lnTo>
                  <a:lnTo>
                    <a:pt x="447" y="783"/>
                  </a:lnTo>
                  <a:lnTo>
                    <a:pt x="447" y="783"/>
                  </a:lnTo>
                  <a:lnTo>
                    <a:pt x="449" y="785"/>
                  </a:lnTo>
                  <a:lnTo>
                    <a:pt x="449" y="785"/>
                  </a:lnTo>
                  <a:lnTo>
                    <a:pt x="452" y="785"/>
                  </a:lnTo>
                  <a:lnTo>
                    <a:pt x="452" y="785"/>
                  </a:lnTo>
                  <a:lnTo>
                    <a:pt x="452" y="785"/>
                  </a:lnTo>
                  <a:lnTo>
                    <a:pt x="452" y="785"/>
                  </a:lnTo>
                  <a:lnTo>
                    <a:pt x="452" y="785"/>
                  </a:lnTo>
                  <a:lnTo>
                    <a:pt x="452" y="785"/>
                  </a:lnTo>
                  <a:lnTo>
                    <a:pt x="452" y="785"/>
                  </a:lnTo>
                  <a:lnTo>
                    <a:pt x="452" y="785"/>
                  </a:lnTo>
                  <a:lnTo>
                    <a:pt x="452" y="785"/>
                  </a:lnTo>
                  <a:lnTo>
                    <a:pt x="454" y="785"/>
                  </a:lnTo>
                  <a:lnTo>
                    <a:pt x="454" y="785"/>
                  </a:lnTo>
                  <a:lnTo>
                    <a:pt x="454" y="785"/>
                  </a:lnTo>
                  <a:lnTo>
                    <a:pt x="452" y="783"/>
                  </a:lnTo>
                  <a:lnTo>
                    <a:pt x="454" y="783"/>
                  </a:lnTo>
                  <a:lnTo>
                    <a:pt x="454" y="783"/>
                  </a:lnTo>
                  <a:lnTo>
                    <a:pt x="454" y="783"/>
                  </a:lnTo>
                  <a:lnTo>
                    <a:pt x="454" y="783"/>
                  </a:lnTo>
                  <a:lnTo>
                    <a:pt x="454" y="783"/>
                  </a:lnTo>
                  <a:lnTo>
                    <a:pt x="457" y="783"/>
                  </a:lnTo>
                  <a:lnTo>
                    <a:pt x="457" y="783"/>
                  </a:lnTo>
                  <a:lnTo>
                    <a:pt x="459" y="783"/>
                  </a:lnTo>
                  <a:lnTo>
                    <a:pt x="459" y="783"/>
                  </a:lnTo>
                  <a:lnTo>
                    <a:pt x="461" y="783"/>
                  </a:lnTo>
                  <a:lnTo>
                    <a:pt x="464" y="783"/>
                  </a:lnTo>
                  <a:lnTo>
                    <a:pt x="464" y="783"/>
                  </a:lnTo>
                  <a:lnTo>
                    <a:pt x="466" y="783"/>
                  </a:lnTo>
                  <a:lnTo>
                    <a:pt x="466" y="785"/>
                  </a:lnTo>
                  <a:lnTo>
                    <a:pt x="464" y="785"/>
                  </a:lnTo>
                  <a:lnTo>
                    <a:pt x="464" y="785"/>
                  </a:lnTo>
                  <a:lnTo>
                    <a:pt x="464" y="788"/>
                  </a:lnTo>
                  <a:lnTo>
                    <a:pt x="464" y="788"/>
                  </a:lnTo>
                  <a:lnTo>
                    <a:pt x="466" y="788"/>
                  </a:lnTo>
                  <a:lnTo>
                    <a:pt x="466" y="788"/>
                  </a:lnTo>
                  <a:lnTo>
                    <a:pt x="464" y="788"/>
                  </a:lnTo>
                  <a:lnTo>
                    <a:pt x="466" y="785"/>
                  </a:lnTo>
                  <a:lnTo>
                    <a:pt x="466" y="785"/>
                  </a:lnTo>
                  <a:lnTo>
                    <a:pt x="468" y="785"/>
                  </a:lnTo>
                  <a:lnTo>
                    <a:pt x="468" y="788"/>
                  </a:lnTo>
                  <a:lnTo>
                    <a:pt x="468" y="788"/>
                  </a:lnTo>
                  <a:lnTo>
                    <a:pt x="471" y="788"/>
                  </a:lnTo>
                  <a:lnTo>
                    <a:pt x="471" y="788"/>
                  </a:lnTo>
                  <a:lnTo>
                    <a:pt x="473" y="790"/>
                  </a:lnTo>
                  <a:lnTo>
                    <a:pt x="473" y="790"/>
                  </a:lnTo>
                  <a:lnTo>
                    <a:pt x="473" y="790"/>
                  </a:lnTo>
                  <a:lnTo>
                    <a:pt x="478" y="792"/>
                  </a:lnTo>
                  <a:lnTo>
                    <a:pt x="478" y="792"/>
                  </a:lnTo>
                  <a:lnTo>
                    <a:pt x="480" y="792"/>
                  </a:lnTo>
                  <a:lnTo>
                    <a:pt x="480" y="792"/>
                  </a:lnTo>
                  <a:lnTo>
                    <a:pt x="480" y="795"/>
                  </a:lnTo>
                  <a:lnTo>
                    <a:pt x="480" y="795"/>
                  </a:lnTo>
                  <a:lnTo>
                    <a:pt x="480" y="797"/>
                  </a:lnTo>
                  <a:lnTo>
                    <a:pt x="480" y="797"/>
                  </a:lnTo>
                  <a:lnTo>
                    <a:pt x="480" y="797"/>
                  </a:lnTo>
                  <a:lnTo>
                    <a:pt x="478" y="795"/>
                  </a:lnTo>
                  <a:lnTo>
                    <a:pt x="478" y="797"/>
                  </a:lnTo>
                  <a:lnTo>
                    <a:pt x="478" y="797"/>
                  </a:lnTo>
                  <a:lnTo>
                    <a:pt x="478" y="797"/>
                  </a:lnTo>
                  <a:lnTo>
                    <a:pt x="478" y="799"/>
                  </a:lnTo>
                  <a:lnTo>
                    <a:pt x="478" y="799"/>
                  </a:lnTo>
                  <a:lnTo>
                    <a:pt x="478" y="799"/>
                  </a:lnTo>
                  <a:lnTo>
                    <a:pt x="478" y="799"/>
                  </a:lnTo>
                  <a:lnTo>
                    <a:pt x="480" y="797"/>
                  </a:lnTo>
                  <a:lnTo>
                    <a:pt x="483" y="797"/>
                  </a:lnTo>
                  <a:lnTo>
                    <a:pt x="483" y="795"/>
                  </a:lnTo>
                  <a:lnTo>
                    <a:pt x="483" y="795"/>
                  </a:lnTo>
                  <a:lnTo>
                    <a:pt x="483" y="792"/>
                  </a:lnTo>
                  <a:lnTo>
                    <a:pt x="483" y="790"/>
                  </a:lnTo>
                  <a:lnTo>
                    <a:pt x="483" y="790"/>
                  </a:lnTo>
                  <a:lnTo>
                    <a:pt x="483" y="790"/>
                  </a:lnTo>
                  <a:lnTo>
                    <a:pt x="483" y="788"/>
                  </a:lnTo>
                  <a:lnTo>
                    <a:pt x="485" y="788"/>
                  </a:lnTo>
                  <a:lnTo>
                    <a:pt x="485" y="785"/>
                  </a:lnTo>
                  <a:lnTo>
                    <a:pt x="485" y="783"/>
                  </a:lnTo>
                  <a:lnTo>
                    <a:pt x="485" y="780"/>
                  </a:lnTo>
                  <a:lnTo>
                    <a:pt x="485" y="778"/>
                  </a:lnTo>
                  <a:lnTo>
                    <a:pt x="485" y="778"/>
                  </a:lnTo>
                  <a:lnTo>
                    <a:pt x="487" y="778"/>
                  </a:lnTo>
                  <a:lnTo>
                    <a:pt x="487" y="776"/>
                  </a:lnTo>
                  <a:lnTo>
                    <a:pt x="487" y="776"/>
                  </a:lnTo>
                  <a:lnTo>
                    <a:pt x="487" y="773"/>
                  </a:lnTo>
                  <a:lnTo>
                    <a:pt x="487" y="773"/>
                  </a:lnTo>
                  <a:lnTo>
                    <a:pt x="487" y="771"/>
                  </a:lnTo>
                  <a:lnTo>
                    <a:pt x="487" y="771"/>
                  </a:lnTo>
                  <a:lnTo>
                    <a:pt x="492" y="764"/>
                  </a:lnTo>
                  <a:lnTo>
                    <a:pt x="492" y="764"/>
                  </a:lnTo>
                  <a:lnTo>
                    <a:pt x="494" y="762"/>
                  </a:lnTo>
                  <a:lnTo>
                    <a:pt x="497" y="762"/>
                  </a:lnTo>
                  <a:lnTo>
                    <a:pt x="497" y="764"/>
                  </a:lnTo>
                  <a:lnTo>
                    <a:pt x="499" y="764"/>
                  </a:lnTo>
                  <a:lnTo>
                    <a:pt x="499" y="764"/>
                  </a:lnTo>
                  <a:lnTo>
                    <a:pt x="501" y="762"/>
                  </a:lnTo>
                  <a:lnTo>
                    <a:pt x="501" y="764"/>
                  </a:lnTo>
                  <a:lnTo>
                    <a:pt x="501" y="764"/>
                  </a:lnTo>
                  <a:lnTo>
                    <a:pt x="501" y="764"/>
                  </a:lnTo>
                  <a:lnTo>
                    <a:pt x="501" y="764"/>
                  </a:lnTo>
                  <a:lnTo>
                    <a:pt x="501" y="764"/>
                  </a:lnTo>
                  <a:lnTo>
                    <a:pt x="501" y="764"/>
                  </a:lnTo>
                  <a:lnTo>
                    <a:pt x="501" y="766"/>
                  </a:lnTo>
                  <a:lnTo>
                    <a:pt x="501" y="766"/>
                  </a:lnTo>
                  <a:lnTo>
                    <a:pt x="501" y="766"/>
                  </a:lnTo>
                  <a:lnTo>
                    <a:pt x="501" y="766"/>
                  </a:lnTo>
                  <a:lnTo>
                    <a:pt x="501" y="769"/>
                  </a:lnTo>
                  <a:lnTo>
                    <a:pt x="501" y="769"/>
                  </a:lnTo>
                  <a:lnTo>
                    <a:pt x="501" y="771"/>
                  </a:lnTo>
                  <a:lnTo>
                    <a:pt x="504" y="771"/>
                  </a:lnTo>
                  <a:lnTo>
                    <a:pt x="504" y="771"/>
                  </a:lnTo>
                  <a:lnTo>
                    <a:pt x="504" y="773"/>
                  </a:lnTo>
                  <a:lnTo>
                    <a:pt x="504" y="773"/>
                  </a:lnTo>
                  <a:lnTo>
                    <a:pt x="504" y="773"/>
                  </a:lnTo>
                  <a:lnTo>
                    <a:pt x="506" y="773"/>
                  </a:lnTo>
                  <a:lnTo>
                    <a:pt x="506" y="773"/>
                  </a:lnTo>
                  <a:lnTo>
                    <a:pt x="506" y="771"/>
                  </a:lnTo>
                  <a:lnTo>
                    <a:pt x="506" y="771"/>
                  </a:lnTo>
                  <a:lnTo>
                    <a:pt x="506" y="771"/>
                  </a:lnTo>
                  <a:lnTo>
                    <a:pt x="506" y="771"/>
                  </a:lnTo>
                  <a:lnTo>
                    <a:pt x="506" y="773"/>
                  </a:lnTo>
                  <a:lnTo>
                    <a:pt x="506" y="773"/>
                  </a:lnTo>
                  <a:lnTo>
                    <a:pt x="506" y="773"/>
                  </a:lnTo>
                  <a:lnTo>
                    <a:pt x="509" y="773"/>
                  </a:lnTo>
                  <a:lnTo>
                    <a:pt x="511" y="771"/>
                  </a:lnTo>
                  <a:lnTo>
                    <a:pt x="513" y="771"/>
                  </a:lnTo>
                  <a:lnTo>
                    <a:pt x="513" y="771"/>
                  </a:lnTo>
                  <a:lnTo>
                    <a:pt x="516" y="771"/>
                  </a:lnTo>
                  <a:lnTo>
                    <a:pt x="516" y="771"/>
                  </a:lnTo>
                  <a:lnTo>
                    <a:pt x="516" y="769"/>
                  </a:lnTo>
                  <a:lnTo>
                    <a:pt x="513" y="769"/>
                  </a:lnTo>
                  <a:lnTo>
                    <a:pt x="513" y="769"/>
                  </a:lnTo>
                  <a:lnTo>
                    <a:pt x="516" y="769"/>
                  </a:lnTo>
                  <a:lnTo>
                    <a:pt x="516" y="769"/>
                  </a:lnTo>
                  <a:lnTo>
                    <a:pt x="518" y="766"/>
                  </a:lnTo>
                  <a:lnTo>
                    <a:pt x="518" y="766"/>
                  </a:lnTo>
                  <a:lnTo>
                    <a:pt x="518" y="766"/>
                  </a:lnTo>
                  <a:lnTo>
                    <a:pt x="520" y="766"/>
                  </a:lnTo>
                  <a:lnTo>
                    <a:pt x="523" y="766"/>
                  </a:lnTo>
                  <a:lnTo>
                    <a:pt x="527" y="764"/>
                  </a:lnTo>
                  <a:lnTo>
                    <a:pt x="530" y="764"/>
                  </a:lnTo>
                  <a:lnTo>
                    <a:pt x="532" y="764"/>
                  </a:lnTo>
                  <a:lnTo>
                    <a:pt x="530" y="762"/>
                  </a:lnTo>
                  <a:lnTo>
                    <a:pt x="532" y="762"/>
                  </a:lnTo>
                  <a:lnTo>
                    <a:pt x="532" y="762"/>
                  </a:lnTo>
                  <a:lnTo>
                    <a:pt x="532" y="762"/>
                  </a:lnTo>
                  <a:lnTo>
                    <a:pt x="532" y="762"/>
                  </a:lnTo>
                  <a:lnTo>
                    <a:pt x="535" y="762"/>
                  </a:lnTo>
                  <a:lnTo>
                    <a:pt x="535" y="762"/>
                  </a:lnTo>
                  <a:lnTo>
                    <a:pt x="535" y="762"/>
                  </a:lnTo>
                  <a:lnTo>
                    <a:pt x="535" y="764"/>
                  </a:lnTo>
                  <a:lnTo>
                    <a:pt x="535" y="764"/>
                  </a:lnTo>
                  <a:lnTo>
                    <a:pt x="535" y="766"/>
                  </a:lnTo>
                  <a:lnTo>
                    <a:pt x="532" y="766"/>
                  </a:lnTo>
                  <a:lnTo>
                    <a:pt x="532" y="764"/>
                  </a:lnTo>
                  <a:lnTo>
                    <a:pt x="532" y="764"/>
                  </a:lnTo>
                  <a:lnTo>
                    <a:pt x="532" y="764"/>
                  </a:lnTo>
                  <a:lnTo>
                    <a:pt x="532" y="764"/>
                  </a:lnTo>
                  <a:lnTo>
                    <a:pt x="532" y="764"/>
                  </a:lnTo>
                  <a:lnTo>
                    <a:pt x="530" y="766"/>
                  </a:lnTo>
                  <a:lnTo>
                    <a:pt x="530" y="766"/>
                  </a:lnTo>
                  <a:lnTo>
                    <a:pt x="530" y="769"/>
                  </a:lnTo>
                  <a:lnTo>
                    <a:pt x="530" y="769"/>
                  </a:lnTo>
                  <a:lnTo>
                    <a:pt x="532" y="769"/>
                  </a:lnTo>
                  <a:lnTo>
                    <a:pt x="532" y="769"/>
                  </a:lnTo>
                  <a:lnTo>
                    <a:pt x="532" y="769"/>
                  </a:lnTo>
                  <a:lnTo>
                    <a:pt x="535" y="769"/>
                  </a:lnTo>
                  <a:lnTo>
                    <a:pt x="535" y="766"/>
                  </a:lnTo>
                  <a:lnTo>
                    <a:pt x="535" y="766"/>
                  </a:lnTo>
                  <a:lnTo>
                    <a:pt x="535" y="766"/>
                  </a:lnTo>
                  <a:lnTo>
                    <a:pt x="537" y="769"/>
                  </a:lnTo>
                  <a:lnTo>
                    <a:pt x="537" y="769"/>
                  </a:lnTo>
                  <a:lnTo>
                    <a:pt x="537" y="766"/>
                  </a:lnTo>
                  <a:lnTo>
                    <a:pt x="537" y="766"/>
                  </a:lnTo>
                  <a:lnTo>
                    <a:pt x="537" y="764"/>
                  </a:lnTo>
                  <a:lnTo>
                    <a:pt x="537" y="764"/>
                  </a:lnTo>
                  <a:lnTo>
                    <a:pt x="537" y="764"/>
                  </a:lnTo>
                  <a:lnTo>
                    <a:pt x="537" y="762"/>
                  </a:lnTo>
                  <a:lnTo>
                    <a:pt x="539" y="762"/>
                  </a:lnTo>
                  <a:lnTo>
                    <a:pt x="539" y="759"/>
                  </a:lnTo>
                  <a:lnTo>
                    <a:pt x="542" y="759"/>
                  </a:lnTo>
                  <a:lnTo>
                    <a:pt x="542" y="759"/>
                  </a:lnTo>
                  <a:lnTo>
                    <a:pt x="539" y="762"/>
                  </a:lnTo>
                  <a:lnTo>
                    <a:pt x="539" y="762"/>
                  </a:lnTo>
                  <a:lnTo>
                    <a:pt x="542" y="762"/>
                  </a:lnTo>
                  <a:lnTo>
                    <a:pt x="542" y="762"/>
                  </a:lnTo>
                  <a:lnTo>
                    <a:pt x="544" y="762"/>
                  </a:lnTo>
                  <a:lnTo>
                    <a:pt x="542" y="764"/>
                  </a:lnTo>
                  <a:lnTo>
                    <a:pt x="542" y="764"/>
                  </a:lnTo>
                  <a:lnTo>
                    <a:pt x="542" y="764"/>
                  </a:lnTo>
                  <a:lnTo>
                    <a:pt x="542" y="764"/>
                  </a:lnTo>
                  <a:lnTo>
                    <a:pt x="542" y="764"/>
                  </a:lnTo>
                  <a:lnTo>
                    <a:pt x="542" y="766"/>
                  </a:lnTo>
                  <a:lnTo>
                    <a:pt x="542" y="766"/>
                  </a:lnTo>
                  <a:lnTo>
                    <a:pt x="542" y="764"/>
                  </a:lnTo>
                  <a:lnTo>
                    <a:pt x="544" y="764"/>
                  </a:lnTo>
                  <a:lnTo>
                    <a:pt x="544" y="764"/>
                  </a:lnTo>
                  <a:lnTo>
                    <a:pt x="549" y="759"/>
                  </a:lnTo>
                  <a:lnTo>
                    <a:pt x="549" y="757"/>
                  </a:lnTo>
                  <a:lnTo>
                    <a:pt x="549" y="757"/>
                  </a:lnTo>
                  <a:lnTo>
                    <a:pt x="549" y="757"/>
                  </a:lnTo>
                  <a:lnTo>
                    <a:pt x="549" y="754"/>
                  </a:lnTo>
                  <a:lnTo>
                    <a:pt x="551" y="757"/>
                  </a:lnTo>
                  <a:lnTo>
                    <a:pt x="551" y="754"/>
                  </a:lnTo>
                  <a:lnTo>
                    <a:pt x="553" y="754"/>
                  </a:lnTo>
                  <a:lnTo>
                    <a:pt x="553" y="754"/>
                  </a:lnTo>
                  <a:lnTo>
                    <a:pt x="553" y="754"/>
                  </a:lnTo>
                  <a:lnTo>
                    <a:pt x="553" y="757"/>
                  </a:lnTo>
                  <a:lnTo>
                    <a:pt x="551" y="759"/>
                  </a:lnTo>
                  <a:lnTo>
                    <a:pt x="553" y="757"/>
                  </a:lnTo>
                  <a:lnTo>
                    <a:pt x="556" y="757"/>
                  </a:lnTo>
                  <a:lnTo>
                    <a:pt x="556" y="757"/>
                  </a:lnTo>
                  <a:lnTo>
                    <a:pt x="556" y="757"/>
                  </a:lnTo>
                  <a:lnTo>
                    <a:pt x="556" y="757"/>
                  </a:lnTo>
                  <a:lnTo>
                    <a:pt x="556" y="757"/>
                  </a:lnTo>
                  <a:lnTo>
                    <a:pt x="558" y="757"/>
                  </a:lnTo>
                  <a:lnTo>
                    <a:pt x="558" y="754"/>
                  </a:lnTo>
                  <a:lnTo>
                    <a:pt x="558" y="754"/>
                  </a:lnTo>
                  <a:lnTo>
                    <a:pt x="561" y="754"/>
                  </a:lnTo>
                  <a:lnTo>
                    <a:pt x="563" y="752"/>
                  </a:lnTo>
                  <a:lnTo>
                    <a:pt x="563" y="752"/>
                  </a:lnTo>
                  <a:lnTo>
                    <a:pt x="563" y="752"/>
                  </a:lnTo>
                  <a:lnTo>
                    <a:pt x="565" y="752"/>
                  </a:lnTo>
                  <a:lnTo>
                    <a:pt x="565" y="752"/>
                  </a:lnTo>
                  <a:lnTo>
                    <a:pt x="565" y="752"/>
                  </a:lnTo>
                  <a:lnTo>
                    <a:pt x="565" y="754"/>
                  </a:lnTo>
                  <a:lnTo>
                    <a:pt x="565" y="754"/>
                  </a:lnTo>
                  <a:lnTo>
                    <a:pt x="565" y="754"/>
                  </a:lnTo>
                  <a:lnTo>
                    <a:pt x="568" y="754"/>
                  </a:lnTo>
                  <a:lnTo>
                    <a:pt x="568" y="757"/>
                  </a:lnTo>
                  <a:lnTo>
                    <a:pt x="568" y="757"/>
                  </a:lnTo>
                  <a:lnTo>
                    <a:pt x="570" y="757"/>
                  </a:lnTo>
                  <a:lnTo>
                    <a:pt x="570" y="757"/>
                  </a:lnTo>
                  <a:lnTo>
                    <a:pt x="572" y="757"/>
                  </a:lnTo>
                  <a:lnTo>
                    <a:pt x="575" y="757"/>
                  </a:lnTo>
                  <a:lnTo>
                    <a:pt x="577" y="754"/>
                  </a:lnTo>
                  <a:lnTo>
                    <a:pt x="577" y="754"/>
                  </a:lnTo>
                  <a:lnTo>
                    <a:pt x="577" y="752"/>
                  </a:lnTo>
                  <a:lnTo>
                    <a:pt x="579" y="752"/>
                  </a:lnTo>
                  <a:lnTo>
                    <a:pt x="579" y="752"/>
                  </a:lnTo>
                  <a:lnTo>
                    <a:pt x="579" y="752"/>
                  </a:lnTo>
                  <a:lnTo>
                    <a:pt x="579" y="752"/>
                  </a:lnTo>
                  <a:lnTo>
                    <a:pt x="579" y="752"/>
                  </a:lnTo>
                  <a:lnTo>
                    <a:pt x="582" y="750"/>
                  </a:lnTo>
                  <a:lnTo>
                    <a:pt x="582" y="750"/>
                  </a:lnTo>
                  <a:lnTo>
                    <a:pt x="582" y="750"/>
                  </a:lnTo>
                  <a:lnTo>
                    <a:pt x="582" y="747"/>
                  </a:lnTo>
                  <a:lnTo>
                    <a:pt x="579" y="747"/>
                  </a:lnTo>
                  <a:lnTo>
                    <a:pt x="579" y="747"/>
                  </a:lnTo>
                  <a:lnTo>
                    <a:pt x="577" y="747"/>
                  </a:lnTo>
                  <a:lnTo>
                    <a:pt x="577" y="750"/>
                  </a:lnTo>
                  <a:lnTo>
                    <a:pt x="577" y="750"/>
                  </a:lnTo>
                  <a:lnTo>
                    <a:pt x="575" y="750"/>
                  </a:lnTo>
                  <a:lnTo>
                    <a:pt x="575" y="750"/>
                  </a:lnTo>
                  <a:lnTo>
                    <a:pt x="575" y="747"/>
                  </a:lnTo>
                  <a:lnTo>
                    <a:pt x="577" y="747"/>
                  </a:lnTo>
                  <a:lnTo>
                    <a:pt x="577" y="747"/>
                  </a:lnTo>
                  <a:lnTo>
                    <a:pt x="579" y="747"/>
                  </a:lnTo>
                  <a:lnTo>
                    <a:pt x="579" y="747"/>
                  </a:lnTo>
                  <a:lnTo>
                    <a:pt x="582" y="747"/>
                  </a:lnTo>
                  <a:lnTo>
                    <a:pt x="582" y="747"/>
                  </a:lnTo>
                  <a:lnTo>
                    <a:pt x="584" y="750"/>
                  </a:lnTo>
                  <a:lnTo>
                    <a:pt x="584" y="747"/>
                  </a:lnTo>
                  <a:lnTo>
                    <a:pt x="587" y="747"/>
                  </a:lnTo>
                  <a:lnTo>
                    <a:pt x="589" y="747"/>
                  </a:lnTo>
                  <a:lnTo>
                    <a:pt x="589" y="745"/>
                  </a:lnTo>
                  <a:lnTo>
                    <a:pt x="589" y="745"/>
                  </a:lnTo>
                  <a:lnTo>
                    <a:pt x="589" y="745"/>
                  </a:lnTo>
                  <a:lnTo>
                    <a:pt x="587" y="745"/>
                  </a:lnTo>
                  <a:lnTo>
                    <a:pt x="587" y="745"/>
                  </a:lnTo>
                  <a:lnTo>
                    <a:pt x="589" y="745"/>
                  </a:lnTo>
                  <a:lnTo>
                    <a:pt x="589" y="745"/>
                  </a:lnTo>
                  <a:lnTo>
                    <a:pt x="589" y="745"/>
                  </a:lnTo>
                  <a:lnTo>
                    <a:pt x="591" y="743"/>
                  </a:lnTo>
                  <a:lnTo>
                    <a:pt x="591" y="743"/>
                  </a:lnTo>
                  <a:lnTo>
                    <a:pt x="591" y="743"/>
                  </a:lnTo>
                  <a:lnTo>
                    <a:pt x="591" y="743"/>
                  </a:lnTo>
                  <a:lnTo>
                    <a:pt x="591" y="743"/>
                  </a:lnTo>
                  <a:lnTo>
                    <a:pt x="594" y="743"/>
                  </a:lnTo>
                  <a:lnTo>
                    <a:pt x="594" y="740"/>
                  </a:lnTo>
                  <a:lnTo>
                    <a:pt x="591" y="740"/>
                  </a:lnTo>
                  <a:lnTo>
                    <a:pt x="591" y="740"/>
                  </a:lnTo>
                  <a:lnTo>
                    <a:pt x="589" y="740"/>
                  </a:lnTo>
                  <a:lnTo>
                    <a:pt x="591" y="740"/>
                  </a:lnTo>
                  <a:lnTo>
                    <a:pt x="591" y="740"/>
                  </a:lnTo>
                  <a:lnTo>
                    <a:pt x="594" y="740"/>
                  </a:lnTo>
                  <a:lnTo>
                    <a:pt x="596" y="740"/>
                  </a:lnTo>
                  <a:lnTo>
                    <a:pt x="598" y="740"/>
                  </a:lnTo>
                  <a:lnTo>
                    <a:pt x="598" y="740"/>
                  </a:lnTo>
                  <a:lnTo>
                    <a:pt x="598" y="740"/>
                  </a:lnTo>
                  <a:lnTo>
                    <a:pt x="598" y="738"/>
                  </a:lnTo>
                  <a:lnTo>
                    <a:pt x="598" y="738"/>
                  </a:lnTo>
                  <a:lnTo>
                    <a:pt x="598" y="738"/>
                  </a:lnTo>
                  <a:lnTo>
                    <a:pt x="601" y="740"/>
                  </a:lnTo>
                  <a:lnTo>
                    <a:pt x="601" y="740"/>
                  </a:lnTo>
                  <a:lnTo>
                    <a:pt x="601" y="740"/>
                  </a:lnTo>
                  <a:lnTo>
                    <a:pt x="601" y="740"/>
                  </a:lnTo>
                  <a:lnTo>
                    <a:pt x="603" y="738"/>
                  </a:lnTo>
                  <a:lnTo>
                    <a:pt x="603" y="738"/>
                  </a:lnTo>
                  <a:lnTo>
                    <a:pt x="603" y="738"/>
                  </a:lnTo>
                  <a:lnTo>
                    <a:pt x="603" y="738"/>
                  </a:lnTo>
                  <a:lnTo>
                    <a:pt x="603" y="738"/>
                  </a:lnTo>
                  <a:lnTo>
                    <a:pt x="603" y="735"/>
                  </a:lnTo>
                  <a:lnTo>
                    <a:pt x="603" y="735"/>
                  </a:lnTo>
                  <a:lnTo>
                    <a:pt x="606" y="735"/>
                  </a:lnTo>
                  <a:lnTo>
                    <a:pt x="606" y="735"/>
                  </a:lnTo>
                  <a:lnTo>
                    <a:pt x="606" y="735"/>
                  </a:lnTo>
                  <a:lnTo>
                    <a:pt x="606" y="738"/>
                  </a:lnTo>
                  <a:lnTo>
                    <a:pt x="606" y="738"/>
                  </a:lnTo>
                  <a:lnTo>
                    <a:pt x="606" y="738"/>
                  </a:lnTo>
                  <a:lnTo>
                    <a:pt x="606" y="738"/>
                  </a:lnTo>
                  <a:lnTo>
                    <a:pt x="608" y="738"/>
                  </a:lnTo>
                  <a:lnTo>
                    <a:pt x="608" y="738"/>
                  </a:lnTo>
                  <a:lnTo>
                    <a:pt x="608" y="738"/>
                  </a:lnTo>
                  <a:lnTo>
                    <a:pt x="608" y="735"/>
                  </a:lnTo>
                  <a:lnTo>
                    <a:pt x="608" y="738"/>
                  </a:lnTo>
                  <a:lnTo>
                    <a:pt x="608" y="738"/>
                  </a:lnTo>
                  <a:lnTo>
                    <a:pt x="608" y="738"/>
                  </a:lnTo>
                  <a:lnTo>
                    <a:pt x="615" y="735"/>
                  </a:lnTo>
                  <a:lnTo>
                    <a:pt x="617" y="738"/>
                  </a:lnTo>
                  <a:lnTo>
                    <a:pt x="620" y="738"/>
                  </a:lnTo>
                  <a:lnTo>
                    <a:pt x="622" y="740"/>
                  </a:lnTo>
                  <a:lnTo>
                    <a:pt x="622" y="740"/>
                  </a:lnTo>
                  <a:lnTo>
                    <a:pt x="624" y="743"/>
                  </a:lnTo>
                  <a:lnTo>
                    <a:pt x="627" y="743"/>
                  </a:lnTo>
                  <a:lnTo>
                    <a:pt x="629" y="743"/>
                  </a:lnTo>
                  <a:lnTo>
                    <a:pt x="629" y="745"/>
                  </a:lnTo>
                  <a:lnTo>
                    <a:pt x="632" y="745"/>
                  </a:lnTo>
                  <a:lnTo>
                    <a:pt x="632" y="745"/>
                  </a:lnTo>
                  <a:lnTo>
                    <a:pt x="634" y="745"/>
                  </a:lnTo>
                  <a:lnTo>
                    <a:pt x="636" y="745"/>
                  </a:lnTo>
                  <a:lnTo>
                    <a:pt x="636" y="745"/>
                  </a:lnTo>
                  <a:lnTo>
                    <a:pt x="641" y="745"/>
                  </a:lnTo>
                  <a:lnTo>
                    <a:pt x="641" y="743"/>
                  </a:lnTo>
                  <a:lnTo>
                    <a:pt x="641" y="743"/>
                  </a:lnTo>
                  <a:lnTo>
                    <a:pt x="643" y="745"/>
                  </a:lnTo>
                  <a:lnTo>
                    <a:pt x="643" y="745"/>
                  </a:lnTo>
                  <a:lnTo>
                    <a:pt x="643" y="743"/>
                  </a:lnTo>
                  <a:lnTo>
                    <a:pt x="646" y="740"/>
                  </a:lnTo>
                  <a:lnTo>
                    <a:pt x="646" y="743"/>
                  </a:lnTo>
                  <a:lnTo>
                    <a:pt x="646" y="743"/>
                  </a:lnTo>
                  <a:lnTo>
                    <a:pt x="646" y="740"/>
                  </a:lnTo>
                  <a:lnTo>
                    <a:pt x="648" y="740"/>
                  </a:lnTo>
                  <a:lnTo>
                    <a:pt x="650" y="740"/>
                  </a:lnTo>
                  <a:lnTo>
                    <a:pt x="650" y="743"/>
                  </a:lnTo>
                  <a:lnTo>
                    <a:pt x="650" y="743"/>
                  </a:lnTo>
                  <a:lnTo>
                    <a:pt x="653" y="743"/>
                  </a:lnTo>
                  <a:lnTo>
                    <a:pt x="653" y="743"/>
                  </a:lnTo>
                  <a:lnTo>
                    <a:pt x="653" y="745"/>
                  </a:lnTo>
                  <a:lnTo>
                    <a:pt x="653" y="745"/>
                  </a:lnTo>
                  <a:lnTo>
                    <a:pt x="653" y="747"/>
                  </a:lnTo>
                  <a:lnTo>
                    <a:pt x="653" y="750"/>
                  </a:lnTo>
                  <a:lnTo>
                    <a:pt x="653" y="750"/>
                  </a:lnTo>
                  <a:lnTo>
                    <a:pt x="653" y="752"/>
                  </a:lnTo>
                  <a:lnTo>
                    <a:pt x="653" y="752"/>
                  </a:lnTo>
                  <a:lnTo>
                    <a:pt x="653" y="752"/>
                  </a:lnTo>
                  <a:lnTo>
                    <a:pt x="650" y="752"/>
                  </a:lnTo>
                  <a:lnTo>
                    <a:pt x="650" y="754"/>
                  </a:lnTo>
                  <a:lnTo>
                    <a:pt x="650" y="754"/>
                  </a:lnTo>
                  <a:lnTo>
                    <a:pt x="650" y="757"/>
                  </a:lnTo>
                  <a:lnTo>
                    <a:pt x="648" y="759"/>
                  </a:lnTo>
                  <a:lnTo>
                    <a:pt x="646" y="762"/>
                  </a:lnTo>
                  <a:lnTo>
                    <a:pt x="646" y="762"/>
                  </a:lnTo>
                  <a:lnTo>
                    <a:pt x="643" y="764"/>
                  </a:lnTo>
                  <a:lnTo>
                    <a:pt x="636" y="766"/>
                  </a:lnTo>
                  <a:lnTo>
                    <a:pt x="636" y="766"/>
                  </a:lnTo>
                  <a:lnTo>
                    <a:pt x="634" y="769"/>
                  </a:lnTo>
                  <a:lnTo>
                    <a:pt x="636" y="769"/>
                  </a:lnTo>
                  <a:lnTo>
                    <a:pt x="639" y="771"/>
                  </a:lnTo>
                  <a:lnTo>
                    <a:pt x="639" y="771"/>
                  </a:lnTo>
                  <a:lnTo>
                    <a:pt x="639" y="773"/>
                  </a:lnTo>
                  <a:lnTo>
                    <a:pt x="641" y="773"/>
                  </a:lnTo>
                  <a:lnTo>
                    <a:pt x="641" y="776"/>
                  </a:lnTo>
                  <a:lnTo>
                    <a:pt x="641" y="776"/>
                  </a:lnTo>
                  <a:lnTo>
                    <a:pt x="641" y="776"/>
                  </a:lnTo>
                  <a:lnTo>
                    <a:pt x="639" y="776"/>
                  </a:lnTo>
                  <a:lnTo>
                    <a:pt x="639" y="776"/>
                  </a:lnTo>
                  <a:lnTo>
                    <a:pt x="639" y="778"/>
                  </a:lnTo>
                  <a:lnTo>
                    <a:pt x="639" y="778"/>
                  </a:lnTo>
                  <a:lnTo>
                    <a:pt x="639" y="778"/>
                  </a:lnTo>
                  <a:lnTo>
                    <a:pt x="639" y="778"/>
                  </a:lnTo>
                  <a:lnTo>
                    <a:pt x="639" y="778"/>
                  </a:lnTo>
                  <a:lnTo>
                    <a:pt x="639" y="778"/>
                  </a:lnTo>
                  <a:lnTo>
                    <a:pt x="636" y="780"/>
                  </a:lnTo>
                  <a:lnTo>
                    <a:pt x="636" y="780"/>
                  </a:lnTo>
                  <a:lnTo>
                    <a:pt x="639" y="783"/>
                  </a:lnTo>
                  <a:lnTo>
                    <a:pt x="639" y="783"/>
                  </a:lnTo>
                  <a:lnTo>
                    <a:pt x="641" y="783"/>
                  </a:lnTo>
                  <a:lnTo>
                    <a:pt x="641" y="783"/>
                  </a:lnTo>
                  <a:lnTo>
                    <a:pt x="639" y="785"/>
                  </a:lnTo>
                  <a:lnTo>
                    <a:pt x="639" y="785"/>
                  </a:lnTo>
                  <a:lnTo>
                    <a:pt x="636" y="785"/>
                  </a:lnTo>
                  <a:lnTo>
                    <a:pt x="636" y="785"/>
                  </a:lnTo>
                  <a:lnTo>
                    <a:pt x="636" y="788"/>
                  </a:lnTo>
                  <a:lnTo>
                    <a:pt x="636" y="788"/>
                  </a:lnTo>
                  <a:lnTo>
                    <a:pt x="636" y="788"/>
                  </a:lnTo>
                  <a:lnTo>
                    <a:pt x="636" y="788"/>
                  </a:lnTo>
                  <a:lnTo>
                    <a:pt x="636" y="790"/>
                  </a:lnTo>
                  <a:lnTo>
                    <a:pt x="636" y="790"/>
                  </a:lnTo>
                  <a:lnTo>
                    <a:pt x="636" y="790"/>
                  </a:lnTo>
                  <a:lnTo>
                    <a:pt x="636" y="792"/>
                  </a:lnTo>
                  <a:lnTo>
                    <a:pt x="634" y="792"/>
                  </a:lnTo>
                  <a:lnTo>
                    <a:pt x="634" y="792"/>
                  </a:lnTo>
                  <a:lnTo>
                    <a:pt x="634" y="792"/>
                  </a:lnTo>
                  <a:lnTo>
                    <a:pt x="634" y="792"/>
                  </a:lnTo>
                  <a:lnTo>
                    <a:pt x="634" y="792"/>
                  </a:lnTo>
                  <a:lnTo>
                    <a:pt x="634" y="792"/>
                  </a:lnTo>
                  <a:lnTo>
                    <a:pt x="636" y="792"/>
                  </a:lnTo>
                  <a:lnTo>
                    <a:pt x="639" y="792"/>
                  </a:lnTo>
                  <a:lnTo>
                    <a:pt x="639" y="792"/>
                  </a:lnTo>
                  <a:lnTo>
                    <a:pt x="641" y="795"/>
                  </a:lnTo>
                  <a:lnTo>
                    <a:pt x="641" y="797"/>
                  </a:lnTo>
                  <a:lnTo>
                    <a:pt x="643" y="797"/>
                  </a:lnTo>
                  <a:lnTo>
                    <a:pt x="643" y="799"/>
                  </a:lnTo>
                  <a:lnTo>
                    <a:pt x="646" y="799"/>
                  </a:lnTo>
                  <a:lnTo>
                    <a:pt x="646" y="799"/>
                  </a:lnTo>
                  <a:lnTo>
                    <a:pt x="648" y="799"/>
                  </a:lnTo>
                  <a:lnTo>
                    <a:pt x="648" y="802"/>
                  </a:lnTo>
                  <a:lnTo>
                    <a:pt x="650" y="802"/>
                  </a:lnTo>
                  <a:lnTo>
                    <a:pt x="653" y="804"/>
                  </a:lnTo>
                  <a:lnTo>
                    <a:pt x="653" y="804"/>
                  </a:lnTo>
                  <a:lnTo>
                    <a:pt x="650" y="804"/>
                  </a:lnTo>
                  <a:lnTo>
                    <a:pt x="650" y="804"/>
                  </a:lnTo>
                  <a:lnTo>
                    <a:pt x="648" y="806"/>
                  </a:lnTo>
                  <a:lnTo>
                    <a:pt x="650" y="806"/>
                  </a:lnTo>
                  <a:lnTo>
                    <a:pt x="650" y="806"/>
                  </a:lnTo>
                  <a:lnTo>
                    <a:pt x="650" y="809"/>
                  </a:lnTo>
                  <a:lnTo>
                    <a:pt x="650" y="809"/>
                  </a:lnTo>
                  <a:lnTo>
                    <a:pt x="650" y="809"/>
                  </a:lnTo>
                  <a:lnTo>
                    <a:pt x="653" y="809"/>
                  </a:lnTo>
                  <a:lnTo>
                    <a:pt x="653" y="809"/>
                  </a:lnTo>
                  <a:lnTo>
                    <a:pt x="653" y="811"/>
                  </a:lnTo>
                  <a:lnTo>
                    <a:pt x="653" y="811"/>
                  </a:lnTo>
                  <a:lnTo>
                    <a:pt x="653" y="811"/>
                  </a:lnTo>
                  <a:lnTo>
                    <a:pt x="655" y="814"/>
                  </a:lnTo>
                  <a:lnTo>
                    <a:pt x="658" y="814"/>
                  </a:lnTo>
                  <a:lnTo>
                    <a:pt x="665" y="816"/>
                  </a:lnTo>
                  <a:lnTo>
                    <a:pt x="667" y="818"/>
                  </a:lnTo>
                  <a:lnTo>
                    <a:pt x="672" y="818"/>
                  </a:lnTo>
                  <a:lnTo>
                    <a:pt x="672" y="818"/>
                  </a:lnTo>
                  <a:lnTo>
                    <a:pt x="672" y="821"/>
                  </a:lnTo>
                  <a:lnTo>
                    <a:pt x="672" y="821"/>
                  </a:lnTo>
                  <a:lnTo>
                    <a:pt x="672" y="821"/>
                  </a:lnTo>
                  <a:lnTo>
                    <a:pt x="672" y="821"/>
                  </a:lnTo>
                  <a:lnTo>
                    <a:pt x="672" y="821"/>
                  </a:lnTo>
                  <a:lnTo>
                    <a:pt x="672" y="818"/>
                  </a:lnTo>
                  <a:lnTo>
                    <a:pt x="674" y="816"/>
                  </a:lnTo>
                  <a:lnTo>
                    <a:pt x="674" y="816"/>
                  </a:lnTo>
                  <a:lnTo>
                    <a:pt x="674" y="816"/>
                  </a:lnTo>
                  <a:lnTo>
                    <a:pt x="679" y="816"/>
                  </a:lnTo>
                  <a:lnTo>
                    <a:pt x="679" y="814"/>
                  </a:lnTo>
                  <a:lnTo>
                    <a:pt x="679" y="814"/>
                  </a:lnTo>
                  <a:lnTo>
                    <a:pt x="681" y="811"/>
                  </a:lnTo>
                  <a:lnTo>
                    <a:pt x="681" y="811"/>
                  </a:lnTo>
                  <a:lnTo>
                    <a:pt x="681" y="811"/>
                  </a:lnTo>
                  <a:lnTo>
                    <a:pt x="681" y="809"/>
                  </a:lnTo>
                  <a:lnTo>
                    <a:pt x="681" y="809"/>
                  </a:lnTo>
                  <a:lnTo>
                    <a:pt x="681" y="809"/>
                  </a:lnTo>
                  <a:lnTo>
                    <a:pt x="684" y="806"/>
                  </a:lnTo>
                  <a:lnTo>
                    <a:pt x="684" y="806"/>
                  </a:lnTo>
                  <a:lnTo>
                    <a:pt x="684" y="804"/>
                  </a:lnTo>
                  <a:lnTo>
                    <a:pt x="684" y="802"/>
                  </a:lnTo>
                  <a:lnTo>
                    <a:pt x="688" y="795"/>
                  </a:lnTo>
                  <a:lnTo>
                    <a:pt x="688" y="792"/>
                  </a:lnTo>
                  <a:lnTo>
                    <a:pt x="691" y="792"/>
                  </a:lnTo>
                  <a:lnTo>
                    <a:pt x="691" y="792"/>
                  </a:lnTo>
                  <a:lnTo>
                    <a:pt x="691" y="792"/>
                  </a:lnTo>
                  <a:lnTo>
                    <a:pt x="691" y="792"/>
                  </a:lnTo>
                  <a:lnTo>
                    <a:pt x="693" y="790"/>
                  </a:lnTo>
                  <a:lnTo>
                    <a:pt x="693" y="790"/>
                  </a:lnTo>
                  <a:lnTo>
                    <a:pt x="693" y="790"/>
                  </a:lnTo>
                  <a:lnTo>
                    <a:pt x="695" y="790"/>
                  </a:lnTo>
                  <a:lnTo>
                    <a:pt x="695" y="790"/>
                  </a:lnTo>
                  <a:lnTo>
                    <a:pt x="695" y="790"/>
                  </a:lnTo>
                  <a:lnTo>
                    <a:pt x="695" y="788"/>
                  </a:lnTo>
                  <a:lnTo>
                    <a:pt x="695" y="788"/>
                  </a:lnTo>
                  <a:lnTo>
                    <a:pt x="695" y="788"/>
                  </a:lnTo>
                  <a:lnTo>
                    <a:pt x="695" y="788"/>
                  </a:lnTo>
                  <a:lnTo>
                    <a:pt x="695" y="788"/>
                  </a:lnTo>
                  <a:lnTo>
                    <a:pt x="695" y="785"/>
                  </a:lnTo>
                  <a:lnTo>
                    <a:pt x="695" y="788"/>
                  </a:lnTo>
                  <a:lnTo>
                    <a:pt x="698" y="788"/>
                  </a:lnTo>
                  <a:lnTo>
                    <a:pt x="698" y="788"/>
                  </a:lnTo>
                  <a:lnTo>
                    <a:pt x="698" y="788"/>
                  </a:lnTo>
                  <a:lnTo>
                    <a:pt x="698" y="788"/>
                  </a:lnTo>
                  <a:lnTo>
                    <a:pt x="698" y="785"/>
                  </a:lnTo>
                  <a:lnTo>
                    <a:pt x="698" y="785"/>
                  </a:lnTo>
                  <a:lnTo>
                    <a:pt x="698" y="785"/>
                  </a:lnTo>
                  <a:lnTo>
                    <a:pt x="698" y="783"/>
                  </a:lnTo>
                  <a:lnTo>
                    <a:pt x="698" y="783"/>
                  </a:lnTo>
                  <a:lnTo>
                    <a:pt x="698" y="783"/>
                  </a:lnTo>
                  <a:lnTo>
                    <a:pt x="695" y="780"/>
                  </a:lnTo>
                  <a:lnTo>
                    <a:pt x="695" y="780"/>
                  </a:lnTo>
                  <a:lnTo>
                    <a:pt x="695" y="780"/>
                  </a:lnTo>
                  <a:lnTo>
                    <a:pt x="695" y="780"/>
                  </a:lnTo>
                  <a:lnTo>
                    <a:pt x="695" y="780"/>
                  </a:lnTo>
                  <a:lnTo>
                    <a:pt x="698" y="778"/>
                  </a:lnTo>
                  <a:lnTo>
                    <a:pt x="698" y="778"/>
                  </a:lnTo>
                  <a:lnTo>
                    <a:pt x="698" y="778"/>
                  </a:lnTo>
                  <a:lnTo>
                    <a:pt x="698" y="780"/>
                  </a:lnTo>
                  <a:lnTo>
                    <a:pt x="698" y="780"/>
                  </a:lnTo>
                  <a:lnTo>
                    <a:pt x="700" y="780"/>
                  </a:lnTo>
                  <a:lnTo>
                    <a:pt x="700" y="780"/>
                  </a:lnTo>
                  <a:lnTo>
                    <a:pt x="700" y="780"/>
                  </a:lnTo>
                  <a:lnTo>
                    <a:pt x="700" y="780"/>
                  </a:lnTo>
                  <a:lnTo>
                    <a:pt x="700" y="778"/>
                  </a:lnTo>
                  <a:lnTo>
                    <a:pt x="700" y="778"/>
                  </a:lnTo>
                  <a:lnTo>
                    <a:pt x="700" y="778"/>
                  </a:lnTo>
                  <a:lnTo>
                    <a:pt x="700" y="778"/>
                  </a:lnTo>
                  <a:lnTo>
                    <a:pt x="700" y="776"/>
                  </a:lnTo>
                  <a:lnTo>
                    <a:pt x="702" y="773"/>
                  </a:lnTo>
                  <a:lnTo>
                    <a:pt x="705" y="773"/>
                  </a:lnTo>
                  <a:lnTo>
                    <a:pt x="705" y="773"/>
                  </a:lnTo>
                  <a:lnTo>
                    <a:pt x="707" y="771"/>
                  </a:lnTo>
                  <a:lnTo>
                    <a:pt x="710" y="771"/>
                  </a:lnTo>
                  <a:lnTo>
                    <a:pt x="710" y="771"/>
                  </a:lnTo>
                  <a:lnTo>
                    <a:pt x="710" y="771"/>
                  </a:lnTo>
                  <a:lnTo>
                    <a:pt x="710" y="771"/>
                  </a:lnTo>
                  <a:lnTo>
                    <a:pt x="710" y="769"/>
                  </a:lnTo>
                  <a:lnTo>
                    <a:pt x="712" y="769"/>
                  </a:lnTo>
                  <a:lnTo>
                    <a:pt x="712" y="769"/>
                  </a:lnTo>
                  <a:lnTo>
                    <a:pt x="712" y="769"/>
                  </a:lnTo>
                  <a:lnTo>
                    <a:pt x="712" y="769"/>
                  </a:lnTo>
                  <a:lnTo>
                    <a:pt x="714" y="769"/>
                  </a:lnTo>
                  <a:lnTo>
                    <a:pt x="714" y="769"/>
                  </a:lnTo>
                  <a:lnTo>
                    <a:pt x="714" y="769"/>
                  </a:lnTo>
                  <a:lnTo>
                    <a:pt x="714" y="769"/>
                  </a:lnTo>
                  <a:lnTo>
                    <a:pt x="714" y="769"/>
                  </a:lnTo>
                  <a:lnTo>
                    <a:pt x="717" y="769"/>
                  </a:lnTo>
                  <a:lnTo>
                    <a:pt x="717" y="769"/>
                  </a:lnTo>
                  <a:lnTo>
                    <a:pt x="719" y="766"/>
                  </a:lnTo>
                  <a:lnTo>
                    <a:pt x="719" y="766"/>
                  </a:lnTo>
                  <a:lnTo>
                    <a:pt x="719" y="766"/>
                  </a:lnTo>
                  <a:lnTo>
                    <a:pt x="717" y="766"/>
                  </a:lnTo>
                  <a:lnTo>
                    <a:pt x="719" y="764"/>
                  </a:lnTo>
                  <a:lnTo>
                    <a:pt x="721" y="764"/>
                  </a:lnTo>
                  <a:lnTo>
                    <a:pt x="721" y="764"/>
                  </a:lnTo>
                  <a:lnTo>
                    <a:pt x="721" y="766"/>
                  </a:lnTo>
                  <a:lnTo>
                    <a:pt x="721" y="766"/>
                  </a:lnTo>
                  <a:lnTo>
                    <a:pt x="721" y="766"/>
                  </a:lnTo>
                  <a:lnTo>
                    <a:pt x="724" y="766"/>
                  </a:lnTo>
                  <a:lnTo>
                    <a:pt x="724" y="766"/>
                  </a:lnTo>
                  <a:lnTo>
                    <a:pt x="726" y="766"/>
                  </a:lnTo>
                  <a:lnTo>
                    <a:pt x="726" y="766"/>
                  </a:lnTo>
                  <a:lnTo>
                    <a:pt x="726" y="766"/>
                  </a:lnTo>
                  <a:lnTo>
                    <a:pt x="726" y="766"/>
                  </a:lnTo>
                  <a:lnTo>
                    <a:pt x="726" y="766"/>
                  </a:lnTo>
                  <a:lnTo>
                    <a:pt x="726" y="766"/>
                  </a:lnTo>
                  <a:lnTo>
                    <a:pt x="729" y="766"/>
                  </a:lnTo>
                  <a:lnTo>
                    <a:pt x="729" y="766"/>
                  </a:lnTo>
                  <a:lnTo>
                    <a:pt x="729" y="769"/>
                  </a:lnTo>
                  <a:lnTo>
                    <a:pt x="729" y="769"/>
                  </a:lnTo>
                  <a:lnTo>
                    <a:pt x="729" y="769"/>
                  </a:lnTo>
                  <a:lnTo>
                    <a:pt x="729" y="769"/>
                  </a:lnTo>
                  <a:lnTo>
                    <a:pt x="729" y="769"/>
                  </a:lnTo>
                  <a:lnTo>
                    <a:pt x="726" y="769"/>
                  </a:lnTo>
                  <a:lnTo>
                    <a:pt x="726" y="769"/>
                  </a:lnTo>
                  <a:lnTo>
                    <a:pt x="726" y="769"/>
                  </a:lnTo>
                  <a:lnTo>
                    <a:pt x="724" y="769"/>
                  </a:lnTo>
                  <a:lnTo>
                    <a:pt x="724" y="769"/>
                  </a:lnTo>
                  <a:lnTo>
                    <a:pt x="726" y="769"/>
                  </a:lnTo>
                  <a:lnTo>
                    <a:pt x="726" y="771"/>
                  </a:lnTo>
                  <a:lnTo>
                    <a:pt x="729" y="771"/>
                  </a:lnTo>
                  <a:lnTo>
                    <a:pt x="729" y="769"/>
                  </a:lnTo>
                  <a:lnTo>
                    <a:pt x="731" y="769"/>
                  </a:lnTo>
                  <a:lnTo>
                    <a:pt x="731" y="769"/>
                  </a:lnTo>
                  <a:lnTo>
                    <a:pt x="731" y="769"/>
                  </a:lnTo>
                  <a:lnTo>
                    <a:pt x="731" y="766"/>
                  </a:lnTo>
                  <a:lnTo>
                    <a:pt x="731" y="766"/>
                  </a:lnTo>
                  <a:lnTo>
                    <a:pt x="731" y="764"/>
                  </a:lnTo>
                  <a:lnTo>
                    <a:pt x="731" y="764"/>
                  </a:lnTo>
                  <a:lnTo>
                    <a:pt x="731" y="764"/>
                  </a:lnTo>
                  <a:lnTo>
                    <a:pt x="731" y="764"/>
                  </a:lnTo>
                  <a:lnTo>
                    <a:pt x="731" y="764"/>
                  </a:lnTo>
                  <a:lnTo>
                    <a:pt x="731" y="764"/>
                  </a:lnTo>
                  <a:lnTo>
                    <a:pt x="731" y="762"/>
                  </a:lnTo>
                  <a:lnTo>
                    <a:pt x="729" y="762"/>
                  </a:lnTo>
                  <a:lnTo>
                    <a:pt x="731" y="762"/>
                  </a:lnTo>
                  <a:lnTo>
                    <a:pt x="731" y="762"/>
                  </a:lnTo>
                  <a:lnTo>
                    <a:pt x="731" y="762"/>
                  </a:lnTo>
                  <a:lnTo>
                    <a:pt x="731" y="762"/>
                  </a:lnTo>
                  <a:lnTo>
                    <a:pt x="733" y="759"/>
                  </a:lnTo>
                  <a:lnTo>
                    <a:pt x="733" y="759"/>
                  </a:lnTo>
                  <a:lnTo>
                    <a:pt x="731" y="759"/>
                  </a:lnTo>
                  <a:lnTo>
                    <a:pt x="731" y="759"/>
                  </a:lnTo>
                  <a:lnTo>
                    <a:pt x="731" y="759"/>
                  </a:lnTo>
                  <a:lnTo>
                    <a:pt x="731" y="757"/>
                  </a:lnTo>
                  <a:lnTo>
                    <a:pt x="729" y="757"/>
                  </a:lnTo>
                  <a:lnTo>
                    <a:pt x="729" y="757"/>
                  </a:lnTo>
                  <a:lnTo>
                    <a:pt x="729" y="757"/>
                  </a:lnTo>
                  <a:lnTo>
                    <a:pt x="729" y="754"/>
                  </a:lnTo>
                  <a:lnTo>
                    <a:pt x="729" y="754"/>
                  </a:lnTo>
                  <a:lnTo>
                    <a:pt x="729" y="754"/>
                  </a:lnTo>
                  <a:lnTo>
                    <a:pt x="726" y="754"/>
                  </a:lnTo>
                  <a:lnTo>
                    <a:pt x="726" y="754"/>
                  </a:lnTo>
                  <a:lnTo>
                    <a:pt x="726" y="754"/>
                  </a:lnTo>
                  <a:lnTo>
                    <a:pt x="724" y="752"/>
                  </a:lnTo>
                  <a:lnTo>
                    <a:pt x="719" y="750"/>
                  </a:lnTo>
                  <a:lnTo>
                    <a:pt x="719" y="750"/>
                  </a:lnTo>
                  <a:lnTo>
                    <a:pt x="717" y="750"/>
                  </a:lnTo>
                  <a:lnTo>
                    <a:pt x="717" y="747"/>
                  </a:lnTo>
                  <a:lnTo>
                    <a:pt x="717" y="747"/>
                  </a:lnTo>
                  <a:lnTo>
                    <a:pt x="714" y="747"/>
                  </a:lnTo>
                  <a:lnTo>
                    <a:pt x="712" y="747"/>
                  </a:lnTo>
                  <a:lnTo>
                    <a:pt x="712" y="747"/>
                  </a:lnTo>
                  <a:lnTo>
                    <a:pt x="712" y="745"/>
                  </a:lnTo>
                  <a:lnTo>
                    <a:pt x="712" y="745"/>
                  </a:lnTo>
                  <a:lnTo>
                    <a:pt x="712" y="745"/>
                  </a:lnTo>
                  <a:lnTo>
                    <a:pt x="712" y="745"/>
                  </a:lnTo>
                  <a:lnTo>
                    <a:pt x="712" y="743"/>
                  </a:lnTo>
                  <a:lnTo>
                    <a:pt x="712" y="743"/>
                  </a:lnTo>
                  <a:lnTo>
                    <a:pt x="712" y="743"/>
                  </a:lnTo>
                  <a:lnTo>
                    <a:pt x="712" y="740"/>
                  </a:lnTo>
                  <a:lnTo>
                    <a:pt x="712" y="740"/>
                  </a:lnTo>
                  <a:lnTo>
                    <a:pt x="712" y="738"/>
                  </a:lnTo>
                  <a:lnTo>
                    <a:pt x="714" y="735"/>
                  </a:lnTo>
                  <a:lnTo>
                    <a:pt x="717" y="731"/>
                  </a:lnTo>
                  <a:lnTo>
                    <a:pt x="717" y="728"/>
                  </a:lnTo>
                  <a:lnTo>
                    <a:pt x="717" y="728"/>
                  </a:lnTo>
                  <a:lnTo>
                    <a:pt x="717" y="726"/>
                  </a:lnTo>
                  <a:lnTo>
                    <a:pt x="719" y="726"/>
                  </a:lnTo>
                  <a:lnTo>
                    <a:pt x="717" y="726"/>
                  </a:lnTo>
                  <a:lnTo>
                    <a:pt x="717" y="726"/>
                  </a:lnTo>
                  <a:lnTo>
                    <a:pt x="717" y="726"/>
                  </a:lnTo>
                  <a:lnTo>
                    <a:pt x="717" y="724"/>
                  </a:lnTo>
                  <a:lnTo>
                    <a:pt x="717" y="724"/>
                  </a:lnTo>
                  <a:lnTo>
                    <a:pt x="719" y="724"/>
                  </a:lnTo>
                  <a:lnTo>
                    <a:pt x="719" y="721"/>
                  </a:lnTo>
                  <a:lnTo>
                    <a:pt x="721" y="721"/>
                  </a:lnTo>
                  <a:lnTo>
                    <a:pt x="724" y="721"/>
                  </a:lnTo>
                  <a:lnTo>
                    <a:pt x="724" y="721"/>
                  </a:lnTo>
                  <a:lnTo>
                    <a:pt x="724" y="721"/>
                  </a:lnTo>
                  <a:lnTo>
                    <a:pt x="726" y="721"/>
                  </a:lnTo>
                  <a:lnTo>
                    <a:pt x="726" y="719"/>
                  </a:lnTo>
                  <a:lnTo>
                    <a:pt x="726" y="719"/>
                  </a:lnTo>
                  <a:lnTo>
                    <a:pt x="726" y="721"/>
                  </a:lnTo>
                  <a:lnTo>
                    <a:pt x="729" y="719"/>
                  </a:lnTo>
                  <a:lnTo>
                    <a:pt x="726" y="717"/>
                  </a:lnTo>
                  <a:lnTo>
                    <a:pt x="729" y="717"/>
                  </a:lnTo>
                  <a:lnTo>
                    <a:pt x="729" y="719"/>
                  </a:lnTo>
                  <a:lnTo>
                    <a:pt x="729" y="719"/>
                  </a:lnTo>
                  <a:lnTo>
                    <a:pt x="729" y="719"/>
                  </a:lnTo>
                  <a:lnTo>
                    <a:pt x="729" y="717"/>
                  </a:lnTo>
                  <a:lnTo>
                    <a:pt x="731" y="717"/>
                  </a:lnTo>
                  <a:lnTo>
                    <a:pt x="731" y="717"/>
                  </a:lnTo>
                  <a:lnTo>
                    <a:pt x="731" y="719"/>
                  </a:lnTo>
                  <a:lnTo>
                    <a:pt x="729" y="721"/>
                  </a:lnTo>
                  <a:lnTo>
                    <a:pt x="729" y="721"/>
                  </a:lnTo>
                  <a:lnTo>
                    <a:pt x="729" y="724"/>
                  </a:lnTo>
                  <a:lnTo>
                    <a:pt x="729" y="724"/>
                  </a:lnTo>
                  <a:lnTo>
                    <a:pt x="726" y="726"/>
                  </a:lnTo>
                  <a:lnTo>
                    <a:pt x="726" y="726"/>
                  </a:lnTo>
                  <a:lnTo>
                    <a:pt x="726" y="728"/>
                  </a:lnTo>
                  <a:lnTo>
                    <a:pt x="726" y="728"/>
                  </a:lnTo>
                  <a:lnTo>
                    <a:pt x="726" y="731"/>
                  </a:lnTo>
                  <a:lnTo>
                    <a:pt x="729" y="731"/>
                  </a:lnTo>
                  <a:lnTo>
                    <a:pt x="729" y="731"/>
                  </a:lnTo>
                  <a:lnTo>
                    <a:pt x="729" y="733"/>
                  </a:lnTo>
                  <a:lnTo>
                    <a:pt x="729" y="733"/>
                  </a:lnTo>
                  <a:lnTo>
                    <a:pt x="729" y="735"/>
                  </a:lnTo>
                  <a:lnTo>
                    <a:pt x="729" y="735"/>
                  </a:lnTo>
                  <a:lnTo>
                    <a:pt x="729" y="738"/>
                  </a:lnTo>
                  <a:lnTo>
                    <a:pt x="729" y="738"/>
                  </a:lnTo>
                  <a:lnTo>
                    <a:pt x="729" y="738"/>
                  </a:lnTo>
                  <a:lnTo>
                    <a:pt x="731" y="740"/>
                  </a:lnTo>
                  <a:lnTo>
                    <a:pt x="731" y="740"/>
                  </a:lnTo>
                  <a:lnTo>
                    <a:pt x="733" y="740"/>
                  </a:lnTo>
                  <a:lnTo>
                    <a:pt x="736" y="743"/>
                  </a:lnTo>
                  <a:lnTo>
                    <a:pt x="736" y="740"/>
                  </a:lnTo>
                  <a:lnTo>
                    <a:pt x="733" y="738"/>
                  </a:lnTo>
                  <a:lnTo>
                    <a:pt x="733" y="738"/>
                  </a:lnTo>
                  <a:lnTo>
                    <a:pt x="733" y="738"/>
                  </a:lnTo>
                  <a:lnTo>
                    <a:pt x="731" y="735"/>
                  </a:lnTo>
                  <a:lnTo>
                    <a:pt x="733" y="733"/>
                  </a:lnTo>
                  <a:lnTo>
                    <a:pt x="733" y="731"/>
                  </a:lnTo>
                  <a:lnTo>
                    <a:pt x="733" y="731"/>
                  </a:lnTo>
                  <a:lnTo>
                    <a:pt x="733" y="728"/>
                  </a:lnTo>
                  <a:lnTo>
                    <a:pt x="736" y="728"/>
                  </a:lnTo>
                  <a:lnTo>
                    <a:pt x="736" y="726"/>
                  </a:lnTo>
                  <a:lnTo>
                    <a:pt x="736" y="728"/>
                  </a:lnTo>
                  <a:lnTo>
                    <a:pt x="733" y="731"/>
                  </a:lnTo>
                  <a:lnTo>
                    <a:pt x="733" y="733"/>
                  </a:lnTo>
                  <a:lnTo>
                    <a:pt x="736" y="733"/>
                  </a:lnTo>
                  <a:lnTo>
                    <a:pt x="736" y="735"/>
                  </a:lnTo>
                  <a:lnTo>
                    <a:pt x="736" y="735"/>
                  </a:lnTo>
                  <a:lnTo>
                    <a:pt x="738" y="735"/>
                  </a:lnTo>
                  <a:lnTo>
                    <a:pt x="738" y="735"/>
                  </a:lnTo>
                  <a:lnTo>
                    <a:pt x="738" y="735"/>
                  </a:lnTo>
                  <a:lnTo>
                    <a:pt x="740" y="735"/>
                  </a:lnTo>
                  <a:lnTo>
                    <a:pt x="740" y="735"/>
                  </a:lnTo>
                  <a:lnTo>
                    <a:pt x="740" y="735"/>
                  </a:lnTo>
                  <a:lnTo>
                    <a:pt x="743" y="735"/>
                  </a:lnTo>
                  <a:lnTo>
                    <a:pt x="743" y="735"/>
                  </a:lnTo>
                  <a:lnTo>
                    <a:pt x="745" y="735"/>
                  </a:lnTo>
                  <a:lnTo>
                    <a:pt x="745" y="735"/>
                  </a:lnTo>
                  <a:lnTo>
                    <a:pt x="745" y="738"/>
                  </a:lnTo>
                  <a:lnTo>
                    <a:pt x="745" y="738"/>
                  </a:lnTo>
                  <a:lnTo>
                    <a:pt x="745" y="735"/>
                  </a:lnTo>
                  <a:lnTo>
                    <a:pt x="747" y="735"/>
                  </a:lnTo>
                  <a:lnTo>
                    <a:pt x="747" y="735"/>
                  </a:lnTo>
                  <a:lnTo>
                    <a:pt x="747" y="733"/>
                  </a:lnTo>
                  <a:lnTo>
                    <a:pt x="750" y="733"/>
                  </a:lnTo>
                  <a:lnTo>
                    <a:pt x="750" y="735"/>
                  </a:lnTo>
                  <a:lnTo>
                    <a:pt x="750" y="735"/>
                  </a:lnTo>
                  <a:lnTo>
                    <a:pt x="752" y="735"/>
                  </a:lnTo>
                  <a:lnTo>
                    <a:pt x="752" y="735"/>
                  </a:lnTo>
                  <a:lnTo>
                    <a:pt x="752" y="738"/>
                  </a:lnTo>
                  <a:lnTo>
                    <a:pt x="752" y="738"/>
                  </a:lnTo>
                  <a:lnTo>
                    <a:pt x="752" y="738"/>
                  </a:lnTo>
                  <a:lnTo>
                    <a:pt x="755" y="740"/>
                  </a:lnTo>
                  <a:lnTo>
                    <a:pt x="755" y="740"/>
                  </a:lnTo>
                  <a:lnTo>
                    <a:pt x="752" y="740"/>
                  </a:lnTo>
                  <a:lnTo>
                    <a:pt x="752" y="740"/>
                  </a:lnTo>
                  <a:lnTo>
                    <a:pt x="752" y="743"/>
                  </a:lnTo>
                  <a:lnTo>
                    <a:pt x="752" y="743"/>
                  </a:lnTo>
                  <a:lnTo>
                    <a:pt x="752" y="740"/>
                  </a:lnTo>
                  <a:lnTo>
                    <a:pt x="752" y="740"/>
                  </a:lnTo>
                  <a:lnTo>
                    <a:pt x="750" y="740"/>
                  </a:lnTo>
                  <a:lnTo>
                    <a:pt x="750" y="740"/>
                  </a:lnTo>
                  <a:lnTo>
                    <a:pt x="750" y="743"/>
                  </a:lnTo>
                  <a:lnTo>
                    <a:pt x="747" y="743"/>
                  </a:lnTo>
                  <a:lnTo>
                    <a:pt x="745" y="745"/>
                  </a:lnTo>
                  <a:lnTo>
                    <a:pt x="745" y="745"/>
                  </a:lnTo>
                  <a:lnTo>
                    <a:pt x="743" y="745"/>
                  </a:lnTo>
                  <a:lnTo>
                    <a:pt x="743" y="745"/>
                  </a:lnTo>
                  <a:lnTo>
                    <a:pt x="743" y="745"/>
                  </a:lnTo>
                  <a:lnTo>
                    <a:pt x="743" y="745"/>
                  </a:lnTo>
                  <a:lnTo>
                    <a:pt x="743" y="745"/>
                  </a:lnTo>
                  <a:lnTo>
                    <a:pt x="740" y="745"/>
                  </a:lnTo>
                  <a:lnTo>
                    <a:pt x="740" y="743"/>
                  </a:lnTo>
                  <a:lnTo>
                    <a:pt x="738" y="745"/>
                  </a:lnTo>
                  <a:lnTo>
                    <a:pt x="738" y="747"/>
                  </a:lnTo>
                  <a:lnTo>
                    <a:pt x="738" y="747"/>
                  </a:lnTo>
                  <a:lnTo>
                    <a:pt x="738" y="747"/>
                  </a:lnTo>
                  <a:lnTo>
                    <a:pt x="738" y="750"/>
                  </a:lnTo>
                  <a:lnTo>
                    <a:pt x="738" y="750"/>
                  </a:lnTo>
                  <a:lnTo>
                    <a:pt x="738" y="750"/>
                  </a:lnTo>
                  <a:lnTo>
                    <a:pt x="740" y="747"/>
                  </a:lnTo>
                  <a:lnTo>
                    <a:pt x="743" y="747"/>
                  </a:lnTo>
                  <a:lnTo>
                    <a:pt x="755" y="745"/>
                  </a:lnTo>
                  <a:lnTo>
                    <a:pt x="759" y="743"/>
                  </a:lnTo>
                  <a:lnTo>
                    <a:pt x="764" y="743"/>
                  </a:lnTo>
                  <a:lnTo>
                    <a:pt x="766" y="743"/>
                  </a:lnTo>
                  <a:lnTo>
                    <a:pt x="771" y="743"/>
                  </a:lnTo>
                  <a:lnTo>
                    <a:pt x="778" y="745"/>
                  </a:lnTo>
                  <a:lnTo>
                    <a:pt x="783" y="743"/>
                  </a:lnTo>
                  <a:lnTo>
                    <a:pt x="788" y="743"/>
                  </a:lnTo>
                  <a:lnTo>
                    <a:pt x="790" y="745"/>
                  </a:lnTo>
                  <a:lnTo>
                    <a:pt x="799" y="747"/>
                  </a:lnTo>
                  <a:lnTo>
                    <a:pt x="802" y="747"/>
                  </a:lnTo>
                  <a:lnTo>
                    <a:pt x="802" y="747"/>
                  </a:lnTo>
                  <a:lnTo>
                    <a:pt x="799" y="747"/>
                  </a:lnTo>
                  <a:lnTo>
                    <a:pt x="799" y="747"/>
                  </a:lnTo>
                  <a:lnTo>
                    <a:pt x="799" y="745"/>
                  </a:lnTo>
                  <a:lnTo>
                    <a:pt x="799" y="743"/>
                  </a:lnTo>
                  <a:lnTo>
                    <a:pt x="799" y="740"/>
                  </a:lnTo>
                  <a:lnTo>
                    <a:pt x="802" y="738"/>
                  </a:lnTo>
                  <a:lnTo>
                    <a:pt x="804" y="738"/>
                  </a:lnTo>
                  <a:lnTo>
                    <a:pt x="804" y="735"/>
                  </a:lnTo>
                  <a:lnTo>
                    <a:pt x="807" y="735"/>
                  </a:lnTo>
                  <a:lnTo>
                    <a:pt x="807" y="733"/>
                  </a:lnTo>
                  <a:lnTo>
                    <a:pt x="807" y="733"/>
                  </a:lnTo>
                  <a:lnTo>
                    <a:pt x="807" y="731"/>
                  </a:lnTo>
                  <a:lnTo>
                    <a:pt x="807" y="731"/>
                  </a:lnTo>
                  <a:lnTo>
                    <a:pt x="807" y="728"/>
                  </a:lnTo>
                  <a:lnTo>
                    <a:pt x="807" y="728"/>
                  </a:lnTo>
                  <a:lnTo>
                    <a:pt x="807" y="728"/>
                  </a:lnTo>
                  <a:lnTo>
                    <a:pt x="809" y="726"/>
                  </a:lnTo>
                  <a:lnTo>
                    <a:pt x="811" y="726"/>
                  </a:lnTo>
                  <a:lnTo>
                    <a:pt x="814" y="724"/>
                  </a:lnTo>
                  <a:lnTo>
                    <a:pt x="816" y="724"/>
                  </a:lnTo>
                  <a:lnTo>
                    <a:pt x="816" y="721"/>
                  </a:lnTo>
                  <a:lnTo>
                    <a:pt x="816" y="721"/>
                  </a:lnTo>
                  <a:lnTo>
                    <a:pt x="816" y="721"/>
                  </a:lnTo>
                  <a:lnTo>
                    <a:pt x="816" y="724"/>
                  </a:lnTo>
                  <a:lnTo>
                    <a:pt x="814" y="721"/>
                  </a:lnTo>
                  <a:lnTo>
                    <a:pt x="814" y="719"/>
                  </a:lnTo>
                  <a:lnTo>
                    <a:pt x="816" y="719"/>
                  </a:lnTo>
                  <a:lnTo>
                    <a:pt x="818" y="717"/>
                  </a:lnTo>
                  <a:lnTo>
                    <a:pt x="818" y="714"/>
                  </a:lnTo>
                  <a:lnTo>
                    <a:pt x="821" y="714"/>
                  </a:lnTo>
                  <a:lnTo>
                    <a:pt x="823" y="714"/>
                  </a:lnTo>
                  <a:lnTo>
                    <a:pt x="825" y="714"/>
                  </a:lnTo>
                  <a:lnTo>
                    <a:pt x="828" y="714"/>
                  </a:lnTo>
                  <a:lnTo>
                    <a:pt x="830" y="714"/>
                  </a:lnTo>
                  <a:lnTo>
                    <a:pt x="833" y="717"/>
                  </a:lnTo>
                  <a:lnTo>
                    <a:pt x="833" y="717"/>
                  </a:lnTo>
                  <a:lnTo>
                    <a:pt x="835" y="721"/>
                  </a:lnTo>
                  <a:lnTo>
                    <a:pt x="835" y="721"/>
                  </a:lnTo>
                  <a:lnTo>
                    <a:pt x="835" y="721"/>
                  </a:lnTo>
                  <a:lnTo>
                    <a:pt x="833" y="721"/>
                  </a:lnTo>
                  <a:lnTo>
                    <a:pt x="833" y="721"/>
                  </a:lnTo>
                  <a:lnTo>
                    <a:pt x="830" y="721"/>
                  </a:lnTo>
                  <a:lnTo>
                    <a:pt x="830" y="721"/>
                  </a:lnTo>
                  <a:lnTo>
                    <a:pt x="828" y="724"/>
                  </a:lnTo>
                  <a:lnTo>
                    <a:pt x="828" y="726"/>
                  </a:lnTo>
                  <a:lnTo>
                    <a:pt x="828" y="726"/>
                  </a:lnTo>
                  <a:lnTo>
                    <a:pt x="830" y="726"/>
                  </a:lnTo>
                  <a:lnTo>
                    <a:pt x="830" y="728"/>
                  </a:lnTo>
                  <a:lnTo>
                    <a:pt x="830" y="728"/>
                  </a:lnTo>
                  <a:lnTo>
                    <a:pt x="828" y="728"/>
                  </a:lnTo>
                  <a:lnTo>
                    <a:pt x="828" y="731"/>
                  </a:lnTo>
                  <a:lnTo>
                    <a:pt x="828" y="731"/>
                  </a:lnTo>
                  <a:lnTo>
                    <a:pt x="828" y="731"/>
                  </a:lnTo>
                  <a:lnTo>
                    <a:pt x="828" y="731"/>
                  </a:lnTo>
                  <a:lnTo>
                    <a:pt x="828" y="733"/>
                  </a:lnTo>
                  <a:lnTo>
                    <a:pt x="828" y="733"/>
                  </a:lnTo>
                  <a:lnTo>
                    <a:pt x="828" y="735"/>
                  </a:lnTo>
                  <a:lnTo>
                    <a:pt x="828" y="738"/>
                  </a:lnTo>
                  <a:lnTo>
                    <a:pt x="828" y="738"/>
                  </a:lnTo>
                  <a:lnTo>
                    <a:pt x="828" y="738"/>
                  </a:lnTo>
                  <a:lnTo>
                    <a:pt x="828" y="740"/>
                  </a:lnTo>
                  <a:lnTo>
                    <a:pt x="828" y="740"/>
                  </a:lnTo>
                  <a:lnTo>
                    <a:pt x="828" y="743"/>
                  </a:lnTo>
                  <a:lnTo>
                    <a:pt x="828" y="743"/>
                  </a:lnTo>
                  <a:lnTo>
                    <a:pt x="828" y="743"/>
                  </a:lnTo>
                  <a:lnTo>
                    <a:pt x="828" y="743"/>
                  </a:lnTo>
                  <a:lnTo>
                    <a:pt x="828" y="743"/>
                  </a:lnTo>
                  <a:lnTo>
                    <a:pt x="830" y="743"/>
                  </a:lnTo>
                  <a:lnTo>
                    <a:pt x="828" y="745"/>
                  </a:lnTo>
                  <a:lnTo>
                    <a:pt x="830" y="745"/>
                  </a:lnTo>
                  <a:lnTo>
                    <a:pt x="830" y="747"/>
                  </a:lnTo>
                  <a:lnTo>
                    <a:pt x="830" y="747"/>
                  </a:lnTo>
                  <a:lnTo>
                    <a:pt x="833" y="747"/>
                  </a:lnTo>
                  <a:lnTo>
                    <a:pt x="833" y="747"/>
                  </a:lnTo>
                  <a:lnTo>
                    <a:pt x="835" y="745"/>
                  </a:lnTo>
                  <a:lnTo>
                    <a:pt x="837" y="743"/>
                  </a:lnTo>
                  <a:lnTo>
                    <a:pt x="840" y="745"/>
                  </a:lnTo>
                  <a:lnTo>
                    <a:pt x="840" y="745"/>
                  </a:lnTo>
                  <a:lnTo>
                    <a:pt x="840" y="745"/>
                  </a:lnTo>
                  <a:lnTo>
                    <a:pt x="840" y="745"/>
                  </a:lnTo>
                  <a:lnTo>
                    <a:pt x="840" y="743"/>
                  </a:lnTo>
                  <a:lnTo>
                    <a:pt x="840" y="743"/>
                  </a:lnTo>
                  <a:lnTo>
                    <a:pt x="840" y="740"/>
                  </a:lnTo>
                  <a:lnTo>
                    <a:pt x="840" y="740"/>
                  </a:lnTo>
                  <a:lnTo>
                    <a:pt x="842" y="740"/>
                  </a:lnTo>
                  <a:lnTo>
                    <a:pt x="840" y="740"/>
                  </a:lnTo>
                  <a:lnTo>
                    <a:pt x="842" y="738"/>
                  </a:lnTo>
                  <a:lnTo>
                    <a:pt x="842" y="738"/>
                  </a:lnTo>
                  <a:lnTo>
                    <a:pt x="842" y="738"/>
                  </a:lnTo>
                  <a:lnTo>
                    <a:pt x="842" y="738"/>
                  </a:lnTo>
                  <a:lnTo>
                    <a:pt x="844" y="735"/>
                  </a:lnTo>
                  <a:lnTo>
                    <a:pt x="844" y="735"/>
                  </a:lnTo>
                  <a:lnTo>
                    <a:pt x="844" y="735"/>
                  </a:lnTo>
                  <a:lnTo>
                    <a:pt x="844" y="733"/>
                  </a:lnTo>
                  <a:lnTo>
                    <a:pt x="844" y="733"/>
                  </a:lnTo>
                  <a:lnTo>
                    <a:pt x="847" y="731"/>
                  </a:lnTo>
                  <a:lnTo>
                    <a:pt x="847" y="731"/>
                  </a:lnTo>
                  <a:lnTo>
                    <a:pt x="849" y="731"/>
                  </a:lnTo>
                  <a:lnTo>
                    <a:pt x="849" y="728"/>
                  </a:lnTo>
                  <a:lnTo>
                    <a:pt x="849" y="726"/>
                  </a:lnTo>
                  <a:lnTo>
                    <a:pt x="847" y="724"/>
                  </a:lnTo>
                  <a:lnTo>
                    <a:pt x="847" y="724"/>
                  </a:lnTo>
                  <a:lnTo>
                    <a:pt x="844" y="721"/>
                  </a:lnTo>
                  <a:lnTo>
                    <a:pt x="847" y="721"/>
                  </a:lnTo>
                  <a:lnTo>
                    <a:pt x="847" y="721"/>
                  </a:lnTo>
                  <a:lnTo>
                    <a:pt x="847" y="719"/>
                  </a:lnTo>
                  <a:lnTo>
                    <a:pt x="844" y="719"/>
                  </a:lnTo>
                  <a:lnTo>
                    <a:pt x="844" y="717"/>
                  </a:lnTo>
                  <a:lnTo>
                    <a:pt x="844" y="714"/>
                  </a:lnTo>
                  <a:lnTo>
                    <a:pt x="847" y="712"/>
                  </a:lnTo>
                  <a:lnTo>
                    <a:pt x="849" y="714"/>
                  </a:lnTo>
                  <a:lnTo>
                    <a:pt x="849" y="709"/>
                  </a:lnTo>
                  <a:lnTo>
                    <a:pt x="849" y="707"/>
                  </a:lnTo>
                  <a:lnTo>
                    <a:pt x="851" y="705"/>
                  </a:lnTo>
                  <a:lnTo>
                    <a:pt x="854" y="705"/>
                  </a:lnTo>
                  <a:lnTo>
                    <a:pt x="856" y="702"/>
                  </a:lnTo>
                  <a:lnTo>
                    <a:pt x="859" y="702"/>
                  </a:lnTo>
                  <a:lnTo>
                    <a:pt x="863" y="702"/>
                  </a:lnTo>
                  <a:lnTo>
                    <a:pt x="866" y="702"/>
                  </a:lnTo>
                  <a:lnTo>
                    <a:pt x="866" y="702"/>
                  </a:lnTo>
                  <a:lnTo>
                    <a:pt x="868" y="702"/>
                  </a:lnTo>
                  <a:lnTo>
                    <a:pt x="868" y="702"/>
                  </a:lnTo>
                  <a:lnTo>
                    <a:pt x="870" y="702"/>
                  </a:lnTo>
                  <a:lnTo>
                    <a:pt x="870" y="705"/>
                  </a:lnTo>
                  <a:lnTo>
                    <a:pt x="870" y="705"/>
                  </a:lnTo>
                  <a:lnTo>
                    <a:pt x="870" y="705"/>
                  </a:lnTo>
                  <a:lnTo>
                    <a:pt x="870" y="705"/>
                  </a:lnTo>
                  <a:lnTo>
                    <a:pt x="873" y="707"/>
                  </a:lnTo>
                  <a:lnTo>
                    <a:pt x="873" y="707"/>
                  </a:lnTo>
                  <a:lnTo>
                    <a:pt x="873" y="707"/>
                  </a:lnTo>
                  <a:lnTo>
                    <a:pt x="873" y="709"/>
                  </a:lnTo>
                  <a:lnTo>
                    <a:pt x="873" y="709"/>
                  </a:lnTo>
                  <a:lnTo>
                    <a:pt x="873" y="712"/>
                  </a:lnTo>
                  <a:lnTo>
                    <a:pt x="873" y="712"/>
                  </a:lnTo>
                  <a:lnTo>
                    <a:pt x="873" y="714"/>
                  </a:lnTo>
                  <a:lnTo>
                    <a:pt x="873" y="714"/>
                  </a:lnTo>
                  <a:lnTo>
                    <a:pt x="873" y="714"/>
                  </a:lnTo>
                  <a:lnTo>
                    <a:pt x="875" y="714"/>
                  </a:lnTo>
                  <a:lnTo>
                    <a:pt x="875" y="714"/>
                  </a:lnTo>
                  <a:lnTo>
                    <a:pt x="875" y="714"/>
                  </a:lnTo>
                  <a:lnTo>
                    <a:pt x="878" y="714"/>
                  </a:lnTo>
                  <a:lnTo>
                    <a:pt x="878" y="712"/>
                  </a:lnTo>
                  <a:lnTo>
                    <a:pt x="875" y="712"/>
                  </a:lnTo>
                  <a:lnTo>
                    <a:pt x="875" y="712"/>
                  </a:lnTo>
                  <a:lnTo>
                    <a:pt x="875" y="709"/>
                  </a:lnTo>
                  <a:lnTo>
                    <a:pt x="878" y="709"/>
                  </a:lnTo>
                  <a:lnTo>
                    <a:pt x="880" y="709"/>
                  </a:lnTo>
                  <a:lnTo>
                    <a:pt x="880" y="707"/>
                  </a:lnTo>
                  <a:lnTo>
                    <a:pt x="880" y="707"/>
                  </a:lnTo>
                  <a:lnTo>
                    <a:pt x="880" y="707"/>
                  </a:lnTo>
                  <a:lnTo>
                    <a:pt x="880" y="707"/>
                  </a:lnTo>
                  <a:lnTo>
                    <a:pt x="880" y="707"/>
                  </a:lnTo>
                  <a:lnTo>
                    <a:pt x="880" y="705"/>
                  </a:lnTo>
                  <a:lnTo>
                    <a:pt x="878" y="705"/>
                  </a:lnTo>
                  <a:lnTo>
                    <a:pt x="875" y="705"/>
                  </a:lnTo>
                  <a:lnTo>
                    <a:pt x="875" y="702"/>
                  </a:lnTo>
                  <a:lnTo>
                    <a:pt x="875" y="705"/>
                  </a:lnTo>
                  <a:lnTo>
                    <a:pt x="875" y="702"/>
                  </a:lnTo>
                  <a:lnTo>
                    <a:pt x="875" y="702"/>
                  </a:lnTo>
                  <a:lnTo>
                    <a:pt x="875" y="702"/>
                  </a:lnTo>
                  <a:lnTo>
                    <a:pt x="875" y="700"/>
                  </a:lnTo>
                  <a:lnTo>
                    <a:pt x="875" y="698"/>
                  </a:lnTo>
                  <a:lnTo>
                    <a:pt x="875" y="698"/>
                  </a:lnTo>
                  <a:lnTo>
                    <a:pt x="875" y="698"/>
                  </a:lnTo>
                  <a:lnTo>
                    <a:pt x="875" y="695"/>
                  </a:lnTo>
                  <a:lnTo>
                    <a:pt x="875" y="698"/>
                  </a:lnTo>
                  <a:lnTo>
                    <a:pt x="878" y="698"/>
                  </a:lnTo>
                  <a:lnTo>
                    <a:pt x="878" y="695"/>
                  </a:lnTo>
                  <a:lnTo>
                    <a:pt x="878" y="695"/>
                  </a:lnTo>
                  <a:lnTo>
                    <a:pt x="878" y="695"/>
                  </a:lnTo>
                  <a:lnTo>
                    <a:pt x="875" y="693"/>
                  </a:lnTo>
                  <a:lnTo>
                    <a:pt x="875" y="693"/>
                  </a:lnTo>
                  <a:lnTo>
                    <a:pt x="875" y="693"/>
                  </a:lnTo>
                  <a:lnTo>
                    <a:pt x="875" y="693"/>
                  </a:lnTo>
                  <a:lnTo>
                    <a:pt x="878" y="693"/>
                  </a:lnTo>
                  <a:lnTo>
                    <a:pt x="878" y="693"/>
                  </a:lnTo>
                  <a:lnTo>
                    <a:pt x="880" y="691"/>
                  </a:lnTo>
                  <a:lnTo>
                    <a:pt x="882" y="691"/>
                  </a:lnTo>
                  <a:lnTo>
                    <a:pt x="882" y="691"/>
                  </a:lnTo>
                  <a:lnTo>
                    <a:pt x="882" y="691"/>
                  </a:lnTo>
                  <a:lnTo>
                    <a:pt x="882" y="688"/>
                  </a:lnTo>
                  <a:lnTo>
                    <a:pt x="882" y="688"/>
                  </a:lnTo>
                  <a:lnTo>
                    <a:pt x="882" y="686"/>
                  </a:lnTo>
                  <a:lnTo>
                    <a:pt x="882" y="686"/>
                  </a:lnTo>
                  <a:lnTo>
                    <a:pt x="880" y="683"/>
                  </a:lnTo>
                  <a:lnTo>
                    <a:pt x="880" y="681"/>
                  </a:lnTo>
                  <a:lnTo>
                    <a:pt x="880" y="681"/>
                  </a:lnTo>
                  <a:lnTo>
                    <a:pt x="882" y="681"/>
                  </a:lnTo>
                  <a:lnTo>
                    <a:pt x="882" y="683"/>
                  </a:lnTo>
                  <a:lnTo>
                    <a:pt x="882" y="683"/>
                  </a:lnTo>
                  <a:lnTo>
                    <a:pt x="882" y="683"/>
                  </a:lnTo>
                  <a:lnTo>
                    <a:pt x="882" y="681"/>
                  </a:lnTo>
                  <a:lnTo>
                    <a:pt x="885" y="681"/>
                  </a:lnTo>
                  <a:lnTo>
                    <a:pt x="885" y="683"/>
                  </a:lnTo>
                  <a:lnTo>
                    <a:pt x="885" y="683"/>
                  </a:lnTo>
                  <a:lnTo>
                    <a:pt x="885" y="681"/>
                  </a:lnTo>
                  <a:lnTo>
                    <a:pt x="885" y="681"/>
                  </a:lnTo>
                  <a:lnTo>
                    <a:pt x="887" y="681"/>
                  </a:lnTo>
                  <a:lnTo>
                    <a:pt x="887" y="681"/>
                  </a:lnTo>
                  <a:lnTo>
                    <a:pt x="887" y="681"/>
                  </a:lnTo>
                  <a:lnTo>
                    <a:pt x="887" y="683"/>
                  </a:lnTo>
                  <a:lnTo>
                    <a:pt x="887" y="683"/>
                  </a:lnTo>
                  <a:lnTo>
                    <a:pt x="889" y="683"/>
                  </a:lnTo>
                  <a:lnTo>
                    <a:pt x="889" y="681"/>
                  </a:lnTo>
                  <a:lnTo>
                    <a:pt x="889" y="679"/>
                  </a:lnTo>
                  <a:lnTo>
                    <a:pt x="889" y="679"/>
                  </a:lnTo>
                  <a:lnTo>
                    <a:pt x="892" y="679"/>
                  </a:lnTo>
                  <a:lnTo>
                    <a:pt x="892" y="681"/>
                  </a:lnTo>
                  <a:lnTo>
                    <a:pt x="894" y="681"/>
                  </a:lnTo>
                  <a:lnTo>
                    <a:pt x="894" y="681"/>
                  </a:lnTo>
                  <a:lnTo>
                    <a:pt x="896" y="681"/>
                  </a:lnTo>
                  <a:lnTo>
                    <a:pt x="896" y="683"/>
                  </a:lnTo>
                  <a:lnTo>
                    <a:pt x="896" y="683"/>
                  </a:lnTo>
                  <a:lnTo>
                    <a:pt x="896" y="686"/>
                  </a:lnTo>
                  <a:lnTo>
                    <a:pt x="896" y="686"/>
                  </a:lnTo>
                  <a:lnTo>
                    <a:pt x="899" y="686"/>
                  </a:lnTo>
                  <a:lnTo>
                    <a:pt x="899" y="686"/>
                  </a:lnTo>
                  <a:lnTo>
                    <a:pt x="899" y="688"/>
                  </a:lnTo>
                  <a:lnTo>
                    <a:pt x="896" y="688"/>
                  </a:lnTo>
                  <a:lnTo>
                    <a:pt x="896" y="691"/>
                  </a:lnTo>
                  <a:lnTo>
                    <a:pt x="894" y="691"/>
                  </a:lnTo>
                  <a:lnTo>
                    <a:pt x="894" y="693"/>
                  </a:lnTo>
                  <a:lnTo>
                    <a:pt x="892" y="693"/>
                  </a:lnTo>
                  <a:lnTo>
                    <a:pt x="892" y="693"/>
                  </a:lnTo>
                  <a:lnTo>
                    <a:pt x="889" y="693"/>
                  </a:lnTo>
                  <a:lnTo>
                    <a:pt x="889" y="695"/>
                  </a:lnTo>
                  <a:lnTo>
                    <a:pt x="887" y="695"/>
                  </a:lnTo>
                  <a:lnTo>
                    <a:pt x="889" y="698"/>
                  </a:lnTo>
                  <a:lnTo>
                    <a:pt x="889" y="698"/>
                  </a:lnTo>
                  <a:lnTo>
                    <a:pt x="887" y="700"/>
                  </a:lnTo>
                  <a:lnTo>
                    <a:pt x="885" y="698"/>
                  </a:lnTo>
                  <a:lnTo>
                    <a:pt x="885" y="700"/>
                  </a:lnTo>
                  <a:lnTo>
                    <a:pt x="885" y="700"/>
                  </a:lnTo>
                  <a:lnTo>
                    <a:pt x="885" y="702"/>
                  </a:lnTo>
                  <a:lnTo>
                    <a:pt x="882" y="702"/>
                  </a:lnTo>
                  <a:lnTo>
                    <a:pt x="882" y="702"/>
                  </a:lnTo>
                  <a:lnTo>
                    <a:pt x="882" y="702"/>
                  </a:lnTo>
                  <a:lnTo>
                    <a:pt x="882" y="702"/>
                  </a:lnTo>
                  <a:lnTo>
                    <a:pt x="885" y="702"/>
                  </a:lnTo>
                  <a:lnTo>
                    <a:pt x="885" y="705"/>
                  </a:lnTo>
                  <a:lnTo>
                    <a:pt x="887" y="707"/>
                  </a:lnTo>
                  <a:lnTo>
                    <a:pt x="887" y="707"/>
                  </a:lnTo>
                  <a:lnTo>
                    <a:pt x="885" y="709"/>
                  </a:lnTo>
                  <a:lnTo>
                    <a:pt x="885" y="709"/>
                  </a:lnTo>
                  <a:lnTo>
                    <a:pt x="885" y="709"/>
                  </a:lnTo>
                  <a:lnTo>
                    <a:pt x="885" y="712"/>
                  </a:lnTo>
                  <a:lnTo>
                    <a:pt x="885" y="712"/>
                  </a:lnTo>
                  <a:lnTo>
                    <a:pt x="885" y="714"/>
                  </a:lnTo>
                  <a:lnTo>
                    <a:pt x="885" y="717"/>
                  </a:lnTo>
                  <a:lnTo>
                    <a:pt x="885" y="717"/>
                  </a:lnTo>
                  <a:lnTo>
                    <a:pt x="885" y="719"/>
                  </a:lnTo>
                  <a:lnTo>
                    <a:pt x="885" y="719"/>
                  </a:lnTo>
                  <a:lnTo>
                    <a:pt x="885" y="719"/>
                  </a:lnTo>
                  <a:lnTo>
                    <a:pt x="885" y="719"/>
                  </a:lnTo>
                  <a:lnTo>
                    <a:pt x="885" y="721"/>
                  </a:lnTo>
                  <a:lnTo>
                    <a:pt x="885" y="721"/>
                  </a:lnTo>
                  <a:lnTo>
                    <a:pt x="887" y="721"/>
                  </a:lnTo>
                  <a:lnTo>
                    <a:pt x="887" y="721"/>
                  </a:lnTo>
                  <a:lnTo>
                    <a:pt x="887" y="724"/>
                  </a:lnTo>
                  <a:lnTo>
                    <a:pt x="885" y="724"/>
                  </a:lnTo>
                  <a:lnTo>
                    <a:pt x="885" y="724"/>
                  </a:lnTo>
                  <a:lnTo>
                    <a:pt x="885" y="724"/>
                  </a:lnTo>
                  <a:lnTo>
                    <a:pt x="885" y="724"/>
                  </a:lnTo>
                  <a:lnTo>
                    <a:pt x="882" y="724"/>
                  </a:lnTo>
                  <a:lnTo>
                    <a:pt x="882" y="724"/>
                  </a:lnTo>
                  <a:lnTo>
                    <a:pt x="882" y="724"/>
                  </a:lnTo>
                  <a:lnTo>
                    <a:pt x="880" y="724"/>
                  </a:lnTo>
                  <a:lnTo>
                    <a:pt x="880" y="724"/>
                  </a:lnTo>
                  <a:lnTo>
                    <a:pt x="880" y="724"/>
                  </a:lnTo>
                  <a:lnTo>
                    <a:pt x="880" y="726"/>
                  </a:lnTo>
                  <a:lnTo>
                    <a:pt x="882" y="726"/>
                  </a:lnTo>
                  <a:lnTo>
                    <a:pt x="882" y="726"/>
                  </a:lnTo>
                  <a:lnTo>
                    <a:pt x="885" y="726"/>
                  </a:lnTo>
                  <a:lnTo>
                    <a:pt x="885" y="726"/>
                  </a:lnTo>
                  <a:lnTo>
                    <a:pt x="885" y="728"/>
                  </a:lnTo>
                  <a:lnTo>
                    <a:pt x="885" y="728"/>
                  </a:lnTo>
                  <a:lnTo>
                    <a:pt x="885" y="728"/>
                  </a:lnTo>
                  <a:lnTo>
                    <a:pt x="885" y="728"/>
                  </a:lnTo>
                  <a:lnTo>
                    <a:pt x="887" y="728"/>
                  </a:lnTo>
                  <a:lnTo>
                    <a:pt x="887" y="728"/>
                  </a:lnTo>
                  <a:lnTo>
                    <a:pt x="887" y="728"/>
                  </a:lnTo>
                  <a:lnTo>
                    <a:pt x="889" y="728"/>
                  </a:lnTo>
                  <a:lnTo>
                    <a:pt x="889" y="728"/>
                  </a:lnTo>
                  <a:lnTo>
                    <a:pt x="892" y="726"/>
                  </a:lnTo>
                  <a:lnTo>
                    <a:pt x="892" y="726"/>
                  </a:lnTo>
                  <a:lnTo>
                    <a:pt x="892" y="724"/>
                  </a:lnTo>
                  <a:lnTo>
                    <a:pt x="892" y="724"/>
                  </a:lnTo>
                  <a:lnTo>
                    <a:pt x="892" y="724"/>
                  </a:lnTo>
                  <a:lnTo>
                    <a:pt x="892" y="721"/>
                  </a:lnTo>
                  <a:lnTo>
                    <a:pt x="892" y="721"/>
                  </a:lnTo>
                  <a:lnTo>
                    <a:pt x="894" y="719"/>
                  </a:lnTo>
                  <a:lnTo>
                    <a:pt x="896" y="719"/>
                  </a:lnTo>
                  <a:lnTo>
                    <a:pt x="896" y="719"/>
                  </a:lnTo>
                  <a:lnTo>
                    <a:pt x="899" y="717"/>
                  </a:lnTo>
                  <a:lnTo>
                    <a:pt x="899" y="717"/>
                  </a:lnTo>
                  <a:lnTo>
                    <a:pt x="901" y="714"/>
                  </a:lnTo>
                  <a:lnTo>
                    <a:pt x="901" y="714"/>
                  </a:lnTo>
                  <a:lnTo>
                    <a:pt x="904" y="714"/>
                  </a:lnTo>
                  <a:lnTo>
                    <a:pt x="906" y="714"/>
                  </a:lnTo>
                  <a:lnTo>
                    <a:pt x="906" y="714"/>
                  </a:lnTo>
                  <a:lnTo>
                    <a:pt x="908" y="714"/>
                  </a:lnTo>
                  <a:lnTo>
                    <a:pt x="908" y="712"/>
                  </a:lnTo>
                  <a:lnTo>
                    <a:pt x="908" y="714"/>
                  </a:lnTo>
                  <a:lnTo>
                    <a:pt x="911" y="714"/>
                  </a:lnTo>
                  <a:lnTo>
                    <a:pt x="911" y="714"/>
                  </a:lnTo>
                  <a:lnTo>
                    <a:pt x="911" y="712"/>
                  </a:lnTo>
                  <a:lnTo>
                    <a:pt x="911" y="712"/>
                  </a:lnTo>
                  <a:lnTo>
                    <a:pt x="913" y="712"/>
                  </a:lnTo>
                  <a:lnTo>
                    <a:pt x="913" y="709"/>
                  </a:lnTo>
                  <a:lnTo>
                    <a:pt x="913" y="707"/>
                  </a:lnTo>
                  <a:lnTo>
                    <a:pt x="915" y="705"/>
                  </a:lnTo>
                  <a:lnTo>
                    <a:pt x="915" y="702"/>
                  </a:lnTo>
                  <a:lnTo>
                    <a:pt x="915" y="702"/>
                  </a:lnTo>
                  <a:lnTo>
                    <a:pt x="913" y="698"/>
                  </a:lnTo>
                  <a:lnTo>
                    <a:pt x="915" y="691"/>
                  </a:lnTo>
                  <a:lnTo>
                    <a:pt x="918" y="686"/>
                  </a:lnTo>
                  <a:lnTo>
                    <a:pt x="925" y="681"/>
                  </a:lnTo>
                  <a:lnTo>
                    <a:pt x="927" y="679"/>
                  </a:lnTo>
                  <a:lnTo>
                    <a:pt x="930" y="676"/>
                  </a:lnTo>
                  <a:lnTo>
                    <a:pt x="932" y="679"/>
                  </a:lnTo>
                  <a:lnTo>
                    <a:pt x="934" y="679"/>
                  </a:lnTo>
                  <a:lnTo>
                    <a:pt x="934" y="676"/>
                  </a:lnTo>
                  <a:lnTo>
                    <a:pt x="937" y="676"/>
                  </a:lnTo>
                  <a:lnTo>
                    <a:pt x="937" y="676"/>
                  </a:lnTo>
                  <a:lnTo>
                    <a:pt x="937" y="679"/>
                  </a:lnTo>
                  <a:lnTo>
                    <a:pt x="939" y="679"/>
                  </a:lnTo>
                  <a:lnTo>
                    <a:pt x="939" y="679"/>
                  </a:lnTo>
                  <a:lnTo>
                    <a:pt x="939" y="676"/>
                  </a:lnTo>
                  <a:lnTo>
                    <a:pt x="939" y="676"/>
                  </a:lnTo>
                  <a:lnTo>
                    <a:pt x="939" y="676"/>
                  </a:lnTo>
                  <a:lnTo>
                    <a:pt x="939" y="676"/>
                  </a:lnTo>
                  <a:lnTo>
                    <a:pt x="937" y="674"/>
                  </a:lnTo>
                  <a:lnTo>
                    <a:pt x="937" y="674"/>
                  </a:lnTo>
                  <a:lnTo>
                    <a:pt x="937" y="674"/>
                  </a:lnTo>
                  <a:lnTo>
                    <a:pt x="934" y="672"/>
                  </a:lnTo>
                  <a:lnTo>
                    <a:pt x="927" y="657"/>
                  </a:lnTo>
                  <a:lnTo>
                    <a:pt x="925" y="653"/>
                  </a:lnTo>
                  <a:lnTo>
                    <a:pt x="922" y="648"/>
                  </a:lnTo>
                  <a:lnTo>
                    <a:pt x="922" y="643"/>
                  </a:lnTo>
                  <a:lnTo>
                    <a:pt x="922" y="641"/>
                  </a:lnTo>
                  <a:lnTo>
                    <a:pt x="922" y="638"/>
                  </a:lnTo>
                  <a:lnTo>
                    <a:pt x="925" y="636"/>
                  </a:lnTo>
                  <a:lnTo>
                    <a:pt x="925" y="634"/>
                  </a:lnTo>
                  <a:lnTo>
                    <a:pt x="925" y="634"/>
                  </a:lnTo>
                  <a:lnTo>
                    <a:pt x="925" y="631"/>
                  </a:lnTo>
                  <a:lnTo>
                    <a:pt x="925" y="629"/>
                  </a:lnTo>
                  <a:lnTo>
                    <a:pt x="925" y="624"/>
                  </a:lnTo>
                  <a:lnTo>
                    <a:pt x="927" y="624"/>
                  </a:lnTo>
                  <a:lnTo>
                    <a:pt x="930" y="617"/>
                  </a:lnTo>
                  <a:lnTo>
                    <a:pt x="932" y="608"/>
                  </a:lnTo>
                  <a:lnTo>
                    <a:pt x="932" y="608"/>
                  </a:lnTo>
                  <a:lnTo>
                    <a:pt x="934" y="603"/>
                  </a:lnTo>
                  <a:lnTo>
                    <a:pt x="934" y="603"/>
                  </a:lnTo>
                  <a:lnTo>
                    <a:pt x="934" y="603"/>
                  </a:lnTo>
                  <a:lnTo>
                    <a:pt x="934" y="601"/>
                  </a:lnTo>
                  <a:lnTo>
                    <a:pt x="934" y="601"/>
                  </a:lnTo>
                  <a:lnTo>
                    <a:pt x="937" y="601"/>
                  </a:lnTo>
                  <a:lnTo>
                    <a:pt x="937" y="601"/>
                  </a:lnTo>
                  <a:lnTo>
                    <a:pt x="937" y="598"/>
                  </a:lnTo>
                  <a:lnTo>
                    <a:pt x="939" y="598"/>
                  </a:lnTo>
                  <a:lnTo>
                    <a:pt x="939" y="598"/>
                  </a:lnTo>
                  <a:lnTo>
                    <a:pt x="941" y="598"/>
                  </a:lnTo>
                  <a:lnTo>
                    <a:pt x="941" y="598"/>
                  </a:lnTo>
                  <a:lnTo>
                    <a:pt x="944" y="596"/>
                  </a:lnTo>
                  <a:lnTo>
                    <a:pt x="944" y="594"/>
                  </a:lnTo>
                  <a:lnTo>
                    <a:pt x="944" y="586"/>
                  </a:lnTo>
                  <a:lnTo>
                    <a:pt x="946" y="586"/>
                  </a:lnTo>
                  <a:lnTo>
                    <a:pt x="946" y="584"/>
                  </a:lnTo>
                  <a:lnTo>
                    <a:pt x="946" y="579"/>
                  </a:lnTo>
                  <a:lnTo>
                    <a:pt x="946" y="577"/>
                  </a:lnTo>
                  <a:lnTo>
                    <a:pt x="946" y="575"/>
                  </a:lnTo>
                  <a:lnTo>
                    <a:pt x="948" y="570"/>
                  </a:lnTo>
                  <a:lnTo>
                    <a:pt x="948" y="567"/>
                  </a:lnTo>
                  <a:lnTo>
                    <a:pt x="946" y="551"/>
                  </a:lnTo>
                  <a:lnTo>
                    <a:pt x="946" y="551"/>
                  </a:lnTo>
                  <a:lnTo>
                    <a:pt x="946" y="549"/>
                  </a:lnTo>
                  <a:lnTo>
                    <a:pt x="946" y="549"/>
                  </a:lnTo>
                  <a:lnTo>
                    <a:pt x="946" y="549"/>
                  </a:lnTo>
                  <a:lnTo>
                    <a:pt x="946" y="549"/>
                  </a:lnTo>
                  <a:lnTo>
                    <a:pt x="946" y="546"/>
                  </a:lnTo>
                  <a:lnTo>
                    <a:pt x="946" y="546"/>
                  </a:lnTo>
                  <a:lnTo>
                    <a:pt x="946" y="544"/>
                  </a:lnTo>
                  <a:lnTo>
                    <a:pt x="946" y="544"/>
                  </a:lnTo>
                  <a:lnTo>
                    <a:pt x="946" y="544"/>
                  </a:lnTo>
                  <a:lnTo>
                    <a:pt x="946" y="541"/>
                  </a:lnTo>
                  <a:lnTo>
                    <a:pt x="944" y="537"/>
                  </a:lnTo>
                  <a:lnTo>
                    <a:pt x="941" y="534"/>
                  </a:lnTo>
                  <a:lnTo>
                    <a:pt x="941" y="534"/>
                  </a:lnTo>
                  <a:lnTo>
                    <a:pt x="941" y="530"/>
                  </a:lnTo>
                  <a:lnTo>
                    <a:pt x="941" y="527"/>
                  </a:lnTo>
                  <a:lnTo>
                    <a:pt x="941" y="525"/>
                  </a:lnTo>
                  <a:lnTo>
                    <a:pt x="944" y="515"/>
                  </a:lnTo>
                  <a:lnTo>
                    <a:pt x="944" y="513"/>
                  </a:lnTo>
                  <a:lnTo>
                    <a:pt x="946" y="511"/>
                  </a:lnTo>
                  <a:lnTo>
                    <a:pt x="948" y="508"/>
                  </a:lnTo>
                  <a:lnTo>
                    <a:pt x="948" y="508"/>
                  </a:lnTo>
                  <a:lnTo>
                    <a:pt x="948" y="508"/>
                  </a:lnTo>
                  <a:lnTo>
                    <a:pt x="948" y="508"/>
                  </a:lnTo>
                  <a:lnTo>
                    <a:pt x="951" y="508"/>
                  </a:lnTo>
                  <a:lnTo>
                    <a:pt x="948" y="506"/>
                  </a:lnTo>
                  <a:lnTo>
                    <a:pt x="948" y="506"/>
                  </a:lnTo>
                  <a:lnTo>
                    <a:pt x="948" y="506"/>
                  </a:lnTo>
                  <a:lnTo>
                    <a:pt x="948" y="506"/>
                  </a:lnTo>
                  <a:lnTo>
                    <a:pt x="948" y="506"/>
                  </a:lnTo>
                  <a:lnTo>
                    <a:pt x="948" y="504"/>
                  </a:lnTo>
                  <a:lnTo>
                    <a:pt x="948" y="504"/>
                  </a:lnTo>
                  <a:lnTo>
                    <a:pt x="951" y="504"/>
                  </a:lnTo>
                  <a:lnTo>
                    <a:pt x="951" y="504"/>
                  </a:lnTo>
                  <a:lnTo>
                    <a:pt x="951" y="504"/>
                  </a:lnTo>
                  <a:lnTo>
                    <a:pt x="951" y="504"/>
                  </a:lnTo>
                  <a:lnTo>
                    <a:pt x="953" y="504"/>
                  </a:lnTo>
                  <a:lnTo>
                    <a:pt x="953" y="506"/>
                  </a:lnTo>
                  <a:lnTo>
                    <a:pt x="953" y="506"/>
                  </a:lnTo>
                  <a:lnTo>
                    <a:pt x="953" y="506"/>
                  </a:lnTo>
                  <a:lnTo>
                    <a:pt x="956" y="506"/>
                  </a:lnTo>
                  <a:lnTo>
                    <a:pt x="956" y="504"/>
                  </a:lnTo>
                  <a:lnTo>
                    <a:pt x="956" y="504"/>
                  </a:lnTo>
                  <a:lnTo>
                    <a:pt x="956" y="501"/>
                  </a:lnTo>
                  <a:lnTo>
                    <a:pt x="958" y="501"/>
                  </a:lnTo>
                  <a:lnTo>
                    <a:pt x="960" y="501"/>
                  </a:lnTo>
                  <a:lnTo>
                    <a:pt x="963" y="501"/>
                  </a:lnTo>
                  <a:lnTo>
                    <a:pt x="965" y="501"/>
                  </a:lnTo>
                  <a:lnTo>
                    <a:pt x="965" y="501"/>
                  </a:lnTo>
                  <a:lnTo>
                    <a:pt x="965" y="501"/>
                  </a:lnTo>
                  <a:lnTo>
                    <a:pt x="967" y="504"/>
                  </a:lnTo>
                  <a:lnTo>
                    <a:pt x="967" y="504"/>
                  </a:lnTo>
                  <a:lnTo>
                    <a:pt x="967" y="501"/>
                  </a:lnTo>
                  <a:lnTo>
                    <a:pt x="967" y="501"/>
                  </a:lnTo>
                  <a:lnTo>
                    <a:pt x="967" y="504"/>
                  </a:lnTo>
                  <a:lnTo>
                    <a:pt x="967" y="504"/>
                  </a:lnTo>
                  <a:lnTo>
                    <a:pt x="967" y="506"/>
                  </a:lnTo>
                  <a:lnTo>
                    <a:pt x="970" y="506"/>
                  </a:lnTo>
                  <a:lnTo>
                    <a:pt x="970" y="506"/>
                  </a:lnTo>
                  <a:lnTo>
                    <a:pt x="970" y="506"/>
                  </a:lnTo>
                  <a:lnTo>
                    <a:pt x="970" y="506"/>
                  </a:lnTo>
                  <a:lnTo>
                    <a:pt x="970" y="508"/>
                  </a:lnTo>
                  <a:lnTo>
                    <a:pt x="970" y="508"/>
                  </a:lnTo>
                  <a:lnTo>
                    <a:pt x="970" y="508"/>
                  </a:lnTo>
                  <a:lnTo>
                    <a:pt x="970" y="508"/>
                  </a:lnTo>
                  <a:lnTo>
                    <a:pt x="972" y="508"/>
                  </a:lnTo>
                  <a:lnTo>
                    <a:pt x="972" y="511"/>
                  </a:lnTo>
                  <a:lnTo>
                    <a:pt x="972" y="511"/>
                  </a:lnTo>
                  <a:lnTo>
                    <a:pt x="974" y="508"/>
                  </a:lnTo>
                  <a:lnTo>
                    <a:pt x="974" y="508"/>
                  </a:lnTo>
                  <a:lnTo>
                    <a:pt x="972" y="506"/>
                  </a:lnTo>
                  <a:lnTo>
                    <a:pt x="972" y="506"/>
                  </a:lnTo>
                  <a:lnTo>
                    <a:pt x="972" y="504"/>
                  </a:lnTo>
                  <a:lnTo>
                    <a:pt x="972" y="504"/>
                  </a:lnTo>
                  <a:lnTo>
                    <a:pt x="972" y="501"/>
                  </a:lnTo>
                  <a:lnTo>
                    <a:pt x="972" y="501"/>
                  </a:lnTo>
                  <a:lnTo>
                    <a:pt x="974" y="501"/>
                  </a:lnTo>
                  <a:lnTo>
                    <a:pt x="974" y="501"/>
                  </a:lnTo>
                  <a:lnTo>
                    <a:pt x="974" y="501"/>
                  </a:lnTo>
                  <a:lnTo>
                    <a:pt x="972" y="501"/>
                  </a:lnTo>
                  <a:lnTo>
                    <a:pt x="972" y="501"/>
                  </a:lnTo>
                  <a:lnTo>
                    <a:pt x="972" y="501"/>
                  </a:lnTo>
                  <a:lnTo>
                    <a:pt x="970" y="501"/>
                  </a:lnTo>
                  <a:lnTo>
                    <a:pt x="970" y="501"/>
                  </a:lnTo>
                  <a:lnTo>
                    <a:pt x="970" y="499"/>
                  </a:lnTo>
                  <a:lnTo>
                    <a:pt x="970" y="499"/>
                  </a:lnTo>
                  <a:lnTo>
                    <a:pt x="970" y="499"/>
                  </a:lnTo>
                  <a:lnTo>
                    <a:pt x="970" y="499"/>
                  </a:lnTo>
                  <a:lnTo>
                    <a:pt x="972" y="499"/>
                  </a:lnTo>
                  <a:lnTo>
                    <a:pt x="972" y="496"/>
                  </a:lnTo>
                  <a:lnTo>
                    <a:pt x="972" y="496"/>
                  </a:lnTo>
                  <a:lnTo>
                    <a:pt x="972" y="496"/>
                  </a:lnTo>
                  <a:lnTo>
                    <a:pt x="972" y="496"/>
                  </a:lnTo>
                  <a:lnTo>
                    <a:pt x="972" y="496"/>
                  </a:lnTo>
                  <a:lnTo>
                    <a:pt x="972" y="494"/>
                  </a:lnTo>
                  <a:lnTo>
                    <a:pt x="972" y="494"/>
                  </a:lnTo>
                  <a:lnTo>
                    <a:pt x="972" y="494"/>
                  </a:lnTo>
                  <a:lnTo>
                    <a:pt x="972" y="496"/>
                  </a:lnTo>
                  <a:lnTo>
                    <a:pt x="974" y="496"/>
                  </a:lnTo>
                  <a:lnTo>
                    <a:pt x="974" y="494"/>
                  </a:lnTo>
                  <a:lnTo>
                    <a:pt x="974" y="494"/>
                  </a:lnTo>
                  <a:lnTo>
                    <a:pt x="974" y="492"/>
                  </a:lnTo>
                  <a:lnTo>
                    <a:pt x="972" y="492"/>
                  </a:lnTo>
                  <a:lnTo>
                    <a:pt x="972" y="492"/>
                  </a:lnTo>
                  <a:lnTo>
                    <a:pt x="972" y="492"/>
                  </a:lnTo>
                  <a:lnTo>
                    <a:pt x="970" y="489"/>
                  </a:lnTo>
                  <a:lnTo>
                    <a:pt x="970" y="489"/>
                  </a:lnTo>
                  <a:lnTo>
                    <a:pt x="972" y="487"/>
                  </a:lnTo>
                  <a:lnTo>
                    <a:pt x="972" y="487"/>
                  </a:lnTo>
                  <a:lnTo>
                    <a:pt x="972" y="487"/>
                  </a:lnTo>
                  <a:lnTo>
                    <a:pt x="974" y="485"/>
                  </a:lnTo>
                  <a:lnTo>
                    <a:pt x="972" y="485"/>
                  </a:lnTo>
                  <a:lnTo>
                    <a:pt x="970" y="485"/>
                  </a:lnTo>
                  <a:lnTo>
                    <a:pt x="970" y="485"/>
                  </a:lnTo>
                  <a:lnTo>
                    <a:pt x="970" y="485"/>
                  </a:lnTo>
                  <a:lnTo>
                    <a:pt x="970" y="485"/>
                  </a:lnTo>
                  <a:lnTo>
                    <a:pt x="970" y="482"/>
                  </a:lnTo>
                  <a:lnTo>
                    <a:pt x="972" y="482"/>
                  </a:lnTo>
                  <a:lnTo>
                    <a:pt x="972" y="482"/>
                  </a:lnTo>
                  <a:lnTo>
                    <a:pt x="972" y="482"/>
                  </a:lnTo>
                  <a:lnTo>
                    <a:pt x="974" y="480"/>
                  </a:lnTo>
                  <a:lnTo>
                    <a:pt x="974" y="480"/>
                  </a:lnTo>
                  <a:lnTo>
                    <a:pt x="974" y="480"/>
                  </a:lnTo>
                  <a:lnTo>
                    <a:pt x="974" y="480"/>
                  </a:lnTo>
                  <a:lnTo>
                    <a:pt x="974" y="480"/>
                  </a:lnTo>
                  <a:lnTo>
                    <a:pt x="974" y="480"/>
                  </a:lnTo>
                  <a:lnTo>
                    <a:pt x="974" y="480"/>
                  </a:lnTo>
                  <a:lnTo>
                    <a:pt x="974" y="480"/>
                  </a:lnTo>
                  <a:lnTo>
                    <a:pt x="974" y="478"/>
                  </a:lnTo>
                  <a:lnTo>
                    <a:pt x="974" y="478"/>
                  </a:lnTo>
                  <a:lnTo>
                    <a:pt x="972" y="478"/>
                  </a:lnTo>
                  <a:lnTo>
                    <a:pt x="972" y="478"/>
                  </a:lnTo>
                  <a:lnTo>
                    <a:pt x="972" y="475"/>
                  </a:lnTo>
                  <a:lnTo>
                    <a:pt x="974" y="473"/>
                  </a:lnTo>
                  <a:lnTo>
                    <a:pt x="977" y="473"/>
                  </a:lnTo>
                  <a:lnTo>
                    <a:pt x="977" y="473"/>
                  </a:lnTo>
                  <a:lnTo>
                    <a:pt x="977" y="473"/>
                  </a:lnTo>
                  <a:lnTo>
                    <a:pt x="977" y="470"/>
                  </a:lnTo>
                  <a:lnTo>
                    <a:pt x="977" y="470"/>
                  </a:lnTo>
                  <a:lnTo>
                    <a:pt x="977" y="468"/>
                  </a:lnTo>
                  <a:lnTo>
                    <a:pt x="977" y="468"/>
                  </a:lnTo>
                  <a:lnTo>
                    <a:pt x="977" y="468"/>
                  </a:lnTo>
                  <a:lnTo>
                    <a:pt x="979" y="468"/>
                  </a:lnTo>
                  <a:lnTo>
                    <a:pt x="979" y="468"/>
                  </a:lnTo>
                  <a:lnTo>
                    <a:pt x="979" y="468"/>
                  </a:lnTo>
                  <a:lnTo>
                    <a:pt x="979" y="468"/>
                  </a:lnTo>
                  <a:lnTo>
                    <a:pt x="979" y="468"/>
                  </a:lnTo>
                  <a:lnTo>
                    <a:pt x="979" y="470"/>
                  </a:lnTo>
                  <a:lnTo>
                    <a:pt x="979" y="470"/>
                  </a:lnTo>
                  <a:lnTo>
                    <a:pt x="982" y="470"/>
                  </a:lnTo>
                  <a:lnTo>
                    <a:pt x="982" y="470"/>
                  </a:lnTo>
                  <a:lnTo>
                    <a:pt x="979" y="466"/>
                  </a:lnTo>
                  <a:lnTo>
                    <a:pt x="979" y="463"/>
                  </a:lnTo>
                  <a:lnTo>
                    <a:pt x="979" y="461"/>
                  </a:lnTo>
                  <a:lnTo>
                    <a:pt x="979" y="461"/>
                  </a:lnTo>
                  <a:lnTo>
                    <a:pt x="982" y="461"/>
                  </a:lnTo>
                  <a:lnTo>
                    <a:pt x="982" y="461"/>
                  </a:lnTo>
                  <a:lnTo>
                    <a:pt x="982" y="463"/>
                  </a:lnTo>
                  <a:lnTo>
                    <a:pt x="982" y="463"/>
                  </a:lnTo>
                  <a:lnTo>
                    <a:pt x="982" y="463"/>
                  </a:lnTo>
                  <a:lnTo>
                    <a:pt x="982" y="463"/>
                  </a:lnTo>
                  <a:lnTo>
                    <a:pt x="984" y="463"/>
                  </a:lnTo>
                  <a:lnTo>
                    <a:pt x="984" y="463"/>
                  </a:lnTo>
                  <a:lnTo>
                    <a:pt x="984" y="463"/>
                  </a:lnTo>
                  <a:lnTo>
                    <a:pt x="984" y="463"/>
                  </a:lnTo>
                  <a:lnTo>
                    <a:pt x="982" y="463"/>
                  </a:lnTo>
                  <a:lnTo>
                    <a:pt x="984" y="461"/>
                  </a:lnTo>
                  <a:lnTo>
                    <a:pt x="984" y="461"/>
                  </a:lnTo>
                  <a:lnTo>
                    <a:pt x="984" y="461"/>
                  </a:lnTo>
                  <a:lnTo>
                    <a:pt x="984" y="461"/>
                  </a:lnTo>
                  <a:lnTo>
                    <a:pt x="984" y="461"/>
                  </a:lnTo>
                  <a:lnTo>
                    <a:pt x="984" y="459"/>
                  </a:lnTo>
                  <a:lnTo>
                    <a:pt x="984" y="459"/>
                  </a:lnTo>
                  <a:lnTo>
                    <a:pt x="984" y="459"/>
                  </a:lnTo>
                  <a:lnTo>
                    <a:pt x="986" y="459"/>
                  </a:lnTo>
                  <a:lnTo>
                    <a:pt x="989" y="459"/>
                  </a:lnTo>
                  <a:lnTo>
                    <a:pt x="989" y="459"/>
                  </a:lnTo>
                  <a:lnTo>
                    <a:pt x="991" y="459"/>
                  </a:lnTo>
                  <a:lnTo>
                    <a:pt x="989" y="459"/>
                  </a:lnTo>
                  <a:lnTo>
                    <a:pt x="989" y="459"/>
                  </a:lnTo>
                  <a:lnTo>
                    <a:pt x="989" y="459"/>
                  </a:lnTo>
                  <a:lnTo>
                    <a:pt x="989" y="456"/>
                  </a:lnTo>
                  <a:lnTo>
                    <a:pt x="989" y="456"/>
                  </a:lnTo>
                  <a:lnTo>
                    <a:pt x="989" y="456"/>
                  </a:lnTo>
                  <a:lnTo>
                    <a:pt x="991" y="456"/>
                  </a:lnTo>
                  <a:lnTo>
                    <a:pt x="991" y="456"/>
                  </a:lnTo>
                  <a:lnTo>
                    <a:pt x="991" y="456"/>
                  </a:lnTo>
                  <a:lnTo>
                    <a:pt x="989" y="454"/>
                  </a:lnTo>
                  <a:lnTo>
                    <a:pt x="989" y="454"/>
                  </a:lnTo>
                  <a:lnTo>
                    <a:pt x="991" y="454"/>
                  </a:lnTo>
                  <a:lnTo>
                    <a:pt x="993" y="454"/>
                  </a:lnTo>
                  <a:lnTo>
                    <a:pt x="993" y="454"/>
                  </a:lnTo>
                  <a:lnTo>
                    <a:pt x="991" y="452"/>
                  </a:lnTo>
                  <a:lnTo>
                    <a:pt x="989" y="452"/>
                  </a:lnTo>
                  <a:lnTo>
                    <a:pt x="991" y="452"/>
                  </a:lnTo>
                  <a:lnTo>
                    <a:pt x="993" y="449"/>
                  </a:lnTo>
                  <a:lnTo>
                    <a:pt x="993" y="449"/>
                  </a:lnTo>
                  <a:lnTo>
                    <a:pt x="993" y="449"/>
                  </a:lnTo>
                  <a:lnTo>
                    <a:pt x="991" y="449"/>
                  </a:lnTo>
                  <a:lnTo>
                    <a:pt x="991" y="449"/>
                  </a:lnTo>
                  <a:lnTo>
                    <a:pt x="991" y="447"/>
                  </a:lnTo>
                  <a:lnTo>
                    <a:pt x="993" y="447"/>
                  </a:lnTo>
                  <a:lnTo>
                    <a:pt x="993" y="447"/>
                  </a:lnTo>
                  <a:lnTo>
                    <a:pt x="996" y="447"/>
                  </a:lnTo>
                  <a:lnTo>
                    <a:pt x="996" y="444"/>
                  </a:lnTo>
                  <a:lnTo>
                    <a:pt x="996" y="444"/>
                  </a:lnTo>
                  <a:lnTo>
                    <a:pt x="993" y="444"/>
                  </a:lnTo>
                  <a:lnTo>
                    <a:pt x="993" y="444"/>
                  </a:lnTo>
                  <a:lnTo>
                    <a:pt x="993" y="444"/>
                  </a:lnTo>
                  <a:lnTo>
                    <a:pt x="993" y="442"/>
                  </a:lnTo>
                  <a:lnTo>
                    <a:pt x="993" y="442"/>
                  </a:lnTo>
                  <a:lnTo>
                    <a:pt x="993" y="442"/>
                  </a:lnTo>
                  <a:lnTo>
                    <a:pt x="993" y="442"/>
                  </a:lnTo>
                  <a:lnTo>
                    <a:pt x="993" y="442"/>
                  </a:lnTo>
                  <a:lnTo>
                    <a:pt x="993" y="442"/>
                  </a:lnTo>
                  <a:lnTo>
                    <a:pt x="993" y="442"/>
                  </a:lnTo>
                  <a:lnTo>
                    <a:pt x="996" y="440"/>
                  </a:lnTo>
                  <a:lnTo>
                    <a:pt x="996" y="440"/>
                  </a:lnTo>
                  <a:lnTo>
                    <a:pt x="996" y="437"/>
                  </a:lnTo>
                  <a:lnTo>
                    <a:pt x="996" y="437"/>
                  </a:lnTo>
                  <a:lnTo>
                    <a:pt x="996" y="440"/>
                  </a:lnTo>
                  <a:lnTo>
                    <a:pt x="993" y="440"/>
                  </a:lnTo>
                  <a:lnTo>
                    <a:pt x="993" y="440"/>
                  </a:lnTo>
                  <a:lnTo>
                    <a:pt x="993" y="437"/>
                  </a:lnTo>
                  <a:lnTo>
                    <a:pt x="996" y="437"/>
                  </a:lnTo>
                  <a:lnTo>
                    <a:pt x="996" y="435"/>
                  </a:lnTo>
                  <a:lnTo>
                    <a:pt x="993" y="435"/>
                  </a:lnTo>
                  <a:lnTo>
                    <a:pt x="996" y="435"/>
                  </a:lnTo>
                  <a:lnTo>
                    <a:pt x="996" y="433"/>
                  </a:lnTo>
                  <a:lnTo>
                    <a:pt x="996" y="433"/>
                  </a:lnTo>
                  <a:lnTo>
                    <a:pt x="998" y="433"/>
                  </a:lnTo>
                  <a:lnTo>
                    <a:pt x="998" y="433"/>
                  </a:lnTo>
                  <a:lnTo>
                    <a:pt x="998" y="433"/>
                  </a:lnTo>
                  <a:lnTo>
                    <a:pt x="1001" y="433"/>
                  </a:lnTo>
                  <a:lnTo>
                    <a:pt x="1001" y="433"/>
                  </a:lnTo>
                  <a:lnTo>
                    <a:pt x="1001" y="430"/>
                  </a:lnTo>
                  <a:lnTo>
                    <a:pt x="1001" y="430"/>
                  </a:lnTo>
                  <a:lnTo>
                    <a:pt x="1001" y="430"/>
                  </a:lnTo>
                  <a:lnTo>
                    <a:pt x="1001" y="430"/>
                  </a:lnTo>
                  <a:lnTo>
                    <a:pt x="1001" y="428"/>
                  </a:lnTo>
                  <a:lnTo>
                    <a:pt x="1001" y="428"/>
                  </a:lnTo>
                  <a:lnTo>
                    <a:pt x="998" y="428"/>
                  </a:lnTo>
                  <a:lnTo>
                    <a:pt x="998" y="430"/>
                  </a:lnTo>
                  <a:lnTo>
                    <a:pt x="998" y="430"/>
                  </a:lnTo>
                  <a:lnTo>
                    <a:pt x="996" y="430"/>
                  </a:lnTo>
                  <a:lnTo>
                    <a:pt x="996" y="430"/>
                  </a:lnTo>
                  <a:lnTo>
                    <a:pt x="996" y="430"/>
                  </a:lnTo>
                  <a:lnTo>
                    <a:pt x="998" y="428"/>
                  </a:lnTo>
                  <a:lnTo>
                    <a:pt x="998" y="428"/>
                  </a:lnTo>
                  <a:lnTo>
                    <a:pt x="1001" y="425"/>
                  </a:lnTo>
                  <a:lnTo>
                    <a:pt x="1001" y="425"/>
                  </a:lnTo>
                  <a:lnTo>
                    <a:pt x="1001" y="425"/>
                  </a:lnTo>
                  <a:lnTo>
                    <a:pt x="1001" y="425"/>
                  </a:lnTo>
                  <a:lnTo>
                    <a:pt x="1001" y="425"/>
                  </a:lnTo>
                  <a:lnTo>
                    <a:pt x="1001" y="423"/>
                  </a:lnTo>
                  <a:lnTo>
                    <a:pt x="1001" y="423"/>
                  </a:lnTo>
                  <a:lnTo>
                    <a:pt x="1001" y="423"/>
                  </a:lnTo>
                  <a:close/>
                  <a:moveTo>
                    <a:pt x="731" y="752"/>
                  </a:moveTo>
                  <a:lnTo>
                    <a:pt x="731" y="752"/>
                  </a:lnTo>
                  <a:lnTo>
                    <a:pt x="729" y="752"/>
                  </a:lnTo>
                  <a:lnTo>
                    <a:pt x="729" y="752"/>
                  </a:lnTo>
                  <a:lnTo>
                    <a:pt x="729" y="754"/>
                  </a:lnTo>
                  <a:lnTo>
                    <a:pt x="729" y="752"/>
                  </a:lnTo>
                  <a:lnTo>
                    <a:pt x="731" y="752"/>
                  </a:lnTo>
                  <a:lnTo>
                    <a:pt x="731" y="752"/>
                  </a:lnTo>
                  <a:lnTo>
                    <a:pt x="731" y="752"/>
                  </a:lnTo>
                  <a:lnTo>
                    <a:pt x="731" y="752"/>
                  </a:lnTo>
                  <a:lnTo>
                    <a:pt x="731" y="752"/>
                  </a:lnTo>
                  <a:close/>
                  <a:moveTo>
                    <a:pt x="868" y="778"/>
                  </a:moveTo>
                  <a:lnTo>
                    <a:pt x="866" y="780"/>
                  </a:lnTo>
                  <a:lnTo>
                    <a:pt x="866" y="780"/>
                  </a:lnTo>
                  <a:lnTo>
                    <a:pt x="868" y="783"/>
                  </a:lnTo>
                  <a:lnTo>
                    <a:pt x="868" y="783"/>
                  </a:lnTo>
                  <a:lnTo>
                    <a:pt x="870" y="783"/>
                  </a:lnTo>
                  <a:lnTo>
                    <a:pt x="870" y="780"/>
                  </a:lnTo>
                  <a:lnTo>
                    <a:pt x="870" y="778"/>
                  </a:lnTo>
                  <a:lnTo>
                    <a:pt x="868" y="778"/>
                  </a:lnTo>
                  <a:close/>
                  <a:moveTo>
                    <a:pt x="885" y="840"/>
                  </a:moveTo>
                  <a:lnTo>
                    <a:pt x="882" y="840"/>
                  </a:lnTo>
                  <a:lnTo>
                    <a:pt x="882" y="840"/>
                  </a:lnTo>
                  <a:lnTo>
                    <a:pt x="880" y="840"/>
                  </a:lnTo>
                  <a:lnTo>
                    <a:pt x="880" y="840"/>
                  </a:lnTo>
                  <a:lnTo>
                    <a:pt x="880" y="840"/>
                  </a:lnTo>
                  <a:lnTo>
                    <a:pt x="880" y="840"/>
                  </a:lnTo>
                  <a:lnTo>
                    <a:pt x="882" y="842"/>
                  </a:lnTo>
                  <a:lnTo>
                    <a:pt x="882" y="844"/>
                  </a:lnTo>
                  <a:lnTo>
                    <a:pt x="882" y="844"/>
                  </a:lnTo>
                  <a:lnTo>
                    <a:pt x="885" y="844"/>
                  </a:lnTo>
                  <a:lnTo>
                    <a:pt x="885" y="844"/>
                  </a:lnTo>
                  <a:lnTo>
                    <a:pt x="885" y="844"/>
                  </a:lnTo>
                  <a:lnTo>
                    <a:pt x="887" y="844"/>
                  </a:lnTo>
                  <a:lnTo>
                    <a:pt x="887" y="842"/>
                  </a:lnTo>
                  <a:lnTo>
                    <a:pt x="887" y="842"/>
                  </a:lnTo>
                  <a:lnTo>
                    <a:pt x="885" y="840"/>
                  </a:lnTo>
                  <a:close/>
                  <a:moveTo>
                    <a:pt x="880" y="882"/>
                  </a:moveTo>
                  <a:lnTo>
                    <a:pt x="882" y="882"/>
                  </a:lnTo>
                  <a:lnTo>
                    <a:pt x="880" y="880"/>
                  </a:lnTo>
                  <a:lnTo>
                    <a:pt x="880" y="882"/>
                  </a:lnTo>
                  <a:close/>
                  <a:moveTo>
                    <a:pt x="873" y="792"/>
                  </a:moveTo>
                  <a:lnTo>
                    <a:pt x="873" y="792"/>
                  </a:lnTo>
                  <a:lnTo>
                    <a:pt x="873" y="792"/>
                  </a:lnTo>
                  <a:lnTo>
                    <a:pt x="870" y="792"/>
                  </a:lnTo>
                  <a:lnTo>
                    <a:pt x="870" y="795"/>
                  </a:lnTo>
                  <a:lnTo>
                    <a:pt x="873" y="795"/>
                  </a:lnTo>
                  <a:lnTo>
                    <a:pt x="873" y="795"/>
                  </a:lnTo>
                  <a:lnTo>
                    <a:pt x="873" y="795"/>
                  </a:lnTo>
                  <a:lnTo>
                    <a:pt x="873" y="795"/>
                  </a:lnTo>
                  <a:lnTo>
                    <a:pt x="873" y="795"/>
                  </a:lnTo>
                  <a:lnTo>
                    <a:pt x="873" y="792"/>
                  </a:lnTo>
                  <a:lnTo>
                    <a:pt x="873" y="792"/>
                  </a:lnTo>
                  <a:close/>
                  <a:moveTo>
                    <a:pt x="896" y="944"/>
                  </a:moveTo>
                  <a:lnTo>
                    <a:pt x="896" y="944"/>
                  </a:lnTo>
                  <a:lnTo>
                    <a:pt x="896" y="944"/>
                  </a:lnTo>
                  <a:lnTo>
                    <a:pt x="896" y="944"/>
                  </a:lnTo>
                  <a:lnTo>
                    <a:pt x="896" y="944"/>
                  </a:lnTo>
                  <a:close/>
                  <a:moveTo>
                    <a:pt x="908" y="1001"/>
                  </a:moveTo>
                  <a:lnTo>
                    <a:pt x="908" y="1003"/>
                  </a:lnTo>
                  <a:lnTo>
                    <a:pt x="908" y="1003"/>
                  </a:lnTo>
                  <a:lnTo>
                    <a:pt x="908" y="1003"/>
                  </a:lnTo>
                  <a:lnTo>
                    <a:pt x="911" y="1003"/>
                  </a:lnTo>
                  <a:lnTo>
                    <a:pt x="911" y="1003"/>
                  </a:lnTo>
                  <a:lnTo>
                    <a:pt x="911" y="1001"/>
                  </a:lnTo>
                  <a:lnTo>
                    <a:pt x="908" y="1001"/>
                  </a:lnTo>
                  <a:close/>
                  <a:moveTo>
                    <a:pt x="731" y="754"/>
                  </a:moveTo>
                  <a:lnTo>
                    <a:pt x="729" y="754"/>
                  </a:lnTo>
                  <a:lnTo>
                    <a:pt x="731" y="754"/>
                  </a:lnTo>
                  <a:lnTo>
                    <a:pt x="731" y="754"/>
                  </a:lnTo>
                  <a:lnTo>
                    <a:pt x="731" y="754"/>
                  </a:lnTo>
                  <a:lnTo>
                    <a:pt x="731" y="754"/>
                  </a:lnTo>
                  <a:lnTo>
                    <a:pt x="731" y="754"/>
                  </a:lnTo>
                  <a:lnTo>
                    <a:pt x="731" y="754"/>
                  </a:lnTo>
                  <a:lnTo>
                    <a:pt x="731" y="754"/>
                  </a:lnTo>
                  <a:lnTo>
                    <a:pt x="731" y="754"/>
                  </a:lnTo>
                  <a:close/>
                  <a:moveTo>
                    <a:pt x="896" y="944"/>
                  </a:moveTo>
                  <a:lnTo>
                    <a:pt x="896" y="944"/>
                  </a:lnTo>
                  <a:lnTo>
                    <a:pt x="896" y="944"/>
                  </a:lnTo>
                  <a:lnTo>
                    <a:pt x="896" y="944"/>
                  </a:lnTo>
                  <a:close/>
                  <a:moveTo>
                    <a:pt x="1171" y="146"/>
                  </a:moveTo>
                  <a:lnTo>
                    <a:pt x="1168" y="146"/>
                  </a:lnTo>
                  <a:lnTo>
                    <a:pt x="1168" y="146"/>
                  </a:lnTo>
                  <a:lnTo>
                    <a:pt x="1168" y="146"/>
                  </a:lnTo>
                  <a:lnTo>
                    <a:pt x="1171" y="146"/>
                  </a:lnTo>
                  <a:lnTo>
                    <a:pt x="1171" y="146"/>
                  </a:lnTo>
                  <a:lnTo>
                    <a:pt x="1171" y="146"/>
                  </a:lnTo>
                  <a:lnTo>
                    <a:pt x="1173" y="144"/>
                  </a:lnTo>
                  <a:lnTo>
                    <a:pt x="1173" y="144"/>
                  </a:lnTo>
                  <a:lnTo>
                    <a:pt x="1173" y="144"/>
                  </a:lnTo>
                  <a:lnTo>
                    <a:pt x="1173" y="144"/>
                  </a:lnTo>
                  <a:lnTo>
                    <a:pt x="1171" y="141"/>
                  </a:lnTo>
                  <a:lnTo>
                    <a:pt x="1171" y="141"/>
                  </a:lnTo>
                  <a:lnTo>
                    <a:pt x="1166" y="141"/>
                  </a:lnTo>
                  <a:lnTo>
                    <a:pt x="1173" y="144"/>
                  </a:lnTo>
                  <a:lnTo>
                    <a:pt x="1171" y="144"/>
                  </a:lnTo>
                  <a:lnTo>
                    <a:pt x="1171" y="146"/>
                  </a:lnTo>
                  <a:close/>
                  <a:moveTo>
                    <a:pt x="1008" y="1199"/>
                  </a:moveTo>
                  <a:lnTo>
                    <a:pt x="1008" y="1202"/>
                  </a:lnTo>
                  <a:lnTo>
                    <a:pt x="1008" y="1199"/>
                  </a:lnTo>
                  <a:lnTo>
                    <a:pt x="1008" y="1199"/>
                  </a:lnTo>
                  <a:lnTo>
                    <a:pt x="1008" y="1199"/>
                  </a:lnTo>
                  <a:lnTo>
                    <a:pt x="1008" y="1199"/>
                  </a:lnTo>
                  <a:lnTo>
                    <a:pt x="1008" y="1199"/>
                  </a:lnTo>
                  <a:lnTo>
                    <a:pt x="1008" y="1199"/>
                  </a:lnTo>
                  <a:lnTo>
                    <a:pt x="1008" y="1199"/>
                  </a:lnTo>
                  <a:close/>
                  <a:moveTo>
                    <a:pt x="1010" y="1204"/>
                  </a:moveTo>
                  <a:lnTo>
                    <a:pt x="1008" y="1204"/>
                  </a:lnTo>
                  <a:lnTo>
                    <a:pt x="1008" y="1204"/>
                  </a:lnTo>
                  <a:lnTo>
                    <a:pt x="1008" y="1204"/>
                  </a:lnTo>
                  <a:lnTo>
                    <a:pt x="1008" y="1204"/>
                  </a:lnTo>
                  <a:lnTo>
                    <a:pt x="1010" y="1204"/>
                  </a:lnTo>
                  <a:lnTo>
                    <a:pt x="1010" y="1206"/>
                  </a:lnTo>
                  <a:lnTo>
                    <a:pt x="1008" y="1204"/>
                  </a:lnTo>
                  <a:lnTo>
                    <a:pt x="1008" y="1206"/>
                  </a:lnTo>
                  <a:lnTo>
                    <a:pt x="1010" y="1206"/>
                  </a:lnTo>
                  <a:lnTo>
                    <a:pt x="1010" y="1206"/>
                  </a:lnTo>
                  <a:lnTo>
                    <a:pt x="1010" y="1204"/>
                  </a:lnTo>
                  <a:lnTo>
                    <a:pt x="1010" y="1204"/>
                  </a:lnTo>
                  <a:lnTo>
                    <a:pt x="1010" y="1204"/>
                  </a:lnTo>
                  <a:close/>
                  <a:moveTo>
                    <a:pt x="1194" y="156"/>
                  </a:moveTo>
                  <a:lnTo>
                    <a:pt x="1194" y="156"/>
                  </a:lnTo>
                  <a:lnTo>
                    <a:pt x="1194" y="156"/>
                  </a:lnTo>
                  <a:lnTo>
                    <a:pt x="1194" y="156"/>
                  </a:lnTo>
                  <a:lnTo>
                    <a:pt x="1194" y="156"/>
                  </a:lnTo>
                  <a:lnTo>
                    <a:pt x="1194" y="156"/>
                  </a:lnTo>
                  <a:lnTo>
                    <a:pt x="1194" y="156"/>
                  </a:lnTo>
                  <a:lnTo>
                    <a:pt x="1192" y="158"/>
                  </a:lnTo>
                  <a:lnTo>
                    <a:pt x="1192" y="158"/>
                  </a:lnTo>
                  <a:lnTo>
                    <a:pt x="1190" y="158"/>
                  </a:lnTo>
                  <a:lnTo>
                    <a:pt x="1190" y="158"/>
                  </a:lnTo>
                  <a:lnTo>
                    <a:pt x="1190" y="158"/>
                  </a:lnTo>
                  <a:lnTo>
                    <a:pt x="1187" y="158"/>
                  </a:lnTo>
                  <a:lnTo>
                    <a:pt x="1187" y="158"/>
                  </a:lnTo>
                  <a:lnTo>
                    <a:pt x="1187" y="158"/>
                  </a:lnTo>
                  <a:lnTo>
                    <a:pt x="1187" y="160"/>
                  </a:lnTo>
                  <a:lnTo>
                    <a:pt x="1185" y="160"/>
                  </a:lnTo>
                  <a:lnTo>
                    <a:pt x="1185" y="160"/>
                  </a:lnTo>
                  <a:lnTo>
                    <a:pt x="1183" y="163"/>
                  </a:lnTo>
                  <a:lnTo>
                    <a:pt x="1180" y="165"/>
                  </a:lnTo>
                  <a:lnTo>
                    <a:pt x="1180" y="165"/>
                  </a:lnTo>
                  <a:lnTo>
                    <a:pt x="1180" y="165"/>
                  </a:lnTo>
                  <a:lnTo>
                    <a:pt x="1183" y="168"/>
                  </a:lnTo>
                  <a:lnTo>
                    <a:pt x="1183" y="168"/>
                  </a:lnTo>
                  <a:lnTo>
                    <a:pt x="1183" y="168"/>
                  </a:lnTo>
                  <a:lnTo>
                    <a:pt x="1180" y="168"/>
                  </a:lnTo>
                  <a:lnTo>
                    <a:pt x="1180" y="165"/>
                  </a:lnTo>
                  <a:lnTo>
                    <a:pt x="1176" y="165"/>
                  </a:lnTo>
                  <a:lnTo>
                    <a:pt x="1173" y="165"/>
                  </a:lnTo>
                  <a:lnTo>
                    <a:pt x="1171" y="165"/>
                  </a:lnTo>
                  <a:lnTo>
                    <a:pt x="1171" y="163"/>
                  </a:lnTo>
                  <a:lnTo>
                    <a:pt x="1171" y="163"/>
                  </a:lnTo>
                  <a:lnTo>
                    <a:pt x="1171" y="163"/>
                  </a:lnTo>
                  <a:lnTo>
                    <a:pt x="1171" y="163"/>
                  </a:lnTo>
                  <a:lnTo>
                    <a:pt x="1168" y="163"/>
                  </a:lnTo>
                  <a:lnTo>
                    <a:pt x="1168" y="163"/>
                  </a:lnTo>
                  <a:lnTo>
                    <a:pt x="1168" y="160"/>
                  </a:lnTo>
                  <a:lnTo>
                    <a:pt x="1168" y="160"/>
                  </a:lnTo>
                  <a:lnTo>
                    <a:pt x="1168" y="160"/>
                  </a:lnTo>
                  <a:lnTo>
                    <a:pt x="1171" y="160"/>
                  </a:lnTo>
                  <a:lnTo>
                    <a:pt x="1173" y="163"/>
                  </a:lnTo>
                  <a:lnTo>
                    <a:pt x="1176" y="163"/>
                  </a:lnTo>
                  <a:lnTo>
                    <a:pt x="1173" y="160"/>
                  </a:lnTo>
                  <a:lnTo>
                    <a:pt x="1171" y="158"/>
                  </a:lnTo>
                  <a:lnTo>
                    <a:pt x="1171" y="156"/>
                  </a:lnTo>
                  <a:lnTo>
                    <a:pt x="1168" y="149"/>
                  </a:lnTo>
                  <a:lnTo>
                    <a:pt x="1168" y="149"/>
                  </a:lnTo>
                  <a:lnTo>
                    <a:pt x="1168" y="146"/>
                  </a:lnTo>
                  <a:lnTo>
                    <a:pt x="1166" y="146"/>
                  </a:lnTo>
                  <a:lnTo>
                    <a:pt x="1166" y="146"/>
                  </a:lnTo>
                  <a:lnTo>
                    <a:pt x="1166" y="144"/>
                  </a:lnTo>
                  <a:lnTo>
                    <a:pt x="1166" y="141"/>
                  </a:lnTo>
                  <a:lnTo>
                    <a:pt x="1166" y="141"/>
                  </a:lnTo>
                  <a:lnTo>
                    <a:pt x="1166" y="139"/>
                  </a:lnTo>
                  <a:lnTo>
                    <a:pt x="1161" y="137"/>
                  </a:lnTo>
                  <a:lnTo>
                    <a:pt x="1161" y="134"/>
                  </a:lnTo>
                  <a:lnTo>
                    <a:pt x="1159" y="130"/>
                  </a:lnTo>
                  <a:lnTo>
                    <a:pt x="1159" y="130"/>
                  </a:lnTo>
                  <a:lnTo>
                    <a:pt x="1159" y="130"/>
                  </a:lnTo>
                  <a:lnTo>
                    <a:pt x="1159" y="127"/>
                  </a:lnTo>
                  <a:lnTo>
                    <a:pt x="1159" y="127"/>
                  </a:lnTo>
                  <a:lnTo>
                    <a:pt x="1159" y="125"/>
                  </a:lnTo>
                  <a:lnTo>
                    <a:pt x="1161" y="125"/>
                  </a:lnTo>
                  <a:lnTo>
                    <a:pt x="1161" y="123"/>
                  </a:lnTo>
                  <a:lnTo>
                    <a:pt x="1161" y="120"/>
                  </a:lnTo>
                  <a:lnTo>
                    <a:pt x="1161" y="118"/>
                  </a:lnTo>
                  <a:lnTo>
                    <a:pt x="1161" y="115"/>
                  </a:lnTo>
                  <a:lnTo>
                    <a:pt x="1164" y="113"/>
                  </a:lnTo>
                  <a:lnTo>
                    <a:pt x="1168" y="108"/>
                  </a:lnTo>
                  <a:lnTo>
                    <a:pt x="1168" y="106"/>
                  </a:lnTo>
                  <a:lnTo>
                    <a:pt x="1168" y="104"/>
                  </a:lnTo>
                  <a:lnTo>
                    <a:pt x="1171" y="101"/>
                  </a:lnTo>
                  <a:lnTo>
                    <a:pt x="1173" y="97"/>
                  </a:lnTo>
                  <a:lnTo>
                    <a:pt x="1173" y="94"/>
                  </a:lnTo>
                  <a:lnTo>
                    <a:pt x="1173" y="92"/>
                  </a:lnTo>
                  <a:lnTo>
                    <a:pt x="1173" y="89"/>
                  </a:lnTo>
                  <a:lnTo>
                    <a:pt x="1173" y="89"/>
                  </a:lnTo>
                  <a:lnTo>
                    <a:pt x="1173" y="87"/>
                  </a:lnTo>
                  <a:lnTo>
                    <a:pt x="1173" y="87"/>
                  </a:lnTo>
                  <a:lnTo>
                    <a:pt x="1171" y="87"/>
                  </a:lnTo>
                  <a:lnTo>
                    <a:pt x="1171" y="87"/>
                  </a:lnTo>
                  <a:lnTo>
                    <a:pt x="1171" y="89"/>
                  </a:lnTo>
                  <a:lnTo>
                    <a:pt x="1171" y="92"/>
                  </a:lnTo>
                  <a:lnTo>
                    <a:pt x="1168" y="92"/>
                  </a:lnTo>
                  <a:lnTo>
                    <a:pt x="1166" y="97"/>
                  </a:lnTo>
                  <a:lnTo>
                    <a:pt x="1164" y="99"/>
                  </a:lnTo>
                  <a:lnTo>
                    <a:pt x="1164" y="99"/>
                  </a:lnTo>
                  <a:lnTo>
                    <a:pt x="1161" y="101"/>
                  </a:lnTo>
                  <a:lnTo>
                    <a:pt x="1157" y="104"/>
                  </a:lnTo>
                  <a:lnTo>
                    <a:pt x="1157" y="104"/>
                  </a:lnTo>
                  <a:lnTo>
                    <a:pt x="1152" y="111"/>
                  </a:lnTo>
                  <a:lnTo>
                    <a:pt x="1145" y="115"/>
                  </a:lnTo>
                  <a:lnTo>
                    <a:pt x="1145" y="118"/>
                  </a:lnTo>
                  <a:lnTo>
                    <a:pt x="1140" y="118"/>
                  </a:lnTo>
                  <a:lnTo>
                    <a:pt x="1133" y="118"/>
                  </a:lnTo>
                  <a:lnTo>
                    <a:pt x="1126" y="115"/>
                  </a:lnTo>
                  <a:lnTo>
                    <a:pt x="1123" y="115"/>
                  </a:lnTo>
                  <a:lnTo>
                    <a:pt x="1121" y="115"/>
                  </a:lnTo>
                  <a:lnTo>
                    <a:pt x="1121" y="113"/>
                  </a:lnTo>
                  <a:lnTo>
                    <a:pt x="1119" y="113"/>
                  </a:lnTo>
                  <a:lnTo>
                    <a:pt x="1119" y="113"/>
                  </a:lnTo>
                  <a:lnTo>
                    <a:pt x="1119" y="111"/>
                  </a:lnTo>
                  <a:lnTo>
                    <a:pt x="1119" y="111"/>
                  </a:lnTo>
                  <a:lnTo>
                    <a:pt x="1116" y="111"/>
                  </a:lnTo>
                  <a:lnTo>
                    <a:pt x="1116" y="108"/>
                  </a:lnTo>
                  <a:lnTo>
                    <a:pt x="1116" y="106"/>
                  </a:lnTo>
                  <a:lnTo>
                    <a:pt x="1116" y="104"/>
                  </a:lnTo>
                  <a:lnTo>
                    <a:pt x="1114" y="104"/>
                  </a:lnTo>
                  <a:lnTo>
                    <a:pt x="1114" y="104"/>
                  </a:lnTo>
                  <a:lnTo>
                    <a:pt x="1114" y="106"/>
                  </a:lnTo>
                  <a:lnTo>
                    <a:pt x="1112" y="108"/>
                  </a:lnTo>
                  <a:lnTo>
                    <a:pt x="1112" y="108"/>
                  </a:lnTo>
                  <a:lnTo>
                    <a:pt x="1112" y="111"/>
                  </a:lnTo>
                  <a:lnTo>
                    <a:pt x="1112" y="111"/>
                  </a:lnTo>
                  <a:lnTo>
                    <a:pt x="1109" y="111"/>
                  </a:lnTo>
                  <a:lnTo>
                    <a:pt x="1109" y="111"/>
                  </a:lnTo>
                  <a:lnTo>
                    <a:pt x="1107" y="111"/>
                  </a:lnTo>
                  <a:lnTo>
                    <a:pt x="1109" y="106"/>
                  </a:lnTo>
                  <a:lnTo>
                    <a:pt x="1109" y="106"/>
                  </a:lnTo>
                  <a:lnTo>
                    <a:pt x="1112" y="106"/>
                  </a:lnTo>
                  <a:lnTo>
                    <a:pt x="1112" y="106"/>
                  </a:lnTo>
                  <a:lnTo>
                    <a:pt x="1112" y="104"/>
                  </a:lnTo>
                  <a:lnTo>
                    <a:pt x="1109" y="104"/>
                  </a:lnTo>
                  <a:lnTo>
                    <a:pt x="1109" y="104"/>
                  </a:lnTo>
                  <a:lnTo>
                    <a:pt x="1102" y="104"/>
                  </a:lnTo>
                  <a:lnTo>
                    <a:pt x="1102" y="104"/>
                  </a:lnTo>
                  <a:lnTo>
                    <a:pt x="1100" y="104"/>
                  </a:lnTo>
                  <a:lnTo>
                    <a:pt x="1100" y="106"/>
                  </a:lnTo>
                  <a:lnTo>
                    <a:pt x="1100" y="106"/>
                  </a:lnTo>
                  <a:lnTo>
                    <a:pt x="1090" y="106"/>
                  </a:lnTo>
                  <a:lnTo>
                    <a:pt x="1090" y="106"/>
                  </a:lnTo>
                  <a:lnTo>
                    <a:pt x="1090" y="104"/>
                  </a:lnTo>
                  <a:lnTo>
                    <a:pt x="1088" y="104"/>
                  </a:lnTo>
                  <a:lnTo>
                    <a:pt x="1088" y="104"/>
                  </a:lnTo>
                  <a:lnTo>
                    <a:pt x="1088" y="104"/>
                  </a:lnTo>
                  <a:lnTo>
                    <a:pt x="1088" y="101"/>
                  </a:lnTo>
                  <a:lnTo>
                    <a:pt x="1088" y="101"/>
                  </a:lnTo>
                  <a:lnTo>
                    <a:pt x="1086" y="99"/>
                  </a:lnTo>
                  <a:lnTo>
                    <a:pt x="1086" y="99"/>
                  </a:lnTo>
                  <a:lnTo>
                    <a:pt x="1086" y="99"/>
                  </a:lnTo>
                  <a:lnTo>
                    <a:pt x="1090" y="99"/>
                  </a:lnTo>
                  <a:lnTo>
                    <a:pt x="1090" y="99"/>
                  </a:lnTo>
                  <a:lnTo>
                    <a:pt x="1079" y="94"/>
                  </a:lnTo>
                  <a:lnTo>
                    <a:pt x="1071" y="89"/>
                  </a:lnTo>
                  <a:lnTo>
                    <a:pt x="1071" y="89"/>
                  </a:lnTo>
                  <a:lnTo>
                    <a:pt x="1069" y="87"/>
                  </a:lnTo>
                  <a:lnTo>
                    <a:pt x="1069" y="87"/>
                  </a:lnTo>
                  <a:lnTo>
                    <a:pt x="1069" y="85"/>
                  </a:lnTo>
                  <a:lnTo>
                    <a:pt x="1067" y="85"/>
                  </a:lnTo>
                  <a:lnTo>
                    <a:pt x="1067" y="85"/>
                  </a:lnTo>
                  <a:lnTo>
                    <a:pt x="1064" y="82"/>
                  </a:lnTo>
                  <a:lnTo>
                    <a:pt x="1062" y="80"/>
                  </a:lnTo>
                  <a:lnTo>
                    <a:pt x="1062" y="80"/>
                  </a:lnTo>
                  <a:lnTo>
                    <a:pt x="1060" y="80"/>
                  </a:lnTo>
                  <a:lnTo>
                    <a:pt x="1057" y="75"/>
                  </a:lnTo>
                  <a:lnTo>
                    <a:pt x="1053" y="73"/>
                  </a:lnTo>
                  <a:lnTo>
                    <a:pt x="1050" y="70"/>
                  </a:lnTo>
                  <a:lnTo>
                    <a:pt x="1048" y="66"/>
                  </a:lnTo>
                  <a:lnTo>
                    <a:pt x="1045" y="66"/>
                  </a:lnTo>
                  <a:lnTo>
                    <a:pt x="1036" y="54"/>
                  </a:lnTo>
                  <a:lnTo>
                    <a:pt x="1034" y="49"/>
                  </a:lnTo>
                  <a:lnTo>
                    <a:pt x="1031" y="47"/>
                  </a:lnTo>
                  <a:lnTo>
                    <a:pt x="1029" y="47"/>
                  </a:lnTo>
                  <a:lnTo>
                    <a:pt x="1027" y="37"/>
                  </a:lnTo>
                  <a:lnTo>
                    <a:pt x="1010" y="16"/>
                  </a:lnTo>
                  <a:lnTo>
                    <a:pt x="1008" y="16"/>
                  </a:lnTo>
                  <a:lnTo>
                    <a:pt x="1003" y="11"/>
                  </a:lnTo>
                  <a:lnTo>
                    <a:pt x="1001" y="9"/>
                  </a:lnTo>
                  <a:lnTo>
                    <a:pt x="998" y="7"/>
                  </a:lnTo>
                  <a:lnTo>
                    <a:pt x="998" y="4"/>
                  </a:lnTo>
                  <a:lnTo>
                    <a:pt x="998" y="4"/>
                  </a:lnTo>
                  <a:lnTo>
                    <a:pt x="996" y="4"/>
                  </a:lnTo>
                  <a:lnTo>
                    <a:pt x="996" y="2"/>
                  </a:lnTo>
                  <a:lnTo>
                    <a:pt x="996" y="0"/>
                  </a:lnTo>
                  <a:lnTo>
                    <a:pt x="993" y="2"/>
                  </a:lnTo>
                  <a:lnTo>
                    <a:pt x="991" y="2"/>
                  </a:lnTo>
                  <a:lnTo>
                    <a:pt x="991" y="4"/>
                  </a:lnTo>
                  <a:lnTo>
                    <a:pt x="991" y="4"/>
                  </a:lnTo>
                  <a:lnTo>
                    <a:pt x="991" y="4"/>
                  </a:lnTo>
                  <a:lnTo>
                    <a:pt x="991" y="7"/>
                  </a:lnTo>
                  <a:lnTo>
                    <a:pt x="991" y="7"/>
                  </a:lnTo>
                  <a:lnTo>
                    <a:pt x="991" y="7"/>
                  </a:lnTo>
                  <a:lnTo>
                    <a:pt x="989" y="9"/>
                  </a:lnTo>
                  <a:lnTo>
                    <a:pt x="986" y="9"/>
                  </a:lnTo>
                  <a:lnTo>
                    <a:pt x="984" y="9"/>
                  </a:lnTo>
                  <a:lnTo>
                    <a:pt x="982" y="9"/>
                  </a:lnTo>
                  <a:lnTo>
                    <a:pt x="982" y="9"/>
                  </a:lnTo>
                  <a:lnTo>
                    <a:pt x="982" y="9"/>
                  </a:lnTo>
                  <a:lnTo>
                    <a:pt x="982" y="7"/>
                  </a:lnTo>
                  <a:lnTo>
                    <a:pt x="982" y="7"/>
                  </a:lnTo>
                  <a:lnTo>
                    <a:pt x="982" y="7"/>
                  </a:lnTo>
                  <a:lnTo>
                    <a:pt x="979" y="7"/>
                  </a:lnTo>
                  <a:lnTo>
                    <a:pt x="979" y="7"/>
                  </a:lnTo>
                  <a:lnTo>
                    <a:pt x="979" y="9"/>
                  </a:lnTo>
                  <a:lnTo>
                    <a:pt x="979" y="9"/>
                  </a:lnTo>
                  <a:lnTo>
                    <a:pt x="979" y="11"/>
                  </a:lnTo>
                  <a:lnTo>
                    <a:pt x="979" y="14"/>
                  </a:lnTo>
                  <a:lnTo>
                    <a:pt x="979" y="14"/>
                  </a:lnTo>
                  <a:lnTo>
                    <a:pt x="979" y="16"/>
                  </a:lnTo>
                  <a:lnTo>
                    <a:pt x="979" y="16"/>
                  </a:lnTo>
                  <a:lnTo>
                    <a:pt x="977" y="18"/>
                  </a:lnTo>
                  <a:lnTo>
                    <a:pt x="977" y="18"/>
                  </a:lnTo>
                  <a:lnTo>
                    <a:pt x="977" y="18"/>
                  </a:lnTo>
                  <a:lnTo>
                    <a:pt x="977" y="21"/>
                  </a:lnTo>
                  <a:lnTo>
                    <a:pt x="977" y="21"/>
                  </a:lnTo>
                  <a:lnTo>
                    <a:pt x="974" y="23"/>
                  </a:lnTo>
                  <a:lnTo>
                    <a:pt x="977" y="28"/>
                  </a:lnTo>
                  <a:lnTo>
                    <a:pt x="984" y="42"/>
                  </a:lnTo>
                  <a:lnTo>
                    <a:pt x="984" y="47"/>
                  </a:lnTo>
                  <a:lnTo>
                    <a:pt x="986" y="56"/>
                  </a:lnTo>
                  <a:lnTo>
                    <a:pt x="986" y="66"/>
                  </a:lnTo>
                  <a:lnTo>
                    <a:pt x="986" y="68"/>
                  </a:lnTo>
                  <a:lnTo>
                    <a:pt x="984" y="82"/>
                  </a:lnTo>
                  <a:lnTo>
                    <a:pt x="979" y="89"/>
                  </a:lnTo>
                  <a:lnTo>
                    <a:pt x="979" y="92"/>
                  </a:lnTo>
                  <a:lnTo>
                    <a:pt x="982" y="108"/>
                  </a:lnTo>
                  <a:lnTo>
                    <a:pt x="979" y="111"/>
                  </a:lnTo>
                  <a:lnTo>
                    <a:pt x="979" y="113"/>
                  </a:lnTo>
                  <a:lnTo>
                    <a:pt x="979" y="118"/>
                  </a:lnTo>
                  <a:lnTo>
                    <a:pt x="977" y="120"/>
                  </a:lnTo>
                  <a:lnTo>
                    <a:pt x="977" y="123"/>
                  </a:lnTo>
                  <a:lnTo>
                    <a:pt x="972" y="125"/>
                  </a:lnTo>
                  <a:lnTo>
                    <a:pt x="972" y="125"/>
                  </a:lnTo>
                  <a:lnTo>
                    <a:pt x="972" y="125"/>
                  </a:lnTo>
                  <a:lnTo>
                    <a:pt x="970" y="125"/>
                  </a:lnTo>
                  <a:lnTo>
                    <a:pt x="967" y="125"/>
                  </a:lnTo>
                  <a:lnTo>
                    <a:pt x="967" y="127"/>
                  </a:lnTo>
                  <a:lnTo>
                    <a:pt x="965" y="127"/>
                  </a:lnTo>
                  <a:lnTo>
                    <a:pt x="965" y="130"/>
                  </a:lnTo>
                  <a:lnTo>
                    <a:pt x="963" y="132"/>
                  </a:lnTo>
                  <a:lnTo>
                    <a:pt x="963" y="132"/>
                  </a:lnTo>
                  <a:lnTo>
                    <a:pt x="963" y="134"/>
                  </a:lnTo>
                  <a:lnTo>
                    <a:pt x="965" y="139"/>
                  </a:lnTo>
                  <a:lnTo>
                    <a:pt x="965" y="139"/>
                  </a:lnTo>
                  <a:lnTo>
                    <a:pt x="965" y="139"/>
                  </a:lnTo>
                  <a:lnTo>
                    <a:pt x="965" y="144"/>
                  </a:lnTo>
                  <a:lnTo>
                    <a:pt x="965" y="144"/>
                  </a:lnTo>
                  <a:lnTo>
                    <a:pt x="965" y="146"/>
                  </a:lnTo>
                  <a:lnTo>
                    <a:pt x="965" y="146"/>
                  </a:lnTo>
                  <a:lnTo>
                    <a:pt x="965" y="149"/>
                  </a:lnTo>
                  <a:lnTo>
                    <a:pt x="967" y="153"/>
                  </a:lnTo>
                  <a:lnTo>
                    <a:pt x="967" y="156"/>
                  </a:lnTo>
                  <a:lnTo>
                    <a:pt x="967" y="158"/>
                  </a:lnTo>
                  <a:lnTo>
                    <a:pt x="967" y="163"/>
                  </a:lnTo>
                  <a:lnTo>
                    <a:pt x="967" y="165"/>
                  </a:lnTo>
                  <a:lnTo>
                    <a:pt x="965" y="168"/>
                  </a:lnTo>
                  <a:lnTo>
                    <a:pt x="960" y="170"/>
                  </a:lnTo>
                  <a:lnTo>
                    <a:pt x="958" y="172"/>
                  </a:lnTo>
                  <a:lnTo>
                    <a:pt x="956" y="175"/>
                  </a:lnTo>
                  <a:lnTo>
                    <a:pt x="956" y="175"/>
                  </a:lnTo>
                  <a:lnTo>
                    <a:pt x="953" y="175"/>
                  </a:lnTo>
                  <a:lnTo>
                    <a:pt x="953" y="175"/>
                  </a:lnTo>
                  <a:lnTo>
                    <a:pt x="953" y="175"/>
                  </a:lnTo>
                  <a:lnTo>
                    <a:pt x="951" y="172"/>
                  </a:lnTo>
                  <a:lnTo>
                    <a:pt x="948" y="172"/>
                  </a:lnTo>
                  <a:lnTo>
                    <a:pt x="946" y="172"/>
                  </a:lnTo>
                  <a:lnTo>
                    <a:pt x="946" y="172"/>
                  </a:lnTo>
                  <a:lnTo>
                    <a:pt x="946" y="170"/>
                  </a:lnTo>
                  <a:lnTo>
                    <a:pt x="946" y="170"/>
                  </a:lnTo>
                  <a:lnTo>
                    <a:pt x="946" y="168"/>
                  </a:lnTo>
                  <a:lnTo>
                    <a:pt x="946" y="168"/>
                  </a:lnTo>
                  <a:lnTo>
                    <a:pt x="944" y="168"/>
                  </a:lnTo>
                  <a:lnTo>
                    <a:pt x="941" y="170"/>
                  </a:lnTo>
                  <a:lnTo>
                    <a:pt x="937" y="170"/>
                  </a:lnTo>
                  <a:lnTo>
                    <a:pt x="934" y="170"/>
                  </a:lnTo>
                  <a:lnTo>
                    <a:pt x="934" y="170"/>
                  </a:lnTo>
                  <a:lnTo>
                    <a:pt x="934" y="170"/>
                  </a:lnTo>
                  <a:lnTo>
                    <a:pt x="932" y="168"/>
                  </a:lnTo>
                  <a:lnTo>
                    <a:pt x="930" y="168"/>
                  </a:lnTo>
                  <a:lnTo>
                    <a:pt x="927" y="165"/>
                  </a:lnTo>
                  <a:lnTo>
                    <a:pt x="927" y="163"/>
                  </a:lnTo>
                  <a:lnTo>
                    <a:pt x="925" y="163"/>
                  </a:lnTo>
                  <a:lnTo>
                    <a:pt x="920" y="160"/>
                  </a:lnTo>
                  <a:lnTo>
                    <a:pt x="920" y="158"/>
                  </a:lnTo>
                  <a:lnTo>
                    <a:pt x="920" y="158"/>
                  </a:lnTo>
                  <a:lnTo>
                    <a:pt x="920" y="158"/>
                  </a:lnTo>
                  <a:lnTo>
                    <a:pt x="918" y="158"/>
                  </a:lnTo>
                  <a:lnTo>
                    <a:pt x="918" y="158"/>
                  </a:lnTo>
                  <a:lnTo>
                    <a:pt x="918" y="158"/>
                  </a:lnTo>
                  <a:lnTo>
                    <a:pt x="918" y="158"/>
                  </a:lnTo>
                  <a:lnTo>
                    <a:pt x="918" y="160"/>
                  </a:lnTo>
                  <a:lnTo>
                    <a:pt x="918" y="160"/>
                  </a:lnTo>
                  <a:lnTo>
                    <a:pt x="915" y="160"/>
                  </a:lnTo>
                  <a:lnTo>
                    <a:pt x="915" y="160"/>
                  </a:lnTo>
                  <a:lnTo>
                    <a:pt x="913" y="160"/>
                  </a:lnTo>
                  <a:lnTo>
                    <a:pt x="911" y="168"/>
                  </a:lnTo>
                  <a:lnTo>
                    <a:pt x="911" y="170"/>
                  </a:lnTo>
                  <a:lnTo>
                    <a:pt x="913" y="172"/>
                  </a:lnTo>
                  <a:lnTo>
                    <a:pt x="915" y="172"/>
                  </a:lnTo>
                  <a:lnTo>
                    <a:pt x="915" y="175"/>
                  </a:lnTo>
                  <a:lnTo>
                    <a:pt x="918" y="179"/>
                  </a:lnTo>
                  <a:lnTo>
                    <a:pt x="920" y="179"/>
                  </a:lnTo>
                  <a:lnTo>
                    <a:pt x="920" y="182"/>
                  </a:lnTo>
                  <a:lnTo>
                    <a:pt x="920" y="182"/>
                  </a:lnTo>
                  <a:lnTo>
                    <a:pt x="920" y="184"/>
                  </a:lnTo>
                  <a:lnTo>
                    <a:pt x="920" y="184"/>
                  </a:lnTo>
                  <a:lnTo>
                    <a:pt x="920" y="186"/>
                  </a:lnTo>
                  <a:lnTo>
                    <a:pt x="918" y="186"/>
                  </a:lnTo>
                  <a:lnTo>
                    <a:pt x="913" y="191"/>
                  </a:lnTo>
                  <a:lnTo>
                    <a:pt x="913" y="191"/>
                  </a:lnTo>
                  <a:lnTo>
                    <a:pt x="911" y="196"/>
                  </a:lnTo>
                  <a:lnTo>
                    <a:pt x="911" y="196"/>
                  </a:lnTo>
                  <a:lnTo>
                    <a:pt x="911" y="196"/>
                  </a:lnTo>
                  <a:lnTo>
                    <a:pt x="908" y="198"/>
                  </a:lnTo>
                  <a:lnTo>
                    <a:pt x="908" y="198"/>
                  </a:lnTo>
                  <a:lnTo>
                    <a:pt x="908" y="201"/>
                  </a:lnTo>
                  <a:lnTo>
                    <a:pt x="908" y="201"/>
                  </a:lnTo>
                  <a:lnTo>
                    <a:pt x="906" y="201"/>
                  </a:lnTo>
                  <a:lnTo>
                    <a:pt x="906" y="201"/>
                  </a:lnTo>
                  <a:lnTo>
                    <a:pt x="906" y="198"/>
                  </a:lnTo>
                  <a:lnTo>
                    <a:pt x="904" y="198"/>
                  </a:lnTo>
                  <a:lnTo>
                    <a:pt x="904" y="198"/>
                  </a:lnTo>
                  <a:lnTo>
                    <a:pt x="901" y="198"/>
                  </a:lnTo>
                  <a:lnTo>
                    <a:pt x="901" y="201"/>
                  </a:lnTo>
                  <a:lnTo>
                    <a:pt x="901" y="203"/>
                  </a:lnTo>
                  <a:lnTo>
                    <a:pt x="899" y="203"/>
                  </a:lnTo>
                  <a:lnTo>
                    <a:pt x="899" y="203"/>
                  </a:lnTo>
                  <a:lnTo>
                    <a:pt x="899" y="203"/>
                  </a:lnTo>
                  <a:lnTo>
                    <a:pt x="899" y="203"/>
                  </a:lnTo>
                  <a:lnTo>
                    <a:pt x="896" y="205"/>
                  </a:lnTo>
                  <a:lnTo>
                    <a:pt x="894" y="208"/>
                  </a:lnTo>
                  <a:lnTo>
                    <a:pt x="894" y="208"/>
                  </a:lnTo>
                  <a:lnTo>
                    <a:pt x="889" y="208"/>
                  </a:lnTo>
                  <a:lnTo>
                    <a:pt x="887" y="208"/>
                  </a:lnTo>
                  <a:lnTo>
                    <a:pt x="885" y="210"/>
                  </a:lnTo>
                  <a:lnTo>
                    <a:pt x="885" y="212"/>
                  </a:lnTo>
                  <a:lnTo>
                    <a:pt x="885" y="220"/>
                  </a:lnTo>
                  <a:lnTo>
                    <a:pt x="885" y="222"/>
                  </a:lnTo>
                  <a:lnTo>
                    <a:pt x="885" y="224"/>
                  </a:lnTo>
                  <a:lnTo>
                    <a:pt x="885" y="227"/>
                  </a:lnTo>
                  <a:lnTo>
                    <a:pt x="882" y="231"/>
                  </a:lnTo>
                  <a:lnTo>
                    <a:pt x="882" y="231"/>
                  </a:lnTo>
                  <a:lnTo>
                    <a:pt x="880" y="234"/>
                  </a:lnTo>
                  <a:lnTo>
                    <a:pt x="882" y="236"/>
                  </a:lnTo>
                  <a:lnTo>
                    <a:pt x="882" y="239"/>
                  </a:lnTo>
                  <a:lnTo>
                    <a:pt x="882" y="239"/>
                  </a:lnTo>
                  <a:lnTo>
                    <a:pt x="885" y="241"/>
                  </a:lnTo>
                  <a:lnTo>
                    <a:pt x="887" y="241"/>
                  </a:lnTo>
                  <a:lnTo>
                    <a:pt x="887" y="241"/>
                  </a:lnTo>
                  <a:lnTo>
                    <a:pt x="887" y="243"/>
                  </a:lnTo>
                  <a:lnTo>
                    <a:pt x="889" y="243"/>
                  </a:lnTo>
                  <a:lnTo>
                    <a:pt x="889" y="243"/>
                  </a:lnTo>
                  <a:lnTo>
                    <a:pt x="889" y="246"/>
                  </a:lnTo>
                  <a:lnTo>
                    <a:pt x="894" y="248"/>
                  </a:lnTo>
                  <a:lnTo>
                    <a:pt x="896" y="250"/>
                  </a:lnTo>
                  <a:lnTo>
                    <a:pt x="899" y="255"/>
                  </a:lnTo>
                  <a:lnTo>
                    <a:pt x="901" y="257"/>
                  </a:lnTo>
                  <a:lnTo>
                    <a:pt x="901" y="257"/>
                  </a:lnTo>
                  <a:lnTo>
                    <a:pt x="901" y="260"/>
                  </a:lnTo>
                  <a:lnTo>
                    <a:pt x="901" y="260"/>
                  </a:lnTo>
                  <a:lnTo>
                    <a:pt x="901" y="262"/>
                  </a:lnTo>
                  <a:lnTo>
                    <a:pt x="901" y="262"/>
                  </a:lnTo>
                  <a:lnTo>
                    <a:pt x="901" y="262"/>
                  </a:lnTo>
                  <a:lnTo>
                    <a:pt x="901" y="265"/>
                  </a:lnTo>
                  <a:lnTo>
                    <a:pt x="901" y="265"/>
                  </a:lnTo>
                  <a:lnTo>
                    <a:pt x="899" y="265"/>
                  </a:lnTo>
                  <a:lnTo>
                    <a:pt x="899" y="265"/>
                  </a:lnTo>
                  <a:lnTo>
                    <a:pt x="899" y="265"/>
                  </a:lnTo>
                  <a:lnTo>
                    <a:pt x="899" y="265"/>
                  </a:lnTo>
                  <a:lnTo>
                    <a:pt x="899" y="267"/>
                  </a:lnTo>
                  <a:lnTo>
                    <a:pt x="899" y="267"/>
                  </a:lnTo>
                  <a:lnTo>
                    <a:pt x="899" y="269"/>
                  </a:lnTo>
                  <a:lnTo>
                    <a:pt x="899" y="269"/>
                  </a:lnTo>
                  <a:lnTo>
                    <a:pt x="899" y="269"/>
                  </a:lnTo>
                  <a:lnTo>
                    <a:pt x="899" y="269"/>
                  </a:lnTo>
                  <a:lnTo>
                    <a:pt x="896" y="269"/>
                  </a:lnTo>
                  <a:lnTo>
                    <a:pt x="896" y="272"/>
                  </a:lnTo>
                  <a:lnTo>
                    <a:pt x="894" y="276"/>
                  </a:lnTo>
                  <a:lnTo>
                    <a:pt x="894" y="281"/>
                  </a:lnTo>
                  <a:lnTo>
                    <a:pt x="892" y="283"/>
                  </a:lnTo>
                  <a:lnTo>
                    <a:pt x="892" y="283"/>
                  </a:lnTo>
                  <a:lnTo>
                    <a:pt x="892" y="286"/>
                  </a:lnTo>
                  <a:lnTo>
                    <a:pt x="894" y="291"/>
                  </a:lnTo>
                  <a:lnTo>
                    <a:pt x="894" y="293"/>
                  </a:lnTo>
                  <a:lnTo>
                    <a:pt x="894" y="293"/>
                  </a:lnTo>
                  <a:lnTo>
                    <a:pt x="896" y="295"/>
                  </a:lnTo>
                  <a:lnTo>
                    <a:pt x="896" y="295"/>
                  </a:lnTo>
                  <a:lnTo>
                    <a:pt x="899" y="295"/>
                  </a:lnTo>
                  <a:lnTo>
                    <a:pt x="899" y="295"/>
                  </a:lnTo>
                  <a:lnTo>
                    <a:pt x="899" y="295"/>
                  </a:lnTo>
                  <a:lnTo>
                    <a:pt x="899" y="295"/>
                  </a:lnTo>
                  <a:lnTo>
                    <a:pt x="901" y="295"/>
                  </a:lnTo>
                  <a:lnTo>
                    <a:pt x="904" y="298"/>
                  </a:lnTo>
                  <a:lnTo>
                    <a:pt x="904" y="298"/>
                  </a:lnTo>
                  <a:lnTo>
                    <a:pt x="904" y="295"/>
                  </a:lnTo>
                  <a:lnTo>
                    <a:pt x="906" y="295"/>
                  </a:lnTo>
                  <a:lnTo>
                    <a:pt x="906" y="293"/>
                  </a:lnTo>
                  <a:lnTo>
                    <a:pt x="906" y="293"/>
                  </a:lnTo>
                  <a:lnTo>
                    <a:pt x="908" y="291"/>
                  </a:lnTo>
                  <a:lnTo>
                    <a:pt x="913" y="288"/>
                  </a:lnTo>
                  <a:lnTo>
                    <a:pt x="915" y="288"/>
                  </a:lnTo>
                  <a:lnTo>
                    <a:pt x="915" y="286"/>
                  </a:lnTo>
                  <a:lnTo>
                    <a:pt x="915" y="281"/>
                  </a:lnTo>
                  <a:lnTo>
                    <a:pt x="918" y="276"/>
                  </a:lnTo>
                  <a:lnTo>
                    <a:pt x="918" y="276"/>
                  </a:lnTo>
                  <a:lnTo>
                    <a:pt x="920" y="276"/>
                  </a:lnTo>
                  <a:lnTo>
                    <a:pt x="920" y="276"/>
                  </a:lnTo>
                  <a:lnTo>
                    <a:pt x="922" y="276"/>
                  </a:lnTo>
                  <a:lnTo>
                    <a:pt x="925" y="274"/>
                  </a:lnTo>
                  <a:lnTo>
                    <a:pt x="925" y="272"/>
                  </a:lnTo>
                  <a:lnTo>
                    <a:pt x="927" y="269"/>
                  </a:lnTo>
                  <a:lnTo>
                    <a:pt x="927" y="267"/>
                  </a:lnTo>
                  <a:lnTo>
                    <a:pt x="927" y="267"/>
                  </a:lnTo>
                  <a:lnTo>
                    <a:pt x="930" y="267"/>
                  </a:lnTo>
                  <a:lnTo>
                    <a:pt x="930" y="267"/>
                  </a:lnTo>
                  <a:lnTo>
                    <a:pt x="932" y="269"/>
                  </a:lnTo>
                  <a:lnTo>
                    <a:pt x="932" y="269"/>
                  </a:lnTo>
                  <a:lnTo>
                    <a:pt x="932" y="269"/>
                  </a:lnTo>
                  <a:lnTo>
                    <a:pt x="930" y="272"/>
                  </a:lnTo>
                  <a:lnTo>
                    <a:pt x="930" y="272"/>
                  </a:lnTo>
                  <a:lnTo>
                    <a:pt x="930" y="274"/>
                  </a:lnTo>
                  <a:lnTo>
                    <a:pt x="932" y="272"/>
                  </a:lnTo>
                  <a:lnTo>
                    <a:pt x="934" y="272"/>
                  </a:lnTo>
                  <a:lnTo>
                    <a:pt x="937" y="272"/>
                  </a:lnTo>
                  <a:lnTo>
                    <a:pt x="939" y="272"/>
                  </a:lnTo>
                  <a:lnTo>
                    <a:pt x="944" y="274"/>
                  </a:lnTo>
                  <a:lnTo>
                    <a:pt x="946" y="276"/>
                  </a:lnTo>
                  <a:lnTo>
                    <a:pt x="948" y="274"/>
                  </a:lnTo>
                  <a:lnTo>
                    <a:pt x="951" y="272"/>
                  </a:lnTo>
                  <a:lnTo>
                    <a:pt x="951" y="272"/>
                  </a:lnTo>
                  <a:lnTo>
                    <a:pt x="953" y="269"/>
                  </a:lnTo>
                  <a:lnTo>
                    <a:pt x="956" y="269"/>
                  </a:lnTo>
                  <a:lnTo>
                    <a:pt x="956" y="269"/>
                  </a:lnTo>
                  <a:lnTo>
                    <a:pt x="956" y="267"/>
                  </a:lnTo>
                  <a:lnTo>
                    <a:pt x="951" y="265"/>
                  </a:lnTo>
                  <a:lnTo>
                    <a:pt x="951" y="262"/>
                  </a:lnTo>
                  <a:lnTo>
                    <a:pt x="948" y="262"/>
                  </a:lnTo>
                  <a:lnTo>
                    <a:pt x="946" y="262"/>
                  </a:lnTo>
                  <a:lnTo>
                    <a:pt x="946" y="262"/>
                  </a:lnTo>
                  <a:lnTo>
                    <a:pt x="946" y="262"/>
                  </a:lnTo>
                  <a:lnTo>
                    <a:pt x="944" y="262"/>
                  </a:lnTo>
                  <a:lnTo>
                    <a:pt x="941" y="257"/>
                  </a:lnTo>
                  <a:lnTo>
                    <a:pt x="939" y="255"/>
                  </a:lnTo>
                  <a:lnTo>
                    <a:pt x="937" y="255"/>
                  </a:lnTo>
                  <a:lnTo>
                    <a:pt x="937" y="253"/>
                  </a:lnTo>
                  <a:lnTo>
                    <a:pt x="934" y="250"/>
                  </a:lnTo>
                  <a:lnTo>
                    <a:pt x="934" y="248"/>
                  </a:lnTo>
                  <a:lnTo>
                    <a:pt x="930" y="246"/>
                  </a:lnTo>
                  <a:lnTo>
                    <a:pt x="930" y="246"/>
                  </a:lnTo>
                  <a:lnTo>
                    <a:pt x="930" y="246"/>
                  </a:lnTo>
                  <a:lnTo>
                    <a:pt x="925" y="248"/>
                  </a:lnTo>
                  <a:lnTo>
                    <a:pt x="922" y="248"/>
                  </a:lnTo>
                  <a:lnTo>
                    <a:pt x="922" y="248"/>
                  </a:lnTo>
                  <a:lnTo>
                    <a:pt x="920" y="248"/>
                  </a:lnTo>
                  <a:lnTo>
                    <a:pt x="918" y="243"/>
                  </a:lnTo>
                  <a:lnTo>
                    <a:pt x="915" y="241"/>
                  </a:lnTo>
                  <a:lnTo>
                    <a:pt x="911" y="239"/>
                  </a:lnTo>
                  <a:lnTo>
                    <a:pt x="908" y="236"/>
                  </a:lnTo>
                  <a:lnTo>
                    <a:pt x="908" y="234"/>
                  </a:lnTo>
                  <a:lnTo>
                    <a:pt x="908" y="231"/>
                  </a:lnTo>
                  <a:lnTo>
                    <a:pt x="908" y="227"/>
                  </a:lnTo>
                  <a:lnTo>
                    <a:pt x="911" y="224"/>
                  </a:lnTo>
                  <a:lnTo>
                    <a:pt x="913" y="220"/>
                  </a:lnTo>
                  <a:lnTo>
                    <a:pt x="915" y="217"/>
                  </a:lnTo>
                  <a:lnTo>
                    <a:pt x="918" y="215"/>
                  </a:lnTo>
                  <a:lnTo>
                    <a:pt x="920" y="215"/>
                  </a:lnTo>
                  <a:lnTo>
                    <a:pt x="920" y="215"/>
                  </a:lnTo>
                  <a:lnTo>
                    <a:pt x="925" y="215"/>
                  </a:lnTo>
                  <a:lnTo>
                    <a:pt x="927" y="215"/>
                  </a:lnTo>
                  <a:lnTo>
                    <a:pt x="930" y="215"/>
                  </a:lnTo>
                  <a:lnTo>
                    <a:pt x="932" y="215"/>
                  </a:lnTo>
                  <a:lnTo>
                    <a:pt x="941" y="224"/>
                  </a:lnTo>
                  <a:lnTo>
                    <a:pt x="941" y="229"/>
                  </a:lnTo>
                  <a:lnTo>
                    <a:pt x="941" y="229"/>
                  </a:lnTo>
                  <a:lnTo>
                    <a:pt x="941" y="229"/>
                  </a:lnTo>
                  <a:lnTo>
                    <a:pt x="944" y="231"/>
                  </a:lnTo>
                  <a:lnTo>
                    <a:pt x="944" y="231"/>
                  </a:lnTo>
                  <a:lnTo>
                    <a:pt x="944" y="231"/>
                  </a:lnTo>
                  <a:lnTo>
                    <a:pt x="944" y="231"/>
                  </a:lnTo>
                  <a:lnTo>
                    <a:pt x="944" y="231"/>
                  </a:lnTo>
                  <a:lnTo>
                    <a:pt x="941" y="231"/>
                  </a:lnTo>
                  <a:lnTo>
                    <a:pt x="941" y="231"/>
                  </a:lnTo>
                  <a:lnTo>
                    <a:pt x="941" y="231"/>
                  </a:lnTo>
                  <a:lnTo>
                    <a:pt x="944" y="234"/>
                  </a:lnTo>
                  <a:lnTo>
                    <a:pt x="944" y="234"/>
                  </a:lnTo>
                  <a:lnTo>
                    <a:pt x="944" y="234"/>
                  </a:lnTo>
                  <a:lnTo>
                    <a:pt x="944" y="234"/>
                  </a:lnTo>
                  <a:lnTo>
                    <a:pt x="944" y="234"/>
                  </a:lnTo>
                  <a:lnTo>
                    <a:pt x="946" y="234"/>
                  </a:lnTo>
                  <a:lnTo>
                    <a:pt x="946" y="234"/>
                  </a:lnTo>
                  <a:lnTo>
                    <a:pt x="948" y="229"/>
                  </a:lnTo>
                  <a:lnTo>
                    <a:pt x="951" y="227"/>
                  </a:lnTo>
                  <a:lnTo>
                    <a:pt x="953" y="224"/>
                  </a:lnTo>
                  <a:lnTo>
                    <a:pt x="956" y="224"/>
                  </a:lnTo>
                  <a:lnTo>
                    <a:pt x="956" y="224"/>
                  </a:lnTo>
                  <a:lnTo>
                    <a:pt x="956" y="224"/>
                  </a:lnTo>
                  <a:lnTo>
                    <a:pt x="956" y="224"/>
                  </a:lnTo>
                  <a:lnTo>
                    <a:pt x="958" y="222"/>
                  </a:lnTo>
                  <a:lnTo>
                    <a:pt x="960" y="222"/>
                  </a:lnTo>
                  <a:lnTo>
                    <a:pt x="967" y="215"/>
                  </a:lnTo>
                  <a:lnTo>
                    <a:pt x="974" y="212"/>
                  </a:lnTo>
                  <a:lnTo>
                    <a:pt x="979" y="212"/>
                  </a:lnTo>
                  <a:lnTo>
                    <a:pt x="984" y="212"/>
                  </a:lnTo>
                  <a:lnTo>
                    <a:pt x="989" y="212"/>
                  </a:lnTo>
                  <a:lnTo>
                    <a:pt x="991" y="215"/>
                  </a:lnTo>
                  <a:lnTo>
                    <a:pt x="993" y="215"/>
                  </a:lnTo>
                  <a:lnTo>
                    <a:pt x="993" y="215"/>
                  </a:lnTo>
                  <a:lnTo>
                    <a:pt x="996" y="220"/>
                  </a:lnTo>
                  <a:lnTo>
                    <a:pt x="1001" y="222"/>
                  </a:lnTo>
                  <a:lnTo>
                    <a:pt x="1008" y="222"/>
                  </a:lnTo>
                  <a:lnTo>
                    <a:pt x="1010" y="227"/>
                  </a:lnTo>
                  <a:lnTo>
                    <a:pt x="1012" y="229"/>
                  </a:lnTo>
                  <a:lnTo>
                    <a:pt x="1022" y="236"/>
                  </a:lnTo>
                  <a:lnTo>
                    <a:pt x="1027" y="239"/>
                  </a:lnTo>
                  <a:lnTo>
                    <a:pt x="1038" y="243"/>
                  </a:lnTo>
                  <a:lnTo>
                    <a:pt x="1048" y="248"/>
                  </a:lnTo>
                  <a:lnTo>
                    <a:pt x="1057" y="253"/>
                  </a:lnTo>
                  <a:lnTo>
                    <a:pt x="1057" y="255"/>
                  </a:lnTo>
                  <a:lnTo>
                    <a:pt x="1060" y="255"/>
                  </a:lnTo>
                  <a:lnTo>
                    <a:pt x="1060" y="257"/>
                  </a:lnTo>
                  <a:lnTo>
                    <a:pt x="1060" y="257"/>
                  </a:lnTo>
                  <a:lnTo>
                    <a:pt x="1060" y="260"/>
                  </a:lnTo>
                  <a:lnTo>
                    <a:pt x="1062" y="260"/>
                  </a:lnTo>
                  <a:lnTo>
                    <a:pt x="1062" y="260"/>
                  </a:lnTo>
                  <a:lnTo>
                    <a:pt x="1064" y="260"/>
                  </a:lnTo>
                  <a:lnTo>
                    <a:pt x="1064" y="255"/>
                  </a:lnTo>
                  <a:lnTo>
                    <a:pt x="1064" y="255"/>
                  </a:lnTo>
                  <a:lnTo>
                    <a:pt x="1067" y="253"/>
                  </a:lnTo>
                  <a:lnTo>
                    <a:pt x="1067" y="248"/>
                  </a:lnTo>
                  <a:lnTo>
                    <a:pt x="1067" y="246"/>
                  </a:lnTo>
                  <a:lnTo>
                    <a:pt x="1067" y="246"/>
                  </a:lnTo>
                  <a:lnTo>
                    <a:pt x="1067" y="243"/>
                  </a:lnTo>
                  <a:lnTo>
                    <a:pt x="1067" y="239"/>
                  </a:lnTo>
                  <a:lnTo>
                    <a:pt x="1067" y="236"/>
                  </a:lnTo>
                  <a:lnTo>
                    <a:pt x="1069" y="234"/>
                  </a:lnTo>
                  <a:lnTo>
                    <a:pt x="1074" y="222"/>
                  </a:lnTo>
                  <a:lnTo>
                    <a:pt x="1081" y="212"/>
                  </a:lnTo>
                  <a:lnTo>
                    <a:pt x="1083" y="208"/>
                  </a:lnTo>
                  <a:lnTo>
                    <a:pt x="1090" y="201"/>
                  </a:lnTo>
                  <a:lnTo>
                    <a:pt x="1097" y="196"/>
                  </a:lnTo>
                  <a:lnTo>
                    <a:pt x="1105" y="189"/>
                  </a:lnTo>
                  <a:lnTo>
                    <a:pt x="1112" y="186"/>
                  </a:lnTo>
                  <a:lnTo>
                    <a:pt x="1119" y="184"/>
                  </a:lnTo>
                  <a:lnTo>
                    <a:pt x="1121" y="184"/>
                  </a:lnTo>
                  <a:lnTo>
                    <a:pt x="1121" y="184"/>
                  </a:lnTo>
                  <a:lnTo>
                    <a:pt x="1121" y="184"/>
                  </a:lnTo>
                  <a:lnTo>
                    <a:pt x="1121" y="186"/>
                  </a:lnTo>
                  <a:lnTo>
                    <a:pt x="1121" y="186"/>
                  </a:lnTo>
                  <a:lnTo>
                    <a:pt x="1123" y="186"/>
                  </a:lnTo>
                  <a:lnTo>
                    <a:pt x="1123" y="186"/>
                  </a:lnTo>
                  <a:lnTo>
                    <a:pt x="1126" y="189"/>
                  </a:lnTo>
                  <a:lnTo>
                    <a:pt x="1128" y="189"/>
                  </a:lnTo>
                  <a:lnTo>
                    <a:pt x="1131" y="189"/>
                  </a:lnTo>
                  <a:lnTo>
                    <a:pt x="1133" y="189"/>
                  </a:lnTo>
                  <a:lnTo>
                    <a:pt x="1142" y="189"/>
                  </a:lnTo>
                  <a:lnTo>
                    <a:pt x="1142" y="189"/>
                  </a:lnTo>
                  <a:lnTo>
                    <a:pt x="1142" y="189"/>
                  </a:lnTo>
                  <a:lnTo>
                    <a:pt x="1142" y="186"/>
                  </a:lnTo>
                  <a:lnTo>
                    <a:pt x="1140" y="186"/>
                  </a:lnTo>
                  <a:lnTo>
                    <a:pt x="1140" y="186"/>
                  </a:lnTo>
                  <a:lnTo>
                    <a:pt x="1140" y="184"/>
                  </a:lnTo>
                  <a:lnTo>
                    <a:pt x="1142" y="184"/>
                  </a:lnTo>
                  <a:lnTo>
                    <a:pt x="1142" y="184"/>
                  </a:lnTo>
                  <a:lnTo>
                    <a:pt x="1142" y="182"/>
                  </a:lnTo>
                  <a:lnTo>
                    <a:pt x="1142" y="182"/>
                  </a:lnTo>
                  <a:lnTo>
                    <a:pt x="1142" y="182"/>
                  </a:lnTo>
                  <a:lnTo>
                    <a:pt x="1145" y="182"/>
                  </a:lnTo>
                  <a:lnTo>
                    <a:pt x="1145" y="182"/>
                  </a:lnTo>
                  <a:lnTo>
                    <a:pt x="1145" y="182"/>
                  </a:lnTo>
                  <a:lnTo>
                    <a:pt x="1145" y="182"/>
                  </a:lnTo>
                  <a:lnTo>
                    <a:pt x="1145" y="182"/>
                  </a:lnTo>
                  <a:lnTo>
                    <a:pt x="1147" y="182"/>
                  </a:lnTo>
                  <a:lnTo>
                    <a:pt x="1147" y="182"/>
                  </a:lnTo>
                  <a:lnTo>
                    <a:pt x="1147" y="184"/>
                  </a:lnTo>
                  <a:lnTo>
                    <a:pt x="1147" y="184"/>
                  </a:lnTo>
                  <a:lnTo>
                    <a:pt x="1147" y="184"/>
                  </a:lnTo>
                  <a:lnTo>
                    <a:pt x="1150" y="186"/>
                  </a:lnTo>
                  <a:lnTo>
                    <a:pt x="1152" y="186"/>
                  </a:lnTo>
                  <a:lnTo>
                    <a:pt x="1154" y="186"/>
                  </a:lnTo>
                  <a:lnTo>
                    <a:pt x="1157" y="184"/>
                  </a:lnTo>
                  <a:lnTo>
                    <a:pt x="1157" y="184"/>
                  </a:lnTo>
                  <a:lnTo>
                    <a:pt x="1157" y="184"/>
                  </a:lnTo>
                  <a:lnTo>
                    <a:pt x="1157" y="182"/>
                  </a:lnTo>
                  <a:lnTo>
                    <a:pt x="1154" y="182"/>
                  </a:lnTo>
                  <a:lnTo>
                    <a:pt x="1157" y="182"/>
                  </a:lnTo>
                  <a:lnTo>
                    <a:pt x="1159" y="182"/>
                  </a:lnTo>
                  <a:lnTo>
                    <a:pt x="1159" y="182"/>
                  </a:lnTo>
                  <a:lnTo>
                    <a:pt x="1161" y="182"/>
                  </a:lnTo>
                  <a:lnTo>
                    <a:pt x="1161" y="179"/>
                  </a:lnTo>
                  <a:lnTo>
                    <a:pt x="1161" y="179"/>
                  </a:lnTo>
                  <a:lnTo>
                    <a:pt x="1164" y="179"/>
                  </a:lnTo>
                  <a:lnTo>
                    <a:pt x="1164" y="179"/>
                  </a:lnTo>
                  <a:lnTo>
                    <a:pt x="1164" y="179"/>
                  </a:lnTo>
                  <a:lnTo>
                    <a:pt x="1164" y="179"/>
                  </a:lnTo>
                  <a:lnTo>
                    <a:pt x="1161" y="179"/>
                  </a:lnTo>
                  <a:lnTo>
                    <a:pt x="1161" y="177"/>
                  </a:lnTo>
                  <a:lnTo>
                    <a:pt x="1161" y="177"/>
                  </a:lnTo>
                  <a:lnTo>
                    <a:pt x="1161" y="175"/>
                  </a:lnTo>
                  <a:lnTo>
                    <a:pt x="1161" y="175"/>
                  </a:lnTo>
                  <a:lnTo>
                    <a:pt x="1164" y="175"/>
                  </a:lnTo>
                  <a:lnTo>
                    <a:pt x="1166" y="175"/>
                  </a:lnTo>
                  <a:lnTo>
                    <a:pt x="1168" y="175"/>
                  </a:lnTo>
                  <a:lnTo>
                    <a:pt x="1168" y="172"/>
                  </a:lnTo>
                  <a:lnTo>
                    <a:pt x="1171" y="172"/>
                  </a:lnTo>
                  <a:lnTo>
                    <a:pt x="1176" y="172"/>
                  </a:lnTo>
                  <a:lnTo>
                    <a:pt x="1178" y="172"/>
                  </a:lnTo>
                  <a:lnTo>
                    <a:pt x="1178" y="172"/>
                  </a:lnTo>
                  <a:lnTo>
                    <a:pt x="1180" y="172"/>
                  </a:lnTo>
                  <a:lnTo>
                    <a:pt x="1180" y="172"/>
                  </a:lnTo>
                  <a:lnTo>
                    <a:pt x="1183" y="172"/>
                  </a:lnTo>
                  <a:lnTo>
                    <a:pt x="1183" y="172"/>
                  </a:lnTo>
                  <a:lnTo>
                    <a:pt x="1183" y="172"/>
                  </a:lnTo>
                  <a:lnTo>
                    <a:pt x="1183" y="170"/>
                  </a:lnTo>
                  <a:lnTo>
                    <a:pt x="1183" y="170"/>
                  </a:lnTo>
                  <a:lnTo>
                    <a:pt x="1185" y="168"/>
                  </a:lnTo>
                  <a:lnTo>
                    <a:pt x="1185" y="168"/>
                  </a:lnTo>
                  <a:lnTo>
                    <a:pt x="1185" y="165"/>
                  </a:lnTo>
                  <a:lnTo>
                    <a:pt x="1185" y="165"/>
                  </a:lnTo>
                  <a:lnTo>
                    <a:pt x="1187" y="165"/>
                  </a:lnTo>
                  <a:lnTo>
                    <a:pt x="1187" y="163"/>
                  </a:lnTo>
                  <a:lnTo>
                    <a:pt x="1187" y="163"/>
                  </a:lnTo>
                  <a:lnTo>
                    <a:pt x="1187" y="163"/>
                  </a:lnTo>
                  <a:lnTo>
                    <a:pt x="1187" y="163"/>
                  </a:lnTo>
                  <a:lnTo>
                    <a:pt x="1190" y="163"/>
                  </a:lnTo>
                  <a:lnTo>
                    <a:pt x="1190" y="163"/>
                  </a:lnTo>
                  <a:lnTo>
                    <a:pt x="1192" y="160"/>
                  </a:lnTo>
                  <a:lnTo>
                    <a:pt x="1192" y="160"/>
                  </a:lnTo>
                  <a:lnTo>
                    <a:pt x="1194" y="160"/>
                  </a:lnTo>
                  <a:lnTo>
                    <a:pt x="1194" y="160"/>
                  </a:lnTo>
                  <a:lnTo>
                    <a:pt x="1194" y="158"/>
                  </a:lnTo>
                  <a:lnTo>
                    <a:pt x="1197" y="158"/>
                  </a:lnTo>
                  <a:lnTo>
                    <a:pt x="1197" y="158"/>
                  </a:lnTo>
                  <a:lnTo>
                    <a:pt x="1197" y="158"/>
                  </a:lnTo>
                  <a:lnTo>
                    <a:pt x="1197" y="158"/>
                  </a:lnTo>
                  <a:lnTo>
                    <a:pt x="1197" y="158"/>
                  </a:lnTo>
                  <a:lnTo>
                    <a:pt x="1194" y="156"/>
                  </a:lnTo>
                  <a:close/>
                  <a:moveTo>
                    <a:pt x="1625" y="1365"/>
                  </a:moveTo>
                  <a:lnTo>
                    <a:pt x="1625" y="1365"/>
                  </a:lnTo>
                  <a:lnTo>
                    <a:pt x="1625" y="1365"/>
                  </a:lnTo>
                  <a:lnTo>
                    <a:pt x="1625" y="1365"/>
                  </a:lnTo>
                  <a:lnTo>
                    <a:pt x="1625" y="1365"/>
                  </a:lnTo>
                  <a:lnTo>
                    <a:pt x="1625" y="1365"/>
                  </a:lnTo>
                  <a:lnTo>
                    <a:pt x="1625" y="1365"/>
                  </a:lnTo>
                  <a:close/>
                  <a:moveTo>
                    <a:pt x="1623" y="1365"/>
                  </a:moveTo>
                  <a:lnTo>
                    <a:pt x="1623" y="1365"/>
                  </a:lnTo>
                  <a:lnTo>
                    <a:pt x="1625" y="1365"/>
                  </a:lnTo>
                  <a:lnTo>
                    <a:pt x="1623" y="1365"/>
                  </a:lnTo>
                  <a:lnTo>
                    <a:pt x="1623" y="1365"/>
                  </a:lnTo>
                  <a:close/>
                  <a:moveTo>
                    <a:pt x="726" y="731"/>
                  </a:moveTo>
                  <a:lnTo>
                    <a:pt x="726" y="731"/>
                  </a:lnTo>
                  <a:lnTo>
                    <a:pt x="726" y="731"/>
                  </a:lnTo>
                  <a:lnTo>
                    <a:pt x="726" y="733"/>
                  </a:lnTo>
                  <a:lnTo>
                    <a:pt x="726" y="733"/>
                  </a:lnTo>
                  <a:lnTo>
                    <a:pt x="726" y="731"/>
                  </a:lnTo>
                  <a:lnTo>
                    <a:pt x="726" y="731"/>
                  </a:lnTo>
                  <a:lnTo>
                    <a:pt x="726" y="731"/>
                  </a:lnTo>
                  <a:close/>
                  <a:moveTo>
                    <a:pt x="1003" y="1166"/>
                  </a:moveTo>
                  <a:lnTo>
                    <a:pt x="1003" y="1166"/>
                  </a:lnTo>
                  <a:lnTo>
                    <a:pt x="1003" y="1166"/>
                  </a:lnTo>
                  <a:lnTo>
                    <a:pt x="1003" y="1166"/>
                  </a:lnTo>
                  <a:lnTo>
                    <a:pt x="1003" y="1166"/>
                  </a:lnTo>
                  <a:close/>
                  <a:moveTo>
                    <a:pt x="738" y="584"/>
                  </a:moveTo>
                  <a:lnTo>
                    <a:pt x="738" y="582"/>
                  </a:lnTo>
                  <a:lnTo>
                    <a:pt x="738" y="584"/>
                  </a:lnTo>
                  <a:lnTo>
                    <a:pt x="738" y="584"/>
                  </a:lnTo>
                  <a:lnTo>
                    <a:pt x="736" y="584"/>
                  </a:lnTo>
                  <a:lnTo>
                    <a:pt x="736" y="584"/>
                  </a:lnTo>
                  <a:lnTo>
                    <a:pt x="736" y="584"/>
                  </a:lnTo>
                  <a:lnTo>
                    <a:pt x="736" y="584"/>
                  </a:lnTo>
                  <a:lnTo>
                    <a:pt x="736" y="584"/>
                  </a:lnTo>
                  <a:lnTo>
                    <a:pt x="733" y="584"/>
                  </a:lnTo>
                  <a:lnTo>
                    <a:pt x="733" y="584"/>
                  </a:lnTo>
                  <a:lnTo>
                    <a:pt x="733" y="584"/>
                  </a:lnTo>
                  <a:lnTo>
                    <a:pt x="733" y="584"/>
                  </a:lnTo>
                  <a:lnTo>
                    <a:pt x="733" y="584"/>
                  </a:lnTo>
                  <a:lnTo>
                    <a:pt x="733" y="584"/>
                  </a:lnTo>
                  <a:lnTo>
                    <a:pt x="733" y="584"/>
                  </a:lnTo>
                  <a:lnTo>
                    <a:pt x="731" y="584"/>
                  </a:lnTo>
                  <a:lnTo>
                    <a:pt x="731" y="584"/>
                  </a:lnTo>
                  <a:lnTo>
                    <a:pt x="731" y="584"/>
                  </a:lnTo>
                  <a:lnTo>
                    <a:pt x="731" y="584"/>
                  </a:lnTo>
                  <a:lnTo>
                    <a:pt x="733" y="586"/>
                  </a:lnTo>
                  <a:lnTo>
                    <a:pt x="733" y="586"/>
                  </a:lnTo>
                  <a:lnTo>
                    <a:pt x="733" y="586"/>
                  </a:lnTo>
                  <a:lnTo>
                    <a:pt x="733" y="586"/>
                  </a:lnTo>
                  <a:lnTo>
                    <a:pt x="736" y="586"/>
                  </a:lnTo>
                  <a:lnTo>
                    <a:pt x="736" y="586"/>
                  </a:lnTo>
                  <a:lnTo>
                    <a:pt x="736" y="586"/>
                  </a:lnTo>
                  <a:lnTo>
                    <a:pt x="738" y="586"/>
                  </a:lnTo>
                  <a:lnTo>
                    <a:pt x="738" y="586"/>
                  </a:lnTo>
                  <a:lnTo>
                    <a:pt x="738" y="584"/>
                  </a:lnTo>
                  <a:lnTo>
                    <a:pt x="738" y="584"/>
                  </a:lnTo>
                  <a:lnTo>
                    <a:pt x="738" y="584"/>
                  </a:lnTo>
                  <a:lnTo>
                    <a:pt x="738" y="584"/>
                  </a:lnTo>
                  <a:close/>
                  <a:moveTo>
                    <a:pt x="643" y="759"/>
                  </a:moveTo>
                  <a:lnTo>
                    <a:pt x="646" y="757"/>
                  </a:lnTo>
                  <a:lnTo>
                    <a:pt x="643" y="757"/>
                  </a:lnTo>
                  <a:lnTo>
                    <a:pt x="643" y="759"/>
                  </a:lnTo>
                  <a:lnTo>
                    <a:pt x="643" y="759"/>
                  </a:lnTo>
                  <a:lnTo>
                    <a:pt x="643" y="759"/>
                  </a:lnTo>
                  <a:close/>
                  <a:moveTo>
                    <a:pt x="1003" y="1166"/>
                  </a:moveTo>
                  <a:lnTo>
                    <a:pt x="1003" y="1166"/>
                  </a:lnTo>
                  <a:lnTo>
                    <a:pt x="1003" y="1166"/>
                  </a:lnTo>
                  <a:lnTo>
                    <a:pt x="1003" y="1166"/>
                  </a:lnTo>
                  <a:lnTo>
                    <a:pt x="1003" y="1166"/>
                  </a:lnTo>
                  <a:close/>
                  <a:moveTo>
                    <a:pt x="1008" y="1173"/>
                  </a:moveTo>
                  <a:lnTo>
                    <a:pt x="1008" y="1173"/>
                  </a:lnTo>
                  <a:lnTo>
                    <a:pt x="1008" y="1173"/>
                  </a:lnTo>
                  <a:lnTo>
                    <a:pt x="1008" y="1173"/>
                  </a:lnTo>
                  <a:lnTo>
                    <a:pt x="1008" y="1173"/>
                  </a:lnTo>
                  <a:close/>
                  <a:moveTo>
                    <a:pt x="1008" y="1230"/>
                  </a:moveTo>
                  <a:lnTo>
                    <a:pt x="1008" y="1230"/>
                  </a:lnTo>
                  <a:lnTo>
                    <a:pt x="1008" y="1230"/>
                  </a:lnTo>
                  <a:lnTo>
                    <a:pt x="1008" y="1230"/>
                  </a:lnTo>
                  <a:lnTo>
                    <a:pt x="1008" y="1228"/>
                  </a:lnTo>
                  <a:lnTo>
                    <a:pt x="1008" y="1228"/>
                  </a:lnTo>
                  <a:lnTo>
                    <a:pt x="1008" y="1228"/>
                  </a:lnTo>
                  <a:lnTo>
                    <a:pt x="1008" y="1228"/>
                  </a:lnTo>
                  <a:lnTo>
                    <a:pt x="1008" y="1228"/>
                  </a:lnTo>
                  <a:lnTo>
                    <a:pt x="1005" y="1228"/>
                  </a:lnTo>
                  <a:lnTo>
                    <a:pt x="1005" y="1228"/>
                  </a:lnTo>
                  <a:lnTo>
                    <a:pt x="1008" y="1228"/>
                  </a:lnTo>
                  <a:lnTo>
                    <a:pt x="1008" y="1228"/>
                  </a:lnTo>
                  <a:lnTo>
                    <a:pt x="1005" y="1228"/>
                  </a:lnTo>
                  <a:lnTo>
                    <a:pt x="1005" y="1225"/>
                  </a:lnTo>
                  <a:lnTo>
                    <a:pt x="1005" y="1225"/>
                  </a:lnTo>
                  <a:lnTo>
                    <a:pt x="1005" y="1225"/>
                  </a:lnTo>
                  <a:lnTo>
                    <a:pt x="1005" y="1225"/>
                  </a:lnTo>
                  <a:lnTo>
                    <a:pt x="1003" y="1225"/>
                  </a:lnTo>
                  <a:lnTo>
                    <a:pt x="1003" y="1225"/>
                  </a:lnTo>
                  <a:lnTo>
                    <a:pt x="1005" y="1228"/>
                  </a:lnTo>
                  <a:lnTo>
                    <a:pt x="1005" y="1230"/>
                  </a:lnTo>
                  <a:lnTo>
                    <a:pt x="1008" y="1232"/>
                  </a:lnTo>
                  <a:lnTo>
                    <a:pt x="1008" y="1230"/>
                  </a:lnTo>
                  <a:lnTo>
                    <a:pt x="1008" y="1230"/>
                  </a:lnTo>
                  <a:lnTo>
                    <a:pt x="1008" y="1230"/>
                  </a:lnTo>
                  <a:lnTo>
                    <a:pt x="1008" y="1230"/>
                  </a:lnTo>
                  <a:lnTo>
                    <a:pt x="1008" y="1230"/>
                  </a:lnTo>
                  <a:lnTo>
                    <a:pt x="1008" y="1230"/>
                  </a:lnTo>
                  <a:close/>
                  <a:moveTo>
                    <a:pt x="525" y="771"/>
                  </a:moveTo>
                  <a:lnTo>
                    <a:pt x="525" y="771"/>
                  </a:lnTo>
                  <a:lnTo>
                    <a:pt x="525" y="771"/>
                  </a:lnTo>
                  <a:lnTo>
                    <a:pt x="525" y="773"/>
                  </a:lnTo>
                  <a:lnTo>
                    <a:pt x="525" y="773"/>
                  </a:lnTo>
                  <a:lnTo>
                    <a:pt x="527" y="773"/>
                  </a:lnTo>
                  <a:lnTo>
                    <a:pt x="527" y="773"/>
                  </a:lnTo>
                  <a:lnTo>
                    <a:pt x="530" y="771"/>
                  </a:lnTo>
                  <a:lnTo>
                    <a:pt x="530" y="771"/>
                  </a:lnTo>
                  <a:lnTo>
                    <a:pt x="530" y="769"/>
                  </a:lnTo>
                  <a:lnTo>
                    <a:pt x="527" y="766"/>
                  </a:lnTo>
                  <a:lnTo>
                    <a:pt x="527" y="766"/>
                  </a:lnTo>
                  <a:lnTo>
                    <a:pt x="525" y="769"/>
                  </a:lnTo>
                  <a:lnTo>
                    <a:pt x="525" y="769"/>
                  </a:lnTo>
                  <a:lnTo>
                    <a:pt x="525" y="769"/>
                  </a:lnTo>
                  <a:lnTo>
                    <a:pt x="525" y="769"/>
                  </a:lnTo>
                  <a:lnTo>
                    <a:pt x="527" y="771"/>
                  </a:lnTo>
                  <a:lnTo>
                    <a:pt x="527" y="771"/>
                  </a:lnTo>
                  <a:lnTo>
                    <a:pt x="525" y="771"/>
                  </a:lnTo>
                  <a:close/>
                  <a:moveTo>
                    <a:pt x="504" y="863"/>
                  </a:moveTo>
                  <a:lnTo>
                    <a:pt x="504" y="863"/>
                  </a:lnTo>
                  <a:lnTo>
                    <a:pt x="504" y="863"/>
                  </a:lnTo>
                  <a:lnTo>
                    <a:pt x="504" y="863"/>
                  </a:lnTo>
                  <a:lnTo>
                    <a:pt x="504" y="863"/>
                  </a:lnTo>
                  <a:lnTo>
                    <a:pt x="504" y="863"/>
                  </a:lnTo>
                  <a:lnTo>
                    <a:pt x="504" y="866"/>
                  </a:lnTo>
                  <a:lnTo>
                    <a:pt x="504" y="866"/>
                  </a:lnTo>
                  <a:lnTo>
                    <a:pt x="504" y="866"/>
                  </a:lnTo>
                  <a:lnTo>
                    <a:pt x="504" y="866"/>
                  </a:lnTo>
                  <a:lnTo>
                    <a:pt x="504" y="866"/>
                  </a:lnTo>
                  <a:lnTo>
                    <a:pt x="504" y="866"/>
                  </a:lnTo>
                  <a:lnTo>
                    <a:pt x="504" y="863"/>
                  </a:lnTo>
                  <a:lnTo>
                    <a:pt x="504" y="863"/>
                  </a:lnTo>
                  <a:close/>
                  <a:moveTo>
                    <a:pt x="381" y="894"/>
                  </a:moveTo>
                  <a:lnTo>
                    <a:pt x="381" y="894"/>
                  </a:lnTo>
                  <a:lnTo>
                    <a:pt x="381" y="894"/>
                  </a:lnTo>
                  <a:lnTo>
                    <a:pt x="381" y="894"/>
                  </a:lnTo>
                  <a:lnTo>
                    <a:pt x="381" y="894"/>
                  </a:lnTo>
                  <a:lnTo>
                    <a:pt x="383" y="894"/>
                  </a:lnTo>
                  <a:lnTo>
                    <a:pt x="383" y="894"/>
                  </a:lnTo>
                  <a:lnTo>
                    <a:pt x="383" y="892"/>
                  </a:lnTo>
                  <a:lnTo>
                    <a:pt x="383" y="892"/>
                  </a:lnTo>
                  <a:lnTo>
                    <a:pt x="383" y="892"/>
                  </a:lnTo>
                  <a:lnTo>
                    <a:pt x="383" y="892"/>
                  </a:lnTo>
                  <a:lnTo>
                    <a:pt x="381" y="892"/>
                  </a:lnTo>
                  <a:lnTo>
                    <a:pt x="381" y="892"/>
                  </a:lnTo>
                  <a:lnTo>
                    <a:pt x="381" y="892"/>
                  </a:lnTo>
                  <a:lnTo>
                    <a:pt x="381" y="892"/>
                  </a:lnTo>
                  <a:lnTo>
                    <a:pt x="381" y="892"/>
                  </a:lnTo>
                  <a:lnTo>
                    <a:pt x="381" y="892"/>
                  </a:lnTo>
                  <a:lnTo>
                    <a:pt x="381" y="894"/>
                  </a:lnTo>
                  <a:close/>
                  <a:moveTo>
                    <a:pt x="499" y="778"/>
                  </a:moveTo>
                  <a:lnTo>
                    <a:pt x="499" y="780"/>
                  </a:lnTo>
                  <a:lnTo>
                    <a:pt x="499" y="780"/>
                  </a:lnTo>
                  <a:lnTo>
                    <a:pt x="501" y="780"/>
                  </a:lnTo>
                  <a:lnTo>
                    <a:pt x="504" y="780"/>
                  </a:lnTo>
                  <a:lnTo>
                    <a:pt x="504" y="780"/>
                  </a:lnTo>
                  <a:lnTo>
                    <a:pt x="504" y="778"/>
                  </a:lnTo>
                  <a:lnTo>
                    <a:pt x="504" y="778"/>
                  </a:lnTo>
                  <a:lnTo>
                    <a:pt x="504" y="778"/>
                  </a:lnTo>
                  <a:lnTo>
                    <a:pt x="504" y="778"/>
                  </a:lnTo>
                  <a:lnTo>
                    <a:pt x="504" y="778"/>
                  </a:lnTo>
                  <a:lnTo>
                    <a:pt x="504" y="776"/>
                  </a:lnTo>
                  <a:lnTo>
                    <a:pt x="501" y="776"/>
                  </a:lnTo>
                  <a:lnTo>
                    <a:pt x="504" y="776"/>
                  </a:lnTo>
                  <a:lnTo>
                    <a:pt x="504" y="776"/>
                  </a:lnTo>
                  <a:lnTo>
                    <a:pt x="504" y="776"/>
                  </a:lnTo>
                  <a:lnTo>
                    <a:pt x="504" y="776"/>
                  </a:lnTo>
                  <a:lnTo>
                    <a:pt x="504" y="773"/>
                  </a:lnTo>
                  <a:lnTo>
                    <a:pt x="501" y="773"/>
                  </a:lnTo>
                  <a:lnTo>
                    <a:pt x="501" y="773"/>
                  </a:lnTo>
                  <a:lnTo>
                    <a:pt x="501" y="776"/>
                  </a:lnTo>
                  <a:lnTo>
                    <a:pt x="501" y="776"/>
                  </a:lnTo>
                  <a:lnTo>
                    <a:pt x="501" y="778"/>
                  </a:lnTo>
                  <a:lnTo>
                    <a:pt x="501" y="778"/>
                  </a:lnTo>
                  <a:lnTo>
                    <a:pt x="499" y="778"/>
                  </a:lnTo>
                  <a:close/>
                  <a:moveTo>
                    <a:pt x="490" y="771"/>
                  </a:moveTo>
                  <a:lnTo>
                    <a:pt x="492" y="769"/>
                  </a:lnTo>
                  <a:lnTo>
                    <a:pt x="492" y="769"/>
                  </a:lnTo>
                  <a:lnTo>
                    <a:pt x="492" y="766"/>
                  </a:lnTo>
                  <a:lnTo>
                    <a:pt x="492" y="766"/>
                  </a:lnTo>
                  <a:lnTo>
                    <a:pt x="492" y="766"/>
                  </a:lnTo>
                  <a:lnTo>
                    <a:pt x="492" y="766"/>
                  </a:lnTo>
                  <a:lnTo>
                    <a:pt x="492" y="766"/>
                  </a:lnTo>
                  <a:lnTo>
                    <a:pt x="490" y="766"/>
                  </a:lnTo>
                  <a:lnTo>
                    <a:pt x="490" y="769"/>
                  </a:lnTo>
                  <a:lnTo>
                    <a:pt x="490" y="769"/>
                  </a:lnTo>
                  <a:lnTo>
                    <a:pt x="490" y="771"/>
                  </a:lnTo>
                  <a:lnTo>
                    <a:pt x="490" y="771"/>
                  </a:lnTo>
                  <a:lnTo>
                    <a:pt x="490" y="771"/>
                  </a:lnTo>
                  <a:close/>
                  <a:moveTo>
                    <a:pt x="390" y="877"/>
                  </a:moveTo>
                  <a:lnTo>
                    <a:pt x="390" y="877"/>
                  </a:lnTo>
                  <a:lnTo>
                    <a:pt x="390" y="877"/>
                  </a:lnTo>
                  <a:lnTo>
                    <a:pt x="390" y="877"/>
                  </a:lnTo>
                  <a:lnTo>
                    <a:pt x="388" y="877"/>
                  </a:lnTo>
                  <a:lnTo>
                    <a:pt x="388" y="877"/>
                  </a:lnTo>
                  <a:lnTo>
                    <a:pt x="386" y="877"/>
                  </a:lnTo>
                  <a:lnTo>
                    <a:pt x="386" y="880"/>
                  </a:lnTo>
                  <a:lnTo>
                    <a:pt x="383" y="880"/>
                  </a:lnTo>
                  <a:lnTo>
                    <a:pt x="383" y="882"/>
                  </a:lnTo>
                  <a:lnTo>
                    <a:pt x="383" y="882"/>
                  </a:lnTo>
                  <a:lnTo>
                    <a:pt x="381" y="882"/>
                  </a:lnTo>
                  <a:lnTo>
                    <a:pt x="381" y="882"/>
                  </a:lnTo>
                  <a:lnTo>
                    <a:pt x="381" y="882"/>
                  </a:lnTo>
                  <a:lnTo>
                    <a:pt x="381" y="882"/>
                  </a:lnTo>
                  <a:lnTo>
                    <a:pt x="381" y="885"/>
                  </a:lnTo>
                  <a:lnTo>
                    <a:pt x="383" y="885"/>
                  </a:lnTo>
                  <a:lnTo>
                    <a:pt x="383" y="885"/>
                  </a:lnTo>
                  <a:lnTo>
                    <a:pt x="386" y="885"/>
                  </a:lnTo>
                  <a:lnTo>
                    <a:pt x="388" y="885"/>
                  </a:lnTo>
                  <a:lnTo>
                    <a:pt x="388" y="885"/>
                  </a:lnTo>
                  <a:lnTo>
                    <a:pt x="388" y="885"/>
                  </a:lnTo>
                  <a:lnTo>
                    <a:pt x="388" y="885"/>
                  </a:lnTo>
                  <a:lnTo>
                    <a:pt x="388" y="885"/>
                  </a:lnTo>
                  <a:lnTo>
                    <a:pt x="388" y="887"/>
                  </a:lnTo>
                  <a:lnTo>
                    <a:pt x="388" y="887"/>
                  </a:lnTo>
                  <a:lnTo>
                    <a:pt x="390" y="885"/>
                  </a:lnTo>
                  <a:lnTo>
                    <a:pt x="393" y="880"/>
                  </a:lnTo>
                  <a:lnTo>
                    <a:pt x="395" y="877"/>
                  </a:lnTo>
                  <a:lnTo>
                    <a:pt x="393" y="877"/>
                  </a:lnTo>
                  <a:lnTo>
                    <a:pt x="393" y="877"/>
                  </a:lnTo>
                  <a:lnTo>
                    <a:pt x="390" y="877"/>
                  </a:lnTo>
                  <a:lnTo>
                    <a:pt x="390" y="877"/>
                  </a:lnTo>
                  <a:lnTo>
                    <a:pt x="390" y="877"/>
                  </a:lnTo>
                  <a:close/>
                  <a:moveTo>
                    <a:pt x="487" y="788"/>
                  </a:moveTo>
                  <a:lnTo>
                    <a:pt x="485" y="790"/>
                  </a:lnTo>
                  <a:lnTo>
                    <a:pt x="485" y="790"/>
                  </a:lnTo>
                  <a:lnTo>
                    <a:pt x="485" y="792"/>
                  </a:lnTo>
                  <a:lnTo>
                    <a:pt x="485" y="792"/>
                  </a:lnTo>
                  <a:lnTo>
                    <a:pt x="485" y="795"/>
                  </a:lnTo>
                  <a:lnTo>
                    <a:pt x="487" y="795"/>
                  </a:lnTo>
                  <a:lnTo>
                    <a:pt x="487" y="795"/>
                  </a:lnTo>
                  <a:lnTo>
                    <a:pt x="487" y="795"/>
                  </a:lnTo>
                  <a:lnTo>
                    <a:pt x="487" y="795"/>
                  </a:lnTo>
                  <a:lnTo>
                    <a:pt x="487" y="795"/>
                  </a:lnTo>
                  <a:lnTo>
                    <a:pt x="490" y="795"/>
                  </a:lnTo>
                  <a:lnTo>
                    <a:pt x="490" y="795"/>
                  </a:lnTo>
                  <a:lnTo>
                    <a:pt x="490" y="795"/>
                  </a:lnTo>
                  <a:lnTo>
                    <a:pt x="490" y="792"/>
                  </a:lnTo>
                  <a:lnTo>
                    <a:pt x="490" y="792"/>
                  </a:lnTo>
                  <a:lnTo>
                    <a:pt x="490" y="792"/>
                  </a:lnTo>
                  <a:lnTo>
                    <a:pt x="492" y="792"/>
                  </a:lnTo>
                  <a:lnTo>
                    <a:pt x="492" y="792"/>
                  </a:lnTo>
                  <a:lnTo>
                    <a:pt x="492" y="795"/>
                  </a:lnTo>
                  <a:lnTo>
                    <a:pt x="492" y="795"/>
                  </a:lnTo>
                  <a:lnTo>
                    <a:pt x="492" y="795"/>
                  </a:lnTo>
                  <a:lnTo>
                    <a:pt x="492" y="795"/>
                  </a:lnTo>
                  <a:lnTo>
                    <a:pt x="494" y="795"/>
                  </a:lnTo>
                  <a:lnTo>
                    <a:pt x="494" y="795"/>
                  </a:lnTo>
                  <a:lnTo>
                    <a:pt x="494" y="795"/>
                  </a:lnTo>
                  <a:lnTo>
                    <a:pt x="494" y="795"/>
                  </a:lnTo>
                  <a:lnTo>
                    <a:pt x="494" y="792"/>
                  </a:lnTo>
                  <a:lnTo>
                    <a:pt x="494" y="792"/>
                  </a:lnTo>
                  <a:lnTo>
                    <a:pt x="494" y="792"/>
                  </a:lnTo>
                  <a:lnTo>
                    <a:pt x="497" y="792"/>
                  </a:lnTo>
                  <a:lnTo>
                    <a:pt x="497" y="792"/>
                  </a:lnTo>
                  <a:lnTo>
                    <a:pt x="497" y="792"/>
                  </a:lnTo>
                  <a:lnTo>
                    <a:pt x="499" y="790"/>
                  </a:lnTo>
                  <a:lnTo>
                    <a:pt x="499" y="790"/>
                  </a:lnTo>
                  <a:lnTo>
                    <a:pt x="499" y="790"/>
                  </a:lnTo>
                  <a:lnTo>
                    <a:pt x="497" y="790"/>
                  </a:lnTo>
                  <a:lnTo>
                    <a:pt x="497" y="790"/>
                  </a:lnTo>
                  <a:lnTo>
                    <a:pt x="497" y="790"/>
                  </a:lnTo>
                  <a:lnTo>
                    <a:pt x="497" y="790"/>
                  </a:lnTo>
                  <a:lnTo>
                    <a:pt x="494" y="790"/>
                  </a:lnTo>
                  <a:lnTo>
                    <a:pt x="494" y="790"/>
                  </a:lnTo>
                  <a:lnTo>
                    <a:pt x="494" y="790"/>
                  </a:lnTo>
                  <a:lnTo>
                    <a:pt x="494" y="790"/>
                  </a:lnTo>
                  <a:lnTo>
                    <a:pt x="492" y="792"/>
                  </a:lnTo>
                  <a:lnTo>
                    <a:pt x="492" y="792"/>
                  </a:lnTo>
                  <a:lnTo>
                    <a:pt x="492" y="792"/>
                  </a:lnTo>
                  <a:lnTo>
                    <a:pt x="490" y="790"/>
                  </a:lnTo>
                  <a:lnTo>
                    <a:pt x="490" y="790"/>
                  </a:lnTo>
                  <a:lnTo>
                    <a:pt x="487" y="788"/>
                  </a:lnTo>
                  <a:lnTo>
                    <a:pt x="487" y="788"/>
                  </a:lnTo>
                  <a:close/>
                  <a:moveTo>
                    <a:pt x="617" y="795"/>
                  </a:moveTo>
                  <a:lnTo>
                    <a:pt x="615" y="797"/>
                  </a:lnTo>
                  <a:lnTo>
                    <a:pt x="615" y="795"/>
                  </a:lnTo>
                  <a:lnTo>
                    <a:pt x="615" y="795"/>
                  </a:lnTo>
                  <a:lnTo>
                    <a:pt x="617" y="795"/>
                  </a:lnTo>
                  <a:lnTo>
                    <a:pt x="617" y="795"/>
                  </a:lnTo>
                  <a:lnTo>
                    <a:pt x="617" y="795"/>
                  </a:lnTo>
                  <a:lnTo>
                    <a:pt x="613" y="795"/>
                  </a:lnTo>
                  <a:lnTo>
                    <a:pt x="613" y="795"/>
                  </a:lnTo>
                  <a:lnTo>
                    <a:pt x="613" y="792"/>
                  </a:lnTo>
                  <a:lnTo>
                    <a:pt x="615" y="792"/>
                  </a:lnTo>
                  <a:lnTo>
                    <a:pt x="615" y="792"/>
                  </a:lnTo>
                  <a:lnTo>
                    <a:pt x="615" y="792"/>
                  </a:lnTo>
                  <a:lnTo>
                    <a:pt x="615" y="792"/>
                  </a:lnTo>
                  <a:lnTo>
                    <a:pt x="615" y="790"/>
                  </a:lnTo>
                  <a:lnTo>
                    <a:pt x="615" y="790"/>
                  </a:lnTo>
                  <a:lnTo>
                    <a:pt x="615" y="790"/>
                  </a:lnTo>
                  <a:lnTo>
                    <a:pt x="615" y="788"/>
                  </a:lnTo>
                  <a:lnTo>
                    <a:pt x="615" y="788"/>
                  </a:lnTo>
                  <a:lnTo>
                    <a:pt x="613" y="785"/>
                  </a:lnTo>
                  <a:lnTo>
                    <a:pt x="613" y="785"/>
                  </a:lnTo>
                  <a:lnTo>
                    <a:pt x="613" y="785"/>
                  </a:lnTo>
                  <a:lnTo>
                    <a:pt x="613" y="785"/>
                  </a:lnTo>
                  <a:lnTo>
                    <a:pt x="610" y="785"/>
                  </a:lnTo>
                  <a:lnTo>
                    <a:pt x="610" y="785"/>
                  </a:lnTo>
                  <a:lnTo>
                    <a:pt x="610" y="785"/>
                  </a:lnTo>
                  <a:lnTo>
                    <a:pt x="610" y="783"/>
                  </a:lnTo>
                  <a:lnTo>
                    <a:pt x="610" y="783"/>
                  </a:lnTo>
                  <a:lnTo>
                    <a:pt x="610" y="783"/>
                  </a:lnTo>
                  <a:lnTo>
                    <a:pt x="610" y="780"/>
                  </a:lnTo>
                  <a:lnTo>
                    <a:pt x="610" y="780"/>
                  </a:lnTo>
                  <a:lnTo>
                    <a:pt x="610" y="780"/>
                  </a:lnTo>
                  <a:lnTo>
                    <a:pt x="610" y="778"/>
                  </a:lnTo>
                  <a:lnTo>
                    <a:pt x="613" y="778"/>
                  </a:lnTo>
                  <a:lnTo>
                    <a:pt x="613" y="776"/>
                  </a:lnTo>
                  <a:lnTo>
                    <a:pt x="613" y="776"/>
                  </a:lnTo>
                  <a:lnTo>
                    <a:pt x="613" y="776"/>
                  </a:lnTo>
                  <a:lnTo>
                    <a:pt x="613" y="773"/>
                  </a:lnTo>
                  <a:lnTo>
                    <a:pt x="613" y="773"/>
                  </a:lnTo>
                  <a:lnTo>
                    <a:pt x="613" y="773"/>
                  </a:lnTo>
                  <a:lnTo>
                    <a:pt x="610" y="773"/>
                  </a:lnTo>
                  <a:lnTo>
                    <a:pt x="613" y="773"/>
                  </a:lnTo>
                  <a:lnTo>
                    <a:pt x="613" y="773"/>
                  </a:lnTo>
                  <a:lnTo>
                    <a:pt x="613" y="773"/>
                  </a:lnTo>
                  <a:lnTo>
                    <a:pt x="613" y="773"/>
                  </a:lnTo>
                  <a:lnTo>
                    <a:pt x="613" y="771"/>
                  </a:lnTo>
                  <a:lnTo>
                    <a:pt x="613" y="771"/>
                  </a:lnTo>
                  <a:lnTo>
                    <a:pt x="613" y="771"/>
                  </a:lnTo>
                  <a:lnTo>
                    <a:pt x="610" y="771"/>
                  </a:lnTo>
                  <a:lnTo>
                    <a:pt x="610" y="771"/>
                  </a:lnTo>
                  <a:lnTo>
                    <a:pt x="610" y="771"/>
                  </a:lnTo>
                  <a:lnTo>
                    <a:pt x="610" y="771"/>
                  </a:lnTo>
                  <a:lnTo>
                    <a:pt x="610" y="769"/>
                  </a:lnTo>
                  <a:lnTo>
                    <a:pt x="610" y="771"/>
                  </a:lnTo>
                  <a:lnTo>
                    <a:pt x="610" y="771"/>
                  </a:lnTo>
                  <a:lnTo>
                    <a:pt x="608" y="771"/>
                  </a:lnTo>
                  <a:lnTo>
                    <a:pt x="606" y="771"/>
                  </a:lnTo>
                  <a:lnTo>
                    <a:pt x="603" y="773"/>
                  </a:lnTo>
                  <a:lnTo>
                    <a:pt x="603" y="773"/>
                  </a:lnTo>
                  <a:lnTo>
                    <a:pt x="601" y="771"/>
                  </a:lnTo>
                  <a:lnTo>
                    <a:pt x="601" y="771"/>
                  </a:lnTo>
                  <a:lnTo>
                    <a:pt x="601" y="771"/>
                  </a:lnTo>
                  <a:lnTo>
                    <a:pt x="601" y="769"/>
                  </a:lnTo>
                  <a:lnTo>
                    <a:pt x="598" y="769"/>
                  </a:lnTo>
                  <a:lnTo>
                    <a:pt x="598" y="771"/>
                  </a:lnTo>
                  <a:lnTo>
                    <a:pt x="596" y="769"/>
                  </a:lnTo>
                  <a:lnTo>
                    <a:pt x="596" y="769"/>
                  </a:lnTo>
                  <a:lnTo>
                    <a:pt x="596" y="769"/>
                  </a:lnTo>
                  <a:lnTo>
                    <a:pt x="594" y="769"/>
                  </a:lnTo>
                  <a:lnTo>
                    <a:pt x="594" y="766"/>
                  </a:lnTo>
                  <a:lnTo>
                    <a:pt x="594" y="764"/>
                  </a:lnTo>
                  <a:lnTo>
                    <a:pt x="594" y="764"/>
                  </a:lnTo>
                  <a:lnTo>
                    <a:pt x="591" y="764"/>
                  </a:lnTo>
                  <a:lnTo>
                    <a:pt x="591" y="764"/>
                  </a:lnTo>
                  <a:lnTo>
                    <a:pt x="591" y="764"/>
                  </a:lnTo>
                  <a:lnTo>
                    <a:pt x="589" y="764"/>
                  </a:lnTo>
                  <a:lnTo>
                    <a:pt x="589" y="766"/>
                  </a:lnTo>
                  <a:lnTo>
                    <a:pt x="589" y="764"/>
                  </a:lnTo>
                  <a:lnTo>
                    <a:pt x="587" y="764"/>
                  </a:lnTo>
                  <a:lnTo>
                    <a:pt x="587" y="762"/>
                  </a:lnTo>
                  <a:lnTo>
                    <a:pt x="587" y="762"/>
                  </a:lnTo>
                  <a:lnTo>
                    <a:pt x="587" y="762"/>
                  </a:lnTo>
                  <a:lnTo>
                    <a:pt x="587" y="762"/>
                  </a:lnTo>
                  <a:lnTo>
                    <a:pt x="587" y="762"/>
                  </a:lnTo>
                  <a:lnTo>
                    <a:pt x="587" y="762"/>
                  </a:lnTo>
                  <a:lnTo>
                    <a:pt x="587" y="762"/>
                  </a:lnTo>
                  <a:lnTo>
                    <a:pt x="584" y="762"/>
                  </a:lnTo>
                  <a:lnTo>
                    <a:pt x="584" y="762"/>
                  </a:lnTo>
                  <a:lnTo>
                    <a:pt x="584" y="764"/>
                  </a:lnTo>
                  <a:lnTo>
                    <a:pt x="584" y="764"/>
                  </a:lnTo>
                  <a:lnTo>
                    <a:pt x="582" y="764"/>
                  </a:lnTo>
                  <a:lnTo>
                    <a:pt x="582" y="764"/>
                  </a:lnTo>
                  <a:lnTo>
                    <a:pt x="579" y="764"/>
                  </a:lnTo>
                  <a:lnTo>
                    <a:pt x="579" y="764"/>
                  </a:lnTo>
                  <a:lnTo>
                    <a:pt x="579" y="764"/>
                  </a:lnTo>
                  <a:lnTo>
                    <a:pt x="579" y="762"/>
                  </a:lnTo>
                  <a:lnTo>
                    <a:pt x="577" y="762"/>
                  </a:lnTo>
                  <a:lnTo>
                    <a:pt x="577" y="762"/>
                  </a:lnTo>
                  <a:lnTo>
                    <a:pt x="577" y="762"/>
                  </a:lnTo>
                  <a:lnTo>
                    <a:pt x="575" y="762"/>
                  </a:lnTo>
                  <a:lnTo>
                    <a:pt x="575" y="762"/>
                  </a:lnTo>
                  <a:lnTo>
                    <a:pt x="575" y="762"/>
                  </a:lnTo>
                  <a:lnTo>
                    <a:pt x="575" y="762"/>
                  </a:lnTo>
                  <a:lnTo>
                    <a:pt x="572" y="764"/>
                  </a:lnTo>
                  <a:lnTo>
                    <a:pt x="572" y="764"/>
                  </a:lnTo>
                  <a:lnTo>
                    <a:pt x="572" y="764"/>
                  </a:lnTo>
                  <a:lnTo>
                    <a:pt x="570" y="766"/>
                  </a:lnTo>
                  <a:lnTo>
                    <a:pt x="568" y="766"/>
                  </a:lnTo>
                  <a:lnTo>
                    <a:pt x="565" y="769"/>
                  </a:lnTo>
                  <a:lnTo>
                    <a:pt x="565" y="769"/>
                  </a:lnTo>
                  <a:lnTo>
                    <a:pt x="563" y="771"/>
                  </a:lnTo>
                  <a:lnTo>
                    <a:pt x="563" y="771"/>
                  </a:lnTo>
                  <a:lnTo>
                    <a:pt x="561" y="771"/>
                  </a:lnTo>
                  <a:lnTo>
                    <a:pt x="561" y="771"/>
                  </a:lnTo>
                  <a:lnTo>
                    <a:pt x="558" y="771"/>
                  </a:lnTo>
                  <a:lnTo>
                    <a:pt x="558" y="769"/>
                  </a:lnTo>
                  <a:lnTo>
                    <a:pt x="556" y="769"/>
                  </a:lnTo>
                  <a:lnTo>
                    <a:pt x="556" y="771"/>
                  </a:lnTo>
                  <a:lnTo>
                    <a:pt x="558" y="771"/>
                  </a:lnTo>
                  <a:lnTo>
                    <a:pt x="558" y="771"/>
                  </a:lnTo>
                  <a:lnTo>
                    <a:pt x="558" y="771"/>
                  </a:lnTo>
                  <a:lnTo>
                    <a:pt x="561" y="773"/>
                  </a:lnTo>
                  <a:lnTo>
                    <a:pt x="561" y="773"/>
                  </a:lnTo>
                  <a:lnTo>
                    <a:pt x="561" y="776"/>
                  </a:lnTo>
                  <a:lnTo>
                    <a:pt x="561" y="778"/>
                  </a:lnTo>
                  <a:lnTo>
                    <a:pt x="561" y="780"/>
                  </a:lnTo>
                  <a:lnTo>
                    <a:pt x="561" y="780"/>
                  </a:lnTo>
                  <a:lnTo>
                    <a:pt x="558" y="783"/>
                  </a:lnTo>
                  <a:lnTo>
                    <a:pt x="558" y="785"/>
                  </a:lnTo>
                  <a:lnTo>
                    <a:pt x="556" y="785"/>
                  </a:lnTo>
                  <a:lnTo>
                    <a:pt x="556" y="785"/>
                  </a:lnTo>
                  <a:lnTo>
                    <a:pt x="556" y="788"/>
                  </a:lnTo>
                  <a:lnTo>
                    <a:pt x="553" y="788"/>
                  </a:lnTo>
                  <a:lnTo>
                    <a:pt x="553" y="788"/>
                  </a:lnTo>
                  <a:lnTo>
                    <a:pt x="551" y="788"/>
                  </a:lnTo>
                  <a:lnTo>
                    <a:pt x="549" y="788"/>
                  </a:lnTo>
                  <a:lnTo>
                    <a:pt x="549" y="785"/>
                  </a:lnTo>
                  <a:lnTo>
                    <a:pt x="546" y="788"/>
                  </a:lnTo>
                  <a:lnTo>
                    <a:pt x="544" y="785"/>
                  </a:lnTo>
                  <a:lnTo>
                    <a:pt x="544" y="785"/>
                  </a:lnTo>
                  <a:lnTo>
                    <a:pt x="542" y="788"/>
                  </a:lnTo>
                  <a:lnTo>
                    <a:pt x="542" y="788"/>
                  </a:lnTo>
                  <a:lnTo>
                    <a:pt x="539" y="788"/>
                  </a:lnTo>
                  <a:lnTo>
                    <a:pt x="539" y="788"/>
                  </a:lnTo>
                  <a:lnTo>
                    <a:pt x="537" y="788"/>
                  </a:lnTo>
                  <a:lnTo>
                    <a:pt x="537" y="790"/>
                  </a:lnTo>
                  <a:lnTo>
                    <a:pt x="535" y="790"/>
                  </a:lnTo>
                  <a:lnTo>
                    <a:pt x="535" y="790"/>
                  </a:lnTo>
                  <a:lnTo>
                    <a:pt x="532" y="790"/>
                  </a:lnTo>
                  <a:lnTo>
                    <a:pt x="532" y="788"/>
                  </a:lnTo>
                  <a:lnTo>
                    <a:pt x="530" y="788"/>
                  </a:lnTo>
                  <a:lnTo>
                    <a:pt x="530" y="788"/>
                  </a:lnTo>
                  <a:lnTo>
                    <a:pt x="530" y="785"/>
                  </a:lnTo>
                  <a:lnTo>
                    <a:pt x="527" y="783"/>
                  </a:lnTo>
                  <a:lnTo>
                    <a:pt x="525" y="778"/>
                  </a:lnTo>
                  <a:lnTo>
                    <a:pt x="525" y="778"/>
                  </a:lnTo>
                  <a:lnTo>
                    <a:pt x="525" y="778"/>
                  </a:lnTo>
                  <a:lnTo>
                    <a:pt x="525" y="778"/>
                  </a:lnTo>
                  <a:lnTo>
                    <a:pt x="523" y="776"/>
                  </a:lnTo>
                  <a:lnTo>
                    <a:pt x="523" y="778"/>
                  </a:lnTo>
                  <a:lnTo>
                    <a:pt x="523" y="778"/>
                  </a:lnTo>
                  <a:lnTo>
                    <a:pt x="520" y="778"/>
                  </a:lnTo>
                  <a:lnTo>
                    <a:pt x="520" y="778"/>
                  </a:lnTo>
                  <a:lnTo>
                    <a:pt x="523" y="778"/>
                  </a:lnTo>
                  <a:lnTo>
                    <a:pt x="523" y="778"/>
                  </a:lnTo>
                  <a:lnTo>
                    <a:pt x="523" y="780"/>
                  </a:lnTo>
                  <a:lnTo>
                    <a:pt x="523" y="780"/>
                  </a:lnTo>
                  <a:lnTo>
                    <a:pt x="523" y="780"/>
                  </a:lnTo>
                  <a:lnTo>
                    <a:pt x="520" y="783"/>
                  </a:lnTo>
                  <a:lnTo>
                    <a:pt x="518" y="783"/>
                  </a:lnTo>
                  <a:lnTo>
                    <a:pt x="516" y="785"/>
                  </a:lnTo>
                  <a:lnTo>
                    <a:pt x="516" y="785"/>
                  </a:lnTo>
                  <a:lnTo>
                    <a:pt x="516" y="788"/>
                  </a:lnTo>
                  <a:lnTo>
                    <a:pt x="513" y="790"/>
                  </a:lnTo>
                  <a:lnTo>
                    <a:pt x="513" y="790"/>
                  </a:lnTo>
                  <a:lnTo>
                    <a:pt x="511" y="792"/>
                  </a:lnTo>
                  <a:lnTo>
                    <a:pt x="511" y="792"/>
                  </a:lnTo>
                  <a:lnTo>
                    <a:pt x="511" y="795"/>
                  </a:lnTo>
                  <a:lnTo>
                    <a:pt x="511" y="797"/>
                  </a:lnTo>
                  <a:lnTo>
                    <a:pt x="511" y="799"/>
                  </a:lnTo>
                  <a:lnTo>
                    <a:pt x="511" y="802"/>
                  </a:lnTo>
                  <a:lnTo>
                    <a:pt x="511" y="804"/>
                  </a:lnTo>
                  <a:lnTo>
                    <a:pt x="509" y="804"/>
                  </a:lnTo>
                  <a:lnTo>
                    <a:pt x="506" y="806"/>
                  </a:lnTo>
                  <a:lnTo>
                    <a:pt x="506" y="806"/>
                  </a:lnTo>
                  <a:lnTo>
                    <a:pt x="501" y="809"/>
                  </a:lnTo>
                  <a:lnTo>
                    <a:pt x="499" y="809"/>
                  </a:lnTo>
                  <a:lnTo>
                    <a:pt x="499" y="811"/>
                  </a:lnTo>
                  <a:lnTo>
                    <a:pt x="497" y="811"/>
                  </a:lnTo>
                  <a:lnTo>
                    <a:pt x="497" y="814"/>
                  </a:lnTo>
                  <a:lnTo>
                    <a:pt x="497" y="814"/>
                  </a:lnTo>
                  <a:lnTo>
                    <a:pt x="497" y="814"/>
                  </a:lnTo>
                  <a:lnTo>
                    <a:pt x="490" y="818"/>
                  </a:lnTo>
                  <a:lnTo>
                    <a:pt x="487" y="818"/>
                  </a:lnTo>
                  <a:lnTo>
                    <a:pt x="487" y="818"/>
                  </a:lnTo>
                  <a:lnTo>
                    <a:pt x="485" y="821"/>
                  </a:lnTo>
                  <a:lnTo>
                    <a:pt x="485" y="821"/>
                  </a:lnTo>
                  <a:lnTo>
                    <a:pt x="483" y="821"/>
                  </a:lnTo>
                  <a:lnTo>
                    <a:pt x="483" y="821"/>
                  </a:lnTo>
                  <a:lnTo>
                    <a:pt x="483" y="821"/>
                  </a:lnTo>
                  <a:lnTo>
                    <a:pt x="483" y="821"/>
                  </a:lnTo>
                  <a:lnTo>
                    <a:pt x="483" y="823"/>
                  </a:lnTo>
                  <a:lnTo>
                    <a:pt x="483" y="821"/>
                  </a:lnTo>
                  <a:lnTo>
                    <a:pt x="480" y="823"/>
                  </a:lnTo>
                  <a:lnTo>
                    <a:pt x="478" y="825"/>
                  </a:lnTo>
                  <a:lnTo>
                    <a:pt x="475" y="825"/>
                  </a:lnTo>
                  <a:lnTo>
                    <a:pt x="475" y="825"/>
                  </a:lnTo>
                  <a:lnTo>
                    <a:pt x="475" y="825"/>
                  </a:lnTo>
                  <a:lnTo>
                    <a:pt x="478" y="825"/>
                  </a:lnTo>
                  <a:lnTo>
                    <a:pt x="480" y="823"/>
                  </a:lnTo>
                  <a:lnTo>
                    <a:pt x="480" y="825"/>
                  </a:lnTo>
                  <a:lnTo>
                    <a:pt x="480" y="825"/>
                  </a:lnTo>
                  <a:lnTo>
                    <a:pt x="480" y="825"/>
                  </a:lnTo>
                  <a:lnTo>
                    <a:pt x="483" y="825"/>
                  </a:lnTo>
                  <a:lnTo>
                    <a:pt x="483" y="823"/>
                  </a:lnTo>
                  <a:lnTo>
                    <a:pt x="485" y="823"/>
                  </a:lnTo>
                  <a:lnTo>
                    <a:pt x="485" y="821"/>
                  </a:lnTo>
                  <a:lnTo>
                    <a:pt x="487" y="821"/>
                  </a:lnTo>
                  <a:lnTo>
                    <a:pt x="490" y="821"/>
                  </a:lnTo>
                  <a:lnTo>
                    <a:pt x="490" y="818"/>
                  </a:lnTo>
                  <a:lnTo>
                    <a:pt x="492" y="818"/>
                  </a:lnTo>
                  <a:lnTo>
                    <a:pt x="492" y="818"/>
                  </a:lnTo>
                  <a:lnTo>
                    <a:pt x="492" y="818"/>
                  </a:lnTo>
                  <a:lnTo>
                    <a:pt x="494" y="818"/>
                  </a:lnTo>
                  <a:lnTo>
                    <a:pt x="494" y="818"/>
                  </a:lnTo>
                  <a:lnTo>
                    <a:pt x="497" y="821"/>
                  </a:lnTo>
                  <a:lnTo>
                    <a:pt x="497" y="821"/>
                  </a:lnTo>
                  <a:lnTo>
                    <a:pt x="497" y="821"/>
                  </a:lnTo>
                  <a:lnTo>
                    <a:pt x="494" y="821"/>
                  </a:lnTo>
                  <a:lnTo>
                    <a:pt x="494" y="821"/>
                  </a:lnTo>
                  <a:lnTo>
                    <a:pt x="497" y="821"/>
                  </a:lnTo>
                  <a:lnTo>
                    <a:pt x="497" y="823"/>
                  </a:lnTo>
                  <a:lnTo>
                    <a:pt x="494" y="823"/>
                  </a:lnTo>
                  <a:lnTo>
                    <a:pt x="494" y="825"/>
                  </a:lnTo>
                  <a:lnTo>
                    <a:pt x="494" y="825"/>
                  </a:lnTo>
                  <a:lnTo>
                    <a:pt x="497" y="825"/>
                  </a:lnTo>
                  <a:lnTo>
                    <a:pt x="497" y="825"/>
                  </a:lnTo>
                  <a:lnTo>
                    <a:pt x="497" y="828"/>
                  </a:lnTo>
                  <a:lnTo>
                    <a:pt x="497" y="828"/>
                  </a:lnTo>
                  <a:lnTo>
                    <a:pt x="494" y="828"/>
                  </a:lnTo>
                  <a:lnTo>
                    <a:pt x="494" y="828"/>
                  </a:lnTo>
                  <a:lnTo>
                    <a:pt x="494" y="828"/>
                  </a:lnTo>
                  <a:lnTo>
                    <a:pt x="494" y="828"/>
                  </a:lnTo>
                  <a:lnTo>
                    <a:pt x="494" y="828"/>
                  </a:lnTo>
                  <a:lnTo>
                    <a:pt x="497" y="830"/>
                  </a:lnTo>
                  <a:lnTo>
                    <a:pt x="499" y="828"/>
                  </a:lnTo>
                  <a:lnTo>
                    <a:pt x="501" y="828"/>
                  </a:lnTo>
                  <a:lnTo>
                    <a:pt x="501" y="828"/>
                  </a:lnTo>
                  <a:lnTo>
                    <a:pt x="501" y="830"/>
                  </a:lnTo>
                  <a:lnTo>
                    <a:pt x="499" y="830"/>
                  </a:lnTo>
                  <a:lnTo>
                    <a:pt x="499" y="830"/>
                  </a:lnTo>
                  <a:lnTo>
                    <a:pt x="499" y="830"/>
                  </a:lnTo>
                  <a:lnTo>
                    <a:pt x="501" y="830"/>
                  </a:lnTo>
                  <a:lnTo>
                    <a:pt x="501" y="833"/>
                  </a:lnTo>
                  <a:lnTo>
                    <a:pt x="501" y="833"/>
                  </a:lnTo>
                  <a:lnTo>
                    <a:pt x="504" y="833"/>
                  </a:lnTo>
                  <a:lnTo>
                    <a:pt x="501" y="833"/>
                  </a:lnTo>
                  <a:lnTo>
                    <a:pt x="501" y="833"/>
                  </a:lnTo>
                  <a:lnTo>
                    <a:pt x="504" y="835"/>
                  </a:lnTo>
                  <a:lnTo>
                    <a:pt x="501" y="835"/>
                  </a:lnTo>
                  <a:lnTo>
                    <a:pt x="501" y="835"/>
                  </a:lnTo>
                  <a:lnTo>
                    <a:pt x="501" y="835"/>
                  </a:lnTo>
                  <a:lnTo>
                    <a:pt x="501" y="837"/>
                  </a:lnTo>
                  <a:lnTo>
                    <a:pt x="499" y="837"/>
                  </a:lnTo>
                  <a:lnTo>
                    <a:pt x="499" y="837"/>
                  </a:lnTo>
                  <a:lnTo>
                    <a:pt x="499" y="835"/>
                  </a:lnTo>
                  <a:lnTo>
                    <a:pt x="499" y="835"/>
                  </a:lnTo>
                  <a:lnTo>
                    <a:pt x="497" y="835"/>
                  </a:lnTo>
                  <a:lnTo>
                    <a:pt x="497" y="835"/>
                  </a:lnTo>
                  <a:lnTo>
                    <a:pt x="494" y="835"/>
                  </a:lnTo>
                  <a:lnTo>
                    <a:pt x="494" y="837"/>
                  </a:lnTo>
                  <a:lnTo>
                    <a:pt x="497" y="837"/>
                  </a:lnTo>
                  <a:lnTo>
                    <a:pt x="497" y="835"/>
                  </a:lnTo>
                  <a:lnTo>
                    <a:pt x="497" y="835"/>
                  </a:lnTo>
                  <a:lnTo>
                    <a:pt x="499" y="837"/>
                  </a:lnTo>
                  <a:lnTo>
                    <a:pt x="499" y="837"/>
                  </a:lnTo>
                  <a:lnTo>
                    <a:pt x="497" y="837"/>
                  </a:lnTo>
                  <a:lnTo>
                    <a:pt x="497" y="837"/>
                  </a:lnTo>
                  <a:lnTo>
                    <a:pt x="497" y="840"/>
                  </a:lnTo>
                  <a:lnTo>
                    <a:pt x="499" y="840"/>
                  </a:lnTo>
                  <a:lnTo>
                    <a:pt x="499" y="840"/>
                  </a:lnTo>
                  <a:lnTo>
                    <a:pt x="499" y="840"/>
                  </a:lnTo>
                  <a:lnTo>
                    <a:pt x="499" y="840"/>
                  </a:lnTo>
                  <a:lnTo>
                    <a:pt x="499" y="840"/>
                  </a:lnTo>
                  <a:lnTo>
                    <a:pt x="499" y="840"/>
                  </a:lnTo>
                  <a:lnTo>
                    <a:pt x="499" y="842"/>
                  </a:lnTo>
                  <a:lnTo>
                    <a:pt x="499" y="840"/>
                  </a:lnTo>
                  <a:lnTo>
                    <a:pt x="499" y="842"/>
                  </a:lnTo>
                  <a:lnTo>
                    <a:pt x="499" y="842"/>
                  </a:lnTo>
                  <a:lnTo>
                    <a:pt x="499" y="842"/>
                  </a:lnTo>
                  <a:lnTo>
                    <a:pt x="499" y="842"/>
                  </a:lnTo>
                  <a:lnTo>
                    <a:pt x="499" y="844"/>
                  </a:lnTo>
                  <a:lnTo>
                    <a:pt x="499" y="844"/>
                  </a:lnTo>
                  <a:lnTo>
                    <a:pt x="499" y="844"/>
                  </a:lnTo>
                  <a:lnTo>
                    <a:pt x="499" y="844"/>
                  </a:lnTo>
                  <a:lnTo>
                    <a:pt x="497" y="844"/>
                  </a:lnTo>
                  <a:lnTo>
                    <a:pt x="494" y="844"/>
                  </a:lnTo>
                  <a:lnTo>
                    <a:pt x="494" y="844"/>
                  </a:lnTo>
                  <a:lnTo>
                    <a:pt x="494" y="847"/>
                  </a:lnTo>
                  <a:lnTo>
                    <a:pt x="494" y="847"/>
                  </a:lnTo>
                  <a:lnTo>
                    <a:pt x="497" y="844"/>
                  </a:lnTo>
                  <a:lnTo>
                    <a:pt x="497" y="844"/>
                  </a:lnTo>
                  <a:lnTo>
                    <a:pt x="499" y="844"/>
                  </a:lnTo>
                  <a:lnTo>
                    <a:pt x="499" y="847"/>
                  </a:lnTo>
                  <a:lnTo>
                    <a:pt x="501" y="849"/>
                  </a:lnTo>
                  <a:lnTo>
                    <a:pt x="501" y="849"/>
                  </a:lnTo>
                  <a:lnTo>
                    <a:pt x="499" y="849"/>
                  </a:lnTo>
                  <a:lnTo>
                    <a:pt x="501" y="851"/>
                  </a:lnTo>
                  <a:lnTo>
                    <a:pt x="499" y="851"/>
                  </a:lnTo>
                  <a:lnTo>
                    <a:pt x="499" y="854"/>
                  </a:lnTo>
                  <a:lnTo>
                    <a:pt x="501" y="854"/>
                  </a:lnTo>
                  <a:lnTo>
                    <a:pt x="501" y="854"/>
                  </a:lnTo>
                  <a:lnTo>
                    <a:pt x="501" y="854"/>
                  </a:lnTo>
                  <a:lnTo>
                    <a:pt x="501" y="854"/>
                  </a:lnTo>
                  <a:lnTo>
                    <a:pt x="501" y="854"/>
                  </a:lnTo>
                  <a:lnTo>
                    <a:pt x="501" y="854"/>
                  </a:lnTo>
                  <a:lnTo>
                    <a:pt x="501" y="851"/>
                  </a:lnTo>
                  <a:lnTo>
                    <a:pt x="501" y="851"/>
                  </a:lnTo>
                  <a:lnTo>
                    <a:pt x="504" y="851"/>
                  </a:lnTo>
                  <a:lnTo>
                    <a:pt x="504" y="854"/>
                  </a:lnTo>
                  <a:lnTo>
                    <a:pt x="504" y="851"/>
                  </a:lnTo>
                  <a:lnTo>
                    <a:pt x="504" y="851"/>
                  </a:lnTo>
                  <a:lnTo>
                    <a:pt x="506" y="854"/>
                  </a:lnTo>
                  <a:lnTo>
                    <a:pt x="506" y="854"/>
                  </a:lnTo>
                  <a:lnTo>
                    <a:pt x="509" y="854"/>
                  </a:lnTo>
                  <a:lnTo>
                    <a:pt x="511" y="854"/>
                  </a:lnTo>
                  <a:lnTo>
                    <a:pt x="511" y="854"/>
                  </a:lnTo>
                  <a:lnTo>
                    <a:pt x="511" y="856"/>
                  </a:lnTo>
                  <a:lnTo>
                    <a:pt x="509" y="856"/>
                  </a:lnTo>
                  <a:lnTo>
                    <a:pt x="509" y="859"/>
                  </a:lnTo>
                  <a:lnTo>
                    <a:pt x="506" y="861"/>
                  </a:lnTo>
                  <a:lnTo>
                    <a:pt x="506" y="861"/>
                  </a:lnTo>
                  <a:lnTo>
                    <a:pt x="506" y="863"/>
                  </a:lnTo>
                  <a:lnTo>
                    <a:pt x="509" y="861"/>
                  </a:lnTo>
                  <a:lnTo>
                    <a:pt x="511" y="861"/>
                  </a:lnTo>
                  <a:lnTo>
                    <a:pt x="513" y="861"/>
                  </a:lnTo>
                  <a:lnTo>
                    <a:pt x="513" y="863"/>
                  </a:lnTo>
                  <a:lnTo>
                    <a:pt x="516" y="863"/>
                  </a:lnTo>
                  <a:lnTo>
                    <a:pt x="516" y="863"/>
                  </a:lnTo>
                  <a:lnTo>
                    <a:pt x="518" y="863"/>
                  </a:lnTo>
                  <a:lnTo>
                    <a:pt x="518" y="863"/>
                  </a:lnTo>
                  <a:lnTo>
                    <a:pt x="518" y="863"/>
                  </a:lnTo>
                  <a:lnTo>
                    <a:pt x="520" y="863"/>
                  </a:lnTo>
                  <a:lnTo>
                    <a:pt x="520" y="863"/>
                  </a:lnTo>
                  <a:lnTo>
                    <a:pt x="520" y="863"/>
                  </a:lnTo>
                  <a:lnTo>
                    <a:pt x="520" y="861"/>
                  </a:lnTo>
                  <a:lnTo>
                    <a:pt x="523" y="861"/>
                  </a:lnTo>
                  <a:lnTo>
                    <a:pt x="523" y="863"/>
                  </a:lnTo>
                  <a:lnTo>
                    <a:pt x="525" y="863"/>
                  </a:lnTo>
                  <a:lnTo>
                    <a:pt x="525" y="863"/>
                  </a:lnTo>
                  <a:lnTo>
                    <a:pt x="525" y="866"/>
                  </a:lnTo>
                  <a:lnTo>
                    <a:pt x="525" y="866"/>
                  </a:lnTo>
                  <a:lnTo>
                    <a:pt x="525" y="866"/>
                  </a:lnTo>
                  <a:lnTo>
                    <a:pt x="527" y="866"/>
                  </a:lnTo>
                  <a:lnTo>
                    <a:pt x="527" y="866"/>
                  </a:lnTo>
                  <a:lnTo>
                    <a:pt x="527" y="863"/>
                  </a:lnTo>
                  <a:lnTo>
                    <a:pt x="527" y="863"/>
                  </a:lnTo>
                  <a:lnTo>
                    <a:pt x="527" y="861"/>
                  </a:lnTo>
                  <a:lnTo>
                    <a:pt x="525" y="861"/>
                  </a:lnTo>
                  <a:lnTo>
                    <a:pt x="525" y="861"/>
                  </a:lnTo>
                  <a:lnTo>
                    <a:pt x="525" y="861"/>
                  </a:lnTo>
                  <a:lnTo>
                    <a:pt x="525" y="859"/>
                  </a:lnTo>
                  <a:lnTo>
                    <a:pt x="525" y="859"/>
                  </a:lnTo>
                  <a:lnTo>
                    <a:pt x="525" y="856"/>
                  </a:lnTo>
                  <a:lnTo>
                    <a:pt x="525" y="856"/>
                  </a:lnTo>
                  <a:lnTo>
                    <a:pt x="525" y="856"/>
                  </a:lnTo>
                  <a:lnTo>
                    <a:pt x="527" y="856"/>
                  </a:lnTo>
                  <a:lnTo>
                    <a:pt x="527" y="854"/>
                  </a:lnTo>
                  <a:lnTo>
                    <a:pt x="527" y="851"/>
                  </a:lnTo>
                  <a:lnTo>
                    <a:pt x="527" y="849"/>
                  </a:lnTo>
                  <a:lnTo>
                    <a:pt x="527" y="847"/>
                  </a:lnTo>
                  <a:lnTo>
                    <a:pt x="530" y="844"/>
                  </a:lnTo>
                  <a:lnTo>
                    <a:pt x="530" y="847"/>
                  </a:lnTo>
                  <a:lnTo>
                    <a:pt x="532" y="847"/>
                  </a:lnTo>
                  <a:lnTo>
                    <a:pt x="532" y="847"/>
                  </a:lnTo>
                  <a:lnTo>
                    <a:pt x="532" y="847"/>
                  </a:lnTo>
                  <a:lnTo>
                    <a:pt x="532" y="844"/>
                  </a:lnTo>
                  <a:lnTo>
                    <a:pt x="532" y="844"/>
                  </a:lnTo>
                  <a:lnTo>
                    <a:pt x="535" y="842"/>
                  </a:lnTo>
                  <a:lnTo>
                    <a:pt x="535" y="840"/>
                  </a:lnTo>
                  <a:lnTo>
                    <a:pt x="537" y="837"/>
                  </a:lnTo>
                  <a:lnTo>
                    <a:pt x="537" y="837"/>
                  </a:lnTo>
                  <a:lnTo>
                    <a:pt x="537" y="840"/>
                  </a:lnTo>
                  <a:lnTo>
                    <a:pt x="539" y="837"/>
                  </a:lnTo>
                  <a:lnTo>
                    <a:pt x="539" y="837"/>
                  </a:lnTo>
                  <a:lnTo>
                    <a:pt x="537" y="837"/>
                  </a:lnTo>
                  <a:lnTo>
                    <a:pt x="539" y="835"/>
                  </a:lnTo>
                  <a:lnTo>
                    <a:pt x="539" y="835"/>
                  </a:lnTo>
                  <a:lnTo>
                    <a:pt x="539" y="835"/>
                  </a:lnTo>
                  <a:lnTo>
                    <a:pt x="539" y="833"/>
                  </a:lnTo>
                  <a:lnTo>
                    <a:pt x="539" y="833"/>
                  </a:lnTo>
                  <a:lnTo>
                    <a:pt x="542" y="833"/>
                  </a:lnTo>
                  <a:lnTo>
                    <a:pt x="542" y="833"/>
                  </a:lnTo>
                  <a:lnTo>
                    <a:pt x="542" y="833"/>
                  </a:lnTo>
                  <a:lnTo>
                    <a:pt x="542" y="833"/>
                  </a:lnTo>
                  <a:lnTo>
                    <a:pt x="542" y="830"/>
                  </a:lnTo>
                  <a:lnTo>
                    <a:pt x="542" y="830"/>
                  </a:lnTo>
                  <a:lnTo>
                    <a:pt x="539" y="830"/>
                  </a:lnTo>
                  <a:lnTo>
                    <a:pt x="539" y="830"/>
                  </a:lnTo>
                  <a:lnTo>
                    <a:pt x="539" y="830"/>
                  </a:lnTo>
                  <a:lnTo>
                    <a:pt x="539" y="828"/>
                  </a:lnTo>
                  <a:lnTo>
                    <a:pt x="539" y="828"/>
                  </a:lnTo>
                  <a:lnTo>
                    <a:pt x="542" y="825"/>
                  </a:lnTo>
                  <a:lnTo>
                    <a:pt x="542" y="825"/>
                  </a:lnTo>
                  <a:lnTo>
                    <a:pt x="544" y="825"/>
                  </a:lnTo>
                  <a:lnTo>
                    <a:pt x="544" y="825"/>
                  </a:lnTo>
                  <a:lnTo>
                    <a:pt x="544" y="825"/>
                  </a:lnTo>
                  <a:lnTo>
                    <a:pt x="544" y="825"/>
                  </a:lnTo>
                  <a:lnTo>
                    <a:pt x="544" y="825"/>
                  </a:lnTo>
                  <a:lnTo>
                    <a:pt x="544" y="825"/>
                  </a:lnTo>
                  <a:lnTo>
                    <a:pt x="546" y="823"/>
                  </a:lnTo>
                  <a:lnTo>
                    <a:pt x="546" y="823"/>
                  </a:lnTo>
                  <a:lnTo>
                    <a:pt x="546" y="823"/>
                  </a:lnTo>
                  <a:lnTo>
                    <a:pt x="546" y="823"/>
                  </a:lnTo>
                  <a:lnTo>
                    <a:pt x="549" y="823"/>
                  </a:lnTo>
                  <a:lnTo>
                    <a:pt x="549" y="823"/>
                  </a:lnTo>
                  <a:lnTo>
                    <a:pt x="551" y="823"/>
                  </a:lnTo>
                  <a:lnTo>
                    <a:pt x="551" y="821"/>
                  </a:lnTo>
                  <a:lnTo>
                    <a:pt x="551" y="821"/>
                  </a:lnTo>
                  <a:lnTo>
                    <a:pt x="556" y="818"/>
                  </a:lnTo>
                  <a:lnTo>
                    <a:pt x="558" y="816"/>
                  </a:lnTo>
                  <a:lnTo>
                    <a:pt x="558" y="816"/>
                  </a:lnTo>
                  <a:lnTo>
                    <a:pt x="563" y="816"/>
                  </a:lnTo>
                  <a:lnTo>
                    <a:pt x="565" y="814"/>
                  </a:lnTo>
                  <a:lnTo>
                    <a:pt x="568" y="816"/>
                  </a:lnTo>
                  <a:lnTo>
                    <a:pt x="572" y="816"/>
                  </a:lnTo>
                  <a:lnTo>
                    <a:pt x="575" y="818"/>
                  </a:lnTo>
                  <a:lnTo>
                    <a:pt x="577" y="818"/>
                  </a:lnTo>
                  <a:lnTo>
                    <a:pt x="577" y="821"/>
                  </a:lnTo>
                  <a:lnTo>
                    <a:pt x="579" y="821"/>
                  </a:lnTo>
                  <a:lnTo>
                    <a:pt x="579" y="823"/>
                  </a:lnTo>
                  <a:lnTo>
                    <a:pt x="582" y="823"/>
                  </a:lnTo>
                  <a:lnTo>
                    <a:pt x="584" y="828"/>
                  </a:lnTo>
                  <a:lnTo>
                    <a:pt x="584" y="828"/>
                  </a:lnTo>
                  <a:lnTo>
                    <a:pt x="584" y="830"/>
                  </a:lnTo>
                  <a:lnTo>
                    <a:pt x="587" y="830"/>
                  </a:lnTo>
                  <a:lnTo>
                    <a:pt x="587" y="830"/>
                  </a:lnTo>
                  <a:lnTo>
                    <a:pt x="587" y="830"/>
                  </a:lnTo>
                  <a:lnTo>
                    <a:pt x="589" y="833"/>
                  </a:lnTo>
                  <a:lnTo>
                    <a:pt x="589" y="833"/>
                  </a:lnTo>
                  <a:lnTo>
                    <a:pt x="589" y="830"/>
                  </a:lnTo>
                  <a:lnTo>
                    <a:pt x="589" y="830"/>
                  </a:lnTo>
                  <a:lnTo>
                    <a:pt x="589" y="828"/>
                  </a:lnTo>
                  <a:lnTo>
                    <a:pt x="589" y="828"/>
                  </a:lnTo>
                  <a:lnTo>
                    <a:pt x="591" y="825"/>
                  </a:lnTo>
                  <a:lnTo>
                    <a:pt x="591" y="818"/>
                  </a:lnTo>
                  <a:lnTo>
                    <a:pt x="594" y="816"/>
                  </a:lnTo>
                  <a:lnTo>
                    <a:pt x="594" y="816"/>
                  </a:lnTo>
                  <a:lnTo>
                    <a:pt x="596" y="814"/>
                  </a:lnTo>
                  <a:lnTo>
                    <a:pt x="596" y="814"/>
                  </a:lnTo>
                  <a:lnTo>
                    <a:pt x="596" y="811"/>
                  </a:lnTo>
                  <a:lnTo>
                    <a:pt x="596" y="811"/>
                  </a:lnTo>
                  <a:lnTo>
                    <a:pt x="596" y="811"/>
                  </a:lnTo>
                  <a:lnTo>
                    <a:pt x="598" y="811"/>
                  </a:lnTo>
                  <a:lnTo>
                    <a:pt x="598" y="811"/>
                  </a:lnTo>
                  <a:lnTo>
                    <a:pt x="598" y="811"/>
                  </a:lnTo>
                  <a:lnTo>
                    <a:pt x="598" y="809"/>
                  </a:lnTo>
                  <a:lnTo>
                    <a:pt x="598" y="809"/>
                  </a:lnTo>
                  <a:lnTo>
                    <a:pt x="601" y="806"/>
                  </a:lnTo>
                  <a:lnTo>
                    <a:pt x="603" y="806"/>
                  </a:lnTo>
                  <a:lnTo>
                    <a:pt x="608" y="804"/>
                  </a:lnTo>
                  <a:lnTo>
                    <a:pt x="608" y="802"/>
                  </a:lnTo>
                  <a:lnTo>
                    <a:pt x="608" y="802"/>
                  </a:lnTo>
                  <a:lnTo>
                    <a:pt x="610" y="799"/>
                  </a:lnTo>
                  <a:lnTo>
                    <a:pt x="610" y="799"/>
                  </a:lnTo>
                  <a:lnTo>
                    <a:pt x="610" y="799"/>
                  </a:lnTo>
                  <a:lnTo>
                    <a:pt x="613" y="799"/>
                  </a:lnTo>
                  <a:lnTo>
                    <a:pt x="615" y="797"/>
                  </a:lnTo>
                  <a:lnTo>
                    <a:pt x="615" y="797"/>
                  </a:lnTo>
                  <a:lnTo>
                    <a:pt x="617" y="797"/>
                  </a:lnTo>
                  <a:lnTo>
                    <a:pt x="617" y="795"/>
                  </a:lnTo>
                  <a:lnTo>
                    <a:pt x="617" y="795"/>
                  </a:lnTo>
                  <a:lnTo>
                    <a:pt x="617" y="795"/>
                  </a:lnTo>
                  <a:close/>
                  <a:moveTo>
                    <a:pt x="863" y="738"/>
                  </a:moveTo>
                  <a:lnTo>
                    <a:pt x="863" y="735"/>
                  </a:lnTo>
                  <a:lnTo>
                    <a:pt x="863" y="735"/>
                  </a:lnTo>
                  <a:lnTo>
                    <a:pt x="861" y="735"/>
                  </a:lnTo>
                  <a:lnTo>
                    <a:pt x="859" y="735"/>
                  </a:lnTo>
                  <a:lnTo>
                    <a:pt x="859" y="738"/>
                  </a:lnTo>
                  <a:lnTo>
                    <a:pt x="859" y="740"/>
                  </a:lnTo>
                  <a:lnTo>
                    <a:pt x="859" y="740"/>
                  </a:lnTo>
                  <a:lnTo>
                    <a:pt x="863" y="743"/>
                  </a:lnTo>
                  <a:lnTo>
                    <a:pt x="863" y="743"/>
                  </a:lnTo>
                  <a:lnTo>
                    <a:pt x="866" y="743"/>
                  </a:lnTo>
                  <a:lnTo>
                    <a:pt x="866" y="743"/>
                  </a:lnTo>
                  <a:lnTo>
                    <a:pt x="866" y="740"/>
                  </a:lnTo>
                  <a:lnTo>
                    <a:pt x="866" y="738"/>
                  </a:lnTo>
                  <a:lnTo>
                    <a:pt x="863" y="738"/>
                  </a:lnTo>
                  <a:close/>
                  <a:moveTo>
                    <a:pt x="402" y="1005"/>
                  </a:moveTo>
                  <a:lnTo>
                    <a:pt x="400" y="1005"/>
                  </a:lnTo>
                  <a:lnTo>
                    <a:pt x="397" y="1005"/>
                  </a:lnTo>
                  <a:lnTo>
                    <a:pt x="395" y="1003"/>
                  </a:lnTo>
                  <a:lnTo>
                    <a:pt x="395" y="1003"/>
                  </a:lnTo>
                  <a:lnTo>
                    <a:pt x="395" y="1003"/>
                  </a:lnTo>
                  <a:lnTo>
                    <a:pt x="395" y="1005"/>
                  </a:lnTo>
                  <a:lnTo>
                    <a:pt x="393" y="1005"/>
                  </a:lnTo>
                  <a:lnTo>
                    <a:pt x="393" y="1008"/>
                  </a:lnTo>
                  <a:lnTo>
                    <a:pt x="390" y="1008"/>
                  </a:lnTo>
                  <a:lnTo>
                    <a:pt x="390" y="1008"/>
                  </a:lnTo>
                  <a:lnTo>
                    <a:pt x="390" y="1010"/>
                  </a:lnTo>
                  <a:lnTo>
                    <a:pt x="390" y="1010"/>
                  </a:lnTo>
                  <a:lnTo>
                    <a:pt x="390" y="1015"/>
                  </a:lnTo>
                  <a:lnTo>
                    <a:pt x="393" y="1015"/>
                  </a:lnTo>
                  <a:lnTo>
                    <a:pt x="393" y="1017"/>
                  </a:lnTo>
                  <a:lnTo>
                    <a:pt x="395" y="1017"/>
                  </a:lnTo>
                  <a:lnTo>
                    <a:pt x="397" y="1017"/>
                  </a:lnTo>
                  <a:lnTo>
                    <a:pt x="397" y="1017"/>
                  </a:lnTo>
                  <a:lnTo>
                    <a:pt x="400" y="1017"/>
                  </a:lnTo>
                  <a:lnTo>
                    <a:pt x="402" y="1017"/>
                  </a:lnTo>
                  <a:lnTo>
                    <a:pt x="404" y="1015"/>
                  </a:lnTo>
                  <a:lnTo>
                    <a:pt x="404" y="1010"/>
                  </a:lnTo>
                  <a:lnTo>
                    <a:pt x="404" y="1008"/>
                  </a:lnTo>
                  <a:lnTo>
                    <a:pt x="402" y="1008"/>
                  </a:lnTo>
                  <a:lnTo>
                    <a:pt x="402" y="1005"/>
                  </a:lnTo>
                  <a:close/>
                  <a:moveTo>
                    <a:pt x="435" y="1275"/>
                  </a:moveTo>
                  <a:lnTo>
                    <a:pt x="435" y="1275"/>
                  </a:lnTo>
                  <a:lnTo>
                    <a:pt x="435" y="1275"/>
                  </a:lnTo>
                  <a:lnTo>
                    <a:pt x="433" y="1275"/>
                  </a:lnTo>
                  <a:lnTo>
                    <a:pt x="433" y="1277"/>
                  </a:lnTo>
                  <a:lnTo>
                    <a:pt x="433" y="1277"/>
                  </a:lnTo>
                  <a:lnTo>
                    <a:pt x="435" y="1277"/>
                  </a:lnTo>
                  <a:lnTo>
                    <a:pt x="435" y="1277"/>
                  </a:lnTo>
                  <a:lnTo>
                    <a:pt x="435" y="1277"/>
                  </a:lnTo>
                  <a:lnTo>
                    <a:pt x="435" y="1277"/>
                  </a:lnTo>
                  <a:lnTo>
                    <a:pt x="435" y="1277"/>
                  </a:lnTo>
                  <a:lnTo>
                    <a:pt x="435" y="1275"/>
                  </a:lnTo>
                  <a:lnTo>
                    <a:pt x="435" y="1275"/>
                  </a:lnTo>
                  <a:lnTo>
                    <a:pt x="438" y="1275"/>
                  </a:lnTo>
                  <a:lnTo>
                    <a:pt x="435" y="1275"/>
                  </a:lnTo>
                  <a:lnTo>
                    <a:pt x="435" y="1275"/>
                  </a:lnTo>
                  <a:close/>
                  <a:moveTo>
                    <a:pt x="438" y="1270"/>
                  </a:moveTo>
                  <a:lnTo>
                    <a:pt x="438" y="1270"/>
                  </a:lnTo>
                  <a:lnTo>
                    <a:pt x="438" y="1270"/>
                  </a:lnTo>
                  <a:lnTo>
                    <a:pt x="438" y="1273"/>
                  </a:lnTo>
                  <a:lnTo>
                    <a:pt x="438" y="1273"/>
                  </a:lnTo>
                  <a:lnTo>
                    <a:pt x="438" y="1273"/>
                  </a:lnTo>
                  <a:lnTo>
                    <a:pt x="440" y="1273"/>
                  </a:lnTo>
                  <a:lnTo>
                    <a:pt x="440" y="1270"/>
                  </a:lnTo>
                  <a:lnTo>
                    <a:pt x="440" y="1270"/>
                  </a:lnTo>
                  <a:lnTo>
                    <a:pt x="438" y="1270"/>
                  </a:lnTo>
                  <a:close/>
                  <a:moveTo>
                    <a:pt x="478" y="851"/>
                  </a:moveTo>
                  <a:lnTo>
                    <a:pt x="475" y="851"/>
                  </a:lnTo>
                  <a:lnTo>
                    <a:pt x="475" y="851"/>
                  </a:lnTo>
                  <a:lnTo>
                    <a:pt x="475" y="851"/>
                  </a:lnTo>
                  <a:lnTo>
                    <a:pt x="475" y="851"/>
                  </a:lnTo>
                  <a:lnTo>
                    <a:pt x="475" y="851"/>
                  </a:lnTo>
                  <a:lnTo>
                    <a:pt x="475" y="851"/>
                  </a:lnTo>
                  <a:lnTo>
                    <a:pt x="473" y="851"/>
                  </a:lnTo>
                  <a:lnTo>
                    <a:pt x="473" y="851"/>
                  </a:lnTo>
                  <a:lnTo>
                    <a:pt x="473" y="851"/>
                  </a:lnTo>
                  <a:lnTo>
                    <a:pt x="473" y="851"/>
                  </a:lnTo>
                  <a:lnTo>
                    <a:pt x="473" y="851"/>
                  </a:lnTo>
                  <a:lnTo>
                    <a:pt x="471" y="851"/>
                  </a:lnTo>
                  <a:lnTo>
                    <a:pt x="471" y="851"/>
                  </a:lnTo>
                  <a:lnTo>
                    <a:pt x="471" y="849"/>
                  </a:lnTo>
                  <a:lnTo>
                    <a:pt x="468" y="849"/>
                  </a:lnTo>
                  <a:lnTo>
                    <a:pt x="471" y="847"/>
                  </a:lnTo>
                  <a:lnTo>
                    <a:pt x="471" y="847"/>
                  </a:lnTo>
                  <a:lnTo>
                    <a:pt x="471" y="844"/>
                  </a:lnTo>
                  <a:lnTo>
                    <a:pt x="471" y="844"/>
                  </a:lnTo>
                  <a:lnTo>
                    <a:pt x="473" y="844"/>
                  </a:lnTo>
                  <a:lnTo>
                    <a:pt x="475" y="844"/>
                  </a:lnTo>
                  <a:lnTo>
                    <a:pt x="475" y="844"/>
                  </a:lnTo>
                  <a:lnTo>
                    <a:pt x="475" y="842"/>
                  </a:lnTo>
                  <a:lnTo>
                    <a:pt x="473" y="844"/>
                  </a:lnTo>
                  <a:lnTo>
                    <a:pt x="473" y="844"/>
                  </a:lnTo>
                  <a:lnTo>
                    <a:pt x="473" y="844"/>
                  </a:lnTo>
                  <a:lnTo>
                    <a:pt x="473" y="844"/>
                  </a:lnTo>
                  <a:lnTo>
                    <a:pt x="473" y="844"/>
                  </a:lnTo>
                  <a:lnTo>
                    <a:pt x="473" y="844"/>
                  </a:lnTo>
                  <a:lnTo>
                    <a:pt x="471" y="842"/>
                  </a:lnTo>
                  <a:lnTo>
                    <a:pt x="471" y="842"/>
                  </a:lnTo>
                  <a:lnTo>
                    <a:pt x="471" y="842"/>
                  </a:lnTo>
                  <a:lnTo>
                    <a:pt x="471" y="844"/>
                  </a:lnTo>
                  <a:lnTo>
                    <a:pt x="471" y="844"/>
                  </a:lnTo>
                  <a:lnTo>
                    <a:pt x="471" y="842"/>
                  </a:lnTo>
                  <a:lnTo>
                    <a:pt x="468" y="842"/>
                  </a:lnTo>
                  <a:lnTo>
                    <a:pt x="468" y="844"/>
                  </a:lnTo>
                  <a:lnTo>
                    <a:pt x="468" y="842"/>
                  </a:lnTo>
                  <a:lnTo>
                    <a:pt x="468" y="842"/>
                  </a:lnTo>
                  <a:lnTo>
                    <a:pt x="468" y="842"/>
                  </a:lnTo>
                  <a:lnTo>
                    <a:pt x="471" y="840"/>
                  </a:lnTo>
                  <a:lnTo>
                    <a:pt x="468" y="840"/>
                  </a:lnTo>
                  <a:lnTo>
                    <a:pt x="468" y="840"/>
                  </a:lnTo>
                  <a:lnTo>
                    <a:pt x="466" y="842"/>
                  </a:lnTo>
                  <a:lnTo>
                    <a:pt x="464" y="840"/>
                  </a:lnTo>
                  <a:lnTo>
                    <a:pt x="466" y="837"/>
                  </a:lnTo>
                  <a:lnTo>
                    <a:pt x="466" y="837"/>
                  </a:lnTo>
                  <a:lnTo>
                    <a:pt x="466" y="837"/>
                  </a:lnTo>
                  <a:lnTo>
                    <a:pt x="468" y="835"/>
                  </a:lnTo>
                  <a:lnTo>
                    <a:pt x="468" y="835"/>
                  </a:lnTo>
                  <a:lnTo>
                    <a:pt x="468" y="835"/>
                  </a:lnTo>
                  <a:lnTo>
                    <a:pt x="468" y="833"/>
                  </a:lnTo>
                  <a:lnTo>
                    <a:pt x="468" y="833"/>
                  </a:lnTo>
                  <a:lnTo>
                    <a:pt x="468" y="830"/>
                  </a:lnTo>
                  <a:lnTo>
                    <a:pt x="466" y="833"/>
                  </a:lnTo>
                  <a:lnTo>
                    <a:pt x="466" y="833"/>
                  </a:lnTo>
                  <a:lnTo>
                    <a:pt x="461" y="833"/>
                  </a:lnTo>
                  <a:lnTo>
                    <a:pt x="459" y="830"/>
                  </a:lnTo>
                  <a:lnTo>
                    <a:pt x="459" y="833"/>
                  </a:lnTo>
                  <a:lnTo>
                    <a:pt x="457" y="830"/>
                  </a:lnTo>
                  <a:lnTo>
                    <a:pt x="454" y="833"/>
                  </a:lnTo>
                  <a:lnTo>
                    <a:pt x="452" y="833"/>
                  </a:lnTo>
                  <a:lnTo>
                    <a:pt x="449" y="833"/>
                  </a:lnTo>
                  <a:lnTo>
                    <a:pt x="449" y="830"/>
                  </a:lnTo>
                  <a:lnTo>
                    <a:pt x="447" y="828"/>
                  </a:lnTo>
                  <a:lnTo>
                    <a:pt x="449" y="825"/>
                  </a:lnTo>
                  <a:lnTo>
                    <a:pt x="449" y="825"/>
                  </a:lnTo>
                  <a:lnTo>
                    <a:pt x="452" y="825"/>
                  </a:lnTo>
                  <a:lnTo>
                    <a:pt x="452" y="825"/>
                  </a:lnTo>
                  <a:lnTo>
                    <a:pt x="452" y="825"/>
                  </a:lnTo>
                  <a:lnTo>
                    <a:pt x="454" y="825"/>
                  </a:lnTo>
                  <a:lnTo>
                    <a:pt x="454" y="825"/>
                  </a:lnTo>
                  <a:lnTo>
                    <a:pt x="454" y="825"/>
                  </a:lnTo>
                  <a:lnTo>
                    <a:pt x="457" y="825"/>
                  </a:lnTo>
                  <a:lnTo>
                    <a:pt x="457" y="823"/>
                  </a:lnTo>
                  <a:lnTo>
                    <a:pt x="457" y="823"/>
                  </a:lnTo>
                  <a:lnTo>
                    <a:pt x="457" y="823"/>
                  </a:lnTo>
                  <a:lnTo>
                    <a:pt x="457" y="821"/>
                  </a:lnTo>
                  <a:lnTo>
                    <a:pt x="457" y="823"/>
                  </a:lnTo>
                  <a:lnTo>
                    <a:pt x="459" y="823"/>
                  </a:lnTo>
                  <a:lnTo>
                    <a:pt x="459" y="823"/>
                  </a:lnTo>
                  <a:lnTo>
                    <a:pt x="459" y="821"/>
                  </a:lnTo>
                  <a:lnTo>
                    <a:pt x="461" y="818"/>
                  </a:lnTo>
                  <a:lnTo>
                    <a:pt x="461" y="818"/>
                  </a:lnTo>
                  <a:lnTo>
                    <a:pt x="461" y="816"/>
                  </a:lnTo>
                  <a:lnTo>
                    <a:pt x="461" y="814"/>
                  </a:lnTo>
                  <a:lnTo>
                    <a:pt x="461" y="814"/>
                  </a:lnTo>
                  <a:lnTo>
                    <a:pt x="461" y="811"/>
                  </a:lnTo>
                  <a:lnTo>
                    <a:pt x="459" y="811"/>
                  </a:lnTo>
                  <a:lnTo>
                    <a:pt x="459" y="809"/>
                  </a:lnTo>
                  <a:lnTo>
                    <a:pt x="457" y="806"/>
                  </a:lnTo>
                  <a:lnTo>
                    <a:pt x="457" y="806"/>
                  </a:lnTo>
                  <a:lnTo>
                    <a:pt x="454" y="806"/>
                  </a:lnTo>
                  <a:lnTo>
                    <a:pt x="454" y="806"/>
                  </a:lnTo>
                  <a:lnTo>
                    <a:pt x="454" y="806"/>
                  </a:lnTo>
                  <a:lnTo>
                    <a:pt x="452" y="806"/>
                  </a:lnTo>
                  <a:lnTo>
                    <a:pt x="452" y="806"/>
                  </a:lnTo>
                  <a:lnTo>
                    <a:pt x="449" y="806"/>
                  </a:lnTo>
                  <a:lnTo>
                    <a:pt x="447" y="806"/>
                  </a:lnTo>
                  <a:lnTo>
                    <a:pt x="447" y="806"/>
                  </a:lnTo>
                  <a:lnTo>
                    <a:pt x="447" y="809"/>
                  </a:lnTo>
                  <a:lnTo>
                    <a:pt x="447" y="809"/>
                  </a:lnTo>
                  <a:lnTo>
                    <a:pt x="445" y="811"/>
                  </a:lnTo>
                  <a:lnTo>
                    <a:pt x="445" y="811"/>
                  </a:lnTo>
                  <a:lnTo>
                    <a:pt x="442" y="811"/>
                  </a:lnTo>
                  <a:lnTo>
                    <a:pt x="440" y="811"/>
                  </a:lnTo>
                  <a:lnTo>
                    <a:pt x="438" y="811"/>
                  </a:lnTo>
                  <a:lnTo>
                    <a:pt x="435" y="811"/>
                  </a:lnTo>
                  <a:lnTo>
                    <a:pt x="433" y="809"/>
                  </a:lnTo>
                  <a:lnTo>
                    <a:pt x="433" y="809"/>
                  </a:lnTo>
                  <a:lnTo>
                    <a:pt x="430" y="809"/>
                  </a:lnTo>
                  <a:lnTo>
                    <a:pt x="428" y="809"/>
                  </a:lnTo>
                  <a:lnTo>
                    <a:pt x="428" y="809"/>
                  </a:lnTo>
                  <a:lnTo>
                    <a:pt x="426" y="809"/>
                  </a:lnTo>
                  <a:lnTo>
                    <a:pt x="426" y="806"/>
                  </a:lnTo>
                  <a:lnTo>
                    <a:pt x="426" y="806"/>
                  </a:lnTo>
                  <a:lnTo>
                    <a:pt x="423" y="802"/>
                  </a:lnTo>
                  <a:lnTo>
                    <a:pt x="423" y="802"/>
                  </a:lnTo>
                  <a:lnTo>
                    <a:pt x="423" y="799"/>
                  </a:lnTo>
                  <a:lnTo>
                    <a:pt x="423" y="799"/>
                  </a:lnTo>
                  <a:lnTo>
                    <a:pt x="423" y="797"/>
                  </a:lnTo>
                  <a:lnTo>
                    <a:pt x="421" y="797"/>
                  </a:lnTo>
                  <a:lnTo>
                    <a:pt x="421" y="797"/>
                  </a:lnTo>
                  <a:lnTo>
                    <a:pt x="421" y="797"/>
                  </a:lnTo>
                  <a:lnTo>
                    <a:pt x="421" y="797"/>
                  </a:lnTo>
                  <a:lnTo>
                    <a:pt x="421" y="797"/>
                  </a:lnTo>
                  <a:lnTo>
                    <a:pt x="421" y="795"/>
                  </a:lnTo>
                  <a:lnTo>
                    <a:pt x="421" y="795"/>
                  </a:lnTo>
                  <a:lnTo>
                    <a:pt x="421" y="795"/>
                  </a:lnTo>
                  <a:lnTo>
                    <a:pt x="421" y="795"/>
                  </a:lnTo>
                  <a:lnTo>
                    <a:pt x="421" y="792"/>
                  </a:lnTo>
                  <a:lnTo>
                    <a:pt x="421" y="792"/>
                  </a:lnTo>
                  <a:lnTo>
                    <a:pt x="423" y="792"/>
                  </a:lnTo>
                  <a:lnTo>
                    <a:pt x="421" y="792"/>
                  </a:lnTo>
                  <a:lnTo>
                    <a:pt x="423" y="790"/>
                  </a:lnTo>
                  <a:lnTo>
                    <a:pt x="423" y="790"/>
                  </a:lnTo>
                  <a:lnTo>
                    <a:pt x="423" y="790"/>
                  </a:lnTo>
                  <a:lnTo>
                    <a:pt x="423" y="790"/>
                  </a:lnTo>
                  <a:lnTo>
                    <a:pt x="423" y="788"/>
                  </a:lnTo>
                  <a:lnTo>
                    <a:pt x="423" y="788"/>
                  </a:lnTo>
                  <a:lnTo>
                    <a:pt x="421" y="788"/>
                  </a:lnTo>
                  <a:lnTo>
                    <a:pt x="419" y="790"/>
                  </a:lnTo>
                  <a:lnTo>
                    <a:pt x="419" y="790"/>
                  </a:lnTo>
                  <a:lnTo>
                    <a:pt x="419" y="792"/>
                  </a:lnTo>
                  <a:lnTo>
                    <a:pt x="419" y="792"/>
                  </a:lnTo>
                  <a:lnTo>
                    <a:pt x="416" y="792"/>
                  </a:lnTo>
                  <a:lnTo>
                    <a:pt x="416" y="792"/>
                  </a:lnTo>
                  <a:lnTo>
                    <a:pt x="416" y="790"/>
                  </a:lnTo>
                  <a:lnTo>
                    <a:pt x="414" y="790"/>
                  </a:lnTo>
                  <a:lnTo>
                    <a:pt x="414" y="790"/>
                  </a:lnTo>
                  <a:lnTo>
                    <a:pt x="414" y="790"/>
                  </a:lnTo>
                  <a:lnTo>
                    <a:pt x="414" y="790"/>
                  </a:lnTo>
                  <a:lnTo>
                    <a:pt x="412" y="790"/>
                  </a:lnTo>
                  <a:lnTo>
                    <a:pt x="409" y="790"/>
                  </a:lnTo>
                  <a:lnTo>
                    <a:pt x="409" y="790"/>
                  </a:lnTo>
                  <a:lnTo>
                    <a:pt x="407" y="790"/>
                  </a:lnTo>
                  <a:lnTo>
                    <a:pt x="407" y="790"/>
                  </a:lnTo>
                  <a:lnTo>
                    <a:pt x="407" y="790"/>
                  </a:lnTo>
                  <a:lnTo>
                    <a:pt x="404" y="790"/>
                  </a:lnTo>
                  <a:lnTo>
                    <a:pt x="404" y="792"/>
                  </a:lnTo>
                  <a:lnTo>
                    <a:pt x="402" y="792"/>
                  </a:lnTo>
                  <a:lnTo>
                    <a:pt x="402" y="792"/>
                  </a:lnTo>
                  <a:lnTo>
                    <a:pt x="400" y="792"/>
                  </a:lnTo>
                  <a:lnTo>
                    <a:pt x="397" y="792"/>
                  </a:lnTo>
                  <a:lnTo>
                    <a:pt x="397" y="792"/>
                  </a:lnTo>
                  <a:lnTo>
                    <a:pt x="397" y="795"/>
                  </a:lnTo>
                  <a:lnTo>
                    <a:pt x="397" y="795"/>
                  </a:lnTo>
                  <a:lnTo>
                    <a:pt x="397" y="795"/>
                  </a:lnTo>
                  <a:lnTo>
                    <a:pt x="395" y="795"/>
                  </a:lnTo>
                  <a:lnTo>
                    <a:pt x="395" y="795"/>
                  </a:lnTo>
                  <a:lnTo>
                    <a:pt x="395" y="797"/>
                  </a:lnTo>
                  <a:lnTo>
                    <a:pt x="395" y="797"/>
                  </a:lnTo>
                  <a:lnTo>
                    <a:pt x="395" y="797"/>
                  </a:lnTo>
                  <a:lnTo>
                    <a:pt x="393" y="797"/>
                  </a:lnTo>
                  <a:lnTo>
                    <a:pt x="393" y="797"/>
                  </a:lnTo>
                  <a:lnTo>
                    <a:pt x="393" y="799"/>
                  </a:lnTo>
                  <a:lnTo>
                    <a:pt x="393" y="799"/>
                  </a:lnTo>
                  <a:lnTo>
                    <a:pt x="395" y="799"/>
                  </a:lnTo>
                  <a:lnTo>
                    <a:pt x="395" y="799"/>
                  </a:lnTo>
                  <a:lnTo>
                    <a:pt x="395" y="802"/>
                  </a:lnTo>
                  <a:lnTo>
                    <a:pt x="393" y="802"/>
                  </a:lnTo>
                  <a:lnTo>
                    <a:pt x="393" y="804"/>
                  </a:lnTo>
                  <a:lnTo>
                    <a:pt x="393" y="804"/>
                  </a:lnTo>
                  <a:lnTo>
                    <a:pt x="393" y="804"/>
                  </a:lnTo>
                  <a:lnTo>
                    <a:pt x="390" y="804"/>
                  </a:lnTo>
                  <a:lnTo>
                    <a:pt x="390" y="806"/>
                  </a:lnTo>
                  <a:lnTo>
                    <a:pt x="388" y="806"/>
                  </a:lnTo>
                  <a:lnTo>
                    <a:pt x="388" y="806"/>
                  </a:lnTo>
                  <a:lnTo>
                    <a:pt x="386" y="806"/>
                  </a:lnTo>
                  <a:lnTo>
                    <a:pt x="386" y="804"/>
                  </a:lnTo>
                  <a:lnTo>
                    <a:pt x="386" y="804"/>
                  </a:lnTo>
                  <a:lnTo>
                    <a:pt x="386" y="806"/>
                  </a:lnTo>
                  <a:lnTo>
                    <a:pt x="386" y="806"/>
                  </a:lnTo>
                  <a:lnTo>
                    <a:pt x="386" y="806"/>
                  </a:lnTo>
                  <a:lnTo>
                    <a:pt x="386" y="806"/>
                  </a:lnTo>
                  <a:lnTo>
                    <a:pt x="388" y="806"/>
                  </a:lnTo>
                  <a:lnTo>
                    <a:pt x="388" y="806"/>
                  </a:lnTo>
                  <a:lnTo>
                    <a:pt x="388" y="809"/>
                  </a:lnTo>
                  <a:lnTo>
                    <a:pt x="388" y="806"/>
                  </a:lnTo>
                  <a:lnTo>
                    <a:pt x="390" y="806"/>
                  </a:lnTo>
                  <a:lnTo>
                    <a:pt x="390" y="806"/>
                  </a:lnTo>
                  <a:lnTo>
                    <a:pt x="390" y="806"/>
                  </a:lnTo>
                  <a:lnTo>
                    <a:pt x="390" y="806"/>
                  </a:lnTo>
                  <a:lnTo>
                    <a:pt x="390" y="809"/>
                  </a:lnTo>
                  <a:lnTo>
                    <a:pt x="390" y="809"/>
                  </a:lnTo>
                  <a:lnTo>
                    <a:pt x="390" y="811"/>
                  </a:lnTo>
                  <a:lnTo>
                    <a:pt x="390" y="811"/>
                  </a:lnTo>
                  <a:lnTo>
                    <a:pt x="388" y="811"/>
                  </a:lnTo>
                  <a:lnTo>
                    <a:pt x="388" y="811"/>
                  </a:lnTo>
                  <a:lnTo>
                    <a:pt x="386" y="811"/>
                  </a:lnTo>
                  <a:lnTo>
                    <a:pt x="386" y="811"/>
                  </a:lnTo>
                  <a:lnTo>
                    <a:pt x="386" y="811"/>
                  </a:lnTo>
                  <a:lnTo>
                    <a:pt x="386" y="811"/>
                  </a:lnTo>
                  <a:lnTo>
                    <a:pt x="386" y="811"/>
                  </a:lnTo>
                  <a:lnTo>
                    <a:pt x="386" y="811"/>
                  </a:lnTo>
                  <a:lnTo>
                    <a:pt x="383" y="811"/>
                  </a:lnTo>
                  <a:lnTo>
                    <a:pt x="383" y="811"/>
                  </a:lnTo>
                  <a:lnTo>
                    <a:pt x="383" y="811"/>
                  </a:lnTo>
                  <a:lnTo>
                    <a:pt x="383" y="809"/>
                  </a:lnTo>
                  <a:lnTo>
                    <a:pt x="383" y="809"/>
                  </a:lnTo>
                  <a:lnTo>
                    <a:pt x="383" y="809"/>
                  </a:lnTo>
                  <a:lnTo>
                    <a:pt x="381" y="809"/>
                  </a:lnTo>
                  <a:lnTo>
                    <a:pt x="381" y="809"/>
                  </a:lnTo>
                  <a:lnTo>
                    <a:pt x="383" y="809"/>
                  </a:lnTo>
                  <a:lnTo>
                    <a:pt x="381" y="806"/>
                  </a:lnTo>
                  <a:lnTo>
                    <a:pt x="381" y="806"/>
                  </a:lnTo>
                  <a:lnTo>
                    <a:pt x="381" y="806"/>
                  </a:lnTo>
                  <a:lnTo>
                    <a:pt x="381" y="809"/>
                  </a:lnTo>
                  <a:lnTo>
                    <a:pt x="381" y="809"/>
                  </a:lnTo>
                  <a:lnTo>
                    <a:pt x="381" y="809"/>
                  </a:lnTo>
                  <a:lnTo>
                    <a:pt x="378" y="809"/>
                  </a:lnTo>
                  <a:lnTo>
                    <a:pt x="378" y="809"/>
                  </a:lnTo>
                  <a:lnTo>
                    <a:pt x="378" y="809"/>
                  </a:lnTo>
                  <a:lnTo>
                    <a:pt x="378" y="809"/>
                  </a:lnTo>
                  <a:lnTo>
                    <a:pt x="378" y="811"/>
                  </a:lnTo>
                  <a:lnTo>
                    <a:pt x="376" y="811"/>
                  </a:lnTo>
                  <a:lnTo>
                    <a:pt x="376" y="811"/>
                  </a:lnTo>
                  <a:lnTo>
                    <a:pt x="376" y="811"/>
                  </a:lnTo>
                  <a:lnTo>
                    <a:pt x="376" y="811"/>
                  </a:lnTo>
                  <a:lnTo>
                    <a:pt x="376" y="811"/>
                  </a:lnTo>
                  <a:lnTo>
                    <a:pt x="374" y="811"/>
                  </a:lnTo>
                  <a:lnTo>
                    <a:pt x="374" y="814"/>
                  </a:lnTo>
                  <a:lnTo>
                    <a:pt x="374" y="814"/>
                  </a:lnTo>
                  <a:lnTo>
                    <a:pt x="376" y="814"/>
                  </a:lnTo>
                  <a:lnTo>
                    <a:pt x="376" y="814"/>
                  </a:lnTo>
                  <a:lnTo>
                    <a:pt x="376" y="814"/>
                  </a:lnTo>
                  <a:lnTo>
                    <a:pt x="376" y="814"/>
                  </a:lnTo>
                  <a:lnTo>
                    <a:pt x="378" y="814"/>
                  </a:lnTo>
                  <a:lnTo>
                    <a:pt x="378" y="814"/>
                  </a:lnTo>
                  <a:lnTo>
                    <a:pt x="378" y="814"/>
                  </a:lnTo>
                  <a:lnTo>
                    <a:pt x="378" y="816"/>
                  </a:lnTo>
                  <a:lnTo>
                    <a:pt x="376" y="816"/>
                  </a:lnTo>
                  <a:lnTo>
                    <a:pt x="376" y="816"/>
                  </a:lnTo>
                  <a:lnTo>
                    <a:pt x="376" y="816"/>
                  </a:lnTo>
                  <a:lnTo>
                    <a:pt x="376" y="816"/>
                  </a:lnTo>
                  <a:lnTo>
                    <a:pt x="376" y="816"/>
                  </a:lnTo>
                  <a:lnTo>
                    <a:pt x="374" y="816"/>
                  </a:lnTo>
                  <a:lnTo>
                    <a:pt x="374" y="816"/>
                  </a:lnTo>
                  <a:lnTo>
                    <a:pt x="371" y="818"/>
                  </a:lnTo>
                  <a:lnTo>
                    <a:pt x="371" y="818"/>
                  </a:lnTo>
                  <a:lnTo>
                    <a:pt x="371" y="821"/>
                  </a:lnTo>
                  <a:lnTo>
                    <a:pt x="371" y="821"/>
                  </a:lnTo>
                  <a:lnTo>
                    <a:pt x="369" y="821"/>
                  </a:lnTo>
                  <a:lnTo>
                    <a:pt x="369" y="821"/>
                  </a:lnTo>
                  <a:lnTo>
                    <a:pt x="369" y="818"/>
                  </a:lnTo>
                  <a:lnTo>
                    <a:pt x="369" y="818"/>
                  </a:lnTo>
                  <a:lnTo>
                    <a:pt x="369" y="818"/>
                  </a:lnTo>
                  <a:lnTo>
                    <a:pt x="367" y="818"/>
                  </a:lnTo>
                  <a:lnTo>
                    <a:pt x="367" y="818"/>
                  </a:lnTo>
                  <a:lnTo>
                    <a:pt x="367" y="818"/>
                  </a:lnTo>
                  <a:lnTo>
                    <a:pt x="367" y="816"/>
                  </a:lnTo>
                  <a:lnTo>
                    <a:pt x="367" y="816"/>
                  </a:lnTo>
                  <a:lnTo>
                    <a:pt x="367" y="816"/>
                  </a:lnTo>
                  <a:lnTo>
                    <a:pt x="364" y="814"/>
                  </a:lnTo>
                  <a:lnTo>
                    <a:pt x="364" y="814"/>
                  </a:lnTo>
                  <a:lnTo>
                    <a:pt x="362" y="814"/>
                  </a:lnTo>
                  <a:lnTo>
                    <a:pt x="362" y="814"/>
                  </a:lnTo>
                  <a:lnTo>
                    <a:pt x="362" y="814"/>
                  </a:lnTo>
                  <a:lnTo>
                    <a:pt x="362" y="816"/>
                  </a:lnTo>
                  <a:lnTo>
                    <a:pt x="362" y="818"/>
                  </a:lnTo>
                  <a:lnTo>
                    <a:pt x="362" y="818"/>
                  </a:lnTo>
                  <a:lnTo>
                    <a:pt x="362" y="821"/>
                  </a:lnTo>
                  <a:lnTo>
                    <a:pt x="362" y="821"/>
                  </a:lnTo>
                  <a:lnTo>
                    <a:pt x="362" y="821"/>
                  </a:lnTo>
                  <a:lnTo>
                    <a:pt x="362" y="821"/>
                  </a:lnTo>
                  <a:lnTo>
                    <a:pt x="362" y="818"/>
                  </a:lnTo>
                  <a:lnTo>
                    <a:pt x="360" y="818"/>
                  </a:lnTo>
                  <a:lnTo>
                    <a:pt x="360" y="818"/>
                  </a:lnTo>
                  <a:lnTo>
                    <a:pt x="360" y="818"/>
                  </a:lnTo>
                  <a:lnTo>
                    <a:pt x="360" y="821"/>
                  </a:lnTo>
                  <a:lnTo>
                    <a:pt x="360" y="821"/>
                  </a:lnTo>
                  <a:lnTo>
                    <a:pt x="360" y="821"/>
                  </a:lnTo>
                  <a:lnTo>
                    <a:pt x="362" y="823"/>
                  </a:lnTo>
                  <a:lnTo>
                    <a:pt x="362" y="823"/>
                  </a:lnTo>
                  <a:lnTo>
                    <a:pt x="362" y="825"/>
                  </a:lnTo>
                  <a:lnTo>
                    <a:pt x="362" y="825"/>
                  </a:lnTo>
                  <a:lnTo>
                    <a:pt x="362" y="825"/>
                  </a:lnTo>
                  <a:lnTo>
                    <a:pt x="362" y="828"/>
                  </a:lnTo>
                  <a:lnTo>
                    <a:pt x="362" y="830"/>
                  </a:lnTo>
                  <a:lnTo>
                    <a:pt x="362" y="830"/>
                  </a:lnTo>
                  <a:lnTo>
                    <a:pt x="362" y="830"/>
                  </a:lnTo>
                  <a:lnTo>
                    <a:pt x="362" y="830"/>
                  </a:lnTo>
                  <a:lnTo>
                    <a:pt x="360" y="828"/>
                  </a:lnTo>
                  <a:lnTo>
                    <a:pt x="360" y="828"/>
                  </a:lnTo>
                  <a:lnTo>
                    <a:pt x="360" y="828"/>
                  </a:lnTo>
                  <a:lnTo>
                    <a:pt x="360" y="825"/>
                  </a:lnTo>
                  <a:lnTo>
                    <a:pt x="357" y="825"/>
                  </a:lnTo>
                  <a:lnTo>
                    <a:pt x="355" y="825"/>
                  </a:lnTo>
                  <a:lnTo>
                    <a:pt x="352" y="825"/>
                  </a:lnTo>
                  <a:lnTo>
                    <a:pt x="352" y="823"/>
                  </a:lnTo>
                  <a:lnTo>
                    <a:pt x="352" y="823"/>
                  </a:lnTo>
                  <a:lnTo>
                    <a:pt x="350" y="825"/>
                  </a:lnTo>
                  <a:lnTo>
                    <a:pt x="350" y="825"/>
                  </a:lnTo>
                  <a:lnTo>
                    <a:pt x="348" y="823"/>
                  </a:lnTo>
                  <a:lnTo>
                    <a:pt x="348" y="825"/>
                  </a:lnTo>
                  <a:lnTo>
                    <a:pt x="348" y="825"/>
                  </a:lnTo>
                  <a:lnTo>
                    <a:pt x="348" y="828"/>
                  </a:lnTo>
                  <a:lnTo>
                    <a:pt x="348" y="830"/>
                  </a:lnTo>
                  <a:lnTo>
                    <a:pt x="348" y="830"/>
                  </a:lnTo>
                  <a:lnTo>
                    <a:pt x="348" y="830"/>
                  </a:lnTo>
                  <a:lnTo>
                    <a:pt x="348" y="830"/>
                  </a:lnTo>
                  <a:lnTo>
                    <a:pt x="348" y="830"/>
                  </a:lnTo>
                  <a:lnTo>
                    <a:pt x="348" y="830"/>
                  </a:lnTo>
                  <a:lnTo>
                    <a:pt x="348" y="833"/>
                  </a:lnTo>
                  <a:lnTo>
                    <a:pt x="345" y="835"/>
                  </a:lnTo>
                  <a:lnTo>
                    <a:pt x="348" y="835"/>
                  </a:lnTo>
                  <a:lnTo>
                    <a:pt x="348" y="835"/>
                  </a:lnTo>
                  <a:lnTo>
                    <a:pt x="348" y="835"/>
                  </a:lnTo>
                  <a:lnTo>
                    <a:pt x="350" y="835"/>
                  </a:lnTo>
                  <a:lnTo>
                    <a:pt x="350" y="835"/>
                  </a:lnTo>
                  <a:lnTo>
                    <a:pt x="350" y="835"/>
                  </a:lnTo>
                  <a:lnTo>
                    <a:pt x="350" y="835"/>
                  </a:lnTo>
                  <a:lnTo>
                    <a:pt x="352" y="837"/>
                  </a:lnTo>
                  <a:lnTo>
                    <a:pt x="352" y="837"/>
                  </a:lnTo>
                  <a:lnTo>
                    <a:pt x="352" y="837"/>
                  </a:lnTo>
                  <a:lnTo>
                    <a:pt x="352" y="837"/>
                  </a:lnTo>
                  <a:lnTo>
                    <a:pt x="352" y="837"/>
                  </a:lnTo>
                  <a:lnTo>
                    <a:pt x="352" y="837"/>
                  </a:lnTo>
                  <a:lnTo>
                    <a:pt x="352" y="840"/>
                  </a:lnTo>
                  <a:lnTo>
                    <a:pt x="352" y="840"/>
                  </a:lnTo>
                  <a:lnTo>
                    <a:pt x="352" y="840"/>
                  </a:lnTo>
                  <a:lnTo>
                    <a:pt x="352" y="840"/>
                  </a:lnTo>
                  <a:lnTo>
                    <a:pt x="352" y="842"/>
                  </a:lnTo>
                  <a:lnTo>
                    <a:pt x="352" y="842"/>
                  </a:lnTo>
                  <a:lnTo>
                    <a:pt x="352" y="840"/>
                  </a:lnTo>
                  <a:lnTo>
                    <a:pt x="355" y="842"/>
                  </a:lnTo>
                  <a:lnTo>
                    <a:pt x="355" y="842"/>
                  </a:lnTo>
                  <a:lnTo>
                    <a:pt x="355" y="840"/>
                  </a:lnTo>
                  <a:lnTo>
                    <a:pt x="355" y="840"/>
                  </a:lnTo>
                  <a:lnTo>
                    <a:pt x="355" y="837"/>
                  </a:lnTo>
                  <a:lnTo>
                    <a:pt x="355" y="837"/>
                  </a:lnTo>
                  <a:lnTo>
                    <a:pt x="355" y="840"/>
                  </a:lnTo>
                  <a:lnTo>
                    <a:pt x="355" y="840"/>
                  </a:lnTo>
                  <a:lnTo>
                    <a:pt x="355" y="840"/>
                  </a:lnTo>
                  <a:lnTo>
                    <a:pt x="357" y="840"/>
                  </a:lnTo>
                  <a:lnTo>
                    <a:pt x="357" y="840"/>
                  </a:lnTo>
                  <a:lnTo>
                    <a:pt x="357" y="840"/>
                  </a:lnTo>
                  <a:lnTo>
                    <a:pt x="357" y="840"/>
                  </a:lnTo>
                  <a:lnTo>
                    <a:pt x="357" y="840"/>
                  </a:lnTo>
                  <a:lnTo>
                    <a:pt x="357" y="842"/>
                  </a:lnTo>
                  <a:lnTo>
                    <a:pt x="357" y="842"/>
                  </a:lnTo>
                  <a:lnTo>
                    <a:pt x="355" y="842"/>
                  </a:lnTo>
                  <a:lnTo>
                    <a:pt x="357" y="842"/>
                  </a:lnTo>
                  <a:lnTo>
                    <a:pt x="357" y="844"/>
                  </a:lnTo>
                  <a:lnTo>
                    <a:pt x="357" y="844"/>
                  </a:lnTo>
                  <a:lnTo>
                    <a:pt x="357" y="844"/>
                  </a:lnTo>
                  <a:lnTo>
                    <a:pt x="360" y="844"/>
                  </a:lnTo>
                  <a:lnTo>
                    <a:pt x="360" y="842"/>
                  </a:lnTo>
                  <a:lnTo>
                    <a:pt x="360" y="844"/>
                  </a:lnTo>
                  <a:lnTo>
                    <a:pt x="360" y="844"/>
                  </a:lnTo>
                  <a:lnTo>
                    <a:pt x="362" y="844"/>
                  </a:lnTo>
                  <a:lnTo>
                    <a:pt x="362" y="844"/>
                  </a:lnTo>
                  <a:lnTo>
                    <a:pt x="364" y="844"/>
                  </a:lnTo>
                  <a:lnTo>
                    <a:pt x="364" y="847"/>
                  </a:lnTo>
                  <a:lnTo>
                    <a:pt x="367" y="847"/>
                  </a:lnTo>
                  <a:lnTo>
                    <a:pt x="367" y="849"/>
                  </a:lnTo>
                  <a:lnTo>
                    <a:pt x="367" y="849"/>
                  </a:lnTo>
                  <a:lnTo>
                    <a:pt x="367" y="851"/>
                  </a:lnTo>
                  <a:lnTo>
                    <a:pt x="367" y="851"/>
                  </a:lnTo>
                  <a:lnTo>
                    <a:pt x="369" y="856"/>
                  </a:lnTo>
                  <a:lnTo>
                    <a:pt x="369" y="859"/>
                  </a:lnTo>
                  <a:lnTo>
                    <a:pt x="369" y="859"/>
                  </a:lnTo>
                  <a:lnTo>
                    <a:pt x="367" y="856"/>
                  </a:lnTo>
                  <a:lnTo>
                    <a:pt x="364" y="856"/>
                  </a:lnTo>
                  <a:lnTo>
                    <a:pt x="364" y="856"/>
                  </a:lnTo>
                  <a:lnTo>
                    <a:pt x="362" y="856"/>
                  </a:lnTo>
                  <a:lnTo>
                    <a:pt x="362" y="859"/>
                  </a:lnTo>
                  <a:lnTo>
                    <a:pt x="362" y="859"/>
                  </a:lnTo>
                  <a:lnTo>
                    <a:pt x="362" y="859"/>
                  </a:lnTo>
                  <a:lnTo>
                    <a:pt x="362" y="859"/>
                  </a:lnTo>
                  <a:lnTo>
                    <a:pt x="362" y="856"/>
                  </a:lnTo>
                  <a:lnTo>
                    <a:pt x="360" y="856"/>
                  </a:lnTo>
                  <a:lnTo>
                    <a:pt x="360" y="856"/>
                  </a:lnTo>
                  <a:lnTo>
                    <a:pt x="360" y="856"/>
                  </a:lnTo>
                  <a:lnTo>
                    <a:pt x="360" y="854"/>
                  </a:lnTo>
                  <a:lnTo>
                    <a:pt x="360" y="854"/>
                  </a:lnTo>
                  <a:lnTo>
                    <a:pt x="360" y="854"/>
                  </a:lnTo>
                  <a:lnTo>
                    <a:pt x="360" y="851"/>
                  </a:lnTo>
                  <a:lnTo>
                    <a:pt x="360" y="851"/>
                  </a:lnTo>
                  <a:lnTo>
                    <a:pt x="360" y="854"/>
                  </a:lnTo>
                  <a:lnTo>
                    <a:pt x="360" y="854"/>
                  </a:lnTo>
                  <a:lnTo>
                    <a:pt x="360" y="854"/>
                  </a:lnTo>
                  <a:lnTo>
                    <a:pt x="360" y="851"/>
                  </a:lnTo>
                  <a:lnTo>
                    <a:pt x="360" y="851"/>
                  </a:lnTo>
                  <a:lnTo>
                    <a:pt x="360" y="849"/>
                  </a:lnTo>
                  <a:lnTo>
                    <a:pt x="360" y="849"/>
                  </a:lnTo>
                  <a:lnTo>
                    <a:pt x="360" y="849"/>
                  </a:lnTo>
                  <a:lnTo>
                    <a:pt x="360" y="847"/>
                  </a:lnTo>
                  <a:lnTo>
                    <a:pt x="357" y="847"/>
                  </a:lnTo>
                  <a:lnTo>
                    <a:pt x="357" y="849"/>
                  </a:lnTo>
                  <a:lnTo>
                    <a:pt x="357" y="849"/>
                  </a:lnTo>
                  <a:lnTo>
                    <a:pt x="355" y="847"/>
                  </a:lnTo>
                  <a:lnTo>
                    <a:pt x="357" y="847"/>
                  </a:lnTo>
                  <a:lnTo>
                    <a:pt x="357" y="844"/>
                  </a:lnTo>
                  <a:lnTo>
                    <a:pt x="357" y="844"/>
                  </a:lnTo>
                  <a:lnTo>
                    <a:pt x="357" y="844"/>
                  </a:lnTo>
                  <a:lnTo>
                    <a:pt x="357" y="844"/>
                  </a:lnTo>
                  <a:lnTo>
                    <a:pt x="357" y="844"/>
                  </a:lnTo>
                  <a:lnTo>
                    <a:pt x="357" y="844"/>
                  </a:lnTo>
                  <a:lnTo>
                    <a:pt x="355" y="844"/>
                  </a:lnTo>
                  <a:lnTo>
                    <a:pt x="355" y="844"/>
                  </a:lnTo>
                  <a:lnTo>
                    <a:pt x="355" y="844"/>
                  </a:lnTo>
                  <a:lnTo>
                    <a:pt x="355" y="844"/>
                  </a:lnTo>
                  <a:lnTo>
                    <a:pt x="355" y="842"/>
                  </a:lnTo>
                  <a:lnTo>
                    <a:pt x="352" y="842"/>
                  </a:lnTo>
                  <a:lnTo>
                    <a:pt x="352" y="844"/>
                  </a:lnTo>
                  <a:lnTo>
                    <a:pt x="352" y="844"/>
                  </a:lnTo>
                  <a:lnTo>
                    <a:pt x="352" y="847"/>
                  </a:lnTo>
                  <a:lnTo>
                    <a:pt x="352" y="847"/>
                  </a:lnTo>
                  <a:lnTo>
                    <a:pt x="352" y="847"/>
                  </a:lnTo>
                  <a:lnTo>
                    <a:pt x="352" y="849"/>
                  </a:lnTo>
                  <a:lnTo>
                    <a:pt x="350" y="849"/>
                  </a:lnTo>
                  <a:lnTo>
                    <a:pt x="350" y="851"/>
                  </a:lnTo>
                  <a:lnTo>
                    <a:pt x="350" y="851"/>
                  </a:lnTo>
                  <a:lnTo>
                    <a:pt x="352" y="854"/>
                  </a:lnTo>
                  <a:lnTo>
                    <a:pt x="352" y="854"/>
                  </a:lnTo>
                  <a:lnTo>
                    <a:pt x="352" y="854"/>
                  </a:lnTo>
                  <a:lnTo>
                    <a:pt x="352" y="854"/>
                  </a:lnTo>
                  <a:lnTo>
                    <a:pt x="352" y="856"/>
                  </a:lnTo>
                  <a:lnTo>
                    <a:pt x="352" y="856"/>
                  </a:lnTo>
                  <a:lnTo>
                    <a:pt x="352" y="856"/>
                  </a:lnTo>
                  <a:lnTo>
                    <a:pt x="355" y="859"/>
                  </a:lnTo>
                  <a:lnTo>
                    <a:pt x="355" y="859"/>
                  </a:lnTo>
                  <a:lnTo>
                    <a:pt x="355" y="861"/>
                  </a:lnTo>
                  <a:lnTo>
                    <a:pt x="357" y="859"/>
                  </a:lnTo>
                  <a:lnTo>
                    <a:pt x="357" y="859"/>
                  </a:lnTo>
                  <a:lnTo>
                    <a:pt x="357" y="859"/>
                  </a:lnTo>
                  <a:lnTo>
                    <a:pt x="357" y="861"/>
                  </a:lnTo>
                  <a:lnTo>
                    <a:pt x="357" y="861"/>
                  </a:lnTo>
                  <a:lnTo>
                    <a:pt x="360" y="861"/>
                  </a:lnTo>
                  <a:lnTo>
                    <a:pt x="360" y="861"/>
                  </a:lnTo>
                  <a:lnTo>
                    <a:pt x="360" y="861"/>
                  </a:lnTo>
                  <a:lnTo>
                    <a:pt x="360" y="863"/>
                  </a:lnTo>
                  <a:lnTo>
                    <a:pt x="360" y="866"/>
                  </a:lnTo>
                  <a:lnTo>
                    <a:pt x="362" y="866"/>
                  </a:lnTo>
                  <a:lnTo>
                    <a:pt x="362" y="866"/>
                  </a:lnTo>
                  <a:lnTo>
                    <a:pt x="362" y="868"/>
                  </a:lnTo>
                  <a:lnTo>
                    <a:pt x="360" y="866"/>
                  </a:lnTo>
                  <a:lnTo>
                    <a:pt x="360" y="866"/>
                  </a:lnTo>
                  <a:lnTo>
                    <a:pt x="360" y="868"/>
                  </a:lnTo>
                  <a:lnTo>
                    <a:pt x="360" y="868"/>
                  </a:lnTo>
                  <a:lnTo>
                    <a:pt x="360" y="868"/>
                  </a:lnTo>
                  <a:lnTo>
                    <a:pt x="360" y="868"/>
                  </a:lnTo>
                  <a:lnTo>
                    <a:pt x="360" y="868"/>
                  </a:lnTo>
                  <a:lnTo>
                    <a:pt x="360" y="868"/>
                  </a:lnTo>
                  <a:lnTo>
                    <a:pt x="360" y="868"/>
                  </a:lnTo>
                  <a:lnTo>
                    <a:pt x="360" y="870"/>
                  </a:lnTo>
                  <a:lnTo>
                    <a:pt x="360" y="870"/>
                  </a:lnTo>
                  <a:lnTo>
                    <a:pt x="360" y="873"/>
                  </a:lnTo>
                  <a:lnTo>
                    <a:pt x="357" y="873"/>
                  </a:lnTo>
                  <a:lnTo>
                    <a:pt x="357" y="873"/>
                  </a:lnTo>
                  <a:lnTo>
                    <a:pt x="357" y="873"/>
                  </a:lnTo>
                  <a:lnTo>
                    <a:pt x="355" y="873"/>
                  </a:lnTo>
                  <a:lnTo>
                    <a:pt x="357" y="875"/>
                  </a:lnTo>
                  <a:lnTo>
                    <a:pt x="357" y="875"/>
                  </a:lnTo>
                  <a:lnTo>
                    <a:pt x="357" y="875"/>
                  </a:lnTo>
                  <a:lnTo>
                    <a:pt x="357" y="875"/>
                  </a:lnTo>
                  <a:lnTo>
                    <a:pt x="360" y="875"/>
                  </a:lnTo>
                  <a:lnTo>
                    <a:pt x="360" y="873"/>
                  </a:lnTo>
                  <a:lnTo>
                    <a:pt x="360" y="873"/>
                  </a:lnTo>
                  <a:lnTo>
                    <a:pt x="362" y="873"/>
                  </a:lnTo>
                  <a:lnTo>
                    <a:pt x="362" y="870"/>
                  </a:lnTo>
                  <a:lnTo>
                    <a:pt x="362" y="870"/>
                  </a:lnTo>
                  <a:lnTo>
                    <a:pt x="362" y="870"/>
                  </a:lnTo>
                  <a:lnTo>
                    <a:pt x="364" y="870"/>
                  </a:lnTo>
                  <a:lnTo>
                    <a:pt x="364" y="868"/>
                  </a:lnTo>
                  <a:lnTo>
                    <a:pt x="364" y="868"/>
                  </a:lnTo>
                  <a:lnTo>
                    <a:pt x="364" y="866"/>
                  </a:lnTo>
                  <a:lnTo>
                    <a:pt x="367" y="866"/>
                  </a:lnTo>
                  <a:lnTo>
                    <a:pt x="367" y="863"/>
                  </a:lnTo>
                  <a:lnTo>
                    <a:pt x="367" y="863"/>
                  </a:lnTo>
                  <a:lnTo>
                    <a:pt x="367" y="863"/>
                  </a:lnTo>
                  <a:lnTo>
                    <a:pt x="367" y="863"/>
                  </a:lnTo>
                  <a:lnTo>
                    <a:pt x="369" y="863"/>
                  </a:lnTo>
                  <a:lnTo>
                    <a:pt x="369" y="863"/>
                  </a:lnTo>
                  <a:lnTo>
                    <a:pt x="369" y="863"/>
                  </a:lnTo>
                  <a:lnTo>
                    <a:pt x="371" y="863"/>
                  </a:lnTo>
                  <a:lnTo>
                    <a:pt x="371" y="863"/>
                  </a:lnTo>
                  <a:lnTo>
                    <a:pt x="371" y="861"/>
                  </a:lnTo>
                  <a:lnTo>
                    <a:pt x="374" y="861"/>
                  </a:lnTo>
                  <a:lnTo>
                    <a:pt x="374" y="861"/>
                  </a:lnTo>
                  <a:lnTo>
                    <a:pt x="376" y="861"/>
                  </a:lnTo>
                  <a:lnTo>
                    <a:pt x="376" y="861"/>
                  </a:lnTo>
                  <a:lnTo>
                    <a:pt x="378" y="861"/>
                  </a:lnTo>
                  <a:lnTo>
                    <a:pt x="378" y="861"/>
                  </a:lnTo>
                  <a:lnTo>
                    <a:pt x="381" y="861"/>
                  </a:lnTo>
                  <a:lnTo>
                    <a:pt x="378" y="861"/>
                  </a:lnTo>
                  <a:lnTo>
                    <a:pt x="378" y="863"/>
                  </a:lnTo>
                  <a:lnTo>
                    <a:pt x="378" y="863"/>
                  </a:lnTo>
                  <a:lnTo>
                    <a:pt x="381" y="863"/>
                  </a:lnTo>
                  <a:lnTo>
                    <a:pt x="381" y="863"/>
                  </a:lnTo>
                  <a:lnTo>
                    <a:pt x="381" y="863"/>
                  </a:lnTo>
                  <a:lnTo>
                    <a:pt x="381" y="866"/>
                  </a:lnTo>
                  <a:lnTo>
                    <a:pt x="381" y="866"/>
                  </a:lnTo>
                  <a:lnTo>
                    <a:pt x="378" y="866"/>
                  </a:lnTo>
                  <a:lnTo>
                    <a:pt x="378" y="866"/>
                  </a:lnTo>
                  <a:lnTo>
                    <a:pt x="378" y="868"/>
                  </a:lnTo>
                  <a:lnTo>
                    <a:pt x="376" y="868"/>
                  </a:lnTo>
                  <a:lnTo>
                    <a:pt x="376" y="868"/>
                  </a:lnTo>
                  <a:lnTo>
                    <a:pt x="376" y="868"/>
                  </a:lnTo>
                  <a:lnTo>
                    <a:pt x="376" y="870"/>
                  </a:lnTo>
                  <a:lnTo>
                    <a:pt x="378" y="870"/>
                  </a:lnTo>
                  <a:lnTo>
                    <a:pt x="378" y="870"/>
                  </a:lnTo>
                  <a:lnTo>
                    <a:pt x="378" y="870"/>
                  </a:lnTo>
                  <a:lnTo>
                    <a:pt x="378" y="873"/>
                  </a:lnTo>
                  <a:lnTo>
                    <a:pt x="378" y="873"/>
                  </a:lnTo>
                  <a:lnTo>
                    <a:pt x="378" y="873"/>
                  </a:lnTo>
                  <a:lnTo>
                    <a:pt x="381" y="873"/>
                  </a:lnTo>
                  <a:lnTo>
                    <a:pt x="381" y="873"/>
                  </a:lnTo>
                  <a:lnTo>
                    <a:pt x="381" y="873"/>
                  </a:lnTo>
                  <a:lnTo>
                    <a:pt x="383" y="870"/>
                  </a:lnTo>
                  <a:lnTo>
                    <a:pt x="383" y="870"/>
                  </a:lnTo>
                  <a:lnTo>
                    <a:pt x="383" y="870"/>
                  </a:lnTo>
                  <a:lnTo>
                    <a:pt x="383" y="870"/>
                  </a:lnTo>
                  <a:lnTo>
                    <a:pt x="383" y="870"/>
                  </a:lnTo>
                  <a:lnTo>
                    <a:pt x="386" y="870"/>
                  </a:lnTo>
                  <a:lnTo>
                    <a:pt x="388" y="868"/>
                  </a:lnTo>
                  <a:lnTo>
                    <a:pt x="388" y="868"/>
                  </a:lnTo>
                  <a:lnTo>
                    <a:pt x="388" y="866"/>
                  </a:lnTo>
                  <a:lnTo>
                    <a:pt x="388" y="866"/>
                  </a:lnTo>
                  <a:lnTo>
                    <a:pt x="390" y="863"/>
                  </a:lnTo>
                  <a:lnTo>
                    <a:pt x="390" y="863"/>
                  </a:lnTo>
                  <a:lnTo>
                    <a:pt x="390" y="861"/>
                  </a:lnTo>
                  <a:lnTo>
                    <a:pt x="390" y="861"/>
                  </a:lnTo>
                  <a:lnTo>
                    <a:pt x="388" y="859"/>
                  </a:lnTo>
                  <a:lnTo>
                    <a:pt x="388" y="856"/>
                  </a:lnTo>
                  <a:lnTo>
                    <a:pt x="386" y="856"/>
                  </a:lnTo>
                  <a:lnTo>
                    <a:pt x="383" y="856"/>
                  </a:lnTo>
                  <a:lnTo>
                    <a:pt x="381" y="859"/>
                  </a:lnTo>
                  <a:lnTo>
                    <a:pt x="378" y="859"/>
                  </a:lnTo>
                  <a:lnTo>
                    <a:pt x="378" y="859"/>
                  </a:lnTo>
                  <a:lnTo>
                    <a:pt x="376" y="856"/>
                  </a:lnTo>
                  <a:lnTo>
                    <a:pt x="376" y="856"/>
                  </a:lnTo>
                  <a:lnTo>
                    <a:pt x="376" y="856"/>
                  </a:lnTo>
                  <a:lnTo>
                    <a:pt x="376" y="856"/>
                  </a:lnTo>
                  <a:lnTo>
                    <a:pt x="376" y="854"/>
                  </a:lnTo>
                  <a:lnTo>
                    <a:pt x="378" y="854"/>
                  </a:lnTo>
                  <a:lnTo>
                    <a:pt x="378" y="854"/>
                  </a:lnTo>
                  <a:lnTo>
                    <a:pt x="381" y="854"/>
                  </a:lnTo>
                  <a:lnTo>
                    <a:pt x="381" y="851"/>
                  </a:lnTo>
                  <a:lnTo>
                    <a:pt x="381" y="851"/>
                  </a:lnTo>
                  <a:lnTo>
                    <a:pt x="381" y="851"/>
                  </a:lnTo>
                  <a:lnTo>
                    <a:pt x="381" y="849"/>
                  </a:lnTo>
                  <a:lnTo>
                    <a:pt x="381" y="849"/>
                  </a:lnTo>
                  <a:lnTo>
                    <a:pt x="378" y="844"/>
                  </a:lnTo>
                  <a:lnTo>
                    <a:pt x="378" y="842"/>
                  </a:lnTo>
                  <a:lnTo>
                    <a:pt x="376" y="842"/>
                  </a:lnTo>
                  <a:lnTo>
                    <a:pt x="376" y="840"/>
                  </a:lnTo>
                  <a:lnTo>
                    <a:pt x="378" y="842"/>
                  </a:lnTo>
                  <a:lnTo>
                    <a:pt x="378" y="840"/>
                  </a:lnTo>
                  <a:lnTo>
                    <a:pt x="381" y="837"/>
                  </a:lnTo>
                  <a:lnTo>
                    <a:pt x="383" y="837"/>
                  </a:lnTo>
                  <a:lnTo>
                    <a:pt x="383" y="837"/>
                  </a:lnTo>
                  <a:lnTo>
                    <a:pt x="386" y="840"/>
                  </a:lnTo>
                  <a:lnTo>
                    <a:pt x="386" y="840"/>
                  </a:lnTo>
                  <a:lnTo>
                    <a:pt x="386" y="840"/>
                  </a:lnTo>
                  <a:lnTo>
                    <a:pt x="388" y="840"/>
                  </a:lnTo>
                  <a:lnTo>
                    <a:pt x="388" y="840"/>
                  </a:lnTo>
                  <a:lnTo>
                    <a:pt x="388" y="840"/>
                  </a:lnTo>
                  <a:lnTo>
                    <a:pt x="388" y="840"/>
                  </a:lnTo>
                  <a:lnTo>
                    <a:pt x="390" y="840"/>
                  </a:lnTo>
                  <a:lnTo>
                    <a:pt x="390" y="842"/>
                  </a:lnTo>
                  <a:lnTo>
                    <a:pt x="390" y="842"/>
                  </a:lnTo>
                  <a:lnTo>
                    <a:pt x="390" y="842"/>
                  </a:lnTo>
                  <a:lnTo>
                    <a:pt x="390" y="842"/>
                  </a:lnTo>
                  <a:lnTo>
                    <a:pt x="393" y="842"/>
                  </a:lnTo>
                  <a:lnTo>
                    <a:pt x="393" y="842"/>
                  </a:lnTo>
                  <a:lnTo>
                    <a:pt x="393" y="842"/>
                  </a:lnTo>
                  <a:lnTo>
                    <a:pt x="393" y="844"/>
                  </a:lnTo>
                  <a:lnTo>
                    <a:pt x="393" y="844"/>
                  </a:lnTo>
                  <a:lnTo>
                    <a:pt x="393" y="847"/>
                  </a:lnTo>
                  <a:lnTo>
                    <a:pt x="393" y="851"/>
                  </a:lnTo>
                  <a:lnTo>
                    <a:pt x="393" y="854"/>
                  </a:lnTo>
                  <a:lnTo>
                    <a:pt x="395" y="854"/>
                  </a:lnTo>
                  <a:lnTo>
                    <a:pt x="397" y="856"/>
                  </a:lnTo>
                  <a:lnTo>
                    <a:pt x="400" y="859"/>
                  </a:lnTo>
                  <a:lnTo>
                    <a:pt x="402" y="861"/>
                  </a:lnTo>
                  <a:lnTo>
                    <a:pt x="402" y="861"/>
                  </a:lnTo>
                  <a:lnTo>
                    <a:pt x="402" y="861"/>
                  </a:lnTo>
                  <a:lnTo>
                    <a:pt x="402" y="861"/>
                  </a:lnTo>
                  <a:lnTo>
                    <a:pt x="402" y="861"/>
                  </a:lnTo>
                  <a:lnTo>
                    <a:pt x="402" y="863"/>
                  </a:lnTo>
                  <a:lnTo>
                    <a:pt x="400" y="863"/>
                  </a:lnTo>
                  <a:lnTo>
                    <a:pt x="400" y="863"/>
                  </a:lnTo>
                  <a:lnTo>
                    <a:pt x="400" y="863"/>
                  </a:lnTo>
                  <a:lnTo>
                    <a:pt x="402" y="866"/>
                  </a:lnTo>
                  <a:lnTo>
                    <a:pt x="402" y="866"/>
                  </a:lnTo>
                  <a:lnTo>
                    <a:pt x="402" y="866"/>
                  </a:lnTo>
                  <a:lnTo>
                    <a:pt x="402" y="866"/>
                  </a:lnTo>
                  <a:lnTo>
                    <a:pt x="402" y="866"/>
                  </a:lnTo>
                  <a:lnTo>
                    <a:pt x="402" y="866"/>
                  </a:lnTo>
                  <a:lnTo>
                    <a:pt x="400" y="866"/>
                  </a:lnTo>
                  <a:lnTo>
                    <a:pt x="400" y="866"/>
                  </a:lnTo>
                  <a:lnTo>
                    <a:pt x="400" y="868"/>
                  </a:lnTo>
                  <a:lnTo>
                    <a:pt x="397" y="868"/>
                  </a:lnTo>
                  <a:lnTo>
                    <a:pt x="395" y="870"/>
                  </a:lnTo>
                  <a:lnTo>
                    <a:pt x="393" y="870"/>
                  </a:lnTo>
                  <a:lnTo>
                    <a:pt x="393" y="870"/>
                  </a:lnTo>
                  <a:lnTo>
                    <a:pt x="395" y="873"/>
                  </a:lnTo>
                  <a:lnTo>
                    <a:pt x="395" y="870"/>
                  </a:lnTo>
                  <a:lnTo>
                    <a:pt x="404" y="870"/>
                  </a:lnTo>
                  <a:lnTo>
                    <a:pt x="404" y="870"/>
                  </a:lnTo>
                  <a:lnTo>
                    <a:pt x="404" y="870"/>
                  </a:lnTo>
                  <a:lnTo>
                    <a:pt x="404" y="873"/>
                  </a:lnTo>
                  <a:lnTo>
                    <a:pt x="400" y="875"/>
                  </a:lnTo>
                  <a:lnTo>
                    <a:pt x="400" y="875"/>
                  </a:lnTo>
                  <a:lnTo>
                    <a:pt x="400" y="877"/>
                  </a:lnTo>
                  <a:lnTo>
                    <a:pt x="400" y="877"/>
                  </a:lnTo>
                  <a:lnTo>
                    <a:pt x="402" y="877"/>
                  </a:lnTo>
                  <a:lnTo>
                    <a:pt x="400" y="877"/>
                  </a:lnTo>
                  <a:lnTo>
                    <a:pt x="400" y="880"/>
                  </a:lnTo>
                  <a:lnTo>
                    <a:pt x="400" y="880"/>
                  </a:lnTo>
                  <a:lnTo>
                    <a:pt x="400" y="880"/>
                  </a:lnTo>
                  <a:lnTo>
                    <a:pt x="400" y="882"/>
                  </a:lnTo>
                  <a:lnTo>
                    <a:pt x="400" y="882"/>
                  </a:lnTo>
                  <a:lnTo>
                    <a:pt x="397" y="885"/>
                  </a:lnTo>
                  <a:lnTo>
                    <a:pt x="397" y="887"/>
                  </a:lnTo>
                  <a:lnTo>
                    <a:pt x="397" y="887"/>
                  </a:lnTo>
                  <a:lnTo>
                    <a:pt x="397" y="889"/>
                  </a:lnTo>
                  <a:lnTo>
                    <a:pt x="397" y="889"/>
                  </a:lnTo>
                  <a:lnTo>
                    <a:pt x="395" y="889"/>
                  </a:lnTo>
                  <a:lnTo>
                    <a:pt x="395" y="889"/>
                  </a:lnTo>
                  <a:lnTo>
                    <a:pt x="395" y="889"/>
                  </a:lnTo>
                  <a:lnTo>
                    <a:pt x="395" y="889"/>
                  </a:lnTo>
                  <a:lnTo>
                    <a:pt x="395" y="889"/>
                  </a:lnTo>
                  <a:lnTo>
                    <a:pt x="395" y="892"/>
                  </a:lnTo>
                  <a:lnTo>
                    <a:pt x="395" y="892"/>
                  </a:lnTo>
                  <a:lnTo>
                    <a:pt x="393" y="892"/>
                  </a:lnTo>
                  <a:lnTo>
                    <a:pt x="393" y="892"/>
                  </a:lnTo>
                  <a:lnTo>
                    <a:pt x="393" y="892"/>
                  </a:lnTo>
                  <a:lnTo>
                    <a:pt x="393" y="894"/>
                  </a:lnTo>
                  <a:lnTo>
                    <a:pt x="388" y="899"/>
                  </a:lnTo>
                  <a:lnTo>
                    <a:pt x="388" y="899"/>
                  </a:lnTo>
                  <a:lnTo>
                    <a:pt x="388" y="899"/>
                  </a:lnTo>
                  <a:lnTo>
                    <a:pt x="388" y="899"/>
                  </a:lnTo>
                  <a:lnTo>
                    <a:pt x="388" y="899"/>
                  </a:lnTo>
                  <a:lnTo>
                    <a:pt x="388" y="899"/>
                  </a:lnTo>
                  <a:lnTo>
                    <a:pt x="388" y="899"/>
                  </a:lnTo>
                  <a:lnTo>
                    <a:pt x="388" y="901"/>
                  </a:lnTo>
                  <a:lnTo>
                    <a:pt x="388" y="901"/>
                  </a:lnTo>
                  <a:lnTo>
                    <a:pt x="386" y="904"/>
                  </a:lnTo>
                  <a:lnTo>
                    <a:pt x="386" y="904"/>
                  </a:lnTo>
                  <a:lnTo>
                    <a:pt x="386" y="904"/>
                  </a:lnTo>
                  <a:lnTo>
                    <a:pt x="383" y="901"/>
                  </a:lnTo>
                  <a:lnTo>
                    <a:pt x="381" y="901"/>
                  </a:lnTo>
                  <a:lnTo>
                    <a:pt x="378" y="904"/>
                  </a:lnTo>
                  <a:lnTo>
                    <a:pt x="381" y="906"/>
                  </a:lnTo>
                  <a:lnTo>
                    <a:pt x="381" y="906"/>
                  </a:lnTo>
                  <a:lnTo>
                    <a:pt x="378" y="908"/>
                  </a:lnTo>
                  <a:lnTo>
                    <a:pt x="378" y="908"/>
                  </a:lnTo>
                  <a:lnTo>
                    <a:pt x="378" y="911"/>
                  </a:lnTo>
                  <a:lnTo>
                    <a:pt x="381" y="911"/>
                  </a:lnTo>
                  <a:lnTo>
                    <a:pt x="381" y="911"/>
                  </a:lnTo>
                  <a:lnTo>
                    <a:pt x="381" y="911"/>
                  </a:lnTo>
                  <a:lnTo>
                    <a:pt x="381" y="913"/>
                  </a:lnTo>
                  <a:lnTo>
                    <a:pt x="381" y="913"/>
                  </a:lnTo>
                  <a:lnTo>
                    <a:pt x="381" y="918"/>
                  </a:lnTo>
                  <a:lnTo>
                    <a:pt x="381" y="918"/>
                  </a:lnTo>
                  <a:lnTo>
                    <a:pt x="381" y="920"/>
                  </a:lnTo>
                  <a:lnTo>
                    <a:pt x="383" y="920"/>
                  </a:lnTo>
                  <a:lnTo>
                    <a:pt x="381" y="920"/>
                  </a:lnTo>
                  <a:lnTo>
                    <a:pt x="381" y="920"/>
                  </a:lnTo>
                  <a:lnTo>
                    <a:pt x="378" y="920"/>
                  </a:lnTo>
                  <a:lnTo>
                    <a:pt x="378" y="922"/>
                  </a:lnTo>
                  <a:lnTo>
                    <a:pt x="378" y="925"/>
                  </a:lnTo>
                  <a:lnTo>
                    <a:pt x="378" y="925"/>
                  </a:lnTo>
                  <a:lnTo>
                    <a:pt x="381" y="925"/>
                  </a:lnTo>
                  <a:lnTo>
                    <a:pt x="383" y="927"/>
                  </a:lnTo>
                  <a:lnTo>
                    <a:pt x="383" y="927"/>
                  </a:lnTo>
                  <a:lnTo>
                    <a:pt x="386" y="930"/>
                  </a:lnTo>
                  <a:lnTo>
                    <a:pt x="388" y="932"/>
                  </a:lnTo>
                  <a:lnTo>
                    <a:pt x="388" y="932"/>
                  </a:lnTo>
                  <a:lnTo>
                    <a:pt x="388" y="934"/>
                  </a:lnTo>
                  <a:lnTo>
                    <a:pt x="388" y="934"/>
                  </a:lnTo>
                  <a:lnTo>
                    <a:pt x="388" y="937"/>
                  </a:lnTo>
                  <a:lnTo>
                    <a:pt x="388" y="939"/>
                  </a:lnTo>
                  <a:lnTo>
                    <a:pt x="386" y="941"/>
                  </a:lnTo>
                  <a:lnTo>
                    <a:pt x="386" y="941"/>
                  </a:lnTo>
                  <a:lnTo>
                    <a:pt x="386" y="944"/>
                  </a:lnTo>
                  <a:lnTo>
                    <a:pt x="383" y="946"/>
                  </a:lnTo>
                  <a:lnTo>
                    <a:pt x="381" y="948"/>
                  </a:lnTo>
                  <a:lnTo>
                    <a:pt x="381" y="946"/>
                  </a:lnTo>
                  <a:lnTo>
                    <a:pt x="381" y="946"/>
                  </a:lnTo>
                  <a:lnTo>
                    <a:pt x="378" y="946"/>
                  </a:lnTo>
                  <a:lnTo>
                    <a:pt x="378" y="946"/>
                  </a:lnTo>
                  <a:lnTo>
                    <a:pt x="378" y="946"/>
                  </a:lnTo>
                  <a:lnTo>
                    <a:pt x="378" y="946"/>
                  </a:lnTo>
                  <a:lnTo>
                    <a:pt x="378" y="946"/>
                  </a:lnTo>
                  <a:lnTo>
                    <a:pt x="376" y="946"/>
                  </a:lnTo>
                  <a:lnTo>
                    <a:pt x="376" y="946"/>
                  </a:lnTo>
                  <a:lnTo>
                    <a:pt x="378" y="948"/>
                  </a:lnTo>
                  <a:lnTo>
                    <a:pt x="381" y="948"/>
                  </a:lnTo>
                  <a:lnTo>
                    <a:pt x="381" y="951"/>
                  </a:lnTo>
                  <a:lnTo>
                    <a:pt x="381" y="951"/>
                  </a:lnTo>
                  <a:lnTo>
                    <a:pt x="381" y="951"/>
                  </a:lnTo>
                  <a:lnTo>
                    <a:pt x="378" y="951"/>
                  </a:lnTo>
                  <a:lnTo>
                    <a:pt x="381" y="951"/>
                  </a:lnTo>
                  <a:lnTo>
                    <a:pt x="381" y="953"/>
                  </a:lnTo>
                  <a:lnTo>
                    <a:pt x="381" y="953"/>
                  </a:lnTo>
                  <a:lnTo>
                    <a:pt x="381" y="956"/>
                  </a:lnTo>
                  <a:lnTo>
                    <a:pt x="381" y="956"/>
                  </a:lnTo>
                  <a:lnTo>
                    <a:pt x="383" y="956"/>
                  </a:lnTo>
                  <a:lnTo>
                    <a:pt x="383" y="956"/>
                  </a:lnTo>
                  <a:lnTo>
                    <a:pt x="386" y="956"/>
                  </a:lnTo>
                  <a:lnTo>
                    <a:pt x="393" y="956"/>
                  </a:lnTo>
                  <a:lnTo>
                    <a:pt x="395" y="958"/>
                  </a:lnTo>
                  <a:lnTo>
                    <a:pt x="397" y="958"/>
                  </a:lnTo>
                  <a:lnTo>
                    <a:pt x="397" y="960"/>
                  </a:lnTo>
                  <a:lnTo>
                    <a:pt x="397" y="960"/>
                  </a:lnTo>
                  <a:lnTo>
                    <a:pt x="397" y="960"/>
                  </a:lnTo>
                  <a:lnTo>
                    <a:pt x="397" y="960"/>
                  </a:lnTo>
                  <a:lnTo>
                    <a:pt x="400" y="960"/>
                  </a:lnTo>
                  <a:lnTo>
                    <a:pt x="400" y="960"/>
                  </a:lnTo>
                  <a:lnTo>
                    <a:pt x="400" y="960"/>
                  </a:lnTo>
                  <a:lnTo>
                    <a:pt x="400" y="960"/>
                  </a:lnTo>
                  <a:lnTo>
                    <a:pt x="402" y="960"/>
                  </a:lnTo>
                  <a:lnTo>
                    <a:pt x="402" y="960"/>
                  </a:lnTo>
                  <a:lnTo>
                    <a:pt x="402" y="960"/>
                  </a:lnTo>
                  <a:lnTo>
                    <a:pt x="404" y="958"/>
                  </a:lnTo>
                  <a:lnTo>
                    <a:pt x="404" y="958"/>
                  </a:lnTo>
                  <a:lnTo>
                    <a:pt x="404" y="956"/>
                  </a:lnTo>
                  <a:lnTo>
                    <a:pt x="404" y="953"/>
                  </a:lnTo>
                  <a:lnTo>
                    <a:pt x="402" y="953"/>
                  </a:lnTo>
                  <a:lnTo>
                    <a:pt x="402" y="953"/>
                  </a:lnTo>
                  <a:lnTo>
                    <a:pt x="400" y="953"/>
                  </a:lnTo>
                  <a:lnTo>
                    <a:pt x="400" y="951"/>
                  </a:lnTo>
                  <a:lnTo>
                    <a:pt x="400" y="951"/>
                  </a:lnTo>
                  <a:lnTo>
                    <a:pt x="400" y="948"/>
                  </a:lnTo>
                  <a:lnTo>
                    <a:pt x="397" y="944"/>
                  </a:lnTo>
                  <a:lnTo>
                    <a:pt x="397" y="944"/>
                  </a:lnTo>
                  <a:lnTo>
                    <a:pt x="397" y="941"/>
                  </a:lnTo>
                  <a:lnTo>
                    <a:pt x="397" y="939"/>
                  </a:lnTo>
                  <a:lnTo>
                    <a:pt x="397" y="937"/>
                  </a:lnTo>
                  <a:lnTo>
                    <a:pt x="400" y="937"/>
                  </a:lnTo>
                  <a:lnTo>
                    <a:pt x="400" y="934"/>
                  </a:lnTo>
                  <a:lnTo>
                    <a:pt x="400" y="934"/>
                  </a:lnTo>
                  <a:lnTo>
                    <a:pt x="402" y="932"/>
                  </a:lnTo>
                  <a:lnTo>
                    <a:pt x="402" y="932"/>
                  </a:lnTo>
                  <a:lnTo>
                    <a:pt x="402" y="930"/>
                  </a:lnTo>
                  <a:lnTo>
                    <a:pt x="402" y="930"/>
                  </a:lnTo>
                  <a:lnTo>
                    <a:pt x="404" y="927"/>
                  </a:lnTo>
                  <a:lnTo>
                    <a:pt x="407" y="927"/>
                  </a:lnTo>
                  <a:lnTo>
                    <a:pt x="409" y="927"/>
                  </a:lnTo>
                  <a:lnTo>
                    <a:pt x="412" y="927"/>
                  </a:lnTo>
                  <a:lnTo>
                    <a:pt x="412" y="930"/>
                  </a:lnTo>
                  <a:lnTo>
                    <a:pt x="412" y="932"/>
                  </a:lnTo>
                  <a:lnTo>
                    <a:pt x="412" y="934"/>
                  </a:lnTo>
                  <a:lnTo>
                    <a:pt x="412" y="934"/>
                  </a:lnTo>
                  <a:lnTo>
                    <a:pt x="409" y="937"/>
                  </a:lnTo>
                  <a:lnTo>
                    <a:pt x="409" y="937"/>
                  </a:lnTo>
                  <a:lnTo>
                    <a:pt x="409" y="937"/>
                  </a:lnTo>
                  <a:lnTo>
                    <a:pt x="407" y="937"/>
                  </a:lnTo>
                  <a:lnTo>
                    <a:pt x="407" y="937"/>
                  </a:lnTo>
                  <a:lnTo>
                    <a:pt x="407" y="934"/>
                  </a:lnTo>
                  <a:lnTo>
                    <a:pt x="407" y="934"/>
                  </a:lnTo>
                  <a:lnTo>
                    <a:pt x="407" y="932"/>
                  </a:lnTo>
                  <a:lnTo>
                    <a:pt x="404" y="934"/>
                  </a:lnTo>
                  <a:lnTo>
                    <a:pt x="402" y="932"/>
                  </a:lnTo>
                  <a:lnTo>
                    <a:pt x="402" y="934"/>
                  </a:lnTo>
                  <a:lnTo>
                    <a:pt x="400" y="934"/>
                  </a:lnTo>
                  <a:lnTo>
                    <a:pt x="402" y="937"/>
                  </a:lnTo>
                  <a:lnTo>
                    <a:pt x="402" y="937"/>
                  </a:lnTo>
                  <a:lnTo>
                    <a:pt x="402" y="937"/>
                  </a:lnTo>
                  <a:lnTo>
                    <a:pt x="402" y="937"/>
                  </a:lnTo>
                  <a:lnTo>
                    <a:pt x="407" y="937"/>
                  </a:lnTo>
                  <a:lnTo>
                    <a:pt x="407" y="939"/>
                  </a:lnTo>
                  <a:lnTo>
                    <a:pt x="407" y="941"/>
                  </a:lnTo>
                  <a:lnTo>
                    <a:pt x="407" y="944"/>
                  </a:lnTo>
                  <a:lnTo>
                    <a:pt x="409" y="944"/>
                  </a:lnTo>
                  <a:lnTo>
                    <a:pt x="409" y="946"/>
                  </a:lnTo>
                  <a:lnTo>
                    <a:pt x="412" y="948"/>
                  </a:lnTo>
                  <a:lnTo>
                    <a:pt x="412" y="951"/>
                  </a:lnTo>
                  <a:lnTo>
                    <a:pt x="412" y="951"/>
                  </a:lnTo>
                  <a:lnTo>
                    <a:pt x="412" y="953"/>
                  </a:lnTo>
                  <a:lnTo>
                    <a:pt x="412" y="956"/>
                  </a:lnTo>
                  <a:lnTo>
                    <a:pt x="409" y="958"/>
                  </a:lnTo>
                  <a:lnTo>
                    <a:pt x="409" y="960"/>
                  </a:lnTo>
                  <a:lnTo>
                    <a:pt x="409" y="963"/>
                  </a:lnTo>
                  <a:lnTo>
                    <a:pt x="407" y="965"/>
                  </a:lnTo>
                  <a:lnTo>
                    <a:pt x="407" y="965"/>
                  </a:lnTo>
                  <a:lnTo>
                    <a:pt x="404" y="967"/>
                  </a:lnTo>
                  <a:lnTo>
                    <a:pt x="404" y="970"/>
                  </a:lnTo>
                  <a:lnTo>
                    <a:pt x="404" y="970"/>
                  </a:lnTo>
                  <a:lnTo>
                    <a:pt x="407" y="970"/>
                  </a:lnTo>
                  <a:lnTo>
                    <a:pt x="407" y="967"/>
                  </a:lnTo>
                  <a:lnTo>
                    <a:pt x="409" y="967"/>
                  </a:lnTo>
                  <a:lnTo>
                    <a:pt x="409" y="967"/>
                  </a:lnTo>
                  <a:lnTo>
                    <a:pt x="412" y="965"/>
                  </a:lnTo>
                  <a:lnTo>
                    <a:pt x="412" y="965"/>
                  </a:lnTo>
                  <a:lnTo>
                    <a:pt x="414" y="965"/>
                  </a:lnTo>
                  <a:lnTo>
                    <a:pt x="416" y="965"/>
                  </a:lnTo>
                  <a:lnTo>
                    <a:pt x="416" y="965"/>
                  </a:lnTo>
                  <a:lnTo>
                    <a:pt x="419" y="965"/>
                  </a:lnTo>
                  <a:lnTo>
                    <a:pt x="419" y="963"/>
                  </a:lnTo>
                  <a:lnTo>
                    <a:pt x="419" y="963"/>
                  </a:lnTo>
                  <a:lnTo>
                    <a:pt x="421" y="963"/>
                  </a:lnTo>
                  <a:lnTo>
                    <a:pt x="421" y="960"/>
                  </a:lnTo>
                  <a:lnTo>
                    <a:pt x="421" y="960"/>
                  </a:lnTo>
                  <a:lnTo>
                    <a:pt x="423" y="958"/>
                  </a:lnTo>
                  <a:lnTo>
                    <a:pt x="423" y="958"/>
                  </a:lnTo>
                  <a:lnTo>
                    <a:pt x="423" y="958"/>
                  </a:lnTo>
                  <a:lnTo>
                    <a:pt x="426" y="958"/>
                  </a:lnTo>
                  <a:lnTo>
                    <a:pt x="428" y="953"/>
                  </a:lnTo>
                  <a:lnTo>
                    <a:pt x="428" y="953"/>
                  </a:lnTo>
                  <a:lnTo>
                    <a:pt x="428" y="953"/>
                  </a:lnTo>
                  <a:lnTo>
                    <a:pt x="426" y="953"/>
                  </a:lnTo>
                  <a:lnTo>
                    <a:pt x="426" y="953"/>
                  </a:lnTo>
                  <a:lnTo>
                    <a:pt x="428" y="951"/>
                  </a:lnTo>
                  <a:lnTo>
                    <a:pt x="428" y="951"/>
                  </a:lnTo>
                  <a:lnTo>
                    <a:pt x="428" y="951"/>
                  </a:lnTo>
                  <a:lnTo>
                    <a:pt x="426" y="951"/>
                  </a:lnTo>
                  <a:lnTo>
                    <a:pt x="426" y="951"/>
                  </a:lnTo>
                  <a:lnTo>
                    <a:pt x="423" y="948"/>
                  </a:lnTo>
                  <a:lnTo>
                    <a:pt x="423" y="948"/>
                  </a:lnTo>
                  <a:lnTo>
                    <a:pt x="423" y="946"/>
                  </a:lnTo>
                  <a:lnTo>
                    <a:pt x="423" y="944"/>
                  </a:lnTo>
                  <a:lnTo>
                    <a:pt x="426" y="944"/>
                  </a:lnTo>
                  <a:lnTo>
                    <a:pt x="426" y="944"/>
                  </a:lnTo>
                  <a:lnTo>
                    <a:pt x="428" y="941"/>
                  </a:lnTo>
                  <a:lnTo>
                    <a:pt x="428" y="941"/>
                  </a:lnTo>
                  <a:lnTo>
                    <a:pt x="430" y="941"/>
                  </a:lnTo>
                  <a:lnTo>
                    <a:pt x="430" y="941"/>
                  </a:lnTo>
                  <a:lnTo>
                    <a:pt x="430" y="944"/>
                  </a:lnTo>
                  <a:lnTo>
                    <a:pt x="433" y="944"/>
                  </a:lnTo>
                  <a:lnTo>
                    <a:pt x="433" y="944"/>
                  </a:lnTo>
                  <a:lnTo>
                    <a:pt x="433" y="944"/>
                  </a:lnTo>
                  <a:lnTo>
                    <a:pt x="433" y="944"/>
                  </a:lnTo>
                  <a:lnTo>
                    <a:pt x="435" y="944"/>
                  </a:lnTo>
                  <a:lnTo>
                    <a:pt x="435" y="946"/>
                  </a:lnTo>
                  <a:lnTo>
                    <a:pt x="435" y="946"/>
                  </a:lnTo>
                  <a:lnTo>
                    <a:pt x="435" y="946"/>
                  </a:lnTo>
                  <a:lnTo>
                    <a:pt x="435" y="946"/>
                  </a:lnTo>
                  <a:lnTo>
                    <a:pt x="435" y="948"/>
                  </a:lnTo>
                  <a:lnTo>
                    <a:pt x="438" y="948"/>
                  </a:lnTo>
                  <a:lnTo>
                    <a:pt x="440" y="946"/>
                  </a:lnTo>
                  <a:lnTo>
                    <a:pt x="440" y="948"/>
                  </a:lnTo>
                  <a:lnTo>
                    <a:pt x="440" y="948"/>
                  </a:lnTo>
                  <a:lnTo>
                    <a:pt x="440" y="948"/>
                  </a:lnTo>
                  <a:lnTo>
                    <a:pt x="440" y="948"/>
                  </a:lnTo>
                  <a:lnTo>
                    <a:pt x="440" y="948"/>
                  </a:lnTo>
                  <a:lnTo>
                    <a:pt x="440" y="948"/>
                  </a:lnTo>
                  <a:lnTo>
                    <a:pt x="440" y="948"/>
                  </a:lnTo>
                  <a:lnTo>
                    <a:pt x="440" y="948"/>
                  </a:lnTo>
                  <a:lnTo>
                    <a:pt x="440" y="948"/>
                  </a:lnTo>
                  <a:lnTo>
                    <a:pt x="440" y="946"/>
                  </a:lnTo>
                  <a:lnTo>
                    <a:pt x="440" y="946"/>
                  </a:lnTo>
                  <a:lnTo>
                    <a:pt x="442" y="946"/>
                  </a:lnTo>
                  <a:lnTo>
                    <a:pt x="442" y="941"/>
                  </a:lnTo>
                  <a:lnTo>
                    <a:pt x="442" y="941"/>
                  </a:lnTo>
                  <a:lnTo>
                    <a:pt x="442" y="941"/>
                  </a:lnTo>
                  <a:lnTo>
                    <a:pt x="442" y="941"/>
                  </a:lnTo>
                  <a:lnTo>
                    <a:pt x="442" y="939"/>
                  </a:lnTo>
                  <a:lnTo>
                    <a:pt x="442" y="939"/>
                  </a:lnTo>
                  <a:lnTo>
                    <a:pt x="442" y="939"/>
                  </a:lnTo>
                  <a:lnTo>
                    <a:pt x="442" y="939"/>
                  </a:lnTo>
                  <a:lnTo>
                    <a:pt x="442" y="939"/>
                  </a:lnTo>
                  <a:lnTo>
                    <a:pt x="442" y="937"/>
                  </a:lnTo>
                  <a:lnTo>
                    <a:pt x="442" y="937"/>
                  </a:lnTo>
                  <a:lnTo>
                    <a:pt x="442" y="937"/>
                  </a:lnTo>
                  <a:lnTo>
                    <a:pt x="445" y="934"/>
                  </a:lnTo>
                  <a:lnTo>
                    <a:pt x="445" y="934"/>
                  </a:lnTo>
                  <a:lnTo>
                    <a:pt x="447" y="932"/>
                  </a:lnTo>
                  <a:lnTo>
                    <a:pt x="445" y="932"/>
                  </a:lnTo>
                  <a:lnTo>
                    <a:pt x="447" y="925"/>
                  </a:lnTo>
                  <a:lnTo>
                    <a:pt x="447" y="925"/>
                  </a:lnTo>
                  <a:lnTo>
                    <a:pt x="447" y="922"/>
                  </a:lnTo>
                  <a:lnTo>
                    <a:pt x="447" y="922"/>
                  </a:lnTo>
                  <a:lnTo>
                    <a:pt x="447" y="922"/>
                  </a:lnTo>
                  <a:lnTo>
                    <a:pt x="447" y="920"/>
                  </a:lnTo>
                  <a:lnTo>
                    <a:pt x="445" y="920"/>
                  </a:lnTo>
                  <a:lnTo>
                    <a:pt x="445" y="918"/>
                  </a:lnTo>
                  <a:lnTo>
                    <a:pt x="445" y="918"/>
                  </a:lnTo>
                  <a:lnTo>
                    <a:pt x="447" y="915"/>
                  </a:lnTo>
                  <a:lnTo>
                    <a:pt x="447" y="908"/>
                  </a:lnTo>
                  <a:lnTo>
                    <a:pt x="449" y="904"/>
                  </a:lnTo>
                  <a:lnTo>
                    <a:pt x="452" y="899"/>
                  </a:lnTo>
                  <a:lnTo>
                    <a:pt x="452" y="896"/>
                  </a:lnTo>
                  <a:lnTo>
                    <a:pt x="452" y="894"/>
                  </a:lnTo>
                  <a:lnTo>
                    <a:pt x="454" y="892"/>
                  </a:lnTo>
                  <a:lnTo>
                    <a:pt x="454" y="889"/>
                  </a:lnTo>
                  <a:lnTo>
                    <a:pt x="454" y="889"/>
                  </a:lnTo>
                  <a:lnTo>
                    <a:pt x="454" y="889"/>
                  </a:lnTo>
                  <a:lnTo>
                    <a:pt x="454" y="889"/>
                  </a:lnTo>
                  <a:lnTo>
                    <a:pt x="454" y="887"/>
                  </a:lnTo>
                  <a:lnTo>
                    <a:pt x="454" y="887"/>
                  </a:lnTo>
                  <a:lnTo>
                    <a:pt x="454" y="885"/>
                  </a:lnTo>
                  <a:lnTo>
                    <a:pt x="457" y="885"/>
                  </a:lnTo>
                  <a:lnTo>
                    <a:pt x="457" y="885"/>
                  </a:lnTo>
                  <a:lnTo>
                    <a:pt x="457" y="885"/>
                  </a:lnTo>
                  <a:lnTo>
                    <a:pt x="459" y="885"/>
                  </a:lnTo>
                  <a:lnTo>
                    <a:pt x="457" y="882"/>
                  </a:lnTo>
                  <a:lnTo>
                    <a:pt x="457" y="882"/>
                  </a:lnTo>
                  <a:lnTo>
                    <a:pt x="457" y="880"/>
                  </a:lnTo>
                  <a:lnTo>
                    <a:pt x="457" y="880"/>
                  </a:lnTo>
                  <a:lnTo>
                    <a:pt x="459" y="880"/>
                  </a:lnTo>
                  <a:lnTo>
                    <a:pt x="459" y="880"/>
                  </a:lnTo>
                  <a:lnTo>
                    <a:pt x="461" y="880"/>
                  </a:lnTo>
                  <a:lnTo>
                    <a:pt x="459" y="877"/>
                  </a:lnTo>
                  <a:lnTo>
                    <a:pt x="459" y="877"/>
                  </a:lnTo>
                  <a:lnTo>
                    <a:pt x="459" y="877"/>
                  </a:lnTo>
                  <a:lnTo>
                    <a:pt x="459" y="877"/>
                  </a:lnTo>
                  <a:lnTo>
                    <a:pt x="459" y="877"/>
                  </a:lnTo>
                  <a:lnTo>
                    <a:pt x="459" y="875"/>
                  </a:lnTo>
                  <a:lnTo>
                    <a:pt x="459" y="873"/>
                  </a:lnTo>
                  <a:lnTo>
                    <a:pt x="459" y="873"/>
                  </a:lnTo>
                  <a:lnTo>
                    <a:pt x="461" y="873"/>
                  </a:lnTo>
                  <a:lnTo>
                    <a:pt x="461" y="873"/>
                  </a:lnTo>
                  <a:lnTo>
                    <a:pt x="461" y="873"/>
                  </a:lnTo>
                  <a:lnTo>
                    <a:pt x="461" y="870"/>
                  </a:lnTo>
                  <a:lnTo>
                    <a:pt x="464" y="870"/>
                  </a:lnTo>
                  <a:lnTo>
                    <a:pt x="461" y="870"/>
                  </a:lnTo>
                  <a:lnTo>
                    <a:pt x="461" y="870"/>
                  </a:lnTo>
                  <a:lnTo>
                    <a:pt x="461" y="870"/>
                  </a:lnTo>
                  <a:lnTo>
                    <a:pt x="464" y="870"/>
                  </a:lnTo>
                  <a:lnTo>
                    <a:pt x="464" y="870"/>
                  </a:lnTo>
                  <a:lnTo>
                    <a:pt x="464" y="868"/>
                  </a:lnTo>
                  <a:lnTo>
                    <a:pt x="464" y="868"/>
                  </a:lnTo>
                  <a:lnTo>
                    <a:pt x="466" y="868"/>
                  </a:lnTo>
                  <a:lnTo>
                    <a:pt x="466" y="866"/>
                  </a:lnTo>
                  <a:lnTo>
                    <a:pt x="466" y="866"/>
                  </a:lnTo>
                  <a:lnTo>
                    <a:pt x="466" y="868"/>
                  </a:lnTo>
                  <a:lnTo>
                    <a:pt x="466" y="868"/>
                  </a:lnTo>
                  <a:lnTo>
                    <a:pt x="466" y="866"/>
                  </a:lnTo>
                  <a:lnTo>
                    <a:pt x="466" y="866"/>
                  </a:lnTo>
                  <a:lnTo>
                    <a:pt x="468" y="866"/>
                  </a:lnTo>
                  <a:lnTo>
                    <a:pt x="468" y="866"/>
                  </a:lnTo>
                  <a:lnTo>
                    <a:pt x="468" y="866"/>
                  </a:lnTo>
                  <a:lnTo>
                    <a:pt x="468" y="866"/>
                  </a:lnTo>
                  <a:lnTo>
                    <a:pt x="468" y="863"/>
                  </a:lnTo>
                  <a:lnTo>
                    <a:pt x="468" y="863"/>
                  </a:lnTo>
                  <a:lnTo>
                    <a:pt x="468" y="861"/>
                  </a:lnTo>
                  <a:lnTo>
                    <a:pt x="471" y="861"/>
                  </a:lnTo>
                  <a:lnTo>
                    <a:pt x="471" y="861"/>
                  </a:lnTo>
                  <a:lnTo>
                    <a:pt x="473" y="861"/>
                  </a:lnTo>
                  <a:lnTo>
                    <a:pt x="473" y="861"/>
                  </a:lnTo>
                  <a:lnTo>
                    <a:pt x="475" y="859"/>
                  </a:lnTo>
                  <a:lnTo>
                    <a:pt x="475" y="859"/>
                  </a:lnTo>
                  <a:lnTo>
                    <a:pt x="475" y="859"/>
                  </a:lnTo>
                  <a:lnTo>
                    <a:pt x="473" y="859"/>
                  </a:lnTo>
                  <a:lnTo>
                    <a:pt x="473" y="859"/>
                  </a:lnTo>
                  <a:lnTo>
                    <a:pt x="473" y="859"/>
                  </a:lnTo>
                  <a:lnTo>
                    <a:pt x="473" y="859"/>
                  </a:lnTo>
                  <a:lnTo>
                    <a:pt x="473" y="856"/>
                  </a:lnTo>
                  <a:lnTo>
                    <a:pt x="473" y="856"/>
                  </a:lnTo>
                  <a:lnTo>
                    <a:pt x="475" y="856"/>
                  </a:lnTo>
                  <a:lnTo>
                    <a:pt x="473" y="856"/>
                  </a:lnTo>
                  <a:lnTo>
                    <a:pt x="473" y="856"/>
                  </a:lnTo>
                  <a:lnTo>
                    <a:pt x="473" y="854"/>
                  </a:lnTo>
                  <a:lnTo>
                    <a:pt x="473" y="854"/>
                  </a:lnTo>
                  <a:lnTo>
                    <a:pt x="475" y="854"/>
                  </a:lnTo>
                  <a:lnTo>
                    <a:pt x="478" y="851"/>
                  </a:lnTo>
                  <a:lnTo>
                    <a:pt x="478" y="851"/>
                  </a:lnTo>
                  <a:lnTo>
                    <a:pt x="478" y="851"/>
                  </a:lnTo>
                  <a:lnTo>
                    <a:pt x="478" y="851"/>
                  </a:lnTo>
                  <a:lnTo>
                    <a:pt x="478" y="851"/>
                  </a:lnTo>
                  <a:close/>
                  <a:moveTo>
                    <a:pt x="393" y="873"/>
                  </a:moveTo>
                  <a:lnTo>
                    <a:pt x="393" y="873"/>
                  </a:lnTo>
                  <a:lnTo>
                    <a:pt x="393" y="870"/>
                  </a:lnTo>
                  <a:lnTo>
                    <a:pt x="393" y="873"/>
                  </a:lnTo>
                  <a:lnTo>
                    <a:pt x="393" y="873"/>
                  </a:lnTo>
                  <a:lnTo>
                    <a:pt x="393" y="873"/>
                  </a:lnTo>
                  <a:lnTo>
                    <a:pt x="393" y="873"/>
                  </a:lnTo>
                  <a:lnTo>
                    <a:pt x="390" y="873"/>
                  </a:lnTo>
                  <a:lnTo>
                    <a:pt x="390" y="873"/>
                  </a:lnTo>
                  <a:lnTo>
                    <a:pt x="390" y="873"/>
                  </a:lnTo>
                  <a:lnTo>
                    <a:pt x="390" y="873"/>
                  </a:lnTo>
                  <a:lnTo>
                    <a:pt x="390" y="875"/>
                  </a:lnTo>
                  <a:lnTo>
                    <a:pt x="390" y="875"/>
                  </a:lnTo>
                  <a:lnTo>
                    <a:pt x="390" y="875"/>
                  </a:lnTo>
                  <a:lnTo>
                    <a:pt x="393" y="877"/>
                  </a:lnTo>
                  <a:lnTo>
                    <a:pt x="393" y="877"/>
                  </a:lnTo>
                  <a:lnTo>
                    <a:pt x="393" y="875"/>
                  </a:lnTo>
                  <a:lnTo>
                    <a:pt x="393" y="875"/>
                  </a:lnTo>
                  <a:lnTo>
                    <a:pt x="393" y="875"/>
                  </a:lnTo>
                  <a:lnTo>
                    <a:pt x="393" y="875"/>
                  </a:lnTo>
                  <a:lnTo>
                    <a:pt x="393" y="875"/>
                  </a:lnTo>
                  <a:lnTo>
                    <a:pt x="393" y="873"/>
                  </a:lnTo>
                  <a:lnTo>
                    <a:pt x="393" y="873"/>
                  </a:lnTo>
                  <a:lnTo>
                    <a:pt x="393" y="873"/>
                  </a:lnTo>
                  <a:lnTo>
                    <a:pt x="393" y="873"/>
                  </a:lnTo>
                  <a:close/>
                  <a:moveTo>
                    <a:pt x="426" y="984"/>
                  </a:moveTo>
                  <a:lnTo>
                    <a:pt x="426" y="984"/>
                  </a:lnTo>
                  <a:lnTo>
                    <a:pt x="426" y="982"/>
                  </a:lnTo>
                  <a:lnTo>
                    <a:pt x="426" y="982"/>
                  </a:lnTo>
                  <a:lnTo>
                    <a:pt x="426" y="982"/>
                  </a:lnTo>
                  <a:lnTo>
                    <a:pt x="423" y="982"/>
                  </a:lnTo>
                  <a:lnTo>
                    <a:pt x="423" y="982"/>
                  </a:lnTo>
                  <a:lnTo>
                    <a:pt x="423" y="982"/>
                  </a:lnTo>
                  <a:lnTo>
                    <a:pt x="423" y="984"/>
                  </a:lnTo>
                  <a:lnTo>
                    <a:pt x="423" y="984"/>
                  </a:lnTo>
                  <a:lnTo>
                    <a:pt x="421" y="986"/>
                  </a:lnTo>
                  <a:lnTo>
                    <a:pt x="421" y="986"/>
                  </a:lnTo>
                  <a:lnTo>
                    <a:pt x="421" y="986"/>
                  </a:lnTo>
                  <a:lnTo>
                    <a:pt x="421" y="989"/>
                  </a:lnTo>
                  <a:lnTo>
                    <a:pt x="419" y="991"/>
                  </a:lnTo>
                  <a:lnTo>
                    <a:pt x="419" y="991"/>
                  </a:lnTo>
                  <a:lnTo>
                    <a:pt x="419" y="991"/>
                  </a:lnTo>
                  <a:lnTo>
                    <a:pt x="419" y="991"/>
                  </a:lnTo>
                  <a:lnTo>
                    <a:pt x="419" y="993"/>
                  </a:lnTo>
                  <a:lnTo>
                    <a:pt x="419" y="993"/>
                  </a:lnTo>
                  <a:lnTo>
                    <a:pt x="419" y="996"/>
                  </a:lnTo>
                  <a:lnTo>
                    <a:pt x="419" y="996"/>
                  </a:lnTo>
                  <a:lnTo>
                    <a:pt x="419" y="998"/>
                  </a:lnTo>
                  <a:lnTo>
                    <a:pt x="416" y="1001"/>
                  </a:lnTo>
                  <a:lnTo>
                    <a:pt x="416" y="1003"/>
                  </a:lnTo>
                  <a:lnTo>
                    <a:pt x="416" y="1003"/>
                  </a:lnTo>
                  <a:lnTo>
                    <a:pt x="414" y="1003"/>
                  </a:lnTo>
                  <a:lnTo>
                    <a:pt x="414" y="1003"/>
                  </a:lnTo>
                  <a:lnTo>
                    <a:pt x="414" y="1003"/>
                  </a:lnTo>
                  <a:lnTo>
                    <a:pt x="414" y="1005"/>
                  </a:lnTo>
                  <a:lnTo>
                    <a:pt x="414" y="1005"/>
                  </a:lnTo>
                  <a:lnTo>
                    <a:pt x="414" y="1008"/>
                  </a:lnTo>
                  <a:lnTo>
                    <a:pt x="414" y="1008"/>
                  </a:lnTo>
                  <a:lnTo>
                    <a:pt x="414" y="1010"/>
                  </a:lnTo>
                  <a:lnTo>
                    <a:pt x="416" y="1010"/>
                  </a:lnTo>
                  <a:lnTo>
                    <a:pt x="416" y="1010"/>
                  </a:lnTo>
                  <a:lnTo>
                    <a:pt x="416" y="1010"/>
                  </a:lnTo>
                  <a:lnTo>
                    <a:pt x="416" y="1010"/>
                  </a:lnTo>
                  <a:lnTo>
                    <a:pt x="416" y="1010"/>
                  </a:lnTo>
                  <a:lnTo>
                    <a:pt x="419" y="1010"/>
                  </a:lnTo>
                  <a:lnTo>
                    <a:pt x="419" y="1008"/>
                  </a:lnTo>
                  <a:lnTo>
                    <a:pt x="421" y="1008"/>
                  </a:lnTo>
                  <a:lnTo>
                    <a:pt x="421" y="1008"/>
                  </a:lnTo>
                  <a:lnTo>
                    <a:pt x="421" y="1008"/>
                  </a:lnTo>
                  <a:lnTo>
                    <a:pt x="421" y="1005"/>
                  </a:lnTo>
                  <a:lnTo>
                    <a:pt x="421" y="1005"/>
                  </a:lnTo>
                  <a:lnTo>
                    <a:pt x="421" y="1005"/>
                  </a:lnTo>
                  <a:lnTo>
                    <a:pt x="421" y="1005"/>
                  </a:lnTo>
                  <a:lnTo>
                    <a:pt x="421" y="1003"/>
                  </a:lnTo>
                  <a:lnTo>
                    <a:pt x="421" y="1003"/>
                  </a:lnTo>
                  <a:lnTo>
                    <a:pt x="421" y="1003"/>
                  </a:lnTo>
                  <a:lnTo>
                    <a:pt x="421" y="1001"/>
                  </a:lnTo>
                  <a:lnTo>
                    <a:pt x="421" y="1001"/>
                  </a:lnTo>
                  <a:lnTo>
                    <a:pt x="421" y="998"/>
                  </a:lnTo>
                  <a:lnTo>
                    <a:pt x="423" y="998"/>
                  </a:lnTo>
                  <a:lnTo>
                    <a:pt x="423" y="998"/>
                  </a:lnTo>
                  <a:lnTo>
                    <a:pt x="423" y="998"/>
                  </a:lnTo>
                  <a:lnTo>
                    <a:pt x="423" y="996"/>
                  </a:lnTo>
                  <a:lnTo>
                    <a:pt x="423" y="996"/>
                  </a:lnTo>
                  <a:lnTo>
                    <a:pt x="426" y="996"/>
                  </a:lnTo>
                  <a:lnTo>
                    <a:pt x="426" y="993"/>
                  </a:lnTo>
                  <a:lnTo>
                    <a:pt x="426" y="993"/>
                  </a:lnTo>
                  <a:lnTo>
                    <a:pt x="426" y="991"/>
                  </a:lnTo>
                  <a:lnTo>
                    <a:pt x="426" y="989"/>
                  </a:lnTo>
                  <a:lnTo>
                    <a:pt x="426" y="986"/>
                  </a:lnTo>
                  <a:lnTo>
                    <a:pt x="426" y="984"/>
                  </a:lnTo>
                  <a:lnTo>
                    <a:pt x="426" y="984"/>
                  </a:lnTo>
                  <a:close/>
                  <a:moveTo>
                    <a:pt x="587" y="754"/>
                  </a:moveTo>
                  <a:lnTo>
                    <a:pt x="589" y="757"/>
                  </a:lnTo>
                  <a:lnTo>
                    <a:pt x="589" y="757"/>
                  </a:lnTo>
                  <a:lnTo>
                    <a:pt x="589" y="757"/>
                  </a:lnTo>
                  <a:lnTo>
                    <a:pt x="591" y="757"/>
                  </a:lnTo>
                  <a:lnTo>
                    <a:pt x="591" y="757"/>
                  </a:lnTo>
                  <a:lnTo>
                    <a:pt x="591" y="757"/>
                  </a:lnTo>
                  <a:lnTo>
                    <a:pt x="591" y="759"/>
                  </a:lnTo>
                  <a:lnTo>
                    <a:pt x="594" y="759"/>
                  </a:lnTo>
                  <a:lnTo>
                    <a:pt x="594" y="759"/>
                  </a:lnTo>
                  <a:lnTo>
                    <a:pt x="594" y="757"/>
                  </a:lnTo>
                  <a:lnTo>
                    <a:pt x="594" y="757"/>
                  </a:lnTo>
                  <a:lnTo>
                    <a:pt x="596" y="757"/>
                  </a:lnTo>
                  <a:lnTo>
                    <a:pt x="596" y="757"/>
                  </a:lnTo>
                  <a:lnTo>
                    <a:pt x="596" y="757"/>
                  </a:lnTo>
                  <a:lnTo>
                    <a:pt x="596" y="757"/>
                  </a:lnTo>
                  <a:lnTo>
                    <a:pt x="596" y="757"/>
                  </a:lnTo>
                  <a:lnTo>
                    <a:pt x="596" y="757"/>
                  </a:lnTo>
                  <a:lnTo>
                    <a:pt x="596" y="757"/>
                  </a:lnTo>
                  <a:lnTo>
                    <a:pt x="596" y="757"/>
                  </a:lnTo>
                  <a:lnTo>
                    <a:pt x="598" y="759"/>
                  </a:lnTo>
                  <a:lnTo>
                    <a:pt x="598" y="754"/>
                  </a:lnTo>
                  <a:lnTo>
                    <a:pt x="598" y="752"/>
                  </a:lnTo>
                  <a:lnTo>
                    <a:pt x="598" y="752"/>
                  </a:lnTo>
                  <a:lnTo>
                    <a:pt x="598" y="752"/>
                  </a:lnTo>
                  <a:lnTo>
                    <a:pt x="598" y="752"/>
                  </a:lnTo>
                  <a:lnTo>
                    <a:pt x="598" y="750"/>
                  </a:lnTo>
                  <a:lnTo>
                    <a:pt x="598" y="750"/>
                  </a:lnTo>
                  <a:lnTo>
                    <a:pt x="596" y="752"/>
                  </a:lnTo>
                  <a:lnTo>
                    <a:pt x="594" y="752"/>
                  </a:lnTo>
                  <a:lnTo>
                    <a:pt x="594" y="752"/>
                  </a:lnTo>
                  <a:lnTo>
                    <a:pt x="591" y="752"/>
                  </a:lnTo>
                  <a:lnTo>
                    <a:pt x="589" y="752"/>
                  </a:lnTo>
                  <a:lnTo>
                    <a:pt x="589" y="752"/>
                  </a:lnTo>
                  <a:lnTo>
                    <a:pt x="589" y="754"/>
                  </a:lnTo>
                  <a:lnTo>
                    <a:pt x="589" y="754"/>
                  </a:lnTo>
                  <a:lnTo>
                    <a:pt x="589" y="754"/>
                  </a:lnTo>
                  <a:lnTo>
                    <a:pt x="587" y="754"/>
                  </a:lnTo>
                  <a:close/>
                  <a:moveTo>
                    <a:pt x="563" y="764"/>
                  </a:moveTo>
                  <a:lnTo>
                    <a:pt x="563" y="764"/>
                  </a:lnTo>
                  <a:lnTo>
                    <a:pt x="565" y="762"/>
                  </a:lnTo>
                  <a:lnTo>
                    <a:pt x="565" y="762"/>
                  </a:lnTo>
                  <a:lnTo>
                    <a:pt x="565" y="762"/>
                  </a:lnTo>
                  <a:lnTo>
                    <a:pt x="565" y="762"/>
                  </a:lnTo>
                  <a:lnTo>
                    <a:pt x="563" y="762"/>
                  </a:lnTo>
                  <a:lnTo>
                    <a:pt x="563" y="762"/>
                  </a:lnTo>
                  <a:lnTo>
                    <a:pt x="563" y="762"/>
                  </a:lnTo>
                  <a:lnTo>
                    <a:pt x="563" y="762"/>
                  </a:lnTo>
                  <a:lnTo>
                    <a:pt x="563" y="764"/>
                  </a:lnTo>
                  <a:lnTo>
                    <a:pt x="563" y="764"/>
                  </a:lnTo>
                  <a:lnTo>
                    <a:pt x="563" y="764"/>
                  </a:lnTo>
                  <a:close/>
                  <a:moveTo>
                    <a:pt x="582" y="754"/>
                  </a:moveTo>
                  <a:lnTo>
                    <a:pt x="582" y="757"/>
                  </a:lnTo>
                  <a:lnTo>
                    <a:pt x="582" y="757"/>
                  </a:lnTo>
                  <a:lnTo>
                    <a:pt x="584" y="757"/>
                  </a:lnTo>
                  <a:lnTo>
                    <a:pt x="584" y="757"/>
                  </a:lnTo>
                  <a:lnTo>
                    <a:pt x="584" y="754"/>
                  </a:lnTo>
                  <a:lnTo>
                    <a:pt x="584" y="754"/>
                  </a:lnTo>
                  <a:lnTo>
                    <a:pt x="584" y="754"/>
                  </a:lnTo>
                  <a:lnTo>
                    <a:pt x="584" y="754"/>
                  </a:lnTo>
                  <a:lnTo>
                    <a:pt x="584" y="754"/>
                  </a:lnTo>
                  <a:lnTo>
                    <a:pt x="584" y="754"/>
                  </a:lnTo>
                  <a:lnTo>
                    <a:pt x="582" y="754"/>
                  </a:lnTo>
                  <a:lnTo>
                    <a:pt x="582" y="754"/>
                  </a:lnTo>
                  <a:lnTo>
                    <a:pt x="582" y="754"/>
                  </a:lnTo>
                  <a:lnTo>
                    <a:pt x="582" y="754"/>
                  </a:lnTo>
                  <a:lnTo>
                    <a:pt x="582" y="754"/>
                  </a:lnTo>
                  <a:lnTo>
                    <a:pt x="582" y="754"/>
                  </a:lnTo>
                  <a:lnTo>
                    <a:pt x="582" y="754"/>
                  </a:lnTo>
                  <a:close/>
                  <a:moveTo>
                    <a:pt x="632" y="747"/>
                  </a:moveTo>
                  <a:lnTo>
                    <a:pt x="632" y="747"/>
                  </a:lnTo>
                  <a:lnTo>
                    <a:pt x="629" y="750"/>
                  </a:lnTo>
                  <a:lnTo>
                    <a:pt x="629" y="750"/>
                  </a:lnTo>
                  <a:lnTo>
                    <a:pt x="627" y="752"/>
                  </a:lnTo>
                  <a:lnTo>
                    <a:pt x="624" y="752"/>
                  </a:lnTo>
                  <a:lnTo>
                    <a:pt x="624" y="754"/>
                  </a:lnTo>
                  <a:lnTo>
                    <a:pt x="624" y="754"/>
                  </a:lnTo>
                  <a:lnTo>
                    <a:pt x="624" y="754"/>
                  </a:lnTo>
                  <a:lnTo>
                    <a:pt x="624" y="754"/>
                  </a:lnTo>
                  <a:lnTo>
                    <a:pt x="622" y="757"/>
                  </a:lnTo>
                  <a:lnTo>
                    <a:pt x="622" y="757"/>
                  </a:lnTo>
                  <a:lnTo>
                    <a:pt x="622" y="757"/>
                  </a:lnTo>
                  <a:lnTo>
                    <a:pt x="617" y="764"/>
                  </a:lnTo>
                  <a:lnTo>
                    <a:pt x="615" y="764"/>
                  </a:lnTo>
                  <a:lnTo>
                    <a:pt x="615" y="764"/>
                  </a:lnTo>
                  <a:lnTo>
                    <a:pt x="615" y="766"/>
                  </a:lnTo>
                  <a:lnTo>
                    <a:pt x="613" y="766"/>
                  </a:lnTo>
                  <a:lnTo>
                    <a:pt x="615" y="769"/>
                  </a:lnTo>
                  <a:lnTo>
                    <a:pt x="615" y="771"/>
                  </a:lnTo>
                  <a:lnTo>
                    <a:pt x="617" y="769"/>
                  </a:lnTo>
                  <a:lnTo>
                    <a:pt x="617" y="771"/>
                  </a:lnTo>
                  <a:lnTo>
                    <a:pt x="615" y="771"/>
                  </a:lnTo>
                  <a:lnTo>
                    <a:pt x="615" y="771"/>
                  </a:lnTo>
                  <a:lnTo>
                    <a:pt x="617" y="773"/>
                  </a:lnTo>
                  <a:lnTo>
                    <a:pt x="617" y="773"/>
                  </a:lnTo>
                  <a:lnTo>
                    <a:pt x="617" y="773"/>
                  </a:lnTo>
                  <a:lnTo>
                    <a:pt x="622" y="773"/>
                  </a:lnTo>
                  <a:lnTo>
                    <a:pt x="622" y="771"/>
                  </a:lnTo>
                  <a:lnTo>
                    <a:pt x="624" y="771"/>
                  </a:lnTo>
                  <a:lnTo>
                    <a:pt x="624" y="771"/>
                  </a:lnTo>
                  <a:lnTo>
                    <a:pt x="627" y="769"/>
                  </a:lnTo>
                  <a:lnTo>
                    <a:pt x="629" y="769"/>
                  </a:lnTo>
                  <a:lnTo>
                    <a:pt x="629" y="769"/>
                  </a:lnTo>
                  <a:lnTo>
                    <a:pt x="629" y="766"/>
                  </a:lnTo>
                  <a:lnTo>
                    <a:pt x="627" y="766"/>
                  </a:lnTo>
                  <a:lnTo>
                    <a:pt x="627" y="766"/>
                  </a:lnTo>
                  <a:lnTo>
                    <a:pt x="627" y="764"/>
                  </a:lnTo>
                  <a:lnTo>
                    <a:pt x="627" y="764"/>
                  </a:lnTo>
                  <a:lnTo>
                    <a:pt x="627" y="762"/>
                  </a:lnTo>
                  <a:lnTo>
                    <a:pt x="627" y="762"/>
                  </a:lnTo>
                  <a:lnTo>
                    <a:pt x="627" y="762"/>
                  </a:lnTo>
                  <a:lnTo>
                    <a:pt x="627" y="759"/>
                  </a:lnTo>
                  <a:lnTo>
                    <a:pt x="627" y="757"/>
                  </a:lnTo>
                  <a:lnTo>
                    <a:pt x="629" y="754"/>
                  </a:lnTo>
                  <a:lnTo>
                    <a:pt x="632" y="754"/>
                  </a:lnTo>
                  <a:lnTo>
                    <a:pt x="632" y="752"/>
                  </a:lnTo>
                  <a:lnTo>
                    <a:pt x="632" y="750"/>
                  </a:lnTo>
                  <a:lnTo>
                    <a:pt x="632" y="750"/>
                  </a:lnTo>
                  <a:lnTo>
                    <a:pt x="634" y="750"/>
                  </a:lnTo>
                  <a:lnTo>
                    <a:pt x="634" y="747"/>
                  </a:lnTo>
                  <a:lnTo>
                    <a:pt x="632" y="747"/>
                  </a:lnTo>
                  <a:close/>
                  <a:moveTo>
                    <a:pt x="856" y="806"/>
                  </a:moveTo>
                  <a:lnTo>
                    <a:pt x="856" y="806"/>
                  </a:lnTo>
                  <a:lnTo>
                    <a:pt x="856" y="806"/>
                  </a:lnTo>
                  <a:lnTo>
                    <a:pt x="856" y="806"/>
                  </a:lnTo>
                  <a:close/>
                  <a:moveTo>
                    <a:pt x="856" y="759"/>
                  </a:moveTo>
                  <a:lnTo>
                    <a:pt x="856" y="759"/>
                  </a:lnTo>
                  <a:lnTo>
                    <a:pt x="854" y="762"/>
                  </a:lnTo>
                  <a:lnTo>
                    <a:pt x="854" y="762"/>
                  </a:lnTo>
                  <a:lnTo>
                    <a:pt x="854" y="764"/>
                  </a:lnTo>
                  <a:lnTo>
                    <a:pt x="854" y="764"/>
                  </a:lnTo>
                  <a:lnTo>
                    <a:pt x="854" y="766"/>
                  </a:lnTo>
                  <a:lnTo>
                    <a:pt x="856" y="764"/>
                  </a:lnTo>
                  <a:lnTo>
                    <a:pt x="856" y="762"/>
                  </a:lnTo>
                  <a:lnTo>
                    <a:pt x="856" y="759"/>
                  </a:lnTo>
                  <a:lnTo>
                    <a:pt x="856" y="759"/>
                  </a:lnTo>
                  <a:lnTo>
                    <a:pt x="856" y="759"/>
                  </a:lnTo>
                  <a:close/>
                  <a:moveTo>
                    <a:pt x="383" y="1003"/>
                  </a:moveTo>
                  <a:lnTo>
                    <a:pt x="381" y="1003"/>
                  </a:lnTo>
                  <a:lnTo>
                    <a:pt x="381" y="1003"/>
                  </a:lnTo>
                  <a:lnTo>
                    <a:pt x="381" y="1003"/>
                  </a:lnTo>
                  <a:lnTo>
                    <a:pt x="378" y="1003"/>
                  </a:lnTo>
                  <a:lnTo>
                    <a:pt x="376" y="1003"/>
                  </a:lnTo>
                  <a:lnTo>
                    <a:pt x="378" y="1003"/>
                  </a:lnTo>
                  <a:lnTo>
                    <a:pt x="378" y="1003"/>
                  </a:lnTo>
                  <a:lnTo>
                    <a:pt x="378" y="1003"/>
                  </a:lnTo>
                  <a:lnTo>
                    <a:pt x="381" y="1003"/>
                  </a:lnTo>
                  <a:lnTo>
                    <a:pt x="381" y="1003"/>
                  </a:lnTo>
                  <a:lnTo>
                    <a:pt x="381" y="1005"/>
                  </a:lnTo>
                  <a:lnTo>
                    <a:pt x="381" y="1005"/>
                  </a:lnTo>
                  <a:lnTo>
                    <a:pt x="381" y="1005"/>
                  </a:lnTo>
                  <a:lnTo>
                    <a:pt x="383" y="1005"/>
                  </a:lnTo>
                  <a:lnTo>
                    <a:pt x="383" y="1005"/>
                  </a:lnTo>
                  <a:lnTo>
                    <a:pt x="383" y="1005"/>
                  </a:lnTo>
                  <a:lnTo>
                    <a:pt x="383" y="1003"/>
                  </a:lnTo>
                  <a:close/>
                  <a:moveTo>
                    <a:pt x="513" y="776"/>
                  </a:moveTo>
                  <a:lnTo>
                    <a:pt x="513" y="776"/>
                  </a:lnTo>
                  <a:lnTo>
                    <a:pt x="513" y="776"/>
                  </a:lnTo>
                  <a:lnTo>
                    <a:pt x="513" y="776"/>
                  </a:lnTo>
                  <a:lnTo>
                    <a:pt x="513" y="776"/>
                  </a:lnTo>
                  <a:lnTo>
                    <a:pt x="513" y="776"/>
                  </a:lnTo>
                  <a:lnTo>
                    <a:pt x="513" y="776"/>
                  </a:lnTo>
                  <a:lnTo>
                    <a:pt x="513" y="773"/>
                  </a:lnTo>
                  <a:lnTo>
                    <a:pt x="513" y="773"/>
                  </a:lnTo>
                  <a:lnTo>
                    <a:pt x="513" y="773"/>
                  </a:lnTo>
                  <a:lnTo>
                    <a:pt x="513" y="773"/>
                  </a:lnTo>
                  <a:lnTo>
                    <a:pt x="511" y="773"/>
                  </a:lnTo>
                  <a:lnTo>
                    <a:pt x="511" y="773"/>
                  </a:lnTo>
                  <a:lnTo>
                    <a:pt x="511" y="773"/>
                  </a:lnTo>
                  <a:lnTo>
                    <a:pt x="511" y="773"/>
                  </a:lnTo>
                  <a:lnTo>
                    <a:pt x="513" y="776"/>
                  </a:lnTo>
                  <a:close/>
                  <a:moveTo>
                    <a:pt x="506" y="788"/>
                  </a:moveTo>
                  <a:lnTo>
                    <a:pt x="509" y="788"/>
                  </a:lnTo>
                  <a:lnTo>
                    <a:pt x="509" y="788"/>
                  </a:lnTo>
                  <a:lnTo>
                    <a:pt x="509" y="788"/>
                  </a:lnTo>
                  <a:lnTo>
                    <a:pt x="509" y="788"/>
                  </a:lnTo>
                  <a:lnTo>
                    <a:pt x="509" y="785"/>
                  </a:lnTo>
                  <a:lnTo>
                    <a:pt x="509" y="785"/>
                  </a:lnTo>
                  <a:lnTo>
                    <a:pt x="509" y="785"/>
                  </a:lnTo>
                  <a:lnTo>
                    <a:pt x="509" y="785"/>
                  </a:lnTo>
                  <a:lnTo>
                    <a:pt x="509" y="785"/>
                  </a:lnTo>
                  <a:lnTo>
                    <a:pt x="506" y="785"/>
                  </a:lnTo>
                  <a:lnTo>
                    <a:pt x="506" y="785"/>
                  </a:lnTo>
                  <a:lnTo>
                    <a:pt x="506" y="785"/>
                  </a:lnTo>
                  <a:lnTo>
                    <a:pt x="506" y="785"/>
                  </a:lnTo>
                  <a:lnTo>
                    <a:pt x="506" y="788"/>
                  </a:lnTo>
                  <a:lnTo>
                    <a:pt x="506" y="788"/>
                  </a:lnTo>
                  <a:lnTo>
                    <a:pt x="506" y="788"/>
                  </a:lnTo>
                  <a:lnTo>
                    <a:pt x="506" y="788"/>
                  </a:lnTo>
                  <a:lnTo>
                    <a:pt x="506" y="788"/>
                  </a:lnTo>
                  <a:close/>
                  <a:moveTo>
                    <a:pt x="520" y="773"/>
                  </a:moveTo>
                  <a:lnTo>
                    <a:pt x="520" y="773"/>
                  </a:lnTo>
                  <a:lnTo>
                    <a:pt x="523" y="771"/>
                  </a:lnTo>
                  <a:lnTo>
                    <a:pt x="523" y="771"/>
                  </a:lnTo>
                  <a:lnTo>
                    <a:pt x="523" y="771"/>
                  </a:lnTo>
                  <a:lnTo>
                    <a:pt x="523" y="769"/>
                  </a:lnTo>
                  <a:lnTo>
                    <a:pt x="523" y="769"/>
                  </a:lnTo>
                  <a:lnTo>
                    <a:pt x="523" y="769"/>
                  </a:lnTo>
                  <a:lnTo>
                    <a:pt x="523" y="769"/>
                  </a:lnTo>
                  <a:lnTo>
                    <a:pt x="523" y="769"/>
                  </a:lnTo>
                  <a:lnTo>
                    <a:pt x="520" y="769"/>
                  </a:lnTo>
                  <a:lnTo>
                    <a:pt x="520" y="769"/>
                  </a:lnTo>
                  <a:lnTo>
                    <a:pt x="520" y="771"/>
                  </a:lnTo>
                  <a:lnTo>
                    <a:pt x="518" y="771"/>
                  </a:lnTo>
                  <a:lnTo>
                    <a:pt x="518" y="771"/>
                  </a:lnTo>
                  <a:lnTo>
                    <a:pt x="518" y="771"/>
                  </a:lnTo>
                  <a:lnTo>
                    <a:pt x="518" y="771"/>
                  </a:lnTo>
                  <a:lnTo>
                    <a:pt x="520" y="773"/>
                  </a:lnTo>
                  <a:close/>
                  <a:moveTo>
                    <a:pt x="487" y="799"/>
                  </a:moveTo>
                  <a:lnTo>
                    <a:pt x="487" y="797"/>
                  </a:lnTo>
                  <a:lnTo>
                    <a:pt x="485" y="797"/>
                  </a:lnTo>
                  <a:lnTo>
                    <a:pt x="485" y="799"/>
                  </a:lnTo>
                  <a:lnTo>
                    <a:pt x="485" y="799"/>
                  </a:lnTo>
                  <a:lnTo>
                    <a:pt x="485" y="799"/>
                  </a:lnTo>
                  <a:lnTo>
                    <a:pt x="487" y="799"/>
                  </a:lnTo>
                  <a:lnTo>
                    <a:pt x="487" y="799"/>
                  </a:lnTo>
                  <a:lnTo>
                    <a:pt x="490" y="799"/>
                  </a:lnTo>
                  <a:lnTo>
                    <a:pt x="490" y="799"/>
                  </a:lnTo>
                  <a:lnTo>
                    <a:pt x="487" y="799"/>
                  </a:lnTo>
                  <a:lnTo>
                    <a:pt x="487" y="799"/>
                  </a:lnTo>
                  <a:close/>
                  <a:moveTo>
                    <a:pt x="527" y="776"/>
                  </a:moveTo>
                  <a:lnTo>
                    <a:pt x="527" y="776"/>
                  </a:lnTo>
                  <a:lnTo>
                    <a:pt x="527" y="776"/>
                  </a:lnTo>
                  <a:lnTo>
                    <a:pt x="527" y="778"/>
                  </a:lnTo>
                  <a:lnTo>
                    <a:pt x="527" y="778"/>
                  </a:lnTo>
                  <a:lnTo>
                    <a:pt x="530" y="778"/>
                  </a:lnTo>
                  <a:lnTo>
                    <a:pt x="532" y="776"/>
                  </a:lnTo>
                  <a:lnTo>
                    <a:pt x="532" y="776"/>
                  </a:lnTo>
                  <a:lnTo>
                    <a:pt x="532" y="773"/>
                  </a:lnTo>
                  <a:lnTo>
                    <a:pt x="532" y="773"/>
                  </a:lnTo>
                  <a:lnTo>
                    <a:pt x="532" y="773"/>
                  </a:lnTo>
                  <a:lnTo>
                    <a:pt x="530" y="773"/>
                  </a:lnTo>
                  <a:lnTo>
                    <a:pt x="530" y="773"/>
                  </a:lnTo>
                  <a:lnTo>
                    <a:pt x="530" y="773"/>
                  </a:lnTo>
                  <a:lnTo>
                    <a:pt x="527" y="773"/>
                  </a:lnTo>
                  <a:lnTo>
                    <a:pt x="527" y="773"/>
                  </a:lnTo>
                  <a:lnTo>
                    <a:pt x="527" y="776"/>
                  </a:lnTo>
                  <a:lnTo>
                    <a:pt x="530" y="776"/>
                  </a:lnTo>
                  <a:lnTo>
                    <a:pt x="527" y="776"/>
                  </a:lnTo>
                  <a:lnTo>
                    <a:pt x="527" y="77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79" name="Freeform 27"/>
            <p:cNvSpPr>
              <a:spLocks noEditPoints="1"/>
            </p:cNvSpPr>
            <p:nvPr/>
          </p:nvSpPr>
          <p:spPr bwMode="auto">
            <a:xfrm>
              <a:off x="8492280" y="4612597"/>
              <a:ext cx="2977227" cy="1090165"/>
            </a:xfrm>
            <a:custGeom>
              <a:avLst/>
              <a:gdLst>
                <a:gd name="T0" fmla="*/ 731 w 2406"/>
                <a:gd name="T1" fmla="*/ 261 h 881"/>
                <a:gd name="T2" fmla="*/ 838 w 2406"/>
                <a:gd name="T3" fmla="*/ 469 h 881"/>
                <a:gd name="T4" fmla="*/ 1124 w 2406"/>
                <a:gd name="T5" fmla="*/ 440 h 881"/>
                <a:gd name="T6" fmla="*/ 1202 w 2406"/>
                <a:gd name="T7" fmla="*/ 268 h 881"/>
                <a:gd name="T8" fmla="*/ 1152 w 2406"/>
                <a:gd name="T9" fmla="*/ 121 h 881"/>
                <a:gd name="T10" fmla="*/ 1034 w 2406"/>
                <a:gd name="T11" fmla="*/ 201 h 881"/>
                <a:gd name="T12" fmla="*/ 731 w 2406"/>
                <a:gd name="T13" fmla="*/ 261 h 881"/>
                <a:gd name="T14" fmla="*/ 1419 w 2406"/>
                <a:gd name="T15" fmla="*/ 327 h 881"/>
                <a:gd name="T16" fmla="*/ 651 w 2406"/>
                <a:gd name="T17" fmla="*/ 462 h 881"/>
                <a:gd name="T18" fmla="*/ 521 w 2406"/>
                <a:gd name="T19" fmla="*/ 320 h 881"/>
                <a:gd name="T20" fmla="*/ 563 w 2406"/>
                <a:gd name="T21" fmla="*/ 159 h 881"/>
                <a:gd name="T22" fmla="*/ 1112 w 2406"/>
                <a:gd name="T23" fmla="*/ 476 h 881"/>
                <a:gd name="T24" fmla="*/ 764 w 2406"/>
                <a:gd name="T25" fmla="*/ 372 h 881"/>
                <a:gd name="T26" fmla="*/ 1855 w 2406"/>
                <a:gd name="T27" fmla="*/ 405 h 881"/>
                <a:gd name="T28" fmla="*/ 1746 w 2406"/>
                <a:gd name="T29" fmla="*/ 275 h 881"/>
                <a:gd name="T30" fmla="*/ 1691 w 2406"/>
                <a:gd name="T31" fmla="*/ 329 h 881"/>
                <a:gd name="T32" fmla="*/ 1696 w 2406"/>
                <a:gd name="T33" fmla="*/ 308 h 881"/>
                <a:gd name="T34" fmla="*/ 2103 w 2406"/>
                <a:gd name="T35" fmla="*/ 388 h 881"/>
                <a:gd name="T36" fmla="*/ 1869 w 2406"/>
                <a:gd name="T37" fmla="*/ 313 h 881"/>
                <a:gd name="T38" fmla="*/ 1490 w 2406"/>
                <a:gd name="T39" fmla="*/ 741 h 881"/>
                <a:gd name="T40" fmla="*/ 1256 w 2406"/>
                <a:gd name="T41" fmla="*/ 493 h 881"/>
                <a:gd name="T42" fmla="*/ 1360 w 2406"/>
                <a:gd name="T43" fmla="*/ 455 h 881"/>
                <a:gd name="T44" fmla="*/ 1434 w 2406"/>
                <a:gd name="T45" fmla="*/ 476 h 881"/>
                <a:gd name="T46" fmla="*/ 1393 w 2406"/>
                <a:gd name="T47" fmla="*/ 351 h 881"/>
                <a:gd name="T48" fmla="*/ 1552 w 2406"/>
                <a:gd name="T49" fmla="*/ 270 h 881"/>
                <a:gd name="T50" fmla="*/ 1327 w 2406"/>
                <a:gd name="T51" fmla="*/ 263 h 881"/>
                <a:gd name="T52" fmla="*/ 1474 w 2406"/>
                <a:gd name="T53" fmla="*/ 587 h 881"/>
                <a:gd name="T54" fmla="*/ 1471 w 2406"/>
                <a:gd name="T55" fmla="*/ 370 h 881"/>
                <a:gd name="T56" fmla="*/ 1658 w 2406"/>
                <a:gd name="T57" fmla="*/ 86 h 881"/>
                <a:gd name="T58" fmla="*/ 1758 w 2406"/>
                <a:gd name="T59" fmla="*/ 495 h 881"/>
                <a:gd name="T60" fmla="*/ 1708 w 2406"/>
                <a:gd name="T61" fmla="*/ 483 h 881"/>
                <a:gd name="T62" fmla="*/ 1684 w 2406"/>
                <a:gd name="T63" fmla="*/ 511 h 881"/>
                <a:gd name="T64" fmla="*/ 1774 w 2406"/>
                <a:gd name="T65" fmla="*/ 476 h 881"/>
                <a:gd name="T66" fmla="*/ 2060 w 2406"/>
                <a:gd name="T67" fmla="*/ 639 h 881"/>
                <a:gd name="T68" fmla="*/ 2056 w 2406"/>
                <a:gd name="T69" fmla="*/ 635 h 881"/>
                <a:gd name="T70" fmla="*/ 1985 w 2406"/>
                <a:gd name="T71" fmla="*/ 606 h 881"/>
                <a:gd name="T72" fmla="*/ 2285 w 2406"/>
                <a:gd name="T73" fmla="*/ 739 h 881"/>
                <a:gd name="T74" fmla="*/ 2134 w 2406"/>
                <a:gd name="T75" fmla="*/ 469 h 881"/>
                <a:gd name="T76" fmla="*/ 1897 w 2406"/>
                <a:gd name="T77" fmla="*/ 358 h 881"/>
                <a:gd name="T78" fmla="*/ 2034 w 2406"/>
                <a:gd name="T79" fmla="*/ 433 h 881"/>
                <a:gd name="T80" fmla="*/ 1980 w 2406"/>
                <a:gd name="T81" fmla="*/ 514 h 881"/>
                <a:gd name="T82" fmla="*/ 2124 w 2406"/>
                <a:gd name="T83" fmla="*/ 540 h 881"/>
                <a:gd name="T84" fmla="*/ 2287 w 2406"/>
                <a:gd name="T85" fmla="*/ 687 h 881"/>
                <a:gd name="T86" fmla="*/ 1902 w 2406"/>
                <a:gd name="T87" fmla="*/ 696 h 881"/>
                <a:gd name="T88" fmla="*/ 1973 w 2406"/>
                <a:gd name="T89" fmla="*/ 490 h 881"/>
                <a:gd name="T90" fmla="*/ 424 w 2406"/>
                <a:gd name="T91" fmla="*/ 268 h 881"/>
                <a:gd name="T92" fmla="*/ 48 w 2406"/>
                <a:gd name="T93" fmla="*/ 173 h 881"/>
                <a:gd name="T94" fmla="*/ 490 w 2406"/>
                <a:gd name="T95" fmla="*/ 289 h 881"/>
                <a:gd name="T96" fmla="*/ 1022 w 2406"/>
                <a:gd name="T97" fmla="*/ 760 h 881"/>
                <a:gd name="T98" fmla="*/ 696 w 2406"/>
                <a:gd name="T99" fmla="*/ 635 h 881"/>
                <a:gd name="T100" fmla="*/ 724 w 2406"/>
                <a:gd name="T101" fmla="*/ 706 h 881"/>
                <a:gd name="T102" fmla="*/ 1086 w 2406"/>
                <a:gd name="T103" fmla="*/ 680 h 881"/>
                <a:gd name="T104" fmla="*/ 1107 w 2406"/>
                <a:gd name="T105" fmla="*/ 772 h 881"/>
                <a:gd name="T106" fmla="*/ 1299 w 2406"/>
                <a:gd name="T107" fmla="*/ 755 h 881"/>
                <a:gd name="T108" fmla="*/ 1266 w 2406"/>
                <a:gd name="T109" fmla="*/ 760 h 881"/>
                <a:gd name="T110" fmla="*/ 1181 w 2406"/>
                <a:gd name="T111" fmla="*/ 779 h 881"/>
                <a:gd name="T112" fmla="*/ 182 w 2406"/>
                <a:gd name="T113" fmla="*/ 317 h 881"/>
                <a:gd name="T114" fmla="*/ 530 w 2406"/>
                <a:gd name="T115" fmla="*/ 431 h 881"/>
                <a:gd name="T116" fmla="*/ 428 w 2406"/>
                <a:gd name="T117" fmla="*/ 287 h 881"/>
                <a:gd name="T118" fmla="*/ 161 w 2406"/>
                <a:gd name="T119" fmla="*/ 71 h 881"/>
                <a:gd name="T120" fmla="*/ 199 w 2406"/>
                <a:gd name="T121" fmla="*/ 235 h 881"/>
                <a:gd name="T122" fmla="*/ 497 w 2406"/>
                <a:gd name="T123" fmla="*/ 611 h 881"/>
                <a:gd name="T124" fmla="*/ 272 w 2406"/>
                <a:gd name="T125" fmla="*/ 462 h 8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06" h="881">
                  <a:moveTo>
                    <a:pt x="1401" y="691"/>
                  </a:moveTo>
                  <a:lnTo>
                    <a:pt x="1401" y="691"/>
                  </a:lnTo>
                  <a:lnTo>
                    <a:pt x="1401" y="691"/>
                  </a:lnTo>
                  <a:lnTo>
                    <a:pt x="1401" y="694"/>
                  </a:lnTo>
                  <a:lnTo>
                    <a:pt x="1401" y="694"/>
                  </a:lnTo>
                  <a:lnTo>
                    <a:pt x="1401" y="696"/>
                  </a:lnTo>
                  <a:lnTo>
                    <a:pt x="1401" y="696"/>
                  </a:lnTo>
                  <a:lnTo>
                    <a:pt x="1403" y="694"/>
                  </a:lnTo>
                  <a:lnTo>
                    <a:pt x="1405" y="694"/>
                  </a:lnTo>
                  <a:lnTo>
                    <a:pt x="1405" y="691"/>
                  </a:lnTo>
                  <a:lnTo>
                    <a:pt x="1403" y="691"/>
                  </a:lnTo>
                  <a:lnTo>
                    <a:pt x="1401" y="691"/>
                  </a:lnTo>
                  <a:close/>
                  <a:moveTo>
                    <a:pt x="1337" y="627"/>
                  </a:moveTo>
                  <a:lnTo>
                    <a:pt x="1337" y="625"/>
                  </a:lnTo>
                  <a:lnTo>
                    <a:pt x="1337" y="623"/>
                  </a:lnTo>
                  <a:lnTo>
                    <a:pt x="1337" y="620"/>
                  </a:lnTo>
                  <a:lnTo>
                    <a:pt x="1337" y="618"/>
                  </a:lnTo>
                  <a:lnTo>
                    <a:pt x="1337" y="613"/>
                  </a:lnTo>
                  <a:lnTo>
                    <a:pt x="1337" y="613"/>
                  </a:lnTo>
                  <a:lnTo>
                    <a:pt x="1334" y="613"/>
                  </a:lnTo>
                  <a:lnTo>
                    <a:pt x="1334" y="611"/>
                  </a:lnTo>
                  <a:lnTo>
                    <a:pt x="1334" y="611"/>
                  </a:lnTo>
                  <a:lnTo>
                    <a:pt x="1334" y="609"/>
                  </a:lnTo>
                  <a:lnTo>
                    <a:pt x="1334" y="609"/>
                  </a:lnTo>
                  <a:lnTo>
                    <a:pt x="1334" y="609"/>
                  </a:lnTo>
                  <a:lnTo>
                    <a:pt x="1334" y="609"/>
                  </a:lnTo>
                  <a:lnTo>
                    <a:pt x="1332" y="609"/>
                  </a:lnTo>
                  <a:lnTo>
                    <a:pt x="1332" y="611"/>
                  </a:lnTo>
                  <a:lnTo>
                    <a:pt x="1332" y="613"/>
                  </a:lnTo>
                  <a:lnTo>
                    <a:pt x="1332" y="620"/>
                  </a:lnTo>
                  <a:lnTo>
                    <a:pt x="1332" y="625"/>
                  </a:lnTo>
                  <a:lnTo>
                    <a:pt x="1332" y="627"/>
                  </a:lnTo>
                  <a:lnTo>
                    <a:pt x="1332" y="630"/>
                  </a:lnTo>
                  <a:lnTo>
                    <a:pt x="1332" y="630"/>
                  </a:lnTo>
                  <a:lnTo>
                    <a:pt x="1332" y="630"/>
                  </a:lnTo>
                  <a:lnTo>
                    <a:pt x="1332" y="630"/>
                  </a:lnTo>
                  <a:lnTo>
                    <a:pt x="1332" y="632"/>
                  </a:lnTo>
                  <a:lnTo>
                    <a:pt x="1332" y="632"/>
                  </a:lnTo>
                  <a:lnTo>
                    <a:pt x="1332" y="635"/>
                  </a:lnTo>
                  <a:lnTo>
                    <a:pt x="1332" y="635"/>
                  </a:lnTo>
                  <a:lnTo>
                    <a:pt x="1332" y="635"/>
                  </a:lnTo>
                  <a:lnTo>
                    <a:pt x="1332" y="635"/>
                  </a:lnTo>
                  <a:lnTo>
                    <a:pt x="1334" y="635"/>
                  </a:lnTo>
                  <a:lnTo>
                    <a:pt x="1332" y="642"/>
                  </a:lnTo>
                  <a:lnTo>
                    <a:pt x="1332" y="642"/>
                  </a:lnTo>
                  <a:lnTo>
                    <a:pt x="1334" y="644"/>
                  </a:lnTo>
                  <a:lnTo>
                    <a:pt x="1334" y="646"/>
                  </a:lnTo>
                  <a:lnTo>
                    <a:pt x="1334" y="646"/>
                  </a:lnTo>
                  <a:lnTo>
                    <a:pt x="1334" y="644"/>
                  </a:lnTo>
                  <a:lnTo>
                    <a:pt x="1334" y="644"/>
                  </a:lnTo>
                  <a:lnTo>
                    <a:pt x="1334" y="642"/>
                  </a:lnTo>
                  <a:lnTo>
                    <a:pt x="1334" y="639"/>
                  </a:lnTo>
                  <a:lnTo>
                    <a:pt x="1334" y="639"/>
                  </a:lnTo>
                  <a:lnTo>
                    <a:pt x="1337" y="639"/>
                  </a:lnTo>
                  <a:lnTo>
                    <a:pt x="1337" y="637"/>
                  </a:lnTo>
                  <a:lnTo>
                    <a:pt x="1337" y="635"/>
                  </a:lnTo>
                  <a:lnTo>
                    <a:pt x="1337" y="632"/>
                  </a:lnTo>
                  <a:lnTo>
                    <a:pt x="1337" y="630"/>
                  </a:lnTo>
                  <a:lnTo>
                    <a:pt x="1337" y="627"/>
                  </a:lnTo>
                  <a:close/>
                  <a:moveTo>
                    <a:pt x="1261" y="732"/>
                  </a:moveTo>
                  <a:lnTo>
                    <a:pt x="1259" y="734"/>
                  </a:lnTo>
                  <a:lnTo>
                    <a:pt x="1256" y="736"/>
                  </a:lnTo>
                  <a:lnTo>
                    <a:pt x="1256" y="739"/>
                  </a:lnTo>
                  <a:lnTo>
                    <a:pt x="1259" y="739"/>
                  </a:lnTo>
                  <a:lnTo>
                    <a:pt x="1261" y="739"/>
                  </a:lnTo>
                  <a:lnTo>
                    <a:pt x="1261" y="739"/>
                  </a:lnTo>
                  <a:lnTo>
                    <a:pt x="1263" y="739"/>
                  </a:lnTo>
                  <a:lnTo>
                    <a:pt x="1263" y="736"/>
                  </a:lnTo>
                  <a:lnTo>
                    <a:pt x="1263" y="736"/>
                  </a:lnTo>
                  <a:lnTo>
                    <a:pt x="1263" y="734"/>
                  </a:lnTo>
                  <a:lnTo>
                    <a:pt x="1261" y="734"/>
                  </a:lnTo>
                  <a:lnTo>
                    <a:pt x="1261" y="732"/>
                  </a:lnTo>
                  <a:close/>
                  <a:moveTo>
                    <a:pt x="1287" y="755"/>
                  </a:moveTo>
                  <a:lnTo>
                    <a:pt x="1287" y="755"/>
                  </a:lnTo>
                  <a:lnTo>
                    <a:pt x="1287" y="753"/>
                  </a:lnTo>
                  <a:lnTo>
                    <a:pt x="1285" y="753"/>
                  </a:lnTo>
                  <a:lnTo>
                    <a:pt x="1285" y="753"/>
                  </a:lnTo>
                  <a:lnTo>
                    <a:pt x="1285" y="753"/>
                  </a:lnTo>
                  <a:lnTo>
                    <a:pt x="1287" y="753"/>
                  </a:lnTo>
                  <a:lnTo>
                    <a:pt x="1287" y="753"/>
                  </a:lnTo>
                  <a:lnTo>
                    <a:pt x="1287" y="753"/>
                  </a:lnTo>
                  <a:lnTo>
                    <a:pt x="1285" y="751"/>
                  </a:lnTo>
                  <a:lnTo>
                    <a:pt x="1285" y="751"/>
                  </a:lnTo>
                  <a:lnTo>
                    <a:pt x="1285" y="751"/>
                  </a:lnTo>
                  <a:lnTo>
                    <a:pt x="1285" y="751"/>
                  </a:lnTo>
                  <a:lnTo>
                    <a:pt x="1282" y="751"/>
                  </a:lnTo>
                  <a:lnTo>
                    <a:pt x="1280" y="751"/>
                  </a:lnTo>
                  <a:lnTo>
                    <a:pt x="1280" y="751"/>
                  </a:lnTo>
                  <a:lnTo>
                    <a:pt x="1280" y="748"/>
                  </a:lnTo>
                  <a:lnTo>
                    <a:pt x="1280" y="748"/>
                  </a:lnTo>
                  <a:lnTo>
                    <a:pt x="1278" y="748"/>
                  </a:lnTo>
                  <a:lnTo>
                    <a:pt x="1278" y="748"/>
                  </a:lnTo>
                  <a:lnTo>
                    <a:pt x="1278" y="751"/>
                  </a:lnTo>
                  <a:lnTo>
                    <a:pt x="1278" y="751"/>
                  </a:lnTo>
                  <a:lnTo>
                    <a:pt x="1278" y="751"/>
                  </a:lnTo>
                  <a:lnTo>
                    <a:pt x="1278" y="753"/>
                  </a:lnTo>
                  <a:lnTo>
                    <a:pt x="1278" y="753"/>
                  </a:lnTo>
                  <a:lnTo>
                    <a:pt x="1278" y="753"/>
                  </a:lnTo>
                  <a:lnTo>
                    <a:pt x="1278" y="755"/>
                  </a:lnTo>
                  <a:lnTo>
                    <a:pt x="1278" y="755"/>
                  </a:lnTo>
                  <a:lnTo>
                    <a:pt x="1278" y="755"/>
                  </a:lnTo>
                  <a:lnTo>
                    <a:pt x="1278" y="755"/>
                  </a:lnTo>
                  <a:lnTo>
                    <a:pt x="1278" y="755"/>
                  </a:lnTo>
                  <a:lnTo>
                    <a:pt x="1275" y="755"/>
                  </a:lnTo>
                  <a:lnTo>
                    <a:pt x="1275" y="755"/>
                  </a:lnTo>
                  <a:lnTo>
                    <a:pt x="1275" y="758"/>
                  </a:lnTo>
                  <a:lnTo>
                    <a:pt x="1275" y="758"/>
                  </a:lnTo>
                  <a:lnTo>
                    <a:pt x="1275" y="758"/>
                  </a:lnTo>
                  <a:lnTo>
                    <a:pt x="1278" y="760"/>
                  </a:lnTo>
                  <a:lnTo>
                    <a:pt x="1278" y="760"/>
                  </a:lnTo>
                  <a:lnTo>
                    <a:pt x="1278" y="760"/>
                  </a:lnTo>
                  <a:lnTo>
                    <a:pt x="1278" y="760"/>
                  </a:lnTo>
                  <a:lnTo>
                    <a:pt x="1278" y="760"/>
                  </a:lnTo>
                  <a:lnTo>
                    <a:pt x="1275" y="762"/>
                  </a:lnTo>
                  <a:lnTo>
                    <a:pt x="1275" y="765"/>
                  </a:lnTo>
                  <a:lnTo>
                    <a:pt x="1275" y="765"/>
                  </a:lnTo>
                  <a:lnTo>
                    <a:pt x="1275" y="765"/>
                  </a:lnTo>
                  <a:lnTo>
                    <a:pt x="1275" y="765"/>
                  </a:lnTo>
                  <a:lnTo>
                    <a:pt x="1278" y="765"/>
                  </a:lnTo>
                  <a:lnTo>
                    <a:pt x="1280" y="765"/>
                  </a:lnTo>
                  <a:lnTo>
                    <a:pt x="1280" y="765"/>
                  </a:lnTo>
                  <a:lnTo>
                    <a:pt x="1280" y="765"/>
                  </a:lnTo>
                  <a:lnTo>
                    <a:pt x="1280" y="762"/>
                  </a:lnTo>
                  <a:lnTo>
                    <a:pt x="1280" y="762"/>
                  </a:lnTo>
                  <a:lnTo>
                    <a:pt x="1280" y="762"/>
                  </a:lnTo>
                  <a:lnTo>
                    <a:pt x="1280" y="760"/>
                  </a:lnTo>
                  <a:lnTo>
                    <a:pt x="1280" y="760"/>
                  </a:lnTo>
                  <a:lnTo>
                    <a:pt x="1280" y="760"/>
                  </a:lnTo>
                  <a:lnTo>
                    <a:pt x="1280" y="760"/>
                  </a:lnTo>
                  <a:lnTo>
                    <a:pt x="1282" y="760"/>
                  </a:lnTo>
                  <a:lnTo>
                    <a:pt x="1282" y="758"/>
                  </a:lnTo>
                  <a:lnTo>
                    <a:pt x="1282" y="758"/>
                  </a:lnTo>
                  <a:lnTo>
                    <a:pt x="1282" y="758"/>
                  </a:lnTo>
                  <a:lnTo>
                    <a:pt x="1280" y="758"/>
                  </a:lnTo>
                  <a:lnTo>
                    <a:pt x="1280" y="758"/>
                  </a:lnTo>
                  <a:lnTo>
                    <a:pt x="1280" y="758"/>
                  </a:lnTo>
                  <a:lnTo>
                    <a:pt x="1280" y="758"/>
                  </a:lnTo>
                  <a:lnTo>
                    <a:pt x="1282" y="758"/>
                  </a:lnTo>
                  <a:lnTo>
                    <a:pt x="1282" y="755"/>
                  </a:lnTo>
                  <a:lnTo>
                    <a:pt x="1282" y="755"/>
                  </a:lnTo>
                  <a:lnTo>
                    <a:pt x="1282" y="755"/>
                  </a:lnTo>
                  <a:lnTo>
                    <a:pt x="1285" y="758"/>
                  </a:lnTo>
                  <a:lnTo>
                    <a:pt x="1285" y="758"/>
                  </a:lnTo>
                  <a:lnTo>
                    <a:pt x="1287" y="758"/>
                  </a:lnTo>
                  <a:lnTo>
                    <a:pt x="1287" y="755"/>
                  </a:lnTo>
                  <a:lnTo>
                    <a:pt x="1287" y="755"/>
                  </a:lnTo>
                  <a:lnTo>
                    <a:pt x="1287" y="755"/>
                  </a:lnTo>
                  <a:lnTo>
                    <a:pt x="1287" y="755"/>
                  </a:lnTo>
                  <a:close/>
                  <a:moveTo>
                    <a:pt x="1341" y="680"/>
                  </a:moveTo>
                  <a:lnTo>
                    <a:pt x="1344" y="682"/>
                  </a:lnTo>
                  <a:lnTo>
                    <a:pt x="1344" y="680"/>
                  </a:lnTo>
                  <a:lnTo>
                    <a:pt x="1344" y="680"/>
                  </a:lnTo>
                  <a:lnTo>
                    <a:pt x="1346" y="680"/>
                  </a:lnTo>
                  <a:lnTo>
                    <a:pt x="1348" y="680"/>
                  </a:lnTo>
                  <a:lnTo>
                    <a:pt x="1348" y="680"/>
                  </a:lnTo>
                  <a:lnTo>
                    <a:pt x="1348" y="680"/>
                  </a:lnTo>
                  <a:lnTo>
                    <a:pt x="1348" y="677"/>
                  </a:lnTo>
                  <a:lnTo>
                    <a:pt x="1348" y="677"/>
                  </a:lnTo>
                  <a:lnTo>
                    <a:pt x="1348" y="677"/>
                  </a:lnTo>
                  <a:lnTo>
                    <a:pt x="1348" y="677"/>
                  </a:lnTo>
                  <a:lnTo>
                    <a:pt x="1348" y="677"/>
                  </a:lnTo>
                  <a:lnTo>
                    <a:pt x="1348" y="677"/>
                  </a:lnTo>
                  <a:lnTo>
                    <a:pt x="1346" y="677"/>
                  </a:lnTo>
                  <a:lnTo>
                    <a:pt x="1344" y="675"/>
                  </a:lnTo>
                  <a:lnTo>
                    <a:pt x="1344" y="675"/>
                  </a:lnTo>
                  <a:lnTo>
                    <a:pt x="1341" y="672"/>
                  </a:lnTo>
                  <a:lnTo>
                    <a:pt x="1341" y="672"/>
                  </a:lnTo>
                  <a:lnTo>
                    <a:pt x="1341" y="675"/>
                  </a:lnTo>
                  <a:lnTo>
                    <a:pt x="1341" y="675"/>
                  </a:lnTo>
                  <a:lnTo>
                    <a:pt x="1341" y="677"/>
                  </a:lnTo>
                  <a:lnTo>
                    <a:pt x="1339" y="677"/>
                  </a:lnTo>
                  <a:lnTo>
                    <a:pt x="1339" y="677"/>
                  </a:lnTo>
                  <a:lnTo>
                    <a:pt x="1337" y="677"/>
                  </a:lnTo>
                  <a:lnTo>
                    <a:pt x="1339" y="677"/>
                  </a:lnTo>
                  <a:lnTo>
                    <a:pt x="1339" y="677"/>
                  </a:lnTo>
                  <a:lnTo>
                    <a:pt x="1339" y="677"/>
                  </a:lnTo>
                  <a:lnTo>
                    <a:pt x="1341" y="677"/>
                  </a:lnTo>
                  <a:lnTo>
                    <a:pt x="1341" y="680"/>
                  </a:lnTo>
                  <a:lnTo>
                    <a:pt x="1341" y="680"/>
                  </a:lnTo>
                  <a:close/>
                  <a:moveTo>
                    <a:pt x="1398" y="741"/>
                  </a:moveTo>
                  <a:lnTo>
                    <a:pt x="1398" y="741"/>
                  </a:lnTo>
                  <a:lnTo>
                    <a:pt x="1398" y="741"/>
                  </a:lnTo>
                  <a:lnTo>
                    <a:pt x="1396" y="741"/>
                  </a:lnTo>
                  <a:lnTo>
                    <a:pt x="1396" y="741"/>
                  </a:lnTo>
                  <a:lnTo>
                    <a:pt x="1398" y="743"/>
                  </a:lnTo>
                  <a:lnTo>
                    <a:pt x="1398" y="743"/>
                  </a:lnTo>
                  <a:lnTo>
                    <a:pt x="1398" y="743"/>
                  </a:lnTo>
                  <a:lnTo>
                    <a:pt x="1401" y="743"/>
                  </a:lnTo>
                  <a:lnTo>
                    <a:pt x="1401" y="741"/>
                  </a:lnTo>
                  <a:lnTo>
                    <a:pt x="1398" y="741"/>
                  </a:lnTo>
                  <a:lnTo>
                    <a:pt x="1398" y="741"/>
                  </a:lnTo>
                  <a:close/>
                  <a:moveTo>
                    <a:pt x="1358" y="689"/>
                  </a:moveTo>
                  <a:lnTo>
                    <a:pt x="1353" y="687"/>
                  </a:lnTo>
                  <a:lnTo>
                    <a:pt x="1353" y="687"/>
                  </a:lnTo>
                  <a:lnTo>
                    <a:pt x="1351" y="687"/>
                  </a:lnTo>
                  <a:lnTo>
                    <a:pt x="1351" y="687"/>
                  </a:lnTo>
                  <a:lnTo>
                    <a:pt x="1351" y="687"/>
                  </a:lnTo>
                  <a:lnTo>
                    <a:pt x="1351" y="689"/>
                  </a:lnTo>
                  <a:lnTo>
                    <a:pt x="1351" y="689"/>
                  </a:lnTo>
                  <a:lnTo>
                    <a:pt x="1351" y="689"/>
                  </a:lnTo>
                  <a:lnTo>
                    <a:pt x="1351" y="689"/>
                  </a:lnTo>
                  <a:lnTo>
                    <a:pt x="1353" y="689"/>
                  </a:lnTo>
                  <a:lnTo>
                    <a:pt x="1353" y="689"/>
                  </a:lnTo>
                  <a:lnTo>
                    <a:pt x="1356" y="689"/>
                  </a:lnTo>
                  <a:lnTo>
                    <a:pt x="1356" y="689"/>
                  </a:lnTo>
                  <a:lnTo>
                    <a:pt x="1358" y="689"/>
                  </a:lnTo>
                  <a:lnTo>
                    <a:pt x="1360" y="691"/>
                  </a:lnTo>
                  <a:lnTo>
                    <a:pt x="1360" y="691"/>
                  </a:lnTo>
                  <a:lnTo>
                    <a:pt x="1363" y="691"/>
                  </a:lnTo>
                  <a:lnTo>
                    <a:pt x="1363" y="689"/>
                  </a:lnTo>
                  <a:lnTo>
                    <a:pt x="1365" y="689"/>
                  </a:lnTo>
                  <a:lnTo>
                    <a:pt x="1363" y="689"/>
                  </a:lnTo>
                  <a:lnTo>
                    <a:pt x="1363" y="689"/>
                  </a:lnTo>
                  <a:lnTo>
                    <a:pt x="1358" y="689"/>
                  </a:lnTo>
                  <a:close/>
                  <a:moveTo>
                    <a:pt x="1296" y="760"/>
                  </a:moveTo>
                  <a:lnTo>
                    <a:pt x="1296" y="758"/>
                  </a:lnTo>
                  <a:lnTo>
                    <a:pt x="1296" y="758"/>
                  </a:lnTo>
                  <a:lnTo>
                    <a:pt x="1294" y="758"/>
                  </a:lnTo>
                  <a:lnTo>
                    <a:pt x="1294" y="758"/>
                  </a:lnTo>
                  <a:lnTo>
                    <a:pt x="1294" y="760"/>
                  </a:lnTo>
                  <a:lnTo>
                    <a:pt x="1294" y="760"/>
                  </a:lnTo>
                  <a:lnTo>
                    <a:pt x="1292" y="760"/>
                  </a:lnTo>
                  <a:lnTo>
                    <a:pt x="1292" y="760"/>
                  </a:lnTo>
                  <a:lnTo>
                    <a:pt x="1292" y="760"/>
                  </a:lnTo>
                  <a:lnTo>
                    <a:pt x="1292" y="758"/>
                  </a:lnTo>
                  <a:lnTo>
                    <a:pt x="1292" y="758"/>
                  </a:lnTo>
                  <a:lnTo>
                    <a:pt x="1289" y="758"/>
                  </a:lnTo>
                  <a:lnTo>
                    <a:pt x="1289" y="758"/>
                  </a:lnTo>
                  <a:lnTo>
                    <a:pt x="1289" y="758"/>
                  </a:lnTo>
                  <a:lnTo>
                    <a:pt x="1289" y="760"/>
                  </a:lnTo>
                  <a:lnTo>
                    <a:pt x="1289" y="762"/>
                  </a:lnTo>
                  <a:lnTo>
                    <a:pt x="1292" y="762"/>
                  </a:lnTo>
                  <a:lnTo>
                    <a:pt x="1292" y="762"/>
                  </a:lnTo>
                  <a:lnTo>
                    <a:pt x="1289" y="762"/>
                  </a:lnTo>
                  <a:lnTo>
                    <a:pt x="1289" y="762"/>
                  </a:lnTo>
                  <a:lnTo>
                    <a:pt x="1289" y="762"/>
                  </a:lnTo>
                  <a:lnTo>
                    <a:pt x="1289" y="765"/>
                  </a:lnTo>
                  <a:lnTo>
                    <a:pt x="1289" y="765"/>
                  </a:lnTo>
                  <a:lnTo>
                    <a:pt x="1289" y="765"/>
                  </a:lnTo>
                  <a:lnTo>
                    <a:pt x="1287" y="767"/>
                  </a:lnTo>
                  <a:lnTo>
                    <a:pt x="1289" y="767"/>
                  </a:lnTo>
                  <a:lnTo>
                    <a:pt x="1289" y="767"/>
                  </a:lnTo>
                  <a:lnTo>
                    <a:pt x="1289" y="767"/>
                  </a:lnTo>
                  <a:lnTo>
                    <a:pt x="1289" y="767"/>
                  </a:lnTo>
                  <a:lnTo>
                    <a:pt x="1289" y="767"/>
                  </a:lnTo>
                  <a:lnTo>
                    <a:pt x="1292" y="767"/>
                  </a:lnTo>
                  <a:lnTo>
                    <a:pt x="1292" y="767"/>
                  </a:lnTo>
                  <a:lnTo>
                    <a:pt x="1292" y="767"/>
                  </a:lnTo>
                  <a:lnTo>
                    <a:pt x="1292" y="767"/>
                  </a:lnTo>
                  <a:lnTo>
                    <a:pt x="1292" y="767"/>
                  </a:lnTo>
                  <a:lnTo>
                    <a:pt x="1294" y="767"/>
                  </a:lnTo>
                  <a:lnTo>
                    <a:pt x="1294" y="767"/>
                  </a:lnTo>
                  <a:lnTo>
                    <a:pt x="1294" y="765"/>
                  </a:lnTo>
                  <a:lnTo>
                    <a:pt x="1294" y="765"/>
                  </a:lnTo>
                  <a:lnTo>
                    <a:pt x="1294" y="765"/>
                  </a:lnTo>
                  <a:lnTo>
                    <a:pt x="1294" y="762"/>
                  </a:lnTo>
                  <a:lnTo>
                    <a:pt x="1294" y="762"/>
                  </a:lnTo>
                  <a:lnTo>
                    <a:pt x="1294" y="762"/>
                  </a:lnTo>
                  <a:lnTo>
                    <a:pt x="1294" y="762"/>
                  </a:lnTo>
                  <a:lnTo>
                    <a:pt x="1296" y="762"/>
                  </a:lnTo>
                  <a:lnTo>
                    <a:pt x="1294" y="760"/>
                  </a:lnTo>
                  <a:lnTo>
                    <a:pt x="1296" y="760"/>
                  </a:lnTo>
                  <a:lnTo>
                    <a:pt x="1296" y="760"/>
                  </a:lnTo>
                  <a:close/>
                  <a:moveTo>
                    <a:pt x="731" y="175"/>
                  </a:moveTo>
                  <a:lnTo>
                    <a:pt x="731" y="175"/>
                  </a:lnTo>
                  <a:lnTo>
                    <a:pt x="731" y="178"/>
                  </a:lnTo>
                  <a:lnTo>
                    <a:pt x="734" y="175"/>
                  </a:lnTo>
                  <a:lnTo>
                    <a:pt x="734" y="175"/>
                  </a:lnTo>
                  <a:lnTo>
                    <a:pt x="734" y="175"/>
                  </a:lnTo>
                  <a:lnTo>
                    <a:pt x="734" y="178"/>
                  </a:lnTo>
                  <a:lnTo>
                    <a:pt x="734" y="178"/>
                  </a:lnTo>
                  <a:lnTo>
                    <a:pt x="734" y="178"/>
                  </a:lnTo>
                  <a:lnTo>
                    <a:pt x="734" y="178"/>
                  </a:lnTo>
                  <a:lnTo>
                    <a:pt x="734" y="178"/>
                  </a:lnTo>
                  <a:lnTo>
                    <a:pt x="736" y="178"/>
                  </a:lnTo>
                  <a:lnTo>
                    <a:pt x="736" y="178"/>
                  </a:lnTo>
                  <a:lnTo>
                    <a:pt x="738" y="178"/>
                  </a:lnTo>
                  <a:lnTo>
                    <a:pt x="738" y="178"/>
                  </a:lnTo>
                  <a:lnTo>
                    <a:pt x="738" y="178"/>
                  </a:lnTo>
                  <a:lnTo>
                    <a:pt x="738" y="175"/>
                  </a:lnTo>
                  <a:lnTo>
                    <a:pt x="738" y="175"/>
                  </a:lnTo>
                  <a:lnTo>
                    <a:pt x="736" y="175"/>
                  </a:lnTo>
                  <a:lnTo>
                    <a:pt x="736" y="175"/>
                  </a:lnTo>
                  <a:lnTo>
                    <a:pt x="734" y="175"/>
                  </a:lnTo>
                  <a:lnTo>
                    <a:pt x="734" y="175"/>
                  </a:lnTo>
                  <a:lnTo>
                    <a:pt x="734" y="175"/>
                  </a:lnTo>
                  <a:lnTo>
                    <a:pt x="731" y="175"/>
                  </a:lnTo>
                  <a:lnTo>
                    <a:pt x="731" y="175"/>
                  </a:lnTo>
                  <a:lnTo>
                    <a:pt x="731" y="175"/>
                  </a:lnTo>
                  <a:lnTo>
                    <a:pt x="731" y="175"/>
                  </a:lnTo>
                  <a:lnTo>
                    <a:pt x="731" y="175"/>
                  </a:lnTo>
                  <a:close/>
                  <a:moveTo>
                    <a:pt x="1185" y="100"/>
                  </a:moveTo>
                  <a:lnTo>
                    <a:pt x="1188" y="100"/>
                  </a:lnTo>
                  <a:lnTo>
                    <a:pt x="1190" y="100"/>
                  </a:lnTo>
                  <a:lnTo>
                    <a:pt x="1190" y="97"/>
                  </a:lnTo>
                  <a:lnTo>
                    <a:pt x="1190" y="95"/>
                  </a:lnTo>
                  <a:lnTo>
                    <a:pt x="1190" y="95"/>
                  </a:lnTo>
                  <a:lnTo>
                    <a:pt x="1188" y="95"/>
                  </a:lnTo>
                  <a:lnTo>
                    <a:pt x="1188" y="93"/>
                  </a:lnTo>
                  <a:lnTo>
                    <a:pt x="1185" y="93"/>
                  </a:lnTo>
                  <a:lnTo>
                    <a:pt x="1185" y="93"/>
                  </a:lnTo>
                  <a:lnTo>
                    <a:pt x="1183" y="95"/>
                  </a:lnTo>
                  <a:lnTo>
                    <a:pt x="1183" y="97"/>
                  </a:lnTo>
                  <a:lnTo>
                    <a:pt x="1183" y="100"/>
                  </a:lnTo>
                  <a:lnTo>
                    <a:pt x="1185" y="100"/>
                  </a:lnTo>
                  <a:close/>
                  <a:moveTo>
                    <a:pt x="731" y="261"/>
                  </a:moveTo>
                  <a:lnTo>
                    <a:pt x="729" y="263"/>
                  </a:lnTo>
                  <a:lnTo>
                    <a:pt x="729" y="263"/>
                  </a:lnTo>
                  <a:lnTo>
                    <a:pt x="729" y="263"/>
                  </a:lnTo>
                  <a:lnTo>
                    <a:pt x="726" y="263"/>
                  </a:lnTo>
                  <a:lnTo>
                    <a:pt x="726" y="263"/>
                  </a:lnTo>
                  <a:lnTo>
                    <a:pt x="726" y="265"/>
                  </a:lnTo>
                  <a:lnTo>
                    <a:pt x="726" y="265"/>
                  </a:lnTo>
                  <a:lnTo>
                    <a:pt x="726" y="265"/>
                  </a:lnTo>
                  <a:lnTo>
                    <a:pt x="726" y="268"/>
                  </a:lnTo>
                  <a:lnTo>
                    <a:pt x="726" y="270"/>
                  </a:lnTo>
                  <a:lnTo>
                    <a:pt x="726" y="270"/>
                  </a:lnTo>
                  <a:lnTo>
                    <a:pt x="726" y="270"/>
                  </a:lnTo>
                  <a:lnTo>
                    <a:pt x="726" y="270"/>
                  </a:lnTo>
                  <a:lnTo>
                    <a:pt x="729" y="275"/>
                  </a:lnTo>
                  <a:lnTo>
                    <a:pt x="729" y="275"/>
                  </a:lnTo>
                  <a:lnTo>
                    <a:pt x="729" y="277"/>
                  </a:lnTo>
                  <a:lnTo>
                    <a:pt x="729" y="277"/>
                  </a:lnTo>
                  <a:lnTo>
                    <a:pt x="729" y="280"/>
                  </a:lnTo>
                  <a:lnTo>
                    <a:pt x="729" y="280"/>
                  </a:lnTo>
                  <a:lnTo>
                    <a:pt x="729" y="280"/>
                  </a:lnTo>
                  <a:lnTo>
                    <a:pt x="729" y="282"/>
                  </a:lnTo>
                  <a:lnTo>
                    <a:pt x="729" y="284"/>
                  </a:lnTo>
                  <a:lnTo>
                    <a:pt x="729" y="284"/>
                  </a:lnTo>
                  <a:lnTo>
                    <a:pt x="729" y="287"/>
                  </a:lnTo>
                  <a:lnTo>
                    <a:pt x="729" y="287"/>
                  </a:lnTo>
                  <a:lnTo>
                    <a:pt x="729" y="289"/>
                  </a:lnTo>
                  <a:lnTo>
                    <a:pt x="729" y="291"/>
                  </a:lnTo>
                  <a:lnTo>
                    <a:pt x="729" y="291"/>
                  </a:lnTo>
                  <a:lnTo>
                    <a:pt x="731" y="291"/>
                  </a:lnTo>
                  <a:lnTo>
                    <a:pt x="734" y="294"/>
                  </a:lnTo>
                  <a:lnTo>
                    <a:pt x="734" y="294"/>
                  </a:lnTo>
                  <a:lnTo>
                    <a:pt x="736" y="294"/>
                  </a:lnTo>
                  <a:lnTo>
                    <a:pt x="738" y="296"/>
                  </a:lnTo>
                  <a:lnTo>
                    <a:pt x="741" y="303"/>
                  </a:lnTo>
                  <a:lnTo>
                    <a:pt x="743" y="303"/>
                  </a:lnTo>
                  <a:lnTo>
                    <a:pt x="745" y="306"/>
                  </a:lnTo>
                  <a:lnTo>
                    <a:pt x="748" y="306"/>
                  </a:lnTo>
                  <a:lnTo>
                    <a:pt x="748" y="308"/>
                  </a:lnTo>
                  <a:lnTo>
                    <a:pt x="743" y="308"/>
                  </a:lnTo>
                  <a:lnTo>
                    <a:pt x="743" y="306"/>
                  </a:lnTo>
                  <a:lnTo>
                    <a:pt x="741" y="306"/>
                  </a:lnTo>
                  <a:lnTo>
                    <a:pt x="741" y="308"/>
                  </a:lnTo>
                  <a:lnTo>
                    <a:pt x="741" y="308"/>
                  </a:lnTo>
                  <a:lnTo>
                    <a:pt x="741" y="310"/>
                  </a:lnTo>
                  <a:lnTo>
                    <a:pt x="743" y="310"/>
                  </a:lnTo>
                  <a:lnTo>
                    <a:pt x="743" y="313"/>
                  </a:lnTo>
                  <a:lnTo>
                    <a:pt x="743" y="315"/>
                  </a:lnTo>
                  <a:lnTo>
                    <a:pt x="743" y="317"/>
                  </a:lnTo>
                  <a:lnTo>
                    <a:pt x="743" y="317"/>
                  </a:lnTo>
                  <a:lnTo>
                    <a:pt x="743" y="317"/>
                  </a:lnTo>
                  <a:lnTo>
                    <a:pt x="745" y="320"/>
                  </a:lnTo>
                  <a:lnTo>
                    <a:pt x="745" y="320"/>
                  </a:lnTo>
                  <a:lnTo>
                    <a:pt x="745" y="320"/>
                  </a:lnTo>
                  <a:lnTo>
                    <a:pt x="743" y="320"/>
                  </a:lnTo>
                  <a:lnTo>
                    <a:pt x="743" y="320"/>
                  </a:lnTo>
                  <a:lnTo>
                    <a:pt x="741" y="320"/>
                  </a:lnTo>
                  <a:lnTo>
                    <a:pt x="738" y="320"/>
                  </a:lnTo>
                  <a:lnTo>
                    <a:pt x="738" y="320"/>
                  </a:lnTo>
                  <a:lnTo>
                    <a:pt x="736" y="320"/>
                  </a:lnTo>
                  <a:lnTo>
                    <a:pt x="736" y="320"/>
                  </a:lnTo>
                  <a:lnTo>
                    <a:pt x="736" y="320"/>
                  </a:lnTo>
                  <a:lnTo>
                    <a:pt x="736" y="320"/>
                  </a:lnTo>
                  <a:lnTo>
                    <a:pt x="736" y="322"/>
                  </a:lnTo>
                  <a:lnTo>
                    <a:pt x="736" y="322"/>
                  </a:lnTo>
                  <a:lnTo>
                    <a:pt x="736" y="322"/>
                  </a:lnTo>
                  <a:lnTo>
                    <a:pt x="736" y="322"/>
                  </a:lnTo>
                  <a:lnTo>
                    <a:pt x="738" y="322"/>
                  </a:lnTo>
                  <a:lnTo>
                    <a:pt x="738" y="322"/>
                  </a:lnTo>
                  <a:lnTo>
                    <a:pt x="738" y="322"/>
                  </a:lnTo>
                  <a:lnTo>
                    <a:pt x="738" y="322"/>
                  </a:lnTo>
                  <a:lnTo>
                    <a:pt x="738" y="325"/>
                  </a:lnTo>
                  <a:lnTo>
                    <a:pt x="741" y="327"/>
                  </a:lnTo>
                  <a:lnTo>
                    <a:pt x="738" y="327"/>
                  </a:lnTo>
                  <a:lnTo>
                    <a:pt x="738" y="327"/>
                  </a:lnTo>
                  <a:lnTo>
                    <a:pt x="738" y="327"/>
                  </a:lnTo>
                  <a:lnTo>
                    <a:pt x="738" y="329"/>
                  </a:lnTo>
                  <a:lnTo>
                    <a:pt x="738" y="334"/>
                  </a:lnTo>
                  <a:lnTo>
                    <a:pt x="741" y="334"/>
                  </a:lnTo>
                  <a:lnTo>
                    <a:pt x="741" y="336"/>
                  </a:lnTo>
                  <a:lnTo>
                    <a:pt x="741" y="336"/>
                  </a:lnTo>
                  <a:lnTo>
                    <a:pt x="743" y="336"/>
                  </a:lnTo>
                  <a:lnTo>
                    <a:pt x="743" y="336"/>
                  </a:lnTo>
                  <a:lnTo>
                    <a:pt x="743" y="336"/>
                  </a:lnTo>
                  <a:lnTo>
                    <a:pt x="743" y="336"/>
                  </a:lnTo>
                  <a:lnTo>
                    <a:pt x="743" y="336"/>
                  </a:lnTo>
                  <a:lnTo>
                    <a:pt x="743" y="336"/>
                  </a:lnTo>
                  <a:lnTo>
                    <a:pt x="743" y="336"/>
                  </a:lnTo>
                  <a:lnTo>
                    <a:pt x="745" y="336"/>
                  </a:lnTo>
                  <a:lnTo>
                    <a:pt x="745" y="336"/>
                  </a:lnTo>
                  <a:lnTo>
                    <a:pt x="745" y="339"/>
                  </a:lnTo>
                  <a:lnTo>
                    <a:pt x="745" y="339"/>
                  </a:lnTo>
                  <a:lnTo>
                    <a:pt x="745" y="339"/>
                  </a:lnTo>
                  <a:lnTo>
                    <a:pt x="745" y="339"/>
                  </a:lnTo>
                  <a:lnTo>
                    <a:pt x="748" y="339"/>
                  </a:lnTo>
                  <a:lnTo>
                    <a:pt x="748" y="339"/>
                  </a:lnTo>
                  <a:lnTo>
                    <a:pt x="750" y="339"/>
                  </a:lnTo>
                  <a:lnTo>
                    <a:pt x="752" y="339"/>
                  </a:lnTo>
                  <a:lnTo>
                    <a:pt x="755" y="339"/>
                  </a:lnTo>
                  <a:lnTo>
                    <a:pt x="755" y="341"/>
                  </a:lnTo>
                  <a:lnTo>
                    <a:pt x="755" y="341"/>
                  </a:lnTo>
                  <a:lnTo>
                    <a:pt x="755" y="341"/>
                  </a:lnTo>
                  <a:lnTo>
                    <a:pt x="752" y="341"/>
                  </a:lnTo>
                  <a:lnTo>
                    <a:pt x="752" y="341"/>
                  </a:lnTo>
                  <a:lnTo>
                    <a:pt x="752" y="341"/>
                  </a:lnTo>
                  <a:lnTo>
                    <a:pt x="752" y="341"/>
                  </a:lnTo>
                  <a:lnTo>
                    <a:pt x="752" y="341"/>
                  </a:lnTo>
                  <a:lnTo>
                    <a:pt x="752" y="341"/>
                  </a:lnTo>
                  <a:lnTo>
                    <a:pt x="752" y="341"/>
                  </a:lnTo>
                  <a:lnTo>
                    <a:pt x="752" y="341"/>
                  </a:lnTo>
                  <a:lnTo>
                    <a:pt x="752" y="341"/>
                  </a:lnTo>
                  <a:lnTo>
                    <a:pt x="752" y="341"/>
                  </a:lnTo>
                  <a:lnTo>
                    <a:pt x="752" y="341"/>
                  </a:lnTo>
                  <a:lnTo>
                    <a:pt x="752" y="341"/>
                  </a:lnTo>
                  <a:lnTo>
                    <a:pt x="755" y="343"/>
                  </a:lnTo>
                  <a:lnTo>
                    <a:pt x="755" y="343"/>
                  </a:lnTo>
                  <a:lnTo>
                    <a:pt x="757" y="343"/>
                  </a:lnTo>
                  <a:lnTo>
                    <a:pt x="757" y="346"/>
                  </a:lnTo>
                  <a:lnTo>
                    <a:pt x="757" y="346"/>
                  </a:lnTo>
                  <a:lnTo>
                    <a:pt x="760" y="346"/>
                  </a:lnTo>
                  <a:lnTo>
                    <a:pt x="760" y="346"/>
                  </a:lnTo>
                  <a:lnTo>
                    <a:pt x="760" y="346"/>
                  </a:lnTo>
                  <a:lnTo>
                    <a:pt x="760" y="346"/>
                  </a:lnTo>
                  <a:lnTo>
                    <a:pt x="757" y="346"/>
                  </a:lnTo>
                  <a:lnTo>
                    <a:pt x="757" y="346"/>
                  </a:lnTo>
                  <a:lnTo>
                    <a:pt x="757" y="346"/>
                  </a:lnTo>
                  <a:lnTo>
                    <a:pt x="757" y="346"/>
                  </a:lnTo>
                  <a:lnTo>
                    <a:pt x="755" y="346"/>
                  </a:lnTo>
                  <a:lnTo>
                    <a:pt x="755" y="346"/>
                  </a:lnTo>
                  <a:lnTo>
                    <a:pt x="752" y="343"/>
                  </a:lnTo>
                  <a:lnTo>
                    <a:pt x="750" y="343"/>
                  </a:lnTo>
                  <a:lnTo>
                    <a:pt x="748" y="343"/>
                  </a:lnTo>
                  <a:lnTo>
                    <a:pt x="748" y="343"/>
                  </a:lnTo>
                  <a:lnTo>
                    <a:pt x="748" y="343"/>
                  </a:lnTo>
                  <a:lnTo>
                    <a:pt x="745" y="343"/>
                  </a:lnTo>
                  <a:lnTo>
                    <a:pt x="745" y="343"/>
                  </a:lnTo>
                  <a:lnTo>
                    <a:pt x="748" y="353"/>
                  </a:lnTo>
                  <a:lnTo>
                    <a:pt x="748" y="353"/>
                  </a:lnTo>
                  <a:lnTo>
                    <a:pt x="750" y="353"/>
                  </a:lnTo>
                  <a:lnTo>
                    <a:pt x="750" y="355"/>
                  </a:lnTo>
                  <a:lnTo>
                    <a:pt x="750" y="355"/>
                  </a:lnTo>
                  <a:lnTo>
                    <a:pt x="752" y="355"/>
                  </a:lnTo>
                  <a:lnTo>
                    <a:pt x="752" y="355"/>
                  </a:lnTo>
                  <a:lnTo>
                    <a:pt x="755" y="355"/>
                  </a:lnTo>
                  <a:lnTo>
                    <a:pt x="755" y="355"/>
                  </a:lnTo>
                  <a:lnTo>
                    <a:pt x="755" y="355"/>
                  </a:lnTo>
                  <a:lnTo>
                    <a:pt x="755" y="353"/>
                  </a:lnTo>
                  <a:lnTo>
                    <a:pt x="755" y="353"/>
                  </a:lnTo>
                  <a:lnTo>
                    <a:pt x="755" y="353"/>
                  </a:lnTo>
                  <a:lnTo>
                    <a:pt x="755" y="353"/>
                  </a:lnTo>
                  <a:lnTo>
                    <a:pt x="755" y="353"/>
                  </a:lnTo>
                  <a:lnTo>
                    <a:pt x="755" y="353"/>
                  </a:lnTo>
                  <a:lnTo>
                    <a:pt x="760" y="353"/>
                  </a:lnTo>
                  <a:lnTo>
                    <a:pt x="760" y="353"/>
                  </a:lnTo>
                  <a:lnTo>
                    <a:pt x="762" y="353"/>
                  </a:lnTo>
                  <a:lnTo>
                    <a:pt x="764" y="355"/>
                  </a:lnTo>
                  <a:lnTo>
                    <a:pt x="764" y="358"/>
                  </a:lnTo>
                  <a:lnTo>
                    <a:pt x="764" y="358"/>
                  </a:lnTo>
                  <a:lnTo>
                    <a:pt x="764" y="358"/>
                  </a:lnTo>
                  <a:lnTo>
                    <a:pt x="767" y="358"/>
                  </a:lnTo>
                  <a:lnTo>
                    <a:pt x="767" y="358"/>
                  </a:lnTo>
                  <a:lnTo>
                    <a:pt x="767" y="358"/>
                  </a:lnTo>
                  <a:lnTo>
                    <a:pt x="769" y="360"/>
                  </a:lnTo>
                  <a:lnTo>
                    <a:pt x="769" y="358"/>
                  </a:lnTo>
                  <a:lnTo>
                    <a:pt x="771" y="358"/>
                  </a:lnTo>
                  <a:lnTo>
                    <a:pt x="771" y="355"/>
                  </a:lnTo>
                  <a:lnTo>
                    <a:pt x="771" y="355"/>
                  </a:lnTo>
                  <a:lnTo>
                    <a:pt x="771" y="355"/>
                  </a:lnTo>
                  <a:lnTo>
                    <a:pt x="771" y="353"/>
                  </a:lnTo>
                  <a:lnTo>
                    <a:pt x="774" y="353"/>
                  </a:lnTo>
                  <a:lnTo>
                    <a:pt x="774" y="353"/>
                  </a:lnTo>
                  <a:lnTo>
                    <a:pt x="774" y="355"/>
                  </a:lnTo>
                  <a:lnTo>
                    <a:pt x="771" y="355"/>
                  </a:lnTo>
                  <a:lnTo>
                    <a:pt x="771" y="355"/>
                  </a:lnTo>
                  <a:lnTo>
                    <a:pt x="771" y="355"/>
                  </a:lnTo>
                  <a:lnTo>
                    <a:pt x="771" y="358"/>
                  </a:lnTo>
                  <a:lnTo>
                    <a:pt x="771" y="358"/>
                  </a:lnTo>
                  <a:lnTo>
                    <a:pt x="771" y="358"/>
                  </a:lnTo>
                  <a:lnTo>
                    <a:pt x="774" y="360"/>
                  </a:lnTo>
                  <a:lnTo>
                    <a:pt x="774" y="360"/>
                  </a:lnTo>
                  <a:lnTo>
                    <a:pt x="774" y="362"/>
                  </a:lnTo>
                  <a:lnTo>
                    <a:pt x="776" y="362"/>
                  </a:lnTo>
                  <a:lnTo>
                    <a:pt x="776" y="365"/>
                  </a:lnTo>
                  <a:lnTo>
                    <a:pt x="776" y="365"/>
                  </a:lnTo>
                  <a:lnTo>
                    <a:pt x="778" y="365"/>
                  </a:lnTo>
                  <a:lnTo>
                    <a:pt x="778" y="365"/>
                  </a:lnTo>
                  <a:lnTo>
                    <a:pt x="778" y="365"/>
                  </a:lnTo>
                  <a:lnTo>
                    <a:pt x="781" y="365"/>
                  </a:lnTo>
                  <a:lnTo>
                    <a:pt x="781" y="365"/>
                  </a:lnTo>
                  <a:lnTo>
                    <a:pt x="781" y="367"/>
                  </a:lnTo>
                  <a:lnTo>
                    <a:pt x="781" y="367"/>
                  </a:lnTo>
                  <a:lnTo>
                    <a:pt x="781" y="370"/>
                  </a:lnTo>
                  <a:lnTo>
                    <a:pt x="781" y="370"/>
                  </a:lnTo>
                  <a:lnTo>
                    <a:pt x="781" y="372"/>
                  </a:lnTo>
                  <a:lnTo>
                    <a:pt x="783" y="372"/>
                  </a:lnTo>
                  <a:lnTo>
                    <a:pt x="783" y="374"/>
                  </a:lnTo>
                  <a:lnTo>
                    <a:pt x="783" y="374"/>
                  </a:lnTo>
                  <a:lnTo>
                    <a:pt x="786" y="374"/>
                  </a:lnTo>
                  <a:lnTo>
                    <a:pt x="786" y="374"/>
                  </a:lnTo>
                  <a:lnTo>
                    <a:pt x="786" y="374"/>
                  </a:lnTo>
                  <a:lnTo>
                    <a:pt x="788" y="377"/>
                  </a:lnTo>
                  <a:lnTo>
                    <a:pt x="788" y="379"/>
                  </a:lnTo>
                  <a:lnTo>
                    <a:pt x="788" y="381"/>
                  </a:lnTo>
                  <a:lnTo>
                    <a:pt x="788" y="384"/>
                  </a:lnTo>
                  <a:lnTo>
                    <a:pt x="788" y="388"/>
                  </a:lnTo>
                  <a:lnTo>
                    <a:pt x="788" y="393"/>
                  </a:lnTo>
                  <a:lnTo>
                    <a:pt x="788" y="393"/>
                  </a:lnTo>
                  <a:lnTo>
                    <a:pt x="786" y="398"/>
                  </a:lnTo>
                  <a:lnTo>
                    <a:pt x="786" y="398"/>
                  </a:lnTo>
                  <a:lnTo>
                    <a:pt x="783" y="398"/>
                  </a:lnTo>
                  <a:lnTo>
                    <a:pt x="783" y="398"/>
                  </a:lnTo>
                  <a:lnTo>
                    <a:pt x="781" y="400"/>
                  </a:lnTo>
                  <a:lnTo>
                    <a:pt x="781" y="400"/>
                  </a:lnTo>
                  <a:lnTo>
                    <a:pt x="781" y="400"/>
                  </a:lnTo>
                  <a:lnTo>
                    <a:pt x="781" y="403"/>
                  </a:lnTo>
                  <a:lnTo>
                    <a:pt x="781" y="403"/>
                  </a:lnTo>
                  <a:lnTo>
                    <a:pt x="781" y="403"/>
                  </a:lnTo>
                  <a:lnTo>
                    <a:pt x="781" y="403"/>
                  </a:lnTo>
                  <a:lnTo>
                    <a:pt x="781" y="403"/>
                  </a:lnTo>
                  <a:lnTo>
                    <a:pt x="781" y="403"/>
                  </a:lnTo>
                  <a:lnTo>
                    <a:pt x="783" y="405"/>
                  </a:lnTo>
                  <a:lnTo>
                    <a:pt x="783" y="405"/>
                  </a:lnTo>
                  <a:lnTo>
                    <a:pt x="786" y="407"/>
                  </a:lnTo>
                  <a:lnTo>
                    <a:pt x="788" y="407"/>
                  </a:lnTo>
                  <a:lnTo>
                    <a:pt x="788" y="407"/>
                  </a:lnTo>
                  <a:lnTo>
                    <a:pt x="788" y="407"/>
                  </a:lnTo>
                  <a:lnTo>
                    <a:pt x="790" y="410"/>
                  </a:lnTo>
                  <a:lnTo>
                    <a:pt x="790" y="410"/>
                  </a:lnTo>
                  <a:lnTo>
                    <a:pt x="793" y="414"/>
                  </a:lnTo>
                  <a:lnTo>
                    <a:pt x="793" y="417"/>
                  </a:lnTo>
                  <a:lnTo>
                    <a:pt x="790" y="419"/>
                  </a:lnTo>
                  <a:lnTo>
                    <a:pt x="790" y="419"/>
                  </a:lnTo>
                  <a:lnTo>
                    <a:pt x="790" y="422"/>
                  </a:lnTo>
                  <a:lnTo>
                    <a:pt x="790" y="424"/>
                  </a:lnTo>
                  <a:lnTo>
                    <a:pt x="790" y="424"/>
                  </a:lnTo>
                  <a:lnTo>
                    <a:pt x="790" y="426"/>
                  </a:lnTo>
                  <a:lnTo>
                    <a:pt x="790" y="426"/>
                  </a:lnTo>
                  <a:lnTo>
                    <a:pt x="793" y="426"/>
                  </a:lnTo>
                  <a:lnTo>
                    <a:pt x="793" y="426"/>
                  </a:lnTo>
                  <a:lnTo>
                    <a:pt x="793" y="431"/>
                  </a:lnTo>
                  <a:lnTo>
                    <a:pt x="793" y="433"/>
                  </a:lnTo>
                  <a:lnTo>
                    <a:pt x="793" y="436"/>
                  </a:lnTo>
                  <a:lnTo>
                    <a:pt x="795" y="438"/>
                  </a:lnTo>
                  <a:lnTo>
                    <a:pt x="797" y="440"/>
                  </a:lnTo>
                  <a:lnTo>
                    <a:pt x="797" y="440"/>
                  </a:lnTo>
                  <a:lnTo>
                    <a:pt x="800" y="438"/>
                  </a:lnTo>
                  <a:lnTo>
                    <a:pt x="800" y="440"/>
                  </a:lnTo>
                  <a:lnTo>
                    <a:pt x="797" y="440"/>
                  </a:lnTo>
                  <a:lnTo>
                    <a:pt x="795" y="440"/>
                  </a:lnTo>
                  <a:lnTo>
                    <a:pt x="795" y="443"/>
                  </a:lnTo>
                  <a:lnTo>
                    <a:pt x="795" y="443"/>
                  </a:lnTo>
                  <a:lnTo>
                    <a:pt x="793" y="445"/>
                  </a:lnTo>
                  <a:lnTo>
                    <a:pt x="793" y="445"/>
                  </a:lnTo>
                  <a:lnTo>
                    <a:pt x="795" y="445"/>
                  </a:lnTo>
                  <a:lnTo>
                    <a:pt x="795" y="445"/>
                  </a:lnTo>
                  <a:lnTo>
                    <a:pt x="797" y="445"/>
                  </a:lnTo>
                  <a:lnTo>
                    <a:pt x="797" y="448"/>
                  </a:lnTo>
                  <a:lnTo>
                    <a:pt x="797" y="448"/>
                  </a:lnTo>
                  <a:lnTo>
                    <a:pt x="797" y="450"/>
                  </a:lnTo>
                  <a:lnTo>
                    <a:pt x="797" y="452"/>
                  </a:lnTo>
                  <a:lnTo>
                    <a:pt x="797" y="455"/>
                  </a:lnTo>
                  <a:lnTo>
                    <a:pt x="797" y="457"/>
                  </a:lnTo>
                  <a:lnTo>
                    <a:pt x="797" y="457"/>
                  </a:lnTo>
                  <a:lnTo>
                    <a:pt x="795" y="459"/>
                  </a:lnTo>
                  <a:lnTo>
                    <a:pt x="797" y="462"/>
                  </a:lnTo>
                  <a:lnTo>
                    <a:pt x="797" y="462"/>
                  </a:lnTo>
                  <a:lnTo>
                    <a:pt x="800" y="464"/>
                  </a:lnTo>
                  <a:lnTo>
                    <a:pt x="800" y="464"/>
                  </a:lnTo>
                  <a:lnTo>
                    <a:pt x="807" y="459"/>
                  </a:lnTo>
                  <a:lnTo>
                    <a:pt x="812" y="457"/>
                  </a:lnTo>
                  <a:lnTo>
                    <a:pt x="814" y="457"/>
                  </a:lnTo>
                  <a:lnTo>
                    <a:pt x="816" y="457"/>
                  </a:lnTo>
                  <a:lnTo>
                    <a:pt x="816" y="459"/>
                  </a:lnTo>
                  <a:lnTo>
                    <a:pt x="819" y="462"/>
                  </a:lnTo>
                  <a:lnTo>
                    <a:pt x="819" y="462"/>
                  </a:lnTo>
                  <a:lnTo>
                    <a:pt x="819" y="464"/>
                  </a:lnTo>
                  <a:lnTo>
                    <a:pt x="819" y="464"/>
                  </a:lnTo>
                  <a:lnTo>
                    <a:pt x="819" y="467"/>
                  </a:lnTo>
                  <a:lnTo>
                    <a:pt x="819" y="467"/>
                  </a:lnTo>
                  <a:lnTo>
                    <a:pt x="819" y="467"/>
                  </a:lnTo>
                  <a:lnTo>
                    <a:pt x="819" y="467"/>
                  </a:lnTo>
                  <a:lnTo>
                    <a:pt x="819" y="467"/>
                  </a:lnTo>
                  <a:lnTo>
                    <a:pt x="819" y="469"/>
                  </a:lnTo>
                  <a:lnTo>
                    <a:pt x="821" y="467"/>
                  </a:lnTo>
                  <a:lnTo>
                    <a:pt x="826" y="462"/>
                  </a:lnTo>
                  <a:lnTo>
                    <a:pt x="826" y="462"/>
                  </a:lnTo>
                  <a:lnTo>
                    <a:pt x="828" y="462"/>
                  </a:lnTo>
                  <a:lnTo>
                    <a:pt x="828" y="462"/>
                  </a:lnTo>
                  <a:lnTo>
                    <a:pt x="831" y="459"/>
                  </a:lnTo>
                  <a:lnTo>
                    <a:pt x="833" y="459"/>
                  </a:lnTo>
                  <a:lnTo>
                    <a:pt x="835" y="457"/>
                  </a:lnTo>
                  <a:lnTo>
                    <a:pt x="835" y="457"/>
                  </a:lnTo>
                  <a:lnTo>
                    <a:pt x="835" y="459"/>
                  </a:lnTo>
                  <a:lnTo>
                    <a:pt x="835" y="459"/>
                  </a:lnTo>
                  <a:lnTo>
                    <a:pt x="831" y="462"/>
                  </a:lnTo>
                  <a:lnTo>
                    <a:pt x="828" y="462"/>
                  </a:lnTo>
                  <a:lnTo>
                    <a:pt x="828" y="462"/>
                  </a:lnTo>
                  <a:lnTo>
                    <a:pt x="826" y="464"/>
                  </a:lnTo>
                  <a:lnTo>
                    <a:pt x="826" y="464"/>
                  </a:lnTo>
                  <a:lnTo>
                    <a:pt x="826" y="464"/>
                  </a:lnTo>
                  <a:lnTo>
                    <a:pt x="826" y="467"/>
                  </a:lnTo>
                  <a:lnTo>
                    <a:pt x="826" y="467"/>
                  </a:lnTo>
                  <a:lnTo>
                    <a:pt x="828" y="467"/>
                  </a:lnTo>
                  <a:lnTo>
                    <a:pt x="828" y="467"/>
                  </a:lnTo>
                  <a:lnTo>
                    <a:pt x="833" y="469"/>
                  </a:lnTo>
                  <a:lnTo>
                    <a:pt x="835" y="469"/>
                  </a:lnTo>
                  <a:lnTo>
                    <a:pt x="838" y="469"/>
                  </a:lnTo>
                  <a:lnTo>
                    <a:pt x="840" y="467"/>
                  </a:lnTo>
                  <a:lnTo>
                    <a:pt x="854" y="462"/>
                  </a:lnTo>
                  <a:lnTo>
                    <a:pt x="854" y="459"/>
                  </a:lnTo>
                  <a:lnTo>
                    <a:pt x="857" y="459"/>
                  </a:lnTo>
                  <a:lnTo>
                    <a:pt x="861" y="459"/>
                  </a:lnTo>
                  <a:lnTo>
                    <a:pt x="864" y="462"/>
                  </a:lnTo>
                  <a:lnTo>
                    <a:pt x="864" y="462"/>
                  </a:lnTo>
                  <a:lnTo>
                    <a:pt x="864" y="464"/>
                  </a:lnTo>
                  <a:lnTo>
                    <a:pt x="866" y="464"/>
                  </a:lnTo>
                  <a:lnTo>
                    <a:pt x="866" y="464"/>
                  </a:lnTo>
                  <a:lnTo>
                    <a:pt x="866" y="464"/>
                  </a:lnTo>
                  <a:lnTo>
                    <a:pt x="868" y="464"/>
                  </a:lnTo>
                  <a:lnTo>
                    <a:pt x="868" y="464"/>
                  </a:lnTo>
                  <a:lnTo>
                    <a:pt x="871" y="462"/>
                  </a:lnTo>
                  <a:lnTo>
                    <a:pt x="873" y="462"/>
                  </a:lnTo>
                  <a:lnTo>
                    <a:pt x="873" y="462"/>
                  </a:lnTo>
                  <a:lnTo>
                    <a:pt x="875" y="462"/>
                  </a:lnTo>
                  <a:lnTo>
                    <a:pt x="875" y="462"/>
                  </a:lnTo>
                  <a:lnTo>
                    <a:pt x="875" y="462"/>
                  </a:lnTo>
                  <a:lnTo>
                    <a:pt x="873" y="459"/>
                  </a:lnTo>
                  <a:lnTo>
                    <a:pt x="873" y="459"/>
                  </a:lnTo>
                  <a:lnTo>
                    <a:pt x="873" y="459"/>
                  </a:lnTo>
                  <a:lnTo>
                    <a:pt x="873" y="459"/>
                  </a:lnTo>
                  <a:lnTo>
                    <a:pt x="873" y="459"/>
                  </a:lnTo>
                  <a:lnTo>
                    <a:pt x="873" y="459"/>
                  </a:lnTo>
                  <a:lnTo>
                    <a:pt x="873" y="459"/>
                  </a:lnTo>
                  <a:lnTo>
                    <a:pt x="873" y="459"/>
                  </a:lnTo>
                  <a:lnTo>
                    <a:pt x="873" y="457"/>
                  </a:lnTo>
                  <a:lnTo>
                    <a:pt x="873" y="457"/>
                  </a:lnTo>
                  <a:lnTo>
                    <a:pt x="873" y="457"/>
                  </a:lnTo>
                  <a:lnTo>
                    <a:pt x="873" y="457"/>
                  </a:lnTo>
                  <a:lnTo>
                    <a:pt x="875" y="457"/>
                  </a:lnTo>
                  <a:lnTo>
                    <a:pt x="875" y="457"/>
                  </a:lnTo>
                  <a:lnTo>
                    <a:pt x="875" y="455"/>
                  </a:lnTo>
                  <a:lnTo>
                    <a:pt x="875" y="452"/>
                  </a:lnTo>
                  <a:lnTo>
                    <a:pt x="875" y="452"/>
                  </a:lnTo>
                  <a:lnTo>
                    <a:pt x="875" y="452"/>
                  </a:lnTo>
                  <a:lnTo>
                    <a:pt x="875" y="450"/>
                  </a:lnTo>
                  <a:lnTo>
                    <a:pt x="878" y="450"/>
                  </a:lnTo>
                  <a:lnTo>
                    <a:pt x="878" y="452"/>
                  </a:lnTo>
                  <a:lnTo>
                    <a:pt x="875" y="452"/>
                  </a:lnTo>
                  <a:lnTo>
                    <a:pt x="875" y="455"/>
                  </a:lnTo>
                  <a:lnTo>
                    <a:pt x="875" y="455"/>
                  </a:lnTo>
                  <a:lnTo>
                    <a:pt x="875" y="455"/>
                  </a:lnTo>
                  <a:lnTo>
                    <a:pt x="878" y="455"/>
                  </a:lnTo>
                  <a:lnTo>
                    <a:pt x="878" y="455"/>
                  </a:lnTo>
                  <a:lnTo>
                    <a:pt x="878" y="457"/>
                  </a:lnTo>
                  <a:lnTo>
                    <a:pt x="878" y="459"/>
                  </a:lnTo>
                  <a:lnTo>
                    <a:pt x="880" y="464"/>
                  </a:lnTo>
                  <a:lnTo>
                    <a:pt x="880" y="467"/>
                  </a:lnTo>
                  <a:lnTo>
                    <a:pt x="880" y="471"/>
                  </a:lnTo>
                  <a:lnTo>
                    <a:pt x="880" y="474"/>
                  </a:lnTo>
                  <a:lnTo>
                    <a:pt x="883" y="483"/>
                  </a:lnTo>
                  <a:lnTo>
                    <a:pt x="883" y="485"/>
                  </a:lnTo>
                  <a:lnTo>
                    <a:pt x="880" y="488"/>
                  </a:lnTo>
                  <a:lnTo>
                    <a:pt x="880" y="488"/>
                  </a:lnTo>
                  <a:lnTo>
                    <a:pt x="880" y="490"/>
                  </a:lnTo>
                  <a:lnTo>
                    <a:pt x="880" y="493"/>
                  </a:lnTo>
                  <a:lnTo>
                    <a:pt x="880" y="493"/>
                  </a:lnTo>
                  <a:lnTo>
                    <a:pt x="883" y="493"/>
                  </a:lnTo>
                  <a:lnTo>
                    <a:pt x="885" y="495"/>
                  </a:lnTo>
                  <a:lnTo>
                    <a:pt x="885" y="495"/>
                  </a:lnTo>
                  <a:lnTo>
                    <a:pt x="887" y="493"/>
                  </a:lnTo>
                  <a:lnTo>
                    <a:pt x="887" y="493"/>
                  </a:lnTo>
                  <a:lnTo>
                    <a:pt x="897" y="483"/>
                  </a:lnTo>
                  <a:lnTo>
                    <a:pt x="901" y="481"/>
                  </a:lnTo>
                  <a:lnTo>
                    <a:pt x="906" y="481"/>
                  </a:lnTo>
                  <a:lnTo>
                    <a:pt x="909" y="481"/>
                  </a:lnTo>
                  <a:lnTo>
                    <a:pt x="911" y="483"/>
                  </a:lnTo>
                  <a:lnTo>
                    <a:pt x="918" y="488"/>
                  </a:lnTo>
                  <a:lnTo>
                    <a:pt x="918" y="488"/>
                  </a:lnTo>
                  <a:lnTo>
                    <a:pt x="918" y="488"/>
                  </a:lnTo>
                  <a:lnTo>
                    <a:pt x="920" y="488"/>
                  </a:lnTo>
                  <a:lnTo>
                    <a:pt x="920" y="488"/>
                  </a:lnTo>
                  <a:lnTo>
                    <a:pt x="920" y="485"/>
                  </a:lnTo>
                  <a:lnTo>
                    <a:pt x="920" y="485"/>
                  </a:lnTo>
                  <a:lnTo>
                    <a:pt x="923" y="485"/>
                  </a:lnTo>
                  <a:lnTo>
                    <a:pt x="923" y="485"/>
                  </a:lnTo>
                  <a:lnTo>
                    <a:pt x="925" y="485"/>
                  </a:lnTo>
                  <a:lnTo>
                    <a:pt x="944" y="474"/>
                  </a:lnTo>
                  <a:lnTo>
                    <a:pt x="944" y="471"/>
                  </a:lnTo>
                  <a:lnTo>
                    <a:pt x="942" y="471"/>
                  </a:lnTo>
                  <a:lnTo>
                    <a:pt x="942" y="471"/>
                  </a:lnTo>
                  <a:lnTo>
                    <a:pt x="942" y="471"/>
                  </a:lnTo>
                  <a:lnTo>
                    <a:pt x="942" y="471"/>
                  </a:lnTo>
                  <a:lnTo>
                    <a:pt x="939" y="471"/>
                  </a:lnTo>
                  <a:lnTo>
                    <a:pt x="939" y="471"/>
                  </a:lnTo>
                  <a:lnTo>
                    <a:pt x="939" y="469"/>
                  </a:lnTo>
                  <a:lnTo>
                    <a:pt x="939" y="469"/>
                  </a:lnTo>
                  <a:lnTo>
                    <a:pt x="939" y="469"/>
                  </a:lnTo>
                  <a:lnTo>
                    <a:pt x="942" y="467"/>
                  </a:lnTo>
                  <a:lnTo>
                    <a:pt x="942" y="467"/>
                  </a:lnTo>
                  <a:lnTo>
                    <a:pt x="942" y="467"/>
                  </a:lnTo>
                  <a:lnTo>
                    <a:pt x="942" y="467"/>
                  </a:lnTo>
                  <a:lnTo>
                    <a:pt x="942" y="467"/>
                  </a:lnTo>
                  <a:lnTo>
                    <a:pt x="942" y="467"/>
                  </a:lnTo>
                  <a:lnTo>
                    <a:pt x="944" y="467"/>
                  </a:lnTo>
                  <a:lnTo>
                    <a:pt x="944" y="464"/>
                  </a:lnTo>
                  <a:lnTo>
                    <a:pt x="944" y="464"/>
                  </a:lnTo>
                  <a:lnTo>
                    <a:pt x="944" y="464"/>
                  </a:lnTo>
                  <a:lnTo>
                    <a:pt x="944" y="459"/>
                  </a:lnTo>
                  <a:lnTo>
                    <a:pt x="946" y="467"/>
                  </a:lnTo>
                  <a:lnTo>
                    <a:pt x="949" y="467"/>
                  </a:lnTo>
                  <a:lnTo>
                    <a:pt x="951" y="467"/>
                  </a:lnTo>
                  <a:lnTo>
                    <a:pt x="951" y="469"/>
                  </a:lnTo>
                  <a:lnTo>
                    <a:pt x="953" y="469"/>
                  </a:lnTo>
                  <a:lnTo>
                    <a:pt x="953" y="469"/>
                  </a:lnTo>
                  <a:lnTo>
                    <a:pt x="953" y="471"/>
                  </a:lnTo>
                  <a:lnTo>
                    <a:pt x="953" y="471"/>
                  </a:lnTo>
                  <a:lnTo>
                    <a:pt x="953" y="474"/>
                  </a:lnTo>
                  <a:lnTo>
                    <a:pt x="956" y="474"/>
                  </a:lnTo>
                  <a:lnTo>
                    <a:pt x="956" y="474"/>
                  </a:lnTo>
                  <a:lnTo>
                    <a:pt x="958" y="476"/>
                  </a:lnTo>
                  <a:lnTo>
                    <a:pt x="958" y="476"/>
                  </a:lnTo>
                  <a:lnTo>
                    <a:pt x="961" y="478"/>
                  </a:lnTo>
                  <a:lnTo>
                    <a:pt x="961" y="476"/>
                  </a:lnTo>
                  <a:lnTo>
                    <a:pt x="958" y="474"/>
                  </a:lnTo>
                  <a:lnTo>
                    <a:pt x="958" y="474"/>
                  </a:lnTo>
                  <a:lnTo>
                    <a:pt x="961" y="474"/>
                  </a:lnTo>
                  <a:lnTo>
                    <a:pt x="961" y="474"/>
                  </a:lnTo>
                  <a:lnTo>
                    <a:pt x="961" y="476"/>
                  </a:lnTo>
                  <a:lnTo>
                    <a:pt x="961" y="476"/>
                  </a:lnTo>
                  <a:lnTo>
                    <a:pt x="961" y="478"/>
                  </a:lnTo>
                  <a:lnTo>
                    <a:pt x="961" y="478"/>
                  </a:lnTo>
                  <a:lnTo>
                    <a:pt x="965" y="476"/>
                  </a:lnTo>
                  <a:lnTo>
                    <a:pt x="965" y="476"/>
                  </a:lnTo>
                  <a:lnTo>
                    <a:pt x="965" y="476"/>
                  </a:lnTo>
                  <a:lnTo>
                    <a:pt x="965" y="474"/>
                  </a:lnTo>
                  <a:lnTo>
                    <a:pt x="968" y="474"/>
                  </a:lnTo>
                  <a:lnTo>
                    <a:pt x="968" y="474"/>
                  </a:lnTo>
                  <a:lnTo>
                    <a:pt x="968" y="474"/>
                  </a:lnTo>
                  <a:lnTo>
                    <a:pt x="972" y="474"/>
                  </a:lnTo>
                  <a:lnTo>
                    <a:pt x="975" y="474"/>
                  </a:lnTo>
                  <a:lnTo>
                    <a:pt x="975" y="474"/>
                  </a:lnTo>
                  <a:lnTo>
                    <a:pt x="975" y="478"/>
                  </a:lnTo>
                  <a:lnTo>
                    <a:pt x="975" y="481"/>
                  </a:lnTo>
                  <a:lnTo>
                    <a:pt x="975" y="483"/>
                  </a:lnTo>
                  <a:lnTo>
                    <a:pt x="975" y="483"/>
                  </a:lnTo>
                  <a:lnTo>
                    <a:pt x="975" y="488"/>
                  </a:lnTo>
                  <a:lnTo>
                    <a:pt x="980" y="488"/>
                  </a:lnTo>
                  <a:lnTo>
                    <a:pt x="984" y="488"/>
                  </a:lnTo>
                  <a:lnTo>
                    <a:pt x="989" y="488"/>
                  </a:lnTo>
                  <a:lnTo>
                    <a:pt x="991" y="485"/>
                  </a:lnTo>
                  <a:lnTo>
                    <a:pt x="994" y="485"/>
                  </a:lnTo>
                  <a:lnTo>
                    <a:pt x="996" y="483"/>
                  </a:lnTo>
                  <a:lnTo>
                    <a:pt x="998" y="478"/>
                  </a:lnTo>
                  <a:lnTo>
                    <a:pt x="998" y="478"/>
                  </a:lnTo>
                  <a:lnTo>
                    <a:pt x="998" y="478"/>
                  </a:lnTo>
                  <a:lnTo>
                    <a:pt x="1001" y="478"/>
                  </a:lnTo>
                  <a:lnTo>
                    <a:pt x="1001" y="476"/>
                  </a:lnTo>
                  <a:lnTo>
                    <a:pt x="1001" y="474"/>
                  </a:lnTo>
                  <a:lnTo>
                    <a:pt x="1001" y="474"/>
                  </a:lnTo>
                  <a:lnTo>
                    <a:pt x="1001" y="476"/>
                  </a:lnTo>
                  <a:lnTo>
                    <a:pt x="1001" y="481"/>
                  </a:lnTo>
                  <a:lnTo>
                    <a:pt x="1001" y="483"/>
                  </a:lnTo>
                  <a:lnTo>
                    <a:pt x="1001" y="483"/>
                  </a:lnTo>
                  <a:lnTo>
                    <a:pt x="1003" y="483"/>
                  </a:lnTo>
                  <a:lnTo>
                    <a:pt x="1003" y="483"/>
                  </a:lnTo>
                  <a:lnTo>
                    <a:pt x="1008" y="483"/>
                  </a:lnTo>
                  <a:lnTo>
                    <a:pt x="1010" y="481"/>
                  </a:lnTo>
                  <a:lnTo>
                    <a:pt x="1013" y="478"/>
                  </a:lnTo>
                  <a:lnTo>
                    <a:pt x="1013" y="476"/>
                  </a:lnTo>
                  <a:lnTo>
                    <a:pt x="1013" y="476"/>
                  </a:lnTo>
                  <a:lnTo>
                    <a:pt x="1013" y="478"/>
                  </a:lnTo>
                  <a:lnTo>
                    <a:pt x="1013" y="478"/>
                  </a:lnTo>
                  <a:lnTo>
                    <a:pt x="1010" y="483"/>
                  </a:lnTo>
                  <a:lnTo>
                    <a:pt x="1010" y="483"/>
                  </a:lnTo>
                  <a:lnTo>
                    <a:pt x="1008" y="483"/>
                  </a:lnTo>
                  <a:lnTo>
                    <a:pt x="1008" y="483"/>
                  </a:lnTo>
                  <a:lnTo>
                    <a:pt x="1008" y="485"/>
                  </a:lnTo>
                  <a:lnTo>
                    <a:pt x="1008" y="485"/>
                  </a:lnTo>
                  <a:lnTo>
                    <a:pt x="1010" y="485"/>
                  </a:lnTo>
                  <a:lnTo>
                    <a:pt x="1013" y="488"/>
                  </a:lnTo>
                  <a:lnTo>
                    <a:pt x="1015" y="490"/>
                  </a:lnTo>
                  <a:lnTo>
                    <a:pt x="1017" y="490"/>
                  </a:lnTo>
                  <a:lnTo>
                    <a:pt x="1020" y="490"/>
                  </a:lnTo>
                  <a:lnTo>
                    <a:pt x="1020" y="490"/>
                  </a:lnTo>
                  <a:lnTo>
                    <a:pt x="1020" y="483"/>
                  </a:lnTo>
                  <a:lnTo>
                    <a:pt x="1022" y="483"/>
                  </a:lnTo>
                  <a:lnTo>
                    <a:pt x="1022" y="483"/>
                  </a:lnTo>
                  <a:lnTo>
                    <a:pt x="1024" y="483"/>
                  </a:lnTo>
                  <a:lnTo>
                    <a:pt x="1022" y="490"/>
                  </a:lnTo>
                  <a:lnTo>
                    <a:pt x="1022" y="490"/>
                  </a:lnTo>
                  <a:lnTo>
                    <a:pt x="1022" y="493"/>
                  </a:lnTo>
                  <a:lnTo>
                    <a:pt x="1027" y="497"/>
                  </a:lnTo>
                  <a:lnTo>
                    <a:pt x="1027" y="500"/>
                  </a:lnTo>
                  <a:lnTo>
                    <a:pt x="1027" y="509"/>
                  </a:lnTo>
                  <a:lnTo>
                    <a:pt x="1027" y="511"/>
                  </a:lnTo>
                  <a:lnTo>
                    <a:pt x="1027" y="516"/>
                  </a:lnTo>
                  <a:lnTo>
                    <a:pt x="1027" y="521"/>
                  </a:lnTo>
                  <a:lnTo>
                    <a:pt x="1027" y="523"/>
                  </a:lnTo>
                  <a:lnTo>
                    <a:pt x="1027" y="526"/>
                  </a:lnTo>
                  <a:lnTo>
                    <a:pt x="1029" y="526"/>
                  </a:lnTo>
                  <a:lnTo>
                    <a:pt x="1032" y="526"/>
                  </a:lnTo>
                  <a:lnTo>
                    <a:pt x="1041" y="521"/>
                  </a:lnTo>
                  <a:lnTo>
                    <a:pt x="1050" y="516"/>
                  </a:lnTo>
                  <a:lnTo>
                    <a:pt x="1062" y="509"/>
                  </a:lnTo>
                  <a:lnTo>
                    <a:pt x="1076" y="504"/>
                  </a:lnTo>
                  <a:lnTo>
                    <a:pt x="1086" y="500"/>
                  </a:lnTo>
                  <a:lnTo>
                    <a:pt x="1088" y="500"/>
                  </a:lnTo>
                  <a:lnTo>
                    <a:pt x="1091" y="497"/>
                  </a:lnTo>
                  <a:lnTo>
                    <a:pt x="1091" y="497"/>
                  </a:lnTo>
                  <a:lnTo>
                    <a:pt x="1093" y="497"/>
                  </a:lnTo>
                  <a:lnTo>
                    <a:pt x="1095" y="497"/>
                  </a:lnTo>
                  <a:lnTo>
                    <a:pt x="1098" y="495"/>
                  </a:lnTo>
                  <a:lnTo>
                    <a:pt x="1098" y="495"/>
                  </a:lnTo>
                  <a:lnTo>
                    <a:pt x="1100" y="493"/>
                  </a:lnTo>
                  <a:lnTo>
                    <a:pt x="1100" y="488"/>
                  </a:lnTo>
                  <a:lnTo>
                    <a:pt x="1100" y="485"/>
                  </a:lnTo>
                  <a:lnTo>
                    <a:pt x="1103" y="481"/>
                  </a:lnTo>
                  <a:lnTo>
                    <a:pt x="1105" y="478"/>
                  </a:lnTo>
                  <a:lnTo>
                    <a:pt x="1105" y="476"/>
                  </a:lnTo>
                  <a:lnTo>
                    <a:pt x="1105" y="476"/>
                  </a:lnTo>
                  <a:lnTo>
                    <a:pt x="1107" y="476"/>
                  </a:lnTo>
                  <a:lnTo>
                    <a:pt x="1107" y="476"/>
                  </a:lnTo>
                  <a:lnTo>
                    <a:pt x="1107" y="476"/>
                  </a:lnTo>
                  <a:lnTo>
                    <a:pt x="1107" y="478"/>
                  </a:lnTo>
                  <a:lnTo>
                    <a:pt x="1107" y="478"/>
                  </a:lnTo>
                  <a:lnTo>
                    <a:pt x="1107" y="478"/>
                  </a:lnTo>
                  <a:lnTo>
                    <a:pt x="1107" y="478"/>
                  </a:lnTo>
                  <a:lnTo>
                    <a:pt x="1105" y="478"/>
                  </a:lnTo>
                  <a:lnTo>
                    <a:pt x="1105" y="478"/>
                  </a:lnTo>
                  <a:lnTo>
                    <a:pt x="1107" y="478"/>
                  </a:lnTo>
                  <a:lnTo>
                    <a:pt x="1107" y="478"/>
                  </a:lnTo>
                  <a:lnTo>
                    <a:pt x="1110" y="478"/>
                  </a:lnTo>
                  <a:lnTo>
                    <a:pt x="1110" y="476"/>
                  </a:lnTo>
                  <a:lnTo>
                    <a:pt x="1110" y="476"/>
                  </a:lnTo>
                  <a:lnTo>
                    <a:pt x="1107" y="474"/>
                  </a:lnTo>
                  <a:lnTo>
                    <a:pt x="1107" y="471"/>
                  </a:lnTo>
                  <a:lnTo>
                    <a:pt x="1110" y="474"/>
                  </a:lnTo>
                  <a:lnTo>
                    <a:pt x="1110" y="471"/>
                  </a:lnTo>
                  <a:lnTo>
                    <a:pt x="1112" y="471"/>
                  </a:lnTo>
                  <a:lnTo>
                    <a:pt x="1114" y="471"/>
                  </a:lnTo>
                  <a:lnTo>
                    <a:pt x="1112" y="469"/>
                  </a:lnTo>
                  <a:lnTo>
                    <a:pt x="1110" y="467"/>
                  </a:lnTo>
                  <a:lnTo>
                    <a:pt x="1110" y="467"/>
                  </a:lnTo>
                  <a:lnTo>
                    <a:pt x="1107" y="467"/>
                  </a:lnTo>
                  <a:lnTo>
                    <a:pt x="1107" y="464"/>
                  </a:lnTo>
                  <a:lnTo>
                    <a:pt x="1107" y="464"/>
                  </a:lnTo>
                  <a:lnTo>
                    <a:pt x="1107" y="464"/>
                  </a:lnTo>
                  <a:lnTo>
                    <a:pt x="1105" y="464"/>
                  </a:lnTo>
                  <a:lnTo>
                    <a:pt x="1105" y="464"/>
                  </a:lnTo>
                  <a:lnTo>
                    <a:pt x="1105" y="464"/>
                  </a:lnTo>
                  <a:lnTo>
                    <a:pt x="1105" y="464"/>
                  </a:lnTo>
                  <a:lnTo>
                    <a:pt x="1105" y="464"/>
                  </a:lnTo>
                  <a:lnTo>
                    <a:pt x="1105" y="462"/>
                  </a:lnTo>
                  <a:lnTo>
                    <a:pt x="1105" y="462"/>
                  </a:lnTo>
                  <a:lnTo>
                    <a:pt x="1105" y="462"/>
                  </a:lnTo>
                  <a:lnTo>
                    <a:pt x="1105" y="459"/>
                  </a:lnTo>
                  <a:lnTo>
                    <a:pt x="1105" y="459"/>
                  </a:lnTo>
                  <a:lnTo>
                    <a:pt x="1107" y="457"/>
                  </a:lnTo>
                  <a:lnTo>
                    <a:pt x="1107" y="457"/>
                  </a:lnTo>
                  <a:lnTo>
                    <a:pt x="1107" y="457"/>
                  </a:lnTo>
                  <a:lnTo>
                    <a:pt x="1107" y="455"/>
                  </a:lnTo>
                  <a:lnTo>
                    <a:pt x="1107" y="455"/>
                  </a:lnTo>
                  <a:lnTo>
                    <a:pt x="1107" y="455"/>
                  </a:lnTo>
                  <a:lnTo>
                    <a:pt x="1107" y="455"/>
                  </a:lnTo>
                  <a:lnTo>
                    <a:pt x="1107" y="455"/>
                  </a:lnTo>
                  <a:lnTo>
                    <a:pt x="1107" y="457"/>
                  </a:lnTo>
                  <a:lnTo>
                    <a:pt x="1107" y="457"/>
                  </a:lnTo>
                  <a:lnTo>
                    <a:pt x="1107" y="459"/>
                  </a:lnTo>
                  <a:lnTo>
                    <a:pt x="1107" y="459"/>
                  </a:lnTo>
                  <a:lnTo>
                    <a:pt x="1110" y="459"/>
                  </a:lnTo>
                  <a:lnTo>
                    <a:pt x="1110" y="459"/>
                  </a:lnTo>
                  <a:lnTo>
                    <a:pt x="1110" y="459"/>
                  </a:lnTo>
                  <a:lnTo>
                    <a:pt x="1110" y="462"/>
                  </a:lnTo>
                  <a:lnTo>
                    <a:pt x="1110" y="462"/>
                  </a:lnTo>
                  <a:lnTo>
                    <a:pt x="1110" y="464"/>
                  </a:lnTo>
                  <a:lnTo>
                    <a:pt x="1112" y="464"/>
                  </a:lnTo>
                  <a:lnTo>
                    <a:pt x="1112" y="464"/>
                  </a:lnTo>
                  <a:lnTo>
                    <a:pt x="1112" y="464"/>
                  </a:lnTo>
                  <a:lnTo>
                    <a:pt x="1114" y="464"/>
                  </a:lnTo>
                  <a:lnTo>
                    <a:pt x="1117" y="459"/>
                  </a:lnTo>
                  <a:lnTo>
                    <a:pt x="1117" y="459"/>
                  </a:lnTo>
                  <a:lnTo>
                    <a:pt x="1119" y="457"/>
                  </a:lnTo>
                  <a:lnTo>
                    <a:pt x="1119" y="455"/>
                  </a:lnTo>
                  <a:lnTo>
                    <a:pt x="1119" y="445"/>
                  </a:lnTo>
                  <a:lnTo>
                    <a:pt x="1119" y="445"/>
                  </a:lnTo>
                  <a:lnTo>
                    <a:pt x="1119" y="443"/>
                  </a:lnTo>
                  <a:lnTo>
                    <a:pt x="1119" y="443"/>
                  </a:lnTo>
                  <a:lnTo>
                    <a:pt x="1119" y="440"/>
                  </a:lnTo>
                  <a:lnTo>
                    <a:pt x="1119" y="440"/>
                  </a:lnTo>
                  <a:lnTo>
                    <a:pt x="1117" y="443"/>
                  </a:lnTo>
                  <a:lnTo>
                    <a:pt x="1114" y="445"/>
                  </a:lnTo>
                  <a:lnTo>
                    <a:pt x="1114" y="443"/>
                  </a:lnTo>
                  <a:lnTo>
                    <a:pt x="1117" y="443"/>
                  </a:lnTo>
                  <a:lnTo>
                    <a:pt x="1117" y="440"/>
                  </a:lnTo>
                  <a:lnTo>
                    <a:pt x="1114" y="440"/>
                  </a:lnTo>
                  <a:lnTo>
                    <a:pt x="1114" y="440"/>
                  </a:lnTo>
                  <a:lnTo>
                    <a:pt x="1114" y="440"/>
                  </a:lnTo>
                  <a:lnTo>
                    <a:pt x="1114" y="438"/>
                  </a:lnTo>
                  <a:lnTo>
                    <a:pt x="1117" y="438"/>
                  </a:lnTo>
                  <a:lnTo>
                    <a:pt x="1117" y="438"/>
                  </a:lnTo>
                  <a:lnTo>
                    <a:pt x="1119" y="438"/>
                  </a:lnTo>
                  <a:lnTo>
                    <a:pt x="1119" y="438"/>
                  </a:lnTo>
                  <a:lnTo>
                    <a:pt x="1119" y="438"/>
                  </a:lnTo>
                  <a:lnTo>
                    <a:pt x="1119" y="438"/>
                  </a:lnTo>
                  <a:lnTo>
                    <a:pt x="1119" y="438"/>
                  </a:lnTo>
                  <a:lnTo>
                    <a:pt x="1119" y="438"/>
                  </a:lnTo>
                  <a:lnTo>
                    <a:pt x="1119" y="438"/>
                  </a:lnTo>
                  <a:lnTo>
                    <a:pt x="1121" y="438"/>
                  </a:lnTo>
                  <a:lnTo>
                    <a:pt x="1121" y="438"/>
                  </a:lnTo>
                  <a:lnTo>
                    <a:pt x="1121" y="438"/>
                  </a:lnTo>
                  <a:lnTo>
                    <a:pt x="1124" y="438"/>
                  </a:lnTo>
                  <a:lnTo>
                    <a:pt x="1124" y="440"/>
                  </a:lnTo>
                  <a:lnTo>
                    <a:pt x="1124" y="440"/>
                  </a:lnTo>
                  <a:lnTo>
                    <a:pt x="1124" y="440"/>
                  </a:lnTo>
                  <a:lnTo>
                    <a:pt x="1126" y="440"/>
                  </a:lnTo>
                  <a:lnTo>
                    <a:pt x="1129" y="438"/>
                  </a:lnTo>
                  <a:lnTo>
                    <a:pt x="1129" y="431"/>
                  </a:lnTo>
                  <a:lnTo>
                    <a:pt x="1131" y="424"/>
                  </a:lnTo>
                  <a:lnTo>
                    <a:pt x="1131" y="422"/>
                  </a:lnTo>
                  <a:lnTo>
                    <a:pt x="1131" y="422"/>
                  </a:lnTo>
                  <a:lnTo>
                    <a:pt x="1129" y="422"/>
                  </a:lnTo>
                  <a:lnTo>
                    <a:pt x="1129" y="422"/>
                  </a:lnTo>
                  <a:lnTo>
                    <a:pt x="1129" y="424"/>
                  </a:lnTo>
                  <a:lnTo>
                    <a:pt x="1129" y="424"/>
                  </a:lnTo>
                  <a:lnTo>
                    <a:pt x="1126" y="422"/>
                  </a:lnTo>
                  <a:lnTo>
                    <a:pt x="1126" y="422"/>
                  </a:lnTo>
                  <a:lnTo>
                    <a:pt x="1126" y="422"/>
                  </a:lnTo>
                  <a:lnTo>
                    <a:pt x="1126" y="422"/>
                  </a:lnTo>
                  <a:lnTo>
                    <a:pt x="1126" y="422"/>
                  </a:lnTo>
                  <a:lnTo>
                    <a:pt x="1121" y="422"/>
                  </a:lnTo>
                  <a:lnTo>
                    <a:pt x="1121" y="424"/>
                  </a:lnTo>
                  <a:lnTo>
                    <a:pt x="1119" y="422"/>
                  </a:lnTo>
                  <a:lnTo>
                    <a:pt x="1119" y="419"/>
                  </a:lnTo>
                  <a:lnTo>
                    <a:pt x="1119" y="419"/>
                  </a:lnTo>
                  <a:lnTo>
                    <a:pt x="1117" y="419"/>
                  </a:lnTo>
                  <a:lnTo>
                    <a:pt x="1114" y="422"/>
                  </a:lnTo>
                  <a:lnTo>
                    <a:pt x="1114" y="422"/>
                  </a:lnTo>
                  <a:lnTo>
                    <a:pt x="1114" y="419"/>
                  </a:lnTo>
                  <a:lnTo>
                    <a:pt x="1114" y="419"/>
                  </a:lnTo>
                  <a:lnTo>
                    <a:pt x="1117" y="417"/>
                  </a:lnTo>
                  <a:lnTo>
                    <a:pt x="1119" y="417"/>
                  </a:lnTo>
                  <a:lnTo>
                    <a:pt x="1121" y="417"/>
                  </a:lnTo>
                  <a:lnTo>
                    <a:pt x="1121" y="417"/>
                  </a:lnTo>
                  <a:lnTo>
                    <a:pt x="1124" y="414"/>
                  </a:lnTo>
                  <a:lnTo>
                    <a:pt x="1124" y="412"/>
                  </a:lnTo>
                  <a:lnTo>
                    <a:pt x="1124" y="410"/>
                  </a:lnTo>
                  <a:lnTo>
                    <a:pt x="1124" y="407"/>
                  </a:lnTo>
                  <a:lnTo>
                    <a:pt x="1124" y="405"/>
                  </a:lnTo>
                  <a:lnTo>
                    <a:pt x="1121" y="405"/>
                  </a:lnTo>
                  <a:lnTo>
                    <a:pt x="1121" y="403"/>
                  </a:lnTo>
                  <a:lnTo>
                    <a:pt x="1124" y="403"/>
                  </a:lnTo>
                  <a:lnTo>
                    <a:pt x="1121" y="400"/>
                  </a:lnTo>
                  <a:lnTo>
                    <a:pt x="1121" y="400"/>
                  </a:lnTo>
                  <a:lnTo>
                    <a:pt x="1119" y="400"/>
                  </a:lnTo>
                  <a:lnTo>
                    <a:pt x="1119" y="400"/>
                  </a:lnTo>
                  <a:lnTo>
                    <a:pt x="1119" y="400"/>
                  </a:lnTo>
                  <a:lnTo>
                    <a:pt x="1119" y="400"/>
                  </a:lnTo>
                  <a:lnTo>
                    <a:pt x="1119" y="400"/>
                  </a:lnTo>
                  <a:lnTo>
                    <a:pt x="1119" y="400"/>
                  </a:lnTo>
                  <a:lnTo>
                    <a:pt x="1117" y="400"/>
                  </a:lnTo>
                  <a:lnTo>
                    <a:pt x="1117" y="400"/>
                  </a:lnTo>
                  <a:lnTo>
                    <a:pt x="1117" y="400"/>
                  </a:lnTo>
                  <a:lnTo>
                    <a:pt x="1117" y="400"/>
                  </a:lnTo>
                  <a:lnTo>
                    <a:pt x="1117" y="400"/>
                  </a:lnTo>
                  <a:lnTo>
                    <a:pt x="1114" y="403"/>
                  </a:lnTo>
                  <a:lnTo>
                    <a:pt x="1114" y="403"/>
                  </a:lnTo>
                  <a:lnTo>
                    <a:pt x="1112" y="403"/>
                  </a:lnTo>
                  <a:lnTo>
                    <a:pt x="1112" y="403"/>
                  </a:lnTo>
                  <a:lnTo>
                    <a:pt x="1112" y="400"/>
                  </a:lnTo>
                  <a:lnTo>
                    <a:pt x="1112" y="400"/>
                  </a:lnTo>
                  <a:lnTo>
                    <a:pt x="1112" y="400"/>
                  </a:lnTo>
                  <a:lnTo>
                    <a:pt x="1114" y="400"/>
                  </a:lnTo>
                  <a:lnTo>
                    <a:pt x="1117" y="398"/>
                  </a:lnTo>
                  <a:lnTo>
                    <a:pt x="1117" y="396"/>
                  </a:lnTo>
                  <a:lnTo>
                    <a:pt x="1119" y="396"/>
                  </a:lnTo>
                  <a:lnTo>
                    <a:pt x="1121" y="396"/>
                  </a:lnTo>
                  <a:lnTo>
                    <a:pt x="1126" y="393"/>
                  </a:lnTo>
                  <a:lnTo>
                    <a:pt x="1129" y="393"/>
                  </a:lnTo>
                  <a:lnTo>
                    <a:pt x="1129" y="391"/>
                  </a:lnTo>
                  <a:lnTo>
                    <a:pt x="1129" y="391"/>
                  </a:lnTo>
                  <a:lnTo>
                    <a:pt x="1129" y="388"/>
                  </a:lnTo>
                  <a:lnTo>
                    <a:pt x="1129" y="388"/>
                  </a:lnTo>
                  <a:lnTo>
                    <a:pt x="1129" y="388"/>
                  </a:lnTo>
                  <a:lnTo>
                    <a:pt x="1126" y="388"/>
                  </a:lnTo>
                  <a:lnTo>
                    <a:pt x="1129" y="386"/>
                  </a:lnTo>
                  <a:lnTo>
                    <a:pt x="1129" y="384"/>
                  </a:lnTo>
                  <a:lnTo>
                    <a:pt x="1131" y="381"/>
                  </a:lnTo>
                  <a:lnTo>
                    <a:pt x="1136" y="379"/>
                  </a:lnTo>
                  <a:lnTo>
                    <a:pt x="1138" y="379"/>
                  </a:lnTo>
                  <a:lnTo>
                    <a:pt x="1138" y="379"/>
                  </a:lnTo>
                  <a:lnTo>
                    <a:pt x="1140" y="379"/>
                  </a:lnTo>
                  <a:lnTo>
                    <a:pt x="1138" y="377"/>
                  </a:lnTo>
                  <a:lnTo>
                    <a:pt x="1140" y="374"/>
                  </a:lnTo>
                  <a:lnTo>
                    <a:pt x="1140" y="374"/>
                  </a:lnTo>
                  <a:lnTo>
                    <a:pt x="1140" y="374"/>
                  </a:lnTo>
                  <a:lnTo>
                    <a:pt x="1140" y="374"/>
                  </a:lnTo>
                  <a:lnTo>
                    <a:pt x="1140" y="372"/>
                  </a:lnTo>
                  <a:lnTo>
                    <a:pt x="1140" y="372"/>
                  </a:lnTo>
                  <a:lnTo>
                    <a:pt x="1140" y="372"/>
                  </a:lnTo>
                  <a:lnTo>
                    <a:pt x="1140" y="372"/>
                  </a:lnTo>
                  <a:lnTo>
                    <a:pt x="1140" y="372"/>
                  </a:lnTo>
                  <a:lnTo>
                    <a:pt x="1138" y="372"/>
                  </a:lnTo>
                  <a:lnTo>
                    <a:pt x="1138" y="372"/>
                  </a:lnTo>
                  <a:lnTo>
                    <a:pt x="1138" y="372"/>
                  </a:lnTo>
                  <a:lnTo>
                    <a:pt x="1138" y="370"/>
                  </a:lnTo>
                  <a:lnTo>
                    <a:pt x="1138" y="370"/>
                  </a:lnTo>
                  <a:lnTo>
                    <a:pt x="1138" y="370"/>
                  </a:lnTo>
                  <a:lnTo>
                    <a:pt x="1138" y="370"/>
                  </a:lnTo>
                  <a:lnTo>
                    <a:pt x="1138" y="367"/>
                  </a:lnTo>
                  <a:lnTo>
                    <a:pt x="1136" y="367"/>
                  </a:lnTo>
                  <a:lnTo>
                    <a:pt x="1138" y="365"/>
                  </a:lnTo>
                  <a:lnTo>
                    <a:pt x="1138" y="362"/>
                  </a:lnTo>
                  <a:lnTo>
                    <a:pt x="1138" y="362"/>
                  </a:lnTo>
                  <a:lnTo>
                    <a:pt x="1138" y="362"/>
                  </a:lnTo>
                  <a:lnTo>
                    <a:pt x="1138" y="365"/>
                  </a:lnTo>
                  <a:lnTo>
                    <a:pt x="1138" y="365"/>
                  </a:lnTo>
                  <a:lnTo>
                    <a:pt x="1140" y="370"/>
                  </a:lnTo>
                  <a:lnTo>
                    <a:pt x="1140" y="370"/>
                  </a:lnTo>
                  <a:lnTo>
                    <a:pt x="1140" y="372"/>
                  </a:lnTo>
                  <a:lnTo>
                    <a:pt x="1140" y="372"/>
                  </a:lnTo>
                  <a:lnTo>
                    <a:pt x="1140" y="370"/>
                  </a:lnTo>
                  <a:lnTo>
                    <a:pt x="1143" y="370"/>
                  </a:lnTo>
                  <a:lnTo>
                    <a:pt x="1143" y="370"/>
                  </a:lnTo>
                  <a:lnTo>
                    <a:pt x="1143" y="370"/>
                  </a:lnTo>
                  <a:lnTo>
                    <a:pt x="1143" y="372"/>
                  </a:lnTo>
                  <a:lnTo>
                    <a:pt x="1143" y="372"/>
                  </a:lnTo>
                  <a:lnTo>
                    <a:pt x="1143" y="374"/>
                  </a:lnTo>
                  <a:lnTo>
                    <a:pt x="1143" y="374"/>
                  </a:lnTo>
                  <a:lnTo>
                    <a:pt x="1143" y="374"/>
                  </a:lnTo>
                  <a:lnTo>
                    <a:pt x="1143" y="374"/>
                  </a:lnTo>
                  <a:lnTo>
                    <a:pt x="1150" y="372"/>
                  </a:lnTo>
                  <a:lnTo>
                    <a:pt x="1150" y="372"/>
                  </a:lnTo>
                  <a:lnTo>
                    <a:pt x="1152" y="372"/>
                  </a:lnTo>
                  <a:lnTo>
                    <a:pt x="1152" y="372"/>
                  </a:lnTo>
                  <a:lnTo>
                    <a:pt x="1152" y="370"/>
                  </a:lnTo>
                  <a:lnTo>
                    <a:pt x="1152" y="370"/>
                  </a:lnTo>
                  <a:lnTo>
                    <a:pt x="1155" y="367"/>
                  </a:lnTo>
                  <a:lnTo>
                    <a:pt x="1155" y="367"/>
                  </a:lnTo>
                  <a:lnTo>
                    <a:pt x="1159" y="360"/>
                  </a:lnTo>
                  <a:lnTo>
                    <a:pt x="1162" y="358"/>
                  </a:lnTo>
                  <a:lnTo>
                    <a:pt x="1164" y="355"/>
                  </a:lnTo>
                  <a:lnTo>
                    <a:pt x="1164" y="355"/>
                  </a:lnTo>
                  <a:lnTo>
                    <a:pt x="1164" y="355"/>
                  </a:lnTo>
                  <a:lnTo>
                    <a:pt x="1164" y="353"/>
                  </a:lnTo>
                  <a:lnTo>
                    <a:pt x="1166" y="351"/>
                  </a:lnTo>
                  <a:lnTo>
                    <a:pt x="1166" y="351"/>
                  </a:lnTo>
                  <a:lnTo>
                    <a:pt x="1166" y="351"/>
                  </a:lnTo>
                  <a:lnTo>
                    <a:pt x="1169" y="353"/>
                  </a:lnTo>
                  <a:lnTo>
                    <a:pt x="1169" y="353"/>
                  </a:lnTo>
                  <a:lnTo>
                    <a:pt x="1169" y="353"/>
                  </a:lnTo>
                  <a:lnTo>
                    <a:pt x="1169" y="355"/>
                  </a:lnTo>
                  <a:lnTo>
                    <a:pt x="1169" y="355"/>
                  </a:lnTo>
                  <a:lnTo>
                    <a:pt x="1169" y="355"/>
                  </a:lnTo>
                  <a:lnTo>
                    <a:pt x="1171" y="353"/>
                  </a:lnTo>
                  <a:lnTo>
                    <a:pt x="1171" y="353"/>
                  </a:lnTo>
                  <a:lnTo>
                    <a:pt x="1171" y="353"/>
                  </a:lnTo>
                  <a:lnTo>
                    <a:pt x="1171" y="353"/>
                  </a:lnTo>
                  <a:lnTo>
                    <a:pt x="1173" y="353"/>
                  </a:lnTo>
                  <a:lnTo>
                    <a:pt x="1173" y="353"/>
                  </a:lnTo>
                  <a:lnTo>
                    <a:pt x="1176" y="353"/>
                  </a:lnTo>
                  <a:lnTo>
                    <a:pt x="1176" y="353"/>
                  </a:lnTo>
                  <a:lnTo>
                    <a:pt x="1176" y="353"/>
                  </a:lnTo>
                  <a:lnTo>
                    <a:pt x="1176" y="351"/>
                  </a:lnTo>
                  <a:lnTo>
                    <a:pt x="1178" y="351"/>
                  </a:lnTo>
                  <a:lnTo>
                    <a:pt x="1178" y="351"/>
                  </a:lnTo>
                  <a:lnTo>
                    <a:pt x="1181" y="351"/>
                  </a:lnTo>
                  <a:lnTo>
                    <a:pt x="1181" y="351"/>
                  </a:lnTo>
                  <a:lnTo>
                    <a:pt x="1181" y="351"/>
                  </a:lnTo>
                  <a:lnTo>
                    <a:pt x="1181" y="348"/>
                  </a:lnTo>
                  <a:lnTo>
                    <a:pt x="1181" y="348"/>
                  </a:lnTo>
                  <a:lnTo>
                    <a:pt x="1183" y="348"/>
                  </a:lnTo>
                  <a:lnTo>
                    <a:pt x="1183" y="348"/>
                  </a:lnTo>
                  <a:lnTo>
                    <a:pt x="1183" y="348"/>
                  </a:lnTo>
                  <a:lnTo>
                    <a:pt x="1185" y="348"/>
                  </a:lnTo>
                  <a:lnTo>
                    <a:pt x="1185" y="348"/>
                  </a:lnTo>
                  <a:lnTo>
                    <a:pt x="1183" y="346"/>
                  </a:lnTo>
                  <a:lnTo>
                    <a:pt x="1183" y="346"/>
                  </a:lnTo>
                  <a:lnTo>
                    <a:pt x="1183" y="346"/>
                  </a:lnTo>
                  <a:lnTo>
                    <a:pt x="1181" y="346"/>
                  </a:lnTo>
                  <a:lnTo>
                    <a:pt x="1178" y="346"/>
                  </a:lnTo>
                  <a:lnTo>
                    <a:pt x="1178" y="346"/>
                  </a:lnTo>
                  <a:lnTo>
                    <a:pt x="1178" y="346"/>
                  </a:lnTo>
                  <a:lnTo>
                    <a:pt x="1176" y="343"/>
                  </a:lnTo>
                  <a:lnTo>
                    <a:pt x="1176" y="343"/>
                  </a:lnTo>
                  <a:lnTo>
                    <a:pt x="1178" y="343"/>
                  </a:lnTo>
                  <a:lnTo>
                    <a:pt x="1178" y="343"/>
                  </a:lnTo>
                  <a:lnTo>
                    <a:pt x="1181" y="343"/>
                  </a:lnTo>
                  <a:lnTo>
                    <a:pt x="1181" y="343"/>
                  </a:lnTo>
                  <a:lnTo>
                    <a:pt x="1181" y="343"/>
                  </a:lnTo>
                  <a:lnTo>
                    <a:pt x="1181" y="343"/>
                  </a:lnTo>
                  <a:lnTo>
                    <a:pt x="1181" y="343"/>
                  </a:lnTo>
                  <a:lnTo>
                    <a:pt x="1181" y="341"/>
                  </a:lnTo>
                  <a:lnTo>
                    <a:pt x="1181" y="341"/>
                  </a:lnTo>
                  <a:lnTo>
                    <a:pt x="1181" y="341"/>
                  </a:lnTo>
                  <a:lnTo>
                    <a:pt x="1181" y="341"/>
                  </a:lnTo>
                  <a:lnTo>
                    <a:pt x="1178" y="341"/>
                  </a:lnTo>
                  <a:lnTo>
                    <a:pt x="1178" y="339"/>
                  </a:lnTo>
                  <a:lnTo>
                    <a:pt x="1181" y="339"/>
                  </a:lnTo>
                  <a:lnTo>
                    <a:pt x="1181" y="339"/>
                  </a:lnTo>
                  <a:lnTo>
                    <a:pt x="1181" y="339"/>
                  </a:lnTo>
                  <a:lnTo>
                    <a:pt x="1183" y="339"/>
                  </a:lnTo>
                  <a:lnTo>
                    <a:pt x="1183" y="339"/>
                  </a:lnTo>
                  <a:lnTo>
                    <a:pt x="1183" y="339"/>
                  </a:lnTo>
                  <a:lnTo>
                    <a:pt x="1183" y="336"/>
                  </a:lnTo>
                  <a:lnTo>
                    <a:pt x="1183" y="336"/>
                  </a:lnTo>
                  <a:lnTo>
                    <a:pt x="1183" y="334"/>
                  </a:lnTo>
                  <a:lnTo>
                    <a:pt x="1181" y="334"/>
                  </a:lnTo>
                  <a:lnTo>
                    <a:pt x="1181" y="334"/>
                  </a:lnTo>
                  <a:lnTo>
                    <a:pt x="1181" y="334"/>
                  </a:lnTo>
                  <a:lnTo>
                    <a:pt x="1183" y="334"/>
                  </a:lnTo>
                  <a:lnTo>
                    <a:pt x="1183" y="332"/>
                  </a:lnTo>
                  <a:lnTo>
                    <a:pt x="1183" y="332"/>
                  </a:lnTo>
                  <a:lnTo>
                    <a:pt x="1185" y="332"/>
                  </a:lnTo>
                  <a:lnTo>
                    <a:pt x="1185" y="332"/>
                  </a:lnTo>
                  <a:lnTo>
                    <a:pt x="1185" y="329"/>
                  </a:lnTo>
                  <a:lnTo>
                    <a:pt x="1183" y="329"/>
                  </a:lnTo>
                  <a:lnTo>
                    <a:pt x="1183" y="329"/>
                  </a:lnTo>
                  <a:lnTo>
                    <a:pt x="1176" y="334"/>
                  </a:lnTo>
                  <a:lnTo>
                    <a:pt x="1173" y="336"/>
                  </a:lnTo>
                  <a:lnTo>
                    <a:pt x="1173" y="334"/>
                  </a:lnTo>
                  <a:lnTo>
                    <a:pt x="1176" y="334"/>
                  </a:lnTo>
                  <a:lnTo>
                    <a:pt x="1176" y="334"/>
                  </a:lnTo>
                  <a:lnTo>
                    <a:pt x="1176" y="332"/>
                  </a:lnTo>
                  <a:lnTo>
                    <a:pt x="1176" y="332"/>
                  </a:lnTo>
                  <a:lnTo>
                    <a:pt x="1176" y="329"/>
                  </a:lnTo>
                  <a:lnTo>
                    <a:pt x="1176" y="329"/>
                  </a:lnTo>
                  <a:lnTo>
                    <a:pt x="1178" y="329"/>
                  </a:lnTo>
                  <a:lnTo>
                    <a:pt x="1178" y="327"/>
                  </a:lnTo>
                  <a:lnTo>
                    <a:pt x="1178" y="327"/>
                  </a:lnTo>
                  <a:lnTo>
                    <a:pt x="1178" y="325"/>
                  </a:lnTo>
                  <a:lnTo>
                    <a:pt x="1176" y="325"/>
                  </a:lnTo>
                  <a:lnTo>
                    <a:pt x="1176" y="325"/>
                  </a:lnTo>
                  <a:lnTo>
                    <a:pt x="1176" y="325"/>
                  </a:lnTo>
                  <a:lnTo>
                    <a:pt x="1173" y="322"/>
                  </a:lnTo>
                  <a:lnTo>
                    <a:pt x="1173" y="322"/>
                  </a:lnTo>
                  <a:lnTo>
                    <a:pt x="1173" y="320"/>
                  </a:lnTo>
                  <a:lnTo>
                    <a:pt x="1176" y="320"/>
                  </a:lnTo>
                  <a:lnTo>
                    <a:pt x="1176" y="317"/>
                  </a:lnTo>
                  <a:lnTo>
                    <a:pt x="1176" y="315"/>
                  </a:lnTo>
                  <a:lnTo>
                    <a:pt x="1176" y="315"/>
                  </a:lnTo>
                  <a:lnTo>
                    <a:pt x="1176" y="313"/>
                  </a:lnTo>
                  <a:lnTo>
                    <a:pt x="1178" y="313"/>
                  </a:lnTo>
                  <a:lnTo>
                    <a:pt x="1178" y="313"/>
                  </a:lnTo>
                  <a:lnTo>
                    <a:pt x="1178" y="313"/>
                  </a:lnTo>
                  <a:lnTo>
                    <a:pt x="1178" y="310"/>
                  </a:lnTo>
                  <a:lnTo>
                    <a:pt x="1178" y="310"/>
                  </a:lnTo>
                  <a:lnTo>
                    <a:pt x="1178" y="310"/>
                  </a:lnTo>
                  <a:lnTo>
                    <a:pt x="1178" y="310"/>
                  </a:lnTo>
                  <a:lnTo>
                    <a:pt x="1178" y="310"/>
                  </a:lnTo>
                  <a:lnTo>
                    <a:pt x="1178" y="308"/>
                  </a:lnTo>
                  <a:lnTo>
                    <a:pt x="1178" y="308"/>
                  </a:lnTo>
                  <a:lnTo>
                    <a:pt x="1178" y="308"/>
                  </a:lnTo>
                  <a:lnTo>
                    <a:pt x="1178" y="306"/>
                  </a:lnTo>
                  <a:lnTo>
                    <a:pt x="1178" y="306"/>
                  </a:lnTo>
                  <a:lnTo>
                    <a:pt x="1178" y="306"/>
                  </a:lnTo>
                  <a:lnTo>
                    <a:pt x="1178" y="306"/>
                  </a:lnTo>
                  <a:lnTo>
                    <a:pt x="1176" y="306"/>
                  </a:lnTo>
                  <a:lnTo>
                    <a:pt x="1176" y="306"/>
                  </a:lnTo>
                  <a:lnTo>
                    <a:pt x="1176" y="306"/>
                  </a:lnTo>
                  <a:lnTo>
                    <a:pt x="1176" y="306"/>
                  </a:lnTo>
                  <a:lnTo>
                    <a:pt x="1176" y="303"/>
                  </a:lnTo>
                  <a:lnTo>
                    <a:pt x="1176" y="303"/>
                  </a:lnTo>
                  <a:lnTo>
                    <a:pt x="1176" y="303"/>
                  </a:lnTo>
                  <a:lnTo>
                    <a:pt x="1176" y="303"/>
                  </a:lnTo>
                  <a:lnTo>
                    <a:pt x="1176" y="303"/>
                  </a:lnTo>
                  <a:lnTo>
                    <a:pt x="1176" y="301"/>
                  </a:lnTo>
                  <a:lnTo>
                    <a:pt x="1176" y="301"/>
                  </a:lnTo>
                  <a:lnTo>
                    <a:pt x="1178" y="301"/>
                  </a:lnTo>
                  <a:lnTo>
                    <a:pt x="1178" y="301"/>
                  </a:lnTo>
                  <a:lnTo>
                    <a:pt x="1178" y="301"/>
                  </a:lnTo>
                  <a:lnTo>
                    <a:pt x="1178" y="301"/>
                  </a:lnTo>
                  <a:lnTo>
                    <a:pt x="1178" y="301"/>
                  </a:lnTo>
                  <a:lnTo>
                    <a:pt x="1176" y="301"/>
                  </a:lnTo>
                  <a:lnTo>
                    <a:pt x="1176" y="299"/>
                  </a:lnTo>
                  <a:lnTo>
                    <a:pt x="1176" y="299"/>
                  </a:lnTo>
                  <a:lnTo>
                    <a:pt x="1178" y="299"/>
                  </a:lnTo>
                  <a:lnTo>
                    <a:pt x="1178" y="296"/>
                  </a:lnTo>
                  <a:lnTo>
                    <a:pt x="1178" y="296"/>
                  </a:lnTo>
                  <a:lnTo>
                    <a:pt x="1178" y="296"/>
                  </a:lnTo>
                  <a:lnTo>
                    <a:pt x="1178" y="294"/>
                  </a:lnTo>
                  <a:lnTo>
                    <a:pt x="1178" y="294"/>
                  </a:lnTo>
                  <a:lnTo>
                    <a:pt x="1178" y="294"/>
                  </a:lnTo>
                  <a:lnTo>
                    <a:pt x="1178" y="294"/>
                  </a:lnTo>
                  <a:lnTo>
                    <a:pt x="1178" y="294"/>
                  </a:lnTo>
                  <a:lnTo>
                    <a:pt x="1181" y="289"/>
                  </a:lnTo>
                  <a:lnTo>
                    <a:pt x="1181" y="289"/>
                  </a:lnTo>
                  <a:lnTo>
                    <a:pt x="1183" y="287"/>
                  </a:lnTo>
                  <a:lnTo>
                    <a:pt x="1183" y="287"/>
                  </a:lnTo>
                  <a:lnTo>
                    <a:pt x="1183" y="287"/>
                  </a:lnTo>
                  <a:lnTo>
                    <a:pt x="1183" y="287"/>
                  </a:lnTo>
                  <a:lnTo>
                    <a:pt x="1185" y="287"/>
                  </a:lnTo>
                  <a:lnTo>
                    <a:pt x="1185" y="284"/>
                  </a:lnTo>
                  <a:lnTo>
                    <a:pt x="1183" y="284"/>
                  </a:lnTo>
                  <a:lnTo>
                    <a:pt x="1183" y="284"/>
                  </a:lnTo>
                  <a:lnTo>
                    <a:pt x="1183" y="282"/>
                  </a:lnTo>
                  <a:lnTo>
                    <a:pt x="1188" y="280"/>
                  </a:lnTo>
                  <a:lnTo>
                    <a:pt x="1188" y="277"/>
                  </a:lnTo>
                  <a:lnTo>
                    <a:pt x="1188" y="277"/>
                  </a:lnTo>
                  <a:lnTo>
                    <a:pt x="1188" y="277"/>
                  </a:lnTo>
                  <a:lnTo>
                    <a:pt x="1188" y="277"/>
                  </a:lnTo>
                  <a:lnTo>
                    <a:pt x="1190" y="275"/>
                  </a:lnTo>
                  <a:lnTo>
                    <a:pt x="1190" y="275"/>
                  </a:lnTo>
                  <a:lnTo>
                    <a:pt x="1190" y="270"/>
                  </a:lnTo>
                  <a:lnTo>
                    <a:pt x="1190" y="270"/>
                  </a:lnTo>
                  <a:lnTo>
                    <a:pt x="1192" y="268"/>
                  </a:lnTo>
                  <a:lnTo>
                    <a:pt x="1195" y="265"/>
                  </a:lnTo>
                  <a:lnTo>
                    <a:pt x="1195" y="265"/>
                  </a:lnTo>
                  <a:lnTo>
                    <a:pt x="1197" y="265"/>
                  </a:lnTo>
                  <a:lnTo>
                    <a:pt x="1197" y="265"/>
                  </a:lnTo>
                  <a:lnTo>
                    <a:pt x="1197" y="265"/>
                  </a:lnTo>
                  <a:lnTo>
                    <a:pt x="1199" y="265"/>
                  </a:lnTo>
                  <a:lnTo>
                    <a:pt x="1199" y="265"/>
                  </a:lnTo>
                  <a:lnTo>
                    <a:pt x="1199" y="265"/>
                  </a:lnTo>
                  <a:lnTo>
                    <a:pt x="1199" y="265"/>
                  </a:lnTo>
                  <a:lnTo>
                    <a:pt x="1199" y="265"/>
                  </a:lnTo>
                  <a:lnTo>
                    <a:pt x="1202" y="265"/>
                  </a:lnTo>
                  <a:lnTo>
                    <a:pt x="1202" y="265"/>
                  </a:lnTo>
                  <a:lnTo>
                    <a:pt x="1202" y="265"/>
                  </a:lnTo>
                  <a:lnTo>
                    <a:pt x="1202" y="268"/>
                  </a:lnTo>
                  <a:lnTo>
                    <a:pt x="1202" y="268"/>
                  </a:lnTo>
                  <a:lnTo>
                    <a:pt x="1204" y="268"/>
                  </a:lnTo>
                  <a:lnTo>
                    <a:pt x="1204" y="268"/>
                  </a:lnTo>
                  <a:lnTo>
                    <a:pt x="1204" y="268"/>
                  </a:lnTo>
                  <a:lnTo>
                    <a:pt x="1207" y="265"/>
                  </a:lnTo>
                  <a:lnTo>
                    <a:pt x="1207" y="265"/>
                  </a:lnTo>
                  <a:lnTo>
                    <a:pt x="1207" y="265"/>
                  </a:lnTo>
                  <a:lnTo>
                    <a:pt x="1207" y="263"/>
                  </a:lnTo>
                  <a:lnTo>
                    <a:pt x="1204" y="263"/>
                  </a:lnTo>
                  <a:lnTo>
                    <a:pt x="1204" y="263"/>
                  </a:lnTo>
                  <a:lnTo>
                    <a:pt x="1204" y="263"/>
                  </a:lnTo>
                  <a:lnTo>
                    <a:pt x="1204" y="261"/>
                  </a:lnTo>
                  <a:lnTo>
                    <a:pt x="1204" y="261"/>
                  </a:lnTo>
                  <a:lnTo>
                    <a:pt x="1204" y="261"/>
                  </a:lnTo>
                  <a:lnTo>
                    <a:pt x="1204" y="261"/>
                  </a:lnTo>
                  <a:lnTo>
                    <a:pt x="1202" y="261"/>
                  </a:lnTo>
                  <a:lnTo>
                    <a:pt x="1202" y="258"/>
                  </a:lnTo>
                  <a:lnTo>
                    <a:pt x="1202" y="256"/>
                  </a:lnTo>
                  <a:lnTo>
                    <a:pt x="1199" y="254"/>
                  </a:lnTo>
                  <a:lnTo>
                    <a:pt x="1199" y="254"/>
                  </a:lnTo>
                  <a:lnTo>
                    <a:pt x="1199" y="251"/>
                  </a:lnTo>
                  <a:lnTo>
                    <a:pt x="1197" y="251"/>
                  </a:lnTo>
                  <a:lnTo>
                    <a:pt x="1197" y="251"/>
                  </a:lnTo>
                  <a:lnTo>
                    <a:pt x="1197" y="251"/>
                  </a:lnTo>
                  <a:lnTo>
                    <a:pt x="1199" y="249"/>
                  </a:lnTo>
                  <a:lnTo>
                    <a:pt x="1199" y="249"/>
                  </a:lnTo>
                  <a:lnTo>
                    <a:pt x="1199" y="249"/>
                  </a:lnTo>
                  <a:lnTo>
                    <a:pt x="1199" y="251"/>
                  </a:lnTo>
                  <a:lnTo>
                    <a:pt x="1199" y="251"/>
                  </a:lnTo>
                  <a:lnTo>
                    <a:pt x="1202" y="251"/>
                  </a:lnTo>
                  <a:lnTo>
                    <a:pt x="1204" y="251"/>
                  </a:lnTo>
                  <a:lnTo>
                    <a:pt x="1204" y="254"/>
                  </a:lnTo>
                  <a:lnTo>
                    <a:pt x="1204" y="256"/>
                  </a:lnTo>
                  <a:lnTo>
                    <a:pt x="1207" y="258"/>
                  </a:lnTo>
                  <a:lnTo>
                    <a:pt x="1207" y="261"/>
                  </a:lnTo>
                  <a:lnTo>
                    <a:pt x="1209" y="261"/>
                  </a:lnTo>
                  <a:lnTo>
                    <a:pt x="1211" y="261"/>
                  </a:lnTo>
                  <a:lnTo>
                    <a:pt x="1214" y="263"/>
                  </a:lnTo>
                  <a:lnTo>
                    <a:pt x="1221" y="263"/>
                  </a:lnTo>
                  <a:lnTo>
                    <a:pt x="1221" y="263"/>
                  </a:lnTo>
                  <a:lnTo>
                    <a:pt x="1223" y="265"/>
                  </a:lnTo>
                  <a:lnTo>
                    <a:pt x="1223" y="265"/>
                  </a:lnTo>
                  <a:lnTo>
                    <a:pt x="1223" y="265"/>
                  </a:lnTo>
                  <a:lnTo>
                    <a:pt x="1223" y="265"/>
                  </a:lnTo>
                  <a:lnTo>
                    <a:pt x="1225" y="265"/>
                  </a:lnTo>
                  <a:lnTo>
                    <a:pt x="1225" y="265"/>
                  </a:lnTo>
                  <a:lnTo>
                    <a:pt x="1225" y="265"/>
                  </a:lnTo>
                  <a:lnTo>
                    <a:pt x="1225" y="265"/>
                  </a:lnTo>
                  <a:lnTo>
                    <a:pt x="1225" y="265"/>
                  </a:lnTo>
                  <a:lnTo>
                    <a:pt x="1228" y="265"/>
                  </a:lnTo>
                  <a:lnTo>
                    <a:pt x="1230" y="265"/>
                  </a:lnTo>
                  <a:lnTo>
                    <a:pt x="1233" y="265"/>
                  </a:lnTo>
                  <a:lnTo>
                    <a:pt x="1233" y="265"/>
                  </a:lnTo>
                  <a:lnTo>
                    <a:pt x="1233" y="265"/>
                  </a:lnTo>
                  <a:lnTo>
                    <a:pt x="1233" y="265"/>
                  </a:lnTo>
                  <a:lnTo>
                    <a:pt x="1235" y="265"/>
                  </a:lnTo>
                  <a:lnTo>
                    <a:pt x="1235" y="265"/>
                  </a:lnTo>
                  <a:lnTo>
                    <a:pt x="1237" y="265"/>
                  </a:lnTo>
                  <a:lnTo>
                    <a:pt x="1240" y="263"/>
                  </a:lnTo>
                  <a:lnTo>
                    <a:pt x="1240" y="263"/>
                  </a:lnTo>
                  <a:lnTo>
                    <a:pt x="1240" y="265"/>
                  </a:lnTo>
                  <a:lnTo>
                    <a:pt x="1242" y="265"/>
                  </a:lnTo>
                  <a:lnTo>
                    <a:pt x="1242" y="265"/>
                  </a:lnTo>
                  <a:lnTo>
                    <a:pt x="1244" y="265"/>
                  </a:lnTo>
                  <a:lnTo>
                    <a:pt x="1244" y="265"/>
                  </a:lnTo>
                  <a:lnTo>
                    <a:pt x="1244" y="265"/>
                  </a:lnTo>
                  <a:lnTo>
                    <a:pt x="1244" y="265"/>
                  </a:lnTo>
                  <a:lnTo>
                    <a:pt x="1247" y="265"/>
                  </a:lnTo>
                  <a:lnTo>
                    <a:pt x="1247" y="265"/>
                  </a:lnTo>
                  <a:lnTo>
                    <a:pt x="1247" y="265"/>
                  </a:lnTo>
                  <a:lnTo>
                    <a:pt x="1249" y="263"/>
                  </a:lnTo>
                  <a:lnTo>
                    <a:pt x="1249" y="263"/>
                  </a:lnTo>
                  <a:lnTo>
                    <a:pt x="1254" y="261"/>
                  </a:lnTo>
                  <a:lnTo>
                    <a:pt x="1254" y="261"/>
                  </a:lnTo>
                  <a:lnTo>
                    <a:pt x="1254" y="261"/>
                  </a:lnTo>
                  <a:lnTo>
                    <a:pt x="1256" y="258"/>
                  </a:lnTo>
                  <a:lnTo>
                    <a:pt x="1256" y="258"/>
                  </a:lnTo>
                  <a:lnTo>
                    <a:pt x="1256" y="256"/>
                  </a:lnTo>
                  <a:lnTo>
                    <a:pt x="1256" y="256"/>
                  </a:lnTo>
                  <a:lnTo>
                    <a:pt x="1256" y="256"/>
                  </a:lnTo>
                  <a:lnTo>
                    <a:pt x="1256" y="256"/>
                  </a:lnTo>
                  <a:lnTo>
                    <a:pt x="1256" y="256"/>
                  </a:lnTo>
                  <a:lnTo>
                    <a:pt x="1256" y="256"/>
                  </a:lnTo>
                  <a:lnTo>
                    <a:pt x="1256" y="254"/>
                  </a:lnTo>
                  <a:lnTo>
                    <a:pt x="1256" y="254"/>
                  </a:lnTo>
                  <a:lnTo>
                    <a:pt x="1256" y="254"/>
                  </a:lnTo>
                  <a:lnTo>
                    <a:pt x="1254" y="251"/>
                  </a:lnTo>
                  <a:lnTo>
                    <a:pt x="1252" y="251"/>
                  </a:lnTo>
                  <a:lnTo>
                    <a:pt x="1252" y="251"/>
                  </a:lnTo>
                  <a:lnTo>
                    <a:pt x="1252" y="254"/>
                  </a:lnTo>
                  <a:lnTo>
                    <a:pt x="1249" y="254"/>
                  </a:lnTo>
                  <a:lnTo>
                    <a:pt x="1249" y="254"/>
                  </a:lnTo>
                  <a:lnTo>
                    <a:pt x="1249" y="254"/>
                  </a:lnTo>
                  <a:lnTo>
                    <a:pt x="1249" y="254"/>
                  </a:lnTo>
                  <a:lnTo>
                    <a:pt x="1247" y="249"/>
                  </a:lnTo>
                  <a:lnTo>
                    <a:pt x="1247" y="249"/>
                  </a:lnTo>
                  <a:lnTo>
                    <a:pt x="1244" y="249"/>
                  </a:lnTo>
                  <a:lnTo>
                    <a:pt x="1244" y="246"/>
                  </a:lnTo>
                  <a:lnTo>
                    <a:pt x="1244" y="246"/>
                  </a:lnTo>
                  <a:lnTo>
                    <a:pt x="1244" y="246"/>
                  </a:lnTo>
                  <a:lnTo>
                    <a:pt x="1244" y="246"/>
                  </a:lnTo>
                  <a:lnTo>
                    <a:pt x="1244" y="246"/>
                  </a:lnTo>
                  <a:lnTo>
                    <a:pt x="1244" y="246"/>
                  </a:lnTo>
                  <a:lnTo>
                    <a:pt x="1244" y="244"/>
                  </a:lnTo>
                  <a:lnTo>
                    <a:pt x="1242" y="244"/>
                  </a:lnTo>
                  <a:lnTo>
                    <a:pt x="1242" y="242"/>
                  </a:lnTo>
                  <a:lnTo>
                    <a:pt x="1240" y="242"/>
                  </a:lnTo>
                  <a:lnTo>
                    <a:pt x="1235" y="237"/>
                  </a:lnTo>
                  <a:lnTo>
                    <a:pt x="1235" y="237"/>
                  </a:lnTo>
                  <a:lnTo>
                    <a:pt x="1233" y="237"/>
                  </a:lnTo>
                  <a:lnTo>
                    <a:pt x="1230" y="237"/>
                  </a:lnTo>
                  <a:lnTo>
                    <a:pt x="1230" y="235"/>
                  </a:lnTo>
                  <a:lnTo>
                    <a:pt x="1228" y="235"/>
                  </a:lnTo>
                  <a:lnTo>
                    <a:pt x="1228" y="235"/>
                  </a:lnTo>
                  <a:lnTo>
                    <a:pt x="1228" y="235"/>
                  </a:lnTo>
                  <a:lnTo>
                    <a:pt x="1228" y="235"/>
                  </a:lnTo>
                  <a:lnTo>
                    <a:pt x="1228" y="235"/>
                  </a:lnTo>
                  <a:lnTo>
                    <a:pt x="1228" y="235"/>
                  </a:lnTo>
                  <a:lnTo>
                    <a:pt x="1228" y="232"/>
                  </a:lnTo>
                  <a:lnTo>
                    <a:pt x="1225" y="232"/>
                  </a:lnTo>
                  <a:lnTo>
                    <a:pt x="1225" y="232"/>
                  </a:lnTo>
                  <a:lnTo>
                    <a:pt x="1225" y="232"/>
                  </a:lnTo>
                  <a:lnTo>
                    <a:pt x="1225" y="232"/>
                  </a:lnTo>
                  <a:lnTo>
                    <a:pt x="1225" y="232"/>
                  </a:lnTo>
                  <a:lnTo>
                    <a:pt x="1225" y="230"/>
                  </a:lnTo>
                  <a:lnTo>
                    <a:pt x="1225" y="230"/>
                  </a:lnTo>
                  <a:lnTo>
                    <a:pt x="1225" y="230"/>
                  </a:lnTo>
                  <a:lnTo>
                    <a:pt x="1223" y="230"/>
                  </a:lnTo>
                  <a:lnTo>
                    <a:pt x="1223" y="228"/>
                  </a:lnTo>
                  <a:lnTo>
                    <a:pt x="1221" y="228"/>
                  </a:lnTo>
                  <a:lnTo>
                    <a:pt x="1218" y="228"/>
                  </a:lnTo>
                  <a:lnTo>
                    <a:pt x="1214" y="223"/>
                  </a:lnTo>
                  <a:lnTo>
                    <a:pt x="1211" y="223"/>
                  </a:lnTo>
                  <a:lnTo>
                    <a:pt x="1207" y="218"/>
                  </a:lnTo>
                  <a:lnTo>
                    <a:pt x="1207" y="218"/>
                  </a:lnTo>
                  <a:lnTo>
                    <a:pt x="1207" y="218"/>
                  </a:lnTo>
                  <a:lnTo>
                    <a:pt x="1207" y="216"/>
                  </a:lnTo>
                  <a:lnTo>
                    <a:pt x="1207" y="216"/>
                  </a:lnTo>
                  <a:lnTo>
                    <a:pt x="1207" y="216"/>
                  </a:lnTo>
                  <a:lnTo>
                    <a:pt x="1207" y="216"/>
                  </a:lnTo>
                  <a:lnTo>
                    <a:pt x="1204" y="216"/>
                  </a:lnTo>
                  <a:lnTo>
                    <a:pt x="1204" y="216"/>
                  </a:lnTo>
                  <a:lnTo>
                    <a:pt x="1202" y="216"/>
                  </a:lnTo>
                  <a:lnTo>
                    <a:pt x="1202" y="213"/>
                  </a:lnTo>
                  <a:lnTo>
                    <a:pt x="1202" y="213"/>
                  </a:lnTo>
                  <a:lnTo>
                    <a:pt x="1199" y="213"/>
                  </a:lnTo>
                  <a:lnTo>
                    <a:pt x="1199" y="213"/>
                  </a:lnTo>
                  <a:lnTo>
                    <a:pt x="1199" y="211"/>
                  </a:lnTo>
                  <a:lnTo>
                    <a:pt x="1197" y="211"/>
                  </a:lnTo>
                  <a:lnTo>
                    <a:pt x="1197" y="211"/>
                  </a:lnTo>
                  <a:lnTo>
                    <a:pt x="1197" y="211"/>
                  </a:lnTo>
                  <a:lnTo>
                    <a:pt x="1197" y="211"/>
                  </a:lnTo>
                  <a:lnTo>
                    <a:pt x="1197" y="211"/>
                  </a:lnTo>
                  <a:lnTo>
                    <a:pt x="1197" y="211"/>
                  </a:lnTo>
                  <a:lnTo>
                    <a:pt x="1197" y="209"/>
                  </a:lnTo>
                  <a:lnTo>
                    <a:pt x="1197" y="209"/>
                  </a:lnTo>
                  <a:lnTo>
                    <a:pt x="1197" y="209"/>
                  </a:lnTo>
                  <a:lnTo>
                    <a:pt x="1197" y="209"/>
                  </a:lnTo>
                  <a:lnTo>
                    <a:pt x="1197" y="206"/>
                  </a:lnTo>
                  <a:lnTo>
                    <a:pt x="1197" y="204"/>
                  </a:lnTo>
                  <a:lnTo>
                    <a:pt x="1197" y="204"/>
                  </a:lnTo>
                  <a:lnTo>
                    <a:pt x="1197" y="204"/>
                  </a:lnTo>
                  <a:lnTo>
                    <a:pt x="1195" y="204"/>
                  </a:lnTo>
                  <a:lnTo>
                    <a:pt x="1195" y="204"/>
                  </a:lnTo>
                  <a:lnTo>
                    <a:pt x="1195" y="204"/>
                  </a:lnTo>
                  <a:lnTo>
                    <a:pt x="1192" y="204"/>
                  </a:lnTo>
                  <a:lnTo>
                    <a:pt x="1192" y="204"/>
                  </a:lnTo>
                  <a:lnTo>
                    <a:pt x="1190" y="201"/>
                  </a:lnTo>
                  <a:lnTo>
                    <a:pt x="1190" y="201"/>
                  </a:lnTo>
                  <a:lnTo>
                    <a:pt x="1190" y="201"/>
                  </a:lnTo>
                  <a:lnTo>
                    <a:pt x="1192" y="201"/>
                  </a:lnTo>
                  <a:lnTo>
                    <a:pt x="1195" y="201"/>
                  </a:lnTo>
                  <a:lnTo>
                    <a:pt x="1197" y="201"/>
                  </a:lnTo>
                  <a:lnTo>
                    <a:pt x="1199" y="201"/>
                  </a:lnTo>
                  <a:lnTo>
                    <a:pt x="1197" y="201"/>
                  </a:lnTo>
                  <a:lnTo>
                    <a:pt x="1195" y="199"/>
                  </a:lnTo>
                  <a:lnTo>
                    <a:pt x="1195" y="199"/>
                  </a:lnTo>
                  <a:lnTo>
                    <a:pt x="1197" y="199"/>
                  </a:lnTo>
                  <a:lnTo>
                    <a:pt x="1199" y="199"/>
                  </a:lnTo>
                  <a:lnTo>
                    <a:pt x="1199" y="199"/>
                  </a:lnTo>
                  <a:lnTo>
                    <a:pt x="1199" y="197"/>
                  </a:lnTo>
                  <a:lnTo>
                    <a:pt x="1199" y="197"/>
                  </a:lnTo>
                  <a:lnTo>
                    <a:pt x="1202" y="197"/>
                  </a:lnTo>
                  <a:lnTo>
                    <a:pt x="1202" y="194"/>
                  </a:lnTo>
                  <a:lnTo>
                    <a:pt x="1202" y="194"/>
                  </a:lnTo>
                  <a:lnTo>
                    <a:pt x="1207" y="194"/>
                  </a:lnTo>
                  <a:lnTo>
                    <a:pt x="1207" y="192"/>
                  </a:lnTo>
                  <a:lnTo>
                    <a:pt x="1209" y="190"/>
                  </a:lnTo>
                  <a:lnTo>
                    <a:pt x="1209" y="190"/>
                  </a:lnTo>
                  <a:lnTo>
                    <a:pt x="1209" y="187"/>
                  </a:lnTo>
                  <a:lnTo>
                    <a:pt x="1209" y="187"/>
                  </a:lnTo>
                  <a:lnTo>
                    <a:pt x="1207" y="185"/>
                  </a:lnTo>
                  <a:lnTo>
                    <a:pt x="1207" y="185"/>
                  </a:lnTo>
                  <a:lnTo>
                    <a:pt x="1207" y="185"/>
                  </a:lnTo>
                  <a:lnTo>
                    <a:pt x="1204" y="185"/>
                  </a:lnTo>
                  <a:lnTo>
                    <a:pt x="1204" y="183"/>
                  </a:lnTo>
                  <a:lnTo>
                    <a:pt x="1204" y="183"/>
                  </a:lnTo>
                  <a:lnTo>
                    <a:pt x="1204" y="180"/>
                  </a:lnTo>
                  <a:lnTo>
                    <a:pt x="1202" y="180"/>
                  </a:lnTo>
                  <a:lnTo>
                    <a:pt x="1197" y="175"/>
                  </a:lnTo>
                  <a:lnTo>
                    <a:pt x="1197" y="175"/>
                  </a:lnTo>
                  <a:lnTo>
                    <a:pt x="1195" y="173"/>
                  </a:lnTo>
                  <a:lnTo>
                    <a:pt x="1195" y="171"/>
                  </a:lnTo>
                  <a:lnTo>
                    <a:pt x="1195" y="171"/>
                  </a:lnTo>
                  <a:lnTo>
                    <a:pt x="1192" y="171"/>
                  </a:lnTo>
                  <a:lnTo>
                    <a:pt x="1192" y="166"/>
                  </a:lnTo>
                  <a:lnTo>
                    <a:pt x="1192" y="166"/>
                  </a:lnTo>
                  <a:lnTo>
                    <a:pt x="1192" y="164"/>
                  </a:lnTo>
                  <a:lnTo>
                    <a:pt x="1190" y="164"/>
                  </a:lnTo>
                  <a:lnTo>
                    <a:pt x="1190" y="164"/>
                  </a:lnTo>
                  <a:lnTo>
                    <a:pt x="1188" y="164"/>
                  </a:lnTo>
                  <a:lnTo>
                    <a:pt x="1185" y="161"/>
                  </a:lnTo>
                  <a:lnTo>
                    <a:pt x="1183" y="161"/>
                  </a:lnTo>
                  <a:lnTo>
                    <a:pt x="1185" y="161"/>
                  </a:lnTo>
                  <a:lnTo>
                    <a:pt x="1185" y="159"/>
                  </a:lnTo>
                  <a:lnTo>
                    <a:pt x="1188" y="159"/>
                  </a:lnTo>
                  <a:lnTo>
                    <a:pt x="1188" y="159"/>
                  </a:lnTo>
                  <a:lnTo>
                    <a:pt x="1190" y="159"/>
                  </a:lnTo>
                  <a:lnTo>
                    <a:pt x="1190" y="157"/>
                  </a:lnTo>
                  <a:lnTo>
                    <a:pt x="1185" y="157"/>
                  </a:lnTo>
                  <a:lnTo>
                    <a:pt x="1181" y="157"/>
                  </a:lnTo>
                  <a:lnTo>
                    <a:pt x="1181" y="157"/>
                  </a:lnTo>
                  <a:lnTo>
                    <a:pt x="1181" y="157"/>
                  </a:lnTo>
                  <a:lnTo>
                    <a:pt x="1183" y="157"/>
                  </a:lnTo>
                  <a:lnTo>
                    <a:pt x="1185" y="154"/>
                  </a:lnTo>
                  <a:lnTo>
                    <a:pt x="1185" y="154"/>
                  </a:lnTo>
                  <a:lnTo>
                    <a:pt x="1188" y="154"/>
                  </a:lnTo>
                  <a:lnTo>
                    <a:pt x="1188" y="154"/>
                  </a:lnTo>
                  <a:lnTo>
                    <a:pt x="1188" y="152"/>
                  </a:lnTo>
                  <a:lnTo>
                    <a:pt x="1185" y="152"/>
                  </a:lnTo>
                  <a:lnTo>
                    <a:pt x="1185" y="152"/>
                  </a:lnTo>
                  <a:lnTo>
                    <a:pt x="1183" y="152"/>
                  </a:lnTo>
                  <a:lnTo>
                    <a:pt x="1183" y="154"/>
                  </a:lnTo>
                  <a:lnTo>
                    <a:pt x="1183" y="154"/>
                  </a:lnTo>
                  <a:lnTo>
                    <a:pt x="1181" y="152"/>
                  </a:lnTo>
                  <a:lnTo>
                    <a:pt x="1181" y="152"/>
                  </a:lnTo>
                  <a:lnTo>
                    <a:pt x="1183" y="152"/>
                  </a:lnTo>
                  <a:lnTo>
                    <a:pt x="1183" y="149"/>
                  </a:lnTo>
                  <a:lnTo>
                    <a:pt x="1183" y="149"/>
                  </a:lnTo>
                  <a:lnTo>
                    <a:pt x="1185" y="149"/>
                  </a:lnTo>
                  <a:lnTo>
                    <a:pt x="1185" y="149"/>
                  </a:lnTo>
                  <a:lnTo>
                    <a:pt x="1185" y="149"/>
                  </a:lnTo>
                  <a:lnTo>
                    <a:pt x="1185" y="149"/>
                  </a:lnTo>
                  <a:lnTo>
                    <a:pt x="1183" y="147"/>
                  </a:lnTo>
                  <a:lnTo>
                    <a:pt x="1183" y="147"/>
                  </a:lnTo>
                  <a:lnTo>
                    <a:pt x="1183" y="147"/>
                  </a:lnTo>
                  <a:lnTo>
                    <a:pt x="1181" y="147"/>
                  </a:lnTo>
                  <a:lnTo>
                    <a:pt x="1178" y="147"/>
                  </a:lnTo>
                  <a:lnTo>
                    <a:pt x="1176" y="147"/>
                  </a:lnTo>
                  <a:lnTo>
                    <a:pt x="1176" y="145"/>
                  </a:lnTo>
                  <a:lnTo>
                    <a:pt x="1176" y="145"/>
                  </a:lnTo>
                  <a:lnTo>
                    <a:pt x="1176" y="145"/>
                  </a:lnTo>
                  <a:lnTo>
                    <a:pt x="1176" y="142"/>
                  </a:lnTo>
                  <a:lnTo>
                    <a:pt x="1173" y="142"/>
                  </a:lnTo>
                  <a:lnTo>
                    <a:pt x="1171" y="142"/>
                  </a:lnTo>
                  <a:lnTo>
                    <a:pt x="1171" y="142"/>
                  </a:lnTo>
                  <a:lnTo>
                    <a:pt x="1171" y="142"/>
                  </a:lnTo>
                  <a:lnTo>
                    <a:pt x="1166" y="140"/>
                  </a:lnTo>
                  <a:lnTo>
                    <a:pt x="1166" y="140"/>
                  </a:lnTo>
                  <a:lnTo>
                    <a:pt x="1166" y="140"/>
                  </a:lnTo>
                  <a:lnTo>
                    <a:pt x="1166" y="140"/>
                  </a:lnTo>
                  <a:lnTo>
                    <a:pt x="1166" y="138"/>
                  </a:lnTo>
                  <a:lnTo>
                    <a:pt x="1166" y="138"/>
                  </a:lnTo>
                  <a:lnTo>
                    <a:pt x="1166" y="138"/>
                  </a:lnTo>
                  <a:lnTo>
                    <a:pt x="1169" y="140"/>
                  </a:lnTo>
                  <a:lnTo>
                    <a:pt x="1169" y="140"/>
                  </a:lnTo>
                  <a:lnTo>
                    <a:pt x="1169" y="140"/>
                  </a:lnTo>
                  <a:lnTo>
                    <a:pt x="1171" y="140"/>
                  </a:lnTo>
                  <a:lnTo>
                    <a:pt x="1171" y="140"/>
                  </a:lnTo>
                  <a:lnTo>
                    <a:pt x="1171" y="138"/>
                  </a:lnTo>
                  <a:lnTo>
                    <a:pt x="1171" y="135"/>
                  </a:lnTo>
                  <a:lnTo>
                    <a:pt x="1171" y="135"/>
                  </a:lnTo>
                  <a:lnTo>
                    <a:pt x="1171" y="135"/>
                  </a:lnTo>
                  <a:lnTo>
                    <a:pt x="1171" y="135"/>
                  </a:lnTo>
                  <a:lnTo>
                    <a:pt x="1173" y="135"/>
                  </a:lnTo>
                  <a:lnTo>
                    <a:pt x="1173" y="133"/>
                  </a:lnTo>
                  <a:lnTo>
                    <a:pt x="1173" y="133"/>
                  </a:lnTo>
                  <a:lnTo>
                    <a:pt x="1173" y="133"/>
                  </a:lnTo>
                  <a:lnTo>
                    <a:pt x="1173" y="133"/>
                  </a:lnTo>
                  <a:lnTo>
                    <a:pt x="1176" y="133"/>
                  </a:lnTo>
                  <a:lnTo>
                    <a:pt x="1176" y="130"/>
                  </a:lnTo>
                  <a:lnTo>
                    <a:pt x="1176" y="130"/>
                  </a:lnTo>
                  <a:lnTo>
                    <a:pt x="1176" y="130"/>
                  </a:lnTo>
                  <a:lnTo>
                    <a:pt x="1173" y="130"/>
                  </a:lnTo>
                  <a:lnTo>
                    <a:pt x="1173" y="130"/>
                  </a:lnTo>
                  <a:lnTo>
                    <a:pt x="1173" y="130"/>
                  </a:lnTo>
                  <a:lnTo>
                    <a:pt x="1173" y="128"/>
                  </a:lnTo>
                  <a:lnTo>
                    <a:pt x="1171" y="128"/>
                  </a:lnTo>
                  <a:lnTo>
                    <a:pt x="1169" y="128"/>
                  </a:lnTo>
                  <a:lnTo>
                    <a:pt x="1169" y="130"/>
                  </a:lnTo>
                  <a:lnTo>
                    <a:pt x="1169" y="128"/>
                  </a:lnTo>
                  <a:lnTo>
                    <a:pt x="1166" y="128"/>
                  </a:lnTo>
                  <a:lnTo>
                    <a:pt x="1166" y="128"/>
                  </a:lnTo>
                  <a:lnTo>
                    <a:pt x="1164" y="126"/>
                  </a:lnTo>
                  <a:lnTo>
                    <a:pt x="1164" y="126"/>
                  </a:lnTo>
                  <a:lnTo>
                    <a:pt x="1164" y="126"/>
                  </a:lnTo>
                  <a:lnTo>
                    <a:pt x="1162" y="123"/>
                  </a:lnTo>
                  <a:lnTo>
                    <a:pt x="1162" y="123"/>
                  </a:lnTo>
                  <a:lnTo>
                    <a:pt x="1162" y="121"/>
                  </a:lnTo>
                  <a:lnTo>
                    <a:pt x="1164" y="121"/>
                  </a:lnTo>
                  <a:lnTo>
                    <a:pt x="1162" y="121"/>
                  </a:lnTo>
                  <a:lnTo>
                    <a:pt x="1159" y="119"/>
                  </a:lnTo>
                  <a:lnTo>
                    <a:pt x="1157" y="119"/>
                  </a:lnTo>
                  <a:lnTo>
                    <a:pt x="1157" y="121"/>
                  </a:lnTo>
                  <a:lnTo>
                    <a:pt x="1155" y="121"/>
                  </a:lnTo>
                  <a:lnTo>
                    <a:pt x="1152" y="121"/>
                  </a:lnTo>
                  <a:lnTo>
                    <a:pt x="1155" y="119"/>
                  </a:lnTo>
                  <a:lnTo>
                    <a:pt x="1157" y="119"/>
                  </a:lnTo>
                  <a:lnTo>
                    <a:pt x="1164" y="119"/>
                  </a:lnTo>
                  <a:lnTo>
                    <a:pt x="1166" y="119"/>
                  </a:lnTo>
                  <a:lnTo>
                    <a:pt x="1173" y="119"/>
                  </a:lnTo>
                  <a:lnTo>
                    <a:pt x="1176" y="119"/>
                  </a:lnTo>
                  <a:lnTo>
                    <a:pt x="1178" y="121"/>
                  </a:lnTo>
                  <a:lnTo>
                    <a:pt x="1178" y="121"/>
                  </a:lnTo>
                  <a:lnTo>
                    <a:pt x="1178" y="119"/>
                  </a:lnTo>
                  <a:lnTo>
                    <a:pt x="1178" y="119"/>
                  </a:lnTo>
                  <a:lnTo>
                    <a:pt x="1178" y="116"/>
                  </a:lnTo>
                  <a:lnTo>
                    <a:pt x="1178" y="116"/>
                  </a:lnTo>
                  <a:lnTo>
                    <a:pt x="1178" y="116"/>
                  </a:lnTo>
                  <a:lnTo>
                    <a:pt x="1176" y="112"/>
                  </a:lnTo>
                  <a:lnTo>
                    <a:pt x="1176" y="112"/>
                  </a:lnTo>
                  <a:lnTo>
                    <a:pt x="1176" y="112"/>
                  </a:lnTo>
                  <a:lnTo>
                    <a:pt x="1178" y="112"/>
                  </a:lnTo>
                  <a:lnTo>
                    <a:pt x="1178" y="112"/>
                  </a:lnTo>
                  <a:lnTo>
                    <a:pt x="1178" y="112"/>
                  </a:lnTo>
                  <a:lnTo>
                    <a:pt x="1178" y="114"/>
                  </a:lnTo>
                  <a:lnTo>
                    <a:pt x="1178" y="114"/>
                  </a:lnTo>
                  <a:lnTo>
                    <a:pt x="1178" y="116"/>
                  </a:lnTo>
                  <a:lnTo>
                    <a:pt x="1181" y="116"/>
                  </a:lnTo>
                  <a:lnTo>
                    <a:pt x="1181" y="119"/>
                  </a:lnTo>
                  <a:lnTo>
                    <a:pt x="1181" y="119"/>
                  </a:lnTo>
                  <a:lnTo>
                    <a:pt x="1183" y="119"/>
                  </a:lnTo>
                  <a:lnTo>
                    <a:pt x="1185" y="119"/>
                  </a:lnTo>
                  <a:lnTo>
                    <a:pt x="1185" y="119"/>
                  </a:lnTo>
                  <a:lnTo>
                    <a:pt x="1190" y="119"/>
                  </a:lnTo>
                  <a:lnTo>
                    <a:pt x="1192" y="119"/>
                  </a:lnTo>
                  <a:lnTo>
                    <a:pt x="1192" y="116"/>
                  </a:lnTo>
                  <a:lnTo>
                    <a:pt x="1192" y="116"/>
                  </a:lnTo>
                  <a:lnTo>
                    <a:pt x="1195" y="116"/>
                  </a:lnTo>
                  <a:lnTo>
                    <a:pt x="1195" y="116"/>
                  </a:lnTo>
                  <a:lnTo>
                    <a:pt x="1195" y="114"/>
                  </a:lnTo>
                  <a:lnTo>
                    <a:pt x="1195" y="114"/>
                  </a:lnTo>
                  <a:lnTo>
                    <a:pt x="1192" y="114"/>
                  </a:lnTo>
                  <a:lnTo>
                    <a:pt x="1190" y="114"/>
                  </a:lnTo>
                  <a:lnTo>
                    <a:pt x="1190" y="112"/>
                  </a:lnTo>
                  <a:lnTo>
                    <a:pt x="1188" y="112"/>
                  </a:lnTo>
                  <a:lnTo>
                    <a:pt x="1192" y="112"/>
                  </a:lnTo>
                  <a:lnTo>
                    <a:pt x="1192" y="112"/>
                  </a:lnTo>
                  <a:lnTo>
                    <a:pt x="1192" y="112"/>
                  </a:lnTo>
                  <a:lnTo>
                    <a:pt x="1192" y="112"/>
                  </a:lnTo>
                  <a:lnTo>
                    <a:pt x="1192" y="112"/>
                  </a:lnTo>
                  <a:lnTo>
                    <a:pt x="1190" y="107"/>
                  </a:lnTo>
                  <a:lnTo>
                    <a:pt x="1190" y="107"/>
                  </a:lnTo>
                  <a:lnTo>
                    <a:pt x="1188" y="107"/>
                  </a:lnTo>
                  <a:lnTo>
                    <a:pt x="1188" y="107"/>
                  </a:lnTo>
                  <a:lnTo>
                    <a:pt x="1185" y="107"/>
                  </a:lnTo>
                  <a:lnTo>
                    <a:pt x="1185" y="107"/>
                  </a:lnTo>
                  <a:lnTo>
                    <a:pt x="1185" y="107"/>
                  </a:lnTo>
                  <a:lnTo>
                    <a:pt x="1185" y="107"/>
                  </a:lnTo>
                  <a:lnTo>
                    <a:pt x="1183" y="104"/>
                  </a:lnTo>
                  <a:lnTo>
                    <a:pt x="1183" y="104"/>
                  </a:lnTo>
                  <a:lnTo>
                    <a:pt x="1181" y="104"/>
                  </a:lnTo>
                  <a:lnTo>
                    <a:pt x="1178" y="104"/>
                  </a:lnTo>
                  <a:lnTo>
                    <a:pt x="1178" y="104"/>
                  </a:lnTo>
                  <a:lnTo>
                    <a:pt x="1181" y="104"/>
                  </a:lnTo>
                  <a:lnTo>
                    <a:pt x="1183" y="104"/>
                  </a:lnTo>
                  <a:lnTo>
                    <a:pt x="1185" y="104"/>
                  </a:lnTo>
                  <a:lnTo>
                    <a:pt x="1185" y="104"/>
                  </a:lnTo>
                  <a:lnTo>
                    <a:pt x="1188" y="104"/>
                  </a:lnTo>
                  <a:lnTo>
                    <a:pt x="1188" y="104"/>
                  </a:lnTo>
                  <a:lnTo>
                    <a:pt x="1188" y="104"/>
                  </a:lnTo>
                  <a:lnTo>
                    <a:pt x="1188" y="104"/>
                  </a:lnTo>
                  <a:lnTo>
                    <a:pt x="1185" y="102"/>
                  </a:lnTo>
                  <a:lnTo>
                    <a:pt x="1185" y="102"/>
                  </a:lnTo>
                  <a:lnTo>
                    <a:pt x="1183" y="102"/>
                  </a:lnTo>
                  <a:lnTo>
                    <a:pt x="1178" y="97"/>
                  </a:lnTo>
                  <a:lnTo>
                    <a:pt x="1178" y="97"/>
                  </a:lnTo>
                  <a:lnTo>
                    <a:pt x="1178" y="97"/>
                  </a:lnTo>
                  <a:lnTo>
                    <a:pt x="1178" y="97"/>
                  </a:lnTo>
                  <a:lnTo>
                    <a:pt x="1176" y="97"/>
                  </a:lnTo>
                  <a:lnTo>
                    <a:pt x="1176" y="97"/>
                  </a:lnTo>
                  <a:lnTo>
                    <a:pt x="1176" y="97"/>
                  </a:lnTo>
                  <a:lnTo>
                    <a:pt x="1176" y="97"/>
                  </a:lnTo>
                  <a:lnTo>
                    <a:pt x="1176" y="95"/>
                  </a:lnTo>
                  <a:lnTo>
                    <a:pt x="1176" y="95"/>
                  </a:lnTo>
                  <a:lnTo>
                    <a:pt x="1173" y="95"/>
                  </a:lnTo>
                  <a:lnTo>
                    <a:pt x="1173" y="95"/>
                  </a:lnTo>
                  <a:lnTo>
                    <a:pt x="1171" y="95"/>
                  </a:lnTo>
                  <a:lnTo>
                    <a:pt x="1171" y="95"/>
                  </a:lnTo>
                  <a:lnTo>
                    <a:pt x="1173" y="93"/>
                  </a:lnTo>
                  <a:lnTo>
                    <a:pt x="1173" y="93"/>
                  </a:lnTo>
                  <a:lnTo>
                    <a:pt x="1173" y="93"/>
                  </a:lnTo>
                  <a:lnTo>
                    <a:pt x="1171" y="93"/>
                  </a:lnTo>
                  <a:lnTo>
                    <a:pt x="1171" y="93"/>
                  </a:lnTo>
                  <a:lnTo>
                    <a:pt x="1171" y="93"/>
                  </a:lnTo>
                  <a:lnTo>
                    <a:pt x="1171" y="93"/>
                  </a:lnTo>
                  <a:lnTo>
                    <a:pt x="1171" y="90"/>
                  </a:lnTo>
                  <a:lnTo>
                    <a:pt x="1171" y="90"/>
                  </a:lnTo>
                  <a:lnTo>
                    <a:pt x="1178" y="93"/>
                  </a:lnTo>
                  <a:lnTo>
                    <a:pt x="1178" y="93"/>
                  </a:lnTo>
                  <a:lnTo>
                    <a:pt x="1178" y="93"/>
                  </a:lnTo>
                  <a:lnTo>
                    <a:pt x="1181" y="93"/>
                  </a:lnTo>
                  <a:lnTo>
                    <a:pt x="1181" y="93"/>
                  </a:lnTo>
                  <a:lnTo>
                    <a:pt x="1181" y="93"/>
                  </a:lnTo>
                  <a:lnTo>
                    <a:pt x="1181" y="90"/>
                  </a:lnTo>
                  <a:lnTo>
                    <a:pt x="1181" y="90"/>
                  </a:lnTo>
                  <a:lnTo>
                    <a:pt x="1178" y="90"/>
                  </a:lnTo>
                  <a:lnTo>
                    <a:pt x="1178" y="90"/>
                  </a:lnTo>
                  <a:lnTo>
                    <a:pt x="1176" y="90"/>
                  </a:lnTo>
                  <a:lnTo>
                    <a:pt x="1173" y="90"/>
                  </a:lnTo>
                  <a:lnTo>
                    <a:pt x="1173" y="90"/>
                  </a:lnTo>
                  <a:lnTo>
                    <a:pt x="1171" y="86"/>
                  </a:lnTo>
                  <a:lnTo>
                    <a:pt x="1166" y="83"/>
                  </a:lnTo>
                  <a:lnTo>
                    <a:pt x="1164" y="83"/>
                  </a:lnTo>
                  <a:lnTo>
                    <a:pt x="1164" y="83"/>
                  </a:lnTo>
                  <a:lnTo>
                    <a:pt x="1164" y="81"/>
                  </a:lnTo>
                  <a:lnTo>
                    <a:pt x="1164" y="81"/>
                  </a:lnTo>
                  <a:lnTo>
                    <a:pt x="1162" y="81"/>
                  </a:lnTo>
                  <a:lnTo>
                    <a:pt x="1162" y="81"/>
                  </a:lnTo>
                  <a:lnTo>
                    <a:pt x="1162" y="83"/>
                  </a:lnTo>
                  <a:lnTo>
                    <a:pt x="1159" y="83"/>
                  </a:lnTo>
                  <a:lnTo>
                    <a:pt x="1150" y="83"/>
                  </a:lnTo>
                  <a:lnTo>
                    <a:pt x="1147" y="83"/>
                  </a:lnTo>
                  <a:lnTo>
                    <a:pt x="1145" y="83"/>
                  </a:lnTo>
                  <a:lnTo>
                    <a:pt x="1140" y="83"/>
                  </a:lnTo>
                  <a:lnTo>
                    <a:pt x="1140" y="83"/>
                  </a:lnTo>
                  <a:lnTo>
                    <a:pt x="1138" y="81"/>
                  </a:lnTo>
                  <a:lnTo>
                    <a:pt x="1136" y="81"/>
                  </a:lnTo>
                  <a:lnTo>
                    <a:pt x="1136" y="83"/>
                  </a:lnTo>
                  <a:lnTo>
                    <a:pt x="1133" y="83"/>
                  </a:lnTo>
                  <a:lnTo>
                    <a:pt x="1133" y="83"/>
                  </a:lnTo>
                  <a:lnTo>
                    <a:pt x="1131" y="83"/>
                  </a:lnTo>
                  <a:lnTo>
                    <a:pt x="1131" y="83"/>
                  </a:lnTo>
                  <a:lnTo>
                    <a:pt x="1129" y="83"/>
                  </a:lnTo>
                  <a:lnTo>
                    <a:pt x="1126" y="78"/>
                  </a:lnTo>
                  <a:lnTo>
                    <a:pt x="1126" y="78"/>
                  </a:lnTo>
                  <a:lnTo>
                    <a:pt x="1126" y="81"/>
                  </a:lnTo>
                  <a:lnTo>
                    <a:pt x="1126" y="81"/>
                  </a:lnTo>
                  <a:lnTo>
                    <a:pt x="1124" y="81"/>
                  </a:lnTo>
                  <a:lnTo>
                    <a:pt x="1124" y="83"/>
                  </a:lnTo>
                  <a:lnTo>
                    <a:pt x="1124" y="83"/>
                  </a:lnTo>
                  <a:lnTo>
                    <a:pt x="1126" y="83"/>
                  </a:lnTo>
                  <a:lnTo>
                    <a:pt x="1124" y="83"/>
                  </a:lnTo>
                  <a:lnTo>
                    <a:pt x="1124" y="83"/>
                  </a:lnTo>
                  <a:lnTo>
                    <a:pt x="1124" y="83"/>
                  </a:lnTo>
                  <a:lnTo>
                    <a:pt x="1121" y="83"/>
                  </a:lnTo>
                  <a:lnTo>
                    <a:pt x="1121" y="86"/>
                  </a:lnTo>
                  <a:lnTo>
                    <a:pt x="1121" y="86"/>
                  </a:lnTo>
                  <a:lnTo>
                    <a:pt x="1119" y="86"/>
                  </a:lnTo>
                  <a:lnTo>
                    <a:pt x="1119" y="86"/>
                  </a:lnTo>
                  <a:lnTo>
                    <a:pt x="1119" y="83"/>
                  </a:lnTo>
                  <a:lnTo>
                    <a:pt x="1119" y="81"/>
                  </a:lnTo>
                  <a:lnTo>
                    <a:pt x="1119" y="81"/>
                  </a:lnTo>
                  <a:lnTo>
                    <a:pt x="1117" y="81"/>
                  </a:lnTo>
                  <a:lnTo>
                    <a:pt x="1117" y="81"/>
                  </a:lnTo>
                  <a:lnTo>
                    <a:pt x="1117" y="81"/>
                  </a:lnTo>
                  <a:lnTo>
                    <a:pt x="1114" y="81"/>
                  </a:lnTo>
                  <a:lnTo>
                    <a:pt x="1114" y="81"/>
                  </a:lnTo>
                  <a:lnTo>
                    <a:pt x="1112" y="81"/>
                  </a:lnTo>
                  <a:lnTo>
                    <a:pt x="1112" y="81"/>
                  </a:lnTo>
                  <a:lnTo>
                    <a:pt x="1110" y="81"/>
                  </a:lnTo>
                  <a:lnTo>
                    <a:pt x="1107" y="81"/>
                  </a:lnTo>
                  <a:lnTo>
                    <a:pt x="1107" y="81"/>
                  </a:lnTo>
                  <a:lnTo>
                    <a:pt x="1107" y="81"/>
                  </a:lnTo>
                  <a:lnTo>
                    <a:pt x="1105" y="81"/>
                  </a:lnTo>
                  <a:lnTo>
                    <a:pt x="1105" y="81"/>
                  </a:lnTo>
                  <a:lnTo>
                    <a:pt x="1105" y="81"/>
                  </a:lnTo>
                  <a:lnTo>
                    <a:pt x="1105" y="83"/>
                  </a:lnTo>
                  <a:lnTo>
                    <a:pt x="1103" y="83"/>
                  </a:lnTo>
                  <a:lnTo>
                    <a:pt x="1100" y="86"/>
                  </a:lnTo>
                  <a:lnTo>
                    <a:pt x="1100" y="86"/>
                  </a:lnTo>
                  <a:lnTo>
                    <a:pt x="1100" y="86"/>
                  </a:lnTo>
                  <a:lnTo>
                    <a:pt x="1098" y="86"/>
                  </a:lnTo>
                  <a:lnTo>
                    <a:pt x="1098" y="83"/>
                  </a:lnTo>
                  <a:lnTo>
                    <a:pt x="1098" y="83"/>
                  </a:lnTo>
                  <a:lnTo>
                    <a:pt x="1098" y="83"/>
                  </a:lnTo>
                  <a:lnTo>
                    <a:pt x="1098" y="83"/>
                  </a:lnTo>
                  <a:lnTo>
                    <a:pt x="1095" y="83"/>
                  </a:lnTo>
                  <a:lnTo>
                    <a:pt x="1093" y="81"/>
                  </a:lnTo>
                  <a:lnTo>
                    <a:pt x="1093" y="81"/>
                  </a:lnTo>
                  <a:lnTo>
                    <a:pt x="1093" y="81"/>
                  </a:lnTo>
                  <a:lnTo>
                    <a:pt x="1093" y="81"/>
                  </a:lnTo>
                  <a:lnTo>
                    <a:pt x="1091" y="78"/>
                  </a:lnTo>
                  <a:lnTo>
                    <a:pt x="1091" y="81"/>
                  </a:lnTo>
                  <a:lnTo>
                    <a:pt x="1091" y="81"/>
                  </a:lnTo>
                  <a:lnTo>
                    <a:pt x="1091" y="83"/>
                  </a:lnTo>
                  <a:lnTo>
                    <a:pt x="1091" y="83"/>
                  </a:lnTo>
                  <a:lnTo>
                    <a:pt x="1091" y="86"/>
                  </a:lnTo>
                  <a:lnTo>
                    <a:pt x="1088" y="88"/>
                  </a:lnTo>
                  <a:lnTo>
                    <a:pt x="1088" y="88"/>
                  </a:lnTo>
                  <a:lnTo>
                    <a:pt x="1088" y="88"/>
                  </a:lnTo>
                  <a:lnTo>
                    <a:pt x="1086" y="88"/>
                  </a:lnTo>
                  <a:lnTo>
                    <a:pt x="1086" y="88"/>
                  </a:lnTo>
                  <a:lnTo>
                    <a:pt x="1086" y="88"/>
                  </a:lnTo>
                  <a:lnTo>
                    <a:pt x="1086" y="88"/>
                  </a:lnTo>
                  <a:lnTo>
                    <a:pt x="1084" y="90"/>
                  </a:lnTo>
                  <a:lnTo>
                    <a:pt x="1084" y="90"/>
                  </a:lnTo>
                  <a:lnTo>
                    <a:pt x="1081" y="90"/>
                  </a:lnTo>
                  <a:lnTo>
                    <a:pt x="1081" y="90"/>
                  </a:lnTo>
                  <a:lnTo>
                    <a:pt x="1081" y="90"/>
                  </a:lnTo>
                  <a:lnTo>
                    <a:pt x="1081" y="93"/>
                  </a:lnTo>
                  <a:lnTo>
                    <a:pt x="1079" y="93"/>
                  </a:lnTo>
                  <a:lnTo>
                    <a:pt x="1079" y="97"/>
                  </a:lnTo>
                  <a:lnTo>
                    <a:pt x="1079" y="100"/>
                  </a:lnTo>
                  <a:lnTo>
                    <a:pt x="1079" y="102"/>
                  </a:lnTo>
                  <a:lnTo>
                    <a:pt x="1076" y="102"/>
                  </a:lnTo>
                  <a:lnTo>
                    <a:pt x="1076" y="104"/>
                  </a:lnTo>
                  <a:lnTo>
                    <a:pt x="1074" y="104"/>
                  </a:lnTo>
                  <a:lnTo>
                    <a:pt x="1074" y="104"/>
                  </a:lnTo>
                  <a:lnTo>
                    <a:pt x="1076" y="107"/>
                  </a:lnTo>
                  <a:lnTo>
                    <a:pt x="1076" y="107"/>
                  </a:lnTo>
                  <a:lnTo>
                    <a:pt x="1076" y="107"/>
                  </a:lnTo>
                  <a:lnTo>
                    <a:pt x="1079" y="109"/>
                  </a:lnTo>
                  <a:lnTo>
                    <a:pt x="1076" y="116"/>
                  </a:lnTo>
                  <a:lnTo>
                    <a:pt x="1076" y="116"/>
                  </a:lnTo>
                  <a:lnTo>
                    <a:pt x="1076" y="119"/>
                  </a:lnTo>
                  <a:lnTo>
                    <a:pt x="1076" y="121"/>
                  </a:lnTo>
                  <a:lnTo>
                    <a:pt x="1076" y="123"/>
                  </a:lnTo>
                  <a:lnTo>
                    <a:pt x="1076" y="123"/>
                  </a:lnTo>
                  <a:lnTo>
                    <a:pt x="1076" y="126"/>
                  </a:lnTo>
                  <a:lnTo>
                    <a:pt x="1076" y="126"/>
                  </a:lnTo>
                  <a:lnTo>
                    <a:pt x="1076" y="126"/>
                  </a:lnTo>
                  <a:lnTo>
                    <a:pt x="1079" y="128"/>
                  </a:lnTo>
                  <a:lnTo>
                    <a:pt x="1079" y="128"/>
                  </a:lnTo>
                  <a:lnTo>
                    <a:pt x="1079" y="130"/>
                  </a:lnTo>
                  <a:lnTo>
                    <a:pt x="1079" y="130"/>
                  </a:lnTo>
                  <a:lnTo>
                    <a:pt x="1076" y="130"/>
                  </a:lnTo>
                  <a:lnTo>
                    <a:pt x="1076" y="130"/>
                  </a:lnTo>
                  <a:lnTo>
                    <a:pt x="1076" y="130"/>
                  </a:lnTo>
                  <a:lnTo>
                    <a:pt x="1076" y="130"/>
                  </a:lnTo>
                  <a:lnTo>
                    <a:pt x="1074" y="130"/>
                  </a:lnTo>
                  <a:lnTo>
                    <a:pt x="1074" y="133"/>
                  </a:lnTo>
                  <a:lnTo>
                    <a:pt x="1072" y="142"/>
                  </a:lnTo>
                  <a:lnTo>
                    <a:pt x="1072" y="142"/>
                  </a:lnTo>
                  <a:lnTo>
                    <a:pt x="1074" y="142"/>
                  </a:lnTo>
                  <a:lnTo>
                    <a:pt x="1074" y="142"/>
                  </a:lnTo>
                  <a:lnTo>
                    <a:pt x="1074" y="145"/>
                  </a:lnTo>
                  <a:lnTo>
                    <a:pt x="1072" y="147"/>
                  </a:lnTo>
                  <a:lnTo>
                    <a:pt x="1072" y="147"/>
                  </a:lnTo>
                  <a:lnTo>
                    <a:pt x="1072" y="149"/>
                  </a:lnTo>
                  <a:lnTo>
                    <a:pt x="1072" y="149"/>
                  </a:lnTo>
                  <a:lnTo>
                    <a:pt x="1069" y="152"/>
                  </a:lnTo>
                  <a:lnTo>
                    <a:pt x="1067" y="152"/>
                  </a:lnTo>
                  <a:lnTo>
                    <a:pt x="1065" y="152"/>
                  </a:lnTo>
                  <a:lnTo>
                    <a:pt x="1062" y="152"/>
                  </a:lnTo>
                  <a:lnTo>
                    <a:pt x="1062" y="152"/>
                  </a:lnTo>
                  <a:lnTo>
                    <a:pt x="1060" y="149"/>
                  </a:lnTo>
                  <a:lnTo>
                    <a:pt x="1060" y="149"/>
                  </a:lnTo>
                  <a:lnTo>
                    <a:pt x="1058" y="152"/>
                  </a:lnTo>
                  <a:lnTo>
                    <a:pt x="1058" y="154"/>
                  </a:lnTo>
                  <a:lnTo>
                    <a:pt x="1058" y="154"/>
                  </a:lnTo>
                  <a:lnTo>
                    <a:pt x="1055" y="157"/>
                  </a:lnTo>
                  <a:lnTo>
                    <a:pt x="1053" y="157"/>
                  </a:lnTo>
                  <a:lnTo>
                    <a:pt x="1053" y="157"/>
                  </a:lnTo>
                  <a:lnTo>
                    <a:pt x="1053" y="159"/>
                  </a:lnTo>
                  <a:lnTo>
                    <a:pt x="1053" y="159"/>
                  </a:lnTo>
                  <a:lnTo>
                    <a:pt x="1053" y="159"/>
                  </a:lnTo>
                  <a:lnTo>
                    <a:pt x="1050" y="159"/>
                  </a:lnTo>
                  <a:lnTo>
                    <a:pt x="1050" y="161"/>
                  </a:lnTo>
                  <a:lnTo>
                    <a:pt x="1050" y="161"/>
                  </a:lnTo>
                  <a:lnTo>
                    <a:pt x="1050" y="161"/>
                  </a:lnTo>
                  <a:lnTo>
                    <a:pt x="1050" y="161"/>
                  </a:lnTo>
                  <a:lnTo>
                    <a:pt x="1053" y="164"/>
                  </a:lnTo>
                  <a:lnTo>
                    <a:pt x="1053" y="164"/>
                  </a:lnTo>
                  <a:lnTo>
                    <a:pt x="1053" y="166"/>
                  </a:lnTo>
                  <a:lnTo>
                    <a:pt x="1050" y="166"/>
                  </a:lnTo>
                  <a:lnTo>
                    <a:pt x="1050" y="166"/>
                  </a:lnTo>
                  <a:lnTo>
                    <a:pt x="1050" y="166"/>
                  </a:lnTo>
                  <a:lnTo>
                    <a:pt x="1050" y="166"/>
                  </a:lnTo>
                  <a:lnTo>
                    <a:pt x="1050" y="168"/>
                  </a:lnTo>
                  <a:lnTo>
                    <a:pt x="1050" y="168"/>
                  </a:lnTo>
                  <a:lnTo>
                    <a:pt x="1050" y="168"/>
                  </a:lnTo>
                  <a:lnTo>
                    <a:pt x="1050" y="171"/>
                  </a:lnTo>
                  <a:lnTo>
                    <a:pt x="1050" y="171"/>
                  </a:lnTo>
                  <a:lnTo>
                    <a:pt x="1050" y="173"/>
                  </a:lnTo>
                  <a:lnTo>
                    <a:pt x="1050" y="173"/>
                  </a:lnTo>
                  <a:lnTo>
                    <a:pt x="1050" y="173"/>
                  </a:lnTo>
                  <a:lnTo>
                    <a:pt x="1053" y="173"/>
                  </a:lnTo>
                  <a:lnTo>
                    <a:pt x="1053" y="173"/>
                  </a:lnTo>
                  <a:lnTo>
                    <a:pt x="1053" y="173"/>
                  </a:lnTo>
                  <a:lnTo>
                    <a:pt x="1055" y="173"/>
                  </a:lnTo>
                  <a:lnTo>
                    <a:pt x="1055" y="173"/>
                  </a:lnTo>
                  <a:lnTo>
                    <a:pt x="1055" y="173"/>
                  </a:lnTo>
                  <a:lnTo>
                    <a:pt x="1055" y="173"/>
                  </a:lnTo>
                  <a:lnTo>
                    <a:pt x="1058" y="175"/>
                  </a:lnTo>
                  <a:lnTo>
                    <a:pt x="1058" y="178"/>
                  </a:lnTo>
                  <a:lnTo>
                    <a:pt x="1058" y="178"/>
                  </a:lnTo>
                  <a:lnTo>
                    <a:pt x="1058" y="178"/>
                  </a:lnTo>
                  <a:lnTo>
                    <a:pt x="1055" y="178"/>
                  </a:lnTo>
                  <a:lnTo>
                    <a:pt x="1053" y="180"/>
                  </a:lnTo>
                  <a:lnTo>
                    <a:pt x="1053" y="180"/>
                  </a:lnTo>
                  <a:lnTo>
                    <a:pt x="1050" y="183"/>
                  </a:lnTo>
                  <a:lnTo>
                    <a:pt x="1050" y="183"/>
                  </a:lnTo>
                  <a:lnTo>
                    <a:pt x="1048" y="183"/>
                  </a:lnTo>
                  <a:lnTo>
                    <a:pt x="1046" y="185"/>
                  </a:lnTo>
                  <a:lnTo>
                    <a:pt x="1046" y="185"/>
                  </a:lnTo>
                  <a:lnTo>
                    <a:pt x="1043" y="185"/>
                  </a:lnTo>
                  <a:lnTo>
                    <a:pt x="1043" y="185"/>
                  </a:lnTo>
                  <a:lnTo>
                    <a:pt x="1043" y="187"/>
                  </a:lnTo>
                  <a:lnTo>
                    <a:pt x="1043" y="187"/>
                  </a:lnTo>
                  <a:lnTo>
                    <a:pt x="1043" y="190"/>
                  </a:lnTo>
                  <a:lnTo>
                    <a:pt x="1043" y="190"/>
                  </a:lnTo>
                  <a:lnTo>
                    <a:pt x="1041" y="190"/>
                  </a:lnTo>
                  <a:lnTo>
                    <a:pt x="1036" y="190"/>
                  </a:lnTo>
                  <a:lnTo>
                    <a:pt x="1036" y="192"/>
                  </a:lnTo>
                  <a:lnTo>
                    <a:pt x="1034" y="194"/>
                  </a:lnTo>
                  <a:lnTo>
                    <a:pt x="1034" y="197"/>
                  </a:lnTo>
                  <a:lnTo>
                    <a:pt x="1034" y="197"/>
                  </a:lnTo>
                  <a:lnTo>
                    <a:pt x="1034" y="197"/>
                  </a:lnTo>
                  <a:lnTo>
                    <a:pt x="1034" y="199"/>
                  </a:lnTo>
                  <a:lnTo>
                    <a:pt x="1034" y="199"/>
                  </a:lnTo>
                  <a:lnTo>
                    <a:pt x="1034" y="201"/>
                  </a:lnTo>
                  <a:lnTo>
                    <a:pt x="1034" y="201"/>
                  </a:lnTo>
                  <a:lnTo>
                    <a:pt x="1036" y="201"/>
                  </a:lnTo>
                  <a:lnTo>
                    <a:pt x="1036" y="201"/>
                  </a:lnTo>
                  <a:lnTo>
                    <a:pt x="1036" y="201"/>
                  </a:lnTo>
                  <a:lnTo>
                    <a:pt x="1039" y="201"/>
                  </a:lnTo>
                  <a:lnTo>
                    <a:pt x="1039" y="201"/>
                  </a:lnTo>
                  <a:lnTo>
                    <a:pt x="1039" y="204"/>
                  </a:lnTo>
                  <a:lnTo>
                    <a:pt x="1039" y="204"/>
                  </a:lnTo>
                  <a:lnTo>
                    <a:pt x="1039" y="204"/>
                  </a:lnTo>
                  <a:lnTo>
                    <a:pt x="1039" y="206"/>
                  </a:lnTo>
                  <a:lnTo>
                    <a:pt x="1039" y="206"/>
                  </a:lnTo>
                  <a:lnTo>
                    <a:pt x="1039" y="206"/>
                  </a:lnTo>
                  <a:lnTo>
                    <a:pt x="1039" y="209"/>
                  </a:lnTo>
                  <a:lnTo>
                    <a:pt x="1039" y="209"/>
                  </a:lnTo>
                  <a:lnTo>
                    <a:pt x="1036" y="211"/>
                  </a:lnTo>
                  <a:lnTo>
                    <a:pt x="1034" y="211"/>
                  </a:lnTo>
                  <a:lnTo>
                    <a:pt x="1032" y="211"/>
                  </a:lnTo>
                  <a:lnTo>
                    <a:pt x="1032" y="211"/>
                  </a:lnTo>
                  <a:lnTo>
                    <a:pt x="1032" y="211"/>
                  </a:lnTo>
                  <a:lnTo>
                    <a:pt x="1029" y="213"/>
                  </a:lnTo>
                  <a:lnTo>
                    <a:pt x="1029" y="213"/>
                  </a:lnTo>
                  <a:lnTo>
                    <a:pt x="1029" y="213"/>
                  </a:lnTo>
                  <a:lnTo>
                    <a:pt x="1029" y="213"/>
                  </a:lnTo>
                  <a:lnTo>
                    <a:pt x="1029" y="213"/>
                  </a:lnTo>
                  <a:lnTo>
                    <a:pt x="1029" y="216"/>
                  </a:lnTo>
                  <a:lnTo>
                    <a:pt x="1029" y="216"/>
                  </a:lnTo>
                  <a:lnTo>
                    <a:pt x="1029" y="220"/>
                  </a:lnTo>
                  <a:lnTo>
                    <a:pt x="1029" y="223"/>
                  </a:lnTo>
                  <a:lnTo>
                    <a:pt x="1027" y="225"/>
                  </a:lnTo>
                  <a:lnTo>
                    <a:pt x="1027" y="225"/>
                  </a:lnTo>
                  <a:lnTo>
                    <a:pt x="1024" y="228"/>
                  </a:lnTo>
                  <a:lnTo>
                    <a:pt x="1024" y="228"/>
                  </a:lnTo>
                  <a:lnTo>
                    <a:pt x="1024" y="230"/>
                  </a:lnTo>
                  <a:lnTo>
                    <a:pt x="1024" y="230"/>
                  </a:lnTo>
                  <a:lnTo>
                    <a:pt x="1024" y="232"/>
                  </a:lnTo>
                  <a:lnTo>
                    <a:pt x="1024" y="232"/>
                  </a:lnTo>
                  <a:lnTo>
                    <a:pt x="1022" y="235"/>
                  </a:lnTo>
                  <a:lnTo>
                    <a:pt x="1022" y="235"/>
                  </a:lnTo>
                  <a:lnTo>
                    <a:pt x="1020" y="235"/>
                  </a:lnTo>
                  <a:lnTo>
                    <a:pt x="1017" y="230"/>
                  </a:lnTo>
                  <a:lnTo>
                    <a:pt x="1015" y="230"/>
                  </a:lnTo>
                  <a:lnTo>
                    <a:pt x="1015" y="230"/>
                  </a:lnTo>
                  <a:lnTo>
                    <a:pt x="1013" y="230"/>
                  </a:lnTo>
                  <a:lnTo>
                    <a:pt x="1006" y="232"/>
                  </a:lnTo>
                  <a:lnTo>
                    <a:pt x="1006" y="232"/>
                  </a:lnTo>
                  <a:lnTo>
                    <a:pt x="1003" y="235"/>
                  </a:lnTo>
                  <a:lnTo>
                    <a:pt x="1003" y="235"/>
                  </a:lnTo>
                  <a:lnTo>
                    <a:pt x="1003" y="235"/>
                  </a:lnTo>
                  <a:lnTo>
                    <a:pt x="1003" y="235"/>
                  </a:lnTo>
                  <a:lnTo>
                    <a:pt x="1001" y="232"/>
                  </a:lnTo>
                  <a:lnTo>
                    <a:pt x="1001" y="232"/>
                  </a:lnTo>
                  <a:lnTo>
                    <a:pt x="998" y="232"/>
                  </a:lnTo>
                  <a:lnTo>
                    <a:pt x="998" y="232"/>
                  </a:lnTo>
                  <a:lnTo>
                    <a:pt x="989" y="232"/>
                  </a:lnTo>
                  <a:lnTo>
                    <a:pt x="989" y="235"/>
                  </a:lnTo>
                  <a:lnTo>
                    <a:pt x="987" y="235"/>
                  </a:lnTo>
                  <a:lnTo>
                    <a:pt x="984" y="239"/>
                  </a:lnTo>
                  <a:lnTo>
                    <a:pt x="977" y="244"/>
                  </a:lnTo>
                  <a:lnTo>
                    <a:pt x="975" y="244"/>
                  </a:lnTo>
                  <a:lnTo>
                    <a:pt x="972" y="244"/>
                  </a:lnTo>
                  <a:lnTo>
                    <a:pt x="970" y="239"/>
                  </a:lnTo>
                  <a:lnTo>
                    <a:pt x="970" y="239"/>
                  </a:lnTo>
                  <a:lnTo>
                    <a:pt x="968" y="239"/>
                  </a:lnTo>
                  <a:lnTo>
                    <a:pt x="968" y="239"/>
                  </a:lnTo>
                  <a:lnTo>
                    <a:pt x="965" y="242"/>
                  </a:lnTo>
                  <a:lnTo>
                    <a:pt x="963" y="242"/>
                  </a:lnTo>
                  <a:lnTo>
                    <a:pt x="958" y="237"/>
                  </a:lnTo>
                  <a:lnTo>
                    <a:pt x="956" y="237"/>
                  </a:lnTo>
                  <a:lnTo>
                    <a:pt x="953" y="237"/>
                  </a:lnTo>
                  <a:lnTo>
                    <a:pt x="951" y="237"/>
                  </a:lnTo>
                  <a:lnTo>
                    <a:pt x="951" y="237"/>
                  </a:lnTo>
                  <a:lnTo>
                    <a:pt x="949" y="235"/>
                  </a:lnTo>
                  <a:lnTo>
                    <a:pt x="946" y="235"/>
                  </a:lnTo>
                  <a:lnTo>
                    <a:pt x="944" y="235"/>
                  </a:lnTo>
                  <a:lnTo>
                    <a:pt x="942" y="235"/>
                  </a:lnTo>
                  <a:lnTo>
                    <a:pt x="942" y="235"/>
                  </a:lnTo>
                  <a:lnTo>
                    <a:pt x="939" y="235"/>
                  </a:lnTo>
                  <a:lnTo>
                    <a:pt x="939" y="235"/>
                  </a:lnTo>
                  <a:lnTo>
                    <a:pt x="939" y="235"/>
                  </a:lnTo>
                  <a:lnTo>
                    <a:pt x="942" y="232"/>
                  </a:lnTo>
                  <a:lnTo>
                    <a:pt x="942" y="232"/>
                  </a:lnTo>
                  <a:lnTo>
                    <a:pt x="944" y="230"/>
                  </a:lnTo>
                  <a:lnTo>
                    <a:pt x="944" y="230"/>
                  </a:lnTo>
                  <a:lnTo>
                    <a:pt x="944" y="228"/>
                  </a:lnTo>
                  <a:lnTo>
                    <a:pt x="944" y="228"/>
                  </a:lnTo>
                  <a:lnTo>
                    <a:pt x="942" y="228"/>
                  </a:lnTo>
                  <a:lnTo>
                    <a:pt x="942" y="228"/>
                  </a:lnTo>
                  <a:lnTo>
                    <a:pt x="939" y="228"/>
                  </a:lnTo>
                  <a:lnTo>
                    <a:pt x="937" y="228"/>
                  </a:lnTo>
                  <a:lnTo>
                    <a:pt x="937" y="225"/>
                  </a:lnTo>
                  <a:lnTo>
                    <a:pt x="935" y="225"/>
                  </a:lnTo>
                  <a:lnTo>
                    <a:pt x="935" y="225"/>
                  </a:lnTo>
                  <a:lnTo>
                    <a:pt x="935" y="225"/>
                  </a:lnTo>
                  <a:lnTo>
                    <a:pt x="932" y="228"/>
                  </a:lnTo>
                  <a:lnTo>
                    <a:pt x="932" y="228"/>
                  </a:lnTo>
                  <a:lnTo>
                    <a:pt x="932" y="228"/>
                  </a:lnTo>
                  <a:lnTo>
                    <a:pt x="932" y="228"/>
                  </a:lnTo>
                  <a:lnTo>
                    <a:pt x="932" y="228"/>
                  </a:lnTo>
                  <a:lnTo>
                    <a:pt x="930" y="228"/>
                  </a:lnTo>
                  <a:lnTo>
                    <a:pt x="913" y="228"/>
                  </a:lnTo>
                  <a:lnTo>
                    <a:pt x="913" y="228"/>
                  </a:lnTo>
                  <a:lnTo>
                    <a:pt x="913" y="228"/>
                  </a:lnTo>
                  <a:lnTo>
                    <a:pt x="911" y="228"/>
                  </a:lnTo>
                  <a:lnTo>
                    <a:pt x="911" y="230"/>
                  </a:lnTo>
                  <a:lnTo>
                    <a:pt x="911" y="230"/>
                  </a:lnTo>
                  <a:lnTo>
                    <a:pt x="906" y="230"/>
                  </a:lnTo>
                  <a:lnTo>
                    <a:pt x="906" y="230"/>
                  </a:lnTo>
                  <a:lnTo>
                    <a:pt x="899" y="232"/>
                  </a:lnTo>
                  <a:lnTo>
                    <a:pt x="899" y="235"/>
                  </a:lnTo>
                  <a:lnTo>
                    <a:pt x="897" y="235"/>
                  </a:lnTo>
                  <a:lnTo>
                    <a:pt x="899" y="235"/>
                  </a:lnTo>
                  <a:lnTo>
                    <a:pt x="899" y="235"/>
                  </a:lnTo>
                  <a:lnTo>
                    <a:pt x="899" y="235"/>
                  </a:lnTo>
                  <a:lnTo>
                    <a:pt x="899" y="237"/>
                  </a:lnTo>
                  <a:lnTo>
                    <a:pt x="899" y="237"/>
                  </a:lnTo>
                  <a:lnTo>
                    <a:pt x="897" y="239"/>
                  </a:lnTo>
                  <a:lnTo>
                    <a:pt x="894" y="249"/>
                  </a:lnTo>
                  <a:lnTo>
                    <a:pt x="894" y="249"/>
                  </a:lnTo>
                  <a:lnTo>
                    <a:pt x="894" y="249"/>
                  </a:lnTo>
                  <a:lnTo>
                    <a:pt x="892" y="249"/>
                  </a:lnTo>
                  <a:lnTo>
                    <a:pt x="887" y="249"/>
                  </a:lnTo>
                  <a:lnTo>
                    <a:pt x="885" y="251"/>
                  </a:lnTo>
                  <a:lnTo>
                    <a:pt x="880" y="256"/>
                  </a:lnTo>
                  <a:lnTo>
                    <a:pt x="878" y="256"/>
                  </a:lnTo>
                  <a:lnTo>
                    <a:pt x="875" y="256"/>
                  </a:lnTo>
                  <a:lnTo>
                    <a:pt x="873" y="256"/>
                  </a:lnTo>
                  <a:lnTo>
                    <a:pt x="871" y="254"/>
                  </a:lnTo>
                  <a:lnTo>
                    <a:pt x="871" y="254"/>
                  </a:lnTo>
                  <a:lnTo>
                    <a:pt x="871" y="254"/>
                  </a:lnTo>
                  <a:lnTo>
                    <a:pt x="866" y="256"/>
                  </a:lnTo>
                  <a:lnTo>
                    <a:pt x="864" y="258"/>
                  </a:lnTo>
                  <a:lnTo>
                    <a:pt x="864" y="258"/>
                  </a:lnTo>
                  <a:lnTo>
                    <a:pt x="864" y="258"/>
                  </a:lnTo>
                  <a:lnTo>
                    <a:pt x="864" y="256"/>
                  </a:lnTo>
                  <a:lnTo>
                    <a:pt x="864" y="256"/>
                  </a:lnTo>
                  <a:lnTo>
                    <a:pt x="861" y="256"/>
                  </a:lnTo>
                  <a:lnTo>
                    <a:pt x="861" y="256"/>
                  </a:lnTo>
                  <a:lnTo>
                    <a:pt x="859" y="256"/>
                  </a:lnTo>
                  <a:lnTo>
                    <a:pt x="859" y="256"/>
                  </a:lnTo>
                  <a:lnTo>
                    <a:pt x="857" y="256"/>
                  </a:lnTo>
                  <a:lnTo>
                    <a:pt x="857" y="256"/>
                  </a:lnTo>
                  <a:lnTo>
                    <a:pt x="849" y="251"/>
                  </a:lnTo>
                  <a:lnTo>
                    <a:pt x="847" y="251"/>
                  </a:lnTo>
                  <a:lnTo>
                    <a:pt x="835" y="256"/>
                  </a:lnTo>
                  <a:lnTo>
                    <a:pt x="833" y="256"/>
                  </a:lnTo>
                  <a:lnTo>
                    <a:pt x="831" y="256"/>
                  </a:lnTo>
                  <a:lnTo>
                    <a:pt x="831" y="256"/>
                  </a:lnTo>
                  <a:lnTo>
                    <a:pt x="826" y="258"/>
                  </a:lnTo>
                  <a:lnTo>
                    <a:pt x="826" y="261"/>
                  </a:lnTo>
                  <a:lnTo>
                    <a:pt x="826" y="261"/>
                  </a:lnTo>
                  <a:lnTo>
                    <a:pt x="826" y="261"/>
                  </a:lnTo>
                  <a:lnTo>
                    <a:pt x="826" y="261"/>
                  </a:lnTo>
                  <a:lnTo>
                    <a:pt x="826" y="261"/>
                  </a:lnTo>
                  <a:lnTo>
                    <a:pt x="826" y="261"/>
                  </a:lnTo>
                  <a:lnTo>
                    <a:pt x="826" y="261"/>
                  </a:lnTo>
                  <a:lnTo>
                    <a:pt x="823" y="261"/>
                  </a:lnTo>
                  <a:lnTo>
                    <a:pt x="823" y="261"/>
                  </a:lnTo>
                  <a:lnTo>
                    <a:pt x="823" y="261"/>
                  </a:lnTo>
                  <a:lnTo>
                    <a:pt x="823" y="261"/>
                  </a:lnTo>
                  <a:lnTo>
                    <a:pt x="823" y="261"/>
                  </a:lnTo>
                  <a:lnTo>
                    <a:pt x="821" y="261"/>
                  </a:lnTo>
                  <a:lnTo>
                    <a:pt x="821" y="261"/>
                  </a:lnTo>
                  <a:lnTo>
                    <a:pt x="821" y="263"/>
                  </a:lnTo>
                  <a:lnTo>
                    <a:pt x="819" y="263"/>
                  </a:lnTo>
                  <a:lnTo>
                    <a:pt x="819" y="263"/>
                  </a:lnTo>
                  <a:lnTo>
                    <a:pt x="819" y="263"/>
                  </a:lnTo>
                  <a:lnTo>
                    <a:pt x="819" y="263"/>
                  </a:lnTo>
                  <a:lnTo>
                    <a:pt x="819" y="261"/>
                  </a:lnTo>
                  <a:lnTo>
                    <a:pt x="816" y="261"/>
                  </a:lnTo>
                  <a:lnTo>
                    <a:pt x="816" y="263"/>
                  </a:lnTo>
                  <a:lnTo>
                    <a:pt x="816" y="263"/>
                  </a:lnTo>
                  <a:lnTo>
                    <a:pt x="816" y="263"/>
                  </a:lnTo>
                  <a:lnTo>
                    <a:pt x="814" y="263"/>
                  </a:lnTo>
                  <a:lnTo>
                    <a:pt x="812" y="263"/>
                  </a:lnTo>
                  <a:lnTo>
                    <a:pt x="809" y="263"/>
                  </a:lnTo>
                  <a:lnTo>
                    <a:pt x="807" y="261"/>
                  </a:lnTo>
                  <a:lnTo>
                    <a:pt x="804" y="258"/>
                  </a:lnTo>
                  <a:lnTo>
                    <a:pt x="804" y="258"/>
                  </a:lnTo>
                  <a:lnTo>
                    <a:pt x="804" y="256"/>
                  </a:lnTo>
                  <a:lnTo>
                    <a:pt x="800" y="256"/>
                  </a:lnTo>
                  <a:lnTo>
                    <a:pt x="800" y="256"/>
                  </a:lnTo>
                  <a:lnTo>
                    <a:pt x="800" y="256"/>
                  </a:lnTo>
                  <a:lnTo>
                    <a:pt x="800" y="256"/>
                  </a:lnTo>
                  <a:lnTo>
                    <a:pt x="800" y="256"/>
                  </a:lnTo>
                  <a:lnTo>
                    <a:pt x="800" y="254"/>
                  </a:lnTo>
                  <a:lnTo>
                    <a:pt x="795" y="251"/>
                  </a:lnTo>
                  <a:lnTo>
                    <a:pt x="795" y="249"/>
                  </a:lnTo>
                  <a:lnTo>
                    <a:pt x="795" y="246"/>
                  </a:lnTo>
                  <a:lnTo>
                    <a:pt x="793" y="246"/>
                  </a:lnTo>
                  <a:lnTo>
                    <a:pt x="790" y="246"/>
                  </a:lnTo>
                  <a:lnTo>
                    <a:pt x="788" y="246"/>
                  </a:lnTo>
                  <a:lnTo>
                    <a:pt x="788" y="244"/>
                  </a:lnTo>
                  <a:lnTo>
                    <a:pt x="788" y="244"/>
                  </a:lnTo>
                  <a:lnTo>
                    <a:pt x="786" y="242"/>
                  </a:lnTo>
                  <a:lnTo>
                    <a:pt x="783" y="242"/>
                  </a:lnTo>
                  <a:lnTo>
                    <a:pt x="783" y="242"/>
                  </a:lnTo>
                  <a:lnTo>
                    <a:pt x="783" y="239"/>
                  </a:lnTo>
                  <a:lnTo>
                    <a:pt x="781" y="237"/>
                  </a:lnTo>
                  <a:lnTo>
                    <a:pt x="781" y="235"/>
                  </a:lnTo>
                  <a:lnTo>
                    <a:pt x="781" y="235"/>
                  </a:lnTo>
                  <a:lnTo>
                    <a:pt x="778" y="235"/>
                  </a:lnTo>
                  <a:lnTo>
                    <a:pt x="778" y="235"/>
                  </a:lnTo>
                  <a:lnTo>
                    <a:pt x="776" y="235"/>
                  </a:lnTo>
                  <a:lnTo>
                    <a:pt x="776" y="235"/>
                  </a:lnTo>
                  <a:lnTo>
                    <a:pt x="776" y="232"/>
                  </a:lnTo>
                  <a:lnTo>
                    <a:pt x="774" y="232"/>
                  </a:lnTo>
                  <a:lnTo>
                    <a:pt x="774" y="232"/>
                  </a:lnTo>
                  <a:lnTo>
                    <a:pt x="774" y="232"/>
                  </a:lnTo>
                  <a:lnTo>
                    <a:pt x="774" y="230"/>
                  </a:lnTo>
                  <a:lnTo>
                    <a:pt x="774" y="230"/>
                  </a:lnTo>
                  <a:lnTo>
                    <a:pt x="769" y="228"/>
                  </a:lnTo>
                  <a:lnTo>
                    <a:pt x="767" y="225"/>
                  </a:lnTo>
                  <a:lnTo>
                    <a:pt x="767" y="225"/>
                  </a:lnTo>
                  <a:lnTo>
                    <a:pt x="767" y="223"/>
                  </a:lnTo>
                  <a:lnTo>
                    <a:pt x="767" y="220"/>
                  </a:lnTo>
                  <a:lnTo>
                    <a:pt x="767" y="216"/>
                  </a:lnTo>
                  <a:lnTo>
                    <a:pt x="767" y="216"/>
                  </a:lnTo>
                  <a:lnTo>
                    <a:pt x="767" y="216"/>
                  </a:lnTo>
                  <a:lnTo>
                    <a:pt x="764" y="216"/>
                  </a:lnTo>
                  <a:lnTo>
                    <a:pt x="762" y="216"/>
                  </a:lnTo>
                  <a:lnTo>
                    <a:pt x="762" y="213"/>
                  </a:lnTo>
                  <a:lnTo>
                    <a:pt x="762" y="213"/>
                  </a:lnTo>
                  <a:lnTo>
                    <a:pt x="762" y="213"/>
                  </a:lnTo>
                  <a:lnTo>
                    <a:pt x="762" y="213"/>
                  </a:lnTo>
                  <a:lnTo>
                    <a:pt x="762" y="211"/>
                  </a:lnTo>
                  <a:lnTo>
                    <a:pt x="762" y="211"/>
                  </a:lnTo>
                  <a:lnTo>
                    <a:pt x="760" y="211"/>
                  </a:lnTo>
                  <a:lnTo>
                    <a:pt x="760" y="209"/>
                  </a:lnTo>
                  <a:lnTo>
                    <a:pt x="762" y="209"/>
                  </a:lnTo>
                  <a:lnTo>
                    <a:pt x="762" y="206"/>
                  </a:lnTo>
                  <a:lnTo>
                    <a:pt x="764" y="206"/>
                  </a:lnTo>
                  <a:lnTo>
                    <a:pt x="764" y="204"/>
                  </a:lnTo>
                  <a:lnTo>
                    <a:pt x="767" y="201"/>
                  </a:lnTo>
                  <a:lnTo>
                    <a:pt x="767" y="199"/>
                  </a:lnTo>
                  <a:lnTo>
                    <a:pt x="767" y="199"/>
                  </a:lnTo>
                  <a:lnTo>
                    <a:pt x="764" y="204"/>
                  </a:lnTo>
                  <a:lnTo>
                    <a:pt x="764" y="204"/>
                  </a:lnTo>
                  <a:lnTo>
                    <a:pt x="764" y="204"/>
                  </a:lnTo>
                  <a:lnTo>
                    <a:pt x="762" y="204"/>
                  </a:lnTo>
                  <a:lnTo>
                    <a:pt x="755" y="206"/>
                  </a:lnTo>
                  <a:lnTo>
                    <a:pt x="752" y="206"/>
                  </a:lnTo>
                  <a:lnTo>
                    <a:pt x="750" y="209"/>
                  </a:lnTo>
                  <a:lnTo>
                    <a:pt x="750" y="209"/>
                  </a:lnTo>
                  <a:lnTo>
                    <a:pt x="750" y="211"/>
                  </a:lnTo>
                  <a:lnTo>
                    <a:pt x="750" y="211"/>
                  </a:lnTo>
                  <a:lnTo>
                    <a:pt x="750" y="213"/>
                  </a:lnTo>
                  <a:lnTo>
                    <a:pt x="750" y="213"/>
                  </a:lnTo>
                  <a:lnTo>
                    <a:pt x="748" y="213"/>
                  </a:lnTo>
                  <a:lnTo>
                    <a:pt x="748" y="216"/>
                  </a:lnTo>
                  <a:lnTo>
                    <a:pt x="748" y="216"/>
                  </a:lnTo>
                  <a:lnTo>
                    <a:pt x="750" y="213"/>
                  </a:lnTo>
                  <a:lnTo>
                    <a:pt x="750" y="213"/>
                  </a:lnTo>
                  <a:lnTo>
                    <a:pt x="750" y="213"/>
                  </a:lnTo>
                  <a:lnTo>
                    <a:pt x="750" y="213"/>
                  </a:lnTo>
                  <a:lnTo>
                    <a:pt x="750" y="213"/>
                  </a:lnTo>
                  <a:lnTo>
                    <a:pt x="750" y="213"/>
                  </a:lnTo>
                  <a:lnTo>
                    <a:pt x="750" y="213"/>
                  </a:lnTo>
                  <a:lnTo>
                    <a:pt x="750" y="213"/>
                  </a:lnTo>
                  <a:lnTo>
                    <a:pt x="750" y="213"/>
                  </a:lnTo>
                  <a:lnTo>
                    <a:pt x="750" y="216"/>
                  </a:lnTo>
                  <a:lnTo>
                    <a:pt x="750" y="216"/>
                  </a:lnTo>
                  <a:lnTo>
                    <a:pt x="748" y="218"/>
                  </a:lnTo>
                  <a:lnTo>
                    <a:pt x="748" y="220"/>
                  </a:lnTo>
                  <a:lnTo>
                    <a:pt x="745" y="220"/>
                  </a:lnTo>
                  <a:lnTo>
                    <a:pt x="738" y="228"/>
                  </a:lnTo>
                  <a:lnTo>
                    <a:pt x="736" y="228"/>
                  </a:lnTo>
                  <a:lnTo>
                    <a:pt x="736" y="230"/>
                  </a:lnTo>
                  <a:lnTo>
                    <a:pt x="736" y="237"/>
                  </a:lnTo>
                  <a:lnTo>
                    <a:pt x="736" y="237"/>
                  </a:lnTo>
                  <a:lnTo>
                    <a:pt x="736" y="239"/>
                  </a:lnTo>
                  <a:lnTo>
                    <a:pt x="734" y="242"/>
                  </a:lnTo>
                  <a:lnTo>
                    <a:pt x="734" y="244"/>
                  </a:lnTo>
                  <a:lnTo>
                    <a:pt x="731" y="244"/>
                  </a:lnTo>
                  <a:lnTo>
                    <a:pt x="734" y="244"/>
                  </a:lnTo>
                  <a:lnTo>
                    <a:pt x="736" y="244"/>
                  </a:lnTo>
                  <a:lnTo>
                    <a:pt x="738" y="244"/>
                  </a:lnTo>
                  <a:lnTo>
                    <a:pt x="738" y="244"/>
                  </a:lnTo>
                  <a:lnTo>
                    <a:pt x="738" y="244"/>
                  </a:lnTo>
                  <a:lnTo>
                    <a:pt x="738" y="242"/>
                  </a:lnTo>
                  <a:lnTo>
                    <a:pt x="741" y="242"/>
                  </a:lnTo>
                  <a:lnTo>
                    <a:pt x="741" y="242"/>
                  </a:lnTo>
                  <a:lnTo>
                    <a:pt x="741" y="242"/>
                  </a:lnTo>
                  <a:lnTo>
                    <a:pt x="741" y="242"/>
                  </a:lnTo>
                  <a:lnTo>
                    <a:pt x="741" y="239"/>
                  </a:lnTo>
                  <a:lnTo>
                    <a:pt x="743" y="237"/>
                  </a:lnTo>
                  <a:lnTo>
                    <a:pt x="743" y="237"/>
                  </a:lnTo>
                  <a:lnTo>
                    <a:pt x="745" y="237"/>
                  </a:lnTo>
                  <a:lnTo>
                    <a:pt x="745" y="237"/>
                  </a:lnTo>
                  <a:lnTo>
                    <a:pt x="745" y="235"/>
                  </a:lnTo>
                  <a:lnTo>
                    <a:pt x="748" y="235"/>
                  </a:lnTo>
                  <a:lnTo>
                    <a:pt x="748" y="235"/>
                  </a:lnTo>
                  <a:lnTo>
                    <a:pt x="745" y="237"/>
                  </a:lnTo>
                  <a:lnTo>
                    <a:pt x="745" y="237"/>
                  </a:lnTo>
                  <a:lnTo>
                    <a:pt x="743" y="239"/>
                  </a:lnTo>
                  <a:lnTo>
                    <a:pt x="741" y="242"/>
                  </a:lnTo>
                  <a:lnTo>
                    <a:pt x="741" y="244"/>
                  </a:lnTo>
                  <a:lnTo>
                    <a:pt x="738" y="244"/>
                  </a:lnTo>
                  <a:lnTo>
                    <a:pt x="734" y="246"/>
                  </a:lnTo>
                  <a:lnTo>
                    <a:pt x="734" y="246"/>
                  </a:lnTo>
                  <a:lnTo>
                    <a:pt x="731" y="246"/>
                  </a:lnTo>
                  <a:lnTo>
                    <a:pt x="729" y="246"/>
                  </a:lnTo>
                  <a:lnTo>
                    <a:pt x="729" y="246"/>
                  </a:lnTo>
                  <a:lnTo>
                    <a:pt x="729" y="249"/>
                  </a:lnTo>
                  <a:lnTo>
                    <a:pt x="731" y="256"/>
                  </a:lnTo>
                  <a:lnTo>
                    <a:pt x="731" y="258"/>
                  </a:lnTo>
                  <a:lnTo>
                    <a:pt x="731" y="261"/>
                  </a:lnTo>
                  <a:lnTo>
                    <a:pt x="731" y="261"/>
                  </a:lnTo>
                  <a:close/>
                  <a:moveTo>
                    <a:pt x="1233" y="190"/>
                  </a:moveTo>
                  <a:lnTo>
                    <a:pt x="1235" y="192"/>
                  </a:lnTo>
                  <a:lnTo>
                    <a:pt x="1235" y="192"/>
                  </a:lnTo>
                  <a:lnTo>
                    <a:pt x="1235" y="194"/>
                  </a:lnTo>
                  <a:lnTo>
                    <a:pt x="1237" y="194"/>
                  </a:lnTo>
                  <a:lnTo>
                    <a:pt x="1237" y="194"/>
                  </a:lnTo>
                  <a:lnTo>
                    <a:pt x="1237" y="194"/>
                  </a:lnTo>
                  <a:lnTo>
                    <a:pt x="1237" y="194"/>
                  </a:lnTo>
                  <a:lnTo>
                    <a:pt x="1237" y="192"/>
                  </a:lnTo>
                  <a:lnTo>
                    <a:pt x="1235" y="192"/>
                  </a:lnTo>
                  <a:lnTo>
                    <a:pt x="1235" y="190"/>
                  </a:lnTo>
                  <a:lnTo>
                    <a:pt x="1235" y="190"/>
                  </a:lnTo>
                  <a:lnTo>
                    <a:pt x="1235" y="190"/>
                  </a:lnTo>
                  <a:lnTo>
                    <a:pt x="1235" y="190"/>
                  </a:lnTo>
                  <a:lnTo>
                    <a:pt x="1235" y="190"/>
                  </a:lnTo>
                  <a:lnTo>
                    <a:pt x="1237" y="190"/>
                  </a:lnTo>
                  <a:lnTo>
                    <a:pt x="1237" y="190"/>
                  </a:lnTo>
                  <a:lnTo>
                    <a:pt x="1237" y="190"/>
                  </a:lnTo>
                  <a:lnTo>
                    <a:pt x="1237" y="190"/>
                  </a:lnTo>
                  <a:lnTo>
                    <a:pt x="1235" y="187"/>
                  </a:lnTo>
                  <a:lnTo>
                    <a:pt x="1235" y="187"/>
                  </a:lnTo>
                  <a:lnTo>
                    <a:pt x="1233" y="187"/>
                  </a:lnTo>
                  <a:lnTo>
                    <a:pt x="1233" y="190"/>
                  </a:lnTo>
                  <a:lnTo>
                    <a:pt x="1233" y="190"/>
                  </a:lnTo>
                  <a:close/>
                  <a:moveTo>
                    <a:pt x="1192" y="95"/>
                  </a:moveTo>
                  <a:lnTo>
                    <a:pt x="1195" y="97"/>
                  </a:lnTo>
                  <a:lnTo>
                    <a:pt x="1195" y="97"/>
                  </a:lnTo>
                  <a:lnTo>
                    <a:pt x="1197" y="97"/>
                  </a:lnTo>
                  <a:lnTo>
                    <a:pt x="1197" y="97"/>
                  </a:lnTo>
                  <a:lnTo>
                    <a:pt x="1199" y="97"/>
                  </a:lnTo>
                  <a:lnTo>
                    <a:pt x="1199" y="97"/>
                  </a:lnTo>
                  <a:lnTo>
                    <a:pt x="1199" y="95"/>
                  </a:lnTo>
                  <a:lnTo>
                    <a:pt x="1199" y="93"/>
                  </a:lnTo>
                  <a:lnTo>
                    <a:pt x="1199" y="93"/>
                  </a:lnTo>
                  <a:lnTo>
                    <a:pt x="1197" y="93"/>
                  </a:lnTo>
                  <a:lnTo>
                    <a:pt x="1190" y="93"/>
                  </a:lnTo>
                  <a:lnTo>
                    <a:pt x="1188" y="93"/>
                  </a:lnTo>
                  <a:lnTo>
                    <a:pt x="1190" y="93"/>
                  </a:lnTo>
                  <a:lnTo>
                    <a:pt x="1192" y="95"/>
                  </a:lnTo>
                  <a:close/>
                  <a:moveTo>
                    <a:pt x="1192" y="121"/>
                  </a:moveTo>
                  <a:lnTo>
                    <a:pt x="1192" y="121"/>
                  </a:lnTo>
                  <a:lnTo>
                    <a:pt x="1192" y="123"/>
                  </a:lnTo>
                  <a:lnTo>
                    <a:pt x="1192" y="123"/>
                  </a:lnTo>
                  <a:lnTo>
                    <a:pt x="1195" y="126"/>
                  </a:lnTo>
                  <a:lnTo>
                    <a:pt x="1195" y="126"/>
                  </a:lnTo>
                  <a:lnTo>
                    <a:pt x="1197" y="128"/>
                  </a:lnTo>
                  <a:lnTo>
                    <a:pt x="1197" y="128"/>
                  </a:lnTo>
                  <a:lnTo>
                    <a:pt x="1199" y="128"/>
                  </a:lnTo>
                  <a:lnTo>
                    <a:pt x="1199" y="126"/>
                  </a:lnTo>
                  <a:lnTo>
                    <a:pt x="1197" y="126"/>
                  </a:lnTo>
                  <a:lnTo>
                    <a:pt x="1197" y="126"/>
                  </a:lnTo>
                  <a:lnTo>
                    <a:pt x="1197" y="123"/>
                  </a:lnTo>
                  <a:lnTo>
                    <a:pt x="1197" y="123"/>
                  </a:lnTo>
                  <a:lnTo>
                    <a:pt x="1195" y="121"/>
                  </a:lnTo>
                  <a:lnTo>
                    <a:pt x="1195" y="121"/>
                  </a:lnTo>
                  <a:lnTo>
                    <a:pt x="1192" y="121"/>
                  </a:lnTo>
                  <a:close/>
                  <a:moveTo>
                    <a:pt x="1195" y="109"/>
                  </a:moveTo>
                  <a:lnTo>
                    <a:pt x="1195" y="109"/>
                  </a:lnTo>
                  <a:lnTo>
                    <a:pt x="1195" y="107"/>
                  </a:lnTo>
                  <a:lnTo>
                    <a:pt x="1192" y="107"/>
                  </a:lnTo>
                  <a:lnTo>
                    <a:pt x="1192" y="107"/>
                  </a:lnTo>
                  <a:lnTo>
                    <a:pt x="1192" y="107"/>
                  </a:lnTo>
                  <a:lnTo>
                    <a:pt x="1190" y="107"/>
                  </a:lnTo>
                  <a:lnTo>
                    <a:pt x="1190" y="107"/>
                  </a:lnTo>
                  <a:lnTo>
                    <a:pt x="1190" y="107"/>
                  </a:lnTo>
                  <a:lnTo>
                    <a:pt x="1190" y="107"/>
                  </a:lnTo>
                  <a:lnTo>
                    <a:pt x="1192" y="109"/>
                  </a:lnTo>
                  <a:lnTo>
                    <a:pt x="1192" y="109"/>
                  </a:lnTo>
                  <a:lnTo>
                    <a:pt x="1195" y="109"/>
                  </a:lnTo>
                  <a:lnTo>
                    <a:pt x="1195" y="112"/>
                  </a:lnTo>
                  <a:lnTo>
                    <a:pt x="1195" y="112"/>
                  </a:lnTo>
                  <a:lnTo>
                    <a:pt x="1197" y="109"/>
                  </a:lnTo>
                  <a:lnTo>
                    <a:pt x="1195" y="109"/>
                  </a:lnTo>
                  <a:close/>
                  <a:moveTo>
                    <a:pt x="1188" y="133"/>
                  </a:moveTo>
                  <a:lnTo>
                    <a:pt x="1188" y="130"/>
                  </a:lnTo>
                  <a:lnTo>
                    <a:pt x="1188" y="130"/>
                  </a:lnTo>
                  <a:lnTo>
                    <a:pt x="1188" y="130"/>
                  </a:lnTo>
                  <a:lnTo>
                    <a:pt x="1185" y="130"/>
                  </a:lnTo>
                  <a:lnTo>
                    <a:pt x="1185" y="130"/>
                  </a:lnTo>
                  <a:lnTo>
                    <a:pt x="1185" y="128"/>
                  </a:lnTo>
                  <a:lnTo>
                    <a:pt x="1181" y="128"/>
                  </a:lnTo>
                  <a:lnTo>
                    <a:pt x="1181" y="130"/>
                  </a:lnTo>
                  <a:lnTo>
                    <a:pt x="1178" y="130"/>
                  </a:lnTo>
                  <a:lnTo>
                    <a:pt x="1181" y="133"/>
                  </a:lnTo>
                  <a:lnTo>
                    <a:pt x="1181" y="133"/>
                  </a:lnTo>
                  <a:lnTo>
                    <a:pt x="1181" y="135"/>
                  </a:lnTo>
                  <a:lnTo>
                    <a:pt x="1181" y="135"/>
                  </a:lnTo>
                  <a:lnTo>
                    <a:pt x="1185" y="138"/>
                  </a:lnTo>
                  <a:lnTo>
                    <a:pt x="1185" y="138"/>
                  </a:lnTo>
                  <a:lnTo>
                    <a:pt x="1185" y="140"/>
                  </a:lnTo>
                  <a:lnTo>
                    <a:pt x="1185" y="140"/>
                  </a:lnTo>
                  <a:lnTo>
                    <a:pt x="1185" y="140"/>
                  </a:lnTo>
                  <a:lnTo>
                    <a:pt x="1185" y="138"/>
                  </a:lnTo>
                  <a:lnTo>
                    <a:pt x="1185" y="135"/>
                  </a:lnTo>
                  <a:lnTo>
                    <a:pt x="1188" y="133"/>
                  </a:lnTo>
                  <a:lnTo>
                    <a:pt x="1188" y="133"/>
                  </a:lnTo>
                  <a:close/>
                  <a:moveTo>
                    <a:pt x="1509" y="410"/>
                  </a:moveTo>
                  <a:lnTo>
                    <a:pt x="1509" y="410"/>
                  </a:lnTo>
                  <a:lnTo>
                    <a:pt x="1509" y="407"/>
                  </a:lnTo>
                  <a:lnTo>
                    <a:pt x="1507" y="405"/>
                  </a:lnTo>
                  <a:lnTo>
                    <a:pt x="1507" y="407"/>
                  </a:lnTo>
                  <a:lnTo>
                    <a:pt x="1507" y="407"/>
                  </a:lnTo>
                  <a:lnTo>
                    <a:pt x="1507" y="412"/>
                  </a:lnTo>
                  <a:lnTo>
                    <a:pt x="1507" y="412"/>
                  </a:lnTo>
                  <a:lnTo>
                    <a:pt x="1507" y="412"/>
                  </a:lnTo>
                  <a:lnTo>
                    <a:pt x="1509" y="412"/>
                  </a:lnTo>
                  <a:lnTo>
                    <a:pt x="1509" y="412"/>
                  </a:lnTo>
                  <a:lnTo>
                    <a:pt x="1509" y="412"/>
                  </a:lnTo>
                  <a:lnTo>
                    <a:pt x="1509" y="412"/>
                  </a:lnTo>
                  <a:lnTo>
                    <a:pt x="1512" y="412"/>
                  </a:lnTo>
                  <a:lnTo>
                    <a:pt x="1512" y="412"/>
                  </a:lnTo>
                  <a:lnTo>
                    <a:pt x="1509" y="410"/>
                  </a:lnTo>
                  <a:close/>
                  <a:moveTo>
                    <a:pt x="1505" y="410"/>
                  </a:moveTo>
                  <a:lnTo>
                    <a:pt x="1505" y="407"/>
                  </a:lnTo>
                  <a:lnTo>
                    <a:pt x="1505" y="407"/>
                  </a:lnTo>
                  <a:lnTo>
                    <a:pt x="1505" y="407"/>
                  </a:lnTo>
                  <a:lnTo>
                    <a:pt x="1505" y="407"/>
                  </a:lnTo>
                  <a:lnTo>
                    <a:pt x="1502" y="407"/>
                  </a:lnTo>
                  <a:lnTo>
                    <a:pt x="1502" y="410"/>
                  </a:lnTo>
                  <a:lnTo>
                    <a:pt x="1502" y="410"/>
                  </a:lnTo>
                  <a:lnTo>
                    <a:pt x="1505" y="410"/>
                  </a:lnTo>
                  <a:lnTo>
                    <a:pt x="1505" y="410"/>
                  </a:lnTo>
                  <a:close/>
                  <a:moveTo>
                    <a:pt x="1509" y="414"/>
                  </a:moveTo>
                  <a:lnTo>
                    <a:pt x="1509" y="414"/>
                  </a:lnTo>
                  <a:lnTo>
                    <a:pt x="1509" y="414"/>
                  </a:lnTo>
                  <a:lnTo>
                    <a:pt x="1512" y="414"/>
                  </a:lnTo>
                  <a:lnTo>
                    <a:pt x="1512" y="414"/>
                  </a:lnTo>
                  <a:lnTo>
                    <a:pt x="1512" y="417"/>
                  </a:lnTo>
                  <a:lnTo>
                    <a:pt x="1512" y="417"/>
                  </a:lnTo>
                  <a:lnTo>
                    <a:pt x="1512" y="414"/>
                  </a:lnTo>
                  <a:lnTo>
                    <a:pt x="1512" y="414"/>
                  </a:lnTo>
                  <a:lnTo>
                    <a:pt x="1512" y="414"/>
                  </a:lnTo>
                  <a:lnTo>
                    <a:pt x="1512" y="412"/>
                  </a:lnTo>
                  <a:lnTo>
                    <a:pt x="1512" y="412"/>
                  </a:lnTo>
                  <a:lnTo>
                    <a:pt x="1509" y="412"/>
                  </a:lnTo>
                  <a:lnTo>
                    <a:pt x="1509" y="414"/>
                  </a:lnTo>
                  <a:close/>
                  <a:moveTo>
                    <a:pt x="1516" y="618"/>
                  </a:moveTo>
                  <a:lnTo>
                    <a:pt x="1516" y="618"/>
                  </a:lnTo>
                  <a:lnTo>
                    <a:pt x="1519" y="618"/>
                  </a:lnTo>
                  <a:lnTo>
                    <a:pt x="1519" y="620"/>
                  </a:lnTo>
                  <a:lnTo>
                    <a:pt x="1519" y="620"/>
                  </a:lnTo>
                  <a:lnTo>
                    <a:pt x="1519" y="620"/>
                  </a:lnTo>
                  <a:lnTo>
                    <a:pt x="1521" y="623"/>
                  </a:lnTo>
                  <a:lnTo>
                    <a:pt x="1521" y="623"/>
                  </a:lnTo>
                  <a:lnTo>
                    <a:pt x="1521" y="620"/>
                  </a:lnTo>
                  <a:lnTo>
                    <a:pt x="1521" y="620"/>
                  </a:lnTo>
                  <a:lnTo>
                    <a:pt x="1521" y="618"/>
                  </a:lnTo>
                  <a:lnTo>
                    <a:pt x="1521" y="618"/>
                  </a:lnTo>
                  <a:lnTo>
                    <a:pt x="1521" y="618"/>
                  </a:lnTo>
                  <a:lnTo>
                    <a:pt x="1519" y="616"/>
                  </a:lnTo>
                  <a:lnTo>
                    <a:pt x="1516" y="616"/>
                  </a:lnTo>
                  <a:lnTo>
                    <a:pt x="1516" y="613"/>
                  </a:lnTo>
                  <a:lnTo>
                    <a:pt x="1516" y="616"/>
                  </a:lnTo>
                  <a:lnTo>
                    <a:pt x="1516" y="616"/>
                  </a:lnTo>
                  <a:lnTo>
                    <a:pt x="1516" y="618"/>
                  </a:lnTo>
                  <a:lnTo>
                    <a:pt x="1516" y="618"/>
                  </a:lnTo>
                  <a:close/>
                  <a:moveTo>
                    <a:pt x="1422" y="322"/>
                  </a:moveTo>
                  <a:lnTo>
                    <a:pt x="1424" y="322"/>
                  </a:lnTo>
                  <a:lnTo>
                    <a:pt x="1424" y="322"/>
                  </a:lnTo>
                  <a:lnTo>
                    <a:pt x="1424" y="322"/>
                  </a:lnTo>
                  <a:lnTo>
                    <a:pt x="1424" y="322"/>
                  </a:lnTo>
                  <a:lnTo>
                    <a:pt x="1424" y="322"/>
                  </a:lnTo>
                  <a:lnTo>
                    <a:pt x="1427" y="322"/>
                  </a:lnTo>
                  <a:lnTo>
                    <a:pt x="1427" y="322"/>
                  </a:lnTo>
                  <a:lnTo>
                    <a:pt x="1427" y="322"/>
                  </a:lnTo>
                  <a:lnTo>
                    <a:pt x="1424" y="322"/>
                  </a:lnTo>
                  <a:lnTo>
                    <a:pt x="1424" y="322"/>
                  </a:lnTo>
                  <a:lnTo>
                    <a:pt x="1424" y="320"/>
                  </a:lnTo>
                  <a:lnTo>
                    <a:pt x="1424" y="320"/>
                  </a:lnTo>
                  <a:lnTo>
                    <a:pt x="1424" y="320"/>
                  </a:lnTo>
                  <a:lnTo>
                    <a:pt x="1422" y="320"/>
                  </a:lnTo>
                  <a:lnTo>
                    <a:pt x="1424" y="320"/>
                  </a:lnTo>
                  <a:lnTo>
                    <a:pt x="1422" y="317"/>
                  </a:lnTo>
                  <a:lnTo>
                    <a:pt x="1422" y="320"/>
                  </a:lnTo>
                  <a:lnTo>
                    <a:pt x="1422" y="320"/>
                  </a:lnTo>
                  <a:lnTo>
                    <a:pt x="1422" y="320"/>
                  </a:lnTo>
                  <a:lnTo>
                    <a:pt x="1422" y="322"/>
                  </a:lnTo>
                  <a:close/>
                  <a:moveTo>
                    <a:pt x="1467" y="514"/>
                  </a:moveTo>
                  <a:lnTo>
                    <a:pt x="1467" y="516"/>
                  </a:lnTo>
                  <a:lnTo>
                    <a:pt x="1464" y="516"/>
                  </a:lnTo>
                  <a:lnTo>
                    <a:pt x="1464" y="516"/>
                  </a:lnTo>
                  <a:lnTo>
                    <a:pt x="1464" y="519"/>
                  </a:lnTo>
                  <a:lnTo>
                    <a:pt x="1462" y="519"/>
                  </a:lnTo>
                  <a:lnTo>
                    <a:pt x="1464" y="519"/>
                  </a:lnTo>
                  <a:lnTo>
                    <a:pt x="1464" y="521"/>
                  </a:lnTo>
                  <a:lnTo>
                    <a:pt x="1464" y="523"/>
                  </a:lnTo>
                  <a:lnTo>
                    <a:pt x="1467" y="526"/>
                  </a:lnTo>
                  <a:lnTo>
                    <a:pt x="1467" y="528"/>
                  </a:lnTo>
                  <a:lnTo>
                    <a:pt x="1469" y="528"/>
                  </a:lnTo>
                  <a:lnTo>
                    <a:pt x="1471" y="528"/>
                  </a:lnTo>
                  <a:lnTo>
                    <a:pt x="1474" y="528"/>
                  </a:lnTo>
                  <a:lnTo>
                    <a:pt x="1476" y="526"/>
                  </a:lnTo>
                  <a:lnTo>
                    <a:pt x="1479" y="523"/>
                  </a:lnTo>
                  <a:lnTo>
                    <a:pt x="1479" y="521"/>
                  </a:lnTo>
                  <a:lnTo>
                    <a:pt x="1479" y="519"/>
                  </a:lnTo>
                  <a:lnTo>
                    <a:pt x="1479" y="516"/>
                  </a:lnTo>
                  <a:lnTo>
                    <a:pt x="1476" y="516"/>
                  </a:lnTo>
                  <a:lnTo>
                    <a:pt x="1476" y="516"/>
                  </a:lnTo>
                  <a:lnTo>
                    <a:pt x="1474" y="516"/>
                  </a:lnTo>
                  <a:lnTo>
                    <a:pt x="1471" y="516"/>
                  </a:lnTo>
                  <a:lnTo>
                    <a:pt x="1471" y="516"/>
                  </a:lnTo>
                  <a:lnTo>
                    <a:pt x="1471" y="516"/>
                  </a:lnTo>
                  <a:lnTo>
                    <a:pt x="1469" y="516"/>
                  </a:lnTo>
                  <a:lnTo>
                    <a:pt x="1469" y="516"/>
                  </a:lnTo>
                  <a:lnTo>
                    <a:pt x="1469" y="516"/>
                  </a:lnTo>
                  <a:lnTo>
                    <a:pt x="1467" y="514"/>
                  </a:lnTo>
                  <a:close/>
                  <a:moveTo>
                    <a:pt x="1500" y="407"/>
                  </a:moveTo>
                  <a:lnTo>
                    <a:pt x="1500" y="410"/>
                  </a:lnTo>
                  <a:lnTo>
                    <a:pt x="1500" y="410"/>
                  </a:lnTo>
                  <a:lnTo>
                    <a:pt x="1500" y="410"/>
                  </a:lnTo>
                  <a:lnTo>
                    <a:pt x="1500" y="410"/>
                  </a:lnTo>
                  <a:lnTo>
                    <a:pt x="1500" y="410"/>
                  </a:lnTo>
                  <a:lnTo>
                    <a:pt x="1500" y="407"/>
                  </a:lnTo>
                  <a:lnTo>
                    <a:pt x="1500" y="407"/>
                  </a:lnTo>
                  <a:lnTo>
                    <a:pt x="1500" y="407"/>
                  </a:lnTo>
                  <a:close/>
                  <a:moveTo>
                    <a:pt x="1502" y="594"/>
                  </a:moveTo>
                  <a:lnTo>
                    <a:pt x="1502" y="594"/>
                  </a:lnTo>
                  <a:lnTo>
                    <a:pt x="1502" y="594"/>
                  </a:lnTo>
                  <a:lnTo>
                    <a:pt x="1505" y="597"/>
                  </a:lnTo>
                  <a:lnTo>
                    <a:pt x="1505" y="597"/>
                  </a:lnTo>
                  <a:lnTo>
                    <a:pt x="1507" y="599"/>
                  </a:lnTo>
                  <a:lnTo>
                    <a:pt x="1507" y="599"/>
                  </a:lnTo>
                  <a:lnTo>
                    <a:pt x="1507" y="599"/>
                  </a:lnTo>
                  <a:lnTo>
                    <a:pt x="1507" y="599"/>
                  </a:lnTo>
                  <a:lnTo>
                    <a:pt x="1507" y="597"/>
                  </a:lnTo>
                  <a:lnTo>
                    <a:pt x="1507" y="597"/>
                  </a:lnTo>
                  <a:lnTo>
                    <a:pt x="1507" y="594"/>
                  </a:lnTo>
                  <a:lnTo>
                    <a:pt x="1505" y="594"/>
                  </a:lnTo>
                  <a:lnTo>
                    <a:pt x="1505" y="594"/>
                  </a:lnTo>
                  <a:lnTo>
                    <a:pt x="1505" y="594"/>
                  </a:lnTo>
                  <a:lnTo>
                    <a:pt x="1502" y="594"/>
                  </a:lnTo>
                  <a:lnTo>
                    <a:pt x="1502" y="594"/>
                  </a:lnTo>
                  <a:close/>
                  <a:moveTo>
                    <a:pt x="1408" y="334"/>
                  </a:moveTo>
                  <a:lnTo>
                    <a:pt x="1408" y="334"/>
                  </a:lnTo>
                  <a:lnTo>
                    <a:pt x="1408" y="334"/>
                  </a:lnTo>
                  <a:lnTo>
                    <a:pt x="1408" y="334"/>
                  </a:lnTo>
                  <a:lnTo>
                    <a:pt x="1408" y="334"/>
                  </a:lnTo>
                  <a:lnTo>
                    <a:pt x="1408" y="332"/>
                  </a:lnTo>
                  <a:lnTo>
                    <a:pt x="1408" y="332"/>
                  </a:lnTo>
                  <a:lnTo>
                    <a:pt x="1408" y="332"/>
                  </a:lnTo>
                  <a:lnTo>
                    <a:pt x="1408" y="329"/>
                  </a:lnTo>
                  <a:lnTo>
                    <a:pt x="1405" y="329"/>
                  </a:lnTo>
                  <a:lnTo>
                    <a:pt x="1403" y="329"/>
                  </a:lnTo>
                  <a:lnTo>
                    <a:pt x="1403" y="329"/>
                  </a:lnTo>
                  <a:lnTo>
                    <a:pt x="1401" y="329"/>
                  </a:lnTo>
                  <a:lnTo>
                    <a:pt x="1401" y="329"/>
                  </a:lnTo>
                  <a:lnTo>
                    <a:pt x="1401" y="332"/>
                  </a:lnTo>
                  <a:lnTo>
                    <a:pt x="1398" y="332"/>
                  </a:lnTo>
                  <a:lnTo>
                    <a:pt x="1398" y="332"/>
                  </a:lnTo>
                  <a:lnTo>
                    <a:pt x="1396" y="332"/>
                  </a:lnTo>
                  <a:lnTo>
                    <a:pt x="1396" y="332"/>
                  </a:lnTo>
                  <a:lnTo>
                    <a:pt x="1396" y="334"/>
                  </a:lnTo>
                  <a:lnTo>
                    <a:pt x="1393" y="336"/>
                  </a:lnTo>
                  <a:lnTo>
                    <a:pt x="1393" y="336"/>
                  </a:lnTo>
                  <a:lnTo>
                    <a:pt x="1396" y="336"/>
                  </a:lnTo>
                  <a:lnTo>
                    <a:pt x="1396" y="336"/>
                  </a:lnTo>
                  <a:lnTo>
                    <a:pt x="1396" y="336"/>
                  </a:lnTo>
                  <a:lnTo>
                    <a:pt x="1398" y="336"/>
                  </a:lnTo>
                  <a:lnTo>
                    <a:pt x="1398" y="334"/>
                  </a:lnTo>
                  <a:lnTo>
                    <a:pt x="1398" y="334"/>
                  </a:lnTo>
                  <a:lnTo>
                    <a:pt x="1401" y="334"/>
                  </a:lnTo>
                  <a:lnTo>
                    <a:pt x="1403" y="334"/>
                  </a:lnTo>
                  <a:lnTo>
                    <a:pt x="1403" y="334"/>
                  </a:lnTo>
                  <a:lnTo>
                    <a:pt x="1403" y="334"/>
                  </a:lnTo>
                  <a:lnTo>
                    <a:pt x="1405" y="334"/>
                  </a:lnTo>
                  <a:lnTo>
                    <a:pt x="1405" y="334"/>
                  </a:lnTo>
                  <a:lnTo>
                    <a:pt x="1405" y="334"/>
                  </a:lnTo>
                  <a:lnTo>
                    <a:pt x="1405" y="334"/>
                  </a:lnTo>
                  <a:lnTo>
                    <a:pt x="1405" y="334"/>
                  </a:lnTo>
                  <a:lnTo>
                    <a:pt x="1408" y="334"/>
                  </a:lnTo>
                  <a:close/>
                  <a:moveTo>
                    <a:pt x="1436" y="485"/>
                  </a:moveTo>
                  <a:lnTo>
                    <a:pt x="1436" y="485"/>
                  </a:lnTo>
                  <a:lnTo>
                    <a:pt x="1436" y="485"/>
                  </a:lnTo>
                  <a:lnTo>
                    <a:pt x="1436" y="485"/>
                  </a:lnTo>
                  <a:lnTo>
                    <a:pt x="1436" y="485"/>
                  </a:lnTo>
                  <a:lnTo>
                    <a:pt x="1436" y="485"/>
                  </a:lnTo>
                  <a:lnTo>
                    <a:pt x="1434" y="485"/>
                  </a:lnTo>
                  <a:lnTo>
                    <a:pt x="1434" y="485"/>
                  </a:lnTo>
                  <a:lnTo>
                    <a:pt x="1434" y="485"/>
                  </a:lnTo>
                  <a:lnTo>
                    <a:pt x="1434" y="485"/>
                  </a:lnTo>
                  <a:lnTo>
                    <a:pt x="1434" y="488"/>
                  </a:lnTo>
                  <a:lnTo>
                    <a:pt x="1436" y="488"/>
                  </a:lnTo>
                  <a:lnTo>
                    <a:pt x="1436" y="490"/>
                  </a:lnTo>
                  <a:lnTo>
                    <a:pt x="1436" y="490"/>
                  </a:lnTo>
                  <a:lnTo>
                    <a:pt x="1436" y="490"/>
                  </a:lnTo>
                  <a:lnTo>
                    <a:pt x="1436" y="488"/>
                  </a:lnTo>
                  <a:lnTo>
                    <a:pt x="1438" y="488"/>
                  </a:lnTo>
                  <a:lnTo>
                    <a:pt x="1438" y="488"/>
                  </a:lnTo>
                  <a:lnTo>
                    <a:pt x="1438" y="488"/>
                  </a:lnTo>
                  <a:lnTo>
                    <a:pt x="1436" y="485"/>
                  </a:lnTo>
                  <a:lnTo>
                    <a:pt x="1436" y="485"/>
                  </a:lnTo>
                  <a:close/>
                  <a:moveTo>
                    <a:pt x="1431" y="490"/>
                  </a:moveTo>
                  <a:lnTo>
                    <a:pt x="1429" y="490"/>
                  </a:lnTo>
                  <a:lnTo>
                    <a:pt x="1429" y="493"/>
                  </a:lnTo>
                  <a:lnTo>
                    <a:pt x="1429" y="493"/>
                  </a:lnTo>
                  <a:lnTo>
                    <a:pt x="1429" y="493"/>
                  </a:lnTo>
                  <a:lnTo>
                    <a:pt x="1429" y="495"/>
                  </a:lnTo>
                  <a:lnTo>
                    <a:pt x="1429" y="495"/>
                  </a:lnTo>
                  <a:lnTo>
                    <a:pt x="1431" y="493"/>
                  </a:lnTo>
                  <a:lnTo>
                    <a:pt x="1431" y="493"/>
                  </a:lnTo>
                  <a:lnTo>
                    <a:pt x="1431" y="493"/>
                  </a:lnTo>
                  <a:lnTo>
                    <a:pt x="1431" y="493"/>
                  </a:lnTo>
                  <a:lnTo>
                    <a:pt x="1431" y="493"/>
                  </a:lnTo>
                  <a:lnTo>
                    <a:pt x="1431" y="490"/>
                  </a:lnTo>
                  <a:close/>
                  <a:moveTo>
                    <a:pt x="1419" y="327"/>
                  </a:moveTo>
                  <a:lnTo>
                    <a:pt x="1419" y="327"/>
                  </a:lnTo>
                  <a:lnTo>
                    <a:pt x="1419" y="325"/>
                  </a:lnTo>
                  <a:lnTo>
                    <a:pt x="1419" y="325"/>
                  </a:lnTo>
                  <a:lnTo>
                    <a:pt x="1417" y="322"/>
                  </a:lnTo>
                  <a:lnTo>
                    <a:pt x="1417" y="322"/>
                  </a:lnTo>
                  <a:lnTo>
                    <a:pt x="1417" y="325"/>
                  </a:lnTo>
                  <a:lnTo>
                    <a:pt x="1417" y="325"/>
                  </a:lnTo>
                  <a:lnTo>
                    <a:pt x="1417" y="327"/>
                  </a:lnTo>
                  <a:lnTo>
                    <a:pt x="1417" y="329"/>
                  </a:lnTo>
                  <a:lnTo>
                    <a:pt x="1417" y="329"/>
                  </a:lnTo>
                  <a:lnTo>
                    <a:pt x="1417" y="329"/>
                  </a:lnTo>
                  <a:lnTo>
                    <a:pt x="1417" y="329"/>
                  </a:lnTo>
                  <a:lnTo>
                    <a:pt x="1417" y="327"/>
                  </a:lnTo>
                  <a:lnTo>
                    <a:pt x="1419" y="327"/>
                  </a:lnTo>
                  <a:lnTo>
                    <a:pt x="1419" y="329"/>
                  </a:lnTo>
                  <a:lnTo>
                    <a:pt x="1419" y="329"/>
                  </a:lnTo>
                  <a:lnTo>
                    <a:pt x="1419" y="329"/>
                  </a:lnTo>
                  <a:lnTo>
                    <a:pt x="1422" y="327"/>
                  </a:lnTo>
                  <a:lnTo>
                    <a:pt x="1422" y="327"/>
                  </a:lnTo>
                  <a:lnTo>
                    <a:pt x="1419" y="327"/>
                  </a:lnTo>
                  <a:close/>
                  <a:moveTo>
                    <a:pt x="1412" y="329"/>
                  </a:moveTo>
                  <a:lnTo>
                    <a:pt x="1412" y="329"/>
                  </a:lnTo>
                  <a:lnTo>
                    <a:pt x="1412" y="329"/>
                  </a:lnTo>
                  <a:lnTo>
                    <a:pt x="1415" y="329"/>
                  </a:lnTo>
                  <a:lnTo>
                    <a:pt x="1415" y="329"/>
                  </a:lnTo>
                  <a:lnTo>
                    <a:pt x="1417" y="327"/>
                  </a:lnTo>
                  <a:lnTo>
                    <a:pt x="1417" y="327"/>
                  </a:lnTo>
                  <a:lnTo>
                    <a:pt x="1415" y="327"/>
                  </a:lnTo>
                  <a:lnTo>
                    <a:pt x="1415" y="325"/>
                  </a:lnTo>
                  <a:lnTo>
                    <a:pt x="1415" y="325"/>
                  </a:lnTo>
                  <a:lnTo>
                    <a:pt x="1415" y="325"/>
                  </a:lnTo>
                  <a:lnTo>
                    <a:pt x="1412" y="325"/>
                  </a:lnTo>
                  <a:lnTo>
                    <a:pt x="1412" y="325"/>
                  </a:lnTo>
                  <a:lnTo>
                    <a:pt x="1412" y="325"/>
                  </a:lnTo>
                  <a:lnTo>
                    <a:pt x="1410" y="325"/>
                  </a:lnTo>
                  <a:lnTo>
                    <a:pt x="1410" y="325"/>
                  </a:lnTo>
                  <a:lnTo>
                    <a:pt x="1410" y="325"/>
                  </a:lnTo>
                  <a:lnTo>
                    <a:pt x="1410" y="327"/>
                  </a:lnTo>
                  <a:lnTo>
                    <a:pt x="1408" y="327"/>
                  </a:lnTo>
                  <a:lnTo>
                    <a:pt x="1408" y="325"/>
                  </a:lnTo>
                  <a:lnTo>
                    <a:pt x="1408" y="325"/>
                  </a:lnTo>
                  <a:lnTo>
                    <a:pt x="1408" y="325"/>
                  </a:lnTo>
                  <a:lnTo>
                    <a:pt x="1408" y="325"/>
                  </a:lnTo>
                  <a:lnTo>
                    <a:pt x="1408" y="325"/>
                  </a:lnTo>
                  <a:lnTo>
                    <a:pt x="1405" y="327"/>
                  </a:lnTo>
                  <a:lnTo>
                    <a:pt x="1405" y="327"/>
                  </a:lnTo>
                  <a:lnTo>
                    <a:pt x="1405" y="327"/>
                  </a:lnTo>
                  <a:lnTo>
                    <a:pt x="1405" y="327"/>
                  </a:lnTo>
                  <a:lnTo>
                    <a:pt x="1408" y="329"/>
                  </a:lnTo>
                  <a:lnTo>
                    <a:pt x="1408" y="329"/>
                  </a:lnTo>
                  <a:lnTo>
                    <a:pt x="1410" y="329"/>
                  </a:lnTo>
                  <a:lnTo>
                    <a:pt x="1412" y="329"/>
                  </a:lnTo>
                  <a:close/>
                  <a:moveTo>
                    <a:pt x="1427" y="320"/>
                  </a:moveTo>
                  <a:lnTo>
                    <a:pt x="1427" y="320"/>
                  </a:lnTo>
                  <a:lnTo>
                    <a:pt x="1427" y="320"/>
                  </a:lnTo>
                  <a:lnTo>
                    <a:pt x="1429" y="320"/>
                  </a:lnTo>
                  <a:lnTo>
                    <a:pt x="1429" y="320"/>
                  </a:lnTo>
                  <a:lnTo>
                    <a:pt x="1429" y="322"/>
                  </a:lnTo>
                  <a:lnTo>
                    <a:pt x="1431" y="325"/>
                  </a:lnTo>
                  <a:lnTo>
                    <a:pt x="1434" y="327"/>
                  </a:lnTo>
                  <a:lnTo>
                    <a:pt x="1434" y="327"/>
                  </a:lnTo>
                  <a:lnTo>
                    <a:pt x="1434" y="325"/>
                  </a:lnTo>
                  <a:lnTo>
                    <a:pt x="1431" y="325"/>
                  </a:lnTo>
                  <a:lnTo>
                    <a:pt x="1431" y="322"/>
                  </a:lnTo>
                  <a:lnTo>
                    <a:pt x="1434" y="322"/>
                  </a:lnTo>
                  <a:lnTo>
                    <a:pt x="1431" y="322"/>
                  </a:lnTo>
                  <a:lnTo>
                    <a:pt x="1431" y="320"/>
                  </a:lnTo>
                  <a:lnTo>
                    <a:pt x="1431" y="320"/>
                  </a:lnTo>
                  <a:lnTo>
                    <a:pt x="1429" y="320"/>
                  </a:lnTo>
                  <a:lnTo>
                    <a:pt x="1427" y="320"/>
                  </a:lnTo>
                  <a:lnTo>
                    <a:pt x="1427" y="320"/>
                  </a:lnTo>
                  <a:lnTo>
                    <a:pt x="1427" y="320"/>
                  </a:lnTo>
                  <a:lnTo>
                    <a:pt x="1427" y="317"/>
                  </a:lnTo>
                  <a:lnTo>
                    <a:pt x="1424" y="317"/>
                  </a:lnTo>
                  <a:lnTo>
                    <a:pt x="1424" y="317"/>
                  </a:lnTo>
                  <a:lnTo>
                    <a:pt x="1424" y="320"/>
                  </a:lnTo>
                  <a:lnTo>
                    <a:pt x="1427" y="320"/>
                  </a:lnTo>
                  <a:lnTo>
                    <a:pt x="1427" y="320"/>
                  </a:lnTo>
                  <a:close/>
                  <a:moveTo>
                    <a:pt x="1393" y="315"/>
                  </a:moveTo>
                  <a:lnTo>
                    <a:pt x="1391" y="315"/>
                  </a:lnTo>
                  <a:lnTo>
                    <a:pt x="1391" y="315"/>
                  </a:lnTo>
                  <a:lnTo>
                    <a:pt x="1391" y="317"/>
                  </a:lnTo>
                  <a:lnTo>
                    <a:pt x="1391" y="320"/>
                  </a:lnTo>
                  <a:lnTo>
                    <a:pt x="1393" y="317"/>
                  </a:lnTo>
                  <a:lnTo>
                    <a:pt x="1393" y="317"/>
                  </a:lnTo>
                  <a:lnTo>
                    <a:pt x="1396" y="315"/>
                  </a:lnTo>
                  <a:lnTo>
                    <a:pt x="1393" y="315"/>
                  </a:lnTo>
                  <a:close/>
                  <a:moveTo>
                    <a:pt x="1417" y="580"/>
                  </a:moveTo>
                  <a:lnTo>
                    <a:pt x="1417" y="580"/>
                  </a:lnTo>
                  <a:lnTo>
                    <a:pt x="1417" y="580"/>
                  </a:lnTo>
                  <a:lnTo>
                    <a:pt x="1417" y="578"/>
                  </a:lnTo>
                  <a:lnTo>
                    <a:pt x="1417" y="578"/>
                  </a:lnTo>
                  <a:lnTo>
                    <a:pt x="1415" y="578"/>
                  </a:lnTo>
                  <a:lnTo>
                    <a:pt x="1415" y="575"/>
                  </a:lnTo>
                  <a:lnTo>
                    <a:pt x="1415" y="578"/>
                  </a:lnTo>
                  <a:lnTo>
                    <a:pt x="1412" y="575"/>
                  </a:lnTo>
                  <a:lnTo>
                    <a:pt x="1412" y="573"/>
                  </a:lnTo>
                  <a:lnTo>
                    <a:pt x="1412" y="573"/>
                  </a:lnTo>
                  <a:lnTo>
                    <a:pt x="1412" y="573"/>
                  </a:lnTo>
                  <a:lnTo>
                    <a:pt x="1410" y="573"/>
                  </a:lnTo>
                  <a:lnTo>
                    <a:pt x="1410" y="573"/>
                  </a:lnTo>
                  <a:lnTo>
                    <a:pt x="1410" y="573"/>
                  </a:lnTo>
                  <a:lnTo>
                    <a:pt x="1410" y="573"/>
                  </a:lnTo>
                  <a:lnTo>
                    <a:pt x="1408" y="573"/>
                  </a:lnTo>
                  <a:lnTo>
                    <a:pt x="1408" y="573"/>
                  </a:lnTo>
                  <a:lnTo>
                    <a:pt x="1408" y="571"/>
                  </a:lnTo>
                  <a:lnTo>
                    <a:pt x="1408" y="571"/>
                  </a:lnTo>
                  <a:lnTo>
                    <a:pt x="1408" y="573"/>
                  </a:lnTo>
                  <a:lnTo>
                    <a:pt x="1405" y="573"/>
                  </a:lnTo>
                  <a:lnTo>
                    <a:pt x="1405" y="573"/>
                  </a:lnTo>
                  <a:lnTo>
                    <a:pt x="1408" y="575"/>
                  </a:lnTo>
                  <a:lnTo>
                    <a:pt x="1408" y="575"/>
                  </a:lnTo>
                  <a:lnTo>
                    <a:pt x="1408" y="575"/>
                  </a:lnTo>
                  <a:lnTo>
                    <a:pt x="1408" y="575"/>
                  </a:lnTo>
                  <a:lnTo>
                    <a:pt x="1405" y="575"/>
                  </a:lnTo>
                  <a:lnTo>
                    <a:pt x="1405" y="578"/>
                  </a:lnTo>
                  <a:lnTo>
                    <a:pt x="1405" y="578"/>
                  </a:lnTo>
                  <a:lnTo>
                    <a:pt x="1405" y="578"/>
                  </a:lnTo>
                  <a:lnTo>
                    <a:pt x="1403" y="578"/>
                  </a:lnTo>
                  <a:lnTo>
                    <a:pt x="1403" y="580"/>
                  </a:lnTo>
                  <a:lnTo>
                    <a:pt x="1403" y="580"/>
                  </a:lnTo>
                  <a:lnTo>
                    <a:pt x="1403" y="582"/>
                  </a:lnTo>
                  <a:lnTo>
                    <a:pt x="1403" y="582"/>
                  </a:lnTo>
                  <a:lnTo>
                    <a:pt x="1405" y="585"/>
                  </a:lnTo>
                  <a:lnTo>
                    <a:pt x="1405" y="587"/>
                  </a:lnTo>
                  <a:lnTo>
                    <a:pt x="1408" y="590"/>
                  </a:lnTo>
                  <a:lnTo>
                    <a:pt x="1408" y="590"/>
                  </a:lnTo>
                  <a:lnTo>
                    <a:pt x="1408" y="590"/>
                  </a:lnTo>
                  <a:lnTo>
                    <a:pt x="1408" y="590"/>
                  </a:lnTo>
                  <a:lnTo>
                    <a:pt x="1408" y="590"/>
                  </a:lnTo>
                  <a:lnTo>
                    <a:pt x="1410" y="590"/>
                  </a:lnTo>
                  <a:lnTo>
                    <a:pt x="1410" y="590"/>
                  </a:lnTo>
                  <a:lnTo>
                    <a:pt x="1412" y="592"/>
                  </a:lnTo>
                  <a:lnTo>
                    <a:pt x="1412" y="592"/>
                  </a:lnTo>
                  <a:lnTo>
                    <a:pt x="1412" y="592"/>
                  </a:lnTo>
                  <a:lnTo>
                    <a:pt x="1415" y="592"/>
                  </a:lnTo>
                  <a:lnTo>
                    <a:pt x="1415" y="592"/>
                  </a:lnTo>
                  <a:lnTo>
                    <a:pt x="1415" y="592"/>
                  </a:lnTo>
                  <a:lnTo>
                    <a:pt x="1417" y="592"/>
                  </a:lnTo>
                  <a:lnTo>
                    <a:pt x="1415" y="582"/>
                  </a:lnTo>
                  <a:lnTo>
                    <a:pt x="1415" y="580"/>
                  </a:lnTo>
                  <a:lnTo>
                    <a:pt x="1415" y="580"/>
                  </a:lnTo>
                  <a:lnTo>
                    <a:pt x="1417" y="580"/>
                  </a:lnTo>
                  <a:close/>
                  <a:moveTo>
                    <a:pt x="807" y="613"/>
                  </a:moveTo>
                  <a:lnTo>
                    <a:pt x="807" y="613"/>
                  </a:lnTo>
                  <a:lnTo>
                    <a:pt x="807" y="613"/>
                  </a:lnTo>
                  <a:lnTo>
                    <a:pt x="807" y="613"/>
                  </a:lnTo>
                  <a:lnTo>
                    <a:pt x="809" y="616"/>
                  </a:lnTo>
                  <a:lnTo>
                    <a:pt x="809" y="613"/>
                  </a:lnTo>
                  <a:lnTo>
                    <a:pt x="809" y="613"/>
                  </a:lnTo>
                  <a:lnTo>
                    <a:pt x="809" y="613"/>
                  </a:lnTo>
                  <a:lnTo>
                    <a:pt x="809" y="611"/>
                  </a:lnTo>
                  <a:lnTo>
                    <a:pt x="807" y="613"/>
                  </a:lnTo>
                  <a:lnTo>
                    <a:pt x="807" y="613"/>
                  </a:lnTo>
                  <a:close/>
                  <a:moveTo>
                    <a:pt x="658" y="256"/>
                  </a:moveTo>
                  <a:lnTo>
                    <a:pt x="658" y="256"/>
                  </a:lnTo>
                  <a:lnTo>
                    <a:pt x="658" y="256"/>
                  </a:lnTo>
                  <a:lnTo>
                    <a:pt x="658" y="256"/>
                  </a:lnTo>
                  <a:lnTo>
                    <a:pt x="658" y="256"/>
                  </a:lnTo>
                  <a:lnTo>
                    <a:pt x="658" y="256"/>
                  </a:lnTo>
                  <a:lnTo>
                    <a:pt x="658" y="258"/>
                  </a:lnTo>
                  <a:lnTo>
                    <a:pt x="658" y="258"/>
                  </a:lnTo>
                  <a:lnTo>
                    <a:pt x="658" y="258"/>
                  </a:lnTo>
                  <a:lnTo>
                    <a:pt x="660" y="256"/>
                  </a:lnTo>
                  <a:lnTo>
                    <a:pt x="660" y="256"/>
                  </a:lnTo>
                  <a:lnTo>
                    <a:pt x="658" y="256"/>
                  </a:lnTo>
                  <a:lnTo>
                    <a:pt x="658" y="254"/>
                  </a:lnTo>
                  <a:lnTo>
                    <a:pt x="658" y="254"/>
                  </a:lnTo>
                  <a:lnTo>
                    <a:pt x="655" y="254"/>
                  </a:lnTo>
                  <a:lnTo>
                    <a:pt x="655" y="254"/>
                  </a:lnTo>
                  <a:lnTo>
                    <a:pt x="655" y="256"/>
                  </a:lnTo>
                  <a:lnTo>
                    <a:pt x="655" y="256"/>
                  </a:lnTo>
                  <a:lnTo>
                    <a:pt x="658" y="256"/>
                  </a:lnTo>
                  <a:close/>
                  <a:moveTo>
                    <a:pt x="660" y="455"/>
                  </a:moveTo>
                  <a:lnTo>
                    <a:pt x="660" y="457"/>
                  </a:lnTo>
                  <a:lnTo>
                    <a:pt x="660" y="457"/>
                  </a:lnTo>
                  <a:lnTo>
                    <a:pt x="658" y="457"/>
                  </a:lnTo>
                  <a:lnTo>
                    <a:pt x="658" y="459"/>
                  </a:lnTo>
                  <a:lnTo>
                    <a:pt x="658" y="459"/>
                  </a:lnTo>
                  <a:lnTo>
                    <a:pt x="658" y="459"/>
                  </a:lnTo>
                  <a:lnTo>
                    <a:pt x="658" y="459"/>
                  </a:lnTo>
                  <a:lnTo>
                    <a:pt x="658" y="459"/>
                  </a:lnTo>
                  <a:lnTo>
                    <a:pt x="658" y="459"/>
                  </a:lnTo>
                  <a:lnTo>
                    <a:pt x="658" y="459"/>
                  </a:lnTo>
                  <a:lnTo>
                    <a:pt x="660" y="459"/>
                  </a:lnTo>
                  <a:lnTo>
                    <a:pt x="660" y="459"/>
                  </a:lnTo>
                  <a:lnTo>
                    <a:pt x="660" y="462"/>
                  </a:lnTo>
                  <a:lnTo>
                    <a:pt x="660" y="462"/>
                  </a:lnTo>
                  <a:lnTo>
                    <a:pt x="658" y="464"/>
                  </a:lnTo>
                  <a:lnTo>
                    <a:pt x="658" y="464"/>
                  </a:lnTo>
                  <a:lnTo>
                    <a:pt x="658" y="464"/>
                  </a:lnTo>
                  <a:lnTo>
                    <a:pt x="658" y="464"/>
                  </a:lnTo>
                  <a:lnTo>
                    <a:pt x="660" y="467"/>
                  </a:lnTo>
                  <a:lnTo>
                    <a:pt x="660" y="467"/>
                  </a:lnTo>
                  <a:lnTo>
                    <a:pt x="660" y="467"/>
                  </a:lnTo>
                  <a:lnTo>
                    <a:pt x="660" y="467"/>
                  </a:lnTo>
                  <a:lnTo>
                    <a:pt x="660" y="469"/>
                  </a:lnTo>
                  <a:lnTo>
                    <a:pt x="660" y="469"/>
                  </a:lnTo>
                  <a:lnTo>
                    <a:pt x="660" y="469"/>
                  </a:lnTo>
                  <a:lnTo>
                    <a:pt x="660" y="471"/>
                  </a:lnTo>
                  <a:lnTo>
                    <a:pt x="663" y="471"/>
                  </a:lnTo>
                  <a:lnTo>
                    <a:pt x="663" y="471"/>
                  </a:lnTo>
                  <a:lnTo>
                    <a:pt x="663" y="471"/>
                  </a:lnTo>
                  <a:lnTo>
                    <a:pt x="663" y="471"/>
                  </a:lnTo>
                  <a:lnTo>
                    <a:pt x="660" y="474"/>
                  </a:lnTo>
                  <a:lnTo>
                    <a:pt x="660" y="476"/>
                  </a:lnTo>
                  <a:lnTo>
                    <a:pt x="660" y="476"/>
                  </a:lnTo>
                  <a:lnTo>
                    <a:pt x="660" y="476"/>
                  </a:lnTo>
                  <a:lnTo>
                    <a:pt x="663" y="476"/>
                  </a:lnTo>
                  <a:lnTo>
                    <a:pt x="665" y="474"/>
                  </a:lnTo>
                  <a:lnTo>
                    <a:pt x="667" y="474"/>
                  </a:lnTo>
                  <a:lnTo>
                    <a:pt x="670" y="474"/>
                  </a:lnTo>
                  <a:lnTo>
                    <a:pt x="672" y="471"/>
                  </a:lnTo>
                  <a:lnTo>
                    <a:pt x="672" y="469"/>
                  </a:lnTo>
                  <a:lnTo>
                    <a:pt x="672" y="469"/>
                  </a:lnTo>
                  <a:lnTo>
                    <a:pt x="672" y="467"/>
                  </a:lnTo>
                  <a:lnTo>
                    <a:pt x="672" y="467"/>
                  </a:lnTo>
                  <a:lnTo>
                    <a:pt x="672" y="467"/>
                  </a:lnTo>
                  <a:lnTo>
                    <a:pt x="674" y="467"/>
                  </a:lnTo>
                  <a:lnTo>
                    <a:pt x="674" y="467"/>
                  </a:lnTo>
                  <a:lnTo>
                    <a:pt x="674" y="467"/>
                  </a:lnTo>
                  <a:lnTo>
                    <a:pt x="674" y="469"/>
                  </a:lnTo>
                  <a:lnTo>
                    <a:pt x="674" y="469"/>
                  </a:lnTo>
                  <a:lnTo>
                    <a:pt x="674" y="469"/>
                  </a:lnTo>
                  <a:lnTo>
                    <a:pt x="674" y="469"/>
                  </a:lnTo>
                  <a:lnTo>
                    <a:pt x="677" y="471"/>
                  </a:lnTo>
                  <a:lnTo>
                    <a:pt x="679" y="471"/>
                  </a:lnTo>
                  <a:lnTo>
                    <a:pt x="679" y="474"/>
                  </a:lnTo>
                  <a:lnTo>
                    <a:pt x="679" y="476"/>
                  </a:lnTo>
                  <a:lnTo>
                    <a:pt x="679" y="476"/>
                  </a:lnTo>
                  <a:lnTo>
                    <a:pt x="679" y="476"/>
                  </a:lnTo>
                  <a:lnTo>
                    <a:pt x="682" y="476"/>
                  </a:lnTo>
                  <a:lnTo>
                    <a:pt x="682" y="476"/>
                  </a:lnTo>
                  <a:lnTo>
                    <a:pt x="684" y="476"/>
                  </a:lnTo>
                  <a:lnTo>
                    <a:pt x="684" y="476"/>
                  </a:lnTo>
                  <a:lnTo>
                    <a:pt x="684" y="474"/>
                  </a:lnTo>
                  <a:lnTo>
                    <a:pt x="684" y="474"/>
                  </a:lnTo>
                  <a:lnTo>
                    <a:pt x="686" y="474"/>
                  </a:lnTo>
                  <a:lnTo>
                    <a:pt x="686" y="474"/>
                  </a:lnTo>
                  <a:lnTo>
                    <a:pt x="689" y="471"/>
                  </a:lnTo>
                  <a:lnTo>
                    <a:pt x="689" y="471"/>
                  </a:lnTo>
                  <a:lnTo>
                    <a:pt x="691" y="471"/>
                  </a:lnTo>
                  <a:lnTo>
                    <a:pt x="691" y="471"/>
                  </a:lnTo>
                  <a:lnTo>
                    <a:pt x="691" y="471"/>
                  </a:lnTo>
                  <a:lnTo>
                    <a:pt x="691" y="471"/>
                  </a:lnTo>
                  <a:lnTo>
                    <a:pt x="691" y="469"/>
                  </a:lnTo>
                  <a:lnTo>
                    <a:pt x="691" y="469"/>
                  </a:lnTo>
                  <a:lnTo>
                    <a:pt x="691" y="469"/>
                  </a:lnTo>
                  <a:lnTo>
                    <a:pt x="691" y="469"/>
                  </a:lnTo>
                  <a:lnTo>
                    <a:pt x="691" y="469"/>
                  </a:lnTo>
                  <a:lnTo>
                    <a:pt x="691" y="469"/>
                  </a:lnTo>
                  <a:lnTo>
                    <a:pt x="691" y="467"/>
                  </a:lnTo>
                  <a:lnTo>
                    <a:pt x="691" y="467"/>
                  </a:lnTo>
                  <a:lnTo>
                    <a:pt x="691" y="467"/>
                  </a:lnTo>
                  <a:lnTo>
                    <a:pt x="691" y="464"/>
                  </a:lnTo>
                  <a:lnTo>
                    <a:pt x="691" y="464"/>
                  </a:lnTo>
                  <a:lnTo>
                    <a:pt x="691" y="464"/>
                  </a:lnTo>
                  <a:lnTo>
                    <a:pt x="693" y="459"/>
                  </a:lnTo>
                  <a:lnTo>
                    <a:pt x="693" y="459"/>
                  </a:lnTo>
                  <a:lnTo>
                    <a:pt x="696" y="459"/>
                  </a:lnTo>
                  <a:lnTo>
                    <a:pt x="696" y="457"/>
                  </a:lnTo>
                  <a:lnTo>
                    <a:pt x="696" y="457"/>
                  </a:lnTo>
                  <a:lnTo>
                    <a:pt x="696" y="457"/>
                  </a:lnTo>
                  <a:lnTo>
                    <a:pt x="696" y="455"/>
                  </a:lnTo>
                  <a:lnTo>
                    <a:pt x="696" y="455"/>
                  </a:lnTo>
                  <a:lnTo>
                    <a:pt x="696" y="452"/>
                  </a:lnTo>
                  <a:lnTo>
                    <a:pt x="691" y="448"/>
                  </a:lnTo>
                  <a:lnTo>
                    <a:pt x="691" y="448"/>
                  </a:lnTo>
                  <a:lnTo>
                    <a:pt x="689" y="448"/>
                  </a:lnTo>
                  <a:lnTo>
                    <a:pt x="689" y="448"/>
                  </a:lnTo>
                  <a:lnTo>
                    <a:pt x="689" y="445"/>
                  </a:lnTo>
                  <a:lnTo>
                    <a:pt x="689" y="445"/>
                  </a:lnTo>
                  <a:lnTo>
                    <a:pt x="686" y="445"/>
                  </a:lnTo>
                  <a:lnTo>
                    <a:pt x="686" y="445"/>
                  </a:lnTo>
                  <a:lnTo>
                    <a:pt x="686" y="445"/>
                  </a:lnTo>
                  <a:lnTo>
                    <a:pt x="686" y="443"/>
                  </a:lnTo>
                  <a:lnTo>
                    <a:pt x="684" y="443"/>
                  </a:lnTo>
                  <a:lnTo>
                    <a:pt x="684" y="443"/>
                  </a:lnTo>
                  <a:lnTo>
                    <a:pt x="684" y="445"/>
                  </a:lnTo>
                  <a:lnTo>
                    <a:pt x="682" y="445"/>
                  </a:lnTo>
                  <a:lnTo>
                    <a:pt x="682" y="445"/>
                  </a:lnTo>
                  <a:lnTo>
                    <a:pt x="682" y="443"/>
                  </a:lnTo>
                  <a:lnTo>
                    <a:pt x="682" y="443"/>
                  </a:lnTo>
                  <a:lnTo>
                    <a:pt x="679" y="443"/>
                  </a:lnTo>
                  <a:lnTo>
                    <a:pt x="677" y="440"/>
                  </a:lnTo>
                  <a:lnTo>
                    <a:pt x="677" y="443"/>
                  </a:lnTo>
                  <a:lnTo>
                    <a:pt x="674" y="440"/>
                  </a:lnTo>
                  <a:lnTo>
                    <a:pt x="672" y="440"/>
                  </a:lnTo>
                  <a:lnTo>
                    <a:pt x="672" y="440"/>
                  </a:lnTo>
                  <a:lnTo>
                    <a:pt x="672" y="440"/>
                  </a:lnTo>
                  <a:lnTo>
                    <a:pt x="670" y="440"/>
                  </a:lnTo>
                  <a:lnTo>
                    <a:pt x="670" y="440"/>
                  </a:lnTo>
                  <a:lnTo>
                    <a:pt x="667" y="440"/>
                  </a:lnTo>
                  <a:lnTo>
                    <a:pt x="667" y="440"/>
                  </a:lnTo>
                  <a:lnTo>
                    <a:pt x="665" y="440"/>
                  </a:lnTo>
                  <a:lnTo>
                    <a:pt x="663" y="440"/>
                  </a:lnTo>
                  <a:lnTo>
                    <a:pt x="663" y="443"/>
                  </a:lnTo>
                  <a:lnTo>
                    <a:pt x="663" y="448"/>
                  </a:lnTo>
                  <a:lnTo>
                    <a:pt x="663" y="452"/>
                  </a:lnTo>
                  <a:lnTo>
                    <a:pt x="663" y="452"/>
                  </a:lnTo>
                  <a:lnTo>
                    <a:pt x="660" y="452"/>
                  </a:lnTo>
                  <a:lnTo>
                    <a:pt x="660" y="452"/>
                  </a:lnTo>
                  <a:lnTo>
                    <a:pt x="660" y="452"/>
                  </a:lnTo>
                  <a:lnTo>
                    <a:pt x="660" y="455"/>
                  </a:lnTo>
                  <a:close/>
                  <a:moveTo>
                    <a:pt x="648" y="462"/>
                  </a:moveTo>
                  <a:lnTo>
                    <a:pt x="651" y="462"/>
                  </a:lnTo>
                  <a:lnTo>
                    <a:pt x="651" y="459"/>
                  </a:lnTo>
                  <a:lnTo>
                    <a:pt x="653" y="459"/>
                  </a:lnTo>
                  <a:lnTo>
                    <a:pt x="653" y="459"/>
                  </a:lnTo>
                  <a:lnTo>
                    <a:pt x="653" y="457"/>
                  </a:lnTo>
                  <a:lnTo>
                    <a:pt x="655" y="457"/>
                  </a:lnTo>
                  <a:lnTo>
                    <a:pt x="653" y="457"/>
                  </a:lnTo>
                  <a:lnTo>
                    <a:pt x="653" y="455"/>
                  </a:lnTo>
                  <a:lnTo>
                    <a:pt x="653" y="455"/>
                  </a:lnTo>
                  <a:lnTo>
                    <a:pt x="653" y="455"/>
                  </a:lnTo>
                  <a:lnTo>
                    <a:pt x="653" y="455"/>
                  </a:lnTo>
                  <a:lnTo>
                    <a:pt x="651" y="455"/>
                  </a:lnTo>
                  <a:lnTo>
                    <a:pt x="648" y="457"/>
                  </a:lnTo>
                  <a:lnTo>
                    <a:pt x="648" y="457"/>
                  </a:lnTo>
                  <a:lnTo>
                    <a:pt x="648" y="457"/>
                  </a:lnTo>
                  <a:lnTo>
                    <a:pt x="648" y="457"/>
                  </a:lnTo>
                  <a:lnTo>
                    <a:pt x="646" y="457"/>
                  </a:lnTo>
                  <a:lnTo>
                    <a:pt x="646" y="459"/>
                  </a:lnTo>
                  <a:lnTo>
                    <a:pt x="648" y="459"/>
                  </a:lnTo>
                  <a:lnTo>
                    <a:pt x="648" y="462"/>
                  </a:lnTo>
                  <a:close/>
                  <a:moveTo>
                    <a:pt x="618" y="459"/>
                  </a:moveTo>
                  <a:lnTo>
                    <a:pt x="618" y="459"/>
                  </a:lnTo>
                  <a:lnTo>
                    <a:pt x="615" y="459"/>
                  </a:lnTo>
                  <a:lnTo>
                    <a:pt x="615" y="459"/>
                  </a:lnTo>
                  <a:lnTo>
                    <a:pt x="615" y="459"/>
                  </a:lnTo>
                  <a:lnTo>
                    <a:pt x="615" y="462"/>
                  </a:lnTo>
                  <a:lnTo>
                    <a:pt x="615" y="462"/>
                  </a:lnTo>
                  <a:lnTo>
                    <a:pt x="613" y="462"/>
                  </a:lnTo>
                  <a:lnTo>
                    <a:pt x="613" y="462"/>
                  </a:lnTo>
                  <a:lnTo>
                    <a:pt x="615" y="464"/>
                  </a:lnTo>
                  <a:lnTo>
                    <a:pt x="618" y="464"/>
                  </a:lnTo>
                  <a:lnTo>
                    <a:pt x="618" y="464"/>
                  </a:lnTo>
                  <a:lnTo>
                    <a:pt x="620" y="467"/>
                  </a:lnTo>
                  <a:lnTo>
                    <a:pt x="620" y="467"/>
                  </a:lnTo>
                  <a:lnTo>
                    <a:pt x="622" y="464"/>
                  </a:lnTo>
                  <a:lnTo>
                    <a:pt x="622" y="464"/>
                  </a:lnTo>
                  <a:lnTo>
                    <a:pt x="625" y="462"/>
                  </a:lnTo>
                  <a:lnTo>
                    <a:pt x="622" y="459"/>
                  </a:lnTo>
                  <a:lnTo>
                    <a:pt x="622" y="459"/>
                  </a:lnTo>
                  <a:lnTo>
                    <a:pt x="620" y="459"/>
                  </a:lnTo>
                  <a:lnTo>
                    <a:pt x="620" y="459"/>
                  </a:lnTo>
                  <a:lnTo>
                    <a:pt x="618" y="459"/>
                  </a:lnTo>
                  <a:close/>
                  <a:moveTo>
                    <a:pt x="629" y="459"/>
                  </a:moveTo>
                  <a:lnTo>
                    <a:pt x="632" y="459"/>
                  </a:lnTo>
                  <a:lnTo>
                    <a:pt x="632" y="459"/>
                  </a:lnTo>
                  <a:lnTo>
                    <a:pt x="632" y="459"/>
                  </a:lnTo>
                  <a:lnTo>
                    <a:pt x="632" y="459"/>
                  </a:lnTo>
                  <a:lnTo>
                    <a:pt x="634" y="459"/>
                  </a:lnTo>
                  <a:lnTo>
                    <a:pt x="634" y="457"/>
                  </a:lnTo>
                  <a:lnTo>
                    <a:pt x="632" y="457"/>
                  </a:lnTo>
                  <a:lnTo>
                    <a:pt x="632" y="455"/>
                  </a:lnTo>
                  <a:lnTo>
                    <a:pt x="632" y="455"/>
                  </a:lnTo>
                  <a:lnTo>
                    <a:pt x="632" y="455"/>
                  </a:lnTo>
                  <a:lnTo>
                    <a:pt x="632" y="455"/>
                  </a:lnTo>
                  <a:lnTo>
                    <a:pt x="632" y="455"/>
                  </a:lnTo>
                  <a:lnTo>
                    <a:pt x="629" y="457"/>
                  </a:lnTo>
                  <a:lnTo>
                    <a:pt x="629" y="457"/>
                  </a:lnTo>
                  <a:lnTo>
                    <a:pt x="629" y="457"/>
                  </a:lnTo>
                  <a:lnTo>
                    <a:pt x="629" y="459"/>
                  </a:lnTo>
                  <a:lnTo>
                    <a:pt x="629" y="459"/>
                  </a:lnTo>
                  <a:close/>
                  <a:moveTo>
                    <a:pt x="679" y="100"/>
                  </a:moveTo>
                  <a:lnTo>
                    <a:pt x="679" y="100"/>
                  </a:lnTo>
                  <a:lnTo>
                    <a:pt x="679" y="100"/>
                  </a:lnTo>
                  <a:lnTo>
                    <a:pt x="679" y="100"/>
                  </a:lnTo>
                  <a:lnTo>
                    <a:pt x="682" y="100"/>
                  </a:lnTo>
                  <a:lnTo>
                    <a:pt x="682" y="100"/>
                  </a:lnTo>
                  <a:lnTo>
                    <a:pt x="682" y="102"/>
                  </a:lnTo>
                  <a:lnTo>
                    <a:pt x="682" y="102"/>
                  </a:lnTo>
                  <a:lnTo>
                    <a:pt x="682" y="102"/>
                  </a:lnTo>
                  <a:lnTo>
                    <a:pt x="682" y="102"/>
                  </a:lnTo>
                  <a:lnTo>
                    <a:pt x="682" y="102"/>
                  </a:lnTo>
                  <a:lnTo>
                    <a:pt x="682" y="104"/>
                  </a:lnTo>
                  <a:lnTo>
                    <a:pt x="682" y="104"/>
                  </a:lnTo>
                  <a:lnTo>
                    <a:pt x="682" y="104"/>
                  </a:lnTo>
                  <a:lnTo>
                    <a:pt x="684" y="107"/>
                  </a:lnTo>
                  <a:lnTo>
                    <a:pt x="684" y="107"/>
                  </a:lnTo>
                  <a:lnTo>
                    <a:pt x="684" y="107"/>
                  </a:lnTo>
                  <a:lnTo>
                    <a:pt x="684" y="107"/>
                  </a:lnTo>
                  <a:lnTo>
                    <a:pt x="686" y="107"/>
                  </a:lnTo>
                  <a:lnTo>
                    <a:pt x="691" y="109"/>
                  </a:lnTo>
                  <a:lnTo>
                    <a:pt x="691" y="109"/>
                  </a:lnTo>
                  <a:lnTo>
                    <a:pt x="693" y="109"/>
                  </a:lnTo>
                  <a:lnTo>
                    <a:pt x="693" y="109"/>
                  </a:lnTo>
                  <a:lnTo>
                    <a:pt x="693" y="109"/>
                  </a:lnTo>
                  <a:lnTo>
                    <a:pt x="693" y="112"/>
                  </a:lnTo>
                  <a:lnTo>
                    <a:pt x="693" y="112"/>
                  </a:lnTo>
                  <a:lnTo>
                    <a:pt x="696" y="114"/>
                  </a:lnTo>
                  <a:lnTo>
                    <a:pt x="696" y="114"/>
                  </a:lnTo>
                  <a:lnTo>
                    <a:pt x="693" y="114"/>
                  </a:lnTo>
                  <a:lnTo>
                    <a:pt x="693" y="112"/>
                  </a:lnTo>
                  <a:lnTo>
                    <a:pt x="693" y="112"/>
                  </a:lnTo>
                  <a:lnTo>
                    <a:pt x="691" y="112"/>
                  </a:lnTo>
                  <a:lnTo>
                    <a:pt x="691" y="112"/>
                  </a:lnTo>
                  <a:lnTo>
                    <a:pt x="691" y="112"/>
                  </a:lnTo>
                  <a:lnTo>
                    <a:pt x="689" y="112"/>
                  </a:lnTo>
                  <a:lnTo>
                    <a:pt x="689" y="112"/>
                  </a:lnTo>
                  <a:lnTo>
                    <a:pt x="689" y="112"/>
                  </a:lnTo>
                  <a:lnTo>
                    <a:pt x="689" y="114"/>
                  </a:lnTo>
                  <a:lnTo>
                    <a:pt x="689" y="114"/>
                  </a:lnTo>
                  <a:lnTo>
                    <a:pt x="689" y="114"/>
                  </a:lnTo>
                  <a:lnTo>
                    <a:pt x="686" y="114"/>
                  </a:lnTo>
                  <a:lnTo>
                    <a:pt x="686" y="114"/>
                  </a:lnTo>
                  <a:lnTo>
                    <a:pt x="686" y="114"/>
                  </a:lnTo>
                  <a:lnTo>
                    <a:pt x="686" y="116"/>
                  </a:lnTo>
                  <a:lnTo>
                    <a:pt x="686" y="116"/>
                  </a:lnTo>
                  <a:lnTo>
                    <a:pt x="689" y="116"/>
                  </a:lnTo>
                  <a:lnTo>
                    <a:pt x="689" y="119"/>
                  </a:lnTo>
                  <a:lnTo>
                    <a:pt x="691" y="119"/>
                  </a:lnTo>
                  <a:lnTo>
                    <a:pt x="691" y="119"/>
                  </a:lnTo>
                  <a:lnTo>
                    <a:pt x="693" y="116"/>
                  </a:lnTo>
                  <a:lnTo>
                    <a:pt x="693" y="116"/>
                  </a:lnTo>
                  <a:lnTo>
                    <a:pt x="693" y="116"/>
                  </a:lnTo>
                  <a:lnTo>
                    <a:pt x="696" y="116"/>
                  </a:lnTo>
                  <a:lnTo>
                    <a:pt x="696" y="116"/>
                  </a:lnTo>
                  <a:lnTo>
                    <a:pt x="698" y="116"/>
                  </a:lnTo>
                  <a:lnTo>
                    <a:pt x="698" y="116"/>
                  </a:lnTo>
                  <a:lnTo>
                    <a:pt x="698" y="114"/>
                  </a:lnTo>
                  <a:lnTo>
                    <a:pt x="698" y="114"/>
                  </a:lnTo>
                  <a:lnTo>
                    <a:pt x="698" y="112"/>
                  </a:lnTo>
                  <a:lnTo>
                    <a:pt x="700" y="109"/>
                  </a:lnTo>
                  <a:lnTo>
                    <a:pt x="700" y="109"/>
                  </a:lnTo>
                  <a:lnTo>
                    <a:pt x="703" y="107"/>
                  </a:lnTo>
                  <a:lnTo>
                    <a:pt x="703" y="107"/>
                  </a:lnTo>
                  <a:lnTo>
                    <a:pt x="700" y="107"/>
                  </a:lnTo>
                  <a:lnTo>
                    <a:pt x="700" y="104"/>
                  </a:lnTo>
                  <a:lnTo>
                    <a:pt x="700" y="104"/>
                  </a:lnTo>
                  <a:lnTo>
                    <a:pt x="700" y="107"/>
                  </a:lnTo>
                  <a:lnTo>
                    <a:pt x="700" y="104"/>
                  </a:lnTo>
                  <a:lnTo>
                    <a:pt x="700" y="104"/>
                  </a:lnTo>
                  <a:lnTo>
                    <a:pt x="700" y="104"/>
                  </a:lnTo>
                  <a:lnTo>
                    <a:pt x="703" y="104"/>
                  </a:lnTo>
                  <a:lnTo>
                    <a:pt x="700" y="102"/>
                  </a:lnTo>
                  <a:lnTo>
                    <a:pt x="700" y="102"/>
                  </a:lnTo>
                  <a:lnTo>
                    <a:pt x="700" y="100"/>
                  </a:lnTo>
                  <a:lnTo>
                    <a:pt x="700" y="100"/>
                  </a:lnTo>
                  <a:lnTo>
                    <a:pt x="700" y="100"/>
                  </a:lnTo>
                  <a:lnTo>
                    <a:pt x="696" y="95"/>
                  </a:lnTo>
                  <a:lnTo>
                    <a:pt x="696" y="95"/>
                  </a:lnTo>
                  <a:lnTo>
                    <a:pt x="693" y="93"/>
                  </a:lnTo>
                  <a:lnTo>
                    <a:pt x="693" y="93"/>
                  </a:lnTo>
                  <a:lnTo>
                    <a:pt x="693" y="88"/>
                  </a:lnTo>
                  <a:lnTo>
                    <a:pt x="693" y="88"/>
                  </a:lnTo>
                  <a:lnTo>
                    <a:pt x="693" y="88"/>
                  </a:lnTo>
                  <a:lnTo>
                    <a:pt x="691" y="88"/>
                  </a:lnTo>
                  <a:lnTo>
                    <a:pt x="691" y="88"/>
                  </a:lnTo>
                  <a:lnTo>
                    <a:pt x="691" y="90"/>
                  </a:lnTo>
                  <a:lnTo>
                    <a:pt x="689" y="90"/>
                  </a:lnTo>
                  <a:lnTo>
                    <a:pt x="686" y="95"/>
                  </a:lnTo>
                  <a:lnTo>
                    <a:pt x="684" y="95"/>
                  </a:lnTo>
                  <a:lnTo>
                    <a:pt x="684" y="95"/>
                  </a:lnTo>
                  <a:lnTo>
                    <a:pt x="684" y="95"/>
                  </a:lnTo>
                  <a:lnTo>
                    <a:pt x="684" y="95"/>
                  </a:lnTo>
                  <a:lnTo>
                    <a:pt x="684" y="97"/>
                  </a:lnTo>
                  <a:lnTo>
                    <a:pt x="684" y="97"/>
                  </a:lnTo>
                  <a:lnTo>
                    <a:pt x="682" y="97"/>
                  </a:lnTo>
                  <a:lnTo>
                    <a:pt x="682" y="97"/>
                  </a:lnTo>
                  <a:lnTo>
                    <a:pt x="682" y="97"/>
                  </a:lnTo>
                  <a:lnTo>
                    <a:pt x="679" y="100"/>
                  </a:lnTo>
                  <a:close/>
                  <a:moveTo>
                    <a:pt x="677" y="64"/>
                  </a:moveTo>
                  <a:lnTo>
                    <a:pt x="677" y="64"/>
                  </a:lnTo>
                  <a:lnTo>
                    <a:pt x="679" y="64"/>
                  </a:lnTo>
                  <a:lnTo>
                    <a:pt x="679" y="64"/>
                  </a:lnTo>
                  <a:lnTo>
                    <a:pt x="679" y="64"/>
                  </a:lnTo>
                  <a:lnTo>
                    <a:pt x="682" y="62"/>
                  </a:lnTo>
                  <a:lnTo>
                    <a:pt x="682" y="62"/>
                  </a:lnTo>
                  <a:lnTo>
                    <a:pt x="682" y="62"/>
                  </a:lnTo>
                  <a:lnTo>
                    <a:pt x="682" y="59"/>
                  </a:lnTo>
                  <a:lnTo>
                    <a:pt x="682" y="59"/>
                  </a:lnTo>
                  <a:lnTo>
                    <a:pt x="682" y="59"/>
                  </a:lnTo>
                  <a:lnTo>
                    <a:pt x="682" y="59"/>
                  </a:lnTo>
                  <a:lnTo>
                    <a:pt x="679" y="59"/>
                  </a:lnTo>
                  <a:lnTo>
                    <a:pt x="679" y="59"/>
                  </a:lnTo>
                  <a:lnTo>
                    <a:pt x="679" y="62"/>
                  </a:lnTo>
                  <a:lnTo>
                    <a:pt x="679" y="62"/>
                  </a:lnTo>
                  <a:lnTo>
                    <a:pt x="679" y="62"/>
                  </a:lnTo>
                  <a:lnTo>
                    <a:pt x="679" y="62"/>
                  </a:lnTo>
                  <a:lnTo>
                    <a:pt x="677" y="62"/>
                  </a:lnTo>
                  <a:lnTo>
                    <a:pt x="677" y="64"/>
                  </a:lnTo>
                  <a:lnTo>
                    <a:pt x="677" y="64"/>
                  </a:lnTo>
                  <a:lnTo>
                    <a:pt x="677" y="64"/>
                  </a:lnTo>
                  <a:lnTo>
                    <a:pt x="677" y="64"/>
                  </a:lnTo>
                  <a:close/>
                  <a:moveTo>
                    <a:pt x="667" y="154"/>
                  </a:moveTo>
                  <a:lnTo>
                    <a:pt x="670" y="152"/>
                  </a:lnTo>
                  <a:lnTo>
                    <a:pt x="670" y="152"/>
                  </a:lnTo>
                  <a:lnTo>
                    <a:pt x="670" y="152"/>
                  </a:lnTo>
                  <a:lnTo>
                    <a:pt x="670" y="152"/>
                  </a:lnTo>
                  <a:lnTo>
                    <a:pt x="670" y="152"/>
                  </a:lnTo>
                  <a:lnTo>
                    <a:pt x="667" y="152"/>
                  </a:lnTo>
                  <a:lnTo>
                    <a:pt x="667" y="152"/>
                  </a:lnTo>
                  <a:lnTo>
                    <a:pt x="667" y="154"/>
                  </a:lnTo>
                  <a:lnTo>
                    <a:pt x="667" y="154"/>
                  </a:lnTo>
                  <a:close/>
                  <a:moveTo>
                    <a:pt x="587" y="145"/>
                  </a:moveTo>
                  <a:lnTo>
                    <a:pt x="587" y="145"/>
                  </a:lnTo>
                  <a:lnTo>
                    <a:pt x="587" y="145"/>
                  </a:lnTo>
                  <a:lnTo>
                    <a:pt x="587" y="145"/>
                  </a:lnTo>
                  <a:lnTo>
                    <a:pt x="587" y="145"/>
                  </a:lnTo>
                  <a:lnTo>
                    <a:pt x="589" y="147"/>
                  </a:lnTo>
                  <a:lnTo>
                    <a:pt x="589" y="147"/>
                  </a:lnTo>
                  <a:lnTo>
                    <a:pt x="589" y="147"/>
                  </a:lnTo>
                  <a:lnTo>
                    <a:pt x="592" y="147"/>
                  </a:lnTo>
                  <a:lnTo>
                    <a:pt x="592" y="147"/>
                  </a:lnTo>
                  <a:lnTo>
                    <a:pt x="592" y="142"/>
                  </a:lnTo>
                  <a:lnTo>
                    <a:pt x="589" y="142"/>
                  </a:lnTo>
                  <a:lnTo>
                    <a:pt x="589" y="140"/>
                  </a:lnTo>
                  <a:lnTo>
                    <a:pt x="589" y="140"/>
                  </a:lnTo>
                  <a:lnTo>
                    <a:pt x="587" y="140"/>
                  </a:lnTo>
                  <a:lnTo>
                    <a:pt x="587" y="140"/>
                  </a:lnTo>
                  <a:lnTo>
                    <a:pt x="587" y="142"/>
                  </a:lnTo>
                  <a:lnTo>
                    <a:pt x="587" y="145"/>
                  </a:lnTo>
                  <a:lnTo>
                    <a:pt x="587" y="145"/>
                  </a:lnTo>
                  <a:close/>
                  <a:moveTo>
                    <a:pt x="592" y="140"/>
                  </a:moveTo>
                  <a:lnTo>
                    <a:pt x="592" y="140"/>
                  </a:lnTo>
                  <a:lnTo>
                    <a:pt x="589" y="140"/>
                  </a:lnTo>
                  <a:lnTo>
                    <a:pt x="589" y="138"/>
                  </a:lnTo>
                  <a:lnTo>
                    <a:pt x="589" y="138"/>
                  </a:lnTo>
                  <a:lnTo>
                    <a:pt x="589" y="138"/>
                  </a:lnTo>
                  <a:lnTo>
                    <a:pt x="589" y="138"/>
                  </a:lnTo>
                  <a:lnTo>
                    <a:pt x="589" y="138"/>
                  </a:lnTo>
                  <a:lnTo>
                    <a:pt x="592" y="138"/>
                  </a:lnTo>
                  <a:lnTo>
                    <a:pt x="592" y="138"/>
                  </a:lnTo>
                  <a:lnTo>
                    <a:pt x="592" y="138"/>
                  </a:lnTo>
                  <a:lnTo>
                    <a:pt x="592" y="138"/>
                  </a:lnTo>
                  <a:lnTo>
                    <a:pt x="592" y="138"/>
                  </a:lnTo>
                  <a:lnTo>
                    <a:pt x="592" y="138"/>
                  </a:lnTo>
                  <a:lnTo>
                    <a:pt x="592" y="135"/>
                  </a:lnTo>
                  <a:lnTo>
                    <a:pt x="592" y="133"/>
                  </a:lnTo>
                  <a:lnTo>
                    <a:pt x="592" y="133"/>
                  </a:lnTo>
                  <a:lnTo>
                    <a:pt x="589" y="133"/>
                  </a:lnTo>
                  <a:lnTo>
                    <a:pt x="589" y="135"/>
                  </a:lnTo>
                  <a:lnTo>
                    <a:pt x="589" y="135"/>
                  </a:lnTo>
                  <a:lnTo>
                    <a:pt x="589" y="135"/>
                  </a:lnTo>
                  <a:lnTo>
                    <a:pt x="589" y="138"/>
                  </a:lnTo>
                  <a:lnTo>
                    <a:pt x="589" y="138"/>
                  </a:lnTo>
                  <a:lnTo>
                    <a:pt x="589" y="138"/>
                  </a:lnTo>
                  <a:lnTo>
                    <a:pt x="587" y="138"/>
                  </a:lnTo>
                  <a:lnTo>
                    <a:pt x="592" y="140"/>
                  </a:lnTo>
                  <a:lnTo>
                    <a:pt x="592" y="140"/>
                  </a:lnTo>
                  <a:close/>
                  <a:moveTo>
                    <a:pt x="509" y="315"/>
                  </a:moveTo>
                  <a:lnTo>
                    <a:pt x="509" y="313"/>
                  </a:lnTo>
                  <a:lnTo>
                    <a:pt x="506" y="313"/>
                  </a:lnTo>
                  <a:lnTo>
                    <a:pt x="506" y="313"/>
                  </a:lnTo>
                  <a:lnTo>
                    <a:pt x="506" y="313"/>
                  </a:lnTo>
                  <a:lnTo>
                    <a:pt x="506" y="313"/>
                  </a:lnTo>
                  <a:lnTo>
                    <a:pt x="506" y="313"/>
                  </a:lnTo>
                  <a:lnTo>
                    <a:pt x="506" y="313"/>
                  </a:lnTo>
                  <a:lnTo>
                    <a:pt x="504" y="313"/>
                  </a:lnTo>
                  <a:lnTo>
                    <a:pt x="504" y="313"/>
                  </a:lnTo>
                  <a:lnTo>
                    <a:pt x="506" y="313"/>
                  </a:lnTo>
                  <a:lnTo>
                    <a:pt x="506" y="310"/>
                  </a:lnTo>
                  <a:lnTo>
                    <a:pt x="504" y="308"/>
                  </a:lnTo>
                  <a:lnTo>
                    <a:pt x="502" y="308"/>
                  </a:lnTo>
                  <a:lnTo>
                    <a:pt x="502" y="308"/>
                  </a:lnTo>
                  <a:lnTo>
                    <a:pt x="502" y="306"/>
                  </a:lnTo>
                  <a:lnTo>
                    <a:pt x="502" y="308"/>
                  </a:lnTo>
                  <a:lnTo>
                    <a:pt x="499" y="308"/>
                  </a:lnTo>
                  <a:lnTo>
                    <a:pt x="499" y="308"/>
                  </a:lnTo>
                  <a:lnTo>
                    <a:pt x="499" y="308"/>
                  </a:lnTo>
                  <a:lnTo>
                    <a:pt x="499" y="308"/>
                  </a:lnTo>
                  <a:lnTo>
                    <a:pt x="499" y="313"/>
                  </a:lnTo>
                  <a:lnTo>
                    <a:pt x="497" y="315"/>
                  </a:lnTo>
                  <a:lnTo>
                    <a:pt x="497" y="315"/>
                  </a:lnTo>
                  <a:lnTo>
                    <a:pt x="495" y="317"/>
                  </a:lnTo>
                  <a:lnTo>
                    <a:pt x="495" y="317"/>
                  </a:lnTo>
                  <a:lnTo>
                    <a:pt x="495" y="317"/>
                  </a:lnTo>
                  <a:lnTo>
                    <a:pt x="495" y="317"/>
                  </a:lnTo>
                  <a:lnTo>
                    <a:pt x="495" y="320"/>
                  </a:lnTo>
                  <a:lnTo>
                    <a:pt x="495" y="320"/>
                  </a:lnTo>
                  <a:lnTo>
                    <a:pt x="495" y="320"/>
                  </a:lnTo>
                  <a:lnTo>
                    <a:pt x="495" y="320"/>
                  </a:lnTo>
                  <a:lnTo>
                    <a:pt x="497" y="320"/>
                  </a:lnTo>
                  <a:lnTo>
                    <a:pt x="497" y="320"/>
                  </a:lnTo>
                  <a:lnTo>
                    <a:pt x="497" y="320"/>
                  </a:lnTo>
                  <a:lnTo>
                    <a:pt x="499" y="322"/>
                  </a:lnTo>
                  <a:lnTo>
                    <a:pt x="499" y="322"/>
                  </a:lnTo>
                  <a:lnTo>
                    <a:pt x="499" y="322"/>
                  </a:lnTo>
                  <a:lnTo>
                    <a:pt x="499" y="322"/>
                  </a:lnTo>
                  <a:lnTo>
                    <a:pt x="499" y="322"/>
                  </a:lnTo>
                  <a:lnTo>
                    <a:pt x="499" y="322"/>
                  </a:lnTo>
                  <a:lnTo>
                    <a:pt x="502" y="322"/>
                  </a:lnTo>
                  <a:lnTo>
                    <a:pt x="502" y="322"/>
                  </a:lnTo>
                  <a:lnTo>
                    <a:pt x="502" y="320"/>
                  </a:lnTo>
                  <a:lnTo>
                    <a:pt x="502" y="320"/>
                  </a:lnTo>
                  <a:lnTo>
                    <a:pt x="502" y="320"/>
                  </a:lnTo>
                  <a:lnTo>
                    <a:pt x="504" y="320"/>
                  </a:lnTo>
                  <a:lnTo>
                    <a:pt x="504" y="320"/>
                  </a:lnTo>
                  <a:lnTo>
                    <a:pt x="504" y="320"/>
                  </a:lnTo>
                  <a:lnTo>
                    <a:pt x="506" y="320"/>
                  </a:lnTo>
                  <a:lnTo>
                    <a:pt x="506" y="320"/>
                  </a:lnTo>
                  <a:lnTo>
                    <a:pt x="509" y="320"/>
                  </a:lnTo>
                  <a:lnTo>
                    <a:pt x="509" y="320"/>
                  </a:lnTo>
                  <a:lnTo>
                    <a:pt x="511" y="320"/>
                  </a:lnTo>
                  <a:lnTo>
                    <a:pt x="511" y="320"/>
                  </a:lnTo>
                  <a:lnTo>
                    <a:pt x="511" y="322"/>
                  </a:lnTo>
                  <a:lnTo>
                    <a:pt x="516" y="322"/>
                  </a:lnTo>
                  <a:lnTo>
                    <a:pt x="516" y="325"/>
                  </a:lnTo>
                  <a:lnTo>
                    <a:pt x="516" y="325"/>
                  </a:lnTo>
                  <a:lnTo>
                    <a:pt x="518" y="325"/>
                  </a:lnTo>
                  <a:lnTo>
                    <a:pt x="521" y="325"/>
                  </a:lnTo>
                  <a:lnTo>
                    <a:pt x="521" y="325"/>
                  </a:lnTo>
                  <a:lnTo>
                    <a:pt x="518" y="325"/>
                  </a:lnTo>
                  <a:lnTo>
                    <a:pt x="518" y="322"/>
                  </a:lnTo>
                  <a:lnTo>
                    <a:pt x="521" y="322"/>
                  </a:lnTo>
                  <a:lnTo>
                    <a:pt x="521" y="322"/>
                  </a:lnTo>
                  <a:lnTo>
                    <a:pt x="523" y="322"/>
                  </a:lnTo>
                  <a:lnTo>
                    <a:pt x="523" y="325"/>
                  </a:lnTo>
                  <a:lnTo>
                    <a:pt x="523" y="322"/>
                  </a:lnTo>
                  <a:lnTo>
                    <a:pt x="521" y="320"/>
                  </a:lnTo>
                  <a:lnTo>
                    <a:pt x="516" y="317"/>
                  </a:lnTo>
                  <a:lnTo>
                    <a:pt x="516" y="315"/>
                  </a:lnTo>
                  <a:lnTo>
                    <a:pt x="514" y="315"/>
                  </a:lnTo>
                  <a:lnTo>
                    <a:pt x="514" y="317"/>
                  </a:lnTo>
                  <a:lnTo>
                    <a:pt x="514" y="317"/>
                  </a:lnTo>
                  <a:lnTo>
                    <a:pt x="514" y="317"/>
                  </a:lnTo>
                  <a:lnTo>
                    <a:pt x="514" y="317"/>
                  </a:lnTo>
                  <a:lnTo>
                    <a:pt x="511" y="317"/>
                  </a:lnTo>
                  <a:lnTo>
                    <a:pt x="511" y="317"/>
                  </a:lnTo>
                  <a:lnTo>
                    <a:pt x="509" y="315"/>
                  </a:lnTo>
                  <a:close/>
                  <a:moveTo>
                    <a:pt x="530" y="417"/>
                  </a:moveTo>
                  <a:lnTo>
                    <a:pt x="532" y="417"/>
                  </a:lnTo>
                  <a:lnTo>
                    <a:pt x="532" y="417"/>
                  </a:lnTo>
                  <a:lnTo>
                    <a:pt x="535" y="417"/>
                  </a:lnTo>
                  <a:lnTo>
                    <a:pt x="535" y="417"/>
                  </a:lnTo>
                  <a:lnTo>
                    <a:pt x="537" y="417"/>
                  </a:lnTo>
                  <a:lnTo>
                    <a:pt x="537" y="417"/>
                  </a:lnTo>
                  <a:lnTo>
                    <a:pt x="540" y="419"/>
                  </a:lnTo>
                  <a:lnTo>
                    <a:pt x="540" y="419"/>
                  </a:lnTo>
                  <a:lnTo>
                    <a:pt x="540" y="419"/>
                  </a:lnTo>
                  <a:lnTo>
                    <a:pt x="542" y="419"/>
                  </a:lnTo>
                  <a:lnTo>
                    <a:pt x="547" y="419"/>
                  </a:lnTo>
                  <a:lnTo>
                    <a:pt x="547" y="419"/>
                  </a:lnTo>
                  <a:lnTo>
                    <a:pt x="547" y="419"/>
                  </a:lnTo>
                  <a:lnTo>
                    <a:pt x="549" y="417"/>
                  </a:lnTo>
                  <a:lnTo>
                    <a:pt x="549" y="417"/>
                  </a:lnTo>
                  <a:lnTo>
                    <a:pt x="551" y="417"/>
                  </a:lnTo>
                  <a:lnTo>
                    <a:pt x="554" y="417"/>
                  </a:lnTo>
                  <a:lnTo>
                    <a:pt x="554" y="417"/>
                  </a:lnTo>
                  <a:lnTo>
                    <a:pt x="554" y="417"/>
                  </a:lnTo>
                  <a:lnTo>
                    <a:pt x="556" y="419"/>
                  </a:lnTo>
                  <a:lnTo>
                    <a:pt x="556" y="419"/>
                  </a:lnTo>
                  <a:lnTo>
                    <a:pt x="559" y="419"/>
                  </a:lnTo>
                  <a:lnTo>
                    <a:pt x="559" y="419"/>
                  </a:lnTo>
                  <a:lnTo>
                    <a:pt x="559" y="419"/>
                  </a:lnTo>
                  <a:lnTo>
                    <a:pt x="559" y="419"/>
                  </a:lnTo>
                  <a:lnTo>
                    <a:pt x="559" y="419"/>
                  </a:lnTo>
                  <a:lnTo>
                    <a:pt x="559" y="419"/>
                  </a:lnTo>
                  <a:lnTo>
                    <a:pt x="559" y="419"/>
                  </a:lnTo>
                  <a:lnTo>
                    <a:pt x="563" y="419"/>
                  </a:lnTo>
                  <a:lnTo>
                    <a:pt x="563" y="419"/>
                  </a:lnTo>
                  <a:lnTo>
                    <a:pt x="563" y="419"/>
                  </a:lnTo>
                  <a:lnTo>
                    <a:pt x="566" y="422"/>
                  </a:lnTo>
                  <a:lnTo>
                    <a:pt x="566" y="422"/>
                  </a:lnTo>
                  <a:lnTo>
                    <a:pt x="566" y="422"/>
                  </a:lnTo>
                  <a:lnTo>
                    <a:pt x="566" y="424"/>
                  </a:lnTo>
                  <a:lnTo>
                    <a:pt x="566" y="424"/>
                  </a:lnTo>
                  <a:lnTo>
                    <a:pt x="566" y="426"/>
                  </a:lnTo>
                  <a:lnTo>
                    <a:pt x="566" y="426"/>
                  </a:lnTo>
                  <a:lnTo>
                    <a:pt x="566" y="429"/>
                  </a:lnTo>
                  <a:lnTo>
                    <a:pt x="566" y="429"/>
                  </a:lnTo>
                  <a:lnTo>
                    <a:pt x="566" y="429"/>
                  </a:lnTo>
                  <a:lnTo>
                    <a:pt x="566" y="431"/>
                  </a:lnTo>
                  <a:lnTo>
                    <a:pt x="568" y="433"/>
                  </a:lnTo>
                  <a:lnTo>
                    <a:pt x="568" y="433"/>
                  </a:lnTo>
                  <a:lnTo>
                    <a:pt x="570" y="436"/>
                  </a:lnTo>
                  <a:lnTo>
                    <a:pt x="573" y="436"/>
                  </a:lnTo>
                  <a:lnTo>
                    <a:pt x="573" y="438"/>
                  </a:lnTo>
                  <a:lnTo>
                    <a:pt x="573" y="440"/>
                  </a:lnTo>
                  <a:lnTo>
                    <a:pt x="570" y="443"/>
                  </a:lnTo>
                  <a:lnTo>
                    <a:pt x="570" y="445"/>
                  </a:lnTo>
                  <a:lnTo>
                    <a:pt x="570" y="448"/>
                  </a:lnTo>
                  <a:lnTo>
                    <a:pt x="573" y="450"/>
                  </a:lnTo>
                  <a:lnTo>
                    <a:pt x="575" y="455"/>
                  </a:lnTo>
                  <a:lnTo>
                    <a:pt x="575" y="455"/>
                  </a:lnTo>
                  <a:lnTo>
                    <a:pt x="580" y="455"/>
                  </a:lnTo>
                  <a:lnTo>
                    <a:pt x="580" y="457"/>
                  </a:lnTo>
                  <a:lnTo>
                    <a:pt x="592" y="459"/>
                  </a:lnTo>
                  <a:lnTo>
                    <a:pt x="594" y="462"/>
                  </a:lnTo>
                  <a:lnTo>
                    <a:pt x="594" y="462"/>
                  </a:lnTo>
                  <a:lnTo>
                    <a:pt x="599" y="462"/>
                  </a:lnTo>
                  <a:lnTo>
                    <a:pt x="599" y="462"/>
                  </a:lnTo>
                  <a:lnTo>
                    <a:pt x="599" y="464"/>
                  </a:lnTo>
                  <a:lnTo>
                    <a:pt x="599" y="464"/>
                  </a:lnTo>
                  <a:lnTo>
                    <a:pt x="601" y="464"/>
                  </a:lnTo>
                  <a:lnTo>
                    <a:pt x="601" y="467"/>
                  </a:lnTo>
                  <a:lnTo>
                    <a:pt x="601" y="467"/>
                  </a:lnTo>
                  <a:lnTo>
                    <a:pt x="601" y="467"/>
                  </a:lnTo>
                  <a:lnTo>
                    <a:pt x="603" y="469"/>
                  </a:lnTo>
                  <a:lnTo>
                    <a:pt x="603" y="469"/>
                  </a:lnTo>
                  <a:lnTo>
                    <a:pt x="603" y="469"/>
                  </a:lnTo>
                  <a:lnTo>
                    <a:pt x="606" y="469"/>
                  </a:lnTo>
                  <a:lnTo>
                    <a:pt x="606" y="469"/>
                  </a:lnTo>
                  <a:lnTo>
                    <a:pt x="606" y="469"/>
                  </a:lnTo>
                  <a:lnTo>
                    <a:pt x="606" y="469"/>
                  </a:lnTo>
                  <a:lnTo>
                    <a:pt x="608" y="469"/>
                  </a:lnTo>
                  <a:lnTo>
                    <a:pt x="611" y="469"/>
                  </a:lnTo>
                  <a:lnTo>
                    <a:pt x="611" y="469"/>
                  </a:lnTo>
                  <a:lnTo>
                    <a:pt x="611" y="469"/>
                  </a:lnTo>
                  <a:lnTo>
                    <a:pt x="611" y="469"/>
                  </a:lnTo>
                  <a:lnTo>
                    <a:pt x="613" y="469"/>
                  </a:lnTo>
                  <a:lnTo>
                    <a:pt x="613" y="469"/>
                  </a:lnTo>
                  <a:lnTo>
                    <a:pt x="613" y="469"/>
                  </a:lnTo>
                  <a:lnTo>
                    <a:pt x="613" y="469"/>
                  </a:lnTo>
                  <a:lnTo>
                    <a:pt x="613" y="469"/>
                  </a:lnTo>
                  <a:lnTo>
                    <a:pt x="613" y="469"/>
                  </a:lnTo>
                  <a:lnTo>
                    <a:pt x="615" y="469"/>
                  </a:lnTo>
                  <a:lnTo>
                    <a:pt x="615" y="469"/>
                  </a:lnTo>
                  <a:lnTo>
                    <a:pt x="615" y="469"/>
                  </a:lnTo>
                  <a:lnTo>
                    <a:pt x="615" y="469"/>
                  </a:lnTo>
                  <a:lnTo>
                    <a:pt x="615" y="467"/>
                  </a:lnTo>
                  <a:lnTo>
                    <a:pt x="615" y="467"/>
                  </a:lnTo>
                  <a:lnTo>
                    <a:pt x="615" y="464"/>
                  </a:lnTo>
                  <a:lnTo>
                    <a:pt x="615" y="464"/>
                  </a:lnTo>
                  <a:lnTo>
                    <a:pt x="613" y="464"/>
                  </a:lnTo>
                  <a:lnTo>
                    <a:pt x="613" y="464"/>
                  </a:lnTo>
                  <a:lnTo>
                    <a:pt x="613" y="464"/>
                  </a:lnTo>
                  <a:lnTo>
                    <a:pt x="613" y="464"/>
                  </a:lnTo>
                  <a:lnTo>
                    <a:pt x="611" y="462"/>
                  </a:lnTo>
                  <a:lnTo>
                    <a:pt x="611" y="462"/>
                  </a:lnTo>
                  <a:lnTo>
                    <a:pt x="611" y="462"/>
                  </a:lnTo>
                  <a:lnTo>
                    <a:pt x="611" y="462"/>
                  </a:lnTo>
                  <a:lnTo>
                    <a:pt x="608" y="462"/>
                  </a:lnTo>
                  <a:lnTo>
                    <a:pt x="608" y="459"/>
                  </a:lnTo>
                  <a:lnTo>
                    <a:pt x="608" y="457"/>
                  </a:lnTo>
                  <a:lnTo>
                    <a:pt x="611" y="448"/>
                  </a:lnTo>
                  <a:lnTo>
                    <a:pt x="613" y="445"/>
                  </a:lnTo>
                  <a:lnTo>
                    <a:pt x="615" y="445"/>
                  </a:lnTo>
                  <a:lnTo>
                    <a:pt x="615" y="443"/>
                  </a:lnTo>
                  <a:lnTo>
                    <a:pt x="615" y="443"/>
                  </a:lnTo>
                  <a:lnTo>
                    <a:pt x="618" y="443"/>
                  </a:lnTo>
                  <a:lnTo>
                    <a:pt x="618" y="443"/>
                  </a:lnTo>
                  <a:lnTo>
                    <a:pt x="618" y="443"/>
                  </a:lnTo>
                  <a:lnTo>
                    <a:pt x="620" y="443"/>
                  </a:lnTo>
                  <a:lnTo>
                    <a:pt x="620" y="443"/>
                  </a:lnTo>
                  <a:lnTo>
                    <a:pt x="620" y="443"/>
                  </a:lnTo>
                  <a:lnTo>
                    <a:pt x="618" y="440"/>
                  </a:lnTo>
                  <a:lnTo>
                    <a:pt x="615" y="440"/>
                  </a:lnTo>
                  <a:lnTo>
                    <a:pt x="615" y="440"/>
                  </a:lnTo>
                  <a:lnTo>
                    <a:pt x="611" y="440"/>
                  </a:lnTo>
                  <a:lnTo>
                    <a:pt x="606" y="438"/>
                  </a:lnTo>
                  <a:lnTo>
                    <a:pt x="599" y="436"/>
                  </a:lnTo>
                  <a:lnTo>
                    <a:pt x="599" y="436"/>
                  </a:lnTo>
                  <a:lnTo>
                    <a:pt x="599" y="438"/>
                  </a:lnTo>
                  <a:lnTo>
                    <a:pt x="596" y="438"/>
                  </a:lnTo>
                  <a:lnTo>
                    <a:pt x="596" y="436"/>
                  </a:lnTo>
                  <a:lnTo>
                    <a:pt x="594" y="436"/>
                  </a:lnTo>
                  <a:lnTo>
                    <a:pt x="592" y="436"/>
                  </a:lnTo>
                  <a:lnTo>
                    <a:pt x="592" y="433"/>
                  </a:lnTo>
                  <a:lnTo>
                    <a:pt x="589" y="431"/>
                  </a:lnTo>
                  <a:lnTo>
                    <a:pt x="587" y="422"/>
                  </a:lnTo>
                  <a:lnTo>
                    <a:pt x="585" y="412"/>
                  </a:lnTo>
                  <a:lnTo>
                    <a:pt x="585" y="410"/>
                  </a:lnTo>
                  <a:lnTo>
                    <a:pt x="585" y="407"/>
                  </a:lnTo>
                  <a:lnTo>
                    <a:pt x="585" y="407"/>
                  </a:lnTo>
                  <a:lnTo>
                    <a:pt x="585" y="405"/>
                  </a:lnTo>
                  <a:lnTo>
                    <a:pt x="582" y="403"/>
                  </a:lnTo>
                  <a:lnTo>
                    <a:pt x="582" y="403"/>
                  </a:lnTo>
                  <a:lnTo>
                    <a:pt x="582" y="403"/>
                  </a:lnTo>
                  <a:lnTo>
                    <a:pt x="582" y="400"/>
                  </a:lnTo>
                  <a:lnTo>
                    <a:pt x="582" y="400"/>
                  </a:lnTo>
                  <a:lnTo>
                    <a:pt x="582" y="400"/>
                  </a:lnTo>
                  <a:lnTo>
                    <a:pt x="582" y="400"/>
                  </a:lnTo>
                  <a:lnTo>
                    <a:pt x="580" y="400"/>
                  </a:lnTo>
                  <a:lnTo>
                    <a:pt x="580" y="400"/>
                  </a:lnTo>
                  <a:lnTo>
                    <a:pt x="580" y="398"/>
                  </a:lnTo>
                  <a:lnTo>
                    <a:pt x="580" y="398"/>
                  </a:lnTo>
                  <a:lnTo>
                    <a:pt x="580" y="398"/>
                  </a:lnTo>
                  <a:lnTo>
                    <a:pt x="580" y="398"/>
                  </a:lnTo>
                  <a:lnTo>
                    <a:pt x="580" y="398"/>
                  </a:lnTo>
                  <a:lnTo>
                    <a:pt x="580" y="398"/>
                  </a:lnTo>
                  <a:lnTo>
                    <a:pt x="580" y="396"/>
                  </a:lnTo>
                  <a:lnTo>
                    <a:pt x="580" y="396"/>
                  </a:lnTo>
                  <a:lnTo>
                    <a:pt x="577" y="396"/>
                  </a:lnTo>
                  <a:lnTo>
                    <a:pt x="577" y="396"/>
                  </a:lnTo>
                  <a:lnTo>
                    <a:pt x="577" y="396"/>
                  </a:lnTo>
                  <a:lnTo>
                    <a:pt x="577" y="393"/>
                  </a:lnTo>
                  <a:lnTo>
                    <a:pt x="577" y="393"/>
                  </a:lnTo>
                  <a:lnTo>
                    <a:pt x="577" y="391"/>
                  </a:lnTo>
                  <a:lnTo>
                    <a:pt x="577" y="391"/>
                  </a:lnTo>
                  <a:lnTo>
                    <a:pt x="577" y="391"/>
                  </a:lnTo>
                  <a:lnTo>
                    <a:pt x="577" y="391"/>
                  </a:lnTo>
                  <a:lnTo>
                    <a:pt x="575" y="388"/>
                  </a:lnTo>
                  <a:lnTo>
                    <a:pt x="575" y="388"/>
                  </a:lnTo>
                  <a:lnTo>
                    <a:pt x="573" y="388"/>
                  </a:lnTo>
                  <a:lnTo>
                    <a:pt x="573" y="388"/>
                  </a:lnTo>
                  <a:lnTo>
                    <a:pt x="573" y="388"/>
                  </a:lnTo>
                  <a:lnTo>
                    <a:pt x="573" y="386"/>
                  </a:lnTo>
                  <a:lnTo>
                    <a:pt x="573" y="386"/>
                  </a:lnTo>
                  <a:lnTo>
                    <a:pt x="570" y="386"/>
                  </a:lnTo>
                  <a:lnTo>
                    <a:pt x="570" y="386"/>
                  </a:lnTo>
                  <a:lnTo>
                    <a:pt x="570" y="386"/>
                  </a:lnTo>
                  <a:lnTo>
                    <a:pt x="570" y="386"/>
                  </a:lnTo>
                  <a:lnTo>
                    <a:pt x="568" y="386"/>
                  </a:lnTo>
                  <a:lnTo>
                    <a:pt x="566" y="388"/>
                  </a:lnTo>
                  <a:lnTo>
                    <a:pt x="561" y="388"/>
                  </a:lnTo>
                  <a:lnTo>
                    <a:pt x="561" y="388"/>
                  </a:lnTo>
                  <a:lnTo>
                    <a:pt x="561" y="388"/>
                  </a:lnTo>
                  <a:lnTo>
                    <a:pt x="561" y="388"/>
                  </a:lnTo>
                  <a:lnTo>
                    <a:pt x="561" y="391"/>
                  </a:lnTo>
                  <a:lnTo>
                    <a:pt x="561" y="391"/>
                  </a:lnTo>
                  <a:lnTo>
                    <a:pt x="561" y="391"/>
                  </a:lnTo>
                  <a:lnTo>
                    <a:pt x="561" y="391"/>
                  </a:lnTo>
                  <a:lnTo>
                    <a:pt x="563" y="393"/>
                  </a:lnTo>
                  <a:lnTo>
                    <a:pt x="563" y="393"/>
                  </a:lnTo>
                  <a:lnTo>
                    <a:pt x="563" y="393"/>
                  </a:lnTo>
                  <a:lnTo>
                    <a:pt x="563" y="396"/>
                  </a:lnTo>
                  <a:lnTo>
                    <a:pt x="563" y="398"/>
                  </a:lnTo>
                  <a:lnTo>
                    <a:pt x="563" y="398"/>
                  </a:lnTo>
                  <a:lnTo>
                    <a:pt x="566" y="400"/>
                  </a:lnTo>
                  <a:lnTo>
                    <a:pt x="566" y="400"/>
                  </a:lnTo>
                  <a:lnTo>
                    <a:pt x="566" y="400"/>
                  </a:lnTo>
                  <a:lnTo>
                    <a:pt x="566" y="403"/>
                  </a:lnTo>
                  <a:lnTo>
                    <a:pt x="563" y="400"/>
                  </a:lnTo>
                  <a:lnTo>
                    <a:pt x="563" y="400"/>
                  </a:lnTo>
                  <a:lnTo>
                    <a:pt x="563" y="400"/>
                  </a:lnTo>
                  <a:lnTo>
                    <a:pt x="563" y="400"/>
                  </a:lnTo>
                  <a:lnTo>
                    <a:pt x="563" y="400"/>
                  </a:lnTo>
                  <a:lnTo>
                    <a:pt x="561" y="400"/>
                  </a:lnTo>
                  <a:lnTo>
                    <a:pt x="561" y="400"/>
                  </a:lnTo>
                  <a:lnTo>
                    <a:pt x="561" y="400"/>
                  </a:lnTo>
                  <a:lnTo>
                    <a:pt x="559" y="400"/>
                  </a:lnTo>
                  <a:lnTo>
                    <a:pt x="559" y="398"/>
                  </a:lnTo>
                  <a:lnTo>
                    <a:pt x="559" y="398"/>
                  </a:lnTo>
                  <a:lnTo>
                    <a:pt x="559" y="398"/>
                  </a:lnTo>
                  <a:lnTo>
                    <a:pt x="561" y="396"/>
                  </a:lnTo>
                  <a:lnTo>
                    <a:pt x="561" y="393"/>
                  </a:lnTo>
                  <a:lnTo>
                    <a:pt x="559" y="393"/>
                  </a:lnTo>
                  <a:lnTo>
                    <a:pt x="559" y="393"/>
                  </a:lnTo>
                  <a:lnTo>
                    <a:pt x="556" y="393"/>
                  </a:lnTo>
                  <a:lnTo>
                    <a:pt x="556" y="391"/>
                  </a:lnTo>
                  <a:lnTo>
                    <a:pt x="556" y="388"/>
                  </a:lnTo>
                  <a:lnTo>
                    <a:pt x="556" y="388"/>
                  </a:lnTo>
                  <a:lnTo>
                    <a:pt x="554" y="388"/>
                  </a:lnTo>
                  <a:lnTo>
                    <a:pt x="554" y="388"/>
                  </a:lnTo>
                  <a:lnTo>
                    <a:pt x="551" y="388"/>
                  </a:lnTo>
                  <a:lnTo>
                    <a:pt x="551" y="388"/>
                  </a:lnTo>
                  <a:lnTo>
                    <a:pt x="551" y="388"/>
                  </a:lnTo>
                  <a:lnTo>
                    <a:pt x="551" y="388"/>
                  </a:lnTo>
                  <a:lnTo>
                    <a:pt x="549" y="388"/>
                  </a:lnTo>
                  <a:lnTo>
                    <a:pt x="547" y="388"/>
                  </a:lnTo>
                  <a:lnTo>
                    <a:pt x="544" y="391"/>
                  </a:lnTo>
                  <a:lnTo>
                    <a:pt x="544" y="391"/>
                  </a:lnTo>
                  <a:lnTo>
                    <a:pt x="544" y="391"/>
                  </a:lnTo>
                  <a:lnTo>
                    <a:pt x="544" y="391"/>
                  </a:lnTo>
                  <a:lnTo>
                    <a:pt x="544" y="393"/>
                  </a:lnTo>
                  <a:lnTo>
                    <a:pt x="544" y="393"/>
                  </a:lnTo>
                  <a:lnTo>
                    <a:pt x="544" y="393"/>
                  </a:lnTo>
                  <a:lnTo>
                    <a:pt x="542" y="393"/>
                  </a:lnTo>
                  <a:lnTo>
                    <a:pt x="542" y="393"/>
                  </a:lnTo>
                  <a:lnTo>
                    <a:pt x="542" y="393"/>
                  </a:lnTo>
                  <a:lnTo>
                    <a:pt x="542" y="396"/>
                  </a:lnTo>
                  <a:lnTo>
                    <a:pt x="542" y="396"/>
                  </a:lnTo>
                  <a:lnTo>
                    <a:pt x="542" y="396"/>
                  </a:lnTo>
                  <a:lnTo>
                    <a:pt x="542" y="396"/>
                  </a:lnTo>
                  <a:lnTo>
                    <a:pt x="542" y="396"/>
                  </a:lnTo>
                  <a:lnTo>
                    <a:pt x="542" y="398"/>
                  </a:lnTo>
                  <a:lnTo>
                    <a:pt x="544" y="398"/>
                  </a:lnTo>
                  <a:lnTo>
                    <a:pt x="544" y="400"/>
                  </a:lnTo>
                  <a:lnTo>
                    <a:pt x="544" y="403"/>
                  </a:lnTo>
                  <a:lnTo>
                    <a:pt x="540" y="405"/>
                  </a:lnTo>
                  <a:lnTo>
                    <a:pt x="532" y="407"/>
                  </a:lnTo>
                  <a:lnTo>
                    <a:pt x="532" y="410"/>
                  </a:lnTo>
                  <a:lnTo>
                    <a:pt x="530" y="410"/>
                  </a:lnTo>
                  <a:lnTo>
                    <a:pt x="530" y="412"/>
                  </a:lnTo>
                  <a:lnTo>
                    <a:pt x="530" y="414"/>
                  </a:lnTo>
                  <a:lnTo>
                    <a:pt x="530" y="417"/>
                  </a:lnTo>
                  <a:close/>
                  <a:moveTo>
                    <a:pt x="514" y="256"/>
                  </a:moveTo>
                  <a:lnTo>
                    <a:pt x="514" y="258"/>
                  </a:lnTo>
                  <a:lnTo>
                    <a:pt x="514" y="258"/>
                  </a:lnTo>
                  <a:lnTo>
                    <a:pt x="516" y="258"/>
                  </a:lnTo>
                  <a:lnTo>
                    <a:pt x="516" y="258"/>
                  </a:lnTo>
                  <a:lnTo>
                    <a:pt x="516" y="258"/>
                  </a:lnTo>
                  <a:lnTo>
                    <a:pt x="516" y="258"/>
                  </a:lnTo>
                  <a:lnTo>
                    <a:pt x="516" y="258"/>
                  </a:lnTo>
                  <a:lnTo>
                    <a:pt x="516" y="256"/>
                  </a:lnTo>
                  <a:lnTo>
                    <a:pt x="516" y="256"/>
                  </a:lnTo>
                  <a:lnTo>
                    <a:pt x="516" y="256"/>
                  </a:lnTo>
                  <a:lnTo>
                    <a:pt x="516" y="256"/>
                  </a:lnTo>
                  <a:lnTo>
                    <a:pt x="516" y="256"/>
                  </a:lnTo>
                  <a:lnTo>
                    <a:pt x="514" y="256"/>
                  </a:lnTo>
                  <a:lnTo>
                    <a:pt x="514" y="256"/>
                  </a:lnTo>
                  <a:lnTo>
                    <a:pt x="514" y="254"/>
                  </a:lnTo>
                  <a:lnTo>
                    <a:pt x="514" y="256"/>
                  </a:lnTo>
                  <a:lnTo>
                    <a:pt x="514" y="256"/>
                  </a:lnTo>
                  <a:lnTo>
                    <a:pt x="514" y="256"/>
                  </a:lnTo>
                  <a:close/>
                  <a:moveTo>
                    <a:pt x="719" y="398"/>
                  </a:moveTo>
                  <a:lnTo>
                    <a:pt x="722" y="398"/>
                  </a:lnTo>
                  <a:lnTo>
                    <a:pt x="719" y="396"/>
                  </a:lnTo>
                  <a:lnTo>
                    <a:pt x="719" y="396"/>
                  </a:lnTo>
                  <a:lnTo>
                    <a:pt x="717" y="396"/>
                  </a:lnTo>
                  <a:lnTo>
                    <a:pt x="717" y="398"/>
                  </a:lnTo>
                  <a:lnTo>
                    <a:pt x="719" y="398"/>
                  </a:lnTo>
                  <a:lnTo>
                    <a:pt x="719" y="398"/>
                  </a:lnTo>
                  <a:close/>
                  <a:moveTo>
                    <a:pt x="559" y="152"/>
                  </a:moveTo>
                  <a:lnTo>
                    <a:pt x="561" y="152"/>
                  </a:lnTo>
                  <a:lnTo>
                    <a:pt x="561" y="152"/>
                  </a:lnTo>
                  <a:lnTo>
                    <a:pt x="561" y="154"/>
                  </a:lnTo>
                  <a:lnTo>
                    <a:pt x="561" y="154"/>
                  </a:lnTo>
                  <a:lnTo>
                    <a:pt x="561" y="154"/>
                  </a:lnTo>
                  <a:lnTo>
                    <a:pt x="561" y="157"/>
                  </a:lnTo>
                  <a:lnTo>
                    <a:pt x="561" y="157"/>
                  </a:lnTo>
                  <a:lnTo>
                    <a:pt x="561" y="159"/>
                  </a:lnTo>
                  <a:lnTo>
                    <a:pt x="561" y="159"/>
                  </a:lnTo>
                  <a:lnTo>
                    <a:pt x="561" y="159"/>
                  </a:lnTo>
                  <a:lnTo>
                    <a:pt x="561" y="159"/>
                  </a:lnTo>
                  <a:lnTo>
                    <a:pt x="561" y="161"/>
                  </a:lnTo>
                  <a:lnTo>
                    <a:pt x="561" y="161"/>
                  </a:lnTo>
                  <a:lnTo>
                    <a:pt x="563" y="161"/>
                  </a:lnTo>
                  <a:lnTo>
                    <a:pt x="563" y="161"/>
                  </a:lnTo>
                  <a:lnTo>
                    <a:pt x="563" y="161"/>
                  </a:lnTo>
                  <a:lnTo>
                    <a:pt x="563" y="159"/>
                  </a:lnTo>
                  <a:lnTo>
                    <a:pt x="563" y="159"/>
                  </a:lnTo>
                  <a:lnTo>
                    <a:pt x="563" y="159"/>
                  </a:lnTo>
                  <a:lnTo>
                    <a:pt x="563" y="159"/>
                  </a:lnTo>
                  <a:lnTo>
                    <a:pt x="563" y="159"/>
                  </a:lnTo>
                  <a:lnTo>
                    <a:pt x="563" y="159"/>
                  </a:lnTo>
                  <a:lnTo>
                    <a:pt x="561" y="159"/>
                  </a:lnTo>
                  <a:lnTo>
                    <a:pt x="561" y="159"/>
                  </a:lnTo>
                  <a:lnTo>
                    <a:pt x="563" y="157"/>
                  </a:lnTo>
                  <a:lnTo>
                    <a:pt x="566" y="157"/>
                  </a:lnTo>
                  <a:lnTo>
                    <a:pt x="566" y="157"/>
                  </a:lnTo>
                  <a:lnTo>
                    <a:pt x="566" y="157"/>
                  </a:lnTo>
                  <a:lnTo>
                    <a:pt x="566" y="157"/>
                  </a:lnTo>
                  <a:lnTo>
                    <a:pt x="568" y="154"/>
                  </a:lnTo>
                  <a:lnTo>
                    <a:pt x="568" y="154"/>
                  </a:lnTo>
                  <a:lnTo>
                    <a:pt x="568" y="154"/>
                  </a:lnTo>
                  <a:lnTo>
                    <a:pt x="568" y="154"/>
                  </a:lnTo>
                  <a:lnTo>
                    <a:pt x="568" y="152"/>
                  </a:lnTo>
                  <a:lnTo>
                    <a:pt x="568" y="152"/>
                  </a:lnTo>
                  <a:lnTo>
                    <a:pt x="566" y="152"/>
                  </a:lnTo>
                  <a:lnTo>
                    <a:pt x="566" y="152"/>
                  </a:lnTo>
                  <a:lnTo>
                    <a:pt x="566" y="152"/>
                  </a:lnTo>
                  <a:lnTo>
                    <a:pt x="566" y="152"/>
                  </a:lnTo>
                  <a:lnTo>
                    <a:pt x="566" y="154"/>
                  </a:lnTo>
                  <a:lnTo>
                    <a:pt x="566" y="154"/>
                  </a:lnTo>
                  <a:lnTo>
                    <a:pt x="563" y="154"/>
                  </a:lnTo>
                  <a:lnTo>
                    <a:pt x="563" y="154"/>
                  </a:lnTo>
                  <a:lnTo>
                    <a:pt x="563" y="152"/>
                  </a:lnTo>
                  <a:lnTo>
                    <a:pt x="563" y="152"/>
                  </a:lnTo>
                  <a:lnTo>
                    <a:pt x="563" y="152"/>
                  </a:lnTo>
                  <a:lnTo>
                    <a:pt x="563" y="152"/>
                  </a:lnTo>
                  <a:lnTo>
                    <a:pt x="563" y="149"/>
                  </a:lnTo>
                  <a:lnTo>
                    <a:pt x="561" y="149"/>
                  </a:lnTo>
                  <a:lnTo>
                    <a:pt x="561" y="149"/>
                  </a:lnTo>
                  <a:lnTo>
                    <a:pt x="561" y="149"/>
                  </a:lnTo>
                  <a:lnTo>
                    <a:pt x="561" y="149"/>
                  </a:lnTo>
                  <a:lnTo>
                    <a:pt x="561" y="149"/>
                  </a:lnTo>
                  <a:lnTo>
                    <a:pt x="559" y="149"/>
                  </a:lnTo>
                  <a:lnTo>
                    <a:pt x="561" y="149"/>
                  </a:lnTo>
                  <a:lnTo>
                    <a:pt x="561" y="149"/>
                  </a:lnTo>
                  <a:lnTo>
                    <a:pt x="561" y="152"/>
                  </a:lnTo>
                  <a:lnTo>
                    <a:pt x="559" y="152"/>
                  </a:lnTo>
                  <a:close/>
                  <a:moveTo>
                    <a:pt x="587" y="164"/>
                  </a:moveTo>
                  <a:lnTo>
                    <a:pt x="587" y="164"/>
                  </a:lnTo>
                  <a:lnTo>
                    <a:pt x="587" y="166"/>
                  </a:lnTo>
                  <a:lnTo>
                    <a:pt x="589" y="166"/>
                  </a:lnTo>
                  <a:lnTo>
                    <a:pt x="589" y="166"/>
                  </a:lnTo>
                  <a:lnTo>
                    <a:pt x="589" y="166"/>
                  </a:lnTo>
                  <a:lnTo>
                    <a:pt x="589" y="164"/>
                  </a:lnTo>
                  <a:lnTo>
                    <a:pt x="589" y="164"/>
                  </a:lnTo>
                  <a:lnTo>
                    <a:pt x="587" y="161"/>
                  </a:lnTo>
                  <a:lnTo>
                    <a:pt x="587" y="161"/>
                  </a:lnTo>
                  <a:lnTo>
                    <a:pt x="587" y="161"/>
                  </a:lnTo>
                  <a:lnTo>
                    <a:pt x="587" y="161"/>
                  </a:lnTo>
                  <a:lnTo>
                    <a:pt x="587" y="161"/>
                  </a:lnTo>
                  <a:lnTo>
                    <a:pt x="587" y="164"/>
                  </a:lnTo>
                  <a:lnTo>
                    <a:pt x="587" y="164"/>
                  </a:lnTo>
                  <a:close/>
                  <a:moveTo>
                    <a:pt x="1173" y="135"/>
                  </a:moveTo>
                  <a:lnTo>
                    <a:pt x="1173" y="135"/>
                  </a:lnTo>
                  <a:lnTo>
                    <a:pt x="1173" y="138"/>
                  </a:lnTo>
                  <a:lnTo>
                    <a:pt x="1173" y="138"/>
                  </a:lnTo>
                  <a:lnTo>
                    <a:pt x="1173" y="138"/>
                  </a:lnTo>
                  <a:lnTo>
                    <a:pt x="1176" y="138"/>
                  </a:lnTo>
                  <a:lnTo>
                    <a:pt x="1176" y="138"/>
                  </a:lnTo>
                  <a:lnTo>
                    <a:pt x="1176" y="138"/>
                  </a:lnTo>
                  <a:lnTo>
                    <a:pt x="1178" y="138"/>
                  </a:lnTo>
                  <a:lnTo>
                    <a:pt x="1178" y="138"/>
                  </a:lnTo>
                  <a:lnTo>
                    <a:pt x="1178" y="138"/>
                  </a:lnTo>
                  <a:lnTo>
                    <a:pt x="1178" y="138"/>
                  </a:lnTo>
                  <a:lnTo>
                    <a:pt x="1178" y="135"/>
                  </a:lnTo>
                  <a:lnTo>
                    <a:pt x="1178" y="135"/>
                  </a:lnTo>
                  <a:lnTo>
                    <a:pt x="1178" y="135"/>
                  </a:lnTo>
                  <a:lnTo>
                    <a:pt x="1178" y="135"/>
                  </a:lnTo>
                  <a:lnTo>
                    <a:pt x="1176" y="135"/>
                  </a:lnTo>
                  <a:lnTo>
                    <a:pt x="1176" y="135"/>
                  </a:lnTo>
                  <a:lnTo>
                    <a:pt x="1176" y="135"/>
                  </a:lnTo>
                  <a:lnTo>
                    <a:pt x="1173" y="135"/>
                  </a:lnTo>
                  <a:lnTo>
                    <a:pt x="1173" y="135"/>
                  </a:lnTo>
                  <a:close/>
                  <a:moveTo>
                    <a:pt x="1091" y="554"/>
                  </a:moveTo>
                  <a:lnTo>
                    <a:pt x="1091" y="554"/>
                  </a:lnTo>
                  <a:lnTo>
                    <a:pt x="1088" y="556"/>
                  </a:lnTo>
                  <a:lnTo>
                    <a:pt x="1088" y="559"/>
                  </a:lnTo>
                  <a:lnTo>
                    <a:pt x="1088" y="559"/>
                  </a:lnTo>
                  <a:lnTo>
                    <a:pt x="1088" y="559"/>
                  </a:lnTo>
                  <a:lnTo>
                    <a:pt x="1091" y="556"/>
                  </a:lnTo>
                  <a:lnTo>
                    <a:pt x="1091" y="556"/>
                  </a:lnTo>
                  <a:lnTo>
                    <a:pt x="1091" y="556"/>
                  </a:lnTo>
                  <a:lnTo>
                    <a:pt x="1091" y="556"/>
                  </a:lnTo>
                  <a:lnTo>
                    <a:pt x="1091" y="556"/>
                  </a:lnTo>
                  <a:lnTo>
                    <a:pt x="1091" y="556"/>
                  </a:lnTo>
                  <a:lnTo>
                    <a:pt x="1091" y="554"/>
                  </a:lnTo>
                  <a:close/>
                  <a:moveTo>
                    <a:pt x="1067" y="668"/>
                  </a:moveTo>
                  <a:lnTo>
                    <a:pt x="1067" y="668"/>
                  </a:lnTo>
                  <a:lnTo>
                    <a:pt x="1067" y="668"/>
                  </a:lnTo>
                  <a:lnTo>
                    <a:pt x="1067" y="670"/>
                  </a:lnTo>
                  <a:lnTo>
                    <a:pt x="1069" y="670"/>
                  </a:lnTo>
                  <a:lnTo>
                    <a:pt x="1069" y="670"/>
                  </a:lnTo>
                  <a:lnTo>
                    <a:pt x="1069" y="670"/>
                  </a:lnTo>
                  <a:lnTo>
                    <a:pt x="1069" y="668"/>
                  </a:lnTo>
                  <a:lnTo>
                    <a:pt x="1069" y="668"/>
                  </a:lnTo>
                  <a:lnTo>
                    <a:pt x="1069" y="668"/>
                  </a:lnTo>
                  <a:lnTo>
                    <a:pt x="1069" y="668"/>
                  </a:lnTo>
                  <a:lnTo>
                    <a:pt x="1072" y="668"/>
                  </a:lnTo>
                  <a:lnTo>
                    <a:pt x="1072" y="670"/>
                  </a:lnTo>
                  <a:lnTo>
                    <a:pt x="1072" y="670"/>
                  </a:lnTo>
                  <a:lnTo>
                    <a:pt x="1074" y="670"/>
                  </a:lnTo>
                  <a:lnTo>
                    <a:pt x="1074" y="670"/>
                  </a:lnTo>
                  <a:lnTo>
                    <a:pt x="1076" y="670"/>
                  </a:lnTo>
                  <a:lnTo>
                    <a:pt x="1076" y="670"/>
                  </a:lnTo>
                  <a:lnTo>
                    <a:pt x="1076" y="668"/>
                  </a:lnTo>
                  <a:lnTo>
                    <a:pt x="1076" y="668"/>
                  </a:lnTo>
                  <a:lnTo>
                    <a:pt x="1072" y="665"/>
                  </a:lnTo>
                  <a:lnTo>
                    <a:pt x="1072" y="665"/>
                  </a:lnTo>
                  <a:lnTo>
                    <a:pt x="1067" y="665"/>
                  </a:lnTo>
                  <a:lnTo>
                    <a:pt x="1062" y="665"/>
                  </a:lnTo>
                  <a:lnTo>
                    <a:pt x="1062" y="665"/>
                  </a:lnTo>
                  <a:lnTo>
                    <a:pt x="1060" y="665"/>
                  </a:lnTo>
                  <a:lnTo>
                    <a:pt x="1060" y="665"/>
                  </a:lnTo>
                  <a:lnTo>
                    <a:pt x="1060" y="665"/>
                  </a:lnTo>
                  <a:lnTo>
                    <a:pt x="1060" y="668"/>
                  </a:lnTo>
                  <a:lnTo>
                    <a:pt x="1060" y="668"/>
                  </a:lnTo>
                  <a:lnTo>
                    <a:pt x="1058" y="668"/>
                  </a:lnTo>
                  <a:lnTo>
                    <a:pt x="1058" y="670"/>
                  </a:lnTo>
                  <a:lnTo>
                    <a:pt x="1058" y="670"/>
                  </a:lnTo>
                  <a:lnTo>
                    <a:pt x="1060" y="670"/>
                  </a:lnTo>
                  <a:lnTo>
                    <a:pt x="1062" y="670"/>
                  </a:lnTo>
                  <a:lnTo>
                    <a:pt x="1060" y="672"/>
                  </a:lnTo>
                  <a:lnTo>
                    <a:pt x="1060" y="672"/>
                  </a:lnTo>
                  <a:lnTo>
                    <a:pt x="1062" y="672"/>
                  </a:lnTo>
                  <a:lnTo>
                    <a:pt x="1062" y="672"/>
                  </a:lnTo>
                  <a:lnTo>
                    <a:pt x="1062" y="672"/>
                  </a:lnTo>
                  <a:lnTo>
                    <a:pt x="1062" y="672"/>
                  </a:lnTo>
                  <a:lnTo>
                    <a:pt x="1062" y="672"/>
                  </a:lnTo>
                  <a:lnTo>
                    <a:pt x="1062" y="672"/>
                  </a:lnTo>
                  <a:lnTo>
                    <a:pt x="1062" y="672"/>
                  </a:lnTo>
                  <a:lnTo>
                    <a:pt x="1062" y="672"/>
                  </a:lnTo>
                  <a:lnTo>
                    <a:pt x="1062" y="672"/>
                  </a:lnTo>
                  <a:lnTo>
                    <a:pt x="1062" y="672"/>
                  </a:lnTo>
                  <a:lnTo>
                    <a:pt x="1062" y="672"/>
                  </a:lnTo>
                  <a:lnTo>
                    <a:pt x="1062" y="672"/>
                  </a:lnTo>
                  <a:lnTo>
                    <a:pt x="1062" y="672"/>
                  </a:lnTo>
                  <a:lnTo>
                    <a:pt x="1062" y="670"/>
                  </a:lnTo>
                  <a:lnTo>
                    <a:pt x="1065" y="672"/>
                  </a:lnTo>
                  <a:lnTo>
                    <a:pt x="1067" y="672"/>
                  </a:lnTo>
                  <a:lnTo>
                    <a:pt x="1067" y="672"/>
                  </a:lnTo>
                  <a:lnTo>
                    <a:pt x="1067" y="672"/>
                  </a:lnTo>
                  <a:lnTo>
                    <a:pt x="1067" y="670"/>
                  </a:lnTo>
                  <a:lnTo>
                    <a:pt x="1067" y="670"/>
                  </a:lnTo>
                  <a:lnTo>
                    <a:pt x="1067" y="670"/>
                  </a:lnTo>
                  <a:lnTo>
                    <a:pt x="1065" y="670"/>
                  </a:lnTo>
                  <a:lnTo>
                    <a:pt x="1065" y="670"/>
                  </a:lnTo>
                  <a:lnTo>
                    <a:pt x="1065" y="670"/>
                  </a:lnTo>
                  <a:lnTo>
                    <a:pt x="1065" y="670"/>
                  </a:lnTo>
                  <a:lnTo>
                    <a:pt x="1067" y="668"/>
                  </a:lnTo>
                  <a:close/>
                  <a:moveTo>
                    <a:pt x="1013" y="677"/>
                  </a:moveTo>
                  <a:lnTo>
                    <a:pt x="1013" y="677"/>
                  </a:lnTo>
                  <a:lnTo>
                    <a:pt x="1010" y="675"/>
                  </a:lnTo>
                  <a:lnTo>
                    <a:pt x="1010" y="677"/>
                  </a:lnTo>
                  <a:lnTo>
                    <a:pt x="1008" y="677"/>
                  </a:lnTo>
                  <a:lnTo>
                    <a:pt x="1008" y="680"/>
                  </a:lnTo>
                  <a:lnTo>
                    <a:pt x="1010" y="680"/>
                  </a:lnTo>
                  <a:lnTo>
                    <a:pt x="1010" y="680"/>
                  </a:lnTo>
                  <a:lnTo>
                    <a:pt x="1010" y="682"/>
                  </a:lnTo>
                  <a:lnTo>
                    <a:pt x="1013" y="682"/>
                  </a:lnTo>
                  <a:lnTo>
                    <a:pt x="1013" y="682"/>
                  </a:lnTo>
                  <a:lnTo>
                    <a:pt x="1013" y="682"/>
                  </a:lnTo>
                  <a:lnTo>
                    <a:pt x="1015" y="682"/>
                  </a:lnTo>
                  <a:lnTo>
                    <a:pt x="1015" y="682"/>
                  </a:lnTo>
                  <a:lnTo>
                    <a:pt x="1015" y="682"/>
                  </a:lnTo>
                  <a:lnTo>
                    <a:pt x="1015" y="680"/>
                  </a:lnTo>
                  <a:lnTo>
                    <a:pt x="1015" y="680"/>
                  </a:lnTo>
                  <a:lnTo>
                    <a:pt x="1015" y="677"/>
                  </a:lnTo>
                  <a:lnTo>
                    <a:pt x="1013" y="677"/>
                  </a:lnTo>
                  <a:close/>
                  <a:moveTo>
                    <a:pt x="722" y="159"/>
                  </a:moveTo>
                  <a:lnTo>
                    <a:pt x="722" y="159"/>
                  </a:lnTo>
                  <a:lnTo>
                    <a:pt x="724" y="159"/>
                  </a:lnTo>
                  <a:lnTo>
                    <a:pt x="724" y="159"/>
                  </a:lnTo>
                  <a:lnTo>
                    <a:pt x="724" y="161"/>
                  </a:lnTo>
                  <a:lnTo>
                    <a:pt x="724" y="159"/>
                  </a:lnTo>
                  <a:lnTo>
                    <a:pt x="724" y="159"/>
                  </a:lnTo>
                  <a:lnTo>
                    <a:pt x="726" y="159"/>
                  </a:lnTo>
                  <a:lnTo>
                    <a:pt x="726" y="159"/>
                  </a:lnTo>
                  <a:lnTo>
                    <a:pt x="726" y="159"/>
                  </a:lnTo>
                  <a:lnTo>
                    <a:pt x="726" y="159"/>
                  </a:lnTo>
                  <a:lnTo>
                    <a:pt x="726" y="157"/>
                  </a:lnTo>
                  <a:lnTo>
                    <a:pt x="726" y="154"/>
                  </a:lnTo>
                  <a:lnTo>
                    <a:pt x="726" y="154"/>
                  </a:lnTo>
                  <a:lnTo>
                    <a:pt x="726" y="152"/>
                  </a:lnTo>
                  <a:lnTo>
                    <a:pt x="726" y="152"/>
                  </a:lnTo>
                  <a:lnTo>
                    <a:pt x="726" y="152"/>
                  </a:lnTo>
                  <a:lnTo>
                    <a:pt x="724" y="154"/>
                  </a:lnTo>
                  <a:lnTo>
                    <a:pt x="724" y="154"/>
                  </a:lnTo>
                  <a:lnTo>
                    <a:pt x="724" y="154"/>
                  </a:lnTo>
                  <a:lnTo>
                    <a:pt x="724" y="157"/>
                  </a:lnTo>
                  <a:lnTo>
                    <a:pt x="724" y="157"/>
                  </a:lnTo>
                  <a:lnTo>
                    <a:pt x="722" y="157"/>
                  </a:lnTo>
                  <a:lnTo>
                    <a:pt x="722" y="157"/>
                  </a:lnTo>
                  <a:lnTo>
                    <a:pt x="722" y="157"/>
                  </a:lnTo>
                  <a:lnTo>
                    <a:pt x="722" y="159"/>
                  </a:lnTo>
                  <a:lnTo>
                    <a:pt x="722" y="159"/>
                  </a:lnTo>
                  <a:close/>
                  <a:moveTo>
                    <a:pt x="1027" y="680"/>
                  </a:moveTo>
                  <a:lnTo>
                    <a:pt x="1024" y="680"/>
                  </a:lnTo>
                  <a:lnTo>
                    <a:pt x="1024" y="680"/>
                  </a:lnTo>
                  <a:lnTo>
                    <a:pt x="1024" y="680"/>
                  </a:lnTo>
                  <a:lnTo>
                    <a:pt x="1024" y="680"/>
                  </a:lnTo>
                  <a:lnTo>
                    <a:pt x="1022" y="680"/>
                  </a:lnTo>
                  <a:lnTo>
                    <a:pt x="1022" y="680"/>
                  </a:lnTo>
                  <a:lnTo>
                    <a:pt x="1020" y="680"/>
                  </a:lnTo>
                  <a:lnTo>
                    <a:pt x="1020" y="680"/>
                  </a:lnTo>
                  <a:lnTo>
                    <a:pt x="1020" y="682"/>
                  </a:lnTo>
                  <a:lnTo>
                    <a:pt x="1020" y="682"/>
                  </a:lnTo>
                  <a:lnTo>
                    <a:pt x="1022" y="682"/>
                  </a:lnTo>
                  <a:lnTo>
                    <a:pt x="1022" y="682"/>
                  </a:lnTo>
                  <a:lnTo>
                    <a:pt x="1027" y="682"/>
                  </a:lnTo>
                  <a:lnTo>
                    <a:pt x="1027" y="682"/>
                  </a:lnTo>
                  <a:lnTo>
                    <a:pt x="1027" y="682"/>
                  </a:lnTo>
                  <a:lnTo>
                    <a:pt x="1027" y="680"/>
                  </a:lnTo>
                  <a:lnTo>
                    <a:pt x="1027" y="680"/>
                  </a:lnTo>
                  <a:lnTo>
                    <a:pt x="1027" y="680"/>
                  </a:lnTo>
                  <a:close/>
                  <a:moveTo>
                    <a:pt x="1178" y="128"/>
                  </a:moveTo>
                  <a:lnTo>
                    <a:pt x="1178" y="126"/>
                  </a:lnTo>
                  <a:lnTo>
                    <a:pt x="1178" y="126"/>
                  </a:lnTo>
                  <a:lnTo>
                    <a:pt x="1178" y="126"/>
                  </a:lnTo>
                  <a:lnTo>
                    <a:pt x="1176" y="126"/>
                  </a:lnTo>
                  <a:lnTo>
                    <a:pt x="1176" y="126"/>
                  </a:lnTo>
                  <a:lnTo>
                    <a:pt x="1176" y="126"/>
                  </a:lnTo>
                  <a:lnTo>
                    <a:pt x="1173" y="126"/>
                  </a:lnTo>
                  <a:lnTo>
                    <a:pt x="1173" y="123"/>
                  </a:lnTo>
                  <a:lnTo>
                    <a:pt x="1171" y="123"/>
                  </a:lnTo>
                  <a:lnTo>
                    <a:pt x="1169" y="123"/>
                  </a:lnTo>
                  <a:lnTo>
                    <a:pt x="1166" y="121"/>
                  </a:lnTo>
                  <a:lnTo>
                    <a:pt x="1166" y="121"/>
                  </a:lnTo>
                  <a:lnTo>
                    <a:pt x="1166" y="121"/>
                  </a:lnTo>
                  <a:lnTo>
                    <a:pt x="1164" y="121"/>
                  </a:lnTo>
                  <a:lnTo>
                    <a:pt x="1164" y="121"/>
                  </a:lnTo>
                  <a:lnTo>
                    <a:pt x="1164" y="121"/>
                  </a:lnTo>
                  <a:lnTo>
                    <a:pt x="1164" y="123"/>
                  </a:lnTo>
                  <a:lnTo>
                    <a:pt x="1164" y="123"/>
                  </a:lnTo>
                  <a:lnTo>
                    <a:pt x="1164" y="123"/>
                  </a:lnTo>
                  <a:lnTo>
                    <a:pt x="1164" y="123"/>
                  </a:lnTo>
                  <a:lnTo>
                    <a:pt x="1164" y="126"/>
                  </a:lnTo>
                  <a:lnTo>
                    <a:pt x="1164" y="126"/>
                  </a:lnTo>
                  <a:lnTo>
                    <a:pt x="1164" y="126"/>
                  </a:lnTo>
                  <a:lnTo>
                    <a:pt x="1166" y="126"/>
                  </a:lnTo>
                  <a:lnTo>
                    <a:pt x="1166" y="126"/>
                  </a:lnTo>
                  <a:lnTo>
                    <a:pt x="1171" y="126"/>
                  </a:lnTo>
                  <a:lnTo>
                    <a:pt x="1176" y="128"/>
                  </a:lnTo>
                  <a:lnTo>
                    <a:pt x="1178" y="128"/>
                  </a:lnTo>
                  <a:lnTo>
                    <a:pt x="1178" y="128"/>
                  </a:lnTo>
                  <a:close/>
                  <a:moveTo>
                    <a:pt x="1176" y="743"/>
                  </a:moveTo>
                  <a:lnTo>
                    <a:pt x="1176" y="743"/>
                  </a:lnTo>
                  <a:lnTo>
                    <a:pt x="1178" y="743"/>
                  </a:lnTo>
                  <a:lnTo>
                    <a:pt x="1178" y="746"/>
                  </a:lnTo>
                  <a:lnTo>
                    <a:pt x="1181" y="746"/>
                  </a:lnTo>
                  <a:lnTo>
                    <a:pt x="1181" y="746"/>
                  </a:lnTo>
                  <a:lnTo>
                    <a:pt x="1181" y="746"/>
                  </a:lnTo>
                  <a:lnTo>
                    <a:pt x="1183" y="739"/>
                  </a:lnTo>
                  <a:lnTo>
                    <a:pt x="1185" y="736"/>
                  </a:lnTo>
                  <a:lnTo>
                    <a:pt x="1185" y="736"/>
                  </a:lnTo>
                  <a:lnTo>
                    <a:pt x="1188" y="736"/>
                  </a:lnTo>
                  <a:lnTo>
                    <a:pt x="1188" y="736"/>
                  </a:lnTo>
                  <a:lnTo>
                    <a:pt x="1188" y="734"/>
                  </a:lnTo>
                  <a:lnTo>
                    <a:pt x="1188" y="734"/>
                  </a:lnTo>
                  <a:lnTo>
                    <a:pt x="1188" y="734"/>
                  </a:lnTo>
                  <a:lnTo>
                    <a:pt x="1188" y="734"/>
                  </a:lnTo>
                  <a:lnTo>
                    <a:pt x="1185" y="734"/>
                  </a:lnTo>
                  <a:lnTo>
                    <a:pt x="1181" y="734"/>
                  </a:lnTo>
                  <a:lnTo>
                    <a:pt x="1181" y="734"/>
                  </a:lnTo>
                  <a:lnTo>
                    <a:pt x="1178" y="734"/>
                  </a:lnTo>
                  <a:lnTo>
                    <a:pt x="1176" y="736"/>
                  </a:lnTo>
                  <a:lnTo>
                    <a:pt x="1176" y="736"/>
                  </a:lnTo>
                  <a:lnTo>
                    <a:pt x="1176" y="736"/>
                  </a:lnTo>
                  <a:lnTo>
                    <a:pt x="1176" y="739"/>
                  </a:lnTo>
                  <a:lnTo>
                    <a:pt x="1176" y="739"/>
                  </a:lnTo>
                  <a:lnTo>
                    <a:pt x="1178" y="739"/>
                  </a:lnTo>
                  <a:lnTo>
                    <a:pt x="1178" y="739"/>
                  </a:lnTo>
                  <a:lnTo>
                    <a:pt x="1178" y="741"/>
                  </a:lnTo>
                  <a:lnTo>
                    <a:pt x="1178" y="741"/>
                  </a:lnTo>
                  <a:lnTo>
                    <a:pt x="1178" y="743"/>
                  </a:lnTo>
                  <a:lnTo>
                    <a:pt x="1176" y="743"/>
                  </a:lnTo>
                  <a:close/>
                  <a:moveTo>
                    <a:pt x="1114" y="504"/>
                  </a:moveTo>
                  <a:lnTo>
                    <a:pt x="1117" y="504"/>
                  </a:lnTo>
                  <a:lnTo>
                    <a:pt x="1117" y="504"/>
                  </a:lnTo>
                  <a:lnTo>
                    <a:pt x="1117" y="502"/>
                  </a:lnTo>
                  <a:lnTo>
                    <a:pt x="1117" y="502"/>
                  </a:lnTo>
                  <a:lnTo>
                    <a:pt x="1114" y="502"/>
                  </a:lnTo>
                  <a:lnTo>
                    <a:pt x="1114" y="502"/>
                  </a:lnTo>
                  <a:lnTo>
                    <a:pt x="1114" y="500"/>
                  </a:lnTo>
                  <a:lnTo>
                    <a:pt x="1114" y="500"/>
                  </a:lnTo>
                  <a:lnTo>
                    <a:pt x="1114" y="497"/>
                  </a:lnTo>
                  <a:lnTo>
                    <a:pt x="1114" y="495"/>
                  </a:lnTo>
                  <a:lnTo>
                    <a:pt x="1114" y="495"/>
                  </a:lnTo>
                  <a:lnTo>
                    <a:pt x="1114" y="495"/>
                  </a:lnTo>
                  <a:lnTo>
                    <a:pt x="1114" y="493"/>
                  </a:lnTo>
                  <a:lnTo>
                    <a:pt x="1114" y="493"/>
                  </a:lnTo>
                  <a:lnTo>
                    <a:pt x="1114" y="490"/>
                  </a:lnTo>
                  <a:lnTo>
                    <a:pt x="1117" y="490"/>
                  </a:lnTo>
                  <a:lnTo>
                    <a:pt x="1117" y="490"/>
                  </a:lnTo>
                  <a:lnTo>
                    <a:pt x="1114" y="488"/>
                  </a:lnTo>
                  <a:lnTo>
                    <a:pt x="1114" y="488"/>
                  </a:lnTo>
                  <a:lnTo>
                    <a:pt x="1112" y="485"/>
                  </a:lnTo>
                  <a:lnTo>
                    <a:pt x="1112" y="483"/>
                  </a:lnTo>
                  <a:lnTo>
                    <a:pt x="1114" y="478"/>
                  </a:lnTo>
                  <a:lnTo>
                    <a:pt x="1114" y="478"/>
                  </a:lnTo>
                  <a:lnTo>
                    <a:pt x="1114" y="476"/>
                  </a:lnTo>
                  <a:lnTo>
                    <a:pt x="1114" y="476"/>
                  </a:lnTo>
                  <a:lnTo>
                    <a:pt x="1114" y="476"/>
                  </a:lnTo>
                  <a:lnTo>
                    <a:pt x="1112" y="476"/>
                  </a:lnTo>
                  <a:lnTo>
                    <a:pt x="1112" y="476"/>
                  </a:lnTo>
                  <a:lnTo>
                    <a:pt x="1112" y="476"/>
                  </a:lnTo>
                  <a:lnTo>
                    <a:pt x="1112" y="476"/>
                  </a:lnTo>
                  <a:lnTo>
                    <a:pt x="1107" y="481"/>
                  </a:lnTo>
                  <a:lnTo>
                    <a:pt x="1107" y="481"/>
                  </a:lnTo>
                  <a:lnTo>
                    <a:pt x="1105" y="481"/>
                  </a:lnTo>
                  <a:lnTo>
                    <a:pt x="1105" y="481"/>
                  </a:lnTo>
                  <a:lnTo>
                    <a:pt x="1105" y="481"/>
                  </a:lnTo>
                  <a:lnTo>
                    <a:pt x="1105" y="485"/>
                  </a:lnTo>
                  <a:lnTo>
                    <a:pt x="1103" y="490"/>
                  </a:lnTo>
                  <a:lnTo>
                    <a:pt x="1103" y="490"/>
                  </a:lnTo>
                  <a:lnTo>
                    <a:pt x="1100" y="495"/>
                  </a:lnTo>
                  <a:lnTo>
                    <a:pt x="1100" y="497"/>
                  </a:lnTo>
                  <a:lnTo>
                    <a:pt x="1100" y="497"/>
                  </a:lnTo>
                  <a:lnTo>
                    <a:pt x="1100" y="502"/>
                  </a:lnTo>
                  <a:lnTo>
                    <a:pt x="1100" y="502"/>
                  </a:lnTo>
                  <a:lnTo>
                    <a:pt x="1103" y="504"/>
                  </a:lnTo>
                  <a:lnTo>
                    <a:pt x="1103" y="504"/>
                  </a:lnTo>
                  <a:lnTo>
                    <a:pt x="1103" y="507"/>
                  </a:lnTo>
                  <a:lnTo>
                    <a:pt x="1103" y="507"/>
                  </a:lnTo>
                  <a:lnTo>
                    <a:pt x="1103" y="511"/>
                  </a:lnTo>
                  <a:lnTo>
                    <a:pt x="1103" y="511"/>
                  </a:lnTo>
                  <a:lnTo>
                    <a:pt x="1103" y="511"/>
                  </a:lnTo>
                  <a:lnTo>
                    <a:pt x="1105" y="511"/>
                  </a:lnTo>
                  <a:lnTo>
                    <a:pt x="1105" y="514"/>
                  </a:lnTo>
                  <a:lnTo>
                    <a:pt x="1105" y="514"/>
                  </a:lnTo>
                  <a:lnTo>
                    <a:pt x="1103" y="514"/>
                  </a:lnTo>
                  <a:lnTo>
                    <a:pt x="1103" y="514"/>
                  </a:lnTo>
                  <a:lnTo>
                    <a:pt x="1103" y="514"/>
                  </a:lnTo>
                  <a:lnTo>
                    <a:pt x="1103" y="516"/>
                  </a:lnTo>
                  <a:lnTo>
                    <a:pt x="1103" y="516"/>
                  </a:lnTo>
                  <a:lnTo>
                    <a:pt x="1103" y="519"/>
                  </a:lnTo>
                  <a:lnTo>
                    <a:pt x="1103" y="519"/>
                  </a:lnTo>
                  <a:lnTo>
                    <a:pt x="1103" y="519"/>
                  </a:lnTo>
                  <a:lnTo>
                    <a:pt x="1103" y="519"/>
                  </a:lnTo>
                  <a:lnTo>
                    <a:pt x="1105" y="519"/>
                  </a:lnTo>
                  <a:lnTo>
                    <a:pt x="1105" y="521"/>
                  </a:lnTo>
                  <a:lnTo>
                    <a:pt x="1105" y="519"/>
                  </a:lnTo>
                  <a:lnTo>
                    <a:pt x="1105" y="519"/>
                  </a:lnTo>
                  <a:lnTo>
                    <a:pt x="1105" y="519"/>
                  </a:lnTo>
                  <a:lnTo>
                    <a:pt x="1107" y="519"/>
                  </a:lnTo>
                  <a:lnTo>
                    <a:pt x="1107" y="516"/>
                  </a:lnTo>
                  <a:lnTo>
                    <a:pt x="1107" y="516"/>
                  </a:lnTo>
                  <a:lnTo>
                    <a:pt x="1110" y="516"/>
                  </a:lnTo>
                  <a:lnTo>
                    <a:pt x="1110" y="516"/>
                  </a:lnTo>
                  <a:lnTo>
                    <a:pt x="1110" y="516"/>
                  </a:lnTo>
                  <a:lnTo>
                    <a:pt x="1110" y="516"/>
                  </a:lnTo>
                  <a:lnTo>
                    <a:pt x="1110" y="516"/>
                  </a:lnTo>
                  <a:lnTo>
                    <a:pt x="1110" y="514"/>
                  </a:lnTo>
                  <a:lnTo>
                    <a:pt x="1110" y="514"/>
                  </a:lnTo>
                  <a:lnTo>
                    <a:pt x="1110" y="514"/>
                  </a:lnTo>
                  <a:lnTo>
                    <a:pt x="1110" y="514"/>
                  </a:lnTo>
                  <a:lnTo>
                    <a:pt x="1110" y="514"/>
                  </a:lnTo>
                  <a:lnTo>
                    <a:pt x="1112" y="514"/>
                  </a:lnTo>
                  <a:lnTo>
                    <a:pt x="1112" y="514"/>
                  </a:lnTo>
                  <a:lnTo>
                    <a:pt x="1112" y="514"/>
                  </a:lnTo>
                  <a:lnTo>
                    <a:pt x="1112" y="511"/>
                  </a:lnTo>
                  <a:lnTo>
                    <a:pt x="1114" y="511"/>
                  </a:lnTo>
                  <a:lnTo>
                    <a:pt x="1114" y="511"/>
                  </a:lnTo>
                  <a:lnTo>
                    <a:pt x="1114" y="511"/>
                  </a:lnTo>
                  <a:lnTo>
                    <a:pt x="1114" y="511"/>
                  </a:lnTo>
                  <a:lnTo>
                    <a:pt x="1114" y="511"/>
                  </a:lnTo>
                  <a:lnTo>
                    <a:pt x="1114" y="511"/>
                  </a:lnTo>
                  <a:lnTo>
                    <a:pt x="1114" y="509"/>
                  </a:lnTo>
                  <a:lnTo>
                    <a:pt x="1114" y="509"/>
                  </a:lnTo>
                  <a:lnTo>
                    <a:pt x="1114" y="509"/>
                  </a:lnTo>
                  <a:lnTo>
                    <a:pt x="1114" y="507"/>
                  </a:lnTo>
                  <a:lnTo>
                    <a:pt x="1114" y="507"/>
                  </a:lnTo>
                  <a:lnTo>
                    <a:pt x="1114" y="504"/>
                  </a:lnTo>
                  <a:close/>
                  <a:moveTo>
                    <a:pt x="1119" y="497"/>
                  </a:moveTo>
                  <a:lnTo>
                    <a:pt x="1119" y="497"/>
                  </a:lnTo>
                  <a:lnTo>
                    <a:pt x="1119" y="497"/>
                  </a:lnTo>
                  <a:lnTo>
                    <a:pt x="1121" y="495"/>
                  </a:lnTo>
                  <a:lnTo>
                    <a:pt x="1121" y="493"/>
                  </a:lnTo>
                  <a:lnTo>
                    <a:pt x="1121" y="488"/>
                  </a:lnTo>
                  <a:lnTo>
                    <a:pt x="1121" y="485"/>
                  </a:lnTo>
                  <a:lnTo>
                    <a:pt x="1121" y="483"/>
                  </a:lnTo>
                  <a:lnTo>
                    <a:pt x="1121" y="483"/>
                  </a:lnTo>
                  <a:lnTo>
                    <a:pt x="1119" y="485"/>
                  </a:lnTo>
                  <a:lnTo>
                    <a:pt x="1119" y="485"/>
                  </a:lnTo>
                  <a:lnTo>
                    <a:pt x="1119" y="485"/>
                  </a:lnTo>
                  <a:lnTo>
                    <a:pt x="1119" y="488"/>
                  </a:lnTo>
                  <a:lnTo>
                    <a:pt x="1117" y="488"/>
                  </a:lnTo>
                  <a:lnTo>
                    <a:pt x="1117" y="490"/>
                  </a:lnTo>
                  <a:lnTo>
                    <a:pt x="1117" y="493"/>
                  </a:lnTo>
                  <a:lnTo>
                    <a:pt x="1117" y="493"/>
                  </a:lnTo>
                  <a:lnTo>
                    <a:pt x="1117" y="493"/>
                  </a:lnTo>
                  <a:lnTo>
                    <a:pt x="1119" y="497"/>
                  </a:lnTo>
                  <a:lnTo>
                    <a:pt x="1119" y="497"/>
                  </a:lnTo>
                  <a:close/>
                  <a:moveTo>
                    <a:pt x="745" y="370"/>
                  </a:moveTo>
                  <a:lnTo>
                    <a:pt x="745" y="370"/>
                  </a:lnTo>
                  <a:lnTo>
                    <a:pt x="745" y="370"/>
                  </a:lnTo>
                  <a:lnTo>
                    <a:pt x="745" y="370"/>
                  </a:lnTo>
                  <a:lnTo>
                    <a:pt x="745" y="372"/>
                  </a:lnTo>
                  <a:lnTo>
                    <a:pt x="745" y="372"/>
                  </a:lnTo>
                  <a:lnTo>
                    <a:pt x="745" y="372"/>
                  </a:lnTo>
                  <a:lnTo>
                    <a:pt x="745" y="372"/>
                  </a:lnTo>
                  <a:lnTo>
                    <a:pt x="745" y="372"/>
                  </a:lnTo>
                  <a:lnTo>
                    <a:pt x="745" y="372"/>
                  </a:lnTo>
                  <a:lnTo>
                    <a:pt x="745" y="372"/>
                  </a:lnTo>
                  <a:lnTo>
                    <a:pt x="748" y="370"/>
                  </a:lnTo>
                  <a:lnTo>
                    <a:pt x="748" y="370"/>
                  </a:lnTo>
                  <a:lnTo>
                    <a:pt x="745" y="370"/>
                  </a:lnTo>
                  <a:lnTo>
                    <a:pt x="745" y="370"/>
                  </a:lnTo>
                  <a:close/>
                  <a:moveTo>
                    <a:pt x="741" y="377"/>
                  </a:moveTo>
                  <a:lnTo>
                    <a:pt x="741" y="377"/>
                  </a:lnTo>
                  <a:lnTo>
                    <a:pt x="741" y="377"/>
                  </a:lnTo>
                  <a:lnTo>
                    <a:pt x="741" y="377"/>
                  </a:lnTo>
                  <a:lnTo>
                    <a:pt x="741" y="377"/>
                  </a:lnTo>
                  <a:lnTo>
                    <a:pt x="743" y="374"/>
                  </a:lnTo>
                  <a:lnTo>
                    <a:pt x="743" y="374"/>
                  </a:lnTo>
                  <a:lnTo>
                    <a:pt x="741" y="374"/>
                  </a:lnTo>
                  <a:lnTo>
                    <a:pt x="741" y="374"/>
                  </a:lnTo>
                  <a:lnTo>
                    <a:pt x="741" y="374"/>
                  </a:lnTo>
                  <a:lnTo>
                    <a:pt x="741" y="374"/>
                  </a:lnTo>
                  <a:lnTo>
                    <a:pt x="738" y="374"/>
                  </a:lnTo>
                  <a:lnTo>
                    <a:pt x="738" y="374"/>
                  </a:lnTo>
                  <a:lnTo>
                    <a:pt x="738" y="374"/>
                  </a:lnTo>
                  <a:lnTo>
                    <a:pt x="738" y="374"/>
                  </a:lnTo>
                  <a:lnTo>
                    <a:pt x="738" y="377"/>
                  </a:lnTo>
                  <a:lnTo>
                    <a:pt x="738" y="377"/>
                  </a:lnTo>
                  <a:lnTo>
                    <a:pt x="738" y="377"/>
                  </a:lnTo>
                  <a:lnTo>
                    <a:pt x="738" y="377"/>
                  </a:lnTo>
                  <a:lnTo>
                    <a:pt x="738" y="377"/>
                  </a:lnTo>
                  <a:lnTo>
                    <a:pt x="741" y="377"/>
                  </a:lnTo>
                  <a:close/>
                  <a:moveTo>
                    <a:pt x="724" y="393"/>
                  </a:moveTo>
                  <a:lnTo>
                    <a:pt x="724" y="393"/>
                  </a:lnTo>
                  <a:lnTo>
                    <a:pt x="724" y="393"/>
                  </a:lnTo>
                  <a:lnTo>
                    <a:pt x="724" y="396"/>
                  </a:lnTo>
                  <a:lnTo>
                    <a:pt x="724" y="396"/>
                  </a:lnTo>
                  <a:lnTo>
                    <a:pt x="726" y="396"/>
                  </a:lnTo>
                  <a:lnTo>
                    <a:pt x="726" y="396"/>
                  </a:lnTo>
                  <a:lnTo>
                    <a:pt x="729" y="393"/>
                  </a:lnTo>
                  <a:lnTo>
                    <a:pt x="731" y="393"/>
                  </a:lnTo>
                  <a:lnTo>
                    <a:pt x="731" y="393"/>
                  </a:lnTo>
                  <a:lnTo>
                    <a:pt x="731" y="391"/>
                  </a:lnTo>
                  <a:lnTo>
                    <a:pt x="731" y="391"/>
                  </a:lnTo>
                  <a:lnTo>
                    <a:pt x="731" y="391"/>
                  </a:lnTo>
                  <a:lnTo>
                    <a:pt x="731" y="388"/>
                  </a:lnTo>
                  <a:lnTo>
                    <a:pt x="729" y="388"/>
                  </a:lnTo>
                  <a:lnTo>
                    <a:pt x="729" y="388"/>
                  </a:lnTo>
                  <a:lnTo>
                    <a:pt x="729" y="388"/>
                  </a:lnTo>
                  <a:lnTo>
                    <a:pt x="726" y="388"/>
                  </a:lnTo>
                  <a:lnTo>
                    <a:pt x="726" y="388"/>
                  </a:lnTo>
                  <a:lnTo>
                    <a:pt x="726" y="388"/>
                  </a:lnTo>
                  <a:lnTo>
                    <a:pt x="724" y="388"/>
                  </a:lnTo>
                  <a:lnTo>
                    <a:pt x="722" y="388"/>
                  </a:lnTo>
                  <a:lnTo>
                    <a:pt x="722" y="391"/>
                  </a:lnTo>
                  <a:lnTo>
                    <a:pt x="722" y="391"/>
                  </a:lnTo>
                  <a:lnTo>
                    <a:pt x="724" y="391"/>
                  </a:lnTo>
                  <a:lnTo>
                    <a:pt x="724" y="391"/>
                  </a:lnTo>
                  <a:lnTo>
                    <a:pt x="724" y="391"/>
                  </a:lnTo>
                  <a:lnTo>
                    <a:pt x="724" y="391"/>
                  </a:lnTo>
                  <a:lnTo>
                    <a:pt x="724" y="393"/>
                  </a:lnTo>
                  <a:lnTo>
                    <a:pt x="724" y="393"/>
                  </a:lnTo>
                  <a:close/>
                  <a:moveTo>
                    <a:pt x="989" y="675"/>
                  </a:moveTo>
                  <a:lnTo>
                    <a:pt x="991" y="675"/>
                  </a:lnTo>
                  <a:lnTo>
                    <a:pt x="991" y="675"/>
                  </a:lnTo>
                  <a:lnTo>
                    <a:pt x="994" y="675"/>
                  </a:lnTo>
                  <a:lnTo>
                    <a:pt x="996" y="675"/>
                  </a:lnTo>
                  <a:lnTo>
                    <a:pt x="998" y="672"/>
                  </a:lnTo>
                  <a:lnTo>
                    <a:pt x="1001" y="672"/>
                  </a:lnTo>
                  <a:lnTo>
                    <a:pt x="1001" y="670"/>
                  </a:lnTo>
                  <a:lnTo>
                    <a:pt x="998" y="670"/>
                  </a:lnTo>
                  <a:lnTo>
                    <a:pt x="998" y="670"/>
                  </a:lnTo>
                  <a:lnTo>
                    <a:pt x="996" y="668"/>
                  </a:lnTo>
                  <a:lnTo>
                    <a:pt x="996" y="668"/>
                  </a:lnTo>
                  <a:lnTo>
                    <a:pt x="996" y="668"/>
                  </a:lnTo>
                  <a:lnTo>
                    <a:pt x="994" y="668"/>
                  </a:lnTo>
                  <a:lnTo>
                    <a:pt x="994" y="665"/>
                  </a:lnTo>
                  <a:lnTo>
                    <a:pt x="991" y="665"/>
                  </a:lnTo>
                  <a:lnTo>
                    <a:pt x="984" y="668"/>
                  </a:lnTo>
                  <a:lnTo>
                    <a:pt x="977" y="668"/>
                  </a:lnTo>
                  <a:lnTo>
                    <a:pt x="970" y="668"/>
                  </a:lnTo>
                  <a:lnTo>
                    <a:pt x="965" y="668"/>
                  </a:lnTo>
                  <a:lnTo>
                    <a:pt x="956" y="668"/>
                  </a:lnTo>
                  <a:lnTo>
                    <a:pt x="949" y="668"/>
                  </a:lnTo>
                  <a:lnTo>
                    <a:pt x="946" y="668"/>
                  </a:lnTo>
                  <a:lnTo>
                    <a:pt x="942" y="668"/>
                  </a:lnTo>
                  <a:lnTo>
                    <a:pt x="939" y="668"/>
                  </a:lnTo>
                  <a:lnTo>
                    <a:pt x="937" y="668"/>
                  </a:lnTo>
                  <a:lnTo>
                    <a:pt x="935" y="668"/>
                  </a:lnTo>
                  <a:lnTo>
                    <a:pt x="935" y="668"/>
                  </a:lnTo>
                  <a:lnTo>
                    <a:pt x="935" y="670"/>
                  </a:lnTo>
                  <a:lnTo>
                    <a:pt x="932" y="672"/>
                  </a:lnTo>
                  <a:lnTo>
                    <a:pt x="930" y="675"/>
                  </a:lnTo>
                  <a:lnTo>
                    <a:pt x="927" y="675"/>
                  </a:lnTo>
                  <a:lnTo>
                    <a:pt x="927" y="675"/>
                  </a:lnTo>
                  <a:lnTo>
                    <a:pt x="927" y="675"/>
                  </a:lnTo>
                  <a:lnTo>
                    <a:pt x="925" y="675"/>
                  </a:lnTo>
                  <a:lnTo>
                    <a:pt x="925" y="677"/>
                  </a:lnTo>
                  <a:lnTo>
                    <a:pt x="925" y="677"/>
                  </a:lnTo>
                  <a:lnTo>
                    <a:pt x="927" y="677"/>
                  </a:lnTo>
                  <a:lnTo>
                    <a:pt x="927" y="677"/>
                  </a:lnTo>
                  <a:lnTo>
                    <a:pt x="927" y="677"/>
                  </a:lnTo>
                  <a:lnTo>
                    <a:pt x="927" y="677"/>
                  </a:lnTo>
                  <a:lnTo>
                    <a:pt x="927" y="680"/>
                  </a:lnTo>
                  <a:lnTo>
                    <a:pt x="927" y="680"/>
                  </a:lnTo>
                  <a:lnTo>
                    <a:pt x="927" y="682"/>
                  </a:lnTo>
                  <a:lnTo>
                    <a:pt x="927" y="682"/>
                  </a:lnTo>
                  <a:lnTo>
                    <a:pt x="930" y="682"/>
                  </a:lnTo>
                  <a:lnTo>
                    <a:pt x="930" y="682"/>
                  </a:lnTo>
                  <a:lnTo>
                    <a:pt x="932" y="682"/>
                  </a:lnTo>
                  <a:lnTo>
                    <a:pt x="949" y="684"/>
                  </a:lnTo>
                  <a:lnTo>
                    <a:pt x="949" y="684"/>
                  </a:lnTo>
                  <a:lnTo>
                    <a:pt x="951" y="684"/>
                  </a:lnTo>
                  <a:lnTo>
                    <a:pt x="949" y="684"/>
                  </a:lnTo>
                  <a:lnTo>
                    <a:pt x="949" y="684"/>
                  </a:lnTo>
                  <a:lnTo>
                    <a:pt x="949" y="682"/>
                  </a:lnTo>
                  <a:lnTo>
                    <a:pt x="949" y="682"/>
                  </a:lnTo>
                  <a:lnTo>
                    <a:pt x="949" y="682"/>
                  </a:lnTo>
                  <a:lnTo>
                    <a:pt x="949" y="680"/>
                  </a:lnTo>
                  <a:lnTo>
                    <a:pt x="949" y="680"/>
                  </a:lnTo>
                  <a:lnTo>
                    <a:pt x="949" y="682"/>
                  </a:lnTo>
                  <a:lnTo>
                    <a:pt x="951" y="682"/>
                  </a:lnTo>
                  <a:lnTo>
                    <a:pt x="951" y="682"/>
                  </a:lnTo>
                  <a:lnTo>
                    <a:pt x="949" y="682"/>
                  </a:lnTo>
                  <a:lnTo>
                    <a:pt x="949" y="682"/>
                  </a:lnTo>
                  <a:lnTo>
                    <a:pt x="951" y="682"/>
                  </a:lnTo>
                  <a:lnTo>
                    <a:pt x="951" y="682"/>
                  </a:lnTo>
                  <a:lnTo>
                    <a:pt x="951" y="684"/>
                  </a:lnTo>
                  <a:lnTo>
                    <a:pt x="951" y="684"/>
                  </a:lnTo>
                  <a:lnTo>
                    <a:pt x="953" y="684"/>
                  </a:lnTo>
                  <a:lnTo>
                    <a:pt x="956" y="684"/>
                  </a:lnTo>
                  <a:lnTo>
                    <a:pt x="956" y="684"/>
                  </a:lnTo>
                  <a:lnTo>
                    <a:pt x="965" y="684"/>
                  </a:lnTo>
                  <a:lnTo>
                    <a:pt x="968" y="684"/>
                  </a:lnTo>
                  <a:lnTo>
                    <a:pt x="968" y="684"/>
                  </a:lnTo>
                  <a:lnTo>
                    <a:pt x="968" y="687"/>
                  </a:lnTo>
                  <a:lnTo>
                    <a:pt x="970" y="687"/>
                  </a:lnTo>
                  <a:lnTo>
                    <a:pt x="970" y="687"/>
                  </a:lnTo>
                  <a:lnTo>
                    <a:pt x="970" y="684"/>
                  </a:lnTo>
                  <a:lnTo>
                    <a:pt x="972" y="684"/>
                  </a:lnTo>
                  <a:lnTo>
                    <a:pt x="972" y="684"/>
                  </a:lnTo>
                  <a:lnTo>
                    <a:pt x="972" y="682"/>
                  </a:lnTo>
                  <a:lnTo>
                    <a:pt x="972" y="682"/>
                  </a:lnTo>
                  <a:lnTo>
                    <a:pt x="972" y="682"/>
                  </a:lnTo>
                  <a:lnTo>
                    <a:pt x="972" y="680"/>
                  </a:lnTo>
                  <a:lnTo>
                    <a:pt x="975" y="680"/>
                  </a:lnTo>
                  <a:lnTo>
                    <a:pt x="975" y="680"/>
                  </a:lnTo>
                  <a:lnTo>
                    <a:pt x="977" y="680"/>
                  </a:lnTo>
                  <a:lnTo>
                    <a:pt x="977" y="680"/>
                  </a:lnTo>
                  <a:lnTo>
                    <a:pt x="980" y="680"/>
                  </a:lnTo>
                  <a:lnTo>
                    <a:pt x="982" y="680"/>
                  </a:lnTo>
                  <a:lnTo>
                    <a:pt x="987" y="680"/>
                  </a:lnTo>
                  <a:lnTo>
                    <a:pt x="989" y="680"/>
                  </a:lnTo>
                  <a:lnTo>
                    <a:pt x="989" y="680"/>
                  </a:lnTo>
                  <a:lnTo>
                    <a:pt x="989" y="680"/>
                  </a:lnTo>
                  <a:lnTo>
                    <a:pt x="989" y="680"/>
                  </a:lnTo>
                  <a:lnTo>
                    <a:pt x="987" y="677"/>
                  </a:lnTo>
                  <a:lnTo>
                    <a:pt x="989" y="677"/>
                  </a:lnTo>
                  <a:lnTo>
                    <a:pt x="989" y="675"/>
                  </a:lnTo>
                  <a:close/>
                  <a:moveTo>
                    <a:pt x="927" y="613"/>
                  </a:moveTo>
                  <a:lnTo>
                    <a:pt x="927" y="611"/>
                  </a:lnTo>
                  <a:lnTo>
                    <a:pt x="927" y="611"/>
                  </a:lnTo>
                  <a:lnTo>
                    <a:pt x="927" y="609"/>
                  </a:lnTo>
                  <a:lnTo>
                    <a:pt x="927" y="609"/>
                  </a:lnTo>
                  <a:lnTo>
                    <a:pt x="927" y="609"/>
                  </a:lnTo>
                  <a:lnTo>
                    <a:pt x="927" y="606"/>
                  </a:lnTo>
                  <a:lnTo>
                    <a:pt x="927" y="606"/>
                  </a:lnTo>
                  <a:lnTo>
                    <a:pt x="925" y="606"/>
                  </a:lnTo>
                  <a:lnTo>
                    <a:pt x="925" y="606"/>
                  </a:lnTo>
                  <a:lnTo>
                    <a:pt x="925" y="606"/>
                  </a:lnTo>
                  <a:lnTo>
                    <a:pt x="923" y="606"/>
                  </a:lnTo>
                  <a:lnTo>
                    <a:pt x="923" y="609"/>
                  </a:lnTo>
                  <a:lnTo>
                    <a:pt x="923" y="609"/>
                  </a:lnTo>
                  <a:lnTo>
                    <a:pt x="920" y="609"/>
                  </a:lnTo>
                  <a:lnTo>
                    <a:pt x="920" y="611"/>
                  </a:lnTo>
                  <a:lnTo>
                    <a:pt x="920" y="611"/>
                  </a:lnTo>
                  <a:lnTo>
                    <a:pt x="920" y="613"/>
                  </a:lnTo>
                  <a:lnTo>
                    <a:pt x="920" y="613"/>
                  </a:lnTo>
                  <a:lnTo>
                    <a:pt x="923" y="613"/>
                  </a:lnTo>
                  <a:lnTo>
                    <a:pt x="923" y="613"/>
                  </a:lnTo>
                  <a:lnTo>
                    <a:pt x="925" y="613"/>
                  </a:lnTo>
                  <a:lnTo>
                    <a:pt x="925" y="613"/>
                  </a:lnTo>
                  <a:lnTo>
                    <a:pt x="925" y="613"/>
                  </a:lnTo>
                  <a:lnTo>
                    <a:pt x="925" y="613"/>
                  </a:lnTo>
                  <a:lnTo>
                    <a:pt x="927" y="613"/>
                  </a:lnTo>
                  <a:lnTo>
                    <a:pt x="927" y="613"/>
                  </a:lnTo>
                  <a:close/>
                  <a:moveTo>
                    <a:pt x="771" y="360"/>
                  </a:moveTo>
                  <a:lnTo>
                    <a:pt x="771" y="360"/>
                  </a:lnTo>
                  <a:lnTo>
                    <a:pt x="771" y="360"/>
                  </a:lnTo>
                  <a:lnTo>
                    <a:pt x="769" y="360"/>
                  </a:lnTo>
                  <a:lnTo>
                    <a:pt x="769" y="360"/>
                  </a:lnTo>
                  <a:lnTo>
                    <a:pt x="769" y="360"/>
                  </a:lnTo>
                  <a:lnTo>
                    <a:pt x="769" y="360"/>
                  </a:lnTo>
                  <a:lnTo>
                    <a:pt x="767" y="360"/>
                  </a:lnTo>
                  <a:lnTo>
                    <a:pt x="767" y="360"/>
                  </a:lnTo>
                  <a:lnTo>
                    <a:pt x="764" y="360"/>
                  </a:lnTo>
                  <a:lnTo>
                    <a:pt x="764" y="358"/>
                  </a:lnTo>
                  <a:lnTo>
                    <a:pt x="762" y="358"/>
                  </a:lnTo>
                  <a:lnTo>
                    <a:pt x="762" y="360"/>
                  </a:lnTo>
                  <a:lnTo>
                    <a:pt x="762" y="360"/>
                  </a:lnTo>
                  <a:lnTo>
                    <a:pt x="760" y="360"/>
                  </a:lnTo>
                  <a:lnTo>
                    <a:pt x="760" y="360"/>
                  </a:lnTo>
                  <a:lnTo>
                    <a:pt x="757" y="360"/>
                  </a:lnTo>
                  <a:lnTo>
                    <a:pt x="757" y="360"/>
                  </a:lnTo>
                  <a:lnTo>
                    <a:pt x="757" y="360"/>
                  </a:lnTo>
                  <a:lnTo>
                    <a:pt x="757" y="370"/>
                  </a:lnTo>
                  <a:lnTo>
                    <a:pt x="755" y="372"/>
                  </a:lnTo>
                  <a:lnTo>
                    <a:pt x="755" y="374"/>
                  </a:lnTo>
                  <a:lnTo>
                    <a:pt x="755" y="374"/>
                  </a:lnTo>
                  <a:lnTo>
                    <a:pt x="757" y="374"/>
                  </a:lnTo>
                  <a:lnTo>
                    <a:pt x="757" y="377"/>
                  </a:lnTo>
                  <a:lnTo>
                    <a:pt x="757" y="377"/>
                  </a:lnTo>
                  <a:lnTo>
                    <a:pt x="760" y="374"/>
                  </a:lnTo>
                  <a:lnTo>
                    <a:pt x="762" y="374"/>
                  </a:lnTo>
                  <a:lnTo>
                    <a:pt x="762" y="374"/>
                  </a:lnTo>
                  <a:lnTo>
                    <a:pt x="764" y="372"/>
                  </a:lnTo>
                  <a:lnTo>
                    <a:pt x="769" y="370"/>
                  </a:lnTo>
                  <a:lnTo>
                    <a:pt x="769" y="370"/>
                  </a:lnTo>
                  <a:lnTo>
                    <a:pt x="769" y="370"/>
                  </a:lnTo>
                  <a:lnTo>
                    <a:pt x="771" y="367"/>
                  </a:lnTo>
                  <a:lnTo>
                    <a:pt x="774" y="367"/>
                  </a:lnTo>
                  <a:lnTo>
                    <a:pt x="774" y="367"/>
                  </a:lnTo>
                  <a:lnTo>
                    <a:pt x="774" y="367"/>
                  </a:lnTo>
                  <a:lnTo>
                    <a:pt x="774" y="367"/>
                  </a:lnTo>
                  <a:lnTo>
                    <a:pt x="774" y="367"/>
                  </a:lnTo>
                  <a:lnTo>
                    <a:pt x="774" y="365"/>
                  </a:lnTo>
                  <a:lnTo>
                    <a:pt x="774" y="365"/>
                  </a:lnTo>
                  <a:lnTo>
                    <a:pt x="774" y="362"/>
                  </a:lnTo>
                  <a:lnTo>
                    <a:pt x="771" y="360"/>
                  </a:lnTo>
                  <a:close/>
                  <a:moveTo>
                    <a:pt x="1469" y="407"/>
                  </a:moveTo>
                  <a:lnTo>
                    <a:pt x="1471" y="407"/>
                  </a:lnTo>
                  <a:lnTo>
                    <a:pt x="1471" y="407"/>
                  </a:lnTo>
                  <a:lnTo>
                    <a:pt x="1471" y="405"/>
                  </a:lnTo>
                  <a:lnTo>
                    <a:pt x="1471" y="405"/>
                  </a:lnTo>
                  <a:lnTo>
                    <a:pt x="1471" y="405"/>
                  </a:lnTo>
                  <a:lnTo>
                    <a:pt x="1474" y="405"/>
                  </a:lnTo>
                  <a:lnTo>
                    <a:pt x="1474" y="403"/>
                  </a:lnTo>
                  <a:lnTo>
                    <a:pt x="1474" y="403"/>
                  </a:lnTo>
                  <a:lnTo>
                    <a:pt x="1474" y="400"/>
                  </a:lnTo>
                  <a:lnTo>
                    <a:pt x="1471" y="400"/>
                  </a:lnTo>
                  <a:lnTo>
                    <a:pt x="1471" y="400"/>
                  </a:lnTo>
                  <a:lnTo>
                    <a:pt x="1471" y="400"/>
                  </a:lnTo>
                  <a:lnTo>
                    <a:pt x="1471" y="400"/>
                  </a:lnTo>
                  <a:lnTo>
                    <a:pt x="1471" y="400"/>
                  </a:lnTo>
                  <a:lnTo>
                    <a:pt x="1471" y="400"/>
                  </a:lnTo>
                  <a:lnTo>
                    <a:pt x="1469" y="400"/>
                  </a:lnTo>
                  <a:lnTo>
                    <a:pt x="1469" y="403"/>
                  </a:lnTo>
                  <a:lnTo>
                    <a:pt x="1469" y="405"/>
                  </a:lnTo>
                  <a:lnTo>
                    <a:pt x="1469" y="407"/>
                  </a:lnTo>
                  <a:lnTo>
                    <a:pt x="1469" y="407"/>
                  </a:lnTo>
                  <a:lnTo>
                    <a:pt x="1469" y="407"/>
                  </a:lnTo>
                  <a:close/>
                  <a:moveTo>
                    <a:pt x="2115" y="348"/>
                  </a:moveTo>
                  <a:lnTo>
                    <a:pt x="2117" y="351"/>
                  </a:lnTo>
                  <a:lnTo>
                    <a:pt x="2120" y="351"/>
                  </a:lnTo>
                  <a:lnTo>
                    <a:pt x="2120" y="348"/>
                  </a:lnTo>
                  <a:lnTo>
                    <a:pt x="2120" y="348"/>
                  </a:lnTo>
                  <a:lnTo>
                    <a:pt x="2120" y="348"/>
                  </a:lnTo>
                  <a:lnTo>
                    <a:pt x="2127" y="353"/>
                  </a:lnTo>
                  <a:lnTo>
                    <a:pt x="2129" y="355"/>
                  </a:lnTo>
                  <a:lnTo>
                    <a:pt x="2129" y="353"/>
                  </a:lnTo>
                  <a:lnTo>
                    <a:pt x="2129" y="353"/>
                  </a:lnTo>
                  <a:lnTo>
                    <a:pt x="2131" y="351"/>
                  </a:lnTo>
                  <a:lnTo>
                    <a:pt x="2131" y="351"/>
                  </a:lnTo>
                  <a:lnTo>
                    <a:pt x="2134" y="353"/>
                  </a:lnTo>
                  <a:lnTo>
                    <a:pt x="2134" y="353"/>
                  </a:lnTo>
                  <a:lnTo>
                    <a:pt x="2136" y="358"/>
                  </a:lnTo>
                  <a:lnTo>
                    <a:pt x="2136" y="360"/>
                  </a:lnTo>
                  <a:lnTo>
                    <a:pt x="2136" y="360"/>
                  </a:lnTo>
                  <a:lnTo>
                    <a:pt x="2136" y="362"/>
                  </a:lnTo>
                  <a:lnTo>
                    <a:pt x="2136" y="362"/>
                  </a:lnTo>
                  <a:lnTo>
                    <a:pt x="2136" y="362"/>
                  </a:lnTo>
                  <a:lnTo>
                    <a:pt x="2136" y="365"/>
                  </a:lnTo>
                  <a:lnTo>
                    <a:pt x="2136" y="367"/>
                  </a:lnTo>
                  <a:lnTo>
                    <a:pt x="2138" y="367"/>
                  </a:lnTo>
                  <a:lnTo>
                    <a:pt x="2138" y="370"/>
                  </a:lnTo>
                  <a:lnTo>
                    <a:pt x="2141" y="370"/>
                  </a:lnTo>
                  <a:lnTo>
                    <a:pt x="2141" y="370"/>
                  </a:lnTo>
                  <a:lnTo>
                    <a:pt x="2143" y="370"/>
                  </a:lnTo>
                  <a:lnTo>
                    <a:pt x="2143" y="370"/>
                  </a:lnTo>
                  <a:lnTo>
                    <a:pt x="2146" y="370"/>
                  </a:lnTo>
                  <a:lnTo>
                    <a:pt x="2148" y="370"/>
                  </a:lnTo>
                  <a:lnTo>
                    <a:pt x="2150" y="372"/>
                  </a:lnTo>
                  <a:lnTo>
                    <a:pt x="2153" y="372"/>
                  </a:lnTo>
                  <a:lnTo>
                    <a:pt x="2155" y="372"/>
                  </a:lnTo>
                  <a:lnTo>
                    <a:pt x="2155" y="372"/>
                  </a:lnTo>
                  <a:lnTo>
                    <a:pt x="2157" y="372"/>
                  </a:lnTo>
                  <a:lnTo>
                    <a:pt x="2157" y="370"/>
                  </a:lnTo>
                  <a:lnTo>
                    <a:pt x="2157" y="370"/>
                  </a:lnTo>
                  <a:lnTo>
                    <a:pt x="2162" y="370"/>
                  </a:lnTo>
                  <a:lnTo>
                    <a:pt x="2164" y="367"/>
                  </a:lnTo>
                  <a:lnTo>
                    <a:pt x="2164" y="367"/>
                  </a:lnTo>
                  <a:lnTo>
                    <a:pt x="2164" y="367"/>
                  </a:lnTo>
                  <a:lnTo>
                    <a:pt x="2167" y="367"/>
                  </a:lnTo>
                  <a:lnTo>
                    <a:pt x="2167" y="365"/>
                  </a:lnTo>
                  <a:lnTo>
                    <a:pt x="2164" y="365"/>
                  </a:lnTo>
                  <a:lnTo>
                    <a:pt x="2162" y="365"/>
                  </a:lnTo>
                  <a:lnTo>
                    <a:pt x="2162" y="365"/>
                  </a:lnTo>
                  <a:lnTo>
                    <a:pt x="2162" y="362"/>
                  </a:lnTo>
                  <a:lnTo>
                    <a:pt x="2160" y="362"/>
                  </a:lnTo>
                  <a:lnTo>
                    <a:pt x="2160" y="362"/>
                  </a:lnTo>
                  <a:lnTo>
                    <a:pt x="2157" y="362"/>
                  </a:lnTo>
                  <a:lnTo>
                    <a:pt x="2157" y="362"/>
                  </a:lnTo>
                  <a:lnTo>
                    <a:pt x="2157" y="362"/>
                  </a:lnTo>
                  <a:lnTo>
                    <a:pt x="2155" y="365"/>
                  </a:lnTo>
                  <a:lnTo>
                    <a:pt x="2155" y="362"/>
                  </a:lnTo>
                  <a:lnTo>
                    <a:pt x="2155" y="362"/>
                  </a:lnTo>
                  <a:lnTo>
                    <a:pt x="2155" y="360"/>
                  </a:lnTo>
                  <a:lnTo>
                    <a:pt x="2153" y="360"/>
                  </a:lnTo>
                  <a:lnTo>
                    <a:pt x="2153" y="360"/>
                  </a:lnTo>
                  <a:lnTo>
                    <a:pt x="2153" y="358"/>
                  </a:lnTo>
                  <a:lnTo>
                    <a:pt x="2153" y="358"/>
                  </a:lnTo>
                  <a:lnTo>
                    <a:pt x="2153" y="358"/>
                  </a:lnTo>
                  <a:lnTo>
                    <a:pt x="2150" y="355"/>
                  </a:lnTo>
                  <a:lnTo>
                    <a:pt x="2150" y="355"/>
                  </a:lnTo>
                  <a:lnTo>
                    <a:pt x="2150" y="355"/>
                  </a:lnTo>
                  <a:lnTo>
                    <a:pt x="2150" y="355"/>
                  </a:lnTo>
                  <a:lnTo>
                    <a:pt x="2150" y="353"/>
                  </a:lnTo>
                  <a:lnTo>
                    <a:pt x="2148" y="353"/>
                  </a:lnTo>
                  <a:lnTo>
                    <a:pt x="2143" y="351"/>
                  </a:lnTo>
                  <a:lnTo>
                    <a:pt x="2141" y="346"/>
                  </a:lnTo>
                  <a:lnTo>
                    <a:pt x="2138" y="346"/>
                  </a:lnTo>
                  <a:lnTo>
                    <a:pt x="2138" y="343"/>
                  </a:lnTo>
                  <a:lnTo>
                    <a:pt x="2136" y="343"/>
                  </a:lnTo>
                  <a:lnTo>
                    <a:pt x="2136" y="346"/>
                  </a:lnTo>
                  <a:lnTo>
                    <a:pt x="2136" y="346"/>
                  </a:lnTo>
                  <a:lnTo>
                    <a:pt x="2134" y="346"/>
                  </a:lnTo>
                  <a:lnTo>
                    <a:pt x="2134" y="348"/>
                  </a:lnTo>
                  <a:lnTo>
                    <a:pt x="2134" y="346"/>
                  </a:lnTo>
                  <a:lnTo>
                    <a:pt x="2131" y="346"/>
                  </a:lnTo>
                  <a:lnTo>
                    <a:pt x="2131" y="346"/>
                  </a:lnTo>
                  <a:lnTo>
                    <a:pt x="2131" y="346"/>
                  </a:lnTo>
                  <a:lnTo>
                    <a:pt x="2129" y="346"/>
                  </a:lnTo>
                  <a:lnTo>
                    <a:pt x="2129" y="346"/>
                  </a:lnTo>
                  <a:lnTo>
                    <a:pt x="2129" y="346"/>
                  </a:lnTo>
                  <a:lnTo>
                    <a:pt x="2129" y="343"/>
                  </a:lnTo>
                  <a:lnTo>
                    <a:pt x="2129" y="343"/>
                  </a:lnTo>
                  <a:lnTo>
                    <a:pt x="2129" y="343"/>
                  </a:lnTo>
                  <a:lnTo>
                    <a:pt x="2124" y="343"/>
                  </a:lnTo>
                  <a:lnTo>
                    <a:pt x="2124" y="343"/>
                  </a:lnTo>
                  <a:lnTo>
                    <a:pt x="2124" y="343"/>
                  </a:lnTo>
                  <a:lnTo>
                    <a:pt x="2122" y="343"/>
                  </a:lnTo>
                  <a:lnTo>
                    <a:pt x="2122" y="343"/>
                  </a:lnTo>
                  <a:lnTo>
                    <a:pt x="2120" y="343"/>
                  </a:lnTo>
                  <a:lnTo>
                    <a:pt x="2117" y="343"/>
                  </a:lnTo>
                  <a:lnTo>
                    <a:pt x="2117" y="343"/>
                  </a:lnTo>
                  <a:lnTo>
                    <a:pt x="2117" y="341"/>
                  </a:lnTo>
                  <a:lnTo>
                    <a:pt x="2117" y="341"/>
                  </a:lnTo>
                  <a:lnTo>
                    <a:pt x="2117" y="341"/>
                  </a:lnTo>
                  <a:lnTo>
                    <a:pt x="2115" y="341"/>
                  </a:lnTo>
                  <a:lnTo>
                    <a:pt x="2115" y="341"/>
                  </a:lnTo>
                  <a:lnTo>
                    <a:pt x="2115" y="341"/>
                  </a:lnTo>
                  <a:lnTo>
                    <a:pt x="2115" y="341"/>
                  </a:lnTo>
                  <a:lnTo>
                    <a:pt x="2115" y="341"/>
                  </a:lnTo>
                  <a:lnTo>
                    <a:pt x="2112" y="341"/>
                  </a:lnTo>
                  <a:lnTo>
                    <a:pt x="2112" y="341"/>
                  </a:lnTo>
                  <a:lnTo>
                    <a:pt x="2115" y="346"/>
                  </a:lnTo>
                  <a:lnTo>
                    <a:pt x="2115" y="348"/>
                  </a:lnTo>
                  <a:close/>
                  <a:moveTo>
                    <a:pt x="1739" y="192"/>
                  </a:moveTo>
                  <a:lnTo>
                    <a:pt x="1739" y="192"/>
                  </a:lnTo>
                  <a:lnTo>
                    <a:pt x="1741" y="194"/>
                  </a:lnTo>
                  <a:lnTo>
                    <a:pt x="1741" y="199"/>
                  </a:lnTo>
                  <a:lnTo>
                    <a:pt x="1741" y="199"/>
                  </a:lnTo>
                  <a:lnTo>
                    <a:pt x="1741" y="201"/>
                  </a:lnTo>
                  <a:lnTo>
                    <a:pt x="1741" y="201"/>
                  </a:lnTo>
                  <a:lnTo>
                    <a:pt x="1741" y="204"/>
                  </a:lnTo>
                  <a:lnTo>
                    <a:pt x="1741" y="204"/>
                  </a:lnTo>
                  <a:lnTo>
                    <a:pt x="1741" y="204"/>
                  </a:lnTo>
                  <a:lnTo>
                    <a:pt x="1743" y="204"/>
                  </a:lnTo>
                  <a:lnTo>
                    <a:pt x="1743" y="201"/>
                  </a:lnTo>
                  <a:lnTo>
                    <a:pt x="1746" y="201"/>
                  </a:lnTo>
                  <a:lnTo>
                    <a:pt x="1753" y="201"/>
                  </a:lnTo>
                  <a:lnTo>
                    <a:pt x="1753" y="201"/>
                  </a:lnTo>
                  <a:lnTo>
                    <a:pt x="1758" y="199"/>
                  </a:lnTo>
                  <a:lnTo>
                    <a:pt x="1758" y="197"/>
                  </a:lnTo>
                  <a:lnTo>
                    <a:pt x="1758" y="197"/>
                  </a:lnTo>
                  <a:lnTo>
                    <a:pt x="1760" y="190"/>
                  </a:lnTo>
                  <a:lnTo>
                    <a:pt x="1760" y="187"/>
                  </a:lnTo>
                  <a:lnTo>
                    <a:pt x="1762" y="185"/>
                  </a:lnTo>
                  <a:lnTo>
                    <a:pt x="1762" y="183"/>
                  </a:lnTo>
                  <a:lnTo>
                    <a:pt x="1762" y="180"/>
                  </a:lnTo>
                  <a:lnTo>
                    <a:pt x="1762" y="178"/>
                  </a:lnTo>
                  <a:lnTo>
                    <a:pt x="1760" y="175"/>
                  </a:lnTo>
                  <a:lnTo>
                    <a:pt x="1760" y="175"/>
                  </a:lnTo>
                  <a:lnTo>
                    <a:pt x="1760" y="175"/>
                  </a:lnTo>
                  <a:lnTo>
                    <a:pt x="1758" y="173"/>
                  </a:lnTo>
                  <a:lnTo>
                    <a:pt x="1758" y="171"/>
                  </a:lnTo>
                  <a:lnTo>
                    <a:pt x="1758" y="171"/>
                  </a:lnTo>
                  <a:lnTo>
                    <a:pt x="1755" y="171"/>
                  </a:lnTo>
                  <a:lnTo>
                    <a:pt x="1755" y="173"/>
                  </a:lnTo>
                  <a:lnTo>
                    <a:pt x="1755" y="173"/>
                  </a:lnTo>
                  <a:lnTo>
                    <a:pt x="1753" y="175"/>
                  </a:lnTo>
                  <a:lnTo>
                    <a:pt x="1753" y="173"/>
                  </a:lnTo>
                  <a:lnTo>
                    <a:pt x="1753" y="173"/>
                  </a:lnTo>
                  <a:lnTo>
                    <a:pt x="1751" y="173"/>
                  </a:lnTo>
                  <a:lnTo>
                    <a:pt x="1751" y="173"/>
                  </a:lnTo>
                  <a:lnTo>
                    <a:pt x="1751" y="173"/>
                  </a:lnTo>
                  <a:lnTo>
                    <a:pt x="1751" y="175"/>
                  </a:lnTo>
                  <a:lnTo>
                    <a:pt x="1748" y="175"/>
                  </a:lnTo>
                  <a:lnTo>
                    <a:pt x="1748" y="178"/>
                  </a:lnTo>
                  <a:lnTo>
                    <a:pt x="1746" y="178"/>
                  </a:lnTo>
                  <a:lnTo>
                    <a:pt x="1743" y="180"/>
                  </a:lnTo>
                  <a:lnTo>
                    <a:pt x="1741" y="185"/>
                  </a:lnTo>
                  <a:lnTo>
                    <a:pt x="1741" y="187"/>
                  </a:lnTo>
                  <a:lnTo>
                    <a:pt x="1739" y="190"/>
                  </a:lnTo>
                  <a:lnTo>
                    <a:pt x="1736" y="190"/>
                  </a:lnTo>
                  <a:lnTo>
                    <a:pt x="1739" y="190"/>
                  </a:lnTo>
                  <a:lnTo>
                    <a:pt x="1739" y="192"/>
                  </a:lnTo>
                  <a:close/>
                  <a:moveTo>
                    <a:pt x="1734" y="190"/>
                  </a:moveTo>
                  <a:lnTo>
                    <a:pt x="1736" y="190"/>
                  </a:lnTo>
                  <a:lnTo>
                    <a:pt x="1736" y="190"/>
                  </a:lnTo>
                  <a:lnTo>
                    <a:pt x="1736" y="185"/>
                  </a:lnTo>
                  <a:lnTo>
                    <a:pt x="1736" y="185"/>
                  </a:lnTo>
                  <a:lnTo>
                    <a:pt x="1736" y="183"/>
                  </a:lnTo>
                  <a:lnTo>
                    <a:pt x="1736" y="183"/>
                  </a:lnTo>
                  <a:lnTo>
                    <a:pt x="1736" y="183"/>
                  </a:lnTo>
                  <a:lnTo>
                    <a:pt x="1734" y="185"/>
                  </a:lnTo>
                  <a:lnTo>
                    <a:pt x="1734" y="185"/>
                  </a:lnTo>
                  <a:lnTo>
                    <a:pt x="1734" y="185"/>
                  </a:lnTo>
                  <a:lnTo>
                    <a:pt x="1734" y="185"/>
                  </a:lnTo>
                  <a:lnTo>
                    <a:pt x="1734" y="185"/>
                  </a:lnTo>
                  <a:lnTo>
                    <a:pt x="1734" y="187"/>
                  </a:lnTo>
                  <a:lnTo>
                    <a:pt x="1734" y="187"/>
                  </a:lnTo>
                  <a:lnTo>
                    <a:pt x="1734" y="190"/>
                  </a:lnTo>
                  <a:close/>
                  <a:moveTo>
                    <a:pt x="1715" y="194"/>
                  </a:moveTo>
                  <a:lnTo>
                    <a:pt x="1717" y="192"/>
                  </a:lnTo>
                  <a:lnTo>
                    <a:pt x="1717" y="192"/>
                  </a:lnTo>
                  <a:lnTo>
                    <a:pt x="1717" y="192"/>
                  </a:lnTo>
                  <a:lnTo>
                    <a:pt x="1717" y="190"/>
                  </a:lnTo>
                  <a:lnTo>
                    <a:pt x="1717" y="190"/>
                  </a:lnTo>
                  <a:lnTo>
                    <a:pt x="1715" y="190"/>
                  </a:lnTo>
                  <a:lnTo>
                    <a:pt x="1715" y="190"/>
                  </a:lnTo>
                  <a:lnTo>
                    <a:pt x="1715" y="190"/>
                  </a:lnTo>
                  <a:lnTo>
                    <a:pt x="1715" y="192"/>
                  </a:lnTo>
                  <a:lnTo>
                    <a:pt x="1715" y="192"/>
                  </a:lnTo>
                  <a:lnTo>
                    <a:pt x="1715" y="194"/>
                  </a:lnTo>
                  <a:close/>
                  <a:moveTo>
                    <a:pt x="1796" y="306"/>
                  </a:moveTo>
                  <a:lnTo>
                    <a:pt x="1796" y="308"/>
                  </a:lnTo>
                  <a:lnTo>
                    <a:pt x="1798" y="308"/>
                  </a:lnTo>
                  <a:lnTo>
                    <a:pt x="1798" y="308"/>
                  </a:lnTo>
                  <a:lnTo>
                    <a:pt x="1798" y="310"/>
                  </a:lnTo>
                  <a:lnTo>
                    <a:pt x="1798" y="310"/>
                  </a:lnTo>
                  <a:lnTo>
                    <a:pt x="1798" y="310"/>
                  </a:lnTo>
                  <a:lnTo>
                    <a:pt x="1798" y="313"/>
                  </a:lnTo>
                  <a:lnTo>
                    <a:pt x="1798" y="313"/>
                  </a:lnTo>
                  <a:lnTo>
                    <a:pt x="1803" y="315"/>
                  </a:lnTo>
                  <a:lnTo>
                    <a:pt x="1805" y="317"/>
                  </a:lnTo>
                  <a:lnTo>
                    <a:pt x="1807" y="320"/>
                  </a:lnTo>
                  <a:lnTo>
                    <a:pt x="1807" y="320"/>
                  </a:lnTo>
                  <a:lnTo>
                    <a:pt x="1807" y="320"/>
                  </a:lnTo>
                  <a:lnTo>
                    <a:pt x="1807" y="320"/>
                  </a:lnTo>
                  <a:lnTo>
                    <a:pt x="1810" y="320"/>
                  </a:lnTo>
                  <a:lnTo>
                    <a:pt x="1810" y="317"/>
                  </a:lnTo>
                  <a:lnTo>
                    <a:pt x="1810" y="317"/>
                  </a:lnTo>
                  <a:lnTo>
                    <a:pt x="1810" y="317"/>
                  </a:lnTo>
                  <a:lnTo>
                    <a:pt x="1810" y="317"/>
                  </a:lnTo>
                  <a:lnTo>
                    <a:pt x="1807" y="315"/>
                  </a:lnTo>
                  <a:lnTo>
                    <a:pt x="1807" y="315"/>
                  </a:lnTo>
                  <a:lnTo>
                    <a:pt x="1803" y="313"/>
                  </a:lnTo>
                  <a:lnTo>
                    <a:pt x="1796" y="306"/>
                  </a:lnTo>
                  <a:lnTo>
                    <a:pt x="1796" y="306"/>
                  </a:lnTo>
                  <a:lnTo>
                    <a:pt x="1796" y="306"/>
                  </a:lnTo>
                  <a:lnTo>
                    <a:pt x="1796" y="306"/>
                  </a:lnTo>
                  <a:lnTo>
                    <a:pt x="1796" y="306"/>
                  </a:lnTo>
                  <a:lnTo>
                    <a:pt x="1796" y="306"/>
                  </a:lnTo>
                  <a:close/>
                  <a:moveTo>
                    <a:pt x="1819" y="407"/>
                  </a:moveTo>
                  <a:lnTo>
                    <a:pt x="1819" y="407"/>
                  </a:lnTo>
                  <a:lnTo>
                    <a:pt x="1822" y="410"/>
                  </a:lnTo>
                  <a:lnTo>
                    <a:pt x="1822" y="410"/>
                  </a:lnTo>
                  <a:lnTo>
                    <a:pt x="1824" y="410"/>
                  </a:lnTo>
                  <a:lnTo>
                    <a:pt x="1824" y="410"/>
                  </a:lnTo>
                  <a:lnTo>
                    <a:pt x="1824" y="410"/>
                  </a:lnTo>
                  <a:lnTo>
                    <a:pt x="1826" y="412"/>
                  </a:lnTo>
                  <a:lnTo>
                    <a:pt x="1826" y="412"/>
                  </a:lnTo>
                  <a:lnTo>
                    <a:pt x="1829" y="412"/>
                  </a:lnTo>
                  <a:lnTo>
                    <a:pt x="1829" y="412"/>
                  </a:lnTo>
                  <a:lnTo>
                    <a:pt x="1831" y="412"/>
                  </a:lnTo>
                  <a:lnTo>
                    <a:pt x="1833" y="414"/>
                  </a:lnTo>
                  <a:lnTo>
                    <a:pt x="1836" y="414"/>
                  </a:lnTo>
                  <a:lnTo>
                    <a:pt x="1836" y="414"/>
                  </a:lnTo>
                  <a:lnTo>
                    <a:pt x="1838" y="414"/>
                  </a:lnTo>
                  <a:lnTo>
                    <a:pt x="1838" y="414"/>
                  </a:lnTo>
                  <a:lnTo>
                    <a:pt x="1838" y="414"/>
                  </a:lnTo>
                  <a:lnTo>
                    <a:pt x="1838" y="414"/>
                  </a:lnTo>
                  <a:lnTo>
                    <a:pt x="1838" y="414"/>
                  </a:lnTo>
                  <a:lnTo>
                    <a:pt x="1838" y="414"/>
                  </a:lnTo>
                  <a:lnTo>
                    <a:pt x="1838" y="417"/>
                  </a:lnTo>
                  <a:lnTo>
                    <a:pt x="1840" y="414"/>
                  </a:lnTo>
                  <a:lnTo>
                    <a:pt x="1843" y="414"/>
                  </a:lnTo>
                  <a:lnTo>
                    <a:pt x="1845" y="414"/>
                  </a:lnTo>
                  <a:lnTo>
                    <a:pt x="1845" y="414"/>
                  </a:lnTo>
                  <a:lnTo>
                    <a:pt x="1845" y="412"/>
                  </a:lnTo>
                  <a:lnTo>
                    <a:pt x="1848" y="412"/>
                  </a:lnTo>
                  <a:lnTo>
                    <a:pt x="1848" y="412"/>
                  </a:lnTo>
                  <a:lnTo>
                    <a:pt x="1848" y="412"/>
                  </a:lnTo>
                  <a:lnTo>
                    <a:pt x="1850" y="410"/>
                  </a:lnTo>
                  <a:lnTo>
                    <a:pt x="1850" y="410"/>
                  </a:lnTo>
                  <a:lnTo>
                    <a:pt x="1850" y="410"/>
                  </a:lnTo>
                  <a:lnTo>
                    <a:pt x="1850" y="410"/>
                  </a:lnTo>
                  <a:lnTo>
                    <a:pt x="1850" y="410"/>
                  </a:lnTo>
                  <a:lnTo>
                    <a:pt x="1850" y="410"/>
                  </a:lnTo>
                  <a:lnTo>
                    <a:pt x="1850" y="412"/>
                  </a:lnTo>
                  <a:lnTo>
                    <a:pt x="1850" y="412"/>
                  </a:lnTo>
                  <a:lnTo>
                    <a:pt x="1850" y="412"/>
                  </a:lnTo>
                  <a:lnTo>
                    <a:pt x="1850" y="412"/>
                  </a:lnTo>
                  <a:lnTo>
                    <a:pt x="1850" y="412"/>
                  </a:lnTo>
                  <a:lnTo>
                    <a:pt x="1852" y="412"/>
                  </a:lnTo>
                  <a:lnTo>
                    <a:pt x="1852" y="412"/>
                  </a:lnTo>
                  <a:lnTo>
                    <a:pt x="1852" y="412"/>
                  </a:lnTo>
                  <a:lnTo>
                    <a:pt x="1852" y="412"/>
                  </a:lnTo>
                  <a:lnTo>
                    <a:pt x="1852" y="412"/>
                  </a:lnTo>
                  <a:lnTo>
                    <a:pt x="1852" y="412"/>
                  </a:lnTo>
                  <a:lnTo>
                    <a:pt x="1855" y="412"/>
                  </a:lnTo>
                  <a:lnTo>
                    <a:pt x="1855" y="412"/>
                  </a:lnTo>
                  <a:lnTo>
                    <a:pt x="1855" y="412"/>
                  </a:lnTo>
                  <a:lnTo>
                    <a:pt x="1855" y="410"/>
                  </a:lnTo>
                  <a:lnTo>
                    <a:pt x="1850" y="407"/>
                  </a:lnTo>
                  <a:lnTo>
                    <a:pt x="1850" y="407"/>
                  </a:lnTo>
                  <a:lnTo>
                    <a:pt x="1852" y="407"/>
                  </a:lnTo>
                  <a:lnTo>
                    <a:pt x="1852" y="407"/>
                  </a:lnTo>
                  <a:lnTo>
                    <a:pt x="1852" y="407"/>
                  </a:lnTo>
                  <a:lnTo>
                    <a:pt x="1852" y="405"/>
                  </a:lnTo>
                  <a:lnTo>
                    <a:pt x="1855" y="405"/>
                  </a:lnTo>
                  <a:lnTo>
                    <a:pt x="1855" y="405"/>
                  </a:lnTo>
                  <a:lnTo>
                    <a:pt x="1855" y="405"/>
                  </a:lnTo>
                  <a:lnTo>
                    <a:pt x="1855" y="405"/>
                  </a:lnTo>
                  <a:lnTo>
                    <a:pt x="1855" y="403"/>
                  </a:lnTo>
                  <a:lnTo>
                    <a:pt x="1855" y="403"/>
                  </a:lnTo>
                  <a:lnTo>
                    <a:pt x="1855" y="403"/>
                  </a:lnTo>
                  <a:lnTo>
                    <a:pt x="1852" y="400"/>
                  </a:lnTo>
                  <a:lnTo>
                    <a:pt x="1850" y="398"/>
                  </a:lnTo>
                  <a:lnTo>
                    <a:pt x="1850" y="396"/>
                  </a:lnTo>
                  <a:lnTo>
                    <a:pt x="1850" y="396"/>
                  </a:lnTo>
                  <a:lnTo>
                    <a:pt x="1850" y="396"/>
                  </a:lnTo>
                  <a:lnTo>
                    <a:pt x="1850" y="396"/>
                  </a:lnTo>
                  <a:lnTo>
                    <a:pt x="1848" y="396"/>
                  </a:lnTo>
                  <a:lnTo>
                    <a:pt x="1848" y="396"/>
                  </a:lnTo>
                  <a:lnTo>
                    <a:pt x="1845" y="398"/>
                  </a:lnTo>
                  <a:lnTo>
                    <a:pt x="1845" y="398"/>
                  </a:lnTo>
                  <a:lnTo>
                    <a:pt x="1843" y="398"/>
                  </a:lnTo>
                  <a:lnTo>
                    <a:pt x="1843" y="398"/>
                  </a:lnTo>
                  <a:lnTo>
                    <a:pt x="1840" y="398"/>
                  </a:lnTo>
                  <a:lnTo>
                    <a:pt x="1838" y="398"/>
                  </a:lnTo>
                  <a:lnTo>
                    <a:pt x="1836" y="398"/>
                  </a:lnTo>
                  <a:lnTo>
                    <a:pt x="1833" y="398"/>
                  </a:lnTo>
                  <a:lnTo>
                    <a:pt x="1833" y="398"/>
                  </a:lnTo>
                  <a:lnTo>
                    <a:pt x="1833" y="400"/>
                  </a:lnTo>
                  <a:lnTo>
                    <a:pt x="1829" y="400"/>
                  </a:lnTo>
                  <a:lnTo>
                    <a:pt x="1829" y="400"/>
                  </a:lnTo>
                  <a:lnTo>
                    <a:pt x="1826" y="403"/>
                  </a:lnTo>
                  <a:lnTo>
                    <a:pt x="1826" y="403"/>
                  </a:lnTo>
                  <a:lnTo>
                    <a:pt x="1826" y="403"/>
                  </a:lnTo>
                  <a:lnTo>
                    <a:pt x="1826" y="403"/>
                  </a:lnTo>
                  <a:lnTo>
                    <a:pt x="1826" y="403"/>
                  </a:lnTo>
                  <a:lnTo>
                    <a:pt x="1826" y="403"/>
                  </a:lnTo>
                  <a:lnTo>
                    <a:pt x="1826" y="403"/>
                  </a:lnTo>
                  <a:lnTo>
                    <a:pt x="1819" y="405"/>
                  </a:lnTo>
                  <a:lnTo>
                    <a:pt x="1817" y="405"/>
                  </a:lnTo>
                  <a:lnTo>
                    <a:pt x="1817" y="407"/>
                  </a:lnTo>
                  <a:lnTo>
                    <a:pt x="1819" y="407"/>
                  </a:lnTo>
                  <a:close/>
                  <a:moveTo>
                    <a:pt x="1862" y="336"/>
                  </a:moveTo>
                  <a:lnTo>
                    <a:pt x="1862" y="336"/>
                  </a:lnTo>
                  <a:lnTo>
                    <a:pt x="1864" y="336"/>
                  </a:lnTo>
                  <a:lnTo>
                    <a:pt x="1866" y="336"/>
                  </a:lnTo>
                  <a:lnTo>
                    <a:pt x="1866" y="334"/>
                  </a:lnTo>
                  <a:lnTo>
                    <a:pt x="1866" y="334"/>
                  </a:lnTo>
                  <a:lnTo>
                    <a:pt x="1869" y="332"/>
                  </a:lnTo>
                  <a:lnTo>
                    <a:pt x="1869" y="332"/>
                  </a:lnTo>
                  <a:lnTo>
                    <a:pt x="1866" y="332"/>
                  </a:lnTo>
                  <a:lnTo>
                    <a:pt x="1866" y="332"/>
                  </a:lnTo>
                  <a:lnTo>
                    <a:pt x="1866" y="329"/>
                  </a:lnTo>
                  <a:lnTo>
                    <a:pt x="1864" y="329"/>
                  </a:lnTo>
                  <a:lnTo>
                    <a:pt x="1864" y="329"/>
                  </a:lnTo>
                  <a:lnTo>
                    <a:pt x="1864" y="329"/>
                  </a:lnTo>
                  <a:lnTo>
                    <a:pt x="1864" y="329"/>
                  </a:lnTo>
                  <a:lnTo>
                    <a:pt x="1864" y="329"/>
                  </a:lnTo>
                  <a:lnTo>
                    <a:pt x="1864" y="329"/>
                  </a:lnTo>
                  <a:lnTo>
                    <a:pt x="1862" y="332"/>
                  </a:lnTo>
                  <a:lnTo>
                    <a:pt x="1862" y="332"/>
                  </a:lnTo>
                  <a:lnTo>
                    <a:pt x="1862" y="332"/>
                  </a:lnTo>
                  <a:lnTo>
                    <a:pt x="1862" y="332"/>
                  </a:lnTo>
                  <a:lnTo>
                    <a:pt x="1859" y="332"/>
                  </a:lnTo>
                  <a:lnTo>
                    <a:pt x="1859" y="332"/>
                  </a:lnTo>
                  <a:lnTo>
                    <a:pt x="1859" y="332"/>
                  </a:lnTo>
                  <a:lnTo>
                    <a:pt x="1859" y="332"/>
                  </a:lnTo>
                  <a:lnTo>
                    <a:pt x="1859" y="332"/>
                  </a:lnTo>
                  <a:lnTo>
                    <a:pt x="1857" y="332"/>
                  </a:lnTo>
                  <a:lnTo>
                    <a:pt x="1857" y="332"/>
                  </a:lnTo>
                  <a:lnTo>
                    <a:pt x="1857" y="334"/>
                  </a:lnTo>
                  <a:lnTo>
                    <a:pt x="1857" y="332"/>
                  </a:lnTo>
                  <a:lnTo>
                    <a:pt x="1857" y="332"/>
                  </a:lnTo>
                  <a:lnTo>
                    <a:pt x="1857" y="332"/>
                  </a:lnTo>
                  <a:lnTo>
                    <a:pt x="1855" y="332"/>
                  </a:lnTo>
                  <a:lnTo>
                    <a:pt x="1857" y="334"/>
                  </a:lnTo>
                  <a:lnTo>
                    <a:pt x="1857" y="334"/>
                  </a:lnTo>
                  <a:lnTo>
                    <a:pt x="1857" y="334"/>
                  </a:lnTo>
                  <a:lnTo>
                    <a:pt x="1857" y="334"/>
                  </a:lnTo>
                  <a:lnTo>
                    <a:pt x="1857" y="334"/>
                  </a:lnTo>
                  <a:lnTo>
                    <a:pt x="1857" y="334"/>
                  </a:lnTo>
                  <a:lnTo>
                    <a:pt x="1857" y="334"/>
                  </a:lnTo>
                  <a:lnTo>
                    <a:pt x="1857" y="336"/>
                  </a:lnTo>
                  <a:lnTo>
                    <a:pt x="1859" y="334"/>
                  </a:lnTo>
                  <a:lnTo>
                    <a:pt x="1859" y="334"/>
                  </a:lnTo>
                  <a:lnTo>
                    <a:pt x="1859" y="334"/>
                  </a:lnTo>
                  <a:lnTo>
                    <a:pt x="1859" y="334"/>
                  </a:lnTo>
                  <a:lnTo>
                    <a:pt x="1862" y="334"/>
                  </a:lnTo>
                  <a:lnTo>
                    <a:pt x="1862" y="334"/>
                  </a:lnTo>
                  <a:lnTo>
                    <a:pt x="1862" y="334"/>
                  </a:lnTo>
                  <a:lnTo>
                    <a:pt x="1862" y="334"/>
                  </a:lnTo>
                  <a:lnTo>
                    <a:pt x="1864" y="332"/>
                  </a:lnTo>
                  <a:lnTo>
                    <a:pt x="1864" y="334"/>
                  </a:lnTo>
                  <a:lnTo>
                    <a:pt x="1862" y="336"/>
                  </a:lnTo>
                  <a:lnTo>
                    <a:pt x="1862" y="336"/>
                  </a:lnTo>
                  <a:close/>
                  <a:moveTo>
                    <a:pt x="1696" y="251"/>
                  </a:moveTo>
                  <a:lnTo>
                    <a:pt x="1696" y="251"/>
                  </a:lnTo>
                  <a:lnTo>
                    <a:pt x="1696" y="251"/>
                  </a:lnTo>
                  <a:lnTo>
                    <a:pt x="1696" y="251"/>
                  </a:lnTo>
                  <a:lnTo>
                    <a:pt x="1696" y="254"/>
                  </a:lnTo>
                  <a:lnTo>
                    <a:pt x="1696" y="254"/>
                  </a:lnTo>
                  <a:lnTo>
                    <a:pt x="1696" y="254"/>
                  </a:lnTo>
                  <a:lnTo>
                    <a:pt x="1699" y="254"/>
                  </a:lnTo>
                  <a:lnTo>
                    <a:pt x="1699" y="254"/>
                  </a:lnTo>
                  <a:lnTo>
                    <a:pt x="1699" y="254"/>
                  </a:lnTo>
                  <a:lnTo>
                    <a:pt x="1699" y="254"/>
                  </a:lnTo>
                  <a:lnTo>
                    <a:pt x="1699" y="254"/>
                  </a:lnTo>
                  <a:lnTo>
                    <a:pt x="1701" y="254"/>
                  </a:lnTo>
                  <a:lnTo>
                    <a:pt x="1701" y="254"/>
                  </a:lnTo>
                  <a:lnTo>
                    <a:pt x="1701" y="254"/>
                  </a:lnTo>
                  <a:lnTo>
                    <a:pt x="1701" y="254"/>
                  </a:lnTo>
                  <a:lnTo>
                    <a:pt x="1701" y="256"/>
                  </a:lnTo>
                  <a:lnTo>
                    <a:pt x="1701" y="256"/>
                  </a:lnTo>
                  <a:lnTo>
                    <a:pt x="1701" y="256"/>
                  </a:lnTo>
                  <a:lnTo>
                    <a:pt x="1701" y="256"/>
                  </a:lnTo>
                  <a:lnTo>
                    <a:pt x="1701" y="256"/>
                  </a:lnTo>
                  <a:lnTo>
                    <a:pt x="1701" y="256"/>
                  </a:lnTo>
                  <a:lnTo>
                    <a:pt x="1701" y="256"/>
                  </a:lnTo>
                  <a:lnTo>
                    <a:pt x="1701" y="258"/>
                  </a:lnTo>
                  <a:lnTo>
                    <a:pt x="1701" y="258"/>
                  </a:lnTo>
                  <a:lnTo>
                    <a:pt x="1701" y="258"/>
                  </a:lnTo>
                  <a:lnTo>
                    <a:pt x="1701" y="261"/>
                  </a:lnTo>
                  <a:lnTo>
                    <a:pt x="1701" y="261"/>
                  </a:lnTo>
                  <a:lnTo>
                    <a:pt x="1701" y="263"/>
                  </a:lnTo>
                  <a:lnTo>
                    <a:pt x="1703" y="263"/>
                  </a:lnTo>
                  <a:lnTo>
                    <a:pt x="1706" y="263"/>
                  </a:lnTo>
                  <a:lnTo>
                    <a:pt x="1706" y="263"/>
                  </a:lnTo>
                  <a:lnTo>
                    <a:pt x="1708" y="265"/>
                  </a:lnTo>
                  <a:lnTo>
                    <a:pt x="1708" y="265"/>
                  </a:lnTo>
                  <a:lnTo>
                    <a:pt x="1706" y="268"/>
                  </a:lnTo>
                  <a:lnTo>
                    <a:pt x="1706" y="268"/>
                  </a:lnTo>
                  <a:lnTo>
                    <a:pt x="1703" y="270"/>
                  </a:lnTo>
                  <a:lnTo>
                    <a:pt x="1703" y="270"/>
                  </a:lnTo>
                  <a:lnTo>
                    <a:pt x="1703" y="272"/>
                  </a:lnTo>
                  <a:lnTo>
                    <a:pt x="1703" y="277"/>
                  </a:lnTo>
                  <a:lnTo>
                    <a:pt x="1703" y="280"/>
                  </a:lnTo>
                  <a:lnTo>
                    <a:pt x="1703" y="280"/>
                  </a:lnTo>
                  <a:lnTo>
                    <a:pt x="1703" y="280"/>
                  </a:lnTo>
                  <a:lnTo>
                    <a:pt x="1703" y="280"/>
                  </a:lnTo>
                  <a:lnTo>
                    <a:pt x="1703" y="280"/>
                  </a:lnTo>
                  <a:lnTo>
                    <a:pt x="1703" y="282"/>
                  </a:lnTo>
                  <a:lnTo>
                    <a:pt x="1703" y="282"/>
                  </a:lnTo>
                  <a:lnTo>
                    <a:pt x="1706" y="284"/>
                  </a:lnTo>
                  <a:lnTo>
                    <a:pt x="1706" y="287"/>
                  </a:lnTo>
                  <a:lnTo>
                    <a:pt x="1706" y="287"/>
                  </a:lnTo>
                  <a:lnTo>
                    <a:pt x="1706" y="287"/>
                  </a:lnTo>
                  <a:lnTo>
                    <a:pt x="1706" y="287"/>
                  </a:lnTo>
                  <a:lnTo>
                    <a:pt x="1706" y="287"/>
                  </a:lnTo>
                  <a:lnTo>
                    <a:pt x="1706" y="289"/>
                  </a:lnTo>
                  <a:lnTo>
                    <a:pt x="1706" y="289"/>
                  </a:lnTo>
                  <a:lnTo>
                    <a:pt x="1706" y="289"/>
                  </a:lnTo>
                  <a:lnTo>
                    <a:pt x="1708" y="291"/>
                  </a:lnTo>
                  <a:lnTo>
                    <a:pt x="1710" y="291"/>
                  </a:lnTo>
                  <a:lnTo>
                    <a:pt x="1710" y="289"/>
                  </a:lnTo>
                  <a:lnTo>
                    <a:pt x="1710" y="291"/>
                  </a:lnTo>
                  <a:lnTo>
                    <a:pt x="1713" y="291"/>
                  </a:lnTo>
                  <a:lnTo>
                    <a:pt x="1713" y="291"/>
                  </a:lnTo>
                  <a:lnTo>
                    <a:pt x="1713" y="294"/>
                  </a:lnTo>
                  <a:lnTo>
                    <a:pt x="1713" y="294"/>
                  </a:lnTo>
                  <a:lnTo>
                    <a:pt x="1710" y="301"/>
                  </a:lnTo>
                  <a:lnTo>
                    <a:pt x="1710" y="301"/>
                  </a:lnTo>
                  <a:lnTo>
                    <a:pt x="1710" y="303"/>
                  </a:lnTo>
                  <a:lnTo>
                    <a:pt x="1710" y="306"/>
                  </a:lnTo>
                  <a:lnTo>
                    <a:pt x="1710" y="306"/>
                  </a:lnTo>
                  <a:lnTo>
                    <a:pt x="1710" y="306"/>
                  </a:lnTo>
                  <a:lnTo>
                    <a:pt x="1710" y="308"/>
                  </a:lnTo>
                  <a:lnTo>
                    <a:pt x="1710" y="308"/>
                  </a:lnTo>
                  <a:lnTo>
                    <a:pt x="1710" y="308"/>
                  </a:lnTo>
                  <a:lnTo>
                    <a:pt x="1710" y="315"/>
                  </a:lnTo>
                  <a:lnTo>
                    <a:pt x="1710" y="315"/>
                  </a:lnTo>
                  <a:lnTo>
                    <a:pt x="1710" y="317"/>
                  </a:lnTo>
                  <a:lnTo>
                    <a:pt x="1710" y="320"/>
                  </a:lnTo>
                  <a:lnTo>
                    <a:pt x="1710" y="320"/>
                  </a:lnTo>
                  <a:lnTo>
                    <a:pt x="1710" y="322"/>
                  </a:lnTo>
                  <a:lnTo>
                    <a:pt x="1713" y="322"/>
                  </a:lnTo>
                  <a:lnTo>
                    <a:pt x="1713" y="325"/>
                  </a:lnTo>
                  <a:lnTo>
                    <a:pt x="1713" y="325"/>
                  </a:lnTo>
                  <a:lnTo>
                    <a:pt x="1715" y="325"/>
                  </a:lnTo>
                  <a:lnTo>
                    <a:pt x="1717" y="327"/>
                  </a:lnTo>
                  <a:lnTo>
                    <a:pt x="1720" y="327"/>
                  </a:lnTo>
                  <a:lnTo>
                    <a:pt x="1720" y="327"/>
                  </a:lnTo>
                  <a:lnTo>
                    <a:pt x="1720" y="329"/>
                  </a:lnTo>
                  <a:lnTo>
                    <a:pt x="1722" y="329"/>
                  </a:lnTo>
                  <a:lnTo>
                    <a:pt x="1722" y="334"/>
                  </a:lnTo>
                  <a:lnTo>
                    <a:pt x="1725" y="336"/>
                  </a:lnTo>
                  <a:lnTo>
                    <a:pt x="1729" y="343"/>
                  </a:lnTo>
                  <a:lnTo>
                    <a:pt x="1729" y="343"/>
                  </a:lnTo>
                  <a:lnTo>
                    <a:pt x="1729" y="346"/>
                  </a:lnTo>
                  <a:lnTo>
                    <a:pt x="1739" y="348"/>
                  </a:lnTo>
                  <a:lnTo>
                    <a:pt x="1741" y="351"/>
                  </a:lnTo>
                  <a:lnTo>
                    <a:pt x="1741" y="351"/>
                  </a:lnTo>
                  <a:lnTo>
                    <a:pt x="1741" y="351"/>
                  </a:lnTo>
                  <a:lnTo>
                    <a:pt x="1741" y="351"/>
                  </a:lnTo>
                  <a:lnTo>
                    <a:pt x="1739" y="351"/>
                  </a:lnTo>
                  <a:lnTo>
                    <a:pt x="1739" y="353"/>
                  </a:lnTo>
                  <a:lnTo>
                    <a:pt x="1739" y="353"/>
                  </a:lnTo>
                  <a:lnTo>
                    <a:pt x="1741" y="353"/>
                  </a:lnTo>
                  <a:lnTo>
                    <a:pt x="1741" y="353"/>
                  </a:lnTo>
                  <a:lnTo>
                    <a:pt x="1741" y="353"/>
                  </a:lnTo>
                  <a:lnTo>
                    <a:pt x="1746" y="355"/>
                  </a:lnTo>
                  <a:lnTo>
                    <a:pt x="1748" y="355"/>
                  </a:lnTo>
                  <a:lnTo>
                    <a:pt x="1751" y="355"/>
                  </a:lnTo>
                  <a:lnTo>
                    <a:pt x="1751" y="355"/>
                  </a:lnTo>
                  <a:lnTo>
                    <a:pt x="1751" y="355"/>
                  </a:lnTo>
                  <a:lnTo>
                    <a:pt x="1748" y="353"/>
                  </a:lnTo>
                  <a:lnTo>
                    <a:pt x="1748" y="353"/>
                  </a:lnTo>
                  <a:lnTo>
                    <a:pt x="1746" y="353"/>
                  </a:lnTo>
                  <a:lnTo>
                    <a:pt x="1746" y="351"/>
                  </a:lnTo>
                  <a:lnTo>
                    <a:pt x="1746" y="351"/>
                  </a:lnTo>
                  <a:lnTo>
                    <a:pt x="1741" y="348"/>
                  </a:lnTo>
                  <a:lnTo>
                    <a:pt x="1739" y="346"/>
                  </a:lnTo>
                  <a:lnTo>
                    <a:pt x="1734" y="336"/>
                  </a:lnTo>
                  <a:lnTo>
                    <a:pt x="1734" y="336"/>
                  </a:lnTo>
                  <a:lnTo>
                    <a:pt x="1732" y="334"/>
                  </a:lnTo>
                  <a:lnTo>
                    <a:pt x="1732" y="334"/>
                  </a:lnTo>
                  <a:lnTo>
                    <a:pt x="1729" y="329"/>
                  </a:lnTo>
                  <a:lnTo>
                    <a:pt x="1729" y="329"/>
                  </a:lnTo>
                  <a:lnTo>
                    <a:pt x="1729" y="327"/>
                  </a:lnTo>
                  <a:lnTo>
                    <a:pt x="1729" y="325"/>
                  </a:lnTo>
                  <a:lnTo>
                    <a:pt x="1727" y="325"/>
                  </a:lnTo>
                  <a:lnTo>
                    <a:pt x="1727" y="322"/>
                  </a:lnTo>
                  <a:lnTo>
                    <a:pt x="1727" y="322"/>
                  </a:lnTo>
                  <a:lnTo>
                    <a:pt x="1727" y="320"/>
                  </a:lnTo>
                  <a:lnTo>
                    <a:pt x="1725" y="317"/>
                  </a:lnTo>
                  <a:lnTo>
                    <a:pt x="1725" y="317"/>
                  </a:lnTo>
                  <a:lnTo>
                    <a:pt x="1725" y="313"/>
                  </a:lnTo>
                  <a:lnTo>
                    <a:pt x="1722" y="310"/>
                  </a:lnTo>
                  <a:lnTo>
                    <a:pt x="1722" y="308"/>
                  </a:lnTo>
                  <a:lnTo>
                    <a:pt x="1722" y="308"/>
                  </a:lnTo>
                  <a:lnTo>
                    <a:pt x="1722" y="306"/>
                  </a:lnTo>
                  <a:lnTo>
                    <a:pt x="1722" y="303"/>
                  </a:lnTo>
                  <a:lnTo>
                    <a:pt x="1722" y="303"/>
                  </a:lnTo>
                  <a:lnTo>
                    <a:pt x="1722" y="301"/>
                  </a:lnTo>
                  <a:lnTo>
                    <a:pt x="1722" y="301"/>
                  </a:lnTo>
                  <a:lnTo>
                    <a:pt x="1722" y="301"/>
                  </a:lnTo>
                  <a:lnTo>
                    <a:pt x="1722" y="296"/>
                  </a:lnTo>
                  <a:lnTo>
                    <a:pt x="1722" y="294"/>
                  </a:lnTo>
                  <a:lnTo>
                    <a:pt x="1720" y="291"/>
                  </a:lnTo>
                  <a:lnTo>
                    <a:pt x="1720" y="291"/>
                  </a:lnTo>
                  <a:lnTo>
                    <a:pt x="1720" y="291"/>
                  </a:lnTo>
                  <a:lnTo>
                    <a:pt x="1722" y="289"/>
                  </a:lnTo>
                  <a:lnTo>
                    <a:pt x="1722" y="284"/>
                  </a:lnTo>
                  <a:lnTo>
                    <a:pt x="1722" y="284"/>
                  </a:lnTo>
                  <a:lnTo>
                    <a:pt x="1725" y="284"/>
                  </a:lnTo>
                  <a:lnTo>
                    <a:pt x="1725" y="282"/>
                  </a:lnTo>
                  <a:lnTo>
                    <a:pt x="1727" y="284"/>
                  </a:lnTo>
                  <a:lnTo>
                    <a:pt x="1729" y="284"/>
                  </a:lnTo>
                  <a:lnTo>
                    <a:pt x="1729" y="284"/>
                  </a:lnTo>
                  <a:lnTo>
                    <a:pt x="1732" y="284"/>
                  </a:lnTo>
                  <a:lnTo>
                    <a:pt x="1734" y="284"/>
                  </a:lnTo>
                  <a:lnTo>
                    <a:pt x="1736" y="284"/>
                  </a:lnTo>
                  <a:lnTo>
                    <a:pt x="1736" y="287"/>
                  </a:lnTo>
                  <a:lnTo>
                    <a:pt x="1739" y="287"/>
                  </a:lnTo>
                  <a:lnTo>
                    <a:pt x="1739" y="287"/>
                  </a:lnTo>
                  <a:lnTo>
                    <a:pt x="1741" y="287"/>
                  </a:lnTo>
                  <a:lnTo>
                    <a:pt x="1743" y="289"/>
                  </a:lnTo>
                  <a:lnTo>
                    <a:pt x="1746" y="287"/>
                  </a:lnTo>
                  <a:lnTo>
                    <a:pt x="1746" y="287"/>
                  </a:lnTo>
                  <a:lnTo>
                    <a:pt x="1748" y="287"/>
                  </a:lnTo>
                  <a:lnTo>
                    <a:pt x="1748" y="287"/>
                  </a:lnTo>
                  <a:lnTo>
                    <a:pt x="1751" y="287"/>
                  </a:lnTo>
                  <a:lnTo>
                    <a:pt x="1751" y="287"/>
                  </a:lnTo>
                  <a:lnTo>
                    <a:pt x="1753" y="289"/>
                  </a:lnTo>
                  <a:lnTo>
                    <a:pt x="1753" y="289"/>
                  </a:lnTo>
                  <a:lnTo>
                    <a:pt x="1755" y="291"/>
                  </a:lnTo>
                  <a:lnTo>
                    <a:pt x="1758" y="291"/>
                  </a:lnTo>
                  <a:lnTo>
                    <a:pt x="1758" y="291"/>
                  </a:lnTo>
                  <a:lnTo>
                    <a:pt x="1760" y="291"/>
                  </a:lnTo>
                  <a:lnTo>
                    <a:pt x="1762" y="294"/>
                  </a:lnTo>
                  <a:lnTo>
                    <a:pt x="1762" y="294"/>
                  </a:lnTo>
                  <a:lnTo>
                    <a:pt x="1765" y="294"/>
                  </a:lnTo>
                  <a:lnTo>
                    <a:pt x="1772" y="296"/>
                  </a:lnTo>
                  <a:lnTo>
                    <a:pt x="1772" y="296"/>
                  </a:lnTo>
                  <a:lnTo>
                    <a:pt x="1772" y="296"/>
                  </a:lnTo>
                  <a:lnTo>
                    <a:pt x="1774" y="299"/>
                  </a:lnTo>
                  <a:lnTo>
                    <a:pt x="1774" y="296"/>
                  </a:lnTo>
                  <a:lnTo>
                    <a:pt x="1774" y="294"/>
                  </a:lnTo>
                  <a:lnTo>
                    <a:pt x="1772" y="294"/>
                  </a:lnTo>
                  <a:lnTo>
                    <a:pt x="1769" y="291"/>
                  </a:lnTo>
                  <a:lnTo>
                    <a:pt x="1767" y="291"/>
                  </a:lnTo>
                  <a:lnTo>
                    <a:pt x="1767" y="291"/>
                  </a:lnTo>
                  <a:lnTo>
                    <a:pt x="1765" y="291"/>
                  </a:lnTo>
                  <a:lnTo>
                    <a:pt x="1762" y="289"/>
                  </a:lnTo>
                  <a:lnTo>
                    <a:pt x="1762" y="289"/>
                  </a:lnTo>
                  <a:lnTo>
                    <a:pt x="1762" y="284"/>
                  </a:lnTo>
                  <a:lnTo>
                    <a:pt x="1762" y="284"/>
                  </a:lnTo>
                  <a:lnTo>
                    <a:pt x="1762" y="284"/>
                  </a:lnTo>
                  <a:lnTo>
                    <a:pt x="1762" y="282"/>
                  </a:lnTo>
                  <a:lnTo>
                    <a:pt x="1762" y="282"/>
                  </a:lnTo>
                  <a:lnTo>
                    <a:pt x="1762" y="282"/>
                  </a:lnTo>
                  <a:lnTo>
                    <a:pt x="1762" y="282"/>
                  </a:lnTo>
                  <a:lnTo>
                    <a:pt x="1762" y="280"/>
                  </a:lnTo>
                  <a:lnTo>
                    <a:pt x="1762" y="280"/>
                  </a:lnTo>
                  <a:lnTo>
                    <a:pt x="1762" y="280"/>
                  </a:lnTo>
                  <a:lnTo>
                    <a:pt x="1762" y="280"/>
                  </a:lnTo>
                  <a:lnTo>
                    <a:pt x="1760" y="280"/>
                  </a:lnTo>
                  <a:lnTo>
                    <a:pt x="1760" y="280"/>
                  </a:lnTo>
                  <a:lnTo>
                    <a:pt x="1760" y="280"/>
                  </a:lnTo>
                  <a:lnTo>
                    <a:pt x="1758" y="280"/>
                  </a:lnTo>
                  <a:lnTo>
                    <a:pt x="1758" y="280"/>
                  </a:lnTo>
                  <a:lnTo>
                    <a:pt x="1758" y="280"/>
                  </a:lnTo>
                  <a:lnTo>
                    <a:pt x="1755" y="277"/>
                  </a:lnTo>
                  <a:lnTo>
                    <a:pt x="1755" y="277"/>
                  </a:lnTo>
                  <a:lnTo>
                    <a:pt x="1753" y="277"/>
                  </a:lnTo>
                  <a:lnTo>
                    <a:pt x="1753" y="277"/>
                  </a:lnTo>
                  <a:lnTo>
                    <a:pt x="1751" y="277"/>
                  </a:lnTo>
                  <a:lnTo>
                    <a:pt x="1751" y="275"/>
                  </a:lnTo>
                  <a:lnTo>
                    <a:pt x="1751" y="275"/>
                  </a:lnTo>
                  <a:lnTo>
                    <a:pt x="1751" y="275"/>
                  </a:lnTo>
                  <a:lnTo>
                    <a:pt x="1748" y="275"/>
                  </a:lnTo>
                  <a:lnTo>
                    <a:pt x="1746" y="275"/>
                  </a:lnTo>
                  <a:lnTo>
                    <a:pt x="1746" y="275"/>
                  </a:lnTo>
                  <a:lnTo>
                    <a:pt x="1746" y="275"/>
                  </a:lnTo>
                  <a:lnTo>
                    <a:pt x="1743" y="272"/>
                  </a:lnTo>
                  <a:lnTo>
                    <a:pt x="1743" y="272"/>
                  </a:lnTo>
                  <a:lnTo>
                    <a:pt x="1741" y="270"/>
                  </a:lnTo>
                  <a:lnTo>
                    <a:pt x="1739" y="270"/>
                  </a:lnTo>
                  <a:lnTo>
                    <a:pt x="1739" y="268"/>
                  </a:lnTo>
                  <a:lnTo>
                    <a:pt x="1739" y="268"/>
                  </a:lnTo>
                  <a:lnTo>
                    <a:pt x="1739" y="268"/>
                  </a:lnTo>
                  <a:lnTo>
                    <a:pt x="1739" y="265"/>
                  </a:lnTo>
                  <a:lnTo>
                    <a:pt x="1739" y="265"/>
                  </a:lnTo>
                  <a:lnTo>
                    <a:pt x="1741" y="265"/>
                  </a:lnTo>
                  <a:lnTo>
                    <a:pt x="1741" y="265"/>
                  </a:lnTo>
                  <a:lnTo>
                    <a:pt x="1741" y="265"/>
                  </a:lnTo>
                  <a:lnTo>
                    <a:pt x="1743" y="265"/>
                  </a:lnTo>
                  <a:lnTo>
                    <a:pt x="1743" y="265"/>
                  </a:lnTo>
                  <a:lnTo>
                    <a:pt x="1743" y="265"/>
                  </a:lnTo>
                  <a:lnTo>
                    <a:pt x="1741" y="263"/>
                  </a:lnTo>
                  <a:lnTo>
                    <a:pt x="1743" y="263"/>
                  </a:lnTo>
                  <a:lnTo>
                    <a:pt x="1743" y="261"/>
                  </a:lnTo>
                  <a:lnTo>
                    <a:pt x="1743" y="261"/>
                  </a:lnTo>
                  <a:lnTo>
                    <a:pt x="1748" y="261"/>
                  </a:lnTo>
                  <a:lnTo>
                    <a:pt x="1748" y="261"/>
                  </a:lnTo>
                  <a:lnTo>
                    <a:pt x="1751" y="261"/>
                  </a:lnTo>
                  <a:lnTo>
                    <a:pt x="1751" y="258"/>
                  </a:lnTo>
                  <a:lnTo>
                    <a:pt x="1753" y="258"/>
                  </a:lnTo>
                  <a:lnTo>
                    <a:pt x="1755" y="258"/>
                  </a:lnTo>
                  <a:lnTo>
                    <a:pt x="1755" y="256"/>
                  </a:lnTo>
                  <a:lnTo>
                    <a:pt x="1755" y="256"/>
                  </a:lnTo>
                  <a:lnTo>
                    <a:pt x="1758" y="256"/>
                  </a:lnTo>
                  <a:lnTo>
                    <a:pt x="1760" y="254"/>
                  </a:lnTo>
                  <a:lnTo>
                    <a:pt x="1760" y="254"/>
                  </a:lnTo>
                  <a:lnTo>
                    <a:pt x="1762" y="254"/>
                  </a:lnTo>
                  <a:lnTo>
                    <a:pt x="1762" y="254"/>
                  </a:lnTo>
                  <a:lnTo>
                    <a:pt x="1762" y="254"/>
                  </a:lnTo>
                  <a:lnTo>
                    <a:pt x="1765" y="254"/>
                  </a:lnTo>
                  <a:lnTo>
                    <a:pt x="1765" y="251"/>
                  </a:lnTo>
                  <a:lnTo>
                    <a:pt x="1765" y="251"/>
                  </a:lnTo>
                  <a:lnTo>
                    <a:pt x="1765" y="251"/>
                  </a:lnTo>
                  <a:lnTo>
                    <a:pt x="1765" y="246"/>
                  </a:lnTo>
                  <a:lnTo>
                    <a:pt x="1765" y="246"/>
                  </a:lnTo>
                  <a:lnTo>
                    <a:pt x="1765" y="244"/>
                  </a:lnTo>
                  <a:lnTo>
                    <a:pt x="1765" y="242"/>
                  </a:lnTo>
                  <a:lnTo>
                    <a:pt x="1765" y="239"/>
                  </a:lnTo>
                  <a:lnTo>
                    <a:pt x="1765" y="239"/>
                  </a:lnTo>
                  <a:lnTo>
                    <a:pt x="1767" y="239"/>
                  </a:lnTo>
                  <a:lnTo>
                    <a:pt x="1767" y="239"/>
                  </a:lnTo>
                  <a:lnTo>
                    <a:pt x="1767" y="237"/>
                  </a:lnTo>
                  <a:lnTo>
                    <a:pt x="1767" y="237"/>
                  </a:lnTo>
                  <a:lnTo>
                    <a:pt x="1767" y="235"/>
                  </a:lnTo>
                  <a:lnTo>
                    <a:pt x="1765" y="235"/>
                  </a:lnTo>
                  <a:lnTo>
                    <a:pt x="1765" y="235"/>
                  </a:lnTo>
                  <a:lnTo>
                    <a:pt x="1765" y="235"/>
                  </a:lnTo>
                  <a:lnTo>
                    <a:pt x="1762" y="235"/>
                  </a:lnTo>
                  <a:lnTo>
                    <a:pt x="1762" y="235"/>
                  </a:lnTo>
                  <a:lnTo>
                    <a:pt x="1762" y="232"/>
                  </a:lnTo>
                  <a:lnTo>
                    <a:pt x="1762" y="230"/>
                  </a:lnTo>
                  <a:lnTo>
                    <a:pt x="1762" y="230"/>
                  </a:lnTo>
                  <a:lnTo>
                    <a:pt x="1765" y="230"/>
                  </a:lnTo>
                  <a:lnTo>
                    <a:pt x="1765" y="228"/>
                  </a:lnTo>
                  <a:lnTo>
                    <a:pt x="1765" y="228"/>
                  </a:lnTo>
                  <a:lnTo>
                    <a:pt x="1765" y="228"/>
                  </a:lnTo>
                  <a:lnTo>
                    <a:pt x="1765" y="228"/>
                  </a:lnTo>
                  <a:lnTo>
                    <a:pt x="1765" y="228"/>
                  </a:lnTo>
                  <a:lnTo>
                    <a:pt x="1760" y="225"/>
                  </a:lnTo>
                  <a:lnTo>
                    <a:pt x="1758" y="225"/>
                  </a:lnTo>
                  <a:lnTo>
                    <a:pt x="1755" y="228"/>
                  </a:lnTo>
                  <a:lnTo>
                    <a:pt x="1755" y="228"/>
                  </a:lnTo>
                  <a:lnTo>
                    <a:pt x="1755" y="228"/>
                  </a:lnTo>
                  <a:lnTo>
                    <a:pt x="1755" y="228"/>
                  </a:lnTo>
                  <a:lnTo>
                    <a:pt x="1753" y="228"/>
                  </a:lnTo>
                  <a:lnTo>
                    <a:pt x="1753" y="228"/>
                  </a:lnTo>
                  <a:lnTo>
                    <a:pt x="1753" y="228"/>
                  </a:lnTo>
                  <a:lnTo>
                    <a:pt x="1753" y="228"/>
                  </a:lnTo>
                  <a:lnTo>
                    <a:pt x="1753" y="228"/>
                  </a:lnTo>
                  <a:lnTo>
                    <a:pt x="1751" y="228"/>
                  </a:lnTo>
                  <a:lnTo>
                    <a:pt x="1751" y="228"/>
                  </a:lnTo>
                  <a:lnTo>
                    <a:pt x="1748" y="228"/>
                  </a:lnTo>
                  <a:lnTo>
                    <a:pt x="1748" y="230"/>
                  </a:lnTo>
                  <a:lnTo>
                    <a:pt x="1746" y="230"/>
                  </a:lnTo>
                  <a:lnTo>
                    <a:pt x="1746" y="230"/>
                  </a:lnTo>
                  <a:lnTo>
                    <a:pt x="1746" y="230"/>
                  </a:lnTo>
                  <a:lnTo>
                    <a:pt x="1746" y="232"/>
                  </a:lnTo>
                  <a:lnTo>
                    <a:pt x="1746" y="232"/>
                  </a:lnTo>
                  <a:lnTo>
                    <a:pt x="1743" y="232"/>
                  </a:lnTo>
                  <a:lnTo>
                    <a:pt x="1741" y="232"/>
                  </a:lnTo>
                  <a:lnTo>
                    <a:pt x="1741" y="235"/>
                  </a:lnTo>
                  <a:lnTo>
                    <a:pt x="1741" y="235"/>
                  </a:lnTo>
                  <a:lnTo>
                    <a:pt x="1739" y="237"/>
                  </a:lnTo>
                  <a:lnTo>
                    <a:pt x="1736" y="237"/>
                  </a:lnTo>
                  <a:lnTo>
                    <a:pt x="1736" y="237"/>
                  </a:lnTo>
                  <a:lnTo>
                    <a:pt x="1736" y="239"/>
                  </a:lnTo>
                  <a:lnTo>
                    <a:pt x="1734" y="239"/>
                  </a:lnTo>
                  <a:lnTo>
                    <a:pt x="1732" y="242"/>
                  </a:lnTo>
                  <a:lnTo>
                    <a:pt x="1732" y="242"/>
                  </a:lnTo>
                  <a:lnTo>
                    <a:pt x="1732" y="244"/>
                  </a:lnTo>
                  <a:lnTo>
                    <a:pt x="1734" y="244"/>
                  </a:lnTo>
                  <a:lnTo>
                    <a:pt x="1736" y="244"/>
                  </a:lnTo>
                  <a:lnTo>
                    <a:pt x="1736" y="244"/>
                  </a:lnTo>
                  <a:lnTo>
                    <a:pt x="1736" y="244"/>
                  </a:lnTo>
                  <a:lnTo>
                    <a:pt x="1736" y="246"/>
                  </a:lnTo>
                  <a:lnTo>
                    <a:pt x="1736" y="246"/>
                  </a:lnTo>
                  <a:lnTo>
                    <a:pt x="1736" y="249"/>
                  </a:lnTo>
                  <a:lnTo>
                    <a:pt x="1736" y="249"/>
                  </a:lnTo>
                  <a:lnTo>
                    <a:pt x="1734" y="249"/>
                  </a:lnTo>
                  <a:lnTo>
                    <a:pt x="1732" y="249"/>
                  </a:lnTo>
                  <a:lnTo>
                    <a:pt x="1729" y="249"/>
                  </a:lnTo>
                  <a:lnTo>
                    <a:pt x="1729" y="251"/>
                  </a:lnTo>
                  <a:lnTo>
                    <a:pt x="1727" y="251"/>
                  </a:lnTo>
                  <a:lnTo>
                    <a:pt x="1727" y="251"/>
                  </a:lnTo>
                  <a:lnTo>
                    <a:pt x="1725" y="256"/>
                  </a:lnTo>
                  <a:lnTo>
                    <a:pt x="1725" y="256"/>
                  </a:lnTo>
                  <a:lnTo>
                    <a:pt x="1725" y="258"/>
                  </a:lnTo>
                  <a:lnTo>
                    <a:pt x="1722" y="263"/>
                  </a:lnTo>
                  <a:lnTo>
                    <a:pt x="1722" y="263"/>
                  </a:lnTo>
                  <a:lnTo>
                    <a:pt x="1722" y="263"/>
                  </a:lnTo>
                  <a:lnTo>
                    <a:pt x="1720" y="265"/>
                  </a:lnTo>
                  <a:lnTo>
                    <a:pt x="1720" y="265"/>
                  </a:lnTo>
                  <a:lnTo>
                    <a:pt x="1717" y="265"/>
                  </a:lnTo>
                  <a:lnTo>
                    <a:pt x="1717" y="268"/>
                  </a:lnTo>
                  <a:lnTo>
                    <a:pt x="1717" y="268"/>
                  </a:lnTo>
                  <a:lnTo>
                    <a:pt x="1715" y="265"/>
                  </a:lnTo>
                  <a:lnTo>
                    <a:pt x="1715" y="265"/>
                  </a:lnTo>
                  <a:lnTo>
                    <a:pt x="1715" y="265"/>
                  </a:lnTo>
                  <a:lnTo>
                    <a:pt x="1713" y="265"/>
                  </a:lnTo>
                  <a:lnTo>
                    <a:pt x="1713" y="265"/>
                  </a:lnTo>
                  <a:lnTo>
                    <a:pt x="1713" y="265"/>
                  </a:lnTo>
                  <a:lnTo>
                    <a:pt x="1713" y="263"/>
                  </a:lnTo>
                  <a:lnTo>
                    <a:pt x="1713" y="263"/>
                  </a:lnTo>
                  <a:lnTo>
                    <a:pt x="1710" y="263"/>
                  </a:lnTo>
                  <a:lnTo>
                    <a:pt x="1708" y="263"/>
                  </a:lnTo>
                  <a:lnTo>
                    <a:pt x="1708" y="261"/>
                  </a:lnTo>
                  <a:lnTo>
                    <a:pt x="1708" y="261"/>
                  </a:lnTo>
                  <a:lnTo>
                    <a:pt x="1708" y="258"/>
                  </a:lnTo>
                  <a:lnTo>
                    <a:pt x="1708" y="258"/>
                  </a:lnTo>
                  <a:lnTo>
                    <a:pt x="1708" y="256"/>
                  </a:lnTo>
                  <a:lnTo>
                    <a:pt x="1710" y="254"/>
                  </a:lnTo>
                  <a:lnTo>
                    <a:pt x="1715" y="251"/>
                  </a:lnTo>
                  <a:lnTo>
                    <a:pt x="1717" y="249"/>
                  </a:lnTo>
                  <a:lnTo>
                    <a:pt x="1720" y="249"/>
                  </a:lnTo>
                  <a:lnTo>
                    <a:pt x="1720" y="249"/>
                  </a:lnTo>
                  <a:lnTo>
                    <a:pt x="1720" y="249"/>
                  </a:lnTo>
                  <a:lnTo>
                    <a:pt x="1722" y="249"/>
                  </a:lnTo>
                  <a:lnTo>
                    <a:pt x="1722" y="249"/>
                  </a:lnTo>
                  <a:lnTo>
                    <a:pt x="1722" y="249"/>
                  </a:lnTo>
                  <a:lnTo>
                    <a:pt x="1722" y="246"/>
                  </a:lnTo>
                  <a:lnTo>
                    <a:pt x="1722" y="244"/>
                  </a:lnTo>
                  <a:lnTo>
                    <a:pt x="1725" y="244"/>
                  </a:lnTo>
                  <a:lnTo>
                    <a:pt x="1725" y="244"/>
                  </a:lnTo>
                  <a:lnTo>
                    <a:pt x="1725" y="242"/>
                  </a:lnTo>
                  <a:lnTo>
                    <a:pt x="1725" y="242"/>
                  </a:lnTo>
                  <a:lnTo>
                    <a:pt x="1727" y="242"/>
                  </a:lnTo>
                  <a:lnTo>
                    <a:pt x="1727" y="242"/>
                  </a:lnTo>
                  <a:lnTo>
                    <a:pt x="1727" y="242"/>
                  </a:lnTo>
                  <a:lnTo>
                    <a:pt x="1727" y="239"/>
                  </a:lnTo>
                  <a:lnTo>
                    <a:pt x="1727" y="239"/>
                  </a:lnTo>
                  <a:lnTo>
                    <a:pt x="1727" y="237"/>
                  </a:lnTo>
                  <a:lnTo>
                    <a:pt x="1727" y="237"/>
                  </a:lnTo>
                  <a:lnTo>
                    <a:pt x="1727" y="237"/>
                  </a:lnTo>
                  <a:lnTo>
                    <a:pt x="1727" y="237"/>
                  </a:lnTo>
                  <a:lnTo>
                    <a:pt x="1727" y="237"/>
                  </a:lnTo>
                  <a:lnTo>
                    <a:pt x="1727" y="235"/>
                  </a:lnTo>
                  <a:lnTo>
                    <a:pt x="1727" y="235"/>
                  </a:lnTo>
                  <a:lnTo>
                    <a:pt x="1727" y="235"/>
                  </a:lnTo>
                  <a:lnTo>
                    <a:pt x="1727" y="232"/>
                  </a:lnTo>
                  <a:lnTo>
                    <a:pt x="1729" y="230"/>
                  </a:lnTo>
                  <a:lnTo>
                    <a:pt x="1729" y="228"/>
                  </a:lnTo>
                  <a:lnTo>
                    <a:pt x="1729" y="225"/>
                  </a:lnTo>
                  <a:lnTo>
                    <a:pt x="1729" y="225"/>
                  </a:lnTo>
                  <a:lnTo>
                    <a:pt x="1727" y="225"/>
                  </a:lnTo>
                  <a:lnTo>
                    <a:pt x="1727" y="225"/>
                  </a:lnTo>
                  <a:lnTo>
                    <a:pt x="1727" y="225"/>
                  </a:lnTo>
                  <a:lnTo>
                    <a:pt x="1727" y="223"/>
                  </a:lnTo>
                  <a:lnTo>
                    <a:pt x="1727" y="223"/>
                  </a:lnTo>
                  <a:lnTo>
                    <a:pt x="1727" y="223"/>
                  </a:lnTo>
                  <a:lnTo>
                    <a:pt x="1727" y="218"/>
                  </a:lnTo>
                  <a:lnTo>
                    <a:pt x="1727" y="218"/>
                  </a:lnTo>
                  <a:lnTo>
                    <a:pt x="1725" y="216"/>
                  </a:lnTo>
                  <a:lnTo>
                    <a:pt x="1725" y="216"/>
                  </a:lnTo>
                  <a:lnTo>
                    <a:pt x="1725" y="216"/>
                  </a:lnTo>
                  <a:lnTo>
                    <a:pt x="1720" y="213"/>
                  </a:lnTo>
                  <a:lnTo>
                    <a:pt x="1720" y="213"/>
                  </a:lnTo>
                  <a:lnTo>
                    <a:pt x="1720" y="211"/>
                  </a:lnTo>
                  <a:lnTo>
                    <a:pt x="1720" y="211"/>
                  </a:lnTo>
                  <a:lnTo>
                    <a:pt x="1720" y="209"/>
                  </a:lnTo>
                  <a:lnTo>
                    <a:pt x="1720" y="209"/>
                  </a:lnTo>
                  <a:lnTo>
                    <a:pt x="1720" y="206"/>
                  </a:lnTo>
                  <a:lnTo>
                    <a:pt x="1722" y="206"/>
                  </a:lnTo>
                  <a:lnTo>
                    <a:pt x="1722" y="206"/>
                  </a:lnTo>
                  <a:lnTo>
                    <a:pt x="1722" y="206"/>
                  </a:lnTo>
                  <a:lnTo>
                    <a:pt x="1725" y="206"/>
                  </a:lnTo>
                  <a:lnTo>
                    <a:pt x="1725" y="206"/>
                  </a:lnTo>
                  <a:lnTo>
                    <a:pt x="1725" y="204"/>
                  </a:lnTo>
                  <a:lnTo>
                    <a:pt x="1725" y="201"/>
                  </a:lnTo>
                  <a:lnTo>
                    <a:pt x="1725" y="201"/>
                  </a:lnTo>
                  <a:lnTo>
                    <a:pt x="1727" y="201"/>
                  </a:lnTo>
                  <a:lnTo>
                    <a:pt x="1727" y="201"/>
                  </a:lnTo>
                  <a:lnTo>
                    <a:pt x="1727" y="199"/>
                  </a:lnTo>
                  <a:lnTo>
                    <a:pt x="1727" y="199"/>
                  </a:lnTo>
                  <a:lnTo>
                    <a:pt x="1727" y="199"/>
                  </a:lnTo>
                  <a:lnTo>
                    <a:pt x="1729" y="199"/>
                  </a:lnTo>
                  <a:lnTo>
                    <a:pt x="1729" y="197"/>
                  </a:lnTo>
                  <a:lnTo>
                    <a:pt x="1729" y="194"/>
                  </a:lnTo>
                  <a:lnTo>
                    <a:pt x="1729" y="194"/>
                  </a:lnTo>
                  <a:lnTo>
                    <a:pt x="1729" y="194"/>
                  </a:lnTo>
                  <a:lnTo>
                    <a:pt x="1727" y="194"/>
                  </a:lnTo>
                  <a:lnTo>
                    <a:pt x="1727" y="194"/>
                  </a:lnTo>
                  <a:lnTo>
                    <a:pt x="1725" y="194"/>
                  </a:lnTo>
                  <a:lnTo>
                    <a:pt x="1725" y="194"/>
                  </a:lnTo>
                  <a:lnTo>
                    <a:pt x="1725" y="194"/>
                  </a:lnTo>
                  <a:lnTo>
                    <a:pt x="1722" y="194"/>
                  </a:lnTo>
                  <a:lnTo>
                    <a:pt x="1722" y="197"/>
                  </a:lnTo>
                  <a:lnTo>
                    <a:pt x="1722" y="197"/>
                  </a:lnTo>
                  <a:lnTo>
                    <a:pt x="1722" y="197"/>
                  </a:lnTo>
                  <a:lnTo>
                    <a:pt x="1720" y="199"/>
                  </a:lnTo>
                  <a:lnTo>
                    <a:pt x="1715" y="204"/>
                  </a:lnTo>
                  <a:lnTo>
                    <a:pt x="1713" y="206"/>
                  </a:lnTo>
                  <a:lnTo>
                    <a:pt x="1710" y="209"/>
                  </a:lnTo>
                  <a:lnTo>
                    <a:pt x="1710" y="209"/>
                  </a:lnTo>
                  <a:lnTo>
                    <a:pt x="1708" y="211"/>
                  </a:lnTo>
                  <a:lnTo>
                    <a:pt x="1708" y="213"/>
                  </a:lnTo>
                  <a:lnTo>
                    <a:pt x="1706" y="218"/>
                  </a:lnTo>
                  <a:lnTo>
                    <a:pt x="1706" y="218"/>
                  </a:lnTo>
                  <a:lnTo>
                    <a:pt x="1703" y="220"/>
                  </a:lnTo>
                  <a:lnTo>
                    <a:pt x="1703" y="220"/>
                  </a:lnTo>
                  <a:lnTo>
                    <a:pt x="1703" y="220"/>
                  </a:lnTo>
                  <a:lnTo>
                    <a:pt x="1706" y="220"/>
                  </a:lnTo>
                  <a:lnTo>
                    <a:pt x="1706" y="220"/>
                  </a:lnTo>
                  <a:lnTo>
                    <a:pt x="1706" y="223"/>
                  </a:lnTo>
                  <a:lnTo>
                    <a:pt x="1706" y="223"/>
                  </a:lnTo>
                  <a:lnTo>
                    <a:pt x="1703" y="223"/>
                  </a:lnTo>
                  <a:lnTo>
                    <a:pt x="1703" y="223"/>
                  </a:lnTo>
                  <a:lnTo>
                    <a:pt x="1703" y="223"/>
                  </a:lnTo>
                  <a:lnTo>
                    <a:pt x="1703" y="223"/>
                  </a:lnTo>
                  <a:lnTo>
                    <a:pt x="1703" y="223"/>
                  </a:lnTo>
                  <a:lnTo>
                    <a:pt x="1703" y="225"/>
                  </a:lnTo>
                  <a:lnTo>
                    <a:pt x="1703" y="225"/>
                  </a:lnTo>
                  <a:lnTo>
                    <a:pt x="1703" y="228"/>
                  </a:lnTo>
                  <a:lnTo>
                    <a:pt x="1701" y="228"/>
                  </a:lnTo>
                  <a:lnTo>
                    <a:pt x="1703" y="230"/>
                  </a:lnTo>
                  <a:lnTo>
                    <a:pt x="1703" y="232"/>
                  </a:lnTo>
                  <a:lnTo>
                    <a:pt x="1703" y="232"/>
                  </a:lnTo>
                  <a:lnTo>
                    <a:pt x="1701" y="237"/>
                  </a:lnTo>
                  <a:lnTo>
                    <a:pt x="1699" y="239"/>
                  </a:lnTo>
                  <a:lnTo>
                    <a:pt x="1699" y="242"/>
                  </a:lnTo>
                  <a:lnTo>
                    <a:pt x="1696" y="244"/>
                  </a:lnTo>
                  <a:lnTo>
                    <a:pt x="1696" y="246"/>
                  </a:lnTo>
                  <a:lnTo>
                    <a:pt x="1696" y="246"/>
                  </a:lnTo>
                  <a:lnTo>
                    <a:pt x="1696" y="246"/>
                  </a:lnTo>
                  <a:lnTo>
                    <a:pt x="1696" y="249"/>
                  </a:lnTo>
                  <a:lnTo>
                    <a:pt x="1696" y="249"/>
                  </a:lnTo>
                  <a:lnTo>
                    <a:pt x="1696" y="249"/>
                  </a:lnTo>
                  <a:lnTo>
                    <a:pt x="1696" y="249"/>
                  </a:lnTo>
                  <a:lnTo>
                    <a:pt x="1696" y="251"/>
                  </a:lnTo>
                  <a:close/>
                  <a:moveTo>
                    <a:pt x="1824" y="372"/>
                  </a:moveTo>
                  <a:lnTo>
                    <a:pt x="1824" y="372"/>
                  </a:lnTo>
                  <a:lnTo>
                    <a:pt x="1824" y="372"/>
                  </a:lnTo>
                  <a:lnTo>
                    <a:pt x="1824" y="370"/>
                  </a:lnTo>
                  <a:lnTo>
                    <a:pt x="1826" y="370"/>
                  </a:lnTo>
                  <a:lnTo>
                    <a:pt x="1826" y="372"/>
                  </a:lnTo>
                  <a:lnTo>
                    <a:pt x="1826" y="372"/>
                  </a:lnTo>
                  <a:lnTo>
                    <a:pt x="1824" y="372"/>
                  </a:lnTo>
                  <a:lnTo>
                    <a:pt x="1824" y="372"/>
                  </a:lnTo>
                  <a:lnTo>
                    <a:pt x="1826" y="372"/>
                  </a:lnTo>
                  <a:lnTo>
                    <a:pt x="1829" y="370"/>
                  </a:lnTo>
                  <a:lnTo>
                    <a:pt x="1829" y="370"/>
                  </a:lnTo>
                  <a:lnTo>
                    <a:pt x="1829" y="370"/>
                  </a:lnTo>
                  <a:lnTo>
                    <a:pt x="1829" y="372"/>
                  </a:lnTo>
                  <a:lnTo>
                    <a:pt x="1829" y="372"/>
                  </a:lnTo>
                  <a:lnTo>
                    <a:pt x="1829" y="370"/>
                  </a:lnTo>
                  <a:lnTo>
                    <a:pt x="1829" y="370"/>
                  </a:lnTo>
                  <a:lnTo>
                    <a:pt x="1829" y="370"/>
                  </a:lnTo>
                  <a:lnTo>
                    <a:pt x="1829" y="370"/>
                  </a:lnTo>
                  <a:lnTo>
                    <a:pt x="1829" y="367"/>
                  </a:lnTo>
                  <a:lnTo>
                    <a:pt x="1826" y="367"/>
                  </a:lnTo>
                  <a:lnTo>
                    <a:pt x="1826" y="367"/>
                  </a:lnTo>
                  <a:lnTo>
                    <a:pt x="1824" y="367"/>
                  </a:lnTo>
                  <a:lnTo>
                    <a:pt x="1819" y="370"/>
                  </a:lnTo>
                  <a:lnTo>
                    <a:pt x="1819" y="370"/>
                  </a:lnTo>
                  <a:lnTo>
                    <a:pt x="1819" y="370"/>
                  </a:lnTo>
                  <a:lnTo>
                    <a:pt x="1819" y="372"/>
                  </a:lnTo>
                  <a:lnTo>
                    <a:pt x="1824" y="372"/>
                  </a:lnTo>
                  <a:close/>
                  <a:moveTo>
                    <a:pt x="1824" y="334"/>
                  </a:moveTo>
                  <a:lnTo>
                    <a:pt x="1826" y="334"/>
                  </a:lnTo>
                  <a:lnTo>
                    <a:pt x="1826" y="334"/>
                  </a:lnTo>
                  <a:lnTo>
                    <a:pt x="1826" y="334"/>
                  </a:lnTo>
                  <a:lnTo>
                    <a:pt x="1826" y="332"/>
                  </a:lnTo>
                  <a:lnTo>
                    <a:pt x="1826" y="332"/>
                  </a:lnTo>
                  <a:lnTo>
                    <a:pt x="1826" y="332"/>
                  </a:lnTo>
                  <a:lnTo>
                    <a:pt x="1826" y="329"/>
                  </a:lnTo>
                  <a:lnTo>
                    <a:pt x="1826" y="329"/>
                  </a:lnTo>
                  <a:lnTo>
                    <a:pt x="1826" y="329"/>
                  </a:lnTo>
                  <a:lnTo>
                    <a:pt x="1826" y="329"/>
                  </a:lnTo>
                  <a:lnTo>
                    <a:pt x="1826" y="329"/>
                  </a:lnTo>
                  <a:lnTo>
                    <a:pt x="1824" y="329"/>
                  </a:lnTo>
                  <a:lnTo>
                    <a:pt x="1824" y="329"/>
                  </a:lnTo>
                  <a:lnTo>
                    <a:pt x="1824" y="332"/>
                  </a:lnTo>
                  <a:lnTo>
                    <a:pt x="1824" y="332"/>
                  </a:lnTo>
                  <a:lnTo>
                    <a:pt x="1824" y="332"/>
                  </a:lnTo>
                  <a:lnTo>
                    <a:pt x="1824" y="334"/>
                  </a:lnTo>
                  <a:lnTo>
                    <a:pt x="1824" y="334"/>
                  </a:lnTo>
                  <a:close/>
                  <a:moveTo>
                    <a:pt x="1717" y="590"/>
                  </a:moveTo>
                  <a:lnTo>
                    <a:pt x="1715" y="590"/>
                  </a:lnTo>
                  <a:lnTo>
                    <a:pt x="1717" y="590"/>
                  </a:lnTo>
                  <a:lnTo>
                    <a:pt x="1717" y="590"/>
                  </a:lnTo>
                  <a:close/>
                  <a:moveTo>
                    <a:pt x="1691" y="329"/>
                  </a:moveTo>
                  <a:lnTo>
                    <a:pt x="1691" y="332"/>
                  </a:lnTo>
                  <a:lnTo>
                    <a:pt x="1691" y="332"/>
                  </a:lnTo>
                  <a:lnTo>
                    <a:pt x="1689" y="332"/>
                  </a:lnTo>
                  <a:lnTo>
                    <a:pt x="1689" y="334"/>
                  </a:lnTo>
                  <a:lnTo>
                    <a:pt x="1689" y="334"/>
                  </a:lnTo>
                  <a:lnTo>
                    <a:pt x="1691" y="334"/>
                  </a:lnTo>
                  <a:lnTo>
                    <a:pt x="1691" y="336"/>
                  </a:lnTo>
                  <a:lnTo>
                    <a:pt x="1694" y="336"/>
                  </a:lnTo>
                  <a:lnTo>
                    <a:pt x="1694" y="336"/>
                  </a:lnTo>
                  <a:lnTo>
                    <a:pt x="1694" y="336"/>
                  </a:lnTo>
                  <a:lnTo>
                    <a:pt x="1694" y="339"/>
                  </a:lnTo>
                  <a:lnTo>
                    <a:pt x="1694" y="339"/>
                  </a:lnTo>
                  <a:lnTo>
                    <a:pt x="1696" y="339"/>
                  </a:lnTo>
                  <a:lnTo>
                    <a:pt x="1696" y="339"/>
                  </a:lnTo>
                  <a:lnTo>
                    <a:pt x="1696" y="339"/>
                  </a:lnTo>
                  <a:lnTo>
                    <a:pt x="1696" y="341"/>
                  </a:lnTo>
                  <a:lnTo>
                    <a:pt x="1696" y="341"/>
                  </a:lnTo>
                  <a:lnTo>
                    <a:pt x="1696" y="341"/>
                  </a:lnTo>
                  <a:lnTo>
                    <a:pt x="1696" y="341"/>
                  </a:lnTo>
                  <a:lnTo>
                    <a:pt x="1699" y="341"/>
                  </a:lnTo>
                  <a:lnTo>
                    <a:pt x="1699" y="341"/>
                  </a:lnTo>
                  <a:lnTo>
                    <a:pt x="1699" y="341"/>
                  </a:lnTo>
                  <a:lnTo>
                    <a:pt x="1699" y="341"/>
                  </a:lnTo>
                  <a:lnTo>
                    <a:pt x="1699" y="346"/>
                  </a:lnTo>
                  <a:lnTo>
                    <a:pt x="1699" y="346"/>
                  </a:lnTo>
                  <a:lnTo>
                    <a:pt x="1699" y="348"/>
                  </a:lnTo>
                  <a:lnTo>
                    <a:pt x="1699" y="351"/>
                  </a:lnTo>
                  <a:lnTo>
                    <a:pt x="1699" y="351"/>
                  </a:lnTo>
                  <a:lnTo>
                    <a:pt x="1699" y="351"/>
                  </a:lnTo>
                  <a:lnTo>
                    <a:pt x="1699" y="351"/>
                  </a:lnTo>
                  <a:lnTo>
                    <a:pt x="1703" y="351"/>
                  </a:lnTo>
                  <a:lnTo>
                    <a:pt x="1706" y="348"/>
                  </a:lnTo>
                  <a:lnTo>
                    <a:pt x="1706" y="348"/>
                  </a:lnTo>
                  <a:lnTo>
                    <a:pt x="1708" y="348"/>
                  </a:lnTo>
                  <a:lnTo>
                    <a:pt x="1708" y="348"/>
                  </a:lnTo>
                  <a:lnTo>
                    <a:pt x="1708" y="348"/>
                  </a:lnTo>
                  <a:lnTo>
                    <a:pt x="1708" y="348"/>
                  </a:lnTo>
                  <a:lnTo>
                    <a:pt x="1708" y="348"/>
                  </a:lnTo>
                  <a:lnTo>
                    <a:pt x="1708" y="348"/>
                  </a:lnTo>
                  <a:lnTo>
                    <a:pt x="1708" y="348"/>
                  </a:lnTo>
                  <a:lnTo>
                    <a:pt x="1710" y="348"/>
                  </a:lnTo>
                  <a:lnTo>
                    <a:pt x="1708" y="351"/>
                  </a:lnTo>
                  <a:lnTo>
                    <a:pt x="1708" y="351"/>
                  </a:lnTo>
                  <a:lnTo>
                    <a:pt x="1710" y="351"/>
                  </a:lnTo>
                  <a:lnTo>
                    <a:pt x="1710" y="351"/>
                  </a:lnTo>
                  <a:lnTo>
                    <a:pt x="1710" y="353"/>
                  </a:lnTo>
                  <a:lnTo>
                    <a:pt x="1710" y="353"/>
                  </a:lnTo>
                  <a:lnTo>
                    <a:pt x="1710" y="353"/>
                  </a:lnTo>
                  <a:lnTo>
                    <a:pt x="1710" y="353"/>
                  </a:lnTo>
                  <a:lnTo>
                    <a:pt x="1713" y="353"/>
                  </a:lnTo>
                  <a:lnTo>
                    <a:pt x="1713" y="353"/>
                  </a:lnTo>
                  <a:lnTo>
                    <a:pt x="1715" y="355"/>
                  </a:lnTo>
                  <a:lnTo>
                    <a:pt x="1715" y="355"/>
                  </a:lnTo>
                  <a:lnTo>
                    <a:pt x="1715" y="355"/>
                  </a:lnTo>
                  <a:lnTo>
                    <a:pt x="1715" y="353"/>
                  </a:lnTo>
                  <a:lnTo>
                    <a:pt x="1717" y="353"/>
                  </a:lnTo>
                  <a:lnTo>
                    <a:pt x="1717" y="353"/>
                  </a:lnTo>
                  <a:lnTo>
                    <a:pt x="1717" y="353"/>
                  </a:lnTo>
                  <a:lnTo>
                    <a:pt x="1717" y="353"/>
                  </a:lnTo>
                  <a:lnTo>
                    <a:pt x="1720" y="351"/>
                  </a:lnTo>
                  <a:lnTo>
                    <a:pt x="1722" y="351"/>
                  </a:lnTo>
                  <a:lnTo>
                    <a:pt x="1722" y="348"/>
                  </a:lnTo>
                  <a:lnTo>
                    <a:pt x="1722" y="348"/>
                  </a:lnTo>
                  <a:lnTo>
                    <a:pt x="1722" y="348"/>
                  </a:lnTo>
                  <a:lnTo>
                    <a:pt x="1722" y="348"/>
                  </a:lnTo>
                  <a:lnTo>
                    <a:pt x="1720" y="348"/>
                  </a:lnTo>
                  <a:lnTo>
                    <a:pt x="1720" y="348"/>
                  </a:lnTo>
                  <a:lnTo>
                    <a:pt x="1720" y="348"/>
                  </a:lnTo>
                  <a:lnTo>
                    <a:pt x="1720" y="348"/>
                  </a:lnTo>
                  <a:lnTo>
                    <a:pt x="1720" y="346"/>
                  </a:lnTo>
                  <a:lnTo>
                    <a:pt x="1720" y="346"/>
                  </a:lnTo>
                  <a:lnTo>
                    <a:pt x="1720" y="346"/>
                  </a:lnTo>
                  <a:lnTo>
                    <a:pt x="1720" y="346"/>
                  </a:lnTo>
                  <a:lnTo>
                    <a:pt x="1717" y="343"/>
                  </a:lnTo>
                  <a:lnTo>
                    <a:pt x="1715" y="343"/>
                  </a:lnTo>
                  <a:lnTo>
                    <a:pt x="1713" y="343"/>
                  </a:lnTo>
                  <a:lnTo>
                    <a:pt x="1713" y="343"/>
                  </a:lnTo>
                  <a:lnTo>
                    <a:pt x="1710" y="346"/>
                  </a:lnTo>
                  <a:lnTo>
                    <a:pt x="1710" y="346"/>
                  </a:lnTo>
                  <a:lnTo>
                    <a:pt x="1710" y="346"/>
                  </a:lnTo>
                  <a:lnTo>
                    <a:pt x="1710" y="346"/>
                  </a:lnTo>
                  <a:lnTo>
                    <a:pt x="1708" y="346"/>
                  </a:lnTo>
                  <a:lnTo>
                    <a:pt x="1708" y="343"/>
                  </a:lnTo>
                  <a:lnTo>
                    <a:pt x="1708" y="343"/>
                  </a:lnTo>
                  <a:lnTo>
                    <a:pt x="1708" y="341"/>
                  </a:lnTo>
                  <a:lnTo>
                    <a:pt x="1708" y="341"/>
                  </a:lnTo>
                  <a:lnTo>
                    <a:pt x="1708" y="341"/>
                  </a:lnTo>
                  <a:lnTo>
                    <a:pt x="1708" y="341"/>
                  </a:lnTo>
                  <a:lnTo>
                    <a:pt x="1708" y="341"/>
                  </a:lnTo>
                  <a:lnTo>
                    <a:pt x="1706" y="341"/>
                  </a:lnTo>
                  <a:lnTo>
                    <a:pt x="1706" y="341"/>
                  </a:lnTo>
                  <a:lnTo>
                    <a:pt x="1706" y="339"/>
                  </a:lnTo>
                  <a:lnTo>
                    <a:pt x="1708" y="339"/>
                  </a:lnTo>
                  <a:lnTo>
                    <a:pt x="1710" y="334"/>
                  </a:lnTo>
                  <a:lnTo>
                    <a:pt x="1710" y="334"/>
                  </a:lnTo>
                  <a:lnTo>
                    <a:pt x="1710" y="332"/>
                  </a:lnTo>
                  <a:lnTo>
                    <a:pt x="1710" y="332"/>
                  </a:lnTo>
                  <a:lnTo>
                    <a:pt x="1710" y="329"/>
                  </a:lnTo>
                  <a:lnTo>
                    <a:pt x="1708" y="329"/>
                  </a:lnTo>
                  <a:lnTo>
                    <a:pt x="1708" y="329"/>
                  </a:lnTo>
                  <a:lnTo>
                    <a:pt x="1708" y="329"/>
                  </a:lnTo>
                  <a:lnTo>
                    <a:pt x="1708" y="329"/>
                  </a:lnTo>
                  <a:lnTo>
                    <a:pt x="1708" y="329"/>
                  </a:lnTo>
                  <a:lnTo>
                    <a:pt x="1708" y="329"/>
                  </a:lnTo>
                  <a:lnTo>
                    <a:pt x="1708" y="329"/>
                  </a:lnTo>
                  <a:lnTo>
                    <a:pt x="1708" y="327"/>
                  </a:lnTo>
                  <a:lnTo>
                    <a:pt x="1708" y="327"/>
                  </a:lnTo>
                  <a:lnTo>
                    <a:pt x="1706" y="327"/>
                  </a:lnTo>
                  <a:lnTo>
                    <a:pt x="1706" y="327"/>
                  </a:lnTo>
                  <a:lnTo>
                    <a:pt x="1706" y="325"/>
                  </a:lnTo>
                  <a:lnTo>
                    <a:pt x="1703" y="325"/>
                  </a:lnTo>
                  <a:lnTo>
                    <a:pt x="1703" y="325"/>
                  </a:lnTo>
                  <a:lnTo>
                    <a:pt x="1703" y="325"/>
                  </a:lnTo>
                  <a:lnTo>
                    <a:pt x="1703" y="325"/>
                  </a:lnTo>
                  <a:lnTo>
                    <a:pt x="1703" y="325"/>
                  </a:lnTo>
                  <a:lnTo>
                    <a:pt x="1703" y="325"/>
                  </a:lnTo>
                  <a:lnTo>
                    <a:pt x="1701" y="325"/>
                  </a:lnTo>
                  <a:lnTo>
                    <a:pt x="1701" y="325"/>
                  </a:lnTo>
                  <a:lnTo>
                    <a:pt x="1701" y="325"/>
                  </a:lnTo>
                  <a:lnTo>
                    <a:pt x="1701" y="325"/>
                  </a:lnTo>
                  <a:lnTo>
                    <a:pt x="1701" y="325"/>
                  </a:lnTo>
                  <a:lnTo>
                    <a:pt x="1701" y="327"/>
                  </a:lnTo>
                  <a:lnTo>
                    <a:pt x="1701" y="327"/>
                  </a:lnTo>
                  <a:lnTo>
                    <a:pt x="1701" y="327"/>
                  </a:lnTo>
                  <a:lnTo>
                    <a:pt x="1699" y="327"/>
                  </a:lnTo>
                  <a:lnTo>
                    <a:pt x="1699" y="329"/>
                  </a:lnTo>
                  <a:lnTo>
                    <a:pt x="1699" y="329"/>
                  </a:lnTo>
                  <a:lnTo>
                    <a:pt x="1699" y="329"/>
                  </a:lnTo>
                  <a:lnTo>
                    <a:pt x="1699" y="329"/>
                  </a:lnTo>
                  <a:lnTo>
                    <a:pt x="1696" y="329"/>
                  </a:lnTo>
                  <a:lnTo>
                    <a:pt x="1696" y="329"/>
                  </a:lnTo>
                  <a:lnTo>
                    <a:pt x="1696" y="327"/>
                  </a:lnTo>
                  <a:lnTo>
                    <a:pt x="1696" y="327"/>
                  </a:lnTo>
                  <a:lnTo>
                    <a:pt x="1696" y="327"/>
                  </a:lnTo>
                  <a:lnTo>
                    <a:pt x="1696" y="327"/>
                  </a:lnTo>
                  <a:lnTo>
                    <a:pt x="1694" y="325"/>
                  </a:lnTo>
                  <a:lnTo>
                    <a:pt x="1694" y="325"/>
                  </a:lnTo>
                  <a:lnTo>
                    <a:pt x="1694" y="325"/>
                  </a:lnTo>
                  <a:lnTo>
                    <a:pt x="1694" y="325"/>
                  </a:lnTo>
                  <a:lnTo>
                    <a:pt x="1691" y="327"/>
                  </a:lnTo>
                  <a:lnTo>
                    <a:pt x="1691" y="327"/>
                  </a:lnTo>
                  <a:lnTo>
                    <a:pt x="1691" y="327"/>
                  </a:lnTo>
                  <a:lnTo>
                    <a:pt x="1691" y="327"/>
                  </a:lnTo>
                  <a:lnTo>
                    <a:pt x="1691" y="329"/>
                  </a:lnTo>
                  <a:lnTo>
                    <a:pt x="1691" y="329"/>
                  </a:lnTo>
                  <a:close/>
                  <a:moveTo>
                    <a:pt x="1715" y="587"/>
                  </a:moveTo>
                  <a:lnTo>
                    <a:pt x="1715" y="587"/>
                  </a:lnTo>
                  <a:lnTo>
                    <a:pt x="1715" y="587"/>
                  </a:lnTo>
                  <a:lnTo>
                    <a:pt x="1715" y="587"/>
                  </a:lnTo>
                  <a:close/>
                  <a:moveTo>
                    <a:pt x="1746" y="362"/>
                  </a:moveTo>
                  <a:lnTo>
                    <a:pt x="1748" y="362"/>
                  </a:lnTo>
                  <a:lnTo>
                    <a:pt x="1748" y="362"/>
                  </a:lnTo>
                  <a:lnTo>
                    <a:pt x="1748" y="360"/>
                  </a:lnTo>
                  <a:lnTo>
                    <a:pt x="1748" y="360"/>
                  </a:lnTo>
                  <a:lnTo>
                    <a:pt x="1746" y="360"/>
                  </a:lnTo>
                  <a:lnTo>
                    <a:pt x="1746" y="360"/>
                  </a:lnTo>
                  <a:lnTo>
                    <a:pt x="1746" y="358"/>
                  </a:lnTo>
                  <a:lnTo>
                    <a:pt x="1746" y="358"/>
                  </a:lnTo>
                  <a:lnTo>
                    <a:pt x="1743" y="358"/>
                  </a:lnTo>
                  <a:lnTo>
                    <a:pt x="1743" y="358"/>
                  </a:lnTo>
                  <a:lnTo>
                    <a:pt x="1743" y="358"/>
                  </a:lnTo>
                  <a:lnTo>
                    <a:pt x="1743" y="358"/>
                  </a:lnTo>
                  <a:lnTo>
                    <a:pt x="1743" y="358"/>
                  </a:lnTo>
                  <a:lnTo>
                    <a:pt x="1743" y="358"/>
                  </a:lnTo>
                  <a:lnTo>
                    <a:pt x="1743" y="358"/>
                  </a:lnTo>
                  <a:lnTo>
                    <a:pt x="1743" y="360"/>
                  </a:lnTo>
                  <a:lnTo>
                    <a:pt x="1743" y="360"/>
                  </a:lnTo>
                  <a:lnTo>
                    <a:pt x="1743" y="360"/>
                  </a:lnTo>
                  <a:lnTo>
                    <a:pt x="1743" y="362"/>
                  </a:lnTo>
                  <a:lnTo>
                    <a:pt x="1746" y="362"/>
                  </a:lnTo>
                  <a:lnTo>
                    <a:pt x="1746" y="362"/>
                  </a:lnTo>
                  <a:lnTo>
                    <a:pt x="1746" y="362"/>
                  </a:lnTo>
                  <a:lnTo>
                    <a:pt x="1746" y="362"/>
                  </a:lnTo>
                  <a:lnTo>
                    <a:pt x="1746" y="362"/>
                  </a:lnTo>
                  <a:close/>
                  <a:moveTo>
                    <a:pt x="1722" y="462"/>
                  </a:moveTo>
                  <a:lnTo>
                    <a:pt x="1722" y="462"/>
                  </a:lnTo>
                  <a:lnTo>
                    <a:pt x="1722" y="462"/>
                  </a:lnTo>
                  <a:lnTo>
                    <a:pt x="1722" y="462"/>
                  </a:lnTo>
                  <a:lnTo>
                    <a:pt x="1722" y="462"/>
                  </a:lnTo>
                  <a:lnTo>
                    <a:pt x="1722" y="462"/>
                  </a:lnTo>
                  <a:lnTo>
                    <a:pt x="1720" y="464"/>
                  </a:lnTo>
                  <a:lnTo>
                    <a:pt x="1720" y="464"/>
                  </a:lnTo>
                  <a:lnTo>
                    <a:pt x="1720" y="464"/>
                  </a:lnTo>
                  <a:lnTo>
                    <a:pt x="1720" y="464"/>
                  </a:lnTo>
                  <a:lnTo>
                    <a:pt x="1717" y="464"/>
                  </a:lnTo>
                  <a:lnTo>
                    <a:pt x="1717" y="464"/>
                  </a:lnTo>
                  <a:lnTo>
                    <a:pt x="1717" y="467"/>
                  </a:lnTo>
                  <a:lnTo>
                    <a:pt x="1720" y="467"/>
                  </a:lnTo>
                  <a:lnTo>
                    <a:pt x="1722" y="467"/>
                  </a:lnTo>
                  <a:lnTo>
                    <a:pt x="1725" y="467"/>
                  </a:lnTo>
                  <a:lnTo>
                    <a:pt x="1725" y="464"/>
                  </a:lnTo>
                  <a:lnTo>
                    <a:pt x="1725" y="464"/>
                  </a:lnTo>
                  <a:lnTo>
                    <a:pt x="1725" y="464"/>
                  </a:lnTo>
                  <a:lnTo>
                    <a:pt x="1725" y="464"/>
                  </a:lnTo>
                  <a:lnTo>
                    <a:pt x="1725" y="462"/>
                  </a:lnTo>
                  <a:lnTo>
                    <a:pt x="1727" y="462"/>
                  </a:lnTo>
                  <a:lnTo>
                    <a:pt x="1727" y="462"/>
                  </a:lnTo>
                  <a:lnTo>
                    <a:pt x="1727" y="462"/>
                  </a:lnTo>
                  <a:lnTo>
                    <a:pt x="1727" y="459"/>
                  </a:lnTo>
                  <a:lnTo>
                    <a:pt x="1725" y="459"/>
                  </a:lnTo>
                  <a:lnTo>
                    <a:pt x="1725" y="459"/>
                  </a:lnTo>
                  <a:lnTo>
                    <a:pt x="1722" y="459"/>
                  </a:lnTo>
                  <a:lnTo>
                    <a:pt x="1725" y="462"/>
                  </a:lnTo>
                  <a:lnTo>
                    <a:pt x="1725" y="462"/>
                  </a:lnTo>
                  <a:lnTo>
                    <a:pt x="1722" y="462"/>
                  </a:lnTo>
                  <a:close/>
                  <a:moveTo>
                    <a:pt x="1717" y="476"/>
                  </a:moveTo>
                  <a:lnTo>
                    <a:pt x="1715" y="474"/>
                  </a:lnTo>
                  <a:lnTo>
                    <a:pt x="1715" y="474"/>
                  </a:lnTo>
                  <a:lnTo>
                    <a:pt x="1715" y="474"/>
                  </a:lnTo>
                  <a:lnTo>
                    <a:pt x="1715" y="474"/>
                  </a:lnTo>
                  <a:lnTo>
                    <a:pt x="1715" y="474"/>
                  </a:lnTo>
                  <a:lnTo>
                    <a:pt x="1715" y="471"/>
                  </a:lnTo>
                  <a:lnTo>
                    <a:pt x="1715" y="471"/>
                  </a:lnTo>
                  <a:lnTo>
                    <a:pt x="1715" y="471"/>
                  </a:lnTo>
                  <a:lnTo>
                    <a:pt x="1715" y="471"/>
                  </a:lnTo>
                  <a:lnTo>
                    <a:pt x="1713" y="471"/>
                  </a:lnTo>
                  <a:lnTo>
                    <a:pt x="1713" y="471"/>
                  </a:lnTo>
                  <a:lnTo>
                    <a:pt x="1710" y="474"/>
                  </a:lnTo>
                  <a:lnTo>
                    <a:pt x="1710" y="474"/>
                  </a:lnTo>
                  <a:lnTo>
                    <a:pt x="1708" y="476"/>
                  </a:lnTo>
                  <a:lnTo>
                    <a:pt x="1710" y="476"/>
                  </a:lnTo>
                  <a:lnTo>
                    <a:pt x="1710" y="478"/>
                  </a:lnTo>
                  <a:lnTo>
                    <a:pt x="1713" y="476"/>
                  </a:lnTo>
                  <a:lnTo>
                    <a:pt x="1715" y="476"/>
                  </a:lnTo>
                  <a:lnTo>
                    <a:pt x="1715" y="476"/>
                  </a:lnTo>
                  <a:lnTo>
                    <a:pt x="1715" y="476"/>
                  </a:lnTo>
                  <a:lnTo>
                    <a:pt x="1717" y="476"/>
                  </a:lnTo>
                  <a:close/>
                  <a:moveTo>
                    <a:pt x="1732" y="398"/>
                  </a:moveTo>
                  <a:lnTo>
                    <a:pt x="1734" y="396"/>
                  </a:lnTo>
                  <a:lnTo>
                    <a:pt x="1734" y="396"/>
                  </a:lnTo>
                  <a:lnTo>
                    <a:pt x="1736" y="393"/>
                  </a:lnTo>
                  <a:lnTo>
                    <a:pt x="1734" y="391"/>
                  </a:lnTo>
                  <a:lnTo>
                    <a:pt x="1734" y="391"/>
                  </a:lnTo>
                  <a:lnTo>
                    <a:pt x="1734" y="388"/>
                  </a:lnTo>
                  <a:lnTo>
                    <a:pt x="1734" y="388"/>
                  </a:lnTo>
                  <a:lnTo>
                    <a:pt x="1732" y="388"/>
                  </a:lnTo>
                  <a:lnTo>
                    <a:pt x="1732" y="388"/>
                  </a:lnTo>
                  <a:lnTo>
                    <a:pt x="1732" y="391"/>
                  </a:lnTo>
                  <a:lnTo>
                    <a:pt x="1732" y="388"/>
                  </a:lnTo>
                  <a:lnTo>
                    <a:pt x="1732" y="388"/>
                  </a:lnTo>
                  <a:lnTo>
                    <a:pt x="1729" y="388"/>
                  </a:lnTo>
                  <a:lnTo>
                    <a:pt x="1729" y="388"/>
                  </a:lnTo>
                  <a:lnTo>
                    <a:pt x="1729" y="388"/>
                  </a:lnTo>
                  <a:lnTo>
                    <a:pt x="1727" y="386"/>
                  </a:lnTo>
                  <a:lnTo>
                    <a:pt x="1725" y="384"/>
                  </a:lnTo>
                  <a:lnTo>
                    <a:pt x="1722" y="384"/>
                  </a:lnTo>
                  <a:lnTo>
                    <a:pt x="1722" y="381"/>
                  </a:lnTo>
                  <a:lnTo>
                    <a:pt x="1722" y="381"/>
                  </a:lnTo>
                  <a:lnTo>
                    <a:pt x="1720" y="381"/>
                  </a:lnTo>
                  <a:lnTo>
                    <a:pt x="1720" y="384"/>
                  </a:lnTo>
                  <a:lnTo>
                    <a:pt x="1720" y="384"/>
                  </a:lnTo>
                  <a:lnTo>
                    <a:pt x="1717" y="384"/>
                  </a:lnTo>
                  <a:lnTo>
                    <a:pt x="1717" y="381"/>
                  </a:lnTo>
                  <a:lnTo>
                    <a:pt x="1715" y="381"/>
                  </a:lnTo>
                  <a:lnTo>
                    <a:pt x="1715" y="381"/>
                  </a:lnTo>
                  <a:lnTo>
                    <a:pt x="1715" y="379"/>
                  </a:lnTo>
                  <a:lnTo>
                    <a:pt x="1713" y="379"/>
                  </a:lnTo>
                  <a:lnTo>
                    <a:pt x="1713" y="379"/>
                  </a:lnTo>
                  <a:lnTo>
                    <a:pt x="1708" y="377"/>
                  </a:lnTo>
                  <a:lnTo>
                    <a:pt x="1708" y="377"/>
                  </a:lnTo>
                  <a:lnTo>
                    <a:pt x="1703" y="381"/>
                  </a:lnTo>
                  <a:lnTo>
                    <a:pt x="1701" y="381"/>
                  </a:lnTo>
                  <a:lnTo>
                    <a:pt x="1701" y="381"/>
                  </a:lnTo>
                  <a:lnTo>
                    <a:pt x="1701" y="384"/>
                  </a:lnTo>
                  <a:lnTo>
                    <a:pt x="1701" y="384"/>
                  </a:lnTo>
                  <a:lnTo>
                    <a:pt x="1701" y="384"/>
                  </a:lnTo>
                  <a:lnTo>
                    <a:pt x="1699" y="381"/>
                  </a:lnTo>
                  <a:lnTo>
                    <a:pt x="1699" y="381"/>
                  </a:lnTo>
                  <a:lnTo>
                    <a:pt x="1696" y="381"/>
                  </a:lnTo>
                  <a:lnTo>
                    <a:pt x="1696" y="384"/>
                  </a:lnTo>
                  <a:lnTo>
                    <a:pt x="1696" y="384"/>
                  </a:lnTo>
                  <a:lnTo>
                    <a:pt x="1696" y="384"/>
                  </a:lnTo>
                  <a:lnTo>
                    <a:pt x="1696" y="386"/>
                  </a:lnTo>
                  <a:lnTo>
                    <a:pt x="1696" y="386"/>
                  </a:lnTo>
                  <a:lnTo>
                    <a:pt x="1696" y="388"/>
                  </a:lnTo>
                  <a:lnTo>
                    <a:pt x="1696" y="388"/>
                  </a:lnTo>
                  <a:lnTo>
                    <a:pt x="1696" y="388"/>
                  </a:lnTo>
                  <a:lnTo>
                    <a:pt x="1696" y="391"/>
                  </a:lnTo>
                  <a:lnTo>
                    <a:pt x="1694" y="391"/>
                  </a:lnTo>
                  <a:lnTo>
                    <a:pt x="1694" y="393"/>
                  </a:lnTo>
                  <a:lnTo>
                    <a:pt x="1699" y="396"/>
                  </a:lnTo>
                  <a:lnTo>
                    <a:pt x="1701" y="398"/>
                  </a:lnTo>
                  <a:lnTo>
                    <a:pt x="1703" y="398"/>
                  </a:lnTo>
                  <a:lnTo>
                    <a:pt x="1706" y="398"/>
                  </a:lnTo>
                  <a:lnTo>
                    <a:pt x="1708" y="398"/>
                  </a:lnTo>
                  <a:lnTo>
                    <a:pt x="1710" y="398"/>
                  </a:lnTo>
                  <a:lnTo>
                    <a:pt x="1710" y="398"/>
                  </a:lnTo>
                  <a:lnTo>
                    <a:pt x="1710" y="396"/>
                  </a:lnTo>
                  <a:lnTo>
                    <a:pt x="1713" y="396"/>
                  </a:lnTo>
                  <a:lnTo>
                    <a:pt x="1720" y="396"/>
                  </a:lnTo>
                  <a:lnTo>
                    <a:pt x="1720" y="396"/>
                  </a:lnTo>
                  <a:lnTo>
                    <a:pt x="1722" y="396"/>
                  </a:lnTo>
                  <a:lnTo>
                    <a:pt x="1725" y="396"/>
                  </a:lnTo>
                  <a:lnTo>
                    <a:pt x="1729" y="398"/>
                  </a:lnTo>
                  <a:lnTo>
                    <a:pt x="1732" y="398"/>
                  </a:lnTo>
                  <a:close/>
                  <a:moveTo>
                    <a:pt x="1699" y="301"/>
                  </a:moveTo>
                  <a:lnTo>
                    <a:pt x="1699" y="301"/>
                  </a:lnTo>
                  <a:lnTo>
                    <a:pt x="1696" y="301"/>
                  </a:lnTo>
                  <a:lnTo>
                    <a:pt x="1696" y="303"/>
                  </a:lnTo>
                  <a:lnTo>
                    <a:pt x="1696" y="306"/>
                  </a:lnTo>
                  <a:lnTo>
                    <a:pt x="1696" y="308"/>
                  </a:lnTo>
                  <a:lnTo>
                    <a:pt x="1696" y="308"/>
                  </a:lnTo>
                  <a:lnTo>
                    <a:pt x="1696" y="308"/>
                  </a:lnTo>
                  <a:lnTo>
                    <a:pt x="1696" y="308"/>
                  </a:lnTo>
                  <a:lnTo>
                    <a:pt x="1696" y="308"/>
                  </a:lnTo>
                  <a:lnTo>
                    <a:pt x="1696" y="308"/>
                  </a:lnTo>
                  <a:lnTo>
                    <a:pt x="1696" y="308"/>
                  </a:lnTo>
                  <a:lnTo>
                    <a:pt x="1699" y="308"/>
                  </a:lnTo>
                  <a:lnTo>
                    <a:pt x="1699" y="308"/>
                  </a:lnTo>
                  <a:lnTo>
                    <a:pt x="1699" y="310"/>
                  </a:lnTo>
                  <a:lnTo>
                    <a:pt x="1699" y="310"/>
                  </a:lnTo>
                  <a:lnTo>
                    <a:pt x="1699" y="310"/>
                  </a:lnTo>
                  <a:lnTo>
                    <a:pt x="1699" y="310"/>
                  </a:lnTo>
                  <a:lnTo>
                    <a:pt x="1699" y="310"/>
                  </a:lnTo>
                  <a:lnTo>
                    <a:pt x="1699" y="308"/>
                  </a:lnTo>
                  <a:lnTo>
                    <a:pt x="1699" y="301"/>
                  </a:lnTo>
                  <a:lnTo>
                    <a:pt x="1699" y="301"/>
                  </a:lnTo>
                  <a:lnTo>
                    <a:pt x="1699" y="301"/>
                  </a:lnTo>
                  <a:close/>
                  <a:moveTo>
                    <a:pt x="2084" y="365"/>
                  </a:moveTo>
                  <a:lnTo>
                    <a:pt x="2086" y="365"/>
                  </a:lnTo>
                  <a:lnTo>
                    <a:pt x="2086" y="367"/>
                  </a:lnTo>
                  <a:lnTo>
                    <a:pt x="2086" y="367"/>
                  </a:lnTo>
                  <a:lnTo>
                    <a:pt x="2089" y="367"/>
                  </a:lnTo>
                  <a:lnTo>
                    <a:pt x="2089" y="367"/>
                  </a:lnTo>
                  <a:lnTo>
                    <a:pt x="2091" y="367"/>
                  </a:lnTo>
                  <a:lnTo>
                    <a:pt x="2091" y="367"/>
                  </a:lnTo>
                  <a:lnTo>
                    <a:pt x="2094" y="365"/>
                  </a:lnTo>
                  <a:lnTo>
                    <a:pt x="2094" y="362"/>
                  </a:lnTo>
                  <a:lnTo>
                    <a:pt x="2094" y="362"/>
                  </a:lnTo>
                  <a:lnTo>
                    <a:pt x="2094" y="360"/>
                  </a:lnTo>
                  <a:lnTo>
                    <a:pt x="2091" y="362"/>
                  </a:lnTo>
                  <a:lnTo>
                    <a:pt x="2091" y="365"/>
                  </a:lnTo>
                  <a:lnTo>
                    <a:pt x="2091" y="365"/>
                  </a:lnTo>
                  <a:lnTo>
                    <a:pt x="2089" y="365"/>
                  </a:lnTo>
                  <a:lnTo>
                    <a:pt x="2089" y="362"/>
                  </a:lnTo>
                  <a:lnTo>
                    <a:pt x="2091" y="362"/>
                  </a:lnTo>
                  <a:lnTo>
                    <a:pt x="2091" y="362"/>
                  </a:lnTo>
                  <a:lnTo>
                    <a:pt x="2091" y="360"/>
                  </a:lnTo>
                  <a:lnTo>
                    <a:pt x="2091" y="360"/>
                  </a:lnTo>
                  <a:lnTo>
                    <a:pt x="2091" y="360"/>
                  </a:lnTo>
                  <a:lnTo>
                    <a:pt x="2091" y="360"/>
                  </a:lnTo>
                  <a:lnTo>
                    <a:pt x="2091" y="358"/>
                  </a:lnTo>
                  <a:lnTo>
                    <a:pt x="2091" y="358"/>
                  </a:lnTo>
                  <a:lnTo>
                    <a:pt x="2089" y="358"/>
                  </a:lnTo>
                  <a:lnTo>
                    <a:pt x="2086" y="358"/>
                  </a:lnTo>
                  <a:lnTo>
                    <a:pt x="2086" y="358"/>
                  </a:lnTo>
                  <a:lnTo>
                    <a:pt x="2086" y="358"/>
                  </a:lnTo>
                  <a:lnTo>
                    <a:pt x="2084" y="358"/>
                  </a:lnTo>
                  <a:lnTo>
                    <a:pt x="2084" y="358"/>
                  </a:lnTo>
                  <a:lnTo>
                    <a:pt x="2084" y="358"/>
                  </a:lnTo>
                  <a:lnTo>
                    <a:pt x="2084" y="360"/>
                  </a:lnTo>
                  <a:lnTo>
                    <a:pt x="2084" y="360"/>
                  </a:lnTo>
                  <a:lnTo>
                    <a:pt x="2084" y="360"/>
                  </a:lnTo>
                  <a:lnTo>
                    <a:pt x="2084" y="362"/>
                  </a:lnTo>
                  <a:lnTo>
                    <a:pt x="2084" y="362"/>
                  </a:lnTo>
                  <a:lnTo>
                    <a:pt x="2084" y="365"/>
                  </a:lnTo>
                  <a:close/>
                  <a:moveTo>
                    <a:pt x="1859" y="355"/>
                  </a:moveTo>
                  <a:lnTo>
                    <a:pt x="1859" y="355"/>
                  </a:lnTo>
                  <a:lnTo>
                    <a:pt x="1859" y="355"/>
                  </a:lnTo>
                  <a:lnTo>
                    <a:pt x="1864" y="355"/>
                  </a:lnTo>
                  <a:lnTo>
                    <a:pt x="1871" y="353"/>
                  </a:lnTo>
                  <a:lnTo>
                    <a:pt x="1874" y="353"/>
                  </a:lnTo>
                  <a:lnTo>
                    <a:pt x="1874" y="353"/>
                  </a:lnTo>
                  <a:lnTo>
                    <a:pt x="1876" y="353"/>
                  </a:lnTo>
                  <a:lnTo>
                    <a:pt x="1878" y="353"/>
                  </a:lnTo>
                  <a:lnTo>
                    <a:pt x="1878" y="353"/>
                  </a:lnTo>
                  <a:lnTo>
                    <a:pt x="1878" y="351"/>
                  </a:lnTo>
                  <a:lnTo>
                    <a:pt x="1878" y="351"/>
                  </a:lnTo>
                  <a:lnTo>
                    <a:pt x="1878" y="351"/>
                  </a:lnTo>
                  <a:lnTo>
                    <a:pt x="1878" y="351"/>
                  </a:lnTo>
                  <a:lnTo>
                    <a:pt x="1878" y="351"/>
                  </a:lnTo>
                  <a:lnTo>
                    <a:pt x="1878" y="351"/>
                  </a:lnTo>
                  <a:lnTo>
                    <a:pt x="1878" y="351"/>
                  </a:lnTo>
                  <a:lnTo>
                    <a:pt x="1878" y="351"/>
                  </a:lnTo>
                  <a:lnTo>
                    <a:pt x="1878" y="351"/>
                  </a:lnTo>
                  <a:lnTo>
                    <a:pt x="1878" y="348"/>
                  </a:lnTo>
                  <a:lnTo>
                    <a:pt x="1878" y="348"/>
                  </a:lnTo>
                  <a:lnTo>
                    <a:pt x="1881" y="348"/>
                  </a:lnTo>
                  <a:lnTo>
                    <a:pt x="1881" y="348"/>
                  </a:lnTo>
                  <a:lnTo>
                    <a:pt x="1881" y="348"/>
                  </a:lnTo>
                  <a:lnTo>
                    <a:pt x="1878" y="348"/>
                  </a:lnTo>
                  <a:lnTo>
                    <a:pt x="1878" y="348"/>
                  </a:lnTo>
                  <a:lnTo>
                    <a:pt x="1878" y="348"/>
                  </a:lnTo>
                  <a:lnTo>
                    <a:pt x="1878" y="348"/>
                  </a:lnTo>
                  <a:lnTo>
                    <a:pt x="1876" y="348"/>
                  </a:lnTo>
                  <a:lnTo>
                    <a:pt x="1876" y="348"/>
                  </a:lnTo>
                  <a:lnTo>
                    <a:pt x="1876" y="348"/>
                  </a:lnTo>
                  <a:lnTo>
                    <a:pt x="1874" y="348"/>
                  </a:lnTo>
                  <a:lnTo>
                    <a:pt x="1874" y="348"/>
                  </a:lnTo>
                  <a:lnTo>
                    <a:pt x="1874" y="348"/>
                  </a:lnTo>
                  <a:lnTo>
                    <a:pt x="1874" y="348"/>
                  </a:lnTo>
                  <a:lnTo>
                    <a:pt x="1874" y="348"/>
                  </a:lnTo>
                  <a:lnTo>
                    <a:pt x="1874" y="351"/>
                  </a:lnTo>
                  <a:lnTo>
                    <a:pt x="1874" y="351"/>
                  </a:lnTo>
                  <a:lnTo>
                    <a:pt x="1874" y="351"/>
                  </a:lnTo>
                  <a:lnTo>
                    <a:pt x="1874" y="351"/>
                  </a:lnTo>
                  <a:lnTo>
                    <a:pt x="1874" y="351"/>
                  </a:lnTo>
                  <a:lnTo>
                    <a:pt x="1874" y="351"/>
                  </a:lnTo>
                  <a:lnTo>
                    <a:pt x="1871" y="351"/>
                  </a:lnTo>
                  <a:lnTo>
                    <a:pt x="1871" y="351"/>
                  </a:lnTo>
                  <a:lnTo>
                    <a:pt x="1869" y="351"/>
                  </a:lnTo>
                  <a:lnTo>
                    <a:pt x="1869" y="351"/>
                  </a:lnTo>
                  <a:lnTo>
                    <a:pt x="1866" y="351"/>
                  </a:lnTo>
                  <a:lnTo>
                    <a:pt x="1866" y="351"/>
                  </a:lnTo>
                  <a:lnTo>
                    <a:pt x="1866" y="351"/>
                  </a:lnTo>
                  <a:lnTo>
                    <a:pt x="1866" y="351"/>
                  </a:lnTo>
                  <a:lnTo>
                    <a:pt x="1866" y="351"/>
                  </a:lnTo>
                  <a:lnTo>
                    <a:pt x="1866" y="351"/>
                  </a:lnTo>
                  <a:lnTo>
                    <a:pt x="1866" y="351"/>
                  </a:lnTo>
                  <a:lnTo>
                    <a:pt x="1866" y="351"/>
                  </a:lnTo>
                  <a:lnTo>
                    <a:pt x="1866" y="351"/>
                  </a:lnTo>
                  <a:lnTo>
                    <a:pt x="1864" y="351"/>
                  </a:lnTo>
                  <a:lnTo>
                    <a:pt x="1864" y="351"/>
                  </a:lnTo>
                  <a:lnTo>
                    <a:pt x="1862" y="351"/>
                  </a:lnTo>
                  <a:lnTo>
                    <a:pt x="1862" y="351"/>
                  </a:lnTo>
                  <a:lnTo>
                    <a:pt x="1862" y="351"/>
                  </a:lnTo>
                  <a:lnTo>
                    <a:pt x="1862" y="351"/>
                  </a:lnTo>
                  <a:lnTo>
                    <a:pt x="1862" y="351"/>
                  </a:lnTo>
                  <a:lnTo>
                    <a:pt x="1862" y="351"/>
                  </a:lnTo>
                  <a:lnTo>
                    <a:pt x="1859" y="353"/>
                  </a:lnTo>
                  <a:lnTo>
                    <a:pt x="1857" y="351"/>
                  </a:lnTo>
                  <a:lnTo>
                    <a:pt x="1857" y="351"/>
                  </a:lnTo>
                  <a:lnTo>
                    <a:pt x="1857" y="351"/>
                  </a:lnTo>
                  <a:lnTo>
                    <a:pt x="1857" y="351"/>
                  </a:lnTo>
                  <a:lnTo>
                    <a:pt x="1857" y="351"/>
                  </a:lnTo>
                  <a:lnTo>
                    <a:pt x="1857" y="351"/>
                  </a:lnTo>
                  <a:lnTo>
                    <a:pt x="1857" y="351"/>
                  </a:lnTo>
                  <a:lnTo>
                    <a:pt x="1857" y="351"/>
                  </a:lnTo>
                  <a:lnTo>
                    <a:pt x="1857" y="351"/>
                  </a:lnTo>
                  <a:lnTo>
                    <a:pt x="1855" y="351"/>
                  </a:lnTo>
                  <a:lnTo>
                    <a:pt x="1855" y="353"/>
                  </a:lnTo>
                  <a:lnTo>
                    <a:pt x="1855" y="353"/>
                  </a:lnTo>
                  <a:lnTo>
                    <a:pt x="1855" y="355"/>
                  </a:lnTo>
                  <a:lnTo>
                    <a:pt x="1855" y="355"/>
                  </a:lnTo>
                  <a:lnTo>
                    <a:pt x="1852" y="355"/>
                  </a:lnTo>
                  <a:lnTo>
                    <a:pt x="1852" y="358"/>
                  </a:lnTo>
                  <a:lnTo>
                    <a:pt x="1855" y="355"/>
                  </a:lnTo>
                  <a:lnTo>
                    <a:pt x="1855" y="355"/>
                  </a:lnTo>
                  <a:lnTo>
                    <a:pt x="1857" y="355"/>
                  </a:lnTo>
                  <a:lnTo>
                    <a:pt x="1857" y="355"/>
                  </a:lnTo>
                  <a:lnTo>
                    <a:pt x="1857" y="355"/>
                  </a:lnTo>
                  <a:lnTo>
                    <a:pt x="1857" y="355"/>
                  </a:lnTo>
                  <a:lnTo>
                    <a:pt x="1857" y="355"/>
                  </a:lnTo>
                  <a:lnTo>
                    <a:pt x="1859" y="355"/>
                  </a:lnTo>
                  <a:lnTo>
                    <a:pt x="1859" y="355"/>
                  </a:lnTo>
                  <a:lnTo>
                    <a:pt x="1859" y="355"/>
                  </a:lnTo>
                  <a:close/>
                  <a:moveTo>
                    <a:pt x="2058" y="417"/>
                  </a:moveTo>
                  <a:lnTo>
                    <a:pt x="2058" y="417"/>
                  </a:lnTo>
                  <a:lnTo>
                    <a:pt x="2058" y="419"/>
                  </a:lnTo>
                  <a:lnTo>
                    <a:pt x="2060" y="419"/>
                  </a:lnTo>
                  <a:lnTo>
                    <a:pt x="2060" y="419"/>
                  </a:lnTo>
                  <a:lnTo>
                    <a:pt x="2060" y="419"/>
                  </a:lnTo>
                  <a:lnTo>
                    <a:pt x="2063" y="417"/>
                  </a:lnTo>
                  <a:lnTo>
                    <a:pt x="2063" y="414"/>
                  </a:lnTo>
                  <a:lnTo>
                    <a:pt x="2063" y="414"/>
                  </a:lnTo>
                  <a:lnTo>
                    <a:pt x="2063" y="414"/>
                  </a:lnTo>
                  <a:lnTo>
                    <a:pt x="2063" y="414"/>
                  </a:lnTo>
                  <a:lnTo>
                    <a:pt x="2063" y="412"/>
                  </a:lnTo>
                  <a:lnTo>
                    <a:pt x="2063" y="412"/>
                  </a:lnTo>
                  <a:lnTo>
                    <a:pt x="2060" y="412"/>
                  </a:lnTo>
                  <a:lnTo>
                    <a:pt x="2060" y="412"/>
                  </a:lnTo>
                  <a:lnTo>
                    <a:pt x="2060" y="412"/>
                  </a:lnTo>
                  <a:lnTo>
                    <a:pt x="2060" y="414"/>
                  </a:lnTo>
                  <a:lnTo>
                    <a:pt x="2060" y="414"/>
                  </a:lnTo>
                  <a:lnTo>
                    <a:pt x="2058" y="414"/>
                  </a:lnTo>
                  <a:lnTo>
                    <a:pt x="2058" y="417"/>
                  </a:lnTo>
                  <a:close/>
                  <a:moveTo>
                    <a:pt x="485" y="272"/>
                  </a:moveTo>
                  <a:lnTo>
                    <a:pt x="485" y="275"/>
                  </a:lnTo>
                  <a:lnTo>
                    <a:pt x="485" y="275"/>
                  </a:lnTo>
                  <a:lnTo>
                    <a:pt x="485" y="275"/>
                  </a:lnTo>
                  <a:lnTo>
                    <a:pt x="485" y="275"/>
                  </a:lnTo>
                  <a:lnTo>
                    <a:pt x="485" y="272"/>
                  </a:lnTo>
                  <a:lnTo>
                    <a:pt x="483" y="272"/>
                  </a:lnTo>
                  <a:lnTo>
                    <a:pt x="483" y="272"/>
                  </a:lnTo>
                  <a:lnTo>
                    <a:pt x="483" y="272"/>
                  </a:lnTo>
                  <a:lnTo>
                    <a:pt x="485" y="272"/>
                  </a:lnTo>
                  <a:close/>
                  <a:moveTo>
                    <a:pt x="2162" y="398"/>
                  </a:moveTo>
                  <a:lnTo>
                    <a:pt x="2162" y="396"/>
                  </a:lnTo>
                  <a:lnTo>
                    <a:pt x="2162" y="396"/>
                  </a:lnTo>
                  <a:lnTo>
                    <a:pt x="2160" y="396"/>
                  </a:lnTo>
                  <a:lnTo>
                    <a:pt x="2160" y="396"/>
                  </a:lnTo>
                  <a:lnTo>
                    <a:pt x="2160" y="396"/>
                  </a:lnTo>
                  <a:lnTo>
                    <a:pt x="2160" y="396"/>
                  </a:lnTo>
                  <a:lnTo>
                    <a:pt x="2157" y="396"/>
                  </a:lnTo>
                  <a:lnTo>
                    <a:pt x="2157" y="396"/>
                  </a:lnTo>
                  <a:lnTo>
                    <a:pt x="2155" y="393"/>
                  </a:lnTo>
                  <a:lnTo>
                    <a:pt x="2150" y="393"/>
                  </a:lnTo>
                  <a:lnTo>
                    <a:pt x="2148" y="393"/>
                  </a:lnTo>
                  <a:lnTo>
                    <a:pt x="2148" y="393"/>
                  </a:lnTo>
                  <a:lnTo>
                    <a:pt x="2143" y="393"/>
                  </a:lnTo>
                  <a:lnTo>
                    <a:pt x="2141" y="393"/>
                  </a:lnTo>
                  <a:lnTo>
                    <a:pt x="2138" y="393"/>
                  </a:lnTo>
                  <a:lnTo>
                    <a:pt x="2134" y="393"/>
                  </a:lnTo>
                  <a:lnTo>
                    <a:pt x="2124" y="393"/>
                  </a:lnTo>
                  <a:lnTo>
                    <a:pt x="2120" y="391"/>
                  </a:lnTo>
                  <a:lnTo>
                    <a:pt x="2117" y="391"/>
                  </a:lnTo>
                  <a:lnTo>
                    <a:pt x="2117" y="391"/>
                  </a:lnTo>
                  <a:lnTo>
                    <a:pt x="2117" y="391"/>
                  </a:lnTo>
                  <a:lnTo>
                    <a:pt x="2117" y="391"/>
                  </a:lnTo>
                  <a:lnTo>
                    <a:pt x="2115" y="391"/>
                  </a:lnTo>
                  <a:lnTo>
                    <a:pt x="2115" y="393"/>
                  </a:lnTo>
                  <a:lnTo>
                    <a:pt x="2117" y="393"/>
                  </a:lnTo>
                  <a:lnTo>
                    <a:pt x="2117" y="393"/>
                  </a:lnTo>
                  <a:lnTo>
                    <a:pt x="2117" y="393"/>
                  </a:lnTo>
                  <a:lnTo>
                    <a:pt x="2117" y="393"/>
                  </a:lnTo>
                  <a:lnTo>
                    <a:pt x="2117" y="393"/>
                  </a:lnTo>
                  <a:lnTo>
                    <a:pt x="2117" y="393"/>
                  </a:lnTo>
                  <a:lnTo>
                    <a:pt x="2117" y="393"/>
                  </a:lnTo>
                  <a:lnTo>
                    <a:pt x="2120" y="393"/>
                  </a:lnTo>
                  <a:lnTo>
                    <a:pt x="2120" y="396"/>
                  </a:lnTo>
                  <a:lnTo>
                    <a:pt x="2120" y="396"/>
                  </a:lnTo>
                  <a:lnTo>
                    <a:pt x="2120" y="396"/>
                  </a:lnTo>
                  <a:lnTo>
                    <a:pt x="2122" y="396"/>
                  </a:lnTo>
                  <a:lnTo>
                    <a:pt x="2122" y="396"/>
                  </a:lnTo>
                  <a:lnTo>
                    <a:pt x="2124" y="396"/>
                  </a:lnTo>
                  <a:lnTo>
                    <a:pt x="2124" y="396"/>
                  </a:lnTo>
                  <a:lnTo>
                    <a:pt x="2127" y="398"/>
                  </a:lnTo>
                  <a:lnTo>
                    <a:pt x="2127" y="396"/>
                  </a:lnTo>
                  <a:lnTo>
                    <a:pt x="2127" y="396"/>
                  </a:lnTo>
                  <a:lnTo>
                    <a:pt x="2127" y="396"/>
                  </a:lnTo>
                  <a:lnTo>
                    <a:pt x="2129" y="396"/>
                  </a:lnTo>
                  <a:lnTo>
                    <a:pt x="2129" y="398"/>
                  </a:lnTo>
                  <a:lnTo>
                    <a:pt x="2129" y="398"/>
                  </a:lnTo>
                  <a:lnTo>
                    <a:pt x="2131" y="398"/>
                  </a:lnTo>
                  <a:lnTo>
                    <a:pt x="2131" y="398"/>
                  </a:lnTo>
                  <a:lnTo>
                    <a:pt x="2131" y="398"/>
                  </a:lnTo>
                  <a:lnTo>
                    <a:pt x="2131" y="398"/>
                  </a:lnTo>
                  <a:lnTo>
                    <a:pt x="2134" y="398"/>
                  </a:lnTo>
                  <a:lnTo>
                    <a:pt x="2134" y="398"/>
                  </a:lnTo>
                  <a:lnTo>
                    <a:pt x="2136" y="398"/>
                  </a:lnTo>
                  <a:lnTo>
                    <a:pt x="2136" y="400"/>
                  </a:lnTo>
                  <a:lnTo>
                    <a:pt x="2138" y="400"/>
                  </a:lnTo>
                  <a:lnTo>
                    <a:pt x="2141" y="400"/>
                  </a:lnTo>
                  <a:lnTo>
                    <a:pt x="2141" y="400"/>
                  </a:lnTo>
                  <a:lnTo>
                    <a:pt x="2141" y="400"/>
                  </a:lnTo>
                  <a:lnTo>
                    <a:pt x="2143" y="400"/>
                  </a:lnTo>
                  <a:lnTo>
                    <a:pt x="2146" y="403"/>
                  </a:lnTo>
                  <a:lnTo>
                    <a:pt x="2146" y="403"/>
                  </a:lnTo>
                  <a:lnTo>
                    <a:pt x="2146" y="403"/>
                  </a:lnTo>
                  <a:lnTo>
                    <a:pt x="2148" y="403"/>
                  </a:lnTo>
                  <a:lnTo>
                    <a:pt x="2148" y="403"/>
                  </a:lnTo>
                  <a:lnTo>
                    <a:pt x="2148" y="403"/>
                  </a:lnTo>
                  <a:lnTo>
                    <a:pt x="2150" y="405"/>
                  </a:lnTo>
                  <a:lnTo>
                    <a:pt x="2150" y="405"/>
                  </a:lnTo>
                  <a:lnTo>
                    <a:pt x="2150" y="405"/>
                  </a:lnTo>
                  <a:lnTo>
                    <a:pt x="2150" y="405"/>
                  </a:lnTo>
                  <a:lnTo>
                    <a:pt x="2155" y="405"/>
                  </a:lnTo>
                  <a:lnTo>
                    <a:pt x="2157" y="405"/>
                  </a:lnTo>
                  <a:lnTo>
                    <a:pt x="2157" y="407"/>
                  </a:lnTo>
                  <a:lnTo>
                    <a:pt x="2157" y="407"/>
                  </a:lnTo>
                  <a:lnTo>
                    <a:pt x="2160" y="407"/>
                  </a:lnTo>
                  <a:lnTo>
                    <a:pt x="2160" y="407"/>
                  </a:lnTo>
                  <a:lnTo>
                    <a:pt x="2160" y="407"/>
                  </a:lnTo>
                  <a:lnTo>
                    <a:pt x="2160" y="407"/>
                  </a:lnTo>
                  <a:lnTo>
                    <a:pt x="2160" y="407"/>
                  </a:lnTo>
                  <a:lnTo>
                    <a:pt x="2160" y="407"/>
                  </a:lnTo>
                  <a:lnTo>
                    <a:pt x="2162" y="405"/>
                  </a:lnTo>
                  <a:lnTo>
                    <a:pt x="2162" y="405"/>
                  </a:lnTo>
                  <a:lnTo>
                    <a:pt x="2162" y="405"/>
                  </a:lnTo>
                  <a:lnTo>
                    <a:pt x="2162" y="405"/>
                  </a:lnTo>
                  <a:lnTo>
                    <a:pt x="2162" y="405"/>
                  </a:lnTo>
                  <a:lnTo>
                    <a:pt x="2162" y="405"/>
                  </a:lnTo>
                  <a:lnTo>
                    <a:pt x="2162" y="405"/>
                  </a:lnTo>
                  <a:lnTo>
                    <a:pt x="2162" y="405"/>
                  </a:lnTo>
                  <a:lnTo>
                    <a:pt x="2164" y="405"/>
                  </a:lnTo>
                  <a:lnTo>
                    <a:pt x="2164" y="405"/>
                  </a:lnTo>
                  <a:lnTo>
                    <a:pt x="2167" y="405"/>
                  </a:lnTo>
                  <a:lnTo>
                    <a:pt x="2167" y="405"/>
                  </a:lnTo>
                  <a:lnTo>
                    <a:pt x="2169" y="407"/>
                  </a:lnTo>
                  <a:lnTo>
                    <a:pt x="2169" y="407"/>
                  </a:lnTo>
                  <a:lnTo>
                    <a:pt x="2169" y="407"/>
                  </a:lnTo>
                  <a:lnTo>
                    <a:pt x="2172" y="407"/>
                  </a:lnTo>
                  <a:lnTo>
                    <a:pt x="2172" y="407"/>
                  </a:lnTo>
                  <a:lnTo>
                    <a:pt x="2172" y="407"/>
                  </a:lnTo>
                  <a:lnTo>
                    <a:pt x="2174" y="407"/>
                  </a:lnTo>
                  <a:lnTo>
                    <a:pt x="2174" y="407"/>
                  </a:lnTo>
                  <a:lnTo>
                    <a:pt x="2174" y="407"/>
                  </a:lnTo>
                  <a:lnTo>
                    <a:pt x="2174" y="407"/>
                  </a:lnTo>
                  <a:lnTo>
                    <a:pt x="2174" y="405"/>
                  </a:lnTo>
                  <a:lnTo>
                    <a:pt x="2174" y="405"/>
                  </a:lnTo>
                  <a:lnTo>
                    <a:pt x="2174" y="405"/>
                  </a:lnTo>
                  <a:lnTo>
                    <a:pt x="2174" y="405"/>
                  </a:lnTo>
                  <a:lnTo>
                    <a:pt x="2179" y="405"/>
                  </a:lnTo>
                  <a:lnTo>
                    <a:pt x="2181" y="405"/>
                  </a:lnTo>
                  <a:lnTo>
                    <a:pt x="2181" y="405"/>
                  </a:lnTo>
                  <a:lnTo>
                    <a:pt x="2181" y="405"/>
                  </a:lnTo>
                  <a:lnTo>
                    <a:pt x="2181" y="405"/>
                  </a:lnTo>
                  <a:lnTo>
                    <a:pt x="2183" y="405"/>
                  </a:lnTo>
                  <a:lnTo>
                    <a:pt x="2183" y="405"/>
                  </a:lnTo>
                  <a:lnTo>
                    <a:pt x="2183" y="405"/>
                  </a:lnTo>
                  <a:lnTo>
                    <a:pt x="2183" y="403"/>
                  </a:lnTo>
                  <a:lnTo>
                    <a:pt x="2183" y="403"/>
                  </a:lnTo>
                  <a:lnTo>
                    <a:pt x="2186" y="403"/>
                  </a:lnTo>
                  <a:lnTo>
                    <a:pt x="2188" y="403"/>
                  </a:lnTo>
                  <a:lnTo>
                    <a:pt x="2191" y="403"/>
                  </a:lnTo>
                  <a:lnTo>
                    <a:pt x="2193" y="403"/>
                  </a:lnTo>
                  <a:lnTo>
                    <a:pt x="2193" y="403"/>
                  </a:lnTo>
                  <a:lnTo>
                    <a:pt x="2193" y="403"/>
                  </a:lnTo>
                  <a:lnTo>
                    <a:pt x="2193" y="403"/>
                  </a:lnTo>
                  <a:lnTo>
                    <a:pt x="2191" y="400"/>
                  </a:lnTo>
                  <a:lnTo>
                    <a:pt x="2188" y="400"/>
                  </a:lnTo>
                  <a:lnTo>
                    <a:pt x="2188" y="400"/>
                  </a:lnTo>
                  <a:lnTo>
                    <a:pt x="2186" y="400"/>
                  </a:lnTo>
                  <a:lnTo>
                    <a:pt x="2186" y="400"/>
                  </a:lnTo>
                  <a:lnTo>
                    <a:pt x="2183" y="398"/>
                  </a:lnTo>
                  <a:lnTo>
                    <a:pt x="2183" y="398"/>
                  </a:lnTo>
                  <a:lnTo>
                    <a:pt x="2179" y="398"/>
                  </a:lnTo>
                  <a:lnTo>
                    <a:pt x="2169" y="398"/>
                  </a:lnTo>
                  <a:lnTo>
                    <a:pt x="2167" y="398"/>
                  </a:lnTo>
                  <a:lnTo>
                    <a:pt x="2164" y="398"/>
                  </a:lnTo>
                  <a:lnTo>
                    <a:pt x="2162" y="398"/>
                  </a:lnTo>
                  <a:close/>
                  <a:moveTo>
                    <a:pt x="2103" y="388"/>
                  </a:moveTo>
                  <a:lnTo>
                    <a:pt x="2108" y="388"/>
                  </a:lnTo>
                  <a:lnTo>
                    <a:pt x="2110" y="386"/>
                  </a:lnTo>
                  <a:lnTo>
                    <a:pt x="2110" y="386"/>
                  </a:lnTo>
                  <a:lnTo>
                    <a:pt x="2110" y="386"/>
                  </a:lnTo>
                  <a:lnTo>
                    <a:pt x="2110" y="386"/>
                  </a:lnTo>
                  <a:lnTo>
                    <a:pt x="2110" y="386"/>
                  </a:lnTo>
                  <a:lnTo>
                    <a:pt x="2108" y="386"/>
                  </a:lnTo>
                  <a:lnTo>
                    <a:pt x="2105" y="386"/>
                  </a:lnTo>
                  <a:lnTo>
                    <a:pt x="2105" y="386"/>
                  </a:lnTo>
                  <a:lnTo>
                    <a:pt x="2103" y="386"/>
                  </a:lnTo>
                  <a:lnTo>
                    <a:pt x="2101" y="386"/>
                  </a:lnTo>
                  <a:lnTo>
                    <a:pt x="2101" y="386"/>
                  </a:lnTo>
                  <a:lnTo>
                    <a:pt x="2098" y="384"/>
                  </a:lnTo>
                  <a:lnTo>
                    <a:pt x="2098" y="386"/>
                  </a:lnTo>
                  <a:lnTo>
                    <a:pt x="2098" y="386"/>
                  </a:lnTo>
                  <a:lnTo>
                    <a:pt x="2098" y="386"/>
                  </a:lnTo>
                  <a:lnTo>
                    <a:pt x="2103" y="388"/>
                  </a:lnTo>
                  <a:close/>
                  <a:moveTo>
                    <a:pt x="2058" y="270"/>
                  </a:moveTo>
                  <a:lnTo>
                    <a:pt x="2058" y="270"/>
                  </a:lnTo>
                  <a:lnTo>
                    <a:pt x="2060" y="270"/>
                  </a:lnTo>
                  <a:lnTo>
                    <a:pt x="2058" y="268"/>
                  </a:lnTo>
                  <a:lnTo>
                    <a:pt x="2058" y="268"/>
                  </a:lnTo>
                  <a:lnTo>
                    <a:pt x="2058" y="268"/>
                  </a:lnTo>
                  <a:lnTo>
                    <a:pt x="2056" y="270"/>
                  </a:lnTo>
                  <a:lnTo>
                    <a:pt x="2058" y="270"/>
                  </a:lnTo>
                  <a:lnTo>
                    <a:pt x="2058" y="270"/>
                  </a:lnTo>
                  <a:close/>
                  <a:moveTo>
                    <a:pt x="2070" y="436"/>
                  </a:moveTo>
                  <a:lnTo>
                    <a:pt x="2070" y="436"/>
                  </a:lnTo>
                  <a:lnTo>
                    <a:pt x="2070" y="436"/>
                  </a:lnTo>
                  <a:lnTo>
                    <a:pt x="2070" y="436"/>
                  </a:lnTo>
                  <a:lnTo>
                    <a:pt x="2072" y="436"/>
                  </a:lnTo>
                  <a:lnTo>
                    <a:pt x="2072" y="436"/>
                  </a:lnTo>
                  <a:lnTo>
                    <a:pt x="2072" y="433"/>
                  </a:lnTo>
                  <a:lnTo>
                    <a:pt x="2072" y="429"/>
                  </a:lnTo>
                  <a:lnTo>
                    <a:pt x="2072" y="429"/>
                  </a:lnTo>
                  <a:lnTo>
                    <a:pt x="2072" y="429"/>
                  </a:lnTo>
                  <a:lnTo>
                    <a:pt x="2072" y="429"/>
                  </a:lnTo>
                  <a:lnTo>
                    <a:pt x="2070" y="426"/>
                  </a:lnTo>
                  <a:lnTo>
                    <a:pt x="2070" y="429"/>
                  </a:lnTo>
                  <a:lnTo>
                    <a:pt x="2070" y="431"/>
                  </a:lnTo>
                  <a:lnTo>
                    <a:pt x="2070" y="431"/>
                  </a:lnTo>
                  <a:lnTo>
                    <a:pt x="2068" y="433"/>
                  </a:lnTo>
                  <a:lnTo>
                    <a:pt x="2068" y="433"/>
                  </a:lnTo>
                  <a:lnTo>
                    <a:pt x="2070" y="433"/>
                  </a:lnTo>
                  <a:lnTo>
                    <a:pt x="2070" y="436"/>
                  </a:lnTo>
                  <a:close/>
                  <a:moveTo>
                    <a:pt x="1883" y="701"/>
                  </a:moveTo>
                  <a:lnTo>
                    <a:pt x="1881" y="701"/>
                  </a:lnTo>
                  <a:lnTo>
                    <a:pt x="1881" y="701"/>
                  </a:lnTo>
                  <a:lnTo>
                    <a:pt x="1881" y="701"/>
                  </a:lnTo>
                  <a:lnTo>
                    <a:pt x="1878" y="701"/>
                  </a:lnTo>
                  <a:lnTo>
                    <a:pt x="1878" y="701"/>
                  </a:lnTo>
                  <a:lnTo>
                    <a:pt x="1876" y="698"/>
                  </a:lnTo>
                  <a:lnTo>
                    <a:pt x="1876" y="698"/>
                  </a:lnTo>
                  <a:lnTo>
                    <a:pt x="1876" y="701"/>
                  </a:lnTo>
                  <a:lnTo>
                    <a:pt x="1876" y="701"/>
                  </a:lnTo>
                  <a:lnTo>
                    <a:pt x="1876" y="701"/>
                  </a:lnTo>
                  <a:lnTo>
                    <a:pt x="1876" y="701"/>
                  </a:lnTo>
                  <a:lnTo>
                    <a:pt x="1878" y="703"/>
                  </a:lnTo>
                  <a:lnTo>
                    <a:pt x="1881" y="703"/>
                  </a:lnTo>
                  <a:lnTo>
                    <a:pt x="1881" y="703"/>
                  </a:lnTo>
                  <a:lnTo>
                    <a:pt x="1881" y="701"/>
                  </a:lnTo>
                  <a:lnTo>
                    <a:pt x="1883" y="701"/>
                  </a:lnTo>
                  <a:lnTo>
                    <a:pt x="1883" y="701"/>
                  </a:lnTo>
                  <a:lnTo>
                    <a:pt x="1883" y="703"/>
                  </a:lnTo>
                  <a:lnTo>
                    <a:pt x="1883" y="703"/>
                  </a:lnTo>
                  <a:lnTo>
                    <a:pt x="1883" y="703"/>
                  </a:lnTo>
                  <a:lnTo>
                    <a:pt x="1883" y="701"/>
                  </a:lnTo>
                  <a:lnTo>
                    <a:pt x="1883" y="701"/>
                  </a:lnTo>
                  <a:lnTo>
                    <a:pt x="1883" y="701"/>
                  </a:lnTo>
                  <a:lnTo>
                    <a:pt x="1883" y="701"/>
                  </a:lnTo>
                  <a:lnTo>
                    <a:pt x="1883" y="701"/>
                  </a:lnTo>
                  <a:lnTo>
                    <a:pt x="1883" y="701"/>
                  </a:lnTo>
                  <a:close/>
                  <a:moveTo>
                    <a:pt x="1890" y="710"/>
                  </a:moveTo>
                  <a:lnTo>
                    <a:pt x="1890" y="708"/>
                  </a:lnTo>
                  <a:lnTo>
                    <a:pt x="1890" y="708"/>
                  </a:lnTo>
                  <a:lnTo>
                    <a:pt x="1890" y="706"/>
                  </a:lnTo>
                  <a:lnTo>
                    <a:pt x="1890" y="706"/>
                  </a:lnTo>
                  <a:lnTo>
                    <a:pt x="1890" y="706"/>
                  </a:lnTo>
                  <a:lnTo>
                    <a:pt x="1890" y="706"/>
                  </a:lnTo>
                  <a:lnTo>
                    <a:pt x="1890" y="706"/>
                  </a:lnTo>
                  <a:lnTo>
                    <a:pt x="1888" y="706"/>
                  </a:lnTo>
                  <a:lnTo>
                    <a:pt x="1888" y="706"/>
                  </a:lnTo>
                  <a:lnTo>
                    <a:pt x="1888" y="706"/>
                  </a:lnTo>
                  <a:lnTo>
                    <a:pt x="1888" y="706"/>
                  </a:lnTo>
                  <a:lnTo>
                    <a:pt x="1888" y="706"/>
                  </a:lnTo>
                  <a:lnTo>
                    <a:pt x="1888" y="708"/>
                  </a:lnTo>
                  <a:lnTo>
                    <a:pt x="1885" y="708"/>
                  </a:lnTo>
                  <a:lnTo>
                    <a:pt x="1885" y="708"/>
                  </a:lnTo>
                  <a:lnTo>
                    <a:pt x="1883" y="708"/>
                  </a:lnTo>
                  <a:lnTo>
                    <a:pt x="1883" y="708"/>
                  </a:lnTo>
                  <a:lnTo>
                    <a:pt x="1883" y="708"/>
                  </a:lnTo>
                  <a:lnTo>
                    <a:pt x="1883" y="710"/>
                  </a:lnTo>
                  <a:lnTo>
                    <a:pt x="1883" y="710"/>
                  </a:lnTo>
                  <a:lnTo>
                    <a:pt x="1885" y="710"/>
                  </a:lnTo>
                  <a:lnTo>
                    <a:pt x="1885" y="710"/>
                  </a:lnTo>
                  <a:lnTo>
                    <a:pt x="1888" y="708"/>
                  </a:lnTo>
                  <a:lnTo>
                    <a:pt x="1890" y="710"/>
                  </a:lnTo>
                  <a:close/>
                  <a:moveTo>
                    <a:pt x="1895" y="696"/>
                  </a:moveTo>
                  <a:lnTo>
                    <a:pt x="1892" y="694"/>
                  </a:lnTo>
                  <a:lnTo>
                    <a:pt x="1892" y="694"/>
                  </a:lnTo>
                  <a:lnTo>
                    <a:pt x="1892" y="694"/>
                  </a:lnTo>
                  <a:lnTo>
                    <a:pt x="1892" y="694"/>
                  </a:lnTo>
                  <a:lnTo>
                    <a:pt x="1892" y="694"/>
                  </a:lnTo>
                  <a:lnTo>
                    <a:pt x="1892" y="694"/>
                  </a:lnTo>
                  <a:lnTo>
                    <a:pt x="1892" y="694"/>
                  </a:lnTo>
                  <a:lnTo>
                    <a:pt x="1892" y="694"/>
                  </a:lnTo>
                  <a:lnTo>
                    <a:pt x="1890" y="694"/>
                  </a:lnTo>
                  <a:lnTo>
                    <a:pt x="1888" y="696"/>
                  </a:lnTo>
                  <a:lnTo>
                    <a:pt x="1888" y="696"/>
                  </a:lnTo>
                  <a:lnTo>
                    <a:pt x="1885" y="694"/>
                  </a:lnTo>
                  <a:lnTo>
                    <a:pt x="1885" y="694"/>
                  </a:lnTo>
                  <a:lnTo>
                    <a:pt x="1885" y="696"/>
                  </a:lnTo>
                  <a:lnTo>
                    <a:pt x="1885" y="696"/>
                  </a:lnTo>
                  <a:lnTo>
                    <a:pt x="1883" y="696"/>
                  </a:lnTo>
                  <a:lnTo>
                    <a:pt x="1883" y="696"/>
                  </a:lnTo>
                  <a:lnTo>
                    <a:pt x="1883" y="698"/>
                  </a:lnTo>
                  <a:lnTo>
                    <a:pt x="1885" y="698"/>
                  </a:lnTo>
                  <a:lnTo>
                    <a:pt x="1885" y="698"/>
                  </a:lnTo>
                  <a:lnTo>
                    <a:pt x="1888" y="698"/>
                  </a:lnTo>
                  <a:lnTo>
                    <a:pt x="1888" y="698"/>
                  </a:lnTo>
                  <a:lnTo>
                    <a:pt x="1888" y="698"/>
                  </a:lnTo>
                  <a:lnTo>
                    <a:pt x="1888" y="698"/>
                  </a:lnTo>
                  <a:lnTo>
                    <a:pt x="1888" y="698"/>
                  </a:lnTo>
                  <a:lnTo>
                    <a:pt x="1888" y="701"/>
                  </a:lnTo>
                  <a:lnTo>
                    <a:pt x="1888" y="701"/>
                  </a:lnTo>
                  <a:lnTo>
                    <a:pt x="1888" y="698"/>
                  </a:lnTo>
                  <a:lnTo>
                    <a:pt x="1888" y="698"/>
                  </a:lnTo>
                  <a:lnTo>
                    <a:pt x="1890" y="698"/>
                  </a:lnTo>
                  <a:lnTo>
                    <a:pt x="1890" y="698"/>
                  </a:lnTo>
                  <a:lnTo>
                    <a:pt x="1890" y="698"/>
                  </a:lnTo>
                  <a:lnTo>
                    <a:pt x="1890" y="698"/>
                  </a:lnTo>
                  <a:lnTo>
                    <a:pt x="1892" y="696"/>
                  </a:lnTo>
                  <a:lnTo>
                    <a:pt x="1895" y="696"/>
                  </a:lnTo>
                  <a:close/>
                  <a:moveTo>
                    <a:pt x="1888" y="358"/>
                  </a:moveTo>
                  <a:lnTo>
                    <a:pt x="1888" y="358"/>
                  </a:lnTo>
                  <a:lnTo>
                    <a:pt x="1888" y="358"/>
                  </a:lnTo>
                  <a:lnTo>
                    <a:pt x="1885" y="355"/>
                  </a:lnTo>
                  <a:lnTo>
                    <a:pt x="1885" y="355"/>
                  </a:lnTo>
                  <a:lnTo>
                    <a:pt x="1885" y="355"/>
                  </a:lnTo>
                  <a:lnTo>
                    <a:pt x="1885" y="355"/>
                  </a:lnTo>
                  <a:lnTo>
                    <a:pt x="1883" y="355"/>
                  </a:lnTo>
                  <a:lnTo>
                    <a:pt x="1883" y="355"/>
                  </a:lnTo>
                  <a:lnTo>
                    <a:pt x="1881" y="358"/>
                  </a:lnTo>
                  <a:lnTo>
                    <a:pt x="1881" y="358"/>
                  </a:lnTo>
                  <a:lnTo>
                    <a:pt x="1881" y="355"/>
                  </a:lnTo>
                  <a:lnTo>
                    <a:pt x="1881" y="355"/>
                  </a:lnTo>
                  <a:lnTo>
                    <a:pt x="1881" y="355"/>
                  </a:lnTo>
                  <a:lnTo>
                    <a:pt x="1878" y="355"/>
                  </a:lnTo>
                  <a:lnTo>
                    <a:pt x="1878" y="355"/>
                  </a:lnTo>
                  <a:lnTo>
                    <a:pt x="1876" y="355"/>
                  </a:lnTo>
                  <a:lnTo>
                    <a:pt x="1874" y="358"/>
                  </a:lnTo>
                  <a:lnTo>
                    <a:pt x="1866" y="358"/>
                  </a:lnTo>
                  <a:lnTo>
                    <a:pt x="1866" y="358"/>
                  </a:lnTo>
                  <a:lnTo>
                    <a:pt x="1866" y="360"/>
                  </a:lnTo>
                  <a:lnTo>
                    <a:pt x="1869" y="362"/>
                  </a:lnTo>
                  <a:lnTo>
                    <a:pt x="1869" y="362"/>
                  </a:lnTo>
                  <a:lnTo>
                    <a:pt x="1869" y="365"/>
                  </a:lnTo>
                  <a:lnTo>
                    <a:pt x="1869" y="365"/>
                  </a:lnTo>
                  <a:lnTo>
                    <a:pt x="1869" y="365"/>
                  </a:lnTo>
                  <a:lnTo>
                    <a:pt x="1869" y="367"/>
                  </a:lnTo>
                  <a:lnTo>
                    <a:pt x="1869" y="367"/>
                  </a:lnTo>
                  <a:lnTo>
                    <a:pt x="1869" y="367"/>
                  </a:lnTo>
                  <a:lnTo>
                    <a:pt x="1869" y="367"/>
                  </a:lnTo>
                  <a:lnTo>
                    <a:pt x="1869" y="367"/>
                  </a:lnTo>
                  <a:lnTo>
                    <a:pt x="1871" y="370"/>
                  </a:lnTo>
                  <a:lnTo>
                    <a:pt x="1871" y="370"/>
                  </a:lnTo>
                  <a:lnTo>
                    <a:pt x="1871" y="370"/>
                  </a:lnTo>
                  <a:lnTo>
                    <a:pt x="1871" y="370"/>
                  </a:lnTo>
                  <a:lnTo>
                    <a:pt x="1871" y="370"/>
                  </a:lnTo>
                  <a:lnTo>
                    <a:pt x="1871" y="370"/>
                  </a:lnTo>
                  <a:lnTo>
                    <a:pt x="1871" y="370"/>
                  </a:lnTo>
                  <a:lnTo>
                    <a:pt x="1871" y="372"/>
                  </a:lnTo>
                  <a:lnTo>
                    <a:pt x="1871" y="372"/>
                  </a:lnTo>
                  <a:lnTo>
                    <a:pt x="1871" y="372"/>
                  </a:lnTo>
                  <a:lnTo>
                    <a:pt x="1871" y="372"/>
                  </a:lnTo>
                  <a:lnTo>
                    <a:pt x="1871" y="374"/>
                  </a:lnTo>
                  <a:lnTo>
                    <a:pt x="1874" y="374"/>
                  </a:lnTo>
                  <a:lnTo>
                    <a:pt x="1874" y="374"/>
                  </a:lnTo>
                  <a:lnTo>
                    <a:pt x="1876" y="374"/>
                  </a:lnTo>
                  <a:lnTo>
                    <a:pt x="1876" y="377"/>
                  </a:lnTo>
                  <a:lnTo>
                    <a:pt x="1876" y="377"/>
                  </a:lnTo>
                  <a:lnTo>
                    <a:pt x="1878" y="379"/>
                  </a:lnTo>
                  <a:lnTo>
                    <a:pt x="1878" y="377"/>
                  </a:lnTo>
                  <a:lnTo>
                    <a:pt x="1878" y="377"/>
                  </a:lnTo>
                  <a:lnTo>
                    <a:pt x="1881" y="377"/>
                  </a:lnTo>
                  <a:lnTo>
                    <a:pt x="1881" y="377"/>
                  </a:lnTo>
                  <a:lnTo>
                    <a:pt x="1881" y="379"/>
                  </a:lnTo>
                  <a:lnTo>
                    <a:pt x="1883" y="379"/>
                  </a:lnTo>
                  <a:lnTo>
                    <a:pt x="1883" y="379"/>
                  </a:lnTo>
                  <a:lnTo>
                    <a:pt x="1883" y="377"/>
                  </a:lnTo>
                  <a:lnTo>
                    <a:pt x="1885" y="377"/>
                  </a:lnTo>
                  <a:lnTo>
                    <a:pt x="1885" y="374"/>
                  </a:lnTo>
                  <a:lnTo>
                    <a:pt x="1885" y="374"/>
                  </a:lnTo>
                  <a:lnTo>
                    <a:pt x="1885" y="372"/>
                  </a:lnTo>
                  <a:lnTo>
                    <a:pt x="1888" y="365"/>
                  </a:lnTo>
                  <a:lnTo>
                    <a:pt x="1888" y="362"/>
                  </a:lnTo>
                  <a:lnTo>
                    <a:pt x="1888" y="362"/>
                  </a:lnTo>
                  <a:lnTo>
                    <a:pt x="1888" y="360"/>
                  </a:lnTo>
                  <a:lnTo>
                    <a:pt x="1888" y="360"/>
                  </a:lnTo>
                  <a:lnTo>
                    <a:pt x="1888" y="360"/>
                  </a:lnTo>
                  <a:lnTo>
                    <a:pt x="1888" y="358"/>
                  </a:lnTo>
                  <a:close/>
                  <a:moveTo>
                    <a:pt x="1897" y="254"/>
                  </a:moveTo>
                  <a:lnTo>
                    <a:pt x="1897" y="256"/>
                  </a:lnTo>
                  <a:lnTo>
                    <a:pt x="1897" y="256"/>
                  </a:lnTo>
                  <a:lnTo>
                    <a:pt x="1897" y="254"/>
                  </a:lnTo>
                  <a:lnTo>
                    <a:pt x="1897" y="254"/>
                  </a:lnTo>
                  <a:close/>
                  <a:moveTo>
                    <a:pt x="1845" y="320"/>
                  </a:moveTo>
                  <a:lnTo>
                    <a:pt x="1848" y="320"/>
                  </a:lnTo>
                  <a:lnTo>
                    <a:pt x="1848" y="320"/>
                  </a:lnTo>
                  <a:lnTo>
                    <a:pt x="1848" y="320"/>
                  </a:lnTo>
                  <a:lnTo>
                    <a:pt x="1848" y="322"/>
                  </a:lnTo>
                  <a:lnTo>
                    <a:pt x="1848" y="322"/>
                  </a:lnTo>
                  <a:lnTo>
                    <a:pt x="1848" y="322"/>
                  </a:lnTo>
                  <a:lnTo>
                    <a:pt x="1850" y="322"/>
                  </a:lnTo>
                  <a:lnTo>
                    <a:pt x="1850" y="322"/>
                  </a:lnTo>
                  <a:lnTo>
                    <a:pt x="1850" y="322"/>
                  </a:lnTo>
                  <a:lnTo>
                    <a:pt x="1852" y="322"/>
                  </a:lnTo>
                  <a:lnTo>
                    <a:pt x="1852" y="322"/>
                  </a:lnTo>
                  <a:lnTo>
                    <a:pt x="1852" y="322"/>
                  </a:lnTo>
                  <a:lnTo>
                    <a:pt x="1852" y="322"/>
                  </a:lnTo>
                  <a:lnTo>
                    <a:pt x="1852" y="322"/>
                  </a:lnTo>
                  <a:lnTo>
                    <a:pt x="1852" y="322"/>
                  </a:lnTo>
                  <a:lnTo>
                    <a:pt x="1855" y="322"/>
                  </a:lnTo>
                  <a:lnTo>
                    <a:pt x="1855" y="322"/>
                  </a:lnTo>
                  <a:lnTo>
                    <a:pt x="1855" y="322"/>
                  </a:lnTo>
                  <a:lnTo>
                    <a:pt x="1855" y="322"/>
                  </a:lnTo>
                  <a:lnTo>
                    <a:pt x="1855" y="322"/>
                  </a:lnTo>
                  <a:lnTo>
                    <a:pt x="1855" y="322"/>
                  </a:lnTo>
                  <a:lnTo>
                    <a:pt x="1855" y="322"/>
                  </a:lnTo>
                  <a:lnTo>
                    <a:pt x="1857" y="322"/>
                  </a:lnTo>
                  <a:lnTo>
                    <a:pt x="1859" y="322"/>
                  </a:lnTo>
                  <a:lnTo>
                    <a:pt x="1859" y="322"/>
                  </a:lnTo>
                  <a:lnTo>
                    <a:pt x="1859" y="322"/>
                  </a:lnTo>
                  <a:lnTo>
                    <a:pt x="1859" y="322"/>
                  </a:lnTo>
                  <a:lnTo>
                    <a:pt x="1859" y="322"/>
                  </a:lnTo>
                  <a:lnTo>
                    <a:pt x="1859" y="322"/>
                  </a:lnTo>
                  <a:lnTo>
                    <a:pt x="1859" y="325"/>
                  </a:lnTo>
                  <a:lnTo>
                    <a:pt x="1859" y="325"/>
                  </a:lnTo>
                  <a:lnTo>
                    <a:pt x="1859" y="325"/>
                  </a:lnTo>
                  <a:lnTo>
                    <a:pt x="1859" y="327"/>
                  </a:lnTo>
                  <a:lnTo>
                    <a:pt x="1859" y="327"/>
                  </a:lnTo>
                  <a:lnTo>
                    <a:pt x="1859" y="327"/>
                  </a:lnTo>
                  <a:lnTo>
                    <a:pt x="1862" y="329"/>
                  </a:lnTo>
                  <a:lnTo>
                    <a:pt x="1859" y="329"/>
                  </a:lnTo>
                  <a:lnTo>
                    <a:pt x="1859" y="332"/>
                  </a:lnTo>
                  <a:lnTo>
                    <a:pt x="1859" y="332"/>
                  </a:lnTo>
                  <a:lnTo>
                    <a:pt x="1862" y="332"/>
                  </a:lnTo>
                  <a:lnTo>
                    <a:pt x="1862" y="329"/>
                  </a:lnTo>
                  <a:lnTo>
                    <a:pt x="1862" y="329"/>
                  </a:lnTo>
                  <a:lnTo>
                    <a:pt x="1862" y="327"/>
                  </a:lnTo>
                  <a:lnTo>
                    <a:pt x="1862" y="327"/>
                  </a:lnTo>
                  <a:lnTo>
                    <a:pt x="1862" y="327"/>
                  </a:lnTo>
                  <a:lnTo>
                    <a:pt x="1862" y="325"/>
                  </a:lnTo>
                  <a:lnTo>
                    <a:pt x="1864" y="325"/>
                  </a:lnTo>
                  <a:lnTo>
                    <a:pt x="1869" y="322"/>
                  </a:lnTo>
                  <a:lnTo>
                    <a:pt x="1869" y="325"/>
                  </a:lnTo>
                  <a:lnTo>
                    <a:pt x="1869" y="325"/>
                  </a:lnTo>
                  <a:lnTo>
                    <a:pt x="1869" y="325"/>
                  </a:lnTo>
                  <a:lnTo>
                    <a:pt x="1866" y="327"/>
                  </a:lnTo>
                  <a:lnTo>
                    <a:pt x="1869" y="329"/>
                  </a:lnTo>
                  <a:lnTo>
                    <a:pt x="1869" y="329"/>
                  </a:lnTo>
                  <a:lnTo>
                    <a:pt x="1871" y="332"/>
                  </a:lnTo>
                  <a:lnTo>
                    <a:pt x="1871" y="332"/>
                  </a:lnTo>
                  <a:lnTo>
                    <a:pt x="1874" y="332"/>
                  </a:lnTo>
                  <a:lnTo>
                    <a:pt x="1876" y="332"/>
                  </a:lnTo>
                  <a:lnTo>
                    <a:pt x="1878" y="329"/>
                  </a:lnTo>
                  <a:lnTo>
                    <a:pt x="1881" y="329"/>
                  </a:lnTo>
                  <a:lnTo>
                    <a:pt x="1881" y="329"/>
                  </a:lnTo>
                  <a:lnTo>
                    <a:pt x="1881" y="329"/>
                  </a:lnTo>
                  <a:lnTo>
                    <a:pt x="1881" y="327"/>
                  </a:lnTo>
                  <a:lnTo>
                    <a:pt x="1881" y="327"/>
                  </a:lnTo>
                  <a:lnTo>
                    <a:pt x="1881" y="327"/>
                  </a:lnTo>
                  <a:lnTo>
                    <a:pt x="1881" y="327"/>
                  </a:lnTo>
                  <a:lnTo>
                    <a:pt x="1881" y="325"/>
                  </a:lnTo>
                  <a:lnTo>
                    <a:pt x="1881" y="325"/>
                  </a:lnTo>
                  <a:lnTo>
                    <a:pt x="1881" y="325"/>
                  </a:lnTo>
                  <a:lnTo>
                    <a:pt x="1878" y="325"/>
                  </a:lnTo>
                  <a:lnTo>
                    <a:pt x="1878" y="325"/>
                  </a:lnTo>
                  <a:lnTo>
                    <a:pt x="1878" y="325"/>
                  </a:lnTo>
                  <a:lnTo>
                    <a:pt x="1878" y="325"/>
                  </a:lnTo>
                  <a:lnTo>
                    <a:pt x="1878" y="325"/>
                  </a:lnTo>
                  <a:lnTo>
                    <a:pt x="1876" y="322"/>
                  </a:lnTo>
                  <a:lnTo>
                    <a:pt x="1874" y="325"/>
                  </a:lnTo>
                  <a:lnTo>
                    <a:pt x="1874" y="325"/>
                  </a:lnTo>
                  <a:lnTo>
                    <a:pt x="1874" y="325"/>
                  </a:lnTo>
                  <a:lnTo>
                    <a:pt x="1874" y="325"/>
                  </a:lnTo>
                  <a:lnTo>
                    <a:pt x="1871" y="322"/>
                  </a:lnTo>
                  <a:lnTo>
                    <a:pt x="1871" y="322"/>
                  </a:lnTo>
                  <a:lnTo>
                    <a:pt x="1871" y="322"/>
                  </a:lnTo>
                  <a:lnTo>
                    <a:pt x="1869" y="320"/>
                  </a:lnTo>
                  <a:lnTo>
                    <a:pt x="1866" y="317"/>
                  </a:lnTo>
                  <a:lnTo>
                    <a:pt x="1866" y="315"/>
                  </a:lnTo>
                  <a:lnTo>
                    <a:pt x="1864" y="315"/>
                  </a:lnTo>
                  <a:lnTo>
                    <a:pt x="1864" y="315"/>
                  </a:lnTo>
                  <a:lnTo>
                    <a:pt x="1864" y="315"/>
                  </a:lnTo>
                  <a:lnTo>
                    <a:pt x="1866" y="315"/>
                  </a:lnTo>
                  <a:lnTo>
                    <a:pt x="1866" y="313"/>
                  </a:lnTo>
                  <a:lnTo>
                    <a:pt x="1864" y="313"/>
                  </a:lnTo>
                  <a:lnTo>
                    <a:pt x="1864" y="313"/>
                  </a:lnTo>
                  <a:lnTo>
                    <a:pt x="1864" y="313"/>
                  </a:lnTo>
                  <a:lnTo>
                    <a:pt x="1866" y="313"/>
                  </a:lnTo>
                  <a:lnTo>
                    <a:pt x="1866" y="313"/>
                  </a:lnTo>
                  <a:lnTo>
                    <a:pt x="1869" y="313"/>
                  </a:lnTo>
                  <a:lnTo>
                    <a:pt x="1869" y="313"/>
                  </a:lnTo>
                  <a:lnTo>
                    <a:pt x="1869" y="313"/>
                  </a:lnTo>
                  <a:lnTo>
                    <a:pt x="1869" y="313"/>
                  </a:lnTo>
                  <a:lnTo>
                    <a:pt x="1869" y="313"/>
                  </a:lnTo>
                  <a:lnTo>
                    <a:pt x="1869" y="313"/>
                  </a:lnTo>
                  <a:lnTo>
                    <a:pt x="1869" y="315"/>
                  </a:lnTo>
                  <a:lnTo>
                    <a:pt x="1869" y="315"/>
                  </a:lnTo>
                  <a:lnTo>
                    <a:pt x="1874" y="317"/>
                  </a:lnTo>
                  <a:lnTo>
                    <a:pt x="1874" y="317"/>
                  </a:lnTo>
                  <a:lnTo>
                    <a:pt x="1874" y="320"/>
                  </a:lnTo>
                  <a:lnTo>
                    <a:pt x="1874" y="320"/>
                  </a:lnTo>
                  <a:lnTo>
                    <a:pt x="1874" y="320"/>
                  </a:lnTo>
                  <a:lnTo>
                    <a:pt x="1874" y="320"/>
                  </a:lnTo>
                  <a:lnTo>
                    <a:pt x="1874" y="320"/>
                  </a:lnTo>
                  <a:lnTo>
                    <a:pt x="1876" y="322"/>
                  </a:lnTo>
                  <a:lnTo>
                    <a:pt x="1876" y="322"/>
                  </a:lnTo>
                  <a:lnTo>
                    <a:pt x="1878" y="322"/>
                  </a:lnTo>
                  <a:lnTo>
                    <a:pt x="1878" y="322"/>
                  </a:lnTo>
                  <a:lnTo>
                    <a:pt x="1878" y="322"/>
                  </a:lnTo>
                  <a:lnTo>
                    <a:pt x="1878" y="322"/>
                  </a:lnTo>
                  <a:lnTo>
                    <a:pt x="1878" y="325"/>
                  </a:lnTo>
                  <a:lnTo>
                    <a:pt x="1881" y="325"/>
                  </a:lnTo>
                  <a:lnTo>
                    <a:pt x="1881" y="327"/>
                  </a:lnTo>
                  <a:lnTo>
                    <a:pt x="1883" y="327"/>
                  </a:lnTo>
                  <a:lnTo>
                    <a:pt x="1883" y="327"/>
                  </a:lnTo>
                  <a:lnTo>
                    <a:pt x="1883" y="327"/>
                  </a:lnTo>
                  <a:lnTo>
                    <a:pt x="1883" y="327"/>
                  </a:lnTo>
                  <a:lnTo>
                    <a:pt x="1883" y="327"/>
                  </a:lnTo>
                  <a:lnTo>
                    <a:pt x="1883" y="327"/>
                  </a:lnTo>
                  <a:lnTo>
                    <a:pt x="1883" y="327"/>
                  </a:lnTo>
                  <a:lnTo>
                    <a:pt x="1885" y="327"/>
                  </a:lnTo>
                  <a:lnTo>
                    <a:pt x="1885" y="327"/>
                  </a:lnTo>
                  <a:lnTo>
                    <a:pt x="1885" y="327"/>
                  </a:lnTo>
                  <a:lnTo>
                    <a:pt x="1888" y="325"/>
                  </a:lnTo>
                  <a:lnTo>
                    <a:pt x="1888" y="325"/>
                  </a:lnTo>
                  <a:lnTo>
                    <a:pt x="1890" y="325"/>
                  </a:lnTo>
                  <a:lnTo>
                    <a:pt x="1890" y="325"/>
                  </a:lnTo>
                  <a:lnTo>
                    <a:pt x="1890" y="325"/>
                  </a:lnTo>
                  <a:lnTo>
                    <a:pt x="1890" y="325"/>
                  </a:lnTo>
                  <a:lnTo>
                    <a:pt x="1892" y="325"/>
                  </a:lnTo>
                  <a:lnTo>
                    <a:pt x="1892" y="325"/>
                  </a:lnTo>
                  <a:lnTo>
                    <a:pt x="1892" y="325"/>
                  </a:lnTo>
                  <a:lnTo>
                    <a:pt x="1892" y="327"/>
                  </a:lnTo>
                  <a:lnTo>
                    <a:pt x="1895" y="327"/>
                  </a:lnTo>
                  <a:lnTo>
                    <a:pt x="1897" y="329"/>
                  </a:lnTo>
                  <a:lnTo>
                    <a:pt x="1897" y="329"/>
                  </a:lnTo>
                  <a:lnTo>
                    <a:pt x="1897" y="327"/>
                  </a:lnTo>
                  <a:lnTo>
                    <a:pt x="1897" y="327"/>
                  </a:lnTo>
                  <a:lnTo>
                    <a:pt x="1897" y="327"/>
                  </a:lnTo>
                  <a:lnTo>
                    <a:pt x="1900" y="327"/>
                  </a:lnTo>
                  <a:lnTo>
                    <a:pt x="1900" y="327"/>
                  </a:lnTo>
                  <a:lnTo>
                    <a:pt x="1900" y="325"/>
                  </a:lnTo>
                  <a:lnTo>
                    <a:pt x="1900" y="325"/>
                  </a:lnTo>
                  <a:lnTo>
                    <a:pt x="1900" y="325"/>
                  </a:lnTo>
                  <a:lnTo>
                    <a:pt x="1900" y="325"/>
                  </a:lnTo>
                  <a:lnTo>
                    <a:pt x="1900" y="325"/>
                  </a:lnTo>
                  <a:lnTo>
                    <a:pt x="1902" y="325"/>
                  </a:lnTo>
                  <a:lnTo>
                    <a:pt x="1902" y="322"/>
                  </a:lnTo>
                  <a:lnTo>
                    <a:pt x="1902" y="322"/>
                  </a:lnTo>
                  <a:lnTo>
                    <a:pt x="1900" y="322"/>
                  </a:lnTo>
                  <a:lnTo>
                    <a:pt x="1900" y="320"/>
                  </a:lnTo>
                  <a:lnTo>
                    <a:pt x="1900" y="320"/>
                  </a:lnTo>
                  <a:lnTo>
                    <a:pt x="1900" y="320"/>
                  </a:lnTo>
                  <a:lnTo>
                    <a:pt x="1902" y="320"/>
                  </a:lnTo>
                  <a:lnTo>
                    <a:pt x="1900" y="317"/>
                  </a:lnTo>
                  <a:lnTo>
                    <a:pt x="1900" y="317"/>
                  </a:lnTo>
                  <a:lnTo>
                    <a:pt x="1900" y="315"/>
                  </a:lnTo>
                  <a:lnTo>
                    <a:pt x="1897" y="315"/>
                  </a:lnTo>
                  <a:lnTo>
                    <a:pt x="1897" y="315"/>
                  </a:lnTo>
                  <a:lnTo>
                    <a:pt x="1897" y="315"/>
                  </a:lnTo>
                  <a:lnTo>
                    <a:pt x="1897" y="315"/>
                  </a:lnTo>
                  <a:lnTo>
                    <a:pt x="1897" y="315"/>
                  </a:lnTo>
                  <a:lnTo>
                    <a:pt x="1897" y="315"/>
                  </a:lnTo>
                  <a:lnTo>
                    <a:pt x="1895" y="315"/>
                  </a:lnTo>
                  <a:lnTo>
                    <a:pt x="1895" y="315"/>
                  </a:lnTo>
                  <a:lnTo>
                    <a:pt x="1895" y="315"/>
                  </a:lnTo>
                  <a:lnTo>
                    <a:pt x="1895" y="315"/>
                  </a:lnTo>
                  <a:lnTo>
                    <a:pt x="1892" y="315"/>
                  </a:lnTo>
                  <a:lnTo>
                    <a:pt x="1892" y="313"/>
                  </a:lnTo>
                  <a:lnTo>
                    <a:pt x="1892" y="313"/>
                  </a:lnTo>
                  <a:lnTo>
                    <a:pt x="1892" y="313"/>
                  </a:lnTo>
                  <a:lnTo>
                    <a:pt x="1890" y="313"/>
                  </a:lnTo>
                  <a:lnTo>
                    <a:pt x="1890" y="313"/>
                  </a:lnTo>
                  <a:lnTo>
                    <a:pt x="1888" y="313"/>
                  </a:lnTo>
                  <a:lnTo>
                    <a:pt x="1888" y="313"/>
                  </a:lnTo>
                  <a:lnTo>
                    <a:pt x="1885" y="313"/>
                  </a:lnTo>
                  <a:lnTo>
                    <a:pt x="1888" y="310"/>
                  </a:lnTo>
                  <a:lnTo>
                    <a:pt x="1888" y="310"/>
                  </a:lnTo>
                  <a:lnTo>
                    <a:pt x="1885" y="310"/>
                  </a:lnTo>
                  <a:lnTo>
                    <a:pt x="1885" y="310"/>
                  </a:lnTo>
                  <a:lnTo>
                    <a:pt x="1885" y="310"/>
                  </a:lnTo>
                  <a:lnTo>
                    <a:pt x="1883" y="310"/>
                  </a:lnTo>
                  <a:lnTo>
                    <a:pt x="1883" y="310"/>
                  </a:lnTo>
                  <a:lnTo>
                    <a:pt x="1883" y="310"/>
                  </a:lnTo>
                  <a:lnTo>
                    <a:pt x="1883" y="310"/>
                  </a:lnTo>
                  <a:lnTo>
                    <a:pt x="1883" y="310"/>
                  </a:lnTo>
                  <a:lnTo>
                    <a:pt x="1883" y="310"/>
                  </a:lnTo>
                  <a:lnTo>
                    <a:pt x="1883" y="310"/>
                  </a:lnTo>
                  <a:lnTo>
                    <a:pt x="1876" y="308"/>
                  </a:lnTo>
                  <a:lnTo>
                    <a:pt x="1874" y="308"/>
                  </a:lnTo>
                  <a:lnTo>
                    <a:pt x="1874" y="308"/>
                  </a:lnTo>
                  <a:lnTo>
                    <a:pt x="1871" y="308"/>
                  </a:lnTo>
                  <a:lnTo>
                    <a:pt x="1871" y="310"/>
                  </a:lnTo>
                  <a:lnTo>
                    <a:pt x="1871" y="310"/>
                  </a:lnTo>
                  <a:lnTo>
                    <a:pt x="1871" y="310"/>
                  </a:lnTo>
                  <a:lnTo>
                    <a:pt x="1874" y="310"/>
                  </a:lnTo>
                  <a:lnTo>
                    <a:pt x="1874" y="310"/>
                  </a:lnTo>
                  <a:lnTo>
                    <a:pt x="1871" y="310"/>
                  </a:lnTo>
                  <a:lnTo>
                    <a:pt x="1871" y="310"/>
                  </a:lnTo>
                  <a:lnTo>
                    <a:pt x="1869" y="310"/>
                  </a:lnTo>
                  <a:lnTo>
                    <a:pt x="1869" y="310"/>
                  </a:lnTo>
                  <a:lnTo>
                    <a:pt x="1869" y="310"/>
                  </a:lnTo>
                  <a:lnTo>
                    <a:pt x="1866" y="310"/>
                  </a:lnTo>
                  <a:lnTo>
                    <a:pt x="1866" y="310"/>
                  </a:lnTo>
                  <a:lnTo>
                    <a:pt x="1864" y="310"/>
                  </a:lnTo>
                  <a:lnTo>
                    <a:pt x="1864" y="310"/>
                  </a:lnTo>
                  <a:lnTo>
                    <a:pt x="1862" y="310"/>
                  </a:lnTo>
                  <a:lnTo>
                    <a:pt x="1862" y="310"/>
                  </a:lnTo>
                  <a:lnTo>
                    <a:pt x="1862" y="310"/>
                  </a:lnTo>
                  <a:lnTo>
                    <a:pt x="1862" y="313"/>
                  </a:lnTo>
                  <a:lnTo>
                    <a:pt x="1862" y="313"/>
                  </a:lnTo>
                  <a:lnTo>
                    <a:pt x="1862" y="313"/>
                  </a:lnTo>
                  <a:lnTo>
                    <a:pt x="1862" y="310"/>
                  </a:lnTo>
                  <a:lnTo>
                    <a:pt x="1862" y="310"/>
                  </a:lnTo>
                  <a:lnTo>
                    <a:pt x="1859" y="313"/>
                  </a:lnTo>
                  <a:lnTo>
                    <a:pt x="1859" y="313"/>
                  </a:lnTo>
                  <a:lnTo>
                    <a:pt x="1859" y="310"/>
                  </a:lnTo>
                  <a:lnTo>
                    <a:pt x="1859" y="310"/>
                  </a:lnTo>
                  <a:lnTo>
                    <a:pt x="1859" y="310"/>
                  </a:lnTo>
                  <a:lnTo>
                    <a:pt x="1857" y="310"/>
                  </a:lnTo>
                  <a:lnTo>
                    <a:pt x="1857" y="313"/>
                  </a:lnTo>
                  <a:lnTo>
                    <a:pt x="1855" y="313"/>
                  </a:lnTo>
                  <a:lnTo>
                    <a:pt x="1855" y="313"/>
                  </a:lnTo>
                  <a:lnTo>
                    <a:pt x="1855" y="313"/>
                  </a:lnTo>
                  <a:lnTo>
                    <a:pt x="1855" y="313"/>
                  </a:lnTo>
                  <a:lnTo>
                    <a:pt x="1855" y="313"/>
                  </a:lnTo>
                  <a:lnTo>
                    <a:pt x="1855" y="313"/>
                  </a:lnTo>
                  <a:lnTo>
                    <a:pt x="1852" y="313"/>
                  </a:lnTo>
                  <a:lnTo>
                    <a:pt x="1852" y="313"/>
                  </a:lnTo>
                  <a:lnTo>
                    <a:pt x="1852" y="313"/>
                  </a:lnTo>
                  <a:lnTo>
                    <a:pt x="1850" y="313"/>
                  </a:lnTo>
                  <a:lnTo>
                    <a:pt x="1850" y="313"/>
                  </a:lnTo>
                  <a:lnTo>
                    <a:pt x="1852" y="313"/>
                  </a:lnTo>
                  <a:lnTo>
                    <a:pt x="1850" y="315"/>
                  </a:lnTo>
                  <a:lnTo>
                    <a:pt x="1850" y="315"/>
                  </a:lnTo>
                  <a:lnTo>
                    <a:pt x="1850" y="315"/>
                  </a:lnTo>
                  <a:lnTo>
                    <a:pt x="1850" y="313"/>
                  </a:lnTo>
                  <a:lnTo>
                    <a:pt x="1850" y="313"/>
                  </a:lnTo>
                  <a:lnTo>
                    <a:pt x="1850" y="313"/>
                  </a:lnTo>
                  <a:lnTo>
                    <a:pt x="1850" y="313"/>
                  </a:lnTo>
                  <a:lnTo>
                    <a:pt x="1850" y="313"/>
                  </a:lnTo>
                  <a:lnTo>
                    <a:pt x="1848" y="313"/>
                  </a:lnTo>
                  <a:lnTo>
                    <a:pt x="1848" y="313"/>
                  </a:lnTo>
                  <a:lnTo>
                    <a:pt x="1848" y="313"/>
                  </a:lnTo>
                  <a:lnTo>
                    <a:pt x="1848" y="313"/>
                  </a:lnTo>
                  <a:lnTo>
                    <a:pt x="1848" y="313"/>
                  </a:lnTo>
                  <a:lnTo>
                    <a:pt x="1845" y="315"/>
                  </a:lnTo>
                  <a:lnTo>
                    <a:pt x="1848" y="315"/>
                  </a:lnTo>
                  <a:lnTo>
                    <a:pt x="1848" y="315"/>
                  </a:lnTo>
                  <a:lnTo>
                    <a:pt x="1848" y="317"/>
                  </a:lnTo>
                  <a:lnTo>
                    <a:pt x="1848" y="317"/>
                  </a:lnTo>
                  <a:lnTo>
                    <a:pt x="1848" y="317"/>
                  </a:lnTo>
                  <a:lnTo>
                    <a:pt x="1850" y="317"/>
                  </a:lnTo>
                  <a:lnTo>
                    <a:pt x="1850" y="317"/>
                  </a:lnTo>
                  <a:lnTo>
                    <a:pt x="1850" y="317"/>
                  </a:lnTo>
                  <a:lnTo>
                    <a:pt x="1850" y="317"/>
                  </a:lnTo>
                  <a:lnTo>
                    <a:pt x="1850" y="315"/>
                  </a:lnTo>
                  <a:lnTo>
                    <a:pt x="1850" y="315"/>
                  </a:lnTo>
                  <a:lnTo>
                    <a:pt x="1850" y="315"/>
                  </a:lnTo>
                  <a:lnTo>
                    <a:pt x="1850" y="315"/>
                  </a:lnTo>
                  <a:lnTo>
                    <a:pt x="1850" y="315"/>
                  </a:lnTo>
                  <a:lnTo>
                    <a:pt x="1850" y="315"/>
                  </a:lnTo>
                  <a:lnTo>
                    <a:pt x="1852" y="315"/>
                  </a:lnTo>
                  <a:lnTo>
                    <a:pt x="1852" y="317"/>
                  </a:lnTo>
                  <a:lnTo>
                    <a:pt x="1852" y="317"/>
                  </a:lnTo>
                  <a:lnTo>
                    <a:pt x="1852" y="315"/>
                  </a:lnTo>
                  <a:lnTo>
                    <a:pt x="1852" y="315"/>
                  </a:lnTo>
                  <a:lnTo>
                    <a:pt x="1852" y="315"/>
                  </a:lnTo>
                  <a:lnTo>
                    <a:pt x="1852" y="317"/>
                  </a:lnTo>
                  <a:lnTo>
                    <a:pt x="1852" y="317"/>
                  </a:lnTo>
                  <a:lnTo>
                    <a:pt x="1852" y="317"/>
                  </a:lnTo>
                  <a:lnTo>
                    <a:pt x="1852" y="317"/>
                  </a:lnTo>
                  <a:lnTo>
                    <a:pt x="1855" y="317"/>
                  </a:lnTo>
                  <a:lnTo>
                    <a:pt x="1855" y="317"/>
                  </a:lnTo>
                  <a:lnTo>
                    <a:pt x="1855" y="317"/>
                  </a:lnTo>
                  <a:lnTo>
                    <a:pt x="1852" y="320"/>
                  </a:lnTo>
                  <a:lnTo>
                    <a:pt x="1852" y="320"/>
                  </a:lnTo>
                  <a:lnTo>
                    <a:pt x="1852" y="320"/>
                  </a:lnTo>
                  <a:lnTo>
                    <a:pt x="1852" y="320"/>
                  </a:lnTo>
                  <a:lnTo>
                    <a:pt x="1850" y="320"/>
                  </a:lnTo>
                  <a:lnTo>
                    <a:pt x="1850" y="320"/>
                  </a:lnTo>
                  <a:lnTo>
                    <a:pt x="1848" y="320"/>
                  </a:lnTo>
                  <a:lnTo>
                    <a:pt x="1848" y="320"/>
                  </a:lnTo>
                  <a:lnTo>
                    <a:pt x="1848" y="320"/>
                  </a:lnTo>
                  <a:lnTo>
                    <a:pt x="1845" y="320"/>
                  </a:lnTo>
                  <a:lnTo>
                    <a:pt x="1845" y="320"/>
                  </a:lnTo>
                  <a:lnTo>
                    <a:pt x="1845" y="317"/>
                  </a:lnTo>
                  <a:lnTo>
                    <a:pt x="1845" y="317"/>
                  </a:lnTo>
                  <a:lnTo>
                    <a:pt x="1843" y="317"/>
                  </a:lnTo>
                  <a:lnTo>
                    <a:pt x="1843" y="320"/>
                  </a:lnTo>
                  <a:lnTo>
                    <a:pt x="1845" y="320"/>
                  </a:lnTo>
                  <a:close/>
                  <a:moveTo>
                    <a:pt x="1897" y="254"/>
                  </a:moveTo>
                  <a:lnTo>
                    <a:pt x="1897" y="254"/>
                  </a:lnTo>
                  <a:lnTo>
                    <a:pt x="1897" y="254"/>
                  </a:lnTo>
                  <a:lnTo>
                    <a:pt x="1897" y="251"/>
                  </a:lnTo>
                  <a:lnTo>
                    <a:pt x="1897" y="254"/>
                  </a:lnTo>
                  <a:lnTo>
                    <a:pt x="1897" y="254"/>
                  </a:lnTo>
                  <a:lnTo>
                    <a:pt x="1897" y="254"/>
                  </a:lnTo>
                  <a:lnTo>
                    <a:pt x="1897" y="254"/>
                  </a:lnTo>
                  <a:close/>
                  <a:moveTo>
                    <a:pt x="1642" y="239"/>
                  </a:moveTo>
                  <a:lnTo>
                    <a:pt x="1642" y="242"/>
                  </a:lnTo>
                  <a:lnTo>
                    <a:pt x="1642" y="242"/>
                  </a:lnTo>
                  <a:lnTo>
                    <a:pt x="1642" y="239"/>
                  </a:lnTo>
                  <a:lnTo>
                    <a:pt x="1642" y="239"/>
                  </a:lnTo>
                  <a:lnTo>
                    <a:pt x="1644" y="239"/>
                  </a:lnTo>
                  <a:lnTo>
                    <a:pt x="1644" y="239"/>
                  </a:lnTo>
                  <a:lnTo>
                    <a:pt x="1642" y="239"/>
                  </a:lnTo>
                  <a:lnTo>
                    <a:pt x="1642" y="237"/>
                  </a:lnTo>
                  <a:lnTo>
                    <a:pt x="1642" y="237"/>
                  </a:lnTo>
                  <a:lnTo>
                    <a:pt x="1642" y="239"/>
                  </a:lnTo>
                  <a:lnTo>
                    <a:pt x="1642" y="239"/>
                  </a:lnTo>
                  <a:lnTo>
                    <a:pt x="1642" y="239"/>
                  </a:lnTo>
                  <a:lnTo>
                    <a:pt x="1642" y="239"/>
                  </a:lnTo>
                  <a:lnTo>
                    <a:pt x="1642" y="239"/>
                  </a:lnTo>
                  <a:close/>
                  <a:moveTo>
                    <a:pt x="1495" y="751"/>
                  </a:moveTo>
                  <a:lnTo>
                    <a:pt x="1497" y="751"/>
                  </a:lnTo>
                  <a:lnTo>
                    <a:pt x="1497" y="751"/>
                  </a:lnTo>
                  <a:lnTo>
                    <a:pt x="1497" y="748"/>
                  </a:lnTo>
                  <a:lnTo>
                    <a:pt x="1497" y="748"/>
                  </a:lnTo>
                  <a:lnTo>
                    <a:pt x="1500" y="748"/>
                  </a:lnTo>
                  <a:lnTo>
                    <a:pt x="1500" y="746"/>
                  </a:lnTo>
                  <a:lnTo>
                    <a:pt x="1500" y="748"/>
                  </a:lnTo>
                  <a:lnTo>
                    <a:pt x="1500" y="748"/>
                  </a:lnTo>
                  <a:lnTo>
                    <a:pt x="1500" y="748"/>
                  </a:lnTo>
                  <a:lnTo>
                    <a:pt x="1502" y="748"/>
                  </a:lnTo>
                  <a:lnTo>
                    <a:pt x="1505" y="746"/>
                  </a:lnTo>
                  <a:lnTo>
                    <a:pt x="1505" y="743"/>
                  </a:lnTo>
                  <a:lnTo>
                    <a:pt x="1505" y="743"/>
                  </a:lnTo>
                  <a:lnTo>
                    <a:pt x="1507" y="741"/>
                  </a:lnTo>
                  <a:lnTo>
                    <a:pt x="1507" y="741"/>
                  </a:lnTo>
                  <a:lnTo>
                    <a:pt x="1507" y="741"/>
                  </a:lnTo>
                  <a:lnTo>
                    <a:pt x="1512" y="741"/>
                  </a:lnTo>
                  <a:lnTo>
                    <a:pt x="1514" y="741"/>
                  </a:lnTo>
                  <a:lnTo>
                    <a:pt x="1514" y="741"/>
                  </a:lnTo>
                  <a:lnTo>
                    <a:pt x="1514" y="739"/>
                  </a:lnTo>
                  <a:lnTo>
                    <a:pt x="1514" y="739"/>
                  </a:lnTo>
                  <a:lnTo>
                    <a:pt x="1514" y="739"/>
                  </a:lnTo>
                  <a:lnTo>
                    <a:pt x="1514" y="739"/>
                  </a:lnTo>
                  <a:lnTo>
                    <a:pt x="1512" y="736"/>
                  </a:lnTo>
                  <a:lnTo>
                    <a:pt x="1512" y="736"/>
                  </a:lnTo>
                  <a:lnTo>
                    <a:pt x="1509" y="736"/>
                  </a:lnTo>
                  <a:lnTo>
                    <a:pt x="1509" y="736"/>
                  </a:lnTo>
                  <a:lnTo>
                    <a:pt x="1509" y="736"/>
                  </a:lnTo>
                  <a:lnTo>
                    <a:pt x="1509" y="736"/>
                  </a:lnTo>
                  <a:lnTo>
                    <a:pt x="1507" y="736"/>
                  </a:lnTo>
                  <a:lnTo>
                    <a:pt x="1507" y="736"/>
                  </a:lnTo>
                  <a:lnTo>
                    <a:pt x="1507" y="736"/>
                  </a:lnTo>
                  <a:lnTo>
                    <a:pt x="1507" y="734"/>
                  </a:lnTo>
                  <a:lnTo>
                    <a:pt x="1507" y="734"/>
                  </a:lnTo>
                  <a:lnTo>
                    <a:pt x="1507" y="736"/>
                  </a:lnTo>
                  <a:lnTo>
                    <a:pt x="1507" y="736"/>
                  </a:lnTo>
                  <a:lnTo>
                    <a:pt x="1505" y="736"/>
                  </a:lnTo>
                  <a:lnTo>
                    <a:pt x="1505" y="736"/>
                  </a:lnTo>
                  <a:lnTo>
                    <a:pt x="1505" y="736"/>
                  </a:lnTo>
                  <a:lnTo>
                    <a:pt x="1502" y="739"/>
                  </a:lnTo>
                  <a:lnTo>
                    <a:pt x="1502" y="739"/>
                  </a:lnTo>
                  <a:lnTo>
                    <a:pt x="1502" y="739"/>
                  </a:lnTo>
                  <a:lnTo>
                    <a:pt x="1502" y="739"/>
                  </a:lnTo>
                  <a:lnTo>
                    <a:pt x="1502" y="739"/>
                  </a:lnTo>
                  <a:lnTo>
                    <a:pt x="1500" y="739"/>
                  </a:lnTo>
                  <a:lnTo>
                    <a:pt x="1500" y="739"/>
                  </a:lnTo>
                  <a:lnTo>
                    <a:pt x="1500" y="739"/>
                  </a:lnTo>
                  <a:lnTo>
                    <a:pt x="1500" y="739"/>
                  </a:lnTo>
                  <a:lnTo>
                    <a:pt x="1500" y="736"/>
                  </a:lnTo>
                  <a:lnTo>
                    <a:pt x="1500" y="736"/>
                  </a:lnTo>
                  <a:lnTo>
                    <a:pt x="1500" y="736"/>
                  </a:lnTo>
                  <a:lnTo>
                    <a:pt x="1497" y="739"/>
                  </a:lnTo>
                  <a:lnTo>
                    <a:pt x="1497" y="739"/>
                  </a:lnTo>
                  <a:lnTo>
                    <a:pt x="1497" y="739"/>
                  </a:lnTo>
                  <a:lnTo>
                    <a:pt x="1497" y="739"/>
                  </a:lnTo>
                  <a:lnTo>
                    <a:pt x="1500" y="739"/>
                  </a:lnTo>
                  <a:lnTo>
                    <a:pt x="1500" y="741"/>
                  </a:lnTo>
                  <a:lnTo>
                    <a:pt x="1500" y="741"/>
                  </a:lnTo>
                  <a:lnTo>
                    <a:pt x="1497" y="741"/>
                  </a:lnTo>
                  <a:lnTo>
                    <a:pt x="1497" y="741"/>
                  </a:lnTo>
                  <a:lnTo>
                    <a:pt x="1497" y="741"/>
                  </a:lnTo>
                  <a:lnTo>
                    <a:pt x="1495" y="741"/>
                  </a:lnTo>
                  <a:lnTo>
                    <a:pt x="1495" y="743"/>
                  </a:lnTo>
                  <a:lnTo>
                    <a:pt x="1497" y="743"/>
                  </a:lnTo>
                  <a:lnTo>
                    <a:pt x="1497" y="743"/>
                  </a:lnTo>
                  <a:lnTo>
                    <a:pt x="1497" y="746"/>
                  </a:lnTo>
                  <a:lnTo>
                    <a:pt x="1495" y="746"/>
                  </a:lnTo>
                  <a:lnTo>
                    <a:pt x="1495" y="746"/>
                  </a:lnTo>
                  <a:lnTo>
                    <a:pt x="1495" y="746"/>
                  </a:lnTo>
                  <a:lnTo>
                    <a:pt x="1493" y="746"/>
                  </a:lnTo>
                  <a:lnTo>
                    <a:pt x="1493" y="743"/>
                  </a:lnTo>
                  <a:lnTo>
                    <a:pt x="1493" y="743"/>
                  </a:lnTo>
                  <a:lnTo>
                    <a:pt x="1493" y="743"/>
                  </a:lnTo>
                  <a:lnTo>
                    <a:pt x="1495" y="741"/>
                  </a:lnTo>
                  <a:lnTo>
                    <a:pt x="1495" y="741"/>
                  </a:lnTo>
                  <a:lnTo>
                    <a:pt x="1495" y="741"/>
                  </a:lnTo>
                  <a:lnTo>
                    <a:pt x="1495" y="739"/>
                  </a:lnTo>
                  <a:lnTo>
                    <a:pt x="1495" y="739"/>
                  </a:lnTo>
                  <a:lnTo>
                    <a:pt x="1493" y="739"/>
                  </a:lnTo>
                  <a:lnTo>
                    <a:pt x="1493" y="739"/>
                  </a:lnTo>
                  <a:lnTo>
                    <a:pt x="1493" y="739"/>
                  </a:lnTo>
                  <a:lnTo>
                    <a:pt x="1490" y="739"/>
                  </a:lnTo>
                  <a:lnTo>
                    <a:pt x="1490" y="739"/>
                  </a:lnTo>
                  <a:lnTo>
                    <a:pt x="1490" y="741"/>
                  </a:lnTo>
                  <a:lnTo>
                    <a:pt x="1488" y="741"/>
                  </a:lnTo>
                  <a:lnTo>
                    <a:pt x="1488" y="739"/>
                  </a:lnTo>
                  <a:lnTo>
                    <a:pt x="1488" y="739"/>
                  </a:lnTo>
                  <a:lnTo>
                    <a:pt x="1486" y="741"/>
                  </a:lnTo>
                  <a:lnTo>
                    <a:pt x="1486" y="741"/>
                  </a:lnTo>
                  <a:lnTo>
                    <a:pt x="1486" y="741"/>
                  </a:lnTo>
                  <a:lnTo>
                    <a:pt x="1486" y="743"/>
                  </a:lnTo>
                  <a:lnTo>
                    <a:pt x="1488" y="743"/>
                  </a:lnTo>
                  <a:lnTo>
                    <a:pt x="1490" y="743"/>
                  </a:lnTo>
                  <a:lnTo>
                    <a:pt x="1490" y="743"/>
                  </a:lnTo>
                  <a:lnTo>
                    <a:pt x="1490" y="743"/>
                  </a:lnTo>
                  <a:lnTo>
                    <a:pt x="1490" y="743"/>
                  </a:lnTo>
                  <a:lnTo>
                    <a:pt x="1490" y="746"/>
                  </a:lnTo>
                  <a:lnTo>
                    <a:pt x="1486" y="746"/>
                  </a:lnTo>
                  <a:lnTo>
                    <a:pt x="1486" y="746"/>
                  </a:lnTo>
                  <a:lnTo>
                    <a:pt x="1483" y="748"/>
                  </a:lnTo>
                  <a:lnTo>
                    <a:pt x="1481" y="751"/>
                  </a:lnTo>
                  <a:lnTo>
                    <a:pt x="1479" y="753"/>
                  </a:lnTo>
                  <a:lnTo>
                    <a:pt x="1476" y="753"/>
                  </a:lnTo>
                  <a:lnTo>
                    <a:pt x="1479" y="755"/>
                  </a:lnTo>
                  <a:lnTo>
                    <a:pt x="1479" y="755"/>
                  </a:lnTo>
                  <a:lnTo>
                    <a:pt x="1479" y="755"/>
                  </a:lnTo>
                  <a:lnTo>
                    <a:pt x="1479" y="755"/>
                  </a:lnTo>
                  <a:lnTo>
                    <a:pt x="1479" y="755"/>
                  </a:lnTo>
                  <a:lnTo>
                    <a:pt x="1479" y="755"/>
                  </a:lnTo>
                  <a:lnTo>
                    <a:pt x="1481" y="755"/>
                  </a:lnTo>
                  <a:lnTo>
                    <a:pt x="1481" y="755"/>
                  </a:lnTo>
                  <a:lnTo>
                    <a:pt x="1481" y="755"/>
                  </a:lnTo>
                  <a:lnTo>
                    <a:pt x="1481" y="755"/>
                  </a:lnTo>
                  <a:lnTo>
                    <a:pt x="1481" y="755"/>
                  </a:lnTo>
                  <a:lnTo>
                    <a:pt x="1483" y="753"/>
                  </a:lnTo>
                  <a:lnTo>
                    <a:pt x="1483" y="755"/>
                  </a:lnTo>
                  <a:lnTo>
                    <a:pt x="1486" y="755"/>
                  </a:lnTo>
                  <a:lnTo>
                    <a:pt x="1486" y="755"/>
                  </a:lnTo>
                  <a:lnTo>
                    <a:pt x="1486" y="758"/>
                  </a:lnTo>
                  <a:lnTo>
                    <a:pt x="1488" y="758"/>
                  </a:lnTo>
                  <a:lnTo>
                    <a:pt x="1488" y="758"/>
                  </a:lnTo>
                  <a:lnTo>
                    <a:pt x="1488" y="755"/>
                  </a:lnTo>
                  <a:lnTo>
                    <a:pt x="1490" y="755"/>
                  </a:lnTo>
                  <a:lnTo>
                    <a:pt x="1493" y="753"/>
                  </a:lnTo>
                  <a:lnTo>
                    <a:pt x="1493" y="753"/>
                  </a:lnTo>
                  <a:lnTo>
                    <a:pt x="1493" y="755"/>
                  </a:lnTo>
                  <a:lnTo>
                    <a:pt x="1493" y="755"/>
                  </a:lnTo>
                  <a:lnTo>
                    <a:pt x="1495" y="755"/>
                  </a:lnTo>
                  <a:lnTo>
                    <a:pt x="1495" y="755"/>
                  </a:lnTo>
                  <a:lnTo>
                    <a:pt x="1497" y="755"/>
                  </a:lnTo>
                  <a:lnTo>
                    <a:pt x="1497" y="753"/>
                  </a:lnTo>
                  <a:lnTo>
                    <a:pt x="1495" y="751"/>
                  </a:lnTo>
                  <a:lnTo>
                    <a:pt x="1495" y="751"/>
                  </a:lnTo>
                  <a:lnTo>
                    <a:pt x="1495" y="751"/>
                  </a:lnTo>
                  <a:lnTo>
                    <a:pt x="1495" y="751"/>
                  </a:lnTo>
                  <a:close/>
                  <a:moveTo>
                    <a:pt x="1344" y="254"/>
                  </a:moveTo>
                  <a:lnTo>
                    <a:pt x="1344" y="254"/>
                  </a:lnTo>
                  <a:lnTo>
                    <a:pt x="1344" y="254"/>
                  </a:lnTo>
                  <a:lnTo>
                    <a:pt x="1344" y="254"/>
                  </a:lnTo>
                  <a:lnTo>
                    <a:pt x="1341" y="254"/>
                  </a:lnTo>
                  <a:lnTo>
                    <a:pt x="1341" y="251"/>
                  </a:lnTo>
                  <a:lnTo>
                    <a:pt x="1341" y="251"/>
                  </a:lnTo>
                  <a:lnTo>
                    <a:pt x="1341" y="251"/>
                  </a:lnTo>
                  <a:lnTo>
                    <a:pt x="1341" y="254"/>
                  </a:lnTo>
                  <a:lnTo>
                    <a:pt x="1341" y="254"/>
                  </a:lnTo>
                  <a:lnTo>
                    <a:pt x="1344" y="254"/>
                  </a:lnTo>
                  <a:close/>
                  <a:moveTo>
                    <a:pt x="1481" y="746"/>
                  </a:moveTo>
                  <a:lnTo>
                    <a:pt x="1483" y="746"/>
                  </a:lnTo>
                  <a:lnTo>
                    <a:pt x="1483" y="746"/>
                  </a:lnTo>
                  <a:lnTo>
                    <a:pt x="1483" y="741"/>
                  </a:lnTo>
                  <a:lnTo>
                    <a:pt x="1483" y="741"/>
                  </a:lnTo>
                  <a:lnTo>
                    <a:pt x="1483" y="741"/>
                  </a:lnTo>
                  <a:lnTo>
                    <a:pt x="1483" y="741"/>
                  </a:lnTo>
                  <a:lnTo>
                    <a:pt x="1483" y="739"/>
                  </a:lnTo>
                  <a:lnTo>
                    <a:pt x="1483" y="739"/>
                  </a:lnTo>
                  <a:lnTo>
                    <a:pt x="1483" y="739"/>
                  </a:lnTo>
                  <a:lnTo>
                    <a:pt x="1483" y="739"/>
                  </a:lnTo>
                  <a:lnTo>
                    <a:pt x="1481" y="739"/>
                  </a:lnTo>
                  <a:lnTo>
                    <a:pt x="1481" y="739"/>
                  </a:lnTo>
                  <a:lnTo>
                    <a:pt x="1479" y="739"/>
                  </a:lnTo>
                  <a:lnTo>
                    <a:pt x="1479" y="739"/>
                  </a:lnTo>
                  <a:lnTo>
                    <a:pt x="1476" y="739"/>
                  </a:lnTo>
                  <a:lnTo>
                    <a:pt x="1476" y="739"/>
                  </a:lnTo>
                  <a:lnTo>
                    <a:pt x="1474" y="739"/>
                  </a:lnTo>
                  <a:lnTo>
                    <a:pt x="1474" y="739"/>
                  </a:lnTo>
                  <a:lnTo>
                    <a:pt x="1471" y="739"/>
                  </a:lnTo>
                  <a:lnTo>
                    <a:pt x="1467" y="743"/>
                  </a:lnTo>
                  <a:lnTo>
                    <a:pt x="1467" y="743"/>
                  </a:lnTo>
                  <a:lnTo>
                    <a:pt x="1467" y="746"/>
                  </a:lnTo>
                  <a:lnTo>
                    <a:pt x="1467" y="748"/>
                  </a:lnTo>
                  <a:lnTo>
                    <a:pt x="1469" y="748"/>
                  </a:lnTo>
                  <a:lnTo>
                    <a:pt x="1474" y="746"/>
                  </a:lnTo>
                  <a:lnTo>
                    <a:pt x="1479" y="746"/>
                  </a:lnTo>
                  <a:lnTo>
                    <a:pt x="1481" y="746"/>
                  </a:lnTo>
                  <a:close/>
                  <a:moveTo>
                    <a:pt x="1535" y="410"/>
                  </a:moveTo>
                  <a:lnTo>
                    <a:pt x="1535" y="410"/>
                  </a:lnTo>
                  <a:lnTo>
                    <a:pt x="1535" y="410"/>
                  </a:lnTo>
                  <a:lnTo>
                    <a:pt x="1533" y="410"/>
                  </a:lnTo>
                  <a:lnTo>
                    <a:pt x="1533" y="412"/>
                  </a:lnTo>
                  <a:lnTo>
                    <a:pt x="1533" y="412"/>
                  </a:lnTo>
                  <a:lnTo>
                    <a:pt x="1535" y="412"/>
                  </a:lnTo>
                  <a:lnTo>
                    <a:pt x="1535" y="412"/>
                  </a:lnTo>
                  <a:lnTo>
                    <a:pt x="1535" y="412"/>
                  </a:lnTo>
                  <a:lnTo>
                    <a:pt x="1538" y="414"/>
                  </a:lnTo>
                  <a:lnTo>
                    <a:pt x="1538" y="414"/>
                  </a:lnTo>
                  <a:lnTo>
                    <a:pt x="1538" y="412"/>
                  </a:lnTo>
                  <a:lnTo>
                    <a:pt x="1538" y="410"/>
                  </a:lnTo>
                  <a:lnTo>
                    <a:pt x="1535" y="410"/>
                  </a:lnTo>
                  <a:close/>
                  <a:moveTo>
                    <a:pt x="1474" y="748"/>
                  </a:moveTo>
                  <a:lnTo>
                    <a:pt x="1471" y="748"/>
                  </a:lnTo>
                  <a:lnTo>
                    <a:pt x="1471" y="748"/>
                  </a:lnTo>
                  <a:lnTo>
                    <a:pt x="1471" y="748"/>
                  </a:lnTo>
                  <a:lnTo>
                    <a:pt x="1469" y="748"/>
                  </a:lnTo>
                  <a:lnTo>
                    <a:pt x="1469" y="748"/>
                  </a:lnTo>
                  <a:lnTo>
                    <a:pt x="1467" y="751"/>
                  </a:lnTo>
                  <a:lnTo>
                    <a:pt x="1467" y="751"/>
                  </a:lnTo>
                  <a:lnTo>
                    <a:pt x="1467" y="751"/>
                  </a:lnTo>
                  <a:lnTo>
                    <a:pt x="1467" y="748"/>
                  </a:lnTo>
                  <a:lnTo>
                    <a:pt x="1464" y="748"/>
                  </a:lnTo>
                  <a:lnTo>
                    <a:pt x="1460" y="753"/>
                  </a:lnTo>
                  <a:lnTo>
                    <a:pt x="1460" y="755"/>
                  </a:lnTo>
                  <a:lnTo>
                    <a:pt x="1460" y="758"/>
                  </a:lnTo>
                  <a:lnTo>
                    <a:pt x="1462" y="758"/>
                  </a:lnTo>
                  <a:lnTo>
                    <a:pt x="1462" y="758"/>
                  </a:lnTo>
                  <a:lnTo>
                    <a:pt x="1462" y="755"/>
                  </a:lnTo>
                  <a:lnTo>
                    <a:pt x="1467" y="753"/>
                  </a:lnTo>
                  <a:lnTo>
                    <a:pt x="1467" y="751"/>
                  </a:lnTo>
                  <a:lnTo>
                    <a:pt x="1471" y="751"/>
                  </a:lnTo>
                  <a:lnTo>
                    <a:pt x="1474" y="751"/>
                  </a:lnTo>
                  <a:lnTo>
                    <a:pt x="1474" y="751"/>
                  </a:lnTo>
                  <a:lnTo>
                    <a:pt x="1474" y="748"/>
                  </a:lnTo>
                  <a:lnTo>
                    <a:pt x="1474" y="748"/>
                  </a:lnTo>
                  <a:lnTo>
                    <a:pt x="1474" y="748"/>
                  </a:lnTo>
                  <a:lnTo>
                    <a:pt x="1474" y="748"/>
                  </a:lnTo>
                  <a:close/>
                  <a:moveTo>
                    <a:pt x="1327" y="256"/>
                  </a:moveTo>
                  <a:lnTo>
                    <a:pt x="1330" y="256"/>
                  </a:lnTo>
                  <a:lnTo>
                    <a:pt x="1330" y="254"/>
                  </a:lnTo>
                  <a:lnTo>
                    <a:pt x="1330" y="254"/>
                  </a:lnTo>
                  <a:lnTo>
                    <a:pt x="1330" y="254"/>
                  </a:lnTo>
                  <a:lnTo>
                    <a:pt x="1330" y="254"/>
                  </a:lnTo>
                  <a:lnTo>
                    <a:pt x="1330" y="251"/>
                  </a:lnTo>
                  <a:lnTo>
                    <a:pt x="1330" y="251"/>
                  </a:lnTo>
                  <a:lnTo>
                    <a:pt x="1327" y="251"/>
                  </a:lnTo>
                  <a:lnTo>
                    <a:pt x="1327" y="254"/>
                  </a:lnTo>
                  <a:lnTo>
                    <a:pt x="1327" y="254"/>
                  </a:lnTo>
                  <a:lnTo>
                    <a:pt x="1327" y="254"/>
                  </a:lnTo>
                  <a:lnTo>
                    <a:pt x="1327" y="256"/>
                  </a:lnTo>
                  <a:close/>
                  <a:moveTo>
                    <a:pt x="1547" y="739"/>
                  </a:moveTo>
                  <a:lnTo>
                    <a:pt x="1545" y="739"/>
                  </a:lnTo>
                  <a:lnTo>
                    <a:pt x="1545" y="739"/>
                  </a:lnTo>
                  <a:lnTo>
                    <a:pt x="1545" y="739"/>
                  </a:lnTo>
                  <a:lnTo>
                    <a:pt x="1545" y="739"/>
                  </a:lnTo>
                  <a:lnTo>
                    <a:pt x="1542" y="739"/>
                  </a:lnTo>
                  <a:lnTo>
                    <a:pt x="1540" y="741"/>
                  </a:lnTo>
                  <a:lnTo>
                    <a:pt x="1540" y="743"/>
                  </a:lnTo>
                  <a:lnTo>
                    <a:pt x="1538" y="743"/>
                  </a:lnTo>
                  <a:lnTo>
                    <a:pt x="1538" y="746"/>
                  </a:lnTo>
                  <a:lnTo>
                    <a:pt x="1535" y="746"/>
                  </a:lnTo>
                  <a:lnTo>
                    <a:pt x="1535" y="748"/>
                  </a:lnTo>
                  <a:lnTo>
                    <a:pt x="1535" y="748"/>
                  </a:lnTo>
                  <a:lnTo>
                    <a:pt x="1535" y="748"/>
                  </a:lnTo>
                  <a:lnTo>
                    <a:pt x="1535" y="748"/>
                  </a:lnTo>
                  <a:lnTo>
                    <a:pt x="1535" y="751"/>
                  </a:lnTo>
                  <a:lnTo>
                    <a:pt x="1538" y="751"/>
                  </a:lnTo>
                  <a:lnTo>
                    <a:pt x="1538" y="751"/>
                  </a:lnTo>
                  <a:lnTo>
                    <a:pt x="1538" y="748"/>
                  </a:lnTo>
                  <a:lnTo>
                    <a:pt x="1538" y="748"/>
                  </a:lnTo>
                  <a:lnTo>
                    <a:pt x="1540" y="748"/>
                  </a:lnTo>
                  <a:lnTo>
                    <a:pt x="1540" y="751"/>
                  </a:lnTo>
                  <a:lnTo>
                    <a:pt x="1540" y="751"/>
                  </a:lnTo>
                  <a:lnTo>
                    <a:pt x="1540" y="751"/>
                  </a:lnTo>
                  <a:lnTo>
                    <a:pt x="1540" y="751"/>
                  </a:lnTo>
                  <a:lnTo>
                    <a:pt x="1542" y="748"/>
                  </a:lnTo>
                  <a:lnTo>
                    <a:pt x="1542" y="748"/>
                  </a:lnTo>
                  <a:lnTo>
                    <a:pt x="1542" y="748"/>
                  </a:lnTo>
                  <a:lnTo>
                    <a:pt x="1542" y="748"/>
                  </a:lnTo>
                  <a:lnTo>
                    <a:pt x="1545" y="748"/>
                  </a:lnTo>
                  <a:lnTo>
                    <a:pt x="1545" y="748"/>
                  </a:lnTo>
                  <a:lnTo>
                    <a:pt x="1545" y="748"/>
                  </a:lnTo>
                  <a:lnTo>
                    <a:pt x="1545" y="748"/>
                  </a:lnTo>
                  <a:lnTo>
                    <a:pt x="1547" y="748"/>
                  </a:lnTo>
                  <a:lnTo>
                    <a:pt x="1547" y="748"/>
                  </a:lnTo>
                  <a:lnTo>
                    <a:pt x="1547" y="748"/>
                  </a:lnTo>
                  <a:lnTo>
                    <a:pt x="1547" y="748"/>
                  </a:lnTo>
                  <a:lnTo>
                    <a:pt x="1547" y="748"/>
                  </a:lnTo>
                  <a:lnTo>
                    <a:pt x="1550" y="748"/>
                  </a:lnTo>
                  <a:lnTo>
                    <a:pt x="1550" y="748"/>
                  </a:lnTo>
                  <a:lnTo>
                    <a:pt x="1552" y="748"/>
                  </a:lnTo>
                  <a:lnTo>
                    <a:pt x="1552" y="746"/>
                  </a:lnTo>
                  <a:lnTo>
                    <a:pt x="1552" y="746"/>
                  </a:lnTo>
                  <a:lnTo>
                    <a:pt x="1552" y="746"/>
                  </a:lnTo>
                  <a:lnTo>
                    <a:pt x="1557" y="748"/>
                  </a:lnTo>
                  <a:lnTo>
                    <a:pt x="1559" y="748"/>
                  </a:lnTo>
                  <a:lnTo>
                    <a:pt x="1566" y="746"/>
                  </a:lnTo>
                  <a:lnTo>
                    <a:pt x="1571" y="746"/>
                  </a:lnTo>
                  <a:lnTo>
                    <a:pt x="1573" y="743"/>
                  </a:lnTo>
                  <a:lnTo>
                    <a:pt x="1576" y="743"/>
                  </a:lnTo>
                  <a:lnTo>
                    <a:pt x="1576" y="743"/>
                  </a:lnTo>
                  <a:lnTo>
                    <a:pt x="1578" y="743"/>
                  </a:lnTo>
                  <a:lnTo>
                    <a:pt x="1578" y="743"/>
                  </a:lnTo>
                  <a:lnTo>
                    <a:pt x="1578" y="739"/>
                  </a:lnTo>
                  <a:lnTo>
                    <a:pt x="1578" y="736"/>
                  </a:lnTo>
                  <a:lnTo>
                    <a:pt x="1576" y="736"/>
                  </a:lnTo>
                  <a:lnTo>
                    <a:pt x="1576" y="734"/>
                  </a:lnTo>
                  <a:lnTo>
                    <a:pt x="1576" y="734"/>
                  </a:lnTo>
                  <a:lnTo>
                    <a:pt x="1576" y="734"/>
                  </a:lnTo>
                  <a:lnTo>
                    <a:pt x="1576" y="734"/>
                  </a:lnTo>
                  <a:lnTo>
                    <a:pt x="1573" y="734"/>
                  </a:lnTo>
                  <a:lnTo>
                    <a:pt x="1571" y="734"/>
                  </a:lnTo>
                  <a:lnTo>
                    <a:pt x="1568" y="734"/>
                  </a:lnTo>
                  <a:lnTo>
                    <a:pt x="1568" y="734"/>
                  </a:lnTo>
                  <a:lnTo>
                    <a:pt x="1568" y="734"/>
                  </a:lnTo>
                  <a:lnTo>
                    <a:pt x="1568" y="734"/>
                  </a:lnTo>
                  <a:lnTo>
                    <a:pt x="1568" y="734"/>
                  </a:lnTo>
                  <a:lnTo>
                    <a:pt x="1568" y="734"/>
                  </a:lnTo>
                  <a:lnTo>
                    <a:pt x="1568" y="734"/>
                  </a:lnTo>
                  <a:lnTo>
                    <a:pt x="1566" y="734"/>
                  </a:lnTo>
                  <a:lnTo>
                    <a:pt x="1564" y="734"/>
                  </a:lnTo>
                  <a:lnTo>
                    <a:pt x="1559" y="734"/>
                  </a:lnTo>
                  <a:lnTo>
                    <a:pt x="1554" y="734"/>
                  </a:lnTo>
                  <a:lnTo>
                    <a:pt x="1552" y="734"/>
                  </a:lnTo>
                  <a:lnTo>
                    <a:pt x="1552" y="734"/>
                  </a:lnTo>
                  <a:lnTo>
                    <a:pt x="1550" y="736"/>
                  </a:lnTo>
                  <a:lnTo>
                    <a:pt x="1550" y="736"/>
                  </a:lnTo>
                  <a:lnTo>
                    <a:pt x="1550" y="734"/>
                  </a:lnTo>
                  <a:lnTo>
                    <a:pt x="1547" y="732"/>
                  </a:lnTo>
                  <a:lnTo>
                    <a:pt x="1547" y="732"/>
                  </a:lnTo>
                  <a:lnTo>
                    <a:pt x="1545" y="734"/>
                  </a:lnTo>
                  <a:lnTo>
                    <a:pt x="1542" y="732"/>
                  </a:lnTo>
                  <a:lnTo>
                    <a:pt x="1542" y="734"/>
                  </a:lnTo>
                  <a:lnTo>
                    <a:pt x="1542" y="734"/>
                  </a:lnTo>
                  <a:lnTo>
                    <a:pt x="1540" y="734"/>
                  </a:lnTo>
                  <a:lnTo>
                    <a:pt x="1540" y="734"/>
                  </a:lnTo>
                  <a:lnTo>
                    <a:pt x="1540" y="736"/>
                  </a:lnTo>
                  <a:lnTo>
                    <a:pt x="1540" y="736"/>
                  </a:lnTo>
                  <a:lnTo>
                    <a:pt x="1540" y="736"/>
                  </a:lnTo>
                  <a:lnTo>
                    <a:pt x="1538" y="736"/>
                  </a:lnTo>
                  <a:lnTo>
                    <a:pt x="1538" y="739"/>
                  </a:lnTo>
                  <a:lnTo>
                    <a:pt x="1540" y="739"/>
                  </a:lnTo>
                  <a:lnTo>
                    <a:pt x="1545" y="739"/>
                  </a:lnTo>
                  <a:lnTo>
                    <a:pt x="1545" y="736"/>
                  </a:lnTo>
                  <a:lnTo>
                    <a:pt x="1545" y="736"/>
                  </a:lnTo>
                  <a:lnTo>
                    <a:pt x="1547" y="736"/>
                  </a:lnTo>
                  <a:lnTo>
                    <a:pt x="1547" y="739"/>
                  </a:lnTo>
                  <a:lnTo>
                    <a:pt x="1547" y="739"/>
                  </a:lnTo>
                  <a:close/>
                  <a:moveTo>
                    <a:pt x="1256" y="443"/>
                  </a:moveTo>
                  <a:lnTo>
                    <a:pt x="1254" y="445"/>
                  </a:lnTo>
                  <a:lnTo>
                    <a:pt x="1252" y="445"/>
                  </a:lnTo>
                  <a:lnTo>
                    <a:pt x="1252" y="445"/>
                  </a:lnTo>
                  <a:lnTo>
                    <a:pt x="1249" y="445"/>
                  </a:lnTo>
                  <a:lnTo>
                    <a:pt x="1249" y="445"/>
                  </a:lnTo>
                  <a:lnTo>
                    <a:pt x="1247" y="445"/>
                  </a:lnTo>
                  <a:lnTo>
                    <a:pt x="1247" y="445"/>
                  </a:lnTo>
                  <a:lnTo>
                    <a:pt x="1247" y="445"/>
                  </a:lnTo>
                  <a:lnTo>
                    <a:pt x="1244" y="445"/>
                  </a:lnTo>
                  <a:lnTo>
                    <a:pt x="1244" y="448"/>
                  </a:lnTo>
                  <a:lnTo>
                    <a:pt x="1244" y="448"/>
                  </a:lnTo>
                  <a:lnTo>
                    <a:pt x="1244" y="450"/>
                  </a:lnTo>
                  <a:lnTo>
                    <a:pt x="1244" y="450"/>
                  </a:lnTo>
                  <a:lnTo>
                    <a:pt x="1244" y="452"/>
                  </a:lnTo>
                  <a:lnTo>
                    <a:pt x="1244" y="452"/>
                  </a:lnTo>
                  <a:lnTo>
                    <a:pt x="1244" y="455"/>
                  </a:lnTo>
                  <a:lnTo>
                    <a:pt x="1244" y="457"/>
                  </a:lnTo>
                  <a:lnTo>
                    <a:pt x="1244" y="457"/>
                  </a:lnTo>
                  <a:lnTo>
                    <a:pt x="1247" y="457"/>
                  </a:lnTo>
                  <a:lnTo>
                    <a:pt x="1247" y="457"/>
                  </a:lnTo>
                  <a:lnTo>
                    <a:pt x="1249" y="457"/>
                  </a:lnTo>
                  <a:lnTo>
                    <a:pt x="1249" y="457"/>
                  </a:lnTo>
                  <a:lnTo>
                    <a:pt x="1249" y="457"/>
                  </a:lnTo>
                  <a:lnTo>
                    <a:pt x="1249" y="457"/>
                  </a:lnTo>
                  <a:lnTo>
                    <a:pt x="1249" y="457"/>
                  </a:lnTo>
                  <a:lnTo>
                    <a:pt x="1249" y="459"/>
                  </a:lnTo>
                  <a:lnTo>
                    <a:pt x="1249" y="459"/>
                  </a:lnTo>
                  <a:lnTo>
                    <a:pt x="1249" y="462"/>
                  </a:lnTo>
                  <a:lnTo>
                    <a:pt x="1249" y="462"/>
                  </a:lnTo>
                  <a:lnTo>
                    <a:pt x="1249" y="467"/>
                  </a:lnTo>
                  <a:lnTo>
                    <a:pt x="1249" y="469"/>
                  </a:lnTo>
                  <a:lnTo>
                    <a:pt x="1247" y="469"/>
                  </a:lnTo>
                  <a:lnTo>
                    <a:pt x="1247" y="469"/>
                  </a:lnTo>
                  <a:lnTo>
                    <a:pt x="1247" y="467"/>
                  </a:lnTo>
                  <a:lnTo>
                    <a:pt x="1244" y="467"/>
                  </a:lnTo>
                  <a:lnTo>
                    <a:pt x="1244" y="467"/>
                  </a:lnTo>
                  <a:lnTo>
                    <a:pt x="1244" y="469"/>
                  </a:lnTo>
                  <a:lnTo>
                    <a:pt x="1244" y="469"/>
                  </a:lnTo>
                  <a:lnTo>
                    <a:pt x="1244" y="469"/>
                  </a:lnTo>
                  <a:lnTo>
                    <a:pt x="1244" y="471"/>
                  </a:lnTo>
                  <a:lnTo>
                    <a:pt x="1244" y="471"/>
                  </a:lnTo>
                  <a:lnTo>
                    <a:pt x="1244" y="471"/>
                  </a:lnTo>
                  <a:lnTo>
                    <a:pt x="1244" y="471"/>
                  </a:lnTo>
                  <a:lnTo>
                    <a:pt x="1247" y="471"/>
                  </a:lnTo>
                  <a:lnTo>
                    <a:pt x="1247" y="474"/>
                  </a:lnTo>
                  <a:lnTo>
                    <a:pt x="1247" y="474"/>
                  </a:lnTo>
                  <a:lnTo>
                    <a:pt x="1247" y="474"/>
                  </a:lnTo>
                  <a:lnTo>
                    <a:pt x="1247" y="478"/>
                  </a:lnTo>
                  <a:lnTo>
                    <a:pt x="1249" y="481"/>
                  </a:lnTo>
                  <a:lnTo>
                    <a:pt x="1249" y="481"/>
                  </a:lnTo>
                  <a:lnTo>
                    <a:pt x="1249" y="481"/>
                  </a:lnTo>
                  <a:lnTo>
                    <a:pt x="1247" y="483"/>
                  </a:lnTo>
                  <a:lnTo>
                    <a:pt x="1247" y="483"/>
                  </a:lnTo>
                  <a:lnTo>
                    <a:pt x="1249" y="485"/>
                  </a:lnTo>
                  <a:lnTo>
                    <a:pt x="1249" y="485"/>
                  </a:lnTo>
                  <a:lnTo>
                    <a:pt x="1249" y="488"/>
                  </a:lnTo>
                  <a:lnTo>
                    <a:pt x="1252" y="493"/>
                  </a:lnTo>
                  <a:lnTo>
                    <a:pt x="1252" y="495"/>
                  </a:lnTo>
                  <a:lnTo>
                    <a:pt x="1254" y="495"/>
                  </a:lnTo>
                  <a:lnTo>
                    <a:pt x="1254" y="495"/>
                  </a:lnTo>
                  <a:lnTo>
                    <a:pt x="1254" y="493"/>
                  </a:lnTo>
                  <a:lnTo>
                    <a:pt x="1254" y="493"/>
                  </a:lnTo>
                  <a:lnTo>
                    <a:pt x="1256" y="493"/>
                  </a:lnTo>
                  <a:lnTo>
                    <a:pt x="1256" y="493"/>
                  </a:lnTo>
                  <a:lnTo>
                    <a:pt x="1256" y="493"/>
                  </a:lnTo>
                  <a:lnTo>
                    <a:pt x="1256" y="493"/>
                  </a:lnTo>
                  <a:lnTo>
                    <a:pt x="1259" y="490"/>
                  </a:lnTo>
                  <a:lnTo>
                    <a:pt x="1261" y="490"/>
                  </a:lnTo>
                  <a:lnTo>
                    <a:pt x="1263" y="490"/>
                  </a:lnTo>
                  <a:lnTo>
                    <a:pt x="1263" y="490"/>
                  </a:lnTo>
                  <a:lnTo>
                    <a:pt x="1263" y="490"/>
                  </a:lnTo>
                  <a:lnTo>
                    <a:pt x="1266" y="490"/>
                  </a:lnTo>
                  <a:lnTo>
                    <a:pt x="1266" y="490"/>
                  </a:lnTo>
                  <a:lnTo>
                    <a:pt x="1268" y="490"/>
                  </a:lnTo>
                  <a:lnTo>
                    <a:pt x="1268" y="490"/>
                  </a:lnTo>
                  <a:lnTo>
                    <a:pt x="1268" y="490"/>
                  </a:lnTo>
                  <a:lnTo>
                    <a:pt x="1270" y="488"/>
                  </a:lnTo>
                  <a:lnTo>
                    <a:pt x="1270" y="488"/>
                  </a:lnTo>
                  <a:lnTo>
                    <a:pt x="1273" y="485"/>
                  </a:lnTo>
                  <a:lnTo>
                    <a:pt x="1273" y="485"/>
                  </a:lnTo>
                  <a:lnTo>
                    <a:pt x="1275" y="488"/>
                  </a:lnTo>
                  <a:lnTo>
                    <a:pt x="1275" y="488"/>
                  </a:lnTo>
                  <a:lnTo>
                    <a:pt x="1278" y="488"/>
                  </a:lnTo>
                  <a:lnTo>
                    <a:pt x="1280" y="490"/>
                  </a:lnTo>
                  <a:lnTo>
                    <a:pt x="1280" y="488"/>
                  </a:lnTo>
                  <a:lnTo>
                    <a:pt x="1280" y="490"/>
                  </a:lnTo>
                  <a:lnTo>
                    <a:pt x="1282" y="490"/>
                  </a:lnTo>
                  <a:lnTo>
                    <a:pt x="1282" y="490"/>
                  </a:lnTo>
                  <a:lnTo>
                    <a:pt x="1282" y="490"/>
                  </a:lnTo>
                  <a:lnTo>
                    <a:pt x="1282" y="493"/>
                  </a:lnTo>
                  <a:lnTo>
                    <a:pt x="1282" y="493"/>
                  </a:lnTo>
                  <a:lnTo>
                    <a:pt x="1282" y="495"/>
                  </a:lnTo>
                  <a:lnTo>
                    <a:pt x="1282" y="495"/>
                  </a:lnTo>
                  <a:lnTo>
                    <a:pt x="1282" y="497"/>
                  </a:lnTo>
                  <a:lnTo>
                    <a:pt x="1280" y="500"/>
                  </a:lnTo>
                  <a:lnTo>
                    <a:pt x="1280" y="500"/>
                  </a:lnTo>
                  <a:lnTo>
                    <a:pt x="1280" y="502"/>
                  </a:lnTo>
                  <a:lnTo>
                    <a:pt x="1282" y="504"/>
                  </a:lnTo>
                  <a:lnTo>
                    <a:pt x="1282" y="507"/>
                  </a:lnTo>
                  <a:lnTo>
                    <a:pt x="1282" y="507"/>
                  </a:lnTo>
                  <a:lnTo>
                    <a:pt x="1285" y="514"/>
                  </a:lnTo>
                  <a:lnTo>
                    <a:pt x="1287" y="514"/>
                  </a:lnTo>
                  <a:lnTo>
                    <a:pt x="1287" y="516"/>
                  </a:lnTo>
                  <a:lnTo>
                    <a:pt x="1287" y="519"/>
                  </a:lnTo>
                  <a:lnTo>
                    <a:pt x="1287" y="516"/>
                  </a:lnTo>
                  <a:lnTo>
                    <a:pt x="1287" y="516"/>
                  </a:lnTo>
                  <a:lnTo>
                    <a:pt x="1287" y="516"/>
                  </a:lnTo>
                  <a:lnTo>
                    <a:pt x="1289" y="514"/>
                  </a:lnTo>
                  <a:lnTo>
                    <a:pt x="1289" y="516"/>
                  </a:lnTo>
                  <a:lnTo>
                    <a:pt x="1289" y="516"/>
                  </a:lnTo>
                  <a:lnTo>
                    <a:pt x="1289" y="519"/>
                  </a:lnTo>
                  <a:lnTo>
                    <a:pt x="1289" y="519"/>
                  </a:lnTo>
                  <a:lnTo>
                    <a:pt x="1289" y="519"/>
                  </a:lnTo>
                  <a:lnTo>
                    <a:pt x="1289" y="521"/>
                  </a:lnTo>
                  <a:lnTo>
                    <a:pt x="1289" y="521"/>
                  </a:lnTo>
                  <a:lnTo>
                    <a:pt x="1287" y="521"/>
                  </a:lnTo>
                  <a:lnTo>
                    <a:pt x="1287" y="521"/>
                  </a:lnTo>
                  <a:lnTo>
                    <a:pt x="1287" y="521"/>
                  </a:lnTo>
                  <a:lnTo>
                    <a:pt x="1289" y="523"/>
                  </a:lnTo>
                  <a:lnTo>
                    <a:pt x="1289" y="523"/>
                  </a:lnTo>
                  <a:lnTo>
                    <a:pt x="1289" y="526"/>
                  </a:lnTo>
                  <a:lnTo>
                    <a:pt x="1289" y="526"/>
                  </a:lnTo>
                  <a:lnTo>
                    <a:pt x="1287" y="528"/>
                  </a:lnTo>
                  <a:lnTo>
                    <a:pt x="1287" y="528"/>
                  </a:lnTo>
                  <a:lnTo>
                    <a:pt x="1287" y="530"/>
                  </a:lnTo>
                  <a:lnTo>
                    <a:pt x="1289" y="530"/>
                  </a:lnTo>
                  <a:lnTo>
                    <a:pt x="1289" y="530"/>
                  </a:lnTo>
                  <a:lnTo>
                    <a:pt x="1289" y="530"/>
                  </a:lnTo>
                  <a:lnTo>
                    <a:pt x="1289" y="533"/>
                  </a:lnTo>
                  <a:lnTo>
                    <a:pt x="1289" y="533"/>
                  </a:lnTo>
                  <a:lnTo>
                    <a:pt x="1289" y="535"/>
                  </a:lnTo>
                  <a:lnTo>
                    <a:pt x="1287" y="538"/>
                  </a:lnTo>
                  <a:lnTo>
                    <a:pt x="1287" y="545"/>
                  </a:lnTo>
                  <a:lnTo>
                    <a:pt x="1287" y="547"/>
                  </a:lnTo>
                  <a:lnTo>
                    <a:pt x="1285" y="549"/>
                  </a:lnTo>
                  <a:lnTo>
                    <a:pt x="1285" y="552"/>
                  </a:lnTo>
                  <a:lnTo>
                    <a:pt x="1285" y="552"/>
                  </a:lnTo>
                  <a:lnTo>
                    <a:pt x="1282" y="554"/>
                  </a:lnTo>
                  <a:lnTo>
                    <a:pt x="1282" y="554"/>
                  </a:lnTo>
                  <a:lnTo>
                    <a:pt x="1282" y="554"/>
                  </a:lnTo>
                  <a:lnTo>
                    <a:pt x="1282" y="556"/>
                  </a:lnTo>
                  <a:lnTo>
                    <a:pt x="1285" y="564"/>
                  </a:lnTo>
                  <a:lnTo>
                    <a:pt x="1282" y="564"/>
                  </a:lnTo>
                  <a:lnTo>
                    <a:pt x="1282" y="568"/>
                  </a:lnTo>
                  <a:lnTo>
                    <a:pt x="1280" y="571"/>
                  </a:lnTo>
                  <a:lnTo>
                    <a:pt x="1280" y="571"/>
                  </a:lnTo>
                  <a:lnTo>
                    <a:pt x="1280" y="573"/>
                  </a:lnTo>
                  <a:lnTo>
                    <a:pt x="1280" y="573"/>
                  </a:lnTo>
                  <a:lnTo>
                    <a:pt x="1280" y="573"/>
                  </a:lnTo>
                  <a:lnTo>
                    <a:pt x="1278" y="575"/>
                  </a:lnTo>
                  <a:lnTo>
                    <a:pt x="1278" y="575"/>
                  </a:lnTo>
                  <a:lnTo>
                    <a:pt x="1278" y="575"/>
                  </a:lnTo>
                  <a:lnTo>
                    <a:pt x="1278" y="578"/>
                  </a:lnTo>
                  <a:lnTo>
                    <a:pt x="1275" y="578"/>
                  </a:lnTo>
                  <a:lnTo>
                    <a:pt x="1275" y="580"/>
                  </a:lnTo>
                  <a:lnTo>
                    <a:pt x="1275" y="582"/>
                  </a:lnTo>
                  <a:lnTo>
                    <a:pt x="1275" y="585"/>
                  </a:lnTo>
                  <a:lnTo>
                    <a:pt x="1275" y="587"/>
                  </a:lnTo>
                  <a:lnTo>
                    <a:pt x="1275" y="590"/>
                  </a:lnTo>
                  <a:lnTo>
                    <a:pt x="1275" y="592"/>
                  </a:lnTo>
                  <a:lnTo>
                    <a:pt x="1278" y="594"/>
                  </a:lnTo>
                  <a:lnTo>
                    <a:pt x="1278" y="594"/>
                  </a:lnTo>
                  <a:lnTo>
                    <a:pt x="1280" y="594"/>
                  </a:lnTo>
                  <a:lnTo>
                    <a:pt x="1280" y="597"/>
                  </a:lnTo>
                  <a:lnTo>
                    <a:pt x="1280" y="597"/>
                  </a:lnTo>
                  <a:lnTo>
                    <a:pt x="1278" y="597"/>
                  </a:lnTo>
                  <a:lnTo>
                    <a:pt x="1278" y="597"/>
                  </a:lnTo>
                  <a:lnTo>
                    <a:pt x="1278" y="599"/>
                  </a:lnTo>
                  <a:lnTo>
                    <a:pt x="1280" y="599"/>
                  </a:lnTo>
                  <a:lnTo>
                    <a:pt x="1280" y="599"/>
                  </a:lnTo>
                  <a:lnTo>
                    <a:pt x="1280" y="599"/>
                  </a:lnTo>
                  <a:lnTo>
                    <a:pt x="1280" y="599"/>
                  </a:lnTo>
                  <a:lnTo>
                    <a:pt x="1280" y="597"/>
                  </a:lnTo>
                  <a:lnTo>
                    <a:pt x="1282" y="597"/>
                  </a:lnTo>
                  <a:lnTo>
                    <a:pt x="1282" y="597"/>
                  </a:lnTo>
                  <a:lnTo>
                    <a:pt x="1282" y="599"/>
                  </a:lnTo>
                  <a:lnTo>
                    <a:pt x="1285" y="599"/>
                  </a:lnTo>
                  <a:lnTo>
                    <a:pt x="1285" y="599"/>
                  </a:lnTo>
                  <a:lnTo>
                    <a:pt x="1285" y="599"/>
                  </a:lnTo>
                  <a:lnTo>
                    <a:pt x="1285" y="601"/>
                  </a:lnTo>
                  <a:lnTo>
                    <a:pt x="1285" y="601"/>
                  </a:lnTo>
                  <a:lnTo>
                    <a:pt x="1285" y="601"/>
                  </a:lnTo>
                  <a:lnTo>
                    <a:pt x="1287" y="604"/>
                  </a:lnTo>
                  <a:lnTo>
                    <a:pt x="1287" y="601"/>
                  </a:lnTo>
                  <a:lnTo>
                    <a:pt x="1287" y="601"/>
                  </a:lnTo>
                  <a:lnTo>
                    <a:pt x="1287" y="601"/>
                  </a:lnTo>
                  <a:lnTo>
                    <a:pt x="1289" y="601"/>
                  </a:lnTo>
                  <a:lnTo>
                    <a:pt x="1289" y="601"/>
                  </a:lnTo>
                  <a:lnTo>
                    <a:pt x="1289" y="604"/>
                  </a:lnTo>
                  <a:lnTo>
                    <a:pt x="1289" y="604"/>
                  </a:lnTo>
                  <a:lnTo>
                    <a:pt x="1292" y="604"/>
                  </a:lnTo>
                  <a:lnTo>
                    <a:pt x="1294" y="606"/>
                  </a:lnTo>
                  <a:lnTo>
                    <a:pt x="1296" y="606"/>
                  </a:lnTo>
                  <a:lnTo>
                    <a:pt x="1299" y="604"/>
                  </a:lnTo>
                  <a:lnTo>
                    <a:pt x="1299" y="604"/>
                  </a:lnTo>
                  <a:lnTo>
                    <a:pt x="1301" y="604"/>
                  </a:lnTo>
                  <a:lnTo>
                    <a:pt x="1301" y="604"/>
                  </a:lnTo>
                  <a:lnTo>
                    <a:pt x="1301" y="601"/>
                  </a:lnTo>
                  <a:lnTo>
                    <a:pt x="1301" y="601"/>
                  </a:lnTo>
                  <a:lnTo>
                    <a:pt x="1304" y="599"/>
                  </a:lnTo>
                  <a:lnTo>
                    <a:pt x="1304" y="599"/>
                  </a:lnTo>
                  <a:lnTo>
                    <a:pt x="1306" y="599"/>
                  </a:lnTo>
                  <a:lnTo>
                    <a:pt x="1306" y="599"/>
                  </a:lnTo>
                  <a:lnTo>
                    <a:pt x="1308" y="599"/>
                  </a:lnTo>
                  <a:lnTo>
                    <a:pt x="1308" y="599"/>
                  </a:lnTo>
                  <a:lnTo>
                    <a:pt x="1308" y="599"/>
                  </a:lnTo>
                  <a:lnTo>
                    <a:pt x="1313" y="599"/>
                  </a:lnTo>
                  <a:lnTo>
                    <a:pt x="1313" y="599"/>
                  </a:lnTo>
                  <a:lnTo>
                    <a:pt x="1313" y="599"/>
                  </a:lnTo>
                  <a:lnTo>
                    <a:pt x="1313" y="599"/>
                  </a:lnTo>
                  <a:lnTo>
                    <a:pt x="1315" y="599"/>
                  </a:lnTo>
                  <a:lnTo>
                    <a:pt x="1318" y="599"/>
                  </a:lnTo>
                  <a:lnTo>
                    <a:pt x="1318" y="599"/>
                  </a:lnTo>
                  <a:lnTo>
                    <a:pt x="1318" y="597"/>
                  </a:lnTo>
                  <a:lnTo>
                    <a:pt x="1320" y="597"/>
                  </a:lnTo>
                  <a:lnTo>
                    <a:pt x="1322" y="597"/>
                  </a:lnTo>
                  <a:lnTo>
                    <a:pt x="1322" y="597"/>
                  </a:lnTo>
                  <a:lnTo>
                    <a:pt x="1325" y="597"/>
                  </a:lnTo>
                  <a:lnTo>
                    <a:pt x="1325" y="594"/>
                  </a:lnTo>
                  <a:lnTo>
                    <a:pt x="1327" y="594"/>
                  </a:lnTo>
                  <a:lnTo>
                    <a:pt x="1327" y="597"/>
                  </a:lnTo>
                  <a:lnTo>
                    <a:pt x="1327" y="597"/>
                  </a:lnTo>
                  <a:lnTo>
                    <a:pt x="1327" y="599"/>
                  </a:lnTo>
                  <a:lnTo>
                    <a:pt x="1327" y="599"/>
                  </a:lnTo>
                  <a:lnTo>
                    <a:pt x="1330" y="601"/>
                  </a:lnTo>
                  <a:lnTo>
                    <a:pt x="1332" y="601"/>
                  </a:lnTo>
                  <a:lnTo>
                    <a:pt x="1332" y="601"/>
                  </a:lnTo>
                  <a:lnTo>
                    <a:pt x="1332" y="601"/>
                  </a:lnTo>
                  <a:lnTo>
                    <a:pt x="1332" y="599"/>
                  </a:lnTo>
                  <a:lnTo>
                    <a:pt x="1332" y="599"/>
                  </a:lnTo>
                  <a:lnTo>
                    <a:pt x="1332" y="599"/>
                  </a:lnTo>
                  <a:lnTo>
                    <a:pt x="1332" y="597"/>
                  </a:lnTo>
                  <a:lnTo>
                    <a:pt x="1330" y="587"/>
                  </a:lnTo>
                  <a:lnTo>
                    <a:pt x="1330" y="587"/>
                  </a:lnTo>
                  <a:lnTo>
                    <a:pt x="1330" y="587"/>
                  </a:lnTo>
                  <a:lnTo>
                    <a:pt x="1327" y="582"/>
                  </a:lnTo>
                  <a:lnTo>
                    <a:pt x="1325" y="582"/>
                  </a:lnTo>
                  <a:lnTo>
                    <a:pt x="1325" y="580"/>
                  </a:lnTo>
                  <a:lnTo>
                    <a:pt x="1325" y="580"/>
                  </a:lnTo>
                  <a:lnTo>
                    <a:pt x="1322" y="575"/>
                  </a:lnTo>
                  <a:lnTo>
                    <a:pt x="1322" y="575"/>
                  </a:lnTo>
                  <a:lnTo>
                    <a:pt x="1322" y="575"/>
                  </a:lnTo>
                  <a:lnTo>
                    <a:pt x="1325" y="568"/>
                  </a:lnTo>
                  <a:lnTo>
                    <a:pt x="1325" y="561"/>
                  </a:lnTo>
                  <a:lnTo>
                    <a:pt x="1325" y="561"/>
                  </a:lnTo>
                  <a:lnTo>
                    <a:pt x="1327" y="561"/>
                  </a:lnTo>
                  <a:lnTo>
                    <a:pt x="1327" y="559"/>
                  </a:lnTo>
                  <a:lnTo>
                    <a:pt x="1330" y="559"/>
                  </a:lnTo>
                  <a:lnTo>
                    <a:pt x="1330" y="559"/>
                  </a:lnTo>
                  <a:lnTo>
                    <a:pt x="1330" y="556"/>
                  </a:lnTo>
                  <a:lnTo>
                    <a:pt x="1330" y="552"/>
                  </a:lnTo>
                  <a:lnTo>
                    <a:pt x="1330" y="552"/>
                  </a:lnTo>
                  <a:lnTo>
                    <a:pt x="1332" y="552"/>
                  </a:lnTo>
                  <a:lnTo>
                    <a:pt x="1332" y="552"/>
                  </a:lnTo>
                  <a:lnTo>
                    <a:pt x="1332" y="549"/>
                  </a:lnTo>
                  <a:lnTo>
                    <a:pt x="1332" y="549"/>
                  </a:lnTo>
                  <a:lnTo>
                    <a:pt x="1330" y="547"/>
                  </a:lnTo>
                  <a:lnTo>
                    <a:pt x="1330" y="547"/>
                  </a:lnTo>
                  <a:lnTo>
                    <a:pt x="1330" y="545"/>
                  </a:lnTo>
                  <a:lnTo>
                    <a:pt x="1330" y="545"/>
                  </a:lnTo>
                  <a:lnTo>
                    <a:pt x="1330" y="542"/>
                  </a:lnTo>
                  <a:lnTo>
                    <a:pt x="1330" y="542"/>
                  </a:lnTo>
                  <a:lnTo>
                    <a:pt x="1330" y="540"/>
                  </a:lnTo>
                  <a:lnTo>
                    <a:pt x="1330" y="540"/>
                  </a:lnTo>
                  <a:lnTo>
                    <a:pt x="1327" y="538"/>
                  </a:lnTo>
                  <a:lnTo>
                    <a:pt x="1327" y="538"/>
                  </a:lnTo>
                  <a:lnTo>
                    <a:pt x="1330" y="533"/>
                  </a:lnTo>
                  <a:lnTo>
                    <a:pt x="1330" y="533"/>
                  </a:lnTo>
                  <a:lnTo>
                    <a:pt x="1327" y="530"/>
                  </a:lnTo>
                  <a:lnTo>
                    <a:pt x="1327" y="530"/>
                  </a:lnTo>
                  <a:lnTo>
                    <a:pt x="1327" y="528"/>
                  </a:lnTo>
                  <a:lnTo>
                    <a:pt x="1330" y="528"/>
                  </a:lnTo>
                  <a:lnTo>
                    <a:pt x="1330" y="528"/>
                  </a:lnTo>
                  <a:lnTo>
                    <a:pt x="1330" y="526"/>
                  </a:lnTo>
                  <a:lnTo>
                    <a:pt x="1327" y="523"/>
                  </a:lnTo>
                  <a:lnTo>
                    <a:pt x="1327" y="523"/>
                  </a:lnTo>
                  <a:lnTo>
                    <a:pt x="1327" y="521"/>
                  </a:lnTo>
                  <a:lnTo>
                    <a:pt x="1327" y="514"/>
                  </a:lnTo>
                  <a:lnTo>
                    <a:pt x="1327" y="511"/>
                  </a:lnTo>
                  <a:lnTo>
                    <a:pt x="1327" y="509"/>
                  </a:lnTo>
                  <a:lnTo>
                    <a:pt x="1330" y="507"/>
                  </a:lnTo>
                  <a:lnTo>
                    <a:pt x="1332" y="504"/>
                  </a:lnTo>
                  <a:lnTo>
                    <a:pt x="1332" y="502"/>
                  </a:lnTo>
                  <a:lnTo>
                    <a:pt x="1332" y="500"/>
                  </a:lnTo>
                  <a:lnTo>
                    <a:pt x="1330" y="500"/>
                  </a:lnTo>
                  <a:lnTo>
                    <a:pt x="1330" y="500"/>
                  </a:lnTo>
                  <a:lnTo>
                    <a:pt x="1330" y="495"/>
                  </a:lnTo>
                  <a:lnTo>
                    <a:pt x="1330" y="493"/>
                  </a:lnTo>
                  <a:lnTo>
                    <a:pt x="1330" y="490"/>
                  </a:lnTo>
                  <a:lnTo>
                    <a:pt x="1330" y="490"/>
                  </a:lnTo>
                  <a:lnTo>
                    <a:pt x="1330" y="488"/>
                  </a:lnTo>
                  <a:lnTo>
                    <a:pt x="1330" y="488"/>
                  </a:lnTo>
                  <a:lnTo>
                    <a:pt x="1330" y="485"/>
                  </a:lnTo>
                  <a:lnTo>
                    <a:pt x="1330" y="485"/>
                  </a:lnTo>
                  <a:lnTo>
                    <a:pt x="1330" y="485"/>
                  </a:lnTo>
                  <a:lnTo>
                    <a:pt x="1330" y="483"/>
                  </a:lnTo>
                  <a:lnTo>
                    <a:pt x="1330" y="483"/>
                  </a:lnTo>
                  <a:lnTo>
                    <a:pt x="1330" y="481"/>
                  </a:lnTo>
                  <a:lnTo>
                    <a:pt x="1330" y="481"/>
                  </a:lnTo>
                  <a:lnTo>
                    <a:pt x="1330" y="481"/>
                  </a:lnTo>
                  <a:lnTo>
                    <a:pt x="1330" y="481"/>
                  </a:lnTo>
                  <a:lnTo>
                    <a:pt x="1330" y="478"/>
                  </a:lnTo>
                  <a:lnTo>
                    <a:pt x="1330" y="478"/>
                  </a:lnTo>
                  <a:lnTo>
                    <a:pt x="1332" y="478"/>
                  </a:lnTo>
                  <a:lnTo>
                    <a:pt x="1330" y="478"/>
                  </a:lnTo>
                  <a:lnTo>
                    <a:pt x="1330" y="478"/>
                  </a:lnTo>
                  <a:lnTo>
                    <a:pt x="1330" y="476"/>
                  </a:lnTo>
                  <a:lnTo>
                    <a:pt x="1330" y="476"/>
                  </a:lnTo>
                  <a:lnTo>
                    <a:pt x="1330" y="476"/>
                  </a:lnTo>
                  <a:lnTo>
                    <a:pt x="1330" y="476"/>
                  </a:lnTo>
                  <a:lnTo>
                    <a:pt x="1327" y="474"/>
                  </a:lnTo>
                  <a:lnTo>
                    <a:pt x="1325" y="474"/>
                  </a:lnTo>
                  <a:lnTo>
                    <a:pt x="1322" y="474"/>
                  </a:lnTo>
                  <a:lnTo>
                    <a:pt x="1322" y="471"/>
                  </a:lnTo>
                  <a:lnTo>
                    <a:pt x="1322" y="471"/>
                  </a:lnTo>
                  <a:lnTo>
                    <a:pt x="1322" y="471"/>
                  </a:lnTo>
                  <a:lnTo>
                    <a:pt x="1322" y="471"/>
                  </a:lnTo>
                  <a:lnTo>
                    <a:pt x="1322" y="469"/>
                  </a:lnTo>
                  <a:lnTo>
                    <a:pt x="1322" y="467"/>
                  </a:lnTo>
                  <a:lnTo>
                    <a:pt x="1322" y="467"/>
                  </a:lnTo>
                  <a:lnTo>
                    <a:pt x="1320" y="467"/>
                  </a:lnTo>
                  <a:lnTo>
                    <a:pt x="1320" y="467"/>
                  </a:lnTo>
                  <a:lnTo>
                    <a:pt x="1320" y="464"/>
                  </a:lnTo>
                  <a:lnTo>
                    <a:pt x="1320" y="464"/>
                  </a:lnTo>
                  <a:lnTo>
                    <a:pt x="1320" y="464"/>
                  </a:lnTo>
                  <a:lnTo>
                    <a:pt x="1320" y="462"/>
                  </a:lnTo>
                  <a:lnTo>
                    <a:pt x="1320" y="462"/>
                  </a:lnTo>
                  <a:lnTo>
                    <a:pt x="1320" y="462"/>
                  </a:lnTo>
                  <a:lnTo>
                    <a:pt x="1322" y="462"/>
                  </a:lnTo>
                  <a:lnTo>
                    <a:pt x="1325" y="459"/>
                  </a:lnTo>
                  <a:lnTo>
                    <a:pt x="1337" y="450"/>
                  </a:lnTo>
                  <a:lnTo>
                    <a:pt x="1337" y="450"/>
                  </a:lnTo>
                  <a:lnTo>
                    <a:pt x="1339" y="450"/>
                  </a:lnTo>
                  <a:lnTo>
                    <a:pt x="1339" y="448"/>
                  </a:lnTo>
                  <a:lnTo>
                    <a:pt x="1339" y="448"/>
                  </a:lnTo>
                  <a:lnTo>
                    <a:pt x="1339" y="448"/>
                  </a:lnTo>
                  <a:lnTo>
                    <a:pt x="1341" y="448"/>
                  </a:lnTo>
                  <a:lnTo>
                    <a:pt x="1341" y="448"/>
                  </a:lnTo>
                  <a:lnTo>
                    <a:pt x="1344" y="445"/>
                  </a:lnTo>
                  <a:lnTo>
                    <a:pt x="1346" y="445"/>
                  </a:lnTo>
                  <a:lnTo>
                    <a:pt x="1346" y="445"/>
                  </a:lnTo>
                  <a:lnTo>
                    <a:pt x="1348" y="445"/>
                  </a:lnTo>
                  <a:lnTo>
                    <a:pt x="1348" y="445"/>
                  </a:lnTo>
                  <a:lnTo>
                    <a:pt x="1348" y="445"/>
                  </a:lnTo>
                  <a:lnTo>
                    <a:pt x="1351" y="445"/>
                  </a:lnTo>
                  <a:lnTo>
                    <a:pt x="1351" y="445"/>
                  </a:lnTo>
                  <a:lnTo>
                    <a:pt x="1351" y="445"/>
                  </a:lnTo>
                  <a:lnTo>
                    <a:pt x="1353" y="445"/>
                  </a:lnTo>
                  <a:lnTo>
                    <a:pt x="1353" y="445"/>
                  </a:lnTo>
                  <a:lnTo>
                    <a:pt x="1353" y="445"/>
                  </a:lnTo>
                  <a:lnTo>
                    <a:pt x="1353" y="445"/>
                  </a:lnTo>
                  <a:lnTo>
                    <a:pt x="1353" y="445"/>
                  </a:lnTo>
                  <a:lnTo>
                    <a:pt x="1356" y="445"/>
                  </a:lnTo>
                  <a:lnTo>
                    <a:pt x="1360" y="448"/>
                  </a:lnTo>
                  <a:lnTo>
                    <a:pt x="1363" y="448"/>
                  </a:lnTo>
                  <a:lnTo>
                    <a:pt x="1363" y="448"/>
                  </a:lnTo>
                  <a:lnTo>
                    <a:pt x="1363" y="448"/>
                  </a:lnTo>
                  <a:lnTo>
                    <a:pt x="1363" y="448"/>
                  </a:lnTo>
                  <a:lnTo>
                    <a:pt x="1363" y="448"/>
                  </a:lnTo>
                  <a:lnTo>
                    <a:pt x="1365" y="452"/>
                  </a:lnTo>
                  <a:lnTo>
                    <a:pt x="1365" y="452"/>
                  </a:lnTo>
                  <a:lnTo>
                    <a:pt x="1365" y="452"/>
                  </a:lnTo>
                  <a:lnTo>
                    <a:pt x="1365" y="452"/>
                  </a:lnTo>
                  <a:lnTo>
                    <a:pt x="1365" y="452"/>
                  </a:lnTo>
                  <a:lnTo>
                    <a:pt x="1363" y="452"/>
                  </a:lnTo>
                  <a:lnTo>
                    <a:pt x="1363" y="452"/>
                  </a:lnTo>
                  <a:lnTo>
                    <a:pt x="1363" y="452"/>
                  </a:lnTo>
                  <a:lnTo>
                    <a:pt x="1363" y="455"/>
                  </a:lnTo>
                  <a:lnTo>
                    <a:pt x="1360" y="455"/>
                  </a:lnTo>
                  <a:lnTo>
                    <a:pt x="1360" y="455"/>
                  </a:lnTo>
                  <a:lnTo>
                    <a:pt x="1360" y="455"/>
                  </a:lnTo>
                  <a:lnTo>
                    <a:pt x="1360" y="455"/>
                  </a:lnTo>
                  <a:lnTo>
                    <a:pt x="1360" y="457"/>
                  </a:lnTo>
                  <a:lnTo>
                    <a:pt x="1360" y="457"/>
                  </a:lnTo>
                  <a:lnTo>
                    <a:pt x="1360" y="457"/>
                  </a:lnTo>
                  <a:lnTo>
                    <a:pt x="1363" y="457"/>
                  </a:lnTo>
                  <a:lnTo>
                    <a:pt x="1363" y="455"/>
                  </a:lnTo>
                  <a:lnTo>
                    <a:pt x="1363" y="455"/>
                  </a:lnTo>
                  <a:lnTo>
                    <a:pt x="1363" y="455"/>
                  </a:lnTo>
                  <a:lnTo>
                    <a:pt x="1363" y="457"/>
                  </a:lnTo>
                  <a:lnTo>
                    <a:pt x="1363" y="457"/>
                  </a:lnTo>
                  <a:lnTo>
                    <a:pt x="1365" y="457"/>
                  </a:lnTo>
                  <a:lnTo>
                    <a:pt x="1365" y="457"/>
                  </a:lnTo>
                  <a:lnTo>
                    <a:pt x="1365" y="457"/>
                  </a:lnTo>
                  <a:lnTo>
                    <a:pt x="1365" y="459"/>
                  </a:lnTo>
                  <a:lnTo>
                    <a:pt x="1365" y="459"/>
                  </a:lnTo>
                  <a:lnTo>
                    <a:pt x="1365" y="462"/>
                  </a:lnTo>
                  <a:lnTo>
                    <a:pt x="1365" y="464"/>
                  </a:lnTo>
                  <a:lnTo>
                    <a:pt x="1365" y="464"/>
                  </a:lnTo>
                  <a:lnTo>
                    <a:pt x="1365" y="464"/>
                  </a:lnTo>
                  <a:lnTo>
                    <a:pt x="1365" y="467"/>
                  </a:lnTo>
                  <a:lnTo>
                    <a:pt x="1363" y="467"/>
                  </a:lnTo>
                  <a:lnTo>
                    <a:pt x="1363" y="467"/>
                  </a:lnTo>
                  <a:lnTo>
                    <a:pt x="1363" y="469"/>
                  </a:lnTo>
                  <a:lnTo>
                    <a:pt x="1365" y="469"/>
                  </a:lnTo>
                  <a:lnTo>
                    <a:pt x="1365" y="469"/>
                  </a:lnTo>
                  <a:lnTo>
                    <a:pt x="1365" y="471"/>
                  </a:lnTo>
                  <a:lnTo>
                    <a:pt x="1365" y="471"/>
                  </a:lnTo>
                  <a:lnTo>
                    <a:pt x="1365" y="474"/>
                  </a:lnTo>
                  <a:lnTo>
                    <a:pt x="1365" y="476"/>
                  </a:lnTo>
                  <a:lnTo>
                    <a:pt x="1363" y="476"/>
                  </a:lnTo>
                  <a:lnTo>
                    <a:pt x="1363" y="476"/>
                  </a:lnTo>
                  <a:lnTo>
                    <a:pt x="1363" y="476"/>
                  </a:lnTo>
                  <a:lnTo>
                    <a:pt x="1363" y="476"/>
                  </a:lnTo>
                  <a:lnTo>
                    <a:pt x="1363" y="476"/>
                  </a:lnTo>
                  <a:lnTo>
                    <a:pt x="1363" y="478"/>
                  </a:lnTo>
                  <a:lnTo>
                    <a:pt x="1360" y="478"/>
                  </a:lnTo>
                  <a:lnTo>
                    <a:pt x="1360" y="478"/>
                  </a:lnTo>
                  <a:lnTo>
                    <a:pt x="1360" y="478"/>
                  </a:lnTo>
                  <a:lnTo>
                    <a:pt x="1360" y="478"/>
                  </a:lnTo>
                  <a:lnTo>
                    <a:pt x="1358" y="481"/>
                  </a:lnTo>
                  <a:lnTo>
                    <a:pt x="1358" y="483"/>
                  </a:lnTo>
                  <a:lnTo>
                    <a:pt x="1356" y="483"/>
                  </a:lnTo>
                  <a:lnTo>
                    <a:pt x="1356" y="485"/>
                  </a:lnTo>
                  <a:lnTo>
                    <a:pt x="1356" y="485"/>
                  </a:lnTo>
                  <a:lnTo>
                    <a:pt x="1356" y="485"/>
                  </a:lnTo>
                  <a:lnTo>
                    <a:pt x="1353" y="488"/>
                  </a:lnTo>
                  <a:lnTo>
                    <a:pt x="1353" y="488"/>
                  </a:lnTo>
                  <a:lnTo>
                    <a:pt x="1353" y="488"/>
                  </a:lnTo>
                  <a:lnTo>
                    <a:pt x="1353" y="490"/>
                  </a:lnTo>
                  <a:lnTo>
                    <a:pt x="1356" y="493"/>
                  </a:lnTo>
                  <a:lnTo>
                    <a:pt x="1367" y="502"/>
                  </a:lnTo>
                  <a:lnTo>
                    <a:pt x="1370" y="507"/>
                  </a:lnTo>
                  <a:lnTo>
                    <a:pt x="1370" y="507"/>
                  </a:lnTo>
                  <a:lnTo>
                    <a:pt x="1372" y="507"/>
                  </a:lnTo>
                  <a:lnTo>
                    <a:pt x="1375" y="507"/>
                  </a:lnTo>
                  <a:lnTo>
                    <a:pt x="1375" y="507"/>
                  </a:lnTo>
                  <a:lnTo>
                    <a:pt x="1375" y="507"/>
                  </a:lnTo>
                  <a:lnTo>
                    <a:pt x="1375" y="509"/>
                  </a:lnTo>
                  <a:lnTo>
                    <a:pt x="1375" y="509"/>
                  </a:lnTo>
                  <a:lnTo>
                    <a:pt x="1375" y="511"/>
                  </a:lnTo>
                  <a:lnTo>
                    <a:pt x="1375" y="511"/>
                  </a:lnTo>
                  <a:lnTo>
                    <a:pt x="1375" y="511"/>
                  </a:lnTo>
                  <a:lnTo>
                    <a:pt x="1377" y="511"/>
                  </a:lnTo>
                  <a:lnTo>
                    <a:pt x="1377" y="511"/>
                  </a:lnTo>
                  <a:lnTo>
                    <a:pt x="1377" y="511"/>
                  </a:lnTo>
                  <a:lnTo>
                    <a:pt x="1377" y="511"/>
                  </a:lnTo>
                  <a:lnTo>
                    <a:pt x="1379" y="511"/>
                  </a:lnTo>
                  <a:lnTo>
                    <a:pt x="1379" y="514"/>
                  </a:lnTo>
                  <a:lnTo>
                    <a:pt x="1379" y="514"/>
                  </a:lnTo>
                  <a:lnTo>
                    <a:pt x="1379" y="514"/>
                  </a:lnTo>
                  <a:lnTo>
                    <a:pt x="1379" y="514"/>
                  </a:lnTo>
                  <a:lnTo>
                    <a:pt x="1384" y="516"/>
                  </a:lnTo>
                  <a:lnTo>
                    <a:pt x="1389" y="519"/>
                  </a:lnTo>
                  <a:lnTo>
                    <a:pt x="1391" y="519"/>
                  </a:lnTo>
                  <a:lnTo>
                    <a:pt x="1393" y="521"/>
                  </a:lnTo>
                  <a:lnTo>
                    <a:pt x="1393" y="526"/>
                  </a:lnTo>
                  <a:lnTo>
                    <a:pt x="1391" y="528"/>
                  </a:lnTo>
                  <a:lnTo>
                    <a:pt x="1389" y="530"/>
                  </a:lnTo>
                  <a:lnTo>
                    <a:pt x="1391" y="528"/>
                  </a:lnTo>
                  <a:lnTo>
                    <a:pt x="1391" y="528"/>
                  </a:lnTo>
                  <a:lnTo>
                    <a:pt x="1391" y="528"/>
                  </a:lnTo>
                  <a:lnTo>
                    <a:pt x="1389" y="528"/>
                  </a:lnTo>
                  <a:lnTo>
                    <a:pt x="1389" y="528"/>
                  </a:lnTo>
                  <a:lnTo>
                    <a:pt x="1389" y="528"/>
                  </a:lnTo>
                  <a:lnTo>
                    <a:pt x="1389" y="530"/>
                  </a:lnTo>
                  <a:lnTo>
                    <a:pt x="1389" y="530"/>
                  </a:lnTo>
                  <a:lnTo>
                    <a:pt x="1389" y="535"/>
                  </a:lnTo>
                  <a:lnTo>
                    <a:pt x="1389" y="538"/>
                  </a:lnTo>
                  <a:lnTo>
                    <a:pt x="1389" y="540"/>
                  </a:lnTo>
                  <a:lnTo>
                    <a:pt x="1386" y="542"/>
                  </a:lnTo>
                  <a:lnTo>
                    <a:pt x="1386" y="547"/>
                  </a:lnTo>
                  <a:lnTo>
                    <a:pt x="1386" y="549"/>
                  </a:lnTo>
                  <a:lnTo>
                    <a:pt x="1386" y="552"/>
                  </a:lnTo>
                  <a:lnTo>
                    <a:pt x="1386" y="552"/>
                  </a:lnTo>
                  <a:lnTo>
                    <a:pt x="1386" y="552"/>
                  </a:lnTo>
                  <a:lnTo>
                    <a:pt x="1386" y="552"/>
                  </a:lnTo>
                  <a:lnTo>
                    <a:pt x="1386" y="552"/>
                  </a:lnTo>
                  <a:lnTo>
                    <a:pt x="1386" y="552"/>
                  </a:lnTo>
                  <a:lnTo>
                    <a:pt x="1389" y="554"/>
                  </a:lnTo>
                  <a:lnTo>
                    <a:pt x="1391" y="556"/>
                  </a:lnTo>
                  <a:lnTo>
                    <a:pt x="1393" y="556"/>
                  </a:lnTo>
                  <a:lnTo>
                    <a:pt x="1393" y="556"/>
                  </a:lnTo>
                  <a:lnTo>
                    <a:pt x="1396" y="556"/>
                  </a:lnTo>
                  <a:lnTo>
                    <a:pt x="1396" y="559"/>
                  </a:lnTo>
                  <a:lnTo>
                    <a:pt x="1398" y="559"/>
                  </a:lnTo>
                  <a:lnTo>
                    <a:pt x="1398" y="559"/>
                  </a:lnTo>
                  <a:lnTo>
                    <a:pt x="1398" y="559"/>
                  </a:lnTo>
                  <a:lnTo>
                    <a:pt x="1398" y="559"/>
                  </a:lnTo>
                  <a:lnTo>
                    <a:pt x="1401" y="559"/>
                  </a:lnTo>
                  <a:lnTo>
                    <a:pt x="1401" y="559"/>
                  </a:lnTo>
                  <a:lnTo>
                    <a:pt x="1401" y="559"/>
                  </a:lnTo>
                  <a:lnTo>
                    <a:pt x="1401" y="559"/>
                  </a:lnTo>
                  <a:lnTo>
                    <a:pt x="1403" y="559"/>
                  </a:lnTo>
                  <a:lnTo>
                    <a:pt x="1403" y="559"/>
                  </a:lnTo>
                  <a:lnTo>
                    <a:pt x="1403" y="559"/>
                  </a:lnTo>
                  <a:lnTo>
                    <a:pt x="1405" y="559"/>
                  </a:lnTo>
                  <a:lnTo>
                    <a:pt x="1405" y="561"/>
                  </a:lnTo>
                  <a:lnTo>
                    <a:pt x="1408" y="561"/>
                  </a:lnTo>
                  <a:lnTo>
                    <a:pt x="1412" y="561"/>
                  </a:lnTo>
                  <a:lnTo>
                    <a:pt x="1415" y="561"/>
                  </a:lnTo>
                  <a:lnTo>
                    <a:pt x="1417" y="561"/>
                  </a:lnTo>
                  <a:lnTo>
                    <a:pt x="1417" y="561"/>
                  </a:lnTo>
                  <a:lnTo>
                    <a:pt x="1417" y="561"/>
                  </a:lnTo>
                  <a:lnTo>
                    <a:pt x="1419" y="559"/>
                  </a:lnTo>
                  <a:lnTo>
                    <a:pt x="1419" y="559"/>
                  </a:lnTo>
                  <a:lnTo>
                    <a:pt x="1419" y="559"/>
                  </a:lnTo>
                  <a:lnTo>
                    <a:pt x="1419" y="559"/>
                  </a:lnTo>
                  <a:lnTo>
                    <a:pt x="1419" y="559"/>
                  </a:lnTo>
                  <a:lnTo>
                    <a:pt x="1417" y="556"/>
                  </a:lnTo>
                  <a:lnTo>
                    <a:pt x="1417" y="554"/>
                  </a:lnTo>
                  <a:lnTo>
                    <a:pt x="1415" y="554"/>
                  </a:lnTo>
                  <a:lnTo>
                    <a:pt x="1415" y="552"/>
                  </a:lnTo>
                  <a:lnTo>
                    <a:pt x="1415" y="549"/>
                  </a:lnTo>
                  <a:lnTo>
                    <a:pt x="1417" y="547"/>
                  </a:lnTo>
                  <a:lnTo>
                    <a:pt x="1417" y="545"/>
                  </a:lnTo>
                  <a:lnTo>
                    <a:pt x="1419" y="545"/>
                  </a:lnTo>
                  <a:lnTo>
                    <a:pt x="1419" y="542"/>
                  </a:lnTo>
                  <a:lnTo>
                    <a:pt x="1422" y="542"/>
                  </a:lnTo>
                  <a:lnTo>
                    <a:pt x="1422" y="542"/>
                  </a:lnTo>
                  <a:lnTo>
                    <a:pt x="1422" y="542"/>
                  </a:lnTo>
                  <a:lnTo>
                    <a:pt x="1424" y="542"/>
                  </a:lnTo>
                  <a:lnTo>
                    <a:pt x="1424" y="542"/>
                  </a:lnTo>
                  <a:lnTo>
                    <a:pt x="1424" y="540"/>
                  </a:lnTo>
                  <a:lnTo>
                    <a:pt x="1427" y="540"/>
                  </a:lnTo>
                  <a:lnTo>
                    <a:pt x="1427" y="540"/>
                  </a:lnTo>
                  <a:lnTo>
                    <a:pt x="1429" y="540"/>
                  </a:lnTo>
                  <a:lnTo>
                    <a:pt x="1431" y="540"/>
                  </a:lnTo>
                  <a:lnTo>
                    <a:pt x="1434" y="540"/>
                  </a:lnTo>
                  <a:lnTo>
                    <a:pt x="1436" y="538"/>
                  </a:lnTo>
                  <a:lnTo>
                    <a:pt x="1438" y="540"/>
                  </a:lnTo>
                  <a:lnTo>
                    <a:pt x="1438" y="540"/>
                  </a:lnTo>
                  <a:lnTo>
                    <a:pt x="1441" y="538"/>
                  </a:lnTo>
                  <a:lnTo>
                    <a:pt x="1443" y="538"/>
                  </a:lnTo>
                  <a:lnTo>
                    <a:pt x="1445" y="538"/>
                  </a:lnTo>
                  <a:lnTo>
                    <a:pt x="1448" y="538"/>
                  </a:lnTo>
                  <a:lnTo>
                    <a:pt x="1448" y="540"/>
                  </a:lnTo>
                  <a:lnTo>
                    <a:pt x="1448" y="540"/>
                  </a:lnTo>
                  <a:lnTo>
                    <a:pt x="1448" y="542"/>
                  </a:lnTo>
                  <a:lnTo>
                    <a:pt x="1450" y="542"/>
                  </a:lnTo>
                  <a:lnTo>
                    <a:pt x="1450" y="540"/>
                  </a:lnTo>
                  <a:lnTo>
                    <a:pt x="1450" y="540"/>
                  </a:lnTo>
                  <a:lnTo>
                    <a:pt x="1450" y="540"/>
                  </a:lnTo>
                  <a:lnTo>
                    <a:pt x="1450" y="540"/>
                  </a:lnTo>
                  <a:lnTo>
                    <a:pt x="1450" y="540"/>
                  </a:lnTo>
                  <a:lnTo>
                    <a:pt x="1453" y="542"/>
                  </a:lnTo>
                  <a:lnTo>
                    <a:pt x="1453" y="542"/>
                  </a:lnTo>
                  <a:lnTo>
                    <a:pt x="1453" y="542"/>
                  </a:lnTo>
                  <a:lnTo>
                    <a:pt x="1453" y="542"/>
                  </a:lnTo>
                  <a:lnTo>
                    <a:pt x="1453" y="540"/>
                  </a:lnTo>
                  <a:lnTo>
                    <a:pt x="1453" y="540"/>
                  </a:lnTo>
                  <a:lnTo>
                    <a:pt x="1453" y="540"/>
                  </a:lnTo>
                  <a:lnTo>
                    <a:pt x="1453" y="540"/>
                  </a:lnTo>
                  <a:lnTo>
                    <a:pt x="1453" y="538"/>
                  </a:lnTo>
                  <a:lnTo>
                    <a:pt x="1453" y="538"/>
                  </a:lnTo>
                  <a:lnTo>
                    <a:pt x="1453" y="538"/>
                  </a:lnTo>
                  <a:lnTo>
                    <a:pt x="1453" y="538"/>
                  </a:lnTo>
                  <a:lnTo>
                    <a:pt x="1453" y="538"/>
                  </a:lnTo>
                  <a:lnTo>
                    <a:pt x="1453" y="538"/>
                  </a:lnTo>
                  <a:lnTo>
                    <a:pt x="1453" y="538"/>
                  </a:lnTo>
                  <a:lnTo>
                    <a:pt x="1453" y="538"/>
                  </a:lnTo>
                  <a:lnTo>
                    <a:pt x="1450" y="535"/>
                  </a:lnTo>
                  <a:lnTo>
                    <a:pt x="1450" y="535"/>
                  </a:lnTo>
                  <a:lnTo>
                    <a:pt x="1448" y="533"/>
                  </a:lnTo>
                  <a:lnTo>
                    <a:pt x="1448" y="533"/>
                  </a:lnTo>
                  <a:lnTo>
                    <a:pt x="1450" y="533"/>
                  </a:lnTo>
                  <a:lnTo>
                    <a:pt x="1450" y="533"/>
                  </a:lnTo>
                  <a:lnTo>
                    <a:pt x="1453" y="535"/>
                  </a:lnTo>
                  <a:lnTo>
                    <a:pt x="1457" y="538"/>
                  </a:lnTo>
                  <a:lnTo>
                    <a:pt x="1457" y="540"/>
                  </a:lnTo>
                  <a:lnTo>
                    <a:pt x="1457" y="538"/>
                  </a:lnTo>
                  <a:lnTo>
                    <a:pt x="1457" y="538"/>
                  </a:lnTo>
                  <a:lnTo>
                    <a:pt x="1460" y="538"/>
                  </a:lnTo>
                  <a:lnTo>
                    <a:pt x="1460" y="538"/>
                  </a:lnTo>
                  <a:lnTo>
                    <a:pt x="1460" y="538"/>
                  </a:lnTo>
                  <a:lnTo>
                    <a:pt x="1460" y="535"/>
                  </a:lnTo>
                  <a:lnTo>
                    <a:pt x="1460" y="533"/>
                  </a:lnTo>
                  <a:lnTo>
                    <a:pt x="1460" y="530"/>
                  </a:lnTo>
                  <a:lnTo>
                    <a:pt x="1460" y="530"/>
                  </a:lnTo>
                  <a:lnTo>
                    <a:pt x="1460" y="528"/>
                  </a:lnTo>
                  <a:lnTo>
                    <a:pt x="1460" y="528"/>
                  </a:lnTo>
                  <a:lnTo>
                    <a:pt x="1460" y="526"/>
                  </a:lnTo>
                  <a:lnTo>
                    <a:pt x="1460" y="523"/>
                  </a:lnTo>
                  <a:lnTo>
                    <a:pt x="1460" y="521"/>
                  </a:lnTo>
                  <a:lnTo>
                    <a:pt x="1457" y="519"/>
                  </a:lnTo>
                  <a:lnTo>
                    <a:pt x="1455" y="519"/>
                  </a:lnTo>
                  <a:lnTo>
                    <a:pt x="1453" y="519"/>
                  </a:lnTo>
                  <a:lnTo>
                    <a:pt x="1455" y="521"/>
                  </a:lnTo>
                  <a:lnTo>
                    <a:pt x="1457" y="523"/>
                  </a:lnTo>
                  <a:lnTo>
                    <a:pt x="1455" y="523"/>
                  </a:lnTo>
                  <a:lnTo>
                    <a:pt x="1455" y="523"/>
                  </a:lnTo>
                  <a:lnTo>
                    <a:pt x="1453" y="523"/>
                  </a:lnTo>
                  <a:lnTo>
                    <a:pt x="1450" y="523"/>
                  </a:lnTo>
                  <a:lnTo>
                    <a:pt x="1450" y="523"/>
                  </a:lnTo>
                  <a:lnTo>
                    <a:pt x="1450" y="523"/>
                  </a:lnTo>
                  <a:lnTo>
                    <a:pt x="1450" y="523"/>
                  </a:lnTo>
                  <a:lnTo>
                    <a:pt x="1450" y="523"/>
                  </a:lnTo>
                  <a:lnTo>
                    <a:pt x="1450" y="523"/>
                  </a:lnTo>
                  <a:lnTo>
                    <a:pt x="1448" y="523"/>
                  </a:lnTo>
                  <a:lnTo>
                    <a:pt x="1448" y="521"/>
                  </a:lnTo>
                  <a:lnTo>
                    <a:pt x="1448" y="521"/>
                  </a:lnTo>
                  <a:lnTo>
                    <a:pt x="1448" y="519"/>
                  </a:lnTo>
                  <a:lnTo>
                    <a:pt x="1448" y="519"/>
                  </a:lnTo>
                  <a:lnTo>
                    <a:pt x="1448" y="516"/>
                  </a:lnTo>
                  <a:lnTo>
                    <a:pt x="1448" y="516"/>
                  </a:lnTo>
                  <a:lnTo>
                    <a:pt x="1445" y="516"/>
                  </a:lnTo>
                  <a:lnTo>
                    <a:pt x="1445" y="516"/>
                  </a:lnTo>
                  <a:lnTo>
                    <a:pt x="1443" y="516"/>
                  </a:lnTo>
                  <a:lnTo>
                    <a:pt x="1443" y="514"/>
                  </a:lnTo>
                  <a:lnTo>
                    <a:pt x="1443" y="514"/>
                  </a:lnTo>
                  <a:lnTo>
                    <a:pt x="1443" y="514"/>
                  </a:lnTo>
                  <a:lnTo>
                    <a:pt x="1445" y="514"/>
                  </a:lnTo>
                  <a:lnTo>
                    <a:pt x="1445" y="514"/>
                  </a:lnTo>
                  <a:lnTo>
                    <a:pt x="1445" y="514"/>
                  </a:lnTo>
                  <a:lnTo>
                    <a:pt x="1445" y="514"/>
                  </a:lnTo>
                  <a:lnTo>
                    <a:pt x="1448" y="511"/>
                  </a:lnTo>
                  <a:lnTo>
                    <a:pt x="1448" y="511"/>
                  </a:lnTo>
                  <a:lnTo>
                    <a:pt x="1448" y="511"/>
                  </a:lnTo>
                  <a:lnTo>
                    <a:pt x="1448" y="511"/>
                  </a:lnTo>
                  <a:lnTo>
                    <a:pt x="1448" y="511"/>
                  </a:lnTo>
                  <a:lnTo>
                    <a:pt x="1448" y="511"/>
                  </a:lnTo>
                  <a:lnTo>
                    <a:pt x="1445" y="509"/>
                  </a:lnTo>
                  <a:lnTo>
                    <a:pt x="1443" y="509"/>
                  </a:lnTo>
                  <a:lnTo>
                    <a:pt x="1441" y="509"/>
                  </a:lnTo>
                  <a:lnTo>
                    <a:pt x="1441" y="509"/>
                  </a:lnTo>
                  <a:lnTo>
                    <a:pt x="1438" y="504"/>
                  </a:lnTo>
                  <a:lnTo>
                    <a:pt x="1436" y="502"/>
                  </a:lnTo>
                  <a:lnTo>
                    <a:pt x="1436" y="502"/>
                  </a:lnTo>
                  <a:lnTo>
                    <a:pt x="1436" y="502"/>
                  </a:lnTo>
                  <a:lnTo>
                    <a:pt x="1434" y="502"/>
                  </a:lnTo>
                  <a:lnTo>
                    <a:pt x="1431" y="502"/>
                  </a:lnTo>
                  <a:lnTo>
                    <a:pt x="1431" y="502"/>
                  </a:lnTo>
                  <a:lnTo>
                    <a:pt x="1429" y="502"/>
                  </a:lnTo>
                  <a:lnTo>
                    <a:pt x="1429" y="500"/>
                  </a:lnTo>
                  <a:lnTo>
                    <a:pt x="1429" y="500"/>
                  </a:lnTo>
                  <a:lnTo>
                    <a:pt x="1429" y="500"/>
                  </a:lnTo>
                  <a:lnTo>
                    <a:pt x="1427" y="500"/>
                  </a:lnTo>
                  <a:lnTo>
                    <a:pt x="1427" y="497"/>
                  </a:lnTo>
                  <a:lnTo>
                    <a:pt x="1427" y="497"/>
                  </a:lnTo>
                  <a:lnTo>
                    <a:pt x="1424" y="497"/>
                  </a:lnTo>
                  <a:lnTo>
                    <a:pt x="1424" y="495"/>
                  </a:lnTo>
                  <a:lnTo>
                    <a:pt x="1424" y="495"/>
                  </a:lnTo>
                  <a:lnTo>
                    <a:pt x="1424" y="493"/>
                  </a:lnTo>
                  <a:lnTo>
                    <a:pt x="1424" y="493"/>
                  </a:lnTo>
                  <a:lnTo>
                    <a:pt x="1427" y="493"/>
                  </a:lnTo>
                  <a:lnTo>
                    <a:pt x="1427" y="493"/>
                  </a:lnTo>
                  <a:lnTo>
                    <a:pt x="1427" y="493"/>
                  </a:lnTo>
                  <a:lnTo>
                    <a:pt x="1427" y="493"/>
                  </a:lnTo>
                  <a:lnTo>
                    <a:pt x="1427" y="493"/>
                  </a:lnTo>
                  <a:lnTo>
                    <a:pt x="1429" y="490"/>
                  </a:lnTo>
                  <a:lnTo>
                    <a:pt x="1429" y="488"/>
                  </a:lnTo>
                  <a:lnTo>
                    <a:pt x="1429" y="488"/>
                  </a:lnTo>
                  <a:lnTo>
                    <a:pt x="1429" y="488"/>
                  </a:lnTo>
                  <a:lnTo>
                    <a:pt x="1427" y="485"/>
                  </a:lnTo>
                  <a:lnTo>
                    <a:pt x="1427" y="485"/>
                  </a:lnTo>
                  <a:lnTo>
                    <a:pt x="1427" y="485"/>
                  </a:lnTo>
                  <a:lnTo>
                    <a:pt x="1427" y="483"/>
                  </a:lnTo>
                  <a:lnTo>
                    <a:pt x="1427" y="483"/>
                  </a:lnTo>
                  <a:lnTo>
                    <a:pt x="1427" y="483"/>
                  </a:lnTo>
                  <a:lnTo>
                    <a:pt x="1427" y="483"/>
                  </a:lnTo>
                  <a:lnTo>
                    <a:pt x="1429" y="483"/>
                  </a:lnTo>
                  <a:lnTo>
                    <a:pt x="1429" y="483"/>
                  </a:lnTo>
                  <a:lnTo>
                    <a:pt x="1429" y="483"/>
                  </a:lnTo>
                  <a:lnTo>
                    <a:pt x="1431" y="483"/>
                  </a:lnTo>
                  <a:lnTo>
                    <a:pt x="1431" y="485"/>
                  </a:lnTo>
                  <a:lnTo>
                    <a:pt x="1431" y="485"/>
                  </a:lnTo>
                  <a:lnTo>
                    <a:pt x="1431" y="485"/>
                  </a:lnTo>
                  <a:lnTo>
                    <a:pt x="1431" y="485"/>
                  </a:lnTo>
                  <a:lnTo>
                    <a:pt x="1431" y="485"/>
                  </a:lnTo>
                  <a:lnTo>
                    <a:pt x="1434" y="485"/>
                  </a:lnTo>
                  <a:lnTo>
                    <a:pt x="1431" y="488"/>
                  </a:lnTo>
                  <a:lnTo>
                    <a:pt x="1434" y="488"/>
                  </a:lnTo>
                  <a:lnTo>
                    <a:pt x="1434" y="485"/>
                  </a:lnTo>
                  <a:lnTo>
                    <a:pt x="1434" y="485"/>
                  </a:lnTo>
                  <a:lnTo>
                    <a:pt x="1434" y="483"/>
                  </a:lnTo>
                  <a:lnTo>
                    <a:pt x="1431" y="483"/>
                  </a:lnTo>
                  <a:lnTo>
                    <a:pt x="1429" y="483"/>
                  </a:lnTo>
                  <a:lnTo>
                    <a:pt x="1429" y="483"/>
                  </a:lnTo>
                  <a:lnTo>
                    <a:pt x="1429" y="481"/>
                  </a:lnTo>
                  <a:lnTo>
                    <a:pt x="1429" y="478"/>
                  </a:lnTo>
                  <a:lnTo>
                    <a:pt x="1431" y="476"/>
                  </a:lnTo>
                  <a:lnTo>
                    <a:pt x="1431" y="476"/>
                  </a:lnTo>
                  <a:lnTo>
                    <a:pt x="1434" y="476"/>
                  </a:lnTo>
                  <a:lnTo>
                    <a:pt x="1434" y="476"/>
                  </a:lnTo>
                  <a:lnTo>
                    <a:pt x="1434" y="476"/>
                  </a:lnTo>
                  <a:lnTo>
                    <a:pt x="1434" y="476"/>
                  </a:lnTo>
                  <a:lnTo>
                    <a:pt x="1434" y="476"/>
                  </a:lnTo>
                  <a:lnTo>
                    <a:pt x="1434" y="476"/>
                  </a:lnTo>
                  <a:lnTo>
                    <a:pt x="1436" y="476"/>
                  </a:lnTo>
                  <a:lnTo>
                    <a:pt x="1436" y="476"/>
                  </a:lnTo>
                  <a:lnTo>
                    <a:pt x="1436" y="476"/>
                  </a:lnTo>
                  <a:lnTo>
                    <a:pt x="1436" y="476"/>
                  </a:lnTo>
                  <a:lnTo>
                    <a:pt x="1436" y="476"/>
                  </a:lnTo>
                  <a:lnTo>
                    <a:pt x="1436" y="476"/>
                  </a:lnTo>
                  <a:lnTo>
                    <a:pt x="1436" y="476"/>
                  </a:lnTo>
                  <a:lnTo>
                    <a:pt x="1436" y="474"/>
                  </a:lnTo>
                  <a:lnTo>
                    <a:pt x="1436" y="474"/>
                  </a:lnTo>
                  <a:lnTo>
                    <a:pt x="1436" y="474"/>
                  </a:lnTo>
                  <a:lnTo>
                    <a:pt x="1436" y="474"/>
                  </a:lnTo>
                  <a:lnTo>
                    <a:pt x="1438" y="474"/>
                  </a:lnTo>
                  <a:lnTo>
                    <a:pt x="1438" y="474"/>
                  </a:lnTo>
                  <a:lnTo>
                    <a:pt x="1438" y="471"/>
                  </a:lnTo>
                  <a:lnTo>
                    <a:pt x="1438" y="471"/>
                  </a:lnTo>
                  <a:lnTo>
                    <a:pt x="1436" y="471"/>
                  </a:lnTo>
                  <a:lnTo>
                    <a:pt x="1436" y="471"/>
                  </a:lnTo>
                  <a:lnTo>
                    <a:pt x="1436" y="471"/>
                  </a:lnTo>
                  <a:lnTo>
                    <a:pt x="1436" y="471"/>
                  </a:lnTo>
                  <a:lnTo>
                    <a:pt x="1436" y="471"/>
                  </a:lnTo>
                  <a:lnTo>
                    <a:pt x="1436" y="471"/>
                  </a:lnTo>
                  <a:lnTo>
                    <a:pt x="1434" y="471"/>
                  </a:lnTo>
                  <a:lnTo>
                    <a:pt x="1434" y="471"/>
                  </a:lnTo>
                  <a:lnTo>
                    <a:pt x="1434" y="471"/>
                  </a:lnTo>
                  <a:lnTo>
                    <a:pt x="1429" y="467"/>
                  </a:lnTo>
                  <a:lnTo>
                    <a:pt x="1429" y="467"/>
                  </a:lnTo>
                  <a:lnTo>
                    <a:pt x="1429" y="467"/>
                  </a:lnTo>
                  <a:lnTo>
                    <a:pt x="1427" y="464"/>
                  </a:lnTo>
                  <a:lnTo>
                    <a:pt x="1429" y="462"/>
                  </a:lnTo>
                  <a:lnTo>
                    <a:pt x="1429" y="459"/>
                  </a:lnTo>
                  <a:lnTo>
                    <a:pt x="1429" y="459"/>
                  </a:lnTo>
                  <a:lnTo>
                    <a:pt x="1427" y="457"/>
                  </a:lnTo>
                  <a:lnTo>
                    <a:pt x="1427" y="457"/>
                  </a:lnTo>
                  <a:lnTo>
                    <a:pt x="1424" y="457"/>
                  </a:lnTo>
                  <a:lnTo>
                    <a:pt x="1424" y="457"/>
                  </a:lnTo>
                  <a:lnTo>
                    <a:pt x="1422" y="457"/>
                  </a:lnTo>
                  <a:lnTo>
                    <a:pt x="1422" y="455"/>
                  </a:lnTo>
                  <a:lnTo>
                    <a:pt x="1422" y="455"/>
                  </a:lnTo>
                  <a:lnTo>
                    <a:pt x="1422" y="455"/>
                  </a:lnTo>
                  <a:lnTo>
                    <a:pt x="1422" y="455"/>
                  </a:lnTo>
                  <a:lnTo>
                    <a:pt x="1422" y="455"/>
                  </a:lnTo>
                  <a:lnTo>
                    <a:pt x="1422" y="452"/>
                  </a:lnTo>
                  <a:lnTo>
                    <a:pt x="1422" y="452"/>
                  </a:lnTo>
                  <a:lnTo>
                    <a:pt x="1419" y="452"/>
                  </a:lnTo>
                  <a:lnTo>
                    <a:pt x="1419" y="452"/>
                  </a:lnTo>
                  <a:lnTo>
                    <a:pt x="1417" y="452"/>
                  </a:lnTo>
                  <a:lnTo>
                    <a:pt x="1417" y="450"/>
                  </a:lnTo>
                  <a:lnTo>
                    <a:pt x="1415" y="448"/>
                  </a:lnTo>
                  <a:lnTo>
                    <a:pt x="1415" y="448"/>
                  </a:lnTo>
                  <a:lnTo>
                    <a:pt x="1415" y="445"/>
                  </a:lnTo>
                  <a:lnTo>
                    <a:pt x="1415" y="445"/>
                  </a:lnTo>
                  <a:lnTo>
                    <a:pt x="1415" y="443"/>
                  </a:lnTo>
                  <a:lnTo>
                    <a:pt x="1412" y="440"/>
                  </a:lnTo>
                  <a:lnTo>
                    <a:pt x="1412" y="438"/>
                  </a:lnTo>
                  <a:lnTo>
                    <a:pt x="1410" y="436"/>
                  </a:lnTo>
                  <a:lnTo>
                    <a:pt x="1408" y="433"/>
                  </a:lnTo>
                  <a:lnTo>
                    <a:pt x="1408" y="433"/>
                  </a:lnTo>
                  <a:lnTo>
                    <a:pt x="1408" y="431"/>
                  </a:lnTo>
                  <a:lnTo>
                    <a:pt x="1405" y="431"/>
                  </a:lnTo>
                  <a:lnTo>
                    <a:pt x="1405" y="429"/>
                  </a:lnTo>
                  <a:lnTo>
                    <a:pt x="1403" y="426"/>
                  </a:lnTo>
                  <a:lnTo>
                    <a:pt x="1401" y="424"/>
                  </a:lnTo>
                  <a:lnTo>
                    <a:pt x="1401" y="424"/>
                  </a:lnTo>
                  <a:lnTo>
                    <a:pt x="1398" y="422"/>
                  </a:lnTo>
                  <a:lnTo>
                    <a:pt x="1396" y="422"/>
                  </a:lnTo>
                  <a:lnTo>
                    <a:pt x="1393" y="422"/>
                  </a:lnTo>
                  <a:lnTo>
                    <a:pt x="1391" y="422"/>
                  </a:lnTo>
                  <a:lnTo>
                    <a:pt x="1389" y="419"/>
                  </a:lnTo>
                  <a:lnTo>
                    <a:pt x="1389" y="414"/>
                  </a:lnTo>
                  <a:lnTo>
                    <a:pt x="1389" y="414"/>
                  </a:lnTo>
                  <a:lnTo>
                    <a:pt x="1386" y="414"/>
                  </a:lnTo>
                  <a:lnTo>
                    <a:pt x="1386" y="412"/>
                  </a:lnTo>
                  <a:lnTo>
                    <a:pt x="1386" y="412"/>
                  </a:lnTo>
                  <a:lnTo>
                    <a:pt x="1384" y="412"/>
                  </a:lnTo>
                  <a:lnTo>
                    <a:pt x="1382" y="407"/>
                  </a:lnTo>
                  <a:lnTo>
                    <a:pt x="1382" y="407"/>
                  </a:lnTo>
                  <a:lnTo>
                    <a:pt x="1382" y="407"/>
                  </a:lnTo>
                  <a:lnTo>
                    <a:pt x="1382" y="407"/>
                  </a:lnTo>
                  <a:lnTo>
                    <a:pt x="1382" y="410"/>
                  </a:lnTo>
                  <a:lnTo>
                    <a:pt x="1382" y="410"/>
                  </a:lnTo>
                  <a:lnTo>
                    <a:pt x="1379" y="410"/>
                  </a:lnTo>
                  <a:lnTo>
                    <a:pt x="1379" y="412"/>
                  </a:lnTo>
                  <a:lnTo>
                    <a:pt x="1379" y="412"/>
                  </a:lnTo>
                  <a:lnTo>
                    <a:pt x="1379" y="412"/>
                  </a:lnTo>
                  <a:lnTo>
                    <a:pt x="1379" y="410"/>
                  </a:lnTo>
                  <a:lnTo>
                    <a:pt x="1379" y="410"/>
                  </a:lnTo>
                  <a:lnTo>
                    <a:pt x="1377" y="407"/>
                  </a:lnTo>
                  <a:lnTo>
                    <a:pt x="1377" y="407"/>
                  </a:lnTo>
                  <a:lnTo>
                    <a:pt x="1379" y="407"/>
                  </a:lnTo>
                  <a:lnTo>
                    <a:pt x="1379" y="405"/>
                  </a:lnTo>
                  <a:lnTo>
                    <a:pt x="1379" y="405"/>
                  </a:lnTo>
                  <a:lnTo>
                    <a:pt x="1379" y="405"/>
                  </a:lnTo>
                  <a:lnTo>
                    <a:pt x="1377" y="405"/>
                  </a:lnTo>
                  <a:lnTo>
                    <a:pt x="1377" y="403"/>
                  </a:lnTo>
                  <a:lnTo>
                    <a:pt x="1377" y="400"/>
                  </a:lnTo>
                  <a:lnTo>
                    <a:pt x="1379" y="400"/>
                  </a:lnTo>
                  <a:lnTo>
                    <a:pt x="1379" y="400"/>
                  </a:lnTo>
                  <a:lnTo>
                    <a:pt x="1379" y="403"/>
                  </a:lnTo>
                  <a:lnTo>
                    <a:pt x="1379" y="403"/>
                  </a:lnTo>
                  <a:lnTo>
                    <a:pt x="1382" y="403"/>
                  </a:lnTo>
                  <a:lnTo>
                    <a:pt x="1384" y="403"/>
                  </a:lnTo>
                  <a:lnTo>
                    <a:pt x="1384" y="403"/>
                  </a:lnTo>
                  <a:lnTo>
                    <a:pt x="1384" y="405"/>
                  </a:lnTo>
                  <a:lnTo>
                    <a:pt x="1384" y="405"/>
                  </a:lnTo>
                  <a:lnTo>
                    <a:pt x="1386" y="405"/>
                  </a:lnTo>
                  <a:lnTo>
                    <a:pt x="1386" y="405"/>
                  </a:lnTo>
                  <a:lnTo>
                    <a:pt x="1386" y="405"/>
                  </a:lnTo>
                  <a:lnTo>
                    <a:pt x="1389" y="405"/>
                  </a:lnTo>
                  <a:lnTo>
                    <a:pt x="1389" y="407"/>
                  </a:lnTo>
                  <a:lnTo>
                    <a:pt x="1389" y="407"/>
                  </a:lnTo>
                  <a:lnTo>
                    <a:pt x="1389" y="407"/>
                  </a:lnTo>
                  <a:lnTo>
                    <a:pt x="1389" y="407"/>
                  </a:lnTo>
                  <a:lnTo>
                    <a:pt x="1391" y="410"/>
                  </a:lnTo>
                  <a:lnTo>
                    <a:pt x="1393" y="407"/>
                  </a:lnTo>
                  <a:lnTo>
                    <a:pt x="1396" y="407"/>
                  </a:lnTo>
                  <a:lnTo>
                    <a:pt x="1398" y="407"/>
                  </a:lnTo>
                  <a:lnTo>
                    <a:pt x="1398" y="407"/>
                  </a:lnTo>
                  <a:lnTo>
                    <a:pt x="1401" y="405"/>
                  </a:lnTo>
                  <a:lnTo>
                    <a:pt x="1401" y="403"/>
                  </a:lnTo>
                  <a:lnTo>
                    <a:pt x="1401" y="400"/>
                  </a:lnTo>
                  <a:lnTo>
                    <a:pt x="1403" y="398"/>
                  </a:lnTo>
                  <a:lnTo>
                    <a:pt x="1403" y="398"/>
                  </a:lnTo>
                  <a:lnTo>
                    <a:pt x="1403" y="398"/>
                  </a:lnTo>
                  <a:lnTo>
                    <a:pt x="1403" y="398"/>
                  </a:lnTo>
                  <a:lnTo>
                    <a:pt x="1405" y="396"/>
                  </a:lnTo>
                  <a:lnTo>
                    <a:pt x="1405" y="396"/>
                  </a:lnTo>
                  <a:lnTo>
                    <a:pt x="1405" y="396"/>
                  </a:lnTo>
                  <a:lnTo>
                    <a:pt x="1405" y="396"/>
                  </a:lnTo>
                  <a:lnTo>
                    <a:pt x="1408" y="396"/>
                  </a:lnTo>
                  <a:lnTo>
                    <a:pt x="1410" y="396"/>
                  </a:lnTo>
                  <a:lnTo>
                    <a:pt x="1410" y="396"/>
                  </a:lnTo>
                  <a:lnTo>
                    <a:pt x="1410" y="396"/>
                  </a:lnTo>
                  <a:lnTo>
                    <a:pt x="1412" y="393"/>
                  </a:lnTo>
                  <a:lnTo>
                    <a:pt x="1412" y="393"/>
                  </a:lnTo>
                  <a:lnTo>
                    <a:pt x="1415" y="393"/>
                  </a:lnTo>
                  <a:lnTo>
                    <a:pt x="1415" y="393"/>
                  </a:lnTo>
                  <a:lnTo>
                    <a:pt x="1415" y="393"/>
                  </a:lnTo>
                  <a:lnTo>
                    <a:pt x="1415" y="393"/>
                  </a:lnTo>
                  <a:lnTo>
                    <a:pt x="1415" y="393"/>
                  </a:lnTo>
                  <a:lnTo>
                    <a:pt x="1417" y="393"/>
                  </a:lnTo>
                  <a:lnTo>
                    <a:pt x="1417" y="393"/>
                  </a:lnTo>
                  <a:lnTo>
                    <a:pt x="1417" y="393"/>
                  </a:lnTo>
                  <a:lnTo>
                    <a:pt x="1419" y="391"/>
                  </a:lnTo>
                  <a:lnTo>
                    <a:pt x="1422" y="391"/>
                  </a:lnTo>
                  <a:lnTo>
                    <a:pt x="1422" y="391"/>
                  </a:lnTo>
                  <a:lnTo>
                    <a:pt x="1422" y="391"/>
                  </a:lnTo>
                  <a:lnTo>
                    <a:pt x="1422" y="393"/>
                  </a:lnTo>
                  <a:lnTo>
                    <a:pt x="1424" y="391"/>
                  </a:lnTo>
                  <a:lnTo>
                    <a:pt x="1424" y="391"/>
                  </a:lnTo>
                  <a:lnTo>
                    <a:pt x="1429" y="388"/>
                  </a:lnTo>
                  <a:lnTo>
                    <a:pt x="1434" y="386"/>
                  </a:lnTo>
                  <a:lnTo>
                    <a:pt x="1434" y="386"/>
                  </a:lnTo>
                  <a:lnTo>
                    <a:pt x="1434" y="384"/>
                  </a:lnTo>
                  <a:lnTo>
                    <a:pt x="1438" y="379"/>
                  </a:lnTo>
                  <a:lnTo>
                    <a:pt x="1438" y="379"/>
                  </a:lnTo>
                  <a:lnTo>
                    <a:pt x="1438" y="379"/>
                  </a:lnTo>
                  <a:lnTo>
                    <a:pt x="1438" y="379"/>
                  </a:lnTo>
                  <a:lnTo>
                    <a:pt x="1438" y="377"/>
                  </a:lnTo>
                  <a:lnTo>
                    <a:pt x="1441" y="377"/>
                  </a:lnTo>
                  <a:lnTo>
                    <a:pt x="1441" y="377"/>
                  </a:lnTo>
                  <a:lnTo>
                    <a:pt x="1443" y="374"/>
                  </a:lnTo>
                  <a:lnTo>
                    <a:pt x="1443" y="372"/>
                  </a:lnTo>
                  <a:lnTo>
                    <a:pt x="1445" y="372"/>
                  </a:lnTo>
                  <a:lnTo>
                    <a:pt x="1445" y="372"/>
                  </a:lnTo>
                  <a:lnTo>
                    <a:pt x="1448" y="370"/>
                  </a:lnTo>
                  <a:lnTo>
                    <a:pt x="1448" y="367"/>
                  </a:lnTo>
                  <a:lnTo>
                    <a:pt x="1450" y="367"/>
                  </a:lnTo>
                  <a:lnTo>
                    <a:pt x="1450" y="367"/>
                  </a:lnTo>
                  <a:lnTo>
                    <a:pt x="1450" y="367"/>
                  </a:lnTo>
                  <a:lnTo>
                    <a:pt x="1450" y="365"/>
                  </a:lnTo>
                  <a:lnTo>
                    <a:pt x="1450" y="365"/>
                  </a:lnTo>
                  <a:lnTo>
                    <a:pt x="1450" y="365"/>
                  </a:lnTo>
                  <a:lnTo>
                    <a:pt x="1450" y="365"/>
                  </a:lnTo>
                  <a:lnTo>
                    <a:pt x="1453" y="365"/>
                  </a:lnTo>
                  <a:lnTo>
                    <a:pt x="1453" y="362"/>
                  </a:lnTo>
                  <a:lnTo>
                    <a:pt x="1453" y="362"/>
                  </a:lnTo>
                  <a:lnTo>
                    <a:pt x="1453" y="360"/>
                  </a:lnTo>
                  <a:lnTo>
                    <a:pt x="1455" y="355"/>
                  </a:lnTo>
                  <a:lnTo>
                    <a:pt x="1457" y="355"/>
                  </a:lnTo>
                  <a:lnTo>
                    <a:pt x="1460" y="355"/>
                  </a:lnTo>
                  <a:lnTo>
                    <a:pt x="1462" y="355"/>
                  </a:lnTo>
                  <a:lnTo>
                    <a:pt x="1467" y="355"/>
                  </a:lnTo>
                  <a:lnTo>
                    <a:pt x="1467" y="353"/>
                  </a:lnTo>
                  <a:lnTo>
                    <a:pt x="1469" y="353"/>
                  </a:lnTo>
                  <a:lnTo>
                    <a:pt x="1471" y="351"/>
                  </a:lnTo>
                  <a:lnTo>
                    <a:pt x="1471" y="353"/>
                  </a:lnTo>
                  <a:lnTo>
                    <a:pt x="1474" y="353"/>
                  </a:lnTo>
                  <a:lnTo>
                    <a:pt x="1474" y="353"/>
                  </a:lnTo>
                  <a:lnTo>
                    <a:pt x="1474" y="355"/>
                  </a:lnTo>
                  <a:lnTo>
                    <a:pt x="1474" y="355"/>
                  </a:lnTo>
                  <a:lnTo>
                    <a:pt x="1474" y="355"/>
                  </a:lnTo>
                  <a:lnTo>
                    <a:pt x="1474" y="358"/>
                  </a:lnTo>
                  <a:lnTo>
                    <a:pt x="1476" y="358"/>
                  </a:lnTo>
                  <a:lnTo>
                    <a:pt x="1476" y="360"/>
                  </a:lnTo>
                  <a:lnTo>
                    <a:pt x="1476" y="360"/>
                  </a:lnTo>
                  <a:lnTo>
                    <a:pt x="1479" y="362"/>
                  </a:lnTo>
                  <a:lnTo>
                    <a:pt x="1479" y="362"/>
                  </a:lnTo>
                  <a:lnTo>
                    <a:pt x="1481" y="362"/>
                  </a:lnTo>
                  <a:lnTo>
                    <a:pt x="1483" y="362"/>
                  </a:lnTo>
                  <a:lnTo>
                    <a:pt x="1486" y="360"/>
                  </a:lnTo>
                  <a:lnTo>
                    <a:pt x="1486" y="360"/>
                  </a:lnTo>
                  <a:lnTo>
                    <a:pt x="1486" y="355"/>
                  </a:lnTo>
                  <a:lnTo>
                    <a:pt x="1488" y="353"/>
                  </a:lnTo>
                  <a:lnTo>
                    <a:pt x="1488" y="353"/>
                  </a:lnTo>
                  <a:lnTo>
                    <a:pt x="1488" y="351"/>
                  </a:lnTo>
                  <a:lnTo>
                    <a:pt x="1488" y="351"/>
                  </a:lnTo>
                  <a:lnTo>
                    <a:pt x="1490" y="348"/>
                  </a:lnTo>
                  <a:lnTo>
                    <a:pt x="1488" y="346"/>
                  </a:lnTo>
                  <a:lnTo>
                    <a:pt x="1488" y="346"/>
                  </a:lnTo>
                  <a:lnTo>
                    <a:pt x="1488" y="346"/>
                  </a:lnTo>
                  <a:lnTo>
                    <a:pt x="1488" y="346"/>
                  </a:lnTo>
                  <a:lnTo>
                    <a:pt x="1488" y="346"/>
                  </a:lnTo>
                  <a:lnTo>
                    <a:pt x="1488" y="343"/>
                  </a:lnTo>
                  <a:lnTo>
                    <a:pt x="1488" y="343"/>
                  </a:lnTo>
                  <a:lnTo>
                    <a:pt x="1486" y="343"/>
                  </a:lnTo>
                  <a:lnTo>
                    <a:pt x="1486" y="343"/>
                  </a:lnTo>
                  <a:lnTo>
                    <a:pt x="1486" y="343"/>
                  </a:lnTo>
                  <a:lnTo>
                    <a:pt x="1488" y="341"/>
                  </a:lnTo>
                  <a:lnTo>
                    <a:pt x="1486" y="341"/>
                  </a:lnTo>
                  <a:lnTo>
                    <a:pt x="1483" y="341"/>
                  </a:lnTo>
                  <a:lnTo>
                    <a:pt x="1481" y="339"/>
                  </a:lnTo>
                  <a:lnTo>
                    <a:pt x="1479" y="339"/>
                  </a:lnTo>
                  <a:lnTo>
                    <a:pt x="1469" y="336"/>
                  </a:lnTo>
                  <a:lnTo>
                    <a:pt x="1469" y="336"/>
                  </a:lnTo>
                  <a:lnTo>
                    <a:pt x="1469" y="339"/>
                  </a:lnTo>
                  <a:lnTo>
                    <a:pt x="1467" y="339"/>
                  </a:lnTo>
                  <a:lnTo>
                    <a:pt x="1467" y="339"/>
                  </a:lnTo>
                  <a:lnTo>
                    <a:pt x="1467" y="339"/>
                  </a:lnTo>
                  <a:lnTo>
                    <a:pt x="1464" y="339"/>
                  </a:lnTo>
                  <a:lnTo>
                    <a:pt x="1464" y="339"/>
                  </a:lnTo>
                  <a:lnTo>
                    <a:pt x="1464" y="339"/>
                  </a:lnTo>
                  <a:lnTo>
                    <a:pt x="1462" y="339"/>
                  </a:lnTo>
                  <a:lnTo>
                    <a:pt x="1457" y="339"/>
                  </a:lnTo>
                  <a:lnTo>
                    <a:pt x="1457" y="341"/>
                  </a:lnTo>
                  <a:lnTo>
                    <a:pt x="1457" y="341"/>
                  </a:lnTo>
                  <a:lnTo>
                    <a:pt x="1457" y="341"/>
                  </a:lnTo>
                  <a:lnTo>
                    <a:pt x="1457" y="341"/>
                  </a:lnTo>
                  <a:lnTo>
                    <a:pt x="1455" y="341"/>
                  </a:lnTo>
                  <a:lnTo>
                    <a:pt x="1455" y="341"/>
                  </a:lnTo>
                  <a:lnTo>
                    <a:pt x="1455" y="341"/>
                  </a:lnTo>
                  <a:lnTo>
                    <a:pt x="1455" y="341"/>
                  </a:lnTo>
                  <a:lnTo>
                    <a:pt x="1453" y="341"/>
                  </a:lnTo>
                  <a:lnTo>
                    <a:pt x="1453" y="341"/>
                  </a:lnTo>
                  <a:lnTo>
                    <a:pt x="1453" y="341"/>
                  </a:lnTo>
                  <a:lnTo>
                    <a:pt x="1453" y="343"/>
                  </a:lnTo>
                  <a:lnTo>
                    <a:pt x="1453" y="343"/>
                  </a:lnTo>
                  <a:lnTo>
                    <a:pt x="1453" y="343"/>
                  </a:lnTo>
                  <a:lnTo>
                    <a:pt x="1453" y="343"/>
                  </a:lnTo>
                  <a:lnTo>
                    <a:pt x="1455" y="343"/>
                  </a:lnTo>
                  <a:lnTo>
                    <a:pt x="1460" y="343"/>
                  </a:lnTo>
                  <a:lnTo>
                    <a:pt x="1460" y="343"/>
                  </a:lnTo>
                  <a:lnTo>
                    <a:pt x="1460" y="343"/>
                  </a:lnTo>
                  <a:lnTo>
                    <a:pt x="1460" y="346"/>
                  </a:lnTo>
                  <a:lnTo>
                    <a:pt x="1460" y="346"/>
                  </a:lnTo>
                  <a:lnTo>
                    <a:pt x="1464" y="346"/>
                  </a:lnTo>
                  <a:lnTo>
                    <a:pt x="1464" y="346"/>
                  </a:lnTo>
                  <a:lnTo>
                    <a:pt x="1462" y="348"/>
                  </a:lnTo>
                  <a:lnTo>
                    <a:pt x="1462" y="348"/>
                  </a:lnTo>
                  <a:lnTo>
                    <a:pt x="1462" y="348"/>
                  </a:lnTo>
                  <a:lnTo>
                    <a:pt x="1455" y="348"/>
                  </a:lnTo>
                  <a:lnTo>
                    <a:pt x="1453" y="348"/>
                  </a:lnTo>
                  <a:lnTo>
                    <a:pt x="1450" y="348"/>
                  </a:lnTo>
                  <a:lnTo>
                    <a:pt x="1450" y="348"/>
                  </a:lnTo>
                  <a:lnTo>
                    <a:pt x="1448" y="348"/>
                  </a:lnTo>
                  <a:lnTo>
                    <a:pt x="1448" y="348"/>
                  </a:lnTo>
                  <a:lnTo>
                    <a:pt x="1445" y="348"/>
                  </a:lnTo>
                  <a:lnTo>
                    <a:pt x="1445" y="348"/>
                  </a:lnTo>
                  <a:lnTo>
                    <a:pt x="1445" y="348"/>
                  </a:lnTo>
                  <a:lnTo>
                    <a:pt x="1445" y="348"/>
                  </a:lnTo>
                  <a:lnTo>
                    <a:pt x="1445" y="348"/>
                  </a:lnTo>
                  <a:lnTo>
                    <a:pt x="1445" y="348"/>
                  </a:lnTo>
                  <a:lnTo>
                    <a:pt x="1443" y="348"/>
                  </a:lnTo>
                  <a:lnTo>
                    <a:pt x="1438" y="348"/>
                  </a:lnTo>
                  <a:lnTo>
                    <a:pt x="1436" y="348"/>
                  </a:lnTo>
                  <a:lnTo>
                    <a:pt x="1434" y="348"/>
                  </a:lnTo>
                  <a:lnTo>
                    <a:pt x="1424" y="348"/>
                  </a:lnTo>
                  <a:lnTo>
                    <a:pt x="1424" y="348"/>
                  </a:lnTo>
                  <a:lnTo>
                    <a:pt x="1422" y="351"/>
                  </a:lnTo>
                  <a:lnTo>
                    <a:pt x="1422" y="351"/>
                  </a:lnTo>
                  <a:lnTo>
                    <a:pt x="1422" y="353"/>
                  </a:lnTo>
                  <a:lnTo>
                    <a:pt x="1419" y="355"/>
                  </a:lnTo>
                  <a:lnTo>
                    <a:pt x="1419" y="355"/>
                  </a:lnTo>
                  <a:lnTo>
                    <a:pt x="1419" y="355"/>
                  </a:lnTo>
                  <a:lnTo>
                    <a:pt x="1417" y="355"/>
                  </a:lnTo>
                  <a:lnTo>
                    <a:pt x="1417" y="355"/>
                  </a:lnTo>
                  <a:lnTo>
                    <a:pt x="1415" y="355"/>
                  </a:lnTo>
                  <a:lnTo>
                    <a:pt x="1415" y="355"/>
                  </a:lnTo>
                  <a:lnTo>
                    <a:pt x="1412" y="355"/>
                  </a:lnTo>
                  <a:lnTo>
                    <a:pt x="1412" y="358"/>
                  </a:lnTo>
                  <a:lnTo>
                    <a:pt x="1410" y="358"/>
                  </a:lnTo>
                  <a:lnTo>
                    <a:pt x="1408" y="358"/>
                  </a:lnTo>
                  <a:lnTo>
                    <a:pt x="1405" y="358"/>
                  </a:lnTo>
                  <a:lnTo>
                    <a:pt x="1403" y="358"/>
                  </a:lnTo>
                  <a:lnTo>
                    <a:pt x="1398" y="358"/>
                  </a:lnTo>
                  <a:lnTo>
                    <a:pt x="1398" y="358"/>
                  </a:lnTo>
                  <a:lnTo>
                    <a:pt x="1398" y="355"/>
                  </a:lnTo>
                  <a:lnTo>
                    <a:pt x="1396" y="355"/>
                  </a:lnTo>
                  <a:lnTo>
                    <a:pt x="1396" y="355"/>
                  </a:lnTo>
                  <a:lnTo>
                    <a:pt x="1396" y="353"/>
                  </a:lnTo>
                  <a:lnTo>
                    <a:pt x="1396" y="351"/>
                  </a:lnTo>
                  <a:lnTo>
                    <a:pt x="1396" y="351"/>
                  </a:lnTo>
                  <a:lnTo>
                    <a:pt x="1396" y="351"/>
                  </a:lnTo>
                  <a:lnTo>
                    <a:pt x="1393" y="351"/>
                  </a:lnTo>
                  <a:lnTo>
                    <a:pt x="1393" y="351"/>
                  </a:lnTo>
                  <a:lnTo>
                    <a:pt x="1393" y="351"/>
                  </a:lnTo>
                  <a:lnTo>
                    <a:pt x="1391" y="351"/>
                  </a:lnTo>
                  <a:lnTo>
                    <a:pt x="1391" y="351"/>
                  </a:lnTo>
                  <a:lnTo>
                    <a:pt x="1391" y="351"/>
                  </a:lnTo>
                  <a:lnTo>
                    <a:pt x="1391" y="351"/>
                  </a:lnTo>
                  <a:lnTo>
                    <a:pt x="1391" y="353"/>
                  </a:lnTo>
                  <a:lnTo>
                    <a:pt x="1391" y="353"/>
                  </a:lnTo>
                  <a:lnTo>
                    <a:pt x="1389" y="353"/>
                  </a:lnTo>
                  <a:lnTo>
                    <a:pt x="1389" y="353"/>
                  </a:lnTo>
                  <a:lnTo>
                    <a:pt x="1386" y="353"/>
                  </a:lnTo>
                  <a:lnTo>
                    <a:pt x="1384" y="355"/>
                  </a:lnTo>
                  <a:lnTo>
                    <a:pt x="1384" y="358"/>
                  </a:lnTo>
                  <a:lnTo>
                    <a:pt x="1382" y="362"/>
                  </a:lnTo>
                  <a:lnTo>
                    <a:pt x="1377" y="365"/>
                  </a:lnTo>
                  <a:lnTo>
                    <a:pt x="1377" y="365"/>
                  </a:lnTo>
                  <a:lnTo>
                    <a:pt x="1375" y="367"/>
                  </a:lnTo>
                  <a:lnTo>
                    <a:pt x="1375" y="367"/>
                  </a:lnTo>
                  <a:lnTo>
                    <a:pt x="1375" y="367"/>
                  </a:lnTo>
                  <a:lnTo>
                    <a:pt x="1375" y="370"/>
                  </a:lnTo>
                  <a:lnTo>
                    <a:pt x="1372" y="370"/>
                  </a:lnTo>
                  <a:lnTo>
                    <a:pt x="1372" y="370"/>
                  </a:lnTo>
                  <a:lnTo>
                    <a:pt x="1372" y="372"/>
                  </a:lnTo>
                  <a:lnTo>
                    <a:pt x="1370" y="372"/>
                  </a:lnTo>
                  <a:lnTo>
                    <a:pt x="1370" y="374"/>
                  </a:lnTo>
                  <a:lnTo>
                    <a:pt x="1370" y="377"/>
                  </a:lnTo>
                  <a:lnTo>
                    <a:pt x="1370" y="377"/>
                  </a:lnTo>
                  <a:lnTo>
                    <a:pt x="1367" y="379"/>
                  </a:lnTo>
                  <a:lnTo>
                    <a:pt x="1367" y="381"/>
                  </a:lnTo>
                  <a:lnTo>
                    <a:pt x="1365" y="381"/>
                  </a:lnTo>
                  <a:lnTo>
                    <a:pt x="1363" y="381"/>
                  </a:lnTo>
                  <a:lnTo>
                    <a:pt x="1363" y="381"/>
                  </a:lnTo>
                  <a:lnTo>
                    <a:pt x="1360" y="381"/>
                  </a:lnTo>
                  <a:lnTo>
                    <a:pt x="1360" y="379"/>
                  </a:lnTo>
                  <a:lnTo>
                    <a:pt x="1360" y="379"/>
                  </a:lnTo>
                  <a:lnTo>
                    <a:pt x="1358" y="381"/>
                  </a:lnTo>
                  <a:lnTo>
                    <a:pt x="1356" y="381"/>
                  </a:lnTo>
                  <a:lnTo>
                    <a:pt x="1353" y="381"/>
                  </a:lnTo>
                  <a:lnTo>
                    <a:pt x="1353" y="381"/>
                  </a:lnTo>
                  <a:lnTo>
                    <a:pt x="1351" y="381"/>
                  </a:lnTo>
                  <a:lnTo>
                    <a:pt x="1351" y="379"/>
                  </a:lnTo>
                  <a:lnTo>
                    <a:pt x="1353" y="379"/>
                  </a:lnTo>
                  <a:lnTo>
                    <a:pt x="1351" y="379"/>
                  </a:lnTo>
                  <a:lnTo>
                    <a:pt x="1351" y="379"/>
                  </a:lnTo>
                  <a:lnTo>
                    <a:pt x="1346" y="379"/>
                  </a:lnTo>
                  <a:lnTo>
                    <a:pt x="1346" y="379"/>
                  </a:lnTo>
                  <a:lnTo>
                    <a:pt x="1344" y="381"/>
                  </a:lnTo>
                  <a:lnTo>
                    <a:pt x="1344" y="381"/>
                  </a:lnTo>
                  <a:lnTo>
                    <a:pt x="1341" y="379"/>
                  </a:lnTo>
                  <a:lnTo>
                    <a:pt x="1341" y="379"/>
                  </a:lnTo>
                  <a:lnTo>
                    <a:pt x="1341" y="377"/>
                  </a:lnTo>
                  <a:lnTo>
                    <a:pt x="1341" y="374"/>
                  </a:lnTo>
                  <a:lnTo>
                    <a:pt x="1339" y="372"/>
                  </a:lnTo>
                  <a:lnTo>
                    <a:pt x="1339" y="372"/>
                  </a:lnTo>
                  <a:lnTo>
                    <a:pt x="1339" y="370"/>
                  </a:lnTo>
                  <a:lnTo>
                    <a:pt x="1339" y="370"/>
                  </a:lnTo>
                  <a:lnTo>
                    <a:pt x="1339" y="370"/>
                  </a:lnTo>
                  <a:lnTo>
                    <a:pt x="1339" y="367"/>
                  </a:lnTo>
                  <a:lnTo>
                    <a:pt x="1339" y="367"/>
                  </a:lnTo>
                  <a:lnTo>
                    <a:pt x="1339" y="367"/>
                  </a:lnTo>
                  <a:lnTo>
                    <a:pt x="1339" y="367"/>
                  </a:lnTo>
                  <a:lnTo>
                    <a:pt x="1339" y="367"/>
                  </a:lnTo>
                  <a:lnTo>
                    <a:pt x="1339" y="365"/>
                  </a:lnTo>
                  <a:lnTo>
                    <a:pt x="1337" y="360"/>
                  </a:lnTo>
                  <a:lnTo>
                    <a:pt x="1334" y="360"/>
                  </a:lnTo>
                  <a:lnTo>
                    <a:pt x="1334" y="360"/>
                  </a:lnTo>
                  <a:lnTo>
                    <a:pt x="1334" y="358"/>
                  </a:lnTo>
                  <a:lnTo>
                    <a:pt x="1332" y="358"/>
                  </a:lnTo>
                  <a:lnTo>
                    <a:pt x="1332" y="358"/>
                  </a:lnTo>
                  <a:lnTo>
                    <a:pt x="1332" y="358"/>
                  </a:lnTo>
                  <a:lnTo>
                    <a:pt x="1332" y="358"/>
                  </a:lnTo>
                  <a:lnTo>
                    <a:pt x="1332" y="355"/>
                  </a:lnTo>
                  <a:lnTo>
                    <a:pt x="1330" y="355"/>
                  </a:lnTo>
                  <a:lnTo>
                    <a:pt x="1330" y="355"/>
                  </a:lnTo>
                  <a:lnTo>
                    <a:pt x="1327" y="355"/>
                  </a:lnTo>
                  <a:lnTo>
                    <a:pt x="1327" y="355"/>
                  </a:lnTo>
                  <a:lnTo>
                    <a:pt x="1325" y="358"/>
                  </a:lnTo>
                  <a:lnTo>
                    <a:pt x="1325" y="358"/>
                  </a:lnTo>
                  <a:lnTo>
                    <a:pt x="1322" y="355"/>
                  </a:lnTo>
                  <a:lnTo>
                    <a:pt x="1320" y="355"/>
                  </a:lnTo>
                  <a:lnTo>
                    <a:pt x="1313" y="343"/>
                  </a:lnTo>
                  <a:lnTo>
                    <a:pt x="1313" y="341"/>
                  </a:lnTo>
                  <a:lnTo>
                    <a:pt x="1311" y="334"/>
                  </a:lnTo>
                  <a:lnTo>
                    <a:pt x="1311" y="334"/>
                  </a:lnTo>
                  <a:lnTo>
                    <a:pt x="1311" y="334"/>
                  </a:lnTo>
                  <a:lnTo>
                    <a:pt x="1311" y="332"/>
                  </a:lnTo>
                  <a:lnTo>
                    <a:pt x="1311" y="332"/>
                  </a:lnTo>
                  <a:lnTo>
                    <a:pt x="1311" y="332"/>
                  </a:lnTo>
                  <a:lnTo>
                    <a:pt x="1311" y="329"/>
                  </a:lnTo>
                  <a:lnTo>
                    <a:pt x="1311" y="329"/>
                  </a:lnTo>
                  <a:lnTo>
                    <a:pt x="1311" y="327"/>
                  </a:lnTo>
                  <a:lnTo>
                    <a:pt x="1308" y="320"/>
                  </a:lnTo>
                  <a:lnTo>
                    <a:pt x="1308" y="320"/>
                  </a:lnTo>
                  <a:lnTo>
                    <a:pt x="1308" y="317"/>
                  </a:lnTo>
                  <a:lnTo>
                    <a:pt x="1308" y="317"/>
                  </a:lnTo>
                  <a:lnTo>
                    <a:pt x="1311" y="315"/>
                  </a:lnTo>
                  <a:lnTo>
                    <a:pt x="1311" y="313"/>
                  </a:lnTo>
                  <a:lnTo>
                    <a:pt x="1311" y="313"/>
                  </a:lnTo>
                  <a:lnTo>
                    <a:pt x="1311" y="313"/>
                  </a:lnTo>
                  <a:lnTo>
                    <a:pt x="1311" y="310"/>
                  </a:lnTo>
                  <a:lnTo>
                    <a:pt x="1311" y="310"/>
                  </a:lnTo>
                  <a:lnTo>
                    <a:pt x="1313" y="308"/>
                  </a:lnTo>
                  <a:lnTo>
                    <a:pt x="1313" y="308"/>
                  </a:lnTo>
                  <a:lnTo>
                    <a:pt x="1313" y="306"/>
                  </a:lnTo>
                  <a:lnTo>
                    <a:pt x="1313" y="303"/>
                  </a:lnTo>
                  <a:lnTo>
                    <a:pt x="1313" y="303"/>
                  </a:lnTo>
                  <a:lnTo>
                    <a:pt x="1315" y="301"/>
                  </a:lnTo>
                  <a:lnTo>
                    <a:pt x="1315" y="301"/>
                  </a:lnTo>
                  <a:lnTo>
                    <a:pt x="1315" y="299"/>
                  </a:lnTo>
                  <a:lnTo>
                    <a:pt x="1315" y="299"/>
                  </a:lnTo>
                  <a:lnTo>
                    <a:pt x="1318" y="296"/>
                  </a:lnTo>
                  <a:lnTo>
                    <a:pt x="1320" y="294"/>
                  </a:lnTo>
                  <a:lnTo>
                    <a:pt x="1322" y="289"/>
                  </a:lnTo>
                  <a:lnTo>
                    <a:pt x="1325" y="287"/>
                  </a:lnTo>
                  <a:lnTo>
                    <a:pt x="1327" y="284"/>
                  </a:lnTo>
                  <a:lnTo>
                    <a:pt x="1327" y="284"/>
                  </a:lnTo>
                  <a:lnTo>
                    <a:pt x="1327" y="284"/>
                  </a:lnTo>
                  <a:lnTo>
                    <a:pt x="1327" y="284"/>
                  </a:lnTo>
                  <a:lnTo>
                    <a:pt x="1330" y="282"/>
                  </a:lnTo>
                  <a:lnTo>
                    <a:pt x="1330" y="282"/>
                  </a:lnTo>
                  <a:lnTo>
                    <a:pt x="1334" y="282"/>
                  </a:lnTo>
                  <a:lnTo>
                    <a:pt x="1334" y="280"/>
                  </a:lnTo>
                  <a:lnTo>
                    <a:pt x="1344" y="280"/>
                  </a:lnTo>
                  <a:lnTo>
                    <a:pt x="1346" y="282"/>
                  </a:lnTo>
                  <a:lnTo>
                    <a:pt x="1346" y="282"/>
                  </a:lnTo>
                  <a:lnTo>
                    <a:pt x="1348" y="282"/>
                  </a:lnTo>
                  <a:lnTo>
                    <a:pt x="1348" y="282"/>
                  </a:lnTo>
                  <a:lnTo>
                    <a:pt x="1348" y="282"/>
                  </a:lnTo>
                  <a:lnTo>
                    <a:pt x="1351" y="282"/>
                  </a:lnTo>
                  <a:lnTo>
                    <a:pt x="1351" y="282"/>
                  </a:lnTo>
                  <a:lnTo>
                    <a:pt x="1351" y="284"/>
                  </a:lnTo>
                  <a:lnTo>
                    <a:pt x="1351" y="284"/>
                  </a:lnTo>
                  <a:lnTo>
                    <a:pt x="1351" y="284"/>
                  </a:lnTo>
                  <a:lnTo>
                    <a:pt x="1353" y="284"/>
                  </a:lnTo>
                  <a:lnTo>
                    <a:pt x="1353" y="284"/>
                  </a:lnTo>
                  <a:lnTo>
                    <a:pt x="1353" y="284"/>
                  </a:lnTo>
                  <a:lnTo>
                    <a:pt x="1353" y="284"/>
                  </a:lnTo>
                  <a:lnTo>
                    <a:pt x="1353" y="287"/>
                  </a:lnTo>
                  <a:lnTo>
                    <a:pt x="1353" y="287"/>
                  </a:lnTo>
                  <a:lnTo>
                    <a:pt x="1356" y="287"/>
                  </a:lnTo>
                  <a:lnTo>
                    <a:pt x="1358" y="287"/>
                  </a:lnTo>
                  <a:lnTo>
                    <a:pt x="1360" y="284"/>
                  </a:lnTo>
                  <a:lnTo>
                    <a:pt x="1360" y="284"/>
                  </a:lnTo>
                  <a:lnTo>
                    <a:pt x="1363" y="284"/>
                  </a:lnTo>
                  <a:lnTo>
                    <a:pt x="1363" y="287"/>
                  </a:lnTo>
                  <a:lnTo>
                    <a:pt x="1365" y="287"/>
                  </a:lnTo>
                  <a:lnTo>
                    <a:pt x="1365" y="287"/>
                  </a:lnTo>
                  <a:lnTo>
                    <a:pt x="1367" y="287"/>
                  </a:lnTo>
                  <a:lnTo>
                    <a:pt x="1367" y="287"/>
                  </a:lnTo>
                  <a:lnTo>
                    <a:pt x="1367" y="287"/>
                  </a:lnTo>
                  <a:lnTo>
                    <a:pt x="1367" y="287"/>
                  </a:lnTo>
                  <a:lnTo>
                    <a:pt x="1370" y="284"/>
                  </a:lnTo>
                  <a:lnTo>
                    <a:pt x="1370" y="284"/>
                  </a:lnTo>
                  <a:lnTo>
                    <a:pt x="1370" y="284"/>
                  </a:lnTo>
                  <a:lnTo>
                    <a:pt x="1372" y="284"/>
                  </a:lnTo>
                  <a:lnTo>
                    <a:pt x="1372" y="284"/>
                  </a:lnTo>
                  <a:lnTo>
                    <a:pt x="1375" y="282"/>
                  </a:lnTo>
                  <a:lnTo>
                    <a:pt x="1377" y="282"/>
                  </a:lnTo>
                  <a:lnTo>
                    <a:pt x="1377" y="284"/>
                  </a:lnTo>
                  <a:lnTo>
                    <a:pt x="1377" y="284"/>
                  </a:lnTo>
                  <a:lnTo>
                    <a:pt x="1379" y="284"/>
                  </a:lnTo>
                  <a:lnTo>
                    <a:pt x="1379" y="284"/>
                  </a:lnTo>
                  <a:lnTo>
                    <a:pt x="1379" y="284"/>
                  </a:lnTo>
                  <a:lnTo>
                    <a:pt x="1382" y="284"/>
                  </a:lnTo>
                  <a:lnTo>
                    <a:pt x="1382" y="282"/>
                  </a:lnTo>
                  <a:lnTo>
                    <a:pt x="1384" y="282"/>
                  </a:lnTo>
                  <a:lnTo>
                    <a:pt x="1384" y="284"/>
                  </a:lnTo>
                  <a:lnTo>
                    <a:pt x="1384" y="284"/>
                  </a:lnTo>
                  <a:lnTo>
                    <a:pt x="1386" y="284"/>
                  </a:lnTo>
                  <a:lnTo>
                    <a:pt x="1386" y="282"/>
                  </a:lnTo>
                  <a:lnTo>
                    <a:pt x="1386" y="282"/>
                  </a:lnTo>
                  <a:lnTo>
                    <a:pt x="1386" y="282"/>
                  </a:lnTo>
                  <a:lnTo>
                    <a:pt x="1389" y="282"/>
                  </a:lnTo>
                  <a:lnTo>
                    <a:pt x="1389" y="282"/>
                  </a:lnTo>
                  <a:lnTo>
                    <a:pt x="1389" y="282"/>
                  </a:lnTo>
                  <a:lnTo>
                    <a:pt x="1389" y="280"/>
                  </a:lnTo>
                  <a:lnTo>
                    <a:pt x="1389" y="280"/>
                  </a:lnTo>
                  <a:lnTo>
                    <a:pt x="1389" y="280"/>
                  </a:lnTo>
                  <a:lnTo>
                    <a:pt x="1391" y="280"/>
                  </a:lnTo>
                  <a:lnTo>
                    <a:pt x="1391" y="280"/>
                  </a:lnTo>
                  <a:lnTo>
                    <a:pt x="1391" y="280"/>
                  </a:lnTo>
                  <a:lnTo>
                    <a:pt x="1391" y="280"/>
                  </a:lnTo>
                  <a:lnTo>
                    <a:pt x="1393" y="280"/>
                  </a:lnTo>
                  <a:lnTo>
                    <a:pt x="1393" y="280"/>
                  </a:lnTo>
                  <a:lnTo>
                    <a:pt x="1393" y="280"/>
                  </a:lnTo>
                  <a:lnTo>
                    <a:pt x="1393" y="282"/>
                  </a:lnTo>
                  <a:lnTo>
                    <a:pt x="1393" y="282"/>
                  </a:lnTo>
                  <a:lnTo>
                    <a:pt x="1393" y="282"/>
                  </a:lnTo>
                  <a:lnTo>
                    <a:pt x="1396" y="282"/>
                  </a:lnTo>
                  <a:lnTo>
                    <a:pt x="1396" y="282"/>
                  </a:lnTo>
                  <a:lnTo>
                    <a:pt x="1398" y="282"/>
                  </a:lnTo>
                  <a:lnTo>
                    <a:pt x="1398" y="282"/>
                  </a:lnTo>
                  <a:lnTo>
                    <a:pt x="1401" y="287"/>
                  </a:lnTo>
                  <a:lnTo>
                    <a:pt x="1403" y="287"/>
                  </a:lnTo>
                  <a:lnTo>
                    <a:pt x="1403" y="287"/>
                  </a:lnTo>
                  <a:lnTo>
                    <a:pt x="1405" y="287"/>
                  </a:lnTo>
                  <a:lnTo>
                    <a:pt x="1408" y="287"/>
                  </a:lnTo>
                  <a:lnTo>
                    <a:pt x="1412" y="284"/>
                  </a:lnTo>
                  <a:lnTo>
                    <a:pt x="1412" y="284"/>
                  </a:lnTo>
                  <a:lnTo>
                    <a:pt x="1415" y="284"/>
                  </a:lnTo>
                  <a:lnTo>
                    <a:pt x="1415" y="282"/>
                  </a:lnTo>
                  <a:lnTo>
                    <a:pt x="1419" y="284"/>
                  </a:lnTo>
                  <a:lnTo>
                    <a:pt x="1422" y="284"/>
                  </a:lnTo>
                  <a:lnTo>
                    <a:pt x="1422" y="284"/>
                  </a:lnTo>
                  <a:lnTo>
                    <a:pt x="1422" y="284"/>
                  </a:lnTo>
                  <a:lnTo>
                    <a:pt x="1424" y="284"/>
                  </a:lnTo>
                  <a:lnTo>
                    <a:pt x="1424" y="282"/>
                  </a:lnTo>
                  <a:lnTo>
                    <a:pt x="1424" y="282"/>
                  </a:lnTo>
                  <a:lnTo>
                    <a:pt x="1429" y="282"/>
                  </a:lnTo>
                  <a:lnTo>
                    <a:pt x="1429" y="282"/>
                  </a:lnTo>
                  <a:lnTo>
                    <a:pt x="1429" y="282"/>
                  </a:lnTo>
                  <a:lnTo>
                    <a:pt x="1431" y="282"/>
                  </a:lnTo>
                  <a:lnTo>
                    <a:pt x="1443" y="282"/>
                  </a:lnTo>
                  <a:lnTo>
                    <a:pt x="1443" y="282"/>
                  </a:lnTo>
                  <a:lnTo>
                    <a:pt x="1445" y="282"/>
                  </a:lnTo>
                  <a:lnTo>
                    <a:pt x="1445" y="284"/>
                  </a:lnTo>
                  <a:lnTo>
                    <a:pt x="1445" y="284"/>
                  </a:lnTo>
                  <a:lnTo>
                    <a:pt x="1445" y="284"/>
                  </a:lnTo>
                  <a:lnTo>
                    <a:pt x="1448" y="284"/>
                  </a:lnTo>
                  <a:lnTo>
                    <a:pt x="1448" y="282"/>
                  </a:lnTo>
                  <a:lnTo>
                    <a:pt x="1448" y="282"/>
                  </a:lnTo>
                  <a:lnTo>
                    <a:pt x="1448" y="282"/>
                  </a:lnTo>
                  <a:lnTo>
                    <a:pt x="1448" y="282"/>
                  </a:lnTo>
                  <a:lnTo>
                    <a:pt x="1450" y="282"/>
                  </a:lnTo>
                  <a:lnTo>
                    <a:pt x="1453" y="282"/>
                  </a:lnTo>
                  <a:lnTo>
                    <a:pt x="1457" y="282"/>
                  </a:lnTo>
                  <a:lnTo>
                    <a:pt x="1464" y="282"/>
                  </a:lnTo>
                  <a:lnTo>
                    <a:pt x="1467" y="282"/>
                  </a:lnTo>
                  <a:lnTo>
                    <a:pt x="1469" y="282"/>
                  </a:lnTo>
                  <a:lnTo>
                    <a:pt x="1469" y="282"/>
                  </a:lnTo>
                  <a:lnTo>
                    <a:pt x="1469" y="282"/>
                  </a:lnTo>
                  <a:lnTo>
                    <a:pt x="1469" y="282"/>
                  </a:lnTo>
                  <a:lnTo>
                    <a:pt x="1471" y="284"/>
                  </a:lnTo>
                  <a:lnTo>
                    <a:pt x="1474" y="287"/>
                  </a:lnTo>
                  <a:lnTo>
                    <a:pt x="1474" y="287"/>
                  </a:lnTo>
                  <a:lnTo>
                    <a:pt x="1474" y="287"/>
                  </a:lnTo>
                  <a:lnTo>
                    <a:pt x="1476" y="287"/>
                  </a:lnTo>
                  <a:lnTo>
                    <a:pt x="1476" y="289"/>
                  </a:lnTo>
                  <a:lnTo>
                    <a:pt x="1476" y="289"/>
                  </a:lnTo>
                  <a:lnTo>
                    <a:pt x="1476" y="289"/>
                  </a:lnTo>
                  <a:lnTo>
                    <a:pt x="1476" y="291"/>
                  </a:lnTo>
                  <a:lnTo>
                    <a:pt x="1479" y="291"/>
                  </a:lnTo>
                  <a:lnTo>
                    <a:pt x="1479" y="291"/>
                  </a:lnTo>
                  <a:lnTo>
                    <a:pt x="1479" y="291"/>
                  </a:lnTo>
                  <a:lnTo>
                    <a:pt x="1479" y="291"/>
                  </a:lnTo>
                  <a:lnTo>
                    <a:pt x="1481" y="291"/>
                  </a:lnTo>
                  <a:lnTo>
                    <a:pt x="1486" y="294"/>
                  </a:lnTo>
                  <a:lnTo>
                    <a:pt x="1486" y="291"/>
                  </a:lnTo>
                  <a:lnTo>
                    <a:pt x="1488" y="291"/>
                  </a:lnTo>
                  <a:lnTo>
                    <a:pt x="1490" y="291"/>
                  </a:lnTo>
                  <a:lnTo>
                    <a:pt x="1495" y="291"/>
                  </a:lnTo>
                  <a:lnTo>
                    <a:pt x="1495" y="294"/>
                  </a:lnTo>
                  <a:lnTo>
                    <a:pt x="1497" y="294"/>
                  </a:lnTo>
                  <a:lnTo>
                    <a:pt x="1497" y="294"/>
                  </a:lnTo>
                  <a:lnTo>
                    <a:pt x="1497" y="294"/>
                  </a:lnTo>
                  <a:lnTo>
                    <a:pt x="1500" y="294"/>
                  </a:lnTo>
                  <a:lnTo>
                    <a:pt x="1500" y="294"/>
                  </a:lnTo>
                  <a:lnTo>
                    <a:pt x="1502" y="294"/>
                  </a:lnTo>
                  <a:lnTo>
                    <a:pt x="1502" y="291"/>
                  </a:lnTo>
                  <a:lnTo>
                    <a:pt x="1505" y="291"/>
                  </a:lnTo>
                  <a:lnTo>
                    <a:pt x="1505" y="291"/>
                  </a:lnTo>
                  <a:lnTo>
                    <a:pt x="1507" y="291"/>
                  </a:lnTo>
                  <a:lnTo>
                    <a:pt x="1507" y="294"/>
                  </a:lnTo>
                  <a:lnTo>
                    <a:pt x="1507" y="291"/>
                  </a:lnTo>
                  <a:lnTo>
                    <a:pt x="1507" y="291"/>
                  </a:lnTo>
                  <a:lnTo>
                    <a:pt x="1509" y="291"/>
                  </a:lnTo>
                  <a:lnTo>
                    <a:pt x="1509" y="291"/>
                  </a:lnTo>
                  <a:lnTo>
                    <a:pt x="1512" y="291"/>
                  </a:lnTo>
                  <a:lnTo>
                    <a:pt x="1514" y="291"/>
                  </a:lnTo>
                  <a:lnTo>
                    <a:pt x="1514" y="291"/>
                  </a:lnTo>
                  <a:lnTo>
                    <a:pt x="1519" y="291"/>
                  </a:lnTo>
                  <a:lnTo>
                    <a:pt x="1519" y="291"/>
                  </a:lnTo>
                  <a:lnTo>
                    <a:pt x="1519" y="289"/>
                  </a:lnTo>
                  <a:lnTo>
                    <a:pt x="1519" y="289"/>
                  </a:lnTo>
                  <a:lnTo>
                    <a:pt x="1521" y="289"/>
                  </a:lnTo>
                  <a:lnTo>
                    <a:pt x="1521" y="289"/>
                  </a:lnTo>
                  <a:lnTo>
                    <a:pt x="1524" y="289"/>
                  </a:lnTo>
                  <a:lnTo>
                    <a:pt x="1524" y="289"/>
                  </a:lnTo>
                  <a:lnTo>
                    <a:pt x="1526" y="289"/>
                  </a:lnTo>
                  <a:lnTo>
                    <a:pt x="1528" y="289"/>
                  </a:lnTo>
                  <a:lnTo>
                    <a:pt x="1535" y="287"/>
                  </a:lnTo>
                  <a:lnTo>
                    <a:pt x="1535" y="287"/>
                  </a:lnTo>
                  <a:lnTo>
                    <a:pt x="1538" y="287"/>
                  </a:lnTo>
                  <a:lnTo>
                    <a:pt x="1538" y="287"/>
                  </a:lnTo>
                  <a:lnTo>
                    <a:pt x="1540" y="284"/>
                  </a:lnTo>
                  <a:lnTo>
                    <a:pt x="1540" y="284"/>
                  </a:lnTo>
                  <a:lnTo>
                    <a:pt x="1542" y="284"/>
                  </a:lnTo>
                  <a:lnTo>
                    <a:pt x="1542" y="282"/>
                  </a:lnTo>
                  <a:lnTo>
                    <a:pt x="1545" y="282"/>
                  </a:lnTo>
                  <a:lnTo>
                    <a:pt x="1545" y="282"/>
                  </a:lnTo>
                  <a:lnTo>
                    <a:pt x="1545" y="282"/>
                  </a:lnTo>
                  <a:lnTo>
                    <a:pt x="1545" y="282"/>
                  </a:lnTo>
                  <a:lnTo>
                    <a:pt x="1545" y="280"/>
                  </a:lnTo>
                  <a:lnTo>
                    <a:pt x="1547" y="277"/>
                  </a:lnTo>
                  <a:lnTo>
                    <a:pt x="1547" y="277"/>
                  </a:lnTo>
                  <a:lnTo>
                    <a:pt x="1547" y="277"/>
                  </a:lnTo>
                  <a:lnTo>
                    <a:pt x="1547" y="277"/>
                  </a:lnTo>
                  <a:lnTo>
                    <a:pt x="1547" y="277"/>
                  </a:lnTo>
                  <a:lnTo>
                    <a:pt x="1547" y="277"/>
                  </a:lnTo>
                  <a:lnTo>
                    <a:pt x="1547" y="275"/>
                  </a:lnTo>
                  <a:lnTo>
                    <a:pt x="1547" y="275"/>
                  </a:lnTo>
                  <a:lnTo>
                    <a:pt x="1547" y="275"/>
                  </a:lnTo>
                  <a:lnTo>
                    <a:pt x="1547" y="275"/>
                  </a:lnTo>
                  <a:lnTo>
                    <a:pt x="1547" y="275"/>
                  </a:lnTo>
                  <a:lnTo>
                    <a:pt x="1550" y="272"/>
                  </a:lnTo>
                  <a:lnTo>
                    <a:pt x="1550" y="272"/>
                  </a:lnTo>
                  <a:lnTo>
                    <a:pt x="1552" y="270"/>
                  </a:lnTo>
                  <a:lnTo>
                    <a:pt x="1552" y="270"/>
                  </a:lnTo>
                  <a:lnTo>
                    <a:pt x="1552" y="270"/>
                  </a:lnTo>
                  <a:lnTo>
                    <a:pt x="1552" y="268"/>
                  </a:lnTo>
                  <a:lnTo>
                    <a:pt x="1552" y="268"/>
                  </a:lnTo>
                  <a:lnTo>
                    <a:pt x="1552" y="265"/>
                  </a:lnTo>
                  <a:lnTo>
                    <a:pt x="1554" y="265"/>
                  </a:lnTo>
                  <a:lnTo>
                    <a:pt x="1554" y="265"/>
                  </a:lnTo>
                  <a:lnTo>
                    <a:pt x="1557" y="263"/>
                  </a:lnTo>
                  <a:lnTo>
                    <a:pt x="1559" y="261"/>
                  </a:lnTo>
                  <a:lnTo>
                    <a:pt x="1559" y="261"/>
                  </a:lnTo>
                  <a:lnTo>
                    <a:pt x="1559" y="261"/>
                  </a:lnTo>
                  <a:lnTo>
                    <a:pt x="1561" y="261"/>
                  </a:lnTo>
                  <a:lnTo>
                    <a:pt x="1561" y="258"/>
                  </a:lnTo>
                  <a:lnTo>
                    <a:pt x="1561" y="258"/>
                  </a:lnTo>
                  <a:lnTo>
                    <a:pt x="1564" y="258"/>
                  </a:lnTo>
                  <a:lnTo>
                    <a:pt x="1564" y="258"/>
                  </a:lnTo>
                  <a:lnTo>
                    <a:pt x="1566" y="258"/>
                  </a:lnTo>
                  <a:lnTo>
                    <a:pt x="1566" y="256"/>
                  </a:lnTo>
                  <a:lnTo>
                    <a:pt x="1566" y="256"/>
                  </a:lnTo>
                  <a:lnTo>
                    <a:pt x="1566" y="256"/>
                  </a:lnTo>
                  <a:lnTo>
                    <a:pt x="1568" y="254"/>
                  </a:lnTo>
                  <a:lnTo>
                    <a:pt x="1568" y="251"/>
                  </a:lnTo>
                  <a:lnTo>
                    <a:pt x="1571" y="246"/>
                  </a:lnTo>
                  <a:lnTo>
                    <a:pt x="1576" y="237"/>
                  </a:lnTo>
                  <a:lnTo>
                    <a:pt x="1576" y="237"/>
                  </a:lnTo>
                  <a:lnTo>
                    <a:pt x="1578" y="235"/>
                  </a:lnTo>
                  <a:lnTo>
                    <a:pt x="1580" y="232"/>
                  </a:lnTo>
                  <a:lnTo>
                    <a:pt x="1583" y="232"/>
                  </a:lnTo>
                  <a:lnTo>
                    <a:pt x="1583" y="230"/>
                  </a:lnTo>
                  <a:lnTo>
                    <a:pt x="1583" y="230"/>
                  </a:lnTo>
                  <a:lnTo>
                    <a:pt x="1580" y="228"/>
                  </a:lnTo>
                  <a:lnTo>
                    <a:pt x="1580" y="228"/>
                  </a:lnTo>
                  <a:lnTo>
                    <a:pt x="1578" y="225"/>
                  </a:lnTo>
                  <a:lnTo>
                    <a:pt x="1578" y="223"/>
                  </a:lnTo>
                  <a:lnTo>
                    <a:pt x="1580" y="220"/>
                  </a:lnTo>
                  <a:lnTo>
                    <a:pt x="1580" y="220"/>
                  </a:lnTo>
                  <a:lnTo>
                    <a:pt x="1578" y="220"/>
                  </a:lnTo>
                  <a:lnTo>
                    <a:pt x="1576" y="220"/>
                  </a:lnTo>
                  <a:lnTo>
                    <a:pt x="1573" y="220"/>
                  </a:lnTo>
                  <a:lnTo>
                    <a:pt x="1573" y="220"/>
                  </a:lnTo>
                  <a:lnTo>
                    <a:pt x="1571" y="220"/>
                  </a:lnTo>
                  <a:lnTo>
                    <a:pt x="1571" y="218"/>
                  </a:lnTo>
                  <a:lnTo>
                    <a:pt x="1571" y="218"/>
                  </a:lnTo>
                  <a:lnTo>
                    <a:pt x="1571" y="218"/>
                  </a:lnTo>
                  <a:lnTo>
                    <a:pt x="1568" y="218"/>
                  </a:lnTo>
                  <a:lnTo>
                    <a:pt x="1568" y="218"/>
                  </a:lnTo>
                  <a:lnTo>
                    <a:pt x="1568" y="218"/>
                  </a:lnTo>
                  <a:lnTo>
                    <a:pt x="1568" y="220"/>
                  </a:lnTo>
                  <a:lnTo>
                    <a:pt x="1568" y="220"/>
                  </a:lnTo>
                  <a:lnTo>
                    <a:pt x="1568" y="220"/>
                  </a:lnTo>
                  <a:lnTo>
                    <a:pt x="1568" y="220"/>
                  </a:lnTo>
                  <a:lnTo>
                    <a:pt x="1566" y="220"/>
                  </a:lnTo>
                  <a:lnTo>
                    <a:pt x="1561" y="225"/>
                  </a:lnTo>
                  <a:lnTo>
                    <a:pt x="1561" y="228"/>
                  </a:lnTo>
                  <a:lnTo>
                    <a:pt x="1561" y="228"/>
                  </a:lnTo>
                  <a:lnTo>
                    <a:pt x="1561" y="230"/>
                  </a:lnTo>
                  <a:lnTo>
                    <a:pt x="1561" y="230"/>
                  </a:lnTo>
                  <a:lnTo>
                    <a:pt x="1561" y="230"/>
                  </a:lnTo>
                  <a:lnTo>
                    <a:pt x="1561" y="232"/>
                  </a:lnTo>
                  <a:lnTo>
                    <a:pt x="1561" y="232"/>
                  </a:lnTo>
                  <a:lnTo>
                    <a:pt x="1559" y="232"/>
                  </a:lnTo>
                  <a:lnTo>
                    <a:pt x="1557" y="232"/>
                  </a:lnTo>
                  <a:lnTo>
                    <a:pt x="1557" y="235"/>
                  </a:lnTo>
                  <a:lnTo>
                    <a:pt x="1554" y="235"/>
                  </a:lnTo>
                  <a:lnTo>
                    <a:pt x="1554" y="235"/>
                  </a:lnTo>
                  <a:lnTo>
                    <a:pt x="1550" y="235"/>
                  </a:lnTo>
                  <a:lnTo>
                    <a:pt x="1550" y="235"/>
                  </a:lnTo>
                  <a:lnTo>
                    <a:pt x="1550" y="235"/>
                  </a:lnTo>
                  <a:lnTo>
                    <a:pt x="1547" y="237"/>
                  </a:lnTo>
                  <a:lnTo>
                    <a:pt x="1547" y="239"/>
                  </a:lnTo>
                  <a:lnTo>
                    <a:pt x="1545" y="239"/>
                  </a:lnTo>
                  <a:lnTo>
                    <a:pt x="1545" y="242"/>
                  </a:lnTo>
                  <a:lnTo>
                    <a:pt x="1547" y="242"/>
                  </a:lnTo>
                  <a:lnTo>
                    <a:pt x="1550" y="242"/>
                  </a:lnTo>
                  <a:lnTo>
                    <a:pt x="1550" y="242"/>
                  </a:lnTo>
                  <a:lnTo>
                    <a:pt x="1550" y="242"/>
                  </a:lnTo>
                  <a:lnTo>
                    <a:pt x="1550" y="244"/>
                  </a:lnTo>
                  <a:lnTo>
                    <a:pt x="1550" y="244"/>
                  </a:lnTo>
                  <a:lnTo>
                    <a:pt x="1550" y="246"/>
                  </a:lnTo>
                  <a:lnTo>
                    <a:pt x="1547" y="246"/>
                  </a:lnTo>
                  <a:lnTo>
                    <a:pt x="1547" y="246"/>
                  </a:lnTo>
                  <a:lnTo>
                    <a:pt x="1547" y="246"/>
                  </a:lnTo>
                  <a:lnTo>
                    <a:pt x="1547" y="244"/>
                  </a:lnTo>
                  <a:lnTo>
                    <a:pt x="1547" y="244"/>
                  </a:lnTo>
                  <a:lnTo>
                    <a:pt x="1545" y="244"/>
                  </a:lnTo>
                  <a:lnTo>
                    <a:pt x="1545" y="246"/>
                  </a:lnTo>
                  <a:lnTo>
                    <a:pt x="1545" y="246"/>
                  </a:lnTo>
                  <a:lnTo>
                    <a:pt x="1545" y="246"/>
                  </a:lnTo>
                  <a:lnTo>
                    <a:pt x="1545" y="246"/>
                  </a:lnTo>
                  <a:lnTo>
                    <a:pt x="1540" y="246"/>
                  </a:lnTo>
                  <a:lnTo>
                    <a:pt x="1540" y="246"/>
                  </a:lnTo>
                  <a:lnTo>
                    <a:pt x="1538" y="246"/>
                  </a:lnTo>
                  <a:lnTo>
                    <a:pt x="1538" y="246"/>
                  </a:lnTo>
                  <a:lnTo>
                    <a:pt x="1538" y="246"/>
                  </a:lnTo>
                  <a:lnTo>
                    <a:pt x="1535" y="249"/>
                  </a:lnTo>
                  <a:lnTo>
                    <a:pt x="1535" y="254"/>
                  </a:lnTo>
                  <a:lnTo>
                    <a:pt x="1535" y="254"/>
                  </a:lnTo>
                  <a:lnTo>
                    <a:pt x="1533" y="256"/>
                  </a:lnTo>
                  <a:lnTo>
                    <a:pt x="1531" y="256"/>
                  </a:lnTo>
                  <a:lnTo>
                    <a:pt x="1528" y="256"/>
                  </a:lnTo>
                  <a:lnTo>
                    <a:pt x="1526" y="258"/>
                  </a:lnTo>
                  <a:lnTo>
                    <a:pt x="1526" y="258"/>
                  </a:lnTo>
                  <a:lnTo>
                    <a:pt x="1524" y="258"/>
                  </a:lnTo>
                  <a:lnTo>
                    <a:pt x="1519" y="261"/>
                  </a:lnTo>
                  <a:lnTo>
                    <a:pt x="1516" y="263"/>
                  </a:lnTo>
                  <a:lnTo>
                    <a:pt x="1516" y="263"/>
                  </a:lnTo>
                  <a:lnTo>
                    <a:pt x="1514" y="263"/>
                  </a:lnTo>
                  <a:lnTo>
                    <a:pt x="1514" y="263"/>
                  </a:lnTo>
                  <a:lnTo>
                    <a:pt x="1516" y="263"/>
                  </a:lnTo>
                  <a:lnTo>
                    <a:pt x="1514" y="265"/>
                  </a:lnTo>
                  <a:lnTo>
                    <a:pt x="1514" y="265"/>
                  </a:lnTo>
                  <a:lnTo>
                    <a:pt x="1514" y="265"/>
                  </a:lnTo>
                  <a:lnTo>
                    <a:pt x="1514" y="265"/>
                  </a:lnTo>
                  <a:lnTo>
                    <a:pt x="1512" y="265"/>
                  </a:lnTo>
                  <a:lnTo>
                    <a:pt x="1509" y="265"/>
                  </a:lnTo>
                  <a:lnTo>
                    <a:pt x="1502" y="263"/>
                  </a:lnTo>
                  <a:lnTo>
                    <a:pt x="1500" y="263"/>
                  </a:lnTo>
                  <a:lnTo>
                    <a:pt x="1497" y="263"/>
                  </a:lnTo>
                  <a:lnTo>
                    <a:pt x="1497" y="263"/>
                  </a:lnTo>
                  <a:lnTo>
                    <a:pt x="1497" y="263"/>
                  </a:lnTo>
                  <a:lnTo>
                    <a:pt x="1495" y="263"/>
                  </a:lnTo>
                  <a:lnTo>
                    <a:pt x="1495" y="263"/>
                  </a:lnTo>
                  <a:lnTo>
                    <a:pt x="1493" y="263"/>
                  </a:lnTo>
                  <a:lnTo>
                    <a:pt x="1488" y="261"/>
                  </a:lnTo>
                  <a:lnTo>
                    <a:pt x="1488" y="261"/>
                  </a:lnTo>
                  <a:lnTo>
                    <a:pt x="1486" y="261"/>
                  </a:lnTo>
                  <a:lnTo>
                    <a:pt x="1486" y="261"/>
                  </a:lnTo>
                  <a:lnTo>
                    <a:pt x="1486" y="261"/>
                  </a:lnTo>
                  <a:lnTo>
                    <a:pt x="1486" y="261"/>
                  </a:lnTo>
                  <a:lnTo>
                    <a:pt x="1486" y="261"/>
                  </a:lnTo>
                  <a:lnTo>
                    <a:pt x="1483" y="261"/>
                  </a:lnTo>
                  <a:lnTo>
                    <a:pt x="1483" y="261"/>
                  </a:lnTo>
                  <a:lnTo>
                    <a:pt x="1483" y="261"/>
                  </a:lnTo>
                  <a:lnTo>
                    <a:pt x="1483" y="261"/>
                  </a:lnTo>
                  <a:lnTo>
                    <a:pt x="1481" y="261"/>
                  </a:lnTo>
                  <a:lnTo>
                    <a:pt x="1481" y="261"/>
                  </a:lnTo>
                  <a:lnTo>
                    <a:pt x="1481" y="261"/>
                  </a:lnTo>
                  <a:lnTo>
                    <a:pt x="1481" y="261"/>
                  </a:lnTo>
                  <a:lnTo>
                    <a:pt x="1481" y="258"/>
                  </a:lnTo>
                  <a:lnTo>
                    <a:pt x="1481" y="258"/>
                  </a:lnTo>
                  <a:lnTo>
                    <a:pt x="1479" y="258"/>
                  </a:lnTo>
                  <a:lnTo>
                    <a:pt x="1476" y="258"/>
                  </a:lnTo>
                  <a:lnTo>
                    <a:pt x="1476" y="258"/>
                  </a:lnTo>
                  <a:lnTo>
                    <a:pt x="1476" y="258"/>
                  </a:lnTo>
                  <a:lnTo>
                    <a:pt x="1476" y="258"/>
                  </a:lnTo>
                  <a:lnTo>
                    <a:pt x="1476" y="258"/>
                  </a:lnTo>
                  <a:lnTo>
                    <a:pt x="1476" y="261"/>
                  </a:lnTo>
                  <a:lnTo>
                    <a:pt x="1474" y="261"/>
                  </a:lnTo>
                  <a:lnTo>
                    <a:pt x="1471" y="258"/>
                  </a:lnTo>
                  <a:lnTo>
                    <a:pt x="1471" y="261"/>
                  </a:lnTo>
                  <a:lnTo>
                    <a:pt x="1471" y="261"/>
                  </a:lnTo>
                  <a:lnTo>
                    <a:pt x="1471" y="261"/>
                  </a:lnTo>
                  <a:lnTo>
                    <a:pt x="1469" y="261"/>
                  </a:lnTo>
                  <a:lnTo>
                    <a:pt x="1467" y="258"/>
                  </a:lnTo>
                  <a:lnTo>
                    <a:pt x="1464" y="258"/>
                  </a:lnTo>
                  <a:lnTo>
                    <a:pt x="1464" y="258"/>
                  </a:lnTo>
                  <a:lnTo>
                    <a:pt x="1464" y="258"/>
                  </a:lnTo>
                  <a:lnTo>
                    <a:pt x="1464" y="258"/>
                  </a:lnTo>
                  <a:lnTo>
                    <a:pt x="1464" y="261"/>
                  </a:lnTo>
                  <a:lnTo>
                    <a:pt x="1462" y="261"/>
                  </a:lnTo>
                  <a:lnTo>
                    <a:pt x="1462" y="261"/>
                  </a:lnTo>
                  <a:lnTo>
                    <a:pt x="1462" y="261"/>
                  </a:lnTo>
                  <a:lnTo>
                    <a:pt x="1462" y="263"/>
                  </a:lnTo>
                  <a:lnTo>
                    <a:pt x="1460" y="263"/>
                  </a:lnTo>
                  <a:lnTo>
                    <a:pt x="1460" y="263"/>
                  </a:lnTo>
                  <a:lnTo>
                    <a:pt x="1457" y="265"/>
                  </a:lnTo>
                  <a:lnTo>
                    <a:pt x="1457" y="265"/>
                  </a:lnTo>
                  <a:lnTo>
                    <a:pt x="1455" y="263"/>
                  </a:lnTo>
                  <a:lnTo>
                    <a:pt x="1455" y="263"/>
                  </a:lnTo>
                  <a:lnTo>
                    <a:pt x="1455" y="263"/>
                  </a:lnTo>
                  <a:lnTo>
                    <a:pt x="1453" y="263"/>
                  </a:lnTo>
                  <a:lnTo>
                    <a:pt x="1453" y="263"/>
                  </a:lnTo>
                  <a:lnTo>
                    <a:pt x="1453" y="263"/>
                  </a:lnTo>
                  <a:lnTo>
                    <a:pt x="1453" y="263"/>
                  </a:lnTo>
                  <a:lnTo>
                    <a:pt x="1453" y="261"/>
                  </a:lnTo>
                  <a:lnTo>
                    <a:pt x="1450" y="261"/>
                  </a:lnTo>
                  <a:lnTo>
                    <a:pt x="1448" y="261"/>
                  </a:lnTo>
                  <a:lnTo>
                    <a:pt x="1448" y="261"/>
                  </a:lnTo>
                  <a:lnTo>
                    <a:pt x="1448" y="258"/>
                  </a:lnTo>
                  <a:lnTo>
                    <a:pt x="1448" y="258"/>
                  </a:lnTo>
                  <a:lnTo>
                    <a:pt x="1445" y="258"/>
                  </a:lnTo>
                  <a:lnTo>
                    <a:pt x="1443" y="258"/>
                  </a:lnTo>
                  <a:lnTo>
                    <a:pt x="1441" y="258"/>
                  </a:lnTo>
                  <a:lnTo>
                    <a:pt x="1438" y="256"/>
                  </a:lnTo>
                  <a:lnTo>
                    <a:pt x="1436" y="256"/>
                  </a:lnTo>
                  <a:lnTo>
                    <a:pt x="1436" y="256"/>
                  </a:lnTo>
                  <a:lnTo>
                    <a:pt x="1434" y="256"/>
                  </a:lnTo>
                  <a:lnTo>
                    <a:pt x="1434" y="256"/>
                  </a:lnTo>
                  <a:lnTo>
                    <a:pt x="1431" y="256"/>
                  </a:lnTo>
                  <a:lnTo>
                    <a:pt x="1429" y="256"/>
                  </a:lnTo>
                  <a:lnTo>
                    <a:pt x="1429" y="256"/>
                  </a:lnTo>
                  <a:lnTo>
                    <a:pt x="1429" y="256"/>
                  </a:lnTo>
                  <a:lnTo>
                    <a:pt x="1429" y="256"/>
                  </a:lnTo>
                  <a:lnTo>
                    <a:pt x="1429" y="256"/>
                  </a:lnTo>
                  <a:lnTo>
                    <a:pt x="1429" y="256"/>
                  </a:lnTo>
                  <a:lnTo>
                    <a:pt x="1427" y="256"/>
                  </a:lnTo>
                  <a:lnTo>
                    <a:pt x="1427" y="256"/>
                  </a:lnTo>
                  <a:lnTo>
                    <a:pt x="1427" y="256"/>
                  </a:lnTo>
                  <a:lnTo>
                    <a:pt x="1427" y="256"/>
                  </a:lnTo>
                  <a:lnTo>
                    <a:pt x="1424" y="256"/>
                  </a:lnTo>
                  <a:lnTo>
                    <a:pt x="1424" y="254"/>
                  </a:lnTo>
                  <a:lnTo>
                    <a:pt x="1424" y="254"/>
                  </a:lnTo>
                  <a:lnTo>
                    <a:pt x="1422" y="254"/>
                  </a:lnTo>
                  <a:lnTo>
                    <a:pt x="1422" y="254"/>
                  </a:lnTo>
                  <a:lnTo>
                    <a:pt x="1417" y="254"/>
                  </a:lnTo>
                  <a:lnTo>
                    <a:pt x="1417" y="254"/>
                  </a:lnTo>
                  <a:lnTo>
                    <a:pt x="1415" y="254"/>
                  </a:lnTo>
                  <a:lnTo>
                    <a:pt x="1415" y="254"/>
                  </a:lnTo>
                  <a:lnTo>
                    <a:pt x="1415" y="256"/>
                  </a:lnTo>
                  <a:lnTo>
                    <a:pt x="1412" y="256"/>
                  </a:lnTo>
                  <a:lnTo>
                    <a:pt x="1412" y="254"/>
                  </a:lnTo>
                  <a:lnTo>
                    <a:pt x="1410" y="254"/>
                  </a:lnTo>
                  <a:lnTo>
                    <a:pt x="1410" y="251"/>
                  </a:lnTo>
                  <a:lnTo>
                    <a:pt x="1410" y="251"/>
                  </a:lnTo>
                  <a:lnTo>
                    <a:pt x="1393" y="254"/>
                  </a:lnTo>
                  <a:lnTo>
                    <a:pt x="1391" y="254"/>
                  </a:lnTo>
                  <a:lnTo>
                    <a:pt x="1389" y="254"/>
                  </a:lnTo>
                  <a:lnTo>
                    <a:pt x="1389" y="251"/>
                  </a:lnTo>
                  <a:lnTo>
                    <a:pt x="1386" y="249"/>
                  </a:lnTo>
                  <a:lnTo>
                    <a:pt x="1386" y="249"/>
                  </a:lnTo>
                  <a:lnTo>
                    <a:pt x="1386" y="249"/>
                  </a:lnTo>
                  <a:lnTo>
                    <a:pt x="1384" y="246"/>
                  </a:lnTo>
                  <a:lnTo>
                    <a:pt x="1384" y="246"/>
                  </a:lnTo>
                  <a:lnTo>
                    <a:pt x="1384" y="246"/>
                  </a:lnTo>
                  <a:lnTo>
                    <a:pt x="1384" y="246"/>
                  </a:lnTo>
                  <a:lnTo>
                    <a:pt x="1384" y="246"/>
                  </a:lnTo>
                  <a:lnTo>
                    <a:pt x="1384" y="244"/>
                  </a:lnTo>
                  <a:lnTo>
                    <a:pt x="1384" y="244"/>
                  </a:lnTo>
                  <a:lnTo>
                    <a:pt x="1384" y="244"/>
                  </a:lnTo>
                  <a:lnTo>
                    <a:pt x="1384" y="244"/>
                  </a:lnTo>
                  <a:lnTo>
                    <a:pt x="1384" y="244"/>
                  </a:lnTo>
                  <a:lnTo>
                    <a:pt x="1386" y="244"/>
                  </a:lnTo>
                  <a:lnTo>
                    <a:pt x="1386" y="242"/>
                  </a:lnTo>
                  <a:lnTo>
                    <a:pt x="1386" y="242"/>
                  </a:lnTo>
                  <a:lnTo>
                    <a:pt x="1386" y="242"/>
                  </a:lnTo>
                  <a:lnTo>
                    <a:pt x="1384" y="242"/>
                  </a:lnTo>
                  <a:lnTo>
                    <a:pt x="1384" y="242"/>
                  </a:lnTo>
                  <a:lnTo>
                    <a:pt x="1384" y="242"/>
                  </a:lnTo>
                  <a:lnTo>
                    <a:pt x="1384" y="242"/>
                  </a:lnTo>
                  <a:lnTo>
                    <a:pt x="1382" y="242"/>
                  </a:lnTo>
                  <a:lnTo>
                    <a:pt x="1382" y="242"/>
                  </a:lnTo>
                  <a:lnTo>
                    <a:pt x="1379" y="242"/>
                  </a:lnTo>
                  <a:lnTo>
                    <a:pt x="1377" y="244"/>
                  </a:lnTo>
                  <a:lnTo>
                    <a:pt x="1375" y="244"/>
                  </a:lnTo>
                  <a:lnTo>
                    <a:pt x="1370" y="242"/>
                  </a:lnTo>
                  <a:lnTo>
                    <a:pt x="1370" y="239"/>
                  </a:lnTo>
                  <a:lnTo>
                    <a:pt x="1367" y="239"/>
                  </a:lnTo>
                  <a:lnTo>
                    <a:pt x="1365" y="239"/>
                  </a:lnTo>
                  <a:lnTo>
                    <a:pt x="1365" y="239"/>
                  </a:lnTo>
                  <a:lnTo>
                    <a:pt x="1358" y="237"/>
                  </a:lnTo>
                  <a:lnTo>
                    <a:pt x="1358" y="239"/>
                  </a:lnTo>
                  <a:lnTo>
                    <a:pt x="1358" y="239"/>
                  </a:lnTo>
                  <a:lnTo>
                    <a:pt x="1356" y="239"/>
                  </a:lnTo>
                  <a:lnTo>
                    <a:pt x="1356" y="239"/>
                  </a:lnTo>
                  <a:lnTo>
                    <a:pt x="1356" y="239"/>
                  </a:lnTo>
                  <a:lnTo>
                    <a:pt x="1356" y="237"/>
                  </a:lnTo>
                  <a:lnTo>
                    <a:pt x="1356" y="239"/>
                  </a:lnTo>
                  <a:lnTo>
                    <a:pt x="1353" y="239"/>
                  </a:lnTo>
                  <a:lnTo>
                    <a:pt x="1353" y="239"/>
                  </a:lnTo>
                  <a:lnTo>
                    <a:pt x="1353" y="239"/>
                  </a:lnTo>
                  <a:lnTo>
                    <a:pt x="1353" y="239"/>
                  </a:lnTo>
                  <a:lnTo>
                    <a:pt x="1351" y="239"/>
                  </a:lnTo>
                  <a:lnTo>
                    <a:pt x="1351" y="242"/>
                  </a:lnTo>
                  <a:lnTo>
                    <a:pt x="1351" y="244"/>
                  </a:lnTo>
                  <a:lnTo>
                    <a:pt x="1351" y="244"/>
                  </a:lnTo>
                  <a:lnTo>
                    <a:pt x="1351" y="246"/>
                  </a:lnTo>
                  <a:lnTo>
                    <a:pt x="1351" y="246"/>
                  </a:lnTo>
                  <a:lnTo>
                    <a:pt x="1351" y="246"/>
                  </a:lnTo>
                  <a:lnTo>
                    <a:pt x="1351" y="249"/>
                  </a:lnTo>
                  <a:lnTo>
                    <a:pt x="1351" y="249"/>
                  </a:lnTo>
                  <a:lnTo>
                    <a:pt x="1351" y="249"/>
                  </a:lnTo>
                  <a:lnTo>
                    <a:pt x="1351" y="249"/>
                  </a:lnTo>
                  <a:lnTo>
                    <a:pt x="1351" y="249"/>
                  </a:lnTo>
                  <a:lnTo>
                    <a:pt x="1351" y="254"/>
                  </a:lnTo>
                  <a:lnTo>
                    <a:pt x="1351" y="254"/>
                  </a:lnTo>
                  <a:lnTo>
                    <a:pt x="1351" y="254"/>
                  </a:lnTo>
                  <a:lnTo>
                    <a:pt x="1348" y="254"/>
                  </a:lnTo>
                  <a:lnTo>
                    <a:pt x="1348" y="256"/>
                  </a:lnTo>
                  <a:lnTo>
                    <a:pt x="1348" y="256"/>
                  </a:lnTo>
                  <a:lnTo>
                    <a:pt x="1348" y="256"/>
                  </a:lnTo>
                  <a:lnTo>
                    <a:pt x="1346" y="256"/>
                  </a:lnTo>
                  <a:lnTo>
                    <a:pt x="1346" y="258"/>
                  </a:lnTo>
                  <a:lnTo>
                    <a:pt x="1346" y="258"/>
                  </a:lnTo>
                  <a:lnTo>
                    <a:pt x="1346" y="256"/>
                  </a:lnTo>
                  <a:lnTo>
                    <a:pt x="1346" y="256"/>
                  </a:lnTo>
                  <a:lnTo>
                    <a:pt x="1344" y="256"/>
                  </a:lnTo>
                  <a:lnTo>
                    <a:pt x="1344" y="256"/>
                  </a:lnTo>
                  <a:lnTo>
                    <a:pt x="1344" y="258"/>
                  </a:lnTo>
                  <a:lnTo>
                    <a:pt x="1341" y="261"/>
                  </a:lnTo>
                  <a:lnTo>
                    <a:pt x="1339" y="263"/>
                  </a:lnTo>
                  <a:lnTo>
                    <a:pt x="1341" y="265"/>
                  </a:lnTo>
                  <a:lnTo>
                    <a:pt x="1339" y="268"/>
                  </a:lnTo>
                  <a:lnTo>
                    <a:pt x="1339" y="268"/>
                  </a:lnTo>
                  <a:lnTo>
                    <a:pt x="1337" y="268"/>
                  </a:lnTo>
                  <a:lnTo>
                    <a:pt x="1337" y="268"/>
                  </a:lnTo>
                  <a:lnTo>
                    <a:pt x="1337" y="265"/>
                  </a:lnTo>
                  <a:lnTo>
                    <a:pt x="1334" y="265"/>
                  </a:lnTo>
                  <a:lnTo>
                    <a:pt x="1334" y="265"/>
                  </a:lnTo>
                  <a:lnTo>
                    <a:pt x="1334" y="265"/>
                  </a:lnTo>
                  <a:lnTo>
                    <a:pt x="1334" y="265"/>
                  </a:lnTo>
                  <a:lnTo>
                    <a:pt x="1332" y="268"/>
                  </a:lnTo>
                  <a:lnTo>
                    <a:pt x="1332" y="265"/>
                  </a:lnTo>
                  <a:lnTo>
                    <a:pt x="1330" y="265"/>
                  </a:lnTo>
                  <a:lnTo>
                    <a:pt x="1330" y="265"/>
                  </a:lnTo>
                  <a:lnTo>
                    <a:pt x="1330" y="265"/>
                  </a:lnTo>
                  <a:lnTo>
                    <a:pt x="1327" y="263"/>
                  </a:lnTo>
                  <a:lnTo>
                    <a:pt x="1327" y="263"/>
                  </a:lnTo>
                  <a:lnTo>
                    <a:pt x="1327" y="263"/>
                  </a:lnTo>
                  <a:lnTo>
                    <a:pt x="1327" y="263"/>
                  </a:lnTo>
                  <a:lnTo>
                    <a:pt x="1327" y="263"/>
                  </a:lnTo>
                  <a:lnTo>
                    <a:pt x="1327" y="261"/>
                  </a:lnTo>
                  <a:lnTo>
                    <a:pt x="1327" y="258"/>
                  </a:lnTo>
                  <a:lnTo>
                    <a:pt x="1327" y="256"/>
                  </a:lnTo>
                  <a:lnTo>
                    <a:pt x="1325" y="256"/>
                  </a:lnTo>
                  <a:lnTo>
                    <a:pt x="1322" y="256"/>
                  </a:lnTo>
                  <a:lnTo>
                    <a:pt x="1322" y="258"/>
                  </a:lnTo>
                  <a:lnTo>
                    <a:pt x="1322" y="261"/>
                  </a:lnTo>
                  <a:lnTo>
                    <a:pt x="1320" y="265"/>
                  </a:lnTo>
                  <a:lnTo>
                    <a:pt x="1320" y="265"/>
                  </a:lnTo>
                  <a:lnTo>
                    <a:pt x="1320" y="268"/>
                  </a:lnTo>
                  <a:lnTo>
                    <a:pt x="1318" y="268"/>
                  </a:lnTo>
                  <a:lnTo>
                    <a:pt x="1315" y="270"/>
                  </a:lnTo>
                  <a:lnTo>
                    <a:pt x="1315" y="270"/>
                  </a:lnTo>
                  <a:lnTo>
                    <a:pt x="1313" y="270"/>
                  </a:lnTo>
                  <a:lnTo>
                    <a:pt x="1313" y="270"/>
                  </a:lnTo>
                  <a:lnTo>
                    <a:pt x="1311" y="270"/>
                  </a:lnTo>
                  <a:lnTo>
                    <a:pt x="1311" y="270"/>
                  </a:lnTo>
                  <a:lnTo>
                    <a:pt x="1311" y="270"/>
                  </a:lnTo>
                  <a:lnTo>
                    <a:pt x="1311" y="272"/>
                  </a:lnTo>
                  <a:lnTo>
                    <a:pt x="1311" y="272"/>
                  </a:lnTo>
                  <a:lnTo>
                    <a:pt x="1311" y="275"/>
                  </a:lnTo>
                  <a:lnTo>
                    <a:pt x="1311" y="277"/>
                  </a:lnTo>
                  <a:lnTo>
                    <a:pt x="1311" y="280"/>
                  </a:lnTo>
                  <a:lnTo>
                    <a:pt x="1311" y="282"/>
                  </a:lnTo>
                  <a:lnTo>
                    <a:pt x="1308" y="282"/>
                  </a:lnTo>
                  <a:lnTo>
                    <a:pt x="1306" y="282"/>
                  </a:lnTo>
                  <a:lnTo>
                    <a:pt x="1306" y="282"/>
                  </a:lnTo>
                  <a:lnTo>
                    <a:pt x="1306" y="282"/>
                  </a:lnTo>
                  <a:lnTo>
                    <a:pt x="1304" y="284"/>
                  </a:lnTo>
                  <a:lnTo>
                    <a:pt x="1304" y="284"/>
                  </a:lnTo>
                  <a:lnTo>
                    <a:pt x="1304" y="284"/>
                  </a:lnTo>
                  <a:lnTo>
                    <a:pt x="1304" y="284"/>
                  </a:lnTo>
                  <a:lnTo>
                    <a:pt x="1304" y="287"/>
                  </a:lnTo>
                  <a:lnTo>
                    <a:pt x="1304" y="287"/>
                  </a:lnTo>
                  <a:lnTo>
                    <a:pt x="1304" y="287"/>
                  </a:lnTo>
                  <a:lnTo>
                    <a:pt x="1301" y="289"/>
                  </a:lnTo>
                  <a:lnTo>
                    <a:pt x="1301" y="291"/>
                  </a:lnTo>
                  <a:lnTo>
                    <a:pt x="1301" y="291"/>
                  </a:lnTo>
                  <a:lnTo>
                    <a:pt x="1301" y="291"/>
                  </a:lnTo>
                  <a:lnTo>
                    <a:pt x="1301" y="294"/>
                  </a:lnTo>
                  <a:lnTo>
                    <a:pt x="1301" y="294"/>
                  </a:lnTo>
                  <a:lnTo>
                    <a:pt x="1299" y="296"/>
                  </a:lnTo>
                  <a:lnTo>
                    <a:pt x="1296" y="296"/>
                  </a:lnTo>
                  <a:lnTo>
                    <a:pt x="1296" y="296"/>
                  </a:lnTo>
                  <a:lnTo>
                    <a:pt x="1296" y="299"/>
                  </a:lnTo>
                  <a:lnTo>
                    <a:pt x="1299" y="299"/>
                  </a:lnTo>
                  <a:lnTo>
                    <a:pt x="1301" y="303"/>
                  </a:lnTo>
                  <a:lnTo>
                    <a:pt x="1304" y="306"/>
                  </a:lnTo>
                  <a:lnTo>
                    <a:pt x="1301" y="306"/>
                  </a:lnTo>
                  <a:lnTo>
                    <a:pt x="1301" y="310"/>
                  </a:lnTo>
                  <a:lnTo>
                    <a:pt x="1301" y="310"/>
                  </a:lnTo>
                  <a:lnTo>
                    <a:pt x="1299" y="313"/>
                  </a:lnTo>
                  <a:lnTo>
                    <a:pt x="1299" y="313"/>
                  </a:lnTo>
                  <a:lnTo>
                    <a:pt x="1299" y="313"/>
                  </a:lnTo>
                  <a:lnTo>
                    <a:pt x="1299" y="313"/>
                  </a:lnTo>
                  <a:lnTo>
                    <a:pt x="1296" y="313"/>
                  </a:lnTo>
                  <a:lnTo>
                    <a:pt x="1296" y="310"/>
                  </a:lnTo>
                  <a:lnTo>
                    <a:pt x="1294" y="310"/>
                  </a:lnTo>
                  <a:lnTo>
                    <a:pt x="1294" y="308"/>
                  </a:lnTo>
                  <a:lnTo>
                    <a:pt x="1292" y="308"/>
                  </a:lnTo>
                  <a:lnTo>
                    <a:pt x="1292" y="306"/>
                  </a:lnTo>
                  <a:lnTo>
                    <a:pt x="1292" y="308"/>
                  </a:lnTo>
                  <a:lnTo>
                    <a:pt x="1292" y="308"/>
                  </a:lnTo>
                  <a:lnTo>
                    <a:pt x="1292" y="308"/>
                  </a:lnTo>
                  <a:lnTo>
                    <a:pt x="1292" y="308"/>
                  </a:lnTo>
                  <a:lnTo>
                    <a:pt x="1292" y="308"/>
                  </a:lnTo>
                  <a:lnTo>
                    <a:pt x="1289" y="308"/>
                  </a:lnTo>
                  <a:lnTo>
                    <a:pt x="1289" y="308"/>
                  </a:lnTo>
                  <a:lnTo>
                    <a:pt x="1289" y="308"/>
                  </a:lnTo>
                  <a:lnTo>
                    <a:pt x="1289" y="310"/>
                  </a:lnTo>
                  <a:lnTo>
                    <a:pt x="1292" y="313"/>
                  </a:lnTo>
                  <a:lnTo>
                    <a:pt x="1292" y="313"/>
                  </a:lnTo>
                  <a:lnTo>
                    <a:pt x="1292" y="315"/>
                  </a:lnTo>
                  <a:lnTo>
                    <a:pt x="1294" y="315"/>
                  </a:lnTo>
                  <a:lnTo>
                    <a:pt x="1296" y="315"/>
                  </a:lnTo>
                  <a:lnTo>
                    <a:pt x="1296" y="313"/>
                  </a:lnTo>
                  <a:lnTo>
                    <a:pt x="1299" y="315"/>
                  </a:lnTo>
                  <a:lnTo>
                    <a:pt x="1299" y="315"/>
                  </a:lnTo>
                  <a:lnTo>
                    <a:pt x="1299" y="317"/>
                  </a:lnTo>
                  <a:lnTo>
                    <a:pt x="1299" y="317"/>
                  </a:lnTo>
                  <a:lnTo>
                    <a:pt x="1296" y="320"/>
                  </a:lnTo>
                  <a:lnTo>
                    <a:pt x="1296" y="320"/>
                  </a:lnTo>
                  <a:lnTo>
                    <a:pt x="1296" y="332"/>
                  </a:lnTo>
                  <a:lnTo>
                    <a:pt x="1296" y="334"/>
                  </a:lnTo>
                  <a:lnTo>
                    <a:pt x="1296" y="336"/>
                  </a:lnTo>
                  <a:lnTo>
                    <a:pt x="1296" y="336"/>
                  </a:lnTo>
                  <a:lnTo>
                    <a:pt x="1296" y="339"/>
                  </a:lnTo>
                  <a:lnTo>
                    <a:pt x="1296" y="339"/>
                  </a:lnTo>
                  <a:lnTo>
                    <a:pt x="1299" y="341"/>
                  </a:lnTo>
                  <a:lnTo>
                    <a:pt x="1299" y="343"/>
                  </a:lnTo>
                  <a:lnTo>
                    <a:pt x="1299" y="343"/>
                  </a:lnTo>
                  <a:lnTo>
                    <a:pt x="1301" y="343"/>
                  </a:lnTo>
                  <a:lnTo>
                    <a:pt x="1301" y="346"/>
                  </a:lnTo>
                  <a:lnTo>
                    <a:pt x="1301" y="346"/>
                  </a:lnTo>
                  <a:lnTo>
                    <a:pt x="1301" y="348"/>
                  </a:lnTo>
                  <a:lnTo>
                    <a:pt x="1301" y="348"/>
                  </a:lnTo>
                  <a:lnTo>
                    <a:pt x="1301" y="348"/>
                  </a:lnTo>
                  <a:lnTo>
                    <a:pt x="1301" y="348"/>
                  </a:lnTo>
                  <a:lnTo>
                    <a:pt x="1301" y="351"/>
                  </a:lnTo>
                  <a:lnTo>
                    <a:pt x="1301" y="351"/>
                  </a:lnTo>
                  <a:lnTo>
                    <a:pt x="1301" y="353"/>
                  </a:lnTo>
                  <a:lnTo>
                    <a:pt x="1299" y="353"/>
                  </a:lnTo>
                  <a:lnTo>
                    <a:pt x="1299" y="351"/>
                  </a:lnTo>
                  <a:lnTo>
                    <a:pt x="1296" y="348"/>
                  </a:lnTo>
                  <a:lnTo>
                    <a:pt x="1296" y="346"/>
                  </a:lnTo>
                  <a:lnTo>
                    <a:pt x="1296" y="343"/>
                  </a:lnTo>
                  <a:lnTo>
                    <a:pt x="1294" y="341"/>
                  </a:lnTo>
                  <a:lnTo>
                    <a:pt x="1294" y="341"/>
                  </a:lnTo>
                  <a:lnTo>
                    <a:pt x="1294" y="341"/>
                  </a:lnTo>
                  <a:lnTo>
                    <a:pt x="1294" y="343"/>
                  </a:lnTo>
                  <a:lnTo>
                    <a:pt x="1292" y="343"/>
                  </a:lnTo>
                  <a:lnTo>
                    <a:pt x="1292" y="343"/>
                  </a:lnTo>
                  <a:lnTo>
                    <a:pt x="1292" y="343"/>
                  </a:lnTo>
                  <a:lnTo>
                    <a:pt x="1289" y="346"/>
                  </a:lnTo>
                  <a:lnTo>
                    <a:pt x="1292" y="346"/>
                  </a:lnTo>
                  <a:lnTo>
                    <a:pt x="1292" y="346"/>
                  </a:lnTo>
                  <a:lnTo>
                    <a:pt x="1289" y="348"/>
                  </a:lnTo>
                  <a:lnTo>
                    <a:pt x="1287" y="348"/>
                  </a:lnTo>
                  <a:lnTo>
                    <a:pt x="1287" y="351"/>
                  </a:lnTo>
                  <a:lnTo>
                    <a:pt x="1287" y="351"/>
                  </a:lnTo>
                  <a:lnTo>
                    <a:pt x="1287" y="351"/>
                  </a:lnTo>
                  <a:lnTo>
                    <a:pt x="1285" y="351"/>
                  </a:lnTo>
                  <a:lnTo>
                    <a:pt x="1285" y="353"/>
                  </a:lnTo>
                  <a:lnTo>
                    <a:pt x="1285" y="353"/>
                  </a:lnTo>
                  <a:lnTo>
                    <a:pt x="1282" y="353"/>
                  </a:lnTo>
                  <a:lnTo>
                    <a:pt x="1282" y="355"/>
                  </a:lnTo>
                  <a:lnTo>
                    <a:pt x="1282" y="358"/>
                  </a:lnTo>
                  <a:lnTo>
                    <a:pt x="1282" y="358"/>
                  </a:lnTo>
                  <a:lnTo>
                    <a:pt x="1282" y="358"/>
                  </a:lnTo>
                  <a:lnTo>
                    <a:pt x="1280" y="362"/>
                  </a:lnTo>
                  <a:lnTo>
                    <a:pt x="1280" y="362"/>
                  </a:lnTo>
                  <a:lnTo>
                    <a:pt x="1280" y="365"/>
                  </a:lnTo>
                  <a:lnTo>
                    <a:pt x="1280" y="367"/>
                  </a:lnTo>
                  <a:lnTo>
                    <a:pt x="1278" y="367"/>
                  </a:lnTo>
                  <a:lnTo>
                    <a:pt x="1278" y="367"/>
                  </a:lnTo>
                  <a:lnTo>
                    <a:pt x="1278" y="367"/>
                  </a:lnTo>
                  <a:lnTo>
                    <a:pt x="1278" y="367"/>
                  </a:lnTo>
                  <a:lnTo>
                    <a:pt x="1275" y="370"/>
                  </a:lnTo>
                  <a:lnTo>
                    <a:pt x="1275" y="370"/>
                  </a:lnTo>
                  <a:lnTo>
                    <a:pt x="1275" y="370"/>
                  </a:lnTo>
                  <a:lnTo>
                    <a:pt x="1273" y="372"/>
                  </a:lnTo>
                  <a:lnTo>
                    <a:pt x="1273" y="372"/>
                  </a:lnTo>
                  <a:lnTo>
                    <a:pt x="1273" y="374"/>
                  </a:lnTo>
                  <a:lnTo>
                    <a:pt x="1273" y="377"/>
                  </a:lnTo>
                  <a:lnTo>
                    <a:pt x="1273" y="379"/>
                  </a:lnTo>
                  <a:lnTo>
                    <a:pt x="1273" y="379"/>
                  </a:lnTo>
                  <a:lnTo>
                    <a:pt x="1273" y="379"/>
                  </a:lnTo>
                  <a:lnTo>
                    <a:pt x="1273" y="381"/>
                  </a:lnTo>
                  <a:lnTo>
                    <a:pt x="1270" y="381"/>
                  </a:lnTo>
                  <a:lnTo>
                    <a:pt x="1270" y="381"/>
                  </a:lnTo>
                  <a:lnTo>
                    <a:pt x="1273" y="381"/>
                  </a:lnTo>
                  <a:lnTo>
                    <a:pt x="1273" y="386"/>
                  </a:lnTo>
                  <a:lnTo>
                    <a:pt x="1273" y="386"/>
                  </a:lnTo>
                  <a:lnTo>
                    <a:pt x="1273" y="391"/>
                  </a:lnTo>
                  <a:lnTo>
                    <a:pt x="1273" y="391"/>
                  </a:lnTo>
                  <a:lnTo>
                    <a:pt x="1273" y="393"/>
                  </a:lnTo>
                  <a:lnTo>
                    <a:pt x="1273" y="393"/>
                  </a:lnTo>
                  <a:lnTo>
                    <a:pt x="1273" y="396"/>
                  </a:lnTo>
                  <a:lnTo>
                    <a:pt x="1273" y="400"/>
                  </a:lnTo>
                  <a:lnTo>
                    <a:pt x="1273" y="403"/>
                  </a:lnTo>
                  <a:lnTo>
                    <a:pt x="1275" y="403"/>
                  </a:lnTo>
                  <a:lnTo>
                    <a:pt x="1275" y="403"/>
                  </a:lnTo>
                  <a:lnTo>
                    <a:pt x="1275" y="403"/>
                  </a:lnTo>
                  <a:lnTo>
                    <a:pt x="1275" y="403"/>
                  </a:lnTo>
                  <a:lnTo>
                    <a:pt x="1275" y="405"/>
                  </a:lnTo>
                  <a:lnTo>
                    <a:pt x="1275" y="410"/>
                  </a:lnTo>
                  <a:lnTo>
                    <a:pt x="1275" y="410"/>
                  </a:lnTo>
                  <a:lnTo>
                    <a:pt x="1273" y="410"/>
                  </a:lnTo>
                  <a:lnTo>
                    <a:pt x="1273" y="410"/>
                  </a:lnTo>
                  <a:lnTo>
                    <a:pt x="1273" y="410"/>
                  </a:lnTo>
                  <a:lnTo>
                    <a:pt x="1270" y="410"/>
                  </a:lnTo>
                  <a:lnTo>
                    <a:pt x="1270" y="410"/>
                  </a:lnTo>
                  <a:lnTo>
                    <a:pt x="1268" y="412"/>
                  </a:lnTo>
                  <a:lnTo>
                    <a:pt x="1268" y="412"/>
                  </a:lnTo>
                  <a:lnTo>
                    <a:pt x="1266" y="419"/>
                  </a:lnTo>
                  <a:lnTo>
                    <a:pt x="1266" y="419"/>
                  </a:lnTo>
                  <a:lnTo>
                    <a:pt x="1263" y="424"/>
                  </a:lnTo>
                  <a:lnTo>
                    <a:pt x="1263" y="424"/>
                  </a:lnTo>
                  <a:lnTo>
                    <a:pt x="1263" y="424"/>
                  </a:lnTo>
                  <a:lnTo>
                    <a:pt x="1263" y="424"/>
                  </a:lnTo>
                  <a:lnTo>
                    <a:pt x="1263" y="426"/>
                  </a:lnTo>
                  <a:lnTo>
                    <a:pt x="1263" y="431"/>
                  </a:lnTo>
                  <a:lnTo>
                    <a:pt x="1263" y="431"/>
                  </a:lnTo>
                  <a:lnTo>
                    <a:pt x="1263" y="436"/>
                  </a:lnTo>
                  <a:lnTo>
                    <a:pt x="1263" y="436"/>
                  </a:lnTo>
                  <a:lnTo>
                    <a:pt x="1261" y="438"/>
                  </a:lnTo>
                  <a:lnTo>
                    <a:pt x="1259" y="438"/>
                  </a:lnTo>
                  <a:lnTo>
                    <a:pt x="1259" y="438"/>
                  </a:lnTo>
                  <a:lnTo>
                    <a:pt x="1259" y="440"/>
                  </a:lnTo>
                  <a:lnTo>
                    <a:pt x="1256" y="443"/>
                  </a:lnTo>
                  <a:lnTo>
                    <a:pt x="1256" y="443"/>
                  </a:lnTo>
                  <a:lnTo>
                    <a:pt x="1256" y="443"/>
                  </a:lnTo>
                  <a:lnTo>
                    <a:pt x="1256" y="443"/>
                  </a:lnTo>
                  <a:close/>
                  <a:moveTo>
                    <a:pt x="1694" y="289"/>
                  </a:moveTo>
                  <a:lnTo>
                    <a:pt x="1694" y="289"/>
                  </a:lnTo>
                  <a:lnTo>
                    <a:pt x="1694" y="289"/>
                  </a:lnTo>
                  <a:lnTo>
                    <a:pt x="1691" y="289"/>
                  </a:lnTo>
                  <a:lnTo>
                    <a:pt x="1691" y="291"/>
                  </a:lnTo>
                  <a:lnTo>
                    <a:pt x="1694" y="291"/>
                  </a:lnTo>
                  <a:lnTo>
                    <a:pt x="1694" y="294"/>
                  </a:lnTo>
                  <a:lnTo>
                    <a:pt x="1694" y="294"/>
                  </a:lnTo>
                  <a:lnTo>
                    <a:pt x="1696" y="294"/>
                  </a:lnTo>
                  <a:lnTo>
                    <a:pt x="1696" y="291"/>
                  </a:lnTo>
                  <a:lnTo>
                    <a:pt x="1696" y="289"/>
                  </a:lnTo>
                  <a:lnTo>
                    <a:pt x="1696" y="289"/>
                  </a:lnTo>
                  <a:lnTo>
                    <a:pt x="1694" y="289"/>
                  </a:lnTo>
                  <a:close/>
                  <a:moveTo>
                    <a:pt x="1495" y="582"/>
                  </a:moveTo>
                  <a:lnTo>
                    <a:pt x="1493" y="582"/>
                  </a:lnTo>
                  <a:lnTo>
                    <a:pt x="1493" y="582"/>
                  </a:lnTo>
                  <a:lnTo>
                    <a:pt x="1493" y="582"/>
                  </a:lnTo>
                  <a:lnTo>
                    <a:pt x="1495" y="587"/>
                  </a:lnTo>
                  <a:lnTo>
                    <a:pt x="1495" y="587"/>
                  </a:lnTo>
                  <a:lnTo>
                    <a:pt x="1497" y="587"/>
                  </a:lnTo>
                  <a:lnTo>
                    <a:pt x="1497" y="587"/>
                  </a:lnTo>
                  <a:lnTo>
                    <a:pt x="1497" y="587"/>
                  </a:lnTo>
                  <a:lnTo>
                    <a:pt x="1500" y="587"/>
                  </a:lnTo>
                  <a:lnTo>
                    <a:pt x="1500" y="585"/>
                  </a:lnTo>
                  <a:lnTo>
                    <a:pt x="1497" y="582"/>
                  </a:lnTo>
                  <a:lnTo>
                    <a:pt x="1497" y="582"/>
                  </a:lnTo>
                  <a:lnTo>
                    <a:pt x="1495" y="582"/>
                  </a:lnTo>
                  <a:close/>
                  <a:moveTo>
                    <a:pt x="1486" y="396"/>
                  </a:moveTo>
                  <a:lnTo>
                    <a:pt x="1483" y="396"/>
                  </a:lnTo>
                  <a:lnTo>
                    <a:pt x="1483" y="396"/>
                  </a:lnTo>
                  <a:lnTo>
                    <a:pt x="1483" y="396"/>
                  </a:lnTo>
                  <a:lnTo>
                    <a:pt x="1481" y="400"/>
                  </a:lnTo>
                  <a:lnTo>
                    <a:pt x="1479" y="400"/>
                  </a:lnTo>
                  <a:lnTo>
                    <a:pt x="1481" y="400"/>
                  </a:lnTo>
                  <a:lnTo>
                    <a:pt x="1481" y="400"/>
                  </a:lnTo>
                  <a:lnTo>
                    <a:pt x="1481" y="400"/>
                  </a:lnTo>
                  <a:lnTo>
                    <a:pt x="1483" y="398"/>
                  </a:lnTo>
                  <a:lnTo>
                    <a:pt x="1483" y="398"/>
                  </a:lnTo>
                  <a:lnTo>
                    <a:pt x="1486" y="398"/>
                  </a:lnTo>
                  <a:lnTo>
                    <a:pt x="1486" y="398"/>
                  </a:lnTo>
                  <a:lnTo>
                    <a:pt x="1486" y="396"/>
                  </a:lnTo>
                  <a:lnTo>
                    <a:pt x="1486" y="396"/>
                  </a:lnTo>
                  <a:lnTo>
                    <a:pt x="1486" y="396"/>
                  </a:lnTo>
                  <a:lnTo>
                    <a:pt x="1486" y="396"/>
                  </a:lnTo>
                  <a:close/>
                  <a:moveTo>
                    <a:pt x="1495" y="388"/>
                  </a:moveTo>
                  <a:lnTo>
                    <a:pt x="1495" y="386"/>
                  </a:lnTo>
                  <a:lnTo>
                    <a:pt x="1493" y="386"/>
                  </a:lnTo>
                  <a:lnTo>
                    <a:pt x="1493" y="386"/>
                  </a:lnTo>
                  <a:lnTo>
                    <a:pt x="1493" y="386"/>
                  </a:lnTo>
                  <a:lnTo>
                    <a:pt x="1493" y="386"/>
                  </a:lnTo>
                  <a:lnTo>
                    <a:pt x="1493" y="386"/>
                  </a:lnTo>
                  <a:lnTo>
                    <a:pt x="1493" y="386"/>
                  </a:lnTo>
                  <a:lnTo>
                    <a:pt x="1493" y="386"/>
                  </a:lnTo>
                  <a:lnTo>
                    <a:pt x="1490" y="388"/>
                  </a:lnTo>
                  <a:lnTo>
                    <a:pt x="1490" y="388"/>
                  </a:lnTo>
                  <a:lnTo>
                    <a:pt x="1490" y="388"/>
                  </a:lnTo>
                  <a:lnTo>
                    <a:pt x="1490" y="388"/>
                  </a:lnTo>
                  <a:lnTo>
                    <a:pt x="1490" y="391"/>
                  </a:lnTo>
                  <a:lnTo>
                    <a:pt x="1490" y="391"/>
                  </a:lnTo>
                  <a:lnTo>
                    <a:pt x="1490" y="391"/>
                  </a:lnTo>
                  <a:lnTo>
                    <a:pt x="1490" y="391"/>
                  </a:lnTo>
                  <a:lnTo>
                    <a:pt x="1490" y="391"/>
                  </a:lnTo>
                  <a:lnTo>
                    <a:pt x="1490" y="391"/>
                  </a:lnTo>
                  <a:lnTo>
                    <a:pt x="1490" y="391"/>
                  </a:lnTo>
                  <a:lnTo>
                    <a:pt x="1490" y="393"/>
                  </a:lnTo>
                  <a:lnTo>
                    <a:pt x="1490" y="393"/>
                  </a:lnTo>
                  <a:lnTo>
                    <a:pt x="1490" y="393"/>
                  </a:lnTo>
                  <a:lnTo>
                    <a:pt x="1490" y="393"/>
                  </a:lnTo>
                  <a:lnTo>
                    <a:pt x="1490" y="396"/>
                  </a:lnTo>
                  <a:lnTo>
                    <a:pt x="1490" y="396"/>
                  </a:lnTo>
                  <a:lnTo>
                    <a:pt x="1490" y="396"/>
                  </a:lnTo>
                  <a:lnTo>
                    <a:pt x="1490" y="398"/>
                  </a:lnTo>
                  <a:lnTo>
                    <a:pt x="1493" y="398"/>
                  </a:lnTo>
                  <a:lnTo>
                    <a:pt x="1493" y="398"/>
                  </a:lnTo>
                  <a:lnTo>
                    <a:pt x="1493" y="398"/>
                  </a:lnTo>
                  <a:lnTo>
                    <a:pt x="1493" y="398"/>
                  </a:lnTo>
                  <a:lnTo>
                    <a:pt x="1493" y="398"/>
                  </a:lnTo>
                  <a:lnTo>
                    <a:pt x="1495" y="398"/>
                  </a:lnTo>
                  <a:lnTo>
                    <a:pt x="1495" y="398"/>
                  </a:lnTo>
                  <a:lnTo>
                    <a:pt x="1495" y="398"/>
                  </a:lnTo>
                  <a:lnTo>
                    <a:pt x="1495" y="398"/>
                  </a:lnTo>
                  <a:lnTo>
                    <a:pt x="1495" y="398"/>
                  </a:lnTo>
                  <a:lnTo>
                    <a:pt x="1495" y="398"/>
                  </a:lnTo>
                  <a:lnTo>
                    <a:pt x="1497" y="398"/>
                  </a:lnTo>
                  <a:lnTo>
                    <a:pt x="1497" y="396"/>
                  </a:lnTo>
                  <a:lnTo>
                    <a:pt x="1497" y="396"/>
                  </a:lnTo>
                  <a:lnTo>
                    <a:pt x="1497" y="393"/>
                  </a:lnTo>
                  <a:lnTo>
                    <a:pt x="1497" y="393"/>
                  </a:lnTo>
                  <a:lnTo>
                    <a:pt x="1497" y="393"/>
                  </a:lnTo>
                  <a:lnTo>
                    <a:pt x="1497" y="393"/>
                  </a:lnTo>
                  <a:lnTo>
                    <a:pt x="1497" y="391"/>
                  </a:lnTo>
                  <a:lnTo>
                    <a:pt x="1497" y="391"/>
                  </a:lnTo>
                  <a:lnTo>
                    <a:pt x="1495" y="391"/>
                  </a:lnTo>
                  <a:lnTo>
                    <a:pt x="1495" y="391"/>
                  </a:lnTo>
                  <a:lnTo>
                    <a:pt x="1495" y="391"/>
                  </a:lnTo>
                  <a:lnTo>
                    <a:pt x="1495" y="388"/>
                  </a:lnTo>
                  <a:lnTo>
                    <a:pt x="1495" y="388"/>
                  </a:lnTo>
                  <a:lnTo>
                    <a:pt x="1495" y="388"/>
                  </a:lnTo>
                  <a:close/>
                  <a:moveTo>
                    <a:pt x="1460" y="592"/>
                  </a:moveTo>
                  <a:lnTo>
                    <a:pt x="1460" y="592"/>
                  </a:lnTo>
                  <a:lnTo>
                    <a:pt x="1464" y="590"/>
                  </a:lnTo>
                  <a:lnTo>
                    <a:pt x="1464" y="590"/>
                  </a:lnTo>
                  <a:lnTo>
                    <a:pt x="1467" y="590"/>
                  </a:lnTo>
                  <a:lnTo>
                    <a:pt x="1467" y="590"/>
                  </a:lnTo>
                  <a:lnTo>
                    <a:pt x="1469" y="590"/>
                  </a:lnTo>
                  <a:lnTo>
                    <a:pt x="1469" y="590"/>
                  </a:lnTo>
                  <a:lnTo>
                    <a:pt x="1471" y="590"/>
                  </a:lnTo>
                  <a:lnTo>
                    <a:pt x="1474" y="590"/>
                  </a:lnTo>
                  <a:lnTo>
                    <a:pt x="1474" y="587"/>
                  </a:lnTo>
                  <a:lnTo>
                    <a:pt x="1474" y="587"/>
                  </a:lnTo>
                  <a:lnTo>
                    <a:pt x="1476" y="585"/>
                  </a:lnTo>
                  <a:lnTo>
                    <a:pt x="1476" y="585"/>
                  </a:lnTo>
                  <a:lnTo>
                    <a:pt x="1476" y="582"/>
                  </a:lnTo>
                  <a:lnTo>
                    <a:pt x="1476" y="582"/>
                  </a:lnTo>
                  <a:lnTo>
                    <a:pt x="1476" y="582"/>
                  </a:lnTo>
                  <a:lnTo>
                    <a:pt x="1474" y="580"/>
                  </a:lnTo>
                  <a:lnTo>
                    <a:pt x="1471" y="580"/>
                  </a:lnTo>
                  <a:lnTo>
                    <a:pt x="1471" y="578"/>
                  </a:lnTo>
                  <a:lnTo>
                    <a:pt x="1471" y="578"/>
                  </a:lnTo>
                  <a:lnTo>
                    <a:pt x="1469" y="578"/>
                  </a:lnTo>
                  <a:lnTo>
                    <a:pt x="1469" y="578"/>
                  </a:lnTo>
                  <a:lnTo>
                    <a:pt x="1469" y="575"/>
                  </a:lnTo>
                  <a:lnTo>
                    <a:pt x="1469" y="575"/>
                  </a:lnTo>
                  <a:lnTo>
                    <a:pt x="1469" y="575"/>
                  </a:lnTo>
                  <a:lnTo>
                    <a:pt x="1467" y="575"/>
                  </a:lnTo>
                  <a:lnTo>
                    <a:pt x="1467" y="578"/>
                  </a:lnTo>
                  <a:lnTo>
                    <a:pt x="1464" y="578"/>
                  </a:lnTo>
                  <a:lnTo>
                    <a:pt x="1464" y="578"/>
                  </a:lnTo>
                  <a:lnTo>
                    <a:pt x="1462" y="578"/>
                  </a:lnTo>
                  <a:lnTo>
                    <a:pt x="1462" y="578"/>
                  </a:lnTo>
                  <a:lnTo>
                    <a:pt x="1462" y="575"/>
                  </a:lnTo>
                  <a:lnTo>
                    <a:pt x="1464" y="573"/>
                  </a:lnTo>
                  <a:lnTo>
                    <a:pt x="1464" y="573"/>
                  </a:lnTo>
                  <a:lnTo>
                    <a:pt x="1464" y="573"/>
                  </a:lnTo>
                  <a:lnTo>
                    <a:pt x="1464" y="571"/>
                  </a:lnTo>
                  <a:lnTo>
                    <a:pt x="1464" y="571"/>
                  </a:lnTo>
                  <a:lnTo>
                    <a:pt x="1464" y="571"/>
                  </a:lnTo>
                  <a:lnTo>
                    <a:pt x="1464" y="568"/>
                  </a:lnTo>
                  <a:lnTo>
                    <a:pt x="1464" y="568"/>
                  </a:lnTo>
                  <a:lnTo>
                    <a:pt x="1464" y="568"/>
                  </a:lnTo>
                  <a:lnTo>
                    <a:pt x="1464" y="568"/>
                  </a:lnTo>
                  <a:lnTo>
                    <a:pt x="1464" y="566"/>
                  </a:lnTo>
                  <a:lnTo>
                    <a:pt x="1464" y="566"/>
                  </a:lnTo>
                  <a:lnTo>
                    <a:pt x="1467" y="566"/>
                  </a:lnTo>
                  <a:lnTo>
                    <a:pt x="1467" y="564"/>
                  </a:lnTo>
                  <a:lnTo>
                    <a:pt x="1467" y="561"/>
                  </a:lnTo>
                  <a:lnTo>
                    <a:pt x="1467" y="561"/>
                  </a:lnTo>
                  <a:lnTo>
                    <a:pt x="1467" y="559"/>
                  </a:lnTo>
                  <a:lnTo>
                    <a:pt x="1467" y="559"/>
                  </a:lnTo>
                  <a:lnTo>
                    <a:pt x="1467" y="559"/>
                  </a:lnTo>
                  <a:lnTo>
                    <a:pt x="1469" y="559"/>
                  </a:lnTo>
                  <a:lnTo>
                    <a:pt x="1467" y="556"/>
                  </a:lnTo>
                  <a:lnTo>
                    <a:pt x="1469" y="554"/>
                  </a:lnTo>
                  <a:lnTo>
                    <a:pt x="1469" y="556"/>
                  </a:lnTo>
                  <a:lnTo>
                    <a:pt x="1469" y="556"/>
                  </a:lnTo>
                  <a:lnTo>
                    <a:pt x="1469" y="554"/>
                  </a:lnTo>
                  <a:lnTo>
                    <a:pt x="1469" y="554"/>
                  </a:lnTo>
                  <a:lnTo>
                    <a:pt x="1471" y="556"/>
                  </a:lnTo>
                  <a:lnTo>
                    <a:pt x="1471" y="554"/>
                  </a:lnTo>
                  <a:lnTo>
                    <a:pt x="1474" y="554"/>
                  </a:lnTo>
                  <a:lnTo>
                    <a:pt x="1474" y="554"/>
                  </a:lnTo>
                  <a:lnTo>
                    <a:pt x="1474" y="554"/>
                  </a:lnTo>
                  <a:lnTo>
                    <a:pt x="1474" y="556"/>
                  </a:lnTo>
                  <a:lnTo>
                    <a:pt x="1474" y="556"/>
                  </a:lnTo>
                  <a:lnTo>
                    <a:pt x="1474" y="556"/>
                  </a:lnTo>
                  <a:lnTo>
                    <a:pt x="1474" y="556"/>
                  </a:lnTo>
                  <a:lnTo>
                    <a:pt x="1476" y="556"/>
                  </a:lnTo>
                  <a:lnTo>
                    <a:pt x="1476" y="559"/>
                  </a:lnTo>
                  <a:lnTo>
                    <a:pt x="1476" y="561"/>
                  </a:lnTo>
                  <a:lnTo>
                    <a:pt x="1476" y="561"/>
                  </a:lnTo>
                  <a:lnTo>
                    <a:pt x="1476" y="559"/>
                  </a:lnTo>
                  <a:lnTo>
                    <a:pt x="1476" y="554"/>
                  </a:lnTo>
                  <a:lnTo>
                    <a:pt x="1476" y="552"/>
                  </a:lnTo>
                  <a:lnTo>
                    <a:pt x="1476" y="552"/>
                  </a:lnTo>
                  <a:lnTo>
                    <a:pt x="1476" y="552"/>
                  </a:lnTo>
                  <a:lnTo>
                    <a:pt x="1476" y="552"/>
                  </a:lnTo>
                  <a:lnTo>
                    <a:pt x="1476" y="549"/>
                  </a:lnTo>
                  <a:lnTo>
                    <a:pt x="1476" y="549"/>
                  </a:lnTo>
                  <a:lnTo>
                    <a:pt x="1476" y="549"/>
                  </a:lnTo>
                  <a:lnTo>
                    <a:pt x="1476" y="549"/>
                  </a:lnTo>
                  <a:lnTo>
                    <a:pt x="1476" y="547"/>
                  </a:lnTo>
                  <a:lnTo>
                    <a:pt x="1476" y="547"/>
                  </a:lnTo>
                  <a:lnTo>
                    <a:pt x="1474" y="545"/>
                  </a:lnTo>
                  <a:lnTo>
                    <a:pt x="1474" y="542"/>
                  </a:lnTo>
                  <a:lnTo>
                    <a:pt x="1469" y="540"/>
                  </a:lnTo>
                  <a:lnTo>
                    <a:pt x="1469" y="540"/>
                  </a:lnTo>
                  <a:lnTo>
                    <a:pt x="1469" y="538"/>
                  </a:lnTo>
                  <a:lnTo>
                    <a:pt x="1469" y="538"/>
                  </a:lnTo>
                  <a:lnTo>
                    <a:pt x="1469" y="538"/>
                  </a:lnTo>
                  <a:lnTo>
                    <a:pt x="1467" y="538"/>
                  </a:lnTo>
                  <a:lnTo>
                    <a:pt x="1467" y="538"/>
                  </a:lnTo>
                  <a:lnTo>
                    <a:pt x="1462" y="540"/>
                  </a:lnTo>
                  <a:lnTo>
                    <a:pt x="1460" y="542"/>
                  </a:lnTo>
                  <a:lnTo>
                    <a:pt x="1460" y="542"/>
                  </a:lnTo>
                  <a:lnTo>
                    <a:pt x="1460" y="542"/>
                  </a:lnTo>
                  <a:lnTo>
                    <a:pt x="1460" y="547"/>
                  </a:lnTo>
                  <a:lnTo>
                    <a:pt x="1457" y="547"/>
                  </a:lnTo>
                  <a:lnTo>
                    <a:pt x="1457" y="549"/>
                  </a:lnTo>
                  <a:lnTo>
                    <a:pt x="1457" y="559"/>
                  </a:lnTo>
                  <a:lnTo>
                    <a:pt x="1457" y="559"/>
                  </a:lnTo>
                  <a:lnTo>
                    <a:pt x="1457" y="559"/>
                  </a:lnTo>
                  <a:lnTo>
                    <a:pt x="1457" y="559"/>
                  </a:lnTo>
                  <a:lnTo>
                    <a:pt x="1457" y="561"/>
                  </a:lnTo>
                  <a:lnTo>
                    <a:pt x="1455" y="561"/>
                  </a:lnTo>
                  <a:lnTo>
                    <a:pt x="1457" y="561"/>
                  </a:lnTo>
                  <a:lnTo>
                    <a:pt x="1457" y="561"/>
                  </a:lnTo>
                  <a:lnTo>
                    <a:pt x="1457" y="564"/>
                  </a:lnTo>
                  <a:lnTo>
                    <a:pt x="1457" y="564"/>
                  </a:lnTo>
                  <a:lnTo>
                    <a:pt x="1457" y="566"/>
                  </a:lnTo>
                  <a:lnTo>
                    <a:pt x="1457" y="566"/>
                  </a:lnTo>
                  <a:lnTo>
                    <a:pt x="1455" y="566"/>
                  </a:lnTo>
                  <a:lnTo>
                    <a:pt x="1453" y="568"/>
                  </a:lnTo>
                  <a:lnTo>
                    <a:pt x="1453" y="571"/>
                  </a:lnTo>
                  <a:lnTo>
                    <a:pt x="1453" y="571"/>
                  </a:lnTo>
                  <a:lnTo>
                    <a:pt x="1455" y="571"/>
                  </a:lnTo>
                  <a:lnTo>
                    <a:pt x="1455" y="571"/>
                  </a:lnTo>
                  <a:lnTo>
                    <a:pt x="1455" y="571"/>
                  </a:lnTo>
                  <a:lnTo>
                    <a:pt x="1455" y="571"/>
                  </a:lnTo>
                  <a:lnTo>
                    <a:pt x="1455" y="571"/>
                  </a:lnTo>
                  <a:lnTo>
                    <a:pt x="1455" y="573"/>
                  </a:lnTo>
                  <a:lnTo>
                    <a:pt x="1455" y="573"/>
                  </a:lnTo>
                  <a:lnTo>
                    <a:pt x="1455" y="575"/>
                  </a:lnTo>
                  <a:lnTo>
                    <a:pt x="1453" y="575"/>
                  </a:lnTo>
                  <a:lnTo>
                    <a:pt x="1453" y="578"/>
                  </a:lnTo>
                  <a:lnTo>
                    <a:pt x="1453" y="578"/>
                  </a:lnTo>
                  <a:lnTo>
                    <a:pt x="1453" y="578"/>
                  </a:lnTo>
                  <a:lnTo>
                    <a:pt x="1453" y="580"/>
                  </a:lnTo>
                  <a:lnTo>
                    <a:pt x="1453" y="580"/>
                  </a:lnTo>
                  <a:lnTo>
                    <a:pt x="1455" y="578"/>
                  </a:lnTo>
                  <a:lnTo>
                    <a:pt x="1455" y="578"/>
                  </a:lnTo>
                  <a:lnTo>
                    <a:pt x="1455" y="580"/>
                  </a:lnTo>
                  <a:lnTo>
                    <a:pt x="1455" y="580"/>
                  </a:lnTo>
                  <a:lnTo>
                    <a:pt x="1455" y="580"/>
                  </a:lnTo>
                  <a:lnTo>
                    <a:pt x="1453" y="582"/>
                  </a:lnTo>
                  <a:lnTo>
                    <a:pt x="1453" y="582"/>
                  </a:lnTo>
                  <a:lnTo>
                    <a:pt x="1450" y="582"/>
                  </a:lnTo>
                  <a:lnTo>
                    <a:pt x="1450" y="585"/>
                  </a:lnTo>
                  <a:lnTo>
                    <a:pt x="1450" y="585"/>
                  </a:lnTo>
                  <a:lnTo>
                    <a:pt x="1448" y="585"/>
                  </a:lnTo>
                  <a:lnTo>
                    <a:pt x="1448" y="585"/>
                  </a:lnTo>
                  <a:lnTo>
                    <a:pt x="1448" y="585"/>
                  </a:lnTo>
                  <a:lnTo>
                    <a:pt x="1448" y="587"/>
                  </a:lnTo>
                  <a:lnTo>
                    <a:pt x="1445" y="590"/>
                  </a:lnTo>
                  <a:lnTo>
                    <a:pt x="1445" y="590"/>
                  </a:lnTo>
                  <a:lnTo>
                    <a:pt x="1448" y="590"/>
                  </a:lnTo>
                  <a:lnTo>
                    <a:pt x="1448" y="590"/>
                  </a:lnTo>
                  <a:lnTo>
                    <a:pt x="1448" y="592"/>
                  </a:lnTo>
                  <a:lnTo>
                    <a:pt x="1443" y="594"/>
                  </a:lnTo>
                  <a:lnTo>
                    <a:pt x="1445" y="604"/>
                  </a:lnTo>
                  <a:lnTo>
                    <a:pt x="1448" y="604"/>
                  </a:lnTo>
                  <a:lnTo>
                    <a:pt x="1448" y="604"/>
                  </a:lnTo>
                  <a:lnTo>
                    <a:pt x="1450" y="604"/>
                  </a:lnTo>
                  <a:lnTo>
                    <a:pt x="1450" y="601"/>
                  </a:lnTo>
                  <a:lnTo>
                    <a:pt x="1453" y="601"/>
                  </a:lnTo>
                  <a:lnTo>
                    <a:pt x="1453" y="601"/>
                  </a:lnTo>
                  <a:lnTo>
                    <a:pt x="1453" y="604"/>
                  </a:lnTo>
                  <a:lnTo>
                    <a:pt x="1453" y="604"/>
                  </a:lnTo>
                  <a:lnTo>
                    <a:pt x="1453" y="604"/>
                  </a:lnTo>
                  <a:lnTo>
                    <a:pt x="1453" y="604"/>
                  </a:lnTo>
                  <a:lnTo>
                    <a:pt x="1453" y="604"/>
                  </a:lnTo>
                  <a:lnTo>
                    <a:pt x="1453" y="601"/>
                  </a:lnTo>
                  <a:lnTo>
                    <a:pt x="1453" y="601"/>
                  </a:lnTo>
                  <a:lnTo>
                    <a:pt x="1453" y="601"/>
                  </a:lnTo>
                  <a:lnTo>
                    <a:pt x="1455" y="604"/>
                  </a:lnTo>
                  <a:lnTo>
                    <a:pt x="1455" y="604"/>
                  </a:lnTo>
                  <a:lnTo>
                    <a:pt x="1455" y="604"/>
                  </a:lnTo>
                  <a:lnTo>
                    <a:pt x="1455" y="604"/>
                  </a:lnTo>
                  <a:lnTo>
                    <a:pt x="1455" y="604"/>
                  </a:lnTo>
                  <a:lnTo>
                    <a:pt x="1457" y="604"/>
                  </a:lnTo>
                  <a:lnTo>
                    <a:pt x="1457" y="601"/>
                  </a:lnTo>
                  <a:lnTo>
                    <a:pt x="1460" y="599"/>
                  </a:lnTo>
                  <a:lnTo>
                    <a:pt x="1462" y="597"/>
                  </a:lnTo>
                  <a:lnTo>
                    <a:pt x="1460" y="594"/>
                  </a:lnTo>
                  <a:lnTo>
                    <a:pt x="1460" y="594"/>
                  </a:lnTo>
                  <a:lnTo>
                    <a:pt x="1460" y="594"/>
                  </a:lnTo>
                  <a:lnTo>
                    <a:pt x="1457" y="594"/>
                  </a:lnTo>
                  <a:lnTo>
                    <a:pt x="1457" y="594"/>
                  </a:lnTo>
                  <a:lnTo>
                    <a:pt x="1457" y="594"/>
                  </a:lnTo>
                  <a:lnTo>
                    <a:pt x="1460" y="592"/>
                  </a:lnTo>
                  <a:close/>
                  <a:moveTo>
                    <a:pt x="1441" y="592"/>
                  </a:moveTo>
                  <a:lnTo>
                    <a:pt x="1443" y="592"/>
                  </a:lnTo>
                  <a:lnTo>
                    <a:pt x="1443" y="590"/>
                  </a:lnTo>
                  <a:lnTo>
                    <a:pt x="1443" y="590"/>
                  </a:lnTo>
                  <a:lnTo>
                    <a:pt x="1443" y="590"/>
                  </a:lnTo>
                  <a:lnTo>
                    <a:pt x="1443" y="590"/>
                  </a:lnTo>
                  <a:lnTo>
                    <a:pt x="1445" y="590"/>
                  </a:lnTo>
                  <a:lnTo>
                    <a:pt x="1445" y="590"/>
                  </a:lnTo>
                  <a:lnTo>
                    <a:pt x="1445" y="590"/>
                  </a:lnTo>
                  <a:lnTo>
                    <a:pt x="1445" y="590"/>
                  </a:lnTo>
                  <a:lnTo>
                    <a:pt x="1445" y="587"/>
                  </a:lnTo>
                  <a:lnTo>
                    <a:pt x="1445" y="587"/>
                  </a:lnTo>
                  <a:lnTo>
                    <a:pt x="1445" y="587"/>
                  </a:lnTo>
                  <a:lnTo>
                    <a:pt x="1448" y="587"/>
                  </a:lnTo>
                  <a:lnTo>
                    <a:pt x="1448" y="585"/>
                  </a:lnTo>
                  <a:lnTo>
                    <a:pt x="1448" y="585"/>
                  </a:lnTo>
                  <a:lnTo>
                    <a:pt x="1448" y="582"/>
                  </a:lnTo>
                  <a:lnTo>
                    <a:pt x="1448" y="582"/>
                  </a:lnTo>
                  <a:lnTo>
                    <a:pt x="1448" y="582"/>
                  </a:lnTo>
                  <a:lnTo>
                    <a:pt x="1445" y="582"/>
                  </a:lnTo>
                  <a:lnTo>
                    <a:pt x="1445" y="580"/>
                  </a:lnTo>
                  <a:lnTo>
                    <a:pt x="1445" y="580"/>
                  </a:lnTo>
                  <a:lnTo>
                    <a:pt x="1445" y="580"/>
                  </a:lnTo>
                  <a:lnTo>
                    <a:pt x="1445" y="580"/>
                  </a:lnTo>
                  <a:lnTo>
                    <a:pt x="1445" y="580"/>
                  </a:lnTo>
                  <a:lnTo>
                    <a:pt x="1445" y="578"/>
                  </a:lnTo>
                  <a:lnTo>
                    <a:pt x="1445" y="578"/>
                  </a:lnTo>
                  <a:lnTo>
                    <a:pt x="1445" y="578"/>
                  </a:lnTo>
                  <a:lnTo>
                    <a:pt x="1445" y="578"/>
                  </a:lnTo>
                  <a:lnTo>
                    <a:pt x="1445" y="578"/>
                  </a:lnTo>
                  <a:lnTo>
                    <a:pt x="1445" y="578"/>
                  </a:lnTo>
                  <a:lnTo>
                    <a:pt x="1448" y="573"/>
                  </a:lnTo>
                  <a:lnTo>
                    <a:pt x="1448" y="571"/>
                  </a:lnTo>
                  <a:lnTo>
                    <a:pt x="1450" y="568"/>
                  </a:lnTo>
                  <a:lnTo>
                    <a:pt x="1453" y="568"/>
                  </a:lnTo>
                  <a:lnTo>
                    <a:pt x="1453" y="566"/>
                  </a:lnTo>
                  <a:lnTo>
                    <a:pt x="1453" y="566"/>
                  </a:lnTo>
                  <a:lnTo>
                    <a:pt x="1453" y="566"/>
                  </a:lnTo>
                  <a:lnTo>
                    <a:pt x="1453" y="566"/>
                  </a:lnTo>
                  <a:lnTo>
                    <a:pt x="1453" y="566"/>
                  </a:lnTo>
                  <a:lnTo>
                    <a:pt x="1455" y="566"/>
                  </a:lnTo>
                  <a:lnTo>
                    <a:pt x="1455" y="566"/>
                  </a:lnTo>
                  <a:lnTo>
                    <a:pt x="1455" y="564"/>
                  </a:lnTo>
                  <a:lnTo>
                    <a:pt x="1455" y="564"/>
                  </a:lnTo>
                  <a:lnTo>
                    <a:pt x="1453" y="564"/>
                  </a:lnTo>
                  <a:lnTo>
                    <a:pt x="1453" y="561"/>
                  </a:lnTo>
                  <a:lnTo>
                    <a:pt x="1453" y="561"/>
                  </a:lnTo>
                  <a:lnTo>
                    <a:pt x="1453" y="561"/>
                  </a:lnTo>
                  <a:lnTo>
                    <a:pt x="1453" y="561"/>
                  </a:lnTo>
                  <a:lnTo>
                    <a:pt x="1453" y="556"/>
                  </a:lnTo>
                  <a:lnTo>
                    <a:pt x="1453" y="549"/>
                  </a:lnTo>
                  <a:lnTo>
                    <a:pt x="1450" y="549"/>
                  </a:lnTo>
                  <a:lnTo>
                    <a:pt x="1450" y="549"/>
                  </a:lnTo>
                  <a:lnTo>
                    <a:pt x="1450" y="549"/>
                  </a:lnTo>
                  <a:lnTo>
                    <a:pt x="1448" y="549"/>
                  </a:lnTo>
                  <a:lnTo>
                    <a:pt x="1445" y="552"/>
                  </a:lnTo>
                  <a:lnTo>
                    <a:pt x="1441" y="554"/>
                  </a:lnTo>
                  <a:lnTo>
                    <a:pt x="1438" y="554"/>
                  </a:lnTo>
                  <a:lnTo>
                    <a:pt x="1438" y="554"/>
                  </a:lnTo>
                  <a:lnTo>
                    <a:pt x="1434" y="554"/>
                  </a:lnTo>
                  <a:lnTo>
                    <a:pt x="1434" y="556"/>
                  </a:lnTo>
                  <a:lnTo>
                    <a:pt x="1431" y="556"/>
                  </a:lnTo>
                  <a:lnTo>
                    <a:pt x="1431" y="559"/>
                  </a:lnTo>
                  <a:lnTo>
                    <a:pt x="1431" y="559"/>
                  </a:lnTo>
                  <a:lnTo>
                    <a:pt x="1431" y="561"/>
                  </a:lnTo>
                  <a:lnTo>
                    <a:pt x="1431" y="561"/>
                  </a:lnTo>
                  <a:lnTo>
                    <a:pt x="1431" y="564"/>
                  </a:lnTo>
                  <a:lnTo>
                    <a:pt x="1431" y="564"/>
                  </a:lnTo>
                  <a:lnTo>
                    <a:pt x="1434" y="566"/>
                  </a:lnTo>
                  <a:lnTo>
                    <a:pt x="1434" y="568"/>
                  </a:lnTo>
                  <a:lnTo>
                    <a:pt x="1434" y="571"/>
                  </a:lnTo>
                  <a:lnTo>
                    <a:pt x="1434" y="571"/>
                  </a:lnTo>
                  <a:lnTo>
                    <a:pt x="1434" y="571"/>
                  </a:lnTo>
                  <a:lnTo>
                    <a:pt x="1434" y="573"/>
                  </a:lnTo>
                  <a:lnTo>
                    <a:pt x="1434" y="573"/>
                  </a:lnTo>
                  <a:lnTo>
                    <a:pt x="1434" y="573"/>
                  </a:lnTo>
                  <a:lnTo>
                    <a:pt x="1431" y="573"/>
                  </a:lnTo>
                  <a:lnTo>
                    <a:pt x="1431" y="575"/>
                  </a:lnTo>
                  <a:lnTo>
                    <a:pt x="1431" y="575"/>
                  </a:lnTo>
                  <a:lnTo>
                    <a:pt x="1431" y="575"/>
                  </a:lnTo>
                  <a:lnTo>
                    <a:pt x="1429" y="580"/>
                  </a:lnTo>
                  <a:lnTo>
                    <a:pt x="1429" y="580"/>
                  </a:lnTo>
                  <a:lnTo>
                    <a:pt x="1429" y="582"/>
                  </a:lnTo>
                  <a:lnTo>
                    <a:pt x="1429" y="585"/>
                  </a:lnTo>
                  <a:lnTo>
                    <a:pt x="1427" y="585"/>
                  </a:lnTo>
                  <a:lnTo>
                    <a:pt x="1427" y="587"/>
                  </a:lnTo>
                  <a:lnTo>
                    <a:pt x="1429" y="587"/>
                  </a:lnTo>
                  <a:lnTo>
                    <a:pt x="1429" y="587"/>
                  </a:lnTo>
                  <a:lnTo>
                    <a:pt x="1429" y="590"/>
                  </a:lnTo>
                  <a:lnTo>
                    <a:pt x="1429" y="590"/>
                  </a:lnTo>
                  <a:lnTo>
                    <a:pt x="1429" y="590"/>
                  </a:lnTo>
                  <a:lnTo>
                    <a:pt x="1431" y="590"/>
                  </a:lnTo>
                  <a:lnTo>
                    <a:pt x="1434" y="590"/>
                  </a:lnTo>
                  <a:lnTo>
                    <a:pt x="1434" y="587"/>
                  </a:lnTo>
                  <a:lnTo>
                    <a:pt x="1434" y="587"/>
                  </a:lnTo>
                  <a:lnTo>
                    <a:pt x="1434" y="585"/>
                  </a:lnTo>
                  <a:lnTo>
                    <a:pt x="1434" y="585"/>
                  </a:lnTo>
                  <a:lnTo>
                    <a:pt x="1434" y="585"/>
                  </a:lnTo>
                  <a:lnTo>
                    <a:pt x="1436" y="585"/>
                  </a:lnTo>
                  <a:lnTo>
                    <a:pt x="1436" y="585"/>
                  </a:lnTo>
                  <a:lnTo>
                    <a:pt x="1436" y="585"/>
                  </a:lnTo>
                  <a:lnTo>
                    <a:pt x="1436" y="585"/>
                  </a:lnTo>
                  <a:lnTo>
                    <a:pt x="1436" y="587"/>
                  </a:lnTo>
                  <a:lnTo>
                    <a:pt x="1434" y="587"/>
                  </a:lnTo>
                  <a:lnTo>
                    <a:pt x="1436" y="587"/>
                  </a:lnTo>
                  <a:lnTo>
                    <a:pt x="1436" y="590"/>
                  </a:lnTo>
                  <a:lnTo>
                    <a:pt x="1436" y="590"/>
                  </a:lnTo>
                  <a:lnTo>
                    <a:pt x="1438" y="590"/>
                  </a:lnTo>
                  <a:lnTo>
                    <a:pt x="1438" y="590"/>
                  </a:lnTo>
                  <a:lnTo>
                    <a:pt x="1438" y="587"/>
                  </a:lnTo>
                  <a:lnTo>
                    <a:pt x="1438" y="587"/>
                  </a:lnTo>
                  <a:lnTo>
                    <a:pt x="1438" y="585"/>
                  </a:lnTo>
                  <a:lnTo>
                    <a:pt x="1438" y="585"/>
                  </a:lnTo>
                  <a:lnTo>
                    <a:pt x="1441" y="582"/>
                  </a:lnTo>
                  <a:lnTo>
                    <a:pt x="1441" y="585"/>
                  </a:lnTo>
                  <a:lnTo>
                    <a:pt x="1441" y="585"/>
                  </a:lnTo>
                  <a:lnTo>
                    <a:pt x="1441" y="585"/>
                  </a:lnTo>
                  <a:lnTo>
                    <a:pt x="1441" y="587"/>
                  </a:lnTo>
                  <a:lnTo>
                    <a:pt x="1441" y="590"/>
                  </a:lnTo>
                  <a:lnTo>
                    <a:pt x="1441" y="592"/>
                  </a:lnTo>
                  <a:close/>
                  <a:moveTo>
                    <a:pt x="1476" y="374"/>
                  </a:moveTo>
                  <a:lnTo>
                    <a:pt x="1476" y="374"/>
                  </a:lnTo>
                  <a:lnTo>
                    <a:pt x="1476" y="374"/>
                  </a:lnTo>
                  <a:lnTo>
                    <a:pt x="1479" y="372"/>
                  </a:lnTo>
                  <a:lnTo>
                    <a:pt x="1479" y="372"/>
                  </a:lnTo>
                  <a:lnTo>
                    <a:pt x="1479" y="372"/>
                  </a:lnTo>
                  <a:lnTo>
                    <a:pt x="1476" y="367"/>
                  </a:lnTo>
                  <a:lnTo>
                    <a:pt x="1476" y="367"/>
                  </a:lnTo>
                  <a:lnTo>
                    <a:pt x="1476" y="367"/>
                  </a:lnTo>
                  <a:lnTo>
                    <a:pt x="1476" y="367"/>
                  </a:lnTo>
                  <a:lnTo>
                    <a:pt x="1474" y="367"/>
                  </a:lnTo>
                  <a:lnTo>
                    <a:pt x="1474" y="370"/>
                  </a:lnTo>
                  <a:lnTo>
                    <a:pt x="1474" y="370"/>
                  </a:lnTo>
                  <a:lnTo>
                    <a:pt x="1474" y="370"/>
                  </a:lnTo>
                  <a:lnTo>
                    <a:pt x="1474" y="370"/>
                  </a:lnTo>
                  <a:lnTo>
                    <a:pt x="1471" y="370"/>
                  </a:lnTo>
                  <a:lnTo>
                    <a:pt x="1471" y="370"/>
                  </a:lnTo>
                  <a:lnTo>
                    <a:pt x="1471" y="370"/>
                  </a:lnTo>
                  <a:lnTo>
                    <a:pt x="1471" y="370"/>
                  </a:lnTo>
                  <a:lnTo>
                    <a:pt x="1469" y="370"/>
                  </a:lnTo>
                  <a:lnTo>
                    <a:pt x="1467" y="370"/>
                  </a:lnTo>
                  <a:lnTo>
                    <a:pt x="1467" y="370"/>
                  </a:lnTo>
                  <a:lnTo>
                    <a:pt x="1464" y="370"/>
                  </a:lnTo>
                  <a:lnTo>
                    <a:pt x="1464" y="370"/>
                  </a:lnTo>
                  <a:lnTo>
                    <a:pt x="1464" y="370"/>
                  </a:lnTo>
                  <a:lnTo>
                    <a:pt x="1462" y="370"/>
                  </a:lnTo>
                  <a:lnTo>
                    <a:pt x="1462" y="370"/>
                  </a:lnTo>
                  <a:lnTo>
                    <a:pt x="1460" y="370"/>
                  </a:lnTo>
                  <a:lnTo>
                    <a:pt x="1457" y="374"/>
                  </a:lnTo>
                  <a:lnTo>
                    <a:pt x="1457" y="377"/>
                  </a:lnTo>
                  <a:lnTo>
                    <a:pt x="1455" y="379"/>
                  </a:lnTo>
                  <a:lnTo>
                    <a:pt x="1455" y="381"/>
                  </a:lnTo>
                  <a:lnTo>
                    <a:pt x="1455" y="384"/>
                  </a:lnTo>
                  <a:lnTo>
                    <a:pt x="1460" y="391"/>
                  </a:lnTo>
                  <a:lnTo>
                    <a:pt x="1460" y="391"/>
                  </a:lnTo>
                  <a:lnTo>
                    <a:pt x="1462" y="391"/>
                  </a:lnTo>
                  <a:lnTo>
                    <a:pt x="1464" y="386"/>
                  </a:lnTo>
                  <a:lnTo>
                    <a:pt x="1467" y="386"/>
                  </a:lnTo>
                  <a:lnTo>
                    <a:pt x="1467" y="384"/>
                  </a:lnTo>
                  <a:lnTo>
                    <a:pt x="1467" y="381"/>
                  </a:lnTo>
                  <a:lnTo>
                    <a:pt x="1469" y="381"/>
                  </a:lnTo>
                  <a:lnTo>
                    <a:pt x="1469" y="381"/>
                  </a:lnTo>
                  <a:lnTo>
                    <a:pt x="1469" y="381"/>
                  </a:lnTo>
                  <a:lnTo>
                    <a:pt x="1471" y="379"/>
                  </a:lnTo>
                  <a:lnTo>
                    <a:pt x="1471" y="379"/>
                  </a:lnTo>
                  <a:lnTo>
                    <a:pt x="1471" y="377"/>
                  </a:lnTo>
                  <a:lnTo>
                    <a:pt x="1471" y="377"/>
                  </a:lnTo>
                  <a:lnTo>
                    <a:pt x="1474" y="377"/>
                  </a:lnTo>
                  <a:lnTo>
                    <a:pt x="1474" y="377"/>
                  </a:lnTo>
                  <a:lnTo>
                    <a:pt x="1474" y="377"/>
                  </a:lnTo>
                  <a:lnTo>
                    <a:pt x="1474" y="377"/>
                  </a:lnTo>
                  <a:lnTo>
                    <a:pt x="1474" y="377"/>
                  </a:lnTo>
                  <a:lnTo>
                    <a:pt x="1474" y="379"/>
                  </a:lnTo>
                  <a:lnTo>
                    <a:pt x="1476" y="386"/>
                  </a:lnTo>
                  <a:lnTo>
                    <a:pt x="1474" y="386"/>
                  </a:lnTo>
                  <a:lnTo>
                    <a:pt x="1471" y="388"/>
                  </a:lnTo>
                  <a:lnTo>
                    <a:pt x="1471" y="388"/>
                  </a:lnTo>
                  <a:lnTo>
                    <a:pt x="1471" y="388"/>
                  </a:lnTo>
                  <a:lnTo>
                    <a:pt x="1471" y="388"/>
                  </a:lnTo>
                  <a:lnTo>
                    <a:pt x="1471" y="391"/>
                  </a:lnTo>
                  <a:lnTo>
                    <a:pt x="1471" y="391"/>
                  </a:lnTo>
                  <a:lnTo>
                    <a:pt x="1471" y="391"/>
                  </a:lnTo>
                  <a:lnTo>
                    <a:pt x="1474" y="391"/>
                  </a:lnTo>
                  <a:lnTo>
                    <a:pt x="1474" y="391"/>
                  </a:lnTo>
                  <a:lnTo>
                    <a:pt x="1474" y="393"/>
                  </a:lnTo>
                  <a:lnTo>
                    <a:pt x="1474" y="393"/>
                  </a:lnTo>
                  <a:lnTo>
                    <a:pt x="1476" y="391"/>
                  </a:lnTo>
                  <a:lnTo>
                    <a:pt x="1476" y="391"/>
                  </a:lnTo>
                  <a:lnTo>
                    <a:pt x="1479" y="391"/>
                  </a:lnTo>
                  <a:lnTo>
                    <a:pt x="1479" y="393"/>
                  </a:lnTo>
                  <a:lnTo>
                    <a:pt x="1479" y="393"/>
                  </a:lnTo>
                  <a:lnTo>
                    <a:pt x="1479" y="393"/>
                  </a:lnTo>
                  <a:lnTo>
                    <a:pt x="1479" y="391"/>
                  </a:lnTo>
                  <a:lnTo>
                    <a:pt x="1479" y="386"/>
                  </a:lnTo>
                  <a:lnTo>
                    <a:pt x="1479" y="384"/>
                  </a:lnTo>
                  <a:lnTo>
                    <a:pt x="1481" y="381"/>
                  </a:lnTo>
                  <a:lnTo>
                    <a:pt x="1481" y="381"/>
                  </a:lnTo>
                  <a:lnTo>
                    <a:pt x="1481" y="381"/>
                  </a:lnTo>
                  <a:lnTo>
                    <a:pt x="1481" y="381"/>
                  </a:lnTo>
                  <a:lnTo>
                    <a:pt x="1481" y="381"/>
                  </a:lnTo>
                  <a:lnTo>
                    <a:pt x="1483" y="381"/>
                  </a:lnTo>
                  <a:lnTo>
                    <a:pt x="1483" y="384"/>
                  </a:lnTo>
                  <a:lnTo>
                    <a:pt x="1483" y="384"/>
                  </a:lnTo>
                  <a:lnTo>
                    <a:pt x="1483" y="384"/>
                  </a:lnTo>
                  <a:lnTo>
                    <a:pt x="1483" y="384"/>
                  </a:lnTo>
                  <a:lnTo>
                    <a:pt x="1483" y="384"/>
                  </a:lnTo>
                  <a:lnTo>
                    <a:pt x="1483" y="386"/>
                  </a:lnTo>
                  <a:lnTo>
                    <a:pt x="1486" y="386"/>
                  </a:lnTo>
                  <a:lnTo>
                    <a:pt x="1488" y="386"/>
                  </a:lnTo>
                  <a:lnTo>
                    <a:pt x="1488" y="386"/>
                  </a:lnTo>
                  <a:lnTo>
                    <a:pt x="1488" y="386"/>
                  </a:lnTo>
                  <a:lnTo>
                    <a:pt x="1490" y="386"/>
                  </a:lnTo>
                  <a:lnTo>
                    <a:pt x="1490" y="386"/>
                  </a:lnTo>
                  <a:lnTo>
                    <a:pt x="1493" y="384"/>
                  </a:lnTo>
                  <a:lnTo>
                    <a:pt x="1493" y="384"/>
                  </a:lnTo>
                  <a:lnTo>
                    <a:pt x="1493" y="381"/>
                  </a:lnTo>
                  <a:lnTo>
                    <a:pt x="1493" y="381"/>
                  </a:lnTo>
                  <a:lnTo>
                    <a:pt x="1493" y="379"/>
                  </a:lnTo>
                  <a:lnTo>
                    <a:pt x="1493" y="379"/>
                  </a:lnTo>
                  <a:lnTo>
                    <a:pt x="1495" y="377"/>
                  </a:lnTo>
                  <a:lnTo>
                    <a:pt x="1495" y="377"/>
                  </a:lnTo>
                  <a:lnTo>
                    <a:pt x="1495" y="374"/>
                  </a:lnTo>
                  <a:lnTo>
                    <a:pt x="1493" y="374"/>
                  </a:lnTo>
                  <a:lnTo>
                    <a:pt x="1493" y="374"/>
                  </a:lnTo>
                  <a:lnTo>
                    <a:pt x="1493" y="374"/>
                  </a:lnTo>
                  <a:lnTo>
                    <a:pt x="1490" y="374"/>
                  </a:lnTo>
                  <a:lnTo>
                    <a:pt x="1490" y="372"/>
                  </a:lnTo>
                  <a:lnTo>
                    <a:pt x="1490" y="372"/>
                  </a:lnTo>
                  <a:lnTo>
                    <a:pt x="1488" y="372"/>
                  </a:lnTo>
                  <a:lnTo>
                    <a:pt x="1488" y="374"/>
                  </a:lnTo>
                  <a:lnTo>
                    <a:pt x="1488" y="374"/>
                  </a:lnTo>
                  <a:lnTo>
                    <a:pt x="1488" y="374"/>
                  </a:lnTo>
                  <a:lnTo>
                    <a:pt x="1488" y="372"/>
                  </a:lnTo>
                  <a:lnTo>
                    <a:pt x="1488" y="372"/>
                  </a:lnTo>
                  <a:lnTo>
                    <a:pt x="1486" y="372"/>
                  </a:lnTo>
                  <a:lnTo>
                    <a:pt x="1486" y="372"/>
                  </a:lnTo>
                  <a:lnTo>
                    <a:pt x="1486" y="372"/>
                  </a:lnTo>
                  <a:lnTo>
                    <a:pt x="1486" y="372"/>
                  </a:lnTo>
                  <a:lnTo>
                    <a:pt x="1486" y="372"/>
                  </a:lnTo>
                  <a:lnTo>
                    <a:pt x="1483" y="372"/>
                  </a:lnTo>
                  <a:lnTo>
                    <a:pt x="1483" y="372"/>
                  </a:lnTo>
                  <a:lnTo>
                    <a:pt x="1483" y="374"/>
                  </a:lnTo>
                  <a:lnTo>
                    <a:pt x="1483" y="374"/>
                  </a:lnTo>
                  <a:lnTo>
                    <a:pt x="1481" y="377"/>
                  </a:lnTo>
                  <a:lnTo>
                    <a:pt x="1481" y="377"/>
                  </a:lnTo>
                  <a:lnTo>
                    <a:pt x="1481" y="377"/>
                  </a:lnTo>
                  <a:lnTo>
                    <a:pt x="1479" y="379"/>
                  </a:lnTo>
                  <a:lnTo>
                    <a:pt x="1479" y="379"/>
                  </a:lnTo>
                  <a:lnTo>
                    <a:pt x="1479" y="381"/>
                  </a:lnTo>
                  <a:lnTo>
                    <a:pt x="1479" y="379"/>
                  </a:lnTo>
                  <a:lnTo>
                    <a:pt x="1479" y="379"/>
                  </a:lnTo>
                  <a:lnTo>
                    <a:pt x="1476" y="377"/>
                  </a:lnTo>
                  <a:lnTo>
                    <a:pt x="1476" y="377"/>
                  </a:lnTo>
                  <a:lnTo>
                    <a:pt x="1476" y="377"/>
                  </a:lnTo>
                  <a:lnTo>
                    <a:pt x="1476" y="377"/>
                  </a:lnTo>
                  <a:lnTo>
                    <a:pt x="1476" y="377"/>
                  </a:lnTo>
                  <a:lnTo>
                    <a:pt x="1476" y="374"/>
                  </a:lnTo>
                  <a:lnTo>
                    <a:pt x="1476" y="374"/>
                  </a:lnTo>
                  <a:close/>
                  <a:moveTo>
                    <a:pt x="1434" y="748"/>
                  </a:moveTo>
                  <a:lnTo>
                    <a:pt x="1431" y="748"/>
                  </a:lnTo>
                  <a:lnTo>
                    <a:pt x="1431" y="748"/>
                  </a:lnTo>
                  <a:lnTo>
                    <a:pt x="1431" y="751"/>
                  </a:lnTo>
                  <a:lnTo>
                    <a:pt x="1434" y="753"/>
                  </a:lnTo>
                  <a:lnTo>
                    <a:pt x="1434" y="751"/>
                  </a:lnTo>
                  <a:lnTo>
                    <a:pt x="1436" y="751"/>
                  </a:lnTo>
                  <a:lnTo>
                    <a:pt x="1434" y="748"/>
                  </a:lnTo>
                  <a:lnTo>
                    <a:pt x="1434" y="748"/>
                  </a:lnTo>
                  <a:close/>
                  <a:moveTo>
                    <a:pt x="1533" y="736"/>
                  </a:moveTo>
                  <a:lnTo>
                    <a:pt x="1533" y="736"/>
                  </a:lnTo>
                  <a:lnTo>
                    <a:pt x="1533" y="736"/>
                  </a:lnTo>
                  <a:lnTo>
                    <a:pt x="1533" y="734"/>
                  </a:lnTo>
                  <a:lnTo>
                    <a:pt x="1531" y="736"/>
                  </a:lnTo>
                  <a:lnTo>
                    <a:pt x="1531" y="736"/>
                  </a:lnTo>
                  <a:lnTo>
                    <a:pt x="1531" y="736"/>
                  </a:lnTo>
                  <a:lnTo>
                    <a:pt x="1531" y="736"/>
                  </a:lnTo>
                  <a:lnTo>
                    <a:pt x="1528" y="739"/>
                  </a:lnTo>
                  <a:lnTo>
                    <a:pt x="1528" y="741"/>
                  </a:lnTo>
                  <a:lnTo>
                    <a:pt x="1526" y="743"/>
                  </a:lnTo>
                  <a:lnTo>
                    <a:pt x="1524" y="743"/>
                  </a:lnTo>
                  <a:lnTo>
                    <a:pt x="1524" y="746"/>
                  </a:lnTo>
                  <a:lnTo>
                    <a:pt x="1524" y="746"/>
                  </a:lnTo>
                  <a:lnTo>
                    <a:pt x="1524" y="746"/>
                  </a:lnTo>
                  <a:lnTo>
                    <a:pt x="1524" y="746"/>
                  </a:lnTo>
                  <a:lnTo>
                    <a:pt x="1521" y="743"/>
                  </a:lnTo>
                  <a:lnTo>
                    <a:pt x="1521" y="743"/>
                  </a:lnTo>
                  <a:lnTo>
                    <a:pt x="1521" y="743"/>
                  </a:lnTo>
                  <a:lnTo>
                    <a:pt x="1521" y="743"/>
                  </a:lnTo>
                  <a:lnTo>
                    <a:pt x="1521" y="741"/>
                  </a:lnTo>
                  <a:lnTo>
                    <a:pt x="1521" y="741"/>
                  </a:lnTo>
                  <a:lnTo>
                    <a:pt x="1521" y="741"/>
                  </a:lnTo>
                  <a:lnTo>
                    <a:pt x="1519" y="741"/>
                  </a:lnTo>
                  <a:lnTo>
                    <a:pt x="1516" y="743"/>
                  </a:lnTo>
                  <a:lnTo>
                    <a:pt x="1516" y="743"/>
                  </a:lnTo>
                  <a:lnTo>
                    <a:pt x="1514" y="748"/>
                  </a:lnTo>
                  <a:lnTo>
                    <a:pt x="1514" y="748"/>
                  </a:lnTo>
                  <a:lnTo>
                    <a:pt x="1514" y="748"/>
                  </a:lnTo>
                  <a:lnTo>
                    <a:pt x="1514" y="751"/>
                  </a:lnTo>
                  <a:lnTo>
                    <a:pt x="1514" y="751"/>
                  </a:lnTo>
                  <a:lnTo>
                    <a:pt x="1514" y="751"/>
                  </a:lnTo>
                  <a:lnTo>
                    <a:pt x="1514" y="751"/>
                  </a:lnTo>
                  <a:lnTo>
                    <a:pt x="1516" y="748"/>
                  </a:lnTo>
                  <a:lnTo>
                    <a:pt x="1519" y="748"/>
                  </a:lnTo>
                  <a:lnTo>
                    <a:pt x="1519" y="748"/>
                  </a:lnTo>
                  <a:lnTo>
                    <a:pt x="1519" y="748"/>
                  </a:lnTo>
                  <a:lnTo>
                    <a:pt x="1519" y="751"/>
                  </a:lnTo>
                  <a:lnTo>
                    <a:pt x="1521" y="751"/>
                  </a:lnTo>
                  <a:lnTo>
                    <a:pt x="1521" y="753"/>
                  </a:lnTo>
                  <a:lnTo>
                    <a:pt x="1521" y="753"/>
                  </a:lnTo>
                  <a:lnTo>
                    <a:pt x="1521" y="755"/>
                  </a:lnTo>
                  <a:lnTo>
                    <a:pt x="1521" y="755"/>
                  </a:lnTo>
                  <a:lnTo>
                    <a:pt x="1524" y="755"/>
                  </a:lnTo>
                  <a:lnTo>
                    <a:pt x="1524" y="755"/>
                  </a:lnTo>
                  <a:lnTo>
                    <a:pt x="1526" y="753"/>
                  </a:lnTo>
                  <a:lnTo>
                    <a:pt x="1526" y="753"/>
                  </a:lnTo>
                  <a:lnTo>
                    <a:pt x="1528" y="753"/>
                  </a:lnTo>
                  <a:lnTo>
                    <a:pt x="1528" y="751"/>
                  </a:lnTo>
                  <a:lnTo>
                    <a:pt x="1528" y="751"/>
                  </a:lnTo>
                  <a:lnTo>
                    <a:pt x="1528" y="748"/>
                  </a:lnTo>
                  <a:lnTo>
                    <a:pt x="1528" y="746"/>
                  </a:lnTo>
                  <a:lnTo>
                    <a:pt x="1531" y="746"/>
                  </a:lnTo>
                  <a:lnTo>
                    <a:pt x="1531" y="746"/>
                  </a:lnTo>
                  <a:lnTo>
                    <a:pt x="1533" y="743"/>
                  </a:lnTo>
                  <a:lnTo>
                    <a:pt x="1533" y="743"/>
                  </a:lnTo>
                  <a:lnTo>
                    <a:pt x="1533" y="741"/>
                  </a:lnTo>
                  <a:lnTo>
                    <a:pt x="1533" y="741"/>
                  </a:lnTo>
                  <a:lnTo>
                    <a:pt x="1533" y="739"/>
                  </a:lnTo>
                  <a:lnTo>
                    <a:pt x="1533" y="736"/>
                  </a:lnTo>
                  <a:close/>
                  <a:moveTo>
                    <a:pt x="1682" y="332"/>
                  </a:moveTo>
                  <a:lnTo>
                    <a:pt x="1682" y="332"/>
                  </a:lnTo>
                  <a:lnTo>
                    <a:pt x="1682" y="332"/>
                  </a:lnTo>
                  <a:lnTo>
                    <a:pt x="1682" y="334"/>
                  </a:lnTo>
                  <a:lnTo>
                    <a:pt x="1682" y="334"/>
                  </a:lnTo>
                  <a:lnTo>
                    <a:pt x="1680" y="334"/>
                  </a:lnTo>
                  <a:lnTo>
                    <a:pt x="1680" y="334"/>
                  </a:lnTo>
                  <a:lnTo>
                    <a:pt x="1682" y="334"/>
                  </a:lnTo>
                  <a:lnTo>
                    <a:pt x="1682" y="334"/>
                  </a:lnTo>
                  <a:lnTo>
                    <a:pt x="1682" y="334"/>
                  </a:lnTo>
                  <a:lnTo>
                    <a:pt x="1682" y="336"/>
                  </a:lnTo>
                  <a:lnTo>
                    <a:pt x="1684" y="336"/>
                  </a:lnTo>
                  <a:lnTo>
                    <a:pt x="1684" y="336"/>
                  </a:lnTo>
                  <a:lnTo>
                    <a:pt x="1687" y="334"/>
                  </a:lnTo>
                  <a:lnTo>
                    <a:pt x="1687" y="334"/>
                  </a:lnTo>
                  <a:lnTo>
                    <a:pt x="1687" y="334"/>
                  </a:lnTo>
                  <a:lnTo>
                    <a:pt x="1687" y="334"/>
                  </a:lnTo>
                  <a:lnTo>
                    <a:pt x="1689" y="334"/>
                  </a:lnTo>
                  <a:lnTo>
                    <a:pt x="1689" y="334"/>
                  </a:lnTo>
                  <a:lnTo>
                    <a:pt x="1689" y="332"/>
                  </a:lnTo>
                  <a:lnTo>
                    <a:pt x="1689" y="332"/>
                  </a:lnTo>
                  <a:lnTo>
                    <a:pt x="1689" y="332"/>
                  </a:lnTo>
                  <a:lnTo>
                    <a:pt x="1689" y="329"/>
                  </a:lnTo>
                  <a:lnTo>
                    <a:pt x="1689" y="329"/>
                  </a:lnTo>
                  <a:lnTo>
                    <a:pt x="1689" y="329"/>
                  </a:lnTo>
                  <a:lnTo>
                    <a:pt x="1689" y="327"/>
                  </a:lnTo>
                  <a:lnTo>
                    <a:pt x="1689" y="327"/>
                  </a:lnTo>
                  <a:lnTo>
                    <a:pt x="1689" y="327"/>
                  </a:lnTo>
                  <a:lnTo>
                    <a:pt x="1689" y="327"/>
                  </a:lnTo>
                  <a:lnTo>
                    <a:pt x="1689" y="325"/>
                  </a:lnTo>
                  <a:lnTo>
                    <a:pt x="1689" y="325"/>
                  </a:lnTo>
                  <a:lnTo>
                    <a:pt x="1689" y="325"/>
                  </a:lnTo>
                  <a:lnTo>
                    <a:pt x="1689" y="325"/>
                  </a:lnTo>
                  <a:lnTo>
                    <a:pt x="1689" y="325"/>
                  </a:lnTo>
                  <a:lnTo>
                    <a:pt x="1689" y="325"/>
                  </a:lnTo>
                  <a:lnTo>
                    <a:pt x="1691" y="322"/>
                  </a:lnTo>
                  <a:lnTo>
                    <a:pt x="1691" y="322"/>
                  </a:lnTo>
                  <a:lnTo>
                    <a:pt x="1689" y="322"/>
                  </a:lnTo>
                  <a:lnTo>
                    <a:pt x="1689" y="322"/>
                  </a:lnTo>
                  <a:lnTo>
                    <a:pt x="1689" y="322"/>
                  </a:lnTo>
                  <a:lnTo>
                    <a:pt x="1687" y="322"/>
                  </a:lnTo>
                  <a:lnTo>
                    <a:pt x="1687" y="322"/>
                  </a:lnTo>
                  <a:lnTo>
                    <a:pt x="1687" y="322"/>
                  </a:lnTo>
                  <a:lnTo>
                    <a:pt x="1687" y="322"/>
                  </a:lnTo>
                  <a:lnTo>
                    <a:pt x="1687" y="322"/>
                  </a:lnTo>
                  <a:lnTo>
                    <a:pt x="1687" y="322"/>
                  </a:lnTo>
                  <a:lnTo>
                    <a:pt x="1684" y="322"/>
                  </a:lnTo>
                  <a:lnTo>
                    <a:pt x="1684" y="322"/>
                  </a:lnTo>
                  <a:lnTo>
                    <a:pt x="1684" y="322"/>
                  </a:lnTo>
                  <a:lnTo>
                    <a:pt x="1682" y="322"/>
                  </a:lnTo>
                  <a:lnTo>
                    <a:pt x="1682" y="322"/>
                  </a:lnTo>
                  <a:lnTo>
                    <a:pt x="1682" y="322"/>
                  </a:lnTo>
                  <a:lnTo>
                    <a:pt x="1680" y="322"/>
                  </a:lnTo>
                  <a:lnTo>
                    <a:pt x="1680" y="325"/>
                  </a:lnTo>
                  <a:lnTo>
                    <a:pt x="1682" y="325"/>
                  </a:lnTo>
                  <a:lnTo>
                    <a:pt x="1682" y="327"/>
                  </a:lnTo>
                  <a:lnTo>
                    <a:pt x="1682" y="327"/>
                  </a:lnTo>
                  <a:lnTo>
                    <a:pt x="1682" y="327"/>
                  </a:lnTo>
                  <a:lnTo>
                    <a:pt x="1680" y="327"/>
                  </a:lnTo>
                  <a:lnTo>
                    <a:pt x="1680" y="327"/>
                  </a:lnTo>
                  <a:lnTo>
                    <a:pt x="1680" y="329"/>
                  </a:lnTo>
                  <a:lnTo>
                    <a:pt x="1680" y="329"/>
                  </a:lnTo>
                  <a:lnTo>
                    <a:pt x="1680" y="332"/>
                  </a:lnTo>
                  <a:lnTo>
                    <a:pt x="1680" y="332"/>
                  </a:lnTo>
                  <a:lnTo>
                    <a:pt x="1682" y="332"/>
                  </a:lnTo>
                  <a:close/>
                  <a:moveTo>
                    <a:pt x="1682" y="62"/>
                  </a:moveTo>
                  <a:lnTo>
                    <a:pt x="1682" y="62"/>
                  </a:lnTo>
                  <a:lnTo>
                    <a:pt x="1682" y="59"/>
                  </a:lnTo>
                  <a:lnTo>
                    <a:pt x="1682" y="59"/>
                  </a:lnTo>
                  <a:lnTo>
                    <a:pt x="1682" y="59"/>
                  </a:lnTo>
                  <a:lnTo>
                    <a:pt x="1682" y="59"/>
                  </a:lnTo>
                  <a:lnTo>
                    <a:pt x="1682" y="62"/>
                  </a:lnTo>
                  <a:lnTo>
                    <a:pt x="1682" y="62"/>
                  </a:lnTo>
                  <a:close/>
                  <a:moveTo>
                    <a:pt x="1661" y="100"/>
                  </a:moveTo>
                  <a:lnTo>
                    <a:pt x="1663" y="100"/>
                  </a:lnTo>
                  <a:lnTo>
                    <a:pt x="1665" y="100"/>
                  </a:lnTo>
                  <a:lnTo>
                    <a:pt x="1665" y="97"/>
                  </a:lnTo>
                  <a:lnTo>
                    <a:pt x="1665" y="95"/>
                  </a:lnTo>
                  <a:lnTo>
                    <a:pt x="1665" y="93"/>
                  </a:lnTo>
                  <a:lnTo>
                    <a:pt x="1668" y="88"/>
                  </a:lnTo>
                  <a:lnTo>
                    <a:pt x="1670" y="86"/>
                  </a:lnTo>
                  <a:lnTo>
                    <a:pt x="1670" y="83"/>
                  </a:lnTo>
                  <a:lnTo>
                    <a:pt x="1668" y="83"/>
                  </a:lnTo>
                  <a:lnTo>
                    <a:pt x="1668" y="81"/>
                  </a:lnTo>
                  <a:lnTo>
                    <a:pt x="1668" y="78"/>
                  </a:lnTo>
                  <a:lnTo>
                    <a:pt x="1668" y="78"/>
                  </a:lnTo>
                  <a:lnTo>
                    <a:pt x="1668" y="76"/>
                  </a:lnTo>
                  <a:lnTo>
                    <a:pt x="1668" y="76"/>
                  </a:lnTo>
                  <a:lnTo>
                    <a:pt x="1668" y="76"/>
                  </a:lnTo>
                  <a:lnTo>
                    <a:pt x="1668" y="76"/>
                  </a:lnTo>
                  <a:lnTo>
                    <a:pt x="1668" y="74"/>
                  </a:lnTo>
                  <a:lnTo>
                    <a:pt x="1668" y="74"/>
                  </a:lnTo>
                  <a:lnTo>
                    <a:pt x="1668" y="74"/>
                  </a:lnTo>
                  <a:lnTo>
                    <a:pt x="1665" y="74"/>
                  </a:lnTo>
                  <a:lnTo>
                    <a:pt x="1665" y="74"/>
                  </a:lnTo>
                  <a:lnTo>
                    <a:pt x="1665" y="71"/>
                  </a:lnTo>
                  <a:lnTo>
                    <a:pt x="1665" y="71"/>
                  </a:lnTo>
                  <a:lnTo>
                    <a:pt x="1665" y="71"/>
                  </a:lnTo>
                  <a:lnTo>
                    <a:pt x="1663" y="71"/>
                  </a:lnTo>
                  <a:lnTo>
                    <a:pt x="1663" y="71"/>
                  </a:lnTo>
                  <a:lnTo>
                    <a:pt x="1661" y="71"/>
                  </a:lnTo>
                  <a:lnTo>
                    <a:pt x="1661" y="71"/>
                  </a:lnTo>
                  <a:lnTo>
                    <a:pt x="1661" y="74"/>
                  </a:lnTo>
                  <a:lnTo>
                    <a:pt x="1661" y="74"/>
                  </a:lnTo>
                  <a:lnTo>
                    <a:pt x="1661" y="74"/>
                  </a:lnTo>
                  <a:lnTo>
                    <a:pt x="1661" y="76"/>
                  </a:lnTo>
                  <a:lnTo>
                    <a:pt x="1661" y="76"/>
                  </a:lnTo>
                  <a:lnTo>
                    <a:pt x="1658" y="78"/>
                  </a:lnTo>
                  <a:lnTo>
                    <a:pt x="1658" y="78"/>
                  </a:lnTo>
                  <a:lnTo>
                    <a:pt x="1658" y="81"/>
                  </a:lnTo>
                  <a:lnTo>
                    <a:pt x="1658" y="81"/>
                  </a:lnTo>
                  <a:lnTo>
                    <a:pt x="1658" y="83"/>
                  </a:lnTo>
                  <a:lnTo>
                    <a:pt x="1658" y="83"/>
                  </a:lnTo>
                  <a:lnTo>
                    <a:pt x="1661" y="83"/>
                  </a:lnTo>
                  <a:lnTo>
                    <a:pt x="1658" y="86"/>
                  </a:lnTo>
                  <a:lnTo>
                    <a:pt x="1661" y="86"/>
                  </a:lnTo>
                  <a:lnTo>
                    <a:pt x="1663" y="88"/>
                  </a:lnTo>
                  <a:lnTo>
                    <a:pt x="1663" y="88"/>
                  </a:lnTo>
                  <a:lnTo>
                    <a:pt x="1663" y="88"/>
                  </a:lnTo>
                  <a:lnTo>
                    <a:pt x="1665" y="88"/>
                  </a:lnTo>
                  <a:lnTo>
                    <a:pt x="1663" y="90"/>
                  </a:lnTo>
                  <a:lnTo>
                    <a:pt x="1661" y="95"/>
                  </a:lnTo>
                  <a:lnTo>
                    <a:pt x="1658" y="95"/>
                  </a:lnTo>
                  <a:lnTo>
                    <a:pt x="1658" y="97"/>
                  </a:lnTo>
                  <a:lnTo>
                    <a:pt x="1658" y="97"/>
                  </a:lnTo>
                  <a:lnTo>
                    <a:pt x="1658" y="100"/>
                  </a:lnTo>
                  <a:lnTo>
                    <a:pt x="1661" y="100"/>
                  </a:lnTo>
                  <a:close/>
                  <a:moveTo>
                    <a:pt x="1710" y="372"/>
                  </a:moveTo>
                  <a:lnTo>
                    <a:pt x="1708" y="372"/>
                  </a:lnTo>
                  <a:lnTo>
                    <a:pt x="1706" y="370"/>
                  </a:lnTo>
                  <a:lnTo>
                    <a:pt x="1703" y="370"/>
                  </a:lnTo>
                  <a:lnTo>
                    <a:pt x="1703" y="370"/>
                  </a:lnTo>
                  <a:lnTo>
                    <a:pt x="1701" y="370"/>
                  </a:lnTo>
                  <a:lnTo>
                    <a:pt x="1701" y="370"/>
                  </a:lnTo>
                  <a:lnTo>
                    <a:pt x="1699" y="372"/>
                  </a:lnTo>
                  <a:lnTo>
                    <a:pt x="1699" y="372"/>
                  </a:lnTo>
                  <a:lnTo>
                    <a:pt x="1699" y="372"/>
                  </a:lnTo>
                  <a:lnTo>
                    <a:pt x="1701" y="374"/>
                  </a:lnTo>
                  <a:lnTo>
                    <a:pt x="1701" y="374"/>
                  </a:lnTo>
                  <a:lnTo>
                    <a:pt x="1701" y="374"/>
                  </a:lnTo>
                  <a:lnTo>
                    <a:pt x="1703" y="374"/>
                  </a:lnTo>
                  <a:lnTo>
                    <a:pt x="1703" y="372"/>
                  </a:lnTo>
                  <a:lnTo>
                    <a:pt x="1703" y="372"/>
                  </a:lnTo>
                  <a:lnTo>
                    <a:pt x="1706" y="372"/>
                  </a:lnTo>
                  <a:lnTo>
                    <a:pt x="1708" y="374"/>
                  </a:lnTo>
                  <a:lnTo>
                    <a:pt x="1710" y="374"/>
                  </a:lnTo>
                  <a:lnTo>
                    <a:pt x="1710" y="374"/>
                  </a:lnTo>
                  <a:lnTo>
                    <a:pt x="1710" y="374"/>
                  </a:lnTo>
                  <a:lnTo>
                    <a:pt x="1710" y="372"/>
                  </a:lnTo>
                  <a:lnTo>
                    <a:pt x="1710" y="372"/>
                  </a:lnTo>
                  <a:lnTo>
                    <a:pt x="1710" y="372"/>
                  </a:lnTo>
                  <a:close/>
                  <a:moveTo>
                    <a:pt x="1665" y="109"/>
                  </a:moveTo>
                  <a:lnTo>
                    <a:pt x="1663" y="109"/>
                  </a:lnTo>
                  <a:lnTo>
                    <a:pt x="1661" y="107"/>
                  </a:lnTo>
                  <a:lnTo>
                    <a:pt x="1661" y="109"/>
                  </a:lnTo>
                  <a:lnTo>
                    <a:pt x="1663" y="112"/>
                  </a:lnTo>
                  <a:lnTo>
                    <a:pt x="1665" y="114"/>
                  </a:lnTo>
                  <a:lnTo>
                    <a:pt x="1665" y="114"/>
                  </a:lnTo>
                  <a:lnTo>
                    <a:pt x="1668" y="112"/>
                  </a:lnTo>
                  <a:lnTo>
                    <a:pt x="1665" y="112"/>
                  </a:lnTo>
                  <a:lnTo>
                    <a:pt x="1665" y="112"/>
                  </a:lnTo>
                  <a:lnTo>
                    <a:pt x="1665" y="109"/>
                  </a:lnTo>
                  <a:close/>
                  <a:moveTo>
                    <a:pt x="1689" y="268"/>
                  </a:moveTo>
                  <a:lnTo>
                    <a:pt x="1691" y="268"/>
                  </a:lnTo>
                  <a:lnTo>
                    <a:pt x="1691" y="268"/>
                  </a:lnTo>
                  <a:lnTo>
                    <a:pt x="1691" y="268"/>
                  </a:lnTo>
                  <a:lnTo>
                    <a:pt x="1694" y="268"/>
                  </a:lnTo>
                  <a:lnTo>
                    <a:pt x="1694" y="268"/>
                  </a:lnTo>
                  <a:lnTo>
                    <a:pt x="1694" y="268"/>
                  </a:lnTo>
                  <a:lnTo>
                    <a:pt x="1694" y="265"/>
                  </a:lnTo>
                  <a:lnTo>
                    <a:pt x="1694" y="265"/>
                  </a:lnTo>
                  <a:lnTo>
                    <a:pt x="1694" y="265"/>
                  </a:lnTo>
                  <a:lnTo>
                    <a:pt x="1691" y="263"/>
                  </a:lnTo>
                  <a:lnTo>
                    <a:pt x="1691" y="263"/>
                  </a:lnTo>
                  <a:lnTo>
                    <a:pt x="1689" y="265"/>
                  </a:lnTo>
                  <a:lnTo>
                    <a:pt x="1689" y="265"/>
                  </a:lnTo>
                  <a:lnTo>
                    <a:pt x="1689" y="265"/>
                  </a:lnTo>
                  <a:lnTo>
                    <a:pt x="1689" y="268"/>
                  </a:lnTo>
                  <a:close/>
                  <a:moveTo>
                    <a:pt x="1694" y="272"/>
                  </a:moveTo>
                  <a:lnTo>
                    <a:pt x="1694" y="275"/>
                  </a:lnTo>
                  <a:lnTo>
                    <a:pt x="1694" y="275"/>
                  </a:lnTo>
                  <a:lnTo>
                    <a:pt x="1694" y="275"/>
                  </a:lnTo>
                  <a:lnTo>
                    <a:pt x="1696" y="275"/>
                  </a:lnTo>
                  <a:lnTo>
                    <a:pt x="1696" y="275"/>
                  </a:lnTo>
                  <a:lnTo>
                    <a:pt x="1699" y="275"/>
                  </a:lnTo>
                  <a:lnTo>
                    <a:pt x="1699" y="272"/>
                  </a:lnTo>
                  <a:lnTo>
                    <a:pt x="1699" y="272"/>
                  </a:lnTo>
                  <a:lnTo>
                    <a:pt x="1699" y="272"/>
                  </a:lnTo>
                  <a:lnTo>
                    <a:pt x="1699" y="270"/>
                  </a:lnTo>
                  <a:lnTo>
                    <a:pt x="1699" y="270"/>
                  </a:lnTo>
                  <a:lnTo>
                    <a:pt x="1699" y="270"/>
                  </a:lnTo>
                  <a:lnTo>
                    <a:pt x="1699" y="270"/>
                  </a:lnTo>
                  <a:lnTo>
                    <a:pt x="1696" y="270"/>
                  </a:lnTo>
                  <a:lnTo>
                    <a:pt x="1696" y="268"/>
                  </a:lnTo>
                  <a:lnTo>
                    <a:pt x="1696" y="270"/>
                  </a:lnTo>
                  <a:lnTo>
                    <a:pt x="1696" y="270"/>
                  </a:lnTo>
                  <a:lnTo>
                    <a:pt x="1696" y="270"/>
                  </a:lnTo>
                  <a:lnTo>
                    <a:pt x="1694" y="268"/>
                  </a:lnTo>
                  <a:lnTo>
                    <a:pt x="1694" y="272"/>
                  </a:lnTo>
                  <a:lnTo>
                    <a:pt x="1694" y="272"/>
                  </a:lnTo>
                  <a:close/>
                  <a:moveTo>
                    <a:pt x="1590" y="168"/>
                  </a:moveTo>
                  <a:lnTo>
                    <a:pt x="1590" y="168"/>
                  </a:lnTo>
                  <a:lnTo>
                    <a:pt x="1590" y="171"/>
                  </a:lnTo>
                  <a:lnTo>
                    <a:pt x="1590" y="171"/>
                  </a:lnTo>
                  <a:lnTo>
                    <a:pt x="1590" y="171"/>
                  </a:lnTo>
                  <a:lnTo>
                    <a:pt x="1592" y="171"/>
                  </a:lnTo>
                  <a:lnTo>
                    <a:pt x="1592" y="171"/>
                  </a:lnTo>
                  <a:lnTo>
                    <a:pt x="1592" y="171"/>
                  </a:lnTo>
                  <a:lnTo>
                    <a:pt x="1592" y="171"/>
                  </a:lnTo>
                  <a:lnTo>
                    <a:pt x="1592" y="168"/>
                  </a:lnTo>
                  <a:lnTo>
                    <a:pt x="1592" y="168"/>
                  </a:lnTo>
                  <a:lnTo>
                    <a:pt x="1592" y="168"/>
                  </a:lnTo>
                  <a:lnTo>
                    <a:pt x="1592" y="166"/>
                  </a:lnTo>
                  <a:lnTo>
                    <a:pt x="1592" y="166"/>
                  </a:lnTo>
                  <a:lnTo>
                    <a:pt x="1592" y="166"/>
                  </a:lnTo>
                  <a:lnTo>
                    <a:pt x="1594" y="166"/>
                  </a:lnTo>
                  <a:lnTo>
                    <a:pt x="1594" y="164"/>
                  </a:lnTo>
                  <a:lnTo>
                    <a:pt x="1594" y="164"/>
                  </a:lnTo>
                  <a:lnTo>
                    <a:pt x="1594" y="164"/>
                  </a:lnTo>
                  <a:lnTo>
                    <a:pt x="1592" y="161"/>
                  </a:lnTo>
                  <a:lnTo>
                    <a:pt x="1592" y="161"/>
                  </a:lnTo>
                  <a:lnTo>
                    <a:pt x="1592" y="161"/>
                  </a:lnTo>
                  <a:lnTo>
                    <a:pt x="1590" y="161"/>
                  </a:lnTo>
                  <a:lnTo>
                    <a:pt x="1590" y="164"/>
                  </a:lnTo>
                  <a:lnTo>
                    <a:pt x="1590" y="166"/>
                  </a:lnTo>
                  <a:lnTo>
                    <a:pt x="1590" y="166"/>
                  </a:lnTo>
                  <a:lnTo>
                    <a:pt x="1590" y="166"/>
                  </a:lnTo>
                  <a:lnTo>
                    <a:pt x="1590" y="168"/>
                  </a:lnTo>
                  <a:close/>
                  <a:moveTo>
                    <a:pt x="1578" y="216"/>
                  </a:moveTo>
                  <a:lnTo>
                    <a:pt x="1578" y="216"/>
                  </a:lnTo>
                  <a:lnTo>
                    <a:pt x="1578" y="218"/>
                  </a:lnTo>
                  <a:lnTo>
                    <a:pt x="1578" y="218"/>
                  </a:lnTo>
                  <a:lnTo>
                    <a:pt x="1578" y="218"/>
                  </a:lnTo>
                  <a:lnTo>
                    <a:pt x="1578" y="218"/>
                  </a:lnTo>
                  <a:lnTo>
                    <a:pt x="1578" y="216"/>
                  </a:lnTo>
                  <a:lnTo>
                    <a:pt x="1580" y="216"/>
                  </a:lnTo>
                  <a:lnTo>
                    <a:pt x="1580" y="216"/>
                  </a:lnTo>
                  <a:lnTo>
                    <a:pt x="1580" y="216"/>
                  </a:lnTo>
                  <a:lnTo>
                    <a:pt x="1578" y="213"/>
                  </a:lnTo>
                  <a:lnTo>
                    <a:pt x="1578" y="213"/>
                  </a:lnTo>
                  <a:lnTo>
                    <a:pt x="1578" y="213"/>
                  </a:lnTo>
                  <a:lnTo>
                    <a:pt x="1578" y="213"/>
                  </a:lnTo>
                  <a:lnTo>
                    <a:pt x="1578" y="213"/>
                  </a:lnTo>
                  <a:lnTo>
                    <a:pt x="1578" y="213"/>
                  </a:lnTo>
                  <a:lnTo>
                    <a:pt x="1576" y="213"/>
                  </a:lnTo>
                  <a:lnTo>
                    <a:pt x="1576" y="216"/>
                  </a:lnTo>
                  <a:lnTo>
                    <a:pt x="1578" y="216"/>
                  </a:lnTo>
                  <a:close/>
                  <a:moveTo>
                    <a:pt x="1656" y="102"/>
                  </a:moveTo>
                  <a:lnTo>
                    <a:pt x="1656" y="102"/>
                  </a:lnTo>
                  <a:lnTo>
                    <a:pt x="1658" y="104"/>
                  </a:lnTo>
                  <a:lnTo>
                    <a:pt x="1656" y="104"/>
                  </a:lnTo>
                  <a:lnTo>
                    <a:pt x="1658" y="107"/>
                  </a:lnTo>
                  <a:lnTo>
                    <a:pt x="1658" y="109"/>
                  </a:lnTo>
                  <a:lnTo>
                    <a:pt x="1658" y="109"/>
                  </a:lnTo>
                  <a:lnTo>
                    <a:pt x="1658" y="107"/>
                  </a:lnTo>
                  <a:lnTo>
                    <a:pt x="1658" y="107"/>
                  </a:lnTo>
                  <a:lnTo>
                    <a:pt x="1661" y="104"/>
                  </a:lnTo>
                  <a:lnTo>
                    <a:pt x="1661" y="104"/>
                  </a:lnTo>
                  <a:lnTo>
                    <a:pt x="1658" y="104"/>
                  </a:lnTo>
                  <a:lnTo>
                    <a:pt x="1656" y="102"/>
                  </a:lnTo>
                  <a:lnTo>
                    <a:pt x="1656" y="97"/>
                  </a:lnTo>
                  <a:lnTo>
                    <a:pt x="1654" y="97"/>
                  </a:lnTo>
                  <a:lnTo>
                    <a:pt x="1654" y="100"/>
                  </a:lnTo>
                  <a:lnTo>
                    <a:pt x="1656" y="100"/>
                  </a:lnTo>
                  <a:lnTo>
                    <a:pt x="1656" y="102"/>
                  </a:lnTo>
                  <a:close/>
                  <a:moveTo>
                    <a:pt x="1580" y="235"/>
                  </a:moveTo>
                  <a:lnTo>
                    <a:pt x="1580" y="235"/>
                  </a:lnTo>
                  <a:lnTo>
                    <a:pt x="1580" y="235"/>
                  </a:lnTo>
                  <a:lnTo>
                    <a:pt x="1580" y="237"/>
                  </a:lnTo>
                  <a:lnTo>
                    <a:pt x="1580" y="235"/>
                  </a:lnTo>
                  <a:lnTo>
                    <a:pt x="1583" y="235"/>
                  </a:lnTo>
                  <a:lnTo>
                    <a:pt x="1585" y="235"/>
                  </a:lnTo>
                  <a:lnTo>
                    <a:pt x="1585" y="232"/>
                  </a:lnTo>
                  <a:lnTo>
                    <a:pt x="1585" y="232"/>
                  </a:lnTo>
                  <a:lnTo>
                    <a:pt x="1585" y="232"/>
                  </a:lnTo>
                  <a:lnTo>
                    <a:pt x="1585" y="232"/>
                  </a:lnTo>
                  <a:lnTo>
                    <a:pt x="1585" y="230"/>
                  </a:lnTo>
                  <a:lnTo>
                    <a:pt x="1585" y="228"/>
                  </a:lnTo>
                  <a:lnTo>
                    <a:pt x="1585" y="228"/>
                  </a:lnTo>
                  <a:lnTo>
                    <a:pt x="1585" y="228"/>
                  </a:lnTo>
                  <a:lnTo>
                    <a:pt x="1583" y="232"/>
                  </a:lnTo>
                  <a:lnTo>
                    <a:pt x="1580" y="235"/>
                  </a:lnTo>
                  <a:lnTo>
                    <a:pt x="1580" y="235"/>
                  </a:lnTo>
                  <a:close/>
                  <a:moveTo>
                    <a:pt x="1592" y="185"/>
                  </a:moveTo>
                  <a:lnTo>
                    <a:pt x="1592" y="185"/>
                  </a:lnTo>
                  <a:lnTo>
                    <a:pt x="1590" y="185"/>
                  </a:lnTo>
                  <a:lnTo>
                    <a:pt x="1590" y="185"/>
                  </a:lnTo>
                  <a:lnTo>
                    <a:pt x="1590" y="185"/>
                  </a:lnTo>
                  <a:lnTo>
                    <a:pt x="1590" y="185"/>
                  </a:lnTo>
                  <a:lnTo>
                    <a:pt x="1590" y="187"/>
                  </a:lnTo>
                  <a:lnTo>
                    <a:pt x="1592" y="187"/>
                  </a:lnTo>
                  <a:lnTo>
                    <a:pt x="1594" y="187"/>
                  </a:lnTo>
                  <a:lnTo>
                    <a:pt x="1594" y="185"/>
                  </a:lnTo>
                  <a:lnTo>
                    <a:pt x="1594" y="185"/>
                  </a:lnTo>
                  <a:lnTo>
                    <a:pt x="1592" y="185"/>
                  </a:lnTo>
                  <a:close/>
                  <a:moveTo>
                    <a:pt x="1654" y="19"/>
                  </a:moveTo>
                  <a:lnTo>
                    <a:pt x="1654" y="19"/>
                  </a:lnTo>
                  <a:lnTo>
                    <a:pt x="1654" y="19"/>
                  </a:lnTo>
                  <a:lnTo>
                    <a:pt x="1654" y="19"/>
                  </a:lnTo>
                  <a:lnTo>
                    <a:pt x="1654" y="19"/>
                  </a:lnTo>
                  <a:lnTo>
                    <a:pt x="1654" y="19"/>
                  </a:lnTo>
                  <a:close/>
                  <a:moveTo>
                    <a:pt x="1469" y="495"/>
                  </a:moveTo>
                  <a:lnTo>
                    <a:pt x="1469" y="495"/>
                  </a:lnTo>
                  <a:lnTo>
                    <a:pt x="1469" y="495"/>
                  </a:lnTo>
                  <a:lnTo>
                    <a:pt x="1471" y="497"/>
                  </a:lnTo>
                  <a:lnTo>
                    <a:pt x="1471" y="497"/>
                  </a:lnTo>
                  <a:lnTo>
                    <a:pt x="1471" y="497"/>
                  </a:lnTo>
                  <a:lnTo>
                    <a:pt x="1474" y="495"/>
                  </a:lnTo>
                  <a:lnTo>
                    <a:pt x="1474" y="495"/>
                  </a:lnTo>
                  <a:lnTo>
                    <a:pt x="1474" y="495"/>
                  </a:lnTo>
                  <a:lnTo>
                    <a:pt x="1474" y="495"/>
                  </a:lnTo>
                  <a:lnTo>
                    <a:pt x="1474" y="493"/>
                  </a:lnTo>
                  <a:lnTo>
                    <a:pt x="1474" y="493"/>
                  </a:lnTo>
                  <a:lnTo>
                    <a:pt x="1474" y="493"/>
                  </a:lnTo>
                  <a:lnTo>
                    <a:pt x="1469" y="493"/>
                  </a:lnTo>
                  <a:lnTo>
                    <a:pt x="1469" y="495"/>
                  </a:lnTo>
                  <a:lnTo>
                    <a:pt x="1469" y="495"/>
                  </a:lnTo>
                  <a:lnTo>
                    <a:pt x="1469" y="495"/>
                  </a:lnTo>
                  <a:close/>
                  <a:moveTo>
                    <a:pt x="1592" y="119"/>
                  </a:moveTo>
                  <a:lnTo>
                    <a:pt x="1592" y="119"/>
                  </a:lnTo>
                  <a:lnTo>
                    <a:pt x="1597" y="121"/>
                  </a:lnTo>
                  <a:lnTo>
                    <a:pt x="1597" y="121"/>
                  </a:lnTo>
                  <a:lnTo>
                    <a:pt x="1597" y="121"/>
                  </a:lnTo>
                  <a:lnTo>
                    <a:pt x="1597" y="123"/>
                  </a:lnTo>
                  <a:lnTo>
                    <a:pt x="1597" y="123"/>
                  </a:lnTo>
                  <a:lnTo>
                    <a:pt x="1597" y="123"/>
                  </a:lnTo>
                  <a:lnTo>
                    <a:pt x="1597" y="128"/>
                  </a:lnTo>
                  <a:lnTo>
                    <a:pt x="1597" y="128"/>
                  </a:lnTo>
                  <a:lnTo>
                    <a:pt x="1597" y="128"/>
                  </a:lnTo>
                  <a:lnTo>
                    <a:pt x="1599" y="128"/>
                  </a:lnTo>
                  <a:lnTo>
                    <a:pt x="1602" y="130"/>
                  </a:lnTo>
                  <a:lnTo>
                    <a:pt x="1602" y="130"/>
                  </a:lnTo>
                  <a:lnTo>
                    <a:pt x="1602" y="130"/>
                  </a:lnTo>
                  <a:lnTo>
                    <a:pt x="1602" y="130"/>
                  </a:lnTo>
                  <a:lnTo>
                    <a:pt x="1602" y="130"/>
                  </a:lnTo>
                  <a:lnTo>
                    <a:pt x="1604" y="130"/>
                  </a:lnTo>
                  <a:lnTo>
                    <a:pt x="1604" y="130"/>
                  </a:lnTo>
                  <a:lnTo>
                    <a:pt x="1604" y="130"/>
                  </a:lnTo>
                  <a:lnTo>
                    <a:pt x="1604" y="128"/>
                  </a:lnTo>
                  <a:lnTo>
                    <a:pt x="1604" y="128"/>
                  </a:lnTo>
                  <a:lnTo>
                    <a:pt x="1604" y="128"/>
                  </a:lnTo>
                  <a:lnTo>
                    <a:pt x="1604" y="128"/>
                  </a:lnTo>
                  <a:lnTo>
                    <a:pt x="1604" y="126"/>
                  </a:lnTo>
                  <a:lnTo>
                    <a:pt x="1604" y="126"/>
                  </a:lnTo>
                  <a:lnTo>
                    <a:pt x="1604" y="126"/>
                  </a:lnTo>
                  <a:lnTo>
                    <a:pt x="1604" y="126"/>
                  </a:lnTo>
                  <a:lnTo>
                    <a:pt x="1602" y="126"/>
                  </a:lnTo>
                  <a:lnTo>
                    <a:pt x="1602" y="126"/>
                  </a:lnTo>
                  <a:lnTo>
                    <a:pt x="1602" y="123"/>
                  </a:lnTo>
                  <a:lnTo>
                    <a:pt x="1602" y="123"/>
                  </a:lnTo>
                  <a:lnTo>
                    <a:pt x="1602" y="121"/>
                  </a:lnTo>
                  <a:lnTo>
                    <a:pt x="1599" y="121"/>
                  </a:lnTo>
                  <a:lnTo>
                    <a:pt x="1599" y="121"/>
                  </a:lnTo>
                  <a:lnTo>
                    <a:pt x="1599" y="121"/>
                  </a:lnTo>
                  <a:lnTo>
                    <a:pt x="1599" y="121"/>
                  </a:lnTo>
                  <a:lnTo>
                    <a:pt x="1599" y="121"/>
                  </a:lnTo>
                  <a:lnTo>
                    <a:pt x="1599" y="119"/>
                  </a:lnTo>
                  <a:lnTo>
                    <a:pt x="1599" y="116"/>
                  </a:lnTo>
                  <a:lnTo>
                    <a:pt x="1597" y="116"/>
                  </a:lnTo>
                  <a:lnTo>
                    <a:pt x="1594" y="114"/>
                  </a:lnTo>
                  <a:lnTo>
                    <a:pt x="1592" y="114"/>
                  </a:lnTo>
                  <a:lnTo>
                    <a:pt x="1592" y="114"/>
                  </a:lnTo>
                  <a:lnTo>
                    <a:pt x="1592" y="116"/>
                  </a:lnTo>
                  <a:lnTo>
                    <a:pt x="1592" y="116"/>
                  </a:lnTo>
                  <a:lnTo>
                    <a:pt x="1592" y="119"/>
                  </a:lnTo>
                  <a:close/>
                  <a:moveTo>
                    <a:pt x="1836" y="713"/>
                  </a:moveTo>
                  <a:lnTo>
                    <a:pt x="1836" y="713"/>
                  </a:lnTo>
                  <a:lnTo>
                    <a:pt x="1833" y="713"/>
                  </a:lnTo>
                  <a:lnTo>
                    <a:pt x="1833" y="713"/>
                  </a:lnTo>
                  <a:lnTo>
                    <a:pt x="1833" y="713"/>
                  </a:lnTo>
                  <a:lnTo>
                    <a:pt x="1833" y="713"/>
                  </a:lnTo>
                  <a:lnTo>
                    <a:pt x="1833" y="713"/>
                  </a:lnTo>
                  <a:lnTo>
                    <a:pt x="1833" y="713"/>
                  </a:lnTo>
                  <a:lnTo>
                    <a:pt x="1833" y="713"/>
                  </a:lnTo>
                  <a:lnTo>
                    <a:pt x="1836" y="715"/>
                  </a:lnTo>
                  <a:lnTo>
                    <a:pt x="1836" y="715"/>
                  </a:lnTo>
                  <a:lnTo>
                    <a:pt x="1836" y="715"/>
                  </a:lnTo>
                  <a:lnTo>
                    <a:pt x="1836" y="713"/>
                  </a:lnTo>
                  <a:lnTo>
                    <a:pt x="1836" y="713"/>
                  </a:lnTo>
                  <a:lnTo>
                    <a:pt x="1836" y="713"/>
                  </a:lnTo>
                  <a:close/>
                  <a:moveTo>
                    <a:pt x="1769" y="500"/>
                  </a:moveTo>
                  <a:lnTo>
                    <a:pt x="1769" y="497"/>
                  </a:lnTo>
                  <a:lnTo>
                    <a:pt x="1769" y="497"/>
                  </a:lnTo>
                  <a:lnTo>
                    <a:pt x="1767" y="497"/>
                  </a:lnTo>
                  <a:lnTo>
                    <a:pt x="1767" y="497"/>
                  </a:lnTo>
                  <a:lnTo>
                    <a:pt x="1767" y="500"/>
                  </a:lnTo>
                  <a:lnTo>
                    <a:pt x="1767" y="500"/>
                  </a:lnTo>
                  <a:lnTo>
                    <a:pt x="1767" y="500"/>
                  </a:lnTo>
                  <a:lnTo>
                    <a:pt x="1767" y="502"/>
                  </a:lnTo>
                  <a:lnTo>
                    <a:pt x="1769" y="500"/>
                  </a:lnTo>
                  <a:lnTo>
                    <a:pt x="1769" y="500"/>
                  </a:lnTo>
                  <a:lnTo>
                    <a:pt x="1769" y="500"/>
                  </a:lnTo>
                  <a:lnTo>
                    <a:pt x="1769" y="500"/>
                  </a:lnTo>
                  <a:close/>
                  <a:moveTo>
                    <a:pt x="1786" y="670"/>
                  </a:moveTo>
                  <a:lnTo>
                    <a:pt x="1786" y="672"/>
                  </a:lnTo>
                  <a:lnTo>
                    <a:pt x="1786" y="672"/>
                  </a:lnTo>
                  <a:lnTo>
                    <a:pt x="1786" y="672"/>
                  </a:lnTo>
                  <a:lnTo>
                    <a:pt x="1786" y="672"/>
                  </a:lnTo>
                  <a:lnTo>
                    <a:pt x="1786" y="672"/>
                  </a:lnTo>
                  <a:lnTo>
                    <a:pt x="1786" y="672"/>
                  </a:lnTo>
                  <a:lnTo>
                    <a:pt x="1788" y="672"/>
                  </a:lnTo>
                  <a:lnTo>
                    <a:pt x="1788" y="672"/>
                  </a:lnTo>
                  <a:lnTo>
                    <a:pt x="1786" y="670"/>
                  </a:lnTo>
                  <a:lnTo>
                    <a:pt x="1786" y="670"/>
                  </a:lnTo>
                  <a:close/>
                  <a:moveTo>
                    <a:pt x="1765" y="493"/>
                  </a:moveTo>
                  <a:lnTo>
                    <a:pt x="1765" y="490"/>
                  </a:lnTo>
                  <a:lnTo>
                    <a:pt x="1762" y="490"/>
                  </a:lnTo>
                  <a:lnTo>
                    <a:pt x="1762" y="490"/>
                  </a:lnTo>
                  <a:lnTo>
                    <a:pt x="1762" y="493"/>
                  </a:lnTo>
                  <a:lnTo>
                    <a:pt x="1762" y="493"/>
                  </a:lnTo>
                  <a:lnTo>
                    <a:pt x="1760" y="493"/>
                  </a:lnTo>
                  <a:lnTo>
                    <a:pt x="1760" y="490"/>
                  </a:lnTo>
                  <a:lnTo>
                    <a:pt x="1760" y="490"/>
                  </a:lnTo>
                  <a:lnTo>
                    <a:pt x="1758" y="490"/>
                  </a:lnTo>
                  <a:lnTo>
                    <a:pt x="1758" y="490"/>
                  </a:lnTo>
                  <a:lnTo>
                    <a:pt x="1758" y="490"/>
                  </a:lnTo>
                  <a:lnTo>
                    <a:pt x="1755" y="490"/>
                  </a:lnTo>
                  <a:lnTo>
                    <a:pt x="1758" y="493"/>
                  </a:lnTo>
                  <a:lnTo>
                    <a:pt x="1758" y="493"/>
                  </a:lnTo>
                  <a:lnTo>
                    <a:pt x="1758" y="495"/>
                  </a:lnTo>
                  <a:lnTo>
                    <a:pt x="1758" y="495"/>
                  </a:lnTo>
                  <a:lnTo>
                    <a:pt x="1760" y="495"/>
                  </a:lnTo>
                  <a:lnTo>
                    <a:pt x="1760" y="495"/>
                  </a:lnTo>
                  <a:lnTo>
                    <a:pt x="1760" y="495"/>
                  </a:lnTo>
                  <a:lnTo>
                    <a:pt x="1760" y="497"/>
                  </a:lnTo>
                  <a:lnTo>
                    <a:pt x="1760" y="497"/>
                  </a:lnTo>
                  <a:lnTo>
                    <a:pt x="1760" y="497"/>
                  </a:lnTo>
                  <a:lnTo>
                    <a:pt x="1762" y="497"/>
                  </a:lnTo>
                  <a:lnTo>
                    <a:pt x="1762" y="495"/>
                  </a:lnTo>
                  <a:lnTo>
                    <a:pt x="1762" y="495"/>
                  </a:lnTo>
                  <a:lnTo>
                    <a:pt x="1762" y="495"/>
                  </a:lnTo>
                  <a:lnTo>
                    <a:pt x="1762" y="495"/>
                  </a:lnTo>
                  <a:lnTo>
                    <a:pt x="1762" y="495"/>
                  </a:lnTo>
                  <a:lnTo>
                    <a:pt x="1765" y="495"/>
                  </a:lnTo>
                  <a:lnTo>
                    <a:pt x="1765" y="497"/>
                  </a:lnTo>
                  <a:lnTo>
                    <a:pt x="1765" y="493"/>
                  </a:lnTo>
                  <a:lnTo>
                    <a:pt x="1765" y="493"/>
                  </a:lnTo>
                  <a:close/>
                  <a:moveTo>
                    <a:pt x="1734" y="734"/>
                  </a:moveTo>
                  <a:lnTo>
                    <a:pt x="1734" y="734"/>
                  </a:lnTo>
                  <a:lnTo>
                    <a:pt x="1732" y="732"/>
                  </a:lnTo>
                  <a:lnTo>
                    <a:pt x="1729" y="734"/>
                  </a:lnTo>
                  <a:lnTo>
                    <a:pt x="1727" y="734"/>
                  </a:lnTo>
                  <a:lnTo>
                    <a:pt x="1725" y="732"/>
                  </a:lnTo>
                  <a:lnTo>
                    <a:pt x="1720" y="732"/>
                  </a:lnTo>
                  <a:lnTo>
                    <a:pt x="1717" y="732"/>
                  </a:lnTo>
                  <a:lnTo>
                    <a:pt x="1717" y="732"/>
                  </a:lnTo>
                  <a:lnTo>
                    <a:pt x="1715" y="732"/>
                  </a:lnTo>
                  <a:lnTo>
                    <a:pt x="1715" y="732"/>
                  </a:lnTo>
                  <a:lnTo>
                    <a:pt x="1715" y="732"/>
                  </a:lnTo>
                  <a:lnTo>
                    <a:pt x="1715" y="732"/>
                  </a:lnTo>
                  <a:lnTo>
                    <a:pt x="1715" y="732"/>
                  </a:lnTo>
                  <a:lnTo>
                    <a:pt x="1715" y="732"/>
                  </a:lnTo>
                  <a:lnTo>
                    <a:pt x="1715" y="734"/>
                  </a:lnTo>
                  <a:lnTo>
                    <a:pt x="1717" y="734"/>
                  </a:lnTo>
                  <a:lnTo>
                    <a:pt x="1717" y="734"/>
                  </a:lnTo>
                  <a:lnTo>
                    <a:pt x="1717" y="736"/>
                  </a:lnTo>
                  <a:lnTo>
                    <a:pt x="1720" y="736"/>
                  </a:lnTo>
                  <a:lnTo>
                    <a:pt x="1720" y="736"/>
                  </a:lnTo>
                  <a:lnTo>
                    <a:pt x="1722" y="736"/>
                  </a:lnTo>
                  <a:lnTo>
                    <a:pt x="1725" y="736"/>
                  </a:lnTo>
                  <a:lnTo>
                    <a:pt x="1725" y="736"/>
                  </a:lnTo>
                  <a:lnTo>
                    <a:pt x="1727" y="739"/>
                  </a:lnTo>
                  <a:lnTo>
                    <a:pt x="1727" y="739"/>
                  </a:lnTo>
                  <a:lnTo>
                    <a:pt x="1729" y="739"/>
                  </a:lnTo>
                  <a:lnTo>
                    <a:pt x="1729" y="739"/>
                  </a:lnTo>
                  <a:lnTo>
                    <a:pt x="1729" y="739"/>
                  </a:lnTo>
                  <a:lnTo>
                    <a:pt x="1732" y="736"/>
                  </a:lnTo>
                  <a:lnTo>
                    <a:pt x="1734" y="734"/>
                  </a:lnTo>
                  <a:lnTo>
                    <a:pt x="1734" y="734"/>
                  </a:lnTo>
                  <a:close/>
                  <a:moveTo>
                    <a:pt x="1762" y="677"/>
                  </a:moveTo>
                  <a:lnTo>
                    <a:pt x="1762" y="677"/>
                  </a:lnTo>
                  <a:lnTo>
                    <a:pt x="1762" y="677"/>
                  </a:lnTo>
                  <a:lnTo>
                    <a:pt x="1762" y="677"/>
                  </a:lnTo>
                  <a:lnTo>
                    <a:pt x="1760" y="677"/>
                  </a:lnTo>
                  <a:lnTo>
                    <a:pt x="1760" y="677"/>
                  </a:lnTo>
                  <a:lnTo>
                    <a:pt x="1760" y="677"/>
                  </a:lnTo>
                  <a:lnTo>
                    <a:pt x="1758" y="677"/>
                  </a:lnTo>
                  <a:lnTo>
                    <a:pt x="1758" y="677"/>
                  </a:lnTo>
                  <a:lnTo>
                    <a:pt x="1755" y="680"/>
                  </a:lnTo>
                  <a:lnTo>
                    <a:pt x="1755" y="680"/>
                  </a:lnTo>
                  <a:lnTo>
                    <a:pt x="1755" y="682"/>
                  </a:lnTo>
                  <a:lnTo>
                    <a:pt x="1755" y="682"/>
                  </a:lnTo>
                  <a:lnTo>
                    <a:pt x="1758" y="682"/>
                  </a:lnTo>
                  <a:lnTo>
                    <a:pt x="1760" y="684"/>
                  </a:lnTo>
                  <a:lnTo>
                    <a:pt x="1760" y="684"/>
                  </a:lnTo>
                  <a:lnTo>
                    <a:pt x="1762" y="682"/>
                  </a:lnTo>
                  <a:lnTo>
                    <a:pt x="1762" y="682"/>
                  </a:lnTo>
                  <a:lnTo>
                    <a:pt x="1762" y="682"/>
                  </a:lnTo>
                  <a:lnTo>
                    <a:pt x="1762" y="680"/>
                  </a:lnTo>
                  <a:lnTo>
                    <a:pt x="1762" y="680"/>
                  </a:lnTo>
                  <a:lnTo>
                    <a:pt x="1762" y="680"/>
                  </a:lnTo>
                  <a:lnTo>
                    <a:pt x="1765" y="680"/>
                  </a:lnTo>
                  <a:lnTo>
                    <a:pt x="1765" y="680"/>
                  </a:lnTo>
                  <a:lnTo>
                    <a:pt x="1762" y="677"/>
                  </a:lnTo>
                  <a:close/>
                  <a:moveTo>
                    <a:pt x="1739" y="739"/>
                  </a:moveTo>
                  <a:lnTo>
                    <a:pt x="1739" y="736"/>
                  </a:lnTo>
                  <a:lnTo>
                    <a:pt x="1739" y="736"/>
                  </a:lnTo>
                  <a:lnTo>
                    <a:pt x="1736" y="736"/>
                  </a:lnTo>
                  <a:lnTo>
                    <a:pt x="1736" y="736"/>
                  </a:lnTo>
                  <a:lnTo>
                    <a:pt x="1734" y="736"/>
                  </a:lnTo>
                  <a:lnTo>
                    <a:pt x="1734" y="736"/>
                  </a:lnTo>
                  <a:lnTo>
                    <a:pt x="1732" y="736"/>
                  </a:lnTo>
                  <a:lnTo>
                    <a:pt x="1732" y="736"/>
                  </a:lnTo>
                  <a:lnTo>
                    <a:pt x="1732" y="739"/>
                  </a:lnTo>
                  <a:lnTo>
                    <a:pt x="1732" y="739"/>
                  </a:lnTo>
                  <a:lnTo>
                    <a:pt x="1732" y="739"/>
                  </a:lnTo>
                  <a:lnTo>
                    <a:pt x="1732" y="739"/>
                  </a:lnTo>
                  <a:lnTo>
                    <a:pt x="1732" y="739"/>
                  </a:lnTo>
                  <a:lnTo>
                    <a:pt x="1732" y="741"/>
                  </a:lnTo>
                  <a:lnTo>
                    <a:pt x="1734" y="741"/>
                  </a:lnTo>
                  <a:lnTo>
                    <a:pt x="1734" y="741"/>
                  </a:lnTo>
                  <a:lnTo>
                    <a:pt x="1736" y="741"/>
                  </a:lnTo>
                  <a:lnTo>
                    <a:pt x="1739" y="741"/>
                  </a:lnTo>
                  <a:lnTo>
                    <a:pt x="1739" y="741"/>
                  </a:lnTo>
                  <a:lnTo>
                    <a:pt x="1739" y="741"/>
                  </a:lnTo>
                  <a:lnTo>
                    <a:pt x="1739" y="739"/>
                  </a:lnTo>
                  <a:lnTo>
                    <a:pt x="1739" y="739"/>
                  </a:lnTo>
                  <a:lnTo>
                    <a:pt x="1739" y="739"/>
                  </a:lnTo>
                  <a:close/>
                  <a:moveTo>
                    <a:pt x="1755" y="495"/>
                  </a:moveTo>
                  <a:lnTo>
                    <a:pt x="1758" y="495"/>
                  </a:lnTo>
                  <a:lnTo>
                    <a:pt x="1755" y="495"/>
                  </a:lnTo>
                  <a:lnTo>
                    <a:pt x="1755" y="493"/>
                  </a:lnTo>
                  <a:lnTo>
                    <a:pt x="1755" y="493"/>
                  </a:lnTo>
                  <a:lnTo>
                    <a:pt x="1753" y="493"/>
                  </a:lnTo>
                  <a:lnTo>
                    <a:pt x="1753" y="490"/>
                  </a:lnTo>
                  <a:lnTo>
                    <a:pt x="1751" y="490"/>
                  </a:lnTo>
                  <a:lnTo>
                    <a:pt x="1751" y="493"/>
                  </a:lnTo>
                  <a:lnTo>
                    <a:pt x="1748" y="493"/>
                  </a:lnTo>
                  <a:lnTo>
                    <a:pt x="1748" y="493"/>
                  </a:lnTo>
                  <a:lnTo>
                    <a:pt x="1748" y="493"/>
                  </a:lnTo>
                  <a:lnTo>
                    <a:pt x="1748" y="495"/>
                  </a:lnTo>
                  <a:lnTo>
                    <a:pt x="1748" y="495"/>
                  </a:lnTo>
                  <a:lnTo>
                    <a:pt x="1748" y="495"/>
                  </a:lnTo>
                  <a:lnTo>
                    <a:pt x="1748" y="497"/>
                  </a:lnTo>
                  <a:lnTo>
                    <a:pt x="1748" y="497"/>
                  </a:lnTo>
                  <a:lnTo>
                    <a:pt x="1751" y="497"/>
                  </a:lnTo>
                  <a:lnTo>
                    <a:pt x="1751" y="497"/>
                  </a:lnTo>
                  <a:lnTo>
                    <a:pt x="1753" y="497"/>
                  </a:lnTo>
                  <a:lnTo>
                    <a:pt x="1755" y="495"/>
                  </a:lnTo>
                  <a:lnTo>
                    <a:pt x="1755" y="495"/>
                  </a:lnTo>
                  <a:close/>
                  <a:moveTo>
                    <a:pt x="1741" y="490"/>
                  </a:moveTo>
                  <a:lnTo>
                    <a:pt x="1739" y="493"/>
                  </a:lnTo>
                  <a:lnTo>
                    <a:pt x="1736" y="495"/>
                  </a:lnTo>
                  <a:lnTo>
                    <a:pt x="1734" y="495"/>
                  </a:lnTo>
                  <a:lnTo>
                    <a:pt x="1729" y="495"/>
                  </a:lnTo>
                  <a:lnTo>
                    <a:pt x="1729" y="495"/>
                  </a:lnTo>
                  <a:lnTo>
                    <a:pt x="1729" y="495"/>
                  </a:lnTo>
                  <a:lnTo>
                    <a:pt x="1727" y="497"/>
                  </a:lnTo>
                  <a:lnTo>
                    <a:pt x="1725" y="497"/>
                  </a:lnTo>
                  <a:lnTo>
                    <a:pt x="1722" y="500"/>
                  </a:lnTo>
                  <a:lnTo>
                    <a:pt x="1722" y="502"/>
                  </a:lnTo>
                  <a:lnTo>
                    <a:pt x="1722" y="502"/>
                  </a:lnTo>
                  <a:lnTo>
                    <a:pt x="1722" y="502"/>
                  </a:lnTo>
                  <a:lnTo>
                    <a:pt x="1725" y="504"/>
                  </a:lnTo>
                  <a:lnTo>
                    <a:pt x="1725" y="504"/>
                  </a:lnTo>
                  <a:lnTo>
                    <a:pt x="1727" y="504"/>
                  </a:lnTo>
                  <a:lnTo>
                    <a:pt x="1727" y="504"/>
                  </a:lnTo>
                  <a:lnTo>
                    <a:pt x="1729" y="502"/>
                  </a:lnTo>
                  <a:lnTo>
                    <a:pt x="1729" y="502"/>
                  </a:lnTo>
                  <a:lnTo>
                    <a:pt x="1729" y="502"/>
                  </a:lnTo>
                  <a:lnTo>
                    <a:pt x="1732" y="502"/>
                  </a:lnTo>
                  <a:lnTo>
                    <a:pt x="1732" y="500"/>
                  </a:lnTo>
                  <a:lnTo>
                    <a:pt x="1734" y="500"/>
                  </a:lnTo>
                  <a:lnTo>
                    <a:pt x="1736" y="497"/>
                  </a:lnTo>
                  <a:lnTo>
                    <a:pt x="1739" y="497"/>
                  </a:lnTo>
                  <a:lnTo>
                    <a:pt x="1739" y="497"/>
                  </a:lnTo>
                  <a:lnTo>
                    <a:pt x="1739" y="500"/>
                  </a:lnTo>
                  <a:lnTo>
                    <a:pt x="1734" y="502"/>
                  </a:lnTo>
                  <a:lnTo>
                    <a:pt x="1734" y="502"/>
                  </a:lnTo>
                  <a:lnTo>
                    <a:pt x="1734" y="504"/>
                  </a:lnTo>
                  <a:lnTo>
                    <a:pt x="1732" y="504"/>
                  </a:lnTo>
                  <a:lnTo>
                    <a:pt x="1732" y="504"/>
                  </a:lnTo>
                  <a:lnTo>
                    <a:pt x="1734" y="504"/>
                  </a:lnTo>
                  <a:lnTo>
                    <a:pt x="1734" y="504"/>
                  </a:lnTo>
                  <a:lnTo>
                    <a:pt x="1736" y="502"/>
                  </a:lnTo>
                  <a:lnTo>
                    <a:pt x="1736" y="502"/>
                  </a:lnTo>
                  <a:lnTo>
                    <a:pt x="1739" y="502"/>
                  </a:lnTo>
                  <a:lnTo>
                    <a:pt x="1739" y="502"/>
                  </a:lnTo>
                  <a:lnTo>
                    <a:pt x="1741" y="502"/>
                  </a:lnTo>
                  <a:lnTo>
                    <a:pt x="1741" y="500"/>
                  </a:lnTo>
                  <a:lnTo>
                    <a:pt x="1741" y="500"/>
                  </a:lnTo>
                  <a:lnTo>
                    <a:pt x="1741" y="500"/>
                  </a:lnTo>
                  <a:lnTo>
                    <a:pt x="1741" y="497"/>
                  </a:lnTo>
                  <a:lnTo>
                    <a:pt x="1741" y="497"/>
                  </a:lnTo>
                  <a:lnTo>
                    <a:pt x="1741" y="497"/>
                  </a:lnTo>
                  <a:lnTo>
                    <a:pt x="1741" y="497"/>
                  </a:lnTo>
                  <a:lnTo>
                    <a:pt x="1741" y="497"/>
                  </a:lnTo>
                  <a:lnTo>
                    <a:pt x="1741" y="497"/>
                  </a:lnTo>
                  <a:lnTo>
                    <a:pt x="1743" y="497"/>
                  </a:lnTo>
                  <a:lnTo>
                    <a:pt x="1743" y="497"/>
                  </a:lnTo>
                  <a:lnTo>
                    <a:pt x="1746" y="497"/>
                  </a:lnTo>
                  <a:lnTo>
                    <a:pt x="1746" y="497"/>
                  </a:lnTo>
                  <a:lnTo>
                    <a:pt x="1743" y="495"/>
                  </a:lnTo>
                  <a:lnTo>
                    <a:pt x="1743" y="495"/>
                  </a:lnTo>
                  <a:lnTo>
                    <a:pt x="1743" y="493"/>
                  </a:lnTo>
                  <a:lnTo>
                    <a:pt x="1746" y="493"/>
                  </a:lnTo>
                  <a:lnTo>
                    <a:pt x="1746" y="493"/>
                  </a:lnTo>
                  <a:lnTo>
                    <a:pt x="1743" y="490"/>
                  </a:lnTo>
                  <a:lnTo>
                    <a:pt x="1741" y="490"/>
                  </a:lnTo>
                  <a:close/>
                  <a:moveTo>
                    <a:pt x="1779" y="736"/>
                  </a:moveTo>
                  <a:lnTo>
                    <a:pt x="1779" y="736"/>
                  </a:lnTo>
                  <a:lnTo>
                    <a:pt x="1774" y="734"/>
                  </a:lnTo>
                  <a:lnTo>
                    <a:pt x="1772" y="736"/>
                  </a:lnTo>
                  <a:lnTo>
                    <a:pt x="1772" y="736"/>
                  </a:lnTo>
                  <a:lnTo>
                    <a:pt x="1772" y="736"/>
                  </a:lnTo>
                  <a:lnTo>
                    <a:pt x="1774" y="739"/>
                  </a:lnTo>
                  <a:lnTo>
                    <a:pt x="1774" y="739"/>
                  </a:lnTo>
                  <a:lnTo>
                    <a:pt x="1777" y="739"/>
                  </a:lnTo>
                  <a:lnTo>
                    <a:pt x="1777" y="739"/>
                  </a:lnTo>
                  <a:lnTo>
                    <a:pt x="1777" y="739"/>
                  </a:lnTo>
                  <a:lnTo>
                    <a:pt x="1777" y="739"/>
                  </a:lnTo>
                  <a:lnTo>
                    <a:pt x="1779" y="739"/>
                  </a:lnTo>
                  <a:lnTo>
                    <a:pt x="1779" y="739"/>
                  </a:lnTo>
                  <a:lnTo>
                    <a:pt x="1779" y="739"/>
                  </a:lnTo>
                  <a:lnTo>
                    <a:pt x="1781" y="739"/>
                  </a:lnTo>
                  <a:lnTo>
                    <a:pt x="1781" y="739"/>
                  </a:lnTo>
                  <a:lnTo>
                    <a:pt x="1781" y="739"/>
                  </a:lnTo>
                  <a:lnTo>
                    <a:pt x="1781" y="736"/>
                  </a:lnTo>
                  <a:lnTo>
                    <a:pt x="1781" y="736"/>
                  </a:lnTo>
                  <a:lnTo>
                    <a:pt x="1779" y="736"/>
                  </a:lnTo>
                  <a:close/>
                  <a:moveTo>
                    <a:pt x="1829" y="542"/>
                  </a:moveTo>
                  <a:lnTo>
                    <a:pt x="1829" y="545"/>
                  </a:lnTo>
                  <a:lnTo>
                    <a:pt x="1829" y="545"/>
                  </a:lnTo>
                  <a:lnTo>
                    <a:pt x="1826" y="545"/>
                  </a:lnTo>
                  <a:lnTo>
                    <a:pt x="1824" y="545"/>
                  </a:lnTo>
                  <a:lnTo>
                    <a:pt x="1826" y="545"/>
                  </a:lnTo>
                  <a:lnTo>
                    <a:pt x="1826" y="545"/>
                  </a:lnTo>
                  <a:lnTo>
                    <a:pt x="1826" y="545"/>
                  </a:lnTo>
                  <a:lnTo>
                    <a:pt x="1826" y="547"/>
                  </a:lnTo>
                  <a:lnTo>
                    <a:pt x="1826" y="545"/>
                  </a:lnTo>
                  <a:lnTo>
                    <a:pt x="1829" y="545"/>
                  </a:lnTo>
                  <a:lnTo>
                    <a:pt x="1829" y="545"/>
                  </a:lnTo>
                  <a:lnTo>
                    <a:pt x="1829" y="542"/>
                  </a:lnTo>
                  <a:lnTo>
                    <a:pt x="1829" y="542"/>
                  </a:lnTo>
                  <a:lnTo>
                    <a:pt x="1829" y="542"/>
                  </a:lnTo>
                  <a:close/>
                  <a:moveTo>
                    <a:pt x="1831" y="710"/>
                  </a:moveTo>
                  <a:lnTo>
                    <a:pt x="1831" y="710"/>
                  </a:lnTo>
                  <a:lnTo>
                    <a:pt x="1831" y="710"/>
                  </a:lnTo>
                  <a:lnTo>
                    <a:pt x="1831" y="710"/>
                  </a:lnTo>
                  <a:lnTo>
                    <a:pt x="1831" y="710"/>
                  </a:lnTo>
                  <a:lnTo>
                    <a:pt x="1831" y="710"/>
                  </a:lnTo>
                  <a:lnTo>
                    <a:pt x="1831" y="713"/>
                  </a:lnTo>
                  <a:lnTo>
                    <a:pt x="1831" y="713"/>
                  </a:lnTo>
                  <a:lnTo>
                    <a:pt x="1831" y="713"/>
                  </a:lnTo>
                  <a:lnTo>
                    <a:pt x="1831" y="713"/>
                  </a:lnTo>
                  <a:lnTo>
                    <a:pt x="1833" y="713"/>
                  </a:lnTo>
                  <a:lnTo>
                    <a:pt x="1833" y="713"/>
                  </a:lnTo>
                  <a:lnTo>
                    <a:pt x="1833" y="710"/>
                  </a:lnTo>
                  <a:lnTo>
                    <a:pt x="1831" y="710"/>
                  </a:lnTo>
                  <a:close/>
                  <a:moveTo>
                    <a:pt x="1807" y="658"/>
                  </a:moveTo>
                  <a:lnTo>
                    <a:pt x="1805" y="658"/>
                  </a:lnTo>
                  <a:lnTo>
                    <a:pt x="1805" y="658"/>
                  </a:lnTo>
                  <a:lnTo>
                    <a:pt x="1805" y="658"/>
                  </a:lnTo>
                  <a:lnTo>
                    <a:pt x="1805" y="661"/>
                  </a:lnTo>
                  <a:lnTo>
                    <a:pt x="1805" y="661"/>
                  </a:lnTo>
                  <a:lnTo>
                    <a:pt x="1805" y="661"/>
                  </a:lnTo>
                  <a:lnTo>
                    <a:pt x="1805" y="661"/>
                  </a:lnTo>
                  <a:lnTo>
                    <a:pt x="1805" y="661"/>
                  </a:lnTo>
                  <a:lnTo>
                    <a:pt x="1805" y="661"/>
                  </a:lnTo>
                  <a:lnTo>
                    <a:pt x="1805" y="661"/>
                  </a:lnTo>
                  <a:lnTo>
                    <a:pt x="1805" y="661"/>
                  </a:lnTo>
                  <a:lnTo>
                    <a:pt x="1807" y="661"/>
                  </a:lnTo>
                  <a:lnTo>
                    <a:pt x="1807" y="661"/>
                  </a:lnTo>
                  <a:lnTo>
                    <a:pt x="1807" y="661"/>
                  </a:lnTo>
                  <a:lnTo>
                    <a:pt x="1807" y="658"/>
                  </a:lnTo>
                  <a:lnTo>
                    <a:pt x="1807" y="658"/>
                  </a:lnTo>
                  <a:lnTo>
                    <a:pt x="1807" y="658"/>
                  </a:lnTo>
                  <a:close/>
                  <a:moveTo>
                    <a:pt x="1833" y="637"/>
                  </a:moveTo>
                  <a:lnTo>
                    <a:pt x="1831" y="637"/>
                  </a:lnTo>
                  <a:lnTo>
                    <a:pt x="1831" y="637"/>
                  </a:lnTo>
                  <a:lnTo>
                    <a:pt x="1831" y="637"/>
                  </a:lnTo>
                  <a:lnTo>
                    <a:pt x="1831" y="637"/>
                  </a:lnTo>
                  <a:lnTo>
                    <a:pt x="1833" y="637"/>
                  </a:lnTo>
                  <a:lnTo>
                    <a:pt x="1833" y="637"/>
                  </a:lnTo>
                  <a:lnTo>
                    <a:pt x="1833" y="637"/>
                  </a:lnTo>
                  <a:lnTo>
                    <a:pt x="1833" y="637"/>
                  </a:lnTo>
                  <a:close/>
                  <a:moveTo>
                    <a:pt x="1824" y="720"/>
                  </a:moveTo>
                  <a:lnTo>
                    <a:pt x="1824" y="720"/>
                  </a:lnTo>
                  <a:lnTo>
                    <a:pt x="1824" y="720"/>
                  </a:lnTo>
                  <a:lnTo>
                    <a:pt x="1824" y="717"/>
                  </a:lnTo>
                  <a:lnTo>
                    <a:pt x="1824" y="717"/>
                  </a:lnTo>
                  <a:lnTo>
                    <a:pt x="1824" y="717"/>
                  </a:lnTo>
                  <a:lnTo>
                    <a:pt x="1824" y="717"/>
                  </a:lnTo>
                  <a:lnTo>
                    <a:pt x="1822" y="715"/>
                  </a:lnTo>
                  <a:lnTo>
                    <a:pt x="1822" y="715"/>
                  </a:lnTo>
                  <a:lnTo>
                    <a:pt x="1819" y="715"/>
                  </a:lnTo>
                  <a:lnTo>
                    <a:pt x="1819" y="715"/>
                  </a:lnTo>
                  <a:lnTo>
                    <a:pt x="1819" y="715"/>
                  </a:lnTo>
                  <a:lnTo>
                    <a:pt x="1817" y="715"/>
                  </a:lnTo>
                  <a:lnTo>
                    <a:pt x="1817" y="715"/>
                  </a:lnTo>
                  <a:lnTo>
                    <a:pt x="1812" y="715"/>
                  </a:lnTo>
                  <a:lnTo>
                    <a:pt x="1812" y="715"/>
                  </a:lnTo>
                  <a:lnTo>
                    <a:pt x="1810" y="717"/>
                  </a:lnTo>
                  <a:lnTo>
                    <a:pt x="1810" y="720"/>
                  </a:lnTo>
                  <a:lnTo>
                    <a:pt x="1810" y="722"/>
                  </a:lnTo>
                  <a:lnTo>
                    <a:pt x="1814" y="727"/>
                  </a:lnTo>
                  <a:lnTo>
                    <a:pt x="1817" y="727"/>
                  </a:lnTo>
                  <a:lnTo>
                    <a:pt x="1819" y="729"/>
                  </a:lnTo>
                  <a:lnTo>
                    <a:pt x="1819" y="729"/>
                  </a:lnTo>
                  <a:lnTo>
                    <a:pt x="1822" y="729"/>
                  </a:lnTo>
                  <a:lnTo>
                    <a:pt x="1822" y="724"/>
                  </a:lnTo>
                  <a:lnTo>
                    <a:pt x="1824" y="722"/>
                  </a:lnTo>
                  <a:lnTo>
                    <a:pt x="1824" y="722"/>
                  </a:lnTo>
                  <a:lnTo>
                    <a:pt x="1824" y="722"/>
                  </a:lnTo>
                  <a:lnTo>
                    <a:pt x="1824" y="720"/>
                  </a:lnTo>
                  <a:lnTo>
                    <a:pt x="1824" y="720"/>
                  </a:lnTo>
                  <a:close/>
                  <a:moveTo>
                    <a:pt x="1819" y="545"/>
                  </a:moveTo>
                  <a:lnTo>
                    <a:pt x="1819" y="542"/>
                  </a:lnTo>
                  <a:lnTo>
                    <a:pt x="1819" y="545"/>
                  </a:lnTo>
                  <a:lnTo>
                    <a:pt x="1819" y="545"/>
                  </a:lnTo>
                  <a:lnTo>
                    <a:pt x="1819" y="545"/>
                  </a:lnTo>
                  <a:close/>
                  <a:moveTo>
                    <a:pt x="1814" y="703"/>
                  </a:moveTo>
                  <a:lnTo>
                    <a:pt x="1817" y="703"/>
                  </a:lnTo>
                  <a:lnTo>
                    <a:pt x="1817" y="703"/>
                  </a:lnTo>
                  <a:lnTo>
                    <a:pt x="1817" y="703"/>
                  </a:lnTo>
                  <a:lnTo>
                    <a:pt x="1817" y="703"/>
                  </a:lnTo>
                  <a:lnTo>
                    <a:pt x="1817" y="703"/>
                  </a:lnTo>
                  <a:lnTo>
                    <a:pt x="1814" y="703"/>
                  </a:lnTo>
                  <a:lnTo>
                    <a:pt x="1814" y="703"/>
                  </a:lnTo>
                  <a:lnTo>
                    <a:pt x="1814" y="701"/>
                  </a:lnTo>
                  <a:lnTo>
                    <a:pt x="1814" y="701"/>
                  </a:lnTo>
                  <a:lnTo>
                    <a:pt x="1814" y="701"/>
                  </a:lnTo>
                  <a:lnTo>
                    <a:pt x="1814" y="703"/>
                  </a:lnTo>
                  <a:lnTo>
                    <a:pt x="1814" y="703"/>
                  </a:lnTo>
                  <a:lnTo>
                    <a:pt x="1814" y="703"/>
                  </a:lnTo>
                  <a:close/>
                  <a:moveTo>
                    <a:pt x="1708" y="483"/>
                  </a:moveTo>
                  <a:lnTo>
                    <a:pt x="1708" y="483"/>
                  </a:lnTo>
                  <a:lnTo>
                    <a:pt x="1708" y="481"/>
                  </a:lnTo>
                  <a:lnTo>
                    <a:pt x="1708" y="481"/>
                  </a:lnTo>
                  <a:lnTo>
                    <a:pt x="1706" y="478"/>
                  </a:lnTo>
                  <a:lnTo>
                    <a:pt x="1703" y="478"/>
                  </a:lnTo>
                  <a:lnTo>
                    <a:pt x="1703" y="478"/>
                  </a:lnTo>
                  <a:lnTo>
                    <a:pt x="1703" y="478"/>
                  </a:lnTo>
                  <a:lnTo>
                    <a:pt x="1703" y="478"/>
                  </a:lnTo>
                  <a:lnTo>
                    <a:pt x="1703" y="478"/>
                  </a:lnTo>
                  <a:lnTo>
                    <a:pt x="1703" y="478"/>
                  </a:lnTo>
                  <a:lnTo>
                    <a:pt x="1703" y="478"/>
                  </a:lnTo>
                  <a:lnTo>
                    <a:pt x="1701" y="478"/>
                  </a:lnTo>
                  <a:lnTo>
                    <a:pt x="1701" y="478"/>
                  </a:lnTo>
                  <a:lnTo>
                    <a:pt x="1701" y="478"/>
                  </a:lnTo>
                  <a:lnTo>
                    <a:pt x="1701" y="481"/>
                  </a:lnTo>
                  <a:lnTo>
                    <a:pt x="1701" y="481"/>
                  </a:lnTo>
                  <a:lnTo>
                    <a:pt x="1701" y="481"/>
                  </a:lnTo>
                  <a:lnTo>
                    <a:pt x="1701" y="481"/>
                  </a:lnTo>
                  <a:lnTo>
                    <a:pt x="1703" y="481"/>
                  </a:lnTo>
                  <a:lnTo>
                    <a:pt x="1706" y="483"/>
                  </a:lnTo>
                  <a:lnTo>
                    <a:pt x="1708" y="483"/>
                  </a:lnTo>
                  <a:lnTo>
                    <a:pt x="1708" y="483"/>
                  </a:lnTo>
                  <a:close/>
                  <a:moveTo>
                    <a:pt x="1665" y="710"/>
                  </a:moveTo>
                  <a:lnTo>
                    <a:pt x="1665" y="710"/>
                  </a:lnTo>
                  <a:lnTo>
                    <a:pt x="1665" y="708"/>
                  </a:lnTo>
                  <a:lnTo>
                    <a:pt x="1665" y="708"/>
                  </a:lnTo>
                  <a:lnTo>
                    <a:pt x="1665" y="708"/>
                  </a:lnTo>
                  <a:lnTo>
                    <a:pt x="1661" y="708"/>
                  </a:lnTo>
                  <a:lnTo>
                    <a:pt x="1661" y="708"/>
                  </a:lnTo>
                  <a:lnTo>
                    <a:pt x="1661" y="708"/>
                  </a:lnTo>
                  <a:lnTo>
                    <a:pt x="1658" y="708"/>
                  </a:lnTo>
                  <a:lnTo>
                    <a:pt x="1658" y="706"/>
                  </a:lnTo>
                  <a:lnTo>
                    <a:pt x="1656" y="706"/>
                  </a:lnTo>
                  <a:lnTo>
                    <a:pt x="1656" y="706"/>
                  </a:lnTo>
                  <a:lnTo>
                    <a:pt x="1656" y="706"/>
                  </a:lnTo>
                  <a:lnTo>
                    <a:pt x="1656" y="703"/>
                  </a:lnTo>
                  <a:lnTo>
                    <a:pt x="1656" y="703"/>
                  </a:lnTo>
                  <a:lnTo>
                    <a:pt x="1656" y="703"/>
                  </a:lnTo>
                  <a:lnTo>
                    <a:pt x="1656" y="703"/>
                  </a:lnTo>
                  <a:lnTo>
                    <a:pt x="1654" y="703"/>
                  </a:lnTo>
                  <a:lnTo>
                    <a:pt x="1649" y="703"/>
                  </a:lnTo>
                  <a:lnTo>
                    <a:pt x="1649" y="706"/>
                  </a:lnTo>
                  <a:lnTo>
                    <a:pt x="1647" y="706"/>
                  </a:lnTo>
                  <a:lnTo>
                    <a:pt x="1644" y="708"/>
                  </a:lnTo>
                  <a:lnTo>
                    <a:pt x="1642" y="710"/>
                  </a:lnTo>
                  <a:lnTo>
                    <a:pt x="1639" y="710"/>
                  </a:lnTo>
                  <a:lnTo>
                    <a:pt x="1639" y="710"/>
                  </a:lnTo>
                  <a:lnTo>
                    <a:pt x="1637" y="710"/>
                  </a:lnTo>
                  <a:lnTo>
                    <a:pt x="1637" y="710"/>
                  </a:lnTo>
                  <a:lnTo>
                    <a:pt x="1635" y="710"/>
                  </a:lnTo>
                  <a:lnTo>
                    <a:pt x="1635" y="710"/>
                  </a:lnTo>
                  <a:lnTo>
                    <a:pt x="1632" y="710"/>
                  </a:lnTo>
                  <a:lnTo>
                    <a:pt x="1625" y="710"/>
                  </a:lnTo>
                  <a:lnTo>
                    <a:pt x="1625" y="710"/>
                  </a:lnTo>
                  <a:lnTo>
                    <a:pt x="1625" y="708"/>
                  </a:lnTo>
                  <a:lnTo>
                    <a:pt x="1623" y="708"/>
                  </a:lnTo>
                  <a:lnTo>
                    <a:pt x="1623" y="708"/>
                  </a:lnTo>
                  <a:lnTo>
                    <a:pt x="1620" y="708"/>
                  </a:lnTo>
                  <a:lnTo>
                    <a:pt x="1620" y="708"/>
                  </a:lnTo>
                  <a:lnTo>
                    <a:pt x="1620" y="708"/>
                  </a:lnTo>
                  <a:lnTo>
                    <a:pt x="1620" y="708"/>
                  </a:lnTo>
                  <a:lnTo>
                    <a:pt x="1618" y="710"/>
                  </a:lnTo>
                  <a:lnTo>
                    <a:pt x="1618" y="713"/>
                  </a:lnTo>
                  <a:lnTo>
                    <a:pt x="1618" y="713"/>
                  </a:lnTo>
                  <a:lnTo>
                    <a:pt x="1618" y="713"/>
                  </a:lnTo>
                  <a:lnTo>
                    <a:pt x="1616" y="713"/>
                  </a:lnTo>
                  <a:lnTo>
                    <a:pt x="1616" y="713"/>
                  </a:lnTo>
                  <a:lnTo>
                    <a:pt x="1616" y="713"/>
                  </a:lnTo>
                  <a:lnTo>
                    <a:pt x="1616" y="715"/>
                  </a:lnTo>
                  <a:lnTo>
                    <a:pt x="1616" y="715"/>
                  </a:lnTo>
                  <a:lnTo>
                    <a:pt x="1616" y="717"/>
                  </a:lnTo>
                  <a:lnTo>
                    <a:pt x="1613" y="717"/>
                  </a:lnTo>
                  <a:lnTo>
                    <a:pt x="1613" y="717"/>
                  </a:lnTo>
                  <a:lnTo>
                    <a:pt x="1613" y="717"/>
                  </a:lnTo>
                  <a:lnTo>
                    <a:pt x="1613" y="717"/>
                  </a:lnTo>
                  <a:lnTo>
                    <a:pt x="1613" y="722"/>
                  </a:lnTo>
                  <a:lnTo>
                    <a:pt x="1613" y="722"/>
                  </a:lnTo>
                  <a:lnTo>
                    <a:pt x="1611" y="722"/>
                  </a:lnTo>
                  <a:lnTo>
                    <a:pt x="1611" y="724"/>
                  </a:lnTo>
                  <a:lnTo>
                    <a:pt x="1611" y="724"/>
                  </a:lnTo>
                  <a:lnTo>
                    <a:pt x="1611" y="727"/>
                  </a:lnTo>
                  <a:lnTo>
                    <a:pt x="1611" y="727"/>
                  </a:lnTo>
                  <a:lnTo>
                    <a:pt x="1613" y="727"/>
                  </a:lnTo>
                  <a:lnTo>
                    <a:pt x="1618" y="722"/>
                  </a:lnTo>
                  <a:lnTo>
                    <a:pt x="1618" y="722"/>
                  </a:lnTo>
                  <a:lnTo>
                    <a:pt x="1618" y="722"/>
                  </a:lnTo>
                  <a:lnTo>
                    <a:pt x="1618" y="722"/>
                  </a:lnTo>
                  <a:lnTo>
                    <a:pt x="1618" y="722"/>
                  </a:lnTo>
                  <a:lnTo>
                    <a:pt x="1618" y="722"/>
                  </a:lnTo>
                  <a:lnTo>
                    <a:pt x="1618" y="722"/>
                  </a:lnTo>
                  <a:lnTo>
                    <a:pt x="1618" y="720"/>
                  </a:lnTo>
                  <a:lnTo>
                    <a:pt x="1620" y="720"/>
                  </a:lnTo>
                  <a:lnTo>
                    <a:pt x="1620" y="720"/>
                  </a:lnTo>
                  <a:lnTo>
                    <a:pt x="1620" y="720"/>
                  </a:lnTo>
                  <a:lnTo>
                    <a:pt x="1623" y="720"/>
                  </a:lnTo>
                  <a:lnTo>
                    <a:pt x="1625" y="720"/>
                  </a:lnTo>
                  <a:lnTo>
                    <a:pt x="1625" y="720"/>
                  </a:lnTo>
                  <a:lnTo>
                    <a:pt x="1628" y="720"/>
                  </a:lnTo>
                  <a:lnTo>
                    <a:pt x="1628" y="720"/>
                  </a:lnTo>
                  <a:lnTo>
                    <a:pt x="1630" y="720"/>
                  </a:lnTo>
                  <a:lnTo>
                    <a:pt x="1630" y="720"/>
                  </a:lnTo>
                  <a:lnTo>
                    <a:pt x="1632" y="722"/>
                  </a:lnTo>
                  <a:lnTo>
                    <a:pt x="1632" y="722"/>
                  </a:lnTo>
                  <a:lnTo>
                    <a:pt x="1637" y="722"/>
                  </a:lnTo>
                  <a:lnTo>
                    <a:pt x="1637" y="722"/>
                  </a:lnTo>
                  <a:lnTo>
                    <a:pt x="1642" y="722"/>
                  </a:lnTo>
                  <a:lnTo>
                    <a:pt x="1642" y="722"/>
                  </a:lnTo>
                  <a:lnTo>
                    <a:pt x="1644" y="722"/>
                  </a:lnTo>
                  <a:lnTo>
                    <a:pt x="1644" y="722"/>
                  </a:lnTo>
                  <a:lnTo>
                    <a:pt x="1647" y="724"/>
                  </a:lnTo>
                  <a:lnTo>
                    <a:pt x="1647" y="724"/>
                  </a:lnTo>
                  <a:lnTo>
                    <a:pt x="1647" y="722"/>
                  </a:lnTo>
                  <a:lnTo>
                    <a:pt x="1649" y="722"/>
                  </a:lnTo>
                  <a:lnTo>
                    <a:pt x="1649" y="722"/>
                  </a:lnTo>
                  <a:lnTo>
                    <a:pt x="1649" y="722"/>
                  </a:lnTo>
                  <a:lnTo>
                    <a:pt x="1649" y="720"/>
                  </a:lnTo>
                  <a:lnTo>
                    <a:pt x="1649" y="720"/>
                  </a:lnTo>
                  <a:lnTo>
                    <a:pt x="1649" y="720"/>
                  </a:lnTo>
                  <a:lnTo>
                    <a:pt x="1651" y="715"/>
                  </a:lnTo>
                  <a:lnTo>
                    <a:pt x="1651" y="715"/>
                  </a:lnTo>
                  <a:lnTo>
                    <a:pt x="1654" y="715"/>
                  </a:lnTo>
                  <a:lnTo>
                    <a:pt x="1654" y="715"/>
                  </a:lnTo>
                  <a:lnTo>
                    <a:pt x="1656" y="715"/>
                  </a:lnTo>
                  <a:lnTo>
                    <a:pt x="1656" y="713"/>
                  </a:lnTo>
                  <a:lnTo>
                    <a:pt x="1661" y="713"/>
                  </a:lnTo>
                  <a:lnTo>
                    <a:pt x="1661" y="713"/>
                  </a:lnTo>
                  <a:lnTo>
                    <a:pt x="1661" y="713"/>
                  </a:lnTo>
                  <a:lnTo>
                    <a:pt x="1663" y="713"/>
                  </a:lnTo>
                  <a:lnTo>
                    <a:pt x="1665" y="713"/>
                  </a:lnTo>
                  <a:lnTo>
                    <a:pt x="1665" y="713"/>
                  </a:lnTo>
                  <a:lnTo>
                    <a:pt x="1665" y="713"/>
                  </a:lnTo>
                  <a:lnTo>
                    <a:pt x="1665" y="713"/>
                  </a:lnTo>
                  <a:lnTo>
                    <a:pt x="1665" y="713"/>
                  </a:lnTo>
                  <a:lnTo>
                    <a:pt x="1665" y="713"/>
                  </a:lnTo>
                  <a:lnTo>
                    <a:pt x="1665" y="710"/>
                  </a:lnTo>
                  <a:lnTo>
                    <a:pt x="1665" y="710"/>
                  </a:lnTo>
                  <a:close/>
                  <a:moveTo>
                    <a:pt x="1687" y="729"/>
                  </a:moveTo>
                  <a:lnTo>
                    <a:pt x="1687" y="727"/>
                  </a:lnTo>
                  <a:lnTo>
                    <a:pt x="1687" y="727"/>
                  </a:lnTo>
                  <a:lnTo>
                    <a:pt x="1684" y="727"/>
                  </a:lnTo>
                  <a:lnTo>
                    <a:pt x="1684" y="727"/>
                  </a:lnTo>
                  <a:lnTo>
                    <a:pt x="1684" y="727"/>
                  </a:lnTo>
                  <a:lnTo>
                    <a:pt x="1682" y="727"/>
                  </a:lnTo>
                  <a:lnTo>
                    <a:pt x="1682" y="729"/>
                  </a:lnTo>
                  <a:lnTo>
                    <a:pt x="1682" y="729"/>
                  </a:lnTo>
                  <a:lnTo>
                    <a:pt x="1682" y="729"/>
                  </a:lnTo>
                  <a:lnTo>
                    <a:pt x="1682" y="732"/>
                  </a:lnTo>
                  <a:lnTo>
                    <a:pt x="1684" y="732"/>
                  </a:lnTo>
                  <a:lnTo>
                    <a:pt x="1687" y="732"/>
                  </a:lnTo>
                  <a:lnTo>
                    <a:pt x="1687" y="729"/>
                  </a:lnTo>
                  <a:lnTo>
                    <a:pt x="1687" y="729"/>
                  </a:lnTo>
                  <a:lnTo>
                    <a:pt x="1687" y="729"/>
                  </a:lnTo>
                  <a:close/>
                  <a:moveTo>
                    <a:pt x="1623" y="414"/>
                  </a:moveTo>
                  <a:lnTo>
                    <a:pt x="1623" y="414"/>
                  </a:lnTo>
                  <a:lnTo>
                    <a:pt x="1623" y="412"/>
                  </a:lnTo>
                  <a:lnTo>
                    <a:pt x="1623" y="412"/>
                  </a:lnTo>
                  <a:lnTo>
                    <a:pt x="1623" y="412"/>
                  </a:lnTo>
                  <a:lnTo>
                    <a:pt x="1620" y="410"/>
                  </a:lnTo>
                  <a:lnTo>
                    <a:pt x="1620" y="410"/>
                  </a:lnTo>
                  <a:lnTo>
                    <a:pt x="1618" y="410"/>
                  </a:lnTo>
                  <a:lnTo>
                    <a:pt x="1618" y="410"/>
                  </a:lnTo>
                  <a:lnTo>
                    <a:pt x="1618" y="410"/>
                  </a:lnTo>
                  <a:lnTo>
                    <a:pt x="1618" y="412"/>
                  </a:lnTo>
                  <a:lnTo>
                    <a:pt x="1616" y="412"/>
                  </a:lnTo>
                  <a:lnTo>
                    <a:pt x="1616" y="414"/>
                  </a:lnTo>
                  <a:lnTo>
                    <a:pt x="1616" y="414"/>
                  </a:lnTo>
                  <a:lnTo>
                    <a:pt x="1616" y="417"/>
                  </a:lnTo>
                  <a:lnTo>
                    <a:pt x="1616" y="419"/>
                  </a:lnTo>
                  <a:lnTo>
                    <a:pt x="1616" y="419"/>
                  </a:lnTo>
                  <a:lnTo>
                    <a:pt x="1618" y="422"/>
                  </a:lnTo>
                  <a:lnTo>
                    <a:pt x="1618" y="424"/>
                  </a:lnTo>
                  <a:lnTo>
                    <a:pt x="1618" y="424"/>
                  </a:lnTo>
                  <a:lnTo>
                    <a:pt x="1618" y="424"/>
                  </a:lnTo>
                  <a:lnTo>
                    <a:pt x="1618" y="426"/>
                  </a:lnTo>
                  <a:lnTo>
                    <a:pt x="1620" y="426"/>
                  </a:lnTo>
                  <a:lnTo>
                    <a:pt x="1620" y="429"/>
                  </a:lnTo>
                  <a:lnTo>
                    <a:pt x="1620" y="431"/>
                  </a:lnTo>
                  <a:lnTo>
                    <a:pt x="1620" y="433"/>
                  </a:lnTo>
                  <a:lnTo>
                    <a:pt x="1620" y="436"/>
                  </a:lnTo>
                  <a:lnTo>
                    <a:pt x="1623" y="436"/>
                  </a:lnTo>
                  <a:lnTo>
                    <a:pt x="1625" y="436"/>
                  </a:lnTo>
                  <a:lnTo>
                    <a:pt x="1628" y="436"/>
                  </a:lnTo>
                  <a:lnTo>
                    <a:pt x="1628" y="436"/>
                  </a:lnTo>
                  <a:lnTo>
                    <a:pt x="1628" y="433"/>
                  </a:lnTo>
                  <a:lnTo>
                    <a:pt x="1625" y="433"/>
                  </a:lnTo>
                  <a:lnTo>
                    <a:pt x="1625" y="433"/>
                  </a:lnTo>
                  <a:lnTo>
                    <a:pt x="1625" y="431"/>
                  </a:lnTo>
                  <a:lnTo>
                    <a:pt x="1620" y="422"/>
                  </a:lnTo>
                  <a:lnTo>
                    <a:pt x="1620" y="419"/>
                  </a:lnTo>
                  <a:lnTo>
                    <a:pt x="1620" y="417"/>
                  </a:lnTo>
                  <a:lnTo>
                    <a:pt x="1623" y="414"/>
                  </a:lnTo>
                  <a:close/>
                  <a:moveTo>
                    <a:pt x="1616" y="407"/>
                  </a:moveTo>
                  <a:lnTo>
                    <a:pt x="1616" y="407"/>
                  </a:lnTo>
                  <a:lnTo>
                    <a:pt x="1616" y="407"/>
                  </a:lnTo>
                  <a:lnTo>
                    <a:pt x="1618" y="407"/>
                  </a:lnTo>
                  <a:lnTo>
                    <a:pt x="1618" y="410"/>
                  </a:lnTo>
                  <a:lnTo>
                    <a:pt x="1620" y="407"/>
                  </a:lnTo>
                  <a:lnTo>
                    <a:pt x="1620" y="407"/>
                  </a:lnTo>
                  <a:lnTo>
                    <a:pt x="1623" y="407"/>
                  </a:lnTo>
                  <a:lnTo>
                    <a:pt x="1623" y="407"/>
                  </a:lnTo>
                  <a:lnTo>
                    <a:pt x="1625" y="407"/>
                  </a:lnTo>
                  <a:lnTo>
                    <a:pt x="1625" y="407"/>
                  </a:lnTo>
                  <a:lnTo>
                    <a:pt x="1630" y="405"/>
                  </a:lnTo>
                  <a:lnTo>
                    <a:pt x="1632" y="407"/>
                  </a:lnTo>
                  <a:lnTo>
                    <a:pt x="1632" y="407"/>
                  </a:lnTo>
                  <a:lnTo>
                    <a:pt x="1632" y="405"/>
                  </a:lnTo>
                  <a:lnTo>
                    <a:pt x="1632" y="405"/>
                  </a:lnTo>
                  <a:lnTo>
                    <a:pt x="1632" y="405"/>
                  </a:lnTo>
                  <a:lnTo>
                    <a:pt x="1635" y="405"/>
                  </a:lnTo>
                  <a:lnTo>
                    <a:pt x="1637" y="405"/>
                  </a:lnTo>
                  <a:lnTo>
                    <a:pt x="1637" y="405"/>
                  </a:lnTo>
                  <a:lnTo>
                    <a:pt x="1639" y="403"/>
                  </a:lnTo>
                  <a:lnTo>
                    <a:pt x="1639" y="403"/>
                  </a:lnTo>
                  <a:lnTo>
                    <a:pt x="1639" y="403"/>
                  </a:lnTo>
                  <a:lnTo>
                    <a:pt x="1639" y="403"/>
                  </a:lnTo>
                  <a:lnTo>
                    <a:pt x="1639" y="403"/>
                  </a:lnTo>
                  <a:lnTo>
                    <a:pt x="1639" y="403"/>
                  </a:lnTo>
                  <a:lnTo>
                    <a:pt x="1637" y="403"/>
                  </a:lnTo>
                  <a:lnTo>
                    <a:pt x="1628" y="403"/>
                  </a:lnTo>
                  <a:lnTo>
                    <a:pt x="1623" y="400"/>
                  </a:lnTo>
                  <a:lnTo>
                    <a:pt x="1620" y="400"/>
                  </a:lnTo>
                  <a:lnTo>
                    <a:pt x="1613" y="403"/>
                  </a:lnTo>
                  <a:lnTo>
                    <a:pt x="1611" y="403"/>
                  </a:lnTo>
                  <a:lnTo>
                    <a:pt x="1611" y="403"/>
                  </a:lnTo>
                  <a:lnTo>
                    <a:pt x="1609" y="403"/>
                  </a:lnTo>
                  <a:lnTo>
                    <a:pt x="1609" y="403"/>
                  </a:lnTo>
                  <a:lnTo>
                    <a:pt x="1609" y="403"/>
                  </a:lnTo>
                  <a:lnTo>
                    <a:pt x="1606" y="403"/>
                  </a:lnTo>
                  <a:lnTo>
                    <a:pt x="1606" y="403"/>
                  </a:lnTo>
                  <a:lnTo>
                    <a:pt x="1604" y="403"/>
                  </a:lnTo>
                  <a:lnTo>
                    <a:pt x="1602" y="403"/>
                  </a:lnTo>
                  <a:lnTo>
                    <a:pt x="1602" y="403"/>
                  </a:lnTo>
                  <a:lnTo>
                    <a:pt x="1599" y="403"/>
                  </a:lnTo>
                  <a:lnTo>
                    <a:pt x="1597" y="403"/>
                  </a:lnTo>
                  <a:lnTo>
                    <a:pt x="1597" y="403"/>
                  </a:lnTo>
                  <a:lnTo>
                    <a:pt x="1597" y="403"/>
                  </a:lnTo>
                  <a:lnTo>
                    <a:pt x="1597" y="400"/>
                  </a:lnTo>
                  <a:lnTo>
                    <a:pt x="1597" y="400"/>
                  </a:lnTo>
                  <a:lnTo>
                    <a:pt x="1594" y="400"/>
                  </a:lnTo>
                  <a:lnTo>
                    <a:pt x="1594" y="400"/>
                  </a:lnTo>
                  <a:lnTo>
                    <a:pt x="1594" y="400"/>
                  </a:lnTo>
                  <a:lnTo>
                    <a:pt x="1592" y="403"/>
                  </a:lnTo>
                  <a:lnTo>
                    <a:pt x="1592" y="403"/>
                  </a:lnTo>
                  <a:lnTo>
                    <a:pt x="1592" y="403"/>
                  </a:lnTo>
                  <a:lnTo>
                    <a:pt x="1592" y="400"/>
                  </a:lnTo>
                  <a:lnTo>
                    <a:pt x="1592" y="400"/>
                  </a:lnTo>
                  <a:lnTo>
                    <a:pt x="1590" y="400"/>
                  </a:lnTo>
                  <a:lnTo>
                    <a:pt x="1590" y="400"/>
                  </a:lnTo>
                  <a:lnTo>
                    <a:pt x="1590" y="400"/>
                  </a:lnTo>
                  <a:lnTo>
                    <a:pt x="1590" y="403"/>
                  </a:lnTo>
                  <a:lnTo>
                    <a:pt x="1590" y="403"/>
                  </a:lnTo>
                  <a:lnTo>
                    <a:pt x="1587" y="403"/>
                  </a:lnTo>
                  <a:lnTo>
                    <a:pt x="1587" y="403"/>
                  </a:lnTo>
                  <a:lnTo>
                    <a:pt x="1587" y="405"/>
                  </a:lnTo>
                  <a:lnTo>
                    <a:pt x="1587" y="405"/>
                  </a:lnTo>
                  <a:lnTo>
                    <a:pt x="1587" y="405"/>
                  </a:lnTo>
                  <a:lnTo>
                    <a:pt x="1587" y="405"/>
                  </a:lnTo>
                  <a:lnTo>
                    <a:pt x="1590" y="405"/>
                  </a:lnTo>
                  <a:lnTo>
                    <a:pt x="1590" y="405"/>
                  </a:lnTo>
                  <a:lnTo>
                    <a:pt x="1590" y="405"/>
                  </a:lnTo>
                  <a:lnTo>
                    <a:pt x="1590" y="405"/>
                  </a:lnTo>
                  <a:lnTo>
                    <a:pt x="1592" y="405"/>
                  </a:lnTo>
                  <a:lnTo>
                    <a:pt x="1592" y="405"/>
                  </a:lnTo>
                  <a:lnTo>
                    <a:pt x="1592" y="407"/>
                  </a:lnTo>
                  <a:lnTo>
                    <a:pt x="1592" y="407"/>
                  </a:lnTo>
                  <a:lnTo>
                    <a:pt x="1592" y="410"/>
                  </a:lnTo>
                  <a:lnTo>
                    <a:pt x="1592" y="410"/>
                  </a:lnTo>
                  <a:lnTo>
                    <a:pt x="1594" y="410"/>
                  </a:lnTo>
                  <a:lnTo>
                    <a:pt x="1594" y="410"/>
                  </a:lnTo>
                  <a:lnTo>
                    <a:pt x="1597" y="410"/>
                  </a:lnTo>
                  <a:lnTo>
                    <a:pt x="1599" y="410"/>
                  </a:lnTo>
                  <a:lnTo>
                    <a:pt x="1602" y="407"/>
                  </a:lnTo>
                  <a:lnTo>
                    <a:pt x="1602" y="407"/>
                  </a:lnTo>
                  <a:lnTo>
                    <a:pt x="1611" y="407"/>
                  </a:lnTo>
                  <a:lnTo>
                    <a:pt x="1616" y="407"/>
                  </a:lnTo>
                  <a:close/>
                  <a:moveTo>
                    <a:pt x="485" y="272"/>
                  </a:moveTo>
                  <a:lnTo>
                    <a:pt x="485" y="272"/>
                  </a:lnTo>
                  <a:lnTo>
                    <a:pt x="485" y="272"/>
                  </a:lnTo>
                  <a:lnTo>
                    <a:pt x="488" y="272"/>
                  </a:lnTo>
                  <a:lnTo>
                    <a:pt x="485" y="270"/>
                  </a:lnTo>
                  <a:lnTo>
                    <a:pt x="485" y="270"/>
                  </a:lnTo>
                  <a:lnTo>
                    <a:pt x="485" y="268"/>
                  </a:lnTo>
                  <a:lnTo>
                    <a:pt x="485" y="268"/>
                  </a:lnTo>
                  <a:lnTo>
                    <a:pt x="485" y="268"/>
                  </a:lnTo>
                  <a:lnTo>
                    <a:pt x="485" y="268"/>
                  </a:lnTo>
                  <a:lnTo>
                    <a:pt x="485" y="268"/>
                  </a:lnTo>
                  <a:lnTo>
                    <a:pt x="485" y="268"/>
                  </a:lnTo>
                  <a:lnTo>
                    <a:pt x="485" y="268"/>
                  </a:lnTo>
                  <a:lnTo>
                    <a:pt x="483" y="268"/>
                  </a:lnTo>
                  <a:lnTo>
                    <a:pt x="483" y="268"/>
                  </a:lnTo>
                  <a:lnTo>
                    <a:pt x="480" y="268"/>
                  </a:lnTo>
                  <a:lnTo>
                    <a:pt x="480" y="268"/>
                  </a:lnTo>
                  <a:lnTo>
                    <a:pt x="480" y="270"/>
                  </a:lnTo>
                  <a:lnTo>
                    <a:pt x="483" y="270"/>
                  </a:lnTo>
                  <a:lnTo>
                    <a:pt x="483" y="270"/>
                  </a:lnTo>
                  <a:lnTo>
                    <a:pt x="483" y="270"/>
                  </a:lnTo>
                  <a:lnTo>
                    <a:pt x="485" y="272"/>
                  </a:lnTo>
                  <a:lnTo>
                    <a:pt x="485" y="272"/>
                  </a:lnTo>
                  <a:close/>
                  <a:moveTo>
                    <a:pt x="1687" y="507"/>
                  </a:moveTo>
                  <a:lnTo>
                    <a:pt x="1687" y="507"/>
                  </a:lnTo>
                  <a:lnTo>
                    <a:pt x="1684" y="507"/>
                  </a:lnTo>
                  <a:lnTo>
                    <a:pt x="1684" y="507"/>
                  </a:lnTo>
                  <a:lnTo>
                    <a:pt x="1684" y="507"/>
                  </a:lnTo>
                  <a:lnTo>
                    <a:pt x="1682" y="509"/>
                  </a:lnTo>
                  <a:lnTo>
                    <a:pt x="1682" y="509"/>
                  </a:lnTo>
                  <a:lnTo>
                    <a:pt x="1682" y="511"/>
                  </a:lnTo>
                  <a:lnTo>
                    <a:pt x="1684" y="511"/>
                  </a:lnTo>
                  <a:lnTo>
                    <a:pt x="1684" y="511"/>
                  </a:lnTo>
                  <a:lnTo>
                    <a:pt x="1684" y="511"/>
                  </a:lnTo>
                  <a:lnTo>
                    <a:pt x="1687" y="511"/>
                  </a:lnTo>
                  <a:lnTo>
                    <a:pt x="1687" y="511"/>
                  </a:lnTo>
                  <a:lnTo>
                    <a:pt x="1687" y="511"/>
                  </a:lnTo>
                  <a:lnTo>
                    <a:pt x="1687" y="511"/>
                  </a:lnTo>
                  <a:lnTo>
                    <a:pt x="1687" y="511"/>
                  </a:lnTo>
                  <a:lnTo>
                    <a:pt x="1689" y="509"/>
                  </a:lnTo>
                  <a:lnTo>
                    <a:pt x="1689" y="509"/>
                  </a:lnTo>
                  <a:lnTo>
                    <a:pt x="1687" y="507"/>
                  </a:lnTo>
                  <a:close/>
                  <a:moveTo>
                    <a:pt x="1587" y="201"/>
                  </a:moveTo>
                  <a:lnTo>
                    <a:pt x="1590" y="199"/>
                  </a:lnTo>
                  <a:lnTo>
                    <a:pt x="1590" y="199"/>
                  </a:lnTo>
                  <a:lnTo>
                    <a:pt x="1590" y="199"/>
                  </a:lnTo>
                  <a:lnTo>
                    <a:pt x="1590" y="199"/>
                  </a:lnTo>
                  <a:lnTo>
                    <a:pt x="1590" y="199"/>
                  </a:lnTo>
                  <a:lnTo>
                    <a:pt x="1590" y="199"/>
                  </a:lnTo>
                  <a:lnTo>
                    <a:pt x="1592" y="199"/>
                  </a:lnTo>
                  <a:lnTo>
                    <a:pt x="1592" y="199"/>
                  </a:lnTo>
                  <a:lnTo>
                    <a:pt x="1592" y="199"/>
                  </a:lnTo>
                  <a:lnTo>
                    <a:pt x="1592" y="197"/>
                  </a:lnTo>
                  <a:lnTo>
                    <a:pt x="1592" y="197"/>
                  </a:lnTo>
                  <a:lnTo>
                    <a:pt x="1590" y="199"/>
                  </a:lnTo>
                  <a:lnTo>
                    <a:pt x="1590" y="199"/>
                  </a:lnTo>
                  <a:lnTo>
                    <a:pt x="1590" y="197"/>
                  </a:lnTo>
                  <a:lnTo>
                    <a:pt x="1590" y="197"/>
                  </a:lnTo>
                  <a:lnTo>
                    <a:pt x="1590" y="197"/>
                  </a:lnTo>
                  <a:lnTo>
                    <a:pt x="1590" y="197"/>
                  </a:lnTo>
                  <a:lnTo>
                    <a:pt x="1590" y="197"/>
                  </a:lnTo>
                  <a:lnTo>
                    <a:pt x="1590" y="197"/>
                  </a:lnTo>
                  <a:lnTo>
                    <a:pt x="1587" y="197"/>
                  </a:lnTo>
                  <a:lnTo>
                    <a:pt x="1590" y="199"/>
                  </a:lnTo>
                  <a:lnTo>
                    <a:pt x="1590" y="199"/>
                  </a:lnTo>
                  <a:lnTo>
                    <a:pt x="1590" y="199"/>
                  </a:lnTo>
                  <a:lnTo>
                    <a:pt x="1587" y="199"/>
                  </a:lnTo>
                  <a:lnTo>
                    <a:pt x="1587" y="199"/>
                  </a:lnTo>
                  <a:lnTo>
                    <a:pt x="1587" y="199"/>
                  </a:lnTo>
                  <a:lnTo>
                    <a:pt x="1587" y="199"/>
                  </a:lnTo>
                  <a:lnTo>
                    <a:pt x="1587" y="199"/>
                  </a:lnTo>
                  <a:lnTo>
                    <a:pt x="1587" y="201"/>
                  </a:lnTo>
                  <a:lnTo>
                    <a:pt x="1587" y="201"/>
                  </a:lnTo>
                  <a:close/>
                  <a:moveTo>
                    <a:pt x="1703" y="594"/>
                  </a:moveTo>
                  <a:lnTo>
                    <a:pt x="1703" y="594"/>
                  </a:lnTo>
                  <a:lnTo>
                    <a:pt x="1703" y="594"/>
                  </a:lnTo>
                  <a:lnTo>
                    <a:pt x="1703" y="594"/>
                  </a:lnTo>
                  <a:close/>
                  <a:moveTo>
                    <a:pt x="1703" y="594"/>
                  </a:moveTo>
                  <a:lnTo>
                    <a:pt x="1703" y="597"/>
                  </a:lnTo>
                  <a:lnTo>
                    <a:pt x="1703" y="594"/>
                  </a:lnTo>
                  <a:lnTo>
                    <a:pt x="1703" y="594"/>
                  </a:lnTo>
                  <a:close/>
                  <a:moveTo>
                    <a:pt x="1713" y="734"/>
                  </a:moveTo>
                  <a:lnTo>
                    <a:pt x="1713" y="734"/>
                  </a:lnTo>
                  <a:lnTo>
                    <a:pt x="1713" y="734"/>
                  </a:lnTo>
                  <a:lnTo>
                    <a:pt x="1710" y="734"/>
                  </a:lnTo>
                  <a:lnTo>
                    <a:pt x="1706" y="736"/>
                  </a:lnTo>
                  <a:lnTo>
                    <a:pt x="1708" y="736"/>
                  </a:lnTo>
                  <a:lnTo>
                    <a:pt x="1708" y="739"/>
                  </a:lnTo>
                  <a:lnTo>
                    <a:pt x="1710" y="739"/>
                  </a:lnTo>
                  <a:lnTo>
                    <a:pt x="1710" y="739"/>
                  </a:lnTo>
                  <a:lnTo>
                    <a:pt x="1713" y="736"/>
                  </a:lnTo>
                  <a:lnTo>
                    <a:pt x="1713" y="736"/>
                  </a:lnTo>
                  <a:lnTo>
                    <a:pt x="1715" y="736"/>
                  </a:lnTo>
                  <a:lnTo>
                    <a:pt x="1715" y="736"/>
                  </a:lnTo>
                  <a:lnTo>
                    <a:pt x="1715" y="734"/>
                  </a:lnTo>
                  <a:lnTo>
                    <a:pt x="1713" y="734"/>
                  </a:lnTo>
                  <a:close/>
                  <a:moveTo>
                    <a:pt x="1874" y="509"/>
                  </a:moveTo>
                  <a:lnTo>
                    <a:pt x="1874" y="509"/>
                  </a:lnTo>
                  <a:lnTo>
                    <a:pt x="1876" y="509"/>
                  </a:lnTo>
                  <a:lnTo>
                    <a:pt x="1876" y="509"/>
                  </a:lnTo>
                  <a:lnTo>
                    <a:pt x="1876" y="507"/>
                  </a:lnTo>
                  <a:lnTo>
                    <a:pt x="1876" y="507"/>
                  </a:lnTo>
                  <a:lnTo>
                    <a:pt x="1876" y="500"/>
                  </a:lnTo>
                  <a:lnTo>
                    <a:pt x="1876" y="500"/>
                  </a:lnTo>
                  <a:lnTo>
                    <a:pt x="1876" y="500"/>
                  </a:lnTo>
                  <a:lnTo>
                    <a:pt x="1876" y="497"/>
                  </a:lnTo>
                  <a:lnTo>
                    <a:pt x="1876" y="497"/>
                  </a:lnTo>
                  <a:lnTo>
                    <a:pt x="1878" y="497"/>
                  </a:lnTo>
                  <a:lnTo>
                    <a:pt x="1878" y="497"/>
                  </a:lnTo>
                  <a:lnTo>
                    <a:pt x="1878" y="495"/>
                  </a:lnTo>
                  <a:lnTo>
                    <a:pt x="1878" y="495"/>
                  </a:lnTo>
                  <a:lnTo>
                    <a:pt x="1878" y="495"/>
                  </a:lnTo>
                  <a:lnTo>
                    <a:pt x="1876" y="493"/>
                  </a:lnTo>
                  <a:lnTo>
                    <a:pt x="1876" y="493"/>
                  </a:lnTo>
                  <a:lnTo>
                    <a:pt x="1874" y="490"/>
                  </a:lnTo>
                  <a:lnTo>
                    <a:pt x="1874" y="490"/>
                  </a:lnTo>
                  <a:lnTo>
                    <a:pt x="1874" y="488"/>
                  </a:lnTo>
                  <a:lnTo>
                    <a:pt x="1876" y="488"/>
                  </a:lnTo>
                  <a:lnTo>
                    <a:pt x="1874" y="488"/>
                  </a:lnTo>
                  <a:lnTo>
                    <a:pt x="1874" y="485"/>
                  </a:lnTo>
                  <a:lnTo>
                    <a:pt x="1871" y="485"/>
                  </a:lnTo>
                  <a:lnTo>
                    <a:pt x="1869" y="485"/>
                  </a:lnTo>
                  <a:lnTo>
                    <a:pt x="1866" y="485"/>
                  </a:lnTo>
                  <a:lnTo>
                    <a:pt x="1866" y="485"/>
                  </a:lnTo>
                  <a:lnTo>
                    <a:pt x="1866" y="485"/>
                  </a:lnTo>
                  <a:lnTo>
                    <a:pt x="1866" y="483"/>
                  </a:lnTo>
                  <a:lnTo>
                    <a:pt x="1864" y="483"/>
                  </a:lnTo>
                  <a:lnTo>
                    <a:pt x="1864" y="481"/>
                  </a:lnTo>
                  <a:lnTo>
                    <a:pt x="1864" y="478"/>
                  </a:lnTo>
                  <a:lnTo>
                    <a:pt x="1864" y="476"/>
                  </a:lnTo>
                  <a:lnTo>
                    <a:pt x="1864" y="474"/>
                  </a:lnTo>
                  <a:lnTo>
                    <a:pt x="1864" y="474"/>
                  </a:lnTo>
                  <a:lnTo>
                    <a:pt x="1862" y="471"/>
                  </a:lnTo>
                  <a:lnTo>
                    <a:pt x="1862" y="471"/>
                  </a:lnTo>
                  <a:lnTo>
                    <a:pt x="1862" y="471"/>
                  </a:lnTo>
                  <a:lnTo>
                    <a:pt x="1857" y="469"/>
                  </a:lnTo>
                  <a:lnTo>
                    <a:pt x="1857" y="469"/>
                  </a:lnTo>
                  <a:lnTo>
                    <a:pt x="1852" y="464"/>
                  </a:lnTo>
                  <a:lnTo>
                    <a:pt x="1850" y="464"/>
                  </a:lnTo>
                  <a:lnTo>
                    <a:pt x="1848" y="464"/>
                  </a:lnTo>
                  <a:lnTo>
                    <a:pt x="1843" y="464"/>
                  </a:lnTo>
                  <a:lnTo>
                    <a:pt x="1833" y="464"/>
                  </a:lnTo>
                  <a:lnTo>
                    <a:pt x="1831" y="462"/>
                  </a:lnTo>
                  <a:lnTo>
                    <a:pt x="1829" y="462"/>
                  </a:lnTo>
                  <a:lnTo>
                    <a:pt x="1829" y="462"/>
                  </a:lnTo>
                  <a:lnTo>
                    <a:pt x="1826" y="462"/>
                  </a:lnTo>
                  <a:lnTo>
                    <a:pt x="1826" y="459"/>
                  </a:lnTo>
                  <a:lnTo>
                    <a:pt x="1826" y="462"/>
                  </a:lnTo>
                  <a:lnTo>
                    <a:pt x="1826" y="459"/>
                  </a:lnTo>
                  <a:lnTo>
                    <a:pt x="1824" y="459"/>
                  </a:lnTo>
                  <a:lnTo>
                    <a:pt x="1824" y="459"/>
                  </a:lnTo>
                  <a:lnTo>
                    <a:pt x="1824" y="459"/>
                  </a:lnTo>
                  <a:lnTo>
                    <a:pt x="1824" y="459"/>
                  </a:lnTo>
                  <a:lnTo>
                    <a:pt x="1824" y="459"/>
                  </a:lnTo>
                  <a:lnTo>
                    <a:pt x="1822" y="459"/>
                  </a:lnTo>
                  <a:lnTo>
                    <a:pt x="1822" y="459"/>
                  </a:lnTo>
                  <a:lnTo>
                    <a:pt x="1822" y="459"/>
                  </a:lnTo>
                  <a:lnTo>
                    <a:pt x="1819" y="457"/>
                  </a:lnTo>
                  <a:lnTo>
                    <a:pt x="1819" y="457"/>
                  </a:lnTo>
                  <a:lnTo>
                    <a:pt x="1819" y="457"/>
                  </a:lnTo>
                  <a:lnTo>
                    <a:pt x="1812" y="455"/>
                  </a:lnTo>
                  <a:lnTo>
                    <a:pt x="1807" y="455"/>
                  </a:lnTo>
                  <a:lnTo>
                    <a:pt x="1807" y="455"/>
                  </a:lnTo>
                  <a:lnTo>
                    <a:pt x="1807" y="455"/>
                  </a:lnTo>
                  <a:lnTo>
                    <a:pt x="1807" y="452"/>
                  </a:lnTo>
                  <a:lnTo>
                    <a:pt x="1807" y="452"/>
                  </a:lnTo>
                  <a:lnTo>
                    <a:pt x="1807" y="452"/>
                  </a:lnTo>
                  <a:lnTo>
                    <a:pt x="1807" y="452"/>
                  </a:lnTo>
                  <a:lnTo>
                    <a:pt x="1803" y="452"/>
                  </a:lnTo>
                  <a:lnTo>
                    <a:pt x="1800" y="452"/>
                  </a:lnTo>
                  <a:lnTo>
                    <a:pt x="1798" y="455"/>
                  </a:lnTo>
                  <a:lnTo>
                    <a:pt x="1798" y="455"/>
                  </a:lnTo>
                  <a:lnTo>
                    <a:pt x="1798" y="457"/>
                  </a:lnTo>
                  <a:lnTo>
                    <a:pt x="1798" y="457"/>
                  </a:lnTo>
                  <a:lnTo>
                    <a:pt x="1796" y="457"/>
                  </a:lnTo>
                  <a:lnTo>
                    <a:pt x="1793" y="459"/>
                  </a:lnTo>
                  <a:lnTo>
                    <a:pt x="1793" y="459"/>
                  </a:lnTo>
                  <a:lnTo>
                    <a:pt x="1791" y="459"/>
                  </a:lnTo>
                  <a:lnTo>
                    <a:pt x="1791" y="459"/>
                  </a:lnTo>
                  <a:lnTo>
                    <a:pt x="1791" y="462"/>
                  </a:lnTo>
                  <a:lnTo>
                    <a:pt x="1791" y="462"/>
                  </a:lnTo>
                  <a:lnTo>
                    <a:pt x="1791" y="459"/>
                  </a:lnTo>
                  <a:lnTo>
                    <a:pt x="1791" y="459"/>
                  </a:lnTo>
                  <a:lnTo>
                    <a:pt x="1788" y="459"/>
                  </a:lnTo>
                  <a:lnTo>
                    <a:pt x="1788" y="459"/>
                  </a:lnTo>
                  <a:lnTo>
                    <a:pt x="1788" y="459"/>
                  </a:lnTo>
                  <a:lnTo>
                    <a:pt x="1788" y="462"/>
                  </a:lnTo>
                  <a:lnTo>
                    <a:pt x="1788" y="462"/>
                  </a:lnTo>
                  <a:lnTo>
                    <a:pt x="1788" y="462"/>
                  </a:lnTo>
                  <a:lnTo>
                    <a:pt x="1788" y="462"/>
                  </a:lnTo>
                  <a:lnTo>
                    <a:pt x="1788" y="462"/>
                  </a:lnTo>
                  <a:lnTo>
                    <a:pt x="1788" y="462"/>
                  </a:lnTo>
                  <a:lnTo>
                    <a:pt x="1788" y="462"/>
                  </a:lnTo>
                  <a:lnTo>
                    <a:pt x="1788" y="462"/>
                  </a:lnTo>
                  <a:lnTo>
                    <a:pt x="1788" y="462"/>
                  </a:lnTo>
                  <a:lnTo>
                    <a:pt x="1788" y="462"/>
                  </a:lnTo>
                  <a:lnTo>
                    <a:pt x="1788" y="462"/>
                  </a:lnTo>
                  <a:lnTo>
                    <a:pt x="1788" y="462"/>
                  </a:lnTo>
                  <a:lnTo>
                    <a:pt x="1786" y="462"/>
                  </a:lnTo>
                  <a:lnTo>
                    <a:pt x="1786" y="462"/>
                  </a:lnTo>
                  <a:lnTo>
                    <a:pt x="1786" y="462"/>
                  </a:lnTo>
                  <a:lnTo>
                    <a:pt x="1784" y="459"/>
                  </a:lnTo>
                  <a:lnTo>
                    <a:pt x="1784" y="459"/>
                  </a:lnTo>
                  <a:lnTo>
                    <a:pt x="1784" y="457"/>
                  </a:lnTo>
                  <a:lnTo>
                    <a:pt x="1784" y="455"/>
                  </a:lnTo>
                  <a:lnTo>
                    <a:pt x="1781" y="455"/>
                  </a:lnTo>
                  <a:lnTo>
                    <a:pt x="1781" y="455"/>
                  </a:lnTo>
                  <a:lnTo>
                    <a:pt x="1777" y="457"/>
                  </a:lnTo>
                  <a:lnTo>
                    <a:pt x="1774" y="457"/>
                  </a:lnTo>
                  <a:lnTo>
                    <a:pt x="1772" y="457"/>
                  </a:lnTo>
                  <a:lnTo>
                    <a:pt x="1772" y="457"/>
                  </a:lnTo>
                  <a:lnTo>
                    <a:pt x="1769" y="457"/>
                  </a:lnTo>
                  <a:lnTo>
                    <a:pt x="1758" y="457"/>
                  </a:lnTo>
                  <a:lnTo>
                    <a:pt x="1758" y="457"/>
                  </a:lnTo>
                  <a:lnTo>
                    <a:pt x="1755" y="455"/>
                  </a:lnTo>
                  <a:lnTo>
                    <a:pt x="1755" y="455"/>
                  </a:lnTo>
                  <a:lnTo>
                    <a:pt x="1753" y="455"/>
                  </a:lnTo>
                  <a:lnTo>
                    <a:pt x="1751" y="457"/>
                  </a:lnTo>
                  <a:lnTo>
                    <a:pt x="1748" y="457"/>
                  </a:lnTo>
                  <a:lnTo>
                    <a:pt x="1748" y="457"/>
                  </a:lnTo>
                  <a:lnTo>
                    <a:pt x="1739" y="457"/>
                  </a:lnTo>
                  <a:lnTo>
                    <a:pt x="1736" y="457"/>
                  </a:lnTo>
                  <a:lnTo>
                    <a:pt x="1736" y="457"/>
                  </a:lnTo>
                  <a:lnTo>
                    <a:pt x="1736" y="457"/>
                  </a:lnTo>
                  <a:lnTo>
                    <a:pt x="1736" y="457"/>
                  </a:lnTo>
                  <a:lnTo>
                    <a:pt x="1736" y="459"/>
                  </a:lnTo>
                  <a:lnTo>
                    <a:pt x="1736" y="459"/>
                  </a:lnTo>
                  <a:lnTo>
                    <a:pt x="1734" y="459"/>
                  </a:lnTo>
                  <a:lnTo>
                    <a:pt x="1734" y="459"/>
                  </a:lnTo>
                  <a:lnTo>
                    <a:pt x="1734" y="459"/>
                  </a:lnTo>
                  <a:lnTo>
                    <a:pt x="1734" y="459"/>
                  </a:lnTo>
                  <a:lnTo>
                    <a:pt x="1734" y="459"/>
                  </a:lnTo>
                  <a:lnTo>
                    <a:pt x="1734" y="459"/>
                  </a:lnTo>
                  <a:lnTo>
                    <a:pt x="1734" y="459"/>
                  </a:lnTo>
                  <a:lnTo>
                    <a:pt x="1734" y="462"/>
                  </a:lnTo>
                  <a:lnTo>
                    <a:pt x="1734" y="462"/>
                  </a:lnTo>
                  <a:lnTo>
                    <a:pt x="1732" y="462"/>
                  </a:lnTo>
                  <a:lnTo>
                    <a:pt x="1732" y="462"/>
                  </a:lnTo>
                  <a:lnTo>
                    <a:pt x="1732" y="462"/>
                  </a:lnTo>
                  <a:lnTo>
                    <a:pt x="1732" y="462"/>
                  </a:lnTo>
                  <a:lnTo>
                    <a:pt x="1732" y="464"/>
                  </a:lnTo>
                  <a:lnTo>
                    <a:pt x="1734" y="464"/>
                  </a:lnTo>
                  <a:lnTo>
                    <a:pt x="1734" y="464"/>
                  </a:lnTo>
                  <a:lnTo>
                    <a:pt x="1732" y="464"/>
                  </a:lnTo>
                  <a:lnTo>
                    <a:pt x="1732" y="467"/>
                  </a:lnTo>
                  <a:lnTo>
                    <a:pt x="1732" y="467"/>
                  </a:lnTo>
                  <a:lnTo>
                    <a:pt x="1732" y="469"/>
                  </a:lnTo>
                  <a:lnTo>
                    <a:pt x="1732" y="469"/>
                  </a:lnTo>
                  <a:lnTo>
                    <a:pt x="1732" y="469"/>
                  </a:lnTo>
                  <a:lnTo>
                    <a:pt x="1729" y="467"/>
                  </a:lnTo>
                  <a:lnTo>
                    <a:pt x="1729" y="469"/>
                  </a:lnTo>
                  <a:lnTo>
                    <a:pt x="1727" y="469"/>
                  </a:lnTo>
                  <a:lnTo>
                    <a:pt x="1727" y="469"/>
                  </a:lnTo>
                  <a:lnTo>
                    <a:pt x="1725" y="469"/>
                  </a:lnTo>
                  <a:lnTo>
                    <a:pt x="1725" y="469"/>
                  </a:lnTo>
                  <a:lnTo>
                    <a:pt x="1725" y="471"/>
                  </a:lnTo>
                  <a:lnTo>
                    <a:pt x="1722" y="471"/>
                  </a:lnTo>
                  <a:lnTo>
                    <a:pt x="1722" y="471"/>
                  </a:lnTo>
                  <a:lnTo>
                    <a:pt x="1722" y="471"/>
                  </a:lnTo>
                  <a:lnTo>
                    <a:pt x="1720" y="471"/>
                  </a:lnTo>
                  <a:lnTo>
                    <a:pt x="1720" y="471"/>
                  </a:lnTo>
                  <a:lnTo>
                    <a:pt x="1720" y="474"/>
                  </a:lnTo>
                  <a:lnTo>
                    <a:pt x="1720" y="474"/>
                  </a:lnTo>
                  <a:lnTo>
                    <a:pt x="1720" y="474"/>
                  </a:lnTo>
                  <a:lnTo>
                    <a:pt x="1720" y="476"/>
                  </a:lnTo>
                  <a:lnTo>
                    <a:pt x="1722" y="478"/>
                  </a:lnTo>
                  <a:lnTo>
                    <a:pt x="1722" y="481"/>
                  </a:lnTo>
                  <a:lnTo>
                    <a:pt x="1722" y="481"/>
                  </a:lnTo>
                  <a:lnTo>
                    <a:pt x="1725" y="481"/>
                  </a:lnTo>
                  <a:lnTo>
                    <a:pt x="1725" y="483"/>
                  </a:lnTo>
                  <a:lnTo>
                    <a:pt x="1725" y="485"/>
                  </a:lnTo>
                  <a:lnTo>
                    <a:pt x="1722" y="490"/>
                  </a:lnTo>
                  <a:lnTo>
                    <a:pt x="1722" y="493"/>
                  </a:lnTo>
                  <a:lnTo>
                    <a:pt x="1722" y="493"/>
                  </a:lnTo>
                  <a:lnTo>
                    <a:pt x="1725" y="493"/>
                  </a:lnTo>
                  <a:lnTo>
                    <a:pt x="1725" y="493"/>
                  </a:lnTo>
                  <a:lnTo>
                    <a:pt x="1725" y="490"/>
                  </a:lnTo>
                  <a:lnTo>
                    <a:pt x="1725" y="490"/>
                  </a:lnTo>
                  <a:lnTo>
                    <a:pt x="1725" y="490"/>
                  </a:lnTo>
                  <a:lnTo>
                    <a:pt x="1725" y="490"/>
                  </a:lnTo>
                  <a:lnTo>
                    <a:pt x="1725" y="488"/>
                  </a:lnTo>
                  <a:lnTo>
                    <a:pt x="1725" y="485"/>
                  </a:lnTo>
                  <a:lnTo>
                    <a:pt x="1727" y="485"/>
                  </a:lnTo>
                  <a:lnTo>
                    <a:pt x="1727" y="485"/>
                  </a:lnTo>
                  <a:lnTo>
                    <a:pt x="1727" y="483"/>
                  </a:lnTo>
                  <a:lnTo>
                    <a:pt x="1727" y="483"/>
                  </a:lnTo>
                  <a:lnTo>
                    <a:pt x="1727" y="483"/>
                  </a:lnTo>
                  <a:lnTo>
                    <a:pt x="1729" y="483"/>
                  </a:lnTo>
                  <a:lnTo>
                    <a:pt x="1729" y="483"/>
                  </a:lnTo>
                  <a:lnTo>
                    <a:pt x="1729" y="481"/>
                  </a:lnTo>
                  <a:lnTo>
                    <a:pt x="1729" y="481"/>
                  </a:lnTo>
                  <a:lnTo>
                    <a:pt x="1729" y="481"/>
                  </a:lnTo>
                  <a:lnTo>
                    <a:pt x="1732" y="474"/>
                  </a:lnTo>
                  <a:lnTo>
                    <a:pt x="1732" y="474"/>
                  </a:lnTo>
                  <a:lnTo>
                    <a:pt x="1732" y="471"/>
                  </a:lnTo>
                  <a:lnTo>
                    <a:pt x="1734" y="469"/>
                  </a:lnTo>
                  <a:lnTo>
                    <a:pt x="1734" y="469"/>
                  </a:lnTo>
                  <a:lnTo>
                    <a:pt x="1736" y="469"/>
                  </a:lnTo>
                  <a:lnTo>
                    <a:pt x="1736" y="469"/>
                  </a:lnTo>
                  <a:lnTo>
                    <a:pt x="1736" y="469"/>
                  </a:lnTo>
                  <a:lnTo>
                    <a:pt x="1739" y="469"/>
                  </a:lnTo>
                  <a:lnTo>
                    <a:pt x="1736" y="471"/>
                  </a:lnTo>
                  <a:lnTo>
                    <a:pt x="1736" y="474"/>
                  </a:lnTo>
                  <a:lnTo>
                    <a:pt x="1736" y="474"/>
                  </a:lnTo>
                  <a:lnTo>
                    <a:pt x="1736" y="474"/>
                  </a:lnTo>
                  <a:lnTo>
                    <a:pt x="1736" y="474"/>
                  </a:lnTo>
                  <a:lnTo>
                    <a:pt x="1739" y="476"/>
                  </a:lnTo>
                  <a:lnTo>
                    <a:pt x="1739" y="476"/>
                  </a:lnTo>
                  <a:lnTo>
                    <a:pt x="1741" y="476"/>
                  </a:lnTo>
                  <a:lnTo>
                    <a:pt x="1741" y="476"/>
                  </a:lnTo>
                  <a:lnTo>
                    <a:pt x="1748" y="485"/>
                  </a:lnTo>
                  <a:lnTo>
                    <a:pt x="1748" y="485"/>
                  </a:lnTo>
                  <a:lnTo>
                    <a:pt x="1751" y="488"/>
                  </a:lnTo>
                  <a:lnTo>
                    <a:pt x="1751" y="488"/>
                  </a:lnTo>
                  <a:lnTo>
                    <a:pt x="1753" y="488"/>
                  </a:lnTo>
                  <a:lnTo>
                    <a:pt x="1753" y="488"/>
                  </a:lnTo>
                  <a:lnTo>
                    <a:pt x="1755" y="488"/>
                  </a:lnTo>
                  <a:lnTo>
                    <a:pt x="1758" y="488"/>
                  </a:lnTo>
                  <a:lnTo>
                    <a:pt x="1760" y="488"/>
                  </a:lnTo>
                  <a:lnTo>
                    <a:pt x="1762" y="488"/>
                  </a:lnTo>
                  <a:lnTo>
                    <a:pt x="1762" y="485"/>
                  </a:lnTo>
                  <a:lnTo>
                    <a:pt x="1762" y="485"/>
                  </a:lnTo>
                  <a:lnTo>
                    <a:pt x="1762" y="485"/>
                  </a:lnTo>
                  <a:lnTo>
                    <a:pt x="1762" y="485"/>
                  </a:lnTo>
                  <a:lnTo>
                    <a:pt x="1762" y="485"/>
                  </a:lnTo>
                  <a:lnTo>
                    <a:pt x="1762" y="483"/>
                  </a:lnTo>
                  <a:lnTo>
                    <a:pt x="1762" y="483"/>
                  </a:lnTo>
                  <a:lnTo>
                    <a:pt x="1762" y="483"/>
                  </a:lnTo>
                  <a:lnTo>
                    <a:pt x="1762" y="483"/>
                  </a:lnTo>
                  <a:lnTo>
                    <a:pt x="1762" y="483"/>
                  </a:lnTo>
                  <a:lnTo>
                    <a:pt x="1767" y="478"/>
                  </a:lnTo>
                  <a:lnTo>
                    <a:pt x="1767" y="478"/>
                  </a:lnTo>
                  <a:lnTo>
                    <a:pt x="1769" y="478"/>
                  </a:lnTo>
                  <a:lnTo>
                    <a:pt x="1772" y="476"/>
                  </a:lnTo>
                  <a:lnTo>
                    <a:pt x="1772" y="476"/>
                  </a:lnTo>
                  <a:lnTo>
                    <a:pt x="1772" y="476"/>
                  </a:lnTo>
                  <a:lnTo>
                    <a:pt x="1774" y="476"/>
                  </a:lnTo>
                  <a:lnTo>
                    <a:pt x="1774" y="476"/>
                  </a:lnTo>
                  <a:lnTo>
                    <a:pt x="1774" y="476"/>
                  </a:lnTo>
                  <a:lnTo>
                    <a:pt x="1777" y="476"/>
                  </a:lnTo>
                  <a:lnTo>
                    <a:pt x="1777" y="476"/>
                  </a:lnTo>
                  <a:lnTo>
                    <a:pt x="1779" y="476"/>
                  </a:lnTo>
                  <a:lnTo>
                    <a:pt x="1779" y="478"/>
                  </a:lnTo>
                  <a:lnTo>
                    <a:pt x="1777" y="481"/>
                  </a:lnTo>
                  <a:lnTo>
                    <a:pt x="1777" y="481"/>
                  </a:lnTo>
                  <a:lnTo>
                    <a:pt x="1777" y="481"/>
                  </a:lnTo>
                  <a:lnTo>
                    <a:pt x="1777" y="483"/>
                  </a:lnTo>
                  <a:lnTo>
                    <a:pt x="1779" y="483"/>
                  </a:lnTo>
                  <a:lnTo>
                    <a:pt x="1784" y="483"/>
                  </a:lnTo>
                  <a:lnTo>
                    <a:pt x="1784" y="483"/>
                  </a:lnTo>
                  <a:lnTo>
                    <a:pt x="1786" y="483"/>
                  </a:lnTo>
                  <a:lnTo>
                    <a:pt x="1788" y="485"/>
                  </a:lnTo>
                  <a:lnTo>
                    <a:pt x="1791" y="485"/>
                  </a:lnTo>
                  <a:lnTo>
                    <a:pt x="1798" y="485"/>
                  </a:lnTo>
                  <a:lnTo>
                    <a:pt x="1800" y="485"/>
                  </a:lnTo>
                  <a:lnTo>
                    <a:pt x="1805" y="488"/>
                  </a:lnTo>
                  <a:lnTo>
                    <a:pt x="1807" y="488"/>
                  </a:lnTo>
                  <a:lnTo>
                    <a:pt x="1810" y="488"/>
                  </a:lnTo>
                  <a:lnTo>
                    <a:pt x="1807" y="485"/>
                  </a:lnTo>
                  <a:lnTo>
                    <a:pt x="1805" y="481"/>
                  </a:lnTo>
                  <a:lnTo>
                    <a:pt x="1805" y="481"/>
                  </a:lnTo>
                  <a:lnTo>
                    <a:pt x="1807" y="481"/>
                  </a:lnTo>
                  <a:lnTo>
                    <a:pt x="1826" y="481"/>
                  </a:lnTo>
                  <a:lnTo>
                    <a:pt x="1829" y="483"/>
                  </a:lnTo>
                  <a:lnTo>
                    <a:pt x="1829" y="483"/>
                  </a:lnTo>
                  <a:lnTo>
                    <a:pt x="1831" y="485"/>
                  </a:lnTo>
                  <a:lnTo>
                    <a:pt x="1829" y="485"/>
                  </a:lnTo>
                  <a:lnTo>
                    <a:pt x="1831" y="485"/>
                  </a:lnTo>
                  <a:lnTo>
                    <a:pt x="1831" y="488"/>
                  </a:lnTo>
                  <a:lnTo>
                    <a:pt x="1831" y="488"/>
                  </a:lnTo>
                  <a:lnTo>
                    <a:pt x="1831" y="488"/>
                  </a:lnTo>
                  <a:lnTo>
                    <a:pt x="1831" y="488"/>
                  </a:lnTo>
                  <a:lnTo>
                    <a:pt x="1833" y="490"/>
                  </a:lnTo>
                  <a:lnTo>
                    <a:pt x="1836" y="490"/>
                  </a:lnTo>
                  <a:lnTo>
                    <a:pt x="1838" y="490"/>
                  </a:lnTo>
                  <a:lnTo>
                    <a:pt x="1838" y="490"/>
                  </a:lnTo>
                  <a:lnTo>
                    <a:pt x="1838" y="493"/>
                  </a:lnTo>
                  <a:lnTo>
                    <a:pt x="1848" y="495"/>
                  </a:lnTo>
                  <a:lnTo>
                    <a:pt x="1850" y="497"/>
                  </a:lnTo>
                  <a:lnTo>
                    <a:pt x="1852" y="497"/>
                  </a:lnTo>
                  <a:lnTo>
                    <a:pt x="1852" y="497"/>
                  </a:lnTo>
                  <a:lnTo>
                    <a:pt x="1855" y="497"/>
                  </a:lnTo>
                  <a:lnTo>
                    <a:pt x="1855" y="497"/>
                  </a:lnTo>
                  <a:lnTo>
                    <a:pt x="1855" y="497"/>
                  </a:lnTo>
                  <a:lnTo>
                    <a:pt x="1857" y="500"/>
                  </a:lnTo>
                  <a:lnTo>
                    <a:pt x="1857" y="500"/>
                  </a:lnTo>
                  <a:lnTo>
                    <a:pt x="1857" y="502"/>
                  </a:lnTo>
                  <a:lnTo>
                    <a:pt x="1859" y="502"/>
                  </a:lnTo>
                  <a:lnTo>
                    <a:pt x="1859" y="502"/>
                  </a:lnTo>
                  <a:lnTo>
                    <a:pt x="1862" y="502"/>
                  </a:lnTo>
                  <a:lnTo>
                    <a:pt x="1862" y="502"/>
                  </a:lnTo>
                  <a:lnTo>
                    <a:pt x="1864" y="504"/>
                  </a:lnTo>
                  <a:lnTo>
                    <a:pt x="1864" y="504"/>
                  </a:lnTo>
                  <a:lnTo>
                    <a:pt x="1864" y="504"/>
                  </a:lnTo>
                  <a:lnTo>
                    <a:pt x="1871" y="507"/>
                  </a:lnTo>
                  <a:lnTo>
                    <a:pt x="1871" y="507"/>
                  </a:lnTo>
                  <a:lnTo>
                    <a:pt x="1871" y="507"/>
                  </a:lnTo>
                  <a:lnTo>
                    <a:pt x="1874" y="509"/>
                  </a:lnTo>
                  <a:close/>
                  <a:moveTo>
                    <a:pt x="1691" y="348"/>
                  </a:moveTo>
                  <a:lnTo>
                    <a:pt x="1691" y="346"/>
                  </a:lnTo>
                  <a:lnTo>
                    <a:pt x="1689" y="346"/>
                  </a:lnTo>
                  <a:lnTo>
                    <a:pt x="1691" y="346"/>
                  </a:lnTo>
                  <a:lnTo>
                    <a:pt x="1691" y="346"/>
                  </a:lnTo>
                  <a:lnTo>
                    <a:pt x="1689" y="343"/>
                  </a:lnTo>
                  <a:lnTo>
                    <a:pt x="1689" y="343"/>
                  </a:lnTo>
                  <a:lnTo>
                    <a:pt x="1689" y="343"/>
                  </a:lnTo>
                  <a:lnTo>
                    <a:pt x="1689" y="343"/>
                  </a:lnTo>
                  <a:lnTo>
                    <a:pt x="1689" y="341"/>
                  </a:lnTo>
                  <a:lnTo>
                    <a:pt x="1687" y="341"/>
                  </a:lnTo>
                  <a:lnTo>
                    <a:pt x="1689" y="341"/>
                  </a:lnTo>
                  <a:lnTo>
                    <a:pt x="1689" y="341"/>
                  </a:lnTo>
                  <a:lnTo>
                    <a:pt x="1689" y="341"/>
                  </a:lnTo>
                  <a:lnTo>
                    <a:pt x="1687" y="341"/>
                  </a:lnTo>
                  <a:lnTo>
                    <a:pt x="1687" y="341"/>
                  </a:lnTo>
                  <a:lnTo>
                    <a:pt x="1684" y="341"/>
                  </a:lnTo>
                  <a:lnTo>
                    <a:pt x="1684" y="341"/>
                  </a:lnTo>
                  <a:lnTo>
                    <a:pt x="1684" y="343"/>
                  </a:lnTo>
                  <a:lnTo>
                    <a:pt x="1684" y="343"/>
                  </a:lnTo>
                  <a:lnTo>
                    <a:pt x="1684" y="346"/>
                  </a:lnTo>
                  <a:lnTo>
                    <a:pt x="1682" y="346"/>
                  </a:lnTo>
                  <a:lnTo>
                    <a:pt x="1682" y="348"/>
                  </a:lnTo>
                  <a:lnTo>
                    <a:pt x="1684" y="348"/>
                  </a:lnTo>
                  <a:lnTo>
                    <a:pt x="1687" y="348"/>
                  </a:lnTo>
                  <a:lnTo>
                    <a:pt x="1687" y="348"/>
                  </a:lnTo>
                  <a:lnTo>
                    <a:pt x="1689" y="348"/>
                  </a:lnTo>
                  <a:lnTo>
                    <a:pt x="1689" y="351"/>
                  </a:lnTo>
                  <a:lnTo>
                    <a:pt x="1689" y="351"/>
                  </a:lnTo>
                  <a:lnTo>
                    <a:pt x="1689" y="351"/>
                  </a:lnTo>
                  <a:lnTo>
                    <a:pt x="1691" y="351"/>
                  </a:lnTo>
                  <a:lnTo>
                    <a:pt x="1691" y="348"/>
                  </a:lnTo>
                  <a:close/>
                  <a:moveTo>
                    <a:pt x="1687" y="483"/>
                  </a:moveTo>
                  <a:lnTo>
                    <a:pt x="1684" y="483"/>
                  </a:lnTo>
                  <a:lnTo>
                    <a:pt x="1682" y="481"/>
                  </a:lnTo>
                  <a:lnTo>
                    <a:pt x="1682" y="481"/>
                  </a:lnTo>
                  <a:lnTo>
                    <a:pt x="1682" y="483"/>
                  </a:lnTo>
                  <a:lnTo>
                    <a:pt x="1682" y="483"/>
                  </a:lnTo>
                  <a:lnTo>
                    <a:pt x="1680" y="483"/>
                  </a:lnTo>
                  <a:lnTo>
                    <a:pt x="1680" y="483"/>
                  </a:lnTo>
                  <a:lnTo>
                    <a:pt x="1680" y="483"/>
                  </a:lnTo>
                  <a:lnTo>
                    <a:pt x="1680" y="481"/>
                  </a:lnTo>
                  <a:lnTo>
                    <a:pt x="1677" y="481"/>
                  </a:lnTo>
                  <a:lnTo>
                    <a:pt x="1677" y="481"/>
                  </a:lnTo>
                  <a:lnTo>
                    <a:pt x="1677" y="481"/>
                  </a:lnTo>
                  <a:lnTo>
                    <a:pt x="1677" y="478"/>
                  </a:lnTo>
                  <a:lnTo>
                    <a:pt x="1677" y="478"/>
                  </a:lnTo>
                  <a:lnTo>
                    <a:pt x="1677" y="478"/>
                  </a:lnTo>
                  <a:lnTo>
                    <a:pt x="1680" y="478"/>
                  </a:lnTo>
                  <a:lnTo>
                    <a:pt x="1680" y="478"/>
                  </a:lnTo>
                  <a:lnTo>
                    <a:pt x="1680" y="478"/>
                  </a:lnTo>
                  <a:lnTo>
                    <a:pt x="1680" y="478"/>
                  </a:lnTo>
                  <a:lnTo>
                    <a:pt x="1680" y="478"/>
                  </a:lnTo>
                  <a:lnTo>
                    <a:pt x="1680" y="478"/>
                  </a:lnTo>
                  <a:lnTo>
                    <a:pt x="1680" y="476"/>
                  </a:lnTo>
                  <a:lnTo>
                    <a:pt x="1680" y="476"/>
                  </a:lnTo>
                  <a:lnTo>
                    <a:pt x="1680" y="476"/>
                  </a:lnTo>
                  <a:lnTo>
                    <a:pt x="1680" y="474"/>
                  </a:lnTo>
                  <a:lnTo>
                    <a:pt x="1680" y="474"/>
                  </a:lnTo>
                  <a:lnTo>
                    <a:pt x="1677" y="474"/>
                  </a:lnTo>
                  <a:lnTo>
                    <a:pt x="1677" y="474"/>
                  </a:lnTo>
                  <a:lnTo>
                    <a:pt x="1675" y="471"/>
                  </a:lnTo>
                  <a:lnTo>
                    <a:pt x="1675" y="471"/>
                  </a:lnTo>
                  <a:lnTo>
                    <a:pt x="1673" y="471"/>
                  </a:lnTo>
                  <a:lnTo>
                    <a:pt x="1673" y="471"/>
                  </a:lnTo>
                  <a:lnTo>
                    <a:pt x="1670" y="471"/>
                  </a:lnTo>
                  <a:lnTo>
                    <a:pt x="1670" y="471"/>
                  </a:lnTo>
                  <a:lnTo>
                    <a:pt x="1668" y="469"/>
                  </a:lnTo>
                  <a:lnTo>
                    <a:pt x="1668" y="469"/>
                  </a:lnTo>
                  <a:lnTo>
                    <a:pt x="1665" y="469"/>
                  </a:lnTo>
                  <a:lnTo>
                    <a:pt x="1661" y="467"/>
                  </a:lnTo>
                  <a:lnTo>
                    <a:pt x="1644" y="469"/>
                  </a:lnTo>
                  <a:lnTo>
                    <a:pt x="1637" y="469"/>
                  </a:lnTo>
                  <a:lnTo>
                    <a:pt x="1637" y="471"/>
                  </a:lnTo>
                  <a:lnTo>
                    <a:pt x="1635" y="471"/>
                  </a:lnTo>
                  <a:lnTo>
                    <a:pt x="1635" y="474"/>
                  </a:lnTo>
                  <a:lnTo>
                    <a:pt x="1632" y="474"/>
                  </a:lnTo>
                  <a:lnTo>
                    <a:pt x="1632" y="474"/>
                  </a:lnTo>
                  <a:lnTo>
                    <a:pt x="1630" y="474"/>
                  </a:lnTo>
                  <a:lnTo>
                    <a:pt x="1630" y="474"/>
                  </a:lnTo>
                  <a:lnTo>
                    <a:pt x="1630" y="471"/>
                  </a:lnTo>
                  <a:lnTo>
                    <a:pt x="1628" y="471"/>
                  </a:lnTo>
                  <a:lnTo>
                    <a:pt x="1628" y="471"/>
                  </a:lnTo>
                  <a:lnTo>
                    <a:pt x="1625" y="471"/>
                  </a:lnTo>
                  <a:lnTo>
                    <a:pt x="1625" y="471"/>
                  </a:lnTo>
                  <a:lnTo>
                    <a:pt x="1623" y="474"/>
                  </a:lnTo>
                  <a:lnTo>
                    <a:pt x="1623" y="478"/>
                  </a:lnTo>
                  <a:lnTo>
                    <a:pt x="1623" y="483"/>
                  </a:lnTo>
                  <a:lnTo>
                    <a:pt x="1625" y="485"/>
                  </a:lnTo>
                  <a:lnTo>
                    <a:pt x="1625" y="485"/>
                  </a:lnTo>
                  <a:lnTo>
                    <a:pt x="1625" y="488"/>
                  </a:lnTo>
                  <a:lnTo>
                    <a:pt x="1625" y="488"/>
                  </a:lnTo>
                  <a:lnTo>
                    <a:pt x="1628" y="490"/>
                  </a:lnTo>
                  <a:lnTo>
                    <a:pt x="1630" y="493"/>
                  </a:lnTo>
                  <a:lnTo>
                    <a:pt x="1630" y="495"/>
                  </a:lnTo>
                  <a:lnTo>
                    <a:pt x="1632" y="495"/>
                  </a:lnTo>
                  <a:lnTo>
                    <a:pt x="1632" y="497"/>
                  </a:lnTo>
                  <a:lnTo>
                    <a:pt x="1635" y="497"/>
                  </a:lnTo>
                  <a:lnTo>
                    <a:pt x="1637" y="497"/>
                  </a:lnTo>
                  <a:lnTo>
                    <a:pt x="1637" y="500"/>
                  </a:lnTo>
                  <a:lnTo>
                    <a:pt x="1639" y="500"/>
                  </a:lnTo>
                  <a:lnTo>
                    <a:pt x="1642" y="500"/>
                  </a:lnTo>
                  <a:lnTo>
                    <a:pt x="1642" y="502"/>
                  </a:lnTo>
                  <a:lnTo>
                    <a:pt x="1647" y="504"/>
                  </a:lnTo>
                  <a:lnTo>
                    <a:pt x="1649" y="504"/>
                  </a:lnTo>
                  <a:lnTo>
                    <a:pt x="1651" y="507"/>
                  </a:lnTo>
                  <a:lnTo>
                    <a:pt x="1654" y="507"/>
                  </a:lnTo>
                  <a:lnTo>
                    <a:pt x="1656" y="507"/>
                  </a:lnTo>
                  <a:lnTo>
                    <a:pt x="1658" y="509"/>
                  </a:lnTo>
                  <a:lnTo>
                    <a:pt x="1658" y="509"/>
                  </a:lnTo>
                  <a:lnTo>
                    <a:pt x="1661" y="509"/>
                  </a:lnTo>
                  <a:lnTo>
                    <a:pt x="1661" y="509"/>
                  </a:lnTo>
                  <a:lnTo>
                    <a:pt x="1663" y="507"/>
                  </a:lnTo>
                  <a:lnTo>
                    <a:pt x="1665" y="507"/>
                  </a:lnTo>
                  <a:lnTo>
                    <a:pt x="1670" y="504"/>
                  </a:lnTo>
                  <a:lnTo>
                    <a:pt x="1673" y="504"/>
                  </a:lnTo>
                  <a:lnTo>
                    <a:pt x="1673" y="504"/>
                  </a:lnTo>
                  <a:lnTo>
                    <a:pt x="1675" y="502"/>
                  </a:lnTo>
                  <a:lnTo>
                    <a:pt x="1675" y="502"/>
                  </a:lnTo>
                  <a:lnTo>
                    <a:pt x="1675" y="502"/>
                  </a:lnTo>
                  <a:lnTo>
                    <a:pt x="1682" y="497"/>
                  </a:lnTo>
                  <a:lnTo>
                    <a:pt x="1682" y="497"/>
                  </a:lnTo>
                  <a:lnTo>
                    <a:pt x="1684" y="497"/>
                  </a:lnTo>
                  <a:lnTo>
                    <a:pt x="1684" y="500"/>
                  </a:lnTo>
                  <a:lnTo>
                    <a:pt x="1687" y="500"/>
                  </a:lnTo>
                  <a:lnTo>
                    <a:pt x="1687" y="497"/>
                  </a:lnTo>
                  <a:lnTo>
                    <a:pt x="1687" y="495"/>
                  </a:lnTo>
                  <a:lnTo>
                    <a:pt x="1687" y="488"/>
                  </a:lnTo>
                  <a:lnTo>
                    <a:pt x="1687" y="488"/>
                  </a:lnTo>
                  <a:lnTo>
                    <a:pt x="1689" y="485"/>
                  </a:lnTo>
                  <a:lnTo>
                    <a:pt x="1689" y="485"/>
                  </a:lnTo>
                  <a:lnTo>
                    <a:pt x="1689" y="483"/>
                  </a:lnTo>
                  <a:lnTo>
                    <a:pt x="1687" y="483"/>
                  </a:lnTo>
                  <a:close/>
                  <a:moveTo>
                    <a:pt x="1694" y="381"/>
                  </a:moveTo>
                  <a:lnTo>
                    <a:pt x="1694" y="381"/>
                  </a:lnTo>
                  <a:lnTo>
                    <a:pt x="1694" y="381"/>
                  </a:lnTo>
                  <a:lnTo>
                    <a:pt x="1694" y="379"/>
                  </a:lnTo>
                  <a:lnTo>
                    <a:pt x="1694" y="379"/>
                  </a:lnTo>
                  <a:lnTo>
                    <a:pt x="1694" y="379"/>
                  </a:lnTo>
                  <a:lnTo>
                    <a:pt x="1694" y="379"/>
                  </a:lnTo>
                  <a:lnTo>
                    <a:pt x="1691" y="379"/>
                  </a:lnTo>
                  <a:lnTo>
                    <a:pt x="1691" y="379"/>
                  </a:lnTo>
                  <a:lnTo>
                    <a:pt x="1691" y="379"/>
                  </a:lnTo>
                  <a:lnTo>
                    <a:pt x="1691" y="379"/>
                  </a:lnTo>
                  <a:lnTo>
                    <a:pt x="1691" y="379"/>
                  </a:lnTo>
                  <a:lnTo>
                    <a:pt x="1691" y="379"/>
                  </a:lnTo>
                  <a:lnTo>
                    <a:pt x="1691" y="379"/>
                  </a:lnTo>
                  <a:lnTo>
                    <a:pt x="1689" y="381"/>
                  </a:lnTo>
                  <a:lnTo>
                    <a:pt x="1689" y="381"/>
                  </a:lnTo>
                  <a:lnTo>
                    <a:pt x="1691" y="384"/>
                  </a:lnTo>
                  <a:lnTo>
                    <a:pt x="1691" y="384"/>
                  </a:lnTo>
                  <a:lnTo>
                    <a:pt x="1694" y="381"/>
                  </a:lnTo>
                  <a:lnTo>
                    <a:pt x="1694" y="381"/>
                  </a:lnTo>
                  <a:close/>
                  <a:moveTo>
                    <a:pt x="1699" y="701"/>
                  </a:moveTo>
                  <a:lnTo>
                    <a:pt x="1699" y="701"/>
                  </a:lnTo>
                  <a:lnTo>
                    <a:pt x="1699" y="701"/>
                  </a:lnTo>
                  <a:lnTo>
                    <a:pt x="1696" y="701"/>
                  </a:lnTo>
                  <a:lnTo>
                    <a:pt x="1694" y="698"/>
                  </a:lnTo>
                  <a:lnTo>
                    <a:pt x="1694" y="701"/>
                  </a:lnTo>
                  <a:lnTo>
                    <a:pt x="1694" y="701"/>
                  </a:lnTo>
                  <a:lnTo>
                    <a:pt x="1694" y="701"/>
                  </a:lnTo>
                  <a:lnTo>
                    <a:pt x="1694" y="703"/>
                  </a:lnTo>
                  <a:lnTo>
                    <a:pt x="1694" y="703"/>
                  </a:lnTo>
                  <a:lnTo>
                    <a:pt x="1694" y="706"/>
                  </a:lnTo>
                  <a:lnTo>
                    <a:pt x="1694" y="706"/>
                  </a:lnTo>
                  <a:lnTo>
                    <a:pt x="1694" y="706"/>
                  </a:lnTo>
                  <a:lnTo>
                    <a:pt x="1694" y="706"/>
                  </a:lnTo>
                  <a:lnTo>
                    <a:pt x="1694" y="706"/>
                  </a:lnTo>
                  <a:lnTo>
                    <a:pt x="1694" y="706"/>
                  </a:lnTo>
                  <a:lnTo>
                    <a:pt x="1694" y="708"/>
                  </a:lnTo>
                  <a:lnTo>
                    <a:pt x="1694" y="708"/>
                  </a:lnTo>
                  <a:lnTo>
                    <a:pt x="1694" y="708"/>
                  </a:lnTo>
                  <a:lnTo>
                    <a:pt x="1696" y="708"/>
                  </a:lnTo>
                  <a:lnTo>
                    <a:pt x="1696" y="708"/>
                  </a:lnTo>
                  <a:lnTo>
                    <a:pt x="1696" y="706"/>
                  </a:lnTo>
                  <a:lnTo>
                    <a:pt x="1696" y="706"/>
                  </a:lnTo>
                  <a:lnTo>
                    <a:pt x="1696" y="706"/>
                  </a:lnTo>
                  <a:lnTo>
                    <a:pt x="1699" y="706"/>
                  </a:lnTo>
                  <a:lnTo>
                    <a:pt x="1699" y="706"/>
                  </a:lnTo>
                  <a:lnTo>
                    <a:pt x="1701" y="703"/>
                  </a:lnTo>
                  <a:lnTo>
                    <a:pt x="1701" y="703"/>
                  </a:lnTo>
                  <a:lnTo>
                    <a:pt x="1701" y="701"/>
                  </a:lnTo>
                  <a:lnTo>
                    <a:pt x="1701" y="701"/>
                  </a:lnTo>
                  <a:lnTo>
                    <a:pt x="1699" y="701"/>
                  </a:lnTo>
                  <a:close/>
                  <a:moveTo>
                    <a:pt x="2018" y="528"/>
                  </a:moveTo>
                  <a:lnTo>
                    <a:pt x="2018" y="528"/>
                  </a:lnTo>
                  <a:lnTo>
                    <a:pt x="2015" y="528"/>
                  </a:lnTo>
                  <a:lnTo>
                    <a:pt x="2015" y="528"/>
                  </a:lnTo>
                  <a:lnTo>
                    <a:pt x="2013" y="528"/>
                  </a:lnTo>
                  <a:lnTo>
                    <a:pt x="2013" y="528"/>
                  </a:lnTo>
                  <a:lnTo>
                    <a:pt x="2013" y="526"/>
                  </a:lnTo>
                  <a:lnTo>
                    <a:pt x="2011" y="526"/>
                  </a:lnTo>
                  <a:lnTo>
                    <a:pt x="2011" y="526"/>
                  </a:lnTo>
                  <a:lnTo>
                    <a:pt x="2011" y="526"/>
                  </a:lnTo>
                  <a:lnTo>
                    <a:pt x="2011" y="526"/>
                  </a:lnTo>
                  <a:lnTo>
                    <a:pt x="2011" y="526"/>
                  </a:lnTo>
                  <a:lnTo>
                    <a:pt x="2011" y="526"/>
                  </a:lnTo>
                  <a:lnTo>
                    <a:pt x="2006" y="521"/>
                  </a:lnTo>
                  <a:lnTo>
                    <a:pt x="2006" y="521"/>
                  </a:lnTo>
                  <a:lnTo>
                    <a:pt x="2006" y="523"/>
                  </a:lnTo>
                  <a:lnTo>
                    <a:pt x="2006" y="523"/>
                  </a:lnTo>
                  <a:lnTo>
                    <a:pt x="2006" y="523"/>
                  </a:lnTo>
                  <a:lnTo>
                    <a:pt x="2006" y="526"/>
                  </a:lnTo>
                  <a:lnTo>
                    <a:pt x="2006" y="526"/>
                  </a:lnTo>
                  <a:lnTo>
                    <a:pt x="2008" y="526"/>
                  </a:lnTo>
                  <a:lnTo>
                    <a:pt x="2008" y="526"/>
                  </a:lnTo>
                  <a:lnTo>
                    <a:pt x="2008" y="526"/>
                  </a:lnTo>
                  <a:lnTo>
                    <a:pt x="2008" y="528"/>
                  </a:lnTo>
                  <a:lnTo>
                    <a:pt x="2011" y="528"/>
                  </a:lnTo>
                  <a:lnTo>
                    <a:pt x="2011" y="528"/>
                  </a:lnTo>
                  <a:lnTo>
                    <a:pt x="2011" y="528"/>
                  </a:lnTo>
                  <a:lnTo>
                    <a:pt x="2013" y="528"/>
                  </a:lnTo>
                  <a:lnTo>
                    <a:pt x="2013" y="528"/>
                  </a:lnTo>
                  <a:lnTo>
                    <a:pt x="2013" y="528"/>
                  </a:lnTo>
                  <a:lnTo>
                    <a:pt x="2015" y="528"/>
                  </a:lnTo>
                  <a:lnTo>
                    <a:pt x="2015" y="528"/>
                  </a:lnTo>
                  <a:lnTo>
                    <a:pt x="2015" y="528"/>
                  </a:lnTo>
                  <a:lnTo>
                    <a:pt x="2018" y="528"/>
                  </a:lnTo>
                  <a:lnTo>
                    <a:pt x="2018" y="530"/>
                  </a:lnTo>
                  <a:lnTo>
                    <a:pt x="2020" y="530"/>
                  </a:lnTo>
                  <a:lnTo>
                    <a:pt x="2020" y="533"/>
                  </a:lnTo>
                  <a:lnTo>
                    <a:pt x="2023" y="533"/>
                  </a:lnTo>
                  <a:lnTo>
                    <a:pt x="2020" y="530"/>
                  </a:lnTo>
                  <a:lnTo>
                    <a:pt x="2018" y="528"/>
                  </a:lnTo>
                  <a:close/>
                  <a:moveTo>
                    <a:pt x="2072" y="642"/>
                  </a:moveTo>
                  <a:lnTo>
                    <a:pt x="2072" y="639"/>
                  </a:lnTo>
                  <a:lnTo>
                    <a:pt x="2070" y="639"/>
                  </a:lnTo>
                  <a:lnTo>
                    <a:pt x="2070" y="639"/>
                  </a:lnTo>
                  <a:lnTo>
                    <a:pt x="2070" y="639"/>
                  </a:lnTo>
                  <a:lnTo>
                    <a:pt x="2068" y="637"/>
                  </a:lnTo>
                  <a:lnTo>
                    <a:pt x="2068" y="637"/>
                  </a:lnTo>
                  <a:lnTo>
                    <a:pt x="2065" y="637"/>
                  </a:lnTo>
                  <a:lnTo>
                    <a:pt x="2065" y="637"/>
                  </a:lnTo>
                  <a:lnTo>
                    <a:pt x="2065" y="635"/>
                  </a:lnTo>
                  <a:lnTo>
                    <a:pt x="2065" y="635"/>
                  </a:lnTo>
                  <a:lnTo>
                    <a:pt x="2063" y="637"/>
                  </a:lnTo>
                  <a:lnTo>
                    <a:pt x="2063" y="637"/>
                  </a:lnTo>
                  <a:lnTo>
                    <a:pt x="2063" y="637"/>
                  </a:lnTo>
                  <a:lnTo>
                    <a:pt x="2063" y="637"/>
                  </a:lnTo>
                  <a:lnTo>
                    <a:pt x="2060" y="637"/>
                  </a:lnTo>
                  <a:lnTo>
                    <a:pt x="2060" y="637"/>
                  </a:lnTo>
                  <a:lnTo>
                    <a:pt x="2060" y="637"/>
                  </a:lnTo>
                  <a:lnTo>
                    <a:pt x="2060" y="639"/>
                  </a:lnTo>
                  <a:lnTo>
                    <a:pt x="2060" y="639"/>
                  </a:lnTo>
                  <a:lnTo>
                    <a:pt x="2060" y="639"/>
                  </a:lnTo>
                  <a:lnTo>
                    <a:pt x="2060" y="639"/>
                  </a:lnTo>
                  <a:lnTo>
                    <a:pt x="2060" y="639"/>
                  </a:lnTo>
                  <a:lnTo>
                    <a:pt x="2060" y="642"/>
                  </a:lnTo>
                  <a:lnTo>
                    <a:pt x="2063" y="642"/>
                  </a:lnTo>
                  <a:lnTo>
                    <a:pt x="2063" y="642"/>
                  </a:lnTo>
                  <a:lnTo>
                    <a:pt x="2063" y="644"/>
                  </a:lnTo>
                  <a:lnTo>
                    <a:pt x="2065" y="644"/>
                  </a:lnTo>
                  <a:lnTo>
                    <a:pt x="2065" y="644"/>
                  </a:lnTo>
                  <a:lnTo>
                    <a:pt x="2065" y="644"/>
                  </a:lnTo>
                  <a:lnTo>
                    <a:pt x="2068" y="644"/>
                  </a:lnTo>
                  <a:lnTo>
                    <a:pt x="2068" y="644"/>
                  </a:lnTo>
                  <a:lnTo>
                    <a:pt x="2068" y="646"/>
                  </a:lnTo>
                  <a:lnTo>
                    <a:pt x="2068" y="646"/>
                  </a:lnTo>
                  <a:lnTo>
                    <a:pt x="2068" y="646"/>
                  </a:lnTo>
                  <a:lnTo>
                    <a:pt x="2068" y="649"/>
                  </a:lnTo>
                  <a:lnTo>
                    <a:pt x="2070" y="649"/>
                  </a:lnTo>
                  <a:lnTo>
                    <a:pt x="2070" y="649"/>
                  </a:lnTo>
                  <a:lnTo>
                    <a:pt x="2070" y="646"/>
                  </a:lnTo>
                  <a:lnTo>
                    <a:pt x="2070" y="646"/>
                  </a:lnTo>
                  <a:lnTo>
                    <a:pt x="2072" y="644"/>
                  </a:lnTo>
                  <a:lnTo>
                    <a:pt x="2072" y="644"/>
                  </a:lnTo>
                  <a:lnTo>
                    <a:pt x="2072" y="644"/>
                  </a:lnTo>
                  <a:lnTo>
                    <a:pt x="2072" y="642"/>
                  </a:lnTo>
                  <a:lnTo>
                    <a:pt x="2072" y="642"/>
                  </a:lnTo>
                  <a:close/>
                  <a:moveTo>
                    <a:pt x="2079" y="653"/>
                  </a:moveTo>
                  <a:lnTo>
                    <a:pt x="2079" y="651"/>
                  </a:lnTo>
                  <a:lnTo>
                    <a:pt x="2077" y="651"/>
                  </a:lnTo>
                  <a:lnTo>
                    <a:pt x="2077" y="651"/>
                  </a:lnTo>
                  <a:lnTo>
                    <a:pt x="2077" y="651"/>
                  </a:lnTo>
                  <a:lnTo>
                    <a:pt x="2077" y="651"/>
                  </a:lnTo>
                  <a:lnTo>
                    <a:pt x="2077" y="653"/>
                  </a:lnTo>
                  <a:lnTo>
                    <a:pt x="2077" y="656"/>
                  </a:lnTo>
                  <a:lnTo>
                    <a:pt x="2075" y="658"/>
                  </a:lnTo>
                  <a:lnTo>
                    <a:pt x="2075" y="658"/>
                  </a:lnTo>
                  <a:lnTo>
                    <a:pt x="2075" y="658"/>
                  </a:lnTo>
                  <a:lnTo>
                    <a:pt x="2075" y="658"/>
                  </a:lnTo>
                  <a:lnTo>
                    <a:pt x="2075" y="661"/>
                  </a:lnTo>
                  <a:lnTo>
                    <a:pt x="2075" y="661"/>
                  </a:lnTo>
                  <a:lnTo>
                    <a:pt x="2077" y="661"/>
                  </a:lnTo>
                  <a:lnTo>
                    <a:pt x="2077" y="661"/>
                  </a:lnTo>
                  <a:lnTo>
                    <a:pt x="2077" y="661"/>
                  </a:lnTo>
                  <a:lnTo>
                    <a:pt x="2077" y="658"/>
                  </a:lnTo>
                  <a:lnTo>
                    <a:pt x="2079" y="658"/>
                  </a:lnTo>
                  <a:lnTo>
                    <a:pt x="2079" y="656"/>
                  </a:lnTo>
                  <a:lnTo>
                    <a:pt x="2079" y="656"/>
                  </a:lnTo>
                  <a:lnTo>
                    <a:pt x="2079" y="653"/>
                  </a:lnTo>
                  <a:lnTo>
                    <a:pt x="2079" y="653"/>
                  </a:lnTo>
                  <a:lnTo>
                    <a:pt x="2079" y="653"/>
                  </a:lnTo>
                  <a:close/>
                  <a:moveTo>
                    <a:pt x="2051" y="611"/>
                  </a:moveTo>
                  <a:lnTo>
                    <a:pt x="2051" y="611"/>
                  </a:lnTo>
                  <a:lnTo>
                    <a:pt x="2053" y="611"/>
                  </a:lnTo>
                  <a:lnTo>
                    <a:pt x="2053" y="611"/>
                  </a:lnTo>
                  <a:lnTo>
                    <a:pt x="2053" y="609"/>
                  </a:lnTo>
                  <a:lnTo>
                    <a:pt x="2053" y="609"/>
                  </a:lnTo>
                  <a:lnTo>
                    <a:pt x="2053" y="609"/>
                  </a:lnTo>
                  <a:lnTo>
                    <a:pt x="2051" y="609"/>
                  </a:lnTo>
                  <a:lnTo>
                    <a:pt x="2051" y="609"/>
                  </a:lnTo>
                  <a:lnTo>
                    <a:pt x="2051" y="609"/>
                  </a:lnTo>
                  <a:lnTo>
                    <a:pt x="2051" y="609"/>
                  </a:lnTo>
                  <a:lnTo>
                    <a:pt x="2051" y="609"/>
                  </a:lnTo>
                  <a:lnTo>
                    <a:pt x="2051" y="611"/>
                  </a:lnTo>
                  <a:lnTo>
                    <a:pt x="2051" y="611"/>
                  </a:lnTo>
                  <a:lnTo>
                    <a:pt x="2051" y="611"/>
                  </a:lnTo>
                  <a:lnTo>
                    <a:pt x="2051" y="611"/>
                  </a:lnTo>
                  <a:close/>
                  <a:moveTo>
                    <a:pt x="2079" y="623"/>
                  </a:moveTo>
                  <a:lnTo>
                    <a:pt x="2079" y="623"/>
                  </a:lnTo>
                  <a:lnTo>
                    <a:pt x="2077" y="620"/>
                  </a:lnTo>
                  <a:lnTo>
                    <a:pt x="2075" y="620"/>
                  </a:lnTo>
                  <a:lnTo>
                    <a:pt x="2075" y="618"/>
                  </a:lnTo>
                  <a:lnTo>
                    <a:pt x="2075" y="618"/>
                  </a:lnTo>
                  <a:lnTo>
                    <a:pt x="2072" y="618"/>
                  </a:lnTo>
                  <a:lnTo>
                    <a:pt x="2072" y="618"/>
                  </a:lnTo>
                  <a:lnTo>
                    <a:pt x="2072" y="618"/>
                  </a:lnTo>
                  <a:lnTo>
                    <a:pt x="2075" y="618"/>
                  </a:lnTo>
                  <a:lnTo>
                    <a:pt x="2075" y="618"/>
                  </a:lnTo>
                  <a:lnTo>
                    <a:pt x="2075" y="618"/>
                  </a:lnTo>
                  <a:lnTo>
                    <a:pt x="2077" y="618"/>
                  </a:lnTo>
                  <a:lnTo>
                    <a:pt x="2077" y="618"/>
                  </a:lnTo>
                  <a:lnTo>
                    <a:pt x="2077" y="618"/>
                  </a:lnTo>
                  <a:lnTo>
                    <a:pt x="2077" y="618"/>
                  </a:lnTo>
                  <a:lnTo>
                    <a:pt x="2079" y="620"/>
                  </a:lnTo>
                  <a:lnTo>
                    <a:pt x="2079" y="620"/>
                  </a:lnTo>
                  <a:lnTo>
                    <a:pt x="2079" y="618"/>
                  </a:lnTo>
                  <a:lnTo>
                    <a:pt x="2079" y="618"/>
                  </a:lnTo>
                  <a:lnTo>
                    <a:pt x="2079" y="618"/>
                  </a:lnTo>
                  <a:lnTo>
                    <a:pt x="2079" y="618"/>
                  </a:lnTo>
                  <a:lnTo>
                    <a:pt x="2077" y="618"/>
                  </a:lnTo>
                  <a:lnTo>
                    <a:pt x="2077" y="616"/>
                  </a:lnTo>
                  <a:lnTo>
                    <a:pt x="2077" y="616"/>
                  </a:lnTo>
                  <a:lnTo>
                    <a:pt x="2079" y="616"/>
                  </a:lnTo>
                  <a:lnTo>
                    <a:pt x="2079" y="616"/>
                  </a:lnTo>
                  <a:lnTo>
                    <a:pt x="2079" y="616"/>
                  </a:lnTo>
                  <a:lnTo>
                    <a:pt x="2079" y="616"/>
                  </a:lnTo>
                  <a:lnTo>
                    <a:pt x="2082" y="616"/>
                  </a:lnTo>
                  <a:lnTo>
                    <a:pt x="2082" y="616"/>
                  </a:lnTo>
                  <a:lnTo>
                    <a:pt x="2082" y="616"/>
                  </a:lnTo>
                  <a:lnTo>
                    <a:pt x="2082" y="616"/>
                  </a:lnTo>
                  <a:lnTo>
                    <a:pt x="2079" y="613"/>
                  </a:lnTo>
                  <a:lnTo>
                    <a:pt x="2082" y="613"/>
                  </a:lnTo>
                  <a:lnTo>
                    <a:pt x="2079" y="613"/>
                  </a:lnTo>
                  <a:lnTo>
                    <a:pt x="2079" y="613"/>
                  </a:lnTo>
                  <a:lnTo>
                    <a:pt x="2077" y="613"/>
                  </a:lnTo>
                  <a:lnTo>
                    <a:pt x="2079" y="611"/>
                  </a:lnTo>
                  <a:lnTo>
                    <a:pt x="2079" y="611"/>
                  </a:lnTo>
                  <a:lnTo>
                    <a:pt x="2079" y="609"/>
                  </a:lnTo>
                  <a:lnTo>
                    <a:pt x="2079" y="609"/>
                  </a:lnTo>
                  <a:lnTo>
                    <a:pt x="2079" y="609"/>
                  </a:lnTo>
                  <a:lnTo>
                    <a:pt x="2079" y="609"/>
                  </a:lnTo>
                  <a:lnTo>
                    <a:pt x="2079" y="609"/>
                  </a:lnTo>
                  <a:lnTo>
                    <a:pt x="2079" y="609"/>
                  </a:lnTo>
                  <a:lnTo>
                    <a:pt x="2079" y="609"/>
                  </a:lnTo>
                  <a:lnTo>
                    <a:pt x="2079" y="606"/>
                  </a:lnTo>
                  <a:lnTo>
                    <a:pt x="2079" y="606"/>
                  </a:lnTo>
                  <a:lnTo>
                    <a:pt x="2079" y="604"/>
                  </a:lnTo>
                  <a:lnTo>
                    <a:pt x="2082" y="604"/>
                  </a:lnTo>
                  <a:lnTo>
                    <a:pt x="2079" y="601"/>
                  </a:lnTo>
                  <a:lnTo>
                    <a:pt x="2079" y="601"/>
                  </a:lnTo>
                  <a:lnTo>
                    <a:pt x="2077" y="599"/>
                  </a:lnTo>
                  <a:lnTo>
                    <a:pt x="2077" y="599"/>
                  </a:lnTo>
                  <a:lnTo>
                    <a:pt x="2077" y="599"/>
                  </a:lnTo>
                  <a:lnTo>
                    <a:pt x="2075" y="599"/>
                  </a:lnTo>
                  <a:lnTo>
                    <a:pt x="2075" y="599"/>
                  </a:lnTo>
                  <a:lnTo>
                    <a:pt x="2075" y="599"/>
                  </a:lnTo>
                  <a:lnTo>
                    <a:pt x="2075" y="599"/>
                  </a:lnTo>
                  <a:lnTo>
                    <a:pt x="2077" y="599"/>
                  </a:lnTo>
                  <a:lnTo>
                    <a:pt x="2077" y="599"/>
                  </a:lnTo>
                  <a:lnTo>
                    <a:pt x="2077" y="599"/>
                  </a:lnTo>
                  <a:lnTo>
                    <a:pt x="2077" y="597"/>
                  </a:lnTo>
                  <a:lnTo>
                    <a:pt x="2077" y="597"/>
                  </a:lnTo>
                  <a:lnTo>
                    <a:pt x="2077" y="597"/>
                  </a:lnTo>
                  <a:lnTo>
                    <a:pt x="2077" y="597"/>
                  </a:lnTo>
                  <a:lnTo>
                    <a:pt x="2077" y="597"/>
                  </a:lnTo>
                  <a:lnTo>
                    <a:pt x="2077" y="597"/>
                  </a:lnTo>
                  <a:lnTo>
                    <a:pt x="2075" y="594"/>
                  </a:lnTo>
                  <a:lnTo>
                    <a:pt x="2075" y="594"/>
                  </a:lnTo>
                  <a:lnTo>
                    <a:pt x="2075" y="592"/>
                  </a:lnTo>
                  <a:lnTo>
                    <a:pt x="2075" y="592"/>
                  </a:lnTo>
                  <a:lnTo>
                    <a:pt x="2072" y="590"/>
                  </a:lnTo>
                  <a:lnTo>
                    <a:pt x="2070" y="592"/>
                  </a:lnTo>
                  <a:lnTo>
                    <a:pt x="2070" y="592"/>
                  </a:lnTo>
                  <a:lnTo>
                    <a:pt x="2070" y="592"/>
                  </a:lnTo>
                  <a:lnTo>
                    <a:pt x="2068" y="592"/>
                  </a:lnTo>
                  <a:lnTo>
                    <a:pt x="2068" y="592"/>
                  </a:lnTo>
                  <a:lnTo>
                    <a:pt x="2068" y="592"/>
                  </a:lnTo>
                  <a:lnTo>
                    <a:pt x="2068" y="592"/>
                  </a:lnTo>
                  <a:lnTo>
                    <a:pt x="2068" y="592"/>
                  </a:lnTo>
                  <a:lnTo>
                    <a:pt x="2068" y="592"/>
                  </a:lnTo>
                  <a:lnTo>
                    <a:pt x="2068" y="592"/>
                  </a:lnTo>
                  <a:lnTo>
                    <a:pt x="2068" y="592"/>
                  </a:lnTo>
                  <a:lnTo>
                    <a:pt x="2068" y="594"/>
                  </a:lnTo>
                  <a:lnTo>
                    <a:pt x="2068" y="594"/>
                  </a:lnTo>
                  <a:lnTo>
                    <a:pt x="2068" y="594"/>
                  </a:lnTo>
                  <a:lnTo>
                    <a:pt x="2068" y="597"/>
                  </a:lnTo>
                  <a:lnTo>
                    <a:pt x="2068" y="597"/>
                  </a:lnTo>
                  <a:lnTo>
                    <a:pt x="2068" y="597"/>
                  </a:lnTo>
                  <a:lnTo>
                    <a:pt x="2068" y="597"/>
                  </a:lnTo>
                  <a:lnTo>
                    <a:pt x="2068" y="597"/>
                  </a:lnTo>
                  <a:lnTo>
                    <a:pt x="2068" y="597"/>
                  </a:lnTo>
                  <a:lnTo>
                    <a:pt x="2065" y="597"/>
                  </a:lnTo>
                  <a:lnTo>
                    <a:pt x="2065" y="597"/>
                  </a:lnTo>
                  <a:lnTo>
                    <a:pt x="2065" y="597"/>
                  </a:lnTo>
                  <a:lnTo>
                    <a:pt x="2063" y="601"/>
                  </a:lnTo>
                  <a:lnTo>
                    <a:pt x="2063" y="601"/>
                  </a:lnTo>
                  <a:lnTo>
                    <a:pt x="2063" y="601"/>
                  </a:lnTo>
                  <a:lnTo>
                    <a:pt x="2063" y="604"/>
                  </a:lnTo>
                  <a:lnTo>
                    <a:pt x="2060" y="604"/>
                  </a:lnTo>
                  <a:lnTo>
                    <a:pt x="2060" y="604"/>
                  </a:lnTo>
                  <a:lnTo>
                    <a:pt x="2060" y="604"/>
                  </a:lnTo>
                  <a:lnTo>
                    <a:pt x="2060" y="606"/>
                  </a:lnTo>
                  <a:lnTo>
                    <a:pt x="2060" y="606"/>
                  </a:lnTo>
                  <a:lnTo>
                    <a:pt x="2058" y="606"/>
                  </a:lnTo>
                  <a:lnTo>
                    <a:pt x="2058" y="606"/>
                  </a:lnTo>
                  <a:lnTo>
                    <a:pt x="2056" y="604"/>
                  </a:lnTo>
                  <a:lnTo>
                    <a:pt x="2056" y="604"/>
                  </a:lnTo>
                  <a:lnTo>
                    <a:pt x="2053" y="604"/>
                  </a:lnTo>
                  <a:lnTo>
                    <a:pt x="2053" y="604"/>
                  </a:lnTo>
                  <a:lnTo>
                    <a:pt x="2051" y="606"/>
                  </a:lnTo>
                  <a:lnTo>
                    <a:pt x="2051" y="606"/>
                  </a:lnTo>
                  <a:lnTo>
                    <a:pt x="2053" y="609"/>
                  </a:lnTo>
                  <a:lnTo>
                    <a:pt x="2053" y="609"/>
                  </a:lnTo>
                  <a:lnTo>
                    <a:pt x="2056" y="609"/>
                  </a:lnTo>
                  <a:lnTo>
                    <a:pt x="2056" y="609"/>
                  </a:lnTo>
                  <a:lnTo>
                    <a:pt x="2058" y="609"/>
                  </a:lnTo>
                  <a:lnTo>
                    <a:pt x="2058" y="609"/>
                  </a:lnTo>
                  <a:lnTo>
                    <a:pt x="2058" y="611"/>
                  </a:lnTo>
                  <a:lnTo>
                    <a:pt x="2058" y="611"/>
                  </a:lnTo>
                  <a:lnTo>
                    <a:pt x="2060" y="611"/>
                  </a:lnTo>
                  <a:lnTo>
                    <a:pt x="2060" y="609"/>
                  </a:lnTo>
                  <a:lnTo>
                    <a:pt x="2060" y="611"/>
                  </a:lnTo>
                  <a:lnTo>
                    <a:pt x="2060" y="611"/>
                  </a:lnTo>
                  <a:lnTo>
                    <a:pt x="2060" y="611"/>
                  </a:lnTo>
                  <a:lnTo>
                    <a:pt x="2060" y="613"/>
                  </a:lnTo>
                  <a:lnTo>
                    <a:pt x="2060" y="613"/>
                  </a:lnTo>
                  <a:lnTo>
                    <a:pt x="2058" y="613"/>
                  </a:lnTo>
                  <a:lnTo>
                    <a:pt x="2058" y="616"/>
                  </a:lnTo>
                  <a:lnTo>
                    <a:pt x="2058" y="616"/>
                  </a:lnTo>
                  <a:lnTo>
                    <a:pt x="2056" y="616"/>
                  </a:lnTo>
                  <a:lnTo>
                    <a:pt x="2056" y="616"/>
                  </a:lnTo>
                  <a:lnTo>
                    <a:pt x="2056" y="618"/>
                  </a:lnTo>
                  <a:lnTo>
                    <a:pt x="2058" y="618"/>
                  </a:lnTo>
                  <a:lnTo>
                    <a:pt x="2058" y="618"/>
                  </a:lnTo>
                  <a:lnTo>
                    <a:pt x="2058" y="620"/>
                  </a:lnTo>
                  <a:lnTo>
                    <a:pt x="2058" y="620"/>
                  </a:lnTo>
                  <a:lnTo>
                    <a:pt x="2058" y="623"/>
                  </a:lnTo>
                  <a:lnTo>
                    <a:pt x="2058" y="623"/>
                  </a:lnTo>
                  <a:lnTo>
                    <a:pt x="2058" y="623"/>
                  </a:lnTo>
                  <a:lnTo>
                    <a:pt x="2060" y="623"/>
                  </a:lnTo>
                  <a:lnTo>
                    <a:pt x="2060" y="623"/>
                  </a:lnTo>
                  <a:lnTo>
                    <a:pt x="2060" y="623"/>
                  </a:lnTo>
                  <a:lnTo>
                    <a:pt x="2058" y="623"/>
                  </a:lnTo>
                  <a:lnTo>
                    <a:pt x="2058" y="623"/>
                  </a:lnTo>
                  <a:lnTo>
                    <a:pt x="2056" y="623"/>
                  </a:lnTo>
                  <a:lnTo>
                    <a:pt x="2056" y="625"/>
                  </a:lnTo>
                  <a:lnTo>
                    <a:pt x="2056" y="627"/>
                  </a:lnTo>
                  <a:lnTo>
                    <a:pt x="2056" y="630"/>
                  </a:lnTo>
                  <a:lnTo>
                    <a:pt x="2058" y="630"/>
                  </a:lnTo>
                  <a:lnTo>
                    <a:pt x="2058" y="632"/>
                  </a:lnTo>
                  <a:lnTo>
                    <a:pt x="2058" y="632"/>
                  </a:lnTo>
                  <a:lnTo>
                    <a:pt x="2058" y="632"/>
                  </a:lnTo>
                  <a:lnTo>
                    <a:pt x="2058" y="632"/>
                  </a:lnTo>
                  <a:lnTo>
                    <a:pt x="2060" y="632"/>
                  </a:lnTo>
                  <a:lnTo>
                    <a:pt x="2060" y="632"/>
                  </a:lnTo>
                  <a:lnTo>
                    <a:pt x="2060" y="632"/>
                  </a:lnTo>
                  <a:lnTo>
                    <a:pt x="2060" y="632"/>
                  </a:lnTo>
                  <a:lnTo>
                    <a:pt x="2060" y="632"/>
                  </a:lnTo>
                  <a:lnTo>
                    <a:pt x="2060" y="632"/>
                  </a:lnTo>
                  <a:lnTo>
                    <a:pt x="2060" y="632"/>
                  </a:lnTo>
                  <a:lnTo>
                    <a:pt x="2060" y="632"/>
                  </a:lnTo>
                  <a:lnTo>
                    <a:pt x="2065" y="635"/>
                  </a:lnTo>
                  <a:lnTo>
                    <a:pt x="2065" y="635"/>
                  </a:lnTo>
                  <a:lnTo>
                    <a:pt x="2065" y="635"/>
                  </a:lnTo>
                  <a:lnTo>
                    <a:pt x="2068" y="637"/>
                  </a:lnTo>
                  <a:lnTo>
                    <a:pt x="2068" y="637"/>
                  </a:lnTo>
                  <a:lnTo>
                    <a:pt x="2068" y="637"/>
                  </a:lnTo>
                  <a:lnTo>
                    <a:pt x="2070" y="639"/>
                  </a:lnTo>
                  <a:lnTo>
                    <a:pt x="2070" y="639"/>
                  </a:lnTo>
                  <a:lnTo>
                    <a:pt x="2070" y="639"/>
                  </a:lnTo>
                  <a:lnTo>
                    <a:pt x="2070" y="639"/>
                  </a:lnTo>
                  <a:lnTo>
                    <a:pt x="2070" y="639"/>
                  </a:lnTo>
                  <a:lnTo>
                    <a:pt x="2070" y="639"/>
                  </a:lnTo>
                  <a:lnTo>
                    <a:pt x="2072" y="639"/>
                  </a:lnTo>
                  <a:lnTo>
                    <a:pt x="2072" y="639"/>
                  </a:lnTo>
                  <a:lnTo>
                    <a:pt x="2075" y="639"/>
                  </a:lnTo>
                  <a:lnTo>
                    <a:pt x="2077" y="637"/>
                  </a:lnTo>
                  <a:lnTo>
                    <a:pt x="2079" y="637"/>
                  </a:lnTo>
                  <a:lnTo>
                    <a:pt x="2079" y="635"/>
                  </a:lnTo>
                  <a:lnTo>
                    <a:pt x="2079" y="635"/>
                  </a:lnTo>
                  <a:lnTo>
                    <a:pt x="2079" y="632"/>
                  </a:lnTo>
                  <a:lnTo>
                    <a:pt x="2079" y="632"/>
                  </a:lnTo>
                  <a:lnTo>
                    <a:pt x="2079" y="632"/>
                  </a:lnTo>
                  <a:lnTo>
                    <a:pt x="2079" y="630"/>
                  </a:lnTo>
                  <a:lnTo>
                    <a:pt x="2082" y="630"/>
                  </a:lnTo>
                  <a:lnTo>
                    <a:pt x="2082" y="630"/>
                  </a:lnTo>
                  <a:lnTo>
                    <a:pt x="2082" y="630"/>
                  </a:lnTo>
                  <a:lnTo>
                    <a:pt x="2082" y="630"/>
                  </a:lnTo>
                  <a:lnTo>
                    <a:pt x="2079" y="630"/>
                  </a:lnTo>
                  <a:lnTo>
                    <a:pt x="2077" y="630"/>
                  </a:lnTo>
                  <a:lnTo>
                    <a:pt x="2077" y="630"/>
                  </a:lnTo>
                  <a:lnTo>
                    <a:pt x="2077" y="630"/>
                  </a:lnTo>
                  <a:lnTo>
                    <a:pt x="2077" y="630"/>
                  </a:lnTo>
                  <a:lnTo>
                    <a:pt x="2079" y="630"/>
                  </a:lnTo>
                  <a:lnTo>
                    <a:pt x="2079" y="630"/>
                  </a:lnTo>
                  <a:lnTo>
                    <a:pt x="2079" y="630"/>
                  </a:lnTo>
                  <a:lnTo>
                    <a:pt x="2079" y="630"/>
                  </a:lnTo>
                  <a:lnTo>
                    <a:pt x="2082" y="627"/>
                  </a:lnTo>
                  <a:lnTo>
                    <a:pt x="2082" y="627"/>
                  </a:lnTo>
                  <a:lnTo>
                    <a:pt x="2082" y="625"/>
                  </a:lnTo>
                  <a:lnTo>
                    <a:pt x="2082" y="625"/>
                  </a:lnTo>
                  <a:lnTo>
                    <a:pt x="2079" y="623"/>
                  </a:lnTo>
                  <a:close/>
                  <a:moveTo>
                    <a:pt x="2075" y="649"/>
                  </a:moveTo>
                  <a:lnTo>
                    <a:pt x="2075" y="649"/>
                  </a:lnTo>
                  <a:lnTo>
                    <a:pt x="2075" y="651"/>
                  </a:lnTo>
                  <a:lnTo>
                    <a:pt x="2077" y="651"/>
                  </a:lnTo>
                  <a:lnTo>
                    <a:pt x="2077" y="651"/>
                  </a:lnTo>
                  <a:lnTo>
                    <a:pt x="2077" y="649"/>
                  </a:lnTo>
                  <a:lnTo>
                    <a:pt x="2077" y="649"/>
                  </a:lnTo>
                  <a:lnTo>
                    <a:pt x="2079" y="649"/>
                  </a:lnTo>
                  <a:lnTo>
                    <a:pt x="2079" y="649"/>
                  </a:lnTo>
                  <a:lnTo>
                    <a:pt x="2079" y="649"/>
                  </a:lnTo>
                  <a:lnTo>
                    <a:pt x="2079" y="649"/>
                  </a:lnTo>
                  <a:lnTo>
                    <a:pt x="2079" y="646"/>
                  </a:lnTo>
                  <a:lnTo>
                    <a:pt x="2079" y="646"/>
                  </a:lnTo>
                  <a:lnTo>
                    <a:pt x="2077" y="646"/>
                  </a:lnTo>
                  <a:lnTo>
                    <a:pt x="2077" y="644"/>
                  </a:lnTo>
                  <a:lnTo>
                    <a:pt x="2077" y="644"/>
                  </a:lnTo>
                  <a:lnTo>
                    <a:pt x="2075" y="644"/>
                  </a:lnTo>
                  <a:lnTo>
                    <a:pt x="2075" y="646"/>
                  </a:lnTo>
                  <a:lnTo>
                    <a:pt x="2075" y="646"/>
                  </a:lnTo>
                  <a:lnTo>
                    <a:pt x="2075" y="646"/>
                  </a:lnTo>
                  <a:lnTo>
                    <a:pt x="2075" y="646"/>
                  </a:lnTo>
                  <a:lnTo>
                    <a:pt x="2075" y="649"/>
                  </a:lnTo>
                  <a:close/>
                  <a:moveTo>
                    <a:pt x="2049" y="623"/>
                  </a:moveTo>
                  <a:lnTo>
                    <a:pt x="2046" y="625"/>
                  </a:lnTo>
                  <a:lnTo>
                    <a:pt x="2049" y="627"/>
                  </a:lnTo>
                  <a:lnTo>
                    <a:pt x="2049" y="630"/>
                  </a:lnTo>
                  <a:lnTo>
                    <a:pt x="2051" y="627"/>
                  </a:lnTo>
                  <a:lnTo>
                    <a:pt x="2051" y="627"/>
                  </a:lnTo>
                  <a:lnTo>
                    <a:pt x="2051" y="630"/>
                  </a:lnTo>
                  <a:lnTo>
                    <a:pt x="2051" y="630"/>
                  </a:lnTo>
                  <a:lnTo>
                    <a:pt x="2051" y="630"/>
                  </a:lnTo>
                  <a:lnTo>
                    <a:pt x="2049" y="632"/>
                  </a:lnTo>
                  <a:lnTo>
                    <a:pt x="2051" y="632"/>
                  </a:lnTo>
                  <a:lnTo>
                    <a:pt x="2051" y="630"/>
                  </a:lnTo>
                  <a:lnTo>
                    <a:pt x="2053" y="632"/>
                  </a:lnTo>
                  <a:lnTo>
                    <a:pt x="2053" y="632"/>
                  </a:lnTo>
                  <a:lnTo>
                    <a:pt x="2056" y="635"/>
                  </a:lnTo>
                  <a:lnTo>
                    <a:pt x="2056" y="635"/>
                  </a:lnTo>
                  <a:lnTo>
                    <a:pt x="2056" y="635"/>
                  </a:lnTo>
                  <a:lnTo>
                    <a:pt x="2058" y="637"/>
                  </a:lnTo>
                  <a:lnTo>
                    <a:pt x="2058" y="637"/>
                  </a:lnTo>
                  <a:lnTo>
                    <a:pt x="2058" y="637"/>
                  </a:lnTo>
                  <a:lnTo>
                    <a:pt x="2058" y="637"/>
                  </a:lnTo>
                  <a:lnTo>
                    <a:pt x="2058" y="639"/>
                  </a:lnTo>
                  <a:lnTo>
                    <a:pt x="2060" y="637"/>
                  </a:lnTo>
                  <a:lnTo>
                    <a:pt x="2060" y="637"/>
                  </a:lnTo>
                  <a:lnTo>
                    <a:pt x="2060" y="637"/>
                  </a:lnTo>
                  <a:lnTo>
                    <a:pt x="2063" y="635"/>
                  </a:lnTo>
                  <a:lnTo>
                    <a:pt x="2063" y="635"/>
                  </a:lnTo>
                  <a:lnTo>
                    <a:pt x="2063" y="635"/>
                  </a:lnTo>
                  <a:lnTo>
                    <a:pt x="2063" y="635"/>
                  </a:lnTo>
                  <a:lnTo>
                    <a:pt x="2063" y="635"/>
                  </a:lnTo>
                  <a:lnTo>
                    <a:pt x="2060" y="635"/>
                  </a:lnTo>
                  <a:lnTo>
                    <a:pt x="2060" y="635"/>
                  </a:lnTo>
                  <a:lnTo>
                    <a:pt x="2060" y="635"/>
                  </a:lnTo>
                  <a:lnTo>
                    <a:pt x="2060" y="635"/>
                  </a:lnTo>
                  <a:lnTo>
                    <a:pt x="2060" y="632"/>
                  </a:lnTo>
                  <a:lnTo>
                    <a:pt x="2058" y="632"/>
                  </a:lnTo>
                  <a:lnTo>
                    <a:pt x="2058" y="632"/>
                  </a:lnTo>
                  <a:lnTo>
                    <a:pt x="2056" y="630"/>
                  </a:lnTo>
                  <a:lnTo>
                    <a:pt x="2056" y="630"/>
                  </a:lnTo>
                  <a:lnTo>
                    <a:pt x="2056" y="630"/>
                  </a:lnTo>
                  <a:lnTo>
                    <a:pt x="2056" y="630"/>
                  </a:lnTo>
                  <a:lnTo>
                    <a:pt x="2053" y="627"/>
                  </a:lnTo>
                  <a:lnTo>
                    <a:pt x="2053" y="627"/>
                  </a:lnTo>
                  <a:lnTo>
                    <a:pt x="2053" y="627"/>
                  </a:lnTo>
                  <a:lnTo>
                    <a:pt x="2053" y="625"/>
                  </a:lnTo>
                  <a:lnTo>
                    <a:pt x="2056" y="625"/>
                  </a:lnTo>
                  <a:lnTo>
                    <a:pt x="2056" y="625"/>
                  </a:lnTo>
                  <a:lnTo>
                    <a:pt x="2053" y="625"/>
                  </a:lnTo>
                  <a:lnTo>
                    <a:pt x="2053" y="625"/>
                  </a:lnTo>
                  <a:lnTo>
                    <a:pt x="2053" y="625"/>
                  </a:lnTo>
                  <a:lnTo>
                    <a:pt x="2053" y="625"/>
                  </a:lnTo>
                  <a:lnTo>
                    <a:pt x="2053" y="623"/>
                  </a:lnTo>
                  <a:lnTo>
                    <a:pt x="2053" y="623"/>
                  </a:lnTo>
                  <a:lnTo>
                    <a:pt x="2051" y="623"/>
                  </a:lnTo>
                  <a:lnTo>
                    <a:pt x="2049" y="623"/>
                  </a:lnTo>
                  <a:lnTo>
                    <a:pt x="2049" y="623"/>
                  </a:lnTo>
                  <a:lnTo>
                    <a:pt x="2049" y="620"/>
                  </a:lnTo>
                  <a:lnTo>
                    <a:pt x="2049" y="623"/>
                  </a:lnTo>
                  <a:close/>
                  <a:moveTo>
                    <a:pt x="1578" y="779"/>
                  </a:moveTo>
                  <a:lnTo>
                    <a:pt x="1576" y="779"/>
                  </a:lnTo>
                  <a:lnTo>
                    <a:pt x="1576" y="779"/>
                  </a:lnTo>
                  <a:lnTo>
                    <a:pt x="1576" y="779"/>
                  </a:lnTo>
                  <a:lnTo>
                    <a:pt x="1576" y="777"/>
                  </a:lnTo>
                  <a:lnTo>
                    <a:pt x="1576" y="777"/>
                  </a:lnTo>
                  <a:lnTo>
                    <a:pt x="1573" y="777"/>
                  </a:lnTo>
                  <a:lnTo>
                    <a:pt x="1573" y="779"/>
                  </a:lnTo>
                  <a:lnTo>
                    <a:pt x="1573" y="779"/>
                  </a:lnTo>
                  <a:lnTo>
                    <a:pt x="1573" y="779"/>
                  </a:lnTo>
                  <a:lnTo>
                    <a:pt x="1573" y="779"/>
                  </a:lnTo>
                  <a:lnTo>
                    <a:pt x="1571" y="781"/>
                  </a:lnTo>
                  <a:lnTo>
                    <a:pt x="1568" y="781"/>
                  </a:lnTo>
                  <a:lnTo>
                    <a:pt x="1568" y="781"/>
                  </a:lnTo>
                  <a:lnTo>
                    <a:pt x="1568" y="781"/>
                  </a:lnTo>
                  <a:lnTo>
                    <a:pt x="1566" y="781"/>
                  </a:lnTo>
                  <a:lnTo>
                    <a:pt x="1566" y="781"/>
                  </a:lnTo>
                  <a:lnTo>
                    <a:pt x="1566" y="781"/>
                  </a:lnTo>
                  <a:lnTo>
                    <a:pt x="1566" y="781"/>
                  </a:lnTo>
                  <a:lnTo>
                    <a:pt x="1566" y="779"/>
                  </a:lnTo>
                  <a:lnTo>
                    <a:pt x="1566" y="777"/>
                  </a:lnTo>
                  <a:lnTo>
                    <a:pt x="1566" y="777"/>
                  </a:lnTo>
                  <a:lnTo>
                    <a:pt x="1566" y="777"/>
                  </a:lnTo>
                  <a:lnTo>
                    <a:pt x="1564" y="777"/>
                  </a:lnTo>
                  <a:lnTo>
                    <a:pt x="1564" y="779"/>
                  </a:lnTo>
                  <a:lnTo>
                    <a:pt x="1561" y="779"/>
                  </a:lnTo>
                  <a:lnTo>
                    <a:pt x="1561" y="779"/>
                  </a:lnTo>
                  <a:lnTo>
                    <a:pt x="1559" y="779"/>
                  </a:lnTo>
                  <a:lnTo>
                    <a:pt x="1559" y="781"/>
                  </a:lnTo>
                  <a:lnTo>
                    <a:pt x="1557" y="781"/>
                  </a:lnTo>
                  <a:lnTo>
                    <a:pt x="1554" y="781"/>
                  </a:lnTo>
                  <a:lnTo>
                    <a:pt x="1554" y="781"/>
                  </a:lnTo>
                  <a:lnTo>
                    <a:pt x="1554" y="781"/>
                  </a:lnTo>
                  <a:lnTo>
                    <a:pt x="1552" y="784"/>
                  </a:lnTo>
                  <a:lnTo>
                    <a:pt x="1552" y="784"/>
                  </a:lnTo>
                  <a:lnTo>
                    <a:pt x="1552" y="784"/>
                  </a:lnTo>
                  <a:lnTo>
                    <a:pt x="1550" y="786"/>
                  </a:lnTo>
                  <a:lnTo>
                    <a:pt x="1547" y="788"/>
                  </a:lnTo>
                  <a:lnTo>
                    <a:pt x="1545" y="788"/>
                  </a:lnTo>
                  <a:lnTo>
                    <a:pt x="1542" y="788"/>
                  </a:lnTo>
                  <a:lnTo>
                    <a:pt x="1542" y="788"/>
                  </a:lnTo>
                  <a:lnTo>
                    <a:pt x="1542" y="788"/>
                  </a:lnTo>
                  <a:lnTo>
                    <a:pt x="1540" y="791"/>
                  </a:lnTo>
                  <a:lnTo>
                    <a:pt x="1540" y="793"/>
                  </a:lnTo>
                  <a:lnTo>
                    <a:pt x="1540" y="793"/>
                  </a:lnTo>
                  <a:lnTo>
                    <a:pt x="1540" y="793"/>
                  </a:lnTo>
                  <a:lnTo>
                    <a:pt x="1540" y="795"/>
                  </a:lnTo>
                  <a:lnTo>
                    <a:pt x="1538" y="795"/>
                  </a:lnTo>
                  <a:lnTo>
                    <a:pt x="1538" y="798"/>
                  </a:lnTo>
                  <a:lnTo>
                    <a:pt x="1538" y="798"/>
                  </a:lnTo>
                  <a:lnTo>
                    <a:pt x="1538" y="798"/>
                  </a:lnTo>
                  <a:lnTo>
                    <a:pt x="1535" y="798"/>
                  </a:lnTo>
                  <a:lnTo>
                    <a:pt x="1535" y="798"/>
                  </a:lnTo>
                  <a:lnTo>
                    <a:pt x="1535" y="800"/>
                  </a:lnTo>
                  <a:lnTo>
                    <a:pt x="1535" y="800"/>
                  </a:lnTo>
                  <a:lnTo>
                    <a:pt x="1535" y="800"/>
                  </a:lnTo>
                  <a:lnTo>
                    <a:pt x="1535" y="800"/>
                  </a:lnTo>
                  <a:lnTo>
                    <a:pt x="1535" y="800"/>
                  </a:lnTo>
                  <a:lnTo>
                    <a:pt x="1535" y="803"/>
                  </a:lnTo>
                  <a:lnTo>
                    <a:pt x="1535" y="803"/>
                  </a:lnTo>
                  <a:lnTo>
                    <a:pt x="1535" y="803"/>
                  </a:lnTo>
                  <a:lnTo>
                    <a:pt x="1533" y="805"/>
                  </a:lnTo>
                  <a:lnTo>
                    <a:pt x="1533" y="805"/>
                  </a:lnTo>
                  <a:lnTo>
                    <a:pt x="1533" y="805"/>
                  </a:lnTo>
                  <a:lnTo>
                    <a:pt x="1531" y="805"/>
                  </a:lnTo>
                  <a:lnTo>
                    <a:pt x="1531" y="805"/>
                  </a:lnTo>
                  <a:lnTo>
                    <a:pt x="1531" y="805"/>
                  </a:lnTo>
                  <a:lnTo>
                    <a:pt x="1531" y="805"/>
                  </a:lnTo>
                  <a:lnTo>
                    <a:pt x="1531" y="803"/>
                  </a:lnTo>
                  <a:lnTo>
                    <a:pt x="1531" y="803"/>
                  </a:lnTo>
                  <a:lnTo>
                    <a:pt x="1531" y="803"/>
                  </a:lnTo>
                  <a:lnTo>
                    <a:pt x="1531" y="800"/>
                  </a:lnTo>
                  <a:lnTo>
                    <a:pt x="1531" y="800"/>
                  </a:lnTo>
                  <a:lnTo>
                    <a:pt x="1531" y="800"/>
                  </a:lnTo>
                  <a:lnTo>
                    <a:pt x="1531" y="798"/>
                  </a:lnTo>
                  <a:lnTo>
                    <a:pt x="1528" y="798"/>
                  </a:lnTo>
                  <a:lnTo>
                    <a:pt x="1528" y="798"/>
                  </a:lnTo>
                  <a:lnTo>
                    <a:pt x="1528" y="798"/>
                  </a:lnTo>
                  <a:lnTo>
                    <a:pt x="1526" y="798"/>
                  </a:lnTo>
                  <a:lnTo>
                    <a:pt x="1526" y="798"/>
                  </a:lnTo>
                  <a:lnTo>
                    <a:pt x="1526" y="800"/>
                  </a:lnTo>
                  <a:lnTo>
                    <a:pt x="1524" y="800"/>
                  </a:lnTo>
                  <a:lnTo>
                    <a:pt x="1524" y="800"/>
                  </a:lnTo>
                  <a:lnTo>
                    <a:pt x="1521" y="800"/>
                  </a:lnTo>
                  <a:lnTo>
                    <a:pt x="1519" y="795"/>
                  </a:lnTo>
                  <a:lnTo>
                    <a:pt x="1519" y="795"/>
                  </a:lnTo>
                  <a:lnTo>
                    <a:pt x="1516" y="795"/>
                  </a:lnTo>
                  <a:lnTo>
                    <a:pt x="1516" y="798"/>
                  </a:lnTo>
                  <a:lnTo>
                    <a:pt x="1516" y="798"/>
                  </a:lnTo>
                  <a:lnTo>
                    <a:pt x="1514" y="800"/>
                  </a:lnTo>
                  <a:lnTo>
                    <a:pt x="1514" y="800"/>
                  </a:lnTo>
                  <a:lnTo>
                    <a:pt x="1512" y="803"/>
                  </a:lnTo>
                  <a:lnTo>
                    <a:pt x="1512" y="805"/>
                  </a:lnTo>
                  <a:lnTo>
                    <a:pt x="1509" y="805"/>
                  </a:lnTo>
                  <a:lnTo>
                    <a:pt x="1509" y="805"/>
                  </a:lnTo>
                  <a:lnTo>
                    <a:pt x="1509" y="805"/>
                  </a:lnTo>
                  <a:lnTo>
                    <a:pt x="1509" y="805"/>
                  </a:lnTo>
                  <a:lnTo>
                    <a:pt x="1509" y="805"/>
                  </a:lnTo>
                  <a:lnTo>
                    <a:pt x="1509" y="805"/>
                  </a:lnTo>
                  <a:lnTo>
                    <a:pt x="1507" y="805"/>
                  </a:lnTo>
                  <a:lnTo>
                    <a:pt x="1507" y="805"/>
                  </a:lnTo>
                  <a:lnTo>
                    <a:pt x="1507" y="805"/>
                  </a:lnTo>
                  <a:lnTo>
                    <a:pt x="1507" y="805"/>
                  </a:lnTo>
                  <a:lnTo>
                    <a:pt x="1505" y="807"/>
                  </a:lnTo>
                  <a:lnTo>
                    <a:pt x="1505" y="807"/>
                  </a:lnTo>
                  <a:lnTo>
                    <a:pt x="1502" y="810"/>
                  </a:lnTo>
                  <a:lnTo>
                    <a:pt x="1502" y="810"/>
                  </a:lnTo>
                  <a:lnTo>
                    <a:pt x="1500" y="812"/>
                  </a:lnTo>
                  <a:lnTo>
                    <a:pt x="1500" y="812"/>
                  </a:lnTo>
                  <a:lnTo>
                    <a:pt x="1500" y="817"/>
                  </a:lnTo>
                  <a:lnTo>
                    <a:pt x="1500" y="819"/>
                  </a:lnTo>
                  <a:lnTo>
                    <a:pt x="1500" y="819"/>
                  </a:lnTo>
                  <a:lnTo>
                    <a:pt x="1500" y="819"/>
                  </a:lnTo>
                  <a:lnTo>
                    <a:pt x="1500" y="819"/>
                  </a:lnTo>
                  <a:lnTo>
                    <a:pt x="1500" y="819"/>
                  </a:lnTo>
                  <a:lnTo>
                    <a:pt x="1500" y="819"/>
                  </a:lnTo>
                  <a:lnTo>
                    <a:pt x="1500" y="822"/>
                  </a:lnTo>
                  <a:lnTo>
                    <a:pt x="1500" y="822"/>
                  </a:lnTo>
                  <a:lnTo>
                    <a:pt x="1500" y="824"/>
                  </a:lnTo>
                  <a:lnTo>
                    <a:pt x="1500" y="824"/>
                  </a:lnTo>
                  <a:lnTo>
                    <a:pt x="1500" y="826"/>
                  </a:lnTo>
                  <a:lnTo>
                    <a:pt x="1497" y="826"/>
                  </a:lnTo>
                  <a:lnTo>
                    <a:pt x="1497" y="826"/>
                  </a:lnTo>
                  <a:lnTo>
                    <a:pt x="1495" y="829"/>
                  </a:lnTo>
                  <a:lnTo>
                    <a:pt x="1495" y="831"/>
                  </a:lnTo>
                  <a:lnTo>
                    <a:pt x="1495" y="833"/>
                  </a:lnTo>
                  <a:lnTo>
                    <a:pt x="1495" y="833"/>
                  </a:lnTo>
                  <a:lnTo>
                    <a:pt x="1497" y="833"/>
                  </a:lnTo>
                  <a:lnTo>
                    <a:pt x="1500" y="833"/>
                  </a:lnTo>
                  <a:lnTo>
                    <a:pt x="1500" y="833"/>
                  </a:lnTo>
                  <a:lnTo>
                    <a:pt x="1502" y="833"/>
                  </a:lnTo>
                  <a:lnTo>
                    <a:pt x="1502" y="833"/>
                  </a:lnTo>
                  <a:lnTo>
                    <a:pt x="1505" y="833"/>
                  </a:lnTo>
                  <a:lnTo>
                    <a:pt x="1505" y="833"/>
                  </a:lnTo>
                  <a:lnTo>
                    <a:pt x="1505" y="836"/>
                  </a:lnTo>
                  <a:lnTo>
                    <a:pt x="1505" y="836"/>
                  </a:lnTo>
                  <a:lnTo>
                    <a:pt x="1500" y="838"/>
                  </a:lnTo>
                  <a:lnTo>
                    <a:pt x="1500" y="838"/>
                  </a:lnTo>
                  <a:lnTo>
                    <a:pt x="1497" y="838"/>
                  </a:lnTo>
                  <a:lnTo>
                    <a:pt x="1497" y="838"/>
                  </a:lnTo>
                  <a:lnTo>
                    <a:pt x="1497" y="840"/>
                  </a:lnTo>
                  <a:lnTo>
                    <a:pt x="1495" y="840"/>
                  </a:lnTo>
                  <a:lnTo>
                    <a:pt x="1493" y="843"/>
                  </a:lnTo>
                  <a:lnTo>
                    <a:pt x="1493" y="843"/>
                  </a:lnTo>
                  <a:lnTo>
                    <a:pt x="1490" y="843"/>
                  </a:lnTo>
                  <a:lnTo>
                    <a:pt x="1490" y="845"/>
                  </a:lnTo>
                  <a:lnTo>
                    <a:pt x="1490" y="848"/>
                  </a:lnTo>
                  <a:lnTo>
                    <a:pt x="1490" y="848"/>
                  </a:lnTo>
                  <a:lnTo>
                    <a:pt x="1490" y="850"/>
                  </a:lnTo>
                  <a:lnTo>
                    <a:pt x="1490" y="850"/>
                  </a:lnTo>
                  <a:lnTo>
                    <a:pt x="1490" y="850"/>
                  </a:lnTo>
                  <a:lnTo>
                    <a:pt x="1490" y="850"/>
                  </a:lnTo>
                  <a:lnTo>
                    <a:pt x="1490" y="850"/>
                  </a:lnTo>
                  <a:lnTo>
                    <a:pt x="1493" y="850"/>
                  </a:lnTo>
                  <a:lnTo>
                    <a:pt x="1493" y="848"/>
                  </a:lnTo>
                  <a:lnTo>
                    <a:pt x="1493" y="848"/>
                  </a:lnTo>
                  <a:lnTo>
                    <a:pt x="1495" y="848"/>
                  </a:lnTo>
                  <a:lnTo>
                    <a:pt x="1495" y="850"/>
                  </a:lnTo>
                  <a:lnTo>
                    <a:pt x="1497" y="850"/>
                  </a:lnTo>
                  <a:lnTo>
                    <a:pt x="1497" y="850"/>
                  </a:lnTo>
                  <a:lnTo>
                    <a:pt x="1500" y="850"/>
                  </a:lnTo>
                  <a:lnTo>
                    <a:pt x="1500" y="850"/>
                  </a:lnTo>
                  <a:lnTo>
                    <a:pt x="1500" y="850"/>
                  </a:lnTo>
                  <a:lnTo>
                    <a:pt x="1502" y="850"/>
                  </a:lnTo>
                  <a:lnTo>
                    <a:pt x="1502" y="850"/>
                  </a:lnTo>
                  <a:lnTo>
                    <a:pt x="1505" y="850"/>
                  </a:lnTo>
                  <a:lnTo>
                    <a:pt x="1507" y="850"/>
                  </a:lnTo>
                  <a:lnTo>
                    <a:pt x="1507" y="850"/>
                  </a:lnTo>
                  <a:lnTo>
                    <a:pt x="1507" y="850"/>
                  </a:lnTo>
                  <a:lnTo>
                    <a:pt x="1509" y="850"/>
                  </a:lnTo>
                  <a:lnTo>
                    <a:pt x="1514" y="848"/>
                  </a:lnTo>
                  <a:lnTo>
                    <a:pt x="1519" y="845"/>
                  </a:lnTo>
                  <a:lnTo>
                    <a:pt x="1519" y="845"/>
                  </a:lnTo>
                  <a:lnTo>
                    <a:pt x="1521" y="845"/>
                  </a:lnTo>
                  <a:lnTo>
                    <a:pt x="1521" y="845"/>
                  </a:lnTo>
                  <a:lnTo>
                    <a:pt x="1521" y="843"/>
                  </a:lnTo>
                  <a:lnTo>
                    <a:pt x="1521" y="843"/>
                  </a:lnTo>
                  <a:lnTo>
                    <a:pt x="1524" y="843"/>
                  </a:lnTo>
                  <a:lnTo>
                    <a:pt x="1524" y="840"/>
                  </a:lnTo>
                  <a:lnTo>
                    <a:pt x="1524" y="840"/>
                  </a:lnTo>
                  <a:lnTo>
                    <a:pt x="1526" y="840"/>
                  </a:lnTo>
                  <a:lnTo>
                    <a:pt x="1526" y="840"/>
                  </a:lnTo>
                  <a:lnTo>
                    <a:pt x="1526" y="840"/>
                  </a:lnTo>
                  <a:lnTo>
                    <a:pt x="1528" y="840"/>
                  </a:lnTo>
                  <a:lnTo>
                    <a:pt x="1533" y="840"/>
                  </a:lnTo>
                  <a:lnTo>
                    <a:pt x="1538" y="840"/>
                  </a:lnTo>
                  <a:lnTo>
                    <a:pt x="1540" y="840"/>
                  </a:lnTo>
                  <a:lnTo>
                    <a:pt x="1542" y="838"/>
                  </a:lnTo>
                  <a:lnTo>
                    <a:pt x="1545" y="836"/>
                  </a:lnTo>
                  <a:lnTo>
                    <a:pt x="1545" y="836"/>
                  </a:lnTo>
                  <a:lnTo>
                    <a:pt x="1545" y="836"/>
                  </a:lnTo>
                  <a:lnTo>
                    <a:pt x="1547" y="833"/>
                  </a:lnTo>
                  <a:lnTo>
                    <a:pt x="1547" y="831"/>
                  </a:lnTo>
                  <a:lnTo>
                    <a:pt x="1550" y="831"/>
                  </a:lnTo>
                  <a:lnTo>
                    <a:pt x="1552" y="829"/>
                  </a:lnTo>
                  <a:lnTo>
                    <a:pt x="1554" y="826"/>
                  </a:lnTo>
                  <a:lnTo>
                    <a:pt x="1557" y="826"/>
                  </a:lnTo>
                  <a:lnTo>
                    <a:pt x="1557" y="824"/>
                  </a:lnTo>
                  <a:lnTo>
                    <a:pt x="1557" y="824"/>
                  </a:lnTo>
                  <a:lnTo>
                    <a:pt x="1561" y="817"/>
                  </a:lnTo>
                  <a:lnTo>
                    <a:pt x="1564" y="817"/>
                  </a:lnTo>
                  <a:lnTo>
                    <a:pt x="1568" y="812"/>
                  </a:lnTo>
                  <a:lnTo>
                    <a:pt x="1568" y="812"/>
                  </a:lnTo>
                  <a:lnTo>
                    <a:pt x="1568" y="810"/>
                  </a:lnTo>
                  <a:lnTo>
                    <a:pt x="1571" y="807"/>
                  </a:lnTo>
                  <a:lnTo>
                    <a:pt x="1571" y="805"/>
                  </a:lnTo>
                  <a:lnTo>
                    <a:pt x="1573" y="805"/>
                  </a:lnTo>
                  <a:lnTo>
                    <a:pt x="1573" y="805"/>
                  </a:lnTo>
                  <a:lnTo>
                    <a:pt x="1573" y="805"/>
                  </a:lnTo>
                  <a:lnTo>
                    <a:pt x="1573" y="800"/>
                  </a:lnTo>
                  <a:lnTo>
                    <a:pt x="1573" y="800"/>
                  </a:lnTo>
                  <a:lnTo>
                    <a:pt x="1571" y="798"/>
                  </a:lnTo>
                  <a:lnTo>
                    <a:pt x="1571" y="798"/>
                  </a:lnTo>
                  <a:lnTo>
                    <a:pt x="1571" y="798"/>
                  </a:lnTo>
                  <a:lnTo>
                    <a:pt x="1571" y="795"/>
                  </a:lnTo>
                  <a:lnTo>
                    <a:pt x="1571" y="795"/>
                  </a:lnTo>
                  <a:lnTo>
                    <a:pt x="1571" y="795"/>
                  </a:lnTo>
                  <a:lnTo>
                    <a:pt x="1568" y="793"/>
                  </a:lnTo>
                  <a:lnTo>
                    <a:pt x="1568" y="793"/>
                  </a:lnTo>
                  <a:lnTo>
                    <a:pt x="1568" y="793"/>
                  </a:lnTo>
                  <a:lnTo>
                    <a:pt x="1568" y="791"/>
                  </a:lnTo>
                  <a:lnTo>
                    <a:pt x="1568" y="788"/>
                  </a:lnTo>
                  <a:lnTo>
                    <a:pt x="1568" y="788"/>
                  </a:lnTo>
                  <a:lnTo>
                    <a:pt x="1571" y="788"/>
                  </a:lnTo>
                  <a:lnTo>
                    <a:pt x="1571" y="788"/>
                  </a:lnTo>
                  <a:lnTo>
                    <a:pt x="1571" y="788"/>
                  </a:lnTo>
                  <a:lnTo>
                    <a:pt x="1573" y="788"/>
                  </a:lnTo>
                  <a:lnTo>
                    <a:pt x="1573" y="788"/>
                  </a:lnTo>
                  <a:lnTo>
                    <a:pt x="1573" y="788"/>
                  </a:lnTo>
                  <a:lnTo>
                    <a:pt x="1573" y="788"/>
                  </a:lnTo>
                  <a:lnTo>
                    <a:pt x="1576" y="788"/>
                  </a:lnTo>
                  <a:lnTo>
                    <a:pt x="1576" y="788"/>
                  </a:lnTo>
                  <a:lnTo>
                    <a:pt x="1576" y="788"/>
                  </a:lnTo>
                  <a:lnTo>
                    <a:pt x="1576" y="788"/>
                  </a:lnTo>
                  <a:lnTo>
                    <a:pt x="1578" y="788"/>
                  </a:lnTo>
                  <a:lnTo>
                    <a:pt x="1578" y="788"/>
                  </a:lnTo>
                  <a:lnTo>
                    <a:pt x="1578" y="788"/>
                  </a:lnTo>
                  <a:lnTo>
                    <a:pt x="1578" y="788"/>
                  </a:lnTo>
                  <a:lnTo>
                    <a:pt x="1578" y="786"/>
                  </a:lnTo>
                  <a:lnTo>
                    <a:pt x="1578" y="786"/>
                  </a:lnTo>
                  <a:lnTo>
                    <a:pt x="1578" y="786"/>
                  </a:lnTo>
                  <a:lnTo>
                    <a:pt x="1578" y="784"/>
                  </a:lnTo>
                  <a:lnTo>
                    <a:pt x="1578" y="781"/>
                  </a:lnTo>
                  <a:lnTo>
                    <a:pt x="1578" y="781"/>
                  </a:lnTo>
                  <a:lnTo>
                    <a:pt x="1578" y="779"/>
                  </a:lnTo>
                  <a:close/>
                  <a:moveTo>
                    <a:pt x="1999" y="585"/>
                  </a:moveTo>
                  <a:lnTo>
                    <a:pt x="1999" y="585"/>
                  </a:lnTo>
                  <a:lnTo>
                    <a:pt x="1997" y="582"/>
                  </a:lnTo>
                  <a:lnTo>
                    <a:pt x="1997" y="582"/>
                  </a:lnTo>
                  <a:lnTo>
                    <a:pt x="1994" y="585"/>
                  </a:lnTo>
                  <a:lnTo>
                    <a:pt x="1994" y="585"/>
                  </a:lnTo>
                  <a:lnTo>
                    <a:pt x="1994" y="587"/>
                  </a:lnTo>
                  <a:lnTo>
                    <a:pt x="1994" y="587"/>
                  </a:lnTo>
                  <a:lnTo>
                    <a:pt x="1992" y="590"/>
                  </a:lnTo>
                  <a:lnTo>
                    <a:pt x="1992" y="594"/>
                  </a:lnTo>
                  <a:lnTo>
                    <a:pt x="1989" y="597"/>
                  </a:lnTo>
                  <a:lnTo>
                    <a:pt x="1989" y="599"/>
                  </a:lnTo>
                  <a:lnTo>
                    <a:pt x="1989" y="601"/>
                  </a:lnTo>
                  <a:lnTo>
                    <a:pt x="1989" y="601"/>
                  </a:lnTo>
                  <a:lnTo>
                    <a:pt x="1989" y="601"/>
                  </a:lnTo>
                  <a:lnTo>
                    <a:pt x="1987" y="601"/>
                  </a:lnTo>
                  <a:lnTo>
                    <a:pt x="1987" y="601"/>
                  </a:lnTo>
                  <a:lnTo>
                    <a:pt x="1985" y="606"/>
                  </a:lnTo>
                  <a:lnTo>
                    <a:pt x="1985" y="606"/>
                  </a:lnTo>
                  <a:lnTo>
                    <a:pt x="1985" y="609"/>
                  </a:lnTo>
                  <a:lnTo>
                    <a:pt x="1985" y="609"/>
                  </a:lnTo>
                  <a:lnTo>
                    <a:pt x="1985" y="611"/>
                  </a:lnTo>
                  <a:lnTo>
                    <a:pt x="1980" y="620"/>
                  </a:lnTo>
                  <a:lnTo>
                    <a:pt x="1980" y="620"/>
                  </a:lnTo>
                  <a:lnTo>
                    <a:pt x="1982" y="620"/>
                  </a:lnTo>
                  <a:lnTo>
                    <a:pt x="1987" y="613"/>
                  </a:lnTo>
                  <a:lnTo>
                    <a:pt x="1987" y="613"/>
                  </a:lnTo>
                  <a:lnTo>
                    <a:pt x="1987" y="613"/>
                  </a:lnTo>
                  <a:lnTo>
                    <a:pt x="1987" y="611"/>
                  </a:lnTo>
                  <a:lnTo>
                    <a:pt x="1987" y="611"/>
                  </a:lnTo>
                  <a:lnTo>
                    <a:pt x="1987" y="609"/>
                  </a:lnTo>
                  <a:lnTo>
                    <a:pt x="1987" y="606"/>
                  </a:lnTo>
                  <a:lnTo>
                    <a:pt x="1989" y="606"/>
                  </a:lnTo>
                  <a:lnTo>
                    <a:pt x="1989" y="604"/>
                  </a:lnTo>
                  <a:lnTo>
                    <a:pt x="1989" y="604"/>
                  </a:lnTo>
                  <a:lnTo>
                    <a:pt x="1989" y="604"/>
                  </a:lnTo>
                  <a:lnTo>
                    <a:pt x="1992" y="601"/>
                  </a:lnTo>
                  <a:lnTo>
                    <a:pt x="1992" y="601"/>
                  </a:lnTo>
                  <a:lnTo>
                    <a:pt x="1992" y="601"/>
                  </a:lnTo>
                  <a:lnTo>
                    <a:pt x="1992" y="601"/>
                  </a:lnTo>
                  <a:lnTo>
                    <a:pt x="1994" y="599"/>
                  </a:lnTo>
                  <a:lnTo>
                    <a:pt x="1994" y="599"/>
                  </a:lnTo>
                  <a:lnTo>
                    <a:pt x="1997" y="597"/>
                  </a:lnTo>
                  <a:lnTo>
                    <a:pt x="1997" y="587"/>
                  </a:lnTo>
                  <a:lnTo>
                    <a:pt x="1999" y="587"/>
                  </a:lnTo>
                  <a:lnTo>
                    <a:pt x="1999" y="587"/>
                  </a:lnTo>
                  <a:lnTo>
                    <a:pt x="1999" y="587"/>
                  </a:lnTo>
                  <a:lnTo>
                    <a:pt x="1999" y="585"/>
                  </a:lnTo>
                  <a:lnTo>
                    <a:pt x="1999" y="585"/>
                  </a:lnTo>
                  <a:close/>
                  <a:moveTo>
                    <a:pt x="2068" y="651"/>
                  </a:moveTo>
                  <a:lnTo>
                    <a:pt x="2065" y="649"/>
                  </a:lnTo>
                  <a:lnTo>
                    <a:pt x="2065" y="649"/>
                  </a:lnTo>
                  <a:lnTo>
                    <a:pt x="2068" y="649"/>
                  </a:lnTo>
                  <a:lnTo>
                    <a:pt x="2068" y="649"/>
                  </a:lnTo>
                  <a:lnTo>
                    <a:pt x="2068" y="649"/>
                  </a:lnTo>
                  <a:lnTo>
                    <a:pt x="2068" y="646"/>
                  </a:lnTo>
                  <a:lnTo>
                    <a:pt x="2068" y="646"/>
                  </a:lnTo>
                  <a:lnTo>
                    <a:pt x="2068" y="646"/>
                  </a:lnTo>
                  <a:lnTo>
                    <a:pt x="2065" y="646"/>
                  </a:lnTo>
                  <a:lnTo>
                    <a:pt x="2065" y="644"/>
                  </a:lnTo>
                  <a:lnTo>
                    <a:pt x="2065" y="644"/>
                  </a:lnTo>
                  <a:lnTo>
                    <a:pt x="2065" y="644"/>
                  </a:lnTo>
                  <a:lnTo>
                    <a:pt x="2065" y="644"/>
                  </a:lnTo>
                  <a:lnTo>
                    <a:pt x="2065" y="644"/>
                  </a:lnTo>
                  <a:lnTo>
                    <a:pt x="2065" y="644"/>
                  </a:lnTo>
                  <a:lnTo>
                    <a:pt x="2065" y="644"/>
                  </a:lnTo>
                  <a:lnTo>
                    <a:pt x="2065" y="644"/>
                  </a:lnTo>
                  <a:lnTo>
                    <a:pt x="2063" y="644"/>
                  </a:lnTo>
                  <a:lnTo>
                    <a:pt x="2063" y="644"/>
                  </a:lnTo>
                  <a:lnTo>
                    <a:pt x="2063" y="642"/>
                  </a:lnTo>
                  <a:lnTo>
                    <a:pt x="2063" y="642"/>
                  </a:lnTo>
                  <a:lnTo>
                    <a:pt x="2060" y="642"/>
                  </a:lnTo>
                  <a:lnTo>
                    <a:pt x="2058" y="642"/>
                  </a:lnTo>
                  <a:lnTo>
                    <a:pt x="2058" y="639"/>
                  </a:lnTo>
                  <a:lnTo>
                    <a:pt x="2056" y="639"/>
                  </a:lnTo>
                  <a:lnTo>
                    <a:pt x="2056" y="639"/>
                  </a:lnTo>
                  <a:lnTo>
                    <a:pt x="2056" y="637"/>
                  </a:lnTo>
                  <a:lnTo>
                    <a:pt x="2056" y="637"/>
                  </a:lnTo>
                  <a:lnTo>
                    <a:pt x="2056" y="637"/>
                  </a:lnTo>
                  <a:lnTo>
                    <a:pt x="2056" y="637"/>
                  </a:lnTo>
                  <a:lnTo>
                    <a:pt x="2056" y="637"/>
                  </a:lnTo>
                  <a:lnTo>
                    <a:pt x="2056" y="637"/>
                  </a:lnTo>
                  <a:lnTo>
                    <a:pt x="2053" y="635"/>
                  </a:lnTo>
                  <a:lnTo>
                    <a:pt x="2053" y="632"/>
                  </a:lnTo>
                  <a:lnTo>
                    <a:pt x="2051" y="632"/>
                  </a:lnTo>
                  <a:lnTo>
                    <a:pt x="2049" y="632"/>
                  </a:lnTo>
                  <a:lnTo>
                    <a:pt x="2049" y="632"/>
                  </a:lnTo>
                  <a:lnTo>
                    <a:pt x="2049" y="630"/>
                  </a:lnTo>
                  <a:lnTo>
                    <a:pt x="2049" y="630"/>
                  </a:lnTo>
                  <a:lnTo>
                    <a:pt x="2049" y="630"/>
                  </a:lnTo>
                  <a:lnTo>
                    <a:pt x="2046" y="630"/>
                  </a:lnTo>
                  <a:lnTo>
                    <a:pt x="2046" y="630"/>
                  </a:lnTo>
                  <a:lnTo>
                    <a:pt x="2046" y="630"/>
                  </a:lnTo>
                  <a:lnTo>
                    <a:pt x="2046" y="632"/>
                  </a:lnTo>
                  <a:lnTo>
                    <a:pt x="2049" y="637"/>
                  </a:lnTo>
                  <a:lnTo>
                    <a:pt x="2049" y="637"/>
                  </a:lnTo>
                  <a:lnTo>
                    <a:pt x="2049" y="642"/>
                  </a:lnTo>
                  <a:lnTo>
                    <a:pt x="2049" y="644"/>
                  </a:lnTo>
                  <a:lnTo>
                    <a:pt x="2051" y="644"/>
                  </a:lnTo>
                  <a:lnTo>
                    <a:pt x="2051" y="644"/>
                  </a:lnTo>
                  <a:lnTo>
                    <a:pt x="2051" y="646"/>
                  </a:lnTo>
                  <a:lnTo>
                    <a:pt x="2051" y="646"/>
                  </a:lnTo>
                  <a:lnTo>
                    <a:pt x="2051" y="646"/>
                  </a:lnTo>
                  <a:lnTo>
                    <a:pt x="2049" y="646"/>
                  </a:lnTo>
                  <a:lnTo>
                    <a:pt x="2049" y="644"/>
                  </a:lnTo>
                  <a:lnTo>
                    <a:pt x="2046" y="644"/>
                  </a:lnTo>
                  <a:lnTo>
                    <a:pt x="2046" y="644"/>
                  </a:lnTo>
                  <a:lnTo>
                    <a:pt x="2046" y="646"/>
                  </a:lnTo>
                  <a:lnTo>
                    <a:pt x="2046" y="653"/>
                  </a:lnTo>
                  <a:lnTo>
                    <a:pt x="2044" y="658"/>
                  </a:lnTo>
                  <a:lnTo>
                    <a:pt x="2044" y="661"/>
                  </a:lnTo>
                  <a:lnTo>
                    <a:pt x="2044" y="661"/>
                  </a:lnTo>
                  <a:lnTo>
                    <a:pt x="2044" y="661"/>
                  </a:lnTo>
                  <a:lnTo>
                    <a:pt x="2044" y="663"/>
                  </a:lnTo>
                  <a:lnTo>
                    <a:pt x="2044" y="663"/>
                  </a:lnTo>
                  <a:lnTo>
                    <a:pt x="2046" y="665"/>
                  </a:lnTo>
                  <a:lnTo>
                    <a:pt x="2049" y="665"/>
                  </a:lnTo>
                  <a:lnTo>
                    <a:pt x="2049" y="665"/>
                  </a:lnTo>
                  <a:lnTo>
                    <a:pt x="2049" y="665"/>
                  </a:lnTo>
                  <a:lnTo>
                    <a:pt x="2049" y="668"/>
                  </a:lnTo>
                  <a:lnTo>
                    <a:pt x="2051" y="670"/>
                  </a:lnTo>
                  <a:lnTo>
                    <a:pt x="2051" y="668"/>
                  </a:lnTo>
                  <a:lnTo>
                    <a:pt x="2053" y="668"/>
                  </a:lnTo>
                  <a:lnTo>
                    <a:pt x="2058" y="665"/>
                  </a:lnTo>
                  <a:lnTo>
                    <a:pt x="2060" y="663"/>
                  </a:lnTo>
                  <a:lnTo>
                    <a:pt x="2060" y="663"/>
                  </a:lnTo>
                  <a:lnTo>
                    <a:pt x="2060" y="663"/>
                  </a:lnTo>
                  <a:lnTo>
                    <a:pt x="2063" y="658"/>
                  </a:lnTo>
                  <a:lnTo>
                    <a:pt x="2063" y="658"/>
                  </a:lnTo>
                  <a:lnTo>
                    <a:pt x="2063" y="658"/>
                  </a:lnTo>
                  <a:lnTo>
                    <a:pt x="2063" y="656"/>
                  </a:lnTo>
                  <a:lnTo>
                    <a:pt x="2063" y="656"/>
                  </a:lnTo>
                  <a:lnTo>
                    <a:pt x="2063" y="656"/>
                  </a:lnTo>
                  <a:lnTo>
                    <a:pt x="2063" y="656"/>
                  </a:lnTo>
                  <a:lnTo>
                    <a:pt x="2063" y="656"/>
                  </a:lnTo>
                  <a:lnTo>
                    <a:pt x="2063" y="656"/>
                  </a:lnTo>
                  <a:lnTo>
                    <a:pt x="2063" y="656"/>
                  </a:lnTo>
                  <a:lnTo>
                    <a:pt x="2065" y="656"/>
                  </a:lnTo>
                  <a:lnTo>
                    <a:pt x="2065" y="656"/>
                  </a:lnTo>
                  <a:lnTo>
                    <a:pt x="2068" y="653"/>
                  </a:lnTo>
                  <a:lnTo>
                    <a:pt x="2068" y="653"/>
                  </a:lnTo>
                  <a:lnTo>
                    <a:pt x="2068" y="653"/>
                  </a:lnTo>
                  <a:lnTo>
                    <a:pt x="2068" y="651"/>
                  </a:lnTo>
                  <a:lnTo>
                    <a:pt x="2068" y="651"/>
                  </a:lnTo>
                  <a:lnTo>
                    <a:pt x="2068" y="651"/>
                  </a:lnTo>
                  <a:lnTo>
                    <a:pt x="2068" y="651"/>
                  </a:lnTo>
                  <a:close/>
                  <a:moveTo>
                    <a:pt x="2086" y="637"/>
                  </a:moveTo>
                  <a:lnTo>
                    <a:pt x="2086" y="635"/>
                  </a:lnTo>
                  <a:lnTo>
                    <a:pt x="2084" y="637"/>
                  </a:lnTo>
                  <a:lnTo>
                    <a:pt x="2084" y="637"/>
                  </a:lnTo>
                  <a:lnTo>
                    <a:pt x="2084" y="637"/>
                  </a:lnTo>
                  <a:lnTo>
                    <a:pt x="2084" y="639"/>
                  </a:lnTo>
                  <a:lnTo>
                    <a:pt x="2084" y="639"/>
                  </a:lnTo>
                  <a:lnTo>
                    <a:pt x="2084" y="639"/>
                  </a:lnTo>
                  <a:lnTo>
                    <a:pt x="2082" y="642"/>
                  </a:lnTo>
                  <a:lnTo>
                    <a:pt x="2084" y="644"/>
                  </a:lnTo>
                  <a:lnTo>
                    <a:pt x="2084" y="644"/>
                  </a:lnTo>
                  <a:lnTo>
                    <a:pt x="2082" y="644"/>
                  </a:lnTo>
                  <a:lnTo>
                    <a:pt x="2084" y="644"/>
                  </a:lnTo>
                  <a:lnTo>
                    <a:pt x="2084" y="644"/>
                  </a:lnTo>
                  <a:lnTo>
                    <a:pt x="2084" y="646"/>
                  </a:lnTo>
                  <a:lnTo>
                    <a:pt x="2084" y="644"/>
                  </a:lnTo>
                  <a:lnTo>
                    <a:pt x="2086" y="642"/>
                  </a:lnTo>
                  <a:lnTo>
                    <a:pt x="2086" y="639"/>
                  </a:lnTo>
                  <a:lnTo>
                    <a:pt x="2086" y="639"/>
                  </a:lnTo>
                  <a:lnTo>
                    <a:pt x="2086" y="637"/>
                  </a:lnTo>
                  <a:lnTo>
                    <a:pt x="2086" y="637"/>
                  </a:lnTo>
                  <a:lnTo>
                    <a:pt x="2086" y="637"/>
                  </a:lnTo>
                  <a:close/>
                  <a:moveTo>
                    <a:pt x="2285" y="663"/>
                  </a:moveTo>
                  <a:lnTo>
                    <a:pt x="2285" y="663"/>
                  </a:lnTo>
                  <a:lnTo>
                    <a:pt x="2285" y="663"/>
                  </a:lnTo>
                  <a:lnTo>
                    <a:pt x="2285" y="665"/>
                  </a:lnTo>
                  <a:lnTo>
                    <a:pt x="2287" y="665"/>
                  </a:lnTo>
                  <a:lnTo>
                    <a:pt x="2287" y="665"/>
                  </a:lnTo>
                  <a:lnTo>
                    <a:pt x="2287" y="665"/>
                  </a:lnTo>
                  <a:lnTo>
                    <a:pt x="2287" y="665"/>
                  </a:lnTo>
                  <a:lnTo>
                    <a:pt x="2290" y="665"/>
                  </a:lnTo>
                  <a:lnTo>
                    <a:pt x="2290" y="665"/>
                  </a:lnTo>
                  <a:lnTo>
                    <a:pt x="2292" y="665"/>
                  </a:lnTo>
                  <a:lnTo>
                    <a:pt x="2292" y="665"/>
                  </a:lnTo>
                  <a:lnTo>
                    <a:pt x="2292" y="663"/>
                  </a:lnTo>
                  <a:lnTo>
                    <a:pt x="2290" y="663"/>
                  </a:lnTo>
                  <a:lnTo>
                    <a:pt x="2290" y="661"/>
                  </a:lnTo>
                  <a:lnTo>
                    <a:pt x="2290" y="661"/>
                  </a:lnTo>
                  <a:lnTo>
                    <a:pt x="2290" y="661"/>
                  </a:lnTo>
                  <a:lnTo>
                    <a:pt x="2287" y="661"/>
                  </a:lnTo>
                  <a:lnTo>
                    <a:pt x="2285" y="661"/>
                  </a:lnTo>
                  <a:lnTo>
                    <a:pt x="2285" y="661"/>
                  </a:lnTo>
                  <a:lnTo>
                    <a:pt x="2285" y="658"/>
                  </a:lnTo>
                  <a:lnTo>
                    <a:pt x="2283" y="658"/>
                  </a:lnTo>
                  <a:lnTo>
                    <a:pt x="2283" y="658"/>
                  </a:lnTo>
                  <a:lnTo>
                    <a:pt x="2283" y="661"/>
                  </a:lnTo>
                  <a:lnTo>
                    <a:pt x="2283" y="661"/>
                  </a:lnTo>
                  <a:lnTo>
                    <a:pt x="2283" y="663"/>
                  </a:lnTo>
                  <a:lnTo>
                    <a:pt x="2285" y="663"/>
                  </a:lnTo>
                  <a:close/>
                  <a:moveTo>
                    <a:pt x="2053" y="403"/>
                  </a:moveTo>
                  <a:lnTo>
                    <a:pt x="2053" y="403"/>
                  </a:lnTo>
                  <a:lnTo>
                    <a:pt x="2053" y="400"/>
                  </a:lnTo>
                  <a:lnTo>
                    <a:pt x="2053" y="398"/>
                  </a:lnTo>
                  <a:lnTo>
                    <a:pt x="2053" y="398"/>
                  </a:lnTo>
                  <a:lnTo>
                    <a:pt x="2053" y="398"/>
                  </a:lnTo>
                  <a:lnTo>
                    <a:pt x="2051" y="403"/>
                  </a:lnTo>
                  <a:lnTo>
                    <a:pt x="2049" y="405"/>
                  </a:lnTo>
                  <a:lnTo>
                    <a:pt x="2049" y="407"/>
                  </a:lnTo>
                  <a:lnTo>
                    <a:pt x="2051" y="410"/>
                  </a:lnTo>
                  <a:lnTo>
                    <a:pt x="2051" y="407"/>
                  </a:lnTo>
                  <a:lnTo>
                    <a:pt x="2053" y="405"/>
                  </a:lnTo>
                  <a:lnTo>
                    <a:pt x="2053" y="405"/>
                  </a:lnTo>
                  <a:lnTo>
                    <a:pt x="2051" y="403"/>
                  </a:lnTo>
                  <a:lnTo>
                    <a:pt x="2053" y="403"/>
                  </a:lnTo>
                  <a:lnTo>
                    <a:pt x="2053" y="403"/>
                  </a:lnTo>
                  <a:close/>
                  <a:moveTo>
                    <a:pt x="2015" y="436"/>
                  </a:moveTo>
                  <a:lnTo>
                    <a:pt x="2015" y="438"/>
                  </a:lnTo>
                  <a:lnTo>
                    <a:pt x="2015" y="438"/>
                  </a:lnTo>
                  <a:lnTo>
                    <a:pt x="2018" y="438"/>
                  </a:lnTo>
                  <a:lnTo>
                    <a:pt x="2018" y="438"/>
                  </a:lnTo>
                  <a:lnTo>
                    <a:pt x="2018" y="438"/>
                  </a:lnTo>
                  <a:lnTo>
                    <a:pt x="2020" y="438"/>
                  </a:lnTo>
                  <a:lnTo>
                    <a:pt x="2020" y="438"/>
                  </a:lnTo>
                  <a:lnTo>
                    <a:pt x="2020" y="436"/>
                  </a:lnTo>
                  <a:lnTo>
                    <a:pt x="2020" y="436"/>
                  </a:lnTo>
                  <a:lnTo>
                    <a:pt x="2020" y="436"/>
                  </a:lnTo>
                  <a:lnTo>
                    <a:pt x="2018" y="436"/>
                  </a:lnTo>
                  <a:lnTo>
                    <a:pt x="2018" y="436"/>
                  </a:lnTo>
                  <a:lnTo>
                    <a:pt x="2018" y="436"/>
                  </a:lnTo>
                  <a:lnTo>
                    <a:pt x="2018" y="436"/>
                  </a:lnTo>
                  <a:lnTo>
                    <a:pt x="2018" y="436"/>
                  </a:lnTo>
                  <a:lnTo>
                    <a:pt x="2015" y="433"/>
                  </a:lnTo>
                  <a:lnTo>
                    <a:pt x="2015" y="436"/>
                  </a:lnTo>
                  <a:lnTo>
                    <a:pt x="2015" y="436"/>
                  </a:lnTo>
                  <a:lnTo>
                    <a:pt x="2015" y="436"/>
                  </a:lnTo>
                  <a:close/>
                  <a:moveTo>
                    <a:pt x="2283" y="739"/>
                  </a:moveTo>
                  <a:lnTo>
                    <a:pt x="2285" y="736"/>
                  </a:lnTo>
                  <a:lnTo>
                    <a:pt x="2285" y="734"/>
                  </a:lnTo>
                  <a:lnTo>
                    <a:pt x="2285" y="734"/>
                  </a:lnTo>
                  <a:lnTo>
                    <a:pt x="2287" y="734"/>
                  </a:lnTo>
                  <a:lnTo>
                    <a:pt x="2290" y="734"/>
                  </a:lnTo>
                  <a:lnTo>
                    <a:pt x="2290" y="734"/>
                  </a:lnTo>
                  <a:lnTo>
                    <a:pt x="2292" y="732"/>
                  </a:lnTo>
                  <a:lnTo>
                    <a:pt x="2292" y="732"/>
                  </a:lnTo>
                  <a:lnTo>
                    <a:pt x="2295" y="729"/>
                  </a:lnTo>
                  <a:lnTo>
                    <a:pt x="2295" y="729"/>
                  </a:lnTo>
                  <a:lnTo>
                    <a:pt x="2297" y="729"/>
                  </a:lnTo>
                  <a:lnTo>
                    <a:pt x="2297" y="727"/>
                  </a:lnTo>
                  <a:lnTo>
                    <a:pt x="2297" y="727"/>
                  </a:lnTo>
                  <a:lnTo>
                    <a:pt x="2297" y="722"/>
                  </a:lnTo>
                  <a:lnTo>
                    <a:pt x="2297" y="720"/>
                  </a:lnTo>
                  <a:lnTo>
                    <a:pt x="2297" y="720"/>
                  </a:lnTo>
                  <a:lnTo>
                    <a:pt x="2302" y="717"/>
                  </a:lnTo>
                  <a:lnTo>
                    <a:pt x="2302" y="717"/>
                  </a:lnTo>
                  <a:lnTo>
                    <a:pt x="2302" y="717"/>
                  </a:lnTo>
                  <a:lnTo>
                    <a:pt x="2302" y="713"/>
                  </a:lnTo>
                  <a:lnTo>
                    <a:pt x="2302" y="710"/>
                  </a:lnTo>
                  <a:lnTo>
                    <a:pt x="2304" y="708"/>
                  </a:lnTo>
                  <a:lnTo>
                    <a:pt x="2304" y="706"/>
                  </a:lnTo>
                  <a:lnTo>
                    <a:pt x="2304" y="706"/>
                  </a:lnTo>
                  <a:lnTo>
                    <a:pt x="2306" y="703"/>
                  </a:lnTo>
                  <a:lnTo>
                    <a:pt x="2306" y="703"/>
                  </a:lnTo>
                  <a:lnTo>
                    <a:pt x="2304" y="703"/>
                  </a:lnTo>
                  <a:lnTo>
                    <a:pt x="2302" y="703"/>
                  </a:lnTo>
                  <a:lnTo>
                    <a:pt x="2299" y="701"/>
                  </a:lnTo>
                  <a:lnTo>
                    <a:pt x="2299" y="701"/>
                  </a:lnTo>
                  <a:lnTo>
                    <a:pt x="2297" y="701"/>
                  </a:lnTo>
                  <a:lnTo>
                    <a:pt x="2297" y="701"/>
                  </a:lnTo>
                  <a:lnTo>
                    <a:pt x="2295" y="696"/>
                  </a:lnTo>
                  <a:lnTo>
                    <a:pt x="2295" y="696"/>
                  </a:lnTo>
                  <a:lnTo>
                    <a:pt x="2292" y="694"/>
                  </a:lnTo>
                  <a:lnTo>
                    <a:pt x="2287" y="691"/>
                  </a:lnTo>
                  <a:lnTo>
                    <a:pt x="2283" y="691"/>
                  </a:lnTo>
                  <a:lnTo>
                    <a:pt x="2280" y="694"/>
                  </a:lnTo>
                  <a:lnTo>
                    <a:pt x="2278" y="694"/>
                  </a:lnTo>
                  <a:lnTo>
                    <a:pt x="2271" y="694"/>
                  </a:lnTo>
                  <a:lnTo>
                    <a:pt x="2264" y="696"/>
                  </a:lnTo>
                  <a:lnTo>
                    <a:pt x="2254" y="703"/>
                  </a:lnTo>
                  <a:lnTo>
                    <a:pt x="2252" y="706"/>
                  </a:lnTo>
                  <a:lnTo>
                    <a:pt x="2250" y="706"/>
                  </a:lnTo>
                  <a:lnTo>
                    <a:pt x="2250" y="708"/>
                  </a:lnTo>
                  <a:lnTo>
                    <a:pt x="2250" y="710"/>
                  </a:lnTo>
                  <a:lnTo>
                    <a:pt x="2250" y="710"/>
                  </a:lnTo>
                  <a:lnTo>
                    <a:pt x="2250" y="713"/>
                  </a:lnTo>
                  <a:lnTo>
                    <a:pt x="2247" y="715"/>
                  </a:lnTo>
                  <a:lnTo>
                    <a:pt x="2245" y="715"/>
                  </a:lnTo>
                  <a:lnTo>
                    <a:pt x="2240" y="724"/>
                  </a:lnTo>
                  <a:lnTo>
                    <a:pt x="2240" y="724"/>
                  </a:lnTo>
                  <a:lnTo>
                    <a:pt x="2240" y="724"/>
                  </a:lnTo>
                  <a:lnTo>
                    <a:pt x="2240" y="727"/>
                  </a:lnTo>
                  <a:lnTo>
                    <a:pt x="2240" y="729"/>
                  </a:lnTo>
                  <a:lnTo>
                    <a:pt x="2238" y="729"/>
                  </a:lnTo>
                  <a:lnTo>
                    <a:pt x="2238" y="729"/>
                  </a:lnTo>
                  <a:lnTo>
                    <a:pt x="2238" y="732"/>
                  </a:lnTo>
                  <a:lnTo>
                    <a:pt x="2235" y="734"/>
                  </a:lnTo>
                  <a:lnTo>
                    <a:pt x="2231" y="746"/>
                  </a:lnTo>
                  <a:lnTo>
                    <a:pt x="2231" y="748"/>
                  </a:lnTo>
                  <a:lnTo>
                    <a:pt x="2233" y="748"/>
                  </a:lnTo>
                  <a:lnTo>
                    <a:pt x="2238" y="746"/>
                  </a:lnTo>
                  <a:lnTo>
                    <a:pt x="2240" y="746"/>
                  </a:lnTo>
                  <a:lnTo>
                    <a:pt x="2243" y="746"/>
                  </a:lnTo>
                  <a:lnTo>
                    <a:pt x="2252" y="746"/>
                  </a:lnTo>
                  <a:lnTo>
                    <a:pt x="2259" y="746"/>
                  </a:lnTo>
                  <a:lnTo>
                    <a:pt x="2261" y="746"/>
                  </a:lnTo>
                  <a:lnTo>
                    <a:pt x="2266" y="748"/>
                  </a:lnTo>
                  <a:lnTo>
                    <a:pt x="2269" y="748"/>
                  </a:lnTo>
                  <a:lnTo>
                    <a:pt x="2271" y="748"/>
                  </a:lnTo>
                  <a:lnTo>
                    <a:pt x="2271" y="746"/>
                  </a:lnTo>
                  <a:lnTo>
                    <a:pt x="2273" y="746"/>
                  </a:lnTo>
                  <a:lnTo>
                    <a:pt x="2276" y="743"/>
                  </a:lnTo>
                  <a:lnTo>
                    <a:pt x="2278" y="741"/>
                  </a:lnTo>
                  <a:lnTo>
                    <a:pt x="2278" y="741"/>
                  </a:lnTo>
                  <a:lnTo>
                    <a:pt x="2278" y="741"/>
                  </a:lnTo>
                  <a:lnTo>
                    <a:pt x="2283" y="739"/>
                  </a:lnTo>
                  <a:lnTo>
                    <a:pt x="2283" y="739"/>
                  </a:lnTo>
                  <a:close/>
                  <a:moveTo>
                    <a:pt x="2297" y="743"/>
                  </a:moveTo>
                  <a:lnTo>
                    <a:pt x="2295" y="741"/>
                  </a:lnTo>
                  <a:lnTo>
                    <a:pt x="2295" y="741"/>
                  </a:lnTo>
                  <a:lnTo>
                    <a:pt x="2295" y="739"/>
                  </a:lnTo>
                  <a:lnTo>
                    <a:pt x="2295" y="736"/>
                  </a:lnTo>
                  <a:lnTo>
                    <a:pt x="2295" y="736"/>
                  </a:lnTo>
                  <a:lnTo>
                    <a:pt x="2292" y="734"/>
                  </a:lnTo>
                  <a:lnTo>
                    <a:pt x="2292" y="734"/>
                  </a:lnTo>
                  <a:lnTo>
                    <a:pt x="2287" y="734"/>
                  </a:lnTo>
                  <a:lnTo>
                    <a:pt x="2287" y="736"/>
                  </a:lnTo>
                  <a:lnTo>
                    <a:pt x="2285" y="736"/>
                  </a:lnTo>
                  <a:lnTo>
                    <a:pt x="2285" y="736"/>
                  </a:lnTo>
                  <a:lnTo>
                    <a:pt x="2285" y="736"/>
                  </a:lnTo>
                  <a:lnTo>
                    <a:pt x="2285" y="739"/>
                  </a:lnTo>
                  <a:lnTo>
                    <a:pt x="2285" y="739"/>
                  </a:lnTo>
                  <a:lnTo>
                    <a:pt x="2280" y="741"/>
                  </a:lnTo>
                  <a:lnTo>
                    <a:pt x="2280" y="743"/>
                  </a:lnTo>
                  <a:lnTo>
                    <a:pt x="2278" y="743"/>
                  </a:lnTo>
                  <a:lnTo>
                    <a:pt x="2280" y="746"/>
                  </a:lnTo>
                  <a:lnTo>
                    <a:pt x="2280" y="746"/>
                  </a:lnTo>
                  <a:lnTo>
                    <a:pt x="2283" y="746"/>
                  </a:lnTo>
                  <a:lnTo>
                    <a:pt x="2285" y="746"/>
                  </a:lnTo>
                  <a:lnTo>
                    <a:pt x="2287" y="746"/>
                  </a:lnTo>
                  <a:lnTo>
                    <a:pt x="2297" y="746"/>
                  </a:lnTo>
                  <a:lnTo>
                    <a:pt x="2297" y="746"/>
                  </a:lnTo>
                  <a:lnTo>
                    <a:pt x="2297" y="746"/>
                  </a:lnTo>
                  <a:lnTo>
                    <a:pt x="2297" y="743"/>
                  </a:lnTo>
                  <a:lnTo>
                    <a:pt x="2297" y="743"/>
                  </a:lnTo>
                  <a:close/>
                  <a:moveTo>
                    <a:pt x="2406" y="748"/>
                  </a:moveTo>
                  <a:lnTo>
                    <a:pt x="2406" y="734"/>
                  </a:lnTo>
                  <a:lnTo>
                    <a:pt x="2406" y="727"/>
                  </a:lnTo>
                  <a:lnTo>
                    <a:pt x="2406" y="689"/>
                  </a:lnTo>
                  <a:lnTo>
                    <a:pt x="2406" y="682"/>
                  </a:lnTo>
                  <a:lnTo>
                    <a:pt x="2406" y="672"/>
                  </a:lnTo>
                  <a:lnTo>
                    <a:pt x="2406" y="668"/>
                  </a:lnTo>
                  <a:lnTo>
                    <a:pt x="2406" y="668"/>
                  </a:lnTo>
                  <a:lnTo>
                    <a:pt x="2403" y="668"/>
                  </a:lnTo>
                  <a:lnTo>
                    <a:pt x="2403" y="665"/>
                  </a:lnTo>
                  <a:lnTo>
                    <a:pt x="2403" y="665"/>
                  </a:lnTo>
                  <a:lnTo>
                    <a:pt x="2403" y="665"/>
                  </a:lnTo>
                  <a:lnTo>
                    <a:pt x="2403" y="665"/>
                  </a:lnTo>
                  <a:lnTo>
                    <a:pt x="2403" y="663"/>
                  </a:lnTo>
                  <a:lnTo>
                    <a:pt x="2401" y="663"/>
                  </a:lnTo>
                  <a:lnTo>
                    <a:pt x="2401" y="663"/>
                  </a:lnTo>
                  <a:lnTo>
                    <a:pt x="2401" y="661"/>
                  </a:lnTo>
                  <a:lnTo>
                    <a:pt x="2401" y="661"/>
                  </a:lnTo>
                  <a:lnTo>
                    <a:pt x="2401" y="661"/>
                  </a:lnTo>
                  <a:lnTo>
                    <a:pt x="2401" y="661"/>
                  </a:lnTo>
                  <a:lnTo>
                    <a:pt x="2401" y="661"/>
                  </a:lnTo>
                  <a:lnTo>
                    <a:pt x="2401" y="658"/>
                  </a:lnTo>
                  <a:lnTo>
                    <a:pt x="2399" y="658"/>
                  </a:lnTo>
                  <a:lnTo>
                    <a:pt x="2399" y="658"/>
                  </a:lnTo>
                  <a:lnTo>
                    <a:pt x="2399" y="658"/>
                  </a:lnTo>
                  <a:lnTo>
                    <a:pt x="2401" y="656"/>
                  </a:lnTo>
                  <a:lnTo>
                    <a:pt x="2401" y="656"/>
                  </a:lnTo>
                  <a:lnTo>
                    <a:pt x="2401" y="653"/>
                  </a:lnTo>
                  <a:lnTo>
                    <a:pt x="2399" y="653"/>
                  </a:lnTo>
                  <a:lnTo>
                    <a:pt x="2401" y="653"/>
                  </a:lnTo>
                  <a:lnTo>
                    <a:pt x="2401" y="653"/>
                  </a:lnTo>
                  <a:lnTo>
                    <a:pt x="2401" y="651"/>
                  </a:lnTo>
                  <a:lnTo>
                    <a:pt x="2403" y="651"/>
                  </a:lnTo>
                  <a:lnTo>
                    <a:pt x="2403" y="651"/>
                  </a:lnTo>
                  <a:lnTo>
                    <a:pt x="2401" y="651"/>
                  </a:lnTo>
                  <a:lnTo>
                    <a:pt x="2401" y="651"/>
                  </a:lnTo>
                  <a:lnTo>
                    <a:pt x="2403" y="651"/>
                  </a:lnTo>
                  <a:lnTo>
                    <a:pt x="2403" y="651"/>
                  </a:lnTo>
                  <a:lnTo>
                    <a:pt x="2403" y="651"/>
                  </a:lnTo>
                  <a:lnTo>
                    <a:pt x="2403" y="649"/>
                  </a:lnTo>
                  <a:lnTo>
                    <a:pt x="2403" y="649"/>
                  </a:lnTo>
                  <a:lnTo>
                    <a:pt x="2403" y="649"/>
                  </a:lnTo>
                  <a:lnTo>
                    <a:pt x="2403" y="646"/>
                  </a:lnTo>
                  <a:lnTo>
                    <a:pt x="2403" y="646"/>
                  </a:lnTo>
                  <a:lnTo>
                    <a:pt x="2406" y="646"/>
                  </a:lnTo>
                  <a:lnTo>
                    <a:pt x="2406" y="646"/>
                  </a:lnTo>
                  <a:lnTo>
                    <a:pt x="2406" y="644"/>
                  </a:lnTo>
                  <a:lnTo>
                    <a:pt x="2403" y="644"/>
                  </a:lnTo>
                  <a:lnTo>
                    <a:pt x="2403" y="644"/>
                  </a:lnTo>
                  <a:lnTo>
                    <a:pt x="2403" y="644"/>
                  </a:lnTo>
                  <a:lnTo>
                    <a:pt x="2403" y="644"/>
                  </a:lnTo>
                  <a:lnTo>
                    <a:pt x="2403" y="644"/>
                  </a:lnTo>
                  <a:lnTo>
                    <a:pt x="2403" y="644"/>
                  </a:lnTo>
                  <a:lnTo>
                    <a:pt x="2403" y="644"/>
                  </a:lnTo>
                  <a:lnTo>
                    <a:pt x="2403" y="644"/>
                  </a:lnTo>
                  <a:lnTo>
                    <a:pt x="2406" y="644"/>
                  </a:lnTo>
                  <a:lnTo>
                    <a:pt x="2406" y="642"/>
                  </a:lnTo>
                  <a:lnTo>
                    <a:pt x="2406" y="642"/>
                  </a:lnTo>
                  <a:lnTo>
                    <a:pt x="2406" y="642"/>
                  </a:lnTo>
                  <a:lnTo>
                    <a:pt x="2406" y="642"/>
                  </a:lnTo>
                  <a:lnTo>
                    <a:pt x="2406" y="642"/>
                  </a:lnTo>
                  <a:lnTo>
                    <a:pt x="2406" y="642"/>
                  </a:lnTo>
                  <a:lnTo>
                    <a:pt x="2406" y="639"/>
                  </a:lnTo>
                  <a:lnTo>
                    <a:pt x="2406" y="639"/>
                  </a:lnTo>
                  <a:lnTo>
                    <a:pt x="2406" y="639"/>
                  </a:lnTo>
                  <a:lnTo>
                    <a:pt x="2406" y="639"/>
                  </a:lnTo>
                  <a:lnTo>
                    <a:pt x="2406" y="639"/>
                  </a:lnTo>
                  <a:lnTo>
                    <a:pt x="2406" y="639"/>
                  </a:lnTo>
                  <a:lnTo>
                    <a:pt x="2406" y="568"/>
                  </a:lnTo>
                  <a:lnTo>
                    <a:pt x="2406" y="568"/>
                  </a:lnTo>
                  <a:lnTo>
                    <a:pt x="2406" y="556"/>
                  </a:lnTo>
                  <a:lnTo>
                    <a:pt x="2406" y="547"/>
                  </a:lnTo>
                  <a:lnTo>
                    <a:pt x="2406" y="526"/>
                  </a:lnTo>
                  <a:lnTo>
                    <a:pt x="2406" y="516"/>
                  </a:lnTo>
                  <a:lnTo>
                    <a:pt x="2406" y="507"/>
                  </a:lnTo>
                  <a:lnTo>
                    <a:pt x="2406" y="495"/>
                  </a:lnTo>
                  <a:lnTo>
                    <a:pt x="2406" y="478"/>
                  </a:lnTo>
                  <a:lnTo>
                    <a:pt x="2406" y="464"/>
                  </a:lnTo>
                  <a:lnTo>
                    <a:pt x="2406" y="455"/>
                  </a:lnTo>
                  <a:lnTo>
                    <a:pt x="2406" y="445"/>
                  </a:lnTo>
                  <a:lnTo>
                    <a:pt x="2406" y="443"/>
                  </a:lnTo>
                  <a:lnTo>
                    <a:pt x="2406" y="443"/>
                  </a:lnTo>
                  <a:lnTo>
                    <a:pt x="2406" y="443"/>
                  </a:lnTo>
                  <a:lnTo>
                    <a:pt x="2406" y="443"/>
                  </a:lnTo>
                  <a:lnTo>
                    <a:pt x="2403" y="443"/>
                  </a:lnTo>
                  <a:lnTo>
                    <a:pt x="2399" y="443"/>
                  </a:lnTo>
                  <a:lnTo>
                    <a:pt x="2399" y="443"/>
                  </a:lnTo>
                  <a:lnTo>
                    <a:pt x="2396" y="445"/>
                  </a:lnTo>
                  <a:lnTo>
                    <a:pt x="2396" y="445"/>
                  </a:lnTo>
                  <a:lnTo>
                    <a:pt x="2396" y="445"/>
                  </a:lnTo>
                  <a:lnTo>
                    <a:pt x="2394" y="443"/>
                  </a:lnTo>
                  <a:lnTo>
                    <a:pt x="2394" y="443"/>
                  </a:lnTo>
                  <a:lnTo>
                    <a:pt x="2394" y="443"/>
                  </a:lnTo>
                  <a:lnTo>
                    <a:pt x="2394" y="445"/>
                  </a:lnTo>
                  <a:lnTo>
                    <a:pt x="2394" y="445"/>
                  </a:lnTo>
                  <a:lnTo>
                    <a:pt x="2394" y="445"/>
                  </a:lnTo>
                  <a:lnTo>
                    <a:pt x="2394" y="445"/>
                  </a:lnTo>
                  <a:lnTo>
                    <a:pt x="2392" y="445"/>
                  </a:lnTo>
                  <a:lnTo>
                    <a:pt x="2392" y="445"/>
                  </a:lnTo>
                  <a:lnTo>
                    <a:pt x="2392" y="443"/>
                  </a:lnTo>
                  <a:lnTo>
                    <a:pt x="2394" y="440"/>
                  </a:lnTo>
                  <a:lnTo>
                    <a:pt x="2394" y="440"/>
                  </a:lnTo>
                  <a:lnTo>
                    <a:pt x="2394" y="438"/>
                  </a:lnTo>
                  <a:lnTo>
                    <a:pt x="2394" y="438"/>
                  </a:lnTo>
                  <a:lnTo>
                    <a:pt x="2394" y="438"/>
                  </a:lnTo>
                  <a:lnTo>
                    <a:pt x="2387" y="436"/>
                  </a:lnTo>
                  <a:lnTo>
                    <a:pt x="2382" y="436"/>
                  </a:lnTo>
                  <a:lnTo>
                    <a:pt x="2380" y="436"/>
                  </a:lnTo>
                  <a:lnTo>
                    <a:pt x="2375" y="433"/>
                  </a:lnTo>
                  <a:lnTo>
                    <a:pt x="2375" y="433"/>
                  </a:lnTo>
                  <a:lnTo>
                    <a:pt x="2375" y="433"/>
                  </a:lnTo>
                  <a:lnTo>
                    <a:pt x="2375" y="433"/>
                  </a:lnTo>
                  <a:lnTo>
                    <a:pt x="2375" y="433"/>
                  </a:lnTo>
                  <a:lnTo>
                    <a:pt x="2375" y="433"/>
                  </a:lnTo>
                  <a:lnTo>
                    <a:pt x="2375" y="436"/>
                  </a:lnTo>
                  <a:lnTo>
                    <a:pt x="2375" y="436"/>
                  </a:lnTo>
                  <a:lnTo>
                    <a:pt x="2375" y="436"/>
                  </a:lnTo>
                  <a:lnTo>
                    <a:pt x="2373" y="436"/>
                  </a:lnTo>
                  <a:lnTo>
                    <a:pt x="2373" y="436"/>
                  </a:lnTo>
                  <a:lnTo>
                    <a:pt x="2370" y="436"/>
                  </a:lnTo>
                  <a:lnTo>
                    <a:pt x="2370" y="436"/>
                  </a:lnTo>
                  <a:lnTo>
                    <a:pt x="2368" y="433"/>
                  </a:lnTo>
                  <a:lnTo>
                    <a:pt x="2366" y="433"/>
                  </a:lnTo>
                  <a:lnTo>
                    <a:pt x="2363" y="431"/>
                  </a:lnTo>
                  <a:lnTo>
                    <a:pt x="2363" y="431"/>
                  </a:lnTo>
                  <a:lnTo>
                    <a:pt x="2363" y="429"/>
                  </a:lnTo>
                  <a:lnTo>
                    <a:pt x="2363" y="429"/>
                  </a:lnTo>
                  <a:lnTo>
                    <a:pt x="2363" y="429"/>
                  </a:lnTo>
                  <a:lnTo>
                    <a:pt x="2363" y="429"/>
                  </a:lnTo>
                  <a:lnTo>
                    <a:pt x="2363" y="429"/>
                  </a:lnTo>
                  <a:lnTo>
                    <a:pt x="2363" y="431"/>
                  </a:lnTo>
                  <a:lnTo>
                    <a:pt x="2361" y="429"/>
                  </a:lnTo>
                  <a:lnTo>
                    <a:pt x="2361" y="429"/>
                  </a:lnTo>
                  <a:lnTo>
                    <a:pt x="2361" y="429"/>
                  </a:lnTo>
                  <a:lnTo>
                    <a:pt x="2358" y="431"/>
                  </a:lnTo>
                  <a:lnTo>
                    <a:pt x="2358" y="431"/>
                  </a:lnTo>
                  <a:lnTo>
                    <a:pt x="2349" y="431"/>
                  </a:lnTo>
                  <a:lnTo>
                    <a:pt x="2347" y="431"/>
                  </a:lnTo>
                  <a:lnTo>
                    <a:pt x="2344" y="431"/>
                  </a:lnTo>
                  <a:lnTo>
                    <a:pt x="2337" y="426"/>
                  </a:lnTo>
                  <a:lnTo>
                    <a:pt x="2330" y="424"/>
                  </a:lnTo>
                  <a:lnTo>
                    <a:pt x="2328" y="422"/>
                  </a:lnTo>
                  <a:lnTo>
                    <a:pt x="2328" y="422"/>
                  </a:lnTo>
                  <a:lnTo>
                    <a:pt x="2325" y="422"/>
                  </a:lnTo>
                  <a:lnTo>
                    <a:pt x="2323" y="419"/>
                  </a:lnTo>
                  <a:lnTo>
                    <a:pt x="2318" y="419"/>
                  </a:lnTo>
                  <a:lnTo>
                    <a:pt x="2309" y="412"/>
                  </a:lnTo>
                  <a:lnTo>
                    <a:pt x="2299" y="410"/>
                  </a:lnTo>
                  <a:lnTo>
                    <a:pt x="2299" y="410"/>
                  </a:lnTo>
                  <a:lnTo>
                    <a:pt x="2295" y="410"/>
                  </a:lnTo>
                  <a:lnTo>
                    <a:pt x="2295" y="410"/>
                  </a:lnTo>
                  <a:lnTo>
                    <a:pt x="2292" y="407"/>
                  </a:lnTo>
                  <a:lnTo>
                    <a:pt x="2290" y="405"/>
                  </a:lnTo>
                  <a:lnTo>
                    <a:pt x="2285" y="400"/>
                  </a:lnTo>
                  <a:lnTo>
                    <a:pt x="2283" y="400"/>
                  </a:lnTo>
                  <a:lnTo>
                    <a:pt x="2283" y="400"/>
                  </a:lnTo>
                  <a:lnTo>
                    <a:pt x="2278" y="400"/>
                  </a:lnTo>
                  <a:lnTo>
                    <a:pt x="2269" y="398"/>
                  </a:lnTo>
                  <a:lnTo>
                    <a:pt x="2261" y="393"/>
                  </a:lnTo>
                  <a:lnTo>
                    <a:pt x="2257" y="393"/>
                  </a:lnTo>
                  <a:lnTo>
                    <a:pt x="2254" y="391"/>
                  </a:lnTo>
                  <a:lnTo>
                    <a:pt x="2254" y="391"/>
                  </a:lnTo>
                  <a:lnTo>
                    <a:pt x="2252" y="388"/>
                  </a:lnTo>
                  <a:lnTo>
                    <a:pt x="2250" y="388"/>
                  </a:lnTo>
                  <a:lnTo>
                    <a:pt x="2250" y="388"/>
                  </a:lnTo>
                  <a:lnTo>
                    <a:pt x="2250" y="388"/>
                  </a:lnTo>
                  <a:lnTo>
                    <a:pt x="2250" y="388"/>
                  </a:lnTo>
                  <a:lnTo>
                    <a:pt x="2247" y="386"/>
                  </a:lnTo>
                  <a:lnTo>
                    <a:pt x="2247" y="386"/>
                  </a:lnTo>
                  <a:lnTo>
                    <a:pt x="2247" y="386"/>
                  </a:lnTo>
                  <a:lnTo>
                    <a:pt x="2245" y="384"/>
                  </a:lnTo>
                  <a:lnTo>
                    <a:pt x="2243" y="384"/>
                  </a:lnTo>
                  <a:lnTo>
                    <a:pt x="2240" y="386"/>
                  </a:lnTo>
                  <a:lnTo>
                    <a:pt x="2226" y="391"/>
                  </a:lnTo>
                  <a:lnTo>
                    <a:pt x="2226" y="391"/>
                  </a:lnTo>
                  <a:lnTo>
                    <a:pt x="2226" y="391"/>
                  </a:lnTo>
                  <a:lnTo>
                    <a:pt x="2224" y="393"/>
                  </a:lnTo>
                  <a:lnTo>
                    <a:pt x="2224" y="393"/>
                  </a:lnTo>
                  <a:lnTo>
                    <a:pt x="2224" y="393"/>
                  </a:lnTo>
                  <a:lnTo>
                    <a:pt x="2224" y="393"/>
                  </a:lnTo>
                  <a:lnTo>
                    <a:pt x="2217" y="398"/>
                  </a:lnTo>
                  <a:lnTo>
                    <a:pt x="2205" y="400"/>
                  </a:lnTo>
                  <a:lnTo>
                    <a:pt x="2205" y="403"/>
                  </a:lnTo>
                  <a:lnTo>
                    <a:pt x="2205" y="403"/>
                  </a:lnTo>
                  <a:lnTo>
                    <a:pt x="2205" y="405"/>
                  </a:lnTo>
                  <a:lnTo>
                    <a:pt x="2205" y="405"/>
                  </a:lnTo>
                  <a:lnTo>
                    <a:pt x="2202" y="407"/>
                  </a:lnTo>
                  <a:lnTo>
                    <a:pt x="2207" y="407"/>
                  </a:lnTo>
                  <a:lnTo>
                    <a:pt x="2207" y="410"/>
                  </a:lnTo>
                  <a:lnTo>
                    <a:pt x="2209" y="410"/>
                  </a:lnTo>
                  <a:lnTo>
                    <a:pt x="2209" y="410"/>
                  </a:lnTo>
                  <a:lnTo>
                    <a:pt x="2209" y="410"/>
                  </a:lnTo>
                  <a:lnTo>
                    <a:pt x="2209" y="412"/>
                  </a:lnTo>
                  <a:lnTo>
                    <a:pt x="2209" y="412"/>
                  </a:lnTo>
                  <a:lnTo>
                    <a:pt x="2209" y="412"/>
                  </a:lnTo>
                  <a:lnTo>
                    <a:pt x="2207" y="412"/>
                  </a:lnTo>
                  <a:lnTo>
                    <a:pt x="2209" y="412"/>
                  </a:lnTo>
                  <a:lnTo>
                    <a:pt x="2209" y="414"/>
                  </a:lnTo>
                  <a:lnTo>
                    <a:pt x="2209" y="414"/>
                  </a:lnTo>
                  <a:lnTo>
                    <a:pt x="2209" y="417"/>
                  </a:lnTo>
                  <a:lnTo>
                    <a:pt x="2209" y="417"/>
                  </a:lnTo>
                  <a:lnTo>
                    <a:pt x="2207" y="417"/>
                  </a:lnTo>
                  <a:lnTo>
                    <a:pt x="2207" y="417"/>
                  </a:lnTo>
                  <a:lnTo>
                    <a:pt x="2200" y="419"/>
                  </a:lnTo>
                  <a:lnTo>
                    <a:pt x="2198" y="419"/>
                  </a:lnTo>
                  <a:lnTo>
                    <a:pt x="2195" y="419"/>
                  </a:lnTo>
                  <a:lnTo>
                    <a:pt x="2195" y="419"/>
                  </a:lnTo>
                  <a:lnTo>
                    <a:pt x="2195" y="422"/>
                  </a:lnTo>
                  <a:lnTo>
                    <a:pt x="2195" y="422"/>
                  </a:lnTo>
                  <a:lnTo>
                    <a:pt x="2195" y="422"/>
                  </a:lnTo>
                  <a:lnTo>
                    <a:pt x="2191" y="422"/>
                  </a:lnTo>
                  <a:lnTo>
                    <a:pt x="2188" y="424"/>
                  </a:lnTo>
                  <a:lnTo>
                    <a:pt x="2188" y="424"/>
                  </a:lnTo>
                  <a:lnTo>
                    <a:pt x="2186" y="424"/>
                  </a:lnTo>
                  <a:lnTo>
                    <a:pt x="2186" y="424"/>
                  </a:lnTo>
                  <a:lnTo>
                    <a:pt x="2186" y="424"/>
                  </a:lnTo>
                  <a:lnTo>
                    <a:pt x="2186" y="426"/>
                  </a:lnTo>
                  <a:lnTo>
                    <a:pt x="2186" y="426"/>
                  </a:lnTo>
                  <a:lnTo>
                    <a:pt x="2183" y="426"/>
                  </a:lnTo>
                  <a:lnTo>
                    <a:pt x="2183" y="424"/>
                  </a:lnTo>
                  <a:lnTo>
                    <a:pt x="2183" y="424"/>
                  </a:lnTo>
                  <a:lnTo>
                    <a:pt x="2181" y="426"/>
                  </a:lnTo>
                  <a:lnTo>
                    <a:pt x="2179" y="424"/>
                  </a:lnTo>
                  <a:lnTo>
                    <a:pt x="2179" y="424"/>
                  </a:lnTo>
                  <a:lnTo>
                    <a:pt x="2179" y="424"/>
                  </a:lnTo>
                  <a:lnTo>
                    <a:pt x="2179" y="426"/>
                  </a:lnTo>
                  <a:lnTo>
                    <a:pt x="2176" y="426"/>
                  </a:lnTo>
                  <a:lnTo>
                    <a:pt x="2176" y="426"/>
                  </a:lnTo>
                  <a:lnTo>
                    <a:pt x="2176" y="424"/>
                  </a:lnTo>
                  <a:lnTo>
                    <a:pt x="2176" y="424"/>
                  </a:lnTo>
                  <a:lnTo>
                    <a:pt x="2174" y="424"/>
                  </a:lnTo>
                  <a:lnTo>
                    <a:pt x="2174" y="424"/>
                  </a:lnTo>
                  <a:lnTo>
                    <a:pt x="2174" y="424"/>
                  </a:lnTo>
                  <a:lnTo>
                    <a:pt x="2174" y="422"/>
                  </a:lnTo>
                  <a:lnTo>
                    <a:pt x="2174" y="422"/>
                  </a:lnTo>
                  <a:lnTo>
                    <a:pt x="2174" y="422"/>
                  </a:lnTo>
                  <a:lnTo>
                    <a:pt x="2172" y="424"/>
                  </a:lnTo>
                  <a:lnTo>
                    <a:pt x="2172" y="424"/>
                  </a:lnTo>
                  <a:lnTo>
                    <a:pt x="2169" y="424"/>
                  </a:lnTo>
                  <a:lnTo>
                    <a:pt x="2167" y="424"/>
                  </a:lnTo>
                  <a:lnTo>
                    <a:pt x="2167" y="424"/>
                  </a:lnTo>
                  <a:lnTo>
                    <a:pt x="2164" y="426"/>
                  </a:lnTo>
                  <a:lnTo>
                    <a:pt x="2164" y="426"/>
                  </a:lnTo>
                  <a:lnTo>
                    <a:pt x="2164" y="426"/>
                  </a:lnTo>
                  <a:lnTo>
                    <a:pt x="2164" y="426"/>
                  </a:lnTo>
                  <a:lnTo>
                    <a:pt x="2164" y="429"/>
                  </a:lnTo>
                  <a:lnTo>
                    <a:pt x="2164" y="431"/>
                  </a:lnTo>
                  <a:lnTo>
                    <a:pt x="2164" y="431"/>
                  </a:lnTo>
                  <a:lnTo>
                    <a:pt x="2164" y="431"/>
                  </a:lnTo>
                  <a:lnTo>
                    <a:pt x="2162" y="433"/>
                  </a:lnTo>
                  <a:lnTo>
                    <a:pt x="2162" y="433"/>
                  </a:lnTo>
                  <a:lnTo>
                    <a:pt x="2162" y="436"/>
                  </a:lnTo>
                  <a:lnTo>
                    <a:pt x="2160" y="436"/>
                  </a:lnTo>
                  <a:lnTo>
                    <a:pt x="2160" y="438"/>
                  </a:lnTo>
                  <a:lnTo>
                    <a:pt x="2160" y="440"/>
                  </a:lnTo>
                  <a:lnTo>
                    <a:pt x="2160" y="440"/>
                  </a:lnTo>
                  <a:lnTo>
                    <a:pt x="2157" y="443"/>
                  </a:lnTo>
                  <a:lnTo>
                    <a:pt x="2155" y="445"/>
                  </a:lnTo>
                  <a:lnTo>
                    <a:pt x="2150" y="448"/>
                  </a:lnTo>
                  <a:lnTo>
                    <a:pt x="2150" y="448"/>
                  </a:lnTo>
                  <a:lnTo>
                    <a:pt x="2150" y="448"/>
                  </a:lnTo>
                  <a:lnTo>
                    <a:pt x="2150" y="448"/>
                  </a:lnTo>
                  <a:lnTo>
                    <a:pt x="2150" y="448"/>
                  </a:lnTo>
                  <a:lnTo>
                    <a:pt x="2148" y="448"/>
                  </a:lnTo>
                  <a:lnTo>
                    <a:pt x="2148" y="448"/>
                  </a:lnTo>
                  <a:lnTo>
                    <a:pt x="2148" y="448"/>
                  </a:lnTo>
                  <a:lnTo>
                    <a:pt x="2148" y="450"/>
                  </a:lnTo>
                  <a:lnTo>
                    <a:pt x="2146" y="450"/>
                  </a:lnTo>
                  <a:lnTo>
                    <a:pt x="2146" y="450"/>
                  </a:lnTo>
                  <a:lnTo>
                    <a:pt x="2146" y="452"/>
                  </a:lnTo>
                  <a:lnTo>
                    <a:pt x="2143" y="452"/>
                  </a:lnTo>
                  <a:lnTo>
                    <a:pt x="2143" y="452"/>
                  </a:lnTo>
                  <a:lnTo>
                    <a:pt x="2143" y="455"/>
                  </a:lnTo>
                  <a:lnTo>
                    <a:pt x="2143" y="455"/>
                  </a:lnTo>
                  <a:lnTo>
                    <a:pt x="2143" y="457"/>
                  </a:lnTo>
                  <a:lnTo>
                    <a:pt x="2141" y="457"/>
                  </a:lnTo>
                  <a:lnTo>
                    <a:pt x="2141" y="459"/>
                  </a:lnTo>
                  <a:lnTo>
                    <a:pt x="2143" y="459"/>
                  </a:lnTo>
                  <a:lnTo>
                    <a:pt x="2143" y="462"/>
                  </a:lnTo>
                  <a:lnTo>
                    <a:pt x="2141" y="462"/>
                  </a:lnTo>
                  <a:lnTo>
                    <a:pt x="2141" y="464"/>
                  </a:lnTo>
                  <a:lnTo>
                    <a:pt x="2141" y="464"/>
                  </a:lnTo>
                  <a:lnTo>
                    <a:pt x="2138" y="464"/>
                  </a:lnTo>
                  <a:lnTo>
                    <a:pt x="2136" y="467"/>
                  </a:lnTo>
                  <a:lnTo>
                    <a:pt x="2136" y="467"/>
                  </a:lnTo>
                  <a:lnTo>
                    <a:pt x="2134" y="467"/>
                  </a:lnTo>
                  <a:lnTo>
                    <a:pt x="2134" y="467"/>
                  </a:lnTo>
                  <a:lnTo>
                    <a:pt x="2134" y="467"/>
                  </a:lnTo>
                  <a:lnTo>
                    <a:pt x="2134" y="467"/>
                  </a:lnTo>
                  <a:lnTo>
                    <a:pt x="2134" y="467"/>
                  </a:lnTo>
                  <a:lnTo>
                    <a:pt x="2134" y="467"/>
                  </a:lnTo>
                  <a:lnTo>
                    <a:pt x="2134" y="469"/>
                  </a:lnTo>
                  <a:lnTo>
                    <a:pt x="2131" y="469"/>
                  </a:lnTo>
                  <a:lnTo>
                    <a:pt x="2134" y="469"/>
                  </a:lnTo>
                  <a:lnTo>
                    <a:pt x="2134" y="469"/>
                  </a:lnTo>
                  <a:lnTo>
                    <a:pt x="2134" y="469"/>
                  </a:lnTo>
                  <a:lnTo>
                    <a:pt x="2134" y="471"/>
                  </a:lnTo>
                  <a:lnTo>
                    <a:pt x="2131" y="471"/>
                  </a:lnTo>
                  <a:lnTo>
                    <a:pt x="2127" y="474"/>
                  </a:lnTo>
                  <a:lnTo>
                    <a:pt x="2124" y="476"/>
                  </a:lnTo>
                  <a:lnTo>
                    <a:pt x="2124" y="476"/>
                  </a:lnTo>
                  <a:lnTo>
                    <a:pt x="2124" y="478"/>
                  </a:lnTo>
                  <a:lnTo>
                    <a:pt x="2124" y="478"/>
                  </a:lnTo>
                  <a:lnTo>
                    <a:pt x="2124" y="478"/>
                  </a:lnTo>
                  <a:lnTo>
                    <a:pt x="2124" y="478"/>
                  </a:lnTo>
                  <a:lnTo>
                    <a:pt x="2122" y="478"/>
                  </a:lnTo>
                  <a:lnTo>
                    <a:pt x="2122" y="481"/>
                  </a:lnTo>
                  <a:lnTo>
                    <a:pt x="2120" y="483"/>
                  </a:lnTo>
                  <a:lnTo>
                    <a:pt x="2120" y="483"/>
                  </a:lnTo>
                  <a:lnTo>
                    <a:pt x="2117" y="483"/>
                  </a:lnTo>
                  <a:lnTo>
                    <a:pt x="2115" y="483"/>
                  </a:lnTo>
                  <a:lnTo>
                    <a:pt x="2112" y="485"/>
                  </a:lnTo>
                  <a:lnTo>
                    <a:pt x="2112" y="485"/>
                  </a:lnTo>
                  <a:lnTo>
                    <a:pt x="2110" y="485"/>
                  </a:lnTo>
                  <a:lnTo>
                    <a:pt x="2110" y="483"/>
                  </a:lnTo>
                  <a:lnTo>
                    <a:pt x="2108" y="483"/>
                  </a:lnTo>
                  <a:lnTo>
                    <a:pt x="2098" y="483"/>
                  </a:lnTo>
                  <a:lnTo>
                    <a:pt x="2098" y="483"/>
                  </a:lnTo>
                  <a:lnTo>
                    <a:pt x="2096" y="481"/>
                  </a:lnTo>
                  <a:lnTo>
                    <a:pt x="2096" y="481"/>
                  </a:lnTo>
                  <a:lnTo>
                    <a:pt x="2094" y="481"/>
                  </a:lnTo>
                  <a:lnTo>
                    <a:pt x="2094" y="481"/>
                  </a:lnTo>
                  <a:lnTo>
                    <a:pt x="2091" y="481"/>
                  </a:lnTo>
                  <a:lnTo>
                    <a:pt x="2091" y="478"/>
                  </a:lnTo>
                  <a:lnTo>
                    <a:pt x="2091" y="478"/>
                  </a:lnTo>
                  <a:lnTo>
                    <a:pt x="2091" y="478"/>
                  </a:lnTo>
                  <a:lnTo>
                    <a:pt x="2091" y="478"/>
                  </a:lnTo>
                  <a:lnTo>
                    <a:pt x="2091" y="476"/>
                  </a:lnTo>
                  <a:lnTo>
                    <a:pt x="2089" y="478"/>
                  </a:lnTo>
                  <a:lnTo>
                    <a:pt x="2089" y="478"/>
                  </a:lnTo>
                  <a:lnTo>
                    <a:pt x="2089" y="478"/>
                  </a:lnTo>
                  <a:lnTo>
                    <a:pt x="2086" y="478"/>
                  </a:lnTo>
                  <a:lnTo>
                    <a:pt x="2086" y="476"/>
                  </a:lnTo>
                  <a:lnTo>
                    <a:pt x="2086" y="476"/>
                  </a:lnTo>
                  <a:lnTo>
                    <a:pt x="2086" y="476"/>
                  </a:lnTo>
                  <a:lnTo>
                    <a:pt x="2086" y="476"/>
                  </a:lnTo>
                  <a:lnTo>
                    <a:pt x="2086" y="476"/>
                  </a:lnTo>
                  <a:lnTo>
                    <a:pt x="2086" y="476"/>
                  </a:lnTo>
                  <a:lnTo>
                    <a:pt x="2086" y="476"/>
                  </a:lnTo>
                  <a:lnTo>
                    <a:pt x="2086" y="476"/>
                  </a:lnTo>
                  <a:lnTo>
                    <a:pt x="2086" y="474"/>
                  </a:lnTo>
                  <a:lnTo>
                    <a:pt x="2086" y="471"/>
                  </a:lnTo>
                  <a:lnTo>
                    <a:pt x="2084" y="471"/>
                  </a:lnTo>
                  <a:lnTo>
                    <a:pt x="2084" y="471"/>
                  </a:lnTo>
                  <a:lnTo>
                    <a:pt x="2084" y="469"/>
                  </a:lnTo>
                  <a:lnTo>
                    <a:pt x="2084" y="467"/>
                  </a:lnTo>
                  <a:lnTo>
                    <a:pt x="2084" y="467"/>
                  </a:lnTo>
                  <a:lnTo>
                    <a:pt x="2084" y="467"/>
                  </a:lnTo>
                  <a:lnTo>
                    <a:pt x="2084" y="467"/>
                  </a:lnTo>
                  <a:lnTo>
                    <a:pt x="2084" y="467"/>
                  </a:lnTo>
                  <a:lnTo>
                    <a:pt x="2086" y="464"/>
                  </a:lnTo>
                  <a:lnTo>
                    <a:pt x="2086" y="464"/>
                  </a:lnTo>
                  <a:lnTo>
                    <a:pt x="2086" y="462"/>
                  </a:lnTo>
                  <a:lnTo>
                    <a:pt x="2086" y="459"/>
                  </a:lnTo>
                  <a:lnTo>
                    <a:pt x="2084" y="459"/>
                  </a:lnTo>
                  <a:lnTo>
                    <a:pt x="2082" y="464"/>
                  </a:lnTo>
                  <a:lnTo>
                    <a:pt x="2079" y="464"/>
                  </a:lnTo>
                  <a:lnTo>
                    <a:pt x="2077" y="462"/>
                  </a:lnTo>
                  <a:lnTo>
                    <a:pt x="2077" y="455"/>
                  </a:lnTo>
                  <a:lnTo>
                    <a:pt x="2077" y="455"/>
                  </a:lnTo>
                  <a:lnTo>
                    <a:pt x="2075" y="440"/>
                  </a:lnTo>
                  <a:lnTo>
                    <a:pt x="2075" y="440"/>
                  </a:lnTo>
                  <a:lnTo>
                    <a:pt x="2075" y="438"/>
                  </a:lnTo>
                  <a:lnTo>
                    <a:pt x="2075" y="438"/>
                  </a:lnTo>
                  <a:lnTo>
                    <a:pt x="2072" y="438"/>
                  </a:lnTo>
                  <a:lnTo>
                    <a:pt x="2072" y="438"/>
                  </a:lnTo>
                  <a:lnTo>
                    <a:pt x="2072" y="438"/>
                  </a:lnTo>
                  <a:lnTo>
                    <a:pt x="2070" y="436"/>
                  </a:lnTo>
                  <a:lnTo>
                    <a:pt x="2070" y="436"/>
                  </a:lnTo>
                  <a:lnTo>
                    <a:pt x="2070" y="436"/>
                  </a:lnTo>
                  <a:lnTo>
                    <a:pt x="2070" y="438"/>
                  </a:lnTo>
                  <a:lnTo>
                    <a:pt x="2070" y="438"/>
                  </a:lnTo>
                  <a:lnTo>
                    <a:pt x="2070" y="438"/>
                  </a:lnTo>
                  <a:lnTo>
                    <a:pt x="2068" y="438"/>
                  </a:lnTo>
                  <a:lnTo>
                    <a:pt x="2068" y="438"/>
                  </a:lnTo>
                  <a:lnTo>
                    <a:pt x="2068" y="440"/>
                  </a:lnTo>
                  <a:lnTo>
                    <a:pt x="2065" y="440"/>
                  </a:lnTo>
                  <a:lnTo>
                    <a:pt x="2065" y="443"/>
                  </a:lnTo>
                  <a:lnTo>
                    <a:pt x="2065" y="443"/>
                  </a:lnTo>
                  <a:lnTo>
                    <a:pt x="2065" y="445"/>
                  </a:lnTo>
                  <a:lnTo>
                    <a:pt x="2065" y="445"/>
                  </a:lnTo>
                  <a:lnTo>
                    <a:pt x="2068" y="448"/>
                  </a:lnTo>
                  <a:lnTo>
                    <a:pt x="2068" y="448"/>
                  </a:lnTo>
                  <a:lnTo>
                    <a:pt x="2068" y="448"/>
                  </a:lnTo>
                  <a:lnTo>
                    <a:pt x="2068" y="450"/>
                  </a:lnTo>
                  <a:lnTo>
                    <a:pt x="2068" y="450"/>
                  </a:lnTo>
                  <a:lnTo>
                    <a:pt x="2068" y="452"/>
                  </a:lnTo>
                  <a:lnTo>
                    <a:pt x="2068" y="452"/>
                  </a:lnTo>
                  <a:lnTo>
                    <a:pt x="2068" y="452"/>
                  </a:lnTo>
                  <a:lnTo>
                    <a:pt x="2068" y="455"/>
                  </a:lnTo>
                  <a:lnTo>
                    <a:pt x="2070" y="455"/>
                  </a:lnTo>
                  <a:lnTo>
                    <a:pt x="2068" y="457"/>
                  </a:lnTo>
                  <a:lnTo>
                    <a:pt x="2068" y="457"/>
                  </a:lnTo>
                  <a:lnTo>
                    <a:pt x="2065" y="457"/>
                  </a:lnTo>
                  <a:lnTo>
                    <a:pt x="2065" y="457"/>
                  </a:lnTo>
                  <a:lnTo>
                    <a:pt x="2065" y="455"/>
                  </a:lnTo>
                  <a:lnTo>
                    <a:pt x="2063" y="452"/>
                  </a:lnTo>
                  <a:lnTo>
                    <a:pt x="2063" y="452"/>
                  </a:lnTo>
                  <a:lnTo>
                    <a:pt x="2063" y="452"/>
                  </a:lnTo>
                  <a:lnTo>
                    <a:pt x="2063" y="450"/>
                  </a:lnTo>
                  <a:lnTo>
                    <a:pt x="2060" y="448"/>
                  </a:lnTo>
                  <a:lnTo>
                    <a:pt x="2060" y="445"/>
                  </a:lnTo>
                  <a:lnTo>
                    <a:pt x="2060" y="445"/>
                  </a:lnTo>
                  <a:lnTo>
                    <a:pt x="2060" y="445"/>
                  </a:lnTo>
                  <a:lnTo>
                    <a:pt x="2058" y="443"/>
                  </a:lnTo>
                  <a:lnTo>
                    <a:pt x="2058" y="440"/>
                  </a:lnTo>
                  <a:lnTo>
                    <a:pt x="2058" y="440"/>
                  </a:lnTo>
                  <a:lnTo>
                    <a:pt x="2058" y="438"/>
                  </a:lnTo>
                  <a:lnTo>
                    <a:pt x="2058" y="438"/>
                  </a:lnTo>
                  <a:lnTo>
                    <a:pt x="2056" y="438"/>
                  </a:lnTo>
                  <a:lnTo>
                    <a:pt x="2056" y="438"/>
                  </a:lnTo>
                  <a:lnTo>
                    <a:pt x="2056" y="436"/>
                  </a:lnTo>
                  <a:lnTo>
                    <a:pt x="2056" y="436"/>
                  </a:lnTo>
                  <a:lnTo>
                    <a:pt x="2053" y="433"/>
                  </a:lnTo>
                  <a:lnTo>
                    <a:pt x="2051" y="433"/>
                  </a:lnTo>
                  <a:lnTo>
                    <a:pt x="2051" y="431"/>
                  </a:lnTo>
                  <a:lnTo>
                    <a:pt x="2051" y="431"/>
                  </a:lnTo>
                  <a:lnTo>
                    <a:pt x="2051" y="431"/>
                  </a:lnTo>
                  <a:lnTo>
                    <a:pt x="2051" y="429"/>
                  </a:lnTo>
                  <a:lnTo>
                    <a:pt x="2049" y="429"/>
                  </a:lnTo>
                  <a:lnTo>
                    <a:pt x="2049" y="429"/>
                  </a:lnTo>
                  <a:lnTo>
                    <a:pt x="2049" y="429"/>
                  </a:lnTo>
                  <a:lnTo>
                    <a:pt x="2051" y="426"/>
                  </a:lnTo>
                  <a:lnTo>
                    <a:pt x="2051" y="426"/>
                  </a:lnTo>
                  <a:lnTo>
                    <a:pt x="2049" y="424"/>
                  </a:lnTo>
                  <a:lnTo>
                    <a:pt x="2049" y="424"/>
                  </a:lnTo>
                  <a:lnTo>
                    <a:pt x="2049" y="422"/>
                  </a:lnTo>
                  <a:lnTo>
                    <a:pt x="2049" y="422"/>
                  </a:lnTo>
                  <a:lnTo>
                    <a:pt x="2049" y="422"/>
                  </a:lnTo>
                  <a:lnTo>
                    <a:pt x="2049" y="422"/>
                  </a:lnTo>
                  <a:lnTo>
                    <a:pt x="2049" y="419"/>
                  </a:lnTo>
                  <a:lnTo>
                    <a:pt x="2049" y="419"/>
                  </a:lnTo>
                  <a:lnTo>
                    <a:pt x="2049" y="419"/>
                  </a:lnTo>
                  <a:lnTo>
                    <a:pt x="2046" y="419"/>
                  </a:lnTo>
                  <a:lnTo>
                    <a:pt x="2049" y="414"/>
                  </a:lnTo>
                  <a:lnTo>
                    <a:pt x="2049" y="414"/>
                  </a:lnTo>
                  <a:lnTo>
                    <a:pt x="2049" y="414"/>
                  </a:lnTo>
                  <a:lnTo>
                    <a:pt x="2049" y="414"/>
                  </a:lnTo>
                  <a:lnTo>
                    <a:pt x="2049" y="414"/>
                  </a:lnTo>
                  <a:lnTo>
                    <a:pt x="2049" y="414"/>
                  </a:lnTo>
                  <a:lnTo>
                    <a:pt x="2049" y="414"/>
                  </a:lnTo>
                  <a:lnTo>
                    <a:pt x="2049" y="414"/>
                  </a:lnTo>
                  <a:lnTo>
                    <a:pt x="2049" y="414"/>
                  </a:lnTo>
                  <a:lnTo>
                    <a:pt x="2049" y="412"/>
                  </a:lnTo>
                  <a:lnTo>
                    <a:pt x="2049" y="410"/>
                  </a:lnTo>
                  <a:lnTo>
                    <a:pt x="2046" y="398"/>
                  </a:lnTo>
                  <a:lnTo>
                    <a:pt x="2046" y="396"/>
                  </a:lnTo>
                  <a:lnTo>
                    <a:pt x="2046" y="396"/>
                  </a:lnTo>
                  <a:lnTo>
                    <a:pt x="2046" y="396"/>
                  </a:lnTo>
                  <a:lnTo>
                    <a:pt x="2046" y="396"/>
                  </a:lnTo>
                  <a:lnTo>
                    <a:pt x="2046" y="396"/>
                  </a:lnTo>
                  <a:lnTo>
                    <a:pt x="2046" y="393"/>
                  </a:lnTo>
                  <a:lnTo>
                    <a:pt x="2049" y="393"/>
                  </a:lnTo>
                  <a:lnTo>
                    <a:pt x="2049" y="393"/>
                  </a:lnTo>
                  <a:lnTo>
                    <a:pt x="2049" y="393"/>
                  </a:lnTo>
                  <a:lnTo>
                    <a:pt x="2051" y="391"/>
                  </a:lnTo>
                  <a:lnTo>
                    <a:pt x="2053" y="388"/>
                  </a:lnTo>
                  <a:lnTo>
                    <a:pt x="2053" y="388"/>
                  </a:lnTo>
                  <a:lnTo>
                    <a:pt x="2053" y="386"/>
                  </a:lnTo>
                  <a:lnTo>
                    <a:pt x="2053" y="384"/>
                  </a:lnTo>
                  <a:lnTo>
                    <a:pt x="2053" y="381"/>
                  </a:lnTo>
                  <a:lnTo>
                    <a:pt x="2056" y="379"/>
                  </a:lnTo>
                  <a:lnTo>
                    <a:pt x="2056" y="377"/>
                  </a:lnTo>
                  <a:lnTo>
                    <a:pt x="2051" y="372"/>
                  </a:lnTo>
                  <a:lnTo>
                    <a:pt x="2051" y="372"/>
                  </a:lnTo>
                  <a:lnTo>
                    <a:pt x="2051" y="370"/>
                  </a:lnTo>
                  <a:lnTo>
                    <a:pt x="2049" y="370"/>
                  </a:lnTo>
                  <a:lnTo>
                    <a:pt x="2049" y="370"/>
                  </a:lnTo>
                  <a:lnTo>
                    <a:pt x="2049" y="367"/>
                  </a:lnTo>
                  <a:lnTo>
                    <a:pt x="2046" y="367"/>
                  </a:lnTo>
                  <a:lnTo>
                    <a:pt x="2046" y="365"/>
                  </a:lnTo>
                  <a:lnTo>
                    <a:pt x="2046" y="365"/>
                  </a:lnTo>
                  <a:lnTo>
                    <a:pt x="2046" y="365"/>
                  </a:lnTo>
                  <a:lnTo>
                    <a:pt x="2046" y="362"/>
                  </a:lnTo>
                  <a:lnTo>
                    <a:pt x="2046" y="362"/>
                  </a:lnTo>
                  <a:lnTo>
                    <a:pt x="2044" y="358"/>
                  </a:lnTo>
                  <a:lnTo>
                    <a:pt x="2044" y="358"/>
                  </a:lnTo>
                  <a:lnTo>
                    <a:pt x="2044" y="358"/>
                  </a:lnTo>
                  <a:lnTo>
                    <a:pt x="2044" y="358"/>
                  </a:lnTo>
                  <a:lnTo>
                    <a:pt x="2044" y="355"/>
                  </a:lnTo>
                  <a:lnTo>
                    <a:pt x="2044" y="355"/>
                  </a:lnTo>
                  <a:lnTo>
                    <a:pt x="2046" y="355"/>
                  </a:lnTo>
                  <a:lnTo>
                    <a:pt x="2049" y="353"/>
                  </a:lnTo>
                  <a:lnTo>
                    <a:pt x="2051" y="353"/>
                  </a:lnTo>
                  <a:lnTo>
                    <a:pt x="2051" y="353"/>
                  </a:lnTo>
                  <a:lnTo>
                    <a:pt x="2049" y="353"/>
                  </a:lnTo>
                  <a:lnTo>
                    <a:pt x="2049" y="353"/>
                  </a:lnTo>
                  <a:lnTo>
                    <a:pt x="2049" y="353"/>
                  </a:lnTo>
                  <a:lnTo>
                    <a:pt x="2046" y="351"/>
                  </a:lnTo>
                  <a:lnTo>
                    <a:pt x="2046" y="351"/>
                  </a:lnTo>
                  <a:lnTo>
                    <a:pt x="2046" y="351"/>
                  </a:lnTo>
                  <a:lnTo>
                    <a:pt x="2044" y="351"/>
                  </a:lnTo>
                  <a:lnTo>
                    <a:pt x="2044" y="351"/>
                  </a:lnTo>
                  <a:lnTo>
                    <a:pt x="2041" y="346"/>
                  </a:lnTo>
                  <a:lnTo>
                    <a:pt x="2039" y="346"/>
                  </a:lnTo>
                  <a:lnTo>
                    <a:pt x="2039" y="346"/>
                  </a:lnTo>
                  <a:lnTo>
                    <a:pt x="2039" y="346"/>
                  </a:lnTo>
                  <a:lnTo>
                    <a:pt x="2037" y="346"/>
                  </a:lnTo>
                  <a:lnTo>
                    <a:pt x="2034" y="346"/>
                  </a:lnTo>
                  <a:lnTo>
                    <a:pt x="2032" y="346"/>
                  </a:lnTo>
                  <a:lnTo>
                    <a:pt x="2032" y="346"/>
                  </a:lnTo>
                  <a:lnTo>
                    <a:pt x="2032" y="346"/>
                  </a:lnTo>
                  <a:lnTo>
                    <a:pt x="2032" y="346"/>
                  </a:lnTo>
                  <a:lnTo>
                    <a:pt x="2030" y="346"/>
                  </a:lnTo>
                  <a:lnTo>
                    <a:pt x="2030" y="346"/>
                  </a:lnTo>
                  <a:lnTo>
                    <a:pt x="2030" y="346"/>
                  </a:lnTo>
                  <a:lnTo>
                    <a:pt x="2027" y="346"/>
                  </a:lnTo>
                  <a:lnTo>
                    <a:pt x="2030" y="346"/>
                  </a:lnTo>
                  <a:lnTo>
                    <a:pt x="2027" y="348"/>
                  </a:lnTo>
                  <a:lnTo>
                    <a:pt x="2023" y="346"/>
                  </a:lnTo>
                  <a:lnTo>
                    <a:pt x="2023" y="346"/>
                  </a:lnTo>
                  <a:lnTo>
                    <a:pt x="2020" y="346"/>
                  </a:lnTo>
                  <a:lnTo>
                    <a:pt x="2020" y="346"/>
                  </a:lnTo>
                  <a:lnTo>
                    <a:pt x="2020" y="346"/>
                  </a:lnTo>
                  <a:lnTo>
                    <a:pt x="2020" y="346"/>
                  </a:lnTo>
                  <a:lnTo>
                    <a:pt x="2020" y="346"/>
                  </a:lnTo>
                  <a:lnTo>
                    <a:pt x="2020" y="348"/>
                  </a:lnTo>
                  <a:lnTo>
                    <a:pt x="2018" y="348"/>
                  </a:lnTo>
                  <a:lnTo>
                    <a:pt x="2018" y="348"/>
                  </a:lnTo>
                  <a:lnTo>
                    <a:pt x="2018" y="346"/>
                  </a:lnTo>
                  <a:lnTo>
                    <a:pt x="2018" y="346"/>
                  </a:lnTo>
                  <a:lnTo>
                    <a:pt x="2008" y="346"/>
                  </a:lnTo>
                  <a:lnTo>
                    <a:pt x="2008" y="346"/>
                  </a:lnTo>
                  <a:lnTo>
                    <a:pt x="2006" y="343"/>
                  </a:lnTo>
                  <a:lnTo>
                    <a:pt x="2006" y="343"/>
                  </a:lnTo>
                  <a:lnTo>
                    <a:pt x="2006" y="341"/>
                  </a:lnTo>
                  <a:lnTo>
                    <a:pt x="2004" y="341"/>
                  </a:lnTo>
                  <a:lnTo>
                    <a:pt x="1997" y="336"/>
                  </a:lnTo>
                  <a:lnTo>
                    <a:pt x="1997" y="336"/>
                  </a:lnTo>
                  <a:lnTo>
                    <a:pt x="1994" y="336"/>
                  </a:lnTo>
                  <a:lnTo>
                    <a:pt x="1994" y="336"/>
                  </a:lnTo>
                  <a:lnTo>
                    <a:pt x="1994" y="336"/>
                  </a:lnTo>
                  <a:lnTo>
                    <a:pt x="1994" y="334"/>
                  </a:lnTo>
                  <a:lnTo>
                    <a:pt x="1994" y="334"/>
                  </a:lnTo>
                  <a:lnTo>
                    <a:pt x="1992" y="334"/>
                  </a:lnTo>
                  <a:lnTo>
                    <a:pt x="1992" y="334"/>
                  </a:lnTo>
                  <a:lnTo>
                    <a:pt x="1992" y="334"/>
                  </a:lnTo>
                  <a:lnTo>
                    <a:pt x="1989" y="334"/>
                  </a:lnTo>
                  <a:lnTo>
                    <a:pt x="1989" y="334"/>
                  </a:lnTo>
                  <a:lnTo>
                    <a:pt x="1987" y="332"/>
                  </a:lnTo>
                  <a:lnTo>
                    <a:pt x="1987" y="332"/>
                  </a:lnTo>
                  <a:lnTo>
                    <a:pt x="1987" y="332"/>
                  </a:lnTo>
                  <a:lnTo>
                    <a:pt x="1987" y="332"/>
                  </a:lnTo>
                  <a:lnTo>
                    <a:pt x="1987" y="332"/>
                  </a:lnTo>
                  <a:lnTo>
                    <a:pt x="1985" y="332"/>
                  </a:lnTo>
                  <a:lnTo>
                    <a:pt x="1985" y="332"/>
                  </a:lnTo>
                  <a:lnTo>
                    <a:pt x="1985" y="332"/>
                  </a:lnTo>
                  <a:lnTo>
                    <a:pt x="1973" y="327"/>
                  </a:lnTo>
                  <a:lnTo>
                    <a:pt x="1973" y="327"/>
                  </a:lnTo>
                  <a:lnTo>
                    <a:pt x="1959" y="327"/>
                  </a:lnTo>
                  <a:lnTo>
                    <a:pt x="1956" y="327"/>
                  </a:lnTo>
                  <a:lnTo>
                    <a:pt x="1954" y="327"/>
                  </a:lnTo>
                  <a:lnTo>
                    <a:pt x="1952" y="327"/>
                  </a:lnTo>
                  <a:lnTo>
                    <a:pt x="1952" y="329"/>
                  </a:lnTo>
                  <a:lnTo>
                    <a:pt x="1949" y="329"/>
                  </a:lnTo>
                  <a:lnTo>
                    <a:pt x="1947" y="329"/>
                  </a:lnTo>
                  <a:lnTo>
                    <a:pt x="1945" y="332"/>
                  </a:lnTo>
                  <a:lnTo>
                    <a:pt x="1945" y="332"/>
                  </a:lnTo>
                  <a:lnTo>
                    <a:pt x="1942" y="332"/>
                  </a:lnTo>
                  <a:lnTo>
                    <a:pt x="1942" y="334"/>
                  </a:lnTo>
                  <a:lnTo>
                    <a:pt x="1940" y="336"/>
                  </a:lnTo>
                  <a:lnTo>
                    <a:pt x="1940" y="336"/>
                  </a:lnTo>
                  <a:lnTo>
                    <a:pt x="1940" y="336"/>
                  </a:lnTo>
                  <a:lnTo>
                    <a:pt x="1937" y="336"/>
                  </a:lnTo>
                  <a:lnTo>
                    <a:pt x="1935" y="339"/>
                  </a:lnTo>
                  <a:lnTo>
                    <a:pt x="1935" y="339"/>
                  </a:lnTo>
                  <a:lnTo>
                    <a:pt x="1933" y="341"/>
                  </a:lnTo>
                  <a:lnTo>
                    <a:pt x="1930" y="343"/>
                  </a:lnTo>
                  <a:lnTo>
                    <a:pt x="1930" y="343"/>
                  </a:lnTo>
                  <a:lnTo>
                    <a:pt x="1930" y="343"/>
                  </a:lnTo>
                  <a:lnTo>
                    <a:pt x="1926" y="346"/>
                  </a:lnTo>
                  <a:lnTo>
                    <a:pt x="1916" y="348"/>
                  </a:lnTo>
                  <a:lnTo>
                    <a:pt x="1914" y="348"/>
                  </a:lnTo>
                  <a:lnTo>
                    <a:pt x="1914" y="348"/>
                  </a:lnTo>
                  <a:lnTo>
                    <a:pt x="1914" y="348"/>
                  </a:lnTo>
                  <a:lnTo>
                    <a:pt x="1911" y="348"/>
                  </a:lnTo>
                  <a:lnTo>
                    <a:pt x="1911" y="348"/>
                  </a:lnTo>
                  <a:lnTo>
                    <a:pt x="1911" y="348"/>
                  </a:lnTo>
                  <a:lnTo>
                    <a:pt x="1911" y="348"/>
                  </a:lnTo>
                  <a:lnTo>
                    <a:pt x="1914" y="346"/>
                  </a:lnTo>
                  <a:lnTo>
                    <a:pt x="1911" y="346"/>
                  </a:lnTo>
                  <a:lnTo>
                    <a:pt x="1911" y="346"/>
                  </a:lnTo>
                  <a:lnTo>
                    <a:pt x="1911" y="346"/>
                  </a:lnTo>
                  <a:lnTo>
                    <a:pt x="1909" y="346"/>
                  </a:lnTo>
                  <a:lnTo>
                    <a:pt x="1909" y="346"/>
                  </a:lnTo>
                  <a:lnTo>
                    <a:pt x="1907" y="348"/>
                  </a:lnTo>
                  <a:lnTo>
                    <a:pt x="1907" y="348"/>
                  </a:lnTo>
                  <a:lnTo>
                    <a:pt x="1907" y="348"/>
                  </a:lnTo>
                  <a:lnTo>
                    <a:pt x="1904" y="348"/>
                  </a:lnTo>
                  <a:lnTo>
                    <a:pt x="1904" y="348"/>
                  </a:lnTo>
                  <a:lnTo>
                    <a:pt x="1904" y="348"/>
                  </a:lnTo>
                  <a:lnTo>
                    <a:pt x="1902" y="351"/>
                  </a:lnTo>
                  <a:lnTo>
                    <a:pt x="1897" y="351"/>
                  </a:lnTo>
                  <a:lnTo>
                    <a:pt x="1897" y="353"/>
                  </a:lnTo>
                  <a:lnTo>
                    <a:pt x="1897" y="353"/>
                  </a:lnTo>
                  <a:lnTo>
                    <a:pt x="1900" y="355"/>
                  </a:lnTo>
                  <a:lnTo>
                    <a:pt x="1897" y="355"/>
                  </a:lnTo>
                  <a:lnTo>
                    <a:pt x="1897" y="358"/>
                  </a:lnTo>
                  <a:lnTo>
                    <a:pt x="1897" y="358"/>
                  </a:lnTo>
                  <a:lnTo>
                    <a:pt x="1897" y="360"/>
                  </a:lnTo>
                  <a:lnTo>
                    <a:pt x="1897" y="360"/>
                  </a:lnTo>
                  <a:lnTo>
                    <a:pt x="1897" y="360"/>
                  </a:lnTo>
                  <a:lnTo>
                    <a:pt x="1897" y="362"/>
                  </a:lnTo>
                  <a:lnTo>
                    <a:pt x="1897" y="362"/>
                  </a:lnTo>
                  <a:lnTo>
                    <a:pt x="1897" y="365"/>
                  </a:lnTo>
                  <a:lnTo>
                    <a:pt x="1897" y="365"/>
                  </a:lnTo>
                  <a:lnTo>
                    <a:pt x="1897" y="367"/>
                  </a:lnTo>
                  <a:lnTo>
                    <a:pt x="1897" y="367"/>
                  </a:lnTo>
                  <a:lnTo>
                    <a:pt x="1895" y="370"/>
                  </a:lnTo>
                  <a:lnTo>
                    <a:pt x="1895" y="372"/>
                  </a:lnTo>
                  <a:lnTo>
                    <a:pt x="1892" y="372"/>
                  </a:lnTo>
                  <a:lnTo>
                    <a:pt x="1892" y="372"/>
                  </a:lnTo>
                  <a:lnTo>
                    <a:pt x="1888" y="372"/>
                  </a:lnTo>
                  <a:lnTo>
                    <a:pt x="1888" y="374"/>
                  </a:lnTo>
                  <a:lnTo>
                    <a:pt x="1885" y="374"/>
                  </a:lnTo>
                  <a:lnTo>
                    <a:pt x="1885" y="374"/>
                  </a:lnTo>
                  <a:lnTo>
                    <a:pt x="1885" y="374"/>
                  </a:lnTo>
                  <a:lnTo>
                    <a:pt x="1885" y="374"/>
                  </a:lnTo>
                  <a:lnTo>
                    <a:pt x="1885" y="377"/>
                  </a:lnTo>
                  <a:lnTo>
                    <a:pt x="1885" y="379"/>
                  </a:lnTo>
                  <a:lnTo>
                    <a:pt x="1883" y="379"/>
                  </a:lnTo>
                  <a:lnTo>
                    <a:pt x="1883" y="381"/>
                  </a:lnTo>
                  <a:lnTo>
                    <a:pt x="1881" y="381"/>
                  </a:lnTo>
                  <a:lnTo>
                    <a:pt x="1881" y="381"/>
                  </a:lnTo>
                  <a:lnTo>
                    <a:pt x="1881" y="384"/>
                  </a:lnTo>
                  <a:lnTo>
                    <a:pt x="1883" y="384"/>
                  </a:lnTo>
                  <a:lnTo>
                    <a:pt x="1883" y="384"/>
                  </a:lnTo>
                  <a:lnTo>
                    <a:pt x="1885" y="384"/>
                  </a:lnTo>
                  <a:lnTo>
                    <a:pt x="1888" y="384"/>
                  </a:lnTo>
                  <a:lnTo>
                    <a:pt x="1890" y="384"/>
                  </a:lnTo>
                  <a:lnTo>
                    <a:pt x="1892" y="384"/>
                  </a:lnTo>
                  <a:lnTo>
                    <a:pt x="1892" y="386"/>
                  </a:lnTo>
                  <a:lnTo>
                    <a:pt x="1895" y="386"/>
                  </a:lnTo>
                  <a:lnTo>
                    <a:pt x="1895" y="386"/>
                  </a:lnTo>
                  <a:lnTo>
                    <a:pt x="1895" y="388"/>
                  </a:lnTo>
                  <a:lnTo>
                    <a:pt x="1895" y="388"/>
                  </a:lnTo>
                  <a:lnTo>
                    <a:pt x="1895" y="386"/>
                  </a:lnTo>
                  <a:lnTo>
                    <a:pt x="1897" y="386"/>
                  </a:lnTo>
                  <a:lnTo>
                    <a:pt x="1900" y="386"/>
                  </a:lnTo>
                  <a:lnTo>
                    <a:pt x="1900" y="386"/>
                  </a:lnTo>
                  <a:lnTo>
                    <a:pt x="1902" y="384"/>
                  </a:lnTo>
                  <a:lnTo>
                    <a:pt x="1902" y="384"/>
                  </a:lnTo>
                  <a:lnTo>
                    <a:pt x="1902" y="384"/>
                  </a:lnTo>
                  <a:lnTo>
                    <a:pt x="1900" y="381"/>
                  </a:lnTo>
                  <a:lnTo>
                    <a:pt x="1900" y="381"/>
                  </a:lnTo>
                  <a:lnTo>
                    <a:pt x="1900" y="379"/>
                  </a:lnTo>
                  <a:lnTo>
                    <a:pt x="1902" y="381"/>
                  </a:lnTo>
                  <a:lnTo>
                    <a:pt x="1902" y="381"/>
                  </a:lnTo>
                  <a:lnTo>
                    <a:pt x="1904" y="381"/>
                  </a:lnTo>
                  <a:lnTo>
                    <a:pt x="1904" y="381"/>
                  </a:lnTo>
                  <a:lnTo>
                    <a:pt x="1904" y="381"/>
                  </a:lnTo>
                  <a:lnTo>
                    <a:pt x="1904" y="381"/>
                  </a:lnTo>
                  <a:lnTo>
                    <a:pt x="1904" y="384"/>
                  </a:lnTo>
                  <a:lnTo>
                    <a:pt x="1904" y="384"/>
                  </a:lnTo>
                  <a:lnTo>
                    <a:pt x="1904" y="384"/>
                  </a:lnTo>
                  <a:lnTo>
                    <a:pt x="1904" y="384"/>
                  </a:lnTo>
                  <a:lnTo>
                    <a:pt x="1904" y="384"/>
                  </a:lnTo>
                  <a:lnTo>
                    <a:pt x="1904" y="384"/>
                  </a:lnTo>
                  <a:lnTo>
                    <a:pt x="1907" y="386"/>
                  </a:lnTo>
                  <a:lnTo>
                    <a:pt x="1907" y="386"/>
                  </a:lnTo>
                  <a:lnTo>
                    <a:pt x="1907" y="386"/>
                  </a:lnTo>
                  <a:lnTo>
                    <a:pt x="1909" y="386"/>
                  </a:lnTo>
                  <a:lnTo>
                    <a:pt x="1909" y="386"/>
                  </a:lnTo>
                  <a:lnTo>
                    <a:pt x="1909" y="386"/>
                  </a:lnTo>
                  <a:lnTo>
                    <a:pt x="1909" y="386"/>
                  </a:lnTo>
                  <a:lnTo>
                    <a:pt x="1909" y="384"/>
                  </a:lnTo>
                  <a:lnTo>
                    <a:pt x="1909" y="384"/>
                  </a:lnTo>
                  <a:lnTo>
                    <a:pt x="1911" y="384"/>
                  </a:lnTo>
                  <a:lnTo>
                    <a:pt x="1911" y="384"/>
                  </a:lnTo>
                  <a:lnTo>
                    <a:pt x="1911" y="386"/>
                  </a:lnTo>
                  <a:lnTo>
                    <a:pt x="1911" y="386"/>
                  </a:lnTo>
                  <a:lnTo>
                    <a:pt x="1914" y="386"/>
                  </a:lnTo>
                  <a:lnTo>
                    <a:pt x="1914" y="386"/>
                  </a:lnTo>
                  <a:lnTo>
                    <a:pt x="1914" y="386"/>
                  </a:lnTo>
                  <a:lnTo>
                    <a:pt x="1916" y="386"/>
                  </a:lnTo>
                  <a:lnTo>
                    <a:pt x="1916" y="388"/>
                  </a:lnTo>
                  <a:lnTo>
                    <a:pt x="1919" y="388"/>
                  </a:lnTo>
                  <a:lnTo>
                    <a:pt x="1919" y="388"/>
                  </a:lnTo>
                  <a:lnTo>
                    <a:pt x="1921" y="386"/>
                  </a:lnTo>
                  <a:lnTo>
                    <a:pt x="1921" y="386"/>
                  </a:lnTo>
                  <a:lnTo>
                    <a:pt x="1921" y="386"/>
                  </a:lnTo>
                  <a:lnTo>
                    <a:pt x="1921" y="388"/>
                  </a:lnTo>
                  <a:lnTo>
                    <a:pt x="1921" y="388"/>
                  </a:lnTo>
                  <a:lnTo>
                    <a:pt x="1921" y="391"/>
                  </a:lnTo>
                  <a:lnTo>
                    <a:pt x="1923" y="391"/>
                  </a:lnTo>
                  <a:lnTo>
                    <a:pt x="1926" y="388"/>
                  </a:lnTo>
                  <a:lnTo>
                    <a:pt x="1926" y="388"/>
                  </a:lnTo>
                  <a:lnTo>
                    <a:pt x="1926" y="388"/>
                  </a:lnTo>
                  <a:lnTo>
                    <a:pt x="1926" y="386"/>
                  </a:lnTo>
                  <a:lnTo>
                    <a:pt x="1926" y="388"/>
                  </a:lnTo>
                  <a:lnTo>
                    <a:pt x="1926" y="388"/>
                  </a:lnTo>
                  <a:lnTo>
                    <a:pt x="1926" y="391"/>
                  </a:lnTo>
                  <a:lnTo>
                    <a:pt x="1926" y="391"/>
                  </a:lnTo>
                  <a:lnTo>
                    <a:pt x="1928" y="391"/>
                  </a:lnTo>
                  <a:lnTo>
                    <a:pt x="1928" y="388"/>
                  </a:lnTo>
                  <a:lnTo>
                    <a:pt x="1930" y="388"/>
                  </a:lnTo>
                  <a:lnTo>
                    <a:pt x="1930" y="388"/>
                  </a:lnTo>
                  <a:lnTo>
                    <a:pt x="1930" y="388"/>
                  </a:lnTo>
                  <a:lnTo>
                    <a:pt x="1930" y="391"/>
                  </a:lnTo>
                  <a:lnTo>
                    <a:pt x="1933" y="391"/>
                  </a:lnTo>
                  <a:lnTo>
                    <a:pt x="1935" y="388"/>
                  </a:lnTo>
                  <a:lnTo>
                    <a:pt x="1935" y="388"/>
                  </a:lnTo>
                  <a:lnTo>
                    <a:pt x="1935" y="388"/>
                  </a:lnTo>
                  <a:lnTo>
                    <a:pt x="1935" y="391"/>
                  </a:lnTo>
                  <a:lnTo>
                    <a:pt x="1933" y="391"/>
                  </a:lnTo>
                  <a:lnTo>
                    <a:pt x="1933" y="391"/>
                  </a:lnTo>
                  <a:lnTo>
                    <a:pt x="1933" y="391"/>
                  </a:lnTo>
                  <a:lnTo>
                    <a:pt x="1933" y="391"/>
                  </a:lnTo>
                  <a:lnTo>
                    <a:pt x="1930" y="391"/>
                  </a:lnTo>
                  <a:lnTo>
                    <a:pt x="1930" y="391"/>
                  </a:lnTo>
                  <a:lnTo>
                    <a:pt x="1930" y="393"/>
                  </a:lnTo>
                  <a:lnTo>
                    <a:pt x="1930" y="396"/>
                  </a:lnTo>
                  <a:lnTo>
                    <a:pt x="1930" y="396"/>
                  </a:lnTo>
                  <a:lnTo>
                    <a:pt x="1930" y="396"/>
                  </a:lnTo>
                  <a:lnTo>
                    <a:pt x="1933" y="396"/>
                  </a:lnTo>
                  <a:lnTo>
                    <a:pt x="1933" y="396"/>
                  </a:lnTo>
                  <a:lnTo>
                    <a:pt x="1930" y="396"/>
                  </a:lnTo>
                  <a:lnTo>
                    <a:pt x="1930" y="396"/>
                  </a:lnTo>
                  <a:lnTo>
                    <a:pt x="1933" y="398"/>
                  </a:lnTo>
                  <a:lnTo>
                    <a:pt x="1933" y="398"/>
                  </a:lnTo>
                  <a:lnTo>
                    <a:pt x="1933" y="398"/>
                  </a:lnTo>
                  <a:lnTo>
                    <a:pt x="1935" y="396"/>
                  </a:lnTo>
                  <a:lnTo>
                    <a:pt x="1937" y="396"/>
                  </a:lnTo>
                  <a:lnTo>
                    <a:pt x="1937" y="396"/>
                  </a:lnTo>
                  <a:lnTo>
                    <a:pt x="1937" y="396"/>
                  </a:lnTo>
                  <a:lnTo>
                    <a:pt x="1937" y="396"/>
                  </a:lnTo>
                  <a:lnTo>
                    <a:pt x="1937" y="396"/>
                  </a:lnTo>
                  <a:lnTo>
                    <a:pt x="1937" y="396"/>
                  </a:lnTo>
                  <a:lnTo>
                    <a:pt x="1937" y="398"/>
                  </a:lnTo>
                  <a:lnTo>
                    <a:pt x="1937" y="398"/>
                  </a:lnTo>
                  <a:lnTo>
                    <a:pt x="1937" y="398"/>
                  </a:lnTo>
                  <a:lnTo>
                    <a:pt x="1935" y="398"/>
                  </a:lnTo>
                  <a:lnTo>
                    <a:pt x="1935" y="400"/>
                  </a:lnTo>
                  <a:lnTo>
                    <a:pt x="1935" y="400"/>
                  </a:lnTo>
                  <a:lnTo>
                    <a:pt x="1933" y="403"/>
                  </a:lnTo>
                  <a:lnTo>
                    <a:pt x="1933" y="403"/>
                  </a:lnTo>
                  <a:lnTo>
                    <a:pt x="1933" y="403"/>
                  </a:lnTo>
                  <a:lnTo>
                    <a:pt x="1933" y="403"/>
                  </a:lnTo>
                  <a:lnTo>
                    <a:pt x="1933" y="405"/>
                  </a:lnTo>
                  <a:lnTo>
                    <a:pt x="1933" y="405"/>
                  </a:lnTo>
                  <a:lnTo>
                    <a:pt x="1933" y="407"/>
                  </a:lnTo>
                  <a:lnTo>
                    <a:pt x="1933" y="407"/>
                  </a:lnTo>
                  <a:lnTo>
                    <a:pt x="1935" y="407"/>
                  </a:lnTo>
                  <a:lnTo>
                    <a:pt x="1935" y="407"/>
                  </a:lnTo>
                  <a:lnTo>
                    <a:pt x="1935" y="407"/>
                  </a:lnTo>
                  <a:lnTo>
                    <a:pt x="1935" y="407"/>
                  </a:lnTo>
                  <a:lnTo>
                    <a:pt x="1935" y="410"/>
                  </a:lnTo>
                  <a:lnTo>
                    <a:pt x="1935" y="410"/>
                  </a:lnTo>
                  <a:lnTo>
                    <a:pt x="1935" y="410"/>
                  </a:lnTo>
                  <a:lnTo>
                    <a:pt x="1935" y="410"/>
                  </a:lnTo>
                  <a:lnTo>
                    <a:pt x="1935" y="410"/>
                  </a:lnTo>
                  <a:lnTo>
                    <a:pt x="1937" y="412"/>
                  </a:lnTo>
                  <a:lnTo>
                    <a:pt x="1937" y="412"/>
                  </a:lnTo>
                  <a:lnTo>
                    <a:pt x="1940" y="412"/>
                  </a:lnTo>
                  <a:lnTo>
                    <a:pt x="1942" y="412"/>
                  </a:lnTo>
                  <a:lnTo>
                    <a:pt x="1942" y="412"/>
                  </a:lnTo>
                  <a:lnTo>
                    <a:pt x="1942" y="412"/>
                  </a:lnTo>
                  <a:lnTo>
                    <a:pt x="1942" y="412"/>
                  </a:lnTo>
                  <a:lnTo>
                    <a:pt x="1940" y="414"/>
                  </a:lnTo>
                  <a:lnTo>
                    <a:pt x="1940" y="414"/>
                  </a:lnTo>
                  <a:lnTo>
                    <a:pt x="1940" y="414"/>
                  </a:lnTo>
                  <a:lnTo>
                    <a:pt x="1940" y="414"/>
                  </a:lnTo>
                  <a:lnTo>
                    <a:pt x="1940" y="417"/>
                  </a:lnTo>
                  <a:lnTo>
                    <a:pt x="1940" y="417"/>
                  </a:lnTo>
                  <a:lnTo>
                    <a:pt x="1947" y="422"/>
                  </a:lnTo>
                  <a:lnTo>
                    <a:pt x="1949" y="422"/>
                  </a:lnTo>
                  <a:lnTo>
                    <a:pt x="1949" y="424"/>
                  </a:lnTo>
                  <a:lnTo>
                    <a:pt x="1949" y="424"/>
                  </a:lnTo>
                  <a:lnTo>
                    <a:pt x="1952" y="426"/>
                  </a:lnTo>
                  <a:lnTo>
                    <a:pt x="1952" y="426"/>
                  </a:lnTo>
                  <a:lnTo>
                    <a:pt x="1954" y="426"/>
                  </a:lnTo>
                  <a:lnTo>
                    <a:pt x="1956" y="426"/>
                  </a:lnTo>
                  <a:lnTo>
                    <a:pt x="1961" y="424"/>
                  </a:lnTo>
                  <a:lnTo>
                    <a:pt x="1963" y="424"/>
                  </a:lnTo>
                  <a:lnTo>
                    <a:pt x="1966" y="422"/>
                  </a:lnTo>
                  <a:lnTo>
                    <a:pt x="1966" y="422"/>
                  </a:lnTo>
                  <a:lnTo>
                    <a:pt x="1966" y="422"/>
                  </a:lnTo>
                  <a:lnTo>
                    <a:pt x="1968" y="422"/>
                  </a:lnTo>
                  <a:lnTo>
                    <a:pt x="1968" y="424"/>
                  </a:lnTo>
                  <a:lnTo>
                    <a:pt x="1968" y="424"/>
                  </a:lnTo>
                  <a:lnTo>
                    <a:pt x="1968" y="426"/>
                  </a:lnTo>
                  <a:lnTo>
                    <a:pt x="1971" y="426"/>
                  </a:lnTo>
                  <a:lnTo>
                    <a:pt x="1971" y="426"/>
                  </a:lnTo>
                  <a:lnTo>
                    <a:pt x="1971" y="426"/>
                  </a:lnTo>
                  <a:lnTo>
                    <a:pt x="1973" y="429"/>
                  </a:lnTo>
                  <a:lnTo>
                    <a:pt x="1973" y="429"/>
                  </a:lnTo>
                  <a:lnTo>
                    <a:pt x="1973" y="429"/>
                  </a:lnTo>
                  <a:lnTo>
                    <a:pt x="1973" y="429"/>
                  </a:lnTo>
                  <a:lnTo>
                    <a:pt x="1978" y="426"/>
                  </a:lnTo>
                  <a:lnTo>
                    <a:pt x="1978" y="426"/>
                  </a:lnTo>
                  <a:lnTo>
                    <a:pt x="1980" y="424"/>
                  </a:lnTo>
                  <a:lnTo>
                    <a:pt x="1980" y="426"/>
                  </a:lnTo>
                  <a:lnTo>
                    <a:pt x="1985" y="426"/>
                  </a:lnTo>
                  <a:lnTo>
                    <a:pt x="1985" y="426"/>
                  </a:lnTo>
                  <a:lnTo>
                    <a:pt x="1987" y="426"/>
                  </a:lnTo>
                  <a:lnTo>
                    <a:pt x="1989" y="426"/>
                  </a:lnTo>
                  <a:lnTo>
                    <a:pt x="1992" y="424"/>
                  </a:lnTo>
                  <a:lnTo>
                    <a:pt x="1994" y="424"/>
                  </a:lnTo>
                  <a:lnTo>
                    <a:pt x="1997" y="424"/>
                  </a:lnTo>
                  <a:lnTo>
                    <a:pt x="1997" y="424"/>
                  </a:lnTo>
                  <a:lnTo>
                    <a:pt x="1999" y="424"/>
                  </a:lnTo>
                  <a:lnTo>
                    <a:pt x="2001" y="424"/>
                  </a:lnTo>
                  <a:lnTo>
                    <a:pt x="2004" y="424"/>
                  </a:lnTo>
                  <a:lnTo>
                    <a:pt x="2004" y="424"/>
                  </a:lnTo>
                  <a:lnTo>
                    <a:pt x="2004" y="424"/>
                  </a:lnTo>
                  <a:lnTo>
                    <a:pt x="2006" y="424"/>
                  </a:lnTo>
                  <a:lnTo>
                    <a:pt x="2006" y="424"/>
                  </a:lnTo>
                  <a:lnTo>
                    <a:pt x="2008" y="424"/>
                  </a:lnTo>
                  <a:lnTo>
                    <a:pt x="2011" y="424"/>
                  </a:lnTo>
                  <a:lnTo>
                    <a:pt x="2013" y="424"/>
                  </a:lnTo>
                  <a:lnTo>
                    <a:pt x="2013" y="424"/>
                  </a:lnTo>
                  <a:lnTo>
                    <a:pt x="2015" y="424"/>
                  </a:lnTo>
                  <a:lnTo>
                    <a:pt x="2015" y="424"/>
                  </a:lnTo>
                  <a:lnTo>
                    <a:pt x="2015" y="424"/>
                  </a:lnTo>
                  <a:lnTo>
                    <a:pt x="2015" y="424"/>
                  </a:lnTo>
                  <a:lnTo>
                    <a:pt x="2015" y="424"/>
                  </a:lnTo>
                  <a:lnTo>
                    <a:pt x="2018" y="424"/>
                  </a:lnTo>
                  <a:lnTo>
                    <a:pt x="2018" y="424"/>
                  </a:lnTo>
                  <a:lnTo>
                    <a:pt x="2018" y="424"/>
                  </a:lnTo>
                  <a:lnTo>
                    <a:pt x="2018" y="424"/>
                  </a:lnTo>
                  <a:lnTo>
                    <a:pt x="2020" y="422"/>
                  </a:lnTo>
                  <a:lnTo>
                    <a:pt x="2020" y="422"/>
                  </a:lnTo>
                  <a:lnTo>
                    <a:pt x="2020" y="424"/>
                  </a:lnTo>
                  <a:lnTo>
                    <a:pt x="2020" y="424"/>
                  </a:lnTo>
                  <a:lnTo>
                    <a:pt x="2023" y="424"/>
                  </a:lnTo>
                  <a:lnTo>
                    <a:pt x="2023" y="424"/>
                  </a:lnTo>
                  <a:lnTo>
                    <a:pt x="2023" y="424"/>
                  </a:lnTo>
                  <a:lnTo>
                    <a:pt x="2023" y="424"/>
                  </a:lnTo>
                  <a:lnTo>
                    <a:pt x="2023" y="424"/>
                  </a:lnTo>
                  <a:lnTo>
                    <a:pt x="2023" y="424"/>
                  </a:lnTo>
                  <a:lnTo>
                    <a:pt x="2023" y="424"/>
                  </a:lnTo>
                  <a:lnTo>
                    <a:pt x="2025" y="424"/>
                  </a:lnTo>
                  <a:lnTo>
                    <a:pt x="2025" y="422"/>
                  </a:lnTo>
                  <a:lnTo>
                    <a:pt x="2025" y="422"/>
                  </a:lnTo>
                  <a:lnTo>
                    <a:pt x="2025" y="422"/>
                  </a:lnTo>
                  <a:lnTo>
                    <a:pt x="2027" y="422"/>
                  </a:lnTo>
                  <a:lnTo>
                    <a:pt x="2030" y="422"/>
                  </a:lnTo>
                  <a:lnTo>
                    <a:pt x="2030" y="422"/>
                  </a:lnTo>
                  <a:lnTo>
                    <a:pt x="2030" y="419"/>
                  </a:lnTo>
                  <a:lnTo>
                    <a:pt x="2032" y="419"/>
                  </a:lnTo>
                  <a:lnTo>
                    <a:pt x="2032" y="419"/>
                  </a:lnTo>
                  <a:lnTo>
                    <a:pt x="2032" y="419"/>
                  </a:lnTo>
                  <a:lnTo>
                    <a:pt x="2032" y="419"/>
                  </a:lnTo>
                  <a:lnTo>
                    <a:pt x="2034" y="417"/>
                  </a:lnTo>
                  <a:lnTo>
                    <a:pt x="2034" y="417"/>
                  </a:lnTo>
                  <a:lnTo>
                    <a:pt x="2034" y="417"/>
                  </a:lnTo>
                  <a:lnTo>
                    <a:pt x="2034" y="417"/>
                  </a:lnTo>
                  <a:lnTo>
                    <a:pt x="2034" y="417"/>
                  </a:lnTo>
                  <a:lnTo>
                    <a:pt x="2037" y="417"/>
                  </a:lnTo>
                  <a:lnTo>
                    <a:pt x="2037" y="417"/>
                  </a:lnTo>
                  <a:lnTo>
                    <a:pt x="2039" y="417"/>
                  </a:lnTo>
                  <a:lnTo>
                    <a:pt x="2039" y="419"/>
                  </a:lnTo>
                  <a:lnTo>
                    <a:pt x="2037" y="419"/>
                  </a:lnTo>
                  <a:lnTo>
                    <a:pt x="2037" y="419"/>
                  </a:lnTo>
                  <a:lnTo>
                    <a:pt x="2037" y="419"/>
                  </a:lnTo>
                  <a:lnTo>
                    <a:pt x="2037" y="419"/>
                  </a:lnTo>
                  <a:lnTo>
                    <a:pt x="2037" y="422"/>
                  </a:lnTo>
                  <a:lnTo>
                    <a:pt x="2037" y="422"/>
                  </a:lnTo>
                  <a:lnTo>
                    <a:pt x="2037" y="422"/>
                  </a:lnTo>
                  <a:lnTo>
                    <a:pt x="2037" y="422"/>
                  </a:lnTo>
                  <a:lnTo>
                    <a:pt x="2037" y="422"/>
                  </a:lnTo>
                  <a:lnTo>
                    <a:pt x="2039" y="422"/>
                  </a:lnTo>
                  <a:lnTo>
                    <a:pt x="2039" y="422"/>
                  </a:lnTo>
                  <a:lnTo>
                    <a:pt x="2037" y="422"/>
                  </a:lnTo>
                  <a:lnTo>
                    <a:pt x="2037" y="422"/>
                  </a:lnTo>
                  <a:lnTo>
                    <a:pt x="2037" y="422"/>
                  </a:lnTo>
                  <a:lnTo>
                    <a:pt x="2034" y="422"/>
                  </a:lnTo>
                  <a:lnTo>
                    <a:pt x="2034" y="424"/>
                  </a:lnTo>
                  <a:lnTo>
                    <a:pt x="2034" y="424"/>
                  </a:lnTo>
                  <a:lnTo>
                    <a:pt x="2032" y="424"/>
                  </a:lnTo>
                  <a:lnTo>
                    <a:pt x="2032" y="424"/>
                  </a:lnTo>
                  <a:lnTo>
                    <a:pt x="2030" y="426"/>
                  </a:lnTo>
                  <a:lnTo>
                    <a:pt x="2030" y="426"/>
                  </a:lnTo>
                  <a:lnTo>
                    <a:pt x="2030" y="426"/>
                  </a:lnTo>
                  <a:lnTo>
                    <a:pt x="2032" y="426"/>
                  </a:lnTo>
                  <a:lnTo>
                    <a:pt x="2032" y="429"/>
                  </a:lnTo>
                  <a:lnTo>
                    <a:pt x="2032" y="429"/>
                  </a:lnTo>
                  <a:lnTo>
                    <a:pt x="2034" y="429"/>
                  </a:lnTo>
                  <a:lnTo>
                    <a:pt x="2034" y="426"/>
                  </a:lnTo>
                  <a:lnTo>
                    <a:pt x="2037" y="426"/>
                  </a:lnTo>
                  <a:lnTo>
                    <a:pt x="2037" y="426"/>
                  </a:lnTo>
                  <a:lnTo>
                    <a:pt x="2037" y="426"/>
                  </a:lnTo>
                  <a:lnTo>
                    <a:pt x="2039" y="426"/>
                  </a:lnTo>
                  <a:lnTo>
                    <a:pt x="2039" y="424"/>
                  </a:lnTo>
                  <a:lnTo>
                    <a:pt x="2039" y="424"/>
                  </a:lnTo>
                  <a:lnTo>
                    <a:pt x="2039" y="424"/>
                  </a:lnTo>
                  <a:lnTo>
                    <a:pt x="2039" y="426"/>
                  </a:lnTo>
                  <a:lnTo>
                    <a:pt x="2039" y="426"/>
                  </a:lnTo>
                  <a:lnTo>
                    <a:pt x="2037" y="429"/>
                  </a:lnTo>
                  <a:lnTo>
                    <a:pt x="2037" y="429"/>
                  </a:lnTo>
                  <a:lnTo>
                    <a:pt x="2034" y="429"/>
                  </a:lnTo>
                  <a:lnTo>
                    <a:pt x="2034" y="431"/>
                  </a:lnTo>
                  <a:lnTo>
                    <a:pt x="2034" y="431"/>
                  </a:lnTo>
                  <a:lnTo>
                    <a:pt x="2037" y="429"/>
                  </a:lnTo>
                  <a:lnTo>
                    <a:pt x="2039" y="429"/>
                  </a:lnTo>
                  <a:lnTo>
                    <a:pt x="2039" y="431"/>
                  </a:lnTo>
                  <a:lnTo>
                    <a:pt x="2037" y="431"/>
                  </a:lnTo>
                  <a:lnTo>
                    <a:pt x="2037" y="431"/>
                  </a:lnTo>
                  <a:lnTo>
                    <a:pt x="2037" y="433"/>
                  </a:lnTo>
                  <a:lnTo>
                    <a:pt x="2039" y="433"/>
                  </a:lnTo>
                  <a:lnTo>
                    <a:pt x="2041" y="433"/>
                  </a:lnTo>
                  <a:lnTo>
                    <a:pt x="2041" y="433"/>
                  </a:lnTo>
                  <a:lnTo>
                    <a:pt x="2039" y="433"/>
                  </a:lnTo>
                  <a:lnTo>
                    <a:pt x="2034" y="433"/>
                  </a:lnTo>
                  <a:lnTo>
                    <a:pt x="2034" y="433"/>
                  </a:lnTo>
                  <a:lnTo>
                    <a:pt x="2034" y="436"/>
                  </a:lnTo>
                  <a:lnTo>
                    <a:pt x="2037" y="436"/>
                  </a:lnTo>
                  <a:lnTo>
                    <a:pt x="2037" y="438"/>
                  </a:lnTo>
                  <a:lnTo>
                    <a:pt x="2037" y="438"/>
                  </a:lnTo>
                  <a:lnTo>
                    <a:pt x="2034" y="436"/>
                  </a:lnTo>
                  <a:lnTo>
                    <a:pt x="2034" y="436"/>
                  </a:lnTo>
                  <a:lnTo>
                    <a:pt x="2034" y="436"/>
                  </a:lnTo>
                  <a:lnTo>
                    <a:pt x="2034" y="433"/>
                  </a:lnTo>
                  <a:lnTo>
                    <a:pt x="2032" y="433"/>
                  </a:lnTo>
                  <a:lnTo>
                    <a:pt x="2030" y="436"/>
                  </a:lnTo>
                  <a:lnTo>
                    <a:pt x="2030" y="436"/>
                  </a:lnTo>
                  <a:lnTo>
                    <a:pt x="2027" y="436"/>
                  </a:lnTo>
                  <a:lnTo>
                    <a:pt x="2027" y="436"/>
                  </a:lnTo>
                  <a:lnTo>
                    <a:pt x="2027" y="436"/>
                  </a:lnTo>
                  <a:lnTo>
                    <a:pt x="2030" y="436"/>
                  </a:lnTo>
                  <a:lnTo>
                    <a:pt x="2030" y="436"/>
                  </a:lnTo>
                  <a:lnTo>
                    <a:pt x="2032" y="438"/>
                  </a:lnTo>
                  <a:lnTo>
                    <a:pt x="2032" y="438"/>
                  </a:lnTo>
                  <a:lnTo>
                    <a:pt x="2032" y="438"/>
                  </a:lnTo>
                  <a:lnTo>
                    <a:pt x="2032" y="438"/>
                  </a:lnTo>
                  <a:lnTo>
                    <a:pt x="2032" y="438"/>
                  </a:lnTo>
                  <a:lnTo>
                    <a:pt x="2032" y="438"/>
                  </a:lnTo>
                  <a:lnTo>
                    <a:pt x="2032" y="440"/>
                  </a:lnTo>
                  <a:lnTo>
                    <a:pt x="2032" y="440"/>
                  </a:lnTo>
                  <a:lnTo>
                    <a:pt x="2032" y="440"/>
                  </a:lnTo>
                  <a:lnTo>
                    <a:pt x="2032" y="443"/>
                  </a:lnTo>
                  <a:lnTo>
                    <a:pt x="2032" y="445"/>
                  </a:lnTo>
                  <a:lnTo>
                    <a:pt x="2032" y="445"/>
                  </a:lnTo>
                  <a:lnTo>
                    <a:pt x="2032" y="445"/>
                  </a:lnTo>
                  <a:lnTo>
                    <a:pt x="2030" y="445"/>
                  </a:lnTo>
                  <a:lnTo>
                    <a:pt x="2030" y="443"/>
                  </a:lnTo>
                  <a:lnTo>
                    <a:pt x="2030" y="443"/>
                  </a:lnTo>
                  <a:lnTo>
                    <a:pt x="2027" y="440"/>
                  </a:lnTo>
                  <a:lnTo>
                    <a:pt x="2027" y="438"/>
                  </a:lnTo>
                  <a:lnTo>
                    <a:pt x="2025" y="438"/>
                  </a:lnTo>
                  <a:lnTo>
                    <a:pt x="2025" y="440"/>
                  </a:lnTo>
                  <a:lnTo>
                    <a:pt x="2025" y="443"/>
                  </a:lnTo>
                  <a:lnTo>
                    <a:pt x="2025" y="443"/>
                  </a:lnTo>
                  <a:lnTo>
                    <a:pt x="2025" y="445"/>
                  </a:lnTo>
                  <a:lnTo>
                    <a:pt x="2025" y="445"/>
                  </a:lnTo>
                  <a:lnTo>
                    <a:pt x="2025" y="448"/>
                  </a:lnTo>
                  <a:lnTo>
                    <a:pt x="2025" y="448"/>
                  </a:lnTo>
                  <a:lnTo>
                    <a:pt x="2025" y="450"/>
                  </a:lnTo>
                  <a:lnTo>
                    <a:pt x="2025" y="450"/>
                  </a:lnTo>
                  <a:lnTo>
                    <a:pt x="2025" y="448"/>
                  </a:lnTo>
                  <a:lnTo>
                    <a:pt x="2025" y="448"/>
                  </a:lnTo>
                  <a:lnTo>
                    <a:pt x="2025" y="445"/>
                  </a:lnTo>
                  <a:lnTo>
                    <a:pt x="2025" y="443"/>
                  </a:lnTo>
                  <a:lnTo>
                    <a:pt x="2025" y="443"/>
                  </a:lnTo>
                  <a:lnTo>
                    <a:pt x="2023" y="440"/>
                  </a:lnTo>
                  <a:lnTo>
                    <a:pt x="2023" y="440"/>
                  </a:lnTo>
                  <a:lnTo>
                    <a:pt x="2023" y="440"/>
                  </a:lnTo>
                  <a:lnTo>
                    <a:pt x="2023" y="440"/>
                  </a:lnTo>
                  <a:lnTo>
                    <a:pt x="2020" y="440"/>
                  </a:lnTo>
                  <a:lnTo>
                    <a:pt x="2020" y="440"/>
                  </a:lnTo>
                  <a:lnTo>
                    <a:pt x="2020" y="440"/>
                  </a:lnTo>
                  <a:lnTo>
                    <a:pt x="2020" y="440"/>
                  </a:lnTo>
                  <a:lnTo>
                    <a:pt x="2020" y="440"/>
                  </a:lnTo>
                  <a:lnTo>
                    <a:pt x="2018" y="440"/>
                  </a:lnTo>
                  <a:lnTo>
                    <a:pt x="2018" y="440"/>
                  </a:lnTo>
                  <a:lnTo>
                    <a:pt x="2018" y="440"/>
                  </a:lnTo>
                  <a:lnTo>
                    <a:pt x="2018" y="440"/>
                  </a:lnTo>
                  <a:lnTo>
                    <a:pt x="2018" y="443"/>
                  </a:lnTo>
                  <a:lnTo>
                    <a:pt x="2018" y="443"/>
                  </a:lnTo>
                  <a:lnTo>
                    <a:pt x="2018" y="443"/>
                  </a:lnTo>
                  <a:lnTo>
                    <a:pt x="2015" y="443"/>
                  </a:lnTo>
                  <a:lnTo>
                    <a:pt x="2015" y="443"/>
                  </a:lnTo>
                  <a:lnTo>
                    <a:pt x="2015" y="440"/>
                  </a:lnTo>
                  <a:lnTo>
                    <a:pt x="2015" y="440"/>
                  </a:lnTo>
                  <a:lnTo>
                    <a:pt x="2015" y="440"/>
                  </a:lnTo>
                  <a:lnTo>
                    <a:pt x="2013" y="438"/>
                  </a:lnTo>
                  <a:lnTo>
                    <a:pt x="2013" y="440"/>
                  </a:lnTo>
                  <a:lnTo>
                    <a:pt x="2013" y="440"/>
                  </a:lnTo>
                  <a:lnTo>
                    <a:pt x="2013" y="440"/>
                  </a:lnTo>
                  <a:lnTo>
                    <a:pt x="2013" y="440"/>
                  </a:lnTo>
                  <a:lnTo>
                    <a:pt x="2013" y="443"/>
                  </a:lnTo>
                  <a:lnTo>
                    <a:pt x="2013" y="445"/>
                  </a:lnTo>
                  <a:lnTo>
                    <a:pt x="2013" y="445"/>
                  </a:lnTo>
                  <a:lnTo>
                    <a:pt x="2013" y="445"/>
                  </a:lnTo>
                  <a:lnTo>
                    <a:pt x="2013" y="445"/>
                  </a:lnTo>
                  <a:lnTo>
                    <a:pt x="2013" y="443"/>
                  </a:lnTo>
                  <a:lnTo>
                    <a:pt x="2013" y="440"/>
                  </a:lnTo>
                  <a:lnTo>
                    <a:pt x="2013" y="438"/>
                  </a:lnTo>
                  <a:lnTo>
                    <a:pt x="2013" y="438"/>
                  </a:lnTo>
                  <a:lnTo>
                    <a:pt x="2013" y="438"/>
                  </a:lnTo>
                  <a:lnTo>
                    <a:pt x="2011" y="438"/>
                  </a:lnTo>
                  <a:lnTo>
                    <a:pt x="2011" y="443"/>
                  </a:lnTo>
                  <a:lnTo>
                    <a:pt x="2011" y="443"/>
                  </a:lnTo>
                  <a:lnTo>
                    <a:pt x="2011" y="445"/>
                  </a:lnTo>
                  <a:lnTo>
                    <a:pt x="2011" y="448"/>
                  </a:lnTo>
                  <a:lnTo>
                    <a:pt x="2011" y="448"/>
                  </a:lnTo>
                  <a:lnTo>
                    <a:pt x="2008" y="448"/>
                  </a:lnTo>
                  <a:lnTo>
                    <a:pt x="2008" y="445"/>
                  </a:lnTo>
                  <a:lnTo>
                    <a:pt x="2008" y="443"/>
                  </a:lnTo>
                  <a:lnTo>
                    <a:pt x="2008" y="440"/>
                  </a:lnTo>
                  <a:lnTo>
                    <a:pt x="2008" y="440"/>
                  </a:lnTo>
                  <a:lnTo>
                    <a:pt x="2008" y="438"/>
                  </a:lnTo>
                  <a:lnTo>
                    <a:pt x="2008" y="438"/>
                  </a:lnTo>
                  <a:lnTo>
                    <a:pt x="2008" y="438"/>
                  </a:lnTo>
                  <a:lnTo>
                    <a:pt x="2006" y="438"/>
                  </a:lnTo>
                  <a:lnTo>
                    <a:pt x="2006" y="438"/>
                  </a:lnTo>
                  <a:lnTo>
                    <a:pt x="2006" y="438"/>
                  </a:lnTo>
                  <a:lnTo>
                    <a:pt x="2006" y="436"/>
                  </a:lnTo>
                  <a:lnTo>
                    <a:pt x="2006" y="436"/>
                  </a:lnTo>
                  <a:lnTo>
                    <a:pt x="2001" y="433"/>
                  </a:lnTo>
                  <a:lnTo>
                    <a:pt x="2001" y="433"/>
                  </a:lnTo>
                  <a:lnTo>
                    <a:pt x="1999" y="433"/>
                  </a:lnTo>
                  <a:lnTo>
                    <a:pt x="1999" y="433"/>
                  </a:lnTo>
                  <a:lnTo>
                    <a:pt x="1999" y="433"/>
                  </a:lnTo>
                  <a:lnTo>
                    <a:pt x="1999" y="433"/>
                  </a:lnTo>
                  <a:lnTo>
                    <a:pt x="1999" y="433"/>
                  </a:lnTo>
                  <a:lnTo>
                    <a:pt x="1997" y="433"/>
                  </a:lnTo>
                  <a:lnTo>
                    <a:pt x="1997" y="433"/>
                  </a:lnTo>
                  <a:lnTo>
                    <a:pt x="1997" y="436"/>
                  </a:lnTo>
                  <a:lnTo>
                    <a:pt x="1997" y="436"/>
                  </a:lnTo>
                  <a:lnTo>
                    <a:pt x="1997" y="436"/>
                  </a:lnTo>
                  <a:lnTo>
                    <a:pt x="1994" y="436"/>
                  </a:lnTo>
                  <a:lnTo>
                    <a:pt x="1989" y="438"/>
                  </a:lnTo>
                  <a:lnTo>
                    <a:pt x="1989" y="438"/>
                  </a:lnTo>
                  <a:lnTo>
                    <a:pt x="1989" y="438"/>
                  </a:lnTo>
                  <a:lnTo>
                    <a:pt x="1987" y="443"/>
                  </a:lnTo>
                  <a:lnTo>
                    <a:pt x="1985" y="445"/>
                  </a:lnTo>
                  <a:lnTo>
                    <a:pt x="1985" y="445"/>
                  </a:lnTo>
                  <a:lnTo>
                    <a:pt x="1980" y="450"/>
                  </a:lnTo>
                  <a:lnTo>
                    <a:pt x="1980" y="450"/>
                  </a:lnTo>
                  <a:lnTo>
                    <a:pt x="1978" y="452"/>
                  </a:lnTo>
                  <a:lnTo>
                    <a:pt x="1975" y="452"/>
                  </a:lnTo>
                  <a:lnTo>
                    <a:pt x="1975" y="455"/>
                  </a:lnTo>
                  <a:lnTo>
                    <a:pt x="1975" y="455"/>
                  </a:lnTo>
                  <a:lnTo>
                    <a:pt x="1975" y="455"/>
                  </a:lnTo>
                  <a:lnTo>
                    <a:pt x="1973" y="455"/>
                  </a:lnTo>
                  <a:lnTo>
                    <a:pt x="1973" y="455"/>
                  </a:lnTo>
                  <a:lnTo>
                    <a:pt x="1968" y="450"/>
                  </a:lnTo>
                  <a:lnTo>
                    <a:pt x="1968" y="450"/>
                  </a:lnTo>
                  <a:lnTo>
                    <a:pt x="1966" y="450"/>
                  </a:lnTo>
                  <a:lnTo>
                    <a:pt x="1966" y="450"/>
                  </a:lnTo>
                  <a:lnTo>
                    <a:pt x="1963" y="450"/>
                  </a:lnTo>
                  <a:lnTo>
                    <a:pt x="1963" y="448"/>
                  </a:lnTo>
                  <a:lnTo>
                    <a:pt x="1963" y="448"/>
                  </a:lnTo>
                  <a:lnTo>
                    <a:pt x="1961" y="448"/>
                  </a:lnTo>
                  <a:lnTo>
                    <a:pt x="1961" y="450"/>
                  </a:lnTo>
                  <a:lnTo>
                    <a:pt x="1961" y="450"/>
                  </a:lnTo>
                  <a:lnTo>
                    <a:pt x="1961" y="450"/>
                  </a:lnTo>
                  <a:lnTo>
                    <a:pt x="1961" y="450"/>
                  </a:lnTo>
                  <a:lnTo>
                    <a:pt x="1959" y="450"/>
                  </a:lnTo>
                  <a:lnTo>
                    <a:pt x="1959" y="450"/>
                  </a:lnTo>
                  <a:lnTo>
                    <a:pt x="1959" y="450"/>
                  </a:lnTo>
                  <a:lnTo>
                    <a:pt x="1959" y="450"/>
                  </a:lnTo>
                  <a:lnTo>
                    <a:pt x="1959" y="450"/>
                  </a:lnTo>
                  <a:lnTo>
                    <a:pt x="1959" y="448"/>
                  </a:lnTo>
                  <a:lnTo>
                    <a:pt x="1959" y="448"/>
                  </a:lnTo>
                  <a:lnTo>
                    <a:pt x="1959" y="448"/>
                  </a:lnTo>
                  <a:lnTo>
                    <a:pt x="1959" y="448"/>
                  </a:lnTo>
                  <a:lnTo>
                    <a:pt x="1956" y="448"/>
                  </a:lnTo>
                  <a:lnTo>
                    <a:pt x="1956" y="448"/>
                  </a:lnTo>
                  <a:lnTo>
                    <a:pt x="1954" y="448"/>
                  </a:lnTo>
                  <a:lnTo>
                    <a:pt x="1952" y="448"/>
                  </a:lnTo>
                  <a:lnTo>
                    <a:pt x="1947" y="448"/>
                  </a:lnTo>
                  <a:lnTo>
                    <a:pt x="1947" y="448"/>
                  </a:lnTo>
                  <a:lnTo>
                    <a:pt x="1947" y="448"/>
                  </a:lnTo>
                  <a:lnTo>
                    <a:pt x="1945" y="448"/>
                  </a:lnTo>
                  <a:lnTo>
                    <a:pt x="1942" y="448"/>
                  </a:lnTo>
                  <a:lnTo>
                    <a:pt x="1942" y="450"/>
                  </a:lnTo>
                  <a:lnTo>
                    <a:pt x="1942" y="450"/>
                  </a:lnTo>
                  <a:lnTo>
                    <a:pt x="1945" y="450"/>
                  </a:lnTo>
                  <a:lnTo>
                    <a:pt x="1947" y="450"/>
                  </a:lnTo>
                  <a:lnTo>
                    <a:pt x="1945" y="450"/>
                  </a:lnTo>
                  <a:lnTo>
                    <a:pt x="1942" y="450"/>
                  </a:lnTo>
                  <a:lnTo>
                    <a:pt x="1942" y="450"/>
                  </a:lnTo>
                  <a:lnTo>
                    <a:pt x="1940" y="450"/>
                  </a:lnTo>
                  <a:lnTo>
                    <a:pt x="1940" y="452"/>
                  </a:lnTo>
                  <a:lnTo>
                    <a:pt x="1940" y="452"/>
                  </a:lnTo>
                  <a:lnTo>
                    <a:pt x="1940" y="452"/>
                  </a:lnTo>
                  <a:lnTo>
                    <a:pt x="1940" y="450"/>
                  </a:lnTo>
                  <a:lnTo>
                    <a:pt x="1940" y="452"/>
                  </a:lnTo>
                  <a:lnTo>
                    <a:pt x="1940" y="452"/>
                  </a:lnTo>
                  <a:lnTo>
                    <a:pt x="1937" y="452"/>
                  </a:lnTo>
                  <a:lnTo>
                    <a:pt x="1937" y="452"/>
                  </a:lnTo>
                  <a:lnTo>
                    <a:pt x="1935" y="452"/>
                  </a:lnTo>
                  <a:lnTo>
                    <a:pt x="1935" y="452"/>
                  </a:lnTo>
                  <a:lnTo>
                    <a:pt x="1935" y="452"/>
                  </a:lnTo>
                  <a:lnTo>
                    <a:pt x="1937" y="452"/>
                  </a:lnTo>
                  <a:lnTo>
                    <a:pt x="1937" y="455"/>
                  </a:lnTo>
                  <a:lnTo>
                    <a:pt x="1940" y="455"/>
                  </a:lnTo>
                  <a:lnTo>
                    <a:pt x="1937" y="455"/>
                  </a:lnTo>
                  <a:lnTo>
                    <a:pt x="1937" y="455"/>
                  </a:lnTo>
                  <a:lnTo>
                    <a:pt x="1937" y="455"/>
                  </a:lnTo>
                  <a:lnTo>
                    <a:pt x="1935" y="457"/>
                  </a:lnTo>
                  <a:lnTo>
                    <a:pt x="1935" y="457"/>
                  </a:lnTo>
                  <a:lnTo>
                    <a:pt x="1937" y="457"/>
                  </a:lnTo>
                  <a:lnTo>
                    <a:pt x="1937" y="457"/>
                  </a:lnTo>
                  <a:lnTo>
                    <a:pt x="1937" y="457"/>
                  </a:lnTo>
                  <a:lnTo>
                    <a:pt x="1937" y="459"/>
                  </a:lnTo>
                  <a:lnTo>
                    <a:pt x="1937" y="459"/>
                  </a:lnTo>
                  <a:lnTo>
                    <a:pt x="1935" y="459"/>
                  </a:lnTo>
                  <a:lnTo>
                    <a:pt x="1935" y="459"/>
                  </a:lnTo>
                  <a:lnTo>
                    <a:pt x="1935" y="459"/>
                  </a:lnTo>
                  <a:lnTo>
                    <a:pt x="1935" y="459"/>
                  </a:lnTo>
                  <a:lnTo>
                    <a:pt x="1935" y="459"/>
                  </a:lnTo>
                  <a:lnTo>
                    <a:pt x="1937" y="459"/>
                  </a:lnTo>
                  <a:lnTo>
                    <a:pt x="1937" y="459"/>
                  </a:lnTo>
                  <a:lnTo>
                    <a:pt x="1940" y="459"/>
                  </a:lnTo>
                  <a:lnTo>
                    <a:pt x="1940" y="462"/>
                  </a:lnTo>
                  <a:lnTo>
                    <a:pt x="1940" y="462"/>
                  </a:lnTo>
                  <a:lnTo>
                    <a:pt x="1942" y="462"/>
                  </a:lnTo>
                  <a:lnTo>
                    <a:pt x="1942" y="462"/>
                  </a:lnTo>
                  <a:lnTo>
                    <a:pt x="1942" y="462"/>
                  </a:lnTo>
                  <a:lnTo>
                    <a:pt x="1942" y="462"/>
                  </a:lnTo>
                  <a:lnTo>
                    <a:pt x="1942" y="462"/>
                  </a:lnTo>
                  <a:lnTo>
                    <a:pt x="1942" y="462"/>
                  </a:lnTo>
                  <a:lnTo>
                    <a:pt x="1945" y="462"/>
                  </a:lnTo>
                  <a:lnTo>
                    <a:pt x="1945" y="462"/>
                  </a:lnTo>
                  <a:lnTo>
                    <a:pt x="1945" y="462"/>
                  </a:lnTo>
                  <a:lnTo>
                    <a:pt x="1947" y="462"/>
                  </a:lnTo>
                  <a:lnTo>
                    <a:pt x="1947" y="459"/>
                  </a:lnTo>
                  <a:lnTo>
                    <a:pt x="1947" y="459"/>
                  </a:lnTo>
                  <a:lnTo>
                    <a:pt x="1947" y="459"/>
                  </a:lnTo>
                  <a:lnTo>
                    <a:pt x="1947" y="462"/>
                  </a:lnTo>
                  <a:lnTo>
                    <a:pt x="1949" y="462"/>
                  </a:lnTo>
                  <a:lnTo>
                    <a:pt x="1949" y="462"/>
                  </a:lnTo>
                  <a:lnTo>
                    <a:pt x="1952" y="462"/>
                  </a:lnTo>
                  <a:lnTo>
                    <a:pt x="1954" y="462"/>
                  </a:lnTo>
                  <a:lnTo>
                    <a:pt x="1954" y="462"/>
                  </a:lnTo>
                  <a:lnTo>
                    <a:pt x="1954" y="464"/>
                  </a:lnTo>
                  <a:lnTo>
                    <a:pt x="1956" y="464"/>
                  </a:lnTo>
                  <a:lnTo>
                    <a:pt x="1961" y="467"/>
                  </a:lnTo>
                  <a:lnTo>
                    <a:pt x="1961" y="467"/>
                  </a:lnTo>
                  <a:lnTo>
                    <a:pt x="1961" y="467"/>
                  </a:lnTo>
                  <a:lnTo>
                    <a:pt x="1963" y="469"/>
                  </a:lnTo>
                  <a:lnTo>
                    <a:pt x="1963" y="469"/>
                  </a:lnTo>
                  <a:lnTo>
                    <a:pt x="1963" y="469"/>
                  </a:lnTo>
                  <a:lnTo>
                    <a:pt x="1963" y="469"/>
                  </a:lnTo>
                  <a:lnTo>
                    <a:pt x="1966" y="469"/>
                  </a:lnTo>
                  <a:lnTo>
                    <a:pt x="1966" y="469"/>
                  </a:lnTo>
                  <a:lnTo>
                    <a:pt x="1966" y="471"/>
                  </a:lnTo>
                  <a:lnTo>
                    <a:pt x="1966" y="471"/>
                  </a:lnTo>
                  <a:lnTo>
                    <a:pt x="1966" y="471"/>
                  </a:lnTo>
                  <a:lnTo>
                    <a:pt x="1966" y="471"/>
                  </a:lnTo>
                  <a:lnTo>
                    <a:pt x="1966" y="474"/>
                  </a:lnTo>
                  <a:lnTo>
                    <a:pt x="1968" y="474"/>
                  </a:lnTo>
                  <a:lnTo>
                    <a:pt x="1968" y="474"/>
                  </a:lnTo>
                  <a:lnTo>
                    <a:pt x="1968" y="474"/>
                  </a:lnTo>
                  <a:lnTo>
                    <a:pt x="1968" y="474"/>
                  </a:lnTo>
                  <a:lnTo>
                    <a:pt x="1971" y="476"/>
                  </a:lnTo>
                  <a:lnTo>
                    <a:pt x="1968" y="476"/>
                  </a:lnTo>
                  <a:lnTo>
                    <a:pt x="1968" y="476"/>
                  </a:lnTo>
                  <a:lnTo>
                    <a:pt x="1968" y="476"/>
                  </a:lnTo>
                  <a:lnTo>
                    <a:pt x="1968" y="478"/>
                  </a:lnTo>
                  <a:lnTo>
                    <a:pt x="1971" y="478"/>
                  </a:lnTo>
                  <a:lnTo>
                    <a:pt x="1971" y="481"/>
                  </a:lnTo>
                  <a:lnTo>
                    <a:pt x="1971" y="481"/>
                  </a:lnTo>
                  <a:lnTo>
                    <a:pt x="1971" y="481"/>
                  </a:lnTo>
                  <a:lnTo>
                    <a:pt x="1973" y="481"/>
                  </a:lnTo>
                  <a:lnTo>
                    <a:pt x="1973" y="483"/>
                  </a:lnTo>
                  <a:lnTo>
                    <a:pt x="1975" y="481"/>
                  </a:lnTo>
                  <a:lnTo>
                    <a:pt x="1975" y="481"/>
                  </a:lnTo>
                  <a:lnTo>
                    <a:pt x="1975" y="481"/>
                  </a:lnTo>
                  <a:lnTo>
                    <a:pt x="1975" y="478"/>
                  </a:lnTo>
                  <a:lnTo>
                    <a:pt x="1975" y="478"/>
                  </a:lnTo>
                  <a:lnTo>
                    <a:pt x="1975" y="478"/>
                  </a:lnTo>
                  <a:lnTo>
                    <a:pt x="1978" y="478"/>
                  </a:lnTo>
                  <a:lnTo>
                    <a:pt x="1978" y="478"/>
                  </a:lnTo>
                  <a:lnTo>
                    <a:pt x="1980" y="478"/>
                  </a:lnTo>
                  <a:lnTo>
                    <a:pt x="1980" y="481"/>
                  </a:lnTo>
                  <a:lnTo>
                    <a:pt x="1980" y="483"/>
                  </a:lnTo>
                  <a:lnTo>
                    <a:pt x="1980" y="485"/>
                  </a:lnTo>
                  <a:lnTo>
                    <a:pt x="1980" y="488"/>
                  </a:lnTo>
                  <a:lnTo>
                    <a:pt x="1980" y="488"/>
                  </a:lnTo>
                  <a:lnTo>
                    <a:pt x="1980" y="488"/>
                  </a:lnTo>
                  <a:lnTo>
                    <a:pt x="1982" y="488"/>
                  </a:lnTo>
                  <a:lnTo>
                    <a:pt x="1982" y="490"/>
                  </a:lnTo>
                  <a:lnTo>
                    <a:pt x="1982" y="490"/>
                  </a:lnTo>
                  <a:lnTo>
                    <a:pt x="1985" y="493"/>
                  </a:lnTo>
                  <a:lnTo>
                    <a:pt x="1985" y="493"/>
                  </a:lnTo>
                  <a:lnTo>
                    <a:pt x="1985" y="493"/>
                  </a:lnTo>
                  <a:lnTo>
                    <a:pt x="1985" y="493"/>
                  </a:lnTo>
                  <a:lnTo>
                    <a:pt x="1985" y="493"/>
                  </a:lnTo>
                  <a:lnTo>
                    <a:pt x="1985" y="493"/>
                  </a:lnTo>
                  <a:lnTo>
                    <a:pt x="1985" y="495"/>
                  </a:lnTo>
                  <a:lnTo>
                    <a:pt x="1982" y="495"/>
                  </a:lnTo>
                  <a:lnTo>
                    <a:pt x="1982" y="495"/>
                  </a:lnTo>
                  <a:lnTo>
                    <a:pt x="1982" y="495"/>
                  </a:lnTo>
                  <a:lnTo>
                    <a:pt x="1982" y="497"/>
                  </a:lnTo>
                  <a:lnTo>
                    <a:pt x="1982" y="497"/>
                  </a:lnTo>
                  <a:lnTo>
                    <a:pt x="1982" y="497"/>
                  </a:lnTo>
                  <a:lnTo>
                    <a:pt x="1982" y="497"/>
                  </a:lnTo>
                  <a:lnTo>
                    <a:pt x="1980" y="497"/>
                  </a:lnTo>
                  <a:lnTo>
                    <a:pt x="1978" y="497"/>
                  </a:lnTo>
                  <a:lnTo>
                    <a:pt x="1975" y="497"/>
                  </a:lnTo>
                  <a:lnTo>
                    <a:pt x="1975" y="497"/>
                  </a:lnTo>
                  <a:lnTo>
                    <a:pt x="1975" y="500"/>
                  </a:lnTo>
                  <a:lnTo>
                    <a:pt x="1978" y="507"/>
                  </a:lnTo>
                  <a:lnTo>
                    <a:pt x="1978" y="507"/>
                  </a:lnTo>
                  <a:lnTo>
                    <a:pt x="1978" y="507"/>
                  </a:lnTo>
                  <a:lnTo>
                    <a:pt x="1978" y="509"/>
                  </a:lnTo>
                  <a:lnTo>
                    <a:pt x="1978" y="509"/>
                  </a:lnTo>
                  <a:lnTo>
                    <a:pt x="1980" y="511"/>
                  </a:lnTo>
                  <a:lnTo>
                    <a:pt x="1980" y="511"/>
                  </a:lnTo>
                  <a:lnTo>
                    <a:pt x="1980" y="514"/>
                  </a:lnTo>
                  <a:lnTo>
                    <a:pt x="1978" y="511"/>
                  </a:lnTo>
                  <a:lnTo>
                    <a:pt x="1978" y="511"/>
                  </a:lnTo>
                  <a:lnTo>
                    <a:pt x="1978" y="511"/>
                  </a:lnTo>
                  <a:lnTo>
                    <a:pt x="1978" y="514"/>
                  </a:lnTo>
                  <a:lnTo>
                    <a:pt x="1978" y="514"/>
                  </a:lnTo>
                  <a:lnTo>
                    <a:pt x="1980" y="514"/>
                  </a:lnTo>
                  <a:lnTo>
                    <a:pt x="1980" y="514"/>
                  </a:lnTo>
                  <a:lnTo>
                    <a:pt x="1980" y="516"/>
                  </a:lnTo>
                  <a:lnTo>
                    <a:pt x="1980" y="516"/>
                  </a:lnTo>
                  <a:lnTo>
                    <a:pt x="1980" y="516"/>
                  </a:lnTo>
                  <a:lnTo>
                    <a:pt x="1982" y="516"/>
                  </a:lnTo>
                  <a:lnTo>
                    <a:pt x="1982" y="519"/>
                  </a:lnTo>
                  <a:lnTo>
                    <a:pt x="1982" y="519"/>
                  </a:lnTo>
                  <a:lnTo>
                    <a:pt x="1982" y="519"/>
                  </a:lnTo>
                  <a:lnTo>
                    <a:pt x="1982" y="521"/>
                  </a:lnTo>
                  <a:lnTo>
                    <a:pt x="1985" y="521"/>
                  </a:lnTo>
                  <a:lnTo>
                    <a:pt x="1985" y="521"/>
                  </a:lnTo>
                  <a:lnTo>
                    <a:pt x="1985" y="521"/>
                  </a:lnTo>
                  <a:lnTo>
                    <a:pt x="1985" y="521"/>
                  </a:lnTo>
                  <a:lnTo>
                    <a:pt x="1987" y="523"/>
                  </a:lnTo>
                  <a:lnTo>
                    <a:pt x="1987" y="523"/>
                  </a:lnTo>
                  <a:lnTo>
                    <a:pt x="1989" y="521"/>
                  </a:lnTo>
                  <a:lnTo>
                    <a:pt x="1989" y="521"/>
                  </a:lnTo>
                  <a:lnTo>
                    <a:pt x="1992" y="519"/>
                  </a:lnTo>
                  <a:lnTo>
                    <a:pt x="1992" y="519"/>
                  </a:lnTo>
                  <a:lnTo>
                    <a:pt x="1997" y="521"/>
                  </a:lnTo>
                  <a:lnTo>
                    <a:pt x="1999" y="521"/>
                  </a:lnTo>
                  <a:lnTo>
                    <a:pt x="2001" y="521"/>
                  </a:lnTo>
                  <a:lnTo>
                    <a:pt x="2004" y="519"/>
                  </a:lnTo>
                  <a:lnTo>
                    <a:pt x="2008" y="511"/>
                  </a:lnTo>
                  <a:lnTo>
                    <a:pt x="2011" y="511"/>
                  </a:lnTo>
                  <a:lnTo>
                    <a:pt x="2011" y="511"/>
                  </a:lnTo>
                  <a:lnTo>
                    <a:pt x="2011" y="509"/>
                  </a:lnTo>
                  <a:lnTo>
                    <a:pt x="2013" y="509"/>
                  </a:lnTo>
                  <a:lnTo>
                    <a:pt x="2013" y="509"/>
                  </a:lnTo>
                  <a:lnTo>
                    <a:pt x="2013" y="509"/>
                  </a:lnTo>
                  <a:lnTo>
                    <a:pt x="2011" y="507"/>
                  </a:lnTo>
                  <a:lnTo>
                    <a:pt x="2011" y="507"/>
                  </a:lnTo>
                  <a:lnTo>
                    <a:pt x="2008" y="504"/>
                  </a:lnTo>
                  <a:lnTo>
                    <a:pt x="2011" y="502"/>
                  </a:lnTo>
                  <a:lnTo>
                    <a:pt x="2015" y="497"/>
                  </a:lnTo>
                  <a:lnTo>
                    <a:pt x="2015" y="497"/>
                  </a:lnTo>
                  <a:lnTo>
                    <a:pt x="2018" y="495"/>
                  </a:lnTo>
                  <a:lnTo>
                    <a:pt x="2018" y="495"/>
                  </a:lnTo>
                  <a:lnTo>
                    <a:pt x="2018" y="495"/>
                  </a:lnTo>
                  <a:lnTo>
                    <a:pt x="2020" y="495"/>
                  </a:lnTo>
                  <a:lnTo>
                    <a:pt x="2020" y="493"/>
                  </a:lnTo>
                  <a:lnTo>
                    <a:pt x="2020" y="493"/>
                  </a:lnTo>
                  <a:lnTo>
                    <a:pt x="2020" y="490"/>
                  </a:lnTo>
                  <a:lnTo>
                    <a:pt x="2018" y="490"/>
                  </a:lnTo>
                  <a:lnTo>
                    <a:pt x="2018" y="488"/>
                  </a:lnTo>
                  <a:lnTo>
                    <a:pt x="2015" y="488"/>
                  </a:lnTo>
                  <a:lnTo>
                    <a:pt x="2015" y="488"/>
                  </a:lnTo>
                  <a:lnTo>
                    <a:pt x="2015" y="488"/>
                  </a:lnTo>
                  <a:lnTo>
                    <a:pt x="2015" y="488"/>
                  </a:lnTo>
                  <a:lnTo>
                    <a:pt x="2015" y="488"/>
                  </a:lnTo>
                  <a:lnTo>
                    <a:pt x="2015" y="485"/>
                  </a:lnTo>
                  <a:lnTo>
                    <a:pt x="2015" y="485"/>
                  </a:lnTo>
                  <a:lnTo>
                    <a:pt x="2015" y="483"/>
                  </a:lnTo>
                  <a:lnTo>
                    <a:pt x="2015" y="483"/>
                  </a:lnTo>
                  <a:lnTo>
                    <a:pt x="2015" y="485"/>
                  </a:lnTo>
                  <a:lnTo>
                    <a:pt x="2018" y="485"/>
                  </a:lnTo>
                  <a:lnTo>
                    <a:pt x="2018" y="488"/>
                  </a:lnTo>
                  <a:lnTo>
                    <a:pt x="2018" y="488"/>
                  </a:lnTo>
                  <a:lnTo>
                    <a:pt x="2020" y="485"/>
                  </a:lnTo>
                  <a:lnTo>
                    <a:pt x="2023" y="485"/>
                  </a:lnTo>
                  <a:lnTo>
                    <a:pt x="2023" y="483"/>
                  </a:lnTo>
                  <a:lnTo>
                    <a:pt x="2023" y="474"/>
                  </a:lnTo>
                  <a:lnTo>
                    <a:pt x="2025" y="471"/>
                  </a:lnTo>
                  <a:lnTo>
                    <a:pt x="2025" y="469"/>
                  </a:lnTo>
                  <a:lnTo>
                    <a:pt x="2027" y="467"/>
                  </a:lnTo>
                  <a:lnTo>
                    <a:pt x="2027" y="467"/>
                  </a:lnTo>
                  <a:lnTo>
                    <a:pt x="2030" y="464"/>
                  </a:lnTo>
                  <a:lnTo>
                    <a:pt x="2032" y="464"/>
                  </a:lnTo>
                  <a:lnTo>
                    <a:pt x="2032" y="464"/>
                  </a:lnTo>
                  <a:lnTo>
                    <a:pt x="2032" y="462"/>
                  </a:lnTo>
                  <a:lnTo>
                    <a:pt x="2032" y="462"/>
                  </a:lnTo>
                  <a:lnTo>
                    <a:pt x="2032" y="462"/>
                  </a:lnTo>
                  <a:lnTo>
                    <a:pt x="2032" y="459"/>
                  </a:lnTo>
                  <a:lnTo>
                    <a:pt x="2032" y="459"/>
                  </a:lnTo>
                  <a:lnTo>
                    <a:pt x="2034" y="459"/>
                  </a:lnTo>
                  <a:lnTo>
                    <a:pt x="2034" y="462"/>
                  </a:lnTo>
                  <a:lnTo>
                    <a:pt x="2034" y="462"/>
                  </a:lnTo>
                  <a:lnTo>
                    <a:pt x="2034" y="462"/>
                  </a:lnTo>
                  <a:lnTo>
                    <a:pt x="2034" y="462"/>
                  </a:lnTo>
                  <a:lnTo>
                    <a:pt x="2034" y="464"/>
                  </a:lnTo>
                  <a:lnTo>
                    <a:pt x="2034" y="464"/>
                  </a:lnTo>
                  <a:lnTo>
                    <a:pt x="2034" y="467"/>
                  </a:lnTo>
                  <a:lnTo>
                    <a:pt x="2034" y="467"/>
                  </a:lnTo>
                  <a:lnTo>
                    <a:pt x="2034" y="467"/>
                  </a:lnTo>
                  <a:lnTo>
                    <a:pt x="2034" y="467"/>
                  </a:lnTo>
                  <a:lnTo>
                    <a:pt x="2034" y="469"/>
                  </a:lnTo>
                  <a:lnTo>
                    <a:pt x="2037" y="469"/>
                  </a:lnTo>
                  <a:lnTo>
                    <a:pt x="2037" y="469"/>
                  </a:lnTo>
                  <a:lnTo>
                    <a:pt x="2037" y="469"/>
                  </a:lnTo>
                  <a:lnTo>
                    <a:pt x="2037" y="469"/>
                  </a:lnTo>
                  <a:lnTo>
                    <a:pt x="2037" y="469"/>
                  </a:lnTo>
                  <a:lnTo>
                    <a:pt x="2037" y="469"/>
                  </a:lnTo>
                  <a:lnTo>
                    <a:pt x="2037" y="469"/>
                  </a:lnTo>
                  <a:lnTo>
                    <a:pt x="2037" y="471"/>
                  </a:lnTo>
                  <a:lnTo>
                    <a:pt x="2037" y="471"/>
                  </a:lnTo>
                  <a:lnTo>
                    <a:pt x="2037" y="471"/>
                  </a:lnTo>
                  <a:lnTo>
                    <a:pt x="2034" y="469"/>
                  </a:lnTo>
                  <a:lnTo>
                    <a:pt x="2034" y="469"/>
                  </a:lnTo>
                  <a:lnTo>
                    <a:pt x="2032" y="469"/>
                  </a:lnTo>
                  <a:lnTo>
                    <a:pt x="2032" y="471"/>
                  </a:lnTo>
                  <a:lnTo>
                    <a:pt x="2030" y="471"/>
                  </a:lnTo>
                  <a:lnTo>
                    <a:pt x="2030" y="471"/>
                  </a:lnTo>
                  <a:lnTo>
                    <a:pt x="2030" y="474"/>
                  </a:lnTo>
                  <a:lnTo>
                    <a:pt x="2027" y="474"/>
                  </a:lnTo>
                  <a:lnTo>
                    <a:pt x="2027" y="474"/>
                  </a:lnTo>
                  <a:lnTo>
                    <a:pt x="2027" y="474"/>
                  </a:lnTo>
                  <a:lnTo>
                    <a:pt x="2027" y="474"/>
                  </a:lnTo>
                  <a:lnTo>
                    <a:pt x="2027" y="476"/>
                  </a:lnTo>
                  <a:lnTo>
                    <a:pt x="2027" y="476"/>
                  </a:lnTo>
                  <a:lnTo>
                    <a:pt x="2025" y="476"/>
                  </a:lnTo>
                  <a:lnTo>
                    <a:pt x="2025" y="476"/>
                  </a:lnTo>
                  <a:lnTo>
                    <a:pt x="2025" y="476"/>
                  </a:lnTo>
                  <a:lnTo>
                    <a:pt x="2025" y="481"/>
                  </a:lnTo>
                  <a:lnTo>
                    <a:pt x="2025" y="483"/>
                  </a:lnTo>
                  <a:lnTo>
                    <a:pt x="2025" y="485"/>
                  </a:lnTo>
                  <a:lnTo>
                    <a:pt x="2025" y="485"/>
                  </a:lnTo>
                  <a:lnTo>
                    <a:pt x="2025" y="488"/>
                  </a:lnTo>
                  <a:lnTo>
                    <a:pt x="2023" y="488"/>
                  </a:lnTo>
                  <a:lnTo>
                    <a:pt x="2023" y="488"/>
                  </a:lnTo>
                  <a:lnTo>
                    <a:pt x="2023" y="490"/>
                  </a:lnTo>
                  <a:lnTo>
                    <a:pt x="2023" y="490"/>
                  </a:lnTo>
                  <a:lnTo>
                    <a:pt x="2025" y="493"/>
                  </a:lnTo>
                  <a:lnTo>
                    <a:pt x="2025" y="495"/>
                  </a:lnTo>
                  <a:lnTo>
                    <a:pt x="2025" y="495"/>
                  </a:lnTo>
                  <a:lnTo>
                    <a:pt x="2025" y="497"/>
                  </a:lnTo>
                  <a:lnTo>
                    <a:pt x="2025" y="497"/>
                  </a:lnTo>
                  <a:lnTo>
                    <a:pt x="2025" y="497"/>
                  </a:lnTo>
                  <a:lnTo>
                    <a:pt x="2025" y="500"/>
                  </a:lnTo>
                  <a:lnTo>
                    <a:pt x="2027" y="500"/>
                  </a:lnTo>
                  <a:lnTo>
                    <a:pt x="2027" y="500"/>
                  </a:lnTo>
                  <a:lnTo>
                    <a:pt x="2027" y="497"/>
                  </a:lnTo>
                  <a:lnTo>
                    <a:pt x="2030" y="500"/>
                  </a:lnTo>
                  <a:lnTo>
                    <a:pt x="2030" y="500"/>
                  </a:lnTo>
                  <a:lnTo>
                    <a:pt x="2030" y="500"/>
                  </a:lnTo>
                  <a:lnTo>
                    <a:pt x="2030" y="500"/>
                  </a:lnTo>
                  <a:lnTo>
                    <a:pt x="2032" y="502"/>
                  </a:lnTo>
                  <a:lnTo>
                    <a:pt x="2032" y="502"/>
                  </a:lnTo>
                  <a:lnTo>
                    <a:pt x="2032" y="502"/>
                  </a:lnTo>
                  <a:lnTo>
                    <a:pt x="2032" y="502"/>
                  </a:lnTo>
                  <a:lnTo>
                    <a:pt x="2032" y="502"/>
                  </a:lnTo>
                  <a:lnTo>
                    <a:pt x="2032" y="500"/>
                  </a:lnTo>
                  <a:lnTo>
                    <a:pt x="2030" y="497"/>
                  </a:lnTo>
                  <a:lnTo>
                    <a:pt x="2030" y="497"/>
                  </a:lnTo>
                  <a:lnTo>
                    <a:pt x="2030" y="495"/>
                  </a:lnTo>
                  <a:lnTo>
                    <a:pt x="2032" y="495"/>
                  </a:lnTo>
                  <a:lnTo>
                    <a:pt x="2032" y="495"/>
                  </a:lnTo>
                  <a:lnTo>
                    <a:pt x="2032" y="495"/>
                  </a:lnTo>
                  <a:lnTo>
                    <a:pt x="2032" y="495"/>
                  </a:lnTo>
                  <a:lnTo>
                    <a:pt x="2032" y="495"/>
                  </a:lnTo>
                  <a:lnTo>
                    <a:pt x="2032" y="495"/>
                  </a:lnTo>
                  <a:lnTo>
                    <a:pt x="2032" y="497"/>
                  </a:lnTo>
                  <a:lnTo>
                    <a:pt x="2032" y="497"/>
                  </a:lnTo>
                  <a:lnTo>
                    <a:pt x="2034" y="497"/>
                  </a:lnTo>
                  <a:lnTo>
                    <a:pt x="2037" y="502"/>
                  </a:lnTo>
                  <a:lnTo>
                    <a:pt x="2037" y="502"/>
                  </a:lnTo>
                  <a:lnTo>
                    <a:pt x="2039" y="507"/>
                  </a:lnTo>
                  <a:lnTo>
                    <a:pt x="2039" y="509"/>
                  </a:lnTo>
                  <a:lnTo>
                    <a:pt x="2041" y="509"/>
                  </a:lnTo>
                  <a:lnTo>
                    <a:pt x="2041" y="509"/>
                  </a:lnTo>
                  <a:lnTo>
                    <a:pt x="2041" y="507"/>
                  </a:lnTo>
                  <a:lnTo>
                    <a:pt x="2044" y="507"/>
                  </a:lnTo>
                  <a:lnTo>
                    <a:pt x="2044" y="507"/>
                  </a:lnTo>
                  <a:lnTo>
                    <a:pt x="2044" y="507"/>
                  </a:lnTo>
                  <a:lnTo>
                    <a:pt x="2046" y="507"/>
                  </a:lnTo>
                  <a:lnTo>
                    <a:pt x="2046" y="507"/>
                  </a:lnTo>
                  <a:lnTo>
                    <a:pt x="2049" y="507"/>
                  </a:lnTo>
                  <a:lnTo>
                    <a:pt x="2049" y="507"/>
                  </a:lnTo>
                  <a:lnTo>
                    <a:pt x="2049" y="504"/>
                  </a:lnTo>
                  <a:lnTo>
                    <a:pt x="2049" y="504"/>
                  </a:lnTo>
                  <a:lnTo>
                    <a:pt x="2049" y="504"/>
                  </a:lnTo>
                  <a:lnTo>
                    <a:pt x="2049" y="504"/>
                  </a:lnTo>
                  <a:lnTo>
                    <a:pt x="2049" y="502"/>
                  </a:lnTo>
                  <a:lnTo>
                    <a:pt x="2049" y="504"/>
                  </a:lnTo>
                  <a:lnTo>
                    <a:pt x="2049" y="504"/>
                  </a:lnTo>
                  <a:lnTo>
                    <a:pt x="2051" y="504"/>
                  </a:lnTo>
                  <a:lnTo>
                    <a:pt x="2051" y="507"/>
                  </a:lnTo>
                  <a:lnTo>
                    <a:pt x="2051" y="507"/>
                  </a:lnTo>
                  <a:lnTo>
                    <a:pt x="2051" y="509"/>
                  </a:lnTo>
                  <a:lnTo>
                    <a:pt x="2049" y="509"/>
                  </a:lnTo>
                  <a:lnTo>
                    <a:pt x="2049" y="511"/>
                  </a:lnTo>
                  <a:lnTo>
                    <a:pt x="2049" y="511"/>
                  </a:lnTo>
                  <a:lnTo>
                    <a:pt x="2049" y="511"/>
                  </a:lnTo>
                  <a:lnTo>
                    <a:pt x="2049" y="511"/>
                  </a:lnTo>
                  <a:lnTo>
                    <a:pt x="2051" y="511"/>
                  </a:lnTo>
                  <a:lnTo>
                    <a:pt x="2051" y="511"/>
                  </a:lnTo>
                  <a:lnTo>
                    <a:pt x="2051" y="511"/>
                  </a:lnTo>
                  <a:lnTo>
                    <a:pt x="2051" y="511"/>
                  </a:lnTo>
                  <a:lnTo>
                    <a:pt x="2051" y="511"/>
                  </a:lnTo>
                  <a:lnTo>
                    <a:pt x="2051" y="514"/>
                  </a:lnTo>
                  <a:lnTo>
                    <a:pt x="2053" y="514"/>
                  </a:lnTo>
                  <a:lnTo>
                    <a:pt x="2053" y="514"/>
                  </a:lnTo>
                  <a:lnTo>
                    <a:pt x="2053" y="514"/>
                  </a:lnTo>
                  <a:lnTo>
                    <a:pt x="2056" y="514"/>
                  </a:lnTo>
                  <a:lnTo>
                    <a:pt x="2056" y="516"/>
                  </a:lnTo>
                  <a:lnTo>
                    <a:pt x="2056" y="516"/>
                  </a:lnTo>
                  <a:lnTo>
                    <a:pt x="2058" y="516"/>
                  </a:lnTo>
                  <a:lnTo>
                    <a:pt x="2058" y="516"/>
                  </a:lnTo>
                  <a:lnTo>
                    <a:pt x="2058" y="516"/>
                  </a:lnTo>
                  <a:lnTo>
                    <a:pt x="2058" y="519"/>
                  </a:lnTo>
                  <a:lnTo>
                    <a:pt x="2058" y="516"/>
                  </a:lnTo>
                  <a:lnTo>
                    <a:pt x="2058" y="516"/>
                  </a:lnTo>
                  <a:lnTo>
                    <a:pt x="2058" y="516"/>
                  </a:lnTo>
                  <a:lnTo>
                    <a:pt x="2058" y="514"/>
                  </a:lnTo>
                  <a:lnTo>
                    <a:pt x="2058" y="514"/>
                  </a:lnTo>
                  <a:lnTo>
                    <a:pt x="2058" y="514"/>
                  </a:lnTo>
                  <a:lnTo>
                    <a:pt x="2058" y="514"/>
                  </a:lnTo>
                  <a:lnTo>
                    <a:pt x="2060" y="514"/>
                  </a:lnTo>
                  <a:lnTo>
                    <a:pt x="2060" y="511"/>
                  </a:lnTo>
                  <a:lnTo>
                    <a:pt x="2060" y="511"/>
                  </a:lnTo>
                  <a:lnTo>
                    <a:pt x="2058" y="509"/>
                  </a:lnTo>
                  <a:lnTo>
                    <a:pt x="2060" y="511"/>
                  </a:lnTo>
                  <a:lnTo>
                    <a:pt x="2063" y="511"/>
                  </a:lnTo>
                  <a:lnTo>
                    <a:pt x="2063" y="511"/>
                  </a:lnTo>
                  <a:lnTo>
                    <a:pt x="2063" y="511"/>
                  </a:lnTo>
                  <a:lnTo>
                    <a:pt x="2063" y="511"/>
                  </a:lnTo>
                  <a:lnTo>
                    <a:pt x="2065" y="511"/>
                  </a:lnTo>
                  <a:lnTo>
                    <a:pt x="2065" y="514"/>
                  </a:lnTo>
                  <a:lnTo>
                    <a:pt x="2065" y="514"/>
                  </a:lnTo>
                  <a:lnTo>
                    <a:pt x="2065" y="516"/>
                  </a:lnTo>
                  <a:lnTo>
                    <a:pt x="2068" y="516"/>
                  </a:lnTo>
                  <a:lnTo>
                    <a:pt x="2068" y="516"/>
                  </a:lnTo>
                  <a:lnTo>
                    <a:pt x="2068" y="519"/>
                  </a:lnTo>
                  <a:lnTo>
                    <a:pt x="2070" y="519"/>
                  </a:lnTo>
                  <a:lnTo>
                    <a:pt x="2072" y="516"/>
                  </a:lnTo>
                  <a:lnTo>
                    <a:pt x="2072" y="516"/>
                  </a:lnTo>
                  <a:lnTo>
                    <a:pt x="2072" y="516"/>
                  </a:lnTo>
                  <a:lnTo>
                    <a:pt x="2072" y="514"/>
                  </a:lnTo>
                  <a:lnTo>
                    <a:pt x="2075" y="514"/>
                  </a:lnTo>
                  <a:lnTo>
                    <a:pt x="2075" y="514"/>
                  </a:lnTo>
                  <a:lnTo>
                    <a:pt x="2075" y="514"/>
                  </a:lnTo>
                  <a:lnTo>
                    <a:pt x="2077" y="511"/>
                  </a:lnTo>
                  <a:lnTo>
                    <a:pt x="2077" y="511"/>
                  </a:lnTo>
                  <a:lnTo>
                    <a:pt x="2077" y="511"/>
                  </a:lnTo>
                  <a:lnTo>
                    <a:pt x="2077" y="511"/>
                  </a:lnTo>
                  <a:lnTo>
                    <a:pt x="2077" y="511"/>
                  </a:lnTo>
                  <a:lnTo>
                    <a:pt x="2082" y="511"/>
                  </a:lnTo>
                  <a:lnTo>
                    <a:pt x="2086" y="514"/>
                  </a:lnTo>
                  <a:lnTo>
                    <a:pt x="2089" y="514"/>
                  </a:lnTo>
                  <a:lnTo>
                    <a:pt x="2089" y="511"/>
                  </a:lnTo>
                  <a:lnTo>
                    <a:pt x="2089" y="511"/>
                  </a:lnTo>
                  <a:lnTo>
                    <a:pt x="2089" y="511"/>
                  </a:lnTo>
                  <a:lnTo>
                    <a:pt x="2089" y="511"/>
                  </a:lnTo>
                  <a:lnTo>
                    <a:pt x="2089" y="511"/>
                  </a:lnTo>
                  <a:lnTo>
                    <a:pt x="2089" y="514"/>
                  </a:lnTo>
                  <a:lnTo>
                    <a:pt x="2089" y="514"/>
                  </a:lnTo>
                  <a:lnTo>
                    <a:pt x="2089" y="514"/>
                  </a:lnTo>
                  <a:lnTo>
                    <a:pt x="2089" y="514"/>
                  </a:lnTo>
                  <a:lnTo>
                    <a:pt x="2089" y="514"/>
                  </a:lnTo>
                  <a:lnTo>
                    <a:pt x="2089" y="514"/>
                  </a:lnTo>
                  <a:lnTo>
                    <a:pt x="2091" y="514"/>
                  </a:lnTo>
                  <a:lnTo>
                    <a:pt x="2091" y="514"/>
                  </a:lnTo>
                  <a:lnTo>
                    <a:pt x="2091" y="514"/>
                  </a:lnTo>
                  <a:lnTo>
                    <a:pt x="2091" y="514"/>
                  </a:lnTo>
                  <a:lnTo>
                    <a:pt x="2091" y="514"/>
                  </a:lnTo>
                  <a:lnTo>
                    <a:pt x="2091" y="514"/>
                  </a:lnTo>
                  <a:lnTo>
                    <a:pt x="2091" y="514"/>
                  </a:lnTo>
                  <a:lnTo>
                    <a:pt x="2091" y="514"/>
                  </a:lnTo>
                  <a:lnTo>
                    <a:pt x="2091" y="514"/>
                  </a:lnTo>
                  <a:lnTo>
                    <a:pt x="2089" y="516"/>
                  </a:lnTo>
                  <a:lnTo>
                    <a:pt x="2089" y="516"/>
                  </a:lnTo>
                  <a:lnTo>
                    <a:pt x="2089" y="516"/>
                  </a:lnTo>
                  <a:lnTo>
                    <a:pt x="2086" y="514"/>
                  </a:lnTo>
                  <a:lnTo>
                    <a:pt x="2086" y="514"/>
                  </a:lnTo>
                  <a:lnTo>
                    <a:pt x="2082" y="514"/>
                  </a:lnTo>
                  <a:lnTo>
                    <a:pt x="2079" y="514"/>
                  </a:lnTo>
                  <a:lnTo>
                    <a:pt x="2079" y="514"/>
                  </a:lnTo>
                  <a:lnTo>
                    <a:pt x="2077" y="514"/>
                  </a:lnTo>
                  <a:lnTo>
                    <a:pt x="2077" y="514"/>
                  </a:lnTo>
                  <a:lnTo>
                    <a:pt x="2077" y="514"/>
                  </a:lnTo>
                  <a:lnTo>
                    <a:pt x="2077" y="516"/>
                  </a:lnTo>
                  <a:lnTo>
                    <a:pt x="2077" y="519"/>
                  </a:lnTo>
                  <a:lnTo>
                    <a:pt x="2077" y="519"/>
                  </a:lnTo>
                  <a:lnTo>
                    <a:pt x="2077" y="519"/>
                  </a:lnTo>
                  <a:lnTo>
                    <a:pt x="2077" y="519"/>
                  </a:lnTo>
                  <a:lnTo>
                    <a:pt x="2077" y="521"/>
                  </a:lnTo>
                  <a:lnTo>
                    <a:pt x="2075" y="521"/>
                  </a:lnTo>
                  <a:lnTo>
                    <a:pt x="2075" y="523"/>
                  </a:lnTo>
                  <a:lnTo>
                    <a:pt x="2075" y="523"/>
                  </a:lnTo>
                  <a:lnTo>
                    <a:pt x="2077" y="523"/>
                  </a:lnTo>
                  <a:lnTo>
                    <a:pt x="2077" y="523"/>
                  </a:lnTo>
                  <a:lnTo>
                    <a:pt x="2079" y="523"/>
                  </a:lnTo>
                  <a:lnTo>
                    <a:pt x="2079" y="523"/>
                  </a:lnTo>
                  <a:lnTo>
                    <a:pt x="2079" y="526"/>
                  </a:lnTo>
                  <a:lnTo>
                    <a:pt x="2079" y="526"/>
                  </a:lnTo>
                  <a:lnTo>
                    <a:pt x="2079" y="528"/>
                  </a:lnTo>
                  <a:lnTo>
                    <a:pt x="2082" y="528"/>
                  </a:lnTo>
                  <a:lnTo>
                    <a:pt x="2084" y="530"/>
                  </a:lnTo>
                  <a:lnTo>
                    <a:pt x="2084" y="530"/>
                  </a:lnTo>
                  <a:lnTo>
                    <a:pt x="2084" y="530"/>
                  </a:lnTo>
                  <a:lnTo>
                    <a:pt x="2086" y="530"/>
                  </a:lnTo>
                  <a:lnTo>
                    <a:pt x="2086" y="530"/>
                  </a:lnTo>
                  <a:lnTo>
                    <a:pt x="2089" y="530"/>
                  </a:lnTo>
                  <a:lnTo>
                    <a:pt x="2089" y="530"/>
                  </a:lnTo>
                  <a:lnTo>
                    <a:pt x="2091" y="530"/>
                  </a:lnTo>
                  <a:lnTo>
                    <a:pt x="2091" y="533"/>
                  </a:lnTo>
                  <a:lnTo>
                    <a:pt x="2091" y="533"/>
                  </a:lnTo>
                  <a:lnTo>
                    <a:pt x="2103" y="540"/>
                  </a:lnTo>
                  <a:lnTo>
                    <a:pt x="2105" y="540"/>
                  </a:lnTo>
                  <a:lnTo>
                    <a:pt x="2108" y="540"/>
                  </a:lnTo>
                  <a:lnTo>
                    <a:pt x="2110" y="540"/>
                  </a:lnTo>
                  <a:lnTo>
                    <a:pt x="2112" y="540"/>
                  </a:lnTo>
                  <a:lnTo>
                    <a:pt x="2115" y="540"/>
                  </a:lnTo>
                  <a:lnTo>
                    <a:pt x="2115" y="540"/>
                  </a:lnTo>
                  <a:lnTo>
                    <a:pt x="2117" y="540"/>
                  </a:lnTo>
                  <a:lnTo>
                    <a:pt x="2117" y="540"/>
                  </a:lnTo>
                  <a:lnTo>
                    <a:pt x="2124" y="540"/>
                  </a:lnTo>
                  <a:lnTo>
                    <a:pt x="2124" y="540"/>
                  </a:lnTo>
                  <a:lnTo>
                    <a:pt x="2127" y="542"/>
                  </a:lnTo>
                  <a:lnTo>
                    <a:pt x="2127" y="542"/>
                  </a:lnTo>
                  <a:lnTo>
                    <a:pt x="2129" y="542"/>
                  </a:lnTo>
                  <a:lnTo>
                    <a:pt x="2131" y="542"/>
                  </a:lnTo>
                  <a:lnTo>
                    <a:pt x="2131" y="542"/>
                  </a:lnTo>
                  <a:lnTo>
                    <a:pt x="2134" y="542"/>
                  </a:lnTo>
                  <a:lnTo>
                    <a:pt x="2134" y="542"/>
                  </a:lnTo>
                  <a:lnTo>
                    <a:pt x="2136" y="542"/>
                  </a:lnTo>
                  <a:lnTo>
                    <a:pt x="2136" y="542"/>
                  </a:lnTo>
                  <a:lnTo>
                    <a:pt x="2141" y="542"/>
                  </a:lnTo>
                  <a:lnTo>
                    <a:pt x="2143" y="542"/>
                  </a:lnTo>
                  <a:lnTo>
                    <a:pt x="2143" y="545"/>
                  </a:lnTo>
                  <a:lnTo>
                    <a:pt x="2146" y="547"/>
                  </a:lnTo>
                  <a:lnTo>
                    <a:pt x="2148" y="547"/>
                  </a:lnTo>
                  <a:lnTo>
                    <a:pt x="2148" y="547"/>
                  </a:lnTo>
                  <a:lnTo>
                    <a:pt x="2148" y="547"/>
                  </a:lnTo>
                  <a:lnTo>
                    <a:pt x="2150" y="547"/>
                  </a:lnTo>
                  <a:lnTo>
                    <a:pt x="2150" y="547"/>
                  </a:lnTo>
                  <a:lnTo>
                    <a:pt x="2150" y="549"/>
                  </a:lnTo>
                  <a:lnTo>
                    <a:pt x="2153" y="549"/>
                  </a:lnTo>
                  <a:lnTo>
                    <a:pt x="2153" y="549"/>
                  </a:lnTo>
                  <a:lnTo>
                    <a:pt x="2153" y="549"/>
                  </a:lnTo>
                  <a:lnTo>
                    <a:pt x="2155" y="549"/>
                  </a:lnTo>
                  <a:lnTo>
                    <a:pt x="2160" y="552"/>
                  </a:lnTo>
                  <a:lnTo>
                    <a:pt x="2164" y="552"/>
                  </a:lnTo>
                  <a:lnTo>
                    <a:pt x="2164" y="552"/>
                  </a:lnTo>
                  <a:lnTo>
                    <a:pt x="2167" y="554"/>
                  </a:lnTo>
                  <a:lnTo>
                    <a:pt x="2167" y="554"/>
                  </a:lnTo>
                  <a:lnTo>
                    <a:pt x="2169" y="554"/>
                  </a:lnTo>
                  <a:lnTo>
                    <a:pt x="2169" y="554"/>
                  </a:lnTo>
                  <a:lnTo>
                    <a:pt x="2169" y="554"/>
                  </a:lnTo>
                  <a:lnTo>
                    <a:pt x="2174" y="556"/>
                  </a:lnTo>
                  <a:lnTo>
                    <a:pt x="2179" y="559"/>
                  </a:lnTo>
                  <a:lnTo>
                    <a:pt x="2181" y="561"/>
                  </a:lnTo>
                  <a:lnTo>
                    <a:pt x="2186" y="561"/>
                  </a:lnTo>
                  <a:lnTo>
                    <a:pt x="2186" y="561"/>
                  </a:lnTo>
                  <a:lnTo>
                    <a:pt x="2186" y="561"/>
                  </a:lnTo>
                  <a:lnTo>
                    <a:pt x="2186" y="561"/>
                  </a:lnTo>
                  <a:lnTo>
                    <a:pt x="2188" y="561"/>
                  </a:lnTo>
                  <a:lnTo>
                    <a:pt x="2188" y="564"/>
                  </a:lnTo>
                  <a:lnTo>
                    <a:pt x="2188" y="564"/>
                  </a:lnTo>
                  <a:lnTo>
                    <a:pt x="2188" y="564"/>
                  </a:lnTo>
                  <a:lnTo>
                    <a:pt x="2188" y="564"/>
                  </a:lnTo>
                  <a:lnTo>
                    <a:pt x="2188" y="566"/>
                  </a:lnTo>
                  <a:lnTo>
                    <a:pt x="2188" y="566"/>
                  </a:lnTo>
                  <a:lnTo>
                    <a:pt x="2191" y="566"/>
                  </a:lnTo>
                  <a:lnTo>
                    <a:pt x="2191" y="564"/>
                  </a:lnTo>
                  <a:lnTo>
                    <a:pt x="2195" y="561"/>
                  </a:lnTo>
                  <a:lnTo>
                    <a:pt x="2198" y="561"/>
                  </a:lnTo>
                  <a:lnTo>
                    <a:pt x="2198" y="561"/>
                  </a:lnTo>
                  <a:lnTo>
                    <a:pt x="2198" y="564"/>
                  </a:lnTo>
                  <a:lnTo>
                    <a:pt x="2195" y="564"/>
                  </a:lnTo>
                  <a:lnTo>
                    <a:pt x="2195" y="564"/>
                  </a:lnTo>
                  <a:lnTo>
                    <a:pt x="2195" y="564"/>
                  </a:lnTo>
                  <a:lnTo>
                    <a:pt x="2195" y="564"/>
                  </a:lnTo>
                  <a:lnTo>
                    <a:pt x="2195" y="564"/>
                  </a:lnTo>
                  <a:lnTo>
                    <a:pt x="2198" y="566"/>
                  </a:lnTo>
                  <a:lnTo>
                    <a:pt x="2200" y="566"/>
                  </a:lnTo>
                  <a:lnTo>
                    <a:pt x="2202" y="564"/>
                  </a:lnTo>
                  <a:lnTo>
                    <a:pt x="2202" y="564"/>
                  </a:lnTo>
                  <a:lnTo>
                    <a:pt x="2202" y="564"/>
                  </a:lnTo>
                  <a:lnTo>
                    <a:pt x="2202" y="564"/>
                  </a:lnTo>
                  <a:lnTo>
                    <a:pt x="2202" y="566"/>
                  </a:lnTo>
                  <a:lnTo>
                    <a:pt x="2202" y="566"/>
                  </a:lnTo>
                  <a:lnTo>
                    <a:pt x="2205" y="568"/>
                  </a:lnTo>
                  <a:lnTo>
                    <a:pt x="2207" y="566"/>
                  </a:lnTo>
                  <a:lnTo>
                    <a:pt x="2207" y="568"/>
                  </a:lnTo>
                  <a:lnTo>
                    <a:pt x="2207" y="568"/>
                  </a:lnTo>
                  <a:lnTo>
                    <a:pt x="2209" y="568"/>
                  </a:lnTo>
                  <a:lnTo>
                    <a:pt x="2209" y="568"/>
                  </a:lnTo>
                  <a:lnTo>
                    <a:pt x="2209" y="568"/>
                  </a:lnTo>
                  <a:lnTo>
                    <a:pt x="2209" y="566"/>
                  </a:lnTo>
                  <a:lnTo>
                    <a:pt x="2212" y="566"/>
                  </a:lnTo>
                  <a:lnTo>
                    <a:pt x="2212" y="566"/>
                  </a:lnTo>
                  <a:lnTo>
                    <a:pt x="2212" y="568"/>
                  </a:lnTo>
                  <a:lnTo>
                    <a:pt x="2212" y="568"/>
                  </a:lnTo>
                  <a:lnTo>
                    <a:pt x="2212" y="571"/>
                  </a:lnTo>
                  <a:lnTo>
                    <a:pt x="2214" y="571"/>
                  </a:lnTo>
                  <a:lnTo>
                    <a:pt x="2214" y="571"/>
                  </a:lnTo>
                  <a:lnTo>
                    <a:pt x="2214" y="568"/>
                  </a:lnTo>
                  <a:lnTo>
                    <a:pt x="2217" y="571"/>
                  </a:lnTo>
                  <a:lnTo>
                    <a:pt x="2217" y="571"/>
                  </a:lnTo>
                  <a:lnTo>
                    <a:pt x="2217" y="571"/>
                  </a:lnTo>
                  <a:lnTo>
                    <a:pt x="2217" y="571"/>
                  </a:lnTo>
                  <a:lnTo>
                    <a:pt x="2217" y="571"/>
                  </a:lnTo>
                  <a:lnTo>
                    <a:pt x="2217" y="571"/>
                  </a:lnTo>
                  <a:lnTo>
                    <a:pt x="2217" y="571"/>
                  </a:lnTo>
                  <a:lnTo>
                    <a:pt x="2217" y="571"/>
                  </a:lnTo>
                  <a:lnTo>
                    <a:pt x="2219" y="573"/>
                  </a:lnTo>
                  <a:lnTo>
                    <a:pt x="2219" y="573"/>
                  </a:lnTo>
                  <a:lnTo>
                    <a:pt x="2221" y="573"/>
                  </a:lnTo>
                  <a:lnTo>
                    <a:pt x="2224" y="573"/>
                  </a:lnTo>
                  <a:lnTo>
                    <a:pt x="2224" y="575"/>
                  </a:lnTo>
                  <a:lnTo>
                    <a:pt x="2224" y="575"/>
                  </a:lnTo>
                  <a:lnTo>
                    <a:pt x="2224" y="575"/>
                  </a:lnTo>
                  <a:lnTo>
                    <a:pt x="2224" y="575"/>
                  </a:lnTo>
                  <a:lnTo>
                    <a:pt x="2224" y="575"/>
                  </a:lnTo>
                  <a:lnTo>
                    <a:pt x="2226" y="575"/>
                  </a:lnTo>
                  <a:lnTo>
                    <a:pt x="2226" y="575"/>
                  </a:lnTo>
                  <a:lnTo>
                    <a:pt x="2226" y="575"/>
                  </a:lnTo>
                  <a:lnTo>
                    <a:pt x="2228" y="575"/>
                  </a:lnTo>
                  <a:lnTo>
                    <a:pt x="2228" y="575"/>
                  </a:lnTo>
                  <a:lnTo>
                    <a:pt x="2228" y="575"/>
                  </a:lnTo>
                  <a:lnTo>
                    <a:pt x="2228" y="575"/>
                  </a:lnTo>
                  <a:lnTo>
                    <a:pt x="2228" y="575"/>
                  </a:lnTo>
                  <a:lnTo>
                    <a:pt x="2228" y="578"/>
                  </a:lnTo>
                  <a:lnTo>
                    <a:pt x="2228" y="578"/>
                  </a:lnTo>
                  <a:lnTo>
                    <a:pt x="2228" y="578"/>
                  </a:lnTo>
                  <a:lnTo>
                    <a:pt x="2228" y="578"/>
                  </a:lnTo>
                  <a:lnTo>
                    <a:pt x="2231" y="580"/>
                  </a:lnTo>
                  <a:lnTo>
                    <a:pt x="2233" y="580"/>
                  </a:lnTo>
                  <a:lnTo>
                    <a:pt x="2233" y="580"/>
                  </a:lnTo>
                  <a:lnTo>
                    <a:pt x="2233" y="580"/>
                  </a:lnTo>
                  <a:lnTo>
                    <a:pt x="2233" y="580"/>
                  </a:lnTo>
                  <a:lnTo>
                    <a:pt x="2233" y="580"/>
                  </a:lnTo>
                  <a:lnTo>
                    <a:pt x="2235" y="580"/>
                  </a:lnTo>
                  <a:lnTo>
                    <a:pt x="2235" y="582"/>
                  </a:lnTo>
                  <a:lnTo>
                    <a:pt x="2235" y="582"/>
                  </a:lnTo>
                  <a:lnTo>
                    <a:pt x="2238" y="582"/>
                  </a:lnTo>
                  <a:lnTo>
                    <a:pt x="2238" y="582"/>
                  </a:lnTo>
                  <a:lnTo>
                    <a:pt x="2240" y="582"/>
                  </a:lnTo>
                  <a:lnTo>
                    <a:pt x="2240" y="582"/>
                  </a:lnTo>
                  <a:lnTo>
                    <a:pt x="2240" y="585"/>
                  </a:lnTo>
                  <a:lnTo>
                    <a:pt x="2238" y="585"/>
                  </a:lnTo>
                  <a:lnTo>
                    <a:pt x="2240" y="585"/>
                  </a:lnTo>
                  <a:lnTo>
                    <a:pt x="2240" y="587"/>
                  </a:lnTo>
                  <a:lnTo>
                    <a:pt x="2240" y="587"/>
                  </a:lnTo>
                  <a:lnTo>
                    <a:pt x="2240" y="587"/>
                  </a:lnTo>
                  <a:lnTo>
                    <a:pt x="2243" y="587"/>
                  </a:lnTo>
                  <a:lnTo>
                    <a:pt x="2245" y="585"/>
                  </a:lnTo>
                  <a:lnTo>
                    <a:pt x="2247" y="585"/>
                  </a:lnTo>
                  <a:lnTo>
                    <a:pt x="2245" y="587"/>
                  </a:lnTo>
                  <a:lnTo>
                    <a:pt x="2245" y="590"/>
                  </a:lnTo>
                  <a:lnTo>
                    <a:pt x="2247" y="592"/>
                  </a:lnTo>
                  <a:lnTo>
                    <a:pt x="2250" y="592"/>
                  </a:lnTo>
                  <a:lnTo>
                    <a:pt x="2250" y="594"/>
                  </a:lnTo>
                  <a:lnTo>
                    <a:pt x="2252" y="594"/>
                  </a:lnTo>
                  <a:lnTo>
                    <a:pt x="2252" y="594"/>
                  </a:lnTo>
                  <a:lnTo>
                    <a:pt x="2252" y="592"/>
                  </a:lnTo>
                  <a:lnTo>
                    <a:pt x="2252" y="592"/>
                  </a:lnTo>
                  <a:lnTo>
                    <a:pt x="2252" y="592"/>
                  </a:lnTo>
                  <a:lnTo>
                    <a:pt x="2252" y="592"/>
                  </a:lnTo>
                  <a:lnTo>
                    <a:pt x="2254" y="590"/>
                  </a:lnTo>
                  <a:lnTo>
                    <a:pt x="2254" y="590"/>
                  </a:lnTo>
                  <a:lnTo>
                    <a:pt x="2254" y="590"/>
                  </a:lnTo>
                  <a:lnTo>
                    <a:pt x="2254" y="590"/>
                  </a:lnTo>
                  <a:lnTo>
                    <a:pt x="2254" y="592"/>
                  </a:lnTo>
                  <a:lnTo>
                    <a:pt x="2254" y="594"/>
                  </a:lnTo>
                  <a:lnTo>
                    <a:pt x="2254" y="594"/>
                  </a:lnTo>
                  <a:lnTo>
                    <a:pt x="2254" y="597"/>
                  </a:lnTo>
                  <a:lnTo>
                    <a:pt x="2254" y="597"/>
                  </a:lnTo>
                  <a:lnTo>
                    <a:pt x="2257" y="597"/>
                  </a:lnTo>
                  <a:lnTo>
                    <a:pt x="2257" y="597"/>
                  </a:lnTo>
                  <a:lnTo>
                    <a:pt x="2257" y="597"/>
                  </a:lnTo>
                  <a:lnTo>
                    <a:pt x="2257" y="597"/>
                  </a:lnTo>
                  <a:lnTo>
                    <a:pt x="2254" y="597"/>
                  </a:lnTo>
                  <a:lnTo>
                    <a:pt x="2254" y="597"/>
                  </a:lnTo>
                  <a:lnTo>
                    <a:pt x="2254" y="599"/>
                  </a:lnTo>
                  <a:lnTo>
                    <a:pt x="2254" y="599"/>
                  </a:lnTo>
                  <a:lnTo>
                    <a:pt x="2254" y="599"/>
                  </a:lnTo>
                  <a:lnTo>
                    <a:pt x="2254" y="601"/>
                  </a:lnTo>
                  <a:lnTo>
                    <a:pt x="2254" y="604"/>
                  </a:lnTo>
                  <a:lnTo>
                    <a:pt x="2254" y="606"/>
                  </a:lnTo>
                  <a:lnTo>
                    <a:pt x="2254" y="606"/>
                  </a:lnTo>
                  <a:lnTo>
                    <a:pt x="2254" y="606"/>
                  </a:lnTo>
                  <a:lnTo>
                    <a:pt x="2254" y="606"/>
                  </a:lnTo>
                  <a:lnTo>
                    <a:pt x="2254" y="606"/>
                  </a:lnTo>
                  <a:lnTo>
                    <a:pt x="2254" y="606"/>
                  </a:lnTo>
                  <a:lnTo>
                    <a:pt x="2254" y="606"/>
                  </a:lnTo>
                  <a:lnTo>
                    <a:pt x="2257" y="606"/>
                  </a:lnTo>
                  <a:lnTo>
                    <a:pt x="2259" y="606"/>
                  </a:lnTo>
                  <a:lnTo>
                    <a:pt x="2259" y="606"/>
                  </a:lnTo>
                  <a:lnTo>
                    <a:pt x="2261" y="604"/>
                  </a:lnTo>
                  <a:lnTo>
                    <a:pt x="2261" y="604"/>
                  </a:lnTo>
                  <a:lnTo>
                    <a:pt x="2264" y="604"/>
                  </a:lnTo>
                  <a:lnTo>
                    <a:pt x="2264" y="604"/>
                  </a:lnTo>
                  <a:lnTo>
                    <a:pt x="2266" y="604"/>
                  </a:lnTo>
                  <a:lnTo>
                    <a:pt x="2269" y="604"/>
                  </a:lnTo>
                  <a:lnTo>
                    <a:pt x="2269" y="604"/>
                  </a:lnTo>
                  <a:lnTo>
                    <a:pt x="2266" y="604"/>
                  </a:lnTo>
                  <a:lnTo>
                    <a:pt x="2264" y="606"/>
                  </a:lnTo>
                  <a:lnTo>
                    <a:pt x="2259" y="609"/>
                  </a:lnTo>
                  <a:lnTo>
                    <a:pt x="2259" y="609"/>
                  </a:lnTo>
                  <a:lnTo>
                    <a:pt x="2259" y="611"/>
                  </a:lnTo>
                  <a:lnTo>
                    <a:pt x="2259" y="611"/>
                  </a:lnTo>
                  <a:lnTo>
                    <a:pt x="2259" y="611"/>
                  </a:lnTo>
                  <a:lnTo>
                    <a:pt x="2261" y="611"/>
                  </a:lnTo>
                  <a:lnTo>
                    <a:pt x="2266" y="613"/>
                  </a:lnTo>
                  <a:lnTo>
                    <a:pt x="2269" y="613"/>
                  </a:lnTo>
                  <a:lnTo>
                    <a:pt x="2271" y="613"/>
                  </a:lnTo>
                  <a:lnTo>
                    <a:pt x="2271" y="613"/>
                  </a:lnTo>
                  <a:lnTo>
                    <a:pt x="2271" y="613"/>
                  </a:lnTo>
                  <a:lnTo>
                    <a:pt x="2266" y="613"/>
                  </a:lnTo>
                  <a:lnTo>
                    <a:pt x="2264" y="616"/>
                  </a:lnTo>
                  <a:lnTo>
                    <a:pt x="2264" y="616"/>
                  </a:lnTo>
                  <a:lnTo>
                    <a:pt x="2264" y="618"/>
                  </a:lnTo>
                  <a:lnTo>
                    <a:pt x="2269" y="623"/>
                  </a:lnTo>
                  <a:lnTo>
                    <a:pt x="2269" y="623"/>
                  </a:lnTo>
                  <a:lnTo>
                    <a:pt x="2269" y="625"/>
                  </a:lnTo>
                  <a:lnTo>
                    <a:pt x="2269" y="625"/>
                  </a:lnTo>
                  <a:lnTo>
                    <a:pt x="2271" y="627"/>
                  </a:lnTo>
                  <a:lnTo>
                    <a:pt x="2271" y="627"/>
                  </a:lnTo>
                  <a:lnTo>
                    <a:pt x="2271" y="630"/>
                  </a:lnTo>
                  <a:lnTo>
                    <a:pt x="2271" y="630"/>
                  </a:lnTo>
                  <a:lnTo>
                    <a:pt x="2271" y="632"/>
                  </a:lnTo>
                  <a:lnTo>
                    <a:pt x="2271" y="635"/>
                  </a:lnTo>
                  <a:lnTo>
                    <a:pt x="2271" y="637"/>
                  </a:lnTo>
                  <a:lnTo>
                    <a:pt x="2273" y="637"/>
                  </a:lnTo>
                  <a:lnTo>
                    <a:pt x="2276" y="642"/>
                  </a:lnTo>
                  <a:lnTo>
                    <a:pt x="2283" y="649"/>
                  </a:lnTo>
                  <a:lnTo>
                    <a:pt x="2283" y="649"/>
                  </a:lnTo>
                  <a:lnTo>
                    <a:pt x="2283" y="649"/>
                  </a:lnTo>
                  <a:lnTo>
                    <a:pt x="2285" y="653"/>
                  </a:lnTo>
                  <a:lnTo>
                    <a:pt x="2287" y="653"/>
                  </a:lnTo>
                  <a:lnTo>
                    <a:pt x="2295" y="658"/>
                  </a:lnTo>
                  <a:lnTo>
                    <a:pt x="2290" y="656"/>
                  </a:lnTo>
                  <a:lnTo>
                    <a:pt x="2290" y="656"/>
                  </a:lnTo>
                  <a:lnTo>
                    <a:pt x="2287" y="653"/>
                  </a:lnTo>
                  <a:lnTo>
                    <a:pt x="2285" y="653"/>
                  </a:lnTo>
                  <a:lnTo>
                    <a:pt x="2285" y="656"/>
                  </a:lnTo>
                  <a:lnTo>
                    <a:pt x="2285" y="658"/>
                  </a:lnTo>
                  <a:lnTo>
                    <a:pt x="2285" y="658"/>
                  </a:lnTo>
                  <a:lnTo>
                    <a:pt x="2287" y="658"/>
                  </a:lnTo>
                  <a:lnTo>
                    <a:pt x="2290" y="661"/>
                  </a:lnTo>
                  <a:lnTo>
                    <a:pt x="2290" y="661"/>
                  </a:lnTo>
                  <a:lnTo>
                    <a:pt x="2295" y="663"/>
                  </a:lnTo>
                  <a:lnTo>
                    <a:pt x="2295" y="663"/>
                  </a:lnTo>
                  <a:lnTo>
                    <a:pt x="2295" y="663"/>
                  </a:lnTo>
                  <a:lnTo>
                    <a:pt x="2299" y="663"/>
                  </a:lnTo>
                  <a:lnTo>
                    <a:pt x="2302" y="665"/>
                  </a:lnTo>
                  <a:lnTo>
                    <a:pt x="2302" y="665"/>
                  </a:lnTo>
                  <a:lnTo>
                    <a:pt x="2306" y="668"/>
                  </a:lnTo>
                  <a:lnTo>
                    <a:pt x="2309" y="670"/>
                  </a:lnTo>
                  <a:lnTo>
                    <a:pt x="2309" y="670"/>
                  </a:lnTo>
                  <a:lnTo>
                    <a:pt x="2309" y="670"/>
                  </a:lnTo>
                  <a:lnTo>
                    <a:pt x="2311" y="670"/>
                  </a:lnTo>
                  <a:lnTo>
                    <a:pt x="2311" y="670"/>
                  </a:lnTo>
                  <a:lnTo>
                    <a:pt x="2313" y="672"/>
                  </a:lnTo>
                  <a:lnTo>
                    <a:pt x="2311" y="672"/>
                  </a:lnTo>
                  <a:lnTo>
                    <a:pt x="2311" y="672"/>
                  </a:lnTo>
                  <a:lnTo>
                    <a:pt x="2309" y="672"/>
                  </a:lnTo>
                  <a:lnTo>
                    <a:pt x="2309" y="672"/>
                  </a:lnTo>
                  <a:lnTo>
                    <a:pt x="2309" y="670"/>
                  </a:lnTo>
                  <a:lnTo>
                    <a:pt x="2306" y="670"/>
                  </a:lnTo>
                  <a:lnTo>
                    <a:pt x="2306" y="670"/>
                  </a:lnTo>
                  <a:lnTo>
                    <a:pt x="2306" y="670"/>
                  </a:lnTo>
                  <a:lnTo>
                    <a:pt x="2304" y="668"/>
                  </a:lnTo>
                  <a:lnTo>
                    <a:pt x="2304" y="668"/>
                  </a:lnTo>
                  <a:lnTo>
                    <a:pt x="2302" y="665"/>
                  </a:lnTo>
                  <a:lnTo>
                    <a:pt x="2302" y="665"/>
                  </a:lnTo>
                  <a:lnTo>
                    <a:pt x="2302" y="665"/>
                  </a:lnTo>
                  <a:lnTo>
                    <a:pt x="2299" y="665"/>
                  </a:lnTo>
                  <a:lnTo>
                    <a:pt x="2299" y="665"/>
                  </a:lnTo>
                  <a:lnTo>
                    <a:pt x="2299" y="665"/>
                  </a:lnTo>
                  <a:lnTo>
                    <a:pt x="2297" y="665"/>
                  </a:lnTo>
                  <a:lnTo>
                    <a:pt x="2292" y="665"/>
                  </a:lnTo>
                  <a:lnTo>
                    <a:pt x="2292" y="665"/>
                  </a:lnTo>
                  <a:lnTo>
                    <a:pt x="2290" y="668"/>
                  </a:lnTo>
                  <a:lnTo>
                    <a:pt x="2290" y="668"/>
                  </a:lnTo>
                  <a:lnTo>
                    <a:pt x="2287" y="668"/>
                  </a:lnTo>
                  <a:lnTo>
                    <a:pt x="2285" y="668"/>
                  </a:lnTo>
                  <a:lnTo>
                    <a:pt x="2285" y="668"/>
                  </a:lnTo>
                  <a:lnTo>
                    <a:pt x="2283" y="668"/>
                  </a:lnTo>
                  <a:lnTo>
                    <a:pt x="2283" y="668"/>
                  </a:lnTo>
                  <a:lnTo>
                    <a:pt x="2280" y="668"/>
                  </a:lnTo>
                  <a:lnTo>
                    <a:pt x="2280" y="670"/>
                  </a:lnTo>
                  <a:lnTo>
                    <a:pt x="2280" y="670"/>
                  </a:lnTo>
                  <a:lnTo>
                    <a:pt x="2285" y="672"/>
                  </a:lnTo>
                  <a:lnTo>
                    <a:pt x="2290" y="677"/>
                  </a:lnTo>
                  <a:lnTo>
                    <a:pt x="2290" y="680"/>
                  </a:lnTo>
                  <a:lnTo>
                    <a:pt x="2290" y="680"/>
                  </a:lnTo>
                  <a:lnTo>
                    <a:pt x="2292" y="680"/>
                  </a:lnTo>
                  <a:lnTo>
                    <a:pt x="2295" y="682"/>
                  </a:lnTo>
                  <a:lnTo>
                    <a:pt x="2295" y="682"/>
                  </a:lnTo>
                  <a:lnTo>
                    <a:pt x="2299" y="682"/>
                  </a:lnTo>
                  <a:lnTo>
                    <a:pt x="2299" y="682"/>
                  </a:lnTo>
                  <a:lnTo>
                    <a:pt x="2302" y="682"/>
                  </a:lnTo>
                  <a:lnTo>
                    <a:pt x="2304" y="684"/>
                  </a:lnTo>
                  <a:lnTo>
                    <a:pt x="2304" y="684"/>
                  </a:lnTo>
                  <a:lnTo>
                    <a:pt x="2306" y="684"/>
                  </a:lnTo>
                  <a:lnTo>
                    <a:pt x="2309" y="684"/>
                  </a:lnTo>
                  <a:lnTo>
                    <a:pt x="2311" y="684"/>
                  </a:lnTo>
                  <a:lnTo>
                    <a:pt x="2311" y="684"/>
                  </a:lnTo>
                  <a:lnTo>
                    <a:pt x="2311" y="684"/>
                  </a:lnTo>
                  <a:lnTo>
                    <a:pt x="2311" y="682"/>
                  </a:lnTo>
                  <a:lnTo>
                    <a:pt x="2313" y="682"/>
                  </a:lnTo>
                  <a:lnTo>
                    <a:pt x="2313" y="680"/>
                  </a:lnTo>
                  <a:lnTo>
                    <a:pt x="2316" y="682"/>
                  </a:lnTo>
                  <a:lnTo>
                    <a:pt x="2316" y="682"/>
                  </a:lnTo>
                  <a:lnTo>
                    <a:pt x="2313" y="682"/>
                  </a:lnTo>
                  <a:lnTo>
                    <a:pt x="2313" y="682"/>
                  </a:lnTo>
                  <a:lnTo>
                    <a:pt x="2313" y="684"/>
                  </a:lnTo>
                  <a:lnTo>
                    <a:pt x="2311" y="687"/>
                  </a:lnTo>
                  <a:lnTo>
                    <a:pt x="2311" y="687"/>
                  </a:lnTo>
                  <a:lnTo>
                    <a:pt x="2304" y="687"/>
                  </a:lnTo>
                  <a:lnTo>
                    <a:pt x="2302" y="687"/>
                  </a:lnTo>
                  <a:lnTo>
                    <a:pt x="2302" y="684"/>
                  </a:lnTo>
                  <a:lnTo>
                    <a:pt x="2299" y="684"/>
                  </a:lnTo>
                  <a:lnTo>
                    <a:pt x="2297" y="684"/>
                  </a:lnTo>
                  <a:lnTo>
                    <a:pt x="2287" y="684"/>
                  </a:lnTo>
                  <a:lnTo>
                    <a:pt x="2285" y="684"/>
                  </a:lnTo>
                  <a:lnTo>
                    <a:pt x="2285" y="684"/>
                  </a:lnTo>
                  <a:lnTo>
                    <a:pt x="2285" y="684"/>
                  </a:lnTo>
                  <a:lnTo>
                    <a:pt x="2287" y="684"/>
                  </a:lnTo>
                  <a:lnTo>
                    <a:pt x="2287" y="687"/>
                  </a:lnTo>
                  <a:lnTo>
                    <a:pt x="2287" y="687"/>
                  </a:lnTo>
                  <a:lnTo>
                    <a:pt x="2287" y="687"/>
                  </a:lnTo>
                  <a:lnTo>
                    <a:pt x="2290" y="687"/>
                  </a:lnTo>
                  <a:lnTo>
                    <a:pt x="2290" y="687"/>
                  </a:lnTo>
                  <a:lnTo>
                    <a:pt x="2290" y="687"/>
                  </a:lnTo>
                  <a:lnTo>
                    <a:pt x="2290" y="687"/>
                  </a:lnTo>
                  <a:lnTo>
                    <a:pt x="2295" y="689"/>
                  </a:lnTo>
                  <a:lnTo>
                    <a:pt x="2295" y="691"/>
                  </a:lnTo>
                  <a:lnTo>
                    <a:pt x="2297" y="691"/>
                  </a:lnTo>
                  <a:lnTo>
                    <a:pt x="2299" y="696"/>
                  </a:lnTo>
                  <a:lnTo>
                    <a:pt x="2299" y="696"/>
                  </a:lnTo>
                  <a:lnTo>
                    <a:pt x="2299" y="698"/>
                  </a:lnTo>
                  <a:lnTo>
                    <a:pt x="2302" y="701"/>
                  </a:lnTo>
                  <a:lnTo>
                    <a:pt x="2302" y="701"/>
                  </a:lnTo>
                  <a:lnTo>
                    <a:pt x="2304" y="701"/>
                  </a:lnTo>
                  <a:lnTo>
                    <a:pt x="2306" y="701"/>
                  </a:lnTo>
                  <a:lnTo>
                    <a:pt x="2309" y="703"/>
                  </a:lnTo>
                  <a:lnTo>
                    <a:pt x="2306" y="706"/>
                  </a:lnTo>
                  <a:lnTo>
                    <a:pt x="2306" y="706"/>
                  </a:lnTo>
                  <a:lnTo>
                    <a:pt x="2306" y="706"/>
                  </a:lnTo>
                  <a:lnTo>
                    <a:pt x="2306" y="706"/>
                  </a:lnTo>
                  <a:lnTo>
                    <a:pt x="2306" y="706"/>
                  </a:lnTo>
                  <a:lnTo>
                    <a:pt x="2306" y="708"/>
                  </a:lnTo>
                  <a:lnTo>
                    <a:pt x="2304" y="708"/>
                  </a:lnTo>
                  <a:lnTo>
                    <a:pt x="2304" y="710"/>
                  </a:lnTo>
                  <a:lnTo>
                    <a:pt x="2304" y="713"/>
                  </a:lnTo>
                  <a:lnTo>
                    <a:pt x="2304" y="717"/>
                  </a:lnTo>
                  <a:lnTo>
                    <a:pt x="2302" y="717"/>
                  </a:lnTo>
                  <a:lnTo>
                    <a:pt x="2302" y="720"/>
                  </a:lnTo>
                  <a:lnTo>
                    <a:pt x="2299" y="720"/>
                  </a:lnTo>
                  <a:lnTo>
                    <a:pt x="2299" y="720"/>
                  </a:lnTo>
                  <a:lnTo>
                    <a:pt x="2297" y="722"/>
                  </a:lnTo>
                  <a:lnTo>
                    <a:pt x="2297" y="727"/>
                  </a:lnTo>
                  <a:lnTo>
                    <a:pt x="2297" y="727"/>
                  </a:lnTo>
                  <a:lnTo>
                    <a:pt x="2297" y="727"/>
                  </a:lnTo>
                  <a:lnTo>
                    <a:pt x="2299" y="729"/>
                  </a:lnTo>
                  <a:lnTo>
                    <a:pt x="2299" y="729"/>
                  </a:lnTo>
                  <a:lnTo>
                    <a:pt x="2299" y="729"/>
                  </a:lnTo>
                  <a:lnTo>
                    <a:pt x="2299" y="729"/>
                  </a:lnTo>
                  <a:lnTo>
                    <a:pt x="2297" y="732"/>
                  </a:lnTo>
                  <a:lnTo>
                    <a:pt x="2295" y="732"/>
                  </a:lnTo>
                  <a:lnTo>
                    <a:pt x="2295" y="732"/>
                  </a:lnTo>
                  <a:lnTo>
                    <a:pt x="2295" y="734"/>
                  </a:lnTo>
                  <a:lnTo>
                    <a:pt x="2295" y="734"/>
                  </a:lnTo>
                  <a:lnTo>
                    <a:pt x="2295" y="736"/>
                  </a:lnTo>
                  <a:lnTo>
                    <a:pt x="2297" y="736"/>
                  </a:lnTo>
                  <a:lnTo>
                    <a:pt x="2299" y="741"/>
                  </a:lnTo>
                  <a:lnTo>
                    <a:pt x="2299" y="741"/>
                  </a:lnTo>
                  <a:lnTo>
                    <a:pt x="2299" y="741"/>
                  </a:lnTo>
                  <a:lnTo>
                    <a:pt x="2299" y="741"/>
                  </a:lnTo>
                  <a:lnTo>
                    <a:pt x="2299" y="741"/>
                  </a:lnTo>
                  <a:lnTo>
                    <a:pt x="2302" y="739"/>
                  </a:lnTo>
                  <a:lnTo>
                    <a:pt x="2302" y="739"/>
                  </a:lnTo>
                  <a:lnTo>
                    <a:pt x="2302" y="739"/>
                  </a:lnTo>
                  <a:lnTo>
                    <a:pt x="2302" y="739"/>
                  </a:lnTo>
                  <a:lnTo>
                    <a:pt x="2306" y="732"/>
                  </a:lnTo>
                  <a:lnTo>
                    <a:pt x="2309" y="732"/>
                  </a:lnTo>
                  <a:lnTo>
                    <a:pt x="2313" y="732"/>
                  </a:lnTo>
                  <a:lnTo>
                    <a:pt x="2313" y="729"/>
                  </a:lnTo>
                  <a:lnTo>
                    <a:pt x="2313" y="727"/>
                  </a:lnTo>
                  <a:lnTo>
                    <a:pt x="2316" y="727"/>
                  </a:lnTo>
                  <a:lnTo>
                    <a:pt x="2316" y="727"/>
                  </a:lnTo>
                  <a:lnTo>
                    <a:pt x="2316" y="727"/>
                  </a:lnTo>
                  <a:lnTo>
                    <a:pt x="2313" y="727"/>
                  </a:lnTo>
                  <a:lnTo>
                    <a:pt x="2313" y="727"/>
                  </a:lnTo>
                  <a:lnTo>
                    <a:pt x="2313" y="727"/>
                  </a:lnTo>
                  <a:lnTo>
                    <a:pt x="2313" y="724"/>
                  </a:lnTo>
                  <a:lnTo>
                    <a:pt x="2313" y="724"/>
                  </a:lnTo>
                  <a:lnTo>
                    <a:pt x="2313" y="724"/>
                  </a:lnTo>
                  <a:lnTo>
                    <a:pt x="2313" y="722"/>
                  </a:lnTo>
                  <a:lnTo>
                    <a:pt x="2316" y="724"/>
                  </a:lnTo>
                  <a:lnTo>
                    <a:pt x="2318" y="724"/>
                  </a:lnTo>
                  <a:lnTo>
                    <a:pt x="2316" y="724"/>
                  </a:lnTo>
                  <a:lnTo>
                    <a:pt x="2316" y="724"/>
                  </a:lnTo>
                  <a:lnTo>
                    <a:pt x="2316" y="724"/>
                  </a:lnTo>
                  <a:lnTo>
                    <a:pt x="2313" y="724"/>
                  </a:lnTo>
                  <a:lnTo>
                    <a:pt x="2316" y="727"/>
                  </a:lnTo>
                  <a:lnTo>
                    <a:pt x="2316" y="727"/>
                  </a:lnTo>
                  <a:lnTo>
                    <a:pt x="2316" y="729"/>
                  </a:lnTo>
                  <a:lnTo>
                    <a:pt x="2316" y="729"/>
                  </a:lnTo>
                  <a:lnTo>
                    <a:pt x="2316" y="729"/>
                  </a:lnTo>
                  <a:lnTo>
                    <a:pt x="2316" y="729"/>
                  </a:lnTo>
                  <a:lnTo>
                    <a:pt x="2316" y="729"/>
                  </a:lnTo>
                  <a:lnTo>
                    <a:pt x="2316" y="732"/>
                  </a:lnTo>
                  <a:lnTo>
                    <a:pt x="2316" y="732"/>
                  </a:lnTo>
                  <a:lnTo>
                    <a:pt x="2316" y="734"/>
                  </a:lnTo>
                  <a:lnTo>
                    <a:pt x="2318" y="734"/>
                  </a:lnTo>
                  <a:lnTo>
                    <a:pt x="2321" y="736"/>
                  </a:lnTo>
                  <a:lnTo>
                    <a:pt x="2321" y="736"/>
                  </a:lnTo>
                  <a:lnTo>
                    <a:pt x="2323" y="736"/>
                  </a:lnTo>
                  <a:lnTo>
                    <a:pt x="2325" y="736"/>
                  </a:lnTo>
                  <a:lnTo>
                    <a:pt x="2330" y="734"/>
                  </a:lnTo>
                  <a:lnTo>
                    <a:pt x="2332" y="734"/>
                  </a:lnTo>
                  <a:lnTo>
                    <a:pt x="2335" y="732"/>
                  </a:lnTo>
                  <a:lnTo>
                    <a:pt x="2335" y="732"/>
                  </a:lnTo>
                  <a:lnTo>
                    <a:pt x="2342" y="732"/>
                  </a:lnTo>
                  <a:lnTo>
                    <a:pt x="2351" y="732"/>
                  </a:lnTo>
                  <a:lnTo>
                    <a:pt x="2354" y="732"/>
                  </a:lnTo>
                  <a:lnTo>
                    <a:pt x="2356" y="729"/>
                  </a:lnTo>
                  <a:lnTo>
                    <a:pt x="2356" y="729"/>
                  </a:lnTo>
                  <a:lnTo>
                    <a:pt x="2358" y="727"/>
                  </a:lnTo>
                  <a:lnTo>
                    <a:pt x="2358" y="724"/>
                  </a:lnTo>
                  <a:lnTo>
                    <a:pt x="2358" y="722"/>
                  </a:lnTo>
                  <a:lnTo>
                    <a:pt x="2358" y="722"/>
                  </a:lnTo>
                  <a:lnTo>
                    <a:pt x="2358" y="722"/>
                  </a:lnTo>
                  <a:lnTo>
                    <a:pt x="2361" y="722"/>
                  </a:lnTo>
                  <a:lnTo>
                    <a:pt x="2361" y="722"/>
                  </a:lnTo>
                  <a:lnTo>
                    <a:pt x="2363" y="720"/>
                  </a:lnTo>
                  <a:lnTo>
                    <a:pt x="2363" y="720"/>
                  </a:lnTo>
                  <a:lnTo>
                    <a:pt x="2361" y="722"/>
                  </a:lnTo>
                  <a:lnTo>
                    <a:pt x="2361" y="722"/>
                  </a:lnTo>
                  <a:lnTo>
                    <a:pt x="2358" y="722"/>
                  </a:lnTo>
                  <a:lnTo>
                    <a:pt x="2358" y="722"/>
                  </a:lnTo>
                  <a:lnTo>
                    <a:pt x="2358" y="724"/>
                  </a:lnTo>
                  <a:lnTo>
                    <a:pt x="2358" y="724"/>
                  </a:lnTo>
                  <a:lnTo>
                    <a:pt x="2358" y="727"/>
                  </a:lnTo>
                  <a:lnTo>
                    <a:pt x="2358" y="729"/>
                  </a:lnTo>
                  <a:lnTo>
                    <a:pt x="2358" y="729"/>
                  </a:lnTo>
                  <a:lnTo>
                    <a:pt x="2358" y="729"/>
                  </a:lnTo>
                  <a:lnTo>
                    <a:pt x="2356" y="729"/>
                  </a:lnTo>
                  <a:lnTo>
                    <a:pt x="2356" y="729"/>
                  </a:lnTo>
                  <a:lnTo>
                    <a:pt x="2356" y="732"/>
                  </a:lnTo>
                  <a:lnTo>
                    <a:pt x="2354" y="732"/>
                  </a:lnTo>
                  <a:lnTo>
                    <a:pt x="2354" y="734"/>
                  </a:lnTo>
                  <a:lnTo>
                    <a:pt x="2354" y="734"/>
                  </a:lnTo>
                  <a:lnTo>
                    <a:pt x="2354" y="736"/>
                  </a:lnTo>
                  <a:lnTo>
                    <a:pt x="2356" y="739"/>
                  </a:lnTo>
                  <a:lnTo>
                    <a:pt x="2368" y="748"/>
                  </a:lnTo>
                  <a:lnTo>
                    <a:pt x="2368" y="748"/>
                  </a:lnTo>
                  <a:lnTo>
                    <a:pt x="2370" y="751"/>
                  </a:lnTo>
                  <a:lnTo>
                    <a:pt x="2373" y="751"/>
                  </a:lnTo>
                  <a:lnTo>
                    <a:pt x="2375" y="751"/>
                  </a:lnTo>
                  <a:lnTo>
                    <a:pt x="2375" y="753"/>
                  </a:lnTo>
                  <a:lnTo>
                    <a:pt x="2375" y="753"/>
                  </a:lnTo>
                  <a:lnTo>
                    <a:pt x="2377" y="755"/>
                  </a:lnTo>
                  <a:lnTo>
                    <a:pt x="2380" y="758"/>
                  </a:lnTo>
                  <a:lnTo>
                    <a:pt x="2382" y="760"/>
                  </a:lnTo>
                  <a:lnTo>
                    <a:pt x="2387" y="767"/>
                  </a:lnTo>
                  <a:lnTo>
                    <a:pt x="2401" y="781"/>
                  </a:lnTo>
                  <a:lnTo>
                    <a:pt x="2403" y="781"/>
                  </a:lnTo>
                  <a:lnTo>
                    <a:pt x="2403" y="781"/>
                  </a:lnTo>
                  <a:lnTo>
                    <a:pt x="2406" y="784"/>
                  </a:lnTo>
                  <a:lnTo>
                    <a:pt x="2406" y="784"/>
                  </a:lnTo>
                  <a:lnTo>
                    <a:pt x="2406" y="784"/>
                  </a:lnTo>
                  <a:lnTo>
                    <a:pt x="2406" y="779"/>
                  </a:lnTo>
                  <a:lnTo>
                    <a:pt x="2406" y="767"/>
                  </a:lnTo>
                  <a:lnTo>
                    <a:pt x="2406" y="758"/>
                  </a:lnTo>
                  <a:lnTo>
                    <a:pt x="2406" y="748"/>
                  </a:lnTo>
                  <a:close/>
                  <a:moveTo>
                    <a:pt x="1892" y="732"/>
                  </a:moveTo>
                  <a:lnTo>
                    <a:pt x="1890" y="732"/>
                  </a:lnTo>
                  <a:lnTo>
                    <a:pt x="1890" y="732"/>
                  </a:lnTo>
                  <a:lnTo>
                    <a:pt x="1890" y="732"/>
                  </a:lnTo>
                  <a:lnTo>
                    <a:pt x="1890" y="734"/>
                  </a:lnTo>
                  <a:lnTo>
                    <a:pt x="1888" y="734"/>
                  </a:lnTo>
                  <a:lnTo>
                    <a:pt x="1888" y="734"/>
                  </a:lnTo>
                  <a:lnTo>
                    <a:pt x="1888" y="734"/>
                  </a:lnTo>
                  <a:lnTo>
                    <a:pt x="1888" y="732"/>
                  </a:lnTo>
                  <a:lnTo>
                    <a:pt x="1888" y="732"/>
                  </a:lnTo>
                  <a:lnTo>
                    <a:pt x="1888" y="732"/>
                  </a:lnTo>
                  <a:lnTo>
                    <a:pt x="1885" y="729"/>
                  </a:lnTo>
                  <a:lnTo>
                    <a:pt x="1885" y="732"/>
                  </a:lnTo>
                  <a:lnTo>
                    <a:pt x="1883" y="734"/>
                  </a:lnTo>
                  <a:lnTo>
                    <a:pt x="1881" y="734"/>
                  </a:lnTo>
                  <a:lnTo>
                    <a:pt x="1881" y="732"/>
                  </a:lnTo>
                  <a:lnTo>
                    <a:pt x="1881" y="732"/>
                  </a:lnTo>
                  <a:lnTo>
                    <a:pt x="1881" y="734"/>
                  </a:lnTo>
                  <a:lnTo>
                    <a:pt x="1881" y="734"/>
                  </a:lnTo>
                  <a:lnTo>
                    <a:pt x="1881" y="734"/>
                  </a:lnTo>
                  <a:lnTo>
                    <a:pt x="1881" y="736"/>
                  </a:lnTo>
                  <a:lnTo>
                    <a:pt x="1881" y="736"/>
                  </a:lnTo>
                  <a:lnTo>
                    <a:pt x="1881" y="736"/>
                  </a:lnTo>
                  <a:lnTo>
                    <a:pt x="1878" y="736"/>
                  </a:lnTo>
                  <a:lnTo>
                    <a:pt x="1878" y="739"/>
                  </a:lnTo>
                  <a:lnTo>
                    <a:pt x="1878" y="739"/>
                  </a:lnTo>
                  <a:lnTo>
                    <a:pt x="1876" y="739"/>
                  </a:lnTo>
                  <a:lnTo>
                    <a:pt x="1876" y="739"/>
                  </a:lnTo>
                  <a:lnTo>
                    <a:pt x="1876" y="739"/>
                  </a:lnTo>
                  <a:lnTo>
                    <a:pt x="1874" y="741"/>
                  </a:lnTo>
                  <a:lnTo>
                    <a:pt x="1871" y="743"/>
                  </a:lnTo>
                  <a:lnTo>
                    <a:pt x="1871" y="743"/>
                  </a:lnTo>
                  <a:lnTo>
                    <a:pt x="1874" y="743"/>
                  </a:lnTo>
                  <a:lnTo>
                    <a:pt x="1876" y="743"/>
                  </a:lnTo>
                  <a:lnTo>
                    <a:pt x="1876" y="743"/>
                  </a:lnTo>
                  <a:lnTo>
                    <a:pt x="1878" y="741"/>
                  </a:lnTo>
                  <a:lnTo>
                    <a:pt x="1878" y="741"/>
                  </a:lnTo>
                  <a:lnTo>
                    <a:pt x="1878" y="741"/>
                  </a:lnTo>
                  <a:lnTo>
                    <a:pt x="1878" y="739"/>
                  </a:lnTo>
                  <a:lnTo>
                    <a:pt x="1878" y="739"/>
                  </a:lnTo>
                  <a:lnTo>
                    <a:pt x="1881" y="739"/>
                  </a:lnTo>
                  <a:lnTo>
                    <a:pt x="1883" y="739"/>
                  </a:lnTo>
                  <a:lnTo>
                    <a:pt x="1883" y="739"/>
                  </a:lnTo>
                  <a:lnTo>
                    <a:pt x="1888" y="736"/>
                  </a:lnTo>
                  <a:lnTo>
                    <a:pt x="1890" y="734"/>
                  </a:lnTo>
                  <a:lnTo>
                    <a:pt x="1890" y="734"/>
                  </a:lnTo>
                  <a:lnTo>
                    <a:pt x="1892" y="734"/>
                  </a:lnTo>
                  <a:lnTo>
                    <a:pt x="1892" y="732"/>
                  </a:lnTo>
                  <a:lnTo>
                    <a:pt x="1892" y="732"/>
                  </a:lnTo>
                  <a:lnTo>
                    <a:pt x="1892" y="732"/>
                  </a:lnTo>
                  <a:close/>
                  <a:moveTo>
                    <a:pt x="1978" y="601"/>
                  </a:moveTo>
                  <a:lnTo>
                    <a:pt x="1978" y="601"/>
                  </a:lnTo>
                  <a:lnTo>
                    <a:pt x="1978" y="601"/>
                  </a:lnTo>
                  <a:lnTo>
                    <a:pt x="1980" y="599"/>
                  </a:lnTo>
                  <a:lnTo>
                    <a:pt x="1980" y="597"/>
                  </a:lnTo>
                  <a:lnTo>
                    <a:pt x="1978" y="597"/>
                  </a:lnTo>
                  <a:lnTo>
                    <a:pt x="1978" y="597"/>
                  </a:lnTo>
                  <a:lnTo>
                    <a:pt x="1978" y="597"/>
                  </a:lnTo>
                  <a:lnTo>
                    <a:pt x="1978" y="599"/>
                  </a:lnTo>
                  <a:lnTo>
                    <a:pt x="1978" y="597"/>
                  </a:lnTo>
                  <a:lnTo>
                    <a:pt x="1978" y="597"/>
                  </a:lnTo>
                  <a:lnTo>
                    <a:pt x="1978" y="597"/>
                  </a:lnTo>
                  <a:lnTo>
                    <a:pt x="1978" y="597"/>
                  </a:lnTo>
                  <a:lnTo>
                    <a:pt x="1978" y="597"/>
                  </a:lnTo>
                  <a:lnTo>
                    <a:pt x="1975" y="599"/>
                  </a:lnTo>
                  <a:lnTo>
                    <a:pt x="1975" y="599"/>
                  </a:lnTo>
                  <a:lnTo>
                    <a:pt x="1975" y="601"/>
                  </a:lnTo>
                  <a:lnTo>
                    <a:pt x="1975" y="604"/>
                  </a:lnTo>
                  <a:lnTo>
                    <a:pt x="1975" y="604"/>
                  </a:lnTo>
                  <a:lnTo>
                    <a:pt x="1978" y="604"/>
                  </a:lnTo>
                  <a:lnTo>
                    <a:pt x="1978" y="604"/>
                  </a:lnTo>
                  <a:lnTo>
                    <a:pt x="1978" y="604"/>
                  </a:lnTo>
                  <a:lnTo>
                    <a:pt x="1978" y="604"/>
                  </a:lnTo>
                  <a:lnTo>
                    <a:pt x="1978" y="604"/>
                  </a:lnTo>
                  <a:lnTo>
                    <a:pt x="1978" y="604"/>
                  </a:lnTo>
                  <a:lnTo>
                    <a:pt x="1978" y="604"/>
                  </a:lnTo>
                  <a:lnTo>
                    <a:pt x="1978" y="604"/>
                  </a:lnTo>
                  <a:lnTo>
                    <a:pt x="1978" y="604"/>
                  </a:lnTo>
                  <a:lnTo>
                    <a:pt x="1980" y="604"/>
                  </a:lnTo>
                  <a:lnTo>
                    <a:pt x="1978" y="604"/>
                  </a:lnTo>
                  <a:lnTo>
                    <a:pt x="1978" y="601"/>
                  </a:lnTo>
                  <a:close/>
                  <a:moveTo>
                    <a:pt x="1897" y="516"/>
                  </a:moveTo>
                  <a:lnTo>
                    <a:pt x="1897" y="516"/>
                  </a:lnTo>
                  <a:lnTo>
                    <a:pt x="1897" y="516"/>
                  </a:lnTo>
                  <a:lnTo>
                    <a:pt x="1897" y="516"/>
                  </a:lnTo>
                  <a:lnTo>
                    <a:pt x="1895" y="516"/>
                  </a:lnTo>
                  <a:lnTo>
                    <a:pt x="1895" y="516"/>
                  </a:lnTo>
                  <a:lnTo>
                    <a:pt x="1895" y="516"/>
                  </a:lnTo>
                  <a:lnTo>
                    <a:pt x="1895" y="519"/>
                  </a:lnTo>
                  <a:lnTo>
                    <a:pt x="1897" y="519"/>
                  </a:lnTo>
                  <a:lnTo>
                    <a:pt x="1897" y="519"/>
                  </a:lnTo>
                  <a:lnTo>
                    <a:pt x="1897" y="519"/>
                  </a:lnTo>
                  <a:lnTo>
                    <a:pt x="1897" y="516"/>
                  </a:lnTo>
                  <a:lnTo>
                    <a:pt x="1897" y="516"/>
                  </a:lnTo>
                  <a:close/>
                  <a:moveTo>
                    <a:pt x="1916" y="538"/>
                  </a:moveTo>
                  <a:lnTo>
                    <a:pt x="1916" y="538"/>
                  </a:lnTo>
                  <a:lnTo>
                    <a:pt x="1916" y="538"/>
                  </a:lnTo>
                  <a:lnTo>
                    <a:pt x="1916" y="540"/>
                  </a:lnTo>
                  <a:lnTo>
                    <a:pt x="1916" y="540"/>
                  </a:lnTo>
                  <a:lnTo>
                    <a:pt x="1919" y="545"/>
                  </a:lnTo>
                  <a:lnTo>
                    <a:pt x="1919" y="545"/>
                  </a:lnTo>
                  <a:lnTo>
                    <a:pt x="1921" y="545"/>
                  </a:lnTo>
                  <a:lnTo>
                    <a:pt x="1919" y="542"/>
                  </a:lnTo>
                  <a:lnTo>
                    <a:pt x="1919" y="540"/>
                  </a:lnTo>
                  <a:lnTo>
                    <a:pt x="1916" y="540"/>
                  </a:lnTo>
                  <a:lnTo>
                    <a:pt x="1916" y="538"/>
                  </a:lnTo>
                  <a:close/>
                  <a:moveTo>
                    <a:pt x="1916" y="445"/>
                  </a:moveTo>
                  <a:lnTo>
                    <a:pt x="1916" y="445"/>
                  </a:lnTo>
                  <a:lnTo>
                    <a:pt x="1914" y="445"/>
                  </a:lnTo>
                  <a:lnTo>
                    <a:pt x="1914" y="445"/>
                  </a:lnTo>
                  <a:lnTo>
                    <a:pt x="1914" y="445"/>
                  </a:lnTo>
                  <a:lnTo>
                    <a:pt x="1916" y="445"/>
                  </a:lnTo>
                  <a:lnTo>
                    <a:pt x="1916" y="445"/>
                  </a:lnTo>
                  <a:lnTo>
                    <a:pt x="1919" y="445"/>
                  </a:lnTo>
                  <a:lnTo>
                    <a:pt x="1919" y="445"/>
                  </a:lnTo>
                  <a:lnTo>
                    <a:pt x="1919" y="445"/>
                  </a:lnTo>
                  <a:lnTo>
                    <a:pt x="1916" y="445"/>
                  </a:lnTo>
                  <a:close/>
                  <a:moveTo>
                    <a:pt x="1921" y="682"/>
                  </a:moveTo>
                  <a:lnTo>
                    <a:pt x="1921" y="680"/>
                  </a:lnTo>
                  <a:lnTo>
                    <a:pt x="1921" y="680"/>
                  </a:lnTo>
                  <a:lnTo>
                    <a:pt x="1921" y="680"/>
                  </a:lnTo>
                  <a:lnTo>
                    <a:pt x="1919" y="682"/>
                  </a:lnTo>
                  <a:lnTo>
                    <a:pt x="1919" y="682"/>
                  </a:lnTo>
                  <a:lnTo>
                    <a:pt x="1919" y="682"/>
                  </a:lnTo>
                  <a:lnTo>
                    <a:pt x="1919" y="682"/>
                  </a:lnTo>
                  <a:lnTo>
                    <a:pt x="1919" y="680"/>
                  </a:lnTo>
                  <a:lnTo>
                    <a:pt x="1919" y="680"/>
                  </a:lnTo>
                  <a:lnTo>
                    <a:pt x="1919" y="680"/>
                  </a:lnTo>
                  <a:lnTo>
                    <a:pt x="1916" y="680"/>
                  </a:lnTo>
                  <a:lnTo>
                    <a:pt x="1916" y="680"/>
                  </a:lnTo>
                  <a:lnTo>
                    <a:pt x="1914" y="680"/>
                  </a:lnTo>
                  <a:lnTo>
                    <a:pt x="1911" y="682"/>
                  </a:lnTo>
                  <a:lnTo>
                    <a:pt x="1911" y="682"/>
                  </a:lnTo>
                  <a:lnTo>
                    <a:pt x="1911" y="684"/>
                  </a:lnTo>
                  <a:lnTo>
                    <a:pt x="1914" y="684"/>
                  </a:lnTo>
                  <a:lnTo>
                    <a:pt x="1911" y="684"/>
                  </a:lnTo>
                  <a:lnTo>
                    <a:pt x="1911" y="684"/>
                  </a:lnTo>
                  <a:lnTo>
                    <a:pt x="1911" y="684"/>
                  </a:lnTo>
                  <a:lnTo>
                    <a:pt x="1909" y="684"/>
                  </a:lnTo>
                  <a:lnTo>
                    <a:pt x="1909" y="687"/>
                  </a:lnTo>
                  <a:lnTo>
                    <a:pt x="1909" y="687"/>
                  </a:lnTo>
                  <a:lnTo>
                    <a:pt x="1909" y="687"/>
                  </a:lnTo>
                  <a:lnTo>
                    <a:pt x="1909" y="687"/>
                  </a:lnTo>
                  <a:lnTo>
                    <a:pt x="1909" y="689"/>
                  </a:lnTo>
                  <a:lnTo>
                    <a:pt x="1907" y="689"/>
                  </a:lnTo>
                  <a:lnTo>
                    <a:pt x="1907" y="689"/>
                  </a:lnTo>
                  <a:lnTo>
                    <a:pt x="1909" y="691"/>
                  </a:lnTo>
                  <a:lnTo>
                    <a:pt x="1907" y="691"/>
                  </a:lnTo>
                  <a:lnTo>
                    <a:pt x="1904" y="691"/>
                  </a:lnTo>
                  <a:lnTo>
                    <a:pt x="1904" y="691"/>
                  </a:lnTo>
                  <a:lnTo>
                    <a:pt x="1904" y="691"/>
                  </a:lnTo>
                  <a:lnTo>
                    <a:pt x="1904" y="691"/>
                  </a:lnTo>
                  <a:lnTo>
                    <a:pt x="1904" y="694"/>
                  </a:lnTo>
                  <a:lnTo>
                    <a:pt x="1904" y="694"/>
                  </a:lnTo>
                  <a:lnTo>
                    <a:pt x="1904" y="694"/>
                  </a:lnTo>
                  <a:lnTo>
                    <a:pt x="1904" y="694"/>
                  </a:lnTo>
                  <a:lnTo>
                    <a:pt x="1904" y="694"/>
                  </a:lnTo>
                  <a:lnTo>
                    <a:pt x="1902" y="696"/>
                  </a:lnTo>
                  <a:lnTo>
                    <a:pt x="1902" y="696"/>
                  </a:lnTo>
                  <a:lnTo>
                    <a:pt x="1902" y="696"/>
                  </a:lnTo>
                  <a:lnTo>
                    <a:pt x="1902" y="696"/>
                  </a:lnTo>
                  <a:lnTo>
                    <a:pt x="1902" y="696"/>
                  </a:lnTo>
                  <a:lnTo>
                    <a:pt x="1902" y="696"/>
                  </a:lnTo>
                  <a:lnTo>
                    <a:pt x="1900" y="696"/>
                  </a:lnTo>
                  <a:lnTo>
                    <a:pt x="1897" y="698"/>
                  </a:lnTo>
                  <a:lnTo>
                    <a:pt x="1897" y="698"/>
                  </a:lnTo>
                  <a:lnTo>
                    <a:pt x="1897" y="701"/>
                  </a:lnTo>
                  <a:lnTo>
                    <a:pt x="1897" y="701"/>
                  </a:lnTo>
                  <a:lnTo>
                    <a:pt x="1895" y="701"/>
                  </a:lnTo>
                  <a:lnTo>
                    <a:pt x="1895" y="703"/>
                  </a:lnTo>
                  <a:lnTo>
                    <a:pt x="1895" y="706"/>
                  </a:lnTo>
                  <a:lnTo>
                    <a:pt x="1895" y="706"/>
                  </a:lnTo>
                  <a:lnTo>
                    <a:pt x="1895" y="706"/>
                  </a:lnTo>
                  <a:lnTo>
                    <a:pt x="1892" y="708"/>
                  </a:lnTo>
                  <a:lnTo>
                    <a:pt x="1892" y="708"/>
                  </a:lnTo>
                  <a:lnTo>
                    <a:pt x="1895" y="708"/>
                  </a:lnTo>
                  <a:lnTo>
                    <a:pt x="1895" y="710"/>
                  </a:lnTo>
                  <a:lnTo>
                    <a:pt x="1897" y="710"/>
                  </a:lnTo>
                  <a:lnTo>
                    <a:pt x="1897" y="710"/>
                  </a:lnTo>
                  <a:lnTo>
                    <a:pt x="1895" y="710"/>
                  </a:lnTo>
                  <a:lnTo>
                    <a:pt x="1895" y="710"/>
                  </a:lnTo>
                  <a:lnTo>
                    <a:pt x="1892" y="710"/>
                  </a:lnTo>
                  <a:lnTo>
                    <a:pt x="1892" y="710"/>
                  </a:lnTo>
                  <a:lnTo>
                    <a:pt x="1890" y="710"/>
                  </a:lnTo>
                  <a:lnTo>
                    <a:pt x="1890" y="710"/>
                  </a:lnTo>
                  <a:lnTo>
                    <a:pt x="1890" y="713"/>
                  </a:lnTo>
                  <a:lnTo>
                    <a:pt x="1890" y="713"/>
                  </a:lnTo>
                  <a:lnTo>
                    <a:pt x="1890" y="710"/>
                  </a:lnTo>
                  <a:lnTo>
                    <a:pt x="1890" y="710"/>
                  </a:lnTo>
                  <a:lnTo>
                    <a:pt x="1890" y="713"/>
                  </a:lnTo>
                  <a:lnTo>
                    <a:pt x="1892" y="713"/>
                  </a:lnTo>
                  <a:lnTo>
                    <a:pt x="1892" y="713"/>
                  </a:lnTo>
                  <a:lnTo>
                    <a:pt x="1892" y="713"/>
                  </a:lnTo>
                  <a:lnTo>
                    <a:pt x="1892" y="713"/>
                  </a:lnTo>
                  <a:lnTo>
                    <a:pt x="1892" y="713"/>
                  </a:lnTo>
                  <a:lnTo>
                    <a:pt x="1892" y="713"/>
                  </a:lnTo>
                  <a:lnTo>
                    <a:pt x="1892" y="713"/>
                  </a:lnTo>
                  <a:lnTo>
                    <a:pt x="1892" y="715"/>
                  </a:lnTo>
                  <a:lnTo>
                    <a:pt x="1892" y="715"/>
                  </a:lnTo>
                  <a:lnTo>
                    <a:pt x="1892" y="715"/>
                  </a:lnTo>
                  <a:lnTo>
                    <a:pt x="1892" y="715"/>
                  </a:lnTo>
                  <a:lnTo>
                    <a:pt x="1892" y="715"/>
                  </a:lnTo>
                  <a:lnTo>
                    <a:pt x="1892" y="717"/>
                  </a:lnTo>
                  <a:lnTo>
                    <a:pt x="1892" y="717"/>
                  </a:lnTo>
                  <a:lnTo>
                    <a:pt x="1890" y="715"/>
                  </a:lnTo>
                  <a:lnTo>
                    <a:pt x="1890" y="715"/>
                  </a:lnTo>
                  <a:lnTo>
                    <a:pt x="1890" y="717"/>
                  </a:lnTo>
                  <a:lnTo>
                    <a:pt x="1888" y="717"/>
                  </a:lnTo>
                  <a:lnTo>
                    <a:pt x="1888" y="720"/>
                  </a:lnTo>
                  <a:lnTo>
                    <a:pt x="1890" y="720"/>
                  </a:lnTo>
                  <a:lnTo>
                    <a:pt x="1890" y="720"/>
                  </a:lnTo>
                  <a:lnTo>
                    <a:pt x="1890" y="720"/>
                  </a:lnTo>
                  <a:lnTo>
                    <a:pt x="1890" y="722"/>
                  </a:lnTo>
                  <a:lnTo>
                    <a:pt x="1890" y="722"/>
                  </a:lnTo>
                  <a:lnTo>
                    <a:pt x="1890" y="724"/>
                  </a:lnTo>
                  <a:lnTo>
                    <a:pt x="1890" y="724"/>
                  </a:lnTo>
                  <a:lnTo>
                    <a:pt x="1890" y="724"/>
                  </a:lnTo>
                  <a:lnTo>
                    <a:pt x="1895" y="727"/>
                  </a:lnTo>
                  <a:lnTo>
                    <a:pt x="1897" y="727"/>
                  </a:lnTo>
                  <a:lnTo>
                    <a:pt x="1897" y="724"/>
                  </a:lnTo>
                  <a:lnTo>
                    <a:pt x="1897" y="724"/>
                  </a:lnTo>
                  <a:lnTo>
                    <a:pt x="1897" y="722"/>
                  </a:lnTo>
                  <a:lnTo>
                    <a:pt x="1897" y="722"/>
                  </a:lnTo>
                  <a:lnTo>
                    <a:pt x="1900" y="722"/>
                  </a:lnTo>
                  <a:lnTo>
                    <a:pt x="1900" y="722"/>
                  </a:lnTo>
                  <a:lnTo>
                    <a:pt x="1900" y="722"/>
                  </a:lnTo>
                  <a:lnTo>
                    <a:pt x="1900" y="722"/>
                  </a:lnTo>
                  <a:lnTo>
                    <a:pt x="1900" y="722"/>
                  </a:lnTo>
                  <a:lnTo>
                    <a:pt x="1900" y="724"/>
                  </a:lnTo>
                  <a:lnTo>
                    <a:pt x="1900" y="727"/>
                  </a:lnTo>
                  <a:lnTo>
                    <a:pt x="1900" y="727"/>
                  </a:lnTo>
                  <a:lnTo>
                    <a:pt x="1900" y="727"/>
                  </a:lnTo>
                  <a:lnTo>
                    <a:pt x="1902" y="724"/>
                  </a:lnTo>
                  <a:lnTo>
                    <a:pt x="1902" y="724"/>
                  </a:lnTo>
                  <a:lnTo>
                    <a:pt x="1902" y="724"/>
                  </a:lnTo>
                  <a:lnTo>
                    <a:pt x="1902" y="724"/>
                  </a:lnTo>
                  <a:lnTo>
                    <a:pt x="1902" y="724"/>
                  </a:lnTo>
                  <a:lnTo>
                    <a:pt x="1902" y="724"/>
                  </a:lnTo>
                  <a:lnTo>
                    <a:pt x="1902" y="722"/>
                  </a:lnTo>
                  <a:lnTo>
                    <a:pt x="1902" y="722"/>
                  </a:lnTo>
                  <a:lnTo>
                    <a:pt x="1902" y="722"/>
                  </a:lnTo>
                  <a:lnTo>
                    <a:pt x="1902" y="722"/>
                  </a:lnTo>
                  <a:lnTo>
                    <a:pt x="1902" y="722"/>
                  </a:lnTo>
                  <a:lnTo>
                    <a:pt x="1902" y="722"/>
                  </a:lnTo>
                  <a:lnTo>
                    <a:pt x="1904" y="720"/>
                  </a:lnTo>
                  <a:lnTo>
                    <a:pt x="1904" y="720"/>
                  </a:lnTo>
                  <a:lnTo>
                    <a:pt x="1904" y="720"/>
                  </a:lnTo>
                  <a:lnTo>
                    <a:pt x="1904" y="717"/>
                  </a:lnTo>
                  <a:lnTo>
                    <a:pt x="1904" y="717"/>
                  </a:lnTo>
                  <a:lnTo>
                    <a:pt x="1907" y="715"/>
                  </a:lnTo>
                  <a:lnTo>
                    <a:pt x="1907" y="715"/>
                  </a:lnTo>
                  <a:lnTo>
                    <a:pt x="1907" y="715"/>
                  </a:lnTo>
                  <a:lnTo>
                    <a:pt x="1909" y="715"/>
                  </a:lnTo>
                  <a:lnTo>
                    <a:pt x="1909" y="715"/>
                  </a:lnTo>
                  <a:lnTo>
                    <a:pt x="1909" y="713"/>
                  </a:lnTo>
                  <a:lnTo>
                    <a:pt x="1909" y="713"/>
                  </a:lnTo>
                  <a:lnTo>
                    <a:pt x="1909" y="713"/>
                  </a:lnTo>
                  <a:lnTo>
                    <a:pt x="1909" y="713"/>
                  </a:lnTo>
                  <a:lnTo>
                    <a:pt x="1911" y="713"/>
                  </a:lnTo>
                  <a:lnTo>
                    <a:pt x="1909" y="710"/>
                  </a:lnTo>
                  <a:lnTo>
                    <a:pt x="1911" y="710"/>
                  </a:lnTo>
                  <a:lnTo>
                    <a:pt x="1911" y="710"/>
                  </a:lnTo>
                  <a:lnTo>
                    <a:pt x="1914" y="710"/>
                  </a:lnTo>
                  <a:lnTo>
                    <a:pt x="1914" y="710"/>
                  </a:lnTo>
                  <a:lnTo>
                    <a:pt x="1914" y="710"/>
                  </a:lnTo>
                  <a:lnTo>
                    <a:pt x="1916" y="708"/>
                  </a:lnTo>
                  <a:lnTo>
                    <a:pt x="1916" y="708"/>
                  </a:lnTo>
                  <a:lnTo>
                    <a:pt x="1916" y="706"/>
                  </a:lnTo>
                  <a:lnTo>
                    <a:pt x="1916" y="706"/>
                  </a:lnTo>
                  <a:lnTo>
                    <a:pt x="1919" y="706"/>
                  </a:lnTo>
                  <a:lnTo>
                    <a:pt x="1919" y="703"/>
                  </a:lnTo>
                  <a:lnTo>
                    <a:pt x="1919" y="701"/>
                  </a:lnTo>
                  <a:lnTo>
                    <a:pt x="1919" y="701"/>
                  </a:lnTo>
                  <a:lnTo>
                    <a:pt x="1919" y="698"/>
                  </a:lnTo>
                  <a:lnTo>
                    <a:pt x="1919" y="698"/>
                  </a:lnTo>
                  <a:lnTo>
                    <a:pt x="1919" y="698"/>
                  </a:lnTo>
                  <a:lnTo>
                    <a:pt x="1921" y="698"/>
                  </a:lnTo>
                  <a:lnTo>
                    <a:pt x="1921" y="696"/>
                  </a:lnTo>
                  <a:lnTo>
                    <a:pt x="1921" y="696"/>
                  </a:lnTo>
                  <a:lnTo>
                    <a:pt x="1921" y="696"/>
                  </a:lnTo>
                  <a:lnTo>
                    <a:pt x="1921" y="696"/>
                  </a:lnTo>
                  <a:lnTo>
                    <a:pt x="1921" y="696"/>
                  </a:lnTo>
                  <a:lnTo>
                    <a:pt x="1921" y="696"/>
                  </a:lnTo>
                  <a:lnTo>
                    <a:pt x="1921" y="694"/>
                  </a:lnTo>
                  <a:lnTo>
                    <a:pt x="1921" y="694"/>
                  </a:lnTo>
                  <a:lnTo>
                    <a:pt x="1921" y="694"/>
                  </a:lnTo>
                  <a:lnTo>
                    <a:pt x="1921" y="694"/>
                  </a:lnTo>
                  <a:lnTo>
                    <a:pt x="1921" y="694"/>
                  </a:lnTo>
                  <a:lnTo>
                    <a:pt x="1919" y="694"/>
                  </a:lnTo>
                  <a:lnTo>
                    <a:pt x="1919" y="694"/>
                  </a:lnTo>
                  <a:lnTo>
                    <a:pt x="1919" y="694"/>
                  </a:lnTo>
                  <a:lnTo>
                    <a:pt x="1919" y="694"/>
                  </a:lnTo>
                  <a:lnTo>
                    <a:pt x="1919" y="691"/>
                  </a:lnTo>
                  <a:lnTo>
                    <a:pt x="1919" y="691"/>
                  </a:lnTo>
                  <a:lnTo>
                    <a:pt x="1919" y="689"/>
                  </a:lnTo>
                  <a:lnTo>
                    <a:pt x="1919" y="689"/>
                  </a:lnTo>
                  <a:lnTo>
                    <a:pt x="1919" y="689"/>
                  </a:lnTo>
                  <a:lnTo>
                    <a:pt x="1919" y="689"/>
                  </a:lnTo>
                  <a:lnTo>
                    <a:pt x="1919" y="687"/>
                  </a:lnTo>
                  <a:lnTo>
                    <a:pt x="1919" y="687"/>
                  </a:lnTo>
                  <a:lnTo>
                    <a:pt x="1919" y="684"/>
                  </a:lnTo>
                  <a:lnTo>
                    <a:pt x="1919" y="684"/>
                  </a:lnTo>
                  <a:lnTo>
                    <a:pt x="1919" y="684"/>
                  </a:lnTo>
                  <a:lnTo>
                    <a:pt x="1921" y="684"/>
                  </a:lnTo>
                  <a:lnTo>
                    <a:pt x="1921" y="684"/>
                  </a:lnTo>
                  <a:lnTo>
                    <a:pt x="1921" y="684"/>
                  </a:lnTo>
                  <a:lnTo>
                    <a:pt x="1923" y="684"/>
                  </a:lnTo>
                  <a:lnTo>
                    <a:pt x="1923" y="684"/>
                  </a:lnTo>
                  <a:lnTo>
                    <a:pt x="1923" y="684"/>
                  </a:lnTo>
                  <a:lnTo>
                    <a:pt x="1923" y="684"/>
                  </a:lnTo>
                  <a:lnTo>
                    <a:pt x="1921" y="682"/>
                  </a:lnTo>
                  <a:close/>
                  <a:moveTo>
                    <a:pt x="1900" y="521"/>
                  </a:moveTo>
                  <a:lnTo>
                    <a:pt x="1900" y="521"/>
                  </a:lnTo>
                  <a:lnTo>
                    <a:pt x="1900" y="521"/>
                  </a:lnTo>
                  <a:lnTo>
                    <a:pt x="1900" y="519"/>
                  </a:lnTo>
                  <a:lnTo>
                    <a:pt x="1900" y="519"/>
                  </a:lnTo>
                  <a:lnTo>
                    <a:pt x="1900" y="521"/>
                  </a:lnTo>
                  <a:lnTo>
                    <a:pt x="1900" y="521"/>
                  </a:lnTo>
                  <a:lnTo>
                    <a:pt x="1900" y="521"/>
                  </a:lnTo>
                  <a:lnTo>
                    <a:pt x="1900" y="521"/>
                  </a:lnTo>
                  <a:lnTo>
                    <a:pt x="1900" y="521"/>
                  </a:lnTo>
                  <a:lnTo>
                    <a:pt x="1900" y="521"/>
                  </a:lnTo>
                  <a:lnTo>
                    <a:pt x="1900" y="521"/>
                  </a:lnTo>
                  <a:lnTo>
                    <a:pt x="1900" y="523"/>
                  </a:lnTo>
                  <a:lnTo>
                    <a:pt x="1902" y="523"/>
                  </a:lnTo>
                  <a:lnTo>
                    <a:pt x="1904" y="526"/>
                  </a:lnTo>
                  <a:lnTo>
                    <a:pt x="1904" y="523"/>
                  </a:lnTo>
                  <a:lnTo>
                    <a:pt x="1904" y="523"/>
                  </a:lnTo>
                  <a:lnTo>
                    <a:pt x="1904" y="523"/>
                  </a:lnTo>
                  <a:lnTo>
                    <a:pt x="1900" y="521"/>
                  </a:lnTo>
                  <a:close/>
                  <a:moveTo>
                    <a:pt x="1904" y="519"/>
                  </a:moveTo>
                  <a:lnTo>
                    <a:pt x="1907" y="519"/>
                  </a:lnTo>
                  <a:lnTo>
                    <a:pt x="1907" y="519"/>
                  </a:lnTo>
                  <a:lnTo>
                    <a:pt x="1907" y="519"/>
                  </a:lnTo>
                  <a:lnTo>
                    <a:pt x="1907" y="519"/>
                  </a:lnTo>
                  <a:lnTo>
                    <a:pt x="1907" y="516"/>
                  </a:lnTo>
                  <a:lnTo>
                    <a:pt x="1907" y="516"/>
                  </a:lnTo>
                  <a:lnTo>
                    <a:pt x="1907" y="514"/>
                  </a:lnTo>
                  <a:lnTo>
                    <a:pt x="1904" y="514"/>
                  </a:lnTo>
                  <a:lnTo>
                    <a:pt x="1904" y="514"/>
                  </a:lnTo>
                  <a:lnTo>
                    <a:pt x="1904" y="514"/>
                  </a:lnTo>
                  <a:lnTo>
                    <a:pt x="1904" y="514"/>
                  </a:lnTo>
                  <a:lnTo>
                    <a:pt x="1904" y="516"/>
                  </a:lnTo>
                  <a:lnTo>
                    <a:pt x="1904" y="519"/>
                  </a:lnTo>
                  <a:lnTo>
                    <a:pt x="1904" y="519"/>
                  </a:lnTo>
                  <a:close/>
                  <a:moveTo>
                    <a:pt x="1897" y="689"/>
                  </a:moveTo>
                  <a:lnTo>
                    <a:pt x="1897" y="689"/>
                  </a:lnTo>
                  <a:lnTo>
                    <a:pt x="1897" y="691"/>
                  </a:lnTo>
                  <a:lnTo>
                    <a:pt x="1897" y="691"/>
                  </a:lnTo>
                  <a:lnTo>
                    <a:pt x="1895" y="691"/>
                  </a:lnTo>
                  <a:lnTo>
                    <a:pt x="1895" y="691"/>
                  </a:lnTo>
                  <a:lnTo>
                    <a:pt x="1897" y="691"/>
                  </a:lnTo>
                  <a:lnTo>
                    <a:pt x="1900" y="694"/>
                  </a:lnTo>
                  <a:lnTo>
                    <a:pt x="1897" y="691"/>
                  </a:lnTo>
                  <a:lnTo>
                    <a:pt x="1900" y="691"/>
                  </a:lnTo>
                  <a:lnTo>
                    <a:pt x="1900" y="691"/>
                  </a:lnTo>
                  <a:lnTo>
                    <a:pt x="1900" y="691"/>
                  </a:lnTo>
                  <a:lnTo>
                    <a:pt x="1900" y="689"/>
                  </a:lnTo>
                  <a:lnTo>
                    <a:pt x="1900" y="689"/>
                  </a:lnTo>
                  <a:lnTo>
                    <a:pt x="1900" y="691"/>
                  </a:lnTo>
                  <a:lnTo>
                    <a:pt x="1900" y="689"/>
                  </a:lnTo>
                  <a:lnTo>
                    <a:pt x="1897" y="689"/>
                  </a:lnTo>
                  <a:lnTo>
                    <a:pt x="1897" y="689"/>
                  </a:lnTo>
                  <a:close/>
                  <a:moveTo>
                    <a:pt x="1954" y="597"/>
                  </a:moveTo>
                  <a:lnTo>
                    <a:pt x="1954" y="594"/>
                  </a:lnTo>
                  <a:lnTo>
                    <a:pt x="1952" y="597"/>
                  </a:lnTo>
                  <a:lnTo>
                    <a:pt x="1952" y="597"/>
                  </a:lnTo>
                  <a:lnTo>
                    <a:pt x="1954" y="597"/>
                  </a:lnTo>
                  <a:lnTo>
                    <a:pt x="1954" y="599"/>
                  </a:lnTo>
                  <a:lnTo>
                    <a:pt x="1954" y="599"/>
                  </a:lnTo>
                  <a:lnTo>
                    <a:pt x="1954" y="599"/>
                  </a:lnTo>
                  <a:lnTo>
                    <a:pt x="1954" y="599"/>
                  </a:lnTo>
                  <a:lnTo>
                    <a:pt x="1956" y="599"/>
                  </a:lnTo>
                  <a:lnTo>
                    <a:pt x="1956" y="597"/>
                  </a:lnTo>
                  <a:lnTo>
                    <a:pt x="1956" y="597"/>
                  </a:lnTo>
                  <a:lnTo>
                    <a:pt x="1956" y="597"/>
                  </a:lnTo>
                  <a:lnTo>
                    <a:pt x="1956" y="597"/>
                  </a:lnTo>
                  <a:lnTo>
                    <a:pt x="1954" y="597"/>
                  </a:lnTo>
                  <a:close/>
                  <a:moveTo>
                    <a:pt x="1978" y="609"/>
                  </a:moveTo>
                  <a:lnTo>
                    <a:pt x="1978" y="609"/>
                  </a:lnTo>
                  <a:lnTo>
                    <a:pt x="1978" y="609"/>
                  </a:lnTo>
                  <a:lnTo>
                    <a:pt x="1978" y="606"/>
                  </a:lnTo>
                  <a:lnTo>
                    <a:pt x="1978" y="606"/>
                  </a:lnTo>
                  <a:lnTo>
                    <a:pt x="1975" y="606"/>
                  </a:lnTo>
                  <a:lnTo>
                    <a:pt x="1975" y="606"/>
                  </a:lnTo>
                  <a:lnTo>
                    <a:pt x="1975" y="606"/>
                  </a:lnTo>
                  <a:lnTo>
                    <a:pt x="1975" y="606"/>
                  </a:lnTo>
                  <a:lnTo>
                    <a:pt x="1975" y="604"/>
                  </a:lnTo>
                  <a:lnTo>
                    <a:pt x="1975" y="604"/>
                  </a:lnTo>
                  <a:lnTo>
                    <a:pt x="1975" y="604"/>
                  </a:lnTo>
                  <a:lnTo>
                    <a:pt x="1975" y="604"/>
                  </a:lnTo>
                  <a:lnTo>
                    <a:pt x="1975" y="604"/>
                  </a:lnTo>
                  <a:lnTo>
                    <a:pt x="1973" y="604"/>
                  </a:lnTo>
                  <a:lnTo>
                    <a:pt x="1973" y="604"/>
                  </a:lnTo>
                  <a:lnTo>
                    <a:pt x="1973" y="601"/>
                  </a:lnTo>
                  <a:lnTo>
                    <a:pt x="1973" y="601"/>
                  </a:lnTo>
                  <a:lnTo>
                    <a:pt x="1973" y="601"/>
                  </a:lnTo>
                  <a:lnTo>
                    <a:pt x="1973" y="601"/>
                  </a:lnTo>
                  <a:lnTo>
                    <a:pt x="1973" y="599"/>
                  </a:lnTo>
                  <a:lnTo>
                    <a:pt x="1973" y="599"/>
                  </a:lnTo>
                  <a:lnTo>
                    <a:pt x="1973" y="601"/>
                  </a:lnTo>
                  <a:lnTo>
                    <a:pt x="1971" y="601"/>
                  </a:lnTo>
                  <a:lnTo>
                    <a:pt x="1971" y="601"/>
                  </a:lnTo>
                  <a:lnTo>
                    <a:pt x="1968" y="599"/>
                  </a:lnTo>
                  <a:lnTo>
                    <a:pt x="1968" y="601"/>
                  </a:lnTo>
                  <a:lnTo>
                    <a:pt x="1968" y="601"/>
                  </a:lnTo>
                  <a:lnTo>
                    <a:pt x="1971" y="601"/>
                  </a:lnTo>
                  <a:lnTo>
                    <a:pt x="1971" y="601"/>
                  </a:lnTo>
                  <a:lnTo>
                    <a:pt x="1971" y="601"/>
                  </a:lnTo>
                  <a:lnTo>
                    <a:pt x="1971" y="604"/>
                  </a:lnTo>
                  <a:lnTo>
                    <a:pt x="1971" y="604"/>
                  </a:lnTo>
                  <a:lnTo>
                    <a:pt x="1971" y="604"/>
                  </a:lnTo>
                  <a:lnTo>
                    <a:pt x="1971" y="604"/>
                  </a:lnTo>
                  <a:lnTo>
                    <a:pt x="1971" y="604"/>
                  </a:lnTo>
                  <a:lnTo>
                    <a:pt x="1971" y="604"/>
                  </a:lnTo>
                  <a:lnTo>
                    <a:pt x="1971" y="604"/>
                  </a:lnTo>
                  <a:lnTo>
                    <a:pt x="1971" y="604"/>
                  </a:lnTo>
                  <a:lnTo>
                    <a:pt x="1971" y="606"/>
                  </a:lnTo>
                  <a:lnTo>
                    <a:pt x="1971" y="606"/>
                  </a:lnTo>
                  <a:lnTo>
                    <a:pt x="1971" y="606"/>
                  </a:lnTo>
                  <a:lnTo>
                    <a:pt x="1971" y="606"/>
                  </a:lnTo>
                  <a:lnTo>
                    <a:pt x="1973" y="606"/>
                  </a:lnTo>
                  <a:lnTo>
                    <a:pt x="1973" y="609"/>
                  </a:lnTo>
                  <a:lnTo>
                    <a:pt x="1973" y="609"/>
                  </a:lnTo>
                  <a:lnTo>
                    <a:pt x="1973" y="609"/>
                  </a:lnTo>
                  <a:lnTo>
                    <a:pt x="1971" y="609"/>
                  </a:lnTo>
                  <a:lnTo>
                    <a:pt x="1973" y="613"/>
                  </a:lnTo>
                  <a:lnTo>
                    <a:pt x="1971" y="613"/>
                  </a:lnTo>
                  <a:lnTo>
                    <a:pt x="1971" y="613"/>
                  </a:lnTo>
                  <a:lnTo>
                    <a:pt x="1971" y="613"/>
                  </a:lnTo>
                  <a:lnTo>
                    <a:pt x="1971" y="613"/>
                  </a:lnTo>
                  <a:lnTo>
                    <a:pt x="1971" y="613"/>
                  </a:lnTo>
                  <a:lnTo>
                    <a:pt x="1971" y="613"/>
                  </a:lnTo>
                  <a:lnTo>
                    <a:pt x="1971" y="613"/>
                  </a:lnTo>
                  <a:lnTo>
                    <a:pt x="1971" y="613"/>
                  </a:lnTo>
                  <a:lnTo>
                    <a:pt x="1971" y="616"/>
                  </a:lnTo>
                  <a:lnTo>
                    <a:pt x="1971" y="616"/>
                  </a:lnTo>
                  <a:lnTo>
                    <a:pt x="1973" y="616"/>
                  </a:lnTo>
                  <a:lnTo>
                    <a:pt x="1973" y="616"/>
                  </a:lnTo>
                  <a:lnTo>
                    <a:pt x="1973" y="616"/>
                  </a:lnTo>
                  <a:lnTo>
                    <a:pt x="1973" y="618"/>
                  </a:lnTo>
                  <a:lnTo>
                    <a:pt x="1973" y="618"/>
                  </a:lnTo>
                  <a:lnTo>
                    <a:pt x="1973" y="618"/>
                  </a:lnTo>
                  <a:lnTo>
                    <a:pt x="1973" y="616"/>
                  </a:lnTo>
                  <a:lnTo>
                    <a:pt x="1973" y="616"/>
                  </a:lnTo>
                  <a:lnTo>
                    <a:pt x="1973" y="616"/>
                  </a:lnTo>
                  <a:lnTo>
                    <a:pt x="1975" y="616"/>
                  </a:lnTo>
                  <a:lnTo>
                    <a:pt x="1975" y="618"/>
                  </a:lnTo>
                  <a:lnTo>
                    <a:pt x="1975" y="618"/>
                  </a:lnTo>
                  <a:lnTo>
                    <a:pt x="1975" y="618"/>
                  </a:lnTo>
                  <a:lnTo>
                    <a:pt x="1978" y="618"/>
                  </a:lnTo>
                  <a:lnTo>
                    <a:pt x="1978" y="616"/>
                  </a:lnTo>
                  <a:lnTo>
                    <a:pt x="1978" y="616"/>
                  </a:lnTo>
                  <a:lnTo>
                    <a:pt x="1978" y="613"/>
                  </a:lnTo>
                  <a:lnTo>
                    <a:pt x="1980" y="611"/>
                  </a:lnTo>
                  <a:lnTo>
                    <a:pt x="1980" y="611"/>
                  </a:lnTo>
                  <a:lnTo>
                    <a:pt x="1978" y="609"/>
                  </a:lnTo>
                  <a:close/>
                  <a:moveTo>
                    <a:pt x="1971" y="488"/>
                  </a:moveTo>
                  <a:lnTo>
                    <a:pt x="1971" y="488"/>
                  </a:lnTo>
                  <a:lnTo>
                    <a:pt x="1971" y="490"/>
                  </a:lnTo>
                  <a:lnTo>
                    <a:pt x="1973" y="490"/>
                  </a:lnTo>
                  <a:lnTo>
                    <a:pt x="1973" y="490"/>
                  </a:lnTo>
                  <a:lnTo>
                    <a:pt x="1973" y="490"/>
                  </a:lnTo>
                  <a:lnTo>
                    <a:pt x="1973" y="490"/>
                  </a:lnTo>
                  <a:lnTo>
                    <a:pt x="1973" y="490"/>
                  </a:lnTo>
                  <a:lnTo>
                    <a:pt x="1973" y="488"/>
                  </a:lnTo>
                  <a:lnTo>
                    <a:pt x="1973" y="488"/>
                  </a:lnTo>
                  <a:lnTo>
                    <a:pt x="1973" y="485"/>
                  </a:lnTo>
                  <a:lnTo>
                    <a:pt x="1971" y="485"/>
                  </a:lnTo>
                  <a:lnTo>
                    <a:pt x="1971" y="485"/>
                  </a:lnTo>
                  <a:lnTo>
                    <a:pt x="1971" y="485"/>
                  </a:lnTo>
                  <a:lnTo>
                    <a:pt x="1968" y="485"/>
                  </a:lnTo>
                  <a:lnTo>
                    <a:pt x="1968" y="485"/>
                  </a:lnTo>
                  <a:lnTo>
                    <a:pt x="1971" y="488"/>
                  </a:lnTo>
                  <a:lnTo>
                    <a:pt x="1971" y="488"/>
                  </a:lnTo>
                  <a:lnTo>
                    <a:pt x="1971" y="488"/>
                  </a:lnTo>
                  <a:close/>
                  <a:moveTo>
                    <a:pt x="1911" y="661"/>
                  </a:moveTo>
                  <a:lnTo>
                    <a:pt x="1911" y="661"/>
                  </a:lnTo>
                  <a:lnTo>
                    <a:pt x="1914" y="663"/>
                  </a:lnTo>
                  <a:lnTo>
                    <a:pt x="1914" y="663"/>
                  </a:lnTo>
                  <a:lnTo>
                    <a:pt x="1914" y="661"/>
                  </a:lnTo>
                  <a:lnTo>
                    <a:pt x="1916" y="661"/>
                  </a:lnTo>
                  <a:lnTo>
                    <a:pt x="1914" y="661"/>
                  </a:lnTo>
                  <a:lnTo>
                    <a:pt x="1914" y="658"/>
                  </a:lnTo>
                  <a:lnTo>
                    <a:pt x="1914" y="658"/>
                  </a:lnTo>
                  <a:lnTo>
                    <a:pt x="1916" y="658"/>
                  </a:lnTo>
                  <a:lnTo>
                    <a:pt x="1916" y="658"/>
                  </a:lnTo>
                  <a:lnTo>
                    <a:pt x="1916" y="658"/>
                  </a:lnTo>
                  <a:lnTo>
                    <a:pt x="1916" y="656"/>
                  </a:lnTo>
                  <a:lnTo>
                    <a:pt x="1916" y="656"/>
                  </a:lnTo>
                  <a:lnTo>
                    <a:pt x="1914" y="658"/>
                  </a:lnTo>
                  <a:lnTo>
                    <a:pt x="1911" y="661"/>
                  </a:lnTo>
                  <a:close/>
                  <a:moveTo>
                    <a:pt x="1923" y="556"/>
                  </a:moveTo>
                  <a:lnTo>
                    <a:pt x="1923" y="554"/>
                  </a:lnTo>
                  <a:lnTo>
                    <a:pt x="1923" y="554"/>
                  </a:lnTo>
                  <a:lnTo>
                    <a:pt x="1923" y="552"/>
                  </a:lnTo>
                  <a:lnTo>
                    <a:pt x="1923" y="554"/>
                  </a:lnTo>
                  <a:lnTo>
                    <a:pt x="1923" y="554"/>
                  </a:lnTo>
                  <a:lnTo>
                    <a:pt x="1923" y="556"/>
                  </a:lnTo>
                  <a:lnTo>
                    <a:pt x="1923" y="556"/>
                  </a:lnTo>
                  <a:lnTo>
                    <a:pt x="1923" y="556"/>
                  </a:lnTo>
                  <a:close/>
                  <a:moveTo>
                    <a:pt x="1937" y="585"/>
                  </a:moveTo>
                  <a:lnTo>
                    <a:pt x="1935" y="585"/>
                  </a:lnTo>
                  <a:lnTo>
                    <a:pt x="1935" y="585"/>
                  </a:lnTo>
                  <a:lnTo>
                    <a:pt x="1935" y="587"/>
                  </a:lnTo>
                  <a:lnTo>
                    <a:pt x="1935" y="587"/>
                  </a:lnTo>
                  <a:lnTo>
                    <a:pt x="1935" y="590"/>
                  </a:lnTo>
                  <a:lnTo>
                    <a:pt x="1935" y="590"/>
                  </a:lnTo>
                  <a:lnTo>
                    <a:pt x="1935" y="587"/>
                  </a:lnTo>
                  <a:lnTo>
                    <a:pt x="1935" y="587"/>
                  </a:lnTo>
                  <a:lnTo>
                    <a:pt x="1935" y="587"/>
                  </a:lnTo>
                  <a:lnTo>
                    <a:pt x="1937" y="587"/>
                  </a:lnTo>
                  <a:lnTo>
                    <a:pt x="1937" y="585"/>
                  </a:lnTo>
                  <a:lnTo>
                    <a:pt x="1937" y="585"/>
                  </a:lnTo>
                  <a:lnTo>
                    <a:pt x="1937" y="585"/>
                  </a:lnTo>
                  <a:close/>
                  <a:moveTo>
                    <a:pt x="1935" y="682"/>
                  </a:moveTo>
                  <a:lnTo>
                    <a:pt x="1935" y="682"/>
                  </a:lnTo>
                  <a:lnTo>
                    <a:pt x="1933" y="680"/>
                  </a:lnTo>
                  <a:lnTo>
                    <a:pt x="1933" y="680"/>
                  </a:lnTo>
                  <a:lnTo>
                    <a:pt x="1933" y="680"/>
                  </a:lnTo>
                  <a:lnTo>
                    <a:pt x="1933" y="680"/>
                  </a:lnTo>
                  <a:lnTo>
                    <a:pt x="1930" y="680"/>
                  </a:lnTo>
                  <a:lnTo>
                    <a:pt x="1930" y="680"/>
                  </a:lnTo>
                  <a:lnTo>
                    <a:pt x="1923" y="680"/>
                  </a:lnTo>
                  <a:lnTo>
                    <a:pt x="1923" y="680"/>
                  </a:lnTo>
                  <a:lnTo>
                    <a:pt x="1923" y="682"/>
                  </a:lnTo>
                  <a:lnTo>
                    <a:pt x="1926" y="682"/>
                  </a:lnTo>
                  <a:lnTo>
                    <a:pt x="1928" y="682"/>
                  </a:lnTo>
                  <a:lnTo>
                    <a:pt x="1930" y="682"/>
                  </a:lnTo>
                  <a:lnTo>
                    <a:pt x="1930" y="682"/>
                  </a:lnTo>
                  <a:lnTo>
                    <a:pt x="1933" y="684"/>
                  </a:lnTo>
                  <a:lnTo>
                    <a:pt x="1933" y="684"/>
                  </a:lnTo>
                  <a:lnTo>
                    <a:pt x="1935" y="687"/>
                  </a:lnTo>
                  <a:lnTo>
                    <a:pt x="1935" y="687"/>
                  </a:lnTo>
                  <a:lnTo>
                    <a:pt x="1935" y="687"/>
                  </a:lnTo>
                  <a:lnTo>
                    <a:pt x="1935" y="684"/>
                  </a:lnTo>
                  <a:lnTo>
                    <a:pt x="1935" y="682"/>
                  </a:lnTo>
                  <a:lnTo>
                    <a:pt x="1935" y="682"/>
                  </a:lnTo>
                  <a:close/>
                  <a:moveTo>
                    <a:pt x="1587" y="400"/>
                  </a:moveTo>
                  <a:lnTo>
                    <a:pt x="1585" y="400"/>
                  </a:lnTo>
                  <a:lnTo>
                    <a:pt x="1585" y="400"/>
                  </a:lnTo>
                  <a:lnTo>
                    <a:pt x="1585" y="400"/>
                  </a:lnTo>
                  <a:lnTo>
                    <a:pt x="1585" y="400"/>
                  </a:lnTo>
                  <a:lnTo>
                    <a:pt x="1585" y="400"/>
                  </a:lnTo>
                  <a:lnTo>
                    <a:pt x="1585" y="400"/>
                  </a:lnTo>
                  <a:lnTo>
                    <a:pt x="1585" y="398"/>
                  </a:lnTo>
                  <a:lnTo>
                    <a:pt x="1585" y="398"/>
                  </a:lnTo>
                  <a:lnTo>
                    <a:pt x="1585" y="398"/>
                  </a:lnTo>
                  <a:lnTo>
                    <a:pt x="1583" y="398"/>
                  </a:lnTo>
                  <a:lnTo>
                    <a:pt x="1583" y="398"/>
                  </a:lnTo>
                  <a:lnTo>
                    <a:pt x="1583" y="400"/>
                  </a:lnTo>
                  <a:lnTo>
                    <a:pt x="1583" y="400"/>
                  </a:lnTo>
                  <a:lnTo>
                    <a:pt x="1583" y="400"/>
                  </a:lnTo>
                  <a:lnTo>
                    <a:pt x="1583" y="400"/>
                  </a:lnTo>
                  <a:lnTo>
                    <a:pt x="1580" y="400"/>
                  </a:lnTo>
                  <a:lnTo>
                    <a:pt x="1580" y="400"/>
                  </a:lnTo>
                  <a:lnTo>
                    <a:pt x="1580" y="400"/>
                  </a:lnTo>
                  <a:lnTo>
                    <a:pt x="1580" y="398"/>
                  </a:lnTo>
                  <a:lnTo>
                    <a:pt x="1580" y="398"/>
                  </a:lnTo>
                  <a:lnTo>
                    <a:pt x="1580" y="398"/>
                  </a:lnTo>
                  <a:lnTo>
                    <a:pt x="1578" y="396"/>
                  </a:lnTo>
                  <a:lnTo>
                    <a:pt x="1578" y="396"/>
                  </a:lnTo>
                  <a:lnTo>
                    <a:pt x="1578" y="396"/>
                  </a:lnTo>
                  <a:lnTo>
                    <a:pt x="1578" y="396"/>
                  </a:lnTo>
                  <a:lnTo>
                    <a:pt x="1576" y="396"/>
                  </a:lnTo>
                  <a:lnTo>
                    <a:pt x="1576" y="396"/>
                  </a:lnTo>
                  <a:lnTo>
                    <a:pt x="1576" y="398"/>
                  </a:lnTo>
                  <a:lnTo>
                    <a:pt x="1576" y="400"/>
                  </a:lnTo>
                  <a:lnTo>
                    <a:pt x="1576" y="400"/>
                  </a:lnTo>
                  <a:lnTo>
                    <a:pt x="1576" y="400"/>
                  </a:lnTo>
                  <a:lnTo>
                    <a:pt x="1576" y="400"/>
                  </a:lnTo>
                  <a:lnTo>
                    <a:pt x="1576" y="400"/>
                  </a:lnTo>
                  <a:lnTo>
                    <a:pt x="1573" y="400"/>
                  </a:lnTo>
                  <a:lnTo>
                    <a:pt x="1573" y="400"/>
                  </a:lnTo>
                  <a:lnTo>
                    <a:pt x="1573" y="400"/>
                  </a:lnTo>
                  <a:lnTo>
                    <a:pt x="1573" y="400"/>
                  </a:lnTo>
                  <a:lnTo>
                    <a:pt x="1573" y="400"/>
                  </a:lnTo>
                  <a:lnTo>
                    <a:pt x="1571" y="400"/>
                  </a:lnTo>
                  <a:lnTo>
                    <a:pt x="1571" y="398"/>
                  </a:lnTo>
                  <a:lnTo>
                    <a:pt x="1571" y="398"/>
                  </a:lnTo>
                  <a:lnTo>
                    <a:pt x="1571" y="398"/>
                  </a:lnTo>
                  <a:lnTo>
                    <a:pt x="1568" y="398"/>
                  </a:lnTo>
                  <a:lnTo>
                    <a:pt x="1568" y="398"/>
                  </a:lnTo>
                  <a:lnTo>
                    <a:pt x="1568" y="396"/>
                  </a:lnTo>
                  <a:lnTo>
                    <a:pt x="1568" y="396"/>
                  </a:lnTo>
                  <a:lnTo>
                    <a:pt x="1568" y="396"/>
                  </a:lnTo>
                  <a:lnTo>
                    <a:pt x="1566" y="398"/>
                  </a:lnTo>
                  <a:lnTo>
                    <a:pt x="1566" y="398"/>
                  </a:lnTo>
                  <a:lnTo>
                    <a:pt x="1564" y="396"/>
                  </a:lnTo>
                  <a:lnTo>
                    <a:pt x="1561" y="396"/>
                  </a:lnTo>
                  <a:lnTo>
                    <a:pt x="1557" y="396"/>
                  </a:lnTo>
                  <a:lnTo>
                    <a:pt x="1557" y="396"/>
                  </a:lnTo>
                  <a:lnTo>
                    <a:pt x="1557" y="393"/>
                  </a:lnTo>
                  <a:lnTo>
                    <a:pt x="1554" y="393"/>
                  </a:lnTo>
                  <a:lnTo>
                    <a:pt x="1552" y="393"/>
                  </a:lnTo>
                  <a:lnTo>
                    <a:pt x="1550" y="393"/>
                  </a:lnTo>
                  <a:lnTo>
                    <a:pt x="1547" y="393"/>
                  </a:lnTo>
                  <a:lnTo>
                    <a:pt x="1545" y="393"/>
                  </a:lnTo>
                  <a:lnTo>
                    <a:pt x="1545" y="393"/>
                  </a:lnTo>
                  <a:lnTo>
                    <a:pt x="1545" y="393"/>
                  </a:lnTo>
                  <a:lnTo>
                    <a:pt x="1545" y="393"/>
                  </a:lnTo>
                  <a:lnTo>
                    <a:pt x="1545" y="393"/>
                  </a:lnTo>
                  <a:lnTo>
                    <a:pt x="1542" y="393"/>
                  </a:lnTo>
                  <a:lnTo>
                    <a:pt x="1540" y="393"/>
                  </a:lnTo>
                  <a:lnTo>
                    <a:pt x="1540" y="393"/>
                  </a:lnTo>
                  <a:lnTo>
                    <a:pt x="1538" y="396"/>
                  </a:lnTo>
                  <a:lnTo>
                    <a:pt x="1538" y="398"/>
                  </a:lnTo>
                  <a:lnTo>
                    <a:pt x="1538" y="400"/>
                  </a:lnTo>
                  <a:lnTo>
                    <a:pt x="1535" y="400"/>
                  </a:lnTo>
                  <a:lnTo>
                    <a:pt x="1535" y="403"/>
                  </a:lnTo>
                  <a:lnTo>
                    <a:pt x="1535" y="403"/>
                  </a:lnTo>
                  <a:lnTo>
                    <a:pt x="1535" y="405"/>
                  </a:lnTo>
                  <a:lnTo>
                    <a:pt x="1535" y="407"/>
                  </a:lnTo>
                  <a:lnTo>
                    <a:pt x="1538" y="410"/>
                  </a:lnTo>
                  <a:lnTo>
                    <a:pt x="1538" y="412"/>
                  </a:lnTo>
                  <a:lnTo>
                    <a:pt x="1540" y="412"/>
                  </a:lnTo>
                  <a:lnTo>
                    <a:pt x="1540" y="412"/>
                  </a:lnTo>
                  <a:lnTo>
                    <a:pt x="1542" y="412"/>
                  </a:lnTo>
                  <a:lnTo>
                    <a:pt x="1545" y="412"/>
                  </a:lnTo>
                  <a:lnTo>
                    <a:pt x="1547" y="412"/>
                  </a:lnTo>
                  <a:lnTo>
                    <a:pt x="1547" y="412"/>
                  </a:lnTo>
                  <a:lnTo>
                    <a:pt x="1547" y="412"/>
                  </a:lnTo>
                  <a:lnTo>
                    <a:pt x="1547" y="412"/>
                  </a:lnTo>
                  <a:lnTo>
                    <a:pt x="1552" y="410"/>
                  </a:lnTo>
                  <a:lnTo>
                    <a:pt x="1554" y="410"/>
                  </a:lnTo>
                  <a:lnTo>
                    <a:pt x="1559" y="407"/>
                  </a:lnTo>
                  <a:lnTo>
                    <a:pt x="1561" y="407"/>
                  </a:lnTo>
                  <a:lnTo>
                    <a:pt x="1561" y="407"/>
                  </a:lnTo>
                  <a:lnTo>
                    <a:pt x="1564" y="407"/>
                  </a:lnTo>
                  <a:lnTo>
                    <a:pt x="1566" y="407"/>
                  </a:lnTo>
                  <a:lnTo>
                    <a:pt x="1568" y="407"/>
                  </a:lnTo>
                  <a:lnTo>
                    <a:pt x="1568" y="407"/>
                  </a:lnTo>
                  <a:lnTo>
                    <a:pt x="1568" y="410"/>
                  </a:lnTo>
                  <a:lnTo>
                    <a:pt x="1571" y="410"/>
                  </a:lnTo>
                  <a:lnTo>
                    <a:pt x="1571" y="410"/>
                  </a:lnTo>
                  <a:lnTo>
                    <a:pt x="1571" y="407"/>
                  </a:lnTo>
                  <a:lnTo>
                    <a:pt x="1571" y="407"/>
                  </a:lnTo>
                  <a:lnTo>
                    <a:pt x="1573" y="407"/>
                  </a:lnTo>
                  <a:lnTo>
                    <a:pt x="1573" y="407"/>
                  </a:lnTo>
                  <a:lnTo>
                    <a:pt x="1576" y="407"/>
                  </a:lnTo>
                  <a:lnTo>
                    <a:pt x="1576" y="407"/>
                  </a:lnTo>
                  <a:lnTo>
                    <a:pt x="1576" y="407"/>
                  </a:lnTo>
                  <a:lnTo>
                    <a:pt x="1578" y="405"/>
                  </a:lnTo>
                  <a:lnTo>
                    <a:pt x="1578" y="405"/>
                  </a:lnTo>
                  <a:lnTo>
                    <a:pt x="1578" y="405"/>
                  </a:lnTo>
                  <a:lnTo>
                    <a:pt x="1580" y="405"/>
                  </a:lnTo>
                  <a:lnTo>
                    <a:pt x="1580" y="405"/>
                  </a:lnTo>
                  <a:lnTo>
                    <a:pt x="1583" y="405"/>
                  </a:lnTo>
                  <a:lnTo>
                    <a:pt x="1585" y="405"/>
                  </a:lnTo>
                  <a:lnTo>
                    <a:pt x="1587" y="407"/>
                  </a:lnTo>
                  <a:lnTo>
                    <a:pt x="1587" y="405"/>
                  </a:lnTo>
                  <a:lnTo>
                    <a:pt x="1587" y="405"/>
                  </a:lnTo>
                  <a:lnTo>
                    <a:pt x="1587" y="403"/>
                  </a:lnTo>
                  <a:lnTo>
                    <a:pt x="1587" y="400"/>
                  </a:lnTo>
                  <a:close/>
                  <a:moveTo>
                    <a:pt x="426" y="277"/>
                  </a:moveTo>
                  <a:lnTo>
                    <a:pt x="426" y="280"/>
                  </a:lnTo>
                  <a:lnTo>
                    <a:pt x="426" y="280"/>
                  </a:lnTo>
                  <a:lnTo>
                    <a:pt x="426" y="282"/>
                  </a:lnTo>
                  <a:lnTo>
                    <a:pt x="428" y="282"/>
                  </a:lnTo>
                  <a:lnTo>
                    <a:pt x="428" y="282"/>
                  </a:lnTo>
                  <a:lnTo>
                    <a:pt x="428" y="282"/>
                  </a:lnTo>
                  <a:lnTo>
                    <a:pt x="433" y="280"/>
                  </a:lnTo>
                  <a:lnTo>
                    <a:pt x="436" y="280"/>
                  </a:lnTo>
                  <a:lnTo>
                    <a:pt x="436" y="277"/>
                  </a:lnTo>
                  <a:lnTo>
                    <a:pt x="436" y="277"/>
                  </a:lnTo>
                  <a:lnTo>
                    <a:pt x="433" y="275"/>
                  </a:lnTo>
                  <a:lnTo>
                    <a:pt x="433" y="275"/>
                  </a:lnTo>
                  <a:lnTo>
                    <a:pt x="433" y="272"/>
                  </a:lnTo>
                  <a:lnTo>
                    <a:pt x="433" y="272"/>
                  </a:lnTo>
                  <a:lnTo>
                    <a:pt x="431" y="272"/>
                  </a:lnTo>
                  <a:lnTo>
                    <a:pt x="431" y="272"/>
                  </a:lnTo>
                  <a:lnTo>
                    <a:pt x="431" y="272"/>
                  </a:lnTo>
                  <a:lnTo>
                    <a:pt x="428" y="272"/>
                  </a:lnTo>
                  <a:lnTo>
                    <a:pt x="426" y="272"/>
                  </a:lnTo>
                  <a:lnTo>
                    <a:pt x="426" y="277"/>
                  </a:lnTo>
                  <a:close/>
                  <a:moveTo>
                    <a:pt x="438" y="256"/>
                  </a:moveTo>
                  <a:lnTo>
                    <a:pt x="438" y="256"/>
                  </a:lnTo>
                  <a:lnTo>
                    <a:pt x="440" y="256"/>
                  </a:lnTo>
                  <a:lnTo>
                    <a:pt x="440" y="256"/>
                  </a:lnTo>
                  <a:lnTo>
                    <a:pt x="443" y="256"/>
                  </a:lnTo>
                  <a:lnTo>
                    <a:pt x="443" y="256"/>
                  </a:lnTo>
                  <a:lnTo>
                    <a:pt x="443" y="256"/>
                  </a:lnTo>
                  <a:lnTo>
                    <a:pt x="443" y="256"/>
                  </a:lnTo>
                  <a:lnTo>
                    <a:pt x="443" y="256"/>
                  </a:lnTo>
                  <a:lnTo>
                    <a:pt x="443" y="256"/>
                  </a:lnTo>
                  <a:lnTo>
                    <a:pt x="443" y="256"/>
                  </a:lnTo>
                  <a:lnTo>
                    <a:pt x="443" y="254"/>
                  </a:lnTo>
                  <a:lnTo>
                    <a:pt x="443" y="254"/>
                  </a:lnTo>
                  <a:lnTo>
                    <a:pt x="443" y="254"/>
                  </a:lnTo>
                  <a:lnTo>
                    <a:pt x="443" y="254"/>
                  </a:lnTo>
                  <a:lnTo>
                    <a:pt x="440" y="254"/>
                  </a:lnTo>
                  <a:lnTo>
                    <a:pt x="440" y="254"/>
                  </a:lnTo>
                  <a:lnTo>
                    <a:pt x="440" y="254"/>
                  </a:lnTo>
                  <a:lnTo>
                    <a:pt x="440" y="254"/>
                  </a:lnTo>
                  <a:lnTo>
                    <a:pt x="440" y="254"/>
                  </a:lnTo>
                  <a:lnTo>
                    <a:pt x="440" y="251"/>
                  </a:lnTo>
                  <a:lnTo>
                    <a:pt x="440" y="251"/>
                  </a:lnTo>
                  <a:lnTo>
                    <a:pt x="440" y="251"/>
                  </a:lnTo>
                  <a:lnTo>
                    <a:pt x="440" y="249"/>
                  </a:lnTo>
                  <a:lnTo>
                    <a:pt x="440" y="249"/>
                  </a:lnTo>
                  <a:lnTo>
                    <a:pt x="438" y="249"/>
                  </a:lnTo>
                  <a:lnTo>
                    <a:pt x="438" y="249"/>
                  </a:lnTo>
                  <a:lnTo>
                    <a:pt x="438" y="249"/>
                  </a:lnTo>
                  <a:lnTo>
                    <a:pt x="438" y="249"/>
                  </a:lnTo>
                  <a:lnTo>
                    <a:pt x="436" y="251"/>
                  </a:lnTo>
                  <a:lnTo>
                    <a:pt x="436" y="251"/>
                  </a:lnTo>
                  <a:lnTo>
                    <a:pt x="436" y="251"/>
                  </a:lnTo>
                  <a:lnTo>
                    <a:pt x="436" y="254"/>
                  </a:lnTo>
                  <a:lnTo>
                    <a:pt x="438" y="256"/>
                  </a:lnTo>
                  <a:lnTo>
                    <a:pt x="438" y="256"/>
                  </a:lnTo>
                  <a:close/>
                  <a:moveTo>
                    <a:pt x="400" y="256"/>
                  </a:moveTo>
                  <a:lnTo>
                    <a:pt x="402" y="256"/>
                  </a:lnTo>
                  <a:lnTo>
                    <a:pt x="402" y="256"/>
                  </a:lnTo>
                  <a:lnTo>
                    <a:pt x="405" y="254"/>
                  </a:lnTo>
                  <a:lnTo>
                    <a:pt x="407" y="254"/>
                  </a:lnTo>
                  <a:lnTo>
                    <a:pt x="407" y="254"/>
                  </a:lnTo>
                  <a:lnTo>
                    <a:pt x="410" y="256"/>
                  </a:lnTo>
                  <a:lnTo>
                    <a:pt x="410" y="256"/>
                  </a:lnTo>
                  <a:lnTo>
                    <a:pt x="410" y="256"/>
                  </a:lnTo>
                  <a:lnTo>
                    <a:pt x="410" y="256"/>
                  </a:lnTo>
                  <a:lnTo>
                    <a:pt x="412" y="256"/>
                  </a:lnTo>
                  <a:lnTo>
                    <a:pt x="414" y="258"/>
                  </a:lnTo>
                  <a:lnTo>
                    <a:pt x="414" y="258"/>
                  </a:lnTo>
                  <a:lnTo>
                    <a:pt x="417" y="261"/>
                  </a:lnTo>
                  <a:lnTo>
                    <a:pt x="417" y="261"/>
                  </a:lnTo>
                  <a:lnTo>
                    <a:pt x="424" y="265"/>
                  </a:lnTo>
                  <a:lnTo>
                    <a:pt x="426" y="265"/>
                  </a:lnTo>
                  <a:lnTo>
                    <a:pt x="428" y="263"/>
                  </a:lnTo>
                  <a:lnTo>
                    <a:pt x="428" y="263"/>
                  </a:lnTo>
                  <a:lnTo>
                    <a:pt x="428" y="261"/>
                  </a:lnTo>
                  <a:lnTo>
                    <a:pt x="426" y="261"/>
                  </a:lnTo>
                  <a:lnTo>
                    <a:pt x="424" y="256"/>
                  </a:lnTo>
                  <a:lnTo>
                    <a:pt x="421" y="254"/>
                  </a:lnTo>
                  <a:lnTo>
                    <a:pt x="417" y="251"/>
                  </a:lnTo>
                  <a:lnTo>
                    <a:pt x="412" y="249"/>
                  </a:lnTo>
                  <a:lnTo>
                    <a:pt x="410" y="249"/>
                  </a:lnTo>
                  <a:lnTo>
                    <a:pt x="407" y="246"/>
                  </a:lnTo>
                  <a:lnTo>
                    <a:pt x="405" y="249"/>
                  </a:lnTo>
                  <a:lnTo>
                    <a:pt x="402" y="249"/>
                  </a:lnTo>
                  <a:lnTo>
                    <a:pt x="402" y="251"/>
                  </a:lnTo>
                  <a:lnTo>
                    <a:pt x="402" y="251"/>
                  </a:lnTo>
                  <a:lnTo>
                    <a:pt x="400" y="254"/>
                  </a:lnTo>
                  <a:lnTo>
                    <a:pt x="400" y="256"/>
                  </a:lnTo>
                  <a:lnTo>
                    <a:pt x="400" y="256"/>
                  </a:lnTo>
                  <a:lnTo>
                    <a:pt x="400" y="256"/>
                  </a:lnTo>
                  <a:close/>
                  <a:moveTo>
                    <a:pt x="424" y="275"/>
                  </a:moveTo>
                  <a:lnTo>
                    <a:pt x="421" y="275"/>
                  </a:lnTo>
                  <a:lnTo>
                    <a:pt x="421" y="275"/>
                  </a:lnTo>
                  <a:lnTo>
                    <a:pt x="421" y="275"/>
                  </a:lnTo>
                  <a:lnTo>
                    <a:pt x="421" y="275"/>
                  </a:lnTo>
                  <a:lnTo>
                    <a:pt x="421" y="275"/>
                  </a:lnTo>
                  <a:lnTo>
                    <a:pt x="421" y="275"/>
                  </a:lnTo>
                  <a:lnTo>
                    <a:pt x="421" y="275"/>
                  </a:lnTo>
                  <a:lnTo>
                    <a:pt x="421" y="275"/>
                  </a:lnTo>
                  <a:lnTo>
                    <a:pt x="421" y="277"/>
                  </a:lnTo>
                  <a:lnTo>
                    <a:pt x="421" y="277"/>
                  </a:lnTo>
                  <a:lnTo>
                    <a:pt x="424" y="277"/>
                  </a:lnTo>
                  <a:lnTo>
                    <a:pt x="424" y="277"/>
                  </a:lnTo>
                  <a:lnTo>
                    <a:pt x="424" y="277"/>
                  </a:lnTo>
                  <a:lnTo>
                    <a:pt x="424" y="277"/>
                  </a:lnTo>
                  <a:lnTo>
                    <a:pt x="424" y="277"/>
                  </a:lnTo>
                  <a:lnTo>
                    <a:pt x="424" y="277"/>
                  </a:lnTo>
                  <a:lnTo>
                    <a:pt x="424" y="275"/>
                  </a:lnTo>
                  <a:lnTo>
                    <a:pt x="424" y="275"/>
                  </a:lnTo>
                  <a:close/>
                  <a:moveTo>
                    <a:pt x="424" y="270"/>
                  </a:moveTo>
                  <a:lnTo>
                    <a:pt x="424" y="270"/>
                  </a:lnTo>
                  <a:lnTo>
                    <a:pt x="426" y="268"/>
                  </a:lnTo>
                  <a:lnTo>
                    <a:pt x="426" y="268"/>
                  </a:lnTo>
                  <a:lnTo>
                    <a:pt x="424" y="268"/>
                  </a:lnTo>
                  <a:lnTo>
                    <a:pt x="424" y="268"/>
                  </a:lnTo>
                  <a:lnTo>
                    <a:pt x="424" y="268"/>
                  </a:lnTo>
                  <a:lnTo>
                    <a:pt x="424" y="268"/>
                  </a:lnTo>
                  <a:lnTo>
                    <a:pt x="424" y="268"/>
                  </a:lnTo>
                  <a:lnTo>
                    <a:pt x="424" y="268"/>
                  </a:lnTo>
                  <a:lnTo>
                    <a:pt x="424" y="268"/>
                  </a:lnTo>
                  <a:lnTo>
                    <a:pt x="424" y="270"/>
                  </a:lnTo>
                  <a:lnTo>
                    <a:pt x="424" y="270"/>
                  </a:lnTo>
                  <a:lnTo>
                    <a:pt x="424" y="270"/>
                  </a:lnTo>
                  <a:lnTo>
                    <a:pt x="424" y="270"/>
                  </a:lnTo>
                  <a:lnTo>
                    <a:pt x="424" y="270"/>
                  </a:lnTo>
                  <a:close/>
                  <a:moveTo>
                    <a:pt x="440" y="263"/>
                  </a:moveTo>
                  <a:lnTo>
                    <a:pt x="440" y="263"/>
                  </a:lnTo>
                  <a:lnTo>
                    <a:pt x="443" y="265"/>
                  </a:lnTo>
                  <a:lnTo>
                    <a:pt x="443" y="265"/>
                  </a:lnTo>
                  <a:lnTo>
                    <a:pt x="445" y="265"/>
                  </a:lnTo>
                  <a:lnTo>
                    <a:pt x="447" y="268"/>
                  </a:lnTo>
                  <a:lnTo>
                    <a:pt x="447" y="268"/>
                  </a:lnTo>
                  <a:lnTo>
                    <a:pt x="447" y="265"/>
                  </a:lnTo>
                  <a:lnTo>
                    <a:pt x="445" y="265"/>
                  </a:lnTo>
                  <a:lnTo>
                    <a:pt x="445" y="265"/>
                  </a:lnTo>
                  <a:lnTo>
                    <a:pt x="445" y="265"/>
                  </a:lnTo>
                  <a:lnTo>
                    <a:pt x="445" y="265"/>
                  </a:lnTo>
                  <a:lnTo>
                    <a:pt x="445" y="265"/>
                  </a:lnTo>
                  <a:lnTo>
                    <a:pt x="440" y="263"/>
                  </a:lnTo>
                  <a:lnTo>
                    <a:pt x="440" y="263"/>
                  </a:lnTo>
                  <a:close/>
                  <a:moveTo>
                    <a:pt x="445" y="275"/>
                  </a:moveTo>
                  <a:lnTo>
                    <a:pt x="445" y="275"/>
                  </a:lnTo>
                  <a:lnTo>
                    <a:pt x="445" y="275"/>
                  </a:lnTo>
                  <a:lnTo>
                    <a:pt x="445" y="272"/>
                  </a:lnTo>
                  <a:lnTo>
                    <a:pt x="445" y="272"/>
                  </a:lnTo>
                  <a:lnTo>
                    <a:pt x="447" y="272"/>
                  </a:lnTo>
                  <a:lnTo>
                    <a:pt x="445" y="272"/>
                  </a:lnTo>
                  <a:lnTo>
                    <a:pt x="445" y="272"/>
                  </a:lnTo>
                  <a:lnTo>
                    <a:pt x="445" y="272"/>
                  </a:lnTo>
                  <a:lnTo>
                    <a:pt x="445" y="272"/>
                  </a:lnTo>
                  <a:lnTo>
                    <a:pt x="445" y="275"/>
                  </a:lnTo>
                  <a:lnTo>
                    <a:pt x="443" y="275"/>
                  </a:lnTo>
                  <a:lnTo>
                    <a:pt x="443" y="275"/>
                  </a:lnTo>
                  <a:lnTo>
                    <a:pt x="443" y="275"/>
                  </a:lnTo>
                  <a:lnTo>
                    <a:pt x="445" y="275"/>
                  </a:lnTo>
                  <a:close/>
                  <a:moveTo>
                    <a:pt x="445" y="270"/>
                  </a:moveTo>
                  <a:lnTo>
                    <a:pt x="445" y="268"/>
                  </a:lnTo>
                  <a:lnTo>
                    <a:pt x="445" y="268"/>
                  </a:lnTo>
                  <a:lnTo>
                    <a:pt x="445" y="268"/>
                  </a:lnTo>
                  <a:lnTo>
                    <a:pt x="443" y="265"/>
                  </a:lnTo>
                  <a:lnTo>
                    <a:pt x="443" y="265"/>
                  </a:lnTo>
                  <a:lnTo>
                    <a:pt x="440" y="265"/>
                  </a:lnTo>
                  <a:lnTo>
                    <a:pt x="440" y="263"/>
                  </a:lnTo>
                  <a:lnTo>
                    <a:pt x="440" y="263"/>
                  </a:lnTo>
                  <a:lnTo>
                    <a:pt x="440" y="263"/>
                  </a:lnTo>
                  <a:lnTo>
                    <a:pt x="438" y="263"/>
                  </a:lnTo>
                  <a:lnTo>
                    <a:pt x="438" y="263"/>
                  </a:lnTo>
                  <a:lnTo>
                    <a:pt x="438" y="263"/>
                  </a:lnTo>
                  <a:lnTo>
                    <a:pt x="438" y="265"/>
                  </a:lnTo>
                  <a:lnTo>
                    <a:pt x="438" y="265"/>
                  </a:lnTo>
                  <a:lnTo>
                    <a:pt x="436" y="265"/>
                  </a:lnTo>
                  <a:lnTo>
                    <a:pt x="436" y="268"/>
                  </a:lnTo>
                  <a:lnTo>
                    <a:pt x="438" y="268"/>
                  </a:lnTo>
                  <a:lnTo>
                    <a:pt x="438" y="272"/>
                  </a:lnTo>
                  <a:lnTo>
                    <a:pt x="440" y="272"/>
                  </a:lnTo>
                  <a:lnTo>
                    <a:pt x="440" y="272"/>
                  </a:lnTo>
                  <a:lnTo>
                    <a:pt x="440" y="275"/>
                  </a:lnTo>
                  <a:lnTo>
                    <a:pt x="443" y="275"/>
                  </a:lnTo>
                  <a:lnTo>
                    <a:pt x="443" y="275"/>
                  </a:lnTo>
                  <a:lnTo>
                    <a:pt x="445" y="272"/>
                  </a:lnTo>
                  <a:lnTo>
                    <a:pt x="445" y="270"/>
                  </a:lnTo>
                  <a:close/>
                  <a:moveTo>
                    <a:pt x="440" y="261"/>
                  </a:moveTo>
                  <a:lnTo>
                    <a:pt x="440" y="261"/>
                  </a:lnTo>
                  <a:lnTo>
                    <a:pt x="440" y="263"/>
                  </a:lnTo>
                  <a:lnTo>
                    <a:pt x="443" y="263"/>
                  </a:lnTo>
                  <a:lnTo>
                    <a:pt x="443" y="263"/>
                  </a:lnTo>
                  <a:lnTo>
                    <a:pt x="443" y="263"/>
                  </a:lnTo>
                  <a:lnTo>
                    <a:pt x="443" y="263"/>
                  </a:lnTo>
                  <a:lnTo>
                    <a:pt x="445" y="263"/>
                  </a:lnTo>
                  <a:lnTo>
                    <a:pt x="445" y="261"/>
                  </a:lnTo>
                  <a:lnTo>
                    <a:pt x="443" y="261"/>
                  </a:lnTo>
                  <a:lnTo>
                    <a:pt x="443" y="261"/>
                  </a:lnTo>
                  <a:lnTo>
                    <a:pt x="443" y="261"/>
                  </a:lnTo>
                  <a:lnTo>
                    <a:pt x="440" y="261"/>
                  </a:lnTo>
                  <a:lnTo>
                    <a:pt x="440" y="261"/>
                  </a:lnTo>
                  <a:close/>
                  <a:moveTo>
                    <a:pt x="391" y="251"/>
                  </a:moveTo>
                  <a:lnTo>
                    <a:pt x="391" y="254"/>
                  </a:lnTo>
                  <a:lnTo>
                    <a:pt x="393" y="258"/>
                  </a:lnTo>
                  <a:lnTo>
                    <a:pt x="393" y="258"/>
                  </a:lnTo>
                  <a:lnTo>
                    <a:pt x="393" y="258"/>
                  </a:lnTo>
                  <a:lnTo>
                    <a:pt x="391" y="261"/>
                  </a:lnTo>
                  <a:lnTo>
                    <a:pt x="388" y="261"/>
                  </a:lnTo>
                  <a:lnTo>
                    <a:pt x="388" y="261"/>
                  </a:lnTo>
                  <a:lnTo>
                    <a:pt x="388" y="263"/>
                  </a:lnTo>
                  <a:lnTo>
                    <a:pt x="391" y="265"/>
                  </a:lnTo>
                  <a:lnTo>
                    <a:pt x="391" y="265"/>
                  </a:lnTo>
                  <a:lnTo>
                    <a:pt x="393" y="268"/>
                  </a:lnTo>
                  <a:lnTo>
                    <a:pt x="395" y="268"/>
                  </a:lnTo>
                  <a:lnTo>
                    <a:pt x="398" y="268"/>
                  </a:lnTo>
                  <a:lnTo>
                    <a:pt x="402" y="265"/>
                  </a:lnTo>
                  <a:lnTo>
                    <a:pt x="402" y="265"/>
                  </a:lnTo>
                  <a:lnTo>
                    <a:pt x="405" y="268"/>
                  </a:lnTo>
                  <a:lnTo>
                    <a:pt x="407" y="268"/>
                  </a:lnTo>
                  <a:lnTo>
                    <a:pt x="412" y="268"/>
                  </a:lnTo>
                  <a:lnTo>
                    <a:pt x="414" y="268"/>
                  </a:lnTo>
                  <a:lnTo>
                    <a:pt x="414" y="268"/>
                  </a:lnTo>
                  <a:lnTo>
                    <a:pt x="419" y="270"/>
                  </a:lnTo>
                  <a:lnTo>
                    <a:pt x="419" y="272"/>
                  </a:lnTo>
                  <a:lnTo>
                    <a:pt x="419" y="272"/>
                  </a:lnTo>
                  <a:lnTo>
                    <a:pt x="419" y="272"/>
                  </a:lnTo>
                  <a:lnTo>
                    <a:pt x="419" y="272"/>
                  </a:lnTo>
                  <a:lnTo>
                    <a:pt x="421" y="272"/>
                  </a:lnTo>
                  <a:lnTo>
                    <a:pt x="421" y="272"/>
                  </a:lnTo>
                  <a:lnTo>
                    <a:pt x="421" y="270"/>
                  </a:lnTo>
                  <a:lnTo>
                    <a:pt x="421" y="268"/>
                  </a:lnTo>
                  <a:lnTo>
                    <a:pt x="421" y="268"/>
                  </a:lnTo>
                  <a:lnTo>
                    <a:pt x="421" y="268"/>
                  </a:lnTo>
                  <a:lnTo>
                    <a:pt x="421" y="268"/>
                  </a:lnTo>
                  <a:lnTo>
                    <a:pt x="421" y="268"/>
                  </a:lnTo>
                  <a:lnTo>
                    <a:pt x="421" y="265"/>
                  </a:lnTo>
                  <a:lnTo>
                    <a:pt x="421" y="265"/>
                  </a:lnTo>
                  <a:lnTo>
                    <a:pt x="419" y="265"/>
                  </a:lnTo>
                  <a:lnTo>
                    <a:pt x="414" y="261"/>
                  </a:lnTo>
                  <a:lnTo>
                    <a:pt x="410" y="258"/>
                  </a:lnTo>
                  <a:lnTo>
                    <a:pt x="407" y="256"/>
                  </a:lnTo>
                  <a:lnTo>
                    <a:pt x="407" y="256"/>
                  </a:lnTo>
                  <a:lnTo>
                    <a:pt x="405" y="256"/>
                  </a:lnTo>
                  <a:lnTo>
                    <a:pt x="405" y="256"/>
                  </a:lnTo>
                  <a:lnTo>
                    <a:pt x="402" y="256"/>
                  </a:lnTo>
                  <a:lnTo>
                    <a:pt x="402" y="256"/>
                  </a:lnTo>
                  <a:lnTo>
                    <a:pt x="402" y="256"/>
                  </a:lnTo>
                  <a:lnTo>
                    <a:pt x="400" y="256"/>
                  </a:lnTo>
                  <a:lnTo>
                    <a:pt x="400" y="256"/>
                  </a:lnTo>
                  <a:lnTo>
                    <a:pt x="398" y="256"/>
                  </a:lnTo>
                  <a:lnTo>
                    <a:pt x="398" y="254"/>
                  </a:lnTo>
                  <a:lnTo>
                    <a:pt x="398" y="254"/>
                  </a:lnTo>
                  <a:lnTo>
                    <a:pt x="398" y="254"/>
                  </a:lnTo>
                  <a:lnTo>
                    <a:pt x="398" y="254"/>
                  </a:lnTo>
                  <a:lnTo>
                    <a:pt x="395" y="249"/>
                  </a:lnTo>
                  <a:lnTo>
                    <a:pt x="395" y="249"/>
                  </a:lnTo>
                  <a:lnTo>
                    <a:pt x="393" y="249"/>
                  </a:lnTo>
                  <a:lnTo>
                    <a:pt x="391" y="251"/>
                  </a:lnTo>
                  <a:close/>
                  <a:moveTo>
                    <a:pt x="7" y="15"/>
                  </a:moveTo>
                  <a:lnTo>
                    <a:pt x="7" y="12"/>
                  </a:lnTo>
                  <a:lnTo>
                    <a:pt x="7" y="15"/>
                  </a:lnTo>
                  <a:lnTo>
                    <a:pt x="7" y="15"/>
                  </a:lnTo>
                  <a:lnTo>
                    <a:pt x="7" y="15"/>
                  </a:lnTo>
                  <a:lnTo>
                    <a:pt x="5" y="15"/>
                  </a:lnTo>
                  <a:lnTo>
                    <a:pt x="5" y="17"/>
                  </a:lnTo>
                  <a:lnTo>
                    <a:pt x="7" y="17"/>
                  </a:lnTo>
                  <a:lnTo>
                    <a:pt x="7" y="17"/>
                  </a:lnTo>
                  <a:lnTo>
                    <a:pt x="7" y="17"/>
                  </a:lnTo>
                  <a:lnTo>
                    <a:pt x="7" y="17"/>
                  </a:lnTo>
                  <a:lnTo>
                    <a:pt x="10" y="17"/>
                  </a:lnTo>
                  <a:lnTo>
                    <a:pt x="10" y="17"/>
                  </a:lnTo>
                  <a:lnTo>
                    <a:pt x="10" y="17"/>
                  </a:lnTo>
                  <a:lnTo>
                    <a:pt x="10" y="17"/>
                  </a:lnTo>
                  <a:lnTo>
                    <a:pt x="10" y="15"/>
                  </a:lnTo>
                  <a:lnTo>
                    <a:pt x="7" y="15"/>
                  </a:lnTo>
                  <a:close/>
                  <a:moveTo>
                    <a:pt x="12" y="3"/>
                  </a:moveTo>
                  <a:lnTo>
                    <a:pt x="15" y="3"/>
                  </a:lnTo>
                  <a:lnTo>
                    <a:pt x="15" y="5"/>
                  </a:lnTo>
                  <a:lnTo>
                    <a:pt x="15" y="5"/>
                  </a:lnTo>
                  <a:lnTo>
                    <a:pt x="15" y="5"/>
                  </a:lnTo>
                  <a:lnTo>
                    <a:pt x="15" y="7"/>
                  </a:lnTo>
                  <a:lnTo>
                    <a:pt x="17" y="7"/>
                  </a:lnTo>
                  <a:lnTo>
                    <a:pt x="17" y="7"/>
                  </a:lnTo>
                  <a:lnTo>
                    <a:pt x="17" y="7"/>
                  </a:lnTo>
                  <a:lnTo>
                    <a:pt x="19" y="7"/>
                  </a:lnTo>
                  <a:lnTo>
                    <a:pt x="19" y="7"/>
                  </a:lnTo>
                  <a:lnTo>
                    <a:pt x="19" y="5"/>
                  </a:lnTo>
                  <a:lnTo>
                    <a:pt x="19" y="5"/>
                  </a:lnTo>
                  <a:lnTo>
                    <a:pt x="19" y="5"/>
                  </a:lnTo>
                  <a:lnTo>
                    <a:pt x="19" y="5"/>
                  </a:lnTo>
                  <a:lnTo>
                    <a:pt x="19" y="5"/>
                  </a:lnTo>
                  <a:lnTo>
                    <a:pt x="19" y="3"/>
                  </a:lnTo>
                  <a:lnTo>
                    <a:pt x="19" y="0"/>
                  </a:lnTo>
                  <a:lnTo>
                    <a:pt x="19" y="0"/>
                  </a:lnTo>
                  <a:lnTo>
                    <a:pt x="17" y="0"/>
                  </a:lnTo>
                  <a:lnTo>
                    <a:pt x="17" y="0"/>
                  </a:lnTo>
                  <a:lnTo>
                    <a:pt x="17" y="3"/>
                  </a:lnTo>
                  <a:lnTo>
                    <a:pt x="17" y="3"/>
                  </a:lnTo>
                  <a:lnTo>
                    <a:pt x="15" y="3"/>
                  </a:lnTo>
                  <a:lnTo>
                    <a:pt x="15" y="3"/>
                  </a:lnTo>
                  <a:lnTo>
                    <a:pt x="15" y="0"/>
                  </a:lnTo>
                  <a:lnTo>
                    <a:pt x="12" y="0"/>
                  </a:lnTo>
                  <a:lnTo>
                    <a:pt x="12" y="0"/>
                  </a:lnTo>
                  <a:lnTo>
                    <a:pt x="12" y="0"/>
                  </a:lnTo>
                  <a:lnTo>
                    <a:pt x="12" y="0"/>
                  </a:lnTo>
                  <a:lnTo>
                    <a:pt x="12" y="0"/>
                  </a:lnTo>
                  <a:lnTo>
                    <a:pt x="12" y="3"/>
                  </a:lnTo>
                  <a:close/>
                  <a:moveTo>
                    <a:pt x="7" y="12"/>
                  </a:moveTo>
                  <a:lnTo>
                    <a:pt x="7" y="12"/>
                  </a:lnTo>
                  <a:lnTo>
                    <a:pt x="7" y="12"/>
                  </a:lnTo>
                  <a:lnTo>
                    <a:pt x="7" y="10"/>
                  </a:lnTo>
                  <a:lnTo>
                    <a:pt x="7" y="12"/>
                  </a:lnTo>
                  <a:lnTo>
                    <a:pt x="5" y="10"/>
                  </a:lnTo>
                  <a:lnTo>
                    <a:pt x="5" y="10"/>
                  </a:lnTo>
                  <a:lnTo>
                    <a:pt x="3" y="7"/>
                  </a:lnTo>
                  <a:lnTo>
                    <a:pt x="3" y="7"/>
                  </a:lnTo>
                  <a:lnTo>
                    <a:pt x="0" y="7"/>
                  </a:lnTo>
                  <a:lnTo>
                    <a:pt x="0" y="10"/>
                  </a:lnTo>
                  <a:lnTo>
                    <a:pt x="0" y="10"/>
                  </a:lnTo>
                  <a:lnTo>
                    <a:pt x="0" y="10"/>
                  </a:lnTo>
                  <a:lnTo>
                    <a:pt x="3" y="10"/>
                  </a:lnTo>
                  <a:lnTo>
                    <a:pt x="3" y="10"/>
                  </a:lnTo>
                  <a:lnTo>
                    <a:pt x="3" y="10"/>
                  </a:lnTo>
                  <a:lnTo>
                    <a:pt x="3" y="10"/>
                  </a:lnTo>
                  <a:lnTo>
                    <a:pt x="3" y="10"/>
                  </a:lnTo>
                  <a:lnTo>
                    <a:pt x="3" y="10"/>
                  </a:lnTo>
                  <a:lnTo>
                    <a:pt x="3" y="10"/>
                  </a:lnTo>
                  <a:lnTo>
                    <a:pt x="3" y="10"/>
                  </a:lnTo>
                  <a:lnTo>
                    <a:pt x="3" y="12"/>
                  </a:lnTo>
                  <a:lnTo>
                    <a:pt x="3" y="12"/>
                  </a:lnTo>
                  <a:lnTo>
                    <a:pt x="3" y="12"/>
                  </a:lnTo>
                  <a:lnTo>
                    <a:pt x="3" y="12"/>
                  </a:lnTo>
                  <a:lnTo>
                    <a:pt x="3" y="12"/>
                  </a:lnTo>
                  <a:lnTo>
                    <a:pt x="3" y="12"/>
                  </a:lnTo>
                  <a:lnTo>
                    <a:pt x="3" y="12"/>
                  </a:lnTo>
                  <a:lnTo>
                    <a:pt x="3" y="15"/>
                  </a:lnTo>
                  <a:lnTo>
                    <a:pt x="5" y="12"/>
                  </a:lnTo>
                  <a:lnTo>
                    <a:pt x="7" y="12"/>
                  </a:lnTo>
                  <a:lnTo>
                    <a:pt x="7" y="12"/>
                  </a:lnTo>
                  <a:close/>
                  <a:moveTo>
                    <a:pt x="78" y="183"/>
                  </a:moveTo>
                  <a:lnTo>
                    <a:pt x="76" y="180"/>
                  </a:lnTo>
                  <a:lnTo>
                    <a:pt x="76" y="178"/>
                  </a:lnTo>
                  <a:lnTo>
                    <a:pt x="74" y="178"/>
                  </a:lnTo>
                  <a:lnTo>
                    <a:pt x="74" y="178"/>
                  </a:lnTo>
                  <a:lnTo>
                    <a:pt x="74" y="178"/>
                  </a:lnTo>
                  <a:lnTo>
                    <a:pt x="74" y="178"/>
                  </a:lnTo>
                  <a:lnTo>
                    <a:pt x="74" y="178"/>
                  </a:lnTo>
                  <a:lnTo>
                    <a:pt x="74" y="180"/>
                  </a:lnTo>
                  <a:lnTo>
                    <a:pt x="74" y="180"/>
                  </a:lnTo>
                  <a:lnTo>
                    <a:pt x="71" y="180"/>
                  </a:lnTo>
                  <a:lnTo>
                    <a:pt x="71" y="178"/>
                  </a:lnTo>
                  <a:lnTo>
                    <a:pt x="71" y="178"/>
                  </a:lnTo>
                  <a:lnTo>
                    <a:pt x="71" y="178"/>
                  </a:lnTo>
                  <a:lnTo>
                    <a:pt x="71" y="175"/>
                  </a:lnTo>
                  <a:lnTo>
                    <a:pt x="69" y="175"/>
                  </a:lnTo>
                  <a:lnTo>
                    <a:pt x="69" y="175"/>
                  </a:lnTo>
                  <a:lnTo>
                    <a:pt x="69" y="173"/>
                  </a:lnTo>
                  <a:lnTo>
                    <a:pt x="67" y="173"/>
                  </a:lnTo>
                  <a:lnTo>
                    <a:pt x="67" y="173"/>
                  </a:lnTo>
                  <a:lnTo>
                    <a:pt x="62" y="168"/>
                  </a:lnTo>
                  <a:lnTo>
                    <a:pt x="59" y="168"/>
                  </a:lnTo>
                  <a:lnTo>
                    <a:pt x="59" y="168"/>
                  </a:lnTo>
                  <a:lnTo>
                    <a:pt x="62" y="171"/>
                  </a:lnTo>
                  <a:lnTo>
                    <a:pt x="62" y="171"/>
                  </a:lnTo>
                  <a:lnTo>
                    <a:pt x="62" y="171"/>
                  </a:lnTo>
                  <a:lnTo>
                    <a:pt x="62" y="171"/>
                  </a:lnTo>
                  <a:lnTo>
                    <a:pt x="59" y="171"/>
                  </a:lnTo>
                  <a:lnTo>
                    <a:pt x="59" y="171"/>
                  </a:lnTo>
                  <a:lnTo>
                    <a:pt x="59" y="168"/>
                  </a:lnTo>
                  <a:lnTo>
                    <a:pt x="59" y="168"/>
                  </a:lnTo>
                  <a:lnTo>
                    <a:pt x="57" y="171"/>
                  </a:lnTo>
                  <a:lnTo>
                    <a:pt x="57" y="168"/>
                  </a:lnTo>
                  <a:lnTo>
                    <a:pt x="59" y="166"/>
                  </a:lnTo>
                  <a:lnTo>
                    <a:pt x="59" y="166"/>
                  </a:lnTo>
                  <a:lnTo>
                    <a:pt x="57" y="166"/>
                  </a:lnTo>
                  <a:lnTo>
                    <a:pt x="57" y="164"/>
                  </a:lnTo>
                  <a:lnTo>
                    <a:pt x="55" y="164"/>
                  </a:lnTo>
                  <a:lnTo>
                    <a:pt x="52" y="164"/>
                  </a:lnTo>
                  <a:lnTo>
                    <a:pt x="52" y="164"/>
                  </a:lnTo>
                  <a:lnTo>
                    <a:pt x="50" y="161"/>
                  </a:lnTo>
                  <a:lnTo>
                    <a:pt x="48" y="161"/>
                  </a:lnTo>
                  <a:lnTo>
                    <a:pt x="48" y="159"/>
                  </a:lnTo>
                  <a:lnTo>
                    <a:pt x="48" y="161"/>
                  </a:lnTo>
                  <a:lnTo>
                    <a:pt x="45" y="159"/>
                  </a:lnTo>
                  <a:lnTo>
                    <a:pt x="48" y="159"/>
                  </a:lnTo>
                  <a:lnTo>
                    <a:pt x="48" y="159"/>
                  </a:lnTo>
                  <a:lnTo>
                    <a:pt x="48" y="157"/>
                  </a:lnTo>
                  <a:lnTo>
                    <a:pt x="48" y="157"/>
                  </a:lnTo>
                  <a:lnTo>
                    <a:pt x="43" y="157"/>
                  </a:lnTo>
                  <a:lnTo>
                    <a:pt x="43" y="157"/>
                  </a:lnTo>
                  <a:lnTo>
                    <a:pt x="43" y="154"/>
                  </a:lnTo>
                  <a:lnTo>
                    <a:pt x="41" y="154"/>
                  </a:lnTo>
                  <a:lnTo>
                    <a:pt x="41" y="157"/>
                  </a:lnTo>
                  <a:lnTo>
                    <a:pt x="41" y="157"/>
                  </a:lnTo>
                  <a:lnTo>
                    <a:pt x="41" y="157"/>
                  </a:lnTo>
                  <a:lnTo>
                    <a:pt x="41" y="157"/>
                  </a:lnTo>
                  <a:lnTo>
                    <a:pt x="41" y="159"/>
                  </a:lnTo>
                  <a:lnTo>
                    <a:pt x="41" y="159"/>
                  </a:lnTo>
                  <a:lnTo>
                    <a:pt x="41" y="159"/>
                  </a:lnTo>
                  <a:lnTo>
                    <a:pt x="41" y="159"/>
                  </a:lnTo>
                  <a:lnTo>
                    <a:pt x="41" y="159"/>
                  </a:lnTo>
                  <a:lnTo>
                    <a:pt x="41" y="161"/>
                  </a:lnTo>
                  <a:lnTo>
                    <a:pt x="41" y="161"/>
                  </a:lnTo>
                  <a:lnTo>
                    <a:pt x="38" y="161"/>
                  </a:lnTo>
                  <a:lnTo>
                    <a:pt x="36" y="161"/>
                  </a:lnTo>
                  <a:lnTo>
                    <a:pt x="36" y="161"/>
                  </a:lnTo>
                  <a:lnTo>
                    <a:pt x="36" y="164"/>
                  </a:lnTo>
                  <a:lnTo>
                    <a:pt x="36" y="164"/>
                  </a:lnTo>
                  <a:lnTo>
                    <a:pt x="38" y="164"/>
                  </a:lnTo>
                  <a:lnTo>
                    <a:pt x="38" y="164"/>
                  </a:lnTo>
                  <a:lnTo>
                    <a:pt x="38" y="164"/>
                  </a:lnTo>
                  <a:lnTo>
                    <a:pt x="38" y="164"/>
                  </a:lnTo>
                  <a:lnTo>
                    <a:pt x="38" y="164"/>
                  </a:lnTo>
                  <a:lnTo>
                    <a:pt x="41" y="166"/>
                  </a:lnTo>
                  <a:lnTo>
                    <a:pt x="41" y="166"/>
                  </a:lnTo>
                  <a:lnTo>
                    <a:pt x="41" y="166"/>
                  </a:lnTo>
                  <a:lnTo>
                    <a:pt x="41" y="168"/>
                  </a:lnTo>
                  <a:lnTo>
                    <a:pt x="43" y="168"/>
                  </a:lnTo>
                  <a:lnTo>
                    <a:pt x="41" y="168"/>
                  </a:lnTo>
                  <a:lnTo>
                    <a:pt x="41" y="171"/>
                  </a:lnTo>
                  <a:lnTo>
                    <a:pt x="41" y="171"/>
                  </a:lnTo>
                  <a:lnTo>
                    <a:pt x="45" y="171"/>
                  </a:lnTo>
                  <a:lnTo>
                    <a:pt x="45" y="171"/>
                  </a:lnTo>
                  <a:lnTo>
                    <a:pt x="45" y="171"/>
                  </a:lnTo>
                  <a:lnTo>
                    <a:pt x="45" y="171"/>
                  </a:lnTo>
                  <a:lnTo>
                    <a:pt x="48" y="171"/>
                  </a:lnTo>
                  <a:lnTo>
                    <a:pt x="48" y="173"/>
                  </a:lnTo>
                  <a:lnTo>
                    <a:pt x="48" y="173"/>
                  </a:lnTo>
                  <a:lnTo>
                    <a:pt x="50" y="173"/>
                  </a:lnTo>
                  <a:lnTo>
                    <a:pt x="50" y="173"/>
                  </a:lnTo>
                  <a:lnTo>
                    <a:pt x="50" y="173"/>
                  </a:lnTo>
                  <a:lnTo>
                    <a:pt x="50" y="173"/>
                  </a:lnTo>
                  <a:lnTo>
                    <a:pt x="50" y="173"/>
                  </a:lnTo>
                  <a:lnTo>
                    <a:pt x="50" y="173"/>
                  </a:lnTo>
                  <a:lnTo>
                    <a:pt x="50" y="173"/>
                  </a:lnTo>
                  <a:lnTo>
                    <a:pt x="50" y="173"/>
                  </a:lnTo>
                  <a:lnTo>
                    <a:pt x="52" y="173"/>
                  </a:lnTo>
                  <a:lnTo>
                    <a:pt x="52" y="173"/>
                  </a:lnTo>
                  <a:lnTo>
                    <a:pt x="52" y="173"/>
                  </a:lnTo>
                  <a:lnTo>
                    <a:pt x="55" y="173"/>
                  </a:lnTo>
                  <a:lnTo>
                    <a:pt x="55" y="173"/>
                  </a:lnTo>
                  <a:lnTo>
                    <a:pt x="57" y="173"/>
                  </a:lnTo>
                  <a:lnTo>
                    <a:pt x="64" y="180"/>
                  </a:lnTo>
                  <a:lnTo>
                    <a:pt x="67" y="183"/>
                  </a:lnTo>
                  <a:lnTo>
                    <a:pt x="69" y="183"/>
                  </a:lnTo>
                  <a:lnTo>
                    <a:pt x="69" y="183"/>
                  </a:lnTo>
                  <a:lnTo>
                    <a:pt x="69" y="185"/>
                  </a:lnTo>
                  <a:lnTo>
                    <a:pt x="69" y="185"/>
                  </a:lnTo>
                  <a:lnTo>
                    <a:pt x="69" y="185"/>
                  </a:lnTo>
                  <a:lnTo>
                    <a:pt x="69" y="185"/>
                  </a:lnTo>
                  <a:lnTo>
                    <a:pt x="69" y="185"/>
                  </a:lnTo>
                  <a:lnTo>
                    <a:pt x="71" y="185"/>
                  </a:lnTo>
                  <a:lnTo>
                    <a:pt x="71" y="185"/>
                  </a:lnTo>
                  <a:lnTo>
                    <a:pt x="74" y="187"/>
                  </a:lnTo>
                  <a:lnTo>
                    <a:pt x="74" y="187"/>
                  </a:lnTo>
                  <a:lnTo>
                    <a:pt x="76" y="185"/>
                  </a:lnTo>
                  <a:lnTo>
                    <a:pt x="76" y="185"/>
                  </a:lnTo>
                  <a:lnTo>
                    <a:pt x="76" y="185"/>
                  </a:lnTo>
                  <a:lnTo>
                    <a:pt x="78" y="185"/>
                  </a:lnTo>
                  <a:lnTo>
                    <a:pt x="78" y="185"/>
                  </a:lnTo>
                  <a:lnTo>
                    <a:pt x="78" y="183"/>
                  </a:lnTo>
                  <a:lnTo>
                    <a:pt x="78" y="183"/>
                  </a:lnTo>
                  <a:close/>
                  <a:moveTo>
                    <a:pt x="1493" y="840"/>
                  </a:moveTo>
                  <a:lnTo>
                    <a:pt x="1493" y="840"/>
                  </a:lnTo>
                  <a:lnTo>
                    <a:pt x="1490" y="840"/>
                  </a:lnTo>
                  <a:lnTo>
                    <a:pt x="1490" y="838"/>
                  </a:lnTo>
                  <a:lnTo>
                    <a:pt x="1490" y="838"/>
                  </a:lnTo>
                  <a:lnTo>
                    <a:pt x="1488" y="838"/>
                  </a:lnTo>
                  <a:lnTo>
                    <a:pt x="1488" y="838"/>
                  </a:lnTo>
                  <a:lnTo>
                    <a:pt x="1486" y="840"/>
                  </a:lnTo>
                  <a:lnTo>
                    <a:pt x="1486" y="840"/>
                  </a:lnTo>
                  <a:lnTo>
                    <a:pt x="1486" y="843"/>
                  </a:lnTo>
                  <a:lnTo>
                    <a:pt x="1483" y="843"/>
                  </a:lnTo>
                  <a:lnTo>
                    <a:pt x="1483" y="845"/>
                  </a:lnTo>
                  <a:lnTo>
                    <a:pt x="1483" y="845"/>
                  </a:lnTo>
                  <a:lnTo>
                    <a:pt x="1481" y="845"/>
                  </a:lnTo>
                  <a:lnTo>
                    <a:pt x="1481" y="848"/>
                  </a:lnTo>
                  <a:lnTo>
                    <a:pt x="1483" y="850"/>
                  </a:lnTo>
                  <a:lnTo>
                    <a:pt x="1483" y="850"/>
                  </a:lnTo>
                  <a:lnTo>
                    <a:pt x="1483" y="848"/>
                  </a:lnTo>
                  <a:lnTo>
                    <a:pt x="1483" y="848"/>
                  </a:lnTo>
                  <a:lnTo>
                    <a:pt x="1486" y="848"/>
                  </a:lnTo>
                  <a:lnTo>
                    <a:pt x="1486" y="848"/>
                  </a:lnTo>
                  <a:lnTo>
                    <a:pt x="1486" y="848"/>
                  </a:lnTo>
                  <a:lnTo>
                    <a:pt x="1486" y="848"/>
                  </a:lnTo>
                  <a:lnTo>
                    <a:pt x="1486" y="848"/>
                  </a:lnTo>
                  <a:lnTo>
                    <a:pt x="1488" y="848"/>
                  </a:lnTo>
                  <a:lnTo>
                    <a:pt x="1488" y="848"/>
                  </a:lnTo>
                  <a:lnTo>
                    <a:pt x="1488" y="848"/>
                  </a:lnTo>
                  <a:lnTo>
                    <a:pt x="1488" y="848"/>
                  </a:lnTo>
                  <a:lnTo>
                    <a:pt x="1488" y="845"/>
                  </a:lnTo>
                  <a:lnTo>
                    <a:pt x="1486" y="843"/>
                  </a:lnTo>
                  <a:lnTo>
                    <a:pt x="1488" y="843"/>
                  </a:lnTo>
                  <a:lnTo>
                    <a:pt x="1488" y="843"/>
                  </a:lnTo>
                  <a:lnTo>
                    <a:pt x="1488" y="843"/>
                  </a:lnTo>
                  <a:lnTo>
                    <a:pt x="1488" y="843"/>
                  </a:lnTo>
                  <a:lnTo>
                    <a:pt x="1488" y="843"/>
                  </a:lnTo>
                  <a:lnTo>
                    <a:pt x="1490" y="843"/>
                  </a:lnTo>
                  <a:lnTo>
                    <a:pt x="1490" y="840"/>
                  </a:lnTo>
                  <a:lnTo>
                    <a:pt x="1493" y="840"/>
                  </a:lnTo>
                  <a:close/>
                  <a:moveTo>
                    <a:pt x="369" y="230"/>
                  </a:moveTo>
                  <a:lnTo>
                    <a:pt x="372" y="232"/>
                  </a:lnTo>
                  <a:lnTo>
                    <a:pt x="374" y="232"/>
                  </a:lnTo>
                  <a:lnTo>
                    <a:pt x="381" y="235"/>
                  </a:lnTo>
                  <a:lnTo>
                    <a:pt x="383" y="235"/>
                  </a:lnTo>
                  <a:lnTo>
                    <a:pt x="383" y="235"/>
                  </a:lnTo>
                  <a:lnTo>
                    <a:pt x="383" y="235"/>
                  </a:lnTo>
                  <a:lnTo>
                    <a:pt x="386" y="237"/>
                  </a:lnTo>
                  <a:lnTo>
                    <a:pt x="388" y="242"/>
                  </a:lnTo>
                  <a:lnTo>
                    <a:pt x="391" y="242"/>
                  </a:lnTo>
                  <a:lnTo>
                    <a:pt x="393" y="242"/>
                  </a:lnTo>
                  <a:lnTo>
                    <a:pt x="393" y="242"/>
                  </a:lnTo>
                  <a:lnTo>
                    <a:pt x="393" y="237"/>
                  </a:lnTo>
                  <a:lnTo>
                    <a:pt x="393" y="232"/>
                  </a:lnTo>
                  <a:lnTo>
                    <a:pt x="393" y="230"/>
                  </a:lnTo>
                  <a:lnTo>
                    <a:pt x="391" y="230"/>
                  </a:lnTo>
                  <a:lnTo>
                    <a:pt x="386" y="228"/>
                  </a:lnTo>
                  <a:lnTo>
                    <a:pt x="386" y="228"/>
                  </a:lnTo>
                  <a:lnTo>
                    <a:pt x="386" y="228"/>
                  </a:lnTo>
                  <a:lnTo>
                    <a:pt x="383" y="228"/>
                  </a:lnTo>
                  <a:lnTo>
                    <a:pt x="383" y="228"/>
                  </a:lnTo>
                  <a:lnTo>
                    <a:pt x="381" y="228"/>
                  </a:lnTo>
                  <a:lnTo>
                    <a:pt x="379" y="228"/>
                  </a:lnTo>
                  <a:lnTo>
                    <a:pt x="376" y="225"/>
                  </a:lnTo>
                  <a:lnTo>
                    <a:pt x="374" y="225"/>
                  </a:lnTo>
                  <a:lnTo>
                    <a:pt x="374" y="225"/>
                  </a:lnTo>
                  <a:lnTo>
                    <a:pt x="372" y="225"/>
                  </a:lnTo>
                  <a:lnTo>
                    <a:pt x="369" y="223"/>
                  </a:lnTo>
                  <a:lnTo>
                    <a:pt x="369" y="223"/>
                  </a:lnTo>
                  <a:lnTo>
                    <a:pt x="367" y="225"/>
                  </a:lnTo>
                  <a:lnTo>
                    <a:pt x="367" y="225"/>
                  </a:lnTo>
                  <a:lnTo>
                    <a:pt x="367" y="228"/>
                  </a:lnTo>
                  <a:lnTo>
                    <a:pt x="369" y="230"/>
                  </a:lnTo>
                  <a:close/>
                  <a:moveTo>
                    <a:pt x="336" y="211"/>
                  </a:moveTo>
                  <a:lnTo>
                    <a:pt x="336" y="211"/>
                  </a:lnTo>
                  <a:lnTo>
                    <a:pt x="336" y="213"/>
                  </a:lnTo>
                  <a:lnTo>
                    <a:pt x="339" y="216"/>
                  </a:lnTo>
                  <a:lnTo>
                    <a:pt x="341" y="218"/>
                  </a:lnTo>
                  <a:lnTo>
                    <a:pt x="341" y="218"/>
                  </a:lnTo>
                  <a:lnTo>
                    <a:pt x="343" y="220"/>
                  </a:lnTo>
                  <a:lnTo>
                    <a:pt x="346" y="218"/>
                  </a:lnTo>
                  <a:lnTo>
                    <a:pt x="348" y="218"/>
                  </a:lnTo>
                  <a:lnTo>
                    <a:pt x="348" y="218"/>
                  </a:lnTo>
                  <a:lnTo>
                    <a:pt x="348" y="218"/>
                  </a:lnTo>
                  <a:lnTo>
                    <a:pt x="348" y="218"/>
                  </a:lnTo>
                  <a:lnTo>
                    <a:pt x="353" y="216"/>
                  </a:lnTo>
                  <a:lnTo>
                    <a:pt x="353" y="216"/>
                  </a:lnTo>
                  <a:lnTo>
                    <a:pt x="353" y="213"/>
                  </a:lnTo>
                  <a:lnTo>
                    <a:pt x="353" y="211"/>
                  </a:lnTo>
                  <a:lnTo>
                    <a:pt x="353" y="211"/>
                  </a:lnTo>
                  <a:lnTo>
                    <a:pt x="355" y="209"/>
                  </a:lnTo>
                  <a:lnTo>
                    <a:pt x="355" y="206"/>
                  </a:lnTo>
                  <a:lnTo>
                    <a:pt x="355" y="204"/>
                  </a:lnTo>
                  <a:lnTo>
                    <a:pt x="353" y="204"/>
                  </a:lnTo>
                  <a:lnTo>
                    <a:pt x="353" y="201"/>
                  </a:lnTo>
                  <a:lnTo>
                    <a:pt x="350" y="199"/>
                  </a:lnTo>
                  <a:lnTo>
                    <a:pt x="350" y="199"/>
                  </a:lnTo>
                  <a:lnTo>
                    <a:pt x="348" y="197"/>
                  </a:lnTo>
                  <a:lnTo>
                    <a:pt x="346" y="199"/>
                  </a:lnTo>
                  <a:lnTo>
                    <a:pt x="343" y="201"/>
                  </a:lnTo>
                  <a:lnTo>
                    <a:pt x="343" y="201"/>
                  </a:lnTo>
                  <a:lnTo>
                    <a:pt x="341" y="201"/>
                  </a:lnTo>
                  <a:lnTo>
                    <a:pt x="341" y="201"/>
                  </a:lnTo>
                  <a:lnTo>
                    <a:pt x="339" y="201"/>
                  </a:lnTo>
                  <a:lnTo>
                    <a:pt x="336" y="201"/>
                  </a:lnTo>
                  <a:lnTo>
                    <a:pt x="336" y="201"/>
                  </a:lnTo>
                  <a:lnTo>
                    <a:pt x="336" y="204"/>
                  </a:lnTo>
                  <a:lnTo>
                    <a:pt x="334" y="209"/>
                  </a:lnTo>
                  <a:lnTo>
                    <a:pt x="336" y="209"/>
                  </a:lnTo>
                  <a:lnTo>
                    <a:pt x="336" y="211"/>
                  </a:lnTo>
                  <a:close/>
                  <a:moveTo>
                    <a:pt x="509" y="270"/>
                  </a:moveTo>
                  <a:lnTo>
                    <a:pt x="511" y="270"/>
                  </a:lnTo>
                  <a:lnTo>
                    <a:pt x="511" y="270"/>
                  </a:lnTo>
                  <a:lnTo>
                    <a:pt x="509" y="270"/>
                  </a:lnTo>
                  <a:lnTo>
                    <a:pt x="509" y="270"/>
                  </a:lnTo>
                  <a:lnTo>
                    <a:pt x="509" y="270"/>
                  </a:lnTo>
                  <a:lnTo>
                    <a:pt x="509" y="270"/>
                  </a:lnTo>
                  <a:lnTo>
                    <a:pt x="509" y="270"/>
                  </a:lnTo>
                  <a:close/>
                  <a:moveTo>
                    <a:pt x="454" y="268"/>
                  </a:moveTo>
                  <a:lnTo>
                    <a:pt x="454" y="268"/>
                  </a:lnTo>
                  <a:lnTo>
                    <a:pt x="457" y="268"/>
                  </a:lnTo>
                  <a:lnTo>
                    <a:pt x="457" y="268"/>
                  </a:lnTo>
                  <a:lnTo>
                    <a:pt x="457" y="268"/>
                  </a:lnTo>
                  <a:lnTo>
                    <a:pt x="457" y="268"/>
                  </a:lnTo>
                  <a:lnTo>
                    <a:pt x="457" y="265"/>
                  </a:lnTo>
                  <a:lnTo>
                    <a:pt x="454" y="265"/>
                  </a:lnTo>
                  <a:lnTo>
                    <a:pt x="454" y="265"/>
                  </a:lnTo>
                  <a:lnTo>
                    <a:pt x="454" y="268"/>
                  </a:lnTo>
                  <a:lnTo>
                    <a:pt x="454" y="268"/>
                  </a:lnTo>
                  <a:close/>
                  <a:moveTo>
                    <a:pt x="499" y="296"/>
                  </a:moveTo>
                  <a:lnTo>
                    <a:pt x="499" y="296"/>
                  </a:lnTo>
                  <a:lnTo>
                    <a:pt x="499" y="296"/>
                  </a:lnTo>
                  <a:lnTo>
                    <a:pt x="499" y="296"/>
                  </a:lnTo>
                  <a:lnTo>
                    <a:pt x="499" y="296"/>
                  </a:lnTo>
                  <a:lnTo>
                    <a:pt x="499" y="296"/>
                  </a:lnTo>
                  <a:lnTo>
                    <a:pt x="497" y="296"/>
                  </a:lnTo>
                  <a:lnTo>
                    <a:pt x="497" y="296"/>
                  </a:lnTo>
                  <a:lnTo>
                    <a:pt x="497" y="296"/>
                  </a:lnTo>
                  <a:lnTo>
                    <a:pt x="497" y="296"/>
                  </a:lnTo>
                  <a:lnTo>
                    <a:pt x="497" y="296"/>
                  </a:lnTo>
                  <a:lnTo>
                    <a:pt x="499" y="299"/>
                  </a:lnTo>
                  <a:lnTo>
                    <a:pt x="499" y="299"/>
                  </a:lnTo>
                  <a:lnTo>
                    <a:pt x="499" y="299"/>
                  </a:lnTo>
                  <a:lnTo>
                    <a:pt x="499" y="299"/>
                  </a:lnTo>
                  <a:lnTo>
                    <a:pt x="499" y="299"/>
                  </a:lnTo>
                  <a:lnTo>
                    <a:pt x="499" y="301"/>
                  </a:lnTo>
                  <a:lnTo>
                    <a:pt x="499" y="301"/>
                  </a:lnTo>
                  <a:lnTo>
                    <a:pt x="502" y="301"/>
                  </a:lnTo>
                  <a:lnTo>
                    <a:pt x="502" y="301"/>
                  </a:lnTo>
                  <a:lnTo>
                    <a:pt x="502" y="301"/>
                  </a:lnTo>
                  <a:lnTo>
                    <a:pt x="502" y="301"/>
                  </a:lnTo>
                  <a:lnTo>
                    <a:pt x="502" y="301"/>
                  </a:lnTo>
                  <a:lnTo>
                    <a:pt x="502" y="303"/>
                  </a:lnTo>
                  <a:lnTo>
                    <a:pt x="504" y="303"/>
                  </a:lnTo>
                  <a:lnTo>
                    <a:pt x="504" y="303"/>
                  </a:lnTo>
                  <a:lnTo>
                    <a:pt x="504" y="303"/>
                  </a:lnTo>
                  <a:lnTo>
                    <a:pt x="504" y="303"/>
                  </a:lnTo>
                  <a:lnTo>
                    <a:pt x="504" y="306"/>
                  </a:lnTo>
                  <a:lnTo>
                    <a:pt x="506" y="306"/>
                  </a:lnTo>
                  <a:lnTo>
                    <a:pt x="506" y="306"/>
                  </a:lnTo>
                  <a:lnTo>
                    <a:pt x="509" y="306"/>
                  </a:lnTo>
                  <a:lnTo>
                    <a:pt x="509" y="306"/>
                  </a:lnTo>
                  <a:lnTo>
                    <a:pt x="506" y="306"/>
                  </a:lnTo>
                  <a:lnTo>
                    <a:pt x="499" y="296"/>
                  </a:lnTo>
                  <a:lnTo>
                    <a:pt x="499" y="296"/>
                  </a:lnTo>
                  <a:close/>
                  <a:moveTo>
                    <a:pt x="492" y="325"/>
                  </a:moveTo>
                  <a:lnTo>
                    <a:pt x="492" y="325"/>
                  </a:lnTo>
                  <a:lnTo>
                    <a:pt x="492" y="325"/>
                  </a:lnTo>
                  <a:lnTo>
                    <a:pt x="495" y="325"/>
                  </a:lnTo>
                  <a:lnTo>
                    <a:pt x="495" y="325"/>
                  </a:lnTo>
                  <a:lnTo>
                    <a:pt x="495" y="325"/>
                  </a:lnTo>
                  <a:lnTo>
                    <a:pt x="497" y="325"/>
                  </a:lnTo>
                  <a:lnTo>
                    <a:pt x="497" y="325"/>
                  </a:lnTo>
                  <a:lnTo>
                    <a:pt x="497" y="325"/>
                  </a:lnTo>
                  <a:lnTo>
                    <a:pt x="497" y="325"/>
                  </a:lnTo>
                  <a:lnTo>
                    <a:pt x="497" y="322"/>
                  </a:lnTo>
                  <a:lnTo>
                    <a:pt x="497" y="322"/>
                  </a:lnTo>
                  <a:lnTo>
                    <a:pt x="497" y="322"/>
                  </a:lnTo>
                  <a:lnTo>
                    <a:pt x="497" y="322"/>
                  </a:lnTo>
                  <a:lnTo>
                    <a:pt x="492" y="322"/>
                  </a:lnTo>
                  <a:lnTo>
                    <a:pt x="492" y="322"/>
                  </a:lnTo>
                  <a:lnTo>
                    <a:pt x="492" y="325"/>
                  </a:lnTo>
                  <a:close/>
                  <a:moveTo>
                    <a:pt x="488" y="336"/>
                  </a:moveTo>
                  <a:lnTo>
                    <a:pt x="488" y="336"/>
                  </a:lnTo>
                  <a:lnTo>
                    <a:pt x="490" y="336"/>
                  </a:lnTo>
                  <a:lnTo>
                    <a:pt x="490" y="339"/>
                  </a:lnTo>
                  <a:lnTo>
                    <a:pt x="490" y="343"/>
                  </a:lnTo>
                  <a:lnTo>
                    <a:pt x="490" y="343"/>
                  </a:lnTo>
                  <a:lnTo>
                    <a:pt x="492" y="341"/>
                  </a:lnTo>
                  <a:lnTo>
                    <a:pt x="492" y="341"/>
                  </a:lnTo>
                  <a:lnTo>
                    <a:pt x="492" y="339"/>
                  </a:lnTo>
                  <a:lnTo>
                    <a:pt x="495" y="339"/>
                  </a:lnTo>
                  <a:lnTo>
                    <a:pt x="497" y="341"/>
                  </a:lnTo>
                  <a:lnTo>
                    <a:pt x="497" y="341"/>
                  </a:lnTo>
                  <a:lnTo>
                    <a:pt x="499" y="339"/>
                  </a:lnTo>
                  <a:lnTo>
                    <a:pt x="499" y="336"/>
                  </a:lnTo>
                  <a:lnTo>
                    <a:pt x="499" y="336"/>
                  </a:lnTo>
                  <a:lnTo>
                    <a:pt x="502" y="334"/>
                  </a:lnTo>
                  <a:lnTo>
                    <a:pt x="502" y="334"/>
                  </a:lnTo>
                  <a:lnTo>
                    <a:pt x="502" y="332"/>
                  </a:lnTo>
                  <a:lnTo>
                    <a:pt x="502" y="332"/>
                  </a:lnTo>
                  <a:lnTo>
                    <a:pt x="499" y="329"/>
                  </a:lnTo>
                  <a:lnTo>
                    <a:pt x="499" y="329"/>
                  </a:lnTo>
                  <a:lnTo>
                    <a:pt x="499" y="327"/>
                  </a:lnTo>
                  <a:lnTo>
                    <a:pt x="499" y="327"/>
                  </a:lnTo>
                  <a:lnTo>
                    <a:pt x="499" y="327"/>
                  </a:lnTo>
                  <a:lnTo>
                    <a:pt x="497" y="327"/>
                  </a:lnTo>
                  <a:lnTo>
                    <a:pt x="497" y="327"/>
                  </a:lnTo>
                  <a:lnTo>
                    <a:pt x="495" y="325"/>
                  </a:lnTo>
                  <a:lnTo>
                    <a:pt x="492" y="327"/>
                  </a:lnTo>
                  <a:lnTo>
                    <a:pt x="492" y="329"/>
                  </a:lnTo>
                  <a:lnTo>
                    <a:pt x="490" y="329"/>
                  </a:lnTo>
                  <a:lnTo>
                    <a:pt x="490" y="329"/>
                  </a:lnTo>
                  <a:lnTo>
                    <a:pt x="490" y="329"/>
                  </a:lnTo>
                  <a:lnTo>
                    <a:pt x="490" y="329"/>
                  </a:lnTo>
                  <a:lnTo>
                    <a:pt x="490" y="329"/>
                  </a:lnTo>
                  <a:lnTo>
                    <a:pt x="488" y="329"/>
                  </a:lnTo>
                  <a:lnTo>
                    <a:pt x="490" y="327"/>
                  </a:lnTo>
                  <a:lnTo>
                    <a:pt x="490" y="327"/>
                  </a:lnTo>
                  <a:lnTo>
                    <a:pt x="488" y="327"/>
                  </a:lnTo>
                  <a:lnTo>
                    <a:pt x="488" y="327"/>
                  </a:lnTo>
                  <a:lnTo>
                    <a:pt x="488" y="327"/>
                  </a:lnTo>
                  <a:lnTo>
                    <a:pt x="485" y="329"/>
                  </a:lnTo>
                  <a:lnTo>
                    <a:pt x="485" y="329"/>
                  </a:lnTo>
                  <a:lnTo>
                    <a:pt x="485" y="332"/>
                  </a:lnTo>
                  <a:lnTo>
                    <a:pt x="485" y="332"/>
                  </a:lnTo>
                  <a:lnTo>
                    <a:pt x="485" y="334"/>
                  </a:lnTo>
                  <a:lnTo>
                    <a:pt x="488" y="336"/>
                  </a:lnTo>
                  <a:close/>
                  <a:moveTo>
                    <a:pt x="497" y="306"/>
                  </a:moveTo>
                  <a:lnTo>
                    <a:pt x="497" y="306"/>
                  </a:lnTo>
                  <a:lnTo>
                    <a:pt x="497" y="303"/>
                  </a:lnTo>
                  <a:lnTo>
                    <a:pt x="495" y="301"/>
                  </a:lnTo>
                  <a:lnTo>
                    <a:pt x="495" y="299"/>
                  </a:lnTo>
                  <a:lnTo>
                    <a:pt x="492" y="299"/>
                  </a:lnTo>
                  <a:lnTo>
                    <a:pt x="492" y="299"/>
                  </a:lnTo>
                  <a:lnTo>
                    <a:pt x="492" y="299"/>
                  </a:lnTo>
                  <a:lnTo>
                    <a:pt x="492" y="301"/>
                  </a:lnTo>
                  <a:lnTo>
                    <a:pt x="492" y="301"/>
                  </a:lnTo>
                  <a:lnTo>
                    <a:pt x="492" y="303"/>
                  </a:lnTo>
                  <a:lnTo>
                    <a:pt x="495" y="303"/>
                  </a:lnTo>
                  <a:lnTo>
                    <a:pt x="492" y="303"/>
                  </a:lnTo>
                  <a:lnTo>
                    <a:pt x="492" y="303"/>
                  </a:lnTo>
                  <a:lnTo>
                    <a:pt x="492" y="301"/>
                  </a:lnTo>
                  <a:lnTo>
                    <a:pt x="492" y="301"/>
                  </a:lnTo>
                  <a:lnTo>
                    <a:pt x="492" y="303"/>
                  </a:lnTo>
                  <a:lnTo>
                    <a:pt x="495" y="306"/>
                  </a:lnTo>
                  <a:lnTo>
                    <a:pt x="497" y="308"/>
                  </a:lnTo>
                  <a:lnTo>
                    <a:pt x="497" y="308"/>
                  </a:lnTo>
                  <a:lnTo>
                    <a:pt x="497" y="306"/>
                  </a:lnTo>
                  <a:lnTo>
                    <a:pt x="497" y="306"/>
                  </a:lnTo>
                  <a:lnTo>
                    <a:pt x="495" y="306"/>
                  </a:lnTo>
                  <a:lnTo>
                    <a:pt x="497" y="306"/>
                  </a:lnTo>
                  <a:lnTo>
                    <a:pt x="497" y="306"/>
                  </a:lnTo>
                  <a:close/>
                  <a:moveTo>
                    <a:pt x="499" y="268"/>
                  </a:moveTo>
                  <a:lnTo>
                    <a:pt x="502" y="268"/>
                  </a:lnTo>
                  <a:lnTo>
                    <a:pt x="502" y="268"/>
                  </a:lnTo>
                  <a:lnTo>
                    <a:pt x="504" y="268"/>
                  </a:lnTo>
                  <a:lnTo>
                    <a:pt x="504" y="268"/>
                  </a:lnTo>
                  <a:lnTo>
                    <a:pt x="504" y="268"/>
                  </a:lnTo>
                  <a:lnTo>
                    <a:pt x="502" y="268"/>
                  </a:lnTo>
                  <a:lnTo>
                    <a:pt x="502" y="268"/>
                  </a:lnTo>
                  <a:lnTo>
                    <a:pt x="499" y="268"/>
                  </a:lnTo>
                  <a:lnTo>
                    <a:pt x="499" y="268"/>
                  </a:lnTo>
                  <a:lnTo>
                    <a:pt x="497" y="268"/>
                  </a:lnTo>
                  <a:lnTo>
                    <a:pt x="497" y="270"/>
                  </a:lnTo>
                  <a:lnTo>
                    <a:pt x="499" y="268"/>
                  </a:lnTo>
                  <a:lnTo>
                    <a:pt x="499" y="268"/>
                  </a:lnTo>
                  <a:close/>
                  <a:moveTo>
                    <a:pt x="492" y="291"/>
                  </a:moveTo>
                  <a:lnTo>
                    <a:pt x="490" y="289"/>
                  </a:lnTo>
                  <a:lnTo>
                    <a:pt x="490" y="289"/>
                  </a:lnTo>
                  <a:lnTo>
                    <a:pt x="490" y="289"/>
                  </a:lnTo>
                  <a:lnTo>
                    <a:pt x="490" y="289"/>
                  </a:lnTo>
                  <a:lnTo>
                    <a:pt x="490" y="289"/>
                  </a:lnTo>
                  <a:lnTo>
                    <a:pt x="490" y="289"/>
                  </a:lnTo>
                  <a:lnTo>
                    <a:pt x="490" y="289"/>
                  </a:lnTo>
                  <a:lnTo>
                    <a:pt x="490" y="291"/>
                  </a:lnTo>
                  <a:lnTo>
                    <a:pt x="492" y="291"/>
                  </a:lnTo>
                  <a:lnTo>
                    <a:pt x="492" y="291"/>
                  </a:lnTo>
                  <a:lnTo>
                    <a:pt x="492" y="291"/>
                  </a:lnTo>
                  <a:lnTo>
                    <a:pt x="492" y="291"/>
                  </a:lnTo>
                  <a:lnTo>
                    <a:pt x="492" y="294"/>
                  </a:lnTo>
                  <a:lnTo>
                    <a:pt x="492" y="294"/>
                  </a:lnTo>
                  <a:lnTo>
                    <a:pt x="492" y="294"/>
                  </a:lnTo>
                  <a:lnTo>
                    <a:pt x="492" y="291"/>
                  </a:lnTo>
                  <a:lnTo>
                    <a:pt x="492" y="291"/>
                  </a:lnTo>
                  <a:lnTo>
                    <a:pt x="492" y="291"/>
                  </a:lnTo>
                  <a:lnTo>
                    <a:pt x="492" y="291"/>
                  </a:lnTo>
                  <a:close/>
                  <a:moveTo>
                    <a:pt x="464" y="265"/>
                  </a:moveTo>
                  <a:lnTo>
                    <a:pt x="464" y="265"/>
                  </a:lnTo>
                  <a:lnTo>
                    <a:pt x="466" y="265"/>
                  </a:lnTo>
                  <a:lnTo>
                    <a:pt x="466" y="265"/>
                  </a:lnTo>
                  <a:lnTo>
                    <a:pt x="466" y="268"/>
                  </a:lnTo>
                  <a:lnTo>
                    <a:pt x="466" y="268"/>
                  </a:lnTo>
                  <a:lnTo>
                    <a:pt x="469" y="268"/>
                  </a:lnTo>
                  <a:lnTo>
                    <a:pt x="469" y="268"/>
                  </a:lnTo>
                  <a:lnTo>
                    <a:pt x="469" y="268"/>
                  </a:lnTo>
                  <a:lnTo>
                    <a:pt x="466" y="265"/>
                  </a:lnTo>
                  <a:lnTo>
                    <a:pt x="466" y="263"/>
                  </a:lnTo>
                  <a:lnTo>
                    <a:pt x="464" y="263"/>
                  </a:lnTo>
                  <a:lnTo>
                    <a:pt x="462" y="263"/>
                  </a:lnTo>
                  <a:lnTo>
                    <a:pt x="462" y="263"/>
                  </a:lnTo>
                  <a:lnTo>
                    <a:pt x="464" y="263"/>
                  </a:lnTo>
                  <a:lnTo>
                    <a:pt x="464" y="265"/>
                  </a:lnTo>
                  <a:close/>
                  <a:moveTo>
                    <a:pt x="464" y="258"/>
                  </a:moveTo>
                  <a:lnTo>
                    <a:pt x="464" y="258"/>
                  </a:lnTo>
                  <a:lnTo>
                    <a:pt x="466" y="258"/>
                  </a:lnTo>
                  <a:lnTo>
                    <a:pt x="466" y="261"/>
                  </a:lnTo>
                  <a:lnTo>
                    <a:pt x="469" y="261"/>
                  </a:lnTo>
                  <a:lnTo>
                    <a:pt x="469" y="261"/>
                  </a:lnTo>
                  <a:lnTo>
                    <a:pt x="469" y="258"/>
                  </a:lnTo>
                  <a:lnTo>
                    <a:pt x="469" y="258"/>
                  </a:lnTo>
                  <a:lnTo>
                    <a:pt x="469" y="258"/>
                  </a:lnTo>
                  <a:lnTo>
                    <a:pt x="469" y="258"/>
                  </a:lnTo>
                  <a:lnTo>
                    <a:pt x="469" y="256"/>
                  </a:lnTo>
                  <a:lnTo>
                    <a:pt x="469" y="256"/>
                  </a:lnTo>
                  <a:lnTo>
                    <a:pt x="466" y="256"/>
                  </a:lnTo>
                  <a:lnTo>
                    <a:pt x="466" y="256"/>
                  </a:lnTo>
                  <a:lnTo>
                    <a:pt x="464" y="254"/>
                  </a:lnTo>
                  <a:lnTo>
                    <a:pt x="464" y="256"/>
                  </a:lnTo>
                  <a:lnTo>
                    <a:pt x="464" y="256"/>
                  </a:lnTo>
                  <a:lnTo>
                    <a:pt x="464" y="256"/>
                  </a:lnTo>
                  <a:lnTo>
                    <a:pt x="464" y="256"/>
                  </a:lnTo>
                  <a:lnTo>
                    <a:pt x="464" y="256"/>
                  </a:lnTo>
                  <a:lnTo>
                    <a:pt x="464" y="256"/>
                  </a:lnTo>
                  <a:lnTo>
                    <a:pt x="464" y="258"/>
                  </a:lnTo>
                  <a:close/>
                  <a:moveTo>
                    <a:pt x="457" y="265"/>
                  </a:moveTo>
                  <a:lnTo>
                    <a:pt x="459" y="265"/>
                  </a:lnTo>
                  <a:lnTo>
                    <a:pt x="462" y="268"/>
                  </a:lnTo>
                  <a:lnTo>
                    <a:pt x="462" y="268"/>
                  </a:lnTo>
                  <a:lnTo>
                    <a:pt x="462" y="268"/>
                  </a:lnTo>
                  <a:lnTo>
                    <a:pt x="462" y="268"/>
                  </a:lnTo>
                  <a:lnTo>
                    <a:pt x="462" y="268"/>
                  </a:lnTo>
                  <a:lnTo>
                    <a:pt x="464" y="268"/>
                  </a:lnTo>
                  <a:lnTo>
                    <a:pt x="462" y="265"/>
                  </a:lnTo>
                  <a:lnTo>
                    <a:pt x="462" y="265"/>
                  </a:lnTo>
                  <a:lnTo>
                    <a:pt x="462" y="263"/>
                  </a:lnTo>
                  <a:lnTo>
                    <a:pt x="459" y="263"/>
                  </a:lnTo>
                  <a:lnTo>
                    <a:pt x="459" y="263"/>
                  </a:lnTo>
                  <a:lnTo>
                    <a:pt x="459" y="263"/>
                  </a:lnTo>
                  <a:lnTo>
                    <a:pt x="457" y="261"/>
                  </a:lnTo>
                  <a:lnTo>
                    <a:pt x="457" y="263"/>
                  </a:lnTo>
                  <a:lnTo>
                    <a:pt x="457" y="263"/>
                  </a:lnTo>
                  <a:lnTo>
                    <a:pt x="457" y="265"/>
                  </a:lnTo>
                  <a:close/>
                  <a:moveTo>
                    <a:pt x="506" y="265"/>
                  </a:moveTo>
                  <a:lnTo>
                    <a:pt x="506" y="265"/>
                  </a:lnTo>
                  <a:lnTo>
                    <a:pt x="506" y="265"/>
                  </a:lnTo>
                  <a:lnTo>
                    <a:pt x="506" y="265"/>
                  </a:lnTo>
                  <a:lnTo>
                    <a:pt x="506" y="265"/>
                  </a:lnTo>
                  <a:lnTo>
                    <a:pt x="506" y="263"/>
                  </a:lnTo>
                  <a:lnTo>
                    <a:pt x="504" y="263"/>
                  </a:lnTo>
                  <a:lnTo>
                    <a:pt x="504" y="263"/>
                  </a:lnTo>
                  <a:lnTo>
                    <a:pt x="504" y="265"/>
                  </a:lnTo>
                  <a:lnTo>
                    <a:pt x="504" y="265"/>
                  </a:lnTo>
                  <a:lnTo>
                    <a:pt x="504" y="265"/>
                  </a:lnTo>
                  <a:lnTo>
                    <a:pt x="504" y="265"/>
                  </a:lnTo>
                  <a:lnTo>
                    <a:pt x="504" y="265"/>
                  </a:lnTo>
                  <a:lnTo>
                    <a:pt x="506" y="265"/>
                  </a:lnTo>
                  <a:close/>
                  <a:moveTo>
                    <a:pt x="483" y="254"/>
                  </a:moveTo>
                  <a:lnTo>
                    <a:pt x="483" y="254"/>
                  </a:lnTo>
                  <a:lnTo>
                    <a:pt x="485" y="256"/>
                  </a:lnTo>
                  <a:lnTo>
                    <a:pt x="485" y="256"/>
                  </a:lnTo>
                  <a:lnTo>
                    <a:pt x="485" y="256"/>
                  </a:lnTo>
                  <a:lnTo>
                    <a:pt x="488" y="256"/>
                  </a:lnTo>
                  <a:lnTo>
                    <a:pt x="488" y="256"/>
                  </a:lnTo>
                  <a:lnTo>
                    <a:pt x="490" y="256"/>
                  </a:lnTo>
                  <a:lnTo>
                    <a:pt x="490" y="256"/>
                  </a:lnTo>
                  <a:lnTo>
                    <a:pt x="490" y="256"/>
                  </a:lnTo>
                  <a:lnTo>
                    <a:pt x="492" y="254"/>
                  </a:lnTo>
                  <a:lnTo>
                    <a:pt x="495" y="254"/>
                  </a:lnTo>
                  <a:lnTo>
                    <a:pt x="495" y="254"/>
                  </a:lnTo>
                  <a:lnTo>
                    <a:pt x="495" y="254"/>
                  </a:lnTo>
                  <a:lnTo>
                    <a:pt x="495" y="254"/>
                  </a:lnTo>
                  <a:lnTo>
                    <a:pt x="495" y="254"/>
                  </a:lnTo>
                  <a:lnTo>
                    <a:pt x="497" y="254"/>
                  </a:lnTo>
                  <a:lnTo>
                    <a:pt x="497" y="254"/>
                  </a:lnTo>
                  <a:lnTo>
                    <a:pt x="497" y="256"/>
                  </a:lnTo>
                  <a:lnTo>
                    <a:pt x="495" y="256"/>
                  </a:lnTo>
                  <a:lnTo>
                    <a:pt x="495" y="256"/>
                  </a:lnTo>
                  <a:lnTo>
                    <a:pt x="495" y="256"/>
                  </a:lnTo>
                  <a:lnTo>
                    <a:pt x="495" y="256"/>
                  </a:lnTo>
                  <a:lnTo>
                    <a:pt x="495" y="256"/>
                  </a:lnTo>
                  <a:lnTo>
                    <a:pt x="495" y="258"/>
                  </a:lnTo>
                  <a:lnTo>
                    <a:pt x="492" y="258"/>
                  </a:lnTo>
                  <a:lnTo>
                    <a:pt x="492" y="258"/>
                  </a:lnTo>
                  <a:lnTo>
                    <a:pt x="495" y="258"/>
                  </a:lnTo>
                  <a:lnTo>
                    <a:pt x="495" y="258"/>
                  </a:lnTo>
                  <a:lnTo>
                    <a:pt x="497" y="258"/>
                  </a:lnTo>
                  <a:lnTo>
                    <a:pt x="497" y="258"/>
                  </a:lnTo>
                  <a:lnTo>
                    <a:pt x="497" y="261"/>
                  </a:lnTo>
                  <a:lnTo>
                    <a:pt x="497" y="261"/>
                  </a:lnTo>
                  <a:lnTo>
                    <a:pt x="497" y="261"/>
                  </a:lnTo>
                  <a:lnTo>
                    <a:pt x="495" y="261"/>
                  </a:lnTo>
                  <a:lnTo>
                    <a:pt x="495" y="261"/>
                  </a:lnTo>
                  <a:lnTo>
                    <a:pt x="495" y="261"/>
                  </a:lnTo>
                  <a:lnTo>
                    <a:pt x="497" y="261"/>
                  </a:lnTo>
                  <a:lnTo>
                    <a:pt x="497" y="263"/>
                  </a:lnTo>
                  <a:lnTo>
                    <a:pt x="497" y="263"/>
                  </a:lnTo>
                  <a:lnTo>
                    <a:pt x="502" y="265"/>
                  </a:lnTo>
                  <a:lnTo>
                    <a:pt x="502" y="265"/>
                  </a:lnTo>
                  <a:lnTo>
                    <a:pt x="504" y="263"/>
                  </a:lnTo>
                  <a:lnTo>
                    <a:pt x="504" y="261"/>
                  </a:lnTo>
                  <a:lnTo>
                    <a:pt x="504" y="261"/>
                  </a:lnTo>
                  <a:lnTo>
                    <a:pt x="504" y="261"/>
                  </a:lnTo>
                  <a:lnTo>
                    <a:pt x="504" y="261"/>
                  </a:lnTo>
                  <a:lnTo>
                    <a:pt x="504" y="261"/>
                  </a:lnTo>
                  <a:lnTo>
                    <a:pt x="506" y="261"/>
                  </a:lnTo>
                  <a:lnTo>
                    <a:pt x="506" y="258"/>
                  </a:lnTo>
                  <a:lnTo>
                    <a:pt x="506" y="258"/>
                  </a:lnTo>
                  <a:lnTo>
                    <a:pt x="506" y="258"/>
                  </a:lnTo>
                  <a:lnTo>
                    <a:pt x="506" y="258"/>
                  </a:lnTo>
                  <a:lnTo>
                    <a:pt x="504" y="256"/>
                  </a:lnTo>
                  <a:lnTo>
                    <a:pt x="506" y="256"/>
                  </a:lnTo>
                  <a:lnTo>
                    <a:pt x="506" y="254"/>
                  </a:lnTo>
                  <a:lnTo>
                    <a:pt x="506" y="251"/>
                  </a:lnTo>
                  <a:lnTo>
                    <a:pt x="506" y="251"/>
                  </a:lnTo>
                  <a:lnTo>
                    <a:pt x="504" y="251"/>
                  </a:lnTo>
                  <a:lnTo>
                    <a:pt x="502" y="249"/>
                  </a:lnTo>
                  <a:lnTo>
                    <a:pt x="502" y="249"/>
                  </a:lnTo>
                  <a:lnTo>
                    <a:pt x="502" y="249"/>
                  </a:lnTo>
                  <a:lnTo>
                    <a:pt x="502" y="246"/>
                  </a:lnTo>
                  <a:lnTo>
                    <a:pt x="502" y="244"/>
                  </a:lnTo>
                  <a:lnTo>
                    <a:pt x="502" y="244"/>
                  </a:lnTo>
                  <a:lnTo>
                    <a:pt x="502" y="244"/>
                  </a:lnTo>
                  <a:lnTo>
                    <a:pt x="502" y="246"/>
                  </a:lnTo>
                  <a:lnTo>
                    <a:pt x="499" y="246"/>
                  </a:lnTo>
                  <a:lnTo>
                    <a:pt x="497" y="246"/>
                  </a:lnTo>
                  <a:lnTo>
                    <a:pt x="497" y="246"/>
                  </a:lnTo>
                  <a:lnTo>
                    <a:pt x="495" y="246"/>
                  </a:lnTo>
                  <a:lnTo>
                    <a:pt x="492" y="246"/>
                  </a:lnTo>
                  <a:lnTo>
                    <a:pt x="492" y="246"/>
                  </a:lnTo>
                  <a:lnTo>
                    <a:pt x="492" y="246"/>
                  </a:lnTo>
                  <a:lnTo>
                    <a:pt x="492" y="246"/>
                  </a:lnTo>
                  <a:lnTo>
                    <a:pt x="490" y="246"/>
                  </a:lnTo>
                  <a:lnTo>
                    <a:pt x="490" y="246"/>
                  </a:lnTo>
                  <a:lnTo>
                    <a:pt x="490" y="246"/>
                  </a:lnTo>
                  <a:lnTo>
                    <a:pt x="490" y="246"/>
                  </a:lnTo>
                  <a:lnTo>
                    <a:pt x="490" y="246"/>
                  </a:lnTo>
                  <a:lnTo>
                    <a:pt x="488" y="249"/>
                  </a:lnTo>
                  <a:lnTo>
                    <a:pt x="488" y="249"/>
                  </a:lnTo>
                  <a:lnTo>
                    <a:pt x="488" y="249"/>
                  </a:lnTo>
                  <a:lnTo>
                    <a:pt x="488" y="249"/>
                  </a:lnTo>
                  <a:lnTo>
                    <a:pt x="485" y="251"/>
                  </a:lnTo>
                  <a:lnTo>
                    <a:pt x="483" y="251"/>
                  </a:lnTo>
                  <a:lnTo>
                    <a:pt x="483" y="251"/>
                  </a:lnTo>
                  <a:lnTo>
                    <a:pt x="483" y="254"/>
                  </a:lnTo>
                  <a:close/>
                  <a:moveTo>
                    <a:pt x="478" y="258"/>
                  </a:moveTo>
                  <a:lnTo>
                    <a:pt x="476" y="258"/>
                  </a:lnTo>
                  <a:lnTo>
                    <a:pt x="476" y="261"/>
                  </a:lnTo>
                  <a:lnTo>
                    <a:pt x="476" y="261"/>
                  </a:lnTo>
                  <a:lnTo>
                    <a:pt x="476" y="263"/>
                  </a:lnTo>
                  <a:lnTo>
                    <a:pt x="476" y="263"/>
                  </a:lnTo>
                  <a:lnTo>
                    <a:pt x="478" y="263"/>
                  </a:lnTo>
                  <a:lnTo>
                    <a:pt x="478" y="263"/>
                  </a:lnTo>
                  <a:lnTo>
                    <a:pt x="480" y="263"/>
                  </a:lnTo>
                  <a:lnTo>
                    <a:pt x="480" y="265"/>
                  </a:lnTo>
                  <a:lnTo>
                    <a:pt x="480" y="265"/>
                  </a:lnTo>
                  <a:lnTo>
                    <a:pt x="480" y="268"/>
                  </a:lnTo>
                  <a:lnTo>
                    <a:pt x="480" y="268"/>
                  </a:lnTo>
                  <a:lnTo>
                    <a:pt x="483" y="265"/>
                  </a:lnTo>
                  <a:lnTo>
                    <a:pt x="485" y="265"/>
                  </a:lnTo>
                  <a:lnTo>
                    <a:pt x="485" y="265"/>
                  </a:lnTo>
                  <a:lnTo>
                    <a:pt x="485" y="263"/>
                  </a:lnTo>
                  <a:lnTo>
                    <a:pt x="485" y="263"/>
                  </a:lnTo>
                  <a:lnTo>
                    <a:pt x="483" y="263"/>
                  </a:lnTo>
                  <a:lnTo>
                    <a:pt x="483" y="263"/>
                  </a:lnTo>
                  <a:lnTo>
                    <a:pt x="480" y="263"/>
                  </a:lnTo>
                  <a:lnTo>
                    <a:pt x="480" y="263"/>
                  </a:lnTo>
                  <a:lnTo>
                    <a:pt x="480" y="261"/>
                  </a:lnTo>
                  <a:lnTo>
                    <a:pt x="480" y="261"/>
                  </a:lnTo>
                  <a:lnTo>
                    <a:pt x="480" y="261"/>
                  </a:lnTo>
                  <a:lnTo>
                    <a:pt x="478" y="258"/>
                  </a:lnTo>
                  <a:lnTo>
                    <a:pt x="478" y="258"/>
                  </a:lnTo>
                  <a:close/>
                  <a:moveTo>
                    <a:pt x="466" y="254"/>
                  </a:moveTo>
                  <a:lnTo>
                    <a:pt x="469" y="256"/>
                  </a:lnTo>
                  <a:lnTo>
                    <a:pt x="469" y="256"/>
                  </a:lnTo>
                  <a:lnTo>
                    <a:pt x="469" y="256"/>
                  </a:lnTo>
                  <a:lnTo>
                    <a:pt x="471" y="256"/>
                  </a:lnTo>
                  <a:lnTo>
                    <a:pt x="471" y="256"/>
                  </a:lnTo>
                  <a:lnTo>
                    <a:pt x="473" y="256"/>
                  </a:lnTo>
                  <a:lnTo>
                    <a:pt x="473" y="256"/>
                  </a:lnTo>
                  <a:lnTo>
                    <a:pt x="476" y="256"/>
                  </a:lnTo>
                  <a:lnTo>
                    <a:pt x="476" y="256"/>
                  </a:lnTo>
                  <a:lnTo>
                    <a:pt x="476" y="256"/>
                  </a:lnTo>
                  <a:lnTo>
                    <a:pt x="476" y="256"/>
                  </a:lnTo>
                  <a:lnTo>
                    <a:pt x="476" y="256"/>
                  </a:lnTo>
                  <a:lnTo>
                    <a:pt x="476" y="256"/>
                  </a:lnTo>
                  <a:lnTo>
                    <a:pt x="476" y="256"/>
                  </a:lnTo>
                  <a:lnTo>
                    <a:pt x="476" y="256"/>
                  </a:lnTo>
                  <a:lnTo>
                    <a:pt x="476" y="256"/>
                  </a:lnTo>
                  <a:lnTo>
                    <a:pt x="476" y="254"/>
                  </a:lnTo>
                  <a:lnTo>
                    <a:pt x="478" y="254"/>
                  </a:lnTo>
                  <a:lnTo>
                    <a:pt x="476" y="254"/>
                  </a:lnTo>
                  <a:lnTo>
                    <a:pt x="476" y="254"/>
                  </a:lnTo>
                  <a:lnTo>
                    <a:pt x="476" y="254"/>
                  </a:lnTo>
                  <a:lnTo>
                    <a:pt x="476" y="254"/>
                  </a:lnTo>
                  <a:lnTo>
                    <a:pt x="478" y="254"/>
                  </a:lnTo>
                  <a:lnTo>
                    <a:pt x="478" y="254"/>
                  </a:lnTo>
                  <a:lnTo>
                    <a:pt x="478" y="249"/>
                  </a:lnTo>
                  <a:lnTo>
                    <a:pt x="478" y="249"/>
                  </a:lnTo>
                  <a:lnTo>
                    <a:pt x="478" y="249"/>
                  </a:lnTo>
                  <a:lnTo>
                    <a:pt x="478" y="246"/>
                  </a:lnTo>
                  <a:lnTo>
                    <a:pt x="478" y="246"/>
                  </a:lnTo>
                  <a:lnTo>
                    <a:pt x="478" y="246"/>
                  </a:lnTo>
                  <a:lnTo>
                    <a:pt x="478" y="246"/>
                  </a:lnTo>
                  <a:lnTo>
                    <a:pt x="476" y="246"/>
                  </a:lnTo>
                  <a:lnTo>
                    <a:pt x="476" y="246"/>
                  </a:lnTo>
                  <a:lnTo>
                    <a:pt x="476" y="246"/>
                  </a:lnTo>
                  <a:lnTo>
                    <a:pt x="476" y="246"/>
                  </a:lnTo>
                  <a:lnTo>
                    <a:pt x="476" y="249"/>
                  </a:lnTo>
                  <a:lnTo>
                    <a:pt x="476" y="249"/>
                  </a:lnTo>
                  <a:lnTo>
                    <a:pt x="476" y="249"/>
                  </a:lnTo>
                  <a:lnTo>
                    <a:pt x="476" y="249"/>
                  </a:lnTo>
                  <a:lnTo>
                    <a:pt x="473" y="246"/>
                  </a:lnTo>
                  <a:lnTo>
                    <a:pt x="473" y="246"/>
                  </a:lnTo>
                  <a:lnTo>
                    <a:pt x="473" y="246"/>
                  </a:lnTo>
                  <a:lnTo>
                    <a:pt x="471" y="249"/>
                  </a:lnTo>
                  <a:lnTo>
                    <a:pt x="471" y="249"/>
                  </a:lnTo>
                  <a:lnTo>
                    <a:pt x="471" y="249"/>
                  </a:lnTo>
                  <a:lnTo>
                    <a:pt x="469" y="249"/>
                  </a:lnTo>
                  <a:lnTo>
                    <a:pt x="469" y="249"/>
                  </a:lnTo>
                  <a:lnTo>
                    <a:pt x="469" y="249"/>
                  </a:lnTo>
                  <a:lnTo>
                    <a:pt x="469" y="249"/>
                  </a:lnTo>
                  <a:lnTo>
                    <a:pt x="469" y="249"/>
                  </a:lnTo>
                  <a:lnTo>
                    <a:pt x="469" y="251"/>
                  </a:lnTo>
                  <a:lnTo>
                    <a:pt x="469" y="251"/>
                  </a:lnTo>
                  <a:lnTo>
                    <a:pt x="469" y="251"/>
                  </a:lnTo>
                  <a:lnTo>
                    <a:pt x="469" y="251"/>
                  </a:lnTo>
                  <a:lnTo>
                    <a:pt x="469" y="251"/>
                  </a:lnTo>
                  <a:lnTo>
                    <a:pt x="466" y="251"/>
                  </a:lnTo>
                  <a:lnTo>
                    <a:pt x="466" y="251"/>
                  </a:lnTo>
                  <a:lnTo>
                    <a:pt x="466" y="251"/>
                  </a:lnTo>
                  <a:lnTo>
                    <a:pt x="466" y="254"/>
                  </a:lnTo>
                  <a:lnTo>
                    <a:pt x="466" y="254"/>
                  </a:lnTo>
                  <a:close/>
                  <a:moveTo>
                    <a:pt x="379" y="249"/>
                  </a:moveTo>
                  <a:lnTo>
                    <a:pt x="379" y="251"/>
                  </a:lnTo>
                  <a:lnTo>
                    <a:pt x="379" y="251"/>
                  </a:lnTo>
                  <a:lnTo>
                    <a:pt x="379" y="254"/>
                  </a:lnTo>
                  <a:lnTo>
                    <a:pt x="381" y="254"/>
                  </a:lnTo>
                  <a:lnTo>
                    <a:pt x="383" y="258"/>
                  </a:lnTo>
                  <a:lnTo>
                    <a:pt x="386" y="261"/>
                  </a:lnTo>
                  <a:lnTo>
                    <a:pt x="388" y="261"/>
                  </a:lnTo>
                  <a:lnTo>
                    <a:pt x="388" y="261"/>
                  </a:lnTo>
                  <a:lnTo>
                    <a:pt x="391" y="258"/>
                  </a:lnTo>
                  <a:lnTo>
                    <a:pt x="391" y="258"/>
                  </a:lnTo>
                  <a:lnTo>
                    <a:pt x="391" y="258"/>
                  </a:lnTo>
                  <a:lnTo>
                    <a:pt x="391" y="258"/>
                  </a:lnTo>
                  <a:lnTo>
                    <a:pt x="391" y="258"/>
                  </a:lnTo>
                  <a:lnTo>
                    <a:pt x="391" y="256"/>
                  </a:lnTo>
                  <a:lnTo>
                    <a:pt x="391" y="254"/>
                  </a:lnTo>
                  <a:lnTo>
                    <a:pt x="391" y="251"/>
                  </a:lnTo>
                  <a:lnTo>
                    <a:pt x="391" y="251"/>
                  </a:lnTo>
                  <a:lnTo>
                    <a:pt x="391" y="246"/>
                  </a:lnTo>
                  <a:lnTo>
                    <a:pt x="391" y="244"/>
                  </a:lnTo>
                  <a:lnTo>
                    <a:pt x="391" y="244"/>
                  </a:lnTo>
                  <a:lnTo>
                    <a:pt x="391" y="244"/>
                  </a:lnTo>
                  <a:lnTo>
                    <a:pt x="391" y="242"/>
                  </a:lnTo>
                  <a:lnTo>
                    <a:pt x="386" y="239"/>
                  </a:lnTo>
                  <a:lnTo>
                    <a:pt x="383" y="237"/>
                  </a:lnTo>
                  <a:lnTo>
                    <a:pt x="381" y="235"/>
                  </a:lnTo>
                  <a:lnTo>
                    <a:pt x="379" y="235"/>
                  </a:lnTo>
                  <a:lnTo>
                    <a:pt x="379" y="235"/>
                  </a:lnTo>
                  <a:lnTo>
                    <a:pt x="379" y="235"/>
                  </a:lnTo>
                  <a:lnTo>
                    <a:pt x="376" y="235"/>
                  </a:lnTo>
                  <a:lnTo>
                    <a:pt x="376" y="237"/>
                  </a:lnTo>
                  <a:lnTo>
                    <a:pt x="379" y="239"/>
                  </a:lnTo>
                  <a:lnTo>
                    <a:pt x="379" y="239"/>
                  </a:lnTo>
                  <a:lnTo>
                    <a:pt x="376" y="239"/>
                  </a:lnTo>
                  <a:lnTo>
                    <a:pt x="376" y="242"/>
                  </a:lnTo>
                  <a:lnTo>
                    <a:pt x="376" y="242"/>
                  </a:lnTo>
                  <a:lnTo>
                    <a:pt x="379" y="242"/>
                  </a:lnTo>
                  <a:lnTo>
                    <a:pt x="379" y="244"/>
                  </a:lnTo>
                  <a:lnTo>
                    <a:pt x="379" y="244"/>
                  </a:lnTo>
                  <a:lnTo>
                    <a:pt x="379" y="246"/>
                  </a:lnTo>
                  <a:lnTo>
                    <a:pt x="379" y="246"/>
                  </a:lnTo>
                  <a:lnTo>
                    <a:pt x="379" y="249"/>
                  </a:lnTo>
                  <a:close/>
                  <a:moveTo>
                    <a:pt x="1027" y="762"/>
                  </a:moveTo>
                  <a:lnTo>
                    <a:pt x="1027" y="760"/>
                  </a:lnTo>
                  <a:lnTo>
                    <a:pt x="1024" y="760"/>
                  </a:lnTo>
                  <a:lnTo>
                    <a:pt x="1022" y="760"/>
                  </a:lnTo>
                  <a:lnTo>
                    <a:pt x="1022" y="758"/>
                  </a:lnTo>
                  <a:lnTo>
                    <a:pt x="1020" y="758"/>
                  </a:lnTo>
                  <a:lnTo>
                    <a:pt x="1020" y="758"/>
                  </a:lnTo>
                  <a:lnTo>
                    <a:pt x="1020" y="758"/>
                  </a:lnTo>
                  <a:lnTo>
                    <a:pt x="1017" y="758"/>
                  </a:lnTo>
                  <a:lnTo>
                    <a:pt x="1017" y="755"/>
                  </a:lnTo>
                  <a:lnTo>
                    <a:pt x="1017" y="755"/>
                  </a:lnTo>
                  <a:lnTo>
                    <a:pt x="1017" y="753"/>
                  </a:lnTo>
                  <a:lnTo>
                    <a:pt x="1017" y="751"/>
                  </a:lnTo>
                  <a:lnTo>
                    <a:pt x="1015" y="748"/>
                  </a:lnTo>
                  <a:lnTo>
                    <a:pt x="1015" y="751"/>
                  </a:lnTo>
                  <a:lnTo>
                    <a:pt x="1015" y="753"/>
                  </a:lnTo>
                  <a:lnTo>
                    <a:pt x="1015" y="753"/>
                  </a:lnTo>
                  <a:lnTo>
                    <a:pt x="1015" y="753"/>
                  </a:lnTo>
                  <a:lnTo>
                    <a:pt x="1015" y="753"/>
                  </a:lnTo>
                  <a:lnTo>
                    <a:pt x="1015" y="751"/>
                  </a:lnTo>
                  <a:lnTo>
                    <a:pt x="1013" y="748"/>
                  </a:lnTo>
                  <a:lnTo>
                    <a:pt x="1013" y="748"/>
                  </a:lnTo>
                  <a:lnTo>
                    <a:pt x="1013" y="748"/>
                  </a:lnTo>
                  <a:lnTo>
                    <a:pt x="1013" y="746"/>
                  </a:lnTo>
                  <a:lnTo>
                    <a:pt x="1013" y="743"/>
                  </a:lnTo>
                  <a:lnTo>
                    <a:pt x="1015" y="734"/>
                  </a:lnTo>
                  <a:lnTo>
                    <a:pt x="1017" y="727"/>
                  </a:lnTo>
                  <a:lnTo>
                    <a:pt x="1017" y="724"/>
                  </a:lnTo>
                  <a:lnTo>
                    <a:pt x="1017" y="724"/>
                  </a:lnTo>
                  <a:lnTo>
                    <a:pt x="1017" y="722"/>
                  </a:lnTo>
                  <a:lnTo>
                    <a:pt x="1017" y="722"/>
                  </a:lnTo>
                  <a:lnTo>
                    <a:pt x="1017" y="722"/>
                  </a:lnTo>
                  <a:lnTo>
                    <a:pt x="1017" y="722"/>
                  </a:lnTo>
                  <a:lnTo>
                    <a:pt x="1017" y="720"/>
                  </a:lnTo>
                  <a:lnTo>
                    <a:pt x="1020" y="720"/>
                  </a:lnTo>
                  <a:lnTo>
                    <a:pt x="1020" y="717"/>
                  </a:lnTo>
                  <a:lnTo>
                    <a:pt x="1020" y="717"/>
                  </a:lnTo>
                  <a:lnTo>
                    <a:pt x="1020" y="715"/>
                  </a:lnTo>
                  <a:lnTo>
                    <a:pt x="1017" y="715"/>
                  </a:lnTo>
                  <a:lnTo>
                    <a:pt x="1015" y="713"/>
                  </a:lnTo>
                  <a:lnTo>
                    <a:pt x="1015" y="713"/>
                  </a:lnTo>
                  <a:lnTo>
                    <a:pt x="1015" y="713"/>
                  </a:lnTo>
                  <a:lnTo>
                    <a:pt x="1015" y="713"/>
                  </a:lnTo>
                  <a:lnTo>
                    <a:pt x="1013" y="713"/>
                  </a:lnTo>
                  <a:lnTo>
                    <a:pt x="1013" y="713"/>
                  </a:lnTo>
                  <a:lnTo>
                    <a:pt x="1013" y="713"/>
                  </a:lnTo>
                  <a:lnTo>
                    <a:pt x="1010" y="713"/>
                  </a:lnTo>
                  <a:lnTo>
                    <a:pt x="1008" y="710"/>
                  </a:lnTo>
                  <a:lnTo>
                    <a:pt x="1008" y="710"/>
                  </a:lnTo>
                  <a:lnTo>
                    <a:pt x="1008" y="710"/>
                  </a:lnTo>
                  <a:lnTo>
                    <a:pt x="1006" y="710"/>
                  </a:lnTo>
                  <a:lnTo>
                    <a:pt x="1003" y="710"/>
                  </a:lnTo>
                  <a:lnTo>
                    <a:pt x="1001" y="710"/>
                  </a:lnTo>
                  <a:lnTo>
                    <a:pt x="1001" y="708"/>
                  </a:lnTo>
                  <a:lnTo>
                    <a:pt x="998" y="706"/>
                  </a:lnTo>
                  <a:lnTo>
                    <a:pt x="996" y="706"/>
                  </a:lnTo>
                  <a:lnTo>
                    <a:pt x="996" y="706"/>
                  </a:lnTo>
                  <a:lnTo>
                    <a:pt x="991" y="708"/>
                  </a:lnTo>
                  <a:lnTo>
                    <a:pt x="991" y="708"/>
                  </a:lnTo>
                  <a:lnTo>
                    <a:pt x="989" y="710"/>
                  </a:lnTo>
                  <a:lnTo>
                    <a:pt x="989" y="708"/>
                  </a:lnTo>
                  <a:lnTo>
                    <a:pt x="987" y="708"/>
                  </a:lnTo>
                  <a:lnTo>
                    <a:pt x="987" y="708"/>
                  </a:lnTo>
                  <a:lnTo>
                    <a:pt x="987" y="710"/>
                  </a:lnTo>
                  <a:lnTo>
                    <a:pt x="984" y="710"/>
                  </a:lnTo>
                  <a:lnTo>
                    <a:pt x="984" y="710"/>
                  </a:lnTo>
                  <a:lnTo>
                    <a:pt x="984" y="710"/>
                  </a:lnTo>
                  <a:lnTo>
                    <a:pt x="982" y="710"/>
                  </a:lnTo>
                  <a:lnTo>
                    <a:pt x="980" y="710"/>
                  </a:lnTo>
                  <a:lnTo>
                    <a:pt x="980" y="710"/>
                  </a:lnTo>
                  <a:lnTo>
                    <a:pt x="980" y="710"/>
                  </a:lnTo>
                  <a:lnTo>
                    <a:pt x="977" y="710"/>
                  </a:lnTo>
                  <a:lnTo>
                    <a:pt x="977" y="710"/>
                  </a:lnTo>
                  <a:lnTo>
                    <a:pt x="970" y="710"/>
                  </a:lnTo>
                  <a:lnTo>
                    <a:pt x="968" y="710"/>
                  </a:lnTo>
                  <a:lnTo>
                    <a:pt x="968" y="710"/>
                  </a:lnTo>
                  <a:lnTo>
                    <a:pt x="965" y="710"/>
                  </a:lnTo>
                  <a:lnTo>
                    <a:pt x="965" y="710"/>
                  </a:lnTo>
                  <a:lnTo>
                    <a:pt x="963" y="713"/>
                  </a:lnTo>
                  <a:lnTo>
                    <a:pt x="963" y="713"/>
                  </a:lnTo>
                  <a:lnTo>
                    <a:pt x="961" y="715"/>
                  </a:lnTo>
                  <a:lnTo>
                    <a:pt x="958" y="715"/>
                  </a:lnTo>
                  <a:lnTo>
                    <a:pt x="958" y="715"/>
                  </a:lnTo>
                  <a:lnTo>
                    <a:pt x="958" y="715"/>
                  </a:lnTo>
                  <a:lnTo>
                    <a:pt x="956" y="713"/>
                  </a:lnTo>
                  <a:lnTo>
                    <a:pt x="956" y="713"/>
                  </a:lnTo>
                  <a:lnTo>
                    <a:pt x="953" y="713"/>
                  </a:lnTo>
                  <a:lnTo>
                    <a:pt x="953" y="713"/>
                  </a:lnTo>
                  <a:lnTo>
                    <a:pt x="953" y="713"/>
                  </a:lnTo>
                  <a:lnTo>
                    <a:pt x="951" y="713"/>
                  </a:lnTo>
                  <a:lnTo>
                    <a:pt x="951" y="713"/>
                  </a:lnTo>
                  <a:lnTo>
                    <a:pt x="949" y="710"/>
                  </a:lnTo>
                  <a:lnTo>
                    <a:pt x="949" y="710"/>
                  </a:lnTo>
                  <a:lnTo>
                    <a:pt x="946" y="708"/>
                  </a:lnTo>
                  <a:lnTo>
                    <a:pt x="944" y="708"/>
                  </a:lnTo>
                  <a:lnTo>
                    <a:pt x="944" y="708"/>
                  </a:lnTo>
                  <a:lnTo>
                    <a:pt x="944" y="708"/>
                  </a:lnTo>
                  <a:lnTo>
                    <a:pt x="942" y="708"/>
                  </a:lnTo>
                  <a:lnTo>
                    <a:pt x="942" y="708"/>
                  </a:lnTo>
                  <a:lnTo>
                    <a:pt x="935" y="703"/>
                  </a:lnTo>
                  <a:lnTo>
                    <a:pt x="930" y="701"/>
                  </a:lnTo>
                  <a:lnTo>
                    <a:pt x="930" y="696"/>
                  </a:lnTo>
                  <a:lnTo>
                    <a:pt x="930" y="696"/>
                  </a:lnTo>
                  <a:lnTo>
                    <a:pt x="932" y="694"/>
                  </a:lnTo>
                  <a:lnTo>
                    <a:pt x="932" y="694"/>
                  </a:lnTo>
                  <a:lnTo>
                    <a:pt x="932" y="691"/>
                  </a:lnTo>
                  <a:lnTo>
                    <a:pt x="932" y="691"/>
                  </a:lnTo>
                  <a:lnTo>
                    <a:pt x="932" y="689"/>
                  </a:lnTo>
                  <a:lnTo>
                    <a:pt x="932" y="687"/>
                  </a:lnTo>
                  <a:lnTo>
                    <a:pt x="932" y="687"/>
                  </a:lnTo>
                  <a:lnTo>
                    <a:pt x="932" y="687"/>
                  </a:lnTo>
                  <a:lnTo>
                    <a:pt x="932" y="684"/>
                  </a:lnTo>
                  <a:lnTo>
                    <a:pt x="930" y="684"/>
                  </a:lnTo>
                  <a:lnTo>
                    <a:pt x="930" y="684"/>
                  </a:lnTo>
                  <a:lnTo>
                    <a:pt x="930" y="684"/>
                  </a:lnTo>
                  <a:lnTo>
                    <a:pt x="927" y="684"/>
                  </a:lnTo>
                  <a:lnTo>
                    <a:pt x="927" y="687"/>
                  </a:lnTo>
                  <a:lnTo>
                    <a:pt x="927" y="687"/>
                  </a:lnTo>
                  <a:lnTo>
                    <a:pt x="923" y="684"/>
                  </a:lnTo>
                  <a:lnTo>
                    <a:pt x="923" y="684"/>
                  </a:lnTo>
                  <a:lnTo>
                    <a:pt x="920" y="684"/>
                  </a:lnTo>
                  <a:lnTo>
                    <a:pt x="925" y="684"/>
                  </a:lnTo>
                  <a:lnTo>
                    <a:pt x="925" y="684"/>
                  </a:lnTo>
                  <a:lnTo>
                    <a:pt x="925" y="682"/>
                  </a:lnTo>
                  <a:lnTo>
                    <a:pt x="925" y="682"/>
                  </a:lnTo>
                  <a:lnTo>
                    <a:pt x="925" y="680"/>
                  </a:lnTo>
                  <a:lnTo>
                    <a:pt x="923" y="680"/>
                  </a:lnTo>
                  <a:lnTo>
                    <a:pt x="923" y="680"/>
                  </a:lnTo>
                  <a:lnTo>
                    <a:pt x="923" y="680"/>
                  </a:lnTo>
                  <a:lnTo>
                    <a:pt x="923" y="677"/>
                  </a:lnTo>
                  <a:lnTo>
                    <a:pt x="923" y="677"/>
                  </a:lnTo>
                  <a:lnTo>
                    <a:pt x="923" y="677"/>
                  </a:lnTo>
                  <a:lnTo>
                    <a:pt x="923" y="677"/>
                  </a:lnTo>
                  <a:lnTo>
                    <a:pt x="925" y="677"/>
                  </a:lnTo>
                  <a:lnTo>
                    <a:pt x="925" y="675"/>
                  </a:lnTo>
                  <a:lnTo>
                    <a:pt x="923" y="675"/>
                  </a:lnTo>
                  <a:lnTo>
                    <a:pt x="923" y="675"/>
                  </a:lnTo>
                  <a:lnTo>
                    <a:pt x="923" y="675"/>
                  </a:lnTo>
                  <a:lnTo>
                    <a:pt x="923" y="675"/>
                  </a:lnTo>
                  <a:lnTo>
                    <a:pt x="920" y="672"/>
                  </a:lnTo>
                  <a:lnTo>
                    <a:pt x="920" y="672"/>
                  </a:lnTo>
                  <a:lnTo>
                    <a:pt x="920" y="672"/>
                  </a:lnTo>
                  <a:lnTo>
                    <a:pt x="920" y="670"/>
                  </a:lnTo>
                  <a:lnTo>
                    <a:pt x="920" y="668"/>
                  </a:lnTo>
                  <a:lnTo>
                    <a:pt x="920" y="668"/>
                  </a:lnTo>
                  <a:lnTo>
                    <a:pt x="920" y="668"/>
                  </a:lnTo>
                  <a:lnTo>
                    <a:pt x="920" y="668"/>
                  </a:lnTo>
                  <a:lnTo>
                    <a:pt x="920" y="665"/>
                  </a:lnTo>
                  <a:lnTo>
                    <a:pt x="920" y="665"/>
                  </a:lnTo>
                  <a:lnTo>
                    <a:pt x="920" y="665"/>
                  </a:lnTo>
                  <a:lnTo>
                    <a:pt x="920" y="668"/>
                  </a:lnTo>
                  <a:lnTo>
                    <a:pt x="920" y="668"/>
                  </a:lnTo>
                  <a:lnTo>
                    <a:pt x="918" y="668"/>
                  </a:lnTo>
                  <a:lnTo>
                    <a:pt x="918" y="668"/>
                  </a:lnTo>
                  <a:lnTo>
                    <a:pt x="918" y="668"/>
                  </a:lnTo>
                  <a:lnTo>
                    <a:pt x="916" y="668"/>
                  </a:lnTo>
                  <a:lnTo>
                    <a:pt x="916" y="668"/>
                  </a:lnTo>
                  <a:lnTo>
                    <a:pt x="916" y="668"/>
                  </a:lnTo>
                  <a:lnTo>
                    <a:pt x="913" y="668"/>
                  </a:lnTo>
                  <a:lnTo>
                    <a:pt x="913" y="665"/>
                  </a:lnTo>
                  <a:lnTo>
                    <a:pt x="913" y="668"/>
                  </a:lnTo>
                  <a:lnTo>
                    <a:pt x="911" y="668"/>
                  </a:lnTo>
                  <a:lnTo>
                    <a:pt x="911" y="668"/>
                  </a:lnTo>
                  <a:lnTo>
                    <a:pt x="911" y="668"/>
                  </a:lnTo>
                  <a:lnTo>
                    <a:pt x="909" y="665"/>
                  </a:lnTo>
                  <a:lnTo>
                    <a:pt x="909" y="668"/>
                  </a:lnTo>
                  <a:lnTo>
                    <a:pt x="906" y="668"/>
                  </a:lnTo>
                  <a:lnTo>
                    <a:pt x="904" y="668"/>
                  </a:lnTo>
                  <a:lnTo>
                    <a:pt x="901" y="668"/>
                  </a:lnTo>
                  <a:lnTo>
                    <a:pt x="901" y="668"/>
                  </a:lnTo>
                  <a:lnTo>
                    <a:pt x="899" y="668"/>
                  </a:lnTo>
                  <a:lnTo>
                    <a:pt x="897" y="668"/>
                  </a:lnTo>
                  <a:lnTo>
                    <a:pt x="894" y="668"/>
                  </a:lnTo>
                  <a:lnTo>
                    <a:pt x="894" y="668"/>
                  </a:lnTo>
                  <a:lnTo>
                    <a:pt x="894" y="668"/>
                  </a:lnTo>
                  <a:lnTo>
                    <a:pt x="890" y="663"/>
                  </a:lnTo>
                  <a:lnTo>
                    <a:pt x="890" y="663"/>
                  </a:lnTo>
                  <a:lnTo>
                    <a:pt x="887" y="661"/>
                  </a:lnTo>
                  <a:lnTo>
                    <a:pt x="887" y="663"/>
                  </a:lnTo>
                  <a:lnTo>
                    <a:pt x="885" y="663"/>
                  </a:lnTo>
                  <a:lnTo>
                    <a:pt x="883" y="663"/>
                  </a:lnTo>
                  <a:lnTo>
                    <a:pt x="883" y="663"/>
                  </a:lnTo>
                  <a:lnTo>
                    <a:pt x="883" y="663"/>
                  </a:lnTo>
                  <a:lnTo>
                    <a:pt x="880" y="663"/>
                  </a:lnTo>
                  <a:lnTo>
                    <a:pt x="875" y="661"/>
                  </a:lnTo>
                  <a:lnTo>
                    <a:pt x="875" y="661"/>
                  </a:lnTo>
                  <a:lnTo>
                    <a:pt x="873" y="661"/>
                  </a:lnTo>
                  <a:lnTo>
                    <a:pt x="873" y="658"/>
                  </a:lnTo>
                  <a:lnTo>
                    <a:pt x="871" y="658"/>
                  </a:lnTo>
                  <a:lnTo>
                    <a:pt x="871" y="656"/>
                  </a:lnTo>
                  <a:lnTo>
                    <a:pt x="868" y="656"/>
                  </a:lnTo>
                  <a:lnTo>
                    <a:pt x="868" y="656"/>
                  </a:lnTo>
                  <a:lnTo>
                    <a:pt x="864" y="653"/>
                  </a:lnTo>
                  <a:lnTo>
                    <a:pt x="864" y="653"/>
                  </a:lnTo>
                  <a:lnTo>
                    <a:pt x="864" y="653"/>
                  </a:lnTo>
                  <a:lnTo>
                    <a:pt x="861" y="656"/>
                  </a:lnTo>
                  <a:lnTo>
                    <a:pt x="859" y="658"/>
                  </a:lnTo>
                  <a:lnTo>
                    <a:pt x="859" y="658"/>
                  </a:lnTo>
                  <a:lnTo>
                    <a:pt x="857" y="658"/>
                  </a:lnTo>
                  <a:lnTo>
                    <a:pt x="857" y="658"/>
                  </a:lnTo>
                  <a:lnTo>
                    <a:pt x="845" y="656"/>
                  </a:lnTo>
                  <a:lnTo>
                    <a:pt x="845" y="658"/>
                  </a:lnTo>
                  <a:lnTo>
                    <a:pt x="845" y="656"/>
                  </a:lnTo>
                  <a:lnTo>
                    <a:pt x="845" y="656"/>
                  </a:lnTo>
                  <a:lnTo>
                    <a:pt x="845" y="656"/>
                  </a:lnTo>
                  <a:lnTo>
                    <a:pt x="842" y="649"/>
                  </a:lnTo>
                  <a:lnTo>
                    <a:pt x="840" y="646"/>
                  </a:lnTo>
                  <a:lnTo>
                    <a:pt x="840" y="646"/>
                  </a:lnTo>
                  <a:lnTo>
                    <a:pt x="840" y="644"/>
                  </a:lnTo>
                  <a:lnTo>
                    <a:pt x="840" y="644"/>
                  </a:lnTo>
                  <a:lnTo>
                    <a:pt x="840" y="644"/>
                  </a:lnTo>
                  <a:lnTo>
                    <a:pt x="840" y="644"/>
                  </a:lnTo>
                  <a:lnTo>
                    <a:pt x="838" y="644"/>
                  </a:lnTo>
                  <a:lnTo>
                    <a:pt x="838" y="642"/>
                  </a:lnTo>
                  <a:lnTo>
                    <a:pt x="838" y="644"/>
                  </a:lnTo>
                  <a:lnTo>
                    <a:pt x="838" y="644"/>
                  </a:lnTo>
                  <a:lnTo>
                    <a:pt x="838" y="644"/>
                  </a:lnTo>
                  <a:lnTo>
                    <a:pt x="835" y="644"/>
                  </a:lnTo>
                  <a:lnTo>
                    <a:pt x="835" y="644"/>
                  </a:lnTo>
                  <a:lnTo>
                    <a:pt x="835" y="642"/>
                  </a:lnTo>
                  <a:lnTo>
                    <a:pt x="833" y="642"/>
                  </a:lnTo>
                  <a:lnTo>
                    <a:pt x="833" y="642"/>
                  </a:lnTo>
                  <a:lnTo>
                    <a:pt x="828" y="642"/>
                  </a:lnTo>
                  <a:lnTo>
                    <a:pt x="828" y="642"/>
                  </a:lnTo>
                  <a:lnTo>
                    <a:pt x="828" y="644"/>
                  </a:lnTo>
                  <a:lnTo>
                    <a:pt x="828" y="644"/>
                  </a:lnTo>
                  <a:lnTo>
                    <a:pt x="826" y="644"/>
                  </a:lnTo>
                  <a:lnTo>
                    <a:pt x="823" y="644"/>
                  </a:lnTo>
                  <a:lnTo>
                    <a:pt x="823" y="644"/>
                  </a:lnTo>
                  <a:lnTo>
                    <a:pt x="821" y="646"/>
                  </a:lnTo>
                  <a:lnTo>
                    <a:pt x="821" y="646"/>
                  </a:lnTo>
                  <a:lnTo>
                    <a:pt x="821" y="646"/>
                  </a:lnTo>
                  <a:lnTo>
                    <a:pt x="821" y="649"/>
                  </a:lnTo>
                  <a:lnTo>
                    <a:pt x="821" y="649"/>
                  </a:lnTo>
                  <a:lnTo>
                    <a:pt x="821" y="649"/>
                  </a:lnTo>
                  <a:lnTo>
                    <a:pt x="821" y="651"/>
                  </a:lnTo>
                  <a:lnTo>
                    <a:pt x="821" y="653"/>
                  </a:lnTo>
                  <a:lnTo>
                    <a:pt x="819" y="653"/>
                  </a:lnTo>
                  <a:lnTo>
                    <a:pt x="819" y="656"/>
                  </a:lnTo>
                  <a:lnTo>
                    <a:pt x="814" y="665"/>
                  </a:lnTo>
                  <a:lnTo>
                    <a:pt x="812" y="668"/>
                  </a:lnTo>
                  <a:lnTo>
                    <a:pt x="812" y="670"/>
                  </a:lnTo>
                  <a:lnTo>
                    <a:pt x="809" y="670"/>
                  </a:lnTo>
                  <a:lnTo>
                    <a:pt x="809" y="670"/>
                  </a:lnTo>
                  <a:lnTo>
                    <a:pt x="807" y="670"/>
                  </a:lnTo>
                  <a:lnTo>
                    <a:pt x="807" y="670"/>
                  </a:lnTo>
                  <a:lnTo>
                    <a:pt x="807" y="672"/>
                  </a:lnTo>
                  <a:lnTo>
                    <a:pt x="804" y="672"/>
                  </a:lnTo>
                  <a:lnTo>
                    <a:pt x="804" y="672"/>
                  </a:lnTo>
                  <a:lnTo>
                    <a:pt x="802" y="670"/>
                  </a:lnTo>
                  <a:lnTo>
                    <a:pt x="800" y="670"/>
                  </a:lnTo>
                  <a:lnTo>
                    <a:pt x="800" y="670"/>
                  </a:lnTo>
                  <a:lnTo>
                    <a:pt x="797" y="668"/>
                  </a:lnTo>
                  <a:lnTo>
                    <a:pt x="795" y="668"/>
                  </a:lnTo>
                  <a:lnTo>
                    <a:pt x="795" y="668"/>
                  </a:lnTo>
                  <a:lnTo>
                    <a:pt x="795" y="665"/>
                  </a:lnTo>
                  <a:lnTo>
                    <a:pt x="795" y="665"/>
                  </a:lnTo>
                  <a:lnTo>
                    <a:pt x="795" y="665"/>
                  </a:lnTo>
                  <a:lnTo>
                    <a:pt x="795" y="665"/>
                  </a:lnTo>
                  <a:lnTo>
                    <a:pt x="793" y="668"/>
                  </a:lnTo>
                  <a:lnTo>
                    <a:pt x="793" y="668"/>
                  </a:lnTo>
                  <a:lnTo>
                    <a:pt x="793" y="668"/>
                  </a:lnTo>
                  <a:lnTo>
                    <a:pt x="790" y="668"/>
                  </a:lnTo>
                  <a:lnTo>
                    <a:pt x="783" y="670"/>
                  </a:lnTo>
                  <a:lnTo>
                    <a:pt x="783" y="670"/>
                  </a:lnTo>
                  <a:lnTo>
                    <a:pt x="781" y="668"/>
                  </a:lnTo>
                  <a:lnTo>
                    <a:pt x="771" y="665"/>
                  </a:lnTo>
                  <a:lnTo>
                    <a:pt x="760" y="665"/>
                  </a:lnTo>
                  <a:lnTo>
                    <a:pt x="760" y="663"/>
                  </a:lnTo>
                  <a:lnTo>
                    <a:pt x="755" y="665"/>
                  </a:lnTo>
                  <a:lnTo>
                    <a:pt x="750" y="668"/>
                  </a:lnTo>
                  <a:lnTo>
                    <a:pt x="743" y="665"/>
                  </a:lnTo>
                  <a:lnTo>
                    <a:pt x="741" y="665"/>
                  </a:lnTo>
                  <a:lnTo>
                    <a:pt x="741" y="665"/>
                  </a:lnTo>
                  <a:lnTo>
                    <a:pt x="738" y="665"/>
                  </a:lnTo>
                  <a:lnTo>
                    <a:pt x="738" y="665"/>
                  </a:lnTo>
                  <a:lnTo>
                    <a:pt x="736" y="663"/>
                  </a:lnTo>
                  <a:lnTo>
                    <a:pt x="736" y="663"/>
                  </a:lnTo>
                  <a:lnTo>
                    <a:pt x="734" y="663"/>
                  </a:lnTo>
                  <a:lnTo>
                    <a:pt x="734" y="663"/>
                  </a:lnTo>
                  <a:lnTo>
                    <a:pt x="734" y="663"/>
                  </a:lnTo>
                  <a:lnTo>
                    <a:pt x="734" y="663"/>
                  </a:lnTo>
                  <a:lnTo>
                    <a:pt x="731" y="665"/>
                  </a:lnTo>
                  <a:lnTo>
                    <a:pt x="731" y="665"/>
                  </a:lnTo>
                  <a:lnTo>
                    <a:pt x="729" y="665"/>
                  </a:lnTo>
                  <a:lnTo>
                    <a:pt x="729" y="665"/>
                  </a:lnTo>
                  <a:lnTo>
                    <a:pt x="729" y="665"/>
                  </a:lnTo>
                  <a:lnTo>
                    <a:pt x="729" y="663"/>
                  </a:lnTo>
                  <a:lnTo>
                    <a:pt x="726" y="663"/>
                  </a:lnTo>
                  <a:lnTo>
                    <a:pt x="726" y="663"/>
                  </a:lnTo>
                  <a:lnTo>
                    <a:pt x="726" y="663"/>
                  </a:lnTo>
                  <a:lnTo>
                    <a:pt x="726" y="663"/>
                  </a:lnTo>
                  <a:lnTo>
                    <a:pt x="724" y="663"/>
                  </a:lnTo>
                  <a:lnTo>
                    <a:pt x="724" y="663"/>
                  </a:lnTo>
                  <a:lnTo>
                    <a:pt x="722" y="663"/>
                  </a:lnTo>
                  <a:lnTo>
                    <a:pt x="719" y="663"/>
                  </a:lnTo>
                  <a:lnTo>
                    <a:pt x="717" y="663"/>
                  </a:lnTo>
                  <a:lnTo>
                    <a:pt x="715" y="661"/>
                  </a:lnTo>
                  <a:lnTo>
                    <a:pt x="712" y="661"/>
                  </a:lnTo>
                  <a:lnTo>
                    <a:pt x="710" y="656"/>
                  </a:lnTo>
                  <a:lnTo>
                    <a:pt x="710" y="646"/>
                  </a:lnTo>
                  <a:lnTo>
                    <a:pt x="705" y="644"/>
                  </a:lnTo>
                  <a:lnTo>
                    <a:pt x="705" y="644"/>
                  </a:lnTo>
                  <a:lnTo>
                    <a:pt x="705" y="644"/>
                  </a:lnTo>
                  <a:lnTo>
                    <a:pt x="700" y="639"/>
                  </a:lnTo>
                  <a:lnTo>
                    <a:pt x="700" y="635"/>
                  </a:lnTo>
                  <a:lnTo>
                    <a:pt x="700" y="635"/>
                  </a:lnTo>
                  <a:lnTo>
                    <a:pt x="698" y="635"/>
                  </a:lnTo>
                  <a:lnTo>
                    <a:pt x="698" y="635"/>
                  </a:lnTo>
                  <a:lnTo>
                    <a:pt x="696" y="635"/>
                  </a:lnTo>
                  <a:lnTo>
                    <a:pt x="693" y="635"/>
                  </a:lnTo>
                  <a:lnTo>
                    <a:pt x="691" y="632"/>
                  </a:lnTo>
                  <a:lnTo>
                    <a:pt x="691" y="632"/>
                  </a:lnTo>
                  <a:lnTo>
                    <a:pt x="691" y="632"/>
                  </a:lnTo>
                  <a:lnTo>
                    <a:pt x="691" y="635"/>
                  </a:lnTo>
                  <a:lnTo>
                    <a:pt x="691" y="635"/>
                  </a:lnTo>
                  <a:lnTo>
                    <a:pt x="691" y="635"/>
                  </a:lnTo>
                  <a:lnTo>
                    <a:pt x="691" y="635"/>
                  </a:lnTo>
                  <a:lnTo>
                    <a:pt x="691" y="637"/>
                  </a:lnTo>
                  <a:lnTo>
                    <a:pt x="691" y="637"/>
                  </a:lnTo>
                  <a:lnTo>
                    <a:pt x="691" y="637"/>
                  </a:lnTo>
                  <a:lnTo>
                    <a:pt x="689" y="637"/>
                  </a:lnTo>
                  <a:lnTo>
                    <a:pt x="689" y="637"/>
                  </a:lnTo>
                  <a:lnTo>
                    <a:pt x="686" y="637"/>
                  </a:lnTo>
                  <a:lnTo>
                    <a:pt x="686" y="637"/>
                  </a:lnTo>
                  <a:lnTo>
                    <a:pt x="686" y="637"/>
                  </a:lnTo>
                  <a:lnTo>
                    <a:pt x="684" y="637"/>
                  </a:lnTo>
                  <a:lnTo>
                    <a:pt x="684" y="637"/>
                  </a:lnTo>
                  <a:lnTo>
                    <a:pt x="679" y="635"/>
                  </a:lnTo>
                  <a:lnTo>
                    <a:pt x="677" y="635"/>
                  </a:lnTo>
                  <a:lnTo>
                    <a:pt x="674" y="632"/>
                  </a:lnTo>
                  <a:lnTo>
                    <a:pt x="674" y="632"/>
                  </a:lnTo>
                  <a:lnTo>
                    <a:pt x="674" y="630"/>
                  </a:lnTo>
                  <a:lnTo>
                    <a:pt x="674" y="630"/>
                  </a:lnTo>
                  <a:lnTo>
                    <a:pt x="674" y="632"/>
                  </a:lnTo>
                  <a:lnTo>
                    <a:pt x="672" y="632"/>
                  </a:lnTo>
                  <a:lnTo>
                    <a:pt x="672" y="630"/>
                  </a:lnTo>
                  <a:lnTo>
                    <a:pt x="672" y="630"/>
                  </a:lnTo>
                  <a:lnTo>
                    <a:pt x="670" y="630"/>
                  </a:lnTo>
                  <a:lnTo>
                    <a:pt x="670" y="632"/>
                  </a:lnTo>
                  <a:lnTo>
                    <a:pt x="670" y="632"/>
                  </a:lnTo>
                  <a:lnTo>
                    <a:pt x="670" y="632"/>
                  </a:lnTo>
                  <a:lnTo>
                    <a:pt x="670" y="632"/>
                  </a:lnTo>
                  <a:lnTo>
                    <a:pt x="670" y="632"/>
                  </a:lnTo>
                  <a:lnTo>
                    <a:pt x="670" y="632"/>
                  </a:lnTo>
                  <a:lnTo>
                    <a:pt x="667" y="632"/>
                  </a:lnTo>
                  <a:lnTo>
                    <a:pt x="667" y="632"/>
                  </a:lnTo>
                  <a:lnTo>
                    <a:pt x="667" y="632"/>
                  </a:lnTo>
                  <a:lnTo>
                    <a:pt x="665" y="632"/>
                  </a:lnTo>
                  <a:lnTo>
                    <a:pt x="665" y="632"/>
                  </a:lnTo>
                  <a:lnTo>
                    <a:pt x="663" y="632"/>
                  </a:lnTo>
                  <a:lnTo>
                    <a:pt x="663" y="632"/>
                  </a:lnTo>
                  <a:lnTo>
                    <a:pt x="660" y="630"/>
                  </a:lnTo>
                  <a:lnTo>
                    <a:pt x="658" y="630"/>
                  </a:lnTo>
                  <a:lnTo>
                    <a:pt x="655" y="630"/>
                  </a:lnTo>
                  <a:lnTo>
                    <a:pt x="653" y="627"/>
                  </a:lnTo>
                  <a:lnTo>
                    <a:pt x="651" y="625"/>
                  </a:lnTo>
                  <a:lnTo>
                    <a:pt x="651" y="625"/>
                  </a:lnTo>
                  <a:lnTo>
                    <a:pt x="648" y="620"/>
                  </a:lnTo>
                  <a:lnTo>
                    <a:pt x="646" y="620"/>
                  </a:lnTo>
                  <a:lnTo>
                    <a:pt x="646" y="618"/>
                  </a:lnTo>
                  <a:lnTo>
                    <a:pt x="644" y="618"/>
                  </a:lnTo>
                  <a:lnTo>
                    <a:pt x="639" y="620"/>
                  </a:lnTo>
                  <a:lnTo>
                    <a:pt x="639" y="620"/>
                  </a:lnTo>
                  <a:lnTo>
                    <a:pt x="637" y="620"/>
                  </a:lnTo>
                  <a:lnTo>
                    <a:pt x="637" y="620"/>
                  </a:lnTo>
                  <a:lnTo>
                    <a:pt x="634" y="618"/>
                  </a:lnTo>
                  <a:lnTo>
                    <a:pt x="634" y="618"/>
                  </a:lnTo>
                  <a:lnTo>
                    <a:pt x="634" y="618"/>
                  </a:lnTo>
                  <a:lnTo>
                    <a:pt x="632" y="616"/>
                  </a:lnTo>
                  <a:lnTo>
                    <a:pt x="629" y="616"/>
                  </a:lnTo>
                  <a:lnTo>
                    <a:pt x="629" y="618"/>
                  </a:lnTo>
                  <a:lnTo>
                    <a:pt x="629" y="618"/>
                  </a:lnTo>
                  <a:lnTo>
                    <a:pt x="629" y="620"/>
                  </a:lnTo>
                  <a:lnTo>
                    <a:pt x="627" y="620"/>
                  </a:lnTo>
                  <a:lnTo>
                    <a:pt x="629" y="620"/>
                  </a:lnTo>
                  <a:lnTo>
                    <a:pt x="629" y="623"/>
                  </a:lnTo>
                  <a:lnTo>
                    <a:pt x="629" y="623"/>
                  </a:lnTo>
                  <a:lnTo>
                    <a:pt x="629" y="623"/>
                  </a:lnTo>
                  <a:lnTo>
                    <a:pt x="629" y="625"/>
                  </a:lnTo>
                  <a:lnTo>
                    <a:pt x="627" y="625"/>
                  </a:lnTo>
                  <a:lnTo>
                    <a:pt x="627" y="625"/>
                  </a:lnTo>
                  <a:lnTo>
                    <a:pt x="620" y="625"/>
                  </a:lnTo>
                  <a:lnTo>
                    <a:pt x="618" y="625"/>
                  </a:lnTo>
                  <a:lnTo>
                    <a:pt x="615" y="625"/>
                  </a:lnTo>
                  <a:lnTo>
                    <a:pt x="615" y="625"/>
                  </a:lnTo>
                  <a:lnTo>
                    <a:pt x="615" y="625"/>
                  </a:lnTo>
                  <a:lnTo>
                    <a:pt x="615" y="623"/>
                  </a:lnTo>
                  <a:lnTo>
                    <a:pt x="613" y="623"/>
                  </a:lnTo>
                  <a:lnTo>
                    <a:pt x="613" y="623"/>
                  </a:lnTo>
                  <a:lnTo>
                    <a:pt x="613" y="623"/>
                  </a:lnTo>
                  <a:lnTo>
                    <a:pt x="613" y="620"/>
                  </a:lnTo>
                  <a:lnTo>
                    <a:pt x="611" y="620"/>
                  </a:lnTo>
                  <a:lnTo>
                    <a:pt x="603" y="620"/>
                  </a:lnTo>
                  <a:lnTo>
                    <a:pt x="603" y="620"/>
                  </a:lnTo>
                  <a:lnTo>
                    <a:pt x="603" y="623"/>
                  </a:lnTo>
                  <a:lnTo>
                    <a:pt x="601" y="623"/>
                  </a:lnTo>
                  <a:lnTo>
                    <a:pt x="601" y="623"/>
                  </a:lnTo>
                  <a:lnTo>
                    <a:pt x="596" y="620"/>
                  </a:lnTo>
                  <a:lnTo>
                    <a:pt x="596" y="620"/>
                  </a:lnTo>
                  <a:lnTo>
                    <a:pt x="594" y="620"/>
                  </a:lnTo>
                  <a:lnTo>
                    <a:pt x="592" y="618"/>
                  </a:lnTo>
                  <a:lnTo>
                    <a:pt x="589" y="618"/>
                  </a:lnTo>
                  <a:lnTo>
                    <a:pt x="587" y="618"/>
                  </a:lnTo>
                  <a:lnTo>
                    <a:pt x="587" y="620"/>
                  </a:lnTo>
                  <a:lnTo>
                    <a:pt x="585" y="620"/>
                  </a:lnTo>
                  <a:lnTo>
                    <a:pt x="585" y="620"/>
                  </a:lnTo>
                  <a:lnTo>
                    <a:pt x="582" y="620"/>
                  </a:lnTo>
                  <a:lnTo>
                    <a:pt x="582" y="620"/>
                  </a:lnTo>
                  <a:lnTo>
                    <a:pt x="582" y="620"/>
                  </a:lnTo>
                  <a:lnTo>
                    <a:pt x="582" y="616"/>
                  </a:lnTo>
                  <a:lnTo>
                    <a:pt x="580" y="616"/>
                  </a:lnTo>
                  <a:lnTo>
                    <a:pt x="580" y="616"/>
                  </a:lnTo>
                  <a:lnTo>
                    <a:pt x="577" y="616"/>
                  </a:lnTo>
                  <a:lnTo>
                    <a:pt x="575" y="616"/>
                  </a:lnTo>
                  <a:lnTo>
                    <a:pt x="575" y="620"/>
                  </a:lnTo>
                  <a:lnTo>
                    <a:pt x="575" y="620"/>
                  </a:lnTo>
                  <a:lnTo>
                    <a:pt x="573" y="620"/>
                  </a:lnTo>
                  <a:lnTo>
                    <a:pt x="570" y="625"/>
                  </a:lnTo>
                  <a:lnTo>
                    <a:pt x="568" y="627"/>
                  </a:lnTo>
                  <a:lnTo>
                    <a:pt x="568" y="630"/>
                  </a:lnTo>
                  <a:lnTo>
                    <a:pt x="568" y="632"/>
                  </a:lnTo>
                  <a:lnTo>
                    <a:pt x="566" y="642"/>
                  </a:lnTo>
                  <a:lnTo>
                    <a:pt x="566" y="644"/>
                  </a:lnTo>
                  <a:lnTo>
                    <a:pt x="566" y="646"/>
                  </a:lnTo>
                  <a:lnTo>
                    <a:pt x="566" y="649"/>
                  </a:lnTo>
                  <a:lnTo>
                    <a:pt x="563" y="649"/>
                  </a:lnTo>
                  <a:lnTo>
                    <a:pt x="561" y="649"/>
                  </a:lnTo>
                  <a:lnTo>
                    <a:pt x="561" y="649"/>
                  </a:lnTo>
                  <a:lnTo>
                    <a:pt x="559" y="646"/>
                  </a:lnTo>
                  <a:lnTo>
                    <a:pt x="559" y="646"/>
                  </a:lnTo>
                  <a:lnTo>
                    <a:pt x="559" y="646"/>
                  </a:lnTo>
                  <a:lnTo>
                    <a:pt x="556" y="646"/>
                  </a:lnTo>
                  <a:lnTo>
                    <a:pt x="556" y="649"/>
                  </a:lnTo>
                  <a:lnTo>
                    <a:pt x="556" y="653"/>
                  </a:lnTo>
                  <a:lnTo>
                    <a:pt x="556" y="653"/>
                  </a:lnTo>
                  <a:lnTo>
                    <a:pt x="556" y="656"/>
                  </a:lnTo>
                  <a:lnTo>
                    <a:pt x="551" y="658"/>
                  </a:lnTo>
                  <a:lnTo>
                    <a:pt x="551" y="661"/>
                  </a:lnTo>
                  <a:lnTo>
                    <a:pt x="549" y="663"/>
                  </a:lnTo>
                  <a:lnTo>
                    <a:pt x="549" y="663"/>
                  </a:lnTo>
                  <a:lnTo>
                    <a:pt x="549" y="663"/>
                  </a:lnTo>
                  <a:lnTo>
                    <a:pt x="547" y="663"/>
                  </a:lnTo>
                  <a:lnTo>
                    <a:pt x="547" y="663"/>
                  </a:lnTo>
                  <a:lnTo>
                    <a:pt x="547" y="661"/>
                  </a:lnTo>
                  <a:lnTo>
                    <a:pt x="544" y="661"/>
                  </a:lnTo>
                  <a:lnTo>
                    <a:pt x="544" y="658"/>
                  </a:lnTo>
                  <a:lnTo>
                    <a:pt x="544" y="658"/>
                  </a:lnTo>
                  <a:lnTo>
                    <a:pt x="544" y="658"/>
                  </a:lnTo>
                  <a:lnTo>
                    <a:pt x="544" y="658"/>
                  </a:lnTo>
                  <a:lnTo>
                    <a:pt x="544" y="656"/>
                  </a:lnTo>
                  <a:lnTo>
                    <a:pt x="544" y="656"/>
                  </a:lnTo>
                  <a:lnTo>
                    <a:pt x="542" y="656"/>
                  </a:lnTo>
                  <a:lnTo>
                    <a:pt x="542" y="656"/>
                  </a:lnTo>
                  <a:lnTo>
                    <a:pt x="542" y="656"/>
                  </a:lnTo>
                  <a:lnTo>
                    <a:pt x="540" y="658"/>
                  </a:lnTo>
                  <a:lnTo>
                    <a:pt x="540" y="658"/>
                  </a:lnTo>
                  <a:lnTo>
                    <a:pt x="540" y="661"/>
                  </a:lnTo>
                  <a:lnTo>
                    <a:pt x="537" y="661"/>
                  </a:lnTo>
                  <a:lnTo>
                    <a:pt x="537" y="661"/>
                  </a:lnTo>
                  <a:lnTo>
                    <a:pt x="535" y="661"/>
                  </a:lnTo>
                  <a:lnTo>
                    <a:pt x="535" y="661"/>
                  </a:lnTo>
                  <a:lnTo>
                    <a:pt x="535" y="661"/>
                  </a:lnTo>
                  <a:lnTo>
                    <a:pt x="535" y="661"/>
                  </a:lnTo>
                  <a:lnTo>
                    <a:pt x="535" y="663"/>
                  </a:lnTo>
                  <a:lnTo>
                    <a:pt x="537" y="663"/>
                  </a:lnTo>
                  <a:lnTo>
                    <a:pt x="537" y="665"/>
                  </a:lnTo>
                  <a:lnTo>
                    <a:pt x="537" y="665"/>
                  </a:lnTo>
                  <a:lnTo>
                    <a:pt x="537" y="665"/>
                  </a:lnTo>
                  <a:lnTo>
                    <a:pt x="540" y="665"/>
                  </a:lnTo>
                  <a:lnTo>
                    <a:pt x="540" y="665"/>
                  </a:lnTo>
                  <a:lnTo>
                    <a:pt x="540" y="663"/>
                  </a:lnTo>
                  <a:lnTo>
                    <a:pt x="540" y="663"/>
                  </a:lnTo>
                  <a:lnTo>
                    <a:pt x="542" y="663"/>
                  </a:lnTo>
                  <a:lnTo>
                    <a:pt x="544" y="665"/>
                  </a:lnTo>
                  <a:lnTo>
                    <a:pt x="544" y="665"/>
                  </a:lnTo>
                  <a:lnTo>
                    <a:pt x="544" y="665"/>
                  </a:lnTo>
                  <a:lnTo>
                    <a:pt x="544" y="665"/>
                  </a:lnTo>
                  <a:lnTo>
                    <a:pt x="544" y="665"/>
                  </a:lnTo>
                  <a:lnTo>
                    <a:pt x="547" y="665"/>
                  </a:lnTo>
                  <a:lnTo>
                    <a:pt x="547" y="665"/>
                  </a:lnTo>
                  <a:lnTo>
                    <a:pt x="547" y="665"/>
                  </a:lnTo>
                  <a:lnTo>
                    <a:pt x="547" y="665"/>
                  </a:lnTo>
                  <a:lnTo>
                    <a:pt x="547" y="665"/>
                  </a:lnTo>
                  <a:lnTo>
                    <a:pt x="549" y="665"/>
                  </a:lnTo>
                  <a:lnTo>
                    <a:pt x="549" y="665"/>
                  </a:lnTo>
                  <a:lnTo>
                    <a:pt x="549" y="665"/>
                  </a:lnTo>
                  <a:lnTo>
                    <a:pt x="551" y="665"/>
                  </a:lnTo>
                  <a:lnTo>
                    <a:pt x="551" y="665"/>
                  </a:lnTo>
                  <a:lnTo>
                    <a:pt x="554" y="665"/>
                  </a:lnTo>
                  <a:lnTo>
                    <a:pt x="561" y="665"/>
                  </a:lnTo>
                  <a:lnTo>
                    <a:pt x="561" y="665"/>
                  </a:lnTo>
                  <a:lnTo>
                    <a:pt x="563" y="665"/>
                  </a:lnTo>
                  <a:lnTo>
                    <a:pt x="563" y="665"/>
                  </a:lnTo>
                  <a:lnTo>
                    <a:pt x="566" y="665"/>
                  </a:lnTo>
                  <a:lnTo>
                    <a:pt x="566" y="665"/>
                  </a:lnTo>
                  <a:lnTo>
                    <a:pt x="568" y="665"/>
                  </a:lnTo>
                  <a:lnTo>
                    <a:pt x="570" y="665"/>
                  </a:lnTo>
                  <a:lnTo>
                    <a:pt x="570" y="665"/>
                  </a:lnTo>
                  <a:lnTo>
                    <a:pt x="570" y="665"/>
                  </a:lnTo>
                  <a:lnTo>
                    <a:pt x="570" y="665"/>
                  </a:lnTo>
                  <a:lnTo>
                    <a:pt x="573" y="663"/>
                  </a:lnTo>
                  <a:lnTo>
                    <a:pt x="573" y="663"/>
                  </a:lnTo>
                  <a:lnTo>
                    <a:pt x="573" y="663"/>
                  </a:lnTo>
                  <a:lnTo>
                    <a:pt x="575" y="663"/>
                  </a:lnTo>
                  <a:lnTo>
                    <a:pt x="577" y="663"/>
                  </a:lnTo>
                  <a:lnTo>
                    <a:pt x="580" y="665"/>
                  </a:lnTo>
                  <a:lnTo>
                    <a:pt x="582" y="668"/>
                  </a:lnTo>
                  <a:lnTo>
                    <a:pt x="585" y="668"/>
                  </a:lnTo>
                  <a:lnTo>
                    <a:pt x="587" y="668"/>
                  </a:lnTo>
                  <a:lnTo>
                    <a:pt x="589" y="670"/>
                  </a:lnTo>
                  <a:lnTo>
                    <a:pt x="589" y="670"/>
                  </a:lnTo>
                  <a:lnTo>
                    <a:pt x="589" y="670"/>
                  </a:lnTo>
                  <a:lnTo>
                    <a:pt x="589" y="670"/>
                  </a:lnTo>
                  <a:lnTo>
                    <a:pt x="589" y="672"/>
                  </a:lnTo>
                  <a:lnTo>
                    <a:pt x="589" y="672"/>
                  </a:lnTo>
                  <a:lnTo>
                    <a:pt x="589" y="672"/>
                  </a:lnTo>
                  <a:lnTo>
                    <a:pt x="592" y="672"/>
                  </a:lnTo>
                  <a:lnTo>
                    <a:pt x="592" y="672"/>
                  </a:lnTo>
                  <a:lnTo>
                    <a:pt x="592" y="672"/>
                  </a:lnTo>
                  <a:lnTo>
                    <a:pt x="592" y="672"/>
                  </a:lnTo>
                  <a:lnTo>
                    <a:pt x="592" y="672"/>
                  </a:lnTo>
                  <a:lnTo>
                    <a:pt x="594" y="672"/>
                  </a:lnTo>
                  <a:lnTo>
                    <a:pt x="594" y="672"/>
                  </a:lnTo>
                  <a:lnTo>
                    <a:pt x="596" y="672"/>
                  </a:lnTo>
                  <a:lnTo>
                    <a:pt x="596" y="672"/>
                  </a:lnTo>
                  <a:lnTo>
                    <a:pt x="596" y="672"/>
                  </a:lnTo>
                  <a:lnTo>
                    <a:pt x="599" y="670"/>
                  </a:lnTo>
                  <a:lnTo>
                    <a:pt x="599" y="670"/>
                  </a:lnTo>
                  <a:lnTo>
                    <a:pt x="601" y="672"/>
                  </a:lnTo>
                  <a:lnTo>
                    <a:pt x="603" y="672"/>
                  </a:lnTo>
                  <a:lnTo>
                    <a:pt x="603" y="672"/>
                  </a:lnTo>
                  <a:lnTo>
                    <a:pt x="603" y="675"/>
                  </a:lnTo>
                  <a:lnTo>
                    <a:pt x="603" y="677"/>
                  </a:lnTo>
                  <a:lnTo>
                    <a:pt x="603" y="677"/>
                  </a:lnTo>
                  <a:lnTo>
                    <a:pt x="601" y="680"/>
                  </a:lnTo>
                  <a:lnTo>
                    <a:pt x="599" y="682"/>
                  </a:lnTo>
                  <a:lnTo>
                    <a:pt x="601" y="682"/>
                  </a:lnTo>
                  <a:lnTo>
                    <a:pt x="601" y="682"/>
                  </a:lnTo>
                  <a:lnTo>
                    <a:pt x="599" y="682"/>
                  </a:lnTo>
                  <a:lnTo>
                    <a:pt x="599" y="682"/>
                  </a:lnTo>
                  <a:lnTo>
                    <a:pt x="599" y="682"/>
                  </a:lnTo>
                  <a:lnTo>
                    <a:pt x="596" y="684"/>
                  </a:lnTo>
                  <a:lnTo>
                    <a:pt x="596" y="684"/>
                  </a:lnTo>
                  <a:lnTo>
                    <a:pt x="596" y="687"/>
                  </a:lnTo>
                  <a:lnTo>
                    <a:pt x="596" y="687"/>
                  </a:lnTo>
                  <a:lnTo>
                    <a:pt x="596" y="689"/>
                  </a:lnTo>
                  <a:lnTo>
                    <a:pt x="596" y="691"/>
                  </a:lnTo>
                  <a:lnTo>
                    <a:pt x="596" y="691"/>
                  </a:lnTo>
                  <a:lnTo>
                    <a:pt x="596" y="694"/>
                  </a:lnTo>
                  <a:lnTo>
                    <a:pt x="596" y="694"/>
                  </a:lnTo>
                  <a:lnTo>
                    <a:pt x="599" y="691"/>
                  </a:lnTo>
                  <a:lnTo>
                    <a:pt x="601" y="691"/>
                  </a:lnTo>
                  <a:lnTo>
                    <a:pt x="601" y="694"/>
                  </a:lnTo>
                  <a:lnTo>
                    <a:pt x="603" y="694"/>
                  </a:lnTo>
                  <a:lnTo>
                    <a:pt x="608" y="696"/>
                  </a:lnTo>
                  <a:lnTo>
                    <a:pt x="618" y="696"/>
                  </a:lnTo>
                  <a:lnTo>
                    <a:pt x="622" y="696"/>
                  </a:lnTo>
                  <a:lnTo>
                    <a:pt x="634" y="696"/>
                  </a:lnTo>
                  <a:lnTo>
                    <a:pt x="637" y="698"/>
                  </a:lnTo>
                  <a:lnTo>
                    <a:pt x="637" y="698"/>
                  </a:lnTo>
                  <a:lnTo>
                    <a:pt x="639" y="698"/>
                  </a:lnTo>
                  <a:lnTo>
                    <a:pt x="641" y="698"/>
                  </a:lnTo>
                  <a:lnTo>
                    <a:pt x="644" y="698"/>
                  </a:lnTo>
                  <a:lnTo>
                    <a:pt x="646" y="698"/>
                  </a:lnTo>
                  <a:lnTo>
                    <a:pt x="651" y="698"/>
                  </a:lnTo>
                  <a:lnTo>
                    <a:pt x="651" y="701"/>
                  </a:lnTo>
                  <a:lnTo>
                    <a:pt x="651" y="701"/>
                  </a:lnTo>
                  <a:lnTo>
                    <a:pt x="651" y="701"/>
                  </a:lnTo>
                  <a:lnTo>
                    <a:pt x="651" y="701"/>
                  </a:lnTo>
                  <a:lnTo>
                    <a:pt x="653" y="701"/>
                  </a:lnTo>
                  <a:lnTo>
                    <a:pt x="653" y="701"/>
                  </a:lnTo>
                  <a:lnTo>
                    <a:pt x="655" y="701"/>
                  </a:lnTo>
                  <a:lnTo>
                    <a:pt x="658" y="703"/>
                  </a:lnTo>
                  <a:lnTo>
                    <a:pt x="660" y="703"/>
                  </a:lnTo>
                  <a:lnTo>
                    <a:pt x="660" y="706"/>
                  </a:lnTo>
                  <a:lnTo>
                    <a:pt x="663" y="706"/>
                  </a:lnTo>
                  <a:lnTo>
                    <a:pt x="663" y="706"/>
                  </a:lnTo>
                  <a:lnTo>
                    <a:pt x="665" y="708"/>
                  </a:lnTo>
                  <a:lnTo>
                    <a:pt x="665" y="708"/>
                  </a:lnTo>
                  <a:lnTo>
                    <a:pt x="670" y="708"/>
                  </a:lnTo>
                  <a:lnTo>
                    <a:pt x="670" y="710"/>
                  </a:lnTo>
                  <a:lnTo>
                    <a:pt x="672" y="710"/>
                  </a:lnTo>
                  <a:lnTo>
                    <a:pt x="672" y="710"/>
                  </a:lnTo>
                  <a:lnTo>
                    <a:pt x="674" y="713"/>
                  </a:lnTo>
                  <a:lnTo>
                    <a:pt x="674" y="713"/>
                  </a:lnTo>
                  <a:lnTo>
                    <a:pt x="679" y="713"/>
                  </a:lnTo>
                  <a:lnTo>
                    <a:pt x="689" y="715"/>
                  </a:lnTo>
                  <a:lnTo>
                    <a:pt x="698" y="715"/>
                  </a:lnTo>
                  <a:lnTo>
                    <a:pt x="705" y="715"/>
                  </a:lnTo>
                  <a:lnTo>
                    <a:pt x="708" y="715"/>
                  </a:lnTo>
                  <a:lnTo>
                    <a:pt x="708" y="713"/>
                  </a:lnTo>
                  <a:lnTo>
                    <a:pt x="708" y="710"/>
                  </a:lnTo>
                  <a:lnTo>
                    <a:pt x="710" y="710"/>
                  </a:lnTo>
                  <a:lnTo>
                    <a:pt x="710" y="710"/>
                  </a:lnTo>
                  <a:lnTo>
                    <a:pt x="712" y="710"/>
                  </a:lnTo>
                  <a:lnTo>
                    <a:pt x="715" y="710"/>
                  </a:lnTo>
                  <a:lnTo>
                    <a:pt x="715" y="710"/>
                  </a:lnTo>
                  <a:lnTo>
                    <a:pt x="715" y="710"/>
                  </a:lnTo>
                  <a:lnTo>
                    <a:pt x="715" y="710"/>
                  </a:lnTo>
                  <a:lnTo>
                    <a:pt x="717" y="710"/>
                  </a:lnTo>
                  <a:lnTo>
                    <a:pt x="717" y="710"/>
                  </a:lnTo>
                  <a:lnTo>
                    <a:pt x="715" y="710"/>
                  </a:lnTo>
                  <a:lnTo>
                    <a:pt x="717" y="708"/>
                  </a:lnTo>
                  <a:lnTo>
                    <a:pt x="717" y="708"/>
                  </a:lnTo>
                  <a:lnTo>
                    <a:pt x="717" y="708"/>
                  </a:lnTo>
                  <a:lnTo>
                    <a:pt x="717" y="708"/>
                  </a:lnTo>
                  <a:lnTo>
                    <a:pt x="719" y="708"/>
                  </a:lnTo>
                  <a:lnTo>
                    <a:pt x="719" y="708"/>
                  </a:lnTo>
                  <a:lnTo>
                    <a:pt x="719" y="708"/>
                  </a:lnTo>
                  <a:lnTo>
                    <a:pt x="719" y="710"/>
                  </a:lnTo>
                  <a:lnTo>
                    <a:pt x="722" y="708"/>
                  </a:lnTo>
                  <a:lnTo>
                    <a:pt x="722" y="708"/>
                  </a:lnTo>
                  <a:lnTo>
                    <a:pt x="722" y="708"/>
                  </a:lnTo>
                  <a:lnTo>
                    <a:pt x="724" y="706"/>
                  </a:lnTo>
                  <a:lnTo>
                    <a:pt x="724" y="706"/>
                  </a:lnTo>
                  <a:lnTo>
                    <a:pt x="724" y="706"/>
                  </a:lnTo>
                  <a:lnTo>
                    <a:pt x="726" y="706"/>
                  </a:lnTo>
                  <a:lnTo>
                    <a:pt x="726" y="706"/>
                  </a:lnTo>
                  <a:lnTo>
                    <a:pt x="726" y="706"/>
                  </a:lnTo>
                  <a:lnTo>
                    <a:pt x="726" y="708"/>
                  </a:lnTo>
                  <a:lnTo>
                    <a:pt x="729" y="710"/>
                  </a:lnTo>
                  <a:lnTo>
                    <a:pt x="729" y="710"/>
                  </a:lnTo>
                  <a:lnTo>
                    <a:pt x="729" y="710"/>
                  </a:lnTo>
                  <a:lnTo>
                    <a:pt x="731" y="710"/>
                  </a:lnTo>
                  <a:lnTo>
                    <a:pt x="731" y="710"/>
                  </a:lnTo>
                  <a:lnTo>
                    <a:pt x="731" y="710"/>
                  </a:lnTo>
                  <a:lnTo>
                    <a:pt x="734" y="713"/>
                  </a:lnTo>
                  <a:lnTo>
                    <a:pt x="734" y="713"/>
                  </a:lnTo>
                  <a:lnTo>
                    <a:pt x="734" y="710"/>
                  </a:lnTo>
                  <a:lnTo>
                    <a:pt x="736" y="710"/>
                  </a:lnTo>
                  <a:lnTo>
                    <a:pt x="738" y="710"/>
                  </a:lnTo>
                  <a:lnTo>
                    <a:pt x="743" y="710"/>
                  </a:lnTo>
                  <a:lnTo>
                    <a:pt x="752" y="710"/>
                  </a:lnTo>
                  <a:lnTo>
                    <a:pt x="755" y="710"/>
                  </a:lnTo>
                  <a:lnTo>
                    <a:pt x="755" y="710"/>
                  </a:lnTo>
                  <a:lnTo>
                    <a:pt x="755" y="713"/>
                  </a:lnTo>
                  <a:lnTo>
                    <a:pt x="755" y="713"/>
                  </a:lnTo>
                  <a:lnTo>
                    <a:pt x="752" y="713"/>
                  </a:lnTo>
                  <a:lnTo>
                    <a:pt x="755" y="713"/>
                  </a:lnTo>
                  <a:lnTo>
                    <a:pt x="755" y="713"/>
                  </a:lnTo>
                  <a:lnTo>
                    <a:pt x="755" y="713"/>
                  </a:lnTo>
                  <a:lnTo>
                    <a:pt x="755" y="713"/>
                  </a:lnTo>
                  <a:lnTo>
                    <a:pt x="755" y="713"/>
                  </a:lnTo>
                  <a:lnTo>
                    <a:pt x="757" y="713"/>
                  </a:lnTo>
                  <a:lnTo>
                    <a:pt x="757" y="713"/>
                  </a:lnTo>
                  <a:lnTo>
                    <a:pt x="767" y="715"/>
                  </a:lnTo>
                  <a:lnTo>
                    <a:pt x="771" y="715"/>
                  </a:lnTo>
                  <a:lnTo>
                    <a:pt x="776" y="717"/>
                  </a:lnTo>
                  <a:lnTo>
                    <a:pt x="776" y="717"/>
                  </a:lnTo>
                  <a:lnTo>
                    <a:pt x="778" y="717"/>
                  </a:lnTo>
                  <a:lnTo>
                    <a:pt x="781" y="717"/>
                  </a:lnTo>
                  <a:lnTo>
                    <a:pt x="781" y="717"/>
                  </a:lnTo>
                  <a:lnTo>
                    <a:pt x="788" y="720"/>
                  </a:lnTo>
                  <a:lnTo>
                    <a:pt x="800" y="727"/>
                  </a:lnTo>
                  <a:lnTo>
                    <a:pt x="802" y="727"/>
                  </a:lnTo>
                  <a:lnTo>
                    <a:pt x="802" y="727"/>
                  </a:lnTo>
                  <a:lnTo>
                    <a:pt x="804" y="727"/>
                  </a:lnTo>
                  <a:lnTo>
                    <a:pt x="804" y="727"/>
                  </a:lnTo>
                  <a:lnTo>
                    <a:pt x="804" y="729"/>
                  </a:lnTo>
                  <a:lnTo>
                    <a:pt x="804" y="729"/>
                  </a:lnTo>
                  <a:lnTo>
                    <a:pt x="804" y="729"/>
                  </a:lnTo>
                  <a:lnTo>
                    <a:pt x="807" y="729"/>
                  </a:lnTo>
                  <a:lnTo>
                    <a:pt x="807" y="729"/>
                  </a:lnTo>
                  <a:lnTo>
                    <a:pt x="809" y="732"/>
                  </a:lnTo>
                  <a:lnTo>
                    <a:pt x="812" y="732"/>
                  </a:lnTo>
                  <a:lnTo>
                    <a:pt x="812" y="732"/>
                  </a:lnTo>
                  <a:lnTo>
                    <a:pt x="814" y="732"/>
                  </a:lnTo>
                  <a:lnTo>
                    <a:pt x="816" y="734"/>
                  </a:lnTo>
                  <a:lnTo>
                    <a:pt x="816" y="734"/>
                  </a:lnTo>
                  <a:lnTo>
                    <a:pt x="819" y="734"/>
                  </a:lnTo>
                  <a:lnTo>
                    <a:pt x="819" y="734"/>
                  </a:lnTo>
                  <a:lnTo>
                    <a:pt x="821" y="734"/>
                  </a:lnTo>
                  <a:lnTo>
                    <a:pt x="821" y="734"/>
                  </a:lnTo>
                  <a:lnTo>
                    <a:pt x="821" y="736"/>
                  </a:lnTo>
                  <a:lnTo>
                    <a:pt x="823" y="736"/>
                  </a:lnTo>
                  <a:lnTo>
                    <a:pt x="831" y="736"/>
                  </a:lnTo>
                  <a:lnTo>
                    <a:pt x="833" y="736"/>
                  </a:lnTo>
                  <a:lnTo>
                    <a:pt x="838" y="739"/>
                  </a:lnTo>
                  <a:lnTo>
                    <a:pt x="838" y="739"/>
                  </a:lnTo>
                  <a:lnTo>
                    <a:pt x="840" y="739"/>
                  </a:lnTo>
                  <a:lnTo>
                    <a:pt x="840" y="739"/>
                  </a:lnTo>
                  <a:lnTo>
                    <a:pt x="842" y="739"/>
                  </a:lnTo>
                  <a:lnTo>
                    <a:pt x="842" y="739"/>
                  </a:lnTo>
                  <a:lnTo>
                    <a:pt x="842" y="736"/>
                  </a:lnTo>
                  <a:lnTo>
                    <a:pt x="842" y="736"/>
                  </a:lnTo>
                  <a:lnTo>
                    <a:pt x="842" y="736"/>
                  </a:lnTo>
                  <a:lnTo>
                    <a:pt x="842" y="736"/>
                  </a:lnTo>
                  <a:lnTo>
                    <a:pt x="842" y="736"/>
                  </a:lnTo>
                  <a:lnTo>
                    <a:pt x="842" y="739"/>
                  </a:lnTo>
                  <a:lnTo>
                    <a:pt x="845" y="739"/>
                  </a:lnTo>
                  <a:lnTo>
                    <a:pt x="845" y="739"/>
                  </a:lnTo>
                  <a:lnTo>
                    <a:pt x="845" y="739"/>
                  </a:lnTo>
                  <a:lnTo>
                    <a:pt x="845" y="739"/>
                  </a:lnTo>
                  <a:lnTo>
                    <a:pt x="845" y="739"/>
                  </a:lnTo>
                  <a:lnTo>
                    <a:pt x="845" y="741"/>
                  </a:lnTo>
                  <a:lnTo>
                    <a:pt x="847" y="741"/>
                  </a:lnTo>
                  <a:lnTo>
                    <a:pt x="847" y="741"/>
                  </a:lnTo>
                  <a:lnTo>
                    <a:pt x="852" y="739"/>
                  </a:lnTo>
                  <a:lnTo>
                    <a:pt x="852" y="739"/>
                  </a:lnTo>
                  <a:lnTo>
                    <a:pt x="852" y="739"/>
                  </a:lnTo>
                  <a:lnTo>
                    <a:pt x="852" y="739"/>
                  </a:lnTo>
                  <a:lnTo>
                    <a:pt x="852" y="739"/>
                  </a:lnTo>
                  <a:lnTo>
                    <a:pt x="852" y="739"/>
                  </a:lnTo>
                  <a:lnTo>
                    <a:pt x="854" y="739"/>
                  </a:lnTo>
                  <a:lnTo>
                    <a:pt x="854" y="739"/>
                  </a:lnTo>
                  <a:lnTo>
                    <a:pt x="857" y="739"/>
                  </a:lnTo>
                  <a:lnTo>
                    <a:pt x="857" y="739"/>
                  </a:lnTo>
                  <a:lnTo>
                    <a:pt x="857" y="741"/>
                  </a:lnTo>
                  <a:lnTo>
                    <a:pt x="859" y="741"/>
                  </a:lnTo>
                  <a:lnTo>
                    <a:pt x="859" y="741"/>
                  </a:lnTo>
                  <a:lnTo>
                    <a:pt x="859" y="739"/>
                  </a:lnTo>
                  <a:lnTo>
                    <a:pt x="859" y="739"/>
                  </a:lnTo>
                  <a:lnTo>
                    <a:pt x="861" y="741"/>
                  </a:lnTo>
                  <a:lnTo>
                    <a:pt x="861" y="741"/>
                  </a:lnTo>
                  <a:lnTo>
                    <a:pt x="861" y="741"/>
                  </a:lnTo>
                  <a:lnTo>
                    <a:pt x="861" y="741"/>
                  </a:lnTo>
                  <a:lnTo>
                    <a:pt x="864" y="743"/>
                  </a:lnTo>
                  <a:lnTo>
                    <a:pt x="866" y="743"/>
                  </a:lnTo>
                  <a:lnTo>
                    <a:pt x="866" y="741"/>
                  </a:lnTo>
                  <a:lnTo>
                    <a:pt x="866" y="743"/>
                  </a:lnTo>
                  <a:lnTo>
                    <a:pt x="868" y="743"/>
                  </a:lnTo>
                  <a:lnTo>
                    <a:pt x="871" y="743"/>
                  </a:lnTo>
                  <a:lnTo>
                    <a:pt x="871" y="743"/>
                  </a:lnTo>
                  <a:lnTo>
                    <a:pt x="871" y="743"/>
                  </a:lnTo>
                  <a:lnTo>
                    <a:pt x="871" y="743"/>
                  </a:lnTo>
                  <a:lnTo>
                    <a:pt x="871" y="743"/>
                  </a:lnTo>
                  <a:lnTo>
                    <a:pt x="873" y="746"/>
                  </a:lnTo>
                  <a:lnTo>
                    <a:pt x="873" y="746"/>
                  </a:lnTo>
                  <a:lnTo>
                    <a:pt x="875" y="746"/>
                  </a:lnTo>
                  <a:lnTo>
                    <a:pt x="875" y="743"/>
                  </a:lnTo>
                  <a:lnTo>
                    <a:pt x="875" y="743"/>
                  </a:lnTo>
                  <a:lnTo>
                    <a:pt x="873" y="743"/>
                  </a:lnTo>
                  <a:lnTo>
                    <a:pt x="873" y="743"/>
                  </a:lnTo>
                  <a:lnTo>
                    <a:pt x="875" y="743"/>
                  </a:lnTo>
                  <a:lnTo>
                    <a:pt x="875" y="743"/>
                  </a:lnTo>
                  <a:lnTo>
                    <a:pt x="875" y="741"/>
                  </a:lnTo>
                  <a:lnTo>
                    <a:pt x="875" y="741"/>
                  </a:lnTo>
                  <a:lnTo>
                    <a:pt x="875" y="741"/>
                  </a:lnTo>
                  <a:lnTo>
                    <a:pt x="875" y="741"/>
                  </a:lnTo>
                  <a:lnTo>
                    <a:pt x="875" y="741"/>
                  </a:lnTo>
                  <a:lnTo>
                    <a:pt x="875" y="743"/>
                  </a:lnTo>
                  <a:lnTo>
                    <a:pt x="878" y="743"/>
                  </a:lnTo>
                  <a:lnTo>
                    <a:pt x="878" y="743"/>
                  </a:lnTo>
                  <a:lnTo>
                    <a:pt x="878" y="741"/>
                  </a:lnTo>
                  <a:lnTo>
                    <a:pt x="878" y="741"/>
                  </a:lnTo>
                  <a:lnTo>
                    <a:pt x="878" y="739"/>
                  </a:lnTo>
                  <a:lnTo>
                    <a:pt x="878" y="739"/>
                  </a:lnTo>
                  <a:lnTo>
                    <a:pt x="880" y="739"/>
                  </a:lnTo>
                  <a:lnTo>
                    <a:pt x="880" y="739"/>
                  </a:lnTo>
                  <a:lnTo>
                    <a:pt x="880" y="739"/>
                  </a:lnTo>
                  <a:lnTo>
                    <a:pt x="880" y="739"/>
                  </a:lnTo>
                  <a:lnTo>
                    <a:pt x="883" y="739"/>
                  </a:lnTo>
                  <a:lnTo>
                    <a:pt x="883" y="741"/>
                  </a:lnTo>
                  <a:lnTo>
                    <a:pt x="885" y="741"/>
                  </a:lnTo>
                  <a:lnTo>
                    <a:pt x="885" y="741"/>
                  </a:lnTo>
                  <a:lnTo>
                    <a:pt x="885" y="741"/>
                  </a:lnTo>
                  <a:lnTo>
                    <a:pt x="887" y="741"/>
                  </a:lnTo>
                  <a:lnTo>
                    <a:pt x="887" y="741"/>
                  </a:lnTo>
                  <a:lnTo>
                    <a:pt x="887" y="741"/>
                  </a:lnTo>
                  <a:lnTo>
                    <a:pt x="887" y="741"/>
                  </a:lnTo>
                  <a:lnTo>
                    <a:pt x="890" y="741"/>
                  </a:lnTo>
                  <a:lnTo>
                    <a:pt x="892" y="741"/>
                  </a:lnTo>
                  <a:lnTo>
                    <a:pt x="901" y="743"/>
                  </a:lnTo>
                  <a:lnTo>
                    <a:pt x="901" y="743"/>
                  </a:lnTo>
                  <a:lnTo>
                    <a:pt x="901" y="743"/>
                  </a:lnTo>
                  <a:lnTo>
                    <a:pt x="901" y="743"/>
                  </a:lnTo>
                  <a:lnTo>
                    <a:pt x="901" y="743"/>
                  </a:lnTo>
                  <a:lnTo>
                    <a:pt x="904" y="743"/>
                  </a:lnTo>
                  <a:lnTo>
                    <a:pt x="904" y="743"/>
                  </a:lnTo>
                  <a:lnTo>
                    <a:pt x="906" y="743"/>
                  </a:lnTo>
                  <a:lnTo>
                    <a:pt x="906" y="743"/>
                  </a:lnTo>
                  <a:lnTo>
                    <a:pt x="909" y="743"/>
                  </a:lnTo>
                  <a:lnTo>
                    <a:pt x="909" y="743"/>
                  </a:lnTo>
                  <a:lnTo>
                    <a:pt x="911" y="743"/>
                  </a:lnTo>
                  <a:lnTo>
                    <a:pt x="911" y="746"/>
                  </a:lnTo>
                  <a:lnTo>
                    <a:pt x="909" y="746"/>
                  </a:lnTo>
                  <a:lnTo>
                    <a:pt x="911" y="746"/>
                  </a:lnTo>
                  <a:lnTo>
                    <a:pt x="911" y="746"/>
                  </a:lnTo>
                  <a:lnTo>
                    <a:pt x="913" y="746"/>
                  </a:lnTo>
                  <a:lnTo>
                    <a:pt x="913" y="746"/>
                  </a:lnTo>
                  <a:lnTo>
                    <a:pt x="918" y="746"/>
                  </a:lnTo>
                  <a:lnTo>
                    <a:pt x="920" y="748"/>
                  </a:lnTo>
                  <a:lnTo>
                    <a:pt x="923" y="748"/>
                  </a:lnTo>
                  <a:lnTo>
                    <a:pt x="925" y="748"/>
                  </a:lnTo>
                  <a:lnTo>
                    <a:pt x="925" y="748"/>
                  </a:lnTo>
                  <a:lnTo>
                    <a:pt x="925" y="748"/>
                  </a:lnTo>
                  <a:lnTo>
                    <a:pt x="927" y="748"/>
                  </a:lnTo>
                  <a:lnTo>
                    <a:pt x="927" y="748"/>
                  </a:lnTo>
                  <a:lnTo>
                    <a:pt x="927" y="748"/>
                  </a:lnTo>
                  <a:lnTo>
                    <a:pt x="930" y="748"/>
                  </a:lnTo>
                  <a:lnTo>
                    <a:pt x="930" y="748"/>
                  </a:lnTo>
                  <a:lnTo>
                    <a:pt x="930" y="746"/>
                  </a:lnTo>
                  <a:lnTo>
                    <a:pt x="930" y="746"/>
                  </a:lnTo>
                  <a:lnTo>
                    <a:pt x="932" y="746"/>
                  </a:lnTo>
                  <a:lnTo>
                    <a:pt x="932" y="746"/>
                  </a:lnTo>
                  <a:lnTo>
                    <a:pt x="932" y="746"/>
                  </a:lnTo>
                  <a:lnTo>
                    <a:pt x="932" y="746"/>
                  </a:lnTo>
                  <a:lnTo>
                    <a:pt x="932" y="746"/>
                  </a:lnTo>
                  <a:lnTo>
                    <a:pt x="932" y="746"/>
                  </a:lnTo>
                  <a:lnTo>
                    <a:pt x="935" y="746"/>
                  </a:lnTo>
                  <a:lnTo>
                    <a:pt x="935" y="746"/>
                  </a:lnTo>
                  <a:lnTo>
                    <a:pt x="935" y="746"/>
                  </a:lnTo>
                  <a:lnTo>
                    <a:pt x="937" y="746"/>
                  </a:lnTo>
                  <a:lnTo>
                    <a:pt x="939" y="746"/>
                  </a:lnTo>
                  <a:lnTo>
                    <a:pt x="942" y="743"/>
                  </a:lnTo>
                  <a:lnTo>
                    <a:pt x="944" y="741"/>
                  </a:lnTo>
                  <a:lnTo>
                    <a:pt x="946" y="741"/>
                  </a:lnTo>
                  <a:lnTo>
                    <a:pt x="953" y="741"/>
                  </a:lnTo>
                  <a:lnTo>
                    <a:pt x="956" y="741"/>
                  </a:lnTo>
                  <a:lnTo>
                    <a:pt x="956" y="741"/>
                  </a:lnTo>
                  <a:lnTo>
                    <a:pt x="958" y="741"/>
                  </a:lnTo>
                  <a:lnTo>
                    <a:pt x="961" y="743"/>
                  </a:lnTo>
                  <a:lnTo>
                    <a:pt x="963" y="746"/>
                  </a:lnTo>
                  <a:lnTo>
                    <a:pt x="963" y="746"/>
                  </a:lnTo>
                  <a:lnTo>
                    <a:pt x="965" y="746"/>
                  </a:lnTo>
                  <a:lnTo>
                    <a:pt x="965" y="746"/>
                  </a:lnTo>
                  <a:lnTo>
                    <a:pt x="968" y="746"/>
                  </a:lnTo>
                  <a:lnTo>
                    <a:pt x="968" y="746"/>
                  </a:lnTo>
                  <a:lnTo>
                    <a:pt x="968" y="746"/>
                  </a:lnTo>
                  <a:lnTo>
                    <a:pt x="968" y="746"/>
                  </a:lnTo>
                  <a:lnTo>
                    <a:pt x="968" y="748"/>
                  </a:lnTo>
                  <a:lnTo>
                    <a:pt x="970" y="748"/>
                  </a:lnTo>
                  <a:lnTo>
                    <a:pt x="970" y="748"/>
                  </a:lnTo>
                  <a:lnTo>
                    <a:pt x="972" y="748"/>
                  </a:lnTo>
                  <a:lnTo>
                    <a:pt x="972" y="748"/>
                  </a:lnTo>
                  <a:lnTo>
                    <a:pt x="972" y="748"/>
                  </a:lnTo>
                  <a:lnTo>
                    <a:pt x="972" y="748"/>
                  </a:lnTo>
                  <a:lnTo>
                    <a:pt x="975" y="751"/>
                  </a:lnTo>
                  <a:lnTo>
                    <a:pt x="975" y="751"/>
                  </a:lnTo>
                  <a:lnTo>
                    <a:pt x="977" y="751"/>
                  </a:lnTo>
                  <a:lnTo>
                    <a:pt x="977" y="751"/>
                  </a:lnTo>
                  <a:lnTo>
                    <a:pt x="977" y="753"/>
                  </a:lnTo>
                  <a:lnTo>
                    <a:pt x="980" y="751"/>
                  </a:lnTo>
                  <a:lnTo>
                    <a:pt x="980" y="751"/>
                  </a:lnTo>
                  <a:lnTo>
                    <a:pt x="980" y="753"/>
                  </a:lnTo>
                  <a:lnTo>
                    <a:pt x="980" y="753"/>
                  </a:lnTo>
                  <a:lnTo>
                    <a:pt x="980" y="753"/>
                  </a:lnTo>
                  <a:lnTo>
                    <a:pt x="980" y="753"/>
                  </a:lnTo>
                  <a:lnTo>
                    <a:pt x="982" y="753"/>
                  </a:lnTo>
                  <a:lnTo>
                    <a:pt x="982" y="753"/>
                  </a:lnTo>
                  <a:lnTo>
                    <a:pt x="982" y="753"/>
                  </a:lnTo>
                  <a:lnTo>
                    <a:pt x="982" y="753"/>
                  </a:lnTo>
                  <a:lnTo>
                    <a:pt x="982" y="753"/>
                  </a:lnTo>
                  <a:lnTo>
                    <a:pt x="984" y="753"/>
                  </a:lnTo>
                  <a:lnTo>
                    <a:pt x="984" y="753"/>
                  </a:lnTo>
                  <a:lnTo>
                    <a:pt x="984" y="753"/>
                  </a:lnTo>
                  <a:lnTo>
                    <a:pt x="984" y="755"/>
                  </a:lnTo>
                  <a:lnTo>
                    <a:pt x="984" y="755"/>
                  </a:lnTo>
                  <a:lnTo>
                    <a:pt x="984" y="755"/>
                  </a:lnTo>
                  <a:lnTo>
                    <a:pt x="987" y="755"/>
                  </a:lnTo>
                  <a:lnTo>
                    <a:pt x="987" y="755"/>
                  </a:lnTo>
                  <a:lnTo>
                    <a:pt x="987" y="755"/>
                  </a:lnTo>
                  <a:lnTo>
                    <a:pt x="987" y="755"/>
                  </a:lnTo>
                  <a:lnTo>
                    <a:pt x="989" y="755"/>
                  </a:lnTo>
                  <a:lnTo>
                    <a:pt x="989" y="755"/>
                  </a:lnTo>
                  <a:lnTo>
                    <a:pt x="991" y="755"/>
                  </a:lnTo>
                  <a:lnTo>
                    <a:pt x="991" y="755"/>
                  </a:lnTo>
                  <a:lnTo>
                    <a:pt x="991" y="755"/>
                  </a:lnTo>
                  <a:lnTo>
                    <a:pt x="994" y="755"/>
                  </a:lnTo>
                  <a:lnTo>
                    <a:pt x="994" y="755"/>
                  </a:lnTo>
                  <a:lnTo>
                    <a:pt x="994" y="755"/>
                  </a:lnTo>
                  <a:lnTo>
                    <a:pt x="994" y="758"/>
                  </a:lnTo>
                  <a:lnTo>
                    <a:pt x="994" y="758"/>
                  </a:lnTo>
                  <a:lnTo>
                    <a:pt x="994" y="758"/>
                  </a:lnTo>
                  <a:lnTo>
                    <a:pt x="994" y="758"/>
                  </a:lnTo>
                  <a:lnTo>
                    <a:pt x="996" y="758"/>
                  </a:lnTo>
                  <a:lnTo>
                    <a:pt x="996" y="758"/>
                  </a:lnTo>
                  <a:lnTo>
                    <a:pt x="996" y="758"/>
                  </a:lnTo>
                  <a:lnTo>
                    <a:pt x="996" y="758"/>
                  </a:lnTo>
                  <a:lnTo>
                    <a:pt x="998" y="760"/>
                  </a:lnTo>
                  <a:lnTo>
                    <a:pt x="998" y="760"/>
                  </a:lnTo>
                  <a:lnTo>
                    <a:pt x="1001" y="760"/>
                  </a:lnTo>
                  <a:lnTo>
                    <a:pt x="1003" y="758"/>
                  </a:lnTo>
                  <a:lnTo>
                    <a:pt x="1003" y="758"/>
                  </a:lnTo>
                  <a:lnTo>
                    <a:pt x="1003" y="760"/>
                  </a:lnTo>
                  <a:lnTo>
                    <a:pt x="1006" y="760"/>
                  </a:lnTo>
                  <a:lnTo>
                    <a:pt x="1006" y="760"/>
                  </a:lnTo>
                  <a:lnTo>
                    <a:pt x="1008" y="758"/>
                  </a:lnTo>
                  <a:lnTo>
                    <a:pt x="1010" y="758"/>
                  </a:lnTo>
                  <a:lnTo>
                    <a:pt x="1013" y="760"/>
                  </a:lnTo>
                  <a:lnTo>
                    <a:pt x="1015" y="760"/>
                  </a:lnTo>
                  <a:lnTo>
                    <a:pt x="1015" y="762"/>
                  </a:lnTo>
                  <a:lnTo>
                    <a:pt x="1015" y="765"/>
                  </a:lnTo>
                  <a:lnTo>
                    <a:pt x="1013" y="765"/>
                  </a:lnTo>
                  <a:lnTo>
                    <a:pt x="1015" y="765"/>
                  </a:lnTo>
                  <a:lnTo>
                    <a:pt x="1017" y="765"/>
                  </a:lnTo>
                  <a:lnTo>
                    <a:pt x="1020" y="765"/>
                  </a:lnTo>
                  <a:lnTo>
                    <a:pt x="1024" y="767"/>
                  </a:lnTo>
                  <a:lnTo>
                    <a:pt x="1027" y="767"/>
                  </a:lnTo>
                  <a:lnTo>
                    <a:pt x="1027" y="765"/>
                  </a:lnTo>
                  <a:lnTo>
                    <a:pt x="1027" y="762"/>
                  </a:lnTo>
                  <a:lnTo>
                    <a:pt x="1027" y="762"/>
                  </a:lnTo>
                  <a:lnTo>
                    <a:pt x="1027" y="762"/>
                  </a:lnTo>
                  <a:close/>
                  <a:moveTo>
                    <a:pt x="1093" y="682"/>
                  </a:moveTo>
                  <a:lnTo>
                    <a:pt x="1093" y="682"/>
                  </a:lnTo>
                  <a:lnTo>
                    <a:pt x="1093" y="680"/>
                  </a:lnTo>
                  <a:lnTo>
                    <a:pt x="1093" y="680"/>
                  </a:lnTo>
                  <a:lnTo>
                    <a:pt x="1093" y="680"/>
                  </a:lnTo>
                  <a:lnTo>
                    <a:pt x="1093" y="680"/>
                  </a:lnTo>
                  <a:lnTo>
                    <a:pt x="1093" y="680"/>
                  </a:lnTo>
                  <a:lnTo>
                    <a:pt x="1093" y="680"/>
                  </a:lnTo>
                  <a:lnTo>
                    <a:pt x="1093" y="680"/>
                  </a:lnTo>
                  <a:lnTo>
                    <a:pt x="1093" y="680"/>
                  </a:lnTo>
                  <a:lnTo>
                    <a:pt x="1093" y="680"/>
                  </a:lnTo>
                  <a:lnTo>
                    <a:pt x="1093" y="680"/>
                  </a:lnTo>
                  <a:lnTo>
                    <a:pt x="1093" y="682"/>
                  </a:lnTo>
                  <a:lnTo>
                    <a:pt x="1093" y="682"/>
                  </a:lnTo>
                  <a:lnTo>
                    <a:pt x="1093" y="682"/>
                  </a:lnTo>
                  <a:lnTo>
                    <a:pt x="1093" y="682"/>
                  </a:lnTo>
                  <a:lnTo>
                    <a:pt x="1093" y="682"/>
                  </a:lnTo>
                  <a:lnTo>
                    <a:pt x="1093" y="682"/>
                  </a:lnTo>
                  <a:lnTo>
                    <a:pt x="1091" y="682"/>
                  </a:lnTo>
                  <a:lnTo>
                    <a:pt x="1091" y="682"/>
                  </a:lnTo>
                  <a:lnTo>
                    <a:pt x="1088" y="682"/>
                  </a:lnTo>
                  <a:lnTo>
                    <a:pt x="1088" y="682"/>
                  </a:lnTo>
                  <a:lnTo>
                    <a:pt x="1088" y="680"/>
                  </a:lnTo>
                  <a:lnTo>
                    <a:pt x="1088" y="680"/>
                  </a:lnTo>
                  <a:lnTo>
                    <a:pt x="1088" y="680"/>
                  </a:lnTo>
                  <a:lnTo>
                    <a:pt x="1088" y="680"/>
                  </a:lnTo>
                  <a:lnTo>
                    <a:pt x="1086" y="680"/>
                  </a:lnTo>
                  <a:lnTo>
                    <a:pt x="1086" y="680"/>
                  </a:lnTo>
                  <a:lnTo>
                    <a:pt x="1086" y="680"/>
                  </a:lnTo>
                  <a:lnTo>
                    <a:pt x="1086" y="680"/>
                  </a:lnTo>
                  <a:lnTo>
                    <a:pt x="1086" y="682"/>
                  </a:lnTo>
                  <a:lnTo>
                    <a:pt x="1086" y="682"/>
                  </a:lnTo>
                  <a:lnTo>
                    <a:pt x="1088" y="684"/>
                  </a:lnTo>
                  <a:lnTo>
                    <a:pt x="1091" y="684"/>
                  </a:lnTo>
                  <a:lnTo>
                    <a:pt x="1093" y="682"/>
                  </a:lnTo>
                  <a:close/>
                  <a:moveTo>
                    <a:pt x="1081" y="743"/>
                  </a:moveTo>
                  <a:lnTo>
                    <a:pt x="1079" y="741"/>
                  </a:lnTo>
                  <a:lnTo>
                    <a:pt x="1076" y="736"/>
                  </a:lnTo>
                  <a:lnTo>
                    <a:pt x="1074" y="736"/>
                  </a:lnTo>
                  <a:lnTo>
                    <a:pt x="1074" y="734"/>
                  </a:lnTo>
                  <a:lnTo>
                    <a:pt x="1065" y="732"/>
                  </a:lnTo>
                  <a:lnTo>
                    <a:pt x="1060" y="729"/>
                  </a:lnTo>
                  <a:lnTo>
                    <a:pt x="1060" y="729"/>
                  </a:lnTo>
                  <a:lnTo>
                    <a:pt x="1060" y="729"/>
                  </a:lnTo>
                  <a:lnTo>
                    <a:pt x="1058" y="729"/>
                  </a:lnTo>
                  <a:lnTo>
                    <a:pt x="1058" y="729"/>
                  </a:lnTo>
                  <a:lnTo>
                    <a:pt x="1055" y="729"/>
                  </a:lnTo>
                  <a:lnTo>
                    <a:pt x="1053" y="729"/>
                  </a:lnTo>
                  <a:lnTo>
                    <a:pt x="1050" y="734"/>
                  </a:lnTo>
                  <a:lnTo>
                    <a:pt x="1048" y="734"/>
                  </a:lnTo>
                  <a:lnTo>
                    <a:pt x="1046" y="734"/>
                  </a:lnTo>
                  <a:lnTo>
                    <a:pt x="1041" y="734"/>
                  </a:lnTo>
                  <a:lnTo>
                    <a:pt x="1039" y="736"/>
                  </a:lnTo>
                  <a:lnTo>
                    <a:pt x="1032" y="732"/>
                  </a:lnTo>
                  <a:lnTo>
                    <a:pt x="1029" y="732"/>
                  </a:lnTo>
                  <a:lnTo>
                    <a:pt x="1027" y="732"/>
                  </a:lnTo>
                  <a:lnTo>
                    <a:pt x="1027" y="732"/>
                  </a:lnTo>
                  <a:lnTo>
                    <a:pt x="1027" y="732"/>
                  </a:lnTo>
                  <a:lnTo>
                    <a:pt x="1024" y="732"/>
                  </a:lnTo>
                  <a:lnTo>
                    <a:pt x="1024" y="732"/>
                  </a:lnTo>
                  <a:lnTo>
                    <a:pt x="1022" y="732"/>
                  </a:lnTo>
                  <a:lnTo>
                    <a:pt x="1022" y="732"/>
                  </a:lnTo>
                  <a:lnTo>
                    <a:pt x="1022" y="732"/>
                  </a:lnTo>
                  <a:lnTo>
                    <a:pt x="1022" y="729"/>
                  </a:lnTo>
                  <a:lnTo>
                    <a:pt x="1020" y="729"/>
                  </a:lnTo>
                  <a:lnTo>
                    <a:pt x="1017" y="732"/>
                  </a:lnTo>
                  <a:lnTo>
                    <a:pt x="1017" y="732"/>
                  </a:lnTo>
                  <a:lnTo>
                    <a:pt x="1020" y="736"/>
                  </a:lnTo>
                  <a:lnTo>
                    <a:pt x="1022" y="743"/>
                  </a:lnTo>
                  <a:lnTo>
                    <a:pt x="1024" y="746"/>
                  </a:lnTo>
                  <a:lnTo>
                    <a:pt x="1027" y="746"/>
                  </a:lnTo>
                  <a:lnTo>
                    <a:pt x="1027" y="746"/>
                  </a:lnTo>
                  <a:lnTo>
                    <a:pt x="1034" y="746"/>
                  </a:lnTo>
                  <a:lnTo>
                    <a:pt x="1036" y="746"/>
                  </a:lnTo>
                  <a:lnTo>
                    <a:pt x="1043" y="751"/>
                  </a:lnTo>
                  <a:lnTo>
                    <a:pt x="1043" y="751"/>
                  </a:lnTo>
                  <a:lnTo>
                    <a:pt x="1048" y="755"/>
                  </a:lnTo>
                  <a:lnTo>
                    <a:pt x="1050" y="755"/>
                  </a:lnTo>
                  <a:lnTo>
                    <a:pt x="1050" y="755"/>
                  </a:lnTo>
                  <a:lnTo>
                    <a:pt x="1050" y="758"/>
                  </a:lnTo>
                  <a:lnTo>
                    <a:pt x="1050" y="758"/>
                  </a:lnTo>
                  <a:lnTo>
                    <a:pt x="1053" y="758"/>
                  </a:lnTo>
                  <a:lnTo>
                    <a:pt x="1053" y="760"/>
                  </a:lnTo>
                  <a:lnTo>
                    <a:pt x="1055" y="760"/>
                  </a:lnTo>
                  <a:lnTo>
                    <a:pt x="1055" y="760"/>
                  </a:lnTo>
                  <a:lnTo>
                    <a:pt x="1055" y="760"/>
                  </a:lnTo>
                  <a:lnTo>
                    <a:pt x="1055" y="762"/>
                  </a:lnTo>
                  <a:lnTo>
                    <a:pt x="1055" y="762"/>
                  </a:lnTo>
                  <a:lnTo>
                    <a:pt x="1058" y="765"/>
                  </a:lnTo>
                  <a:lnTo>
                    <a:pt x="1055" y="765"/>
                  </a:lnTo>
                  <a:lnTo>
                    <a:pt x="1055" y="767"/>
                  </a:lnTo>
                  <a:lnTo>
                    <a:pt x="1055" y="767"/>
                  </a:lnTo>
                  <a:lnTo>
                    <a:pt x="1053" y="767"/>
                  </a:lnTo>
                  <a:lnTo>
                    <a:pt x="1053" y="769"/>
                  </a:lnTo>
                  <a:lnTo>
                    <a:pt x="1053" y="769"/>
                  </a:lnTo>
                  <a:lnTo>
                    <a:pt x="1053" y="769"/>
                  </a:lnTo>
                  <a:lnTo>
                    <a:pt x="1053" y="769"/>
                  </a:lnTo>
                  <a:lnTo>
                    <a:pt x="1055" y="769"/>
                  </a:lnTo>
                  <a:lnTo>
                    <a:pt x="1055" y="769"/>
                  </a:lnTo>
                  <a:lnTo>
                    <a:pt x="1058" y="769"/>
                  </a:lnTo>
                  <a:lnTo>
                    <a:pt x="1058" y="769"/>
                  </a:lnTo>
                  <a:lnTo>
                    <a:pt x="1060" y="769"/>
                  </a:lnTo>
                  <a:lnTo>
                    <a:pt x="1060" y="769"/>
                  </a:lnTo>
                  <a:lnTo>
                    <a:pt x="1060" y="767"/>
                  </a:lnTo>
                  <a:lnTo>
                    <a:pt x="1060" y="765"/>
                  </a:lnTo>
                  <a:lnTo>
                    <a:pt x="1058" y="765"/>
                  </a:lnTo>
                  <a:lnTo>
                    <a:pt x="1058" y="767"/>
                  </a:lnTo>
                  <a:lnTo>
                    <a:pt x="1060" y="767"/>
                  </a:lnTo>
                  <a:lnTo>
                    <a:pt x="1058" y="767"/>
                  </a:lnTo>
                  <a:lnTo>
                    <a:pt x="1058" y="767"/>
                  </a:lnTo>
                  <a:lnTo>
                    <a:pt x="1058" y="765"/>
                  </a:lnTo>
                  <a:lnTo>
                    <a:pt x="1058" y="765"/>
                  </a:lnTo>
                  <a:lnTo>
                    <a:pt x="1060" y="762"/>
                  </a:lnTo>
                  <a:lnTo>
                    <a:pt x="1060" y="762"/>
                  </a:lnTo>
                  <a:lnTo>
                    <a:pt x="1060" y="762"/>
                  </a:lnTo>
                  <a:lnTo>
                    <a:pt x="1062" y="760"/>
                  </a:lnTo>
                  <a:lnTo>
                    <a:pt x="1065" y="758"/>
                  </a:lnTo>
                  <a:lnTo>
                    <a:pt x="1067" y="758"/>
                  </a:lnTo>
                  <a:lnTo>
                    <a:pt x="1074" y="755"/>
                  </a:lnTo>
                  <a:lnTo>
                    <a:pt x="1074" y="753"/>
                  </a:lnTo>
                  <a:lnTo>
                    <a:pt x="1074" y="753"/>
                  </a:lnTo>
                  <a:lnTo>
                    <a:pt x="1074" y="753"/>
                  </a:lnTo>
                  <a:lnTo>
                    <a:pt x="1079" y="753"/>
                  </a:lnTo>
                  <a:lnTo>
                    <a:pt x="1079" y="751"/>
                  </a:lnTo>
                  <a:lnTo>
                    <a:pt x="1081" y="751"/>
                  </a:lnTo>
                  <a:lnTo>
                    <a:pt x="1081" y="751"/>
                  </a:lnTo>
                  <a:lnTo>
                    <a:pt x="1084" y="748"/>
                  </a:lnTo>
                  <a:lnTo>
                    <a:pt x="1084" y="748"/>
                  </a:lnTo>
                  <a:lnTo>
                    <a:pt x="1084" y="746"/>
                  </a:lnTo>
                  <a:lnTo>
                    <a:pt x="1084" y="743"/>
                  </a:lnTo>
                  <a:lnTo>
                    <a:pt x="1081" y="743"/>
                  </a:lnTo>
                  <a:close/>
                  <a:moveTo>
                    <a:pt x="963" y="751"/>
                  </a:moveTo>
                  <a:lnTo>
                    <a:pt x="963" y="748"/>
                  </a:lnTo>
                  <a:lnTo>
                    <a:pt x="961" y="748"/>
                  </a:lnTo>
                  <a:lnTo>
                    <a:pt x="958" y="748"/>
                  </a:lnTo>
                  <a:lnTo>
                    <a:pt x="958" y="748"/>
                  </a:lnTo>
                  <a:lnTo>
                    <a:pt x="958" y="748"/>
                  </a:lnTo>
                  <a:lnTo>
                    <a:pt x="956" y="751"/>
                  </a:lnTo>
                  <a:lnTo>
                    <a:pt x="956" y="751"/>
                  </a:lnTo>
                  <a:lnTo>
                    <a:pt x="956" y="751"/>
                  </a:lnTo>
                  <a:lnTo>
                    <a:pt x="958" y="751"/>
                  </a:lnTo>
                  <a:lnTo>
                    <a:pt x="961" y="751"/>
                  </a:lnTo>
                  <a:lnTo>
                    <a:pt x="963" y="751"/>
                  </a:lnTo>
                  <a:lnTo>
                    <a:pt x="963" y="751"/>
                  </a:lnTo>
                  <a:lnTo>
                    <a:pt x="963" y="751"/>
                  </a:lnTo>
                  <a:lnTo>
                    <a:pt x="963" y="751"/>
                  </a:lnTo>
                  <a:lnTo>
                    <a:pt x="963" y="751"/>
                  </a:lnTo>
                  <a:close/>
                  <a:moveTo>
                    <a:pt x="88" y="197"/>
                  </a:moveTo>
                  <a:lnTo>
                    <a:pt x="85" y="197"/>
                  </a:lnTo>
                  <a:lnTo>
                    <a:pt x="85" y="197"/>
                  </a:lnTo>
                  <a:lnTo>
                    <a:pt x="85" y="197"/>
                  </a:lnTo>
                  <a:lnTo>
                    <a:pt x="85" y="197"/>
                  </a:lnTo>
                  <a:lnTo>
                    <a:pt x="85" y="199"/>
                  </a:lnTo>
                  <a:lnTo>
                    <a:pt x="85" y="199"/>
                  </a:lnTo>
                  <a:lnTo>
                    <a:pt x="85" y="201"/>
                  </a:lnTo>
                  <a:lnTo>
                    <a:pt x="85" y="199"/>
                  </a:lnTo>
                  <a:lnTo>
                    <a:pt x="88" y="199"/>
                  </a:lnTo>
                  <a:lnTo>
                    <a:pt x="88" y="199"/>
                  </a:lnTo>
                  <a:lnTo>
                    <a:pt x="88" y="199"/>
                  </a:lnTo>
                  <a:lnTo>
                    <a:pt x="88" y="197"/>
                  </a:lnTo>
                  <a:close/>
                  <a:moveTo>
                    <a:pt x="734" y="713"/>
                  </a:moveTo>
                  <a:lnTo>
                    <a:pt x="734" y="713"/>
                  </a:lnTo>
                  <a:lnTo>
                    <a:pt x="734" y="713"/>
                  </a:lnTo>
                  <a:lnTo>
                    <a:pt x="731" y="710"/>
                  </a:lnTo>
                  <a:lnTo>
                    <a:pt x="729" y="710"/>
                  </a:lnTo>
                  <a:lnTo>
                    <a:pt x="726" y="710"/>
                  </a:lnTo>
                  <a:lnTo>
                    <a:pt x="724" y="708"/>
                  </a:lnTo>
                  <a:lnTo>
                    <a:pt x="722" y="710"/>
                  </a:lnTo>
                  <a:lnTo>
                    <a:pt x="722" y="710"/>
                  </a:lnTo>
                  <a:lnTo>
                    <a:pt x="722" y="710"/>
                  </a:lnTo>
                  <a:lnTo>
                    <a:pt x="722" y="713"/>
                  </a:lnTo>
                  <a:lnTo>
                    <a:pt x="724" y="713"/>
                  </a:lnTo>
                  <a:lnTo>
                    <a:pt x="726" y="713"/>
                  </a:lnTo>
                  <a:lnTo>
                    <a:pt x="726" y="713"/>
                  </a:lnTo>
                  <a:lnTo>
                    <a:pt x="726" y="713"/>
                  </a:lnTo>
                  <a:lnTo>
                    <a:pt x="729" y="713"/>
                  </a:lnTo>
                  <a:lnTo>
                    <a:pt x="734" y="713"/>
                  </a:lnTo>
                  <a:lnTo>
                    <a:pt x="734" y="715"/>
                  </a:lnTo>
                  <a:lnTo>
                    <a:pt x="736" y="715"/>
                  </a:lnTo>
                  <a:lnTo>
                    <a:pt x="736" y="715"/>
                  </a:lnTo>
                  <a:lnTo>
                    <a:pt x="736" y="713"/>
                  </a:lnTo>
                  <a:lnTo>
                    <a:pt x="736" y="713"/>
                  </a:lnTo>
                  <a:lnTo>
                    <a:pt x="734" y="713"/>
                  </a:lnTo>
                  <a:close/>
                  <a:moveTo>
                    <a:pt x="457" y="322"/>
                  </a:moveTo>
                  <a:lnTo>
                    <a:pt x="457" y="322"/>
                  </a:lnTo>
                  <a:lnTo>
                    <a:pt x="454" y="322"/>
                  </a:lnTo>
                  <a:lnTo>
                    <a:pt x="452" y="322"/>
                  </a:lnTo>
                  <a:lnTo>
                    <a:pt x="452" y="320"/>
                  </a:lnTo>
                  <a:lnTo>
                    <a:pt x="452" y="320"/>
                  </a:lnTo>
                  <a:lnTo>
                    <a:pt x="450" y="320"/>
                  </a:lnTo>
                  <a:lnTo>
                    <a:pt x="447" y="320"/>
                  </a:lnTo>
                  <a:lnTo>
                    <a:pt x="447" y="320"/>
                  </a:lnTo>
                  <a:lnTo>
                    <a:pt x="445" y="322"/>
                  </a:lnTo>
                  <a:lnTo>
                    <a:pt x="443" y="325"/>
                  </a:lnTo>
                  <a:lnTo>
                    <a:pt x="443" y="327"/>
                  </a:lnTo>
                  <a:lnTo>
                    <a:pt x="445" y="327"/>
                  </a:lnTo>
                  <a:lnTo>
                    <a:pt x="447" y="327"/>
                  </a:lnTo>
                  <a:lnTo>
                    <a:pt x="450" y="327"/>
                  </a:lnTo>
                  <a:lnTo>
                    <a:pt x="450" y="327"/>
                  </a:lnTo>
                  <a:lnTo>
                    <a:pt x="450" y="327"/>
                  </a:lnTo>
                  <a:lnTo>
                    <a:pt x="450" y="329"/>
                  </a:lnTo>
                  <a:lnTo>
                    <a:pt x="452" y="329"/>
                  </a:lnTo>
                  <a:lnTo>
                    <a:pt x="452" y="329"/>
                  </a:lnTo>
                  <a:lnTo>
                    <a:pt x="452" y="327"/>
                  </a:lnTo>
                  <a:lnTo>
                    <a:pt x="454" y="327"/>
                  </a:lnTo>
                  <a:lnTo>
                    <a:pt x="454" y="327"/>
                  </a:lnTo>
                  <a:lnTo>
                    <a:pt x="454" y="327"/>
                  </a:lnTo>
                  <a:lnTo>
                    <a:pt x="457" y="327"/>
                  </a:lnTo>
                  <a:lnTo>
                    <a:pt x="459" y="327"/>
                  </a:lnTo>
                  <a:lnTo>
                    <a:pt x="459" y="327"/>
                  </a:lnTo>
                  <a:lnTo>
                    <a:pt x="459" y="325"/>
                  </a:lnTo>
                  <a:lnTo>
                    <a:pt x="459" y="325"/>
                  </a:lnTo>
                  <a:lnTo>
                    <a:pt x="457" y="322"/>
                  </a:lnTo>
                  <a:close/>
                  <a:moveTo>
                    <a:pt x="537" y="653"/>
                  </a:moveTo>
                  <a:lnTo>
                    <a:pt x="537" y="653"/>
                  </a:lnTo>
                  <a:lnTo>
                    <a:pt x="537" y="651"/>
                  </a:lnTo>
                  <a:lnTo>
                    <a:pt x="537" y="649"/>
                  </a:lnTo>
                  <a:lnTo>
                    <a:pt x="537" y="649"/>
                  </a:lnTo>
                  <a:lnTo>
                    <a:pt x="537" y="649"/>
                  </a:lnTo>
                  <a:lnTo>
                    <a:pt x="537" y="649"/>
                  </a:lnTo>
                  <a:lnTo>
                    <a:pt x="535" y="649"/>
                  </a:lnTo>
                  <a:lnTo>
                    <a:pt x="535" y="649"/>
                  </a:lnTo>
                  <a:lnTo>
                    <a:pt x="535" y="649"/>
                  </a:lnTo>
                  <a:lnTo>
                    <a:pt x="535" y="649"/>
                  </a:lnTo>
                  <a:lnTo>
                    <a:pt x="535" y="649"/>
                  </a:lnTo>
                  <a:lnTo>
                    <a:pt x="535" y="649"/>
                  </a:lnTo>
                  <a:lnTo>
                    <a:pt x="532" y="649"/>
                  </a:lnTo>
                  <a:lnTo>
                    <a:pt x="530" y="651"/>
                  </a:lnTo>
                  <a:lnTo>
                    <a:pt x="530" y="653"/>
                  </a:lnTo>
                  <a:lnTo>
                    <a:pt x="530" y="653"/>
                  </a:lnTo>
                  <a:lnTo>
                    <a:pt x="530" y="653"/>
                  </a:lnTo>
                  <a:lnTo>
                    <a:pt x="532" y="651"/>
                  </a:lnTo>
                  <a:lnTo>
                    <a:pt x="532" y="653"/>
                  </a:lnTo>
                  <a:lnTo>
                    <a:pt x="532" y="653"/>
                  </a:lnTo>
                  <a:lnTo>
                    <a:pt x="535" y="653"/>
                  </a:lnTo>
                  <a:lnTo>
                    <a:pt x="532" y="653"/>
                  </a:lnTo>
                  <a:lnTo>
                    <a:pt x="532" y="656"/>
                  </a:lnTo>
                  <a:lnTo>
                    <a:pt x="532" y="656"/>
                  </a:lnTo>
                  <a:lnTo>
                    <a:pt x="532" y="656"/>
                  </a:lnTo>
                  <a:lnTo>
                    <a:pt x="535" y="656"/>
                  </a:lnTo>
                  <a:lnTo>
                    <a:pt x="535" y="656"/>
                  </a:lnTo>
                  <a:lnTo>
                    <a:pt x="537" y="653"/>
                  </a:lnTo>
                  <a:close/>
                  <a:moveTo>
                    <a:pt x="1138" y="746"/>
                  </a:moveTo>
                  <a:lnTo>
                    <a:pt x="1138" y="743"/>
                  </a:lnTo>
                  <a:lnTo>
                    <a:pt x="1136" y="743"/>
                  </a:lnTo>
                  <a:lnTo>
                    <a:pt x="1133" y="741"/>
                  </a:lnTo>
                  <a:lnTo>
                    <a:pt x="1133" y="741"/>
                  </a:lnTo>
                  <a:lnTo>
                    <a:pt x="1131" y="739"/>
                  </a:lnTo>
                  <a:lnTo>
                    <a:pt x="1129" y="739"/>
                  </a:lnTo>
                  <a:lnTo>
                    <a:pt x="1129" y="739"/>
                  </a:lnTo>
                  <a:lnTo>
                    <a:pt x="1129" y="739"/>
                  </a:lnTo>
                  <a:lnTo>
                    <a:pt x="1126" y="739"/>
                  </a:lnTo>
                  <a:lnTo>
                    <a:pt x="1121" y="736"/>
                  </a:lnTo>
                  <a:lnTo>
                    <a:pt x="1119" y="736"/>
                  </a:lnTo>
                  <a:lnTo>
                    <a:pt x="1119" y="736"/>
                  </a:lnTo>
                  <a:lnTo>
                    <a:pt x="1114" y="739"/>
                  </a:lnTo>
                  <a:lnTo>
                    <a:pt x="1114" y="739"/>
                  </a:lnTo>
                  <a:lnTo>
                    <a:pt x="1110" y="743"/>
                  </a:lnTo>
                  <a:lnTo>
                    <a:pt x="1107" y="743"/>
                  </a:lnTo>
                  <a:lnTo>
                    <a:pt x="1107" y="746"/>
                  </a:lnTo>
                  <a:lnTo>
                    <a:pt x="1105" y="746"/>
                  </a:lnTo>
                  <a:lnTo>
                    <a:pt x="1105" y="746"/>
                  </a:lnTo>
                  <a:lnTo>
                    <a:pt x="1105" y="746"/>
                  </a:lnTo>
                  <a:lnTo>
                    <a:pt x="1105" y="746"/>
                  </a:lnTo>
                  <a:lnTo>
                    <a:pt x="1105" y="748"/>
                  </a:lnTo>
                  <a:lnTo>
                    <a:pt x="1103" y="748"/>
                  </a:lnTo>
                  <a:lnTo>
                    <a:pt x="1103" y="748"/>
                  </a:lnTo>
                  <a:lnTo>
                    <a:pt x="1100" y="748"/>
                  </a:lnTo>
                  <a:lnTo>
                    <a:pt x="1100" y="753"/>
                  </a:lnTo>
                  <a:lnTo>
                    <a:pt x="1103" y="753"/>
                  </a:lnTo>
                  <a:lnTo>
                    <a:pt x="1103" y="755"/>
                  </a:lnTo>
                  <a:lnTo>
                    <a:pt x="1103" y="760"/>
                  </a:lnTo>
                  <a:lnTo>
                    <a:pt x="1103" y="760"/>
                  </a:lnTo>
                  <a:lnTo>
                    <a:pt x="1103" y="762"/>
                  </a:lnTo>
                  <a:lnTo>
                    <a:pt x="1105" y="765"/>
                  </a:lnTo>
                  <a:lnTo>
                    <a:pt x="1105" y="765"/>
                  </a:lnTo>
                  <a:lnTo>
                    <a:pt x="1103" y="765"/>
                  </a:lnTo>
                  <a:lnTo>
                    <a:pt x="1103" y="765"/>
                  </a:lnTo>
                  <a:lnTo>
                    <a:pt x="1103" y="765"/>
                  </a:lnTo>
                  <a:lnTo>
                    <a:pt x="1103" y="765"/>
                  </a:lnTo>
                  <a:lnTo>
                    <a:pt x="1103" y="765"/>
                  </a:lnTo>
                  <a:lnTo>
                    <a:pt x="1103" y="765"/>
                  </a:lnTo>
                  <a:lnTo>
                    <a:pt x="1100" y="765"/>
                  </a:lnTo>
                  <a:lnTo>
                    <a:pt x="1100" y="765"/>
                  </a:lnTo>
                  <a:lnTo>
                    <a:pt x="1100" y="765"/>
                  </a:lnTo>
                  <a:lnTo>
                    <a:pt x="1100" y="765"/>
                  </a:lnTo>
                  <a:lnTo>
                    <a:pt x="1100" y="765"/>
                  </a:lnTo>
                  <a:lnTo>
                    <a:pt x="1098" y="765"/>
                  </a:lnTo>
                  <a:lnTo>
                    <a:pt x="1098" y="765"/>
                  </a:lnTo>
                  <a:lnTo>
                    <a:pt x="1098" y="765"/>
                  </a:lnTo>
                  <a:lnTo>
                    <a:pt x="1098" y="765"/>
                  </a:lnTo>
                  <a:lnTo>
                    <a:pt x="1095" y="765"/>
                  </a:lnTo>
                  <a:lnTo>
                    <a:pt x="1095" y="765"/>
                  </a:lnTo>
                  <a:lnTo>
                    <a:pt x="1093" y="765"/>
                  </a:lnTo>
                  <a:lnTo>
                    <a:pt x="1093" y="765"/>
                  </a:lnTo>
                  <a:lnTo>
                    <a:pt x="1093" y="765"/>
                  </a:lnTo>
                  <a:lnTo>
                    <a:pt x="1093" y="765"/>
                  </a:lnTo>
                  <a:lnTo>
                    <a:pt x="1093" y="765"/>
                  </a:lnTo>
                  <a:lnTo>
                    <a:pt x="1091" y="765"/>
                  </a:lnTo>
                  <a:lnTo>
                    <a:pt x="1091" y="765"/>
                  </a:lnTo>
                  <a:lnTo>
                    <a:pt x="1091" y="767"/>
                  </a:lnTo>
                  <a:lnTo>
                    <a:pt x="1091" y="767"/>
                  </a:lnTo>
                  <a:lnTo>
                    <a:pt x="1091" y="769"/>
                  </a:lnTo>
                  <a:lnTo>
                    <a:pt x="1093" y="769"/>
                  </a:lnTo>
                  <a:lnTo>
                    <a:pt x="1095" y="769"/>
                  </a:lnTo>
                  <a:lnTo>
                    <a:pt x="1095" y="772"/>
                  </a:lnTo>
                  <a:lnTo>
                    <a:pt x="1098" y="769"/>
                  </a:lnTo>
                  <a:lnTo>
                    <a:pt x="1098" y="769"/>
                  </a:lnTo>
                  <a:lnTo>
                    <a:pt x="1098" y="769"/>
                  </a:lnTo>
                  <a:lnTo>
                    <a:pt x="1098" y="772"/>
                  </a:lnTo>
                  <a:lnTo>
                    <a:pt x="1098" y="772"/>
                  </a:lnTo>
                  <a:lnTo>
                    <a:pt x="1100" y="772"/>
                  </a:lnTo>
                  <a:lnTo>
                    <a:pt x="1100" y="772"/>
                  </a:lnTo>
                  <a:lnTo>
                    <a:pt x="1100" y="774"/>
                  </a:lnTo>
                  <a:lnTo>
                    <a:pt x="1100" y="774"/>
                  </a:lnTo>
                  <a:lnTo>
                    <a:pt x="1100" y="774"/>
                  </a:lnTo>
                  <a:lnTo>
                    <a:pt x="1100" y="774"/>
                  </a:lnTo>
                  <a:lnTo>
                    <a:pt x="1100" y="772"/>
                  </a:lnTo>
                  <a:lnTo>
                    <a:pt x="1100" y="772"/>
                  </a:lnTo>
                  <a:lnTo>
                    <a:pt x="1100" y="772"/>
                  </a:lnTo>
                  <a:lnTo>
                    <a:pt x="1103" y="772"/>
                  </a:lnTo>
                  <a:lnTo>
                    <a:pt x="1103" y="772"/>
                  </a:lnTo>
                  <a:lnTo>
                    <a:pt x="1103" y="769"/>
                  </a:lnTo>
                  <a:lnTo>
                    <a:pt x="1103" y="772"/>
                  </a:lnTo>
                  <a:lnTo>
                    <a:pt x="1103" y="772"/>
                  </a:lnTo>
                  <a:lnTo>
                    <a:pt x="1103" y="772"/>
                  </a:lnTo>
                  <a:lnTo>
                    <a:pt x="1103" y="772"/>
                  </a:lnTo>
                  <a:lnTo>
                    <a:pt x="1103" y="772"/>
                  </a:lnTo>
                  <a:lnTo>
                    <a:pt x="1103" y="772"/>
                  </a:lnTo>
                  <a:lnTo>
                    <a:pt x="1105" y="772"/>
                  </a:lnTo>
                  <a:lnTo>
                    <a:pt x="1105" y="772"/>
                  </a:lnTo>
                  <a:lnTo>
                    <a:pt x="1105" y="772"/>
                  </a:lnTo>
                  <a:lnTo>
                    <a:pt x="1107" y="772"/>
                  </a:lnTo>
                  <a:lnTo>
                    <a:pt x="1107" y="772"/>
                  </a:lnTo>
                  <a:lnTo>
                    <a:pt x="1110" y="772"/>
                  </a:lnTo>
                  <a:lnTo>
                    <a:pt x="1110" y="774"/>
                  </a:lnTo>
                  <a:lnTo>
                    <a:pt x="1110" y="774"/>
                  </a:lnTo>
                  <a:lnTo>
                    <a:pt x="1110" y="774"/>
                  </a:lnTo>
                  <a:lnTo>
                    <a:pt x="1112" y="774"/>
                  </a:lnTo>
                  <a:lnTo>
                    <a:pt x="1112" y="774"/>
                  </a:lnTo>
                  <a:lnTo>
                    <a:pt x="1112" y="774"/>
                  </a:lnTo>
                  <a:lnTo>
                    <a:pt x="1112" y="774"/>
                  </a:lnTo>
                  <a:lnTo>
                    <a:pt x="1112" y="774"/>
                  </a:lnTo>
                  <a:lnTo>
                    <a:pt x="1114" y="774"/>
                  </a:lnTo>
                  <a:lnTo>
                    <a:pt x="1114" y="774"/>
                  </a:lnTo>
                  <a:lnTo>
                    <a:pt x="1117" y="772"/>
                  </a:lnTo>
                  <a:lnTo>
                    <a:pt x="1117" y="774"/>
                  </a:lnTo>
                  <a:lnTo>
                    <a:pt x="1117" y="774"/>
                  </a:lnTo>
                  <a:lnTo>
                    <a:pt x="1117" y="774"/>
                  </a:lnTo>
                  <a:lnTo>
                    <a:pt x="1117" y="774"/>
                  </a:lnTo>
                  <a:lnTo>
                    <a:pt x="1119" y="774"/>
                  </a:lnTo>
                  <a:lnTo>
                    <a:pt x="1119" y="774"/>
                  </a:lnTo>
                  <a:lnTo>
                    <a:pt x="1119" y="774"/>
                  </a:lnTo>
                  <a:lnTo>
                    <a:pt x="1119" y="774"/>
                  </a:lnTo>
                  <a:lnTo>
                    <a:pt x="1119" y="774"/>
                  </a:lnTo>
                  <a:lnTo>
                    <a:pt x="1119" y="777"/>
                  </a:lnTo>
                  <a:lnTo>
                    <a:pt x="1121" y="777"/>
                  </a:lnTo>
                  <a:lnTo>
                    <a:pt x="1119" y="774"/>
                  </a:lnTo>
                  <a:lnTo>
                    <a:pt x="1119" y="772"/>
                  </a:lnTo>
                  <a:lnTo>
                    <a:pt x="1119" y="769"/>
                  </a:lnTo>
                  <a:lnTo>
                    <a:pt x="1121" y="769"/>
                  </a:lnTo>
                  <a:lnTo>
                    <a:pt x="1124" y="769"/>
                  </a:lnTo>
                  <a:lnTo>
                    <a:pt x="1124" y="769"/>
                  </a:lnTo>
                  <a:lnTo>
                    <a:pt x="1124" y="772"/>
                  </a:lnTo>
                  <a:lnTo>
                    <a:pt x="1124" y="772"/>
                  </a:lnTo>
                  <a:lnTo>
                    <a:pt x="1121" y="774"/>
                  </a:lnTo>
                  <a:lnTo>
                    <a:pt x="1121" y="774"/>
                  </a:lnTo>
                  <a:lnTo>
                    <a:pt x="1124" y="774"/>
                  </a:lnTo>
                  <a:lnTo>
                    <a:pt x="1126" y="772"/>
                  </a:lnTo>
                  <a:lnTo>
                    <a:pt x="1126" y="774"/>
                  </a:lnTo>
                  <a:lnTo>
                    <a:pt x="1129" y="772"/>
                  </a:lnTo>
                  <a:lnTo>
                    <a:pt x="1131" y="772"/>
                  </a:lnTo>
                  <a:lnTo>
                    <a:pt x="1129" y="772"/>
                  </a:lnTo>
                  <a:lnTo>
                    <a:pt x="1129" y="769"/>
                  </a:lnTo>
                  <a:lnTo>
                    <a:pt x="1129" y="769"/>
                  </a:lnTo>
                  <a:lnTo>
                    <a:pt x="1129" y="769"/>
                  </a:lnTo>
                  <a:lnTo>
                    <a:pt x="1126" y="769"/>
                  </a:lnTo>
                  <a:lnTo>
                    <a:pt x="1126" y="772"/>
                  </a:lnTo>
                  <a:lnTo>
                    <a:pt x="1126" y="772"/>
                  </a:lnTo>
                  <a:lnTo>
                    <a:pt x="1126" y="769"/>
                  </a:lnTo>
                  <a:lnTo>
                    <a:pt x="1126" y="769"/>
                  </a:lnTo>
                  <a:lnTo>
                    <a:pt x="1126" y="767"/>
                  </a:lnTo>
                  <a:lnTo>
                    <a:pt x="1126" y="767"/>
                  </a:lnTo>
                  <a:lnTo>
                    <a:pt x="1129" y="765"/>
                  </a:lnTo>
                  <a:lnTo>
                    <a:pt x="1129" y="762"/>
                  </a:lnTo>
                  <a:lnTo>
                    <a:pt x="1131" y="760"/>
                  </a:lnTo>
                  <a:lnTo>
                    <a:pt x="1131" y="760"/>
                  </a:lnTo>
                  <a:lnTo>
                    <a:pt x="1131" y="758"/>
                  </a:lnTo>
                  <a:lnTo>
                    <a:pt x="1133" y="755"/>
                  </a:lnTo>
                  <a:lnTo>
                    <a:pt x="1136" y="755"/>
                  </a:lnTo>
                  <a:lnTo>
                    <a:pt x="1136" y="751"/>
                  </a:lnTo>
                  <a:lnTo>
                    <a:pt x="1136" y="751"/>
                  </a:lnTo>
                  <a:lnTo>
                    <a:pt x="1136" y="751"/>
                  </a:lnTo>
                  <a:lnTo>
                    <a:pt x="1138" y="748"/>
                  </a:lnTo>
                  <a:lnTo>
                    <a:pt x="1138" y="746"/>
                  </a:lnTo>
                  <a:close/>
                  <a:moveTo>
                    <a:pt x="1457" y="755"/>
                  </a:moveTo>
                  <a:lnTo>
                    <a:pt x="1455" y="751"/>
                  </a:lnTo>
                  <a:lnTo>
                    <a:pt x="1455" y="751"/>
                  </a:lnTo>
                  <a:lnTo>
                    <a:pt x="1455" y="751"/>
                  </a:lnTo>
                  <a:lnTo>
                    <a:pt x="1455" y="748"/>
                  </a:lnTo>
                  <a:lnTo>
                    <a:pt x="1455" y="748"/>
                  </a:lnTo>
                  <a:lnTo>
                    <a:pt x="1455" y="748"/>
                  </a:lnTo>
                  <a:lnTo>
                    <a:pt x="1455" y="748"/>
                  </a:lnTo>
                  <a:lnTo>
                    <a:pt x="1457" y="748"/>
                  </a:lnTo>
                  <a:lnTo>
                    <a:pt x="1457" y="748"/>
                  </a:lnTo>
                  <a:lnTo>
                    <a:pt x="1457" y="751"/>
                  </a:lnTo>
                  <a:lnTo>
                    <a:pt x="1460" y="751"/>
                  </a:lnTo>
                  <a:lnTo>
                    <a:pt x="1460" y="751"/>
                  </a:lnTo>
                  <a:lnTo>
                    <a:pt x="1460" y="748"/>
                  </a:lnTo>
                  <a:lnTo>
                    <a:pt x="1460" y="748"/>
                  </a:lnTo>
                  <a:lnTo>
                    <a:pt x="1460" y="746"/>
                  </a:lnTo>
                  <a:lnTo>
                    <a:pt x="1460" y="746"/>
                  </a:lnTo>
                  <a:lnTo>
                    <a:pt x="1462" y="743"/>
                  </a:lnTo>
                  <a:lnTo>
                    <a:pt x="1462" y="743"/>
                  </a:lnTo>
                  <a:lnTo>
                    <a:pt x="1464" y="743"/>
                  </a:lnTo>
                  <a:lnTo>
                    <a:pt x="1467" y="743"/>
                  </a:lnTo>
                  <a:lnTo>
                    <a:pt x="1467" y="743"/>
                  </a:lnTo>
                  <a:lnTo>
                    <a:pt x="1467" y="741"/>
                  </a:lnTo>
                  <a:lnTo>
                    <a:pt x="1467" y="741"/>
                  </a:lnTo>
                  <a:lnTo>
                    <a:pt x="1467" y="741"/>
                  </a:lnTo>
                  <a:lnTo>
                    <a:pt x="1467" y="739"/>
                  </a:lnTo>
                  <a:lnTo>
                    <a:pt x="1464" y="736"/>
                  </a:lnTo>
                  <a:lnTo>
                    <a:pt x="1464" y="734"/>
                  </a:lnTo>
                  <a:lnTo>
                    <a:pt x="1464" y="734"/>
                  </a:lnTo>
                  <a:lnTo>
                    <a:pt x="1464" y="732"/>
                  </a:lnTo>
                  <a:lnTo>
                    <a:pt x="1462" y="732"/>
                  </a:lnTo>
                  <a:lnTo>
                    <a:pt x="1462" y="732"/>
                  </a:lnTo>
                  <a:lnTo>
                    <a:pt x="1460" y="732"/>
                  </a:lnTo>
                  <a:lnTo>
                    <a:pt x="1460" y="732"/>
                  </a:lnTo>
                  <a:lnTo>
                    <a:pt x="1460" y="729"/>
                  </a:lnTo>
                  <a:lnTo>
                    <a:pt x="1460" y="729"/>
                  </a:lnTo>
                  <a:lnTo>
                    <a:pt x="1457" y="729"/>
                  </a:lnTo>
                  <a:lnTo>
                    <a:pt x="1457" y="729"/>
                  </a:lnTo>
                  <a:lnTo>
                    <a:pt x="1457" y="729"/>
                  </a:lnTo>
                  <a:lnTo>
                    <a:pt x="1455" y="732"/>
                  </a:lnTo>
                  <a:lnTo>
                    <a:pt x="1455" y="732"/>
                  </a:lnTo>
                  <a:lnTo>
                    <a:pt x="1455" y="734"/>
                  </a:lnTo>
                  <a:lnTo>
                    <a:pt x="1453" y="734"/>
                  </a:lnTo>
                  <a:lnTo>
                    <a:pt x="1453" y="736"/>
                  </a:lnTo>
                  <a:lnTo>
                    <a:pt x="1453" y="736"/>
                  </a:lnTo>
                  <a:lnTo>
                    <a:pt x="1453" y="739"/>
                  </a:lnTo>
                  <a:lnTo>
                    <a:pt x="1453" y="739"/>
                  </a:lnTo>
                  <a:lnTo>
                    <a:pt x="1455" y="739"/>
                  </a:lnTo>
                  <a:lnTo>
                    <a:pt x="1455" y="739"/>
                  </a:lnTo>
                  <a:lnTo>
                    <a:pt x="1455" y="736"/>
                  </a:lnTo>
                  <a:lnTo>
                    <a:pt x="1457" y="736"/>
                  </a:lnTo>
                  <a:lnTo>
                    <a:pt x="1457" y="736"/>
                  </a:lnTo>
                  <a:lnTo>
                    <a:pt x="1460" y="736"/>
                  </a:lnTo>
                  <a:lnTo>
                    <a:pt x="1462" y="736"/>
                  </a:lnTo>
                  <a:lnTo>
                    <a:pt x="1462" y="736"/>
                  </a:lnTo>
                  <a:lnTo>
                    <a:pt x="1462" y="736"/>
                  </a:lnTo>
                  <a:lnTo>
                    <a:pt x="1462" y="736"/>
                  </a:lnTo>
                  <a:lnTo>
                    <a:pt x="1460" y="741"/>
                  </a:lnTo>
                  <a:lnTo>
                    <a:pt x="1455" y="741"/>
                  </a:lnTo>
                  <a:lnTo>
                    <a:pt x="1455" y="743"/>
                  </a:lnTo>
                  <a:lnTo>
                    <a:pt x="1453" y="743"/>
                  </a:lnTo>
                  <a:lnTo>
                    <a:pt x="1453" y="743"/>
                  </a:lnTo>
                  <a:lnTo>
                    <a:pt x="1453" y="746"/>
                  </a:lnTo>
                  <a:lnTo>
                    <a:pt x="1450" y="746"/>
                  </a:lnTo>
                  <a:lnTo>
                    <a:pt x="1450" y="746"/>
                  </a:lnTo>
                  <a:lnTo>
                    <a:pt x="1450" y="746"/>
                  </a:lnTo>
                  <a:lnTo>
                    <a:pt x="1448" y="746"/>
                  </a:lnTo>
                  <a:lnTo>
                    <a:pt x="1448" y="746"/>
                  </a:lnTo>
                  <a:lnTo>
                    <a:pt x="1445" y="746"/>
                  </a:lnTo>
                  <a:lnTo>
                    <a:pt x="1445" y="746"/>
                  </a:lnTo>
                  <a:lnTo>
                    <a:pt x="1443" y="748"/>
                  </a:lnTo>
                  <a:lnTo>
                    <a:pt x="1441" y="751"/>
                  </a:lnTo>
                  <a:lnTo>
                    <a:pt x="1438" y="751"/>
                  </a:lnTo>
                  <a:lnTo>
                    <a:pt x="1438" y="751"/>
                  </a:lnTo>
                  <a:lnTo>
                    <a:pt x="1438" y="751"/>
                  </a:lnTo>
                  <a:lnTo>
                    <a:pt x="1438" y="753"/>
                  </a:lnTo>
                  <a:lnTo>
                    <a:pt x="1438" y="753"/>
                  </a:lnTo>
                  <a:lnTo>
                    <a:pt x="1438" y="753"/>
                  </a:lnTo>
                  <a:lnTo>
                    <a:pt x="1438" y="753"/>
                  </a:lnTo>
                  <a:lnTo>
                    <a:pt x="1441" y="753"/>
                  </a:lnTo>
                  <a:lnTo>
                    <a:pt x="1441" y="753"/>
                  </a:lnTo>
                  <a:lnTo>
                    <a:pt x="1441" y="755"/>
                  </a:lnTo>
                  <a:lnTo>
                    <a:pt x="1438" y="755"/>
                  </a:lnTo>
                  <a:lnTo>
                    <a:pt x="1438" y="758"/>
                  </a:lnTo>
                  <a:lnTo>
                    <a:pt x="1436" y="758"/>
                  </a:lnTo>
                  <a:lnTo>
                    <a:pt x="1429" y="760"/>
                  </a:lnTo>
                  <a:lnTo>
                    <a:pt x="1427" y="760"/>
                  </a:lnTo>
                  <a:lnTo>
                    <a:pt x="1424" y="758"/>
                  </a:lnTo>
                  <a:lnTo>
                    <a:pt x="1419" y="755"/>
                  </a:lnTo>
                  <a:lnTo>
                    <a:pt x="1419" y="753"/>
                  </a:lnTo>
                  <a:lnTo>
                    <a:pt x="1419" y="753"/>
                  </a:lnTo>
                  <a:lnTo>
                    <a:pt x="1417" y="753"/>
                  </a:lnTo>
                  <a:lnTo>
                    <a:pt x="1417" y="753"/>
                  </a:lnTo>
                  <a:lnTo>
                    <a:pt x="1417" y="753"/>
                  </a:lnTo>
                  <a:lnTo>
                    <a:pt x="1415" y="753"/>
                  </a:lnTo>
                  <a:lnTo>
                    <a:pt x="1415" y="753"/>
                  </a:lnTo>
                  <a:lnTo>
                    <a:pt x="1415" y="753"/>
                  </a:lnTo>
                  <a:lnTo>
                    <a:pt x="1415" y="751"/>
                  </a:lnTo>
                  <a:lnTo>
                    <a:pt x="1415" y="751"/>
                  </a:lnTo>
                  <a:lnTo>
                    <a:pt x="1415" y="748"/>
                  </a:lnTo>
                  <a:lnTo>
                    <a:pt x="1415" y="748"/>
                  </a:lnTo>
                  <a:lnTo>
                    <a:pt x="1415" y="748"/>
                  </a:lnTo>
                  <a:lnTo>
                    <a:pt x="1415" y="748"/>
                  </a:lnTo>
                  <a:lnTo>
                    <a:pt x="1415" y="748"/>
                  </a:lnTo>
                  <a:lnTo>
                    <a:pt x="1412" y="748"/>
                  </a:lnTo>
                  <a:lnTo>
                    <a:pt x="1412" y="748"/>
                  </a:lnTo>
                  <a:lnTo>
                    <a:pt x="1412" y="748"/>
                  </a:lnTo>
                  <a:lnTo>
                    <a:pt x="1410" y="751"/>
                  </a:lnTo>
                  <a:lnTo>
                    <a:pt x="1410" y="751"/>
                  </a:lnTo>
                  <a:lnTo>
                    <a:pt x="1410" y="751"/>
                  </a:lnTo>
                  <a:lnTo>
                    <a:pt x="1410" y="751"/>
                  </a:lnTo>
                  <a:lnTo>
                    <a:pt x="1408" y="751"/>
                  </a:lnTo>
                  <a:lnTo>
                    <a:pt x="1405" y="751"/>
                  </a:lnTo>
                  <a:lnTo>
                    <a:pt x="1405" y="751"/>
                  </a:lnTo>
                  <a:lnTo>
                    <a:pt x="1405" y="751"/>
                  </a:lnTo>
                  <a:lnTo>
                    <a:pt x="1403" y="751"/>
                  </a:lnTo>
                  <a:lnTo>
                    <a:pt x="1403" y="751"/>
                  </a:lnTo>
                  <a:lnTo>
                    <a:pt x="1403" y="751"/>
                  </a:lnTo>
                  <a:lnTo>
                    <a:pt x="1403" y="751"/>
                  </a:lnTo>
                  <a:lnTo>
                    <a:pt x="1403" y="751"/>
                  </a:lnTo>
                  <a:lnTo>
                    <a:pt x="1401" y="751"/>
                  </a:lnTo>
                  <a:lnTo>
                    <a:pt x="1401" y="751"/>
                  </a:lnTo>
                  <a:lnTo>
                    <a:pt x="1398" y="753"/>
                  </a:lnTo>
                  <a:lnTo>
                    <a:pt x="1396" y="753"/>
                  </a:lnTo>
                  <a:lnTo>
                    <a:pt x="1393" y="751"/>
                  </a:lnTo>
                  <a:lnTo>
                    <a:pt x="1393" y="751"/>
                  </a:lnTo>
                  <a:lnTo>
                    <a:pt x="1393" y="751"/>
                  </a:lnTo>
                  <a:lnTo>
                    <a:pt x="1393" y="753"/>
                  </a:lnTo>
                  <a:lnTo>
                    <a:pt x="1393" y="753"/>
                  </a:lnTo>
                  <a:lnTo>
                    <a:pt x="1393" y="755"/>
                  </a:lnTo>
                  <a:lnTo>
                    <a:pt x="1391" y="753"/>
                  </a:lnTo>
                  <a:lnTo>
                    <a:pt x="1391" y="753"/>
                  </a:lnTo>
                  <a:lnTo>
                    <a:pt x="1391" y="755"/>
                  </a:lnTo>
                  <a:lnTo>
                    <a:pt x="1391" y="755"/>
                  </a:lnTo>
                  <a:lnTo>
                    <a:pt x="1391" y="755"/>
                  </a:lnTo>
                  <a:lnTo>
                    <a:pt x="1389" y="758"/>
                  </a:lnTo>
                  <a:lnTo>
                    <a:pt x="1389" y="758"/>
                  </a:lnTo>
                  <a:lnTo>
                    <a:pt x="1386" y="758"/>
                  </a:lnTo>
                  <a:lnTo>
                    <a:pt x="1386" y="758"/>
                  </a:lnTo>
                  <a:lnTo>
                    <a:pt x="1386" y="758"/>
                  </a:lnTo>
                  <a:lnTo>
                    <a:pt x="1386" y="755"/>
                  </a:lnTo>
                  <a:lnTo>
                    <a:pt x="1386" y="755"/>
                  </a:lnTo>
                  <a:lnTo>
                    <a:pt x="1386" y="755"/>
                  </a:lnTo>
                  <a:lnTo>
                    <a:pt x="1384" y="755"/>
                  </a:lnTo>
                  <a:lnTo>
                    <a:pt x="1384" y="755"/>
                  </a:lnTo>
                  <a:lnTo>
                    <a:pt x="1384" y="755"/>
                  </a:lnTo>
                  <a:lnTo>
                    <a:pt x="1382" y="755"/>
                  </a:lnTo>
                  <a:lnTo>
                    <a:pt x="1382" y="755"/>
                  </a:lnTo>
                  <a:lnTo>
                    <a:pt x="1379" y="753"/>
                  </a:lnTo>
                  <a:lnTo>
                    <a:pt x="1377" y="753"/>
                  </a:lnTo>
                  <a:lnTo>
                    <a:pt x="1377" y="751"/>
                  </a:lnTo>
                  <a:lnTo>
                    <a:pt x="1375" y="751"/>
                  </a:lnTo>
                  <a:lnTo>
                    <a:pt x="1375" y="751"/>
                  </a:lnTo>
                  <a:lnTo>
                    <a:pt x="1375" y="751"/>
                  </a:lnTo>
                  <a:lnTo>
                    <a:pt x="1375" y="751"/>
                  </a:lnTo>
                  <a:lnTo>
                    <a:pt x="1372" y="751"/>
                  </a:lnTo>
                  <a:lnTo>
                    <a:pt x="1372" y="751"/>
                  </a:lnTo>
                  <a:lnTo>
                    <a:pt x="1372" y="748"/>
                  </a:lnTo>
                  <a:lnTo>
                    <a:pt x="1372" y="748"/>
                  </a:lnTo>
                  <a:lnTo>
                    <a:pt x="1372" y="748"/>
                  </a:lnTo>
                  <a:lnTo>
                    <a:pt x="1370" y="748"/>
                  </a:lnTo>
                  <a:lnTo>
                    <a:pt x="1370" y="748"/>
                  </a:lnTo>
                  <a:lnTo>
                    <a:pt x="1370" y="748"/>
                  </a:lnTo>
                  <a:lnTo>
                    <a:pt x="1367" y="748"/>
                  </a:lnTo>
                  <a:lnTo>
                    <a:pt x="1367" y="748"/>
                  </a:lnTo>
                  <a:lnTo>
                    <a:pt x="1367" y="748"/>
                  </a:lnTo>
                  <a:lnTo>
                    <a:pt x="1363" y="746"/>
                  </a:lnTo>
                  <a:lnTo>
                    <a:pt x="1363" y="746"/>
                  </a:lnTo>
                  <a:lnTo>
                    <a:pt x="1363" y="746"/>
                  </a:lnTo>
                  <a:lnTo>
                    <a:pt x="1360" y="743"/>
                  </a:lnTo>
                  <a:lnTo>
                    <a:pt x="1360" y="743"/>
                  </a:lnTo>
                  <a:lnTo>
                    <a:pt x="1358" y="743"/>
                  </a:lnTo>
                  <a:lnTo>
                    <a:pt x="1356" y="743"/>
                  </a:lnTo>
                  <a:lnTo>
                    <a:pt x="1353" y="743"/>
                  </a:lnTo>
                  <a:lnTo>
                    <a:pt x="1353" y="743"/>
                  </a:lnTo>
                  <a:lnTo>
                    <a:pt x="1351" y="743"/>
                  </a:lnTo>
                  <a:lnTo>
                    <a:pt x="1351" y="743"/>
                  </a:lnTo>
                  <a:lnTo>
                    <a:pt x="1348" y="743"/>
                  </a:lnTo>
                  <a:lnTo>
                    <a:pt x="1346" y="743"/>
                  </a:lnTo>
                  <a:lnTo>
                    <a:pt x="1344" y="741"/>
                  </a:lnTo>
                  <a:lnTo>
                    <a:pt x="1344" y="741"/>
                  </a:lnTo>
                  <a:lnTo>
                    <a:pt x="1344" y="739"/>
                  </a:lnTo>
                  <a:lnTo>
                    <a:pt x="1341" y="739"/>
                  </a:lnTo>
                  <a:lnTo>
                    <a:pt x="1339" y="739"/>
                  </a:lnTo>
                  <a:lnTo>
                    <a:pt x="1339" y="739"/>
                  </a:lnTo>
                  <a:lnTo>
                    <a:pt x="1339" y="739"/>
                  </a:lnTo>
                  <a:lnTo>
                    <a:pt x="1339" y="741"/>
                  </a:lnTo>
                  <a:lnTo>
                    <a:pt x="1339" y="741"/>
                  </a:lnTo>
                  <a:lnTo>
                    <a:pt x="1339" y="741"/>
                  </a:lnTo>
                  <a:lnTo>
                    <a:pt x="1337" y="741"/>
                  </a:lnTo>
                  <a:lnTo>
                    <a:pt x="1337" y="739"/>
                  </a:lnTo>
                  <a:lnTo>
                    <a:pt x="1337" y="739"/>
                  </a:lnTo>
                  <a:lnTo>
                    <a:pt x="1334" y="741"/>
                  </a:lnTo>
                  <a:lnTo>
                    <a:pt x="1332" y="741"/>
                  </a:lnTo>
                  <a:lnTo>
                    <a:pt x="1332" y="739"/>
                  </a:lnTo>
                  <a:lnTo>
                    <a:pt x="1332" y="739"/>
                  </a:lnTo>
                  <a:lnTo>
                    <a:pt x="1332" y="739"/>
                  </a:lnTo>
                  <a:lnTo>
                    <a:pt x="1330" y="739"/>
                  </a:lnTo>
                  <a:lnTo>
                    <a:pt x="1330" y="739"/>
                  </a:lnTo>
                  <a:lnTo>
                    <a:pt x="1330" y="739"/>
                  </a:lnTo>
                  <a:lnTo>
                    <a:pt x="1327" y="741"/>
                  </a:lnTo>
                  <a:lnTo>
                    <a:pt x="1322" y="739"/>
                  </a:lnTo>
                  <a:lnTo>
                    <a:pt x="1320" y="741"/>
                  </a:lnTo>
                  <a:lnTo>
                    <a:pt x="1320" y="741"/>
                  </a:lnTo>
                  <a:lnTo>
                    <a:pt x="1318" y="741"/>
                  </a:lnTo>
                  <a:lnTo>
                    <a:pt x="1318" y="743"/>
                  </a:lnTo>
                  <a:lnTo>
                    <a:pt x="1315" y="746"/>
                  </a:lnTo>
                  <a:lnTo>
                    <a:pt x="1315" y="746"/>
                  </a:lnTo>
                  <a:lnTo>
                    <a:pt x="1315" y="746"/>
                  </a:lnTo>
                  <a:lnTo>
                    <a:pt x="1315" y="743"/>
                  </a:lnTo>
                  <a:lnTo>
                    <a:pt x="1315" y="743"/>
                  </a:lnTo>
                  <a:lnTo>
                    <a:pt x="1315" y="746"/>
                  </a:lnTo>
                  <a:lnTo>
                    <a:pt x="1315" y="746"/>
                  </a:lnTo>
                  <a:lnTo>
                    <a:pt x="1313" y="746"/>
                  </a:lnTo>
                  <a:lnTo>
                    <a:pt x="1313" y="746"/>
                  </a:lnTo>
                  <a:lnTo>
                    <a:pt x="1313" y="746"/>
                  </a:lnTo>
                  <a:lnTo>
                    <a:pt x="1313" y="746"/>
                  </a:lnTo>
                  <a:lnTo>
                    <a:pt x="1313" y="746"/>
                  </a:lnTo>
                  <a:lnTo>
                    <a:pt x="1313" y="746"/>
                  </a:lnTo>
                  <a:lnTo>
                    <a:pt x="1311" y="746"/>
                  </a:lnTo>
                  <a:lnTo>
                    <a:pt x="1311" y="746"/>
                  </a:lnTo>
                  <a:lnTo>
                    <a:pt x="1311" y="746"/>
                  </a:lnTo>
                  <a:lnTo>
                    <a:pt x="1311" y="746"/>
                  </a:lnTo>
                  <a:lnTo>
                    <a:pt x="1311" y="746"/>
                  </a:lnTo>
                  <a:lnTo>
                    <a:pt x="1311" y="746"/>
                  </a:lnTo>
                  <a:lnTo>
                    <a:pt x="1311" y="746"/>
                  </a:lnTo>
                  <a:lnTo>
                    <a:pt x="1311" y="746"/>
                  </a:lnTo>
                  <a:lnTo>
                    <a:pt x="1308" y="746"/>
                  </a:lnTo>
                  <a:lnTo>
                    <a:pt x="1308" y="746"/>
                  </a:lnTo>
                  <a:lnTo>
                    <a:pt x="1308" y="748"/>
                  </a:lnTo>
                  <a:lnTo>
                    <a:pt x="1308" y="748"/>
                  </a:lnTo>
                  <a:lnTo>
                    <a:pt x="1308" y="748"/>
                  </a:lnTo>
                  <a:lnTo>
                    <a:pt x="1308" y="748"/>
                  </a:lnTo>
                  <a:lnTo>
                    <a:pt x="1308" y="748"/>
                  </a:lnTo>
                  <a:lnTo>
                    <a:pt x="1306" y="748"/>
                  </a:lnTo>
                  <a:lnTo>
                    <a:pt x="1306" y="748"/>
                  </a:lnTo>
                  <a:lnTo>
                    <a:pt x="1306" y="751"/>
                  </a:lnTo>
                  <a:lnTo>
                    <a:pt x="1306" y="751"/>
                  </a:lnTo>
                  <a:lnTo>
                    <a:pt x="1304" y="751"/>
                  </a:lnTo>
                  <a:lnTo>
                    <a:pt x="1304" y="748"/>
                  </a:lnTo>
                  <a:lnTo>
                    <a:pt x="1301" y="748"/>
                  </a:lnTo>
                  <a:lnTo>
                    <a:pt x="1301" y="748"/>
                  </a:lnTo>
                  <a:lnTo>
                    <a:pt x="1301" y="751"/>
                  </a:lnTo>
                  <a:lnTo>
                    <a:pt x="1301" y="751"/>
                  </a:lnTo>
                  <a:lnTo>
                    <a:pt x="1299" y="755"/>
                  </a:lnTo>
                  <a:lnTo>
                    <a:pt x="1299" y="755"/>
                  </a:lnTo>
                  <a:lnTo>
                    <a:pt x="1299" y="758"/>
                  </a:lnTo>
                  <a:lnTo>
                    <a:pt x="1299" y="765"/>
                  </a:lnTo>
                  <a:lnTo>
                    <a:pt x="1299" y="765"/>
                  </a:lnTo>
                  <a:lnTo>
                    <a:pt x="1299" y="767"/>
                  </a:lnTo>
                  <a:lnTo>
                    <a:pt x="1301" y="767"/>
                  </a:lnTo>
                  <a:lnTo>
                    <a:pt x="1301" y="767"/>
                  </a:lnTo>
                  <a:lnTo>
                    <a:pt x="1301" y="767"/>
                  </a:lnTo>
                  <a:lnTo>
                    <a:pt x="1304" y="767"/>
                  </a:lnTo>
                  <a:lnTo>
                    <a:pt x="1304" y="767"/>
                  </a:lnTo>
                  <a:lnTo>
                    <a:pt x="1304" y="772"/>
                  </a:lnTo>
                  <a:lnTo>
                    <a:pt x="1304" y="772"/>
                  </a:lnTo>
                  <a:lnTo>
                    <a:pt x="1304" y="772"/>
                  </a:lnTo>
                  <a:lnTo>
                    <a:pt x="1306" y="772"/>
                  </a:lnTo>
                  <a:lnTo>
                    <a:pt x="1306" y="772"/>
                  </a:lnTo>
                  <a:lnTo>
                    <a:pt x="1306" y="769"/>
                  </a:lnTo>
                  <a:lnTo>
                    <a:pt x="1306" y="769"/>
                  </a:lnTo>
                  <a:lnTo>
                    <a:pt x="1306" y="769"/>
                  </a:lnTo>
                  <a:lnTo>
                    <a:pt x="1306" y="769"/>
                  </a:lnTo>
                  <a:lnTo>
                    <a:pt x="1306" y="769"/>
                  </a:lnTo>
                  <a:lnTo>
                    <a:pt x="1306" y="769"/>
                  </a:lnTo>
                  <a:lnTo>
                    <a:pt x="1308" y="769"/>
                  </a:lnTo>
                  <a:lnTo>
                    <a:pt x="1311" y="767"/>
                  </a:lnTo>
                  <a:lnTo>
                    <a:pt x="1313" y="767"/>
                  </a:lnTo>
                  <a:lnTo>
                    <a:pt x="1315" y="767"/>
                  </a:lnTo>
                  <a:lnTo>
                    <a:pt x="1315" y="767"/>
                  </a:lnTo>
                  <a:lnTo>
                    <a:pt x="1318" y="767"/>
                  </a:lnTo>
                  <a:lnTo>
                    <a:pt x="1318" y="767"/>
                  </a:lnTo>
                  <a:lnTo>
                    <a:pt x="1320" y="769"/>
                  </a:lnTo>
                  <a:lnTo>
                    <a:pt x="1320" y="769"/>
                  </a:lnTo>
                  <a:lnTo>
                    <a:pt x="1322" y="769"/>
                  </a:lnTo>
                  <a:lnTo>
                    <a:pt x="1325" y="769"/>
                  </a:lnTo>
                  <a:lnTo>
                    <a:pt x="1330" y="767"/>
                  </a:lnTo>
                  <a:lnTo>
                    <a:pt x="1330" y="767"/>
                  </a:lnTo>
                  <a:lnTo>
                    <a:pt x="1330" y="767"/>
                  </a:lnTo>
                  <a:lnTo>
                    <a:pt x="1330" y="767"/>
                  </a:lnTo>
                  <a:lnTo>
                    <a:pt x="1332" y="767"/>
                  </a:lnTo>
                  <a:lnTo>
                    <a:pt x="1332" y="767"/>
                  </a:lnTo>
                  <a:lnTo>
                    <a:pt x="1332" y="767"/>
                  </a:lnTo>
                  <a:lnTo>
                    <a:pt x="1334" y="767"/>
                  </a:lnTo>
                  <a:lnTo>
                    <a:pt x="1337" y="767"/>
                  </a:lnTo>
                  <a:lnTo>
                    <a:pt x="1337" y="767"/>
                  </a:lnTo>
                  <a:lnTo>
                    <a:pt x="1339" y="767"/>
                  </a:lnTo>
                  <a:lnTo>
                    <a:pt x="1339" y="767"/>
                  </a:lnTo>
                  <a:lnTo>
                    <a:pt x="1339" y="767"/>
                  </a:lnTo>
                  <a:lnTo>
                    <a:pt x="1339" y="767"/>
                  </a:lnTo>
                  <a:lnTo>
                    <a:pt x="1341" y="769"/>
                  </a:lnTo>
                  <a:lnTo>
                    <a:pt x="1341" y="769"/>
                  </a:lnTo>
                  <a:lnTo>
                    <a:pt x="1341" y="769"/>
                  </a:lnTo>
                  <a:lnTo>
                    <a:pt x="1344" y="769"/>
                  </a:lnTo>
                  <a:lnTo>
                    <a:pt x="1344" y="769"/>
                  </a:lnTo>
                  <a:lnTo>
                    <a:pt x="1344" y="769"/>
                  </a:lnTo>
                  <a:lnTo>
                    <a:pt x="1346" y="769"/>
                  </a:lnTo>
                  <a:lnTo>
                    <a:pt x="1346" y="772"/>
                  </a:lnTo>
                  <a:lnTo>
                    <a:pt x="1346" y="772"/>
                  </a:lnTo>
                  <a:lnTo>
                    <a:pt x="1348" y="772"/>
                  </a:lnTo>
                  <a:lnTo>
                    <a:pt x="1348" y="772"/>
                  </a:lnTo>
                  <a:lnTo>
                    <a:pt x="1348" y="769"/>
                  </a:lnTo>
                  <a:lnTo>
                    <a:pt x="1348" y="769"/>
                  </a:lnTo>
                  <a:lnTo>
                    <a:pt x="1351" y="769"/>
                  </a:lnTo>
                  <a:lnTo>
                    <a:pt x="1351" y="769"/>
                  </a:lnTo>
                  <a:lnTo>
                    <a:pt x="1353" y="769"/>
                  </a:lnTo>
                  <a:lnTo>
                    <a:pt x="1353" y="769"/>
                  </a:lnTo>
                  <a:lnTo>
                    <a:pt x="1353" y="769"/>
                  </a:lnTo>
                  <a:lnTo>
                    <a:pt x="1353" y="772"/>
                  </a:lnTo>
                  <a:lnTo>
                    <a:pt x="1356" y="774"/>
                  </a:lnTo>
                  <a:lnTo>
                    <a:pt x="1358" y="774"/>
                  </a:lnTo>
                  <a:lnTo>
                    <a:pt x="1358" y="774"/>
                  </a:lnTo>
                  <a:lnTo>
                    <a:pt x="1358" y="774"/>
                  </a:lnTo>
                  <a:lnTo>
                    <a:pt x="1358" y="774"/>
                  </a:lnTo>
                  <a:lnTo>
                    <a:pt x="1360" y="774"/>
                  </a:lnTo>
                  <a:lnTo>
                    <a:pt x="1363" y="774"/>
                  </a:lnTo>
                  <a:lnTo>
                    <a:pt x="1365" y="774"/>
                  </a:lnTo>
                  <a:lnTo>
                    <a:pt x="1367" y="774"/>
                  </a:lnTo>
                  <a:lnTo>
                    <a:pt x="1370" y="772"/>
                  </a:lnTo>
                  <a:lnTo>
                    <a:pt x="1372" y="772"/>
                  </a:lnTo>
                  <a:lnTo>
                    <a:pt x="1377" y="774"/>
                  </a:lnTo>
                  <a:lnTo>
                    <a:pt x="1379" y="774"/>
                  </a:lnTo>
                  <a:lnTo>
                    <a:pt x="1382" y="772"/>
                  </a:lnTo>
                  <a:lnTo>
                    <a:pt x="1382" y="772"/>
                  </a:lnTo>
                  <a:lnTo>
                    <a:pt x="1379" y="769"/>
                  </a:lnTo>
                  <a:lnTo>
                    <a:pt x="1379" y="769"/>
                  </a:lnTo>
                  <a:lnTo>
                    <a:pt x="1382" y="767"/>
                  </a:lnTo>
                  <a:lnTo>
                    <a:pt x="1382" y="767"/>
                  </a:lnTo>
                  <a:lnTo>
                    <a:pt x="1384" y="767"/>
                  </a:lnTo>
                  <a:lnTo>
                    <a:pt x="1384" y="767"/>
                  </a:lnTo>
                  <a:lnTo>
                    <a:pt x="1386" y="769"/>
                  </a:lnTo>
                  <a:lnTo>
                    <a:pt x="1389" y="769"/>
                  </a:lnTo>
                  <a:lnTo>
                    <a:pt x="1391" y="769"/>
                  </a:lnTo>
                  <a:lnTo>
                    <a:pt x="1393" y="769"/>
                  </a:lnTo>
                  <a:lnTo>
                    <a:pt x="1393" y="769"/>
                  </a:lnTo>
                  <a:lnTo>
                    <a:pt x="1393" y="772"/>
                  </a:lnTo>
                  <a:lnTo>
                    <a:pt x="1396" y="774"/>
                  </a:lnTo>
                  <a:lnTo>
                    <a:pt x="1396" y="772"/>
                  </a:lnTo>
                  <a:lnTo>
                    <a:pt x="1396" y="772"/>
                  </a:lnTo>
                  <a:lnTo>
                    <a:pt x="1396" y="769"/>
                  </a:lnTo>
                  <a:lnTo>
                    <a:pt x="1398" y="772"/>
                  </a:lnTo>
                  <a:lnTo>
                    <a:pt x="1398" y="772"/>
                  </a:lnTo>
                  <a:lnTo>
                    <a:pt x="1398" y="772"/>
                  </a:lnTo>
                  <a:lnTo>
                    <a:pt x="1401" y="772"/>
                  </a:lnTo>
                  <a:lnTo>
                    <a:pt x="1401" y="772"/>
                  </a:lnTo>
                  <a:lnTo>
                    <a:pt x="1401" y="772"/>
                  </a:lnTo>
                  <a:lnTo>
                    <a:pt x="1401" y="772"/>
                  </a:lnTo>
                  <a:lnTo>
                    <a:pt x="1403" y="772"/>
                  </a:lnTo>
                  <a:lnTo>
                    <a:pt x="1405" y="772"/>
                  </a:lnTo>
                  <a:lnTo>
                    <a:pt x="1408" y="769"/>
                  </a:lnTo>
                  <a:lnTo>
                    <a:pt x="1412" y="767"/>
                  </a:lnTo>
                  <a:lnTo>
                    <a:pt x="1415" y="767"/>
                  </a:lnTo>
                  <a:lnTo>
                    <a:pt x="1417" y="765"/>
                  </a:lnTo>
                  <a:lnTo>
                    <a:pt x="1419" y="765"/>
                  </a:lnTo>
                  <a:lnTo>
                    <a:pt x="1422" y="765"/>
                  </a:lnTo>
                  <a:lnTo>
                    <a:pt x="1424" y="765"/>
                  </a:lnTo>
                  <a:lnTo>
                    <a:pt x="1427" y="765"/>
                  </a:lnTo>
                  <a:lnTo>
                    <a:pt x="1427" y="765"/>
                  </a:lnTo>
                  <a:lnTo>
                    <a:pt x="1429" y="765"/>
                  </a:lnTo>
                  <a:lnTo>
                    <a:pt x="1429" y="765"/>
                  </a:lnTo>
                  <a:lnTo>
                    <a:pt x="1434" y="765"/>
                  </a:lnTo>
                  <a:lnTo>
                    <a:pt x="1436" y="765"/>
                  </a:lnTo>
                  <a:lnTo>
                    <a:pt x="1441" y="762"/>
                  </a:lnTo>
                  <a:lnTo>
                    <a:pt x="1441" y="762"/>
                  </a:lnTo>
                  <a:lnTo>
                    <a:pt x="1443" y="762"/>
                  </a:lnTo>
                  <a:lnTo>
                    <a:pt x="1443" y="760"/>
                  </a:lnTo>
                  <a:lnTo>
                    <a:pt x="1445" y="760"/>
                  </a:lnTo>
                  <a:lnTo>
                    <a:pt x="1448" y="760"/>
                  </a:lnTo>
                  <a:lnTo>
                    <a:pt x="1448" y="760"/>
                  </a:lnTo>
                  <a:lnTo>
                    <a:pt x="1448" y="760"/>
                  </a:lnTo>
                  <a:lnTo>
                    <a:pt x="1450" y="760"/>
                  </a:lnTo>
                  <a:lnTo>
                    <a:pt x="1450" y="760"/>
                  </a:lnTo>
                  <a:lnTo>
                    <a:pt x="1450" y="760"/>
                  </a:lnTo>
                  <a:lnTo>
                    <a:pt x="1453" y="758"/>
                  </a:lnTo>
                  <a:lnTo>
                    <a:pt x="1453" y="758"/>
                  </a:lnTo>
                  <a:lnTo>
                    <a:pt x="1455" y="758"/>
                  </a:lnTo>
                  <a:lnTo>
                    <a:pt x="1455" y="758"/>
                  </a:lnTo>
                  <a:lnTo>
                    <a:pt x="1457" y="755"/>
                  </a:lnTo>
                  <a:lnTo>
                    <a:pt x="1457" y="755"/>
                  </a:lnTo>
                  <a:close/>
                  <a:moveTo>
                    <a:pt x="1486" y="862"/>
                  </a:moveTo>
                  <a:lnTo>
                    <a:pt x="1486" y="862"/>
                  </a:lnTo>
                  <a:lnTo>
                    <a:pt x="1486" y="862"/>
                  </a:lnTo>
                  <a:lnTo>
                    <a:pt x="1483" y="862"/>
                  </a:lnTo>
                  <a:lnTo>
                    <a:pt x="1483" y="862"/>
                  </a:lnTo>
                  <a:lnTo>
                    <a:pt x="1483" y="862"/>
                  </a:lnTo>
                  <a:lnTo>
                    <a:pt x="1486" y="862"/>
                  </a:lnTo>
                  <a:lnTo>
                    <a:pt x="1486" y="862"/>
                  </a:lnTo>
                  <a:lnTo>
                    <a:pt x="1486" y="859"/>
                  </a:lnTo>
                  <a:lnTo>
                    <a:pt x="1486" y="859"/>
                  </a:lnTo>
                  <a:lnTo>
                    <a:pt x="1486" y="859"/>
                  </a:lnTo>
                  <a:lnTo>
                    <a:pt x="1486" y="857"/>
                  </a:lnTo>
                  <a:lnTo>
                    <a:pt x="1486" y="857"/>
                  </a:lnTo>
                  <a:lnTo>
                    <a:pt x="1486" y="857"/>
                  </a:lnTo>
                  <a:lnTo>
                    <a:pt x="1486" y="855"/>
                  </a:lnTo>
                  <a:lnTo>
                    <a:pt x="1486" y="855"/>
                  </a:lnTo>
                  <a:lnTo>
                    <a:pt x="1486" y="855"/>
                  </a:lnTo>
                  <a:lnTo>
                    <a:pt x="1486" y="855"/>
                  </a:lnTo>
                  <a:lnTo>
                    <a:pt x="1483" y="857"/>
                  </a:lnTo>
                  <a:lnTo>
                    <a:pt x="1483" y="857"/>
                  </a:lnTo>
                  <a:lnTo>
                    <a:pt x="1481" y="857"/>
                  </a:lnTo>
                  <a:lnTo>
                    <a:pt x="1479" y="859"/>
                  </a:lnTo>
                  <a:lnTo>
                    <a:pt x="1476" y="859"/>
                  </a:lnTo>
                  <a:lnTo>
                    <a:pt x="1476" y="862"/>
                  </a:lnTo>
                  <a:lnTo>
                    <a:pt x="1476" y="862"/>
                  </a:lnTo>
                  <a:lnTo>
                    <a:pt x="1476" y="862"/>
                  </a:lnTo>
                  <a:lnTo>
                    <a:pt x="1476" y="862"/>
                  </a:lnTo>
                  <a:lnTo>
                    <a:pt x="1476" y="862"/>
                  </a:lnTo>
                  <a:lnTo>
                    <a:pt x="1476" y="862"/>
                  </a:lnTo>
                  <a:lnTo>
                    <a:pt x="1474" y="864"/>
                  </a:lnTo>
                  <a:lnTo>
                    <a:pt x="1474" y="864"/>
                  </a:lnTo>
                  <a:lnTo>
                    <a:pt x="1474" y="864"/>
                  </a:lnTo>
                  <a:lnTo>
                    <a:pt x="1471" y="866"/>
                  </a:lnTo>
                  <a:lnTo>
                    <a:pt x="1471" y="866"/>
                  </a:lnTo>
                  <a:lnTo>
                    <a:pt x="1469" y="869"/>
                  </a:lnTo>
                  <a:lnTo>
                    <a:pt x="1467" y="869"/>
                  </a:lnTo>
                  <a:lnTo>
                    <a:pt x="1467" y="869"/>
                  </a:lnTo>
                  <a:lnTo>
                    <a:pt x="1467" y="869"/>
                  </a:lnTo>
                  <a:lnTo>
                    <a:pt x="1464" y="869"/>
                  </a:lnTo>
                  <a:lnTo>
                    <a:pt x="1464" y="869"/>
                  </a:lnTo>
                  <a:lnTo>
                    <a:pt x="1464" y="869"/>
                  </a:lnTo>
                  <a:lnTo>
                    <a:pt x="1464" y="869"/>
                  </a:lnTo>
                  <a:lnTo>
                    <a:pt x="1462" y="869"/>
                  </a:lnTo>
                  <a:lnTo>
                    <a:pt x="1462" y="869"/>
                  </a:lnTo>
                  <a:lnTo>
                    <a:pt x="1457" y="871"/>
                  </a:lnTo>
                  <a:lnTo>
                    <a:pt x="1457" y="871"/>
                  </a:lnTo>
                  <a:lnTo>
                    <a:pt x="1455" y="871"/>
                  </a:lnTo>
                  <a:lnTo>
                    <a:pt x="1455" y="874"/>
                  </a:lnTo>
                  <a:lnTo>
                    <a:pt x="1455" y="874"/>
                  </a:lnTo>
                  <a:lnTo>
                    <a:pt x="1457" y="878"/>
                  </a:lnTo>
                  <a:lnTo>
                    <a:pt x="1457" y="881"/>
                  </a:lnTo>
                  <a:lnTo>
                    <a:pt x="1460" y="881"/>
                  </a:lnTo>
                  <a:lnTo>
                    <a:pt x="1464" y="878"/>
                  </a:lnTo>
                  <a:lnTo>
                    <a:pt x="1464" y="878"/>
                  </a:lnTo>
                  <a:lnTo>
                    <a:pt x="1464" y="878"/>
                  </a:lnTo>
                  <a:lnTo>
                    <a:pt x="1464" y="878"/>
                  </a:lnTo>
                  <a:lnTo>
                    <a:pt x="1464" y="876"/>
                  </a:lnTo>
                  <a:lnTo>
                    <a:pt x="1474" y="874"/>
                  </a:lnTo>
                  <a:lnTo>
                    <a:pt x="1474" y="874"/>
                  </a:lnTo>
                  <a:lnTo>
                    <a:pt x="1476" y="874"/>
                  </a:lnTo>
                  <a:lnTo>
                    <a:pt x="1479" y="874"/>
                  </a:lnTo>
                  <a:lnTo>
                    <a:pt x="1479" y="871"/>
                  </a:lnTo>
                  <a:lnTo>
                    <a:pt x="1479" y="871"/>
                  </a:lnTo>
                  <a:lnTo>
                    <a:pt x="1479" y="871"/>
                  </a:lnTo>
                  <a:lnTo>
                    <a:pt x="1479" y="869"/>
                  </a:lnTo>
                  <a:lnTo>
                    <a:pt x="1479" y="869"/>
                  </a:lnTo>
                  <a:lnTo>
                    <a:pt x="1479" y="869"/>
                  </a:lnTo>
                  <a:lnTo>
                    <a:pt x="1481" y="869"/>
                  </a:lnTo>
                  <a:lnTo>
                    <a:pt x="1483" y="866"/>
                  </a:lnTo>
                  <a:lnTo>
                    <a:pt x="1483" y="866"/>
                  </a:lnTo>
                  <a:lnTo>
                    <a:pt x="1486" y="866"/>
                  </a:lnTo>
                  <a:lnTo>
                    <a:pt x="1486" y="866"/>
                  </a:lnTo>
                  <a:lnTo>
                    <a:pt x="1488" y="866"/>
                  </a:lnTo>
                  <a:lnTo>
                    <a:pt x="1488" y="866"/>
                  </a:lnTo>
                  <a:lnTo>
                    <a:pt x="1488" y="864"/>
                  </a:lnTo>
                  <a:lnTo>
                    <a:pt x="1488" y="862"/>
                  </a:lnTo>
                  <a:lnTo>
                    <a:pt x="1486" y="862"/>
                  </a:lnTo>
                  <a:close/>
                  <a:moveTo>
                    <a:pt x="1412" y="855"/>
                  </a:moveTo>
                  <a:lnTo>
                    <a:pt x="1410" y="855"/>
                  </a:lnTo>
                  <a:lnTo>
                    <a:pt x="1410" y="855"/>
                  </a:lnTo>
                  <a:lnTo>
                    <a:pt x="1410" y="852"/>
                  </a:lnTo>
                  <a:lnTo>
                    <a:pt x="1408" y="852"/>
                  </a:lnTo>
                  <a:lnTo>
                    <a:pt x="1408" y="855"/>
                  </a:lnTo>
                  <a:lnTo>
                    <a:pt x="1405" y="855"/>
                  </a:lnTo>
                  <a:lnTo>
                    <a:pt x="1403" y="857"/>
                  </a:lnTo>
                  <a:lnTo>
                    <a:pt x="1398" y="859"/>
                  </a:lnTo>
                  <a:lnTo>
                    <a:pt x="1396" y="862"/>
                  </a:lnTo>
                  <a:lnTo>
                    <a:pt x="1398" y="862"/>
                  </a:lnTo>
                  <a:lnTo>
                    <a:pt x="1398" y="862"/>
                  </a:lnTo>
                  <a:lnTo>
                    <a:pt x="1398" y="862"/>
                  </a:lnTo>
                  <a:lnTo>
                    <a:pt x="1398" y="862"/>
                  </a:lnTo>
                  <a:lnTo>
                    <a:pt x="1401" y="862"/>
                  </a:lnTo>
                  <a:lnTo>
                    <a:pt x="1403" y="862"/>
                  </a:lnTo>
                  <a:lnTo>
                    <a:pt x="1405" y="862"/>
                  </a:lnTo>
                  <a:lnTo>
                    <a:pt x="1408" y="862"/>
                  </a:lnTo>
                  <a:lnTo>
                    <a:pt x="1408" y="862"/>
                  </a:lnTo>
                  <a:lnTo>
                    <a:pt x="1408" y="862"/>
                  </a:lnTo>
                  <a:lnTo>
                    <a:pt x="1408" y="862"/>
                  </a:lnTo>
                  <a:lnTo>
                    <a:pt x="1408" y="862"/>
                  </a:lnTo>
                  <a:lnTo>
                    <a:pt x="1408" y="862"/>
                  </a:lnTo>
                  <a:lnTo>
                    <a:pt x="1408" y="862"/>
                  </a:lnTo>
                  <a:lnTo>
                    <a:pt x="1410" y="862"/>
                  </a:lnTo>
                  <a:lnTo>
                    <a:pt x="1410" y="862"/>
                  </a:lnTo>
                  <a:lnTo>
                    <a:pt x="1410" y="859"/>
                  </a:lnTo>
                  <a:lnTo>
                    <a:pt x="1412" y="859"/>
                  </a:lnTo>
                  <a:lnTo>
                    <a:pt x="1412" y="857"/>
                  </a:lnTo>
                  <a:lnTo>
                    <a:pt x="1412" y="855"/>
                  </a:lnTo>
                  <a:lnTo>
                    <a:pt x="1412" y="855"/>
                  </a:lnTo>
                  <a:lnTo>
                    <a:pt x="1412" y="855"/>
                  </a:lnTo>
                  <a:close/>
                  <a:moveTo>
                    <a:pt x="1393" y="862"/>
                  </a:moveTo>
                  <a:lnTo>
                    <a:pt x="1391" y="862"/>
                  </a:lnTo>
                  <a:lnTo>
                    <a:pt x="1391" y="862"/>
                  </a:lnTo>
                  <a:lnTo>
                    <a:pt x="1389" y="864"/>
                  </a:lnTo>
                  <a:lnTo>
                    <a:pt x="1389" y="864"/>
                  </a:lnTo>
                  <a:lnTo>
                    <a:pt x="1389" y="864"/>
                  </a:lnTo>
                  <a:lnTo>
                    <a:pt x="1389" y="864"/>
                  </a:lnTo>
                  <a:lnTo>
                    <a:pt x="1391" y="864"/>
                  </a:lnTo>
                  <a:lnTo>
                    <a:pt x="1391" y="864"/>
                  </a:lnTo>
                  <a:lnTo>
                    <a:pt x="1393" y="864"/>
                  </a:lnTo>
                  <a:lnTo>
                    <a:pt x="1393" y="864"/>
                  </a:lnTo>
                  <a:lnTo>
                    <a:pt x="1393" y="862"/>
                  </a:lnTo>
                  <a:lnTo>
                    <a:pt x="1393" y="862"/>
                  </a:lnTo>
                  <a:lnTo>
                    <a:pt x="1393" y="862"/>
                  </a:lnTo>
                  <a:close/>
                  <a:moveTo>
                    <a:pt x="1254" y="769"/>
                  </a:moveTo>
                  <a:lnTo>
                    <a:pt x="1254" y="769"/>
                  </a:lnTo>
                  <a:lnTo>
                    <a:pt x="1254" y="769"/>
                  </a:lnTo>
                  <a:lnTo>
                    <a:pt x="1254" y="767"/>
                  </a:lnTo>
                  <a:lnTo>
                    <a:pt x="1252" y="767"/>
                  </a:lnTo>
                  <a:lnTo>
                    <a:pt x="1252" y="767"/>
                  </a:lnTo>
                  <a:lnTo>
                    <a:pt x="1247" y="767"/>
                  </a:lnTo>
                  <a:lnTo>
                    <a:pt x="1242" y="767"/>
                  </a:lnTo>
                  <a:lnTo>
                    <a:pt x="1242" y="767"/>
                  </a:lnTo>
                  <a:lnTo>
                    <a:pt x="1242" y="767"/>
                  </a:lnTo>
                  <a:lnTo>
                    <a:pt x="1242" y="765"/>
                  </a:lnTo>
                  <a:lnTo>
                    <a:pt x="1240" y="765"/>
                  </a:lnTo>
                  <a:lnTo>
                    <a:pt x="1242" y="765"/>
                  </a:lnTo>
                  <a:lnTo>
                    <a:pt x="1242" y="762"/>
                  </a:lnTo>
                  <a:lnTo>
                    <a:pt x="1244" y="762"/>
                  </a:lnTo>
                  <a:lnTo>
                    <a:pt x="1244" y="762"/>
                  </a:lnTo>
                  <a:lnTo>
                    <a:pt x="1247" y="762"/>
                  </a:lnTo>
                  <a:lnTo>
                    <a:pt x="1249" y="765"/>
                  </a:lnTo>
                  <a:lnTo>
                    <a:pt x="1249" y="762"/>
                  </a:lnTo>
                  <a:lnTo>
                    <a:pt x="1249" y="762"/>
                  </a:lnTo>
                  <a:lnTo>
                    <a:pt x="1252" y="762"/>
                  </a:lnTo>
                  <a:lnTo>
                    <a:pt x="1252" y="762"/>
                  </a:lnTo>
                  <a:lnTo>
                    <a:pt x="1252" y="762"/>
                  </a:lnTo>
                  <a:lnTo>
                    <a:pt x="1252" y="762"/>
                  </a:lnTo>
                  <a:lnTo>
                    <a:pt x="1254" y="765"/>
                  </a:lnTo>
                  <a:lnTo>
                    <a:pt x="1254" y="765"/>
                  </a:lnTo>
                  <a:lnTo>
                    <a:pt x="1256" y="765"/>
                  </a:lnTo>
                  <a:lnTo>
                    <a:pt x="1259" y="765"/>
                  </a:lnTo>
                  <a:lnTo>
                    <a:pt x="1259" y="765"/>
                  </a:lnTo>
                  <a:lnTo>
                    <a:pt x="1261" y="765"/>
                  </a:lnTo>
                  <a:lnTo>
                    <a:pt x="1261" y="765"/>
                  </a:lnTo>
                  <a:lnTo>
                    <a:pt x="1261" y="765"/>
                  </a:lnTo>
                  <a:lnTo>
                    <a:pt x="1261" y="765"/>
                  </a:lnTo>
                  <a:lnTo>
                    <a:pt x="1263" y="765"/>
                  </a:lnTo>
                  <a:lnTo>
                    <a:pt x="1263" y="765"/>
                  </a:lnTo>
                  <a:lnTo>
                    <a:pt x="1263" y="765"/>
                  </a:lnTo>
                  <a:lnTo>
                    <a:pt x="1263" y="765"/>
                  </a:lnTo>
                  <a:lnTo>
                    <a:pt x="1266" y="765"/>
                  </a:lnTo>
                  <a:lnTo>
                    <a:pt x="1266" y="762"/>
                  </a:lnTo>
                  <a:lnTo>
                    <a:pt x="1266" y="762"/>
                  </a:lnTo>
                  <a:lnTo>
                    <a:pt x="1266" y="762"/>
                  </a:lnTo>
                  <a:lnTo>
                    <a:pt x="1266" y="762"/>
                  </a:lnTo>
                  <a:lnTo>
                    <a:pt x="1266" y="762"/>
                  </a:lnTo>
                  <a:lnTo>
                    <a:pt x="1266" y="762"/>
                  </a:lnTo>
                  <a:lnTo>
                    <a:pt x="1266" y="760"/>
                  </a:lnTo>
                  <a:lnTo>
                    <a:pt x="1266" y="760"/>
                  </a:lnTo>
                  <a:lnTo>
                    <a:pt x="1266" y="760"/>
                  </a:lnTo>
                  <a:lnTo>
                    <a:pt x="1266" y="760"/>
                  </a:lnTo>
                  <a:lnTo>
                    <a:pt x="1266" y="760"/>
                  </a:lnTo>
                  <a:lnTo>
                    <a:pt x="1266" y="758"/>
                  </a:lnTo>
                  <a:lnTo>
                    <a:pt x="1266" y="758"/>
                  </a:lnTo>
                  <a:lnTo>
                    <a:pt x="1266" y="758"/>
                  </a:lnTo>
                  <a:lnTo>
                    <a:pt x="1266" y="758"/>
                  </a:lnTo>
                  <a:lnTo>
                    <a:pt x="1266" y="758"/>
                  </a:lnTo>
                  <a:lnTo>
                    <a:pt x="1266" y="758"/>
                  </a:lnTo>
                  <a:lnTo>
                    <a:pt x="1266" y="755"/>
                  </a:lnTo>
                  <a:lnTo>
                    <a:pt x="1266" y="755"/>
                  </a:lnTo>
                  <a:lnTo>
                    <a:pt x="1266" y="755"/>
                  </a:lnTo>
                  <a:lnTo>
                    <a:pt x="1266" y="755"/>
                  </a:lnTo>
                  <a:lnTo>
                    <a:pt x="1263" y="758"/>
                  </a:lnTo>
                  <a:lnTo>
                    <a:pt x="1263" y="758"/>
                  </a:lnTo>
                  <a:lnTo>
                    <a:pt x="1263" y="758"/>
                  </a:lnTo>
                  <a:lnTo>
                    <a:pt x="1263" y="758"/>
                  </a:lnTo>
                  <a:lnTo>
                    <a:pt x="1263" y="758"/>
                  </a:lnTo>
                  <a:lnTo>
                    <a:pt x="1263" y="758"/>
                  </a:lnTo>
                  <a:lnTo>
                    <a:pt x="1263" y="760"/>
                  </a:lnTo>
                  <a:lnTo>
                    <a:pt x="1261" y="760"/>
                  </a:lnTo>
                  <a:lnTo>
                    <a:pt x="1261" y="760"/>
                  </a:lnTo>
                  <a:lnTo>
                    <a:pt x="1261" y="760"/>
                  </a:lnTo>
                  <a:lnTo>
                    <a:pt x="1259" y="760"/>
                  </a:lnTo>
                  <a:lnTo>
                    <a:pt x="1259" y="758"/>
                  </a:lnTo>
                  <a:lnTo>
                    <a:pt x="1259" y="758"/>
                  </a:lnTo>
                  <a:lnTo>
                    <a:pt x="1259" y="755"/>
                  </a:lnTo>
                  <a:lnTo>
                    <a:pt x="1259" y="755"/>
                  </a:lnTo>
                  <a:lnTo>
                    <a:pt x="1259" y="753"/>
                  </a:lnTo>
                  <a:lnTo>
                    <a:pt x="1259" y="751"/>
                  </a:lnTo>
                  <a:lnTo>
                    <a:pt x="1256" y="748"/>
                  </a:lnTo>
                  <a:lnTo>
                    <a:pt x="1256" y="746"/>
                  </a:lnTo>
                  <a:lnTo>
                    <a:pt x="1256" y="743"/>
                  </a:lnTo>
                  <a:lnTo>
                    <a:pt x="1256" y="743"/>
                  </a:lnTo>
                  <a:lnTo>
                    <a:pt x="1256" y="741"/>
                  </a:lnTo>
                  <a:lnTo>
                    <a:pt x="1254" y="741"/>
                  </a:lnTo>
                  <a:lnTo>
                    <a:pt x="1254" y="741"/>
                  </a:lnTo>
                  <a:lnTo>
                    <a:pt x="1252" y="741"/>
                  </a:lnTo>
                  <a:lnTo>
                    <a:pt x="1249" y="741"/>
                  </a:lnTo>
                  <a:lnTo>
                    <a:pt x="1247" y="741"/>
                  </a:lnTo>
                  <a:lnTo>
                    <a:pt x="1244" y="741"/>
                  </a:lnTo>
                  <a:lnTo>
                    <a:pt x="1244" y="743"/>
                  </a:lnTo>
                  <a:lnTo>
                    <a:pt x="1242" y="743"/>
                  </a:lnTo>
                  <a:lnTo>
                    <a:pt x="1242" y="746"/>
                  </a:lnTo>
                  <a:lnTo>
                    <a:pt x="1242" y="748"/>
                  </a:lnTo>
                  <a:lnTo>
                    <a:pt x="1242" y="748"/>
                  </a:lnTo>
                  <a:lnTo>
                    <a:pt x="1242" y="748"/>
                  </a:lnTo>
                  <a:lnTo>
                    <a:pt x="1242" y="751"/>
                  </a:lnTo>
                  <a:lnTo>
                    <a:pt x="1242" y="751"/>
                  </a:lnTo>
                  <a:lnTo>
                    <a:pt x="1240" y="753"/>
                  </a:lnTo>
                  <a:lnTo>
                    <a:pt x="1240" y="753"/>
                  </a:lnTo>
                  <a:lnTo>
                    <a:pt x="1240" y="753"/>
                  </a:lnTo>
                  <a:lnTo>
                    <a:pt x="1240" y="753"/>
                  </a:lnTo>
                  <a:lnTo>
                    <a:pt x="1240" y="755"/>
                  </a:lnTo>
                  <a:lnTo>
                    <a:pt x="1237" y="755"/>
                  </a:lnTo>
                  <a:lnTo>
                    <a:pt x="1237" y="753"/>
                  </a:lnTo>
                  <a:lnTo>
                    <a:pt x="1240" y="751"/>
                  </a:lnTo>
                  <a:lnTo>
                    <a:pt x="1240" y="748"/>
                  </a:lnTo>
                  <a:lnTo>
                    <a:pt x="1240" y="746"/>
                  </a:lnTo>
                  <a:lnTo>
                    <a:pt x="1240" y="746"/>
                  </a:lnTo>
                  <a:lnTo>
                    <a:pt x="1240" y="741"/>
                  </a:lnTo>
                  <a:lnTo>
                    <a:pt x="1237" y="741"/>
                  </a:lnTo>
                  <a:lnTo>
                    <a:pt x="1237" y="741"/>
                  </a:lnTo>
                  <a:lnTo>
                    <a:pt x="1235" y="741"/>
                  </a:lnTo>
                  <a:lnTo>
                    <a:pt x="1235" y="741"/>
                  </a:lnTo>
                  <a:lnTo>
                    <a:pt x="1235" y="741"/>
                  </a:lnTo>
                  <a:lnTo>
                    <a:pt x="1235" y="739"/>
                  </a:lnTo>
                  <a:lnTo>
                    <a:pt x="1235" y="739"/>
                  </a:lnTo>
                  <a:lnTo>
                    <a:pt x="1233" y="739"/>
                  </a:lnTo>
                  <a:lnTo>
                    <a:pt x="1233" y="739"/>
                  </a:lnTo>
                  <a:lnTo>
                    <a:pt x="1230" y="739"/>
                  </a:lnTo>
                  <a:lnTo>
                    <a:pt x="1230" y="739"/>
                  </a:lnTo>
                  <a:lnTo>
                    <a:pt x="1230" y="739"/>
                  </a:lnTo>
                  <a:lnTo>
                    <a:pt x="1228" y="739"/>
                  </a:lnTo>
                  <a:lnTo>
                    <a:pt x="1228" y="739"/>
                  </a:lnTo>
                  <a:lnTo>
                    <a:pt x="1225" y="741"/>
                  </a:lnTo>
                  <a:lnTo>
                    <a:pt x="1225" y="741"/>
                  </a:lnTo>
                  <a:lnTo>
                    <a:pt x="1225" y="741"/>
                  </a:lnTo>
                  <a:lnTo>
                    <a:pt x="1225" y="741"/>
                  </a:lnTo>
                  <a:lnTo>
                    <a:pt x="1225" y="741"/>
                  </a:lnTo>
                  <a:lnTo>
                    <a:pt x="1225" y="743"/>
                  </a:lnTo>
                  <a:lnTo>
                    <a:pt x="1223" y="743"/>
                  </a:lnTo>
                  <a:lnTo>
                    <a:pt x="1223" y="743"/>
                  </a:lnTo>
                  <a:lnTo>
                    <a:pt x="1221" y="746"/>
                  </a:lnTo>
                  <a:lnTo>
                    <a:pt x="1221" y="746"/>
                  </a:lnTo>
                  <a:lnTo>
                    <a:pt x="1221" y="746"/>
                  </a:lnTo>
                  <a:lnTo>
                    <a:pt x="1218" y="743"/>
                  </a:lnTo>
                  <a:lnTo>
                    <a:pt x="1218" y="743"/>
                  </a:lnTo>
                  <a:lnTo>
                    <a:pt x="1218" y="743"/>
                  </a:lnTo>
                  <a:lnTo>
                    <a:pt x="1218" y="743"/>
                  </a:lnTo>
                  <a:lnTo>
                    <a:pt x="1216" y="743"/>
                  </a:lnTo>
                  <a:lnTo>
                    <a:pt x="1216" y="743"/>
                  </a:lnTo>
                  <a:lnTo>
                    <a:pt x="1216" y="741"/>
                  </a:lnTo>
                  <a:lnTo>
                    <a:pt x="1214" y="739"/>
                  </a:lnTo>
                  <a:lnTo>
                    <a:pt x="1214" y="739"/>
                  </a:lnTo>
                  <a:lnTo>
                    <a:pt x="1214" y="739"/>
                  </a:lnTo>
                  <a:lnTo>
                    <a:pt x="1214" y="736"/>
                  </a:lnTo>
                  <a:lnTo>
                    <a:pt x="1214" y="734"/>
                  </a:lnTo>
                  <a:lnTo>
                    <a:pt x="1211" y="732"/>
                  </a:lnTo>
                  <a:lnTo>
                    <a:pt x="1209" y="732"/>
                  </a:lnTo>
                  <a:lnTo>
                    <a:pt x="1207" y="732"/>
                  </a:lnTo>
                  <a:lnTo>
                    <a:pt x="1204" y="732"/>
                  </a:lnTo>
                  <a:lnTo>
                    <a:pt x="1204" y="732"/>
                  </a:lnTo>
                  <a:lnTo>
                    <a:pt x="1204" y="732"/>
                  </a:lnTo>
                  <a:lnTo>
                    <a:pt x="1204" y="732"/>
                  </a:lnTo>
                  <a:lnTo>
                    <a:pt x="1202" y="732"/>
                  </a:lnTo>
                  <a:lnTo>
                    <a:pt x="1202" y="732"/>
                  </a:lnTo>
                  <a:lnTo>
                    <a:pt x="1202" y="729"/>
                  </a:lnTo>
                  <a:lnTo>
                    <a:pt x="1202" y="729"/>
                  </a:lnTo>
                  <a:lnTo>
                    <a:pt x="1199" y="729"/>
                  </a:lnTo>
                  <a:lnTo>
                    <a:pt x="1199" y="729"/>
                  </a:lnTo>
                  <a:lnTo>
                    <a:pt x="1195" y="732"/>
                  </a:lnTo>
                  <a:lnTo>
                    <a:pt x="1192" y="732"/>
                  </a:lnTo>
                  <a:lnTo>
                    <a:pt x="1192" y="732"/>
                  </a:lnTo>
                  <a:lnTo>
                    <a:pt x="1192" y="734"/>
                  </a:lnTo>
                  <a:lnTo>
                    <a:pt x="1190" y="734"/>
                  </a:lnTo>
                  <a:lnTo>
                    <a:pt x="1190" y="734"/>
                  </a:lnTo>
                  <a:lnTo>
                    <a:pt x="1190" y="734"/>
                  </a:lnTo>
                  <a:lnTo>
                    <a:pt x="1190" y="734"/>
                  </a:lnTo>
                  <a:lnTo>
                    <a:pt x="1190" y="734"/>
                  </a:lnTo>
                  <a:lnTo>
                    <a:pt x="1188" y="736"/>
                  </a:lnTo>
                  <a:lnTo>
                    <a:pt x="1188" y="739"/>
                  </a:lnTo>
                  <a:lnTo>
                    <a:pt x="1188" y="739"/>
                  </a:lnTo>
                  <a:lnTo>
                    <a:pt x="1190" y="739"/>
                  </a:lnTo>
                  <a:lnTo>
                    <a:pt x="1190" y="739"/>
                  </a:lnTo>
                  <a:lnTo>
                    <a:pt x="1190" y="739"/>
                  </a:lnTo>
                  <a:lnTo>
                    <a:pt x="1192" y="741"/>
                  </a:lnTo>
                  <a:lnTo>
                    <a:pt x="1192" y="741"/>
                  </a:lnTo>
                  <a:lnTo>
                    <a:pt x="1195" y="743"/>
                  </a:lnTo>
                  <a:lnTo>
                    <a:pt x="1195" y="743"/>
                  </a:lnTo>
                  <a:lnTo>
                    <a:pt x="1197" y="746"/>
                  </a:lnTo>
                  <a:lnTo>
                    <a:pt x="1202" y="748"/>
                  </a:lnTo>
                  <a:lnTo>
                    <a:pt x="1202" y="751"/>
                  </a:lnTo>
                  <a:lnTo>
                    <a:pt x="1202" y="751"/>
                  </a:lnTo>
                  <a:lnTo>
                    <a:pt x="1204" y="751"/>
                  </a:lnTo>
                  <a:lnTo>
                    <a:pt x="1204" y="751"/>
                  </a:lnTo>
                  <a:lnTo>
                    <a:pt x="1207" y="751"/>
                  </a:lnTo>
                  <a:lnTo>
                    <a:pt x="1207" y="748"/>
                  </a:lnTo>
                  <a:lnTo>
                    <a:pt x="1209" y="751"/>
                  </a:lnTo>
                  <a:lnTo>
                    <a:pt x="1209" y="751"/>
                  </a:lnTo>
                  <a:lnTo>
                    <a:pt x="1209" y="753"/>
                  </a:lnTo>
                  <a:lnTo>
                    <a:pt x="1211" y="751"/>
                  </a:lnTo>
                  <a:lnTo>
                    <a:pt x="1211" y="751"/>
                  </a:lnTo>
                  <a:lnTo>
                    <a:pt x="1211" y="753"/>
                  </a:lnTo>
                  <a:lnTo>
                    <a:pt x="1214" y="755"/>
                  </a:lnTo>
                  <a:lnTo>
                    <a:pt x="1214" y="755"/>
                  </a:lnTo>
                  <a:lnTo>
                    <a:pt x="1216" y="755"/>
                  </a:lnTo>
                  <a:lnTo>
                    <a:pt x="1216" y="755"/>
                  </a:lnTo>
                  <a:lnTo>
                    <a:pt x="1216" y="755"/>
                  </a:lnTo>
                  <a:lnTo>
                    <a:pt x="1216" y="755"/>
                  </a:lnTo>
                  <a:lnTo>
                    <a:pt x="1216" y="755"/>
                  </a:lnTo>
                  <a:lnTo>
                    <a:pt x="1216" y="755"/>
                  </a:lnTo>
                  <a:lnTo>
                    <a:pt x="1216" y="755"/>
                  </a:lnTo>
                  <a:lnTo>
                    <a:pt x="1218" y="755"/>
                  </a:lnTo>
                  <a:lnTo>
                    <a:pt x="1218" y="758"/>
                  </a:lnTo>
                  <a:lnTo>
                    <a:pt x="1218" y="758"/>
                  </a:lnTo>
                  <a:lnTo>
                    <a:pt x="1218" y="758"/>
                  </a:lnTo>
                  <a:lnTo>
                    <a:pt x="1218" y="760"/>
                  </a:lnTo>
                  <a:lnTo>
                    <a:pt x="1218" y="760"/>
                  </a:lnTo>
                  <a:lnTo>
                    <a:pt x="1216" y="760"/>
                  </a:lnTo>
                  <a:lnTo>
                    <a:pt x="1214" y="760"/>
                  </a:lnTo>
                  <a:lnTo>
                    <a:pt x="1214" y="760"/>
                  </a:lnTo>
                  <a:lnTo>
                    <a:pt x="1214" y="760"/>
                  </a:lnTo>
                  <a:lnTo>
                    <a:pt x="1211" y="760"/>
                  </a:lnTo>
                  <a:lnTo>
                    <a:pt x="1211" y="760"/>
                  </a:lnTo>
                  <a:lnTo>
                    <a:pt x="1209" y="760"/>
                  </a:lnTo>
                  <a:lnTo>
                    <a:pt x="1207" y="760"/>
                  </a:lnTo>
                  <a:lnTo>
                    <a:pt x="1207" y="760"/>
                  </a:lnTo>
                  <a:lnTo>
                    <a:pt x="1207" y="760"/>
                  </a:lnTo>
                  <a:lnTo>
                    <a:pt x="1207" y="760"/>
                  </a:lnTo>
                  <a:lnTo>
                    <a:pt x="1207" y="760"/>
                  </a:lnTo>
                  <a:lnTo>
                    <a:pt x="1207" y="760"/>
                  </a:lnTo>
                  <a:lnTo>
                    <a:pt x="1207" y="762"/>
                  </a:lnTo>
                  <a:lnTo>
                    <a:pt x="1207" y="762"/>
                  </a:lnTo>
                  <a:lnTo>
                    <a:pt x="1204" y="765"/>
                  </a:lnTo>
                  <a:lnTo>
                    <a:pt x="1202" y="765"/>
                  </a:lnTo>
                  <a:lnTo>
                    <a:pt x="1202" y="765"/>
                  </a:lnTo>
                  <a:lnTo>
                    <a:pt x="1199" y="765"/>
                  </a:lnTo>
                  <a:lnTo>
                    <a:pt x="1199" y="765"/>
                  </a:lnTo>
                  <a:lnTo>
                    <a:pt x="1199" y="765"/>
                  </a:lnTo>
                  <a:lnTo>
                    <a:pt x="1199" y="765"/>
                  </a:lnTo>
                  <a:lnTo>
                    <a:pt x="1199" y="762"/>
                  </a:lnTo>
                  <a:lnTo>
                    <a:pt x="1199" y="762"/>
                  </a:lnTo>
                  <a:lnTo>
                    <a:pt x="1197" y="762"/>
                  </a:lnTo>
                  <a:lnTo>
                    <a:pt x="1197" y="762"/>
                  </a:lnTo>
                  <a:lnTo>
                    <a:pt x="1195" y="762"/>
                  </a:lnTo>
                  <a:lnTo>
                    <a:pt x="1195" y="762"/>
                  </a:lnTo>
                  <a:lnTo>
                    <a:pt x="1192" y="762"/>
                  </a:lnTo>
                  <a:lnTo>
                    <a:pt x="1192" y="762"/>
                  </a:lnTo>
                  <a:lnTo>
                    <a:pt x="1192" y="760"/>
                  </a:lnTo>
                  <a:lnTo>
                    <a:pt x="1190" y="760"/>
                  </a:lnTo>
                  <a:lnTo>
                    <a:pt x="1192" y="760"/>
                  </a:lnTo>
                  <a:lnTo>
                    <a:pt x="1192" y="760"/>
                  </a:lnTo>
                  <a:lnTo>
                    <a:pt x="1192" y="760"/>
                  </a:lnTo>
                  <a:lnTo>
                    <a:pt x="1192" y="760"/>
                  </a:lnTo>
                  <a:lnTo>
                    <a:pt x="1192" y="760"/>
                  </a:lnTo>
                  <a:lnTo>
                    <a:pt x="1192" y="758"/>
                  </a:lnTo>
                  <a:lnTo>
                    <a:pt x="1192" y="758"/>
                  </a:lnTo>
                  <a:lnTo>
                    <a:pt x="1192" y="758"/>
                  </a:lnTo>
                  <a:lnTo>
                    <a:pt x="1192" y="758"/>
                  </a:lnTo>
                  <a:lnTo>
                    <a:pt x="1192" y="758"/>
                  </a:lnTo>
                  <a:lnTo>
                    <a:pt x="1192" y="758"/>
                  </a:lnTo>
                  <a:lnTo>
                    <a:pt x="1192" y="758"/>
                  </a:lnTo>
                  <a:lnTo>
                    <a:pt x="1192" y="758"/>
                  </a:lnTo>
                  <a:lnTo>
                    <a:pt x="1190" y="758"/>
                  </a:lnTo>
                  <a:lnTo>
                    <a:pt x="1190" y="755"/>
                  </a:lnTo>
                  <a:lnTo>
                    <a:pt x="1190" y="755"/>
                  </a:lnTo>
                  <a:lnTo>
                    <a:pt x="1190" y="755"/>
                  </a:lnTo>
                  <a:lnTo>
                    <a:pt x="1190" y="755"/>
                  </a:lnTo>
                  <a:lnTo>
                    <a:pt x="1190" y="755"/>
                  </a:lnTo>
                  <a:lnTo>
                    <a:pt x="1190" y="755"/>
                  </a:lnTo>
                  <a:lnTo>
                    <a:pt x="1188" y="755"/>
                  </a:lnTo>
                  <a:lnTo>
                    <a:pt x="1188" y="755"/>
                  </a:lnTo>
                  <a:lnTo>
                    <a:pt x="1185" y="755"/>
                  </a:lnTo>
                  <a:lnTo>
                    <a:pt x="1185" y="753"/>
                  </a:lnTo>
                  <a:lnTo>
                    <a:pt x="1185" y="753"/>
                  </a:lnTo>
                  <a:lnTo>
                    <a:pt x="1185" y="751"/>
                  </a:lnTo>
                  <a:lnTo>
                    <a:pt x="1185" y="748"/>
                  </a:lnTo>
                  <a:lnTo>
                    <a:pt x="1183" y="748"/>
                  </a:lnTo>
                  <a:lnTo>
                    <a:pt x="1183" y="748"/>
                  </a:lnTo>
                  <a:lnTo>
                    <a:pt x="1183" y="751"/>
                  </a:lnTo>
                  <a:lnTo>
                    <a:pt x="1183" y="753"/>
                  </a:lnTo>
                  <a:lnTo>
                    <a:pt x="1181" y="751"/>
                  </a:lnTo>
                  <a:lnTo>
                    <a:pt x="1181" y="748"/>
                  </a:lnTo>
                  <a:lnTo>
                    <a:pt x="1181" y="746"/>
                  </a:lnTo>
                  <a:lnTo>
                    <a:pt x="1181" y="748"/>
                  </a:lnTo>
                  <a:lnTo>
                    <a:pt x="1178" y="748"/>
                  </a:lnTo>
                  <a:lnTo>
                    <a:pt x="1176" y="748"/>
                  </a:lnTo>
                  <a:lnTo>
                    <a:pt x="1176" y="748"/>
                  </a:lnTo>
                  <a:lnTo>
                    <a:pt x="1176" y="748"/>
                  </a:lnTo>
                  <a:lnTo>
                    <a:pt x="1176" y="748"/>
                  </a:lnTo>
                  <a:lnTo>
                    <a:pt x="1173" y="748"/>
                  </a:lnTo>
                  <a:lnTo>
                    <a:pt x="1173" y="748"/>
                  </a:lnTo>
                  <a:lnTo>
                    <a:pt x="1173" y="751"/>
                  </a:lnTo>
                  <a:lnTo>
                    <a:pt x="1173" y="751"/>
                  </a:lnTo>
                  <a:lnTo>
                    <a:pt x="1173" y="751"/>
                  </a:lnTo>
                  <a:lnTo>
                    <a:pt x="1171" y="748"/>
                  </a:lnTo>
                  <a:lnTo>
                    <a:pt x="1169" y="748"/>
                  </a:lnTo>
                  <a:lnTo>
                    <a:pt x="1166" y="746"/>
                  </a:lnTo>
                  <a:lnTo>
                    <a:pt x="1166" y="746"/>
                  </a:lnTo>
                  <a:lnTo>
                    <a:pt x="1166" y="746"/>
                  </a:lnTo>
                  <a:lnTo>
                    <a:pt x="1164" y="746"/>
                  </a:lnTo>
                  <a:lnTo>
                    <a:pt x="1162" y="746"/>
                  </a:lnTo>
                  <a:lnTo>
                    <a:pt x="1162" y="743"/>
                  </a:lnTo>
                  <a:lnTo>
                    <a:pt x="1162" y="746"/>
                  </a:lnTo>
                  <a:lnTo>
                    <a:pt x="1159" y="746"/>
                  </a:lnTo>
                  <a:lnTo>
                    <a:pt x="1157" y="746"/>
                  </a:lnTo>
                  <a:lnTo>
                    <a:pt x="1159" y="746"/>
                  </a:lnTo>
                  <a:lnTo>
                    <a:pt x="1157" y="748"/>
                  </a:lnTo>
                  <a:lnTo>
                    <a:pt x="1152" y="751"/>
                  </a:lnTo>
                  <a:lnTo>
                    <a:pt x="1150" y="751"/>
                  </a:lnTo>
                  <a:lnTo>
                    <a:pt x="1145" y="753"/>
                  </a:lnTo>
                  <a:lnTo>
                    <a:pt x="1145" y="753"/>
                  </a:lnTo>
                  <a:lnTo>
                    <a:pt x="1145" y="753"/>
                  </a:lnTo>
                  <a:lnTo>
                    <a:pt x="1145" y="753"/>
                  </a:lnTo>
                  <a:lnTo>
                    <a:pt x="1143" y="753"/>
                  </a:lnTo>
                  <a:lnTo>
                    <a:pt x="1143" y="755"/>
                  </a:lnTo>
                  <a:lnTo>
                    <a:pt x="1143" y="755"/>
                  </a:lnTo>
                  <a:lnTo>
                    <a:pt x="1140" y="755"/>
                  </a:lnTo>
                  <a:lnTo>
                    <a:pt x="1138" y="760"/>
                  </a:lnTo>
                  <a:lnTo>
                    <a:pt x="1140" y="762"/>
                  </a:lnTo>
                  <a:lnTo>
                    <a:pt x="1140" y="762"/>
                  </a:lnTo>
                  <a:lnTo>
                    <a:pt x="1138" y="765"/>
                  </a:lnTo>
                  <a:lnTo>
                    <a:pt x="1140" y="765"/>
                  </a:lnTo>
                  <a:lnTo>
                    <a:pt x="1140" y="765"/>
                  </a:lnTo>
                  <a:lnTo>
                    <a:pt x="1140" y="765"/>
                  </a:lnTo>
                  <a:lnTo>
                    <a:pt x="1140" y="765"/>
                  </a:lnTo>
                  <a:lnTo>
                    <a:pt x="1140" y="767"/>
                  </a:lnTo>
                  <a:lnTo>
                    <a:pt x="1140" y="767"/>
                  </a:lnTo>
                  <a:lnTo>
                    <a:pt x="1143" y="767"/>
                  </a:lnTo>
                  <a:lnTo>
                    <a:pt x="1143" y="767"/>
                  </a:lnTo>
                  <a:lnTo>
                    <a:pt x="1143" y="767"/>
                  </a:lnTo>
                  <a:lnTo>
                    <a:pt x="1143" y="769"/>
                  </a:lnTo>
                  <a:lnTo>
                    <a:pt x="1140" y="769"/>
                  </a:lnTo>
                  <a:lnTo>
                    <a:pt x="1138" y="769"/>
                  </a:lnTo>
                  <a:lnTo>
                    <a:pt x="1138" y="772"/>
                  </a:lnTo>
                  <a:lnTo>
                    <a:pt x="1138" y="772"/>
                  </a:lnTo>
                  <a:lnTo>
                    <a:pt x="1138" y="774"/>
                  </a:lnTo>
                  <a:lnTo>
                    <a:pt x="1138" y="774"/>
                  </a:lnTo>
                  <a:lnTo>
                    <a:pt x="1138" y="777"/>
                  </a:lnTo>
                  <a:lnTo>
                    <a:pt x="1138" y="777"/>
                  </a:lnTo>
                  <a:lnTo>
                    <a:pt x="1138" y="777"/>
                  </a:lnTo>
                  <a:lnTo>
                    <a:pt x="1138" y="779"/>
                  </a:lnTo>
                  <a:lnTo>
                    <a:pt x="1138" y="779"/>
                  </a:lnTo>
                  <a:lnTo>
                    <a:pt x="1140" y="779"/>
                  </a:lnTo>
                  <a:lnTo>
                    <a:pt x="1140" y="781"/>
                  </a:lnTo>
                  <a:lnTo>
                    <a:pt x="1143" y="781"/>
                  </a:lnTo>
                  <a:lnTo>
                    <a:pt x="1143" y="781"/>
                  </a:lnTo>
                  <a:lnTo>
                    <a:pt x="1147" y="781"/>
                  </a:lnTo>
                  <a:lnTo>
                    <a:pt x="1147" y="781"/>
                  </a:lnTo>
                  <a:lnTo>
                    <a:pt x="1150" y="781"/>
                  </a:lnTo>
                  <a:lnTo>
                    <a:pt x="1150" y="781"/>
                  </a:lnTo>
                  <a:lnTo>
                    <a:pt x="1152" y="784"/>
                  </a:lnTo>
                  <a:lnTo>
                    <a:pt x="1152" y="784"/>
                  </a:lnTo>
                  <a:lnTo>
                    <a:pt x="1155" y="784"/>
                  </a:lnTo>
                  <a:lnTo>
                    <a:pt x="1159" y="784"/>
                  </a:lnTo>
                  <a:lnTo>
                    <a:pt x="1159" y="781"/>
                  </a:lnTo>
                  <a:lnTo>
                    <a:pt x="1159" y="781"/>
                  </a:lnTo>
                  <a:lnTo>
                    <a:pt x="1162" y="779"/>
                  </a:lnTo>
                  <a:lnTo>
                    <a:pt x="1162" y="779"/>
                  </a:lnTo>
                  <a:lnTo>
                    <a:pt x="1164" y="779"/>
                  </a:lnTo>
                  <a:lnTo>
                    <a:pt x="1166" y="781"/>
                  </a:lnTo>
                  <a:lnTo>
                    <a:pt x="1166" y="781"/>
                  </a:lnTo>
                  <a:lnTo>
                    <a:pt x="1169" y="781"/>
                  </a:lnTo>
                  <a:lnTo>
                    <a:pt x="1171" y="781"/>
                  </a:lnTo>
                  <a:lnTo>
                    <a:pt x="1176" y="779"/>
                  </a:lnTo>
                  <a:lnTo>
                    <a:pt x="1178" y="779"/>
                  </a:lnTo>
                  <a:lnTo>
                    <a:pt x="1181" y="779"/>
                  </a:lnTo>
                  <a:lnTo>
                    <a:pt x="1185" y="774"/>
                  </a:lnTo>
                  <a:lnTo>
                    <a:pt x="1188" y="774"/>
                  </a:lnTo>
                  <a:lnTo>
                    <a:pt x="1188" y="774"/>
                  </a:lnTo>
                  <a:lnTo>
                    <a:pt x="1190" y="774"/>
                  </a:lnTo>
                  <a:lnTo>
                    <a:pt x="1190" y="774"/>
                  </a:lnTo>
                  <a:lnTo>
                    <a:pt x="1190" y="774"/>
                  </a:lnTo>
                  <a:lnTo>
                    <a:pt x="1190" y="774"/>
                  </a:lnTo>
                  <a:lnTo>
                    <a:pt x="1192" y="774"/>
                  </a:lnTo>
                  <a:lnTo>
                    <a:pt x="1192" y="774"/>
                  </a:lnTo>
                  <a:lnTo>
                    <a:pt x="1192" y="774"/>
                  </a:lnTo>
                  <a:lnTo>
                    <a:pt x="1192" y="774"/>
                  </a:lnTo>
                  <a:lnTo>
                    <a:pt x="1195" y="774"/>
                  </a:lnTo>
                  <a:lnTo>
                    <a:pt x="1195" y="774"/>
                  </a:lnTo>
                  <a:lnTo>
                    <a:pt x="1195" y="774"/>
                  </a:lnTo>
                  <a:lnTo>
                    <a:pt x="1195" y="774"/>
                  </a:lnTo>
                  <a:lnTo>
                    <a:pt x="1195" y="774"/>
                  </a:lnTo>
                  <a:lnTo>
                    <a:pt x="1195" y="774"/>
                  </a:lnTo>
                  <a:lnTo>
                    <a:pt x="1197" y="774"/>
                  </a:lnTo>
                  <a:lnTo>
                    <a:pt x="1197" y="774"/>
                  </a:lnTo>
                  <a:lnTo>
                    <a:pt x="1197" y="774"/>
                  </a:lnTo>
                  <a:lnTo>
                    <a:pt x="1197" y="774"/>
                  </a:lnTo>
                  <a:lnTo>
                    <a:pt x="1197" y="774"/>
                  </a:lnTo>
                  <a:lnTo>
                    <a:pt x="1197" y="774"/>
                  </a:lnTo>
                  <a:lnTo>
                    <a:pt x="1204" y="772"/>
                  </a:lnTo>
                  <a:lnTo>
                    <a:pt x="1204" y="772"/>
                  </a:lnTo>
                  <a:lnTo>
                    <a:pt x="1204" y="772"/>
                  </a:lnTo>
                  <a:lnTo>
                    <a:pt x="1204" y="769"/>
                  </a:lnTo>
                  <a:lnTo>
                    <a:pt x="1204" y="769"/>
                  </a:lnTo>
                  <a:lnTo>
                    <a:pt x="1207" y="769"/>
                  </a:lnTo>
                  <a:lnTo>
                    <a:pt x="1207" y="772"/>
                  </a:lnTo>
                  <a:lnTo>
                    <a:pt x="1207" y="772"/>
                  </a:lnTo>
                  <a:lnTo>
                    <a:pt x="1207" y="769"/>
                  </a:lnTo>
                  <a:lnTo>
                    <a:pt x="1209" y="769"/>
                  </a:lnTo>
                  <a:lnTo>
                    <a:pt x="1209" y="769"/>
                  </a:lnTo>
                  <a:lnTo>
                    <a:pt x="1209" y="772"/>
                  </a:lnTo>
                  <a:lnTo>
                    <a:pt x="1211" y="772"/>
                  </a:lnTo>
                  <a:lnTo>
                    <a:pt x="1211" y="772"/>
                  </a:lnTo>
                  <a:lnTo>
                    <a:pt x="1218" y="767"/>
                  </a:lnTo>
                  <a:lnTo>
                    <a:pt x="1218" y="767"/>
                  </a:lnTo>
                  <a:lnTo>
                    <a:pt x="1218" y="765"/>
                  </a:lnTo>
                  <a:lnTo>
                    <a:pt x="1218" y="765"/>
                  </a:lnTo>
                  <a:lnTo>
                    <a:pt x="1221" y="765"/>
                  </a:lnTo>
                  <a:lnTo>
                    <a:pt x="1221" y="762"/>
                  </a:lnTo>
                  <a:lnTo>
                    <a:pt x="1223" y="762"/>
                  </a:lnTo>
                  <a:lnTo>
                    <a:pt x="1223" y="762"/>
                  </a:lnTo>
                  <a:lnTo>
                    <a:pt x="1225" y="760"/>
                  </a:lnTo>
                  <a:lnTo>
                    <a:pt x="1225" y="760"/>
                  </a:lnTo>
                  <a:lnTo>
                    <a:pt x="1225" y="758"/>
                  </a:lnTo>
                  <a:lnTo>
                    <a:pt x="1225" y="758"/>
                  </a:lnTo>
                  <a:lnTo>
                    <a:pt x="1225" y="755"/>
                  </a:lnTo>
                  <a:lnTo>
                    <a:pt x="1225" y="758"/>
                  </a:lnTo>
                  <a:lnTo>
                    <a:pt x="1225" y="758"/>
                  </a:lnTo>
                  <a:lnTo>
                    <a:pt x="1225" y="758"/>
                  </a:lnTo>
                  <a:lnTo>
                    <a:pt x="1225" y="760"/>
                  </a:lnTo>
                  <a:lnTo>
                    <a:pt x="1228" y="760"/>
                  </a:lnTo>
                  <a:lnTo>
                    <a:pt x="1228" y="760"/>
                  </a:lnTo>
                  <a:lnTo>
                    <a:pt x="1228" y="762"/>
                  </a:lnTo>
                  <a:lnTo>
                    <a:pt x="1225" y="762"/>
                  </a:lnTo>
                  <a:lnTo>
                    <a:pt x="1225" y="765"/>
                  </a:lnTo>
                  <a:lnTo>
                    <a:pt x="1225" y="765"/>
                  </a:lnTo>
                  <a:lnTo>
                    <a:pt x="1223" y="767"/>
                  </a:lnTo>
                  <a:lnTo>
                    <a:pt x="1223" y="767"/>
                  </a:lnTo>
                  <a:lnTo>
                    <a:pt x="1225" y="769"/>
                  </a:lnTo>
                  <a:lnTo>
                    <a:pt x="1228" y="772"/>
                  </a:lnTo>
                  <a:lnTo>
                    <a:pt x="1240" y="767"/>
                  </a:lnTo>
                  <a:lnTo>
                    <a:pt x="1242" y="767"/>
                  </a:lnTo>
                  <a:lnTo>
                    <a:pt x="1244" y="767"/>
                  </a:lnTo>
                  <a:lnTo>
                    <a:pt x="1244" y="769"/>
                  </a:lnTo>
                  <a:lnTo>
                    <a:pt x="1247" y="769"/>
                  </a:lnTo>
                  <a:lnTo>
                    <a:pt x="1247" y="769"/>
                  </a:lnTo>
                  <a:lnTo>
                    <a:pt x="1247" y="769"/>
                  </a:lnTo>
                  <a:lnTo>
                    <a:pt x="1247" y="769"/>
                  </a:lnTo>
                  <a:lnTo>
                    <a:pt x="1249" y="769"/>
                  </a:lnTo>
                  <a:lnTo>
                    <a:pt x="1249" y="769"/>
                  </a:lnTo>
                  <a:lnTo>
                    <a:pt x="1249" y="769"/>
                  </a:lnTo>
                  <a:lnTo>
                    <a:pt x="1249" y="769"/>
                  </a:lnTo>
                  <a:lnTo>
                    <a:pt x="1249" y="769"/>
                  </a:lnTo>
                  <a:lnTo>
                    <a:pt x="1252" y="769"/>
                  </a:lnTo>
                  <a:lnTo>
                    <a:pt x="1252" y="769"/>
                  </a:lnTo>
                  <a:lnTo>
                    <a:pt x="1252" y="769"/>
                  </a:lnTo>
                  <a:lnTo>
                    <a:pt x="1254" y="769"/>
                  </a:lnTo>
                  <a:lnTo>
                    <a:pt x="1254" y="769"/>
                  </a:lnTo>
                  <a:close/>
                  <a:moveTo>
                    <a:pt x="412" y="291"/>
                  </a:moveTo>
                  <a:lnTo>
                    <a:pt x="412" y="291"/>
                  </a:lnTo>
                  <a:lnTo>
                    <a:pt x="410" y="294"/>
                  </a:lnTo>
                  <a:lnTo>
                    <a:pt x="412" y="294"/>
                  </a:lnTo>
                  <a:lnTo>
                    <a:pt x="412" y="294"/>
                  </a:lnTo>
                  <a:lnTo>
                    <a:pt x="414" y="294"/>
                  </a:lnTo>
                  <a:lnTo>
                    <a:pt x="414" y="291"/>
                  </a:lnTo>
                  <a:lnTo>
                    <a:pt x="414" y="291"/>
                  </a:lnTo>
                  <a:lnTo>
                    <a:pt x="412" y="291"/>
                  </a:lnTo>
                  <a:close/>
                  <a:moveTo>
                    <a:pt x="1351" y="831"/>
                  </a:moveTo>
                  <a:lnTo>
                    <a:pt x="1351" y="829"/>
                  </a:lnTo>
                  <a:lnTo>
                    <a:pt x="1348" y="829"/>
                  </a:lnTo>
                  <a:lnTo>
                    <a:pt x="1346" y="826"/>
                  </a:lnTo>
                  <a:lnTo>
                    <a:pt x="1344" y="824"/>
                  </a:lnTo>
                  <a:lnTo>
                    <a:pt x="1341" y="824"/>
                  </a:lnTo>
                  <a:lnTo>
                    <a:pt x="1341" y="819"/>
                  </a:lnTo>
                  <a:lnTo>
                    <a:pt x="1339" y="817"/>
                  </a:lnTo>
                  <a:lnTo>
                    <a:pt x="1334" y="814"/>
                  </a:lnTo>
                  <a:lnTo>
                    <a:pt x="1334" y="814"/>
                  </a:lnTo>
                  <a:lnTo>
                    <a:pt x="1334" y="812"/>
                  </a:lnTo>
                  <a:lnTo>
                    <a:pt x="1334" y="812"/>
                  </a:lnTo>
                  <a:lnTo>
                    <a:pt x="1332" y="812"/>
                  </a:lnTo>
                  <a:lnTo>
                    <a:pt x="1332" y="812"/>
                  </a:lnTo>
                  <a:lnTo>
                    <a:pt x="1330" y="812"/>
                  </a:lnTo>
                  <a:lnTo>
                    <a:pt x="1327" y="812"/>
                  </a:lnTo>
                  <a:lnTo>
                    <a:pt x="1327" y="812"/>
                  </a:lnTo>
                  <a:lnTo>
                    <a:pt x="1327" y="814"/>
                  </a:lnTo>
                  <a:lnTo>
                    <a:pt x="1325" y="814"/>
                  </a:lnTo>
                  <a:lnTo>
                    <a:pt x="1322" y="812"/>
                  </a:lnTo>
                  <a:lnTo>
                    <a:pt x="1322" y="812"/>
                  </a:lnTo>
                  <a:lnTo>
                    <a:pt x="1322" y="810"/>
                  </a:lnTo>
                  <a:lnTo>
                    <a:pt x="1322" y="810"/>
                  </a:lnTo>
                  <a:lnTo>
                    <a:pt x="1320" y="807"/>
                  </a:lnTo>
                  <a:lnTo>
                    <a:pt x="1320" y="805"/>
                  </a:lnTo>
                  <a:lnTo>
                    <a:pt x="1320" y="805"/>
                  </a:lnTo>
                  <a:lnTo>
                    <a:pt x="1320" y="803"/>
                  </a:lnTo>
                  <a:lnTo>
                    <a:pt x="1318" y="803"/>
                  </a:lnTo>
                  <a:lnTo>
                    <a:pt x="1318" y="803"/>
                  </a:lnTo>
                  <a:lnTo>
                    <a:pt x="1315" y="803"/>
                  </a:lnTo>
                  <a:lnTo>
                    <a:pt x="1315" y="803"/>
                  </a:lnTo>
                  <a:lnTo>
                    <a:pt x="1315" y="803"/>
                  </a:lnTo>
                  <a:lnTo>
                    <a:pt x="1313" y="803"/>
                  </a:lnTo>
                  <a:lnTo>
                    <a:pt x="1313" y="803"/>
                  </a:lnTo>
                  <a:lnTo>
                    <a:pt x="1308" y="798"/>
                  </a:lnTo>
                  <a:lnTo>
                    <a:pt x="1306" y="795"/>
                  </a:lnTo>
                  <a:lnTo>
                    <a:pt x="1306" y="795"/>
                  </a:lnTo>
                  <a:lnTo>
                    <a:pt x="1306" y="793"/>
                  </a:lnTo>
                  <a:lnTo>
                    <a:pt x="1306" y="793"/>
                  </a:lnTo>
                  <a:lnTo>
                    <a:pt x="1299" y="798"/>
                  </a:lnTo>
                  <a:lnTo>
                    <a:pt x="1299" y="798"/>
                  </a:lnTo>
                  <a:lnTo>
                    <a:pt x="1292" y="798"/>
                  </a:lnTo>
                  <a:lnTo>
                    <a:pt x="1292" y="798"/>
                  </a:lnTo>
                  <a:lnTo>
                    <a:pt x="1292" y="795"/>
                  </a:lnTo>
                  <a:lnTo>
                    <a:pt x="1289" y="795"/>
                  </a:lnTo>
                  <a:lnTo>
                    <a:pt x="1289" y="795"/>
                  </a:lnTo>
                  <a:lnTo>
                    <a:pt x="1287" y="798"/>
                  </a:lnTo>
                  <a:lnTo>
                    <a:pt x="1285" y="798"/>
                  </a:lnTo>
                  <a:lnTo>
                    <a:pt x="1285" y="798"/>
                  </a:lnTo>
                  <a:lnTo>
                    <a:pt x="1282" y="798"/>
                  </a:lnTo>
                  <a:lnTo>
                    <a:pt x="1280" y="798"/>
                  </a:lnTo>
                  <a:lnTo>
                    <a:pt x="1280" y="798"/>
                  </a:lnTo>
                  <a:lnTo>
                    <a:pt x="1278" y="798"/>
                  </a:lnTo>
                  <a:lnTo>
                    <a:pt x="1278" y="798"/>
                  </a:lnTo>
                  <a:lnTo>
                    <a:pt x="1275" y="798"/>
                  </a:lnTo>
                  <a:lnTo>
                    <a:pt x="1273" y="798"/>
                  </a:lnTo>
                  <a:lnTo>
                    <a:pt x="1270" y="798"/>
                  </a:lnTo>
                  <a:lnTo>
                    <a:pt x="1270" y="798"/>
                  </a:lnTo>
                  <a:lnTo>
                    <a:pt x="1268" y="798"/>
                  </a:lnTo>
                  <a:lnTo>
                    <a:pt x="1268" y="798"/>
                  </a:lnTo>
                  <a:lnTo>
                    <a:pt x="1268" y="798"/>
                  </a:lnTo>
                  <a:lnTo>
                    <a:pt x="1266" y="798"/>
                  </a:lnTo>
                  <a:lnTo>
                    <a:pt x="1263" y="798"/>
                  </a:lnTo>
                  <a:lnTo>
                    <a:pt x="1263" y="800"/>
                  </a:lnTo>
                  <a:lnTo>
                    <a:pt x="1261" y="800"/>
                  </a:lnTo>
                  <a:lnTo>
                    <a:pt x="1261" y="800"/>
                  </a:lnTo>
                  <a:lnTo>
                    <a:pt x="1259" y="800"/>
                  </a:lnTo>
                  <a:lnTo>
                    <a:pt x="1259" y="800"/>
                  </a:lnTo>
                  <a:lnTo>
                    <a:pt x="1256" y="803"/>
                  </a:lnTo>
                  <a:lnTo>
                    <a:pt x="1254" y="805"/>
                  </a:lnTo>
                  <a:lnTo>
                    <a:pt x="1254" y="805"/>
                  </a:lnTo>
                  <a:lnTo>
                    <a:pt x="1254" y="807"/>
                  </a:lnTo>
                  <a:lnTo>
                    <a:pt x="1254" y="807"/>
                  </a:lnTo>
                  <a:lnTo>
                    <a:pt x="1254" y="810"/>
                  </a:lnTo>
                  <a:lnTo>
                    <a:pt x="1256" y="810"/>
                  </a:lnTo>
                  <a:lnTo>
                    <a:pt x="1256" y="810"/>
                  </a:lnTo>
                  <a:lnTo>
                    <a:pt x="1256" y="812"/>
                  </a:lnTo>
                  <a:lnTo>
                    <a:pt x="1259" y="812"/>
                  </a:lnTo>
                  <a:lnTo>
                    <a:pt x="1259" y="814"/>
                  </a:lnTo>
                  <a:lnTo>
                    <a:pt x="1261" y="817"/>
                  </a:lnTo>
                  <a:lnTo>
                    <a:pt x="1261" y="817"/>
                  </a:lnTo>
                  <a:lnTo>
                    <a:pt x="1263" y="817"/>
                  </a:lnTo>
                  <a:lnTo>
                    <a:pt x="1266" y="817"/>
                  </a:lnTo>
                  <a:lnTo>
                    <a:pt x="1268" y="817"/>
                  </a:lnTo>
                  <a:lnTo>
                    <a:pt x="1270" y="817"/>
                  </a:lnTo>
                  <a:lnTo>
                    <a:pt x="1270" y="817"/>
                  </a:lnTo>
                  <a:lnTo>
                    <a:pt x="1273" y="819"/>
                  </a:lnTo>
                  <a:lnTo>
                    <a:pt x="1273" y="819"/>
                  </a:lnTo>
                  <a:lnTo>
                    <a:pt x="1273" y="819"/>
                  </a:lnTo>
                  <a:lnTo>
                    <a:pt x="1273" y="819"/>
                  </a:lnTo>
                  <a:lnTo>
                    <a:pt x="1275" y="819"/>
                  </a:lnTo>
                  <a:lnTo>
                    <a:pt x="1275" y="819"/>
                  </a:lnTo>
                  <a:lnTo>
                    <a:pt x="1278" y="819"/>
                  </a:lnTo>
                  <a:lnTo>
                    <a:pt x="1278" y="819"/>
                  </a:lnTo>
                  <a:lnTo>
                    <a:pt x="1278" y="819"/>
                  </a:lnTo>
                  <a:lnTo>
                    <a:pt x="1280" y="819"/>
                  </a:lnTo>
                  <a:lnTo>
                    <a:pt x="1280" y="817"/>
                  </a:lnTo>
                  <a:lnTo>
                    <a:pt x="1282" y="817"/>
                  </a:lnTo>
                  <a:lnTo>
                    <a:pt x="1282" y="817"/>
                  </a:lnTo>
                  <a:lnTo>
                    <a:pt x="1285" y="819"/>
                  </a:lnTo>
                  <a:lnTo>
                    <a:pt x="1287" y="819"/>
                  </a:lnTo>
                  <a:lnTo>
                    <a:pt x="1289" y="819"/>
                  </a:lnTo>
                  <a:lnTo>
                    <a:pt x="1289" y="819"/>
                  </a:lnTo>
                  <a:lnTo>
                    <a:pt x="1289" y="819"/>
                  </a:lnTo>
                  <a:lnTo>
                    <a:pt x="1289" y="819"/>
                  </a:lnTo>
                  <a:lnTo>
                    <a:pt x="1289" y="819"/>
                  </a:lnTo>
                  <a:lnTo>
                    <a:pt x="1289" y="819"/>
                  </a:lnTo>
                  <a:lnTo>
                    <a:pt x="1289" y="819"/>
                  </a:lnTo>
                  <a:lnTo>
                    <a:pt x="1289" y="819"/>
                  </a:lnTo>
                  <a:lnTo>
                    <a:pt x="1292" y="822"/>
                  </a:lnTo>
                  <a:lnTo>
                    <a:pt x="1292" y="822"/>
                  </a:lnTo>
                  <a:lnTo>
                    <a:pt x="1292" y="822"/>
                  </a:lnTo>
                  <a:lnTo>
                    <a:pt x="1292" y="824"/>
                  </a:lnTo>
                  <a:lnTo>
                    <a:pt x="1296" y="824"/>
                  </a:lnTo>
                  <a:lnTo>
                    <a:pt x="1299" y="826"/>
                  </a:lnTo>
                  <a:lnTo>
                    <a:pt x="1299" y="826"/>
                  </a:lnTo>
                  <a:lnTo>
                    <a:pt x="1301" y="826"/>
                  </a:lnTo>
                  <a:lnTo>
                    <a:pt x="1301" y="826"/>
                  </a:lnTo>
                  <a:lnTo>
                    <a:pt x="1301" y="829"/>
                  </a:lnTo>
                  <a:lnTo>
                    <a:pt x="1304" y="829"/>
                  </a:lnTo>
                  <a:lnTo>
                    <a:pt x="1304" y="829"/>
                  </a:lnTo>
                  <a:lnTo>
                    <a:pt x="1304" y="829"/>
                  </a:lnTo>
                  <a:lnTo>
                    <a:pt x="1304" y="829"/>
                  </a:lnTo>
                  <a:lnTo>
                    <a:pt x="1304" y="829"/>
                  </a:lnTo>
                  <a:lnTo>
                    <a:pt x="1304" y="829"/>
                  </a:lnTo>
                  <a:lnTo>
                    <a:pt x="1306" y="829"/>
                  </a:lnTo>
                  <a:lnTo>
                    <a:pt x="1306" y="829"/>
                  </a:lnTo>
                  <a:lnTo>
                    <a:pt x="1306" y="829"/>
                  </a:lnTo>
                  <a:lnTo>
                    <a:pt x="1306" y="831"/>
                  </a:lnTo>
                  <a:lnTo>
                    <a:pt x="1308" y="831"/>
                  </a:lnTo>
                  <a:lnTo>
                    <a:pt x="1308" y="833"/>
                  </a:lnTo>
                  <a:lnTo>
                    <a:pt x="1311" y="836"/>
                  </a:lnTo>
                  <a:lnTo>
                    <a:pt x="1311" y="836"/>
                  </a:lnTo>
                  <a:lnTo>
                    <a:pt x="1311" y="838"/>
                  </a:lnTo>
                  <a:lnTo>
                    <a:pt x="1311" y="838"/>
                  </a:lnTo>
                  <a:lnTo>
                    <a:pt x="1311" y="838"/>
                  </a:lnTo>
                  <a:lnTo>
                    <a:pt x="1313" y="840"/>
                  </a:lnTo>
                  <a:lnTo>
                    <a:pt x="1313" y="840"/>
                  </a:lnTo>
                  <a:lnTo>
                    <a:pt x="1315" y="840"/>
                  </a:lnTo>
                  <a:lnTo>
                    <a:pt x="1315" y="840"/>
                  </a:lnTo>
                  <a:lnTo>
                    <a:pt x="1315" y="843"/>
                  </a:lnTo>
                  <a:lnTo>
                    <a:pt x="1318" y="843"/>
                  </a:lnTo>
                  <a:lnTo>
                    <a:pt x="1320" y="843"/>
                  </a:lnTo>
                  <a:lnTo>
                    <a:pt x="1320" y="843"/>
                  </a:lnTo>
                  <a:lnTo>
                    <a:pt x="1320" y="843"/>
                  </a:lnTo>
                  <a:lnTo>
                    <a:pt x="1330" y="845"/>
                  </a:lnTo>
                  <a:lnTo>
                    <a:pt x="1330" y="845"/>
                  </a:lnTo>
                  <a:lnTo>
                    <a:pt x="1332" y="848"/>
                  </a:lnTo>
                  <a:lnTo>
                    <a:pt x="1332" y="848"/>
                  </a:lnTo>
                  <a:lnTo>
                    <a:pt x="1332" y="848"/>
                  </a:lnTo>
                  <a:lnTo>
                    <a:pt x="1334" y="848"/>
                  </a:lnTo>
                  <a:lnTo>
                    <a:pt x="1334" y="845"/>
                  </a:lnTo>
                  <a:lnTo>
                    <a:pt x="1334" y="845"/>
                  </a:lnTo>
                  <a:lnTo>
                    <a:pt x="1334" y="845"/>
                  </a:lnTo>
                  <a:lnTo>
                    <a:pt x="1337" y="843"/>
                  </a:lnTo>
                  <a:lnTo>
                    <a:pt x="1339" y="843"/>
                  </a:lnTo>
                  <a:lnTo>
                    <a:pt x="1341" y="843"/>
                  </a:lnTo>
                  <a:lnTo>
                    <a:pt x="1341" y="843"/>
                  </a:lnTo>
                  <a:lnTo>
                    <a:pt x="1341" y="843"/>
                  </a:lnTo>
                  <a:lnTo>
                    <a:pt x="1346" y="843"/>
                  </a:lnTo>
                  <a:lnTo>
                    <a:pt x="1346" y="840"/>
                  </a:lnTo>
                  <a:lnTo>
                    <a:pt x="1348" y="840"/>
                  </a:lnTo>
                  <a:lnTo>
                    <a:pt x="1348" y="838"/>
                  </a:lnTo>
                  <a:lnTo>
                    <a:pt x="1351" y="836"/>
                  </a:lnTo>
                  <a:lnTo>
                    <a:pt x="1351" y="836"/>
                  </a:lnTo>
                  <a:lnTo>
                    <a:pt x="1353" y="833"/>
                  </a:lnTo>
                  <a:lnTo>
                    <a:pt x="1351" y="831"/>
                  </a:lnTo>
                  <a:lnTo>
                    <a:pt x="1351" y="831"/>
                  </a:lnTo>
                  <a:close/>
                  <a:moveTo>
                    <a:pt x="1079" y="762"/>
                  </a:moveTo>
                  <a:lnTo>
                    <a:pt x="1076" y="762"/>
                  </a:lnTo>
                  <a:lnTo>
                    <a:pt x="1076" y="760"/>
                  </a:lnTo>
                  <a:lnTo>
                    <a:pt x="1076" y="760"/>
                  </a:lnTo>
                  <a:lnTo>
                    <a:pt x="1074" y="760"/>
                  </a:lnTo>
                  <a:lnTo>
                    <a:pt x="1074" y="760"/>
                  </a:lnTo>
                  <a:lnTo>
                    <a:pt x="1074" y="762"/>
                  </a:lnTo>
                  <a:lnTo>
                    <a:pt x="1072" y="765"/>
                  </a:lnTo>
                  <a:lnTo>
                    <a:pt x="1072" y="765"/>
                  </a:lnTo>
                  <a:lnTo>
                    <a:pt x="1072" y="765"/>
                  </a:lnTo>
                  <a:lnTo>
                    <a:pt x="1072" y="765"/>
                  </a:lnTo>
                  <a:lnTo>
                    <a:pt x="1074" y="765"/>
                  </a:lnTo>
                  <a:lnTo>
                    <a:pt x="1076" y="767"/>
                  </a:lnTo>
                  <a:lnTo>
                    <a:pt x="1076" y="767"/>
                  </a:lnTo>
                  <a:lnTo>
                    <a:pt x="1079" y="767"/>
                  </a:lnTo>
                  <a:lnTo>
                    <a:pt x="1079" y="767"/>
                  </a:lnTo>
                  <a:lnTo>
                    <a:pt x="1079" y="765"/>
                  </a:lnTo>
                  <a:lnTo>
                    <a:pt x="1079" y="762"/>
                  </a:lnTo>
                  <a:close/>
                  <a:moveTo>
                    <a:pt x="182" y="317"/>
                  </a:moveTo>
                  <a:lnTo>
                    <a:pt x="182" y="317"/>
                  </a:lnTo>
                  <a:lnTo>
                    <a:pt x="182" y="313"/>
                  </a:lnTo>
                  <a:lnTo>
                    <a:pt x="180" y="310"/>
                  </a:lnTo>
                  <a:lnTo>
                    <a:pt x="178" y="308"/>
                  </a:lnTo>
                  <a:lnTo>
                    <a:pt x="175" y="308"/>
                  </a:lnTo>
                  <a:lnTo>
                    <a:pt x="175" y="308"/>
                  </a:lnTo>
                  <a:lnTo>
                    <a:pt x="173" y="308"/>
                  </a:lnTo>
                  <a:lnTo>
                    <a:pt x="173" y="308"/>
                  </a:lnTo>
                  <a:lnTo>
                    <a:pt x="173" y="308"/>
                  </a:lnTo>
                  <a:lnTo>
                    <a:pt x="173" y="310"/>
                  </a:lnTo>
                  <a:lnTo>
                    <a:pt x="175" y="310"/>
                  </a:lnTo>
                  <a:lnTo>
                    <a:pt x="175" y="310"/>
                  </a:lnTo>
                  <a:lnTo>
                    <a:pt x="175" y="313"/>
                  </a:lnTo>
                  <a:lnTo>
                    <a:pt x="178" y="315"/>
                  </a:lnTo>
                  <a:lnTo>
                    <a:pt x="178" y="317"/>
                  </a:lnTo>
                  <a:lnTo>
                    <a:pt x="185" y="325"/>
                  </a:lnTo>
                  <a:lnTo>
                    <a:pt x="185" y="327"/>
                  </a:lnTo>
                  <a:lnTo>
                    <a:pt x="185" y="327"/>
                  </a:lnTo>
                  <a:lnTo>
                    <a:pt x="185" y="327"/>
                  </a:lnTo>
                  <a:lnTo>
                    <a:pt x="185" y="327"/>
                  </a:lnTo>
                  <a:lnTo>
                    <a:pt x="185" y="327"/>
                  </a:lnTo>
                  <a:lnTo>
                    <a:pt x="185" y="325"/>
                  </a:lnTo>
                  <a:lnTo>
                    <a:pt x="187" y="325"/>
                  </a:lnTo>
                  <a:lnTo>
                    <a:pt x="187" y="325"/>
                  </a:lnTo>
                  <a:lnTo>
                    <a:pt x="187" y="325"/>
                  </a:lnTo>
                  <a:lnTo>
                    <a:pt x="187" y="322"/>
                  </a:lnTo>
                  <a:lnTo>
                    <a:pt x="185" y="320"/>
                  </a:lnTo>
                  <a:lnTo>
                    <a:pt x="182" y="317"/>
                  </a:lnTo>
                  <a:close/>
                  <a:moveTo>
                    <a:pt x="180" y="223"/>
                  </a:moveTo>
                  <a:lnTo>
                    <a:pt x="182" y="223"/>
                  </a:lnTo>
                  <a:lnTo>
                    <a:pt x="182" y="223"/>
                  </a:lnTo>
                  <a:lnTo>
                    <a:pt x="185" y="223"/>
                  </a:lnTo>
                  <a:lnTo>
                    <a:pt x="187" y="223"/>
                  </a:lnTo>
                  <a:lnTo>
                    <a:pt x="187" y="223"/>
                  </a:lnTo>
                  <a:lnTo>
                    <a:pt x="190" y="223"/>
                  </a:lnTo>
                  <a:lnTo>
                    <a:pt x="187" y="223"/>
                  </a:lnTo>
                  <a:lnTo>
                    <a:pt x="187" y="220"/>
                  </a:lnTo>
                  <a:lnTo>
                    <a:pt x="187" y="220"/>
                  </a:lnTo>
                  <a:lnTo>
                    <a:pt x="185" y="220"/>
                  </a:lnTo>
                  <a:lnTo>
                    <a:pt x="185" y="223"/>
                  </a:lnTo>
                  <a:lnTo>
                    <a:pt x="185" y="223"/>
                  </a:lnTo>
                  <a:lnTo>
                    <a:pt x="182" y="220"/>
                  </a:lnTo>
                  <a:lnTo>
                    <a:pt x="182" y="220"/>
                  </a:lnTo>
                  <a:lnTo>
                    <a:pt x="182" y="220"/>
                  </a:lnTo>
                  <a:lnTo>
                    <a:pt x="182" y="220"/>
                  </a:lnTo>
                  <a:lnTo>
                    <a:pt x="180" y="220"/>
                  </a:lnTo>
                  <a:lnTo>
                    <a:pt x="180" y="220"/>
                  </a:lnTo>
                  <a:lnTo>
                    <a:pt x="180" y="220"/>
                  </a:lnTo>
                  <a:lnTo>
                    <a:pt x="180" y="223"/>
                  </a:lnTo>
                  <a:lnTo>
                    <a:pt x="180" y="223"/>
                  </a:lnTo>
                  <a:lnTo>
                    <a:pt x="180" y="223"/>
                  </a:lnTo>
                  <a:close/>
                  <a:moveTo>
                    <a:pt x="182" y="329"/>
                  </a:moveTo>
                  <a:lnTo>
                    <a:pt x="185" y="327"/>
                  </a:lnTo>
                  <a:lnTo>
                    <a:pt x="182" y="325"/>
                  </a:lnTo>
                  <a:lnTo>
                    <a:pt x="180" y="322"/>
                  </a:lnTo>
                  <a:lnTo>
                    <a:pt x="180" y="320"/>
                  </a:lnTo>
                  <a:lnTo>
                    <a:pt x="180" y="320"/>
                  </a:lnTo>
                  <a:lnTo>
                    <a:pt x="180" y="322"/>
                  </a:lnTo>
                  <a:lnTo>
                    <a:pt x="180" y="322"/>
                  </a:lnTo>
                  <a:lnTo>
                    <a:pt x="180" y="325"/>
                  </a:lnTo>
                  <a:lnTo>
                    <a:pt x="180" y="325"/>
                  </a:lnTo>
                  <a:lnTo>
                    <a:pt x="178" y="325"/>
                  </a:lnTo>
                  <a:lnTo>
                    <a:pt x="178" y="325"/>
                  </a:lnTo>
                  <a:lnTo>
                    <a:pt x="178" y="325"/>
                  </a:lnTo>
                  <a:lnTo>
                    <a:pt x="178" y="325"/>
                  </a:lnTo>
                  <a:lnTo>
                    <a:pt x="178" y="327"/>
                  </a:lnTo>
                  <a:lnTo>
                    <a:pt x="175" y="327"/>
                  </a:lnTo>
                  <a:lnTo>
                    <a:pt x="175" y="327"/>
                  </a:lnTo>
                  <a:lnTo>
                    <a:pt x="175" y="329"/>
                  </a:lnTo>
                  <a:lnTo>
                    <a:pt x="175" y="332"/>
                  </a:lnTo>
                  <a:lnTo>
                    <a:pt x="175" y="334"/>
                  </a:lnTo>
                  <a:lnTo>
                    <a:pt x="175" y="334"/>
                  </a:lnTo>
                  <a:lnTo>
                    <a:pt x="175" y="334"/>
                  </a:lnTo>
                  <a:lnTo>
                    <a:pt x="173" y="334"/>
                  </a:lnTo>
                  <a:lnTo>
                    <a:pt x="173" y="334"/>
                  </a:lnTo>
                  <a:lnTo>
                    <a:pt x="173" y="334"/>
                  </a:lnTo>
                  <a:lnTo>
                    <a:pt x="173" y="336"/>
                  </a:lnTo>
                  <a:lnTo>
                    <a:pt x="171" y="336"/>
                  </a:lnTo>
                  <a:lnTo>
                    <a:pt x="173" y="336"/>
                  </a:lnTo>
                  <a:lnTo>
                    <a:pt x="178" y="339"/>
                  </a:lnTo>
                  <a:lnTo>
                    <a:pt x="180" y="339"/>
                  </a:lnTo>
                  <a:lnTo>
                    <a:pt x="180" y="339"/>
                  </a:lnTo>
                  <a:lnTo>
                    <a:pt x="180" y="336"/>
                  </a:lnTo>
                  <a:lnTo>
                    <a:pt x="180" y="336"/>
                  </a:lnTo>
                  <a:lnTo>
                    <a:pt x="180" y="336"/>
                  </a:lnTo>
                  <a:lnTo>
                    <a:pt x="180" y="336"/>
                  </a:lnTo>
                  <a:lnTo>
                    <a:pt x="182" y="336"/>
                  </a:lnTo>
                  <a:lnTo>
                    <a:pt x="182" y="336"/>
                  </a:lnTo>
                  <a:lnTo>
                    <a:pt x="180" y="336"/>
                  </a:lnTo>
                  <a:lnTo>
                    <a:pt x="182" y="336"/>
                  </a:lnTo>
                  <a:lnTo>
                    <a:pt x="182" y="336"/>
                  </a:lnTo>
                  <a:lnTo>
                    <a:pt x="182" y="336"/>
                  </a:lnTo>
                  <a:lnTo>
                    <a:pt x="182" y="336"/>
                  </a:lnTo>
                  <a:lnTo>
                    <a:pt x="182" y="336"/>
                  </a:lnTo>
                  <a:lnTo>
                    <a:pt x="182" y="336"/>
                  </a:lnTo>
                  <a:lnTo>
                    <a:pt x="182" y="336"/>
                  </a:lnTo>
                  <a:lnTo>
                    <a:pt x="182" y="339"/>
                  </a:lnTo>
                  <a:lnTo>
                    <a:pt x="182" y="339"/>
                  </a:lnTo>
                  <a:lnTo>
                    <a:pt x="182" y="336"/>
                  </a:lnTo>
                  <a:lnTo>
                    <a:pt x="182" y="336"/>
                  </a:lnTo>
                  <a:lnTo>
                    <a:pt x="182" y="336"/>
                  </a:lnTo>
                  <a:lnTo>
                    <a:pt x="182" y="334"/>
                  </a:lnTo>
                  <a:lnTo>
                    <a:pt x="182" y="334"/>
                  </a:lnTo>
                  <a:lnTo>
                    <a:pt x="182" y="334"/>
                  </a:lnTo>
                  <a:lnTo>
                    <a:pt x="185" y="332"/>
                  </a:lnTo>
                  <a:lnTo>
                    <a:pt x="182" y="332"/>
                  </a:lnTo>
                  <a:lnTo>
                    <a:pt x="185" y="332"/>
                  </a:lnTo>
                  <a:lnTo>
                    <a:pt x="185" y="329"/>
                  </a:lnTo>
                  <a:lnTo>
                    <a:pt x="185" y="329"/>
                  </a:lnTo>
                  <a:lnTo>
                    <a:pt x="182" y="329"/>
                  </a:lnTo>
                  <a:close/>
                  <a:moveTo>
                    <a:pt x="192" y="303"/>
                  </a:moveTo>
                  <a:lnTo>
                    <a:pt x="194" y="306"/>
                  </a:lnTo>
                  <a:lnTo>
                    <a:pt x="194" y="303"/>
                  </a:lnTo>
                  <a:lnTo>
                    <a:pt x="197" y="303"/>
                  </a:lnTo>
                  <a:lnTo>
                    <a:pt x="199" y="303"/>
                  </a:lnTo>
                  <a:lnTo>
                    <a:pt x="201" y="303"/>
                  </a:lnTo>
                  <a:lnTo>
                    <a:pt x="201" y="303"/>
                  </a:lnTo>
                  <a:lnTo>
                    <a:pt x="201" y="301"/>
                  </a:lnTo>
                  <a:lnTo>
                    <a:pt x="199" y="301"/>
                  </a:lnTo>
                  <a:lnTo>
                    <a:pt x="197" y="299"/>
                  </a:lnTo>
                  <a:lnTo>
                    <a:pt x="197" y="299"/>
                  </a:lnTo>
                  <a:lnTo>
                    <a:pt x="194" y="299"/>
                  </a:lnTo>
                  <a:lnTo>
                    <a:pt x="192" y="299"/>
                  </a:lnTo>
                  <a:lnTo>
                    <a:pt x="190" y="299"/>
                  </a:lnTo>
                  <a:lnTo>
                    <a:pt x="187" y="299"/>
                  </a:lnTo>
                  <a:lnTo>
                    <a:pt x="185" y="301"/>
                  </a:lnTo>
                  <a:lnTo>
                    <a:pt x="185" y="301"/>
                  </a:lnTo>
                  <a:lnTo>
                    <a:pt x="185" y="303"/>
                  </a:lnTo>
                  <a:lnTo>
                    <a:pt x="185" y="303"/>
                  </a:lnTo>
                  <a:lnTo>
                    <a:pt x="187" y="303"/>
                  </a:lnTo>
                  <a:lnTo>
                    <a:pt x="190" y="303"/>
                  </a:lnTo>
                  <a:lnTo>
                    <a:pt x="192" y="303"/>
                  </a:lnTo>
                  <a:close/>
                  <a:moveTo>
                    <a:pt x="109" y="199"/>
                  </a:moveTo>
                  <a:lnTo>
                    <a:pt x="109" y="199"/>
                  </a:lnTo>
                  <a:lnTo>
                    <a:pt x="109" y="199"/>
                  </a:lnTo>
                  <a:lnTo>
                    <a:pt x="109" y="199"/>
                  </a:lnTo>
                  <a:lnTo>
                    <a:pt x="109" y="204"/>
                  </a:lnTo>
                  <a:lnTo>
                    <a:pt x="111" y="204"/>
                  </a:lnTo>
                  <a:lnTo>
                    <a:pt x="111" y="204"/>
                  </a:lnTo>
                  <a:lnTo>
                    <a:pt x="111" y="201"/>
                  </a:lnTo>
                  <a:lnTo>
                    <a:pt x="111" y="201"/>
                  </a:lnTo>
                  <a:lnTo>
                    <a:pt x="111" y="201"/>
                  </a:lnTo>
                  <a:lnTo>
                    <a:pt x="114" y="201"/>
                  </a:lnTo>
                  <a:lnTo>
                    <a:pt x="111" y="199"/>
                  </a:lnTo>
                  <a:lnTo>
                    <a:pt x="111" y="199"/>
                  </a:lnTo>
                  <a:lnTo>
                    <a:pt x="111" y="199"/>
                  </a:lnTo>
                  <a:lnTo>
                    <a:pt x="111" y="199"/>
                  </a:lnTo>
                  <a:lnTo>
                    <a:pt x="109" y="199"/>
                  </a:lnTo>
                  <a:lnTo>
                    <a:pt x="109" y="199"/>
                  </a:lnTo>
                  <a:close/>
                  <a:moveTo>
                    <a:pt x="530" y="609"/>
                  </a:moveTo>
                  <a:lnTo>
                    <a:pt x="532" y="609"/>
                  </a:lnTo>
                  <a:lnTo>
                    <a:pt x="532" y="609"/>
                  </a:lnTo>
                  <a:lnTo>
                    <a:pt x="535" y="609"/>
                  </a:lnTo>
                  <a:lnTo>
                    <a:pt x="535" y="609"/>
                  </a:lnTo>
                  <a:lnTo>
                    <a:pt x="535" y="609"/>
                  </a:lnTo>
                  <a:lnTo>
                    <a:pt x="532" y="609"/>
                  </a:lnTo>
                  <a:lnTo>
                    <a:pt x="532" y="609"/>
                  </a:lnTo>
                  <a:lnTo>
                    <a:pt x="532" y="606"/>
                  </a:lnTo>
                  <a:lnTo>
                    <a:pt x="532" y="606"/>
                  </a:lnTo>
                  <a:lnTo>
                    <a:pt x="535" y="606"/>
                  </a:lnTo>
                  <a:lnTo>
                    <a:pt x="535" y="606"/>
                  </a:lnTo>
                  <a:lnTo>
                    <a:pt x="535" y="604"/>
                  </a:lnTo>
                  <a:lnTo>
                    <a:pt x="535" y="604"/>
                  </a:lnTo>
                  <a:lnTo>
                    <a:pt x="535" y="604"/>
                  </a:lnTo>
                  <a:lnTo>
                    <a:pt x="535" y="604"/>
                  </a:lnTo>
                  <a:lnTo>
                    <a:pt x="535" y="601"/>
                  </a:lnTo>
                  <a:lnTo>
                    <a:pt x="532" y="601"/>
                  </a:lnTo>
                  <a:lnTo>
                    <a:pt x="532" y="599"/>
                  </a:lnTo>
                  <a:lnTo>
                    <a:pt x="532" y="599"/>
                  </a:lnTo>
                  <a:lnTo>
                    <a:pt x="535" y="599"/>
                  </a:lnTo>
                  <a:lnTo>
                    <a:pt x="535" y="599"/>
                  </a:lnTo>
                  <a:lnTo>
                    <a:pt x="535" y="599"/>
                  </a:lnTo>
                  <a:lnTo>
                    <a:pt x="535" y="599"/>
                  </a:lnTo>
                  <a:lnTo>
                    <a:pt x="535" y="599"/>
                  </a:lnTo>
                  <a:lnTo>
                    <a:pt x="537" y="597"/>
                  </a:lnTo>
                  <a:lnTo>
                    <a:pt x="537" y="597"/>
                  </a:lnTo>
                  <a:lnTo>
                    <a:pt x="537" y="597"/>
                  </a:lnTo>
                  <a:lnTo>
                    <a:pt x="537" y="594"/>
                  </a:lnTo>
                  <a:lnTo>
                    <a:pt x="537" y="592"/>
                  </a:lnTo>
                  <a:lnTo>
                    <a:pt x="537" y="592"/>
                  </a:lnTo>
                  <a:lnTo>
                    <a:pt x="540" y="592"/>
                  </a:lnTo>
                  <a:lnTo>
                    <a:pt x="544" y="597"/>
                  </a:lnTo>
                  <a:lnTo>
                    <a:pt x="544" y="599"/>
                  </a:lnTo>
                  <a:lnTo>
                    <a:pt x="547" y="601"/>
                  </a:lnTo>
                  <a:lnTo>
                    <a:pt x="549" y="604"/>
                  </a:lnTo>
                  <a:lnTo>
                    <a:pt x="549" y="604"/>
                  </a:lnTo>
                  <a:lnTo>
                    <a:pt x="549" y="604"/>
                  </a:lnTo>
                  <a:lnTo>
                    <a:pt x="549" y="604"/>
                  </a:lnTo>
                  <a:lnTo>
                    <a:pt x="551" y="604"/>
                  </a:lnTo>
                  <a:lnTo>
                    <a:pt x="551" y="604"/>
                  </a:lnTo>
                  <a:lnTo>
                    <a:pt x="551" y="604"/>
                  </a:lnTo>
                  <a:lnTo>
                    <a:pt x="551" y="604"/>
                  </a:lnTo>
                  <a:lnTo>
                    <a:pt x="551" y="604"/>
                  </a:lnTo>
                  <a:lnTo>
                    <a:pt x="554" y="604"/>
                  </a:lnTo>
                  <a:lnTo>
                    <a:pt x="554" y="606"/>
                  </a:lnTo>
                  <a:lnTo>
                    <a:pt x="554" y="611"/>
                  </a:lnTo>
                  <a:lnTo>
                    <a:pt x="556" y="611"/>
                  </a:lnTo>
                  <a:lnTo>
                    <a:pt x="559" y="611"/>
                  </a:lnTo>
                  <a:lnTo>
                    <a:pt x="561" y="611"/>
                  </a:lnTo>
                  <a:lnTo>
                    <a:pt x="561" y="613"/>
                  </a:lnTo>
                  <a:lnTo>
                    <a:pt x="561" y="616"/>
                  </a:lnTo>
                  <a:lnTo>
                    <a:pt x="561" y="616"/>
                  </a:lnTo>
                  <a:lnTo>
                    <a:pt x="561" y="616"/>
                  </a:lnTo>
                  <a:lnTo>
                    <a:pt x="563" y="613"/>
                  </a:lnTo>
                  <a:lnTo>
                    <a:pt x="566" y="611"/>
                  </a:lnTo>
                  <a:lnTo>
                    <a:pt x="566" y="611"/>
                  </a:lnTo>
                  <a:lnTo>
                    <a:pt x="566" y="606"/>
                  </a:lnTo>
                  <a:lnTo>
                    <a:pt x="566" y="604"/>
                  </a:lnTo>
                  <a:lnTo>
                    <a:pt x="568" y="604"/>
                  </a:lnTo>
                  <a:lnTo>
                    <a:pt x="568" y="601"/>
                  </a:lnTo>
                  <a:lnTo>
                    <a:pt x="568" y="599"/>
                  </a:lnTo>
                  <a:lnTo>
                    <a:pt x="566" y="597"/>
                  </a:lnTo>
                  <a:lnTo>
                    <a:pt x="568" y="594"/>
                  </a:lnTo>
                  <a:lnTo>
                    <a:pt x="568" y="592"/>
                  </a:lnTo>
                  <a:lnTo>
                    <a:pt x="568" y="590"/>
                  </a:lnTo>
                  <a:lnTo>
                    <a:pt x="568" y="587"/>
                  </a:lnTo>
                  <a:lnTo>
                    <a:pt x="568" y="582"/>
                  </a:lnTo>
                  <a:lnTo>
                    <a:pt x="568" y="580"/>
                  </a:lnTo>
                  <a:lnTo>
                    <a:pt x="568" y="575"/>
                  </a:lnTo>
                  <a:lnTo>
                    <a:pt x="568" y="571"/>
                  </a:lnTo>
                  <a:lnTo>
                    <a:pt x="570" y="568"/>
                  </a:lnTo>
                  <a:lnTo>
                    <a:pt x="570" y="568"/>
                  </a:lnTo>
                  <a:lnTo>
                    <a:pt x="570" y="566"/>
                  </a:lnTo>
                  <a:lnTo>
                    <a:pt x="570" y="564"/>
                  </a:lnTo>
                  <a:lnTo>
                    <a:pt x="570" y="561"/>
                  </a:lnTo>
                  <a:lnTo>
                    <a:pt x="568" y="559"/>
                  </a:lnTo>
                  <a:lnTo>
                    <a:pt x="568" y="556"/>
                  </a:lnTo>
                  <a:lnTo>
                    <a:pt x="570" y="552"/>
                  </a:lnTo>
                  <a:lnTo>
                    <a:pt x="570" y="552"/>
                  </a:lnTo>
                  <a:lnTo>
                    <a:pt x="570" y="552"/>
                  </a:lnTo>
                  <a:lnTo>
                    <a:pt x="570" y="549"/>
                  </a:lnTo>
                  <a:lnTo>
                    <a:pt x="570" y="547"/>
                  </a:lnTo>
                  <a:lnTo>
                    <a:pt x="570" y="547"/>
                  </a:lnTo>
                  <a:lnTo>
                    <a:pt x="570" y="547"/>
                  </a:lnTo>
                  <a:lnTo>
                    <a:pt x="570" y="545"/>
                  </a:lnTo>
                  <a:lnTo>
                    <a:pt x="570" y="542"/>
                  </a:lnTo>
                  <a:lnTo>
                    <a:pt x="570" y="540"/>
                  </a:lnTo>
                  <a:lnTo>
                    <a:pt x="570" y="540"/>
                  </a:lnTo>
                  <a:lnTo>
                    <a:pt x="570" y="540"/>
                  </a:lnTo>
                  <a:lnTo>
                    <a:pt x="570" y="540"/>
                  </a:lnTo>
                  <a:lnTo>
                    <a:pt x="570" y="540"/>
                  </a:lnTo>
                  <a:lnTo>
                    <a:pt x="570" y="538"/>
                  </a:lnTo>
                  <a:lnTo>
                    <a:pt x="568" y="538"/>
                  </a:lnTo>
                  <a:lnTo>
                    <a:pt x="568" y="538"/>
                  </a:lnTo>
                  <a:lnTo>
                    <a:pt x="568" y="535"/>
                  </a:lnTo>
                  <a:lnTo>
                    <a:pt x="568" y="535"/>
                  </a:lnTo>
                  <a:lnTo>
                    <a:pt x="568" y="533"/>
                  </a:lnTo>
                  <a:lnTo>
                    <a:pt x="566" y="533"/>
                  </a:lnTo>
                  <a:lnTo>
                    <a:pt x="566" y="530"/>
                  </a:lnTo>
                  <a:lnTo>
                    <a:pt x="566" y="528"/>
                  </a:lnTo>
                  <a:lnTo>
                    <a:pt x="568" y="526"/>
                  </a:lnTo>
                  <a:lnTo>
                    <a:pt x="568" y="523"/>
                  </a:lnTo>
                  <a:lnTo>
                    <a:pt x="568" y="521"/>
                  </a:lnTo>
                  <a:lnTo>
                    <a:pt x="568" y="519"/>
                  </a:lnTo>
                  <a:lnTo>
                    <a:pt x="568" y="516"/>
                  </a:lnTo>
                  <a:lnTo>
                    <a:pt x="573" y="511"/>
                  </a:lnTo>
                  <a:lnTo>
                    <a:pt x="573" y="509"/>
                  </a:lnTo>
                  <a:lnTo>
                    <a:pt x="573" y="507"/>
                  </a:lnTo>
                  <a:lnTo>
                    <a:pt x="573" y="507"/>
                  </a:lnTo>
                  <a:lnTo>
                    <a:pt x="568" y="502"/>
                  </a:lnTo>
                  <a:lnTo>
                    <a:pt x="566" y="502"/>
                  </a:lnTo>
                  <a:lnTo>
                    <a:pt x="566" y="500"/>
                  </a:lnTo>
                  <a:lnTo>
                    <a:pt x="570" y="488"/>
                  </a:lnTo>
                  <a:lnTo>
                    <a:pt x="570" y="485"/>
                  </a:lnTo>
                  <a:lnTo>
                    <a:pt x="573" y="483"/>
                  </a:lnTo>
                  <a:lnTo>
                    <a:pt x="575" y="481"/>
                  </a:lnTo>
                  <a:lnTo>
                    <a:pt x="575" y="481"/>
                  </a:lnTo>
                  <a:lnTo>
                    <a:pt x="580" y="478"/>
                  </a:lnTo>
                  <a:lnTo>
                    <a:pt x="580" y="478"/>
                  </a:lnTo>
                  <a:lnTo>
                    <a:pt x="580" y="476"/>
                  </a:lnTo>
                  <a:lnTo>
                    <a:pt x="580" y="476"/>
                  </a:lnTo>
                  <a:lnTo>
                    <a:pt x="580" y="476"/>
                  </a:lnTo>
                  <a:lnTo>
                    <a:pt x="580" y="474"/>
                  </a:lnTo>
                  <a:lnTo>
                    <a:pt x="580" y="474"/>
                  </a:lnTo>
                  <a:lnTo>
                    <a:pt x="580" y="474"/>
                  </a:lnTo>
                  <a:lnTo>
                    <a:pt x="580" y="471"/>
                  </a:lnTo>
                  <a:lnTo>
                    <a:pt x="580" y="467"/>
                  </a:lnTo>
                  <a:lnTo>
                    <a:pt x="577" y="464"/>
                  </a:lnTo>
                  <a:lnTo>
                    <a:pt x="577" y="464"/>
                  </a:lnTo>
                  <a:lnTo>
                    <a:pt x="577" y="462"/>
                  </a:lnTo>
                  <a:lnTo>
                    <a:pt x="575" y="462"/>
                  </a:lnTo>
                  <a:lnTo>
                    <a:pt x="575" y="462"/>
                  </a:lnTo>
                  <a:lnTo>
                    <a:pt x="575" y="462"/>
                  </a:lnTo>
                  <a:lnTo>
                    <a:pt x="575" y="462"/>
                  </a:lnTo>
                  <a:lnTo>
                    <a:pt x="573" y="462"/>
                  </a:lnTo>
                  <a:lnTo>
                    <a:pt x="573" y="462"/>
                  </a:lnTo>
                  <a:lnTo>
                    <a:pt x="573" y="462"/>
                  </a:lnTo>
                  <a:lnTo>
                    <a:pt x="570" y="462"/>
                  </a:lnTo>
                  <a:lnTo>
                    <a:pt x="568" y="462"/>
                  </a:lnTo>
                  <a:lnTo>
                    <a:pt x="566" y="459"/>
                  </a:lnTo>
                  <a:lnTo>
                    <a:pt x="566" y="457"/>
                  </a:lnTo>
                  <a:lnTo>
                    <a:pt x="566" y="450"/>
                  </a:lnTo>
                  <a:lnTo>
                    <a:pt x="563" y="448"/>
                  </a:lnTo>
                  <a:lnTo>
                    <a:pt x="563" y="448"/>
                  </a:lnTo>
                  <a:lnTo>
                    <a:pt x="563" y="448"/>
                  </a:lnTo>
                  <a:lnTo>
                    <a:pt x="561" y="448"/>
                  </a:lnTo>
                  <a:lnTo>
                    <a:pt x="561" y="448"/>
                  </a:lnTo>
                  <a:lnTo>
                    <a:pt x="561" y="448"/>
                  </a:lnTo>
                  <a:lnTo>
                    <a:pt x="559" y="448"/>
                  </a:lnTo>
                  <a:lnTo>
                    <a:pt x="559" y="445"/>
                  </a:lnTo>
                  <a:lnTo>
                    <a:pt x="556" y="445"/>
                  </a:lnTo>
                  <a:lnTo>
                    <a:pt x="556" y="445"/>
                  </a:lnTo>
                  <a:lnTo>
                    <a:pt x="556" y="443"/>
                  </a:lnTo>
                  <a:lnTo>
                    <a:pt x="556" y="443"/>
                  </a:lnTo>
                  <a:lnTo>
                    <a:pt x="556" y="440"/>
                  </a:lnTo>
                  <a:lnTo>
                    <a:pt x="556" y="440"/>
                  </a:lnTo>
                  <a:lnTo>
                    <a:pt x="556" y="438"/>
                  </a:lnTo>
                  <a:lnTo>
                    <a:pt x="556" y="436"/>
                  </a:lnTo>
                  <a:lnTo>
                    <a:pt x="556" y="436"/>
                  </a:lnTo>
                  <a:lnTo>
                    <a:pt x="556" y="433"/>
                  </a:lnTo>
                  <a:lnTo>
                    <a:pt x="556" y="433"/>
                  </a:lnTo>
                  <a:lnTo>
                    <a:pt x="556" y="433"/>
                  </a:lnTo>
                  <a:lnTo>
                    <a:pt x="554" y="433"/>
                  </a:lnTo>
                  <a:lnTo>
                    <a:pt x="554" y="433"/>
                  </a:lnTo>
                  <a:lnTo>
                    <a:pt x="554" y="433"/>
                  </a:lnTo>
                  <a:lnTo>
                    <a:pt x="551" y="433"/>
                  </a:lnTo>
                  <a:lnTo>
                    <a:pt x="551" y="433"/>
                  </a:lnTo>
                  <a:lnTo>
                    <a:pt x="551" y="433"/>
                  </a:lnTo>
                  <a:lnTo>
                    <a:pt x="551" y="433"/>
                  </a:lnTo>
                  <a:lnTo>
                    <a:pt x="551" y="433"/>
                  </a:lnTo>
                  <a:lnTo>
                    <a:pt x="551" y="433"/>
                  </a:lnTo>
                  <a:lnTo>
                    <a:pt x="551" y="433"/>
                  </a:lnTo>
                  <a:lnTo>
                    <a:pt x="551" y="433"/>
                  </a:lnTo>
                  <a:lnTo>
                    <a:pt x="549" y="433"/>
                  </a:lnTo>
                  <a:lnTo>
                    <a:pt x="544" y="431"/>
                  </a:lnTo>
                  <a:lnTo>
                    <a:pt x="542" y="431"/>
                  </a:lnTo>
                  <a:lnTo>
                    <a:pt x="540" y="431"/>
                  </a:lnTo>
                  <a:lnTo>
                    <a:pt x="537" y="431"/>
                  </a:lnTo>
                  <a:lnTo>
                    <a:pt x="537" y="431"/>
                  </a:lnTo>
                  <a:lnTo>
                    <a:pt x="535" y="431"/>
                  </a:lnTo>
                  <a:lnTo>
                    <a:pt x="535" y="431"/>
                  </a:lnTo>
                  <a:lnTo>
                    <a:pt x="530" y="431"/>
                  </a:lnTo>
                  <a:lnTo>
                    <a:pt x="530" y="431"/>
                  </a:lnTo>
                  <a:lnTo>
                    <a:pt x="530" y="431"/>
                  </a:lnTo>
                  <a:lnTo>
                    <a:pt x="528" y="431"/>
                  </a:lnTo>
                  <a:lnTo>
                    <a:pt x="528" y="431"/>
                  </a:lnTo>
                  <a:lnTo>
                    <a:pt x="528" y="431"/>
                  </a:lnTo>
                  <a:lnTo>
                    <a:pt x="525" y="431"/>
                  </a:lnTo>
                  <a:lnTo>
                    <a:pt x="525" y="431"/>
                  </a:lnTo>
                  <a:lnTo>
                    <a:pt x="525" y="431"/>
                  </a:lnTo>
                  <a:lnTo>
                    <a:pt x="525" y="431"/>
                  </a:lnTo>
                  <a:lnTo>
                    <a:pt x="523" y="429"/>
                  </a:lnTo>
                  <a:lnTo>
                    <a:pt x="523" y="429"/>
                  </a:lnTo>
                  <a:lnTo>
                    <a:pt x="521" y="429"/>
                  </a:lnTo>
                  <a:lnTo>
                    <a:pt x="521" y="429"/>
                  </a:lnTo>
                  <a:lnTo>
                    <a:pt x="521" y="431"/>
                  </a:lnTo>
                  <a:lnTo>
                    <a:pt x="521" y="431"/>
                  </a:lnTo>
                  <a:lnTo>
                    <a:pt x="518" y="431"/>
                  </a:lnTo>
                  <a:lnTo>
                    <a:pt x="518" y="429"/>
                  </a:lnTo>
                  <a:lnTo>
                    <a:pt x="518" y="429"/>
                  </a:lnTo>
                  <a:lnTo>
                    <a:pt x="518" y="426"/>
                  </a:lnTo>
                  <a:lnTo>
                    <a:pt x="518" y="426"/>
                  </a:lnTo>
                  <a:lnTo>
                    <a:pt x="516" y="426"/>
                  </a:lnTo>
                  <a:lnTo>
                    <a:pt x="516" y="429"/>
                  </a:lnTo>
                  <a:lnTo>
                    <a:pt x="516" y="431"/>
                  </a:lnTo>
                  <a:lnTo>
                    <a:pt x="514" y="431"/>
                  </a:lnTo>
                  <a:lnTo>
                    <a:pt x="511" y="433"/>
                  </a:lnTo>
                  <a:lnTo>
                    <a:pt x="511" y="433"/>
                  </a:lnTo>
                  <a:lnTo>
                    <a:pt x="511" y="436"/>
                  </a:lnTo>
                  <a:lnTo>
                    <a:pt x="511" y="436"/>
                  </a:lnTo>
                  <a:lnTo>
                    <a:pt x="511" y="438"/>
                  </a:lnTo>
                  <a:lnTo>
                    <a:pt x="511" y="440"/>
                  </a:lnTo>
                  <a:lnTo>
                    <a:pt x="509" y="443"/>
                  </a:lnTo>
                  <a:lnTo>
                    <a:pt x="509" y="443"/>
                  </a:lnTo>
                  <a:lnTo>
                    <a:pt x="504" y="445"/>
                  </a:lnTo>
                  <a:lnTo>
                    <a:pt x="502" y="448"/>
                  </a:lnTo>
                  <a:lnTo>
                    <a:pt x="502" y="448"/>
                  </a:lnTo>
                  <a:lnTo>
                    <a:pt x="502" y="448"/>
                  </a:lnTo>
                  <a:lnTo>
                    <a:pt x="502" y="450"/>
                  </a:lnTo>
                  <a:lnTo>
                    <a:pt x="502" y="450"/>
                  </a:lnTo>
                  <a:lnTo>
                    <a:pt x="499" y="452"/>
                  </a:lnTo>
                  <a:lnTo>
                    <a:pt x="499" y="452"/>
                  </a:lnTo>
                  <a:lnTo>
                    <a:pt x="499" y="452"/>
                  </a:lnTo>
                  <a:lnTo>
                    <a:pt x="499" y="452"/>
                  </a:lnTo>
                  <a:lnTo>
                    <a:pt x="499" y="452"/>
                  </a:lnTo>
                  <a:lnTo>
                    <a:pt x="499" y="450"/>
                  </a:lnTo>
                  <a:lnTo>
                    <a:pt x="499" y="448"/>
                  </a:lnTo>
                  <a:lnTo>
                    <a:pt x="502" y="445"/>
                  </a:lnTo>
                  <a:lnTo>
                    <a:pt x="502" y="445"/>
                  </a:lnTo>
                  <a:lnTo>
                    <a:pt x="504" y="443"/>
                  </a:lnTo>
                  <a:lnTo>
                    <a:pt x="504" y="443"/>
                  </a:lnTo>
                  <a:lnTo>
                    <a:pt x="506" y="443"/>
                  </a:lnTo>
                  <a:lnTo>
                    <a:pt x="506" y="443"/>
                  </a:lnTo>
                  <a:lnTo>
                    <a:pt x="509" y="443"/>
                  </a:lnTo>
                  <a:lnTo>
                    <a:pt x="509" y="443"/>
                  </a:lnTo>
                  <a:lnTo>
                    <a:pt x="509" y="440"/>
                  </a:lnTo>
                  <a:lnTo>
                    <a:pt x="509" y="438"/>
                  </a:lnTo>
                  <a:lnTo>
                    <a:pt x="509" y="438"/>
                  </a:lnTo>
                  <a:lnTo>
                    <a:pt x="509" y="436"/>
                  </a:lnTo>
                  <a:lnTo>
                    <a:pt x="509" y="433"/>
                  </a:lnTo>
                  <a:lnTo>
                    <a:pt x="509" y="431"/>
                  </a:lnTo>
                  <a:lnTo>
                    <a:pt x="506" y="431"/>
                  </a:lnTo>
                  <a:lnTo>
                    <a:pt x="504" y="433"/>
                  </a:lnTo>
                  <a:lnTo>
                    <a:pt x="504" y="433"/>
                  </a:lnTo>
                  <a:lnTo>
                    <a:pt x="506" y="431"/>
                  </a:lnTo>
                  <a:lnTo>
                    <a:pt x="506" y="431"/>
                  </a:lnTo>
                  <a:lnTo>
                    <a:pt x="506" y="431"/>
                  </a:lnTo>
                  <a:lnTo>
                    <a:pt x="509" y="431"/>
                  </a:lnTo>
                  <a:lnTo>
                    <a:pt x="511" y="431"/>
                  </a:lnTo>
                  <a:lnTo>
                    <a:pt x="511" y="429"/>
                  </a:lnTo>
                  <a:lnTo>
                    <a:pt x="514" y="424"/>
                  </a:lnTo>
                  <a:lnTo>
                    <a:pt x="516" y="422"/>
                  </a:lnTo>
                  <a:lnTo>
                    <a:pt x="516" y="422"/>
                  </a:lnTo>
                  <a:lnTo>
                    <a:pt x="518" y="419"/>
                  </a:lnTo>
                  <a:lnTo>
                    <a:pt x="516" y="417"/>
                  </a:lnTo>
                  <a:lnTo>
                    <a:pt x="516" y="414"/>
                  </a:lnTo>
                  <a:lnTo>
                    <a:pt x="514" y="412"/>
                  </a:lnTo>
                  <a:lnTo>
                    <a:pt x="511" y="412"/>
                  </a:lnTo>
                  <a:lnTo>
                    <a:pt x="509" y="412"/>
                  </a:lnTo>
                  <a:lnTo>
                    <a:pt x="509" y="414"/>
                  </a:lnTo>
                  <a:lnTo>
                    <a:pt x="509" y="414"/>
                  </a:lnTo>
                  <a:lnTo>
                    <a:pt x="509" y="414"/>
                  </a:lnTo>
                  <a:lnTo>
                    <a:pt x="509" y="414"/>
                  </a:lnTo>
                  <a:lnTo>
                    <a:pt x="506" y="414"/>
                  </a:lnTo>
                  <a:lnTo>
                    <a:pt x="506" y="414"/>
                  </a:lnTo>
                  <a:lnTo>
                    <a:pt x="506" y="414"/>
                  </a:lnTo>
                  <a:lnTo>
                    <a:pt x="506" y="414"/>
                  </a:lnTo>
                  <a:lnTo>
                    <a:pt x="506" y="414"/>
                  </a:lnTo>
                  <a:lnTo>
                    <a:pt x="506" y="414"/>
                  </a:lnTo>
                  <a:lnTo>
                    <a:pt x="506" y="414"/>
                  </a:lnTo>
                  <a:lnTo>
                    <a:pt x="506" y="412"/>
                  </a:lnTo>
                  <a:lnTo>
                    <a:pt x="506" y="412"/>
                  </a:lnTo>
                  <a:lnTo>
                    <a:pt x="506" y="410"/>
                  </a:lnTo>
                  <a:lnTo>
                    <a:pt x="504" y="412"/>
                  </a:lnTo>
                  <a:lnTo>
                    <a:pt x="504" y="412"/>
                  </a:lnTo>
                  <a:lnTo>
                    <a:pt x="504" y="412"/>
                  </a:lnTo>
                  <a:lnTo>
                    <a:pt x="502" y="412"/>
                  </a:lnTo>
                  <a:lnTo>
                    <a:pt x="502" y="412"/>
                  </a:lnTo>
                  <a:lnTo>
                    <a:pt x="502" y="412"/>
                  </a:lnTo>
                  <a:lnTo>
                    <a:pt x="502" y="412"/>
                  </a:lnTo>
                  <a:lnTo>
                    <a:pt x="504" y="412"/>
                  </a:lnTo>
                  <a:lnTo>
                    <a:pt x="504" y="410"/>
                  </a:lnTo>
                  <a:lnTo>
                    <a:pt x="504" y="407"/>
                  </a:lnTo>
                  <a:lnTo>
                    <a:pt x="504" y="407"/>
                  </a:lnTo>
                  <a:lnTo>
                    <a:pt x="502" y="407"/>
                  </a:lnTo>
                  <a:lnTo>
                    <a:pt x="502" y="405"/>
                  </a:lnTo>
                  <a:lnTo>
                    <a:pt x="502" y="405"/>
                  </a:lnTo>
                  <a:lnTo>
                    <a:pt x="499" y="405"/>
                  </a:lnTo>
                  <a:lnTo>
                    <a:pt x="499" y="405"/>
                  </a:lnTo>
                  <a:lnTo>
                    <a:pt x="497" y="407"/>
                  </a:lnTo>
                  <a:lnTo>
                    <a:pt x="497" y="410"/>
                  </a:lnTo>
                  <a:lnTo>
                    <a:pt x="497" y="407"/>
                  </a:lnTo>
                  <a:lnTo>
                    <a:pt x="497" y="407"/>
                  </a:lnTo>
                  <a:lnTo>
                    <a:pt x="497" y="405"/>
                  </a:lnTo>
                  <a:lnTo>
                    <a:pt x="497" y="405"/>
                  </a:lnTo>
                  <a:lnTo>
                    <a:pt x="497" y="403"/>
                  </a:lnTo>
                  <a:lnTo>
                    <a:pt x="499" y="403"/>
                  </a:lnTo>
                  <a:lnTo>
                    <a:pt x="499" y="400"/>
                  </a:lnTo>
                  <a:lnTo>
                    <a:pt x="499" y="400"/>
                  </a:lnTo>
                  <a:lnTo>
                    <a:pt x="499" y="400"/>
                  </a:lnTo>
                  <a:lnTo>
                    <a:pt x="499" y="398"/>
                  </a:lnTo>
                  <a:lnTo>
                    <a:pt x="499" y="398"/>
                  </a:lnTo>
                  <a:lnTo>
                    <a:pt x="499" y="396"/>
                  </a:lnTo>
                  <a:lnTo>
                    <a:pt x="497" y="393"/>
                  </a:lnTo>
                  <a:lnTo>
                    <a:pt x="495" y="391"/>
                  </a:lnTo>
                  <a:lnTo>
                    <a:pt x="495" y="388"/>
                  </a:lnTo>
                  <a:lnTo>
                    <a:pt x="495" y="379"/>
                  </a:lnTo>
                  <a:lnTo>
                    <a:pt x="495" y="377"/>
                  </a:lnTo>
                  <a:lnTo>
                    <a:pt x="495" y="377"/>
                  </a:lnTo>
                  <a:lnTo>
                    <a:pt x="492" y="374"/>
                  </a:lnTo>
                  <a:lnTo>
                    <a:pt x="492" y="374"/>
                  </a:lnTo>
                  <a:lnTo>
                    <a:pt x="492" y="372"/>
                  </a:lnTo>
                  <a:lnTo>
                    <a:pt x="492" y="370"/>
                  </a:lnTo>
                  <a:lnTo>
                    <a:pt x="492" y="367"/>
                  </a:lnTo>
                  <a:lnTo>
                    <a:pt x="492" y="362"/>
                  </a:lnTo>
                  <a:lnTo>
                    <a:pt x="490" y="362"/>
                  </a:lnTo>
                  <a:lnTo>
                    <a:pt x="488" y="362"/>
                  </a:lnTo>
                  <a:lnTo>
                    <a:pt x="485" y="362"/>
                  </a:lnTo>
                  <a:lnTo>
                    <a:pt x="485" y="362"/>
                  </a:lnTo>
                  <a:lnTo>
                    <a:pt x="483" y="365"/>
                  </a:lnTo>
                  <a:lnTo>
                    <a:pt x="480" y="365"/>
                  </a:lnTo>
                  <a:lnTo>
                    <a:pt x="478" y="362"/>
                  </a:lnTo>
                  <a:lnTo>
                    <a:pt x="476" y="362"/>
                  </a:lnTo>
                  <a:lnTo>
                    <a:pt x="473" y="362"/>
                  </a:lnTo>
                  <a:lnTo>
                    <a:pt x="473" y="362"/>
                  </a:lnTo>
                  <a:lnTo>
                    <a:pt x="473" y="360"/>
                  </a:lnTo>
                  <a:lnTo>
                    <a:pt x="469" y="360"/>
                  </a:lnTo>
                  <a:lnTo>
                    <a:pt x="469" y="360"/>
                  </a:lnTo>
                  <a:lnTo>
                    <a:pt x="466" y="360"/>
                  </a:lnTo>
                  <a:lnTo>
                    <a:pt x="464" y="360"/>
                  </a:lnTo>
                  <a:lnTo>
                    <a:pt x="464" y="360"/>
                  </a:lnTo>
                  <a:lnTo>
                    <a:pt x="464" y="362"/>
                  </a:lnTo>
                  <a:lnTo>
                    <a:pt x="462" y="365"/>
                  </a:lnTo>
                  <a:lnTo>
                    <a:pt x="462" y="362"/>
                  </a:lnTo>
                  <a:lnTo>
                    <a:pt x="462" y="362"/>
                  </a:lnTo>
                  <a:lnTo>
                    <a:pt x="462" y="360"/>
                  </a:lnTo>
                  <a:lnTo>
                    <a:pt x="459" y="360"/>
                  </a:lnTo>
                  <a:lnTo>
                    <a:pt x="459" y="360"/>
                  </a:lnTo>
                  <a:lnTo>
                    <a:pt x="457" y="360"/>
                  </a:lnTo>
                  <a:lnTo>
                    <a:pt x="457" y="360"/>
                  </a:lnTo>
                  <a:lnTo>
                    <a:pt x="457" y="358"/>
                  </a:lnTo>
                  <a:lnTo>
                    <a:pt x="454" y="358"/>
                  </a:lnTo>
                  <a:lnTo>
                    <a:pt x="452" y="358"/>
                  </a:lnTo>
                  <a:lnTo>
                    <a:pt x="452" y="358"/>
                  </a:lnTo>
                  <a:lnTo>
                    <a:pt x="452" y="355"/>
                  </a:lnTo>
                  <a:lnTo>
                    <a:pt x="452" y="355"/>
                  </a:lnTo>
                  <a:lnTo>
                    <a:pt x="452" y="355"/>
                  </a:lnTo>
                  <a:lnTo>
                    <a:pt x="450" y="355"/>
                  </a:lnTo>
                  <a:lnTo>
                    <a:pt x="450" y="355"/>
                  </a:lnTo>
                  <a:lnTo>
                    <a:pt x="450" y="355"/>
                  </a:lnTo>
                  <a:lnTo>
                    <a:pt x="450" y="355"/>
                  </a:lnTo>
                  <a:lnTo>
                    <a:pt x="450" y="353"/>
                  </a:lnTo>
                  <a:lnTo>
                    <a:pt x="450" y="353"/>
                  </a:lnTo>
                  <a:lnTo>
                    <a:pt x="450" y="353"/>
                  </a:lnTo>
                  <a:lnTo>
                    <a:pt x="450" y="353"/>
                  </a:lnTo>
                  <a:lnTo>
                    <a:pt x="447" y="353"/>
                  </a:lnTo>
                  <a:lnTo>
                    <a:pt x="447" y="353"/>
                  </a:lnTo>
                  <a:lnTo>
                    <a:pt x="447" y="351"/>
                  </a:lnTo>
                  <a:lnTo>
                    <a:pt x="447" y="351"/>
                  </a:lnTo>
                  <a:lnTo>
                    <a:pt x="445" y="351"/>
                  </a:lnTo>
                  <a:lnTo>
                    <a:pt x="445" y="351"/>
                  </a:lnTo>
                  <a:lnTo>
                    <a:pt x="443" y="351"/>
                  </a:lnTo>
                  <a:lnTo>
                    <a:pt x="443" y="351"/>
                  </a:lnTo>
                  <a:lnTo>
                    <a:pt x="443" y="348"/>
                  </a:lnTo>
                  <a:lnTo>
                    <a:pt x="443" y="348"/>
                  </a:lnTo>
                  <a:lnTo>
                    <a:pt x="443" y="348"/>
                  </a:lnTo>
                  <a:lnTo>
                    <a:pt x="443" y="348"/>
                  </a:lnTo>
                  <a:lnTo>
                    <a:pt x="443" y="346"/>
                  </a:lnTo>
                  <a:lnTo>
                    <a:pt x="443" y="346"/>
                  </a:lnTo>
                  <a:lnTo>
                    <a:pt x="440" y="346"/>
                  </a:lnTo>
                  <a:lnTo>
                    <a:pt x="438" y="346"/>
                  </a:lnTo>
                  <a:lnTo>
                    <a:pt x="438" y="346"/>
                  </a:lnTo>
                  <a:lnTo>
                    <a:pt x="438" y="343"/>
                  </a:lnTo>
                  <a:lnTo>
                    <a:pt x="438" y="343"/>
                  </a:lnTo>
                  <a:lnTo>
                    <a:pt x="438" y="343"/>
                  </a:lnTo>
                  <a:lnTo>
                    <a:pt x="440" y="343"/>
                  </a:lnTo>
                  <a:lnTo>
                    <a:pt x="438" y="341"/>
                  </a:lnTo>
                  <a:lnTo>
                    <a:pt x="438" y="341"/>
                  </a:lnTo>
                  <a:lnTo>
                    <a:pt x="440" y="341"/>
                  </a:lnTo>
                  <a:lnTo>
                    <a:pt x="440" y="339"/>
                  </a:lnTo>
                  <a:lnTo>
                    <a:pt x="440" y="339"/>
                  </a:lnTo>
                  <a:lnTo>
                    <a:pt x="440" y="336"/>
                  </a:lnTo>
                  <a:lnTo>
                    <a:pt x="440" y="336"/>
                  </a:lnTo>
                  <a:lnTo>
                    <a:pt x="438" y="336"/>
                  </a:lnTo>
                  <a:lnTo>
                    <a:pt x="438" y="334"/>
                  </a:lnTo>
                  <a:lnTo>
                    <a:pt x="438" y="332"/>
                  </a:lnTo>
                  <a:lnTo>
                    <a:pt x="440" y="334"/>
                  </a:lnTo>
                  <a:lnTo>
                    <a:pt x="440" y="334"/>
                  </a:lnTo>
                  <a:lnTo>
                    <a:pt x="440" y="334"/>
                  </a:lnTo>
                  <a:lnTo>
                    <a:pt x="445" y="334"/>
                  </a:lnTo>
                  <a:lnTo>
                    <a:pt x="447" y="334"/>
                  </a:lnTo>
                  <a:lnTo>
                    <a:pt x="450" y="334"/>
                  </a:lnTo>
                  <a:lnTo>
                    <a:pt x="450" y="332"/>
                  </a:lnTo>
                  <a:lnTo>
                    <a:pt x="450" y="332"/>
                  </a:lnTo>
                  <a:lnTo>
                    <a:pt x="450" y="329"/>
                  </a:lnTo>
                  <a:lnTo>
                    <a:pt x="447" y="329"/>
                  </a:lnTo>
                  <a:lnTo>
                    <a:pt x="447" y="329"/>
                  </a:lnTo>
                  <a:lnTo>
                    <a:pt x="445" y="329"/>
                  </a:lnTo>
                  <a:lnTo>
                    <a:pt x="445" y="329"/>
                  </a:lnTo>
                  <a:lnTo>
                    <a:pt x="445" y="327"/>
                  </a:lnTo>
                  <a:lnTo>
                    <a:pt x="445" y="327"/>
                  </a:lnTo>
                  <a:lnTo>
                    <a:pt x="445" y="327"/>
                  </a:lnTo>
                  <a:lnTo>
                    <a:pt x="440" y="327"/>
                  </a:lnTo>
                  <a:lnTo>
                    <a:pt x="440" y="327"/>
                  </a:lnTo>
                  <a:lnTo>
                    <a:pt x="440" y="329"/>
                  </a:lnTo>
                  <a:lnTo>
                    <a:pt x="438" y="327"/>
                  </a:lnTo>
                  <a:lnTo>
                    <a:pt x="438" y="327"/>
                  </a:lnTo>
                  <a:lnTo>
                    <a:pt x="438" y="327"/>
                  </a:lnTo>
                  <a:lnTo>
                    <a:pt x="440" y="327"/>
                  </a:lnTo>
                  <a:lnTo>
                    <a:pt x="443" y="327"/>
                  </a:lnTo>
                  <a:lnTo>
                    <a:pt x="443" y="325"/>
                  </a:lnTo>
                  <a:lnTo>
                    <a:pt x="443" y="322"/>
                  </a:lnTo>
                  <a:lnTo>
                    <a:pt x="445" y="322"/>
                  </a:lnTo>
                  <a:lnTo>
                    <a:pt x="445" y="320"/>
                  </a:lnTo>
                  <a:lnTo>
                    <a:pt x="445" y="320"/>
                  </a:lnTo>
                  <a:lnTo>
                    <a:pt x="443" y="320"/>
                  </a:lnTo>
                  <a:lnTo>
                    <a:pt x="440" y="320"/>
                  </a:lnTo>
                  <a:lnTo>
                    <a:pt x="440" y="320"/>
                  </a:lnTo>
                  <a:lnTo>
                    <a:pt x="438" y="322"/>
                  </a:lnTo>
                  <a:lnTo>
                    <a:pt x="438" y="322"/>
                  </a:lnTo>
                  <a:lnTo>
                    <a:pt x="436" y="322"/>
                  </a:lnTo>
                  <a:lnTo>
                    <a:pt x="436" y="322"/>
                  </a:lnTo>
                  <a:lnTo>
                    <a:pt x="433" y="322"/>
                  </a:lnTo>
                  <a:lnTo>
                    <a:pt x="433" y="322"/>
                  </a:lnTo>
                  <a:lnTo>
                    <a:pt x="436" y="320"/>
                  </a:lnTo>
                  <a:lnTo>
                    <a:pt x="440" y="320"/>
                  </a:lnTo>
                  <a:lnTo>
                    <a:pt x="443" y="320"/>
                  </a:lnTo>
                  <a:lnTo>
                    <a:pt x="443" y="317"/>
                  </a:lnTo>
                  <a:lnTo>
                    <a:pt x="445" y="317"/>
                  </a:lnTo>
                  <a:lnTo>
                    <a:pt x="445" y="315"/>
                  </a:lnTo>
                  <a:lnTo>
                    <a:pt x="445" y="315"/>
                  </a:lnTo>
                  <a:lnTo>
                    <a:pt x="445" y="315"/>
                  </a:lnTo>
                  <a:lnTo>
                    <a:pt x="447" y="315"/>
                  </a:lnTo>
                  <a:lnTo>
                    <a:pt x="447" y="315"/>
                  </a:lnTo>
                  <a:lnTo>
                    <a:pt x="450" y="313"/>
                  </a:lnTo>
                  <a:lnTo>
                    <a:pt x="450" y="313"/>
                  </a:lnTo>
                  <a:lnTo>
                    <a:pt x="450" y="313"/>
                  </a:lnTo>
                  <a:lnTo>
                    <a:pt x="450" y="310"/>
                  </a:lnTo>
                  <a:lnTo>
                    <a:pt x="450" y="310"/>
                  </a:lnTo>
                  <a:lnTo>
                    <a:pt x="450" y="310"/>
                  </a:lnTo>
                  <a:lnTo>
                    <a:pt x="450" y="310"/>
                  </a:lnTo>
                  <a:lnTo>
                    <a:pt x="450" y="310"/>
                  </a:lnTo>
                  <a:lnTo>
                    <a:pt x="450" y="310"/>
                  </a:lnTo>
                  <a:lnTo>
                    <a:pt x="447" y="310"/>
                  </a:lnTo>
                  <a:lnTo>
                    <a:pt x="450" y="308"/>
                  </a:lnTo>
                  <a:lnTo>
                    <a:pt x="450" y="308"/>
                  </a:lnTo>
                  <a:lnTo>
                    <a:pt x="450" y="308"/>
                  </a:lnTo>
                  <a:lnTo>
                    <a:pt x="450" y="308"/>
                  </a:lnTo>
                  <a:lnTo>
                    <a:pt x="450" y="308"/>
                  </a:lnTo>
                  <a:lnTo>
                    <a:pt x="452" y="310"/>
                  </a:lnTo>
                  <a:lnTo>
                    <a:pt x="452" y="310"/>
                  </a:lnTo>
                  <a:lnTo>
                    <a:pt x="452" y="310"/>
                  </a:lnTo>
                  <a:lnTo>
                    <a:pt x="452" y="310"/>
                  </a:lnTo>
                  <a:lnTo>
                    <a:pt x="452" y="310"/>
                  </a:lnTo>
                  <a:lnTo>
                    <a:pt x="454" y="310"/>
                  </a:lnTo>
                  <a:lnTo>
                    <a:pt x="454" y="310"/>
                  </a:lnTo>
                  <a:lnTo>
                    <a:pt x="454" y="310"/>
                  </a:lnTo>
                  <a:lnTo>
                    <a:pt x="454" y="308"/>
                  </a:lnTo>
                  <a:lnTo>
                    <a:pt x="459" y="308"/>
                  </a:lnTo>
                  <a:lnTo>
                    <a:pt x="459" y="308"/>
                  </a:lnTo>
                  <a:lnTo>
                    <a:pt x="459" y="308"/>
                  </a:lnTo>
                  <a:lnTo>
                    <a:pt x="462" y="308"/>
                  </a:lnTo>
                  <a:lnTo>
                    <a:pt x="462" y="308"/>
                  </a:lnTo>
                  <a:lnTo>
                    <a:pt x="462" y="308"/>
                  </a:lnTo>
                  <a:lnTo>
                    <a:pt x="462" y="308"/>
                  </a:lnTo>
                  <a:lnTo>
                    <a:pt x="462" y="306"/>
                  </a:lnTo>
                  <a:lnTo>
                    <a:pt x="459" y="296"/>
                  </a:lnTo>
                  <a:lnTo>
                    <a:pt x="457" y="294"/>
                  </a:lnTo>
                  <a:lnTo>
                    <a:pt x="457" y="294"/>
                  </a:lnTo>
                  <a:lnTo>
                    <a:pt x="457" y="291"/>
                  </a:lnTo>
                  <a:lnTo>
                    <a:pt x="454" y="291"/>
                  </a:lnTo>
                  <a:lnTo>
                    <a:pt x="454" y="291"/>
                  </a:lnTo>
                  <a:lnTo>
                    <a:pt x="452" y="291"/>
                  </a:lnTo>
                  <a:lnTo>
                    <a:pt x="452" y="289"/>
                  </a:lnTo>
                  <a:lnTo>
                    <a:pt x="452" y="289"/>
                  </a:lnTo>
                  <a:lnTo>
                    <a:pt x="452" y="291"/>
                  </a:lnTo>
                  <a:lnTo>
                    <a:pt x="452" y="291"/>
                  </a:lnTo>
                  <a:lnTo>
                    <a:pt x="450" y="291"/>
                  </a:lnTo>
                  <a:lnTo>
                    <a:pt x="450" y="289"/>
                  </a:lnTo>
                  <a:lnTo>
                    <a:pt x="447" y="287"/>
                  </a:lnTo>
                  <a:lnTo>
                    <a:pt x="445" y="282"/>
                  </a:lnTo>
                  <a:lnTo>
                    <a:pt x="440" y="282"/>
                  </a:lnTo>
                  <a:lnTo>
                    <a:pt x="440" y="280"/>
                  </a:lnTo>
                  <a:lnTo>
                    <a:pt x="438" y="280"/>
                  </a:lnTo>
                  <a:lnTo>
                    <a:pt x="436" y="280"/>
                  </a:lnTo>
                  <a:lnTo>
                    <a:pt x="436" y="282"/>
                  </a:lnTo>
                  <a:lnTo>
                    <a:pt x="433" y="282"/>
                  </a:lnTo>
                  <a:lnTo>
                    <a:pt x="431" y="282"/>
                  </a:lnTo>
                  <a:lnTo>
                    <a:pt x="428" y="284"/>
                  </a:lnTo>
                  <a:lnTo>
                    <a:pt x="428" y="287"/>
                  </a:lnTo>
                  <a:lnTo>
                    <a:pt x="428" y="287"/>
                  </a:lnTo>
                  <a:lnTo>
                    <a:pt x="426" y="287"/>
                  </a:lnTo>
                  <a:lnTo>
                    <a:pt x="426" y="287"/>
                  </a:lnTo>
                  <a:lnTo>
                    <a:pt x="424" y="287"/>
                  </a:lnTo>
                  <a:lnTo>
                    <a:pt x="424" y="289"/>
                  </a:lnTo>
                  <a:lnTo>
                    <a:pt x="421" y="289"/>
                  </a:lnTo>
                  <a:lnTo>
                    <a:pt x="419" y="291"/>
                  </a:lnTo>
                  <a:lnTo>
                    <a:pt x="419" y="291"/>
                  </a:lnTo>
                  <a:lnTo>
                    <a:pt x="417" y="291"/>
                  </a:lnTo>
                  <a:lnTo>
                    <a:pt x="414" y="294"/>
                  </a:lnTo>
                  <a:lnTo>
                    <a:pt x="412" y="294"/>
                  </a:lnTo>
                  <a:lnTo>
                    <a:pt x="410" y="296"/>
                  </a:lnTo>
                  <a:lnTo>
                    <a:pt x="407" y="296"/>
                  </a:lnTo>
                  <a:lnTo>
                    <a:pt x="405" y="296"/>
                  </a:lnTo>
                  <a:lnTo>
                    <a:pt x="402" y="296"/>
                  </a:lnTo>
                  <a:lnTo>
                    <a:pt x="402" y="296"/>
                  </a:lnTo>
                  <a:lnTo>
                    <a:pt x="402" y="296"/>
                  </a:lnTo>
                  <a:lnTo>
                    <a:pt x="400" y="296"/>
                  </a:lnTo>
                  <a:lnTo>
                    <a:pt x="400" y="299"/>
                  </a:lnTo>
                  <a:lnTo>
                    <a:pt x="400" y="299"/>
                  </a:lnTo>
                  <a:lnTo>
                    <a:pt x="400" y="299"/>
                  </a:lnTo>
                  <a:lnTo>
                    <a:pt x="398" y="299"/>
                  </a:lnTo>
                  <a:lnTo>
                    <a:pt x="398" y="301"/>
                  </a:lnTo>
                  <a:lnTo>
                    <a:pt x="395" y="299"/>
                  </a:lnTo>
                  <a:lnTo>
                    <a:pt x="393" y="299"/>
                  </a:lnTo>
                  <a:lnTo>
                    <a:pt x="393" y="296"/>
                  </a:lnTo>
                  <a:lnTo>
                    <a:pt x="393" y="296"/>
                  </a:lnTo>
                  <a:lnTo>
                    <a:pt x="391" y="296"/>
                  </a:lnTo>
                  <a:lnTo>
                    <a:pt x="391" y="296"/>
                  </a:lnTo>
                  <a:lnTo>
                    <a:pt x="391" y="296"/>
                  </a:lnTo>
                  <a:lnTo>
                    <a:pt x="391" y="296"/>
                  </a:lnTo>
                  <a:lnTo>
                    <a:pt x="388" y="296"/>
                  </a:lnTo>
                  <a:lnTo>
                    <a:pt x="391" y="296"/>
                  </a:lnTo>
                  <a:lnTo>
                    <a:pt x="391" y="296"/>
                  </a:lnTo>
                  <a:lnTo>
                    <a:pt x="393" y="296"/>
                  </a:lnTo>
                  <a:lnTo>
                    <a:pt x="393" y="296"/>
                  </a:lnTo>
                  <a:lnTo>
                    <a:pt x="395" y="299"/>
                  </a:lnTo>
                  <a:lnTo>
                    <a:pt x="395" y="299"/>
                  </a:lnTo>
                  <a:lnTo>
                    <a:pt x="398" y="299"/>
                  </a:lnTo>
                  <a:lnTo>
                    <a:pt x="398" y="299"/>
                  </a:lnTo>
                  <a:lnTo>
                    <a:pt x="398" y="296"/>
                  </a:lnTo>
                  <a:lnTo>
                    <a:pt x="400" y="296"/>
                  </a:lnTo>
                  <a:lnTo>
                    <a:pt x="400" y="296"/>
                  </a:lnTo>
                  <a:lnTo>
                    <a:pt x="400" y="296"/>
                  </a:lnTo>
                  <a:lnTo>
                    <a:pt x="405" y="294"/>
                  </a:lnTo>
                  <a:lnTo>
                    <a:pt x="405" y="294"/>
                  </a:lnTo>
                  <a:lnTo>
                    <a:pt x="405" y="294"/>
                  </a:lnTo>
                  <a:lnTo>
                    <a:pt x="412" y="291"/>
                  </a:lnTo>
                  <a:lnTo>
                    <a:pt x="414" y="291"/>
                  </a:lnTo>
                  <a:lnTo>
                    <a:pt x="414" y="289"/>
                  </a:lnTo>
                  <a:lnTo>
                    <a:pt x="417" y="289"/>
                  </a:lnTo>
                  <a:lnTo>
                    <a:pt x="421" y="287"/>
                  </a:lnTo>
                  <a:lnTo>
                    <a:pt x="424" y="284"/>
                  </a:lnTo>
                  <a:lnTo>
                    <a:pt x="424" y="284"/>
                  </a:lnTo>
                  <a:lnTo>
                    <a:pt x="424" y="282"/>
                  </a:lnTo>
                  <a:lnTo>
                    <a:pt x="421" y="280"/>
                  </a:lnTo>
                  <a:lnTo>
                    <a:pt x="417" y="272"/>
                  </a:lnTo>
                  <a:lnTo>
                    <a:pt x="414" y="272"/>
                  </a:lnTo>
                  <a:lnTo>
                    <a:pt x="412" y="270"/>
                  </a:lnTo>
                  <a:lnTo>
                    <a:pt x="407" y="270"/>
                  </a:lnTo>
                  <a:lnTo>
                    <a:pt x="402" y="270"/>
                  </a:lnTo>
                  <a:lnTo>
                    <a:pt x="400" y="270"/>
                  </a:lnTo>
                  <a:lnTo>
                    <a:pt x="398" y="270"/>
                  </a:lnTo>
                  <a:lnTo>
                    <a:pt x="398" y="270"/>
                  </a:lnTo>
                  <a:lnTo>
                    <a:pt x="395" y="270"/>
                  </a:lnTo>
                  <a:lnTo>
                    <a:pt x="395" y="270"/>
                  </a:lnTo>
                  <a:lnTo>
                    <a:pt x="393" y="270"/>
                  </a:lnTo>
                  <a:lnTo>
                    <a:pt x="391" y="268"/>
                  </a:lnTo>
                  <a:lnTo>
                    <a:pt x="388" y="265"/>
                  </a:lnTo>
                  <a:lnTo>
                    <a:pt x="383" y="261"/>
                  </a:lnTo>
                  <a:lnTo>
                    <a:pt x="379" y="256"/>
                  </a:lnTo>
                  <a:lnTo>
                    <a:pt x="376" y="256"/>
                  </a:lnTo>
                  <a:lnTo>
                    <a:pt x="376" y="254"/>
                  </a:lnTo>
                  <a:lnTo>
                    <a:pt x="376" y="251"/>
                  </a:lnTo>
                  <a:lnTo>
                    <a:pt x="376" y="246"/>
                  </a:lnTo>
                  <a:lnTo>
                    <a:pt x="376" y="246"/>
                  </a:lnTo>
                  <a:lnTo>
                    <a:pt x="376" y="244"/>
                  </a:lnTo>
                  <a:lnTo>
                    <a:pt x="376" y="244"/>
                  </a:lnTo>
                  <a:lnTo>
                    <a:pt x="374" y="244"/>
                  </a:lnTo>
                  <a:lnTo>
                    <a:pt x="374" y="244"/>
                  </a:lnTo>
                  <a:lnTo>
                    <a:pt x="374" y="242"/>
                  </a:lnTo>
                  <a:lnTo>
                    <a:pt x="374" y="239"/>
                  </a:lnTo>
                  <a:lnTo>
                    <a:pt x="374" y="237"/>
                  </a:lnTo>
                  <a:lnTo>
                    <a:pt x="372" y="237"/>
                  </a:lnTo>
                  <a:lnTo>
                    <a:pt x="367" y="232"/>
                  </a:lnTo>
                  <a:lnTo>
                    <a:pt x="355" y="223"/>
                  </a:lnTo>
                  <a:lnTo>
                    <a:pt x="353" y="223"/>
                  </a:lnTo>
                  <a:lnTo>
                    <a:pt x="350" y="220"/>
                  </a:lnTo>
                  <a:lnTo>
                    <a:pt x="350" y="220"/>
                  </a:lnTo>
                  <a:lnTo>
                    <a:pt x="346" y="223"/>
                  </a:lnTo>
                  <a:lnTo>
                    <a:pt x="343" y="223"/>
                  </a:lnTo>
                  <a:lnTo>
                    <a:pt x="341" y="220"/>
                  </a:lnTo>
                  <a:lnTo>
                    <a:pt x="341" y="220"/>
                  </a:lnTo>
                  <a:lnTo>
                    <a:pt x="336" y="220"/>
                  </a:lnTo>
                  <a:lnTo>
                    <a:pt x="336" y="218"/>
                  </a:lnTo>
                  <a:lnTo>
                    <a:pt x="334" y="216"/>
                  </a:lnTo>
                  <a:lnTo>
                    <a:pt x="331" y="211"/>
                  </a:lnTo>
                  <a:lnTo>
                    <a:pt x="331" y="209"/>
                  </a:lnTo>
                  <a:lnTo>
                    <a:pt x="331" y="206"/>
                  </a:lnTo>
                  <a:lnTo>
                    <a:pt x="331" y="206"/>
                  </a:lnTo>
                  <a:lnTo>
                    <a:pt x="331" y="204"/>
                  </a:lnTo>
                  <a:lnTo>
                    <a:pt x="331" y="204"/>
                  </a:lnTo>
                  <a:lnTo>
                    <a:pt x="329" y="201"/>
                  </a:lnTo>
                  <a:lnTo>
                    <a:pt x="324" y="197"/>
                  </a:lnTo>
                  <a:lnTo>
                    <a:pt x="317" y="192"/>
                  </a:lnTo>
                  <a:lnTo>
                    <a:pt x="317" y="192"/>
                  </a:lnTo>
                  <a:lnTo>
                    <a:pt x="317" y="190"/>
                  </a:lnTo>
                  <a:lnTo>
                    <a:pt x="317" y="190"/>
                  </a:lnTo>
                  <a:lnTo>
                    <a:pt x="310" y="190"/>
                  </a:lnTo>
                  <a:lnTo>
                    <a:pt x="308" y="190"/>
                  </a:lnTo>
                  <a:lnTo>
                    <a:pt x="305" y="190"/>
                  </a:lnTo>
                  <a:lnTo>
                    <a:pt x="305" y="192"/>
                  </a:lnTo>
                  <a:lnTo>
                    <a:pt x="303" y="194"/>
                  </a:lnTo>
                  <a:lnTo>
                    <a:pt x="303" y="197"/>
                  </a:lnTo>
                  <a:lnTo>
                    <a:pt x="305" y="199"/>
                  </a:lnTo>
                  <a:lnTo>
                    <a:pt x="308" y="201"/>
                  </a:lnTo>
                  <a:lnTo>
                    <a:pt x="310" y="204"/>
                  </a:lnTo>
                  <a:lnTo>
                    <a:pt x="310" y="206"/>
                  </a:lnTo>
                  <a:lnTo>
                    <a:pt x="310" y="209"/>
                  </a:lnTo>
                  <a:lnTo>
                    <a:pt x="310" y="209"/>
                  </a:lnTo>
                  <a:lnTo>
                    <a:pt x="313" y="211"/>
                  </a:lnTo>
                  <a:lnTo>
                    <a:pt x="313" y="211"/>
                  </a:lnTo>
                  <a:lnTo>
                    <a:pt x="310" y="213"/>
                  </a:lnTo>
                  <a:lnTo>
                    <a:pt x="313" y="213"/>
                  </a:lnTo>
                  <a:lnTo>
                    <a:pt x="310" y="213"/>
                  </a:lnTo>
                  <a:lnTo>
                    <a:pt x="310" y="211"/>
                  </a:lnTo>
                  <a:lnTo>
                    <a:pt x="308" y="211"/>
                  </a:lnTo>
                  <a:lnTo>
                    <a:pt x="308" y="209"/>
                  </a:lnTo>
                  <a:lnTo>
                    <a:pt x="308" y="206"/>
                  </a:lnTo>
                  <a:lnTo>
                    <a:pt x="308" y="206"/>
                  </a:lnTo>
                  <a:lnTo>
                    <a:pt x="308" y="204"/>
                  </a:lnTo>
                  <a:lnTo>
                    <a:pt x="305" y="204"/>
                  </a:lnTo>
                  <a:lnTo>
                    <a:pt x="305" y="204"/>
                  </a:lnTo>
                  <a:lnTo>
                    <a:pt x="305" y="201"/>
                  </a:lnTo>
                  <a:lnTo>
                    <a:pt x="303" y="201"/>
                  </a:lnTo>
                  <a:lnTo>
                    <a:pt x="296" y="197"/>
                  </a:lnTo>
                  <a:lnTo>
                    <a:pt x="294" y="197"/>
                  </a:lnTo>
                  <a:lnTo>
                    <a:pt x="291" y="197"/>
                  </a:lnTo>
                  <a:lnTo>
                    <a:pt x="289" y="194"/>
                  </a:lnTo>
                  <a:lnTo>
                    <a:pt x="284" y="190"/>
                  </a:lnTo>
                  <a:lnTo>
                    <a:pt x="284" y="187"/>
                  </a:lnTo>
                  <a:lnTo>
                    <a:pt x="282" y="185"/>
                  </a:lnTo>
                  <a:lnTo>
                    <a:pt x="279" y="175"/>
                  </a:lnTo>
                  <a:lnTo>
                    <a:pt x="279" y="175"/>
                  </a:lnTo>
                  <a:lnTo>
                    <a:pt x="277" y="175"/>
                  </a:lnTo>
                  <a:lnTo>
                    <a:pt x="277" y="175"/>
                  </a:lnTo>
                  <a:lnTo>
                    <a:pt x="277" y="175"/>
                  </a:lnTo>
                  <a:lnTo>
                    <a:pt x="277" y="173"/>
                  </a:lnTo>
                  <a:lnTo>
                    <a:pt x="277" y="173"/>
                  </a:lnTo>
                  <a:lnTo>
                    <a:pt x="275" y="173"/>
                  </a:lnTo>
                  <a:lnTo>
                    <a:pt x="275" y="173"/>
                  </a:lnTo>
                  <a:lnTo>
                    <a:pt x="275" y="171"/>
                  </a:lnTo>
                  <a:lnTo>
                    <a:pt x="275" y="171"/>
                  </a:lnTo>
                  <a:lnTo>
                    <a:pt x="275" y="171"/>
                  </a:lnTo>
                  <a:lnTo>
                    <a:pt x="275" y="168"/>
                  </a:lnTo>
                  <a:lnTo>
                    <a:pt x="275" y="168"/>
                  </a:lnTo>
                  <a:lnTo>
                    <a:pt x="272" y="168"/>
                  </a:lnTo>
                  <a:lnTo>
                    <a:pt x="272" y="168"/>
                  </a:lnTo>
                  <a:lnTo>
                    <a:pt x="272" y="168"/>
                  </a:lnTo>
                  <a:lnTo>
                    <a:pt x="272" y="168"/>
                  </a:lnTo>
                  <a:lnTo>
                    <a:pt x="272" y="168"/>
                  </a:lnTo>
                  <a:lnTo>
                    <a:pt x="272" y="168"/>
                  </a:lnTo>
                  <a:lnTo>
                    <a:pt x="270" y="168"/>
                  </a:lnTo>
                  <a:lnTo>
                    <a:pt x="270" y="168"/>
                  </a:lnTo>
                  <a:lnTo>
                    <a:pt x="268" y="168"/>
                  </a:lnTo>
                  <a:lnTo>
                    <a:pt x="268" y="171"/>
                  </a:lnTo>
                  <a:lnTo>
                    <a:pt x="268" y="171"/>
                  </a:lnTo>
                  <a:lnTo>
                    <a:pt x="268" y="173"/>
                  </a:lnTo>
                  <a:lnTo>
                    <a:pt x="268" y="173"/>
                  </a:lnTo>
                  <a:lnTo>
                    <a:pt x="270" y="175"/>
                  </a:lnTo>
                  <a:lnTo>
                    <a:pt x="270" y="175"/>
                  </a:lnTo>
                  <a:lnTo>
                    <a:pt x="268" y="175"/>
                  </a:lnTo>
                  <a:lnTo>
                    <a:pt x="268" y="175"/>
                  </a:lnTo>
                  <a:lnTo>
                    <a:pt x="268" y="175"/>
                  </a:lnTo>
                  <a:lnTo>
                    <a:pt x="268" y="173"/>
                  </a:lnTo>
                  <a:lnTo>
                    <a:pt x="268" y="173"/>
                  </a:lnTo>
                  <a:lnTo>
                    <a:pt x="265" y="171"/>
                  </a:lnTo>
                  <a:lnTo>
                    <a:pt x="265" y="171"/>
                  </a:lnTo>
                  <a:lnTo>
                    <a:pt x="265" y="168"/>
                  </a:lnTo>
                  <a:lnTo>
                    <a:pt x="265" y="168"/>
                  </a:lnTo>
                  <a:lnTo>
                    <a:pt x="265" y="166"/>
                  </a:lnTo>
                  <a:lnTo>
                    <a:pt x="263" y="166"/>
                  </a:lnTo>
                  <a:lnTo>
                    <a:pt x="260" y="166"/>
                  </a:lnTo>
                  <a:lnTo>
                    <a:pt x="260" y="168"/>
                  </a:lnTo>
                  <a:lnTo>
                    <a:pt x="260" y="168"/>
                  </a:lnTo>
                  <a:lnTo>
                    <a:pt x="263" y="168"/>
                  </a:lnTo>
                  <a:lnTo>
                    <a:pt x="263" y="168"/>
                  </a:lnTo>
                  <a:lnTo>
                    <a:pt x="263" y="171"/>
                  </a:lnTo>
                  <a:lnTo>
                    <a:pt x="263" y="171"/>
                  </a:lnTo>
                  <a:lnTo>
                    <a:pt x="263" y="171"/>
                  </a:lnTo>
                  <a:lnTo>
                    <a:pt x="263" y="173"/>
                  </a:lnTo>
                  <a:lnTo>
                    <a:pt x="263" y="173"/>
                  </a:lnTo>
                  <a:lnTo>
                    <a:pt x="263" y="173"/>
                  </a:lnTo>
                  <a:lnTo>
                    <a:pt x="263" y="173"/>
                  </a:lnTo>
                  <a:lnTo>
                    <a:pt x="263" y="173"/>
                  </a:lnTo>
                  <a:lnTo>
                    <a:pt x="263" y="171"/>
                  </a:lnTo>
                  <a:lnTo>
                    <a:pt x="260" y="171"/>
                  </a:lnTo>
                  <a:lnTo>
                    <a:pt x="260" y="171"/>
                  </a:lnTo>
                  <a:lnTo>
                    <a:pt x="260" y="171"/>
                  </a:lnTo>
                  <a:lnTo>
                    <a:pt x="260" y="168"/>
                  </a:lnTo>
                  <a:lnTo>
                    <a:pt x="260" y="168"/>
                  </a:lnTo>
                  <a:lnTo>
                    <a:pt x="260" y="168"/>
                  </a:lnTo>
                  <a:lnTo>
                    <a:pt x="260" y="168"/>
                  </a:lnTo>
                  <a:lnTo>
                    <a:pt x="260" y="168"/>
                  </a:lnTo>
                  <a:lnTo>
                    <a:pt x="260" y="168"/>
                  </a:lnTo>
                  <a:lnTo>
                    <a:pt x="260" y="168"/>
                  </a:lnTo>
                  <a:lnTo>
                    <a:pt x="260" y="166"/>
                  </a:lnTo>
                  <a:lnTo>
                    <a:pt x="260" y="166"/>
                  </a:lnTo>
                  <a:lnTo>
                    <a:pt x="260" y="166"/>
                  </a:lnTo>
                  <a:lnTo>
                    <a:pt x="260" y="164"/>
                  </a:lnTo>
                  <a:lnTo>
                    <a:pt x="260" y="164"/>
                  </a:lnTo>
                  <a:lnTo>
                    <a:pt x="260" y="164"/>
                  </a:lnTo>
                  <a:lnTo>
                    <a:pt x="263" y="164"/>
                  </a:lnTo>
                  <a:lnTo>
                    <a:pt x="260" y="157"/>
                  </a:lnTo>
                  <a:lnTo>
                    <a:pt x="260" y="154"/>
                  </a:lnTo>
                  <a:lnTo>
                    <a:pt x="260" y="154"/>
                  </a:lnTo>
                  <a:lnTo>
                    <a:pt x="258" y="154"/>
                  </a:lnTo>
                  <a:lnTo>
                    <a:pt x="258" y="152"/>
                  </a:lnTo>
                  <a:lnTo>
                    <a:pt x="256" y="152"/>
                  </a:lnTo>
                  <a:lnTo>
                    <a:pt x="253" y="152"/>
                  </a:lnTo>
                  <a:lnTo>
                    <a:pt x="253" y="149"/>
                  </a:lnTo>
                  <a:lnTo>
                    <a:pt x="253" y="149"/>
                  </a:lnTo>
                  <a:lnTo>
                    <a:pt x="251" y="145"/>
                  </a:lnTo>
                  <a:lnTo>
                    <a:pt x="249" y="142"/>
                  </a:lnTo>
                  <a:lnTo>
                    <a:pt x="249" y="142"/>
                  </a:lnTo>
                  <a:lnTo>
                    <a:pt x="246" y="142"/>
                  </a:lnTo>
                  <a:lnTo>
                    <a:pt x="246" y="142"/>
                  </a:lnTo>
                  <a:lnTo>
                    <a:pt x="242" y="140"/>
                  </a:lnTo>
                  <a:lnTo>
                    <a:pt x="239" y="140"/>
                  </a:lnTo>
                  <a:lnTo>
                    <a:pt x="237" y="138"/>
                  </a:lnTo>
                  <a:lnTo>
                    <a:pt x="237" y="138"/>
                  </a:lnTo>
                  <a:lnTo>
                    <a:pt x="234" y="135"/>
                  </a:lnTo>
                  <a:lnTo>
                    <a:pt x="234" y="135"/>
                  </a:lnTo>
                  <a:lnTo>
                    <a:pt x="234" y="135"/>
                  </a:lnTo>
                  <a:lnTo>
                    <a:pt x="234" y="133"/>
                  </a:lnTo>
                  <a:lnTo>
                    <a:pt x="232" y="133"/>
                  </a:lnTo>
                  <a:lnTo>
                    <a:pt x="232" y="133"/>
                  </a:lnTo>
                  <a:lnTo>
                    <a:pt x="230" y="130"/>
                  </a:lnTo>
                  <a:lnTo>
                    <a:pt x="230" y="130"/>
                  </a:lnTo>
                  <a:lnTo>
                    <a:pt x="223" y="126"/>
                  </a:lnTo>
                  <a:lnTo>
                    <a:pt x="218" y="123"/>
                  </a:lnTo>
                  <a:lnTo>
                    <a:pt x="216" y="121"/>
                  </a:lnTo>
                  <a:lnTo>
                    <a:pt x="213" y="121"/>
                  </a:lnTo>
                  <a:lnTo>
                    <a:pt x="213" y="119"/>
                  </a:lnTo>
                  <a:lnTo>
                    <a:pt x="211" y="119"/>
                  </a:lnTo>
                  <a:lnTo>
                    <a:pt x="211" y="119"/>
                  </a:lnTo>
                  <a:lnTo>
                    <a:pt x="208" y="119"/>
                  </a:lnTo>
                  <a:lnTo>
                    <a:pt x="208" y="116"/>
                  </a:lnTo>
                  <a:lnTo>
                    <a:pt x="204" y="116"/>
                  </a:lnTo>
                  <a:lnTo>
                    <a:pt x="199" y="114"/>
                  </a:lnTo>
                  <a:lnTo>
                    <a:pt x="194" y="109"/>
                  </a:lnTo>
                  <a:lnTo>
                    <a:pt x="194" y="109"/>
                  </a:lnTo>
                  <a:lnTo>
                    <a:pt x="194" y="107"/>
                  </a:lnTo>
                  <a:lnTo>
                    <a:pt x="192" y="104"/>
                  </a:lnTo>
                  <a:lnTo>
                    <a:pt x="190" y="104"/>
                  </a:lnTo>
                  <a:lnTo>
                    <a:pt x="190" y="102"/>
                  </a:lnTo>
                  <a:lnTo>
                    <a:pt x="187" y="102"/>
                  </a:lnTo>
                  <a:lnTo>
                    <a:pt x="187" y="102"/>
                  </a:lnTo>
                  <a:lnTo>
                    <a:pt x="187" y="100"/>
                  </a:lnTo>
                  <a:lnTo>
                    <a:pt x="185" y="100"/>
                  </a:lnTo>
                  <a:lnTo>
                    <a:pt x="185" y="100"/>
                  </a:lnTo>
                  <a:lnTo>
                    <a:pt x="185" y="100"/>
                  </a:lnTo>
                  <a:lnTo>
                    <a:pt x="182" y="100"/>
                  </a:lnTo>
                  <a:lnTo>
                    <a:pt x="182" y="97"/>
                  </a:lnTo>
                  <a:lnTo>
                    <a:pt x="182" y="97"/>
                  </a:lnTo>
                  <a:lnTo>
                    <a:pt x="180" y="97"/>
                  </a:lnTo>
                  <a:lnTo>
                    <a:pt x="178" y="95"/>
                  </a:lnTo>
                  <a:lnTo>
                    <a:pt x="178" y="95"/>
                  </a:lnTo>
                  <a:lnTo>
                    <a:pt x="175" y="95"/>
                  </a:lnTo>
                  <a:lnTo>
                    <a:pt x="173" y="95"/>
                  </a:lnTo>
                  <a:lnTo>
                    <a:pt x="173" y="95"/>
                  </a:lnTo>
                  <a:lnTo>
                    <a:pt x="171" y="90"/>
                  </a:lnTo>
                  <a:lnTo>
                    <a:pt x="171" y="90"/>
                  </a:lnTo>
                  <a:lnTo>
                    <a:pt x="171" y="90"/>
                  </a:lnTo>
                  <a:lnTo>
                    <a:pt x="171" y="93"/>
                  </a:lnTo>
                  <a:lnTo>
                    <a:pt x="171" y="93"/>
                  </a:lnTo>
                  <a:lnTo>
                    <a:pt x="168" y="93"/>
                  </a:lnTo>
                  <a:lnTo>
                    <a:pt x="168" y="93"/>
                  </a:lnTo>
                  <a:lnTo>
                    <a:pt x="166" y="95"/>
                  </a:lnTo>
                  <a:lnTo>
                    <a:pt x="166" y="93"/>
                  </a:lnTo>
                  <a:lnTo>
                    <a:pt x="166" y="93"/>
                  </a:lnTo>
                  <a:lnTo>
                    <a:pt x="166" y="90"/>
                  </a:lnTo>
                  <a:lnTo>
                    <a:pt x="168" y="90"/>
                  </a:lnTo>
                  <a:lnTo>
                    <a:pt x="171" y="90"/>
                  </a:lnTo>
                  <a:lnTo>
                    <a:pt x="171" y="90"/>
                  </a:lnTo>
                  <a:lnTo>
                    <a:pt x="171" y="88"/>
                  </a:lnTo>
                  <a:lnTo>
                    <a:pt x="171" y="86"/>
                  </a:lnTo>
                  <a:lnTo>
                    <a:pt x="171" y="86"/>
                  </a:lnTo>
                  <a:lnTo>
                    <a:pt x="173" y="81"/>
                  </a:lnTo>
                  <a:lnTo>
                    <a:pt x="173" y="78"/>
                  </a:lnTo>
                  <a:lnTo>
                    <a:pt x="171" y="78"/>
                  </a:lnTo>
                  <a:lnTo>
                    <a:pt x="171" y="78"/>
                  </a:lnTo>
                  <a:lnTo>
                    <a:pt x="171" y="76"/>
                  </a:lnTo>
                  <a:lnTo>
                    <a:pt x="171" y="76"/>
                  </a:lnTo>
                  <a:lnTo>
                    <a:pt x="168" y="74"/>
                  </a:lnTo>
                  <a:lnTo>
                    <a:pt x="168" y="74"/>
                  </a:lnTo>
                  <a:lnTo>
                    <a:pt x="168" y="74"/>
                  </a:lnTo>
                  <a:lnTo>
                    <a:pt x="168" y="74"/>
                  </a:lnTo>
                  <a:lnTo>
                    <a:pt x="168" y="74"/>
                  </a:lnTo>
                  <a:lnTo>
                    <a:pt x="166" y="74"/>
                  </a:lnTo>
                  <a:lnTo>
                    <a:pt x="166" y="74"/>
                  </a:lnTo>
                  <a:lnTo>
                    <a:pt x="166" y="74"/>
                  </a:lnTo>
                  <a:lnTo>
                    <a:pt x="164" y="71"/>
                  </a:lnTo>
                  <a:lnTo>
                    <a:pt x="164" y="71"/>
                  </a:lnTo>
                  <a:lnTo>
                    <a:pt x="164" y="71"/>
                  </a:lnTo>
                  <a:lnTo>
                    <a:pt x="161" y="71"/>
                  </a:lnTo>
                  <a:lnTo>
                    <a:pt x="161" y="71"/>
                  </a:lnTo>
                  <a:lnTo>
                    <a:pt x="161" y="71"/>
                  </a:lnTo>
                  <a:lnTo>
                    <a:pt x="161" y="71"/>
                  </a:lnTo>
                  <a:lnTo>
                    <a:pt x="161" y="71"/>
                  </a:lnTo>
                  <a:lnTo>
                    <a:pt x="161" y="71"/>
                  </a:lnTo>
                  <a:lnTo>
                    <a:pt x="161" y="71"/>
                  </a:lnTo>
                  <a:lnTo>
                    <a:pt x="159" y="71"/>
                  </a:lnTo>
                  <a:lnTo>
                    <a:pt x="159" y="71"/>
                  </a:lnTo>
                  <a:lnTo>
                    <a:pt x="159" y="71"/>
                  </a:lnTo>
                  <a:lnTo>
                    <a:pt x="156" y="71"/>
                  </a:lnTo>
                  <a:lnTo>
                    <a:pt x="156" y="71"/>
                  </a:lnTo>
                  <a:lnTo>
                    <a:pt x="156" y="71"/>
                  </a:lnTo>
                  <a:lnTo>
                    <a:pt x="156" y="69"/>
                  </a:lnTo>
                  <a:lnTo>
                    <a:pt x="159" y="67"/>
                  </a:lnTo>
                  <a:lnTo>
                    <a:pt x="156" y="67"/>
                  </a:lnTo>
                  <a:lnTo>
                    <a:pt x="156" y="64"/>
                  </a:lnTo>
                  <a:lnTo>
                    <a:pt x="156" y="64"/>
                  </a:lnTo>
                  <a:lnTo>
                    <a:pt x="156" y="59"/>
                  </a:lnTo>
                  <a:lnTo>
                    <a:pt x="154" y="57"/>
                  </a:lnTo>
                  <a:lnTo>
                    <a:pt x="152" y="52"/>
                  </a:lnTo>
                  <a:lnTo>
                    <a:pt x="152" y="52"/>
                  </a:lnTo>
                  <a:lnTo>
                    <a:pt x="152" y="52"/>
                  </a:lnTo>
                  <a:lnTo>
                    <a:pt x="149" y="50"/>
                  </a:lnTo>
                  <a:lnTo>
                    <a:pt x="140" y="43"/>
                  </a:lnTo>
                  <a:lnTo>
                    <a:pt x="133" y="36"/>
                  </a:lnTo>
                  <a:lnTo>
                    <a:pt x="130" y="33"/>
                  </a:lnTo>
                  <a:lnTo>
                    <a:pt x="119" y="41"/>
                  </a:lnTo>
                  <a:lnTo>
                    <a:pt x="116" y="41"/>
                  </a:lnTo>
                  <a:lnTo>
                    <a:pt x="116" y="41"/>
                  </a:lnTo>
                  <a:lnTo>
                    <a:pt x="114" y="38"/>
                  </a:lnTo>
                  <a:lnTo>
                    <a:pt x="114" y="38"/>
                  </a:lnTo>
                  <a:lnTo>
                    <a:pt x="114" y="38"/>
                  </a:lnTo>
                  <a:lnTo>
                    <a:pt x="111" y="36"/>
                  </a:lnTo>
                  <a:lnTo>
                    <a:pt x="109" y="36"/>
                  </a:lnTo>
                  <a:lnTo>
                    <a:pt x="107" y="36"/>
                  </a:lnTo>
                  <a:lnTo>
                    <a:pt x="104" y="33"/>
                  </a:lnTo>
                  <a:lnTo>
                    <a:pt x="102" y="33"/>
                  </a:lnTo>
                  <a:lnTo>
                    <a:pt x="100" y="33"/>
                  </a:lnTo>
                  <a:lnTo>
                    <a:pt x="100" y="33"/>
                  </a:lnTo>
                  <a:lnTo>
                    <a:pt x="97" y="33"/>
                  </a:lnTo>
                  <a:lnTo>
                    <a:pt x="95" y="33"/>
                  </a:lnTo>
                  <a:lnTo>
                    <a:pt x="93" y="33"/>
                  </a:lnTo>
                  <a:lnTo>
                    <a:pt x="88" y="36"/>
                  </a:lnTo>
                  <a:lnTo>
                    <a:pt x="85" y="36"/>
                  </a:lnTo>
                  <a:lnTo>
                    <a:pt x="83" y="36"/>
                  </a:lnTo>
                  <a:lnTo>
                    <a:pt x="81" y="36"/>
                  </a:lnTo>
                  <a:lnTo>
                    <a:pt x="78" y="36"/>
                  </a:lnTo>
                  <a:lnTo>
                    <a:pt x="78" y="36"/>
                  </a:lnTo>
                  <a:lnTo>
                    <a:pt x="76" y="36"/>
                  </a:lnTo>
                  <a:lnTo>
                    <a:pt x="76" y="36"/>
                  </a:lnTo>
                  <a:lnTo>
                    <a:pt x="76" y="36"/>
                  </a:lnTo>
                  <a:lnTo>
                    <a:pt x="74" y="36"/>
                  </a:lnTo>
                  <a:lnTo>
                    <a:pt x="71" y="36"/>
                  </a:lnTo>
                  <a:lnTo>
                    <a:pt x="71" y="36"/>
                  </a:lnTo>
                  <a:lnTo>
                    <a:pt x="69" y="33"/>
                  </a:lnTo>
                  <a:lnTo>
                    <a:pt x="69" y="33"/>
                  </a:lnTo>
                  <a:lnTo>
                    <a:pt x="59" y="33"/>
                  </a:lnTo>
                  <a:lnTo>
                    <a:pt x="57" y="33"/>
                  </a:lnTo>
                  <a:lnTo>
                    <a:pt x="55" y="31"/>
                  </a:lnTo>
                  <a:lnTo>
                    <a:pt x="50" y="26"/>
                  </a:lnTo>
                  <a:lnTo>
                    <a:pt x="48" y="24"/>
                  </a:lnTo>
                  <a:lnTo>
                    <a:pt x="48" y="22"/>
                  </a:lnTo>
                  <a:lnTo>
                    <a:pt x="48" y="22"/>
                  </a:lnTo>
                  <a:lnTo>
                    <a:pt x="45" y="22"/>
                  </a:lnTo>
                  <a:lnTo>
                    <a:pt x="45" y="22"/>
                  </a:lnTo>
                  <a:lnTo>
                    <a:pt x="45" y="19"/>
                  </a:lnTo>
                  <a:lnTo>
                    <a:pt x="41" y="17"/>
                  </a:lnTo>
                  <a:lnTo>
                    <a:pt x="31" y="15"/>
                  </a:lnTo>
                  <a:lnTo>
                    <a:pt x="31" y="15"/>
                  </a:lnTo>
                  <a:lnTo>
                    <a:pt x="29" y="15"/>
                  </a:lnTo>
                  <a:lnTo>
                    <a:pt x="26" y="17"/>
                  </a:lnTo>
                  <a:lnTo>
                    <a:pt x="26" y="17"/>
                  </a:lnTo>
                  <a:lnTo>
                    <a:pt x="26" y="17"/>
                  </a:lnTo>
                  <a:lnTo>
                    <a:pt x="26" y="17"/>
                  </a:lnTo>
                  <a:lnTo>
                    <a:pt x="26" y="15"/>
                  </a:lnTo>
                  <a:lnTo>
                    <a:pt x="24" y="15"/>
                  </a:lnTo>
                  <a:lnTo>
                    <a:pt x="24" y="15"/>
                  </a:lnTo>
                  <a:lnTo>
                    <a:pt x="22" y="15"/>
                  </a:lnTo>
                  <a:lnTo>
                    <a:pt x="19" y="15"/>
                  </a:lnTo>
                  <a:lnTo>
                    <a:pt x="19" y="15"/>
                  </a:lnTo>
                  <a:lnTo>
                    <a:pt x="19" y="15"/>
                  </a:lnTo>
                  <a:lnTo>
                    <a:pt x="17" y="17"/>
                  </a:lnTo>
                  <a:lnTo>
                    <a:pt x="17" y="17"/>
                  </a:lnTo>
                  <a:lnTo>
                    <a:pt x="17" y="17"/>
                  </a:lnTo>
                  <a:lnTo>
                    <a:pt x="15" y="17"/>
                  </a:lnTo>
                  <a:lnTo>
                    <a:pt x="15" y="17"/>
                  </a:lnTo>
                  <a:lnTo>
                    <a:pt x="15" y="17"/>
                  </a:lnTo>
                  <a:lnTo>
                    <a:pt x="15" y="17"/>
                  </a:lnTo>
                  <a:lnTo>
                    <a:pt x="15" y="17"/>
                  </a:lnTo>
                  <a:lnTo>
                    <a:pt x="12" y="17"/>
                  </a:lnTo>
                  <a:lnTo>
                    <a:pt x="12" y="17"/>
                  </a:lnTo>
                  <a:lnTo>
                    <a:pt x="12" y="17"/>
                  </a:lnTo>
                  <a:lnTo>
                    <a:pt x="10" y="19"/>
                  </a:lnTo>
                  <a:lnTo>
                    <a:pt x="10" y="19"/>
                  </a:lnTo>
                  <a:lnTo>
                    <a:pt x="12" y="22"/>
                  </a:lnTo>
                  <a:lnTo>
                    <a:pt x="12" y="22"/>
                  </a:lnTo>
                  <a:lnTo>
                    <a:pt x="12" y="24"/>
                  </a:lnTo>
                  <a:lnTo>
                    <a:pt x="12" y="24"/>
                  </a:lnTo>
                  <a:lnTo>
                    <a:pt x="12" y="24"/>
                  </a:lnTo>
                  <a:lnTo>
                    <a:pt x="12" y="26"/>
                  </a:lnTo>
                  <a:lnTo>
                    <a:pt x="15" y="26"/>
                  </a:lnTo>
                  <a:lnTo>
                    <a:pt x="15" y="26"/>
                  </a:lnTo>
                  <a:lnTo>
                    <a:pt x="12" y="29"/>
                  </a:lnTo>
                  <a:lnTo>
                    <a:pt x="12" y="29"/>
                  </a:lnTo>
                  <a:lnTo>
                    <a:pt x="12" y="29"/>
                  </a:lnTo>
                  <a:lnTo>
                    <a:pt x="12" y="31"/>
                  </a:lnTo>
                  <a:lnTo>
                    <a:pt x="12" y="31"/>
                  </a:lnTo>
                  <a:lnTo>
                    <a:pt x="10" y="33"/>
                  </a:lnTo>
                  <a:lnTo>
                    <a:pt x="12" y="33"/>
                  </a:lnTo>
                  <a:lnTo>
                    <a:pt x="12" y="33"/>
                  </a:lnTo>
                  <a:lnTo>
                    <a:pt x="12" y="33"/>
                  </a:lnTo>
                  <a:lnTo>
                    <a:pt x="12" y="33"/>
                  </a:lnTo>
                  <a:lnTo>
                    <a:pt x="12" y="36"/>
                  </a:lnTo>
                  <a:lnTo>
                    <a:pt x="12" y="36"/>
                  </a:lnTo>
                  <a:lnTo>
                    <a:pt x="15" y="36"/>
                  </a:lnTo>
                  <a:lnTo>
                    <a:pt x="15" y="36"/>
                  </a:lnTo>
                  <a:lnTo>
                    <a:pt x="15" y="38"/>
                  </a:lnTo>
                  <a:lnTo>
                    <a:pt x="17" y="38"/>
                  </a:lnTo>
                  <a:lnTo>
                    <a:pt x="17" y="41"/>
                  </a:lnTo>
                  <a:lnTo>
                    <a:pt x="15" y="41"/>
                  </a:lnTo>
                  <a:lnTo>
                    <a:pt x="17" y="41"/>
                  </a:lnTo>
                  <a:lnTo>
                    <a:pt x="17" y="43"/>
                  </a:lnTo>
                  <a:lnTo>
                    <a:pt x="17" y="43"/>
                  </a:lnTo>
                  <a:lnTo>
                    <a:pt x="17" y="45"/>
                  </a:lnTo>
                  <a:lnTo>
                    <a:pt x="17" y="45"/>
                  </a:lnTo>
                  <a:lnTo>
                    <a:pt x="19" y="45"/>
                  </a:lnTo>
                  <a:lnTo>
                    <a:pt x="19" y="50"/>
                  </a:lnTo>
                  <a:lnTo>
                    <a:pt x="22" y="50"/>
                  </a:lnTo>
                  <a:lnTo>
                    <a:pt x="22" y="52"/>
                  </a:lnTo>
                  <a:lnTo>
                    <a:pt x="22" y="55"/>
                  </a:lnTo>
                  <a:lnTo>
                    <a:pt x="22" y="55"/>
                  </a:lnTo>
                  <a:lnTo>
                    <a:pt x="22" y="55"/>
                  </a:lnTo>
                  <a:lnTo>
                    <a:pt x="22" y="57"/>
                  </a:lnTo>
                  <a:lnTo>
                    <a:pt x="22" y="57"/>
                  </a:lnTo>
                  <a:lnTo>
                    <a:pt x="22" y="57"/>
                  </a:lnTo>
                  <a:lnTo>
                    <a:pt x="24" y="57"/>
                  </a:lnTo>
                  <a:lnTo>
                    <a:pt x="24" y="57"/>
                  </a:lnTo>
                  <a:lnTo>
                    <a:pt x="24" y="59"/>
                  </a:lnTo>
                  <a:lnTo>
                    <a:pt x="24" y="59"/>
                  </a:lnTo>
                  <a:lnTo>
                    <a:pt x="26" y="59"/>
                  </a:lnTo>
                  <a:lnTo>
                    <a:pt x="26" y="62"/>
                  </a:lnTo>
                  <a:lnTo>
                    <a:pt x="29" y="64"/>
                  </a:lnTo>
                  <a:lnTo>
                    <a:pt x="29" y="64"/>
                  </a:lnTo>
                  <a:lnTo>
                    <a:pt x="29" y="64"/>
                  </a:lnTo>
                  <a:lnTo>
                    <a:pt x="31" y="64"/>
                  </a:lnTo>
                  <a:lnTo>
                    <a:pt x="31" y="64"/>
                  </a:lnTo>
                  <a:lnTo>
                    <a:pt x="31" y="64"/>
                  </a:lnTo>
                  <a:lnTo>
                    <a:pt x="31" y="67"/>
                  </a:lnTo>
                  <a:lnTo>
                    <a:pt x="29" y="67"/>
                  </a:lnTo>
                  <a:lnTo>
                    <a:pt x="29" y="67"/>
                  </a:lnTo>
                  <a:lnTo>
                    <a:pt x="29" y="67"/>
                  </a:lnTo>
                  <a:lnTo>
                    <a:pt x="31" y="67"/>
                  </a:lnTo>
                  <a:lnTo>
                    <a:pt x="31" y="67"/>
                  </a:lnTo>
                  <a:lnTo>
                    <a:pt x="33" y="67"/>
                  </a:lnTo>
                  <a:lnTo>
                    <a:pt x="33" y="69"/>
                  </a:lnTo>
                  <a:lnTo>
                    <a:pt x="38" y="71"/>
                  </a:lnTo>
                  <a:lnTo>
                    <a:pt x="41" y="74"/>
                  </a:lnTo>
                  <a:lnTo>
                    <a:pt x="43" y="76"/>
                  </a:lnTo>
                  <a:lnTo>
                    <a:pt x="43" y="78"/>
                  </a:lnTo>
                  <a:lnTo>
                    <a:pt x="48" y="83"/>
                  </a:lnTo>
                  <a:lnTo>
                    <a:pt x="52" y="88"/>
                  </a:lnTo>
                  <a:lnTo>
                    <a:pt x="55" y="88"/>
                  </a:lnTo>
                  <a:lnTo>
                    <a:pt x="55" y="88"/>
                  </a:lnTo>
                  <a:lnTo>
                    <a:pt x="57" y="90"/>
                  </a:lnTo>
                  <a:lnTo>
                    <a:pt x="59" y="93"/>
                  </a:lnTo>
                  <a:lnTo>
                    <a:pt x="59" y="93"/>
                  </a:lnTo>
                  <a:lnTo>
                    <a:pt x="59" y="93"/>
                  </a:lnTo>
                  <a:lnTo>
                    <a:pt x="59" y="93"/>
                  </a:lnTo>
                  <a:lnTo>
                    <a:pt x="59" y="93"/>
                  </a:lnTo>
                  <a:lnTo>
                    <a:pt x="62" y="93"/>
                  </a:lnTo>
                  <a:lnTo>
                    <a:pt x="62" y="93"/>
                  </a:lnTo>
                  <a:lnTo>
                    <a:pt x="62" y="93"/>
                  </a:lnTo>
                  <a:lnTo>
                    <a:pt x="62" y="93"/>
                  </a:lnTo>
                  <a:lnTo>
                    <a:pt x="62" y="93"/>
                  </a:lnTo>
                  <a:lnTo>
                    <a:pt x="64" y="95"/>
                  </a:lnTo>
                  <a:lnTo>
                    <a:pt x="64" y="95"/>
                  </a:lnTo>
                  <a:lnTo>
                    <a:pt x="64" y="95"/>
                  </a:lnTo>
                  <a:lnTo>
                    <a:pt x="67" y="100"/>
                  </a:lnTo>
                  <a:lnTo>
                    <a:pt x="76" y="109"/>
                  </a:lnTo>
                  <a:lnTo>
                    <a:pt x="78" y="112"/>
                  </a:lnTo>
                  <a:lnTo>
                    <a:pt x="81" y="114"/>
                  </a:lnTo>
                  <a:lnTo>
                    <a:pt x="81" y="114"/>
                  </a:lnTo>
                  <a:lnTo>
                    <a:pt x="93" y="114"/>
                  </a:lnTo>
                  <a:lnTo>
                    <a:pt x="93" y="114"/>
                  </a:lnTo>
                  <a:lnTo>
                    <a:pt x="95" y="114"/>
                  </a:lnTo>
                  <a:lnTo>
                    <a:pt x="95" y="114"/>
                  </a:lnTo>
                  <a:lnTo>
                    <a:pt x="95" y="114"/>
                  </a:lnTo>
                  <a:lnTo>
                    <a:pt x="97" y="114"/>
                  </a:lnTo>
                  <a:lnTo>
                    <a:pt x="97" y="116"/>
                  </a:lnTo>
                  <a:lnTo>
                    <a:pt x="97" y="116"/>
                  </a:lnTo>
                  <a:lnTo>
                    <a:pt x="97" y="116"/>
                  </a:lnTo>
                  <a:lnTo>
                    <a:pt x="100" y="116"/>
                  </a:lnTo>
                  <a:lnTo>
                    <a:pt x="100" y="116"/>
                  </a:lnTo>
                  <a:lnTo>
                    <a:pt x="100" y="119"/>
                  </a:lnTo>
                  <a:lnTo>
                    <a:pt x="100" y="121"/>
                  </a:lnTo>
                  <a:lnTo>
                    <a:pt x="104" y="123"/>
                  </a:lnTo>
                  <a:lnTo>
                    <a:pt x="107" y="126"/>
                  </a:lnTo>
                  <a:lnTo>
                    <a:pt x="114" y="138"/>
                  </a:lnTo>
                  <a:lnTo>
                    <a:pt x="114" y="140"/>
                  </a:lnTo>
                  <a:lnTo>
                    <a:pt x="114" y="140"/>
                  </a:lnTo>
                  <a:lnTo>
                    <a:pt x="116" y="140"/>
                  </a:lnTo>
                  <a:lnTo>
                    <a:pt x="119" y="140"/>
                  </a:lnTo>
                  <a:lnTo>
                    <a:pt x="119" y="140"/>
                  </a:lnTo>
                  <a:lnTo>
                    <a:pt x="121" y="142"/>
                  </a:lnTo>
                  <a:lnTo>
                    <a:pt x="121" y="147"/>
                  </a:lnTo>
                  <a:lnTo>
                    <a:pt x="121" y="149"/>
                  </a:lnTo>
                  <a:lnTo>
                    <a:pt x="123" y="149"/>
                  </a:lnTo>
                  <a:lnTo>
                    <a:pt x="126" y="154"/>
                  </a:lnTo>
                  <a:lnTo>
                    <a:pt x="128" y="157"/>
                  </a:lnTo>
                  <a:lnTo>
                    <a:pt x="128" y="157"/>
                  </a:lnTo>
                  <a:lnTo>
                    <a:pt x="128" y="157"/>
                  </a:lnTo>
                  <a:lnTo>
                    <a:pt x="130" y="157"/>
                  </a:lnTo>
                  <a:lnTo>
                    <a:pt x="133" y="159"/>
                  </a:lnTo>
                  <a:lnTo>
                    <a:pt x="135" y="159"/>
                  </a:lnTo>
                  <a:lnTo>
                    <a:pt x="135" y="159"/>
                  </a:lnTo>
                  <a:lnTo>
                    <a:pt x="138" y="159"/>
                  </a:lnTo>
                  <a:lnTo>
                    <a:pt x="138" y="159"/>
                  </a:lnTo>
                  <a:lnTo>
                    <a:pt x="138" y="168"/>
                  </a:lnTo>
                  <a:lnTo>
                    <a:pt x="140" y="178"/>
                  </a:lnTo>
                  <a:lnTo>
                    <a:pt x="140" y="183"/>
                  </a:lnTo>
                  <a:lnTo>
                    <a:pt x="140" y="183"/>
                  </a:lnTo>
                  <a:lnTo>
                    <a:pt x="140" y="185"/>
                  </a:lnTo>
                  <a:lnTo>
                    <a:pt x="142" y="187"/>
                  </a:lnTo>
                  <a:lnTo>
                    <a:pt x="145" y="190"/>
                  </a:lnTo>
                  <a:lnTo>
                    <a:pt x="145" y="190"/>
                  </a:lnTo>
                  <a:lnTo>
                    <a:pt x="145" y="190"/>
                  </a:lnTo>
                  <a:lnTo>
                    <a:pt x="147" y="190"/>
                  </a:lnTo>
                  <a:lnTo>
                    <a:pt x="147" y="190"/>
                  </a:lnTo>
                  <a:lnTo>
                    <a:pt x="147" y="190"/>
                  </a:lnTo>
                  <a:lnTo>
                    <a:pt x="147" y="190"/>
                  </a:lnTo>
                  <a:lnTo>
                    <a:pt x="147" y="190"/>
                  </a:lnTo>
                  <a:lnTo>
                    <a:pt x="149" y="190"/>
                  </a:lnTo>
                  <a:lnTo>
                    <a:pt x="149" y="192"/>
                  </a:lnTo>
                  <a:lnTo>
                    <a:pt x="149" y="192"/>
                  </a:lnTo>
                  <a:lnTo>
                    <a:pt x="152" y="192"/>
                  </a:lnTo>
                  <a:lnTo>
                    <a:pt x="154" y="190"/>
                  </a:lnTo>
                  <a:lnTo>
                    <a:pt x="154" y="190"/>
                  </a:lnTo>
                  <a:lnTo>
                    <a:pt x="156" y="192"/>
                  </a:lnTo>
                  <a:lnTo>
                    <a:pt x="161" y="194"/>
                  </a:lnTo>
                  <a:lnTo>
                    <a:pt x="166" y="197"/>
                  </a:lnTo>
                  <a:lnTo>
                    <a:pt x="168" y="199"/>
                  </a:lnTo>
                  <a:lnTo>
                    <a:pt x="171" y="199"/>
                  </a:lnTo>
                  <a:lnTo>
                    <a:pt x="171" y="201"/>
                  </a:lnTo>
                  <a:lnTo>
                    <a:pt x="171" y="201"/>
                  </a:lnTo>
                  <a:lnTo>
                    <a:pt x="171" y="201"/>
                  </a:lnTo>
                  <a:lnTo>
                    <a:pt x="173" y="201"/>
                  </a:lnTo>
                  <a:lnTo>
                    <a:pt x="173" y="201"/>
                  </a:lnTo>
                  <a:lnTo>
                    <a:pt x="175" y="201"/>
                  </a:lnTo>
                  <a:lnTo>
                    <a:pt x="175" y="201"/>
                  </a:lnTo>
                  <a:lnTo>
                    <a:pt x="175" y="201"/>
                  </a:lnTo>
                  <a:lnTo>
                    <a:pt x="175" y="204"/>
                  </a:lnTo>
                  <a:lnTo>
                    <a:pt x="175" y="204"/>
                  </a:lnTo>
                  <a:lnTo>
                    <a:pt x="175" y="204"/>
                  </a:lnTo>
                  <a:lnTo>
                    <a:pt x="175" y="204"/>
                  </a:lnTo>
                  <a:lnTo>
                    <a:pt x="178" y="204"/>
                  </a:lnTo>
                  <a:lnTo>
                    <a:pt x="178" y="204"/>
                  </a:lnTo>
                  <a:lnTo>
                    <a:pt x="180" y="204"/>
                  </a:lnTo>
                  <a:lnTo>
                    <a:pt x="180" y="204"/>
                  </a:lnTo>
                  <a:lnTo>
                    <a:pt x="185" y="209"/>
                  </a:lnTo>
                  <a:lnTo>
                    <a:pt x="187" y="211"/>
                  </a:lnTo>
                  <a:lnTo>
                    <a:pt x="192" y="216"/>
                  </a:lnTo>
                  <a:lnTo>
                    <a:pt x="194" y="218"/>
                  </a:lnTo>
                  <a:lnTo>
                    <a:pt x="194" y="218"/>
                  </a:lnTo>
                  <a:lnTo>
                    <a:pt x="194" y="218"/>
                  </a:lnTo>
                  <a:lnTo>
                    <a:pt x="194" y="218"/>
                  </a:lnTo>
                  <a:lnTo>
                    <a:pt x="194" y="218"/>
                  </a:lnTo>
                  <a:lnTo>
                    <a:pt x="194" y="216"/>
                  </a:lnTo>
                  <a:lnTo>
                    <a:pt x="194" y="216"/>
                  </a:lnTo>
                  <a:lnTo>
                    <a:pt x="194" y="216"/>
                  </a:lnTo>
                  <a:lnTo>
                    <a:pt x="194" y="216"/>
                  </a:lnTo>
                  <a:lnTo>
                    <a:pt x="194" y="216"/>
                  </a:lnTo>
                  <a:lnTo>
                    <a:pt x="194" y="216"/>
                  </a:lnTo>
                  <a:lnTo>
                    <a:pt x="194" y="216"/>
                  </a:lnTo>
                  <a:lnTo>
                    <a:pt x="197" y="216"/>
                  </a:lnTo>
                  <a:lnTo>
                    <a:pt x="197" y="218"/>
                  </a:lnTo>
                  <a:lnTo>
                    <a:pt x="199" y="218"/>
                  </a:lnTo>
                  <a:lnTo>
                    <a:pt x="199" y="218"/>
                  </a:lnTo>
                  <a:lnTo>
                    <a:pt x="199" y="220"/>
                  </a:lnTo>
                  <a:lnTo>
                    <a:pt x="199" y="220"/>
                  </a:lnTo>
                  <a:lnTo>
                    <a:pt x="199" y="220"/>
                  </a:lnTo>
                  <a:lnTo>
                    <a:pt x="199" y="220"/>
                  </a:lnTo>
                  <a:lnTo>
                    <a:pt x="201" y="220"/>
                  </a:lnTo>
                  <a:lnTo>
                    <a:pt x="201" y="223"/>
                  </a:lnTo>
                  <a:lnTo>
                    <a:pt x="199" y="223"/>
                  </a:lnTo>
                  <a:lnTo>
                    <a:pt x="199" y="225"/>
                  </a:lnTo>
                  <a:lnTo>
                    <a:pt x="199" y="225"/>
                  </a:lnTo>
                  <a:lnTo>
                    <a:pt x="197" y="228"/>
                  </a:lnTo>
                  <a:lnTo>
                    <a:pt x="197" y="228"/>
                  </a:lnTo>
                  <a:lnTo>
                    <a:pt x="197" y="228"/>
                  </a:lnTo>
                  <a:lnTo>
                    <a:pt x="197" y="228"/>
                  </a:lnTo>
                  <a:lnTo>
                    <a:pt x="197" y="228"/>
                  </a:lnTo>
                  <a:lnTo>
                    <a:pt x="197" y="228"/>
                  </a:lnTo>
                  <a:lnTo>
                    <a:pt x="194" y="228"/>
                  </a:lnTo>
                  <a:lnTo>
                    <a:pt x="194" y="228"/>
                  </a:lnTo>
                  <a:lnTo>
                    <a:pt x="194" y="228"/>
                  </a:lnTo>
                  <a:lnTo>
                    <a:pt x="194" y="228"/>
                  </a:lnTo>
                  <a:lnTo>
                    <a:pt x="194" y="230"/>
                  </a:lnTo>
                  <a:lnTo>
                    <a:pt x="194" y="230"/>
                  </a:lnTo>
                  <a:lnTo>
                    <a:pt x="197" y="230"/>
                  </a:lnTo>
                  <a:lnTo>
                    <a:pt x="197" y="230"/>
                  </a:lnTo>
                  <a:lnTo>
                    <a:pt x="197" y="230"/>
                  </a:lnTo>
                  <a:lnTo>
                    <a:pt x="197" y="230"/>
                  </a:lnTo>
                  <a:lnTo>
                    <a:pt x="197" y="230"/>
                  </a:lnTo>
                  <a:lnTo>
                    <a:pt x="197" y="232"/>
                  </a:lnTo>
                  <a:lnTo>
                    <a:pt x="197" y="232"/>
                  </a:lnTo>
                  <a:lnTo>
                    <a:pt x="199" y="235"/>
                  </a:lnTo>
                  <a:lnTo>
                    <a:pt x="199" y="235"/>
                  </a:lnTo>
                  <a:lnTo>
                    <a:pt x="201" y="237"/>
                  </a:lnTo>
                  <a:lnTo>
                    <a:pt x="201" y="239"/>
                  </a:lnTo>
                  <a:lnTo>
                    <a:pt x="201" y="239"/>
                  </a:lnTo>
                  <a:lnTo>
                    <a:pt x="201" y="239"/>
                  </a:lnTo>
                  <a:lnTo>
                    <a:pt x="201" y="239"/>
                  </a:lnTo>
                  <a:lnTo>
                    <a:pt x="201" y="239"/>
                  </a:lnTo>
                  <a:lnTo>
                    <a:pt x="201" y="242"/>
                  </a:lnTo>
                  <a:lnTo>
                    <a:pt x="206" y="251"/>
                  </a:lnTo>
                  <a:lnTo>
                    <a:pt x="208" y="261"/>
                  </a:lnTo>
                  <a:lnTo>
                    <a:pt x="208" y="263"/>
                  </a:lnTo>
                  <a:lnTo>
                    <a:pt x="208" y="263"/>
                  </a:lnTo>
                  <a:lnTo>
                    <a:pt x="208" y="265"/>
                  </a:lnTo>
                  <a:lnTo>
                    <a:pt x="208" y="265"/>
                  </a:lnTo>
                  <a:lnTo>
                    <a:pt x="211" y="265"/>
                  </a:lnTo>
                  <a:lnTo>
                    <a:pt x="211" y="268"/>
                  </a:lnTo>
                  <a:lnTo>
                    <a:pt x="213" y="270"/>
                  </a:lnTo>
                  <a:lnTo>
                    <a:pt x="211" y="275"/>
                  </a:lnTo>
                  <a:lnTo>
                    <a:pt x="213" y="275"/>
                  </a:lnTo>
                  <a:lnTo>
                    <a:pt x="213" y="275"/>
                  </a:lnTo>
                  <a:lnTo>
                    <a:pt x="213" y="275"/>
                  </a:lnTo>
                  <a:lnTo>
                    <a:pt x="216" y="277"/>
                  </a:lnTo>
                  <a:lnTo>
                    <a:pt x="216" y="277"/>
                  </a:lnTo>
                  <a:lnTo>
                    <a:pt x="216" y="280"/>
                  </a:lnTo>
                  <a:lnTo>
                    <a:pt x="216" y="282"/>
                  </a:lnTo>
                  <a:lnTo>
                    <a:pt x="216" y="282"/>
                  </a:lnTo>
                  <a:lnTo>
                    <a:pt x="216" y="282"/>
                  </a:lnTo>
                  <a:lnTo>
                    <a:pt x="216" y="282"/>
                  </a:lnTo>
                  <a:lnTo>
                    <a:pt x="216" y="287"/>
                  </a:lnTo>
                  <a:lnTo>
                    <a:pt x="216" y="287"/>
                  </a:lnTo>
                  <a:lnTo>
                    <a:pt x="216" y="289"/>
                  </a:lnTo>
                  <a:lnTo>
                    <a:pt x="216" y="291"/>
                  </a:lnTo>
                  <a:lnTo>
                    <a:pt x="218" y="291"/>
                  </a:lnTo>
                  <a:lnTo>
                    <a:pt x="218" y="291"/>
                  </a:lnTo>
                  <a:lnTo>
                    <a:pt x="218" y="294"/>
                  </a:lnTo>
                  <a:lnTo>
                    <a:pt x="218" y="294"/>
                  </a:lnTo>
                  <a:lnTo>
                    <a:pt x="218" y="294"/>
                  </a:lnTo>
                  <a:lnTo>
                    <a:pt x="218" y="294"/>
                  </a:lnTo>
                  <a:lnTo>
                    <a:pt x="218" y="294"/>
                  </a:lnTo>
                  <a:lnTo>
                    <a:pt x="218" y="296"/>
                  </a:lnTo>
                  <a:lnTo>
                    <a:pt x="218" y="296"/>
                  </a:lnTo>
                  <a:lnTo>
                    <a:pt x="218" y="296"/>
                  </a:lnTo>
                  <a:lnTo>
                    <a:pt x="220" y="296"/>
                  </a:lnTo>
                  <a:lnTo>
                    <a:pt x="220" y="296"/>
                  </a:lnTo>
                  <a:lnTo>
                    <a:pt x="220" y="296"/>
                  </a:lnTo>
                  <a:lnTo>
                    <a:pt x="220" y="296"/>
                  </a:lnTo>
                  <a:lnTo>
                    <a:pt x="220" y="296"/>
                  </a:lnTo>
                  <a:lnTo>
                    <a:pt x="223" y="296"/>
                  </a:lnTo>
                  <a:lnTo>
                    <a:pt x="223" y="296"/>
                  </a:lnTo>
                  <a:lnTo>
                    <a:pt x="223" y="296"/>
                  </a:lnTo>
                  <a:lnTo>
                    <a:pt x="225" y="296"/>
                  </a:lnTo>
                  <a:lnTo>
                    <a:pt x="225" y="296"/>
                  </a:lnTo>
                  <a:lnTo>
                    <a:pt x="227" y="296"/>
                  </a:lnTo>
                  <a:lnTo>
                    <a:pt x="227" y="296"/>
                  </a:lnTo>
                  <a:lnTo>
                    <a:pt x="230" y="299"/>
                  </a:lnTo>
                  <a:lnTo>
                    <a:pt x="230" y="299"/>
                  </a:lnTo>
                  <a:lnTo>
                    <a:pt x="230" y="299"/>
                  </a:lnTo>
                  <a:lnTo>
                    <a:pt x="232" y="301"/>
                  </a:lnTo>
                  <a:lnTo>
                    <a:pt x="232" y="301"/>
                  </a:lnTo>
                  <a:lnTo>
                    <a:pt x="234" y="301"/>
                  </a:lnTo>
                  <a:lnTo>
                    <a:pt x="237" y="301"/>
                  </a:lnTo>
                  <a:lnTo>
                    <a:pt x="242" y="303"/>
                  </a:lnTo>
                  <a:lnTo>
                    <a:pt x="242" y="303"/>
                  </a:lnTo>
                  <a:lnTo>
                    <a:pt x="246" y="308"/>
                  </a:lnTo>
                  <a:lnTo>
                    <a:pt x="249" y="310"/>
                  </a:lnTo>
                  <a:lnTo>
                    <a:pt x="249" y="310"/>
                  </a:lnTo>
                  <a:lnTo>
                    <a:pt x="249" y="313"/>
                  </a:lnTo>
                  <a:lnTo>
                    <a:pt x="249" y="313"/>
                  </a:lnTo>
                  <a:lnTo>
                    <a:pt x="249" y="315"/>
                  </a:lnTo>
                  <a:lnTo>
                    <a:pt x="249" y="315"/>
                  </a:lnTo>
                  <a:lnTo>
                    <a:pt x="249" y="315"/>
                  </a:lnTo>
                  <a:lnTo>
                    <a:pt x="249" y="317"/>
                  </a:lnTo>
                  <a:lnTo>
                    <a:pt x="249" y="317"/>
                  </a:lnTo>
                  <a:lnTo>
                    <a:pt x="251" y="317"/>
                  </a:lnTo>
                  <a:lnTo>
                    <a:pt x="251" y="320"/>
                  </a:lnTo>
                  <a:lnTo>
                    <a:pt x="251" y="320"/>
                  </a:lnTo>
                  <a:lnTo>
                    <a:pt x="251" y="320"/>
                  </a:lnTo>
                  <a:lnTo>
                    <a:pt x="251" y="322"/>
                  </a:lnTo>
                  <a:lnTo>
                    <a:pt x="251" y="322"/>
                  </a:lnTo>
                  <a:lnTo>
                    <a:pt x="251" y="325"/>
                  </a:lnTo>
                  <a:lnTo>
                    <a:pt x="253" y="325"/>
                  </a:lnTo>
                  <a:lnTo>
                    <a:pt x="253" y="325"/>
                  </a:lnTo>
                  <a:lnTo>
                    <a:pt x="256" y="327"/>
                  </a:lnTo>
                  <a:lnTo>
                    <a:pt x="258" y="327"/>
                  </a:lnTo>
                  <a:lnTo>
                    <a:pt x="258" y="329"/>
                  </a:lnTo>
                  <a:lnTo>
                    <a:pt x="258" y="329"/>
                  </a:lnTo>
                  <a:lnTo>
                    <a:pt x="263" y="332"/>
                  </a:lnTo>
                  <a:lnTo>
                    <a:pt x="263" y="334"/>
                  </a:lnTo>
                  <a:lnTo>
                    <a:pt x="268" y="336"/>
                  </a:lnTo>
                  <a:lnTo>
                    <a:pt x="270" y="341"/>
                  </a:lnTo>
                  <a:lnTo>
                    <a:pt x="270" y="343"/>
                  </a:lnTo>
                  <a:lnTo>
                    <a:pt x="277" y="351"/>
                  </a:lnTo>
                  <a:lnTo>
                    <a:pt x="279" y="353"/>
                  </a:lnTo>
                  <a:lnTo>
                    <a:pt x="279" y="355"/>
                  </a:lnTo>
                  <a:lnTo>
                    <a:pt x="279" y="360"/>
                  </a:lnTo>
                  <a:lnTo>
                    <a:pt x="282" y="362"/>
                  </a:lnTo>
                  <a:lnTo>
                    <a:pt x="282" y="362"/>
                  </a:lnTo>
                  <a:lnTo>
                    <a:pt x="284" y="362"/>
                  </a:lnTo>
                  <a:lnTo>
                    <a:pt x="284" y="362"/>
                  </a:lnTo>
                  <a:lnTo>
                    <a:pt x="284" y="362"/>
                  </a:lnTo>
                  <a:lnTo>
                    <a:pt x="284" y="362"/>
                  </a:lnTo>
                  <a:lnTo>
                    <a:pt x="284" y="365"/>
                  </a:lnTo>
                  <a:lnTo>
                    <a:pt x="284" y="365"/>
                  </a:lnTo>
                  <a:lnTo>
                    <a:pt x="282" y="365"/>
                  </a:lnTo>
                  <a:lnTo>
                    <a:pt x="282" y="365"/>
                  </a:lnTo>
                  <a:lnTo>
                    <a:pt x="282" y="365"/>
                  </a:lnTo>
                  <a:lnTo>
                    <a:pt x="282" y="365"/>
                  </a:lnTo>
                  <a:lnTo>
                    <a:pt x="282" y="365"/>
                  </a:lnTo>
                  <a:lnTo>
                    <a:pt x="282" y="367"/>
                  </a:lnTo>
                  <a:lnTo>
                    <a:pt x="282" y="367"/>
                  </a:lnTo>
                  <a:lnTo>
                    <a:pt x="282" y="367"/>
                  </a:lnTo>
                  <a:lnTo>
                    <a:pt x="282" y="367"/>
                  </a:lnTo>
                  <a:lnTo>
                    <a:pt x="282" y="367"/>
                  </a:lnTo>
                  <a:lnTo>
                    <a:pt x="282" y="367"/>
                  </a:lnTo>
                  <a:lnTo>
                    <a:pt x="282" y="370"/>
                  </a:lnTo>
                  <a:lnTo>
                    <a:pt x="282" y="367"/>
                  </a:lnTo>
                  <a:lnTo>
                    <a:pt x="284" y="370"/>
                  </a:lnTo>
                  <a:lnTo>
                    <a:pt x="284" y="372"/>
                  </a:lnTo>
                  <a:lnTo>
                    <a:pt x="284" y="372"/>
                  </a:lnTo>
                  <a:lnTo>
                    <a:pt x="284" y="372"/>
                  </a:lnTo>
                  <a:lnTo>
                    <a:pt x="284" y="372"/>
                  </a:lnTo>
                  <a:lnTo>
                    <a:pt x="284" y="374"/>
                  </a:lnTo>
                  <a:lnTo>
                    <a:pt x="284" y="374"/>
                  </a:lnTo>
                  <a:lnTo>
                    <a:pt x="284" y="374"/>
                  </a:lnTo>
                  <a:lnTo>
                    <a:pt x="284" y="374"/>
                  </a:lnTo>
                  <a:lnTo>
                    <a:pt x="287" y="374"/>
                  </a:lnTo>
                  <a:lnTo>
                    <a:pt x="287" y="374"/>
                  </a:lnTo>
                  <a:lnTo>
                    <a:pt x="287" y="374"/>
                  </a:lnTo>
                  <a:lnTo>
                    <a:pt x="287" y="374"/>
                  </a:lnTo>
                  <a:lnTo>
                    <a:pt x="287" y="374"/>
                  </a:lnTo>
                  <a:lnTo>
                    <a:pt x="287" y="374"/>
                  </a:lnTo>
                  <a:lnTo>
                    <a:pt x="287" y="374"/>
                  </a:lnTo>
                  <a:lnTo>
                    <a:pt x="289" y="374"/>
                  </a:lnTo>
                  <a:lnTo>
                    <a:pt x="291" y="377"/>
                  </a:lnTo>
                  <a:lnTo>
                    <a:pt x="291" y="377"/>
                  </a:lnTo>
                  <a:lnTo>
                    <a:pt x="291" y="377"/>
                  </a:lnTo>
                  <a:lnTo>
                    <a:pt x="291" y="379"/>
                  </a:lnTo>
                  <a:lnTo>
                    <a:pt x="294" y="381"/>
                  </a:lnTo>
                  <a:lnTo>
                    <a:pt x="291" y="381"/>
                  </a:lnTo>
                  <a:lnTo>
                    <a:pt x="291" y="381"/>
                  </a:lnTo>
                  <a:lnTo>
                    <a:pt x="291" y="381"/>
                  </a:lnTo>
                  <a:lnTo>
                    <a:pt x="291" y="381"/>
                  </a:lnTo>
                  <a:lnTo>
                    <a:pt x="291" y="381"/>
                  </a:lnTo>
                  <a:lnTo>
                    <a:pt x="291" y="381"/>
                  </a:lnTo>
                  <a:lnTo>
                    <a:pt x="294" y="381"/>
                  </a:lnTo>
                  <a:lnTo>
                    <a:pt x="291" y="384"/>
                  </a:lnTo>
                  <a:lnTo>
                    <a:pt x="291" y="384"/>
                  </a:lnTo>
                  <a:lnTo>
                    <a:pt x="291" y="384"/>
                  </a:lnTo>
                  <a:lnTo>
                    <a:pt x="294" y="384"/>
                  </a:lnTo>
                  <a:lnTo>
                    <a:pt x="294" y="386"/>
                  </a:lnTo>
                  <a:lnTo>
                    <a:pt x="296" y="386"/>
                  </a:lnTo>
                  <a:lnTo>
                    <a:pt x="296" y="388"/>
                  </a:lnTo>
                  <a:lnTo>
                    <a:pt x="296" y="391"/>
                  </a:lnTo>
                  <a:lnTo>
                    <a:pt x="296" y="393"/>
                  </a:lnTo>
                  <a:lnTo>
                    <a:pt x="296" y="393"/>
                  </a:lnTo>
                  <a:lnTo>
                    <a:pt x="298" y="396"/>
                  </a:lnTo>
                  <a:lnTo>
                    <a:pt x="303" y="400"/>
                  </a:lnTo>
                  <a:lnTo>
                    <a:pt x="303" y="403"/>
                  </a:lnTo>
                  <a:lnTo>
                    <a:pt x="303" y="403"/>
                  </a:lnTo>
                  <a:lnTo>
                    <a:pt x="303" y="403"/>
                  </a:lnTo>
                  <a:lnTo>
                    <a:pt x="305" y="405"/>
                  </a:lnTo>
                  <a:lnTo>
                    <a:pt x="308" y="407"/>
                  </a:lnTo>
                  <a:lnTo>
                    <a:pt x="308" y="407"/>
                  </a:lnTo>
                  <a:lnTo>
                    <a:pt x="308" y="410"/>
                  </a:lnTo>
                  <a:lnTo>
                    <a:pt x="308" y="412"/>
                  </a:lnTo>
                  <a:lnTo>
                    <a:pt x="308" y="414"/>
                  </a:lnTo>
                  <a:lnTo>
                    <a:pt x="308" y="417"/>
                  </a:lnTo>
                  <a:lnTo>
                    <a:pt x="305" y="419"/>
                  </a:lnTo>
                  <a:lnTo>
                    <a:pt x="305" y="419"/>
                  </a:lnTo>
                  <a:lnTo>
                    <a:pt x="305" y="422"/>
                  </a:lnTo>
                  <a:lnTo>
                    <a:pt x="305" y="422"/>
                  </a:lnTo>
                  <a:lnTo>
                    <a:pt x="310" y="429"/>
                  </a:lnTo>
                  <a:lnTo>
                    <a:pt x="315" y="436"/>
                  </a:lnTo>
                  <a:lnTo>
                    <a:pt x="320" y="443"/>
                  </a:lnTo>
                  <a:lnTo>
                    <a:pt x="322" y="445"/>
                  </a:lnTo>
                  <a:lnTo>
                    <a:pt x="324" y="445"/>
                  </a:lnTo>
                  <a:lnTo>
                    <a:pt x="329" y="448"/>
                  </a:lnTo>
                  <a:lnTo>
                    <a:pt x="329" y="450"/>
                  </a:lnTo>
                  <a:lnTo>
                    <a:pt x="331" y="450"/>
                  </a:lnTo>
                  <a:lnTo>
                    <a:pt x="336" y="459"/>
                  </a:lnTo>
                  <a:lnTo>
                    <a:pt x="336" y="459"/>
                  </a:lnTo>
                  <a:lnTo>
                    <a:pt x="343" y="474"/>
                  </a:lnTo>
                  <a:lnTo>
                    <a:pt x="346" y="474"/>
                  </a:lnTo>
                  <a:lnTo>
                    <a:pt x="346" y="476"/>
                  </a:lnTo>
                  <a:lnTo>
                    <a:pt x="348" y="478"/>
                  </a:lnTo>
                  <a:lnTo>
                    <a:pt x="360" y="485"/>
                  </a:lnTo>
                  <a:lnTo>
                    <a:pt x="369" y="493"/>
                  </a:lnTo>
                  <a:lnTo>
                    <a:pt x="379" y="497"/>
                  </a:lnTo>
                  <a:lnTo>
                    <a:pt x="379" y="500"/>
                  </a:lnTo>
                  <a:lnTo>
                    <a:pt x="379" y="500"/>
                  </a:lnTo>
                  <a:lnTo>
                    <a:pt x="379" y="502"/>
                  </a:lnTo>
                  <a:lnTo>
                    <a:pt x="379" y="502"/>
                  </a:lnTo>
                  <a:lnTo>
                    <a:pt x="379" y="502"/>
                  </a:lnTo>
                  <a:lnTo>
                    <a:pt x="381" y="502"/>
                  </a:lnTo>
                  <a:lnTo>
                    <a:pt x="381" y="504"/>
                  </a:lnTo>
                  <a:lnTo>
                    <a:pt x="381" y="504"/>
                  </a:lnTo>
                  <a:lnTo>
                    <a:pt x="381" y="504"/>
                  </a:lnTo>
                  <a:lnTo>
                    <a:pt x="381" y="504"/>
                  </a:lnTo>
                  <a:lnTo>
                    <a:pt x="381" y="507"/>
                  </a:lnTo>
                  <a:lnTo>
                    <a:pt x="381" y="507"/>
                  </a:lnTo>
                  <a:lnTo>
                    <a:pt x="383" y="509"/>
                  </a:lnTo>
                  <a:lnTo>
                    <a:pt x="383" y="509"/>
                  </a:lnTo>
                  <a:lnTo>
                    <a:pt x="383" y="511"/>
                  </a:lnTo>
                  <a:lnTo>
                    <a:pt x="381" y="511"/>
                  </a:lnTo>
                  <a:lnTo>
                    <a:pt x="381" y="514"/>
                  </a:lnTo>
                  <a:lnTo>
                    <a:pt x="381" y="514"/>
                  </a:lnTo>
                  <a:lnTo>
                    <a:pt x="383" y="516"/>
                  </a:lnTo>
                  <a:lnTo>
                    <a:pt x="383" y="516"/>
                  </a:lnTo>
                  <a:lnTo>
                    <a:pt x="386" y="519"/>
                  </a:lnTo>
                  <a:lnTo>
                    <a:pt x="395" y="523"/>
                  </a:lnTo>
                  <a:lnTo>
                    <a:pt x="402" y="530"/>
                  </a:lnTo>
                  <a:lnTo>
                    <a:pt x="412" y="538"/>
                  </a:lnTo>
                  <a:lnTo>
                    <a:pt x="414" y="540"/>
                  </a:lnTo>
                  <a:lnTo>
                    <a:pt x="414" y="542"/>
                  </a:lnTo>
                  <a:lnTo>
                    <a:pt x="414" y="542"/>
                  </a:lnTo>
                  <a:lnTo>
                    <a:pt x="421" y="545"/>
                  </a:lnTo>
                  <a:lnTo>
                    <a:pt x="428" y="549"/>
                  </a:lnTo>
                  <a:lnTo>
                    <a:pt x="433" y="554"/>
                  </a:lnTo>
                  <a:lnTo>
                    <a:pt x="436" y="554"/>
                  </a:lnTo>
                  <a:lnTo>
                    <a:pt x="436" y="556"/>
                  </a:lnTo>
                  <a:lnTo>
                    <a:pt x="436" y="559"/>
                  </a:lnTo>
                  <a:lnTo>
                    <a:pt x="438" y="559"/>
                  </a:lnTo>
                  <a:lnTo>
                    <a:pt x="438" y="556"/>
                  </a:lnTo>
                  <a:lnTo>
                    <a:pt x="438" y="559"/>
                  </a:lnTo>
                  <a:lnTo>
                    <a:pt x="440" y="559"/>
                  </a:lnTo>
                  <a:lnTo>
                    <a:pt x="440" y="559"/>
                  </a:lnTo>
                  <a:lnTo>
                    <a:pt x="440" y="561"/>
                  </a:lnTo>
                  <a:lnTo>
                    <a:pt x="440" y="561"/>
                  </a:lnTo>
                  <a:lnTo>
                    <a:pt x="440" y="561"/>
                  </a:lnTo>
                  <a:lnTo>
                    <a:pt x="443" y="561"/>
                  </a:lnTo>
                  <a:lnTo>
                    <a:pt x="443" y="561"/>
                  </a:lnTo>
                  <a:lnTo>
                    <a:pt x="443" y="561"/>
                  </a:lnTo>
                  <a:lnTo>
                    <a:pt x="443" y="561"/>
                  </a:lnTo>
                  <a:lnTo>
                    <a:pt x="445" y="561"/>
                  </a:lnTo>
                  <a:lnTo>
                    <a:pt x="445" y="561"/>
                  </a:lnTo>
                  <a:lnTo>
                    <a:pt x="445" y="561"/>
                  </a:lnTo>
                  <a:lnTo>
                    <a:pt x="445" y="561"/>
                  </a:lnTo>
                  <a:lnTo>
                    <a:pt x="447" y="564"/>
                  </a:lnTo>
                  <a:lnTo>
                    <a:pt x="447" y="564"/>
                  </a:lnTo>
                  <a:lnTo>
                    <a:pt x="447" y="564"/>
                  </a:lnTo>
                  <a:lnTo>
                    <a:pt x="447" y="564"/>
                  </a:lnTo>
                  <a:lnTo>
                    <a:pt x="447" y="564"/>
                  </a:lnTo>
                  <a:lnTo>
                    <a:pt x="447" y="564"/>
                  </a:lnTo>
                  <a:lnTo>
                    <a:pt x="450" y="564"/>
                  </a:lnTo>
                  <a:lnTo>
                    <a:pt x="450" y="564"/>
                  </a:lnTo>
                  <a:lnTo>
                    <a:pt x="452" y="564"/>
                  </a:lnTo>
                  <a:lnTo>
                    <a:pt x="452" y="566"/>
                  </a:lnTo>
                  <a:lnTo>
                    <a:pt x="452" y="568"/>
                  </a:lnTo>
                  <a:lnTo>
                    <a:pt x="454" y="566"/>
                  </a:lnTo>
                  <a:lnTo>
                    <a:pt x="454" y="566"/>
                  </a:lnTo>
                  <a:lnTo>
                    <a:pt x="454" y="566"/>
                  </a:lnTo>
                  <a:lnTo>
                    <a:pt x="457" y="566"/>
                  </a:lnTo>
                  <a:lnTo>
                    <a:pt x="457" y="566"/>
                  </a:lnTo>
                  <a:lnTo>
                    <a:pt x="457" y="566"/>
                  </a:lnTo>
                  <a:lnTo>
                    <a:pt x="457" y="566"/>
                  </a:lnTo>
                  <a:lnTo>
                    <a:pt x="457" y="568"/>
                  </a:lnTo>
                  <a:lnTo>
                    <a:pt x="457" y="568"/>
                  </a:lnTo>
                  <a:lnTo>
                    <a:pt x="457" y="568"/>
                  </a:lnTo>
                  <a:lnTo>
                    <a:pt x="457" y="571"/>
                  </a:lnTo>
                  <a:lnTo>
                    <a:pt x="459" y="571"/>
                  </a:lnTo>
                  <a:lnTo>
                    <a:pt x="459" y="571"/>
                  </a:lnTo>
                  <a:lnTo>
                    <a:pt x="459" y="571"/>
                  </a:lnTo>
                  <a:lnTo>
                    <a:pt x="462" y="571"/>
                  </a:lnTo>
                  <a:lnTo>
                    <a:pt x="462" y="573"/>
                  </a:lnTo>
                  <a:lnTo>
                    <a:pt x="466" y="573"/>
                  </a:lnTo>
                  <a:lnTo>
                    <a:pt x="466" y="575"/>
                  </a:lnTo>
                  <a:lnTo>
                    <a:pt x="466" y="575"/>
                  </a:lnTo>
                  <a:lnTo>
                    <a:pt x="466" y="575"/>
                  </a:lnTo>
                  <a:lnTo>
                    <a:pt x="466" y="578"/>
                  </a:lnTo>
                  <a:lnTo>
                    <a:pt x="466" y="578"/>
                  </a:lnTo>
                  <a:lnTo>
                    <a:pt x="466" y="578"/>
                  </a:lnTo>
                  <a:lnTo>
                    <a:pt x="466" y="580"/>
                  </a:lnTo>
                  <a:lnTo>
                    <a:pt x="466" y="580"/>
                  </a:lnTo>
                  <a:lnTo>
                    <a:pt x="466" y="580"/>
                  </a:lnTo>
                  <a:lnTo>
                    <a:pt x="469" y="580"/>
                  </a:lnTo>
                  <a:lnTo>
                    <a:pt x="469" y="580"/>
                  </a:lnTo>
                  <a:lnTo>
                    <a:pt x="471" y="580"/>
                  </a:lnTo>
                  <a:lnTo>
                    <a:pt x="471" y="582"/>
                  </a:lnTo>
                  <a:lnTo>
                    <a:pt x="471" y="582"/>
                  </a:lnTo>
                  <a:lnTo>
                    <a:pt x="471" y="582"/>
                  </a:lnTo>
                  <a:lnTo>
                    <a:pt x="471" y="585"/>
                  </a:lnTo>
                  <a:lnTo>
                    <a:pt x="471" y="585"/>
                  </a:lnTo>
                  <a:lnTo>
                    <a:pt x="473" y="587"/>
                  </a:lnTo>
                  <a:lnTo>
                    <a:pt x="478" y="592"/>
                  </a:lnTo>
                  <a:lnTo>
                    <a:pt x="478" y="592"/>
                  </a:lnTo>
                  <a:lnTo>
                    <a:pt x="478" y="594"/>
                  </a:lnTo>
                  <a:lnTo>
                    <a:pt x="480" y="594"/>
                  </a:lnTo>
                  <a:lnTo>
                    <a:pt x="480" y="594"/>
                  </a:lnTo>
                  <a:lnTo>
                    <a:pt x="480" y="594"/>
                  </a:lnTo>
                  <a:lnTo>
                    <a:pt x="480" y="594"/>
                  </a:lnTo>
                  <a:lnTo>
                    <a:pt x="483" y="597"/>
                  </a:lnTo>
                  <a:lnTo>
                    <a:pt x="483" y="597"/>
                  </a:lnTo>
                  <a:lnTo>
                    <a:pt x="483" y="597"/>
                  </a:lnTo>
                  <a:lnTo>
                    <a:pt x="483" y="597"/>
                  </a:lnTo>
                  <a:lnTo>
                    <a:pt x="485" y="597"/>
                  </a:lnTo>
                  <a:lnTo>
                    <a:pt x="488" y="599"/>
                  </a:lnTo>
                  <a:lnTo>
                    <a:pt x="488" y="599"/>
                  </a:lnTo>
                  <a:lnTo>
                    <a:pt x="488" y="601"/>
                  </a:lnTo>
                  <a:lnTo>
                    <a:pt x="488" y="601"/>
                  </a:lnTo>
                  <a:lnTo>
                    <a:pt x="490" y="604"/>
                  </a:lnTo>
                  <a:lnTo>
                    <a:pt x="492" y="604"/>
                  </a:lnTo>
                  <a:lnTo>
                    <a:pt x="495" y="609"/>
                  </a:lnTo>
                  <a:lnTo>
                    <a:pt x="495" y="609"/>
                  </a:lnTo>
                  <a:lnTo>
                    <a:pt x="495" y="609"/>
                  </a:lnTo>
                  <a:lnTo>
                    <a:pt x="497" y="611"/>
                  </a:lnTo>
                  <a:lnTo>
                    <a:pt x="497" y="611"/>
                  </a:lnTo>
                  <a:lnTo>
                    <a:pt x="499" y="613"/>
                  </a:lnTo>
                  <a:lnTo>
                    <a:pt x="499" y="613"/>
                  </a:lnTo>
                  <a:lnTo>
                    <a:pt x="499" y="616"/>
                  </a:lnTo>
                  <a:lnTo>
                    <a:pt x="499" y="616"/>
                  </a:lnTo>
                  <a:lnTo>
                    <a:pt x="502" y="618"/>
                  </a:lnTo>
                  <a:lnTo>
                    <a:pt x="509" y="618"/>
                  </a:lnTo>
                  <a:lnTo>
                    <a:pt x="509" y="618"/>
                  </a:lnTo>
                  <a:lnTo>
                    <a:pt x="509" y="616"/>
                  </a:lnTo>
                  <a:lnTo>
                    <a:pt x="509" y="616"/>
                  </a:lnTo>
                  <a:lnTo>
                    <a:pt x="509" y="616"/>
                  </a:lnTo>
                  <a:lnTo>
                    <a:pt x="509" y="613"/>
                  </a:lnTo>
                  <a:lnTo>
                    <a:pt x="506" y="611"/>
                  </a:lnTo>
                  <a:lnTo>
                    <a:pt x="499" y="597"/>
                  </a:lnTo>
                  <a:lnTo>
                    <a:pt x="499" y="597"/>
                  </a:lnTo>
                  <a:lnTo>
                    <a:pt x="499" y="597"/>
                  </a:lnTo>
                  <a:lnTo>
                    <a:pt x="499" y="594"/>
                  </a:lnTo>
                  <a:lnTo>
                    <a:pt x="502" y="594"/>
                  </a:lnTo>
                  <a:lnTo>
                    <a:pt x="502" y="594"/>
                  </a:lnTo>
                  <a:lnTo>
                    <a:pt x="504" y="594"/>
                  </a:lnTo>
                  <a:lnTo>
                    <a:pt x="504" y="594"/>
                  </a:lnTo>
                  <a:lnTo>
                    <a:pt x="504" y="594"/>
                  </a:lnTo>
                  <a:lnTo>
                    <a:pt x="504" y="594"/>
                  </a:lnTo>
                  <a:lnTo>
                    <a:pt x="504" y="594"/>
                  </a:lnTo>
                  <a:lnTo>
                    <a:pt x="504" y="594"/>
                  </a:lnTo>
                  <a:lnTo>
                    <a:pt x="506" y="594"/>
                  </a:lnTo>
                  <a:lnTo>
                    <a:pt x="509" y="594"/>
                  </a:lnTo>
                  <a:lnTo>
                    <a:pt x="509" y="597"/>
                  </a:lnTo>
                  <a:lnTo>
                    <a:pt x="511" y="599"/>
                  </a:lnTo>
                  <a:lnTo>
                    <a:pt x="514" y="601"/>
                  </a:lnTo>
                  <a:lnTo>
                    <a:pt x="516" y="601"/>
                  </a:lnTo>
                  <a:lnTo>
                    <a:pt x="518" y="604"/>
                  </a:lnTo>
                  <a:lnTo>
                    <a:pt x="528" y="609"/>
                  </a:lnTo>
                  <a:lnTo>
                    <a:pt x="530" y="609"/>
                  </a:lnTo>
                  <a:lnTo>
                    <a:pt x="530" y="609"/>
                  </a:lnTo>
                  <a:close/>
                  <a:moveTo>
                    <a:pt x="119" y="192"/>
                  </a:moveTo>
                  <a:lnTo>
                    <a:pt x="119" y="192"/>
                  </a:lnTo>
                  <a:lnTo>
                    <a:pt x="119" y="192"/>
                  </a:lnTo>
                  <a:lnTo>
                    <a:pt x="116" y="192"/>
                  </a:lnTo>
                  <a:lnTo>
                    <a:pt x="116" y="192"/>
                  </a:lnTo>
                  <a:lnTo>
                    <a:pt x="116" y="194"/>
                  </a:lnTo>
                  <a:lnTo>
                    <a:pt x="114" y="194"/>
                  </a:lnTo>
                  <a:lnTo>
                    <a:pt x="114" y="192"/>
                  </a:lnTo>
                  <a:lnTo>
                    <a:pt x="114" y="192"/>
                  </a:lnTo>
                  <a:lnTo>
                    <a:pt x="114" y="192"/>
                  </a:lnTo>
                  <a:lnTo>
                    <a:pt x="114" y="192"/>
                  </a:lnTo>
                  <a:lnTo>
                    <a:pt x="111" y="192"/>
                  </a:lnTo>
                  <a:lnTo>
                    <a:pt x="111" y="192"/>
                  </a:lnTo>
                  <a:lnTo>
                    <a:pt x="109" y="192"/>
                  </a:lnTo>
                  <a:lnTo>
                    <a:pt x="116" y="194"/>
                  </a:lnTo>
                  <a:lnTo>
                    <a:pt x="116" y="197"/>
                  </a:lnTo>
                  <a:lnTo>
                    <a:pt x="116" y="197"/>
                  </a:lnTo>
                  <a:lnTo>
                    <a:pt x="119" y="199"/>
                  </a:lnTo>
                  <a:lnTo>
                    <a:pt x="121" y="199"/>
                  </a:lnTo>
                  <a:lnTo>
                    <a:pt x="121" y="201"/>
                  </a:lnTo>
                  <a:lnTo>
                    <a:pt x="121" y="201"/>
                  </a:lnTo>
                  <a:lnTo>
                    <a:pt x="121" y="201"/>
                  </a:lnTo>
                  <a:lnTo>
                    <a:pt x="121" y="201"/>
                  </a:lnTo>
                  <a:lnTo>
                    <a:pt x="121" y="201"/>
                  </a:lnTo>
                  <a:lnTo>
                    <a:pt x="123" y="201"/>
                  </a:lnTo>
                  <a:lnTo>
                    <a:pt x="123" y="201"/>
                  </a:lnTo>
                  <a:lnTo>
                    <a:pt x="123" y="201"/>
                  </a:lnTo>
                  <a:lnTo>
                    <a:pt x="123" y="201"/>
                  </a:lnTo>
                  <a:lnTo>
                    <a:pt x="123" y="199"/>
                  </a:lnTo>
                  <a:lnTo>
                    <a:pt x="123" y="199"/>
                  </a:lnTo>
                  <a:lnTo>
                    <a:pt x="123" y="197"/>
                  </a:lnTo>
                  <a:lnTo>
                    <a:pt x="121" y="197"/>
                  </a:lnTo>
                  <a:lnTo>
                    <a:pt x="121" y="194"/>
                  </a:lnTo>
                  <a:lnTo>
                    <a:pt x="121" y="194"/>
                  </a:lnTo>
                  <a:lnTo>
                    <a:pt x="121" y="194"/>
                  </a:lnTo>
                  <a:lnTo>
                    <a:pt x="119" y="194"/>
                  </a:lnTo>
                  <a:lnTo>
                    <a:pt x="121" y="192"/>
                  </a:lnTo>
                  <a:lnTo>
                    <a:pt x="119" y="192"/>
                  </a:lnTo>
                  <a:close/>
                  <a:moveTo>
                    <a:pt x="154" y="256"/>
                  </a:moveTo>
                  <a:lnTo>
                    <a:pt x="152" y="254"/>
                  </a:lnTo>
                  <a:lnTo>
                    <a:pt x="152" y="254"/>
                  </a:lnTo>
                  <a:lnTo>
                    <a:pt x="152" y="254"/>
                  </a:lnTo>
                  <a:lnTo>
                    <a:pt x="149" y="254"/>
                  </a:lnTo>
                  <a:lnTo>
                    <a:pt x="149" y="254"/>
                  </a:lnTo>
                  <a:lnTo>
                    <a:pt x="149" y="251"/>
                  </a:lnTo>
                  <a:lnTo>
                    <a:pt x="147" y="251"/>
                  </a:lnTo>
                  <a:lnTo>
                    <a:pt x="147" y="251"/>
                  </a:lnTo>
                  <a:lnTo>
                    <a:pt x="147" y="249"/>
                  </a:lnTo>
                  <a:lnTo>
                    <a:pt x="147" y="249"/>
                  </a:lnTo>
                  <a:lnTo>
                    <a:pt x="145" y="249"/>
                  </a:lnTo>
                  <a:lnTo>
                    <a:pt x="145" y="249"/>
                  </a:lnTo>
                  <a:lnTo>
                    <a:pt x="142" y="246"/>
                  </a:lnTo>
                  <a:lnTo>
                    <a:pt x="142" y="246"/>
                  </a:lnTo>
                  <a:lnTo>
                    <a:pt x="138" y="242"/>
                  </a:lnTo>
                  <a:lnTo>
                    <a:pt x="138" y="239"/>
                  </a:lnTo>
                  <a:lnTo>
                    <a:pt x="135" y="239"/>
                  </a:lnTo>
                  <a:lnTo>
                    <a:pt x="133" y="237"/>
                  </a:lnTo>
                  <a:lnTo>
                    <a:pt x="133" y="235"/>
                  </a:lnTo>
                  <a:lnTo>
                    <a:pt x="133" y="235"/>
                  </a:lnTo>
                  <a:lnTo>
                    <a:pt x="133" y="235"/>
                  </a:lnTo>
                  <a:lnTo>
                    <a:pt x="133" y="235"/>
                  </a:lnTo>
                  <a:lnTo>
                    <a:pt x="130" y="232"/>
                  </a:lnTo>
                  <a:lnTo>
                    <a:pt x="130" y="232"/>
                  </a:lnTo>
                  <a:lnTo>
                    <a:pt x="130" y="232"/>
                  </a:lnTo>
                  <a:lnTo>
                    <a:pt x="130" y="232"/>
                  </a:lnTo>
                  <a:lnTo>
                    <a:pt x="130" y="232"/>
                  </a:lnTo>
                  <a:lnTo>
                    <a:pt x="130" y="232"/>
                  </a:lnTo>
                  <a:lnTo>
                    <a:pt x="128" y="232"/>
                  </a:lnTo>
                  <a:lnTo>
                    <a:pt x="128" y="232"/>
                  </a:lnTo>
                  <a:lnTo>
                    <a:pt x="128" y="232"/>
                  </a:lnTo>
                  <a:lnTo>
                    <a:pt x="128" y="230"/>
                  </a:lnTo>
                  <a:lnTo>
                    <a:pt x="128" y="230"/>
                  </a:lnTo>
                  <a:lnTo>
                    <a:pt x="128" y="230"/>
                  </a:lnTo>
                  <a:lnTo>
                    <a:pt x="126" y="230"/>
                  </a:lnTo>
                  <a:lnTo>
                    <a:pt x="126" y="230"/>
                  </a:lnTo>
                  <a:lnTo>
                    <a:pt x="126" y="230"/>
                  </a:lnTo>
                  <a:lnTo>
                    <a:pt x="123" y="230"/>
                  </a:lnTo>
                  <a:lnTo>
                    <a:pt x="123" y="228"/>
                  </a:lnTo>
                  <a:lnTo>
                    <a:pt x="123" y="228"/>
                  </a:lnTo>
                  <a:lnTo>
                    <a:pt x="123" y="230"/>
                  </a:lnTo>
                  <a:lnTo>
                    <a:pt x="123" y="230"/>
                  </a:lnTo>
                  <a:lnTo>
                    <a:pt x="123" y="230"/>
                  </a:lnTo>
                  <a:lnTo>
                    <a:pt x="121" y="232"/>
                  </a:lnTo>
                  <a:lnTo>
                    <a:pt x="119" y="235"/>
                  </a:lnTo>
                  <a:lnTo>
                    <a:pt x="119" y="235"/>
                  </a:lnTo>
                  <a:lnTo>
                    <a:pt x="116" y="235"/>
                  </a:lnTo>
                  <a:lnTo>
                    <a:pt x="116" y="235"/>
                  </a:lnTo>
                  <a:lnTo>
                    <a:pt x="114" y="235"/>
                  </a:lnTo>
                  <a:lnTo>
                    <a:pt x="114" y="235"/>
                  </a:lnTo>
                  <a:lnTo>
                    <a:pt x="114" y="235"/>
                  </a:lnTo>
                  <a:lnTo>
                    <a:pt x="114" y="235"/>
                  </a:lnTo>
                  <a:lnTo>
                    <a:pt x="114" y="235"/>
                  </a:lnTo>
                  <a:lnTo>
                    <a:pt x="111" y="235"/>
                  </a:lnTo>
                  <a:lnTo>
                    <a:pt x="111" y="235"/>
                  </a:lnTo>
                  <a:lnTo>
                    <a:pt x="111" y="235"/>
                  </a:lnTo>
                  <a:lnTo>
                    <a:pt x="109" y="235"/>
                  </a:lnTo>
                  <a:lnTo>
                    <a:pt x="109" y="235"/>
                  </a:lnTo>
                  <a:lnTo>
                    <a:pt x="109" y="235"/>
                  </a:lnTo>
                  <a:lnTo>
                    <a:pt x="109" y="235"/>
                  </a:lnTo>
                  <a:lnTo>
                    <a:pt x="109" y="235"/>
                  </a:lnTo>
                  <a:lnTo>
                    <a:pt x="111" y="235"/>
                  </a:lnTo>
                  <a:lnTo>
                    <a:pt x="111" y="237"/>
                  </a:lnTo>
                  <a:lnTo>
                    <a:pt x="114" y="239"/>
                  </a:lnTo>
                  <a:lnTo>
                    <a:pt x="114" y="239"/>
                  </a:lnTo>
                  <a:lnTo>
                    <a:pt x="114" y="239"/>
                  </a:lnTo>
                  <a:lnTo>
                    <a:pt x="114" y="242"/>
                  </a:lnTo>
                  <a:lnTo>
                    <a:pt x="116" y="242"/>
                  </a:lnTo>
                  <a:lnTo>
                    <a:pt x="116" y="242"/>
                  </a:lnTo>
                  <a:lnTo>
                    <a:pt x="116" y="242"/>
                  </a:lnTo>
                  <a:lnTo>
                    <a:pt x="116" y="242"/>
                  </a:lnTo>
                  <a:lnTo>
                    <a:pt x="119" y="242"/>
                  </a:lnTo>
                  <a:lnTo>
                    <a:pt x="119" y="242"/>
                  </a:lnTo>
                  <a:lnTo>
                    <a:pt x="119" y="242"/>
                  </a:lnTo>
                  <a:lnTo>
                    <a:pt x="119" y="244"/>
                  </a:lnTo>
                  <a:lnTo>
                    <a:pt x="119" y="244"/>
                  </a:lnTo>
                  <a:lnTo>
                    <a:pt x="119" y="244"/>
                  </a:lnTo>
                  <a:lnTo>
                    <a:pt x="119" y="246"/>
                  </a:lnTo>
                  <a:lnTo>
                    <a:pt x="121" y="246"/>
                  </a:lnTo>
                  <a:lnTo>
                    <a:pt x="121" y="246"/>
                  </a:lnTo>
                  <a:lnTo>
                    <a:pt x="121" y="246"/>
                  </a:lnTo>
                  <a:lnTo>
                    <a:pt x="121" y="246"/>
                  </a:lnTo>
                  <a:lnTo>
                    <a:pt x="121" y="249"/>
                  </a:lnTo>
                  <a:lnTo>
                    <a:pt x="123" y="254"/>
                  </a:lnTo>
                  <a:lnTo>
                    <a:pt x="126" y="256"/>
                  </a:lnTo>
                  <a:lnTo>
                    <a:pt x="126" y="258"/>
                  </a:lnTo>
                  <a:lnTo>
                    <a:pt x="126" y="258"/>
                  </a:lnTo>
                  <a:lnTo>
                    <a:pt x="126" y="258"/>
                  </a:lnTo>
                  <a:lnTo>
                    <a:pt x="128" y="258"/>
                  </a:lnTo>
                  <a:lnTo>
                    <a:pt x="128" y="258"/>
                  </a:lnTo>
                  <a:lnTo>
                    <a:pt x="130" y="258"/>
                  </a:lnTo>
                  <a:lnTo>
                    <a:pt x="130" y="261"/>
                  </a:lnTo>
                  <a:lnTo>
                    <a:pt x="130" y="261"/>
                  </a:lnTo>
                  <a:lnTo>
                    <a:pt x="135" y="263"/>
                  </a:lnTo>
                  <a:lnTo>
                    <a:pt x="138" y="265"/>
                  </a:lnTo>
                  <a:lnTo>
                    <a:pt x="138" y="268"/>
                  </a:lnTo>
                  <a:lnTo>
                    <a:pt x="138" y="268"/>
                  </a:lnTo>
                  <a:lnTo>
                    <a:pt x="140" y="270"/>
                  </a:lnTo>
                  <a:lnTo>
                    <a:pt x="140" y="270"/>
                  </a:lnTo>
                  <a:lnTo>
                    <a:pt x="140" y="270"/>
                  </a:lnTo>
                  <a:lnTo>
                    <a:pt x="140" y="272"/>
                  </a:lnTo>
                  <a:lnTo>
                    <a:pt x="140" y="272"/>
                  </a:lnTo>
                  <a:lnTo>
                    <a:pt x="140" y="275"/>
                  </a:lnTo>
                  <a:lnTo>
                    <a:pt x="140" y="275"/>
                  </a:lnTo>
                  <a:lnTo>
                    <a:pt x="142" y="275"/>
                  </a:lnTo>
                  <a:lnTo>
                    <a:pt x="140" y="277"/>
                  </a:lnTo>
                  <a:lnTo>
                    <a:pt x="140" y="277"/>
                  </a:lnTo>
                  <a:lnTo>
                    <a:pt x="140" y="277"/>
                  </a:lnTo>
                  <a:lnTo>
                    <a:pt x="142" y="277"/>
                  </a:lnTo>
                  <a:lnTo>
                    <a:pt x="142" y="277"/>
                  </a:lnTo>
                  <a:lnTo>
                    <a:pt x="142" y="277"/>
                  </a:lnTo>
                  <a:lnTo>
                    <a:pt x="142" y="277"/>
                  </a:lnTo>
                  <a:lnTo>
                    <a:pt x="142" y="277"/>
                  </a:lnTo>
                  <a:lnTo>
                    <a:pt x="145" y="280"/>
                  </a:lnTo>
                  <a:lnTo>
                    <a:pt x="145" y="280"/>
                  </a:lnTo>
                  <a:lnTo>
                    <a:pt x="145" y="277"/>
                  </a:lnTo>
                  <a:lnTo>
                    <a:pt x="147" y="280"/>
                  </a:lnTo>
                  <a:lnTo>
                    <a:pt x="147" y="280"/>
                  </a:lnTo>
                  <a:lnTo>
                    <a:pt x="147" y="280"/>
                  </a:lnTo>
                  <a:lnTo>
                    <a:pt x="149" y="280"/>
                  </a:lnTo>
                  <a:lnTo>
                    <a:pt x="152" y="275"/>
                  </a:lnTo>
                  <a:lnTo>
                    <a:pt x="152" y="275"/>
                  </a:lnTo>
                  <a:lnTo>
                    <a:pt x="152" y="270"/>
                  </a:lnTo>
                  <a:lnTo>
                    <a:pt x="152" y="268"/>
                  </a:lnTo>
                  <a:lnTo>
                    <a:pt x="152" y="265"/>
                  </a:lnTo>
                  <a:lnTo>
                    <a:pt x="152" y="265"/>
                  </a:lnTo>
                  <a:lnTo>
                    <a:pt x="152" y="263"/>
                  </a:lnTo>
                  <a:lnTo>
                    <a:pt x="152" y="261"/>
                  </a:lnTo>
                  <a:lnTo>
                    <a:pt x="154" y="261"/>
                  </a:lnTo>
                  <a:lnTo>
                    <a:pt x="154" y="261"/>
                  </a:lnTo>
                  <a:lnTo>
                    <a:pt x="154" y="258"/>
                  </a:lnTo>
                  <a:lnTo>
                    <a:pt x="154" y="256"/>
                  </a:lnTo>
                  <a:lnTo>
                    <a:pt x="154" y="256"/>
                  </a:lnTo>
                  <a:lnTo>
                    <a:pt x="154" y="256"/>
                  </a:lnTo>
                  <a:close/>
                  <a:moveTo>
                    <a:pt x="289" y="471"/>
                  </a:moveTo>
                  <a:lnTo>
                    <a:pt x="289" y="471"/>
                  </a:lnTo>
                  <a:lnTo>
                    <a:pt x="287" y="471"/>
                  </a:lnTo>
                  <a:lnTo>
                    <a:pt x="289" y="474"/>
                  </a:lnTo>
                  <a:lnTo>
                    <a:pt x="289" y="474"/>
                  </a:lnTo>
                  <a:lnTo>
                    <a:pt x="289" y="474"/>
                  </a:lnTo>
                  <a:lnTo>
                    <a:pt x="289" y="474"/>
                  </a:lnTo>
                  <a:lnTo>
                    <a:pt x="289" y="471"/>
                  </a:lnTo>
                  <a:lnTo>
                    <a:pt x="289" y="471"/>
                  </a:lnTo>
                  <a:close/>
                  <a:moveTo>
                    <a:pt x="386" y="587"/>
                  </a:moveTo>
                  <a:lnTo>
                    <a:pt x="383" y="587"/>
                  </a:lnTo>
                  <a:lnTo>
                    <a:pt x="381" y="585"/>
                  </a:lnTo>
                  <a:lnTo>
                    <a:pt x="381" y="585"/>
                  </a:lnTo>
                  <a:lnTo>
                    <a:pt x="381" y="585"/>
                  </a:lnTo>
                  <a:lnTo>
                    <a:pt x="379" y="585"/>
                  </a:lnTo>
                  <a:lnTo>
                    <a:pt x="379" y="585"/>
                  </a:lnTo>
                  <a:lnTo>
                    <a:pt x="376" y="582"/>
                  </a:lnTo>
                  <a:lnTo>
                    <a:pt x="376" y="582"/>
                  </a:lnTo>
                  <a:lnTo>
                    <a:pt x="374" y="585"/>
                  </a:lnTo>
                  <a:lnTo>
                    <a:pt x="372" y="585"/>
                  </a:lnTo>
                  <a:lnTo>
                    <a:pt x="374" y="587"/>
                  </a:lnTo>
                  <a:lnTo>
                    <a:pt x="379" y="592"/>
                  </a:lnTo>
                  <a:lnTo>
                    <a:pt x="381" y="592"/>
                  </a:lnTo>
                  <a:lnTo>
                    <a:pt x="381" y="594"/>
                  </a:lnTo>
                  <a:lnTo>
                    <a:pt x="381" y="594"/>
                  </a:lnTo>
                  <a:lnTo>
                    <a:pt x="381" y="594"/>
                  </a:lnTo>
                  <a:lnTo>
                    <a:pt x="381" y="594"/>
                  </a:lnTo>
                  <a:lnTo>
                    <a:pt x="383" y="594"/>
                  </a:lnTo>
                  <a:lnTo>
                    <a:pt x="383" y="594"/>
                  </a:lnTo>
                  <a:lnTo>
                    <a:pt x="383" y="594"/>
                  </a:lnTo>
                  <a:lnTo>
                    <a:pt x="383" y="592"/>
                  </a:lnTo>
                  <a:lnTo>
                    <a:pt x="383" y="594"/>
                  </a:lnTo>
                  <a:lnTo>
                    <a:pt x="386" y="594"/>
                  </a:lnTo>
                  <a:lnTo>
                    <a:pt x="386" y="594"/>
                  </a:lnTo>
                  <a:lnTo>
                    <a:pt x="386" y="592"/>
                  </a:lnTo>
                  <a:lnTo>
                    <a:pt x="386" y="592"/>
                  </a:lnTo>
                  <a:lnTo>
                    <a:pt x="386" y="592"/>
                  </a:lnTo>
                  <a:lnTo>
                    <a:pt x="386" y="592"/>
                  </a:lnTo>
                  <a:lnTo>
                    <a:pt x="388" y="590"/>
                  </a:lnTo>
                  <a:lnTo>
                    <a:pt x="388" y="590"/>
                  </a:lnTo>
                  <a:lnTo>
                    <a:pt x="388" y="587"/>
                  </a:lnTo>
                  <a:lnTo>
                    <a:pt x="386" y="587"/>
                  </a:lnTo>
                  <a:close/>
                  <a:moveTo>
                    <a:pt x="516" y="609"/>
                  </a:moveTo>
                  <a:lnTo>
                    <a:pt x="514" y="609"/>
                  </a:lnTo>
                  <a:lnTo>
                    <a:pt x="514" y="609"/>
                  </a:lnTo>
                  <a:lnTo>
                    <a:pt x="511" y="606"/>
                  </a:lnTo>
                  <a:lnTo>
                    <a:pt x="511" y="606"/>
                  </a:lnTo>
                  <a:lnTo>
                    <a:pt x="511" y="609"/>
                  </a:lnTo>
                  <a:lnTo>
                    <a:pt x="511" y="609"/>
                  </a:lnTo>
                  <a:lnTo>
                    <a:pt x="511" y="609"/>
                  </a:lnTo>
                  <a:lnTo>
                    <a:pt x="514" y="609"/>
                  </a:lnTo>
                  <a:lnTo>
                    <a:pt x="514" y="611"/>
                  </a:lnTo>
                  <a:lnTo>
                    <a:pt x="516" y="611"/>
                  </a:lnTo>
                  <a:lnTo>
                    <a:pt x="516" y="611"/>
                  </a:lnTo>
                  <a:lnTo>
                    <a:pt x="516" y="609"/>
                  </a:lnTo>
                  <a:lnTo>
                    <a:pt x="516" y="609"/>
                  </a:lnTo>
                  <a:lnTo>
                    <a:pt x="516" y="609"/>
                  </a:lnTo>
                  <a:close/>
                  <a:moveTo>
                    <a:pt x="284" y="476"/>
                  </a:moveTo>
                  <a:lnTo>
                    <a:pt x="284" y="476"/>
                  </a:lnTo>
                  <a:lnTo>
                    <a:pt x="282" y="474"/>
                  </a:lnTo>
                  <a:lnTo>
                    <a:pt x="282" y="474"/>
                  </a:lnTo>
                  <a:lnTo>
                    <a:pt x="284" y="474"/>
                  </a:lnTo>
                  <a:lnTo>
                    <a:pt x="282" y="474"/>
                  </a:lnTo>
                  <a:lnTo>
                    <a:pt x="282" y="471"/>
                  </a:lnTo>
                  <a:lnTo>
                    <a:pt x="282" y="471"/>
                  </a:lnTo>
                  <a:lnTo>
                    <a:pt x="282" y="471"/>
                  </a:lnTo>
                  <a:lnTo>
                    <a:pt x="284" y="471"/>
                  </a:lnTo>
                  <a:lnTo>
                    <a:pt x="284" y="471"/>
                  </a:lnTo>
                  <a:lnTo>
                    <a:pt x="284" y="471"/>
                  </a:lnTo>
                  <a:lnTo>
                    <a:pt x="284" y="471"/>
                  </a:lnTo>
                  <a:lnTo>
                    <a:pt x="284" y="471"/>
                  </a:lnTo>
                  <a:lnTo>
                    <a:pt x="287" y="471"/>
                  </a:lnTo>
                  <a:lnTo>
                    <a:pt x="287" y="471"/>
                  </a:lnTo>
                  <a:lnTo>
                    <a:pt x="287" y="469"/>
                  </a:lnTo>
                  <a:lnTo>
                    <a:pt x="287" y="469"/>
                  </a:lnTo>
                  <a:lnTo>
                    <a:pt x="287" y="467"/>
                  </a:lnTo>
                  <a:lnTo>
                    <a:pt x="287" y="467"/>
                  </a:lnTo>
                  <a:lnTo>
                    <a:pt x="287" y="464"/>
                  </a:lnTo>
                  <a:lnTo>
                    <a:pt x="284" y="462"/>
                  </a:lnTo>
                  <a:lnTo>
                    <a:pt x="282" y="459"/>
                  </a:lnTo>
                  <a:lnTo>
                    <a:pt x="279" y="459"/>
                  </a:lnTo>
                  <a:lnTo>
                    <a:pt x="277" y="455"/>
                  </a:lnTo>
                  <a:lnTo>
                    <a:pt x="277" y="455"/>
                  </a:lnTo>
                  <a:lnTo>
                    <a:pt x="277" y="455"/>
                  </a:lnTo>
                  <a:lnTo>
                    <a:pt x="277" y="455"/>
                  </a:lnTo>
                  <a:lnTo>
                    <a:pt x="277" y="455"/>
                  </a:lnTo>
                  <a:lnTo>
                    <a:pt x="275" y="452"/>
                  </a:lnTo>
                  <a:lnTo>
                    <a:pt x="275" y="452"/>
                  </a:lnTo>
                  <a:lnTo>
                    <a:pt x="275" y="452"/>
                  </a:lnTo>
                  <a:lnTo>
                    <a:pt x="275" y="452"/>
                  </a:lnTo>
                  <a:lnTo>
                    <a:pt x="272" y="452"/>
                  </a:lnTo>
                  <a:lnTo>
                    <a:pt x="272" y="455"/>
                  </a:lnTo>
                  <a:lnTo>
                    <a:pt x="272" y="455"/>
                  </a:lnTo>
                  <a:lnTo>
                    <a:pt x="272" y="459"/>
                  </a:lnTo>
                  <a:lnTo>
                    <a:pt x="272" y="459"/>
                  </a:lnTo>
                  <a:lnTo>
                    <a:pt x="272" y="459"/>
                  </a:lnTo>
                  <a:lnTo>
                    <a:pt x="272" y="462"/>
                  </a:lnTo>
                  <a:lnTo>
                    <a:pt x="272" y="462"/>
                  </a:lnTo>
                  <a:lnTo>
                    <a:pt x="272" y="462"/>
                  </a:lnTo>
                  <a:lnTo>
                    <a:pt x="272" y="464"/>
                  </a:lnTo>
                  <a:lnTo>
                    <a:pt x="272" y="464"/>
                  </a:lnTo>
                  <a:lnTo>
                    <a:pt x="272" y="464"/>
                  </a:lnTo>
                  <a:lnTo>
                    <a:pt x="275" y="467"/>
                  </a:lnTo>
                  <a:lnTo>
                    <a:pt x="275" y="467"/>
                  </a:lnTo>
                  <a:lnTo>
                    <a:pt x="275" y="469"/>
                  </a:lnTo>
                  <a:lnTo>
                    <a:pt x="275" y="469"/>
                  </a:lnTo>
                  <a:lnTo>
                    <a:pt x="277" y="469"/>
                  </a:lnTo>
                  <a:lnTo>
                    <a:pt x="277" y="469"/>
                  </a:lnTo>
                  <a:lnTo>
                    <a:pt x="279" y="471"/>
                  </a:lnTo>
                  <a:lnTo>
                    <a:pt x="279" y="471"/>
                  </a:lnTo>
                  <a:lnTo>
                    <a:pt x="279" y="471"/>
                  </a:lnTo>
                  <a:lnTo>
                    <a:pt x="279" y="474"/>
                  </a:lnTo>
                  <a:lnTo>
                    <a:pt x="279" y="474"/>
                  </a:lnTo>
                  <a:lnTo>
                    <a:pt x="279" y="474"/>
                  </a:lnTo>
                  <a:lnTo>
                    <a:pt x="282" y="476"/>
                  </a:lnTo>
                  <a:lnTo>
                    <a:pt x="279" y="476"/>
                  </a:lnTo>
                  <a:lnTo>
                    <a:pt x="279" y="476"/>
                  </a:lnTo>
                  <a:lnTo>
                    <a:pt x="279" y="476"/>
                  </a:lnTo>
                  <a:lnTo>
                    <a:pt x="279" y="476"/>
                  </a:lnTo>
                  <a:lnTo>
                    <a:pt x="279" y="474"/>
                  </a:lnTo>
                  <a:lnTo>
                    <a:pt x="279" y="474"/>
                  </a:lnTo>
                  <a:lnTo>
                    <a:pt x="279" y="476"/>
                  </a:lnTo>
                  <a:lnTo>
                    <a:pt x="279" y="476"/>
                  </a:lnTo>
                  <a:lnTo>
                    <a:pt x="282" y="476"/>
                  </a:lnTo>
                  <a:lnTo>
                    <a:pt x="282" y="476"/>
                  </a:lnTo>
                  <a:lnTo>
                    <a:pt x="282" y="476"/>
                  </a:lnTo>
                  <a:lnTo>
                    <a:pt x="282" y="476"/>
                  </a:lnTo>
                  <a:lnTo>
                    <a:pt x="282" y="478"/>
                  </a:lnTo>
                  <a:lnTo>
                    <a:pt x="282" y="478"/>
                  </a:lnTo>
                  <a:lnTo>
                    <a:pt x="282" y="478"/>
                  </a:lnTo>
                  <a:lnTo>
                    <a:pt x="282" y="478"/>
                  </a:lnTo>
                  <a:lnTo>
                    <a:pt x="284" y="478"/>
                  </a:lnTo>
                  <a:lnTo>
                    <a:pt x="284" y="481"/>
                  </a:lnTo>
                  <a:lnTo>
                    <a:pt x="284" y="481"/>
                  </a:lnTo>
                  <a:lnTo>
                    <a:pt x="287" y="481"/>
                  </a:lnTo>
                  <a:lnTo>
                    <a:pt x="287" y="481"/>
                  </a:lnTo>
                  <a:lnTo>
                    <a:pt x="287" y="481"/>
                  </a:lnTo>
                  <a:lnTo>
                    <a:pt x="287" y="478"/>
                  </a:lnTo>
                  <a:lnTo>
                    <a:pt x="284" y="476"/>
                  </a:lnTo>
                  <a:close/>
                  <a:moveTo>
                    <a:pt x="253" y="426"/>
                  </a:moveTo>
                  <a:lnTo>
                    <a:pt x="251" y="426"/>
                  </a:lnTo>
                  <a:lnTo>
                    <a:pt x="251" y="426"/>
                  </a:lnTo>
                  <a:lnTo>
                    <a:pt x="251" y="426"/>
                  </a:lnTo>
                  <a:lnTo>
                    <a:pt x="251" y="426"/>
                  </a:lnTo>
                  <a:lnTo>
                    <a:pt x="251" y="426"/>
                  </a:lnTo>
                  <a:lnTo>
                    <a:pt x="251" y="424"/>
                  </a:lnTo>
                  <a:lnTo>
                    <a:pt x="251" y="424"/>
                  </a:lnTo>
                  <a:lnTo>
                    <a:pt x="246" y="422"/>
                  </a:lnTo>
                  <a:lnTo>
                    <a:pt x="246" y="419"/>
                  </a:lnTo>
                  <a:lnTo>
                    <a:pt x="246" y="417"/>
                  </a:lnTo>
                  <a:lnTo>
                    <a:pt x="246" y="417"/>
                  </a:lnTo>
                  <a:lnTo>
                    <a:pt x="246" y="414"/>
                  </a:lnTo>
                  <a:lnTo>
                    <a:pt x="244" y="414"/>
                  </a:lnTo>
                  <a:lnTo>
                    <a:pt x="244" y="414"/>
                  </a:lnTo>
                  <a:lnTo>
                    <a:pt x="244" y="414"/>
                  </a:lnTo>
                  <a:lnTo>
                    <a:pt x="242" y="412"/>
                  </a:lnTo>
                  <a:lnTo>
                    <a:pt x="242" y="412"/>
                  </a:lnTo>
                  <a:lnTo>
                    <a:pt x="239" y="414"/>
                  </a:lnTo>
                  <a:lnTo>
                    <a:pt x="239" y="414"/>
                  </a:lnTo>
                  <a:lnTo>
                    <a:pt x="239" y="417"/>
                  </a:lnTo>
                  <a:lnTo>
                    <a:pt x="239" y="419"/>
                  </a:lnTo>
                  <a:lnTo>
                    <a:pt x="239" y="419"/>
                  </a:lnTo>
                  <a:lnTo>
                    <a:pt x="239" y="419"/>
                  </a:lnTo>
                  <a:lnTo>
                    <a:pt x="237" y="419"/>
                  </a:lnTo>
                  <a:lnTo>
                    <a:pt x="237" y="419"/>
                  </a:lnTo>
                  <a:lnTo>
                    <a:pt x="237" y="419"/>
                  </a:lnTo>
                  <a:lnTo>
                    <a:pt x="237" y="419"/>
                  </a:lnTo>
                  <a:lnTo>
                    <a:pt x="239" y="422"/>
                  </a:lnTo>
                  <a:lnTo>
                    <a:pt x="239" y="424"/>
                  </a:lnTo>
                  <a:lnTo>
                    <a:pt x="239" y="424"/>
                  </a:lnTo>
                  <a:lnTo>
                    <a:pt x="239" y="424"/>
                  </a:lnTo>
                  <a:lnTo>
                    <a:pt x="242" y="424"/>
                  </a:lnTo>
                  <a:lnTo>
                    <a:pt x="242" y="424"/>
                  </a:lnTo>
                  <a:lnTo>
                    <a:pt x="242" y="424"/>
                  </a:lnTo>
                  <a:lnTo>
                    <a:pt x="242" y="424"/>
                  </a:lnTo>
                  <a:lnTo>
                    <a:pt x="242" y="424"/>
                  </a:lnTo>
                  <a:lnTo>
                    <a:pt x="242" y="424"/>
                  </a:lnTo>
                  <a:lnTo>
                    <a:pt x="242" y="424"/>
                  </a:lnTo>
                  <a:lnTo>
                    <a:pt x="242" y="426"/>
                  </a:lnTo>
                  <a:lnTo>
                    <a:pt x="242" y="426"/>
                  </a:lnTo>
                  <a:lnTo>
                    <a:pt x="242" y="426"/>
                  </a:lnTo>
                  <a:lnTo>
                    <a:pt x="244" y="426"/>
                  </a:lnTo>
                  <a:lnTo>
                    <a:pt x="244" y="426"/>
                  </a:lnTo>
                  <a:lnTo>
                    <a:pt x="246" y="426"/>
                  </a:lnTo>
                  <a:lnTo>
                    <a:pt x="246" y="429"/>
                  </a:lnTo>
                  <a:lnTo>
                    <a:pt x="246" y="429"/>
                  </a:lnTo>
                  <a:lnTo>
                    <a:pt x="249" y="429"/>
                  </a:lnTo>
                  <a:lnTo>
                    <a:pt x="249" y="429"/>
                  </a:lnTo>
                  <a:lnTo>
                    <a:pt x="249" y="429"/>
                  </a:lnTo>
                  <a:lnTo>
                    <a:pt x="251" y="429"/>
                  </a:lnTo>
                  <a:lnTo>
                    <a:pt x="251" y="429"/>
                  </a:lnTo>
                  <a:lnTo>
                    <a:pt x="251" y="431"/>
                  </a:lnTo>
                  <a:lnTo>
                    <a:pt x="251" y="431"/>
                  </a:lnTo>
                  <a:lnTo>
                    <a:pt x="253" y="431"/>
                  </a:lnTo>
                  <a:lnTo>
                    <a:pt x="253" y="431"/>
                  </a:lnTo>
                  <a:lnTo>
                    <a:pt x="253" y="431"/>
                  </a:lnTo>
                  <a:lnTo>
                    <a:pt x="253" y="431"/>
                  </a:lnTo>
                  <a:lnTo>
                    <a:pt x="253" y="431"/>
                  </a:lnTo>
                  <a:lnTo>
                    <a:pt x="253" y="431"/>
                  </a:lnTo>
                  <a:lnTo>
                    <a:pt x="253" y="431"/>
                  </a:lnTo>
                  <a:lnTo>
                    <a:pt x="253" y="431"/>
                  </a:lnTo>
                  <a:lnTo>
                    <a:pt x="253" y="429"/>
                  </a:lnTo>
                  <a:lnTo>
                    <a:pt x="253" y="426"/>
                  </a:lnTo>
                  <a:close/>
                  <a:moveTo>
                    <a:pt x="225" y="393"/>
                  </a:moveTo>
                  <a:lnTo>
                    <a:pt x="225" y="393"/>
                  </a:lnTo>
                  <a:lnTo>
                    <a:pt x="223" y="391"/>
                  </a:lnTo>
                  <a:lnTo>
                    <a:pt x="223" y="391"/>
                  </a:lnTo>
                  <a:lnTo>
                    <a:pt x="223" y="391"/>
                  </a:lnTo>
                  <a:lnTo>
                    <a:pt x="223" y="391"/>
                  </a:lnTo>
                  <a:lnTo>
                    <a:pt x="220" y="391"/>
                  </a:lnTo>
                  <a:lnTo>
                    <a:pt x="220" y="391"/>
                  </a:lnTo>
                  <a:lnTo>
                    <a:pt x="220" y="388"/>
                  </a:lnTo>
                  <a:lnTo>
                    <a:pt x="220" y="388"/>
                  </a:lnTo>
                  <a:lnTo>
                    <a:pt x="220" y="386"/>
                  </a:lnTo>
                  <a:lnTo>
                    <a:pt x="220" y="386"/>
                  </a:lnTo>
                  <a:lnTo>
                    <a:pt x="220" y="386"/>
                  </a:lnTo>
                  <a:lnTo>
                    <a:pt x="218" y="386"/>
                  </a:lnTo>
                  <a:lnTo>
                    <a:pt x="218" y="384"/>
                  </a:lnTo>
                  <a:lnTo>
                    <a:pt x="216" y="384"/>
                  </a:lnTo>
                  <a:lnTo>
                    <a:pt x="216" y="381"/>
                  </a:lnTo>
                  <a:lnTo>
                    <a:pt x="216" y="381"/>
                  </a:lnTo>
                  <a:lnTo>
                    <a:pt x="218" y="384"/>
                  </a:lnTo>
                  <a:lnTo>
                    <a:pt x="218" y="384"/>
                  </a:lnTo>
                  <a:lnTo>
                    <a:pt x="218" y="381"/>
                  </a:lnTo>
                  <a:lnTo>
                    <a:pt x="218" y="381"/>
                  </a:lnTo>
                  <a:lnTo>
                    <a:pt x="216" y="379"/>
                  </a:lnTo>
                  <a:lnTo>
                    <a:pt x="216" y="377"/>
                  </a:lnTo>
                  <a:lnTo>
                    <a:pt x="213" y="377"/>
                  </a:lnTo>
                  <a:lnTo>
                    <a:pt x="213" y="374"/>
                  </a:lnTo>
                  <a:lnTo>
                    <a:pt x="213" y="374"/>
                  </a:lnTo>
                  <a:lnTo>
                    <a:pt x="213" y="374"/>
                  </a:lnTo>
                  <a:lnTo>
                    <a:pt x="213" y="374"/>
                  </a:lnTo>
                  <a:lnTo>
                    <a:pt x="213" y="374"/>
                  </a:lnTo>
                  <a:lnTo>
                    <a:pt x="213" y="374"/>
                  </a:lnTo>
                  <a:lnTo>
                    <a:pt x="213" y="372"/>
                  </a:lnTo>
                  <a:lnTo>
                    <a:pt x="213" y="372"/>
                  </a:lnTo>
                  <a:lnTo>
                    <a:pt x="213" y="372"/>
                  </a:lnTo>
                  <a:lnTo>
                    <a:pt x="211" y="372"/>
                  </a:lnTo>
                  <a:lnTo>
                    <a:pt x="211" y="372"/>
                  </a:lnTo>
                  <a:lnTo>
                    <a:pt x="211" y="370"/>
                  </a:lnTo>
                  <a:lnTo>
                    <a:pt x="211" y="370"/>
                  </a:lnTo>
                  <a:lnTo>
                    <a:pt x="211" y="370"/>
                  </a:lnTo>
                  <a:lnTo>
                    <a:pt x="211" y="370"/>
                  </a:lnTo>
                  <a:lnTo>
                    <a:pt x="211" y="367"/>
                  </a:lnTo>
                  <a:lnTo>
                    <a:pt x="208" y="367"/>
                  </a:lnTo>
                  <a:lnTo>
                    <a:pt x="208" y="365"/>
                  </a:lnTo>
                  <a:lnTo>
                    <a:pt x="208" y="365"/>
                  </a:lnTo>
                  <a:lnTo>
                    <a:pt x="206" y="365"/>
                  </a:lnTo>
                  <a:lnTo>
                    <a:pt x="206" y="362"/>
                  </a:lnTo>
                  <a:lnTo>
                    <a:pt x="206" y="362"/>
                  </a:lnTo>
                  <a:lnTo>
                    <a:pt x="206" y="362"/>
                  </a:lnTo>
                  <a:lnTo>
                    <a:pt x="206" y="360"/>
                  </a:lnTo>
                  <a:lnTo>
                    <a:pt x="206" y="360"/>
                  </a:lnTo>
                  <a:lnTo>
                    <a:pt x="204" y="360"/>
                  </a:lnTo>
                  <a:lnTo>
                    <a:pt x="206" y="360"/>
                  </a:lnTo>
                  <a:lnTo>
                    <a:pt x="206" y="360"/>
                  </a:lnTo>
                  <a:lnTo>
                    <a:pt x="206" y="360"/>
                  </a:lnTo>
                  <a:lnTo>
                    <a:pt x="206" y="360"/>
                  </a:lnTo>
                  <a:lnTo>
                    <a:pt x="206" y="360"/>
                  </a:lnTo>
                  <a:lnTo>
                    <a:pt x="206" y="358"/>
                  </a:lnTo>
                  <a:lnTo>
                    <a:pt x="206" y="358"/>
                  </a:lnTo>
                  <a:lnTo>
                    <a:pt x="204" y="358"/>
                  </a:lnTo>
                  <a:lnTo>
                    <a:pt x="204" y="355"/>
                  </a:lnTo>
                  <a:lnTo>
                    <a:pt x="204" y="355"/>
                  </a:lnTo>
                  <a:lnTo>
                    <a:pt x="201" y="355"/>
                  </a:lnTo>
                  <a:lnTo>
                    <a:pt x="201" y="355"/>
                  </a:lnTo>
                  <a:lnTo>
                    <a:pt x="199" y="358"/>
                  </a:lnTo>
                  <a:lnTo>
                    <a:pt x="199" y="358"/>
                  </a:lnTo>
                  <a:lnTo>
                    <a:pt x="197" y="358"/>
                  </a:lnTo>
                  <a:lnTo>
                    <a:pt x="197" y="358"/>
                  </a:lnTo>
                  <a:lnTo>
                    <a:pt x="194" y="358"/>
                  </a:lnTo>
                  <a:lnTo>
                    <a:pt x="194" y="358"/>
                  </a:lnTo>
                  <a:lnTo>
                    <a:pt x="192" y="358"/>
                  </a:lnTo>
                  <a:lnTo>
                    <a:pt x="192" y="358"/>
                  </a:lnTo>
                  <a:lnTo>
                    <a:pt x="192" y="358"/>
                  </a:lnTo>
                  <a:lnTo>
                    <a:pt x="192" y="360"/>
                  </a:lnTo>
                  <a:lnTo>
                    <a:pt x="192" y="360"/>
                  </a:lnTo>
                  <a:lnTo>
                    <a:pt x="192" y="362"/>
                  </a:lnTo>
                  <a:lnTo>
                    <a:pt x="192" y="365"/>
                  </a:lnTo>
                  <a:lnTo>
                    <a:pt x="192" y="365"/>
                  </a:lnTo>
                  <a:lnTo>
                    <a:pt x="190" y="367"/>
                  </a:lnTo>
                  <a:lnTo>
                    <a:pt x="190" y="370"/>
                  </a:lnTo>
                  <a:lnTo>
                    <a:pt x="187" y="370"/>
                  </a:lnTo>
                  <a:lnTo>
                    <a:pt x="190" y="372"/>
                  </a:lnTo>
                  <a:lnTo>
                    <a:pt x="190" y="372"/>
                  </a:lnTo>
                  <a:lnTo>
                    <a:pt x="190" y="374"/>
                  </a:lnTo>
                  <a:lnTo>
                    <a:pt x="190" y="374"/>
                  </a:lnTo>
                  <a:lnTo>
                    <a:pt x="190" y="374"/>
                  </a:lnTo>
                  <a:lnTo>
                    <a:pt x="190" y="374"/>
                  </a:lnTo>
                  <a:lnTo>
                    <a:pt x="190" y="374"/>
                  </a:lnTo>
                  <a:lnTo>
                    <a:pt x="192" y="377"/>
                  </a:lnTo>
                  <a:lnTo>
                    <a:pt x="199" y="388"/>
                  </a:lnTo>
                  <a:lnTo>
                    <a:pt x="201" y="391"/>
                  </a:lnTo>
                  <a:lnTo>
                    <a:pt x="201" y="391"/>
                  </a:lnTo>
                  <a:lnTo>
                    <a:pt x="201" y="393"/>
                  </a:lnTo>
                  <a:lnTo>
                    <a:pt x="201" y="393"/>
                  </a:lnTo>
                  <a:lnTo>
                    <a:pt x="201" y="393"/>
                  </a:lnTo>
                  <a:lnTo>
                    <a:pt x="204" y="396"/>
                  </a:lnTo>
                  <a:lnTo>
                    <a:pt x="204" y="396"/>
                  </a:lnTo>
                  <a:lnTo>
                    <a:pt x="208" y="398"/>
                  </a:lnTo>
                  <a:lnTo>
                    <a:pt x="208" y="398"/>
                  </a:lnTo>
                  <a:lnTo>
                    <a:pt x="216" y="403"/>
                  </a:lnTo>
                  <a:lnTo>
                    <a:pt x="216" y="403"/>
                  </a:lnTo>
                  <a:lnTo>
                    <a:pt x="216" y="403"/>
                  </a:lnTo>
                  <a:lnTo>
                    <a:pt x="218" y="400"/>
                  </a:lnTo>
                  <a:lnTo>
                    <a:pt x="218" y="400"/>
                  </a:lnTo>
                  <a:lnTo>
                    <a:pt x="218" y="400"/>
                  </a:lnTo>
                  <a:lnTo>
                    <a:pt x="220" y="400"/>
                  </a:lnTo>
                  <a:lnTo>
                    <a:pt x="223" y="400"/>
                  </a:lnTo>
                  <a:lnTo>
                    <a:pt x="223" y="400"/>
                  </a:lnTo>
                  <a:lnTo>
                    <a:pt x="223" y="400"/>
                  </a:lnTo>
                  <a:lnTo>
                    <a:pt x="223" y="400"/>
                  </a:lnTo>
                  <a:lnTo>
                    <a:pt x="223" y="398"/>
                  </a:lnTo>
                  <a:lnTo>
                    <a:pt x="220" y="393"/>
                  </a:lnTo>
                  <a:lnTo>
                    <a:pt x="220" y="393"/>
                  </a:lnTo>
                  <a:lnTo>
                    <a:pt x="220" y="393"/>
                  </a:lnTo>
                  <a:lnTo>
                    <a:pt x="220" y="393"/>
                  </a:lnTo>
                  <a:lnTo>
                    <a:pt x="220" y="393"/>
                  </a:lnTo>
                  <a:lnTo>
                    <a:pt x="223" y="393"/>
                  </a:lnTo>
                  <a:lnTo>
                    <a:pt x="223" y="396"/>
                  </a:lnTo>
                  <a:lnTo>
                    <a:pt x="225" y="398"/>
                  </a:lnTo>
                  <a:lnTo>
                    <a:pt x="225" y="398"/>
                  </a:lnTo>
                  <a:lnTo>
                    <a:pt x="225" y="396"/>
                  </a:lnTo>
                  <a:lnTo>
                    <a:pt x="225" y="393"/>
                  </a:lnTo>
                  <a:lnTo>
                    <a:pt x="225" y="393"/>
                  </a:lnTo>
                  <a:close/>
                  <a:moveTo>
                    <a:pt x="272" y="452"/>
                  </a:moveTo>
                  <a:lnTo>
                    <a:pt x="272" y="450"/>
                  </a:lnTo>
                  <a:lnTo>
                    <a:pt x="272" y="450"/>
                  </a:lnTo>
                  <a:lnTo>
                    <a:pt x="272" y="450"/>
                  </a:lnTo>
                  <a:lnTo>
                    <a:pt x="272" y="448"/>
                  </a:lnTo>
                  <a:lnTo>
                    <a:pt x="272" y="448"/>
                  </a:lnTo>
                  <a:lnTo>
                    <a:pt x="272" y="445"/>
                  </a:lnTo>
                  <a:lnTo>
                    <a:pt x="270" y="445"/>
                  </a:lnTo>
                  <a:lnTo>
                    <a:pt x="270" y="445"/>
                  </a:lnTo>
                  <a:lnTo>
                    <a:pt x="270" y="445"/>
                  </a:lnTo>
                  <a:lnTo>
                    <a:pt x="268" y="443"/>
                  </a:lnTo>
                  <a:lnTo>
                    <a:pt x="268" y="443"/>
                  </a:lnTo>
                  <a:lnTo>
                    <a:pt x="268" y="443"/>
                  </a:lnTo>
                  <a:lnTo>
                    <a:pt x="263" y="440"/>
                  </a:lnTo>
                  <a:lnTo>
                    <a:pt x="263" y="438"/>
                  </a:lnTo>
                  <a:lnTo>
                    <a:pt x="263" y="438"/>
                  </a:lnTo>
                  <a:lnTo>
                    <a:pt x="263" y="438"/>
                  </a:lnTo>
                  <a:lnTo>
                    <a:pt x="260" y="438"/>
                  </a:lnTo>
                  <a:lnTo>
                    <a:pt x="260" y="438"/>
                  </a:lnTo>
                  <a:lnTo>
                    <a:pt x="260" y="438"/>
                  </a:lnTo>
                  <a:lnTo>
                    <a:pt x="260" y="440"/>
                  </a:lnTo>
                  <a:lnTo>
                    <a:pt x="260" y="440"/>
                  </a:lnTo>
                  <a:lnTo>
                    <a:pt x="260" y="443"/>
                  </a:lnTo>
                  <a:lnTo>
                    <a:pt x="260" y="443"/>
                  </a:lnTo>
                  <a:lnTo>
                    <a:pt x="260" y="443"/>
                  </a:lnTo>
                  <a:lnTo>
                    <a:pt x="260" y="445"/>
                  </a:lnTo>
                  <a:lnTo>
                    <a:pt x="260" y="445"/>
                  </a:lnTo>
                  <a:lnTo>
                    <a:pt x="263" y="445"/>
                  </a:lnTo>
                  <a:lnTo>
                    <a:pt x="263" y="448"/>
                  </a:lnTo>
                  <a:lnTo>
                    <a:pt x="263" y="448"/>
                  </a:lnTo>
                  <a:lnTo>
                    <a:pt x="260" y="450"/>
                  </a:lnTo>
                  <a:lnTo>
                    <a:pt x="260" y="452"/>
                  </a:lnTo>
                  <a:lnTo>
                    <a:pt x="263" y="452"/>
                  </a:lnTo>
                  <a:lnTo>
                    <a:pt x="263" y="452"/>
                  </a:lnTo>
                  <a:lnTo>
                    <a:pt x="263" y="455"/>
                  </a:lnTo>
                  <a:lnTo>
                    <a:pt x="263" y="455"/>
                  </a:lnTo>
                  <a:lnTo>
                    <a:pt x="263" y="457"/>
                  </a:lnTo>
                  <a:lnTo>
                    <a:pt x="263" y="455"/>
                  </a:lnTo>
                  <a:lnTo>
                    <a:pt x="265" y="455"/>
                  </a:lnTo>
                  <a:lnTo>
                    <a:pt x="265" y="455"/>
                  </a:lnTo>
                  <a:lnTo>
                    <a:pt x="265" y="455"/>
                  </a:lnTo>
                  <a:lnTo>
                    <a:pt x="268" y="455"/>
                  </a:lnTo>
                  <a:lnTo>
                    <a:pt x="268" y="455"/>
                  </a:lnTo>
                  <a:lnTo>
                    <a:pt x="270" y="455"/>
                  </a:lnTo>
                  <a:lnTo>
                    <a:pt x="270" y="455"/>
                  </a:lnTo>
                  <a:lnTo>
                    <a:pt x="270" y="452"/>
                  </a:lnTo>
                  <a:lnTo>
                    <a:pt x="270" y="452"/>
                  </a:lnTo>
                  <a:lnTo>
                    <a:pt x="270" y="452"/>
                  </a:lnTo>
                  <a:lnTo>
                    <a:pt x="272" y="452"/>
                  </a:lnTo>
                  <a:lnTo>
                    <a:pt x="272" y="45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0" name="Freeform 28"/>
            <p:cNvSpPr>
              <a:spLocks noEditPoints="1"/>
            </p:cNvSpPr>
            <p:nvPr/>
          </p:nvSpPr>
          <p:spPr bwMode="auto">
            <a:xfrm>
              <a:off x="6753708" y="2533736"/>
              <a:ext cx="1890774" cy="2023178"/>
            </a:xfrm>
            <a:custGeom>
              <a:avLst/>
              <a:gdLst>
                <a:gd name="T0" fmla="*/ 1046 w 1528"/>
                <a:gd name="T1" fmla="*/ 817 h 1635"/>
                <a:gd name="T2" fmla="*/ 1318 w 1528"/>
                <a:gd name="T3" fmla="*/ 1574 h 1635"/>
                <a:gd name="T4" fmla="*/ 1502 w 1528"/>
                <a:gd name="T5" fmla="*/ 440 h 1635"/>
                <a:gd name="T6" fmla="*/ 1370 w 1528"/>
                <a:gd name="T7" fmla="*/ 402 h 1635"/>
                <a:gd name="T8" fmla="*/ 1237 w 1528"/>
                <a:gd name="T9" fmla="*/ 483 h 1635"/>
                <a:gd name="T10" fmla="*/ 1136 w 1528"/>
                <a:gd name="T11" fmla="*/ 544 h 1635"/>
                <a:gd name="T12" fmla="*/ 1048 w 1528"/>
                <a:gd name="T13" fmla="*/ 473 h 1635"/>
                <a:gd name="T14" fmla="*/ 987 w 1528"/>
                <a:gd name="T15" fmla="*/ 554 h 1635"/>
                <a:gd name="T16" fmla="*/ 845 w 1528"/>
                <a:gd name="T17" fmla="*/ 507 h 1635"/>
                <a:gd name="T18" fmla="*/ 682 w 1528"/>
                <a:gd name="T19" fmla="*/ 447 h 1635"/>
                <a:gd name="T20" fmla="*/ 639 w 1528"/>
                <a:gd name="T21" fmla="*/ 369 h 1635"/>
                <a:gd name="T22" fmla="*/ 580 w 1528"/>
                <a:gd name="T23" fmla="*/ 277 h 1635"/>
                <a:gd name="T24" fmla="*/ 573 w 1528"/>
                <a:gd name="T25" fmla="*/ 204 h 1635"/>
                <a:gd name="T26" fmla="*/ 457 w 1528"/>
                <a:gd name="T27" fmla="*/ 2 h 1635"/>
                <a:gd name="T28" fmla="*/ 305 w 1528"/>
                <a:gd name="T29" fmla="*/ 118 h 1635"/>
                <a:gd name="T30" fmla="*/ 348 w 1528"/>
                <a:gd name="T31" fmla="*/ 232 h 1635"/>
                <a:gd name="T32" fmla="*/ 270 w 1528"/>
                <a:gd name="T33" fmla="*/ 362 h 1635"/>
                <a:gd name="T34" fmla="*/ 135 w 1528"/>
                <a:gd name="T35" fmla="*/ 627 h 1635"/>
                <a:gd name="T36" fmla="*/ 10 w 1528"/>
                <a:gd name="T37" fmla="*/ 703 h 1635"/>
                <a:gd name="T38" fmla="*/ 15 w 1528"/>
                <a:gd name="T39" fmla="*/ 729 h 1635"/>
                <a:gd name="T40" fmla="*/ 107 w 1528"/>
                <a:gd name="T41" fmla="*/ 760 h 1635"/>
                <a:gd name="T42" fmla="*/ 71 w 1528"/>
                <a:gd name="T43" fmla="*/ 793 h 1635"/>
                <a:gd name="T44" fmla="*/ 156 w 1528"/>
                <a:gd name="T45" fmla="*/ 883 h 1635"/>
                <a:gd name="T46" fmla="*/ 204 w 1528"/>
                <a:gd name="T47" fmla="*/ 819 h 1635"/>
                <a:gd name="T48" fmla="*/ 239 w 1528"/>
                <a:gd name="T49" fmla="*/ 805 h 1635"/>
                <a:gd name="T50" fmla="*/ 235 w 1528"/>
                <a:gd name="T51" fmla="*/ 850 h 1635"/>
                <a:gd name="T52" fmla="*/ 242 w 1528"/>
                <a:gd name="T53" fmla="*/ 911 h 1635"/>
                <a:gd name="T54" fmla="*/ 244 w 1528"/>
                <a:gd name="T55" fmla="*/ 970 h 1635"/>
                <a:gd name="T56" fmla="*/ 251 w 1528"/>
                <a:gd name="T57" fmla="*/ 1006 h 1635"/>
                <a:gd name="T58" fmla="*/ 265 w 1528"/>
                <a:gd name="T59" fmla="*/ 1074 h 1635"/>
                <a:gd name="T60" fmla="*/ 279 w 1528"/>
                <a:gd name="T61" fmla="*/ 1143 h 1635"/>
                <a:gd name="T62" fmla="*/ 320 w 1528"/>
                <a:gd name="T63" fmla="*/ 1205 h 1635"/>
                <a:gd name="T64" fmla="*/ 343 w 1528"/>
                <a:gd name="T65" fmla="*/ 1271 h 1635"/>
                <a:gd name="T66" fmla="*/ 376 w 1528"/>
                <a:gd name="T67" fmla="*/ 1366 h 1635"/>
                <a:gd name="T68" fmla="*/ 436 w 1528"/>
                <a:gd name="T69" fmla="*/ 1489 h 1635"/>
                <a:gd name="T70" fmla="*/ 440 w 1528"/>
                <a:gd name="T71" fmla="*/ 1522 h 1635"/>
                <a:gd name="T72" fmla="*/ 585 w 1528"/>
                <a:gd name="T73" fmla="*/ 1503 h 1635"/>
                <a:gd name="T74" fmla="*/ 611 w 1528"/>
                <a:gd name="T75" fmla="*/ 1392 h 1635"/>
                <a:gd name="T76" fmla="*/ 637 w 1528"/>
                <a:gd name="T77" fmla="*/ 1283 h 1635"/>
                <a:gd name="T78" fmla="*/ 667 w 1528"/>
                <a:gd name="T79" fmla="*/ 1145 h 1635"/>
                <a:gd name="T80" fmla="*/ 738 w 1528"/>
                <a:gd name="T81" fmla="*/ 1096 h 1635"/>
                <a:gd name="T82" fmla="*/ 866 w 1528"/>
                <a:gd name="T83" fmla="*/ 982 h 1635"/>
                <a:gd name="T84" fmla="*/ 897 w 1528"/>
                <a:gd name="T85" fmla="*/ 937 h 1635"/>
                <a:gd name="T86" fmla="*/ 975 w 1528"/>
                <a:gd name="T87" fmla="*/ 904 h 1635"/>
                <a:gd name="T88" fmla="*/ 1043 w 1528"/>
                <a:gd name="T89" fmla="*/ 802 h 1635"/>
                <a:gd name="T90" fmla="*/ 1067 w 1528"/>
                <a:gd name="T91" fmla="*/ 838 h 1635"/>
                <a:gd name="T92" fmla="*/ 1086 w 1528"/>
                <a:gd name="T93" fmla="*/ 833 h 1635"/>
                <a:gd name="T94" fmla="*/ 1074 w 1528"/>
                <a:gd name="T95" fmla="*/ 743 h 1635"/>
                <a:gd name="T96" fmla="*/ 1053 w 1528"/>
                <a:gd name="T97" fmla="*/ 651 h 1635"/>
                <a:gd name="T98" fmla="*/ 1051 w 1528"/>
                <a:gd name="T99" fmla="*/ 575 h 1635"/>
                <a:gd name="T100" fmla="*/ 1095 w 1528"/>
                <a:gd name="T101" fmla="*/ 568 h 1635"/>
                <a:gd name="T102" fmla="*/ 1150 w 1528"/>
                <a:gd name="T103" fmla="*/ 632 h 1635"/>
                <a:gd name="T104" fmla="*/ 1261 w 1528"/>
                <a:gd name="T105" fmla="*/ 653 h 1635"/>
                <a:gd name="T106" fmla="*/ 1216 w 1528"/>
                <a:gd name="T107" fmla="*/ 743 h 1635"/>
                <a:gd name="T108" fmla="*/ 1271 w 1528"/>
                <a:gd name="T109" fmla="*/ 769 h 1635"/>
                <a:gd name="T110" fmla="*/ 1318 w 1528"/>
                <a:gd name="T111" fmla="*/ 755 h 1635"/>
                <a:gd name="T112" fmla="*/ 1391 w 1528"/>
                <a:gd name="T113" fmla="*/ 641 h 1635"/>
                <a:gd name="T114" fmla="*/ 1488 w 1528"/>
                <a:gd name="T115" fmla="*/ 509 h 1635"/>
                <a:gd name="T116" fmla="*/ 1339 w 1528"/>
                <a:gd name="T117" fmla="*/ 1614 h 1635"/>
                <a:gd name="T118" fmla="*/ 1304 w 1528"/>
                <a:gd name="T119" fmla="*/ 1555 h 1635"/>
                <a:gd name="T120" fmla="*/ 1304 w 1528"/>
                <a:gd name="T121" fmla="*/ 1285 h 1635"/>
                <a:gd name="T122" fmla="*/ 1282 w 1528"/>
                <a:gd name="T123" fmla="*/ 1358 h 1635"/>
                <a:gd name="T124" fmla="*/ 1292 w 1528"/>
                <a:gd name="T125" fmla="*/ 1351 h 1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28" h="1635">
                  <a:moveTo>
                    <a:pt x="1261" y="1382"/>
                  </a:moveTo>
                  <a:lnTo>
                    <a:pt x="1261" y="1382"/>
                  </a:lnTo>
                  <a:lnTo>
                    <a:pt x="1261" y="1380"/>
                  </a:lnTo>
                  <a:lnTo>
                    <a:pt x="1259" y="1380"/>
                  </a:lnTo>
                  <a:lnTo>
                    <a:pt x="1259" y="1382"/>
                  </a:lnTo>
                  <a:lnTo>
                    <a:pt x="1261" y="1382"/>
                  </a:lnTo>
                  <a:lnTo>
                    <a:pt x="1261" y="1385"/>
                  </a:lnTo>
                  <a:lnTo>
                    <a:pt x="1261" y="1385"/>
                  </a:lnTo>
                  <a:lnTo>
                    <a:pt x="1263" y="1385"/>
                  </a:lnTo>
                  <a:lnTo>
                    <a:pt x="1263" y="1385"/>
                  </a:lnTo>
                  <a:lnTo>
                    <a:pt x="1263" y="1382"/>
                  </a:lnTo>
                  <a:lnTo>
                    <a:pt x="1263" y="1382"/>
                  </a:lnTo>
                  <a:lnTo>
                    <a:pt x="1261" y="1382"/>
                  </a:lnTo>
                  <a:close/>
                  <a:moveTo>
                    <a:pt x="258" y="1555"/>
                  </a:moveTo>
                  <a:lnTo>
                    <a:pt x="258" y="1555"/>
                  </a:lnTo>
                  <a:lnTo>
                    <a:pt x="258" y="1555"/>
                  </a:lnTo>
                  <a:lnTo>
                    <a:pt x="258" y="1555"/>
                  </a:lnTo>
                  <a:lnTo>
                    <a:pt x="258" y="1555"/>
                  </a:lnTo>
                  <a:lnTo>
                    <a:pt x="256" y="1557"/>
                  </a:lnTo>
                  <a:lnTo>
                    <a:pt x="256" y="1557"/>
                  </a:lnTo>
                  <a:lnTo>
                    <a:pt x="256" y="1557"/>
                  </a:lnTo>
                  <a:lnTo>
                    <a:pt x="256" y="1557"/>
                  </a:lnTo>
                  <a:lnTo>
                    <a:pt x="256" y="1557"/>
                  </a:lnTo>
                  <a:lnTo>
                    <a:pt x="256" y="1557"/>
                  </a:lnTo>
                  <a:lnTo>
                    <a:pt x="256" y="1557"/>
                  </a:lnTo>
                  <a:lnTo>
                    <a:pt x="256" y="1557"/>
                  </a:lnTo>
                  <a:lnTo>
                    <a:pt x="256" y="1557"/>
                  </a:lnTo>
                  <a:lnTo>
                    <a:pt x="256" y="1557"/>
                  </a:lnTo>
                  <a:lnTo>
                    <a:pt x="258" y="1557"/>
                  </a:lnTo>
                  <a:lnTo>
                    <a:pt x="258" y="1555"/>
                  </a:lnTo>
                  <a:lnTo>
                    <a:pt x="258" y="1555"/>
                  </a:lnTo>
                  <a:lnTo>
                    <a:pt x="258" y="1555"/>
                  </a:lnTo>
                  <a:close/>
                  <a:moveTo>
                    <a:pt x="289" y="1458"/>
                  </a:moveTo>
                  <a:lnTo>
                    <a:pt x="289" y="1458"/>
                  </a:lnTo>
                  <a:lnTo>
                    <a:pt x="289" y="1458"/>
                  </a:lnTo>
                  <a:lnTo>
                    <a:pt x="289" y="1458"/>
                  </a:lnTo>
                  <a:lnTo>
                    <a:pt x="289" y="1458"/>
                  </a:lnTo>
                  <a:lnTo>
                    <a:pt x="289" y="1458"/>
                  </a:lnTo>
                  <a:lnTo>
                    <a:pt x="289" y="1458"/>
                  </a:lnTo>
                  <a:lnTo>
                    <a:pt x="289" y="1458"/>
                  </a:lnTo>
                  <a:lnTo>
                    <a:pt x="289" y="1458"/>
                  </a:lnTo>
                  <a:lnTo>
                    <a:pt x="289" y="1458"/>
                  </a:lnTo>
                  <a:close/>
                  <a:moveTo>
                    <a:pt x="287" y="1460"/>
                  </a:moveTo>
                  <a:lnTo>
                    <a:pt x="287" y="1460"/>
                  </a:lnTo>
                  <a:lnTo>
                    <a:pt x="287" y="1460"/>
                  </a:lnTo>
                  <a:lnTo>
                    <a:pt x="287" y="1460"/>
                  </a:lnTo>
                  <a:lnTo>
                    <a:pt x="287" y="1463"/>
                  </a:lnTo>
                  <a:lnTo>
                    <a:pt x="287" y="1463"/>
                  </a:lnTo>
                  <a:lnTo>
                    <a:pt x="287" y="1463"/>
                  </a:lnTo>
                  <a:lnTo>
                    <a:pt x="287" y="1463"/>
                  </a:lnTo>
                  <a:lnTo>
                    <a:pt x="287" y="1463"/>
                  </a:lnTo>
                  <a:lnTo>
                    <a:pt x="287" y="1460"/>
                  </a:lnTo>
                  <a:lnTo>
                    <a:pt x="289" y="1460"/>
                  </a:lnTo>
                  <a:lnTo>
                    <a:pt x="287" y="1460"/>
                  </a:lnTo>
                  <a:lnTo>
                    <a:pt x="287" y="1460"/>
                  </a:lnTo>
                  <a:close/>
                  <a:moveTo>
                    <a:pt x="672" y="1155"/>
                  </a:moveTo>
                  <a:lnTo>
                    <a:pt x="670" y="1155"/>
                  </a:lnTo>
                  <a:lnTo>
                    <a:pt x="667" y="1153"/>
                  </a:lnTo>
                  <a:lnTo>
                    <a:pt x="667" y="1153"/>
                  </a:lnTo>
                  <a:lnTo>
                    <a:pt x="665" y="1155"/>
                  </a:lnTo>
                  <a:lnTo>
                    <a:pt x="667" y="1157"/>
                  </a:lnTo>
                  <a:lnTo>
                    <a:pt x="670" y="1160"/>
                  </a:lnTo>
                  <a:lnTo>
                    <a:pt x="670" y="1160"/>
                  </a:lnTo>
                  <a:lnTo>
                    <a:pt x="672" y="1157"/>
                  </a:lnTo>
                  <a:lnTo>
                    <a:pt x="672" y="1157"/>
                  </a:lnTo>
                  <a:lnTo>
                    <a:pt x="672" y="1157"/>
                  </a:lnTo>
                  <a:lnTo>
                    <a:pt x="672" y="1157"/>
                  </a:lnTo>
                  <a:lnTo>
                    <a:pt x="672" y="1155"/>
                  </a:lnTo>
                  <a:close/>
                  <a:moveTo>
                    <a:pt x="1046" y="821"/>
                  </a:moveTo>
                  <a:lnTo>
                    <a:pt x="1043" y="826"/>
                  </a:lnTo>
                  <a:lnTo>
                    <a:pt x="1041" y="831"/>
                  </a:lnTo>
                  <a:lnTo>
                    <a:pt x="1041" y="833"/>
                  </a:lnTo>
                  <a:lnTo>
                    <a:pt x="1041" y="833"/>
                  </a:lnTo>
                  <a:lnTo>
                    <a:pt x="1041" y="833"/>
                  </a:lnTo>
                  <a:lnTo>
                    <a:pt x="1041" y="835"/>
                  </a:lnTo>
                  <a:lnTo>
                    <a:pt x="1041" y="835"/>
                  </a:lnTo>
                  <a:lnTo>
                    <a:pt x="1043" y="835"/>
                  </a:lnTo>
                  <a:lnTo>
                    <a:pt x="1046" y="835"/>
                  </a:lnTo>
                  <a:lnTo>
                    <a:pt x="1046" y="835"/>
                  </a:lnTo>
                  <a:lnTo>
                    <a:pt x="1046" y="835"/>
                  </a:lnTo>
                  <a:lnTo>
                    <a:pt x="1046" y="835"/>
                  </a:lnTo>
                  <a:lnTo>
                    <a:pt x="1046" y="833"/>
                  </a:lnTo>
                  <a:lnTo>
                    <a:pt x="1046" y="833"/>
                  </a:lnTo>
                  <a:lnTo>
                    <a:pt x="1048" y="831"/>
                  </a:lnTo>
                  <a:lnTo>
                    <a:pt x="1048" y="828"/>
                  </a:lnTo>
                  <a:lnTo>
                    <a:pt x="1046" y="821"/>
                  </a:lnTo>
                  <a:lnTo>
                    <a:pt x="1046" y="821"/>
                  </a:lnTo>
                  <a:close/>
                  <a:moveTo>
                    <a:pt x="1086" y="838"/>
                  </a:moveTo>
                  <a:lnTo>
                    <a:pt x="1086" y="838"/>
                  </a:lnTo>
                  <a:lnTo>
                    <a:pt x="1084" y="838"/>
                  </a:lnTo>
                  <a:lnTo>
                    <a:pt x="1084" y="835"/>
                  </a:lnTo>
                  <a:lnTo>
                    <a:pt x="1081" y="838"/>
                  </a:lnTo>
                  <a:lnTo>
                    <a:pt x="1084" y="840"/>
                  </a:lnTo>
                  <a:lnTo>
                    <a:pt x="1084" y="840"/>
                  </a:lnTo>
                  <a:lnTo>
                    <a:pt x="1086" y="840"/>
                  </a:lnTo>
                  <a:lnTo>
                    <a:pt x="1086" y="840"/>
                  </a:lnTo>
                  <a:lnTo>
                    <a:pt x="1086" y="840"/>
                  </a:lnTo>
                  <a:lnTo>
                    <a:pt x="1086" y="840"/>
                  </a:lnTo>
                  <a:lnTo>
                    <a:pt x="1086" y="838"/>
                  </a:lnTo>
                  <a:lnTo>
                    <a:pt x="1086" y="838"/>
                  </a:lnTo>
                  <a:close/>
                  <a:moveTo>
                    <a:pt x="1072" y="819"/>
                  </a:moveTo>
                  <a:lnTo>
                    <a:pt x="1072" y="819"/>
                  </a:lnTo>
                  <a:lnTo>
                    <a:pt x="1072" y="821"/>
                  </a:lnTo>
                  <a:lnTo>
                    <a:pt x="1069" y="821"/>
                  </a:lnTo>
                  <a:lnTo>
                    <a:pt x="1069" y="824"/>
                  </a:lnTo>
                  <a:lnTo>
                    <a:pt x="1069" y="824"/>
                  </a:lnTo>
                  <a:lnTo>
                    <a:pt x="1069" y="824"/>
                  </a:lnTo>
                  <a:lnTo>
                    <a:pt x="1069" y="826"/>
                  </a:lnTo>
                  <a:lnTo>
                    <a:pt x="1069" y="826"/>
                  </a:lnTo>
                  <a:lnTo>
                    <a:pt x="1069" y="826"/>
                  </a:lnTo>
                  <a:lnTo>
                    <a:pt x="1072" y="826"/>
                  </a:lnTo>
                  <a:lnTo>
                    <a:pt x="1072" y="826"/>
                  </a:lnTo>
                  <a:lnTo>
                    <a:pt x="1072" y="824"/>
                  </a:lnTo>
                  <a:lnTo>
                    <a:pt x="1074" y="821"/>
                  </a:lnTo>
                  <a:lnTo>
                    <a:pt x="1074" y="821"/>
                  </a:lnTo>
                  <a:lnTo>
                    <a:pt x="1074" y="819"/>
                  </a:lnTo>
                  <a:lnTo>
                    <a:pt x="1074" y="819"/>
                  </a:lnTo>
                  <a:lnTo>
                    <a:pt x="1072" y="819"/>
                  </a:lnTo>
                  <a:close/>
                  <a:moveTo>
                    <a:pt x="1043" y="821"/>
                  </a:moveTo>
                  <a:lnTo>
                    <a:pt x="1046" y="821"/>
                  </a:lnTo>
                  <a:lnTo>
                    <a:pt x="1046" y="819"/>
                  </a:lnTo>
                  <a:lnTo>
                    <a:pt x="1046" y="817"/>
                  </a:lnTo>
                  <a:lnTo>
                    <a:pt x="1043" y="817"/>
                  </a:lnTo>
                  <a:lnTo>
                    <a:pt x="1043" y="819"/>
                  </a:lnTo>
                  <a:lnTo>
                    <a:pt x="1043" y="819"/>
                  </a:lnTo>
                  <a:lnTo>
                    <a:pt x="1043" y="819"/>
                  </a:lnTo>
                  <a:lnTo>
                    <a:pt x="1043" y="821"/>
                  </a:lnTo>
                  <a:lnTo>
                    <a:pt x="1043" y="821"/>
                  </a:lnTo>
                  <a:lnTo>
                    <a:pt x="1043" y="821"/>
                  </a:lnTo>
                  <a:lnTo>
                    <a:pt x="1043" y="824"/>
                  </a:lnTo>
                  <a:lnTo>
                    <a:pt x="1043" y="821"/>
                  </a:lnTo>
                  <a:close/>
                  <a:moveTo>
                    <a:pt x="289" y="1422"/>
                  </a:moveTo>
                  <a:lnTo>
                    <a:pt x="289" y="1422"/>
                  </a:lnTo>
                  <a:lnTo>
                    <a:pt x="289" y="1422"/>
                  </a:lnTo>
                  <a:lnTo>
                    <a:pt x="289" y="1422"/>
                  </a:lnTo>
                  <a:lnTo>
                    <a:pt x="289" y="1422"/>
                  </a:lnTo>
                  <a:lnTo>
                    <a:pt x="289" y="1422"/>
                  </a:lnTo>
                  <a:lnTo>
                    <a:pt x="289" y="1422"/>
                  </a:lnTo>
                  <a:lnTo>
                    <a:pt x="289" y="1422"/>
                  </a:lnTo>
                  <a:close/>
                  <a:moveTo>
                    <a:pt x="230" y="1425"/>
                  </a:moveTo>
                  <a:lnTo>
                    <a:pt x="230" y="1425"/>
                  </a:lnTo>
                  <a:lnTo>
                    <a:pt x="230" y="1425"/>
                  </a:lnTo>
                  <a:lnTo>
                    <a:pt x="230" y="1425"/>
                  </a:lnTo>
                  <a:lnTo>
                    <a:pt x="230" y="1425"/>
                  </a:lnTo>
                  <a:lnTo>
                    <a:pt x="230" y="1425"/>
                  </a:lnTo>
                  <a:close/>
                  <a:moveTo>
                    <a:pt x="253" y="1387"/>
                  </a:moveTo>
                  <a:lnTo>
                    <a:pt x="253" y="1387"/>
                  </a:lnTo>
                  <a:lnTo>
                    <a:pt x="253" y="1387"/>
                  </a:lnTo>
                  <a:lnTo>
                    <a:pt x="253" y="1387"/>
                  </a:lnTo>
                  <a:lnTo>
                    <a:pt x="253" y="1387"/>
                  </a:lnTo>
                  <a:lnTo>
                    <a:pt x="256" y="1387"/>
                  </a:lnTo>
                  <a:lnTo>
                    <a:pt x="253" y="1387"/>
                  </a:lnTo>
                  <a:lnTo>
                    <a:pt x="253" y="1387"/>
                  </a:lnTo>
                  <a:close/>
                  <a:moveTo>
                    <a:pt x="211" y="1420"/>
                  </a:moveTo>
                  <a:lnTo>
                    <a:pt x="211" y="1420"/>
                  </a:lnTo>
                  <a:lnTo>
                    <a:pt x="211" y="1420"/>
                  </a:lnTo>
                  <a:lnTo>
                    <a:pt x="211" y="1422"/>
                  </a:lnTo>
                  <a:lnTo>
                    <a:pt x="211" y="1422"/>
                  </a:lnTo>
                  <a:lnTo>
                    <a:pt x="211" y="1420"/>
                  </a:lnTo>
                  <a:lnTo>
                    <a:pt x="213" y="1420"/>
                  </a:lnTo>
                  <a:lnTo>
                    <a:pt x="213" y="1420"/>
                  </a:lnTo>
                  <a:lnTo>
                    <a:pt x="211" y="1420"/>
                  </a:lnTo>
                  <a:lnTo>
                    <a:pt x="211" y="1420"/>
                  </a:lnTo>
                  <a:close/>
                  <a:moveTo>
                    <a:pt x="235" y="1434"/>
                  </a:moveTo>
                  <a:lnTo>
                    <a:pt x="235" y="1437"/>
                  </a:lnTo>
                  <a:lnTo>
                    <a:pt x="235" y="1437"/>
                  </a:lnTo>
                  <a:lnTo>
                    <a:pt x="235" y="1437"/>
                  </a:lnTo>
                  <a:lnTo>
                    <a:pt x="235" y="1437"/>
                  </a:lnTo>
                  <a:lnTo>
                    <a:pt x="235" y="1437"/>
                  </a:lnTo>
                  <a:lnTo>
                    <a:pt x="235" y="1437"/>
                  </a:lnTo>
                  <a:lnTo>
                    <a:pt x="235" y="1434"/>
                  </a:lnTo>
                  <a:lnTo>
                    <a:pt x="235" y="1434"/>
                  </a:lnTo>
                  <a:lnTo>
                    <a:pt x="235" y="1434"/>
                  </a:lnTo>
                  <a:lnTo>
                    <a:pt x="235" y="1434"/>
                  </a:lnTo>
                  <a:lnTo>
                    <a:pt x="235" y="1434"/>
                  </a:lnTo>
                  <a:close/>
                  <a:moveTo>
                    <a:pt x="242" y="1401"/>
                  </a:moveTo>
                  <a:lnTo>
                    <a:pt x="242" y="1401"/>
                  </a:lnTo>
                  <a:lnTo>
                    <a:pt x="242" y="1401"/>
                  </a:lnTo>
                  <a:lnTo>
                    <a:pt x="242" y="1403"/>
                  </a:lnTo>
                  <a:lnTo>
                    <a:pt x="242" y="1403"/>
                  </a:lnTo>
                  <a:lnTo>
                    <a:pt x="242" y="1401"/>
                  </a:lnTo>
                  <a:lnTo>
                    <a:pt x="244" y="1401"/>
                  </a:lnTo>
                  <a:lnTo>
                    <a:pt x="244" y="1399"/>
                  </a:lnTo>
                  <a:lnTo>
                    <a:pt x="244" y="1399"/>
                  </a:lnTo>
                  <a:lnTo>
                    <a:pt x="244" y="1399"/>
                  </a:lnTo>
                  <a:lnTo>
                    <a:pt x="244" y="1399"/>
                  </a:lnTo>
                  <a:lnTo>
                    <a:pt x="244" y="1399"/>
                  </a:lnTo>
                  <a:lnTo>
                    <a:pt x="244" y="1399"/>
                  </a:lnTo>
                  <a:lnTo>
                    <a:pt x="242" y="1401"/>
                  </a:lnTo>
                  <a:close/>
                  <a:moveTo>
                    <a:pt x="239" y="1375"/>
                  </a:moveTo>
                  <a:lnTo>
                    <a:pt x="239" y="1375"/>
                  </a:lnTo>
                  <a:lnTo>
                    <a:pt x="239" y="1375"/>
                  </a:lnTo>
                  <a:lnTo>
                    <a:pt x="239" y="1375"/>
                  </a:lnTo>
                  <a:lnTo>
                    <a:pt x="239" y="1375"/>
                  </a:lnTo>
                  <a:lnTo>
                    <a:pt x="239" y="1375"/>
                  </a:lnTo>
                  <a:lnTo>
                    <a:pt x="239" y="1375"/>
                  </a:lnTo>
                  <a:lnTo>
                    <a:pt x="239" y="1375"/>
                  </a:lnTo>
                  <a:lnTo>
                    <a:pt x="239" y="1375"/>
                  </a:lnTo>
                  <a:close/>
                  <a:moveTo>
                    <a:pt x="242" y="1406"/>
                  </a:moveTo>
                  <a:lnTo>
                    <a:pt x="239" y="1406"/>
                  </a:lnTo>
                  <a:lnTo>
                    <a:pt x="239" y="1406"/>
                  </a:lnTo>
                  <a:lnTo>
                    <a:pt x="242" y="1406"/>
                  </a:lnTo>
                  <a:lnTo>
                    <a:pt x="242" y="1406"/>
                  </a:lnTo>
                  <a:lnTo>
                    <a:pt x="242" y="1406"/>
                  </a:lnTo>
                  <a:lnTo>
                    <a:pt x="242" y="1406"/>
                  </a:lnTo>
                  <a:lnTo>
                    <a:pt x="242" y="1406"/>
                  </a:lnTo>
                  <a:lnTo>
                    <a:pt x="242" y="1406"/>
                  </a:lnTo>
                  <a:close/>
                  <a:moveTo>
                    <a:pt x="1346" y="1344"/>
                  </a:moveTo>
                  <a:lnTo>
                    <a:pt x="1346" y="1344"/>
                  </a:lnTo>
                  <a:lnTo>
                    <a:pt x="1346" y="1347"/>
                  </a:lnTo>
                  <a:lnTo>
                    <a:pt x="1346" y="1344"/>
                  </a:lnTo>
                  <a:lnTo>
                    <a:pt x="1346" y="1344"/>
                  </a:lnTo>
                  <a:close/>
                  <a:moveTo>
                    <a:pt x="1330" y="1571"/>
                  </a:moveTo>
                  <a:lnTo>
                    <a:pt x="1330" y="1569"/>
                  </a:lnTo>
                  <a:lnTo>
                    <a:pt x="1330" y="1569"/>
                  </a:lnTo>
                  <a:lnTo>
                    <a:pt x="1330" y="1569"/>
                  </a:lnTo>
                  <a:lnTo>
                    <a:pt x="1330" y="1571"/>
                  </a:lnTo>
                  <a:lnTo>
                    <a:pt x="1327" y="1571"/>
                  </a:lnTo>
                  <a:lnTo>
                    <a:pt x="1327" y="1571"/>
                  </a:lnTo>
                  <a:lnTo>
                    <a:pt x="1327" y="1571"/>
                  </a:lnTo>
                  <a:lnTo>
                    <a:pt x="1327" y="1571"/>
                  </a:lnTo>
                  <a:lnTo>
                    <a:pt x="1330" y="1574"/>
                  </a:lnTo>
                  <a:lnTo>
                    <a:pt x="1330" y="1571"/>
                  </a:lnTo>
                  <a:lnTo>
                    <a:pt x="1330" y="1571"/>
                  </a:lnTo>
                  <a:lnTo>
                    <a:pt x="1330" y="1571"/>
                  </a:lnTo>
                  <a:close/>
                  <a:moveTo>
                    <a:pt x="1323" y="1574"/>
                  </a:moveTo>
                  <a:lnTo>
                    <a:pt x="1323" y="1574"/>
                  </a:lnTo>
                  <a:lnTo>
                    <a:pt x="1323" y="1574"/>
                  </a:lnTo>
                  <a:lnTo>
                    <a:pt x="1323" y="1571"/>
                  </a:lnTo>
                  <a:lnTo>
                    <a:pt x="1320" y="1571"/>
                  </a:lnTo>
                  <a:lnTo>
                    <a:pt x="1320" y="1571"/>
                  </a:lnTo>
                  <a:lnTo>
                    <a:pt x="1320" y="1571"/>
                  </a:lnTo>
                  <a:lnTo>
                    <a:pt x="1320" y="1569"/>
                  </a:lnTo>
                  <a:lnTo>
                    <a:pt x="1320" y="1569"/>
                  </a:lnTo>
                  <a:lnTo>
                    <a:pt x="1318" y="1569"/>
                  </a:lnTo>
                  <a:lnTo>
                    <a:pt x="1318" y="1571"/>
                  </a:lnTo>
                  <a:lnTo>
                    <a:pt x="1318" y="1571"/>
                  </a:lnTo>
                  <a:lnTo>
                    <a:pt x="1315" y="1574"/>
                  </a:lnTo>
                  <a:lnTo>
                    <a:pt x="1315" y="1574"/>
                  </a:lnTo>
                  <a:lnTo>
                    <a:pt x="1318" y="1574"/>
                  </a:lnTo>
                  <a:lnTo>
                    <a:pt x="1318" y="1574"/>
                  </a:lnTo>
                  <a:lnTo>
                    <a:pt x="1318" y="1574"/>
                  </a:lnTo>
                  <a:lnTo>
                    <a:pt x="1318" y="1574"/>
                  </a:lnTo>
                  <a:lnTo>
                    <a:pt x="1318" y="1574"/>
                  </a:lnTo>
                  <a:lnTo>
                    <a:pt x="1318" y="1576"/>
                  </a:lnTo>
                  <a:lnTo>
                    <a:pt x="1318" y="1576"/>
                  </a:lnTo>
                  <a:lnTo>
                    <a:pt x="1318" y="1576"/>
                  </a:lnTo>
                  <a:lnTo>
                    <a:pt x="1320" y="1576"/>
                  </a:lnTo>
                  <a:lnTo>
                    <a:pt x="1320" y="1576"/>
                  </a:lnTo>
                  <a:lnTo>
                    <a:pt x="1320" y="1576"/>
                  </a:lnTo>
                  <a:lnTo>
                    <a:pt x="1320" y="1576"/>
                  </a:lnTo>
                  <a:lnTo>
                    <a:pt x="1323" y="1576"/>
                  </a:lnTo>
                  <a:lnTo>
                    <a:pt x="1323" y="1576"/>
                  </a:lnTo>
                  <a:lnTo>
                    <a:pt x="1323" y="1576"/>
                  </a:lnTo>
                  <a:lnTo>
                    <a:pt x="1323" y="1576"/>
                  </a:lnTo>
                  <a:lnTo>
                    <a:pt x="1325" y="1579"/>
                  </a:lnTo>
                  <a:lnTo>
                    <a:pt x="1325" y="1579"/>
                  </a:lnTo>
                  <a:lnTo>
                    <a:pt x="1325" y="1576"/>
                  </a:lnTo>
                  <a:lnTo>
                    <a:pt x="1325" y="1576"/>
                  </a:lnTo>
                  <a:lnTo>
                    <a:pt x="1325" y="1576"/>
                  </a:lnTo>
                  <a:lnTo>
                    <a:pt x="1323" y="1574"/>
                  </a:lnTo>
                  <a:close/>
                  <a:moveTo>
                    <a:pt x="1332" y="1541"/>
                  </a:moveTo>
                  <a:lnTo>
                    <a:pt x="1332" y="1543"/>
                  </a:lnTo>
                  <a:lnTo>
                    <a:pt x="1332" y="1543"/>
                  </a:lnTo>
                  <a:lnTo>
                    <a:pt x="1332" y="1545"/>
                  </a:lnTo>
                  <a:lnTo>
                    <a:pt x="1332" y="1548"/>
                  </a:lnTo>
                  <a:lnTo>
                    <a:pt x="1332" y="1548"/>
                  </a:lnTo>
                  <a:lnTo>
                    <a:pt x="1332" y="1548"/>
                  </a:lnTo>
                  <a:lnTo>
                    <a:pt x="1332" y="1548"/>
                  </a:lnTo>
                  <a:lnTo>
                    <a:pt x="1334" y="1545"/>
                  </a:lnTo>
                  <a:lnTo>
                    <a:pt x="1334" y="1545"/>
                  </a:lnTo>
                  <a:lnTo>
                    <a:pt x="1334" y="1543"/>
                  </a:lnTo>
                  <a:lnTo>
                    <a:pt x="1332" y="1543"/>
                  </a:lnTo>
                  <a:lnTo>
                    <a:pt x="1332" y="1543"/>
                  </a:lnTo>
                  <a:lnTo>
                    <a:pt x="1332" y="1541"/>
                  </a:lnTo>
                  <a:lnTo>
                    <a:pt x="1332" y="1541"/>
                  </a:lnTo>
                  <a:close/>
                  <a:moveTo>
                    <a:pt x="1327" y="1569"/>
                  </a:moveTo>
                  <a:lnTo>
                    <a:pt x="1327" y="1569"/>
                  </a:lnTo>
                  <a:lnTo>
                    <a:pt x="1327" y="1569"/>
                  </a:lnTo>
                  <a:lnTo>
                    <a:pt x="1330" y="1569"/>
                  </a:lnTo>
                  <a:lnTo>
                    <a:pt x="1330" y="1567"/>
                  </a:lnTo>
                  <a:lnTo>
                    <a:pt x="1327" y="1567"/>
                  </a:lnTo>
                  <a:lnTo>
                    <a:pt x="1327" y="1564"/>
                  </a:lnTo>
                  <a:lnTo>
                    <a:pt x="1327" y="1562"/>
                  </a:lnTo>
                  <a:lnTo>
                    <a:pt x="1327" y="1562"/>
                  </a:lnTo>
                  <a:lnTo>
                    <a:pt x="1327" y="1562"/>
                  </a:lnTo>
                  <a:lnTo>
                    <a:pt x="1327" y="1560"/>
                  </a:lnTo>
                  <a:lnTo>
                    <a:pt x="1327" y="1560"/>
                  </a:lnTo>
                  <a:lnTo>
                    <a:pt x="1327" y="1560"/>
                  </a:lnTo>
                  <a:lnTo>
                    <a:pt x="1327" y="1560"/>
                  </a:lnTo>
                  <a:lnTo>
                    <a:pt x="1325" y="1560"/>
                  </a:lnTo>
                  <a:lnTo>
                    <a:pt x="1325" y="1560"/>
                  </a:lnTo>
                  <a:lnTo>
                    <a:pt x="1325" y="1560"/>
                  </a:lnTo>
                  <a:lnTo>
                    <a:pt x="1325" y="1562"/>
                  </a:lnTo>
                  <a:lnTo>
                    <a:pt x="1325" y="1562"/>
                  </a:lnTo>
                  <a:lnTo>
                    <a:pt x="1325" y="1562"/>
                  </a:lnTo>
                  <a:lnTo>
                    <a:pt x="1325" y="1562"/>
                  </a:lnTo>
                  <a:lnTo>
                    <a:pt x="1325" y="1567"/>
                  </a:lnTo>
                  <a:lnTo>
                    <a:pt x="1325" y="1567"/>
                  </a:lnTo>
                  <a:lnTo>
                    <a:pt x="1325" y="1567"/>
                  </a:lnTo>
                  <a:lnTo>
                    <a:pt x="1327" y="1567"/>
                  </a:lnTo>
                  <a:lnTo>
                    <a:pt x="1327" y="1567"/>
                  </a:lnTo>
                  <a:lnTo>
                    <a:pt x="1327" y="1567"/>
                  </a:lnTo>
                  <a:lnTo>
                    <a:pt x="1327" y="1567"/>
                  </a:lnTo>
                  <a:lnTo>
                    <a:pt x="1327" y="1567"/>
                  </a:lnTo>
                  <a:lnTo>
                    <a:pt x="1327" y="1567"/>
                  </a:lnTo>
                  <a:lnTo>
                    <a:pt x="1327" y="1567"/>
                  </a:lnTo>
                  <a:lnTo>
                    <a:pt x="1327" y="1569"/>
                  </a:lnTo>
                  <a:lnTo>
                    <a:pt x="1327" y="1569"/>
                  </a:lnTo>
                  <a:lnTo>
                    <a:pt x="1325" y="1569"/>
                  </a:lnTo>
                  <a:lnTo>
                    <a:pt x="1325" y="1569"/>
                  </a:lnTo>
                  <a:lnTo>
                    <a:pt x="1325" y="1571"/>
                  </a:lnTo>
                  <a:lnTo>
                    <a:pt x="1325" y="1571"/>
                  </a:lnTo>
                  <a:lnTo>
                    <a:pt x="1327" y="1571"/>
                  </a:lnTo>
                  <a:lnTo>
                    <a:pt x="1327" y="1569"/>
                  </a:lnTo>
                  <a:lnTo>
                    <a:pt x="1327" y="1569"/>
                  </a:lnTo>
                  <a:lnTo>
                    <a:pt x="1327" y="1569"/>
                  </a:lnTo>
                  <a:close/>
                  <a:moveTo>
                    <a:pt x="1337" y="1607"/>
                  </a:moveTo>
                  <a:lnTo>
                    <a:pt x="1339" y="1607"/>
                  </a:lnTo>
                  <a:lnTo>
                    <a:pt x="1339" y="1605"/>
                  </a:lnTo>
                  <a:lnTo>
                    <a:pt x="1339" y="1605"/>
                  </a:lnTo>
                  <a:lnTo>
                    <a:pt x="1339" y="1605"/>
                  </a:lnTo>
                  <a:lnTo>
                    <a:pt x="1339" y="1602"/>
                  </a:lnTo>
                  <a:lnTo>
                    <a:pt x="1337" y="1602"/>
                  </a:lnTo>
                  <a:lnTo>
                    <a:pt x="1337" y="1602"/>
                  </a:lnTo>
                  <a:lnTo>
                    <a:pt x="1337" y="1602"/>
                  </a:lnTo>
                  <a:lnTo>
                    <a:pt x="1337" y="1600"/>
                  </a:lnTo>
                  <a:lnTo>
                    <a:pt x="1337" y="1602"/>
                  </a:lnTo>
                  <a:lnTo>
                    <a:pt x="1337" y="1602"/>
                  </a:lnTo>
                  <a:lnTo>
                    <a:pt x="1334" y="1602"/>
                  </a:lnTo>
                  <a:lnTo>
                    <a:pt x="1334" y="1605"/>
                  </a:lnTo>
                  <a:lnTo>
                    <a:pt x="1332" y="1605"/>
                  </a:lnTo>
                  <a:lnTo>
                    <a:pt x="1332" y="1605"/>
                  </a:lnTo>
                  <a:lnTo>
                    <a:pt x="1332" y="1607"/>
                  </a:lnTo>
                  <a:lnTo>
                    <a:pt x="1332" y="1607"/>
                  </a:lnTo>
                  <a:lnTo>
                    <a:pt x="1332" y="1607"/>
                  </a:lnTo>
                  <a:lnTo>
                    <a:pt x="1332" y="1607"/>
                  </a:lnTo>
                  <a:lnTo>
                    <a:pt x="1332" y="1609"/>
                  </a:lnTo>
                  <a:lnTo>
                    <a:pt x="1332" y="1609"/>
                  </a:lnTo>
                  <a:lnTo>
                    <a:pt x="1332" y="1609"/>
                  </a:lnTo>
                  <a:lnTo>
                    <a:pt x="1334" y="1609"/>
                  </a:lnTo>
                  <a:lnTo>
                    <a:pt x="1334" y="1609"/>
                  </a:lnTo>
                  <a:lnTo>
                    <a:pt x="1337" y="1607"/>
                  </a:lnTo>
                  <a:lnTo>
                    <a:pt x="1337" y="1607"/>
                  </a:lnTo>
                  <a:close/>
                  <a:moveTo>
                    <a:pt x="1528" y="469"/>
                  </a:moveTo>
                  <a:lnTo>
                    <a:pt x="1526" y="466"/>
                  </a:lnTo>
                  <a:lnTo>
                    <a:pt x="1526" y="464"/>
                  </a:lnTo>
                  <a:lnTo>
                    <a:pt x="1526" y="462"/>
                  </a:lnTo>
                  <a:lnTo>
                    <a:pt x="1526" y="459"/>
                  </a:lnTo>
                  <a:lnTo>
                    <a:pt x="1526" y="457"/>
                  </a:lnTo>
                  <a:lnTo>
                    <a:pt x="1526" y="454"/>
                  </a:lnTo>
                  <a:lnTo>
                    <a:pt x="1521" y="452"/>
                  </a:lnTo>
                  <a:lnTo>
                    <a:pt x="1521" y="452"/>
                  </a:lnTo>
                  <a:lnTo>
                    <a:pt x="1521" y="452"/>
                  </a:lnTo>
                  <a:lnTo>
                    <a:pt x="1521" y="452"/>
                  </a:lnTo>
                  <a:lnTo>
                    <a:pt x="1519" y="452"/>
                  </a:lnTo>
                  <a:lnTo>
                    <a:pt x="1519" y="450"/>
                  </a:lnTo>
                  <a:lnTo>
                    <a:pt x="1516" y="447"/>
                  </a:lnTo>
                  <a:lnTo>
                    <a:pt x="1514" y="447"/>
                  </a:lnTo>
                  <a:lnTo>
                    <a:pt x="1512" y="447"/>
                  </a:lnTo>
                  <a:lnTo>
                    <a:pt x="1509" y="450"/>
                  </a:lnTo>
                  <a:lnTo>
                    <a:pt x="1507" y="450"/>
                  </a:lnTo>
                  <a:lnTo>
                    <a:pt x="1507" y="450"/>
                  </a:lnTo>
                  <a:lnTo>
                    <a:pt x="1505" y="447"/>
                  </a:lnTo>
                  <a:lnTo>
                    <a:pt x="1505" y="445"/>
                  </a:lnTo>
                  <a:lnTo>
                    <a:pt x="1502" y="440"/>
                  </a:lnTo>
                  <a:lnTo>
                    <a:pt x="1498" y="438"/>
                  </a:lnTo>
                  <a:lnTo>
                    <a:pt x="1495" y="436"/>
                  </a:lnTo>
                  <a:lnTo>
                    <a:pt x="1490" y="433"/>
                  </a:lnTo>
                  <a:lnTo>
                    <a:pt x="1486" y="436"/>
                  </a:lnTo>
                  <a:lnTo>
                    <a:pt x="1486" y="438"/>
                  </a:lnTo>
                  <a:lnTo>
                    <a:pt x="1486" y="440"/>
                  </a:lnTo>
                  <a:lnTo>
                    <a:pt x="1483" y="445"/>
                  </a:lnTo>
                  <a:lnTo>
                    <a:pt x="1483" y="445"/>
                  </a:lnTo>
                  <a:lnTo>
                    <a:pt x="1481" y="440"/>
                  </a:lnTo>
                  <a:lnTo>
                    <a:pt x="1481" y="438"/>
                  </a:lnTo>
                  <a:lnTo>
                    <a:pt x="1481" y="436"/>
                  </a:lnTo>
                  <a:lnTo>
                    <a:pt x="1481" y="433"/>
                  </a:lnTo>
                  <a:lnTo>
                    <a:pt x="1483" y="431"/>
                  </a:lnTo>
                  <a:lnTo>
                    <a:pt x="1488" y="428"/>
                  </a:lnTo>
                  <a:lnTo>
                    <a:pt x="1488" y="424"/>
                  </a:lnTo>
                  <a:lnTo>
                    <a:pt x="1488" y="421"/>
                  </a:lnTo>
                  <a:lnTo>
                    <a:pt x="1486" y="419"/>
                  </a:lnTo>
                  <a:lnTo>
                    <a:pt x="1483" y="417"/>
                  </a:lnTo>
                  <a:lnTo>
                    <a:pt x="1483" y="414"/>
                  </a:lnTo>
                  <a:lnTo>
                    <a:pt x="1483" y="414"/>
                  </a:lnTo>
                  <a:lnTo>
                    <a:pt x="1483" y="412"/>
                  </a:lnTo>
                  <a:lnTo>
                    <a:pt x="1481" y="412"/>
                  </a:lnTo>
                  <a:lnTo>
                    <a:pt x="1481" y="412"/>
                  </a:lnTo>
                  <a:lnTo>
                    <a:pt x="1481" y="412"/>
                  </a:lnTo>
                  <a:lnTo>
                    <a:pt x="1481" y="409"/>
                  </a:lnTo>
                  <a:lnTo>
                    <a:pt x="1476" y="407"/>
                  </a:lnTo>
                  <a:lnTo>
                    <a:pt x="1476" y="405"/>
                  </a:lnTo>
                  <a:lnTo>
                    <a:pt x="1472" y="405"/>
                  </a:lnTo>
                  <a:lnTo>
                    <a:pt x="1467" y="409"/>
                  </a:lnTo>
                  <a:lnTo>
                    <a:pt x="1467" y="405"/>
                  </a:lnTo>
                  <a:lnTo>
                    <a:pt x="1467" y="402"/>
                  </a:lnTo>
                  <a:lnTo>
                    <a:pt x="1467" y="402"/>
                  </a:lnTo>
                  <a:lnTo>
                    <a:pt x="1469" y="402"/>
                  </a:lnTo>
                  <a:lnTo>
                    <a:pt x="1474" y="400"/>
                  </a:lnTo>
                  <a:lnTo>
                    <a:pt x="1474" y="400"/>
                  </a:lnTo>
                  <a:lnTo>
                    <a:pt x="1476" y="398"/>
                  </a:lnTo>
                  <a:lnTo>
                    <a:pt x="1476" y="395"/>
                  </a:lnTo>
                  <a:lnTo>
                    <a:pt x="1476" y="395"/>
                  </a:lnTo>
                  <a:lnTo>
                    <a:pt x="1476" y="393"/>
                  </a:lnTo>
                  <a:lnTo>
                    <a:pt x="1476" y="393"/>
                  </a:lnTo>
                  <a:lnTo>
                    <a:pt x="1474" y="393"/>
                  </a:lnTo>
                  <a:lnTo>
                    <a:pt x="1474" y="395"/>
                  </a:lnTo>
                  <a:lnTo>
                    <a:pt x="1472" y="395"/>
                  </a:lnTo>
                  <a:lnTo>
                    <a:pt x="1469" y="395"/>
                  </a:lnTo>
                  <a:lnTo>
                    <a:pt x="1469" y="395"/>
                  </a:lnTo>
                  <a:lnTo>
                    <a:pt x="1467" y="393"/>
                  </a:lnTo>
                  <a:lnTo>
                    <a:pt x="1467" y="393"/>
                  </a:lnTo>
                  <a:lnTo>
                    <a:pt x="1464" y="388"/>
                  </a:lnTo>
                  <a:lnTo>
                    <a:pt x="1464" y="388"/>
                  </a:lnTo>
                  <a:lnTo>
                    <a:pt x="1462" y="388"/>
                  </a:lnTo>
                  <a:lnTo>
                    <a:pt x="1455" y="388"/>
                  </a:lnTo>
                  <a:lnTo>
                    <a:pt x="1450" y="391"/>
                  </a:lnTo>
                  <a:lnTo>
                    <a:pt x="1448" y="388"/>
                  </a:lnTo>
                  <a:lnTo>
                    <a:pt x="1446" y="391"/>
                  </a:lnTo>
                  <a:lnTo>
                    <a:pt x="1443" y="391"/>
                  </a:lnTo>
                  <a:lnTo>
                    <a:pt x="1443" y="393"/>
                  </a:lnTo>
                  <a:lnTo>
                    <a:pt x="1443" y="398"/>
                  </a:lnTo>
                  <a:lnTo>
                    <a:pt x="1438" y="398"/>
                  </a:lnTo>
                  <a:lnTo>
                    <a:pt x="1436" y="395"/>
                  </a:lnTo>
                  <a:lnTo>
                    <a:pt x="1436" y="395"/>
                  </a:lnTo>
                  <a:lnTo>
                    <a:pt x="1436" y="395"/>
                  </a:lnTo>
                  <a:lnTo>
                    <a:pt x="1434" y="395"/>
                  </a:lnTo>
                  <a:lnTo>
                    <a:pt x="1434" y="395"/>
                  </a:lnTo>
                  <a:lnTo>
                    <a:pt x="1434" y="395"/>
                  </a:lnTo>
                  <a:lnTo>
                    <a:pt x="1434" y="398"/>
                  </a:lnTo>
                  <a:lnTo>
                    <a:pt x="1434" y="398"/>
                  </a:lnTo>
                  <a:lnTo>
                    <a:pt x="1431" y="398"/>
                  </a:lnTo>
                  <a:lnTo>
                    <a:pt x="1431" y="398"/>
                  </a:lnTo>
                  <a:lnTo>
                    <a:pt x="1434" y="400"/>
                  </a:lnTo>
                  <a:lnTo>
                    <a:pt x="1434" y="402"/>
                  </a:lnTo>
                  <a:lnTo>
                    <a:pt x="1431" y="402"/>
                  </a:lnTo>
                  <a:lnTo>
                    <a:pt x="1429" y="402"/>
                  </a:lnTo>
                  <a:lnTo>
                    <a:pt x="1429" y="402"/>
                  </a:lnTo>
                  <a:lnTo>
                    <a:pt x="1429" y="402"/>
                  </a:lnTo>
                  <a:lnTo>
                    <a:pt x="1429" y="400"/>
                  </a:lnTo>
                  <a:lnTo>
                    <a:pt x="1427" y="400"/>
                  </a:lnTo>
                  <a:lnTo>
                    <a:pt x="1427" y="402"/>
                  </a:lnTo>
                  <a:lnTo>
                    <a:pt x="1424" y="402"/>
                  </a:lnTo>
                  <a:lnTo>
                    <a:pt x="1422" y="402"/>
                  </a:lnTo>
                  <a:lnTo>
                    <a:pt x="1420" y="402"/>
                  </a:lnTo>
                  <a:lnTo>
                    <a:pt x="1420" y="407"/>
                  </a:lnTo>
                  <a:lnTo>
                    <a:pt x="1417" y="407"/>
                  </a:lnTo>
                  <a:lnTo>
                    <a:pt x="1417" y="407"/>
                  </a:lnTo>
                  <a:lnTo>
                    <a:pt x="1417" y="405"/>
                  </a:lnTo>
                  <a:lnTo>
                    <a:pt x="1417" y="405"/>
                  </a:lnTo>
                  <a:lnTo>
                    <a:pt x="1417" y="405"/>
                  </a:lnTo>
                  <a:lnTo>
                    <a:pt x="1415" y="405"/>
                  </a:lnTo>
                  <a:lnTo>
                    <a:pt x="1415" y="405"/>
                  </a:lnTo>
                  <a:lnTo>
                    <a:pt x="1412" y="405"/>
                  </a:lnTo>
                  <a:lnTo>
                    <a:pt x="1410" y="402"/>
                  </a:lnTo>
                  <a:lnTo>
                    <a:pt x="1408" y="402"/>
                  </a:lnTo>
                  <a:lnTo>
                    <a:pt x="1405" y="400"/>
                  </a:lnTo>
                  <a:lnTo>
                    <a:pt x="1403" y="400"/>
                  </a:lnTo>
                  <a:lnTo>
                    <a:pt x="1403" y="400"/>
                  </a:lnTo>
                  <a:lnTo>
                    <a:pt x="1403" y="400"/>
                  </a:lnTo>
                  <a:lnTo>
                    <a:pt x="1405" y="402"/>
                  </a:lnTo>
                  <a:lnTo>
                    <a:pt x="1405" y="402"/>
                  </a:lnTo>
                  <a:lnTo>
                    <a:pt x="1403" y="402"/>
                  </a:lnTo>
                  <a:lnTo>
                    <a:pt x="1401" y="400"/>
                  </a:lnTo>
                  <a:lnTo>
                    <a:pt x="1398" y="400"/>
                  </a:lnTo>
                  <a:lnTo>
                    <a:pt x="1396" y="400"/>
                  </a:lnTo>
                  <a:lnTo>
                    <a:pt x="1396" y="400"/>
                  </a:lnTo>
                  <a:lnTo>
                    <a:pt x="1393" y="400"/>
                  </a:lnTo>
                  <a:lnTo>
                    <a:pt x="1393" y="400"/>
                  </a:lnTo>
                  <a:lnTo>
                    <a:pt x="1393" y="398"/>
                  </a:lnTo>
                  <a:lnTo>
                    <a:pt x="1393" y="395"/>
                  </a:lnTo>
                  <a:lnTo>
                    <a:pt x="1389" y="393"/>
                  </a:lnTo>
                  <a:lnTo>
                    <a:pt x="1389" y="393"/>
                  </a:lnTo>
                  <a:lnTo>
                    <a:pt x="1386" y="391"/>
                  </a:lnTo>
                  <a:lnTo>
                    <a:pt x="1384" y="391"/>
                  </a:lnTo>
                  <a:lnTo>
                    <a:pt x="1384" y="393"/>
                  </a:lnTo>
                  <a:lnTo>
                    <a:pt x="1382" y="395"/>
                  </a:lnTo>
                  <a:lnTo>
                    <a:pt x="1379" y="398"/>
                  </a:lnTo>
                  <a:lnTo>
                    <a:pt x="1379" y="398"/>
                  </a:lnTo>
                  <a:lnTo>
                    <a:pt x="1377" y="398"/>
                  </a:lnTo>
                  <a:lnTo>
                    <a:pt x="1375" y="398"/>
                  </a:lnTo>
                  <a:lnTo>
                    <a:pt x="1375" y="398"/>
                  </a:lnTo>
                  <a:lnTo>
                    <a:pt x="1372" y="398"/>
                  </a:lnTo>
                  <a:lnTo>
                    <a:pt x="1372" y="400"/>
                  </a:lnTo>
                  <a:lnTo>
                    <a:pt x="1372" y="400"/>
                  </a:lnTo>
                  <a:lnTo>
                    <a:pt x="1370" y="402"/>
                  </a:lnTo>
                  <a:lnTo>
                    <a:pt x="1370" y="402"/>
                  </a:lnTo>
                  <a:lnTo>
                    <a:pt x="1367" y="402"/>
                  </a:lnTo>
                  <a:lnTo>
                    <a:pt x="1367" y="405"/>
                  </a:lnTo>
                  <a:lnTo>
                    <a:pt x="1370" y="407"/>
                  </a:lnTo>
                  <a:lnTo>
                    <a:pt x="1372" y="409"/>
                  </a:lnTo>
                  <a:lnTo>
                    <a:pt x="1367" y="412"/>
                  </a:lnTo>
                  <a:lnTo>
                    <a:pt x="1365" y="414"/>
                  </a:lnTo>
                  <a:lnTo>
                    <a:pt x="1363" y="414"/>
                  </a:lnTo>
                  <a:lnTo>
                    <a:pt x="1360" y="417"/>
                  </a:lnTo>
                  <a:lnTo>
                    <a:pt x="1358" y="417"/>
                  </a:lnTo>
                  <a:lnTo>
                    <a:pt x="1353" y="419"/>
                  </a:lnTo>
                  <a:lnTo>
                    <a:pt x="1353" y="419"/>
                  </a:lnTo>
                  <a:lnTo>
                    <a:pt x="1353" y="419"/>
                  </a:lnTo>
                  <a:lnTo>
                    <a:pt x="1351" y="419"/>
                  </a:lnTo>
                  <a:lnTo>
                    <a:pt x="1351" y="419"/>
                  </a:lnTo>
                  <a:lnTo>
                    <a:pt x="1349" y="419"/>
                  </a:lnTo>
                  <a:lnTo>
                    <a:pt x="1349" y="419"/>
                  </a:lnTo>
                  <a:lnTo>
                    <a:pt x="1349" y="421"/>
                  </a:lnTo>
                  <a:lnTo>
                    <a:pt x="1349" y="421"/>
                  </a:lnTo>
                  <a:lnTo>
                    <a:pt x="1349" y="421"/>
                  </a:lnTo>
                  <a:lnTo>
                    <a:pt x="1349" y="421"/>
                  </a:lnTo>
                  <a:lnTo>
                    <a:pt x="1349" y="421"/>
                  </a:lnTo>
                  <a:lnTo>
                    <a:pt x="1349" y="421"/>
                  </a:lnTo>
                  <a:lnTo>
                    <a:pt x="1346" y="421"/>
                  </a:lnTo>
                  <a:lnTo>
                    <a:pt x="1346" y="421"/>
                  </a:lnTo>
                  <a:lnTo>
                    <a:pt x="1346" y="424"/>
                  </a:lnTo>
                  <a:lnTo>
                    <a:pt x="1346" y="424"/>
                  </a:lnTo>
                  <a:lnTo>
                    <a:pt x="1344" y="424"/>
                  </a:lnTo>
                  <a:lnTo>
                    <a:pt x="1341" y="426"/>
                  </a:lnTo>
                  <a:lnTo>
                    <a:pt x="1339" y="428"/>
                  </a:lnTo>
                  <a:lnTo>
                    <a:pt x="1337" y="428"/>
                  </a:lnTo>
                  <a:lnTo>
                    <a:pt x="1337" y="428"/>
                  </a:lnTo>
                  <a:lnTo>
                    <a:pt x="1337" y="428"/>
                  </a:lnTo>
                  <a:lnTo>
                    <a:pt x="1334" y="428"/>
                  </a:lnTo>
                  <a:lnTo>
                    <a:pt x="1334" y="428"/>
                  </a:lnTo>
                  <a:lnTo>
                    <a:pt x="1334" y="431"/>
                  </a:lnTo>
                  <a:lnTo>
                    <a:pt x="1332" y="431"/>
                  </a:lnTo>
                  <a:lnTo>
                    <a:pt x="1330" y="428"/>
                  </a:lnTo>
                  <a:lnTo>
                    <a:pt x="1325" y="431"/>
                  </a:lnTo>
                  <a:lnTo>
                    <a:pt x="1320" y="433"/>
                  </a:lnTo>
                  <a:lnTo>
                    <a:pt x="1318" y="433"/>
                  </a:lnTo>
                  <a:lnTo>
                    <a:pt x="1315" y="436"/>
                  </a:lnTo>
                  <a:lnTo>
                    <a:pt x="1313" y="438"/>
                  </a:lnTo>
                  <a:lnTo>
                    <a:pt x="1311" y="438"/>
                  </a:lnTo>
                  <a:lnTo>
                    <a:pt x="1308" y="440"/>
                  </a:lnTo>
                  <a:lnTo>
                    <a:pt x="1308" y="443"/>
                  </a:lnTo>
                  <a:lnTo>
                    <a:pt x="1308" y="445"/>
                  </a:lnTo>
                  <a:lnTo>
                    <a:pt x="1306" y="447"/>
                  </a:lnTo>
                  <a:lnTo>
                    <a:pt x="1306" y="447"/>
                  </a:lnTo>
                  <a:lnTo>
                    <a:pt x="1301" y="452"/>
                  </a:lnTo>
                  <a:lnTo>
                    <a:pt x="1299" y="452"/>
                  </a:lnTo>
                  <a:lnTo>
                    <a:pt x="1299" y="454"/>
                  </a:lnTo>
                  <a:lnTo>
                    <a:pt x="1297" y="454"/>
                  </a:lnTo>
                  <a:lnTo>
                    <a:pt x="1297" y="454"/>
                  </a:lnTo>
                  <a:lnTo>
                    <a:pt x="1294" y="454"/>
                  </a:lnTo>
                  <a:lnTo>
                    <a:pt x="1294" y="457"/>
                  </a:lnTo>
                  <a:lnTo>
                    <a:pt x="1292" y="459"/>
                  </a:lnTo>
                  <a:lnTo>
                    <a:pt x="1292" y="459"/>
                  </a:lnTo>
                  <a:lnTo>
                    <a:pt x="1292" y="459"/>
                  </a:lnTo>
                  <a:lnTo>
                    <a:pt x="1289" y="459"/>
                  </a:lnTo>
                  <a:lnTo>
                    <a:pt x="1289" y="459"/>
                  </a:lnTo>
                  <a:lnTo>
                    <a:pt x="1289" y="459"/>
                  </a:lnTo>
                  <a:lnTo>
                    <a:pt x="1289" y="459"/>
                  </a:lnTo>
                  <a:lnTo>
                    <a:pt x="1289" y="457"/>
                  </a:lnTo>
                  <a:lnTo>
                    <a:pt x="1289" y="459"/>
                  </a:lnTo>
                  <a:lnTo>
                    <a:pt x="1285" y="459"/>
                  </a:lnTo>
                  <a:lnTo>
                    <a:pt x="1285" y="462"/>
                  </a:lnTo>
                  <a:lnTo>
                    <a:pt x="1282" y="464"/>
                  </a:lnTo>
                  <a:lnTo>
                    <a:pt x="1282" y="466"/>
                  </a:lnTo>
                  <a:lnTo>
                    <a:pt x="1282" y="466"/>
                  </a:lnTo>
                  <a:lnTo>
                    <a:pt x="1282" y="466"/>
                  </a:lnTo>
                  <a:lnTo>
                    <a:pt x="1285" y="466"/>
                  </a:lnTo>
                  <a:lnTo>
                    <a:pt x="1285" y="466"/>
                  </a:lnTo>
                  <a:lnTo>
                    <a:pt x="1285" y="469"/>
                  </a:lnTo>
                  <a:lnTo>
                    <a:pt x="1285" y="469"/>
                  </a:lnTo>
                  <a:lnTo>
                    <a:pt x="1285" y="469"/>
                  </a:lnTo>
                  <a:lnTo>
                    <a:pt x="1285" y="469"/>
                  </a:lnTo>
                  <a:lnTo>
                    <a:pt x="1285" y="471"/>
                  </a:lnTo>
                  <a:lnTo>
                    <a:pt x="1282" y="473"/>
                  </a:lnTo>
                  <a:lnTo>
                    <a:pt x="1280" y="473"/>
                  </a:lnTo>
                  <a:lnTo>
                    <a:pt x="1280" y="476"/>
                  </a:lnTo>
                  <a:lnTo>
                    <a:pt x="1278" y="476"/>
                  </a:lnTo>
                  <a:lnTo>
                    <a:pt x="1278" y="476"/>
                  </a:lnTo>
                  <a:lnTo>
                    <a:pt x="1275" y="478"/>
                  </a:lnTo>
                  <a:lnTo>
                    <a:pt x="1275" y="478"/>
                  </a:lnTo>
                  <a:lnTo>
                    <a:pt x="1273" y="478"/>
                  </a:lnTo>
                  <a:lnTo>
                    <a:pt x="1271" y="480"/>
                  </a:lnTo>
                  <a:lnTo>
                    <a:pt x="1271" y="480"/>
                  </a:lnTo>
                  <a:lnTo>
                    <a:pt x="1271" y="480"/>
                  </a:lnTo>
                  <a:lnTo>
                    <a:pt x="1271" y="478"/>
                  </a:lnTo>
                  <a:lnTo>
                    <a:pt x="1268" y="478"/>
                  </a:lnTo>
                  <a:lnTo>
                    <a:pt x="1268" y="478"/>
                  </a:lnTo>
                  <a:lnTo>
                    <a:pt x="1268" y="480"/>
                  </a:lnTo>
                  <a:lnTo>
                    <a:pt x="1268" y="480"/>
                  </a:lnTo>
                  <a:lnTo>
                    <a:pt x="1266" y="480"/>
                  </a:lnTo>
                  <a:lnTo>
                    <a:pt x="1266" y="480"/>
                  </a:lnTo>
                  <a:lnTo>
                    <a:pt x="1266" y="480"/>
                  </a:lnTo>
                  <a:lnTo>
                    <a:pt x="1266" y="478"/>
                  </a:lnTo>
                  <a:lnTo>
                    <a:pt x="1266" y="480"/>
                  </a:lnTo>
                  <a:lnTo>
                    <a:pt x="1263" y="483"/>
                  </a:lnTo>
                  <a:lnTo>
                    <a:pt x="1263" y="480"/>
                  </a:lnTo>
                  <a:lnTo>
                    <a:pt x="1263" y="480"/>
                  </a:lnTo>
                  <a:lnTo>
                    <a:pt x="1261" y="478"/>
                  </a:lnTo>
                  <a:lnTo>
                    <a:pt x="1261" y="478"/>
                  </a:lnTo>
                  <a:lnTo>
                    <a:pt x="1261" y="478"/>
                  </a:lnTo>
                  <a:lnTo>
                    <a:pt x="1261" y="478"/>
                  </a:lnTo>
                  <a:lnTo>
                    <a:pt x="1261" y="478"/>
                  </a:lnTo>
                  <a:lnTo>
                    <a:pt x="1261" y="480"/>
                  </a:lnTo>
                  <a:lnTo>
                    <a:pt x="1261" y="480"/>
                  </a:lnTo>
                  <a:lnTo>
                    <a:pt x="1261" y="480"/>
                  </a:lnTo>
                  <a:lnTo>
                    <a:pt x="1259" y="480"/>
                  </a:lnTo>
                  <a:lnTo>
                    <a:pt x="1259" y="480"/>
                  </a:lnTo>
                  <a:lnTo>
                    <a:pt x="1254" y="480"/>
                  </a:lnTo>
                  <a:lnTo>
                    <a:pt x="1254" y="480"/>
                  </a:lnTo>
                  <a:lnTo>
                    <a:pt x="1252" y="480"/>
                  </a:lnTo>
                  <a:lnTo>
                    <a:pt x="1249" y="485"/>
                  </a:lnTo>
                  <a:lnTo>
                    <a:pt x="1247" y="485"/>
                  </a:lnTo>
                  <a:lnTo>
                    <a:pt x="1247" y="485"/>
                  </a:lnTo>
                  <a:lnTo>
                    <a:pt x="1244" y="485"/>
                  </a:lnTo>
                  <a:lnTo>
                    <a:pt x="1242" y="485"/>
                  </a:lnTo>
                  <a:lnTo>
                    <a:pt x="1240" y="485"/>
                  </a:lnTo>
                  <a:lnTo>
                    <a:pt x="1237" y="483"/>
                  </a:lnTo>
                  <a:lnTo>
                    <a:pt x="1237" y="483"/>
                  </a:lnTo>
                  <a:lnTo>
                    <a:pt x="1228" y="483"/>
                  </a:lnTo>
                  <a:lnTo>
                    <a:pt x="1228" y="485"/>
                  </a:lnTo>
                  <a:lnTo>
                    <a:pt x="1226" y="490"/>
                  </a:lnTo>
                  <a:lnTo>
                    <a:pt x="1226" y="492"/>
                  </a:lnTo>
                  <a:lnTo>
                    <a:pt x="1228" y="497"/>
                  </a:lnTo>
                  <a:lnTo>
                    <a:pt x="1228" y="497"/>
                  </a:lnTo>
                  <a:lnTo>
                    <a:pt x="1228" y="497"/>
                  </a:lnTo>
                  <a:lnTo>
                    <a:pt x="1230" y="499"/>
                  </a:lnTo>
                  <a:lnTo>
                    <a:pt x="1230" y="499"/>
                  </a:lnTo>
                  <a:lnTo>
                    <a:pt x="1233" y="499"/>
                  </a:lnTo>
                  <a:lnTo>
                    <a:pt x="1233" y="502"/>
                  </a:lnTo>
                  <a:lnTo>
                    <a:pt x="1235" y="502"/>
                  </a:lnTo>
                  <a:lnTo>
                    <a:pt x="1235" y="502"/>
                  </a:lnTo>
                  <a:lnTo>
                    <a:pt x="1235" y="502"/>
                  </a:lnTo>
                  <a:lnTo>
                    <a:pt x="1235" y="504"/>
                  </a:lnTo>
                  <a:lnTo>
                    <a:pt x="1235" y="504"/>
                  </a:lnTo>
                  <a:lnTo>
                    <a:pt x="1237" y="504"/>
                  </a:lnTo>
                  <a:lnTo>
                    <a:pt x="1240" y="502"/>
                  </a:lnTo>
                  <a:lnTo>
                    <a:pt x="1242" y="502"/>
                  </a:lnTo>
                  <a:lnTo>
                    <a:pt x="1244" y="502"/>
                  </a:lnTo>
                  <a:lnTo>
                    <a:pt x="1244" y="502"/>
                  </a:lnTo>
                  <a:lnTo>
                    <a:pt x="1247" y="502"/>
                  </a:lnTo>
                  <a:lnTo>
                    <a:pt x="1247" y="499"/>
                  </a:lnTo>
                  <a:lnTo>
                    <a:pt x="1249" y="502"/>
                  </a:lnTo>
                  <a:lnTo>
                    <a:pt x="1252" y="511"/>
                  </a:lnTo>
                  <a:lnTo>
                    <a:pt x="1254" y="511"/>
                  </a:lnTo>
                  <a:lnTo>
                    <a:pt x="1252" y="511"/>
                  </a:lnTo>
                  <a:lnTo>
                    <a:pt x="1252" y="514"/>
                  </a:lnTo>
                  <a:lnTo>
                    <a:pt x="1249" y="514"/>
                  </a:lnTo>
                  <a:lnTo>
                    <a:pt x="1249" y="516"/>
                  </a:lnTo>
                  <a:lnTo>
                    <a:pt x="1249" y="516"/>
                  </a:lnTo>
                  <a:lnTo>
                    <a:pt x="1249" y="516"/>
                  </a:lnTo>
                  <a:lnTo>
                    <a:pt x="1249" y="516"/>
                  </a:lnTo>
                  <a:lnTo>
                    <a:pt x="1249" y="518"/>
                  </a:lnTo>
                  <a:lnTo>
                    <a:pt x="1249" y="518"/>
                  </a:lnTo>
                  <a:lnTo>
                    <a:pt x="1249" y="518"/>
                  </a:lnTo>
                  <a:lnTo>
                    <a:pt x="1247" y="518"/>
                  </a:lnTo>
                  <a:lnTo>
                    <a:pt x="1247" y="521"/>
                  </a:lnTo>
                  <a:lnTo>
                    <a:pt x="1247" y="521"/>
                  </a:lnTo>
                  <a:lnTo>
                    <a:pt x="1247" y="523"/>
                  </a:lnTo>
                  <a:lnTo>
                    <a:pt x="1249" y="523"/>
                  </a:lnTo>
                  <a:lnTo>
                    <a:pt x="1252" y="525"/>
                  </a:lnTo>
                  <a:lnTo>
                    <a:pt x="1252" y="528"/>
                  </a:lnTo>
                  <a:lnTo>
                    <a:pt x="1252" y="533"/>
                  </a:lnTo>
                  <a:lnTo>
                    <a:pt x="1252" y="533"/>
                  </a:lnTo>
                  <a:lnTo>
                    <a:pt x="1252" y="535"/>
                  </a:lnTo>
                  <a:lnTo>
                    <a:pt x="1249" y="537"/>
                  </a:lnTo>
                  <a:lnTo>
                    <a:pt x="1247" y="537"/>
                  </a:lnTo>
                  <a:lnTo>
                    <a:pt x="1247" y="537"/>
                  </a:lnTo>
                  <a:lnTo>
                    <a:pt x="1244" y="535"/>
                  </a:lnTo>
                  <a:lnTo>
                    <a:pt x="1244" y="535"/>
                  </a:lnTo>
                  <a:lnTo>
                    <a:pt x="1242" y="535"/>
                  </a:lnTo>
                  <a:lnTo>
                    <a:pt x="1242" y="535"/>
                  </a:lnTo>
                  <a:lnTo>
                    <a:pt x="1242" y="537"/>
                  </a:lnTo>
                  <a:lnTo>
                    <a:pt x="1242" y="537"/>
                  </a:lnTo>
                  <a:lnTo>
                    <a:pt x="1242" y="537"/>
                  </a:lnTo>
                  <a:lnTo>
                    <a:pt x="1242" y="540"/>
                  </a:lnTo>
                  <a:lnTo>
                    <a:pt x="1242" y="540"/>
                  </a:lnTo>
                  <a:lnTo>
                    <a:pt x="1242" y="540"/>
                  </a:lnTo>
                  <a:lnTo>
                    <a:pt x="1240" y="540"/>
                  </a:lnTo>
                  <a:lnTo>
                    <a:pt x="1240" y="537"/>
                  </a:lnTo>
                  <a:lnTo>
                    <a:pt x="1240" y="537"/>
                  </a:lnTo>
                  <a:lnTo>
                    <a:pt x="1240" y="537"/>
                  </a:lnTo>
                  <a:lnTo>
                    <a:pt x="1237" y="537"/>
                  </a:lnTo>
                  <a:lnTo>
                    <a:pt x="1235" y="540"/>
                  </a:lnTo>
                  <a:lnTo>
                    <a:pt x="1233" y="540"/>
                  </a:lnTo>
                  <a:lnTo>
                    <a:pt x="1230" y="540"/>
                  </a:lnTo>
                  <a:lnTo>
                    <a:pt x="1230" y="540"/>
                  </a:lnTo>
                  <a:lnTo>
                    <a:pt x="1228" y="540"/>
                  </a:lnTo>
                  <a:lnTo>
                    <a:pt x="1226" y="540"/>
                  </a:lnTo>
                  <a:lnTo>
                    <a:pt x="1223" y="540"/>
                  </a:lnTo>
                  <a:lnTo>
                    <a:pt x="1223" y="540"/>
                  </a:lnTo>
                  <a:lnTo>
                    <a:pt x="1223" y="540"/>
                  </a:lnTo>
                  <a:lnTo>
                    <a:pt x="1221" y="537"/>
                  </a:lnTo>
                  <a:lnTo>
                    <a:pt x="1221" y="535"/>
                  </a:lnTo>
                  <a:lnTo>
                    <a:pt x="1221" y="535"/>
                  </a:lnTo>
                  <a:lnTo>
                    <a:pt x="1218" y="535"/>
                  </a:lnTo>
                  <a:lnTo>
                    <a:pt x="1216" y="535"/>
                  </a:lnTo>
                  <a:lnTo>
                    <a:pt x="1216" y="537"/>
                  </a:lnTo>
                  <a:lnTo>
                    <a:pt x="1216" y="537"/>
                  </a:lnTo>
                  <a:lnTo>
                    <a:pt x="1216" y="537"/>
                  </a:lnTo>
                  <a:lnTo>
                    <a:pt x="1214" y="540"/>
                  </a:lnTo>
                  <a:lnTo>
                    <a:pt x="1214" y="540"/>
                  </a:lnTo>
                  <a:lnTo>
                    <a:pt x="1214" y="540"/>
                  </a:lnTo>
                  <a:lnTo>
                    <a:pt x="1211" y="542"/>
                  </a:lnTo>
                  <a:lnTo>
                    <a:pt x="1211" y="542"/>
                  </a:lnTo>
                  <a:lnTo>
                    <a:pt x="1211" y="542"/>
                  </a:lnTo>
                  <a:lnTo>
                    <a:pt x="1209" y="542"/>
                  </a:lnTo>
                  <a:lnTo>
                    <a:pt x="1209" y="540"/>
                  </a:lnTo>
                  <a:lnTo>
                    <a:pt x="1207" y="540"/>
                  </a:lnTo>
                  <a:lnTo>
                    <a:pt x="1202" y="540"/>
                  </a:lnTo>
                  <a:lnTo>
                    <a:pt x="1200" y="540"/>
                  </a:lnTo>
                  <a:lnTo>
                    <a:pt x="1200" y="540"/>
                  </a:lnTo>
                  <a:lnTo>
                    <a:pt x="1197" y="540"/>
                  </a:lnTo>
                  <a:lnTo>
                    <a:pt x="1197" y="542"/>
                  </a:lnTo>
                  <a:lnTo>
                    <a:pt x="1192" y="542"/>
                  </a:lnTo>
                  <a:lnTo>
                    <a:pt x="1181" y="542"/>
                  </a:lnTo>
                  <a:lnTo>
                    <a:pt x="1174" y="542"/>
                  </a:lnTo>
                  <a:lnTo>
                    <a:pt x="1169" y="537"/>
                  </a:lnTo>
                  <a:lnTo>
                    <a:pt x="1164" y="535"/>
                  </a:lnTo>
                  <a:lnTo>
                    <a:pt x="1162" y="535"/>
                  </a:lnTo>
                  <a:lnTo>
                    <a:pt x="1162" y="535"/>
                  </a:lnTo>
                  <a:lnTo>
                    <a:pt x="1159" y="535"/>
                  </a:lnTo>
                  <a:lnTo>
                    <a:pt x="1159" y="535"/>
                  </a:lnTo>
                  <a:lnTo>
                    <a:pt x="1159" y="537"/>
                  </a:lnTo>
                  <a:lnTo>
                    <a:pt x="1157" y="537"/>
                  </a:lnTo>
                  <a:lnTo>
                    <a:pt x="1155" y="537"/>
                  </a:lnTo>
                  <a:lnTo>
                    <a:pt x="1155" y="537"/>
                  </a:lnTo>
                  <a:lnTo>
                    <a:pt x="1152" y="537"/>
                  </a:lnTo>
                  <a:lnTo>
                    <a:pt x="1152" y="542"/>
                  </a:lnTo>
                  <a:lnTo>
                    <a:pt x="1150" y="542"/>
                  </a:lnTo>
                  <a:lnTo>
                    <a:pt x="1148" y="544"/>
                  </a:lnTo>
                  <a:lnTo>
                    <a:pt x="1143" y="544"/>
                  </a:lnTo>
                  <a:lnTo>
                    <a:pt x="1138" y="544"/>
                  </a:lnTo>
                  <a:lnTo>
                    <a:pt x="1138" y="544"/>
                  </a:lnTo>
                  <a:lnTo>
                    <a:pt x="1138" y="544"/>
                  </a:lnTo>
                  <a:lnTo>
                    <a:pt x="1136" y="544"/>
                  </a:lnTo>
                  <a:lnTo>
                    <a:pt x="1136" y="544"/>
                  </a:lnTo>
                  <a:lnTo>
                    <a:pt x="1136" y="544"/>
                  </a:lnTo>
                  <a:lnTo>
                    <a:pt x="1136" y="544"/>
                  </a:lnTo>
                  <a:lnTo>
                    <a:pt x="1136" y="544"/>
                  </a:lnTo>
                  <a:lnTo>
                    <a:pt x="1136" y="544"/>
                  </a:lnTo>
                  <a:lnTo>
                    <a:pt x="1136" y="544"/>
                  </a:lnTo>
                  <a:lnTo>
                    <a:pt x="1136" y="544"/>
                  </a:lnTo>
                  <a:lnTo>
                    <a:pt x="1136" y="544"/>
                  </a:lnTo>
                  <a:lnTo>
                    <a:pt x="1136" y="544"/>
                  </a:lnTo>
                  <a:lnTo>
                    <a:pt x="1136" y="544"/>
                  </a:lnTo>
                  <a:lnTo>
                    <a:pt x="1133" y="544"/>
                  </a:lnTo>
                  <a:lnTo>
                    <a:pt x="1133" y="547"/>
                  </a:lnTo>
                  <a:lnTo>
                    <a:pt x="1133" y="547"/>
                  </a:lnTo>
                  <a:lnTo>
                    <a:pt x="1133" y="547"/>
                  </a:lnTo>
                  <a:lnTo>
                    <a:pt x="1133" y="547"/>
                  </a:lnTo>
                  <a:lnTo>
                    <a:pt x="1133" y="547"/>
                  </a:lnTo>
                  <a:lnTo>
                    <a:pt x="1131" y="547"/>
                  </a:lnTo>
                  <a:lnTo>
                    <a:pt x="1131" y="547"/>
                  </a:lnTo>
                  <a:lnTo>
                    <a:pt x="1131" y="544"/>
                  </a:lnTo>
                  <a:lnTo>
                    <a:pt x="1126" y="544"/>
                  </a:lnTo>
                  <a:lnTo>
                    <a:pt x="1126" y="544"/>
                  </a:lnTo>
                  <a:lnTo>
                    <a:pt x="1124" y="544"/>
                  </a:lnTo>
                  <a:lnTo>
                    <a:pt x="1124" y="544"/>
                  </a:lnTo>
                  <a:lnTo>
                    <a:pt x="1121" y="544"/>
                  </a:lnTo>
                  <a:lnTo>
                    <a:pt x="1124" y="542"/>
                  </a:lnTo>
                  <a:lnTo>
                    <a:pt x="1124" y="542"/>
                  </a:lnTo>
                  <a:lnTo>
                    <a:pt x="1121" y="540"/>
                  </a:lnTo>
                  <a:lnTo>
                    <a:pt x="1119" y="540"/>
                  </a:lnTo>
                  <a:lnTo>
                    <a:pt x="1117" y="540"/>
                  </a:lnTo>
                  <a:lnTo>
                    <a:pt x="1114" y="540"/>
                  </a:lnTo>
                  <a:lnTo>
                    <a:pt x="1112" y="540"/>
                  </a:lnTo>
                  <a:lnTo>
                    <a:pt x="1110" y="537"/>
                  </a:lnTo>
                  <a:lnTo>
                    <a:pt x="1110" y="537"/>
                  </a:lnTo>
                  <a:lnTo>
                    <a:pt x="1107" y="537"/>
                  </a:lnTo>
                  <a:lnTo>
                    <a:pt x="1107" y="537"/>
                  </a:lnTo>
                  <a:lnTo>
                    <a:pt x="1105" y="537"/>
                  </a:lnTo>
                  <a:lnTo>
                    <a:pt x="1105" y="537"/>
                  </a:lnTo>
                  <a:lnTo>
                    <a:pt x="1105" y="537"/>
                  </a:lnTo>
                  <a:lnTo>
                    <a:pt x="1105" y="540"/>
                  </a:lnTo>
                  <a:lnTo>
                    <a:pt x="1103" y="540"/>
                  </a:lnTo>
                  <a:lnTo>
                    <a:pt x="1100" y="540"/>
                  </a:lnTo>
                  <a:lnTo>
                    <a:pt x="1098" y="540"/>
                  </a:lnTo>
                  <a:lnTo>
                    <a:pt x="1095" y="540"/>
                  </a:lnTo>
                  <a:lnTo>
                    <a:pt x="1095" y="537"/>
                  </a:lnTo>
                  <a:lnTo>
                    <a:pt x="1095" y="537"/>
                  </a:lnTo>
                  <a:lnTo>
                    <a:pt x="1095" y="535"/>
                  </a:lnTo>
                  <a:lnTo>
                    <a:pt x="1093" y="535"/>
                  </a:lnTo>
                  <a:lnTo>
                    <a:pt x="1093" y="533"/>
                  </a:lnTo>
                  <a:lnTo>
                    <a:pt x="1091" y="533"/>
                  </a:lnTo>
                  <a:lnTo>
                    <a:pt x="1091" y="533"/>
                  </a:lnTo>
                  <a:lnTo>
                    <a:pt x="1088" y="533"/>
                  </a:lnTo>
                  <a:lnTo>
                    <a:pt x="1088" y="533"/>
                  </a:lnTo>
                  <a:lnTo>
                    <a:pt x="1088" y="533"/>
                  </a:lnTo>
                  <a:lnTo>
                    <a:pt x="1088" y="533"/>
                  </a:lnTo>
                  <a:lnTo>
                    <a:pt x="1088" y="533"/>
                  </a:lnTo>
                  <a:lnTo>
                    <a:pt x="1088" y="533"/>
                  </a:lnTo>
                  <a:lnTo>
                    <a:pt x="1088" y="530"/>
                  </a:lnTo>
                  <a:lnTo>
                    <a:pt x="1088" y="530"/>
                  </a:lnTo>
                  <a:lnTo>
                    <a:pt x="1086" y="530"/>
                  </a:lnTo>
                  <a:lnTo>
                    <a:pt x="1086" y="530"/>
                  </a:lnTo>
                  <a:lnTo>
                    <a:pt x="1084" y="530"/>
                  </a:lnTo>
                  <a:lnTo>
                    <a:pt x="1084" y="530"/>
                  </a:lnTo>
                  <a:lnTo>
                    <a:pt x="1084" y="528"/>
                  </a:lnTo>
                  <a:lnTo>
                    <a:pt x="1084" y="525"/>
                  </a:lnTo>
                  <a:lnTo>
                    <a:pt x="1084" y="523"/>
                  </a:lnTo>
                  <a:lnTo>
                    <a:pt x="1081" y="523"/>
                  </a:lnTo>
                  <a:lnTo>
                    <a:pt x="1081" y="521"/>
                  </a:lnTo>
                  <a:lnTo>
                    <a:pt x="1079" y="521"/>
                  </a:lnTo>
                  <a:lnTo>
                    <a:pt x="1077" y="518"/>
                  </a:lnTo>
                  <a:lnTo>
                    <a:pt x="1077" y="518"/>
                  </a:lnTo>
                  <a:lnTo>
                    <a:pt x="1077" y="518"/>
                  </a:lnTo>
                  <a:lnTo>
                    <a:pt x="1079" y="516"/>
                  </a:lnTo>
                  <a:lnTo>
                    <a:pt x="1079" y="514"/>
                  </a:lnTo>
                  <a:lnTo>
                    <a:pt x="1081" y="514"/>
                  </a:lnTo>
                  <a:lnTo>
                    <a:pt x="1084" y="511"/>
                  </a:lnTo>
                  <a:lnTo>
                    <a:pt x="1084" y="511"/>
                  </a:lnTo>
                  <a:lnTo>
                    <a:pt x="1086" y="511"/>
                  </a:lnTo>
                  <a:lnTo>
                    <a:pt x="1086" y="509"/>
                  </a:lnTo>
                  <a:lnTo>
                    <a:pt x="1084" y="509"/>
                  </a:lnTo>
                  <a:lnTo>
                    <a:pt x="1084" y="509"/>
                  </a:lnTo>
                  <a:lnTo>
                    <a:pt x="1081" y="507"/>
                  </a:lnTo>
                  <a:lnTo>
                    <a:pt x="1081" y="507"/>
                  </a:lnTo>
                  <a:lnTo>
                    <a:pt x="1081" y="507"/>
                  </a:lnTo>
                  <a:lnTo>
                    <a:pt x="1081" y="507"/>
                  </a:lnTo>
                  <a:lnTo>
                    <a:pt x="1079" y="504"/>
                  </a:lnTo>
                  <a:lnTo>
                    <a:pt x="1079" y="502"/>
                  </a:lnTo>
                  <a:lnTo>
                    <a:pt x="1079" y="502"/>
                  </a:lnTo>
                  <a:lnTo>
                    <a:pt x="1079" y="499"/>
                  </a:lnTo>
                  <a:lnTo>
                    <a:pt x="1079" y="497"/>
                  </a:lnTo>
                  <a:lnTo>
                    <a:pt x="1077" y="497"/>
                  </a:lnTo>
                  <a:lnTo>
                    <a:pt x="1077" y="497"/>
                  </a:lnTo>
                  <a:lnTo>
                    <a:pt x="1079" y="495"/>
                  </a:lnTo>
                  <a:lnTo>
                    <a:pt x="1079" y="495"/>
                  </a:lnTo>
                  <a:lnTo>
                    <a:pt x="1079" y="492"/>
                  </a:lnTo>
                  <a:lnTo>
                    <a:pt x="1081" y="490"/>
                  </a:lnTo>
                  <a:lnTo>
                    <a:pt x="1084" y="478"/>
                  </a:lnTo>
                  <a:lnTo>
                    <a:pt x="1084" y="478"/>
                  </a:lnTo>
                  <a:lnTo>
                    <a:pt x="1084" y="476"/>
                  </a:lnTo>
                  <a:lnTo>
                    <a:pt x="1084" y="476"/>
                  </a:lnTo>
                  <a:lnTo>
                    <a:pt x="1081" y="473"/>
                  </a:lnTo>
                  <a:lnTo>
                    <a:pt x="1081" y="473"/>
                  </a:lnTo>
                  <a:lnTo>
                    <a:pt x="1081" y="473"/>
                  </a:lnTo>
                  <a:lnTo>
                    <a:pt x="1081" y="471"/>
                  </a:lnTo>
                  <a:lnTo>
                    <a:pt x="1081" y="469"/>
                  </a:lnTo>
                  <a:lnTo>
                    <a:pt x="1081" y="469"/>
                  </a:lnTo>
                  <a:lnTo>
                    <a:pt x="1081" y="469"/>
                  </a:lnTo>
                  <a:lnTo>
                    <a:pt x="1081" y="469"/>
                  </a:lnTo>
                  <a:lnTo>
                    <a:pt x="1079" y="469"/>
                  </a:lnTo>
                  <a:lnTo>
                    <a:pt x="1077" y="466"/>
                  </a:lnTo>
                  <a:lnTo>
                    <a:pt x="1077" y="466"/>
                  </a:lnTo>
                  <a:lnTo>
                    <a:pt x="1074" y="466"/>
                  </a:lnTo>
                  <a:lnTo>
                    <a:pt x="1072" y="464"/>
                  </a:lnTo>
                  <a:lnTo>
                    <a:pt x="1072" y="464"/>
                  </a:lnTo>
                  <a:lnTo>
                    <a:pt x="1069" y="464"/>
                  </a:lnTo>
                  <a:lnTo>
                    <a:pt x="1067" y="464"/>
                  </a:lnTo>
                  <a:lnTo>
                    <a:pt x="1067" y="466"/>
                  </a:lnTo>
                  <a:lnTo>
                    <a:pt x="1067" y="466"/>
                  </a:lnTo>
                  <a:lnTo>
                    <a:pt x="1065" y="469"/>
                  </a:lnTo>
                  <a:lnTo>
                    <a:pt x="1065" y="466"/>
                  </a:lnTo>
                  <a:lnTo>
                    <a:pt x="1062" y="469"/>
                  </a:lnTo>
                  <a:lnTo>
                    <a:pt x="1060" y="469"/>
                  </a:lnTo>
                  <a:lnTo>
                    <a:pt x="1060" y="469"/>
                  </a:lnTo>
                  <a:lnTo>
                    <a:pt x="1060" y="469"/>
                  </a:lnTo>
                  <a:lnTo>
                    <a:pt x="1058" y="471"/>
                  </a:lnTo>
                  <a:lnTo>
                    <a:pt x="1048" y="471"/>
                  </a:lnTo>
                  <a:lnTo>
                    <a:pt x="1048" y="473"/>
                  </a:lnTo>
                  <a:lnTo>
                    <a:pt x="1048" y="473"/>
                  </a:lnTo>
                  <a:lnTo>
                    <a:pt x="1046" y="473"/>
                  </a:lnTo>
                  <a:lnTo>
                    <a:pt x="1046" y="473"/>
                  </a:lnTo>
                  <a:lnTo>
                    <a:pt x="1046" y="473"/>
                  </a:lnTo>
                  <a:lnTo>
                    <a:pt x="1043" y="473"/>
                  </a:lnTo>
                  <a:lnTo>
                    <a:pt x="1043" y="476"/>
                  </a:lnTo>
                  <a:lnTo>
                    <a:pt x="1043" y="476"/>
                  </a:lnTo>
                  <a:lnTo>
                    <a:pt x="1046" y="478"/>
                  </a:lnTo>
                  <a:lnTo>
                    <a:pt x="1046" y="478"/>
                  </a:lnTo>
                  <a:lnTo>
                    <a:pt x="1048" y="478"/>
                  </a:lnTo>
                  <a:lnTo>
                    <a:pt x="1048" y="478"/>
                  </a:lnTo>
                  <a:lnTo>
                    <a:pt x="1048" y="478"/>
                  </a:lnTo>
                  <a:lnTo>
                    <a:pt x="1048" y="480"/>
                  </a:lnTo>
                  <a:lnTo>
                    <a:pt x="1048" y="483"/>
                  </a:lnTo>
                  <a:lnTo>
                    <a:pt x="1046" y="485"/>
                  </a:lnTo>
                  <a:lnTo>
                    <a:pt x="1046" y="485"/>
                  </a:lnTo>
                  <a:lnTo>
                    <a:pt x="1046" y="490"/>
                  </a:lnTo>
                  <a:lnTo>
                    <a:pt x="1041" y="497"/>
                  </a:lnTo>
                  <a:lnTo>
                    <a:pt x="1041" y="499"/>
                  </a:lnTo>
                  <a:lnTo>
                    <a:pt x="1041" y="499"/>
                  </a:lnTo>
                  <a:lnTo>
                    <a:pt x="1041" y="499"/>
                  </a:lnTo>
                  <a:lnTo>
                    <a:pt x="1041" y="502"/>
                  </a:lnTo>
                  <a:lnTo>
                    <a:pt x="1041" y="502"/>
                  </a:lnTo>
                  <a:lnTo>
                    <a:pt x="1041" y="502"/>
                  </a:lnTo>
                  <a:lnTo>
                    <a:pt x="1041" y="502"/>
                  </a:lnTo>
                  <a:lnTo>
                    <a:pt x="1041" y="504"/>
                  </a:lnTo>
                  <a:lnTo>
                    <a:pt x="1041" y="504"/>
                  </a:lnTo>
                  <a:lnTo>
                    <a:pt x="1041" y="504"/>
                  </a:lnTo>
                  <a:lnTo>
                    <a:pt x="1041" y="504"/>
                  </a:lnTo>
                  <a:lnTo>
                    <a:pt x="1039" y="507"/>
                  </a:lnTo>
                  <a:lnTo>
                    <a:pt x="1039" y="507"/>
                  </a:lnTo>
                  <a:lnTo>
                    <a:pt x="1039" y="507"/>
                  </a:lnTo>
                  <a:lnTo>
                    <a:pt x="1041" y="507"/>
                  </a:lnTo>
                  <a:lnTo>
                    <a:pt x="1041" y="509"/>
                  </a:lnTo>
                  <a:lnTo>
                    <a:pt x="1041" y="509"/>
                  </a:lnTo>
                  <a:lnTo>
                    <a:pt x="1041" y="511"/>
                  </a:lnTo>
                  <a:lnTo>
                    <a:pt x="1039" y="514"/>
                  </a:lnTo>
                  <a:lnTo>
                    <a:pt x="1039" y="516"/>
                  </a:lnTo>
                  <a:lnTo>
                    <a:pt x="1039" y="518"/>
                  </a:lnTo>
                  <a:lnTo>
                    <a:pt x="1036" y="521"/>
                  </a:lnTo>
                  <a:lnTo>
                    <a:pt x="1036" y="521"/>
                  </a:lnTo>
                  <a:lnTo>
                    <a:pt x="1036" y="523"/>
                  </a:lnTo>
                  <a:lnTo>
                    <a:pt x="1039" y="523"/>
                  </a:lnTo>
                  <a:lnTo>
                    <a:pt x="1039" y="523"/>
                  </a:lnTo>
                  <a:lnTo>
                    <a:pt x="1039" y="525"/>
                  </a:lnTo>
                  <a:lnTo>
                    <a:pt x="1041" y="525"/>
                  </a:lnTo>
                  <a:lnTo>
                    <a:pt x="1041" y="525"/>
                  </a:lnTo>
                  <a:lnTo>
                    <a:pt x="1041" y="528"/>
                  </a:lnTo>
                  <a:lnTo>
                    <a:pt x="1043" y="528"/>
                  </a:lnTo>
                  <a:lnTo>
                    <a:pt x="1043" y="530"/>
                  </a:lnTo>
                  <a:lnTo>
                    <a:pt x="1046" y="533"/>
                  </a:lnTo>
                  <a:lnTo>
                    <a:pt x="1046" y="533"/>
                  </a:lnTo>
                  <a:lnTo>
                    <a:pt x="1046" y="535"/>
                  </a:lnTo>
                  <a:lnTo>
                    <a:pt x="1046" y="537"/>
                  </a:lnTo>
                  <a:lnTo>
                    <a:pt x="1048" y="537"/>
                  </a:lnTo>
                  <a:lnTo>
                    <a:pt x="1048" y="540"/>
                  </a:lnTo>
                  <a:lnTo>
                    <a:pt x="1048" y="542"/>
                  </a:lnTo>
                  <a:lnTo>
                    <a:pt x="1048" y="542"/>
                  </a:lnTo>
                  <a:lnTo>
                    <a:pt x="1048" y="544"/>
                  </a:lnTo>
                  <a:lnTo>
                    <a:pt x="1048" y="544"/>
                  </a:lnTo>
                  <a:lnTo>
                    <a:pt x="1046" y="547"/>
                  </a:lnTo>
                  <a:lnTo>
                    <a:pt x="1043" y="551"/>
                  </a:lnTo>
                  <a:lnTo>
                    <a:pt x="1043" y="554"/>
                  </a:lnTo>
                  <a:lnTo>
                    <a:pt x="1043" y="556"/>
                  </a:lnTo>
                  <a:lnTo>
                    <a:pt x="1043" y="556"/>
                  </a:lnTo>
                  <a:lnTo>
                    <a:pt x="1043" y="559"/>
                  </a:lnTo>
                  <a:lnTo>
                    <a:pt x="1043" y="561"/>
                  </a:lnTo>
                  <a:lnTo>
                    <a:pt x="1041" y="563"/>
                  </a:lnTo>
                  <a:lnTo>
                    <a:pt x="1039" y="566"/>
                  </a:lnTo>
                  <a:lnTo>
                    <a:pt x="1039" y="566"/>
                  </a:lnTo>
                  <a:lnTo>
                    <a:pt x="1036" y="563"/>
                  </a:lnTo>
                  <a:lnTo>
                    <a:pt x="1036" y="563"/>
                  </a:lnTo>
                  <a:lnTo>
                    <a:pt x="1034" y="563"/>
                  </a:lnTo>
                  <a:lnTo>
                    <a:pt x="1034" y="561"/>
                  </a:lnTo>
                  <a:lnTo>
                    <a:pt x="1034" y="561"/>
                  </a:lnTo>
                  <a:lnTo>
                    <a:pt x="1034" y="561"/>
                  </a:lnTo>
                  <a:lnTo>
                    <a:pt x="1034" y="561"/>
                  </a:lnTo>
                  <a:lnTo>
                    <a:pt x="1032" y="559"/>
                  </a:lnTo>
                  <a:lnTo>
                    <a:pt x="1032" y="559"/>
                  </a:lnTo>
                  <a:lnTo>
                    <a:pt x="1032" y="559"/>
                  </a:lnTo>
                  <a:lnTo>
                    <a:pt x="1029" y="561"/>
                  </a:lnTo>
                  <a:lnTo>
                    <a:pt x="1029" y="561"/>
                  </a:lnTo>
                  <a:lnTo>
                    <a:pt x="1027" y="561"/>
                  </a:lnTo>
                  <a:lnTo>
                    <a:pt x="1027" y="561"/>
                  </a:lnTo>
                  <a:lnTo>
                    <a:pt x="1027" y="561"/>
                  </a:lnTo>
                  <a:lnTo>
                    <a:pt x="1027" y="561"/>
                  </a:lnTo>
                  <a:lnTo>
                    <a:pt x="1025" y="563"/>
                  </a:lnTo>
                  <a:lnTo>
                    <a:pt x="1025" y="563"/>
                  </a:lnTo>
                  <a:lnTo>
                    <a:pt x="1025" y="563"/>
                  </a:lnTo>
                  <a:lnTo>
                    <a:pt x="1022" y="563"/>
                  </a:lnTo>
                  <a:lnTo>
                    <a:pt x="1022" y="561"/>
                  </a:lnTo>
                  <a:lnTo>
                    <a:pt x="1022" y="561"/>
                  </a:lnTo>
                  <a:lnTo>
                    <a:pt x="1020" y="563"/>
                  </a:lnTo>
                  <a:lnTo>
                    <a:pt x="1020" y="563"/>
                  </a:lnTo>
                  <a:lnTo>
                    <a:pt x="1017" y="563"/>
                  </a:lnTo>
                  <a:lnTo>
                    <a:pt x="1015" y="563"/>
                  </a:lnTo>
                  <a:lnTo>
                    <a:pt x="1013" y="561"/>
                  </a:lnTo>
                  <a:lnTo>
                    <a:pt x="1010" y="561"/>
                  </a:lnTo>
                  <a:lnTo>
                    <a:pt x="1008" y="561"/>
                  </a:lnTo>
                  <a:lnTo>
                    <a:pt x="1006" y="561"/>
                  </a:lnTo>
                  <a:lnTo>
                    <a:pt x="1006" y="563"/>
                  </a:lnTo>
                  <a:lnTo>
                    <a:pt x="1006" y="563"/>
                  </a:lnTo>
                  <a:lnTo>
                    <a:pt x="1003" y="566"/>
                  </a:lnTo>
                  <a:lnTo>
                    <a:pt x="1003" y="566"/>
                  </a:lnTo>
                  <a:lnTo>
                    <a:pt x="1003" y="566"/>
                  </a:lnTo>
                  <a:lnTo>
                    <a:pt x="1001" y="566"/>
                  </a:lnTo>
                  <a:lnTo>
                    <a:pt x="999" y="566"/>
                  </a:lnTo>
                  <a:lnTo>
                    <a:pt x="999" y="563"/>
                  </a:lnTo>
                  <a:lnTo>
                    <a:pt x="999" y="563"/>
                  </a:lnTo>
                  <a:lnTo>
                    <a:pt x="999" y="563"/>
                  </a:lnTo>
                  <a:lnTo>
                    <a:pt x="996" y="563"/>
                  </a:lnTo>
                  <a:lnTo>
                    <a:pt x="994" y="563"/>
                  </a:lnTo>
                  <a:lnTo>
                    <a:pt x="991" y="563"/>
                  </a:lnTo>
                  <a:lnTo>
                    <a:pt x="991" y="561"/>
                  </a:lnTo>
                  <a:lnTo>
                    <a:pt x="989" y="559"/>
                  </a:lnTo>
                  <a:lnTo>
                    <a:pt x="989" y="559"/>
                  </a:lnTo>
                  <a:lnTo>
                    <a:pt x="989" y="559"/>
                  </a:lnTo>
                  <a:lnTo>
                    <a:pt x="989" y="554"/>
                  </a:lnTo>
                  <a:lnTo>
                    <a:pt x="989" y="554"/>
                  </a:lnTo>
                  <a:lnTo>
                    <a:pt x="989" y="551"/>
                  </a:lnTo>
                  <a:lnTo>
                    <a:pt x="989" y="551"/>
                  </a:lnTo>
                  <a:lnTo>
                    <a:pt x="987" y="554"/>
                  </a:lnTo>
                  <a:lnTo>
                    <a:pt x="987" y="554"/>
                  </a:lnTo>
                  <a:lnTo>
                    <a:pt x="984" y="556"/>
                  </a:lnTo>
                  <a:lnTo>
                    <a:pt x="984" y="556"/>
                  </a:lnTo>
                  <a:lnTo>
                    <a:pt x="982" y="556"/>
                  </a:lnTo>
                  <a:lnTo>
                    <a:pt x="980" y="559"/>
                  </a:lnTo>
                  <a:lnTo>
                    <a:pt x="980" y="559"/>
                  </a:lnTo>
                  <a:lnTo>
                    <a:pt x="980" y="561"/>
                  </a:lnTo>
                  <a:lnTo>
                    <a:pt x="977" y="561"/>
                  </a:lnTo>
                  <a:lnTo>
                    <a:pt x="975" y="561"/>
                  </a:lnTo>
                  <a:lnTo>
                    <a:pt x="975" y="561"/>
                  </a:lnTo>
                  <a:lnTo>
                    <a:pt x="972" y="561"/>
                  </a:lnTo>
                  <a:lnTo>
                    <a:pt x="972" y="561"/>
                  </a:lnTo>
                  <a:lnTo>
                    <a:pt x="972" y="561"/>
                  </a:lnTo>
                  <a:lnTo>
                    <a:pt x="972" y="561"/>
                  </a:lnTo>
                  <a:lnTo>
                    <a:pt x="972" y="563"/>
                  </a:lnTo>
                  <a:lnTo>
                    <a:pt x="970" y="561"/>
                  </a:lnTo>
                  <a:lnTo>
                    <a:pt x="968" y="561"/>
                  </a:lnTo>
                  <a:lnTo>
                    <a:pt x="963" y="559"/>
                  </a:lnTo>
                  <a:lnTo>
                    <a:pt x="963" y="559"/>
                  </a:lnTo>
                  <a:lnTo>
                    <a:pt x="963" y="559"/>
                  </a:lnTo>
                  <a:lnTo>
                    <a:pt x="961" y="556"/>
                  </a:lnTo>
                  <a:lnTo>
                    <a:pt x="961" y="556"/>
                  </a:lnTo>
                  <a:lnTo>
                    <a:pt x="961" y="556"/>
                  </a:lnTo>
                  <a:lnTo>
                    <a:pt x="958" y="556"/>
                  </a:lnTo>
                  <a:lnTo>
                    <a:pt x="958" y="554"/>
                  </a:lnTo>
                  <a:lnTo>
                    <a:pt x="954" y="554"/>
                  </a:lnTo>
                  <a:lnTo>
                    <a:pt x="954" y="551"/>
                  </a:lnTo>
                  <a:lnTo>
                    <a:pt x="951" y="551"/>
                  </a:lnTo>
                  <a:lnTo>
                    <a:pt x="951" y="551"/>
                  </a:lnTo>
                  <a:lnTo>
                    <a:pt x="951" y="551"/>
                  </a:lnTo>
                  <a:lnTo>
                    <a:pt x="951" y="551"/>
                  </a:lnTo>
                  <a:lnTo>
                    <a:pt x="951" y="551"/>
                  </a:lnTo>
                  <a:lnTo>
                    <a:pt x="951" y="551"/>
                  </a:lnTo>
                  <a:lnTo>
                    <a:pt x="949" y="551"/>
                  </a:lnTo>
                  <a:lnTo>
                    <a:pt x="949" y="551"/>
                  </a:lnTo>
                  <a:lnTo>
                    <a:pt x="946" y="551"/>
                  </a:lnTo>
                  <a:lnTo>
                    <a:pt x="944" y="551"/>
                  </a:lnTo>
                  <a:lnTo>
                    <a:pt x="944" y="551"/>
                  </a:lnTo>
                  <a:lnTo>
                    <a:pt x="944" y="551"/>
                  </a:lnTo>
                  <a:lnTo>
                    <a:pt x="944" y="551"/>
                  </a:lnTo>
                  <a:lnTo>
                    <a:pt x="944" y="551"/>
                  </a:lnTo>
                  <a:lnTo>
                    <a:pt x="944" y="551"/>
                  </a:lnTo>
                  <a:lnTo>
                    <a:pt x="942" y="551"/>
                  </a:lnTo>
                  <a:lnTo>
                    <a:pt x="942" y="551"/>
                  </a:lnTo>
                  <a:lnTo>
                    <a:pt x="942" y="551"/>
                  </a:lnTo>
                  <a:lnTo>
                    <a:pt x="942" y="551"/>
                  </a:lnTo>
                  <a:lnTo>
                    <a:pt x="939" y="551"/>
                  </a:lnTo>
                  <a:lnTo>
                    <a:pt x="939" y="551"/>
                  </a:lnTo>
                  <a:lnTo>
                    <a:pt x="937" y="549"/>
                  </a:lnTo>
                  <a:lnTo>
                    <a:pt x="935" y="549"/>
                  </a:lnTo>
                  <a:lnTo>
                    <a:pt x="932" y="549"/>
                  </a:lnTo>
                  <a:lnTo>
                    <a:pt x="932" y="549"/>
                  </a:lnTo>
                  <a:lnTo>
                    <a:pt x="930" y="549"/>
                  </a:lnTo>
                  <a:lnTo>
                    <a:pt x="928" y="551"/>
                  </a:lnTo>
                  <a:lnTo>
                    <a:pt x="925" y="554"/>
                  </a:lnTo>
                  <a:lnTo>
                    <a:pt x="925" y="554"/>
                  </a:lnTo>
                  <a:lnTo>
                    <a:pt x="925" y="554"/>
                  </a:lnTo>
                  <a:lnTo>
                    <a:pt x="925" y="554"/>
                  </a:lnTo>
                  <a:lnTo>
                    <a:pt x="925" y="551"/>
                  </a:lnTo>
                  <a:lnTo>
                    <a:pt x="925" y="551"/>
                  </a:lnTo>
                  <a:lnTo>
                    <a:pt x="925" y="551"/>
                  </a:lnTo>
                  <a:lnTo>
                    <a:pt x="923" y="551"/>
                  </a:lnTo>
                  <a:lnTo>
                    <a:pt x="923" y="551"/>
                  </a:lnTo>
                  <a:lnTo>
                    <a:pt x="923" y="551"/>
                  </a:lnTo>
                  <a:lnTo>
                    <a:pt x="920" y="549"/>
                  </a:lnTo>
                  <a:lnTo>
                    <a:pt x="918" y="549"/>
                  </a:lnTo>
                  <a:lnTo>
                    <a:pt x="918" y="547"/>
                  </a:lnTo>
                  <a:lnTo>
                    <a:pt x="918" y="542"/>
                  </a:lnTo>
                  <a:lnTo>
                    <a:pt x="918" y="540"/>
                  </a:lnTo>
                  <a:lnTo>
                    <a:pt x="918" y="540"/>
                  </a:lnTo>
                  <a:lnTo>
                    <a:pt x="913" y="537"/>
                  </a:lnTo>
                  <a:lnTo>
                    <a:pt x="913" y="537"/>
                  </a:lnTo>
                  <a:lnTo>
                    <a:pt x="909" y="537"/>
                  </a:lnTo>
                  <a:lnTo>
                    <a:pt x="906" y="540"/>
                  </a:lnTo>
                  <a:lnTo>
                    <a:pt x="904" y="540"/>
                  </a:lnTo>
                  <a:lnTo>
                    <a:pt x="904" y="542"/>
                  </a:lnTo>
                  <a:lnTo>
                    <a:pt x="904" y="540"/>
                  </a:lnTo>
                  <a:lnTo>
                    <a:pt x="902" y="540"/>
                  </a:lnTo>
                  <a:lnTo>
                    <a:pt x="902" y="542"/>
                  </a:lnTo>
                  <a:lnTo>
                    <a:pt x="902" y="542"/>
                  </a:lnTo>
                  <a:lnTo>
                    <a:pt x="902" y="542"/>
                  </a:lnTo>
                  <a:lnTo>
                    <a:pt x="899" y="542"/>
                  </a:lnTo>
                  <a:lnTo>
                    <a:pt x="897" y="544"/>
                  </a:lnTo>
                  <a:lnTo>
                    <a:pt x="897" y="544"/>
                  </a:lnTo>
                  <a:lnTo>
                    <a:pt x="892" y="542"/>
                  </a:lnTo>
                  <a:lnTo>
                    <a:pt x="890" y="540"/>
                  </a:lnTo>
                  <a:lnTo>
                    <a:pt x="890" y="540"/>
                  </a:lnTo>
                  <a:lnTo>
                    <a:pt x="890" y="537"/>
                  </a:lnTo>
                  <a:lnTo>
                    <a:pt x="887" y="535"/>
                  </a:lnTo>
                  <a:lnTo>
                    <a:pt x="887" y="537"/>
                  </a:lnTo>
                  <a:lnTo>
                    <a:pt x="885" y="537"/>
                  </a:lnTo>
                  <a:lnTo>
                    <a:pt x="883" y="537"/>
                  </a:lnTo>
                  <a:lnTo>
                    <a:pt x="883" y="537"/>
                  </a:lnTo>
                  <a:lnTo>
                    <a:pt x="883" y="535"/>
                  </a:lnTo>
                  <a:lnTo>
                    <a:pt x="883" y="535"/>
                  </a:lnTo>
                  <a:lnTo>
                    <a:pt x="880" y="535"/>
                  </a:lnTo>
                  <a:lnTo>
                    <a:pt x="880" y="535"/>
                  </a:lnTo>
                  <a:lnTo>
                    <a:pt x="880" y="535"/>
                  </a:lnTo>
                  <a:lnTo>
                    <a:pt x="878" y="533"/>
                  </a:lnTo>
                  <a:lnTo>
                    <a:pt x="878" y="533"/>
                  </a:lnTo>
                  <a:lnTo>
                    <a:pt x="878" y="530"/>
                  </a:lnTo>
                  <a:lnTo>
                    <a:pt x="878" y="530"/>
                  </a:lnTo>
                  <a:lnTo>
                    <a:pt x="873" y="530"/>
                  </a:lnTo>
                  <a:lnTo>
                    <a:pt x="873" y="528"/>
                  </a:lnTo>
                  <a:lnTo>
                    <a:pt x="873" y="528"/>
                  </a:lnTo>
                  <a:lnTo>
                    <a:pt x="873" y="528"/>
                  </a:lnTo>
                  <a:lnTo>
                    <a:pt x="871" y="528"/>
                  </a:lnTo>
                  <a:lnTo>
                    <a:pt x="871" y="528"/>
                  </a:lnTo>
                  <a:lnTo>
                    <a:pt x="871" y="528"/>
                  </a:lnTo>
                  <a:lnTo>
                    <a:pt x="868" y="528"/>
                  </a:lnTo>
                  <a:lnTo>
                    <a:pt x="864" y="525"/>
                  </a:lnTo>
                  <a:lnTo>
                    <a:pt x="861" y="525"/>
                  </a:lnTo>
                  <a:lnTo>
                    <a:pt x="861" y="525"/>
                  </a:lnTo>
                  <a:lnTo>
                    <a:pt x="864" y="523"/>
                  </a:lnTo>
                  <a:lnTo>
                    <a:pt x="864" y="523"/>
                  </a:lnTo>
                  <a:lnTo>
                    <a:pt x="864" y="521"/>
                  </a:lnTo>
                  <a:lnTo>
                    <a:pt x="864" y="518"/>
                  </a:lnTo>
                  <a:lnTo>
                    <a:pt x="864" y="516"/>
                  </a:lnTo>
                  <a:lnTo>
                    <a:pt x="864" y="514"/>
                  </a:lnTo>
                  <a:lnTo>
                    <a:pt x="864" y="511"/>
                  </a:lnTo>
                  <a:lnTo>
                    <a:pt x="861" y="509"/>
                  </a:lnTo>
                  <a:lnTo>
                    <a:pt x="859" y="509"/>
                  </a:lnTo>
                  <a:lnTo>
                    <a:pt x="845" y="507"/>
                  </a:lnTo>
                  <a:lnTo>
                    <a:pt x="845" y="507"/>
                  </a:lnTo>
                  <a:lnTo>
                    <a:pt x="842" y="504"/>
                  </a:lnTo>
                  <a:lnTo>
                    <a:pt x="842" y="502"/>
                  </a:lnTo>
                  <a:lnTo>
                    <a:pt x="842" y="502"/>
                  </a:lnTo>
                  <a:lnTo>
                    <a:pt x="840" y="502"/>
                  </a:lnTo>
                  <a:lnTo>
                    <a:pt x="840" y="502"/>
                  </a:lnTo>
                  <a:lnTo>
                    <a:pt x="838" y="502"/>
                  </a:lnTo>
                  <a:lnTo>
                    <a:pt x="838" y="499"/>
                  </a:lnTo>
                  <a:lnTo>
                    <a:pt x="838" y="499"/>
                  </a:lnTo>
                  <a:lnTo>
                    <a:pt x="835" y="499"/>
                  </a:lnTo>
                  <a:lnTo>
                    <a:pt x="835" y="499"/>
                  </a:lnTo>
                  <a:lnTo>
                    <a:pt x="835" y="497"/>
                  </a:lnTo>
                  <a:lnTo>
                    <a:pt x="835" y="497"/>
                  </a:lnTo>
                  <a:lnTo>
                    <a:pt x="833" y="499"/>
                  </a:lnTo>
                  <a:lnTo>
                    <a:pt x="831" y="502"/>
                  </a:lnTo>
                  <a:lnTo>
                    <a:pt x="831" y="502"/>
                  </a:lnTo>
                  <a:lnTo>
                    <a:pt x="828" y="502"/>
                  </a:lnTo>
                  <a:lnTo>
                    <a:pt x="826" y="502"/>
                  </a:lnTo>
                  <a:lnTo>
                    <a:pt x="826" y="502"/>
                  </a:lnTo>
                  <a:lnTo>
                    <a:pt x="826" y="502"/>
                  </a:lnTo>
                  <a:lnTo>
                    <a:pt x="823" y="502"/>
                  </a:lnTo>
                  <a:lnTo>
                    <a:pt x="821" y="502"/>
                  </a:lnTo>
                  <a:lnTo>
                    <a:pt x="821" y="502"/>
                  </a:lnTo>
                  <a:lnTo>
                    <a:pt x="821" y="504"/>
                  </a:lnTo>
                  <a:lnTo>
                    <a:pt x="823" y="507"/>
                  </a:lnTo>
                  <a:lnTo>
                    <a:pt x="823" y="507"/>
                  </a:lnTo>
                  <a:lnTo>
                    <a:pt x="823" y="507"/>
                  </a:lnTo>
                  <a:lnTo>
                    <a:pt x="823" y="507"/>
                  </a:lnTo>
                  <a:lnTo>
                    <a:pt x="823" y="507"/>
                  </a:lnTo>
                  <a:lnTo>
                    <a:pt x="823" y="507"/>
                  </a:lnTo>
                  <a:lnTo>
                    <a:pt x="821" y="509"/>
                  </a:lnTo>
                  <a:lnTo>
                    <a:pt x="821" y="509"/>
                  </a:lnTo>
                  <a:lnTo>
                    <a:pt x="821" y="507"/>
                  </a:lnTo>
                  <a:lnTo>
                    <a:pt x="819" y="507"/>
                  </a:lnTo>
                  <a:lnTo>
                    <a:pt x="812" y="502"/>
                  </a:lnTo>
                  <a:lnTo>
                    <a:pt x="809" y="502"/>
                  </a:lnTo>
                  <a:lnTo>
                    <a:pt x="802" y="502"/>
                  </a:lnTo>
                  <a:lnTo>
                    <a:pt x="797" y="499"/>
                  </a:lnTo>
                  <a:lnTo>
                    <a:pt x="795" y="502"/>
                  </a:lnTo>
                  <a:lnTo>
                    <a:pt x="795" y="502"/>
                  </a:lnTo>
                  <a:lnTo>
                    <a:pt x="795" y="502"/>
                  </a:lnTo>
                  <a:lnTo>
                    <a:pt x="795" y="504"/>
                  </a:lnTo>
                  <a:lnTo>
                    <a:pt x="797" y="504"/>
                  </a:lnTo>
                  <a:lnTo>
                    <a:pt x="797" y="504"/>
                  </a:lnTo>
                  <a:lnTo>
                    <a:pt x="795" y="507"/>
                  </a:lnTo>
                  <a:lnTo>
                    <a:pt x="795" y="507"/>
                  </a:lnTo>
                  <a:lnTo>
                    <a:pt x="795" y="509"/>
                  </a:lnTo>
                  <a:lnTo>
                    <a:pt x="793" y="509"/>
                  </a:lnTo>
                  <a:lnTo>
                    <a:pt x="793" y="509"/>
                  </a:lnTo>
                  <a:lnTo>
                    <a:pt x="790" y="509"/>
                  </a:lnTo>
                  <a:lnTo>
                    <a:pt x="790" y="509"/>
                  </a:lnTo>
                  <a:lnTo>
                    <a:pt x="790" y="507"/>
                  </a:lnTo>
                  <a:lnTo>
                    <a:pt x="790" y="507"/>
                  </a:lnTo>
                  <a:lnTo>
                    <a:pt x="788" y="504"/>
                  </a:lnTo>
                  <a:lnTo>
                    <a:pt x="786" y="502"/>
                  </a:lnTo>
                  <a:lnTo>
                    <a:pt x="783" y="502"/>
                  </a:lnTo>
                  <a:lnTo>
                    <a:pt x="779" y="502"/>
                  </a:lnTo>
                  <a:lnTo>
                    <a:pt x="774" y="502"/>
                  </a:lnTo>
                  <a:lnTo>
                    <a:pt x="771" y="499"/>
                  </a:lnTo>
                  <a:lnTo>
                    <a:pt x="771" y="499"/>
                  </a:lnTo>
                  <a:lnTo>
                    <a:pt x="764" y="499"/>
                  </a:lnTo>
                  <a:lnTo>
                    <a:pt x="762" y="497"/>
                  </a:lnTo>
                  <a:lnTo>
                    <a:pt x="762" y="495"/>
                  </a:lnTo>
                  <a:lnTo>
                    <a:pt x="762" y="492"/>
                  </a:lnTo>
                  <a:lnTo>
                    <a:pt x="762" y="490"/>
                  </a:lnTo>
                  <a:lnTo>
                    <a:pt x="760" y="488"/>
                  </a:lnTo>
                  <a:lnTo>
                    <a:pt x="760" y="488"/>
                  </a:lnTo>
                  <a:lnTo>
                    <a:pt x="760" y="488"/>
                  </a:lnTo>
                  <a:lnTo>
                    <a:pt x="753" y="488"/>
                  </a:lnTo>
                  <a:lnTo>
                    <a:pt x="748" y="490"/>
                  </a:lnTo>
                  <a:lnTo>
                    <a:pt x="745" y="488"/>
                  </a:lnTo>
                  <a:lnTo>
                    <a:pt x="743" y="485"/>
                  </a:lnTo>
                  <a:lnTo>
                    <a:pt x="738" y="483"/>
                  </a:lnTo>
                  <a:lnTo>
                    <a:pt x="734" y="478"/>
                  </a:lnTo>
                  <a:lnTo>
                    <a:pt x="731" y="478"/>
                  </a:lnTo>
                  <a:lnTo>
                    <a:pt x="729" y="478"/>
                  </a:lnTo>
                  <a:lnTo>
                    <a:pt x="729" y="476"/>
                  </a:lnTo>
                  <a:lnTo>
                    <a:pt x="727" y="476"/>
                  </a:lnTo>
                  <a:lnTo>
                    <a:pt x="727" y="476"/>
                  </a:lnTo>
                  <a:lnTo>
                    <a:pt x="724" y="473"/>
                  </a:lnTo>
                  <a:lnTo>
                    <a:pt x="722" y="476"/>
                  </a:lnTo>
                  <a:lnTo>
                    <a:pt x="719" y="478"/>
                  </a:lnTo>
                  <a:lnTo>
                    <a:pt x="719" y="478"/>
                  </a:lnTo>
                  <a:lnTo>
                    <a:pt x="717" y="478"/>
                  </a:lnTo>
                  <a:lnTo>
                    <a:pt x="717" y="478"/>
                  </a:lnTo>
                  <a:lnTo>
                    <a:pt x="715" y="476"/>
                  </a:lnTo>
                  <a:lnTo>
                    <a:pt x="712" y="476"/>
                  </a:lnTo>
                  <a:lnTo>
                    <a:pt x="710" y="473"/>
                  </a:lnTo>
                  <a:lnTo>
                    <a:pt x="708" y="471"/>
                  </a:lnTo>
                  <a:lnTo>
                    <a:pt x="708" y="471"/>
                  </a:lnTo>
                  <a:lnTo>
                    <a:pt x="705" y="471"/>
                  </a:lnTo>
                  <a:lnTo>
                    <a:pt x="703" y="469"/>
                  </a:lnTo>
                  <a:lnTo>
                    <a:pt x="703" y="469"/>
                  </a:lnTo>
                  <a:lnTo>
                    <a:pt x="703" y="469"/>
                  </a:lnTo>
                  <a:lnTo>
                    <a:pt x="703" y="469"/>
                  </a:lnTo>
                  <a:lnTo>
                    <a:pt x="703" y="469"/>
                  </a:lnTo>
                  <a:lnTo>
                    <a:pt x="698" y="466"/>
                  </a:lnTo>
                  <a:lnTo>
                    <a:pt x="696" y="464"/>
                  </a:lnTo>
                  <a:lnTo>
                    <a:pt x="696" y="464"/>
                  </a:lnTo>
                  <a:lnTo>
                    <a:pt x="696" y="464"/>
                  </a:lnTo>
                  <a:lnTo>
                    <a:pt x="696" y="464"/>
                  </a:lnTo>
                  <a:lnTo>
                    <a:pt x="696" y="462"/>
                  </a:lnTo>
                  <a:lnTo>
                    <a:pt x="693" y="462"/>
                  </a:lnTo>
                  <a:lnTo>
                    <a:pt x="693" y="459"/>
                  </a:lnTo>
                  <a:lnTo>
                    <a:pt x="691" y="459"/>
                  </a:lnTo>
                  <a:lnTo>
                    <a:pt x="691" y="459"/>
                  </a:lnTo>
                  <a:lnTo>
                    <a:pt x="691" y="459"/>
                  </a:lnTo>
                  <a:lnTo>
                    <a:pt x="691" y="462"/>
                  </a:lnTo>
                  <a:lnTo>
                    <a:pt x="691" y="462"/>
                  </a:lnTo>
                  <a:lnTo>
                    <a:pt x="689" y="462"/>
                  </a:lnTo>
                  <a:lnTo>
                    <a:pt x="689" y="462"/>
                  </a:lnTo>
                  <a:lnTo>
                    <a:pt x="689" y="462"/>
                  </a:lnTo>
                  <a:lnTo>
                    <a:pt x="689" y="462"/>
                  </a:lnTo>
                  <a:lnTo>
                    <a:pt x="686" y="462"/>
                  </a:lnTo>
                  <a:lnTo>
                    <a:pt x="686" y="459"/>
                  </a:lnTo>
                  <a:lnTo>
                    <a:pt x="686" y="459"/>
                  </a:lnTo>
                  <a:lnTo>
                    <a:pt x="689" y="459"/>
                  </a:lnTo>
                  <a:lnTo>
                    <a:pt x="686" y="459"/>
                  </a:lnTo>
                  <a:lnTo>
                    <a:pt x="684" y="454"/>
                  </a:lnTo>
                  <a:lnTo>
                    <a:pt x="684" y="452"/>
                  </a:lnTo>
                  <a:lnTo>
                    <a:pt x="682" y="450"/>
                  </a:lnTo>
                  <a:lnTo>
                    <a:pt x="682" y="447"/>
                  </a:lnTo>
                  <a:lnTo>
                    <a:pt x="679" y="447"/>
                  </a:lnTo>
                  <a:lnTo>
                    <a:pt x="674" y="447"/>
                  </a:lnTo>
                  <a:lnTo>
                    <a:pt x="672" y="445"/>
                  </a:lnTo>
                  <a:lnTo>
                    <a:pt x="672" y="445"/>
                  </a:lnTo>
                  <a:lnTo>
                    <a:pt x="672" y="445"/>
                  </a:lnTo>
                  <a:lnTo>
                    <a:pt x="672" y="445"/>
                  </a:lnTo>
                  <a:lnTo>
                    <a:pt x="672" y="443"/>
                  </a:lnTo>
                  <a:lnTo>
                    <a:pt x="670" y="445"/>
                  </a:lnTo>
                  <a:lnTo>
                    <a:pt x="670" y="445"/>
                  </a:lnTo>
                  <a:lnTo>
                    <a:pt x="667" y="443"/>
                  </a:lnTo>
                  <a:lnTo>
                    <a:pt x="667" y="443"/>
                  </a:lnTo>
                  <a:lnTo>
                    <a:pt x="667" y="443"/>
                  </a:lnTo>
                  <a:lnTo>
                    <a:pt x="667" y="443"/>
                  </a:lnTo>
                  <a:lnTo>
                    <a:pt x="667" y="440"/>
                  </a:lnTo>
                  <a:lnTo>
                    <a:pt x="665" y="440"/>
                  </a:lnTo>
                  <a:lnTo>
                    <a:pt x="665" y="440"/>
                  </a:lnTo>
                  <a:lnTo>
                    <a:pt x="663" y="440"/>
                  </a:lnTo>
                  <a:lnTo>
                    <a:pt x="663" y="440"/>
                  </a:lnTo>
                  <a:lnTo>
                    <a:pt x="660" y="438"/>
                  </a:lnTo>
                  <a:lnTo>
                    <a:pt x="660" y="438"/>
                  </a:lnTo>
                  <a:lnTo>
                    <a:pt x="658" y="436"/>
                  </a:lnTo>
                  <a:lnTo>
                    <a:pt x="656" y="436"/>
                  </a:lnTo>
                  <a:lnTo>
                    <a:pt x="656" y="436"/>
                  </a:lnTo>
                  <a:lnTo>
                    <a:pt x="656" y="436"/>
                  </a:lnTo>
                  <a:lnTo>
                    <a:pt x="653" y="433"/>
                  </a:lnTo>
                  <a:lnTo>
                    <a:pt x="653" y="433"/>
                  </a:lnTo>
                  <a:lnTo>
                    <a:pt x="651" y="431"/>
                  </a:lnTo>
                  <a:lnTo>
                    <a:pt x="651" y="431"/>
                  </a:lnTo>
                  <a:lnTo>
                    <a:pt x="651" y="431"/>
                  </a:lnTo>
                  <a:lnTo>
                    <a:pt x="648" y="431"/>
                  </a:lnTo>
                  <a:lnTo>
                    <a:pt x="648" y="431"/>
                  </a:lnTo>
                  <a:lnTo>
                    <a:pt x="648" y="428"/>
                  </a:lnTo>
                  <a:lnTo>
                    <a:pt x="648" y="428"/>
                  </a:lnTo>
                  <a:lnTo>
                    <a:pt x="648" y="428"/>
                  </a:lnTo>
                  <a:lnTo>
                    <a:pt x="648" y="428"/>
                  </a:lnTo>
                  <a:lnTo>
                    <a:pt x="646" y="431"/>
                  </a:lnTo>
                  <a:lnTo>
                    <a:pt x="646" y="431"/>
                  </a:lnTo>
                  <a:lnTo>
                    <a:pt x="646" y="431"/>
                  </a:lnTo>
                  <a:lnTo>
                    <a:pt x="646" y="436"/>
                  </a:lnTo>
                  <a:lnTo>
                    <a:pt x="646" y="436"/>
                  </a:lnTo>
                  <a:lnTo>
                    <a:pt x="644" y="436"/>
                  </a:lnTo>
                  <a:lnTo>
                    <a:pt x="644" y="433"/>
                  </a:lnTo>
                  <a:lnTo>
                    <a:pt x="641" y="433"/>
                  </a:lnTo>
                  <a:lnTo>
                    <a:pt x="641" y="433"/>
                  </a:lnTo>
                  <a:lnTo>
                    <a:pt x="639" y="433"/>
                  </a:lnTo>
                  <a:lnTo>
                    <a:pt x="639" y="433"/>
                  </a:lnTo>
                  <a:lnTo>
                    <a:pt x="637" y="433"/>
                  </a:lnTo>
                  <a:lnTo>
                    <a:pt x="637" y="431"/>
                  </a:lnTo>
                  <a:lnTo>
                    <a:pt x="637" y="428"/>
                  </a:lnTo>
                  <a:lnTo>
                    <a:pt x="634" y="428"/>
                  </a:lnTo>
                  <a:lnTo>
                    <a:pt x="634" y="428"/>
                  </a:lnTo>
                  <a:lnTo>
                    <a:pt x="634" y="428"/>
                  </a:lnTo>
                  <a:lnTo>
                    <a:pt x="634" y="428"/>
                  </a:lnTo>
                  <a:lnTo>
                    <a:pt x="632" y="426"/>
                  </a:lnTo>
                  <a:lnTo>
                    <a:pt x="632" y="426"/>
                  </a:lnTo>
                  <a:lnTo>
                    <a:pt x="632" y="426"/>
                  </a:lnTo>
                  <a:lnTo>
                    <a:pt x="630" y="426"/>
                  </a:lnTo>
                  <a:lnTo>
                    <a:pt x="630" y="424"/>
                  </a:lnTo>
                  <a:lnTo>
                    <a:pt x="627" y="424"/>
                  </a:lnTo>
                  <a:lnTo>
                    <a:pt x="627" y="421"/>
                  </a:lnTo>
                  <a:lnTo>
                    <a:pt x="625" y="421"/>
                  </a:lnTo>
                  <a:lnTo>
                    <a:pt x="625" y="421"/>
                  </a:lnTo>
                  <a:lnTo>
                    <a:pt x="622" y="421"/>
                  </a:lnTo>
                  <a:lnTo>
                    <a:pt x="622" y="419"/>
                  </a:lnTo>
                  <a:lnTo>
                    <a:pt x="622" y="417"/>
                  </a:lnTo>
                  <a:lnTo>
                    <a:pt x="622" y="417"/>
                  </a:lnTo>
                  <a:lnTo>
                    <a:pt x="622" y="414"/>
                  </a:lnTo>
                  <a:lnTo>
                    <a:pt x="622" y="414"/>
                  </a:lnTo>
                  <a:lnTo>
                    <a:pt x="622" y="414"/>
                  </a:lnTo>
                  <a:lnTo>
                    <a:pt x="625" y="412"/>
                  </a:lnTo>
                  <a:lnTo>
                    <a:pt x="625" y="412"/>
                  </a:lnTo>
                  <a:lnTo>
                    <a:pt x="625" y="412"/>
                  </a:lnTo>
                  <a:lnTo>
                    <a:pt x="625" y="409"/>
                  </a:lnTo>
                  <a:lnTo>
                    <a:pt x="625" y="409"/>
                  </a:lnTo>
                  <a:lnTo>
                    <a:pt x="625" y="409"/>
                  </a:lnTo>
                  <a:lnTo>
                    <a:pt x="627" y="405"/>
                  </a:lnTo>
                  <a:lnTo>
                    <a:pt x="627" y="405"/>
                  </a:lnTo>
                  <a:lnTo>
                    <a:pt x="630" y="402"/>
                  </a:lnTo>
                  <a:lnTo>
                    <a:pt x="630" y="402"/>
                  </a:lnTo>
                  <a:lnTo>
                    <a:pt x="632" y="402"/>
                  </a:lnTo>
                  <a:lnTo>
                    <a:pt x="632" y="402"/>
                  </a:lnTo>
                  <a:lnTo>
                    <a:pt x="632" y="402"/>
                  </a:lnTo>
                  <a:lnTo>
                    <a:pt x="632" y="400"/>
                  </a:lnTo>
                  <a:lnTo>
                    <a:pt x="632" y="398"/>
                  </a:lnTo>
                  <a:lnTo>
                    <a:pt x="632" y="398"/>
                  </a:lnTo>
                  <a:lnTo>
                    <a:pt x="632" y="398"/>
                  </a:lnTo>
                  <a:lnTo>
                    <a:pt x="634" y="398"/>
                  </a:lnTo>
                  <a:lnTo>
                    <a:pt x="634" y="398"/>
                  </a:lnTo>
                  <a:lnTo>
                    <a:pt x="634" y="395"/>
                  </a:lnTo>
                  <a:lnTo>
                    <a:pt x="634" y="393"/>
                  </a:lnTo>
                  <a:lnTo>
                    <a:pt x="634" y="391"/>
                  </a:lnTo>
                  <a:lnTo>
                    <a:pt x="634" y="391"/>
                  </a:lnTo>
                  <a:lnTo>
                    <a:pt x="634" y="391"/>
                  </a:lnTo>
                  <a:lnTo>
                    <a:pt x="634" y="391"/>
                  </a:lnTo>
                  <a:lnTo>
                    <a:pt x="634" y="391"/>
                  </a:lnTo>
                  <a:lnTo>
                    <a:pt x="632" y="388"/>
                  </a:lnTo>
                  <a:lnTo>
                    <a:pt x="632" y="386"/>
                  </a:lnTo>
                  <a:lnTo>
                    <a:pt x="632" y="386"/>
                  </a:lnTo>
                  <a:lnTo>
                    <a:pt x="632" y="383"/>
                  </a:lnTo>
                  <a:lnTo>
                    <a:pt x="632" y="383"/>
                  </a:lnTo>
                  <a:lnTo>
                    <a:pt x="634" y="383"/>
                  </a:lnTo>
                  <a:lnTo>
                    <a:pt x="634" y="383"/>
                  </a:lnTo>
                  <a:lnTo>
                    <a:pt x="634" y="381"/>
                  </a:lnTo>
                  <a:lnTo>
                    <a:pt x="634" y="381"/>
                  </a:lnTo>
                  <a:lnTo>
                    <a:pt x="634" y="381"/>
                  </a:lnTo>
                  <a:lnTo>
                    <a:pt x="637" y="381"/>
                  </a:lnTo>
                  <a:lnTo>
                    <a:pt x="637" y="381"/>
                  </a:lnTo>
                  <a:lnTo>
                    <a:pt x="637" y="379"/>
                  </a:lnTo>
                  <a:lnTo>
                    <a:pt x="637" y="379"/>
                  </a:lnTo>
                  <a:lnTo>
                    <a:pt x="637" y="379"/>
                  </a:lnTo>
                  <a:lnTo>
                    <a:pt x="637" y="379"/>
                  </a:lnTo>
                  <a:lnTo>
                    <a:pt x="637" y="379"/>
                  </a:lnTo>
                  <a:lnTo>
                    <a:pt x="637" y="379"/>
                  </a:lnTo>
                  <a:lnTo>
                    <a:pt x="637" y="376"/>
                  </a:lnTo>
                  <a:lnTo>
                    <a:pt x="637" y="376"/>
                  </a:lnTo>
                  <a:lnTo>
                    <a:pt x="639" y="376"/>
                  </a:lnTo>
                  <a:lnTo>
                    <a:pt x="639" y="376"/>
                  </a:lnTo>
                  <a:lnTo>
                    <a:pt x="639" y="376"/>
                  </a:lnTo>
                  <a:lnTo>
                    <a:pt x="641" y="374"/>
                  </a:lnTo>
                  <a:lnTo>
                    <a:pt x="641" y="372"/>
                  </a:lnTo>
                  <a:lnTo>
                    <a:pt x="639" y="372"/>
                  </a:lnTo>
                  <a:lnTo>
                    <a:pt x="639" y="369"/>
                  </a:lnTo>
                  <a:lnTo>
                    <a:pt x="639" y="367"/>
                  </a:lnTo>
                  <a:lnTo>
                    <a:pt x="639" y="367"/>
                  </a:lnTo>
                  <a:lnTo>
                    <a:pt x="639" y="365"/>
                  </a:lnTo>
                  <a:lnTo>
                    <a:pt x="641" y="365"/>
                  </a:lnTo>
                  <a:lnTo>
                    <a:pt x="644" y="362"/>
                  </a:lnTo>
                  <a:lnTo>
                    <a:pt x="646" y="362"/>
                  </a:lnTo>
                  <a:lnTo>
                    <a:pt x="648" y="357"/>
                  </a:lnTo>
                  <a:lnTo>
                    <a:pt x="648" y="357"/>
                  </a:lnTo>
                  <a:lnTo>
                    <a:pt x="651" y="355"/>
                  </a:lnTo>
                  <a:lnTo>
                    <a:pt x="651" y="353"/>
                  </a:lnTo>
                  <a:lnTo>
                    <a:pt x="651" y="353"/>
                  </a:lnTo>
                  <a:lnTo>
                    <a:pt x="653" y="353"/>
                  </a:lnTo>
                  <a:lnTo>
                    <a:pt x="653" y="353"/>
                  </a:lnTo>
                  <a:lnTo>
                    <a:pt x="656" y="353"/>
                  </a:lnTo>
                  <a:lnTo>
                    <a:pt x="656" y="350"/>
                  </a:lnTo>
                  <a:lnTo>
                    <a:pt x="658" y="350"/>
                  </a:lnTo>
                  <a:lnTo>
                    <a:pt x="658" y="348"/>
                  </a:lnTo>
                  <a:lnTo>
                    <a:pt x="660" y="346"/>
                  </a:lnTo>
                  <a:lnTo>
                    <a:pt x="660" y="346"/>
                  </a:lnTo>
                  <a:lnTo>
                    <a:pt x="663" y="343"/>
                  </a:lnTo>
                  <a:lnTo>
                    <a:pt x="665" y="341"/>
                  </a:lnTo>
                  <a:lnTo>
                    <a:pt x="665" y="341"/>
                  </a:lnTo>
                  <a:lnTo>
                    <a:pt x="665" y="338"/>
                  </a:lnTo>
                  <a:lnTo>
                    <a:pt x="665" y="338"/>
                  </a:lnTo>
                  <a:lnTo>
                    <a:pt x="667" y="338"/>
                  </a:lnTo>
                  <a:lnTo>
                    <a:pt x="667" y="338"/>
                  </a:lnTo>
                  <a:lnTo>
                    <a:pt x="667" y="338"/>
                  </a:lnTo>
                  <a:lnTo>
                    <a:pt x="667" y="338"/>
                  </a:lnTo>
                  <a:lnTo>
                    <a:pt x="672" y="338"/>
                  </a:lnTo>
                  <a:lnTo>
                    <a:pt x="672" y="338"/>
                  </a:lnTo>
                  <a:lnTo>
                    <a:pt x="672" y="338"/>
                  </a:lnTo>
                  <a:lnTo>
                    <a:pt x="672" y="336"/>
                  </a:lnTo>
                  <a:lnTo>
                    <a:pt x="672" y="334"/>
                  </a:lnTo>
                  <a:lnTo>
                    <a:pt x="670" y="334"/>
                  </a:lnTo>
                  <a:lnTo>
                    <a:pt x="665" y="334"/>
                  </a:lnTo>
                  <a:lnTo>
                    <a:pt x="660" y="331"/>
                  </a:lnTo>
                  <a:lnTo>
                    <a:pt x="660" y="331"/>
                  </a:lnTo>
                  <a:lnTo>
                    <a:pt x="660" y="329"/>
                  </a:lnTo>
                  <a:lnTo>
                    <a:pt x="658" y="327"/>
                  </a:lnTo>
                  <a:lnTo>
                    <a:pt x="658" y="327"/>
                  </a:lnTo>
                  <a:lnTo>
                    <a:pt x="656" y="324"/>
                  </a:lnTo>
                  <a:lnTo>
                    <a:pt x="651" y="322"/>
                  </a:lnTo>
                  <a:lnTo>
                    <a:pt x="651" y="322"/>
                  </a:lnTo>
                  <a:lnTo>
                    <a:pt x="648" y="322"/>
                  </a:lnTo>
                  <a:lnTo>
                    <a:pt x="648" y="322"/>
                  </a:lnTo>
                  <a:lnTo>
                    <a:pt x="648" y="322"/>
                  </a:lnTo>
                  <a:lnTo>
                    <a:pt x="646" y="322"/>
                  </a:lnTo>
                  <a:lnTo>
                    <a:pt x="646" y="322"/>
                  </a:lnTo>
                  <a:lnTo>
                    <a:pt x="641" y="320"/>
                  </a:lnTo>
                  <a:lnTo>
                    <a:pt x="637" y="317"/>
                  </a:lnTo>
                  <a:lnTo>
                    <a:pt x="634" y="317"/>
                  </a:lnTo>
                  <a:lnTo>
                    <a:pt x="632" y="317"/>
                  </a:lnTo>
                  <a:lnTo>
                    <a:pt x="630" y="317"/>
                  </a:lnTo>
                  <a:lnTo>
                    <a:pt x="630" y="315"/>
                  </a:lnTo>
                  <a:lnTo>
                    <a:pt x="630" y="315"/>
                  </a:lnTo>
                  <a:lnTo>
                    <a:pt x="632" y="315"/>
                  </a:lnTo>
                  <a:lnTo>
                    <a:pt x="632" y="312"/>
                  </a:lnTo>
                  <a:lnTo>
                    <a:pt x="630" y="312"/>
                  </a:lnTo>
                  <a:lnTo>
                    <a:pt x="630" y="310"/>
                  </a:lnTo>
                  <a:lnTo>
                    <a:pt x="630" y="310"/>
                  </a:lnTo>
                  <a:lnTo>
                    <a:pt x="630" y="310"/>
                  </a:lnTo>
                  <a:lnTo>
                    <a:pt x="630" y="310"/>
                  </a:lnTo>
                  <a:lnTo>
                    <a:pt x="630" y="310"/>
                  </a:lnTo>
                  <a:lnTo>
                    <a:pt x="630" y="310"/>
                  </a:lnTo>
                  <a:lnTo>
                    <a:pt x="632" y="310"/>
                  </a:lnTo>
                  <a:lnTo>
                    <a:pt x="632" y="308"/>
                  </a:lnTo>
                  <a:lnTo>
                    <a:pt x="632" y="305"/>
                  </a:lnTo>
                  <a:lnTo>
                    <a:pt x="632" y="305"/>
                  </a:lnTo>
                  <a:lnTo>
                    <a:pt x="630" y="305"/>
                  </a:lnTo>
                  <a:lnTo>
                    <a:pt x="630" y="303"/>
                  </a:lnTo>
                  <a:lnTo>
                    <a:pt x="630" y="303"/>
                  </a:lnTo>
                  <a:lnTo>
                    <a:pt x="627" y="303"/>
                  </a:lnTo>
                  <a:lnTo>
                    <a:pt x="627" y="303"/>
                  </a:lnTo>
                  <a:lnTo>
                    <a:pt x="625" y="303"/>
                  </a:lnTo>
                  <a:lnTo>
                    <a:pt x="622" y="303"/>
                  </a:lnTo>
                  <a:lnTo>
                    <a:pt x="622" y="301"/>
                  </a:lnTo>
                  <a:lnTo>
                    <a:pt x="622" y="301"/>
                  </a:lnTo>
                  <a:lnTo>
                    <a:pt x="620" y="298"/>
                  </a:lnTo>
                  <a:lnTo>
                    <a:pt x="618" y="298"/>
                  </a:lnTo>
                  <a:lnTo>
                    <a:pt x="615" y="296"/>
                  </a:lnTo>
                  <a:lnTo>
                    <a:pt x="615" y="296"/>
                  </a:lnTo>
                  <a:lnTo>
                    <a:pt x="615" y="296"/>
                  </a:lnTo>
                  <a:lnTo>
                    <a:pt x="613" y="296"/>
                  </a:lnTo>
                  <a:lnTo>
                    <a:pt x="613" y="294"/>
                  </a:lnTo>
                  <a:lnTo>
                    <a:pt x="613" y="294"/>
                  </a:lnTo>
                  <a:lnTo>
                    <a:pt x="611" y="291"/>
                  </a:lnTo>
                  <a:lnTo>
                    <a:pt x="608" y="291"/>
                  </a:lnTo>
                  <a:lnTo>
                    <a:pt x="606" y="291"/>
                  </a:lnTo>
                  <a:lnTo>
                    <a:pt x="604" y="291"/>
                  </a:lnTo>
                  <a:lnTo>
                    <a:pt x="601" y="291"/>
                  </a:lnTo>
                  <a:lnTo>
                    <a:pt x="601" y="291"/>
                  </a:lnTo>
                  <a:lnTo>
                    <a:pt x="599" y="294"/>
                  </a:lnTo>
                  <a:lnTo>
                    <a:pt x="599" y="294"/>
                  </a:lnTo>
                  <a:lnTo>
                    <a:pt x="596" y="294"/>
                  </a:lnTo>
                  <a:lnTo>
                    <a:pt x="596" y="294"/>
                  </a:lnTo>
                  <a:lnTo>
                    <a:pt x="596" y="294"/>
                  </a:lnTo>
                  <a:lnTo>
                    <a:pt x="594" y="291"/>
                  </a:lnTo>
                  <a:lnTo>
                    <a:pt x="594" y="291"/>
                  </a:lnTo>
                  <a:lnTo>
                    <a:pt x="594" y="291"/>
                  </a:lnTo>
                  <a:lnTo>
                    <a:pt x="594" y="289"/>
                  </a:lnTo>
                  <a:lnTo>
                    <a:pt x="594" y="289"/>
                  </a:lnTo>
                  <a:lnTo>
                    <a:pt x="594" y="289"/>
                  </a:lnTo>
                  <a:lnTo>
                    <a:pt x="594" y="289"/>
                  </a:lnTo>
                  <a:lnTo>
                    <a:pt x="592" y="289"/>
                  </a:lnTo>
                  <a:lnTo>
                    <a:pt x="592" y="289"/>
                  </a:lnTo>
                  <a:lnTo>
                    <a:pt x="589" y="289"/>
                  </a:lnTo>
                  <a:lnTo>
                    <a:pt x="589" y="289"/>
                  </a:lnTo>
                  <a:lnTo>
                    <a:pt x="589" y="289"/>
                  </a:lnTo>
                  <a:lnTo>
                    <a:pt x="589" y="286"/>
                  </a:lnTo>
                  <a:lnTo>
                    <a:pt x="589" y="286"/>
                  </a:lnTo>
                  <a:lnTo>
                    <a:pt x="587" y="284"/>
                  </a:lnTo>
                  <a:lnTo>
                    <a:pt x="587" y="284"/>
                  </a:lnTo>
                  <a:lnTo>
                    <a:pt x="587" y="284"/>
                  </a:lnTo>
                  <a:lnTo>
                    <a:pt x="585" y="284"/>
                  </a:lnTo>
                  <a:lnTo>
                    <a:pt x="585" y="282"/>
                  </a:lnTo>
                  <a:lnTo>
                    <a:pt x="582" y="282"/>
                  </a:lnTo>
                  <a:lnTo>
                    <a:pt x="582" y="279"/>
                  </a:lnTo>
                  <a:lnTo>
                    <a:pt x="582" y="279"/>
                  </a:lnTo>
                  <a:lnTo>
                    <a:pt x="582" y="279"/>
                  </a:lnTo>
                  <a:lnTo>
                    <a:pt x="582" y="277"/>
                  </a:lnTo>
                  <a:lnTo>
                    <a:pt x="582" y="277"/>
                  </a:lnTo>
                  <a:lnTo>
                    <a:pt x="580" y="277"/>
                  </a:lnTo>
                  <a:lnTo>
                    <a:pt x="580" y="275"/>
                  </a:lnTo>
                  <a:lnTo>
                    <a:pt x="580" y="275"/>
                  </a:lnTo>
                  <a:lnTo>
                    <a:pt x="580" y="275"/>
                  </a:lnTo>
                  <a:lnTo>
                    <a:pt x="580" y="275"/>
                  </a:lnTo>
                  <a:lnTo>
                    <a:pt x="580" y="275"/>
                  </a:lnTo>
                  <a:lnTo>
                    <a:pt x="580" y="272"/>
                  </a:lnTo>
                  <a:lnTo>
                    <a:pt x="577" y="272"/>
                  </a:lnTo>
                  <a:lnTo>
                    <a:pt x="577" y="272"/>
                  </a:lnTo>
                  <a:lnTo>
                    <a:pt x="577" y="272"/>
                  </a:lnTo>
                  <a:lnTo>
                    <a:pt x="577" y="270"/>
                  </a:lnTo>
                  <a:lnTo>
                    <a:pt x="577" y="270"/>
                  </a:lnTo>
                  <a:lnTo>
                    <a:pt x="577" y="270"/>
                  </a:lnTo>
                  <a:lnTo>
                    <a:pt x="577" y="270"/>
                  </a:lnTo>
                  <a:lnTo>
                    <a:pt x="577" y="270"/>
                  </a:lnTo>
                  <a:lnTo>
                    <a:pt x="577" y="270"/>
                  </a:lnTo>
                  <a:lnTo>
                    <a:pt x="575" y="267"/>
                  </a:lnTo>
                  <a:lnTo>
                    <a:pt x="575" y="267"/>
                  </a:lnTo>
                  <a:lnTo>
                    <a:pt x="575" y="265"/>
                  </a:lnTo>
                  <a:lnTo>
                    <a:pt x="573" y="265"/>
                  </a:lnTo>
                  <a:lnTo>
                    <a:pt x="573" y="263"/>
                  </a:lnTo>
                  <a:lnTo>
                    <a:pt x="570" y="263"/>
                  </a:lnTo>
                  <a:lnTo>
                    <a:pt x="568" y="263"/>
                  </a:lnTo>
                  <a:lnTo>
                    <a:pt x="568" y="265"/>
                  </a:lnTo>
                  <a:lnTo>
                    <a:pt x="568" y="270"/>
                  </a:lnTo>
                  <a:lnTo>
                    <a:pt x="566" y="270"/>
                  </a:lnTo>
                  <a:lnTo>
                    <a:pt x="566" y="270"/>
                  </a:lnTo>
                  <a:lnTo>
                    <a:pt x="566" y="267"/>
                  </a:lnTo>
                  <a:lnTo>
                    <a:pt x="563" y="267"/>
                  </a:lnTo>
                  <a:lnTo>
                    <a:pt x="563" y="270"/>
                  </a:lnTo>
                  <a:lnTo>
                    <a:pt x="563" y="270"/>
                  </a:lnTo>
                  <a:lnTo>
                    <a:pt x="561" y="272"/>
                  </a:lnTo>
                  <a:lnTo>
                    <a:pt x="561" y="272"/>
                  </a:lnTo>
                  <a:lnTo>
                    <a:pt x="561" y="272"/>
                  </a:lnTo>
                  <a:lnTo>
                    <a:pt x="561" y="272"/>
                  </a:lnTo>
                  <a:lnTo>
                    <a:pt x="559" y="272"/>
                  </a:lnTo>
                  <a:lnTo>
                    <a:pt x="556" y="272"/>
                  </a:lnTo>
                  <a:lnTo>
                    <a:pt x="556" y="272"/>
                  </a:lnTo>
                  <a:lnTo>
                    <a:pt x="556" y="272"/>
                  </a:lnTo>
                  <a:lnTo>
                    <a:pt x="554" y="272"/>
                  </a:lnTo>
                  <a:lnTo>
                    <a:pt x="554" y="270"/>
                  </a:lnTo>
                  <a:lnTo>
                    <a:pt x="554" y="270"/>
                  </a:lnTo>
                  <a:lnTo>
                    <a:pt x="554" y="267"/>
                  </a:lnTo>
                  <a:lnTo>
                    <a:pt x="556" y="265"/>
                  </a:lnTo>
                  <a:lnTo>
                    <a:pt x="556" y="263"/>
                  </a:lnTo>
                  <a:lnTo>
                    <a:pt x="554" y="260"/>
                  </a:lnTo>
                  <a:lnTo>
                    <a:pt x="551" y="260"/>
                  </a:lnTo>
                  <a:lnTo>
                    <a:pt x="551" y="258"/>
                  </a:lnTo>
                  <a:lnTo>
                    <a:pt x="556" y="256"/>
                  </a:lnTo>
                  <a:lnTo>
                    <a:pt x="559" y="253"/>
                  </a:lnTo>
                  <a:lnTo>
                    <a:pt x="559" y="253"/>
                  </a:lnTo>
                  <a:lnTo>
                    <a:pt x="556" y="251"/>
                  </a:lnTo>
                  <a:lnTo>
                    <a:pt x="556" y="249"/>
                  </a:lnTo>
                  <a:lnTo>
                    <a:pt x="554" y="249"/>
                  </a:lnTo>
                  <a:lnTo>
                    <a:pt x="554" y="249"/>
                  </a:lnTo>
                  <a:lnTo>
                    <a:pt x="554" y="249"/>
                  </a:lnTo>
                  <a:lnTo>
                    <a:pt x="554" y="249"/>
                  </a:lnTo>
                  <a:lnTo>
                    <a:pt x="554" y="246"/>
                  </a:lnTo>
                  <a:lnTo>
                    <a:pt x="551" y="246"/>
                  </a:lnTo>
                  <a:lnTo>
                    <a:pt x="551" y="246"/>
                  </a:lnTo>
                  <a:lnTo>
                    <a:pt x="551" y="246"/>
                  </a:lnTo>
                  <a:lnTo>
                    <a:pt x="551" y="244"/>
                  </a:lnTo>
                  <a:lnTo>
                    <a:pt x="551" y="244"/>
                  </a:lnTo>
                  <a:lnTo>
                    <a:pt x="551" y="244"/>
                  </a:lnTo>
                  <a:lnTo>
                    <a:pt x="551" y="241"/>
                  </a:lnTo>
                  <a:lnTo>
                    <a:pt x="551" y="239"/>
                  </a:lnTo>
                  <a:lnTo>
                    <a:pt x="551" y="239"/>
                  </a:lnTo>
                  <a:lnTo>
                    <a:pt x="554" y="237"/>
                  </a:lnTo>
                  <a:lnTo>
                    <a:pt x="554" y="234"/>
                  </a:lnTo>
                  <a:lnTo>
                    <a:pt x="554" y="232"/>
                  </a:lnTo>
                  <a:lnTo>
                    <a:pt x="554" y="232"/>
                  </a:lnTo>
                  <a:lnTo>
                    <a:pt x="554" y="230"/>
                  </a:lnTo>
                  <a:lnTo>
                    <a:pt x="554" y="230"/>
                  </a:lnTo>
                  <a:lnTo>
                    <a:pt x="551" y="227"/>
                  </a:lnTo>
                  <a:lnTo>
                    <a:pt x="549" y="227"/>
                  </a:lnTo>
                  <a:lnTo>
                    <a:pt x="544" y="220"/>
                  </a:lnTo>
                  <a:lnTo>
                    <a:pt x="544" y="218"/>
                  </a:lnTo>
                  <a:lnTo>
                    <a:pt x="542" y="215"/>
                  </a:lnTo>
                  <a:lnTo>
                    <a:pt x="540" y="215"/>
                  </a:lnTo>
                  <a:lnTo>
                    <a:pt x="540" y="215"/>
                  </a:lnTo>
                  <a:lnTo>
                    <a:pt x="540" y="215"/>
                  </a:lnTo>
                  <a:lnTo>
                    <a:pt x="540" y="213"/>
                  </a:lnTo>
                  <a:lnTo>
                    <a:pt x="540" y="213"/>
                  </a:lnTo>
                  <a:lnTo>
                    <a:pt x="540" y="211"/>
                  </a:lnTo>
                  <a:lnTo>
                    <a:pt x="540" y="206"/>
                  </a:lnTo>
                  <a:lnTo>
                    <a:pt x="537" y="206"/>
                  </a:lnTo>
                  <a:lnTo>
                    <a:pt x="537" y="206"/>
                  </a:lnTo>
                  <a:lnTo>
                    <a:pt x="537" y="204"/>
                  </a:lnTo>
                  <a:lnTo>
                    <a:pt x="540" y="204"/>
                  </a:lnTo>
                  <a:lnTo>
                    <a:pt x="540" y="204"/>
                  </a:lnTo>
                  <a:lnTo>
                    <a:pt x="540" y="204"/>
                  </a:lnTo>
                  <a:lnTo>
                    <a:pt x="540" y="204"/>
                  </a:lnTo>
                  <a:lnTo>
                    <a:pt x="537" y="199"/>
                  </a:lnTo>
                  <a:lnTo>
                    <a:pt x="535" y="196"/>
                  </a:lnTo>
                  <a:lnTo>
                    <a:pt x="535" y="194"/>
                  </a:lnTo>
                  <a:lnTo>
                    <a:pt x="537" y="194"/>
                  </a:lnTo>
                  <a:lnTo>
                    <a:pt x="540" y="194"/>
                  </a:lnTo>
                  <a:lnTo>
                    <a:pt x="547" y="194"/>
                  </a:lnTo>
                  <a:lnTo>
                    <a:pt x="549" y="194"/>
                  </a:lnTo>
                  <a:lnTo>
                    <a:pt x="549" y="192"/>
                  </a:lnTo>
                  <a:lnTo>
                    <a:pt x="551" y="192"/>
                  </a:lnTo>
                  <a:lnTo>
                    <a:pt x="551" y="189"/>
                  </a:lnTo>
                  <a:lnTo>
                    <a:pt x="554" y="189"/>
                  </a:lnTo>
                  <a:lnTo>
                    <a:pt x="554" y="189"/>
                  </a:lnTo>
                  <a:lnTo>
                    <a:pt x="554" y="192"/>
                  </a:lnTo>
                  <a:lnTo>
                    <a:pt x="554" y="192"/>
                  </a:lnTo>
                  <a:lnTo>
                    <a:pt x="554" y="194"/>
                  </a:lnTo>
                  <a:lnTo>
                    <a:pt x="554" y="194"/>
                  </a:lnTo>
                  <a:lnTo>
                    <a:pt x="554" y="194"/>
                  </a:lnTo>
                  <a:lnTo>
                    <a:pt x="556" y="199"/>
                  </a:lnTo>
                  <a:lnTo>
                    <a:pt x="556" y="201"/>
                  </a:lnTo>
                  <a:lnTo>
                    <a:pt x="561" y="204"/>
                  </a:lnTo>
                  <a:lnTo>
                    <a:pt x="561" y="206"/>
                  </a:lnTo>
                  <a:lnTo>
                    <a:pt x="563" y="206"/>
                  </a:lnTo>
                  <a:lnTo>
                    <a:pt x="566" y="208"/>
                  </a:lnTo>
                  <a:lnTo>
                    <a:pt x="566" y="206"/>
                  </a:lnTo>
                  <a:lnTo>
                    <a:pt x="568" y="206"/>
                  </a:lnTo>
                  <a:lnTo>
                    <a:pt x="568" y="206"/>
                  </a:lnTo>
                  <a:lnTo>
                    <a:pt x="570" y="206"/>
                  </a:lnTo>
                  <a:lnTo>
                    <a:pt x="570" y="206"/>
                  </a:lnTo>
                  <a:lnTo>
                    <a:pt x="570" y="206"/>
                  </a:lnTo>
                  <a:lnTo>
                    <a:pt x="573" y="206"/>
                  </a:lnTo>
                  <a:lnTo>
                    <a:pt x="573" y="204"/>
                  </a:lnTo>
                  <a:lnTo>
                    <a:pt x="573" y="201"/>
                  </a:lnTo>
                  <a:lnTo>
                    <a:pt x="573" y="199"/>
                  </a:lnTo>
                  <a:lnTo>
                    <a:pt x="575" y="199"/>
                  </a:lnTo>
                  <a:lnTo>
                    <a:pt x="577" y="199"/>
                  </a:lnTo>
                  <a:lnTo>
                    <a:pt x="577" y="196"/>
                  </a:lnTo>
                  <a:lnTo>
                    <a:pt x="580" y="196"/>
                  </a:lnTo>
                  <a:lnTo>
                    <a:pt x="580" y="196"/>
                  </a:lnTo>
                  <a:lnTo>
                    <a:pt x="582" y="199"/>
                  </a:lnTo>
                  <a:lnTo>
                    <a:pt x="582" y="199"/>
                  </a:lnTo>
                  <a:lnTo>
                    <a:pt x="582" y="199"/>
                  </a:lnTo>
                  <a:lnTo>
                    <a:pt x="585" y="196"/>
                  </a:lnTo>
                  <a:lnTo>
                    <a:pt x="592" y="192"/>
                  </a:lnTo>
                  <a:lnTo>
                    <a:pt x="594" y="189"/>
                  </a:lnTo>
                  <a:lnTo>
                    <a:pt x="594" y="187"/>
                  </a:lnTo>
                  <a:lnTo>
                    <a:pt x="594" y="185"/>
                  </a:lnTo>
                  <a:lnTo>
                    <a:pt x="594" y="182"/>
                  </a:lnTo>
                  <a:lnTo>
                    <a:pt x="594" y="182"/>
                  </a:lnTo>
                  <a:lnTo>
                    <a:pt x="592" y="180"/>
                  </a:lnTo>
                  <a:lnTo>
                    <a:pt x="592" y="178"/>
                  </a:lnTo>
                  <a:lnTo>
                    <a:pt x="592" y="175"/>
                  </a:lnTo>
                  <a:lnTo>
                    <a:pt x="589" y="173"/>
                  </a:lnTo>
                  <a:lnTo>
                    <a:pt x="587" y="170"/>
                  </a:lnTo>
                  <a:lnTo>
                    <a:pt x="585" y="170"/>
                  </a:lnTo>
                  <a:lnTo>
                    <a:pt x="585" y="168"/>
                  </a:lnTo>
                  <a:lnTo>
                    <a:pt x="585" y="166"/>
                  </a:lnTo>
                  <a:lnTo>
                    <a:pt x="587" y="163"/>
                  </a:lnTo>
                  <a:lnTo>
                    <a:pt x="587" y="161"/>
                  </a:lnTo>
                  <a:lnTo>
                    <a:pt x="587" y="161"/>
                  </a:lnTo>
                  <a:lnTo>
                    <a:pt x="587" y="159"/>
                  </a:lnTo>
                  <a:lnTo>
                    <a:pt x="587" y="156"/>
                  </a:lnTo>
                  <a:lnTo>
                    <a:pt x="587" y="156"/>
                  </a:lnTo>
                  <a:lnTo>
                    <a:pt x="582" y="156"/>
                  </a:lnTo>
                  <a:lnTo>
                    <a:pt x="580" y="154"/>
                  </a:lnTo>
                  <a:lnTo>
                    <a:pt x="575" y="154"/>
                  </a:lnTo>
                  <a:lnTo>
                    <a:pt x="575" y="152"/>
                  </a:lnTo>
                  <a:lnTo>
                    <a:pt x="573" y="154"/>
                  </a:lnTo>
                  <a:lnTo>
                    <a:pt x="573" y="154"/>
                  </a:lnTo>
                  <a:lnTo>
                    <a:pt x="573" y="152"/>
                  </a:lnTo>
                  <a:lnTo>
                    <a:pt x="573" y="152"/>
                  </a:lnTo>
                  <a:lnTo>
                    <a:pt x="570" y="149"/>
                  </a:lnTo>
                  <a:lnTo>
                    <a:pt x="570" y="149"/>
                  </a:lnTo>
                  <a:lnTo>
                    <a:pt x="570" y="149"/>
                  </a:lnTo>
                  <a:lnTo>
                    <a:pt x="568" y="149"/>
                  </a:lnTo>
                  <a:lnTo>
                    <a:pt x="566" y="147"/>
                  </a:lnTo>
                  <a:lnTo>
                    <a:pt x="563" y="142"/>
                  </a:lnTo>
                  <a:lnTo>
                    <a:pt x="563" y="142"/>
                  </a:lnTo>
                  <a:lnTo>
                    <a:pt x="559" y="137"/>
                  </a:lnTo>
                  <a:lnTo>
                    <a:pt x="559" y="135"/>
                  </a:lnTo>
                  <a:lnTo>
                    <a:pt x="556" y="133"/>
                  </a:lnTo>
                  <a:lnTo>
                    <a:pt x="556" y="121"/>
                  </a:lnTo>
                  <a:lnTo>
                    <a:pt x="556" y="116"/>
                  </a:lnTo>
                  <a:lnTo>
                    <a:pt x="556" y="111"/>
                  </a:lnTo>
                  <a:lnTo>
                    <a:pt x="554" y="104"/>
                  </a:lnTo>
                  <a:lnTo>
                    <a:pt x="554" y="99"/>
                  </a:lnTo>
                  <a:lnTo>
                    <a:pt x="559" y="97"/>
                  </a:lnTo>
                  <a:lnTo>
                    <a:pt x="563" y="95"/>
                  </a:lnTo>
                  <a:lnTo>
                    <a:pt x="566" y="90"/>
                  </a:lnTo>
                  <a:lnTo>
                    <a:pt x="568" y="90"/>
                  </a:lnTo>
                  <a:lnTo>
                    <a:pt x="568" y="88"/>
                  </a:lnTo>
                  <a:lnTo>
                    <a:pt x="568" y="85"/>
                  </a:lnTo>
                  <a:lnTo>
                    <a:pt x="566" y="85"/>
                  </a:lnTo>
                  <a:lnTo>
                    <a:pt x="566" y="83"/>
                  </a:lnTo>
                  <a:lnTo>
                    <a:pt x="566" y="83"/>
                  </a:lnTo>
                  <a:lnTo>
                    <a:pt x="563" y="81"/>
                  </a:lnTo>
                  <a:lnTo>
                    <a:pt x="561" y="81"/>
                  </a:lnTo>
                  <a:lnTo>
                    <a:pt x="559" y="81"/>
                  </a:lnTo>
                  <a:lnTo>
                    <a:pt x="559" y="78"/>
                  </a:lnTo>
                  <a:lnTo>
                    <a:pt x="554" y="76"/>
                  </a:lnTo>
                  <a:lnTo>
                    <a:pt x="551" y="71"/>
                  </a:lnTo>
                  <a:lnTo>
                    <a:pt x="547" y="71"/>
                  </a:lnTo>
                  <a:lnTo>
                    <a:pt x="535" y="69"/>
                  </a:lnTo>
                  <a:lnTo>
                    <a:pt x="533" y="66"/>
                  </a:lnTo>
                  <a:lnTo>
                    <a:pt x="530" y="64"/>
                  </a:lnTo>
                  <a:lnTo>
                    <a:pt x="530" y="64"/>
                  </a:lnTo>
                  <a:lnTo>
                    <a:pt x="528" y="50"/>
                  </a:lnTo>
                  <a:lnTo>
                    <a:pt x="525" y="50"/>
                  </a:lnTo>
                  <a:lnTo>
                    <a:pt x="523" y="47"/>
                  </a:lnTo>
                  <a:lnTo>
                    <a:pt x="523" y="45"/>
                  </a:lnTo>
                  <a:lnTo>
                    <a:pt x="523" y="40"/>
                  </a:lnTo>
                  <a:lnTo>
                    <a:pt x="523" y="38"/>
                  </a:lnTo>
                  <a:lnTo>
                    <a:pt x="518" y="28"/>
                  </a:lnTo>
                  <a:lnTo>
                    <a:pt x="516" y="24"/>
                  </a:lnTo>
                  <a:lnTo>
                    <a:pt x="516" y="19"/>
                  </a:lnTo>
                  <a:lnTo>
                    <a:pt x="518" y="17"/>
                  </a:lnTo>
                  <a:lnTo>
                    <a:pt x="518" y="12"/>
                  </a:lnTo>
                  <a:lnTo>
                    <a:pt x="518" y="10"/>
                  </a:lnTo>
                  <a:lnTo>
                    <a:pt x="516" y="10"/>
                  </a:lnTo>
                  <a:lnTo>
                    <a:pt x="514" y="10"/>
                  </a:lnTo>
                  <a:lnTo>
                    <a:pt x="511" y="12"/>
                  </a:lnTo>
                  <a:lnTo>
                    <a:pt x="509" y="14"/>
                  </a:lnTo>
                  <a:lnTo>
                    <a:pt x="509" y="14"/>
                  </a:lnTo>
                  <a:lnTo>
                    <a:pt x="507" y="12"/>
                  </a:lnTo>
                  <a:lnTo>
                    <a:pt x="507" y="12"/>
                  </a:lnTo>
                  <a:lnTo>
                    <a:pt x="504" y="10"/>
                  </a:lnTo>
                  <a:lnTo>
                    <a:pt x="504" y="10"/>
                  </a:lnTo>
                  <a:lnTo>
                    <a:pt x="504" y="10"/>
                  </a:lnTo>
                  <a:lnTo>
                    <a:pt x="502" y="10"/>
                  </a:lnTo>
                  <a:lnTo>
                    <a:pt x="502" y="12"/>
                  </a:lnTo>
                  <a:lnTo>
                    <a:pt x="499" y="12"/>
                  </a:lnTo>
                  <a:lnTo>
                    <a:pt x="497" y="12"/>
                  </a:lnTo>
                  <a:lnTo>
                    <a:pt x="490" y="10"/>
                  </a:lnTo>
                  <a:lnTo>
                    <a:pt x="490" y="10"/>
                  </a:lnTo>
                  <a:lnTo>
                    <a:pt x="488" y="12"/>
                  </a:lnTo>
                  <a:lnTo>
                    <a:pt x="485" y="12"/>
                  </a:lnTo>
                  <a:lnTo>
                    <a:pt x="483" y="12"/>
                  </a:lnTo>
                  <a:lnTo>
                    <a:pt x="481" y="10"/>
                  </a:lnTo>
                  <a:lnTo>
                    <a:pt x="478" y="7"/>
                  </a:lnTo>
                  <a:lnTo>
                    <a:pt x="478" y="7"/>
                  </a:lnTo>
                  <a:lnTo>
                    <a:pt x="476" y="7"/>
                  </a:lnTo>
                  <a:lnTo>
                    <a:pt x="473" y="7"/>
                  </a:lnTo>
                  <a:lnTo>
                    <a:pt x="471" y="7"/>
                  </a:lnTo>
                  <a:lnTo>
                    <a:pt x="469" y="7"/>
                  </a:lnTo>
                  <a:lnTo>
                    <a:pt x="469" y="7"/>
                  </a:lnTo>
                  <a:lnTo>
                    <a:pt x="466" y="5"/>
                  </a:lnTo>
                  <a:lnTo>
                    <a:pt x="466" y="5"/>
                  </a:lnTo>
                  <a:lnTo>
                    <a:pt x="466" y="5"/>
                  </a:lnTo>
                  <a:lnTo>
                    <a:pt x="464" y="5"/>
                  </a:lnTo>
                  <a:lnTo>
                    <a:pt x="462" y="5"/>
                  </a:lnTo>
                  <a:lnTo>
                    <a:pt x="459" y="5"/>
                  </a:lnTo>
                  <a:lnTo>
                    <a:pt x="459" y="5"/>
                  </a:lnTo>
                  <a:lnTo>
                    <a:pt x="457" y="2"/>
                  </a:lnTo>
                  <a:lnTo>
                    <a:pt x="457" y="2"/>
                  </a:lnTo>
                  <a:lnTo>
                    <a:pt x="457" y="0"/>
                  </a:lnTo>
                  <a:lnTo>
                    <a:pt x="455" y="0"/>
                  </a:lnTo>
                  <a:lnTo>
                    <a:pt x="455" y="0"/>
                  </a:lnTo>
                  <a:lnTo>
                    <a:pt x="452" y="0"/>
                  </a:lnTo>
                  <a:lnTo>
                    <a:pt x="452" y="0"/>
                  </a:lnTo>
                  <a:lnTo>
                    <a:pt x="459" y="17"/>
                  </a:lnTo>
                  <a:lnTo>
                    <a:pt x="466" y="33"/>
                  </a:lnTo>
                  <a:lnTo>
                    <a:pt x="466" y="33"/>
                  </a:lnTo>
                  <a:lnTo>
                    <a:pt x="464" y="36"/>
                  </a:lnTo>
                  <a:lnTo>
                    <a:pt x="464" y="38"/>
                  </a:lnTo>
                  <a:lnTo>
                    <a:pt x="464" y="38"/>
                  </a:lnTo>
                  <a:lnTo>
                    <a:pt x="464" y="40"/>
                  </a:lnTo>
                  <a:lnTo>
                    <a:pt x="464" y="43"/>
                  </a:lnTo>
                  <a:lnTo>
                    <a:pt x="462" y="45"/>
                  </a:lnTo>
                  <a:lnTo>
                    <a:pt x="459" y="45"/>
                  </a:lnTo>
                  <a:lnTo>
                    <a:pt x="459" y="47"/>
                  </a:lnTo>
                  <a:lnTo>
                    <a:pt x="459" y="45"/>
                  </a:lnTo>
                  <a:lnTo>
                    <a:pt x="457" y="45"/>
                  </a:lnTo>
                  <a:lnTo>
                    <a:pt x="455" y="45"/>
                  </a:lnTo>
                  <a:lnTo>
                    <a:pt x="455" y="45"/>
                  </a:lnTo>
                  <a:lnTo>
                    <a:pt x="452" y="45"/>
                  </a:lnTo>
                  <a:lnTo>
                    <a:pt x="450" y="47"/>
                  </a:lnTo>
                  <a:lnTo>
                    <a:pt x="450" y="47"/>
                  </a:lnTo>
                  <a:lnTo>
                    <a:pt x="450" y="52"/>
                  </a:lnTo>
                  <a:lnTo>
                    <a:pt x="450" y="52"/>
                  </a:lnTo>
                  <a:lnTo>
                    <a:pt x="445" y="57"/>
                  </a:lnTo>
                  <a:lnTo>
                    <a:pt x="445" y="57"/>
                  </a:lnTo>
                  <a:lnTo>
                    <a:pt x="440" y="59"/>
                  </a:lnTo>
                  <a:lnTo>
                    <a:pt x="438" y="59"/>
                  </a:lnTo>
                  <a:lnTo>
                    <a:pt x="438" y="59"/>
                  </a:lnTo>
                  <a:lnTo>
                    <a:pt x="436" y="57"/>
                  </a:lnTo>
                  <a:lnTo>
                    <a:pt x="433" y="57"/>
                  </a:lnTo>
                  <a:lnTo>
                    <a:pt x="431" y="57"/>
                  </a:lnTo>
                  <a:lnTo>
                    <a:pt x="424" y="62"/>
                  </a:lnTo>
                  <a:lnTo>
                    <a:pt x="419" y="62"/>
                  </a:lnTo>
                  <a:lnTo>
                    <a:pt x="417" y="62"/>
                  </a:lnTo>
                  <a:lnTo>
                    <a:pt x="414" y="62"/>
                  </a:lnTo>
                  <a:lnTo>
                    <a:pt x="412" y="62"/>
                  </a:lnTo>
                  <a:lnTo>
                    <a:pt x="412" y="62"/>
                  </a:lnTo>
                  <a:lnTo>
                    <a:pt x="410" y="64"/>
                  </a:lnTo>
                  <a:lnTo>
                    <a:pt x="410" y="66"/>
                  </a:lnTo>
                  <a:lnTo>
                    <a:pt x="410" y="66"/>
                  </a:lnTo>
                  <a:lnTo>
                    <a:pt x="407" y="66"/>
                  </a:lnTo>
                  <a:lnTo>
                    <a:pt x="405" y="69"/>
                  </a:lnTo>
                  <a:lnTo>
                    <a:pt x="402" y="71"/>
                  </a:lnTo>
                  <a:lnTo>
                    <a:pt x="400" y="73"/>
                  </a:lnTo>
                  <a:lnTo>
                    <a:pt x="400" y="73"/>
                  </a:lnTo>
                  <a:lnTo>
                    <a:pt x="398" y="73"/>
                  </a:lnTo>
                  <a:lnTo>
                    <a:pt x="395" y="73"/>
                  </a:lnTo>
                  <a:lnTo>
                    <a:pt x="393" y="73"/>
                  </a:lnTo>
                  <a:lnTo>
                    <a:pt x="391" y="73"/>
                  </a:lnTo>
                  <a:lnTo>
                    <a:pt x="376" y="69"/>
                  </a:lnTo>
                  <a:lnTo>
                    <a:pt x="374" y="69"/>
                  </a:lnTo>
                  <a:lnTo>
                    <a:pt x="372" y="66"/>
                  </a:lnTo>
                  <a:lnTo>
                    <a:pt x="372" y="66"/>
                  </a:lnTo>
                  <a:lnTo>
                    <a:pt x="372" y="64"/>
                  </a:lnTo>
                  <a:lnTo>
                    <a:pt x="369" y="64"/>
                  </a:lnTo>
                  <a:lnTo>
                    <a:pt x="369" y="64"/>
                  </a:lnTo>
                  <a:lnTo>
                    <a:pt x="369" y="64"/>
                  </a:lnTo>
                  <a:lnTo>
                    <a:pt x="367" y="64"/>
                  </a:lnTo>
                  <a:lnTo>
                    <a:pt x="365" y="64"/>
                  </a:lnTo>
                  <a:lnTo>
                    <a:pt x="360" y="64"/>
                  </a:lnTo>
                  <a:lnTo>
                    <a:pt x="341" y="62"/>
                  </a:lnTo>
                  <a:lnTo>
                    <a:pt x="327" y="57"/>
                  </a:lnTo>
                  <a:lnTo>
                    <a:pt x="324" y="54"/>
                  </a:lnTo>
                  <a:lnTo>
                    <a:pt x="322" y="57"/>
                  </a:lnTo>
                  <a:lnTo>
                    <a:pt x="317" y="57"/>
                  </a:lnTo>
                  <a:lnTo>
                    <a:pt x="315" y="59"/>
                  </a:lnTo>
                  <a:lnTo>
                    <a:pt x="313" y="62"/>
                  </a:lnTo>
                  <a:lnTo>
                    <a:pt x="305" y="62"/>
                  </a:lnTo>
                  <a:lnTo>
                    <a:pt x="303" y="62"/>
                  </a:lnTo>
                  <a:lnTo>
                    <a:pt x="303" y="64"/>
                  </a:lnTo>
                  <a:lnTo>
                    <a:pt x="303" y="66"/>
                  </a:lnTo>
                  <a:lnTo>
                    <a:pt x="303" y="66"/>
                  </a:lnTo>
                  <a:lnTo>
                    <a:pt x="303" y="69"/>
                  </a:lnTo>
                  <a:lnTo>
                    <a:pt x="301" y="71"/>
                  </a:lnTo>
                  <a:lnTo>
                    <a:pt x="298" y="71"/>
                  </a:lnTo>
                  <a:lnTo>
                    <a:pt x="298" y="73"/>
                  </a:lnTo>
                  <a:lnTo>
                    <a:pt x="298" y="73"/>
                  </a:lnTo>
                  <a:lnTo>
                    <a:pt x="298" y="76"/>
                  </a:lnTo>
                  <a:lnTo>
                    <a:pt x="298" y="76"/>
                  </a:lnTo>
                  <a:lnTo>
                    <a:pt x="298" y="76"/>
                  </a:lnTo>
                  <a:lnTo>
                    <a:pt x="296" y="78"/>
                  </a:lnTo>
                  <a:lnTo>
                    <a:pt x="296" y="78"/>
                  </a:lnTo>
                  <a:lnTo>
                    <a:pt x="294" y="81"/>
                  </a:lnTo>
                  <a:lnTo>
                    <a:pt x="294" y="81"/>
                  </a:lnTo>
                  <a:lnTo>
                    <a:pt x="296" y="83"/>
                  </a:lnTo>
                  <a:lnTo>
                    <a:pt x="296" y="83"/>
                  </a:lnTo>
                  <a:lnTo>
                    <a:pt x="298" y="85"/>
                  </a:lnTo>
                  <a:lnTo>
                    <a:pt x="298" y="85"/>
                  </a:lnTo>
                  <a:lnTo>
                    <a:pt x="301" y="85"/>
                  </a:lnTo>
                  <a:lnTo>
                    <a:pt x="301" y="85"/>
                  </a:lnTo>
                  <a:lnTo>
                    <a:pt x="303" y="85"/>
                  </a:lnTo>
                  <a:lnTo>
                    <a:pt x="303" y="85"/>
                  </a:lnTo>
                  <a:lnTo>
                    <a:pt x="305" y="90"/>
                  </a:lnTo>
                  <a:lnTo>
                    <a:pt x="305" y="90"/>
                  </a:lnTo>
                  <a:lnTo>
                    <a:pt x="305" y="92"/>
                  </a:lnTo>
                  <a:lnTo>
                    <a:pt x="305" y="92"/>
                  </a:lnTo>
                  <a:lnTo>
                    <a:pt x="305" y="95"/>
                  </a:lnTo>
                  <a:lnTo>
                    <a:pt x="301" y="97"/>
                  </a:lnTo>
                  <a:lnTo>
                    <a:pt x="301" y="97"/>
                  </a:lnTo>
                  <a:lnTo>
                    <a:pt x="301" y="99"/>
                  </a:lnTo>
                  <a:lnTo>
                    <a:pt x="301" y="102"/>
                  </a:lnTo>
                  <a:lnTo>
                    <a:pt x="301" y="102"/>
                  </a:lnTo>
                  <a:lnTo>
                    <a:pt x="303" y="104"/>
                  </a:lnTo>
                  <a:lnTo>
                    <a:pt x="305" y="104"/>
                  </a:lnTo>
                  <a:lnTo>
                    <a:pt x="308" y="104"/>
                  </a:lnTo>
                  <a:lnTo>
                    <a:pt x="310" y="104"/>
                  </a:lnTo>
                  <a:lnTo>
                    <a:pt x="313" y="104"/>
                  </a:lnTo>
                  <a:lnTo>
                    <a:pt x="315" y="104"/>
                  </a:lnTo>
                  <a:lnTo>
                    <a:pt x="317" y="104"/>
                  </a:lnTo>
                  <a:lnTo>
                    <a:pt x="317" y="104"/>
                  </a:lnTo>
                  <a:lnTo>
                    <a:pt x="320" y="104"/>
                  </a:lnTo>
                  <a:lnTo>
                    <a:pt x="320" y="107"/>
                  </a:lnTo>
                  <a:lnTo>
                    <a:pt x="320" y="109"/>
                  </a:lnTo>
                  <a:lnTo>
                    <a:pt x="320" y="111"/>
                  </a:lnTo>
                  <a:lnTo>
                    <a:pt x="317" y="111"/>
                  </a:lnTo>
                  <a:lnTo>
                    <a:pt x="315" y="114"/>
                  </a:lnTo>
                  <a:lnTo>
                    <a:pt x="313" y="114"/>
                  </a:lnTo>
                  <a:lnTo>
                    <a:pt x="308" y="116"/>
                  </a:lnTo>
                  <a:lnTo>
                    <a:pt x="308" y="116"/>
                  </a:lnTo>
                  <a:lnTo>
                    <a:pt x="305" y="118"/>
                  </a:lnTo>
                  <a:lnTo>
                    <a:pt x="305" y="121"/>
                  </a:lnTo>
                  <a:lnTo>
                    <a:pt x="305" y="121"/>
                  </a:lnTo>
                  <a:lnTo>
                    <a:pt x="305" y="121"/>
                  </a:lnTo>
                  <a:lnTo>
                    <a:pt x="303" y="123"/>
                  </a:lnTo>
                  <a:lnTo>
                    <a:pt x="305" y="125"/>
                  </a:lnTo>
                  <a:lnTo>
                    <a:pt x="305" y="125"/>
                  </a:lnTo>
                  <a:lnTo>
                    <a:pt x="305" y="125"/>
                  </a:lnTo>
                  <a:lnTo>
                    <a:pt x="308" y="128"/>
                  </a:lnTo>
                  <a:lnTo>
                    <a:pt x="310" y="130"/>
                  </a:lnTo>
                  <a:lnTo>
                    <a:pt x="313" y="133"/>
                  </a:lnTo>
                  <a:lnTo>
                    <a:pt x="315" y="135"/>
                  </a:lnTo>
                  <a:lnTo>
                    <a:pt x="313" y="142"/>
                  </a:lnTo>
                  <a:lnTo>
                    <a:pt x="313" y="144"/>
                  </a:lnTo>
                  <a:lnTo>
                    <a:pt x="310" y="147"/>
                  </a:lnTo>
                  <a:lnTo>
                    <a:pt x="310" y="147"/>
                  </a:lnTo>
                  <a:lnTo>
                    <a:pt x="310" y="149"/>
                  </a:lnTo>
                  <a:lnTo>
                    <a:pt x="310" y="149"/>
                  </a:lnTo>
                  <a:lnTo>
                    <a:pt x="308" y="149"/>
                  </a:lnTo>
                  <a:lnTo>
                    <a:pt x="305" y="149"/>
                  </a:lnTo>
                  <a:lnTo>
                    <a:pt x="305" y="152"/>
                  </a:lnTo>
                  <a:lnTo>
                    <a:pt x="305" y="154"/>
                  </a:lnTo>
                  <a:lnTo>
                    <a:pt x="305" y="156"/>
                  </a:lnTo>
                  <a:lnTo>
                    <a:pt x="308" y="156"/>
                  </a:lnTo>
                  <a:lnTo>
                    <a:pt x="310" y="159"/>
                  </a:lnTo>
                  <a:lnTo>
                    <a:pt x="313" y="161"/>
                  </a:lnTo>
                  <a:lnTo>
                    <a:pt x="315" y="163"/>
                  </a:lnTo>
                  <a:lnTo>
                    <a:pt x="317" y="166"/>
                  </a:lnTo>
                  <a:lnTo>
                    <a:pt x="322" y="166"/>
                  </a:lnTo>
                  <a:lnTo>
                    <a:pt x="322" y="168"/>
                  </a:lnTo>
                  <a:lnTo>
                    <a:pt x="322" y="168"/>
                  </a:lnTo>
                  <a:lnTo>
                    <a:pt x="324" y="173"/>
                  </a:lnTo>
                  <a:lnTo>
                    <a:pt x="324" y="175"/>
                  </a:lnTo>
                  <a:lnTo>
                    <a:pt x="324" y="175"/>
                  </a:lnTo>
                  <a:lnTo>
                    <a:pt x="322" y="178"/>
                  </a:lnTo>
                  <a:lnTo>
                    <a:pt x="322" y="178"/>
                  </a:lnTo>
                  <a:lnTo>
                    <a:pt x="322" y="178"/>
                  </a:lnTo>
                  <a:lnTo>
                    <a:pt x="322" y="178"/>
                  </a:lnTo>
                  <a:lnTo>
                    <a:pt x="322" y="180"/>
                  </a:lnTo>
                  <a:lnTo>
                    <a:pt x="324" y="180"/>
                  </a:lnTo>
                  <a:lnTo>
                    <a:pt x="324" y="182"/>
                  </a:lnTo>
                  <a:lnTo>
                    <a:pt x="324" y="182"/>
                  </a:lnTo>
                  <a:lnTo>
                    <a:pt x="327" y="182"/>
                  </a:lnTo>
                  <a:lnTo>
                    <a:pt x="329" y="180"/>
                  </a:lnTo>
                  <a:lnTo>
                    <a:pt x="329" y="180"/>
                  </a:lnTo>
                  <a:lnTo>
                    <a:pt x="329" y="180"/>
                  </a:lnTo>
                  <a:lnTo>
                    <a:pt x="332" y="182"/>
                  </a:lnTo>
                  <a:lnTo>
                    <a:pt x="332" y="182"/>
                  </a:lnTo>
                  <a:lnTo>
                    <a:pt x="334" y="182"/>
                  </a:lnTo>
                  <a:lnTo>
                    <a:pt x="336" y="182"/>
                  </a:lnTo>
                  <a:lnTo>
                    <a:pt x="336" y="182"/>
                  </a:lnTo>
                  <a:lnTo>
                    <a:pt x="339" y="182"/>
                  </a:lnTo>
                  <a:lnTo>
                    <a:pt x="339" y="180"/>
                  </a:lnTo>
                  <a:lnTo>
                    <a:pt x="339" y="180"/>
                  </a:lnTo>
                  <a:lnTo>
                    <a:pt x="339" y="178"/>
                  </a:lnTo>
                  <a:lnTo>
                    <a:pt x="341" y="178"/>
                  </a:lnTo>
                  <a:lnTo>
                    <a:pt x="341" y="178"/>
                  </a:lnTo>
                  <a:lnTo>
                    <a:pt x="341" y="178"/>
                  </a:lnTo>
                  <a:lnTo>
                    <a:pt x="343" y="180"/>
                  </a:lnTo>
                  <a:lnTo>
                    <a:pt x="341" y="180"/>
                  </a:lnTo>
                  <a:lnTo>
                    <a:pt x="341" y="182"/>
                  </a:lnTo>
                  <a:lnTo>
                    <a:pt x="341" y="185"/>
                  </a:lnTo>
                  <a:lnTo>
                    <a:pt x="341" y="185"/>
                  </a:lnTo>
                  <a:lnTo>
                    <a:pt x="341" y="187"/>
                  </a:lnTo>
                  <a:lnTo>
                    <a:pt x="341" y="189"/>
                  </a:lnTo>
                  <a:lnTo>
                    <a:pt x="341" y="189"/>
                  </a:lnTo>
                  <a:lnTo>
                    <a:pt x="339" y="192"/>
                  </a:lnTo>
                  <a:lnTo>
                    <a:pt x="339" y="192"/>
                  </a:lnTo>
                  <a:lnTo>
                    <a:pt x="339" y="194"/>
                  </a:lnTo>
                  <a:lnTo>
                    <a:pt x="341" y="199"/>
                  </a:lnTo>
                  <a:lnTo>
                    <a:pt x="343" y="199"/>
                  </a:lnTo>
                  <a:lnTo>
                    <a:pt x="343" y="201"/>
                  </a:lnTo>
                  <a:lnTo>
                    <a:pt x="346" y="201"/>
                  </a:lnTo>
                  <a:lnTo>
                    <a:pt x="348" y="199"/>
                  </a:lnTo>
                  <a:lnTo>
                    <a:pt x="350" y="199"/>
                  </a:lnTo>
                  <a:lnTo>
                    <a:pt x="353" y="201"/>
                  </a:lnTo>
                  <a:lnTo>
                    <a:pt x="355" y="201"/>
                  </a:lnTo>
                  <a:lnTo>
                    <a:pt x="358" y="201"/>
                  </a:lnTo>
                  <a:lnTo>
                    <a:pt x="360" y="199"/>
                  </a:lnTo>
                  <a:lnTo>
                    <a:pt x="362" y="201"/>
                  </a:lnTo>
                  <a:lnTo>
                    <a:pt x="365" y="201"/>
                  </a:lnTo>
                  <a:lnTo>
                    <a:pt x="365" y="204"/>
                  </a:lnTo>
                  <a:lnTo>
                    <a:pt x="369" y="204"/>
                  </a:lnTo>
                  <a:lnTo>
                    <a:pt x="372" y="206"/>
                  </a:lnTo>
                  <a:lnTo>
                    <a:pt x="374" y="208"/>
                  </a:lnTo>
                  <a:lnTo>
                    <a:pt x="376" y="208"/>
                  </a:lnTo>
                  <a:lnTo>
                    <a:pt x="376" y="211"/>
                  </a:lnTo>
                  <a:lnTo>
                    <a:pt x="376" y="213"/>
                  </a:lnTo>
                  <a:lnTo>
                    <a:pt x="376" y="213"/>
                  </a:lnTo>
                  <a:lnTo>
                    <a:pt x="374" y="215"/>
                  </a:lnTo>
                  <a:lnTo>
                    <a:pt x="374" y="218"/>
                  </a:lnTo>
                  <a:lnTo>
                    <a:pt x="374" y="218"/>
                  </a:lnTo>
                  <a:lnTo>
                    <a:pt x="374" y="220"/>
                  </a:lnTo>
                  <a:lnTo>
                    <a:pt x="372" y="220"/>
                  </a:lnTo>
                  <a:lnTo>
                    <a:pt x="372" y="220"/>
                  </a:lnTo>
                  <a:lnTo>
                    <a:pt x="369" y="220"/>
                  </a:lnTo>
                  <a:lnTo>
                    <a:pt x="369" y="220"/>
                  </a:lnTo>
                  <a:lnTo>
                    <a:pt x="367" y="223"/>
                  </a:lnTo>
                  <a:lnTo>
                    <a:pt x="367" y="223"/>
                  </a:lnTo>
                  <a:lnTo>
                    <a:pt x="367" y="223"/>
                  </a:lnTo>
                  <a:lnTo>
                    <a:pt x="367" y="223"/>
                  </a:lnTo>
                  <a:lnTo>
                    <a:pt x="365" y="223"/>
                  </a:lnTo>
                  <a:lnTo>
                    <a:pt x="365" y="225"/>
                  </a:lnTo>
                  <a:lnTo>
                    <a:pt x="365" y="225"/>
                  </a:lnTo>
                  <a:lnTo>
                    <a:pt x="365" y="225"/>
                  </a:lnTo>
                  <a:lnTo>
                    <a:pt x="360" y="223"/>
                  </a:lnTo>
                  <a:lnTo>
                    <a:pt x="360" y="223"/>
                  </a:lnTo>
                  <a:lnTo>
                    <a:pt x="360" y="225"/>
                  </a:lnTo>
                  <a:lnTo>
                    <a:pt x="360" y="225"/>
                  </a:lnTo>
                  <a:lnTo>
                    <a:pt x="358" y="225"/>
                  </a:lnTo>
                  <a:lnTo>
                    <a:pt x="358" y="225"/>
                  </a:lnTo>
                  <a:lnTo>
                    <a:pt x="358" y="225"/>
                  </a:lnTo>
                  <a:lnTo>
                    <a:pt x="358" y="225"/>
                  </a:lnTo>
                  <a:lnTo>
                    <a:pt x="358" y="227"/>
                  </a:lnTo>
                  <a:lnTo>
                    <a:pt x="355" y="227"/>
                  </a:lnTo>
                  <a:lnTo>
                    <a:pt x="355" y="227"/>
                  </a:lnTo>
                  <a:lnTo>
                    <a:pt x="353" y="227"/>
                  </a:lnTo>
                  <a:lnTo>
                    <a:pt x="353" y="227"/>
                  </a:lnTo>
                  <a:lnTo>
                    <a:pt x="353" y="227"/>
                  </a:lnTo>
                  <a:lnTo>
                    <a:pt x="350" y="227"/>
                  </a:lnTo>
                  <a:lnTo>
                    <a:pt x="348" y="230"/>
                  </a:lnTo>
                  <a:lnTo>
                    <a:pt x="348" y="230"/>
                  </a:lnTo>
                  <a:lnTo>
                    <a:pt x="348" y="232"/>
                  </a:lnTo>
                  <a:lnTo>
                    <a:pt x="346" y="232"/>
                  </a:lnTo>
                  <a:lnTo>
                    <a:pt x="343" y="232"/>
                  </a:lnTo>
                  <a:lnTo>
                    <a:pt x="341" y="234"/>
                  </a:lnTo>
                  <a:lnTo>
                    <a:pt x="341" y="234"/>
                  </a:lnTo>
                  <a:lnTo>
                    <a:pt x="341" y="234"/>
                  </a:lnTo>
                  <a:lnTo>
                    <a:pt x="336" y="239"/>
                  </a:lnTo>
                  <a:lnTo>
                    <a:pt x="336" y="239"/>
                  </a:lnTo>
                  <a:lnTo>
                    <a:pt x="334" y="241"/>
                  </a:lnTo>
                  <a:lnTo>
                    <a:pt x="334" y="241"/>
                  </a:lnTo>
                  <a:lnTo>
                    <a:pt x="334" y="241"/>
                  </a:lnTo>
                  <a:lnTo>
                    <a:pt x="334" y="244"/>
                  </a:lnTo>
                  <a:lnTo>
                    <a:pt x="334" y="244"/>
                  </a:lnTo>
                  <a:lnTo>
                    <a:pt x="334" y="244"/>
                  </a:lnTo>
                  <a:lnTo>
                    <a:pt x="334" y="244"/>
                  </a:lnTo>
                  <a:lnTo>
                    <a:pt x="334" y="244"/>
                  </a:lnTo>
                  <a:lnTo>
                    <a:pt x="334" y="244"/>
                  </a:lnTo>
                  <a:lnTo>
                    <a:pt x="334" y="244"/>
                  </a:lnTo>
                  <a:lnTo>
                    <a:pt x="334" y="246"/>
                  </a:lnTo>
                  <a:lnTo>
                    <a:pt x="332" y="246"/>
                  </a:lnTo>
                  <a:lnTo>
                    <a:pt x="332" y="246"/>
                  </a:lnTo>
                  <a:lnTo>
                    <a:pt x="332" y="246"/>
                  </a:lnTo>
                  <a:lnTo>
                    <a:pt x="332" y="246"/>
                  </a:lnTo>
                  <a:lnTo>
                    <a:pt x="336" y="253"/>
                  </a:lnTo>
                  <a:lnTo>
                    <a:pt x="336" y="258"/>
                  </a:lnTo>
                  <a:lnTo>
                    <a:pt x="339" y="260"/>
                  </a:lnTo>
                  <a:lnTo>
                    <a:pt x="339" y="263"/>
                  </a:lnTo>
                  <a:lnTo>
                    <a:pt x="339" y="263"/>
                  </a:lnTo>
                  <a:lnTo>
                    <a:pt x="339" y="265"/>
                  </a:lnTo>
                  <a:lnTo>
                    <a:pt x="336" y="265"/>
                  </a:lnTo>
                  <a:lnTo>
                    <a:pt x="336" y="265"/>
                  </a:lnTo>
                  <a:lnTo>
                    <a:pt x="334" y="272"/>
                  </a:lnTo>
                  <a:lnTo>
                    <a:pt x="334" y="272"/>
                  </a:lnTo>
                  <a:lnTo>
                    <a:pt x="334" y="275"/>
                  </a:lnTo>
                  <a:lnTo>
                    <a:pt x="334" y="277"/>
                  </a:lnTo>
                  <a:lnTo>
                    <a:pt x="334" y="279"/>
                  </a:lnTo>
                  <a:lnTo>
                    <a:pt x="334" y="279"/>
                  </a:lnTo>
                  <a:lnTo>
                    <a:pt x="334" y="282"/>
                  </a:lnTo>
                  <a:lnTo>
                    <a:pt x="334" y="282"/>
                  </a:lnTo>
                  <a:lnTo>
                    <a:pt x="334" y="282"/>
                  </a:lnTo>
                  <a:lnTo>
                    <a:pt x="336" y="284"/>
                  </a:lnTo>
                  <a:lnTo>
                    <a:pt x="339" y="282"/>
                  </a:lnTo>
                  <a:lnTo>
                    <a:pt x="339" y="282"/>
                  </a:lnTo>
                  <a:lnTo>
                    <a:pt x="339" y="284"/>
                  </a:lnTo>
                  <a:lnTo>
                    <a:pt x="341" y="284"/>
                  </a:lnTo>
                  <a:lnTo>
                    <a:pt x="341" y="284"/>
                  </a:lnTo>
                  <a:lnTo>
                    <a:pt x="339" y="286"/>
                  </a:lnTo>
                  <a:lnTo>
                    <a:pt x="336" y="286"/>
                  </a:lnTo>
                  <a:lnTo>
                    <a:pt x="336" y="289"/>
                  </a:lnTo>
                  <a:lnTo>
                    <a:pt x="336" y="289"/>
                  </a:lnTo>
                  <a:lnTo>
                    <a:pt x="334" y="291"/>
                  </a:lnTo>
                  <a:lnTo>
                    <a:pt x="334" y="291"/>
                  </a:lnTo>
                  <a:lnTo>
                    <a:pt x="334" y="291"/>
                  </a:lnTo>
                  <a:lnTo>
                    <a:pt x="332" y="294"/>
                  </a:lnTo>
                  <a:lnTo>
                    <a:pt x="332" y="294"/>
                  </a:lnTo>
                  <a:lnTo>
                    <a:pt x="329" y="294"/>
                  </a:lnTo>
                  <a:lnTo>
                    <a:pt x="329" y="294"/>
                  </a:lnTo>
                  <a:lnTo>
                    <a:pt x="329" y="294"/>
                  </a:lnTo>
                  <a:lnTo>
                    <a:pt x="327" y="296"/>
                  </a:lnTo>
                  <a:lnTo>
                    <a:pt x="327" y="296"/>
                  </a:lnTo>
                  <a:lnTo>
                    <a:pt x="327" y="296"/>
                  </a:lnTo>
                  <a:lnTo>
                    <a:pt x="327" y="296"/>
                  </a:lnTo>
                  <a:lnTo>
                    <a:pt x="324" y="296"/>
                  </a:lnTo>
                  <a:lnTo>
                    <a:pt x="324" y="296"/>
                  </a:lnTo>
                  <a:lnTo>
                    <a:pt x="324" y="296"/>
                  </a:lnTo>
                  <a:lnTo>
                    <a:pt x="322" y="296"/>
                  </a:lnTo>
                  <a:lnTo>
                    <a:pt x="322" y="296"/>
                  </a:lnTo>
                  <a:lnTo>
                    <a:pt x="322" y="298"/>
                  </a:lnTo>
                  <a:lnTo>
                    <a:pt x="322" y="298"/>
                  </a:lnTo>
                  <a:lnTo>
                    <a:pt x="322" y="301"/>
                  </a:lnTo>
                  <a:lnTo>
                    <a:pt x="322" y="301"/>
                  </a:lnTo>
                  <a:lnTo>
                    <a:pt x="320" y="301"/>
                  </a:lnTo>
                  <a:lnTo>
                    <a:pt x="320" y="301"/>
                  </a:lnTo>
                  <a:lnTo>
                    <a:pt x="320" y="303"/>
                  </a:lnTo>
                  <a:lnTo>
                    <a:pt x="320" y="303"/>
                  </a:lnTo>
                  <a:lnTo>
                    <a:pt x="320" y="303"/>
                  </a:lnTo>
                  <a:lnTo>
                    <a:pt x="320" y="303"/>
                  </a:lnTo>
                  <a:lnTo>
                    <a:pt x="320" y="303"/>
                  </a:lnTo>
                  <a:lnTo>
                    <a:pt x="317" y="305"/>
                  </a:lnTo>
                  <a:lnTo>
                    <a:pt x="317" y="305"/>
                  </a:lnTo>
                  <a:lnTo>
                    <a:pt x="317" y="308"/>
                  </a:lnTo>
                  <a:lnTo>
                    <a:pt x="315" y="308"/>
                  </a:lnTo>
                  <a:lnTo>
                    <a:pt x="315" y="308"/>
                  </a:lnTo>
                  <a:lnTo>
                    <a:pt x="315" y="310"/>
                  </a:lnTo>
                  <a:lnTo>
                    <a:pt x="315" y="310"/>
                  </a:lnTo>
                  <a:lnTo>
                    <a:pt x="315" y="310"/>
                  </a:lnTo>
                  <a:lnTo>
                    <a:pt x="313" y="310"/>
                  </a:lnTo>
                  <a:lnTo>
                    <a:pt x="313" y="312"/>
                  </a:lnTo>
                  <a:lnTo>
                    <a:pt x="310" y="312"/>
                  </a:lnTo>
                  <a:lnTo>
                    <a:pt x="310" y="312"/>
                  </a:lnTo>
                  <a:lnTo>
                    <a:pt x="310" y="312"/>
                  </a:lnTo>
                  <a:lnTo>
                    <a:pt x="310" y="315"/>
                  </a:lnTo>
                  <a:lnTo>
                    <a:pt x="310" y="315"/>
                  </a:lnTo>
                  <a:lnTo>
                    <a:pt x="310" y="317"/>
                  </a:lnTo>
                  <a:lnTo>
                    <a:pt x="310" y="317"/>
                  </a:lnTo>
                  <a:lnTo>
                    <a:pt x="308" y="320"/>
                  </a:lnTo>
                  <a:lnTo>
                    <a:pt x="305" y="320"/>
                  </a:lnTo>
                  <a:lnTo>
                    <a:pt x="305" y="320"/>
                  </a:lnTo>
                  <a:lnTo>
                    <a:pt x="305" y="322"/>
                  </a:lnTo>
                  <a:lnTo>
                    <a:pt x="303" y="324"/>
                  </a:lnTo>
                  <a:lnTo>
                    <a:pt x="303" y="324"/>
                  </a:lnTo>
                  <a:lnTo>
                    <a:pt x="301" y="324"/>
                  </a:lnTo>
                  <a:lnTo>
                    <a:pt x="301" y="324"/>
                  </a:lnTo>
                  <a:lnTo>
                    <a:pt x="301" y="324"/>
                  </a:lnTo>
                  <a:lnTo>
                    <a:pt x="301" y="327"/>
                  </a:lnTo>
                  <a:lnTo>
                    <a:pt x="301" y="327"/>
                  </a:lnTo>
                  <a:lnTo>
                    <a:pt x="301" y="327"/>
                  </a:lnTo>
                  <a:lnTo>
                    <a:pt x="298" y="327"/>
                  </a:lnTo>
                  <a:lnTo>
                    <a:pt x="298" y="327"/>
                  </a:lnTo>
                  <a:lnTo>
                    <a:pt x="298" y="329"/>
                  </a:lnTo>
                  <a:lnTo>
                    <a:pt x="298" y="329"/>
                  </a:lnTo>
                  <a:lnTo>
                    <a:pt x="301" y="331"/>
                  </a:lnTo>
                  <a:lnTo>
                    <a:pt x="301" y="331"/>
                  </a:lnTo>
                  <a:lnTo>
                    <a:pt x="303" y="334"/>
                  </a:lnTo>
                  <a:lnTo>
                    <a:pt x="303" y="336"/>
                  </a:lnTo>
                  <a:lnTo>
                    <a:pt x="303" y="338"/>
                  </a:lnTo>
                  <a:lnTo>
                    <a:pt x="303" y="338"/>
                  </a:lnTo>
                  <a:lnTo>
                    <a:pt x="294" y="346"/>
                  </a:lnTo>
                  <a:lnTo>
                    <a:pt x="294" y="348"/>
                  </a:lnTo>
                  <a:lnTo>
                    <a:pt x="284" y="350"/>
                  </a:lnTo>
                  <a:lnTo>
                    <a:pt x="275" y="353"/>
                  </a:lnTo>
                  <a:lnTo>
                    <a:pt x="272" y="355"/>
                  </a:lnTo>
                  <a:lnTo>
                    <a:pt x="270" y="362"/>
                  </a:lnTo>
                  <a:lnTo>
                    <a:pt x="270" y="369"/>
                  </a:lnTo>
                  <a:lnTo>
                    <a:pt x="265" y="379"/>
                  </a:lnTo>
                  <a:lnTo>
                    <a:pt x="263" y="383"/>
                  </a:lnTo>
                  <a:lnTo>
                    <a:pt x="261" y="388"/>
                  </a:lnTo>
                  <a:lnTo>
                    <a:pt x="256" y="398"/>
                  </a:lnTo>
                  <a:lnTo>
                    <a:pt x="253" y="400"/>
                  </a:lnTo>
                  <a:lnTo>
                    <a:pt x="251" y="402"/>
                  </a:lnTo>
                  <a:lnTo>
                    <a:pt x="251" y="407"/>
                  </a:lnTo>
                  <a:lnTo>
                    <a:pt x="249" y="407"/>
                  </a:lnTo>
                  <a:lnTo>
                    <a:pt x="249" y="409"/>
                  </a:lnTo>
                  <a:lnTo>
                    <a:pt x="242" y="412"/>
                  </a:lnTo>
                  <a:lnTo>
                    <a:pt x="237" y="417"/>
                  </a:lnTo>
                  <a:lnTo>
                    <a:pt x="230" y="419"/>
                  </a:lnTo>
                  <a:lnTo>
                    <a:pt x="223" y="424"/>
                  </a:lnTo>
                  <a:lnTo>
                    <a:pt x="220" y="424"/>
                  </a:lnTo>
                  <a:lnTo>
                    <a:pt x="216" y="428"/>
                  </a:lnTo>
                  <a:lnTo>
                    <a:pt x="216" y="431"/>
                  </a:lnTo>
                  <a:lnTo>
                    <a:pt x="211" y="443"/>
                  </a:lnTo>
                  <a:lnTo>
                    <a:pt x="211" y="445"/>
                  </a:lnTo>
                  <a:lnTo>
                    <a:pt x="209" y="447"/>
                  </a:lnTo>
                  <a:lnTo>
                    <a:pt x="209" y="450"/>
                  </a:lnTo>
                  <a:lnTo>
                    <a:pt x="201" y="457"/>
                  </a:lnTo>
                  <a:lnTo>
                    <a:pt x="197" y="462"/>
                  </a:lnTo>
                  <a:lnTo>
                    <a:pt x="197" y="462"/>
                  </a:lnTo>
                  <a:lnTo>
                    <a:pt x="197" y="464"/>
                  </a:lnTo>
                  <a:lnTo>
                    <a:pt x="194" y="471"/>
                  </a:lnTo>
                  <a:lnTo>
                    <a:pt x="194" y="471"/>
                  </a:lnTo>
                  <a:lnTo>
                    <a:pt x="194" y="473"/>
                  </a:lnTo>
                  <a:lnTo>
                    <a:pt x="185" y="476"/>
                  </a:lnTo>
                  <a:lnTo>
                    <a:pt x="178" y="478"/>
                  </a:lnTo>
                  <a:lnTo>
                    <a:pt x="175" y="478"/>
                  </a:lnTo>
                  <a:lnTo>
                    <a:pt x="171" y="478"/>
                  </a:lnTo>
                  <a:lnTo>
                    <a:pt x="166" y="478"/>
                  </a:lnTo>
                  <a:lnTo>
                    <a:pt x="161" y="478"/>
                  </a:lnTo>
                  <a:lnTo>
                    <a:pt x="156" y="480"/>
                  </a:lnTo>
                  <a:lnTo>
                    <a:pt x="152" y="483"/>
                  </a:lnTo>
                  <a:lnTo>
                    <a:pt x="145" y="485"/>
                  </a:lnTo>
                  <a:lnTo>
                    <a:pt x="140" y="488"/>
                  </a:lnTo>
                  <a:lnTo>
                    <a:pt x="138" y="488"/>
                  </a:lnTo>
                  <a:lnTo>
                    <a:pt x="135" y="485"/>
                  </a:lnTo>
                  <a:lnTo>
                    <a:pt x="133" y="483"/>
                  </a:lnTo>
                  <a:lnTo>
                    <a:pt x="130" y="478"/>
                  </a:lnTo>
                  <a:lnTo>
                    <a:pt x="130" y="476"/>
                  </a:lnTo>
                  <a:lnTo>
                    <a:pt x="130" y="476"/>
                  </a:lnTo>
                  <a:lnTo>
                    <a:pt x="130" y="473"/>
                  </a:lnTo>
                  <a:lnTo>
                    <a:pt x="130" y="473"/>
                  </a:lnTo>
                  <a:lnTo>
                    <a:pt x="128" y="471"/>
                  </a:lnTo>
                  <a:lnTo>
                    <a:pt x="126" y="469"/>
                  </a:lnTo>
                  <a:lnTo>
                    <a:pt x="126" y="469"/>
                  </a:lnTo>
                  <a:lnTo>
                    <a:pt x="123" y="469"/>
                  </a:lnTo>
                  <a:lnTo>
                    <a:pt x="121" y="466"/>
                  </a:lnTo>
                  <a:lnTo>
                    <a:pt x="121" y="466"/>
                  </a:lnTo>
                  <a:lnTo>
                    <a:pt x="121" y="466"/>
                  </a:lnTo>
                  <a:lnTo>
                    <a:pt x="119" y="469"/>
                  </a:lnTo>
                  <a:lnTo>
                    <a:pt x="116" y="469"/>
                  </a:lnTo>
                  <a:lnTo>
                    <a:pt x="114" y="469"/>
                  </a:lnTo>
                  <a:lnTo>
                    <a:pt x="114" y="469"/>
                  </a:lnTo>
                  <a:lnTo>
                    <a:pt x="112" y="473"/>
                  </a:lnTo>
                  <a:lnTo>
                    <a:pt x="107" y="476"/>
                  </a:lnTo>
                  <a:lnTo>
                    <a:pt x="107" y="476"/>
                  </a:lnTo>
                  <a:lnTo>
                    <a:pt x="102" y="480"/>
                  </a:lnTo>
                  <a:lnTo>
                    <a:pt x="102" y="480"/>
                  </a:lnTo>
                  <a:lnTo>
                    <a:pt x="97" y="492"/>
                  </a:lnTo>
                  <a:lnTo>
                    <a:pt x="97" y="495"/>
                  </a:lnTo>
                  <a:lnTo>
                    <a:pt x="93" y="499"/>
                  </a:lnTo>
                  <a:lnTo>
                    <a:pt x="88" y="504"/>
                  </a:lnTo>
                  <a:lnTo>
                    <a:pt x="83" y="509"/>
                  </a:lnTo>
                  <a:lnTo>
                    <a:pt x="78" y="511"/>
                  </a:lnTo>
                  <a:lnTo>
                    <a:pt x="74" y="516"/>
                  </a:lnTo>
                  <a:lnTo>
                    <a:pt x="74" y="521"/>
                  </a:lnTo>
                  <a:lnTo>
                    <a:pt x="71" y="525"/>
                  </a:lnTo>
                  <a:lnTo>
                    <a:pt x="69" y="533"/>
                  </a:lnTo>
                  <a:lnTo>
                    <a:pt x="69" y="540"/>
                  </a:lnTo>
                  <a:lnTo>
                    <a:pt x="69" y="542"/>
                  </a:lnTo>
                  <a:lnTo>
                    <a:pt x="71" y="544"/>
                  </a:lnTo>
                  <a:lnTo>
                    <a:pt x="78" y="547"/>
                  </a:lnTo>
                  <a:lnTo>
                    <a:pt x="81" y="549"/>
                  </a:lnTo>
                  <a:lnTo>
                    <a:pt x="86" y="551"/>
                  </a:lnTo>
                  <a:lnTo>
                    <a:pt x="88" y="551"/>
                  </a:lnTo>
                  <a:lnTo>
                    <a:pt x="100" y="551"/>
                  </a:lnTo>
                  <a:lnTo>
                    <a:pt x="102" y="551"/>
                  </a:lnTo>
                  <a:lnTo>
                    <a:pt x="104" y="554"/>
                  </a:lnTo>
                  <a:lnTo>
                    <a:pt x="104" y="556"/>
                  </a:lnTo>
                  <a:lnTo>
                    <a:pt x="104" y="559"/>
                  </a:lnTo>
                  <a:lnTo>
                    <a:pt x="104" y="563"/>
                  </a:lnTo>
                  <a:lnTo>
                    <a:pt x="104" y="566"/>
                  </a:lnTo>
                  <a:lnTo>
                    <a:pt x="104" y="566"/>
                  </a:lnTo>
                  <a:lnTo>
                    <a:pt x="104" y="568"/>
                  </a:lnTo>
                  <a:lnTo>
                    <a:pt x="104" y="568"/>
                  </a:lnTo>
                  <a:lnTo>
                    <a:pt x="104" y="570"/>
                  </a:lnTo>
                  <a:lnTo>
                    <a:pt x="104" y="573"/>
                  </a:lnTo>
                  <a:lnTo>
                    <a:pt x="104" y="573"/>
                  </a:lnTo>
                  <a:lnTo>
                    <a:pt x="104" y="575"/>
                  </a:lnTo>
                  <a:lnTo>
                    <a:pt x="102" y="580"/>
                  </a:lnTo>
                  <a:lnTo>
                    <a:pt x="100" y="582"/>
                  </a:lnTo>
                  <a:lnTo>
                    <a:pt x="100" y="585"/>
                  </a:lnTo>
                  <a:lnTo>
                    <a:pt x="100" y="587"/>
                  </a:lnTo>
                  <a:lnTo>
                    <a:pt x="100" y="587"/>
                  </a:lnTo>
                  <a:lnTo>
                    <a:pt x="102" y="589"/>
                  </a:lnTo>
                  <a:lnTo>
                    <a:pt x="102" y="594"/>
                  </a:lnTo>
                  <a:lnTo>
                    <a:pt x="104" y="596"/>
                  </a:lnTo>
                  <a:lnTo>
                    <a:pt x="107" y="596"/>
                  </a:lnTo>
                  <a:lnTo>
                    <a:pt x="109" y="599"/>
                  </a:lnTo>
                  <a:lnTo>
                    <a:pt x="109" y="601"/>
                  </a:lnTo>
                  <a:lnTo>
                    <a:pt x="109" y="604"/>
                  </a:lnTo>
                  <a:lnTo>
                    <a:pt x="112" y="604"/>
                  </a:lnTo>
                  <a:lnTo>
                    <a:pt x="114" y="604"/>
                  </a:lnTo>
                  <a:lnTo>
                    <a:pt x="116" y="606"/>
                  </a:lnTo>
                  <a:lnTo>
                    <a:pt x="121" y="606"/>
                  </a:lnTo>
                  <a:lnTo>
                    <a:pt x="123" y="604"/>
                  </a:lnTo>
                  <a:lnTo>
                    <a:pt x="126" y="604"/>
                  </a:lnTo>
                  <a:lnTo>
                    <a:pt x="128" y="604"/>
                  </a:lnTo>
                  <a:lnTo>
                    <a:pt x="130" y="604"/>
                  </a:lnTo>
                  <a:lnTo>
                    <a:pt x="130" y="606"/>
                  </a:lnTo>
                  <a:lnTo>
                    <a:pt x="130" y="608"/>
                  </a:lnTo>
                  <a:lnTo>
                    <a:pt x="130" y="613"/>
                  </a:lnTo>
                  <a:lnTo>
                    <a:pt x="130" y="620"/>
                  </a:lnTo>
                  <a:lnTo>
                    <a:pt x="130" y="620"/>
                  </a:lnTo>
                  <a:lnTo>
                    <a:pt x="133" y="622"/>
                  </a:lnTo>
                  <a:lnTo>
                    <a:pt x="135" y="625"/>
                  </a:lnTo>
                  <a:lnTo>
                    <a:pt x="135" y="627"/>
                  </a:lnTo>
                  <a:lnTo>
                    <a:pt x="135" y="627"/>
                  </a:lnTo>
                  <a:lnTo>
                    <a:pt x="135" y="630"/>
                  </a:lnTo>
                  <a:lnTo>
                    <a:pt x="138" y="630"/>
                  </a:lnTo>
                  <a:lnTo>
                    <a:pt x="140" y="634"/>
                  </a:lnTo>
                  <a:lnTo>
                    <a:pt x="142" y="634"/>
                  </a:lnTo>
                  <a:lnTo>
                    <a:pt x="142" y="637"/>
                  </a:lnTo>
                  <a:lnTo>
                    <a:pt x="145" y="644"/>
                  </a:lnTo>
                  <a:lnTo>
                    <a:pt x="145" y="646"/>
                  </a:lnTo>
                  <a:lnTo>
                    <a:pt x="147" y="651"/>
                  </a:lnTo>
                  <a:lnTo>
                    <a:pt x="149" y="656"/>
                  </a:lnTo>
                  <a:lnTo>
                    <a:pt x="152" y="660"/>
                  </a:lnTo>
                  <a:lnTo>
                    <a:pt x="152" y="663"/>
                  </a:lnTo>
                  <a:lnTo>
                    <a:pt x="152" y="663"/>
                  </a:lnTo>
                  <a:lnTo>
                    <a:pt x="152" y="663"/>
                  </a:lnTo>
                  <a:lnTo>
                    <a:pt x="147" y="665"/>
                  </a:lnTo>
                  <a:lnTo>
                    <a:pt x="147" y="665"/>
                  </a:lnTo>
                  <a:lnTo>
                    <a:pt x="147" y="667"/>
                  </a:lnTo>
                  <a:lnTo>
                    <a:pt x="147" y="670"/>
                  </a:lnTo>
                  <a:lnTo>
                    <a:pt x="147" y="670"/>
                  </a:lnTo>
                  <a:lnTo>
                    <a:pt x="149" y="670"/>
                  </a:lnTo>
                  <a:lnTo>
                    <a:pt x="149" y="672"/>
                  </a:lnTo>
                  <a:lnTo>
                    <a:pt x="149" y="672"/>
                  </a:lnTo>
                  <a:lnTo>
                    <a:pt x="147" y="672"/>
                  </a:lnTo>
                  <a:lnTo>
                    <a:pt x="147" y="672"/>
                  </a:lnTo>
                  <a:lnTo>
                    <a:pt x="147" y="675"/>
                  </a:lnTo>
                  <a:lnTo>
                    <a:pt x="147" y="675"/>
                  </a:lnTo>
                  <a:lnTo>
                    <a:pt x="147" y="675"/>
                  </a:lnTo>
                  <a:lnTo>
                    <a:pt x="147" y="675"/>
                  </a:lnTo>
                  <a:lnTo>
                    <a:pt x="149" y="675"/>
                  </a:lnTo>
                  <a:lnTo>
                    <a:pt x="152" y="677"/>
                  </a:lnTo>
                  <a:lnTo>
                    <a:pt x="154" y="677"/>
                  </a:lnTo>
                  <a:lnTo>
                    <a:pt x="154" y="677"/>
                  </a:lnTo>
                  <a:lnTo>
                    <a:pt x="154" y="679"/>
                  </a:lnTo>
                  <a:lnTo>
                    <a:pt x="152" y="679"/>
                  </a:lnTo>
                  <a:lnTo>
                    <a:pt x="149" y="679"/>
                  </a:lnTo>
                  <a:lnTo>
                    <a:pt x="149" y="682"/>
                  </a:lnTo>
                  <a:lnTo>
                    <a:pt x="149" y="682"/>
                  </a:lnTo>
                  <a:lnTo>
                    <a:pt x="147" y="682"/>
                  </a:lnTo>
                  <a:lnTo>
                    <a:pt x="147" y="679"/>
                  </a:lnTo>
                  <a:lnTo>
                    <a:pt x="147" y="679"/>
                  </a:lnTo>
                  <a:lnTo>
                    <a:pt x="145" y="682"/>
                  </a:lnTo>
                  <a:lnTo>
                    <a:pt x="142" y="682"/>
                  </a:lnTo>
                  <a:lnTo>
                    <a:pt x="140" y="684"/>
                  </a:lnTo>
                  <a:lnTo>
                    <a:pt x="142" y="684"/>
                  </a:lnTo>
                  <a:lnTo>
                    <a:pt x="142" y="686"/>
                  </a:lnTo>
                  <a:lnTo>
                    <a:pt x="142" y="686"/>
                  </a:lnTo>
                  <a:lnTo>
                    <a:pt x="140" y="686"/>
                  </a:lnTo>
                  <a:lnTo>
                    <a:pt x="140" y="686"/>
                  </a:lnTo>
                  <a:lnTo>
                    <a:pt x="138" y="689"/>
                  </a:lnTo>
                  <a:lnTo>
                    <a:pt x="138" y="689"/>
                  </a:lnTo>
                  <a:lnTo>
                    <a:pt x="130" y="686"/>
                  </a:lnTo>
                  <a:lnTo>
                    <a:pt x="128" y="686"/>
                  </a:lnTo>
                  <a:lnTo>
                    <a:pt x="126" y="686"/>
                  </a:lnTo>
                  <a:lnTo>
                    <a:pt x="126" y="684"/>
                  </a:lnTo>
                  <a:lnTo>
                    <a:pt x="126" y="682"/>
                  </a:lnTo>
                  <a:lnTo>
                    <a:pt x="126" y="682"/>
                  </a:lnTo>
                  <a:lnTo>
                    <a:pt x="126" y="679"/>
                  </a:lnTo>
                  <a:lnTo>
                    <a:pt x="126" y="679"/>
                  </a:lnTo>
                  <a:lnTo>
                    <a:pt x="126" y="679"/>
                  </a:lnTo>
                  <a:lnTo>
                    <a:pt x="128" y="679"/>
                  </a:lnTo>
                  <a:lnTo>
                    <a:pt x="126" y="677"/>
                  </a:lnTo>
                  <a:lnTo>
                    <a:pt x="123" y="677"/>
                  </a:lnTo>
                  <a:lnTo>
                    <a:pt x="119" y="679"/>
                  </a:lnTo>
                  <a:lnTo>
                    <a:pt x="116" y="679"/>
                  </a:lnTo>
                  <a:lnTo>
                    <a:pt x="116" y="679"/>
                  </a:lnTo>
                  <a:lnTo>
                    <a:pt x="112" y="682"/>
                  </a:lnTo>
                  <a:lnTo>
                    <a:pt x="112" y="682"/>
                  </a:lnTo>
                  <a:lnTo>
                    <a:pt x="109" y="682"/>
                  </a:lnTo>
                  <a:lnTo>
                    <a:pt x="109" y="682"/>
                  </a:lnTo>
                  <a:lnTo>
                    <a:pt x="107" y="682"/>
                  </a:lnTo>
                  <a:lnTo>
                    <a:pt x="104" y="684"/>
                  </a:lnTo>
                  <a:lnTo>
                    <a:pt x="102" y="684"/>
                  </a:lnTo>
                  <a:lnTo>
                    <a:pt x="102" y="684"/>
                  </a:lnTo>
                  <a:lnTo>
                    <a:pt x="102" y="684"/>
                  </a:lnTo>
                  <a:lnTo>
                    <a:pt x="100" y="689"/>
                  </a:lnTo>
                  <a:lnTo>
                    <a:pt x="100" y="689"/>
                  </a:lnTo>
                  <a:lnTo>
                    <a:pt x="97" y="691"/>
                  </a:lnTo>
                  <a:lnTo>
                    <a:pt x="95" y="691"/>
                  </a:lnTo>
                  <a:lnTo>
                    <a:pt x="86" y="691"/>
                  </a:lnTo>
                  <a:lnTo>
                    <a:pt x="83" y="691"/>
                  </a:lnTo>
                  <a:lnTo>
                    <a:pt x="81" y="691"/>
                  </a:lnTo>
                  <a:lnTo>
                    <a:pt x="76" y="686"/>
                  </a:lnTo>
                  <a:lnTo>
                    <a:pt x="74" y="686"/>
                  </a:lnTo>
                  <a:lnTo>
                    <a:pt x="60" y="684"/>
                  </a:lnTo>
                  <a:lnTo>
                    <a:pt x="55" y="686"/>
                  </a:lnTo>
                  <a:lnTo>
                    <a:pt x="52" y="686"/>
                  </a:lnTo>
                  <a:lnTo>
                    <a:pt x="52" y="686"/>
                  </a:lnTo>
                  <a:lnTo>
                    <a:pt x="50" y="684"/>
                  </a:lnTo>
                  <a:lnTo>
                    <a:pt x="48" y="684"/>
                  </a:lnTo>
                  <a:lnTo>
                    <a:pt x="48" y="684"/>
                  </a:lnTo>
                  <a:lnTo>
                    <a:pt x="45" y="686"/>
                  </a:lnTo>
                  <a:lnTo>
                    <a:pt x="43" y="686"/>
                  </a:lnTo>
                  <a:lnTo>
                    <a:pt x="43" y="686"/>
                  </a:lnTo>
                  <a:lnTo>
                    <a:pt x="43" y="686"/>
                  </a:lnTo>
                  <a:lnTo>
                    <a:pt x="41" y="684"/>
                  </a:lnTo>
                  <a:lnTo>
                    <a:pt x="41" y="684"/>
                  </a:lnTo>
                  <a:lnTo>
                    <a:pt x="41" y="684"/>
                  </a:lnTo>
                  <a:lnTo>
                    <a:pt x="41" y="684"/>
                  </a:lnTo>
                  <a:lnTo>
                    <a:pt x="38" y="684"/>
                  </a:lnTo>
                  <a:lnTo>
                    <a:pt x="38" y="684"/>
                  </a:lnTo>
                  <a:lnTo>
                    <a:pt x="38" y="684"/>
                  </a:lnTo>
                  <a:lnTo>
                    <a:pt x="38" y="684"/>
                  </a:lnTo>
                  <a:lnTo>
                    <a:pt x="36" y="686"/>
                  </a:lnTo>
                  <a:lnTo>
                    <a:pt x="36" y="689"/>
                  </a:lnTo>
                  <a:lnTo>
                    <a:pt x="36" y="686"/>
                  </a:lnTo>
                  <a:lnTo>
                    <a:pt x="36" y="684"/>
                  </a:lnTo>
                  <a:lnTo>
                    <a:pt x="33" y="682"/>
                  </a:lnTo>
                  <a:lnTo>
                    <a:pt x="31" y="682"/>
                  </a:lnTo>
                  <a:lnTo>
                    <a:pt x="31" y="684"/>
                  </a:lnTo>
                  <a:lnTo>
                    <a:pt x="31" y="689"/>
                  </a:lnTo>
                  <a:lnTo>
                    <a:pt x="31" y="696"/>
                  </a:lnTo>
                  <a:lnTo>
                    <a:pt x="31" y="703"/>
                  </a:lnTo>
                  <a:lnTo>
                    <a:pt x="26" y="703"/>
                  </a:lnTo>
                  <a:lnTo>
                    <a:pt x="22" y="703"/>
                  </a:lnTo>
                  <a:lnTo>
                    <a:pt x="15" y="703"/>
                  </a:lnTo>
                  <a:lnTo>
                    <a:pt x="12" y="703"/>
                  </a:lnTo>
                  <a:lnTo>
                    <a:pt x="10" y="705"/>
                  </a:lnTo>
                  <a:lnTo>
                    <a:pt x="10" y="705"/>
                  </a:lnTo>
                  <a:lnTo>
                    <a:pt x="10" y="703"/>
                  </a:lnTo>
                  <a:lnTo>
                    <a:pt x="10" y="703"/>
                  </a:lnTo>
                  <a:lnTo>
                    <a:pt x="10" y="703"/>
                  </a:lnTo>
                  <a:lnTo>
                    <a:pt x="10" y="703"/>
                  </a:lnTo>
                  <a:lnTo>
                    <a:pt x="10" y="703"/>
                  </a:lnTo>
                  <a:lnTo>
                    <a:pt x="10" y="705"/>
                  </a:lnTo>
                  <a:lnTo>
                    <a:pt x="10" y="705"/>
                  </a:lnTo>
                  <a:lnTo>
                    <a:pt x="10" y="705"/>
                  </a:lnTo>
                  <a:lnTo>
                    <a:pt x="10" y="705"/>
                  </a:lnTo>
                  <a:lnTo>
                    <a:pt x="7" y="705"/>
                  </a:lnTo>
                  <a:lnTo>
                    <a:pt x="7" y="705"/>
                  </a:lnTo>
                  <a:lnTo>
                    <a:pt x="7" y="705"/>
                  </a:lnTo>
                  <a:lnTo>
                    <a:pt x="7" y="705"/>
                  </a:lnTo>
                  <a:lnTo>
                    <a:pt x="7" y="705"/>
                  </a:lnTo>
                  <a:lnTo>
                    <a:pt x="5" y="705"/>
                  </a:lnTo>
                  <a:lnTo>
                    <a:pt x="5" y="705"/>
                  </a:lnTo>
                  <a:lnTo>
                    <a:pt x="5" y="705"/>
                  </a:lnTo>
                  <a:lnTo>
                    <a:pt x="5" y="705"/>
                  </a:lnTo>
                  <a:lnTo>
                    <a:pt x="5" y="708"/>
                  </a:lnTo>
                  <a:lnTo>
                    <a:pt x="5" y="708"/>
                  </a:lnTo>
                  <a:lnTo>
                    <a:pt x="5" y="708"/>
                  </a:lnTo>
                  <a:lnTo>
                    <a:pt x="5" y="708"/>
                  </a:lnTo>
                  <a:lnTo>
                    <a:pt x="5" y="708"/>
                  </a:lnTo>
                  <a:lnTo>
                    <a:pt x="5" y="708"/>
                  </a:lnTo>
                  <a:lnTo>
                    <a:pt x="5" y="708"/>
                  </a:lnTo>
                  <a:lnTo>
                    <a:pt x="5" y="708"/>
                  </a:lnTo>
                  <a:lnTo>
                    <a:pt x="5" y="708"/>
                  </a:lnTo>
                  <a:lnTo>
                    <a:pt x="3" y="708"/>
                  </a:lnTo>
                  <a:lnTo>
                    <a:pt x="3" y="708"/>
                  </a:lnTo>
                  <a:lnTo>
                    <a:pt x="3" y="710"/>
                  </a:lnTo>
                  <a:lnTo>
                    <a:pt x="3" y="710"/>
                  </a:lnTo>
                  <a:lnTo>
                    <a:pt x="3" y="710"/>
                  </a:lnTo>
                  <a:lnTo>
                    <a:pt x="3" y="710"/>
                  </a:lnTo>
                  <a:lnTo>
                    <a:pt x="0" y="712"/>
                  </a:lnTo>
                  <a:lnTo>
                    <a:pt x="0" y="715"/>
                  </a:lnTo>
                  <a:lnTo>
                    <a:pt x="0" y="715"/>
                  </a:lnTo>
                  <a:lnTo>
                    <a:pt x="0" y="715"/>
                  </a:lnTo>
                  <a:lnTo>
                    <a:pt x="3" y="715"/>
                  </a:lnTo>
                  <a:lnTo>
                    <a:pt x="3" y="715"/>
                  </a:lnTo>
                  <a:lnTo>
                    <a:pt x="3" y="715"/>
                  </a:lnTo>
                  <a:lnTo>
                    <a:pt x="3" y="717"/>
                  </a:lnTo>
                  <a:lnTo>
                    <a:pt x="3" y="717"/>
                  </a:lnTo>
                  <a:lnTo>
                    <a:pt x="3" y="719"/>
                  </a:lnTo>
                  <a:lnTo>
                    <a:pt x="5" y="719"/>
                  </a:lnTo>
                  <a:lnTo>
                    <a:pt x="5" y="719"/>
                  </a:lnTo>
                  <a:lnTo>
                    <a:pt x="5" y="719"/>
                  </a:lnTo>
                  <a:lnTo>
                    <a:pt x="7" y="719"/>
                  </a:lnTo>
                  <a:lnTo>
                    <a:pt x="7" y="719"/>
                  </a:lnTo>
                  <a:lnTo>
                    <a:pt x="5" y="719"/>
                  </a:lnTo>
                  <a:lnTo>
                    <a:pt x="5" y="719"/>
                  </a:lnTo>
                  <a:lnTo>
                    <a:pt x="5" y="722"/>
                  </a:lnTo>
                  <a:lnTo>
                    <a:pt x="3" y="719"/>
                  </a:lnTo>
                  <a:lnTo>
                    <a:pt x="3" y="719"/>
                  </a:lnTo>
                  <a:lnTo>
                    <a:pt x="3" y="719"/>
                  </a:lnTo>
                  <a:lnTo>
                    <a:pt x="3" y="722"/>
                  </a:lnTo>
                  <a:lnTo>
                    <a:pt x="3" y="722"/>
                  </a:lnTo>
                  <a:lnTo>
                    <a:pt x="3" y="722"/>
                  </a:lnTo>
                  <a:lnTo>
                    <a:pt x="0" y="722"/>
                  </a:lnTo>
                  <a:lnTo>
                    <a:pt x="0" y="722"/>
                  </a:lnTo>
                  <a:lnTo>
                    <a:pt x="0" y="722"/>
                  </a:lnTo>
                  <a:lnTo>
                    <a:pt x="0" y="724"/>
                  </a:lnTo>
                  <a:lnTo>
                    <a:pt x="0" y="724"/>
                  </a:lnTo>
                  <a:lnTo>
                    <a:pt x="3" y="724"/>
                  </a:lnTo>
                  <a:lnTo>
                    <a:pt x="5" y="724"/>
                  </a:lnTo>
                  <a:lnTo>
                    <a:pt x="7" y="724"/>
                  </a:lnTo>
                  <a:lnTo>
                    <a:pt x="7" y="724"/>
                  </a:lnTo>
                  <a:lnTo>
                    <a:pt x="10" y="724"/>
                  </a:lnTo>
                  <a:lnTo>
                    <a:pt x="10" y="724"/>
                  </a:lnTo>
                  <a:lnTo>
                    <a:pt x="10" y="724"/>
                  </a:lnTo>
                  <a:lnTo>
                    <a:pt x="10" y="724"/>
                  </a:lnTo>
                  <a:lnTo>
                    <a:pt x="10" y="724"/>
                  </a:lnTo>
                  <a:lnTo>
                    <a:pt x="10" y="722"/>
                  </a:lnTo>
                  <a:lnTo>
                    <a:pt x="10" y="722"/>
                  </a:lnTo>
                  <a:lnTo>
                    <a:pt x="15" y="717"/>
                  </a:lnTo>
                  <a:lnTo>
                    <a:pt x="15" y="717"/>
                  </a:lnTo>
                  <a:lnTo>
                    <a:pt x="17" y="717"/>
                  </a:lnTo>
                  <a:lnTo>
                    <a:pt x="17" y="717"/>
                  </a:lnTo>
                  <a:lnTo>
                    <a:pt x="19" y="715"/>
                  </a:lnTo>
                  <a:lnTo>
                    <a:pt x="19" y="715"/>
                  </a:lnTo>
                  <a:lnTo>
                    <a:pt x="19" y="715"/>
                  </a:lnTo>
                  <a:lnTo>
                    <a:pt x="22" y="715"/>
                  </a:lnTo>
                  <a:lnTo>
                    <a:pt x="24" y="715"/>
                  </a:lnTo>
                  <a:lnTo>
                    <a:pt x="24" y="715"/>
                  </a:lnTo>
                  <a:lnTo>
                    <a:pt x="24" y="712"/>
                  </a:lnTo>
                  <a:lnTo>
                    <a:pt x="24" y="712"/>
                  </a:lnTo>
                  <a:lnTo>
                    <a:pt x="26" y="710"/>
                  </a:lnTo>
                  <a:lnTo>
                    <a:pt x="26" y="710"/>
                  </a:lnTo>
                  <a:lnTo>
                    <a:pt x="29" y="710"/>
                  </a:lnTo>
                  <a:lnTo>
                    <a:pt x="29" y="710"/>
                  </a:lnTo>
                  <a:lnTo>
                    <a:pt x="31" y="710"/>
                  </a:lnTo>
                  <a:lnTo>
                    <a:pt x="33" y="708"/>
                  </a:lnTo>
                  <a:lnTo>
                    <a:pt x="33" y="708"/>
                  </a:lnTo>
                  <a:lnTo>
                    <a:pt x="33" y="708"/>
                  </a:lnTo>
                  <a:lnTo>
                    <a:pt x="36" y="708"/>
                  </a:lnTo>
                  <a:lnTo>
                    <a:pt x="33" y="710"/>
                  </a:lnTo>
                  <a:lnTo>
                    <a:pt x="31" y="710"/>
                  </a:lnTo>
                  <a:lnTo>
                    <a:pt x="31" y="710"/>
                  </a:lnTo>
                  <a:lnTo>
                    <a:pt x="31" y="712"/>
                  </a:lnTo>
                  <a:lnTo>
                    <a:pt x="29" y="712"/>
                  </a:lnTo>
                  <a:lnTo>
                    <a:pt x="29" y="712"/>
                  </a:lnTo>
                  <a:lnTo>
                    <a:pt x="26" y="712"/>
                  </a:lnTo>
                  <a:lnTo>
                    <a:pt x="26" y="712"/>
                  </a:lnTo>
                  <a:lnTo>
                    <a:pt x="26" y="715"/>
                  </a:lnTo>
                  <a:lnTo>
                    <a:pt x="24" y="715"/>
                  </a:lnTo>
                  <a:lnTo>
                    <a:pt x="22" y="717"/>
                  </a:lnTo>
                  <a:lnTo>
                    <a:pt x="22" y="717"/>
                  </a:lnTo>
                  <a:lnTo>
                    <a:pt x="22" y="719"/>
                  </a:lnTo>
                  <a:lnTo>
                    <a:pt x="19" y="719"/>
                  </a:lnTo>
                  <a:lnTo>
                    <a:pt x="19" y="719"/>
                  </a:lnTo>
                  <a:lnTo>
                    <a:pt x="19" y="719"/>
                  </a:lnTo>
                  <a:lnTo>
                    <a:pt x="17" y="719"/>
                  </a:lnTo>
                  <a:lnTo>
                    <a:pt x="17" y="719"/>
                  </a:lnTo>
                  <a:lnTo>
                    <a:pt x="17" y="722"/>
                  </a:lnTo>
                  <a:lnTo>
                    <a:pt x="17" y="722"/>
                  </a:lnTo>
                  <a:lnTo>
                    <a:pt x="17" y="722"/>
                  </a:lnTo>
                  <a:lnTo>
                    <a:pt x="17" y="722"/>
                  </a:lnTo>
                  <a:lnTo>
                    <a:pt x="17" y="722"/>
                  </a:lnTo>
                  <a:lnTo>
                    <a:pt x="17" y="722"/>
                  </a:lnTo>
                  <a:lnTo>
                    <a:pt x="17" y="722"/>
                  </a:lnTo>
                  <a:lnTo>
                    <a:pt x="15" y="722"/>
                  </a:lnTo>
                  <a:lnTo>
                    <a:pt x="15" y="722"/>
                  </a:lnTo>
                  <a:lnTo>
                    <a:pt x="15" y="724"/>
                  </a:lnTo>
                  <a:lnTo>
                    <a:pt x="15" y="727"/>
                  </a:lnTo>
                  <a:lnTo>
                    <a:pt x="15" y="729"/>
                  </a:lnTo>
                  <a:lnTo>
                    <a:pt x="15" y="729"/>
                  </a:lnTo>
                  <a:lnTo>
                    <a:pt x="15" y="729"/>
                  </a:lnTo>
                  <a:lnTo>
                    <a:pt x="15" y="729"/>
                  </a:lnTo>
                  <a:lnTo>
                    <a:pt x="15" y="729"/>
                  </a:lnTo>
                  <a:lnTo>
                    <a:pt x="15" y="729"/>
                  </a:lnTo>
                  <a:lnTo>
                    <a:pt x="15" y="727"/>
                  </a:lnTo>
                  <a:lnTo>
                    <a:pt x="15" y="727"/>
                  </a:lnTo>
                  <a:lnTo>
                    <a:pt x="17" y="729"/>
                  </a:lnTo>
                  <a:lnTo>
                    <a:pt x="17" y="729"/>
                  </a:lnTo>
                  <a:lnTo>
                    <a:pt x="17" y="729"/>
                  </a:lnTo>
                  <a:lnTo>
                    <a:pt x="17" y="729"/>
                  </a:lnTo>
                  <a:lnTo>
                    <a:pt x="17" y="729"/>
                  </a:lnTo>
                  <a:lnTo>
                    <a:pt x="17" y="729"/>
                  </a:lnTo>
                  <a:lnTo>
                    <a:pt x="17" y="729"/>
                  </a:lnTo>
                  <a:lnTo>
                    <a:pt x="15" y="731"/>
                  </a:lnTo>
                  <a:lnTo>
                    <a:pt x="15" y="731"/>
                  </a:lnTo>
                  <a:lnTo>
                    <a:pt x="15" y="734"/>
                  </a:lnTo>
                  <a:lnTo>
                    <a:pt x="15" y="734"/>
                  </a:lnTo>
                  <a:lnTo>
                    <a:pt x="15" y="734"/>
                  </a:lnTo>
                  <a:lnTo>
                    <a:pt x="17" y="734"/>
                  </a:lnTo>
                  <a:lnTo>
                    <a:pt x="17" y="734"/>
                  </a:lnTo>
                  <a:lnTo>
                    <a:pt x="17" y="734"/>
                  </a:lnTo>
                  <a:lnTo>
                    <a:pt x="17" y="734"/>
                  </a:lnTo>
                  <a:lnTo>
                    <a:pt x="17" y="734"/>
                  </a:lnTo>
                  <a:lnTo>
                    <a:pt x="17" y="736"/>
                  </a:lnTo>
                  <a:lnTo>
                    <a:pt x="17" y="734"/>
                  </a:lnTo>
                  <a:lnTo>
                    <a:pt x="19" y="734"/>
                  </a:lnTo>
                  <a:lnTo>
                    <a:pt x="19" y="734"/>
                  </a:lnTo>
                  <a:lnTo>
                    <a:pt x="19" y="734"/>
                  </a:lnTo>
                  <a:lnTo>
                    <a:pt x="19" y="734"/>
                  </a:lnTo>
                  <a:lnTo>
                    <a:pt x="19" y="734"/>
                  </a:lnTo>
                  <a:lnTo>
                    <a:pt x="19" y="734"/>
                  </a:lnTo>
                  <a:lnTo>
                    <a:pt x="22" y="734"/>
                  </a:lnTo>
                  <a:lnTo>
                    <a:pt x="19" y="734"/>
                  </a:lnTo>
                  <a:lnTo>
                    <a:pt x="19" y="736"/>
                  </a:lnTo>
                  <a:lnTo>
                    <a:pt x="19" y="736"/>
                  </a:lnTo>
                  <a:lnTo>
                    <a:pt x="19" y="736"/>
                  </a:lnTo>
                  <a:lnTo>
                    <a:pt x="19" y="736"/>
                  </a:lnTo>
                  <a:lnTo>
                    <a:pt x="19" y="736"/>
                  </a:lnTo>
                  <a:lnTo>
                    <a:pt x="19" y="738"/>
                  </a:lnTo>
                  <a:lnTo>
                    <a:pt x="22" y="738"/>
                  </a:lnTo>
                  <a:lnTo>
                    <a:pt x="22" y="738"/>
                  </a:lnTo>
                  <a:lnTo>
                    <a:pt x="22" y="738"/>
                  </a:lnTo>
                  <a:lnTo>
                    <a:pt x="22" y="738"/>
                  </a:lnTo>
                  <a:lnTo>
                    <a:pt x="22" y="738"/>
                  </a:lnTo>
                  <a:lnTo>
                    <a:pt x="22" y="738"/>
                  </a:lnTo>
                  <a:lnTo>
                    <a:pt x="22" y="738"/>
                  </a:lnTo>
                  <a:lnTo>
                    <a:pt x="22" y="738"/>
                  </a:lnTo>
                  <a:lnTo>
                    <a:pt x="22" y="738"/>
                  </a:lnTo>
                  <a:lnTo>
                    <a:pt x="24" y="738"/>
                  </a:lnTo>
                  <a:lnTo>
                    <a:pt x="24" y="738"/>
                  </a:lnTo>
                  <a:lnTo>
                    <a:pt x="24" y="738"/>
                  </a:lnTo>
                  <a:lnTo>
                    <a:pt x="24" y="741"/>
                  </a:lnTo>
                  <a:lnTo>
                    <a:pt x="22" y="741"/>
                  </a:lnTo>
                  <a:lnTo>
                    <a:pt x="22" y="741"/>
                  </a:lnTo>
                  <a:lnTo>
                    <a:pt x="22" y="743"/>
                  </a:lnTo>
                  <a:lnTo>
                    <a:pt x="22" y="743"/>
                  </a:lnTo>
                  <a:lnTo>
                    <a:pt x="22" y="743"/>
                  </a:lnTo>
                  <a:lnTo>
                    <a:pt x="24" y="743"/>
                  </a:lnTo>
                  <a:lnTo>
                    <a:pt x="24" y="743"/>
                  </a:lnTo>
                  <a:lnTo>
                    <a:pt x="24" y="743"/>
                  </a:lnTo>
                  <a:lnTo>
                    <a:pt x="24" y="743"/>
                  </a:lnTo>
                  <a:lnTo>
                    <a:pt x="24" y="746"/>
                  </a:lnTo>
                  <a:lnTo>
                    <a:pt x="24" y="746"/>
                  </a:lnTo>
                  <a:lnTo>
                    <a:pt x="24" y="746"/>
                  </a:lnTo>
                  <a:lnTo>
                    <a:pt x="24" y="746"/>
                  </a:lnTo>
                  <a:lnTo>
                    <a:pt x="24" y="746"/>
                  </a:lnTo>
                  <a:lnTo>
                    <a:pt x="24" y="748"/>
                  </a:lnTo>
                  <a:lnTo>
                    <a:pt x="26" y="748"/>
                  </a:lnTo>
                  <a:lnTo>
                    <a:pt x="26" y="748"/>
                  </a:lnTo>
                  <a:lnTo>
                    <a:pt x="26" y="748"/>
                  </a:lnTo>
                  <a:lnTo>
                    <a:pt x="26" y="750"/>
                  </a:lnTo>
                  <a:lnTo>
                    <a:pt x="26" y="750"/>
                  </a:lnTo>
                  <a:lnTo>
                    <a:pt x="29" y="750"/>
                  </a:lnTo>
                  <a:lnTo>
                    <a:pt x="38" y="757"/>
                  </a:lnTo>
                  <a:lnTo>
                    <a:pt x="48" y="760"/>
                  </a:lnTo>
                  <a:lnTo>
                    <a:pt x="52" y="764"/>
                  </a:lnTo>
                  <a:lnTo>
                    <a:pt x="55" y="767"/>
                  </a:lnTo>
                  <a:lnTo>
                    <a:pt x="57" y="767"/>
                  </a:lnTo>
                  <a:lnTo>
                    <a:pt x="62" y="767"/>
                  </a:lnTo>
                  <a:lnTo>
                    <a:pt x="64" y="769"/>
                  </a:lnTo>
                  <a:lnTo>
                    <a:pt x="67" y="769"/>
                  </a:lnTo>
                  <a:lnTo>
                    <a:pt x="67" y="769"/>
                  </a:lnTo>
                  <a:lnTo>
                    <a:pt x="69" y="769"/>
                  </a:lnTo>
                  <a:lnTo>
                    <a:pt x="69" y="769"/>
                  </a:lnTo>
                  <a:lnTo>
                    <a:pt x="69" y="769"/>
                  </a:lnTo>
                  <a:lnTo>
                    <a:pt x="71" y="769"/>
                  </a:lnTo>
                  <a:lnTo>
                    <a:pt x="71" y="769"/>
                  </a:lnTo>
                  <a:lnTo>
                    <a:pt x="71" y="772"/>
                  </a:lnTo>
                  <a:lnTo>
                    <a:pt x="74" y="769"/>
                  </a:lnTo>
                  <a:lnTo>
                    <a:pt x="74" y="772"/>
                  </a:lnTo>
                  <a:lnTo>
                    <a:pt x="74" y="772"/>
                  </a:lnTo>
                  <a:lnTo>
                    <a:pt x="76" y="772"/>
                  </a:lnTo>
                  <a:lnTo>
                    <a:pt x="78" y="772"/>
                  </a:lnTo>
                  <a:lnTo>
                    <a:pt x="81" y="772"/>
                  </a:lnTo>
                  <a:lnTo>
                    <a:pt x="83" y="772"/>
                  </a:lnTo>
                  <a:lnTo>
                    <a:pt x="83" y="772"/>
                  </a:lnTo>
                  <a:lnTo>
                    <a:pt x="86" y="769"/>
                  </a:lnTo>
                  <a:lnTo>
                    <a:pt x="86" y="767"/>
                  </a:lnTo>
                  <a:lnTo>
                    <a:pt x="88" y="767"/>
                  </a:lnTo>
                  <a:lnTo>
                    <a:pt x="88" y="767"/>
                  </a:lnTo>
                  <a:lnTo>
                    <a:pt x="90" y="767"/>
                  </a:lnTo>
                  <a:lnTo>
                    <a:pt x="90" y="764"/>
                  </a:lnTo>
                  <a:lnTo>
                    <a:pt x="95" y="764"/>
                  </a:lnTo>
                  <a:lnTo>
                    <a:pt x="97" y="764"/>
                  </a:lnTo>
                  <a:lnTo>
                    <a:pt x="100" y="762"/>
                  </a:lnTo>
                  <a:lnTo>
                    <a:pt x="102" y="762"/>
                  </a:lnTo>
                  <a:lnTo>
                    <a:pt x="104" y="762"/>
                  </a:lnTo>
                  <a:lnTo>
                    <a:pt x="104" y="762"/>
                  </a:lnTo>
                  <a:lnTo>
                    <a:pt x="104" y="760"/>
                  </a:lnTo>
                  <a:lnTo>
                    <a:pt x="102" y="760"/>
                  </a:lnTo>
                  <a:lnTo>
                    <a:pt x="104" y="757"/>
                  </a:lnTo>
                  <a:lnTo>
                    <a:pt x="104" y="760"/>
                  </a:lnTo>
                  <a:lnTo>
                    <a:pt x="104" y="760"/>
                  </a:lnTo>
                  <a:lnTo>
                    <a:pt x="104" y="760"/>
                  </a:lnTo>
                  <a:lnTo>
                    <a:pt x="104" y="760"/>
                  </a:lnTo>
                  <a:lnTo>
                    <a:pt x="104" y="760"/>
                  </a:lnTo>
                  <a:lnTo>
                    <a:pt x="104" y="760"/>
                  </a:lnTo>
                  <a:lnTo>
                    <a:pt x="104" y="760"/>
                  </a:lnTo>
                  <a:lnTo>
                    <a:pt x="104" y="760"/>
                  </a:lnTo>
                  <a:lnTo>
                    <a:pt x="104" y="760"/>
                  </a:lnTo>
                  <a:lnTo>
                    <a:pt x="107" y="760"/>
                  </a:lnTo>
                  <a:lnTo>
                    <a:pt x="107" y="760"/>
                  </a:lnTo>
                  <a:lnTo>
                    <a:pt x="107" y="760"/>
                  </a:lnTo>
                  <a:lnTo>
                    <a:pt x="107" y="760"/>
                  </a:lnTo>
                  <a:lnTo>
                    <a:pt x="109" y="760"/>
                  </a:lnTo>
                  <a:lnTo>
                    <a:pt x="109" y="760"/>
                  </a:lnTo>
                  <a:lnTo>
                    <a:pt x="109" y="757"/>
                  </a:lnTo>
                  <a:lnTo>
                    <a:pt x="109" y="760"/>
                  </a:lnTo>
                  <a:lnTo>
                    <a:pt x="112" y="760"/>
                  </a:lnTo>
                  <a:lnTo>
                    <a:pt x="112" y="760"/>
                  </a:lnTo>
                  <a:lnTo>
                    <a:pt x="112" y="760"/>
                  </a:lnTo>
                  <a:lnTo>
                    <a:pt x="112" y="760"/>
                  </a:lnTo>
                  <a:lnTo>
                    <a:pt x="112" y="762"/>
                  </a:lnTo>
                  <a:lnTo>
                    <a:pt x="114" y="762"/>
                  </a:lnTo>
                  <a:lnTo>
                    <a:pt x="114" y="762"/>
                  </a:lnTo>
                  <a:lnTo>
                    <a:pt x="114" y="762"/>
                  </a:lnTo>
                  <a:lnTo>
                    <a:pt x="114" y="762"/>
                  </a:lnTo>
                  <a:lnTo>
                    <a:pt x="114" y="762"/>
                  </a:lnTo>
                  <a:lnTo>
                    <a:pt x="114" y="762"/>
                  </a:lnTo>
                  <a:lnTo>
                    <a:pt x="114" y="762"/>
                  </a:lnTo>
                  <a:lnTo>
                    <a:pt x="114" y="762"/>
                  </a:lnTo>
                  <a:lnTo>
                    <a:pt x="116" y="762"/>
                  </a:lnTo>
                  <a:lnTo>
                    <a:pt x="116" y="762"/>
                  </a:lnTo>
                  <a:lnTo>
                    <a:pt x="116" y="762"/>
                  </a:lnTo>
                  <a:lnTo>
                    <a:pt x="116" y="762"/>
                  </a:lnTo>
                  <a:lnTo>
                    <a:pt x="116" y="762"/>
                  </a:lnTo>
                  <a:lnTo>
                    <a:pt x="119" y="762"/>
                  </a:lnTo>
                  <a:lnTo>
                    <a:pt x="119" y="762"/>
                  </a:lnTo>
                  <a:lnTo>
                    <a:pt x="119" y="760"/>
                  </a:lnTo>
                  <a:lnTo>
                    <a:pt x="119" y="760"/>
                  </a:lnTo>
                  <a:lnTo>
                    <a:pt x="119" y="760"/>
                  </a:lnTo>
                  <a:lnTo>
                    <a:pt x="119" y="760"/>
                  </a:lnTo>
                  <a:lnTo>
                    <a:pt x="119" y="757"/>
                  </a:lnTo>
                  <a:lnTo>
                    <a:pt x="119" y="757"/>
                  </a:lnTo>
                  <a:lnTo>
                    <a:pt x="119" y="755"/>
                  </a:lnTo>
                  <a:lnTo>
                    <a:pt x="119" y="755"/>
                  </a:lnTo>
                  <a:lnTo>
                    <a:pt x="119" y="755"/>
                  </a:lnTo>
                  <a:lnTo>
                    <a:pt x="119" y="755"/>
                  </a:lnTo>
                  <a:lnTo>
                    <a:pt x="119" y="753"/>
                  </a:lnTo>
                  <a:lnTo>
                    <a:pt x="121" y="753"/>
                  </a:lnTo>
                  <a:lnTo>
                    <a:pt x="121" y="753"/>
                  </a:lnTo>
                  <a:lnTo>
                    <a:pt x="121" y="750"/>
                  </a:lnTo>
                  <a:lnTo>
                    <a:pt x="123" y="750"/>
                  </a:lnTo>
                  <a:lnTo>
                    <a:pt x="123" y="753"/>
                  </a:lnTo>
                  <a:lnTo>
                    <a:pt x="123" y="753"/>
                  </a:lnTo>
                  <a:lnTo>
                    <a:pt x="123" y="755"/>
                  </a:lnTo>
                  <a:lnTo>
                    <a:pt x="126" y="755"/>
                  </a:lnTo>
                  <a:lnTo>
                    <a:pt x="126" y="757"/>
                  </a:lnTo>
                  <a:lnTo>
                    <a:pt x="123" y="757"/>
                  </a:lnTo>
                  <a:lnTo>
                    <a:pt x="123" y="757"/>
                  </a:lnTo>
                  <a:lnTo>
                    <a:pt x="123" y="760"/>
                  </a:lnTo>
                  <a:lnTo>
                    <a:pt x="123" y="760"/>
                  </a:lnTo>
                  <a:lnTo>
                    <a:pt x="123" y="760"/>
                  </a:lnTo>
                  <a:lnTo>
                    <a:pt x="121" y="760"/>
                  </a:lnTo>
                  <a:lnTo>
                    <a:pt x="121" y="760"/>
                  </a:lnTo>
                  <a:lnTo>
                    <a:pt x="121" y="760"/>
                  </a:lnTo>
                  <a:lnTo>
                    <a:pt x="121" y="760"/>
                  </a:lnTo>
                  <a:lnTo>
                    <a:pt x="119" y="762"/>
                  </a:lnTo>
                  <a:lnTo>
                    <a:pt x="116" y="762"/>
                  </a:lnTo>
                  <a:lnTo>
                    <a:pt x="116" y="764"/>
                  </a:lnTo>
                  <a:lnTo>
                    <a:pt x="114" y="767"/>
                  </a:lnTo>
                  <a:lnTo>
                    <a:pt x="114" y="767"/>
                  </a:lnTo>
                  <a:lnTo>
                    <a:pt x="114" y="769"/>
                  </a:lnTo>
                  <a:lnTo>
                    <a:pt x="114" y="769"/>
                  </a:lnTo>
                  <a:lnTo>
                    <a:pt x="114" y="769"/>
                  </a:lnTo>
                  <a:lnTo>
                    <a:pt x="114" y="772"/>
                  </a:lnTo>
                  <a:lnTo>
                    <a:pt x="112" y="774"/>
                  </a:lnTo>
                  <a:lnTo>
                    <a:pt x="109" y="779"/>
                  </a:lnTo>
                  <a:lnTo>
                    <a:pt x="107" y="779"/>
                  </a:lnTo>
                  <a:lnTo>
                    <a:pt x="107" y="781"/>
                  </a:lnTo>
                  <a:lnTo>
                    <a:pt x="107" y="783"/>
                  </a:lnTo>
                  <a:lnTo>
                    <a:pt x="104" y="783"/>
                  </a:lnTo>
                  <a:lnTo>
                    <a:pt x="100" y="783"/>
                  </a:lnTo>
                  <a:lnTo>
                    <a:pt x="97" y="783"/>
                  </a:lnTo>
                  <a:lnTo>
                    <a:pt x="97" y="783"/>
                  </a:lnTo>
                  <a:lnTo>
                    <a:pt x="97" y="783"/>
                  </a:lnTo>
                  <a:lnTo>
                    <a:pt x="95" y="783"/>
                  </a:lnTo>
                  <a:lnTo>
                    <a:pt x="95" y="783"/>
                  </a:lnTo>
                  <a:lnTo>
                    <a:pt x="95" y="783"/>
                  </a:lnTo>
                  <a:lnTo>
                    <a:pt x="93" y="788"/>
                  </a:lnTo>
                  <a:lnTo>
                    <a:pt x="90" y="788"/>
                  </a:lnTo>
                  <a:lnTo>
                    <a:pt x="90" y="788"/>
                  </a:lnTo>
                  <a:lnTo>
                    <a:pt x="90" y="788"/>
                  </a:lnTo>
                  <a:lnTo>
                    <a:pt x="88" y="788"/>
                  </a:lnTo>
                  <a:lnTo>
                    <a:pt x="88" y="788"/>
                  </a:lnTo>
                  <a:lnTo>
                    <a:pt x="88" y="788"/>
                  </a:lnTo>
                  <a:lnTo>
                    <a:pt x="88" y="790"/>
                  </a:lnTo>
                  <a:lnTo>
                    <a:pt x="88" y="790"/>
                  </a:lnTo>
                  <a:lnTo>
                    <a:pt x="88" y="790"/>
                  </a:lnTo>
                  <a:lnTo>
                    <a:pt x="86" y="790"/>
                  </a:lnTo>
                  <a:lnTo>
                    <a:pt x="86" y="790"/>
                  </a:lnTo>
                  <a:lnTo>
                    <a:pt x="83" y="788"/>
                  </a:lnTo>
                  <a:lnTo>
                    <a:pt x="83" y="788"/>
                  </a:lnTo>
                  <a:lnTo>
                    <a:pt x="83" y="788"/>
                  </a:lnTo>
                  <a:lnTo>
                    <a:pt x="81" y="790"/>
                  </a:lnTo>
                  <a:lnTo>
                    <a:pt x="81" y="790"/>
                  </a:lnTo>
                  <a:lnTo>
                    <a:pt x="81" y="790"/>
                  </a:lnTo>
                  <a:lnTo>
                    <a:pt x="81" y="790"/>
                  </a:lnTo>
                  <a:lnTo>
                    <a:pt x="81" y="790"/>
                  </a:lnTo>
                  <a:lnTo>
                    <a:pt x="81" y="790"/>
                  </a:lnTo>
                  <a:lnTo>
                    <a:pt x="78" y="790"/>
                  </a:lnTo>
                  <a:lnTo>
                    <a:pt x="78" y="793"/>
                  </a:lnTo>
                  <a:lnTo>
                    <a:pt x="78" y="793"/>
                  </a:lnTo>
                  <a:lnTo>
                    <a:pt x="78" y="793"/>
                  </a:lnTo>
                  <a:lnTo>
                    <a:pt x="78" y="793"/>
                  </a:lnTo>
                  <a:lnTo>
                    <a:pt x="78" y="793"/>
                  </a:lnTo>
                  <a:lnTo>
                    <a:pt x="78" y="793"/>
                  </a:lnTo>
                  <a:lnTo>
                    <a:pt x="76" y="793"/>
                  </a:lnTo>
                  <a:lnTo>
                    <a:pt x="76" y="793"/>
                  </a:lnTo>
                  <a:lnTo>
                    <a:pt x="76" y="795"/>
                  </a:lnTo>
                  <a:lnTo>
                    <a:pt x="76" y="793"/>
                  </a:lnTo>
                  <a:lnTo>
                    <a:pt x="74" y="793"/>
                  </a:lnTo>
                  <a:lnTo>
                    <a:pt x="74" y="793"/>
                  </a:lnTo>
                  <a:lnTo>
                    <a:pt x="74" y="793"/>
                  </a:lnTo>
                  <a:lnTo>
                    <a:pt x="74" y="790"/>
                  </a:lnTo>
                  <a:lnTo>
                    <a:pt x="74" y="788"/>
                  </a:lnTo>
                  <a:lnTo>
                    <a:pt x="74" y="788"/>
                  </a:lnTo>
                  <a:lnTo>
                    <a:pt x="71" y="788"/>
                  </a:lnTo>
                  <a:lnTo>
                    <a:pt x="71" y="788"/>
                  </a:lnTo>
                  <a:lnTo>
                    <a:pt x="71" y="788"/>
                  </a:lnTo>
                  <a:lnTo>
                    <a:pt x="71" y="790"/>
                  </a:lnTo>
                  <a:lnTo>
                    <a:pt x="71" y="790"/>
                  </a:lnTo>
                  <a:lnTo>
                    <a:pt x="71" y="790"/>
                  </a:lnTo>
                  <a:lnTo>
                    <a:pt x="71" y="793"/>
                  </a:lnTo>
                  <a:lnTo>
                    <a:pt x="71" y="793"/>
                  </a:lnTo>
                  <a:lnTo>
                    <a:pt x="71" y="793"/>
                  </a:lnTo>
                  <a:lnTo>
                    <a:pt x="71" y="793"/>
                  </a:lnTo>
                  <a:lnTo>
                    <a:pt x="71" y="793"/>
                  </a:lnTo>
                  <a:lnTo>
                    <a:pt x="71" y="793"/>
                  </a:lnTo>
                  <a:lnTo>
                    <a:pt x="69" y="795"/>
                  </a:lnTo>
                  <a:lnTo>
                    <a:pt x="69" y="795"/>
                  </a:lnTo>
                  <a:lnTo>
                    <a:pt x="69" y="795"/>
                  </a:lnTo>
                  <a:lnTo>
                    <a:pt x="67" y="795"/>
                  </a:lnTo>
                  <a:lnTo>
                    <a:pt x="64" y="795"/>
                  </a:lnTo>
                  <a:lnTo>
                    <a:pt x="62" y="795"/>
                  </a:lnTo>
                  <a:lnTo>
                    <a:pt x="62" y="798"/>
                  </a:lnTo>
                  <a:lnTo>
                    <a:pt x="60" y="798"/>
                  </a:lnTo>
                  <a:lnTo>
                    <a:pt x="55" y="800"/>
                  </a:lnTo>
                  <a:lnTo>
                    <a:pt x="55" y="798"/>
                  </a:lnTo>
                  <a:lnTo>
                    <a:pt x="55" y="798"/>
                  </a:lnTo>
                  <a:lnTo>
                    <a:pt x="55" y="798"/>
                  </a:lnTo>
                  <a:lnTo>
                    <a:pt x="52" y="795"/>
                  </a:lnTo>
                  <a:lnTo>
                    <a:pt x="55" y="795"/>
                  </a:lnTo>
                  <a:lnTo>
                    <a:pt x="55" y="793"/>
                  </a:lnTo>
                  <a:lnTo>
                    <a:pt x="55" y="793"/>
                  </a:lnTo>
                  <a:lnTo>
                    <a:pt x="55" y="790"/>
                  </a:lnTo>
                  <a:lnTo>
                    <a:pt x="55" y="790"/>
                  </a:lnTo>
                  <a:lnTo>
                    <a:pt x="55" y="790"/>
                  </a:lnTo>
                  <a:lnTo>
                    <a:pt x="52" y="790"/>
                  </a:lnTo>
                  <a:lnTo>
                    <a:pt x="52" y="790"/>
                  </a:lnTo>
                  <a:lnTo>
                    <a:pt x="52" y="790"/>
                  </a:lnTo>
                  <a:lnTo>
                    <a:pt x="52" y="790"/>
                  </a:lnTo>
                  <a:lnTo>
                    <a:pt x="52" y="790"/>
                  </a:lnTo>
                  <a:lnTo>
                    <a:pt x="50" y="790"/>
                  </a:lnTo>
                  <a:lnTo>
                    <a:pt x="50" y="790"/>
                  </a:lnTo>
                  <a:lnTo>
                    <a:pt x="50" y="793"/>
                  </a:lnTo>
                  <a:lnTo>
                    <a:pt x="50" y="793"/>
                  </a:lnTo>
                  <a:lnTo>
                    <a:pt x="48" y="793"/>
                  </a:lnTo>
                  <a:lnTo>
                    <a:pt x="48" y="790"/>
                  </a:lnTo>
                  <a:lnTo>
                    <a:pt x="48" y="790"/>
                  </a:lnTo>
                  <a:lnTo>
                    <a:pt x="48" y="790"/>
                  </a:lnTo>
                  <a:lnTo>
                    <a:pt x="48" y="788"/>
                  </a:lnTo>
                  <a:lnTo>
                    <a:pt x="50" y="788"/>
                  </a:lnTo>
                  <a:lnTo>
                    <a:pt x="50" y="788"/>
                  </a:lnTo>
                  <a:lnTo>
                    <a:pt x="50" y="788"/>
                  </a:lnTo>
                  <a:lnTo>
                    <a:pt x="48" y="788"/>
                  </a:lnTo>
                  <a:lnTo>
                    <a:pt x="48" y="788"/>
                  </a:lnTo>
                  <a:lnTo>
                    <a:pt x="45" y="790"/>
                  </a:lnTo>
                  <a:lnTo>
                    <a:pt x="45" y="790"/>
                  </a:lnTo>
                  <a:lnTo>
                    <a:pt x="43" y="790"/>
                  </a:lnTo>
                  <a:lnTo>
                    <a:pt x="43" y="790"/>
                  </a:lnTo>
                  <a:lnTo>
                    <a:pt x="43" y="793"/>
                  </a:lnTo>
                  <a:lnTo>
                    <a:pt x="43" y="793"/>
                  </a:lnTo>
                  <a:lnTo>
                    <a:pt x="43" y="795"/>
                  </a:lnTo>
                  <a:lnTo>
                    <a:pt x="43" y="795"/>
                  </a:lnTo>
                  <a:lnTo>
                    <a:pt x="41" y="798"/>
                  </a:lnTo>
                  <a:lnTo>
                    <a:pt x="41" y="798"/>
                  </a:lnTo>
                  <a:lnTo>
                    <a:pt x="43" y="800"/>
                  </a:lnTo>
                  <a:lnTo>
                    <a:pt x="43" y="800"/>
                  </a:lnTo>
                  <a:lnTo>
                    <a:pt x="45" y="802"/>
                  </a:lnTo>
                  <a:lnTo>
                    <a:pt x="45" y="805"/>
                  </a:lnTo>
                  <a:lnTo>
                    <a:pt x="48" y="805"/>
                  </a:lnTo>
                  <a:lnTo>
                    <a:pt x="50" y="809"/>
                  </a:lnTo>
                  <a:lnTo>
                    <a:pt x="50" y="809"/>
                  </a:lnTo>
                  <a:lnTo>
                    <a:pt x="50" y="812"/>
                  </a:lnTo>
                  <a:lnTo>
                    <a:pt x="52" y="812"/>
                  </a:lnTo>
                  <a:lnTo>
                    <a:pt x="55" y="817"/>
                  </a:lnTo>
                  <a:lnTo>
                    <a:pt x="55" y="817"/>
                  </a:lnTo>
                  <a:lnTo>
                    <a:pt x="57" y="817"/>
                  </a:lnTo>
                  <a:lnTo>
                    <a:pt x="62" y="821"/>
                  </a:lnTo>
                  <a:lnTo>
                    <a:pt x="64" y="824"/>
                  </a:lnTo>
                  <a:lnTo>
                    <a:pt x="64" y="824"/>
                  </a:lnTo>
                  <a:lnTo>
                    <a:pt x="64" y="821"/>
                  </a:lnTo>
                  <a:lnTo>
                    <a:pt x="64" y="821"/>
                  </a:lnTo>
                  <a:lnTo>
                    <a:pt x="64" y="824"/>
                  </a:lnTo>
                  <a:lnTo>
                    <a:pt x="67" y="824"/>
                  </a:lnTo>
                  <a:lnTo>
                    <a:pt x="67" y="826"/>
                  </a:lnTo>
                  <a:lnTo>
                    <a:pt x="69" y="828"/>
                  </a:lnTo>
                  <a:lnTo>
                    <a:pt x="69" y="828"/>
                  </a:lnTo>
                  <a:lnTo>
                    <a:pt x="71" y="831"/>
                  </a:lnTo>
                  <a:lnTo>
                    <a:pt x="71" y="831"/>
                  </a:lnTo>
                  <a:lnTo>
                    <a:pt x="74" y="833"/>
                  </a:lnTo>
                  <a:lnTo>
                    <a:pt x="74" y="833"/>
                  </a:lnTo>
                  <a:lnTo>
                    <a:pt x="78" y="835"/>
                  </a:lnTo>
                  <a:lnTo>
                    <a:pt x="83" y="843"/>
                  </a:lnTo>
                  <a:lnTo>
                    <a:pt x="86" y="843"/>
                  </a:lnTo>
                  <a:lnTo>
                    <a:pt x="86" y="845"/>
                  </a:lnTo>
                  <a:lnTo>
                    <a:pt x="88" y="845"/>
                  </a:lnTo>
                  <a:lnTo>
                    <a:pt x="88" y="845"/>
                  </a:lnTo>
                  <a:lnTo>
                    <a:pt x="88" y="850"/>
                  </a:lnTo>
                  <a:lnTo>
                    <a:pt x="93" y="852"/>
                  </a:lnTo>
                  <a:lnTo>
                    <a:pt x="95" y="854"/>
                  </a:lnTo>
                  <a:lnTo>
                    <a:pt x="95" y="857"/>
                  </a:lnTo>
                  <a:lnTo>
                    <a:pt x="95" y="857"/>
                  </a:lnTo>
                  <a:lnTo>
                    <a:pt x="100" y="861"/>
                  </a:lnTo>
                  <a:lnTo>
                    <a:pt x="104" y="866"/>
                  </a:lnTo>
                  <a:lnTo>
                    <a:pt x="112" y="871"/>
                  </a:lnTo>
                  <a:lnTo>
                    <a:pt x="112" y="873"/>
                  </a:lnTo>
                  <a:lnTo>
                    <a:pt x="114" y="873"/>
                  </a:lnTo>
                  <a:lnTo>
                    <a:pt x="119" y="876"/>
                  </a:lnTo>
                  <a:lnTo>
                    <a:pt x="119" y="876"/>
                  </a:lnTo>
                  <a:lnTo>
                    <a:pt x="121" y="878"/>
                  </a:lnTo>
                  <a:lnTo>
                    <a:pt x="121" y="878"/>
                  </a:lnTo>
                  <a:lnTo>
                    <a:pt x="123" y="878"/>
                  </a:lnTo>
                  <a:lnTo>
                    <a:pt x="126" y="880"/>
                  </a:lnTo>
                  <a:lnTo>
                    <a:pt x="133" y="885"/>
                  </a:lnTo>
                  <a:lnTo>
                    <a:pt x="135" y="885"/>
                  </a:lnTo>
                  <a:lnTo>
                    <a:pt x="135" y="885"/>
                  </a:lnTo>
                  <a:lnTo>
                    <a:pt x="135" y="885"/>
                  </a:lnTo>
                  <a:lnTo>
                    <a:pt x="138" y="885"/>
                  </a:lnTo>
                  <a:lnTo>
                    <a:pt x="138" y="885"/>
                  </a:lnTo>
                  <a:lnTo>
                    <a:pt x="138" y="885"/>
                  </a:lnTo>
                  <a:lnTo>
                    <a:pt x="140" y="888"/>
                  </a:lnTo>
                  <a:lnTo>
                    <a:pt x="140" y="888"/>
                  </a:lnTo>
                  <a:lnTo>
                    <a:pt x="140" y="888"/>
                  </a:lnTo>
                  <a:lnTo>
                    <a:pt x="147" y="888"/>
                  </a:lnTo>
                  <a:lnTo>
                    <a:pt x="149" y="888"/>
                  </a:lnTo>
                  <a:lnTo>
                    <a:pt x="149" y="885"/>
                  </a:lnTo>
                  <a:lnTo>
                    <a:pt x="149" y="885"/>
                  </a:lnTo>
                  <a:lnTo>
                    <a:pt x="149" y="885"/>
                  </a:lnTo>
                  <a:lnTo>
                    <a:pt x="149" y="885"/>
                  </a:lnTo>
                  <a:lnTo>
                    <a:pt x="152" y="885"/>
                  </a:lnTo>
                  <a:lnTo>
                    <a:pt x="152" y="885"/>
                  </a:lnTo>
                  <a:lnTo>
                    <a:pt x="154" y="885"/>
                  </a:lnTo>
                  <a:lnTo>
                    <a:pt x="154" y="883"/>
                  </a:lnTo>
                  <a:lnTo>
                    <a:pt x="154" y="883"/>
                  </a:lnTo>
                  <a:lnTo>
                    <a:pt x="154" y="883"/>
                  </a:lnTo>
                  <a:lnTo>
                    <a:pt x="156" y="883"/>
                  </a:lnTo>
                  <a:lnTo>
                    <a:pt x="156" y="883"/>
                  </a:lnTo>
                  <a:lnTo>
                    <a:pt x="166" y="878"/>
                  </a:lnTo>
                  <a:lnTo>
                    <a:pt x="168" y="878"/>
                  </a:lnTo>
                  <a:lnTo>
                    <a:pt x="173" y="876"/>
                  </a:lnTo>
                  <a:lnTo>
                    <a:pt x="175" y="876"/>
                  </a:lnTo>
                  <a:lnTo>
                    <a:pt x="175" y="876"/>
                  </a:lnTo>
                  <a:lnTo>
                    <a:pt x="175" y="873"/>
                  </a:lnTo>
                  <a:lnTo>
                    <a:pt x="178" y="873"/>
                  </a:lnTo>
                  <a:lnTo>
                    <a:pt x="178" y="871"/>
                  </a:lnTo>
                  <a:lnTo>
                    <a:pt x="180" y="871"/>
                  </a:lnTo>
                  <a:lnTo>
                    <a:pt x="178" y="871"/>
                  </a:lnTo>
                  <a:lnTo>
                    <a:pt x="178" y="873"/>
                  </a:lnTo>
                  <a:lnTo>
                    <a:pt x="178" y="873"/>
                  </a:lnTo>
                  <a:lnTo>
                    <a:pt x="180" y="873"/>
                  </a:lnTo>
                  <a:lnTo>
                    <a:pt x="183" y="871"/>
                  </a:lnTo>
                  <a:lnTo>
                    <a:pt x="185" y="869"/>
                  </a:lnTo>
                  <a:lnTo>
                    <a:pt x="187" y="869"/>
                  </a:lnTo>
                  <a:lnTo>
                    <a:pt x="187" y="869"/>
                  </a:lnTo>
                  <a:lnTo>
                    <a:pt x="187" y="869"/>
                  </a:lnTo>
                  <a:lnTo>
                    <a:pt x="190" y="869"/>
                  </a:lnTo>
                  <a:lnTo>
                    <a:pt x="190" y="869"/>
                  </a:lnTo>
                  <a:lnTo>
                    <a:pt x="192" y="866"/>
                  </a:lnTo>
                  <a:lnTo>
                    <a:pt x="197" y="864"/>
                  </a:lnTo>
                  <a:lnTo>
                    <a:pt x="199" y="864"/>
                  </a:lnTo>
                  <a:lnTo>
                    <a:pt x="201" y="864"/>
                  </a:lnTo>
                  <a:lnTo>
                    <a:pt x="204" y="861"/>
                  </a:lnTo>
                  <a:lnTo>
                    <a:pt x="204" y="861"/>
                  </a:lnTo>
                  <a:lnTo>
                    <a:pt x="206" y="859"/>
                  </a:lnTo>
                  <a:lnTo>
                    <a:pt x="206" y="859"/>
                  </a:lnTo>
                  <a:lnTo>
                    <a:pt x="206" y="859"/>
                  </a:lnTo>
                  <a:lnTo>
                    <a:pt x="206" y="859"/>
                  </a:lnTo>
                  <a:lnTo>
                    <a:pt x="206" y="859"/>
                  </a:lnTo>
                  <a:lnTo>
                    <a:pt x="206" y="857"/>
                  </a:lnTo>
                  <a:lnTo>
                    <a:pt x="206" y="857"/>
                  </a:lnTo>
                  <a:lnTo>
                    <a:pt x="206" y="857"/>
                  </a:lnTo>
                  <a:lnTo>
                    <a:pt x="206" y="857"/>
                  </a:lnTo>
                  <a:lnTo>
                    <a:pt x="206" y="854"/>
                  </a:lnTo>
                  <a:lnTo>
                    <a:pt x="206" y="854"/>
                  </a:lnTo>
                  <a:lnTo>
                    <a:pt x="206" y="854"/>
                  </a:lnTo>
                  <a:lnTo>
                    <a:pt x="206" y="854"/>
                  </a:lnTo>
                  <a:lnTo>
                    <a:pt x="209" y="854"/>
                  </a:lnTo>
                  <a:lnTo>
                    <a:pt x="209" y="854"/>
                  </a:lnTo>
                  <a:lnTo>
                    <a:pt x="206" y="852"/>
                  </a:lnTo>
                  <a:lnTo>
                    <a:pt x="209" y="852"/>
                  </a:lnTo>
                  <a:lnTo>
                    <a:pt x="209" y="850"/>
                  </a:lnTo>
                  <a:lnTo>
                    <a:pt x="211" y="850"/>
                  </a:lnTo>
                  <a:lnTo>
                    <a:pt x="211" y="847"/>
                  </a:lnTo>
                  <a:lnTo>
                    <a:pt x="213" y="845"/>
                  </a:lnTo>
                  <a:lnTo>
                    <a:pt x="213" y="843"/>
                  </a:lnTo>
                  <a:lnTo>
                    <a:pt x="216" y="838"/>
                  </a:lnTo>
                  <a:lnTo>
                    <a:pt x="216" y="838"/>
                  </a:lnTo>
                  <a:lnTo>
                    <a:pt x="218" y="835"/>
                  </a:lnTo>
                  <a:lnTo>
                    <a:pt x="218" y="835"/>
                  </a:lnTo>
                  <a:lnTo>
                    <a:pt x="218" y="835"/>
                  </a:lnTo>
                  <a:lnTo>
                    <a:pt x="218" y="835"/>
                  </a:lnTo>
                  <a:lnTo>
                    <a:pt x="218" y="835"/>
                  </a:lnTo>
                  <a:lnTo>
                    <a:pt x="218" y="833"/>
                  </a:lnTo>
                  <a:lnTo>
                    <a:pt x="218" y="833"/>
                  </a:lnTo>
                  <a:lnTo>
                    <a:pt x="216" y="833"/>
                  </a:lnTo>
                  <a:lnTo>
                    <a:pt x="216" y="833"/>
                  </a:lnTo>
                  <a:lnTo>
                    <a:pt x="216" y="831"/>
                  </a:lnTo>
                  <a:lnTo>
                    <a:pt x="216" y="831"/>
                  </a:lnTo>
                  <a:lnTo>
                    <a:pt x="216" y="831"/>
                  </a:lnTo>
                  <a:lnTo>
                    <a:pt x="213" y="831"/>
                  </a:lnTo>
                  <a:lnTo>
                    <a:pt x="213" y="831"/>
                  </a:lnTo>
                  <a:lnTo>
                    <a:pt x="213" y="831"/>
                  </a:lnTo>
                  <a:lnTo>
                    <a:pt x="213" y="831"/>
                  </a:lnTo>
                  <a:lnTo>
                    <a:pt x="213" y="831"/>
                  </a:lnTo>
                  <a:lnTo>
                    <a:pt x="213" y="828"/>
                  </a:lnTo>
                  <a:lnTo>
                    <a:pt x="213" y="828"/>
                  </a:lnTo>
                  <a:lnTo>
                    <a:pt x="211" y="828"/>
                  </a:lnTo>
                  <a:lnTo>
                    <a:pt x="211" y="828"/>
                  </a:lnTo>
                  <a:lnTo>
                    <a:pt x="211" y="826"/>
                  </a:lnTo>
                  <a:lnTo>
                    <a:pt x="211" y="826"/>
                  </a:lnTo>
                  <a:lnTo>
                    <a:pt x="211" y="826"/>
                  </a:lnTo>
                  <a:lnTo>
                    <a:pt x="209" y="826"/>
                  </a:lnTo>
                  <a:lnTo>
                    <a:pt x="206" y="826"/>
                  </a:lnTo>
                  <a:lnTo>
                    <a:pt x="206" y="826"/>
                  </a:lnTo>
                  <a:lnTo>
                    <a:pt x="206" y="826"/>
                  </a:lnTo>
                  <a:lnTo>
                    <a:pt x="204" y="826"/>
                  </a:lnTo>
                  <a:lnTo>
                    <a:pt x="204" y="826"/>
                  </a:lnTo>
                  <a:lnTo>
                    <a:pt x="204" y="826"/>
                  </a:lnTo>
                  <a:lnTo>
                    <a:pt x="204" y="826"/>
                  </a:lnTo>
                  <a:lnTo>
                    <a:pt x="204" y="826"/>
                  </a:lnTo>
                  <a:lnTo>
                    <a:pt x="201" y="826"/>
                  </a:lnTo>
                  <a:lnTo>
                    <a:pt x="201" y="826"/>
                  </a:lnTo>
                  <a:lnTo>
                    <a:pt x="201" y="826"/>
                  </a:lnTo>
                  <a:lnTo>
                    <a:pt x="201" y="826"/>
                  </a:lnTo>
                  <a:lnTo>
                    <a:pt x="201" y="826"/>
                  </a:lnTo>
                  <a:lnTo>
                    <a:pt x="201" y="824"/>
                  </a:lnTo>
                  <a:lnTo>
                    <a:pt x="201" y="824"/>
                  </a:lnTo>
                  <a:lnTo>
                    <a:pt x="201" y="821"/>
                  </a:lnTo>
                  <a:lnTo>
                    <a:pt x="204" y="824"/>
                  </a:lnTo>
                  <a:lnTo>
                    <a:pt x="206" y="824"/>
                  </a:lnTo>
                  <a:lnTo>
                    <a:pt x="206" y="824"/>
                  </a:lnTo>
                  <a:lnTo>
                    <a:pt x="206" y="821"/>
                  </a:lnTo>
                  <a:lnTo>
                    <a:pt x="206" y="821"/>
                  </a:lnTo>
                  <a:lnTo>
                    <a:pt x="206" y="821"/>
                  </a:lnTo>
                  <a:lnTo>
                    <a:pt x="204" y="821"/>
                  </a:lnTo>
                  <a:lnTo>
                    <a:pt x="204" y="821"/>
                  </a:lnTo>
                  <a:lnTo>
                    <a:pt x="204" y="821"/>
                  </a:lnTo>
                  <a:lnTo>
                    <a:pt x="204" y="819"/>
                  </a:lnTo>
                  <a:lnTo>
                    <a:pt x="206" y="821"/>
                  </a:lnTo>
                  <a:lnTo>
                    <a:pt x="206" y="821"/>
                  </a:lnTo>
                  <a:lnTo>
                    <a:pt x="209" y="821"/>
                  </a:lnTo>
                  <a:lnTo>
                    <a:pt x="209" y="824"/>
                  </a:lnTo>
                  <a:lnTo>
                    <a:pt x="209" y="824"/>
                  </a:lnTo>
                  <a:lnTo>
                    <a:pt x="211" y="824"/>
                  </a:lnTo>
                  <a:lnTo>
                    <a:pt x="211" y="824"/>
                  </a:lnTo>
                  <a:lnTo>
                    <a:pt x="211" y="824"/>
                  </a:lnTo>
                  <a:lnTo>
                    <a:pt x="211" y="821"/>
                  </a:lnTo>
                  <a:lnTo>
                    <a:pt x="211" y="821"/>
                  </a:lnTo>
                  <a:lnTo>
                    <a:pt x="211" y="821"/>
                  </a:lnTo>
                  <a:lnTo>
                    <a:pt x="209" y="821"/>
                  </a:lnTo>
                  <a:lnTo>
                    <a:pt x="211" y="819"/>
                  </a:lnTo>
                  <a:lnTo>
                    <a:pt x="209" y="819"/>
                  </a:lnTo>
                  <a:lnTo>
                    <a:pt x="209" y="819"/>
                  </a:lnTo>
                  <a:lnTo>
                    <a:pt x="211" y="819"/>
                  </a:lnTo>
                  <a:lnTo>
                    <a:pt x="209" y="819"/>
                  </a:lnTo>
                  <a:lnTo>
                    <a:pt x="206" y="819"/>
                  </a:lnTo>
                  <a:lnTo>
                    <a:pt x="206" y="819"/>
                  </a:lnTo>
                  <a:lnTo>
                    <a:pt x="204" y="819"/>
                  </a:lnTo>
                  <a:lnTo>
                    <a:pt x="204" y="817"/>
                  </a:lnTo>
                  <a:lnTo>
                    <a:pt x="204" y="817"/>
                  </a:lnTo>
                  <a:lnTo>
                    <a:pt x="206" y="817"/>
                  </a:lnTo>
                  <a:lnTo>
                    <a:pt x="206" y="817"/>
                  </a:lnTo>
                  <a:lnTo>
                    <a:pt x="206" y="817"/>
                  </a:lnTo>
                  <a:lnTo>
                    <a:pt x="206" y="817"/>
                  </a:lnTo>
                  <a:lnTo>
                    <a:pt x="206" y="817"/>
                  </a:lnTo>
                  <a:lnTo>
                    <a:pt x="206" y="817"/>
                  </a:lnTo>
                  <a:lnTo>
                    <a:pt x="206" y="817"/>
                  </a:lnTo>
                  <a:lnTo>
                    <a:pt x="206" y="817"/>
                  </a:lnTo>
                  <a:lnTo>
                    <a:pt x="209" y="817"/>
                  </a:lnTo>
                  <a:lnTo>
                    <a:pt x="209" y="817"/>
                  </a:lnTo>
                  <a:lnTo>
                    <a:pt x="209" y="814"/>
                  </a:lnTo>
                  <a:lnTo>
                    <a:pt x="209" y="814"/>
                  </a:lnTo>
                  <a:lnTo>
                    <a:pt x="206" y="814"/>
                  </a:lnTo>
                  <a:lnTo>
                    <a:pt x="209" y="814"/>
                  </a:lnTo>
                  <a:lnTo>
                    <a:pt x="209" y="814"/>
                  </a:lnTo>
                  <a:lnTo>
                    <a:pt x="209" y="814"/>
                  </a:lnTo>
                  <a:lnTo>
                    <a:pt x="211" y="814"/>
                  </a:lnTo>
                  <a:lnTo>
                    <a:pt x="211" y="817"/>
                  </a:lnTo>
                  <a:lnTo>
                    <a:pt x="211" y="817"/>
                  </a:lnTo>
                  <a:lnTo>
                    <a:pt x="211" y="814"/>
                  </a:lnTo>
                  <a:lnTo>
                    <a:pt x="211" y="814"/>
                  </a:lnTo>
                  <a:lnTo>
                    <a:pt x="211" y="814"/>
                  </a:lnTo>
                  <a:lnTo>
                    <a:pt x="211" y="814"/>
                  </a:lnTo>
                  <a:lnTo>
                    <a:pt x="213" y="814"/>
                  </a:lnTo>
                  <a:lnTo>
                    <a:pt x="213" y="814"/>
                  </a:lnTo>
                  <a:lnTo>
                    <a:pt x="213" y="814"/>
                  </a:lnTo>
                  <a:lnTo>
                    <a:pt x="213" y="814"/>
                  </a:lnTo>
                  <a:lnTo>
                    <a:pt x="213" y="814"/>
                  </a:lnTo>
                  <a:lnTo>
                    <a:pt x="213" y="814"/>
                  </a:lnTo>
                  <a:lnTo>
                    <a:pt x="216" y="814"/>
                  </a:lnTo>
                  <a:lnTo>
                    <a:pt x="216" y="814"/>
                  </a:lnTo>
                  <a:lnTo>
                    <a:pt x="216" y="812"/>
                  </a:lnTo>
                  <a:lnTo>
                    <a:pt x="216" y="812"/>
                  </a:lnTo>
                  <a:lnTo>
                    <a:pt x="216" y="812"/>
                  </a:lnTo>
                  <a:lnTo>
                    <a:pt x="218" y="812"/>
                  </a:lnTo>
                  <a:lnTo>
                    <a:pt x="218" y="812"/>
                  </a:lnTo>
                  <a:lnTo>
                    <a:pt x="218" y="812"/>
                  </a:lnTo>
                  <a:lnTo>
                    <a:pt x="218" y="809"/>
                  </a:lnTo>
                  <a:lnTo>
                    <a:pt x="218" y="805"/>
                  </a:lnTo>
                  <a:lnTo>
                    <a:pt x="218" y="802"/>
                  </a:lnTo>
                  <a:lnTo>
                    <a:pt x="216" y="802"/>
                  </a:lnTo>
                  <a:lnTo>
                    <a:pt x="213" y="800"/>
                  </a:lnTo>
                  <a:lnTo>
                    <a:pt x="213" y="800"/>
                  </a:lnTo>
                  <a:lnTo>
                    <a:pt x="213" y="800"/>
                  </a:lnTo>
                  <a:lnTo>
                    <a:pt x="213" y="800"/>
                  </a:lnTo>
                  <a:lnTo>
                    <a:pt x="216" y="800"/>
                  </a:lnTo>
                  <a:lnTo>
                    <a:pt x="213" y="798"/>
                  </a:lnTo>
                  <a:lnTo>
                    <a:pt x="213" y="800"/>
                  </a:lnTo>
                  <a:lnTo>
                    <a:pt x="211" y="800"/>
                  </a:lnTo>
                  <a:lnTo>
                    <a:pt x="211" y="800"/>
                  </a:lnTo>
                  <a:lnTo>
                    <a:pt x="209" y="798"/>
                  </a:lnTo>
                  <a:lnTo>
                    <a:pt x="211" y="798"/>
                  </a:lnTo>
                  <a:lnTo>
                    <a:pt x="213" y="800"/>
                  </a:lnTo>
                  <a:lnTo>
                    <a:pt x="213" y="798"/>
                  </a:lnTo>
                  <a:lnTo>
                    <a:pt x="213" y="798"/>
                  </a:lnTo>
                  <a:lnTo>
                    <a:pt x="213" y="798"/>
                  </a:lnTo>
                  <a:lnTo>
                    <a:pt x="213" y="798"/>
                  </a:lnTo>
                  <a:lnTo>
                    <a:pt x="216" y="798"/>
                  </a:lnTo>
                  <a:lnTo>
                    <a:pt x="216" y="798"/>
                  </a:lnTo>
                  <a:lnTo>
                    <a:pt x="216" y="800"/>
                  </a:lnTo>
                  <a:lnTo>
                    <a:pt x="216" y="800"/>
                  </a:lnTo>
                  <a:lnTo>
                    <a:pt x="216" y="800"/>
                  </a:lnTo>
                  <a:lnTo>
                    <a:pt x="218" y="800"/>
                  </a:lnTo>
                  <a:lnTo>
                    <a:pt x="218" y="800"/>
                  </a:lnTo>
                  <a:lnTo>
                    <a:pt x="220" y="798"/>
                  </a:lnTo>
                  <a:lnTo>
                    <a:pt x="220" y="798"/>
                  </a:lnTo>
                  <a:lnTo>
                    <a:pt x="220" y="795"/>
                  </a:lnTo>
                  <a:lnTo>
                    <a:pt x="220" y="795"/>
                  </a:lnTo>
                  <a:lnTo>
                    <a:pt x="220" y="795"/>
                  </a:lnTo>
                  <a:lnTo>
                    <a:pt x="223" y="793"/>
                  </a:lnTo>
                  <a:lnTo>
                    <a:pt x="223" y="795"/>
                  </a:lnTo>
                  <a:lnTo>
                    <a:pt x="223" y="795"/>
                  </a:lnTo>
                  <a:lnTo>
                    <a:pt x="223" y="795"/>
                  </a:lnTo>
                  <a:lnTo>
                    <a:pt x="223" y="798"/>
                  </a:lnTo>
                  <a:lnTo>
                    <a:pt x="223" y="798"/>
                  </a:lnTo>
                  <a:lnTo>
                    <a:pt x="223" y="800"/>
                  </a:lnTo>
                  <a:lnTo>
                    <a:pt x="223" y="800"/>
                  </a:lnTo>
                  <a:lnTo>
                    <a:pt x="223" y="800"/>
                  </a:lnTo>
                  <a:lnTo>
                    <a:pt x="225" y="800"/>
                  </a:lnTo>
                  <a:lnTo>
                    <a:pt x="225" y="800"/>
                  </a:lnTo>
                  <a:lnTo>
                    <a:pt x="225" y="800"/>
                  </a:lnTo>
                  <a:lnTo>
                    <a:pt x="225" y="800"/>
                  </a:lnTo>
                  <a:lnTo>
                    <a:pt x="225" y="800"/>
                  </a:lnTo>
                  <a:lnTo>
                    <a:pt x="225" y="800"/>
                  </a:lnTo>
                  <a:lnTo>
                    <a:pt x="225" y="802"/>
                  </a:lnTo>
                  <a:lnTo>
                    <a:pt x="227" y="802"/>
                  </a:lnTo>
                  <a:lnTo>
                    <a:pt x="227" y="800"/>
                  </a:lnTo>
                  <a:lnTo>
                    <a:pt x="230" y="800"/>
                  </a:lnTo>
                  <a:lnTo>
                    <a:pt x="230" y="798"/>
                  </a:lnTo>
                  <a:lnTo>
                    <a:pt x="232" y="798"/>
                  </a:lnTo>
                  <a:lnTo>
                    <a:pt x="232" y="798"/>
                  </a:lnTo>
                  <a:lnTo>
                    <a:pt x="235" y="798"/>
                  </a:lnTo>
                  <a:lnTo>
                    <a:pt x="235" y="800"/>
                  </a:lnTo>
                  <a:lnTo>
                    <a:pt x="235" y="800"/>
                  </a:lnTo>
                  <a:lnTo>
                    <a:pt x="235" y="800"/>
                  </a:lnTo>
                  <a:lnTo>
                    <a:pt x="237" y="800"/>
                  </a:lnTo>
                  <a:lnTo>
                    <a:pt x="239" y="800"/>
                  </a:lnTo>
                  <a:lnTo>
                    <a:pt x="242" y="800"/>
                  </a:lnTo>
                  <a:lnTo>
                    <a:pt x="242" y="800"/>
                  </a:lnTo>
                  <a:lnTo>
                    <a:pt x="244" y="800"/>
                  </a:lnTo>
                  <a:lnTo>
                    <a:pt x="244" y="800"/>
                  </a:lnTo>
                  <a:lnTo>
                    <a:pt x="246" y="800"/>
                  </a:lnTo>
                  <a:lnTo>
                    <a:pt x="246" y="800"/>
                  </a:lnTo>
                  <a:lnTo>
                    <a:pt x="246" y="800"/>
                  </a:lnTo>
                  <a:lnTo>
                    <a:pt x="249" y="800"/>
                  </a:lnTo>
                  <a:lnTo>
                    <a:pt x="249" y="800"/>
                  </a:lnTo>
                  <a:lnTo>
                    <a:pt x="249" y="798"/>
                  </a:lnTo>
                  <a:lnTo>
                    <a:pt x="249" y="800"/>
                  </a:lnTo>
                  <a:lnTo>
                    <a:pt x="251" y="800"/>
                  </a:lnTo>
                  <a:lnTo>
                    <a:pt x="249" y="800"/>
                  </a:lnTo>
                  <a:lnTo>
                    <a:pt x="249" y="802"/>
                  </a:lnTo>
                  <a:lnTo>
                    <a:pt x="249" y="802"/>
                  </a:lnTo>
                  <a:lnTo>
                    <a:pt x="249" y="802"/>
                  </a:lnTo>
                  <a:lnTo>
                    <a:pt x="246" y="802"/>
                  </a:lnTo>
                  <a:lnTo>
                    <a:pt x="246" y="800"/>
                  </a:lnTo>
                  <a:lnTo>
                    <a:pt x="244" y="802"/>
                  </a:lnTo>
                  <a:lnTo>
                    <a:pt x="244" y="802"/>
                  </a:lnTo>
                  <a:lnTo>
                    <a:pt x="242" y="805"/>
                  </a:lnTo>
                  <a:lnTo>
                    <a:pt x="239" y="805"/>
                  </a:lnTo>
                  <a:lnTo>
                    <a:pt x="239" y="805"/>
                  </a:lnTo>
                  <a:lnTo>
                    <a:pt x="239" y="805"/>
                  </a:lnTo>
                  <a:lnTo>
                    <a:pt x="239" y="805"/>
                  </a:lnTo>
                  <a:lnTo>
                    <a:pt x="237" y="805"/>
                  </a:lnTo>
                  <a:lnTo>
                    <a:pt x="237" y="805"/>
                  </a:lnTo>
                  <a:lnTo>
                    <a:pt x="237" y="805"/>
                  </a:lnTo>
                  <a:lnTo>
                    <a:pt x="237" y="802"/>
                  </a:lnTo>
                  <a:lnTo>
                    <a:pt x="235" y="802"/>
                  </a:lnTo>
                  <a:lnTo>
                    <a:pt x="235" y="802"/>
                  </a:lnTo>
                  <a:lnTo>
                    <a:pt x="232" y="802"/>
                  </a:lnTo>
                  <a:lnTo>
                    <a:pt x="232" y="802"/>
                  </a:lnTo>
                  <a:lnTo>
                    <a:pt x="230" y="805"/>
                  </a:lnTo>
                  <a:lnTo>
                    <a:pt x="230" y="805"/>
                  </a:lnTo>
                  <a:lnTo>
                    <a:pt x="230" y="807"/>
                  </a:lnTo>
                  <a:lnTo>
                    <a:pt x="230" y="807"/>
                  </a:lnTo>
                  <a:lnTo>
                    <a:pt x="230" y="809"/>
                  </a:lnTo>
                  <a:lnTo>
                    <a:pt x="230" y="809"/>
                  </a:lnTo>
                  <a:lnTo>
                    <a:pt x="230" y="809"/>
                  </a:lnTo>
                  <a:lnTo>
                    <a:pt x="230" y="812"/>
                  </a:lnTo>
                  <a:lnTo>
                    <a:pt x="230" y="812"/>
                  </a:lnTo>
                  <a:lnTo>
                    <a:pt x="230" y="812"/>
                  </a:lnTo>
                  <a:lnTo>
                    <a:pt x="227" y="814"/>
                  </a:lnTo>
                  <a:lnTo>
                    <a:pt x="227" y="817"/>
                  </a:lnTo>
                  <a:lnTo>
                    <a:pt x="227" y="817"/>
                  </a:lnTo>
                  <a:lnTo>
                    <a:pt x="230" y="819"/>
                  </a:lnTo>
                  <a:lnTo>
                    <a:pt x="230" y="819"/>
                  </a:lnTo>
                  <a:lnTo>
                    <a:pt x="230" y="819"/>
                  </a:lnTo>
                  <a:lnTo>
                    <a:pt x="232" y="819"/>
                  </a:lnTo>
                  <a:lnTo>
                    <a:pt x="232" y="817"/>
                  </a:lnTo>
                  <a:lnTo>
                    <a:pt x="235" y="817"/>
                  </a:lnTo>
                  <a:lnTo>
                    <a:pt x="235" y="817"/>
                  </a:lnTo>
                  <a:lnTo>
                    <a:pt x="237" y="817"/>
                  </a:lnTo>
                  <a:lnTo>
                    <a:pt x="237" y="817"/>
                  </a:lnTo>
                  <a:lnTo>
                    <a:pt x="239" y="817"/>
                  </a:lnTo>
                  <a:lnTo>
                    <a:pt x="239" y="814"/>
                  </a:lnTo>
                  <a:lnTo>
                    <a:pt x="239" y="814"/>
                  </a:lnTo>
                  <a:lnTo>
                    <a:pt x="239" y="814"/>
                  </a:lnTo>
                  <a:lnTo>
                    <a:pt x="239" y="814"/>
                  </a:lnTo>
                  <a:lnTo>
                    <a:pt x="239" y="814"/>
                  </a:lnTo>
                  <a:lnTo>
                    <a:pt x="239" y="814"/>
                  </a:lnTo>
                  <a:lnTo>
                    <a:pt x="239" y="814"/>
                  </a:lnTo>
                  <a:lnTo>
                    <a:pt x="239" y="814"/>
                  </a:lnTo>
                  <a:lnTo>
                    <a:pt x="239" y="817"/>
                  </a:lnTo>
                  <a:lnTo>
                    <a:pt x="239" y="817"/>
                  </a:lnTo>
                  <a:lnTo>
                    <a:pt x="237" y="819"/>
                  </a:lnTo>
                  <a:lnTo>
                    <a:pt x="237" y="817"/>
                  </a:lnTo>
                  <a:lnTo>
                    <a:pt x="235" y="819"/>
                  </a:lnTo>
                  <a:lnTo>
                    <a:pt x="235" y="819"/>
                  </a:lnTo>
                  <a:lnTo>
                    <a:pt x="232" y="821"/>
                  </a:lnTo>
                  <a:lnTo>
                    <a:pt x="232" y="821"/>
                  </a:lnTo>
                  <a:lnTo>
                    <a:pt x="232" y="824"/>
                  </a:lnTo>
                  <a:lnTo>
                    <a:pt x="232" y="824"/>
                  </a:lnTo>
                  <a:lnTo>
                    <a:pt x="230" y="826"/>
                  </a:lnTo>
                  <a:lnTo>
                    <a:pt x="230" y="828"/>
                  </a:lnTo>
                  <a:lnTo>
                    <a:pt x="230" y="831"/>
                  </a:lnTo>
                  <a:lnTo>
                    <a:pt x="230" y="831"/>
                  </a:lnTo>
                  <a:lnTo>
                    <a:pt x="230" y="833"/>
                  </a:lnTo>
                  <a:lnTo>
                    <a:pt x="230" y="833"/>
                  </a:lnTo>
                  <a:lnTo>
                    <a:pt x="232" y="833"/>
                  </a:lnTo>
                  <a:lnTo>
                    <a:pt x="235" y="833"/>
                  </a:lnTo>
                  <a:lnTo>
                    <a:pt x="235" y="833"/>
                  </a:lnTo>
                  <a:lnTo>
                    <a:pt x="237" y="833"/>
                  </a:lnTo>
                  <a:lnTo>
                    <a:pt x="237" y="833"/>
                  </a:lnTo>
                  <a:lnTo>
                    <a:pt x="239" y="831"/>
                  </a:lnTo>
                  <a:lnTo>
                    <a:pt x="242" y="833"/>
                  </a:lnTo>
                  <a:lnTo>
                    <a:pt x="244" y="833"/>
                  </a:lnTo>
                  <a:lnTo>
                    <a:pt x="244" y="833"/>
                  </a:lnTo>
                  <a:lnTo>
                    <a:pt x="246" y="831"/>
                  </a:lnTo>
                  <a:lnTo>
                    <a:pt x="246" y="831"/>
                  </a:lnTo>
                  <a:lnTo>
                    <a:pt x="249" y="831"/>
                  </a:lnTo>
                  <a:lnTo>
                    <a:pt x="251" y="833"/>
                  </a:lnTo>
                  <a:lnTo>
                    <a:pt x="251" y="831"/>
                  </a:lnTo>
                  <a:lnTo>
                    <a:pt x="253" y="831"/>
                  </a:lnTo>
                  <a:lnTo>
                    <a:pt x="253" y="831"/>
                  </a:lnTo>
                  <a:lnTo>
                    <a:pt x="256" y="831"/>
                  </a:lnTo>
                  <a:lnTo>
                    <a:pt x="256" y="828"/>
                  </a:lnTo>
                  <a:lnTo>
                    <a:pt x="256" y="828"/>
                  </a:lnTo>
                  <a:lnTo>
                    <a:pt x="258" y="828"/>
                  </a:lnTo>
                  <a:lnTo>
                    <a:pt x="261" y="828"/>
                  </a:lnTo>
                  <a:lnTo>
                    <a:pt x="261" y="828"/>
                  </a:lnTo>
                  <a:lnTo>
                    <a:pt x="261" y="828"/>
                  </a:lnTo>
                  <a:lnTo>
                    <a:pt x="261" y="828"/>
                  </a:lnTo>
                  <a:lnTo>
                    <a:pt x="261" y="828"/>
                  </a:lnTo>
                  <a:lnTo>
                    <a:pt x="261" y="828"/>
                  </a:lnTo>
                  <a:lnTo>
                    <a:pt x="258" y="828"/>
                  </a:lnTo>
                  <a:lnTo>
                    <a:pt x="256" y="831"/>
                  </a:lnTo>
                  <a:lnTo>
                    <a:pt x="251" y="833"/>
                  </a:lnTo>
                  <a:lnTo>
                    <a:pt x="251" y="833"/>
                  </a:lnTo>
                  <a:lnTo>
                    <a:pt x="249" y="835"/>
                  </a:lnTo>
                  <a:lnTo>
                    <a:pt x="246" y="835"/>
                  </a:lnTo>
                  <a:lnTo>
                    <a:pt x="246" y="835"/>
                  </a:lnTo>
                  <a:lnTo>
                    <a:pt x="246" y="835"/>
                  </a:lnTo>
                  <a:lnTo>
                    <a:pt x="244" y="835"/>
                  </a:lnTo>
                  <a:lnTo>
                    <a:pt x="244" y="835"/>
                  </a:lnTo>
                  <a:lnTo>
                    <a:pt x="244" y="838"/>
                  </a:lnTo>
                  <a:lnTo>
                    <a:pt x="242" y="838"/>
                  </a:lnTo>
                  <a:lnTo>
                    <a:pt x="242" y="838"/>
                  </a:lnTo>
                  <a:lnTo>
                    <a:pt x="239" y="840"/>
                  </a:lnTo>
                  <a:lnTo>
                    <a:pt x="239" y="840"/>
                  </a:lnTo>
                  <a:lnTo>
                    <a:pt x="237" y="840"/>
                  </a:lnTo>
                  <a:lnTo>
                    <a:pt x="235" y="843"/>
                  </a:lnTo>
                  <a:lnTo>
                    <a:pt x="235" y="843"/>
                  </a:lnTo>
                  <a:lnTo>
                    <a:pt x="235" y="843"/>
                  </a:lnTo>
                  <a:lnTo>
                    <a:pt x="232" y="847"/>
                  </a:lnTo>
                  <a:lnTo>
                    <a:pt x="232" y="847"/>
                  </a:lnTo>
                  <a:lnTo>
                    <a:pt x="235" y="847"/>
                  </a:lnTo>
                  <a:lnTo>
                    <a:pt x="237" y="845"/>
                  </a:lnTo>
                  <a:lnTo>
                    <a:pt x="237" y="845"/>
                  </a:lnTo>
                  <a:lnTo>
                    <a:pt x="239" y="843"/>
                  </a:lnTo>
                  <a:lnTo>
                    <a:pt x="242" y="843"/>
                  </a:lnTo>
                  <a:lnTo>
                    <a:pt x="242" y="845"/>
                  </a:lnTo>
                  <a:lnTo>
                    <a:pt x="242" y="845"/>
                  </a:lnTo>
                  <a:lnTo>
                    <a:pt x="239" y="845"/>
                  </a:lnTo>
                  <a:lnTo>
                    <a:pt x="237" y="847"/>
                  </a:lnTo>
                  <a:lnTo>
                    <a:pt x="237" y="847"/>
                  </a:lnTo>
                  <a:lnTo>
                    <a:pt x="235" y="847"/>
                  </a:lnTo>
                  <a:lnTo>
                    <a:pt x="232" y="850"/>
                  </a:lnTo>
                  <a:lnTo>
                    <a:pt x="232" y="850"/>
                  </a:lnTo>
                  <a:lnTo>
                    <a:pt x="232" y="850"/>
                  </a:lnTo>
                  <a:lnTo>
                    <a:pt x="232" y="850"/>
                  </a:lnTo>
                  <a:lnTo>
                    <a:pt x="232" y="850"/>
                  </a:lnTo>
                  <a:lnTo>
                    <a:pt x="235" y="850"/>
                  </a:lnTo>
                  <a:lnTo>
                    <a:pt x="235" y="850"/>
                  </a:lnTo>
                  <a:lnTo>
                    <a:pt x="235" y="850"/>
                  </a:lnTo>
                  <a:lnTo>
                    <a:pt x="235" y="850"/>
                  </a:lnTo>
                  <a:lnTo>
                    <a:pt x="232" y="850"/>
                  </a:lnTo>
                  <a:lnTo>
                    <a:pt x="232" y="852"/>
                  </a:lnTo>
                  <a:lnTo>
                    <a:pt x="232" y="852"/>
                  </a:lnTo>
                  <a:lnTo>
                    <a:pt x="232" y="852"/>
                  </a:lnTo>
                  <a:lnTo>
                    <a:pt x="232" y="852"/>
                  </a:lnTo>
                  <a:lnTo>
                    <a:pt x="232" y="854"/>
                  </a:lnTo>
                  <a:lnTo>
                    <a:pt x="232" y="854"/>
                  </a:lnTo>
                  <a:lnTo>
                    <a:pt x="235" y="857"/>
                  </a:lnTo>
                  <a:lnTo>
                    <a:pt x="235" y="857"/>
                  </a:lnTo>
                  <a:lnTo>
                    <a:pt x="235" y="854"/>
                  </a:lnTo>
                  <a:lnTo>
                    <a:pt x="235" y="857"/>
                  </a:lnTo>
                  <a:lnTo>
                    <a:pt x="237" y="857"/>
                  </a:lnTo>
                  <a:lnTo>
                    <a:pt x="237" y="857"/>
                  </a:lnTo>
                  <a:lnTo>
                    <a:pt x="237" y="857"/>
                  </a:lnTo>
                  <a:lnTo>
                    <a:pt x="237" y="859"/>
                  </a:lnTo>
                  <a:lnTo>
                    <a:pt x="239" y="859"/>
                  </a:lnTo>
                  <a:lnTo>
                    <a:pt x="239" y="859"/>
                  </a:lnTo>
                  <a:lnTo>
                    <a:pt x="239" y="859"/>
                  </a:lnTo>
                  <a:lnTo>
                    <a:pt x="239" y="859"/>
                  </a:lnTo>
                  <a:lnTo>
                    <a:pt x="237" y="861"/>
                  </a:lnTo>
                  <a:lnTo>
                    <a:pt x="235" y="864"/>
                  </a:lnTo>
                  <a:lnTo>
                    <a:pt x="235" y="864"/>
                  </a:lnTo>
                  <a:lnTo>
                    <a:pt x="235" y="864"/>
                  </a:lnTo>
                  <a:lnTo>
                    <a:pt x="235" y="866"/>
                  </a:lnTo>
                  <a:lnTo>
                    <a:pt x="235" y="866"/>
                  </a:lnTo>
                  <a:lnTo>
                    <a:pt x="237" y="864"/>
                  </a:lnTo>
                  <a:lnTo>
                    <a:pt x="237" y="864"/>
                  </a:lnTo>
                  <a:lnTo>
                    <a:pt x="237" y="864"/>
                  </a:lnTo>
                  <a:lnTo>
                    <a:pt x="237" y="864"/>
                  </a:lnTo>
                  <a:lnTo>
                    <a:pt x="237" y="864"/>
                  </a:lnTo>
                  <a:lnTo>
                    <a:pt x="237" y="861"/>
                  </a:lnTo>
                  <a:lnTo>
                    <a:pt x="237" y="861"/>
                  </a:lnTo>
                  <a:lnTo>
                    <a:pt x="237" y="861"/>
                  </a:lnTo>
                  <a:lnTo>
                    <a:pt x="239" y="861"/>
                  </a:lnTo>
                  <a:lnTo>
                    <a:pt x="239" y="861"/>
                  </a:lnTo>
                  <a:lnTo>
                    <a:pt x="239" y="861"/>
                  </a:lnTo>
                  <a:lnTo>
                    <a:pt x="239" y="864"/>
                  </a:lnTo>
                  <a:lnTo>
                    <a:pt x="239" y="864"/>
                  </a:lnTo>
                  <a:lnTo>
                    <a:pt x="239" y="866"/>
                  </a:lnTo>
                  <a:lnTo>
                    <a:pt x="239" y="866"/>
                  </a:lnTo>
                  <a:lnTo>
                    <a:pt x="239" y="866"/>
                  </a:lnTo>
                  <a:lnTo>
                    <a:pt x="239" y="864"/>
                  </a:lnTo>
                  <a:lnTo>
                    <a:pt x="239" y="864"/>
                  </a:lnTo>
                  <a:lnTo>
                    <a:pt x="242" y="864"/>
                  </a:lnTo>
                  <a:lnTo>
                    <a:pt x="242" y="864"/>
                  </a:lnTo>
                  <a:lnTo>
                    <a:pt x="242" y="864"/>
                  </a:lnTo>
                  <a:lnTo>
                    <a:pt x="242" y="864"/>
                  </a:lnTo>
                  <a:lnTo>
                    <a:pt x="244" y="864"/>
                  </a:lnTo>
                  <a:lnTo>
                    <a:pt x="244" y="864"/>
                  </a:lnTo>
                  <a:lnTo>
                    <a:pt x="244" y="864"/>
                  </a:lnTo>
                  <a:lnTo>
                    <a:pt x="246" y="869"/>
                  </a:lnTo>
                  <a:lnTo>
                    <a:pt x="246" y="869"/>
                  </a:lnTo>
                  <a:lnTo>
                    <a:pt x="244" y="869"/>
                  </a:lnTo>
                  <a:lnTo>
                    <a:pt x="242" y="869"/>
                  </a:lnTo>
                  <a:lnTo>
                    <a:pt x="242" y="869"/>
                  </a:lnTo>
                  <a:lnTo>
                    <a:pt x="242" y="869"/>
                  </a:lnTo>
                  <a:lnTo>
                    <a:pt x="242" y="869"/>
                  </a:lnTo>
                  <a:lnTo>
                    <a:pt x="244" y="871"/>
                  </a:lnTo>
                  <a:lnTo>
                    <a:pt x="244" y="871"/>
                  </a:lnTo>
                  <a:lnTo>
                    <a:pt x="244" y="871"/>
                  </a:lnTo>
                  <a:lnTo>
                    <a:pt x="244" y="871"/>
                  </a:lnTo>
                  <a:lnTo>
                    <a:pt x="244" y="871"/>
                  </a:lnTo>
                  <a:lnTo>
                    <a:pt x="244" y="871"/>
                  </a:lnTo>
                  <a:lnTo>
                    <a:pt x="246" y="871"/>
                  </a:lnTo>
                  <a:lnTo>
                    <a:pt x="246" y="871"/>
                  </a:lnTo>
                  <a:lnTo>
                    <a:pt x="246" y="871"/>
                  </a:lnTo>
                  <a:lnTo>
                    <a:pt x="249" y="871"/>
                  </a:lnTo>
                  <a:lnTo>
                    <a:pt x="249" y="873"/>
                  </a:lnTo>
                  <a:lnTo>
                    <a:pt x="246" y="873"/>
                  </a:lnTo>
                  <a:lnTo>
                    <a:pt x="246" y="873"/>
                  </a:lnTo>
                  <a:lnTo>
                    <a:pt x="246" y="876"/>
                  </a:lnTo>
                  <a:lnTo>
                    <a:pt x="246" y="876"/>
                  </a:lnTo>
                  <a:lnTo>
                    <a:pt x="246" y="878"/>
                  </a:lnTo>
                  <a:lnTo>
                    <a:pt x="246" y="880"/>
                  </a:lnTo>
                  <a:lnTo>
                    <a:pt x="246" y="878"/>
                  </a:lnTo>
                  <a:lnTo>
                    <a:pt x="249" y="878"/>
                  </a:lnTo>
                  <a:lnTo>
                    <a:pt x="249" y="878"/>
                  </a:lnTo>
                  <a:lnTo>
                    <a:pt x="249" y="878"/>
                  </a:lnTo>
                  <a:lnTo>
                    <a:pt x="249" y="878"/>
                  </a:lnTo>
                  <a:lnTo>
                    <a:pt x="249" y="880"/>
                  </a:lnTo>
                  <a:lnTo>
                    <a:pt x="249" y="880"/>
                  </a:lnTo>
                  <a:lnTo>
                    <a:pt x="249" y="880"/>
                  </a:lnTo>
                  <a:lnTo>
                    <a:pt x="249" y="880"/>
                  </a:lnTo>
                  <a:lnTo>
                    <a:pt x="251" y="880"/>
                  </a:lnTo>
                  <a:lnTo>
                    <a:pt x="251" y="880"/>
                  </a:lnTo>
                  <a:lnTo>
                    <a:pt x="249" y="883"/>
                  </a:lnTo>
                  <a:lnTo>
                    <a:pt x="249" y="883"/>
                  </a:lnTo>
                  <a:lnTo>
                    <a:pt x="251" y="883"/>
                  </a:lnTo>
                  <a:lnTo>
                    <a:pt x="251" y="883"/>
                  </a:lnTo>
                  <a:lnTo>
                    <a:pt x="251" y="883"/>
                  </a:lnTo>
                  <a:lnTo>
                    <a:pt x="251" y="883"/>
                  </a:lnTo>
                  <a:lnTo>
                    <a:pt x="251" y="883"/>
                  </a:lnTo>
                  <a:lnTo>
                    <a:pt x="249" y="885"/>
                  </a:lnTo>
                  <a:lnTo>
                    <a:pt x="249" y="885"/>
                  </a:lnTo>
                  <a:lnTo>
                    <a:pt x="249" y="888"/>
                  </a:lnTo>
                  <a:lnTo>
                    <a:pt x="249" y="890"/>
                  </a:lnTo>
                  <a:lnTo>
                    <a:pt x="249" y="890"/>
                  </a:lnTo>
                  <a:lnTo>
                    <a:pt x="249" y="890"/>
                  </a:lnTo>
                  <a:lnTo>
                    <a:pt x="249" y="892"/>
                  </a:lnTo>
                  <a:lnTo>
                    <a:pt x="249" y="892"/>
                  </a:lnTo>
                  <a:lnTo>
                    <a:pt x="249" y="892"/>
                  </a:lnTo>
                  <a:lnTo>
                    <a:pt x="249" y="895"/>
                  </a:lnTo>
                  <a:lnTo>
                    <a:pt x="249" y="895"/>
                  </a:lnTo>
                  <a:lnTo>
                    <a:pt x="249" y="897"/>
                  </a:lnTo>
                  <a:lnTo>
                    <a:pt x="249" y="897"/>
                  </a:lnTo>
                  <a:lnTo>
                    <a:pt x="246" y="899"/>
                  </a:lnTo>
                  <a:lnTo>
                    <a:pt x="244" y="902"/>
                  </a:lnTo>
                  <a:lnTo>
                    <a:pt x="244" y="902"/>
                  </a:lnTo>
                  <a:lnTo>
                    <a:pt x="244" y="904"/>
                  </a:lnTo>
                  <a:lnTo>
                    <a:pt x="244" y="904"/>
                  </a:lnTo>
                  <a:lnTo>
                    <a:pt x="244" y="906"/>
                  </a:lnTo>
                  <a:lnTo>
                    <a:pt x="244" y="906"/>
                  </a:lnTo>
                  <a:lnTo>
                    <a:pt x="242" y="906"/>
                  </a:lnTo>
                  <a:lnTo>
                    <a:pt x="242" y="906"/>
                  </a:lnTo>
                  <a:lnTo>
                    <a:pt x="242" y="906"/>
                  </a:lnTo>
                  <a:lnTo>
                    <a:pt x="242" y="909"/>
                  </a:lnTo>
                  <a:lnTo>
                    <a:pt x="242" y="909"/>
                  </a:lnTo>
                  <a:lnTo>
                    <a:pt x="242" y="911"/>
                  </a:lnTo>
                  <a:lnTo>
                    <a:pt x="242" y="911"/>
                  </a:lnTo>
                  <a:lnTo>
                    <a:pt x="242" y="911"/>
                  </a:lnTo>
                  <a:lnTo>
                    <a:pt x="242" y="914"/>
                  </a:lnTo>
                  <a:lnTo>
                    <a:pt x="242" y="914"/>
                  </a:lnTo>
                  <a:lnTo>
                    <a:pt x="242" y="914"/>
                  </a:lnTo>
                  <a:lnTo>
                    <a:pt x="242" y="914"/>
                  </a:lnTo>
                  <a:lnTo>
                    <a:pt x="242" y="914"/>
                  </a:lnTo>
                  <a:lnTo>
                    <a:pt x="242" y="914"/>
                  </a:lnTo>
                  <a:lnTo>
                    <a:pt x="239" y="916"/>
                  </a:lnTo>
                  <a:lnTo>
                    <a:pt x="239" y="916"/>
                  </a:lnTo>
                  <a:lnTo>
                    <a:pt x="239" y="918"/>
                  </a:lnTo>
                  <a:lnTo>
                    <a:pt x="239" y="921"/>
                  </a:lnTo>
                  <a:lnTo>
                    <a:pt x="239" y="923"/>
                  </a:lnTo>
                  <a:lnTo>
                    <a:pt x="239" y="925"/>
                  </a:lnTo>
                  <a:lnTo>
                    <a:pt x="239" y="925"/>
                  </a:lnTo>
                  <a:lnTo>
                    <a:pt x="237" y="928"/>
                  </a:lnTo>
                  <a:lnTo>
                    <a:pt x="237" y="928"/>
                  </a:lnTo>
                  <a:lnTo>
                    <a:pt x="237" y="928"/>
                  </a:lnTo>
                  <a:lnTo>
                    <a:pt x="237" y="928"/>
                  </a:lnTo>
                  <a:lnTo>
                    <a:pt x="237" y="930"/>
                  </a:lnTo>
                  <a:lnTo>
                    <a:pt x="237" y="930"/>
                  </a:lnTo>
                  <a:lnTo>
                    <a:pt x="237" y="932"/>
                  </a:lnTo>
                  <a:lnTo>
                    <a:pt x="237" y="932"/>
                  </a:lnTo>
                  <a:lnTo>
                    <a:pt x="235" y="935"/>
                  </a:lnTo>
                  <a:lnTo>
                    <a:pt x="235" y="935"/>
                  </a:lnTo>
                  <a:lnTo>
                    <a:pt x="237" y="937"/>
                  </a:lnTo>
                  <a:lnTo>
                    <a:pt x="237" y="937"/>
                  </a:lnTo>
                  <a:lnTo>
                    <a:pt x="237" y="940"/>
                  </a:lnTo>
                  <a:lnTo>
                    <a:pt x="237" y="940"/>
                  </a:lnTo>
                  <a:lnTo>
                    <a:pt x="237" y="940"/>
                  </a:lnTo>
                  <a:lnTo>
                    <a:pt x="239" y="937"/>
                  </a:lnTo>
                  <a:lnTo>
                    <a:pt x="239" y="937"/>
                  </a:lnTo>
                  <a:lnTo>
                    <a:pt x="239" y="940"/>
                  </a:lnTo>
                  <a:lnTo>
                    <a:pt x="239" y="940"/>
                  </a:lnTo>
                  <a:lnTo>
                    <a:pt x="239" y="940"/>
                  </a:lnTo>
                  <a:lnTo>
                    <a:pt x="239" y="940"/>
                  </a:lnTo>
                  <a:lnTo>
                    <a:pt x="239" y="940"/>
                  </a:lnTo>
                  <a:lnTo>
                    <a:pt x="239" y="940"/>
                  </a:lnTo>
                  <a:lnTo>
                    <a:pt x="239" y="942"/>
                  </a:lnTo>
                  <a:lnTo>
                    <a:pt x="239" y="942"/>
                  </a:lnTo>
                  <a:lnTo>
                    <a:pt x="239" y="942"/>
                  </a:lnTo>
                  <a:lnTo>
                    <a:pt x="239" y="942"/>
                  </a:lnTo>
                  <a:lnTo>
                    <a:pt x="239" y="942"/>
                  </a:lnTo>
                  <a:lnTo>
                    <a:pt x="239" y="942"/>
                  </a:lnTo>
                  <a:lnTo>
                    <a:pt x="237" y="942"/>
                  </a:lnTo>
                  <a:lnTo>
                    <a:pt x="237" y="942"/>
                  </a:lnTo>
                  <a:lnTo>
                    <a:pt x="239" y="944"/>
                  </a:lnTo>
                  <a:lnTo>
                    <a:pt x="239" y="947"/>
                  </a:lnTo>
                  <a:lnTo>
                    <a:pt x="239" y="949"/>
                  </a:lnTo>
                  <a:lnTo>
                    <a:pt x="239" y="951"/>
                  </a:lnTo>
                  <a:lnTo>
                    <a:pt x="239" y="954"/>
                  </a:lnTo>
                  <a:lnTo>
                    <a:pt x="242" y="954"/>
                  </a:lnTo>
                  <a:lnTo>
                    <a:pt x="242" y="951"/>
                  </a:lnTo>
                  <a:lnTo>
                    <a:pt x="242" y="951"/>
                  </a:lnTo>
                  <a:lnTo>
                    <a:pt x="242" y="951"/>
                  </a:lnTo>
                  <a:lnTo>
                    <a:pt x="239" y="951"/>
                  </a:lnTo>
                  <a:lnTo>
                    <a:pt x="239" y="951"/>
                  </a:lnTo>
                  <a:lnTo>
                    <a:pt x="239" y="949"/>
                  </a:lnTo>
                  <a:lnTo>
                    <a:pt x="239" y="949"/>
                  </a:lnTo>
                  <a:lnTo>
                    <a:pt x="239" y="949"/>
                  </a:lnTo>
                  <a:lnTo>
                    <a:pt x="242" y="949"/>
                  </a:lnTo>
                  <a:lnTo>
                    <a:pt x="242" y="949"/>
                  </a:lnTo>
                  <a:lnTo>
                    <a:pt x="242" y="949"/>
                  </a:lnTo>
                  <a:lnTo>
                    <a:pt x="242" y="951"/>
                  </a:lnTo>
                  <a:lnTo>
                    <a:pt x="242" y="951"/>
                  </a:lnTo>
                  <a:lnTo>
                    <a:pt x="242" y="951"/>
                  </a:lnTo>
                  <a:lnTo>
                    <a:pt x="244" y="951"/>
                  </a:lnTo>
                  <a:lnTo>
                    <a:pt x="244" y="951"/>
                  </a:lnTo>
                  <a:lnTo>
                    <a:pt x="244" y="951"/>
                  </a:lnTo>
                  <a:lnTo>
                    <a:pt x="246" y="951"/>
                  </a:lnTo>
                  <a:lnTo>
                    <a:pt x="246" y="951"/>
                  </a:lnTo>
                  <a:lnTo>
                    <a:pt x="249" y="951"/>
                  </a:lnTo>
                  <a:lnTo>
                    <a:pt x="242" y="954"/>
                  </a:lnTo>
                  <a:lnTo>
                    <a:pt x="242" y="954"/>
                  </a:lnTo>
                  <a:lnTo>
                    <a:pt x="242" y="956"/>
                  </a:lnTo>
                  <a:lnTo>
                    <a:pt x="242" y="956"/>
                  </a:lnTo>
                  <a:lnTo>
                    <a:pt x="242" y="959"/>
                  </a:lnTo>
                  <a:lnTo>
                    <a:pt x="242" y="961"/>
                  </a:lnTo>
                  <a:lnTo>
                    <a:pt x="244" y="963"/>
                  </a:lnTo>
                  <a:lnTo>
                    <a:pt x="244" y="963"/>
                  </a:lnTo>
                  <a:lnTo>
                    <a:pt x="244" y="963"/>
                  </a:lnTo>
                  <a:lnTo>
                    <a:pt x="246" y="961"/>
                  </a:lnTo>
                  <a:lnTo>
                    <a:pt x="246" y="963"/>
                  </a:lnTo>
                  <a:lnTo>
                    <a:pt x="249" y="963"/>
                  </a:lnTo>
                  <a:lnTo>
                    <a:pt x="249" y="963"/>
                  </a:lnTo>
                  <a:lnTo>
                    <a:pt x="249" y="963"/>
                  </a:lnTo>
                  <a:lnTo>
                    <a:pt x="253" y="963"/>
                  </a:lnTo>
                  <a:lnTo>
                    <a:pt x="253" y="966"/>
                  </a:lnTo>
                  <a:lnTo>
                    <a:pt x="253" y="966"/>
                  </a:lnTo>
                  <a:lnTo>
                    <a:pt x="253" y="966"/>
                  </a:lnTo>
                  <a:lnTo>
                    <a:pt x="256" y="966"/>
                  </a:lnTo>
                  <a:lnTo>
                    <a:pt x="256" y="968"/>
                  </a:lnTo>
                  <a:lnTo>
                    <a:pt x="256" y="968"/>
                  </a:lnTo>
                  <a:lnTo>
                    <a:pt x="256" y="968"/>
                  </a:lnTo>
                  <a:lnTo>
                    <a:pt x="256" y="968"/>
                  </a:lnTo>
                  <a:lnTo>
                    <a:pt x="256" y="970"/>
                  </a:lnTo>
                  <a:lnTo>
                    <a:pt x="253" y="968"/>
                  </a:lnTo>
                  <a:lnTo>
                    <a:pt x="253" y="966"/>
                  </a:lnTo>
                  <a:lnTo>
                    <a:pt x="253" y="966"/>
                  </a:lnTo>
                  <a:lnTo>
                    <a:pt x="251" y="966"/>
                  </a:lnTo>
                  <a:lnTo>
                    <a:pt x="251" y="966"/>
                  </a:lnTo>
                  <a:lnTo>
                    <a:pt x="251" y="966"/>
                  </a:lnTo>
                  <a:lnTo>
                    <a:pt x="249" y="966"/>
                  </a:lnTo>
                  <a:lnTo>
                    <a:pt x="249" y="966"/>
                  </a:lnTo>
                  <a:lnTo>
                    <a:pt x="246" y="963"/>
                  </a:lnTo>
                  <a:lnTo>
                    <a:pt x="246" y="963"/>
                  </a:lnTo>
                  <a:lnTo>
                    <a:pt x="242" y="963"/>
                  </a:lnTo>
                  <a:lnTo>
                    <a:pt x="242" y="966"/>
                  </a:lnTo>
                  <a:lnTo>
                    <a:pt x="242" y="966"/>
                  </a:lnTo>
                  <a:lnTo>
                    <a:pt x="242" y="970"/>
                  </a:lnTo>
                  <a:lnTo>
                    <a:pt x="244" y="968"/>
                  </a:lnTo>
                  <a:lnTo>
                    <a:pt x="244" y="968"/>
                  </a:lnTo>
                  <a:lnTo>
                    <a:pt x="244" y="968"/>
                  </a:lnTo>
                  <a:lnTo>
                    <a:pt x="244" y="968"/>
                  </a:lnTo>
                  <a:lnTo>
                    <a:pt x="244" y="968"/>
                  </a:lnTo>
                  <a:lnTo>
                    <a:pt x="244" y="970"/>
                  </a:lnTo>
                  <a:lnTo>
                    <a:pt x="242" y="973"/>
                  </a:lnTo>
                  <a:lnTo>
                    <a:pt x="242" y="973"/>
                  </a:lnTo>
                  <a:lnTo>
                    <a:pt x="242" y="973"/>
                  </a:lnTo>
                  <a:lnTo>
                    <a:pt x="244" y="973"/>
                  </a:lnTo>
                  <a:lnTo>
                    <a:pt x="244" y="973"/>
                  </a:lnTo>
                  <a:lnTo>
                    <a:pt x="244" y="973"/>
                  </a:lnTo>
                  <a:lnTo>
                    <a:pt x="244" y="970"/>
                  </a:lnTo>
                  <a:lnTo>
                    <a:pt x="244" y="970"/>
                  </a:lnTo>
                  <a:lnTo>
                    <a:pt x="244" y="973"/>
                  </a:lnTo>
                  <a:lnTo>
                    <a:pt x="244" y="973"/>
                  </a:lnTo>
                  <a:lnTo>
                    <a:pt x="244" y="973"/>
                  </a:lnTo>
                  <a:lnTo>
                    <a:pt x="244" y="973"/>
                  </a:lnTo>
                  <a:lnTo>
                    <a:pt x="244" y="973"/>
                  </a:lnTo>
                  <a:lnTo>
                    <a:pt x="244" y="975"/>
                  </a:lnTo>
                  <a:lnTo>
                    <a:pt x="244" y="975"/>
                  </a:lnTo>
                  <a:lnTo>
                    <a:pt x="244" y="975"/>
                  </a:lnTo>
                  <a:lnTo>
                    <a:pt x="244" y="977"/>
                  </a:lnTo>
                  <a:lnTo>
                    <a:pt x="244" y="977"/>
                  </a:lnTo>
                  <a:lnTo>
                    <a:pt x="244" y="977"/>
                  </a:lnTo>
                  <a:lnTo>
                    <a:pt x="244" y="980"/>
                  </a:lnTo>
                  <a:lnTo>
                    <a:pt x="244" y="980"/>
                  </a:lnTo>
                  <a:lnTo>
                    <a:pt x="244" y="980"/>
                  </a:lnTo>
                  <a:lnTo>
                    <a:pt x="244" y="980"/>
                  </a:lnTo>
                  <a:lnTo>
                    <a:pt x="244" y="980"/>
                  </a:lnTo>
                  <a:lnTo>
                    <a:pt x="244" y="982"/>
                  </a:lnTo>
                  <a:lnTo>
                    <a:pt x="244" y="982"/>
                  </a:lnTo>
                  <a:lnTo>
                    <a:pt x="242" y="982"/>
                  </a:lnTo>
                  <a:lnTo>
                    <a:pt x="242" y="985"/>
                  </a:lnTo>
                  <a:lnTo>
                    <a:pt x="242" y="985"/>
                  </a:lnTo>
                  <a:lnTo>
                    <a:pt x="244" y="985"/>
                  </a:lnTo>
                  <a:lnTo>
                    <a:pt x="244" y="985"/>
                  </a:lnTo>
                  <a:lnTo>
                    <a:pt x="244" y="985"/>
                  </a:lnTo>
                  <a:lnTo>
                    <a:pt x="244" y="985"/>
                  </a:lnTo>
                  <a:lnTo>
                    <a:pt x="244" y="985"/>
                  </a:lnTo>
                  <a:lnTo>
                    <a:pt x="244" y="985"/>
                  </a:lnTo>
                  <a:lnTo>
                    <a:pt x="244" y="985"/>
                  </a:lnTo>
                  <a:lnTo>
                    <a:pt x="244" y="987"/>
                  </a:lnTo>
                  <a:lnTo>
                    <a:pt x="244" y="987"/>
                  </a:lnTo>
                  <a:lnTo>
                    <a:pt x="244" y="987"/>
                  </a:lnTo>
                  <a:lnTo>
                    <a:pt x="244" y="985"/>
                  </a:lnTo>
                  <a:lnTo>
                    <a:pt x="246" y="982"/>
                  </a:lnTo>
                  <a:lnTo>
                    <a:pt x="246" y="982"/>
                  </a:lnTo>
                  <a:lnTo>
                    <a:pt x="246" y="980"/>
                  </a:lnTo>
                  <a:lnTo>
                    <a:pt x="249" y="980"/>
                  </a:lnTo>
                  <a:lnTo>
                    <a:pt x="249" y="982"/>
                  </a:lnTo>
                  <a:lnTo>
                    <a:pt x="249" y="982"/>
                  </a:lnTo>
                  <a:lnTo>
                    <a:pt x="251" y="980"/>
                  </a:lnTo>
                  <a:lnTo>
                    <a:pt x="251" y="977"/>
                  </a:lnTo>
                  <a:lnTo>
                    <a:pt x="251" y="977"/>
                  </a:lnTo>
                  <a:lnTo>
                    <a:pt x="251" y="977"/>
                  </a:lnTo>
                  <a:lnTo>
                    <a:pt x="251" y="975"/>
                  </a:lnTo>
                  <a:lnTo>
                    <a:pt x="251" y="975"/>
                  </a:lnTo>
                  <a:lnTo>
                    <a:pt x="251" y="973"/>
                  </a:lnTo>
                  <a:lnTo>
                    <a:pt x="253" y="973"/>
                  </a:lnTo>
                  <a:lnTo>
                    <a:pt x="251" y="975"/>
                  </a:lnTo>
                  <a:lnTo>
                    <a:pt x="253" y="977"/>
                  </a:lnTo>
                  <a:lnTo>
                    <a:pt x="253" y="977"/>
                  </a:lnTo>
                  <a:lnTo>
                    <a:pt x="253" y="977"/>
                  </a:lnTo>
                  <a:lnTo>
                    <a:pt x="253" y="977"/>
                  </a:lnTo>
                  <a:lnTo>
                    <a:pt x="253" y="980"/>
                  </a:lnTo>
                  <a:lnTo>
                    <a:pt x="253" y="980"/>
                  </a:lnTo>
                  <a:lnTo>
                    <a:pt x="253" y="982"/>
                  </a:lnTo>
                  <a:lnTo>
                    <a:pt x="253" y="980"/>
                  </a:lnTo>
                  <a:lnTo>
                    <a:pt x="256" y="980"/>
                  </a:lnTo>
                  <a:lnTo>
                    <a:pt x="256" y="980"/>
                  </a:lnTo>
                  <a:lnTo>
                    <a:pt x="256" y="982"/>
                  </a:lnTo>
                  <a:lnTo>
                    <a:pt x="256" y="982"/>
                  </a:lnTo>
                  <a:lnTo>
                    <a:pt x="253" y="982"/>
                  </a:lnTo>
                  <a:lnTo>
                    <a:pt x="253" y="982"/>
                  </a:lnTo>
                  <a:lnTo>
                    <a:pt x="251" y="982"/>
                  </a:lnTo>
                  <a:lnTo>
                    <a:pt x="251" y="982"/>
                  </a:lnTo>
                  <a:lnTo>
                    <a:pt x="253" y="982"/>
                  </a:lnTo>
                  <a:lnTo>
                    <a:pt x="253" y="985"/>
                  </a:lnTo>
                  <a:lnTo>
                    <a:pt x="251" y="985"/>
                  </a:lnTo>
                  <a:lnTo>
                    <a:pt x="251" y="985"/>
                  </a:lnTo>
                  <a:lnTo>
                    <a:pt x="251" y="985"/>
                  </a:lnTo>
                  <a:lnTo>
                    <a:pt x="251" y="985"/>
                  </a:lnTo>
                  <a:lnTo>
                    <a:pt x="251" y="987"/>
                  </a:lnTo>
                  <a:lnTo>
                    <a:pt x="249" y="985"/>
                  </a:lnTo>
                  <a:lnTo>
                    <a:pt x="249" y="987"/>
                  </a:lnTo>
                  <a:lnTo>
                    <a:pt x="249" y="989"/>
                  </a:lnTo>
                  <a:lnTo>
                    <a:pt x="251" y="989"/>
                  </a:lnTo>
                  <a:lnTo>
                    <a:pt x="251" y="989"/>
                  </a:lnTo>
                  <a:lnTo>
                    <a:pt x="251" y="989"/>
                  </a:lnTo>
                  <a:lnTo>
                    <a:pt x="251" y="989"/>
                  </a:lnTo>
                  <a:lnTo>
                    <a:pt x="253" y="987"/>
                  </a:lnTo>
                  <a:lnTo>
                    <a:pt x="253" y="987"/>
                  </a:lnTo>
                  <a:lnTo>
                    <a:pt x="253" y="989"/>
                  </a:lnTo>
                  <a:lnTo>
                    <a:pt x="253" y="989"/>
                  </a:lnTo>
                  <a:lnTo>
                    <a:pt x="253" y="989"/>
                  </a:lnTo>
                  <a:lnTo>
                    <a:pt x="253" y="989"/>
                  </a:lnTo>
                  <a:lnTo>
                    <a:pt x="253" y="989"/>
                  </a:lnTo>
                  <a:lnTo>
                    <a:pt x="253" y="992"/>
                  </a:lnTo>
                  <a:lnTo>
                    <a:pt x="256" y="992"/>
                  </a:lnTo>
                  <a:lnTo>
                    <a:pt x="253" y="992"/>
                  </a:lnTo>
                  <a:lnTo>
                    <a:pt x="253" y="994"/>
                  </a:lnTo>
                  <a:lnTo>
                    <a:pt x="253" y="994"/>
                  </a:lnTo>
                  <a:lnTo>
                    <a:pt x="253" y="996"/>
                  </a:lnTo>
                  <a:lnTo>
                    <a:pt x="253" y="996"/>
                  </a:lnTo>
                  <a:lnTo>
                    <a:pt x="253" y="994"/>
                  </a:lnTo>
                  <a:lnTo>
                    <a:pt x="251" y="994"/>
                  </a:lnTo>
                  <a:lnTo>
                    <a:pt x="253" y="994"/>
                  </a:lnTo>
                  <a:lnTo>
                    <a:pt x="251" y="992"/>
                  </a:lnTo>
                  <a:lnTo>
                    <a:pt x="251" y="992"/>
                  </a:lnTo>
                  <a:lnTo>
                    <a:pt x="249" y="992"/>
                  </a:lnTo>
                  <a:lnTo>
                    <a:pt x="249" y="992"/>
                  </a:lnTo>
                  <a:lnTo>
                    <a:pt x="249" y="992"/>
                  </a:lnTo>
                  <a:lnTo>
                    <a:pt x="249" y="992"/>
                  </a:lnTo>
                  <a:lnTo>
                    <a:pt x="246" y="992"/>
                  </a:lnTo>
                  <a:lnTo>
                    <a:pt x="246" y="994"/>
                  </a:lnTo>
                  <a:lnTo>
                    <a:pt x="246" y="994"/>
                  </a:lnTo>
                  <a:lnTo>
                    <a:pt x="246" y="996"/>
                  </a:lnTo>
                  <a:lnTo>
                    <a:pt x="246" y="999"/>
                  </a:lnTo>
                  <a:lnTo>
                    <a:pt x="246" y="1001"/>
                  </a:lnTo>
                  <a:lnTo>
                    <a:pt x="249" y="1001"/>
                  </a:lnTo>
                  <a:lnTo>
                    <a:pt x="249" y="1003"/>
                  </a:lnTo>
                  <a:lnTo>
                    <a:pt x="249" y="1006"/>
                  </a:lnTo>
                  <a:lnTo>
                    <a:pt x="249" y="1006"/>
                  </a:lnTo>
                  <a:lnTo>
                    <a:pt x="251" y="1006"/>
                  </a:lnTo>
                  <a:lnTo>
                    <a:pt x="251" y="1006"/>
                  </a:lnTo>
                  <a:lnTo>
                    <a:pt x="253" y="1006"/>
                  </a:lnTo>
                  <a:lnTo>
                    <a:pt x="253" y="1008"/>
                  </a:lnTo>
                  <a:lnTo>
                    <a:pt x="253" y="1008"/>
                  </a:lnTo>
                  <a:lnTo>
                    <a:pt x="253" y="1008"/>
                  </a:lnTo>
                  <a:lnTo>
                    <a:pt x="253" y="1011"/>
                  </a:lnTo>
                  <a:lnTo>
                    <a:pt x="256" y="1011"/>
                  </a:lnTo>
                  <a:lnTo>
                    <a:pt x="253" y="1011"/>
                  </a:lnTo>
                  <a:lnTo>
                    <a:pt x="253" y="1011"/>
                  </a:lnTo>
                  <a:lnTo>
                    <a:pt x="251" y="1008"/>
                  </a:lnTo>
                  <a:lnTo>
                    <a:pt x="251" y="1006"/>
                  </a:lnTo>
                  <a:lnTo>
                    <a:pt x="251" y="1006"/>
                  </a:lnTo>
                  <a:lnTo>
                    <a:pt x="249" y="1008"/>
                  </a:lnTo>
                  <a:lnTo>
                    <a:pt x="249" y="1008"/>
                  </a:lnTo>
                  <a:lnTo>
                    <a:pt x="249" y="1011"/>
                  </a:lnTo>
                  <a:lnTo>
                    <a:pt x="249" y="1013"/>
                  </a:lnTo>
                  <a:lnTo>
                    <a:pt x="249" y="1013"/>
                  </a:lnTo>
                  <a:lnTo>
                    <a:pt x="249" y="1013"/>
                  </a:lnTo>
                  <a:lnTo>
                    <a:pt x="249" y="1013"/>
                  </a:lnTo>
                  <a:lnTo>
                    <a:pt x="249" y="1013"/>
                  </a:lnTo>
                  <a:lnTo>
                    <a:pt x="249" y="1015"/>
                  </a:lnTo>
                  <a:lnTo>
                    <a:pt x="249" y="1015"/>
                  </a:lnTo>
                  <a:lnTo>
                    <a:pt x="249" y="1015"/>
                  </a:lnTo>
                  <a:lnTo>
                    <a:pt x="249" y="1015"/>
                  </a:lnTo>
                  <a:lnTo>
                    <a:pt x="249" y="1015"/>
                  </a:lnTo>
                  <a:lnTo>
                    <a:pt x="249" y="1015"/>
                  </a:lnTo>
                  <a:lnTo>
                    <a:pt x="249" y="1015"/>
                  </a:lnTo>
                  <a:lnTo>
                    <a:pt x="251" y="1015"/>
                  </a:lnTo>
                  <a:lnTo>
                    <a:pt x="251" y="1018"/>
                  </a:lnTo>
                  <a:lnTo>
                    <a:pt x="251" y="1018"/>
                  </a:lnTo>
                  <a:lnTo>
                    <a:pt x="251" y="1018"/>
                  </a:lnTo>
                  <a:lnTo>
                    <a:pt x="253" y="1018"/>
                  </a:lnTo>
                  <a:lnTo>
                    <a:pt x="253" y="1020"/>
                  </a:lnTo>
                  <a:lnTo>
                    <a:pt x="253" y="1020"/>
                  </a:lnTo>
                  <a:lnTo>
                    <a:pt x="253" y="1020"/>
                  </a:lnTo>
                  <a:lnTo>
                    <a:pt x="253" y="1020"/>
                  </a:lnTo>
                  <a:lnTo>
                    <a:pt x="256" y="1020"/>
                  </a:lnTo>
                  <a:lnTo>
                    <a:pt x="256" y="1020"/>
                  </a:lnTo>
                  <a:lnTo>
                    <a:pt x="258" y="1020"/>
                  </a:lnTo>
                  <a:lnTo>
                    <a:pt x="258" y="1022"/>
                  </a:lnTo>
                  <a:lnTo>
                    <a:pt x="258" y="1025"/>
                  </a:lnTo>
                  <a:lnTo>
                    <a:pt x="258" y="1025"/>
                  </a:lnTo>
                  <a:lnTo>
                    <a:pt x="256" y="1025"/>
                  </a:lnTo>
                  <a:lnTo>
                    <a:pt x="256" y="1025"/>
                  </a:lnTo>
                  <a:lnTo>
                    <a:pt x="256" y="1025"/>
                  </a:lnTo>
                  <a:lnTo>
                    <a:pt x="258" y="1025"/>
                  </a:lnTo>
                  <a:lnTo>
                    <a:pt x="256" y="1022"/>
                  </a:lnTo>
                  <a:lnTo>
                    <a:pt x="256" y="1022"/>
                  </a:lnTo>
                  <a:lnTo>
                    <a:pt x="253" y="1022"/>
                  </a:lnTo>
                  <a:lnTo>
                    <a:pt x="253" y="1022"/>
                  </a:lnTo>
                  <a:lnTo>
                    <a:pt x="253" y="1022"/>
                  </a:lnTo>
                  <a:lnTo>
                    <a:pt x="253" y="1022"/>
                  </a:lnTo>
                  <a:lnTo>
                    <a:pt x="253" y="1022"/>
                  </a:lnTo>
                  <a:lnTo>
                    <a:pt x="251" y="1022"/>
                  </a:lnTo>
                  <a:lnTo>
                    <a:pt x="251" y="1022"/>
                  </a:lnTo>
                  <a:lnTo>
                    <a:pt x="251" y="1020"/>
                  </a:lnTo>
                  <a:lnTo>
                    <a:pt x="251" y="1020"/>
                  </a:lnTo>
                  <a:lnTo>
                    <a:pt x="251" y="1020"/>
                  </a:lnTo>
                  <a:lnTo>
                    <a:pt x="251" y="1020"/>
                  </a:lnTo>
                  <a:lnTo>
                    <a:pt x="251" y="1022"/>
                  </a:lnTo>
                  <a:lnTo>
                    <a:pt x="251" y="1022"/>
                  </a:lnTo>
                  <a:lnTo>
                    <a:pt x="251" y="1022"/>
                  </a:lnTo>
                  <a:lnTo>
                    <a:pt x="251" y="1022"/>
                  </a:lnTo>
                  <a:lnTo>
                    <a:pt x="251" y="1025"/>
                  </a:lnTo>
                  <a:lnTo>
                    <a:pt x="251" y="1025"/>
                  </a:lnTo>
                  <a:lnTo>
                    <a:pt x="251" y="1025"/>
                  </a:lnTo>
                  <a:lnTo>
                    <a:pt x="253" y="1030"/>
                  </a:lnTo>
                  <a:lnTo>
                    <a:pt x="253" y="1030"/>
                  </a:lnTo>
                  <a:lnTo>
                    <a:pt x="253" y="1030"/>
                  </a:lnTo>
                  <a:lnTo>
                    <a:pt x="253" y="1032"/>
                  </a:lnTo>
                  <a:lnTo>
                    <a:pt x="253" y="1032"/>
                  </a:lnTo>
                  <a:lnTo>
                    <a:pt x="253" y="1032"/>
                  </a:lnTo>
                  <a:lnTo>
                    <a:pt x="253" y="1032"/>
                  </a:lnTo>
                  <a:lnTo>
                    <a:pt x="253" y="1032"/>
                  </a:lnTo>
                  <a:lnTo>
                    <a:pt x="253" y="1034"/>
                  </a:lnTo>
                  <a:lnTo>
                    <a:pt x="253" y="1034"/>
                  </a:lnTo>
                  <a:lnTo>
                    <a:pt x="256" y="1034"/>
                  </a:lnTo>
                  <a:lnTo>
                    <a:pt x="256" y="1032"/>
                  </a:lnTo>
                  <a:lnTo>
                    <a:pt x="256" y="1032"/>
                  </a:lnTo>
                  <a:lnTo>
                    <a:pt x="256" y="1032"/>
                  </a:lnTo>
                  <a:lnTo>
                    <a:pt x="256" y="1034"/>
                  </a:lnTo>
                  <a:lnTo>
                    <a:pt x="256" y="1034"/>
                  </a:lnTo>
                  <a:lnTo>
                    <a:pt x="256" y="1034"/>
                  </a:lnTo>
                  <a:lnTo>
                    <a:pt x="253" y="1034"/>
                  </a:lnTo>
                  <a:lnTo>
                    <a:pt x="253" y="1034"/>
                  </a:lnTo>
                  <a:lnTo>
                    <a:pt x="253" y="1037"/>
                  </a:lnTo>
                  <a:lnTo>
                    <a:pt x="256" y="1037"/>
                  </a:lnTo>
                  <a:lnTo>
                    <a:pt x="256" y="1037"/>
                  </a:lnTo>
                  <a:lnTo>
                    <a:pt x="256" y="1037"/>
                  </a:lnTo>
                  <a:lnTo>
                    <a:pt x="256" y="1039"/>
                  </a:lnTo>
                  <a:lnTo>
                    <a:pt x="258" y="1044"/>
                  </a:lnTo>
                  <a:lnTo>
                    <a:pt x="258" y="1044"/>
                  </a:lnTo>
                  <a:lnTo>
                    <a:pt x="258" y="1046"/>
                  </a:lnTo>
                  <a:lnTo>
                    <a:pt x="258" y="1046"/>
                  </a:lnTo>
                  <a:lnTo>
                    <a:pt x="258" y="1046"/>
                  </a:lnTo>
                  <a:lnTo>
                    <a:pt x="261" y="1048"/>
                  </a:lnTo>
                  <a:lnTo>
                    <a:pt x="261" y="1048"/>
                  </a:lnTo>
                  <a:lnTo>
                    <a:pt x="261" y="1051"/>
                  </a:lnTo>
                  <a:lnTo>
                    <a:pt x="261" y="1051"/>
                  </a:lnTo>
                  <a:lnTo>
                    <a:pt x="261" y="1051"/>
                  </a:lnTo>
                  <a:lnTo>
                    <a:pt x="261" y="1051"/>
                  </a:lnTo>
                  <a:lnTo>
                    <a:pt x="261" y="1053"/>
                  </a:lnTo>
                  <a:lnTo>
                    <a:pt x="261" y="1053"/>
                  </a:lnTo>
                  <a:lnTo>
                    <a:pt x="261" y="1053"/>
                  </a:lnTo>
                  <a:lnTo>
                    <a:pt x="261" y="1056"/>
                  </a:lnTo>
                  <a:lnTo>
                    <a:pt x="261" y="1056"/>
                  </a:lnTo>
                  <a:lnTo>
                    <a:pt x="261" y="1056"/>
                  </a:lnTo>
                  <a:lnTo>
                    <a:pt x="261" y="1056"/>
                  </a:lnTo>
                  <a:lnTo>
                    <a:pt x="261" y="1058"/>
                  </a:lnTo>
                  <a:lnTo>
                    <a:pt x="261" y="1058"/>
                  </a:lnTo>
                  <a:lnTo>
                    <a:pt x="263" y="1058"/>
                  </a:lnTo>
                  <a:lnTo>
                    <a:pt x="263" y="1058"/>
                  </a:lnTo>
                  <a:lnTo>
                    <a:pt x="265" y="1058"/>
                  </a:lnTo>
                  <a:lnTo>
                    <a:pt x="263" y="1060"/>
                  </a:lnTo>
                  <a:lnTo>
                    <a:pt x="263" y="1060"/>
                  </a:lnTo>
                  <a:lnTo>
                    <a:pt x="261" y="1060"/>
                  </a:lnTo>
                  <a:lnTo>
                    <a:pt x="261" y="1060"/>
                  </a:lnTo>
                  <a:lnTo>
                    <a:pt x="261" y="1060"/>
                  </a:lnTo>
                  <a:lnTo>
                    <a:pt x="261" y="1060"/>
                  </a:lnTo>
                  <a:lnTo>
                    <a:pt x="263" y="1063"/>
                  </a:lnTo>
                  <a:lnTo>
                    <a:pt x="263" y="1065"/>
                  </a:lnTo>
                  <a:lnTo>
                    <a:pt x="263" y="1065"/>
                  </a:lnTo>
                  <a:lnTo>
                    <a:pt x="263" y="1067"/>
                  </a:lnTo>
                  <a:lnTo>
                    <a:pt x="263" y="1067"/>
                  </a:lnTo>
                  <a:lnTo>
                    <a:pt x="263" y="1067"/>
                  </a:lnTo>
                  <a:lnTo>
                    <a:pt x="263" y="1070"/>
                  </a:lnTo>
                  <a:lnTo>
                    <a:pt x="263" y="1070"/>
                  </a:lnTo>
                  <a:lnTo>
                    <a:pt x="265" y="1070"/>
                  </a:lnTo>
                  <a:lnTo>
                    <a:pt x="265" y="1072"/>
                  </a:lnTo>
                  <a:lnTo>
                    <a:pt x="265" y="1074"/>
                  </a:lnTo>
                  <a:lnTo>
                    <a:pt x="268" y="1074"/>
                  </a:lnTo>
                  <a:lnTo>
                    <a:pt x="265" y="1074"/>
                  </a:lnTo>
                  <a:lnTo>
                    <a:pt x="265" y="1074"/>
                  </a:lnTo>
                  <a:lnTo>
                    <a:pt x="265" y="1074"/>
                  </a:lnTo>
                  <a:lnTo>
                    <a:pt x="263" y="1074"/>
                  </a:lnTo>
                  <a:lnTo>
                    <a:pt x="263" y="1074"/>
                  </a:lnTo>
                  <a:lnTo>
                    <a:pt x="265" y="1074"/>
                  </a:lnTo>
                  <a:lnTo>
                    <a:pt x="265" y="1077"/>
                  </a:lnTo>
                  <a:lnTo>
                    <a:pt x="265" y="1077"/>
                  </a:lnTo>
                  <a:lnTo>
                    <a:pt x="265" y="1079"/>
                  </a:lnTo>
                  <a:lnTo>
                    <a:pt x="265" y="1079"/>
                  </a:lnTo>
                  <a:lnTo>
                    <a:pt x="268" y="1082"/>
                  </a:lnTo>
                  <a:lnTo>
                    <a:pt x="268" y="1082"/>
                  </a:lnTo>
                  <a:lnTo>
                    <a:pt x="268" y="1084"/>
                  </a:lnTo>
                  <a:lnTo>
                    <a:pt x="268" y="1084"/>
                  </a:lnTo>
                  <a:lnTo>
                    <a:pt x="268" y="1084"/>
                  </a:lnTo>
                  <a:lnTo>
                    <a:pt x="268" y="1086"/>
                  </a:lnTo>
                  <a:lnTo>
                    <a:pt x="268" y="1089"/>
                  </a:lnTo>
                  <a:lnTo>
                    <a:pt x="268" y="1089"/>
                  </a:lnTo>
                  <a:lnTo>
                    <a:pt x="268" y="1089"/>
                  </a:lnTo>
                  <a:lnTo>
                    <a:pt x="268" y="1089"/>
                  </a:lnTo>
                  <a:lnTo>
                    <a:pt x="268" y="1089"/>
                  </a:lnTo>
                  <a:lnTo>
                    <a:pt x="268" y="1089"/>
                  </a:lnTo>
                  <a:lnTo>
                    <a:pt x="268" y="1091"/>
                  </a:lnTo>
                  <a:lnTo>
                    <a:pt x="268" y="1091"/>
                  </a:lnTo>
                  <a:lnTo>
                    <a:pt x="270" y="1091"/>
                  </a:lnTo>
                  <a:lnTo>
                    <a:pt x="268" y="1093"/>
                  </a:lnTo>
                  <a:lnTo>
                    <a:pt x="268" y="1093"/>
                  </a:lnTo>
                  <a:lnTo>
                    <a:pt x="268" y="1093"/>
                  </a:lnTo>
                  <a:lnTo>
                    <a:pt x="268" y="1096"/>
                  </a:lnTo>
                  <a:lnTo>
                    <a:pt x="268" y="1096"/>
                  </a:lnTo>
                  <a:lnTo>
                    <a:pt x="268" y="1098"/>
                  </a:lnTo>
                  <a:lnTo>
                    <a:pt x="268" y="1098"/>
                  </a:lnTo>
                  <a:lnTo>
                    <a:pt x="270" y="1101"/>
                  </a:lnTo>
                  <a:lnTo>
                    <a:pt x="270" y="1101"/>
                  </a:lnTo>
                  <a:lnTo>
                    <a:pt x="270" y="1101"/>
                  </a:lnTo>
                  <a:lnTo>
                    <a:pt x="270" y="1103"/>
                  </a:lnTo>
                  <a:lnTo>
                    <a:pt x="270" y="1103"/>
                  </a:lnTo>
                  <a:lnTo>
                    <a:pt x="270" y="1105"/>
                  </a:lnTo>
                  <a:lnTo>
                    <a:pt x="270" y="1105"/>
                  </a:lnTo>
                  <a:lnTo>
                    <a:pt x="270" y="1108"/>
                  </a:lnTo>
                  <a:lnTo>
                    <a:pt x="270" y="1108"/>
                  </a:lnTo>
                  <a:lnTo>
                    <a:pt x="270" y="1108"/>
                  </a:lnTo>
                  <a:lnTo>
                    <a:pt x="270" y="1108"/>
                  </a:lnTo>
                  <a:lnTo>
                    <a:pt x="270" y="1110"/>
                  </a:lnTo>
                  <a:lnTo>
                    <a:pt x="270" y="1110"/>
                  </a:lnTo>
                  <a:lnTo>
                    <a:pt x="270" y="1110"/>
                  </a:lnTo>
                  <a:lnTo>
                    <a:pt x="270" y="1112"/>
                  </a:lnTo>
                  <a:lnTo>
                    <a:pt x="272" y="1110"/>
                  </a:lnTo>
                  <a:lnTo>
                    <a:pt x="272" y="1110"/>
                  </a:lnTo>
                  <a:lnTo>
                    <a:pt x="272" y="1110"/>
                  </a:lnTo>
                  <a:lnTo>
                    <a:pt x="272" y="1112"/>
                  </a:lnTo>
                  <a:lnTo>
                    <a:pt x="272" y="1112"/>
                  </a:lnTo>
                  <a:lnTo>
                    <a:pt x="272" y="1112"/>
                  </a:lnTo>
                  <a:lnTo>
                    <a:pt x="272" y="1112"/>
                  </a:lnTo>
                  <a:lnTo>
                    <a:pt x="272" y="1112"/>
                  </a:lnTo>
                  <a:lnTo>
                    <a:pt x="270" y="1112"/>
                  </a:lnTo>
                  <a:lnTo>
                    <a:pt x="270" y="1112"/>
                  </a:lnTo>
                  <a:lnTo>
                    <a:pt x="270" y="1112"/>
                  </a:lnTo>
                  <a:lnTo>
                    <a:pt x="270" y="1112"/>
                  </a:lnTo>
                  <a:lnTo>
                    <a:pt x="270" y="1112"/>
                  </a:lnTo>
                  <a:lnTo>
                    <a:pt x="270" y="1112"/>
                  </a:lnTo>
                  <a:lnTo>
                    <a:pt x="270" y="1115"/>
                  </a:lnTo>
                  <a:lnTo>
                    <a:pt x="272" y="1115"/>
                  </a:lnTo>
                  <a:lnTo>
                    <a:pt x="272" y="1115"/>
                  </a:lnTo>
                  <a:lnTo>
                    <a:pt x="272" y="1115"/>
                  </a:lnTo>
                  <a:lnTo>
                    <a:pt x="272" y="1115"/>
                  </a:lnTo>
                  <a:lnTo>
                    <a:pt x="272" y="1115"/>
                  </a:lnTo>
                  <a:lnTo>
                    <a:pt x="272" y="1115"/>
                  </a:lnTo>
                  <a:lnTo>
                    <a:pt x="272" y="1117"/>
                  </a:lnTo>
                  <a:lnTo>
                    <a:pt x="272" y="1117"/>
                  </a:lnTo>
                  <a:lnTo>
                    <a:pt x="272" y="1117"/>
                  </a:lnTo>
                  <a:lnTo>
                    <a:pt x="275" y="1117"/>
                  </a:lnTo>
                  <a:lnTo>
                    <a:pt x="272" y="1117"/>
                  </a:lnTo>
                  <a:lnTo>
                    <a:pt x="272" y="1117"/>
                  </a:lnTo>
                  <a:lnTo>
                    <a:pt x="270" y="1115"/>
                  </a:lnTo>
                  <a:lnTo>
                    <a:pt x="270" y="1115"/>
                  </a:lnTo>
                  <a:lnTo>
                    <a:pt x="270" y="1115"/>
                  </a:lnTo>
                  <a:lnTo>
                    <a:pt x="270" y="1115"/>
                  </a:lnTo>
                  <a:lnTo>
                    <a:pt x="270" y="1115"/>
                  </a:lnTo>
                  <a:lnTo>
                    <a:pt x="270" y="1117"/>
                  </a:lnTo>
                  <a:lnTo>
                    <a:pt x="270" y="1117"/>
                  </a:lnTo>
                  <a:lnTo>
                    <a:pt x="270" y="1117"/>
                  </a:lnTo>
                  <a:lnTo>
                    <a:pt x="270" y="1117"/>
                  </a:lnTo>
                  <a:lnTo>
                    <a:pt x="272" y="1119"/>
                  </a:lnTo>
                  <a:lnTo>
                    <a:pt x="272" y="1122"/>
                  </a:lnTo>
                  <a:lnTo>
                    <a:pt x="272" y="1122"/>
                  </a:lnTo>
                  <a:lnTo>
                    <a:pt x="272" y="1122"/>
                  </a:lnTo>
                  <a:lnTo>
                    <a:pt x="275" y="1124"/>
                  </a:lnTo>
                  <a:lnTo>
                    <a:pt x="272" y="1124"/>
                  </a:lnTo>
                  <a:lnTo>
                    <a:pt x="272" y="1124"/>
                  </a:lnTo>
                  <a:lnTo>
                    <a:pt x="272" y="1124"/>
                  </a:lnTo>
                  <a:lnTo>
                    <a:pt x="272" y="1124"/>
                  </a:lnTo>
                  <a:lnTo>
                    <a:pt x="275" y="1124"/>
                  </a:lnTo>
                  <a:lnTo>
                    <a:pt x="275" y="1127"/>
                  </a:lnTo>
                  <a:lnTo>
                    <a:pt x="275" y="1127"/>
                  </a:lnTo>
                  <a:lnTo>
                    <a:pt x="275" y="1127"/>
                  </a:lnTo>
                  <a:lnTo>
                    <a:pt x="275" y="1131"/>
                  </a:lnTo>
                  <a:lnTo>
                    <a:pt x="275" y="1131"/>
                  </a:lnTo>
                  <a:lnTo>
                    <a:pt x="275" y="1134"/>
                  </a:lnTo>
                  <a:lnTo>
                    <a:pt x="275" y="1134"/>
                  </a:lnTo>
                  <a:lnTo>
                    <a:pt x="277" y="1134"/>
                  </a:lnTo>
                  <a:lnTo>
                    <a:pt x="277" y="1134"/>
                  </a:lnTo>
                  <a:lnTo>
                    <a:pt x="277" y="1134"/>
                  </a:lnTo>
                  <a:lnTo>
                    <a:pt x="277" y="1134"/>
                  </a:lnTo>
                  <a:lnTo>
                    <a:pt x="277" y="1136"/>
                  </a:lnTo>
                  <a:lnTo>
                    <a:pt x="277" y="1138"/>
                  </a:lnTo>
                  <a:lnTo>
                    <a:pt x="277" y="1136"/>
                  </a:lnTo>
                  <a:lnTo>
                    <a:pt x="277" y="1136"/>
                  </a:lnTo>
                  <a:lnTo>
                    <a:pt x="277" y="1136"/>
                  </a:lnTo>
                  <a:lnTo>
                    <a:pt x="279" y="1134"/>
                  </a:lnTo>
                  <a:lnTo>
                    <a:pt x="279" y="1136"/>
                  </a:lnTo>
                  <a:lnTo>
                    <a:pt x="279" y="1136"/>
                  </a:lnTo>
                  <a:lnTo>
                    <a:pt x="277" y="1136"/>
                  </a:lnTo>
                  <a:lnTo>
                    <a:pt x="277" y="1136"/>
                  </a:lnTo>
                  <a:lnTo>
                    <a:pt x="277" y="1141"/>
                  </a:lnTo>
                  <a:lnTo>
                    <a:pt x="277" y="1141"/>
                  </a:lnTo>
                  <a:lnTo>
                    <a:pt x="277" y="1141"/>
                  </a:lnTo>
                  <a:lnTo>
                    <a:pt x="277" y="1141"/>
                  </a:lnTo>
                  <a:lnTo>
                    <a:pt x="277" y="1141"/>
                  </a:lnTo>
                  <a:lnTo>
                    <a:pt x="277" y="1141"/>
                  </a:lnTo>
                  <a:lnTo>
                    <a:pt x="277" y="1143"/>
                  </a:lnTo>
                  <a:lnTo>
                    <a:pt x="279" y="1143"/>
                  </a:lnTo>
                  <a:lnTo>
                    <a:pt x="279" y="1143"/>
                  </a:lnTo>
                  <a:lnTo>
                    <a:pt x="279" y="1143"/>
                  </a:lnTo>
                  <a:lnTo>
                    <a:pt x="279" y="1143"/>
                  </a:lnTo>
                  <a:lnTo>
                    <a:pt x="282" y="1143"/>
                  </a:lnTo>
                  <a:lnTo>
                    <a:pt x="282" y="1143"/>
                  </a:lnTo>
                  <a:lnTo>
                    <a:pt x="279" y="1143"/>
                  </a:lnTo>
                  <a:lnTo>
                    <a:pt x="279" y="1145"/>
                  </a:lnTo>
                  <a:lnTo>
                    <a:pt x="279" y="1145"/>
                  </a:lnTo>
                  <a:lnTo>
                    <a:pt x="282" y="1148"/>
                  </a:lnTo>
                  <a:lnTo>
                    <a:pt x="284" y="1150"/>
                  </a:lnTo>
                  <a:lnTo>
                    <a:pt x="287" y="1150"/>
                  </a:lnTo>
                  <a:lnTo>
                    <a:pt x="287" y="1155"/>
                  </a:lnTo>
                  <a:lnTo>
                    <a:pt x="289" y="1155"/>
                  </a:lnTo>
                  <a:lnTo>
                    <a:pt x="287" y="1157"/>
                  </a:lnTo>
                  <a:lnTo>
                    <a:pt x="289" y="1160"/>
                  </a:lnTo>
                  <a:lnTo>
                    <a:pt x="289" y="1160"/>
                  </a:lnTo>
                  <a:lnTo>
                    <a:pt x="289" y="1160"/>
                  </a:lnTo>
                  <a:lnTo>
                    <a:pt x="289" y="1160"/>
                  </a:lnTo>
                  <a:lnTo>
                    <a:pt x="291" y="1160"/>
                  </a:lnTo>
                  <a:lnTo>
                    <a:pt x="289" y="1160"/>
                  </a:lnTo>
                  <a:lnTo>
                    <a:pt x="289" y="1160"/>
                  </a:lnTo>
                  <a:lnTo>
                    <a:pt x="289" y="1162"/>
                  </a:lnTo>
                  <a:lnTo>
                    <a:pt x="291" y="1162"/>
                  </a:lnTo>
                  <a:lnTo>
                    <a:pt x="291" y="1164"/>
                  </a:lnTo>
                  <a:lnTo>
                    <a:pt x="291" y="1164"/>
                  </a:lnTo>
                  <a:lnTo>
                    <a:pt x="291" y="1164"/>
                  </a:lnTo>
                  <a:lnTo>
                    <a:pt x="291" y="1164"/>
                  </a:lnTo>
                  <a:lnTo>
                    <a:pt x="294" y="1164"/>
                  </a:lnTo>
                  <a:lnTo>
                    <a:pt x="294" y="1164"/>
                  </a:lnTo>
                  <a:lnTo>
                    <a:pt x="296" y="1164"/>
                  </a:lnTo>
                  <a:lnTo>
                    <a:pt x="296" y="1162"/>
                  </a:lnTo>
                  <a:lnTo>
                    <a:pt x="298" y="1162"/>
                  </a:lnTo>
                  <a:lnTo>
                    <a:pt x="298" y="1164"/>
                  </a:lnTo>
                  <a:lnTo>
                    <a:pt x="296" y="1164"/>
                  </a:lnTo>
                  <a:lnTo>
                    <a:pt x="294" y="1164"/>
                  </a:lnTo>
                  <a:lnTo>
                    <a:pt x="294" y="1164"/>
                  </a:lnTo>
                  <a:lnTo>
                    <a:pt x="294" y="1167"/>
                  </a:lnTo>
                  <a:lnTo>
                    <a:pt x="294" y="1167"/>
                  </a:lnTo>
                  <a:lnTo>
                    <a:pt x="294" y="1167"/>
                  </a:lnTo>
                  <a:lnTo>
                    <a:pt x="291" y="1167"/>
                  </a:lnTo>
                  <a:lnTo>
                    <a:pt x="294" y="1169"/>
                  </a:lnTo>
                  <a:lnTo>
                    <a:pt x="294" y="1169"/>
                  </a:lnTo>
                  <a:lnTo>
                    <a:pt x="294" y="1169"/>
                  </a:lnTo>
                  <a:lnTo>
                    <a:pt x="294" y="1172"/>
                  </a:lnTo>
                  <a:lnTo>
                    <a:pt x="294" y="1172"/>
                  </a:lnTo>
                  <a:lnTo>
                    <a:pt x="296" y="1172"/>
                  </a:lnTo>
                  <a:lnTo>
                    <a:pt x="296" y="1172"/>
                  </a:lnTo>
                  <a:lnTo>
                    <a:pt x="298" y="1169"/>
                  </a:lnTo>
                  <a:lnTo>
                    <a:pt x="298" y="1169"/>
                  </a:lnTo>
                  <a:lnTo>
                    <a:pt x="298" y="1172"/>
                  </a:lnTo>
                  <a:lnTo>
                    <a:pt x="298" y="1172"/>
                  </a:lnTo>
                  <a:lnTo>
                    <a:pt x="298" y="1172"/>
                  </a:lnTo>
                  <a:lnTo>
                    <a:pt x="301" y="1172"/>
                  </a:lnTo>
                  <a:lnTo>
                    <a:pt x="298" y="1172"/>
                  </a:lnTo>
                  <a:lnTo>
                    <a:pt x="296" y="1172"/>
                  </a:lnTo>
                  <a:lnTo>
                    <a:pt x="296" y="1172"/>
                  </a:lnTo>
                  <a:lnTo>
                    <a:pt x="296" y="1174"/>
                  </a:lnTo>
                  <a:lnTo>
                    <a:pt x="296" y="1174"/>
                  </a:lnTo>
                  <a:lnTo>
                    <a:pt x="296" y="1174"/>
                  </a:lnTo>
                  <a:lnTo>
                    <a:pt x="296" y="1174"/>
                  </a:lnTo>
                  <a:lnTo>
                    <a:pt x="298" y="1174"/>
                  </a:lnTo>
                  <a:lnTo>
                    <a:pt x="298" y="1174"/>
                  </a:lnTo>
                  <a:lnTo>
                    <a:pt x="298" y="1176"/>
                  </a:lnTo>
                  <a:lnTo>
                    <a:pt x="298" y="1176"/>
                  </a:lnTo>
                  <a:lnTo>
                    <a:pt x="298" y="1176"/>
                  </a:lnTo>
                  <a:lnTo>
                    <a:pt x="301" y="1176"/>
                  </a:lnTo>
                  <a:lnTo>
                    <a:pt x="301" y="1176"/>
                  </a:lnTo>
                  <a:lnTo>
                    <a:pt x="303" y="1176"/>
                  </a:lnTo>
                  <a:lnTo>
                    <a:pt x="303" y="1176"/>
                  </a:lnTo>
                  <a:lnTo>
                    <a:pt x="303" y="1179"/>
                  </a:lnTo>
                  <a:lnTo>
                    <a:pt x="305" y="1179"/>
                  </a:lnTo>
                  <a:lnTo>
                    <a:pt x="305" y="1179"/>
                  </a:lnTo>
                  <a:lnTo>
                    <a:pt x="303" y="1179"/>
                  </a:lnTo>
                  <a:lnTo>
                    <a:pt x="303" y="1179"/>
                  </a:lnTo>
                  <a:lnTo>
                    <a:pt x="303" y="1179"/>
                  </a:lnTo>
                  <a:lnTo>
                    <a:pt x="303" y="1179"/>
                  </a:lnTo>
                  <a:lnTo>
                    <a:pt x="303" y="1179"/>
                  </a:lnTo>
                  <a:lnTo>
                    <a:pt x="301" y="1176"/>
                  </a:lnTo>
                  <a:lnTo>
                    <a:pt x="301" y="1176"/>
                  </a:lnTo>
                  <a:lnTo>
                    <a:pt x="301" y="1176"/>
                  </a:lnTo>
                  <a:lnTo>
                    <a:pt x="298" y="1176"/>
                  </a:lnTo>
                  <a:lnTo>
                    <a:pt x="298" y="1176"/>
                  </a:lnTo>
                  <a:lnTo>
                    <a:pt x="298" y="1176"/>
                  </a:lnTo>
                  <a:lnTo>
                    <a:pt x="296" y="1176"/>
                  </a:lnTo>
                  <a:lnTo>
                    <a:pt x="296" y="1179"/>
                  </a:lnTo>
                  <a:lnTo>
                    <a:pt x="298" y="1179"/>
                  </a:lnTo>
                  <a:lnTo>
                    <a:pt x="298" y="1179"/>
                  </a:lnTo>
                  <a:lnTo>
                    <a:pt x="298" y="1179"/>
                  </a:lnTo>
                  <a:lnTo>
                    <a:pt x="301" y="1179"/>
                  </a:lnTo>
                  <a:lnTo>
                    <a:pt x="301" y="1181"/>
                  </a:lnTo>
                  <a:lnTo>
                    <a:pt x="303" y="1190"/>
                  </a:lnTo>
                  <a:lnTo>
                    <a:pt x="303" y="1190"/>
                  </a:lnTo>
                  <a:lnTo>
                    <a:pt x="303" y="1190"/>
                  </a:lnTo>
                  <a:lnTo>
                    <a:pt x="303" y="1190"/>
                  </a:lnTo>
                  <a:lnTo>
                    <a:pt x="303" y="1193"/>
                  </a:lnTo>
                  <a:lnTo>
                    <a:pt x="303" y="1193"/>
                  </a:lnTo>
                  <a:lnTo>
                    <a:pt x="303" y="1193"/>
                  </a:lnTo>
                  <a:lnTo>
                    <a:pt x="301" y="1195"/>
                  </a:lnTo>
                  <a:lnTo>
                    <a:pt x="305" y="1195"/>
                  </a:lnTo>
                  <a:lnTo>
                    <a:pt x="305" y="1195"/>
                  </a:lnTo>
                  <a:lnTo>
                    <a:pt x="305" y="1198"/>
                  </a:lnTo>
                  <a:lnTo>
                    <a:pt x="305" y="1198"/>
                  </a:lnTo>
                  <a:lnTo>
                    <a:pt x="308" y="1200"/>
                  </a:lnTo>
                  <a:lnTo>
                    <a:pt x="308" y="1200"/>
                  </a:lnTo>
                  <a:lnTo>
                    <a:pt x="308" y="1200"/>
                  </a:lnTo>
                  <a:lnTo>
                    <a:pt x="308" y="1202"/>
                  </a:lnTo>
                  <a:lnTo>
                    <a:pt x="308" y="1202"/>
                  </a:lnTo>
                  <a:lnTo>
                    <a:pt x="308" y="1202"/>
                  </a:lnTo>
                  <a:lnTo>
                    <a:pt x="310" y="1205"/>
                  </a:lnTo>
                  <a:lnTo>
                    <a:pt x="310" y="1205"/>
                  </a:lnTo>
                  <a:lnTo>
                    <a:pt x="310" y="1205"/>
                  </a:lnTo>
                  <a:lnTo>
                    <a:pt x="313" y="1207"/>
                  </a:lnTo>
                  <a:lnTo>
                    <a:pt x="313" y="1207"/>
                  </a:lnTo>
                  <a:lnTo>
                    <a:pt x="313" y="1207"/>
                  </a:lnTo>
                  <a:lnTo>
                    <a:pt x="313" y="1207"/>
                  </a:lnTo>
                  <a:lnTo>
                    <a:pt x="315" y="1207"/>
                  </a:lnTo>
                  <a:lnTo>
                    <a:pt x="315" y="1207"/>
                  </a:lnTo>
                  <a:lnTo>
                    <a:pt x="315" y="1205"/>
                  </a:lnTo>
                  <a:lnTo>
                    <a:pt x="317" y="1205"/>
                  </a:lnTo>
                  <a:lnTo>
                    <a:pt x="317" y="1205"/>
                  </a:lnTo>
                  <a:lnTo>
                    <a:pt x="317" y="1205"/>
                  </a:lnTo>
                  <a:lnTo>
                    <a:pt x="317" y="1205"/>
                  </a:lnTo>
                  <a:lnTo>
                    <a:pt x="317" y="1205"/>
                  </a:lnTo>
                  <a:lnTo>
                    <a:pt x="320" y="1205"/>
                  </a:lnTo>
                  <a:lnTo>
                    <a:pt x="317" y="1207"/>
                  </a:lnTo>
                  <a:lnTo>
                    <a:pt x="317" y="1207"/>
                  </a:lnTo>
                  <a:lnTo>
                    <a:pt x="317" y="1207"/>
                  </a:lnTo>
                  <a:lnTo>
                    <a:pt x="317" y="1207"/>
                  </a:lnTo>
                  <a:lnTo>
                    <a:pt x="317" y="1207"/>
                  </a:lnTo>
                  <a:lnTo>
                    <a:pt x="315" y="1207"/>
                  </a:lnTo>
                  <a:lnTo>
                    <a:pt x="315" y="1207"/>
                  </a:lnTo>
                  <a:lnTo>
                    <a:pt x="315" y="1209"/>
                  </a:lnTo>
                  <a:lnTo>
                    <a:pt x="315" y="1207"/>
                  </a:lnTo>
                  <a:lnTo>
                    <a:pt x="313" y="1207"/>
                  </a:lnTo>
                  <a:lnTo>
                    <a:pt x="313" y="1207"/>
                  </a:lnTo>
                  <a:lnTo>
                    <a:pt x="313" y="1207"/>
                  </a:lnTo>
                  <a:lnTo>
                    <a:pt x="313" y="1209"/>
                  </a:lnTo>
                  <a:lnTo>
                    <a:pt x="313" y="1209"/>
                  </a:lnTo>
                  <a:lnTo>
                    <a:pt x="313" y="1209"/>
                  </a:lnTo>
                  <a:lnTo>
                    <a:pt x="310" y="1209"/>
                  </a:lnTo>
                  <a:lnTo>
                    <a:pt x="310" y="1209"/>
                  </a:lnTo>
                  <a:lnTo>
                    <a:pt x="313" y="1212"/>
                  </a:lnTo>
                  <a:lnTo>
                    <a:pt x="315" y="1212"/>
                  </a:lnTo>
                  <a:lnTo>
                    <a:pt x="315" y="1212"/>
                  </a:lnTo>
                  <a:lnTo>
                    <a:pt x="315" y="1212"/>
                  </a:lnTo>
                  <a:lnTo>
                    <a:pt x="315" y="1212"/>
                  </a:lnTo>
                  <a:lnTo>
                    <a:pt x="315" y="1212"/>
                  </a:lnTo>
                  <a:lnTo>
                    <a:pt x="315" y="1212"/>
                  </a:lnTo>
                  <a:lnTo>
                    <a:pt x="315" y="1212"/>
                  </a:lnTo>
                  <a:lnTo>
                    <a:pt x="317" y="1214"/>
                  </a:lnTo>
                  <a:lnTo>
                    <a:pt x="317" y="1214"/>
                  </a:lnTo>
                  <a:lnTo>
                    <a:pt x="317" y="1214"/>
                  </a:lnTo>
                  <a:lnTo>
                    <a:pt x="320" y="1214"/>
                  </a:lnTo>
                  <a:lnTo>
                    <a:pt x="320" y="1214"/>
                  </a:lnTo>
                  <a:lnTo>
                    <a:pt x="320" y="1214"/>
                  </a:lnTo>
                  <a:lnTo>
                    <a:pt x="320" y="1216"/>
                  </a:lnTo>
                  <a:lnTo>
                    <a:pt x="320" y="1219"/>
                  </a:lnTo>
                  <a:lnTo>
                    <a:pt x="320" y="1219"/>
                  </a:lnTo>
                  <a:lnTo>
                    <a:pt x="320" y="1219"/>
                  </a:lnTo>
                  <a:lnTo>
                    <a:pt x="320" y="1219"/>
                  </a:lnTo>
                  <a:lnTo>
                    <a:pt x="322" y="1221"/>
                  </a:lnTo>
                  <a:lnTo>
                    <a:pt x="322" y="1219"/>
                  </a:lnTo>
                  <a:lnTo>
                    <a:pt x="322" y="1219"/>
                  </a:lnTo>
                  <a:lnTo>
                    <a:pt x="324" y="1219"/>
                  </a:lnTo>
                  <a:lnTo>
                    <a:pt x="324" y="1219"/>
                  </a:lnTo>
                  <a:lnTo>
                    <a:pt x="324" y="1221"/>
                  </a:lnTo>
                  <a:lnTo>
                    <a:pt x="322" y="1221"/>
                  </a:lnTo>
                  <a:lnTo>
                    <a:pt x="322" y="1221"/>
                  </a:lnTo>
                  <a:lnTo>
                    <a:pt x="322" y="1221"/>
                  </a:lnTo>
                  <a:lnTo>
                    <a:pt x="322" y="1224"/>
                  </a:lnTo>
                  <a:lnTo>
                    <a:pt x="322" y="1224"/>
                  </a:lnTo>
                  <a:lnTo>
                    <a:pt x="322" y="1224"/>
                  </a:lnTo>
                  <a:lnTo>
                    <a:pt x="324" y="1226"/>
                  </a:lnTo>
                  <a:lnTo>
                    <a:pt x="324" y="1224"/>
                  </a:lnTo>
                  <a:lnTo>
                    <a:pt x="324" y="1224"/>
                  </a:lnTo>
                  <a:lnTo>
                    <a:pt x="324" y="1224"/>
                  </a:lnTo>
                  <a:lnTo>
                    <a:pt x="324" y="1221"/>
                  </a:lnTo>
                  <a:lnTo>
                    <a:pt x="324" y="1221"/>
                  </a:lnTo>
                  <a:lnTo>
                    <a:pt x="324" y="1221"/>
                  </a:lnTo>
                  <a:lnTo>
                    <a:pt x="324" y="1224"/>
                  </a:lnTo>
                  <a:lnTo>
                    <a:pt x="324" y="1224"/>
                  </a:lnTo>
                  <a:lnTo>
                    <a:pt x="324" y="1224"/>
                  </a:lnTo>
                  <a:lnTo>
                    <a:pt x="324" y="1224"/>
                  </a:lnTo>
                  <a:lnTo>
                    <a:pt x="327" y="1224"/>
                  </a:lnTo>
                  <a:lnTo>
                    <a:pt x="327" y="1224"/>
                  </a:lnTo>
                  <a:lnTo>
                    <a:pt x="327" y="1224"/>
                  </a:lnTo>
                  <a:lnTo>
                    <a:pt x="327" y="1224"/>
                  </a:lnTo>
                  <a:lnTo>
                    <a:pt x="327" y="1224"/>
                  </a:lnTo>
                  <a:lnTo>
                    <a:pt x="329" y="1226"/>
                  </a:lnTo>
                  <a:lnTo>
                    <a:pt x="327" y="1226"/>
                  </a:lnTo>
                  <a:lnTo>
                    <a:pt x="327" y="1226"/>
                  </a:lnTo>
                  <a:lnTo>
                    <a:pt x="327" y="1228"/>
                  </a:lnTo>
                  <a:lnTo>
                    <a:pt x="327" y="1228"/>
                  </a:lnTo>
                  <a:lnTo>
                    <a:pt x="327" y="1226"/>
                  </a:lnTo>
                  <a:lnTo>
                    <a:pt x="324" y="1226"/>
                  </a:lnTo>
                  <a:lnTo>
                    <a:pt x="324" y="1224"/>
                  </a:lnTo>
                  <a:lnTo>
                    <a:pt x="324" y="1226"/>
                  </a:lnTo>
                  <a:lnTo>
                    <a:pt x="327" y="1228"/>
                  </a:lnTo>
                  <a:lnTo>
                    <a:pt x="327" y="1228"/>
                  </a:lnTo>
                  <a:lnTo>
                    <a:pt x="327" y="1231"/>
                  </a:lnTo>
                  <a:lnTo>
                    <a:pt x="327" y="1231"/>
                  </a:lnTo>
                  <a:lnTo>
                    <a:pt x="327" y="1231"/>
                  </a:lnTo>
                  <a:lnTo>
                    <a:pt x="327" y="1233"/>
                  </a:lnTo>
                  <a:lnTo>
                    <a:pt x="327" y="1233"/>
                  </a:lnTo>
                  <a:lnTo>
                    <a:pt x="327" y="1233"/>
                  </a:lnTo>
                  <a:lnTo>
                    <a:pt x="327" y="1233"/>
                  </a:lnTo>
                  <a:lnTo>
                    <a:pt x="329" y="1235"/>
                  </a:lnTo>
                  <a:lnTo>
                    <a:pt x="329" y="1238"/>
                  </a:lnTo>
                  <a:lnTo>
                    <a:pt x="329" y="1238"/>
                  </a:lnTo>
                  <a:lnTo>
                    <a:pt x="332" y="1238"/>
                  </a:lnTo>
                  <a:lnTo>
                    <a:pt x="334" y="1240"/>
                  </a:lnTo>
                  <a:lnTo>
                    <a:pt x="332" y="1240"/>
                  </a:lnTo>
                  <a:lnTo>
                    <a:pt x="332" y="1240"/>
                  </a:lnTo>
                  <a:lnTo>
                    <a:pt x="329" y="1238"/>
                  </a:lnTo>
                  <a:lnTo>
                    <a:pt x="329" y="1238"/>
                  </a:lnTo>
                  <a:lnTo>
                    <a:pt x="329" y="1240"/>
                  </a:lnTo>
                  <a:lnTo>
                    <a:pt x="329" y="1240"/>
                  </a:lnTo>
                  <a:lnTo>
                    <a:pt x="332" y="1243"/>
                  </a:lnTo>
                  <a:lnTo>
                    <a:pt x="332" y="1245"/>
                  </a:lnTo>
                  <a:lnTo>
                    <a:pt x="332" y="1247"/>
                  </a:lnTo>
                  <a:lnTo>
                    <a:pt x="332" y="1247"/>
                  </a:lnTo>
                  <a:lnTo>
                    <a:pt x="332" y="1247"/>
                  </a:lnTo>
                  <a:lnTo>
                    <a:pt x="332" y="1250"/>
                  </a:lnTo>
                  <a:lnTo>
                    <a:pt x="332" y="1250"/>
                  </a:lnTo>
                  <a:lnTo>
                    <a:pt x="332" y="1250"/>
                  </a:lnTo>
                  <a:lnTo>
                    <a:pt x="332" y="1252"/>
                  </a:lnTo>
                  <a:lnTo>
                    <a:pt x="334" y="1252"/>
                  </a:lnTo>
                  <a:lnTo>
                    <a:pt x="334" y="1254"/>
                  </a:lnTo>
                  <a:lnTo>
                    <a:pt x="336" y="1254"/>
                  </a:lnTo>
                  <a:lnTo>
                    <a:pt x="336" y="1257"/>
                  </a:lnTo>
                  <a:lnTo>
                    <a:pt x="339" y="1259"/>
                  </a:lnTo>
                  <a:lnTo>
                    <a:pt x="339" y="1261"/>
                  </a:lnTo>
                  <a:lnTo>
                    <a:pt x="339" y="1264"/>
                  </a:lnTo>
                  <a:lnTo>
                    <a:pt x="341" y="1269"/>
                  </a:lnTo>
                  <a:lnTo>
                    <a:pt x="341" y="1271"/>
                  </a:lnTo>
                  <a:lnTo>
                    <a:pt x="341" y="1269"/>
                  </a:lnTo>
                  <a:lnTo>
                    <a:pt x="343" y="1269"/>
                  </a:lnTo>
                  <a:lnTo>
                    <a:pt x="343" y="1269"/>
                  </a:lnTo>
                  <a:lnTo>
                    <a:pt x="343" y="1269"/>
                  </a:lnTo>
                  <a:lnTo>
                    <a:pt x="343" y="1269"/>
                  </a:lnTo>
                  <a:lnTo>
                    <a:pt x="343" y="1271"/>
                  </a:lnTo>
                  <a:lnTo>
                    <a:pt x="343" y="1271"/>
                  </a:lnTo>
                  <a:lnTo>
                    <a:pt x="343" y="1271"/>
                  </a:lnTo>
                  <a:lnTo>
                    <a:pt x="346" y="1271"/>
                  </a:lnTo>
                  <a:lnTo>
                    <a:pt x="343" y="1271"/>
                  </a:lnTo>
                  <a:lnTo>
                    <a:pt x="343" y="1271"/>
                  </a:lnTo>
                  <a:lnTo>
                    <a:pt x="343" y="1271"/>
                  </a:lnTo>
                  <a:lnTo>
                    <a:pt x="343" y="1271"/>
                  </a:lnTo>
                  <a:lnTo>
                    <a:pt x="341" y="1271"/>
                  </a:lnTo>
                  <a:lnTo>
                    <a:pt x="341" y="1271"/>
                  </a:lnTo>
                  <a:lnTo>
                    <a:pt x="341" y="1273"/>
                  </a:lnTo>
                  <a:lnTo>
                    <a:pt x="341" y="1273"/>
                  </a:lnTo>
                  <a:lnTo>
                    <a:pt x="341" y="1273"/>
                  </a:lnTo>
                  <a:lnTo>
                    <a:pt x="341" y="1273"/>
                  </a:lnTo>
                  <a:lnTo>
                    <a:pt x="341" y="1273"/>
                  </a:lnTo>
                  <a:lnTo>
                    <a:pt x="341" y="1273"/>
                  </a:lnTo>
                  <a:lnTo>
                    <a:pt x="341" y="1273"/>
                  </a:lnTo>
                  <a:lnTo>
                    <a:pt x="341" y="1273"/>
                  </a:lnTo>
                  <a:lnTo>
                    <a:pt x="341" y="1276"/>
                  </a:lnTo>
                  <a:lnTo>
                    <a:pt x="341" y="1278"/>
                  </a:lnTo>
                  <a:lnTo>
                    <a:pt x="343" y="1280"/>
                  </a:lnTo>
                  <a:lnTo>
                    <a:pt x="343" y="1283"/>
                  </a:lnTo>
                  <a:lnTo>
                    <a:pt x="343" y="1283"/>
                  </a:lnTo>
                  <a:lnTo>
                    <a:pt x="343" y="1285"/>
                  </a:lnTo>
                  <a:lnTo>
                    <a:pt x="343" y="1283"/>
                  </a:lnTo>
                  <a:lnTo>
                    <a:pt x="343" y="1283"/>
                  </a:lnTo>
                  <a:lnTo>
                    <a:pt x="341" y="1280"/>
                  </a:lnTo>
                  <a:lnTo>
                    <a:pt x="341" y="1283"/>
                  </a:lnTo>
                  <a:lnTo>
                    <a:pt x="343" y="1285"/>
                  </a:lnTo>
                  <a:lnTo>
                    <a:pt x="343" y="1285"/>
                  </a:lnTo>
                  <a:lnTo>
                    <a:pt x="343" y="1285"/>
                  </a:lnTo>
                  <a:lnTo>
                    <a:pt x="343" y="1287"/>
                  </a:lnTo>
                  <a:lnTo>
                    <a:pt x="343" y="1287"/>
                  </a:lnTo>
                  <a:lnTo>
                    <a:pt x="343" y="1287"/>
                  </a:lnTo>
                  <a:lnTo>
                    <a:pt x="346" y="1292"/>
                  </a:lnTo>
                  <a:lnTo>
                    <a:pt x="346" y="1295"/>
                  </a:lnTo>
                  <a:lnTo>
                    <a:pt x="346" y="1297"/>
                  </a:lnTo>
                  <a:lnTo>
                    <a:pt x="346" y="1297"/>
                  </a:lnTo>
                  <a:lnTo>
                    <a:pt x="346" y="1297"/>
                  </a:lnTo>
                  <a:lnTo>
                    <a:pt x="346" y="1299"/>
                  </a:lnTo>
                  <a:lnTo>
                    <a:pt x="346" y="1299"/>
                  </a:lnTo>
                  <a:lnTo>
                    <a:pt x="346" y="1302"/>
                  </a:lnTo>
                  <a:lnTo>
                    <a:pt x="346" y="1302"/>
                  </a:lnTo>
                  <a:lnTo>
                    <a:pt x="348" y="1302"/>
                  </a:lnTo>
                  <a:lnTo>
                    <a:pt x="346" y="1304"/>
                  </a:lnTo>
                  <a:lnTo>
                    <a:pt x="348" y="1314"/>
                  </a:lnTo>
                  <a:lnTo>
                    <a:pt x="350" y="1314"/>
                  </a:lnTo>
                  <a:lnTo>
                    <a:pt x="353" y="1314"/>
                  </a:lnTo>
                  <a:lnTo>
                    <a:pt x="355" y="1314"/>
                  </a:lnTo>
                  <a:lnTo>
                    <a:pt x="355" y="1314"/>
                  </a:lnTo>
                  <a:lnTo>
                    <a:pt x="355" y="1314"/>
                  </a:lnTo>
                  <a:lnTo>
                    <a:pt x="353" y="1314"/>
                  </a:lnTo>
                  <a:lnTo>
                    <a:pt x="353" y="1314"/>
                  </a:lnTo>
                  <a:lnTo>
                    <a:pt x="353" y="1314"/>
                  </a:lnTo>
                  <a:lnTo>
                    <a:pt x="353" y="1316"/>
                  </a:lnTo>
                  <a:lnTo>
                    <a:pt x="350" y="1316"/>
                  </a:lnTo>
                  <a:lnTo>
                    <a:pt x="350" y="1316"/>
                  </a:lnTo>
                  <a:lnTo>
                    <a:pt x="350" y="1316"/>
                  </a:lnTo>
                  <a:lnTo>
                    <a:pt x="350" y="1316"/>
                  </a:lnTo>
                  <a:lnTo>
                    <a:pt x="350" y="1316"/>
                  </a:lnTo>
                  <a:lnTo>
                    <a:pt x="350" y="1316"/>
                  </a:lnTo>
                  <a:lnTo>
                    <a:pt x="350" y="1316"/>
                  </a:lnTo>
                  <a:lnTo>
                    <a:pt x="350" y="1318"/>
                  </a:lnTo>
                  <a:lnTo>
                    <a:pt x="350" y="1318"/>
                  </a:lnTo>
                  <a:lnTo>
                    <a:pt x="350" y="1318"/>
                  </a:lnTo>
                  <a:lnTo>
                    <a:pt x="353" y="1321"/>
                  </a:lnTo>
                  <a:lnTo>
                    <a:pt x="353" y="1321"/>
                  </a:lnTo>
                  <a:lnTo>
                    <a:pt x="355" y="1330"/>
                  </a:lnTo>
                  <a:lnTo>
                    <a:pt x="358" y="1332"/>
                  </a:lnTo>
                  <a:lnTo>
                    <a:pt x="358" y="1332"/>
                  </a:lnTo>
                  <a:lnTo>
                    <a:pt x="358" y="1335"/>
                  </a:lnTo>
                  <a:lnTo>
                    <a:pt x="358" y="1335"/>
                  </a:lnTo>
                  <a:lnTo>
                    <a:pt x="358" y="1335"/>
                  </a:lnTo>
                  <a:lnTo>
                    <a:pt x="360" y="1335"/>
                  </a:lnTo>
                  <a:lnTo>
                    <a:pt x="360" y="1335"/>
                  </a:lnTo>
                  <a:lnTo>
                    <a:pt x="360" y="1337"/>
                  </a:lnTo>
                  <a:lnTo>
                    <a:pt x="360" y="1337"/>
                  </a:lnTo>
                  <a:lnTo>
                    <a:pt x="362" y="1344"/>
                  </a:lnTo>
                  <a:lnTo>
                    <a:pt x="365" y="1344"/>
                  </a:lnTo>
                  <a:lnTo>
                    <a:pt x="365" y="1347"/>
                  </a:lnTo>
                  <a:lnTo>
                    <a:pt x="365" y="1347"/>
                  </a:lnTo>
                  <a:lnTo>
                    <a:pt x="365" y="1347"/>
                  </a:lnTo>
                  <a:lnTo>
                    <a:pt x="365" y="1347"/>
                  </a:lnTo>
                  <a:lnTo>
                    <a:pt x="365" y="1347"/>
                  </a:lnTo>
                  <a:lnTo>
                    <a:pt x="365" y="1347"/>
                  </a:lnTo>
                  <a:lnTo>
                    <a:pt x="367" y="1347"/>
                  </a:lnTo>
                  <a:lnTo>
                    <a:pt x="367" y="1347"/>
                  </a:lnTo>
                  <a:lnTo>
                    <a:pt x="365" y="1349"/>
                  </a:lnTo>
                  <a:lnTo>
                    <a:pt x="367" y="1351"/>
                  </a:lnTo>
                  <a:lnTo>
                    <a:pt x="367" y="1356"/>
                  </a:lnTo>
                  <a:lnTo>
                    <a:pt x="369" y="1356"/>
                  </a:lnTo>
                  <a:lnTo>
                    <a:pt x="369" y="1358"/>
                  </a:lnTo>
                  <a:lnTo>
                    <a:pt x="369" y="1358"/>
                  </a:lnTo>
                  <a:lnTo>
                    <a:pt x="369" y="1358"/>
                  </a:lnTo>
                  <a:lnTo>
                    <a:pt x="369" y="1358"/>
                  </a:lnTo>
                  <a:lnTo>
                    <a:pt x="369" y="1358"/>
                  </a:lnTo>
                  <a:lnTo>
                    <a:pt x="369" y="1358"/>
                  </a:lnTo>
                  <a:lnTo>
                    <a:pt x="369" y="1358"/>
                  </a:lnTo>
                  <a:lnTo>
                    <a:pt x="372" y="1358"/>
                  </a:lnTo>
                  <a:lnTo>
                    <a:pt x="372" y="1358"/>
                  </a:lnTo>
                  <a:lnTo>
                    <a:pt x="372" y="1358"/>
                  </a:lnTo>
                  <a:lnTo>
                    <a:pt x="372" y="1358"/>
                  </a:lnTo>
                  <a:lnTo>
                    <a:pt x="374" y="1361"/>
                  </a:lnTo>
                  <a:lnTo>
                    <a:pt x="372" y="1358"/>
                  </a:lnTo>
                  <a:lnTo>
                    <a:pt x="372" y="1358"/>
                  </a:lnTo>
                  <a:lnTo>
                    <a:pt x="374" y="1356"/>
                  </a:lnTo>
                  <a:lnTo>
                    <a:pt x="374" y="1356"/>
                  </a:lnTo>
                  <a:lnTo>
                    <a:pt x="376" y="1358"/>
                  </a:lnTo>
                  <a:lnTo>
                    <a:pt x="376" y="1358"/>
                  </a:lnTo>
                  <a:lnTo>
                    <a:pt x="374" y="1358"/>
                  </a:lnTo>
                  <a:lnTo>
                    <a:pt x="374" y="1358"/>
                  </a:lnTo>
                  <a:lnTo>
                    <a:pt x="374" y="1358"/>
                  </a:lnTo>
                  <a:lnTo>
                    <a:pt x="374" y="1361"/>
                  </a:lnTo>
                  <a:lnTo>
                    <a:pt x="374" y="1361"/>
                  </a:lnTo>
                  <a:lnTo>
                    <a:pt x="374" y="1361"/>
                  </a:lnTo>
                  <a:lnTo>
                    <a:pt x="376" y="1363"/>
                  </a:lnTo>
                  <a:lnTo>
                    <a:pt x="376" y="1363"/>
                  </a:lnTo>
                  <a:lnTo>
                    <a:pt x="376" y="1361"/>
                  </a:lnTo>
                  <a:lnTo>
                    <a:pt x="379" y="1361"/>
                  </a:lnTo>
                  <a:lnTo>
                    <a:pt x="379" y="1361"/>
                  </a:lnTo>
                  <a:lnTo>
                    <a:pt x="379" y="1361"/>
                  </a:lnTo>
                  <a:lnTo>
                    <a:pt x="379" y="1363"/>
                  </a:lnTo>
                  <a:lnTo>
                    <a:pt x="379" y="1363"/>
                  </a:lnTo>
                  <a:lnTo>
                    <a:pt x="379" y="1363"/>
                  </a:lnTo>
                  <a:lnTo>
                    <a:pt x="379" y="1363"/>
                  </a:lnTo>
                  <a:lnTo>
                    <a:pt x="376" y="1363"/>
                  </a:lnTo>
                  <a:lnTo>
                    <a:pt x="374" y="1363"/>
                  </a:lnTo>
                  <a:lnTo>
                    <a:pt x="376" y="1366"/>
                  </a:lnTo>
                  <a:lnTo>
                    <a:pt x="376" y="1366"/>
                  </a:lnTo>
                  <a:lnTo>
                    <a:pt x="376" y="1366"/>
                  </a:lnTo>
                  <a:lnTo>
                    <a:pt x="376" y="1368"/>
                  </a:lnTo>
                  <a:lnTo>
                    <a:pt x="379" y="1366"/>
                  </a:lnTo>
                  <a:lnTo>
                    <a:pt x="379" y="1366"/>
                  </a:lnTo>
                  <a:lnTo>
                    <a:pt x="386" y="1375"/>
                  </a:lnTo>
                  <a:lnTo>
                    <a:pt x="386" y="1375"/>
                  </a:lnTo>
                  <a:lnTo>
                    <a:pt x="388" y="1382"/>
                  </a:lnTo>
                  <a:lnTo>
                    <a:pt x="388" y="1382"/>
                  </a:lnTo>
                  <a:lnTo>
                    <a:pt x="391" y="1385"/>
                  </a:lnTo>
                  <a:lnTo>
                    <a:pt x="391" y="1385"/>
                  </a:lnTo>
                  <a:lnTo>
                    <a:pt x="391" y="1387"/>
                  </a:lnTo>
                  <a:lnTo>
                    <a:pt x="391" y="1387"/>
                  </a:lnTo>
                  <a:lnTo>
                    <a:pt x="391" y="1387"/>
                  </a:lnTo>
                  <a:lnTo>
                    <a:pt x="393" y="1387"/>
                  </a:lnTo>
                  <a:lnTo>
                    <a:pt x="393" y="1387"/>
                  </a:lnTo>
                  <a:lnTo>
                    <a:pt x="393" y="1389"/>
                  </a:lnTo>
                  <a:lnTo>
                    <a:pt x="395" y="1389"/>
                  </a:lnTo>
                  <a:lnTo>
                    <a:pt x="395" y="1392"/>
                  </a:lnTo>
                  <a:lnTo>
                    <a:pt x="395" y="1394"/>
                  </a:lnTo>
                  <a:lnTo>
                    <a:pt x="398" y="1392"/>
                  </a:lnTo>
                  <a:lnTo>
                    <a:pt x="398" y="1394"/>
                  </a:lnTo>
                  <a:lnTo>
                    <a:pt x="398" y="1394"/>
                  </a:lnTo>
                  <a:lnTo>
                    <a:pt x="398" y="1394"/>
                  </a:lnTo>
                  <a:lnTo>
                    <a:pt x="398" y="1394"/>
                  </a:lnTo>
                  <a:lnTo>
                    <a:pt x="398" y="1396"/>
                  </a:lnTo>
                  <a:lnTo>
                    <a:pt x="398" y="1396"/>
                  </a:lnTo>
                  <a:lnTo>
                    <a:pt x="398" y="1396"/>
                  </a:lnTo>
                  <a:lnTo>
                    <a:pt x="402" y="1408"/>
                  </a:lnTo>
                  <a:lnTo>
                    <a:pt x="405" y="1415"/>
                  </a:lnTo>
                  <a:lnTo>
                    <a:pt x="405" y="1420"/>
                  </a:lnTo>
                  <a:lnTo>
                    <a:pt x="407" y="1422"/>
                  </a:lnTo>
                  <a:lnTo>
                    <a:pt x="407" y="1422"/>
                  </a:lnTo>
                  <a:lnTo>
                    <a:pt x="407" y="1425"/>
                  </a:lnTo>
                  <a:lnTo>
                    <a:pt x="407" y="1425"/>
                  </a:lnTo>
                  <a:lnTo>
                    <a:pt x="407" y="1425"/>
                  </a:lnTo>
                  <a:lnTo>
                    <a:pt x="407" y="1425"/>
                  </a:lnTo>
                  <a:lnTo>
                    <a:pt x="407" y="1425"/>
                  </a:lnTo>
                  <a:lnTo>
                    <a:pt x="407" y="1425"/>
                  </a:lnTo>
                  <a:lnTo>
                    <a:pt x="407" y="1427"/>
                  </a:lnTo>
                  <a:lnTo>
                    <a:pt x="407" y="1427"/>
                  </a:lnTo>
                  <a:lnTo>
                    <a:pt x="412" y="1434"/>
                  </a:lnTo>
                  <a:lnTo>
                    <a:pt x="412" y="1437"/>
                  </a:lnTo>
                  <a:lnTo>
                    <a:pt x="412" y="1437"/>
                  </a:lnTo>
                  <a:lnTo>
                    <a:pt x="414" y="1437"/>
                  </a:lnTo>
                  <a:lnTo>
                    <a:pt x="414" y="1439"/>
                  </a:lnTo>
                  <a:lnTo>
                    <a:pt x="414" y="1441"/>
                  </a:lnTo>
                  <a:lnTo>
                    <a:pt x="414" y="1441"/>
                  </a:lnTo>
                  <a:lnTo>
                    <a:pt x="414" y="1444"/>
                  </a:lnTo>
                  <a:lnTo>
                    <a:pt x="417" y="1446"/>
                  </a:lnTo>
                  <a:lnTo>
                    <a:pt x="417" y="1448"/>
                  </a:lnTo>
                  <a:lnTo>
                    <a:pt x="419" y="1451"/>
                  </a:lnTo>
                  <a:lnTo>
                    <a:pt x="419" y="1453"/>
                  </a:lnTo>
                  <a:lnTo>
                    <a:pt x="419" y="1455"/>
                  </a:lnTo>
                  <a:lnTo>
                    <a:pt x="419" y="1455"/>
                  </a:lnTo>
                  <a:lnTo>
                    <a:pt x="421" y="1455"/>
                  </a:lnTo>
                  <a:lnTo>
                    <a:pt x="421" y="1455"/>
                  </a:lnTo>
                  <a:lnTo>
                    <a:pt x="421" y="1453"/>
                  </a:lnTo>
                  <a:lnTo>
                    <a:pt x="421" y="1453"/>
                  </a:lnTo>
                  <a:lnTo>
                    <a:pt x="421" y="1451"/>
                  </a:lnTo>
                  <a:lnTo>
                    <a:pt x="421" y="1451"/>
                  </a:lnTo>
                  <a:lnTo>
                    <a:pt x="421" y="1453"/>
                  </a:lnTo>
                  <a:lnTo>
                    <a:pt x="424" y="1453"/>
                  </a:lnTo>
                  <a:lnTo>
                    <a:pt x="424" y="1453"/>
                  </a:lnTo>
                  <a:lnTo>
                    <a:pt x="424" y="1453"/>
                  </a:lnTo>
                  <a:lnTo>
                    <a:pt x="424" y="1453"/>
                  </a:lnTo>
                  <a:lnTo>
                    <a:pt x="424" y="1453"/>
                  </a:lnTo>
                  <a:lnTo>
                    <a:pt x="424" y="1453"/>
                  </a:lnTo>
                  <a:lnTo>
                    <a:pt x="424" y="1453"/>
                  </a:lnTo>
                  <a:lnTo>
                    <a:pt x="424" y="1453"/>
                  </a:lnTo>
                  <a:lnTo>
                    <a:pt x="424" y="1455"/>
                  </a:lnTo>
                  <a:lnTo>
                    <a:pt x="421" y="1455"/>
                  </a:lnTo>
                  <a:lnTo>
                    <a:pt x="421" y="1458"/>
                  </a:lnTo>
                  <a:lnTo>
                    <a:pt x="421" y="1458"/>
                  </a:lnTo>
                  <a:lnTo>
                    <a:pt x="421" y="1458"/>
                  </a:lnTo>
                  <a:lnTo>
                    <a:pt x="421" y="1458"/>
                  </a:lnTo>
                  <a:lnTo>
                    <a:pt x="421" y="1460"/>
                  </a:lnTo>
                  <a:lnTo>
                    <a:pt x="421" y="1465"/>
                  </a:lnTo>
                  <a:lnTo>
                    <a:pt x="424" y="1465"/>
                  </a:lnTo>
                  <a:lnTo>
                    <a:pt x="424" y="1465"/>
                  </a:lnTo>
                  <a:lnTo>
                    <a:pt x="424" y="1465"/>
                  </a:lnTo>
                  <a:lnTo>
                    <a:pt x="424" y="1465"/>
                  </a:lnTo>
                  <a:lnTo>
                    <a:pt x="424" y="1463"/>
                  </a:lnTo>
                  <a:lnTo>
                    <a:pt x="424" y="1460"/>
                  </a:lnTo>
                  <a:lnTo>
                    <a:pt x="421" y="1460"/>
                  </a:lnTo>
                  <a:lnTo>
                    <a:pt x="421" y="1460"/>
                  </a:lnTo>
                  <a:lnTo>
                    <a:pt x="421" y="1458"/>
                  </a:lnTo>
                  <a:lnTo>
                    <a:pt x="424" y="1460"/>
                  </a:lnTo>
                  <a:lnTo>
                    <a:pt x="424" y="1460"/>
                  </a:lnTo>
                  <a:lnTo>
                    <a:pt x="424" y="1460"/>
                  </a:lnTo>
                  <a:lnTo>
                    <a:pt x="424" y="1460"/>
                  </a:lnTo>
                  <a:lnTo>
                    <a:pt x="424" y="1463"/>
                  </a:lnTo>
                  <a:lnTo>
                    <a:pt x="426" y="1463"/>
                  </a:lnTo>
                  <a:lnTo>
                    <a:pt x="426" y="1465"/>
                  </a:lnTo>
                  <a:lnTo>
                    <a:pt x="426" y="1467"/>
                  </a:lnTo>
                  <a:lnTo>
                    <a:pt x="426" y="1467"/>
                  </a:lnTo>
                  <a:lnTo>
                    <a:pt x="426" y="1467"/>
                  </a:lnTo>
                  <a:lnTo>
                    <a:pt x="428" y="1467"/>
                  </a:lnTo>
                  <a:lnTo>
                    <a:pt x="431" y="1470"/>
                  </a:lnTo>
                  <a:lnTo>
                    <a:pt x="431" y="1470"/>
                  </a:lnTo>
                  <a:lnTo>
                    <a:pt x="431" y="1472"/>
                  </a:lnTo>
                  <a:lnTo>
                    <a:pt x="431" y="1474"/>
                  </a:lnTo>
                  <a:lnTo>
                    <a:pt x="431" y="1474"/>
                  </a:lnTo>
                  <a:lnTo>
                    <a:pt x="431" y="1474"/>
                  </a:lnTo>
                  <a:lnTo>
                    <a:pt x="431" y="1477"/>
                  </a:lnTo>
                  <a:lnTo>
                    <a:pt x="431" y="1477"/>
                  </a:lnTo>
                  <a:lnTo>
                    <a:pt x="431" y="1477"/>
                  </a:lnTo>
                  <a:lnTo>
                    <a:pt x="431" y="1479"/>
                  </a:lnTo>
                  <a:lnTo>
                    <a:pt x="431" y="1479"/>
                  </a:lnTo>
                  <a:lnTo>
                    <a:pt x="431" y="1479"/>
                  </a:lnTo>
                  <a:lnTo>
                    <a:pt x="431" y="1479"/>
                  </a:lnTo>
                  <a:lnTo>
                    <a:pt x="431" y="1482"/>
                  </a:lnTo>
                  <a:lnTo>
                    <a:pt x="431" y="1482"/>
                  </a:lnTo>
                  <a:lnTo>
                    <a:pt x="433" y="1482"/>
                  </a:lnTo>
                  <a:lnTo>
                    <a:pt x="433" y="1482"/>
                  </a:lnTo>
                  <a:lnTo>
                    <a:pt x="433" y="1484"/>
                  </a:lnTo>
                  <a:lnTo>
                    <a:pt x="433" y="1486"/>
                  </a:lnTo>
                  <a:lnTo>
                    <a:pt x="433" y="1486"/>
                  </a:lnTo>
                  <a:lnTo>
                    <a:pt x="433" y="1489"/>
                  </a:lnTo>
                  <a:lnTo>
                    <a:pt x="433" y="1489"/>
                  </a:lnTo>
                  <a:lnTo>
                    <a:pt x="433" y="1489"/>
                  </a:lnTo>
                  <a:lnTo>
                    <a:pt x="436" y="1489"/>
                  </a:lnTo>
                  <a:lnTo>
                    <a:pt x="436" y="1489"/>
                  </a:lnTo>
                  <a:lnTo>
                    <a:pt x="436" y="1489"/>
                  </a:lnTo>
                  <a:lnTo>
                    <a:pt x="438" y="1491"/>
                  </a:lnTo>
                  <a:lnTo>
                    <a:pt x="436" y="1491"/>
                  </a:lnTo>
                  <a:lnTo>
                    <a:pt x="436" y="1491"/>
                  </a:lnTo>
                  <a:lnTo>
                    <a:pt x="433" y="1491"/>
                  </a:lnTo>
                  <a:lnTo>
                    <a:pt x="433" y="1491"/>
                  </a:lnTo>
                  <a:lnTo>
                    <a:pt x="431" y="1491"/>
                  </a:lnTo>
                  <a:lnTo>
                    <a:pt x="428" y="1491"/>
                  </a:lnTo>
                  <a:lnTo>
                    <a:pt x="428" y="1491"/>
                  </a:lnTo>
                  <a:lnTo>
                    <a:pt x="431" y="1486"/>
                  </a:lnTo>
                  <a:lnTo>
                    <a:pt x="431" y="1484"/>
                  </a:lnTo>
                  <a:lnTo>
                    <a:pt x="431" y="1484"/>
                  </a:lnTo>
                  <a:lnTo>
                    <a:pt x="431" y="1484"/>
                  </a:lnTo>
                  <a:lnTo>
                    <a:pt x="431" y="1482"/>
                  </a:lnTo>
                  <a:lnTo>
                    <a:pt x="431" y="1482"/>
                  </a:lnTo>
                  <a:lnTo>
                    <a:pt x="431" y="1482"/>
                  </a:lnTo>
                  <a:lnTo>
                    <a:pt x="431" y="1477"/>
                  </a:lnTo>
                  <a:lnTo>
                    <a:pt x="431" y="1477"/>
                  </a:lnTo>
                  <a:lnTo>
                    <a:pt x="431" y="1477"/>
                  </a:lnTo>
                  <a:lnTo>
                    <a:pt x="431" y="1474"/>
                  </a:lnTo>
                  <a:lnTo>
                    <a:pt x="428" y="1474"/>
                  </a:lnTo>
                  <a:lnTo>
                    <a:pt x="428" y="1472"/>
                  </a:lnTo>
                  <a:lnTo>
                    <a:pt x="428" y="1472"/>
                  </a:lnTo>
                  <a:lnTo>
                    <a:pt x="428" y="1472"/>
                  </a:lnTo>
                  <a:lnTo>
                    <a:pt x="428" y="1474"/>
                  </a:lnTo>
                  <a:lnTo>
                    <a:pt x="428" y="1474"/>
                  </a:lnTo>
                  <a:lnTo>
                    <a:pt x="428" y="1477"/>
                  </a:lnTo>
                  <a:lnTo>
                    <a:pt x="428" y="1479"/>
                  </a:lnTo>
                  <a:lnTo>
                    <a:pt x="428" y="1482"/>
                  </a:lnTo>
                  <a:lnTo>
                    <a:pt x="428" y="1482"/>
                  </a:lnTo>
                  <a:lnTo>
                    <a:pt x="428" y="1472"/>
                  </a:lnTo>
                  <a:lnTo>
                    <a:pt x="426" y="1472"/>
                  </a:lnTo>
                  <a:lnTo>
                    <a:pt x="426" y="1472"/>
                  </a:lnTo>
                  <a:lnTo>
                    <a:pt x="426" y="1472"/>
                  </a:lnTo>
                  <a:lnTo>
                    <a:pt x="426" y="1474"/>
                  </a:lnTo>
                  <a:lnTo>
                    <a:pt x="426" y="1474"/>
                  </a:lnTo>
                  <a:lnTo>
                    <a:pt x="426" y="1474"/>
                  </a:lnTo>
                  <a:lnTo>
                    <a:pt x="426" y="1474"/>
                  </a:lnTo>
                  <a:lnTo>
                    <a:pt x="426" y="1472"/>
                  </a:lnTo>
                  <a:lnTo>
                    <a:pt x="426" y="1472"/>
                  </a:lnTo>
                  <a:lnTo>
                    <a:pt x="426" y="1472"/>
                  </a:lnTo>
                  <a:lnTo>
                    <a:pt x="426" y="1472"/>
                  </a:lnTo>
                  <a:lnTo>
                    <a:pt x="426" y="1472"/>
                  </a:lnTo>
                  <a:lnTo>
                    <a:pt x="424" y="1472"/>
                  </a:lnTo>
                  <a:lnTo>
                    <a:pt x="424" y="1472"/>
                  </a:lnTo>
                  <a:lnTo>
                    <a:pt x="424" y="1470"/>
                  </a:lnTo>
                  <a:lnTo>
                    <a:pt x="424" y="1470"/>
                  </a:lnTo>
                  <a:lnTo>
                    <a:pt x="424" y="1470"/>
                  </a:lnTo>
                  <a:lnTo>
                    <a:pt x="426" y="1470"/>
                  </a:lnTo>
                  <a:lnTo>
                    <a:pt x="426" y="1470"/>
                  </a:lnTo>
                  <a:lnTo>
                    <a:pt x="426" y="1470"/>
                  </a:lnTo>
                  <a:lnTo>
                    <a:pt x="426" y="1467"/>
                  </a:lnTo>
                  <a:lnTo>
                    <a:pt x="424" y="1467"/>
                  </a:lnTo>
                  <a:lnTo>
                    <a:pt x="424" y="1467"/>
                  </a:lnTo>
                  <a:lnTo>
                    <a:pt x="424" y="1470"/>
                  </a:lnTo>
                  <a:lnTo>
                    <a:pt x="424" y="1472"/>
                  </a:lnTo>
                  <a:lnTo>
                    <a:pt x="424" y="1472"/>
                  </a:lnTo>
                  <a:lnTo>
                    <a:pt x="426" y="1474"/>
                  </a:lnTo>
                  <a:lnTo>
                    <a:pt x="426" y="1484"/>
                  </a:lnTo>
                  <a:lnTo>
                    <a:pt x="426" y="1484"/>
                  </a:lnTo>
                  <a:lnTo>
                    <a:pt x="426" y="1491"/>
                  </a:lnTo>
                  <a:lnTo>
                    <a:pt x="431" y="1500"/>
                  </a:lnTo>
                  <a:lnTo>
                    <a:pt x="433" y="1510"/>
                  </a:lnTo>
                  <a:lnTo>
                    <a:pt x="436" y="1510"/>
                  </a:lnTo>
                  <a:lnTo>
                    <a:pt x="433" y="1510"/>
                  </a:lnTo>
                  <a:lnTo>
                    <a:pt x="433" y="1505"/>
                  </a:lnTo>
                  <a:lnTo>
                    <a:pt x="433" y="1505"/>
                  </a:lnTo>
                  <a:lnTo>
                    <a:pt x="433" y="1505"/>
                  </a:lnTo>
                  <a:lnTo>
                    <a:pt x="433" y="1508"/>
                  </a:lnTo>
                  <a:lnTo>
                    <a:pt x="436" y="1510"/>
                  </a:lnTo>
                  <a:lnTo>
                    <a:pt x="436" y="1510"/>
                  </a:lnTo>
                  <a:lnTo>
                    <a:pt x="436" y="1510"/>
                  </a:lnTo>
                  <a:lnTo>
                    <a:pt x="436" y="1510"/>
                  </a:lnTo>
                  <a:lnTo>
                    <a:pt x="436" y="1510"/>
                  </a:lnTo>
                  <a:lnTo>
                    <a:pt x="436" y="1512"/>
                  </a:lnTo>
                  <a:lnTo>
                    <a:pt x="436" y="1512"/>
                  </a:lnTo>
                  <a:lnTo>
                    <a:pt x="436" y="1512"/>
                  </a:lnTo>
                  <a:lnTo>
                    <a:pt x="436" y="1512"/>
                  </a:lnTo>
                  <a:lnTo>
                    <a:pt x="436" y="1512"/>
                  </a:lnTo>
                  <a:lnTo>
                    <a:pt x="436" y="1512"/>
                  </a:lnTo>
                  <a:lnTo>
                    <a:pt x="436" y="1510"/>
                  </a:lnTo>
                  <a:lnTo>
                    <a:pt x="436" y="1512"/>
                  </a:lnTo>
                  <a:lnTo>
                    <a:pt x="436" y="1515"/>
                  </a:lnTo>
                  <a:lnTo>
                    <a:pt x="438" y="1517"/>
                  </a:lnTo>
                  <a:lnTo>
                    <a:pt x="438" y="1517"/>
                  </a:lnTo>
                  <a:lnTo>
                    <a:pt x="438" y="1519"/>
                  </a:lnTo>
                  <a:lnTo>
                    <a:pt x="438" y="1519"/>
                  </a:lnTo>
                  <a:lnTo>
                    <a:pt x="438" y="1519"/>
                  </a:lnTo>
                  <a:lnTo>
                    <a:pt x="438" y="1522"/>
                  </a:lnTo>
                  <a:lnTo>
                    <a:pt x="438" y="1522"/>
                  </a:lnTo>
                  <a:lnTo>
                    <a:pt x="438" y="1519"/>
                  </a:lnTo>
                  <a:lnTo>
                    <a:pt x="440" y="1519"/>
                  </a:lnTo>
                  <a:lnTo>
                    <a:pt x="440" y="1519"/>
                  </a:lnTo>
                  <a:lnTo>
                    <a:pt x="440" y="1519"/>
                  </a:lnTo>
                  <a:lnTo>
                    <a:pt x="440" y="1519"/>
                  </a:lnTo>
                  <a:lnTo>
                    <a:pt x="440" y="1519"/>
                  </a:lnTo>
                  <a:lnTo>
                    <a:pt x="440" y="1519"/>
                  </a:lnTo>
                  <a:lnTo>
                    <a:pt x="440" y="1522"/>
                  </a:lnTo>
                  <a:lnTo>
                    <a:pt x="440" y="1519"/>
                  </a:lnTo>
                  <a:lnTo>
                    <a:pt x="440" y="1519"/>
                  </a:lnTo>
                  <a:lnTo>
                    <a:pt x="440" y="1517"/>
                  </a:lnTo>
                  <a:lnTo>
                    <a:pt x="443" y="1519"/>
                  </a:lnTo>
                  <a:lnTo>
                    <a:pt x="443" y="1519"/>
                  </a:lnTo>
                  <a:lnTo>
                    <a:pt x="443" y="1519"/>
                  </a:lnTo>
                  <a:lnTo>
                    <a:pt x="445" y="1517"/>
                  </a:lnTo>
                  <a:lnTo>
                    <a:pt x="445" y="1517"/>
                  </a:lnTo>
                  <a:lnTo>
                    <a:pt x="445" y="1517"/>
                  </a:lnTo>
                  <a:lnTo>
                    <a:pt x="445" y="1517"/>
                  </a:lnTo>
                  <a:lnTo>
                    <a:pt x="445" y="1517"/>
                  </a:lnTo>
                  <a:lnTo>
                    <a:pt x="445" y="1519"/>
                  </a:lnTo>
                  <a:lnTo>
                    <a:pt x="445" y="1519"/>
                  </a:lnTo>
                  <a:lnTo>
                    <a:pt x="445" y="1519"/>
                  </a:lnTo>
                  <a:lnTo>
                    <a:pt x="445" y="1519"/>
                  </a:lnTo>
                  <a:lnTo>
                    <a:pt x="445" y="1519"/>
                  </a:lnTo>
                  <a:lnTo>
                    <a:pt x="445" y="1519"/>
                  </a:lnTo>
                  <a:lnTo>
                    <a:pt x="445" y="1519"/>
                  </a:lnTo>
                  <a:lnTo>
                    <a:pt x="443" y="1519"/>
                  </a:lnTo>
                  <a:lnTo>
                    <a:pt x="443" y="1519"/>
                  </a:lnTo>
                  <a:lnTo>
                    <a:pt x="440" y="1519"/>
                  </a:lnTo>
                  <a:lnTo>
                    <a:pt x="440" y="1522"/>
                  </a:lnTo>
                  <a:lnTo>
                    <a:pt x="440" y="1522"/>
                  </a:lnTo>
                  <a:lnTo>
                    <a:pt x="440" y="1522"/>
                  </a:lnTo>
                  <a:lnTo>
                    <a:pt x="443" y="1522"/>
                  </a:lnTo>
                  <a:lnTo>
                    <a:pt x="443" y="1522"/>
                  </a:lnTo>
                  <a:lnTo>
                    <a:pt x="443" y="1522"/>
                  </a:lnTo>
                  <a:lnTo>
                    <a:pt x="443" y="1522"/>
                  </a:lnTo>
                  <a:lnTo>
                    <a:pt x="443" y="1524"/>
                  </a:lnTo>
                  <a:lnTo>
                    <a:pt x="440" y="1524"/>
                  </a:lnTo>
                  <a:lnTo>
                    <a:pt x="440" y="1522"/>
                  </a:lnTo>
                  <a:lnTo>
                    <a:pt x="440" y="1522"/>
                  </a:lnTo>
                  <a:lnTo>
                    <a:pt x="440" y="1522"/>
                  </a:lnTo>
                  <a:lnTo>
                    <a:pt x="440" y="1524"/>
                  </a:lnTo>
                  <a:lnTo>
                    <a:pt x="445" y="1526"/>
                  </a:lnTo>
                  <a:lnTo>
                    <a:pt x="445" y="1529"/>
                  </a:lnTo>
                  <a:lnTo>
                    <a:pt x="447" y="1531"/>
                  </a:lnTo>
                  <a:lnTo>
                    <a:pt x="450" y="1534"/>
                  </a:lnTo>
                  <a:lnTo>
                    <a:pt x="450" y="1534"/>
                  </a:lnTo>
                  <a:lnTo>
                    <a:pt x="455" y="1538"/>
                  </a:lnTo>
                  <a:lnTo>
                    <a:pt x="455" y="1541"/>
                  </a:lnTo>
                  <a:lnTo>
                    <a:pt x="457" y="1543"/>
                  </a:lnTo>
                  <a:lnTo>
                    <a:pt x="462" y="1550"/>
                  </a:lnTo>
                  <a:lnTo>
                    <a:pt x="464" y="1553"/>
                  </a:lnTo>
                  <a:lnTo>
                    <a:pt x="469" y="1555"/>
                  </a:lnTo>
                  <a:lnTo>
                    <a:pt x="471" y="1557"/>
                  </a:lnTo>
                  <a:lnTo>
                    <a:pt x="476" y="1562"/>
                  </a:lnTo>
                  <a:lnTo>
                    <a:pt x="476" y="1562"/>
                  </a:lnTo>
                  <a:lnTo>
                    <a:pt x="478" y="1562"/>
                  </a:lnTo>
                  <a:lnTo>
                    <a:pt x="478" y="1562"/>
                  </a:lnTo>
                  <a:lnTo>
                    <a:pt x="478" y="1562"/>
                  </a:lnTo>
                  <a:lnTo>
                    <a:pt x="481" y="1564"/>
                  </a:lnTo>
                  <a:lnTo>
                    <a:pt x="481" y="1564"/>
                  </a:lnTo>
                  <a:lnTo>
                    <a:pt x="488" y="1567"/>
                  </a:lnTo>
                  <a:lnTo>
                    <a:pt x="490" y="1567"/>
                  </a:lnTo>
                  <a:lnTo>
                    <a:pt x="492" y="1567"/>
                  </a:lnTo>
                  <a:lnTo>
                    <a:pt x="492" y="1564"/>
                  </a:lnTo>
                  <a:lnTo>
                    <a:pt x="495" y="1564"/>
                  </a:lnTo>
                  <a:lnTo>
                    <a:pt x="497" y="1562"/>
                  </a:lnTo>
                  <a:lnTo>
                    <a:pt x="502" y="1562"/>
                  </a:lnTo>
                  <a:lnTo>
                    <a:pt x="504" y="1562"/>
                  </a:lnTo>
                  <a:lnTo>
                    <a:pt x="504" y="1560"/>
                  </a:lnTo>
                  <a:lnTo>
                    <a:pt x="507" y="1560"/>
                  </a:lnTo>
                  <a:lnTo>
                    <a:pt x="516" y="1553"/>
                  </a:lnTo>
                  <a:lnTo>
                    <a:pt x="518" y="1553"/>
                  </a:lnTo>
                  <a:lnTo>
                    <a:pt x="518" y="1553"/>
                  </a:lnTo>
                  <a:lnTo>
                    <a:pt x="518" y="1550"/>
                  </a:lnTo>
                  <a:lnTo>
                    <a:pt x="521" y="1548"/>
                  </a:lnTo>
                  <a:lnTo>
                    <a:pt x="521" y="1548"/>
                  </a:lnTo>
                  <a:lnTo>
                    <a:pt x="521" y="1545"/>
                  </a:lnTo>
                  <a:lnTo>
                    <a:pt x="523" y="1545"/>
                  </a:lnTo>
                  <a:lnTo>
                    <a:pt x="523" y="1545"/>
                  </a:lnTo>
                  <a:lnTo>
                    <a:pt x="523" y="1541"/>
                  </a:lnTo>
                  <a:lnTo>
                    <a:pt x="523" y="1538"/>
                  </a:lnTo>
                  <a:lnTo>
                    <a:pt x="521" y="1536"/>
                  </a:lnTo>
                  <a:lnTo>
                    <a:pt x="523" y="1536"/>
                  </a:lnTo>
                  <a:lnTo>
                    <a:pt x="523" y="1536"/>
                  </a:lnTo>
                  <a:lnTo>
                    <a:pt x="523" y="1536"/>
                  </a:lnTo>
                  <a:lnTo>
                    <a:pt x="523" y="1534"/>
                  </a:lnTo>
                  <a:lnTo>
                    <a:pt x="523" y="1534"/>
                  </a:lnTo>
                  <a:lnTo>
                    <a:pt x="525" y="1531"/>
                  </a:lnTo>
                  <a:lnTo>
                    <a:pt x="525" y="1531"/>
                  </a:lnTo>
                  <a:lnTo>
                    <a:pt x="525" y="1531"/>
                  </a:lnTo>
                  <a:lnTo>
                    <a:pt x="528" y="1531"/>
                  </a:lnTo>
                  <a:lnTo>
                    <a:pt x="525" y="1529"/>
                  </a:lnTo>
                  <a:lnTo>
                    <a:pt x="525" y="1531"/>
                  </a:lnTo>
                  <a:lnTo>
                    <a:pt x="525" y="1531"/>
                  </a:lnTo>
                  <a:lnTo>
                    <a:pt x="525" y="1531"/>
                  </a:lnTo>
                  <a:lnTo>
                    <a:pt x="523" y="1531"/>
                  </a:lnTo>
                  <a:lnTo>
                    <a:pt x="525" y="1531"/>
                  </a:lnTo>
                  <a:lnTo>
                    <a:pt x="525" y="1529"/>
                  </a:lnTo>
                  <a:lnTo>
                    <a:pt x="525" y="1526"/>
                  </a:lnTo>
                  <a:lnTo>
                    <a:pt x="525" y="1524"/>
                  </a:lnTo>
                  <a:lnTo>
                    <a:pt x="528" y="1522"/>
                  </a:lnTo>
                  <a:lnTo>
                    <a:pt x="528" y="1519"/>
                  </a:lnTo>
                  <a:lnTo>
                    <a:pt x="535" y="1515"/>
                  </a:lnTo>
                  <a:lnTo>
                    <a:pt x="537" y="1512"/>
                  </a:lnTo>
                  <a:lnTo>
                    <a:pt x="540" y="1512"/>
                  </a:lnTo>
                  <a:lnTo>
                    <a:pt x="542" y="1512"/>
                  </a:lnTo>
                  <a:lnTo>
                    <a:pt x="549" y="1510"/>
                  </a:lnTo>
                  <a:lnTo>
                    <a:pt x="549" y="1510"/>
                  </a:lnTo>
                  <a:lnTo>
                    <a:pt x="549" y="1510"/>
                  </a:lnTo>
                  <a:lnTo>
                    <a:pt x="549" y="1510"/>
                  </a:lnTo>
                  <a:lnTo>
                    <a:pt x="549" y="1510"/>
                  </a:lnTo>
                  <a:lnTo>
                    <a:pt x="551" y="1508"/>
                  </a:lnTo>
                  <a:lnTo>
                    <a:pt x="554" y="1508"/>
                  </a:lnTo>
                  <a:lnTo>
                    <a:pt x="554" y="1508"/>
                  </a:lnTo>
                  <a:lnTo>
                    <a:pt x="554" y="1508"/>
                  </a:lnTo>
                  <a:lnTo>
                    <a:pt x="556" y="1508"/>
                  </a:lnTo>
                  <a:lnTo>
                    <a:pt x="556" y="1508"/>
                  </a:lnTo>
                  <a:lnTo>
                    <a:pt x="559" y="1505"/>
                  </a:lnTo>
                  <a:lnTo>
                    <a:pt x="561" y="1505"/>
                  </a:lnTo>
                  <a:lnTo>
                    <a:pt x="561" y="1505"/>
                  </a:lnTo>
                  <a:lnTo>
                    <a:pt x="563" y="1505"/>
                  </a:lnTo>
                  <a:lnTo>
                    <a:pt x="563" y="1505"/>
                  </a:lnTo>
                  <a:lnTo>
                    <a:pt x="563" y="1505"/>
                  </a:lnTo>
                  <a:lnTo>
                    <a:pt x="563" y="1505"/>
                  </a:lnTo>
                  <a:lnTo>
                    <a:pt x="563" y="1505"/>
                  </a:lnTo>
                  <a:lnTo>
                    <a:pt x="566" y="1503"/>
                  </a:lnTo>
                  <a:lnTo>
                    <a:pt x="566" y="1503"/>
                  </a:lnTo>
                  <a:lnTo>
                    <a:pt x="568" y="1503"/>
                  </a:lnTo>
                  <a:lnTo>
                    <a:pt x="570" y="1503"/>
                  </a:lnTo>
                  <a:lnTo>
                    <a:pt x="570" y="1505"/>
                  </a:lnTo>
                  <a:lnTo>
                    <a:pt x="573" y="1505"/>
                  </a:lnTo>
                  <a:lnTo>
                    <a:pt x="573" y="1505"/>
                  </a:lnTo>
                  <a:lnTo>
                    <a:pt x="575" y="1505"/>
                  </a:lnTo>
                  <a:lnTo>
                    <a:pt x="577" y="1503"/>
                  </a:lnTo>
                  <a:lnTo>
                    <a:pt x="577" y="1503"/>
                  </a:lnTo>
                  <a:lnTo>
                    <a:pt x="577" y="1505"/>
                  </a:lnTo>
                  <a:lnTo>
                    <a:pt x="580" y="1505"/>
                  </a:lnTo>
                  <a:lnTo>
                    <a:pt x="580" y="1505"/>
                  </a:lnTo>
                  <a:lnTo>
                    <a:pt x="582" y="1505"/>
                  </a:lnTo>
                  <a:lnTo>
                    <a:pt x="587" y="1508"/>
                  </a:lnTo>
                  <a:lnTo>
                    <a:pt x="589" y="1510"/>
                  </a:lnTo>
                  <a:lnTo>
                    <a:pt x="592" y="1510"/>
                  </a:lnTo>
                  <a:lnTo>
                    <a:pt x="592" y="1510"/>
                  </a:lnTo>
                  <a:lnTo>
                    <a:pt x="592" y="1510"/>
                  </a:lnTo>
                  <a:lnTo>
                    <a:pt x="587" y="1505"/>
                  </a:lnTo>
                  <a:lnTo>
                    <a:pt x="587" y="1505"/>
                  </a:lnTo>
                  <a:lnTo>
                    <a:pt x="587" y="1505"/>
                  </a:lnTo>
                  <a:lnTo>
                    <a:pt x="587" y="1505"/>
                  </a:lnTo>
                  <a:lnTo>
                    <a:pt x="585" y="1505"/>
                  </a:lnTo>
                  <a:lnTo>
                    <a:pt x="585" y="1505"/>
                  </a:lnTo>
                  <a:lnTo>
                    <a:pt x="585" y="1503"/>
                  </a:lnTo>
                  <a:lnTo>
                    <a:pt x="585" y="1503"/>
                  </a:lnTo>
                  <a:lnTo>
                    <a:pt x="587" y="1503"/>
                  </a:lnTo>
                  <a:lnTo>
                    <a:pt x="587" y="1503"/>
                  </a:lnTo>
                  <a:lnTo>
                    <a:pt x="587" y="1500"/>
                  </a:lnTo>
                  <a:lnTo>
                    <a:pt x="585" y="1500"/>
                  </a:lnTo>
                  <a:lnTo>
                    <a:pt x="585" y="1500"/>
                  </a:lnTo>
                  <a:lnTo>
                    <a:pt x="582" y="1503"/>
                  </a:lnTo>
                  <a:lnTo>
                    <a:pt x="582" y="1503"/>
                  </a:lnTo>
                  <a:lnTo>
                    <a:pt x="575" y="1503"/>
                  </a:lnTo>
                  <a:lnTo>
                    <a:pt x="573" y="1503"/>
                  </a:lnTo>
                  <a:lnTo>
                    <a:pt x="570" y="1500"/>
                  </a:lnTo>
                  <a:lnTo>
                    <a:pt x="566" y="1498"/>
                  </a:lnTo>
                  <a:lnTo>
                    <a:pt x="563" y="1496"/>
                  </a:lnTo>
                  <a:lnTo>
                    <a:pt x="563" y="1493"/>
                  </a:lnTo>
                  <a:lnTo>
                    <a:pt x="563" y="1493"/>
                  </a:lnTo>
                  <a:lnTo>
                    <a:pt x="563" y="1491"/>
                  </a:lnTo>
                  <a:lnTo>
                    <a:pt x="563" y="1489"/>
                  </a:lnTo>
                  <a:lnTo>
                    <a:pt x="566" y="1486"/>
                  </a:lnTo>
                  <a:lnTo>
                    <a:pt x="566" y="1486"/>
                  </a:lnTo>
                  <a:lnTo>
                    <a:pt x="566" y="1486"/>
                  </a:lnTo>
                  <a:lnTo>
                    <a:pt x="566" y="1486"/>
                  </a:lnTo>
                  <a:lnTo>
                    <a:pt x="566" y="1484"/>
                  </a:lnTo>
                  <a:lnTo>
                    <a:pt x="566" y="1484"/>
                  </a:lnTo>
                  <a:lnTo>
                    <a:pt x="568" y="1484"/>
                  </a:lnTo>
                  <a:lnTo>
                    <a:pt x="568" y="1484"/>
                  </a:lnTo>
                  <a:lnTo>
                    <a:pt x="568" y="1484"/>
                  </a:lnTo>
                  <a:lnTo>
                    <a:pt x="570" y="1479"/>
                  </a:lnTo>
                  <a:lnTo>
                    <a:pt x="573" y="1477"/>
                  </a:lnTo>
                  <a:lnTo>
                    <a:pt x="573" y="1477"/>
                  </a:lnTo>
                  <a:lnTo>
                    <a:pt x="573" y="1474"/>
                  </a:lnTo>
                  <a:lnTo>
                    <a:pt x="573" y="1474"/>
                  </a:lnTo>
                  <a:lnTo>
                    <a:pt x="575" y="1474"/>
                  </a:lnTo>
                  <a:lnTo>
                    <a:pt x="575" y="1472"/>
                  </a:lnTo>
                  <a:lnTo>
                    <a:pt x="577" y="1467"/>
                  </a:lnTo>
                  <a:lnTo>
                    <a:pt x="580" y="1465"/>
                  </a:lnTo>
                  <a:lnTo>
                    <a:pt x="582" y="1463"/>
                  </a:lnTo>
                  <a:lnTo>
                    <a:pt x="582" y="1463"/>
                  </a:lnTo>
                  <a:lnTo>
                    <a:pt x="580" y="1460"/>
                  </a:lnTo>
                  <a:lnTo>
                    <a:pt x="580" y="1458"/>
                  </a:lnTo>
                  <a:lnTo>
                    <a:pt x="580" y="1455"/>
                  </a:lnTo>
                  <a:lnTo>
                    <a:pt x="580" y="1455"/>
                  </a:lnTo>
                  <a:lnTo>
                    <a:pt x="580" y="1455"/>
                  </a:lnTo>
                  <a:lnTo>
                    <a:pt x="582" y="1455"/>
                  </a:lnTo>
                  <a:lnTo>
                    <a:pt x="582" y="1455"/>
                  </a:lnTo>
                  <a:lnTo>
                    <a:pt x="582" y="1453"/>
                  </a:lnTo>
                  <a:lnTo>
                    <a:pt x="582" y="1453"/>
                  </a:lnTo>
                  <a:lnTo>
                    <a:pt x="582" y="1453"/>
                  </a:lnTo>
                  <a:lnTo>
                    <a:pt x="582" y="1453"/>
                  </a:lnTo>
                  <a:lnTo>
                    <a:pt x="585" y="1451"/>
                  </a:lnTo>
                  <a:lnTo>
                    <a:pt x="587" y="1448"/>
                  </a:lnTo>
                  <a:lnTo>
                    <a:pt x="587" y="1448"/>
                  </a:lnTo>
                  <a:lnTo>
                    <a:pt x="589" y="1448"/>
                  </a:lnTo>
                  <a:lnTo>
                    <a:pt x="589" y="1448"/>
                  </a:lnTo>
                  <a:lnTo>
                    <a:pt x="592" y="1448"/>
                  </a:lnTo>
                  <a:lnTo>
                    <a:pt x="592" y="1448"/>
                  </a:lnTo>
                  <a:lnTo>
                    <a:pt x="594" y="1448"/>
                  </a:lnTo>
                  <a:lnTo>
                    <a:pt x="596" y="1448"/>
                  </a:lnTo>
                  <a:lnTo>
                    <a:pt x="596" y="1448"/>
                  </a:lnTo>
                  <a:lnTo>
                    <a:pt x="596" y="1448"/>
                  </a:lnTo>
                  <a:lnTo>
                    <a:pt x="599" y="1448"/>
                  </a:lnTo>
                  <a:lnTo>
                    <a:pt x="599" y="1446"/>
                  </a:lnTo>
                  <a:lnTo>
                    <a:pt x="599" y="1448"/>
                  </a:lnTo>
                  <a:lnTo>
                    <a:pt x="599" y="1448"/>
                  </a:lnTo>
                  <a:lnTo>
                    <a:pt x="599" y="1448"/>
                  </a:lnTo>
                  <a:lnTo>
                    <a:pt x="596" y="1448"/>
                  </a:lnTo>
                  <a:lnTo>
                    <a:pt x="596" y="1448"/>
                  </a:lnTo>
                  <a:lnTo>
                    <a:pt x="596" y="1448"/>
                  </a:lnTo>
                  <a:lnTo>
                    <a:pt x="596" y="1448"/>
                  </a:lnTo>
                  <a:lnTo>
                    <a:pt x="596" y="1451"/>
                  </a:lnTo>
                  <a:lnTo>
                    <a:pt x="596" y="1451"/>
                  </a:lnTo>
                  <a:lnTo>
                    <a:pt x="599" y="1451"/>
                  </a:lnTo>
                  <a:lnTo>
                    <a:pt x="608" y="1451"/>
                  </a:lnTo>
                  <a:lnTo>
                    <a:pt x="608" y="1451"/>
                  </a:lnTo>
                  <a:lnTo>
                    <a:pt x="608" y="1451"/>
                  </a:lnTo>
                  <a:lnTo>
                    <a:pt x="608" y="1451"/>
                  </a:lnTo>
                  <a:lnTo>
                    <a:pt x="606" y="1451"/>
                  </a:lnTo>
                  <a:lnTo>
                    <a:pt x="606" y="1451"/>
                  </a:lnTo>
                  <a:lnTo>
                    <a:pt x="604" y="1451"/>
                  </a:lnTo>
                  <a:lnTo>
                    <a:pt x="604" y="1451"/>
                  </a:lnTo>
                  <a:lnTo>
                    <a:pt x="604" y="1448"/>
                  </a:lnTo>
                  <a:lnTo>
                    <a:pt x="604" y="1448"/>
                  </a:lnTo>
                  <a:lnTo>
                    <a:pt x="601" y="1448"/>
                  </a:lnTo>
                  <a:lnTo>
                    <a:pt x="601" y="1448"/>
                  </a:lnTo>
                  <a:lnTo>
                    <a:pt x="601" y="1448"/>
                  </a:lnTo>
                  <a:lnTo>
                    <a:pt x="601" y="1448"/>
                  </a:lnTo>
                  <a:lnTo>
                    <a:pt x="601" y="1448"/>
                  </a:lnTo>
                  <a:lnTo>
                    <a:pt x="608" y="1448"/>
                  </a:lnTo>
                  <a:lnTo>
                    <a:pt x="608" y="1451"/>
                  </a:lnTo>
                  <a:lnTo>
                    <a:pt x="608" y="1451"/>
                  </a:lnTo>
                  <a:lnTo>
                    <a:pt x="611" y="1451"/>
                  </a:lnTo>
                  <a:lnTo>
                    <a:pt x="611" y="1451"/>
                  </a:lnTo>
                  <a:lnTo>
                    <a:pt x="611" y="1451"/>
                  </a:lnTo>
                  <a:lnTo>
                    <a:pt x="613" y="1451"/>
                  </a:lnTo>
                  <a:lnTo>
                    <a:pt x="613" y="1451"/>
                  </a:lnTo>
                  <a:lnTo>
                    <a:pt x="613" y="1446"/>
                  </a:lnTo>
                  <a:lnTo>
                    <a:pt x="613" y="1437"/>
                  </a:lnTo>
                  <a:lnTo>
                    <a:pt x="613" y="1434"/>
                  </a:lnTo>
                  <a:lnTo>
                    <a:pt x="613" y="1425"/>
                  </a:lnTo>
                  <a:lnTo>
                    <a:pt x="613" y="1422"/>
                  </a:lnTo>
                  <a:lnTo>
                    <a:pt x="613" y="1415"/>
                  </a:lnTo>
                  <a:lnTo>
                    <a:pt x="613" y="1413"/>
                  </a:lnTo>
                  <a:lnTo>
                    <a:pt x="613" y="1413"/>
                  </a:lnTo>
                  <a:lnTo>
                    <a:pt x="613" y="1403"/>
                  </a:lnTo>
                  <a:lnTo>
                    <a:pt x="611" y="1399"/>
                  </a:lnTo>
                  <a:lnTo>
                    <a:pt x="611" y="1394"/>
                  </a:lnTo>
                  <a:lnTo>
                    <a:pt x="611" y="1394"/>
                  </a:lnTo>
                  <a:lnTo>
                    <a:pt x="611" y="1394"/>
                  </a:lnTo>
                  <a:lnTo>
                    <a:pt x="611" y="1394"/>
                  </a:lnTo>
                  <a:lnTo>
                    <a:pt x="608" y="1394"/>
                  </a:lnTo>
                  <a:lnTo>
                    <a:pt x="608" y="1394"/>
                  </a:lnTo>
                  <a:lnTo>
                    <a:pt x="608" y="1394"/>
                  </a:lnTo>
                  <a:lnTo>
                    <a:pt x="606" y="1394"/>
                  </a:lnTo>
                  <a:lnTo>
                    <a:pt x="604" y="1396"/>
                  </a:lnTo>
                  <a:lnTo>
                    <a:pt x="604" y="1396"/>
                  </a:lnTo>
                  <a:lnTo>
                    <a:pt x="604" y="1396"/>
                  </a:lnTo>
                  <a:lnTo>
                    <a:pt x="604" y="1396"/>
                  </a:lnTo>
                  <a:lnTo>
                    <a:pt x="606" y="1394"/>
                  </a:lnTo>
                  <a:lnTo>
                    <a:pt x="608" y="1392"/>
                  </a:lnTo>
                  <a:lnTo>
                    <a:pt x="608" y="1392"/>
                  </a:lnTo>
                  <a:lnTo>
                    <a:pt x="608" y="1392"/>
                  </a:lnTo>
                  <a:lnTo>
                    <a:pt x="608" y="1392"/>
                  </a:lnTo>
                  <a:lnTo>
                    <a:pt x="608" y="1392"/>
                  </a:lnTo>
                  <a:lnTo>
                    <a:pt x="611" y="1392"/>
                  </a:lnTo>
                  <a:lnTo>
                    <a:pt x="611" y="1392"/>
                  </a:lnTo>
                  <a:lnTo>
                    <a:pt x="611" y="1392"/>
                  </a:lnTo>
                  <a:lnTo>
                    <a:pt x="611" y="1389"/>
                  </a:lnTo>
                  <a:lnTo>
                    <a:pt x="611" y="1389"/>
                  </a:lnTo>
                  <a:lnTo>
                    <a:pt x="611" y="1389"/>
                  </a:lnTo>
                  <a:lnTo>
                    <a:pt x="611" y="1389"/>
                  </a:lnTo>
                  <a:lnTo>
                    <a:pt x="611" y="1389"/>
                  </a:lnTo>
                  <a:lnTo>
                    <a:pt x="611" y="1389"/>
                  </a:lnTo>
                  <a:lnTo>
                    <a:pt x="611" y="1389"/>
                  </a:lnTo>
                  <a:lnTo>
                    <a:pt x="608" y="1389"/>
                  </a:lnTo>
                  <a:lnTo>
                    <a:pt x="608" y="1387"/>
                  </a:lnTo>
                  <a:lnTo>
                    <a:pt x="608" y="1385"/>
                  </a:lnTo>
                  <a:lnTo>
                    <a:pt x="608" y="1382"/>
                  </a:lnTo>
                  <a:lnTo>
                    <a:pt x="608" y="1380"/>
                  </a:lnTo>
                  <a:lnTo>
                    <a:pt x="608" y="1380"/>
                  </a:lnTo>
                  <a:lnTo>
                    <a:pt x="608" y="1377"/>
                  </a:lnTo>
                  <a:lnTo>
                    <a:pt x="608" y="1373"/>
                  </a:lnTo>
                  <a:lnTo>
                    <a:pt x="611" y="1370"/>
                  </a:lnTo>
                  <a:lnTo>
                    <a:pt x="611" y="1370"/>
                  </a:lnTo>
                  <a:lnTo>
                    <a:pt x="611" y="1366"/>
                  </a:lnTo>
                  <a:lnTo>
                    <a:pt x="613" y="1363"/>
                  </a:lnTo>
                  <a:lnTo>
                    <a:pt x="613" y="1361"/>
                  </a:lnTo>
                  <a:lnTo>
                    <a:pt x="613" y="1361"/>
                  </a:lnTo>
                  <a:lnTo>
                    <a:pt x="613" y="1361"/>
                  </a:lnTo>
                  <a:lnTo>
                    <a:pt x="613" y="1361"/>
                  </a:lnTo>
                  <a:lnTo>
                    <a:pt x="613" y="1358"/>
                  </a:lnTo>
                  <a:lnTo>
                    <a:pt x="613" y="1358"/>
                  </a:lnTo>
                  <a:lnTo>
                    <a:pt x="613" y="1358"/>
                  </a:lnTo>
                  <a:lnTo>
                    <a:pt x="615" y="1356"/>
                  </a:lnTo>
                  <a:lnTo>
                    <a:pt x="615" y="1351"/>
                  </a:lnTo>
                  <a:lnTo>
                    <a:pt x="618" y="1351"/>
                  </a:lnTo>
                  <a:lnTo>
                    <a:pt x="618" y="1351"/>
                  </a:lnTo>
                  <a:lnTo>
                    <a:pt x="620" y="1347"/>
                  </a:lnTo>
                  <a:lnTo>
                    <a:pt x="620" y="1347"/>
                  </a:lnTo>
                  <a:lnTo>
                    <a:pt x="618" y="1349"/>
                  </a:lnTo>
                  <a:lnTo>
                    <a:pt x="618" y="1347"/>
                  </a:lnTo>
                  <a:lnTo>
                    <a:pt x="618" y="1347"/>
                  </a:lnTo>
                  <a:lnTo>
                    <a:pt x="620" y="1347"/>
                  </a:lnTo>
                  <a:lnTo>
                    <a:pt x="622" y="1344"/>
                  </a:lnTo>
                  <a:lnTo>
                    <a:pt x="622" y="1342"/>
                  </a:lnTo>
                  <a:lnTo>
                    <a:pt x="622" y="1342"/>
                  </a:lnTo>
                  <a:lnTo>
                    <a:pt x="622" y="1342"/>
                  </a:lnTo>
                  <a:lnTo>
                    <a:pt x="625" y="1340"/>
                  </a:lnTo>
                  <a:lnTo>
                    <a:pt x="625" y="1340"/>
                  </a:lnTo>
                  <a:lnTo>
                    <a:pt x="627" y="1337"/>
                  </a:lnTo>
                  <a:lnTo>
                    <a:pt x="627" y="1337"/>
                  </a:lnTo>
                  <a:lnTo>
                    <a:pt x="630" y="1335"/>
                  </a:lnTo>
                  <a:lnTo>
                    <a:pt x="630" y="1330"/>
                  </a:lnTo>
                  <a:lnTo>
                    <a:pt x="630" y="1330"/>
                  </a:lnTo>
                  <a:lnTo>
                    <a:pt x="630" y="1330"/>
                  </a:lnTo>
                  <a:lnTo>
                    <a:pt x="630" y="1328"/>
                  </a:lnTo>
                  <a:lnTo>
                    <a:pt x="632" y="1325"/>
                  </a:lnTo>
                  <a:lnTo>
                    <a:pt x="632" y="1325"/>
                  </a:lnTo>
                  <a:lnTo>
                    <a:pt x="632" y="1323"/>
                  </a:lnTo>
                  <a:lnTo>
                    <a:pt x="632" y="1321"/>
                  </a:lnTo>
                  <a:lnTo>
                    <a:pt x="634" y="1318"/>
                  </a:lnTo>
                  <a:lnTo>
                    <a:pt x="634" y="1316"/>
                  </a:lnTo>
                  <a:lnTo>
                    <a:pt x="634" y="1309"/>
                  </a:lnTo>
                  <a:lnTo>
                    <a:pt x="634" y="1304"/>
                  </a:lnTo>
                  <a:lnTo>
                    <a:pt x="634" y="1302"/>
                  </a:lnTo>
                  <a:lnTo>
                    <a:pt x="634" y="1302"/>
                  </a:lnTo>
                  <a:lnTo>
                    <a:pt x="637" y="1302"/>
                  </a:lnTo>
                  <a:lnTo>
                    <a:pt x="637" y="1299"/>
                  </a:lnTo>
                  <a:lnTo>
                    <a:pt x="637" y="1299"/>
                  </a:lnTo>
                  <a:lnTo>
                    <a:pt x="637" y="1299"/>
                  </a:lnTo>
                  <a:lnTo>
                    <a:pt x="637" y="1297"/>
                  </a:lnTo>
                  <a:lnTo>
                    <a:pt x="637" y="1297"/>
                  </a:lnTo>
                  <a:lnTo>
                    <a:pt x="637" y="1295"/>
                  </a:lnTo>
                  <a:lnTo>
                    <a:pt x="637" y="1295"/>
                  </a:lnTo>
                  <a:lnTo>
                    <a:pt x="637" y="1295"/>
                  </a:lnTo>
                  <a:lnTo>
                    <a:pt x="637" y="1295"/>
                  </a:lnTo>
                  <a:lnTo>
                    <a:pt x="637" y="1295"/>
                  </a:lnTo>
                  <a:lnTo>
                    <a:pt x="637" y="1292"/>
                  </a:lnTo>
                  <a:lnTo>
                    <a:pt x="637" y="1292"/>
                  </a:lnTo>
                  <a:lnTo>
                    <a:pt x="637" y="1292"/>
                  </a:lnTo>
                  <a:lnTo>
                    <a:pt x="639" y="1292"/>
                  </a:lnTo>
                  <a:lnTo>
                    <a:pt x="639" y="1290"/>
                  </a:lnTo>
                  <a:lnTo>
                    <a:pt x="639" y="1287"/>
                  </a:lnTo>
                  <a:lnTo>
                    <a:pt x="639" y="1285"/>
                  </a:lnTo>
                  <a:lnTo>
                    <a:pt x="637" y="1285"/>
                  </a:lnTo>
                  <a:lnTo>
                    <a:pt x="637" y="1283"/>
                  </a:lnTo>
                  <a:lnTo>
                    <a:pt x="637" y="1283"/>
                  </a:lnTo>
                  <a:lnTo>
                    <a:pt x="637" y="1283"/>
                  </a:lnTo>
                  <a:lnTo>
                    <a:pt x="637" y="1285"/>
                  </a:lnTo>
                  <a:lnTo>
                    <a:pt x="637" y="1283"/>
                  </a:lnTo>
                  <a:lnTo>
                    <a:pt x="634" y="1283"/>
                  </a:lnTo>
                  <a:lnTo>
                    <a:pt x="634" y="1283"/>
                  </a:lnTo>
                  <a:lnTo>
                    <a:pt x="634" y="1280"/>
                  </a:lnTo>
                  <a:lnTo>
                    <a:pt x="634" y="1280"/>
                  </a:lnTo>
                  <a:lnTo>
                    <a:pt x="634" y="1280"/>
                  </a:lnTo>
                  <a:lnTo>
                    <a:pt x="632" y="1280"/>
                  </a:lnTo>
                  <a:lnTo>
                    <a:pt x="632" y="1280"/>
                  </a:lnTo>
                  <a:lnTo>
                    <a:pt x="632" y="1280"/>
                  </a:lnTo>
                  <a:lnTo>
                    <a:pt x="632" y="1280"/>
                  </a:lnTo>
                  <a:lnTo>
                    <a:pt x="630" y="1280"/>
                  </a:lnTo>
                  <a:lnTo>
                    <a:pt x="627" y="1280"/>
                  </a:lnTo>
                  <a:lnTo>
                    <a:pt x="627" y="1280"/>
                  </a:lnTo>
                  <a:lnTo>
                    <a:pt x="627" y="1280"/>
                  </a:lnTo>
                  <a:lnTo>
                    <a:pt x="627" y="1278"/>
                  </a:lnTo>
                  <a:lnTo>
                    <a:pt x="625" y="1278"/>
                  </a:lnTo>
                  <a:lnTo>
                    <a:pt x="625" y="1276"/>
                  </a:lnTo>
                  <a:lnTo>
                    <a:pt x="622" y="1273"/>
                  </a:lnTo>
                  <a:lnTo>
                    <a:pt x="622" y="1273"/>
                  </a:lnTo>
                  <a:lnTo>
                    <a:pt x="625" y="1271"/>
                  </a:lnTo>
                  <a:lnTo>
                    <a:pt x="625" y="1271"/>
                  </a:lnTo>
                  <a:lnTo>
                    <a:pt x="625" y="1271"/>
                  </a:lnTo>
                  <a:lnTo>
                    <a:pt x="625" y="1269"/>
                  </a:lnTo>
                  <a:lnTo>
                    <a:pt x="625" y="1269"/>
                  </a:lnTo>
                  <a:lnTo>
                    <a:pt x="627" y="1269"/>
                  </a:lnTo>
                  <a:lnTo>
                    <a:pt x="627" y="1271"/>
                  </a:lnTo>
                  <a:lnTo>
                    <a:pt x="627" y="1271"/>
                  </a:lnTo>
                  <a:lnTo>
                    <a:pt x="627" y="1271"/>
                  </a:lnTo>
                  <a:lnTo>
                    <a:pt x="627" y="1273"/>
                  </a:lnTo>
                  <a:lnTo>
                    <a:pt x="627" y="1273"/>
                  </a:lnTo>
                  <a:lnTo>
                    <a:pt x="627" y="1271"/>
                  </a:lnTo>
                  <a:lnTo>
                    <a:pt x="627" y="1266"/>
                  </a:lnTo>
                  <a:lnTo>
                    <a:pt x="627" y="1269"/>
                  </a:lnTo>
                  <a:lnTo>
                    <a:pt x="630" y="1271"/>
                  </a:lnTo>
                  <a:lnTo>
                    <a:pt x="630" y="1271"/>
                  </a:lnTo>
                  <a:lnTo>
                    <a:pt x="634" y="1273"/>
                  </a:lnTo>
                  <a:lnTo>
                    <a:pt x="634" y="1278"/>
                  </a:lnTo>
                  <a:lnTo>
                    <a:pt x="637" y="1283"/>
                  </a:lnTo>
                  <a:lnTo>
                    <a:pt x="637" y="1283"/>
                  </a:lnTo>
                  <a:lnTo>
                    <a:pt x="637" y="1280"/>
                  </a:lnTo>
                  <a:lnTo>
                    <a:pt x="634" y="1278"/>
                  </a:lnTo>
                  <a:lnTo>
                    <a:pt x="634" y="1273"/>
                  </a:lnTo>
                  <a:lnTo>
                    <a:pt x="632" y="1271"/>
                  </a:lnTo>
                  <a:lnTo>
                    <a:pt x="632" y="1271"/>
                  </a:lnTo>
                  <a:lnTo>
                    <a:pt x="632" y="1269"/>
                  </a:lnTo>
                  <a:lnTo>
                    <a:pt x="632" y="1269"/>
                  </a:lnTo>
                  <a:lnTo>
                    <a:pt x="634" y="1266"/>
                  </a:lnTo>
                  <a:lnTo>
                    <a:pt x="634" y="1264"/>
                  </a:lnTo>
                  <a:lnTo>
                    <a:pt x="632" y="1261"/>
                  </a:lnTo>
                  <a:lnTo>
                    <a:pt x="630" y="1254"/>
                  </a:lnTo>
                  <a:lnTo>
                    <a:pt x="627" y="1252"/>
                  </a:lnTo>
                  <a:lnTo>
                    <a:pt x="627" y="1245"/>
                  </a:lnTo>
                  <a:lnTo>
                    <a:pt x="627" y="1243"/>
                  </a:lnTo>
                  <a:lnTo>
                    <a:pt x="627" y="1240"/>
                  </a:lnTo>
                  <a:lnTo>
                    <a:pt x="627" y="1240"/>
                  </a:lnTo>
                  <a:lnTo>
                    <a:pt x="625" y="1240"/>
                  </a:lnTo>
                  <a:lnTo>
                    <a:pt x="625" y="1240"/>
                  </a:lnTo>
                  <a:lnTo>
                    <a:pt x="625" y="1243"/>
                  </a:lnTo>
                  <a:lnTo>
                    <a:pt x="622" y="1243"/>
                  </a:lnTo>
                  <a:lnTo>
                    <a:pt x="622" y="1243"/>
                  </a:lnTo>
                  <a:lnTo>
                    <a:pt x="622" y="1240"/>
                  </a:lnTo>
                  <a:lnTo>
                    <a:pt x="625" y="1240"/>
                  </a:lnTo>
                  <a:lnTo>
                    <a:pt x="625" y="1240"/>
                  </a:lnTo>
                  <a:lnTo>
                    <a:pt x="625" y="1240"/>
                  </a:lnTo>
                  <a:lnTo>
                    <a:pt x="625" y="1238"/>
                  </a:lnTo>
                  <a:lnTo>
                    <a:pt x="627" y="1238"/>
                  </a:lnTo>
                  <a:lnTo>
                    <a:pt x="627" y="1238"/>
                  </a:lnTo>
                  <a:lnTo>
                    <a:pt x="630" y="1235"/>
                  </a:lnTo>
                  <a:lnTo>
                    <a:pt x="630" y="1233"/>
                  </a:lnTo>
                  <a:lnTo>
                    <a:pt x="630" y="1231"/>
                  </a:lnTo>
                  <a:lnTo>
                    <a:pt x="630" y="1228"/>
                  </a:lnTo>
                  <a:lnTo>
                    <a:pt x="630" y="1224"/>
                  </a:lnTo>
                  <a:lnTo>
                    <a:pt x="630" y="1224"/>
                  </a:lnTo>
                  <a:lnTo>
                    <a:pt x="630" y="1224"/>
                  </a:lnTo>
                  <a:lnTo>
                    <a:pt x="630" y="1224"/>
                  </a:lnTo>
                  <a:lnTo>
                    <a:pt x="630" y="1221"/>
                  </a:lnTo>
                  <a:lnTo>
                    <a:pt x="630" y="1221"/>
                  </a:lnTo>
                  <a:lnTo>
                    <a:pt x="630" y="1221"/>
                  </a:lnTo>
                  <a:lnTo>
                    <a:pt x="630" y="1221"/>
                  </a:lnTo>
                  <a:lnTo>
                    <a:pt x="627" y="1221"/>
                  </a:lnTo>
                  <a:lnTo>
                    <a:pt x="627" y="1221"/>
                  </a:lnTo>
                  <a:lnTo>
                    <a:pt x="630" y="1221"/>
                  </a:lnTo>
                  <a:lnTo>
                    <a:pt x="630" y="1221"/>
                  </a:lnTo>
                  <a:lnTo>
                    <a:pt x="630" y="1221"/>
                  </a:lnTo>
                  <a:lnTo>
                    <a:pt x="630" y="1221"/>
                  </a:lnTo>
                  <a:lnTo>
                    <a:pt x="630" y="1219"/>
                  </a:lnTo>
                  <a:lnTo>
                    <a:pt x="630" y="1219"/>
                  </a:lnTo>
                  <a:lnTo>
                    <a:pt x="630" y="1216"/>
                  </a:lnTo>
                  <a:lnTo>
                    <a:pt x="627" y="1216"/>
                  </a:lnTo>
                  <a:lnTo>
                    <a:pt x="627" y="1216"/>
                  </a:lnTo>
                  <a:lnTo>
                    <a:pt x="627" y="1214"/>
                  </a:lnTo>
                  <a:lnTo>
                    <a:pt x="627" y="1214"/>
                  </a:lnTo>
                  <a:lnTo>
                    <a:pt x="625" y="1214"/>
                  </a:lnTo>
                  <a:lnTo>
                    <a:pt x="625" y="1212"/>
                  </a:lnTo>
                  <a:lnTo>
                    <a:pt x="625" y="1202"/>
                  </a:lnTo>
                  <a:lnTo>
                    <a:pt x="625" y="1202"/>
                  </a:lnTo>
                  <a:lnTo>
                    <a:pt x="622" y="1200"/>
                  </a:lnTo>
                  <a:lnTo>
                    <a:pt x="622" y="1198"/>
                  </a:lnTo>
                  <a:lnTo>
                    <a:pt x="622" y="1193"/>
                  </a:lnTo>
                  <a:lnTo>
                    <a:pt x="625" y="1188"/>
                  </a:lnTo>
                  <a:lnTo>
                    <a:pt x="625" y="1183"/>
                  </a:lnTo>
                  <a:lnTo>
                    <a:pt x="625" y="1183"/>
                  </a:lnTo>
                  <a:lnTo>
                    <a:pt x="627" y="1179"/>
                  </a:lnTo>
                  <a:lnTo>
                    <a:pt x="627" y="1179"/>
                  </a:lnTo>
                  <a:lnTo>
                    <a:pt x="627" y="1176"/>
                  </a:lnTo>
                  <a:lnTo>
                    <a:pt x="630" y="1176"/>
                  </a:lnTo>
                  <a:lnTo>
                    <a:pt x="630" y="1174"/>
                  </a:lnTo>
                  <a:lnTo>
                    <a:pt x="632" y="1174"/>
                  </a:lnTo>
                  <a:lnTo>
                    <a:pt x="632" y="1172"/>
                  </a:lnTo>
                  <a:lnTo>
                    <a:pt x="630" y="1172"/>
                  </a:lnTo>
                  <a:lnTo>
                    <a:pt x="632" y="1172"/>
                  </a:lnTo>
                  <a:lnTo>
                    <a:pt x="632" y="1169"/>
                  </a:lnTo>
                  <a:lnTo>
                    <a:pt x="632" y="1169"/>
                  </a:lnTo>
                  <a:lnTo>
                    <a:pt x="634" y="1162"/>
                  </a:lnTo>
                  <a:lnTo>
                    <a:pt x="634" y="1162"/>
                  </a:lnTo>
                  <a:lnTo>
                    <a:pt x="639" y="1157"/>
                  </a:lnTo>
                  <a:lnTo>
                    <a:pt x="641" y="1155"/>
                  </a:lnTo>
                  <a:lnTo>
                    <a:pt x="644" y="1155"/>
                  </a:lnTo>
                  <a:lnTo>
                    <a:pt x="644" y="1155"/>
                  </a:lnTo>
                  <a:lnTo>
                    <a:pt x="644" y="1155"/>
                  </a:lnTo>
                  <a:lnTo>
                    <a:pt x="644" y="1155"/>
                  </a:lnTo>
                  <a:lnTo>
                    <a:pt x="646" y="1153"/>
                  </a:lnTo>
                  <a:lnTo>
                    <a:pt x="646" y="1153"/>
                  </a:lnTo>
                  <a:lnTo>
                    <a:pt x="646" y="1153"/>
                  </a:lnTo>
                  <a:lnTo>
                    <a:pt x="648" y="1153"/>
                  </a:lnTo>
                  <a:lnTo>
                    <a:pt x="648" y="1153"/>
                  </a:lnTo>
                  <a:lnTo>
                    <a:pt x="648" y="1150"/>
                  </a:lnTo>
                  <a:lnTo>
                    <a:pt x="648" y="1150"/>
                  </a:lnTo>
                  <a:lnTo>
                    <a:pt x="651" y="1153"/>
                  </a:lnTo>
                  <a:lnTo>
                    <a:pt x="651" y="1153"/>
                  </a:lnTo>
                  <a:lnTo>
                    <a:pt x="651" y="1150"/>
                  </a:lnTo>
                  <a:lnTo>
                    <a:pt x="653" y="1150"/>
                  </a:lnTo>
                  <a:lnTo>
                    <a:pt x="656" y="1150"/>
                  </a:lnTo>
                  <a:lnTo>
                    <a:pt x="656" y="1150"/>
                  </a:lnTo>
                  <a:lnTo>
                    <a:pt x="656" y="1150"/>
                  </a:lnTo>
                  <a:lnTo>
                    <a:pt x="656" y="1150"/>
                  </a:lnTo>
                  <a:lnTo>
                    <a:pt x="656" y="1150"/>
                  </a:lnTo>
                  <a:lnTo>
                    <a:pt x="656" y="1150"/>
                  </a:lnTo>
                  <a:lnTo>
                    <a:pt x="656" y="1150"/>
                  </a:lnTo>
                  <a:lnTo>
                    <a:pt x="658" y="1150"/>
                  </a:lnTo>
                  <a:lnTo>
                    <a:pt x="660" y="1150"/>
                  </a:lnTo>
                  <a:lnTo>
                    <a:pt x="660" y="1150"/>
                  </a:lnTo>
                  <a:lnTo>
                    <a:pt x="663" y="1153"/>
                  </a:lnTo>
                  <a:lnTo>
                    <a:pt x="663" y="1155"/>
                  </a:lnTo>
                  <a:lnTo>
                    <a:pt x="663" y="1160"/>
                  </a:lnTo>
                  <a:lnTo>
                    <a:pt x="663" y="1160"/>
                  </a:lnTo>
                  <a:lnTo>
                    <a:pt x="663" y="1157"/>
                  </a:lnTo>
                  <a:lnTo>
                    <a:pt x="665" y="1155"/>
                  </a:lnTo>
                  <a:lnTo>
                    <a:pt x="667" y="1150"/>
                  </a:lnTo>
                  <a:lnTo>
                    <a:pt x="667" y="1148"/>
                  </a:lnTo>
                  <a:lnTo>
                    <a:pt x="667" y="1145"/>
                  </a:lnTo>
                  <a:lnTo>
                    <a:pt x="665" y="1143"/>
                  </a:lnTo>
                  <a:lnTo>
                    <a:pt x="667" y="1143"/>
                  </a:lnTo>
                  <a:lnTo>
                    <a:pt x="667" y="1145"/>
                  </a:lnTo>
                  <a:lnTo>
                    <a:pt x="667" y="1145"/>
                  </a:lnTo>
                  <a:lnTo>
                    <a:pt x="667" y="1143"/>
                  </a:lnTo>
                  <a:lnTo>
                    <a:pt x="667" y="1143"/>
                  </a:lnTo>
                  <a:lnTo>
                    <a:pt x="667" y="1143"/>
                  </a:lnTo>
                  <a:lnTo>
                    <a:pt x="667" y="1145"/>
                  </a:lnTo>
                  <a:lnTo>
                    <a:pt x="667" y="1145"/>
                  </a:lnTo>
                  <a:lnTo>
                    <a:pt x="667" y="1148"/>
                  </a:lnTo>
                  <a:lnTo>
                    <a:pt x="667" y="1150"/>
                  </a:lnTo>
                  <a:lnTo>
                    <a:pt x="667" y="1153"/>
                  </a:lnTo>
                  <a:lnTo>
                    <a:pt x="667" y="1153"/>
                  </a:lnTo>
                  <a:lnTo>
                    <a:pt x="667" y="1153"/>
                  </a:lnTo>
                  <a:lnTo>
                    <a:pt x="670" y="1155"/>
                  </a:lnTo>
                  <a:lnTo>
                    <a:pt x="670" y="1155"/>
                  </a:lnTo>
                  <a:lnTo>
                    <a:pt x="672" y="1155"/>
                  </a:lnTo>
                  <a:lnTo>
                    <a:pt x="672" y="1157"/>
                  </a:lnTo>
                  <a:lnTo>
                    <a:pt x="672" y="1157"/>
                  </a:lnTo>
                  <a:lnTo>
                    <a:pt x="672" y="1157"/>
                  </a:lnTo>
                  <a:lnTo>
                    <a:pt x="672" y="1157"/>
                  </a:lnTo>
                  <a:lnTo>
                    <a:pt x="674" y="1157"/>
                  </a:lnTo>
                  <a:lnTo>
                    <a:pt x="674" y="1155"/>
                  </a:lnTo>
                  <a:lnTo>
                    <a:pt x="672" y="1155"/>
                  </a:lnTo>
                  <a:lnTo>
                    <a:pt x="672" y="1155"/>
                  </a:lnTo>
                  <a:lnTo>
                    <a:pt x="672" y="1155"/>
                  </a:lnTo>
                  <a:lnTo>
                    <a:pt x="672" y="1155"/>
                  </a:lnTo>
                  <a:lnTo>
                    <a:pt x="672" y="1153"/>
                  </a:lnTo>
                  <a:lnTo>
                    <a:pt x="674" y="1150"/>
                  </a:lnTo>
                  <a:lnTo>
                    <a:pt x="674" y="1150"/>
                  </a:lnTo>
                  <a:lnTo>
                    <a:pt x="677" y="1150"/>
                  </a:lnTo>
                  <a:lnTo>
                    <a:pt x="679" y="1145"/>
                  </a:lnTo>
                  <a:lnTo>
                    <a:pt x="682" y="1145"/>
                  </a:lnTo>
                  <a:lnTo>
                    <a:pt x="682" y="1145"/>
                  </a:lnTo>
                  <a:lnTo>
                    <a:pt x="682" y="1143"/>
                  </a:lnTo>
                  <a:lnTo>
                    <a:pt x="682" y="1141"/>
                  </a:lnTo>
                  <a:lnTo>
                    <a:pt x="682" y="1141"/>
                  </a:lnTo>
                  <a:lnTo>
                    <a:pt x="682" y="1138"/>
                  </a:lnTo>
                  <a:lnTo>
                    <a:pt x="684" y="1134"/>
                  </a:lnTo>
                  <a:lnTo>
                    <a:pt x="684" y="1131"/>
                  </a:lnTo>
                  <a:lnTo>
                    <a:pt x="686" y="1131"/>
                  </a:lnTo>
                  <a:lnTo>
                    <a:pt x="686" y="1129"/>
                  </a:lnTo>
                  <a:lnTo>
                    <a:pt x="686" y="1129"/>
                  </a:lnTo>
                  <a:lnTo>
                    <a:pt x="686" y="1129"/>
                  </a:lnTo>
                  <a:lnTo>
                    <a:pt x="686" y="1127"/>
                  </a:lnTo>
                  <a:lnTo>
                    <a:pt x="686" y="1127"/>
                  </a:lnTo>
                  <a:lnTo>
                    <a:pt x="689" y="1124"/>
                  </a:lnTo>
                  <a:lnTo>
                    <a:pt x="691" y="1124"/>
                  </a:lnTo>
                  <a:lnTo>
                    <a:pt x="691" y="1124"/>
                  </a:lnTo>
                  <a:lnTo>
                    <a:pt x="691" y="1124"/>
                  </a:lnTo>
                  <a:lnTo>
                    <a:pt x="693" y="1124"/>
                  </a:lnTo>
                  <a:lnTo>
                    <a:pt x="693" y="1124"/>
                  </a:lnTo>
                  <a:lnTo>
                    <a:pt x="693" y="1124"/>
                  </a:lnTo>
                  <a:lnTo>
                    <a:pt x="693" y="1124"/>
                  </a:lnTo>
                  <a:lnTo>
                    <a:pt x="696" y="1124"/>
                  </a:lnTo>
                  <a:lnTo>
                    <a:pt x="696" y="1124"/>
                  </a:lnTo>
                  <a:lnTo>
                    <a:pt x="696" y="1127"/>
                  </a:lnTo>
                  <a:lnTo>
                    <a:pt x="696" y="1127"/>
                  </a:lnTo>
                  <a:lnTo>
                    <a:pt x="693" y="1127"/>
                  </a:lnTo>
                  <a:lnTo>
                    <a:pt x="698" y="1127"/>
                  </a:lnTo>
                  <a:lnTo>
                    <a:pt x="698" y="1124"/>
                  </a:lnTo>
                  <a:lnTo>
                    <a:pt x="700" y="1127"/>
                  </a:lnTo>
                  <a:lnTo>
                    <a:pt x="700" y="1127"/>
                  </a:lnTo>
                  <a:lnTo>
                    <a:pt x="700" y="1124"/>
                  </a:lnTo>
                  <a:lnTo>
                    <a:pt x="703" y="1124"/>
                  </a:lnTo>
                  <a:lnTo>
                    <a:pt x="703" y="1124"/>
                  </a:lnTo>
                  <a:lnTo>
                    <a:pt x="703" y="1127"/>
                  </a:lnTo>
                  <a:lnTo>
                    <a:pt x="703" y="1127"/>
                  </a:lnTo>
                  <a:lnTo>
                    <a:pt x="703" y="1127"/>
                  </a:lnTo>
                  <a:lnTo>
                    <a:pt x="705" y="1127"/>
                  </a:lnTo>
                  <a:lnTo>
                    <a:pt x="705" y="1127"/>
                  </a:lnTo>
                  <a:lnTo>
                    <a:pt x="708" y="1127"/>
                  </a:lnTo>
                  <a:lnTo>
                    <a:pt x="708" y="1127"/>
                  </a:lnTo>
                  <a:lnTo>
                    <a:pt x="710" y="1129"/>
                  </a:lnTo>
                  <a:lnTo>
                    <a:pt x="710" y="1129"/>
                  </a:lnTo>
                  <a:lnTo>
                    <a:pt x="710" y="1129"/>
                  </a:lnTo>
                  <a:lnTo>
                    <a:pt x="712" y="1127"/>
                  </a:lnTo>
                  <a:lnTo>
                    <a:pt x="715" y="1127"/>
                  </a:lnTo>
                  <a:lnTo>
                    <a:pt x="717" y="1124"/>
                  </a:lnTo>
                  <a:lnTo>
                    <a:pt x="719" y="1124"/>
                  </a:lnTo>
                  <a:lnTo>
                    <a:pt x="719" y="1124"/>
                  </a:lnTo>
                  <a:lnTo>
                    <a:pt x="722" y="1124"/>
                  </a:lnTo>
                  <a:lnTo>
                    <a:pt x="722" y="1124"/>
                  </a:lnTo>
                  <a:lnTo>
                    <a:pt x="722" y="1122"/>
                  </a:lnTo>
                  <a:lnTo>
                    <a:pt x="724" y="1122"/>
                  </a:lnTo>
                  <a:lnTo>
                    <a:pt x="724" y="1122"/>
                  </a:lnTo>
                  <a:lnTo>
                    <a:pt x="724" y="1122"/>
                  </a:lnTo>
                  <a:lnTo>
                    <a:pt x="727" y="1122"/>
                  </a:lnTo>
                  <a:lnTo>
                    <a:pt x="727" y="1122"/>
                  </a:lnTo>
                  <a:lnTo>
                    <a:pt x="727" y="1119"/>
                  </a:lnTo>
                  <a:lnTo>
                    <a:pt x="729" y="1122"/>
                  </a:lnTo>
                  <a:lnTo>
                    <a:pt x="729" y="1119"/>
                  </a:lnTo>
                  <a:lnTo>
                    <a:pt x="731" y="1119"/>
                  </a:lnTo>
                  <a:lnTo>
                    <a:pt x="734" y="1117"/>
                  </a:lnTo>
                  <a:lnTo>
                    <a:pt x="736" y="1117"/>
                  </a:lnTo>
                  <a:lnTo>
                    <a:pt x="736" y="1117"/>
                  </a:lnTo>
                  <a:lnTo>
                    <a:pt x="738" y="1115"/>
                  </a:lnTo>
                  <a:lnTo>
                    <a:pt x="741" y="1112"/>
                  </a:lnTo>
                  <a:lnTo>
                    <a:pt x="741" y="1112"/>
                  </a:lnTo>
                  <a:lnTo>
                    <a:pt x="741" y="1112"/>
                  </a:lnTo>
                  <a:lnTo>
                    <a:pt x="741" y="1112"/>
                  </a:lnTo>
                  <a:lnTo>
                    <a:pt x="741" y="1110"/>
                  </a:lnTo>
                  <a:lnTo>
                    <a:pt x="741" y="1110"/>
                  </a:lnTo>
                  <a:lnTo>
                    <a:pt x="741" y="1112"/>
                  </a:lnTo>
                  <a:lnTo>
                    <a:pt x="741" y="1112"/>
                  </a:lnTo>
                  <a:lnTo>
                    <a:pt x="741" y="1112"/>
                  </a:lnTo>
                  <a:lnTo>
                    <a:pt x="741" y="1112"/>
                  </a:lnTo>
                  <a:lnTo>
                    <a:pt x="741" y="1112"/>
                  </a:lnTo>
                  <a:lnTo>
                    <a:pt x="741" y="1110"/>
                  </a:lnTo>
                  <a:lnTo>
                    <a:pt x="743" y="1108"/>
                  </a:lnTo>
                  <a:lnTo>
                    <a:pt x="743" y="1108"/>
                  </a:lnTo>
                  <a:lnTo>
                    <a:pt x="743" y="1103"/>
                  </a:lnTo>
                  <a:lnTo>
                    <a:pt x="743" y="1101"/>
                  </a:lnTo>
                  <a:lnTo>
                    <a:pt x="743" y="1098"/>
                  </a:lnTo>
                  <a:lnTo>
                    <a:pt x="743" y="1096"/>
                  </a:lnTo>
                  <a:lnTo>
                    <a:pt x="743" y="1093"/>
                  </a:lnTo>
                  <a:lnTo>
                    <a:pt x="743" y="1093"/>
                  </a:lnTo>
                  <a:lnTo>
                    <a:pt x="743" y="1096"/>
                  </a:lnTo>
                  <a:lnTo>
                    <a:pt x="743" y="1096"/>
                  </a:lnTo>
                  <a:lnTo>
                    <a:pt x="743" y="1098"/>
                  </a:lnTo>
                  <a:lnTo>
                    <a:pt x="743" y="1098"/>
                  </a:lnTo>
                  <a:lnTo>
                    <a:pt x="743" y="1098"/>
                  </a:lnTo>
                  <a:lnTo>
                    <a:pt x="743" y="1098"/>
                  </a:lnTo>
                  <a:lnTo>
                    <a:pt x="743" y="1098"/>
                  </a:lnTo>
                  <a:lnTo>
                    <a:pt x="741" y="1098"/>
                  </a:lnTo>
                  <a:lnTo>
                    <a:pt x="741" y="1098"/>
                  </a:lnTo>
                  <a:lnTo>
                    <a:pt x="741" y="1098"/>
                  </a:lnTo>
                  <a:lnTo>
                    <a:pt x="741" y="1098"/>
                  </a:lnTo>
                  <a:lnTo>
                    <a:pt x="741" y="1098"/>
                  </a:lnTo>
                  <a:lnTo>
                    <a:pt x="738" y="1098"/>
                  </a:lnTo>
                  <a:lnTo>
                    <a:pt x="738" y="1096"/>
                  </a:lnTo>
                  <a:lnTo>
                    <a:pt x="738" y="1096"/>
                  </a:lnTo>
                  <a:lnTo>
                    <a:pt x="738" y="1093"/>
                  </a:lnTo>
                  <a:lnTo>
                    <a:pt x="741" y="1091"/>
                  </a:lnTo>
                  <a:lnTo>
                    <a:pt x="741" y="1089"/>
                  </a:lnTo>
                  <a:lnTo>
                    <a:pt x="741" y="1089"/>
                  </a:lnTo>
                  <a:lnTo>
                    <a:pt x="743" y="1086"/>
                  </a:lnTo>
                  <a:lnTo>
                    <a:pt x="745" y="1084"/>
                  </a:lnTo>
                  <a:lnTo>
                    <a:pt x="745" y="1084"/>
                  </a:lnTo>
                  <a:lnTo>
                    <a:pt x="748" y="1084"/>
                  </a:lnTo>
                  <a:lnTo>
                    <a:pt x="748" y="1082"/>
                  </a:lnTo>
                  <a:lnTo>
                    <a:pt x="748" y="1082"/>
                  </a:lnTo>
                  <a:lnTo>
                    <a:pt x="750" y="1079"/>
                  </a:lnTo>
                  <a:lnTo>
                    <a:pt x="762" y="1072"/>
                  </a:lnTo>
                  <a:lnTo>
                    <a:pt x="764" y="1072"/>
                  </a:lnTo>
                  <a:lnTo>
                    <a:pt x="767" y="1070"/>
                  </a:lnTo>
                  <a:lnTo>
                    <a:pt x="769" y="1070"/>
                  </a:lnTo>
                  <a:lnTo>
                    <a:pt x="769" y="1070"/>
                  </a:lnTo>
                  <a:lnTo>
                    <a:pt x="771" y="1067"/>
                  </a:lnTo>
                  <a:lnTo>
                    <a:pt x="771" y="1067"/>
                  </a:lnTo>
                  <a:lnTo>
                    <a:pt x="771" y="1067"/>
                  </a:lnTo>
                  <a:lnTo>
                    <a:pt x="771" y="1067"/>
                  </a:lnTo>
                  <a:lnTo>
                    <a:pt x="774" y="1067"/>
                  </a:lnTo>
                  <a:lnTo>
                    <a:pt x="774" y="1067"/>
                  </a:lnTo>
                  <a:lnTo>
                    <a:pt x="776" y="1065"/>
                  </a:lnTo>
                  <a:lnTo>
                    <a:pt x="776" y="1065"/>
                  </a:lnTo>
                  <a:lnTo>
                    <a:pt x="776" y="1065"/>
                  </a:lnTo>
                  <a:lnTo>
                    <a:pt x="779" y="1063"/>
                  </a:lnTo>
                  <a:lnTo>
                    <a:pt x="781" y="1063"/>
                  </a:lnTo>
                  <a:lnTo>
                    <a:pt x="781" y="1063"/>
                  </a:lnTo>
                  <a:lnTo>
                    <a:pt x="786" y="1060"/>
                  </a:lnTo>
                  <a:lnTo>
                    <a:pt x="788" y="1060"/>
                  </a:lnTo>
                  <a:lnTo>
                    <a:pt x="788" y="1058"/>
                  </a:lnTo>
                  <a:lnTo>
                    <a:pt x="788" y="1058"/>
                  </a:lnTo>
                  <a:lnTo>
                    <a:pt x="790" y="1058"/>
                  </a:lnTo>
                  <a:lnTo>
                    <a:pt x="790" y="1058"/>
                  </a:lnTo>
                  <a:lnTo>
                    <a:pt x="788" y="1056"/>
                  </a:lnTo>
                  <a:lnTo>
                    <a:pt x="790" y="1056"/>
                  </a:lnTo>
                  <a:lnTo>
                    <a:pt x="790" y="1056"/>
                  </a:lnTo>
                  <a:lnTo>
                    <a:pt x="790" y="1056"/>
                  </a:lnTo>
                  <a:lnTo>
                    <a:pt x="793" y="1056"/>
                  </a:lnTo>
                  <a:lnTo>
                    <a:pt x="793" y="1053"/>
                  </a:lnTo>
                  <a:lnTo>
                    <a:pt x="793" y="1053"/>
                  </a:lnTo>
                  <a:lnTo>
                    <a:pt x="793" y="1053"/>
                  </a:lnTo>
                  <a:lnTo>
                    <a:pt x="790" y="1053"/>
                  </a:lnTo>
                  <a:lnTo>
                    <a:pt x="790" y="1053"/>
                  </a:lnTo>
                  <a:lnTo>
                    <a:pt x="790" y="1053"/>
                  </a:lnTo>
                  <a:lnTo>
                    <a:pt x="790" y="1051"/>
                  </a:lnTo>
                  <a:lnTo>
                    <a:pt x="790" y="1051"/>
                  </a:lnTo>
                  <a:lnTo>
                    <a:pt x="793" y="1051"/>
                  </a:lnTo>
                  <a:lnTo>
                    <a:pt x="793" y="1053"/>
                  </a:lnTo>
                  <a:lnTo>
                    <a:pt x="793" y="1053"/>
                  </a:lnTo>
                  <a:lnTo>
                    <a:pt x="793" y="1053"/>
                  </a:lnTo>
                  <a:lnTo>
                    <a:pt x="793" y="1053"/>
                  </a:lnTo>
                  <a:lnTo>
                    <a:pt x="793" y="1053"/>
                  </a:lnTo>
                  <a:lnTo>
                    <a:pt x="793" y="1053"/>
                  </a:lnTo>
                  <a:lnTo>
                    <a:pt x="793" y="1053"/>
                  </a:lnTo>
                  <a:lnTo>
                    <a:pt x="793" y="1053"/>
                  </a:lnTo>
                  <a:lnTo>
                    <a:pt x="793" y="1053"/>
                  </a:lnTo>
                  <a:lnTo>
                    <a:pt x="795" y="1053"/>
                  </a:lnTo>
                  <a:lnTo>
                    <a:pt x="795" y="1051"/>
                  </a:lnTo>
                  <a:lnTo>
                    <a:pt x="797" y="1048"/>
                  </a:lnTo>
                  <a:lnTo>
                    <a:pt x="800" y="1046"/>
                  </a:lnTo>
                  <a:lnTo>
                    <a:pt x="800" y="1044"/>
                  </a:lnTo>
                  <a:lnTo>
                    <a:pt x="800" y="1044"/>
                  </a:lnTo>
                  <a:lnTo>
                    <a:pt x="800" y="1044"/>
                  </a:lnTo>
                  <a:lnTo>
                    <a:pt x="800" y="1041"/>
                  </a:lnTo>
                  <a:lnTo>
                    <a:pt x="800" y="1041"/>
                  </a:lnTo>
                  <a:lnTo>
                    <a:pt x="800" y="1041"/>
                  </a:lnTo>
                  <a:lnTo>
                    <a:pt x="802" y="1041"/>
                  </a:lnTo>
                  <a:lnTo>
                    <a:pt x="802" y="1041"/>
                  </a:lnTo>
                  <a:lnTo>
                    <a:pt x="802" y="1041"/>
                  </a:lnTo>
                  <a:lnTo>
                    <a:pt x="802" y="1041"/>
                  </a:lnTo>
                  <a:lnTo>
                    <a:pt x="805" y="1039"/>
                  </a:lnTo>
                  <a:lnTo>
                    <a:pt x="805" y="1039"/>
                  </a:lnTo>
                  <a:lnTo>
                    <a:pt x="805" y="1039"/>
                  </a:lnTo>
                  <a:lnTo>
                    <a:pt x="807" y="1037"/>
                  </a:lnTo>
                  <a:lnTo>
                    <a:pt x="807" y="1037"/>
                  </a:lnTo>
                  <a:lnTo>
                    <a:pt x="807" y="1037"/>
                  </a:lnTo>
                  <a:lnTo>
                    <a:pt x="807" y="1037"/>
                  </a:lnTo>
                  <a:lnTo>
                    <a:pt x="807" y="1034"/>
                  </a:lnTo>
                  <a:lnTo>
                    <a:pt x="809" y="1034"/>
                  </a:lnTo>
                  <a:lnTo>
                    <a:pt x="819" y="1030"/>
                  </a:lnTo>
                  <a:lnTo>
                    <a:pt x="833" y="1020"/>
                  </a:lnTo>
                  <a:lnTo>
                    <a:pt x="835" y="1020"/>
                  </a:lnTo>
                  <a:lnTo>
                    <a:pt x="835" y="1018"/>
                  </a:lnTo>
                  <a:lnTo>
                    <a:pt x="838" y="1018"/>
                  </a:lnTo>
                  <a:lnTo>
                    <a:pt x="838" y="1018"/>
                  </a:lnTo>
                  <a:lnTo>
                    <a:pt x="838" y="1015"/>
                  </a:lnTo>
                  <a:lnTo>
                    <a:pt x="838" y="1015"/>
                  </a:lnTo>
                  <a:lnTo>
                    <a:pt x="838" y="1015"/>
                  </a:lnTo>
                  <a:lnTo>
                    <a:pt x="838" y="1013"/>
                  </a:lnTo>
                  <a:lnTo>
                    <a:pt x="840" y="1013"/>
                  </a:lnTo>
                  <a:lnTo>
                    <a:pt x="842" y="1011"/>
                  </a:lnTo>
                  <a:lnTo>
                    <a:pt x="842" y="1011"/>
                  </a:lnTo>
                  <a:lnTo>
                    <a:pt x="845" y="1008"/>
                  </a:lnTo>
                  <a:lnTo>
                    <a:pt x="847" y="1006"/>
                  </a:lnTo>
                  <a:lnTo>
                    <a:pt x="847" y="1006"/>
                  </a:lnTo>
                  <a:lnTo>
                    <a:pt x="847" y="1006"/>
                  </a:lnTo>
                  <a:lnTo>
                    <a:pt x="845" y="1008"/>
                  </a:lnTo>
                  <a:lnTo>
                    <a:pt x="845" y="1008"/>
                  </a:lnTo>
                  <a:lnTo>
                    <a:pt x="842" y="1008"/>
                  </a:lnTo>
                  <a:lnTo>
                    <a:pt x="842" y="1008"/>
                  </a:lnTo>
                  <a:lnTo>
                    <a:pt x="842" y="1008"/>
                  </a:lnTo>
                  <a:lnTo>
                    <a:pt x="842" y="1008"/>
                  </a:lnTo>
                  <a:lnTo>
                    <a:pt x="845" y="1008"/>
                  </a:lnTo>
                  <a:lnTo>
                    <a:pt x="845" y="1008"/>
                  </a:lnTo>
                  <a:lnTo>
                    <a:pt x="845" y="1006"/>
                  </a:lnTo>
                  <a:lnTo>
                    <a:pt x="845" y="1006"/>
                  </a:lnTo>
                  <a:lnTo>
                    <a:pt x="845" y="1006"/>
                  </a:lnTo>
                  <a:lnTo>
                    <a:pt x="847" y="1006"/>
                  </a:lnTo>
                  <a:lnTo>
                    <a:pt x="847" y="1006"/>
                  </a:lnTo>
                  <a:lnTo>
                    <a:pt x="849" y="1003"/>
                  </a:lnTo>
                  <a:lnTo>
                    <a:pt x="852" y="1001"/>
                  </a:lnTo>
                  <a:lnTo>
                    <a:pt x="852" y="1001"/>
                  </a:lnTo>
                  <a:lnTo>
                    <a:pt x="852" y="999"/>
                  </a:lnTo>
                  <a:lnTo>
                    <a:pt x="854" y="999"/>
                  </a:lnTo>
                  <a:lnTo>
                    <a:pt x="859" y="994"/>
                  </a:lnTo>
                  <a:lnTo>
                    <a:pt x="859" y="992"/>
                  </a:lnTo>
                  <a:lnTo>
                    <a:pt x="864" y="987"/>
                  </a:lnTo>
                  <a:lnTo>
                    <a:pt x="864" y="985"/>
                  </a:lnTo>
                  <a:lnTo>
                    <a:pt x="866" y="985"/>
                  </a:lnTo>
                  <a:lnTo>
                    <a:pt x="866" y="982"/>
                  </a:lnTo>
                  <a:lnTo>
                    <a:pt x="868" y="980"/>
                  </a:lnTo>
                  <a:lnTo>
                    <a:pt x="868" y="977"/>
                  </a:lnTo>
                  <a:lnTo>
                    <a:pt x="871" y="975"/>
                  </a:lnTo>
                  <a:lnTo>
                    <a:pt x="871" y="975"/>
                  </a:lnTo>
                  <a:lnTo>
                    <a:pt x="871" y="975"/>
                  </a:lnTo>
                  <a:lnTo>
                    <a:pt x="871" y="975"/>
                  </a:lnTo>
                  <a:lnTo>
                    <a:pt x="868" y="975"/>
                  </a:lnTo>
                  <a:lnTo>
                    <a:pt x="868" y="975"/>
                  </a:lnTo>
                  <a:lnTo>
                    <a:pt x="868" y="977"/>
                  </a:lnTo>
                  <a:lnTo>
                    <a:pt x="868" y="977"/>
                  </a:lnTo>
                  <a:lnTo>
                    <a:pt x="868" y="975"/>
                  </a:lnTo>
                  <a:lnTo>
                    <a:pt x="868" y="975"/>
                  </a:lnTo>
                  <a:lnTo>
                    <a:pt x="868" y="975"/>
                  </a:lnTo>
                  <a:lnTo>
                    <a:pt x="868" y="975"/>
                  </a:lnTo>
                  <a:lnTo>
                    <a:pt x="868" y="973"/>
                  </a:lnTo>
                  <a:lnTo>
                    <a:pt x="868" y="973"/>
                  </a:lnTo>
                  <a:lnTo>
                    <a:pt x="868" y="973"/>
                  </a:lnTo>
                  <a:lnTo>
                    <a:pt x="868" y="975"/>
                  </a:lnTo>
                  <a:lnTo>
                    <a:pt x="871" y="975"/>
                  </a:lnTo>
                  <a:lnTo>
                    <a:pt x="871" y="975"/>
                  </a:lnTo>
                  <a:lnTo>
                    <a:pt x="871" y="975"/>
                  </a:lnTo>
                  <a:lnTo>
                    <a:pt x="876" y="968"/>
                  </a:lnTo>
                  <a:lnTo>
                    <a:pt x="883" y="963"/>
                  </a:lnTo>
                  <a:lnTo>
                    <a:pt x="885" y="961"/>
                  </a:lnTo>
                  <a:lnTo>
                    <a:pt x="892" y="954"/>
                  </a:lnTo>
                  <a:lnTo>
                    <a:pt x="894" y="951"/>
                  </a:lnTo>
                  <a:lnTo>
                    <a:pt x="897" y="951"/>
                  </a:lnTo>
                  <a:lnTo>
                    <a:pt x="899" y="949"/>
                  </a:lnTo>
                  <a:lnTo>
                    <a:pt x="902" y="949"/>
                  </a:lnTo>
                  <a:lnTo>
                    <a:pt x="906" y="947"/>
                  </a:lnTo>
                  <a:lnTo>
                    <a:pt x="911" y="944"/>
                  </a:lnTo>
                  <a:lnTo>
                    <a:pt x="911" y="942"/>
                  </a:lnTo>
                  <a:lnTo>
                    <a:pt x="899" y="949"/>
                  </a:lnTo>
                  <a:lnTo>
                    <a:pt x="897" y="949"/>
                  </a:lnTo>
                  <a:lnTo>
                    <a:pt x="897" y="949"/>
                  </a:lnTo>
                  <a:lnTo>
                    <a:pt x="897" y="949"/>
                  </a:lnTo>
                  <a:lnTo>
                    <a:pt x="897" y="949"/>
                  </a:lnTo>
                  <a:lnTo>
                    <a:pt x="897" y="949"/>
                  </a:lnTo>
                  <a:lnTo>
                    <a:pt x="897" y="949"/>
                  </a:lnTo>
                  <a:lnTo>
                    <a:pt x="899" y="949"/>
                  </a:lnTo>
                  <a:lnTo>
                    <a:pt x="899" y="947"/>
                  </a:lnTo>
                  <a:lnTo>
                    <a:pt x="899" y="947"/>
                  </a:lnTo>
                  <a:lnTo>
                    <a:pt x="899" y="947"/>
                  </a:lnTo>
                  <a:lnTo>
                    <a:pt x="899" y="947"/>
                  </a:lnTo>
                  <a:lnTo>
                    <a:pt x="899" y="949"/>
                  </a:lnTo>
                  <a:lnTo>
                    <a:pt x="902" y="949"/>
                  </a:lnTo>
                  <a:lnTo>
                    <a:pt x="902" y="947"/>
                  </a:lnTo>
                  <a:lnTo>
                    <a:pt x="902" y="947"/>
                  </a:lnTo>
                  <a:lnTo>
                    <a:pt x="902" y="947"/>
                  </a:lnTo>
                  <a:lnTo>
                    <a:pt x="902" y="947"/>
                  </a:lnTo>
                  <a:lnTo>
                    <a:pt x="902" y="947"/>
                  </a:lnTo>
                  <a:lnTo>
                    <a:pt x="902" y="947"/>
                  </a:lnTo>
                  <a:lnTo>
                    <a:pt x="904" y="947"/>
                  </a:lnTo>
                  <a:lnTo>
                    <a:pt x="904" y="944"/>
                  </a:lnTo>
                  <a:lnTo>
                    <a:pt x="904" y="944"/>
                  </a:lnTo>
                  <a:lnTo>
                    <a:pt x="904" y="944"/>
                  </a:lnTo>
                  <a:lnTo>
                    <a:pt x="904" y="944"/>
                  </a:lnTo>
                  <a:lnTo>
                    <a:pt x="902" y="942"/>
                  </a:lnTo>
                  <a:lnTo>
                    <a:pt x="902" y="944"/>
                  </a:lnTo>
                  <a:lnTo>
                    <a:pt x="902" y="944"/>
                  </a:lnTo>
                  <a:lnTo>
                    <a:pt x="902" y="944"/>
                  </a:lnTo>
                  <a:lnTo>
                    <a:pt x="899" y="944"/>
                  </a:lnTo>
                  <a:lnTo>
                    <a:pt x="899" y="947"/>
                  </a:lnTo>
                  <a:lnTo>
                    <a:pt x="894" y="944"/>
                  </a:lnTo>
                  <a:lnTo>
                    <a:pt x="894" y="944"/>
                  </a:lnTo>
                  <a:lnTo>
                    <a:pt x="894" y="944"/>
                  </a:lnTo>
                  <a:lnTo>
                    <a:pt x="894" y="947"/>
                  </a:lnTo>
                  <a:lnTo>
                    <a:pt x="894" y="947"/>
                  </a:lnTo>
                  <a:lnTo>
                    <a:pt x="894" y="947"/>
                  </a:lnTo>
                  <a:lnTo>
                    <a:pt x="894" y="947"/>
                  </a:lnTo>
                  <a:lnTo>
                    <a:pt x="894" y="947"/>
                  </a:lnTo>
                  <a:lnTo>
                    <a:pt x="894" y="947"/>
                  </a:lnTo>
                  <a:lnTo>
                    <a:pt x="894" y="947"/>
                  </a:lnTo>
                  <a:lnTo>
                    <a:pt x="894" y="949"/>
                  </a:lnTo>
                  <a:lnTo>
                    <a:pt x="894" y="949"/>
                  </a:lnTo>
                  <a:lnTo>
                    <a:pt x="892" y="949"/>
                  </a:lnTo>
                  <a:lnTo>
                    <a:pt x="892" y="949"/>
                  </a:lnTo>
                  <a:lnTo>
                    <a:pt x="892" y="949"/>
                  </a:lnTo>
                  <a:lnTo>
                    <a:pt x="892" y="949"/>
                  </a:lnTo>
                  <a:lnTo>
                    <a:pt x="894" y="951"/>
                  </a:lnTo>
                  <a:lnTo>
                    <a:pt x="894" y="951"/>
                  </a:lnTo>
                  <a:lnTo>
                    <a:pt x="892" y="951"/>
                  </a:lnTo>
                  <a:lnTo>
                    <a:pt x="892" y="951"/>
                  </a:lnTo>
                  <a:lnTo>
                    <a:pt x="892" y="951"/>
                  </a:lnTo>
                  <a:lnTo>
                    <a:pt x="892" y="951"/>
                  </a:lnTo>
                  <a:lnTo>
                    <a:pt x="892" y="951"/>
                  </a:lnTo>
                  <a:lnTo>
                    <a:pt x="892" y="951"/>
                  </a:lnTo>
                  <a:lnTo>
                    <a:pt x="892" y="954"/>
                  </a:lnTo>
                  <a:lnTo>
                    <a:pt x="892" y="954"/>
                  </a:lnTo>
                  <a:lnTo>
                    <a:pt x="890" y="954"/>
                  </a:lnTo>
                  <a:lnTo>
                    <a:pt x="890" y="954"/>
                  </a:lnTo>
                  <a:lnTo>
                    <a:pt x="890" y="954"/>
                  </a:lnTo>
                  <a:lnTo>
                    <a:pt x="890" y="954"/>
                  </a:lnTo>
                  <a:lnTo>
                    <a:pt x="890" y="954"/>
                  </a:lnTo>
                  <a:lnTo>
                    <a:pt x="890" y="954"/>
                  </a:lnTo>
                  <a:lnTo>
                    <a:pt x="887" y="954"/>
                  </a:lnTo>
                  <a:lnTo>
                    <a:pt x="890" y="954"/>
                  </a:lnTo>
                  <a:lnTo>
                    <a:pt x="890" y="954"/>
                  </a:lnTo>
                  <a:lnTo>
                    <a:pt x="890" y="954"/>
                  </a:lnTo>
                  <a:lnTo>
                    <a:pt x="887" y="951"/>
                  </a:lnTo>
                  <a:lnTo>
                    <a:pt x="887" y="954"/>
                  </a:lnTo>
                  <a:lnTo>
                    <a:pt x="887" y="954"/>
                  </a:lnTo>
                  <a:lnTo>
                    <a:pt x="887" y="954"/>
                  </a:lnTo>
                  <a:lnTo>
                    <a:pt x="887" y="951"/>
                  </a:lnTo>
                  <a:lnTo>
                    <a:pt x="887" y="951"/>
                  </a:lnTo>
                  <a:lnTo>
                    <a:pt x="887" y="951"/>
                  </a:lnTo>
                  <a:lnTo>
                    <a:pt x="890" y="951"/>
                  </a:lnTo>
                  <a:lnTo>
                    <a:pt x="890" y="949"/>
                  </a:lnTo>
                  <a:lnTo>
                    <a:pt x="890" y="949"/>
                  </a:lnTo>
                  <a:lnTo>
                    <a:pt x="890" y="949"/>
                  </a:lnTo>
                  <a:lnTo>
                    <a:pt x="890" y="949"/>
                  </a:lnTo>
                  <a:lnTo>
                    <a:pt x="890" y="947"/>
                  </a:lnTo>
                  <a:lnTo>
                    <a:pt x="890" y="947"/>
                  </a:lnTo>
                  <a:lnTo>
                    <a:pt x="892" y="947"/>
                  </a:lnTo>
                  <a:lnTo>
                    <a:pt x="892" y="944"/>
                  </a:lnTo>
                  <a:lnTo>
                    <a:pt x="892" y="944"/>
                  </a:lnTo>
                  <a:lnTo>
                    <a:pt x="892" y="942"/>
                  </a:lnTo>
                  <a:lnTo>
                    <a:pt x="894" y="940"/>
                  </a:lnTo>
                  <a:lnTo>
                    <a:pt x="894" y="940"/>
                  </a:lnTo>
                  <a:lnTo>
                    <a:pt x="897" y="937"/>
                  </a:lnTo>
                  <a:lnTo>
                    <a:pt x="897" y="937"/>
                  </a:lnTo>
                  <a:lnTo>
                    <a:pt x="897" y="937"/>
                  </a:lnTo>
                  <a:lnTo>
                    <a:pt x="897" y="937"/>
                  </a:lnTo>
                  <a:lnTo>
                    <a:pt x="899" y="937"/>
                  </a:lnTo>
                  <a:lnTo>
                    <a:pt x="902" y="935"/>
                  </a:lnTo>
                  <a:lnTo>
                    <a:pt x="904" y="932"/>
                  </a:lnTo>
                  <a:lnTo>
                    <a:pt x="904" y="932"/>
                  </a:lnTo>
                  <a:lnTo>
                    <a:pt x="906" y="930"/>
                  </a:lnTo>
                  <a:lnTo>
                    <a:pt x="906" y="932"/>
                  </a:lnTo>
                  <a:lnTo>
                    <a:pt x="909" y="932"/>
                  </a:lnTo>
                  <a:lnTo>
                    <a:pt x="911" y="932"/>
                  </a:lnTo>
                  <a:lnTo>
                    <a:pt x="911" y="932"/>
                  </a:lnTo>
                  <a:lnTo>
                    <a:pt x="911" y="937"/>
                  </a:lnTo>
                  <a:lnTo>
                    <a:pt x="911" y="940"/>
                  </a:lnTo>
                  <a:lnTo>
                    <a:pt x="911" y="940"/>
                  </a:lnTo>
                  <a:lnTo>
                    <a:pt x="911" y="940"/>
                  </a:lnTo>
                  <a:lnTo>
                    <a:pt x="911" y="940"/>
                  </a:lnTo>
                  <a:lnTo>
                    <a:pt x="911" y="940"/>
                  </a:lnTo>
                  <a:lnTo>
                    <a:pt x="911" y="940"/>
                  </a:lnTo>
                  <a:lnTo>
                    <a:pt x="909" y="942"/>
                  </a:lnTo>
                  <a:lnTo>
                    <a:pt x="909" y="942"/>
                  </a:lnTo>
                  <a:lnTo>
                    <a:pt x="909" y="942"/>
                  </a:lnTo>
                  <a:lnTo>
                    <a:pt x="909" y="940"/>
                  </a:lnTo>
                  <a:lnTo>
                    <a:pt x="909" y="940"/>
                  </a:lnTo>
                  <a:lnTo>
                    <a:pt x="906" y="942"/>
                  </a:lnTo>
                  <a:lnTo>
                    <a:pt x="906" y="942"/>
                  </a:lnTo>
                  <a:lnTo>
                    <a:pt x="904" y="942"/>
                  </a:lnTo>
                  <a:lnTo>
                    <a:pt x="904" y="942"/>
                  </a:lnTo>
                  <a:lnTo>
                    <a:pt x="904" y="942"/>
                  </a:lnTo>
                  <a:lnTo>
                    <a:pt x="904" y="942"/>
                  </a:lnTo>
                  <a:lnTo>
                    <a:pt x="904" y="942"/>
                  </a:lnTo>
                  <a:lnTo>
                    <a:pt x="904" y="942"/>
                  </a:lnTo>
                  <a:lnTo>
                    <a:pt x="904" y="942"/>
                  </a:lnTo>
                  <a:lnTo>
                    <a:pt x="906" y="942"/>
                  </a:lnTo>
                  <a:lnTo>
                    <a:pt x="906" y="942"/>
                  </a:lnTo>
                  <a:lnTo>
                    <a:pt x="906" y="944"/>
                  </a:lnTo>
                  <a:lnTo>
                    <a:pt x="906" y="944"/>
                  </a:lnTo>
                  <a:lnTo>
                    <a:pt x="906" y="944"/>
                  </a:lnTo>
                  <a:lnTo>
                    <a:pt x="906" y="944"/>
                  </a:lnTo>
                  <a:lnTo>
                    <a:pt x="911" y="942"/>
                  </a:lnTo>
                  <a:lnTo>
                    <a:pt x="913" y="942"/>
                  </a:lnTo>
                  <a:lnTo>
                    <a:pt x="916" y="940"/>
                  </a:lnTo>
                  <a:lnTo>
                    <a:pt x="916" y="942"/>
                  </a:lnTo>
                  <a:lnTo>
                    <a:pt x="916" y="942"/>
                  </a:lnTo>
                  <a:lnTo>
                    <a:pt x="916" y="942"/>
                  </a:lnTo>
                  <a:lnTo>
                    <a:pt x="918" y="940"/>
                  </a:lnTo>
                  <a:lnTo>
                    <a:pt x="920" y="940"/>
                  </a:lnTo>
                  <a:lnTo>
                    <a:pt x="920" y="940"/>
                  </a:lnTo>
                  <a:lnTo>
                    <a:pt x="920" y="940"/>
                  </a:lnTo>
                  <a:lnTo>
                    <a:pt x="923" y="940"/>
                  </a:lnTo>
                  <a:lnTo>
                    <a:pt x="923" y="940"/>
                  </a:lnTo>
                  <a:lnTo>
                    <a:pt x="925" y="940"/>
                  </a:lnTo>
                  <a:lnTo>
                    <a:pt x="925" y="937"/>
                  </a:lnTo>
                  <a:lnTo>
                    <a:pt x="928" y="937"/>
                  </a:lnTo>
                  <a:lnTo>
                    <a:pt x="935" y="935"/>
                  </a:lnTo>
                  <a:lnTo>
                    <a:pt x="937" y="935"/>
                  </a:lnTo>
                  <a:lnTo>
                    <a:pt x="937" y="935"/>
                  </a:lnTo>
                  <a:lnTo>
                    <a:pt x="937" y="935"/>
                  </a:lnTo>
                  <a:lnTo>
                    <a:pt x="937" y="935"/>
                  </a:lnTo>
                  <a:lnTo>
                    <a:pt x="937" y="935"/>
                  </a:lnTo>
                  <a:lnTo>
                    <a:pt x="939" y="935"/>
                  </a:lnTo>
                  <a:lnTo>
                    <a:pt x="939" y="935"/>
                  </a:lnTo>
                  <a:lnTo>
                    <a:pt x="939" y="935"/>
                  </a:lnTo>
                  <a:lnTo>
                    <a:pt x="949" y="930"/>
                  </a:lnTo>
                  <a:lnTo>
                    <a:pt x="954" y="928"/>
                  </a:lnTo>
                  <a:lnTo>
                    <a:pt x="954" y="928"/>
                  </a:lnTo>
                  <a:lnTo>
                    <a:pt x="951" y="928"/>
                  </a:lnTo>
                  <a:lnTo>
                    <a:pt x="951" y="928"/>
                  </a:lnTo>
                  <a:lnTo>
                    <a:pt x="951" y="928"/>
                  </a:lnTo>
                  <a:lnTo>
                    <a:pt x="951" y="925"/>
                  </a:lnTo>
                  <a:lnTo>
                    <a:pt x="951" y="925"/>
                  </a:lnTo>
                  <a:lnTo>
                    <a:pt x="949" y="925"/>
                  </a:lnTo>
                  <a:lnTo>
                    <a:pt x="949" y="925"/>
                  </a:lnTo>
                  <a:lnTo>
                    <a:pt x="949" y="925"/>
                  </a:lnTo>
                  <a:lnTo>
                    <a:pt x="949" y="925"/>
                  </a:lnTo>
                  <a:lnTo>
                    <a:pt x="949" y="925"/>
                  </a:lnTo>
                  <a:lnTo>
                    <a:pt x="949" y="925"/>
                  </a:lnTo>
                  <a:lnTo>
                    <a:pt x="949" y="925"/>
                  </a:lnTo>
                  <a:lnTo>
                    <a:pt x="949" y="925"/>
                  </a:lnTo>
                  <a:lnTo>
                    <a:pt x="946" y="923"/>
                  </a:lnTo>
                  <a:lnTo>
                    <a:pt x="946" y="923"/>
                  </a:lnTo>
                  <a:lnTo>
                    <a:pt x="944" y="923"/>
                  </a:lnTo>
                  <a:lnTo>
                    <a:pt x="944" y="923"/>
                  </a:lnTo>
                  <a:lnTo>
                    <a:pt x="942" y="921"/>
                  </a:lnTo>
                  <a:lnTo>
                    <a:pt x="942" y="921"/>
                  </a:lnTo>
                  <a:lnTo>
                    <a:pt x="942" y="918"/>
                  </a:lnTo>
                  <a:lnTo>
                    <a:pt x="942" y="918"/>
                  </a:lnTo>
                  <a:lnTo>
                    <a:pt x="942" y="918"/>
                  </a:lnTo>
                  <a:lnTo>
                    <a:pt x="942" y="918"/>
                  </a:lnTo>
                  <a:lnTo>
                    <a:pt x="944" y="921"/>
                  </a:lnTo>
                  <a:lnTo>
                    <a:pt x="944" y="921"/>
                  </a:lnTo>
                  <a:lnTo>
                    <a:pt x="944" y="921"/>
                  </a:lnTo>
                  <a:lnTo>
                    <a:pt x="944" y="921"/>
                  </a:lnTo>
                  <a:lnTo>
                    <a:pt x="944" y="923"/>
                  </a:lnTo>
                  <a:lnTo>
                    <a:pt x="946" y="923"/>
                  </a:lnTo>
                  <a:lnTo>
                    <a:pt x="949" y="923"/>
                  </a:lnTo>
                  <a:lnTo>
                    <a:pt x="954" y="925"/>
                  </a:lnTo>
                  <a:lnTo>
                    <a:pt x="956" y="928"/>
                  </a:lnTo>
                  <a:lnTo>
                    <a:pt x="956" y="925"/>
                  </a:lnTo>
                  <a:lnTo>
                    <a:pt x="956" y="925"/>
                  </a:lnTo>
                  <a:lnTo>
                    <a:pt x="956" y="925"/>
                  </a:lnTo>
                  <a:lnTo>
                    <a:pt x="956" y="925"/>
                  </a:lnTo>
                  <a:lnTo>
                    <a:pt x="954" y="925"/>
                  </a:lnTo>
                  <a:lnTo>
                    <a:pt x="956" y="923"/>
                  </a:lnTo>
                  <a:lnTo>
                    <a:pt x="958" y="921"/>
                  </a:lnTo>
                  <a:lnTo>
                    <a:pt x="958" y="921"/>
                  </a:lnTo>
                  <a:lnTo>
                    <a:pt x="958" y="918"/>
                  </a:lnTo>
                  <a:lnTo>
                    <a:pt x="961" y="916"/>
                  </a:lnTo>
                  <a:lnTo>
                    <a:pt x="961" y="916"/>
                  </a:lnTo>
                  <a:lnTo>
                    <a:pt x="961" y="916"/>
                  </a:lnTo>
                  <a:lnTo>
                    <a:pt x="963" y="914"/>
                  </a:lnTo>
                  <a:lnTo>
                    <a:pt x="965" y="914"/>
                  </a:lnTo>
                  <a:lnTo>
                    <a:pt x="968" y="914"/>
                  </a:lnTo>
                  <a:lnTo>
                    <a:pt x="972" y="909"/>
                  </a:lnTo>
                  <a:lnTo>
                    <a:pt x="975" y="909"/>
                  </a:lnTo>
                  <a:lnTo>
                    <a:pt x="972" y="909"/>
                  </a:lnTo>
                  <a:lnTo>
                    <a:pt x="970" y="911"/>
                  </a:lnTo>
                  <a:lnTo>
                    <a:pt x="970" y="909"/>
                  </a:lnTo>
                  <a:lnTo>
                    <a:pt x="970" y="909"/>
                  </a:lnTo>
                  <a:lnTo>
                    <a:pt x="972" y="909"/>
                  </a:lnTo>
                  <a:lnTo>
                    <a:pt x="972" y="909"/>
                  </a:lnTo>
                  <a:lnTo>
                    <a:pt x="972" y="909"/>
                  </a:lnTo>
                  <a:lnTo>
                    <a:pt x="975" y="906"/>
                  </a:lnTo>
                  <a:lnTo>
                    <a:pt x="975" y="904"/>
                  </a:lnTo>
                  <a:lnTo>
                    <a:pt x="977" y="902"/>
                  </a:lnTo>
                  <a:lnTo>
                    <a:pt x="975" y="902"/>
                  </a:lnTo>
                  <a:lnTo>
                    <a:pt x="975" y="902"/>
                  </a:lnTo>
                  <a:lnTo>
                    <a:pt x="975" y="904"/>
                  </a:lnTo>
                  <a:lnTo>
                    <a:pt x="975" y="904"/>
                  </a:lnTo>
                  <a:lnTo>
                    <a:pt x="975" y="904"/>
                  </a:lnTo>
                  <a:lnTo>
                    <a:pt x="975" y="904"/>
                  </a:lnTo>
                  <a:lnTo>
                    <a:pt x="972" y="904"/>
                  </a:lnTo>
                  <a:lnTo>
                    <a:pt x="972" y="906"/>
                  </a:lnTo>
                  <a:lnTo>
                    <a:pt x="972" y="902"/>
                  </a:lnTo>
                  <a:lnTo>
                    <a:pt x="972" y="899"/>
                  </a:lnTo>
                  <a:lnTo>
                    <a:pt x="972" y="899"/>
                  </a:lnTo>
                  <a:lnTo>
                    <a:pt x="975" y="897"/>
                  </a:lnTo>
                  <a:lnTo>
                    <a:pt x="982" y="892"/>
                  </a:lnTo>
                  <a:lnTo>
                    <a:pt x="984" y="890"/>
                  </a:lnTo>
                  <a:lnTo>
                    <a:pt x="987" y="890"/>
                  </a:lnTo>
                  <a:lnTo>
                    <a:pt x="989" y="888"/>
                  </a:lnTo>
                  <a:lnTo>
                    <a:pt x="989" y="888"/>
                  </a:lnTo>
                  <a:lnTo>
                    <a:pt x="989" y="888"/>
                  </a:lnTo>
                  <a:lnTo>
                    <a:pt x="987" y="888"/>
                  </a:lnTo>
                  <a:lnTo>
                    <a:pt x="987" y="888"/>
                  </a:lnTo>
                  <a:lnTo>
                    <a:pt x="987" y="888"/>
                  </a:lnTo>
                  <a:lnTo>
                    <a:pt x="987" y="888"/>
                  </a:lnTo>
                  <a:lnTo>
                    <a:pt x="987" y="888"/>
                  </a:lnTo>
                  <a:lnTo>
                    <a:pt x="984" y="888"/>
                  </a:lnTo>
                  <a:lnTo>
                    <a:pt x="984" y="888"/>
                  </a:lnTo>
                  <a:lnTo>
                    <a:pt x="984" y="888"/>
                  </a:lnTo>
                  <a:lnTo>
                    <a:pt x="984" y="888"/>
                  </a:lnTo>
                  <a:lnTo>
                    <a:pt x="984" y="888"/>
                  </a:lnTo>
                  <a:lnTo>
                    <a:pt x="984" y="888"/>
                  </a:lnTo>
                  <a:lnTo>
                    <a:pt x="984" y="885"/>
                  </a:lnTo>
                  <a:lnTo>
                    <a:pt x="984" y="888"/>
                  </a:lnTo>
                  <a:lnTo>
                    <a:pt x="987" y="888"/>
                  </a:lnTo>
                  <a:lnTo>
                    <a:pt x="987" y="888"/>
                  </a:lnTo>
                  <a:lnTo>
                    <a:pt x="987" y="885"/>
                  </a:lnTo>
                  <a:lnTo>
                    <a:pt x="987" y="885"/>
                  </a:lnTo>
                  <a:lnTo>
                    <a:pt x="987" y="885"/>
                  </a:lnTo>
                  <a:lnTo>
                    <a:pt x="987" y="885"/>
                  </a:lnTo>
                  <a:lnTo>
                    <a:pt x="987" y="883"/>
                  </a:lnTo>
                  <a:lnTo>
                    <a:pt x="984" y="885"/>
                  </a:lnTo>
                  <a:lnTo>
                    <a:pt x="982" y="883"/>
                  </a:lnTo>
                  <a:lnTo>
                    <a:pt x="982" y="883"/>
                  </a:lnTo>
                  <a:lnTo>
                    <a:pt x="980" y="883"/>
                  </a:lnTo>
                  <a:lnTo>
                    <a:pt x="982" y="883"/>
                  </a:lnTo>
                  <a:lnTo>
                    <a:pt x="984" y="883"/>
                  </a:lnTo>
                  <a:lnTo>
                    <a:pt x="984" y="883"/>
                  </a:lnTo>
                  <a:lnTo>
                    <a:pt x="984" y="880"/>
                  </a:lnTo>
                  <a:lnTo>
                    <a:pt x="984" y="878"/>
                  </a:lnTo>
                  <a:lnTo>
                    <a:pt x="980" y="866"/>
                  </a:lnTo>
                  <a:lnTo>
                    <a:pt x="977" y="861"/>
                  </a:lnTo>
                  <a:lnTo>
                    <a:pt x="980" y="857"/>
                  </a:lnTo>
                  <a:lnTo>
                    <a:pt x="982" y="852"/>
                  </a:lnTo>
                  <a:lnTo>
                    <a:pt x="989" y="845"/>
                  </a:lnTo>
                  <a:lnTo>
                    <a:pt x="991" y="843"/>
                  </a:lnTo>
                  <a:lnTo>
                    <a:pt x="996" y="840"/>
                  </a:lnTo>
                  <a:lnTo>
                    <a:pt x="999" y="840"/>
                  </a:lnTo>
                  <a:lnTo>
                    <a:pt x="999" y="840"/>
                  </a:lnTo>
                  <a:lnTo>
                    <a:pt x="999" y="840"/>
                  </a:lnTo>
                  <a:lnTo>
                    <a:pt x="1001" y="838"/>
                  </a:lnTo>
                  <a:lnTo>
                    <a:pt x="1001" y="840"/>
                  </a:lnTo>
                  <a:lnTo>
                    <a:pt x="1006" y="838"/>
                  </a:lnTo>
                  <a:lnTo>
                    <a:pt x="1008" y="838"/>
                  </a:lnTo>
                  <a:lnTo>
                    <a:pt x="1010" y="835"/>
                  </a:lnTo>
                  <a:lnTo>
                    <a:pt x="1013" y="835"/>
                  </a:lnTo>
                  <a:lnTo>
                    <a:pt x="1020" y="833"/>
                  </a:lnTo>
                  <a:lnTo>
                    <a:pt x="1020" y="833"/>
                  </a:lnTo>
                  <a:lnTo>
                    <a:pt x="1022" y="833"/>
                  </a:lnTo>
                  <a:lnTo>
                    <a:pt x="1025" y="833"/>
                  </a:lnTo>
                  <a:lnTo>
                    <a:pt x="1027" y="831"/>
                  </a:lnTo>
                  <a:lnTo>
                    <a:pt x="1029" y="831"/>
                  </a:lnTo>
                  <a:lnTo>
                    <a:pt x="1032" y="828"/>
                  </a:lnTo>
                  <a:lnTo>
                    <a:pt x="1034" y="826"/>
                  </a:lnTo>
                  <a:lnTo>
                    <a:pt x="1034" y="826"/>
                  </a:lnTo>
                  <a:lnTo>
                    <a:pt x="1034" y="826"/>
                  </a:lnTo>
                  <a:lnTo>
                    <a:pt x="1034" y="826"/>
                  </a:lnTo>
                  <a:lnTo>
                    <a:pt x="1034" y="826"/>
                  </a:lnTo>
                  <a:lnTo>
                    <a:pt x="1034" y="826"/>
                  </a:lnTo>
                  <a:lnTo>
                    <a:pt x="1036" y="824"/>
                  </a:lnTo>
                  <a:lnTo>
                    <a:pt x="1036" y="824"/>
                  </a:lnTo>
                  <a:lnTo>
                    <a:pt x="1036" y="824"/>
                  </a:lnTo>
                  <a:lnTo>
                    <a:pt x="1039" y="824"/>
                  </a:lnTo>
                  <a:lnTo>
                    <a:pt x="1041" y="817"/>
                  </a:lnTo>
                  <a:lnTo>
                    <a:pt x="1041" y="817"/>
                  </a:lnTo>
                  <a:lnTo>
                    <a:pt x="1041" y="814"/>
                  </a:lnTo>
                  <a:lnTo>
                    <a:pt x="1041" y="814"/>
                  </a:lnTo>
                  <a:lnTo>
                    <a:pt x="1041" y="814"/>
                  </a:lnTo>
                  <a:lnTo>
                    <a:pt x="1041" y="814"/>
                  </a:lnTo>
                  <a:lnTo>
                    <a:pt x="1041" y="814"/>
                  </a:lnTo>
                  <a:lnTo>
                    <a:pt x="1043" y="814"/>
                  </a:lnTo>
                  <a:lnTo>
                    <a:pt x="1046" y="812"/>
                  </a:lnTo>
                  <a:lnTo>
                    <a:pt x="1046" y="812"/>
                  </a:lnTo>
                  <a:lnTo>
                    <a:pt x="1048" y="809"/>
                  </a:lnTo>
                  <a:lnTo>
                    <a:pt x="1048" y="807"/>
                  </a:lnTo>
                  <a:lnTo>
                    <a:pt x="1048" y="805"/>
                  </a:lnTo>
                  <a:lnTo>
                    <a:pt x="1046" y="805"/>
                  </a:lnTo>
                  <a:lnTo>
                    <a:pt x="1043" y="805"/>
                  </a:lnTo>
                  <a:lnTo>
                    <a:pt x="1041" y="802"/>
                  </a:lnTo>
                  <a:lnTo>
                    <a:pt x="1041" y="802"/>
                  </a:lnTo>
                  <a:lnTo>
                    <a:pt x="1039" y="802"/>
                  </a:lnTo>
                  <a:lnTo>
                    <a:pt x="1039" y="802"/>
                  </a:lnTo>
                  <a:lnTo>
                    <a:pt x="1036" y="800"/>
                  </a:lnTo>
                  <a:lnTo>
                    <a:pt x="1036" y="800"/>
                  </a:lnTo>
                  <a:lnTo>
                    <a:pt x="1036" y="798"/>
                  </a:lnTo>
                  <a:lnTo>
                    <a:pt x="1036" y="795"/>
                  </a:lnTo>
                  <a:lnTo>
                    <a:pt x="1034" y="793"/>
                  </a:lnTo>
                  <a:lnTo>
                    <a:pt x="1034" y="790"/>
                  </a:lnTo>
                  <a:lnTo>
                    <a:pt x="1034" y="790"/>
                  </a:lnTo>
                  <a:lnTo>
                    <a:pt x="1034" y="790"/>
                  </a:lnTo>
                  <a:lnTo>
                    <a:pt x="1036" y="790"/>
                  </a:lnTo>
                  <a:lnTo>
                    <a:pt x="1036" y="793"/>
                  </a:lnTo>
                  <a:lnTo>
                    <a:pt x="1036" y="793"/>
                  </a:lnTo>
                  <a:lnTo>
                    <a:pt x="1036" y="795"/>
                  </a:lnTo>
                  <a:lnTo>
                    <a:pt x="1036" y="798"/>
                  </a:lnTo>
                  <a:lnTo>
                    <a:pt x="1036" y="798"/>
                  </a:lnTo>
                  <a:lnTo>
                    <a:pt x="1036" y="798"/>
                  </a:lnTo>
                  <a:lnTo>
                    <a:pt x="1039" y="800"/>
                  </a:lnTo>
                  <a:lnTo>
                    <a:pt x="1039" y="800"/>
                  </a:lnTo>
                  <a:lnTo>
                    <a:pt x="1041" y="802"/>
                  </a:lnTo>
                  <a:lnTo>
                    <a:pt x="1041" y="802"/>
                  </a:lnTo>
                  <a:lnTo>
                    <a:pt x="1041" y="802"/>
                  </a:lnTo>
                  <a:lnTo>
                    <a:pt x="1043" y="800"/>
                  </a:lnTo>
                  <a:lnTo>
                    <a:pt x="1043" y="802"/>
                  </a:lnTo>
                  <a:lnTo>
                    <a:pt x="1046" y="802"/>
                  </a:lnTo>
                  <a:lnTo>
                    <a:pt x="1048" y="805"/>
                  </a:lnTo>
                  <a:lnTo>
                    <a:pt x="1048" y="805"/>
                  </a:lnTo>
                  <a:lnTo>
                    <a:pt x="1051" y="805"/>
                  </a:lnTo>
                  <a:lnTo>
                    <a:pt x="1051" y="809"/>
                  </a:lnTo>
                  <a:lnTo>
                    <a:pt x="1051" y="809"/>
                  </a:lnTo>
                  <a:lnTo>
                    <a:pt x="1051" y="812"/>
                  </a:lnTo>
                  <a:lnTo>
                    <a:pt x="1048" y="814"/>
                  </a:lnTo>
                  <a:lnTo>
                    <a:pt x="1048" y="814"/>
                  </a:lnTo>
                  <a:lnTo>
                    <a:pt x="1046" y="817"/>
                  </a:lnTo>
                  <a:lnTo>
                    <a:pt x="1046" y="817"/>
                  </a:lnTo>
                  <a:lnTo>
                    <a:pt x="1048" y="819"/>
                  </a:lnTo>
                  <a:lnTo>
                    <a:pt x="1048" y="821"/>
                  </a:lnTo>
                  <a:lnTo>
                    <a:pt x="1046" y="821"/>
                  </a:lnTo>
                  <a:lnTo>
                    <a:pt x="1051" y="826"/>
                  </a:lnTo>
                  <a:lnTo>
                    <a:pt x="1051" y="826"/>
                  </a:lnTo>
                  <a:lnTo>
                    <a:pt x="1051" y="826"/>
                  </a:lnTo>
                  <a:lnTo>
                    <a:pt x="1051" y="828"/>
                  </a:lnTo>
                  <a:lnTo>
                    <a:pt x="1051" y="831"/>
                  </a:lnTo>
                  <a:lnTo>
                    <a:pt x="1048" y="831"/>
                  </a:lnTo>
                  <a:lnTo>
                    <a:pt x="1048" y="833"/>
                  </a:lnTo>
                  <a:lnTo>
                    <a:pt x="1048" y="833"/>
                  </a:lnTo>
                  <a:lnTo>
                    <a:pt x="1048" y="835"/>
                  </a:lnTo>
                  <a:lnTo>
                    <a:pt x="1051" y="835"/>
                  </a:lnTo>
                  <a:lnTo>
                    <a:pt x="1051" y="835"/>
                  </a:lnTo>
                  <a:lnTo>
                    <a:pt x="1051" y="838"/>
                  </a:lnTo>
                  <a:lnTo>
                    <a:pt x="1053" y="838"/>
                  </a:lnTo>
                  <a:lnTo>
                    <a:pt x="1053" y="840"/>
                  </a:lnTo>
                  <a:lnTo>
                    <a:pt x="1053" y="840"/>
                  </a:lnTo>
                  <a:lnTo>
                    <a:pt x="1053" y="840"/>
                  </a:lnTo>
                  <a:lnTo>
                    <a:pt x="1053" y="840"/>
                  </a:lnTo>
                  <a:lnTo>
                    <a:pt x="1053" y="840"/>
                  </a:lnTo>
                  <a:lnTo>
                    <a:pt x="1055" y="838"/>
                  </a:lnTo>
                  <a:lnTo>
                    <a:pt x="1055" y="838"/>
                  </a:lnTo>
                  <a:lnTo>
                    <a:pt x="1055" y="838"/>
                  </a:lnTo>
                  <a:lnTo>
                    <a:pt x="1055" y="838"/>
                  </a:lnTo>
                  <a:lnTo>
                    <a:pt x="1055" y="838"/>
                  </a:lnTo>
                  <a:lnTo>
                    <a:pt x="1053" y="838"/>
                  </a:lnTo>
                  <a:lnTo>
                    <a:pt x="1053" y="835"/>
                  </a:lnTo>
                  <a:lnTo>
                    <a:pt x="1053" y="835"/>
                  </a:lnTo>
                  <a:lnTo>
                    <a:pt x="1055" y="835"/>
                  </a:lnTo>
                  <a:lnTo>
                    <a:pt x="1055" y="833"/>
                  </a:lnTo>
                  <a:lnTo>
                    <a:pt x="1055" y="833"/>
                  </a:lnTo>
                  <a:lnTo>
                    <a:pt x="1053" y="826"/>
                  </a:lnTo>
                  <a:lnTo>
                    <a:pt x="1053" y="826"/>
                  </a:lnTo>
                  <a:lnTo>
                    <a:pt x="1053" y="826"/>
                  </a:lnTo>
                  <a:lnTo>
                    <a:pt x="1053" y="826"/>
                  </a:lnTo>
                  <a:lnTo>
                    <a:pt x="1055" y="828"/>
                  </a:lnTo>
                  <a:lnTo>
                    <a:pt x="1055" y="828"/>
                  </a:lnTo>
                  <a:lnTo>
                    <a:pt x="1055" y="835"/>
                  </a:lnTo>
                  <a:lnTo>
                    <a:pt x="1055" y="835"/>
                  </a:lnTo>
                  <a:lnTo>
                    <a:pt x="1055" y="835"/>
                  </a:lnTo>
                  <a:lnTo>
                    <a:pt x="1058" y="835"/>
                  </a:lnTo>
                  <a:lnTo>
                    <a:pt x="1058" y="835"/>
                  </a:lnTo>
                  <a:lnTo>
                    <a:pt x="1058" y="833"/>
                  </a:lnTo>
                  <a:lnTo>
                    <a:pt x="1058" y="833"/>
                  </a:lnTo>
                  <a:lnTo>
                    <a:pt x="1058" y="833"/>
                  </a:lnTo>
                  <a:lnTo>
                    <a:pt x="1055" y="831"/>
                  </a:lnTo>
                  <a:lnTo>
                    <a:pt x="1055" y="831"/>
                  </a:lnTo>
                  <a:lnTo>
                    <a:pt x="1055" y="831"/>
                  </a:lnTo>
                  <a:lnTo>
                    <a:pt x="1055" y="831"/>
                  </a:lnTo>
                  <a:lnTo>
                    <a:pt x="1058" y="831"/>
                  </a:lnTo>
                  <a:lnTo>
                    <a:pt x="1058" y="831"/>
                  </a:lnTo>
                  <a:lnTo>
                    <a:pt x="1058" y="831"/>
                  </a:lnTo>
                  <a:lnTo>
                    <a:pt x="1058" y="833"/>
                  </a:lnTo>
                  <a:lnTo>
                    <a:pt x="1058" y="833"/>
                  </a:lnTo>
                  <a:lnTo>
                    <a:pt x="1060" y="831"/>
                  </a:lnTo>
                  <a:lnTo>
                    <a:pt x="1060" y="831"/>
                  </a:lnTo>
                  <a:lnTo>
                    <a:pt x="1060" y="833"/>
                  </a:lnTo>
                  <a:lnTo>
                    <a:pt x="1060" y="835"/>
                  </a:lnTo>
                  <a:lnTo>
                    <a:pt x="1060" y="838"/>
                  </a:lnTo>
                  <a:lnTo>
                    <a:pt x="1060" y="838"/>
                  </a:lnTo>
                  <a:lnTo>
                    <a:pt x="1062" y="835"/>
                  </a:lnTo>
                  <a:lnTo>
                    <a:pt x="1062" y="835"/>
                  </a:lnTo>
                  <a:lnTo>
                    <a:pt x="1062" y="835"/>
                  </a:lnTo>
                  <a:lnTo>
                    <a:pt x="1062" y="835"/>
                  </a:lnTo>
                  <a:lnTo>
                    <a:pt x="1065" y="833"/>
                  </a:lnTo>
                  <a:lnTo>
                    <a:pt x="1062" y="833"/>
                  </a:lnTo>
                  <a:lnTo>
                    <a:pt x="1062" y="831"/>
                  </a:lnTo>
                  <a:lnTo>
                    <a:pt x="1062" y="831"/>
                  </a:lnTo>
                  <a:lnTo>
                    <a:pt x="1062" y="828"/>
                  </a:lnTo>
                  <a:lnTo>
                    <a:pt x="1062" y="828"/>
                  </a:lnTo>
                  <a:lnTo>
                    <a:pt x="1062" y="826"/>
                  </a:lnTo>
                  <a:lnTo>
                    <a:pt x="1065" y="826"/>
                  </a:lnTo>
                  <a:lnTo>
                    <a:pt x="1065" y="826"/>
                  </a:lnTo>
                  <a:lnTo>
                    <a:pt x="1065" y="826"/>
                  </a:lnTo>
                  <a:lnTo>
                    <a:pt x="1065" y="826"/>
                  </a:lnTo>
                  <a:lnTo>
                    <a:pt x="1065" y="824"/>
                  </a:lnTo>
                  <a:lnTo>
                    <a:pt x="1065" y="824"/>
                  </a:lnTo>
                  <a:lnTo>
                    <a:pt x="1065" y="821"/>
                  </a:lnTo>
                  <a:lnTo>
                    <a:pt x="1065" y="821"/>
                  </a:lnTo>
                  <a:lnTo>
                    <a:pt x="1065" y="819"/>
                  </a:lnTo>
                  <a:lnTo>
                    <a:pt x="1065" y="819"/>
                  </a:lnTo>
                  <a:lnTo>
                    <a:pt x="1065" y="819"/>
                  </a:lnTo>
                  <a:lnTo>
                    <a:pt x="1065" y="817"/>
                  </a:lnTo>
                  <a:lnTo>
                    <a:pt x="1065" y="819"/>
                  </a:lnTo>
                  <a:lnTo>
                    <a:pt x="1065" y="819"/>
                  </a:lnTo>
                  <a:lnTo>
                    <a:pt x="1065" y="821"/>
                  </a:lnTo>
                  <a:lnTo>
                    <a:pt x="1067" y="824"/>
                  </a:lnTo>
                  <a:lnTo>
                    <a:pt x="1067" y="824"/>
                  </a:lnTo>
                  <a:lnTo>
                    <a:pt x="1067" y="826"/>
                  </a:lnTo>
                  <a:lnTo>
                    <a:pt x="1065" y="828"/>
                  </a:lnTo>
                  <a:lnTo>
                    <a:pt x="1065" y="828"/>
                  </a:lnTo>
                  <a:lnTo>
                    <a:pt x="1065" y="831"/>
                  </a:lnTo>
                  <a:lnTo>
                    <a:pt x="1067" y="833"/>
                  </a:lnTo>
                  <a:lnTo>
                    <a:pt x="1067" y="833"/>
                  </a:lnTo>
                  <a:lnTo>
                    <a:pt x="1067" y="835"/>
                  </a:lnTo>
                  <a:lnTo>
                    <a:pt x="1067" y="835"/>
                  </a:lnTo>
                  <a:lnTo>
                    <a:pt x="1067" y="835"/>
                  </a:lnTo>
                  <a:lnTo>
                    <a:pt x="1065" y="838"/>
                  </a:lnTo>
                  <a:lnTo>
                    <a:pt x="1065" y="838"/>
                  </a:lnTo>
                  <a:lnTo>
                    <a:pt x="1065" y="838"/>
                  </a:lnTo>
                  <a:lnTo>
                    <a:pt x="1065" y="838"/>
                  </a:lnTo>
                  <a:lnTo>
                    <a:pt x="1065" y="840"/>
                  </a:lnTo>
                  <a:lnTo>
                    <a:pt x="1065" y="840"/>
                  </a:lnTo>
                  <a:lnTo>
                    <a:pt x="1065" y="840"/>
                  </a:lnTo>
                  <a:lnTo>
                    <a:pt x="1067" y="840"/>
                  </a:lnTo>
                  <a:lnTo>
                    <a:pt x="1067" y="840"/>
                  </a:lnTo>
                  <a:lnTo>
                    <a:pt x="1067" y="840"/>
                  </a:lnTo>
                  <a:lnTo>
                    <a:pt x="1067" y="838"/>
                  </a:lnTo>
                  <a:lnTo>
                    <a:pt x="1067" y="838"/>
                  </a:lnTo>
                  <a:lnTo>
                    <a:pt x="1067" y="838"/>
                  </a:lnTo>
                  <a:lnTo>
                    <a:pt x="1067" y="840"/>
                  </a:lnTo>
                  <a:lnTo>
                    <a:pt x="1069" y="840"/>
                  </a:lnTo>
                  <a:lnTo>
                    <a:pt x="1069" y="838"/>
                  </a:lnTo>
                  <a:lnTo>
                    <a:pt x="1069" y="835"/>
                  </a:lnTo>
                  <a:lnTo>
                    <a:pt x="1069" y="835"/>
                  </a:lnTo>
                  <a:lnTo>
                    <a:pt x="1069" y="835"/>
                  </a:lnTo>
                  <a:lnTo>
                    <a:pt x="1069" y="831"/>
                  </a:lnTo>
                  <a:lnTo>
                    <a:pt x="1069" y="831"/>
                  </a:lnTo>
                  <a:lnTo>
                    <a:pt x="1072" y="831"/>
                  </a:lnTo>
                  <a:lnTo>
                    <a:pt x="1072" y="831"/>
                  </a:lnTo>
                  <a:lnTo>
                    <a:pt x="1072" y="828"/>
                  </a:lnTo>
                  <a:lnTo>
                    <a:pt x="1072" y="828"/>
                  </a:lnTo>
                  <a:lnTo>
                    <a:pt x="1072" y="826"/>
                  </a:lnTo>
                  <a:lnTo>
                    <a:pt x="1069" y="826"/>
                  </a:lnTo>
                  <a:lnTo>
                    <a:pt x="1069" y="828"/>
                  </a:lnTo>
                  <a:lnTo>
                    <a:pt x="1069" y="828"/>
                  </a:lnTo>
                  <a:lnTo>
                    <a:pt x="1069" y="828"/>
                  </a:lnTo>
                  <a:lnTo>
                    <a:pt x="1069" y="824"/>
                  </a:lnTo>
                  <a:lnTo>
                    <a:pt x="1069" y="824"/>
                  </a:lnTo>
                  <a:lnTo>
                    <a:pt x="1069" y="819"/>
                  </a:lnTo>
                  <a:lnTo>
                    <a:pt x="1069" y="817"/>
                  </a:lnTo>
                  <a:lnTo>
                    <a:pt x="1069" y="814"/>
                  </a:lnTo>
                  <a:lnTo>
                    <a:pt x="1069" y="814"/>
                  </a:lnTo>
                  <a:lnTo>
                    <a:pt x="1072" y="812"/>
                  </a:lnTo>
                  <a:lnTo>
                    <a:pt x="1072" y="812"/>
                  </a:lnTo>
                  <a:lnTo>
                    <a:pt x="1072" y="812"/>
                  </a:lnTo>
                  <a:lnTo>
                    <a:pt x="1072" y="809"/>
                  </a:lnTo>
                  <a:lnTo>
                    <a:pt x="1072" y="809"/>
                  </a:lnTo>
                  <a:lnTo>
                    <a:pt x="1072" y="807"/>
                  </a:lnTo>
                  <a:lnTo>
                    <a:pt x="1072" y="807"/>
                  </a:lnTo>
                  <a:lnTo>
                    <a:pt x="1072" y="807"/>
                  </a:lnTo>
                  <a:lnTo>
                    <a:pt x="1072" y="807"/>
                  </a:lnTo>
                  <a:lnTo>
                    <a:pt x="1072" y="805"/>
                  </a:lnTo>
                  <a:lnTo>
                    <a:pt x="1072" y="805"/>
                  </a:lnTo>
                  <a:lnTo>
                    <a:pt x="1072" y="805"/>
                  </a:lnTo>
                  <a:lnTo>
                    <a:pt x="1074" y="805"/>
                  </a:lnTo>
                  <a:lnTo>
                    <a:pt x="1074" y="802"/>
                  </a:lnTo>
                  <a:lnTo>
                    <a:pt x="1074" y="802"/>
                  </a:lnTo>
                  <a:lnTo>
                    <a:pt x="1074" y="802"/>
                  </a:lnTo>
                  <a:lnTo>
                    <a:pt x="1074" y="805"/>
                  </a:lnTo>
                  <a:lnTo>
                    <a:pt x="1074" y="805"/>
                  </a:lnTo>
                  <a:lnTo>
                    <a:pt x="1074" y="807"/>
                  </a:lnTo>
                  <a:lnTo>
                    <a:pt x="1072" y="807"/>
                  </a:lnTo>
                  <a:lnTo>
                    <a:pt x="1072" y="809"/>
                  </a:lnTo>
                  <a:lnTo>
                    <a:pt x="1072" y="809"/>
                  </a:lnTo>
                  <a:lnTo>
                    <a:pt x="1072" y="812"/>
                  </a:lnTo>
                  <a:lnTo>
                    <a:pt x="1074" y="812"/>
                  </a:lnTo>
                  <a:lnTo>
                    <a:pt x="1074" y="814"/>
                  </a:lnTo>
                  <a:lnTo>
                    <a:pt x="1072" y="814"/>
                  </a:lnTo>
                  <a:lnTo>
                    <a:pt x="1072" y="817"/>
                  </a:lnTo>
                  <a:lnTo>
                    <a:pt x="1072" y="817"/>
                  </a:lnTo>
                  <a:lnTo>
                    <a:pt x="1072" y="817"/>
                  </a:lnTo>
                  <a:lnTo>
                    <a:pt x="1072" y="817"/>
                  </a:lnTo>
                  <a:lnTo>
                    <a:pt x="1072" y="817"/>
                  </a:lnTo>
                  <a:lnTo>
                    <a:pt x="1074" y="817"/>
                  </a:lnTo>
                  <a:lnTo>
                    <a:pt x="1074" y="817"/>
                  </a:lnTo>
                  <a:lnTo>
                    <a:pt x="1074" y="819"/>
                  </a:lnTo>
                  <a:lnTo>
                    <a:pt x="1074" y="817"/>
                  </a:lnTo>
                  <a:lnTo>
                    <a:pt x="1077" y="817"/>
                  </a:lnTo>
                  <a:lnTo>
                    <a:pt x="1077" y="817"/>
                  </a:lnTo>
                  <a:lnTo>
                    <a:pt x="1077" y="814"/>
                  </a:lnTo>
                  <a:lnTo>
                    <a:pt x="1077" y="812"/>
                  </a:lnTo>
                  <a:lnTo>
                    <a:pt x="1077" y="812"/>
                  </a:lnTo>
                  <a:lnTo>
                    <a:pt x="1077" y="812"/>
                  </a:lnTo>
                  <a:lnTo>
                    <a:pt x="1074" y="812"/>
                  </a:lnTo>
                  <a:lnTo>
                    <a:pt x="1074" y="809"/>
                  </a:lnTo>
                  <a:lnTo>
                    <a:pt x="1077" y="809"/>
                  </a:lnTo>
                  <a:lnTo>
                    <a:pt x="1077" y="809"/>
                  </a:lnTo>
                  <a:lnTo>
                    <a:pt x="1077" y="807"/>
                  </a:lnTo>
                  <a:lnTo>
                    <a:pt x="1079" y="807"/>
                  </a:lnTo>
                  <a:lnTo>
                    <a:pt x="1079" y="807"/>
                  </a:lnTo>
                  <a:lnTo>
                    <a:pt x="1077" y="809"/>
                  </a:lnTo>
                  <a:lnTo>
                    <a:pt x="1077" y="809"/>
                  </a:lnTo>
                  <a:lnTo>
                    <a:pt x="1077" y="809"/>
                  </a:lnTo>
                  <a:lnTo>
                    <a:pt x="1077" y="812"/>
                  </a:lnTo>
                  <a:lnTo>
                    <a:pt x="1079" y="812"/>
                  </a:lnTo>
                  <a:lnTo>
                    <a:pt x="1079" y="814"/>
                  </a:lnTo>
                  <a:lnTo>
                    <a:pt x="1079" y="814"/>
                  </a:lnTo>
                  <a:lnTo>
                    <a:pt x="1079" y="814"/>
                  </a:lnTo>
                  <a:lnTo>
                    <a:pt x="1077" y="817"/>
                  </a:lnTo>
                  <a:lnTo>
                    <a:pt x="1077" y="817"/>
                  </a:lnTo>
                  <a:lnTo>
                    <a:pt x="1077" y="817"/>
                  </a:lnTo>
                  <a:lnTo>
                    <a:pt x="1077" y="821"/>
                  </a:lnTo>
                  <a:lnTo>
                    <a:pt x="1074" y="824"/>
                  </a:lnTo>
                  <a:lnTo>
                    <a:pt x="1077" y="824"/>
                  </a:lnTo>
                  <a:lnTo>
                    <a:pt x="1077" y="826"/>
                  </a:lnTo>
                  <a:lnTo>
                    <a:pt x="1074" y="831"/>
                  </a:lnTo>
                  <a:lnTo>
                    <a:pt x="1074" y="833"/>
                  </a:lnTo>
                  <a:lnTo>
                    <a:pt x="1077" y="835"/>
                  </a:lnTo>
                  <a:lnTo>
                    <a:pt x="1077" y="838"/>
                  </a:lnTo>
                  <a:lnTo>
                    <a:pt x="1077" y="840"/>
                  </a:lnTo>
                  <a:lnTo>
                    <a:pt x="1079" y="840"/>
                  </a:lnTo>
                  <a:lnTo>
                    <a:pt x="1081" y="838"/>
                  </a:lnTo>
                  <a:lnTo>
                    <a:pt x="1081" y="838"/>
                  </a:lnTo>
                  <a:lnTo>
                    <a:pt x="1081" y="838"/>
                  </a:lnTo>
                  <a:lnTo>
                    <a:pt x="1079" y="835"/>
                  </a:lnTo>
                  <a:lnTo>
                    <a:pt x="1079" y="835"/>
                  </a:lnTo>
                  <a:lnTo>
                    <a:pt x="1079" y="835"/>
                  </a:lnTo>
                  <a:lnTo>
                    <a:pt x="1079" y="833"/>
                  </a:lnTo>
                  <a:lnTo>
                    <a:pt x="1079" y="833"/>
                  </a:lnTo>
                  <a:lnTo>
                    <a:pt x="1081" y="833"/>
                  </a:lnTo>
                  <a:lnTo>
                    <a:pt x="1081" y="833"/>
                  </a:lnTo>
                  <a:lnTo>
                    <a:pt x="1081" y="833"/>
                  </a:lnTo>
                  <a:lnTo>
                    <a:pt x="1081" y="831"/>
                  </a:lnTo>
                  <a:lnTo>
                    <a:pt x="1081" y="833"/>
                  </a:lnTo>
                  <a:lnTo>
                    <a:pt x="1081" y="833"/>
                  </a:lnTo>
                  <a:lnTo>
                    <a:pt x="1081" y="833"/>
                  </a:lnTo>
                  <a:lnTo>
                    <a:pt x="1081" y="833"/>
                  </a:lnTo>
                  <a:lnTo>
                    <a:pt x="1081" y="835"/>
                  </a:lnTo>
                  <a:lnTo>
                    <a:pt x="1081" y="835"/>
                  </a:lnTo>
                  <a:lnTo>
                    <a:pt x="1081" y="835"/>
                  </a:lnTo>
                  <a:lnTo>
                    <a:pt x="1084" y="835"/>
                  </a:lnTo>
                  <a:lnTo>
                    <a:pt x="1084" y="835"/>
                  </a:lnTo>
                  <a:lnTo>
                    <a:pt x="1084" y="833"/>
                  </a:lnTo>
                  <a:lnTo>
                    <a:pt x="1084" y="833"/>
                  </a:lnTo>
                  <a:lnTo>
                    <a:pt x="1084" y="831"/>
                  </a:lnTo>
                  <a:lnTo>
                    <a:pt x="1084" y="831"/>
                  </a:lnTo>
                  <a:lnTo>
                    <a:pt x="1084" y="828"/>
                  </a:lnTo>
                  <a:lnTo>
                    <a:pt x="1084" y="828"/>
                  </a:lnTo>
                  <a:lnTo>
                    <a:pt x="1084" y="828"/>
                  </a:lnTo>
                  <a:lnTo>
                    <a:pt x="1084" y="828"/>
                  </a:lnTo>
                  <a:lnTo>
                    <a:pt x="1086" y="833"/>
                  </a:lnTo>
                  <a:lnTo>
                    <a:pt x="1086" y="833"/>
                  </a:lnTo>
                  <a:lnTo>
                    <a:pt x="1086" y="833"/>
                  </a:lnTo>
                  <a:lnTo>
                    <a:pt x="1086" y="833"/>
                  </a:lnTo>
                  <a:lnTo>
                    <a:pt x="1088" y="835"/>
                  </a:lnTo>
                  <a:lnTo>
                    <a:pt x="1091" y="835"/>
                  </a:lnTo>
                  <a:lnTo>
                    <a:pt x="1091" y="835"/>
                  </a:lnTo>
                  <a:lnTo>
                    <a:pt x="1093" y="835"/>
                  </a:lnTo>
                  <a:lnTo>
                    <a:pt x="1093" y="835"/>
                  </a:lnTo>
                  <a:lnTo>
                    <a:pt x="1093" y="835"/>
                  </a:lnTo>
                  <a:lnTo>
                    <a:pt x="1093" y="835"/>
                  </a:lnTo>
                  <a:lnTo>
                    <a:pt x="1093" y="835"/>
                  </a:lnTo>
                  <a:lnTo>
                    <a:pt x="1093" y="835"/>
                  </a:lnTo>
                  <a:lnTo>
                    <a:pt x="1093" y="835"/>
                  </a:lnTo>
                  <a:lnTo>
                    <a:pt x="1093" y="835"/>
                  </a:lnTo>
                  <a:lnTo>
                    <a:pt x="1095" y="835"/>
                  </a:lnTo>
                  <a:lnTo>
                    <a:pt x="1095" y="835"/>
                  </a:lnTo>
                  <a:lnTo>
                    <a:pt x="1095" y="835"/>
                  </a:lnTo>
                  <a:lnTo>
                    <a:pt x="1095" y="833"/>
                  </a:lnTo>
                  <a:lnTo>
                    <a:pt x="1095" y="833"/>
                  </a:lnTo>
                  <a:lnTo>
                    <a:pt x="1095" y="831"/>
                  </a:lnTo>
                  <a:lnTo>
                    <a:pt x="1093" y="831"/>
                  </a:lnTo>
                  <a:lnTo>
                    <a:pt x="1093" y="828"/>
                  </a:lnTo>
                  <a:lnTo>
                    <a:pt x="1093" y="828"/>
                  </a:lnTo>
                  <a:lnTo>
                    <a:pt x="1093" y="824"/>
                  </a:lnTo>
                  <a:lnTo>
                    <a:pt x="1091" y="821"/>
                  </a:lnTo>
                  <a:lnTo>
                    <a:pt x="1091" y="819"/>
                  </a:lnTo>
                  <a:lnTo>
                    <a:pt x="1088" y="819"/>
                  </a:lnTo>
                  <a:lnTo>
                    <a:pt x="1088" y="819"/>
                  </a:lnTo>
                  <a:lnTo>
                    <a:pt x="1088" y="819"/>
                  </a:lnTo>
                  <a:lnTo>
                    <a:pt x="1086" y="817"/>
                  </a:lnTo>
                  <a:lnTo>
                    <a:pt x="1086" y="817"/>
                  </a:lnTo>
                  <a:lnTo>
                    <a:pt x="1086" y="814"/>
                  </a:lnTo>
                  <a:lnTo>
                    <a:pt x="1088" y="814"/>
                  </a:lnTo>
                  <a:lnTo>
                    <a:pt x="1088" y="817"/>
                  </a:lnTo>
                  <a:lnTo>
                    <a:pt x="1088" y="817"/>
                  </a:lnTo>
                  <a:lnTo>
                    <a:pt x="1088" y="819"/>
                  </a:lnTo>
                  <a:lnTo>
                    <a:pt x="1088" y="819"/>
                  </a:lnTo>
                  <a:lnTo>
                    <a:pt x="1091" y="819"/>
                  </a:lnTo>
                  <a:lnTo>
                    <a:pt x="1091" y="819"/>
                  </a:lnTo>
                  <a:lnTo>
                    <a:pt x="1091" y="819"/>
                  </a:lnTo>
                  <a:lnTo>
                    <a:pt x="1093" y="819"/>
                  </a:lnTo>
                  <a:lnTo>
                    <a:pt x="1093" y="819"/>
                  </a:lnTo>
                  <a:lnTo>
                    <a:pt x="1093" y="819"/>
                  </a:lnTo>
                  <a:lnTo>
                    <a:pt x="1095" y="819"/>
                  </a:lnTo>
                  <a:lnTo>
                    <a:pt x="1095" y="817"/>
                  </a:lnTo>
                  <a:lnTo>
                    <a:pt x="1093" y="812"/>
                  </a:lnTo>
                  <a:lnTo>
                    <a:pt x="1093" y="812"/>
                  </a:lnTo>
                  <a:lnTo>
                    <a:pt x="1093" y="809"/>
                  </a:lnTo>
                  <a:lnTo>
                    <a:pt x="1093" y="809"/>
                  </a:lnTo>
                  <a:lnTo>
                    <a:pt x="1093" y="809"/>
                  </a:lnTo>
                  <a:lnTo>
                    <a:pt x="1093" y="807"/>
                  </a:lnTo>
                  <a:lnTo>
                    <a:pt x="1093" y="807"/>
                  </a:lnTo>
                  <a:lnTo>
                    <a:pt x="1093" y="807"/>
                  </a:lnTo>
                  <a:lnTo>
                    <a:pt x="1095" y="807"/>
                  </a:lnTo>
                  <a:lnTo>
                    <a:pt x="1095" y="807"/>
                  </a:lnTo>
                  <a:lnTo>
                    <a:pt x="1095" y="807"/>
                  </a:lnTo>
                  <a:lnTo>
                    <a:pt x="1095" y="807"/>
                  </a:lnTo>
                  <a:lnTo>
                    <a:pt x="1095" y="807"/>
                  </a:lnTo>
                  <a:lnTo>
                    <a:pt x="1095" y="805"/>
                  </a:lnTo>
                  <a:lnTo>
                    <a:pt x="1095" y="802"/>
                  </a:lnTo>
                  <a:lnTo>
                    <a:pt x="1095" y="802"/>
                  </a:lnTo>
                  <a:lnTo>
                    <a:pt x="1093" y="800"/>
                  </a:lnTo>
                  <a:lnTo>
                    <a:pt x="1091" y="798"/>
                  </a:lnTo>
                  <a:lnTo>
                    <a:pt x="1093" y="798"/>
                  </a:lnTo>
                  <a:lnTo>
                    <a:pt x="1091" y="795"/>
                  </a:lnTo>
                  <a:lnTo>
                    <a:pt x="1091" y="795"/>
                  </a:lnTo>
                  <a:lnTo>
                    <a:pt x="1091" y="793"/>
                  </a:lnTo>
                  <a:lnTo>
                    <a:pt x="1091" y="793"/>
                  </a:lnTo>
                  <a:lnTo>
                    <a:pt x="1091" y="790"/>
                  </a:lnTo>
                  <a:lnTo>
                    <a:pt x="1091" y="790"/>
                  </a:lnTo>
                  <a:lnTo>
                    <a:pt x="1091" y="790"/>
                  </a:lnTo>
                  <a:lnTo>
                    <a:pt x="1091" y="788"/>
                  </a:lnTo>
                  <a:lnTo>
                    <a:pt x="1091" y="786"/>
                  </a:lnTo>
                  <a:lnTo>
                    <a:pt x="1091" y="786"/>
                  </a:lnTo>
                  <a:lnTo>
                    <a:pt x="1088" y="783"/>
                  </a:lnTo>
                  <a:lnTo>
                    <a:pt x="1088" y="783"/>
                  </a:lnTo>
                  <a:lnTo>
                    <a:pt x="1088" y="783"/>
                  </a:lnTo>
                  <a:lnTo>
                    <a:pt x="1088" y="781"/>
                  </a:lnTo>
                  <a:lnTo>
                    <a:pt x="1088" y="781"/>
                  </a:lnTo>
                  <a:lnTo>
                    <a:pt x="1088" y="779"/>
                  </a:lnTo>
                  <a:lnTo>
                    <a:pt x="1088" y="776"/>
                  </a:lnTo>
                  <a:lnTo>
                    <a:pt x="1088" y="776"/>
                  </a:lnTo>
                  <a:lnTo>
                    <a:pt x="1086" y="776"/>
                  </a:lnTo>
                  <a:lnTo>
                    <a:pt x="1086" y="774"/>
                  </a:lnTo>
                  <a:lnTo>
                    <a:pt x="1086" y="772"/>
                  </a:lnTo>
                  <a:lnTo>
                    <a:pt x="1086" y="772"/>
                  </a:lnTo>
                  <a:lnTo>
                    <a:pt x="1088" y="772"/>
                  </a:lnTo>
                  <a:lnTo>
                    <a:pt x="1088" y="769"/>
                  </a:lnTo>
                  <a:lnTo>
                    <a:pt x="1088" y="769"/>
                  </a:lnTo>
                  <a:lnTo>
                    <a:pt x="1088" y="769"/>
                  </a:lnTo>
                  <a:lnTo>
                    <a:pt x="1088" y="767"/>
                  </a:lnTo>
                  <a:lnTo>
                    <a:pt x="1088" y="767"/>
                  </a:lnTo>
                  <a:lnTo>
                    <a:pt x="1088" y="767"/>
                  </a:lnTo>
                  <a:lnTo>
                    <a:pt x="1086" y="764"/>
                  </a:lnTo>
                  <a:lnTo>
                    <a:pt x="1086" y="764"/>
                  </a:lnTo>
                  <a:lnTo>
                    <a:pt x="1084" y="762"/>
                  </a:lnTo>
                  <a:lnTo>
                    <a:pt x="1084" y="762"/>
                  </a:lnTo>
                  <a:lnTo>
                    <a:pt x="1084" y="760"/>
                  </a:lnTo>
                  <a:lnTo>
                    <a:pt x="1084" y="760"/>
                  </a:lnTo>
                  <a:lnTo>
                    <a:pt x="1084" y="757"/>
                  </a:lnTo>
                  <a:lnTo>
                    <a:pt x="1084" y="757"/>
                  </a:lnTo>
                  <a:lnTo>
                    <a:pt x="1084" y="753"/>
                  </a:lnTo>
                  <a:lnTo>
                    <a:pt x="1084" y="753"/>
                  </a:lnTo>
                  <a:lnTo>
                    <a:pt x="1086" y="750"/>
                  </a:lnTo>
                  <a:lnTo>
                    <a:pt x="1088" y="748"/>
                  </a:lnTo>
                  <a:lnTo>
                    <a:pt x="1088" y="748"/>
                  </a:lnTo>
                  <a:lnTo>
                    <a:pt x="1088" y="748"/>
                  </a:lnTo>
                  <a:lnTo>
                    <a:pt x="1088" y="746"/>
                  </a:lnTo>
                  <a:lnTo>
                    <a:pt x="1088" y="746"/>
                  </a:lnTo>
                  <a:lnTo>
                    <a:pt x="1088" y="746"/>
                  </a:lnTo>
                  <a:lnTo>
                    <a:pt x="1086" y="746"/>
                  </a:lnTo>
                  <a:lnTo>
                    <a:pt x="1086" y="746"/>
                  </a:lnTo>
                  <a:lnTo>
                    <a:pt x="1084" y="746"/>
                  </a:lnTo>
                  <a:lnTo>
                    <a:pt x="1081" y="746"/>
                  </a:lnTo>
                  <a:lnTo>
                    <a:pt x="1081" y="746"/>
                  </a:lnTo>
                  <a:lnTo>
                    <a:pt x="1081" y="746"/>
                  </a:lnTo>
                  <a:lnTo>
                    <a:pt x="1081" y="746"/>
                  </a:lnTo>
                  <a:lnTo>
                    <a:pt x="1079" y="746"/>
                  </a:lnTo>
                  <a:lnTo>
                    <a:pt x="1079" y="746"/>
                  </a:lnTo>
                  <a:lnTo>
                    <a:pt x="1077" y="746"/>
                  </a:lnTo>
                  <a:lnTo>
                    <a:pt x="1074" y="743"/>
                  </a:lnTo>
                  <a:lnTo>
                    <a:pt x="1074" y="743"/>
                  </a:lnTo>
                  <a:lnTo>
                    <a:pt x="1074" y="741"/>
                  </a:lnTo>
                  <a:lnTo>
                    <a:pt x="1074" y="741"/>
                  </a:lnTo>
                  <a:lnTo>
                    <a:pt x="1077" y="738"/>
                  </a:lnTo>
                  <a:lnTo>
                    <a:pt x="1079" y="731"/>
                  </a:lnTo>
                  <a:lnTo>
                    <a:pt x="1079" y="731"/>
                  </a:lnTo>
                  <a:lnTo>
                    <a:pt x="1079" y="729"/>
                  </a:lnTo>
                  <a:lnTo>
                    <a:pt x="1079" y="731"/>
                  </a:lnTo>
                  <a:lnTo>
                    <a:pt x="1077" y="731"/>
                  </a:lnTo>
                  <a:lnTo>
                    <a:pt x="1077" y="731"/>
                  </a:lnTo>
                  <a:lnTo>
                    <a:pt x="1077" y="729"/>
                  </a:lnTo>
                  <a:lnTo>
                    <a:pt x="1074" y="729"/>
                  </a:lnTo>
                  <a:lnTo>
                    <a:pt x="1074" y="729"/>
                  </a:lnTo>
                  <a:lnTo>
                    <a:pt x="1072" y="727"/>
                  </a:lnTo>
                  <a:lnTo>
                    <a:pt x="1072" y="727"/>
                  </a:lnTo>
                  <a:lnTo>
                    <a:pt x="1072" y="724"/>
                  </a:lnTo>
                  <a:lnTo>
                    <a:pt x="1069" y="724"/>
                  </a:lnTo>
                  <a:lnTo>
                    <a:pt x="1069" y="724"/>
                  </a:lnTo>
                  <a:lnTo>
                    <a:pt x="1069" y="724"/>
                  </a:lnTo>
                  <a:lnTo>
                    <a:pt x="1069" y="724"/>
                  </a:lnTo>
                  <a:lnTo>
                    <a:pt x="1069" y="724"/>
                  </a:lnTo>
                  <a:lnTo>
                    <a:pt x="1069" y="724"/>
                  </a:lnTo>
                  <a:lnTo>
                    <a:pt x="1069" y="722"/>
                  </a:lnTo>
                  <a:lnTo>
                    <a:pt x="1069" y="722"/>
                  </a:lnTo>
                  <a:lnTo>
                    <a:pt x="1067" y="722"/>
                  </a:lnTo>
                  <a:lnTo>
                    <a:pt x="1067" y="722"/>
                  </a:lnTo>
                  <a:lnTo>
                    <a:pt x="1067" y="722"/>
                  </a:lnTo>
                  <a:lnTo>
                    <a:pt x="1069" y="717"/>
                  </a:lnTo>
                  <a:lnTo>
                    <a:pt x="1067" y="715"/>
                  </a:lnTo>
                  <a:lnTo>
                    <a:pt x="1067" y="715"/>
                  </a:lnTo>
                  <a:lnTo>
                    <a:pt x="1067" y="715"/>
                  </a:lnTo>
                  <a:lnTo>
                    <a:pt x="1067" y="712"/>
                  </a:lnTo>
                  <a:lnTo>
                    <a:pt x="1069" y="712"/>
                  </a:lnTo>
                  <a:lnTo>
                    <a:pt x="1069" y="712"/>
                  </a:lnTo>
                  <a:lnTo>
                    <a:pt x="1069" y="710"/>
                  </a:lnTo>
                  <a:lnTo>
                    <a:pt x="1069" y="710"/>
                  </a:lnTo>
                  <a:lnTo>
                    <a:pt x="1069" y="710"/>
                  </a:lnTo>
                  <a:lnTo>
                    <a:pt x="1069" y="710"/>
                  </a:lnTo>
                  <a:lnTo>
                    <a:pt x="1069" y="708"/>
                  </a:lnTo>
                  <a:lnTo>
                    <a:pt x="1072" y="708"/>
                  </a:lnTo>
                  <a:lnTo>
                    <a:pt x="1072" y="710"/>
                  </a:lnTo>
                  <a:lnTo>
                    <a:pt x="1074" y="708"/>
                  </a:lnTo>
                  <a:lnTo>
                    <a:pt x="1074" y="708"/>
                  </a:lnTo>
                  <a:lnTo>
                    <a:pt x="1077" y="705"/>
                  </a:lnTo>
                  <a:lnTo>
                    <a:pt x="1077" y="705"/>
                  </a:lnTo>
                  <a:lnTo>
                    <a:pt x="1077" y="705"/>
                  </a:lnTo>
                  <a:lnTo>
                    <a:pt x="1077" y="703"/>
                  </a:lnTo>
                  <a:lnTo>
                    <a:pt x="1077" y="703"/>
                  </a:lnTo>
                  <a:lnTo>
                    <a:pt x="1077" y="701"/>
                  </a:lnTo>
                  <a:lnTo>
                    <a:pt x="1077" y="701"/>
                  </a:lnTo>
                  <a:lnTo>
                    <a:pt x="1077" y="701"/>
                  </a:lnTo>
                  <a:lnTo>
                    <a:pt x="1077" y="698"/>
                  </a:lnTo>
                  <a:lnTo>
                    <a:pt x="1077" y="698"/>
                  </a:lnTo>
                  <a:lnTo>
                    <a:pt x="1077" y="698"/>
                  </a:lnTo>
                  <a:lnTo>
                    <a:pt x="1074" y="698"/>
                  </a:lnTo>
                  <a:lnTo>
                    <a:pt x="1074" y="696"/>
                  </a:lnTo>
                  <a:lnTo>
                    <a:pt x="1074" y="696"/>
                  </a:lnTo>
                  <a:lnTo>
                    <a:pt x="1074" y="696"/>
                  </a:lnTo>
                  <a:lnTo>
                    <a:pt x="1074" y="693"/>
                  </a:lnTo>
                  <a:lnTo>
                    <a:pt x="1074" y="693"/>
                  </a:lnTo>
                  <a:lnTo>
                    <a:pt x="1074" y="693"/>
                  </a:lnTo>
                  <a:lnTo>
                    <a:pt x="1074" y="691"/>
                  </a:lnTo>
                  <a:lnTo>
                    <a:pt x="1074" y="691"/>
                  </a:lnTo>
                  <a:lnTo>
                    <a:pt x="1077" y="691"/>
                  </a:lnTo>
                  <a:lnTo>
                    <a:pt x="1077" y="691"/>
                  </a:lnTo>
                  <a:lnTo>
                    <a:pt x="1077" y="691"/>
                  </a:lnTo>
                  <a:lnTo>
                    <a:pt x="1077" y="691"/>
                  </a:lnTo>
                  <a:lnTo>
                    <a:pt x="1079" y="689"/>
                  </a:lnTo>
                  <a:lnTo>
                    <a:pt x="1079" y="689"/>
                  </a:lnTo>
                  <a:lnTo>
                    <a:pt x="1079" y="689"/>
                  </a:lnTo>
                  <a:lnTo>
                    <a:pt x="1079" y="686"/>
                  </a:lnTo>
                  <a:lnTo>
                    <a:pt x="1079" y="686"/>
                  </a:lnTo>
                  <a:lnTo>
                    <a:pt x="1077" y="684"/>
                  </a:lnTo>
                  <a:lnTo>
                    <a:pt x="1077" y="684"/>
                  </a:lnTo>
                  <a:lnTo>
                    <a:pt x="1074" y="682"/>
                  </a:lnTo>
                  <a:lnTo>
                    <a:pt x="1074" y="682"/>
                  </a:lnTo>
                  <a:lnTo>
                    <a:pt x="1072" y="684"/>
                  </a:lnTo>
                  <a:lnTo>
                    <a:pt x="1072" y="684"/>
                  </a:lnTo>
                  <a:lnTo>
                    <a:pt x="1072" y="684"/>
                  </a:lnTo>
                  <a:lnTo>
                    <a:pt x="1069" y="684"/>
                  </a:lnTo>
                  <a:lnTo>
                    <a:pt x="1065" y="684"/>
                  </a:lnTo>
                  <a:lnTo>
                    <a:pt x="1065" y="684"/>
                  </a:lnTo>
                  <a:lnTo>
                    <a:pt x="1060" y="679"/>
                  </a:lnTo>
                  <a:lnTo>
                    <a:pt x="1046" y="672"/>
                  </a:lnTo>
                  <a:lnTo>
                    <a:pt x="1046" y="672"/>
                  </a:lnTo>
                  <a:lnTo>
                    <a:pt x="1043" y="672"/>
                  </a:lnTo>
                  <a:lnTo>
                    <a:pt x="1043" y="672"/>
                  </a:lnTo>
                  <a:lnTo>
                    <a:pt x="1043" y="670"/>
                  </a:lnTo>
                  <a:lnTo>
                    <a:pt x="1043" y="670"/>
                  </a:lnTo>
                  <a:lnTo>
                    <a:pt x="1043" y="670"/>
                  </a:lnTo>
                  <a:lnTo>
                    <a:pt x="1043" y="667"/>
                  </a:lnTo>
                  <a:lnTo>
                    <a:pt x="1043" y="667"/>
                  </a:lnTo>
                  <a:lnTo>
                    <a:pt x="1043" y="665"/>
                  </a:lnTo>
                  <a:lnTo>
                    <a:pt x="1041" y="665"/>
                  </a:lnTo>
                  <a:lnTo>
                    <a:pt x="1041" y="665"/>
                  </a:lnTo>
                  <a:lnTo>
                    <a:pt x="1041" y="665"/>
                  </a:lnTo>
                  <a:lnTo>
                    <a:pt x="1041" y="663"/>
                  </a:lnTo>
                  <a:lnTo>
                    <a:pt x="1041" y="663"/>
                  </a:lnTo>
                  <a:lnTo>
                    <a:pt x="1041" y="660"/>
                  </a:lnTo>
                  <a:lnTo>
                    <a:pt x="1041" y="658"/>
                  </a:lnTo>
                  <a:lnTo>
                    <a:pt x="1043" y="658"/>
                  </a:lnTo>
                  <a:lnTo>
                    <a:pt x="1043" y="658"/>
                  </a:lnTo>
                  <a:lnTo>
                    <a:pt x="1043" y="658"/>
                  </a:lnTo>
                  <a:lnTo>
                    <a:pt x="1043" y="656"/>
                  </a:lnTo>
                  <a:lnTo>
                    <a:pt x="1043" y="656"/>
                  </a:lnTo>
                  <a:lnTo>
                    <a:pt x="1043" y="656"/>
                  </a:lnTo>
                  <a:lnTo>
                    <a:pt x="1043" y="656"/>
                  </a:lnTo>
                  <a:lnTo>
                    <a:pt x="1046" y="653"/>
                  </a:lnTo>
                  <a:lnTo>
                    <a:pt x="1046" y="653"/>
                  </a:lnTo>
                  <a:lnTo>
                    <a:pt x="1046" y="653"/>
                  </a:lnTo>
                  <a:lnTo>
                    <a:pt x="1046" y="651"/>
                  </a:lnTo>
                  <a:lnTo>
                    <a:pt x="1046" y="651"/>
                  </a:lnTo>
                  <a:lnTo>
                    <a:pt x="1046" y="649"/>
                  </a:lnTo>
                  <a:lnTo>
                    <a:pt x="1046" y="649"/>
                  </a:lnTo>
                  <a:lnTo>
                    <a:pt x="1046" y="649"/>
                  </a:lnTo>
                  <a:lnTo>
                    <a:pt x="1048" y="649"/>
                  </a:lnTo>
                  <a:lnTo>
                    <a:pt x="1048" y="646"/>
                  </a:lnTo>
                  <a:lnTo>
                    <a:pt x="1051" y="646"/>
                  </a:lnTo>
                  <a:lnTo>
                    <a:pt x="1051" y="649"/>
                  </a:lnTo>
                  <a:lnTo>
                    <a:pt x="1051" y="649"/>
                  </a:lnTo>
                  <a:lnTo>
                    <a:pt x="1051" y="651"/>
                  </a:lnTo>
                  <a:lnTo>
                    <a:pt x="1051" y="651"/>
                  </a:lnTo>
                  <a:lnTo>
                    <a:pt x="1053" y="651"/>
                  </a:lnTo>
                  <a:lnTo>
                    <a:pt x="1055" y="651"/>
                  </a:lnTo>
                  <a:lnTo>
                    <a:pt x="1055" y="651"/>
                  </a:lnTo>
                  <a:lnTo>
                    <a:pt x="1055" y="651"/>
                  </a:lnTo>
                  <a:lnTo>
                    <a:pt x="1058" y="649"/>
                  </a:lnTo>
                  <a:lnTo>
                    <a:pt x="1058" y="646"/>
                  </a:lnTo>
                  <a:lnTo>
                    <a:pt x="1060" y="646"/>
                  </a:lnTo>
                  <a:lnTo>
                    <a:pt x="1060" y="644"/>
                  </a:lnTo>
                  <a:lnTo>
                    <a:pt x="1060" y="644"/>
                  </a:lnTo>
                  <a:lnTo>
                    <a:pt x="1062" y="641"/>
                  </a:lnTo>
                  <a:lnTo>
                    <a:pt x="1062" y="637"/>
                  </a:lnTo>
                  <a:lnTo>
                    <a:pt x="1062" y="634"/>
                  </a:lnTo>
                  <a:lnTo>
                    <a:pt x="1062" y="632"/>
                  </a:lnTo>
                  <a:lnTo>
                    <a:pt x="1065" y="632"/>
                  </a:lnTo>
                  <a:lnTo>
                    <a:pt x="1065" y="632"/>
                  </a:lnTo>
                  <a:lnTo>
                    <a:pt x="1067" y="634"/>
                  </a:lnTo>
                  <a:lnTo>
                    <a:pt x="1067" y="634"/>
                  </a:lnTo>
                  <a:lnTo>
                    <a:pt x="1067" y="634"/>
                  </a:lnTo>
                  <a:lnTo>
                    <a:pt x="1067" y="634"/>
                  </a:lnTo>
                  <a:lnTo>
                    <a:pt x="1069" y="634"/>
                  </a:lnTo>
                  <a:lnTo>
                    <a:pt x="1069" y="634"/>
                  </a:lnTo>
                  <a:lnTo>
                    <a:pt x="1069" y="632"/>
                  </a:lnTo>
                  <a:lnTo>
                    <a:pt x="1069" y="632"/>
                  </a:lnTo>
                  <a:lnTo>
                    <a:pt x="1072" y="632"/>
                  </a:lnTo>
                  <a:lnTo>
                    <a:pt x="1074" y="634"/>
                  </a:lnTo>
                  <a:lnTo>
                    <a:pt x="1077" y="634"/>
                  </a:lnTo>
                  <a:lnTo>
                    <a:pt x="1079" y="634"/>
                  </a:lnTo>
                  <a:lnTo>
                    <a:pt x="1081" y="634"/>
                  </a:lnTo>
                  <a:lnTo>
                    <a:pt x="1081" y="634"/>
                  </a:lnTo>
                  <a:lnTo>
                    <a:pt x="1081" y="632"/>
                  </a:lnTo>
                  <a:lnTo>
                    <a:pt x="1081" y="632"/>
                  </a:lnTo>
                  <a:lnTo>
                    <a:pt x="1081" y="632"/>
                  </a:lnTo>
                  <a:lnTo>
                    <a:pt x="1081" y="632"/>
                  </a:lnTo>
                  <a:lnTo>
                    <a:pt x="1086" y="634"/>
                  </a:lnTo>
                  <a:lnTo>
                    <a:pt x="1088" y="634"/>
                  </a:lnTo>
                  <a:lnTo>
                    <a:pt x="1086" y="634"/>
                  </a:lnTo>
                  <a:lnTo>
                    <a:pt x="1088" y="632"/>
                  </a:lnTo>
                  <a:lnTo>
                    <a:pt x="1088" y="632"/>
                  </a:lnTo>
                  <a:lnTo>
                    <a:pt x="1088" y="632"/>
                  </a:lnTo>
                  <a:lnTo>
                    <a:pt x="1088" y="632"/>
                  </a:lnTo>
                  <a:lnTo>
                    <a:pt x="1088" y="630"/>
                  </a:lnTo>
                  <a:lnTo>
                    <a:pt x="1091" y="630"/>
                  </a:lnTo>
                  <a:lnTo>
                    <a:pt x="1091" y="627"/>
                  </a:lnTo>
                  <a:lnTo>
                    <a:pt x="1091" y="627"/>
                  </a:lnTo>
                  <a:lnTo>
                    <a:pt x="1091" y="627"/>
                  </a:lnTo>
                  <a:lnTo>
                    <a:pt x="1091" y="627"/>
                  </a:lnTo>
                  <a:lnTo>
                    <a:pt x="1088" y="627"/>
                  </a:lnTo>
                  <a:lnTo>
                    <a:pt x="1086" y="627"/>
                  </a:lnTo>
                  <a:lnTo>
                    <a:pt x="1086" y="625"/>
                  </a:lnTo>
                  <a:lnTo>
                    <a:pt x="1086" y="625"/>
                  </a:lnTo>
                  <a:lnTo>
                    <a:pt x="1084" y="625"/>
                  </a:lnTo>
                  <a:lnTo>
                    <a:pt x="1084" y="625"/>
                  </a:lnTo>
                  <a:lnTo>
                    <a:pt x="1084" y="625"/>
                  </a:lnTo>
                  <a:lnTo>
                    <a:pt x="1081" y="622"/>
                  </a:lnTo>
                  <a:lnTo>
                    <a:pt x="1081" y="622"/>
                  </a:lnTo>
                  <a:lnTo>
                    <a:pt x="1081" y="622"/>
                  </a:lnTo>
                  <a:lnTo>
                    <a:pt x="1081" y="622"/>
                  </a:lnTo>
                  <a:lnTo>
                    <a:pt x="1081" y="620"/>
                  </a:lnTo>
                  <a:lnTo>
                    <a:pt x="1081" y="620"/>
                  </a:lnTo>
                  <a:lnTo>
                    <a:pt x="1081" y="618"/>
                  </a:lnTo>
                  <a:lnTo>
                    <a:pt x="1081" y="618"/>
                  </a:lnTo>
                  <a:lnTo>
                    <a:pt x="1081" y="618"/>
                  </a:lnTo>
                  <a:lnTo>
                    <a:pt x="1081" y="615"/>
                  </a:lnTo>
                  <a:lnTo>
                    <a:pt x="1079" y="615"/>
                  </a:lnTo>
                  <a:lnTo>
                    <a:pt x="1079" y="615"/>
                  </a:lnTo>
                  <a:lnTo>
                    <a:pt x="1079" y="615"/>
                  </a:lnTo>
                  <a:lnTo>
                    <a:pt x="1079" y="615"/>
                  </a:lnTo>
                  <a:lnTo>
                    <a:pt x="1077" y="615"/>
                  </a:lnTo>
                  <a:lnTo>
                    <a:pt x="1077" y="615"/>
                  </a:lnTo>
                  <a:lnTo>
                    <a:pt x="1077" y="615"/>
                  </a:lnTo>
                  <a:lnTo>
                    <a:pt x="1077" y="615"/>
                  </a:lnTo>
                  <a:lnTo>
                    <a:pt x="1074" y="615"/>
                  </a:lnTo>
                  <a:lnTo>
                    <a:pt x="1074" y="618"/>
                  </a:lnTo>
                  <a:lnTo>
                    <a:pt x="1074" y="618"/>
                  </a:lnTo>
                  <a:lnTo>
                    <a:pt x="1074" y="618"/>
                  </a:lnTo>
                  <a:lnTo>
                    <a:pt x="1072" y="618"/>
                  </a:lnTo>
                  <a:lnTo>
                    <a:pt x="1072" y="615"/>
                  </a:lnTo>
                  <a:lnTo>
                    <a:pt x="1069" y="615"/>
                  </a:lnTo>
                  <a:lnTo>
                    <a:pt x="1067" y="615"/>
                  </a:lnTo>
                  <a:lnTo>
                    <a:pt x="1067" y="615"/>
                  </a:lnTo>
                  <a:lnTo>
                    <a:pt x="1067" y="615"/>
                  </a:lnTo>
                  <a:lnTo>
                    <a:pt x="1065" y="613"/>
                  </a:lnTo>
                  <a:lnTo>
                    <a:pt x="1065" y="613"/>
                  </a:lnTo>
                  <a:lnTo>
                    <a:pt x="1065" y="611"/>
                  </a:lnTo>
                  <a:lnTo>
                    <a:pt x="1062" y="611"/>
                  </a:lnTo>
                  <a:lnTo>
                    <a:pt x="1060" y="611"/>
                  </a:lnTo>
                  <a:lnTo>
                    <a:pt x="1060" y="606"/>
                  </a:lnTo>
                  <a:lnTo>
                    <a:pt x="1060" y="606"/>
                  </a:lnTo>
                  <a:lnTo>
                    <a:pt x="1055" y="601"/>
                  </a:lnTo>
                  <a:lnTo>
                    <a:pt x="1053" y="599"/>
                  </a:lnTo>
                  <a:lnTo>
                    <a:pt x="1051" y="599"/>
                  </a:lnTo>
                  <a:lnTo>
                    <a:pt x="1048" y="599"/>
                  </a:lnTo>
                  <a:lnTo>
                    <a:pt x="1048" y="599"/>
                  </a:lnTo>
                  <a:lnTo>
                    <a:pt x="1046" y="599"/>
                  </a:lnTo>
                  <a:lnTo>
                    <a:pt x="1046" y="599"/>
                  </a:lnTo>
                  <a:lnTo>
                    <a:pt x="1046" y="599"/>
                  </a:lnTo>
                  <a:lnTo>
                    <a:pt x="1043" y="596"/>
                  </a:lnTo>
                  <a:lnTo>
                    <a:pt x="1043" y="596"/>
                  </a:lnTo>
                  <a:lnTo>
                    <a:pt x="1043" y="596"/>
                  </a:lnTo>
                  <a:lnTo>
                    <a:pt x="1043" y="596"/>
                  </a:lnTo>
                  <a:lnTo>
                    <a:pt x="1043" y="594"/>
                  </a:lnTo>
                  <a:lnTo>
                    <a:pt x="1043" y="594"/>
                  </a:lnTo>
                  <a:lnTo>
                    <a:pt x="1043" y="592"/>
                  </a:lnTo>
                  <a:lnTo>
                    <a:pt x="1043" y="592"/>
                  </a:lnTo>
                  <a:lnTo>
                    <a:pt x="1043" y="592"/>
                  </a:lnTo>
                  <a:lnTo>
                    <a:pt x="1043" y="592"/>
                  </a:lnTo>
                  <a:lnTo>
                    <a:pt x="1043" y="587"/>
                  </a:lnTo>
                  <a:lnTo>
                    <a:pt x="1046" y="585"/>
                  </a:lnTo>
                  <a:lnTo>
                    <a:pt x="1046" y="585"/>
                  </a:lnTo>
                  <a:lnTo>
                    <a:pt x="1048" y="582"/>
                  </a:lnTo>
                  <a:lnTo>
                    <a:pt x="1048" y="582"/>
                  </a:lnTo>
                  <a:lnTo>
                    <a:pt x="1046" y="582"/>
                  </a:lnTo>
                  <a:lnTo>
                    <a:pt x="1046" y="582"/>
                  </a:lnTo>
                  <a:lnTo>
                    <a:pt x="1046" y="582"/>
                  </a:lnTo>
                  <a:lnTo>
                    <a:pt x="1046" y="582"/>
                  </a:lnTo>
                  <a:lnTo>
                    <a:pt x="1046" y="582"/>
                  </a:lnTo>
                  <a:lnTo>
                    <a:pt x="1046" y="580"/>
                  </a:lnTo>
                  <a:lnTo>
                    <a:pt x="1048" y="580"/>
                  </a:lnTo>
                  <a:lnTo>
                    <a:pt x="1048" y="578"/>
                  </a:lnTo>
                  <a:lnTo>
                    <a:pt x="1048" y="578"/>
                  </a:lnTo>
                  <a:lnTo>
                    <a:pt x="1051" y="578"/>
                  </a:lnTo>
                  <a:lnTo>
                    <a:pt x="1051" y="575"/>
                  </a:lnTo>
                  <a:lnTo>
                    <a:pt x="1051" y="575"/>
                  </a:lnTo>
                  <a:lnTo>
                    <a:pt x="1051" y="575"/>
                  </a:lnTo>
                  <a:lnTo>
                    <a:pt x="1053" y="575"/>
                  </a:lnTo>
                  <a:lnTo>
                    <a:pt x="1055" y="575"/>
                  </a:lnTo>
                  <a:lnTo>
                    <a:pt x="1055" y="573"/>
                  </a:lnTo>
                  <a:lnTo>
                    <a:pt x="1055" y="573"/>
                  </a:lnTo>
                  <a:lnTo>
                    <a:pt x="1055" y="570"/>
                  </a:lnTo>
                  <a:lnTo>
                    <a:pt x="1058" y="570"/>
                  </a:lnTo>
                  <a:lnTo>
                    <a:pt x="1058" y="568"/>
                  </a:lnTo>
                  <a:lnTo>
                    <a:pt x="1058" y="568"/>
                  </a:lnTo>
                  <a:lnTo>
                    <a:pt x="1060" y="566"/>
                  </a:lnTo>
                  <a:lnTo>
                    <a:pt x="1060" y="566"/>
                  </a:lnTo>
                  <a:lnTo>
                    <a:pt x="1062" y="566"/>
                  </a:lnTo>
                  <a:lnTo>
                    <a:pt x="1062" y="566"/>
                  </a:lnTo>
                  <a:lnTo>
                    <a:pt x="1062" y="566"/>
                  </a:lnTo>
                  <a:lnTo>
                    <a:pt x="1062" y="566"/>
                  </a:lnTo>
                  <a:lnTo>
                    <a:pt x="1062" y="566"/>
                  </a:lnTo>
                  <a:lnTo>
                    <a:pt x="1062" y="566"/>
                  </a:lnTo>
                  <a:lnTo>
                    <a:pt x="1065" y="566"/>
                  </a:lnTo>
                  <a:lnTo>
                    <a:pt x="1065" y="566"/>
                  </a:lnTo>
                  <a:lnTo>
                    <a:pt x="1065" y="563"/>
                  </a:lnTo>
                  <a:lnTo>
                    <a:pt x="1065" y="561"/>
                  </a:lnTo>
                  <a:lnTo>
                    <a:pt x="1062" y="561"/>
                  </a:lnTo>
                  <a:lnTo>
                    <a:pt x="1062" y="559"/>
                  </a:lnTo>
                  <a:lnTo>
                    <a:pt x="1058" y="559"/>
                  </a:lnTo>
                  <a:lnTo>
                    <a:pt x="1058" y="559"/>
                  </a:lnTo>
                  <a:lnTo>
                    <a:pt x="1058" y="559"/>
                  </a:lnTo>
                  <a:lnTo>
                    <a:pt x="1058" y="559"/>
                  </a:lnTo>
                  <a:lnTo>
                    <a:pt x="1058" y="561"/>
                  </a:lnTo>
                  <a:lnTo>
                    <a:pt x="1058" y="561"/>
                  </a:lnTo>
                  <a:lnTo>
                    <a:pt x="1055" y="561"/>
                  </a:lnTo>
                  <a:lnTo>
                    <a:pt x="1055" y="559"/>
                  </a:lnTo>
                  <a:lnTo>
                    <a:pt x="1055" y="559"/>
                  </a:lnTo>
                  <a:lnTo>
                    <a:pt x="1055" y="559"/>
                  </a:lnTo>
                  <a:lnTo>
                    <a:pt x="1055" y="556"/>
                  </a:lnTo>
                  <a:lnTo>
                    <a:pt x="1058" y="554"/>
                  </a:lnTo>
                  <a:lnTo>
                    <a:pt x="1058" y="551"/>
                  </a:lnTo>
                  <a:lnTo>
                    <a:pt x="1058" y="551"/>
                  </a:lnTo>
                  <a:lnTo>
                    <a:pt x="1060" y="549"/>
                  </a:lnTo>
                  <a:lnTo>
                    <a:pt x="1060" y="551"/>
                  </a:lnTo>
                  <a:lnTo>
                    <a:pt x="1060" y="551"/>
                  </a:lnTo>
                  <a:lnTo>
                    <a:pt x="1060" y="554"/>
                  </a:lnTo>
                  <a:lnTo>
                    <a:pt x="1060" y="554"/>
                  </a:lnTo>
                  <a:lnTo>
                    <a:pt x="1060" y="554"/>
                  </a:lnTo>
                  <a:lnTo>
                    <a:pt x="1062" y="556"/>
                  </a:lnTo>
                  <a:lnTo>
                    <a:pt x="1062" y="556"/>
                  </a:lnTo>
                  <a:lnTo>
                    <a:pt x="1065" y="556"/>
                  </a:lnTo>
                  <a:lnTo>
                    <a:pt x="1065" y="556"/>
                  </a:lnTo>
                  <a:lnTo>
                    <a:pt x="1065" y="559"/>
                  </a:lnTo>
                  <a:lnTo>
                    <a:pt x="1065" y="559"/>
                  </a:lnTo>
                  <a:lnTo>
                    <a:pt x="1067" y="559"/>
                  </a:lnTo>
                  <a:lnTo>
                    <a:pt x="1067" y="559"/>
                  </a:lnTo>
                  <a:lnTo>
                    <a:pt x="1067" y="559"/>
                  </a:lnTo>
                  <a:lnTo>
                    <a:pt x="1069" y="559"/>
                  </a:lnTo>
                  <a:lnTo>
                    <a:pt x="1069" y="559"/>
                  </a:lnTo>
                  <a:lnTo>
                    <a:pt x="1069" y="561"/>
                  </a:lnTo>
                  <a:lnTo>
                    <a:pt x="1069" y="561"/>
                  </a:lnTo>
                  <a:lnTo>
                    <a:pt x="1072" y="561"/>
                  </a:lnTo>
                  <a:lnTo>
                    <a:pt x="1072" y="561"/>
                  </a:lnTo>
                  <a:lnTo>
                    <a:pt x="1072" y="561"/>
                  </a:lnTo>
                  <a:lnTo>
                    <a:pt x="1074" y="563"/>
                  </a:lnTo>
                  <a:lnTo>
                    <a:pt x="1074" y="563"/>
                  </a:lnTo>
                  <a:lnTo>
                    <a:pt x="1072" y="563"/>
                  </a:lnTo>
                  <a:lnTo>
                    <a:pt x="1074" y="563"/>
                  </a:lnTo>
                  <a:lnTo>
                    <a:pt x="1074" y="563"/>
                  </a:lnTo>
                  <a:lnTo>
                    <a:pt x="1074" y="563"/>
                  </a:lnTo>
                  <a:lnTo>
                    <a:pt x="1074" y="566"/>
                  </a:lnTo>
                  <a:lnTo>
                    <a:pt x="1074" y="566"/>
                  </a:lnTo>
                  <a:lnTo>
                    <a:pt x="1074" y="566"/>
                  </a:lnTo>
                  <a:lnTo>
                    <a:pt x="1077" y="566"/>
                  </a:lnTo>
                  <a:lnTo>
                    <a:pt x="1077" y="568"/>
                  </a:lnTo>
                  <a:lnTo>
                    <a:pt x="1077" y="568"/>
                  </a:lnTo>
                  <a:lnTo>
                    <a:pt x="1074" y="568"/>
                  </a:lnTo>
                  <a:lnTo>
                    <a:pt x="1074" y="570"/>
                  </a:lnTo>
                  <a:lnTo>
                    <a:pt x="1072" y="570"/>
                  </a:lnTo>
                  <a:lnTo>
                    <a:pt x="1074" y="570"/>
                  </a:lnTo>
                  <a:lnTo>
                    <a:pt x="1079" y="570"/>
                  </a:lnTo>
                  <a:lnTo>
                    <a:pt x="1079" y="570"/>
                  </a:lnTo>
                  <a:lnTo>
                    <a:pt x="1081" y="570"/>
                  </a:lnTo>
                  <a:lnTo>
                    <a:pt x="1081" y="573"/>
                  </a:lnTo>
                  <a:lnTo>
                    <a:pt x="1081" y="573"/>
                  </a:lnTo>
                  <a:lnTo>
                    <a:pt x="1081" y="573"/>
                  </a:lnTo>
                  <a:lnTo>
                    <a:pt x="1084" y="573"/>
                  </a:lnTo>
                  <a:lnTo>
                    <a:pt x="1084" y="570"/>
                  </a:lnTo>
                  <a:lnTo>
                    <a:pt x="1084" y="570"/>
                  </a:lnTo>
                  <a:lnTo>
                    <a:pt x="1086" y="570"/>
                  </a:lnTo>
                  <a:lnTo>
                    <a:pt x="1088" y="573"/>
                  </a:lnTo>
                  <a:lnTo>
                    <a:pt x="1091" y="573"/>
                  </a:lnTo>
                  <a:lnTo>
                    <a:pt x="1093" y="573"/>
                  </a:lnTo>
                  <a:lnTo>
                    <a:pt x="1093" y="573"/>
                  </a:lnTo>
                  <a:lnTo>
                    <a:pt x="1093" y="570"/>
                  </a:lnTo>
                  <a:lnTo>
                    <a:pt x="1093" y="570"/>
                  </a:lnTo>
                  <a:lnTo>
                    <a:pt x="1091" y="570"/>
                  </a:lnTo>
                  <a:lnTo>
                    <a:pt x="1091" y="570"/>
                  </a:lnTo>
                  <a:lnTo>
                    <a:pt x="1091" y="568"/>
                  </a:lnTo>
                  <a:lnTo>
                    <a:pt x="1091" y="570"/>
                  </a:lnTo>
                  <a:lnTo>
                    <a:pt x="1091" y="570"/>
                  </a:lnTo>
                  <a:lnTo>
                    <a:pt x="1091" y="570"/>
                  </a:lnTo>
                  <a:lnTo>
                    <a:pt x="1091" y="568"/>
                  </a:lnTo>
                  <a:lnTo>
                    <a:pt x="1088" y="568"/>
                  </a:lnTo>
                  <a:lnTo>
                    <a:pt x="1088" y="566"/>
                  </a:lnTo>
                  <a:lnTo>
                    <a:pt x="1086" y="566"/>
                  </a:lnTo>
                  <a:lnTo>
                    <a:pt x="1086" y="566"/>
                  </a:lnTo>
                  <a:lnTo>
                    <a:pt x="1086" y="563"/>
                  </a:lnTo>
                  <a:lnTo>
                    <a:pt x="1086" y="563"/>
                  </a:lnTo>
                  <a:lnTo>
                    <a:pt x="1086" y="561"/>
                  </a:lnTo>
                  <a:lnTo>
                    <a:pt x="1088" y="561"/>
                  </a:lnTo>
                  <a:lnTo>
                    <a:pt x="1088" y="561"/>
                  </a:lnTo>
                  <a:lnTo>
                    <a:pt x="1088" y="561"/>
                  </a:lnTo>
                  <a:lnTo>
                    <a:pt x="1088" y="561"/>
                  </a:lnTo>
                  <a:lnTo>
                    <a:pt x="1091" y="561"/>
                  </a:lnTo>
                  <a:lnTo>
                    <a:pt x="1091" y="563"/>
                  </a:lnTo>
                  <a:lnTo>
                    <a:pt x="1091" y="563"/>
                  </a:lnTo>
                  <a:lnTo>
                    <a:pt x="1091" y="563"/>
                  </a:lnTo>
                  <a:lnTo>
                    <a:pt x="1093" y="563"/>
                  </a:lnTo>
                  <a:lnTo>
                    <a:pt x="1093" y="563"/>
                  </a:lnTo>
                  <a:lnTo>
                    <a:pt x="1093" y="566"/>
                  </a:lnTo>
                  <a:lnTo>
                    <a:pt x="1093" y="566"/>
                  </a:lnTo>
                  <a:lnTo>
                    <a:pt x="1093" y="566"/>
                  </a:lnTo>
                  <a:lnTo>
                    <a:pt x="1093" y="566"/>
                  </a:lnTo>
                  <a:lnTo>
                    <a:pt x="1095" y="566"/>
                  </a:lnTo>
                  <a:lnTo>
                    <a:pt x="1095" y="568"/>
                  </a:lnTo>
                  <a:lnTo>
                    <a:pt x="1095" y="568"/>
                  </a:lnTo>
                  <a:lnTo>
                    <a:pt x="1098" y="568"/>
                  </a:lnTo>
                  <a:lnTo>
                    <a:pt x="1095" y="568"/>
                  </a:lnTo>
                  <a:lnTo>
                    <a:pt x="1095" y="568"/>
                  </a:lnTo>
                  <a:lnTo>
                    <a:pt x="1095" y="568"/>
                  </a:lnTo>
                  <a:lnTo>
                    <a:pt x="1095" y="570"/>
                  </a:lnTo>
                  <a:lnTo>
                    <a:pt x="1095" y="570"/>
                  </a:lnTo>
                  <a:lnTo>
                    <a:pt x="1095" y="573"/>
                  </a:lnTo>
                  <a:lnTo>
                    <a:pt x="1095" y="573"/>
                  </a:lnTo>
                  <a:lnTo>
                    <a:pt x="1098" y="578"/>
                  </a:lnTo>
                  <a:lnTo>
                    <a:pt x="1098" y="578"/>
                  </a:lnTo>
                  <a:lnTo>
                    <a:pt x="1098" y="578"/>
                  </a:lnTo>
                  <a:lnTo>
                    <a:pt x="1103" y="580"/>
                  </a:lnTo>
                  <a:lnTo>
                    <a:pt x="1103" y="580"/>
                  </a:lnTo>
                  <a:lnTo>
                    <a:pt x="1103" y="582"/>
                  </a:lnTo>
                  <a:lnTo>
                    <a:pt x="1103" y="582"/>
                  </a:lnTo>
                  <a:lnTo>
                    <a:pt x="1103" y="582"/>
                  </a:lnTo>
                  <a:lnTo>
                    <a:pt x="1105" y="585"/>
                  </a:lnTo>
                  <a:lnTo>
                    <a:pt x="1107" y="585"/>
                  </a:lnTo>
                  <a:lnTo>
                    <a:pt x="1107" y="587"/>
                  </a:lnTo>
                  <a:lnTo>
                    <a:pt x="1110" y="587"/>
                  </a:lnTo>
                  <a:lnTo>
                    <a:pt x="1110" y="587"/>
                  </a:lnTo>
                  <a:lnTo>
                    <a:pt x="1110" y="587"/>
                  </a:lnTo>
                  <a:lnTo>
                    <a:pt x="1112" y="585"/>
                  </a:lnTo>
                  <a:lnTo>
                    <a:pt x="1112" y="585"/>
                  </a:lnTo>
                  <a:lnTo>
                    <a:pt x="1112" y="587"/>
                  </a:lnTo>
                  <a:lnTo>
                    <a:pt x="1112" y="587"/>
                  </a:lnTo>
                  <a:lnTo>
                    <a:pt x="1112" y="587"/>
                  </a:lnTo>
                  <a:lnTo>
                    <a:pt x="1114" y="587"/>
                  </a:lnTo>
                  <a:lnTo>
                    <a:pt x="1114" y="587"/>
                  </a:lnTo>
                  <a:lnTo>
                    <a:pt x="1114" y="587"/>
                  </a:lnTo>
                  <a:lnTo>
                    <a:pt x="1117" y="587"/>
                  </a:lnTo>
                  <a:lnTo>
                    <a:pt x="1117" y="587"/>
                  </a:lnTo>
                  <a:lnTo>
                    <a:pt x="1117" y="587"/>
                  </a:lnTo>
                  <a:lnTo>
                    <a:pt x="1117" y="587"/>
                  </a:lnTo>
                  <a:lnTo>
                    <a:pt x="1117" y="587"/>
                  </a:lnTo>
                  <a:lnTo>
                    <a:pt x="1119" y="589"/>
                  </a:lnTo>
                  <a:lnTo>
                    <a:pt x="1119" y="589"/>
                  </a:lnTo>
                  <a:lnTo>
                    <a:pt x="1119" y="589"/>
                  </a:lnTo>
                  <a:lnTo>
                    <a:pt x="1119" y="587"/>
                  </a:lnTo>
                  <a:lnTo>
                    <a:pt x="1119" y="587"/>
                  </a:lnTo>
                  <a:lnTo>
                    <a:pt x="1119" y="587"/>
                  </a:lnTo>
                  <a:lnTo>
                    <a:pt x="1121" y="585"/>
                  </a:lnTo>
                  <a:lnTo>
                    <a:pt x="1124" y="582"/>
                  </a:lnTo>
                  <a:lnTo>
                    <a:pt x="1124" y="582"/>
                  </a:lnTo>
                  <a:lnTo>
                    <a:pt x="1124" y="582"/>
                  </a:lnTo>
                  <a:lnTo>
                    <a:pt x="1121" y="582"/>
                  </a:lnTo>
                  <a:lnTo>
                    <a:pt x="1121" y="582"/>
                  </a:lnTo>
                  <a:lnTo>
                    <a:pt x="1121" y="582"/>
                  </a:lnTo>
                  <a:lnTo>
                    <a:pt x="1121" y="580"/>
                  </a:lnTo>
                  <a:lnTo>
                    <a:pt x="1121" y="580"/>
                  </a:lnTo>
                  <a:lnTo>
                    <a:pt x="1121" y="580"/>
                  </a:lnTo>
                  <a:lnTo>
                    <a:pt x="1124" y="580"/>
                  </a:lnTo>
                  <a:lnTo>
                    <a:pt x="1121" y="580"/>
                  </a:lnTo>
                  <a:lnTo>
                    <a:pt x="1121" y="580"/>
                  </a:lnTo>
                  <a:lnTo>
                    <a:pt x="1121" y="578"/>
                  </a:lnTo>
                  <a:lnTo>
                    <a:pt x="1121" y="578"/>
                  </a:lnTo>
                  <a:lnTo>
                    <a:pt x="1121" y="578"/>
                  </a:lnTo>
                  <a:lnTo>
                    <a:pt x="1121" y="578"/>
                  </a:lnTo>
                  <a:lnTo>
                    <a:pt x="1121" y="578"/>
                  </a:lnTo>
                  <a:lnTo>
                    <a:pt x="1124" y="578"/>
                  </a:lnTo>
                  <a:lnTo>
                    <a:pt x="1124" y="578"/>
                  </a:lnTo>
                  <a:lnTo>
                    <a:pt x="1124" y="575"/>
                  </a:lnTo>
                  <a:lnTo>
                    <a:pt x="1124" y="575"/>
                  </a:lnTo>
                  <a:lnTo>
                    <a:pt x="1124" y="573"/>
                  </a:lnTo>
                  <a:lnTo>
                    <a:pt x="1124" y="573"/>
                  </a:lnTo>
                  <a:lnTo>
                    <a:pt x="1126" y="573"/>
                  </a:lnTo>
                  <a:lnTo>
                    <a:pt x="1126" y="575"/>
                  </a:lnTo>
                  <a:lnTo>
                    <a:pt x="1126" y="575"/>
                  </a:lnTo>
                  <a:lnTo>
                    <a:pt x="1126" y="578"/>
                  </a:lnTo>
                  <a:lnTo>
                    <a:pt x="1126" y="578"/>
                  </a:lnTo>
                  <a:lnTo>
                    <a:pt x="1126" y="578"/>
                  </a:lnTo>
                  <a:lnTo>
                    <a:pt x="1126" y="578"/>
                  </a:lnTo>
                  <a:lnTo>
                    <a:pt x="1126" y="578"/>
                  </a:lnTo>
                  <a:lnTo>
                    <a:pt x="1129" y="578"/>
                  </a:lnTo>
                  <a:lnTo>
                    <a:pt x="1129" y="578"/>
                  </a:lnTo>
                  <a:lnTo>
                    <a:pt x="1129" y="578"/>
                  </a:lnTo>
                  <a:lnTo>
                    <a:pt x="1129" y="580"/>
                  </a:lnTo>
                  <a:lnTo>
                    <a:pt x="1129" y="580"/>
                  </a:lnTo>
                  <a:lnTo>
                    <a:pt x="1131" y="580"/>
                  </a:lnTo>
                  <a:lnTo>
                    <a:pt x="1131" y="582"/>
                  </a:lnTo>
                  <a:lnTo>
                    <a:pt x="1131" y="582"/>
                  </a:lnTo>
                  <a:lnTo>
                    <a:pt x="1131" y="582"/>
                  </a:lnTo>
                  <a:lnTo>
                    <a:pt x="1131" y="585"/>
                  </a:lnTo>
                  <a:lnTo>
                    <a:pt x="1131" y="585"/>
                  </a:lnTo>
                  <a:lnTo>
                    <a:pt x="1131" y="587"/>
                  </a:lnTo>
                  <a:lnTo>
                    <a:pt x="1133" y="587"/>
                  </a:lnTo>
                  <a:lnTo>
                    <a:pt x="1133" y="587"/>
                  </a:lnTo>
                  <a:lnTo>
                    <a:pt x="1133" y="587"/>
                  </a:lnTo>
                  <a:lnTo>
                    <a:pt x="1133" y="587"/>
                  </a:lnTo>
                  <a:lnTo>
                    <a:pt x="1133" y="587"/>
                  </a:lnTo>
                  <a:lnTo>
                    <a:pt x="1133" y="587"/>
                  </a:lnTo>
                  <a:lnTo>
                    <a:pt x="1133" y="587"/>
                  </a:lnTo>
                  <a:lnTo>
                    <a:pt x="1133" y="587"/>
                  </a:lnTo>
                  <a:lnTo>
                    <a:pt x="1133" y="587"/>
                  </a:lnTo>
                  <a:lnTo>
                    <a:pt x="1133" y="587"/>
                  </a:lnTo>
                  <a:lnTo>
                    <a:pt x="1133" y="587"/>
                  </a:lnTo>
                  <a:lnTo>
                    <a:pt x="1136" y="587"/>
                  </a:lnTo>
                  <a:lnTo>
                    <a:pt x="1133" y="589"/>
                  </a:lnTo>
                  <a:lnTo>
                    <a:pt x="1133" y="589"/>
                  </a:lnTo>
                  <a:lnTo>
                    <a:pt x="1133" y="589"/>
                  </a:lnTo>
                  <a:lnTo>
                    <a:pt x="1133" y="589"/>
                  </a:lnTo>
                  <a:lnTo>
                    <a:pt x="1133" y="589"/>
                  </a:lnTo>
                  <a:lnTo>
                    <a:pt x="1136" y="589"/>
                  </a:lnTo>
                  <a:lnTo>
                    <a:pt x="1136" y="592"/>
                  </a:lnTo>
                  <a:lnTo>
                    <a:pt x="1133" y="596"/>
                  </a:lnTo>
                  <a:lnTo>
                    <a:pt x="1133" y="596"/>
                  </a:lnTo>
                  <a:lnTo>
                    <a:pt x="1133" y="601"/>
                  </a:lnTo>
                  <a:lnTo>
                    <a:pt x="1133" y="606"/>
                  </a:lnTo>
                  <a:lnTo>
                    <a:pt x="1136" y="608"/>
                  </a:lnTo>
                  <a:lnTo>
                    <a:pt x="1133" y="611"/>
                  </a:lnTo>
                  <a:lnTo>
                    <a:pt x="1133" y="615"/>
                  </a:lnTo>
                  <a:lnTo>
                    <a:pt x="1133" y="618"/>
                  </a:lnTo>
                  <a:lnTo>
                    <a:pt x="1133" y="620"/>
                  </a:lnTo>
                  <a:lnTo>
                    <a:pt x="1133" y="620"/>
                  </a:lnTo>
                  <a:lnTo>
                    <a:pt x="1133" y="622"/>
                  </a:lnTo>
                  <a:lnTo>
                    <a:pt x="1133" y="625"/>
                  </a:lnTo>
                  <a:lnTo>
                    <a:pt x="1133" y="627"/>
                  </a:lnTo>
                  <a:lnTo>
                    <a:pt x="1133" y="627"/>
                  </a:lnTo>
                  <a:lnTo>
                    <a:pt x="1136" y="627"/>
                  </a:lnTo>
                  <a:lnTo>
                    <a:pt x="1136" y="627"/>
                  </a:lnTo>
                  <a:lnTo>
                    <a:pt x="1138" y="627"/>
                  </a:lnTo>
                  <a:lnTo>
                    <a:pt x="1150" y="632"/>
                  </a:lnTo>
                  <a:lnTo>
                    <a:pt x="1159" y="634"/>
                  </a:lnTo>
                  <a:lnTo>
                    <a:pt x="1162" y="634"/>
                  </a:lnTo>
                  <a:lnTo>
                    <a:pt x="1164" y="634"/>
                  </a:lnTo>
                  <a:lnTo>
                    <a:pt x="1169" y="634"/>
                  </a:lnTo>
                  <a:lnTo>
                    <a:pt x="1174" y="634"/>
                  </a:lnTo>
                  <a:lnTo>
                    <a:pt x="1176" y="634"/>
                  </a:lnTo>
                  <a:lnTo>
                    <a:pt x="1176" y="634"/>
                  </a:lnTo>
                  <a:lnTo>
                    <a:pt x="1178" y="634"/>
                  </a:lnTo>
                  <a:lnTo>
                    <a:pt x="1178" y="634"/>
                  </a:lnTo>
                  <a:lnTo>
                    <a:pt x="1181" y="634"/>
                  </a:lnTo>
                  <a:lnTo>
                    <a:pt x="1181" y="634"/>
                  </a:lnTo>
                  <a:lnTo>
                    <a:pt x="1181" y="634"/>
                  </a:lnTo>
                  <a:lnTo>
                    <a:pt x="1183" y="634"/>
                  </a:lnTo>
                  <a:lnTo>
                    <a:pt x="1183" y="634"/>
                  </a:lnTo>
                  <a:lnTo>
                    <a:pt x="1183" y="634"/>
                  </a:lnTo>
                  <a:lnTo>
                    <a:pt x="1183" y="634"/>
                  </a:lnTo>
                  <a:lnTo>
                    <a:pt x="1185" y="634"/>
                  </a:lnTo>
                  <a:lnTo>
                    <a:pt x="1185" y="637"/>
                  </a:lnTo>
                  <a:lnTo>
                    <a:pt x="1188" y="637"/>
                  </a:lnTo>
                  <a:lnTo>
                    <a:pt x="1192" y="634"/>
                  </a:lnTo>
                  <a:lnTo>
                    <a:pt x="1192" y="634"/>
                  </a:lnTo>
                  <a:lnTo>
                    <a:pt x="1195" y="634"/>
                  </a:lnTo>
                  <a:lnTo>
                    <a:pt x="1202" y="632"/>
                  </a:lnTo>
                  <a:lnTo>
                    <a:pt x="1207" y="634"/>
                  </a:lnTo>
                  <a:lnTo>
                    <a:pt x="1207" y="632"/>
                  </a:lnTo>
                  <a:lnTo>
                    <a:pt x="1207" y="632"/>
                  </a:lnTo>
                  <a:lnTo>
                    <a:pt x="1209" y="632"/>
                  </a:lnTo>
                  <a:lnTo>
                    <a:pt x="1211" y="634"/>
                  </a:lnTo>
                  <a:lnTo>
                    <a:pt x="1218" y="637"/>
                  </a:lnTo>
                  <a:lnTo>
                    <a:pt x="1221" y="637"/>
                  </a:lnTo>
                  <a:lnTo>
                    <a:pt x="1221" y="637"/>
                  </a:lnTo>
                  <a:lnTo>
                    <a:pt x="1223" y="637"/>
                  </a:lnTo>
                  <a:lnTo>
                    <a:pt x="1223" y="637"/>
                  </a:lnTo>
                  <a:lnTo>
                    <a:pt x="1223" y="637"/>
                  </a:lnTo>
                  <a:lnTo>
                    <a:pt x="1223" y="634"/>
                  </a:lnTo>
                  <a:lnTo>
                    <a:pt x="1226" y="634"/>
                  </a:lnTo>
                  <a:lnTo>
                    <a:pt x="1226" y="634"/>
                  </a:lnTo>
                  <a:lnTo>
                    <a:pt x="1226" y="634"/>
                  </a:lnTo>
                  <a:lnTo>
                    <a:pt x="1226" y="637"/>
                  </a:lnTo>
                  <a:lnTo>
                    <a:pt x="1228" y="637"/>
                  </a:lnTo>
                  <a:lnTo>
                    <a:pt x="1228" y="637"/>
                  </a:lnTo>
                  <a:lnTo>
                    <a:pt x="1230" y="637"/>
                  </a:lnTo>
                  <a:lnTo>
                    <a:pt x="1230" y="637"/>
                  </a:lnTo>
                  <a:lnTo>
                    <a:pt x="1230" y="637"/>
                  </a:lnTo>
                  <a:lnTo>
                    <a:pt x="1230" y="634"/>
                  </a:lnTo>
                  <a:lnTo>
                    <a:pt x="1233" y="634"/>
                  </a:lnTo>
                  <a:lnTo>
                    <a:pt x="1233" y="637"/>
                  </a:lnTo>
                  <a:lnTo>
                    <a:pt x="1233" y="637"/>
                  </a:lnTo>
                  <a:lnTo>
                    <a:pt x="1233" y="634"/>
                  </a:lnTo>
                  <a:lnTo>
                    <a:pt x="1233" y="634"/>
                  </a:lnTo>
                  <a:lnTo>
                    <a:pt x="1235" y="634"/>
                  </a:lnTo>
                  <a:lnTo>
                    <a:pt x="1235" y="634"/>
                  </a:lnTo>
                  <a:lnTo>
                    <a:pt x="1237" y="634"/>
                  </a:lnTo>
                  <a:lnTo>
                    <a:pt x="1242" y="634"/>
                  </a:lnTo>
                  <a:lnTo>
                    <a:pt x="1247" y="634"/>
                  </a:lnTo>
                  <a:lnTo>
                    <a:pt x="1247" y="634"/>
                  </a:lnTo>
                  <a:lnTo>
                    <a:pt x="1249" y="634"/>
                  </a:lnTo>
                  <a:lnTo>
                    <a:pt x="1249" y="634"/>
                  </a:lnTo>
                  <a:lnTo>
                    <a:pt x="1252" y="634"/>
                  </a:lnTo>
                  <a:lnTo>
                    <a:pt x="1254" y="634"/>
                  </a:lnTo>
                  <a:lnTo>
                    <a:pt x="1254" y="634"/>
                  </a:lnTo>
                  <a:lnTo>
                    <a:pt x="1254" y="637"/>
                  </a:lnTo>
                  <a:lnTo>
                    <a:pt x="1254" y="637"/>
                  </a:lnTo>
                  <a:lnTo>
                    <a:pt x="1254" y="637"/>
                  </a:lnTo>
                  <a:lnTo>
                    <a:pt x="1256" y="637"/>
                  </a:lnTo>
                  <a:lnTo>
                    <a:pt x="1256" y="637"/>
                  </a:lnTo>
                  <a:lnTo>
                    <a:pt x="1256" y="637"/>
                  </a:lnTo>
                  <a:lnTo>
                    <a:pt x="1256" y="637"/>
                  </a:lnTo>
                  <a:lnTo>
                    <a:pt x="1256" y="637"/>
                  </a:lnTo>
                  <a:lnTo>
                    <a:pt x="1259" y="637"/>
                  </a:lnTo>
                  <a:lnTo>
                    <a:pt x="1259" y="637"/>
                  </a:lnTo>
                  <a:lnTo>
                    <a:pt x="1259" y="639"/>
                  </a:lnTo>
                  <a:lnTo>
                    <a:pt x="1259" y="639"/>
                  </a:lnTo>
                  <a:lnTo>
                    <a:pt x="1261" y="639"/>
                  </a:lnTo>
                  <a:lnTo>
                    <a:pt x="1261" y="639"/>
                  </a:lnTo>
                  <a:lnTo>
                    <a:pt x="1263" y="639"/>
                  </a:lnTo>
                  <a:lnTo>
                    <a:pt x="1263" y="639"/>
                  </a:lnTo>
                  <a:lnTo>
                    <a:pt x="1266" y="641"/>
                  </a:lnTo>
                  <a:lnTo>
                    <a:pt x="1266" y="641"/>
                  </a:lnTo>
                  <a:lnTo>
                    <a:pt x="1268" y="644"/>
                  </a:lnTo>
                  <a:lnTo>
                    <a:pt x="1268" y="644"/>
                  </a:lnTo>
                  <a:lnTo>
                    <a:pt x="1268" y="644"/>
                  </a:lnTo>
                  <a:lnTo>
                    <a:pt x="1268" y="644"/>
                  </a:lnTo>
                  <a:lnTo>
                    <a:pt x="1268" y="644"/>
                  </a:lnTo>
                  <a:lnTo>
                    <a:pt x="1271" y="644"/>
                  </a:lnTo>
                  <a:lnTo>
                    <a:pt x="1271" y="644"/>
                  </a:lnTo>
                  <a:lnTo>
                    <a:pt x="1271" y="644"/>
                  </a:lnTo>
                  <a:lnTo>
                    <a:pt x="1271" y="644"/>
                  </a:lnTo>
                  <a:lnTo>
                    <a:pt x="1271" y="646"/>
                  </a:lnTo>
                  <a:lnTo>
                    <a:pt x="1271" y="646"/>
                  </a:lnTo>
                  <a:lnTo>
                    <a:pt x="1273" y="646"/>
                  </a:lnTo>
                  <a:lnTo>
                    <a:pt x="1273" y="646"/>
                  </a:lnTo>
                  <a:lnTo>
                    <a:pt x="1273" y="646"/>
                  </a:lnTo>
                  <a:lnTo>
                    <a:pt x="1273" y="646"/>
                  </a:lnTo>
                  <a:lnTo>
                    <a:pt x="1273" y="646"/>
                  </a:lnTo>
                  <a:lnTo>
                    <a:pt x="1273" y="646"/>
                  </a:lnTo>
                  <a:lnTo>
                    <a:pt x="1273" y="646"/>
                  </a:lnTo>
                  <a:lnTo>
                    <a:pt x="1273" y="649"/>
                  </a:lnTo>
                  <a:lnTo>
                    <a:pt x="1273" y="649"/>
                  </a:lnTo>
                  <a:lnTo>
                    <a:pt x="1273" y="649"/>
                  </a:lnTo>
                  <a:lnTo>
                    <a:pt x="1273" y="649"/>
                  </a:lnTo>
                  <a:lnTo>
                    <a:pt x="1273" y="649"/>
                  </a:lnTo>
                  <a:lnTo>
                    <a:pt x="1275" y="651"/>
                  </a:lnTo>
                  <a:lnTo>
                    <a:pt x="1273" y="651"/>
                  </a:lnTo>
                  <a:lnTo>
                    <a:pt x="1273" y="651"/>
                  </a:lnTo>
                  <a:lnTo>
                    <a:pt x="1271" y="653"/>
                  </a:lnTo>
                  <a:lnTo>
                    <a:pt x="1268" y="653"/>
                  </a:lnTo>
                  <a:lnTo>
                    <a:pt x="1268" y="653"/>
                  </a:lnTo>
                  <a:lnTo>
                    <a:pt x="1268" y="653"/>
                  </a:lnTo>
                  <a:lnTo>
                    <a:pt x="1268" y="653"/>
                  </a:lnTo>
                  <a:lnTo>
                    <a:pt x="1268" y="653"/>
                  </a:lnTo>
                  <a:lnTo>
                    <a:pt x="1268" y="653"/>
                  </a:lnTo>
                  <a:lnTo>
                    <a:pt x="1268" y="653"/>
                  </a:lnTo>
                  <a:lnTo>
                    <a:pt x="1268" y="653"/>
                  </a:lnTo>
                  <a:lnTo>
                    <a:pt x="1263" y="651"/>
                  </a:lnTo>
                  <a:lnTo>
                    <a:pt x="1263" y="651"/>
                  </a:lnTo>
                  <a:lnTo>
                    <a:pt x="1261" y="649"/>
                  </a:lnTo>
                  <a:lnTo>
                    <a:pt x="1261" y="651"/>
                  </a:lnTo>
                  <a:lnTo>
                    <a:pt x="1259" y="651"/>
                  </a:lnTo>
                  <a:lnTo>
                    <a:pt x="1259" y="653"/>
                  </a:lnTo>
                  <a:lnTo>
                    <a:pt x="1259" y="653"/>
                  </a:lnTo>
                  <a:lnTo>
                    <a:pt x="1261" y="653"/>
                  </a:lnTo>
                  <a:lnTo>
                    <a:pt x="1261" y="653"/>
                  </a:lnTo>
                  <a:lnTo>
                    <a:pt x="1261" y="656"/>
                  </a:lnTo>
                  <a:lnTo>
                    <a:pt x="1261" y="656"/>
                  </a:lnTo>
                  <a:lnTo>
                    <a:pt x="1261" y="658"/>
                  </a:lnTo>
                  <a:lnTo>
                    <a:pt x="1259" y="665"/>
                  </a:lnTo>
                  <a:lnTo>
                    <a:pt x="1256" y="667"/>
                  </a:lnTo>
                  <a:lnTo>
                    <a:pt x="1256" y="667"/>
                  </a:lnTo>
                  <a:lnTo>
                    <a:pt x="1256" y="670"/>
                  </a:lnTo>
                  <a:lnTo>
                    <a:pt x="1256" y="670"/>
                  </a:lnTo>
                  <a:lnTo>
                    <a:pt x="1256" y="670"/>
                  </a:lnTo>
                  <a:lnTo>
                    <a:pt x="1256" y="670"/>
                  </a:lnTo>
                  <a:lnTo>
                    <a:pt x="1254" y="672"/>
                  </a:lnTo>
                  <a:lnTo>
                    <a:pt x="1254" y="672"/>
                  </a:lnTo>
                  <a:lnTo>
                    <a:pt x="1254" y="672"/>
                  </a:lnTo>
                  <a:lnTo>
                    <a:pt x="1254" y="677"/>
                  </a:lnTo>
                  <a:lnTo>
                    <a:pt x="1254" y="677"/>
                  </a:lnTo>
                  <a:lnTo>
                    <a:pt x="1254" y="679"/>
                  </a:lnTo>
                  <a:lnTo>
                    <a:pt x="1252" y="679"/>
                  </a:lnTo>
                  <a:lnTo>
                    <a:pt x="1249" y="679"/>
                  </a:lnTo>
                  <a:lnTo>
                    <a:pt x="1244" y="679"/>
                  </a:lnTo>
                  <a:lnTo>
                    <a:pt x="1244" y="682"/>
                  </a:lnTo>
                  <a:lnTo>
                    <a:pt x="1247" y="682"/>
                  </a:lnTo>
                  <a:lnTo>
                    <a:pt x="1247" y="684"/>
                  </a:lnTo>
                  <a:lnTo>
                    <a:pt x="1247" y="682"/>
                  </a:lnTo>
                  <a:lnTo>
                    <a:pt x="1244" y="682"/>
                  </a:lnTo>
                  <a:lnTo>
                    <a:pt x="1244" y="682"/>
                  </a:lnTo>
                  <a:lnTo>
                    <a:pt x="1242" y="682"/>
                  </a:lnTo>
                  <a:lnTo>
                    <a:pt x="1242" y="684"/>
                  </a:lnTo>
                  <a:lnTo>
                    <a:pt x="1244" y="686"/>
                  </a:lnTo>
                  <a:lnTo>
                    <a:pt x="1244" y="686"/>
                  </a:lnTo>
                  <a:lnTo>
                    <a:pt x="1242" y="691"/>
                  </a:lnTo>
                  <a:lnTo>
                    <a:pt x="1242" y="691"/>
                  </a:lnTo>
                  <a:lnTo>
                    <a:pt x="1242" y="693"/>
                  </a:lnTo>
                  <a:lnTo>
                    <a:pt x="1240" y="693"/>
                  </a:lnTo>
                  <a:lnTo>
                    <a:pt x="1237" y="691"/>
                  </a:lnTo>
                  <a:lnTo>
                    <a:pt x="1237" y="691"/>
                  </a:lnTo>
                  <a:lnTo>
                    <a:pt x="1237" y="689"/>
                  </a:lnTo>
                  <a:lnTo>
                    <a:pt x="1237" y="689"/>
                  </a:lnTo>
                  <a:lnTo>
                    <a:pt x="1237" y="689"/>
                  </a:lnTo>
                  <a:lnTo>
                    <a:pt x="1235" y="689"/>
                  </a:lnTo>
                  <a:lnTo>
                    <a:pt x="1233" y="689"/>
                  </a:lnTo>
                  <a:lnTo>
                    <a:pt x="1235" y="689"/>
                  </a:lnTo>
                  <a:lnTo>
                    <a:pt x="1235" y="691"/>
                  </a:lnTo>
                  <a:lnTo>
                    <a:pt x="1235" y="691"/>
                  </a:lnTo>
                  <a:lnTo>
                    <a:pt x="1233" y="693"/>
                  </a:lnTo>
                  <a:lnTo>
                    <a:pt x="1233" y="693"/>
                  </a:lnTo>
                  <a:lnTo>
                    <a:pt x="1233" y="693"/>
                  </a:lnTo>
                  <a:lnTo>
                    <a:pt x="1230" y="693"/>
                  </a:lnTo>
                  <a:lnTo>
                    <a:pt x="1230" y="691"/>
                  </a:lnTo>
                  <a:lnTo>
                    <a:pt x="1230" y="689"/>
                  </a:lnTo>
                  <a:lnTo>
                    <a:pt x="1228" y="689"/>
                  </a:lnTo>
                  <a:lnTo>
                    <a:pt x="1228" y="689"/>
                  </a:lnTo>
                  <a:lnTo>
                    <a:pt x="1228" y="693"/>
                  </a:lnTo>
                  <a:lnTo>
                    <a:pt x="1228" y="693"/>
                  </a:lnTo>
                  <a:lnTo>
                    <a:pt x="1228" y="696"/>
                  </a:lnTo>
                  <a:lnTo>
                    <a:pt x="1226" y="696"/>
                  </a:lnTo>
                  <a:lnTo>
                    <a:pt x="1226" y="696"/>
                  </a:lnTo>
                  <a:lnTo>
                    <a:pt x="1223" y="696"/>
                  </a:lnTo>
                  <a:lnTo>
                    <a:pt x="1221" y="696"/>
                  </a:lnTo>
                  <a:lnTo>
                    <a:pt x="1216" y="696"/>
                  </a:lnTo>
                  <a:lnTo>
                    <a:pt x="1214" y="696"/>
                  </a:lnTo>
                  <a:lnTo>
                    <a:pt x="1214" y="696"/>
                  </a:lnTo>
                  <a:lnTo>
                    <a:pt x="1214" y="698"/>
                  </a:lnTo>
                  <a:lnTo>
                    <a:pt x="1214" y="701"/>
                  </a:lnTo>
                  <a:lnTo>
                    <a:pt x="1214" y="703"/>
                  </a:lnTo>
                  <a:lnTo>
                    <a:pt x="1211" y="703"/>
                  </a:lnTo>
                  <a:lnTo>
                    <a:pt x="1211" y="701"/>
                  </a:lnTo>
                  <a:lnTo>
                    <a:pt x="1211" y="701"/>
                  </a:lnTo>
                  <a:lnTo>
                    <a:pt x="1211" y="701"/>
                  </a:lnTo>
                  <a:lnTo>
                    <a:pt x="1211" y="703"/>
                  </a:lnTo>
                  <a:lnTo>
                    <a:pt x="1209" y="703"/>
                  </a:lnTo>
                  <a:lnTo>
                    <a:pt x="1209" y="703"/>
                  </a:lnTo>
                  <a:lnTo>
                    <a:pt x="1207" y="705"/>
                  </a:lnTo>
                  <a:lnTo>
                    <a:pt x="1207" y="708"/>
                  </a:lnTo>
                  <a:lnTo>
                    <a:pt x="1207" y="708"/>
                  </a:lnTo>
                  <a:lnTo>
                    <a:pt x="1207" y="710"/>
                  </a:lnTo>
                  <a:lnTo>
                    <a:pt x="1209" y="710"/>
                  </a:lnTo>
                  <a:lnTo>
                    <a:pt x="1207" y="710"/>
                  </a:lnTo>
                  <a:lnTo>
                    <a:pt x="1207" y="715"/>
                  </a:lnTo>
                  <a:lnTo>
                    <a:pt x="1207" y="715"/>
                  </a:lnTo>
                  <a:lnTo>
                    <a:pt x="1204" y="715"/>
                  </a:lnTo>
                  <a:lnTo>
                    <a:pt x="1204" y="715"/>
                  </a:lnTo>
                  <a:lnTo>
                    <a:pt x="1204" y="717"/>
                  </a:lnTo>
                  <a:lnTo>
                    <a:pt x="1202" y="717"/>
                  </a:lnTo>
                  <a:lnTo>
                    <a:pt x="1202" y="719"/>
                  </a:lnTo>
                  <a:lnTo>
                    <a:pt x="1204" y="719"/>
                  </a:lnTo>
                  <a:lnTo>
                    <a:pt x="1204" y="719"/>
                  </a:lnTo>
                  <a:lnTo>
                    <a:pt x="1204" y="719"/>
                  </a:lnTo>
                  <a:lnTo>
                    <a:pt x="1204" y="722"/>
                  </a:lnTo>
                  <a:lnTo>
                    <a:pt x="1204" y="722"/>
                  </a:lnTo>
                  <a:lnTo>
                    <a:pt x="1204" y="722"/>
                  </a:lnTo>
                  <a:lnTo>
                    <a:pt x="1202" y="722"/>
                  </a:lnTo>
                  <a:lnTo>
                    <a:pt x="1204" y="724"/>
                  </a:lnTo>
                  <a:lnTo>
                    <a:pt x="1204" y="727"/>
                  </a:lnTo>
                  <a:lnTo>
                    <a:pt x="1204" y="727"/>
                  </a:lnTo>
                  <a:lnTo>
                    <a:pt x="1207" y="729"/>
                  </a:lnTo>
                  <a:lnTo>
                    <a:pt x="1207" y="729"/>
                  </a:lnTo>
                  <a:lnTo>
                    <a:pt x="1207" y="731"/>
                  </a:lnTo>
                  <a:lnTo>
                    <a:pt x="1207" y="731"/>
                  </a:lnTo>
                  <a:lnTo>
                    <a:pt x="1207" y="731"/>
                  </a:lnTo>
                  <a:lnTo>
                    <a:pt x="1209" y="731"/>
                  </a:lnTo>
                  <a:lnTo>
                    <a:pt x="1209" y="734"/>
                  </a:lnTo>
                  <a:lnTo>
                    <a:pt x="1209" y="736"/>
                  </a:lnTo>
                  <a:lnTo>
                    <a:pt x="1209" y="736"/>
                  </a:lnTo>
                  <a:lnTo>
                    <a:pt x="1209" y="738"/>
                  </a:lnTo>
                  <a:lnTo>
                    <a:pt x="1211" y="738"/>
                  </a:lnTo>
                  <a:lnTo>
                    <a:pt x="1211" y="738"/>
                  </a:lnTo>
                  <a:lnTo>
                    <a:pt x="1211" y="738"/>
                  </a:lnTo>
                  <a:lnTo>
                    <a:pt x="1211" y="738"/>
                  </a:lnTo>
                  <a:lnTo>
                    <a:pt x="1209" y="738"/>
                  </a:lnTo>
                  <a:lnTo>
                    <a:pt x="1209" y="741"/>
                  </a:lnTo>
                  <a:lnTo>
                    <a:pt x="1211" y="741"/>
                  </a:lnTo>
                  <a:lnTo>
                    <a:pt x="1211" y="741"/>
                  </a:lnTo>
                  <a:lnTo>
                    <a:pt x="1211" y="750"/>
                  </a:lnTo>
                  <a:lnTo>
                    <a:pt x="1211" y="753"/>
                  </a:lnTo>
                  <a:lnTo>
                    <a:pt x="1214" y="755"/>
                  </a:lnTo>
                  <a:lnTo>
                    <a:pt x="1216" y="755"/>
                  </a:lnTo>
                  <a:lnTo>
                    <a:pt x="1216" y="753"/>
                  </a:lnTo>
                  <a:lnTo>
                    <a:pt x="1214" y="748"/>
                  </a:lnTo>
                  <a:lnTo>
                    <a:pt x="1214" y="746"/>
                  </a:lnTo>
                  <a:lnTo>
                    <a:pt x="1214" y="743"/>
                  </a:lnTo>
                  <a:lnTo>
                    <a:pt x="1216" y="743"/>
                  </a:lnTo>
                  <a:lnTo>
                    <a:pt x="1216" y="743"/>
                  </a:lnTo>
                  <a:lnTo>
                    <a:pt x="1218" y="743"/>
                  </a:lnTo>
                  <a:lnTo>
                    <a:pt x="1218" y="746"/>
                  </a:lnTo>
                  <a:lnTo>
                    <a:pt x="1218" y="746"/>
                  </a:lnTo>
                  <a:lnTo>
                    <a:pt x="1218" y="746"/>
                  </a:lnTo>
                  <a:lnTo>
                    <a:pt x="1218" y="746"/>
                  </a:lnTo>
                  <a:lnTo>
                    <a:pt x="1218" y="746"/>
                  </a:lnTo>
                  <a:lnTo>
                    <a:pt x="1218" y="746"/>
                  </a:lnTo>
                  <a:lnTo>
                    <a:pt x="1218" y="746"/>
                  </a:lnTo>
                  <a:lnTo>
                    <a:pt x="1218" y="746"/>
                  </a:lnTo>
                  <a:lnTo>
                    <a:pt x="1218" y="748"/>
                  </a:lnTo>
                  <a:lnTo>
                    <a:pt x="1221" y="748"/>
                  </a:lnTo>
                  <a:lnTo>
                    <a:pt x="1221" y="748"/>
                  </a:lnTo>
                  <a:lnTo>
                    <a:pt x="1221" y="750"/>
                  </a:lnTo>
                  <a:lnTo>
                    <a:pt x="1221" y="750"/>
                  </a:lnTo>
                  <a:lnTo>
                    <a:pt x="1221" y="755"/>
                  </a:lnTo>
                  <a:lnTo>
                    <a:pt x="1223" y="755"/>
                  </a:lnTo>
                  <a:lnTo>
                    <a:pt x="1223" y="755"/>
                  </a:lnTo>
                  <a:lnTo>
                    <a:pt x="1223" y="755"/>
                  </a:lnTo>
                  <a:lnTo>
                    <a:pt x="1223" y="755"/>
                  </a:lnTo>
                  <a:lnTo>
                    <a:pt x="1223" y="757"/>
                  </a:lnTo>
                  <a:lnTo>
                    <a:pt x="1223" y="757"/>
                  </a:lnTo>
                  <a:lnTo>
                    <a:pt x="1223" y="760"/>
                  </a:lnTo>
                  <a:lnTo>
                    <a:pt x="1226" y="760"/>
                  </a:lnTo>
                  <a:lnTo>
                    <a:pt x="1226" y="760"/>
                  </a:lnTo>
                  <a:lnTo>
                    <a:pt x="1226" y="760"/>
                  </a:lnTo>
                  <a:lnTo>
                    <a:pt x="1226" y="760"/>
                  </a:lnTo>
                  <a:lnTo>
                    <a:pt x="1226" y="762"/>
                  </a:lnTo>
                  <a:lnTo>
                    <a:pt x="1226" y="762"/>
                  </a:lnTo>
                  <a:lnTo>
                    <a:pt x="1228" y="760"/>
                  </a:lnTo>
                  <a:lnTo>
                    <a:pt x="1228" y="760"/>
                  </a:lnTo>
                  <a:lnTo>
                    <a:pt x="1228" y="760"/>
                  </a:lnTo>
                  <a:lnTo>
                    <a:pt x="1228" y="760"/>
                  </a:lnTo>
                  <a:lnTo>
                    <a:pt x="1228" y="760"/>
                  </a:lnTo>
                  <a:lnTo>
                    <a:pt x="1228" y="760"/>
                  </a:lnTo>
                  <a:lnTo>
                    <a:pt x="1230" y="760"/>
                  </a:lnTo>
                  <a:lnTo>
                    <a:pt x="1230" y="760"/>
                  </a:lnTo>
                  <a:lnTo>
                    <a:pt x="1230" y="760"/>
                  </a:lnTo>
                  <a:lnTo>
                    <a:pt x="1230" y="760"/>
                  </a:lnTo>
                  <a:lnTo>
                    <a:pt x="1233" y="760"/>
                  </a:lnTo>
                  <a:lnTo>
                    <a:pt x="1233" y="757"/>
                  </a:lnTo>
                  <a:lnTo>
                    <a:pt x="1233" y="757"/>
                  </a:lnTo>
                  <a:lnTo>
                    <a:pt x="1235" y="757"/>
                  </a:lnTo>
                  <a:lnTo>
                    <a:pt x="1235" y="757"/>
                  </a:lnTo>
                  <a:lnTo>
                    <a:pt x="1235" y="755"/>
                  </a:lnTo>
                  <a:lnTo>
                    <a:pt x="1235" y="755"/>
                  </a:lnTo>
                  <a:lnTo>
                    <a:pt x="1235" y="755"/>
                  </a:lnTo>
                  <a:lnTo>
                    <a:pt x="1235" y="755"/>
                  </a:lnTo>
                  <a:lnTo>
                    <a:pt x="1235" y="755"/>
                  </a:lnTo>
                  <a:lnTo>
                    <a:pt x="1235" y="755"/>
                  </a:lnTo>
                  <a:lnTo>
                    <a:pt x="1237" y="755"/>
                  </a:lnTo>
                  <a:lnTo>
                    <a:pt x="1237" y="755"/>
                  </a:lnTo>
                  <a:lnTo>
                    <a:pt x="1237" y="753"/>
                  </a:lnTo>
                  <a:lnTo>
                    <a:pt x="1237" y="753"/>
                  </a:lnTo>
                  <a:lnTo>
                    <a:pt x="1237" y="753"/>
                  </a:lnTo>
                  <a:lnTo>
                    <a:pt x="1237" y="750"/>
                  </a:lnTo>
                  <a:lnTo>
                    <a:pt x="1235" y="746"/>
                  </a:lnTo>
                  <a:lnTo>
                    <a:pt x="1235" y="746"/>
                  </a:lnTo>
                  <a:lnTo>
                    <a:pt x="1235" y="743"/>
                  </a:lnTo>
                  <a:lnTo>
                    <a:pt x="1235" y="741"/>
                  </a:lnTo>
                  <a:lnTo>
                    <a:pt x="1237" y="736"/>
                  </a:lnTo>
                  <a:lnTo>
                    <a:pt x="1240" y="736"/>
                  </a:lnTo>
                  <a:lnTo>
                    <a:pt x="1240" y="734"/>
                  </a:lnTo>
                  <a:lnTo>
                    <a:pt x="1242" y="734"/>
                  </a:lnTo>
                  <a:lnTo>
                    <a:pt x="1242" y="734"/>
                  </a:lnTo>
                  <a:lnTo>
                    <a:pt x="1244" y="731"/>
                  </a:lnTo>
                  <a:lnTo>
                    <a:pt x="1244" y="729"/>
                  </a:lnTo>
                  <a:lnTo>
                    <a:pt x="1244" y="727"/>
                  </a:lnTo>
                  <a:lnTo>
                    <a:pt x="1244" y="722"/>
                  </a:lnTo>
                  <a:lnTo>
                    <a:pt x="1244" y="719"/>
                  </a:lnTo>
                  <a:lnTo>
                    <a:pt x="1244" y="717"/>
                  </a:lnTo>
                  <a:lnTo>
                    <a:pt x="1244" y="717"/>
                  </a:lnTo>
                  <a:lnTo>
                    <a:pt x="1244" y="717"/>
                  </a:lnTo>
                  <a:lnTo>
                    <a:pt x="1244" y="717"/>
                  </a:lnTo>
                  <a:lnTo>
                    <a:pt x="1247" y="719"/>
                  </a:lnTo>
                  <a:lnTo>
                    <a:pt x="1249" y="722"/>
                  </a:lnTo>
                  <a:lnTo>
                    <a:pt x="1249" y="722"/>
                  </a:lnTo>
                  <a:lnTo>
                    <a:pt x="1252" y="722"/>
                  </a:lnTo>
                  <a:lnTo>
                    <a:pt x="1252" y="719"/>
                  </a:lnTo>
                  <a:lnTo>
                    <a:pt x="1254" y="717"/>
                  </a:lnTo>
                  <a:lnTo>
                    <a:pt x="1254" y="717"/>
                  </a:lnTo>
                  <a:lnTo>
                    <a:pt x="1256" y="717"/>
                  </a:lnTo>
                  <a:lnTo>
                    <a:pt x="1256" y="717"/>
                  </a:lnTo>
                  <a:lnTo>
                    <a:pt x="1259" y="719"/>
                  </a:lnTo>
                  <a:lnTo>
                    <a:pt x="1259" y="722"/>
                  </a:lnTo>
                  <a:lnTo>
                    <a:pt x="1259" y="719"/>
                  </a:lnTo>
                  <a:lnTo>
                    <a:pt x="1261" y="717"/>
                  </a:lnTo>
                  <a:lnTo>
                    <a:pt x="1261" y="717"/>
                  </a:lnTo>
                  <a:lnTo>
                    <a:pt x="1261" y="717"/>
                  </a:lnTo>
                  <a:lnTo>
                    <a:pt x="1261" y="717"/>
                  </a:lnTo>
                  <a:lnTo>
                    <a:pt x="1261" y="719"/>
                  </a:lnTo>
                  <a:lnTo>
                    <a:pt x="1261" y="722"/>
                  </a:lnTo>
                  <a:lnTo>
                    <a:pt x="1261" y="724"/>
                  </a:lnTo>
                  <a:lnTo>
                    <a:pt x="1263" y="729"/>
                  </a:lnTo>
                  <a:lnTo>
                    <a:pt x="1263" y="734"/>
                  </a:lnTo>
                  <a:lnTo>
                    <a:pt x="1263" y="734"/>
                  </a:lnTo>
                  <a:lnTo>
                    <a:pt x="1263" y="734"/>
                  </a:lnTo>
                  <a:lnTo>
                    <a:pt x="1266" y="734"/>
                  </a:lnTo>
                  <a:lnTo>
                    <a:pt x="1266" y="736"/>
                  </a:lnTo>
                  <a:lnTo>
                    <a:pt x="1266" y="736"/>
                  </a:lnTo>
                  <a:lnTo>
                    <a:pt x="1266" y="736"/>
                  </a:lnTo>
                  <a:lnTo>
                    <a:pt x="1266" y="736"/>
                  </a:lnTo>
                  <a:lnTo>
                    <a:pt x="1266" y="736"/>
                  </a:lnTo>
                  <a:lnTo>
                    <a:pt x="1266" y="738"/>
                  </a:lnTo>
                  <a:lnTo>
                    <a:pt x="1266" y="738"/>
                  </a:lnTo>
                  <a:lnTo>
                    <a:pt x="1266" y="738"/>
                  </a:lnTo>
                  <a:lnTo>
                    <a:pt x="1266" y="738"/>
                  </a:lnTo>
                  <a:lnTo>
                    <a:pt x="1266" y="741"/>
                  </a:lnTo>
                  <a:lnTo>
                    <a:pt x="1266" y="741"/>
                  </a:lnTo>
                  <a:lnTo>
                    <a:pt x="1266" y="741"/>
                  </a:lnTo>
                  <a:lnTo>
                    <a:pt x="1266" y="743"/>
                  </a:lnTo>
                  <a:lnTo>
                    <a:pt x="1266" y="743"/>
                  </a:lnTo>
                  <a:lnTo>
                    <a:pt x="1266" y="746"/>
                  </a:lnTo>
                  <a:lnTo>
                    <a:pt x="1266" y="746"/>
                  </a:lnTo>
                  <a:lnTo>
                    <a:pt x="1266" y="748"/>
                  </a:lnTo>
                  <a:lnTo>
                    <a:pt x="1266" y="757"/>
                  </a:lnTo>
                  <a:lnTo>
                    <a:pt x="1266" y="760"/>
                  </a:lnTo>
                  <a:lnTo>
                    <a:pt x="1268" y="762"/>
                  </a:lnTo>
                  <a:lnTo>
                    <a:pt x="1268" y="764"/>
                  </a:lnTo>
                  <a:lnTo>
                    <a:pt x="1271" y="764"/>
                  </a:lnTo>
                  <a:lnTo>
                    <a:pt x="1271" y="764"/>
                  </a:lnTo>
                  <a:lnTo>
                    <a:pt x="1271" y="769"/>
                  </a:lnTo>
                  <a:lnTo>
                    <a:pt x="1271" y="772"/>
                  </a:lnTo>
                  <a:lnTo>
                    <a:pt x="1273" y="772"/>
                  </a:lnTo>
                  <a:lnTo>
                    <a:pt x="1273" y="774"/>
                  </a:lnTo>
                  <a:lnTo>
                    <a:pt x="1273" y="774"/>
                  </a:lnTo>
                  <a:lnTo>
                    <a:pt x="1275" y="776"/>
                  </a:lnTo>
                  <a:lnTo>
                    <a:pt x="1275" y="779"/>
                  </a:lnTo>
                  <a:lnTo>
                    <a:pt x="1275" y="783"/>
                  </a:lnTo>
                  <a:lnTo>
                    <a:pt x="1275" y="783"/>
                  </a:lnTo>
                  <a:lnTo>
                    <a:pt x="1275" y="786"/>
                  </a:lnTo>
                  <a:lnTo>
                    <a:pt x="1275" y="786"/>
                  </a:lnTo>
                  <a:lnTo>
                    <a:pt x="1278" y="805"/>
                  </a:lnTo>
                  <a:lnTo>
                    <a:pt x="1278" y="807"/>
                  </a:lnTo>
                  <a:lnTo>
                    <a:pt x="1278" y="807"/>
                  </a:lnTo>
                  <a:lnTo>
                    <a:pt x="1278" y="807"/>
                  </a:lnTo>
                  <a:lnTo>
                    <a:pt x="1275" y="807"/>
                  </a:lnTo>
                  <a:lnTo>
                    <a:pt x="1278" y="812"/>
                  </a:lnTo>
                  <a:lnTo>
                    <a:pt x="1278" y="814"/>
                  </a:lnTo>
                  <a:lnTo>
                    <a:pt x="1278" y="814"/>
                  </a:lnTo>
                  <a:lnTo>
                    <a:pt x="1278" y="817"/>
                  </a:lnTo>
                  <a:lnTo>
                    <a:pt x="1280" y="817"/>
                  </a:lnTo>
                  <a:lnTo>
                    <a:pt x="1280" y="814"/>
                  </a:lnTo>
                  <a:lnTo>
                    <a:pt x="1280" y="814"/>
                  </a:lnTo>
                  <a:lnTo>
                    <a:pt x="1280" y="814"/>
                  </a:lnTo>
                  <a:lnTo>
                    <a:pt x="1280" y="814"/>
                  </a:lnTo>
                  <a:lnTo>
                    <a:pt x="1280" y="814"/>
                  </a:lnTo>
                  <a:lnTo>
                    <a:pt x="1282" y="814"/>
                  </a:lnTo>
                  <a:lnTo>
                    <a:pt x="1282" y="814"/>
                  </a:lnTo>
                  <a:lnTo>
                    <a:pt x="1282" y="812"/>
                  </a:lnTo>
                  <a:lnTo>
                    <a:pt x="1282" y="812"/>
                  </a:lnTo>
                  <a:lnTo>
                    <a:pt x="1282" y="812"/>
                  </a:lnTo>
                  <a:lnTo>
                    <a:pt x="1282" y="809"/>
                  </a:lnTo>
                  <a:lnTo>
                    <a:pt x="1282" y="809"/>
                  </a:lnTo>
                  <a:lnTo>
                    <a:pt x="1282" y="809"/>
                  </a:lnTo>
                  <a:lnTo>
                    <a:pt x="1282" y="809"/>
                  </a:lnTo>
                  <a:lnTo>
                    <a:pt x="1282" y="809"/>
                  </a:lnTo>
                  <a:lnTo>
                    <a:pt x="1285" y="809"/>
                  </a:lnTo>
                  <a:lnTo>
                    <a:pt x="1282" y="807"/>
                  </a:lnTo>
                  <a:lnTo>
                    <a:pt x="1282" y="807"/>
                  </a:lnTo>
                  <a:lnTo>
                    <a:pt x="1285" y="805"/>
                  </a:lnTo>
                  <a:lnTo>
                    <a:pt x="1285" y="807"/>
                  </a:lnTo>
                  <a:lnTo>
                    <a:pt x="1289" y="809"/>
                  </a:lnTo>
                  <a:lnTo>
                    <a:pt x="1292" y="812"/>
                  </a:lnTo>
                  <a:lnTo>
                    <a:pt x="1292" y="814"/>
                  </a:lnTo>
                  <a:lnTo>
                    <a:pt x="1294" y="814"/>
                  </a:lnTo>
                  <a:lnTo>
                    <a:pt x="1294" y="817"/>
                  </a:lnTo>
                  <a:lnTo>
                    <a:pt x="1294" y="817"/>
                  </a:lnTo>
                  <a:lnTo>
                    <a:pt x="1294" y="817"/>
                  </a:lnTo>
                  <a:lnTo>
                    <a:pt x="1294" y="814"/>
                  </a:lnTo>
                  <a:lnTo>
                    <a:pt x="1297" y="814"/>
                  </a:lnTo>
                  <a:lnTo>
                    <a:pt x="1297" y="814"/>
                  </a:lnTo>
                  <a:lnTo>
                    <a:pt x="1297" y="814"/>
                  </a:lnTo>
                  <a:lnTo>
                    <a:pt x="1299" y="814"/>
                  </a:lnTo>
                  <a:lnTo>
                    <a:pt x="1299" y="814"/>
                  </a:lnTo>
                  <a:lnTo>
                    <a:pt x="1299" y="814"/>
                  </a:lnTo>
                  <a:lnTo>
                    <a:pt x="1299" y="814"/>
                  </a:lnTo>
                  <a:lnTo>
                    <a:pt x="1299" y="814"/>
                  </a:lnTo>
                  <a:lnTo>
                    <a:pt x="1299" y="814"/>
                  </a:lnTo>
                  <a:lnTo>
                    <a:pt x="1299" y="814"/>
                  </a:lnTo>
                  <a:lnTo>
                    <a:pt x="1299" y="814"/>
                  </a:lnTo>
                  <a:lnTo>
                    <a:pt x="1299" y="814"/>
                  </a:lnTo>
                  <a:lnTo>
                    <a:pt x="1299" y="814"/>
                  </a:lnTo>
                  <a:lnTo>
                    <a:pt x="1299" y="814"/>
                  </a:lnTo>
                  <a:lnTo>
                    <a:pt x="1299" y="812"/>
                  </a:lnTo>
                  <a:lnTo>
                    <a:pt x="1299" y="812"/>
                  </a:lnTo>
                  <a:lnTo>
                    <a:pt x="1299" y="812"/>
                  </a:lnTo>
                  <a:lnTo>
                    <a:pt x="1299" y="809"/>
                  </a:lnTo>
                  <a:lnTo>
                    <a:pt x="1301" y="809"/>
                  </a:lnTo>
                  <a:lnTo>
                    <a:pt x="1301" y="809"/>
                  </a:lnTo>
                  <a:lnTo>
                    <a:pt x="1301" y="807"/>
                  </a:lnTo>
                  <a:lnTo>
                    <a:pt x="1301" y="807"/>
                  </a:lnTo>
                  <a:lnTo>
                    <a:pt x="1301" y="805"/>
                  </a:lnTo>
                  <a:lnTo>
                    <a:pt x="1301" y="802"/>
                  </a:lnTo>
                  <a:lnTo>
                    <a:pt x="1301" y="802"/>
                  </a:lnTo>
                  <a:lnTo>
                    <a:pt x="1304" y="802"/>
                  </a:lnTo>
                  <a:lnTo>
                    <a:pt x="1304" y="802"/>
                  </a:lnTo>
                  <a:lnTo>
                    <a:pt x="1304" y="802"/>
                  </a:lnTo>
                  <a:lnTo>
                    <a:pt x="1306" y="802"/>
                  </a:lnTo>
                  <a:lnTo>
                    <a:pt x="1306" y="805"/>
                  </a:lnTo>
                  <a:lnTo>
                    <a:pt x="1306" y="805"/>
                  </a:lnTo>
                  <a:lnTo>
                    <a:pt x="1308" y="805"/>
                  </a:lnTo>
                  <a:lnTo>
                    <a:pt x="1306" y="802"/>
                  </a:lnTo>
                  <a:lnTo>
                    <a:pt x="1306" y="802"/>
                  </a:lnTo>
                  <a:lnTo>
                    <a:pt x="1306" y="802"/>
                  </a:lnTo>
                  <a:lnTo>
                    <a:pt x="1308" y="802"/>
                  </a:lnTo>
                  <a:lnTo>
                    <a:pt x="1308" y="800"/>
                  </a:lnTo>
                  <a:lnTo>
                    <a:pt x="1308" y="800"/>
                  </a:lnTo>
                  <a:lnTo>
                    <a:pt x="1308" y="800"/>
                  </a:lnTo>
                  <a:lnTo>
                    <a:pt x="1311" y="800"/>
                  </a:lnTo>
                  <a:lnTo>
                    <a:pt x="1311" y="800"/>
                  </a:lnTo>
                  <a:lnTo>
                    <a:pt x="1308" y="793"/>
                  </a:lnTo>
                  <a:lnTo>
                    <a:pt x="1308" y="790"/>
                  </a:lnTo>
                  <a:lnTo>
                    <a:pt x="1306" y="788"/>
                  </a:lnTo>
                  <a:lnTo>
                    <a:pt x="1306" y="788"/>
                  </a:lnTo>
                  <a:lnTo>
                    <a:pt x="1306" y="786"/>
                  </a:lnTo>
                  <a:lnTo>
                    <a:pt x="1306" y="783"/>
                  </a:lnTo>
                  <a:lnTo>
                    <a:pt x="1306" y="781"/>
                  </a:lnTo>
                  <a:lnTo>
                    <a:pt x="1306" y="781"/>
                  </a:lnTo>
                  <a:lnTo>
                    <a:pt x="1306" y="779"/>
                  </a:lnTo>
                  <a:lnTo>
                    <a:pt x="1306" y="779"/>
                  </a:lnTo>
                  <a:lnTo>
                    <a:pt x="1304" y="776"/>
                  </a:lnTo>
                  <a:lnTo>
                    <a:pt x="1304" y="776"/>
                  </a:lnTo>
                  <a:lnTo>
                    <a:pt x="1304" y="772"/>
                  </a:lnTo>
                  <a:lnTo>
                    <a:pt x="1306" y="769"/>
                  </a:lnTo>
                  <a:lnTo>
                    <a:pt x="1306" y="769"/>
                  </a:lnTo>
                  <a:lnTo>
                    <a:pt x="1306" y="769"/>
                  </a:lnTo>
                  <a:lnTo>
                    <a:pt x="1308" y="767"/>
                  </a:lnTo>
                  <a:lnTo>
                    <a:pt x="1311" y="764"/>
                  </a:lnTo>
                  <a:lnTo>
                    <a:pt x="1311" y="764"/>
                  </a:lnTo>
                  <a:lnTo>
                    <a:pt x="1308" y="762"/>
                  </a:lnTo>
                  <a:lnTo>
                    <a:pt x="1308" y="760"/>
                  </a:lnTo>
                  <a:lnTo>
                    <a:pt x="1308" y="760"/>
                  </a:lnTo>
                  <a:lnTo>
                    <a:pt x="1308" y="757"/>
                  </a:lnTo>
                  <a:lnTo>
                    <a:pt x="1308" y="757"/>
                  </a:lnTo>
                  <a:lnTo>
                    <a:pt x="1308" y="755"/>
                  </a:lnTo>
                  <a:lnTo>
                    <a:pt x="1311" y="755"/>
                  </a:lnTo>
                  <a:lnTo>
                    <a:pt x="1311" y="755"/>
                  </a:lnTo>
                  <a:lnTo>
                    <a:pt x="1311" y="755"/>
                  </a:lnTo>
                  <a:lnTo>
                    <a:pt x="1313" y="757"/>
                  </a:lnTo>
                  <a:lnTo>
                    <a:pt x="1313" y="757"/>
                  </a:lnTo>
                  <a:lnTo>
                    <a:pt x="1315" y="757"/>
                  </a:lnTo>
                  <a:lnTo>
                    <a:pt x="1315" y="757"/>
                  </a:lnTo>
                  <a:lnTo>
                    <a:pt x="1318" y="755"/>
                  </a:lnTo>
                  <a:lnTo>
                    <a:pt x="1318" y="755"/>
                  </a:lnTo>
                  <a:lnTo>
                    <a:pt x="1320" y="750"/>
                  </a:lnTo>
                  <a:lnTo>
                    <a:pt x="1320" y="750"/>
                  </a:lnTo>
                  <a:lnTo>
                    <a:pt x="1320" y="750"/>
                  </a:lnTo>
                  <a:lnTo>
                    <a:pt x="1320" y="748"/>
                  </a:lnTo>
                  <a:lnTo>
                    <a:pt x="1320" y="746"/>
                  </a:lnTo>
                  <a:lnTo>
                    <a:pt x="1320" y="743"/>
                  </a:lnTo>
                  <a:lnTo>
                    <a:pt x="1320" y="741"/>
                  </a:lnTo>
                  <a:lnTo>
                    <a:pt x="1320" y="741"/>
                  </a:lnTo>
                  <a:lnTo>
                    <a:pt x="1323" y="738"/>
                  </a:lnTo>
                  <a:lnTo>
                    <a:pt x="1323" y="738"/>
                  </a:lnTo>
                  <a:lnTo>
                    <a:pt x="1323" y="738"/>
                  </a:lnTo>
                  <a:lnTo>
                    <a:pt x="1323" y="736"/>
                  </a:lnTo>
                  <a:lnTo>
                    <a:pt x="1323" y="734"/>
                  </a:lnTo>
                  <a:lnTo>
                    <a:pt x="1323" y="731"/>
                  </a:lnTo>
                  <a:lnTo>
                    <a:pt x="1323" y="722"/>
                  </a:lnTo>
                  <a:lnTo>
                    <a:pt x="1323" y="719"/>
                  </a:lnTo>
                  <a:lnTo>
                    <a:pt x="1323" y="719"/>
                  </a:lnTo>
                  <a:lnTo>
                    <a:pt x="1323" y="717"/>
                  </a:lnTo>
                  <a:lnTo>
                    <a:pt x="1323" y="717"/>
                  </a:lnTo>
                  <a:lnTo>
                    <a:pt x="1320" y="717"/>
                  </a:lnTo>
                  <a:lnTo>
                    <a:pt x="1320" y="710"/>
                  </a:lnTo>
                  <a:lnTo>
                    <a:pt x="1320" y="708"/>
                  </a:lnTo>
                  <a:lnTo>
                    <a:pt x="1320" y="708"/>
                  </a:lnTo>
                  <a:lnTo>
                    <a:pt x="1318" y="705"/>
                  </a:lnTo>
                  <a:lnTo>
                    <a:pt x="1318" y="705"/>
                  </a:lnTo>
                  <a:lnTo>
                    <a:pt x="1318" y="705"/>
                  </a:lnTo>
                  <a:lnTo>
                    <a:pt x="1318" y="703"/>
                  </a:lnTo>
                  <a:lnTo>
                    <a:pt x="1318" y="703"/>
                  </a:lnTo>
                  <a:lnTo>
                    <a:pt x="1315" y="701"/>
                  </a:lnTo>
                  <a:lnTo>
                    <a:pt x="1315" y="701"/>
                  </a:lnTo>
                  <a:lnTo>
                    <a:pt x="1315" y="698"/>
                  </a:lnTo>
                  <a:lnTo>
                    <a:pt x="1315" y="698"/>
                  </a:lnTo>
                  <a:lnTo>
                    <a:pt x="1318" y="698"/>
                  </a:lnTo>
                  <a:lnTo>
                    <a:pt x="1318" y="696"/>
                  </a:lnTo>
                  <a:lnTo>
                    <a:pt x="1318" y="696"/>
                  </a:lnTo>
                  <a:lnTo>
                    <a:pt x="1320" y="696"/>
                  </a:lnTo>
                  <a:lnTo>
                    <a:pt x="1320" y="698"/>
                  </a:lnTo>
                  <a:lnTo>
                    <a:pt x="1323" y="701"/>
                  </a:lnTo>
                  <a:lnTo>
                    <a:pt x="1323" y="701"/>
                  </a:lnTo>
                  <a:lnTo>
                    <a:pt x="1325" y="703"/>
                  </a:lnTo>
                  <a:lnTo>
                    <a:pt x="1325" y="703"/>
                  </a:lnTo>
                  <a:lnTo>
                    <a:pt x="1325" y="703"/>
                  </a:lnTo>
                  <a:lnTo>
                    <a:pt x="1325" y="703"/>
                  </a:lnTo>
                  <a:lnTo>
                    <a:pt x="1327" y="703"/>
                  </a:lnTo>
                  <a:lnTo>
                    <a:pt x="1327" y="703"/>
                  </a:lnTo>
                  <a:lnTo>
                    <a:pt x="1330" y="703"/>
                  </a:lnTo>
                  <a:lnTo>
                    <a:pt x="1330" y="703"/>
                  </a:lnTo>
                  <a:lnTo>
                    <a:pt x="1330" y="703"/>
                  </a:lnTo>
                  <a:lnTo>
                    <a:pt x="1330" y="703"/>
                  </a:lnTo>
                  <a:lnTo>
                    <a:pt x="1330" y="703"/>
                  </a:lnTo>
                  <a:lnTo>
                    <a:pt x="1330" y="703"/>
                  </a:lnTo>
                  <a:lnTo>
                    <a:pt x="1332" y="703"/>
                  </a:lnTo>
                  <a:lnTo>
                    <a:pt x="1332" y="703"/>
                  </a:lnTo>
                  <a:lnTo>
                    <a:pt x="1332" y="701"/>
                  </a:lnTo>
                  <a:lnTo>
                    <a:pt x="1332" y="701"/>
                  </a:lnTo>
                  <a:lnTo>
                    <a:pt x="1334" y="701"/>
                  </a:lnTo>
                  <a:lnTo>
                    <a:pt x="1337" y="701"/>
                  </a:lnTo>
                  <a:lnTo>
                    <a:pt x="1339" y="701"/>
                  </a:lnTo>
                  <a:lnTo>
                    <a:pt x="1341" y="705"/>
                  </a:lnTo>
                  <a:lnTo>
                    <a:pt x="1341" y="705"/>
                  </a:lnTo>
                  <a:lnTo>
                    <a:pt x="1346" y="705"/>
                  </a:lnTo>
                  <a:lnTo>
                    <a:pt x="1349" y="705"/>
                  </a:lnTo>
                  <a:lnTo>
                    <a:pt x="1351" y="705"/>
                  </a:lnTo>
                  <a:lnTo>
                    <a:pt x="1351" y="705"/>
                  </a:lnTo>
                  <a:lnTo>
                    <a:pt x="1353" y="705"/>
                  </a:lnTo>
                  <a:lnTo>
                    <a:pt x="1356" y="708"/>
                  </a:lnTo>
                  <a:lnTo>
                    <a:pt x="1356" y="708"/>
                  </a:lnTo>
                  <a:lnTo>
                    <a:pt x="1358" y="710"/>
                  </a:lnTo>
                  <a:lnTo>
                    <a:pt x="1358" y="710"/>
                  </a:lnTo>
                  <a:lnTo>
                    <a:pt x="1358" y="710"/>
                  </a:lnTo>
                  <a:lnTo>
                    <a:pt x="1360" y="710"/>
                  </a:lnTo>
                  <a:lnTo>
                    <a:pt x="1360" y="708"/>
                  </a:lnTo>
                  <a:lnTo>
                    <a:pt x="1360" y="708"/>
                  </a:lnTo>
                  <a:lnTo>
                    <a:pt x="1360" y="705"/>
                  </a:lnTo>
                  <a:lnTo>
                    <a:pt x="1360" y="705"/>
                  </a:lnTo>
                  <a:lnTo>
                    <a:pt x="1363" y="701"/>
                  </a:lnTo>
                  <a:lnTo>
                    <a:pt x="1363" y="701"/>
                  </a:lnTo>
                  <a:lnTo>
                    <a:pt x="1363" y="698"/>
                  </a:lnTo>
                  <a:lnTo>
                    <a:pt x="1363" y="698"/>
                  </a:lnTo>
                  <a:lnTo>
                    <a:pt x="1365" y="698"/>
                  </a:lnTo>
                  <a:lnTo>
                    <a:pt x="1365" y="696"/>
                  </a:lnTo>
                  <a:lnTo>
                    <a:pt x="1365" y="693"/>
                  </a:lnTo>
                  <a:lnTo>
                    <a:pt x="1365" y="691"/>
                  </a:lnTo>
                  <a:lnTo>
                    <a:pt x="1367" y="686"/>
                  </a:lnTo>
                  <a:lnTo>
                    <a:pt x="1367" y="684"/>
                  </a:lnTo>
                  <a:lnTo>
                    <a:pt x="1367" y="684"/>
                  </a:lnTo>
                  <a:lnTo>
                    <a:pt x="1367" y="682"/>
                  </a:lnTo>
                  <a:lnTo>
                    <a:pt x="1370" y="682"/>
                  </a:lnTo>
                  <a:lnTo>
                    <a:pt x="1370" y="682"/>
                  </a:lnTo>
                  <a:lnTo>
                    <a:pt x="1370" y="682"/>
                  </a:lnTo>
                  <a:lnTo>
                    <a:pt x="1370" y="679"/>
                  </a:lnTo>
                  <a:lnTo>
                    <a:pt x="1370" y="679"/>
                  </a:lnTo>
                  <a:lnTo>
                    <a:pt x="1370" y="679"/>
                  </a:lnTo>
                  <a:lnTo>
                    <a:pt x="1370" y="677"/>
                  </a:lnTo>
                  <a:lnTo>
                    <a:pt x="1372" y="677"/>
                  </a:lnTo>
                  <a:lnTo>
                    <a:pt x="1372" y="677"/>
                  </a:lnTo>
                  <a:lnTo>
                    <a:pt x="1372" y="675"/>
                  </a:lnTo>
                  <a:lnTo>
                    <a:pt x="1372" y="675"/>
                  </a:lnTo>
                  <a:lnTo>
                    <a:pt x="1372" y="675"/>
                  </a:lnTo>
                  <a:lnTo>
                    <a:pt x="1375" y="672"/>
                  </a:lnTo>
                  <a:lnTo>
                    <a:pt x="1375" y="670"/>
                  </a:lnTo>
                  <a:lnTo>
                    <a:pt x="1375" y="670"/>
                  </a:lnTo>
                  <a:lnTo>
                    <a:pt x="1375" y="670"/>
                  </a:lnTo>
                  <a:lnTo>
                    <a:pt x="1377" y="667"/>
                  </a:lnTo>
                  <a:lnTo>
                    <a:pt x="1379" y="665"/>
                  </a:lnTo>
                  <a:lnTo>
                    <a:pt x="1379" y="663"/>
                  </a:lnTo>
                  <a:lnTo>
                    <a:pt x="1379" y="660"/>
                  </a:lnTo>
                  <a:lnTo>
                    <a:pt x="1382" y="660"/>
                  </a:lnTo>
                  <a:lnTo>
                    <a:pt x="1382" y="660"/>
                  </a:lnTo>
                  <a:lnTo>
                    <a:pt x="1382" y="660"/>
                  </a:lnTo>
                  <a:lnTo>
                    <a:pt x="1382" y="660"/>
                  </a:lnTo>
                  <a:lnTo>
                    <a:pt x="1384" y="660"/>
                  </a:lnTo>
                  <a:lnTo>
                    <a:pt x="1384" y="658"/>
                  </a:lnTo>
                  <a:lnTo>
                    <a:pt x="1384" y="658"/>
                  </a:lnTo>
                  <a:lnTo>
                    <a:pt x="1384" y="656"/>
                  </a:lnTo>
                  <a:lnTo>
                    <a:pt x="1384" y="656"/>
                  </a:lnTo>
                  <a:lnTo>
                    <a:pt x="1386" y="651"/>
                  </a:lnTo>
                  <a:lnTo>
                    <a:pt x="1386" y="651"/>
                  </a:lnTo>
                  <a:lnTo>
                    <a:pt x="1389" y="646"/>
                  </a:lnTo>
                  <a:lnTo>
                    <a:pt x="1389" y="644"/>
                  </a:lnTo>
                  <a:lnTo>
                    <a:pt x="1391" y="641"/>
                  </a:lnTo>
                  <a:lnTo>
                    <a:pt x="1391" y="639"/>
                  </a:lnTo>
                  <a:lnTo>
                    <a:pt x="1389" y="637"/>
                  </a:lnTo>
                  <a:lnTo>
                    <a:pt x="1389" y="637"/>
                  </a:lnTo>
                  <a:lnTo>
                    <a:pt x="1386" y="634"/>
                  </a:lnTo>
                  <a:lnTo>
                    <a:pt x="1384" y="634"/>
                  </a:lnTo>
                  <a:lnTo>
                    <a:pt x="1384" y="634"/>
                  </a:lnTo>
                  <a:lnTo>
                    <a:pt x="1382" y="632"/>
                  </a:lnTo>
                  <a:lnTo>
                    <a:pt x="1382" y="630"/>
                  </a:lnTo>
                  <a:lnTo>
                    <a:pt x="1384" y="622"/>
                  </a:lnTo>
                  <a:lnTo>
                    <a:pt x="1386" y="620"/>
                  </a:lnTo>
                  <a:lnTo>
                    <a:pt x="1386" y="618"/>
                  </a:lnTo>
                  <a:lnTo>
                    <a:pt x="1386" y="618"/>
                  </a:lnTo>
                  <a:lnTo>
                    <a:pt x="1389" y="618"/>
                  </a:lnTo>
                  <a:lnTo>
                    <a:pt x="1391" y="615"/>
                  </a:lnTo>
                  <a:lnTo>
                    <a:pt x="1391" y="615"/>
                  </a:lnTo>
                  <a:lnTo>
                    <a:pt x="1393" y="615"/>
                  </a:lnTo>
                  <a:lnTo>
                    <a:pt x="1393" y="615"/>
                  </a:lnTo>
                  <a:lnTo>
                    <a:pt x="1396" y="613"/>
                  </a:lnTo>
                  <a:lnTo>
                    <a:pt x="1396" y="613"/>
                  </a:lnTo>
                  <a:lnTo>
                    <a:pt x="1396" y="611"/>
                  </a:lnTo>
                  <a:lnTo>
                    <a:pt x="1398" y="611"/>
                  </a:lnTo>
                  <a:lnTo>
                    <a:pt x="1398" y="611"/>
                  </a:lnTo>
                  <a:lnTo>
                    <a:pt x="1398" y="611"/>
                  </a:lnTo>
                  <a:lnTo>
                    <a:pt x="1398" y="611"/>
                  </a:lnTo>
                  <a:lnTo>
                    <a:pt x="1398" y="611"/>
                  </a:lnTo>
                  <a:lnTo>
                    <a:pt x="1398" y="611"/>
                  </a:lnTo>
                  <a:lnTo>
                    <a:pt x="1398" y="611"/>
                  </a:lnTo>
                  <a:lnTo>
                    <a:pt x="1398" y="611"/>
                  </a:lnTo>
                  <a:lnTo>
                    <a:pt x="1403" y="604"/>
                  </a:lnTo>
                  <a:lnTo>
                    <a:pt x="1403" y="601"/>
                  </a:lnTo>
                  <a:lnTo>
                    <a:pt x="1403" y="601"/>
                  </a:lnTo>
                  <a:lnTo>
                    <a:pt x="1405" y="601"/>
                  </a:lnTo>
                  <a:lnTo>
                    <a:pt x="1405" y="601"/>
                  </a:lnTo>
                  <a:lnTo>
                    <a:pt x="1405" y="601"/>
                  </a:lnTo>
                  <a:lnTo>
                    <a:pt x="1405" y="599"/>
                  </a:lnTo>
                  <a:lnTo>
                    <a:pt x="1405" y="594"/>
                  </a:lnTo>
                  <a:lnTo>
                    <a:pt x="1405" y="592"/>
                  </a:lnTo>
                  <a:lnTo>
                    <a:pt x="1405" y="592"/>
                  </a:lnTo>
                  <a:lnTo>
                    <a:pt x="1405" y="589"/>
                  </a:lnTo>
                  <a:lnTo>
                    <a:pt x="1408" y="589"/>
                  </a:lnTo>
                  <a:lnTo>
                    <a:pt x="1408" y="589"/>
                  </a:lnTo>
                  <a:lnTo>
                    <a:pt x="1410" y="587"/>
                  </a:lnTo>
                  <a:lnTo>
                    <a:pt x="1412" y="585"/>
                  </a:lnTo>
                  <a:lnTo>
                    <a:pt x="1412" y="585"/>
                  </a:lnTo>
                  <a:lnTo>
                    <a:pt x="1412" y="582"/>
                  </a:lnTo>
                  <a:lnTo>
                    <a:pt x="1412" y="582"/>
                  </a:lnTo>
                  <a:lnTo>
                    <a:pt x="1410" y="580"/>
                  </a:lnTo>
                  <a:lnTo>
                    <a:pt x="1410" y="580"/>
                  </a:lnTo>
                  <a:lnTo>
                    <a:pt x="1410" y="578"/>
                  </a:lnTo>
                  <a:lnTo>
                    <a:pt x="1410" y="575"/>
                  </a:lnTo>
                  <a:lnTo>
                    <a:pt x="1410" y="575"/>
                  </a:lnTo>
                  <a:lnTo>
                    <a:pt x="1410" y="575"/>
                  </a:lnTo>
                  <a:lnTo>
                    <a:pt x="1410" y="575"/>
                  </a:lnTo>
                  <a:lnTo>
                    <a:pt x="1410" y="575"/>
                  </a:lnTo>
                  <a:lnTo>
                    <a:pt x="1410" y="575"/>
                  </a:lnTo>
                  <a:lnTo>
                    <a:pt x="1408" y="575"/>
                  </a:lnTo>
                  <a:lnTo>
                    <a:pt x="1408" y="573"/>
                  </a:lnTo>
                  <a:lnTo>
                    <a:pt x="1408" y="573"/>
                  </a:lnTo>
                  <a:lnTo>
                    <a:pt x="1408" y="570"/>
                  </a:lnTo>
                  <a:lnTo>
                    <a:pt x="1408" y="568"/>
                  </a:lnTo>
                  <a:lnTo>
                    <a:pt x="1408" y="566"/>
                  </a:lnTo>
                  <a:lnTo>
                    <a:pt x="1408" y="563"/>
                  </a:lnTo>
                  <a:lnTo>
                    <a:pt x="1408" y="563"/>
                  </a:lnTo>
                  <a:lnTo>
                    <a:pt x="1408" y="561"/>
                  </a:lnTo>
                  <a:lnTo>
                    <a:pt x="1408" y="559"/>
                  </a:lnTo>
                  <a:lnTo>
                    <a:pt x="1408" y="559"/>
                  </a:lnTo>
                  <a:lnTo>
                    <a:pt x="1408" y="559"/>
                  </a:lnTo>
                  <a:lnTo>
                    <a:pt x="1410" y="556"/>
                  </a:lnTo>
                  <a:lnTo>
                    <a:pt x="1410" y="556"/>
                  </a:lnTo>
                  <a:lnTo>
                    <a:pt x="1410" y="554"/>
                  </a:lnTo>
                  <a:lnTo>
                    <a:pt x="1412" y="554"/>
                  </a:lnTo>
                  <a:lnTo>
                    <a:pt x="1412" y="554"/>
                  </a:lnTo>
                  <a:lnTo>
                    <a:pt x="1412" y="554"/>
                  </a:lnTo>
                  <a:lnTo>
                    <a:pt x="1412" y="551"/>
                  </a:lnTo>
                  <a:lnTo>
                    <a:pt x="1412" y="551"/>
                  </a:lnTo>
                  <a:lnTo>
                    <a:pt x="1412" y="549"/>
                  </a:lnTo>
                  <a:lnTo>
                    <a:pt x="1412" y="549"/>
                  </a:lnTo>
                  <a:lnTo>
                    <a:pt x="1415" y="549"/>
                  </a:lnTo>
                  <a:lnTo>
                    <a:pt x="1415" y="549"/>
                  </a:lnTo>
                  <a:lnTo>
                    <a:pt x="1415" y="549"/>
                  </a:lnTo>
                  <a:lnTo>
                    <a:pt x="1415" y="549"/>
                  </a:lnTo>
                  <a:lnTo>
                    <a:pt x="1415" y="547"/>
                  </a:lnTo>
                  <a:lnTo>
                    <a:pt x="1417" y="547"/>
                  </a:lnTo>
                  <a:lnTo>
                    <a:pt x="1417" y="549"/>
                  </a:lnTo>
                  <a:lnTo>
                    <a:pt x="1417" y="549"/>
                  </a:lnTo>
                  <a:lnTo>
                    <a:pt x="1420" y="549"/>
                  </a:lnTo>
                  <a:lnTo>
                    <a:pt x="1420" y="549"/>
                  </a:lnTo>
                  <a:lnTo>
                    <a:pt x="1422" y="547"/>
                  </a:lnTo>
                  <a:lnTo>
                    <a:pt x="1427" y="547"/>
                  </a:lnTo>
                  <a:lnTo>
                    <a:pt x="1427" y="544"/>
                  </a:lnTo>
                  <a:lnTo>
                    <a:pt x="1429" y="544"/>
                  </a:lnTo>
                  <a:lnTo>
                    <a:pt x="1429" y="542"/>
                  </a:lnTo>
                  <a:lnTo>
                    <a:pt x="1431" y="540"/>
                  </a:lnTo>
                  <a:lnTo>
                    <a:pt x="1434" y="540"/>
                  </a:lnTo>
                  <a:lnTo>
                    <a:pt x="1434" y="540"/>
                  </a:lnTo>
                  <a:lnTo>
                    <a:pt x="1436" y="540"/>
                  </a:lnTo>
                  <a:lnTo>
                    <a:pt x="1436" y="537"/>
                  </a:lnTo>
                  <a:lnTo>
                    <a:pt x="1436" y="537"/>
                  </a:lnTo>
                  <a:lnTo>
                    <a:pt x="1438" y="535"/>
                  </a:lnTo>
                  <a:lnTo>
                    <a:pt x="1438" y="535"/>
                  </a:lnTo>
                  <a:lnTo>
                    <a:pt x="1438" y="535"/>
                  </a:lnTo>
                  <a:lnTo>
                    <a:pt x="1441" y="535"/>
                  </a:lnTo>
                  <a:lnTo>
                    <a:pt x="1441" y="535"/>
                  </a:lnTo>
                  <a:lnTo>
                    <a:pt x="1443" y="533"/>
                  </a:lnTo>
                  <a:lnTo>
                    <a:pt x="1443" y="530"/>
                  </a:lnTo>
                  <a:lnTo>
                    <a:pt x="1446" y="528"/>
                  </a:lnTo>
                  <a:lnTo>
                    <a:pt x="1448" y="528"/>
                  </a:lnTo>
                  <a:lnTo>
                    <a:pt x="1450" y="528"/>
                  </a:lnTo>
                  <a:lnTo>
                    <a:pt x="1453" y="525"/>
                  </a:lnTo>
                  <a:lnTo>
                    <a:pt x="1453" y="525"/>
                  </a:lnTo>
                  <a:lnTo>
                    <a:pt x="1455" y="523"/>
                  </a:lnTo>
                  <a:lnTo>
                    <a:pt x="1457" y="521"/>
                  </a:lnTo>
                  <a:lnTo>
                    <a:pt x="1457" y="516"/>
                  </a:lnTo>
                  <a:lnTo>
                    <a:pt x="1462" y="514"/>
                  </a:lnTo>
                  <a:lnTo>
                    <a:pt x="1464" y="514"/>
                  </a:lnTo>
                  <a:lnTo>
                    <a:pt x="1479" y="511"/>
                  </a:lnTo>
                  <a:lnTo>
                    <a:pt x="1483" y="511"/>
                  </a:lnTo>
                  <a:lnTo>
                    <a:pt x="1483" y="511"/>
                  </a:lnTo>
                  <a:lnTo>
                    <a:pt x="1483" y="511"/>
                  </a:lnTo>
                  <a:lnTo>
                    <a:pt x="1486" y="511"/>
                  </a:lnTo>
                  <a:lnTo>
                    <a:pt x="1486" y="511"/>
                  </a:lnTo>
                  <a:lnTo>
                    <a:pt x="1488" y="509"/>
                  </a:lnTo>
                  <a:lnTo>
                    <a:pt x="1488" y="509"/>
                  </a:lnTo>
                  <a:lnTo>
                    <a:pt x="1488" y="507"/>
                  </a:lnTo>
                  <a:lnTo>
                    <a:pt x="1490" y="509"/>
                  </a:lnTo>
                  <a:lnTo>
                    <a:pt x="1490" y="509"/>
                  </a:lnTo>
                  <a:lnTo>
                    <a:pt x="1490" y="509"/>
                  </a:lnTo>
                  <a:lnTo>
                    <a:pt x="1490" y="509"/>
                  </a:lnTo>
                  <a:lnTo>
                    <a:pt x="1490" y="509"/>
                  </a:lnTo>
                  <a:lnTo>
                    <a:pt x="1493" y="509"/>
                  </a:lnTo>
                  <a:lnTo>
                    <a:pt x="1493" y="507"/>
                  </a:lnTo>
                  <a:lnTo>
                    <a:pt x="1493" y="507"/>
                  </a:lnTo>
                  <a:lnTo>
                    <a:pt x="1495" y="507"/>
                  </a:lnTo>
                  <a:lnTo>
                    <a:pt x="1495" y="507"/>
                  </a:lnTo>
                  <a:lnTo>
                    <a:pt x="1498" y="509"/>
                  </a:lnTo>
                  <a:lnTo>
                    <a:pt x="1498" y="509"/>
                  </a:lnTo>
                  <a:lnTo>
                    <a:pt x="1500" y="509"/>
                  </a:lnTo>
                  <a:lnTo>
                    <a:pt x="1500" y="511"/>
                  </a:lnTo>
                  <a:lnTo>
                    <a:pt x="1500" y="511"/>
                  </a:lnTo>
                  <a:lnTo>
                    <a:pt x="1502" y="514"/>
                  </a:lnTo>
                  <a:lnTo>
                    <a:pt x="1502" y="514"/>
                  </a:lnTo>
                  <a:lnTo>
                    <a:pt x="1502" y="516"/>
                  </a:lnTo>
                  <a:lnTo>
                    <a:pt x="1502" y="516"/>
                  </a:lnTo>
                  <a:lnTo>
                    <a:pt x="1502" y="516"/>
                  </a:lnTo>
                  <a:lnTo>
                    <a:pt x="1502" y="518"/>
                  </a:lnTo>
                  <a:lnTo>
                    <a:pt x="1509" y="521"/>
                  </a:lnTo>
                  <a:lnTo>
                    <a:pt x="1509" y="521"/>
                  </a:lnTo>
                  <a:lnTo>
                    <a:pt x="1512" y="523"/>
                  </a:lnTo>
                  <a:lnTo>
                    <a:pt x="1512" y="523"/>
                  </a:lnTo>
                  <a:lnTo>
                    <a:pt x="1512" y="523"/>
                  </a:lnTo>
                  <a:lnTo>
                    <a:pt x="1512" y="523"/>
                  </a:lnTo>
                  <a:lnTo>
                    <a:pt x="1514" y="523"/>
                  </a:lnTo>
                  <a:lnTo>
                    <a:pt x="1514" y="523"/>
                  </a:lnTo>
                  <a:lnTo>
                    <a:pt x="1514" y="523"/>
                  </a:lnTo>
                  <a:lnTo>
                    <a:pt x="1514" y="523"/>
                  </a:lnTo>
                  <a:lnTo>
                    <a:pt x="1514" y="523"/>
                  </a:lnTo>
                  <a:lnTo>
                    <a:pt x="1516" y="523"/>
                  </a:lnTo>
                  <a:lnTo>
                    <a:pt x="1516" y="523"/>
                  </a:lnTo>
                  <a:lnTo>
                    <a:pt x="1516" y="523"/>
                  </a:lnTo>
                  <a:lnTo>
                    <a:pt x="1516" y="521"/>
                  </a:lnTo>
                  <a:lnTo>
                    <a:pt x="1516" y="521"/>
                  </a:lnTo>
                  <a:lnTo>
                    <a:pt x="1516" y="521"/>
                  </a:lnTo>
                  <a:lnTo>
                    <a:pt x="1516" y="521"/>
                  </a:lnTo>
                  <a:lnTo>
                    <a:pt x="1516" y="518"/>
                  </a:lnTo>
                  <a:lnTo>
                    <a:pt x="1516" y="518"/>
                  </a:lnTo>
                  <a:lnTo>
                    <a:pt x="1514" y="518"/>
                  </a:lnTo>
                  <a:lnTo>
                    <a:pt x="1514" y="518"/>
                  </a:lnTo>
                  <a:lnTo>
                    <a:pt x="1514" y="516"/>
                  </a:lnTo>
                  <a:lnTo>
                    <a:pt x="1514" y="516"/>
                  </a:lnTo>
                  <a:lnTo>
                    <a:pt x="1505" y="504"/>
                  </a:lnTo>
                  <a:lnTo>
                    <a:pt x="1505" y="502"/>
                  </a:lnTo>
                  <a:lnTo>
                    <a:pt x="1502" y="502"/>
                  </a:lnTo>
                  <a:lnTo>
                    <a:pt x="1505" y="499"/>
                  </a:lnTo>
                  <a:lnTo>
                    <a:pt x="1505" y="499"/>
                  </a:lnTo>
                  <a:lnTo>
                    <a:pt x="1505" y="497"/>
                  </a:lnTo>
                  <a:lnTo>
                    <a:pt x="1505" y="497"/>
                  </a:lnTo>
                  <a:lnTo>
                    <a:pt x="1505" y="497"/>
                  </a:lnTo>
                  <a:lnTo>
                    <a:pt x="1502" y="495"/>
                  </a:lnTo>
                  <a:lnTo>
                    <a:pt x="1502" y="495"/>
                  </a:lnTo>
                  <a:lnTo>
                    <a:pt x="1502" y="495"/>
                  </a:lnTo>
                  <a:lnTo>
                    <a:pt x="1502" y="492"/>
                  </a:lnTo>
                  <a:lnTo>
                    <a:pt x="1502" y="492"/>
                  </a:lnTo>
                  <a:lnTo>
                    <a:pt x="1505" y="490"/>
                  </a:lnTo>
                  <a:lnTo>
                    <a:pt x="1505" y="490"/>
                  </a:lnTo>
                  <a:lnTo>
                    <a:pt x="1507" y="488"/>
                  </a:lnTo>
                  <a:lnTo>
                    <a:pt x="1507" y="488"/>
                  </a:lnTo>
                  <a:lnTo>
                    <a:pt x="1509" y="485"/>
                  </a:lnTo>
                  <a:lnTo>
                    <a:pt x="1509" y="485"/>
                  </a:lnTo>
                  <a:lnTo>
                    <a:pt x="1512" y="485"/>
                  </a:lnTo>
                  <a:lnTo>
                    <a:pt x="1512" y="485"/>
                  </a:lnTo>
                  <a:lnTo>
                    <a:pt x="1512" y="485"/>
                  </a:lnTo>
                  <a:lnTo>
                    <a:pt x="1514" y="485"/>
                  </a:lnTo>
                  <a:lnTo>
                    <a:pt x="1514" y="483"/>
                  </a:lnTo>
                  <a:lnTo>
                    <a:pt x="1514" y="483"/>
                  </a:lnTo>
                  <a:lnTo>
                    <a:pt x="1514" y="483"/>
                  </a:lnTo>
                  <a:lnTo>
                    <a:pt x="1514" y="483"/>
                  </a:lnTo>
                  <a:lnTo>
                    <a:pt x="1514" y="483"/>
                  </a:lnTo>
                  <a:lnTo>
                    <a:pt x="1516" y="480"/>
                  </a:lnTo>
                  <a:lnTo>
                    <a:pt x="1516" y="480"/>
                  </a:lnTo>
                  <a:lnTo>
                    <a:pt x="1516" y="480"/>
                  </a:lnTo>
                  <a:lnTo>
                    <a:pt x="1516" y="480"/>
                  </a:lnTo>
                  <a:lnTo>
                    <a:pt x="1519" y="478"/>
                  </a:lnTo>
                  <a:lnTo>
                    <a:pt x="1521" y="476"/>
                  </a:lnTo>
                  <a:lnTo>
                    <a:pt x="1521" y="476"/>
                  </a:lnTo>
                  <a:lnTo>
                    <a:pt x="1521" y="476"/>
                  </a:lnTo>
                  <a:lnTo>
                    <a:pt x="1524" y="476"/>
                  </a:lnTo>
                  <a:lnTo>
                    <a:pt x="1524" y="476"/>
                  </a:lnTo>
                  <a:lnTo>
                    <a:pt x="1524" y="476"/>
                  </a:lnTo>
                  <a:lnTo>
                    <a:pt x="1526" y="476"/>
                  </a:lnTo>
                  <a:lnTo>
                    <a:pt x="1526" y="476"/>
                  </a:lnTo>
                  <a:lnTo>
                    <a:pt x="1526" y="476"/>
                  </a:lnTo>
                  <a:lnTo>
                    <a:pt x="1526" y="476"/>
                  </a:lnTo>
                  <a:lnTo>
                    <a:pt x="1528" y="476"/>
                  </a:lnTo>
                  <a:lnTo>
                    <a:pt x="1528" y="476"/>
                  </a:lnTo>
                  <a:lnTo>
                    <a:pt x="1528" y="473"/>
                  </a:lnTo>
                  <a:lnTo>
                    <a:pt x="1528" y="473"/>
                  </a:lnTo>
                  <a:lnTo>
                    <a:pt x="1528" y="473"/>
                  </a:lnTo>
                  <a:lnTo>
                    <a:pt x="1528" y="471"/>
                  </a:lnTo>
                  <a:lnTo>
                    <a:pt x="1528" y="469"/>
                  </a:lnTo>
                  <a:lnTo>
                    <a:pt x="1528" y="469"/>
                  </a:lnTo>
                  <a:close/>
                  <a:moveTo>
                    <a:pt x="1367" y="1283"/>
                  </a:moveTo>
                  <a:lnTo>
                    <a:pt x="1367" y="1283"/>
                  </a:lnTo>
                  <a:lnTo>
                    <a:pt x="1367" y="1283"/>
                  </a:lnTo>
                  <a:lnTo>
                    <a:pt x="1367" y="1283"/>
                  </a:lnTo>
                  <a:lnTo>
                    <a:pt x="1367" y="1283"/>
                  </a:lnTo>
                  <a:close/>
                  <a:moveTo>
                    <a:pt x="1349" y="1621"/>
                  </a:moveTo>
                  <a:lnTo>
                    <a:pt x="1349" y="1621"/>
                  </a:lnTo>
                  <a:lnTo>
                    <a:pt x="1349" y="1621"/>
                  </a:lnTo>
                  <a:lnTo>
                    <a:pt x="1346" y="1619"/>
                  </a:lnTo>
                  <a:lnTo>
                    <a:pt x="1346" y="1619"/>
                  </a:lnTo>
                  <a:lnTo>
                    <a:pt x="1346" y="1616"/>
                  </a:lnTo>
                  <a:lnTo>
                    <a:pt x="1346" y="1614"/>
                  </a:lnTo>
                  <a:lnTo>
                    <a:pt x="1346" y="1614"/>
                  </a:lnTo>
                  <a:lnTo>
                    <a:pt x="1346" y="1612"/>
                  </a:lnTo>
                  <a:lnTo>
                    <a:pt x="1346" y="1612"/>
                  </a:lnTo>
                  <a:lnTo>
                    <a:pt x="1344" y="1612"/>
                  </a:lnTo>
                  <a:lnTo>
                    <a:pt x="1344" y="1609"/>
                  </a:lnTo>
                  <a:lnTo>
                    <a:pt x="1341" y="1612"/>
                  </a:lnTo>
                  <a:lnTo>
                    <a:pt x="1341" y="1612"/>
                  </a:lnTo>
                  <a:lnTo>
                    <a:pt x="1341" y="1612"/>
                  </a:lnTo>
                  <a:lnTo>
                    <a:pt x="1339" y="1612"/>
                  </a:lnTo>
                  <a:lnTo>
                    <a:pt x="1339" y="1612"/>
                  </a:lnTo>
                  <a:lnTo>
                    <a:pt x="1339" y="1612"/>
                  </a:lnTo>
                  <a:lnTo>
                    <a:pt x="1339" y="1614"/>
                  </a:lnTo>
                  <a:lnTo>
                    <a:pt x="1339" y="1614"/>
                  </a:lnTo>
                  <a:lnTo>
                    <a:pt x="1337" y="1614"/>
                  </a:lnTo>
                  <a:lnTo>
                    <a:pt x="1337" y="1614"/>
                  </a:lnTo>
                  <a:lnTo>
                    <a:pt x="1337" y="1614"/>
                  </a:lnTo>
                  <a:lnTo>
                    <a:pt x="1334" y="1616"/>
                  </a:lnTo>
                  <a:lnTo>
                    <a:pt x="1334" y="1616"/>
                  </a:lnTo>
                  <a:lnTo>
                    <a:pt x="1334" y="1624"/>
                  </a:lnTo>
                  <a:lnTo>
                    <a:pt x="1334" y="1621"/>
                  </a:lnTo>
                  <a:lnTo>
                    <a:pt x="1337" y="1621"/>
                  </a:lnTo>
                  <a:lnTo>
                    <a:pt x="1337" y="1624"/>
                  </a:lnTo>
                  <a:lnTo>
                    <a:pt x="1339" y="1624"/>
                  </a:lnTo>
                  <a:lnTo>
                    <a:pt x="1339" y="1626"/>
                  </a:lnTo>
                  <a:lnTo>
                    <a:pt x="1339" y="1626"/>
                  </a:lnTo>
                  <a:lnTo>
                    <a:pt x="1339" y="1628"/>
                  </a:lnTo>
                  <a:lnTo>
                    <a:pt x="1341" y="1628"/>
                  </a:lnTo>
                  <a:lnTo>
                    <a:pt x="1341" y="1628"/>
                  </a:lnTo>
                  <a:lnTo>
                    <a:pt x="1341" y="1628"/>
                  </a:lnTo>
                  <a:lnTo>
                    <a:pt x="1341" y="1628"/>
                  </a:lnTo>
                  <a:lnTo>
                    <a:pt x="1341" y="1628"/>
                  </a:lnTo>
                  <a:lnTo>
                    <a:pt x="1341" y="1631"/>
                  </a:lnTo>
                  <a:lnTo>
                    <a:pt x="1341" y="1631"/>
                  </a:lnTo>
                  <a:lnTo>
                    <a:pt x="1341" y="1631"/>
                  </a:lnTo>
                  <a:lnTo>
                    <a:pt x="1341" y="1631"/>
                  </a:lnTo>
                  <a:lnTo>
                    <a:pt x="1341" y="1631"/>
                  </a:lnTo>
                  <a:lnTo>
                    <a:pt x="1341" y="1633"/>
                  </a:lnTo>
                  <a:lnTo>
                    <a:pt x="1344" y="1633"/>
                  </a:lnTo>
                  <a:lnTo>
                    <a:pt x="1344" y="1633"/>
                  </a:lnTo>
                  <a:lnTo>
                    <a:pt x="1344" y="1635"/>
                  </a:lnTo>
                  <a:lnTo>
                    <a:pt x="1344" y="1635"/>
                  </a:lnTo>
                  <a:lnTo>
                    <a:pt x="1344" y="1635"/>
                  </a:lnTo>
                  <a:lnTo>
                    <a:pt x="1344" y="1635"/>
                  </a:lnTo>
                  <a:lnTo>
                    <a:pt x="1344" y="1635"/>
                  </a:lnTo>
                  <a:lnTo>
                    <a:pt x="1346" y="1633"/>
                  </a:lnTo>
                  <a:lnTo>
                    <a:pt x="1346" y="1633"/>
                  </a:lnTo>
                  <a:lnTo>
                    <a:pt x="1346" y="1633"/>
                  </a:lnTo>
                  <a:lnTo>
                    <a:pt x="1346" y="1633"/>
                  </a:lnTo>
                  <a:lnTo>
                    <a:pt x="1349" y="1633"/>
                  </a:lnTo>
                  <a:lnTo>
                    <a:pt x="1349" y="1633"/>
                  </a:lnTo>
                  <a:lnTo>
                    <a:pt x="1349" y="1633"/>
                  </a:lnTo>
                  <a:lnTo>
                    <a:pt x="1349" y="1633"/>
                  </a:lnTo>
                  <a:lnTo>
                    <a:pt x="1346" y="1633"/>
                  </a:lnTo>
                  <a:lnTo>
                    <a:pt x="1346" y="1631"/>
                  </a:lnTo>
                  <a:lnTo>
                    <a:pt x="1346" y="1631"/>
                  </a:lnTo>
                  <a:lnTo>
                    <a:pt x="1349" y="1626"/>
                  </a:lnTo>
                  <a:lnTo>
                    <a:pt x="1349" y="1626"/>
                  </a:lnTo>
                  <a:lnTo>
                    <a:pt x="1349" y="1624"/>
                  </a:lnTo>
                  <a:lnTo>
                    <a:pt x="1349" y="1621"/>
                  </a:lnTo>
                  <a:close/>
                  <a:moveTo>
                    <a:pt x="1306" y="1349"/>
                  </a:moveTo>
                  <a:lnTo>
                    <a:pt x="1306" y="1349"/>
                  </a:lnTo>
                  <a:lnTo>
                    <a:pt x="1306" y="1349"/>
                  </a:lnTo>
                  <a:lnTo>
                    <a:pt x="1306" y="1349"/>
                  </a:lnTo>
                  <a:lnTo>
                    <a:pt x="1306" y="1349"/>
                  </a:lnTo>
                  <a:lnTo>
                    <a:pt x="1306" y="1349"/>
                  </a:lnTo>
                  <a:lnTo>
                    <a:pt x="1306" y="1349"/>
                  </a:lnTo>
                  <a:lnTo>
                    <a:pt x="1304" y="1349"/>
                  </a:lnTo>
                  <a:lnTo>
                    <a:pt x="1304" y="1349"/>
                  </a:lnTo>
                  <a:lnTo>
                    <a:pt x="1304" y="1351"/>
                  </a:lnTo>
                  <a:lnTo>
                    <a:pt x="1304" y="1351"/>
                  </a:lnTo>
                  <a:lnTo>
                    <a:pt x="1304" y="1351"/>
                  </a:lnTo>
                  <a:lnTo>
                    <a:pt x="1304" y="1354"/>
                  </a:lnTo>
                  <a:lnTo>
                    <a:pt x="1304" y="1354"/>
                  </a:lnTo>
                  <a:lnTo>
                    <a:pt x="1306" y="1354"/>
                  </a:lnTo>
                  <a:lnTo>
                    <a:pt x="1306" y="1354"/>
                  </a:lnTo>
                  <a:lnTo>
                    <a:pt x="1306" y="1354"/>
                  </a:lnTo>
                  <a:lnTo>
                    <a:pt x="1306" y="1354"/>
                  </a:lnTo>
                  <a:lnTo>
                    <a:pt x="1306" y="1351"/>
                  </a:lnTo>
                  <a:lnTo>
                    <a:pt x="1306" y="1351"/>
                  </a:lnTo>
                  <a:lnTo>
                    <a:pt x="1306" y="1349"/>
                  </a:lnTo>
                  <a:close/>
                  <a:moveTo>
                    <a:pt x="1289" y="1505"/>
                  </a:moveTo>
                  <a:lnTo>
                    <a:pt x="1289" y="1505"/>
                  </a:lnTo>
                  <a:lnTo>
                    <a:pt x="1287" y="1505"/>
                  </a:lnTo>
                  <a:lnTo>
                    <a:pt x="1287" y="1505"/>
                  </a:lnTo>
                  <a:lnTo>
                    <a:pt x="1287" y="1505"/>
                  </a:lnTo>
                  <a:lnTo>
                    <a:pt x="1287" y="1505"/>
                  </a:lnTo>
                  <a:lnTo>
                    <a:pt x="1287" y="1508"/>
                  </a:lnTo>
                  <a:lnTo>
                    <a:pt x="1285" y="1508"/>
                  </a:lnTo>
                  <a:lnTo>
                    <a:pt x="1285" y="1508"/>
                  </a:lnTo>
                  <a:lnTo>
                    <a:pt x="1285" y="1510"/>
                  </a:lnTo>
                  <a:lnTo>
                    <a:pt x="1287" y="1510"/>
                  </a:lnTo>
                  <a:lnTo>
                    <a:pt x="1287" y="1512"/>
                  </a:lnTo>
                  <a:lnTo>
                    <a:pt x="1289" y="1512"/>
                  </a:lnTo>
                  <a:lnTo>
                    <a:pt x="1292" y="1510"/>
                  </a:lnTo>
                  <a:lnTo>
                    <a:pt x="1292" y="1508"/>
                  </a:lnTo>
                  <a:lnTo>
                    <a:pt x="1292" y="1505"/>
                  </a:lnTo>
                  <a:lnTo>
                    <a:pt x="1289" y="1505"/>
                  </a:lnTo>
                  <a:close/>
                  <a:moveTo>
                    <a:pt x="1282" y="1314"/>
                  </a:moveTo>
                  <a:lnTo>
                    <a:pt x="1282" y="1314"/>
                  </a:lnTo>
                  <a:lnTo>
                    <a:pt x="1285" y="1316"/>
                  </a:lnTo>
                  <a:lnTo>
                    <a:pt x="1285" y="1316"/>
                  </a:lnTo>
                  <a:lnTo>
                    <a:pt x="1285" y="1316"/>
                  </a:lnTo>
                  <a:lnTo>
                    <a:pt x="1285" y="1316"/>
                  </a:lnTo>
                  <a:lnTo>
                    <a:pt x="1285" y="1316"/>
                  </a:lnTo>
                  <a:lnTo>
                    <a:pt x="1285" y="1314"/>
                  </a:lnTo>
                  <a:lnTo>
                    <a:pt x="1285" y="1314"/>
                  </a:lnTo>
                  <a:lnTo>
                    <a:pt x="1287" y="1314"/>
                  </a:lnTo>
                  <a:lnTo>
                    <a:pt x="1287" y="1311"/>
                  </a:lnTo>
                  <a:lnTo>
                    <a:pt x="1287" y="1309"/>
                  </a:lnTo>
                  <a:lnTo>
                    <a:pt x="1287" y="1309"/>
                  </a:lnTo>
                  <a:lnTo>
                    <a:pt x="1287" y="1306"/>
                  </a:lnTo>
                  <a:lnTo>
                    <a:pt x="1287" y="1306"/>
                  </a:lnTo>
                  <a:lnTo>
                    <a:pt x="1287" y="1306"/>
                  </a:lnTo>
                  <a:lnTo>
                    <a:pt x="1287" y="1306"/>
                  </a:lnTo>
                  <a:lnTo>
                    <a:pt x="1285" y="1306"/>
                  </a:lnTo>
                  <a:lnTo>
                    <a:pt x="1285" y="1306"/>
                  </a:lnTo>
                  <a:lnTo>
                    <a:pt x="1285" y="1306"/>
                  </a:lnTo>
                  <a:lnTo>
                    <a:pt x="1285" y="1306"/>
                  </a:lnTo>
                  <a:lnTo>
                    <a:pt x="1285" y="1309"/>
                  </a:lnTo>
                  <a:lnTo>
                    <a:pt x="1285" y="1309"/>
                  </a:lnTo>
                  <a:lnTo>
                    <a:pt x="1285" y="1311"/>
                  </a:lnTo>
                  <a:lnTo>
                    <a:pt x="1282" y="1314"/>
                  </a:lnTo>
                  <a:close/>
                  <a:moveTo>
                    <a:pt x="1308" y="1560"/>
                  </a:moveTo>
                  <a:lnTo>
                    <a:pt x="1308" y="1557"/>
                  </a:lnTo>
                  <a:lnTo>
                    <a:pt x="1306" y="1557"/>
                  </a:lnTo>
                  <a:lnTo>
                    <a:pt x="1306" y="1557"/>
                  </a:lnTo>
                  <a:lnTo>
                    <a:pt x="1306" y="1555"/>
                  </a:lnTo>
                  <a:lnTo>
                    <a:pt x="1306" y="1553"/>
                  </a:lnTo>
                  <a:lnTo>
                    <a:pt x="1306" y="1553"/>
                  </a:lnTo>
                  <a:lnTo>
                    <a:pt x="1306" y="1553"/>
                  </a:lnTo>
                  <a:lnTo>
                    <a:pt x="1304" y="1553"/>
                  </a:lnTo>
                  <a:lnTo>
                    <a:pt x="1304" y="1553"/>
                  </a:lnTo>
                  <a:lnTo>
                    <a:pt x="1304" y="1555"/>
                  </a:lnTo>
                  <a:lnTo>
                    <a:pt x="1304" y="1555"/>
                  </a:lnTo>
                  <a:lnTo>
                    <a:pt x="1304" y="1557"/>
                  </a:lnTo>
                  <a:lnTo>
                    <a:pt x="1306" y="1557"/>
                  </a:lnTo>
                  <a:lnTo>
                    <a:pt x="1306" y="1560"/>
                  </a:lnTo>
                  <a:lnTo>
                    <a:pt x="1306" y="1560"/>
                  </a:lnTo>
                  <a:lnTo>
                    <a:pt x="1308" y="1560"/>
                  </a:lnTo>
                  <a:lnTo>
                    <a:pt x="1308" y="1560"/>
                  </a:lnTo>
                  <a:lnTo>
                    <a:pt x="1311" y="1560"/>
                  </a:lnTo>
                  <a:lnTo>
                    <a:pt x="1311" y="1560"/>
                  </a:lnTo>
                  <a:lnTo>
                    <a:pt x="1308" y="1560"/>
                  </a:lnTo>
                  <a:close/>
                  <a:moveTo>
                    <a:pt x="1285" y="1392"/>
                  </a:moveTo>
                  <a:lnTo>
                    <a:pt x="1285" y="1392"/>
                  </a:lnTo>
                  <a:lnTo>
                    <a:pt x="1285" y="1389"/>
                  </a:lnTo>
                  <a:lnTo>
                    <a:pt x="1285" y="1389"/>
                  </a:lnTo>
                  <a:lnTo>
                    <a:pt x="1285" y="1389"/>
                  </a:lnTo>
                  <a:lnTo>
                    <a:pt x="1285" y="1387"/>
                  </a:lnTo>
                  <a:lnTo>
                    <a:pt x="1285" y="1387"/>
                  </a:lnTo>
                  <a:lnTo>
                    <a:pt x="1282" y="1385"/>
                  </a:lnTo>
                  <a:lnTo>
                    <a:pt x="1282" y="1385"/>
                  </a:lnTo>
                  <a:lnTo>
                    <a:pt x="1280" y="1387"/>
                  </a:lnTo>
                  <a:lnTo>
                    <a:pt x="1282" y="1389"/>
                  </a:lnTo>
                  <a:lnTo>
                    <a:pt x="1282" y="1389"/>
                  </a:lnTo>
                  <a:lnTo>
                    <a:pt x="1282" y="1389"/>
                  </a:lnTo>
                  <a:lnTo>
                    <a:pt x="1280" y="1392"/>
                  </a:lnTo>
                  <a:lnTo>
                    <a:pt x="1280" y="1392"/>
                  </a:lnTo>
                  <a:lnTo>
                    <a:pt x="1280" y="1392"/>
                  </a:lnTo>
                  <a:lnTo>
                    <a:pt x="1280" y="1392"/>
                  </a:lnTo>
                  <a:lnTo>
                    <a:pt x="1280" y="1392"/>
                  </a:lnTo>
                  <a:lnTo>
                    <a:pt x="1280" y="1392"/>
                  </a:lnTo>
                  <a:lnTo>
                    <a:pt x="1280" y="1394"/>
                  </a:lnTo>
                  <a:lnTo>
                    <a:pt x="1280" y="1394"/>
                  </a:lnTo>
                  <a:lnTo>
                    <a:pt x="1282" y="1394"/>
                  </a:lnTo>
                  <a:lnTo>
                    <a:pt x="1282" y="1394"/>
                  </a:lnTo>
                  <a:lnTo>
                    <a:pt x="1282" y="1394"/>
                  </a:lnTo>
                  <a:lnTo>
                    <a:pt x="1285" y="1392"/>
                  </a:lnTo>
                  <a:lnTo>
                    <a:pt x="1285" y="1392"/>
                  </a:lnTo>
                  <a:lnTo>
                    <a:pt x="1285" y="1392"/>
                  </a:lnTo>
                  <a:lnTo>
                    <a:pt x="1285" y="1392"/>
                  </a:lnTo>
                  <a:close/>
                  <a:moveTo>
                    <a:pt x="1299" y="1335"/>
                  </a:moveTo>
                  <a:lnTo>
                    <a:pt x="1299" y="1335"/>
                  </a:lnTo>
                  <a:lnTo>
                    <a:pt x="1299" y="1335"/>
                  </a:lnTo>
                  <a:lnTo>
                    <a:pt x="1299" y="1332"/>
                  </a:lnTo>
                  <a:lnTo>
                    <a:pt x="1299" y="1332"/>
                  </a:lnTo>
                  <a:lnTo>
                    <a:pt x="1301" y="1332"/>
                  </a:lnTo>
                  <a:lnTo>
                    <a:pt x="1301" y="1330"/>
                  </a:lnTo>
                  <a:lnTo>
                    <a:pt x="1299" y="1328"/>
                  </a:lnTo>
                  <a:lnTo>
                    <a:pt x="1299" y="1325"/>
                  </a:lnTo>
                  <a:lnTo>
                    <a:pt x="1299" y="1325"/>
                  </a:lnTo>
                  <a:lnTo>
                    <a:pt x="1301" y="1323"/>
                  </a:lnTo>
                  <a:lnTo>
                    <a:pt x="1301" y="1321"/>
                  </a:lnTo>
                  <a:lnTo>
                    <a:pt x="1299" y="1321"/>
                  </a:lnTo>
                  <a:lnTo>
                    <a:pt x="1299" y="1318"/>
                  </a:lnTo>
                  <a:lnTo>
                    <a:pt x="1299" y="1318"/>
                  </a:lnTo>
                  <a:lnTo>
                    <a:pt x="1299" y="1316"/>
                  </a:lnTo>
                  <a:lnTo>
                    <a:pt x="1299" y="1316"/>
                  </a:lnTo>
                  <a:lnTo>
                    <a:pt x="1299" y="1314"/>
                  </a:lnTo>
                  <a:lnTo>
                    <a:pt x="1299" y="1314"/>
                  </a:lnTo>
                  <a:lnTo>
                    <a:pt x="1297" y="1311"/>
                  </a:lnTo>
                  <a:lnTo>
                    <a:pt x="1297" y="1311"/>
                  </a:lnTo>
                  <a:lnTo>
                    <a:pt x="1297" y="1311"/>
                  </a:lnTo>
                  <a:lnTo>
                    <a:pt x="1297" y="1311"/>
                  </a:lnTo>
                  <a:lnTo>
                    <a:pt x="1297" y="1311"/>
                  </a:lnTo>
                  <a:lnTo>
                    <a:pt x="1297" y="1311"/>
                  </a:lnTo>
                  <a:lnTo>
                    <a:pt x="1297" y="1311"/>
                  </a:lnTo>
                  <a:lnTo>
                    <a:pt x="1294" y="1311"/>
                  </a:lnTo>
                  <a:lnTo>
                    <a:pt x="1294" y="1311"/>
                  </a:lnTo>
                  <a:lnTo>
                    <a:pt x="1294" y="1311"/>
                  </a:lnTo>
                  <a:lnTo>
                    <a:pt x="1294" y="1311"/>
                  </a:lnTo>
                  <a:lnTo>
                    <a:pt x="1294" y="1311"/>
                  </a:lnTo>
                  <a:lnTo>
                    <a:pt x="1294" y="1309"/>
                  </a:lnTo>
                  <a:lnTo>
                    <a:pt x="1297" y="1306"/>
                  </a:lnTo>
                  <a:lnTo>
                    <a:pt x="1297" y="1306"/>
                  </a:lnTo>
                  <a:lnTo>
                    <a:pt x="1297" y="1306"/>
                  </a:lnTo>
                  <a:lnTo>
                    <a:pt x="1297" y="1306"/>
                  </a:lnTo>
                  <a:lnTo>
                    <a:pt x="1297" y="1306"/>
                  </a:lnTo>
                  <a:lnTo>
                    <a:pt x="1297" y="1309"/>
                  </a:lnTo>
                  <a:lnTo>
                    <a:pt x="1297" y="1309"/>
                  </a:lnTo>
                  <a:lnTo>
                    <a:pt x="1299" y="1309"/>
                  </a:lnTo>
                  <a:lnTo>
                    <a:pt x="1299" y="1306"/>
                  </a:lnTo>
                  <a:lnTo>
                    <a:pt x="1299" y="1306"/>
                  </a:lnTo>
                  <a:lnTo>
                    <a:pt x="1297" y="1306"/>
                  </a:lnTo>
                  <a:lnTo>
                    <a:pt x="1297" y="1304"/>
                  </a:lnTo>
                  <a:lnTo>
                    <a:pt x="1297" y="1304"/>
                  </a:lnTo>
                  <a:lnTo>
                    <a:pt x="1297" y="1302"/>
                  </a:lnTo>
                  <a:lnTo>
                    <a:pt x="1299" y="1302"/>
                  </a:lnTo>
                  <a:lnTo>
                    <a:pt x="1299" y="1302"/>
                  </a:lnTo>
                  <a:lnTo>
                    <a:pt x="1299" y="1302"/>
                  </a:lnTo>
                  <a:lnTo>
                    <a:pt x="1299" y="1302"/>
                  </a:lnTo>
                  <a:lnTo>
                    <a:pt x="1299" y="1304"/>
                  </a:lnTo>
                  <a:lnTo>
                    <a:pt x="1299" y="1304"/>
                  </a:lnTo>
                  <a:lnTo>
                    <a:pt x="1299" y="1304"/>
                  </a:lnTo>
                  <a:lnTo>
                    <a:pt x="1299" y="1304"/>
                  </a:lnTo>
                  <a:lnTo>
                    <a:pt x="1299" y="1304"/>
                  </a:lnTo>
                  <a:lnTo>
                    <a:pt x="1301" y="1304"/>
                  </a:lnTo>
                  <a:lnTo>
                    <a:pt x="1301" y="1304"/>
                  </a:lnTo>
                  <a:lnTo>
                    <a:pt x="1301" y="1304"/>
                  </a:lnTo>
                  <a:lnTo>
                    <a:pt x="1304" y="1302"/>
                  </a:lnTo>
                  <a:lnTo>
                    <a:pt x="1304" y="1302"/>
                  </a:lnTo>
                  <a:lnTo>
                    <a:pt x="1304" y="1299"/>
                  </a:lnTo>
                  <a:lnTo>
                    <a:pt x="1304" y="1295"/>
                  </a:lnTo>
                  <a:lnTo>
                    <a:pt x="1304" y="1295"/>
                  </a:lnTo>
                  <a:lnTo>
                    <a:pt x="1304" y="1292"/>
                  </a:lnTo>
                  <a:lnTo>
                    <a:pt x="1304" y="1292"/>
                  </a:lnTo>
                  <a:lnTo>
                    <a:pt x="1304" y="1290"/>
                  </a:lnTo>
                  <a:lnTo>
                    <a:pt x="1304" y="1290"/>
                  </a:lnTo>
                  <a:lnTo>
                    <a:pt x="1301" y="1290"/>
                  </a:lnTo>
                  <a:lnTo>
                    <a:pt x="1301" y="1290"/>
                  </a:lnTo>
                  <a:lnTo>
                    <a:pt x="1301" y="1290"/>
                  </a:lnTo>
                  <a:lnTo>
                    <a:pt x="1299" y="1287"/>
                  </a:lnTo>
                  <a:lnTo>
                    <a:pt x="1299" y="1287"/>
                  </a:lnTo>
                  <a:lnTo>
                    <a:pt x="1299" y="1287"/>
                  </a:lnTo>
                  <a:lnTo>
                    <a:pt x="1301" y="1287"/>
                  </a:lnTo>
                  <a:lnTo>
                    <a:pt x="1301" y="1287"/>
                  </a:lnTo>
                  <a:lnTo>
                    <a:pt x="1301" y="1287"/>
                  </a:lnTo>
                  <a:lnTo>
                    <a:pt x="1301" y="1287"/>
                  </a:lnTo>
                  <a:lnTo>
                    <a:pt x="1301" y="1287"/>
                  </a:lnTo>
                  <a:lnTo>
                    <a:pt x="1304" y="1287"/>
                  </a:lnTo>
                  <a:lnTo>
                    <a:pt x="1304" y="1287"/>
                  </a:lnTo>
                  <a:lnTo>
                    <a:pt x="1304" y="1285"/>
                  </a:lnTo>
                  <a:lnTo>
                    <a:pt x="1304" y="1285"/>
                  </a:lnTo>
                  <a:lnTo>
                    <a:pt x="1304" y="1285"/>
                  </a:lnTo>
                  <a:lnTo>
                    <a:pt x="1304" y="1285"/>
                  </a:lnTo>
                  <a:lnTo>
                    <a:pt x="1304" y="1285"/>
                  </a:lnTo>
                  <a:lnTo>
                    <a:pt x="1304" y="1285"/>
                  </a:lnTo>
                  <a:lnTo>
                    <a:pt x="1304" y="1280"/>
                  </a:lnTo>
                  <a:lnTo>
                    <a:pt x="1304" y="1280"/>
                  </a:lnTo>
                  <a:lnTo>
                    <a:pt x="1304" y="1278"/>
                  </a:lnTo>
                  <a:lnTo>
                    <a:pt x="1304" y="1276"/>
                  </a:lnTo>
                  <a:lnTo>
                    <a:pt x="1304" y="1276"/>
                  </a:lnTo>
                  <a:lnTo>
                    <a:pt x="1301" y="1276"/>
                  </a:lnTo>
                  <a:lnTo>
                    <a:pt x="1301" y="1276"/>
                  </a:lnTo>
                  <a:lnTo>
                    <a:pt x="1301" y="1276"/>
                  </a:lnTo>
                  <a:lnTo>
                    <a:pt x="1301" y="1276"/>
                  </a:lnTo>
                  <a:lnTo>
                    <a:pt x="1301" y="1276"/>
                  </a:lnTo>
                  <a:lnTo>
                    <a:pt x="1301" y="1276"/>
                  </a:lnTo>
                  <a:lnTo>
                    <a:pt x="1301" y="1276"/>
                  </a:lnTo>
                  <a:lnTo>
                    <a:pt x="1301" y="1276"/>
                  </a:lnTo>
                  <a:lnTo>
                    <a:pt x="1301" y="1278"/>
                  </a:lnTo>
                  <a:lnTo>
                    <a:pt x="1301" y="1278"/>
                  </a:lnTo>
                  <a:lnTo>
                    <a:pt x="1301" y="1276"/>
                  </a:lnTo>
                  <a:lnTo>
                    <a:pt x="1299" y="1276"/>
                  </a:lnTo>
                  <a:lnTo>
                    <a:pt x="1299" y="1276"/>
                  </a:lnTo>
                  <a:lnTo>
                    <a:pt x="1299" y="1276"/>
                  </a:lnTo>
                  <a:lnTo>
                    <a:pt x="1299" y="1278"/>
                  </a:lnTo>
                  <a:lnTo>
                    <a:pt x="1299" y="1278"/>
                  </a:lnTo>
                  <a:lnTo>
                    <a:pt x="1299" y="1278"/>
                  </a:lnTo>
                  <a:lnTo>
                    <a:pt x="1297" y="1278"/>
                  </a:lnTo>
                  <a:lnTo>
                    <a:pt x="1297" y="1280"/>
                  </a:lnTo>
                  <a:lnTo>
                    <a:pt x="1297" y="1280"/>
                  </a:lnTo>
                  <a:lnTo>
                    <a:pt x="1297" y="1280"/>
                  </a:lnTo>
                  <a:lnTo>
                    <a:pt x="1297" y="1280"/>
                  </a:lnTo>
                  <a:lnTo>
                    <a:pt x="1294" y="1283"/>
                  </a:lnTo>
                  <a:lnTo>
                    <a:pt x="1294" y="1283"/>
                  </a:lnTo>
                  <a:lnTo>
                    <a:pt x="1294" y="1283"/>
                  </a:lnTo>
                  <a:lnTo>
                    <a:pt x="1294" y="1285"/>
                  </a:lnTo>
                  <a:lnTo>
                    <a:pt x="1294" y="1285"/>
                  </a:lnTo>
                  <a:lnTo>
                    <a:pt x="1294" y="1285"/>
                  </a:lnTo>
                  <a:lnTo>
                    <a:pt x="1292" y="1287"/>
                  </a:lnTo>
                  <a:lnTo>
                    <a:pt x="1292" y="1290"/>
                  </a:lnTo>
                  <a:lnTo>
                    <a:pt x="1292" y="1290"/>
                  </a:lnTo>
                  <a:lnTo>
                    <a:pt x="1292" y="1290"/>
                  </a:lnTo>
                  <a:lnTo>
                    <a:pt x="1292" y="1290"/>
                  </a:lnTo>
                  <a:lnTo>
                    <a:pt x="1294" y="1292"/>
                  </a:lnTo>
                  <a:lnTo>
                    <a:pt x="1294" y="1295"/>
                  </a:lnTo>
                  <a:lnTo>
                    <a:pt x="1292" y="1295"/>
                  </a:lnTo>
                  <a:lnTo>
                    <a:pt x="1292" y="1295"/>
                  </a:lnTo>
                  <a:lnTo>
                    <a:pt x="1292" y="1297"/>
                  </a:lnTo>
                  <a:lnTo>
                    <a:pt x="1292" y="1297"/>
                  </a:lnTo>
                  <a:lnTo>
                    <a:pt x="1292" y="1297"/>
                  </a:lnTo>
                  <a:lnTo>
                    <a:pt x="1292" y="1297"/>
                  </a:lnTo>
                  <a:lnTo>
                    <a:pt x="1292" y="1299"/>
                  </a:lnTo>
                  <a:lnTo>
                    <a:pt x="1292" y="1299"/>
                  </a:lnTo>
                  <a:lnTo>
                    <a:pt x="1292" y="1299"/>
                  </a:lnTo>
                  <a:lnTo>
                    <a:pt x="1292" y="1302"/>
                  </a:lnTo>
                  <a:lnTo>
                    <a:pt x="1289" y="1304"/>
                  </a:lnTo>
                  <a:lnTo>
                    <a:pt x="1289" y="1304"/>
                  </a:lnTo>
                  <a:lnTo>
                    <a:pt x="1292" y="1306"/>
                  </a:lnTo>
                  <a:lnTo>
                    <a:pt x="1292" y="1306"/>
                  </a:lnTo>
                  <a:lnTo>
                    <a:pt x="1292" y="1306"/>
                  </a:lnTo>
                  <a:lnTo>
                    <a:pt x="1292" y="1309"/>
                  </a:lnTo>
                  <a:lnTo>
                    <a:pt x="1292" y="1311"/>
                  </a:lnTo>
                  <a:lnTo>
                    <a:pt x="1289" y="1311"/>
                  </a:lnTo>
                  <a:lnTo>
                    <a:pt x="1289" y="1314"/>
                  </a:lnTo>
                  <a:lnTo>
                    <a:pt x="1289" y="1314"/>
                  </a:lnTo>
                  <a:lnTo>
                    <a:pt x="1289" y="1314"/>
                  </a:lnTo>
                  <a:lnTo>
                    <a:pt x="1287" y="1316"/>
                  </a:lnTo>
                  <a:lnTo>
                    <a:pt x="1287" y="1316"/>
                  </a:lnTo>
                  <a:lnTo>
                    <a:pt x="1287" y="1316"/>
                  </a:lnTo>
                  <a:lnTo>
                    <a:pt x="1287" y="1316"/>
                  </a:lnTo>
                  <a:lnTo>
                    <a:pt x="1287" y="1318"/>
                  </a:lnTo>
                  <a:lnTo>
                    <a:pt x="1287" y="1323"/>
                  </a:lnTo>
                  <a:lnTo>
                    <a:pt x="1287" y="1323"/>
                  </a:lnTo>
                  <a:lnTo>
                    <a:pt x="1289" y="1323"/>
                  </a:lnTo>
                  <a:lnTo>
                    <a:pt x="1289" y="1323"/>
                  </a:lnTo>
                  <a:lnTo>
                    <a:pt x="1289" y="1323"/>
                  </a:lnTo>
                  <a:lnTo>
                    <a:pt x="1289" y="1325"/>
                  </a:lnTo>
                  <a:lnTo>
                    <a:pt x="1289" y="1325"/>
                  </a:lnTo>
                  <a:lnTo>
                    <a:pt x="1287" y="1325"/>
                  </a:lnTo>
                  <a:lnTo>
                    <a:pt x="1287" y="1325"/>
                  </a:lnTo>
                  <a:lnTo>
                    <a:pt x="1287" y="1325"/>
                  </a:lnTo>
                  <a:lnTo>
                    <a:pt x="1287" y="1325"/>
                  </a:lnTo>
                  <a:lnTo>
                    <a:pt x="1287" y="1328"/>
                  </a:lnTo>
                  <a:lnTo>
                    <a:pt x="1287" y="1328"/>
                  </a:lnTo>
                  <a:lnTo>
                    <a:pt x="1285" y="1340"/>
                  </a:lnTo>
                  <a:lnTo>
                    <a:pt x="1287" y="1342"/>
                  </a:lnTo>
                  <a:lnTo>
                    <a:pt x="1287" y="1342"/>
                  </a:lnTo>
                  <a:lnTo>
                    <a:pt x="1287" y="1342"/>
                  </a:lnTo>
                  <a:lnTo>
                    <a:pt x="1289" y="1342"/>
                  </a:lnTo>
                  <a:lnTo>
                    <a:pt x="1289" y="1342"/>
                  </a:lnTo>
                  <a:lnTo>
                    <a:pt x="1289" y="1344"/>
                  </a:lnTo>
                  <a:lnTo>
                    <a:pt x="1289" y="1344"/>
                  </a:lnTo>
                  <a:lnTo>
                    <a:pt x="1289" y="1344"/>
                  </a:lnTo>
                  <a:lnTo>
                    <a:pt x="1289" y="1344"/>
                  </a:lnTo>
                  <a:lnTo>
                    <a:pt x="1289" y="1344"/>
                  </a:lnTo>
                  <a:lnTo>
                    <a:pt x="1287" y="1344"/>
                  </a:lnTo>
                  <a:lnTo>
                    <a:pt x="1287" y="1344"/>
                  </a:lnTo>
                  <a:lnTo>
                    <a:pt x="1287" y="1344"/>
                  </a:lnTo>
                  <a:lnTo>
                    <a:pt x="1287" y="1347"/>
                  </a:lnTo>
                  <a:lnTo>
                    <a:pt x="1289" y="1347"/>
                  </a:lnTo>
                  <a:lnTo>
                    <a:pt x="1289" y="1347"/>
                  </a:lnTo>
                  <a:lnTo>
                    <a:pt x="1289" y="1347"/>
                  </a:lnTo>
                  <a:lnTo>
                    <a:pt x="1289" y="1349"/>
                  </a:lnTo>
                  <a:lnTo>
                    <a:pt x="1289" y="1349"/>
                  </a:lnTo>
                  <a:lnTo>
                    <a:pt x="1289" y="1349"/>
                  </a:lnTo>
                  <a:lnTo>
                    <a:pt x="1289" y="1349"/>
                  </a:lnTo>
                  <a:lnTo>
                    <a:pt x="1287" y="1349"/>
                  </a:lnTo>
                  <a:lnTo>
                    <a:pt x="1287" y="1349"/>
                  </a:lnTo>
                  <a:lnTo>
                    <a:pt x="1287" y="1349"/>
                  </a:lnTo>
                  <a:lnTo>
                    <a:pt x="1287" y="1349"/>
                  </a:lnTo>
                  <a:lnTo>
                    <a:pt x="1287" y="1349"/>
                  </a:lnTo>
                  <a:lnTo>
                    <a:pt x="1287" y="1349"/>
                  </a:lnTo>
                  <a:lnTo>
                    <a:pt x="1287" y="1349"/>
                  </a:lnTo>
                  <a:lnTo>
                    <a:pt x="1285" y="1349"/>
                  </a:lnTo>
                  <a:lnTo>
                    <a:pt x="1287" y="1349"/>
                  </a:lnTo>
                  <a:lnTo>
                    <a:pt x="1287" y="1347"/>
                  </a:lnTo>
                  <a:lnTo>
                    <a:pt x="1285" y="1347"/>
                  </a:lnTo>
                  <a:lnTo>
                    <a:pt x="1285" y="1347"/>
                  </a:lnTo>
                  <a:lnTo>
                    <a:pt x="1285" y="1349"/>
                  </a:lnTo>
                  <a:lnTo>
                    <a:pt x="1285" y="1349"/>
                  </a:lnTo>
                  <a:lnTo>
                    <a:pt x="1285" y="1347"/>
                  </a:lnTo>
                  <a:lnTo>
                    <a:pt x="1282" y="1349"/>
                  </a:lnTo>
                  <a:lnTo>
                    <a:pt x="1282" y="1351"/>
                  </a:lnTo>
                  <a:lnTo>
                    <a:pt x="1282" y="1351"/>
                  </a:lnTo>
                  <a:lnTo>
                    <a:pt x="1282" y="1358"/>
                  </a:lnTo>
                  <a:lnTo>
                    <a:pt x="1282" y="1358"/>
                  </a:lnTo>
                  <a:lnTo>
                    <a:pt x="1280" y="1358"/>
                  </a:lnTo>
                  <a:lnTo>
                    <a:pt x="1280" y="1361"/>
                  </a:lnTo>
                  <a:lnTo>
                    <a:pt x="1280" y="1361"/>
                  </a:lnTo>
                  <a:lnTo>
                    <a:pt x="1280" y="1361"/>
                  </a:lnTo>
                  <a:lnTo>
                    <a:pt x="1282" y="1363"/>
                  </a:lnTo>
                  <a:lnTo>
                    <a:pt x="1280" y="1363"/>
                  </a:lnTo>
                  <a:lnTo>
                    <a:pt x="1280" y="1366"/>
                  </a:lnTo>
                  <a:lnTo>
                    <a:pt x="1280" y="1366"/>
                  </a:lnTo>
                  <a:lnTo>
                    <a:pt x="1280" y="1366"/>
                  </a:lnTo>
                  <a:lnTo>
                    <a:pt x="1280" y="1366"/>
                  </a:lnTo>
                  <a:lnTo>
                    <a:pt x="1280" y="1366"/>
                  </a:lnTo>
                  <a:lnTo>
                    <a:pt x="1280" y="1366"/>
                  </a:lnTo>
                  <a:lnTo>
                    <a:pt x="1280" y="1366"/>
                  </a:lnTo>
                  <a:lnTo>
                    <a:pt x="1280" y="1366"/>
                  </a:lnTo>
                  <a:lnTo>
                    <a:pt x="1278" y="1363"/>
                  </a:lnTo>
                  <a:lnTo>
                    <a:pt x="1278" y="1363"/>
                  </a:lnTo>
                  <a:lnTo>
                    <a:pt x="1278" y="1363"/>
                  </a:lnTo>
                  <a:lnTo>
                    <a:pt x="1278" y="1366"/>
                  </a:lnTo>
                  <a:lnTo>
                    <a:pt x="1275" y="1366"/>
                  </a:lnTo>
                  <a:lnTo>
                    <a:pt x="1275" y="1366"/>
                  </a:lnTo>
                  <a:lnTo>
                    <a:pt x="1275" y="1366"/>
                  </a:lnTo>
                  <a:lnTo>
                    <a:pt x="1275" y="1368"/>
                  </a:lnTo>
                  <a:lnTo>
                    <a:pt x="1275" y="1368"/>
                  </a:lnTo>
                  <a:lnTo>
                    <a:pt x="1275" y="1368"/>
                  </a:lnTo>
                  <a:lnTo>
                    <a:pt x="1275" y="1368"/>
                  </a:lnTo>
                  <a:lnTo>
                    <a:pt x="1275" y="1368"/>
                  </a:lnTo>
                  <a:lnTo>
                    <a:pt x="1278" y="1368"/>
                  </a:lnTo>
                  <a:lnTo>
                    <a:pt x="1278" y="1368"/>
                  </a:lnTo>
                  <a:lnTo>
                    <a:pt x="1278" y="1368"/>
                  </a:lnTo>
                  <a:lnTo>
                    <a:pt x="1278" y="1368"/>
                  </a:lnTo>
                  <a:lnTo>
                    <a:pt x="1278" y="1370"/>
                  </a:lnTo>
                  <a:lnTo>
                    <a:pt x="1278" y="1373"/>
                  </a:lnTo>
                  <a:lnTo>
                    <a:pt x="1278" y="1375"/>
                  </a:lnTo>
                  <a:lnTo>
                    <a:pt x="1278" y="1375"/>
                  </a:lnTo>
                  <a:lnTo>
                    <a:pt x="1280" y="1375"/>
                  </a:lnTo>
                  <a:lnTo>
                    <a:pt x="1280" y="1375"/>
                  </a:lnTo>
                  <a:lnTo>
                    <a:pt x="1280" y="1375"/>
                  </a:lnTo>
                  <a:lnTo>
                    <a:pt x="1280" y="1375"/>
                  </a:lnTo>
                  <a:lnTo>
                    <a:pt x="1280" y="1375"/>
                  </a:lnTo>
                  <a:lnTo>
                    <a:pt x="1280" y="1377"/>
                  </a:lnTo>
                  <a:lnTo>
                    <a:pt x="1280" y="1377"/>
                  </a:lnTo>
                  <a:lnTo>
                    <a:pt x="1280" y="1377"/>
                  </a:lnTo>
                  <a:lnTo>
                    <a:pt x="1282" y="1377"/>
                  </a:lnTo>
                  <a:lnTo>
                    <a:pt x="1282" y="1377"/>
                  </a:lnTo>
                  <a:lnTo>
                    <a:pt x="1282" y="1380"/>
                  </a:lnTo>
                  <a:lnTo>
                    <a:pt x="1282" y="1380"/>
                  </a:lnTo>
                  <a:lnTo>
                    <a:pt x="1282" y="1380"/>
                  </a:lnTo>
                  <a:lnTo>
                    <a:pt x="1280" y="1380"/>
                  </a:lnTo>
                  <a:lnTo>
                    <a:pt x="1280" y="1380"/>
                  </a:lnTo>
                  <a:lnTo>
                    <a:pt x="1280" y="1380"/>
                  </a:lnTo>
                  <a:lnTo>
                    <a:pt x="1280" y="1380"/>
                  </a:lnTo>
                  <a:lnTo>
                    <a:pt x="1282" y="1382"/>
                  </a:lnTo>
                  <a:lnTo>
                    <a:pt x="1282" y="1382"/>
                  </a:lnTo>
                  <a:lnTo>
                    <a:pt x="1282" y="1382"/>
                  </a:lnTo>
                  <a:lnTo>
                    <a:pt x="1282" y="1382"/>
                  </a:lnTo>
                  <a:lnTo>
                    <a:pt x="1282" y="1382"/>
                  </a:lnTo>
                  <a:lnTo>
                    <a:pt x="1282" y="1385"/>
                  </a:lnTo>
                  <a:lnTo>
                    <a:pt x="1285" y="1385"/>
                  </a:lnTo>
                  <a:lnTo>
                    <a:pt x="1285" y="1385"/>
                  </a:lnTo>
                  <a:lnTo>
                    <a:pt x="1285" y="1385"/>
                  </a:lnTo>
                  <a:lnTo>
                    <a:pt x="1285" y="1385"/>
                  </a:lnTo>
                  <a:lnTo>
                    <a:pt x="1285" y="1387"/>
                  </a:lnTo>
                  <a:lnTo>
                    <a:pt x="1287" y="1385"/>
                  </a:lnTo>
                  <a:lnTo>
                    <a:pt x="1287" y="1385"/>
                  </a:lnTo>
                  <a:lnTo>
                    <a:pt x="1287" y="1382"/>
                  </a:lnTo>
                  <a:lnTo>
                    <a:pt x="1287" y="1382"/>
                  </a:lnTo>
                  <a:lnTo>
                    <a:pt x="1287" y="1380"/>
                  </a:lnTo>
                  <a:lnTo>
                    <a:pt x="1287" y="1380"/>
                  </a:lnTo>
                  <a:lnTo>
                    <a:pt x="1289" y="1380"/>
                  </a:lnTo>
                  <a:lnTo>
                    <a:pt x="1289" y="1380"/>
                  </a:lnTo>
                  <a:lnTo>
                    <a:pt x="1287" y="1377"/>
                  </a:lnTo>
                  <a:lnTo>
                    <a:pt x="1287" y="1377"/>
                  </a:lnTo>
                  <a:lnTo>
                    <a:pt x="1287" y="1375"/>
                  </a:lnTo>
                  <a:lnTo>
                    <a:pt x="1287" y="1377"/>
                  </a:lnTo>
                  <a:lnTo>
                    <a:pt x="1287" y="1377"/>
                  </a:lnTo>
                  <a:lnTo>
                    <a:pt x="1287" y="1377"/>
                  </a:lnTo>
                  <a:lnTo>
                    <a:pt x="1287" y="1377"/>
                  </a:lnTo>
                  <a:lnTo>
                    <a:pt x="1285" y="1377"/>
                  </a:lnTo>
                  <a:lnTo>
                    <a:pt x="1285" y="1377"/>
                  </a:lnTo>
                  <a:lnTo>
                    <a:pt x="1285" y="1380"/>
                  </a:lnTo>
                  <a:lnTo>
                    <a:pt x="1285" y="1380"/>
                  </a:lnTo>
                  <a:lnTo>
                    <a:pt x="1285" y="1380"/>
                  </a:lnTo>
                  <a:lnTo>
                    <a:pt x="1285" y="1380"/>
                  </a:lnTo>
                  <a:lnTo>
                    <a:pt x="1285" y="1380"/>
                  </a:lnTo>
                  <a:lnTo>
                    <a:pt x="1285" y="1380"/>
                  </a:lnTo>
                  <a:lnTo>
                    <a:pt x="1285" y="1377"/>
                  </a:lnTo>
                  <a:lnTo>
                    <a:pt x="1285" y="1377"/>
                  </a:lnTo>
                  <a:lnTo>
                    <a:pt x="1287" y="1375"/>
                  </a:lnTo>
                  <a:lnTo>
                    <a:pt x="1287" y="1375"/>
                  </a:lnTo>
                  <a:lnTo>
                    <a:pt x="1287" y="1375"/>
                  </a:lnTo>
                  <a:lnTo>
                    <a:pt x="1287" y="1375"/>
                  </a:lnTo>
                  <a:lnTo>
                    <a:pt x="1289" y="1366"/>
                  </a:lnTo>
                  <a:lnTo>
                    <a:pt x="1289" y="1366"/>
                  </a:lnTo>
                  <a:lnTo>
                    <a:pt x="1289" y="1363"/>
                  </a:lnTo>
                  <a:lnTo>
                    <a:pt x="1289" y="1363"/>
                  </a:lnTo>
                  <a:lnTo>
                    <a:pt x="1289" y="1363"/>
                  </a:lnTo>
                  <a:lnTo>
                    <a:pt x="1287" y="1363"/>
                  </a:lnTo>
                  <a:lnTo>
                    <a:pt x="1287" y="1363"/>
                  </a:lnTo>
                  <a:lnTo>
                    <a:pt x="1287" y="1363"/>
                  </a:lnTo>
                  <a:lnTo>
                    <a:pt x="1287" y="1366"/>
                  </a:lnTo>
                  <a:lnTo>
                    <a:pt x="1287" y="1366"/>
                  </a:lnTo>
                  <a:lnTo>
                    <a:pt x="1287" y="1361"/>
                  </a:lnTo>
                  <a:lnTo>
                    <a:pt x="1287" y="1361"/>
                  </a:lnTo>
                  <a:lnTo>
                    <a:pt x="1287" y="1358"/>
                  </a:lnTo>
                  <a:lnTo>
                    <a:pt x="1289" y="1358"/>
                  </a:lnTo>
                  <a:lnTo>
                    <a:pt x="1287" y="1358"/>
                  </a:lnTo>
                  <a:lnTo>
                    <a:pt x="1287" y="1358"/>
                  </a:lnTo>
                  <a:lnTo>
                    <a:pt x="1289" y="1358"/>
                  </a:lnTo>
                  <a:lnTo>
                    <a:pt x="1289" y="1358"/>
                  </a:lnTo>
                  <a:lnTo>
                    <a:pt x="1289" y="1358"/>
                  </a:lnTo>
                  <a:lnTo>
                    <a:pt x="1289" y="1356"/>
                  </a:lnTo>
                  <a:lnTo>
                    <a:pt x="1287" y="1356"/>
                  </a:lnTo>
                  <a:lnTo>
                    <a:pt x="1289" y="1354"/>
                  </a:lnTo>
                  <a:lnTo>
                    <a:pt x="1289" y="1354"/>
                  </a:lnTo>
                  <a:lnTo>
                    <a:pt x="1289" y="1354"/>
                  </a:lnTo>
                  <a:lnTo>
                    <a:pt x="1289" y="1354"/>
                  </a:lnTo>
                  <a:lnTo>
                    <a:pt x="1289" y="1354"/>
                  </a:lnTo>
                  <a:lnTo>
                    <a:pt x="1292" y="1354"/>
                  </a:lnTo>
                  <a:lnTo>
                    <a:pt x="1292" y="1354"/>
                  </a:lnTo>
                  <a:lnTo>
                    <a:pt x="1292" y="1354"/>
                  </a:lnTo>
                  <a:lnTo>
                    <a:pt x="1292" y="1351"/>
                  </a:lnTo>
                  <a:lnTo>
                    <a:pt x="1292" y="1351"/>
                  </a:lnTo>
                  <a:lnTo>
                    <a:pt x="1294" y="1351"/>
                  </a:lnTo>
                  <a:lnTo>
                    <a:pt x="1294" y="1349"/>
                  </a:lnTo>
                  <a:lnTo>
                    <a:pt x="1294" y="1349"/>
                  </a:lnTo>
                  <a:lnTo>
                    <a:pt x="1294" y="1349"/>
                  </a:lnTo>
                  <a:lnTo>
                    <a:pt x="1294" y="1349"/>
                  </a:lnTo>
                  <a:lnTo>
                    <a:pt x="1294" y="1349"/>
                  </a:lnTo>
                  <a:lnTo>
                    <a:pt x="1294" y="1347"/>
                  </a:lnTo>
                  <a:lnTo>
                    <a:pt x="1294" y="1347"/>
                  </a:lnTo>
                  <a:lnTo>
                    <a:pt x="1294" y="1347"/>
                  </a:lnTo>
                  <a:lnTo>
                    <a:pt x="1294" y="1347"/>
                  </a:lnTo>
                  <a:lnTo>
                    <a:pt x="1294" y="1344"/>
                  </a:lnTo>
                  <a:lnTo>
                    <a:pt x="1297" y="1344"/>
                  </a:lnTo>
                  <a:lnTo>
                    <a:pt x="1297" y="1344"/>
                  </a:lnTo>
                  <a:lnTo>
                    <a:pt x="1294" y="1344"/>
                  </a:lnTo>
                  <a:lnTo>
                    <a:pt x="1294" y="1344"/>
                  </a:lnTo>
                  <a:lnTo>
                    <a:pt x="1294" y="1344"/>
                  </a:lnTo>
                  <a:lnTo>
                    <a:pt x="1294" y="1342"/>
                  </a:lnTo>
                  <a:lnTo>
                    <a:pt x="1294" y="1342"/>
                  </a:lnTo>
                  <a:lnTo>
                    <a:pt x="1294" y="1342"/>
                  </a:lnTo>
                  <a:lnTo>
                    <a:pt x="1294" y="1342"/>
                  </a:lnTo>
                  <a:lnTo>
                    <a:pt x="1297" y="1342"/>
                  </a:lnTo>
                  <a:lnTo>
                    <a:pt x="1297" y="1342"/>
                  </a:lnTo>
                  <a:lnTo>
                    <a:pt x="1297" y="1342"/>
                  </a:lnTo>
                  <a:lnTo>
                    <a:pt x="1297" y="1342"/>
                  </a:lnTo>
                  <a:lnTo>
                    <a:pt x="1297" y="1340"/>
                  </a:lnTo>
                  <a:lnTo>
                    <a:pt x="1294" y="1340"/>
                  </a:lnTo>
                  <a:lnTo>
                    <a:pt x="1294" y="1340"/>
                  </a:lnTo>
                  <a:lnTo>
                    <a:pt x="1294" y="1340"/>
                  </a:lnTo>
                  <a:lnTo>
                    <a:pt x="1294" y="1340"/>
                  </a:lnTo>
                  <a:lnTo>
                    <a:pt x="1292" y="1337"/>
                  </a:lnTo>
                  <a:lnTo>
                    <a:pt x="1292" y="1337"/>
                  </a:lnTo>
                  <a:lnTo>
                    <a:pt x="1292" y="1337"/>
                  </a:lnTo>
                  <a:lnTo>
                    <a:pt x="1294" y="1337"/>
                  </a:lnTo>
                  <a:lnTo>
                    <a:pt x="1297" y="1337"/>
                  </a:lnTo>
                  <a:lnTo>
                    <a:pt x="1294" y="1335"/>
                  </a:lnTo>
                  <a:lnTo>
                    <a:pt x="1294" y="1335"/>
                  </a:lnTo>
                  <a:lnTo>
                    <a:pt x="1297" y="1335"/>
                  </a:lnTo>
                  <a:lnTo>
                    <a:pt x="1297" y="1335"/>
                  </a:lnTo>
                  <a:lnTo>
                    <a:pt x="1297" y="1337"/>
                  </a:lnTo>
                  <a:lnTo>
                    <a:pt x="1297" y="1337"/>
                  </a:lnTo>
                  <a:lnTo>
                    <a:pt x="1297" y="1337"/>
                  </a:lnTo>
                  <a:lnTo>
                    <a:pt x="1297" y="1337"/>
                  </a:lnTo>
                  <a:lnTo>
                    <a:pt x="1299" y="1335"/>
                  </a:lnTo>
                  <a:lnTo>
                    <a:pt x="1299" y="1335"/>
                  </a:lnTo>
                  <a:close/>
                  <a:moveTo>
                    <a:pt x="1304" y="1361"/>
                  </a:moveTo>
                  <a:lnTo>
                    <a:pt x="1304" y="1361"/>
                  </a:lnTo>
                  <a:lnTo>
                    <a:pt x="1304" y="1361"/>
                  </a:lnTo>
                  <a:lnTo>
                    <a:pt x="1301" y="1358"/>
                  </a:lnTo>
                  <a:lnTo>
                    <a:pt x="1301" y="1358"/>
                  </a:lnTo>
                  <a:lnTo>
                    <a:pt x="1301" y="1358"/>
                  </a:lnTo>
                  <a:lnTo>
                    <a:pt x="1299" y="1358"/>
                  </a:lnTo>
                  <a:lnTo>
                    <a:pt x="1299" y="1358"/>
                  </a:lnTo>
                  <a:lnTo>
                    <a:pt x="1299" y="1358"/>
                  </a:lnTo>
                  <a:lnTo>
                    <a:pt x="1299" y="1361"/>
                  </a:lnTo>
                  <a:lnTo>
                    <a:pt x="1299" y="1361"/>
                  </a:lnTo>
                  <a:lnTo>
                    <a:pt x="1299" y="1361"/>
                  </a:lnTo>
                  <a:lnTo>
                    <a:pt x="1299" y="1361"/>
                  </a:lnTo>
                  <a:lnTo>
                    <a:pt x="1299" y="1361"/>
                  </a:lnTo>
                  <a:lnTo>
                    <a:pt x="1301" y="1361"/>
                  </a:lnTo>
                  <a:lnTo>
                    <a:pt x="1301" y="1363"/>
                  </a:lnTo>
                  <a:lnTo>
                    <a:pt x="1301" y="1363"/>
                  </a:lnTo>
                  <a:lnTo>
                    <a:pt x="1301" y="1363"/>
                  </a:lnTo>
                  <a:lnTo>
                    <a:pt x="1301" y="1363"/>
                  </a:lnTo>
                  <a:lnTo>
                    <a:pt x="1301" y="1363"/>
                  </a:lnTo>
                  <a:lnTo>
                    <a:pt x="1304" y="1366"/>
                  </a:lnTo>
                  <a:lnTo>
                    <a:pt x="1304" y="1366"/>
                  </a:lnTo>
                  <a:lnTo>
                    <a:pt x="1304" y="1361"/>
                  </a:lnTo>
                  <a:close/>
                  <a:moveTo>
                    <a:pt x="1280" y="1425"/>
                  </a:moveTo>
                  <a:lnTo>
                    <a:pt x="1278" y="1425"/>
                  </a:lnTo>
                  <a:lnTo>
                    <a:pt x="1278" y="1422"/>
                  </a:lnTo>
                  <a:lnTo>
                    <a:pt x="1278" y="1420"/>
                  </a:lnTo>
                  <a:lnTo>
                    <a:pt x="1278" y="1420"/>
                  </a:lnTo>
                  <a:lnTo>
                    <a:pt x="1275" y="1418"/>
                  </a:lnTo>
                  <a:lnTo>
                    <a:pt x="1273" y="1418"/>
                  </a:lnTo>
                  <a:lnTo>
                    <a:pt x="1271" y="1420"/>
                  </a:lnTo>
                  <a:lnTo>
                    <a:pt x="1271" y="1422"/>
                  </a:lnTo>
                  <a:lnTo>
                    <a:pt x="1271" y="1422"/>
                  </a:lnTo>
                  <a:lnTo>
                    <a:pt x="1271" y="1425"/>
                  </a:lnTo>
                  <a:lnTo>
                    <a:pt x="1268" y="1425"/>
                  </a:lnTo>
                  <a:lnTo>
                    <a:pt x="1268" y="1425"/>
                  </a:lnTo>
                  <a:lnTo>
                    <a:pt x="1268" y="1425"/>
                  </a:lnTo>
                  <a:lnTo>
                    <a:pt x="1268" y="1425"/>
                  </a:lnTo>
                  <a:lnTo>
                    <a:pt x="1268" y="1427"/>
                  </a:lnTo>
                  <a:lnTo>
                    <a:pt x="1268" y="1429"/>
                  </a:lnTo>
                  <a:lnTo>
                    <a:pt x="1268" y="1429"/>
                  </a:lnTo>
                  <a:lnTo>
                    <a:pt x="1271" y="1432"/>
                  </a:lnTo>
                  <a:lnTo>
                    <a:pt x="1271" y="1432"/>
                  </a:lnTo>
                  <a:lnTo>
                    <a:pt x="1271" y="1434"/>
                  </a:lnTo>
                  <a:lnTo>
                    <a:pt x="1268" y="1434"/>
                  </a:lnTo>
                  <a:lnTo>
                    <a:pt x="1268" y="1437"/>
                  </a:lnTo>
                  <a:lnTo>
                    <a:pt x="1268" y="1437"/>
                  </a:lnTo>
                  <a:lnTo>
                    <a:pt x="1271" y="1437"/>
                  </a:lnTo>
                  <a:lnTo>
                    <a:pt x="1271" y="1437"/>
                  </a:lnTo>
                  <a:lnTo>
                    <a:pt x="1271" y="1437"/>
                  </a:lnTo>
                  <a:lnTo>
                    <a:pt x="1273" y="1437"/>
                  </a:lnTo>
                  <a:lnTo>
                    <a:pt x="1273" y="1439"/>
                  </a:lnTo>
                  <a:lnTo>
                    <a:pt x="1275" y="1439"/>
                  </a:lnTo>
                  <a:lnTo>
                    <a:pt x="1275" y="1437"/>
                  </a:lnTo>
                  <a:lnTo>
                    <a:pt x="1278" y="1437"/>
                  </a:lnTo>
                  <a:lnTo>
                    <a:pt x="1278" y="1434"/>
                  </a:lnTo>
                  <a:lnTo>
                    <a:pt x="1278" y="1434"/>
                  </a:lnTo>
                  <a:lnTo>
                    <a:pt x="1278" y="1434"/>
                  </a:lnTo>
                  <a:lnTo>
                    <a:pt x="1278" y="1432"/>
                  </a:lnTo>
                  <a:lnTo>
                    <a:pt x="1278" y="1432"/>
                  </a:lnTo>
                  <a:lnTo>
                    <a:pt x="1278" y="1432"/>
                  </a:lnTo>
                  <a:lnTo>
                    <a:pt x="1278" y="1432"/>
                  </a:lnTo>
                  <a:lnTo>
                    <a:pt x="1280" y="1429"/>
                  </a:lnTo>
                  <a:lnTo>
                    <a:pt x="1280" y="1427"/>
                  </a:lnTo>
                  <a:lnTo>
                    <a:pt x="1280" y="1427"/>
                  </a:lnTo>
                  <a:lnTo>
                    <a:pt x="1280" y="1425"/>
                  </a:lnTo>
                  <a:close/>
                  <a:moveTo>
                    <a:pt x="1301" y="1271"/>
                  </a:moveTo>
                  <a:lnTo>
                    <a:pt x="1304" y="1271"/>
                  </a:lnTo>
                  <a:lnTo>
                    <a:pt x="1304" y="1271"/>
                  </a:lnTo>
                  <a:lnTo>
                    <a:pt x="1304" y="1271"/>
                  </a:lnTo>
                  <a:lnTo>
                    <a:pt x="1301" y="1269"/>
                  </a:lnTo>
                  <a:lnTo>
                    <a:pt x="1301" y="1269"/>
                  </a:lnTo>
                  <a:lnTo>
                    <a:pt x="1301" y="1271"/>
                  </a:lnTo>
                  <a:lnTo>
                    <a:pt x="1301" y="1271"/>
                  </a:lnTo>
                  <a:lnTo>
                    <a:pt x="1301" y="127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1" name="Freeform 29"/>
            <p:cNvSpPr>
              <a:spLocks noEditPoints="1"/>
            </p:cNvSpPr>
            <p:nvPr/>
          </p:nvSpPr>
          <p:spPr bwMode="auto">
            <a:xfrm>
              <a:off x="10371917" y="5518387"/>
              <a:ext cx="212836" cy="90331"/>
            </a:xfrm>
            <a:custGeom>
              <a:avLst/>
              <a:gdLst>
                <a:gd name="T0" fmla="*/ 19 w 172"/>
                <a:gd name="T1" fmla="*/ 56 h 73"/>
                <a:gd name="T2" fmla="*/ 7 w 172"/>
                <a:gd name="T3" fmla="*/ 61 h 73"/>
                <a:gd name="T4" fmla="*/ 2 w 172"/>
                <a:gd name="T5" fmla="*/ 68 h 73"/>
                <a:gd name="T6" fmla="*/ 7 w 172"/>
                <a:gd name="T7" fmla="*/ 66 h 73"/>
                <a:gd name="T8" fmla="*/ 12 w 172"/>
                <a:gd name="T9" fmla="*/ 68 h 73"/>
                <a:gd name="T10" fmla="*/ 12 w 172"/>
                <a:gd name="T11" fmla="*/ 71 h 73"/>
                <a:gd name="T12" fmla="*/ 14 w 172"/>
                <a:gd name="T13" fmla="*/ 73 h 73"/>
                <a:gd name="T14" fmla="*/ 16 w 172"/>
                <a:gd name="T15" fmla="*/ 71 h 73"/>
                <a:gd name="T16" fmla="*/ 16 w 172"/>
                <a:gd name="T17" fmla="*/ 68 h 73"/>
                <a:gd name="T18" fmla="*/ 19 w 172"/>
                <a:gd name="T19" fmla="*/ 66 h 73"/>
                <a:gd name="T20" fmla="*/ 21 w 172"/>
                <a:gd name="T21" fmla="*/ 61 h 73"/>
                <a:gd name="T22" fmla="*/ 78 w 172"/>
                <a:gd name="T23" fmla="*/ 9 h 73"/>
                <a:gd name="T24" fmla="*/ 83 w 172"/>
                <a:gd name="T25" fmla="*/ 9 h 73"/>
                <a:gd name="T26" fmla="*/ 85 w 172"/>
                <a:gd name="T27" fmla="*/ 2 h 73"/>
                <a:gd name="T28" fmla="*/ 80 w 172"/>
                <a:gd name="T29" fmla="*/ 4 h 73"/>
                <a:gd name="T30" fmla="*/ 78 w 172"/>
                <a:gd name="T31" fmla="*/ 9 h 73"/>
                <a:gd name="T32" fmla="*/ 168 w 172"/>
                <a:gd name="T33" fmla="*/ 11 h 73"/>
                <a:gd name="T34" fmla="*/ 165 w 172"/>
                <a:gd name="T35" fmla="*/ 11 h 73"/>
                <a:gd name="T36" fmla="*/ 161 w 172"/>
                <a:gd name="T37" fmla="*/ 11 h 73"/>
                <a:gd name="T38" fmla="*/ 146 w 172"/>
                <a:gd name="T39" fmla="*/ 14 h 73"/>
                <a:gd name="T40" fmla="*/ 142 w 172"/>
                <a:gd name="T41" fmla="*/ 16 h 73"/>
                <a:gd name="T42" fmla="*/ 132 w 172"/>
                <a:gd name="T43" fmla="*/ 19 h 73"/>
                <a:gd name="T44" fmla="*/ 125 w 172"/>
                <a:gd name="T45" fmla="*/ 16 h 73"/>
                <a:gd name="T46" fmla="*/ 120 w 172"/>
                <a:gd name="T47" fmla="*/ 16 h 73"/>
                <a:gd name="T48" fmla="*/ 111 w 172"/>
                <a:gd name="T49" fmla="*/ 21 h 73"/>
                <a:gd name="T50" fmla="*/ 106 w 172"/>
                <a:gd name="T51" fmla="*/ 21 h 73"/>
                <a:gd name="T52" fmla="*/ 87 w 172"/>
                <a:gd name="T53" fmla="*/ 21 h 73"/>
                <a:gd name="T54" fmla="*/ 80 w 172"/>
                <a:gd name="T55" fmla="*/ 23 h 73"/>
                <a:gd name="T56" fmla="*/ 71 w 172"/>
                <a:gd name="T57" fmla="*/ 23 h 73"/>
                <a:gd name="T58" fmla="*/ 64 w 172"/>
                <a:gd name="T59" fmla="*/ 26 h 73"/>
                <a:gd name="T60" fmla="*/ 57 w 172"/>
                <a:gd name="T61" fmla="*/ 28 h 73"/>
                <a:gd name="T62" fmla="*/ 54 w 172"/>
                <a:gd name="T63" fmla="*/ 37 h 73"/>
                <a:gd name="T64" fmla="*/ 47 w 172"/>
                <a:gd name="T65" fmla="*/ 45 h 73"/>
                <a:gd name="T66" fmla="*/ 47 w 172"/>
                <a:gd name="T67" fmla="*/ 49 h 73"/>
                <a:gd name="T68" fmla="*/ 49 w 172"/>
                <a:gd name="T69" fmla="*/ 49 h 73"/>
                <a:gd name="T70" fmla="*/ 54 w 172"/>
                <a:gd name="T71" fmla="*/ 47 h 73"/>
                <a:gd name="T72" fmla="*/ 57 w 172"/>
                <a:gd name="T73" fmla="*/ 47 h 73"/>
                <a:gd name="T74" fmla="*/ 59 w 172"/>
                <a:gd name="T75" fmla="*/ 52 h 73"/>
                <a:gd name="T76" fmla="*/ 59 w 172"/>
                <a:gd name="T77" fmla="*/ 56 h 73"/>
                <a:gd name="T78" fmla="*/ 57 w 172"/>
                <a:gd name="T79" fmla="*/ 56 h 73"/>
                <a:gd name="T80" fmla="*/ 54 w 172"/>
                <a:gd name="T81" fmla="*/ 56 h 73"/>
                <a:gd name="T82" fmla="*/ 49 w 172"/>
                <a:gd name="T83" fmla="*/ 56 h 73"/>
                <a:gd name="T84" fmla="*/ 52 w 172"/>
                <a:gd name="T85" fmla="*/ 63 h 73"/>
                <a:gd name="T86" fmla="*/ 52 w 172"/>
                <a:gd name="T87" fmla="*/ 66 h 73"/>
                <a:gd name="T88" fmla="*/ 57 w 172"/>
                <a:gd name="T89" fmla="*/ 71 h 73"/>
                <a:gd name="T90" fmla="*/ 64 w 172"/>
                <a:gd name="T91" fmla="*/ 68 h 73"/>
                <a:gd name="T92" fmla="*/ 68 w 172"/>
                <a:gd name="T93" fmla="*/ 61 h 73"/>
                <a:gd name="T94" fmla="*/ 83 w 172"/>
                <a:gd name="T95" fmla="*/ 56 h 73"/>
                <a:gd name="T96" fmla="*/ 92 w 172"/>
                <a:gd name="T97" fmla="*/ 54 h 73"/>
                <a:gd name="T98" fmla="*/ 97 w 172"/>
                <a:gd name="T99" fmla="*/ 52 h 73"/>
                <a:gd name="T100" fmla="*/ 111 w 172"/>
                <a:gd name="T101" fmla="*/ 47 h 73"/>
                <a:gd name="T102" fmla="*/ 132 w 172"/>
                <a:gd name="T103" fmla="*/ 37 h 73"/>
                <a:gd name="T104" fmla="*/ 137 w 172"/>
                <a:gd name="T105" fmla="*/ 35 h 73"/>
                <a:gd name="T106" fmla="*/ 149 w 172"/>
                <a:gd name="T107" fmla="*/ 33 h 73"/>
                <a:gd name="T108" fmla="*/ 161 w 172"/>
                <a:gd name="T109" fmla="*/ 26 h 73"/>
                <a:gd name="T110" fmla="*/ 172 w 172"/>
                <a:gd name="T111" fmla="*/ 14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2" h="73">
                  <a:moveTo>
                    <a:pt x="23" y="56"/>
                  </a:moveTo>
                  <a:lnTo>
                    <a:pt x="21" y="56"/>
                  </a:lnTo>
                  <a:lnTo>
                    <a:pt x="21" y="56"/>
                  </a:lnTo>
                  <a:lnTo>
                    <a:pt x="19" y="56"/>
                  </a:lnTo>
                  <a:lnTo>
                    <a:pt x="19" y="56"/>
                  </a:lnTo>
                  <a:lnTo>
                    <a:pt x="14" y="59"/>
                  </a:lnTo>
                  <a:lnTo>
                    <a:pt x="9" y="59"/>
                  </a:lnTo>
                  <a:lnTo>
                    <a:pt x="9" y="59"/>
                  </a:lnTo>
                  <a:lnTo>
                    <a:pt x="9" y="61"/>
                  </a:lnTo>
                  <a:lnTo>
                    <a:pt x="7" y="61"/>
                  </a:lnTo>
                  <a:lnTo>
                    <a:pt x="7" y="61"/>
                  </a:lnTo>
                  <a:lnTo>
                    <a:pt x="5" y="61"/>
                  </a:lnTo>
                  <a:lnTo>
                    <a:pt x="2" y="63"/>
                  </a:lnTo>
                  <a:lnTo>
                    <a:pt x="0" y="63"/>
                  </a:lnTo>
                  <a:lnTo>
                    <a:pt x="2" y="68"/>
                  </a:lnTo>
                  <a:lnTo>
                    <a:pt x="5" y="68"/>
                  </a:lnTo>
                  <a:lnTo>
                    <a:pt x="5" y="68"/>
                  </a:lnTo>
                  <a:lnTo>
                    <a:pt x="7" y="68"/>
                  </a:lnTo>
                  <a:lnTo>
                    <a:pt x="7" y="66"/>
                  </a:lnTo>
                  <a:lnTo>
                    <a:pt x="7" y="66"/>
                  </a:lnTo>
                  <a:lnTo>
                    <a:pt x="9" y="66"/>
                  </a:lnTo>
                  <a:lnTo>
                    <a:pt x="9" y="66"/>
                  </a:lnTo>
                  <a:lnTo>
                    <a:pt x="9" y="66"/>
                  </a:lnTo>
                  <a:lnTo>
                    <a:pt x="12" y="66"/>
                  </a:lnTo>
                  <a:lnTo>
                    <a:pt x="12" y="68"/>
                  </a:lnTo>
                  <a:lnTo>
                    <a:pt x="12" y="68"/>
                  </a:lnTo>
                  <a:lnTo>
                    <a:pt x="12" y="68"/>
                  </a:lnTo>
                  <a:lnTo>
                    <a:pt x="12" y="71"/>
                  </a:lnTo>
                  <a:lnTo>
                    <a:pt x="12" y="71"/>
                  </a:lnTo>
                  <a:lnTo>
                    <a:pt x="12" y="71"/>
                  </a:lnTo>
                  <a:lnTo>
                    <a:pt x="12" y="73"/>
                  </a:lnTo>
                  <a:lnTo>
                    <a:pt x="12" y="73"/>
                  </a:lnTo>
                  <a:lnTo>
                    <a:pt x="12" y="73"/>
                  </a:lnTo>
                  <a:lnTo>
                    <a:pt x="12" y="73"/>
                  </a:lnTo>
                  <a:lnTo>
                    <a:pt x="14" y="73"/>
                  </a:lnTo>
                  <a:lnTo>
                    <a:pt x="14" y="73"/>
                  </a:lnTo>
                  <a:lnTo>
                    <a:pt x="14" y="73"/>
                  </a:lnTo>
                  <a:lnTo>
                    <a:pt x="16" y="71"/>
                  </a:lnTo>
                  <a:lnTo>
                    <a:pt x="16" y="71"/>
                  </a:lnTo>
                  <a:lnTo>
                    <a:pt x="16" y="71"/>
                  </a:lnTo>
                  <a:lnTo>
                    <a:pt x="16" y="68"/>
                  </a:lnTo>
                  <a:lnTo>
                    <a:pt x="16" y="68"/>
                  </a:lnTo>
                  <a:lnTo>
                    <a:pt x="16" y="68"/>
                  </a:lnTo>
                  <a:lnTo>
                    <a:pt x="16" y="68"/>
                  </a:lnTo>
                  <a:lnTo>
                    <a:pt x="16" y="68"/>
                  </a:lnTo>
                  <a:lnTo>
                    <a:pt x="16" y="66"/>
                  </a:lnTo>
                  <a:lnTo>
                    <a:pt x="16" y="66"/>
                  </a:lnTo>
                  <a:lnTo>
                    <a:pt x="19" y="66"/>
                  </a:lnTo>
                  <a:lnTo>
                    <a:pt x="19" y="66"/>
                  </a:lnTo>
                  <a:lnTo>
                    <a:pt x="19" y="66"/>
                  </a:lnTo>
                  <a:lnTo>
                    <a:pt x="19" y="63"/>
                  </a:lnTo>
                  <a:lnTo>
                    <a:pt x="21" y="63"/>
                  </a:lnTo>
                  <a:lnTo>
                    <a:pt x="21" y="61"/>
                  </a:lnTo>
                  <a:lnTo>
                    <a:pt x="21" y="61"/>
                  </a:lnTo>
                  <a:lnTo>
                    <a:pt x="21" y="61"/>
                  </a:lnTo>
                  <a:lnTo>
                    <a:pt x="21" y="59"/>
                  </a:lnTo>
                  <a:lnTo>
                    <a:pt x="23" y="56"/>
                  </a:lnTo>
                  <a:lnTo>
                    <a:pt x="23" y="56"/>
                  </a:lnTo>
                  <a:lnTo>
                    <a:pt x="23" y="56"/>
                  </a:lnTo>
                  <a:close/>
                  <a:moveTo>
                    <a:pt x="78" y="9"/>
                  </a:moveTo>
                  <a:lnTo>
                    <a:pt x="78" y="9"/>
                  </a:lnTo>
                  <a:lnTo>
                    <a:pt x="80" y="9"/>
                  </a:lnTo>
                  <a:lnTo>
                    <a:pt x="80" y="9"/>
                  </a:lnTo>
                  <a:lnTo>
                    <a:pt x="80" y="11"/>
                  </a:lnTo>
                  <a:lnTo>
                    <a:pt x="83" y="9"/>
                  </a:lnTo>
                  <a:lnTo>
                    <a:pt x="83" y="9"/>
                  </a:lnTo>
                  <a:lnTo>
                    <a:pt x="83" y="9"/>
                  </a:lnTo>
                  <a:lnTo>
                    <a:pt x="83" y="7"/>
                  </a:lnTo>
                  <a:lnTo>
                    <a:pt x="85" y="2"/>
                  </a:lnTo>
                  <a:lnTo>
                    <a:pt x="85" y="2"/>
                  </a:lnTo>
                  <a:lnTo>
                    <a:pt x="85" y="0"/>
                  </a:lnTo>
                  <a:lnTo>
                    <a:pt x="83" y="2"/>
                  </a:lnTo>
                  <a:lnTo>
                    <a:pt x="83" y="2"/>
                  </a:lnTo>
                  <a:lnTo>
                    <a:pt x="80" y="4"/>
                  </a:lnTo>
                  <a:lnTo>
                    <a:pt x="80" y="4"/>
                  </a:lnTo>
                  <a:lnTo>
                    <a:pt x="78" y="7"/>
                  </a:lnTo>
                  <a:lnTo>
                    <a:pt x="78" y="7"/>
                  </a:lnTo>
                  <a:lnTo>
                    <a:pt x="78" y="7"/>
                  </a:lnTo>
                  <a:lnTo>
                    <a:pt x="78" y="7"/>
                  </a:lnTo>
                  <a:lnTo>
                    <a:pt x="78" y="9"/>
                  </a:lnTo>
                  <a:lnTo>
                    <a:pt x="78" y="9"/>
                  </a:lnTo>
                  <a:close/>
                  <a:moveTo>
                    <a:pt x="172" y="14"/>
                  </a:moveTo>
                  <a:lnTo>
                    <a:pt x="170" y="14"/>
                  </a:lnTo>
                  <a:lnTo>
                    <a:pt x="168" y="14"/>
                  </a:lnTo>
                  <a:lnTo>
                    <a:pt x="168" y="11"/>
                  </a:lnTo>
                  <a:lnTo>
                    <a:pt x="168" y="11"/>
                  </a:lnTo>
                  <a:lnTo>
                    <a:pt x="168" y="11"/>
                  </a:lnTo>
                  <a:lnTo>
                    <a:pt x="168" y="11"/>
                  </a:lnTo>
                  <a:lnTo>
                    <a:pt x="165" y="11"/>
                  </a:lnTo>
                  <a:lnTo>
                    <a:pt x="165" y="11"/>
                  </a:lnTo>
                  <a:lnTo>
                    <a:pt x="163" y="11"/>
                  </a:lnTo>
                  <a:lnTo>
                    <a:pt x="163" y="14"/>
                  </a:lnTo>
                  <a:lnTo>
                    <a:pt x="161" y="14"/>
                  </a:lnTo>
                  <a:lnTo>
                    <a:pt x="161" y="14"/>
                  </a:lnTo>
                  <a:lnTo>
                    <a:pt x="161" y="11"/>
                  </a:lnTo>
                  <a:lnTo>
                    <a:pt x="156" y="11"/>
                  </a:lnTo>
                  <a:lnTo>
                    <a:pt x="156" y="9"/>
                  </a:lnTo>
                  <a:lnTo>
                    <a:pt x="154" y="9"/>
                  </a:lnTo>
                  <a:lnTo>
                    <a:pt x="154" y="11"/>
                  </a:lnTo>
                  <a:lnTo>
                    <a:pt x="146" y="14"/>
                  </a:lnTo>
                  <a:lnTo>
                    <a:pt x="146" y="16"/>
                  </a:lnTo>
                  <a:lnTo>
                    <a:pt x="144" y="16"/>
                  </a:lnTo>
                  <a:lnTo>
                    <a:pt x="142" y="16"/>
                  </a:lnTo>
                  <a:lnTo>
                    <a:pt x="142" y="16"/>
                  </a:lnTo>
                  <a:lnTo>
                    <a:pt x="142" y="16"/>
                  </a:lnTo>
                  <a:lnTo>
                    <a:pt x="142" y="16"/>
                  </a:lnTo>
                  <a:lnTo>
                    <a:pt x="139" y="16"/>
                  </a:lnTo>
                  <a:lnTo>
                    <a:pt x="139" y="16"/>
                  </a:lnTo>
                  <a:lnTo>
                    <a:pt x="135" y="19"/>
                  </a:lnTo>
                  <a:lnTo>
                    <a:pt x="132" y="19"/>
                  </a:lnTo>
                  <a:lnTo>
                    <a:pt x="130" y="19"/>
                  </a:lnTo>
                  <a:lnTo>
                    <a:pt x="130" y="16"/>
                  </a:lnTo>
                  <a:lnTo>
                    <a:pt x="128" y="16"/>
                  </a:lnTo>
                  <a:lnTo>
                    <a:pt x="128" y="16"/>
                  </a:lnTo>
                  <a:lnTo>
                    <a:pt x="125" y="16"/>
                  </a:lnTo>
                  <a:lnTo>
                    <a:pt x="125" y="16"/>
                  </a:lnTo>
                  <a:lnTo>
                    <a:pt x="125" y="16"/>
                  </a:lnTo>
                  <a:lnTo>
                    <a:pt x="123" y="16"/>
                  </a:lnTo>
                  <a:lnTo>
                    <a:pt x="123" y="16"/>
                  </a:lnTo>
                  <a:lnTo>
                    <a:pt x="120" y="16"/>
                  </a:lnTo>
                  <a:lnTo>
                    <a:pt x="120" y="19"/>
                  </a:lnTo>
                  <a:lnTo>
                    <a:pt x="118" y="19"/>
                  </a:lnTo>
                  <a:lnTo>
                    <a:pt x="116" y="19"/>
                  </a:lnTo>
                  <a:lnTo>
                    <a:pt x="113" y="21"/>
                  </a:lnTo>
                  <a:lnTo>
                    <a:pt x="111" y="21"/>
                  </a:lnTo>
                  <a:lnTo>
                    <a:pt x="111" y="21"/>
                  </a:lnTo>
                  <a:lnTo>
                    <a:pt x="111" y="21"/>
                  </a:lnTo>
                  <a:lnTo>
                    <a:pt x="109" y="21"/>
                  </a:lnTo>
                  <a:lnTo>
                    <a:pt x="106" y="21"/>
                  </a:lnTo>
                  <a:lnTo>
                    <a:pt x="106" y="21"/>
                  </a:lnTo>
                  <a:lnTo>
                    <a:pt x="104" y="21"/>
                  </a:lnTo>
                  <a:lnTo>
                    <a:pt x="99" y="19"/>
                  </a:lnTo>
                  <a:lnTo>
                    <a:pt x="97" y="19"/>
                  </a:lnTo>
                  <a:lnTo>
                    <a:pt x="90" y="21"/>
                  </a:lnTo>
                  <a:lnTo>
                    <a:pt x="87" y="21"/>
                  </a:lnTo>
                  <a:lnTo>
                    <a:pt x="85" y="21"/>
                  </a:lnTo>
                  <a:lnTo>
                    <a:pt x="85" y="21"/>
                  </a:lnTo>
                  <a:lnTo>
                    <a:pt x="83" y="23"/>
                  </a:lnTo>
                  <a:lnTo>
                    <a:pt x="83" y="23"/>
                  </a:lnTo>
                  <a:lnTo>
                    <a:pt x="80" y="23"/>
                  </a:lnTo>
                  <a:lnTo>
                    <a:pt x="80" y="23"/>
                  </a:lnTo>
                  <a:lnTo>
                    <a:pt x="78" y="23"/>
                  </a:lnTo>
                  <a:lnTo>
                    <a:pt x="75" y="23"/>
                  </a:lnTo>
                  <a:lnTo>
                    <a:pt x="73" y="23"/>
                  </a:lnTo>
                  <a:lnTo>
                    <a:pt x="71" y="23"/>
                  </a:lnTo>
                  <a:lnTo>
                    <a:pt x="68" y="26"/>
                  </a:lnTo>
                  <a:lnTo>
                    <a:pt x="66" y="26"/>
                  </a:lnTo>
                  <a:lnTo>
                    <a:pt x="66" y="26"/>
                  </a:lnTo>
                  <a:lnTo>
                    <a:pt x="64" y="26"/>
                  </a:lnTo>
                  <a:lnTo>
                    <a:pt x="64" y="26"/>
                  </a:lnTo>
                  <a:lnTo>
                    <a:pt x="61" y="26"/>
                  </a:lnTo>
                  <a:lnTo>
                    <a:pt x="59" y="26"/>
                  </a:lnTo>
                  <a:lnTo>
                    <a:pt x="59" y="28"/>
                  </a:lnTo>
                  <a:lnTo>
                    <a:pt x="59" y="28"/>
                  </a:lnTo>
                  <a:lnTo>
                    <a:pt x="57" y="28"/>
                  </a:lnTo>
                  <a:lnTo>
                    <a:pt x="57" y="30"/>
                  </a:lnTo>
                  <a:lnTo>
                    <a:pt x="57" y="35"/>
                  </a:lnTo>
                  <a:lnTo>
                    <a:pt x="57" y="35"/>
                  </a:lnTo>
                  <a:lnTo>
                    <a:pt x="57" y="35"/>
                  </a:lnTo>
                  <a:lnTo>
                    <a:pt x="54" y="37"/>
                  </a:lnTo>
                  <a:lnTo>
                    <a:pt x="52" y="37"/>
                  </a:lnTo>
                  <a:lnTo>
                    <a:pt x="52" y="37"/>
                  </a:lnTo>
                  <a:lnTo>
                    <a:pt x="49" y="42"/>
                  </a:lnTo>
                  <a:lnTo>
                    <a:pt x="49" y="42"/>
                  </a:lnTo>
                  <a:lnTo>
                    <a:pt x="47" y="45"/>
                  </a:lnTo>
                  <a:lnTo>
                    <a:pt x="47" y="45"/>
                  </a:lnTo>
                  <a:lnTo>
                    <a:pt x="47" y="45"/>
                  </a:lnTo>
                  <a:lnTo>
                    <a:pt x="47" y="47"/>
                  </a:lnTo>
                  <a:lnTo>
                    <a:pt x="47" y="49"/>
                  </a:lnTo>
                  <a:lnTo>
                    <a:pt x="47" y="49"/>
                  </a:lnTo>
                  <a:lnTo>
                    <a:pt x="47" y="49"/>
                  </a:lnTo>
                  <a:lnTo>
                    <a:pt x="47" y="49"/>
                  </a:lnTo>
                  <a:lnTo>
                    <a:pt x="49" y="49"/>
                  </a:lnTo>
                  <a:lnTo>
                    <a:pt x="49" y="49"/>
                  </a:lnTo>
                  <a:lnTo>
                    <a:pt x="49" y="49"/>
                  </a:lnTo>
                  <a:lnTo>
                    <a:pt x="52" y="49"/>
                  </a:lnTo>
                  <a:lnTo>
                    <a:pt x="54" y="47"/>
                  </a:lnTo>
                  <a:lnTo>
                    <a:pt x="54" y="47"/>
                  </a:lnTo>
                  <a:lnTo>
                    <a:pt x="54" y="47"/>
                  </a:lnTo>
                  <a:lnTo>
                    <a:pt x="54" y="47"/>
                  </a:lnTo>
                  <a:lnTo>
                    <a:pt x="54" y="45"/>
                  </a:lnTo>
                  <a:lnTo>
                    <a:pt x="57" y="45"/>
                  </a:lnTo>
                  <a:lnTo>
                    <a:pt x="57" y="45"/>
                  </a:lnTo>
                  <a:lnTo>
                    <a:pt x="57" y="47"/>
                  </a:lnTo>
                  <a:lnTo>
                    <a:pt x="57" y="47"/>
                  </a:lnTo>
                  <a:lnTo>
                    <a:pt x="57" y="47"/>
                  </a:lnTo>
                  <a:lnTo>
                    <a:pt x="59" y="47"/>
                  </a:lnTo>
                  <a:lnTo>
                    <a:pt x="59" y="49"/>
                  </a:lnTo>
                  <a:lnTo>
                    <a:pt x="59" y="49"/>
                  </a:lnTo>
                  <a:lnTo>
                    <a:pt x="59" y="52"/>
                  </a:lnTo>
                  <a:lnTo>
                    <a:pt x="59" y="54"/>
                  </a:lnTo>
                  <a:lnTo>
                    <a:pt x="59" y="54"/>
                  </a:lnTo>
                  <a:lnTo>
                    <a:pt x="59" y="54"/>
                  </a:lnTo>
                  <a:lnTo>
                    <a:pt x="59" y="56"/>
                  </a:lnTo>
                  <a:lnTo>
                    <a:pt x="59" y="56"/>
                  </a:lnTo>
                  <a:lnTo>
                    <a:pt x="59" y="56"/>
                  </a:lnTo>
                  <a:lnTo>
                    <a:pt x="59" y="56"/>
                  </a:lnTo>
                  <a:lnTo>
                    <a:pt x="57" y="56"/>
                  </a:lnTo>
                  <a:lnTo>
                    <a:pt x="57" y="56"/>
                  </a:lnTo>
                  <a:lnTo>
                    <a:pt x="57" y="56"/>
                  </a:lnTo>
                  <a:lnTo>
                    <a:pt x="57" y="56"/>
                  </a:lnTo>
                  <a:lnTo>
                    <a:pt x="54" y="56"/>
                  </a:lnTo>
                  <a:lnTo>
                    <a:pt x="54" y="56"/>
                  </a:lnTo>
                  <a:lnTo>
                    <a:pt x="54" y="56"/>
                  </a:lnTo>
                  <a:lnTo>
                    <a:pt x="54" y="56"/>
                  </a:lnTo>
                  <a:lnTo>
                    <a:pt x="52" y="56"/>
                  </a:lnTo>
                  <a:lnTo>
                    <a:pt x="52" y="56"/>
                  </a:lnTo>
                  <a:lnTo>
                    <a:pt x="52" y="56"/>
                  </a:lnTo>
                  <a:lnTo>
                    <a:pt x="49" y="56"/>
                  </a:lnTo>
                  <a:lnTo>
                    <a:pt x="49" y="56"/>
                  </a:lnTo>
                  <a:lnTo>
                    <a:pt x="49" y="59"/>
                  </a:lnTo>
                  <a:lnTo>
                    <a:pt x="49" y="61"/>
                  </a:lnTo>
                  <a:lnTo>
                    <a:pt x="49" y="61"/>
                  </a:lnTo>
                  <a:lnTo>
                    <a:pt x="49" y="61"/>
                  </a:lnTo>
                  <a:lnTo>
                    <a:pt x="52" y="63"/>
                  </a:lnTo>
                  <a:lnTo>
                    <a:pt x="52" y="63"/>
                  </a:lnTo>
                  <a:lnTo>
                    <a:pt x="52" y="63"/>
                  </a:lnTo>
                  <a:lnTo>
                    <a:pt x="52" y="66"/>
                  </a:lnTo>
                  <a:lnTo>
                    <a:pt x="52" y="66"/>
                  </a:lnTo>
                  <a:lnTo>
                    <a:pt x="52" y="66"/>
                  </a:lnTo>
                  <a:lnTo>
                    <a:pt x="54" y="68"/>
                  </a:lnTo>
                  <a:lnTo>
                    <a:pt x="54" y="68"/>
                  </a:lnTo>
                  <a:lnTo>
                    <a:pt x="54" y="73"/>
                  </a:lnTo>
                  <a:lnTo>
                    <a:pt x="57" y="71"/>
                  </a:lnTo>
                  <a:lnTo>
                    <a:pt x="57" y="71"/>
                  </a:lnTo>
                  <a:lnTo>
                    <a:pt x="59" y="68"/>
                  </a:lnTo>
                  <a:lnTo>
                    <a:pt x="59" y="68"/>
                  </a:lnTo>
                  <a:lnTo>
                    <a:pt x="61" y="68"/>
                  </a:lnTo>
                  <a:lnTo>
                    <a:pt x="61" y="68"/>
                  </a:lnTo>
                  <a:lnTo>
                    <a:pt x="64" y="68"/>
                  </a:lnTo>
                  <a:lnTo>
                    <a:pt x="64" y="68"/>
                  </a:lnTo>
                  <a:lnTo>
                    <a:pt x="64" y="66"/>
                  </a:lnTo>
                  <a:lnTo>
                    <a:pt x="66" y="66"/>
                  </a:lnTo>
                  <a:lnTo>
                    <a:pt x="66" y="63"/>
                  </a:lnTo>
                  <a:lnTo>
                    <a:pt x="68" y="61"/>
                  </a:lnTo>
                  <a:lnTo>
                    <a:pt x="71" y="61"/>
                  </a:lnTo>
                  <a:lnTo>
                    <a:pt x="78" y="59"/>
                  </a:lnTo>
                  <a:lnTo>
                    <a:pt x="80" y="59"/>
                  </a:lnTo>
                  <a:lnTo>
                    <a:pt x="80" y="56"/>
                  </a:lnTo>
                  <a:lnTo>
                    <a:pt x="83" y="56"/>
                  </a:lnTo>
                  <a:lnTo>
                    <a:pt x="83" y="56"/>
                  </a:lnTo>
                  <a:lnTo>
                    <a:pt x="85" y="56"/>
                  </a:lnTo>
                  <a:lnTo>
                    <a:pt x="87" y="56"/>
                  </a:lnTo>
                  <a:lnTo>
                    <a:pt x="90" y="54"/>
                  </a:lnTo>
                  <a:lnTo>
                    <a:pt x="92" y="54"/>
                  </a:lnTo>
                  <a:lnTo>
                    <a:pt x="94" y="54"/>
                  </a:lnTo>
                  <a:lnTo>
                    <a:pt x="94" y="54"/>
                  </a:lnTo>
                  <a:lnTo>
                    <a:pt x="94" y="54"/>
                  </a:lnTo>
                  <a:lnTo>
                    <a:pt x="97" y="52"/>
                  </a:lnTo>
                  <a:lnTo>
                    <a:pt x="97" y="52"/>
                  </a:lnTo>
                  <a:lnTo>
                    <a:pt x="99" y="54"/>
                  </a:lnTo>
                  <a:lnTo>
                    <a:pt x="101" y="54"/>
                  </a:lnTo>
                  <a:lnTo>
                    <a:pt x="106" y="49"/>
                  </a:lnTo>
                  <a:lnTo>
                    <a:pt x="111" y="47"/>
                  </a:lnTo>
                  <a:lnTo>
                    <a:pt x="111" y="47"/>
                  </a:lnTo>
                  <a:lnTo>
                    <a:pt x="113" y="45"/>
                  </a:lnTo>
                  <a:lnTo>
                    <a:pt x="125" y="45"/>
                  </a:lnTo>
                  <a:lnTo>
                    <a:pt x="128" y="42"/>
                  </a:lnTo>
                  <a:lnTo>
                    <a:pt x="130" y="42"/>
                  </a:lnTo>
                  <a:lnTo>
                    <a:pt x="132" y="37"/>
                  </a:lnTo>
                  <a:lnTo>
                    <a:pt x="135" y="35"/>
                  </a:lnTo>
                  <a:lnTo>
                    <a:pt x="135" y="35"/>
                  </a:lnTo>
                  <a:lnTo>
                    <a:pt x="135" y="35"/>
                  </a:lnTo>
                  <a:lnTo>
                    <a:pt x="137" y="35"/>
                  </a:lnTo>
                  <a:lnTo>
                    <a:pt x="137" y="35"/>
                  </a:lnTo>
                  <a:lnTo>
                    <a:pt x="137" y="35"/>
                  </a:lnTo>
                  <a:lnTo>
                    <a:pt x="139" y="35"/>
                  </a:lnTo>
                  <a:lnTo>
                    <a:pt x="139" y="33"/>
                  </a:lnTo>
                  <a:lnTo>
                    <a:pt x="149" y="33"/>
                  </a:lnTo>
                  <a:lnTo>
                    <a:pt x="149" y="33"/>
                  </a:lnTo>
                  <a:lnTo>
                    <a:pt x="154" y="30"/>
                  </a:lnTo>
                  <a:lnTo>
                    <a:pt x="156" y="30"/>
                  </a:lnTo>
                  <a:lnTo>
                    <a:pt x="156" y="28"/>
                  </a:lnTo>
                  <a:lnTo>
                    <a:pt x="158" y="28"/>
                  </a:lnTo>
                  <a:lnTo>
                    <a:pt x="161" y="26"/>
                  </a:lnTo>
                  <a:lnTo>
                    <a:pt x="165" y="21"/>
                  </a:lnTo>
                  <a:lnTo>
                    <a:pt x="168" y="19"/>
                  </a:lnTo>
                  <a:lnTo>
                    <a:pt x="172" y="16"/>
                  </a:lnTo>
                  <a:lnTo>
                    <a:pt x="172" y="16"/>
                  </a:lnTo>
                  <a:lnTo>
                    <a:pt x="172" y="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2" name="Freeform 30"/>
            <p:cNvSpPr>
              <a:spLocks noEditPoints="1"/>
            </p:cNvSpPr>
            <p:nvPr/>
          </p:nvSpPr>
          <p:spPr bwMode="auto">
            <a:xfrm>
              <a:off x="7108847" y="887970"/>
              <a:ext cx="3959736" cy="3077458"/>
            </a:xfrm>
            <a:custGeom>
              <a:avLst/>
              <a:gdLst>
                <a:gd name="T0" fmla="*/ 2114 w 3200"/>
                <a:gd name="T1" fmla="*/ 2125 h 2487"/>
                <a:gd name="T2" fmla="*/ 2126 w 3200"/>
                <a:gd name="T3" fmla="*/ 2132 h 2487"/>
                <a:gd name="T4" fmla="*/ 1927 w 3200"/>
                <a:gd name="T5" fmla="*/ 2220 h 2487"/>
                <a:gd name="T6" fmla="*/ 1870 w 3200"/>
                <a:gd name="T7" fmla="*/ 2262 h 2487"/>
                <a:gd name="T8" fmla="*/ 1887 w 3200"/>
                <a:gd name="T9" fmla="*/ 2352 h 2487"/>
                <a:gd name="T10" fmla="*/ 1956 w 3200"/>
                <a:gd name="T11" fmla="*/ 2277 h 2487"/>
                <a:gd name="T12" fmla="*/ 2053 w 3200"/>
                <a:gd name="T13" fmla="*/ 2156 h 2487"/>
                <a:gd name="T14" fmla="*/ 3107 w 3200"/>
                <a:gd name="T15" fmla="*/ 457 h 2487"/>
                <a:gd name="T16" fmla="*/ 2880 w 3200"/>
                <a:gd name="T17" fmla="*/ 334 h 2487"/>
                <a:gd name="T18" fmla="*/ 2734 w 3200"/>
                <a:gd name="T19" fmla="*/ 62 h 2487"/>
                <a:gd name="T20" fmla="*/ 2466 w 3200"/>
                <a:gd name="T21" fmla="*/ 123 h 2487"/>
                <a:gd name="T22" fmla="*/ 2310 w 3200"/>
                <a:gd name="T23" fmla="*/ 341 h 2487"/>
                <a:gd name="T24" fmla="*/ 2228 w 3200"/>
                <a:gd name="T25" fmla="*/ 620 h 2487"/>
                <a:gd name="T26" fmla="*/ 1163 w 3200"/>
                <a:gd name="T27" fmla="*/ 817 h 2487"/>
                <a:gd name="T28" fmla="*/ 842 w 3200"/>
                <a:gd name="T29" fmla="*/ 471 h 2487"/>
                <a:gd name="T30" fmla="*/ 574 w 3200"/>
                <a:gd name="T31" fmla="*/ 540 h 2487"/>
                <a:gd name="T32" fmla="*/ 345 w 3200"/>
                <a:gd name="T33" fmla="*/ 897 h 2487"/>
                <a:gd name="T34" fmla="*/ 11 w 3200"/>
                <a:gd name="T35" fmla="*/ 1077 h 2487"/>
                <a:gd name="T36" fmla="*/ 123 w 3200"/>
                <a:gd name="T37" fmla="*/ 1280 h 2487"/>
                <a:gd name="T38" fmla="*/ 253 w 3200"/>
                <a:gd name="T39" fmla="*/ 1545 h 2487"/>
                <a:gd name="T40" fmla="*/ 418 w 3200"/>
                <a:gd name="T41" fmla="*/ 1657 h 2487"/>
                <a:gd name="T42" fmla="*/ 598 w 3200"/>
                <a:gd name="T43" fmla="*/ 1761 h 2487"/>
                <a:gd name="T44" fmla="*/ 761 w 3200"/>
                <a:gd name="T45" fmla="*/ 1803 h 2487"/>
                <a:gd name="T46" fmla="*/ 998 w 3200"/>
                <a:gd name="T47" fmla="*/ 1799 h 2487"/>
                <a:gd name="T48" fmla="*/ 1246 w 3200"/>
                <a:gd name="T49" fmla="*/ 1777 h 2487"/>
                <a:gd name="T50" fmla="*/ 1263 w 3200"/>
                <a:gd name="T51" fmla="*/ 1967 h 2487"/>
                <a:gd name="T52" fmla="*/ 1336 w 3200"/>
                <a:gd name="T53" fmla="*/ 2137 h 2487"/>
                <a:gd name="T54" fmla="*/ 1459 w 3200"/>
                <a:gd name="T55" fmla="*/ 2130 h 2487"/>
                <a:gd name="T56" fmla="*/ 1636 w 3200"/>
                <a:gd name="T57" fmla="*/ 2078 h 2487"/>
                <a:gd name="T58" fmla="*/ 1788 w 3200"/>
                <a:gd name="T59" fmla="*/ 2163 h 2487"/>
                <a:gd name="T60" fmla="*/ 1823 w 3200"/>
                <a:gd name="T61" fmla="*/ 2156 h 2487"/>
                <a:gd name="T62" fmla="*/ 1847 w 3200"/>
                <a:gd name="T63" fmla="*/ 2165 h 2487"/>
                <a:gd name="T64" fmla="*/ 1889 w 3200"/>
                <a:gd name="T65" fmla="*/ 2210 h 2487"/>
                <a:gd name="T66" fmla="*/ 1920 w 3200"/>
                <a:gd name="T67" fmla="*/ 2208 h 2487"/>
                <a:gd name="T68" fmla="*/ 1963 w 3200"/>
                <a:gd name="T69" fmla="*/ 2175 h 2487"/>
                <a:gd name="T70" fmla="*/ 2060 w 3200"/>
                <a:gd name="T71" fmla="*/ 2149 h 2487"/>
                <a:gd name="T72" fmla="*/ 2095 w 3200"/>
                <a:gd name="T73" fmla="*/ 2102 h 2487"/>
                <a:gd name="T74" fmla="*/ 2124 w 3200"/>
                <a:gd name="T75" fmla="*/ 2120 h 2487"/>
                <a:gd name="T76" fmla="*/ 2164 w 3200"/>
                <a:gd name="T77" fmla="*/ 2106 h 2487"/>
                <a:gd name="T78" fmla="*/ 2244 w 3200"/>
                <a:gd name="T79" fmla="*/ 2076 h 2487"/>
                <a:gd name="T80" fmla="*/ 2327 w 3200"/>
                <a:gd name="T81" fmla="*/ 2014 h 2487"/>
                <a:gd name="T82" fmla="*/ 2374 w 3200"/>
                <a:gd name="T83" fmla="*/ 1976 h 2487"/>
                <a:gd name="T84" fmla="*/ 2407 w 3200"/>
                <a:gd name="T85" fmla="*/ 1950 h 2487"/>
                <a:gd name="T86" fmla="*/ 2414 w 3200"/>
                <a:gd name="T87" fmla="*/ 1893 h 2487"/>
                <a:gd name="T88" fmla="*/ 2438 w 3200"/>
                <a:gd name="T89" fmla="*/ 1863 h 2487"/>
                <a:gd name="T90" fmla="*/ 2457 w 3200"/>
                <a:gd name="T91" fmla="*/ 1792 h 2487"/>
                <a:gd name="T92" fmla="*/ 2507 w 3200"/>
                <a:gd name="T93" fmla="*/ 1742 h 2487"/>
                <a:gd name="T94" fmla="*/ 2516 w 3200"/>
                <a:gd name="T95" fmla="*/ 1709 h 2487"/>
                <a:gd name="T96" fmla="*/ 2507 w 3200"/>
                <a:gd name="T97" fmla="*/ 1631 h 2487"/>
                <a:gd name="T98" fmla="*/ 2471 w 3200"/>
                <a:gd name="T99" fmla="*/ 1515 h 2487"/>
                <a:gd name="T100" fmla="*/ 2436 w 3200"/>
                <a:gd name="T101" fmla="*/ 1314 h 2487"/>
                <a:gd name="T102" fmla="*/ 2507 w 3200"/>
                <a:gd name="T103" fmla="*/ 1259 h 2487"/>
                <a:gd name="T104" fmla="*/ 2509 w 3200"/>
                <a:gd name="T105" fmla="*/ 1212 h 2487"/>
                <a:gd name="T106" fmla="*/ 2332 w 3200"/>
                <a:gd name="T107" fmla="*/ 1101 h 2487"/>
                <a:gd name="T108" fmla="*/ 2519 w 3200"/>
                <a:gd name="T109" fmla="*/ 985 h 2487"/>
                <a:gd name="T110" fmla="*/ 2485 w 3200"/>
                <a:gd name="T111" fmla="*/ 1122 h 2487"/>
                <a:gd name="T112" fmla="*/ 2618 w 3200"/>
                <a:gd name="T113" fmla="*/ 1053 h 2487"/>
                <a:gd name="T114" fmla="*/ 2791 w 3200"/>
                <a:gd name="T115" fmla="*/ 921 h 2487"/>
                <a:gd name="T116" fmla="*/ 2937 w 3200"/>
                <a:gd name="T117" fmla="*/ 861 h 2487"/>
                <a:gd name="T118" fmla="*/ 3077 w 3200"/>
                <a:gd name="T119" fmla="*/ 677 h 2487"/>
                <a:gd name="T120" fmla="*/ 2523 w 3200"/>
                <a:gd name="T121" fmla="*/ 1678 h 2487"/>
                <a:gd name="T122" fmla="*/ 2533 w 3200"/>
                <a:gd name="T123" fmla="*/ 1680 h 2487"/>
                <a:gd name="T124" fmla="*/ 2490 w 3200"/>
                <a:gd name="T125" fmla="*/ 1794 h 2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200" h="2487">
                  <a:moveTo>
                    <a:pt x="2086" y="2094"/>
                  </a:moveTo>
                  <a:lnTo>
                    <a:pt x="2083" y="2092"/>
                  </a:lnTo>
                  <a:lnTo>
                    <a:pt x="2081" y="2092"/>
                  </a:lnTo>
                  <a:lnTo>
                    <a:pt x="2081" y="2094"/>
                  </a:lnTo>
                  <a:lnTo>
                    <a:pt x="2081" y="2094"/>
                  </a:lnTo>
                  <a:lnTo>
                    <a:pt x="2083" y="2097"/>
                  </a:lnTo>
                  <a:lnTo>
                    <a:pt x="2083" y="2097"/>
                  </a:lnTo>
                  <a:lnTo>
                    <a:pt x="2086" y="2097"/>
                  </a:lnTo>
                  <a:lnTo>
                    <a:pt x="2086" y="2097"/>
                  </a:lnTo>
                  <a:lnTo>
                    <a:pt x="2086" y="2097"/>
                  </a:lnTo>
                  <a:lnTo>
                    <a:pt x="2086" y="2099"/>
                  </a:lnTo>
                  <a:lnTo>
                    <a:pt x="2086" y="2099"/>
                  </a:lnTo>
                  <a:lnTo>
                    <a:pt x="2088" y="2099"/>
                  </a:lnTo>
                  <a:lnTo>
                    <a:pt x="2088" y="2099"/>
                  </a:lnTo>
                  <a:lnTo>
                    <a:pt x="2088" y="2099"/>
                  </a:lnTo>
                  <a:lnTo>
                    <a:pt x="2088" y="2102"/>
                  </a:lnTo>
                  <a:lnTo>
                    <a:pt x="2090" y="2102"/>
                  </a:lnTo>
                  <a:lnTo>
                    <a:pt x="2090" y="2102"/>
                  </a:lnTo>
                  <a:lnTo>
                    <a:pt x="2090" y="2102"/>
                  </a:lnTo>
                  <a:lnTo>
                    <a:pt x="2093" y="2102"/>
                  </a:lnTo>
                  <a:lnTo>
                    <a:pt x="2093" y="2102"/>
                  </a:lnTo>
                  <a:lnTo>
                    <a:pt x="2090" y="2099"/>
                  </a:lnTo>
                  <a:lnTo>
                    <a:pt x="2090" y="2099"/>
                  </a:lnTo>
                  <a:lnTo>
                    <a:pt x="2090" y="2097"/>
                  </a:lnTo>
                  <a:lnTo>
                    <a:pt x="2090" y="2097"/>
                  </a:lnTo>
                  <a:lnTo>
                    <a:pt x="2088" y="2097"/>
                  </a:lnTo>
                  <a:lnTo>
                    <a:pt x="2088" y="2097"/>
                  </a:lnTo>
                  <a:lnTo>
                    <a:pt x="2086" y="2094"/>
                  </a:lnTo>
                  <a:lnTo>
                    <a:pt x="2086" y="2094"/>
                  </a:lnTo>
                  <a:close/>
                  <a:moveTo>
                    <a:pt x="2086" y="2104"/>
                  </a:moveTo>
                  <a:lnTo>
                    <a:pt x="2086" y="2104"/>
                  </a:lnTo>
                  <a:lnTo>
                    <a:pt x="2088" y="2106"/>
                  </a:lnTo>
                  <a:lnTo>
                    <a:pt x="2090" y="2106"/>
                  </a:lnTo>
                  <a:lnTo>
                    <a:pt x="2093" y="2111"/>
                  </a:lnTo>
                  <a:lnTo>
                    <a:pt x="2093" y="2111"/>
                  </a:lnTo>
                  <a:lnTo>
                    <a:pt x="2093" y="2111"/>
                  </a:lnTo>
                  <a:lnTo>
                    <a:pt x="2093" y="2109"/>
                  </a:lnTo>
                  <a:lnTo>
                    <a:pt x="2093" y="2106"/>
                  </a:lnTo>
                  <a:lnTo>
                    <a:pt x="2093" y="2106"/>
                  </a:lnTo>
                  <a:lnTo>
                    <a:pt x="2090" y="2104"/>
                  </a:lnTo>
                  <a:lnTo>
                    <a:pt x="2090" y="2104"/>
                  </a:lnTo>
                  <a:lnTo>
                    <a:pt x="2090" y="2104"/>
                  </a:lnTo>
                  <a:lnTo>
                    <a:pt x="2090" y="2104"/>
                  </a:lnTo>
                  <a:lnTo>
                    <a:pt x="2088" y="2102"/>
                  </a:lnTo>
                  <a:lnTo>
                    <a:pt x="2088" y="2102"/>
                  </a:lnTo>
                  <a:lnTo>
                    <a:pt x="2086" y="2104"/>
                  </a:lnTo>
                  <a:lnTo>
                    <a:pt x="2086" y="2104"/>
                  </a:lnTo>
                  <a:lnTo>
                    <a:pt x="2086" y="2104"/>
                  </a:lnTo>
                  <a:close/>
                  <a:moveTo>
                    <a:pt x="2088" y="2090"/>
                  </a:moveTo>
                  <a:lnTo>
                    <a:pt x="2086" y="2090"/>
                  </a:lnTo>
                  <a:lnTo>
                    <a:pt x="2086" y="2092"/>
                  </a:lnTo>
                  <a:lnTo>
                    <a:pt x="2088" y="2094"/>
                  </a:lnTo>
                  <a:lnTo>
                    <a:pt x="2088" y="2094"/>
                  </a:lnTo>
                  <a:lnTo>
                    <a:pt x="2088" y="2094"/>
                  </a:lnTo>
                  <a:lnTo>
                    <a:pt x="2088" y="2092"/>
                  </a:lnTo>
                  <a:lnTo>
                    <a:pt x="2088" y="2092"/>
                  </a:lnTo>
                  <a:lnTo>
                    <a:pt x="2088" y="2092"/>
                  </a:lnTo>
                  <a:lnTo>
                    <a:pt x="2088" y="2090"/>
                  </a:lnTo>
                  <a:lnTo>
                    <a:pt x="2088" y="2090"/>
                  </a:lnTo>
                  <a:close/>
                  <a:moveTo>
                    <a:pt x="2088" y="2139"/>
                  </a:moveTo>
                  <a:lnTo>
                    <a:pt x="2088" y="2137"/>
                  </a:lnTo>
                  <a:lnTo>
                    <a:pt x="2088" y="2137"/>
                  </a:lnTo>
                  <a:lnTo>
                    <a:pt x="2088" y="2137"/>
                  </a:lnTo>
                  <a:lnTo>
                    <a:pt x="2088" y="2137"/>
                  </a:lnTo>
                  <a:lnTo>
                    <a:pt x="2086" y="2137"/>
                  </a:lnTo>
                  <a:lnTo>
                    <a:pt x="2083" y="2139"/>
                  </a:lnTo>
                  <a:lnTo>
                    <a:pt x="2086" y="2139"/>
                  </a:lnTo>
                  <a:lnTo>
                    <a:pt x="2086" y="2139"/>
                  </a:lnTo>
                  <a:lnTo>
                    <a:pt x="2086" y="2139"/>
                  </a:lnTo>
                  <a:lnTo>
                    <a:pt x="2086" y="2139"/>
                  </a:lnTo>
                  <a:lnTo>
                    <a:pt x="2086" y="2139"/>
                  </a:lnTo>
                  <a:lnTo>
                    <a:pt x="2088" y="2139"/>
                  </a:lnTo>
                  <a:lnTo>
                    <a:pt x="2088" y="2139"/>
                  </a:lnTo>
                  <a:lnTo>
                    <a:pt x="2088" y="2139"/>
                  </a:lnTo>
                  <a:lnTo>
                    <a:pt x="2088" y="2139"/>
                  </a:lnTo>
                  <a:close/>
                  <a:moveTo>
                    <a:pt x="2090" y="2137"/>
                  </a:moveTo>
                  <a:lnTo>
                    <a:pt x="2090" y="2137"/>
                  </a:lnTo>
                  <a:lnTo>
                    <a:pt x="2090" y="2137"/>
                  </a:lnTo>
                  <a:lnTo>
                    <a:pt x="2090" y="2137"/>
                  </a:lnTo>
                  <a:lnTo>
                    <a:pt x="2090" y="2137"/>
                  </a:lnTo>
                  <a:lnTo>
                    <a:pt x="2090" y="2137"/>
                  </a:lnTo>
                  <a:lnTo>
                    <a:pt x="2090" y="2137"/>
                  </a:lnTo>
                  <a:lnTo>
                    <a:pt x="2090" y="2137"/>
                  </a:lnTo>
                  <a:lnTo>
                    <a:pt x="2090" y="2137"/>
                  </a:lnTo>
                  <a:lnTo>
                    <a:pt x="2090" y="2137"/>
                  </a:lnTo>
                  <a:lnTo>
                    <a:pt x="2090" y="2135"/>
                  </a:lnTo>
                  <a:lnTo>
                    <a:pt x="2090" y="2135"/>
                  </a:lnTo>
                  <a:lnTo>
                    <a:pt x="2090" y="2135"/>
                  </a:lnTo>
                  <a:lnTo>
                    <a:pt x="2090" y="2135"/>
                  </a:lnTo>
                  <a:lnTo>
                    <a:pt x="2090" y="2135"/>
                  </a:lnTo>
                  <a:lnTo>
                    <a:pt x="2088" y="2135"/>
                  </a:lnTo>
                  <a:lnTo>
                    <a:pt x="2088" y="2135"/>
                  </a:lnTo>
                  <a:lnTo>
                    <a:pt x="2088" y="2135"/>
                  </a:lnTo>
                  <a:lnTo>
                    <a:pt x="2088" y="2135"/>
                  </a:lnTo>
                  <a:lnTo>
                    <a:pt x="2088" y="2135"/>
                  </a:lnTo>
                  <a:lnTo>
                    <a:pt x="2088" y="2135"/>
                  </a:lnTo>
                  <a:lnTo>
                    <a:pt x="2088" y="2137"/>
                  </a:lnTo>
                  <a:lnTo>
                    <a:pt x="2088" y="2137"/>
                  </a:lnTo>
                  <a:lnTo>
                    <a:pt x="2088" y="2137"/>
                  </a:lnTo>
                  <a:lnTo>
                    <a:pt x="2088" y="2137"/>
                  </a:lnTo>
                  <a:lnTo>
                    <a:pt x="2088" y="2137"/>
                  </a:lnTo>
                  <a:lnTo>
                    <a:pt x="2088" y="2139"/>
                  </a:lnTo>
                  <a:lnTo>
                    <a:pt x="2088" y="2139"/>
                  </a:lnTo>
                  <a:lnTo>
                    <a:pt x="2088" y="2139"/>
                  </a:lnTo>
                  <a:lnTo>
                    <a:pt x="2088" y="2139"/>
                  </a:lnTo>
                  <a:lnTo>
                    <a:pt x="2088" y="2139"/>
                  </a:lnTo>
                  <a:lnTo>
                    <a:pt x="2090" y="2137"/>
                  </a:lnTo>
                  <a:lnTo>
                    <a:pt x="2090" y="2139"/>
                  </a:lnTo>
                  <a:lnTo>
                    <a:pt x="2090" y="2139"/>
                  </a:lnTo>
                  <a:lnTo>
                    <a:pt x="2090" y="2137"/>
                  </a:lnTo>
                  <a:lnTo>
                    <a:pt x="2090" y="2137"/>
                  </a:lnTo>
                  <a:lnTo>
                    <a:pt x="2090" y="2137"/>
                  </a:lnTo>
                  <a:lnTo>
                    <a:pt x="2090" y="2137"/>
                  </a:lnTo>
                  <a:lnTo>
                    <a:pt x="2090" y="2137"/>
                  </a:lnTo>
                  <a:lnTo>
                    <a:pt x="2090" y="2137"/>
                  </a:lnTo>
                  <a:lnTo>
                    <a:pt x="2090" y="2137"/>
                  </a:lnTo>
                  <a:lnTo>
                    <a:pt x="2090" y="2137"/>
                  </a:lnTo>
                  <a:lnTo>
                    <a:pt x="2090" y="2137"/>
                  </a:lnTo>
                  <a:lnTo>
                    <a:pt x="2090" y="2137"/>
                  </a:lnTo>
                  <a:lnTo>
                    <a:pt x="2090" y="2137"/>
                  </a:lnTo>
                  <a:lnTo>
                    <a:pt x="2090" y="2137"/>
                  </a:lnTo>
                  <a:lnTo>
                    <a:pt x="2090" y="2137"/>
                  </a:lnTo>
                  <a:close/>
                  <a:moveTo>
                    <a:pt x="2088" y="2132"/>
                  </a:move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5"/>
                  </a:lnTo>
                  <a:lnTo>
                    <a:pt x="2088" y="2132"/>
                  </a:lnTo>
                  <a:lnTo>
                    <a:pt x="2088" y="2132"/>
                  </a:lnTo>
                  <a:lnTo>
                    <a:pt x="2088" y="2132"/>
                  </a:lnTo>
                  <a:lnTo>
                    <a:pt x="2088" y="2132"/>
                  </a:lnTo>
                  <a:lnTo>
                    <a:pt x="2088" y="2132"/>
                  </a:lnTo>
                  <a:lnTo>
                    <a:pt x="2090" y="2132"/>
                  </a:lnTo>
                  <a:lnTo>
                    <a:pt x="2088" y="2132"/>
                  </a:lnTo>
                  <a:lnTo>
                    <a:pt x="2088" y="2132"/>
                  </a:lnTo>
                  <a:lnTo>
                    <a:pt x="2088" y="2132"/>
                  </a:lnTo>
                  <a:lnTo>
                    <a:pt x="2088" y="2132"/>
                  </a:lnTo>
                  <a:lnTo>
                    <a:pt x="2090" y="2132"/>
                  </a:lnTo>
                  <a:lnTo>
                    <a:pt x="2090"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lnTo>
                    <a:pt x="2088" y="2132"/>
                  </a:lnTo>
                  <a:close/>
                  <a:moveTo>
                    <a:pt x="2114" y="2125"/>
                  </a:moveTo>
                  <a:lnTo>
                    <a:pt x="2114" y="2125"/>
                  </a:lnTo>
                  <a:lnTo>
                    <a:pt x="2114" y="2125"/>
                  </a:lnTo>
                  <a:lnTo>
                    <a:pt x="2112" y="2125"/>
                  </a:lnTo>
                  <a:lnTo>
                    <a:pt x="2112" y="2128"/>
                  </a:lnTo>
                  <a:lnTo>
                    <a:pt x="2112" y="2128"/>
                  </a:lnTo>
                  <a:lnTo>
                    <a:pt x="2112" y="2128"/>
                  </a:lnTo>
                  <a:lnTo>
                    <a:pt x="2109" y="2128"/>
                  </a:lnTo>
                  <a:lnTo>
                    <a:pt x="2109" y="2128"/>
                  </a:lnTo>
                  <a:lnTo>
                    <a:pt x="2109" y="2128"/>
                  </a:lnTo>
                  <a:lnTo>
                    <a:pt x="2109" y="2128"/>
                  </a:lnTo>
                  <a:lnTo>
                    <a:pt x="2107" y="2128"/>
                  </a:lnTo>
                  <a:lnTo>
                    <a:pt x="2107" y="2128"/>
                  </a:lnTo>
                  <a:lnTo>
                    <a:pt x="2107" y="2128"/>
                  </a:lnTo>
                  <a:lnTo>
                    <a:pt x="2107" y="2130"/>
                  </a:lnTo>
                  <a:lnTo>
                    <a:pt x="2105" y="2130"/>
                  </a:lnTo>
                  <a:lnTo>
                    <a:pt x="2105" y="2130"/>
                  </a:lnTo>
                  <a:lnTo>
                    <a:pt x="2105" y="2130"/>
                  </a:lnTo>
                  <a:lnTo>
                    <a:pt x="2105" y="2130"/>
                  </a:lnTo>
                  <a:lnTo>
                    <a:pt x="2105" y="2130"/>
                  </a:lnTo>
                  <a:lnTo>
                    <a:pt x="2105" y="2130"/>
                  </a:lnTo>
                  <a:lnTo>
                    <a:pt x="2105" y="2130"/>
                  </a:lnTo>
                  <a:lnTo>
                    <a:pt x="2105" y="2130"/>
                  </a:lnTo>
                  <a:lnTo>
                    <a:pt x="2105" y="2130"/>
                  </a:lnTo>
                  <a:lnTo>
                    <a:pt x="2105" y="2132"/>
                  </a:lnTo>
                  <a:lnTo>
                    <a:pt x="2105" y="2132"/>
                  </a:lnTo>
                  <a:lnTo>
                    <a:pt x="2105" y="2132"/>
                  </a:lnTo>
                  <a:lnTo>
                    <a:pt x="2105" y="2132"/>
                  </a:lnTo>
                  <a:lnTo>
                    <a:pt x="2105" y="2132"/>
                  </a:lnTo>
                  <a:lnTo>
                    <a:pt x="2105" y="2132"/>
                  </a:lnTo>
                  <a:lnTo>
                    <a:pt x="2105" y="2132"/>
                  </a:lnTo>
                  <a:lnTo>
                    <a:pt x="2107" y="2132"/>
                  </a:lnTo>
                  <a:lnTo>
                    <a:pt x="2107" y="2132"/>
                  </a:lnTo>
                  <a:lnTo>
                    <a:pt x="2107" y="2132"/>
                  </a:lnTo>
                  <a:lnTo>
                    <a:pt x="2107" y="2132"/>
                  </a:lnTo>
                  <a:lnTo>
                    <a:pt x="2107" y="2132"/>
                  </a:lnTo>
                  <a:lnTo>
                    <a:pt x="2109" y="2132"/>
                  </a:lnTo>
                  <a:lnTo>
                    <a:pt x="2109" y="2132"/>
                  </a:lnTo>
                  <a:lnTo>
                    <a:pt x="2109" y="2132"/>
                  </a:lnTo>
                  <a:lnTo>
                    <a:pt x="2109" y="2132"/>
                  </a:lnTo>
                  <a:lnTo>
                    <a:pt x="2109" y="2132"/>
                  </a:lnTo>
                  <a:lnTo>
                    <a:pt x="2109" y="2132"/>
                  </a:lnTo>
                  <a:lnTo>
                    <a:pt x="2109" y="2130"/>
                  </a:lnTo>
                  <a:lnTo>
                    <a:pt x="2112" y="2130"/>
                  </a:lnTo>
                  <a:lnTo>
                    <a:pt x="2112" y="2132"/>
                  </a:lnTo>
                  <a:lnTo>
                    <a:pt x="2112" y="2132"/>
                  </a:lnTo>
                  <a:lnTo>
                    <a:pt x="2112" y="2132"/>
                  </a:lnTo>
                  <a:lnTo>
                    <a:pt x="2114" y="2132"/>
                  </a:lnTo>
                  <a:lnTo>
                    <a:pt x="2112" y="2130"/>
                  </a:lnTo>
                  <a:lnTo>
                    <a:pt x="2114" y="2130"/>
                  </a:lnTo>
                  <a:lnTo>
                    <a:pt x="2112" y="2130"/>
                  </a:lnTo>
                  <a:lnTo>
                    <a:pt x="2112" y="2130"/>
                  </a:lnTo>
                  <a:lnTo>
                    <a:pt x="2114" y="2130"/>
                  </a:lnTo>
                  <a:lnTo>
                    <a:pt x="2114" y="2128"/>
                  </a:lnTo>
                  <a:lnTo>
                    <a:pt x="2114" y="2128"/>
                  </a:lnTo>
                  <a:lnTo>
                    <a:pt x="2114" y="2128"/>
                  </a:lnTo>
                  <a:lnTo>
                    <a:pt x="2114" y="2128"/>
                  </a:lnTo>
                  <a:lnTo>
                    <a:pt x="2114" y="2128"/>
                  </a:lnTo>
                  <a:lnTo>
                    <a:pt x="2114" y="2125"/>
                  </a:lnTo>
                  <a:lnTo>
                    <a:pt x="2114" y="2125"/>
                  </a:lnTo>
                  <a:lnTo>
                    <a:pt x="2114" y="2125"/>
                  </a:lnTo>
                  <a:lnTo>
                    <a:pt x="2114" y="2125"/>
                  </a:lnTo>
                  <a:lnTo>
                    <a:pt x="2114" y="2125"/>
                  </a:lnTo>
                  <a:lnTo>
                    <a:pt x="2116" y="2125"/>
                  </a:lnTo>
                  <a:lnTo>
                    <a:pt x="2114" y="2125"/>
                  </a:lnTo>
                  <a:lnTo>
                    <a:pt x="2114" y="2125"/>
                  </a:lnTo>
                  <a:close/>
                  <a:moveTo>
                    <a:pt x="2093" y="2120"/>
                  </a:moveTo>
                  <a:lnTo>
                    <a:pt x="2093" y="2120"/>
                  </a:lnTo>
                  <a:lnTo>
                    <a:pt x="2093" y="2120"/>
                  </a:lnTo>
                  <a:lnTo>
                    <a:pt x="2093" y="2120"/>
                  </a:lnTo>
                  <a:lnTo>
                    <a:pt x="2093" y="2123"/>
                  </a:lnTo>
                  <a:lnTo>
                    <a:pt x="2093" y="2123"/>
                  </a:lnTo>
                  <a:lnTo>
                    <a:pt x="2093" y="2123"/>
                  </a:lnTo>
                  <a:lnTo>
                    <a:pt x="2093" y="2123"/>
                  </a:lnTo>
                  <a:lnTo>
                    <a:pt x="2093" y="2120"/>
                  </a:lnTo>
                  <a:lnTo>
                    <a:pt x="2095" y="2120"/>
                  </a:lnTo>
                  <a:lnTo>
                    <a:pt x="2095" y="2120"/>
                  </a:lnTo>
                  <a:lnTo>
                    <a:pt x="2095" y="2120"/>
                  </a:lnTo>
                  <a:lnTo>
                    <a:pt x="2095" y="2120"/>
                  </a:lnTo>
                  <a:lnTo>
                    <a:pt x="2093" y="2120"/>
                  </a:lnTo>
                  <a:close/>
                  <a:moveTo>
                    <a:pt x="2100" y="2144"/>
                  </a:moveTo>
                  <a:lnTo>
                    <a:pt x="2100" y="2144"/>
                  </a:lnTo>
                  <a:lnTo>
                    <a:pt x="2100" y="2144"/>
                  </a:lnTo>
                  <a:lnTo>
                    <a:pt x="2100" y="2144"/>
                  </a:lnTo>
                  <a:lnTo>
                    <a:pt x="2100" y="2147"/>
                  </a:lnTo>
                  <a:lnTo>
                    <a:pt x="2100" y="2147"/>
                  </a:lnTo>
                  <a:lnTo>
                    <a:pt x="2100" y="2144"/>
                  </a:lnTo>
                  <a:lnTo>
                    <a:pt x="2100" y="2144"/>
                  </a:lnTo>
                  <a:lnTo>
                    <a:pt x="2100" y="2144"/>
                  </a:lnTo>
                  <a:close/>
                  <a:moveTo>
                    <a:pt x="2332" y="2000"/>
                  </a:moveTo>
                  <a:lnTo>
                    <a:pt x="2329" y="2000"/>
                  </a:lnTo>
                  <a:lnTo>
                    <a:pt x="2329" y="2000"/>
                  </a:lnTo>
                  <a:lnTo>
                    <a:pt x="2327" y="2000"/>
                  </a:lnTo>
                  <a:lnTo>
                    <a:pt x="2327" y="2000"/>
                  </a:lnTo>
                  <a:lnTo>
                    <a:pt x="2327" y="2000"/>
                  </a:lnTo>
                  <a:lnTo>
                    <a:pt x="2327" y="2002"/>
                  </a:lnTo>
                  <a:lnTo>
                    <a:pt x="2325" y="2002"/>
                  </a:lnTo>
                  <a:lnTo>
                    <a:pt x="2325" y="2005"/>
                  </a:lnTo>
                  <a:lnTo>
                    <a:pt x="2327" y="2005"/>
                  </a:lnTo>
                  <a:lnTo>
                    <a:pt x="2327" y="2002"/>
                  </a:lnTo>
                  <a:lnTo>
                    <a:pt x="2327" y="2005"/>
                  </a:lnTo>
                  <a:lnTo>
                    <a:pt x="2327" y="2005"/>
                  </a:lnTo>
                  <a:lnTo>
                    <a:pt x="2327" y="2005"/>
                  </a:lnTo>
                  <a:lnTo>
                    <a:pt x="2325" y="2005"/>
                  </a:lnTo>
                  <a:lnTo>
                    <a:pt x="2325" y="2005"/>
                  </a:lnTo>
                  <a:lnTo>
                    <a:pt x="2325" y="2005"/>
                  </a:lnTo>
                  <a:lnTo>
                    <a:pt x="2327" y="2007"/>
                  </a:lnTo>
                  <a:lnTo>
                    <a:pt x="2327" y="2007"/>
                  </a:lnTo>
                  <a:lnTo>
                    <a:pt x="2327" y="2007"/>
                  </a:lnTo>
                  <a:lnTo>
                    <a:pt x="2329" y="2007"/>
                  </a:lnTo>
                  <a:lnTo>
                    <a:pt x="2329" y="2007"/>
                  </a:lnTo>
                  <a:lnTo>
                    <a:pt x="2329" y="2005"/>
                  </a:lnTo>
                  <a:lnTo>
                    <a:pt x="2329" y="2005"/>
                  </a:lnTo>
                  <a:lnTo>
                    <a:pt x="2332" y="2005"/>
                  </a:lnTo>
                  <a:lnTo>
                    <a:pt x="2332" y="2005"/>
                  </a:lnTo>
                  <a:lnTo>
                    <a:pt x="2332" y="2002"/>
                  </a:lnTo>
                  <a:lnTo>
                    <a:pt x="2332" y="2002"/>
                  </a:lnTo>
                  <a:lnTo>
                    <a:pt x="2332" y="2002"/>
                  </a:lnTo>
                  <a:lnTo>
                    <a:pt x="2332" y="2000"/>
                  </a:lnTo>
                  <a:close/>
                  <a:moveTo>
                    <a:pt x="2294" y="2045"/>
                  </a:moveTo>
                  <a:lnTo>
                    <a:pt x="2294" y="2045"/>
                  </a:lnTo>
                  <a:lnTo>
                    <a:pt x="2291" y="2045"/>
                  </a:lnTo>
                  <a:lnTo>
                    <a:pt x="2291" y="2045"/>
                  </a:lnTo>
                  <a:lnTo>
                    <a:pt x="2291" y="2045"/>
                  </a:lnTo>
                  <a:lnTo>
                    <a:pt x="2291" y="2045"/>
                  </a:lnTo>
                  <a:lnTo>
                    <a:pt x="2289" y="2045"/>
                  </a:lnTo>
                  <a:lnTo>
                    <a:pt x="2289" y="2045"/>
                  </a:lnTo>
                  <a:lnTo>
                    <a:pt x="2289" y="2045"/>
                  </a:lnTo>
                  <a:lnTo>
                    <a:pt x="2289" y="2045"/>
                  </a:lnTo>
                  <a:lnTo>
                    <a:pt x="2289" y="2047"/>
                  </a:lnTo>
                  <a:lnTo>
                    <a:pt x="2287" y="2049"/>
                  </a:lnTo>
                  <a:lnTo>
                    <a:pt x="2287" y="2049"/>
                  </a:lnTo>
                  <a:lnTo>
                    <a:pt x="2287" y="2049"/>
                  </a:lnTo>
                  <a:lnTo>
                    <a:pt x="2289" y="2049"/>
                  </a:lnTo>
                  <a:lnTo>
                    <a:pt x="2289" y="2049"/>
                  </a:lnTo>
                  <a:lnTo>
                    <a:pt x="2289" y="2049"/>
                  </a:lnTo>
                  <a:lnTo>
                    <a:pt x="2289" y="2049"/>
                  </a:lnTo>
                  <a:lnTo>
                    <a:pt x="2289" y="2049"/>
                  </a:lnTo>
                  <a:lnTo>
                    <a:pt x="2289" y="2052"/>
                  </a:lnTo>
                  <a:lnTo>
                    <a:pt x="2287" y="2054"/>
                  </a:lnTo>
                  <a:lnTo>
                    <a:pt x="2287" y="2057"/>
                  </a:lnTo>
                  <a:lnTo>
                    <a:pt x="2289" y="2057"/>
                  </a:lnTo>
                  <a:lnTo>
                    <a:pt x="2291" y="2054"/>
                  </a:lnTo>
                  <a:lnTo>
                    <a:pt x="2291" y="2054"/>
                  </a:lnTo>
                  <a:lnTo>
                    <a:pt x="2291" y="2054"/>
                  </a:lnTo>
                  <a:lnTo>
                    <a:pt x="2291" y="2052"/>
                  </a:lnTo>
                  <a:lnTo>
                    <a:pt x="2291" y="2052"/>
                  </a:lnTo>
                  <a:lnTo>
                    <a:pt x="2291" y="2049"/>
                  </a:lnTo>
                  <a:lnTo>
                    <a:pt x="2294" y="2049"/>
                  </a:lnTo>
                  <a:lnTo>
                    <a:pt x="2294" y="2052"/>
                  </a:lnTo>
                  <a:lnTo>
                    <a:pt x="2294" y="2049"/>
                  </a:lnTo>
                  <a:lnTo>
                    <a:pt x="2294" y="2049"/>
                  </a:lnTo>
                  <a:lnTo>
                    <a:pt x="2294" y="2047"/>
                  </a:lnTo>
                  <a:lnTo>
                    <a:pt x="2296" y="2047"/>
                  </a:lnTo>
                  <a:lnTo>
                    <a:pt x="2296" y="2047"/>
                  </a:lnTo>
                  <a:lnTo>
                    <a:pt x="2296" y="2047"/>
                  </a:lnTo>
                  <a:lnTo>
                    <a:pt x="2296" y="2045"/>
                  </a:lnTo>
                  <a:lnTo>
                    <a:pt x="2294" y="2045"/>
                  </a:lnTo>
                  <a:close/>
                  <a:moveTo>
                    <a:pt x="2403" y="1962"/>
                  </a:moveTo>
                  <a:lnTo>
                    <a:pt x="2403" y="1962"/>
                  </a:lnTo>
                  <a:lnTo>
                    <a:pt x="2403" y="1962"/>
                  </a:lnTo>
                  <a:lnTo>
                    <a:pt x="2403" y="1962"/>
                  </a:lnTo>
                  <a:lnTo>
                    <a:pt x="2400" y="1962"/>
                  </a:lnTo>
                  <a:lnTo>
                    <a:pt x="2400" y="1962"/>
                  </a:lnTo>
                  <a:lnTo>
                    <a:pt x="2400" y="1960"/>
                  </a:lnTo>
                  <a:lnTo>
                    <a:pt x="2400" y="1960"/>
                  </a:lnTo>
                  <a:lnTo>
                    <a:pt x="2400" y="1960"/>
                  </a:lnTo>
                  <a:lnTo>
                    <a:pt x="2400" y="1960"/>
                  </a:lnTo>
                  <a:lnTo>
                    <a:pt x="2398" y="1960"/>
                  </a:lnTo>
                  <a:lnTo>
                    <a:pt x="2398" y="1960"/>
                  </a:lnTo>
                  <a:lnTo>
                    <a:pt x="2398" y="1960"/>
                  </a:lnTo>
                  <a:lnTo>
                    <a:pt x="2398" y="1960"/>
                  </a:lnTo>
                  <a:lnTo>
                    <a:pt x="2398" y="1960"/>
                  </a:lnTo>
                  <a:lnTo>
                    <a:pt x="2398" y="1962"/>
                  </a:lnTo>
                  <a:lnTo>
                    <a:pt x="2398" y="1962"/>
                  </a:lnTo>
                  <a:lnTo>
                    <a:pt x="2398" y="1962"/>
                  </a:lnTo>
                  <a:lnTo>
                    <a:pt x="2400" y="1962"/>
                  </a:lnTo>
                  <a:lnTo>
                    <a:pt x="2400" y="1962"/>
                  </a:lnTo>
                  <a:lnTo>
                    <a:pt x="2400" y="1962"/>
                  </a:lnTo>
                  <a:lnTo>
                    <a:pt x="2400" y="1962"/>
                  </a:lnTo>
                  <a:lnTo>
                    <a:pt x="2400" y="1962"/>
                  </a:lnTo>
                  <a:lnTo>
                    <a:pt x="2400" y="1964"/>
                  </a:lnTo>
                  <a:lnTo>
                    <a:pt x="2400" y="1964"/>
                  </a:lnTo>
                  <a:lnTo>
                    <a:pt x="2403" y="1964"/>
                  </a:lnTo>
                  <a:lnTo>
                    <a:pt x="2403" y="1964"/>
                  </a:lnTo>
                  <a:lnTo>
                    <a:pt x="2403" y="1964"/>
                  </a:lnTo>
                  <a:lnTo>
                    <a:pt x="2403" y="1964"/>
                  </a:lnTo>
                  <a:lnTo>
                    <a:pt x="2403" y="1962"/>
                  </a:lnTo>
                  <a:lnTo>
                    <a:pt x="2403" y="1962"/>
                  </a:lnTo>
                  <a:lnTo>
                    <a:pt x="2405" y="1962"/>
                  </a:lnTo>
                  <a:lnTo>
                    <a:pt x="2403" y="1962"/>
                  </a:lnTo>
                  <a:lnTo>
                    <a:pt x="2403" y="1962"/>
                  </a:lnTo>
                  <a:close/>
                  <a:moveTo>
                    <a:pt x="2417" y="1941"/>
                  </a:moveTo>
                  <a:lnTo>
                    <a:pt x="2417" y="1941"/>
                  </a:lnTo>
                  <a:lnTo>
                    <a:pt x="2417" y="1941"/>
                  </a:lnTo>
                  <a:lnTo>
                    <a:pt x="2417" y="1938"/>
                  </a:lnTo>
                  <a:lnTo>
                    <a:pt x="2417" y="1938"/>
                  </a:lnTo>
                  <a:lnTo>
                    <a:pt x="2417" y="1938"/>
                  </a:lnTo>
                  <a:lnTo>
                    <a:pt x="2414" y="1938"/>
                  </a:lnTo>
                  <a:lnTo>
                    <a:pt x="2414" y="1938"/>
                  </a:lnTo>
                  <a:lnTo>
                    <a:pt x="2414" y="1938"/>
                  </a:lnTo>
                  <a:lnTo>
                    <a:pt x="2414" y="1936"/>
                  </a:lnTo>
                  <a:lnTo>
                    <a:pt x="2414" y="1936"/>
                  </a:lnTo>
                  <a:lnTo>
                    <a:pt x="2414" y="1936"/>
                  </a:lnTo>
                  <a:lnTo>
                    <a:pt x="2414" y="1936"/>
                  </a:lnTo>
                  <a:lnTo>
                    <a:pt x="2412" y="1936"/>
                  </a:lnTo>
                  <a:lnTo>
                    <a:pt x="2412" y="1936"/>
                  </a:lnTo>
                  <a:lnTo>
                    <a:pt x="2412" y="1938"/>
                  </a:lnTo>
                  <a:lnTo>
                    <a:pt x="2410" y="1938"/>
                  </a:lnTo>
                  <a:lnTo>
                    <a:pt x="2410" y="1941"/>
                  </a:lnTo>
                  <a:lnTo>
                    <a:pt x="2412" y="1941"/>
                  </a:lnTo>
                  <a:lnTo>
                    <a:pt x="2412" y="1941"/>
                  </a:lnTo>
                  <a:lnTo>
                    <a:pt x="2412" y="1941"/>
                  </a:lnTo>
                  <a:lnTo>
                    <a:pt x="2412" y="1941"/>
                  </a:lnTo>
                  <a:lnTo>
                    <a:pt x="2412" y="1941"/>
                  </a:lnTo>
                  <a:lnTo>
                    <a:pt x="2412" y="1943"/>
                  </a:lnTo>
                  <a:lnTo>
                    <a:pt x="2412" y="1943"/>
                  </a:lnTo>
                  <a:lnTo>
                    <a:pt x="2412" y="1943"/>
                  </a:lnTo>
                  <a:lnTo>
                    <a:pt x="2414" y="1943"/>
                  </a:lnTo>
                  <a:lnTo>
                    <a:pt x="2414" y="1943"/>
                  </a:lnTo>
                  <a:lnTo>
                    <a:pt x="2414" y="1945"/>
                  </a:lnTo>
                  <a:lnTo>
                    <a:pt x="2414" y="1945"/>
                  </a:lnTo>
                  <a:lnTo>
                    <a:pt x="2410" y="1945"/>
                  </a:lnTo>
                  <a:lnTo>
                    <a:pt x="2410" y="1945"/>
                  </a:lnTo>
                  <a:lnTo>
                    <a:pt x="2410" y="1945"/>
                  </a:lnTo>
                  <a:lnTo>
                    <a:pt x="2410" y="1945"/>
                  </a:lnTo>
                  <a:lnTo>
                    <a:pt x="2410" y="1945"/>
                  </a:lnTo>
                  <a:lnTo>
                    <a:pt x="2410" y="1945"/>
                  </a:lnTo>
                  <a:lnTo>
                    <a:pt x="2410" y="1945"/>
                  </a:lnTo>
                  <a:lnTo>
                    <a:pt x="2412" y="1945"/>
                  </a:lnTo>
                  <a:lnTo>
                    <a:pt x="2412" y="1945"/>
                  </a:lnTo>
                  <a:lnTo>
                    <a:pt x="2412" y="1945"/>
                  </a:lnTo>
                  <a:lnTo>
                    <a:pt x="2412" y="1948"/>
                  </a:lnTo>
                  <a:lnTo>
                    <a:pt x="2412" y="1948"/>
                  </a:lnTo>
                  <a:lnTo>
                    <a:pt x="2412" y="1948"/>
                  </a:lnTo>
                  <a:lnTo>
                    <a:pt x="2410" y="1948"/>
                  </a:lnTo>
                  <a:lnTo>
                    <a:pt x="2410" y="1948"/>
                  </a:lnTo>
                  <a:lnTo>
                    <a:pt x="2410" y="1948"/>
                  </a:lnTo>
                  <a:lnTo>
                    <a:pt x="2412" y="1950"/>
                  </a:lnTo>
                  <a:lnTo>
                    <a:pt x="2412" y="1950"/>
                  </a:lnTo>
                  <a:lnTo>
                    <a:pt x="2412" y="1950"/>
                  </a:lnTo>
                  <a:lnTo>
                    <a:pt x="2414" y="1950"/>
                  </a:lnTo>
                  <a:lnTo>
                    <a:pt x="2414" y="1950"/>
                  </a:lnTo>
                  <a:lnTo>
                    <a:pt x="2414" y="1950"/>
                  </a:lnTo>
                  <a:lnTo>
                    <a:pt x="2414" y="1950"/>
                  </a:lnTo>
                  <a:lnTo>
                    <a:pt x="2414" y="1948"/>
                  </a:lnTo>
                  <a:lnTo>
                    <a:pt x="2417" y="1948"/>
                  </a:lnTo>
                  <a:lnTo>
                    <a:pt x="2417" y="1948"/>
                  </a:lnTo>
                  <a:lnTo>
                    <a:pt x="2419" y="1948"/>
                  </a:lnTo>
                  <a:lnTo>
                    <a:pt x="2419" y="1945"/>
                  </a:lnTo>
                  <a:lnTo>
                    <a:pt x="2417" y="1945"/>
                  </a:lnTo>
                  <a:lnTo>
                    <a:pt x="2417" y="1945"/>
                  </a:lnTo>
                  <a:lnTo>
                    <a:pt x="2417" y="1943"/>
                  </a:lnTo>
                  <a:lnTo>
                    <a:pt x="2417" y="1943"/>
                  </a:lnTo>
                  <a:lnTo>
                    <a:pt x="2417" y="1943"/>
                  </a:lnTo>
                  <a:lnTo>
                    <a:pt x="2419" y="1943"/>
                  </a:lnTo>
                  <a:lnTo>
                    <a:pt x="2419" y="1943"/>
                  </a:lnTo>
                  <a:lnTo>
                    <a:pt x="2419" y="1943"/>
                  </a:lnTo>
                  <a:lnTo>
                    <a:pt x="2419" y="1941"/>
                  </a:lnTo>
                  <a:lnTo>
                    <a:pt x="2417" y="1941"/>
                  </a:lnTo>
                  <a:close/>
                  <a:moveTo>
                    <a:pt x="2268" y="2059"/>
                  </a:moveTo>
                  <a:lnTo>
                    <a:pt x="2268" y="2059"/>
                  </a:lnTo>
                  <a:lnTo>
                    <a:pt x="2270" y="2057"/>
                  </a:lnTo>
                  <a:lnTo>
                    <a:pt x="2270" y="2057"/>
                  </a:lnTo>
                  <a:lnTo>
                    <a:pt x="2270" y="2057"/>
                  </a:lnTo>
                  <a:lnTo>
                    <a:pt x="2270" y="2057"/>
                  </a:lnTo>
                  <a:lnTo>
                    <a:pt x="2270" y="2057"/>
                  </a:lnTo>
                  <a:lnTo>
                    <a:pt x="2270" y="2057"/>
                  </a:lnTo>
                  <a:lnTo>
                    <a:pt x="2268" y="2057"/>
                  </a:lnTo>
                  <a:lnTo>
                    <a:pt x="2268" y="2057"/>
                  </a:lnTo>
                  <a:lnTo>
                    <a:pt x="2268" y="2057"/>
                  </a:lnTo>
                  <a:lnTo>
                    <a:pt x="2268" y="2057"/>
                  </a:lnTo>
                  <a:lnTo>
                    <a:pt x="2268" y="2057"/>
                  </a:lnTo>
                  <a:lnTo>
                    <a:pt x="2268" y="2057"/>
                  </a:lnTo>
                  <a:lnTo>
                    <a:pt x="2265" y="2057"/>
                  </a:lnTo>
                  <a:lnTo>
                    <a:pt x="2265" y="2059"/>
                  </a:lnTo>
                  <a:lnTo>
                    <a:pt x="2268" y="2059"/>
                  </a:lnTo>
                  <a:lnTo>
                    <a:pt x="2268" y="2059"/>
                  </a:lnTo>
                  <a:close/>
                  <a:moveTo>
                    <a:pt x="2124" y="2135"/>
                  </a:moveTo>
                  <a:lnTo>
                    <a:pt x="2124" y="2135"/>
                  </a:lnTo>
                  <a:lnTo>
                    <a:pt x="2124" y="2132"/>
                  </a:lnTo>
                  <a:lnTo>
                    <a:pt x="2124" y="2132"/>
                  </a:lnTo>
                  <a:lnTo>
                    <a:pt x="2124" y="2132"/>
                  </a:lnTo>
                  <a:lnTo>
                    <a:pt x="2124" y="2132"/>
                  </a:lnTo>
                  <a:lnTo>
                    <a:pt x="2124" y="2132"/>
                  </a:lnTo>
                  <a:lnTo>
                    <a:pt x="2124" y="2132"/>
                  </a:lnTo>
                  <a:lnTo>
                    <a:pt x="2124" y="2132"/>
                  </a:lnTo>
                  <a:lnTo>
                    <a:pt x="2124" y="2130"/>
                  </a:lnTo>
                  <a:lnTo>
                    <a:pt x="2124" y="2132"/>
                  </a:lnTo>
                  <a:lnTo>
                    <a:pt x="2124" y="2132"/>
                  </a:lnTo>
                  <a:lnTo>
                    <a:pt x="2124" y="2132"/>
                  </a:lnTo>
                  <a:lnTo>
                    <a:pt x="2126" y="2132"/>
                  </a:lnTo>
                  <a:lnTo>
                    <a:pt x="2126" y="2132"/>
                  </a:lnTo>
                  <a:lnTo>
                    <a:pt x="2126" y="2132"/>
                  </a:lnTo>
                  <a:lnTo>
                    <a:pt x="2126" y="2132"/>
                  </a:lnTo>
                  <a:lnTo>
                    <a:pt x="2126" y="2132"/>
                  </a:lnTo>
                  <a:lnTo>
                    <a:pt x="2126" y="2132"/>
                  </a:lnTo>
                  <a:lnTo>
                    <a:pt x="2126" y="2130"/>
                  </a:lnTo>
                  <a:lnTo>
                    <a:pt x="2126" y="2130"/>
                  </a:lnTo>
                  <a:lnTo>
                    <a:pt x="2126" y="2130"/>
                  </a:lnTo>
                  <a:lnTo>
                    <a:pt x="2126" y="2130"/>
                  </a:lnTo>
                  <a:lnTo>
                    <a:pt x="2126" y="2128"/>
                  </a:lnTo>
                  <a:lnTo>
                    <a:pt x="2124" y="2128"/>
                  </a:lnTo>
                  <a:lnTo>
                    <a:pt x="2124" y="2128"/>
                  </a:lnTo>
                  <a:lnTo>
                    <a:pt x="2124" y="2128"/>
                  </a:lnTo>
                  <a:lnTo>
                    <a:pt x="2124" y="2128"/>
                  </a:lnTo>
                  <a:lnTo>
                    <a:pt x="2124" y="2128"/>
                  </a:lnTo>
                  <a:lnTo>
                    <a:pt x="2124" y="2128"/>
                  </a:lnTo>
                  <a:lnTo>
                    <a:pt x="2121" y="2128"/>
                  </a:lnTo>
                  <a:lnTo>
                    <a:pt x="2121" y="2128"/>
                  </a:lnTo>
                  <a:lnTo>
                    <a:pt x="2121" y="2128"/>
                  </a:lnTo>
                  <a:lnTo>
                    <a:pt x="2121" y="2128"/>
                  </a:lnTo>
                  <a:lnTo>
                    <a:pt x="2119" y="2128"/>
                  </a:lnTo>
                  <a:lnTo>
                    <a:pt x="2119" y="2128"/>
                  </a:lnTo>
                  <a:lnTo>
                    <a:pt x="2119" y="2128"/>
                  </a:lnTo>
                  <a:lnTo>
                    <a:pt x="2119" y="2128"/>
                  </a:lnTo>
                  <a:lnTo>
                    <a:pt x="2119" y="2128"/>
                  </a:lnTo>
                  <a:lnTo>
                    <a:pt x="2119" y="2130"/>
                  </a:lnTo>
                  <a:lnTo>
                    <a:pt x="2119" y="2130"/>
                  </a:lnTo>
                  <a:lnTo>
                    <a:pt x="2119" y="2130"/>
                  </a:lnTo>
                  <a:lnTo>
                    <a:pt x="2119" y="2130"/>
                  </a:lnTo>
                  <a:lnTo>
                    <a:pt x="2119" y="2130"/>
                  </a:lnTo>
                  <a:lnTo>
                    <a:pt x="2119" y="2130"/>
                  </a:lnTo>
                  <a:lnTo>
                    <a:pt x="2121" y="2130"/>
                  </a:lnTo>
                  <a:lnTo>
                    <a:pt x="2121" y="2130"/>
                  </a:lnTo>
                  <a:lnTo>
                    <a:pt x="2121" y="2132"/>
                  </a:lnTo>
                  <a:lnTo>
                    <a:pt x="2121" y="2132"/>
                  </a:lnTo>
                  <a:lnTo>
                    <a:pt x="2121" y="2132"/>
                  </a:lnTo>
                  <a:lnTo>
                    <a:pt x="2121" y="2132"/>
                  </a:lnTo>
                  <a:lnTo>
                    <a:pt x="2121" y="2130"/>
                  </a:lnTo>
                  <a:lnTo>
                    <a:pt x="2121" y="2132"/>
                  </a:lnTo>
                  <a:lnTo>
                    <a:pt x="2124" y="2132"/>
                  </a:lnTo>
                  <a:lnTo>
                    <a:pt x="2124" y="2132"/>
                  </a:lnTo>
                  <a:lnTo>
                    <a:pt x="2124" y="2132"/>
                  </a:lnTo>
                  <a:lnTo>
                    <a:pt x="2124" y="2132"/>
                  </a:lnTo>
                  <a:lnTo>
                    <a:pt x="2124" y="2132"/>
                  </a:lnTo>
                  <a:lnTo>
                    <a:pt x="2124" y="2132"/>
                  </a:lnTo>
                  <a:lnTo>
                    <a:pt x="2124" y="2132"/>
                  </a:lnTo>
                  <a:lnTo>
                    <a:pt x="2124" y="2132"/>
                  </a:lnTo>
                  <a:lnTo>
                    <a:pt x="2124" y="2132"/>
                  </a:lnTo>
                  <a:lnTo>
                    <a:pt x="2124" y="2135"/>
                  </a:lnTo>
                  <a:close/>
                  <a:moveTo>
                    <a:pt x="2275" y="2061"/>
                  </a:moveTo>
                  <a:lnTo>
                    <a:pt x="2275" y="2061"/>
                  </a:lnTo>
                  <a:lnTo>
                    <a:pt x="2275" y="2061"/>
                  </a:lnTo>
                  <a:lnTo>
                    <a:pt x="2275" y="2061"/>
                  </a:lnTo>
                  <a:lnTo>
                    <a:pt x="2275" y="2061"/>
                  </a:lnTo>
                  <a:lnTo>
                    <a:pt x="2273" y="2061"/>
                  </a:lnTo>
                  <a:lnTo>
                    <a:pt x="2273" y="2061"/>
                  </a:lnTo>
                  <a:lnTo>
                    <a:pt x="2273" y="2061"/>
                  </a:lnTo>
                  <a:lnTo>
                    <a:pt x="2273" y="2061"/>
                  </a:lnTo>
                  <a:lnTo>
                    <a:pt x="2273" y="2061"/>
                  </a:lnTo>
                  <a:lnTo>
                    <a:pt x="2273" y="2064"/>
                  </a:lnTo>
                  <a:lnTo>
                    <a:pt x="2270" y="2064"/>
                  </a:lnTo>
                  <a:lnTo>
                    <a:pt x="2270" y="2064"/>
                  </a:lnTo>
                  <a:lnTo>
                    <a:pt x="2270" y="2064"/>
                  </a:lnTo>
                  <a:lnTo>
                    <a:pt x="2270" y="2064"/>
                  </a:lnTo>
                  <a:lnTo>
                    <a:pt x="2270" y="2064"/>
                  </a:lnTo>
                  <a:lnTo>
                    <a:pt x="2268" y="2061"/>
                  </a:lnTo>
                  <a:lnTo>
                    <a:pt x="2268" y="2061"/>
                  </a:lnTo>
                  <a:lnTo>
                    <a:pt x="2268" y="2061"/>
                  </a:lnTo>
                  <a:lnTo>
                    <a:pt x="2268" y="2064"/>
                  </a:lnTo>
                  <a:lnTo>
                    <a:pt x="2265" y="2064"/>
                  </a:lnTo>
                  <a:lnTo>
                    <a:pt x="2268" y="2064"/>
                  </a:lnTo>
                  <a:lnTo>
                    <a:pt x="2268" y="2064"/>
                  </a:lnTo>
                  <a:lnTo>
                    <a:pt x="2270" y="2064"/>
                  </a:lnTo>
                  <a:lnTo>
                    <a:pt x="2270" y="2064"/>
                  </a:lnTo>
                  <a:lnTo>
                    <a:pt x="2270" y="2064"/>
                  </a:lnTo>
                  <a:lnTo>
                    <a:pt x="2270" y="2064"/>
                  </a:lnTo>
                  <a:lnTo>
                    <a:pt x="2273" y="2066"/>
                  </a:lnTo>
                  <a:lnTo>
                    <a:pt x="2275" y="2064"/>
                  </a:lnTo>
                  <a:lnTo>
                    <a:pt x="2275" y="2066"/>
                  </a:lnTo>
                  <a:lnTo>
                    <a:pt x="2277" y="2066"/>
                  </a:lnTo>
                  <a:lnTo>
                    <a:pt x="2277" y="2064"/>
                  </a:lnTo>
                  <a:lnTo>
                    <a:pt x="2277" y="2064"/>
                  </a:lnTo>
                  <a:lnTo>
                    <a:pt x="2277" y="2061"/>
                  </a:lnTo>
                  <a:lnTo>
                    <a:pt x="2275" y="2061"/>
                  </a:lnTo>
                  <a:close/>
                  <a:moveTo>
                    <a:pt x="2445" y="1863"/>
                  </a:moveTo>
                  <a:lnTo>
                    <a:pt x="2445" y="1863"/>
                  </a:lnTo>
                  <a:lnTo>
                    <a:pt x="2445" y="1860"/>
                  </a:lnTo>
                  <a:lnTo>
                    <a:pt x="2445" y="1860"/>
                  </a:lnTo>
                  <a:lnTo>
                    <a:pt x="2445" y="1860"/>
                  </a:lnTo>
                  <a:lnTo>
                    <a:pt x="2445" y="1860"/>
                  </a:lnTo>
                  <a:lnTo>
                    <a:pt x="2445" y="1860"/>
                  </a:lnTo>
                  <a:lnTo>
                    <a:pt x="2445" y="1860"/>
                  </a:lnTo>
                  <a:lnTo>
                    <a:pt x="2445" y="1860"/>
                  </a:lnTo>
                  <a:lnTo>
                    <a:pt x="2443" y="1860"/>
                  </a:lnTo>
                  <a:lnTo>
                    <a:pt x="2443" y="1860"/>
                  </a:lnTo>
                  <a:lnTo>
                    <a:pt x="2443" y="1860"/>
                  </a:lnTo>
                  <a:lnTo>
                    <a:pt x="2443" y="1860"/>
                  </a:lnTo>
                  <a:lnTo>
                    <a:pt x="2443" y="1863"/>
                  </a:lnTo>
                  <a:lnTo>
                    <a:pt x="2445" y="1863"/>
                  </a:lnTo>
                  <a:lnTo>
                    <a:pt x="2448" y="1863"/>
                  </a:lnTo>
                  <a:lnTo>
                    <a:pt x="2448" y="1863"/>
                  </a:lnTo>
                  <a:lnTo>
                    <a:pt x="2445" y="1863"/>
                  </a:lnTo>
                  <a:close/>
                  <a:moveTo>
                    <a:pt x="2121" y="2132"/>
                  </a:moveTo>
                  <a:lnTo>
                    <a:pt x="2121" y="2132"/>
                  </a:lnTo>
                  <a:lnTo>
                    <a:pt x="2119" y="2132"/>
                  </a:lnTo>
                  <a:lnTo>
                    <a:pt x="2119" y="2132"/>
                  </a:lnTo>
                  <a:lnTo>
                    <a:pt x="2119" y="2132"/>
                  </a:lnTo>
                  <a:lnTo>
                    <a:pt x="2119" y="2132"/>
                  </a:lnTo>
                  <a:lnTo>
                    <a:pt x="2119" y="2132"/>
                  </a:lnTo>
                  <a:lnTo>
                    <a:pt x="2119" y="2132"/>
                  </a:lnTo>
                  <a:lnTo>
                    <a:pt x="2119" y="2132"/>
                  </a:lnTo>
                  <a:lnTo>
                    <a:pt x="2119" y="2130"/>
                  </a:lnTo>
                  <a:lnTo>
                    <a:pt x="2119" y="2132"/>
                  </a:lnTo>
                  <a:lnTo>
                    <a:pt x="2119" y="2132"/>
                  </a:lnTo>
                  <a:lnTo>
                    <a:pt x="2119" y="2132"/>
                  </a:lnTo>
                  <a:lnTo>
                    <a:pt x="2119" y="2135"/>
                  </a:lnTo>
                  <a:lnTo>
                    <a:pt x="2119" y="2135"/>
                  </a:lnTo>
                  <a:lnTo>
                    <a:pt x="2119" y="2135"/>
                  </a:lnTo>
                  <a:lnTo>
                    <a:pt x="2121" y="2135"/>
                  </a:lnTo>
                  <a:lnTo>
                    <a:pt x="2119" y="2135"/>
                  </a:lnTo>
                  <a:lnTo>
                    <a:pt x="2121" y="2132"/>
                  </a:lnTo>
                  <a:lnTo>
                    <a:pt x="2121" y="2132"/>
                  </a:lnTo>
                  <a:close/>
                  <a:moveTo>
                    <a:pt x="2128" y="2139"/>
                  </a:moveTo>
                  <a:lnTo>
                    <a:pt x="2128" y="2142"/>
                  </a:lnTo>
                  <a:lnTo>
                    <a:pt x="2128" y="2142"/>
                  </a:lnTo>
                  <a:lnTo>
                    <a:pt x="2128" y="2142"/>
                  </a:lnTo>
                  <a:lnTo>
                    <a:pt x="2126" y="2142"/>
                  </a:lnTo>
                  <a:lnTo>
                    <a:pt x="2124" y="2142"/>
                  </a:lnTo>
                  <a:lnTo>
                    <a:pt x="2124" y="2142"/>
                  </a:lnTo>
                  <a:lnTo>
                    <a:pt x="2124" y="2144"/>
                  </a:lnTo>
                  <a:lnTo>
                    <a:pt x="2128" y="2142"/>
                  </a:lnTo>
                  <a:lnTo>
                    <a:pt x="2128" y="2142"/>
                  </a:lnTo>
                  <a:lnTo>
                    <a:pt x="2128" y="2142"/>
                  </a:lnTo>
                  <a:lnTo>
                    <a:pt x="2128" y="2142"/>
                  </a:lnTo>
                  <a:lnTo>
                    <a:pt x="2128" y="2139"/>
                  </a:lnTo>
                  <a:lnTo>
                    <a:pt x="2128" y="2139"/>
                  </a:lnTo>
                  <a:lnTo>
                    <a:pt x="2128" y="2139"/>
                  </a:lnTo>
                  <a:close/>
                  <a:moveTo>
                    <a:pt x="1991" y="2442"/>
                  </a:moveTo>
                  <a:lnTo>
                    <a:pt x="1991" y="2442"/>
                  </a:lnTo>
                  <a:lnTo>
                    <a:pt x="1991" y="2442"/>
                  </a:lnTo>
                  <a:lnTo>
                    <a:pt x="1991" y="2442"/>
                  </a:lnTo>
                  <a:close/>
                  <a:moveTo>
                    <a:pt x="1965" y="2487"/>
                  </a:moveTo>
                  <a:lnTo>
                    <a:pt x="1965" y="2487"/>
                  </a:lnTo>
                  <a:lnTo>
                    <a:pt x="1965" y="2487"/>
                  </a:lnTo>
                  <a:lnTo>
                    <a:pt x="1965" y="2487"/>
                  </a:lnTo>
                  <a:lnTo>
                    <a:pt x="1965" y="2487"/>
                  </a:lnTo>
                  <a:lnTo>
                    <a:pt x="1965" y="2487"/>
                  </a:lnTo>
                  <a:lnTo>
                    <a:pt x="1967" y="2487"/>
                  </a:lnTo>
                  <a:lnTo>
                    <a:pt x="1967" y="2487"/>
                  </a:lnTo>
                  <a:lnTo>
                    <a:pt x="1967" y="2487"/>
                  </a:lnTo>
                  <a:lnTo>
                    <a:pt x="1965" y="2487"/>
                  </a:lnTo>
                  <a:close/>
                  <a:moveTo>
                    <a:pt x="1930" y="2189"/>
                  </a:moveTo>
                  <a:lnTo>
                    <a:pt x="1930" y="2189"/>
                  </a:lnTo>
                  <a:lnTo>
                    <a:pt x="1930" y="2189"/>
                  </a:lnTo>
                  <a:lnTo>
                    <a:pt x="1927" y="2189"/>
                  </a:lnTo>
                  <a:lnTo>
                    <a:pt x="1927" y="2189"/>
                  </a:lnTo>
                  <a:lnTo>
                    <a:pt x="1927" y="2189"/>
                  </a:lnTo>
                  <a:lnTo>
                    <a:pt x="1925" y="2189"/>
                  </a:lnTo>
                  <a:lnTo>
                    <a:pt x="1925" y="2189"/>
                  </a:lnTo>
                  <a:lnTo>
                    <a:pt x="1925" y="2191"/>
                  </a:lnTo>
                  <a:lnTo>
                    <a:pt x="1925" y="2191"/>
                  </a:lnTo>
                  <a:lnTo>
                    <a:pt x="1927" y="2191"/>
                  </a:lnTo>
                  <a:lnTo>
                    <a:pt x="1927" y="2191"/>
                  </a:lnTo>
                  <a:lnTo>
                    <a:pt x="1927" y="2191"/>
                  </a:lnTo>
                  <a:lnTo>
                    <a:pt x="1927" y="2191"/>
                  </a:lnTo>
                  <a:lnTo>
                    <a:pt x="1927" y="2191"/>
                  </a:lnTo>
                  <a:lnTo>
                    <a:pt x="1927" y="2191"/>
                  </a:lnTo>
                  <a:lnTo>
                    <a:pt x="1927" y="2191"/>
                  </a:lnTo>
                  <a:lnTo>
                    <a:pt x="1927" y="2191"/>
                  </a:lnTo>
                  <a:lnTo>
                    <a:pt x="1930" y="2191"/>
                  </a:lnTo>
                  <a:lnTo>
                    <a:pt x="1930" y="2191"/>
                  </a:lnTo>
                  <a:lnTo>
                    <a:pt x="1930" y="2191"/>
                  </a:lnTo>
                  <a:lnTo>
                    <a:pt x="1930" y="2191"/>
                  </a:lnTo>
                  <a:lnTo>
                    <a:pt x="1930" y="2194"/>
                  </a:lnTo>
                  <a:lnTo>
                    <a:pt x="1930" y="2194"/>
                  </a:lnTo>
                  <a:lnTo>
                    <a:pt x="1932" y="2194"/>
                  </a:lnTo>
                  <a:lnTo>
                    <a:pt x="1932" y="2194"/>
                  </a:lnTo>
                  <a:lnTo>
                    <a:pt x="1934" y="2194"/>
                  </a:lnTo>
                  <a:lnTo>
                    <a:pt x="1934" y="2191"/>
                  </a:lnTo>
                  <a:lnTo>
                    <a:pt x="1934" y="2189"/>
                  </a:lnTo>
                  <a:lnTo>
                    <a:pt x="1934" y="2189"/>
                  </a:lnTo>
                  <a:lnTo>
                    <a:pt x="1934" y="2189"/>
                  </a:lnTo>
                  <a:lnTo>
                    <a:pt x="1934" y="2189"/>
                  </a:lnTo>
                  <a:lnTo>
                    <a:pt x="1932" y="2191"/>
                  </a:lnTo>
                  <a:lnTo>
                    <a:pt x="1932" y="2191"/>
                  </a:lnTo>
                  <a:lnTo>
                    <a:pt x="1932" y="2191"/>
                  </a:lnTo>
                  <a:lnTo>
                    <a:pt x="1932" y="2191"/>
                  </a:lnTo>
                  <a:lnTo>
                    <a:pt x="1932" y="2189"/>
                  </a:lnTo>
                  <a:lnTo>
                    <a:pt x="1932" y="2189"/>
                  </a:lnTo>
                  <a:lnTo>
                    <a:pt x="1932" y="2189"/>
                  </a:lnTo>
                  <a:lnTo>
                    <a:pt x="1932" y="2189"/>
                  </a:lnTo>
                  <a:lnTo>
                    <a:pt x="1932" y="2189"/>
                  </a:lnTo>
                  <a:lnTo>
                    <a:pt x="1932" y="2189"/>
                  </a:lnTo>
                  <a:lnTo>
                    <a:pt x="1930" y="2189"/>
                  </a:lnTo>
                  <a:lnTo>
                    <a:pt x="1930" y="2189"/>
                  </a:lnTo>
                  <a:lnTo>
                    <a:pt x="1930" y="2189"/>
                  </a:lnTo>
                  <a:lnTo>
                    <a:pt x="1927" y="2189"/>
                  </a:lnTo>
                  <a:lnTo>
                    <a:pt x="1927" y="2189"/>
                  </a:lnTo>
                  <a:lnTo>
                    <a:pt x="1927" y="2189"/>
                  </a:lnTo>
                  <a:lnTo>
                    <a:pt x="1930" y="2189"/>
                  </a:lnTo>
                  <a:close/>
                  <a:moveTo>
                    <a:pt x="1986" y="2447"/>
                  </a:moveTo>
                  <a:lnTo>
                    <a:pt x="1986" y="2447"/>
                  </a:lnTo>
                  <a:lnTo>
                    <a:pt x="1986" y="2447"/>
                  </a:lnTo>
                  <a:lnTo>
                    <a:pt x="1986" y="2447"/>
                  </a:lnTo>
                  <a:lnTo>
                    <a:pt x="1986" y="2447"/>
                  </a:lnTo>
                  <a:lnTo>
                    <a:pt x="1986" y="2447"/>
                  </a:lnTo>
                  <a:lnTo>
                    <a:pt x="1986" y="2447"/>
                  </a:lnTo>
                  <a:lnTo>
                    <a:pt x="1986" y="2447"/>
                  </a:lnTo>
                  <a:lnTo>
                    <a:pt x="1986" y="2447"/>
                  </a:lnTo>
                  <a:lnTo>
                    <a:pt x="1986" y="2447"/>
                  </a:lnTo>
                  <a:lnTo>
                    <a:pt x="1986" y="2447"/>
                  </a:lnTo>
                  <a:close/>
                  <a:moveTo>
                    <a:pt x="1934" y="2203"/>
                  </a:moveTo>
                  <a:lnTo>
                    <a:pt x="1934" y="2203"/>
                  </a:lnTo>
                  <a:lnTo>
                    <a:pt x="1932" y="2206"/>
                  </a:lnTo>
                  <a:lnTo>
                    <a:pt x="1932" y="2206"/>
                  </a:lnTo>
                  <a:lnTo>
                    <a:pt x="1934" y="2206"/>
                  </a:lnTo>
                  <a:lnTo>
                    <a:pt x="1934" y="2206"/>
                  </a:lnTo>
                  <a:lnTo>
                    <a:pt x="1934" y="2206"/>
                  </a:lnTo>
                  <a:lnTo>
                    <a:pt x="1937" y="2206"/>
                  </a:lnTo>
                  <a:lnTo>
                    <a:pt x="1937" y="2203"/>
                  </a:lnTo>
                  <a:lnTo>
                    <a:pt x="1937" y="2203"/>
                  </a:lnTo>
                  <a:lnTo>
                    <a:pt x="1937" y="2203"/>
                  </a:lnTo>
                  <a:lnTo>
                    <a:pt x="1937" y="2203"/>
                  </a:lnTo>
                  <a:lnTo>
                    <a:pt x="1934" y="2203"/>
                  </a:lnTo>
                  <a:lnTo>
                    <a:pt x="1934" y="2203"/>
                  </a:lnTo>
                  <a:lnTo>
                    <a:pt x="1934" y="2203"/>
                  </a:lnTo>
                  <a:lnTo>
                    <a:pt x="1934" y="2203"/>
                  </a:lnTo>
                  <a:close/>
                  <a:moveTo>
                    <a:pt x="1927" y="2220"/>
                  </a:moveTo>
                  <a:lnTo>
                    <a:pt x="1927" y="2220"/>
                  </a:lnTo>
                  <a:lnTo>
                    <a:pt x="1927" y="2220"/>
                  </a:lnTo>
                  <a:lnTo>
                    <a:pt x="1927" y="2220"/>
                  </a:lnTo>
                  <a:lnTo>
                    <a:pt x="1927" y="2220"/>
                  </a:lnTo>
                  <a:lnTo>
                    <a:pt x="1925" y="2220"/>
                  </a:lnTo>
                  <a:lnTo>
                    <a:pt x="1925" y="2220"/>
                  </a:lnTo>
                  <a:lnTo>
                    <a:pt x="1925" y="2220"/>
                  </a:lnTo>
                  <a:lnTo>
                    <a:pt x="1925" y="2220"/>
                  </a:lnTo>
                  <a:lnTo>
                    <a:pt x="1925" y="2220"/>
                  </a:lnTo>
                  <a:lnTo>
                    <a:pt x="1925" y="2220"/>
                  </a:lnTo>
                  <a:lnTo>
                    <a:pt x="1925" y="2220"/>
                  </a:lnTo>
                  <a:lnTo>
                    <a:pt x="1927" y="2220"/>
                  </a:lnTo>
                  <a:lnTo>
                    <a:pt x="1927" y="2222"/>
                  </a:lnTo>
                  <a:lnTo>
                    <a:pt x="1927" y="2222"/>
                  </a:lnTo>
                  <a:lnTo>
                    <a:pt x="1927" y="2222"/>
                  </a:lnTo>
                  <a:lnTo>
                    <a:pt x="1927" y="2222"/>
                  </a:lnTo>
                  <a:lnTo>
                    <a:pt x="1927" y="2222"/>
                  </a:lnTo>
                  <a:lnTo>
                    <a:pt x="1927" y="2222"/>
                  </a:lnTo>
                  <a:lnTo>
                    <a:pt x="1927" y="2222"/>
                  </a:lnTo>
                  <a:lnTo>
                    <a:pt x="1927" y="2220"/>
                  </a:lnTo>
                  <a:lnTo>
                    <a:pt x="1927" y="2220"/>
                  </a:lnTo>
                  <a:close/>
                  <a:moveTo>
                    <a:pt x="1956" y="2274"/>
                  </a:moveTo>
                  <a:lnTo>
                    <a:pt x="1956" y="2274"/>
                  </a:lnTo>
                  <a:lnTo>
                    <a:pt x="1956" y="2272"/>
                  </a:lnTo>
                  <a:lnTo>
                    <a:pt x="1956" y="2272"/>
                  </a:lnTo>
                  <a:lnTo>
                    <a:pt x="1956" y="2270"/>
                  </a:lnTo>
                  <a:lnTo>
                    <a:pt x="1956" y="2267"/>
                  </a:lnTo>
                  <a:lnTo>
                    <a:pt x="1953" y="2262"/>
                  </a:lnTo>
                  <a:lnTo>
                    <a:pt x="1953" y="2255"/>
                  </a:lnTo>
                  <a:lnTo>
                    <a:pt x="1951" y="2255"/>
                  </a:lnTo>
                  <a:lnTo>
                    <a:pt x="1951" y="2255"/>
                  </a:lnTo>
                  <a:lnTo>
                    <a:pt x="1951" y="2255"/>
                  </a:lnTo>
                  <a:lnTo>
                    <a:pt x="1951" y="2255"/>
                  </a:lnTo>
                  <a:lnTo>
                    <a:pt x="1951" y="2255"/>
                  </a:lnTo>
                  <a:lnTo>
                    <a:pt x="1951" y="2255"/>
                  </a:lnTo>
                  <a:lnTo>
                    <a:pt x="1949" y="2255"/>
                  </a:lnTo>
                  <a:lnTo>
                    <a:pt x="1944" y="2255"/>
                  </a:lnTo>
                  <a:lnTo>
                    <a:pt x="1944" y="2255"/>
                  </a:lnTo>
                  <a:lnTo>
                    <a:pt x="1941" y="2253"/>
                  </a:lnTo>
                  <a:lnTo>
                    <a:pt x="1941" y="2253"/>
                  </a:lnTo>
                  <a:lnTo>
                    <a:pt x="1941" y="2251"/>
                  </a:lnTo>
                  <a:lnTo>
                    <a:pt x="1939" y="2248"/>
                  </a:lnTo>
                  <a:lnTo>
                    <a:pt x="1939" y="2246"/>
                  </a:lnTo>
                  <a:lnTo>
                    <a:pt x="1939" y="2248"/>
                  </a:lnTo>
                  <a:lnTo>
                    <a:pt x="1937" y="2248"/>
                  </a:lnTo>
                  <a:lnTo>
                    <a:pt x="1937" y="2251"/>
                  </a:lnTo>
                  <a:lnTo>
                    <a:pt x="1934" y="2251"/>
                  </a:lnTo>
                  <a:lnTo>
                    <a:pt x="1934" y="2251"/>
                  </a:lnTo>
                  <a:lnTo>
                    <a:pt x="1932" y="2251"/>
                  </a:lnTo>
                  <a:lnTo>
                    <a:pt x="1932" y="2253"/>
                  </a:lnTo>
                  <a:lnTo>
                    <a:pt x="1932" y="2253"/>
                  </a:lnTo>
                  <a:lnTo>
                    <a:pt x="1934" y="2253"/>
                  </a:lnTo>
                  <a:lnTo>
                    <a:pt x="1932" y="2253"/>
                  </a:lnTo>
                  <a:lnTo>
                    <a:pt x="1932" y="2253"/>
                  </a:lnTo>
                  <a:lnTo>
                    <a:pt x="1934" y="2255"/>
                  </a:lnTo>
                  <a:lnTo>
                    <a:pt x="1934" y="2255"/>
                  </a:lnTo>
                  <a:lnTo>
                    <a:pt x="1934" y="2255"/>
                  </a:lnTo>
                  <a:lnTo>
                    <a:pt x="1934" y="2255"/>
                  </a:lnTo>
                  <a:lnTo>
                    <a:pt x="1937" y="2258"/>
                  </a:lnTo>
                  <a:lnTo>
                    <a:pt x="1937" y="2258"/>
                  </a:lnTo>
                  <a:lnTo>
                    <a:pt x="1937" y="2258"/>
                  </a:lnTo>
                  <a:lnTo>
                    <a:pt x="1937" y="2258"/>
                  </a:lnTo>
                  <a:lnTo>
                    <a:pt x="1937" y="2260"/>
                  </a:lnTo>
                  <a:lnTo>
                    <a:pt x="1937" y="2260"/>
                  </a:lnTo>
                  <a:lnTo>
                    <a:pt x="1934" y="2260"/>
                  </a:lnTo>
                  <a:lnTo>
                    <a:pt x="1934" y="2260"/>
                  </a:lnTo>
                  <a:lnTo>
                    <a:pt x="1934" y="2260"/>
                  </a:lnTo>
                  <a:lnTo>
                    <a:pt x="1934" y="2260"/>
                  </a:lnTo>
                  <a:lnTo>
                    <a:pt x="1934" y="2258"/>
                  </a:lnTo>
                  <a:lnTo>
                    <a:pt x="1934" y="2255"/>
                  </a:lnTo>
                  <a:lnTo>
                    <a:pt x="1932" y="2258"/>
                  </a:lnTo>
                  <a:lnTo>
                    <a:pt x="1932" y="2255"/>
                  </a:lnTo>
                  <a:lnTo>
                    <a:pt x="1932" y="2255"/>
                  </a:lnTo>
                  <a:lnTo>
                    <a:pt x="1930" y="2255"/>
                  </a:lnTo>
                  <a:lnTo>
                    <a:pt x="1930" y="2255"/>
                  </a:lnTo>
                  <a:lnTo>
                    <a:pt x="1932" y="2255"/>
                  </a:lnTo>
                  <a:lnTo>
                    <a:pt x="1932" y="2255"/>
                  </a:lnTo>
                  <a:lnTo>
                    <a:pt x="1930" y="2255"/>
                  </a:lnTo>
                  <a:lnTo>
                    <a:pt x="1927" y="2253"/>
                  </a:lnTo>
                  <a:lnTo>
                    <a:pt x="1925" y="2253"/>
                  </a:lnTo>
                  <a:lnTo>
                    <a:pt x="1925" y="2253"/>
                  </a:lnTo>
                  <a:lnTo>
                    <a:pt x="1922" y="2251"/>
                  </a:lnTo>
                  <a:lnTo>
                    <a:pt x="1922" y="2253"/>
                  </a:lnTo>
                  <a:lnTo>
                    <a:pt x="1922" y="2253"/>
                  </a:lnTo>
                  <a:lnTo>
                    <a:pt x="1922" y="2253"/>
                  </a:lnTo>
                  <a:lnTo>
                    <a:pt x="1922" y="2253"/>
                  </a:lnTo>
                  <a:lnTo>
                    <a:pt x="1922" y="2255"/>
                  </a:lnTo>
                  <a:lnTo>
                    <a:pt x="1922" y="2255"/>
                  </a:lnTo>
                  <a:lnTo>
                    <a:pt x="1922" y="2255"/>
                  </a:lnTo>
                  <a:lnTo>
                    <a:pt x="1922" y="2255"/>
                  </a:lnTo>
                  <a:lnTo>
                    <a:pt x="1925" y="2258"/>
                  </a:lnTo>
                  <a:lnTo>
                    <a:pt x="1925" y="2258"/>
                  </a:lnTo>
                  <a:lnTo>
                    <a:pt x="1925" y="2258"/>
                  </a:lnTo>
                  <a:lnTo>
                    <a:pt x="1925" y="2258"/>
                  </a:lnTo>
                  <a:lnTo>
                    <a:pt x="1925" y="2258"/>
                  </a:lnTo>
                  <a:lnTo>
                    <a:pt x="1925" y="2260"/>
                  </a:lnTo>
                  <a:lnTo>
                    <a:pt x="1925" y="2260"/>
                  </a:lnTo>
                  <a:lnTo>
                    <a:pt x="1925" y="2260"/>
                  </a:lnTo>
                  <a:lnTo>
                    <a:pt x="1925" y="2260"/>
                  </a:lnTo>
                  <a:lnTo>
                    <a:pt x="1925" y="2260"/>
                  </a:lnTo>
                  <a:lnTo>
                    <a:pt x="1925" y="2260"/>
                  </a:lnTo>
                  <a:lnTo>
                    <a:pt x="1925" y="2260"/>
                  </a:lnTo>
                  <a:lnTo>
                    <a:pt x="1925" y="2260"/>
                  </a:lnTo>
                  <a:lnTo>
                    <a:pt x="1925" y="2258"/>
                  </a:lnTo>
                  <a:lnTo>
                    <a:pt x="1925" y="2258"/>
                  </a:lnTo>
                  <a:lnTo>
                    <a:pt x="1922" y="2255"/>
                  </a:lnTo>
                  <a:lnTo>
                    <a:pt x="1922" y="2255"/>
                  </a:lnTo>
                  <a:lnTo>
                    <a:pt x="1922" y="2255"/>
                  </a:lnTo>
                  <a:lnTo>
                    <a:pt x="1922" y="2255"/>
                  </a:lnTo>
                  <a:lnTo>
                    <a:pt x="1922" y="2253"/>
                  </a:lnTo>
                  <a:lnTo>
                    <a:pt x="1922" y="2253"/>
                  </a:lnTo>
                  <a:lnTo>
                    <a:pt x="1920" y="2253"/>
                  </a:lnTo>
                  <a:lnTo>
                    <a:pt x="1920" y="2253"/>
                  </a:lnTo>
                  <a:lnTo>
                    <a:pt x="1920" y="2253"/>
                  </a:lnTo>
                  <a:lnTo>
                    <a:pt x="1918" y="2253"/>
                  </a:lnTo>
                  <a:lnTo>
                    <a:pt x="1918" y="2253"/>
                  </a:lnTo>
                  <a:lnTo>
                    <a:pt x="1918" y="2253"/>
                  </a:lnTo>
                  <a:lnTo>
                    <a:pt x="1915" y="2253"/>
                  </a:lnTo>
                  <a:lnTo>
                    <a:pt x="1915" y="2253"/>
                  </a:lnTo>
                  <a:lnTo>
                    <a:pt x="1915" y="2253"/>
                  </a:lnTo>
                  <a:lnTo>
                    <a:pt x="1913" y="2253"/>
                  </a:lnTo>
                  <a:lnTo>
                    <a:pt x="1913" y="2253"/>
                  </a:lnTo>
                  <a:lnTo>
                    <a:pt x="1911" y="2253"/>
                  </a:lnTo>
                  <a:lnTo>
                    <a:pt x="1911" y="2253"/>
                  </a:lnTo>
                  <a:lnTo>
                    <a:pt x="1911" y="2255"/>
                  </a:lnTo>
                  <a:lnTo>
                    <a:pt x="1911" y="2255"/>
                  </a:lnTo>
                  <a:lnTo>
                    <a:pt x="1908" y="2255"/>
                  </a:lnTo>
                  <a:lnTo>
                    <a:pt x="1906" y="2258"/>
                  </a:lnTo>
                  <a:lnTo>
                    <a:pt x="1908" y="2258"/>
                  </a:lnTo>
                  <a:lnTo>
                    <a:pt x="1908" y="2258"/>
                  </a:lnTo>
                  <a:lnTo>
                    <a:pt x="1911" y="2255"/>
                  </a:lnTo>
                  <a:lnTo>
                    <a:pt x="1911" y="2255"/>
                  </a:lnTo>
                  <a:lnTo>
                    <a:pt x="1911" y="2255"/>
                  </a:lnTo>
                  <a:lnTo>
                    <a:pt x="1911" y="2255"/>
                  </a:lnTo>
                  <a:lnTo>
                    <a:pt x="1911" y="2258"/>
                  </a:lnTo>
                  <a:lnTo>
                    <a:pt x="1908" y="2258"/>
                  </a:lnTo>
                  <a:lnTo>
                    <a:pt x="1908" y="2258"/>
                  </a:lnTo>
                  <a:lnTo>
                    <a:pt x="1908" y="2258"/>
                  </a:lnTo>
                  <a:lnTo>
                    <a:pt x="1908" y="2258"/>
                  </a:lnTo>
                  <a:lnTo>
                    <a:pt x="1906" y="2258"/>
                  </a:lnTo>
                  <a:lnTo>
                    <a:pt x="1906" y="2258"/>
                  </a:lnTo>
                  <a:lnTo>
                    <a:pt x="1904" y="2258"/>
                  </a:lnTo>
                  <a:lnTo>
                    <a:pt x="1904" y="2260"/>
                  </a:lnTo>
                  <a:lnTo>
                    <a:pt x="1904" y="2260"/>
                  </a:lnTo>
                  <a:lnTo>
                    <a:pt x="1904" y="2260"/>
                  </a:lnTo>
                  <a:lnTo>
                    <a:pt x="1904" y="2260"/>
                  </a:lnTo>
                  <a:lnTo>
                    <a:pt x="1904" y="2260"/>
                  </a:lnTo>
                  <a:lnTo>
                    <a:pt x="1904" y="2260"/>
                  </a:lnTo>
                  <a:lnTo>
                    <a:pt x="1901" y="2260"/>
                  </a:lnTo>
                  <a:lnTo>
                    <a:pt x="1901" y="2260"/>
                  </a:lnTo>
                  <a:lnTo>
                    <a:pt x="1901" y="2260"/>
                  </a:lnTo>
                  <a:lnTo>
                    <a:pt x="1901" y="2260"/>
                  </a:lnTo>
                  <a:lnTo>
                    <a:pt x="1901" y="2258"/>
                  </a:lnTo>
                  <a:lnTo>
                    <a:pt x="1901" y="2258"/>
                  </a:lnTo>
                  <a:lnTo>
                    <a:pt x="1901" y="2258"/>
                  </a:lnTo>
                  <a:lnTo>
                    <a:pt x="1901" y="2258"/>
                  </a:lnTo>
                  <a:lnTo>
                    <a:pt x="1901" y="2258"/>
                  </a:lnTo>
                  <a:lnTo>
                    <a:pt x="1901" y="2255"/>
                  </a:lnTo>
                  <a:lnTo>
                    <a:pt x="1899" y="2255"/>
                  </a:lnTo>
                  <a:lnTo>
                    <a:pt x="1899" y="2255"/>
                  </a:lnTo>
                  <a:lnTo>
                    <a:pt x="1899" y="2258"/>
                  </a:lnTo>
                  <a:lnTo>
                    <a:pt x="1899" y="2258"/>
                  </a:lnTo>
                  <a:lnTo>
                    <a:pt x="1899" y="2255"/>
                  </a:lnTo>
                  <a:lnTo>
                    <a:pt x="1899" y="2255"/>
                  </a:lnTo>
                  <a:lnTo>
                    <a:pt x="1899" y="2258"/>
                  </a:lnTo>
                  <a:lnTo>
                    <a:pt x="1896" y="2258"/>
                  </a:lnTo>
                  <a:lnTo>
                    <a:pt x="1896" y="2258"/>
                  </a:lnTo>
                  <a:lnTo>
                    <a:pt x="1896" y="2258"/>
                  </a:lnTo>
                  <a:lnTo>
                    <a:pt x="1896" y="2260"/>
                  </a:lnTo>
                  <a:lnTo>
                    <a:pt x="1894" y="2260"/>
                  </a:lnTo>
                  <a:lnTo>
                    <a:pt x="1894" y="2260"/>
                  </a:lnTo>
                  <a:lnTo>
                    <a:pt x="1894" y="2258"/>
                  </a:lnTo>
                  <a:lnTo>
                    <a:pt x="1894" y="2258"/>
                  </a:lnTo>
                  <a:lnTo>
                    <a:pt x="1894" y="2258"/>
                  </a:lnTo>
                  <a:lnTo>
                    <a:pt x="1894" y="2255"/>
                  </a:lnTo>
                  <a:lnTo>
                    <a:pt x="1894" y="2258"/>
                  </a:lnTo>
                  <a:lnTo>
                    <a:pt x="1894" y="2258"/>
                  </a:lnTo>
                  <a:lnTo>
                    <a:pt x="1894" y="2258"/>
                  </a:lnTo>
                  <a:lnTo>
                    <a:pt x="1892" y="2258"/>
                  </a:lnTo>
                  <a:lnTo>
                    <a:pt x="1889" y="2258"/>
                  </a:lnTo>
                  <a:lnTo>
                    <a:pt x="1889" y="2258"/>
                  </a:lnTo>
                  <a:lnTo>
                    <a:pt x="1889" y="2258"/>
                  </a:lnTo>
                  <a:lnTo>
                    <a:pt x="1889" y="2258"/>
                  </a:lnTo>
                  <a:lnTo>
                    <a:pt x="1889" y="2258"/>
                  </a:lnTo>
                  <a:lnTo>
                    <a:pt x="1889" y="2258"/>
                  </a:lnTo>
                  <a:lnTo>
                    <a:pt x="1889" y="2258"/>
                  </a:lnTo>
                  <a:lnTo>
                    <a:pt x="1889" y="2255"/>
                  </a:lnTo>
                  <a:lnTo>
                    <a:pt x="1889" y="2255"/>
                  </a:lnTo>
                  <a:lnTo>
                    <a:pt x="1889" y="2255"/>
                  </a:lnTo>
                  <a:lnTo>
                    <a:pt x="1887" y="2255"/>
                  </a:lnTo>
                  <a:lnTo>
                    <a:pt x="1887" y="2255"/>
                  </a:lnTo>
                  <a:lnTo>
                    <a:pt x="1887" y="2255"/>
                  </a:lnTo>
                  <a:lnTo>
                    <a:pt x="1885" y="2255"/>
                  </a:lnTo>
                  <a:lnTo>
                    <a:pt x="1885" y="2255"/>
                  </a:lnTo>
                  <a:lnTo>
                    <a:pt x="1885" y="2255"/>
                  </a:lnTo>
                  <a:lnTo>
                    <a:pt x="1885" y="2255"/>
                  </a:lnTo>
                  <a:lnTo>
                    <a:pt x="1885" y="2255"/>
                  </a:lnTo>
                  <a:lnTo>
                    <a:pt x="1882" y="2255"/>
                  </a:lnTo>
                  <a:lnTo>
                    <a:pt x="1882" y="2255"/>
                  </a:lnTo>
                  <a:lnTo>
                    <a:pt x="1882" y="2258"/>
                  </a:lnTo>
                  <a:lnTo>
                    <a:pt x="1878" y="2258"/>
                  </a:lnTo>
                  <a:lnTo>
                    <a:pt x="1878" y="2260"/>
                  </a:lnTo>
                  <a:lnTo>
                    <a:pt x="1878" y="2260"/>
                  </a:lnTo>
                  <a:lnTo>
                    <a:pt x="1880" y="2260"/>
                  </a:lnTo>
                  <a:lnTo>
                    <a:pt x="1880" y="2260"/>
                  </a:lnTo>
                  <a:lnTo>
                    <a:pt x="1880" y="2260"/>
                  </a:lnTo>
                  <a:lnTo>
                    <a:pt x="1880" y="2260"/>
                  </a:lnTo>
                  <a:lnTo>
                    <a:pt x="1880" y="2260"/>
                  </a:lnTo>
                  <a:lnTo>
                    <a:pt x="1880" y="2260"/>
                  </a:lnTo>
                  <a:lnTo>
                    <a:pt x="1878" y="2260"/>
                  </a:lnTo>
                  <a:lnTo>
                    <a:pt x="1878" y="2260"/>
                  </a:lnTo>
                  <a:lnTo>
                    <a:pt x="1878" y="2262"/>
                  </a:lnTo>
                  <a:lnTo>
                    <a:pt x="1878" y="2262"/>
                  </a:lnTo>
                  <a:lnTo>
                    <a:pt x="1882" y="2262"/>
                  </a:lnTo>
                  <a:lnTo>
                    <a:pt x="1882" y="2265"/>
                  </a:lnTo>
                  <a:lnTo>
                    <a:pt x="1880" y="2265"/>
                  </a:lnTo>
                  <a:lnTo>
                    <a:pt x="1880" y="2265"/>
                  </a:lnTo>
                  <a:lnTo>
                    <a:pt x="1880" y="2265"/>
                  </a:lnTo>
                  <a:lnTo>
                    <a:pt x="1878" y="2262"/>
                  </a:lnTo>
                  <a:lnTo>
                    <a:pt x="1878" y="2265"/>
                  </a:lnTo>
                  <a:lnTo>
                    <a:pt x="1878" y="2265"/>
                  </a:lnTo>
                  <a:lnTo>
                    <a:pt x="1875" y="2265"/>
                  </a:lnTo>
                  <a:lnTo>
                    <a:pt x="1875" y="2265"/>
                  </a:lnTo>
                  <a:lnTo>
                    <a:pt x="1875" y="2265"/>
                  </a:lnTo>
                  <a:lnTo>
                    <a:pt x="1875" y="2265"/>
                  </a:lnTo>
                  <a:lnTo>
                    <a:pt x="1875" y="2262"/>
                  </a:lnTo>
                  <a:lnTo>
                    <a:pt x="1875" y="2262"/>
                  </a:lnTo>
                  <a:lnTo>
                    <a:pt x="1873" y="2262"/>
                  </a:lnTo>
                  <a:lnTo>
                    <a:pt x="1873" y="2262"/>
                  </a:lnTo>
                  <a:lnTo>
                    <a:pt x="1870" y="2262"/>
                  </a:lnTo>
                  <a:lnTo>
                    <a:pt x="1870" y="2262"/>
                  </a:lnTo>
                  <a:lnTo>
                    <a:pt x="1868" y="2262"/>
                  </a:lnTo>
                  <a:lnTo>
                    <a:pt x="1868" y="2262"/>
                  </a:lnTo>
                  <a:lnTo>
                    <a:pt x="1868" y="2262"/>
                  </a:lnTo>
                  <a:lnTo>
                    <a:pt x="1868" y="2260"/>
                  </a:lnTo>
                  <a:lnTo>
                    <a:pt x="1866" y="2260"/>
                  </a:lnTo>
                  <a:lnTo>
                    <a:pt x="1866" y="2260"/>
                  </a:lnTo>
                  <a:lnTo>
                    <a:pt x="1866" y="2262"/>
                  </a:lnTo>
                  <a:lnTo>
                    <a:pt x="1866" y="2262"/>
                  </a:lnTo>
                  <a:lnTo>
                    <a:pt x="1863" y="2262"/>
                  </a:lnTo>
                  <a:lnTo>
                    <a:pt x="1863" y="2262"/>
                  </a:lnTo>
                  <a:lnTo>
                    <a:pt x="1863" y="2262"/>
                  </a:lnTo>
                  <a:lnTo>
                    <a:pt x="1863" y="2262"/>
                  </a:lnTo>
                  <a:lnTo>
                    <a:pt x="1863" y="2265"/>
                  </a:lnTo>
                  <a:lnTo>
                    <a:pt x="1863" y="2265"/>
                  </a:lnTo>
                  <a:lnTo>
                    <a:pt x="1863" y="2265"/>
                  </a:lnTo>
                  <a:lnTo>
                    <a:pt x="1863" y="2265"/>
                  </a:lnTo>
                  <a:lnTo>
                    <a:pt x="1861" y="2265"/>
                  </a:lnTo>
                  <a:lnTo>
                    <a:pt x="1861" y="2265"/>
                  </a:lnTo>
                  <a:lnTo>
                    <a:pt x="1861" y="2265"/>
                  </a:lnTo>
                  <a:lnTo>
                    <a:pt x="1861" y="2265"/>
                  </a:lnTo>
                  <a:lnTo>
                    <a:pt x="1861" y="2265"/>
                  </a:lnTo>
                  <a:lnTo>
                    <a:pt x="1861" y="2267"/>
                  </a:lnTo>
                  <a:lnTo>
                    <a:pt x="1859" y="2267"/>
                  </a:lnTo>
                  <a:lnTo>
                    <a:pt x="1859" y="2267"/>
                  </a:lnTo>
                  <a:lnTo>
                    <a:pt x="1859" y="2270"/>
                  </a:lnTo>
                  <a:lnTo>
                    <a:pt x="1859" y="2272"/>
                  </a:lnTo>
                  <a:lnTo>
                    <a:pt x="1859" y="2272"/>
                  </a:lnTo>
                  <a:lnTo>
                    <a:pt x="1861" y="2272"/>
                  </a:lnTo>
                  <a:lnTo>
                    <a:pt x="1861" y="2270"/>
                  </a:lnTo>
                  <a:lnTo>
                    <a:pt x="1861" y="2270"/>
                  </a:lnTo>
                  <a:lnTo>
                    <a:pt x="1861" y="2270"/>
                  </a:lnTo>
                  <a:lnTo>
                    <a:pt x="1863" y="2270"/>
                  </a:lnTo>
                  <a:lnTo>
                    <a:pt x="1863" y="2267"/>
                  </a:lnTo>
                  <a:lnTo>
                    <a:pt x="1866" y="2267"/>
                  </a:lnTo>
                  <a:lnTo>
                    <a:pt x="1866" y="2267"/>
                  </a:lnTo>
                  <a:lnTo>
                    <a:pt x="1866" y="2267"/>
                  </a:lnTo>
                  <a:lnTo>
                    <a:pt x="1866" y="2267"/>
                  </a:lnTo>
                  <a:lnTo>
                    <a:pt x="1868" y="2267"/>
                  </a:lnTo>
                  <a:lnTo>
                    <a:pt x="1866" y="2267"/>
                  </a:lnTo>
                  <a:lnTo>
                    <a:pt x="1866" y="2267"/>
                  </a:lnTo>
                  <a:lnTo>
                    <a:pt x="1866" y="2270"/>
                  </a:lnTo>
                  <a:lnTo>
                    <a:pt x="1866" y="2270"/>
                  </a:lnTo>
                  <a:lnTo>
                    <a:pt x="1866" y="2270"/>
                  </a:lnTo>
                  <a:lnTo>
                    <a:pt x="1866" y="2270"/>
                  </a:lnTo>
                  <a:lnTo>
                    <a:pt x="1866" y="2270"/>
                  </a:lnTo>
                  <a:lnTo>
                    <a:pt x="1866" y="2270"/>
                  </a:lnTo>
                  <a:lnTo>
                    <a:pt x="1866" y="2272"/>
                  </a:lnTo>
                  <a:lnTo>
                    <a:pt x="1868" y="2272"/>
                  </a:lnTo>
                  <a:lnTo>
                    <a:pt x="1866" y="2272"/>
                  </a:lnTo>
                  <a:lnTo>
                    <a:pt x="1866" y="2272"/>
                  </a:lnTo>
                  <a:lnTo>
                    <a:pt x="1866" y="2272"/>
                  </a:lnTo>
                  <a:lnTo>
                    <a:pt x="1863" y="2270"/>
                  </a:lnTo>
                  <a:lnTo>
                    <a:pt x="1863" y="2272"/>
                  </a:lnTo>
                  <a:lnTo>
                    <a:pt x="1863" y="2272"/>
                  </a:lnTo>
                  <a:lnTo>
                    <a:pt x="1861" y="2272"/>
                  </a:lnTo>
                  <a:lnTo>
                    <a:pt x="1861" y="2272"/>
                  </a:lnTo>
                  <a:lnTo>
                    <a:pt x="1861" y="2272"/>
                  </a:lnTo>
                  <a:lnTo>
                    <a:pt x="1861" y="2274"/>
                  </a:lnTo>
                  <a:lnTo>
                    <a:pt x="1859" y="2274"/>
                  </a:lnTo>
                  <a:lnTo>
                    <a:pt x="1859" y="2277"/>
                  </a:lnTo>
                  <a:lnTo>
                    <a:pt x="1859" y="2277"/>
                  </a:lnTo>
                  <a:lnTo>
                    <a:pt x="1859" y="2277"/>
                  </a:lnTo>
                  <a:lnTo>
                    <a:pt x="1856" y="2277"/>
                  </a:lnTo>
                  <a:lnTo>
                    <a:pt x="1856" y="2277"/>
                  </a:lnTo>
                  <a:lnTo>
                    <a:pt x="1854" y="2277"/>
                  </a:lnTo>
                  <a:lnTo>
                    <a:pt x="1854" y="2277"/>
                  </a:lnTo>
                  <a:lnTo>
                    <a:pt x="1852" y="2279"/>
                  </a:lnTo>
                  <a:lnTo>
                    <a:pt x="1852" y="2279"/>
                  </a:lnTo>
                  <a:lnTo>
                    <a:pt x="1852" y="2279"/>
                  </a:lnTo>
                  <a:lnTo>
                    <a:pt x="1852" y="2279"/>
                  </a:lnTo>
                  <a:lnTo>
                    <a:pt x="1849" y="2281"/>
                  </a:lnTo>
                  <a:lnTo>
                    <a:pt x="1847" y="2284"/>
                  </a:lnTo>
                  <a:lnTo>
                    <a:pt x="1847" y="2284"/>
                  </a:lnTo>
                  <a:lnTo>
                    <a:pt x="1847" y="2284"/>
                  </a:lnTo>
                  <a:lnTo>
                    <a:pt x="1847" y="2284"/>
                  </a:lnTo>
                  <a:lnTo>
                    <a:pt x="1847" y="2284"/>
                  </a:lnTo>
                  <a:lnTo>
                    <a:pt x="1847" y="2284"/>
                  </a:lnTo>
                  <a:lnTo>
                    <a:pt x="1844" y="2286"/>
                  </a:lnTo>
                  <a:lnTo>
                    <a:pt x="1842" y="2286"/>
                  </a:lnTo>
                  <a:lnTo>
                    <a:pt x="1842" y="2286"/>
                  </a:lnTo>
                  <a:lnTo>
                    <a:pt x="1840" y="2289"/>
                  </a:lnTo>
                  <a:lnTo>
                    <a:pt x="1840" y="2289"/>
                  </a:lnTo>
                  <a:lnTo>
                    <a:pt x="1840" y="2289"/>
                  </a:lnTo>
                  <a:lnTo>
                    <a:pt x="1837" y="2289"/>
                  </a:lnTo>
                  <a:lnTo>
                    <a:pt x="1837" y="2291"/>
                  </a:lnTo>
                  <a:lnTo>
                    <a:pt x="1837" y="2291"/>
                  </a:lnTo>
                  <a:lnTo>
                    <a:pt x="1835" y="2291"/>
                  </a:lnTo>
                  <a:lnTo>
                    <a:pt x="1835" y="2291"/>
                  </a:lnTo>
                  <a:lnTo>
                    <a:pt x="1835" y="2291"/>
                  </a:lnTo>
                  <a:lnTo>
                    <a:pt x="1835" y="2291"/>
                  </a:lnTo>
                  <a:lnTo>
                    <a:pt x="1835" y="2291"/>
                  </a:lnTo>
                  <a:lnTo>
                    <a:pt x="1833" y="2291"/>
                  </a:lnTo>
                  <a:lnTo>
                    <a:pt x="1833" y="2293"/>
                  </a:lnTo>
                  <a:lnTo>
                    <a:pt x="1835" y="2293"/>
                  </a:lnTo>
                  <a:lnTo>
                    <a:pt x="1835" y="2293"/>
                  </a:lnTo>
                  <a:lnTo>
                    <a:pt x="1833" y="2293"/>
                  </a:lnTo>
                  <a:lnTo>
                    <a:pt x="1833" y="2293"/>
                  </a:lnTo>
                  <a:lnTo>
                    <a:pt x="1833" y="2293"/>
                  </a:lnTo>
                  <a:lnTo>
                    <a:pt x="1833" y="2293"/>
                  </a:lnTo>
                  <a:lnTo>
                    <a:pt x="1833" y="2293"/>
                  </a:lnTo>
                  <a:lnTo>
                    <a:pt x="1833" y="2293"/>
                  </a:lnTo>
                  <a:lnTo>
                    <a:pt x="1833" y="2293"/>
                  </a:lnTo>
                  <a:lnTo>
                    <a:pt x="1833" y="2296"/>
                  </a:lnTo>
                  <a:lnTo>
                    <a:pt x="1833" y="2296"/>
                  </a:lnTo>
                  <a:lnTo>
                    <a:pt x="1833" y="2296"/>
                  </a:lnTo>
                  <a:lnTo>
                    <a:pt x="1830" y="2296"/>
                  </a:lnTo>
                  <a:lnTo>
                    <a:pt x="1833" y="2298"/>
                  </a:lnTo>
                  <a:lnTo>
                    <a:pt x="1833" y="2298"/>
                  </a:lnTo>
                  <a:lnTo>
                    <a:pt x="1830" y="2298"/>
                  </a:lnTo>
                  <a:lnTo>
                    <a:pt x="1830" y="2298"/>
                  </a:lnTo>
                  <a:lnTo>
                    <a:pt x="1833" y="2300"/>
                  </a:lnTo>
                  <a:lnTo>
                    <a:pt x="1833" y="2300"/>
                  </a:lnTo>
                  <a:lnTo>
                    <a:pt x="1833" y="2300"/>
                  </a:lnTo>
                  <a:lnTo>
                    <a:pt x="1833" y="2300"/>
                  </a:lnTo>
                  <a:lnTo>
                    <a:pt x="1833" y="2303"/>
                  </a:lnTo>
                  <a:lnTo>
                    <a:pt x="1835" y="2303"/>
                  </a:lnTo>
                  <a:lnTo>
                    <a:pt x="1835" y="2303"/>
                  </a:lnTo>
                  <a:lnTo>
                    <a:pt x="1835" y="2303"/>
                  </a:lnTo>
                  <a:lnTo>
                    <a:pt x="1835" y="2303"/>
                  </a:lnTo>
                  <a:lnTo>
                    <a:pt x="1833" y="2303"/>
                  </a:lnTo>
                  <a:lnTo>
                    <a:pt x="1833" y="2303"/>
                  </a:lnTo>
                  <a:lnTo>
                    <a:pt x="1833" y="2305"/>
                  </a:lnTo>
                  <a:lnTo>
                    <a:pt x="1833" y="2305"/>
                  </a:lnTo>
                  <a:lnTo>
                    <a:pt x="1830" y="2305"/>
                  </a:lnTo>
                  <a:lnTo>
                    <a:pt x="1833" y="2310"/>
                  </a:lnTo>
                  <a:lnTo>
                    <a:pt x="1833" y="2312"/>
                  </a:lnTo>
                  <a:lnTo>
                    <a:pt x="1833" y="2312"/>
                  </a:lnTo>
                  <a:lnTo>
                    <a:pt x="1833" y="2312"/>
                  </a:lnTo>
                  <a:lnTo>
                    <a:pt x="1833" y="2312"/>
                  </a:lnTo>
                  <a:lnTo>
                    <a:pt x="1833" y="2315"/>
                  </a:lnTo>
                  <a:lnTo>
                    <a:pt x="1833" y="2315"/>
                  </a:lnTo>
                  <a:lnTo>
                    <a:pt x="1833" y="2317"/>
                  </a:lnTo>
                  <a:lnTo>
                    <a:pt x="1833" y="2319"/>
                  </a:lnTo>
                  <a:lnTo>
                    <a:pt x="1830" y="2319"/>
                  </a:lnTo>
                  <a:lnTo>
                    <a:pt x="1830" y="2319"/>
                  </a:lnTo>
                  <a:lnTo>
                    <a:pt x="1833" y="2322"/>
                  </a:lnTo>
                  <a:lnTo>
                    <a:pt x="1833" y="2322"/>
                  </a:lnTo>
                  <a:lnTo>
                    <a:pt x="1833" y="2322"/>
                  </a:lnTo>
                  <a:lnTo>
                    <a:pt x="1835" y="2324"/>
                  </a:lnTo>
                  <a:lnTo>
                    <a:pt x="1835" y="2326"/>
                  </a:lnTo>
                  <a:lnTo>
                    <a:pt x="1835" y="2329"/>
                  </a:lnTo>
                  <a:lnTo>
                    <a:pt x="1835" y="2333"/>
                  </a:lnTo>
                  <a:lnTo>
                    <a:pt x="1835" y="2333"/>
                  </a:lnTo>
                  <a:lnTo>
                    <a:pt x="1835" y="2333"/>
                  </a:lnTo>
                  <a:lnTo>
                    <a:pt x="1835" y="2336"/>
                  </a:lnTo>
                  <a:lnTo>
                    <a:pt x="1835" y="2336"/>
                  </a:lnTo>
                  <a:lnTo>
                    <a:pt x="1835" y="2338"/>
                  </a:lnTo>
                  <a:lnTo>
                    <a:pt x="1835" y="2338"/>
                  </a:lnTo>
                  <a:lnTo>
                    <a:pt x="1835" y="2338"/>
                  </a:lnTo>
                  <a:lnTo>
                    <a:pt x="1837" y="2338"/>
                  </a:lnTo>
                  <a:lnTo>
                    <a:pt x="1840" y="2338"/>
                  </a:lnTo>
                  <a:lnTo>
                    <a:pt x="1840" y="2338"/>
                  </a:lnTo>
                  <a:lnTo>
                    <a:pt x="1842" y="2341"/>
                  </a:lnTo>
                  <a:lnTo>
                    <a:pt x="1844" y="2341"/>
                  </a:lnTo>
                  <a:lnTo>
                    <a:pt x="1844" y="2343"/>
                  </a:lnTo>
                  <a:lnTo>
                    <a:pt x="1844" y="2343"/>
                  </a:lnTo>
                  <a:lnTo>
                    <a:pt x="1847" y="2343"/>
                  </a:lnTo>
                  <a:lnTo>
                    <a:pt x="1849" y="2343"/>
                  </a:lnTo>
                  <a:lnTo>
                    <a:pt x="1849" y="2345"/>
                  </a:lnTo>
                  <a:lnTo>
                    <a:pt x="1849" y="2345"/>
                  </a:lnTo>
                  <a:lnTo>
                    <a:pt x="1849" y="2345"/>
                  </a:lnTo>
                  <a:lnTo>
                    <a:pt x="1852" y="2345"/>
                  </a:lnTo>
                  <a:lnTo>
                    <a:pt x="1852" y="2345"/>
                  </a:lnTo>
                  <a:lnTo>
                    <a:pt x="1856" y="2345"/>
                  </a:lnTo>
                  <a:lnTo>
                    <a:pt x="1856" y="2345"/>
                  </a:lnTo>
                  <a:lnTo>
                    <a:pt x="1856" y="2345"/>
                  </a:lnTo>
                  <a:lnTo>
                    <a:pt x="1856" y="2345"/>
                  </a:lnTo>
                  <a:lnTo>
                    <a:pt x="1859" y="2345"/>
                  </a:lnTo>
                  <a:lnTo>
                    <a:pt x="1859" y="2348"/>
                  </a:lnTo>
                  <a:lnTo>
                    <a:pt x="1859" y="2348"/>
                  </a:lnTo>
                  <a:lnTo>
                    <a:pt x="1859" y="2348"/>
                  </a:lnTo>
                  <a:lnTo>
                    <a:pt x="1859" y="2348"/>
                  </a:lnTo>
                  <a:lnTo>
                    <a:pt x="1859" y="2350"/>
                  </a:lnTo>
                  <a:lnTo>
                    <a:pt x="1859" y="2350"/>
                  </a:lnTo>
                  <a:lnTo>
                    <a:pt x="1861" y="2350"/>
                  </a:lnTo>
                  <a:lnTo>
                    <a:pt x="1861" y="2350"/>
                  </a:lnTo>
                  <a:lnTo>
                    <a:pt x="1863" y="2350"/>
                  </a:lnTo>
                  <a:lnTo>
                    <a:pt x="1868" y="2350"/>
                  </a:lnTo>
                  <a:lnTo>
                    <a:pt x="1873" y="2350"/>
                  </a:lnTo>
                  <a:lnTo>
                    <a:pt x="1875" y="2350"/>
                  </a:lnTo>
                  <a:lnTo>
                    <a:pt x="1875" y="2352"/>
                  </a:lnTo>
                  <a:lnTo>
                    <a:pt x="1878" y="2352"/>
                  </a:lnTo>
                  <a:lnTo>
                    <a:pt x="1878" y="2352"/>
                  </a:lnTo>
                  <a:lnTo>
                    <a:pt x="1878" y="2352"/>
                  </a:lnTo>
                  <a:lnTo>
                    <a:pt x="1878" y="2352"/>
                  </a:lnTo>
                  <a:lnTo>
                    <a:pt x="1878" y="2352"/>
                  </a:lnTo>
                  <a:lnTo>
                    <a:pt x="1878" y="2352"/>
                  </a:lnTo>
                  <a:lnTo>
                    <a:pt x="1875" y="2355"/>
                  </a:lnTo>
                  <a:lnTo>
                    <a:pt x="1875" y="2355"/>
                  </a:lnTo>
                  <a:lnTo>
                    <a:pt x="1875" y="2355"/>
                  </a:lnTo>
                  <a:lnTo>
                    <a:pt x="1875" y="2355"/>
                  </a:lnTo>
                  <a:lnTo>
                    <a:pt x="1878" y="2355"/>
                  </a:lnTo>
                  <a:lnTo>
                    <a:pt x="1880" y="2355"/>
                  </a:lnTo>
                  <a:lnTo>
                    <a:pt x="1878" y="2352"/>
                  </a:lnTo>
                  <a:lnTo>
                    <a:pt x="1880" y="2352"/>
                  </a:lnTo>
                  <a:lnTo>
                    <a:pt x="1880" y="2352"/>
                  </a:lnTo>
                  <a:lnTo>
                    <a:pt x="1880" y="2352"/>
                  </a:lnTo>
                  <a:lnTo>
                    <a:pt x="1880" y="2352"/>
                  </a:lnTo>
                  <a:lnTo>
                    <a:pt x="1880" y="2352"/>
                  </a:lnTo>
                  <a:lnTo>
                    <a:pt x="1880" y="2352"/>
                  </a:lnTo>
                  <a:lnTo>
                    <a:pt x="1880" y="2352"/>
                  </a:lnTo>
                  <a:lnTo>
                    <a:pt x="1880" y="2352"/>
                  </a:lnTo>
                  <a:lnTo>
                    <a:pt x="1880" y="2352"/>
                  </a:lnTo>
                  <a:lnTo>
                    <a:pt x="1880" y="2355"/>
                  </a:lnTo>
                  <a:lnTo>
                    <a:pt x="1880" y="2355"/>
                  </a:lnTo>
                  <a:lnTo>
                    <a:pt x="1880" y="2355"/>
                  </a:lnTo>
                  <a:lnTo>
                    <a:pt x="1880" y="2355"/>
                  </a:lnTo>
                  <a:lnTo>
                    <a:pt x="1880" y="2355"/>
                  </a:lnTo>
                  <a:lnTo>
                    <a:pt x="1880" y="2355"/>
                  </a:lnTo>
                  <a:lnTo>
                    <a:pt x="1880" y="2355"/>
                  </a:lnTo>
                  <a:lnTo>
                    <a:pt x="1880" y="2355"/>
                  </a:lnTo>
                  <a:lnTo>
                    <a:pt x="1880" y="2355"/>
                  </a:lnTo>
                  <a:lnTo>
                    <a:pt x="1880" y="2357"/>
                  </a:lnTo>
                  <a:lnTo>
                    <a:pt x="1880" y="2357"/>
                  </a:lnTo>
                  <a:lnTo>
                    <a:pt x="1880" y="2357"/>
                  </a:lnTo>
                  <a:lnTo>
                    <a:pt x="1880" y="2357"/>
                  </a:lnTo>
                  <a:lnTo>
                    <a:pt x="1882" y="2357"/>
                  </a:lnTo>
                  <a:lnTo>
                    <a:pt x="1882" y="2357"/>
                  </a:lnTo>
                  <a:lnTo>
                    <a:pt x="1882" y="2357"/>
                  </a:lnTo>
                  <a:lnTo>
                    <a:pt x="1882" y="2357"/>
                  </a:lnTo>
                  <a:lnTo>
                    <a:pt x="1882" y="2355"/>
                  </a:lnTo>
                  <a:lnTo>
                    <a:pt x="1882" y="2355"/>
                  </a:lnTo>
                  <a:lnTo>
                    <a:pt x="1882" y="2355"/>
                  </a:lnTo>
                  <a:lnTo>
                    <a:pt x="1882" y="2355"/>
                  </a:lnTo>
                  <a:lnTo>
                    <a:pt x="1882" y="2355"/>
                  </a:lnTo>
                  <a:lnTo>
                    <a:pt x="1885" y="2352"/>
                  </a:lnTo>
                  <a:lnTo>
                    <a:pt x="1885" y="2352"/>
                  </a:lnTo>
                  <a:lnTo>
                    <a:pt x="1887" y="2352"/>
                  </a:lnTo>
                  <a:lnTo>
                    <a:pt x="1887" y="2355"/>
                  </a:lnTo>
                  <a:lnTo>
                    <a:pt x="1887" y="2355"/>
                  </a:lnTo>
                  <a:lnTo>
                    <a:pt x="1887" y="2355"/>
                  </a:lnTo>
                  <a:lnTo>
                    <a:pt x="1887" y="2355"/>
                  </a:lnTo>
                  <a:lnTo>
                    <a:pt x="1889" y="2355"/>
                  </a:lnTo>
                  <a:lnTo>
                    <a:pt x="1889" y="2355"/>
                  </a:lnTo>
                  <a:lnTo>
                    <a:pt x="1889" y="2352"/>
                  </a:lnTo>
                  <a:lnTo>
                    <a:pt x="1889" y="2352"/>
                  </a:lnTo>
                  <a:lnTo>
                    <a:pt x="1889" y="2352"/>
                  </a:lnTo>
                  <a:lnTo>
                    <a:pt x="1889" y="2352"/>
                  </a:lnTo>
                  <a:lnTo>
                    <a:pt x="1889" y="2352"/>
                  </a:lnTo>
                  <a:lnTo>
                    <a:pt x="1889" y="2352"/>
                  </a:lnTo>
                  <a:lnTo>
                    <a:pt x="1887" y="2352"/>
                  </a:lnTo>
                  <a:lnTo>
                    <a:pt x="1887" y="2352"/>
                  </a:lnTo>
                  <a:lnTo>
                    <a:pt x="1887" y="2352"/>
                  </a:lnTo>
                  <a:lnTo>
                    <a:pt x="1887" y="2352"/>
                  </a:lnTo>
                  <a:lnTo>
                    <a:pt x="1887" y="2350"/>
                  </a:lnTo>
                  <a:lnTo>
                    <a:pt x="1887" y="2350"/>
                  </a:lnTo>
                  <a:lnTo>
                    <a:pt x="1887" y="2350"/>
                  </a:lnTo>
                  <a:lnTo>
                    <a:pt x="1887" y="2350"/>
                  </a:lnTo>
                  <a:lnTo>
                    <a:pt x="1887" y="2350"/>
                  </a:lnTo>
                  <a:lnTo>
                    <a:pt x="1889" y="2350"/>
                  </a:lnTo>
                  <a:lnTo>
                    <a:pt x="1889" y="2350"/>
                  </a:lnTo>
                  <a:lnTo>
                    <a:pt x="1889" y="2350"/>
                  </a:lnTo>
                  <a:lnTo>
                    <a:pt x="1889" y="2345"/>
                  </a:lnTo>
                  <a:lnTo>
                    <a:pt x="1889" y="2345"/>
                  </a:lnTo>
                  <a:lnTo>
                    <a:pt x="1892" y="2343"/>
                  </a:lnTo>
                  <a:lnTo>
                    <a:pt x="1892" y="2343"/>
                  </a:lnTo>
                  <a:lnTo>
                    <a:pt x="1892" y="2343"/>
                  </a:lnTo>
                  <a:lnTo>
                    <a:pt x="1894" y="2343"/>
                  </a:lnTo>
                  <a:lnTo>
                    <a:pt x="1894" y="2345"/>
                  </a:lnTo>
                  <a:lnTo>
                    <a:pt x="1894" y="2345"/>
                  </a:lnTo>
                  <a:lnTo>
                    <a:pt x="1894" y="2345"/>
                  </a:lnTo>
                  <a:lnTo>
                    <a:pt x="1894" y="2345"/>
                  </a:lnTo>
                  <a:lnTo>
                    <a:pt x="1896" y="2343"/>
                  </a:lnTo>
                  <a:lnTo>
                    <a:pt x="1899" y="2343"/>
                  </a:lnTo>
                  <a:lnTo>
                    <a:pt x="1899" y="2343"/>
                  </a:lnTo>
                  <a:lnTo>
                    <a:pt x="1901" y="2343"/>
                  </a:lnTo>
                  <a:lnTo>
                    <a:pt x="1901" y="2343"/>
                  </a:lnTo>
                  <a:lnTo>
                    <a:pt x="1901" y="2343"/>
                  </a:lnTo>
                  <a:lnTo>
                    <a:pt x="1901" y="2343"/>
                  </a:lnTo>
                  <a:lnTo>
                    <a:pt x="1901" y="2343"/>
                  </a:lnTo>
                  <a:lnTo>
                    <a:pt x="1901" y="2343"/>
                  </a:lnTo>
                  <a:lnTo>
                    <a:pt x="1901" y="2343"/>
                  </a:lnTo>
                  <a:lnTo>
                    <a:pt x="1904" y="2343"/>
                  </a:lnTo>
                  <a:lnTo>
                    <a:pt x="1904" y="2343"/>
                  </a:lnTo>
                  <a:lnTo>
                    <a:pt x="1904" y="2343"/>
                  </a:lnTo>
                  <a:lnTo>
                    <a:pt x="1904" y="2341"/>
                  </a:lnTo>
                  <a:lnTo>
                    <a:pt x="1904" y="2343"/>
                  </a:lnTo>
                  <a:lnTo>
                    <a:pt x="1904" y="2343"/>
                  </a:lnTo>
                  <a:lnTo>
                    <a:pt x="1904" y="2343"/>
                  </a:lnTo>
                  <a:lnTo>
                    <a:pt x="1904" y="2341"/>
                  </a:lnTo>
                  <a:lnTo>
                    <a:pt x="1904" y="2341"/>
                  </a:lnTo>
                  <a:lnTo>
                    <a:pt x="1904" y="2343"/>
                  </a:lnTo>
                  <a:lnTo>
                    <a:pt x="1904" y="2343"/>
                  </a:lnTo>
                  <a:lnTo>
                    <a:pt x="1904" y="2343"/>
                  </a:lnTo>
                  <a:lnTo>
                    <a:pt x="1904" y="2343"/>
                  </a:lnTo>
                  <a:lnTo>
                    <a:pt x="1904" y="2343"/>
                  </a:lnTo>
                  <a:lnTo>
                    <a:pt x="1904" y="2343"/>
                  </a:lnTo>
                  <a:lnTo>
                    <a:pt x="1901" y="2343"/>
                  </a:lnTo>
                  <a:lnTo>
                    <a:pt x="1901" y="2343"/>
                  </a:lnTo>
                  <a:lnTo>
                    <a:pt x="1901" y="2345"/>
                  </a:lnTo>
                  <a:lnTo>
                    <a:pt x="1904" y="2345"/>
                  </a:lnTo>
                  <a:lnTo>
                    <a:pt x="1904" y="2345"/>
                  </a:lnTo>
                  <a:lnTo>
                    <a:pt x="1906" y="2345"/>
                  </a:lnTo>
                  <a:lnTo>
                    <a:pt x="1906" y="2345"/>
                  </a:lnTo>
                  <a:lnTo>
                    <a:pt x="1906" y="2343"/>
                  </a:lnTo>
                  <a:lnTo>
                    <a:pt x="1906" y="2343"/>
                  </a:lnTo>
                  <a:lnTo>
                    <a:pt x="1906" y="2343"/>
                  </a:lnTo>
                  <a:lnTo>
                    <a:pt x="1906" y="2343"/>
                  </a:lnTo>
                  <a:lnTo>
                    <a:pt x="1906" y="2343"/>
                  </a:lnTo>
                  <a:lnTo>
                    <a:pt x="1906" y="2343"/>
                  </a:lnTo>
                  <a:lnTo>
                    <a:pt x="1906" y="2343"/>
                  </a:lnTo>
                  <a:lnTo>
                    <a:pt x="1906" y="2343"/>
                  </a:lnTo>
                  <a:lnTo>
                    <a:pt x="1906" y="2343"/>
                  </a:lnTo>
                  <a:lnTo>
                    <a:pt x="1908" y="2341"/>
                  </a:lnTo>
                  <a:lnTo>
                    <a:pt x="1908" y="2341"/>
                  </a:lnTo>
                  <a:lnTo>
                    <a:pt x="1906" y="2338"/>
                  </a:lnTo>
                  <a:lnTo>
                    <a:pt x="1906" y="2338"/>
                  </a:lnTo>
                  <a:lnTo>
                    <a:pt x="1906" y="2338"/>
                  </a:lnTo>
                  <a:lnTo>
                    <a:pt x="1906" y="2338"/>
                  </a:lnTo>
                  <a:lnTo>
                    <a:pt x="1906" y="2338"/>
                  </a:lnTo>
                  <a:lnTo>
                    <a:pt x="1908" y="2338"/>
                  </a:lnTo>
                  <a:lnTo>
                    <a:pt x="1908" y="2336"/>
                  </a:lnTo>
                  <a:lnTo>
                    <a:pt x="1911" y="2336"/>
                  </a:lnTo>
                  <a:lnTo>
                    <a:pt x="1911" y="2333"/>
                  </a:lnTo>
                  <a:lnTo>
                    <a:pt x="1915" y="2331"/>
                  </a:lnTo>
                  <a:lnTo>
                    <a:pt x="1918" y="2329"/>
                  </a:lnTo>
                  <a:lnTo>
                    <a:pt x="1918" y="2329"/>
                  </a:lnTo>
                  <a:lnTo>
                    <a:pt x="1920" y="2329"/>
                  </a:lnTo>
                  <a:lnTo>
                    <a:pt x="1920" y="2329"/>
                  </a:lnTo>
                  <a:lnTo>
                    <a:pt x="1922" y="2329"/>
                  </a:lnTo>
                  <a:lnTo>
                    <a:pt x="1925" y="2326"/>
                  </a:lnTo>
                  <a:lnTo>
                    <a:pt x="1925" y="2326"/>
                  </a:lnTo>
                  <a:lnTo>
                    <a:pt x="1925" y="2329"/>
                  </a:lnTo>
                  <a:lnTo>
                    <a:pt x="1925" y="2329"/>
                  </a:lnTo>
                  <a:lnTo>
                    <a:pt x="1922" y="2329"/>
                  </a:lnTo>
                  <a:lnTo>
                    <a:pt x="1920" y="2329"/>
                  </a:lnTo>
                  <a:lnTo>
                    <a:pt x="1920" y="2329"/>
                  </a:lnTo>
                  <a:lnTo>
                    <a:pt x="1920" y="2329"/>
                  </a:lnTo>
                  <a:lnTo>
                    <a:pt x="1922" y="2329"/>
                  </a:lnTo>
                  <a:lnTo>
                    <a:pt x="1925" y="2329"/>
                  </a:lnTo>
                  <a:lnTo>
                    <a:pt x="1925" y="2329"/>
                  </a:lnTo>
                  <a:lnTo>
                    <a:pt x="1925" y="2329"/>
                  </a:lnTo>
                  <a:lnTo>
                    <a:pt x="1925" y="2329"/>
                  </a:lnTo>
                  <a:lnTo>
                    <a:pt x="1925" y="2326"/>
                  </a:lnTo>
                  <a:lnTo>
                    <a:pt x="1927" y="2324"/>
                  </a:lnTo>
                  <a:lnTo>
                    <a:pt x="1927" y="2324"/>
                  </a:lnTo>
                  <a:lnTo>
                    <a:pt x="1930" y="2324"/>
                  </a:lnTo>
                  <a:lnTo>
                    <a:pt x="1930" y="2324"/>
                  </a:lnTo>
                  <a:lnTo>
                    <a:pt x="1930" y="2324"/>
                  </a:lnTo>
                  <a:lnTo>
                    <a:pt x="1930" y="2324"/>
                  </a:lnTo>
                  <a:lnTo>
                    <a:pt x="1930" y="2324"/>
                  </a:lnTo>
                  <a:lnTo>
                    <a:pt x="1932" y="2324"/>
                  </a:lnTo>
                  <a:lnTo>
                    <a:pt x="1930" y="2319"/>
                  </a:lnTo>
                  <a:lnTo>
                    <a:pt x="1930" y="2317"/>
                  </a:lnTo>
                  <a:lnTo>
                    <a:pt x="1930" y="2317"/>
                  </a:lnTo>
                  <a:lnTo>
                    <a:pt x="1930" y="2319"/>
                  </a:lnTo>
                  <a:lnTo>
                    <a:pt x="1930" y="2319"/>
                  </a:lnTo>
                  <a:lnTo>
                    <a:pt x="1930" y="2322"/>
                  </a:lnTo>
                  <a:lnTo>
                    <a:pt x="1930" y="2322"/>
                  </a:lnTo>
                  <a:lnTo>
                    <a:pt x="1930" y="2322"/>
                  </a:lnTo>
                  <a:lnTo>
                    <a:pt x="1927" y="2322"/>
                  </a:lnTo>
                  <a:lnTo>
                    <a:pt x="1927" y="2322"/>
                  </a:lnTo>
                  <a:lnTo>
                    <a:pt x="1927" y="2322"/>
                  </a:lnTo>
                  <a:lnTo>
                    <a:pt x="1927" y="2322"/>
                  </a:lnTo>
                  <a:lnTo>
                    <a:pt x="1927" y="2322"/>
                  </a:lnTo>
                  <a:lnTo>
                    <a:pt x="1925" y="2322"/>
                  </a:lnTo>
                  <a:lnTo>
                    <a:pt x="1925" y="2322"/>
                  </a:lnTo>
                  <a:lnTo>
                    <a:pt x="1925" y="2319"/>
                  </a:lnTo>
                  <a:lnTo>
                    <a:pt x="1927" y="2319"/>
                  </a:lnTo>
                  <a:lnTo>
                    <a:pt x="1927" y="2319"/>
                  </a:lnTo>
                  <a:lnTo>
                    <a:pt x="1927" y="2319"/>
                  </a:lnTo>
                  <a:lnTo>
                    <a:pt x="1927" y="2319"/>
                  </a:lnTo>
                  <a:lnTo>
                    <a:pt x="1927" y="2317"/>
                  </a:lnTo>
                  <a:lnTo>
                    <a:pt x="1927" y="2317"/>
                  </a:lnTo>
                  <a:lnTo>
                    <a:pt x="1927" y="2317"/>
                  </a:lnTo>
                  <a:lnTo>
                    <a:pt x="1927" y="2317"/>
                  </a:lnTo>
                  <a:lnTo>
                    <a:pt x="1930" y="2317"/>
                  </a:lnTo>
                  <a:lnTo>
                    <a:pt x="1930" y="2317"/>
                  </a:lnTo>
                  <a:lnTo>
                    <a:pt x="1930" y="2317"/>
                  </a:lnTo>
                  <a:lnTo>
                    <a:pt x="1930" y="2317"/>
                  </a:lnTo>
                  <a:lnTo>
                    <a:pt x="1930" y="2317"/>
                  </a:lnTo>
                  <a:lnTo>
                    <a:pt x="1930" y="2317"/>
                  </a:lnTo>
                  <a:lnTo>
                    <a:pt x="1930" y="2317"/>
                  </a:lnTo>
                  <a:lnTo>
                    <a:pt x="1930" y="2315"/>
                  </a:lnTo>
                  <a:lnTo>
                    <a:pt x="1930" y="2315"/>
                  </a:lnTo>
                  <a:lnTo>
                    <a:pt x="1930" y="2312"/>
                  </a:lnTo>
                  <a:lnTo>
                    <a:pt x="1930" y="2312"/>
                  </a:lnTo>
                  <a:lnTo>
                    <a:pt x="1932" y="2310"/>
                  </a:lnTo>
                  <a:lnTo>
                    <a:pt x="1932" y="2310"/>
                  </a:lnTo>
                  <a:lnTo>
                    <a:pt x="1932" y="2307"/>
                  </a:lnTo>
                  <a:lnTo>
                    <a:pt x="1932" y="2307"/>
                  </a:lnTo>
                  <a:lnTo>
                    <a:pt x="1932" y="2305"/>
                  </a:lnTo>
                  <a:lnTo>
                    <a:pt x="1934" y="2303"/>
                  </a:lnTo>
                  <a:lnTo>
                    <a:pt x="1934" y="2303"/>
                  </a:lnTo>
                  <a:lnTo>
                    <a:pt x="1932" y="2305"/>
                  </a:lnTo>
                  <a:lnTo>
                    <a:pt x="1932" y="2307"/>
                  </a:lnTo>
                  <a:lnTo>
                    <a:pt x="1932" y="2305"/>
                  </a:lnTo>
                  <a:lnTo>
                    <a:pt x="1932" y="2305"/>
                  </a:lnTo>
                  <a:lnTo>
                    <a:pt x="1932" y="2303"/>
                  </a:lnTo>
                  <a:lnTo>
                    <a:pt x="1932" y="2303"/>
                  </a:lnTo>
                  <a:lnTo>
                    <a:pt x="1932" y="2303"/>
                  </a:lnTo>
                  <a:lnTo>
                    <a:pt x="1930" y="2305"/>
                  </a:lnTo>
                  <a:lnTo>
                    <a:pt x="1930" y="2303"/>
                  </a:lnTo>
                  <a:lnTo>
                    <a:pt x="1930" y="2303"/>
                  </a:lnTo>
                  <a:lnTo>
                    <a:pt x="1930" y="2303"/>
                  </a:lnTo>
                  <a:lnTo>
                    <a:pt x="1927" y="2303"/>
                  </a:lnTo>
                  <a:lnTo>
                    <a:pt x="1927" y="2303"/>
                  </a:lnTo>
                  <a:lnTo>
                    <a:pt x="1930" y="2303"/>
                  </a:lnTo>
                  <a:lnTo>
                    <a:pt x="1930" y="2303"/>
                  </a:lnTo>
                  <a:lnTo>
                    <a:pt x="1930" y="2303"/>
                  </a:lnTo>
                  <a:lnTo>
                    <a:pt x="1930" y="2303"/>
                  </a:lnTo>
                  <a:lnTo>
                    <a:pt x="1932" y="2303"/>
                  </a:lnTo>
                  <a:lnTo>
                    <a:pt x="1932" y="2303"/>
                  </a:lnTo>
                  <a:lnTo>
                    <a:pt x="1932" y="2303"/>
                  </a:lnTo>
                  <a:lnTo>
                    <a:pt x="1934" y="2303"/>
                  </a:lnTo>
                  <a:lnTo>
                    <a:pt x="1934" y="2303"/>
                  </a:lnTo>
                  <a:lnTo>
                    <a:pt x="1934" y="2300"/>
                  </a:lnTo>
                  <a:lnTo>
                    <a:pt x="1934" y="2300"/>
                  </a:lnTo>
                  <a:lnTo>
                    <a:pt x="1937" y="2298"/>
                  </a:lnTo>
                  <a:lnTo>
                    <a:pt x="1937" y="2296"/>
                  </a:lnTo>
                  <a:lnTo>
                    <a:pt x="1937" y="2296"/>
                  </a:lnTo>
                  <a:lnTo>
                    <a:pt x="1937" y="2293"/>
                  </a:lnTo>
                  <a:lnTo>
                    <a:pt x="1939" y="2293"/>
                  </a:lnTo>
                  <a:lnTo>
                    <a:pt x="1939" y="2293"/>
                  </a:lnTo>
                  <a:lnTo>
                    <a:pt x="1939" y="2291"/>
                  </a:lnTo>
                  <a:lnTo>
                    <a:pt x="1939" y="2291"/>
                  </a:lnTo>
                  <a:lnTo>
                    <a:pt x="1939" y="2291"/>
                  </a:lnTo>
                  <a:lnTo>
                    <a:pt x="1939" y="2289"/>
                  </a:lnTo>
                  <a:lnTo>
                    <a:pt x="1939" y="2289"/>
                  </a:lnTo>
                  <a:lnTo>
                    <a:pt x="1939" y="2289"/>
                  </a:lnTo>
                  <a:lnTo>
                    <a:pt x="1939" y="2289"/>
                  </a:lnTo>
                  <a:lnTo>
                    <a:pt x="1939" y="2289"/>
                  </a:lnTo>
                  <a:lnTo>
                    <a:pt x="1941" y="2289"/>
                  </a:lnTo>
                  <a:lnTo>
                    <a:pt x="1941" y="2289"/>
                  </a:lnTo>
                  <a:lnTo>
                    <a:pt x="1941" y="2289"/>
                  </a:lnTo>
                  <a:lnTo>
                    <a:pt x="1944" y="2289"/>
                  </a:lnTo>
                  <a:lnTo>
                    <a:pt x="1944" y="2286"/>
                  </a:lnTo>
                  <a:lnTo>
                    <a:pt x="1944" y="2286"/>
                  </a:lnTo>
                  <a:lnTo>
                    <a:pt x="1944" y="2286"/>
                  </a:lnTo>
                  <a:lnTo>
                    <a:pt x="1944" y="2286"/>
                  </a:lnTo>
                  <a:lnTo>
                    <a:pt x="1944" y="2286"/>
                  </a:lnTo>
                  <a:lnTo>
                    <a:pt x="1944" y="2284"/>
                  </a:lnTo>
                  <a:lnTo>
                    <a:pt x="1946" y="2284"/>
                  </a:lnTo>
                  <a:lnTo>
                    <a:pt x="1946" y="2281"/>
                  </a:lnTo>
                  <a:lnTo>
                    <a:pt x="1946" y="2281"/>
                  </a:lnTo>
                  <a:lnTo>
                    <a:pt x="1946" y="2281"/>
                  </a:lnTo>
                  <a:lnTo>
                    <a:pt x="1946" y="2279"/>
                  </a:lnTo>
                  <a:lnTo>
                    <a:pt x="1946" y="2279"/>
                  </a:lnTo>
                  <a:lnTo>
                    <a:pt x="1944" y="2279"/>
                  </a:lnTo>
                  <a:lnTo>
                    <a:pt x="1946" y="2277"/>
                  </a:lnTo>
                  <a:lnTo>
                    <a:pt x="1946" y="2277"/>
                  </a:lnTo>
                  <a:lnTo>
                    <a:pt x="1949" y="2277"/>
                  </a:lnTo>
                  <a:lnTo>
                    <a:pt x="1949" y="2277"/>
                  </a:lnTo>
                  <a:lnTo>
                    <a:pt x="1946" y="2277"/>
                  </a:lnTo>
                  <a:lnTo>
                    <a:pt x="1946" y="2277"/>
                  </a:lnTo>
                  <a:lnTo>
                    <a:pt x="1946" y="2279"/>
                  </a:lnTo>
                  <a:lnTo>
                    <a:pt x="1946" y="2279"/>
                  </a:lnTo>
                  <a:lnTo>
                    <a:pt x="1946" y="2281"/>
                  </a:lnTo>
                  <a:lnTo>
                    <a:pt x="1946" y="2281"/>
                  </a:lnTo>
                  <a:lnTo>
                    <a:pt x="1949" y="2281"/>
                  </a:lnTo>
                  <a:lnTo>
                    <a:pt x="1949" y="2281"/>
                  </a:lnTo>
                  <a:lnTo>
                    <a:pt x="1949" y="2281"/>
                  </a:lnTo>
                  <a:lnTo>
                    <a:pt x="1951" y="2279"/>
                  </a:lnTo>
                  <a:lnTo>
                    <a:pt x="1953" y="2277"/>
                  </a:lnTo>
                  <a:lnTo>
                    <a:pt x="1953" y="2277"/>
                  </a:lnTo>
                  <a:lnTo>
                    <a:pt x="1956" y="2277"/>
                  </a:lnTo>
                  <a:lnTo>
                    <a:pt x="1956" y="2277"/>
                  </a:lnTo>
                  <a:lnTo>
                    <a:pt x="1956" y="2277"/>
                  </a:lnTo>
                  <a:lnTo>
                    <a:pt x="1958" y="2277"/>
                  </a:lnTo>
                  <a:lnTo>
                    <a:pt x="1956" y="2274"/>
                  </a:lnTo>
                  <a:lnTo>
                    <a:pt x="1956" y="2274"/>
                  </a:lnTo>
                  <a:close/>
                  <a:moveTo>
                    <a:pt x="1856" y="2199"/>
                  </a:moveTo>
                  <a:lnTo>
                    <a:pt x="1856" y="2199"/>
                  </a:lnTo>
                  <a:lnTo>
                    <a:pt x="1859" y="2199"/>
                  </a:lnTo>
                  <a:lnTo>
                    <a:pt x="1859" y="2199"/>
                  </a:lnTo>
                  <a:lnTo>
                    <a:pt x="1856" y="2196"/>
                  </a:lnTo>
                  <a:lnTo>
                    <a:pt x="1856" y="2196"/>
                  </a:lnTo>
                  <a:lnTo>
                    <a:pt x="1856" y="2199"/>
                  </a:lnTo>
                  <a:lnTo>
                    <a:pt x="1856" y="2199"/>
                  </a:lnTo>
                  <a:lnTo>
                    <a:pt x="1856" y="2199"/>
                  </a:lnTo>
                  <a:lnTo>
                    <a:pt x="1856" y="2199"/>
                  </a:lnTo>
                  <a:close/>
                  <a:moveTo>
                    <a:pt x="1932" y="2199"/>
                  </a:moveTo>
                  <a:lnTo>
                    <a:pt x="1932" y="2199"/>
                  </a:lnTo>
                  <a:lnTo>
                    <a:pt x="1932" y="2196"/>
                  </a:lnTo>
                  <a:lnTo>
                    <a:pt x="1932" y="2196"/>
                  </a:lnTo>
                  <a:lnTo>
                    <a:pt x="1930" y="2196"/>
                  </a:lnTo>
                  <a:lnTo>
                    <a:pt x="1930" y="2196"/>
                  </a:lnTo>
                  <a:lnTo>
                    <a:pt x="1930" y="2196"/>
                  </a:lnTo>
                  <a:lnTo>
                    <a:pt x="1930" y="2196"/>
                  </a:lnTo>
                  <a:lnTo>
                    <a:pt x="1927" y="2196"/>
                  </a:lnTo>
                  <a:lnTo>
                    <a:pt x="1927" y="2196"/>
                  </a:lnTo>
                  <a:lnTo>
                    <a:pt x="1927" y="2196"/>
                  </a:lnTo>
                  <a:lnTo>
                    <a:pt x="1927" y="2196"/>
                  </a:lnTo>
                  <a:lnTo>
                    <a:pt x="1925" y="2196"/>
                  </a:lnTo>
                  <a:lnTo>
                    <a:pt x="1925" y="2199"/>
                  </a:lnTo>
                  <a:lnTo>
                    <a:pt x="1925" y="2199"/>
                  </a:lnTo>
                  <a:lnTo>
                    <a:pt x="1925" y="2199"/>
                  </a:lnTo>
                  <a:lnTo>
                    <a:pt x="1925" y="2196"/>
                  </a:lnTo>
                  <a:lnTo>
                    <a:pt x="1922" y="2194"/>
                  </a:lnTo>
                  <a:lnTo>
                    <a:pt x="1922" y="2196"/>
                  </a:lnTo>
                  <a:lnTo>
                    <a:pt x="1920" y="2196"/>
                  </a:lnTo>
                  <a:lnTo>
                    <a:pt x="1918" y="2196"/>
                  </a:lnTo>
                  <a:lnTo>
                    <a:pt x="1918" y="2196"/>
                  </a:lnTo>
                  <a:lnTo>
                    <a:pt x="1920" y="2196"/>
                  </a:lnTo>
                  <a:lnTo>
                    <a:pt x="1920" y="2196"/>
                  </a:lnTo>
                  <a:lnTo>
                    <a:pt x="1920" y="2196"/>
                  </a:lnTo>
                  <a:lnTo>
                    <a:pt x="1920" y="2196"/>
                  </a:lnTo>
                  <a:lnTo>
                    <a:pt x="1920" y="2196"/>
                  </a:lnTo>
                  <a:lnTo>
                    <a:pt x="1918" y="2196"/>
                  </a:lnTo>
                  <a:lnTo>
                    <a:pt x="1918" y="2196"/>
                  </a:lnTo>
                  <a:lnTo>
                    <a:pt x="1918" y="2199"/>
                  </a:lnTo>
                  <a:lnTo>
                    <a:pt x="1918" y="2199"/>
                  </a:lnTo>
                  <a:lnTo>
                    <a:pt x="1918" y="2199"/>
                  </a:lnTo>
                  <a:lnTo>
                    <a:pt x="1918" y="2199"/>
                  </a:lnTo>
                  <a:lnTo>
                    <a:pt x="1918" y="2199"/>
                  </a:lnTo>
                  <a:lnTo>
                    <a:pt x="1918" y="2199"/>
                  </a:lnTo>
                  <a:lnTo>
                    <a:pt x="1918" y="2199"/>
                  </a:lnTo>
                  <a:lnTo>
                    <a:pt x="1915" y="2199"/>
                  </a:lnTo>
                  <a:lnTo>
                    <a:pt x="1918" y="2199"/>
                  </a:lnTo>
                  <a:lnTo>
                    <a:pt x="1918" y="2201"/>
                  </a:lnTo>
                  <a:lnTo>
                    <a:pt x="1918" y="2201"/>
                  </a:lnTo>
                  <a:lnTo>
                    <a:pt x="1915" y="2201"/>
                  </a:lnTo>
                  <a:lnTo>
                    <a:pt x="1918" y="2201"/>
                  </a:lnTo>
                  <a:lnTo>
                    <a:pt x="1918" y="2201"/>
                  </a:lnTo>
                  <a:lnTo>
                    <a:pt x="1920" y="2201"/>
                  </a:lnTo>
                  <a:lnTo>
                    <a:pt x="1922" y="2201"/>
                  </a:lnTo>
                  <a:lnTo>
                    <a:pt x="1927" y="2201"/>
                  </a:lnTo>
                  <a:lnTo>
                    <a:pt x="1927" y="2201"/>
                  </a:lnTo>
                  <a:lnTo>
                    <a:pt x="1927" y="2201"/>
                  </a:lnTo>
                  <a:lnTo>
                    <a:pt x="1930" y="2201"/>
                  </a:lnTo>
                  <a:lnTo>
                    <a:pt x="1930" y="2201"/>
                  </a:lnTo>
                  <a:lnTo>
                    <a:pt x="1930" y="2203"/>
                  </a:lnTo>
                  <a:lnTo>
                    <a:pt x="1930" y="2203"/>
                  </a:lnTo>
                  <a:lnTo>
                    <a:pt x="1930" y="2203"/>
                  </a:lnTo>
                  <a:lnTo>
                    <a:pt x="1930" y="2203"/>
                  </a:lnTo>
                  <a:lnTo>
                    <a:pt x="1930" y="2203"/>
                  </a:lnTo>
                  <a:lnTo>
                    <a:pt x="1930" y="2203"/>
                  </a:lnTo>
                  <a:lnTo>
                    <a:pt x="1930" y="2203"/>
                  </a:lnTo>
                  <a:lnTo>
                    <a:pt x="1930" y="2201"/>
                  </a:lnTo>
                  <a:lnTo>
                    <a:pt x="1930" y="2201"/>
                  </a:lnTo>
                  <a:lnTo>
                    <a:pt x="1932" y="2199"/>
                  </a:lnTo>
                  <a:close/>
                  <a:moveTo>
                    <a:pt x="2027" y="2423"/>
                  </a:moveTo>
                  <a:lnTo>
                    <a:pt x="2027" y="2423"/>
                  </a:lnTo>
                  <a:lnTo>
                    <a:pt x="2024" y="2423"/>
                  </a:lnTo>
                  <a:lnTo>
                    <a:pt x="2024" y="2423"/>
                  </a:lnTo>
                  <a:lnTo>
                    <a:pt x="2027" y="2426"/>
                  </a:lnTo>
                  <a:lnTo>
                    <a:pt x="2027" y="2426"/>
                  </a:lnTo>
                  <a:lnTo>
                    <a:pt x="2027" y="2423"/>
                  </a:lnTo>
                  <a:lnTo>
                    <a:pt x="2027" y="2423"/>
                  </a:lnTo>
                  <a:lnTo>
                    <a:pt x="2027" y="2423"/>
                  </a:lnTo>
                  <a:close/>
                  <a:moveTo>
                    <a:pt x="2074" y="2149"/>
                  </a:moveTo>
                  <a:lnTo>
                    <a:pt x="2074" y="2149"/>
                  </a:lnTo>
                  <a:lnTo>
                    <a:pt x="2074" y="2147"/>
                  </a:lnTo>
                  <a:lnTo>
                    <a:pt x="2074" y="2147"/>
                  </a:lnTo>
                  <a:lnTo>
                    <a:pt x="2074" y="2147"/>
                  </a:lnTo>
                  <a:lnTo>
                    <a:pt x="2071" y="2149"/>
                  </a:lnTo>
                  <a:lnTo>
                    <a:pt x="2071" y="2149"/>
                  </a:lnTo>
                  <a:lnTo>
                    <a:pt x="2071" y="2149"/>
                  </a:lnTo>
                  <a:lnTo>
                    <a:pt x="2071" y="2149"/>
                  </a:lnTo>
                  <a:lnTo>
                    <a:pt x="2071" y="2151"/>
                  </a:lnTo>
                  <a:lnTo>
                    <a:pt x="2074" y="2151"/>
                  </a:lnTo>
                  <a:lnTo>
                    <a:pt x="2074" y="2151"/>
                  </a:lnTo>
                  <a:lnTo>
                    <a:pt x="2074" y="2151"/>
                  </a:lnTo>
                  <a:lnTo>
                    <a:pt x="2074" y="2151"/>
                  </a:lnTo>
                  <a:lnTo>
                    <a:pt x="2074" y="2149"/>
                  </a:lnTo>
                  <a:lnTo>
                    <a:pt x="2074" y="2149"/>
                  </a:lnTo>
                  <a:lnTo>
                    <a:pt x="2076" y="2149"/>
                  </a:lnTo>
                  <a:lnTo>
                    <a:pt x="2074" y="2149"/>
                  </a:lnTo>
                  <a:lnTo>
                    <a:pt x="2074" y="2149"/>
                  </a:lnTo>
                  <a:close/>
                  <a:moveTo>
                    <a:pt x="2041" y="2161"/>
                  </a:moveTo>
                  <a:lnTo>
                    <a:pt x="2038" y="2163"/>
                  </a:lnTo>
                  <a:lnTo>
                    <a:pt x="2036" y="2163"/>
                  </a:lnTo>
                  <a:lnTo>
                    <a:pt x="2038" y="2163"/>
                  </a:lnTo>
                  <a:lnTo>
                    <a:pt x="2036" y="2163"/>
                  </a:lnTo>
                  <a:lnTo>
                    <a:pt x="2036" y="2165"/>
                  </a:lnTo>
                  <a:lnTo>
                    <a:pt x="2036" y="2165"/>
                  </a:lnTo>
                  <a:lnTo>
                    <a:pt x="2036" y="2165"/>
                  </a:lnTo>
                  <a:lnTo>
                    <a:pt x="2036" y="2168"/>
                  </a:lnTo>
                  <a:lnTo>
                    <a:pt x="2036" y="2168"/>
                  </a:lnTo>
                  <a:lnTo>
                    <a:pt x="2036" y="2168"/>
                  </a:lnTo>
                  <a:lnTo>
                    <a:pt x="2036" y="2165"/>
                  </a:lnTo>
                  <a:lnTo>
                    <a:pt x="2036" y="2165"/>
                  </a:lnTo>
                  <a:lnTo>
                    <a:pt x="2038" y="2165"/>
                  </a:lnTo>
                  <a:lnTo>
                    <a:pt x="2038" y="2165"/>
                  </a:lnTo>
                  <a:lnTo>
                    <a:pt x="2041" y="2165"/>
                  </a:lnTo>
                  <a:lnTo>
                    <a:pt x="2041" y="2165"/>
                  </a:lnTo>
                  <a:lnTo>
                    <a:pt x="2041" y="2165"/>
                  </a:lnTo>
                  <a:lnTo>
                    <a:pt x="2041" y="2165"/>
                  </a:lnTo>
                  <a:lnTo>
                    <a:pt x="2041" y="2163"/>
                  </a:lnTo>
                  <a:lnTo>
                    <a:pt x="2041" y="2163"/>
                  </a:lnTo>
                  <a:lnTo>
                    <a:pt x="2041" y="2163"/>
                  </a:lnTo>
                  <a:lnTo>
                    <a:pt x="2043" y="2161"/>
                  </a:lnTo>
                  <a:lnTo>
                    <a:pt x="2043" y="2161"/>
                  </a:lnTo>
                  <a:lnTo>
                    <a:pt x="2041" y="2161"/>
                  </a:lnTo>
                  <a:lnTo>
                    <a:pt x="2041" y="2161"/>
                  </a:lnTo>
                  <a:close/>
                  <a:moveTo>
                    <a:pt x="2045" y="2438"/>
                  </a:moveTo>
                  <a:lnTo>
                    <a:pt x="2045" y="2438"/>
                  </a:lnTo>
                  <a:lnTo>
                    <a:pt x="2045" y="2438"/>
                  </a:lnTo>
                  <a:lnTo>
                    <a:pt x="2045" y="2440"/>
                  </a:lnTo>
                  <a:lnTo>
                    <a:pt x="2045" y="2440"/>
                  </a:lnTo>
                  <a:lnTo>
                    <a:pt x="2045" y="2440"/>
                  </a:lnTo>
                  <a:lnTo>
                    <a:pt x="2045" y="2438"/>
                  </a:lnTo>
                  <a:lnTo>
                    <a:pt x="2045" y="2438"/>
                  </a:lnTo>
                  <a:close/>
                  <a:moveTo>
                    <a:pt x="2079" y="2139"/>
                  </a:moveTo>
                  <a:lnTo>
                    <a:pt x="2079" y="2137"/>
                  </a:lnTo>
                  <a:lnTo>
                    <a:pt x="2079" y="2135"/>
                  </a:lnTo>
                  <a:lnTo>
                    <a:pt x="2079" y="2135"/>
                  </a:lnTo>
                  <a:lnTo>
                    <a:pt x="2079" y="2137"/>
                  </a:lnTo>
                  <a:lnTo>
                    <a:pt x="2076" y="2137"/>
                  </a:lnTo>
                  <a:lnTo>
                    <a:pt x="2076" y="2135"/>
                  </a:lnTo>
                  <a:lnTo>
                    <a:pt x="2076" y="2135"/>
                  </a:lnTo>
                  <a:lnTo>
                    <a:pt x="2076" y="2137"/>
                  </a:lnTo>
                  <a:lnTo>
                    <a:pt x="2076" y="2137"/>
                  </a:lnTo>
                  <a:lnTo>
                    <a:pt x="2076" y="2137"/>
                  </a:lnTo>
                  <a:lnTo>
                    <a:pt x="2076" y="2137"/>
                  </a:lnTo>
                  <a:lnTo>
                    <a:pt x="2076" y="2137"/>
                  </a:lnTo>
                  <a:lnTo>
                    <a:pt x="2074" y="2137"/>
                  </a:lnTo>
                  <a:lnTo>
                    <a:pt x="2074" y="2137"/>
                  </a:lnTo>
                  <a:lnTo>
                    <a:pt x="2074" y="2139"/>
                  </a:lnTo>
                  <a:lnTo>
                    <a:pt x="2074" y="2139"/>
                  </a:lnTo>
                  <a:lnTo>
                    <a:pt x="2074" y="2139"/>
                  </a:lnTo>
                  <a:lnTo>
                    <a:pt x="2076" y="2139"/>
                  </a:lnTo>
                  <a:lnTo>
                    <a:pt x="2076" y="2139"/>
                  </a:lnTo>
                  <a:lnTo>
                    <a:pt x="2079" y="2139"/>
                  </a:lnTo>
                  <a:close/>
                  <a:moveTo>
                    <a:pt x="2081" y="2139"/>
                  </a:moveTo>
                  <a:lnTo>
                    <a:pt x="2081" y="2139"/>
                  </a:lnTo>
                  <a:lnTo>
                    <a:pt x="2081" y="2139"/>
                  </a:lnTo>
                  <a:lnTo>
                    <a:pt x="2081" y="2139"/>
                  </a:lnTo>
                  <a:lnTo>
                    <a:pt x="2081" y="2139"/>
                  </a:lnTo>
                  <a:lnTo>
                    <a:pt x="2081" y="2139"/>
                  </a:lnTo>
                  <a:lnTo>
                    <a:pt x="2081" y="2139"/>
                  </a:lnTo>
                  <a:lnTo>
                    <a:pt x="2081" y="2139"/>
                  </a:lnTo>
                  <a:lnTo>
                    <a:pt x="2079" y="2139"/>
                  </a:lnTo>
                  <a:lnTo>
                    <a:pt x="2079" y="2139"/>
                  </a:lnTo>
                  <a:lnTo>
                    <a:pt x="2079" y="2139"/>
                  </a:lnTo>
                  <a:lnTo>
                    <a:pt x="2079" y="2139"/>
                  </a:lnTo>
                  <a:lnTo>
                    <a:pt x="2076" y="2144"/>
                  </a:lnTo>
                  <a:lnTo>
                    <a:pt x="2076" y="2144"/>
                  </a:lnTo>
                  <a:lnTo>
                    <a:pt x="2081" y="2144"/>
                  </a:lnTo>
                  <a:lnTo>
                    <a:pt x="2081" y="2144"/>
                  </a:lnTo>
                  <a:lnTo>
                    <a:pt x="2081" y="2144"/>
                  </a:lnTo>
                  <a:lnTo>
                    <a:pt x="2081" y="2144"/>
                  </a:lnTo>
                  <a:lnTo>
                    <a:pt x="2081" y="2142"/>
                  </a:lnTo>
                  <a:lnTo>
                    <a:pt x="2081" y="2142"/>
                  </a:lnTo>
                  <a:lnTo>
                    <a:pt x="2081" y="2139"/>
                  </a:lnTo>
                  <a:lnTo>
                    <a:pt x="2081" y="2139"/>
                  </a:lnTo>
                  <a:lnTo>
                    <a:pt x="2081" y="2139"/>
                  </a:lnTo>
                  <a:close/>
                  <a:moveTo>
                    <a:pt x="2008" y="2163"/>
                  </a:moveTo>
                  <a:lnTo>
                    <a:pt x="2005" y="2163"/>
                  </a:lnTo>
                  <a:lnTo>
                    <a:pt x="2005" y="2163"/>
                  </a:lnTo>
                  <a:lnTo>
                    <a:pt x="2005" y="2163"/>
                  </a:lnTo>
                  <a:lnTo>
                    <a:pt x="2005" y="2163"/>
                  </a:lnTo>
                  <a:lnTo>
                    <a:pt x="2005" y="2163"/>
                  </a:lnTo>
                  <a:lnTo>
                    <a:pt x="2005" y="2163"/>
                  </a:lnTo>
                  <a:lnTo>
                    <a:pt x="2005" y="2163"/>
                  </a:lnTo>
                  <a:lnTo>
                    <a:pt x="2005" y="2163"/>
                  </a:lnTo>
                  <a:lnTo>
                    <a:pt x="2003" y="2163"/>
                  </a:lnTo>
                  <a:lnTo>
                    <a:pt x="2003" y="2163"/>
                  </a:lnTo>
                  <a:lnTo>
                    <a:pt x="2003" y="2163"/>
                  </a:lnTo>
                  <a:lnTo>
                    <a:pt x="2001" y="2163"/>
                  </a:lnTo>
                  <a:lnTo>
                    <a:pt x="1998" y="2165"/>
                  </a:lnTo>
                  <a:lnTo>
                    <a:pt x="2001" y="2165"/>
                  </a:lnTo>
                  <a:lnTo>
                    <a:pt x="2001" y="2165"/>
                  </a:lnTo>
                  <a:lnTo>
                    <a:pt x="1998" y="2168"/>
                  </a:lnTo>
                  <a:lnTo>
                    <a:pt x="1998" y="2168"/>
                  </a:lnTo>
                  <a:lnTo>
                    <a:pt x="1998" y="2168"/>
                  </a:lnTo>
                  <a:lnTo>
                    <a:pt x="1998" y="2168"/>
                  </a:lnTo>
                  <a:lnTo>
                    <a:pt x="1998" y="2168"/>
                  </a:lnTo>
                  <a:lnTo>
                    <a:pt x="2001" y="2168"/>
                  </a:lnTo>
                  <a:lnTo>
                    <a:pt x="2001" y="2168"/>
                  </a:lnTo>
                  <a:lnTo>
                    <a:pt x="2003" y="2168"/>
                  </a:lnTo>
                  <a:lnTo>
                    <a:pt x="2003" y="2168"/>
                  </a:lnTo>
                  <a:lnTo>
                    <a:pt x="2003" y="2168"/>
                  </a:lnTo>
                  <a:lnTo>
                    <a:pt x="2003" y="2168"/>
                  </a:lnTo>
                  <a:lnTo>
                    <a:pt x="2005" y="2168"/>
                  </a:lnTo>
                  <a:lnTo>
                    <a:pt x="2008" y="2165"/>
                  </a:lnTo>
                  <a:lnTo>
                    <a:pt x="2008" y="2165"/>
                  </a:lnTo>
                  <a:lnTo>
                    <a:pt x="2008" y="2165"/>
                  </a:lnTo>
                  <a:lnTo>
                    <a:pt x="2008" y="2165"/>
                  </a:lnTo>
                  <a:lnTo>
                    <a:pt x="2008" y="2163"/>
                  </a:lnTo>
                  <a:lnTo>
                    <a:pt x="2008" y="2163"/>
                  </a:lnTo>
                  <a:close/>
                  <a:moveTo>
                    <a:pt x="2024" y="2431"/>
                  </a:moveTo>
                  <a:lnTo>
                    <a:pt x="2024" y="2431"/>
                  </a:lnTo>
                  <a:lnTo>
                    <a:pt x="2024" y="2431"/>
                  </a:lnTo>
                  <a:lnTo>
                    <a:pt x="2024" y="2431"/>
                  </a:lnTo>
                  <a:lnTo>
                    <a:pt x="2024" y="2431"/>
                  </a:lnTo>
                  <a:lnTo>
                    <a:pt x="2027" y="2431"/>
                  </a:lnTo>
                  <a:lnTo>
                    <a:pt x="2027" y="2431"/>
                  </a:lnTo>
                  <a:lnTo>
                    <a:pt x="2024" y="2431"/>
                  </a:lnTo>
                  <a:close/>
                  <a:moveTo>
                    <a:pt x="1996" y="2473"/>
                  </a:moveTo>
                  <a:lnTo>
                    <a:pt x="1996" y="2473"/>
                  </a:lnTo>
                  <a:lnTo>
                    <a:pt x="1996" y="2473"/>
                  </a:lnTo>
                  <a:lnTo>
                    <a:pt x="1996" y="2473"/>
                  </a:lnTo>
                  <a:lnTo>
                    <a:pt x="1996" y="2473"/>
                  </a:lnTo>
                  <a:lnTo>
                    <a:pt x="1996" y="2473"/>
                  </a:lnTo>
                  <a:close/>
                  <a:moveTo>
                    <a:pt x="2053" y="2156"/>
                  </a:moveTo>
                  <a:lnTo>
                    <a:pt x="2053" y="2156"/>
                  </a:lnTo>
                  <a:lnTo>
                    <a:pt x="2050" y="2156"/>
                  </a:lnTo>
                  <a:lnTo>
                    <a:pt x="2050" y="2156"/>
                  </a:lnTo>
                  <a:lnTo>
                    <a:pt x="2050" y="2158"/>
                  </a:lnTo>
                  <a:lnTo>
                    <a:pt x="2048" y="2156"/>
                  </a:lnTo>
                  <a:lnTo>
                    <a:pt x="2048" y="2158"/>
                  </a:lnTo>
                  <a:lnTo>
                    <a:pt x="2048" y="2158"/>
                  </a:lnTo>
                  <a:lnTo>
                    <a:pt x="2045" y="2161"/>
                  </a:lnTo>
                  <a:lnTo>
                    <a:pt x="2045" y="2161"/>
                  </a:lnTo>
                  <a:lnTo>
                    <a:pt x="2045" y="2161"/>
                  </a:lnTo>
                  <a:lnTo>
                    <a:pt x="2045" y="2163"/>
                  </a:lnTo>
                  <a:lnTo>
                    <a:pt x="2045" y="2163"/>
                  </a:lnTo>
                  <a:lnTo>
                    <a:pt x="2048" y="2163"/>
                  </a:lnTo>
                  <a:lnTo>
                    <a:pt x="2048" y="2161"/>
                  </a:lnTo>
                  <a:lnTo>
                    <a:pt x="2048" y="2163"/>
                  </a:lnTo>
                  <a:lnTo>
                    <a:pt x="2045" y="2165"/>
                  </a:lnTo>
                  <a:lnTo>
                    <a:pt x="2045" y="2165"/>
                  </a:lnTo>
                  <a:lnTo>
                    <a:pt x="2048" y="2165"/>
                  </a:lnTo>
                  <a:lnTo>
                    <a:pt x="2048" y="2165"/>
                  </a:lnTo>
                  <a:lnTo>
                    <a:pt x="2048" y="2165"/>
                  </a:lnTo>
                  <a:lnTo>
                    <a:pt x="2048" y="2168"/>
                  </a:lnTo>
                  <a:lnTo>
                    <a:pt x="2048" y="2168"/>
                  </a:lnTo>
                  <a:lnTo>
                    <a:pt x="2048" y="2168"/>
                  </a:lnTo>
                  <a:lnTo>
                    <a:pt x="2048" y="2168"/>
                  </a:lnTo>
                  <a:lnTo>
                    <a:pt x="2050" y="2168"/>
                  </a:lnTo>
                  <a:lnTo>
                    <a:pt x="2050" y="2168"/>
                  </a:lnTo>
                  <a:lnTo>
                    <a:pt x="2050" y="2168"/>
                  </a:lnTo>
                  <a:lnTo>
                    <a:pt x="2050" y="2165"/>
                  </a:lnTo>
                  <a:lnTo>
                    <a:pt x="2050" y="2165"/>
                  </a:lnTo>
                  <a:lnTo>
                    <a:pt x="2050" y="2165"/>
                  </a:lnTo>
                  <a:lnTo>
                    <a:pt x="2050" y="2163"/>
                  </a:lnTo>
                  <a:lnTo>
                    <a:pt x="2050" y="2163"/>
                  </a:lnTo>
                  <a:lnTo>
                    <a:pt x="2050" y="2161"/>
                  </a:lnTo>
                  <a:lnTo>
                    <a:pt x="2050" y="2161"/>
                  </a:lnTo>
                  <a:lnTo>
                    <a:pt x="2050" y="2161"/>
                  </a:lnTo>
                  <a:lnTo>
                    <a:pt x="2050" y="2161"/>
                  </a:lnTo>
                  <a:lnTo>
                    <a:pt x="2050" y="2158"/>
                  </a:lnTo>
                  <a:lnTo>
                    <a:pt x="2053" y="2158"/>
                  </a:lnTo>
                  <a:lnTo>
                    <a:pt x="2053" y="2158"/>
                  </a:lnTo>
                  <a:lnTo>
                    <a:pt x="2053" y="2158"/>
                  </a:lnTo>
                  <a:lnTo>
                    <a:pt x="2053" y="2156"/>
                  </a:lnTo>
                  <a:close/>
                  <a:moveTo>
                    <a:pt x="2469" y="1157"/>
                  </a:moveTo>
                  <a:lnTo>
                    <a:pt x="2469" y="1157"/>
                  </a:lnTo>
                  <a:lnTo>
                    <a:pt x="2469" y="1157"/>
                  </a:lnTo>
                  <a:lnTo>
                    <a:pt x="2469" y="1157"/>
                  </a:lnTo>
                  <a:lnTo>
                    <a:pt x="2469" y="1157"/>
                  </a:lnTo>
                  <a:lnTo>
                    <a:pt x="2469" y="1157"/>
                  </a:lnTo>
                  <a:lnTo>
                    <a:pt x="2469" y="1157"/>
                  </a:lnTo>
                  <a:lnTo>
                    <a:pt x="2469" y="1157"/>
                  </a:lnTo>
                  <a:lnTo>
                    <a:pt x="2469" y="1157"/>
                  </a:lnTo>
                  <a:lnTo>
                    <a:pt x="2471" y="1157"/>
                  </a:lnTo>
                  <a:lnTo>
                    <a:pt x="2471" y="1155"/>
                  </a:lnTo>
                  <a:lnTo>
                    <a:pt x="2469" y="1155"/>
                  </a:lnTo>
                  <a:lnTo>
                    <a:pt x="2469" y="1157"/>
                  </a:lnTo>
                  <a:close/>
                  <a:moveTo>
                    <a:pt x="2474" y="1150"/>
                  </a:moveTo>
                  <a:lnTo>
                    <a:pt x="2474" y="1150"/>
                  </a:lnTo>
                  <a:lnTo>
                    <a:pt x="2474" y="1150"/>
                  </a:lnTo>
                  <a:lnTo>
                    <a:pt x="2474" y="1150"/>
                  </a:lnTo>
                  <a:lnTo>
                    <a:pt x="2476" y="1150"/>
                  </a:lnTo>
                  <a:lnTo>
                    <a:pt x="2476" y="1150"/>
                  </a:lnTo>
                  <a:lnTo>
                    <a:pt x="2474" y="1150"/>
                  </a:lnTo>
                  <a:lnTo>
                    <a:pt x="2474" y="1150"/>
                  </a:lnTo>
                  <a:close/>
                  <a:moveTo>
                    <a:pt x="2464" y="1183"/>
                  </a:moveTo>
                  <a:lnTo>
                    <a:pt x="2466" y="1183"/>
                  </a:lnTo>
                  <a:lnTo>
                    <a:pt x="2466" y="1183"/>
                  </a:lnTo>
                  <a:lnTo>
                    <a:pt x="2466" y="1183"/>
                  </a:lnTo>
                  <a:lnTo>
                    <a:pt x="2466" y="1181"/>
                  </a:lnTo>
                  <a:lnTo>
                    <a:pt x="2466" y="1181"/>
                  </a:lnTo>
                  <a:lnTo>
                    <a:pt x="2464" y="1181"/>
                  </a:lnTo>
                  <a:lnTo>
                    <a:pt x="2464" y="1181"/>
                  </a:lnTo>
                  <a:lnTo>
                    <a:pt x="2464" y="1181"/>
                  </a:lnTo>
                  <a:lnTo>
                    <a:pt x="2464" y="1183"/>
                  </a:lnTo>
                  <a:lnTo>
                    <a:pt x="2464" y="1183"/>
                  </a:lnTo>
                  <a:close/>
                  <a:moveTo>
                    <a:pt x="2464" y="1179"/>
                  </a:moveTo>
                  <a:lnTo>
                    <a:pt x="2464" y="1176"/>
                  </a:lnTo>
                  <a:lnTo>
                    <a:pt x="2462" y="1176"/>
                  </a:lnTo>
                  <a:lnTo>
                    <a:pt x="2462" y="1179"/>
                  </a:lnTo>
                  <a:lnTo>
                    <a:pt x="2462" y="1179"/>
                  </a:lnTo>
                  <a:lnTo>
                    <a:pt x="2462" y="1179"/>
                  </a:lnTo>
                  <a:lnTo>
                    <a:pt x="2464" y="1179"/>
                  </a:lnTo>
                  <a:lnTo>
                    <a:pt x="2464" y="1179"/>
                  </a:lnTo>
                  <a:lnTo>
                    <a:pt x="2464" y="1179"/>
                  </a:lnTo>
                  <a:lnTo>
                    <a:pt x="2464" y="1179"/>
                  </a:lnTo>
                  <a:lnTo>
                    <a:pt x="2464" y="1179"/>
                  </a:lnTo>
                  <a:close/>
                  <a:moveTo>
                    <a:pt x="2483" y="1801"/>
                  </a:moveTo>
                  <a:lnTo>
                    <a:pt x="2483" y="1801"/>
                  </a:lnTo>
                  <a:lnTo>
                    <a:pt x="2483" y="1803"/>
                  </a:lnTo>
                  <a:lnTo>
                    <a:pt x="2483" y="1803"/>
                  </a:lnTo>
                  <a:lnTo>
                    <a:pt x="2485" y="1803"/>
                  </a:lnTo>
                  <a:lnTo>
                    <a:pt x="2485" y="1801"/>
                  </a:lnTo>
                  <a:lnTo>
                    <a:pt x="2485" y="1801"/>
                  </a:lnTo>
                  <a:lnTo>
                    <a:pt x="2485" y="1801"/>
                  </a:lnTo>
                  <a:lnTo>
                    <a:pt x="2485" y="1801"/>
                  </a:lnTo>
                  <a:lnTo>
                    <a:pt x="2483" y="1801"/>
                  </a:lnTo>
                  <a:lnTo>
                    <a:pt x="2483" y="1801"/>
                  </a:lnTo>
                  <a:lnTo>
                    <a:pt x="2483" y="1801"/>
                  </a:lnTo>
                  <a:lnTo>
                    <a:pt x="2483" y="1801"/>
                  </a:lnTo>
                  <a:lnTo>
                    <a:pt x="2481" y="1801"/>
                  </a:lnTo>
                  <a:lnTo>
                    <a:pt x="2481" y="1801"/>
                  </a:lnTo>
                  <a:lnTo>
                    <a:pt x="2481" y="1803"/>
                  </a:lnTo>
                  <a:lnTo>
                    <a:pt x="2481" y="1803"/>
                  </a:lnTo>
                  <a:lnTo>
                    <a:pt x="2483" y="1801"/>
                  </a:lnTo>
                  <a:close/>
                  <a:moveTo>
                    <a:pt x="2592" y="1103"/>
                  </a:moveTo>
                  <a:lnTo>
                    <a:pt x="2592" y="1103"/>
                  </a:lnTo>
                  <a:lnTo>
                    <a:pt x="2592" y="1105"/>
                  </a:lnTo>
                  <a:lnTo>
                    <a:pt x="2592" y="1105"/>
                  </a:lnTo>
                  <a:lnTo>
                    <a:pt x="2592" y="1105"/>
                  </a:lnTo>
                  <a:lnTo>
                    <a:pt x="2592" y="1105"/>
                  </a:lnTo>
                  <a:lnTo>
                    <a:pt x="2592" y="1105"/>
                  </a:lnTo>
                  <a:lnTo>
                    <a:pt x="2592" y="1105"/>
                  </a:lnTo>
                  <a:lnTo>
                    <a:pt x="2592" y="1105"/>
                  </a:lnTo>
                  <a:lnTo>
                    <a:pt x="2592" y="1105"/>
                  </a:lnTo>
                  <a:lnTo>
                    <a:pt x="2592" y="1105"/>
                  </a:lnTo>
                  <a:lnTo>
                    <a:pt x="2592" y="1108"/>
                  </a:lnTo>
                  <a:lnTo>
                    <a:pt x="2592" y="1108"/>
                  </a:lnTo>
                  <a:lnTo>
                    <a:pt x="2592" y="1108"/>
                  </a:lnTo>
                  <a:lnTo>
                    <a:pt x="2592" y="1108"/>
                  </a:lnTo>
                  <a:lnTo>
                    <a:pt x="2594" y="1108"/>
                  </a:lnTo>
                  <a:lnTo>
                    <a:pt x="2594" y="1108"/>
                  </a:lnTo>
                  <a:lnTo>
                    <a:pt x="2594" y="1105"/>
                  </a:lnTo>
                  <a:lnTo>
                    <a:pt x="2594" y="1105"/>
                  </a:lnTo>
                  <a:lnTo>
                    <a:pt x="2592" y="1103"/>
                  </a:lnTo>
                  <a:close/>
                  <a:moveTo>
                    <a:pt x="2552" y="1096"/>
                  </a:moveTo>
                  <a:lnTo>
                    <a:pt x="2552" y="1096"/>
                  </a:lnTo>
                  <a:lnTo>
                    <a:pt x="2552" y="1096"/>
                  </a:lnTo>
                  <a:lnTo>
                    <a:pt x="2549" y="1096"/>
                  </a:lnTo>
                  <a:lnTo>
                    <a:pt x="2549" y="1098"/>
                  </a:lnTo>
                  <a:lnTo>
                    <a:pt x="2547" y="1098"/>
                  </a:lnTo>
                  <a:lnTo>
                    <a:pt x="2549" y="1101"/>
                  </a:lnTo>
                  <a:lnTo>
                    <a:pt x="2549" y="1101"/>
                  </a:lnTo>
                  <a:lnTo>
                    <a:pt x="2552" y="1098"/>
                  </a:lnTo>
                  <a:lnTo>
                    <a:pt x="2552" y="1101"/>
                  </a:lnTo>
                  <a:lnTo>
                    <a:pt x="2552" y="1098"/>
                  </a:lnTo>
                  <a:lnTo>
                    <a:pt x="2552" y="1098"/>
                  </a:lnTo>
                  <a:lnTo>
                    <a:pt x="2552" y="1098"/>
                  </a:lnTo>
                  <a:lnTo>
                    <a:pt x="2552" y="1096"/>
                  </a:lnTo>
                  <a:lnTo>
                    <a:pt x="2552" y="1096"/>
                  </a:lnTo>
                  <a:close/>
                  <a:moveTo>
                    <a:pt x="2582" y="1072"/>
                  </a:moveTo>
                  <a:lnTo>
                    <a:pt x="2582" y="1074"/>
                  </a:lnTo>
                  <a:lnTo>
                    <a:pt x="2582" y="1074"/>
                  </a:lnTo>
                  <a:lnTo>
                    <a:pt x="2582" y="1077"/>
                  </a:lnTo>
                  <a:lnTo>
                    <a:pt x="2585" y="1077"/>
                  </a:lnTo>
                  <a:lnTo>
                    <a:pt x="2585" y="1077"/>
                  </a:lnTo>
                  <a:lnTo>
                    <a:pt x="2585" y="1074"/>
                  </a:lnTo>
                  <a:lnTo>
                    <a:pt x="2585" y="1072"/>
                  </a:lnTo>
                  <a:lnTo>
                    <a:pt x="2582" y="1072"/>
                  </a:lnTo>
                  <a:close/>
                  <a:moveTo>
                    <a:pt x="3200" y="483"/>
                  </a:moveTo>
                  <a:lnTo>
                    <a:pt x="3200" y="480"/>
                  </a:lnTo>
                  <a:lnTo>
                    <a:pt x="3195" y="476"/>
                  </a:lnTo>
                  <a:lnTo>
                    <a:pt x="3195" y="473"/>
                  </a:lnTo>
                  <a:lnTo>
                    <a:pt x="3195" y="473"/>
                  </a:lnTo>
                  <a:lnTo>
                    <a:pt x="3195" y="471"/>
                  </a:lnTo>
                  <a:lnTo>
                    <a:pt x="3193" y="469"/>
                  </a:lnTo>
                  <a:lnTo>
                    <a:pt x="3193" y="469"/>
                  </a:lnTo>
                  <a:lnTo>
                    <a:pt x="3193" y="469"/>
                  </a:lnTo>
                  <a:lnTo>
                    <a:pt x="3190" y="469"/>
                  </a:lnTo>
                  <a:lnTo>
                    <a:pt x="3190" y="466"/>
                  </a:lnTo>
                  <a:lnTo>
                    <a:pt x="3190" y="464"/>
                  </a:lnTo>
                  <a:lnTo>
                    <a:pt x="3188" y="462"/>
                  </a:lnTo>
                  <a:lnTo>
                    <a:pt x="3188" y="459"/>
                  </a:lnTo>
                  <a:lnTo>
                    <a:pt x="3188" y="457"/>
                  </a:lnTo>
                  <a:lnTo>
                    <a:pt x="3190" y="457"/>
                  </a:lnTo>
                  <a:lnTo>
                    <a:pt x="3193" y="452"/>
                  </a:lnTo>
                  <a:lnTo>
                    <a:pt x="3195" y="452"/>
                  </a:lnTo>
                  <a:lnTo>
                    <a:pt x="3195" y="450"/>
                  </a:lnTo>
                  <a:lnTo>
                    <a:pt x="3195" y="443"/>
                  </a:lnTo>
                  <a:lnTo>
                    <a:pt x="3195" y="440"/>
                  </a:lnTo>
                  <a:lnTo>
                    <a:pt x="3197" y="440"/>
                  </a:lnTo>
                  <a:lnTo>
                    <a:pt x="3195" y="440"/>
                  </a:lnTo>
                  <a:lnTo>
                    <a:pt x="3193" y="440"/>
                  </a:lnTo>
                  <a:lnTo>
                    <a:pt x="3190" y="438"/>
                  </a:lnTo>
                  <a:lnTo>
                    <a:pt x="3188" y="436"/>
                  </a:lnTo>
                  <a:lnTo>
                    <a:pt x="3188" y="433"/>
                  </a:lnTo>
                  <a:lnTo>
                    <a:pt x="3186" y="433"/>
                  </a:lnTo>
                  <a:lnTo>
                    <a:pt x="3186" y="433"/>
                  </a:lnTo>
                  <a:lnTo>
                    <a:pt x="3186" y="433"/>
                  </a:lnTo>
                  <a:lnTo>
                    <a:pt x="3183" y="433"/>
                  </a:lnTo>
                  <a:lnTo>
                    <a:pt x="3183" y="433"/>
                  </a:lnTo>
                  <a:lnTo>
                    <a:pt x="3181" y="431"/>
                  </a:lnTo>
                  <a:lnTo>
                    <a:pt x="3178" y="431"/>
                  </a:lnTo>
                  <a:lnTo>
                    <a:pt x="3178" y="431"/>
                  </a:lnTo>
                  <a:lnTo>
                    <a:pt x="3169" y="433"/>
                  </a:lnTo>
                  <a:lnTo>
                    <a:pt x="3164" y="436"/>
                  </a:lnTo>
                  <a:lnTo>
                    <a:pt x="3162" y="436"/>
                  </a:lnTo>
                  <a:lnTo>
                    <a:pt x="3162" y="436"/>
                  </a:lnTo>
                  <a:lnTo>
                    <a:pt x="3159" y="436"/>
                  </a:lnTo>
                  <a:lnTo>
                    <a:pt x="3157" y="438"/>
                  </a:lnTo>
                  <a:lnTo>
                    <a:pt x="3157" y="438"/>
                  </a:lnTo>
                  <a:lnTo>
                    <a:pt x="3155" y="440"/>
                  </a:lnTo>
                  <a:lnTo>
                    <a:pt x="3152" y="440"/>
                  </a:lnTo>
                  <a:lnTo>
                    <a:pt x="3152" y="440"/>
                  </a:lnTo>
                  <a:lnTo>
                    <a:pt x="3152" y="440"/>
                  </a:lnTo>
                  <a:lnTo>
                    <a:pt x="3150" y="440"/>
                  </a:lnTo>
                  <a:lnTo>
                    <a:pt x="3148" y="440"/>
                  </a:lnTo>
                  <a:lnTo>
                    <a:pt x="3145" y="440"/>
                  </a:lnTo>
                  <a:lnTo>
                    <a:pt x="3145" y="443"/>
                  </a:lnTo>
                  <a:lnTo>
                    <a:pt x="3143" y="443"/>
                  </a:lnTo>
                  <a:lnTo>
                    <a:pt x="3143" y="445"/>
                  </a:lnTo>
                  <a:lnTo>
                    <a:pt x="3143" y="445"/>
                  </a:lnTo>
                  <a:lnTo>
                    <a:pt x="3141" y="447"/>
                  </a:lnTo>
                  <a:lnTo>
                    <a:pt x="3138" y="447"/>
                  </a:lnTo>
                  <a:lnTo>
                    <a:pt x="3138" y="447"/>
                  </a:lnTo>
                  <a:lnTo>
                    <a:pt x="3138" y="447"/>
                  </a:lnTo>
                  <a:lnTo>
                    <a:pt x="3138" y="450"/>
                  </a:lnTo>
                  <a:lnTo>
                    <a:pt x="3136" y="450"/>
                  </a:lnTo>
                  <a:lnTo>
                    <a:pt x="3136" y="450"/>
                  </a:lnTo>
                  <a:lnTo>
                    <a:pt x="3136" y="452"/>
                  </a:lnTo>
                  <a:lnTo>
                    <a:pt x="3136" y="452"/>
                  </a:lnTo>
                  <a:lnTo>
                    <a:pt x="3133" y="452"/>
                  </a:lnTo>
                  <a:lnTo>
                    <a:pt x="3131" y="454"/>
                  </a:lnTo>
                  <a:lnTo>
                    <a:pt x="3131" y="454"/>
                  </a:lnTo>
                  <a:lnTo>
                    <a:pt x="3129" y="452"/>
                  </a:lnTo>
                  <a:lnTo>
                    <a:pt x="3126" y="452"/>
                  </a:lnTo>
                  <a:lnTo>
                    <a:pt x="3126" y="452"/>
                  </a:lnTo>
                  <a:lnTo>
                    <a:pt x="3124" y="452"/>
                  </a:lnTo>
                  <a:lnTo>
                    <a:pt x="3122" y="452"/>
                  </a:lnTo>
                  <a:lnTo>
                    <a:pt x="3122" y="452"/>
                  </a:lnTo>
                  <a:lnTo>
                    <a:pt x="3122" y="452"/>
                  </a:lnTo>
                  <a:lnTo>
                    <a:pt x="3122" y="452"/>
                  </a:lnTo>
                  <a:lnTo>
                    <a:pt x="3119" y="450"/>
                  </a:lnTo>
                  <a:lnTo>
                    <a:pt x="3117" y="452"/>
                  </a:lnTo>
                  <a:lnTo>
                    <a:pt x="3112" y="452"/>
                  </a:lnTo>
                  <a:lnTo>
                    <a:pt x="3110" y="452"/>
                  </a:lnTo>
                  <a:lnTo>
                    <a:pt x="3110" y="454"/>
                  </a:lnTo>
                  <a:lnTo>
                    <a:pt x="3110" y="454"/>
                  </a:lnTo>
                  <a:lnTo>
                    <a:pt x="3110" y="454"/>
                  </a:lnTo>
                  <a:lnTo>
                    <a:pt x="3110" y="454"/>
                  </a:lnTo>
                  <a:lnTo>
                    <a:pt x="3110" y="457"/>
                  </a:lnTo>
                  <a:lnTo>
                    <a:pt x="3107" y="457"/>
                  </a:lnTo>
                  <a:lnTo>
                    <a:pt x="3107" y="457"/>
                  </a:lnTo>
                  <a:lnTo>
                    <a:pt x="3103" y="459"/>
                  </a:lnTo>
                  <a:lnTo>
                    <a:pt x="3103" y="459"/>
                  </a:lnTo>
                  <a:lnTo>
                    <a:pt x="3100" y="462"/>
                  </a:lnTo>
                  <a:lnTo>
                    <a:pt x="3098" y="462"/>
                  </a:lnTo>
                  <a:lnTo>
                    <a:pt x="3098" y="464"/>
                  </a:lnTo>
                  <a:lnTo>
                    <a:pt x="3098" y="466"/>
                  </a:lnTo>
                  <a:lnTo>
                    <a:pt x="3096" y="466"/>
                  </a:lnTo>
                  <a:lnTo>
                    <a:pt x="3096" y="466"/>
                  </a:lnTo>
                  <a:lnTo>
                    <a:pt x="3096" y="466"/>
                  </a:lnTo>
                  <a:lnTo>
                    <a:pt x="3093" y="466"/>
                  </a:lnTo>
                  <a:lnTo>
                    <a:pt x="3093" y="464"/>
                  </a:lnTo>
                  <a:lnTo>
                    <a:pt x="3093" y="464"/>
                  </a:lnTo>
                  <a:lnTo>
                    <a:pt x="3091" y="464"/>
                  </a:lnTo>
                  <a:lnTo>
                    <a:pt x="3091" y="464"/>
                  </a:lnTo>
                  <a:lnTo>
                    <a:pt x="3091" y="464"/>
                  </a:lnTo>
                  <a:lnTo>
                    <a:pt x="3089" y="464"/>
                  </a:lnTo>
                  <a:lnTo>
                    <a:pt x="3089" y="466"/>
                  </a:lnTo>
                  <a:lnTo>
                    <a:pt x="3089" y="466"/>
                  </a:lnTo>
                  <a:lnTo>
                    <a:pt x="3089" y="466"/>
                  </a:lnTo>
                  <a:lnTo>
                    <a:pt x="3089" y="466"/>
                  </a:lnTo>
                  <a:lnTo>
                    <a:pt x="3089" y="469"/>
                  </a:lnTo>
                  <a:lnTo>
                    <a:pt x="3089" y="469"/>
                  </a:lnTo>
                  <a:lnTo>
                    <a:pt x="3089" y="469"/>
                  </a:lnTo>
                  <a:lnTo>
                    <a:pt x="3089" y="471"/>
                  </a:lnTo>
                  <a:lnTo>
                    <a:pt x="3089" y="471"/>
                  </a:lnTo>
                  <a:lnTo>
                    <a:pt x="3086" y="473"/>
                  </a:lnTo>
                  <a:lnTo>
                    <a:pt x="3084" y="476"/>
                  </a:lnTo>
                  <a:lnTo>
                    <a:pt x="3084" y="476"/>
                  </a:lnTo>
                  <a:lnTo>
                    <a:pt x="3084" y="478"/>
                  </a:lnTo>
                  <a:lnTo>
                    <a:pt x="3084" y="478"/>
                  </a:lnTo>
                  <a:lnTo>
                    <a:pt x="3084" y="478"/>
                  </a:lnTo>
                  <a:lnTo>
                    <a:pt x="3084" y="480"/>
                  </a:lnTo>
                  <a:lnTo>
                    <a:pt x="3084" y="480"/>
                  </a:lnTo>
                  <a:lnTo>
                    <a:pt x="3084" y="480"/>
                  </a:lnTo>
                  <a:lnTo>
                    <a:pt x="3084" y="483"/>
                  </a:lnTo>
                  <a:lnTo>
                    <a:pt x="3084" y="483"/>
                  </a:lnTo>
                  <a:lnTo>
                    <a:pt x="3081" y="483"/>
                  </a:lnTo>
                  <a:lnTo>
                    <a:pt x="3081" y="483"/>
                  </a:lnTo>
                  <a:lnTo>
                    <a:pt x="3079" y="483"/>
                  </a:lnTo>
                  <a:lnTo>
                    <a:pt x="3079" y="483"/>
                  </a:lnTo>
                  <a:lnTo>
                    <a:pt x="3074" y="483"/>
                  </a:lnTo>
                  <a:lnTo>
                    <a:pt x="3074" y="480"/>
                  </a:lnTo>
                  <a:lnTo>
                    <a:pt x="3072" y="480"/>
                  </a:lnTo>
                  <a:lnTo>
                    <a:pt x="3067" y="483"/>
                  </a:lnTo>
                  <a:lnTo>
                    <a:pt x="3067" y="483"/>
                  </a:lnTo>
                  <a:lnTo>
                    <a:pt x="3065" y="483"/>
                  </a:lnTo>
                  <a:lnTo>
                    <a:pt x="3065" y="485"/>
                  </a:lnTo>
                  <a:lnTo>
                    <a:pt x="3063" y="485"/>
                  </a:lnTo>
                  <a:lnTo>
                    <a:pt x="3060" y="485"/>
                  </a:lnTo>
                  <a:lnTo>
                    <a:pt x="3060" y="485"/>
                  </a:lnTo>
                  <a:lnTo>
                    <a:pt x="3055" y="485"/>
                  </a:lnTo>
                  <a:lnTo>
                    <a:pt x="3053" y="485"/>
                  </a:lnTo>
                  <a:lnTo>
                    <a:pt x="3053" y="485"/>
                  </a:lnTo>
                  <a:lnTo>
                    <a:pt x="3051" y="485"/>
                  </a:lnTo>
                  <a:lnTo>
                    <a:pt x="3051" y="488"/>
                  </a:lnTo>
                  <a:lnTo>
                    <a:pt x="3051" y="488"/>
                  </a:lnTo>
                  <a:lnTo>
                    <a:pt x="3048" y="488"/>
                  </a:lnTo>
                  <a:lnTo>
                    <a:pt x="3048" y="485"/>
                  </a:lnTo>
                  <a:lnTo>
                    <a:pt x="3048" y="485"/>
                  </a:lnTo>
                  <a:lnTo>
                    <a:pt x="3046" y="485"/>
                  </a:lnTo>
                  <a:lnTo>
                    <a:pt x="3046" y="485"/>
                  </a:lnTo>
                  <a:lnTo>
                    <a:pt x="3044" y="485"/>
                  </a:lnTo>
                  <a:lnTo>
                    <a:pt x="3044" y="485"/>
                  </a:lnTo>
                  <a:lnTo>
                    <a:pt x="3039" y="485"/>
                  </a:lnTo>
                  <a:lnTo>
                    <a:pt x="3039" y="485"/>
                  </a:lnTo>
                  <a:lnTo>
                    <a:pt x="3034" y="488"/>
                  </a:lnTo>
                  <a:lnTo>
                    <a:pt x="3034" y="488"/>
                  </a:lnTo>
                  <a:lnTo>
                    <a:pt x="3034" y="488"/>
                  </a:lnTo>
                  <a:lnTo>
                    <a:pt x="3034" y="488"/>
                  </a:lnTo>
                  <a:lnTo>
                    <a:pt x="3034" y="488"/>
                  </a:lnTo>
                  <a:lnTo>
                    <a:pt x="3032" y="488"/>
                  </a:lnTo>
                  <a:lnTo>
                    <a:pt x="3032" y="488"/>
                  </a:lnTo>
                  <a:lnTo>
                    <a:pt x="3029" y="483"/>
                  </a:lnTo>
                  <a:lnTo>
                    <a:pt x="3029" y="483"/>
                  </a:lnTo>
                  <a:lnTo>
                    <a:pt x="3027" y="480"/>
                  </a:lnTo>
                  <a:lnTo>
                    <a:pt x="3025" y="480"/>
                  </a:lnTo>
                  <a:lnTo>
                    <a:pt x="3025" y="480"/>
                  </a:lnTo>
                  <a:lnTo>
                    <a:pt x="3013" y="483"/>
                  </a:lnTo>
                  <a:lnTo>
                    <a:pt x="3010" y="485"/>
                  </a:lnTo>
                  <a:lnTo>
                    <a:pt x="3008" y="485"/>
                  </a:lnTo>
                  <a:lnTo>
                    <a:pt x="3008" y="485"/>
                  </a:lnTo>
                  <a:lnTo>
                    <a:pt x="3006" y="485"/>
                  </a:lnTo>
                  <a:lnTo>
                    <a:pt x="3003" y="485"/>
                  </a:lnTo>
                  <a:lnTo>
                    <a:pt x="3003" y="485"/>
                  </a:lnTo>
                  <a:lnTo>
                    <a:pt x="3001" y="485"/>
                  </a:lnTo>
                  <a:lnTo>
                    <a:pt x="3001" y="483"/>
                  </a:lnTo>
                  <a:lnTo>
                    <a:pt x="2999" y="483"/>
                  </a:lnTo>
                  <a:lnTo>
                    <a:pt x="2999" y="480"/>
                  </a:lnTo>
                  <a:lnTo>
                    <a:pt x="2999" y="478"/>
                  </a:lnTo>
                  <a:lnTo>
                    <a:pt x="2999" y="476"/>
                  </a:lnTo>
                  <a:lnTo>
                    <a:pt x="2996" y="469"/>
                  </a:lnTo>
                  <a:lnTo>
                    <a:pt x="2994" y="466"/>
                  </a:lnTo>
                  <a:lnTo>
                    <a:pt x="2984" y="457"/>
                  </a:lnTo>
                  <a:lnTo>
                    <a:pt x="2984" y="457"/>
                  </a:lnTo>
                  <a:lnTo>
                    <a:pt x="2984" y="454"/>
                  </a:lnTo>
                  <a:lnTo>
                    <a:pt x="2984" y="452"/>
                  </a:lnTo>
                  <a:lnTo>
                    <a:pt x="2984" y="452"/>
                  </a:lnTo>
                  <a:lnTo>
                    <a:pt x="2984" y="450"/>
                  </a:lnTo>
                  <a:lnTo>
                    <a:pt x="2987" y="447"/>
                  </a:lnTo>
                  <a:lnTo>
                    <a:pt x="2987" y="447"/>
                  </a:lnTo>
                  <a:lnTo>
                    <a:pt x="2989" y="447"/>
                  </a:lnTo>
                  <a:lnTo>
                    <a:pt x="2989" y="445"/>
                  </a:lnTo>
                  <a:lnTo>
                    <a:pt x="2989" y="443"/>
                  </a:lnTo>
                  <a:lnTo>
                    <a:pt x="2989" y="443"/>
                  </a:lnTo>
                  <a:lnTo>
                    <a:pt x="2989" y="443"/>
                  </a:lnTo>
                  <a:lnTo>
                    <a:pt x="2992" y="438"/>
                  </a:lnTo>
                  <a:lnTo>
                    <a:pt x="2994" y="438"/>
                  </a:lnTo>
                  <a:lnTo>
                    <a:pt x="2994" y="436"/>
                  </a:lnTo>
                  <a:lnTo>
                    <a:pt x="2994" y="436"/>
                  </a:lnTo>
                  <a:lnTo>
                    <a:pt x="2992" y="433"/>
                  </a:lnTo>
                  <a:lnTo>
                    <a:pt x="2992" y="433"/>
                  </a:lnTo>
                  <a:lnTo>
                    <a:pt x="2992" y="433"/>
                  </a:lnTo>
                  <a:lnTo>
                    <a:pt x="2992" y="433"/>
                  </a:lnTo>
                  <a:lnTo>
                    <a:pt x="2989" y="433"/>
                  </a:lnTo>
                  <a:lnTo>
                    <a:pt x="2989" y="431"/>
                  </a:lnTo>
                  <a:lnTo>
                    <a:pt x="2989" y="428"/>
                  </a:lnTo>
                  <a:lnTo>
                    <a:pt x="2989" y="426"/>
                  </a:lnTo>
                  <a:lnTo>
                    <a:pt x="2989" y="426"/>
                  </a:lnTo>
                  <a:lnTo>
                    <a:pt x="2989" y="424"/>
                  </a:lnTo>
                  <a:lnTo>
                    <a:pt x="2989" y="424"/>
                  </a:lnTo>
                  <a:lnTo>
                    <a:pt x="2989" y="421"/>
                  </a:lnTo>
                  <a:lnTo>
                    <a:pt x="2987" y="421"/>
                  </a:lnTo>
                  <a:lnTo>
                    <a:pt x="2982" y="424"/>
                  </a:lnTo>
                  <a:lnTo>
                    <a:pt x="2982" y="424"/>
                  </a:lnTo>
                  <a:lnTo>
                    <a:pt x="2982" y="421"/>
                  </a:lnTo>
                  <a:lnTo>
                    <a:pt x="2982" y="421"/>
                  </a:lnTo>
                  <a:lnTo>
                    <a:pt x="2982" y="419"/>
                  </a:lnTo>
                  <a:lnTo>
                    <a:pt x="2982" y="419"/>
                  </a:lnTo>
                  <a:lnTo>
                    <a:pt x="2982" y="417"/>
                  </a:lnTo>
                  <a:lnTo>
                    <a:pt x="2982" y="417"/>
                  </a:lnTo>
                  <a:lnTo>
                    <a:pt x="2982" y="417"/>
                  </a:lnTo>
                  <a:lnTo>
                    <a:pt x="2980" y="414"/>
                  </a:lnTo>
                  <a:lnTo>
                    <a:pt x="2980" y="414"/>
                  </a:lnTo>
                  <a:lnTo>
                    <a:pt x="2977" y="414"/>
                  </a:lnTo>
                  <a:lnTo>
                    <a:pt x="2977" y="412"/>
                  </a:lnTo>
                  <a:lnTo>
                    <a:pt x="2977" y="412"/>
                  </a:lnTo>
                  <a:lnTo>
                    <a:pt x="2982" y="398"/>
                  </a:lnTo>
                  <a:lnTo>
                    <a:pt x="2984" y="395"/>
                  </a:lnTo>
                  <a:lnTo>
                    <a:pt x="2984" y="393"/>
                  </a:lnTo>
                  <a:lnTo>
                    <a:pt x="2984" y="393"/>
                  </a:lnTo>
                  <a:lnTo>
                    <a:pt x="2984" y="393"/>
                  </a:lnTo>
                  <a:lnTo>
                    <a:pt x="2982" y="393"/>
                  </a:lnTo>
                  <a:lnTo>
                    <a:pt x="2982" y="393"/>
                  </a:lnTo>
                  <a:lnTo>
                    <a:pt x="2980" y="393"/>
                  </a:lnTo>
                  <a:lnTo>
                    <a:pt x="2977" y="393"/>
                  </a:lnTo>
                  <a:lnTo>
                    <a:pt x="2977" y="393"/>
                  </a:lnTo>
                  <a:lnTo>
                    <a:pt x="2975" y="393"/>
                  </a:lnTo>
                  <a:lnTo>
                    <a:pt x="2975" y="391"/>
                  </a:lnTo>
                  <a:lnTo>
                    <a:pt x="2975" y="391"/>
                  </a:lnTo>
                  <a:lnTo>
                    <a:pt x="2973" y="391"/>
                  </a:lnTo>
                  <a:lnTo>
                    <a:pt x="2970" y="391"/>
                  </a:lnTo>
                  <a:lnTo>
                    <a:pt x="2968" y="391"/>
                  </a:lnTo>
                  <a:lnTo>
                    <a:pt x="2966" y="393"/>
                  </a:lnTo>
                  <a:lnTo>
                    <a:pt x="2963" y="393"/>
                  </a:lnTo>
                  <a:lnTo>
                    <a:pt x="2961" y="391"/>
                  </a:lnTo>
                  <a:lnTo>
                    <a:pt x="2951" y="383"/>
                  </a:lnTo>
                  <a:lnTo>
                    <a:pt x="2949" y="381"/>
                  </a:lnTo>
                  <a:lnTo>
                    <a:pt x="2949" y="381"/>
                  </a:lnTo>
                  <a:lnTo>
                    <a:pt x="2947" y="379"/>
                  </a:lnTo>
                  <a:lnTo>
                    <a:pt x="2944" y="379"/>
                  </a:lnTo>
                  <a:lnTo>
                    <a:pt x="2944" y="376"/>
                  </a:lnTo>
                  <a:lnTo>
                    <a:pt x="2947" y="376"/>
                  </a:lnTo>
                  <a:lnTo>
                    <a:pt x="2944" y="374"/>
                  </a:lnTo>
                  <a:lnTo>
                    <a:pt x="2942" y="374"/>
                  </a:lnTo>
                  <a:lnTo>
                    <a:pt x="2942" y="374"/>
                  </a:lnTo>
                  <a:lnTo>
                    <a:pt x="2942" y="369"/>
                  </a:lnTo>
                  <a:lnTo>
                    <a:pt x="2942" y="369"/>
                  </a:lnTo>
                  <a:lnTo>
                    <a:pt x="2940" y="367"/>
                  </a:lnTo>
                  <a:lnTo>
                    <a:pt x="2937" y="367"/>
                  </a:lnTo>
                  <a:lnTo>
                    <a:pt x="2937" y="367"/>
                  </a:lnTo>
                  <a:lnTo>
                    <a:pt x="2937" y="367"/>
                  </a:lnTo>
                  <a:lnTo>
                    <a:pt x="2937" y="365"/>
                  </a:lnTo>
                  <a:lnTo>
                    <a:pt x="2935" y="362"/>
                  </a:lnTo>
                  <a:lnTo>
                    <a:pt x="2935" y="360"/>
                  </a:lnTo>
                  <a:lnTo>
                    <a:pt x="2932" y="360"/>
                  </a:lnTo>
                  <a:lnTo>
                    <a:pt x="2930" y="360"/>
                  </a:lnTo>
                  <a:lnTo>
                    <a:pt x="2928" y="360"/>
                  </a:lnTo>
                  <a:lnTo>
                    <a:pt x="2925" y="360"/>
                  </a:lnTo>
                  <a:lnTo>
                    <a:pt x="2925" y="357"/>
                  </a:lnTo>
                  <a:lnTo>
                    <a:pt x="2925" y="357"/>
                  </a:lnTo>
                  <a:lnTo>
                    <a:pt x="2925" y="353"/>
                  </a:lnTo>
                  <a:lnTo>
                    <a:pt x="2925" y="350"/>
                  </a:lnTo>
                  <a:lnTo>
                    <a:pt x="2925" y="350"/>
                  </a:lnTo>
                  <a:lnTo>
                    <a:pt x="2923" y="348"/>
                  </a:lnTo>
                  <a:lnTo>
                    <a:pt x="2923" y="348"/>
                  </a:lnTo>
                  <a:lnTo>
                    <a:pt x="2921" y="348"/>
                  </a:lnTo>
                  <a:lnTo>
                    <a:pt x="2918" y="348"/>
                  </a:lnTo>
                  <a:lnTo>
                    <a:pt x="2918" y="348"/>
                  </a:lnTo>
                  <a:lnTo>
                    <a:pt x="2916" y="348"/>
                  </a:lnTo>
                  <a:lnTo>
                    <a:pt x="2916" y="353"/>
                  </a:lnTo>
                  <a:lnTo>
                    <a:pt x="2916" y="355"/>
                  </a:lnTo>
                  <a:lnTo>
                    <a:pt x="2916" y="355"/>
                  </a:lnTo>
                  <a:lnTo>
                    <a:pt x="2914" y="355"/>
                  </a:lnTo>
                  <a:lnTo>
                    <a:pt x="2911" y="353"/>
                  </a:lnTo>
                  <a:lnTo>
                    <a:pt x="2911" y="350"/>
                  </a:lnTo>
                  <a:lnTo>
                    <a:pt x="2909" y="350"/>
                  </a:lnTo>
                  <a:lnTo>
                    <a:pt x="2909" y="350"/>
                  </a:lnTo>
                  <a:lnTo>
                    <a:pt x="2906" y="353"/>
                  </a:lnTo>
                  <a:lnTo>
                    <a:pt x="2904" y="353"/>
                  </a:lnTo>
                  <a:lnTo>
                    <a:pt x="2904" y="355"/>
                  </a:lnTo>
                  <a:lnTo>
                    <a:pt x="2902" y="353"/>
                  </a:lnTo>
                  <a:lnTo>
                    <a:pt x="2902" y="353"/>
                  </a:lnTo>
                  <a:lnTo>
                    <a:pt x="2899" y="353"/>
                  </a:lnTo>
                  <a:lnTo>
                    <a:pt x="2899" y="348"/>
                  </a:lnTo>
                  <a:lnTo>
                    <a:pt x="2897" y="346"/>
                  </a:lnTo>
                  <a:lnTo>
                    <a:pt x="2895" y="346"/>
                  </a:lnTo>
                  <a:lnTo>
                    <a:pt x="2892" y="343"/>
                  </a:lnTo>
                  <a:lnTo>
                    <a:pt x="2892" y="343"/>
                  </a:lnTo>
                  <a:lnTo>
                    <a:pt x="2890" y="343"/>
                  </a:lnTo>
                  <a:lnTo>
                    <a:pt x="2887" y="346"/>
                  </a:lnTo>
                  <a:lnTo>
                    <a:pt x="2885" y="346"/>
                  </a:lnTo>
                  <a:lnTo>
                    <a:pt x="2885" y="343"/>
                  </a:lnTo>
                  <a:lnTo>
                    <a:pt x="2885" y="343"/>
                  </a:lnTo>
                  <a:lnTo>
                    <a:pt x="2885" y="341"/>
                  </a:lnTo>
                  <a:lnTo>
                    <a:pt x="2885" y="341"/>
                  </a:lnTo>
                  <a:lnTo>
                    <a:pt x="2885" y="341"/>
                  </a:lnTo>
                  <a:lnTo>
                    <a:pt x="2887" y="341"/>
                  </a:lnTo>
                  <a:lnTo>
                    <a:pt x="2887" y="338"/>
                  </a:lnTo>
                  <a:lnTo>
                    <a:pt x="2887" y="338"/>
                  </a:lnTo>
                  <a:lnTo>
                    <a:pt x="2887" y="338"/>
                  </a:lnTo>
                  <a:lnTo>
                    <a:pt x="2887" y="336"/>
                  </a:lnTo>
                  <a:lnTo>
                    <a:pt x="2887" y="336"/>
                  </a:lnTo>
                  <a:lnTo>
                    <a:pt x="2885" y="336"/>
                  </a:lnTo>
                  <a:lnTo>
                    <a:pt x="2885" y="336"/>
                  </a:lnTo>
                  <a:lnTo>
                    <a:pt x="2883" y="336"/>
                  </a:lnTo>
                  <a:lnTo>
                    <a:pt x="2880" y="334"/>
                  </a:lnTo>
                  <a:lnTo>
                    <a:pt x="2880" y="334"/>
                  </a:lnTo>
                  <a:lnTo>
                    <a:pt x="2880" y="334"/>
                  </a:lnTo>
                  <a:lnTo>
                    <a:pt x="2878" y="336"/>
                  </a:lnTo>
                  <a:lnTo>
                    <a:pt x="2878" y="336"/>
                  </a:lnTo>
                  <a:lnTo>
                    <a:pt x="2873" y="334"/>
                  </a:lnTo>
                  <a:lnTo>
                    <a:pt x="2866" y="336"/>
                  </a:lnTo>
                  <a:lnTo>
                    <a:pt x="2864" y="336"/>
                  </a:lnTo>
                  <a:lnTo>
                    <a:pt x="2864" y="336"/>
                  </a:lnTo>
                  <a:lnTo>
                    <a:pt x="2864" y="338"/>
                  </a:lnTo>
                  <a:lnTo>
                    <a:pt x="2864" y="338"/>
                  </a:lnTo>
                  <a:lnTo>
                    <a:pt x="2861" y="338"/>
                  </a:lnTo>
                  <a:lnTo>
                    <a:pt x="2859" y="336"/>
                  </a:lnTo>
                  <a:lnTo>
                    <a:pt x="2859" y="338"/>
                  </a:lnTo>
                  <a:lnTo>
                    <a:pt x="2857" y="338"/>
                  </a:lnTo>
                  <a:lnTo>
                    <a:pt x="2854" y="338"/>
                  </a:lnTo>
                  <a:lnTo>
                    <a:pt x="2850" y="338"/>
                  </a:lnTo>
                  <a:lnTo>
                    <a:pt x="2850" y="338"/>
                  </a:lnTo>
                  <a:lnTo>
                    <a:pt x="2847" y="336"/>
                  </a:lnTo>
                  <a:lnTo>
                    <a:pt x="2845" y="334"/>
                  </a:lnTo>
                  <a:lnTo>
                    <a:pt x="2845" y="334"/>
                  </a:lnTo>
                  <a:lnTo>
                    <a:pt x="2843" y="334"/>
                  </a:lnTo>
                  <a:lnTo>
                    <a:pt x="2843" y="334"/>
                  </a:lnTo>
                  <a:lnTo>
                    <a:pt x="2843" y="334"/>
                  </a:lnTo>
                  <a:lnTo>
                    <a:pt x="2843" y="334"/>
                  </a:lnTo>
                  <a:lnTo>
                    <a:pt x="2843" y="336"/>
                  </a:lnTo>
                  <a:lnTo>
                    <a:pt x="2840" y="336"/>
                  </a:lnTo>
                  <a:lnTo>
                    <a:pt x="2840" y="336"/>
                  </a:lnTo>
                  <a:lnTo>
                    <a:pt x="2838" y="336"/>
                  </a:lnTo>
                  <a:lnTo>
                    <a:pt x="2835" y="334"/>
                  </a:lnTo>
                  <a:lnTo>
                    <a:pt x="2835" y="334"/>
                  </a:lnTo>
                  <a:lnTo>
                    <a:pt x="2833" y="331"/>
                  </a:lnTo>
                  <a:lnTo>
                    <a:pt x="2833" y="331"/>
                  </a:lnTo>
                  <a:lnTo>
                    <a:pt x="2831" y="329"/>
                  </a:lnTo>
                  <a:lnTo>
                    <a:pt x="2831" y="329"/>
                  </a:lnTo>
                  <a:lnTo>
                    <a:pt x="2828" y="327"/>
                  </a:lnTo>
                  <a:lnTo>
                    <a:pt x="2828" y="327"/>
                  </a:lnTo>
                  <a:lnTo>
                    <a:pt x="2828" y="324"/>
                  </a:lnTo>
                  <a:lnTo>
                    <a:pt x="2828" y="322"/>
                  </a:lnTo>
                  <a:lnTo>
                    <a:pt x="2826" y="320"/>
                  </a:lnTo>
                  <a:lnTo>
                    <a:pt x="2821" y="320"/>
                  </a:lnTo>
                  <a:lnTo>
                    <a:pt x="2819" y="315"/>
                  </a:lnTo>
                  <a:lnTo>
                    <a:pt x="2819" y="315"/>
                  </a:lnTo>
                  <a:lnTo>
                    <a:pt x="2819" y="312"/>
                  </a:lnTo>
                  <a:lnTo>
                    <a:pt x="2819" y="310"/>
                  </a:lnTo>
                  <a:lnTo>
                    <a:pt x="2821" y="310"/>
                  </a:lnTo>
                  <a:lnTo>
                    <a:pt x="2821" y="308"/>
                  </a:lnTo>
                  <a:lnTo>
                    <a:pt x="2821" y="305"/>
                  </a:lnTo>
                  <a:lnTo>
                    <a:pt x="2819" y="303"/>
                  </a:lnTo>
                  <a:lnTo>
                    <a:pt x="2819" y="298"/>
                  </a:lnTo>
                  <a:lnTo>
                    <a:pt x="2819" y="296"/>
                  </a:lnTo>
                  <a:lnTo>
                    <a:pt x="2824" y="291"/>
                  </a:lnTo>
                  <a:lnTo>
                    <a:pt x="2824" y="289"/>
                  </a:lnTo>
                  <a:lnTo>
                    <a:pt x="2824" y="289"/>
                  </a:lnTo>
                  <a:lnTo>
                    <a:pt x="2824" y="286"/>
                  </a:lnTo>
                  <a:lnTo>
                    <a:pt x="2824" y="284"/>
                  </a:lnTo>
                  <a:lnTo>
                    <a:pt x="2824" y="284"/>
                  </a:lnTo>
                  <a:lnTo>
                    <a:pt x="2814" y="279"/>
                  </a:lnTo>
                  <a:lnTo>
                    <a:pt x="2812" y="277"/>
                  </a:lnTo>
                  <a:lnTo>
                    <a:pt x="2809" y="275"/>
                  </a:lnTo>
                  <a:lnTo>
                    <a:pt x="2809" y="275"/>
                  </a:lnTo>
                  <a:lnTo>
                    <a:pt x="2809" y="272"/>
                  </a:lnTo>
                  <a:lnTo>
                    <a:pt x="2812" y="272"/>
                  </a:lnTo>
                  <a:lnTo>
                    <a:pt x="2812" y="272"/>
                  </a:lnTo>
                  <a:lnTo>
                    <a:pt x="2812" y="270"/>
                  </a:lnTo>
                  <a:lnTo>
                    <a:pt x="2812" y="270"/>
                  </a:lnTo>
                  <a:lnTo>
                    <a:pt x="2812" y="267"/>
                  </a:lnTo>
                  <a:lnTo>
                    <a:pt x="2812" y="267"/>
                  </a:lnTo>
                  <a:lnTo>
                    <a:pt x="2809" y="265"/>
                  </a:lnTo>
                  <a:lnTo>
                    <a:pt x="2807" y="263"/>
                  </a:lnTo>
                  <a:lnTo>
                    <a:pt x="2809" y="263"/>
                  </a:lnTo>
                  <a:lnTo>
                    <a:pt x="2809" y="263"/>
                  </a:lnTo>
                  <a:lnTo>
                    <a:pt x="2809" y="260"/>
                  </a:lnTo>
                  <a:lnTo>
                    <a:pt x="2809" y="258"/>
                  </a:lnTo>
                  <a:lnTo>
                    <a:pt x="2812" y="258"/>
                  </a:lnTo>
                  <a:lnTo>
                    <a:pt x="2812" y="256"/>
                  </a:lnTo>
                  <a:lnTo>
                    <a:pt x="2812" y="253"/>
                  </a:lnTo>
                  <a:lnTo>
                    <a:pt x="2812" y="251"/>
                  </a:lnTo>
                  <a:lnTo>
                    <a:pt x="2812" y="251"/>
                  </a:lnTo>
                  <a:lnTo>
                    <a:pt x="2809" y="249"/>
                  </a:lnTo>
                  <a:lnTo>
                    <a:pt x="2807" y="246"/>
                  </a:lnTo>
                  <a:lnTo>
                    <a:pt x="2807" y="246"/>
                  </a:lnTo>
                  <a:lnTo>
                    <a:pt x="2807" y="246"/>
                  </a:lnTo>
                  <a:lnTo>
                    <a:pt x="2807" y="246"/>
                  </a:lnTo>
                  <a:lnTo>
                    <a:pt x="2807" y="244"/>
                  </a:lnTo>
                  <a:lnTo>
                    <a:pt x="2807" y="244"/>
                  </a:lnTo>
                  <a:lnTo>
                    <a:pt x="2807" y="244"/>
                  </a:lnTo>
                  <a:lnTo>
                    <a:pt x="2807" y="244"/>
                  </a:lnTo>
                  <a:lnTo>
                    <a:pt x="2809" y="241"/>
                  </a:lnTo>
                  <a:lnTo>
                    <a:pt x="2809" y="241"/>
                  </a:lnTo>
                  <a:lnTo>
                    <a:pt x="2807" y="239"/>
                  </a:lnTo>
                  <a:lnTo>
                    <a:pt x="2807" y="239"/>
                  </a:lnTo>
                  <a:lnTo>
                    <a:pt x="2805" y="239"/>
                  </a:lnTo>
                  <a:lnTo>
                    <a:pt x="2805" y="237"/>
                  </a:lnTo>
                  <a:lnTo>
                    <a:pt x="2800" y="227"/>
                  </a:lnTo>
                  <a:lnTo>
                    <a:pt x="2798" y="225"/>
                  </a:lnTo>
                  <a:lnTo>
                    <a:pt x="2795" y="223"/>
                  </a:lnTo>
                  <a:lnTo>
                    <a:pt x="2795" y="223"/>
                  </a:lnTo>
                  <a:lnTo>
                    <a:pt x="2793" y="218"/>
                  </a:lnTo>
                  <a:lnTo>
                    <a:pt x="2791" y="215"/>
                  </a:lnTo>
                  <a:lnTo>
                    <a:pt x="2788" y="213"/>
                  </a:lnTo>
                  <a:lnTo>
                    <a:pt x="2788" y="213"/>
                  </a:lnTo>
                  <a:lnTo>
                    <a:pt x="2788" y="211"/>
                  </a:lnTo>
                  <a:lnTo>
                    <a:pt x="2788" y="208"/>
                  </a:lnTo>
                  <a:lnTo>
                    <a:pt x="2788" y="206"/>
                  </a:lnTo>
                  <a:lnTo>
                    <a:pt x="2788" y="204"/>
                  </a:lnTo>
                  <a:lnTo>
                    <a:pt x="2788" y="201"/>
                  </a:lnTo>
                  <a:lnTo>
                    <a:pt x="2788" y="201"/>
                  </a:lnTo>
                  <a:lnTo>
                    <a:pt x="2788" y="201"/>
                  </a:lnTo>
                  <a:lnTo>
                    <a:pt x="2791" y="199"/>
                  </a:lnTo>
                  <a:lnTo>
                    <a:pt x="2791" y="196"/>
                  </a:lnTo>
                  <a:lnTo>
                    <a:pt x="2791" y="194"/>
                  </a:lnTo>
                  <a:lnTo>
                    <a:pt x="2793" y="194"/>
                  </a:lnTo>
                  <a:lnTo>
                    <a:pt x="2791" y="192"/>
                  </a:lnTo>
                  <a:lnTo>
                    <a:pt x="2791" y="192"/>
                  </a:lnTo>
                  <a:lnTo>
                    <a:pt x="2791" y="192"/>
                  </a:lnTo>
                  <a:lnTo>
                    <a:pt x="2788" y="192"/>
                  </a:lnTo>
                  <a:lnTo>
                    <a:pt x="2788" y="192"/>
                  </a:lnTo>
                  <a:lnTo>
                    <a:pt x="2788" y="194"/>
                  </a:lnTo>
                  <a:lnTo>
                    <a:pt x="2788" y="194"/>
                  </a:lnTo>
                  <a:lnTo>
                    <a:pt x="2786" y="194"/>
                  </a:lnTo>
                  <a:lnTo>
                    <a:pt x="2786" y="194"/>
                  </a:lnTo>
                  <a:lnTo>
                    <a:pt x="2788" y="196"/>
                  </a:lnTo>
                  <a:lnTo>
                    <a:pt x="2788" y="196"/>
                  </a:lnTo>
                  <a:lnTo>
                    <a:pt x="2788" y="196"/>
                  </a:lnTo>
                  <a:lnTo>
                    <a:pt x="2786" y="199"/>
                  </a:lnTo>
                  <a:lnTo>
                    <a:pt x="2786" y="199"/>
                  </a:lnTo>
                  <a:lnTo>
                    <a:pt x="2783" y="196"/>
                  </a:lnTo>
                  <a:lnTo>
                    <a:pt x="2783" y="196"/>
                  </a:lnTo>
                  <a:lnTo>
                    <a:pt x="2783" y="194"/>
                  </a:lnTo>
                  <a:lnTo>
                    <a:pt x="2783" y="192"/>
                  </a:lnTo>
                  <a:lnTo>
                    <a:pt x="2783" y="192"/>
                  </a:lnTo>
                  <a:lnTo>
                    <a:pt x="2786" y="189"/>
                  </a:lnTo>
                  <a:lnTo>
                    <a:pt x="2786" y="189"/>
                  </a:lnTo>
                  <a:lnTo>
                    <a:pt x="2786" y="189"/>
                  </a:lnTo>
                  <a:lnTo>
                    <a:pt x="2788" y="189"/>
                  </a:lnTo>
                  <a:lnTo>
                    <a:pt x="2788" y="187"/>
                  </a:lnTo>
                  <a:lnTo>
                    <a:pt x="2788" y="187"/>
                  </a:lnTo>
                  <a:lnTo>
                    <a:pt x="2788" y="187"/>
                  </a:lnTo>
                  <a:lnTo>
                    <a:pt x="2788" y="185"/>
                  </a:lnTo>
                  <a:lnTo>
                    <a:pt x="2786" y="185"/>
                  </a:lnTo>
                  <a:lnTo>
                    <a:pt x="2783" y="185"/>
                  </a:lnTo>
                  <a:lnTo>
                    <a:pt x="2783" y="185"/>
                  </a:lnTo>
                  <a:lnTo>
                    <a:pt x="2781" y="182"/>
                  </a:lnTo>
                  <a:lnTo>
                    <a:pt x="2781" y="182"/>
                  </a:lnTo>
                  <a:lnTo>
                    <a:pt x="2783" y="180"/>
                  </a:lnTo>
                  <a:lnTo>
                    <a:pt x="2783" y="178"/>
                  </a:lnTo>
                  <a:lnTo>
                    <a:pt x="2783" y="175"/>
                  </a:lnTo>
                  <a:lnTo>
                    <a:pt x="2781" y="173"/>
                  </a:lnTo>
                  <a:lnTo>
                    <a:pt x="2776" y="173"/>
                  </a:lnTo>
                  <a:lnTo>
                    <a:pt x="2776" y="170"/>
                  </a:lnTo>
                  <a:lnTo>
                    <a:pt x="2776" y="170"/>
                  </a:lnTo>
                  <a:lnTo>
                    <a:pt x="2776" y="168"/>
                  </a:lnTo>
                  <a:lnTo>
                    <a:pt x="2779" y="166"/>
                  </a:lnTo>
                  <a:lnTo>
                    <a:pt x="2779" y="166"/>
                  </a:lnTo>
                  <a:lnTo>
                    <a:pt x="2779" y="163"/>
                  </a:lnTo>
                  <a:lnTo>
                    <a:pt x="2776" y="161"/>
                  </a:lnTo>
                  <a:lnTo>
                    <a:pt x="2779" y="161"/>
                  </a:lnTo>
                  <a:lnTo>
                    <a:pt x="2779" y="161"/>
                  </a:lnTo>
                  <a:lnTo>
                    <a:pt x="2779" y="161"/>
                  </a:lnTo>
                  <a:lnTo>
                    <a:pt x="2779" y="161"/>
                  </a:lnTo>
                  <a:lnTo>
                    <a:pt x="2779" y="161"/>
                  </a:lnTo>
                  <a:lnTo>
                    <a:pt x="2779" y="159"/>
                  </a:lnTo>
                  <a:lnTo>
                    <a:pt x="2779" y="159"/>
                  </a:lnTo>
                  <a:lnTo>
                    <a:pt x="2774" y="159"/>
                  </a:lnTo>
                  <a:lnTo>
                    <a:pt x="2774" y="156"/>
                  </a:lnTo>
                  <a:lnTo>
                    <a:pt x="2765" y="137"/>
                  </a:lnTo>
                  <a:lnTo>
                    <a:pt x="2765" y="135"/>
                  </a:lnTo>
                  <a:lnTo>
                    <a:pt x="2765" y="135"/>
                  </a:lnTo>
                  <a:lnTo>
                    <a:pt x="2765" y="133"/>
                  </a:lnTo>
                  <a:lnTo>
                    <a:pt x="2767" y="133"/>
                  </a:lnTo>
                  <a:lnTo>
                    <a:pt x="2767" y="133"/>
                  </a:lnTo>
                  <a:lnTo>
                    <a:pt x="2767" y="130"/>
                  </a:lnTo>
                  <a:lnTo>
                    <a:pt x="2767" y="130"/>
                  </a:lnTo>
                  <a:lnTo>
                    <a:pt x="2769" y="125"/>
                  </a:lnTo>
                  <a:lnTo>
                    <a:pt x="2769" y="125"/>
                  </a:lnTo>
                  <a:lnTo>
                    <a:pt x="2769" y="123"/>
                  </a:lnTo>
                  <a:lnTo>
                    <a:pt x="2767" y="121"/>
                  </a:lnTo>
                  <a:lnTo>
                    <a:pt x="2765" y="121"/>
                  </a:lnTo>
                  <a:lnTo>
                    <a:pt x="2760" y="118"/>
                  </a:lnTo>
                  <a:lnTo>
                    <a:pt x="2757" y="118"/>
                  </a:lnTo>
                  <a:lnTo>
                    <a:pt x="2757" y="118"/>
                  </a:lnTo>
                  <a:lnTo>
                    <a:pt x="2757" y="118"/>
                  </a:lnTo>
                  <a:lnTo>
                    <a:pt x="2757" y="116"/>
                  </a:lnTo>
                  <a:lnTo>
                    <a:pt x="2762" y="114"/>
                  </a:lnTo>
                  <a:lnTo>
                    <a:pt x="2765" y="111"/>
                  </a:lnTo>
                  <a:lnTo>
                    <a:pt x="2762" y="111"/>
                  </a:lnTo>
                  <a:lnTo>
                    <a:pt x="2757" y="109"/>
                  </a:lnTo>
                  <a:lnTo>
                    <a:pt x="2757" y="109"/>
                  </a:lnTo>
                  <a:lnTo>
                    <a:pt x="2757" y="104"/>
                  </a:lnTo>
                  <a:lnTo>
                    <a:pt x="2760" y="104"/>
                  </a:lnTo>
                  <a:lnTo>
                    <a:pt x="2757" y="102"/>
                  </a:lnTo>
                  <a:lnTo>
                    <a:pt x="2757" y="99"/>
                  </a:lnTo>
                  <a:lnTo>
                    <a:pt x="2755" y="99"/>
                  </a:lnTo>
                  <a:lnTo>
                    <a:pt x="2755" y="97"/>
                  </a:lnTo>
                  <a:lnTo>
                    <a:pt x="2755" y="97"/>
                  </a:lnTo>
                  <a:lnTo>
                    <a:pt x="2753" y="95"/>
                  </a:lnTo>
                  <a:lnTo>
                    <a:pt x="2753" y="95"/>
                  </a:lnTo>
                  <a:lnTo>
                    <a:pt x="2750" y="95"/>
                  </a:lnTo>
                  <a:lnTo>
                    <a:pt x="2750" y="95"/>
                  </a:lnTo>
                  <a:lnTo>
                    <a:pt x="2750" y="92"/>
                  </a:lnTo>
                  <a:lnTo>
                    <a:pt x="2753" y="90"/>
                  </a:lnTo>
                  <a:lnTo>
                    <a:pt x="2750" y="88"/>
                  </a:lnTo>
                  <a:lnTo>
                    <a:pt x="2746" y="85"/>
                  </a:lnTo>
                  <a:lnTo>
                    <a:pt x="2743" y="85"/>
                  </a:lnTo>
                  <a:lnTo>
                    <a:pt x="2743" y="85"/>
                  </a:lnTo>
                  <a:lnTo>
                    <a:pt x="2743" y="85"/>
                  </a:lnTo>
                  <a:lnTo>
                    <a:pt x="2743" y="88"/>
                  </a:lnTo>
                  <a:lnTo>
                    <a:pt x="2743" y="88"/>
                  </a:lnTo>
                  <a:lnTo>
                    <a:pt x="2741" y="88"/>
                  </a:lnTo>
                  <a:lnTo>
                    <a:pt x="2741" y="88"/>
                  </a:lnTo>
                  <a:lnTo>
                    <a:pt x="2741" y="85"/>
                  </a:lnTo>
                  <a:lnTo>
                    <a:pt x="2738" y="83"/>
                  </a:lnTo>
                  <a:lnTo>
                    <a:pt x="2738" y="81"/>
                  </a:lnTo>
                  <a:lnTo>
                    <a:pt x="2738" y="81"/>
                  </a:lnTo>
                  <a:lnTo>
                    <a:pt x="2741" y="78"/>
                  </a:lnTo>
                  <a:lnTo>
                    <a:pt x="2741" y="78"/>
                  </a:lnTo>
                  <a:lnTo>
                    <a:pt x="2743" y="78"/>
                  </a:lnTo>
                  <a:lnTo>
                    <a:pt x="2743" y="78"/>
                  </a:lnTo>
                  <a:lnTo>
                    <a:pt x="2743" y="76"/>
                  </a:lnTo>
                  <a:lnTo>
                    <a:pt x="2743" y="73"/>
                  </a:lnTo>
                  <a:lnTo>
                    <a:pt x="2743" y="73"/>
                  </a:lnTo>
                  <a:lnTo>
                    <a:pt x="2743" y="71"/>
                  </a:lnTo>
                  <a:lnTo>
                    <a:pt x="2746" y="71"/>
                  </a:lnTo>
                  <a:lnTo>
                    <a:pt x="2746" y="69"/>
                  </a:lnTo>
                  <a:lnTo>
                    <a:pt x="2743" y="69"/>
                  </a:lnTo>
                  <a:lnTo>
                    <a:pt x="2741" y="69"/>
                  </a:lnTo>
                  <a:lnTo>
                    <a:pt x="2741" y="69"/>
                  </a:lnTo>
                  <a:lnTo>
                    <a:pt x="2741" y="71"/>
                  </a:lnTo>
                  <a:lnTo>
                    <a:pt x="2738" y="71"/>
                  </a:lnTo>
                  <a:lnTo>
                    <a:pt x="2734" y="62"/>
                  </a:lnTo>
                  <a:lnTo>
                    <a:pt x="2734" y="62"/>
                  </a:lnTo>
                  <a:lnTo>
                    <a:pt x="2734" y="62"/>
                  </a:lnTo>
                  <a:lnTo>
                    <a:pt x="2734" y="62"/>
                  </a:lnTo>
                  <a:lnTo>
                    <a:pt x="2734" y="59"/>
                  </a:lnTo>
                  <a:lnTo>
                    <a:pt x="2734" y="59"/>
                  </a:lnTo>
                  <a:lnTo>
                    <a:pt x="2734" y="59"/>
                  </a:lnTo>
                  <a:lnTo>
                    <a:pt x="2731" y="57"/>
                  </a:lnTo>
                  <a:lnTo>
                    <a:pt x="2727" y="59"/>
                  </a:lnTo>
                  <a:lnTo>
                    <a:pt x="2724" y="59"/>
                  </a:lnTo>
                  <a:lnTo>
                    <a:pt x="2724" y="59"/>
                  </a:lnTo>
                  <a:lnTo>
                    <a:pt x="2722" y="59"/>
                  </a:lnTo>
                  <a:lnTo>
                    <a:pt x="2722" y="59"/>
                  </a:lnTo>
                  <a:lnTo>
                    <a:pt x="2722" y="57"/>
                  </a:lnTo>
                  <a:lnTo>
                    <a:pt x="2724" y="54"/>
                  </a:lnTo>
                  <a:lnTo>
                    <a:pt x="2724" y="54"/>
                  </a:lnTo>
                  <a:lnTo>
                    <a:pt x="2724" y="54"/>
                  </a:lnTo>
                  <a:lnTo>
                    <a:pt x="2727" y="54"/>
                  </a:lnTo>
                  <a:lnTo>
                    <a:pt x="2727" y="54"/>
                  </a:lnTo>
                  <a:lnTo>
                    <a:pt x="2727" y="52"/>
                  </a:lnTo>
                  <a:lnTo>
                    <a:pt x="2724" y="50"/>
                  </a:lnTo>
                  <a:lnTo>
                    <a:pt x="2722" y="47"/>
                  </a:lnTo>
                  <a:lnTo>
                    <a:pt x="2722" y="45"/>
                  </a:lnTo>
                  <a:lnTo>
                    <a:pt x="2720" y="45"/>
                  </a:lnTo>
                  <a:lnTo>
                    <a:pt x="2720" y="45"/>
                  </a:lnTo>
                  <a:lnTo>
                    <a:pt x="2715" y="45"/>
                  </a:lnTo>
                  <a:lnTo>
                    <a:pt x="2715" y="45"/>
                  </a:lnTo>
                  <a:lnTo>
                    <a:pt x="2712" y="43"/>
                  </a:lnTo>
                  <a:lnTo>
                    <a:pt x="2712" y="43"/>
                  </a:lnTo>
                  <a:lnTo>
                    <a:pt x="2710" y="43"/>
                  </a:lnTo>
                  <a:lnTo>
                    <a:pt x="2696" y="31"/>
                  </a:lnTo>
                  <a:lnTo>
                    <a:pt x="2691" y="31"/>
                  </a:lnTo>
                  <a:lnTo>
                    <a:pt x="2689" y="31"/>
                  </a:lnTo>
                  <a:lnTo>
                    <a:pt x="2684" y="33"/>
                  </a:lnTo>
                  <a:lnTo>
                    <a:pt x="2682" y="33"/>
                  </a:lnTo>
                  <a:lnTo>
                    <a:pt x="2682" y="36"/>
                  </a:lnTo>
                  <a:lnTo>
                    <a:pt x="2682" y="36"/>
                  </a:lnTo>
                  <a:lnTo>
                    <a:pt x="2682" y="38"/>
                  </a:lnTo>
                  <a:lnTo>
                    <a:pt x="2682" y="40"/>
                  </a:lnTo>
                  <a:lnTo>
                    <a:pt x="2682" y="40"/>
                  </a:lnTo>
                  <a:lnTo>
                    <a:pt x="2679" y="40"/>
                  </a:lnTo>
                  <a:lnTo>
                    <a:pt x="2679" y="38"/>
                  </a:lnTo>
                  <a:lnTo>
                    <a:pt x="2677" y="36"/>
                  </a:lnTo>
                  <a:lnTo>
                    <a:pt x="2675" y="38"/>
                  </a:lnTo>
                  <a:lnTo>
                    <a:pt x="2675" y="38"/>
                  </a:lnTo>
                  <a:lnTo>
                    <a:pt x="2672" y="36"/>
                  </a:lnTo>
                  <a:lnTo>
                    <a:pt x="2672" y="36"/>
                  </a:lnTo>
                  <a:lnTo>
                    <a:pt x="2672" y="33"/>
                  </a:lnTo>
                  <a:lnTo>
                    <a:pt x="2672" y="33"/>
                  </a:lnTo>
                  <a:lnTo>
                    <a:pt x="2672" y="33"/>
                  </a:lnTo>
                  <a:lnTo>
                    <a:pt x="2672" y="33"/>
                  </a:lnTo>
                  <a:lnTo>
                    <a:pt x="2670" y="31"/>
                  </a:lnTo>
                  <a:lnTo>
                    <a:pt x="2670" y="31"/>
                  </a:lnTo>
                  <a:lnTo>
                    <a:pt x="2663" y="31"/>
                  </a:lnTo>
                  <a:lnTo>
                    <a:pt x="2663" y="31"/>
                  </a:lnTo>
                  <a:lnTo>
                    <a:pt x="2660" y="31"/>
                  </a:lnTo>
                  <a:lnTo>
                    <a:pt x="2658" y="28"/>
                  </a:lnTo>
                  <a:lnTo>
                    <a:pt x="2656" y="28"/>
                  </a:lnTo>
                  <a:lnTo>
                    <a:pt x="2656" y="26"/>
                  </a:lnTo>
                  <a:lnTo>
                    <a:pt x="2653" y="26"/>
                  </a:lnTo>
                  <a:lnTo>
                    <a:pt x="2653" y="24"/>
                  </a:lnTo>
                  <a:lnTo>
                    <a:pt x="2653" y="24"/>
                  </a:lnTo>
                  <a:lnTo>
                    <a:pt x="2651" y="21"/>
                  </a:lnTo>
                  <a:lnTo>
                    <a:pt x="2651" y="19"/>
                  </a:lnTo>
                  <a:lnTo>
                    <a:pt x="2651" y="19"/>
                  </a:lnTo>
                  <a:lnTo>
                    <a:pt x="2649" y="17"/>
                  </a:lnTo>
                  <a:lnTo>
                    <a:pt x="2649" y="17"/>
                  </a:lnTo>
                  <a:lnTo>
                    <a:pt x="2646" y="17"/>
                  </a:lnTo>
                  <a:lnTo>
                    <a:pt x="2646" y="17"/>
                  </a:lnTo>
                  <a:lnTo>
                    <a:pt x="2644" y="17"/>
                  </a:lnTo>
                  <a:lnTo>
                    <a:pt x="2644" y="19"/>
                  </a:lnTo>
                  <a:lnTo>
                    <a:pt x="2642" y="19"/>
                  </a:lnTo>
                  <a:lnTo>
                    <a:pt x="2642" y="19"/>
                  </a:lnTo>
                  <a:lnTo>
                    <a:pt x="2639" y="17"/>
                  </a:lnTo>
                  <a:lnTo>
                    <a:pt x="2639" y="14"/>
                  </a:lnTo>
                  <a:lnTo>
                    <a:pt x="2637" y="14"/>
                  </a:lnTo>
                  <a:lnTo>
                    <a:pt x="2637" y="14"/>
                  </a:lnTo>
                  <a:lnTo>
                    <a:pt x="2637" y="14"/>
                  </a:lnTo>
                  <a:lnTo>
                    <a:pt x="2634" y="12"/>
                  </a:lnTo>
                  <a:lnTo>
                    <a:pt x="2634" y="10"/>
                  </a:lnTo>
                  <a:lnTo>
                    <a:pt x="2630" y="7"/>
                  </a:lnTo>
                  <a:lnTo>
                    <a:pt x="2627" y="7"/>
                  </a:lnTo>
                  <a:lnTo>
                    <a:pt x="2623" y="5"/>
                  </a:lnTo>
                  <a:lnTo>
                    <a:pt x="2620" y="5"/>
                  </a:lnTo>
                  <a:lnTo>
                    <a:pt x="2618" y="5"/>
                  </a:lnTo>
                  <a:lnTo>
                    <a:pt x="2618" y="2"/>
                  </a:lnTo>
                  <a:lnTo>
                    <a:pt x="2615" y="0"/>
                  </a:lnTo>
                  <a:lnTo>
                    <a:pt x="2615" y="0"/>
                  </a:lnTo>
                  <a:lnTo>
                    <a:pt x="2613" y="5"/>
                  </a:lnTo>
                  <a:lnTo>
                    <a:pt x="2611" y="5"/>
                  </a:lnTo>
                  <a:lnTo>
                    <a:pt x="2611" y="5"/>
                  </a:lnTo>
                  <a:lnTo>
                    <a:pt x="2611" y="2"/>
                  </a:lnTo>
                  <a:lnTo>
                    <a:pt x="2611" y="2"/>
                  </a:lnTo>
                  <a:lnTo>
                    <a:pt x="2613" y="2"/>
                  </a:lnTo>
                  <a:lnTo>
                    <a:pt x="2611" y="2"/>
                  </a:lnTo>
                  <a:lnTo>
                    <a:pt x="2611" y="0"/>
                  </a:lnTo>
                  <a:lnTo>
                    <a:pt x="2608" y="0"/>
                  </a:lnTo>
                  <a:lnTo>
                    <a:pt x="2608" y="2"/>
                  </a:lnTo>
                  <a:lnTo>
                    <a:pt x="2608" y="5"/>
                  </a:lnTo>
                  <a:lnTo>
                    <a:pt x="2608" y="5"/>
                  </a:lnTo>
                  <a:lnTo>
                    <a:pt x="2608" y="5"/>
                  </a:lnTo>
                  <a:lnTo>
                    <a:pt x="2606" y="2"/>
                  </a:lnTo>
                  <a:lnTo>
                    <a:pt x="2606" y="2"/>
                  </a:lnTo>
                  <a:lnTo>
                    <a:pt x="2604" y="2"/>
                  </a:lnTo>
                  <a:lnTo>
                    <a:pt x="2604" y="2"/>
                  </a:lnTo>
                  <a:lnTo>
                    <a:pt x="2601" y="0"/>
                  </a:lnTo>
                  <a:lnTo>
                    <a:pt x="2599" y="0"/>
                  </a:lnTo>
                  <a:lnTo>
                    <a:pt x="2599" y="0"/>
                  </a:lnTo>
                  <a:lnTo>
                    <a:pt x="2597" y="0"/>
                  </a:lnTo>
                  <a:lnTo>
                    <a:pt x="2597" y="0"/>
                  </a:lnTo>
                  <a:lnTo>
                    <a:pt x="2594" y="2"/>
                  </a:lnTo>
                  <a:lnTo>
                    <a:pt x="2592" y="2"/>
                  </a:lnTo>
                  <a:lnTo>
                    <a:pt x="2592" y="5"/>
                  </a:lnTo>
                  <a:lnTo>
                    <a:pt x="2592" y="5"/>
                  </a:lnTo>
                  <a:lnTo>
                    <a:pt x="2585" y="5"/>
                  </a:lnTo>
                  <a:lnTo>
                    <a:pt x="2575" y="10"/>
                  </a:lnTo>
                  <a:lnTo>
                    <a:pt x="2556" y="10"/>
                  </a:lnTo>
                  <a:lnTo>
                    <a:pt x="2554" y="10"/>
                  </a:lnTo>
                  <a:lnTo>
                    <a:pt x="2552" y="10"/>
                  </a:lnTo>
                  <a:lnTo>
                    <a:pt x="2552" y="10"/>
                  </a:lnTo>
                  <a:lnTo>
                    <a:pt x="2549" y="7"/>
                  </a:lnTo>
                  <a:lnTo>
                    <a:pt x="2549" y="7"/>
                  </a:lnTo>
                  <a:lnTo>
                    <a:pt x="2547" y="7"/>
                  </a:lnTo>
                  <a:lnTo>
                    <a:pt x="2547" y="7"/>
                  </a:lnTo>
                  <a:lnTo>
                    <a:pt x="2542" y="10"/>
                  </a:lnTo>
                  <a:lnTo>
                    <a:pt x="2540" y="10"/>
                  </a:lnTo>
                  <a:lnTo>
                    <a:pt x="2540" y="10"/>
                  </a:lnTo>
                  <a:lnTo>
                    <a:pt x="2537" y="12"/>
                  </a:lnTo>
                  <a:lnTo>
                    <a:pt x="2535" y="12"/>
                  </a:lnTo>
                  <a:lnTo>
                    <a:pt x="2533" y="12"/>
                  </a:lnTo>
                  <a:lnTo>
                    <a:pt x="2526" y="12"/>
                  </a:lnTo>
                  <a:lnTo>
                    <a:pt x="2511" y="17"/>
                  </a:lnTo>
                  <a:lnTo>
                    <a:pt x="2507" y="21"/>
                  </a:lnTo>
                  <a:lnTo>
                    <a:pt x="2502" y="21"/>
                  </a:lnTo>
                  <a:lnTo>
                    <a:pt x="2500" y="21"/>
                  </a:lnTo>
                  <a:lnTo>
                    <a:pt x="2500" y="21"/>
                  </a:lnTo>
                  <a:lnTo>
                    <a:pt x="2497" y="21"/>
                  </a:lnTo>
                  <a:lnTo>
                    <a:pt x="2497" y="21"/>
                  </a:lnTo>
                  <a:lnTo>
                    <a:pt x="2495" y="21"/>
                  </a:lnTo>
                  <a:lnTo>
                    <a:pt x="2495" y="24"/>
                  </a:lnTo>
                  <a:lnTo>
                    <a:pt x="2493" y="24"/>
                  </a:lnTo>
                  <a:lnTo>
                    <a:pt x="2490" y="26"/>
                  </a:lnTo>
                  <a:lnTo>
                    <a:pt x="2488" y="26"/>
                  </a:lnTo>
                  <a:lnTo>
                    <a:pt x="2481" y="24"/>
                  </a:lnTo>
                  <a:lnTo>
                    <a:pt x="2471" y="26"/>
                  </a:lnTo>
                  <a:lnTo>
                    <a:pt x="2471" y="26"/>
                  </a:lnTo>
                  <a:lnTo>
                    <a:pt x="2469" y="26"/>
                  </a:lnTo>
                  <a:lnTo>
                    <a:pt x="2469" y="28"/>
                  </a:lnTo>
                  <a:lnTo>
                    <a:pt x="2469" y="28"/>
                  </a:lnTo>
                  <a:lnTo>
                    <a:pt x="2466" y="31"/>
                  </a:lnTo>
                  <a:lnTo>
                    <a:pt x="2464" y="33"/>
                  </a:lnTo>
                  <a:lnTo>
                    <a:pt x="2462" y="38"/>
                  </a:lnTo>
                  <a:lnTo>
                    <a:pt x="2459" y="40"/>
                  </a:lnTo>
                  <a:lnTo>
                    <a:pt x="2455" y="45"/>
                  </a:lnTo>
                  <a:lnTo>
                    <a:pt x="2450" y="50"/>
                  </a:lnTo>
                  <a:lnTo>
                    <a:pt x="2448" y="54"/>
                  </a:lnTo>
                  <a:lnTo>
                    <a:pt x="2445" y="54"/>
                  </a:lnTo>
                  <a:lnTo>
                    <a:pt x="2445" y="54"/>
                  </a:lnTo>
                  <a:lnTo>
                    <a:pt x="2445" y="57"/>
                  </a:lnTo>
                  <a:lnTo>
                    <a:pt x="2445" y="57"/>
                  </a:lnTo>
                  <a:lnTo>
                    <a:pt x="2445" y="57"/>
                  </a:lnTo>
                  <a:lnTo>
                    <a:pt x="2443" y="59"/>
                  </a:lnTo>
                  <a:lnTo>
                    <a:pt x="2443" y="59"/>
                  </a:lnTo>
                  <a:lnTo>
                    <a:pt x="2443" y="59"/>
                  </a:lnTo>
                  <a:lnTo>
                    <a:pt x="2440" y="62"/>
                  </a:lnTo>
                  <a:lnTo>
                    <a:pt x="2440" y="62"/>
                  </a:lnTo>
                  <a:lnTo>
                    <a:pt x="2440" y="62"/>
                  </a:lnTo>
                  <a:lnTo>
                    <a:pt x="2440" y="62"/>
                  </a:lnTo>
                  <a:lnTo>
                    <a:pt x="2438" y="64"/>
                  </a:lnTo>
                  <a:lnTo>
                    <a:pt x="2436" y="66"/>
                  </a:lnTo>
                  <a:lnTo>
                    <a:pt x="2436" y="66"/>
                  </a:lnTo>
                  <a:lnTo>
                    <a:pt x="2431" y="69"/>
                  </a:lnTo>
                  <a:lnTo>
                    <a:pt x="2429" y="71"/>
                  </a:lnTo>
                  <a:lnTo>
                    <a:pt x="2429" y="73"/>
                  </a:lnTo>
                  <a:lnTo>
                    <a:pt x="2429" y="73"/>
                  </a:lnTo>
                  <a:lnTo>
                    <a:pt x="2429" y="76"/>
                  </a:lnTo>
                  <a:lnTo>
                    <a:pt x="2429" y="76"/>
                  </a:lnTo>
                  <a:lnTo>
                    <a:pt x="2429" y="78"/>
                  </a:lnTo>
                  <a:lnTo>
                    <a:pt x="2429" y="78"/>
                  </a:lnTo>
                  <a:lnTo>
                    <a:pt x="2429" y="81"/>
                  </a:lnTo>
                  <a:lnTo>
                    <a:pt x="2429" y="83"/>
                  </a:lnTo>
                  <a:lnTo>
                    <a:pt x="2429" y="83"/>
                  </a:lnTo>
                  <a:lnTo>
                    <a:pt x="2429" y="85"/>
                  </a:lnTo>
                  <a:lnTo>
                    <a:pt x="2431" y="85"/>
                  </a:lnTo>
                  <a:lnTo>
                    <a:pt x="2433" y="85"/>
                  </a:lnTo>
                  <a:lnTo>
                    <a:pt x="2436" y="85"/>
                  </a:lnTo>
                  <a:lnTo>
                    <a:pt x="2436" y="85"/>
                  </a:lnTo>
                  <a:lnTo>
                    <a:pt x="2438" y="83"/>
                  </a:lnTo>
                  <a:lnTo>
                    <a:pt x="2440" y="83"/>
                  </a:lnTo>
                  <a:lnTo>
                    <a:pt x="2445" y="83"/>
                  </a:lnTo>
                  <a:lnTo>
                    <a:pt x="2448" y="83"/>
                  </a:lnTo>
                  <a:lnTo>
                    <a:pt x="2450" y="81"/>
                  </a:lnTo>
                  <a:lnTo>
                    <a:pt x="2450" y="81"/>
                  </a:lnTo>
                  <a:lnTo>
                    <a:pt x="2450" y="81"/>
                  </a:lnTo>
                  <a:lnTo>
                    <a:pt x="2452" y="83"/>
                  </a:lnTo>
                  <a:lnTo>
                    <a:pt x="2455" y="83"/>
                  </a:lnTo>
                  <a:lnTo>
                    <a:pt x="2459" y="88"/>
                  </a:lnTo>
                  <a:lnTo>
                    <a:pt x="2462" y="88"/>
                  </a:lnTo>
                  <a:lnTo>
                    <a:pt x="2464" y="88"/>
                  </a:lnTo>
                  <a:lnTo>
                    <a:pt x="2464" y="90"/>
                  </a:lnTo>
                  <a:lnTo>
                    <a:pt x="2464" y="92"/>
                  </a:lnTo>
                  <a:lnTo>
                    <a:pt x="2464" y="92"/>
                  </a:lnTo>
                  <a:lnTo>
                    <a:pt x="2464" y="92"/>
                  </a:lnTo>
                  <a:lnTo>
                    <a:pt x="2464" y="95"/>
                  </a:lnTo>
                  <a:lnTo>
                    <a:pt x="2462" y="95"/>
                  </a:lnTo>
                  <a:lnTo>
                    <a:pt x="2462" y="95"/>
                  </a:lnTo>
                  <a:lnTo>
                    <a:pt x="2462" y="97"/>
                  </a:lnTo>
                  <a:lnTo>
                    <a:pt x="2462" y="99"/>
                  </a:lnTo>
                  <a:lnTo>
                    <a:pt x="2462" y="102"/>
                  </a:lnTo>
                  <a:lnTo>
                    <a:pt x="2462" y="104"/>
                  </a:lnTo>
                  <a:lnTo>
                    <a:pt x="2462" y="104"/>
                  </a:lnTo>
                  <a:lnTo>
                    <a:pt x="2459" y="104"/>
                  </a:lnTo>
                  <a:lnTo>
                    <a:pt x="2459" y="104"/>
                  </a:lnTo>
                  <a:lnTo>
                    <a:pt x="2459" y="104"/>
                  </a:lnTo>
                  <a:lnTo>
                    <a:pt x="2459" y="107"/>
                  </a:lnTo>
                  <a:lnTo>
                    <a:pt x="2459" y="107"/>
                  </a:lnTo>
                  <a:lnTo>
                    <a:pt x="2459" y="107"/>
                  </a:lnTo>
                  <a:lnTo>
                    <a:pt x="2459" y="109"/>
                  </a:lnTo>
                  <a:lnTo>
                    <a:pt x="2462" y="109"/>
                  </a:lnTo>
                  <a:lnTo>
                    <a:pt x="2464" y="114"/>
                  </a:lnTo>
                  <a:lnTo>
                    <a:pt x="2466" y="116"/>
                  </a:lnTo>
                  <a:lnTo>
                    <a:pt x="2466" y="116"/>
                  </a:lnTo>
                  <a:lnTo>
                    <a:pt x="2466" y="118"/>
                  </a:lnTo>
                  <a:lnTo>
                    <a:pt x="2466" y="118"/>
                  </a:lnTo>
                  <a:lnTo>
                    <a:pt x="2466" y="118"/>
                  </a:lnTo>
                  <a:lnTo>
                    <a:pt x="2466" y="121"/>
                  </a:lnTo>
                  <a:lnTo>
                    <a:pt x="2466" y="121"/>
                  </a:lnTo>
                  <a:lnTo>
                    <a:pt x="2466" y="121"/>
                  </a:lnTo>
                  <a:lnTo>
                    <a:pt x="2466" y="121"/>
                  </a:lnTo>
                  <a:lnTo>
                    <a:pt x="2466" y="123"/>
                  </a:lnTo>
                  <a:lnTo>
                    <a:pt x="2466" y="123"/>
                  </a:lnTo>
                  <a:lnTo>
                    <a:pt x="2466" y="123"/>
                  </a:lnTo>
                  <a:lnTo>
                    <a:pt x="2466" y="123"/>
                  </a:lnTo>
                  <a:lnTo>
                    <a:pt x="2466" y="125"/>
                  </a:lnTo>
                  <a:lnTo>
                    <a:pt x="2466" y="125"/>
                  </a:lnTo>
                  <a:lnTo>
                    <a:pt x="2466" y="125"/>
                  </a:lnTo>
                  <a:lnTo>
                    <a:pt x="2466" y="128"/>
                  </a:lnTo>
                  <a:lnTo>
                    <a:pt x="2466" y="128"/>
                  </a:lnTo>
                  <a:lnTo>
                    <a:pt x="2464" y="130"/>
                  </a:lnTo>
                  <a:lnTo>
                    <a:pt x="2464" y="130"/>
                  </a:lnTo>
                  <a:lnTo>
                    <a:pt x="2464" y="130"/>
                  </a:lnTo>
                  <a:lnTo>
                    <a:pt x="2464" y="130"/>
                  </a:lnTo>
                  <a:lnTo>
                    <a:pt x="2462" y="133"/>
                  </a:lnTo>
                  <a:lnTo>
                    <a:pt x="2464" y="133"/>
                  </a:lnTo>
                  <a:lnTo>
                    <a:pt x="2464" y="135"/>
                  </a:lnTo>
                  <a:lnTo>
                    <a:pt x="2464" y="135"/>
                  </a:lnTo>
                  <a:lnTo>
                    <a:pt x="2464" y="137"/>
                  </a:lnTo>
                  <a:lnTo>
                    <a:pt x="2464" y="137"/>
                  </a:lnTo>
                  <a:lnTo>
                    <a:pt x="2462" y="140"/>
                  </a:lnTo>
                  <a:lnTo>
                    <a:pt x="2462" y="142"/>
                  </a:lnTo>
                  <a:lnTo>
                    <a:pt x="2459" y="142"/>
                  </a:lnTo>
                  <a:lnTo>
                    <a:pt x="2459" y="144"/>
                  </a:lnTo>
                  <a:lnTo>
                    <a:pt x="2457" y="144"/>
                  </a:lnTo>
                  <a:lnTo>
                    <a:pt x="2457" y="144"/>
                  </a:lnTo>
                  <a:lnTo>
                    <a:pt x="2455" y="144"/>
                  </a:lnTo>
                  <a:lnTo>
                    <a:pt x="2455" y="144"/>
                  </a:lnTo>
                  <a:lnTo>
                    <a:pt x="2455" y="144"/>
                  </a:lnTo>
                  <a:lnTo>
                    <a:pt x="2455" y="147"/>
                  </a:lnTo>
                  <a:lnTo>
                    <a:pt x="2452" y="147"/>
                  </a:lnTo>
                  <a:lnTo>
                    <a:pt x="2452" y="147"/>
                  </a:lnTo>
                  <a:lnTo>
                    <a:pt x="2452" y="147"/>
                  </a:lnTo>
                  <a:lnTo>
                    <a:pt x="2452" y="147"/>
                  </a:lnTo>
                  <a:lnTo>
                    <a:pt x="2452" y="147"/>
                  </a:lnTo>
                  <a:lnTo>
                    <a:pt x="2452" y="149"/>
                  </a:lnTo>
                  <a:lnTo>
                    <a:pt x="2450" y="149"/>
                  </a:lnTo>
                  <a:lnTo>
                    <a:pt x="2450" y="149"/>
                  </a:lnTo>
                  <a:lnTo>
                    <a:pt x="2450" y="149"/>
                  </a:lnTo>
                  <a:lnTo>
                    <a:pt x="2448" y="149"/>
                  </a:lnTo>
                  <a:lnTo>
                    <a:pt x="2445" y="152"/>
                  </a:lnTo>
                  <a:lnTo>
                    <a:pt x="2443" y="154"/>
                  </a:lnTo>
                  <a:lnTo>
                    <a:pt x="2436" y="163"/>
                  </a:lnTo>
                  <a:lnTo>
                    <a:pt x="2436" y="163"/>
                  </a:lnTo>
                  <a:lnTo>
                    <a:pt x="2433" y="163"/>
                  </a:lnTo>
                  <a:lnTo>
                    <a:pt x="2433" y="163"/>
                  </a:lnTo>
                  <a:lnTo>
                    <a:pt x="2431" y="163"/>
                  </a:lnTo>
                  <a:lnTo>
                    <a:pt x="2431" y="163"/>
                  </a:lnTo>
                  <a:lnTo>
                    <a:pt x="2431" y="166"/>
                  </a:lnTo>
                  <a:lnTo>
                    <a:pt x="2431" y="168"/>
                  </a:lnTo>
                  <a:lnTo>
                    <a:pt x="2429" y="170"/>
                  </a:lnTo>
                  <a:lnTo>
                    <a:pt x="2429" y="170"/>
                  </a:lnTo>
                  <a:lnTo>
                    <a:pt x="2429" y="173"/>
                  </a:lnTo>
                  <a:lnTo>
                    <a:pt x="2429" y="175"/>
                  </a:lnTo>
                  <a:lnTo>
                    <a:pt x="2426" y="178"/>
                  </a:lnTo>
                  <a:lnTo>
                    <a:pt x="2426" y="180"/>
                  </a:lnTo>
                  <a:lnTo>
                    <a:pt x="2426" y="180"/>
                  </a:lnTo>
                  <a:lnTo>
                    <a:pt x="2426" y="182"/>
                  </a:lnTo>
                  <a:lnTo>
                    <a:pt x="2426" y="182"/>
                  </a:lnTo>
                  <a:lnTo>
                    <a:pt x="2424" y="185"/>
                  </a:lnTo>
                  <a:lnTo>
                    <a:pt x="2424" y="185"/>
                  </a:lnTo>
                  <a:lnTo>
                    <a:pt x="2424" y="185"/>
                  </a:lnTo>
                  <a:lnTo>
                    <a:pt x="2424" y="187"/>
                  </a:lnTo>
                  <a:lnTo>
                    <a:pt x="2424" y="187"/>
                  </a:lnTo>
                  <a:lnTo>
                    <a:pt x="2422" y="187"/>
                  </a:lnTo>
                  <a:lnTo>
                    <a:pt x="2422" y="189"/>
                  </a:lnTo>
                  <a:lnTo>
                    <a:pt x="2422" y="189"/>
                  </a:lnTo>
                  <a:lnTo>
                    <a:pt x="2422" y="192"/>
                  </a:lnTo>
                  <a:lnTo>
                    <a:pt x="2422" y="192"/>
                  </a:lnTo>
                  <a:lnTo>
                    <a:pt x="2422" y="192"/>
                  </a:lnTo>
                  <a:lnTo>
                    <a:pt x="2419" y="196"/>
                  </a:lnTo>
                  <a:lnTo>
                    <a:pt x="2419" y="196"/>
                  </a:lnTo>
                  <a:lnTo>
                    <a:pt x="2417" y="196"/>
                  </a:lnTo>
                  <a:lnTo>
                    <a:pt x="2417" y="196"/>
                  </a:lnTo>
                  <a:lnTo>
                    <a:pt x="2417" y="196"/>
                  </a:lnTo>
                  <a:lnTo>
                    <a:pt x="2417" y="199"/>
                  </a:lnTo>
                  <a:lnTo>
                    <a:pt x="2417" y="201"/>
                  </a:lnTo>
                  <a:lnTo>
                    <a:pt x="2417" y="201"/>
                  </a:lnTo>
                  <a:lnTo>
                    <a:pt x="2417" y="201"/>
                  </a:lnTo>
                  <a:lnTo>
                    <a:pt x="2417" y="201"/>
                  </a:lnTo>
                  <a:lnTo>
                    <a:pt x="2414" y="201"/>
                  </a:lnTo>
                  <a:lnTo>
                    <a:pt x="2414" y="201"/>
                  </a:lnTo>
                  <a:lnTo>
                    <a:pt x="2414" y="204"/>
                  </a:lnTo>
                  <a:lnTo>
                    <a:pt x="2414" y="206"/>
                  </a:lnTo>
                  <a:lnTo>
                    <a:pt x="2414" y="206"/>
                  </a:lnTo>
                  <a:lnTo>
                    <a:pt x="2414" y="206"/>
                  </a:lnTo>
                  <a:lnTo>
                    <a:pt x="2414" y="206"/>
                  </a:lnTo>
                  <a:lnTo>
                    <a:pt x="2414" y="208"/>
                  </a:lnTo>
                  <a:lnTo>
                    <a:pt x="2414" y="208"/>
                  </a:lnTo>
                  <a:lnTo>
                    <a:pt x="2414" y="211"/>
                  </a:lnTo>
                  <a:lnTo>
                    <a:pt x="2414" y="211"/>
                  </a:lnTo>
                  <a:lnTo>
                    <a:pt x="2414" y="213"/>
                  </a:lnTo>
                  <a:lnTo>
                    <a:pt x="2412" y="213"/>
                  </a:lnTo>
                  <a:lnTo>
                    <a:pt x="2412" y="213"/>
                  </a:lnTo>
                  <a:lnTo>
                    <a:pt x="2412" y="213"/>
                  </a:lnTo>
                  <a:lnTo>
                    <a:pt x="2412" y="215"/>
                  </a:lnTo>
                  <a:lnTo>
                    <a:pt x="2410" y="218"/>
                  </a:lnTo>
                  <a:lnTo>
                    <a:pt x="2405" y="220"/>
                  </a:lnTo>
                  <a:lnTo>
                    <a:pt x="2405" y="223"/>
                  </a:lnTo>
                  <a:lnTo>
                    <a:pt x="2405" y="225"/>
                  </a:lnTo>
                  <a:lnTo>
                    <a:pt x="2400" y="227"/>
                  </a:lnTo>
                  <a:lnTo>
                    <a:pt x="2403" y="230"/>
                  </a:lnTo>
                  <a:lnTo>
                    <a:pt x="2403" y="230"/>
                  </a:lnTo>
                  <a:lnTo>
                    <a:pt x="2400" y="232"/>
                  </a:lnTo>
                  <a:lnTo>
                    <a:pt x="2400" y="232"/>
                  </a:lnTo>
                  <a:lnTo>
                    <a:pt x="2400" y="234"/>
                  </a:lnTo>
                  <a:lnTo>
                    <a:pt x="2400" y="237"/>
                  </a:lnTo>
                  <a:lnTo>
                    <a:pt x="2400" y="239"/>
                  </a:lnTo>
                  <a:lnTo>
                    <a:pt x="2400" y="241"/>
                  </a:lnTo>
                  <a:lnTo>
                    <a:pt x="2398" y="244"/>
                  </a:lnTo>
                  <a:lnTo>
                    <a:pt x="2398" y="246"/>
                  </a:lnTo>
                  <a:lnTo>
                    <a:pt x="2396" y="246"/>
                  </a:lnTo>
                  <a:lnTo>
                    <a:pt x="2396" y="246"/>
                  </a:lnTo>
                  <a:lnTo>
                    <a:pt x="2396" y="246"/>
                  </a:lnTo>
                  <a:lnTo>
                    <a:pt x="2393" y="246"/>
                  </a:lnTo>
                  <a:lnTo>
                    <a:pt x="2393" y="249"/>
                  </a:lnTo>
                  <a:lnTo>
                    <a:pt x="2393" y="249"/>
                  </a:lnTo>
                  <a:lnTo>
                    <a:pt x="2393" y="249"/>
                  </a:lnTo>
                  <a:lnTo>
                    <a:pt x="2393" y="251"/>
                  </a:lnTo>
                  <a:lnTo>
                    <a:pt x="2391" y="251"/>
                  </a:lnTo>
                  <a:lnTo>
                    <a:pt x="2391" y="251"/>
                  </a:lnTo>
                  <a:lnTo>
                    <a:pt x="2391" y="251"/>
                  </a:lnTo>
                  <a:lnTo>
                    <a:pt x="2391" y="253"/>
                  </a:lnTo>
                  <a:lnTo>
                    <a:pt x="2388" y="253"/>
                  </a:lnTo>
                  <a:lnTo>
                    <a:pt x="2388" y="253"/>
                  </a:lnTo>
                  <a:lnTo>
                    <a:pt x="2388" y="253"/>
                  </a:lnTo>
                  <a:lnTo>
                    <a:pt x="2388" y="258"/>
                  </a:lnTo>
                  <a:lnTo>
                    <a:pt x="2388" y="260"/>
                  </a:lnTo>
                  <a:lnTo>
                    <a:pt x="2388" y="260"/>
                  </a:lnTo>
                  <a:lnTo>
                    <a:pt x="2388" y="260"/>
                  </a:lnTo>
                  <a:lnTo>
                    <a:pt x="2388" y="260"/>
                  </a:lnTo>
                  <a:lnTo>
                    <a:pt x="2388" y="260"/>
                  </a:lnTo>
                  <a:lnTo>
                    <a:pt x="2388" y="260"/>
                  </a:lnTo>
                  <a:lnTo>
                    <a:pt x="2388" y="260"/>
                  </a:lnTo>
                  <a:lnTo>
                    <a:pt x="2388" y="263"/>
                  </a:lnTo>
                  <a:lnTo>
                    <a:pt x="2388" y="263"/>
                  </a:lnTo>
                  <a:lnTo>
                    <a:pt x="2386" y="265"/>
                  </a:lnTo>
                  <a:lnTo>
                    <a:pt x="2386" y="267"/>
                  </a:lnTo>
                  <a:lnTo>
                    <a:pt x="2386" y="267"/>
                  </a:lnTo>
                  <a:lnTo>
                    <a:pt x="2384" y="267"/>
                  </a:lnTo>
                  <a:lnTo>
                    <a:pt x="2384" y="267"/>
                  </a:lnTo>
                  <a:lnTo>
                    <a:pt x="2381" y="267"/>
                  </a:lnTo>
                  <a:lnTo>
                    <a:pt x="2381" y="267"/>
                  </a:lnTo>
                  <a:lnTo>
                    <a:pt x="2381" y="270"/>
                  </a:lnTo>
                  <a:lnTo>
                    <a:pt x="2381" y="270"/>
                  </a:lnTo>
                  <a:lnTo>
                    <a:pt x="2381" y="270"/>
                  </a:lnTo>
                  <a:lnTo>
                    <a:pt x="2384" y="270"/>
                  </a:lnTo>
                  <a:lnTo>
                    <a:pt x="2384" y="272"/>
                  </a:lnTo>
                  <a:lnTo>
                    <a:pt x="2384" y="272"/>
                  </a:lnTo>
                  <a:lnTo>
                    <a:pt x="2384" y="272"/>
                  </a:lnTo>
                  <a:lnTo>
                    <a:pt x="2386" y="272"/>
                  </a:lnTo>
                  <a:lnTo>
                    <a:pt x="2386" y="272"/>
                  </a:lnTo>
                  <a:lnTo>
                    <a:pt x="2386" y="272"/>
                  </a:lnTo>
                  <a:lnTo>
                    <a:pt x="2386" y="275"/>
                  </a:lnTo>
                  <a:lnTo>
                    <a:pt x="2388" y="275"/>
                  </a:lnTo>
                  <a:lnTo>
                    <a:pt x="2391" y="272"/>
                  </a:lnTo>
                  <a:lnTo>
                    <a:pt x="2391" y="272"/>
                  </a:lnTo>
                  <a:lnTo>
                    <a:pt x="2393" y="272"/>
                  </a:lnTo>
                  <a:lnTo>
                    <a:pt x="2393" y="275"/>
                  </a:lnTo>
                  <a:lnTo>
                    <a:pt x="2393" y="275"/>
                  </a:lnTo>
                  <a:lnTo>
                    <a:pt x="2393" y="277"/>
                  </a:lnTo>
                  <a:lnTo>
                    <a:pt x="2393" y="277"/>
                  </a:lnTo>
                  <a:lnTo>
                    <a:pt x="2393" y="277"/>
                  </a:lnTo>
                  <a:lnTo>
                    <a:pt x="2391" y="277"/>
                  </a:lnTo>
                  <a:lnTo>
                    <a:pt x="2391" y="279"/>
                  </a:lnTo>
                  <a:lnTo>
                    <a:pt x="2391" y="284"/>
                  </a:lnTo>
                  <a:lnTo>
                    <a:pt x="2391" y="284"/>
                  </a:lnTo>
                  <a:lnTo>
                    <a:pt x="2393" y="284"/>
                  </a:lnTo>
                  <a:lnTo>
                    <a:pt x="2393" y="286"/>
                  </a:lnTo>
                  <a:lnTo>
                    <a:pt x="2393" y="286"/>
                  </a:lnTo>
                  <a:lnTo>
                    <a:pt x="2393" y="289"/>
                  </a:lnTo>
                  <a:lnTo>
                    <a:pt x="2391" y="291"/>
                  </a:lnTo>
                  <a:lnTo>
                    <a:pt x="2391" y="294"/>
                  </a:lnTo>
                  <a:lnTo>
                    <a:pt x="2391" y="294"/>
                  </a:lnTo>
                  <a:lnTo>
                    <a:pt x="2391" y="296"/>
                  </a:lnTo>
                  <a:lnTo>
                    <a:pt x="2388" y="298"/>
                  </a:lnTo>
                  <a:lnTo>
                    <a:pt x="2386" y="301"/>
                  </a:lnTo>
                  <a:lnTo>
                    <a:pt x="2386" y="301"/>
                  </a:lnTo>
                  <a:lnTo>
                    <a:pt x="2384" y="301"/>
                  </a:lnTo>
                  <a:lnTo>
                    <a:pt x="2379" y="303"/>
                  </a:lnTo>
                  <a:lnTo>
                    <a:pt x="2374" y="303"/>
                  </a:lnTo>
                  <a:lnTo>
                    <a:pt x="2372" y="303"/>
                  </a:lnTo>
                  <a:lnTo>
                    <a:pt x="2372" y="303"/>
                  </a:lnTo>
                  <a:lnTo>
                    <a:pt x="2372" y="303"/>
                  </a:lnTo>
                  <a:lnTo>
                    <a:pt x="2370" y="303"/>
                  </a:lnTo>
                  <a:lnTo>
                    <a:pt x="2370" y="303"/>
                  </a:lnTo>
                  <a:lnTo>
                    <a:pt x="2370" y="303"/>
                  </a:lnTo>
                  <a:lnTo>
                    <a:pt x="2370" y="303"/>
                  </a:lnTo>
                  <a:lnTo>
                    <a:pt x="2362" y="305"/>
                  </a:lnTo>
                  <a:lnTo>
                    <a:pt x="2360" y="305"/>
                  </a:lnTo>
                  <a:lnTo>
                    <a:pt x="2360" y="305"/>
                  </a:lnTo>
                  <a:lnTo>
                    <a:pt x="2358" y="305"/>
                  </a:lnTo>
                  <a:lnTo>
                    <a:pt x="2355" y="305"/>
                  </a:lnTo>
                  <a:lnTo>
                    <a:pt x="2353" y="308"/>
                  </a:lnTo>
                  <a:lnTo>
                    <a:pt x="2351" y="308"/>
                  </a:lnTo>
                  <a:lnTo>
                    <a:pt x="2351" y="308"/>
                  </a:lnTo>
                  <a:lnTo>
                    <a:pt x="2348" y="310"/>
                  </a:lnTo>
                  <a:lnTo>
                    <a:pt x="2348" y="312"/>
                  </a:lnTo>
                  <a:lnTo>
                    <a:pt x="2348" y="312"/>
                  </a:lnTo>
                  <a:lnTo>
                    <a:pt x="2348" y="312"/>
                  </a:lnTo>
                  <a:lnTo>
                    <a:pt x="2346" y="315"/>
                  </a:lnTo>
                  <a:lnTo>
                    <a:pt x="2346" y="315"/>
                  </a:lnTo>
                  <a:lnTo>
                    <a:pt x="2346" y="315"/>
                  </a:lnTo>
                  <a:lnTo>
                    <a:pt x="2343" y="317"/>
                  </a:lnTo>
                  <a:lnTo>
                    <a:pt x="2341" y="317"/>
                  </a:lnTo>
                  <a:lnTo>
                    <a:pt x="2341" y="320"/>
                  </a:lnTo>
                  <a:lnTo>
                    <a:pt x="2341" y="320"/>
                  </a:lnTo>
                  <a:lnTo>
                    <a:pt x="2339" y="320"/>
                  </a:lnTo>
                  <a:lnTo>
                    <a:pt x="2339" y="320"/>
                  </a:lnTo>
                  <a:lnTo>
                    <a:pt x="2334" y="324"/>
                  </a:lnTo>
                  <a:lnTo>
                    <a:pt x="2334" y="324"/>
                  </a:lnTo>
                  <a:lnTo>
                    <a:pt x="2334" y="324"/>
                  </a:lnTo>
                  <a:lnTo>
                    <a:pt x="2332" y="327"/>
                  </a:lnTo>
                  <a:lnTo>
                    <a:pt x="2332" y="327"/>
                  </a:lnTo>
                  <a:lnTo>
                    <a:pt x="2332" y="329"/>
                  </a:lnTo>
                  <a:lnTo>
                    <a:pt x="2327" y="329"/>
                  </a:lnTo>
                  <a:lnTo>
                    <a:pt x="2327" y="331"/>
                  </a:lnTo>
                  <a:lnTo>
                    <a:pt x="2325" y="331"/>
                  </a:lnTo>
                  <a:lnTo>
                    <a:pt x="2325" y="334"/>
                  </a:lnTo>
                  <a:lnTo>
                    <a:pt x="2322" y="334"/>
                  </a:lnTo>
                  <a:lnTo>
                    <a:pt x="2317" y="336"/>
                  </a:lnTo>
                  <a:lnTo>
                    <a:pt x="2317" y="338"/>
                  </a:lnTo>
                  <a:lnTo>
                    <a:pt x="2315" y="338"/>
                  </a:lnTo>
                  <a:lnTo>
                    <a:pt x="2315" y="341"/>
                  </a:lnTo>
                  <a:lnTo>
                    <a:pt x="2313" y="341"/>
                  </a:lnTo>
                  <a:lnTo>
                    <a:pt x="2313" y="341"/>
                  </a:lnTo>
                  <a:lnTo>
                    <a:pt x="2313" y="341"/>
                  </a:lnTo>
                  <a:lnTo>
                    <a:pt x="2313" y="341"/>
                  </a:lnTo>
                  <a:lnTo>
                    <a:pt x="2313" y="341"/>
                  </a:lnTo>
                  <a:lnTo>
                    <a:pt x="2310" y="341"/>
                  </a:lnTo>
                  <a:lnTo>
                    <a:pt x="2310" y="341"/>
                  </a:lnTo>
                  <a:lnTo>
                    <a:pt x="2310" y="341"/>
                  </a:lnTo>
                  <a:lnTo>
                    <a:pt x="2310" y="341"/>
                  </a:lnTo>
                  <a:lnTo>
                    <a:pt x="2310" y="341"/>
                  </a:lnTo>
                  <a:lnTo>
                    <a:pt x="2294" y="334"/>
                  </a:lnTo>
                  <a:lnTo>
                    <a:pt x="2282" y="331"/>
                  </a:lnTo>
                  <a:lnTo>
                    <a:pt x="2273" y="329"/>
                  </a:lnTo>
                  <a:lnTo>
                    <a:pt x="2256" y="317"/>
                  </a:lnTo>
                  <a:lnTo>
                    <a:pt x="2254" y="315"/>
                  </a:lnTo>
                  <a:lnTo>
                    <a:pt x="2242" y="341"/>
                  </a:lnTo>
                  <a:lnTo>
                    <a:pt x="2242" y="343"/>
                  </a:lnTo>
                  <a:lnTo>
                    <a:pt x="2230" y="367"/>
                  </a:lnTo>
                  <a:lnTo>
                    <a:pt x="2218" y="393"/>
                  </a:lnTo>
                  <a:lnTo>
                    <a:pt x="2218" y="393"/>
                  </a:lnTo>
                  <a:lnTo>
                    <a:pt x="2221" y="395"/>
                  </a:lnTo>
                  <a:lnTo>
                    <a:pt x="2221" y="398"/>
                  </a:lnTo>
                  <a:lnTo>
                    <a:pt x="2218" y="400"/>
                  </a:lnTo>
                  <a:lnTo>
                    <a:pt x="2206" y="419"/>
                  </a:lnTo>
                  <a:lnTo>
                    <a:pt x="2206" y="421"/>
                  </a:lnTo>
                  <a:lnTo>
                    <a:pt x="2206" y="421"/>
                  </a:lnTo>
                  <a:lnTo>
                    <a:pt x="2206" y="424"/>
                  </a:lnTo>
                  <a:lnTo>
                    <a:pt x="2206" y="440"/>
                  </a:lnTo>
                  <a:lnTo>
                    <a:pt x="2206" y="443"/>
                  </a:lnTo>
                  <a:lnTo>
                    <a:pt x="2206" y="443"/>
                  </a:lnTo>
                  <a:lnTo>
                    <a:pt x="2192" y="450"/>
                  </a:lnTo>
                  <a:lnTo>
                    <a:pt x="2192" y="450"/>
                  </a:lnTo>
                  <a:lnTo>
                    <a:pt x="2192" y="452"/>
                  </a:lnTo>
                  <a:lnTo>
                    <a:pt x="2194" y="462"/>
                  </a:lnTo>
                  <a:lnTo>
                    <a:pt x="2194" y="466"/>
                  </a:lnTo>
                  <a:lnTo>
                    <a:pt x="2194" y="469"/>
                  </a:lnTo>
                  <a:lnTo>
                    <a:pt x="2197" y="469"/>
                  </a:lnTo>
                  <a:lnTo>
                    <a:pt x="2209" y="483"/>
                  </a:lnTo>
                  <a:lnTo>
                    <a:pt x="2213" y="485"/>
                  </a:lnTo>
                  <a:lnTo>
                    <a:pt x="2216" y="483"/>
                  </a:lnTo>
                  <a:lnTo>
                    <a:pt x="2221" y="476"/>
                  </a:lnTo>
                  <a:lnTo>
                    <a:pt x="2228" y="473"/>
                  </a:lnTo>
                  <a:lnTo>
                    <a:pt x="2230" y="471"/>
                  </a:lnTo>
                  <a:lnTo>
                    <a:pt x="2239" y="473"/>
                  </a:lnTo>
                  <a:lnTo>
                    <a:pt x="2244" y="473"/>
                  </a:lnTo>
                  <a:lnTo>
                    <a:pt x="2256" y="471"/>
                  </a:lnTo>
                  <a:lnTo>
                    <a:pt x="2261" y="471"/>
                  </a:lnTo>
                  <a:lnTo>
                    <a:pt x="2261" y="471"/>
                  </a:lnTo>
                  <a:lnTo>
                    <a:pt x="2268" y="473"/>
                  </a:lnTo>
                  <a:lnTo>
                    <a:pt x="2273" y="476"/>
                  </a:lnTo>
                  <a:lnTo>
                    <a:pt x="2273" y="476"/>
                  </a:lnTo>
                  <a:lnTo>
                    <a:pt x="2287" y="488"/>
                  </a:lnTo>
                  <a:lnTo>
                    <a:pt x="2289" y="488"/>
                  </a:lnTo>
                  <a:lnTo>
                    <a:pt x="2291" y="485"/>
                  </a:lnTo>
                  <a:lnTo>
                    <a:pt x="2291" y="483"/>
                  </a:lnTo>
                  <a:lnTo>
                    <a:pt x="2294" y="480"/>
                  </a:lnTo>
                  <a:lnTo>
                    <a:pt x="2296" y="478"/>
                  </a:lnTo>
                  <a:lnTo>
                    <a:pt x="2308" y="462"/>
                  </a:lnTo>
                  <a:lnTo>
                    <a:pt x="2310" y="462"/>
                  </a:lnTo>
                  <a:lnTo>
                    <a:pt x="2313" y="459"/>
                  </a:lnTo>
                  <a:lnTo>
                    <a:pt x="2320" y="462"/>
                  </a:lnTo>
                  <a:lnTo>
                    <a:pt x="2322" y="462"/>
                  </a:lnTo>
                  <a:lnTo>
                    <a:pt x="2325" y="459"/>
                  </a:lnTo>
                  <a:lnTo>
                    <a:pt x="2329" y="459"/>
                  </a:lnTo>
                  <a:lnTo>
                    <a:pt x="2332" y="459"/>
                  </a:lnTo>
                  <a:lnTo>
                    <a:pt x="2332" y="459"/>
                  </a:lnTo>
                  <a:lnTo>
                    <a:pt x="2334" y="462"/>
                  </a:lnTo>
                  <a:lnTo>
                    <a:pt x="2336" y="462"/>
                  </a:lnTo>
                  <a:lnTo>
                    <a:pt x="2346" y="462"/>
                  </a:lnTo>
                  <a:lnTo>
                    <a:pt x="2351" y="464"/>
                  </a:lnTo>
                  <a:lnTo>
                    <a:pt x="2353" y="466"/>
                  </a:lnTo>
                  <a:lnTo>
                    <a:pt x="2360" y="476"/>
                  </a:lnTo>
                  <a:lnTo>
                    <a:pt x="2362" y="480"/>
                  </a:lnTo>
                  <a:lnTo>
                    <a:pt x="2372" y="485"/>
                  </a:lnTo>
                  <a:lnTo>
                    <a:pt x="2377" y="485"/>
                  </a:lnTo>
                  <a:lnTo>
                    <a:pt x="2379" y="488"/>
                  </a:lnTo>
                  <a:lnTo>
                    <a:pt x="2379" y="488"/>
                  </a:lnTo>
                  <a:lnTo>
                    <a:pt x="2379" y="490"/>
                  </a:lnTo>
                  <a:lnTo>
                    <a:pt x="2381" y="495"/>
                  </a:lnTo>
                  <a:lnTo>
                    <a:pt x="2381" y="497"/>
                  </a:lnTo>
                  <a:lnTo>
                    <a:pt x="2381" y="497"/>
                  </a:lnTo>
                  <a:lnTo>
                    <a:pt x="2381" y="497"/>
                  </a:lnTo>
                  <a:lnTo>
                    <a:pt x="2388" y="499"/>
                  </a:lnTo>
                  <a:lnTo>
                    <a:pt x="2388" y="502"/>
                  </a:lnTo>
                  <a:lnTo>
                    <a:pt x="2391" y="502"/>
                  </a:lnTo>
                  <a:lnTo>
                    <a:pt x="2391" y="502"/>
                  </a:lnTo>
                  <a:lnTo>
                    <a:pt x="2391" y="504"/>
                  </a:lnTo>
                  <a:lnTo>
                    <a:pt x="2388" y="504"/>
                  </a:lnTo>
                  <a:lnTo>
                    <a:pt x="2388" y="507"/>
                  </a:lnTo>
                  <a:lnTo>
                    <a:pt x="2391" y="507"/>
                  </a:lnTo>
                  <a:lnTo>
                    <a:pt x="2398" y="514"/>
                  </a:lnTo>
                  <a:lnTo>
                    <a:pt x="2400" y="516"/>
                  </a:lnTo>
                  <a:lnTo>
                    <a:pt x="2400" y="516"/>
                  </a:lnTo>
                  <a:lnTo>
                    <a:pt x="2400" y="518"/>
                  </a:lnTo>
                  <a:lnTo>
                    <a:pt x="2403" y="518"/>
                  </a:lnTo>
                  <a:lnTo>
                    <a:pt x="2405" y="521"/>
                  </a:lnTo>
                  <a:lnTo>
                    <a:pt x="2407" y="521"/>
                  </a:lnTo>
                  <a:lnTo>
                    <a:pt x="2410" y="525"/>
                  </a:lnTo>
                  <a:lnTo>
                    <a:pt x="2412" y="528"/>
                  </a:lnTo>
                  <a:lnTo>
                    <a:pt x="2414" y="530"/>
                  </a:lnTo>
                  <a:lnTo>
                    <a:pt x="2414" y="533"/>
                  </a:lnTo>
                  <a:lnTo>
                    <a:pt x="2414" y="537"/>
                  </a:lnTo>
                  <a:lnTo>
                    <a:pt x="2414" y="537"/>
                  </a:lnTo>
                  <a:lnTo>
                    <a:pt x="2414" y="537"/>
                  </a:lnTo>
                  <a:lnTo>
                    <a:pt x="2414" y="540"/>
                  </a:lnTo>
                  <a:lnTo>
                    <a:pt x="2414" y="540"/>
                  </a:lnTo>
                  <a:lnTo>
                    <a:pt x="2417" y="542"/>
                  </a:lnTo>
                  <a:lnTo>
                    <a:pt x="2417" y="542"/>
                  </a:lnTo>
                  <a:lnTo>
                    <a:pt x="2417" y="542"/>
                  </a:lnTo>
                  <a:lnTo>
                    <a:pt x="2419" y="544"/>
                  </a:lnTo>
                  <a:lnTo>
                    <a:pt x="2419" y="544"/>
                  </a:lnTo>
                  <a:lnTo>
                    <a:pt x="2419" y="544"/>
                  </a:lnTo>
                  <a:lnTo>
                    <a:pt x="2419" y="544"/>
                  </a:lnTo>
                  <a:lnTo>
                    <a:pt x="2419" y="544"/>
                  </a:lnTo>
                  <a:lnTo>
                    <a:pt x="2422" y="544"/>
                  </a:lnTo>
                  <a:lnTo>
                    <a:pt x="2422" y="547"/>
                  </a:lnTo>
                  <a:lnTo>
                    <a:pt x="2422" y="547"/>
                  </a:lnTo>
                  <a:lnTo>
                    <a:pt x="2422" y="547"/>
                  </a:lnTo>
                  <a:lnTo>
                    <a:pt x="2419" y="547"/>
                  </a:lnTo>
                  <a:lnTo>
                    <a:pt x="2419" y="549"/>
                  </a:lnTo>
                  <a:lnTo>
                    <a:pt x="2422" y="549"/>
                  </a:lnTo>
                  <a:lnTo>
                    <a:pt x="2422" y="549"/>
                  </a:lnTo>
                  <a:lnTo>
                    <a:pt x="2422" y="549"/>
                  </a:lnTo>
                  <a:lnTo>
                    <a:pt x="2422" y="549"/>
                  </a:lnTo>
                  <a:lnTo>
                    <a:pt x="2422" y="549"/>
                  </a:lnTo>
                  <a:lnTo>
                    <a:pt x="2422" y="551"/>
                  </a:lnTo>
                  <a:lnTo>
                    <a:pt x="2422" y="551"/>
                  </a:lnTo>
                  <a:lnTo>
                    <a:pt x="2422" y="551"/>
                  </a:lnTo>
                  <a:lnTo>
                    <a:pt x="2422" y="554"/>
                  </a:lnTo>
                  <a:lnTo>
                    <a:pt x="2422" y="556"/>
                  </a:lnTo>
                  <a:lnTo>
                    <a:pt x="2422" y="556"/>
                  </a:lnTo>
                  <a:lnTo>
                    <a:pt x="2422" y="559"/>
                  </a:lnTo>
                  <a:lnTo>
                    <a:pt x="2422" y="559"/>
                  </a:lnTo>
                  <a:lnTo>
                    <a:pt x="2422" y="559"/>
                  </a:lnTo>
                  <a:lnTo>
                    <a:pt x="2422" y="561"/>
                  </a:lnTo>
                  <a:lnTo>
                    <a:pt x="2422" y="561"/>
                  </a:lnTo>
                  <a:lnTo>
                    <a:pt x="2422" y="561"/>
                  </a:lnTo>
                  <a:lnTo>
                    <a:pt x="2419" y="563"/>
                  </a:lnTo>
                  <a:lnTo>
                    <a:pt x="2419" y="563"/>
                  </a:lnTo>
                  <a:lnTo>
                    <a:pt x="2417" y="566"/>
                  </a:lnTo>
                  <a:lnTo>
                    <a:pt x="2417" y="566"/>
                  </a:lnTo>
                  <a:lnTo>
                    <a:pt x="2417" y="563"/>
                  </a:lnTo>
                  <a:lnTo>
                    <a:pt x="2414" y="563"/>
                  </a:lnTo>
                  <a:lnTo>
                    <a:pt x="2414" y="566"/>
                  </a:lnTo>
                  <a:lnTo>
                    <a:pt x="2414" y="566"/>
                  </a:lnTo>
                  <a:lnTo>
                    <a:pt x="2412" y="568"/>
                  </a:lnTo>
                  <a:lnTo>
                    <a:pt x="2412" y="568"/>
                  </a:lnTo>
                  <a:lnTo>
                    <a:pt x="2410" y="568"/>
                  </a:lnTo>
                  <a:lnTo>
                    <a:pt x="2410" y="568"/>
                  </a:lnTo>
                  <a:lnTo>
                    <a:pt x="2410" y="568"/>
                  </a:lnTo>
                  <a:lnTo>
                    <a:pt x="2407" y="568"/>
                  </a:lnTo>
                  <a:lnTo>
                    <a:pt x="2405" y="568"/>
                  </a:lnTo>
                  <a:lnTo>
                    <a:pt x="2405" y="568"/>
                  </a:lnTo>
                  <a:lnTo>
                    <a:pt x="2400" y="566"/>
                  </a:lnTo>
                  <a:lnTo>
                    <a:pt x="2398" y="566"/>
                  </a:lnTo>
                  <a:lnTo>
                    <a:pt x="2393" y="568"/>
                  </a:lnTo>
                  <a:lnTo>
                    <a:pt x="2391" y="568"/>
                  </a:lnTo>
                  <a:lnTo>
                    <a:pt x="2377" y="563"/>
                  </a:lnTo>
                  <a:lnTo>
                    <a:pt x="2377" y="563"/>
                  </a:lnTo>
                  <a:lnTo>
                    <a:pt x="2374" y="563"/>
                  </a:lnTo>
                  <a:lnTo>
                    <a:pt x="2374" y="559"/>
                  </a:lnTo>
                  <a:lnTo>
                    <a:pt x="2372" y="559"/>
                  </a:lnTo>
                  <a:lnTo>
                    <a:pt x="2372" y="559"/>
                  </a:lnTo>
                  <a:lnTo>
                    <a:pt x="2370" y="559"/>
                  </a:lnTo>
                  <a:lnTo>
                    <a:pt x="2370" y="561"/>
                  </a:lnTo>
                  <a:lnTo>
                    <a:pt x="2370" y="561"/>
                  </a:lnTo>
                  <a:lnTo>
                    <a:pt x="2367" y="559"/>
                  </a:lnTo>
                  <a:lnTo>
                    <a:pt x="2367" y="559"/>
                  </a:lnTo>
                  <a:lnTo>
                    <a:pt x="2367" y="556"/>
                  </a:lnTo>
                  <a:lnTo>
                    <a:pt x="2367" y="556"/>
                  </a:lnTo>
                  <a:lnTo>
                    <a:pt x="2365" y="556"/>
                  </a:lnTo>
                  <a:lnTo>
                    <a:pt x="2362" y="559"/>
                  </a:lnTo>
                  <a:lnTo>
                    <a:pt x="2362" y="561"/>
                  </a:lnTo>
                  <a:lnTo>
                    <a:pt x="2360" y="563"/>
                  </a:lnTo>
                  <a:lnTo>
                    <a:pt x="2358" y="561"/>
                  </a:lnTo>
                  <a:lnTo>
                    <a:pt x="2355" y="561"/>
                  </a:lnTo>
                  <a:lnTo>
                    <a:pt x="2353" y="561"/>
                  </a:lnTo>
                  <a:lnTo>
                    <a:pt x="2353" y="561"/>
                  </a:lnTo>
                  <a:lnTo>
                    <a:pt x="2351" y="561"/>
                  </a:lnTo>
                  <a:lnTo>
                    <a:pt x="2351" y="561"/>
                  </a:lnTo>
                  <a:lnTo>
                    <a:pt x="2346" y="561"/>
                  </a:lnTo>
                  <a:lnTo>
                    <a:pt x="2343" y="561"/>
                  </a:lnTo>
                  <a:lnTo>
                    <a:pt x="2341" y="561"/>
                  </a:lnTo>
                  <a:lnTo>
                    <a:pt x="2339" y="559"/>
                  </a:lnTo>
                  <a:lnTo>
                    <a:pt x="2336" y="559"/>
                  </a:lnTo>
                  <a:lnTo>
                    <a:pt x="2336" y="559"/>
                  </a:lnTo>
                  <a:lnTo>
                    <a:pt x="2334" y="559"/>
                  </a:lnTo>
                  <a:lnTo>
                    <a:pt x="2332" y="561"/>
                  </a:lnTo>
                  <a:lnTo>
                    <a:pt x="2332" y="563"/>
                  </a:lnTo>
                  <a:lnTo>
                    <a:pt x="2329" y="563"/>
                  </a:lnTo>
                  <a:lnTo>
                    <a:pt x="2327" y="563"/>
                  </a:lnTo>
                  <a:lnTo>
                    <a:pt x="2327" y="563"/>
                  </a:lnTo>
                  <a:lnTo>
                    <a:pt x="2322" y="566"/>
                  </a:lnTo>
                  <a:lnTo>
                    <a:pt x="2320" y="566"/>
                  </a:lnTo>
                  <a:lnTo>
                    <a:pt x="2317" y="568"/>
                  </a:lnTo>
                  <a:lnTo>
                    <a:pt x="2317" y="568"/>
                  </a:lnTo>
                  <a:lnTo>
                    <a:pt x="2315" y="568"/>
                  </a:lnTo>
                  <a:lnTo>
                    <a:pt x="2315" y="570"/>
                  </a:lnTo>
                  <a:lnTo>
                    <a:pt x="2313" y="573"/>
                  </a:lnTo>
                  <a:lnTo>
                    <a:pt x="2313" y="575"/>
                  </a:lnTo>
                  <a:lnTo>
                    <a:pt x="2310" y="575"/>
                  </a:lnTo>
                  <a:lnTo>
                    <a:pt x="2306" y="575"/>
                  </a:lnTo>
                  <a:lnTo>
                    <a:pt x="2306" y="575"/>
                  </a:lnTo>
                  <a:lnTo>
                    <a:pt x="2303" y="573"/>
                  </a:lnTo>
                  <a:lnTo>
                    <a:pt x="2301" y="573"/>
                  </a:lnTo>
                  <a:lnTo>
                    <a:pt x="2301" y="568"/>
                  </a:lnTo>
                  <a:lnTo>
                    <a:pt x="2299" y="568"/>
                  </a:lnTo>
                  <a:lnTo>
                    <a:pt x="2299" y="568"/>
                  </a:lnTo>
                  <a:lnTo>
                    <a:pt x="2296" y="570"/>
                  </a:lnTo>
                  <a:lnTo>
                    <a:pt x="2296" y="570"/>
                  </a:lnTo>
                  <a:lnTo>
                    <a:pt x="2296" y="570"/>
                  </a:lnTo>
                  <a:lnTo>
                    <a:pt x="2294" y="570"/>
                  </a:lnTo>
                  <a:lnTo>
                    <a:pt x="2289" y="570"/>
                  </a:lnTo>
                  <a:lnTo>
                    <a:pt x="2291" y="573"/>
                  </a:lnTo>
                  <a:lnTo>
                    <a:pt x="2291" y="575"/>
                  </a:lnTo>
                  <a:lnTo>
                    <a:pt x="2291" y="575"/>
                  </a:lnTo>
                  <a:lnTo>
                    <a:pt x="2289" y="578"/>
                  </a:lnTo>
                  <a:lnTo>
                    <a:pt x="2289" y="580"/>
                  </a:lnTo>
                  <a:lnTo>
                    <a:pt x="2289" y="585"/>
                  </a:lnTo>
                  <a:lnTo>
                    <a:pt x="2287" y="587"/>
                  </a:lnTo>
                  <a:lnTo>
                    <a:pt x="2284" y="587"/>
                  </a:lnTo>
                  <a:lnTo>
                    <a:pt x="2268" y="587"/>
                  </a:lnTo>
                  <a:lnTo>
                    <a:pt x="2261" y="585"/>
                  </a:lnTo>
                  <a:lnTo>
                    <a:pt x="2261" y="585"/>
                  </a:lnTo>
                  <a:lnTo>
                    <a:pt x="2258" y="585"/>
                  </a:lnTo>
                  <a:lnTo>
                    <a:pt x="2258" y="587"/>
                  </a:lnTo>
                  <a:lnTo>
                    <a:pt x="2256" y="589"/>
                  </a:lnTo>
                  <a:lnTo>
                    <a:pt x="2254" y="589"/>
                  </a:lnTo>
                  <a:lnTo>
                    <a:pt x="2251" y="589"/>
                  </a:lnTo>
                  <a:lnTo>
                    <a:pt x="2249" y="589"/>
                  </a:lnTo>
                  <a:lnTo>
                    <a:pt x="2247" y="592"/>
                  </a:lnTo>
                  <a:lnTo>
                    <a:pt x="2247" y="592"/>
                  </a:lnTo>
                  <a:lnTo>
                    <a:pt x="2247" y="594"/>
                  </a:lnTo>
                  <a:lnTo>
                    <a:pt x="2247" y="596"/>
                  </a:lnTo>
                  <a:lnTo>
                    <a:pt x="2244" y="596"/>
                  </a:lnTo>
                  <a:lnTo>
                    <a:pt x="2235" y="606"/>
                  </a:lnTo>
                  <a:lnTo>
                    <a:pt x="2228" y="620"/>
                  </a:lnTo>
                  <a:lnTo>
                    <a:pt x="2228" y="622"/>
                  </a:lnTo>
                  <a:lnTo>
                    <a:pt x="2228" y="625"/>
                  </a:lnTo>
                  <a:lnTo>
                    <a:pt x="2230" y="627"/>
                  </a:lnTo>
                  <a:lnTo>
                    <a:pt x="2230" y="630"/>
                  </a:lnTo>
                  <a:lnTo>
                    <a:pt x="2230" y="632"/>
                  </a:lnTo>
                  <a:lnTo>
                    <a:pt x="2225" y="637"/>
                  </a:lnTo>
                  <a:lnTo>
                    <a:pt x="2225" y="637"/>
                  </a:lnTo>
                  <a:lnTo>
                    <a:pt x="2223" y="639"/>
                  </a:lnTo>
                  <a:lnTo>
                    <a:pt x="2221" y="639"/>
                  </a:lnTo>
                  <a:lnTo>
                    <a:pt x="2221" y="639"/>
                  </a:lnTo>
                  <a:lnTo>
                    <a:pt x="2218" y="639"/>
                  </a:lnTo>
                  <a:lnTo>
                    <a:pt x="2218" y="639"/>
                  </a:lnTo>
                  <a:lnTo>
                    <a:pt x="2216" y="639"/>
                  </a:lnTo>
                  <a:lnTo>
                    <a:pt x="2204" y="649"/>
                  </a:lnTo>
                  <a:lnTo>
                    <a:pt x="2202" y="653"/>
                  </a:lnTo>
                  <a:lnTo>
                    <a:pt x="2199" y="656"/>
                  </a:lnTo>
                  <a:lnTo>
                    <a:pt x="2199" y="656"/>
                  </a:lnTo>
                  <a:lnTo>
                    <a:pt x="2190" y="658"/>
                  </a:lnTo>
                  <a:lnTo>
                    <a:pt x="2183" y="658"/>
                  </a:lnTo>
                  <a:lnTo>
                    <a:pt x="2171" y="658"/>
                  </a:lnTo>
                  <a:lnTo>
                    <a:pt x="2161" y="660"/>
                  </a:lnTo>
                  <a:lnTo>
                    <a:pt x="2159" y="660"/>
                  </a:lnTo>
                  <a:lnTo>
                    <a:pt x="2152" y="656"/>
                  </a:lnTo>
                  <a:lnTo>
                    <a:pt x="2150" y="656"/>
                  </a:lnTo>
                  <a:lnTo>
                    <a:pt x="2147" y="658"/>
                  </a:lnTo>
                  <a:lnTo>
                    <a:pt x="2140" y="660"/>
                  </a:lnTo>
                  <a:lnTo>
                    <a:pt x="2140" y="660"/>
                  </a:lnTo>
                  <a:lnTo>
                    <a:pt x="2140" y="660"/>
                  </a:lnTo>
                  <a:lnTo>
                    <a:pt x="2140" y="665"/>
                  </a:lnTo>
                  <a:lnTo>
                    <a:pt x="2138" y="665"/>
                  </a:lnTo>
                  <a:lnTo>
                    <a:pt x="2138" y="670"/>
                  </a:lnTo>
                  <a:lnTo>
                    <a:pt x="2135" y="675"/>
                  </a:lnTo>
                  <a:lnTo>
                    <a:pt x="2124" y="684"/>
                  </a:lnTo>
                  <a:lnTo>
                    <a:pt x="2121" y="686"/>
                  </a:lnTo>
                  <a:lnTo>
                    <a:pt x="2121" y="686"/>
                  </a:lnTo>
                  <a:lnTo>
                    <a:pt x="2119" y="686"/>
                  </a:lnTo>
                  <a:lnTo>
                    <a:pt x="2119" y="689"/>
                  </a:lnTo>
                  <a:lnTo>
                    <a:pt x="2116" y="691"/>
                  </a:lnTo>
                  <a:lnTo>
                    <a:pt x="2116" y="693"/>
                  </a:lnTo>
                  <a:lnTo>
                    <a:pt x="2114" y="693"/>
                  </a:lnTo>
                  <a:lnTo>
                    <a:pt x="2112" y="693"/>
                  </a:lnTo>
                  <a:lnTo>
                    <a:pt x="2107" y="693"/>
                  </a:lnTo>
                  <a:lnTo>
                    <a:pt x="2107" y="696"/>
                  </a:lnTo>
                  <a:lnTo>
                    <a:pt x="2105" y="698"/>
                  </a:lnTo>
                  <a:lnTo>
                    <a:pt x="2098" y="703"/>
                  </a:lnTo>
                  <a:lnTo>
                    <a:pt x="2095" y="705"/>
                  </a:lnTo>
                  <a:lnTo>
                    <a:pt x="2093" y="708"/>
                  </a:lnTo>
                  <a:lnTo>
                    <a:pt x="2093" y="708"/>
                  </a:lnTo>
                  <a:lnTo>
                    <a:pt x="2088" y="708"/>
                  </a:lnTo>
                  <a:lnTo>
                    <a:pt x="2088" y="708"/>
                  </a:lnTo>
                  <a:lnTo>
                    <a:pt x="2086" y="705"/>
                  </a:lnTo>
                  <a:lnTo>
                    <a:pt x="2086" y="705"/>
                  </a:lnTo>
                  <a:lnTo>
                    <a:pt x="2067" y="703"/>
                  </a:lnTo>
                  <a:lnTo>
                    <a:pt x="2062" y="701"/>
                  </a:lnTo>
                  <a:lnTo>
                    <a:pt x="2060" y="701"/>
                  </a:lnTo>
                  <a:lnTo>
                    <a:pt x="2048" y="698"/>
                  </a:lnTo>
                  <a:lnTo>
                    <a:pt x="2041" y="696"/>
                  </a:lnTo>
                  <a:lnTo>
                    <a:pt x="2038" y="693"/>
                  </a:lnTo>
                  <a:lnTo>
                    <a:pt x="2038" y="693"/>
                  </a:lnTo>
                  <a:lnTo>
                    <a:pt x="2036" y="689"/>
                  </a:lnTo>
                  <a:lnTo>
                    <a:pt x="2031" y="684"/>
                  </a:lnTo>
                  <a:lnTo>
                    <a:pt x="2029" y="684"/>
                  </a:lnTo>
                  <a:lnTo>
                    <a:pt x="2027" y="684"/>
                  </a:lnTo>
                  <a:lnTo>
                    <a:pt x="2012" y="684"/>
                  </a:lnTo>
                  <a:lnTo>
                    <a:pt x="2008" y="682"/>
                  </a:lnTo>
                  <a:lnTo>
                    <a:pt x="2008" y="682"/>
                  </a:lnTo>
                  <a:lnTo>
                    <a:pt x="2005" y="682"/>
                  </a:lnTo>
                  <a:lnTo>
                    <a:pt x="2005" y="682"/>
                  </a:lnTo>
                  <a:lnTo>
                    <a:pt x="2005" y="682"/>
                  </a:lnTo>
                  <a:lnTo>
                    <a:pt x="2005" y="684"/>
                  </a:lnTo>
                  <a:lnTo>
                    <a:pt x="2003" y="684"/>
                  </a:lnTo>
                  <a:lnTo>
                    <a:pt x="2003" y="684"/>
                  </a:lnTo>
                  <a:lnTo>
                    <a:pt x="2001" y="684"/>
                  </a:lnTo>
                  <a:lnTo>
                    <a:pt x="2001" y="686"/>
                  </a:lnTo>
                  <a:lnTo>
                    <a:pt x="1996" y="689"/>
                  </a:lnTo>
                  <a:lnTo>
                    <a:pt x="1996" y="689"/>
                  </a:lnTo>
                  <a:lnTo>
                    <a:pt x="1993" y="691"/>
                  </a:lnTo>
                  <a:lnTo>
                    <a:pt x="1984" y="710"/>
                  </a:lnTo>
                  <a:lnTo>
                    <a:pt x="1984" y="712"/>
                  </a:lnTo>
                  <a:lnTo>
                    <a:pt x="1984" y="715"/>
                  </a:lnTo>
                  <a:lnTo>
                    <a:pt x="1984" y="717"/>
                  </a:lnTo>
                  <a:lnTo>
                    <a:pt x="1984" y="717"/>
                  </a:lnTo>
                  <a:lnTo>
                    <a:pt x="1984" y="719"/>
                  </a:lnTo>
                  <a:lnTo>
                    <a:pt x="1984" y="719"/>
                  </a:lnTo>
                  <a:lnTo>
                    <a:pt x="1982" y="722"/>
                  </a:lnTo>
                  <a:lnTo>
                    <a:pt x="1982" y="724"/>
                  </a:lnTo>
                  <a:lnTo>
                    <a:pt x="1979" y="724"/>
                  </a:lnTo>
                  <a:lnTo>
                    <a:pt x="1979" y="727"/>
                  </a:lnTo>
                  <a:lnTo>
                    <a:pt x="1979" y="727"/>
                  </a:lnTo>
                  <a:lnTo>
                    <a:pt x="1977" y="729"/>
                  </a:lnTo>
                  <a:lnTo>
                    <a:pt x="1977" y="731"/>
                  </a:lnTo>
                  <a:lnTo>
                    <a:pt x="1977" y="734"/>
                  </a:lnTo>
                  <a:lnTo>
                    <a:pt x="1977" y="736"/>
                  </a:lnTo>
                  <a:lnTo>
                    <a:pt x="1977" y="738"/>
                  </a:lnTo>
                  <a:lnTo>
                    <a:pt x="1979" y="741"/>
                  </a:lnTo>
                  <a:lnTo>
                    <a:pt x="1982" y="741"/>
                  </a:lnTo>
                  <a:lnTo>
                    <a:pt x="1982" y="743"/>
                  </a:lnTo>
                  <a:lnTo>
                    <a:pt x="1982" y="746"/>
                  </a:lnTo>
                  <a:lnTo>
                    <a:pt x="1982" y="748"/>
                  </a:lnTo>
                  <a:lnTo>
                    <a:pt x="1984" y="750"/>
                  </a:lnTo>
                  <a:lnTo>
                    <a:pt x="1989" y="757"/>
                  </a:lnTo>
                  <a:lnTo>
                    <a:pt x="1991" y="757"/>
                  </a:lnTo>
                  <a:lnTo>
                    <a:pt x="1996" y="762"/>
                  </a:lnTo>
                  <a:lnTo>
                    <a:pt x="1998" y="764"/>
                  </a:lnTo>
                  <a:lnTo>
                    <a:pt x="2001" y="767"/>
                  </a:lnTo>
                  <a:lnTo>
                    <a:pt x="2005" y="774"/>
                  </a:lnTo>
                  <a:lnTo>
                    <a:pt x="2005" y="776"/>
                  </a:lnTo>
                  <a:lnTo>
                    <a:pt x="2005" y="779"/>
                  </a:lnTo>
                  <a:lnTo>
                    <a:pt x="2005" y="781"/>
                  </a:lnTo>
                  <a:lnTo>
                    <a:pt x="2005" y="783"/>
                  </a:lnTo>
                  <a:lnTo>
                    <a:pt x="2003" y="783"/>
                  </a:lnTo>
                  <a:lnTo>
                    <a:pt x="2003" y="783"/>
                  </a:lnTo>
                  <a:lnTo>
                    <a:pt x="2001" y="786"/>
                  </a:lnTo>
                  <a:lnTo>
                    <a:pt x="1996" y="786"/>
                  </a:lnTo>
                  <a:lnTo>
                    <a:pt x="1996" y="786"/>
                  </a:lnTo>
                  <a:lnTo>
                    <a:pt x="1986" y="795"/>
                  </a:lnTo>
                  <a:lnTo>
                    <a:pt x="1986" y="798"/>
                  </a:lnTo>
                  <a:lnTo>
                    <a:pt x="1984" y="798"/>
                  </a:lnTo>
                  <a:lnTo>
                    <a:pt x="1977" y="798"/>
                  </a:lnTo>
                  <a:lnTo>
                    <a:pt x="1977" y="800"/>
                  </a:lnTo>
                  <a:lnTo>
                    <a:pt x="1972" y="802"/>
                  </a:lnTo>
                  <a:lnTo>
                    <a:pt x="1960" y="807"/>
                  </a:lnTo>
                  <a:lnTo>
                    <a:pt x="1953" y="812"/>
                  </a:lnTo>
                  <a:lnTo>
                    <a:pt x="1951" y="812"/>
                  </a:lnTo>
                  <a:lnTo>
                    <a:pt x="1944" y="824"/>
                  </a:lnTo>
                  <a:lnTo>
                    <a:pt x="1939" y="828"/>
                  </a:lnTo>
                  <a:lnTo>
                    <a:pt x="1939" y="831"/>
                  </a:lnTo>
                  <a:lnTo>
                    <a:pt x="1937" y="833"/>
                  </a:lnTo>
                  <a:lnTo>
                    <a:pt x="1934" y="838"/>
                  </a:lnTo>
                  <a:lnTo>
                    <a:pt x="1932" y="840"/>
                  </a:lnTo>
                  <a:lnTo>
                    <a:pt x="1927" y="843"/>
                  </a:lnTo>
                  <a:lnTo>
                    <a:pt x="1927" y="845"/>
                  </a:lnTo>
                  <a:lnTo>
                    <a:pt x="1925" y="850"/>
                  </a:lnTo>
                  <a:lnTo>
                    <a:pt x="1925" y="850"/>
                  </a:lnTo>
                  <a:lnTo>
                    <a:pt x="1911" y="857"/>
                  </a:lnTo>
                  <a:lnTo>
                    <a:pt x="1908" y="857"/>
                  </a:lnTo>
                  <a:lnTo>
                    <a:pt x="1908" y="857"/>
                  </a:lnTo>
                  <a:lnTo>
                    <a:pt x="1908" y="859"/>
                  </a:lnTo>
                  <a:lnTo>
                    <a:pt x="1906" y="859"/>
                  </a:lnTo>
                  <a:lnTo>
                    <a:pt x="1906" y="859"/>
                  </a:lnTo>
                  <a:lnTo>
                    <a:pt x="1906" y="859"/>
                  </a:lnTo>
                  <a:lnTo>
                    <a:pt x="1904" y="859"/>
                  </a:lnTo>
                  <a:lnTo>
                    <a:pt x="1899" y="859"/>
                  </a:lnTo>
                  <a:lnTo>
                    <a:pt x="1885" y="866"/>
                  </a:lnTo>
                  <a:lnTo>
                    <a:pt x="1878" y="871"/>
                  </a:lnTo>
                  <a:lnTo>
                    <a:pt x="1878" y="871"/>
                  </a:lnTo>
                  <a:lnTo>
                    <a:pt x="1878" y="871"/>
                  </a:lnTo>
                  <a:lnTo>
                    <a:pt x="1878" y="871"/>
                  </a:lnTo>
                  <a:lnTo>
                    <a:pt x="1878" y="871"/>
                  </a:lnTo>
                  <a:lnTo>
                    <a:pt x="1878" y="873"/>
                  </a:lnTo>
                  <a:lnTo>
                    <a:pt x="1875" y="873"/>
                  </a:lnTo>
                  <a:lnTo>
                    <a:pt x="1868" y="873"/>
                  </a:lnTo>
                  <a:lnTo>
                    <a:pt x="1866" y="873"/>
                  </a:lnTo>
                  <a:lnTo>
                    <a:pt x="1863" y="873"/>
                  </a:lnTo>
                  <a:lnTo>
                    <a:pt x="1852" y="873"/>
                  </a:lnTo>
                  <a:lnTo>
                    <a:pt x="1849" y="873"/>
                  </a:lnTo>
                  <a:lnTo>
                    <a:pt x="1844" y="876"/>
                  </a:lnTo>
                  <a:lnTo>
                    <a:pt x="1842" y="876"/>
                  </a:lnTo>
                  <a:lnTo>
                    <a:pt x="1840" y="876"/>
                  </a:lnTo>
                  <a:lnTo>
                    <a:pt x="1826" y="873"/>
                  </a:lnTo>
                  <a:lnTo>
                    <a:pt x="1816" y="873"/>
                  </a:lnTo>
                  <a:lnTo>
                    <a:pt x="1811" y="873"/>
                  </a:lnTo>
                  <a:lnTo>
                    <a:pt x="1809" y="871"/>
                  </a:lnTo>
                  <a:lnTo>
                    <a:pt x="1802" y="873"/>
                  </a:lnTo>
                  <a:lnTo>
                    <a:pt x="1778" y="876"/>
                  </a:lnTo>
                  <a:lnTo>
                    <a:pt x="1757" y="880"/>
                  </a:lnTo>
                  <a:lnTo>
                    <a:pt x="1733" y="883"/>
                  </a:lnTo>
                  <a:lnTo>
                    <a:pt x="1710" y="895"/>
                  </a:lnTo>
                  <a:lnTo>
                    <a:pt x="1686" y="904"/>
                  </a:lnTo>
                  <a:lnTo>
                    <a:pt x="1667" y="916"/>
                  </a:lnTo>
                  <a:lnTo>
                    <a:pt x="1662" y="918"/>
                  </a:lnTo>
                  <a:lnTo>
                    <a:pt x="1660" y="918"/>
                  </a:lnTo>
                  <a:lnTo>
                    <a:pt x="1660" y="918"/>
                  </a:lnTo>
                  <a:lnTo>
                    <a:pt x="1658" y="921"/>
                  </a:lnTo>
                  <a:lnTo>
                    <a:pt x="1655" y="921"/>
                  </a:lnTo>
                  <a:lnTo>
                    <a:pt x="1653" y="921"/>
                  </a:lnTo>
                  <a:lnTo>
                    <a:pt x="1653" y="923"/>
                  </a:lnTo>
                  <a:lnTo>
                    <a:pt x="1643" y="932"/>
                  </a:lnTo>
                  <a:lnTo>
                    <a:pt x="1641" y="932"/>
                  </a:lnTo>
                  <a:lnTo>
                    <a:pt x="1639" y="930"/>
                  </a:lnTo>
                  <a:lnTo>
                    <a:pt x="1636" y="930"/>
                  </a:lnTo>
                  <a:lnTo>
                    <a:pt x="1636" y="930"/>
                  </a:lnTo>
                  <a:lnTo>
                    <a:pt x="1620" y="928"/>
                  </a:lnTo>
                  <a:lnTo>
                    <a:pt x="1615" y="928"/>
                  </a:lnTo>
                  <a:lnTo>
                    <a:pt x="1615" y="928"/>
                  </a:lnTo>
                  <a:lnTo>
                    <a:pt x="1615" y="914"/>
                  </a:lnTo>
                  <a:lnTo>
                    <a:pt x="1596" y="918"/>
                  </a:lnTo>
                  <a:lnTo>
                    <a:pt x="1575" y="921"/>
                  </a:lnTo>
                  <a:lnTo>
                    <a:pt x="1572" y="921"/>
                  </a:lnTo>
                  <a:lnTo>
                    <a:pt x="1558" y="914"/>
                  </a:lnTo>
                  <a:lnTo>
                    <a:pt x="1542" y="904"/>
                  </a:lnTo>
                  <a:lnTo>
                    <a:pt x="1542" y="904"/>
                  </a:lnTo>
                  <a:lnTo>
                    <a:pt x="1542" y="904"/>
                  </a:lnTo>
                  <a:lnTo>
                    <a:pt x="1542" y="904"/>
                  </a:lnTo>
                  <a:lnTo>
                    <a:pt x="1523" y="899"/>
                  </a:lnTo>
                  <a:lnTo>
                    <a:pt x="1504" y="895"/>
                  </a:lnTo>
                  <a:lnTo>
                    <a:pt x="1487" y="892"/>
                  </a:lnTo>
                  <a:lnTo>
                    <a:pt x="1483" y="890"/>
                  </a:lnTo>
                  <a:lnTo>
                    <a:pt x="1478" y="885"/>
                  </a:lnTo>
                  <a:lnTo>
                    <a:pt x="1471" y="871"/>
                  </a:lnTo>
                  <a:lnTo>
                    <a:pt x="1466" y="869"/>
                  </a:lnTo>
                  <a:lnTo>
                    <a:pt x="1459" y="866"/>
                  </a:lnTo>
                  <a:lnTo>
                    <a:pt x="1454" y="866"/>
                  </a:lnTo>
                  <a:lnTo>
                    <a:pt x="1445" y="866"/>
                  </a:lnTo>
                  <a:lnTo>
                    <a:pt x="1423" y="864"/>
                  </a:lnTo>
                  <a:lnTo>
                    <a:pt x="1402" y="859"/>
                  </a:lnTo>
                  <a:lnTo>
                    <a:pt x="1381" y="857"/>
                  </a:lnTo>
                  <a:lnTo>
                    <a:pt x="1378" y="857"/>
                  </a:lnTo>
                  <a:lnTo>
                    <a:pt x="1360" y="861"/>
                  </a:lnTo>
                  <a:lnTo>
                    <a:pt x="1352" y="864"/>
                  </a:lnTo>
                  <a:lnTo>
                    <a:pt x="1331" y="861"/>
                  </a:lnTo>
                  <a:lnTo>
                    <a:pt x="1310" y="859"/>
                  </a:lnTo>
                  <a:lnTo>
                    <a:pt x="1289" y="857"/>
                  </a:lnTo>
                  <a:lnTo>
                    <a:pt x="1267" y="852"/>
                  </a:lnTo>
                  <a:lnTo>
                    <a:pt x="1251" y="850"/>
                  </a:lnTo>
                  <a:lnTo>
                    <a:pt x="1232" y="850"/>
                  </a:lnTo>
                  <a:lnTo>
                    <a:pt x="1232" y="850"/>
                  </a:lnTo>
                  <a:lnTo>
                    <a:pt x="1215" y="850"/>
                  </a:lnTo>
                  <a:lnTo>
                    <a:pt x="1196" y="852"/>
                  </a:lnTo>
                  <a:lnTo>
                    <a:pt x="1189" y="854"/>
                  </a:lnTo>
                  <a:lnTo>
                    <a:pt x="1189" y="852"/>
                  </a:lnTo>
                  <a:lnTo>
                    <a:pt x="1189" y="852"/>
                  </a:lnTo>
                  <a:lnTo>
                    <a:pt x="1189" y="852"/>
                  </a:lnTo>
                  <a:lnTo>
                    <a:pt x="1189" y="843"/>
                  </a:lnTo>
                  <a:lnTo>
                    <a:pt x="1187" y="840"/>
                  </a:lnTo>
                  <a:lnTo>
                    <a:pt x="1187" y="840"/>
                  </a:lnTo>
                  <a:lnTo>
                    <a:pt x="1187" y="838"/>
                  </a:lnTo>
                  <a:lnTo>
                    <a:pt x="1166" y="819"/>
                  </a:lnTo>
                  <a:lnTo>
                    <a:pt x="1163" y="817"/>
                  </a:lnTo>
                  <a:lnTo>
                    <a:pt x="1163" y="814"/>
                  </a:lnTo>
                  <a:lnTo>
                    <a:pt x="1163" y="809"/>
                  </a:lnTo>
                  <a:lnTo>
                    <a:pt x="1163" y="807"/>
                  </a:lnTo>
                  <a:lnTo>
                    <a:pt x="1161" y="805"/>
                  </a:lnTo>
                  <a:lnTo>
                    <a:pt x="1154" y="788"/>
                  </a:lnTo>
                  <a:lnTo>
                    <a:pt x="1149" y="772"/>
                  </a:lnTo>
                  <a:lnTo>
                    <a:pt x="1147" y="764"/>
                  </a:lnTo>
                  <a:lnTo>
                    <a:pt x="1144" y="762"/>
                  </a:lnTo>
                  <a:lnTo>
                    <a:pt x="1142" y="762"/>
                  </a:lnTo>
                  <a:lnTo>
                    <a:pt x="1140" y="762"/>
                  </a:lnTo>
                  <a:lnTo>
                    <a:pt x="1135" y="762"/>
                  </a:lnTo>
                  <a:lnTo>
                    <a:pt x="1135" y="760"/>
                  </a:lnTo>
                  <a:lnTo>
                    <a:pt x="1135" y="757"/>
                  </a:lnTo>
                  <a:lnTo>
                    <a:pt x="1135" y="755"/>
                  </a:lnTo>
                  <a:lnTo>
                    <a:pt x="1135" y="750"/>
                  </a:lnTo>
                  <a:lnTo>
                    <a:pt x="1135" y="750"/>
                  </a:lnTo>
                  <a:lnTo>
                    <a:pt x="1135" y="750"/>
                  </a:lnTo>
                  <a:lnTo>
                    <a:pt x="1135" y="748"/>
                  </a:lnTo>
                  <a:lnTo>
                    <a:pt x="1137" y="746"/>
                  </a:lnTo>
                  <a:lnTo>
                    <a:pt x="1137" y="746"/>
                  </a:lnTo>
                  <a:lnTo>
                    <a:pt x="1140" y="743"/>
                  </a:lnTo>
                  <a:lnTo>
                    <a:pt x="1140" y="741"/>
                  </a:lnTo>
                  <a:lnTo>
                    <a:pt x="1137" y="741"/>
                  </a:lnTo>
                  <a:lnTo>
                    <a:pt x="1121" y="743"/>
                  </a:lnTo>
                  <a:lnTo>
                    <a:pt x="1118" y="743"/>
                  </a:lnTo>
                  <a:lnTo>
                    <a:pt x="1114" y="741"/>
                  </a:lnTo>
                  <a:lnTo>
                    <a:pt x="1104" y="736"/>
                  </a:lnTo>
                  <a:lnTo>
                    <a:pt x="1102" y="736"/>
                  </a:lnTo>
                  <a:lnTo>
                    <a:pt x="1102" y="736"/>
                  </a:lnTo>
                  <a:lnTo>
                    <a:pt x="1102" y="734"/>
                  </a:lnTo>
                  <a:lnTo>
                    <a:pt x="1099" y="734"/>
                  </a:lnTo>
                  <a:lnTo>
                    <a:pt x="1097" y="729"/>
                  </a:lnTo>
                  <a:lnTo>
                    <a:pt x="1090" y="727"/>
                  </a:lnTo>
                  <a:lnTo>
                    <a:pt x="1088" y="724"/>
                  </a:lnTo>
                  <a:lnTo>
                    <a:pt x="1085" y="724"/>
                  </a:lnTo>
                  <a:lnTo>
                    <a:pt x="1083" y="724"/>
                  </a:lnTo>
                  <a:lnTo>
                    <a:pt x="1083" y="722"/>
                  </a:lnTo>
                  <a:lnTo>
                    <a:pt x="1080" y="719"/>
                  </a:lnTo>
                  <a:lnTo>
                    <a:pt x="1080" y="719"/>
                  </a:lnTo>
                  <a:lnTo>
                    <a:pt x="1076" y="715"/>
                  </a:lnTo>
                  <a:lnTo>
                    <a:pt x="1076" y="712"/>
                  </a:lnTo>
                  <a:lnTo>
                    <a:pt x="1073" y="712"/>
                  </a:lnTo>
                  <a:lnTo>
                    <a:pt x="1073" y="712"/>
                  </a:lnTo>
                  <a:lnTo>
                    <a:pt x="1071" y="715"/>
                  </a:lnTo>
                  <a:lnTo>
                    <a:pt x="1069" y="715"/>
                  </a:lnTo>
                  <a:lnTo>
                    <a:pt x="1064" y="712"/>
                  </a:lnTo>
                  <a:lnTo>
                    <a:pt x="1062" y="712"/>
                  </a:lnTo>
                  <a:lnTo>
                    <a:pt x="1059" y="710"/>
                  </a:lnTo>
                  <a:lnTo>
                    <a:pt x="1052" y="698"/>
                  </a:lnTo>
                  <a:lnTo>
                    <a:pt x="1050" y="696"/>
                  </a:lnTo>
                  <a:lnTo>
                    <a:pt x="1040" y="691"/>
                  </a:lnTo>
                  <a:lnTo>
                    <a:pt x="1036" y="691"/>
                  </a:lnTo>
                  <a:lnTo>
                    <a:pt x="1036" y="691"/>
                  </a:lnTo>
                  <a:lnTo>
                    <a:pt x="1033" y="689"/>
                  </a:lnTo>
                  <a:lnTo>
                    <a:pt x="1031" y="689"/>
                  </a:lnTo>
                  <a:lnTo>
                    <a:pt x="1031" y="689"/>
                  </a:lnTo>
                  <a:lnTo>
                    <a:pt x="1028" y="689"/>
                  </a:lnTo>
                  <a:lnTo>
                    <a:pt x="1026" y="689"/>
                  </a:lnTo>
                  <a:lnTo>
                    <a:pt x="1021" y="689"/>
                  </a:lnTo>
                  <a:lnTo>
                    <a:pt x="1021" y="686"/>
                  </a:lnTo>
                  <a:lnTo>
                    <a:pt x="1017" y="689"/>
                  </a:lnTo>
                  <a:lnTo>
                    <a:pt x="1017" y="689"/>
                  </a:lnTo>
                  <a:lnTo>
                    <a:pt x="1014" y="689"/>
                  </a:lnTo>
                  <a:lnTo>
                    <a:pt x="1014" y="689"/>
                  </a:lnTo>
                  <a:lnTo>
                    <a:pt x="1014" y="689"/>
                  </a:lnTo>
                  <a:lnTo>
                    <a:pt x="1012" y="689"/>
                  </a:lnTo>
                  <a:lnTo>
                    <a:pt x="1010" y="689"/>
                  </a:lnTo>
                  <a:lnTo>
                    <a:pt x="1010" y="686"/>
                  </a:lnTo>
                  <a:lnTo>
                    <a:pt x="1007" y="686"/>
                  </a:lnTo>
                  <a:lnTo>
                    <a:pt x="1005" y="686"/>
                  </a:lnTo>
                  <a:lnTo>
                    <a:pt x="1005" y="686"/>
                  </a:lnTo>
                  <a:lnTo>
                    <a:pt x="1002" y="686"/>
                  </a:lnTo>
                  <a:lnTo>
                    <a:pt x="1000" y="686"/>
                  </a:lnTo>
                  <a:lnTo>
                    <a:pt x="995" y="686"/>
                  </a:lnTo>
                  <a:lnTo>
                    <a:pt x="991" y="686"/>
                  </a:lnTo>
                  <a:lnTo>
                    <a:pt x="986" y="689"/>
                  </a:lnTo>
                  <a:lnTo>
                    <a:pt x="986" y="689"/>
                  </a:lnTo>
                  <a:lnTo>
                    <a:pt x="984" y="686"/>
                  </a:lnTo>
                  <a:lnTo>
                    <a:pt x="981" y="686"/>
                  </a:lnTo>
                  <a:lnTo>
                    <a:pt x="979" y="689"/>
                  </a:lnTo>
                  <a:lnTo>
                    <a:pt x="979" y="689"/>
                  </a:lnTo>
                  <a:lnTo>
                    <a:pt x="976" y="686"/>
                  </a:lnTo>
                  <a:lnTo>
                    <a:pt x="976" y="686"/>
                  </a:lnTo>
                  <a:lnTo>
                    <a:pt x="972" y="686"/>
                  </a:lnTo>
                  <a:lnTo>
                    <a:pt x="972" y="686"/>
                  </a:lnTo>
                  <a:lnTo>
                    <a:pt x="967" y="684"/>
                  </a:lnTo>
                  <a:lnTo>
                    <a:pt x="965" y="684"/>
                  </a:lnTo>
                  <a:lnTo>
                    <a:pt x="965" y="682"/>
                  </a:lnTo>
                  <a:lnTo>
                    <a:pt x="962" y="682"/>
                  </a:lnTo>
                  <a:lnTo>
                    <a:pt x="960" y="684"/>
                  </a:lnTo>
                  <a:lnTo>
                    <a:pt x="957" y="684"/>
                  </a:lnTo>
                  <a:lnTo>
                    <a:pt x="948" y="684"/>
                  </a:lnTo>
                  <a:lnTo>
                    <a:pt x="946" y="684"/>
                  </a:lnTo>
                  <a:lnTo>
                    <a:pt x="946" y="684"/>
                  </a:lnTo>
                  <a:lnTo>
                    <a:pt x="943" y="684"/>
                  </a:lnTo>
                  <a:lnTo>
                    <a:pt x="939" y="682"/>
                  </a:lnTo>
                  <a:lnTo>
                    <a:pt x="939" y="682"/>
                  </a:lnTo>
                  <a:lnTo>
                    <a:pt x="936" y="684"/>
                  </a:lnTo>
                  <a:lnTo>
                    <a:pt x="936" y="684"/>
                  </a:lnTo>
                  <a:lnTo>
                    <a:pt x="936" y="682"/>
                  </a:lnTo>
                  <a:lnTo>
                    <a:pt x="934" y="679"/>
                  </a:lnTo>
                  <a:lnTo>
                    <a:pt x="931" y="677"/>
                  </a:lnTo>
                  <a:lnTo>
                    <a:pt x="931" y="677"/>
                  </a:lnTo>
                  <a:lnTo>
                    <a:pt x="929" y="679"/>
                  </a:lnTo>
                  <a:lnTo>
                    <a:pt x="929" y="679"/>
                  </a:lnTo>
                  <a:lnTo>
                    <a:pt x="929" y="679"/>
                  </a:lnTo>
                  <a:lnTo>
                    <a:pt x="927" y="679"/>
                  </a:lnTo>
                  <a:lnTo>
                    <a:pt x="922" y="679"/>
                  </a:lnTo>
                  <a:lnTo>
                    <a:pt x="920" y="677"/>
                  </a:lnTo>
                  <a:lnTo>
                    <a:pt x="917" y="677"/>
                  </a:lnTo>
                  <a:lnTo>
                    <a:pt x="917" y="675"/>
                  </a:lnTo>
                  <a:lnTo>
                    <a:pt x="915" y="675"/>
                  </a:lnTo>
                  <a:lnTo>
                    <a:pt x="915" y="672"/>
                  </a:lnTo>
                  <a:lnTo>
                    <a:pt x="913" y="672"/>
                  </a:lnTo>
                  <a:lnTo>
                    <a:pt x="910" y="672"/>
                  </a:lnTo>
                  <a:lnTo>
                    <a:pt x="908" y="672"/>
                  </a:lnTo>
                  <a:lnTo>
                    <a:pt x="903" y="675"/>
                  </a:lnTo>
                  <a:lnTo>
                    <a:pt x="903" y="675"/>
                  </a:lnTo>
                  <a:lnTo>
                    <a:pt x="901" y="672"/>
                  </a:lnTo>
                  <a:lnTo>
                    <a:pt x="901" y="672"/>
                  </a:lnTo>
                  <a:lnTo>
                    <a:pt x="901" y="670"/>
                  </a:lnTo>
                  <a:lnTo>
                    <a:pt x="903" y="670"/>
                  </a:lnTo>
                  <a:lnTo>
                    <a:pt x="901" y="667"/>
                  </a:lnTo>
                  <a:lnTo>
                    <a:pt x="901" y="667"/>
                  </a:lnTo>
                  <a:lnTo>
                    <a:pt x="898" y="667"/>
                  </a:lnTo>
                  <a:lnTo>
                    <a:pt x="898" y="665"/>
                  </a:lnTo>
                  <a:lnTo>
                    <a:pt x="898" y="663"/>
                  </a:lnTo>
                  <a:lnTo>
                    <a:pt x="898" y="660"/>
                  </a:lnTo>
                  <a:lnTo>
                    <a:pt x="896" y="660"/>
                  </a:lnTo>
                  <a:lnTo>
                    <a:pt x="896" y="658"/>
                  </a:lnTo>
                  <a:lnTo>
                    <a:pt x="896" y="656"/>
                  </a:lnTo>
                  <a:lnTo>
                    <a:pt x="891" y="653"/>
                  </a:lnTo>
                  <a:lnTo>
                    <a:pt x="891" y="651"/>
                  </a:lnTo>
                  <a:lnTo>
                    <a:pt x="894" y="634"/>
                  </a:lnTo>
                  <a:lnTo>
                    <a:pt x="894" y="632"/>
                  </a:lnTo>
                  <a:lnTo>
                    <a:pt x="905" y="618"/>
                  </a:lnTo>
                  <a:lnTo>
                    <a:pt x="908" y="615"/>
                  </a:lnTo>
                  <a:lnTo>
                    <a:pt x="908" y="615"/>
                  </a:lnTo>
                  <a:lnTo>
                    <a:pt x="910" y="613"/>
                  </a:lnTo>
                  <a:lnTo>
                    <a:pt x="910" y="608"/>
                  </a:lnTo>
                  <a:lnTo>
                    <a:pt x="908" y="606"/>
                  </a:lnTo>
                  <a:lnTo>
                    <a:pt x="908" y="604"/>
                  </a:lnTo>
                  <a:lnTo>
                    <a:pt x="905" y="601"/>
                  </a:lnTo>
                  <a:lnTo>
                    <a:pt x="903" y="592"/>
                  </a:lnTo>
                  <a:lnTo>
                    <a:pt x="903" y="592"/>
                  </a:lnTo>
                  <a:lnTo>
                    <a:pt x="903" y="589"/>
                  </a:lnTo>
                  <a:lnTo>
                    <a:pt x="905" y="587"/>
                  </a:lnTo>
                  <a:lnTo>
                    <a:pt x="908" y="582"/>
                  </a:lnTo>
                  <a:lnTo>
                    <a:pt x="908" y="580"/>
                  </a:lnTo>
                  <a:lnTo>
                    <a:pt x="908" y="578"/>
                  </a:lnTo>
                  <a:lnTo>
                    <a:pt x="910" y="578"/>
                  </a:lnTo>
                  <a:lnTo>
                    <a:pt x="910" y="573"/>
                  </a:lnTo>
                  <a:lnTo>
                    <a:pt x="910" y="573"/>
                  </a:lnTo>
                  <a:lnTo>
                    <a:pt x="913" y="570"/>
                  </a:lnTo>
                  <a:lnTo>
                    <a:pt x="910" y="570"/>
                  </a:lnTo>
                  <a:lnTo>
                    <a:pt x="910" y="570"/>
                  </a:lnTo>
                  <a:lnTo>
                    <a:pt x="908" y="568"/>
                  </a:lnTo>
                  <a:lnTo>
                    <a:pt x="908" y="568"/>
                  </a:lnTo>
                  <a:lnTo>
                    <a:pt x="910" y="563"/>
                  </a:lnTo>
                  <a:lnTo>
                    <a:pt x="910" y="561"/>
                  </a:lnTo>
                  <a:lnTo>
                    <a:pt x="910" y="561"/>
                  </a:lnTo>
                  <a:lnTo>
                    <a:pt x="910" y="559"/>
                  </a:lnTo>
                  <a:lnTo>
                    <a:pt x="908" y="556"/>
                  </a:lnTo>
                  <a:lnTo>
                    <a:pt x="905" y="554"/>
                  </a:lnTo>
                  <a:lnTo>
                    <a:pt x="905" y="551"/>
                  </a:lnTo>
                  <a:lnTo>
                    <a:pt x="905" y="551"/>
                  </a:lnTo>
                  <a:lnTo>
                    <a:pt x="905" y="549"/>
                  </a:lnTo>
                  <a:lnTo>
                    <a:pt x="905" y="549"/>
                  </a:lnTo>
                  <a:lnTo>
                    <a:pt x="905" y="549"/>
                  </a:lnTo>
                  <a:lnTo>
                    <a:pt x="905" y="547"/>
                  </a:lnTo>
                  <a:lnTo>
                    <a:pt x="905" y="547"/>
                  </a:lnTo>
                  <a:lnTo>
                    <a:pt x="905" y="547"/>
                  </a:lnTo>
                  <a:lnTo>
                    <a:pt x="903" y="547"/>
                  </a:lnTo>
                  <a:lnTo>
                    <a:pt x="903" y="544"/>
                  </a:lnTo>
                  <a:lnTo>
                    <a:pt x="903" y="544"/>
                  </a:lnTo>
                  <a:lnTo>
                    <a:pt x="903" y="542"/>
                  </a:lnTo>
                  <a:lnTo>
                    <a:pt x="903" y="542"/>
                  </a:lnTo>
                  <a:lnTo>
                    <a:pt x="901" y="540"/>
                  </a:lnTo>
                  <a:lnTo>
                    <a:pt x="901" y="540"/>
                  </a:lnTo>
                  <a:lnTo>
                    <a:pt x="898" y="540"/>
                  </a:lnTo>
                  <a:lnTo>
                    <a:pt x="898" y="540"/>
                  </a:lnTo>
                  <a:lnTo>
                    <a:pt x="896" y="540"/>
                  </a:lnTo>
                  <a:lnTo>
                    <a:pt x="894" y="537"/>
                  </a:lnTo>
                  <a:lnTo>
                    <a:pt x="882" y="514"/>
                  </a:lnTo>
                  <a:lnTo>
                    <a:pt x="882" y="514"/>
                  </a:lnTo>
                  <a:lnTo>
                    <a:pt x="882" y="514"/>
                  </a:lnTo>
                  <a:lnTo>
                    <a:pt x="882" y="514"/>
                  </a:lnTo>
                  <a:lnTo>
                    <a:pt x="882" y="511"/>
                  </a:lnTo>
                  <a:lnTo>
                    <a:pt x="882" y="511"/>
                  </a:lnTo>
                  <a:lnTo>
                    <a:pt x="882" y="509"/>
                  </a:lnTo>
                  <a:lnTo>
                    <a:pt x="882" y="509"/>
                  </a:lnTo>
                  <a:lnTo>
                    <a:pt x="879" y="507"/>
                  </a:lnTo>
                  <a:lnTo>
                    <a:pt x="879" y="504"/>
                  </a:lnTo>
                  <a:lnTo>
                    <a:pt x="879" y="502"/>
                  </a:lnTo>
                  <a:lnTo>
                    <a:pt x="879" y="499"/>
                  </a:lnTo>
                  <a:lnTo>
                    <a:pt x="879" y="499"/>
                  </a:lnTo>
                  <a:lnTo>
                    <a:pt x="877" y="497"/>
                  </a:lnTo>
                  <a:lnTo>
                    <a:pt x="877" y="497"/>
                  </a:lnTo>
                  <a:lnTo>
                    <a:pt x="875" y="492"/>
                  </a:lnTo>
                  <a:lnTo>
                    <a:pt x="875" y="492"/>
                  </a:lnTo>
                  <a:lnTo>
                    <a:pt x="875" y="490"/>
                  </a:lnTo>
                  <a:lnTo>
                    <a:pt x="875" y="490"/>
                  </a:lnTo>
                  <a:lnTo>
                    <a:pt x="875" y="488"/>
                  </a:lnTo>
                  <a:lnTo>
                    <a:pt x="875" y="488"/>
                  </a:lnTo>
                  <a:lnTo>
                    <a:pt x="872" y="485"/>
                  </a:lnTo>
                  <a:lnTo>
                    <a:pt x="872" y="485"/>
                  </a:lnTo>
                  <a:lnTo>
                    <a:pt x="868" y="485"/>
                  </a:lnTo>
                  <a:lnTo>
                    <a:pt x="865" y="483"/>
                  </a:lnTo>
                  <a:lnTo>
                    <a:pt x="863" y="483"/>
                  </a:lnTo>
                  <a:lnTo>
                    <a:pt x="861" y="480"/>
                  </a:lnTo>
                  <a:lnTo>
                    <a:pt x="861" y="478"/>
                  </a:lnTo>
                  <a:lnTo>
                    <a:pt x="861" y="478"/>
                  </a:lnTo>
                  <a:lnTo>
                    <a:pt x="858" y="476"/>
                  </a:lnTo>
                  <a:lnTo>
                    <a:pt x="861" y="473"/>
                  </a:lnTo>
                  <a:lnTo>
                    <a:pt x="861" y="473"/>
                  </a:lnTo>
                  <a:lnTo>
                    <a:pt x="861" y="471"/>
                  </a:lnTo>
                  <a:lnTo>
                    <a:pt x="858" y="471"/>
                  </a:lnTo>
                  <a:lnTo>
                    <a:pt x="856" y="471"/>
                  </a:lnTo>
                  <a:lnTo>
                    <a:pt x="856" y="469"/>
                  </a:lnTo>
                  <a:lnTo>
                    <a:pt x="853" y="469"/>
                  </a:lnTo>
                  <a:lnTo>
                    <a:pt x="853" y="471"/>
                  </a:lnTo>
                  <a:lnTo>
                    <a:pt x="853" y="471"/>
                  </a:lnTo>
                  <a:lnTo>
                    <a:pt x="853" y="473"/>
                  </a:lnTo>
                  <a:lnTo>
                    <a:pt x="853" y="473"/>
                  </a:lnTo>
                  <a:lnTo>
                    <a:pt x="851" y="473"/>
                  </a:lnTo>
                  <a:lnTo>
                    <a:pt x="846" y="476"/>
                  </a:lnTo>
                  <a:lnTo>
                    <a:pt x="844" y="473"/>
                  </a:lnTo>
                  <a:lnTo>
                    <a:pt x="844" y="473"/>
                  </a:lnTo>
                  <a:lnTo>
                    <a:pt x="842" y="471"/>
                  </a:lnTo>
                  <a:lnTo>
                    <a:pt x="842" y="471"/>
                  </a:lnTo>
                  <a:lnTo>
                    <a:pt x="842" y="469"/>
                  </a:lnTo>
                  <a:lnTo>
                    <a:pt x="839" y="469"/>
                  </a:lnTo>
                  <a:lnTo>
                    <a:pt x="839" y="469"/>
                  </a:lnTo>
                  <a:lnTo>
                    <a:pt x="837" y="469"/>
                  </a:lnTo>
                  <a:lnTo>
                    <a:pt x="837" y="466"/>
                  </a:lnTo>
                  <a:lnTo>
                    <a:pt x="837" y="464"/>
                  </a:lnTo>
                  <a:lnTo>
                    <a:pt x="837" y="464"/>
                  </a:lnTo>
                  <a:lnTo>
                    <a:pt x="834" y="464"/>
                  </a:lnTo>
                  <a:lnTo>
                    <a:pt x="834" y="464"/>
                  </a:lnTo>
                  <a:lnTo>
                    <a:pt x="834" y="462"/>
                  </a:lnTo>
                  <a:lnTo>
                    <a:pt x="834" y="462"/>
                  </a:lnTo>
                  <a:lnTo>
                    <a:pt x="834" y="459"/>
                  </a:lnTo>
                  <a:lnTo>
                    <a:pt x="832" y="459"/>
                  </a:lnTo>
                  <a:lnTo>
                    <a:pt x="830" y="459"/>
                  </a:lnTo>
                  <a:lnTo>
                    <a:pt x="830" y="459"/>
                  </a:lnTo>
                  <a:lnTo>
                    <a:pt x="827" y="459"/>
                  </a:lnTo>
                  <a:lnTo>
                    <a:pt x="825" y="459"/>
                  </a:lnTo>
                  <a:lnTo>
                    <a:pt x="823" y="457"/>
                  </a:lnTo>
                  <a:lnTo>
                    <a:pt x="823" y="457"/>
                  </a:lnTo>
                  <a:lnTo>
                    <a:pt x="823" y="459"/>
                  </a:lnTo>
                  <a:lnTo>
                    <a:pt x="820" y="459"/>
                  </a:lnTo>
                  <a:lnTo>
                    <a:pt x="818" y="462"/>
                  </a:lnTo>
                  <a:lnTo>
                    <a:pt x="818" y="462"/>
                  </a:lnTo>
                  <a:lnTo>
                    <a:pt x="816" y="462"/>
                  </a:lnTo>
                  <a:lnTo>
                    <a:pt x="813" y="462"/>
                  </a:lnTo>
                  <a:lnTo>
                    <a:pt x="808" y="462"/>
                  </a:lnTo>
                  <a:lnTo>
                    <a:pt x="806" y="462"/>
                  </a:lnTo>
                  <a:lnTo>
                    <a:pt x="806" y="462"/>
                  </a:lnTo>
                  <a:lnTo>
                    <a:pt x="806" y="462"/>
                  </a:lnTo>
                  <a:lnTo>
                    <a:pt x="801" y="452"/>
                  </a:lnTo>
                  <a:lnTo>
                    <a:pt x="799" y="452"/>
                  </a:lnTo>
                  <a:lnTo>
                    <a:pt x="799" y="452"/>
                  </a:lnTo>
                  <a:lnTo>
                    <a:pt x="794" y="452"/>
                  </a:lnTo>
                  <a:lnTo>
                    <a:pt x="794" y="452"/>
                  </a:lnTo>
                  <a:lnTo>
                    <a:pt x="792" y="452"/>
                  </a:lnTo>
                  <a:lnTo>
                    <a:pt x="790" y="447"/>
                  </a:lnTo>
                  <a:lnTo>
                    <a:pt x="787" y="447"/>
                  </a:lnTo>
                  <a:lnTo>
                    <a:pt x="787" y="447"/>
                  </a:lnTo>
                  <a:lnTo>
                    <a:pt x="785" y="447"/>
                  </a:lnTo>
                  <a:lnTo>
                    <a:pt x="782" y="445"/>
                  </a:lnTo>
                  <a:lnTo>
                    <a:pt x="782" y="445"/>
                  </a:lnTo>
                  <a:lnTo>
                    <a:pt x="782" y="443"/>
                  </a:lnTo>
                  <a:lnTo>
                    <a:pt x="782" y="440"/>
                  </a:lnTo>
                  <a:lnTo>
                    <a:pt x="782" y="440"/>
                  </a:lnTo>
                  <a:lnTo>
                    <a:pt x="780" y="438"/>
                  </a:lnTo>
                  <a:lnTo>
                    <a:pt x="782" y="436"/>
                  </a:lnTo>
                  <a:lnTo>
                    <a:pt x="782" y="433"/>
                  </a:lnTo>
                  <a:lnTo>
                    <a:pt x="778" y="431"/>
                  </a:lnTo>
                  <a:lnTo>
                    <a:pt x="778" y="428"/>
                  </a:lnTo>
                  <a:lnTo>
                    <a:pt x="775" y="428"/>
                  </a:lnTo>
                  <a:lnTo>
                    <a:pt x="775" y="431"/>
                  </a:lnTo>
                  <a:lnTo>
                    <a:pt x="773" y="431"/>
                  </a:lnTo>
                  <a:lnTo>
                    <a:pt x="773" y="428"/>
                  </a:lnTo>
                  <a:lnTo>
                    <a:pt x="768" y="426"/>
                  </a:lnTo>
                  <a:lnTo>
                    <a:pt x="768" y="424"/>
                  </a:lnTo>
                  <a:lnTo>
                    <a:pt x="764" y="421"/>
                  </a:lnTo>
                  <a:lnTo>
                    <a:pt x="764" y="421"/>
                  </a:lnTo>
                  <a:lnTo>
                    <a:pt x="761" y="421"/>
                  </a:lnTo>
                  <a:lnTo>
                    <a:pt x="761" y="421"/>
                  </a:lnTo>
                  <a:lnTo>
                    <a:pt x="759" y="421"/>
                  </a:lnTo>
                  <a:lnTo>
                    <a:pt x="759" y="421"/>
                  </a:lnTo>
                  <a:lnTo>
                    <a:pt x="756" y="419"/>
                  </a:lnTo>
                  <a:lnTo>
                    <a:pt x="756" y="419"/>
                  </a:lnTo>
                  <a:lnTo>
                    <a:pt x="754" y="419"/>
                  </a:lnTo>
                  <a:lnTo>
                    <a:pt x="754" y="419"/>
                  </a:lnTo>
                  <a:lnTo>
                    <a:pt x="754" y="419"/>
                  </a:lnTo>
                  <a:lnTo>
                    <a:pt x="752" y="419"/>
                  </a:lnTo>
                  <a:lnTo>
                    <a:pt x="752" y="417"/>
                  </a:lnTo>
                  <a:lnTo>
                    <a:pt x="749" y="417"/>
                  </a:lnTo>
                  <a:lnTo>
                    <a:pt x="749" y="414"/>
                  </a:lnTo>
                  <a:lnTo>
                    <a:pt x="752" y="412"/>
                  </a:lnTo>
                  <a:lnTo>
                    <a:pt x="752" y="412"/>
                  </a:lnTo>
                  <a:lnTo>
                    <a:pt x="752" y="412"/>
                  </a:lnTo>
                  <a:lnTo>
                    <a:pt x="752" y="409"/>
                  </a:lnTo>
                  <a:lnTo>
                    <a:pt x="752" y="409"/>
                  </a:lnTo>
                  <a:lnTo>
                    <a:pt x="754" y="407"/>
                  </a:lnTo>
                  <a:lnTo>
                    <a:pt x="754" y="407"/>
                  </a:lnTo>
                  <a:lnTo>
                    <a:pt x="754" y="405"/>
                  </a:lnTo>
                  <a:lnTo>
                    <a:pt x="754" y="402"/>
                  </a:lnTo>
                  <a:lnTo>
                    <a:pt x="752" y="402"/>
                  </a:lnTo>
                  <a:lnTo>
                    <a:pt x="749" y="400"/>
                  </a:lnTo>
                  <a:lnTo>
                    <a:pt x="747" y="400"/>
                  </a:lnTo>
                  <a:lnTo>
                    <a:pt x="745" y="400"/>
                  </a:lnTo>
                  <a:lnTo>
                    <a:pt x="742" y="398"/>
                  </a:lnTo>
                  <a:lnTo>
                    <a:pt x="742" y="398"/>
                  </a:lnTo>
                  <a:lnTo>
                    <a:pt x="742" y="398"/>
                  </a:lnTo>
                  <a:lnTo>
                    <a:pt x="742" y="395"/>
                  </a:lnTo>
                  <a:lnTo>
                    <a:pt x="742" y="395"/>
                  </a:lnTo>
                  <a:lnTo>
                    <a:pt x="740" y="395"/>
                  </a:lnTo>
                  <a:lnTo>
                    <a:pt x="740" y="393"/>
                  </a:lnTo>
                  <a:lnTo>
                    <a:pt x="740" y="393"/>
                  </a:lnTo>
                  <a:lnTo>
                    <a:pt x="738" y="393"/>
                  </a:lnTo>
                  <a:lnTo>
                    <a:pt x="738" y="391"/>
                  </a:lnTo>
                  <a:lnTo>
                    <a:pt x="738" y="391"/>
                  </a:lnTo>
                  <a:lnTo>
                    <a:pt x="740" y="388"/>
                  </a:lnTo>
                  <a:lnTo>
                    <a:pt x="742" y="386"/>
                  </a:lnTo>
                  <a:lnTo>
                    <a:pt x="745" y="383"/>
                  </a:lnTo>
                  <a:lnTo>
                    <a:pt x="745" y="381"/>
                  </a:lnTo>
                  <a:lnTo>
                    <a:pt x="745" y="381"/>
                  </a:lnTo>
                  <a:lnTo>
                    <a:pt x="742" y="381"/>
                  </a:lnTo>
                  <a:lnTo>
                    <a:pt x="742" y="379"/>
                  </a:lnTo>
                  <a:lnTo>
                    <a:pt x="742" y="379"/>
                  </a:lnTo>
                  <a:lnTo>
                    <a:pt x="742" y="376"/>
                  </a:lnTo>
                  <a:lnTo>
                    <a:pt x="742" y="374"/>
                  </a:lnTo>
                  <a:lnTo>
                    <a:pt x="742" y="374"/>
                  </a:lnTo>
                  <a:lnTo>
                    <a:pt x="742" y="372"/>
                  </a:lnTo>
                  <a:lnTo>
                    <a:pt x="742" y="369"/>
                  </a:lnTo>
                  <a:lnTo>
                    <a:pt x="742" y="369"/>
                  </a:lnTo>
                  <a:lnTo>
                    <a:pt x="738" y="369"/>
                  </a:lnTo>
                  <a:lnTo>
                    <a:pt x="728" y="372"/>
                  </a:lnTo>
                  <a:lnTo>
                    <a:pt x="726" y="372"/>
                  </a:lnTo>
                  <a:lnTo>
                    <a:pt x="726" y="372"/>
                  </a:lnTo>
                  <a:lnTo>
                    <a:pt x="726" y="372"/>
                  </a:lnTo>
                  <a:lnTo>
                    <a:pt x="726" y="374"/>
                  </a:lnTo>
                  <a:lnTo>
                    <a:pt x="726" y="374"/>
                  </a:lnTo>
                  <a:lnTo>
                    <a:pt x="726" y="374"/>
                  </a:lnTo>
                  <a:lnTo>
                    <a:pt x="723" y="374"/>
                  </a:lnTo>
                  <a:lnTo>
                    <a:pt x="723" y="376"/>
                  </a:lnTo>
                  <a:lnTo>
                    <a:pt x="721" y="376"/>
                  </a:lnTo>
                  <a:lnTo>
                    <a:pt x="719" y="376"/>
                  </a:lnTo>
                  <a:lnTo>
                    <a:pt x="716" y="374"/>
                  </a:lnTo>
                  <a:lnTo>
                    <a:pt x="709" y="374"/>
                  </a:lnTo>
                  <a:lnTo>
                    <a:pt x="709" y="372"/>
                  </a:lnTo>
                  <a:lnTo>
                    <a:pt x="707" y="372"/>
                  </a:lnTo>
                  <a:lnTo>
                    <a:pt x="697" y="374"/>
                  </a:lnTo>
                  <a:lnTo>
                    <a:pt x="697" y="374"/>
                  </a:lnTo>
                  <a:lnTo>
                    <a:pt x="693" y="374"/>
                  </a:lnTo>
                  <a:lnTo>
                    <a:pt x="693" y="374"/>
                  </a:lnTo>
                  <a:lnTo>
                    <a:pt x="690" y="374"/>
                  </a:lnTo>
                  <a:lnTo>
                    <a:pt x="690" y="376"/>
                  </a:lnTo>
                  <a:lnTo>
                    <a:pt x="690" y="379"/>
                  </a:lnTo>
                  <a:lnTo>
                    <a:pt x="688" y="381"/>
                  </a:lnTo>
                  <a:lnTo>
                    <a:pt x="685" y="381"/>
                  </a:lnTo>
                  <a:lnTo>
                    <a:pt x="685" y="383"/>
                  </a:lnTo>
                  <a:lnTo>
                    <a:pt x="685" y="383"/>
                  </a:lnTo>
                  <a:lnTo>
                    <a:pt x="685" y="386"/>
                  </a:lnTo>
                  <a:lnTo>
                    <a:pt x="685" y="386"/>
                  </a:lnTo>
                  <a:lnTo>
                    <a:pt x="685" y="388"/>
                  </a:lnTo>
                  <a:lnTo>
                    <a:pt x="685" y="391"/>
                  </a:lnTo>
                  <a:lnTo>
                    <a:pt x="688" y="393"/>
                  </a:lnTo>
                  <a:lnTo>
                    <a:pt x="688" y="395"/>
                  </a:lnTo>
                  <a:lnTo>
                    <a:pt x="688" y="398"/>
                  </a:lnTo>
                  <a:lnTo>
                    <a:pt x="685" y="398"/>
                  </a:lnTo>
                  <a:lnTo>
                    <a:pt x="685" y="400"/>
                  </a:lnTo>
                  <a:lnTo>
                    <a:pt x="685" y="400"/>
                  </a:lnTo>
                  <a:lnTo>
                    <a:pt x="685" y="402"/>
                  </a:lnTo>
                  <a:lnTo>
                    <a:pt x="685" y="405"/>
                  </a:lnTo>
                  <a:lnTo>
                    <a:pt x="685" y="405"/>
                  </a:lnTo>
                  <a:lnTo>
                    <a:pt x="683" y="412"/>
                  </a:lnTo>
                  <a:lnTo>
                    <a:pt x="681" y="414"/>
                  </a:lnTo>
                  <a:lnTo>
                    <a:pt x="678" y="414"/>
                  </a:lnTo>
                  <a:lnTo>
                    <a:pt x="678" y="417"/>
                  </a:lnTo>
                  <a:lnTo>
                    <a:pt x="678" y="419"/>
                  </a:lnTo>
                  <a:lnTo>
                    <a:pt x="676" y="419"/>
                  </a:lnTo>
                  <a:lnTo>
                    <a:pt x="676" y="421"/>
                  </a:lnTo>
                  <a:lnTo>
                    <a:pt x="669" y="424"/>
                  </a:lnTo>
                  <a:lnTo>
                    <a:pt x="664" y="421"/>
                  </a:lnTo>
                  <a:lnTo>
                    <a:pt x="664" y="424"/>
                  </a:lnTo>
                  <a:lnTo>
                    <a:pt x="662" y="424"/>
                  </a:lnTo>
                  <a:lnTo>
                    <a:pt x="659" y="426"/>
                  </a:lnTo>
                  <a:lnTo>
                    <a:pt x="657" y="428"/>
                  </a:lnTo>
                  <a:lnTo>
                    <a:pt x="648" y="426"/>
                  </a:lnTo>
                  <a:lnTo>
                    <a:pt x="636" y="428"/>
                  </a:lnTo>
                  <a:lnTo>
                    <a:pt x="633" y="431"/>
                  </a:lnTo>
                  <a:lnTo>
                    <a:pt x="633" y="433"/>
                  </a:lnTo>
                  <a:lnTo>
                    <a:pt x="626" y="450"/>
                  </a:lnTo>
                  <a:lnTo>
                    <a:pt x="624" y="459"/>
                  </a:lnTo>
                  <a:lnTo>
                    <a:pt x="624" y="462"/>
                  </a:lnTo>
                  <a:lnTo>
                    <a:pt x="622" y="464"/>
                  </a:lnTo>
                  <a:lnTo>
                    <a:pt x="622" y="464"/>
                  </a:lnTo>
                  <a:lnTo>
                    <a:pt x="622" y="466"/>
                  </a:lnTo>
                  <a:lnTo>
                    <a:pt x="626" y="490"/>
                  </a:lnTo>
                  <a:lnTo>
                    <a:pt x="626" y="492"/>
                  </a:lnTo>
                  <a:lnTo>
                    <a:pt x="626" y="497"/>
                  </a:lnTo>
                  <a:lnTo>
                    <a:pt x="626" y="499"/>
                  </a:lnTo>
                  <a:lnTo>
                    <a:pt x="626" y="499"/>
                  </a:lnTo>
                  <a:lnTo>
                    <a:pt x="626" y="502"/>
                  </a:lnTo>
                  <a:lnTo>
                    <a:pt x="631" y="509"/>
                  </a:lnTo>
                  <a:lnTo>
                    <a:pt x="631" y="509"/>
                  </a:lnTo>
                  <a:lnTo>
                    <a:pt x="631" y="511"/>
                  </a:lnTo>
                  <a:lnTo>
                    <a:pt x="629" y="514"/>
                  </a:lnTo>
                  <a:lnTo>
                    <a:pt x="631" y="514"/>
                  </a:lnTo>
                  <a:lnTo>
                    <a:pt x="631" y="516"/>
                  </a:lnTo>
                  <a:lnTo>
                    <a:pt x="631" y="516"/>
                  </a:lnTo>
                  <a:lnTo>
                    <a:pt x="631" y="518"/>
                  </a:lnTo>
                  <a:lnTo>
                    <a:pt x="629" y="521"/>
                  </a:lnTo>
                  <a:lnTo>
                    <a:pt x="629" y="523"/>
                  </a:lnTo>
                  <a:lnTo>
                    <a:pt x="629" y="523"/>
                  </a:lnTo>
                  <a:lnTo>
                    <a:pt x="626" y="523"/>
                  </a:lnTo>
                  <a:lnTo>
                    <a:pt x="624" y="523"/>
                  </a:lnTo>
                  <a:lnTo>
                    <a:pt x="624" y="525"/>
                  </a:lnTo>
                  <a:lnTo>
                    <a:pt x="624" y="525"/>
                  </a:lnTo>
                  <a:lnTo>
                    <a:pt x="624" y="528"/>
                  </a:lnTo>
                  <a:lnTo>
                    <a:pt x="624" y="528"/>
                  </a:lnTo>
                  <a:lnTo>
                    <a:pt x="622" y="530"/>
                  </a:lnTo>
                  <a:lnTo>
                    <a:pt x="622" y="530"/>
                  </a:lnTo>
                  <a:lnTo>
                    <a:pt x="622" y="533"/>
                  </a:lnTo>
                  <a:lnTo>
                    <a:pt x="622" y="533"/>
                  </a:lnTo>
                  <a:lnTo>
                    <a:pt x="622" y="535"/>
                  </a:lnTo>
                  <a:lnTo>
                    <a:pt x="617" y="535"/>
                  </a:lnTo>
                  <a:lnTo>
                    <a:pt x="610" y="535"/>
                  </a:lnTo>
                  <a:lnTo>
                    <a:pt x="607" y="535"/>
                  </a:lnTo>
                  <a:lnTo>
                    <a:pt x="607" y="535"/>
                  </a:lnTo>
                  <a:lnTo>
                    <a:pt x="605" y="535"/>
                  </a:lnTo>
                  <a:lnTo>
                    <a:pt x="605" y="537"/>
                  </a:lnTo>
                  <a:lnTo>
                    <a:pt x="603" y="540"/>
                  </a:lnTo>
                  <a:lnTo>
                    <a:pt x="603" y="540"/>
                  </a:lnTo>
                  <a:lnTo>
                    <a:pt x="598" y="542"/>
                  </a:lnTo>
                  <a:lnTo>
                    <a:pt x="598" y="544"/>
                  </a:lnTo>
                  <a:lnTo>
                    <a:pt x="596" y="544"/>
                  </a:lnTo>
                  <a:lnTo>
                    <a:pt x="593" y="544"/>
                  </a:lnTo>
                  <a:lnTo>
                    <a:pt x="593" y="544"/>
                  </a:lnTo>
                  <a:lnTo>
                    <a:pt x="593" y="547"/>
                  </a:lnTo>
                  <a:lnTo>
                    <a:pt x="591" y="549"/>
                  </a:lnTo>
                  <a:lnTo>
                    <a:pt x="591" y="549"/>
                  </a:lnTo>
                  <a:lnTo>
                    <a:pt x="586" y="549"/>
                  </a:lnTo>
                  <a:lnTo>
                    <a:pt x="584" y="551"/>
                  </a:lnTo>
                  <a:lnTo>
                    <a:pt x="581" y="551"/>
                  </a:lnTo>
                  <a:lnTo>
                    <a:pt x="581" y="551"/>
                  </a:lnTo>
                  <a:lnTo>
                    <a:pt x="579" y="551"/>
                  </a:lnTo>
                  <a:lnTo>
                    <a:pt x="581" y="549"/>
                  </a:lnTo>
                  <a:lnTo>
                    <a:pt x="581" y="549"/>
                  </a:lnTo>
                  <a:lnTo>
                    <a:pt x="581" y="547"/>
                  </a:lnTo>
                  <a:lnTo>
                    <a:pt x="581" y="544"/>
                  </a:lnTo>
                  <a:lnTo>
                    <a:pt x="581" y="542"/>
                  </a:lnTo>
                  <a:lnTo>
                    <a:pt x="579" y="540"/>
                  </a:lnTo>
                  <a:lnTo>
                    <a:pt x="577" y="540"/>
                  </a:lnTo>
                  <a:lnTo>
                    <a:pt x="574" y="540"/>
                  </a:lnTo>
                  <a:lnTo>
                    <a:pt x="570" y="540"/>
                  </a:lnTo>
                  <a:lnTo>
                    <a:pt x="567" y="540"/>
                  </a:lnTo>
                  <a:lnTo>
                    <a:pt x="565" y="540"/>
                  </a:lnTo>
                  <a:lnTo>
                    <a:pt x="565" y="537"/>
                  </a:lnTo>
                  <a:lnTo>
                    <a:pt x="562" y="540"/>
                  </a:lnTo>
                  <a:lnTo>
                    <a:pt x="562" y="540"/>
                  </a:lnTo>
                  <a:lnTo>
                    <a:pt x="555" y="537"/>
                  </a:lnTo>
                  <a:lnTo>
                    <a:pt x="551" y="540"/>
                  </a:lnTo>
                  <a:lnTo>
                    <a:pt x="551" y="540"/>
                  </a:lnTo>
                  <a:lnTo>
                    <a:pt x="551" y="540"/>
                  </a:lnTo>
                  <a:lnTo>
                    <a:pt x="551" y="540"/>
                  </a:lnTo>
                  <a:lnTo>
                    <a:pt x="548" y="540"/>
                  </a:lnTo>
                  <a:lnTo>
                    <a:pt x="546" y="540"/>
                  </a:lnTo>
                  <a:lnTo>
                    <a:pt x="544" y="540"/>
                  </a:lnTo>
                  <a:lnTo>
                    <a:pt x="536" y="540"/>
                  </a:lnTo>
                  <a:lnTo>
                    <a:pt x="518" y="533"/>
                  </a:lnTo>
                  <a:lnTo>
                    <a:pt x="508" y="528"/>
                  </a:lnTo>
                  <a:lnTo>
                    <a:pt x="506" y="525"/>
                  </a:lnTo>
                  <a:lnTo>
                    <a:pt x="501" y="525"/>
                  </a:lnTo>
                  <a:lnTo>
                    <a:pt x="501" y="523"/>
                  </a:lnTo>
                  <a:lnTo>
                    <a:pt x="499" y="521"/>
                  </a:lnTo>
                  <a:lnTo>
                    <a:pt x="496" y="521"/>
                  </a:lnTo>
                  <a:lnTo>
                    <a:pt x="496" y="521"/>
                  </a:lnTo>
                  <a:lnTo>
                    <a:pt x="494" y="521"/>
                  </a:lnTo>
                  <a:lnTo>
                    <a:pt x="492" y="521"/>
                  </a:lnTo>
                  <a:lnTo>
                    <a:pt x="492" y="523"/>
                  </a:lnTo>
                  <a:lnTo>
                    <a:pt x="492" y="523"/>
                  </a:lnTo>
                  <a:lnTo>
                    <a:pt x="492" y="525"/>
                  </a:lnTo>
                  <a:lnTo>
                    <a:pt x="492" y="528"/>
                  </a:lnTo>
                  <a:lnTo>
                    <a:pt x="489" y="528"/>
                  </a:lnTo>
                  <a:lnTo>
                    <a:pt x="489" y="530"/>
                  </a:lnTo>
                  <a:lnTo>
                    <a:pt x="489" y="530"/>
                  </a:lnTo>
                  <a:lnTo>
                    <a:pt x="492" y="533"/>
                  </a:lnTo>
                  <a:lnTo>
                    <a:pt x="492" y="533"/>
                  </a:lnTo>
                  <a:lnTo>
                    <a:pt x="489" y="535"/>
                  </a:lnTo>
                  <a:lnTo>
                    <a:pt x="489" y="537"/>
                  </a:lnTo>
                  <a:lnTo>
                    <a:pt x="489" y="540"/>
                  </a:lnTo>
                  <a:lnTo>
                    <a:pt x="489" y="540"/>
                  </a:lnTo>
                  <a:lnTo>
                    <a:pt x="489" y="542"/>
                  </a:lnTo>
                  <a:lnTo>
                    <a:pt x="489" y="542"/>
                  </a:lnTo>
                  <a:lnTo>
                    <a:pt x="482" y="559"/>
                  </a:lnTo>
                  <a:lnTo>
                    <a:pt x="477" y="578"/>
                  </a:lnTo>
                  <a:lnTo>
                    <a:pt x="475" y="580"/>
                  </a:lnTo>
                  <a:lnTo>
                    <a:pt x="475" y="582"/>
                  </a:lnTo>
                  <a:lnTo>
                    <a:pt x="475" y="587"/>
                  </a:lnTo>
                  <a:lnTo>
                    <a:pt x="473" y="589"/>
                  </a:lnTo>
                  <a:lnTo>
                    <a:pt x="470" y="594"/>
                  </a:lnTo>
                  <a:lnTo>
                    <a:pt x="468" y="599"/>
                  </a:lnTo>
                  <a:lnTo>
                    <a:pt x="466" y="604"/>
                  </a:lnTo>
                  <a:lnTo>
                    <a:pt x="466" y="615"/>
                  </a:lnTo>
                  <a:lnTo>
                    <a:pt x="466" y="615"/>
                  </a:lnTo>
                  <a:lnTo>
                    <a:pt x="463" y="620"/>
                  </a:lnTo>
                  <a:lnTo>
                    <a:pt x="463" y="622"/>
                  </a:lnTo>
                  <a:lnTo>
                    <a:pt x="461" y="627"/>
                  </a:lnTo>
                  <a:lnTo>
                    <a:pt x="458" y="634"/>
                  </a:lnTo>
                  <a:lnTo>
                    <a:pt x="456" y="641"/>
                  </a:lnTo>
                  <a:lnTo>
                    <a:pt x="454" y="646"/>
                  </a:lnTo>
                  <a:lnTo>
                    <a:pt x="454" y="646"/>
                  </a:lnTo>
                  <a:lnTo>
                    <a:pt x="454" y="649"/>
                  </a:lnTo>
                  <a:lnTo>
                    <a:pt x="456" y="651"/>
                  </a:lnTo>
                  <a:lnTo>
                    <a:pt x="456" y="651"/>
                  </a:lnTo>
                  <a:lnTo>
                    <a:pt x="456" y="651"/>
                  </a:lnTo>
                  <a:lnTo>
                    <a:pt x="456" y="653"/>
                  </a:lnTo>
                  <a:lnTo>
                    <a:pt x="466" y="653"/>
                  </a:lnTo>
                  <a:lnTo>
                    <a:pt x="470" y="656"/>
                  </a:lnTo>
                  <a:lnTo>
                    <a:pt x="470" y="658"/>
                  </a:lnTo>
                  <a:lnTo>
                    <a:pt x="470" y="660"/>
                  </a:lnTo>
                  <a:lnTo>
                    <a:pt x="470" y="663"/>
                  </a:lnTo>
                  <a:lnTo>
                    <a:pt x="470" y="670"/>
                  </a:lnTo>
                  <a:lnTo>
                    <a:pt x="468" y="675"/>
                  </a:lnTo>
                  <a:lnTo>
                    <a:pt x="466" y="679"/>
                  </a:lnTo>
                  <a:lnTo>
                    <a:pt x="463" y="679"/>
                  </a:lnTo>
                  <a:lnTo>
                    <a:pt x="461" y="679"/>
                  </a:lnTo>
                  <a:lnTo>
                    <a:pt x="456" y="672"/>
                  </a:lnTo>
                  <a:lnTo>
                    <a:pt x="454" y="672"/>
                  </a:lnTo>
                  <a:lnTo>
                    <a:pt x="451" y="672"/>
                  </a:lnTo>
                  <a:lnTo>
                    <a:pt x="449" y="672"/>
                  </a:lnTo>
                  <a:lnTo>
                    <a:pt x="437" y="677"/>
                  </a:lnTo>
                  <a:lnTo>
                    <a:pt x="435" y="677"/>
                  </a:lnTo>
                  <a:lnTo>
                    <a:pt x="432" y="677"/>
                  </a:lnTo>
                  <a:lnTo>
                    <a:pt x="432" y="675"/>
                  </a:lnTo>
                  <a:lnTo>
                    <a:pt x="432" y="675"/>
                  </a:lnTo>
                  <a:lnTo>
                    <a:pt x="428" y="675"/>
                  </a:lnTo>
                  <a:lnTo>
                    <a:pt x="428" y="675"/>
                  </a:lnTo>
                  <a:lnTo>
                    <a:pt x="428" y="672"/>
                  </a:lnTo>
                  <a:lnTo>
                    <a:pt x="428" y="672"/>
                  </a:lnTo>
                  <a:lnTo>
                    <a:pt x="428" y="667"/>
                  </a:lnTo>
                  <a:lnTo>
                    <a:pt x="425" y="665"/>
                  </a:lnTo>
                  <a:lnTo>
                    <a:pt x="425" y="663"/>
                  </a:lnTo>
                  <a:lnTo>
                    <a:pt x="423" y="663"/>
                  </a:lnTo>
                  <a:lnTo>
                    <a:pt x="421" y="663"/>
                  </a:lnTo>
                  <a:lnTo>
                    <a:pt x="418" y="663"/>
                  </a:lnTo>
                  <a:lnTo>
                    <a:pt x="413" y="667"/>
                  </a:lnTo>
                  <a:lnTo>
                    <a:pt x="392" y="672"/>
                  </a:lnTo>
                  <a:lnTo>
                    <a:pt x="390" y="675"/>
                  </a:lnTo>
                  <a:lnTo>
                    <a:pt x="387" y="677"/>
                  </a:lnTo>
                  <a:lnTo>
                    <a:pt x="385" y="677"/>
                  </a:lnTo>
                  <a:lnTo>
                    <a:pt x="378" y="679"/>
                  </a:lnTo>
                  <a:lnTo>
                    <a:pt x="376" y="679"/>
                  </a:lnTo>
                  <a:lnTo>
                    <a:pt x="373" y="677"/>
                  </a:lnTo>
                  <a:lnTo>
                    <a:pt x="371" y="677"/>
                  </a:lnTo>
                  <a:lnTo>
                    <a:pt x="361" y="682"/>
                  </a:lnTo>
                  <a:lnTo>
                    <a:pt x="357" y="679"/>
                  </a:lnTo>
                  <a:lnTo>
                    <a:pt x="357" y="682"/>
                  </a:lnTo>
                  <a:lnTo>
                    <a:pt x="354" y="682"/>
                  </a:lnTo>
                  <a:lnTo>
                    <a:pt x="354" y="684"/>
                  </a:lnTo>
                  <a:lnTo>
                    <a:pt x="354" y="684"/>
                  </a:lnTo>
                  <a:lnTo>
                    <a:pt x="352" y="684"/>
                  </a:lnTo>
                  <a:lnTo>
                    <a:pt x="350" y="684"/>
                  </a:lnTo>
                  <a:lnTo>
                    <a:pt x="345" y="686"/>
                  </a:lnTo>
                  <a:lnTo>
                    <a:pt x="340" y="686"/>
                  </a:lnTo>
                  <a:lnTo>
                    <a:pt x="338" y="686"/>
                  </a:lnTo>
                  <a:lnTo>
                    <a:pt x="335" y="686"/>
                  </a:lnTo>
                  <a:lnTo>
                    <a:pt x="335" y="689"/>
                  </a:lnTo>
                  <a:lnTo>
                    <a:pt x="335" y="689"/>
                  </a:lnTo>
                  <a:lnTo>
                    <a:pt x="328" y="693"/>
                  </a:lnTo>
                  <a:lnTo>
                    <a:pt x="326" y="693"/>
                  </a:lnTo>
                  <a:lnTo>
                    <a:pt x="326" y="696"/>
                  </a:lnTo>
                  <a:lnTo>
                    <a:pt x="326" y="698"/>
                  </a:lnTo>
                  <a:lnTo>
                    <a:pt x="326" y="698"/>
                  </a:lnTo>
                  <a:lnTo>
                    <a:pt x="333" y="703"/>
                  </a:lnTo>
                  <a:lnTo>
                    <a:pt x="335" y="703"/>
                  </a:lnTo>
                  <a:lnTo>
                    <a:pt x="345" y="701"/>
                  </a:lnTo>
                  <a:lnTo>
                    <a:pt x="347" y="703"/>
                  </a:lnTo>
                  <a:lnTo>
                    <a:pt x="347" y="703"/>
                  </a:lnTo>
                  <a:lnTo>
                    <a:pt x="350" y="705"/>
                  </a:lnTo>
                  <a:lnTo>
                    <a:pt x="359" y="708"/>
                  </a:lnTo>
                  <a:lnTo>
                    <a:pt x="359" y="708"/>
                  </a:lnTo>
                  <a:lnTo>
                    <a:pt x="359" y="710"/>
                  </a:lnTo>
                  <a:lnTo>
                    <a:pt x="359" y="710"/>
                  </a:lnTo>
                  <a:lnTo>
                    <a:pt x="359" y="710"/>
                  </a:lnTo>
                  <a:lnTo>
                    <a:pt x="354" y="712"/>
                  </a:lnTo>
                  <a:lnTo>
                    <a:pt x="352" y="712"/>
                  </a:lnTo>
                  <a:lnTo>
                    <a:pt x="352" y="715"/>
                  </a:lnTo>
                  <a:lnTo>
                    <a:pt x="352" y="715"/>
                  </a:lnTo>
                  <a:lnTo>
                    <a:pt x="352" y="715"/>
                  </a:lnTo>
                  <a:lnTo>
                    <a:pt x="352" y="717"/>
                  </a:lnTo>
                  <a:lnTo>
                    <a:pt x="354" y="717"/>
                  </a:lnTo>
                  <a:lnTo>
                    <a:pt x="352" y="717"/>
                  </a:lnTo>
                  <a:lnTo>
                    <a:pt x="352" y="719"/>
                  </a:lnTo>
                  <a:lnTo>
                    <a:pt x="352" y="727"/>
                  </a:lnTo>
                  <a:lnTo>
                    <a:pt x="350" y="729"/>
                  </a:lnTo>
                  <a:lnTo>
                    <a:pt x="350" y="731"/>
                  </a:lnTo>
                  <a:lnTo>
                    <a:pt x="352" y="741"/>
                  </a:lnTo>
                  <a:lnTo>
                    <a:pt x="352" y="746"/>
                  </a:lnTo>
                  <a:lnTo>
                    <a:pt x="352" y="750"/>
                  </a:lnTo>
                  <a:lnTo>
                    <a:pt x="352" y="753"/>
                  </a:lnTo>
                  <a:lnTo>
                    <a:pt x="352" y="755"/>
                  </a:lnTo>
                  <a:lnTo>
                    <a:pt x="352" y="755"/>
                  </a:lnTo>
                  <a:lnTo>
                    <a:pt x="354" y="757"/>
                  </a:lnTo>
                  <a:lnTo>
                    <a:pt x="354" y="757"/>
                  </a:lnTo>
                  <a:lnTo>
                    <a:pt x="354" y="760"/>
                  </a:lnTo>
                  <a:lnTo>
                    <a:pt x="354" y="760"/>
                  </a:lnTo>
                  <a:lnTo>
                    <a:pt x="354" y="762"/>
                  </a:lnTo>
                  <a:lnTo>
                    <a:pt x="354" y="762"/>
                  </a:lnTo>
                  <a:lnTo>
                    <a:pt x="354" y="764"/>
                  </a:lnTo>
                  <a:lnTo>
                    <a:pt x="357" y="764"/>
                  </a:lnTo>
                  <a:lnTo>
                    <a:pt x="359" y="767"/>
                  </a:lnTo>
                  <a:lnTo>
                    <a:pt x="364" y="783"/>
                  </a:lnTo>
                  <a:lnTo>
                    <a:pt x="371" y="800"/>
                  </a:lnTo>
                  <a:lnTo>
                    <a:pt x="371" y="802"/>
                  </a:lnTo>
                  <a:lnTo>
                    <a:pt x="369" y="805"/>
                  </a:lnTo>
                  <a:lnTo>
                    <a:pt x="366" y="809"/>
                  </a:lnTo>
                  <a:lnTo>
                    <a:pt x="369" y="812"/>
                  </a:lnTo>
                  <a:lnTo>
                    <a:pt x="369" y="812"/>
                  </a:lnTo>
                  <a:lnTo>
                    <a:pt x="371" y="812"/>
                  </a:lnTo>
                  <a:lnTo>
                    <a:pt x="373" y="814"/>
                  </a:lnTo>
                  <a:lnTo>
                    <a:pt x="373" y="814"/>
                  </a:lnTo>
                  <a:lnTo>
                    <a:pt x="373" y="817"/>
                  </a:lnTo>
                  <a:lnTo>
                    <a:pt x="373" y="819"/>
                  </a:lnTo>
                  <a:lnTo>
                    <a:pt x="373" y="819"/>
                  </a:lnTo>
                  <a:lnTo>
                    <a:pt x="376" y="821"/>
                  </a:lnTo>
                  <a:lnTo>
                    <a:pt x="376" y="824"/>
                  </a:lnTo>
                  <a:lnTo>
                    <a:pt x="376" y="824"/>
                  </a:lnTo>
                  <a:lnTo>
                    <a:pt x="373" y="826"/>
                  </a:lnTo>
                  <a:lnTo>
                    <a:pt x="373" y="826"/>
                  </a:lnTo>
                  <a:lnTo>
                    <a:pt x="371" y="826"/>
                  </a:lnTo>
                  <a:lnTo>
                    <a:pt x="371" y="826"/>
                  </a:lnTo>
                  <a:lnTo>
                    <a:pt x="369" y="824"/>
                  </a:lnTo>
                  <a:lnTo>
                    <a:pt x="366" y="824"/>
                  </a:lnTo>
                  <a:lnTo>
                    <a:pt x="364" y="826"/>
                  </a:lnTo>
                  <a:lnTo>
                    <a:pt x="359" y="828"/>
                  </a:lnTo>
                  <a:lnTo>
                    <a:pt x="354" y="831"/>
                  </a:lnTo>
                  <a:lnTo>
                    <a:pt x="352" y="831"/>
                  </a:lnTo>
                  <a:lnTo>
                    <a:pt x="352" y="833"/>
                  </a:lnTo>
                  <a:lnTo>
                    <a:pt x="352" y="835"/>
                  </a:lnTo>
                  <a:lnTo>
                    <a:pt x="354" y="835"/>
                  </a:lnTo>
                  <a:lnTo>
                    <a:pt x="359" y="838"/>
                  </a:lnTo>
                  <a:lnTo>
                    <a:pt x="361" y="838"/>
                  </a:lnTo>
                  <a:lnTo>
                    <a:pt x="361" y="840"/>
                  </a:lnTo>
                  <a:lnTo>
                    <a:pt x="361" y="840"/>
                  </a:lnTo>
                  <a:lnTo>
                    <a:pt x="361" y="843"/>
                  </a:lnTo>
                  <a:lnTo>
                    <a:pt x="361" y="843"/>
                  </a:lnTo>
                  <a:lnTo>
                    <a:pt x="359" y="843"/>
                  </a:lnTo>
                  <a:lnTo>
                    <a:pt x="354" y="845"/>
                  </a:lnTo>
                  <a:lnTo>
                    <a:pt x="354" y="845"/>
                  </a:lnTo>
                  <a:lnTo>
                    <a:pt x="350" y="847"/>
                  </a:lnTo>
                  <a:lnTo>
                    <a:pt x="350" y="847"/>
                  </a:lnTo>
                  <a:lnTo>
                    <a:pt x="347" y="845"/>
                  </a:lnTo>
                  <a:lnTo>
                    <a:pt x="347" y="845"/>
                  </a:lnTo>
                  <a:lnTo>
                    <a:pt x="347" y="847"/>
                  </a:lnTo>
                  <a:lnTo>
                    <a:pt x="345" y="847"/>
                  </a:lnTo>
                  <a:lnTo>
                    <a:pt x="345" y="852"/>
                  </a:lnTo>
                  <a:lnTo>
                    <a:pt x="343" y="854"/>
                  </a:lnTo>
                  <a:lnTo>
                    <a:pt x="340" y="857"/>
                  </a:lnTo>
                  <a:lnTo>
                    <a:pt x="340" y="859"/>
                  </a:lnTo>
                  <a:lnTo>
                    <a:pt x="340" y="859"/>
                  </a:lnTo>
                  <a:lnTo>
                    <a:pt x="340" y="861"/>
                  </a:lnTo>
                  <a:lnTo>
                    <a:pt x="340" y="861"/>
                  </a:lnTo>
                  <a:lnTo>
                    <a:pt x="343" y="866"/>
                  </a:lnTo>
                  <a:lnTo>
                    <a:pt x="343" y="866"/>
                  </a:lnTo>
                  <a:lnTo>
                    <a:pt x="345" y="869"/>
                  </a:lnTo>
                  <a:lnTo>
                    <a:pt x="345" y="869"/>
                  </a:lnTo>
                  <a:lnTo>
                    <a:pt x="345" y="871"/>
                  </a:lnTo>
                  <a:lnTo>
                    <a:pt x="345" y="871"/>
                  </a:lnTo>
                  <a:lnTo>
                    <a:pt x="343" y="873"/>
                  </a:lnTo>
                  <a:lnTo>
                    <a:pt x="343" y="873"/>
                  </a:lnTo>
                  <a:lnTo>
                    <a:pt x="345" y="878"/>
                  </a:lnTo>
                  <a:lnTo>
                    <a:pt x="345" y="880"/>
                  </a:lnTo>
                  <a:lnTo>
                    <a:pt x="345" y="880"/>
                  </a:lnTo>
                  <a:lnTo>
                    <a:pt x="347" y="883"/>
                  </a:lnTo>
                  <a:lnTo>
                    <a:pt x="347" y="888"/>
                  </a:lnTo>
                  <a:lnTo>
                    <a:pt x="347" y="890"/>
                  </a:lnTo>
                  <a:lnTo>
                    <a:pt x="347" y="890"/>
                  </a:lnTo>
                  <a:lnTo>
                    <a:pt x="345" y="890"/>
                  </a:lnTo>
                  <a:lnTo>
                    <a:pt x="345" y="892"/>
                  </a:lnTo>
                  <a:lnTo>
                    <a:pt x="345" y="895"/>
                  </a:lnTo>
                  <a:lnTo>
                    <a:pt x="345" y="895"/>
                  </a:lnTo>
                  <a:lnTo>
                    <a:pt x="345" y="897"/>
                  </a:lnTo>
                  <a:lnTo>
                    <a:pt x="347" y="897"/>
                  </a:lnTo>
                  <a:lnTo>
                    <a:pt x="347" y="899"/>
                  </a:lnTo>
                  <a:lnTo>
                    <a:pt x="347" y="899"/>
                  </a:lnTo>
                  <a:lnTo>
                    <a:pt x="345" y="902"/>
                  </a:lnTo>
                  <a:lnTo>
                    <a:pt x="343" y="902"/>
                  </a:lnTo>
                  <a:lnTo>
                    <a:pt x="331" y="902"/>
                  </a:lnTo>
                  <a:lnTo>
                    <a:pt x="326" y="904"/>
                  </a:lnTo>
                  <a:lnTo>
                    <a:pt x="326" y="904"/>
                  </a:lnTo>
                  <a:lnTo>
                    <a:pt x="324" y="904"/>
                  </a:lnTo>
                  <a:lnTo>
                    <a:pt x="324" y="906"/>
                  </a:lnTo>
                  <a:lnTo>
                    <a:pt x="324" y="906"/>
                  </a:lnTo>
                  <a:lnTo>
                    <a:pt x="321" y="909"/>
                  </a:lnTo>
                  <a:lnTo>
                    <a:pt x="321" y="911"/>
                  </a:lnTo>
                  <a:lnTo>
                    <a:pt x="321" y="914"/>
                  </a:lnTo>
                  <a:lnTo>
                    <a:pt x="319" y="914"/>
                  </a:lnTo>
                  <a:lnTo>
                    <a:pt x="314" y="914"/>
                  </a:lnTo>
                  <a:lnTo>
                    <a:pt x="312" y="914"/>
                  </a:lnTo>
                  <a:lnTo>
                    <a:pt x="309" y="916"/>
                  </a:lnTo>
                  <a:lnTo>
                    <a:pt x="307" y="916"/>
                  </a:lnTo>
                  <a:lnTo>
                    <a:pt x="302" y="921"/>
                  </a:lnTo>
                  <a:lnTo>
                    <a:pt x="302" y="921"/>
                  </a:lnTo>
                  <a:lnTo>
                    <a:pt x="300" y="921"/>
                  </a:lnTo>
                  <a:lnTo>
                    <a:pt x="298" y="918"/>
                  </a:lnTo>
                  <a:lnTo>
                    <a:pt x="295" y="918"/>
                  </a:lnTo>
                  <a:lnTo>
                    <a:pt x="295" y="921"/>
                  </a:lnTo>
                  <a:lnTo>
                    <a:pt x="293" y="923"/>
                  </a:lnTo>
                  <a:lnTo>
                    <a:pt x="290" y="923"/>
                  </a:lnTo>
                  <a:lnTo>
                    <a:pt x="290" y="923"/>
                  </a:lnTo>
                  <a:lnTo>
                    <a:pt x="288" y="923"/>
                  </a:lnTo>
                  <a:lnTo>
                    <a:pt x="286" y="925"/>
                  </a:lnTo>
                  <a:lnTo>
                    <a:pt x="279" y="930"/>
                  </a:lnTo>
                  <a:lnTo>
                    <a:pt x="276" y="930"/>
                  </a:lnTo>
                  <a:lnTo>
                    <a:pt x="276" y="930"/>
                  </a:lnTo>
                  <a:lnTo>
                    <a:pt x="272" y="932"/>
                  </a:lnTo>
                  <a:lnTo>
                    <a:pt x="264" y="937"/>
                  </a:lnTo>
                  <a:lnTo>
                    <a:pt x="262" y="937"/>
                  </a:lnTo>
                  <a:lnTo>
                    <a:pt x="262" y="937"/>
                  </a:lnTo>
                  <a:lnTo>
                    <a:pt x="262" y="937"/>
                  </a:lnTo>
                  <a:lnTo>
                    <a:pt x="262" y="940"/>
                  </a:lnTo>
                  <a:lnTo>
                    <a:pt x="262" y="940"/>
                  </a:lnTo>
                  <a:lnTo>
                    <a:pt x="260" y="942"/>
                  </a:lnTo>
                  <a:lnTo>
                    <a:pt x="255" y="942"/>
                  </a:lnTo>
                  <a:lnTo>
                    <a:pt x="250" y="947"/>
                  </a:lnTo>
                  <a:lnTo>
                    <a:pt x="248" y="947"/>
                  </a:lnTo>
                  <a:lnTo>
                    <a:pt x="248" y="947"/>
                  </a:lnTo>
                  <a:lnTo>
                    <a:pt x="246" y="949"/>
                  </a:lnTo>
                  <a:lnTo>
                    <a:pt x="246" y="949"/>
                  </a:lnTo>
                  <a:lnTo>
                    <a:pt x="248" y="951"/>
                  </a:lnTo>
                  <a:lnTo>
                    <a:pt x="248" y="954"/>
                  </a:lnTo>
                  <a:lnTo>
                    <a:pt x="248" y="956"/>
                  </a:lnTo>
                  <a:lnTo>
                    <a:pt x="246" y="956"/>
                  </a:lnTo>
                  <a:lnTo>
                    <a:pt x="243" y="956"/>
                  </a:lnTo>
                  <a:lnTo>
                    <a:pt x="243" y="959"/>
                  </a:lnTo>
                  <a:lnTo>
                    <a:pt x="241" y="961"/>
                  </a:lnTo>
                  <a:lnTo>
                    <a:pt x="241" y="961"/>
                  </a:lnTo>
                  <a:lnTo>
                    <a:pt x="238" y="966"/>
                  </a:lnTo>
                  <a:lnTo>
                    <a:pt x="238" y="966"/>
                  </a:lnTo>
                  <a:lnTo>
                    <a:pt x="238" y="966"/>
                  </a:lnTo>
                  <a:lnTo>
                    <a:pt x="231" y="970"/>
                  </a:lnTo>
                  <a:lnTo>
                    <a:pt x="231" y="970"/>
                  </a:lnTo>
                  <a:lnTo>
                    <a:pt x="231" y="970"/>
                  </a:lnTo>
                  <a:lnTo>
                    <a:pt x="229" y="970"/>
                  </a:lnTo>
                  <a:lnTo>
                    <a:pt x="222" y="970"/>
                  </a:lnTo>
                  <a:lnTo>
                    <a:pt x="220" y="970"/>
                  </a:lnTo>
                  <a:lnTo>
                    <a:pt x="217" y="970"/>
                  </a:lnTo>
                  <a:lnTo>
                    <a:pt x="210" y="973"/>
                  </a:lnTo>
                  <a:lnTo>
                    <a:pt x="210" y="975"/>
                  </a:lnTo>
                  <a:lnTo>
                    <a:pt x="210" y="975"/>
                  </a:lnTo>
                  <a:lnTo>
                    <a:pt x="208" y="975"/>
                  </a:lnTo>
                  <a:lnTo>
                    <a:pt x="203" y="975"/>
                  </a:lnTo>
                  <a:lnTo>
                    <a:pt x="201" y="975"/>
                  </a:lnTo>
                  <a:lnTo>
                    <a:pt x="201" y="975"/>
                  </a:lnTo>
                  <a:lnTo>
                    <a:pt x="196" y="973"/>
                  </a:lnTo>
                  <a:lnTo>
                    <a:pt x="194" y="973"/>
                  </a:lnTo>
                  <a:lnTo>
                    <a:pt x="191" y="973"/>
                  </a:lnTo>
                  <a:lnTo>
                    <a:pt x="189" y="973"/>
                  </a:lnTo>
                  <a:lnTo>
                    <a:pt x="182" y="973"/>
                  </a:lnTo>
                  <a:lnTo>
                    <a:pt x="182" y="973"/>
                  </a:lnTo>
                  <a:lnTo>
                    <a:pt x="177" y="970"/>
                  </a:lnTo>
                  <a:lnTo>
                    <a:pt x="177" y="970"/>
                  </a:lnTo>
                  <a:lnTo>
                    <a:pt x="172" y="973"/>
                  </a:lnTo>
                  <a:lnTo>
                    <a:pt x="170" y="973"/>
                  </a:lnTo>
                  <a:lnTo>
                    <a:pt x="168" y="975"/>
                  </a:lnTo>
                  <a:lnTo>
                    <a:pt x="168" y="975"/>
                  </a:lnTo>
                  <a:lnTo>
                    <a:pt x="165" y="977"/>
                  </a:lnTo>
                  <a:lnTo>
                    <a:pt x="165" y="977"/>
                  </a:lnTo>
                  <a:lnTo>
                    <a:pt x="163" y="980"/>
                  </a:lnTo>
                  <a:lnTo>
                    <a:pt x="163" y="980"/>
                  </a:lnTo>
                  <a:lnTo>
                    <a:pt x="165" y="982"/>
                  </a:lnTo>
                  <a:lnTo>
                    <a:pt x="165" y="982"/>
                  </a:lnTo>
                  <a:lnTo>
                    <a:pt x="163" y="985"/>
                  </a:lnTo>
                  <a:lnTo>
                    <a:pt x="163" y="985"/>
                  </a:lnTo>
                  <a:lnTo>
                    <a:pt x="160" y="987"/>
                  </a:lnTo>
                  <a:lnTo>
                    <a:pt x="160" y="987"/>
                  </a:lnTo>
                  <a:lnTo>
                    <a:pt x="158" y="989"/>
                  </a:lnTo>
                  <a:lnTo>
                    <a:pt x="158" y="992"/>
                  </a:lnTo>
                  <a:lnTo>
                    <a:pt x="156" y="999"/>
                  </a:lnTo>
                  <a:lnTo>
                    <a:pt x="156" y="1001"/>
                  </a:lnTo>
                  <a:lnTo>
                    <a:pt x="156" y="1001"/>
                  </a:lnTo>
                  <a:lnTo>
                    <a:pt x="153" y="1003"/>
                  </a:lnTo>
                  <a:lnTo>
                    <a:pt x="151" y="1006"/>
                  </a:lnTo>
                  <a:lnTo>
                    <a:pt x="151" y="1011"/>
                  </a:lnTo>
                  <a:lnTo>
                    <a:pt x="149" y="1013"/>
                  </a:lnTo>
                  <a:lnTo>
                    <a:pt x="149" y="1013"/>
                  </a:lnTo>
                  <a:lnTo>
                    <a:pt x="144" y="1018"/>
                  </a:lnTo>
                  <a:lnTo>
                    <a:pt x="141" y="1018"/>
                  </a:lnTo>
                  <a:lnTo>
                    <a:pt x="141" y="1020"/>
                  </a:lnTo>
                  <a:lnTo>
                    <a:pt x="139" y="1018"/>
                  </a:lnTo>
                  <a:lnTo>
                    <a:pt x="139" y="1013"/>
                  </a:lnTo>
                  <a:lnTo>
                    <a:pt x="139" y="1013"/>
                  </a:lnTo>
                  <a:lnTo>
                    <a:pt x="137" y="1013"/>
                  </a:lnTo>
                  <a:lnTo>
                    <a:pt x="134" y="1013"/>
                  </a:lnTo>
                  <a:lnTo>
                    <a:pt x="134" y="1015"/>
                  </a:lnTo>
                  <a:lnTo>
                    <a:pt x="132" y="1018"/>
                  </a:lnTo>
                  <a:lnTo>
                    <a:pt x="132" y="1018"/>
                  </a:lnTo>
                  <a:lnTo>
                    <a:pt x="130" y="1015"/>
                  </a:lnTo>
                  <a:lnTo>
                    <a:pt x="127" y="1015"/>
                  </a:lnTo>
                  <a:lnTo>
                    <a:pt x="127" y="1015"/>
                  </a:lnTo>
                  <a:lnTo>
                    <a:pt x="123" y="1018"/>
                  </a:lnTo>
                  <a:lnTo>
                    <a:pt x="120" y="1020"/>
                  </a:lnTo>
                  <a:lnTo>
                    <a:pt x="120" y="1020"/>
                  </a:lnTo>
                  <a:lnTo>
                    <a:pt x="120" y="1022"/>
                  </a:lnTo>
                  <a:lnTo>
                    <a:pt x="118" y="1022"/>
                  </a:lnTo>
                  <a:lnTo>
                    <a:pt x="118" y="1022"/>
                  </a:lnTo>
                  <a:lnTo>
                    <a:pt x="115" y="1022"/>
                  </a:lnTo>
                  <a:lnTo>
                    <a:pt x="113" y="1022"/>
                  </a:lnTo>
                  <a:lnTo>
                    <a:pt x="113" y="1020"/>
                  </a:lnTo>
                  <a:lnTo>
                    <a:pt x="111" y="1022"/>
                  </a:lnTo>
                  <a:lnTo>
                    <a:pt x="108" y="1022"/>
                  </a:lnTo>
                  <a:lnTo>
                    <a:pt x="108" y="1022"/>
                  </a:lnTo>
                  <a:lnTo>
                    <a:pt x="106" y="1022"/>
                  </a:lnTo>
                  <a:lnTo>
                    <a:pt x="106" y="1020"/>
                  </a:lnTo>
                  <a:lnTo>
                    <a:pt x="106" y="1018"/>
                  </a:lnTo>
                  <a:lnTo>
                    <a:pt x="106" y="1015"/>
                  </a:lnTo>
                  <a:lnTo>
                    <a:pt x="106" y="1015"/>
                  </a:lnTo>
                  <a:lnTo>
                    <a:pt x="106" y="1013"/>
                  </a:lnTo>
                  <a:lnTo>
                    <a:pt x="106" y="1013"/>
                  </a:lnTo>
                  <a:lnTo>
                    <a:pt x="106" y="1011"/>
                  </a:lnTo>
                  <a:lnTo>
                    <a:pt x="106" y="1011"/>
                  </a:lnTo>
                  <a:lnTo>
                    <a:pt x="104" y="1011"/>
                  </a:lnTo>
                  <a:lnTo>
                    <a:pt x="104" y="1008"/>
                  </a:lnTo>
                  <a:lnTo>
                    <a:pt x="104" y="1008"/>
                  </a:lnTo>
                  <a:lnTo>
                    <a:pt x="104" y="1003"/>
                  </a:lnTo>
                  <a:lnTo>
                    <a:pt x="101" y="1001"/>
                  </a:lnTo>
                  <a:lnTo>
                    <a:pt x="101" y="999"/>
                  </a:lnTo>
                  <a:lnTo>
                    <a:pt x="99" y="999"/>
                  </a:lnTo>
                  <a:lnTo>
                    <a:pt x="97" y="1001"/>
                  </a:lnTo>
                  <a:lnTo>
                    <a:pt x="85" y="1011"/>
                  </a:lnTo>
                  <a:lnTo>
                    <a:pt x="85" y="1011"/>
                  </a:lnTo>
                  <a:lnTo>
                    <a:pt x="85" y="1011"/>
                  </a:lnTo>
                  <a:lnTo>
                    <a:pt x="85" y="1011"/>
                  </a:lnTo>
                  <a:lnTo>
                    <a:pt x="82" y="1011"/>
                  </a:lnTo>
                  <a:lnTo>
                    <a:pt x="82" y="1011"/>
                  </a:lnTo>
                  <a:lnTo>
                    <a:pt x="82" y="1013"/>
                  </a:lnTo>
                  <a:lnTo>
                    <a:pt x="82" y="1013"/>
                  </a:lnTo>
                  <a:lnTo>
                    <a:pt x="80" y="1011"/>
                  </a:lnTo>
                  <a:lnTo>
                    <a:pt x="80" y="1011"/>
                  </a:lnTo>
                  <a:lnTo>
                    <a:pt x="80" y="1011"/>
                  </a:lnTo>
                  <a:lnTo>
                    <a:pt x="78" y="1011"/>
                  </a:lnTo>
                  <a:lnTo>
                    <a:pt x="75" y="1013"/>
                  </a:lnTo>
                  <a:lnTo>
                    <a:pt x="73" y="1013"/>
                  </a:lnTo>
                  <a:lnTo>
                    <a:pt x="73" y="1013"/>
                  </a:lnTo>
                  <a:lnTo>
                    <a:pt x="71" y="1011"/>
                  </a:lnTo>
                  <a:lnTo>
                    <a:pt x="66" y="1008"/>
                  </a:lnTo>
                  <a:lnTo>
                    <a:pt x="63" y="1008"/>
                  </a:lnTo>
                  <a:lnTo>
                    <a:pt x="63" y="1008"/>
                  </a:lnTo>
                  <a:lnTo>
                    <a:pt x="63" y="1008"/>
                  </a:lnTo>
                  <a:lnTo>
                    <a:pt x="61" y="1008"/>
                  </a:lnTo>
                  <a:lnTo>
                    <a:pt x="61" y="1008"/>
                  </a:lnTo>
                  <a:lnTo>
                    <a:pt x="61" y="1011"/>
                  </a:lnTo>
                  <a:lnTo>
                    <a:pt x="61" y="1011"/>
                  </a:lnTo>
                  <a:lnTo>
                    <a:pt x="61" y="1013"/>
                  </a:lnTo>
                  <a:lnTo>
                    <a:pt x="61" y="1013"/>
                  </a:lnTo>
                  <a:lnTo>
                    <a:pt x="61" y="1015"/>
                  </a:lnTo>
                  <a:lnTo>
                    <a:pt x="63" y="1018"/>
                  </a:lnTo>
                  <a:lnTo>
                    <a:pt x="63" y="1018"/>
                  </a:lnTo>
                  <a:lnTo>
                    <a:pt x="63" y="1020"/>
                  </a:lnTo>
                  <a:lnTo>
                    <a:pt x="63" y="1020"/>
                  </a:lnTo>
                  <a:lnTo>
                    <a:pt x="59" y="1020"/>
                  </a:lnTo>
                  <a:lnTo>
                    <a:pt x="56" y="1020"/>
                  </a:lnTo>
                  <a:lnTo>
                    <a:pt x="56" y="1020"/>
                  </a:lnTo>
                  <a:lnTo>
                    <a:pt x="54" y="1022"/>
                  </a:lnTo>
                  <a:lnTo>
                    <a:pt x="52" y="1022"/>
                  </a:lnTo>
                  <a:lnTo>
                    <a:pt x="52" y="1025"/>
                  </a:lnTo>
                  <a:lnTo>
                    <a:pt x="49" y="1025"/>
                  </a:lnTo>
                  <a:lnTo>
                    <a:pt x="45" y="1030"/>
                  </a:lnTo>
                  <a:lnTo>
                    <a:pt x="40" y="1034"/>
                  </a:lnTo>
                  <a:lnTo>
                    <a:pt x="37" y="1037"/>
                  </a:lnTo>
                  <a:lnTo>
                    <a:pt x="35" y="1037"/>
                  </a:lnTo>
                  <a:lnTo>
                    <a:pt x="33" y="1037"/>
                  </a:lnTo>
                  <a:lnTo>
                    <a:pt x="33" y="1034"/>
                  </a:lnTo>
                  <a:lnTo>
                    <a:pt x="30" y="1034"/>
                  </a:lnTo>
                  <a:lnTo>
                    <a:pt x="28" y="1034"/>
                  </a:lnTo>
                  <a:lnTo>
                    <a:pt x="26" y="1037"/>
                  </a:lnTo>
                  <a:lnTo>
                    <a:pt x="26" y="1037"/>
                  </a:lnTo>
                  <a:lnTo>
                    <a:pt x="23" y="1037"/>
                  </a:lnTo>
                  <a:lnTo>
                    <a:pt x="18" y="1039"/>
                  </a:lnTo>
                  <a:lnTo>
                    <a:pt x="18" y="1039"/>
                  </a:lnTo>
                  <a:lnTo>
                    <a:pt x="18" y="1039"/>
                  </a:lnTo>
                  <a:lnTo>
                    <a:pt x="16" y="1041"/>
                  </a:lnTo>
                  <a:lnTo>
                    <a:pt x="16" y="1041"/>
                  </a:lnTo>
                  <a:lnTo>
                    <a:pt x="16" y="1044"/>
                  </a:lnTo>
                  <a:lnTo>
                    <a:pt x="16" y="1044"/>
                  </a:lnTo>
                  <a:lnTo>
                    <a:pt x="16" y="1046"/>
                  </a:lnTo>
                  <a:lnTo>
                    <a:pt x="14" y="1046"/>
                  </a:lnTo>
                  <a:lnTo>
                    <a:pt x="14" y="1048"/>
                  </a:lnTo>
                  <a:lnTo>
                    <a:pt x="14" y="1051"/>
                  </a:lnTo>
                  <a:lnTo>
                    <a:pt x="14" y="1051"/>
                  </a:lnTo>
                  <a:lnTo>
                    <a:pt x="14" y="1053"/>
                  </a:lnTo>
                  <a:lnTo>
                    <a:pt x="11" y="1053"/>
                  </a:lnTo>
                  <a:lnTo>
                    <a:pt x="11" y="1053"/>
                  </a:lnTo>
                  <a:lnTo>
                    <a:pt x="9" y="1056"/>
                  </a:lnTo>
                  <a:lnTo>
                    <a:pt x="9" y="1058"/>
                  </a:lnTo>
                  <a:lnTo>
                    <a:pt x="9" y="1058"/>
                  </a:lnTo>
                  <a:lnTo>
                    <a:pt x="11" y="1060"/>
                  </a:lnTo>
                  <a:lnTo>
                    <a:pt x="11" y="1060"/>
                  </a:lnTo>
                  <a:lnTo>
                    <a:pt x="11" y="1060"/>
                  </a:lnTo>
                  <a:lnTo>
                    <a:pt x="14" y="1060"/>
                  </a:lnTo>
                  <a:lnTo>
                    <a:pt x="14" y="1063"/>
                  </a:lnTo>
                  <a:lnTo>
                    <a:pt x="14" y="1063"/>
                  </a:lnTo>
                  <a:lnTo>
                    <a:pt x="14" y="1067"/>
                  </a:lnTo>
                  <a:lnTo>
                    <a:pt x="16" y="1070"/>
                  </a:lnTo>
                  <a:lnTo>
                    <a:pt x="16" y="1070"/>
                  </a:lnTo>
                  <a:lnTo>
                    <a:pt x="14" y="1072"/>
                  </a:lnTo>
                  <a:lnTo>
                    <a:pt x="14" y="1072"/>
                  </a:lnTo>
                  <a:lnTo>
                    <a:pt x="11" y="1072"/>
                  </a:lnTo>
                  <a:lnTo>
                    <a:pt x="11" y="1074"/>
                  </a:lnTo>
                  <a:lnTo>
                    <a:pt x="11" y="1077"/>
                  </a:lnTo>
                  <a:lnTo>
                    <a:pt x="11" y="1077"/>
                  </a:lnTo>
                  <a:lnTo>
                    <a:pt x="9" y="1079"/>
                  </a:lnTo>
                  <a:lnTo>
                    <a:pt x="0" y="1079"/>
                  </a:lnTo>
                  <a:lnTo>
                    <a:pt x="0" y="1082"/>
                  </a:lnTo>
                  <a:lnTo>
                    <a:pt x="0" y="1084"/>
                  </a:lnTo>
                  <a:lnTo>
                    <a:pt x="0" y="1086"/>
                  </a:lnTo>
                  <a:lnTo>
                    <a:pt x="0" y="1086"/>
                  </a:lnTo>
                  <a:lnTo>
                    <a:pt x="0" y="1091"/>
                  </a:lnTo>
                  <a:lnTo>
                    <a:pt x="0" y="1093"/>
                  </a:lnTo>
                  <a:lnTo>
                    <a:pt x="0" y="1096"/>
                  </a:lnTo>
                  <a:lnTo>
                    <a:pt x="0" y="1098"/>
                  </a:lnTo>
                  <a:lnTo>
                    <a:pt x="2" y="1101"/>
                  </a:lnTo>
                  <a:lnTo>
                    <a:pt x="2" y="1101"/>
                  </a:lnTo>
                  <a:lnTo>
                    <a:pt x="4" y="1103"/>
                  </a:lnTo>
                  <a:lnTo>
                    <a:pt x="4" y="1105"/>
                  </a:lnTo>
                  <a:lnTo>
                    <a:pt x="4" y="1105"/>
                  </a:lnTo>
                  <a:lnTo>
                    <a:pt x="7" y="1108"/>
                  </a:lnTo>
                  <a:lnTo>
                    <a:pt x="9" y="1110"/>
                  </a:lnTo>
                  <a:lnTo>
                    <a:pt x="9" y="1110"/>
                  </a:lnTo>
                  <a:lnTo>
                    <a:pt x="9" y="1112"/>
                  </a:lnTo>
                  <a:lnTo>
                    <a:pt x="11" y="1112"/>
                  </a:lnTo>
                  <a:lnTo>
                    <a:pt x="9" y="1115"/>
                  </a:lnTo>
                  <a:lnTo>
                    <a:pt x="9" y="1115"/>
                  </a:lnTo>
                  <a:lnTo>
                    <a:pt x="9" y="1115"/>
                  </a:lnTo>
                  <a:lnTo>
                    <a:pt x="7" y="1115"/>
                  </a:lnTo>
                  <a:lnTo>
                    <a:pt x="4" y="1115"/>
                  </a:lnTo>
                  <a:lnTo>
                    <a:pt x="4" y="1117"/>
                  </a:lnTo>
                  <a:lnTo>
                    <a:pt x="2" y="1117"/>
                  </a:lnTo>
                  <a:lnTo>
                    <a:pt x="2" y="1119"/>
                  </a:lnTo>
                  <a:lnTo>
                    <a:pt x="2" y="1119"/>
                  </a:lnTo>
                  <a:lnTo>
                    <a:pt x="4" y="1122"/>
                  </a:lnTo>
                  <a:lnTo>
                    <a:pt x="4" y="1122"/>
                  </a:lnTo>
                  <a:lnTo>
                    <a:pt x="4" y="1124"/>
                  </a:lnTo>
                  <a:lnTo>
                    <a:pt x="7" y="1124"/>
                  </a:lnTo>
                  <a:lnTo>
                    <a:pt x="4" y="1127"/>
                  </a:lnTo>
                  <a:lnTo>
                    <a:pt x="7" y="1129"/>
                  </a:lnTo>
                  <a:lnTo>
                    <a:pt x="7" y="1131"/>
                  </a:lnTo>
                  <a:lnTo>
                    <a:pt x="7" y="1134"/>
                  </a:lnTo>
                  <a:lnTo>
                    <a:pt x="9" y="1136"/>
                  </a:lnTo>
                  <a:lnTo>
                    <a:pt x="9" y="1136"/>
                  </a:lnTo>
                  <a:lnTo>
                    <a:pt x="9" y="1138"/>
                  </a:lnTo>
                  <a:lnTo>
                    <a:pt x="11" y="1138"/>
                  </a:lnTo>
                  <a:lnTo>
                    <a:pt x="11" y="1138"/>
                  </a:lnTo>
                  <a:lnTo>
                    <a:pt x="14" y="1138"/>
                  </a:lnTo>
                  <a:lnTo>
                    <a:pt x="16" y="1141"/>
                  </a:lnTo>
                  <a:lnTo>
                    <a:pt x="16" y="1141"/>
                  </a:lnTo>
                  <a:lnTo>
                    <a:pt x="21" y="1141"/>
                  </a:lnTo>
                  <a:lnTo>
                    <a:pt x="21" y="1141"/>
                  </a:lnTo>
                  <a:lnTo>
                    <a:pt x="23" y="1141"/>
                  </a:lnTo>
                  <a:lnTo>
                    <a:pt x="21" y="1138"/>
                  </a:lnTo>
                  <a:lnTo>
                    <a:pt x="21" y="1138"/>
                  </a:lnTo>
                  <a:lnTo>
                    <a:pt x="21" y="1136"/>
                  </a:lnTo>
                  <a:lnTo>
                    <a:pt x="21" y="1136"/>
                  </a:lnTo>
                  <a:lnTo>
                    <a:pt x="23" y="1136"/>
                  </a:lnTo>
                  <a:lnTo>
                    <a:pt x="23" y="1136"/>
                  </a:lnTo>
                  <a:lnTo>
                    <a:pt x="23" y="1134"/>
                  </a:lnTo>
                  <a:lnTo>
                    <a:pt x="23" y="1134"/>
                  </a:lnTo>
                  <a:lnTo>
                    <a:pt x="23" y="1134"/>
                  </a:lnTo>
                  <a:lnTo>
                    <a:pt x="26" y="1134"/>
                  </a:lnTo>
                  <a:lnTo>
                    <a:pt x="26" y="1131"/>
                  </a:lnTo>
                  <a:lnTo>
                    <a:pt x="26" y="1131"/>
                  </a:lnTo>
                  <a:lnTo>
                    <a:pt x="30" y="1134"/>
                  </a:lnTo>
                  <a:lnTo>
                    <a:pt x="30" y="1134"/>
                  </a:lnTo>
                  <a:lnTo>
                    <a:pt x="33" y="1134"/>
                  </a:lnTo>
                  <a:lnTo>
                    <a:pt x="35" y="1131"/>
                  </a:lnTo>
                  <a:lnTo>
                    <a:pt x="37" y="1131"/>
                  </a:lnTo>
                  <a:lnTo>
                    <a:pt x="45" y="1136"/>
                  </a:lnTo>
                  <a:lnTo>
                    <a:pt x="54" y="1138"/>
                  </a:lnTo>
                  <a:lnTo>
                    <a:pt x="54" y="1141"/>
                  </a:lnTo>
                  <a:lnTo>
                    <a:pt x="54" y="1141"/>
                  </a:lnTo>
                  <a:lnTo>
                    <a:pt x="56" y="1141"/>
                  </a:lnTo>
                  <a:lnTo>
                    <a:pt x="56" y="1143"/>
                  </a:lnTo>
                  <a:lnTo>
                    <a:pt x="59" y="1141"/>
                  </a:lnTo>
                  <a:lnTo>
                    <a:pt x="59" y="1143"/>
                  </a:lnTo>
                  <a:lnTo>
                    <a:pt x="61" y="1143"/>
                  </a:lnTo>
                  <a:lnTo>
                    <a:pt x="61" y="1143"/>
                  </a:lnTo>
                  <a:lnTo>
                    <a:pt x="61" y="1143"/>
                  </a:lnTo>
                  <a:lnTo>
                    <a:pt x="61" y="1143"/>
                  </a:lnTo>
                  <a:lnTo>
                    <a:pt x="61" y="1143"/>
                  </a:lnTo>
                  <a:lnTo>
                    <a:pt x="61" y="1145"/>
                  </a:lnTo>
                  <a:lnTo>
                    <a:pt x="61" y="1145"/>
                  </a:lnTo>
                  <a:lnTo>
                    <a:pt x="63" y="1145"/>
                  </a:lnTo>
                  <a:lnTo>
                    <a:pt x="63" y="1145"/>
                  </a:lnTo>
                  <a:lnTo>
                    <a:pt x="63" y="1145"/>
                  </a:lnTo>
                  <a:lnTo>
                    <a:pt x="63" y="1148"/>
                  </a:lnTo>
                  <a:lnTo>
                    <a:pt x="63" y="1148"/>
                  </a:lnTo>
                  <a:lnTo>
                    <a:pt x="63" y="1150"/>
                  </a:lnTo>
                  <a:lnTo>
                    <a:pt x="63" y="1153"/>
                  </a:lnTo>
                  <a:lnTo>
                    <a:pt x="63" y="1153"/>
                  </a:lnTo>
                  <a:lnTo>
                    <a:pt x="61" y="1155"/>
                  </a:lnTo>
                  <a:lnTo>
                    <a:pt x="59" y="1155"/>
                  </a:lnTo>
                  <a:lnTo>
                    <a:pt x="59" y="1157"/>
                  </a:lnTo>
                  <a:lnTo>
                    <a:pt x="59" y="1164"/>
                  </a:lnTo>
                  <a:lnTo>
                    <a:pt x="61" y="1172"/>
                  </a:lnTo>
                  <a:lnTo>
                    <a:pt x="61" y="1174"/>
                  </a:lnTo>
                  <a:lnTo>
                    <a:pt x="66" y="1176"/>
                  </a:lnTo>
                  <a:lnTo>
                    <a:pt x="66" y="1176"/>
                  </a:lnTo>
                  <a:lnTo>
                    <a:pt x="66" y="1181"/>
                  </a:lnTo>
                  <a:lnTo>
                    <a:pt x="66" y="1183"/>
                  </a:lnTo>
                  <a:lnTo>
                    <a:pt x="66" y="1183"/>
                  </a:lnTo>
                  <a:lnTo>
                    <a:pt x="66" y="1183"/>
                  </a:lnTo>
                  <a:lnTo>
                    <a:pt x="66" y="1183"/>
                  </a:lnTo>
                  <a:lnTo>
                    <a:pt x="68" y="1183"/>
                  </a:lnTo>
                  <a:lnTo>
                    <a:pt x="68" y="1186"/>
                  </a:lnTo>
                  <a:lnTo>
                    <a:pt x="66" y="1186"/>
                  </a:lnTo>
                  <a:lnTo>
                    <a:pt x="66" y="1186"/>
                  </a:lnTo>
                  <a:lnTo>
                    <a:pt x="66" y="1186"/>
                  </a:lnTo>
                  <a:lnTo>
                    <a:pt x="66" y="1188"/>
                  </a:lnTo>
                  <a:lnTo>
                    <a:pt x="66" y="1188"/>
                  </a:lnTo>
                  <a:lnTo>
                    <a:pt x="66" y="1188"/>
                  </a:lnTo>
                  <a:lnTo>
                    <a:pt x="68" y="1190"/>
                  </a:lnTo>
                  <a:lnTo>
                    <a:pt x="71" y="1190"/>
                  </a:lnTo>
                  <a:lnTo>
                    <a:pt x="71" y="1193"/>
                  </a:lnTo>
                  <a:lnTo>
                    <a:pt x="71" y="1193"/>
                  </a:lnTo>
                  <a:lnTo>
                    <a:pt x="68" y="1193"/>
                  </a:lnTo>
                  <a:lnTo>
                    <a:pt x="68" y="1195"/>
                  </a:lnTo>
                  <a:lnTo>
                    <a:pt x="68" y="1195"/>
                  </a:lnTo>
                  <a:lnTo>
                    <a:pt x="68" y="1195"/>
                  </a:lnTo>
                  <a:lnTo>
                    <a:pt x="68" y="1195"/>
                  </a:lnTo>
                  <a:lnTo>
                    <a:pt x="68" y="1198"/>
                  </a:lnTo>
                  <a:lnTo>
                    <a:pt x="66" y="1198"/>
                  </a:lnTo>
                  <a:lnTo>
                    <a:pt x="66" y="1198"/>
                  </a:lnTo>
                  <a:lnTo>
                    <a:pt x="66" y="1200"/>
                  </a:lnTo>
                  <a:lnTo>
                    <a:pt x="66" y="1200"/>
                  </a:lnTo>
                  <a:lnTo>
                    <a:pt x="66" y="1202"/>
                  </a:lnTo>
                  <a:lnTo>
                    <a:pt x="68" y="1205"/>
                  </a:lnTo>
                  <a:lnTo>
                    <a:pt x="68" y="1207"/>
                  </a:lnTo>
                  <a:lnTo>
                    <a:pt x="73" y="1209"/>
                  </a:lnTo>
                  <a:lnTo>
                    <a:pt x="75" y="1209"/>
                  </a:lnTo>
                  <a:lnTo>
                    <a:pt x="78" y="1214"/>
                  </a:lnTo>
                  <a:lnTo>
                    <a:pt x="78" y="1214"/>
                  </a:lnTo>
                  <a:lnTo>
                    <a:pt x="80" y="1216"/>
                  </a:lnTo>
                  <a:lnTo>
                    <a:pt x="78" y="1216"/>
                  </a:lnTo>
                  <a:lnTo>
                    <a:pt x="75" y="1216"/>
                  </a:lnTo>
                  <a:lnTo>
                    <a:pt x="75" y="1219"/>
                  </a:lnTo>
                  <a:lnTo>
                    <a:pt x="75" y="1221"/>
                  </a:lnTo>
                  <a:lnTo>
                    <a:pt x="75" y="1221"/>
                  </a:lnTo>
                  <a:lnTo>
                    <a:pt x="71" y="1224"/>
                  </a:lnTo>
                  <a:lnTo>
                    <a:pt x="68" y="1224"/>
                  </a:lnTo>
                  <a:lnTo>
                    <a:pt x="68" y="1224"/>
                  </a:lnTo>
                  <a:lnTo>
                    <a:pt x="68" y="1226"/>
                  </a:lnTo>
                  <a:lnTo>
                    <a:pt x="68" y="1226"/>
                  </a:lnTo>
                  <a:lnTo>
                    <a:pt x="66" y="1228"/>
                  </a:lnTo>
                  <a:lnTo>
                    <a:pt x="61" y="1228"/>
                  </a:lnTo>
                  <a:lnTo>
                    <a:pt x="61" y="1228"/>
                  </a:lnTo>
                  <a:lnTo>
                    <a:pt x="61" y="1228"/>
                  </a:lnTo>
                  <a:lnTo>
                    <a:pt x="59" y="1224"/>
                  </a:lnTo>
                  <a:lnTo>
                    <a:pt x="59" y="1224"/>
                  </a:lnTo>
                  <a:lnTo>
                    <a:pt x="56" y="1224"/>
                  </a:lnTo>
                  <a:lnTo>
                    <a:pt x="56" y="1224"/>
                  </a:lnTo>
                  <a:lnTo>
                    <a:pt x="56" y="1224"/>
                  </a:lnTo>
                  <a:lnTo>
                    <a:pt x="54" y="1226"/>
                  </a:lnTo>
                  <a:lnTo>
                    <a:pt x="54" y="1226"/>
                  </a:lnTo>
                  <a:lnTo>
                    <a:pt x="54" y="1226"/>
                  </a:lnTo>
                  <a:lnTo>
                    <a:pt x="54" y="1226"/>
                  </a:lnTo>
                  <a:lnTo>
                    <a:pt x="54" y="1226"/>
                  </a:lnTo>
                  <a:lnTo>
                    <a:pt x="52" y="1226"/>
                  </a:lnTo>
                  <a:lnTo>
                    <a:pt x="52" y="1226"/>
                  </a:lnTo>
                  <a:lnTo>
                    <a:pt x="52" y="1228"/>
                  </a:lnTo>
                  <a:lnTo>
                    <a:pt x="52" y="1228"/>
                  </a:lnTo>
                  <a:lnTo>
                    <a:pt x="52" y="1228"/>
                  </a:lnTo>
                  <a:lnTo>
                    <a:pt x="52" y="1226"/>
                  </a:lnTo>
                  <a:lnTo>
                    <a:pt x="49" y="1226"/>
                  </a:lnTo>
                  <a:lnTo>
                    <a:pt x="49" y="1226"/>
                  </a:lnTo>
                  <a:lnTo>
                    <a:pt x="47" y="1226"/>
                  </a:lnTo>
                  <a:lnTo>
                    <a:pt x="45" y="1228"/>
                  </a:lnTo>
                  <a:lnTo>
                    <a:pt x="45" y="1228"/>
                  </a:lnTo>
                  <a:lnTo>
                    <a:pt x="45" y="1228"/>
                  </a:lnTo>
                  <a:lnTo>
                    <a:pt x="45" y="1231"/>
                  </a:lnTo>
                  <a:lnTo>
                    <a:pt x="42" y="1231"/>
                  </a:lnTo>
                  <a:lnTo>
                    <a:pt x="42" y="1231"/>
                  </a:lnTo>
                  <a:lnTo>
                    <a:pt x="42" y="1231"/>
                  </a:lnTo>
                  <a:lnTo>
                    <a:pt x="40" y="1231"/>
                  </a:lnTo>
                  <a:lnTo>
                    <a:pt x="37" y="1231"/>
                  </a:lnTo>
                  <a:lnTo>
                    <a:pt x="37" y="1233"/>
                  </a:lnTo>
                  <a:lnTo>
                    <a:pt x="40" y="1233"/>
                  </a:lnTo>
                  <a:lnTo>
                    <a:pt x="42" y="1235"/>
                  </a:lnTo>
                  <a:lnTo>
                    <a:pt x="45" y="1238"/>
                  </a:lnTo>
                  <a:lnTo>
                    <a:pt x="45" y="1238"/>
                  </a:lnTo>
                  <a:lnTo>
                    <a:pt x="47" y="1240"/>
                  </a:lnTo>
                  <a:lnTo>
                    <a:pt x="47" y="1240"/>
                  </a:lnTo>
                  <a:lnTo>
                    <a:pt x="47" y="1240"/>
                  </a:lnTo>
                  <a:lnTo>
                    <a:pt x="49" y="1240"/>
                  </a:lnTo>
                  <a:lnTo>
                    <a:pt x="52" y="1240"/>
                  </a:lnTo>
                  <a:lnTo>
                    <a:pt x="54" y="1238"/>
                  </a:lnTo>
                  <a:lnTo>
                    <a:pt x="54" y="1238"/>
                  </a:lnTo>
                  <a:lnTo>
                    <a:pt x="56" y="1240"/>
                  </a:lnTo>
                  <a:lnTo>
                    <a:pt x="56" y="1240"/>
                  </a:lnTo>
                  <a:lnTo>
                    <a:pt x="61" y="1240"/>
                  </a:lnTo>
                  <a:lnTo>
                    <a:pt x="63" y="1243"/>
                  </a:lnTo>
                  <a:lnTo>
                    <a:pt x="63" y="1243"/>
                  </a:lnTo>
                  <a:lnTo>
                    <a:pt x="63" y="1245"/>
                  </a:lnTo>
                  <a:lnTo>
                    <a:pt x="63" y="1245"/>
                  </a:lnTo>
                  <a:lnTo>
                    <a:pt x="66" y="1247"/>
                  </a:lnTo>
                  <a:lnTo>
                    <a:pt x="66" y="1247"/>
                  </a:lnTo>
                  <a:lnTo>
                    <a:pt x="66" y="1247"/>
                  </a:lnTo>
                  <a:lnTo>
                    <a:pt x="66" y="1247"/>
                  </a:lnTo>
                  <a:lnTo>
                    <a:pt x="66" y="1245"/>
                  </a:lnTo>
                  <a:lnTo>
                    <a:pt x="66" y="1245"/>
                  </a:lnTo>
                  <a:lnTo>
                    <a:pt x="68" y="1245"/>
                  </a:lnTo>
                  <a:lnTo>
                    <a:pt x="68" y="1245"/>
                  </a:lnTo>
                  <a:lnTo>
                    <a:pt x="71" y="1243"/>
                  </a:lnTo>
                  <a:lnTo>
                    <a:pt x="73" y="1243"/>
                  </a:lnTo>
                  <a:lnTo>
                    <a:pt x="78" y="1243"/>
                  </a:lnTo>
                  <a:lnTo>
                    <a:pt x="78" y="1243"/>
                  </a:lnTo>
                  <a:lnTo>
                    <a:pt x="78" y="1243"/>
                  </a:lnTo>
                  <a:lnTo>
                    <a:pt x="80" y="1245"/>
                  </a:lnTo>
                  <a:lnTo>
                    <a:pt x="82" y="1245"/>
                  </a:lnTo>
                  <a:lnTo>
                    <a:pt x="87" y="1247"/>
                  </a:lnTo>
                  <a:lnTo>
                    <a:pt x="89" y="1247"/>
                  </a:lnTo>
                  <a:lnTo>
                    <a:pt x="92" y="1250"/>
                  </a:lnTo>
                  <a:lnTo>
                    <a:pt x="92" y="1252"/>
                  </a:lnTo>
                  <a:lnTo>
                    <a:pt x="92" y="1254"/>
                  </a:lnTo>
                  <a:lnTo>
                    <a:pt x="92" y="1257"/>
                  </a:lnTo>
                  <a:lnTo>
                    <a:pt x="94" y="1259"/>
                  </a:lnTo>
                  <a:lnTo>
                    <a:pt x="94" y="1261"/>
                  </a:lnTo>
                  <a:lnTo>
                    <a:pt x="97" y="1261"/>
                  </a:lnTo>
                  <a:lnTo>
                    <a:pt x="97" y="1259"/>
                  </a:lnTo>
                  <a:lnTo>
                    <a:pt x="99" y="1259"/>
                  </a:lnTo>
                  <a:lnTo>
                    <a:pt x="99" y="1259"/>
                  </a:lnTo>
                  <a:lnTo>
                    <a:pt x="101" y="1257"/>
                  </a:lnTo>
                  <a:lnTo>
                    <a:pt x="106" y="1259"/>
                  </a:lnTo>
                  <a:lnTo>
                    <a:pt x="111" y="1261"/>
                  </a:lnTo>
                  <a:lnTo>
                    <a:pt x="113" y="1264"/>
                  </a:lnTo>
                  <a:lnTo>
                    <a:pt x="115" y="1266"/>
                  </a:lnTo>
                  <a:lnTo>
                    <a:pt x="118" y="1266"/>
                  </a:lnTo>
                  <a:lnTo>
                    <a:pt x="123" y="1278"/>
                  </a:lnTo>
                  <a:lnTo>
                    <a:pt x="123" y="1278"/>
                  </a:lnTo>
                  <a:lnTo>
                    <a:pt x="123" y="1278"/>
                  </a:lnTo>
                  <a:lnTo>
                    <a:pt x="123" y="1280"/>
                  </a:lnTo>
                  <a:lnTo>
                    <a:pt x="123" y="1285"/>
                  </a:lnTo>
                  <a:lnTo>
                    <a:pt x="123" y="1287"/>
                  </a:lnTo>
                  <a:lnTo>
                    <a:pt x="123" y="1287"/>
                  </a:lnTo>
                  <a:lnTo>
                    <a:pt x="125" y="1290"/>
                  </a:lnTo>
                  <a:lnTo>
                    <a:pt x="125" y="1292"/>
                  </a:lnTo>
                  <a:lnTo>
                    <a:pt x="125" y="1292"/>
                  </a:lnTo>
                  <a:lnTo>
                    <a:pt x="125" y="1292"/>
                  </a:lnTo>
                  <a:lnTo>
                    <a:pt x="123" y="1292"/>
                  </a:lnTo>
                  <a:lnTo>
                    <a:pt x="123" y="1295"/>
                  </a:lnTo>
                  <a:lnTo>
                    <a:pt x="123" y="1295"/>
                  </a:lnTo>
                  <a:lnTo>
                    <a:pt x="123" y="1297"/>
                  </a:lnTo>
                  <a:lnTo>
                    <a:pt x="123" y="1297"/>
                  </a:lnTo>
                  <a:lnTo>
                    <a:pt x="123" y="1297"/>
                  </a:lnTo>
                  <a:lnTo>
                    <a:pt x="123" y="1297"/>
                  </a:lnTo>
                  <a:lnTo>
                    <a:pt x="120" y="1299"/>
                  </a:lnTo>
                  <a:lnTo>
                    <a:pt x="118" y="1299"/>
                  </a:lnTo>
                  <a:lnTo>
                    <a:pt x="118" y="1302"/>
                  </a:lnTo>
                  <a:lnTo>
                    <a:pt x="118" y="1304"/>
                  </a:lnTo>
                  <a:lnTo>
                    <a:pt x="120" y="1304"/>
                  </a:lnTo>
                  <a:lnTo>
                    <a:pt x="123" y="1306"/>
                  </a:lnTo>
                  <a:lnTo>
                    <a:pt x="123" y="1306"/>
                  </a:lnTo>
                  <a:lnTo>
                    <a:pt x="127" y="1309"/>
                  </a:lnTo>
                  <a:lnTo>
                    <a:pt x="130" y="1309"/>
                  </a:lnTo>
                  <a:lnTo>
                    <a:pt x="130" y="1311"/>
                  </a:lnTo>
                  <a:lnTo>
                    <a:pt x="130" y="1314"/>
                  </a:lnTo>
                  <a:lnTo>
                    <a:pt x="130" y="1316"/>
                  </a:lnTo>
                  <a:lnTo>
                    <a:pt x="132" y="1318"/>
                  </a:lnTo>
                  <a:lnTo>
                    <a:pt x="132" y="1321"/>
                  </a:lnTo>
                  <a:lnTo>
                    <a:pt x="134" y="1321"/>
                  </a:lnTo>
                  <a:lnTo>
                    <a:pt x="137" y="1318"/>
                  </a:lnTo>
                  <a:lnTo>
                    <a:pt x="137" y="1318"/>
                  </a:lnTo>
                  <a:lnTo>
                    <a:pt x="139" y="1318"/>
                  </a:lnTo>
                  <a:lnTo>
                    <a:pt x="139" y="1318"/>
                  </a:lnTo>
                  <a:lnTo>
                    <a:pt x="139" y="1318"/>
                  </a:lnTo>
                  <a:lnTo>
                    <a:pt x="141" y="1318"/>
                  </a:lnTo>
                  <a:lnTo>
                    <a:pt x="144" y="1318"/>
                  </a:lnTo>
                  <a:lnTo>
                    <a:pt x="144" y="1318"/>
                  </a:lnTo>
                  <a:lnTo>
                    <a:pt x="146" y="1318"/>
                  </a:lnTo>
                  <a:lnTo>
                    <a:pt x="146" y="1318"/>
                  </a:lnTo>
                  <a:lnTo>
                    <a:pt x="146" y="1316"/>
                  </a:lnTo>
                  <a:lnTo>
                    <a:pt x="146" y="1316"/>
                  </a:lnTo>
                  <a:lnTo>
                    <a:pt x="146" y="1316"/>
                  </a:lnTo>
                  <a:lnTo>
                    <a:pt x="149" y="1316"/>
                  </a:lnTo>
                  <a:lnTo>
                    <a:pt x="149" y="1316"/>
                  </a:lnTo>
                  <a:lnTo>
                    <a:pt x="151" y="1316"/>
                  </a:lnTo>
                  <a:lnTo>
                    <a:pt x="151" y="1314"/>
                  </a:lnTo>
                  <a:lnTo>
                    <a:pt x="153" y="1314"/>
                  </a:lnTo>
                  <a:lnTo>
                    <a:pt x="153" y="1316"/>
                  </a:lnTo>
                  <a:lnTo>
                    <a:pt x="153" y="1321"/>
                  </a:lnTo>
                  <a:lnTo>
                    <a:pt x="153" y="1323"/>
                  </a:lnTo>
                  <a:lnTo>
                    <a:pt x="156" y="1323"/>
                  </a:lnTo>
                  <a:lnTo>
                    <a:pt x="160" y="1325"/>
                  </a:lnTo>
                  <a:lnTo>
                    <a:pt x="160" y="1328"/>
                  </a:lnTo>
                  <a:lnTo>
                    <a:pt x="163" y="1328"/>
                  </a:lnTo>
                  <a:lnTo>
                    <a:pt x="163" y="1330"/>
                  </a:lnTo>
                  <a:lnTo>
                    <a:pt x="163" y="1330"/>
                  </a:lnTo>
                  <a:lnTo>
                    <a:pt x="165" y="1330"/>
                  </a:lnTo>
                  <a:lnTo>
                    <a:pt x="165" y="1330"/>
                  </a:lnTo>
                  <a:lnTo>
                    <a:pt x="168" y="1330"/>
                  </a:lnTo>
                  <a:lnTo>
                    <a:pt x="168" y="1330"/>
                  </a:lnTo>
                  <a:lnTo>
                    <a:pt x="170" y="1330"/>
                  </a:lnTo>
                  <a:lnTo>
                    <a:pt x="170" y="1332"/>
                  </a:lnTo>
                  <a:lnTo>
                    <a:pt x="170" y="1332"/>
                  </a:lnTo>
                  <a:lnTo>
                    <a:pt x="172" y="1335"/>
                  </a:lnTo>
                  <a:lnTo>
                    <a:pt x="172" y="1335"/>
                  </a:lnTo>
                  <a:lnTo>
                    <a:pt x="175" y="1335"/>
                  </a:lnTo>
                  <a:lnTo>
                    <a:pt x="177" y="1335"/>
                  </a:lnTo>
                  <a:lnTo>
                    <a:pt x="179" y="1335"/>
                  </a:lnTo>
                  <a:lnTo>
                    <a:pt x="179" y="1335"/>
                  </a:lnTo>
                  <a:lnTo>
                    <a:pt x="179" y="1335"/>
                  </a:lnTo>
                  <a:lnTo>
                    <a:pt x="182" y="1337"/>
                  </a:lnTo>
                  <a:lnTo>
                    <a:pt x="182" y="1337"/>
                  </a:lnTo>
                  <a:lnTo>
                    <a:pt x="184" y="1337"/>
                  </a:lnTo>
                  <a:lnTo>
                    <a:pt x="186" y="1337"/>
                  </a:lnTo>
                  <a:lnTo>
                    <a:pt x="189" y="1337"/>
                  </a:lnTo>
                  <a:lnTo>
                    <a:pt x="191" y="1337"/>
                  </a:lnTo>
                  <a:lnTo>
                    <a:pt x="191" y="1337"/>
                  </a:lnTo>
                  <a:lnTo>
                    <a:pt x="194" y="1340"/>
                  </a:lnTo>
                  <a:lnTo>
                    <a:pt x="196" y="1342"/>
                  </a:lnTo>
                  <a:lnTo>
                    <a:pt x="198" y="1342"/>
                  </a:lnTo>
                  <a:lnTo>
                    <a:pt x="201" y="1342"/>
                  </a:lnTo>
                  <a:lnTo>
                    <a:pt x="203" y="1340"/>
                  </a:lnTo>
                  <a:lnTo>
                    <a:pt x="203" y="1340"/>
                  </a:lnTo>
                  <a:lnTo>
                    <a:pt x="210" y="1342"/>
                  </a:lnTo>
                  <a:lnTo>
                    <a:pt x="212" y="1342"/>
                  </a:lnTo>
                  <a:lnTo>
                    <a:pt x="215" y="1342"/>
                  </a:lnTo>
                  <a:lnTo>
                    <a:pt x="215" y="1340"/>
                  </a:lnTo>
                  <a:lnTo>
                    <a:pt x="217" y="1340"/>
                  </a:lnTo>
                  <a:lnTo>
                    <a:pt x="217" y="1340"/>
                  </a:lnTo>
                  <a:lnTo>
                    <a:pt x="217" y="1340"/>
                  </a:lnTo>
                  <a:lnTo>
                    <a:pt x="220" y="1342"/>
                  </a:lnTo>
                  <a:lnTo>
                    <a:pt x="220" y="1342"/>
                  </a:lnTo>
                  <a:lnTo>
                    <a:pt x="222" y="1344"/>
                  </a:lnTo>
                  <a:lnTo>
                    <a:pt x="222" y="1344"/>
                  </a:lnTo>
                  <a:lnTo>
                    <a:pt x="224" y="1342"/>
                  </a:lnTo>
                  <a:lnTo>
                    <a:pt x="227" y="1340"/>
                  </a:lnTo>
                  <a:lnTo>
                    <a:pt x="229" y="1340"/>
                  </a:lnTo>
                  <a:lnTo>
                    <a:pt x="231" y="1340"/>
                  </a:lnTo>
                  <a:lnTo>
                    <a:pt x="231" y="1342"/>
                  </a:lnTo>
                  <a:lnTo>
                    <a:pt x="231" y="1347"/>
                  </a:lnTo>
                  <a:lnTo>
                    <a:pt x="229" y="1349"/>
                  </a:lnTo>
                  <a:lnTo>
                    <a:pt x="229" y="1354"/>
                  </a:lnTo>
                  <a:lnTo>
                    <a:pt x="231" y="1358"/>
                  </a:lnTo>
                  <a:lnTo>
                    <a:pt x="236" y="1368"/>
                  </a:lnTo>
                  <a:lnTo>
                    <a:pt x="236" y="1370"/>
                  </a:lnTo>
                  <a:lnTo>
                    <a:pt x="236" y="1375"/>
                  </a:lnTo>
                  <a:lnTo>
                    <a:pt x="236" y="1377"/>
                  </a:lnTo>
                  <a:lnTo>
                    <a:pt x="238" y="1380"/>
                  </a:lnTo>
                  <a:lnTo>
                    <a:pt x="241" y="1380"/>
                  </a:lnTo>
                  <a:lnTo>
                    <a:pt x="243" y="1394"/>
                  </a:lnTo>
                  <a:lnTo>
                    <a:pt x="243" y="1394"/>
                  </a:lnTo>
                  <a:lnTo>
                    <a:pt x="246" y="1396"/>
                  </a:lnTo>
                  <a:lnTo>
                    <a:pt x="248" y="1399"/>
                  </a:lnTo>
                  <a:lnTo>
                    <a:pt x="260" y="1401"/>
                  </a:lnTo>
                  <a:lnTo>
                    <a:pt x="264" y="1401"/>
                  </a:lnTo>
                  <a:lnTo>
                    <a:pt x="267" y="1406"/>
                  </a:lnTo>
                  <a:lnTo>
                    <a:pt x="272" y="1408"/>
                  </a:lnTo>
                  <a:lnTo>
                    <a:pt x="272" y="1411"/>
                  </a:lnTo>
                  <a:lnTo>
                    <a:pt x="274" y="1411"/>
                  </a:lnTo>
                  <a:lnTo>
                    <a:pt x="276" y="1411"/>
                  </a:lnTo>
                  <a:lnTo>
                    <a:pt x="279" y="1413"/>
                  </a:lnTo>
                  <a:lnTo>
                    <a:pt x="279" y="1413"/>
                  </a:lnTo>
                  <a:lnTo>
                    <a:pt x="279" y="1415"/>
                  </a:lnTo>
                  <a:lnTo>
                    <a:pt x="281" y="1415"/>
                  </a:lnTo>
                  <a:lnTo>
                    <a:pt x="281" y="1418"/>
                  </a:lnTo>
                  <a:lnTo>
                    <a:pt x="281" y="1420"/>
                  </a:lnTo>
                  <a:lnTo>
                    <a:pt x="279" y="1420"/>
                  </a:lnTo>
                  <a:lnTo>
                    <a:pt x="276" y="1425"/>
                  </a:lnTo>
                  <a:lnTo>
                    <a:pt x="272" y="1427"/>
                  </a:lnTo>
                  <a:lnTo>
                    <a:pt x="267" y="1429"/>
                  </a:lnTo>
                  <a:lnTo>
                    <a:pt x="267" y="1434"/>
                  </a:lnTo>
                  <a:lnTo>
                    <a:pt x="269" y="1441"/>
                  </a:lnTo>
                  <a:lnTo>
                    <a:pt x="269" y="1446"/>
                  </a:lnTo>
                  <a:lnTo>
                    <a:pt x="269" y="1451"/>
                  </a:lnTo>
                  <a:lnTo>
                    <a:pt x="269" y="1463"/>
                  </a:lnTo>
                  <a:lnTo>
                    <a:pt x="272" y="1465"/>
                  </a:lnTo>
                  <a:lnTo>
                    <a:pt x="272" y="1467"/>
                  </a:lnTo>
                  <a:lnTo>
                    <a:pt x="276" y="1472"/>
                  </a:lnTo>
                  <a:lnTo>
                    <a:pt x="276" y="1472"/>
                  </a:lnTo>
                  <a:lnTo>
                    <a:pt x="279" y="1477"/>
                  </a:lnTo>
                  <a:lnTo>
                    <a:pt x="281" y="1479"/>
                  </a:lnTo>
                  <a:lnTo>
                    <a:pt x="283" y="1479"/>
                  </a:lnTo>
                  <a:lnTo>
                    <a:pt x="283" y="1479"/>
                  </a:lnTo>
                  <a:lnTo>
                    <a:pt x="283" y="1479"/>
                  </a:lnTo>
                  <a:lnTo>
                    <a:pt x="286" y="1482"/>
                  </a:lnTo>
                  <a:lnTo>
                    <a:pt x="286" y="1482"/>
                  </a:lnTo>
                  <a:lnTo>
                    <a:pt x="286" y="1484"/>
                  </a:lnTo>
                  <a:lnTo>
                    <a:pt x="286" y="1484"/>
                  </a:lnTo>
                  <a:lnTo>
                    <a:pt x="288" y="1482"/>
                  </a:lnTo>
                  <a:lnTo>
                    <a:pt x="288" y="1484"/>
                  </a:lnTo>
                  <a:lnTo>
                    <a:pt x="293" y="1484"/>
                  </a:lnTo>
                  <a:lnTo>
                    <a:pt x="295" y="1486"/>
                  </a:lnTo>
                  <a:lnTo>
                    <a:pt x="300" y="1486"/>
                  </a:lnTo>
                  <a:lnTo>
                    <a:pt x="300" y="1486"/>
                  </a:lnTo>
                  <a:lnTo>
                    <a:pt x="300" y="1489"/>
                  </a:lnTo>
                  <a:lnTo>
                    <a:pt x="300" y="1491"/>
                  </a:lnTo>
                  <a:lnTo>
                    <a:pt x="300" y="1491"/>
                  </a:lnTo>
                  <a:lnTo>
                    <a:pt x="300" y="1493"/>
                  </a:lnTo>
                  <a:lnTo>
                    <a:pt x="298" y="1496"/>
                  </a:lnTo>
                  <a:lnTo>
                    <a:pt x="298" y="1498"/>
                  </a:lnTo>
                  <a:lnTo>
                    <a:pt x="298" y="1500"/>
                  </a:lnTo>
                  <a:lnTo>
                    <a:pt x="300" y="1500"/>
                  </a:lnTo>
                  <a:lnTo>
                    <a:pt x="302" y="1503"/>
                  </a:lnTo>
                  <a:lnTo>
                    <a:pt x="305" y="1505"/>
                  </a:lnTo>
                  <a:lnTo>
                    <a:pt x="305" y="1508"/>
                  </a:lnTo>
                  <a:lnTo>
                    <a:pt x="305" y="1510"/>
                  </a:lnTo>
                  <a:lnTo>
                    <a:pt x="307" y="1512"/>
                  </a:lnTo>
                  <a:lnTo>
                    <a:pt x="307" y="1512"/>
                  </a:lnTo>
                  <a:lnTo>
                    <a:pt x="307" y="1515"/>
                  </a:lnTo>
                  <a:lnTo>
                    <a:pt x="307" y="1517"/>
                  </a:lnTo>
                  <a:lnTo>
                    <a:pt x="307" y="1519"/>
                  </a:lnTo>
                  <a:lnTo>
                    <a:pt x="305" y="1522"/>
                  </a:lnTo>
                  <a:lnTo>
                    <a:pt x="298" y="1526"/>
                  </a:lnTo>
                  <a:lnTo>
                    <a:pt x="295" y="1529"/>
                  </a:lnTo>
                  <a:lnTo>
                    <a:pt x="295" y="1529"/>
                  </a:lnTo>
                  <a:lnTo>
                    <a:pt x="295" y="1529"/>
                  </a:lnTo>
                  <a:lnTo>
                    <a:pt x="293" y="1526"/>
                  </a:lnTo>
                  <a:lnTo>
                    <a:pt x="293" y="1526"/>
                  </a:lnTo>
                  <a:lnTo>
                    <a:pt x="290" y="1526"/>
                  </a:lnTo>
                  <a:lnTo>
                    <a:pt x="290" y="1529"/>
                  </a:lnTo>
                  <a:lnTo>
                    <a:pt x="288" y="1529"/>
                  </a:lnTo>
                  <a:lnTo>
                    <a:pt x="286" y="1529"/>
                  </a:lnTo>
                  <a:lnTo>
                    <a:pt x="286" y="1531"/>
                  </a:lnTo>
                  <a:lnTo>
                    <a:pt x="286" y="1534"/>
                  </a:lnTo>
                  <a:lnTo>
                    <a:pt x="286" y="1536"/>
                  </a:lnTo>
                  <a:lnTo>
                    <a:pt x="283" y="1536"/>
                  </a:lnTo>
                  <a:lnTo>
                    <a:pt x="283" y="1536"/>
                  </a:lnTo>
                  <a:lnTo>
                    <a:pt x="283" y="1536"/>
                  </a:lnTo>
                  <a:lnTo>
                    <a:pt x="281" y="1536"/>
                  </a:lnTo>
                  <a:lnTo>
                    <a:pt x="281" y="1536"/>
                  </a:lnTo>
                  <a:lnTo>
                    <a:pt x="279" y="1536"/>
                  </a:lnTo>
                  <a:lnTo>
                    <a:pt x="279" y="1538"/>
                  </a:lnTo>
                  <a:lnTo>
                    <a:pt x="276" y="1536"/>
                  </a:lnTo>
                  <a:lnTo>
                    <a:pt x="274" y="1536"/>
                  </a:lnTo>
                  <a:lnTo>
                    <a:pt x="274" y="1534"/>
                  </a:lnTo>
                  <a:lnTo>
                    <a:pt x="269" y="1531"/>
                  </a:lnTo>
                  <a:lnTo>
                    <a:pt x="269" y="1529"/>
                  </a:lnTo>
                  <a:lnTo>
                    <a:pt x="267" y="1524"/>
                  </a:lnTo>
                  <a:lnTo>
                    <a:pt x="267" y="1524"/>
                  </a:lnTo>
                  <a:lnTo>
                    <a:pt x="267" y="1524"/>
                  </a:lnTo>
                  <a:lnTo>
                    <a:pt x="267" y="1522"/>
                  </a:lnTo>
                  <a:lnTo>
                    <a:pt x="267" y="1522"/>
                  </a:lnTo>
                  <a:lnTo>
                    <a:pt x="267" y="1519"/>
                  </a:lnTo>
                  <a:lnTo>
                    <a:pt x="267" y="1519"/>
                  </a:lnTo>
                  <a:lnTo>
                    <a:pt x="264" y="1519"/>
                  </a:lnTo>
                  <a:lnTo>
                    <a:pt x="264" y="1522"/>
                  </a:lnTo>
                  <a:lnTo>
                    <a:pt x="262" y="1522"/>
                  </a:lnTo>
                  <a:lnTo>
                    <a:pt x="262" y="1524"/>
                  </a:lnTo>
                  <a:lnTo>
                    <a:pt x="260" y="1524"/>
                  </a:lnTo>
                  <a:lnTo>
                    <a:pt x="253" y="1524"/>
                  </a:lnTo>
                  <a:lnTo>
                    <a:pt x="250" y="1524"/>
                  </a:lnTo>
                  <a:lnTo>
                    <a:pt x="248" y="1524"/>
                  </a:lnTo>
                  <a:lnTo>
                    <a:pt x="248" y="1526"/>
                  </a:lnTo>
                  <a:lnTo>
                    <a:pt x="250" y="1529"/>
                  </a:lnTo>
                  <a:lnTo>
                    <a:pt x="253" y="1534"/>
                  </a:lnTo>
                  <a:lnTo>
                    <a:pt x="253" y="1534"/>
                  </a:lnTo>
                  <a:lnTo>
                    <a:pt x="253" y="1534"/>
                  </a:lnTo>
                  <a:lnTo>
                    <a:pt x="253" y="1534"/>
                  </a:lnTo>
                  <a:lnTo>
                    <a:pt x="250" y="1534"/>
                  </a:lnTo>
                  <a:lnTo>
                    <a:pt x="250" y="1536"/>
                  </a:lnTo>
                  <a:lnTo>
                    <a:pt x="250" y="1536"/>
                  </a:lnTo>
                  <a:lnTo>
                    <a:pt x="253" y="1536"/>
                  </a:lnTo>
                  <a:lnTo>
                    <a:pt x="253" y="1541"/>
                  </a:lnTo>
                  <a:lnTo>
                    <a:pt x="253" y="1543"/>
                  </a:lnTo>
                  <a:lnTo>
                    <a:pt x="253" y="1543"/>
                  </a:lnTo>
                  <a:lnTo>
                    <a:pt x="253" y="1545"/>
                  </a:lnTo>
                  <a:lnTo>
                    <a:pt x="253" y="1545"/>
                  </a:lnTo>
                  <a:lnTo>
                    <a:pt x="253" y="1545"/>
                  </a:lnTo>
                  <a:lnTo>
                    <a:pt x="253" y="1545"/>
                  </a:lnTo>
                  <a:lnTo>
                    <a:pt x="255" y="1545"/>
                  </a:lnTo>
                  <a:lnTo>
                    <a:pt x="257" y="1548"/>
                  </a:lnTo>
                  <a:lnTo>
                    <a:pt x="257" y="1550"/>
                  </a:lnTo>
                  <a:lnTo>
                    <a:pt x="262" y="1557"/>
                  </a:lnTo>
                  <a:lnTo>
                    <a:pt x="264" y="1557"/>
                  </a:lnTo>
                  <a:lnTo>
                    <a:pt x="267" y="1560"/>
                  </a:lnTo>
                  <a:lnTo>
                    <a:pt x="267" y="1560"/>
                  </a:lnTo>
                  <a:lnTo>
                    <a:pt x="267" y="1562"/>
                  </a:lnTo>
                  <a:lnTo>
                    <a:pt x="267" y="1562"/>
                  </a:lnTo>
                  <a:lnTo>
                    <a:pt x="267" y="1564"/>
                  </a:lnTo>
                  <a:lnTo>
                    <a:pt x="267" y="1567"/>
                  </a:lnTo>
                  <a:lnTo>
                    <a:pt x="264" y="1569"/>
                  </a:lnTo>
                  <a:lnTo>
                    <a:pt x="264" y="1569"/>
                  </a:lnTo>
                  <a:lnTo>
                    <a:pt x="264" y="1571"/>
                  </a:lnTo>
                  <a:lnTo>
                    <a:pt x="264" y="1574"/>
                  </a:lnTo>
                  <a:lnTo>
                    <a:pt x="264" y="1574"/>
                  </a:lnTo>
                  <a:lnTo>
                    <a:pt x="264" y="1574"/>
                  </a:lnTo>
                  <a:lnTo>
                    <a:pt x="264" y="1576"/>
                  </a:lnTo>
                  <a:lnTo>
                    <a:pt x="264" y="1576"/>
                  </a:lnTo>
                  <a:lnTo>
                    <a:pt x="264" y="1576"/>
                  </a:lnTo>
                  <a:lnTo>
                    <a:pt x="267" y="1576"/>
                  </a:lnTo>
                  <a:lnTo>
                    <a:pt x="267" y="1579"/>
                  </a:lnTo>
                  <a:lnTo>
                    <a:pt x="267" y="1579"/>
                  </a:lnTo>
                  <a:lnTo>
                    <a:pt x="267" y="1579"/>
                  </a:lnTo>
                  <a:lnTo>
                    <a:pt x="267" y="1579"/>
                  </a:lnTo>
                  <a:lnTo>
                    <a:pt x="269" y="1579"/>
                  </a:lnTo>
                  <a:lnTo>
                    <a:pt x="269" y="1581"/>
                  </a:lnTo>
                  <a:lnTo>
                    <a:pt x="272" y="1583"/>
                  </a:lnTo>
                  <a:lnTo>
                    <a:pt x="272" y="1583"/>
                  </a:lnTo>
                  <a:lnTo>
                    <a:pt x="269" y="1586"/>
                  </a:lnTo>
                  <a:lnTo>
                    <a:pt x="264" y="1588"/>
                  </a:lnTo>
                  <a:lnTo>
                    <a:pt x="264" y="1590"/>
                  </a:lnTo>
                  <a:lnTo>
                    <a:pt x="267" y="1590"/>
                  </a:lnTo>
                  <a:lnTo>
                    <a:pt x="269" y="1593"/>
                  </a:lnTo>
                  <a:lnTo>
                    <a:pt x="269" y="1595"/>
                  </a:lnTo>
                  <a:lnTo>
                    <a:pt x="267" y="1597"/>
                  </a:lnTo>
                  <a:lnTo>
                    <a:pt x="267" y="1600"/>
                  </a:lnTo>
                  <a:lnTo>
                    <a:pt x="267" y="1600"/>
                  </a:lnTo>
                  <a:lnTo>
                    <a:pt x="267" y="1602"/>
                  </a:lnTo>
                  <a:lnTo>
                    <a:pt x="269" y="1602"/>
                  </a:lnTo>
                  <a:lnTo>
                    <a:pt x="269" y="1602"/>
                  </a:lnTo>
                  <a:lnTo>
                    <a:pt x="269" y="1602"/>
                  </a:lnTo>
                  <a:lnTo>
                    <a:pt x="272" y="1602"/>
                  </a:lnTo>
                  <a:lnTo>
                    <a:pt x="274" y="1602"/>
                  </a:lnTo>
                  <a:lnTo>
                    <a:pt x="274" y="1602"/>
                  </a:lnTo>
                  <a:lnTo>
                    <a:pt x="274" y="1602"/>
                  </a:lnTo>
                  <a:lnTo>
                    <a:pt x="274" y="1602"/>
                  </a:lnTo>
                  <a:lnTo>
                    <a:pt x="276" y="1600"/>
                  </a:lnTo>
                  <a:lnTo>
                    <a:pt x="276" y="1600"/>
                  </a:lnTo>
                  <a:lnTo>
                    <a:pt x="276" y="1597"/>
                  </a:lnTo>
                  <a:lnTo>
                    <a:pt x="279" y="1597"/>
                  </a:lnTo>
                  <a:lnTo>
                    <a:pt x="279" y="1600"/>
                  </a:lnTo>
                  <a:lnTo>
                    <a:pt x="279" y="1600"/>
                  </a:lnTo>
                  <a:lnTo>
                    <a:pt x="281" y="1600"/>
                  </a:lnTo>
                  <a:lnTo>
                    <a:pt x="281" y="1595"/>
                  </a:lnTo>
                  <a:lnTo>
                    <a:pt x="281" y="1593"/>
                  </a:lnTo>
                  <a:lnTo>
                    <a:pt x="283" y="1593"/>
                  </a:lnTo>
                  <a:lnTo>
                    <a:pt x="286" y="1593"/>
                  </a:lnTo>
                  <a:lnTo>
                    <a:pt x="286" y="1595"/>
                  </a:lnTo>
                  <a:lnTo>
                    <a:pt x="288" y="1595"/>
                  </a:lnTo>
                  <a:lnTo>
                    <a:pt x="288" y="1597"/>
                  </a:lnTo>
                  <a:lnTo>
                    <a:pt x="288" y="1597"/>
                  </a:lnTo>
                  <a:lnTo>
                    <a:pt x="290" y="1600"/>
                  </a:lnTo>
                  <a:lnTo>
                    <a:pt x="290" y="1600"/>
                  </a:lnTo>
                  <a:lnTo>
                    <a:pt x="290" y="1600"/>
                  </a:lnTo>
                  <a:lnTo>
                    <a:pt x="290" y="1600"/>
                  </a:lnTo>
                  <a:lnTo>
                    <a:pt x="290" y="1600"/>
                  </a:lnTo>
                  <a:lnTo>
                    <a:pt x="290" y="1600"/>
                  </a:lnTo>
                  <a:lnTo>
                    <a:pt x="290" y="1602"/>
                  </a:lnTo>
                  <a:lnTo>
                    <a:pt x="290" y="1602"/>
                  </a:lnTo>
                  <a:lnTo>
                    <a:pt x="290" y="1602"/>
                  </a:lnTo>
                  <a:lnTo>
                    <a:pt x="293" y="1602"/>
                  </a:lnTo>
                  <a:lnTo>
                    <a:pt x="293" y="1605"/>
                  </a:lnTo>
                  <a:lnTo>
                    <a:pt x="293" y="1605"/>
                  </a:lnTo>
                  <a:lnTo>
                    <a:pt x="293" y="1605"/>
                  </a:lnTo>
                  <a:lnTo>
                    <a:pt x="293" y="1605"/>
                  </a:lnTo>
                  <a:lnTo>
                    <a:pt x="293" y="1605"/>
                  </a:lnTo>
                  <a:lnTo>
                    <a:pt x="293" y="1607"/>
                  </a:lnTo>
                  <a:lnTo>
                    <a:pt x="295" y="1607"/>
                  </a:lnTo>
                  <a:lnTo>
                    <a:pt x="295" y="1607"/>
                  </a:lnTo>
                  <a:lnTo>
                    <a:pt x="295" y="1609"/>
                  </a:lnTo>
                  <a:lnTo>
                    <a:pt x="295" y="1609"/>
                  </a:lnTo>
                  <a:lnTo>
                    <a:pt x="295" y="1609"/>
                  </a:lnTo>
                  <a:lnTo>
                    <a:pt x="295" y="1612"/>
                  </a:lnTo>
                  <a:lnTo>
                    <a:pt x="298" y="1612"/>
                  </a:lnTo>
                  <a:lnTo>
                    <a:pt x="298" y="1614"/>
                  </a:lnTo>
                  <a:lnTo>
                    <a:pt x="300" y="1614"/>
                  </a:lnTo>
                  <a:lnTo>
                    <a:pt x="300" y="1614"/>
                  </a:lnTo>
                  <a:lnTo>
                    <a:pt x="300" y="1614"/>
                  </a:lnTo>
                  <a:lnTo>
                    <a:pt x="302" y="1616"/>
                  </a:lnTo>
                  <a:lnTo>
                    <a:pt x="302" y="1616"/>
                  </a:lnTo>
                  <a:lnTo>
                    <a:pt x="302" y="1619"/>
                  </a:lnTo>
                  <a:lnTo>
                    <a:pt x="302" y="1619"/>
                  </a:lnTo>
                  <a:lnTo>
                    <a:pt x="302" y="1619"/>
                  </a:lnTo>
                  <a:lnTo>
                    <a:pt x="305" y="1619"/>
                  </a:lnTo>
                  <a:lnTo>
                    <a:pt x="305" y="1619"/>
                  </a:lnTo>
                  <a:lnTo>
                    <a:pt x="307" y="1619"/>
                  </a:lnTo>
                  <a:lnTo>
                    <a:pt x="307" y="1619"/>
                  </a:lnTo>
                  <a:lnTo>
                    <a:pt x="307" y="1619"/>
                  </a:lnTo>
                  <a:lnTo>
                    <a:pt x="307" y="1619"/>
                  </a:lnTo>
                  <a:lnTo>
                    <a:pt x="307" y="1621"/>
                  </a:lnTo>
                  <a:lnTo>
                    <a:pt x="307" y="1621"/>
                  </a:lnTo>
                  <a:lnTo>
                    <a:pt x="307" y="1621"/>
                  </a:lnTo>
                  <a:lnTo>
                    <a:pt x="309" y="1624"/>
                  </a:lnTo>
                  <a:lnTo>
                    <a:pt x="309" y="1624"/>
                  </a:lnTo>
                  <a:lnTo>
                    <a:pt x="309" y="1624"/>
                  </a:lnTo>
                  <a:lnTo>
                    <a:pt x="312" y="1624"/>
                  </a:lnTo>
                  <a:lnTo>
                    <a:pt x="312" y="1624"/>
                  </a:lnTo>
                  <a:lnTo>
                    <a:pt x="314" y="1621"/>
                  </a:lnTo>
                  <a:lnTo>
                    <a:pt x="314" y="1621"/>
                  </a:lnTo>
                  <a:lnTo>
                    <a:pt x="317" y="1621"/>
                  </a:lnTo>
                  <a:lnTo>
                    <a:pt x="319" y="1621"/>
                  </a:lnTo>
                  <a:lnTo>
                    <a:pt x="321" y="1621"/>
                  </a:lnTo>
                  <a:lnTo>
                    <a:pt x="324" y="1621"/>
                  </a:lnTo>
                  <a:lnTo>
                    <a:pt x="326" y="1624"/>
                  </a:lnTo>
                  <a:lnTo>
                    <a:pt x="326" y="1624"/>
                  </a:lnTo>
                  <a:lnTo>
                    <a:pt x="326" y="1626"/>
                  </a:lnTo>
                  <a:lnTo>
                    <a:pt x="328" y="1626"/>
                  </a:lnTo>
                  <a:lnTo>
                    <a:pt x="328" y="1626"/>
                  </a:lnTo>
                  <a:lnTo>
                    <a:pt x="328" y="1626"/>
                  </a:lnTo>
                  <a:lnTo>
                    <a:pt x="331" y="1628"/>
                  </a:lnTo>
                  <a:lnTo>
                    <a:pt x="333" y="1628"/>
                  </a:lnTo>
                  <a:lnTo>
                    <a:pt x="335" y="1631"/>
                  </a:lnTo>
                  <a:lnTo>
                    <a:pt x="335" y="1631"/>
                  </a:lnTo>
                  <a:lnTo>
                    <a:pt x="335" y="1633"/>
                  </a:lnTo>
                  <a:lnTo>
                    <a:pt x="338" y="1633"/>
                  </a:lnTo>
                  <a:lnTo>
                    <a:pt x="340" y="1633"/>
                  </a:lnTo>
                  <a:lnTo>
                    <a:pt x="340" y="1633"/>
                  </a:lnTo>
                  <a:lnTo>
                    <a:pt x="343" y="1633"/>
                  </a:lnTo>
                  <a:lnTo>
                    <a:pt x="343" y="1633"/>
                  </a:lnTo>
                  <a:lnTo>
                    <a:pt x="343" y="1635"/>
                  </a:lnTo>
                  <a:lnTo>
                    <a:pt x="345" y="1635"/>
                  </a:lnTo>
                  <a:lnTo>
                    <a:pt x="345" y="1635"/>
                  </a:lnTo>
                  <a:lnTo>
                    <a:pt x="345" y="1638"/>
                  </a:lnTo>
                  <a:lnTo>
                    <a:pt x="345" y="1640"/>
                  </a:lnTo>
                  <a:lnTo>
                    <a:pt x="343" y="1640"/>
                  </a:lnTo>
                  <a:lnTo>
                    <a:pt x="343" y="1640"/>
                  </a:lnTo>
                  <a:lnTo>
                    <a:pt x="343" y="1640"/>
                  </a:lnTo>
                  <a:lnTo>
                    <a:pt x="343" y="1640"/>
                  </a:lnTo>
                  <a:lnTo>
                    <a:pt x="343" y="1640"/>
                  </a:lnTo>
                  <a:lnTo>
                    <a:pt x="343" y="1640"/>
                  </a:lnTo>
                  <a:lnTo>
                    <a:pt x="343" y="1642"/>
                  </a:lnTo>
                  <a:lnTo>
                    <a:pt x="345" y="1642"/>
                  </a:lnTo>
                  <a:lnTo>
                    <a:pt x="345" y="1645"/>
                  </a:lnTo>
                  <a:lnTo>
                    <a:pt x="343" y="1645"/>
                  </a:lnTo>
                  <a:lnTo>
                    <a:pt x="343" y="1645"/>
                  </a:lnTo>
                  <a:lnTo>
                    <a:pt x="343" y="1647"/>
                  </a:lnTo>
                  <a:lnTo>
                    <a:pt x="345" y="1647"/>
                  </a:lnTo>
                  <a:lnTo>
                    <a:pt x="347" y="1647"/>
                  </a:lnTo>
                  <a:lnTo>
                    <a:pt x="350" y="1647"/>
                  </a:lnTo>
                  <a:lnTo>
                    <a:pt x="354" y="1650"/>
                  </a:lnTo>
                  <a:lnTo>
                    <a:pt x="359" y="1652"/>
                  </a:lnTo>
                  <a:lnTo>
                    <a:pt x="359" y="1652"/>
                  </a:lnTo>
                  <a:lnTo>
                    <a:pt x="361" y="1652"/>
                  </a:lnTo>
                  <a:lnTo>
                    <a:pt x="361" y="1652"/>
                  </a:lnTo>
                  <a:lnTo>
                    <a:pt x="361" y="1652"/>
                  </a:lnTo>
                  <a:lnTo>
                    <a:pt x="364" y="1652"/>
                  </a:lnTo>
                  <a:lnTo>
                    <a:pt x="364" y="1652"/>
                  </a:lnTo>
                  <a:lnTo>
                    <a:pt x="369" y="1654"/>
                  </a:lnTo>
                  <a:lnTo>
                    <a:pt x="371" y="1657"/>
                  </a:lnTo>
                  <a:lnTo>
                    <a:pt x="371" y="1657"/>
                  </a:lnTo>
                  <a:lnTo>
                    <a:pt x="373" y="1659"/>
                  </a:lnTo>
                  <a:lnTo>
                    <a:pt x="373" y="1661"/>
                  </a:lnTo>
                  <a:lnTo>
                    <a:pt x="373" y="1661"/>
                  </a:lnTo>
                  <a:lnTo>
                    <a:pt x="378" y="1664"/>
                  </a:lnTo>
                  <a:lnTo>
                    <a:pt x="383" y="1664"/>
                  </a:lnTo>
                  <a:lnTo>
                    <a:pt x="385" y="1664"/>
                  </a:lnTo>
                  <a:lnTo>
                    <a:pt x="385" y="1666"/>
                  </a:lnTo>
                  <a:lnTo>
                    <a:pt x="385" y="1668"/>
                  </a:lnTo>
                  <a:lnTo>
                    <a:pt x="385" y="1668"/>
                  </a:lnTo>
                  <a:lnTo>
                    <a:pt x="385" y="1668"/>
                  </a:lnTo>
                  <a:lnTo>
                    <a:pt x="387" y="1671"/>
                  </a:lnTo>
                  <a:lnTo>
                    <a:pt x="387" y="1671"/>
                  </a:lnTo>
                  <a:lnTo>
                    <a:pt x="387" y="1673"/>
                  </a:lnTo>
                  <a:lnTo>
                    <a:pt x="390" y="1676"/>
                  </a:lnTo>
                  <a:lnTo>
                    <a:pt x="390" y="1676"/>
                  </a:lnTo>
                  <a:lnTo>
                    <a:pt x="390" y="1678"/>
                  </a:lnTo>
                  <a:lnTo>
                    <a:pt x="390" y="1678"/>
                  </a:lnTo>
                  <a:lnTo>
                    <a:pt x="390" y="1680"/>
                  </a:lnTo>
                  <a:lnTo>
                    <a:pt x="392" y="1678"/>
                  </a:lnTo>
                  <a:lnTo>
                    <a:pt x="392" y="1678"/>
                  </a:lnTo>
                  <a:lnTo>
                    <a:pt x="397" y="1680"/>
                  </a:lnTo>
                  <a:lnTo>
                    <a:pt x="397" y="1680"/>
                  </a:lnTo>
                  <a:lnTo>
                    <a:pt x="397" y="1678"/>
                  </a:lnTo>
                  <a:lnTo>
                    <a:pt x="397" y="1678"/>
                  </a:lnTo>
                  <a:lnTo>
                    <a:pt x="399" y="1676"/>
                  </a:lnTo>
                  <a:lnTo>
                    <a:pt x="399" y="1676"/>
                  </a:lnTo>
                  <a:lnTo>
                    <a:pt x="399" y="1676"/>
                  </a:lnTo>
                  <a:lnTo>
                    <a:pt x="399" y="1676"/>
                  </a:lnTo>
                  <a:lnTo>
                    <a:pt x="399" y="1676"/>
                  </a:lnTo>
                  <a:lnTo>
                    <a:pt x="399" y="1676"/>
                  </a:lnTo>
                  <a:lnTo>
                    <a:pt x="399" y="1673"/>
                  </a:lnTo>
                  <a:lnTo>
                    <a:pt x="399" y="1673"/>
                  </a:lnTo>
                  <a:lnTo>
                    <a:pt x="399" y="1673"/>
                  </a:lnTo>
                  <a:lnTo>
                    <a:pt x="399" y="1673"/>
                  </a:lnTo>
                  <a:lnTo>
                    <a:pt x="402" y="1673"/>
                  </a:lnTo>
                  <a:lnTo>
                    <a:pt x="402" y="1673"/>
                  </a:lnTo>
                  <a:lnTo>
                    <a:pt x="402" y="1673"/>
                  </a:lnTo>
                  <a:lnTo>
                    <a:pt x="404" y="1671"/>
                  </a:lnTo>
                  <a:lnTo>
                    <a:pt x="404" y="1671"/>
                  </a:lnTo>
                  <a:lnTo>
                    <a:pt x="404" y="1671"/>
                  </a:lnTo>
                  <a:lnTo>
                    <a:pt x="404" y="1668"/>
                  </a:lnTo>
                  <a:lnTo>
                    <a:pt x="404" y="1666"/>
                  </a:lnTo>
                  <a:lnTo>
                    <a:pt x="406" y="1666"/>
                  </a:lnTo>
                  <a:lnTo>
                    <a:pt x="406" y="1666"/>
                  </a:lnTo>
                  <a:lnTo>
                    <a:pt x="404" y="1664"/>
                  </a:lnTo>
                  <a:lnTo>
                    <a:pt x="404" y="1664"/>
                  </a:lnTo>
                  <a:lnTo>
                    <a:pt x="404" y="1661"/>
                  </a:lnTo>
                  <a:lnTo>
                    <a:pt x="404" y="1661"/>
                  </a:lnTo>
                  <a:lnTo>
                    <a:pt x="406" y="1661"/>
                  </a:lnTo>
                  <a:lnTo>
                    <a:pt x="406" y="1659"/>
                  </a:lnTo>
                  <a:lnTo>
                    <a:pt x="406" y="1659"/>
                  </a:lnTo>
                  <a:lnTo>
                    <a:pt x="406" y="1657"/>
                  </a:lnTo>
                  <a:lnTo>
                    <a:pt x="406" y="1657"/>
                  </a:lnTo>
                  <a:lnTo>
                    <a:pt x="409" y="1659"/>
                  </a:lnTo>
                  <a:lnTo>
                    <a:pt x="409" y="1659"/>
                  </a:lnTo>
                  <a:lnTo>
                    <a:pt x="411" y="1661"/>
                  </a:lnTo>
                  <a:lnTo>
                    <a:pt x="411" y="1661"/>
                  </a:lnTo>
                  <a:lnTo>
                    <a:pt x="413" y="1661"/>
                  </a:lnTo>
                  <a:lnTo>
                    <a:pt x="413" y="1659"/>
                  </a:lnTo>
                  <a:lnTo>
                    <a:pt x="413" y="1657"/>
                  </a:lnTo>
                  <a:lnTo>
                    <a:pt x="413" y="1657"/>
                  </a:lnTo>
                  <a:lnTo>
                    <a:pt x="416" y="1657"/>
                  </a:lnTo>
                  <a:lnTo>
                    <a:pt x="416" y="1657"/>
                  </a:lnTo>
                  <a:lnTo>
                    <a:pt x="416" y="1657"/>
                  </a:lnTo>
                  <a:lnTo>
                    <a:pt x="416" y="1657"/>
                  </a:lnTo>
                  <a:lnTo>
                    <a:pt x="416" y="1654"/>
                  </a:lnTo>
                  <a:lnTo>
                    <a:pt x="418" y="1654"/>
                  </a:lnTo>
                  <a:lnTo>
                    <a:pt x="418" y="1657"/>
                  </a:lnTo>
                  <a:lnTo>
                    <a:pt x="425" y="1659"/>
                  </a:lnTo>
                  <a:lnTo>
                    <a:pt x="425" y="1659"/>
                  </a:lnTo>
                  <a:lnTo>
                    <a:pt x="428" y="1659"/>
                  </a:lnTo>
                  <a:lnTo>
                    <a:pt x="428" y="1659"/>
                  </a:lnTo>
                  <a:lnTo>
                    <a:pt x="430" y="1659"/>
                  </a:lnTo>
                  <a:lnTo>
                    <a:pt x="432" y="1659"/>
                  </a:lnTo>
                  <a:lnTo>
                    <a:pt x="435" y="1659"/>
                  </a:lnTo>
                  <a:lnTo>
                    <a:pt x="435" y="1659"/>
                  </a:lnTo>
                  <a:lnTo>
                    <a:pt x="435" y="1659"/>
                  </a:lnTo>
                  <a:lnTo>
                    <a:pt x="435" y="1659"/>
                  </a:lnTo>
                  <a:lnTo>
                    <a:pt x="437" y="1661"/>
                  </a:lnTo>
                  <a:lnTo>
                    <a:pt x="437" y="1661"/>
                  </a:lnTo>
                  <a:lnTo>
                    <a:pt x="437" y="1661"/>
                  </a:lnTo>
                  <a:lnTo>
                    <a:pt x="437" y="1659"/>
                  </a:lnTo>
                  <a:lnTo>
                    <a:pt x="440" y="1659"/>
                  </a:lnTo>
                  <a:lnTo>
                    <a:pt x="440" y="1659"/>
                  </a:lnTo>
                  <a:lnTo>
                    <a:pt x="442" y="1659"/>
                  </a:lnTo>
                  <a:lnTo>
                    <a:pt x="442" y="1661"/>
                  </a:lnTo>
                  <a:lnTo>
                    <a:pt x="442" y="1661"/>
                  </a:lnTo>
                  <a:lnTo>
                    <a:pt x="442" y="1664"/>
                  </a:lnTo>
                  <a:lnTo>
                    <a:pt x="442" y="1666"/>
                  </a:lnTo>
                  <a:lnTo>
                    <a:pt x="442" y="1668"/>
                  </a:lnTo>
                  <a:lnTo>
                    <a:pt x="444" y="1668"/>
                  </a:lnTo>
                  <a:lnTo>
                    <a:pt x="444" y="1668"/>
                  </a:lnTo>
                  <a:lnTo>
                    <a:pt x="447" y="1668"/>
                  </a:lnTo>
                  <a:lnTo>
                    <a:pt x="447" y="1671"/>
                  </a:lnTo>
                  <a:lnTo>
                    <a:pt x="444" y="1673"/>
                  </a:lnTo>
                  <a:lnTo>
                    <a:pt x="444" y="1673"/>
                  </a:lnTo>
                  <a:lnTo>
                    <a:pt x="444" y="1676"/>
                  </a:lnTo>
                  <a:lnTo>
                    <a:pt x="447" y="1676"/>
                  </a:lnTo>
                  <a:lnTo>
                    <a:pt x="447" y="1678"/>
                  </a:lnTo>
                  <a:lnTo>
                    <a:pt x="447" y="1678"/>
                  </a:lnTo>
                  <a:lnTo>
                    <a:pt x="449" y="1676"/>
                  </a:lnTo>
                  <a:lnTo>
                    <a:pt x="449" y="1676"/>
                  </a:lnTo>
                  <a:lnTo>
                    <a:pt x="451" y="1678"/>
                  </a:lnTo>
                  <a:lnTo>
                    <a:pt x="451" y="1678"/>
                  </a:lnTo>
                  <a:lnTo>
                    <a:pt x="454" y="1678"/>
                  </a:lnTo>
                  <a:lnTo>
                    <a:pt x="454" y="1678"/>
                  </a:lnTo>
                  <a:lnTo>
                    <a:pt x="456" y="1678"/>
                  </a:lnTo>
                  <a:lnTo>
                    <a:pt x="456" y="1680"/>
                  </a:lnTo>
                  <a:lnTo>
                    <a:pt x="456" y="1680"/>
                  </a:lnTo>
                  <a:lnTo>
                    <a:pt x="456" y="1680"/>
                  </a:lnTo>
                  <a:lnTo>
                    <a:pt x="458" y="1680"/>
                  </a:lnTo>
                  <a:lnTo>
                    <a:pt x="458" y="1680"/>
                  </a:lnTo>
                  <a:lnTo>
                    <a:pt x="458" y="1680"/>
                  </a:lnTo>
                  <a:lnTo>
                    <a:pt x="461" y="1683"/>
                  </a:lnTo>
                  <a:lnTo>
                    <a:pt x="461" y="1683"/>
                  </a:lnTo>
                  <a:lnTo>
                    <a:pt x="461" y="1683"/>
                  </a:lnTo>
                  <a:lnTo>
                    <a:pt x="463" y="1683"/>
                  </a:lnTo>
                  <a:lnTo>
                    <a:pt x="466" y="1685"/>
                  </a:lnTo>
                  <a:lnTo>
                    <a:pt x="466" y="1685"/>
                  </a:lnTo>
                  <a:lnTo>
                    <a:pt x="470" y="1690"/>
                  </a:lnTo>
                  <a:lnTo>
                    <a:pt x="470" y="1690"/>
                  </a:lnTo>
                  <a:lnTo>
                    <a:pt x="473" y="1690"/>
                  </a:lnTo>
                  <a:lnTo>
                    <a:pt x="473" y="1690"/>
                  </a:lnTo>
                  <a:lnTo>
                    <a:pt x="473" y="1690"/>
                  </a:lnTo>
                  <a:lnTo>
                    <a:pt x="475" y="1690"/>
                  </a:lnTo>
                  <a:lnTo>
                    <a:pt x="475" y="1692"/>
                  </a:lnTo>
                  <a:lnTo>
                    <a:pt x="473" y="1692"/>
                  </a:lnTo>
                  <a:lnTo>
                    <a:pt x="473" y="1692"/>
                  </a:lnTo>
                  <a:lnTo>
                    <a:pt x="475" y="1695"/>
                  </a:lnTo>
                  <a:lnTo>
                    <a:pt x="477" y="1697"/>
                  </a:lnTo>
                  <a:lnTo>
                    <a:pt x="477" y="1697"/>
                  </a:lnTo>
                  <a:lnTo>
                    <a:pt x="480" y="1697"/>
                  </a:lnTo>
                  <a:lnTo>
                    <a:pt x="480" y="1699"/>
                  </a:lnTo>
                  <a:lnTo>
                    <a:pt x="480" y="1699"/>
                  </a:lnTo>
                  <a:lnTo>
                    <a:pt x="480" y="1699"/>
                  </a:lnTo>
                  <a:lnTo>
                    <a:pt x="482" y="1699"/>
                  </a:lnTo>
                  <a:lnTo>
                    <a:pt x="482" y="1702"/>
                  </a:lnTo>
                  <a:lnTo>
                    <a:pt x="482" y="1699"/>
                  </a:lnTo>
                  <a:lnTo>
                    <a:pt x="484" y="1699"/>
                  </a:lnTo>
                  <a:lnTo>
                    <a:pt x="484" y="1699"/>
                  </a:lnTo>
                  <a:lnTo>
                    <a:pt x="484" y="1699"/>
                  </a:lnTo>
                  <a:lnTo>
                    <a:pt x="487" y="1699"/>
                  </a:lnTo>
                  <a:lnTo>
                    <a:pt x="487" y="1702"/>
                  </a:lnTo>
                  <a:lnTo>
                    <a:pt x="487" y="1702"/>
                  </a:lnTo>
                  <a:lnTo>
                    <a:pt x="489" y="1699"/>
                  </a:lnTo>
                  <a:lnTo>
                    <a:pt x="489" y="1702"/>
                  </a:lnTo>
                  <a:lnTo>
                    <a:pt x="492" y="1704"/>
                  </a:lnTo>
                  <a:lnTo>
                    <a:pt x="492" y="1704"/>
                  </a:lnTo>
                  <a:lnTo>
                    <a:pt x="494" y="1704"/>
                  </a:lnTo>
                  <a:lnTo>
                    <a:pt x="494" y="1706"/>
                  </a:lnTo>
                  <a:lnTo>
                    <a:pt x="494" y="1706"/>
                  </a:lnTo>
                  <a:lnTo>
                    <a:pt x="494" y="1704"/>
                  </a:lnTo>
                  <a:lnTo>
                    <a:pt x="494" y="1704"/>
                  </a:lnTo>
                  <a:lnTo>
                    <a:pt x="496" y="1704"/>
                  </a:lnTo>
                  <a:lnTo>
                    <a:pt x="496" y="1704"/>
                  </a:lnTo>
                  <a:lnTo>
                    <a:pt x="496" y="1704"/>
                  </a:lnTo>
                  <a:lnTo>
                    <a:pt x="499" y="1702"/>
                  </a:lnTo>
                  <a:lnTo>
                    <a:pt x="499" y="1702"/>
                  </a:lnTo>
                  <a:lnTo>
                    <a:pt x="499" y="1704"/>
                  </a:lnTo>
                  <a:lnTo>
                    <a:pt x="501" y="1704"/>
                  </a:lnTo>
                  <a:lnTo>
                    <a:pt x="501" y="1704"/>
                  </a:lnTo>
                  <a:lnTo>
                    <a:pt x="501" y="1704"/>
                  </a:lnTo>
                  <a:lnTo>
                    <a:pt x="501" y="1704"/>
                  </a:lnTo>
                  <a:lnTo>
                    <a:pt x="501" y="1706"/>
                  </a:lnTo>
                  <a:lnTo>
                    <a:pt x="501" y="1706"/>
                  </a:lnTo>
                  <a:lnTo>
                    <a:pt x="503" y="1706"/>
                  </a:lnTo>
                  <a:lnTo>
                    <a:pt x="503" y="1706"/>
                  </a:lnTo>
                  <a:lnTo>
                    <a:pt x="503" y="1709"/>
                  </a:lnTo>
                  <a:lnTo>
                    <a:pt x="503" y="1709"/>
                  </a:lnTo>
                  <a:lnTo>
                    <a:pt x="503" y="1709"/>
                  </a:lnTo>
                  <a:lnTo>
                    <a:pt x="503" y="1709"/>
                  </a:lnTo>
                  <a:lnTo>
                    <a:pt x="503" y="1709"/>
                  </a:lnTo>
                  <a:lnTo>
                    <a:pt x="503" y="1711"/>
                  </a:lnTo>
                  <a:lnTo>
                    <a:pt x="503" y="1711"/>
                  </a:lnTo>
                  <a:lnTo>
                    <a:pt x="508" y="1711"/>
                  </a:lnTo>
                  <a:lnTo>
                    <a:pt x="508" y="1713"/>
                  </a:lnTo>
                  <a:lnTo>
                    <a:pt x="508" y="1713"/>
                  </a:lnTo>
                  <a:lnTo>
                    <a:pt x="508" y="1713"/>
                  </a:lnTo>
                  <a:lnTo>
                    <a:pt x="508" y="1716"/>
                  </a:lnTo>
                  <a:lnTo>
                    <a:pt x="510" y="1716"/>
                  </a:lnTo>
                  <a:lnTo>
                    <a:pt x="510" y="1718"/>
                  </a:lnTo>
                  <a:lnTo>
                    <a:pt x="510" y="1718"/>
                  </a:lnTo>
                  <a:lnTo>
                    <a:pt x="510" y="1718"/>
                  </a:lnTo>
                  <a:lnTo>
                    <a:pt x="510" y="1721"/>
                  </a:lnTo>
                  <a:lnTo>
                    <a:pt x="513" y="1721"/>
                  </a:lnTo>
                  <a:lnTo>
                    <a:pt x="513" y="1721"/>
                  </a:lnTo>
                  <a:lnTo>
                    <a:pt x="513" y="1723"/>
                  </a:lnTo>
                  <a:lnTo>
                    <a:pt x="513" y="1723"/>
                  </a:lnTo>
                  <a:lnTo>
                    <a:pt x="515" y="1723"/>
                  </a:lnTo>
                  <a:lnTo>
                    <a:pt x="515" y="1723"/>
                  </a:lnTo>
                  <a:lnTo>
                    <a:pt x="518" y="1725"/>
                  </a:lnTo>
                  <a:lnTo>
                    <a:pt x="518" y="1728"/>
                  </a:lnTo>
                  <a:lnTo>
                    <a:pt x="518" y="1728"/>
                  </a:lnTo>
                  <a:lnTo>
                    <a:pt x="518" y="1728"/>
                  </a:lnTo>
                  <a:lnTo>
                    <a:pt x="518" y="1730"/>
                  </a:lnTo>
                  <a:lnTo>
                    <a:pt x="518" y="1730"/>
                  </a:lnTo>
                  <a:lnTo>
                    <a:pt x="520" y="1730"/>
                  </a:lnTo>
                  <a:lnTo>
                    <a:pt x="520" y="1730"/>
                  </a:lnTo>
                  <a:lnTo>
                    <a:pt x="520" y="1730"/>
                  </a:lnTo>
                  <a:lnTo>
                    <a:pt x="522" y="1730"/>
                  </a:lnTo>
                  <a:lnTo>
                    <a:pt x="525" y="1730"/>
                  </a:lnTo>
                  <a:lnTo>
                    <a:pt x="525" y="1730"/>
                  </a:lnTo>
                  <a:lnTo>
                    <a:pt x="525" y="1730"/>
                  </a:lnTo>
                  <a:lnTo>
                    <a:pt x="525" y="1730"/>
                  </a:lnTo>
                  <a:lnTo>
                    <a:pt x="525" y="1728"/>
                  </a:lnTo>
                  <a:lnTo>
                    <a:pt x="525" y="1728"/>
                  </a:lnTo>
                  <a:lnTo>
                    <a:pt x="527" y="1728"/>
                  </a:lnTo>
                  <a:lnTo>
                    <a:pt x="527" y="1725"/>
                  </a:lnTo>
                  <a:lnTo>
                    <a:pt x="529" y="1725"/>
                  </a:lnTo>
                  <a:lnTo>
                    <a:pt x="532" y="1725"/>
                  </a:lnTo>
                  <a:lnTo>
                    <a:pt x="532" y="1725"/>
                  </a:lnTo>
                  <a:lnTo>
                    <a:pt x="534" y="1725"/>
                  </a:lnTo>
                  <a:lnTo>
                    <a:pt x="536" y="1725"/>
                  </a:lnTo>
                  <a:lnTo>
                    <a:pt x="536" y="1725"/>
                  </a:lnTo>
                  <a:lnTo>
                    <a:pt x="536" y="1723"/>
                  </a:lnTo>
                  <a:lnTo>
                    <a:pt x="536" y="1723"/>
                  </a:lnTo>
                  <a:lnTo>
                    <a:pt x="539" y="1723"/>
                  </a:lnTo>
                  <a:lnTo>
                    <a:pt x="539" y="1723"/>
                  </a:lnTo>
                  <a:lnTo>
                    <a:pt x="539" y="1723"/>
                  </a:lnTo>
                  <a:lnTo>
                    <a:pt x="541" y="1723"/>
                  </a:lnTo>
                  <a:lnTo>
                    <a:pt x="541" y="1723"/>
                  </a:lnTo>
                  <a:lnTo>
                    <a:pt x="541" y="1723"/>
                  </a:lnTo>
                  <a:lnTo>
                    <a:pt x="541" y="1725"/>
                  </a:lnTo>
                  <a:lnTo>
                    <a:pt x="541" y="1723"/>
                  </a:lnTo>
                  <a:lnTo>
                    <a:pt x="544" y="1723"/>
                  </a:lnTo>
                  <a:lnTo>
                    <a:pt x="544" y="1723"/>
                  </a:lnTo>
                  <a:lnTo>
                    <a:pt x="544" y="1725"/>
                  </a:lnTo>
                  <a:lnTo>
                    <a:pt x="544" y="1725"/>
                  </a:lnTo>
                  <a:lnTo>
                    <a:pt x="546" y="1725"/>
                  </a:lnTo>
                  <a:lnTo>
                    <a:pt x="546" y="1725"/>
                  </a:lnTo>
                  <a:lnTo>
                    <a:pt x="548" y="1725"/>
                  </a:lnTo>
                  <a:lnTo>
                    <a:pt x="548" y="1725"/>
                  </a:lnTo>
                  <a:lnTo>
                    <a:pt x="548" y="1728"/>
                  </a:lnTo>
                  <a:lnTo>
                    <a:pt x="548" y="1728"/>
                  </a:lnTo>
                  <a:lnTo>
                    <a:pt x="548" y="1728"/>
                  </a:lnTo>
                  <a:lnTo>
                    <a:pt x="551" y="1728"/>
                  </a:lnTo>
                  <a:lnTo>
                    <a:pt x="551" y="1728"/>
                  </a:lnTo>
                  <a:lnTo>
                    <a:pt x="551" y="1728"/>
                  </a:lnTo>
                  <a:lnTo>
                    <a:pt x="551" y="1730"/>
                  </a:lnTo>
                  <a:lnTo>
                    <a:pt x="551" y="1730"/>
                  </a:lnTo>
                  <a:lnTo>
                    <a:pt x="551" y="1732"/>
                  </a:lnTo>
                  <a:lnTo>
                    <a:pt x="551" y="1732"/>
                  </a:lnTo>
                  <a:lnTo>
                    <a:pt x="551" y="1735"/>
                  </a:lnTo>
                  <a:lnTo>
                    <a:pt x="551" y="1735"/>
                  </a:lnTo>
                  <a:lnTo>
                    <a:pt x="551" y="1735"/>
                  </a:lnTo>
                  <a:lnTo>
                    <a:pt x="551" y="1737"/>
                  </a:lnTo>
                  <a:lnTo>
                    <a:pt x="553" y="1737"/>
                  </a:lnTo>
                  <a:lnTo>
                    <a:pt x="553" y="1737"/>
                  </a:lnTo>
                  <a:lnTo>
                    <a:pt x="555" y="1739"/>
                  </a:lnTo>
                  <a:lnTo>
                    <a:pt x="553" y="1744"/>
                  </a:lnTo>
                  <a:lnTo>
                    <a:pt x="555" y="1744"/>
                  </a:lnTo>
                  <a:lnTo>
                    <a:pt x="555" y="1747"/>
                  </a:lnTo>
                  <a:lnTo>
                    <a:pt x="558" y="1747"/>
                  </a:lnTo>
                  <a:lnTo>
                    <a:pt x="560" y="1749"/>
                  </a:lnTo>
                  <a:lnTo>
                    <a:pt x="562" y="1749"/>
                  </a:lnTo>
                  <a:lnTo>
                    <a:pt x="562" y="1749"/>
                  </a:lnTo>
                  <a:lnTo>
                    <a:pt x="562" y="1751"/>
                  </a:lnTo>
                  <a:lnTo>
                    <a:pt x="565" y="1751"/>
                  </a:lnTo>
                  <a:lnTo>
                    <a:pt x="565" y="1751"/>
                  </a:lnTo>
                  <a:lnTo>
                    <a:pt x="565" y="1754"/>
                  </a:lnTo>
                  <a:lnTo>
                    <a:pt x="567" y="1756"/>
                  </a:lnTo>
                  <a:lnTo>
                    <a:pt x="567" y="1756"/>
                  </a:lnTo>
                  <a:lnTo>
                    <a:pt x="570" y="1756"/>
                  </a:lnTo>
                  <a:lnTo>
                    <a:pt x="570" y="1756"/>
                  </a:lnTo>
                  <a:lnTo>
                    <a:pt x="570" y="1758"/>
                  </a:lnTo>
                  <a:lnTo>
                    <a:pt x="572" y="1758"/>
                  </a:lnTo>
                  <a:lnTo>
                    <a:pt x="574" y="1758"/>
                  </a:lnTo>
                  <a:lnTo>
                    <a:pt x="574" y="1758"/>
                  </a:lnTo>
                  <a:lnTo>
                    <a:pt x="574" y="1758"/>
                  </a:lnTo>
                  <a:lnTo>
                    <a:pt x="577" y="1761"/>
                  </a:lnTo>
                  <a:lnTo>
                    <a:pt x="577" y="1761"/>
                  </a:lnTo>
                  <a:lnTo>
                    <a:pt x="577" y="1761"/>
                  </a:lnTo>
                  <a:lnTo>
                    <a:pt x="579" y="1761"/>
                  </a:lnTo>
                  <a:lnTo>
                    <a:pt x="579" y="1763"/>
                  </a:lnTo>
                  <a:lnTo>
                    <a:pt x="579" y="1763"/>
                  </a:lnTo>
                  <a:lnTo>
                    <a:pt x="581" y="1763"/>
                  </a:lnTo>
                  <a:lnTo>
                    <a:pt x="581" y="1766"/>
                  </a:lnTo>
                  <a:lnTo>
                    <a:pt x="584" y="1766"/>
                  </a:lnTo>
                  <a:lnTo>
                    <a:pt x="584" y="1768"/>
                  </a:lnTo>
                  <a:lnTo>
                    <a:pt x="586" y="1768"/>
                  </a:lnTo>
                  <a:lnTo>
                    <a:pt x="586" y="1768"/>
                  </a:lnTo>
                  <a:lnTo>
                    <a:pt x="589" y="1768"/>
                  </a:lnTo>
                  <a:lnTo>
                    <a:pt x="589" y="1768"/>
                  </a:lnTo>
                  <a:lnTo>
                    <a:pt x="591" y="1768"/>
                  </a:lnTo>
                  <a:lnTo>
                    <a:pt x="591" y="1768"/>
                  </a:lnTo>
                  <a:lnTo>
                    <a:pt x="591" y="1768"/>
                  </a:lnTo>
                  <a:lnTo>
                    <a:pt x="591" y="1768"/>
                  </a:lnTo>
                  <a:lnTo>
                    <a:pt x="593" y="1766"/>
                  </a:lnTo>
                  <a:lnTo>
                    <a:pt x="593" y="1766"/>
                  </a:lnTo>
                  <a:lnTo>
                    <a:pt x="593" y="1766"/>
                  </a:lnTo>
                  <a:lnTo>
                    <a:pt x="596" y="1766"/>
                  </a:lnTo>
                  <a:lnTo>
                    <a:pt x="596" y="1763"/>
                  </a:lnTo>
                  <a:lnTo>
                    <a:pt x="596" y="1763"/>
                  </a:lnTo>
                  <a:lnTo>
                    <a:pt x="596" y="1763"/>
                  </a:lnTo>
                  <a:lnTo>
                    <a:pt x="596" y="1763"/>
                  </a:lnTo>
                  <a:lnTo>
                    <a:pt x="596" y="1761"/>
                  </a:lnTo>
                  <a:lnTo>
                    <a:pt x="598" y="1761"/>
                  </a:lnTo>
                  <a:lnTo>
                    <a:pt x="598" y="1763"/>
                  </a:lnTo>
                  <a:lnTo>
                    <a:pt x="600" y="1763"/>
                  </a:lnTo>
                  <a:lnTo>
                    <a:pt x="603" y="1763"/>
                  </a:lnTo>
                  <a:lnTo>
                    <a:pt x="603" y="1766"/>
                  </a:lnTo>
                  <a:lnTo>
                    <a:pt x="603" y="1768"/>
                  </a:lnTo>
                  <a:lnTo>
                    <a:pt x="603" y="1768"/>
                  </a:lnTo>
                  <a:lnTo>
                    <a:pt x="603" y="1768"/>
                  </a:lnTo>
                  <a:lnTo>
                    <a:pt x="603" y="1770"/>
                  </a:lnTo>
                  <a:lnTo>
                    <a:pt x="600" y="1770"/>
                  </a:lnTo>
                  <a:lnTo>
                    <a:pt x="600" y="1770"/>
                  </a:lnTo>
                  <a:lnTo>
                    <a:pt x="600" y="1770"/>
                  </a:lnTo>
                  <a:lnTo>
                    <a:pt x="600" y="1773"/>
                  </a:lnTo>
                  <a:lnTo>
                    <a:pt x="600" y="1773"/>
                  </a:lnTo>
                  <a:lnTo>
                    <a:pt x="600" y="1773"/>
                  </a:lnTo>
                  <a:lnTo>
                    <a:pt x="598" y="1773"/>
                  </a:lnTo>
                  <a:lnTo>
                    <a:pt x="600" y="1777"/>
                  </a:lnTo>
                  <a:lnTo>
                    <a:pt x="600" y="1777"/>
                  </a:lnTo>
                  <a:lnTo>
                    <a:pt x="600" y="1780"/>
                  </a:lnTo>
                  <a:lnTo>
                    <a:pt x="598" y="1780"/>
                  </a:lnTo>
                  <a:lnTo>
                    <a:pt x="600" y="1782"/>
                  </a:lnTo>
                  <a:lnTo>
                    <a:pt x="600" y="1782"/>
                  </a:lnTo>
                  <a:lnTo>
                    <a:pt x="603" y="1782"/>
                  </a:lnTo>
                  <a:lnTo>
                    <a:pt x="603" y="1782"/>
                  </a:lnTo>
                  <a:lnTo>
                    <a:pt x="605" y="1782"/>
                  </a:lnTo>
                  <a:lnTo>
                    <a:pt x="605" y="1782"/>
                  </a:lnTo>
                  <a:lnTo>
                    <a:pt x="607" y="1784"/>
                  </a:lnTo>
                  <a:lnTo>
                    <a:pt x="607" y="1784"/>
                  </a:lnTo>
                  <a:lnTo>
                    <a:pt x="607" y="1784"/>
                  </a:lnTo>
                  <a:lnTo>
                    <a:pt x="610" y="1784"/>
                  </a:lnTo>
                  <a:lnTo>
                    <a:pt x="610" y="1782"/>
                  </a:lnTo>
                  <a:lnTo>
                    <a:pt x="612" y="1782"/>
                  </a:lnTo>
                  <a:lnTo>
                    <a:pt x="612" y="1782"/>
                  </a:lnTo>
                  <a:lnTo>
                    <a:pt x="612" y="1784"/>
                  </a:lnTo>
                  <a:lnTo>
                    <a:pt x="612" y="1784"/>
                  </a:lnTo>
                  <a:lnTo>
                    <a:pt x="615" y="1784"/>
                  </a:lnTo>
                  <a:lnTo>
                    <a:pt x="615" y="1784"/>
                  </a:lnTo>
                  <a:lnTo>
                    <a:pt x="617" y="1782"/>
                  </a:lnTo>
                  <a:lnTo>
                    <a:pt x="617" y="1782"/>
                  </a:lnTo>
                  <a:lnTo>
                    <a:pt x="617" y="1782"/>
                  </a:lnTo>
                  <a:lnTo>
                    <a:pt x="619" y="1782"/>
                  </a:lnTo>
                  <a:lnTo>
                    <a:pt x="619" y="1782"/>
                  </a:lnTo>
                  <a:lnTo>
                    <a:pt x="622" y="1782"/>
                  </a:lnTo>
                  <a:lnTo>
                    <a:pt x="622" y="1782"/>
                  </a:lnTo>
                  <a:lnTo>
                    <a:pt x="624" y="1782"/>
                  </a:lnTo>
                  <a:lnTo>
                    <a:pt x="624" y="1782"/>
                  </a:lnTo>
                  <a:lnTo>
                    <a:pt x="626" y="1784"/>
                  </a:lnTo>
                  <a:lnTo>
                    <a:pt x="626" y="1784"/>
                  </a:lnTo>
                  <a:lnTo>
                    <a:pt x="626" y="1784"/>
                  </a:lnTo>
                  <a:lnTo>
                    <a:pt x="629" y="1782"/>
                  </a:lnTo>
                  <a:lnTo>
                    <a:pt x="629" y="1782"/>
                  </a:lnTo>
                  <a:lnTo>
                    <a:pt x="629" y="1782"/>
                  </a:lnTo>
                  <a:lnTo>
                    <a:pt x="631" y="1782"/>
                  </a:lnTo>
                  <a:lnTo>
                    <a:pt x="631" y="1780"/>
                  </a:lnTo>
                  <a:lnTo>
                    <a:pt x="631" y="1780"/>
                  </a:lnTo>
                  <a:lnTo>
                    <a:pt x="631" y="1780"/>
                  </a:lnTo>
                  <a:lnTo>
                    <a:pt x="631" y="1780"/>
                  </a:lnTo>
                  <a:lnTo>
                    <a:pt x="631" y="1782"/>
                  </a:lnTo>
                  <a:lnTo>
                    <a:pt x="631" y="1784"/>
                  </a:lnTo>
                  <a:lnTo>
                    <a:pt x="633" y="1784"/>
                  </a:lnTo>
                  <a:lnTo>
                    <a:pt x="633" y="1787"/>
                  </a:lnTo>
                  <a:lnTo>
                    <a:pt x="633" y="1787"/>
                  </a:lnTo>
                  <a:lnTo>
                    <a:pt x="636" y="1789"/>
                  </a:lnTo>
                  <a:lnTo>
                    <a:pt x="638" y="1789"/>
                  </a:lnTo>
                  <a:lnTo>
                    <a:pt x="638" y="1789"/>
                  </a:lnTo>
                  <a:lnTo>
                    <a:pt x="641" y="1792"/>
                  </a:lnTo>
                  <a:lnTo>
                    <a:pt x="641" y="1792"/>
                  </a:lnTo>
                  <a:lnTo>
                    <a:pt x="641" y="1794"/>
                  </a:lnTo>
                  <a:lnTo>
                    <a:pt x="641" y="1794"/>
                  </a:lnTo>
                  <a:lnTo>
                    <a:pt x="641" y="1794"/>
                  </a:lnTo>
                  <a:lnTo>
                    <a:pt x="641" y="1796"/>
                  </a:lnTo>
                  <a:lnTo>
                    <a:pt x="641" y="1796"/>
                  </a:lnTo>
                  <a:lnTo>
                    <a:pt x="643" y="1796"/>
                  </a:lnTo>
                  <a:lnTo>
                    <a:pt x="643" y="1799"/>
                  </a:lnTo>
                  <a:lnTo>
                    <a:pt x="645" y="1799"/>
                  </a:lnTo>
                  <a:lnTo>
                    <a:pt x="645" y="1801"/>
                  </a:lnTo>
                  <a:lnTo>
                    <a:pt x="645" y="1801"/>
                  </a:lnTo>
                  <a:lnTo>
                    <a:pt x="645" y="1803"/>
                  </a:lnTo>
                  <a:lnTo>
                    <a:pt x="645" y="1803"/>
                  </a:lnTo>
                  <a:lnTo>
                    <a:pt x="645" y="1806"/>
                  </a:lnTo>
                  <a:lnTo>
                    <a:pt x="645" y="1806"/>
                  </a:lnTo>
                  <a:lnTo>
                    <a:pt x="648" y="1806"/>
                  </a:lnTo>
                  <a:lnTo>
                    <a:pt x="650" y="1806"/>
                  </a:lnTo>
                  <a:lnTo>
                    <a:pt x="650" y="1806"/>
                  </a:lnTo>
                  <a:lnTo>
                    <a:pt x="650" y="1806"/>
                  </a:lnTo>
                  <a:lnTo>
                    <a:pt x="652" y="1806"/>
                  </a:lnTo>
                  <a:lnTo>
                    <a:pt x="652" y="1803"/>
                  </a:lnTo>
                  <a:lnTo>
                    <a:pt x="652" y="1803"/>
                  </a:lnTo>
                  <a:lnTo>
                    <a:pt x="652" y="1803"/>
                  </a:lnTo>
                  <a:lnTo>
                    <a:pt x="652" y="1803"/>
                  </a:lnTo>
                  <a:lnTo>
                    <a:pt x="652" y="1803"/>
                  </a:lnTo>
                  <a:lnTo>
                    <a:pt x="652" y="1801"/>
                  </a:lnTo>
                  <a:lnTo>
                    <a:pt x="652" y="1801"/>
                  </a:lnTo>
                  <a:lnTo>
                    <a:pt x="652" y="1801"/>
                  </a:lnTo>
                  <a:lnTo>
                    <a:pt x="652" y="1801"/>
                  </a:lnTo>
                  <a:lnTo>
                    <a:pt x="652" y="1799"/>
                  </a:lnTo>
                  <a:lnTo>
                    <a:pt x="652" y="1799"/>
                  </a:lnTo>
                  <a:lnTo>
                    <a:pt x="652" y="1799"/>
                  </a:lnTo>
                  <a:lnTo>
                    <a:pt x="652" y="1799"/>
                  </a:lnTo>
                  <a:lnTo>
                    <a:pt x="652" y="1799"/>
                  </a:lnTo>
                  <a:lnTo>
                    <a:pt x="652" y="1799"/>
                  </a:lnTo>
                  <a:lnTo>
                    <a:pt x="652" y="1799"/>
                  </a:lnTo>
                  <a:lnTo>
                    <a:pt x="652" y="1799"/>
                  </a:lnTo>
                  <a:lnTo>
                    <a:pt x="652" y="1796"/>
                  </a:lnTo>
                  <a:lnTo>
                    <a:pt x="652" y="1796"/>
                  </a:lnTo>
                  <a:lnTo>
                    <a:pt x="652" y="1796"/>
                  </a:lnTo>
                  <a:lnTo>
                    <a:pt x="650" y="1796"/>
                  </a:lnTo>
                  <a:lnTo>
                    <a:pt x="650" y="1794"/>
                  </a:lnTo>
                  <a:lnTo>
                    <a:pt x="655" y="1789"/>
                  </a:lnTo>
                  <a:lnTo>
                    <a:pt x="657" y="1792"/>
                  </a:lnTo>
                  <a:lnTo>
                    <a:pt x="657" y="1792"/>
                  </a:lnTo>
                  <a:lnTo>
                    <a:pt x="657" y="1794"/>
                  </a:lnTo>
                  <a:lnTo>
                    <a:pt x="657" y="1794"/>
                  </a:lnTo>
                  <a:lnTo>
                    <a:pt x="657" y="1796"/>
                  </a:lnTo>
                  <a:lnTo>
                    <a:pt x="657" y="1796"/>
                  </a:lnTo>
                  <a:lnTo>
                    <a:pt x="657" y="1796"/>
                  </a:lnTo>
                  <a:lnTo>
                    <a:pt x="657" y="1796"/>
                  </a:lnTo>
                  <a:lnTo>
                    <a:pt x="657" y="1799"/>
                  </a:lnTo>
                  <a:lnTo>
                    <a:pt x="657" y="1799"/>
                  </a:lnTo>
                  <a:lnTo>
                    <a:pt x="659" y="1799"/>
                  </a:lnTo>
                  <a:lnTo>
                    <a:pt x="659" y="1799"/>
                  </a:lnTo>
                  <a:lnTo>
                    <a:pt x="659" y="1799"/>
                  </a:lnTo>
                  <a:lnTo>
                    <a:pt x="659" y="1801"/>
                  </a:lnTo>
                  <a:lnTo>
                    <a:pt x="662" y="1801"/>
                  </a:lnTo>
                  <a:lnTo>
                    <a:pt x="662" y="1801"/>
                  </a:lnTo>
                  <a:lnTo>
                    <a:pt x="662" y="1801"/>
                  </a:lnTo>
                  <a:lnTo>
                    <a:pt x="664" y="1803"/>
                  </a:lnTo>
                  <a:lnTo>
                    <a:pt x="664" y="1803"/>
                  </a:lnTo>
                  <a:lnTo>
                    <a:pt x="664" y="1803"/>
                  </a:lnTo>
                  <a:lnTo>
                    <a:pt x="664" y="1803"/>
                  </a:lnTo>
                  <a:lnTo>
                    <a:pt x="667" y="1803"/>
                  </a:lnTo>
                  <a:lnTo>
                    <a:pt x="667" y="1803"/>
                  </a:lnTo>
                  <a:lnTo>
                    <a:pt x="667" y="1803"/>
                  </a:lnTo>
                  <a:lnTo>
                    <a:pt x="669" y="1803"/>
                  </a:lnTo>
                  <a:lnTo>
                    <a:pt x="669" y="1806"/>
                  </a:lnTo>
                  <a:lnTo>
                    <a:pt x="671" y="1806"/>
                  </a:lnTo>
                  <a:lnTo>
                    <a:pt x="671" y="1803"/>
                  </a:lnTo>
                  <a:lnTo>
                    <a:pt x="674" y="1803"/>
                  </a:lnTo>
                  <a:lnTo>
                    <a:pt x="674" y="1803"/>
                  </a:lnTo>
                  <a:lnTo>
                    <a:pt x="674" y="1801"/>
                  </a:lnTo>
                  <a:lnTo>
                    <a:pt x="674" y="1801"/>
                  </a:lnTo>
                  <a:lnTo>
                    <a:pt x="674" y="1799"/>
                  </a:lnTo>
                  <a:lnTo>
                    <a:pt x="674" y="1799"/>
                  </a:lnTo>
                  <a:lnTo>
                    <a:pt x="674" y="1799"/>
                  </a:lnTo>
                  <a:lnTo>
                    <a:pt x="676" y="1796"/>
                  </a:lnTo>
                  <a:lnTo>
                    <a:pt x="676" y="1796"/>
                  </a:lnTo>
                  <a:lnTo>
                    <a:pt x="676" y="1796"/>
                  </a:lnTo>
                  <a:lnTo>
                    <a:pt x="676" y="1794"/>
                  </a:lnTo>
                  <a:lnTo>
                    <a:pt x="676" y="1794"/>
                  </a:lnTo>
                  <a:lnTo>
                    <a:pt x="676" y="1794"/>
                  </a:lnTo>
                  <a:lnTo>
                    <a:pt x="676" y="1794"/>
                  </a:lnTo>
                  <a:lnTo>
                    <a:pt x="678" y="1794"/>
                  </a:lnTo>
                  <a:lnTo>
                    <a:pt x="678" y="1794"/>
                  </a:lnTo>
                  <a:lnTo>
                    <a:pt x="678" y="1794"/>
                  </a:lnTo>
                  <a:lnTo>
                    <a:pt x="681" y="1794"/>
                  </a:lnTo>
                  <a:lnTo>
                    <a:pt x="681" y="1794"/>
                  </a:lnTo>
                  <a:lnTo>
                    <a:pt x="681" y="1794"/>
                  </a:lnTo>
                  <a:lnTo>
                    <a:pt x="683" y="1794"/>
                  </a:lnTo>
                  <a:lnTo>
                    <a:pt x="683" y="1794"/>
                  </a:lnTo>
                  <a:lnTo>
                    <a:pt x="685" y="1794"/>
                  </a:lnTo>
                  <a:lnTo>
                    <a:pt x="685" y="1794"/>
                  </a:lnTo>
                  <a:lnTo>
                    <a:pt x="685" y="1796"/>
                  </a:lnTo>
                  <a:lnTo>
                    <a:pt x="685" y="1796"/>
                  </a:lnTo>
                  <a:lnTo>
                    <a:pt x="685" y="1799"/>
                  </a:lnTo>
                  <a:lnTo>
                    <a:pt x="688" y="1799"/>
                  </a:lnTo>
                  <a:lnTo>
                    <a:pt x="690" y="1799"/>
                  </a:lnTo>
                  <a:lnTo>
                    <a:pt x="693" y="1799"/>
                  </a:lnTo>
                  <a:lnTo>
                    <a:pt x="693" y="1799"/>
                  </a:lnTo>
                  <a:lnTo>
                    <a:pt x="693" y="1801"/>
                  </a:lnTo>
                  <a:lnTo>
                    <a:pt x="695" y="1801"/>
                  </a:lnTo>
                  <a:lnTo>
                    <a:pt x="695" y="1803"/>
                  </a:lnTo>
                  <a:lnTo>
                    <a:pt x="697" y="1803"/>
                  </a:lnTo>
                  <a:lnTo>
                    <a:pt x="697" y="1803"/>
                  </a:lnTo>
                  <a:lnTo>
                    <a:pt x="700" y="1803"/>
                  </a:lnTo>
                  <a:lnTo>
                    <a:pt x="700" y="1803"/>
                  </a:lnTo>
                  <a:lnTo>
                    <a:pt x="700" y="1803"/>
                  </a:lnTo>
                  <a:lnTo>
                    <a:pt x="702" y="1803"/>
                  </a:lnTo>
                  <a:lnTo>
                    <a:pt x="702" y="1806"/>
                  </a:lnTo>
                  <a:lnTo>
                    <a:pt x="707" y="1808"/>
                  </a:lnTo>
                  <a:lnTo>
                    <a:pt x="707" y="1810"/>
                  </a:lnTo>
                  <a:lnTo>
                    <a:pt x="709" y="1810"/>
                  </a:lnTo>
                  <a:lnTo>
                    <a:pt x="712" y="1810"/>
                  </a:lnTo>
                  <a:lnTo>
                    <a:pt x="714" y="1810"/>
                  </a:lnTo>
                  <a:lnTo>
                    <a:pt x="716" y="1810"/>
                  </a:lnTo>
                  <a:lnTo>
                    <a:pt x="716" y="1808"/>
                  </a:lnTo>
                  <a:lnTo>
                    <a:pt x="719" y="1808"/>
                  </a:lnTo>
                  <a:lnTo>
                    <a:pt x="719" y="1808"/>
                  </a:lnTo>
                  <a:lnTo>
                    <a:pt x="719" y="1808"/>
                  </a:lnTo>
                  <a:lnTo>
                    <a:pt x="719" y="1810"/>
                  </a:lnTo>
                  <a:lnTo>
                    <a:pt x="719" y="1810"/>
                  </a:lnTo>
                  <a:lnTo>
                    <a:pt x="721" y="1810"/>
                  </a:lnTo>
                  <a:lnTo>
                    <a:pt x="723" y="1810"/>
                  </a:lnTo>
                  <a:lnTo>
                    <a:pt x="726" y="1808"/>
                  </a:lnTo>
                  <a:lnTo>
                    <a:pt x="728" y="1808"/>
                  </a:lnTo>
                  <a:lnTo>
                    <a:pt x="728" y="1810"/>
                  </a:lnTo>
                  <a:lnTo>
                    <a:pt x="728" y="1810"/>
                  </a:lnTo>
                  <a:lnTo>
                    <a:pt x="728" y="1810"/>
                  </a:lnTo>
                  <a:lnTo>
                    <a:pt x="728" y="1810"/>
                  </a:lnTo>
                  <a:lnTo>
                    <a:pt x="730" y="1810"/>
                  </a:lnTo>
                  <a:lnTo>
                    <a:pt x="730" y="1810"/>
                  </a:lnTo>
                  <a:lnTo>
                    <a:pt x="733" y="1810"/>
                  </a:lnTo>
                  <a:lnTo>
                    <a:pt x="733" y="1810"/>
                  </a:lnTo>
                  <a:lnTo>
                    <a:pt x="735" y="1810"/>
                  </a:lnTo>
                  <a:lnTo>
                    <a:pt x="735" y="1810"/>
                  </a:lnTo>
                  <a:lnTo>
                    <a:pt x="735" y="1810"/>
                  </a:lnTo>
                  <a:lnTo>
                    <a:pt x="738" y="1810"/>
                  </a:lnTo>
                  <a:lnTo>
                    <a:pt x="740" y="1810"/>
                  </a:lnTo>
                  <a:lnTo>
                    <a:pt x="740" y="1808"/>
                  </a:lnTo>
                  <a:lnTo>
                    <a:pt x="742" y="1808"/>
                  </a:lnTo>
                  <a:lnTo>
                    <a:pt x="742" y="1806"/>
                  </a:lnTo>
                  <a:lnTo>
                    <a:pt x="742" y="1806"/>
                  </a:lnTo>
                  <a:lnTo>
                    <a:pt x="742" y="1806"/>
                  </a:lnTo>
                  <a:lnTo>
                    <a:pt x="745" y="1806"/>
                  </a:lnTo>
                  <a:lnTo>
                    <a:pt x="749" y="1806"/>
                  </a:lnTo>
                  <a:lnTo>
                    <a:pt x="749" y="1806"/>
                  </a:lnTo>
                  <a:lnTo>
                    <a:pt x="749" y="1806"/>
                  </a:lnTo>
                  <a:lnTo>
                    <a:pt x="752" y="1806"/>
                  </a:lnTo>
                  <a:lnTo>
                    <a:pt x="752" y="1806"/>
                  </a:lnTo>
                  <a:lnTo>
                    <a:pt x="752" y="1806"/>
                  </a:lnTo>
                  <a:lnTo>
                    <a:pt x="754" y="1806"/>
                  </a:lnTo>
                  <a:lnTo>
                    <a:pt x="754" y="1806"/>
                  </a:lnTo>
                  <a:lnTo>
                    <a:pt x="756" y="1808"/>
                  </a:lnTo>
                  <a:lnTo>
                    <a:pt x="759" y="1808"/>
                  </a:lnTo>
                  <a:lnTo>
                    <a:pt x="756" y="1806"/>
                  </a:lnTo>
                  <a:lnTo>
                    <a:pt x="756" y="1806"/>
                  </a:lnTo>
                  <a:lnTo>
                    <a:pt x="756" y="1803"/>
                  </a:lnTo>
                  <a:lnTo>
                    <a:pt x="759" y="1803"/>
                  </a:lnTo>
                  <a:lnTo>
                    <a:pt x="759" y="1803"/>
                  </a:lnTo>
                  <a:lnTo>
                    <a:pt x="759" y="1803"/>
                  </a:lnTo>
                  <a:lnTo>
                    <a:pt x="761" y="1803"/>
                  </a:lnTo>
                  <a:lnTo>
                    <a:pt x="761" y="1803"/>
                  </a:lnTo>
                  <a:lnTo>
                    <a:pt x="761" y="1801"/>
                  </a:lnTo>
                  <a:lnTo>
                    <a:pt x="771" y="1801"/>
                  </a:lnTo>
                  <a:lnTo>
                    <a:pt x="773" y="1799"/>
                  </a:lnTo>
                  <a:lnTo>
                    <a:pt x="773" y="1799"/>
                  </a:lnTo>
                  <a:lnTo>
                    <a:pt x="773" y="1799"/>
                  </a:lnTo>
                  <a:lnTo>
                    <a:pt x="775" y="1799"/>
                  </a:lnTo>
                  <a:lnTo>
                    <a:pt x="778" y="1796"/>
                  </a:lnTo>
                  <a:lnTo>
                    <a:pt x="778" y="1799"/>
                  </a:lnTo>
                  <a:lnTo>
                    <a:pt x="780" y="1796"/>
                  </a:lnTo>
                  <a:lnTo>
                    <a:pt x="780" y="1796"/>
                  </a:lnTo>
                  <a:lnTo>
                    <a:pt x="780" y="1794"/>
                  </a:lnTo>
                  <a:lnTo>
                    <a:pt x="782" y="1794"/>
                  </a:lnTo>
                  <a:lnTo>
                    <a:pt x="785" y="1794"/>
                  </a:lnTo>
                  <a:lnTo>
                    <a:pt x="785" y="1794"/>
                  </a:lnTo>
                  <a:lnTo>
                    <a:pt x="787" y="1796"/>
                  </a:lnTo>
                  <a:lnTo>
                    <a:pt x="790" y="1796"/>
                  </a:lnTo>
                  <a:lnTo>
                    <a:pt x="790" y="1796"/>
                  </a:lnTo>
                  <a:lnTo>
                    <a:pt x="792" y="1799"/>
                  </a:lnTo>
                  <a:lnTo>
                    <a:pt x="794" y="1799"/>
                  </a:lnTo>
                  <a:lnTo>
                    <a:pt x="794" y="1799"/>
                  </a:lnTo>
                  <a:lnTo>
                    <a:pt x="794" y="1799"/>
                  </a:lnTo>
                  <a:lnTo>
                    <a:pt x="794" y="1799"/>
                  </a:lnTo>
                  <a:lnTo>
                    <a:pt x="794" y="1801"/>
                  </a:lnTo>
                  <a:lnTo>
                    <a:pt x="794" y="1803"/>
                  </a:lnTo>
                  <a:lnTo>
                    <a:pt x="794" y="1803"/>
                  </a:lnTo>
                  <a:lnTo>
                    <a:pt x="794" y="1803"/>
                  </a:lnTo>
                  <a:lnTo>
                    <a:pt x="797" y="1806"/>
                  </a:lnTo>
                  <a:lnTo>
                    <a:pt x="797" y="1806"/>
                  </a:lnTo>
                  <a:lnTo>
                    <a:pt x="797" y="1808"/>
                  </a:lnTo>
                  <a:lnTo>
                    <a:pt x="797" y="1808"/>
                  </a:lnTo>
                  <a:lnTo>
                    <a:pt x="794" y="1820"/>
                  </a:lnTo>
                  <a:lnTo>
                    <a:pt x="792" y="1822"/>
                  </a:lnTo>
                  <a:lnTo>
                    <a:pt x="792" y="1825"/>
                  </a:lnTo>
                  <a:lnTo>
                    <a:pt x="792" y="1825"/>
                  </a:lnTo>
                  <a:lnTo>
                    <a:pt x="790" y="1827"/>
                  </a:lnTo>
                  <a:lnTo>
                    <a:pt x="790" y="1827"/>
                  </a:lnTo>
                  <a:lnTo>
                    <a:pt x="792" y="1827"/>
                  </a:lnTo>
                  <a:lnTo>
                    <a:pt x="792" y="1829"/>
                  </a:lnTo>
                  <a:lnTo>
                    <a:pt x="792" y="1832"/>
                  </a:lnTo>
                  <a:lnTo>
                    <a:pt x="792" y="1832"/>
                  </a:lnTo>
                  <a:lnTo>
                    <a:pt x="792" y="1834"/>
                  </a:lnTo>
                  <a:lnTo>
                    <a:pt x="794" y="1837"/>
                  </a:lnTo>
                  <a:lnTo>
                    <a:pt x="794" y="1837"/>
                  </a:lnTo>
                  <a:lnTo>
                    <a:pt x="794" y="1837"/>
                  </a:lnTo>
                  <a:lnTo>
                    <a:pt x="794" y="1837"/>
                  </a:lnTo>
                  <a:lnTo>
                    <a:pt x="797" y="1839"/>
                  </a:lnTo>
                  <a:lnTo>
                    <a:pt x="797" y="1839"/>
                  </a:lnTo>
                  <a:lnTo>
                    <a:pt x="799" y="1839"/>
                  </a:lnTo>
                  <a:lnTo>
                    <a:pt x="799" y="1839"/>
                  </a:lnTo>
                  <a:lnTo>
                    <a:pt x="801" y="1839"/>
                  </a:lnTo>
                  <a:lnTo>
                    <a:pt x="804" y="1839"/>
                  </a:lnTo>
                  <a:lnTo>
                    <a:pt x="804" y="1839"/>
                  </a:lnTo>
                  <a:lnTo>
                    <a:pt x="804" y="1837"/>
                  </a:lnTo>
                  <a:lnTo>
                    <a:pt x="801" y="1834"/>
                  </a:lnTo>
                  <a:lnTo>
                    <a:pt x="801" y="1832"/>
                  </a:lnTo>
                  <a:lnTo>
                    <a:pt x="801" y="1832"/>
                  </a:lnTo>
                  <a:lnTo>
                    <a:pt x="801" y="1829"/>
                  </a:lnTo>
                  <a:lnTo>
                    <a:pt x="804" y="1829"/>
                  </a:lnTo>
                  <a:lnTo>
                    <a:pt x="804" y="1829"/>
                  </a:lnTo>
                  <a:lnTo>
                    <a:pt x="804" y="1829"/>
                  </a:lnTo>
                  <a:lnTo>
                    <a:pt x="804" y="1827"/>
                  </a:lnTo>
                  <a:lnTo>
                    <a:pt x="804" y="1827"/>
                  </a:lnTo>
                  <a:lnTo>
                    <a:pt x="804" y="1827"/>
                  </a:lnTo>
                  <a:lnTo>
                    <a:pt x="804" y="1827"/>
                  </a:lnTo>
                  <a:lnTo>
                    <a:pt x="804" y="1825"/>
                  </a:lnTo>
                  <a:lnTo>
                    <a:pt x="806" y="1825"/>
                  </a:lnTo>
                  <a:lnTo>
                    <a:pt x="806" y="1825"/>
                  </a:lnTo>
                  <a:lnTo>
                    <a:pt x="806" y="1822"/>
                  </a:lnTo>
                  <a:lnTo>
                    <a:pt x="806" y="1822"/>
                  </a:lnTo>
                  <a:lnTo>
                    <a:pt x="808" y="1822"/>
                  </a:lnTo>
                  <a:lnTo>
                    <a:pt x="808" y="1822"/>
                  </a:lnTo>
                  <a:lnTo>
                    <a:pt x="808" y="1822"/>
                  </a:lnTo>
                  <a:lnTo>
                    <a:pt x="811" y="1822"/>
                  </a:lnTo>
                  <a:lnTo>
                    <a:pt x="811" y="1822"/>
                  </a:lnTo>
                  <a:lnTo>
                    <a:pt x="811" y="1822"/>
                  </a:lnTo>
                  <a:lnTo>
                    <a:pt x="811" y="1822"/>
                  </a:lnTo>
                  <a:lnTo>
                    <a:pt x="811" y="1822"/>
                  </a:lnTo>
                  <a:lnTo>
                    <a:pt x="813" y="1820"/>
                  </a:lnTo>
                  <a:lnTo>
                    <a:pt x="816" y="1815"/>
                  </a:lnTo>
                  <a:lnTo>
                    <a:pt x="816" y="1813"/>
                  </a:lnTo>
                  <a:lnTo>
                    <a:pt x="816" y="1810"/>
                  </a:lnTo>
                  <a:lnTo>
                    <a:pt x="818" y="1810"/>
                  </a:lnTo>
                  <a:lnTo>
                    <a:pt x="820" y="1808"/>
                  </a:lnTo>
                  <a:lnTo>
                    <a:pt x="823" y="1808"/>
                  </a:lnTo>
                  <a:lnTo>
                    <a:pt x="823" y="1806"/>
                  </a:lnTo>
                  <a:lnTo>
                    <a:pt x="825" y="1801"/>
                  </a:lnTo>
                  <a:lnTo>
                    <a:pt x="827" y="1799"/>
                  </a:lnTo>
                  <a:lnTo>
                    <a:pt x="827" y="1799"/>
                  </a:lnTo>
                  <a:lnTo>
                    <a:pt x="827" y="1799"/>
                  </a:lnTo>
                  <a:lnTo>
                    <a:pt x="827" y="1796"/>
                  </a:lnTo>
                  <a:lnTo>
                    <a:pt x="830" y="1796"/>
                  </a:lnTo>
                  <a:lnTo>
                    <a:pt x="830" y="1796"/>
                  </a:lnTo>
                  <a:lnTo>
                    <a:pt x="832" y="1794"/>
                  </a:lnTo>
                  <a:lnTo>
                    <a:pt x="834" y="1792"/>
                  </a:lnTo>
                  <a:lnTo>
                    <a:pt x="834" y="1792"/>
                  </a:lnTo>
                  <a:lnTo>
                    <a:pt x="834" y="1792"/>
                  </a:lnTo>
                  <a:lnTo>
                    <a:pt x="842" y="1789"/>
                  </a:lnTo>
                  <a:lnTo>
                    <a:pt x="844" y="1789"/>
                  </a:lnTo>
                  <a:lnTo>
                    <a:pt x="844" y="1787"/>
                  </a:lnTo>
                  <a:lnTo>
                    <a:pt x="844" y="1787"/>
                  </a:lnTo>
                  <a:lnTo>
                    <a:pt x="846" y="1784"/>
                  </a:lnTo>
                  <a:lnTo>
                    <a:pt x="849" y="1784"/>
                  </a:lnTo>
                  <a:lnTo>
                    <a:pt x="849" y="1784"/>
                  </a:lnTo>
                  <a:lnTo>
                    <a:pt x="849" y="1782"/>
                  </a:lnTo>
                  <a:lnTo>
                    <a:pt x="849" y="1782"/>
                  </a:lnTo>
                  <a:lnTo>
                    <a:pt x="851" y="1782"/>
                  </a:lnTo>
                  <a:lnTo>
                    <a:pt x="851" y="1782"/>
                  </a:lnTo>
                  <a:lnTo>
                    <a:pt x="851" y="1780"/>
                  </a:lnTo>
                  <a:lnTo>
                    <a:pt x="853" y="1782"/>
                  </a:lnTo>
                  <a:lnTo>
                    <a:pt x="856" y="1780"/>
                  </a:lnTo>
                  <a:lnTo>
                    <a:pt x="856" y="1780"/>
                  </a:lnTo>
                  <a:lnTo>
                    <a:pt x="861" y="1780"/>
                  </a:lnTo>
                  <a:lnTo>
                    <a:pt x="863" y="1780"/>
                  </a:lnTo>
                  <a:lnTo>
                    <a:pt x="865" y="1780"/>
                  </a:lnTo>
                  <a:lnTo>
                    <a:pt x="865" y="1780"/>
                  </a:lnTo>
                  <a:lnTo>
                    <a:pt x="868" y="1780"/>
                  </a:lnTo>
                  <a:lnTo>
                    <a:pt x="868" y="1777"/>
                  </a:lnTo>
                  <a:lnTo>
                    <a:pt x="870" y="1780"/>
                  </a:lnTo>
                  <a:lnTo>
                    <a:pt x="870" y="1782"/>
                  </a:lnTo>
                  <a:lnTo>
                    <a:pt x="872" y="1784"/>
                  </a:lnTo>
                  <a:lnTo>
                    <a:pt x="875" y="1784"/>
                  </a:lnTo>
                  <a:lnTo>
                    <a:pt x="875" y="1782"/>
                  </a:lnTo>
                  <a:lnTo>
                    <a:pt x="877" y="1782"/>
                  </a:lnTo>
                  <a:lnTo>
                    <a:pt x="879" y="1782"/>
                  </a:lnTo>
                  <a:lnTo>
                    <a:pt x="879" y="1782"/>
                  </a:lnTo>
                  <a:lnTo>
                    <a:pt x="884" y="1784"/>
                  </a:lnTo>
                  <a:lnTo>
                    <a:pt x="884" y="1784"/>
                  </a:lnTo>
                  <a:lnTo>
                    <a:pt x="887" y="1787"/>
                  </a:lnTo>
                  <a:lnTo>
                    <a:pt x="889" y="1787"/>
                  </a:lnTo>
                  <a:lnTo>
                    <a:pt x="887" y="1789"/>
                  </a:lnTo>
                  <a:lnTo>
                    <a:pt x="884" y="1789"/>
                  </a:lnTo>
                  <a:lnTo>
                    <a:pt x="884" y="1789"/>
                  </a:lnTo>
                  <a:lnTo>
                    <a:pt x="882" y="1792"/>
                  </a:lnTo>
                  <a:lnTo>
                    <a:pt x="882" y="1796"/>
                  </a:lnTo>
                  <a:lnTo>
                    <a:pt x="882" y="1794"/>
                  </a:lnTo>
                  <a:lnTo>
                    <a:pt x="884" y="1794"/>
                  </a:lnTo>
                  <a:lnTo>
                    <a:pt x="887" y="1796"/>
                  </a:lnTo>
                  <a:lnTo>
                    <a:pt x="889" y="1796"/>
                  </a:lnTo>
                  <a:lnTo>
                    <a:pt x="889" y="1796"/>
                  </a:lnTo>
                  <a:lnTo>
                    <a:pt x="891" y="1794"/>
                  </a:lnTo>
                  <a:lnTo>
                    <a:pt x="891" y="1794"/>
                  </a:lnTo>
                  <a:lnTo>
                    <a:pt x="891" y="1794"/>
                  </a:lnTo>
                  <a:lnTo>
                    <a:pt x="894" y="1796"/>
                  </a:lnTo>
                  <a:lnTo>
                    <a:pt x="896" y="1796"/>
                  </a:lnTo>
                  <a:lnTo>
                    <a:pt x="898" y="1796"/>
                  </a:lnTo>
                  <a:lnTo>
                    <a:pt x="901" y="1796"/>
                  </a:lnTo>
                  <a:lnTo>
                    <a:pt x="903" y="1799"/>
                  </a:lnTo>
                  <a:lnTo>
                    <a:pt x="908" y="1799"/>
                  </a:lnTo>
                  <a:lnTo>
                    <a:pt x="908" y="1801"/>
                  </a:lnTo>
                  <a:lnTo>
                    <a:pt x="910" y="1801"/>
                  </a:lnTo>
                  <a:lnTo>
                    <a:pt x="913" y="1801"/>
                  </a:lnTo>
                  <a:lnTo>
                    <a:pt x="915" y="1801"/>
                  </a:lnTo>
                  <a:lnTo>
                    <a:pt x="915" y="1799"/>
                  </a:lnTo>
                  <a:lnTo>
                    <a:pt x="915" y="1799"/>
                  </a:lnTo>
                  <a:lnTo>
                    <a:pt x="915" y="1799"/>
                  </a:lnTo>
                  <a:lnTo>
                    <a:pt x="915" y="1799"/>
                  </a:lnTo>
                  <a:lnTo>
                    <a:pt x="917" y="1796"/>
                  </a:lnTo>
                  <a:lnTo>
                    <a:pt x="920" y="1796"/>
                  </a:lnTo>
                  <a:lnTo>
                    <a:pt x="920" y="1794"/>
                  </a:lnTo>
                  <a:lnTo>
                    <a:pt x="922" y="1796"/>
                  </a:lnTo>
                  <a:lnTo>
                    <a:pt x="922" y="1796"/>
                  </a:lnTo>
                  <a:lnTo>
                    <a:pt x="924" y="1794"/>
                  </a:lnTo>
                  <a:lnTo>
                    <a:pt x="924" y="1796"/>
                  </a:lnTo>
                  <a:lnTo>
                    <a:pt x="927" y="1799"/>
                  </a:lnTo>
                  <a:lnTo>
                    <a:pt x="931" y="1799"/>
                  </a:lnTo>
                  <a:lnTo>
                    <a:pt x="931" y="1801"/>
                  </a:lnTo>
                  <a:lnTo>
                    <a:pt x="931" y="1801"/>
                  </a:lnTo>
                  <a:lnTo>
                    <a:pt x="934" y="1801"/>
                  </a:lnTo>
                  <a:lnTo>
                    <a:pt x="934" y="1801"/>
                  </a:lnTo>
                  <a:lnTo>
                    <a:pt x="936" y="1801"/>
                  </a:lnTo>
                  <a:lnTo>
                    <a:pt x="939" y="1801"/>
                  </a:lnTo>
                  <a:lnTo>
                    <a:pt x="941" y="1801"/>
                  </a:lnTo>
                  <a:lnTo>
                    <a:pt x="941" y="1803"/>
                  </a:lnTo>
                  <a:lnTo>
                    <a:pt x="943" y="1803"/>
                  </a:lnTo>
                  <a:lnTo>
                    <a:pt x="943" y="1803"/>
                  </a:lnTo>
                  <a:lnTo>
                    <a:pt x="943" y="1806"/>
                  </a:lnTo>
                  <a:lnTo>
                    <a:pt x="943" y="1806"/>
                  </a:lnTo>
                  <a:lnTo>
                    <a:pt x="941" y="1808"/>
                  </a:lnTo>
                  <a:lnTo>
                    <a:pt x="941" y="1810"/>
                  </a:lnTo>
                  <a:lnTo>
                    <a:pt x="941" y="1813"/>
                  </a:lnTo>
                  <a:lnTo>
                    <a:pt x="950" y="1813"/>
                  </a:lnTo>
                  <a:lnTo>
                    <a:pt x="950" y="1813"/>
                  </a:lnTo>
                  <a:lnTo>
                    <a:pt x="953" y="1815"/>
                  </a:lnTo>
                  <a:lnTo>
                    <a:pt x="955" y="1815"/>
                  </a:lnTo>
                  <a:lnTo>
                    <a:pt x="957" y="1815"/>
                  </a:lnTo>
                  <a:lnTo>
                    <a:pt x="960" y="1815"/>
                  </a:lnTo>
                  <a:lnTo>
                    <a:pt x="960" y="1815"/>
                  </a:lnTo>
                  <a:lnTo>
                    <a:pt x="962" y="1815"/>
                  </a:lnTo>
                  <a:lnTo>
                    <a:pt x="965" y="1810"/>
                  </a:lnTo>
                  <a:lnTo>
                    <a:pt x="967" y="1810"/>
                  </a:lnTo>
                  <a:lnTo>
                    <a:pt x="967" y="1810"/>
                  </a:lnTo>
                  <a:lnTo>
                    <a:pt x="972" y="1810"/>
                  </a:lnTo>
                  <a:lnTo>
                    <a:pt x="972" y="1810"/>
                  </a:lnTo>
                  <a:lnTo>
                    <a:pt x="974" y="1810"/>
                  </a:lnTo>
                  <a:lnTo>
                    <a:pt x="974" y="1810"/>
                  </a:lnTo>
                  <a:lnTo>
                    <a:pt x="974" y="1810"/>
                  </a:lnTo>
                  <a:lnTo>
                    <a:pt x="974" y="1808"/>
                  </a:lnTo>
                  <a:lnTo>
                    <a:pt x="974" y="1808"/>
                  </a:lnTo>
                  <a:lnTo>
                    <a:pt x="974" y="1808"/>
                  </a:lnTo>
                  <a:lnTo>
                    <a:pt x="974" y="1808"/>
                  </a:lnTo>
                  <a:lnTo>
                    <a:pt x="974" y="1808"/>
                  </a:lnTo>
                  <a:lnTo>
                    <a:pt x="976" y="1810"/>
                  </a:lnTo>
                  <a:lnTo>
                    <a:pt x="976" y="1810"/>
                  </a:lnTo>
                  <a:lnTo>
                    <a:pt x="976" y="1813"/>
                  </a:lnTo>
                  <a:lnTo>
                    <a:pt x="979" y="1810"/>
                  </a:lnTo>
                  <a:lnTo>
                    <a:pt x="979" y="1808"/>
                  </a:lnTo>
                  <a:lnTo>
                    <a:pt x="979" y="1810"/>
                  </a:lnTo>
                  <a:lnTo>
                    <a:pt x="979" y="1810"/>
                  </a:lnTo>
                  <a:lnTo>
                    <a:pt x="979" y="1810"/>
                  </a:lnTo>
                  <a:lnTo>
                    <a:pt x="981" y="1810"/>
                  </a:lnTo>
                  <a:lnTo>
                    <a:pt x="981" y="1810"/>
                  </a:lnTo>
                  <a:lnTo>
                    <a:pt x="981" y="1808"/>
                  </a:lnTo>
                  <a:lnTo>
                    <a:pt x="981" y="1808"/>
                  </a:lnTo>
                  <a:lnTo>
                    <a:pt x="984" y="1808"/>
                  </a:lnTo>
                  <a:lnTo>
                    <a:pt x="984" y="1810"/>
                  </a:lnTo>
                  <a:lnTo>
                    <a:pt x="984" y="1810"/>
                  </a:lnTo>
                  <a:lnTo>
                    <a:pt x="984" y="1810"/>
                  </a:lnTo>
                  <a:lnTo>
                    <a:pt x="986" y="1808"/>
                  </a:lnTo>
                  <a:lnTo>
                    <a:pt x="988" y="1808"/>
                  </a:lnTo>
                  <a:lnTo>
                    <a:pt x="988" y="1808"/>
                  </a:lnTo>
                  <a:lnTo>
                    <a:pt x="991" y="1806"/>
                  </a:lnTo>
                  <a:lnTo>
                    <a:pt x="991" y="1806"/>
                  </a:lnTo>
                  <a:lnTo>
                    <a:pt x="993" y="1806"/>
                  </a:lnTo>
                  <a:lnTo>
                    <a:pt x="993" y="1803"/>
                  </a:lnTo>
                  <a:lnTo>
                    <a:pt x="995" y="1803"/>
                  </a:lnTo>
                  <a:lnTo>
                    <a:pt x="998" y="1801"/>
                  </a:lnTo>
                  <a:lnTo>
                    <a:pt x="998" y="1799"/>
                  </a:lnTo>
                  <a:lnTo>
                    <a:pt x="998" y="1799"/>
                  </a:lnTo>
                  <a:lnTo>
                    <a:pt x="998" y="1799"/>
                  </a:lnTo>
                  <a:lnTo>
                    <a:pt x="998" y="1799"/>
                  </a:lnTo>
                  <a:lnTo>
                    <a:pt x="998" y="1799"/>
                  </a:lnTo>
                  <a:lnTo>
                    <a:pt x="998" y="1796"/>
                  </a:lnTo>
                  <a:lnTo>
                    <a:pt x="998" y="1796"/>
                  </a:lnTo>
                  <a:lnTo>
                    <a:pt x="995" y="1796"/>
                  </a:lnTo>
                  <a:lnTo>
                    <a:pt x="995" y="1796"/>
                  </a:lnTo>
                  <a:lnTo>
                    <a:pt x="995" y="1796"/>
                  </a:lnTo>
                  <a:lnTo>
                    <a:pt x="995" y="1794"/>
                  </a:lnTo>
                  <a:lnTo>
                    <a:pt x="998" y="1792"/>
                  </a:lnTo>
                  <a:lnTo>
                    <a:pt x="998" y="1789"/>
                  </a:lnTo>
                  <a:lnTo>
                    <a:pt x="1002" y="1789"/>
                  </a:lnTo>
                  <a:lnTo>
                    <a:pt x="1002" y="1787"/>
                  </a:lnTo>
                  <a:lnTo>
                    <a:pt x="1002" y="1789"/>
                  </a:lnTo>
                  <a:lnTo>
                    <a:pt x="1002" y="1789"/>
                  </a:lnTo>
                  <a:lnTo>
                    <a:pt x="1002" y="1789"/>
                  </a:lnTo>
                  <a:lnTo>
                    <a:pt x="1002" y="1789"/>
                  </a:lnTo>
                  <a:lnTo>
                    <a:pt x="1005" y="1789"/>
                  </a:lnTo>
                  <a:lnTo>
                    <a:pt x="1005" y="1789"/>
                  </a:lnTo>
                  <a:lnTo>
                    <a:pt x="1005" y="1789"/>
                  </a:lnTo>
                  <a:lnTo>
                    <a:pt x="1007" y="1787"/>
                  </a:lnTo>
                  <a:lnTo>
                    <a:pt x="1007" y="1784"/>
                  </a:lnTo>
                  <a:lnTo>
                    <a:pt x="1010" y="1784"/>
                  </a:lnTo>
                  <a:lnTo>
                    <a:pt x="1010" y="1784"/>
                  </a:lnTo>
                  <a:lnTo>
                    <a:pt x="1012" y="1784"/>
                  </a:lnTo>
                  <a:lnTo>
                    <a:pt x="1012" y="1782"/>
                  </a:lnTo>
                  <a:lnTo>
                    <a:pt x="1014" y="1782"/>
                  </a:lnTo>
                  <a:lnTo>
                    <a:pt x="1019" y="1777"/>
                  </a:lnTo>
                  <a:lnTo>
                    <a:pt x="1019" y="1777"/>
                  </a:lnTo>
                  <a:lnTo>
                    <a:pt x="1021" y="1775"/>
                  </a:lnTo>
                  <a:lnTo>
                    <a:pt x="1021" y="1773"/>
                  </a:lnTo>
                  <a:lnTo>
                    <a:pt x="1021" y="1770"/>
                  </a:lnTo>
                  <a:lnTo>
                    <a:pt x="1024" y="1768"/>
                  </a:lnTo>
                  <a:lnTo>
                    <a:pt x="1026" y="1768"/>
                  </a:lnTo>
                  <a:lnTo>
                    <a:pt x="1028" y="1766"/>
                  </a:lnTo>
                  <a:lnTo>
                    <a:pt x="1031" y="1763"/>
                  </a:lnTo>
                  <a:lnTo>
                    <a:pt x="1033" y="1763"/>
                  </a:lnTo>
                  <a:lnTo>
                    <a:pt x="1038" y="1761"/>
                  </a:lnTo>
                  <a:lnTo>
                    <a:pt x="1043" y="1758"/>
                  </a:lnTo>
                  <a:lnTo>
                    <a:pt x="1045" y="1761"/>
                  </a:lnTo>
                  <a:lnTo>
                    <a:pt x="1047" y="1761"/>
                  </a:lnTo>
                  <a:lnTo>
                    <a:pt x="1047" y="1758"/>
                  </a:lnTo>
                  <a:lnTo>
                    <a:pt x="1047" y="1758"/>
                  </a:lnTo>
                  <a:lnTo>
                    <a:pt x="1050" y="1758"/>
                  </a:lnTo>
                  <a:lnTo>
                    <a:pt x="1050" y="1758"/>
                  </a:lnTo>
                  <a:lnTo>
                    <a:pt x="1050" y="1758"/>
                  </a:lnTo>
                  <a:lnTo>
                    <a:pt x="1052" y="1758"/>
                  </a:lnTo>
                  <a:lnTo>
                    <a:pt x="1054" y="1756"/>
                  </a:lnTo>
                  <a:lnTo>
                    <a:pt x="1057" y="1754"/>
                  </a:lnTo>
                  <a:lnTo>
                    <a:pt x="1059" y="1754"/>
                  </a:lnTo>
                  <a:lnTo>
                    <a:pt x="1059" y="1754"/>
                  </a:lnTo>
                  <a:lnTo>
                    <a:pt x="1059" y="1751"/>
                  </a:lnTo>
                  <a:lnTo>
                    <a:pt x="1059" y="1751"/>
                  </a:lnTo>
                  <a:lnTo>
                    <a:pt x="1062" y="1751"/>
                  </a:lnTo>
                  <a:lnTo>
                    <a:pt x="1062" y="1751"/>
                  </a:lnTo>
                  <a:lnTo>
                    <a:pt x="1062" y="1751"/>
                  </a:lnTo>
                  <a:lnTo>
                    <a:pt x="1062" y="1751"/>
                  </a:lnTo>
                  <a:lnTo>
                    <a:pt x="1062" y="1751"/>
                  </a:lnTo>
                  <a:lnTo>
                    <a:pt x="1062" y="1751"/>
                  </a:lnTo>
                  <a:lnTo>
                    <a:pt x="1062" y="1749"/>
                  </a:lnTo>
                  <a:lnTo>
                    <a:pt x="1062" y="1749"/>
                  </a:lnTo>
                  <a:lnTo>
                    <a:pt x="1064" y="1749"/>
                  </a:lnTo>
                  <a:lnTo>
                    <a:pt x="1064" y="1749"/>
                  </a:lnTo>
                  <a:lnTo>
                    <a:pt x="1066" y="1749"/>
                  </a:lnTo>
                  <a:lnTo>
                    <a:pt x="1066" y="1749"/>
                  </a:lnTo>
                  <a:lnTo>
                    <a:pt x="1066" y="1749"/>
                  </a:lnTo>
                  <a:lnTo>
                    <a:pt x="1071" y="1747"/>
                  </a:lnTo>
                  <a:lnTo>
                    <a:pt x="1073" y="1747"/>
                  </a:lnTo>
                  <a:lnTo>
                    <a:pt x="1076" y="1744"/>
                  </a:lnTo>
                  <a:lnTo>
                    <a:pt x="1078" y="1744"/>
                  </a:lnTo>
                  <a:lnTo>
                    <a:pt x="1080" y="1742"/>
                  </a:lnTo>
                  <a:lnTo>
                    <a:pt x="1085" y="1739"/>
                  </a:lnTo>
                  <a:lnTo>
                    <a:pt x="1083" y="1737"/>
                  </a:lnTo>
                  <a:lnTo>
                    <a:pt x="1080" y="1735"/>
                  </a:lnTo>
                  <a:lnTo>
                    <a:pt x="1080" y="1732"/>
                  </a:lnTo>
                  <a:lnTo>
                    <a:pt x="1083" y="1732"/>
                  </a:lnTo>
                  <a:lnTo>
                    <a:pt x="1083" y="1732"/>
                  </a:lnTo>
                  <a:lnTo>
                    <a:pt x="1085" y="1730"/>
                  </a:lnTo>
                  <a:lnTo>
                    <a:pt x="1085" y="1730"/>
                  </a:lnTo>
                  <a:lnTo>
                    <a:pt x="1085" y="1728"/>
                  </a:lnTo>
                  <a:lnTo>
                    <a:pt x="1088" y="1728"/>
                  </a:lnTo>
                  <a:lnTo>
                    <a:pt x="1088" y="1728"/>
                  </a:lnTo>
                  <a:lnTo>
                    <a:pt x="1090" y="1728"/>
                  </a:lnTo>
                  <a:lnTo>
                    <a:pt x="1092" y="1728"/>
                  </a:lnTo>
                  <a:lnTo>
                    <a:pt x="1092" y="1728"/>
                  </a:lnTo>
                  <a:lnTo>
                    <a:pt x="1095" y="1725"/>
                  </a:lnTo>
                  <a:lnTo>
                    <a:pt x="1097" y="1723"/>
                  </a:lnTo>
                  <a:lnTo>
                    <a:pt x="1097" y="1721"/>
                  </a:lnTo>
                  <a:lnTo>
                    <a:pt x="1099" y="1721"/>
                  </a:lnTo>
                  <a:lnTo>
                    <a:pt x="1102" y="1723"/>
                  </a:lnTo>
                  <a:lnTo>
                    <a:pt x="1102" y="1723"/>
                  </a:lnTo>
                  <a:lnTo>
                    <a:pt x="1106" y="1725"/>
                  </a:lnTo>
                  <a:lnTo>
                    <a:pt x="1106" y="1728"/>
                  </a:lnTo>
                  <a:lnTo>
                    <a:pt x="1106" y="1730"/>
                  </a:lnTo>
                  <a:lnTo>
                    <a:pt x="1106" y="1730"/>
                  </a:lnTo>
                  <a:lnTo>
                    <a:pt x="1109" y="1730"/>
                  </a:lnTo>
                  <a:lnTo>
                    <a:pt x="1109" y="1730"/>
                  </a:lnTo>
                  <a:lnTo>
                    <a:pt x="1111" y="1730"/>
                  </a:lnTo>
                  <a:lnTo>
                    <a:pt x="1114" y="1730"/>
                  </a:lnTo>
                  <a:lnTo>
                    <a:pt x="1116" y="1732"/>
                  </a:lnTo>
                  <a:lnTo>
                    <a:pt x="1118" y="1732"/>
                  </a:lnTo>
                  <a:lnTo>
                    <a:pt x="1118" y="1732"/>
                  </a:lnTo>
                  <a:lnTo>
                    <a:pt x="1116" y="1730"/>
                  </a:lnTo>
                  <a:lnTo>
                    <a:pt x="1116" y="1730"/>
                  </a:lnTo>
                  <a:lnTo>
                    <a:pt x="1116" y="1730"/>
                  </a:lnTo>
                  <a:lnTo>
                    <a:pt x="1118" y="1730"/>
                  </a:lnTo>
                  <a:lnTo>
                    <a:pt x="1121" y="1732"/>
                  </a:lnTo>
                  <a:lnTo>
                    <a:pt x="1123" y="1732"/>
                  </a:lnTo>
                  <a:lnTo>
                    <a:pt x="1125" y="1735"/>
                  </a:lnTo>
                  <a:lnTo>
                    <a:pt x="1128" y="1735"/>
                  </a:lnTo>
                  <a:lnTo>
                    <a:pt x="1128" y="1735"/>
                  </a:lnTo>
                  <a:lnTo>
                    <a:pt x="1130" y="1735"/>
                  </a:lnTo>
                  <a:lnTo>
                    <a:pt x="1130" y="1735"/>
                  </a:lnTo>
                  <a:lnTo>
                    <a:pt x="1130" y="1735"/>
                  </a:lnTo>
                  <a:lnTo>
                    <a:pt x="1130" y="1737"/>
                  </a:lnTo>
                  <a:lnTo>
                    <a:pt x="1130" y="1737"/>
                  </a:lnTo>
                  <a:lnTo>
                    <a:pt x="1133" y="1737"/>
                  </a:lnTo>
                  <a:lnTo>
                    <a:pt x="1133" y="1732"/>
                  </a:lnTo>
                  <a:lnTo>
                    <a:pt x="1135" y="1732"/>
                  </a:lnTo>
                  <a:lnTo>
                    <a:pt x="1137" y="1732"/>
                  </a:lnTo>
                  <a:lnTo>
                    <a:pt x="1140" y="1732"/>
                  </a:lnTo>
                  <a:lnTo>
                    <a:pt x="1140" y="1730"/>
                  </a:lnTo>
                  <a:lnTo>
                    <a:pt x="1142" y="1730"/>
                  </a:lnTo>
                  <a:lnTo>
                    <a:pt x="1142" y="1732"/>
                  </a:lnTo>
                  <a:lnTo>
                    <a:pt x="1142" y="1732"/>
                  </a:lnTo>
                  <a:lnTo>
                    <a:pt x="1142" y="1732"/>
                  </a:lnTo>
                  <a:lnTo>
                    <a:pt x="1144" y="1732"/>
                  </a:lnTo>
                  <a:lnTo>
                    <a:pt x="1147" y="1732"/>
                  </a:lnTo>
                  <a:lnTo>
                    <a:pt x="1147" y="1730"/>
                  </a:lnTo>
                  <a:lnTo>
                    <a:pt x="1144" y="1728"/>
                  </a:lnTo>
                  <a:lnTo>
                    <a:pt x="1144" y="1728"/>
                  </a:lnTo>
                  <a:lnTo>
                    <a:pt x="1147" y="1728"/>
                  </a:lnTo>
                  <a:lnTo>
                    <a:pt x="1147" y="1728"/>
                  </a:lnTo>
                  <a:lnTo>
                    <a:pt x="1147" y="1725"/>
                  </a:lnTo>
                  <a:lnTo>
                    <a:pt x="1147" y="1725"/>
                  </a:lnTo>
                  <a:lnTo>
                    <a:pt x="1147" y="1725"/>
                  </a:lnTo>
                  <a:lnTo>
                    <a:pt x="1149" y="1725"/>
                  </a:lnTo>
                  <a:lnTo>
                    <a:pt x="1149" y="1725"/>
                  </a:lnTo>
                  <a:lnTo>
                    <a:pt x="1149" y="1725"/>
                  </a:lnTo>
                  <a:lnTo>
                    <a:pt x="1151" y="1728"/>
                  </a:lnTo>
                  <a:lnTo>
                    <a:pt x="1156" y="1728"/>
                  </a:lnTo>
                  <a:lnTo>
                    <a:pt x="1156" y="1723"/>
                  </a:lnTo>
                  <a:lnTo>
                    <a:pt x="1156" y="1721"/>
                  </a:lnTo>
                  <a:lnTo>
                    <a:pt x="1159" y="1721"/>
                  </a:lnTo>
                  <a:lnTo>
                    <a:pt x="1161" y="1718"/>
                  </a:lnTo>
                  <a:lnTo>
                    <a:pt x="1163" y="1721"/>
                  </a:lnTo>
                  <a:lnTo>
                    <a:pt x="1168" y="1718"/>
                  </a:lnTo>
                  <a:lnTo>
                    <a:pt x="1170" y="1718"/>
                  </a:lnTo>
                  <a:lnTo>
                    <a:pt x="1175" y="1718"/>
                  </a:lnTo>
                  <a:lnTo>
                    <a:pt x="1177" y="1718"/>
                  </a:lnTo>
                  <a:lnTo>
                    <a:pt x="1177" y="1718"/>
                  </a:lnTo>
                  <a:lnTo>
                    <a:pt x="1180" y="1723"/>
                  </a:lnTo>
                  <a:lnTo>
                    <a:pt x="1180" y="1723"/>
                  </a:lnTo>
                  <a:lnTo>
                    <a:pt x="1182" y="1725"/>
                  </a:lnTo>
                  <a:lnTo>
                    <a:pt x="1182" y="1725"/>
                  </a:lnTo>
                  <a:lnTo>
                    <a:pt x="1185" y="1725"/>
                  </a:lnTo>
                  <a:lnTo>
                    <a:pt x="1187" y="1725"/>
                  </a:lnTo>
                  <a:lnTo>
                    <a:pt x="1187" y="1723"/>
                  </a:lnTo>
                  <a:lnTo>
                    <a:pt x="1189" y="1723"/>
                  </a:lnTo>
                  <a:lnTo>
                    <a:pt x="1189" y="1723"/>
                  </a:lnTo>
                  <a:lnTo>
                    <a:pt x="1189" y="1725"/>
                  </a:lnTo>
                  <a:lnTo>
                    <a:pt x="1189" y="1725"/>
                  </a:lnTo>
                  <a:lnTo>
                    <a:pt x="1189" y="1728"/>
                  </a:lnTo>
                  <a:lnTo>
                    <a:pt x="1187" y="1730"/>
                  </a:lnTo>
                  <a:lnTo>
                    <a:pt x="1187" y="1730"/>
                  </a:lnTo>
                  <a:lnTo>
                    <a:pt x="1182" y="1732"/>
                  </a:lnTo>
                  <a:lnTo>
                    <a:pt x="1180" y="1732"/>
                  </a:lnTo>
                  <a:lnTo>
                    <a:pt x="1180" y="1732"/>
                  </a:lnTo>
                  <a:lnTo>
                    <a:pt x="1180" y="1735"/>
                  </a:lnTo>
                  <a:lnTo>
                    <a:pt x="1180" y="1739"/>
                  </a:lnTo>
                  <a:lnTo>
                    <a:pt x="1185" y="1735"/>
                  </a:lnTo>
                  <a:lnTo>
                    <a:pt x="1189" y="1735"/>
                  </a:lnTo>
                  <a:lnTo>
                    <a:pt x="1189" y="1737"/>
                  </a:lnTo>
                  <a:lnTo>
                    <a:pt x="1194" y="1739"/>
                  </a:lnTo>
                  <a:lnTo>
                    <a:pt x="1194" y="1742"/>
                  </a:lnTo>
                  <a:lnTo>
                    <a:pt x="1194" y="1742"/>
                  </a:lnTo>
                  <a:lnTo>
                    <a:pt x="1194" y="1742"/>
                  </a:lnTo>
                  <a:lnTo>
                    <a:pt x="1196" y="1742"/>
                  </a:lnTo>
                  <a:lnTo>
                    <a:pt x="1196" y="1744"/>
                  </a:lnTo>
                  <a:lnTo>
                    <a:pt x="1196" y="1744"/>
                  </a:lnTo>
                  <a:lnTo>
                    <a:pt x="1196" y="1747"/>
                  </a:lnTo>
                  <a:lnTo>
                    <a:pt x="1199" y="1749"/>
                  </a:lnTo>
                  <a:lnTo>
                    <a:pt x="1201" y="1751"/>
                  </a:lnTo>
                  <a:lnTo>
                    <a:pt x="1201" y="1754"/>
                  </a:lnTo>
                  <a:lnTo>
                    <a:pt x="1201" y="1758"/>
                  </a:lnTo>
                  <a:lnTo>
                    <a:pt x="1196" y="1761"/>
                  </a:lnTo>
                  <a:lnTo>
                    <a:pt x="1194" y="1763"/>
                  </a:lnTo>
                  <a:lnTo>
                    <a:pt x="1194" y="1766"/>
                  </a:lnTo>
                  <a:lnTo>
                    <a:pt x="1194" y="1768"/>
                  </a:lnTo>
                  <a:lnTo>
                    <a:pt x="1194" y="1770"/>
                  </a:lnTo>
                  <a:lnTo>
                    <a:pt x="1196" y="1775"/>
                  </a:lnTo>
                  <a:lnTo>
                    <a:pt x="1196" y="1775"/>
                  </a:lnTo>
                  <a:lnTo>
                    <a:pt x="1199" y="1770"/>
                  </a:lnTo>
                  <a:lnTo>
                    <a:pt x="1199" y="1768"/>
                  </a:lnTo>
                  <a:lnTo>
                    <a:pt x="1199" y="1766"/>
                  </a:lnTo>
                  <a:lnTo>
                    <a:pt x="1203" y="1763"/>
                  </a:lnTo>
                  <a:lnTo>
                    <a:pt x="1208" y="1766"/>
                  </a:lnTo>
                  <a:lnTo>
                    <a:pt x="1211" y="1768"/>
                  </a:lnTo>
                  <a:lnTo>
                    <a:pt x="1215" y="1770"/>
                  </a:lnTo>
                  <a:lnTo>
                    <a:pt x="1218" y="1775"/>
                  </a:lnTo>
                  <a:lnTo>
                    <a:pt x="1218" y="1777"/>
                  </a:lnTo>
                  <a:lnTo>
                    <a:pt x="1220" y="1780"/>
                  </a:lnTo>
                  <a:lnTo>
                    <a:pt x="1220" y="1780"/>
                  </a:lnTo>
                  <a:lnTo>
                    <a:pt x="1222" y="1780"/>
                  </a:lnTo>
                  <a:lnTo>
                    <a:pt x="1225" y="1777"/>
                  </a:lnTo>
                  <a:lnTo>
                    <a:pt x="1227" y="1777"/>
                  </a:lnTo>
                  <a:lnTo>
                    <a:pt x="1229" y="1777"/>
                  </a:lnTo>
                  <a:lnTo>
                    <a:pt x="1232" y="1780"/>
                  </a:lnTo>
                  <a:lnTo>
                    <a:pt x="1232" y="1782"/>
                  </a:lnTo>
                  <a:lnTo>
                    <a:pt x="1234" y="1782"/>
                  </a:lnTo>
                  <a:lnTo>
                    <a:pt x="1234" y="1782"/>
                  </a:lnTo>
                  <a:lnTo>
                    <a:pt x="1234" y="1782"/>
                  </a:lnTo>
                  <a:lnTo>
                    <a:pt x="1234" y="1782"/>
                  </a:lnTo>
                  <a:lnTo>
                    <a:pt x="1239" y="1784"/>
                  </a:lnTo>
                  <a:lnTo>
                    <a:pt x="1239" y="1787"/>
                  </a:lnTo>
                  <a:lnTo>
                    <a:pt x="1241" y="1784"/>
                  </a:lnTo>
                  <a:lnTo>
                    <a:pt x="1241" y="1784"/>
                  </a:lnTo>
                  <a:lnTo>
                    <a:pt x="1244" y="1784"/>
                  </a:lnTo>
                  <a:lnTo>
                    <a:pt x="1244" y="1782"/>
                  </a:lnTo>
                  <a:lnTo>
                    <a:pt x="1244" y="1782"/>
                  </a:lnTo>
                  <a:lnTo>
                    <a:pt x="1244" y="1782"/>
                  </a:lnTo>
                  <a:lnTo>
                    <a:pt x="1246" y="1782"/>
                  </a:lnTo>
                  <a:lnTo>
                    <a:pt x="1246" y="1782"/>
                  </a:lnTo>
                  <a:lnTo>
                    <a:pt x="1246" y="1780"/>
                  </a:lnTo>
                  <a:lnTo>
                    <a:pt x="1246" y="1777"/>
                  </a:lnTo>
                  <a:lnTo>
                    <a:pt x="1246" y="1777"/>
                  </a:lnTo>
                  <a:lnTo>
                    <a:pt x="1246" y="1777"/>
                  </a:lnTo>
                  <a:lnTo>
                    <a:pt x="1246" y="1777"/>
                  </a:lnTo>
                  <a:lnTo>
                    <a:pt x="1246" y="1777"/>
                  </a:lnTo>
                  <a:lnTo>
                    <a:pt x="1248" y="1775"/>
                  </a:lnTo>
                  <a:lnTo>
                    <a:pt x="1248" y="1775"/>
                  </a:lnTo>
                  <a:lnTo>
                    <a:pt x="1248" y="1775"/>
                  </a:lnTo>
                  <a:lnTo>
                    <a:pt x="1248" y="1773"/>
                  </a:lnTo>
                  <a:lnTo>
                    <a:pt x="1248" y="1770"/>
                  </a:lnTo>
                  <a:lnTo>
                    <a:pt x="1251" y="1770"/>
                  </a:lnTo>
                  <a:lnTo>
                    <a:pt x="1251" y="1768"/>
                  </a:lnTo>
                  <a:lnTo>
                    <a:pt x="1251" y="1768"/>
                  </a:lnTo>
                  <a:lnTo>
                    <a:pt x="1253" y="1768"/>
                  </a:lnTo>
                  <a:lnTo>
                    <a:pt x="1253" y="1770"/>
                  </a:lnTo>
                  <a:lnTo>
                    <a:pt x="1256" y="1770"/>
                  </a:lnTo>
                  <a:lnTo>
                    <a:pt x="1256" y="1770"/>
                  </a:lnTo>
                  <a:lnTo>
                    <a:pt x="1258" y="1770"/>
                  </a:lnTo>
                  <a:lnTo>
                    <a:pt x="1260" y="1770"/>
                  </a:lnTo>
                  <a:lnTo>
                    <a:pt x="1263" y="1777"/>
                  </a:lnTo>
                  <a:lnTo>
                    <a:pt x="1263" y="1780"/>
                  </a:lnTo>
                  <a:lnTo>
                    <a:pt x="1265" y="1780"/>
                  </a:lnTo>
                  <a:lnTo>
                    <a:pt x="1267" y="1777"/>
                  </a:lnTo>
                  <a:lnTo>
                    <a:pt x="1270" y="1777"/>
                  </a:lnTo>
                  <a:lnTo>
                    <a:pt x="1272" y="1782"/>
                  </a:lnTo>
                  <a:lnTo>
                    <a:pt x="1274" y="1782"/>
                  </a:lnTo>
                  <a:lnTo>
                    <a:pt x="1274" y="1784"/>
                  </a:lnTo>
                  <a:lnTo>
                    <a:pt x="1274" y="1784"/>
                  </a:lnTo>
                  <a:lnTo>
                    <a:pt x="1274" y="1787"/>
                  </a:lnTo>
                  <a:lnTo>
                    <a:pt x="1274" y="1787"/>
                  </a:lnTo>
                  <a:lnTo>
                    <a:pt x="1277" y="1787"/>
                  </a:lnTo>
                  <a:lnTo>
                    <a:pt x="1277" y="1787"/>
                  </a:lnTo>
                  <a:lnTo>
                    <a:pt x="1282" y="1792"/>
                  </a:lnTo>
                  <a:lnTo>
                    <a:pt x="1282" y="1792"/>
                  </a:lnTo>
                  <a:lnTo>
                    <a:pt x="1282" y="1792"/>
                  </a:lnTo>
                  <a:lnTo>
                    <a:pt x="1282" y="1794"/>
                  </a:lnTo>
                  <a:lnTo>
                    <a:pt x="1282" y="1799"/>
                  </a:lnTo>
                  <a:lnTo>
                    <a:pt x="1282" y="1799"/>
                  </a:lnTo>
                  <a:lnTo>
                    <a:pt x="1282" y="1801"/>
                  </a:lnTo>
                  <a:lnTo>
                    <a:pt x="1282" y="1801"/>
                  </a:lnTo>
                  <a:lnTo>
                    <a:pt x="1284" y="1803"/>
                  </a:lnTo>
                  <a:lnTo>
                    <a:pt x="1284" y="1803"/>
                  </a:lnTo>
                  <a:lnTo>
                    <a:pt x="1284" y="1803"/>
                  </a:lnTo>
                  <a:lnTo>
                    <a:pt x="1284" y="1806"/>
                  </a:lnTo>
                  <a:lnTo>
                    <a:pt x="1284" y="1806"/>
                  </a:lnTo>
                  <a:lnTo>
                    <a:pt x="1282" y="1806"/>
                  </a:lnTo>
                  <a:lnTo>
                    <a:pt x="1284" y="1808"/>
                  </a:lnTo>
                  <a:lnTo>
                    <a:pt x="1284" y="1808"/>
                  </a:lnTo>
                  <a:lnTo>
                    <a:pt x="1286" y="1810"/>
                  </a:lnTo>
                  <a:lnTo>
                    <a:pt x="1286" y="1810"/>
                  </a:lnTo>
                  <a:lnTo>
                    <a:pt x="1286" y="1810"/>
                  </a:lnTo>
                  <a:lnTo>
                    <a:pt x="1286" y="1813"/>
                  </a:lnTo>
                  <a:lnTo>
                    <a:pt x="1286" y="1813"/>
                  </a:lnTo>
                  <a:lnTo>
                    <a:pt x="1286" y="1813"/>
                  </a:lnTo>
                  <a:lnTo>
                    <a:pt x="1286" y="1813"/>
                  </a:lnTo>
                  <a:lnTo>
                    <a:pt x="1286" y="1815"/>
                  </a:lnTo>
                  <a:lnTo>
                    <a:pt x="1286" y="1815"/>
                  </a:lnTo>
                  <a:lnTo>
                    <a:pt x="1289" y="1818"/>
                  </a:lnTo>
                  <a:lnTo>
                    <a:pt x="1289" y="1820"/>
                  </a:lnTo>
                  <a:lnTo>
                    <a:pt x="1289" y="1825"/>
                  </a:lnTo>
                  <a:lnTo>
                    <a:pt x="1291" y="1827"/>
                  </a:lnTo>
                  <a:lnTo>
                    <a:pt x="1293" y="1827"/>
                  </a:lnTo>
                  <a:lnTo>
                    <a:pt x="1293" y="1827"/>
                  </a:lnTo>
                  <a:lnTo>
                    <a:pt x="1296" y="1825"/>
                  </a:lnTo>
                  <a:lnTo>
                    <a:pt x="1296" y="1825"/>
                  </a:lnTo>
                  <a:lnTo>
                    <a:pt x="1296" y="1822"/>
                  </a:lnTo>
                  <a:lnTo>
                    <a:pt x="1296" y="1820"/>
                  </a:lnTo>
                  <a:lnTo>
                    <a:pt x="1296" y="1818"/>
                  </a:lnTo>
                  <a:lnTo>
                    <a:pt x="1296" y="1818"/>
                  </a:lnTo>
                  <a:lnTo>
                    <a:pt x="1298" y="1818"/>
                  </a:lnTo>
                  <a:lnTo>
                    <a:pt x="1300" y="1820"/>
                  </a:lnTo>
                  <a:lnTo>
                    <a:pt x="1300" y="1820"/>
                  </a:lnTo>
                  <a:lnTo>
                    <a:pt x="1303" y="1820"/>
                  </a:lnTo>
                  <a:lnTo>
                    <a:pt x="1303" y="1820"/>
                  </a:lnTo>
                  <a:lnTo>
                    <a:pt x="1305" y="1822"/>
                  </a:lnTo>
                  <a:lnTo>
                    <a:pt x="1305" y="1822"/>
                  </a:lnTo>
                  <a:lnTo>
                    <a:pt x="1308" y="1822"/>
                  </a:lnTo>
                  <a:lnTo>
                    <a:pt x="1308" y="1822"/>
                  </a:lnTo>
                  <a:lnTo>
                    <a:pt x="1308" y="1822"/>
                  </a:lnTo>
                  <a:lnTo>
                    <a:pt x="1308" y="1822"/>
                  </a:lnTo>
                  <a:lnTo>
                    <a:pt x="1310" y="1822"/>
                  </a:lnTo>
                  <a:lnTo>
                    <a:pt x="1310" y="1822"/>
                  </a:lnTo>
                  <a:lnTo>
                    <a:pt x="1310" y="1822"/>
                  </a:lnTo>
                  <a:lnTo>
                    <a:pt x="1310" y="1825"/>
                  </a:lnTo>
                  <a:lnTo>
                    <a:pt x="1310" y="1825"/>
                  </a:lnTo>
                  <a:lnTo>
                    <a:pt x="1310" y="1825"/>
                  </a:lnTo>
                  <a:lnTo>
                    <a:pt x="1310" y="1827"/>
                  </a:lnTo>
                  <a:lnTo>
                    <a:pt x="1310" y="1829"/>
                  </a:lnTo>
                  <a:lnTo>
                    <a:pt x="1310" y="1837"/>
                  </a:lnTo>
                  <a:lnTo>
                    <a:pt x="1310" y="1837"/>
                  </a:lnTo>
                  <a:lnTo>
                    <a:pt x="1310" y="1837"/>
                  </a:lnTo>
                  <a:lnTo>
                    <a:pt x="1312" y="1837"/>
                  </a:lnTo>
                  <a:lnTo>
                    <a:pt x="1312" y="1837"/>
                  </a:lnTo>
                  <a:lnTo>
                    <a:pt x="1312" y="1839"/>
                  </a:lnTo>
                  <a:lnTo>
                    <a:pt x="1312" y="1841"/>
                  </a:lnTo>
                  <a:lnTo>
                    <a:pt x="1310" y="1844"/>
                  </a:lnTo>
                  <a:lnTo>
                    <a:pt x="1310" y="1846"/>
                  </a:lnTo>
                  <a:lnTo>
                    <a:pt x="1310" y="1848"/>
                  </a:lnTo>
                  <a:lnTo>
                    <a:pt x="1310" y="1851"/>
                  </a:lnTo>
                  <a:lnTo>
                    <a:pt x="1312" y="1853"/>
                  </a:lnTo>
                  <a:lnTo>
                    <a:pt x="1312" y="1853"/>
                  </a:lnTo>
                  <a:lnTo>
                    <a:pt x="1312" y="1853"/>
                  </a:lnTo>
                  <a:lnTo>
                    <a:pt x="1315" y="1853"/>
                  </a:lnTo>
                  <a:lnTo>
                    <a:pt x="1315" y="1855"/>
                  </a:lnTo>
                  <a:lnTo>
                    <a:pt x="1315" y="1855"/>
                  </a:lnTo>
                  <a:lnTo>
                    <a:pt x="1312" y="1858"/>
                  </a:lnTo>
                  <a:lnTo>
                    <a:pt x="1312" y="1858"/>
                  </a:lnTo>
                  <a:lnTo>
                    <a:pt x="1315" y="1863"/>
                  </a:lnTo>
                  <a:lnTo>
                    <a:pt x="1315" y="1865"/>
                  </a:lnTo>
                  <a:lnTo>
                    <a:pt x="1315" y="1865"/>
                  </a:lnTo>
                  <a:lnTo>
                    <a:pt x="1312" y="1865"/>
                  </a:lnTo>
                  <a:lnTo>
                    <a:pt x="1312" y="1867"/>
                  </a:lnTo>
                  <a:lnTo>
                    <a:pt x="1312" y="1867"/>
                  </a:lnTo>
                  <a:lnTo>
                    <a:pt x="1315" y="1870"/>
                  </a:lnTo>
                  <a:lnTo>
                    <a:pt x="1315" y="1870"/>
                  </a:lnTo>
                  <a:lnTo>
                    <a:pt x="1315" y="1872"/>
                  </a:lnTo>
                  <a:lnTo>
                    <a:pt x="1315" y="1874"/>
                  </a:lnTo>
                  <a:lnTo>
                    <a:pt x="1315" y="1874"/>
                  </a:lnTo>
                  <a:lnTo>
                    <a:pt x="1315" y="1877"/>
                  </a:lnTo>
                  <a:lnTo>
                    <a:pt x="1315" y="1877"/>
                  </a:lnTo>
                  <a:lnTo>
                    <a:pt x="1315" y="1877"/>
                  </a:lnTo>
                  <a:lnTo>
                    <a:pt x="1315" y="1879"/>
                  </a:lnTo>
                  <a:lnTo>
                    <a:pt x="1315" y="1879"/>
                  </a:lnTo>
                  <a:lnTo>
                    <a:pt x="1315" y="1879"/>
                  </a:lnTo>
                  <a:lnTo>
                    <a:pt x="1315" y="1881"/>
                  </a:lnTo>
                  <a:lnTo>
                    <a:pt x="1312" y="1884"/>
                  </a:lnTo>
                  <a:lnTo>
                    <a:pt x="1312" y="1886"/>
                  </a:lnTo>
                  <a:lnTo>
                    <a:pt x="1312" y="1893"/>
                  </a:lnTo>
                  <a:lnTo>
                    <a:pt x="1312" y="1893"/>
                  </a:lnTo>
                  <a:lnTo>
                    <a:pt x="1312" y="1896"/>
                  </a:lnTo>
                  <a:lnTo>
                    <a:pt x="1312" y="1896"/>
                  </a:lnTo>
                  <a:lnTo>
                    <a:pt x="1310" y="1898"/>
                  </a:lnTo>
                  <a:lnTo>
                    <a:pt x="1310" y="1900"/>
                  </a:lnTo>
                  <a:lnTo>
                    <a:pt x="1310" y="1900"/>
                  </a:lnTo>
                  <a:lnTo>
                    <a:pt x="1310" y="1900"/>
                  </a:lnTo>
                  <a:lnTo>
                    <a:pt x="1310" y="1903"/>
                  </a:lnTo>
                  <a:lnTo>
                    <a:pt x="1310" y="1903"/>
                  </a:lnTo>
                  <a:lnTo>
                    <a:pt x="1310" y="1903"/>
                  </a:lnTo>
                  <a:lnTo>
                    <a:pt x="1312" y="1905"/>
                  </a:lnTo>
                  <a:lnTo>
                    <a:pt x="1312" y="1905"/>
                  </a:lnTo>
                  <a:lnTo>
                    <a:pt x="1312" y="1908"/>
                  </a:lnTo>
                  <a:lnTo>
                    <a:pt x="1312" y="1908"/>
                  </a:lnTo>
                  <a:lnTo>
                    <a:pt x="1312" y="1908"/>
                  </a:lnTo>
                  <a:lnTo>
                    <a:pt x="1312" y="1908"/>
                  </a:lnTo>
                  <a:lnTo>
                    <a:pt x="1310" y="1910"/>
                  </a:lnTo>
                  <a:lnTo>
                    <a:pt x="1310" y="1910"/>
                  </a:lnTo>
                  <a:lnTo>
                    <a:pt x="1308" y="1910"/>
                  </a:lnTo>
                  <a:lnTo>
                    <a:pt x="1308" y="1910"/>
                  </a:lnTo>
                  <a:lnTo>
                    <a:pt x="1308" y="1908"/>
                  </a:lnTo>
                  <a:lnTo>
                    <a:pt x="1308" y="1908"/>
                  </a:lnTo>
                  <a:lnTo>
                    <a:pt x="1308" y="1908"/>
                  </a:lnTo>
                  <a:lnTo>
                    <a:pt x="1305" y="1910"/>
                  </a:lnTo>
                  <a:lnTo>
                    <a:pt x="1305" y="1910"/>
                  </a:lnTo>
                  <a:lnTo>
                    <a:pt x="1303" y="1910"/>
                  </a:lnTo>
                  <a:lnTo>
                    <a:pt x="1303" y="1912"/>
                  </a:lnTo>
                  <a:lnTo>
                    <a:pt x="1305" y="1912"/>
                  </a:lnTo>
                  <a:lnTo>
                    <a:pt x="1305" y="1915"/>
                  </a:lnTo>
                  <a:lnTo>
                    <a:pt x="1305" y="1915"/>
                  </a:lnTo>
                  <a:lnTo>
                    <a:pt x="1305" y="1917"/>
                  </a:lnTo>
                  <a:lnTo>
                    <a:pt x="1305" y="1917"/>
                  </a:lnTo>
                  <a:lnTo>
                    <a:pt x="1305" y="1917"/>
                  </a:lnTo>
                  <a:lnTo>
                    <a:pt x="1308" y="1917"/>
                  </a:lnTo>
                  <a:lnTo>
                    <a:pt x="1308" y="1917"/>
                  </a:lnTo>
                  <a:lnTo>
                    <a:pt x="1308" y="1917"/>
                  </a:lnTo>
                  <a:lnTo>
                    <a:pt x="1310" y="1922"/>
                  </a:lnTo>
                  <a:lnTo>
                    <a:pt x="1310" y="1922"/>
                  </a:lnTo>
                  <a:lnTo>
                    <a:pt x="1310" y="1922"/>
                  </a:lnTo>
                  <a:lnTo>
                    <a:pt x="1310" y="1922"/>
                  </a:lnTo>
                  <a:lnTo>
                    <a:pt x="1312" y="1922"/>
                  </a:lnTo>
                  <a:lnTo>
                    <a:pt x="1312" y="1924"/>
                  </a:lnTo>
                  <a:lnTo>
                    <a:pt x="1312" y="1924"/>
                  </a:lnTo>
                  <a:lnTo>
                    <a:pt x="1310" y="1924"/>
                  </a:lnTo>
                  <a:lnTo>
                    <a:pt x="1310" y="1926"/>
                  </a:lnTo>
                  <a:lnTo>
                    <a:pt x="1308" y="1926"/>
                  </a:lnTo>
                  <a:lnTo>
                    <a:pt x="1308" y="1929"/>
                  </a:lnTo>
                  <a:lnTo>
                    <a:pt x="1308" y="1929"/>
                  </a:lnTo>
                  <a:lnTo>
                    <a:pt x="1305" y="1926"/>
                  </a:lnTo>
                  <a:lnTo>
                    <a:pt x="1305" y="1926"/>
                  </a:lnTo>
                  <a:lnTo>
                    <a:pt x="1303" y="1926"/>
                  </a:lnTo>
                  <a:lnTo>
                    <a:pt x="1303" y="1926"/>
                  </a:lnTo>
                  <a:lnTo>
                    <a:pt x="1303" y="1926"/>
                  </a:lnTo>
                  <a:lnTo>
                    <a:pt x="1300" y="1926"/>
                  </a:lnTo>
                  <a:lnTo>
                    <a:pt x="1300" y="1926"/>
                  </a:lnTo>
                  <a:lnTo>
                    <a:pt x="1300" y="1929"/>
                  </a:lnTo>
                  <a:lnTo>
                    <a:pt x="1298" y="1929"/>
                  </a:lnTo>
                  <a:lnTo>
                    <a:pt x="1298" y="1931"/>
                  </a:lnTo>
                  <a:lnTo>
                    <a:pt x="1298" y="1931"/>
                  </a:lnTo>
                  <a:lnTo>
                    <a:pt x="1298" y="1931"/>
                  </a:lnTo>
                  <a:lnTo>
                    <a:pt x="1298" y="1931"/>
                  </a:lnTo>
                  <a:lnTo>
                    <a:pt x="1298" y="1934"/>
                  </a:lnTo>
                  <a:lnTo>
                    <a:pt x="1298" y="1934"/>
                  </a:lnTo>
                  <a:lnTo>
                    <a:pt x="1296" y="1934"/>
                  </a:lnTo>
                  <a:lnTo>
                    <a:pt x="1296" y="1936"/>
                  </a:lnTo>
                  <a:lnTo>
                    <a:pt x="1296" y="1938"/>
                  </a:lnTo>
                  <a:lnTo>
                    <a:pt x="1293" y="1941"/>
                  </a:lnTo>
                  <a:lnTo>
                    <a:pt x="1293" y="1941"/>
                  </a:lnTo>
                  <a:lnTo>
                    <a:pt x="1293" y="1941"/>
                  </a:lnTo>
                  <a:lnTo>
                    <a:pt x="1291" y="1943"/>
                  </a:lnTo>
                  <a:lnTo>
                    <a:pt x="1291" y="1943"/>
                  </a:lnTo>
                  <a:lnTo>
                    <a:pt x="1289" y="1943"/>
                  </a:lnTo>
                  <a:lnTo>
                    <a:pt x="1289" y="1941"/>
                  </a:lnTo>
                  <a:lnTo>
                    <a:pt x="1286" y="1941"/>
                  </a:lnTo>
                  <a:lnTo>
                    <a:pt x="1284" y="1938"/>
                  </a:lnTo>
                  <a:lnTo>
                    <a:pt x="1282" y="1938"/>
                  </a:lnTo>
                  <a:lnTo>
                    <a:pt x="1282" y="1941"/>
                  </a:lnTo>
                  <a:lnTo>
                    <a:pt x="1282" y="1943"/>
                  </a:lnTo>
                  <a:lnTo>
                    <a:pt x="1282" y="1943"/>
                  </a:lnTo>
                  <a:lnTo>
                    <a:pt x="1282" y="1943"/>
                  </a:lnTo>
                  <a:lnTo>
                    <a:pt x="1282" y="1945"/>
                  </a:lnTo>
                  <a:lnTo>
                    <a:pt x="1282" y="1945"/>
                  </a:lnTo>
                  <a:lnTo>
                    <a:pt x="1282" y="1945"/>
                  </a:lnTo>
                  <a:lnTo>
                    <a:pt x="1282" y="1948"/>
                  </a:lnTo>
                  <a:lnTo>
                    <a:pt x="1282" y="1948"/>
                  </a:lnTo>
                  <a:lnTo>
                    <a:pt x="1282" y="1948"/>
                  </a:lnTo>
                  <a:lnTo>
                    <a:pt x="1282" y="1950"/>
                  </a:lnTo>
                  <a:lnTo>
                    <a:pt x="1282" y="1950"/>
                  </a:lnTo>
                  <a:lnTo>
                    <a:pt x="1282" y="1952"/>
                  </a:lnTo>
                  <a:lnTo>
                    <a:pt x="1279" y="1952"/>
                  </a:lnTo>
                  <a:lnTo>
                    <a:pt x="1279" y="1952"/>
                  </a:lnTo>
                  <a:lnTo>
                    <a:pt x="1279" y="1952"/>
                  </a:lnTo>
                  <a:lnTo>
                    <a:pt x="1277" y="1957"/>
                  </a:lnTo>
                  <a:lnTo>
                    <a:pt x="1277" y="1957"/>
                  </a:lnTo>
                  <a:lnTo>
                    <a:pt x="1274" y="1957"/>
                  </a:lnTo>
                  <a:lnTo>
                    <a:pt x="1274" y="1957"/>
                  </a:lnTo>
                  <a:lnTo>
                    <a:pt x="1272" y="1962"/>
                  </a:lnTo>
                  <a:lnTo>
                    <a:pt x="1270" y="1962"/>
                  </a:lnTo>
                  <a:lnTo>
                    <a:pt x="1270" y="1962"/>
                  </a:lnTo>
                  <a:lnTo>
                    <a:pt x="1270" y="1962"/>
                  </a:lnTo>
                  <a:lnTo>
                    <a:pt x="1270" y="1962"/>
                  </a:lnTo>
                  <a:lnTo>
                    <a:pt x="1267" y="1960"/>
                  </a:lnTo>
                  <a:lnTo>
                    <a:pt x="1265" y="1960"/>
                  </a:lnTo>
                  <a:lnTo>
                    <a:pt x="1265" y="1960"/>
                  </a:lnTo>
                  <a:lnTo>
                    <a:pt x="1263" y="1964"/>
                  </a:lnTo>
                  <a:lnTo>
                    <a:pt x="1263" y="1967"/>
                  </a:lnTo>
                  <a:lnTo>
                    <a:pt x="1263" y="1969"/>
                  </a:lnTo>
                  <a:lnTo>
                    <a:pt x="1260" y="1969"/>
                  </a:lnTo>
                  <a:lnTo>
                    <a:pt x="1260" y="1969"/>
                  </a:lnTo>
                  <a:lnTo>
                    <a:pt x="1260" y="1971"/>
                  </a:lnTo>
                  <a:lnTo>
                    <a:pt x="1260" y="1971"/>
                  </a:lnTo>
                  <a:lnTo>
                    <a:pt x="1260" y="1976"/>
                  </a:lnTo>
                  <a:lnTo>
                    <a:pt x="1260" y="1979"/>
                  </a:lnTo>
                  <a:lnTo>
                    <a:pt x="1260" y="1981"/>
                  </a:lnTo>
                  <a:lnTo>
                    <a:pt x="1263" y="1981"/>
                  </a:lnTo>
                  <a:lnTo>
                    <a:pt x="1263" y="1983"/>
                  </a:lnTo>
                  <a:lnTo>
                    <a:pt x="1263" y="1983"/>
                  </a:lnTo>
                  <a:lnTo>
                    <a:pt x="1263" y="1983"/>
                  </a:lnTo>
                  <a:lnTo>
                    <a:pt x="1260" y="1983"/>
                  </a:lnTo>
                  <a:lnTo>
                    <a:pt x="1258" y="1983"/>
                  </a:lnTo>
                  <a:lnTo>
                    <a:pt x="1258" y="1983"/>
                  </a:lnTo>
                  <a:lnTo>
                    <a:pt x="1256" y="1986"/>
                  </a:lnTo>
                  <a:lnTo>
                    <a:pt x="1256" y="1986"/>
                  </a:lnTo>
                  <a:lnTo>
                    <a:pt x="1251" y="1988"/>
                  </a:lnTo>
                  <a:lnTo>
                    <a:pt x="1251" y="1988"/>
                  </a:lnTo>
                  <a:lnTo>
                    <a:pt x="1251" y="1990"/>
                  </a:lnTo>
                  <a:lnTo>
                    <a:pt x="1251" y="1997"/>
                  </a:lnTo>
                  <a:lnTo>
                    <a:pt x="1251" y="2005"/>
                  </a:lnTo>
                  <a:lnTo>
                    <a:pt x="1251" y="2007"/>
                  </a:lnTo>
                  <a:lnTo>
                    <a:pt x="1251" y="2007"/>
                  </a:lnTo>
                  <a:lnTo>
                    <a:pt x="1256" y="2007"/>
                  </a:lnTo>
                  <a:lnTo>
                    <a:pt x="1256" y="2007"/>
                  </a:lnTo>
                  <a:lnTo>
                    <a:pt x="1256" y="2007"/>
                  </a:lnTo>
                  <a:lnTo>
                    <a:pt x="1258" y="2007"/>
                  </a:lnTo>
                  <a:lnTo>
                    <a:pt x="1258" y="2007"/>
                  </a:lnTo>
                  <a:lnTo>
                    <a:pt x="1258" y="2007"/>
                  </a:lnTo>
                  <a:lnTo>
                    <a:pt x="1258" y="2009"/>
                  </a:lnTo>
                  <a:lnTo>
                    <a:pt x="1258" y="2009"/>
                  </a:lnTo>
                  <a:lnTo>
                    <a:pt x="1258" y="2009"/>
                  </a:lnTo>
                  <a:lnTo>
                    <a:pt x="1258" y="2009"/>
                  </a:lnTo>
                  <a:lnTo>
                    <a:pt x="1258" y="2012"/>
                  </a:lnTo>
                  <a:lnTo>
                    <a:pt x="1258" y="2012"/>
                  </a:lnTo>
                  <a:lnTo>
                    <a:pt x="1258" y="2012"/>
                  </a:lnTo>
                  <a:lnTo>
                    <a:pt x="1256" y="2012"/>
                  </a:lnTo>
                  <a:lnTo>
                    <a:pt x="1256" y="2014"/>
                  </a:lnTo>
                  <a:lnTo>
                    <a:pt x="1260" y="2016"/>
                  </a:lnTo>
                  <a:lnTo>
                    <a:pt x="1260" y="2016"/>
                  </a:lnTo>
                  <a:lnTo>
                    <a:pt x="1260" y="2019"/>
                  </a:lnTo>
                  <a:lnTo>
                    <a:pt x="1260" y="2019"/>
                  </a:lnTo>
                  <a:lnTo>
                    <a:pt x="1260" y="2019"/>
                  </a:lnTo>
                  <a:lnTo>
                    <a:pt x="1260" y="2019"/>
                  </a:lnTo>
                  <a:lnTo>
                    <a:pt x="1260" y="2019"/>
                  </a:lnTo>
                  <a:lnTo>
                    <a:pt x="1260" y="2021"/>
                  </a:lnTo>
                  <a:lnTo>
                    <a:pt x="1260" y="2021"/>
                  </a:lnTo>
                  <a:lnTo>
                    <a:pt x="1260" y="2023"/>
                  </a:lnTo>
                  <a:lnTo>
                    <a:pt x="1260" y="2023"/>
                  </a:lnTo>
                  <a:lnTo>
                    <a:pt x="1251" y="2035"/>
                  </a:lnTo>
                  <a:lnTo>
                    <a:pt x="1251" y="2035"/>
                  </a:lnTo>
                  <a:lnTo>
                    <a:pt x="1253" y="2038"/>
                  </a:lnTo>
                  <a:lnTo>
                    <a:pt x="1256" y="2038"/>
                  </a:lnTo>
                  <a:lnTo>
                    <a:pt x="1256" y="2038"/>
                  </a:lnTo>
                  <a:lnTo>
                    <a:pt x="1256" y="2040"/>
                  </a:lnTo>
                  <a:lnTo>
                    <a:pt x="1256" y="2040"/>
                  </a:lnTo>
                  <a:lnTo>
                    <a:pt x="1256" y="2040"/>
                  </a:lnTo>
                  <a:lnTo>
                    <a:pt x="1258" y="2038"/>
                  </a:lnTo>
                  <a:lnTo>
                    <a:pt x="1258" y="2038"/>
                  </a:lnTo>
                  <a:lnTo>
                    <a:pt x="1258" y="2038"/>
                  </a:lnTo>
                  <a:lnTo>
                    <a:pt x="1260" y="2038"/>
                  </a:lnTo>
                  <a:lnTo>
                    <a:pt x="1263" y="2035"/>
                  </a:lnTo>
                  <a:lnTo>
                    <a:pt x="1263" y="2035"/>
                  </a:lnTo>
                  <a:lnTo>
                    <a:pt x="1265" y="2033"/>
                  </a:lnTo>
                  <a:lnTo>
                    <a:pt x="1265" y="2033"/>
                  </a:lnTo>
                  <a:lnTo>
                    <a:pt x="1265" y="2033"/>
                  </a:lnTo>
                  <a:lnTo>
                    <a:pt x="1267" y="2033"/>
                  </a:lnTo>
                  <a:lnTo>
                    <a:pt x="1270" y="2031"/>
                  </a:lnTo>
                  <a:lnTo>
                    <a:pt x="1270" y="2031"/>
                  </a:lnTo>
                  <a:lnTo>
                    <a:pt x="1282" y="2026"/>
                  </a:lnTo>
                  <a:lnTo>
                    <a:pt x="1284" y="2023"/>
                  </a:lnTo>
                  <a:lnTo>
                    <a:pt x="1286" y="2023"/>
                  </a:lnTo>
                  <a:lnTo>
                    <a:pt x="1291" y="2026"/>
                  </a:lnTo>
                  <a:lnTo>
                    <a:pt x="1293" y="2026"/>
                  </a:lnTo>
                  <a:lnTo>
                    <a:pt x="1293" y="2026"/>
                  </a:lnTo>
                  <a:lnTo>
                    <a:pt x="1296" y="2023"/>
                  </a:lnTo>
                  <a:lnTo>
                    <a:pt x="1296" y="2023"/>
                  </a:lnTo>
                  <a:lnTo>
                    <a:pt x="1298" y="2023"/>
                  </a:lnTo>
                  <a:lnTo>
                    <a:pt x="1300" y="2023"/>
                  </a:lnTo>
                  <a:lnTo>
                    <a:pt x="1300" y="2023"/>
                  </a:lnTo>
                  <a:lnTo>
                    <a:pt x="1303" y="2026"/>
                  </a:lnTo>
                  <a:lnTo>
                    <a:pt x="1305" y="2026"/>
                  </a:lnTo>
                  <a:lnTo>
                    <a:pt x="1305" y="2026"/>
                  </a:lnTo>
                  <a:lnTo>
                    <a:pt x="1308" y="2026"/>
                  </a:lnTo>
                  <a:lnTo>
                    <a:pt x="1308" y="2026"/>
                  </a:lnTo>
                  <a:lnTo>
                    <a:pt x="1310" y="2026"/>
                  </a:lnTo>
                  <a:lnTo>
                    <a:pt x="1310" y="2026"/>
                  </a:lnTo>
                  <a:lnTo>
                    <a:pt x="1312" y="2023"/>
                  </a:lnTo>
                  <a:lnTo>
                    <a:pt x="1317" y="2023"/>
                  </a:lnTo>
                  <a:lnTo>
                    <a:pt x="1319" y="2023"/>
                  </a:lnTo>
                  <a:lnTo>
                    <a:pt x="1319" y="2023"/>
                  </a:lnTo>
                  <a:lnTo>
                    <a:pt x="1322" y="2023"/>
                  </a:lnTo>
                  <a:lnTo>
                    <a:pt x="1322" y="2026"/>
                  </a:lnTo>
                  <a:lnTo>
                    <a:pt x="1319" y="2026"/>
                  </a:lnTo>
                  <a:lnTo>
                    <a:pt x="1315" y="2031"/>
                  </a:lnTo>
                  <a:lnTo>
                    <a:pt x="1312" y="2033"/>
                  </a:lnTo>
                  <a:lnTo>
                    <a:pt x="1312" y="2033"/>
                  </a:lnTo>
                  <a:lnTo>
                    <a:pt x="1310" y="2033"/>
                  </a:lnTo>
                  <a:lnTo>
                    <a:pt x="1310" y="2033"/>
                  </a:lnTo>
                  <a:lnTo>
                    <a:pt x="1310" y="2033"/>
                  </a:lnTo>
                  <a:lnTo>
                    <a:pt x="1310" y="2033"/>
                  </a:lnTo>
                  <a:lnTo>
                    <a:pt x="1310" y="2035"/>
                  </a:lnTo>
                  <a:lnTo>
                    <a:pt x="1310" y="2035"/>
                  </a:lnTo>
                  <a:lnTo>
                    <a:pt x="1310" y="2038"/>
                  </a:lnTo>
                  <a:lnTo>
                    <a:pt x="1310" y="2038"/>
                  </a:lnTo>
                  <a:lnTo>
                    <a:pt x="1310" y="2042"/>
                  </a:lnTo>
                  <a:lnTo>
                    <a:pt x="1310" y="2042"/>
                  </a:lnTo>
                  <a:lnTo>
                    <a:pt x="1310" y="2042"/>
                  </a:lnTo>
                  <a:lnTo>
                    <a:pt x="1310" y="2042"/>
                  </a:lnTo>
                  <a:lnTo>
                    <a:pt x="1310" y="2042"/>
                  </a:lnTo>
                  <a:lnTo>
                    <a:pt x="1310" y="2042"/>
                  </a:lnTo>
                  <a:lnTo>
                    <a:pt x="1312" y="2042"/>
                  </a:lnTo>
                  <a:lnTo>
                    <a:pt x="1315" y="2045"/>
                  </a:lnTo>
                  <a:lnTo>
                    <a:pt x="1317" y="2045"/>
                  </a:lnTo>
                  <a:lnTo>
                    <a:pt x="1317" y="2045"/>
                  </a:lnTo>
                  <a:lnTo>
                    <a:pt x="1317" y="2045"/>
                  </a:lnTo>
                  <a:lnTo>
                    <a:pt x="1317" y="2049"/>
                  </a:lnTo>
                  <a:lnTo>
                    <a:pt x="1317" y="2049"/>
                  </a:lnTo>
                  <a:lnTo>
                    <a:pt x="1319" y="2054"/>
                  </a:lnTo>
                  <a:lnTo>
                    <a:pt x="1319" y="2054"/>
                  </a:lnTo>
                  <a:lnTo>
                    <a:pt x="1319" y="2054"/>
                  </a:lnTo>
                  <a:lnTo>
                    <a:pt x="1319" y="2054"/>
                  </a:lnTo>
                  <a:lnTo>
                    <a:pt x="1319" y="2054"/>
                  </a:lnTo>
                  <a:lnTo>
                    <a:pt x="1317" y="2057"/>
                  </a:lnTo>
                  <a:lnTo>
                    <a:pt x="1317" y="2057"/>
                  </a:lnTo>
                  <a:lnTo>
                    <a:pt x="1317" y="2059"/>
                  </a:lnTo>
                  <a:lnTo>
                    <a:pt x="1317" y="2061"/>
                  </a:lnTo>
                  <a:lnTo>
                    <a:pt x="1317" y="2061"/>
                  </a:lnTo>
                  <a:lnTo>
                    <a:pt x="1319" y="2061"/>
                  </a:lnTo>
                  <a:lnTo>
                    <a:pt x="1319" y="2061"/>
                  </a:lnTo>
                  <a:lnTo>
                    <a:pt x="1319" y="2061"/>
                  </a:lnTo>
                  <a:lnTo>
                    <a:pt x="1322" y="2064"/>
                  </a:lnTo>
                  <a:lnTo>
                    <a:pt x="1322" y="2066"/>
                  </a:lnTo>
                  <a:lnTo>
                    <a:pt x="1322" y="2066"/>
                  </a:lnTo>
                  <a:lnTo>
                    <a:pt x="1322" y="2066"/>
                  </a:lnTo>
                  <a:lnTo>
                    <a:pt x="1322" y="2068"/>
                  </a:lnTo>
                  <a:lnTo>
                    <a:pt x="1322" y="2068"/>
                  </a:lnTo>
                  <a:lnTo>
                    <a:pt x="1319" y="2068"/>
                  </a:lnTo>
                  <a:lnTo>
                    <a:pt x="1319" y="2068"/>
                  </a:lnTo>
                  <a:lnTo>
                    <a:pt x="1319" y="2071"/>
                  </a:lnTo>
                  <a:lnTo>
                    <a:pt x="1319" y="2071"/>
                  </a:lnTo>
                  <a:lnTo>
                    <a:pt x="1322" y="2071"/>
                  </a:lnTo>
                  <a:lnTo>
                    <a:pt x="1322" y="2071"/>
                  </a:lnTo>
                  <a:lnTo>
                    <a:pt x="1319" y="2076"/>
                  </a:lnTo>
                  <a:lnTo>
                    <a:pt x="1319" y="2078"/>
                  </a:lnTo>
                  <a:lnTo>
                    <a:pt x="1324" y="2078"/>
                  </a:lnTo>
                  <a:lnTo>
                    <a:pt x="1326" y="2078"/>
                  </a:lnTo>
                  <a:lnTo>
                    <a:pt x="1326" y="2078"/>
                  </a:lnTo>
                  <a:lnTo>
                    <a:pt x="1329" y="2078"/>
                  </a:lnTo>
                  <a:lnTo>
                    <a:pt x="1329" y="2078"/>
                  </a:lnTo>
                  <a:lnTo>
                    <a:pt x="1329" y="2080"/>
                  </a:lnTo>
                  <a:lnTo>
                    <a:pt x="1329" y="2080"/>
                  </a:lnTo>
                  <a:lnTo>
                    <a:pt x="1331" y="2083"/>
                  </a:lnTo>
                  <a:lnTo>
                    <a:pt x="1331" y="2083"/>
                  </a:lnTo>
                  <a:lnTo>
                    <a:pt x="1334" y="2083"/>
                  </a:lnTo>
                  <a:lnTo>
                    <a:pt x="1334" y="2083"/>
                  </a:lnTo>
                  <a:lnTo>
                    <a:pt x="1336" y="2083"/>
                  </a:lnTo>
                  <a:lnTo>
                    <a:pt x="1336" y="2083"/>
                  </a:lnTo>
                  <a:lnTo>
                    <a:pt x="1336" y="2083"/>
                  </a:lnTo>
                  <a:lnTo>
                    <a:pt x="1338" y="2083"/>
                  </a:lnTo>
                  <a:lnTo>
                    <a:pt x="1338" y="2083"/>
                  </a:lnTo>
                  <a:lnTo>
                    <a:pt x="1338" y="2083"/>
                  </a:lnTo>
                  <a:lnTo>
                    <a:pt x="1338" y="2083"/>
                  </a:lnTo>
                  <a:lnTo>
                    <a:pt x="1338" y="2085"/>
                  </a:lnTo>
                  <a:lnTo>
                    <a:pt x="1338" y="2085"/>
                  </a:lnTo>
                  <a:lnTo>
                    <a:pt x="1338" y="2085"/>
                  </a:lnTo>
                  <a:lnTo>
                    <a:pt x="1338" y="2085"/>
                  </a:lnTo>
                  <a:lnTo>
                    <a:pt x="1338" y="2085"/>
                  </a:lnTo>
                  <a:lnTo>
                    <a:pt x="1341" y="2085"/>
                  </a:lnTo>
                  <a:lnTo>
                    <a:pt x="1341" y="2083"/>
                  </a:lnTo>
                  <a:lnTo>
                    <a:pt x="1341" y="2083"/>
                  </a:lnTo>
                  <a:lnTo>
                    <a:pt x="1343" y="2083"/>
                  </a:lnTo>
                  <a:lnTo>
                    <a:pt x="1343" y="2083"/>
                  </a:lnTo>
                  <a:lnTo>
                    <a:pt x="1343" y="2083"/>
                  </a:lnTo>
                  <a:lnTo>
                    <a:pt x="1343" y="2080"/>
                  </a:lnTo>
                  <a:lnTo>
                    <a:pt x="1345" y="2080"/>
                  </a:lnTo>
                  <a:lnTo>
                    <a:pt x="1345" y="2080"/>
                  </a:lnTo>
                  <a:lnTo>
                    <a:pt x="1348" y="2083"/>
                  </a:lnTo>
                  <a:lnTo>
                    <a:pt x="1348" y="2085"/>
                  </a:lnTo>
                  <a:lnTo>
                    <a:pt x="1352" y="2085"/>
                  </a:lnTo>
                  <a:lnTo>
                    <a:pt x="1352" y="2085"/>
                  </a:lnTo>
                  <a:lnTo>
                    <a:pt x="1352" y="2085"/>
                  </a:lnTo>
                  <a:lnTo>
                    <a:pt x="1352" y="2087"/>
                  </a:lnTo>
                  <a:lnTo>
                    <a:pt x="1352" y="2087"/>
                  </a:lnTo>
                  <a:lnTo>
                    <a:pt x="1352" y="2087"/>
                  </a:lnTo>
                  <a:lnTo>
                    <a:pt x="1355" y="2090"/>
                  </a:lnTo>
                  <a:lnTo>
                    <a:pt x="1355" y="2092"/>
                  </a:lnTo>
                  <a:lnTo>
                    <a:pt x="1355" y="2092"/>
                  </a:lnTo>
                  <a:lnTo>
                    <a:pt x="1352" y="2092"/>
                  </a:lnTo>
                  <a:lnTo>
                    <a:pt x="1350" y="2092"/>
                  </a:lnTo>
                  <a:lnTo>
                    <a:pt x="1350" y="2092"/>
                  </a:lnTo>
                  <a:lnTo>
                    <a:pt x="1350" y="2092"/>
                  </a:lnTo>
                  <a:lnTo>
                    <a:pt x="1350" y="2094"/>
                  </a:lnTo>
                  <a:lnTo>
                    <a:pt x="1350" y="2097"/>
                  </a:lnTo>
                  <a:lnTo>
                    <a:pt x="1348" y="2097"/>
                  </a:lnTo>
                  <a:lnTo>
                    <a:pt x="1348" y="2099"/>
                  </a:lnTo>
                  <a:lnTo>
                    <a:pt x="1345" y="2102"/>
                  </a:lnTo>
                  <a:lnTo>
                    <a:pt x="1345" y="2102"/>
                  </a:lnTo>
                  <a:lnTo>
                    <a:pt x="1345" y="2102"/>
                  </a:lnTo>
                  <a:lnTo>
                    <a:pt x="1345" y="2102"/>
                  </a:lnTo>
                  <a:lnTo>
                    <a:pt x="1343" y="2102"/>
                  </a:lnTo>
                  <a:lnTo>
                    <a:pt x="1343" y="2102"/>
                  </a:lnTo>
                  <a:lnTo>
                    <a:pt x="1343" y="2104"/>
                  </a:lnTo>
                  <a:lnTo>
                    <a:pt x="1345" y="2111"/>
                  </a:lnTo>
                  <a:lnTo>
                    <a:pt x="1345" y="2111"/>
                  </a:lnTo>
                  <a:lnTo>
                    <a:pt x="1345" y="2113"/>
                  </a:lnTo>
                  <a:lnTo>
                    <a:pt x="1345" y="2113"/>
                  </a:lnTo>
                  <a:lnTo>
                    <a:pt x="1345" y="2116"/>
                  </a:lnTo>
                  <a:lnTo>
                    <a:pt x="1345" y="2116"/>
                  </a:lnTo>
                  <a:lnTo>
                    <a:pt x="1345" y="2116"/>
                  </a:lnTo>
                  <a:lnTo>
                    <a:pt x="1345" y="2118"/>
                  </a:lnTo>
                  <a:lnTo>
                    <a:pt x="1345" y="2118"/>
                  </a:lnTo>
                  <a:lnTo>
                    <a:pt x="1343" y="2120"/>
                  </a:lnTo>
                  <a:lnTo>
                    <a:pt x="1341" y="2123"/>
                  </a:lnTo>
                  <a:lnTo>
                    <a:pt x="1341" y="2123"/>
                  </a:lnTo>
                  <a:lnTo>
                    <a:pt x="1341" y="2123"/>
                  </a:lnTo>
                  <a:lnTo>
                    <a:pt x="1341" y="2123"/>
                  </a:lnTo>
                  <a:lnTo>
                    <a:pt x="1341" y="2125"/>
                  </a:lnTo>
                  <a:lnTo>
                    <a:pt x="1341" y="2125"/>
                  </a:lnTo>
                  <a:lnTo>
                    <a:pt x="1338" y="2125"/>
                  </a:lnTo>
                  <a:lnTo>
                    <a:pt x="1338" y="2128"/>
                  </a:lnTo>
                  <a:lnTo>
                    <a:pt x="1338" y="2130"/>
                  </a:lnTo>
                  <a:lnTo>
                    <a:pt x="1338" y="2130"/>
                  </a:lnTo>
                  <a:lnTo>
                    <a:pt x="1336" y="2132"/>
                  </a:lnTo>
                  <a:lnTo>
                    <a:pt x="1336" y="2135"/>
                  </a:lnTo>
                  <a:lnTo>
                    <a:pt x="1336" y="2135"/>
                  </a:lnTo>
                  <a:lnTo>
                    <a:pt x="1336" y="2135"/>
                  </a:lnTo>
                  <a:lnTo>
                    <a:pt x="1336" y="2137"/>
                  </a:lnTo>
                  <a:lnTo>
                    <a:pt x="1338" y="2137"/>
                  </a:lnTo>
                  <a:lnTo>
                    <a:pt x="1341" y="2139"/>
                  </a:lnTo>
                  <a:lnTo>
                    <a:pt x="1345" y="2139"/>
                  </a:lnTo>
                  <a:lnTo>
                    <a:pt x="1348" y="2139"/>
                  </a:lnTo>
                  <a:lnTo>
                    <a:pt x="1350" y="2137"/>
                  </a:lnTo>
                  <a:lnTo>
                    <a:pt x="1350" y="2137"/>
                  </a:lnTo>
                  <a:lnTo>
                    <a:pt x="1352" y="2139"/>
                  </a:lnTo>
                  <a:lnTo>
                    <a:pt x="1355" y="2139"/>
                  </a:lnTo>
                  <a:lnTo>
                    <a:pt x="1355" y="2139"/>
                  </a:lnTo>
                  <a:lnTo>
                    <a:pt x="1360" y="2139"/>
                  </a:lnTo>
                  <a:lnTo>
                    <a:pt x="1362" y="2139"/>
                  </a:lnTo>
                  <a:lnTo>
                    <a:pt x="1362" y="2139"/>
                  </a:lnTo>
                  <a:lnTo>
                    <a:pt x="1362" y="2142"/>
                  </a:lnTo>
                  <a:lnTo>
                    <a:pt x="1362" y="2142"/>
                  </a:lnTo>
                  <a:lnTo>
                    <a:pt x="1364" y="2142"/>
                  </a:lnTo>
                  <a:lnTo>
                    <a:pt x="1364" y="2142"/>
                  </a:lnTo>
                  <a:lnTo>
                    <a:pt x="1364" y="2142"/>
                  </a:lnTo>
                  <a:lnTo>
                    <a:pt x="1364" y="2139"/>
                  </a:lnTo>
                  <a:lnTo>
                    <a:pt x="1367" y="2142"/>
                  </a:lnTo>
                  <a:lnTo>
                    <a:pt x="1369" y="2142"/>
                  </a:lnTo>
                  <a:lnTo>
                    <a:pt x="1369" y="2142"/>
                  </a:lnTo>
                  <a:lnTo>
                    <a:pt x="1369" y="2144"/>
                  </a:lnTo>
                  <a:lnTo>
                    <a:pt x="1371" y="2144"/>
                  </a:lnTo>
                  <a:lnTo>
                    <a:pt x="1371" y="2144"/>
                  </a:lnTo>
                  <a:lnTo>
                    <a:pt x="1371" y="2142"/>
                  </a:lnTo>
                  <a:lnTo>
                    <a:pt x="1371" y="2142"/>
                  </a:lnTo>
                  <a:lnTo>
                    <a:pt x="1371" y="2142"/>
                  </a:lnTo>
                  <a:lnTo>
                    <a:pt x="1374" y="2142"/>
                  </a:lnTo>
                  <a:lnTo>
                    <a:pt x="1376" y="2142"/>
                  </a:lnTo>
                  <a:lnTo>
                    <a:pt x="1376" y="2142"/>
                  </a:lnTo>
                  <a:lnTo>
                    <a:pt x="1376" y="2144"/>
                  </a:lnTo>
                  <a:lnTo>
                    <a:pt x="1376" y="2144"/>
                  </a:lnTo>
                  <a:lnTo>
                    <a:pt x="1376" y="2144"/>
                  </a:lnTo>
                  <a:lnTo>
                    <a:pt x="1378" y="2147"/>
                  </a:lnTo>
                  <a:lnTo>
                    <a:pt x="1378" y="2149"/>
                  </a:lnTo>
                  <a:lnTo>
                    <a:pt x="1376" y="2154"/>
                  </a:lnTo>
                  <a:lnTo>
                    <a:pt x="1376" y="2154"/>
                  </a:lnTo>
                  <a:lnTo>
                    <a:pt x="1376" y="2156"/>
                  </a:lnTo>
                  <a:lnTo>
                    <a:pt x="1376" y="2156"/>
                  </a:lnTo>
                  <a:lnTo>
                    <a:pt x="1376" y="2161"/>
                  </a:lnTo>
                  <a:lnTo>
                    <a:pt x="1378" y="2161"/>
                  </a:lnTo>
                  <a:lnTo>
                    <a:pt x="1381" y="2163"/>
                  </a:lnTo>
                  <a:lnTo>
                    <a:pt x="1383" y="2163"/>
                  </a:lnTo>
                  <a:lnTo>
                    <a:pt x="1386" y="2163"/>
                  </a:lnTo>
                  <a:lnTo>
                    <a:pt x="1388" y="2163"/>
                  </a:lnTo>
                  <a:lnTo>
                    <a:pt x="1388" y="2163"/>
                  </a:lnTo>
                  <a:lnTo>
                    <a:pt x="1388" y="2163"/>
                  </a:lnTo>
                  <a:lnTo>
                    <a:pt x="1388" y="2165"/>
                  </a:lnTo>
                  <a:lnTo>
                    <a:pt x="1388" y="2165"/>
                  </a:lnTo>
                  <a:lnTo>
                    <a:pt x="1386" y="2165"/>
                  </a:lnTo>
                  <a:lnTo>
                    <a:pt x="1386" y="2165"/>
                  </a:lnTo>
                  <a:lnTo>
                    <a:pt x="1386" y="2165"/>
                  </a:lnTo>
                  <a:lnTo>
                    <a:pt x="1386" y="2168"/>
                  </a:lnTo>
                  <a:lnTo>
                    <a:pt x="1386" y="2168"/>
                  </a:lnTo>
                  <a:lnTo>
                    <a:pt x="1383" y="2168"/>
                  </a:lnTo>
                  <a:lnTo>
                    <a:pt x="1383" y="2170"/>
                  </a:lnTo>
                  <a:lnTo>
                    <a:pt x="1386" y="2170"/>
                  </a:lnTo>
                  <a:lnTo>
                    <a:pt x="1386" y="2173"/>
                  </a:lnTo>
                  <a:lnTo>
                    <a:pt x="1386" y="2173"/>
                  </a:lnTo>
                  <a:lnTo>
                    <a:pt x="1386" y="2173"/>
                  </a:lnTo>
                  <a:lnTo>
                    <a:pt x="1388" y="2175"/>
                  </a:lnTo>
                  <a:lnTo>
                    <a:pt x="1390" y="2177"/>
                  </a:lnTo>
                  <a:lnTo>
                    <a:pt x="1390" y="2177"/>
                  </a:lnTo>
                  <a:lnTo>
                    <a:pt x="1393" y="2175"/>
                  </a:lnTo>
                  <a:lnTo>
                    <a:pt x="1393" y="2175"/>
                  </a:lnTo>
                  <a:lnTo>
                    <a:pt x="1395" y="2175"/>
                  </a:lnTo>
                  <a:lnTo>
                    <a:pt x="1395" y="2173"/>
                  </a:lnTo>
                  <a:lnTo>
                    <a:pt x="1395" y="2173"/>
                  </a:lnTo>
                  <a:lnTo>
                    <a:pt x="1395" y="2173"/>
                  </a:lnTo>
                  <a:lnTo>
                    <a:pt x="1395" y="2173"/>
                  </a:lnTo>
                  <a:lnTo>
                    <a:pt x="1395" y="2173"/>
                  </a:lnTo>
                  <a:lnTo>
                    <a:pt x="1397" y="2173"/>
                  </a:lnTo>
                  <a:lnTo>
                    <a:pt x="1397" y="2170"/>
                  </a:lnTo>
                  <a:lnTo>
                    <a:pt x="1397" y="2170"/>
                  </a:lnTo>
                  <a:lnTo>
                    <a:pt x="1400" y="2170"/>
                  </a:lnTo>
                  <a:lnTo>
                    <a:pt x="1400" y="2170"/>
                  </a:lnTo>
                  <a:lnTo>
                    <a:pt x="1400" y="2170"/>
                  </a:lnTo>
                  <a:lnTo>
                    <a:pt x="1402" y="2173"/>
                  </a:lnTo>
                  <a:lnTo>
                    <a:pt x="1402" y="2173"/>
                  </a:lnTo>
                  <a:lnTo>
                    <a:pt x="1402" y="2175"/>
                  </a:lnTo>
                  <a:lnTo>
                    <a:pt x="1405" y="2175"/>
                  </a:lnTo>
                  <a:lnTo>
                    <a:pt x="1405" y="2175"/>
                  </a:lnTo>
                  <a:lnTo>
                    <a:pt x="1407" y="2175"/>
                  </a:lnTo>
                  <a:lnTo>
                    <a:pt x="1409" y="2175"/>
                  </a:lnTo>
                  <a:lnTo>
                    <a:pt x="1409" y="2175"/>
                  </a:lnTo>
                  <a:lnTo>
                    <a:pt x="1412" y="2175"/>
                  </a:lnTo>
                  <a:lnTo>
                    <a:pt x="1414" y="2173"/>
                  </a:lnTo>
                  <a:lnTo>
                    <a:pt x="1414" y="2173"/>
                  </a:lnTo>
                  <a:lnTo>
                    <a:pt x="1414" y="2173"/>
                  </a:lnTo>
                  <a:lnTo>
                    <a:pt x="1414" y="2173"/>
                  </a:lnTo>
                  <a:lnTo>
                    <a:pt x="1414" y="2173"/>
                  </a:lnTo>
                  <a:lnTo>
                    <a:pt x="1416" y="2173"/>
                  </a:lnTo>
                  <a:lnTo>
                    <a:pt x="1419" y="2168"/>
                  </a:lnTo>
                  <a:lnTo>
                    <a:pt x="1421" y="2165"/>
                  </a:lnTo>
                  <a:lnTo>
                    <a:pt x="1423" y="2163"/>
                  </a:lnTo>
                  <a:lnTo>
                    <a:pt x="1426" y="2163"/>
                  </a:lnTo>
                  <a:lnTo>
                    <a:pt x="1431" y="2161"/>
                  </a:lnTo>
                  <a:lnTo>
                    <a:pt x="1433" y="2161"/>
                  </a:lnTo>
                  <a:lnTo>
                    <a:pt x="1435" y="2158"/>
                  </a:lnTo>
                  <a:lnTo>
                    <a:pt x="1435" y="2158"/>
                  </a:lnTo>
                  <a:lnTo>
                    <a:pt x="1435" y="2158"/>
                  </a:lnTo>
                  <a:lnTo>
                    <a:pt x="1438" y="2158"/>
                  </a:lnTo>
                  <a:lnTo>
                    <a:pt x="1438" y="2158"/>
                  </a:lnTo>
                  <a:lnTo>
                    <a:pt x="1438" y="2158"/>
                  </a:lnTo>
                  <a:lnTo>
                    <a:pt x="1440" y="2161"/>
                  </a:lnTo>
                  <a:lnTo>
                    <a:pt x="1440" y="2163"/>
                  </a:lnTo>
                  <a:lnTo>
                    <a:pt x="1440" y="2163"/>
                  </a:lnTo>
                  <a:lnTo>
                    <a:pt x="1440" y="2163"/>
                  </a:lnTo>
                  <a:lnTo>
                    <a:pt x="1440" y="2165"/>
                  </a:lnTo>
                  <a:lnTo>
                    <a:pt x="1440" y="2165"/>
                  </a:lnTo>
                  <a:lnTo>
                    <a:pt x="1442" y="2165"/>
                  </a:lnTo>
                  <a:lnTo>
                    <a:pt x="1440" y="2168"/>
                  </a:lnTo>
                  <a:lnTo>
                    <a:pt x="1440" y="2168"/>
                  </a:lnTo>
                  <a:lnTo>
                    <a:pt x="1440" y="2168"/>
                  </a:lnTo>
                  <a:lnTo>
                    <a:pt x="1440" y="2170"/>
                  </a:lnTo>
                  <a:lnTo>
                    <a:pt x="1442" y="2170"/>
                  </a:lnTo>
                  <a:lnTo>
                    <a:pt x="1442" y="2170"/>
                  </a:lnTo>
                  <a:lnTo>
                    <a:pt x="1442" y="2173"/>
                  </a:lnTo>
                  <a:lnTo>
                    <a:pt x="1440" y="2177"/>
                  </a:lnTo>
                  <a:lnTo>
                    <a:pt x="1442" y="2177"/>
                  </a:lnTo>
                  <a:lnTo>
                    <a:pt x="1442" y="2177"/>
                  </a:lnTo>
                  <a:lnTo>
                    <a:pt x="1442" y="2180"/>
                  </a:lnTo>
                  <a:lnTo>
                    <a:pt x="1445" y="2180"/>
                  </a:lnTo>
                  <a:lnTo>
                    <a:pt x="1445" y="2180"/>
                  </a:lnTo>
                  <a:lnTo>
                    <a:pt x="1445" y="2180"/>
                  </a:lnTo>
                  <a:lnTo>
                    <a:pt x="1445" y="2180"/>
                  </a:lnTo>
                  <a:lnTo>
                    <a:pt x="1445" y="2182"/>
                  </a:lnTo>
                  <a:lnTo>
                    <a:pt x="1442" y="2182"/>
                  </a:lnTo>
                  <a:lnTo>
                    <a:pt x="1442" y="2182"/>
                  </a:lnTo>
                  <a:lnTo>
                    <a:pt x="1445" y="2184"/>
                  </a:lnTo>
                  <a:lnTo>
                    <a:pt x="1445" y="2184"/>
                  </a:lnTo>
                  <a:lnTo>
                    <a:pt x="1445" y="2184"/>
                  </a:lnTo>
                  <a:lnTo>
                    <a:pt x="1442" y="2187"/>
                  </a:lnTo>
                  <a:lnTo>
                    <a:pt x="1445" y="2187"/>
                  </a:lnTo>
                  <a:lnTo>
                    <a:pt x="1445" y="2189"/>
                  </a:lnTo>
                  <a:lnTo>
                    <a:pt x="1445" y="2189"/>
                  </a:lnTo>
                  <a:lnTo>
                    <a:pt x="1445" y="2191"/>
                  </a:lnTo>
                  <a:lnTo>
                    <a:pt x="1447" y="2191"/>
                  </a:lnTo>
                  <a:lnTo>
                    <a:pt x="1447" y="2191"/>
                  </a:lnTo>
                  <a:lnTo>
                    <a:pt x="1449" y="2189"/>
                  </a:lnTo>
                  <a:lnTo>
                    <a:pt x="1452" y="2189"/>
                  </a:lnTo>
                  <a:lnTo>
                    <a:pt x="1452" y="2187"/>
                  </a:lnTo>
                  <a:lnTo>
                    <a:pt x="1459" y="2187"/>
                  </a:lnTo>
                  <a:lnTo>
                    <a:pt x="1459" y="2187"/>
                  </a:lnTo>
                  <a:lnTo>
                    <a:pt x="1461" y="2187"/>
                  </a:lnTo>
                  <a:lnTo>
                    <a:pt x="1461" y="2187"/>
                  </a:lnTo>
                  <a:lnTo>
                    <a:pt x="1464" y="2187"/>
                  </a:lnTo>
                  <a:lnTo>
                    <a:pt x="1464" y="2187"/>
                  </a:lnTo>
                  <a:lnTo>
                    <a:pt x="1464" y="2189"/>
                  </a:lnTo>
                  <a:lnTo>
                    <a:pt x="1464" y="2189"/>
                  </a:lnTo>
                  <a:lnTo>
                    <a:pt x="1464" y="2189"/>
                  </a:lnTo>
                  <a:lnTo>
                    <a:pt x="1461" y="2189"/>
                  </a:lnTo>
                  <a:lnTo>
                    <a:pt x="1464" y="2191"/>
                  </a:lnTo>
                  <a:lnTo>
                    <a:pt x="1464" y="2191"/>
                  </a:lnTo>
                  <a:lnTo>
                    <a:pt x="1466" y="2189"/>
                  </a:lnTo>
                  <a:lnTo>
                    <a:pt x="1466" y="2189"/>
                  </a:lnTo>
                  <a:lnTo>
                    <a:pt x="1468" y="2191"/>
                  </a:lnTo>
                  <a:lnTo>
                    <a:pt x="1468" y="2191"/>
                  </a:lnTo>
                  <a:lnTo>
                    <a:pt x="1468" y="2194"/>
                  </a:lnTo>
                  <a:lnTo>
                    <a:pt x="1471" y="2194"/>
                  </a:lnTo>
                  <a:lnTo>
                    <a:pt x="1471" y="2191"/>
                  </a:lnTo>
                  <a:lnTo>
                    <a:pt x="1471" y="2191"/>
                  </a:lnTo>
                  <a:lnTo>
                    <a:pt x="1473" y="2191"/>
                  </a:lnTo>
                  <a:lnTo>
                    <a:pt x="1473" y="2191"/>
                  </a:lnTo>
                  <a:lnTo>
                    <a:pt x="1473" y="2191"/>
                  </a:lnTo>
                  <a:lnTo>
                    <a:pt x="1473" y="2189"/>
                  </a:lnTo>
                  <a:lnTo>
                    <a:pt x="1473" y="2189"/>
                  </a:lnTo>
                  <a:lnTo>
                    <a:pt x="1473" y="2189"/>
                  </a:lnTo>
                  <a:lnTo>
                    <a:pt x="1473" y="2189"/>
                  </a:lnTo>
                  <a:lnTo>
                    <a:pt x="1475" y="2189"/>
                  </a:lnTo>
                  <a:lnTo>
                    <a:pt x="1475" y="2189"/>
                  </a:lnTo>
                  <a:lnTo>
                    <a:pt x="1475" y="2189"/>
                  </a:lnTo>
                  <a:lnTo>
                    <a:pt x="1475" y="2189"/>
                  </a:lnTo>
                  <a:lnTo>
                    <a:pt x="1475" y="2187"/>
                  </a:lnTo>
                  <a:lnTo>
                    <a:pt x="1475" y="2187"/>
                  </a:lnTo>
                  <a:lnTo>
                    <a:pt x="1475" y="2187"/>
                  </a:lnTo>
                  <a:lnTo>
                    <a:pt x="1475" y="2187"/>
                  </a:lnTo>
                  <a:lnTo>
                    <a:pt x="1473" y="2184"/>
                  </a:lnTo>
                  <a:lnTo>
                    <a:pt x="1473" y="2184"/>
                  </a:lnTo>
                  <a:lnTo>
                    <a:pt x="1471" y="2184"/>
                  </a:lnTo>
                  <a:lnTo>
                    <a:pt x="1471" y="2184"/>
                  </a:lnTo>
                  <a:lnTo>
                    <a:pt x="1471" y="2182"/>
                  </a:lnTo>
                  <a:lnTo>
                    <a:pt x="1471" y="2182"/>
                  </a:lnTo>
                  <a:lnTo>
                    <a:pt x="1471" y="2180"/>
                  </a:lnTo>
                  <a:lnTo>
                    <a:pt x="1471" y="2175"/>
                  </a:lnTo>
                  <a:lnTo>
                    <a:pt x="1471" y="2173"/>
                  </a:lnTo>
                  <a:lnTo>
                    <a:pt x="1471" y="2173"/>
                  </a:lnTo>
                  <a:lnTo>
                    <a:pt x="1471" y="2170"/>
                  </a:lnTo>
                  <a:lnTo>
                    <a:pt x="1471" y="2168"/>
                  </a:lnTo>
                  <a:lnTo>
                    <a:pt x="1471" y="2168"/>
                  </a:lnTo>
                  <a:lnTo>
                    <a:pt x="1473" y="2168"/>
                  </a:lnTo>
                  <a:lnTo>
                    <a:pt x="1473" y="2168"/>
                  </a:lnTo>
                  <a:lnTo>
                    <a:pt x="1475" y="2165"/>
                  </a:lnTo>
                  <a:lnTo>
                    <a:pt x="1473" y="2165"/>
                  </a:lnTo>
                  <a:lnTo>
                    <a:pt x="1473" y="2165"/>
                  </a:lnTo>
                  <a:lnTo>
                    <a:pt x="1473" y="2165"/>
                  </a:lnTo>
                  <a:lnTo>
                    <a:pt x="1471" y="2163"/>
                  </a:lnTo>
                  <a:lnTo>
                    <a:pt x="1471" y="2163"/>
                  </a:lnTo>
                  <a:lnTo>
                    <a:pt x="1471" y="2163"/>
                  </a:lnTo>
                  <a:lnTo>
                    <a:pt x="1471" y="2161"/>
                  </a:lnTo>
                  <a:lnTo>
                    <a:pt x="1471" y="2161"/>
                  </a:lnTo>
                  <a:lnTo>
                    <a:pt x="1471" y="2161"/>
                  </a:lnTo>
                  <a:lnTo>
                    <a:pt x="1471" y="2161"/>
                  </a:lnTo>
                  <a:lnTo>
                    <a:pt x="1471" y="2158"/>
                  </a:lnTo>
                  <a:lnTo>
                    <a:pt x="1471" y="2158"/>
                  </a:lnTo>
                  <a:lnTo>
                    <a:pt x="1471" y="2156"/>
                  </a:lnTo>
                  <a:lnTo>
                    <a:pt x="1471" y="2154"/>
                  </a:lnTo>
                  <a:lnTo>
                    <a:pt x="1471" y="2154"/>
                  </a:lnTo>
                  <a:lnTo>
                    <a:pt x="1471" y="2154"/>
                  </a:lnTo>
                  <a:lnTo>
                    <a:pt x="1468" y="2151"/>
                  </a:lnTo>
                  <a:lnTo>
                    <a:pt x="1468" y="2149"/>
                  </a:lnTo>
                  <a:lnTo>
                    <a:pt x="1468" y="2149"/>
                  </a:lnTo>
                  <a:lnTo>
                    <a:pt x="1468" y="2149"/>
                  </a:lnTo>
                  <a:lnTo>
                    <a:pt x="1468" y="2149"/>
                  </a:lnTo>
                  <a:lnTo>
                    <a:pt x="1468" y="2149"/>
                  </a:lnTo>
                  <a:lnTo>
                    <a:pt x="1466" y="2147"/>
                  </a:lnTo>
                  <a:lnTo>
                    <a:pt x="1464" y="2147"/>
                  </a:lnTo>
                  <a:lnTo>
                    <a:pt x="1464" y="2147"/>
                  </a:lnTo>
                  <a:lnTo>
                    <a:pt x="1464" y="2144"/>
                  </a:lnTo>
                  <a:lnTo>
                    <a:pt x="1464" y="2142"/>
                  </a:lnTo>
                  <a:lnTo>
                    <a:pt x="1461" y="2139"/>
                  </a:lnTo>
                  <a:lnTo>
                    <a:pt x="1461" y="2139"/>
                  </a:lnTo>
                  <a:lnTo>
                    <a:pt x="1461" y="2137"/>
                  </a:lnTo>
                  <a:lnTo>
                    <a:pt x="1461" y="2137"/>
                  </a:lnTo>
                  <a:lnTo>
                    <a:pt x="1461" y="2137"/>
                  </a:lnTo>
                  <a:lnTo>
                    <a:pt x="1461" y="2135"/>
                  </a:lnTo>
                  <a:lnTo>
                    <a:pt x="1461" y="2132"/>
                  </a:lnTo>
                  <a:lnTo>
                    <a:pt x="1459" y="2132"/>
                  </a:lnTo>
                  <a:lnTo>
                    <a:pt x="1459" y="2130"/>
                  </a:lnTo>
                  <a:lnTo>
                    <a:pt x="1459" y="2130"/>
                  </a:lnTo>
                  <a:lnTo>
                    <a:pt x="1461" y="2130"/>
                  </a:lnTo>
                  <a:lnTo>
                    <a:pt x="1461" y="2130"/>
                  </a:lnTo>
                  <a:lnTo>
                    <a:pt x="1461" y="2130"/>
                  </a:lnTo>
                  <a:lnTo>
                    <a:pt x="1461" y="2130"/>
                  </a:lnTo>
                  <a:lnTo>
                    <a:pt x="1464" y="2130"/>
                  </a:lnTo>
                  <a:lnTo>
                    <a:pt x="1464" y="2130"/>
                  </a:lnTo>
                  <a:lnTo>
                    <a:pt x="1464" y="2128"/>
                  </a:lnTo>
                  <a:lnTo>
                    <a:pt x="1464" y="2125"/>
                  </a:lnTo>
                  <a:lnTo>
                    <a:pt x="1464" y="2125"/>
                  </a:lnTo>
                  <a:lnTo>
                    <a:pt x="1466" y="2125"/>
                  </a:lnTo>
                  <a:lnTo>
                    <a:pt x="1466" y="2123"/>
                  </a:lnTo>
                  <a:lnTo>
                    <a:pt x="1466" y="2123"/>
                  </a:lnTo>
                  <a:lnTo>
                    <a:pt x="1466" y="2123"/>
                  </a:lnTo>
                  <a:lnTo>
                    <a:pt x="1466" y="2120"/>
                  </a:lnTo>
                  <a:lnTo>
                    <a:pt x="1466" y="2120"/>
                  </a:lnTo>
                  <a:lnTo>
                    <a:pt x="1466" y="2118"/>
                  </a:lnTo>
                  <a:lnTo>
                    <a:pt x="1468" y="2118"/>
                  </a:lnTo>
                  <a:lnTo>
                    <a:pt x="1468" y="2118"/>
                  </a:lnTo>
                  <a:lnTo>
                    <a:pt x="1468" y="2116"/>
                  </a:lnTo>
                  <a:lnTo>
                    <a:pt x="1471" y="2116"/>
                  </a:lnTo>
                  <a:lnTo>
                    <a:pt x="1471" y="2116"/>
                  </a:lnTo>
                  <a:lnTo>
                    <a:pt x="1471" y="2116"/>
                  </a:lnTo>
                  <a:lnTo>
                    <a:pt x="1473" y="2118"/>
                  </a:lnTo>
                  <a:lnTo>
                    <a:pt x="1475" y="2120"/>
                  </a:lnTo>
                  <a:lnTo>
                    <a:pt x="1475" y="2123"/>
                  </a:lnTo>
                  <a:lnTo>
                    <a:pt x="1478" y="2123"/>
                  </a:lnTo>
                  <a:lnTo>
                    <a:pt x="1478" y="2123"/>
                  </a:lnTo>
                  <a:lnTo>
                    <a:pt x="1478" y="2120"/>
                  </a:lnTo>
                  <a:lnTo>
                    <a:pt x="1478" y="2120"/>
                  </a:lnTo>
                  <a:lnTo>
                    <a:pt x="1480" y="2120"/>
                  </a:lnTo>
                  <a:lnTo>
                    <a:pt x="1483" y="2120"/>
                  </a:lnTo>
                  <a:lnTo>
                    <a:pt x="1483" y="2120"/>
                  </a:lnTo>
                  <a:lnTo>
                    <a:pt x="1485" y="2118"/>
                  </a:lnTo>
                  <a:lnTo>
                    <a:pt x="1485" y="2118"/>
                  </a:lnTo>
                  <a:lnTo>
                    <a:pt x="1490" y="2120"/>
                  </a:lnTo>
                  <a:lnTo>
                    <a:pt x="1490" y="2120"/>
                  </a:lnTo>
                  <a:lnTo>
                    <a:pt x="1490" y="2120"/>
                  </a:lnTo>
                  <a:lnTo>
                    <a:pt x="1490" y="2120"/>
                  </a:lnTo>
                  <a:lnTo>
                    <a:pt x="1490" y="2120"/>
                  </a:lnTo>
                  <a:lnTo>
                    <a:pt x="1490" y="2123"/>
                  </a:lnTo>
                  <a:lnTo>
                    <a:pt x="1490" y="2123"/>
                  </a:lnTo>
                  <a:lnTo>
                    <a:pt x="1492" y="2120"/>
                  </a:lnTo>
                  <a:lnTo>
                    <a:pt x="1492" y="2120"/>
                  </a:lnTo>
                  <a:lnTo>
                    <a:pt x="1492" y="2120"/>
                  </a:lnTo>
                  <a:lnTo>
                    <a:pt x="1494" y="2120"/>
                  </a:lnTo>
                  <a:lnTo>
                    <a:pt x="1494" y="2120"/>
                  </a:lnTo>
                  <a:lnTo>
                    <a:pt x="1497" y="2120"/>
                  </a:lnTo>
                  <a:lnTo>
                    <a:pt x="1497" y="2120"/>
                  </a:lnTo>
                  <a:lnTo>
                    <a:pt x="1497" y="2120"/>
                  </a:lnTo>
                  <a:lnTo>
                    <a:pt x="1497" y="2118"/>
                  </a:lnTo>
                  <a:lnTo>
                    <a:pt x="1497" y="2116"/>
                  </a:lnTo>
                  <a:lnTo>
                    <a:pt x="1504" y="2109"/>
                  </a:lnTo>
                  <a:lnTo>
                    <a:pt x="1504" y="2109"/>
                  </a:lnTo>
                  <a:lnTo>
                    <a:pt x="1504" y="2109"/>
                  </a:lnTo>
                  <a:lnTo>
                    <a:pt x="1504" y="2109"/>
                  </a:lnTo>
                  <a:lnTo>
                    <a:pt x="1504" y="2109"/>
                  </a:lnTo>
                  <a:lnTo>
                    <a:pt x="1504" y="2109"/>
                  </a:lnTo>
                  <a:lnTo>
                    <a:pt x="1504" y="2106"/>
                  </a:lnTo>
                  <a:lnTo>
                    <a:pt x="1504" y="2106"/>
                  </a:lnTo>
                  <a:lnTo>
                    <a:pt x="1504" y="2106"/>
                  </a:lnTo>
                  <a:lnTo>
                    <a:pt x="1504" y="2106"/>
                  </a:lnTo>
                  <a:lnTo>
                    <a:pt x="1504" y="2106"/>
                  </a:lnTo>
                  <a:lnTo>
                    <a:pt x="1506" y="2106"/>
                  </a:lnTo>
                  <a:lnTo>
                    <a:pt x="1506" y="2106"/>
                  </a:lnTo>
                  <a:lnTo>
                    <a:pt x="1506" y="2104"/>
                  </a:lnTo>
                  <a:lnTo>
                    <a:pt x="1506" y="2102"/>
                  </a:lnTo>
                  <a:lnTo>
                    <a:pt x="1506" y="2102"/>
                  </a:lnTo>
                  <a:lnTo>
                    <a:pt x="1509" y="2102"/>
                  </a:lnTo>
                  <a:lnTo>
                    <a:pt x="1509" y="2102"/>
                  </a:lnTo>
                  <a:lnTo>
                    <a:pt x="1511" y="2102"/>
                  </a:lnTo>
                  <a:lnTo>
                    <a:pt x="1511" y="2102"/>
                  </a:lnTo>
                  <a:lnTo>
                    <a:pt x="1511" y="2104"/>
                  </a:lnTo>
                  <a:lnTo>
                    <a:pt x="1513" y="2104"/>
                  </a:lnTo>
                  <a:lnTo>
                    <a:pt x="1513" y="2106"/>
                  </a:lnTo>
                  <a:lnTo>
                    <a:pt x="1513" y="2106"/>
                  </a:lnTo>
                  <a:lnTo>
                    <a:pt x="1513" y="2104"/>
                  </a:lnTo>
                  <a:lnTo>
                    <a:pt x="1513" y="2104"/>
                  </a:lnTo>
                  <a:lnTo>
                    <a:pt x="1516" y="2104"/>
                  </a:lnTo>
                  <a:lnTo>
                    <a:pt x="1516" y="2104"/>
                  </a:lnTo>
                  <a:lnTo>
                    <a:pt x="1516" y="2104"/>
                  </a:lnTo>
                  <a:lnTo>
                    <a:pt x="1516" y="2106"/>
                  </a:lnTo>
                  <a:lnTo>
                    <a:pt x="1516" y="2106"/>
                  </a:lnTo>
                  <a:lnTo>
                    <a:pt x="1518" y="2106"/>
                  </a:lnTo>
                  <a:lnTo>
                    <a:pt x="1520" y="2106"/>
                  </a:lnTo>
                  <a:lnTo>
                    <a:pt x="1520" y="2106"/>
                  </a:lnTo>
                  <a:lnTo>
                    <a:pt x="1523" y="2109"/>
                  </a:lnTo>
                  <a:lnTo>
                    <a:pt x="1525" y="2109"/>
                  </a:lnTo>
                  <a:lnTo>
                    <a:pt x="1528" y="2111"/>
                  </a:lnTo>
                  <a:lnTo>
                    <a:pt x="1528" y="2111"/>
                  </a:lnTo>
                  <a:lnTo>
                    <a:pt x="1530" y="2111"/>
                  </a:lnTo>
                  <a:lnTo>
                    <a:pt x="1530" y="2113"/>
                  </a:lnTo>
                  <a:lnTo>
                    <a:pt x="1530" y="2113"/>
                  </a:lnTo>
                  <a:lnTo>
                    <a:pt x="1532" y="2118"/>
                  </a:lnTo>
                  <a:lnTo>
                    <a:pt x="1532" y="2118"/>
                  </a:lnTo>
                  <a:lnTo>
                    <a:pt x="1532" y="2118"/>
                  </a:lnTo>
                  <a:lnTo>
                    <a:pt x="1535" y="2118"/>
                  </a:lnTo>
                  <a:lnTo>
                    <a:pt x="1537" y="2120"/>
                  </a:lnTo>
                  <a:lnTo>
                    <a:pt x="1537" y="2120"/>
                  </a:lnTo>
                  <a:lnTo>
                    <a:pt x="1539" y="2120"/>
                  </a:lnTo>
                  <a:lnTo>
                    <a:pt x="1539" y="2120"/>
                  </a:lnTo>
                  <a:lnTo>
                    <a:pt x="1539" y="2118"/>
                  </a:lnTo>
                  <a:lnTo>
                    <a:pt x="1539" y="2118"/>
                  </a:lnTo>
                  <a:lnTo>
                    <a:pt x="1539" y="2118"/>
                  </a:lnTo>
                  <a:lnTo>
                    <a:pt x="1539" y="2116"/>
                  </a:lnTo>
                  <a:lnTo>
                    <a:pt x="1542" y="2116"/>
                  </a:lnTo>
                  <a:lnTo>
                    <a:pt x="1542" y="2116"/>
                  </a:lnTo>
                  <a:lnTo>
                    <a:pt x="1544" y="2113"/>
                  </a:lnTo>
                  <a:lnTo>
                    <a:pt x="1544" y="2113"/>
                  </a:lnTo>
                  <a:lnTo>
                    <a:pt x="1544" y="2113"/>
                  </a:lnTo>
                  <a:lnTo>
                    <a:pt x="1544" y="2113"/>
                  </a:lnTo>
                  <a:lnTo>
                    <a:pt x="1544" y="2111"/>
                  </a:lnTo>
                  <a:lnTo>
                    <a:pt x="1544" y="2111"/>
                  </a:lnTo>
                  <a:lnTo>
                    <a:pt x="1546" y="2109"/>
                  </a:lnTo>
                  <a:lnTo>
                    <a:pt x="1549" y="2106"/>
                  </a:lnTo>
                  <a:lnTo>
                    <a:pt x="1549" y="2106"/>
                  </a:lnTo>
                  <a:lnTo>
                    <a:pt x="1551" y="2106"/>
                  </a:lnTo>
                  <a:lnTo>
                    <a:pt x="1551" y="2104"/>
                  </a:lnTo>
                  <a:lnTo>
                    <a:pt x="1554" y="2099"/>
                  </a:lnTo>
                  <a:lnTo>
                    <a:pt x="1554" y="2099"/>
                  </a:lnTo>
                  <a:lnTo>
                    <a:pt x="1556" y="2099"/>
                  </a:lnTo>
                  <a:lnTo>
                    <a:pt x="1556" y="2102"/>
                  </a:lnTo>
                  <a:lnTo>
                    <a:pt x="1556" y="2102"/>
                  </a:lnTo>
                  <a:lnTo>
                    <a:pt x="1556" y="2102"/>
                  </a:lnTo>
                  <a:lnTo>
                    <a:pt x="1558" y="2102"/>
                  </a:lnTo>
                  <a:lnTo>
                    <a:pt x="1558" y="2104"/>
                  </a:lnTo>
                  <a:lnTo>
                    <a:pt x="1558" y="2104"/>
                  </a:lnTo>
                  <a:lnTo>
                    <a:pt x="1558" y="2104"/>
                  </a:lnTo>
                  <a:lnTo>
                    <a:pt x="1558" y="2106"/>
                  </a:lnTo>
                  <a:lnTo>
                    <a:pt x="1558" y="2106"/>
                  </a:lnTo>
                  <a:lnTo>
                    <a:pt x="1561" y="2109"/>
                  </a:lnTo>
                  <a:lnTo>
                    <a:pt x="1561" y="2111"/>
                  </a:lnTo>
                  <a:lnTo>
                    <a:pt x="1563" y="2111"/>
                  </a:lnTo>
                  <a:lnTo>
                    <a:pt x="1563" y="2111"/>
                  </a:lnTo>
                  <a:lnTo>
                    <a:pt x="1563" y="2111"/>
                  </a:lnTo>
                  <a:lnTo>
                    <a:pt x="1565" y="2109"/>
                  </a:lnTo>
                  <a:lnTo>
                    <a:pt x="1565" y="2109"/>
                  </a:lnTo>
                  <a:lnTo>
                    <a:pt x="1565" y="2109"/>
                  </a:lnTo>
                  <a:lnTo>
                    <a:pt x="1565" y="2106"/>
                  </a:lnTo>
                  <a:lnTo>
                    <a:pt x="1565" y="2104"/>
                  </a:lnTo>
                  <a:lnTo>
                    <a:pt x="1568" y="2104"/>
                  </a:lnTo>
                  <a:lnTo>
                    <a:pt x="1568" y="2102"/>
                  </a:lnTo>
                  <a:lnTo>
                    <a:pt x="1568" y="2102"/>
                  </a:lnTo>
                  <a:lnTo>
                    <a:pt x="1568" y="2102"/>
                  </a:lnTo>
                  <a:lnTo>
                    <a:pt x="1568" y="2102"/>
                  </a:lnTo>
                  <a:lnTo>
                    <a:pt x="1570" y="2099"/>
                  </a:lnTo>
                  <a:lnTo>
                    <a:pt x="1572" y="2099"/>
                  </a:lnTo>
                  <a:lnTo>
                    <a:pt x="1575" y="2104"/>
                  </a:lnTo>
                  <a:lnTo>
                    <a:pt x="1580" y="2106"/>
                  </a:lnTo>
                  <a:lnTo>
                    <a:pt x="1580" y="2109"/>
                  </a:lnTo>
                  <a:lnTo>
                    <a:pt x="1580" y="2109"/>
                  </a:lnTo>
                  <a:lnTo>
                    <a:pt x="1580" y="2111"/>
                  </a:lnTo>
                  <a:lnTo>
                    <a:pt x="1580" y="2111"/>
                  </a:lnTo>
                  <a:lnTo>
                    <a:pt x="1582" y="2111"/>
                  </a:lnTo>
                  <a:lnTo>
                    <a:pt x="1582" y="2111"/>
                  </a:lnTo>
                  <a:lnTo>
                    <a:pt x="1582" y="2111"/>
                  </a:lnTo>
                  <a:lnTo>
                    <a:pt x="1584" y="2111"/>
                  </a:lnTo>
                  <a:lnTo>
                    <a:pt x="1584" y="2113"/>
                  </a:lnTo>
                  <a:lnTo>
                    <a:pt x="1584" y="2113"/>
                  </a:lnTo>
                  <a:lnTo>
                    <a:pt x="1584" y="2113"/>
                  </a:lnTo>
                  <a:lnTo>
                    <a:pt x="1584" y="2116"/>
                  </a:lnTo>
                  <a:lnTo>
                    <a:pt x="1587" y="2116"/>
                  </a:lnTo>
                  <a:lnTo>
                    <a:pt x="1587" y="2116"/>
                  </a:lnTo>
                  <a:lnTo>
                    <a:pt x="1587" y="2116"/>
                  </a:lnTo>
                  <a:lnTo>
                    <a:pt x="1589" y="2116"/>
                  </a:lnTo>
                  <a:lnTo>
                    <a:pt x="1589" y="2116"/>
                  </a:lnTo>
                  <a:lnTo>
                    <a:pt x="1589" y="2113"/>
                  </a:lnTo>
                  <a:lnTo>
                    <a:pt x="1589" y="2113"/>
                  </a:lnTo>
                  <a:lnTo>
                    <a:pt x="1589" y="2113"/>
                  </a:lnTo>
                  <a:lnTo>
                    <a:pt x="1589" y="2111"/>
                  </a:lnTo>
                  <a:lnTo>
                    <a:pt x="1589" y="2109"/>
                  </a:lnTo>
                  <a:lnTo>
                    <a:pt x="1589" y="2109"/>
                  </a:lnTo>
                  <a:lnTo>
                    <a:pt x="1589" y="2106"/>
                  </a:lnTo>
                  <a:lnTo>
                    <a:pt x="1591" y="2104"/>
                  </a:lnTo>
                  <a:lnTo>
                    <a:pt x="1591" y="2102"/>
                  </a:lnTo>
                  <a:lnTo>
                    <a:pt x="1591" y="2102"/>
                  </a:lnTo>
                  <a:lnTo>
                    <a:pt x="1594" y="2102"/>
                  </a:lnTo>
                  <a:lnTo>
                    <a:pt x="1594" y="2099"/>
                  </a:lnTo>
                  <a:lnTo>
                    <a:pt x="1594" y="2099"/>
                  </a:lnTo>
                  <a:lnTo>
                    <a:pt x="1594" y="2099"/>
                  </a:lnTo>
                  <a:lnTo>
                    <a:pt x="1596" y="2099"/>
                  </a:lnTo>
                  <a:lnTo>
                    <a:pt x="1601" y="2097"/>
                  </a:lnTo>
                  <a:lnTo>
                    <a:pt x="1601" y="2097"/>
                  </a:lnTo>
                  <a:lnTo>
                    <a:pt x="1601" y="2099"/>
                  </a:lnTo>
                  <a:lnTo>
                    <a:pt x="1601" y="2099"/>
                  </a:lnTo>
                  <a:lnTo>
                    <a:pt x="1601" y="2102"/>
                  </a:lnTo>
                  <a:lnTo>
                    <a:pt x="1601" y="2102"/>
                  </a:lnTo>
                  <a:lnTo>
                    <a:pt x="1603" y="2104"/>
                  </a:lnTo>
                  <a:lnTo>
                    <a:pt x="1606" y="2104"/>
                  </a:lnTo>
                  <a:lnTo>
                    <a:pt x="1606" y="2106"/>
                  </a:lnTo>
                  <a:lnTo>
                    <a:pt x="1608" y="2106"/>
                  </a:lnTo>
                  <a:lnTo>
                    <a:pt x="1608" y="2106"/>
                  </a:lnTo>
                  <a:lnTo>
                    <a:pt x="1608" y="2106"/>
                  </a:lnTo>
                  <a:lnTo>
                    <a:pt x="1613" y="2102"/>
                  </a:lnTo>
                  <a:lnTo>
                    <a:pt x="1613" y="2102"/>
                  </a:lnTo>
                  <a:lnTo>
                    <a:pt x="1617" y="2099"/>
                  </a:lnTo>
                  <a:lnTo>
                    <a:pt x="1617" y="2097"/>
                  </a:lnTo>
                  <a:lnTo>
                    <a:pt x="1617" y="2097"/>
                  </a:lnTo>
                  <a:lnTo>
                    <a:pt x="1620" y="2097"/>
                  </a:lnTo>
                  <a:lnTo>
                    <a:pt x="1620" y="2097"/>
                  </a:lnTo>
                  <a:lnTo>
                    <a:pt x="1620" y="2097"/>
                  </a:lnTo>
                  <a:lnTo>
                    <a:pt x="1620" y="2099"/>
                  </a:lnTo>
                  <a:lnTo>
                    <a:pt x="1620" y="2099"/>
                  </a:lnTo>
                  <a:lnTo>
                    <a:pt x="1620" y="2099"/>
                  </a:lnTo>
                  <a:lnTo>
                    <a:pt x="1620" y="2099"/>
                  </a:lnTo>
                  <a:lnTo>
                    <a:pt x="1620" y="2099"/>
                  </a:lnTo>
                  <a:lnTo>
                    <a:pt x="1620" y="2099"/>
                  </a:lnTo>
                  <a:lnTo>
                    <a:pt x="1620" y="2099"/>
                  </a:lnTo>
                  <a:lnTo>
                    <a:pt x="1622" y="2099"/>
                  </a:lnTo>
                  <a:lnTo>
                    <a:pt x="1622" y="2099"/>
                  </a:lnTo>
                  <a:lnTo>
                    <a:pt x="1624" y="2099"/>
                  </a:lnTo>
                  <a:lnTo>
                    <a:pt x="1624" y="2099"/>
                  </a:lnTo>
                  <a:lnTo>
                    <a:pt x="1627" y="2099"/>
                  </a:lnTo>
                  <a:lnTo>
                    <a:pt x="1627" y="2097"/>
                  </a:lnTo>
                  <a:lnTo>
                    <a:pt x="1627" y="2097"/>
                  </a:lnTo>
                  <a:lnTo>
                    <a:pt x="1629" y="2094"/>
                  </a:lnTo>
                  <a:lnTo>
                    <a:pt x="1629" y="2094"/>
                  </a:lnTo>
                  <a:lnTo>
                    <a:pt x="1632" y="2092"/>
                  </a:lnTo>
                  <a:lnTo>
                    <a:pt x="1632" y="2092"/>
                  </a:lnTo>
                  <a:lnTo>
                    <a:pt x="1632" y="2090"/>
                  </a:lnTo>
                  <a:lnTo>
                    <a:pt x="1632" y="2083"/>
                  </a:lnTo>
                  <a:lnTo>
                    <a:pt x="1632" y="2083"/>
                  </a:lnTo>
                  <a:lnTo>
                    <a:pt x="1634" y="2083"/>
                  </a:lnTo>
                  <a:lnTo>
                    <a:pt x="1634" y="2080"/>
                  </a:lnTo>
                  <a:lnTo>
                    <a:pt x="1634" y="2080"/>
                  </a:lnTo>
                  <a:lnTo>
                    <a:pt x="1634" y="2080"/>
                  </a:lnTo>
                  <a:lnTo>
                    <a:pt x="1634" y="2078"/>
                  </a:lnTo>
                  <a:lnTo>
                    <a:pt x="1636" y="2078"/>
                  </a:lnTo>
                  <a:lnTo>
                    <a:pt x="1636" y="2078"/>
                  </a:lnTo>
                  <a:lnTo>
                    <a:pt x="1636" y="2080"/>
                  </a:lnTo>
                  <a:lnTo>
                    <a:pt x="1639" y="2080"/>
                  </a:lnTo>
                  <a:lnTo>
                    <a:pt x="1639" y="2078"/>
                  </a:lnTo>
                  <a:lnTo>
                    <a:pt x="1641" y="2078"/>
                  </a:lnTo>
                  <a:lnTo>
                    <a:pt x="1643" y="2076"/>
                  </a:lnTo>
                  <a:lnTo>
                    <a:pt x="1643" y="2076"/>
                  </a:lnTo>
                  <a:lnTo>
                    <a:pt x="1646" y="2076"/>
                  </a:lnTo>
                  <a:lnTo>
                    <a:pt x="1648" y="2073"/>
                  </a:lnTo>
                  <a:lnTo>
                    <a:pt x="1648" y="2073"/>
                  </a:lnTo>
                  <a:lnTo>
                    <a:pt x="1648" y="2073"/>
                  </a:lnTo>
                  <a:lnTo>
                    <a:pt x="1650" y="2073"/>
                  </a:lnTo>
                  <a:lnTo>
                    <a:pt x="1650" y="2073"/>
                  </a:lnTo>
                  <a:lnTo>
                    <a:pt x="1650" y="2073"/>
                  </a:lnTo>
                  <a:lnTo>
                    <a:pt x="1650" y="2073"/>
                  </a:lnTo>
                  <a:lnTo>
                    <a:pt x="1650" y="2073"/>
                  </a:lnTo>
                  <a:lnTo>
                    <a:pt x="1650" y="2073"/>
                  </a:lnTo>
                  <a:lnTo>
                    <a:pt x="1650" y="2073"/>
                  </a:lnTo>
                  <a:lnTo>
                    <a:pt x="1650" y="2073"/>
                  </a:lnTo>
                  <a:lnTo>
                    <a:pt x="1653" y="2073"/>
                  </a:lnTo>
                  <a:lnTo>
                    <a:pt x="1653" y="2073"/>
                  </a:lnTo>
                  <a:lnTo>
                    <a:pt x="1653" y="2073"/>
                  </a:lnTo>
                  <a:lnTo>
                    <a:pt x="1653" y="2071"/>
                  </a:lnTo>
                  <a:lnTo>
                    <a:pt x="1653" y="2071"/>
                  </a:lnTo>
                  <a:lnTo>
                    <a:pt x="1655" y="2068"/>
                  </a:lnTo>
                  <a:lnTo>
                    <a:pt x="1655" y="2068"/>
                  </a:lnTo>
                  <a:lnTo>
                    <a:pt x="1658" y="2068"/>
                  </a:lnTo>
                  <a:lnTo>
                    <a:pt x="1658" y="2068"/>
                  </a:lnTo>
                  <a:lnTo>
                    <a:pt x="1658" y="2068"/>
                  </a:lnTo>
                  <a:lnTo>
                    <a:pt x="1658" y="2068"/>
                  </a:lnTo>
                  <a:lnTo>
                    <a:pt x="1660" y="2071"/>
                  </a:lnTo>
                  <a:lnTo>
                    <a:pt x="1660" y="2071"/>
                  </a:lnTo>
                  <a:lnTo>
                    <a:pt x="1660" y="2071"/>
                  </a:lnTo>
                  <a:lnTo>
                    <a:pt x="1662" y="2073"/>
                  </a:lnTo>
                  <a:lnTo>
                    <a:pt x="1662" y="2073"/>
                  </a:lnTo>
                  <a:lnTo>
                    <a:pt x="1662" y="2073"/>
                  </a:lnTo>
                  <a:lnTo>
                    <a:pt x="1662" y="2073"/>
                  </a:lnTo>
                  <a:lnTo>
                    <a:pt x="1662" y="2073"/>
                  </a:lnTo>
                  <a:lnTo>
                    <a:pt x="1665" y="2073"/>
                  </a:lnTo>
                  <a:lnTo>
                    <a:pt x="1665" y="2073"/>
                  </a:lnTo>
                  <a:lnTo>
                    <a:pt x="1665" y="2073"/>
                  </a:lnTo>
                  <a:lnTo>
                    <a:pt x="1665" y="2073"/>
                  </a:lnTo>
                  <a:lnTo>
                    <a:pt x="1665" y="2076"/>
                  </a:lnTo>
                  <a:lnTo>
                    <a:pt x="1667" y="2078"/>
                  </a:lnTo>
                  <a:lnTo>
                    <a:pt x="1669" y="2078"/>
                  </a:lnTo>
                  <a:lnTo>
                    <a:pt x="1669" y="2078"/>
                  </a:lnTo>
                  <a:lnTo>
                    <a:pt x="1669" y="2080"/>
                  </a:lnTo>
                  <a:lnTo>
                    <a:pt x="1669" y="2080"/>
                  </a:lnTo>
                  <a:lnTo>
                    <a:pt x="1669" y="2083"/>
                  </a:lnTo>
                  <a:lnTo>
                    <a:pt x="1669" y="2083"/>
                  </a:lnTo>
                  <a:lnTo>
                    <a:pt x="1669" y="2083"/>
                  </a:lnTo>
                  <a:lnTo>
                    <a:pt x="1669" y="2085"/>
                  </a:lnTo>
                  <a:lnTo>
                    <a:pt x="1672" y="2085"/>
                  </a:lnTo>
                  <a:lnTo>
                    <a:pt x="1674" y="2085"/>
                  </a:lnTo>
                  <a:lnTo>
                    <a:pt x="1677" y="2085"/>
                  </a:lnTo>
                  <a:lnTo>
                    <a:pt x="1677" y="2085"/>
                  </a:lnTo>
                  <a:lnTo>
                    <a:pt x="1679" y="2085"/>
                  </a:lnTo>
                  <a:lnTo>
                    <a:pt x="1679" y="2087"/>
                  </a:lnTo>
                  <a:lnTo>
                    <a:pt x="1679" y="2087"/>
                  </a:lnTo>
                  <a:lnTo>
                    <a:pt x="1681" y="2087"/>
                  </a:lnTo>
                  <a:lnTo>
                    <a:pt x="1681" y="2087"/>
                  </a:lnTo>
                  <a:lnTo>
                    <a:pt x="1681" y="2087"/>
                  </a:lnTo>
                  <a:lnTo>
                    <a:pt x="1681" y="2087"/>
                  </a:lnTo>
                  <a:lnTo>
                    <a:pt x="1681" y="2087"/>
                  </a:lnTo>
                  <a:lnTo>
                    <a:pt x="1681" y="2087"/>
                  </a:lnTo>
                  <a:lnTo>
                    <a:pt x="1681" y="2090"/>
                  </a:lnTo>
                  <a:lnTo>
                    <a:pt x="1686" y="2092"/>
                  </a:lnTo>
                  <a:lnTo>
                    <a:pt x="1686" y="2094"/>
                  </a:lnTo>
                  <a:lnTo>
                    <a:pt x="1686" y="2092"/>
                  </a:lnTo>
                  <a:lnTo>
                    <a:pt x="1686" y="2092"/>
                  </a:lnTo>
                  <a:lnTo>
                    <a:pt x="1686" y="2092"/>
                  </a:lnTo>
                  <a:lnTo>
                    <a:pt x="1688" y="2092"/>
                  </a:lnTo>
                  <a:lnTo>
                    <a:pt x="1688" y="2092"/>
                  </a:lnTo>
                  <a:lnTo>
                    <a:pt x="1688" y="2092"/>
                  </a:lnTo>
                  <a:lnTo>
                    <a:pt x="1688" y="2092"/>
                  </a:lnTo>
                  <a:lnTo>
                    <a:pt x="1691" y="2092"/>
                  </a:lnTo>
                  <a:lnTo>
                    <a:pt x="1691" y="2092"/>
                  </a:lnTo>
                  <a:lnTo>
                    <a:pt x="1693" y="2092"/>
                  </a:lnTo>
                  <a:lnTo>
                    <a:pt x="1693" y="2090"/>
                  </a:lnTo>
                  <a:lnTo>
                    <a:pt x="1693" y="2090"/>
                  </a:lnTo>
                  <a:lnTo>
                    <a:pt x="1698" y="2090"/>
                  </a:lnTo>
                  <a:lnTo>
                    <a:pt x="1700" y="2090"/>
                  </a:lnTo>
                  <a:lnTo>
                    <a:pt x="1703" y="2090"/>
                  </a:lnTo>
                  <a:lnTo>
                    <a:pt x="1705" y="2092"/>
                  </a:lnTo>
                  <a:lnTo>
                    <a:pt x="1705" y="2092"/>
                  </a:lnTo>
                  <a:lnTo>
                    <a:pt x="1705" y="2094"/>
                  </a:lnTo>
                  <a:lnTo>
                    <a:pt x="1707" y="2097"/>
                  </a:lnTo>
                  <a:lnTo>
                    <a:pt x="1707" y="2097"/>
                  </a:lnTo>
                  <a:lnTo>
                    <a:pt x="1707" y="2097"/>
                  </a:lnTo>
                  <a:lnTo>
                    <a:pt x="1710" y="2097"/>
                  </a:lnTo>
                  <a:lnTo>
                    <a:pt x="1710" y="2097"/>
                  </a:lnTo>
                  <a:lnTo>
                    <a:pt x="1717" y="2094"/>
                  </a:lnTo>
                  <a:lnTo>
                    <a:pt x="1719" y="2094"/>
                  </a:lnTo>
                  <a:lnTo>
                    <a:pt x="1719" y="2092"/>
                  </a:lnTo>
                  <a:lnTo>
                    <a:pt x="1719" y="2092"/>
                  </a:lnTo>
                  <a:lnTo>
                    <a:pt x="1719" y="2092"/>
                  </a:lnTo>
                  <a:lnTo>
                    <a:pt x="1721" y="2092"/>
                  </a:lnTo>
                  <a:lnTo>
                    <a:pt x="1724" y="2094"/>
                  </a:lnTo>
                  <a:lnTo>
                    <a:pt x="1724" y="2094"/>
                  </a:lnTo>
                  <a:lnTo>
                    <a:pt x="1724" y="2094"/>
                  </a:lnTo>
                  <a:lnTo>
                    <a:pt x="1726" y="2097"/>
                  </a:lnTo>
                  <a:lnTo>
                    <a:pt x="1726" y="2097"/>
                  </a:lnTo>
                  <a:lnTo>
                    <a:pt x="1726" y="2097"/>
                  </a:lnTo>
                  <a:lnTo>
                    <a:pt x="1726" y="2097"/>
                  </a:lnTo>
                  <a:lnTo>
                    <a:pt x="1729" y="2094"/>
                  </a:lnTo>
                  <a:lnTo>
                    <a:pt x="1729" y="2094"/>
                  </a:lnTo>
                  <a:lnTo>
                    <a:pt x="1729" y="2094"/>
                  </a:lnTo>
                  <a:lnTo>
                    <a:pt x="1729" y="2097"/>
                  </a:lnTo>
                  <a:lnTo>
                    <a:pt x="1729" y="2097"/>
                  </a:lnTo>
                  <a:lnTo>
                    <a:pt x="1731" y="2097"/>
                  </a:lnTo>
                  <a:lnTo>
                    <a:pt x="1733" y="2099"/>
                  </a:lnTo>
                  <a:lnTo>
                    <a:pt x="1731" y="2099"/>
                  </a:lnTo>
                  <a:lnTo>
                    <a:pt x="1733" y="2099"/>
                  </a:lnTo>
                  <a:lnTo>
                    <a:pt x="1733" y="2099"/>
                  </a:lnTo>
                  <a:lnTo>
                    <a:pt x="1736" y="2099"/>
                  </a:lnTo>
                  <a:lnTo>
                    <a:pt x="1736" y="2099"/>
                  </a:lnTo>
                  <a:lnTo>
                    <a:pt x="1736" y="2102"/>
                  </a:lnTo>
                  <a:lnTo>
                    <a:pt x="1733" y="2102"/>
                  </a:lnTo>
                  <a:lnTo>
                    <a:pt x="1733" y="2102"/>
                  </a:lnTo>
                  <a:lnTo>
                    <a:pt x="1733" y="2104"/>
                  </a:lnTo>
                  <a:lnTo>
                    <a:pt x="1733" y="2106"/>
                  </a:lnTo>
                  <a:lnTo>
                    <a:pt x="1731" y="2106"/>
                  </a:lnTo>
                  <a:lnTo>
                    <a:pt x="1731" y="2109"/>
                  </a:lnTo>
                  <a:lnTo>
                    <a:pt x="1731" y="2109"/>
                  </a:lnTo>
                  <a:lnTo>
                    <a:pt x="1729" y="2111"/>
                  </a:lnTo>
                  <a:lnTo>
                    <a:pt x="1729" y="2113"/>
                  </a:lnTo>
                  <a:lnTo>
                    <a:pt x="1729" y="2113"/>
                  </a:lnTo>
                  <a:lnTo>
                    <a:pt x="1726" y="2111"/>
                  </a:lnTo>
                  <a:lnTo>
                    <a:pt x="1726" y="2111"/>
                  </a:lnTo>
                  <a:lnTo>
                    <a:pt x="1726" y="2111"/>
                  </a:lnTo>
                  <a:lnTo>
                    <a:pt x="1724" y="2111"/>
                  </a:lnTo>
                  <a:lnTo>
                    <a:pt x="1724" y="2111"/>
                  </a:lnTo>
                  <a:lnTo>
                    <a:pt x="1724" y="2111"/>
                  </a:lnTo>
                  <a:lnTo>
                    <a:pt x="1721" y="2118"/>
                  </a:lnTo>
                  <a:lnTo>
                    <a:pt x="1721" y="2118"/>
                  </a:lnTo>
                  <a:lnTo>
                    <a:pt x="1721" y="2118"/>
                  </a:lnTo>
                  <a:lnTo>
                    <a:pt x="1721" y="2120"/>
                  </a:lnTo>
                  <a:lnTo>
                    <a:pt x="1721" y="2120"/>
                  </a:lnTo>
                  <a:lnTo>
                    <a:pt x="1721" y="2123"/>
                  </a:lnTo>
                  <a:lnTo>
                    <a:pt x="1721" y="2123"/>
                  </a:lnTo>
                  <a:lnTo>
                    <a:pt x="1721" y="2125"/>
                  </a:lnTo>
                  <a:lnTo>
                    <a:pt x="1721" y="2125"/>
                  </a:lnTo>
                  <a:lnTo>
                    <a:pt x="1724" y="2125"/>
                  </a:lnTo>
                  <a:lnTo>
                    <a:pt x="1724" y="2125"/>
                  </a:lnTo>
                  <a:lnTo>
                    <a:pt x="1726" y="2125"/>
                  </a:lnTo>
                  <a:lnTo>
                    <a:pt x="1726" y="2128"/>
                  </a:lnTo>
                  <a:lnTo>
                    <a:pt x="1726" y="2128"/>
                  </a:lnTo>
                  <a:lnTo>
                    <a:pt x="1729" y="2132"/>
                  </a:lnTo>
                  <a:lnTo>
                    <a:pt x="1729" y="2132"/>
                  </a:lnTo>
                  <a:lnTo>
                    <a:pt x="1729" y="2132"/>
                  </a:lnTo>
                  <a:lnTo>
                    <a:pt x="1726" y="2135"/>
                  </a:lnTo>
                  <a:lnTo>
                    <a:pt x="1729" y="2135"/>
                  </a:lnTo>
                  <a:lnTo>
                    <a:pt x="1729" y="2135"/>
                  </a:lnTo>
                  <a:lnTo>
                    <a:pt x="1729" y="2135"/>
                  </a:lnTo>
                  <a:lnTo>
                    <a:pt x="1729" y="2137"/>
                  </a:lnTo>
                  <a:lnTo>
                    <a:pt x="1729" y="2137"/>
                  </a:lnTo>
                  <a:lnTo>
                    <a:pt x="1729" y="2137"/>
                  </a:lnTo>
                  <a:lnTo>
                    <a:pt x="1729" y="2137"/>
                  </a:lnTo>
                  <a:lnTo>
                    <a:pt x="1729" y="2139"/>
                  </a:lnTo>
                  <a:lnTo>
                    <a:pt x="1729" y="2139"/>
                  </a:lnTo>
                  <a:lnTo>
                    <a:pt x="1729" y="2139"/>
                  </a:lnTo>
                  <a:lnTo>
                    <a:pt x="1729" y="2142"/>
                  </a:lnTo>
                  <a:lnTo>
                    <a:pt x="1729" y="2142"/>
                  </a:lnTo>
                  <a:lnTo>
                    <a:pt x="1729" y="2144"/>
                  </a:lnTo>
                  <a:lnTo>
                    <a:pt x="1729" y="2144"/>
                  </a:lnTo>
                  <a:lnTo>
                    <a:pt x="1729" y="2147"/>
                  </a:lnTo>
                  <a:lnTo>
                    <a:pt x="1729" y="2147"/>
                  </a:lnTo>
                  <a:lnTo>
                    <a:pt x="1729" y="2147"/>
                  </a:lnTo>
                  <a:lnTo>
                    <a:pt x="1729" y="2147"/>
                  </a:lnTo>
                  <a:lnTo>
                    <a:pt x="1731" y="2147"/>
                  </a:lnTo>
                  <a:lnTo>
                    <a:pt x="1731" y="2144"/>
                  </a:lnTo>
                  <a:lnTo>
                    <a:pt x="1731" y="2144"/>
                  </a:lnTo>
                  <a:lnTo>
                    <a:pt x="1733" y="2144"/>
                  </a:lnTo>
                  <a:lnTo>
                    <a:pt x="1733" y="2144"/>
                  </a:lnTo>
                  <a:lnTo>
                    <a:pt x="1733" y="2144"/>
                  </a:lnTo>
                  <a:lnTo>
                    <a:pt x="1733" y="2144"/>
                  </a:lnTo>
                  <a:lnTo>
                    <a:pt x="1736" y="2147"/>
                  </a:lnTo>
                  <a:lnTo>
                    <a:pt x="1736" y="2147"/>
                  </a:lnTo>
                  <a:lnTo>
                    <a:pt x="1738" y="2147"/>
                  </a:lnTo>
                  <a:lnTo>
                    <a:pt x="1738" y="2147"/>
                  </a:lnTo>
                  <a:lnTo>
                    <a:pt x="1740" y="2147"/>
                  </a:lnTo>
                  <a:lnTo>
                    <a:pt x="1740" y="2147"/>
                  </a:lnTo>
                  <a:lnTo>
                    <a:pt x="1740" y="2149"/>
                  </a:lnTo>
                  <a:lnTo>
                    <a:pt x="1743" y="2149"/>
                  </a:lnTo>
                  <a:lnTo>
                    <a:pt x="1743" y="2149"/>
                  </a:lnTo>
                  <a:lnTo>
                    <a:pt x="1743" y="2149"/>
                  </a:lnTo>
                  <a:lnTo>
                    <a:pt x="1745" y="2149"/>
                  </a:lnTo>
                  <a:lnTo>
                    <a:pt x="1745" y="2149"/>
                  </a:lnTo>
                  <a:lnTo>
                    <a:pt x="1747" y="2149"/>
                  </a:lnTo>
                  <a:lnTo>
                    <a:pt x="1747" y="2149"/>
                  </a:lnTo>
                  <a:lnTo>
                    <a:pt x="1747" y="2151"/>
                  </a:lnTo>
                  <a:lnTo>
                    <a:pt x="1747" y="2151"/>
                  </a:lnTo>
                  <a:lnTo>
                    <a:pt x="1745" y="2151"/>
                  </a:lnTo>
                  <a:lnTo>
                    <a:pt x="1745" y="2154"/>
                  </a:lnTo>
                  <a:lnTo>
                    <a:pt x="1745" y="2154"/>
                  </a:lnTo>
                  <a:lnTo>
                    <a:pt x="1747" y="2156"/>
                  </a:lnTo>
                  <a:lnTo>
                    <a:pt x="1747" y="2156"/>
                  </a:lnTo>
                  <a:lnTo>
                    <a:pt x="1750" y="2156"/>
                  </a:lnTo>
                  <a:lnTo>
                    <a:pt x="1752" y="2156"/>
                  </a:lnTo>
                  <a:lnTo>
                    <a:pt x="1755" y="2161"/>
                  </a:lnTo>
                  <a:lnTo>
                    <a:pt x="1757" y="2161"/>
                  </a:lnTo>
                  <a:lnTo>
                    <a:pt x="1759" y="2161"/>
                  </a:lnTo>
                  <a:lnTo>
                    <a:pt x="1759" y="2161"/>
                  </a:lnTo>
                  <a:lnTo>
                    <a:pt x="1762" y="2161"/>
                  </a:lnTo>
                  <a:lnTo>
                    <a:pt x="1764" y="2165"/>
                  </a:lnTo>
                  <a:lnTo>
                    <a:pt x="1764" y="2165"/>
                  </a:lnTo>
                  <a:lnTo>
                    <a:pt x="1764" y="2168"/>
                  </a:lnTo>
                  <a:lnTo>
                    <a:pt x="1766" y="2165"/>
                  </a:lnTo>
                  <a:lnTo>
                    <a:pt x="1769" y="2163"/>
                  </a:lnTo>
                  <a:lnTo>
                    <a:pt x="1769" y="2163"/>
                  </a:lnTo>
                  <a:lnTo>
                    <a:pt x="1769" y="2163"/>
                  </a:lnTo>
                  <a:lnTo>
                    <a:pt x="1771" y="2165"/>
                  </a:lnTo>
                  <a:lnTo>
                    <a:pt x="1771" y="2168"/>
                  </a:lnTo>
                  <a:lnTo>
                    <a:pt x="1771" y="2168"/>
                  </a:lnTo>
                  <a:lnTo>
                    <a:pt x="1771" y="2168"/>
                  </a:lnTo>
                  <a:lnTo>
                    <a:pt x="1773" y="2168"/>
                  </a:lnTo>
                  <a:lnTo>
                    <a:pt x="1773" y="2168"/>
                  </a:lnTo>
                  <a:lnTo>
                    <a:pt x="1773" y="2168"/>
                  </a:lnTo>
                  <a:lnTo>
                    <a:pt x="1773" y="2165"/>
                  </a:lnTo>
                  <a:lnTo>
                    <a:pt x="1773" y="2165"/>
                  </a:lnTo>
                  <a:lnTo>
                    <a:pt x="1776" y="2165"/>
                  </a:lnTo>
                  <a:lnTo>
                    <a:pt x="1778" y="2165"/>
                  </a:lnTo>
                  <a:lnTo>
                    <a:pt x="1778" y="2165"/>
                  </a:lnTo>
                  <a:lnTo>
                    <a:pt x="1781" y="2165"/>
                  </a:lnTo>
                  <a:lnTo>
                    <a:pt x="1783" y="2165"/>
                  </a:lnTo>
                  <a:lnTo>
                    <a:pt x="1785" y="2163"/>
                  </a:lnTo>
                  <a:lnTo>
                    <a:pt x="1785" y="2163"/>
                  </a:lnTo>
                  <a:lnTo>
                    <a:pt x="1785" y="2163"/>
                  </a:lnTo>
                  <a:lnTo>
                    <a:pt x="1788" y="2163"/>
                  </a:lnTo>
                  <a:lnTo>
                    <a:pt x="1788" y="2163"/>
                  </a:lnTo>
                  <a:lnTo>
                    <a:pt x="1790" y="2165"/>
                  </a:lnTo>
                  <a:lnTo>
                    <a:pt x="1790" y="2165"/>
                  </a:lnTo>
                  <a:lnTo>
                    <a:pt x="1790" y="2165"/>
                  </a:lnTo>
                  <a:lnTo>
                    <a:pt x="1790" y="2168"/>
                  </a:lnTo>
                  <a:lnTo>
                    <a:pt x="1792" y="2168"/>
                  </a:lnTo>
                  <a:lnTo>
                    <a:pt x="1792" y="2168"/>
                  </a:lnTo>
                  <a:lnTo>
                    <a:pt x="1795" y="2170"/>
                  </a:lnTo>
                  <a:lnTo>
                    <a:pt x="1795" y="2170"/>
                  </a:lnTo>
                  <a:lnTo>
                    <a:pt x="1797" y="2173"/>
                  </a:lnTo>
                  <a:lnTo>
                    <a:pt x="1797" y="2173"/>
                  </a:lnTo>
                  <a:lnTo>
                    <a:pt x="1797" y="2175"/>
                  </a:lnTo>
                  <a:lnTo>
                    <a:pt x="1797" y="2175"/>
                  </a:lnTo>
                  <a:lnTo>
                    <a:pt x="1797" y="2177"/>
                  </a:lnTo>
                  <a:lnTo>
                    <a:pt x="1797" y="2177"/>
                  </a:lnTo>
                  <a:lnTo>
                    <a:pt x="1800" y="2175"/>
                  </a:lnTo>
                  <a:lnTo>
                    <a:pt x="1802" y="2173"/>
                  </a:lnTo>
                  <a:lnTo>
                    <a:pt x="1802" y="2173"/>
                  </a:lnTo>
                  <a:lnTo>
                    <a:pt x="1802" y="2173"/>
                  </a:lnTo>
                  <a:lnTo>
                    <a:pt x="1802" y="2173"/>
                  </a:lnTo>
                  <a:lnTo>
                    <a:pt x="1802" y="2173"/>
                  </a:lnTo>
                  <a:lnTo>
                    <a:pt x="1800" y="2173"/>
                  </a:lnTo>
                  <a:lnTo>
                    <a:pt x="1800" y="2173"/>
                  </a:lnTo>
                  <a:lnTo>
                    <a:pt x="1800" y="2173"/>
                  </a:lnTo>
                  <a:lnTo>
                    <a:pt x="1800" y="2173"/>
                  </a:lnTo>
                  <a:lnTo>
                    <a:pt x="1800" y="2170"/>
                  </a:lnTo>
                  <a:lnTo>
                    <a:pt x="1800" y="2170"/>
                  </a:lnTo>
                  <a:lnTo>
                    <a:pt x="1800" y="2170"/>
                  </a:lnTo>
                  <a:lnTo>
                    <a:pt x="1797" y="2170"/>
                  </a:lnTo>
                  <a:lnTo>
                    <a:pt x="1800" y="2170"/>
                  </a:lnTo>
                  <a:lnTo>
                    <a:pt x="1800" y="2170"/>
                  </a:lnTo>
                  <a:lnTo>
                    <a:pt x="1800" y="2170"/>
                  </a:lnTo>
                  <a:lnTo>
                    <a:pt x="1802" y="2170"/>
                  </a:lnTo>
                  <a:lnTo>
                    <a:pt x="1802" y="2170"/>
                  </a:lnTo>
                  <a:lnTo>
                    <a:pt x="1802" y="2170"/>
                  </a:lnTo>
                  <a:lnTo>
                    <a:pt x="1802" y="2168"/>
                  </a:lnTo>
                  <a:lnTo>
                    <a:pt x="1802" y="2168"/>
                  </a:lnTo>
                  <a:lnTo>
                    <a:pt x="1804" y="2170"/>
                  </a:lnTo>
                  <a:lnTo>
                    <a:pt x="1804" y="2170"/>
                  </a:lnTo>
                  <a:lnTo>
                    <a:pt x="1804" y="2168"/>
                  </a:lnTo>
                  <a:lnTo>
                    <a:pt x="1804" y="2168"/>
                  </a:lnTo>
                  <a:lnTo>
                    <a:pt x="1804" y="2168"/>
                  </a:lnTo>
                  <a:lnTo>
                    <a:pt x="1807" y="2168"/>
                  </a:lnTo>
                  <a:lnTo>
                    <a:pt x="1804" y="2168"/>
                  </a:lnTo>
                  <a:lnTo>
                    <a:pt x="1807" y="2168"/>
                  </a:lnTo>
                  <a:lnTo>
                    <a:pt x="1807" y="2168"/>
                  </a:lnTo>
                  <a:lnTo>
                    <a:pt x="1807" y="2168"/>
                  </a:lnTo>
                  <a:lnTo>
                    <a:pt x="1809" y="2165"/>
                  </a:lnTo>
                  <a:lnTo>
                    <a:pt x="1809" y="2165"/>
                  </a:lnTo>
                  <a:lnTo>
                    <a:pt x="1809" y="2165"/>
                  </a:lnTo>
                  <a:lnTo>
                    <a:pt x="1809" y="2165"/>
                  </a:lnTo>
                  <a:lnTo>
                    <a:pt x="1809" y="2165"/>
                  </a:lnTo>
                  <a:lnTo>
                    <a:pt x="1809" y="2165"/>
                  </a:lnTo>
                  <a:lnTo>
                    <a:pt x="1809" y="2165"/>
                  </a:lnTo>
                  <a:lnTo>
                    <a:pt x="1809" y="2165"/>
                  </a:lnTo>
                  <a:lnTo>
                    <a:pt x="1809" y="2165"/>
                  </a:lnTo>
                  <a:lnTo>
                    <a:pt x="1809" y="2165"/>
                  </a:lnTo>
                  <a:lnTo>
                    <a:pt x="1809" y="2165"/>
                  </a:lnTo>
                  <a:lnTo>
                    <a:pt x="1809" y="2165"/>
                  </a:lnTo>
                  <a:lnTo>
                    <a:pt x="1809" y="2165"/>
                  </a:lnTo>
                  <a:lnTo>
                    <a:pt x="1811" y="2165"/>
                  </a:lnTo>
                  <a:lnTo>
                    <a:pt x="1811" y="2165"/>
                  </a:lnTo>
                  <a:lnTo>
                    <a:pt x="1811" y="2165"/>
                  </a:lnTo>
                  <a:lnTo>
                    <a:pt x="1811" y="2165"/>
                  </a:lnTo>
                  <a:lnTo>
                    <a:pt x="1811" y="2165"/>
                  </a:lnTo>
                  <a:lnTo>
                    <a:pt x="1811" y="2168"/>
                  </a:lnTo>
                  <a:lnTo>
                    <a:pt x="1811" y="2168"/>
                  </a:lnTo>
                  <a:lnTo>
                    <a:pt x="1811" y="2168"/>
                  </a:lnTo>
                  <a:lnTo>
                    <a:pt x="1811" y="2168"/>
                  </a:lnTo>
                  <a:lnTo>
                    <a:pt x="1809" y="2170"/>
                  </a:lnTo>
                  <a:lnTo>
                    <a:pt x="1809" y="2173"/>
                  </a:lnTo>
                  <a:lnTo>
                    <a:pt x="1809" y="2173"/>
                  </a:lnTo>
                  <a:lnTo>
                    <a:pt x="1811" y="2173"/>
                  </a:lnTo>
                  <a:lnTo>
                    <a:pt x="1811" y="2170"/>
                  </a:lnTo>
                  <a:lnTo>
                    <a:pt x="1814" y="2170"/>
                  </a:lnTo>
                  <a:lnTo>
                    <a:pt x="1814" y="2170"/>
                  </a:lnTo>
                  <a:lnTo>
                    <a:pt x="1814" y="2170"/>
                  </a:lnTo>
                  <a:lnTo>
                    <a:pt x="1814" y="2170"/>
                  </a:lnTo>
                  <a:lnTo>
                    <a:pt x="1814" y="2168"/>
                  </a:lnTo>
                  <a:lnTo>
                    <a:pt x="1814" y="2168"/>
                  </a:lnTo>
                  <a:lnTo>
                    <a:pt x="1816" y="2168"/>
                  </a:lnTo>
                  <a:lnTo>
                    <a:pt x="1816" y="2168"/>
                  </a:lnTo>
                  <a:lnTo>
                    <a:pt x="1814" y="2168"/>
                  </a:lnTo>
                  <a:lnTo>
                    <a:pt x="1814" y="2168"/>
                  </a:lnTo>
                  <a:lnTo>
                    <a:pt x="1814" y="2168"/>
                  </a:lnTo>
                  <a:lnTo>
                    <a:pt x="1814" y="2165"/>
                  </a:lnTo>
                  <a:lnTo>
                    <a:pt x="1814" y="2165"/>
                  </a:lnTo>
                  <a:lnTo>
                    <a:pt x="1816" y="2165"/>
                  </a:lnTo>
                  <a:lnTo>
                    <a:pt x="1814" y="2165"/>
                  </a:lnTo>
                  <a:lnTo>
                    <a:pt x="1814" y="2165"/>
                  </a:lnTo>
                  <a:lnTo>
                    <a:pt x="1816" y="2165"/>
                  </a:lnTo>
                  <a:lnTo>
                    <a:pt x="1816" y="2163"/>
                  </a:lnTo>
                  <a:lnTo>
                    <a:pt x="1814" y="2163"/>
                  </a:lnTo>
                  <a:lnTo>
                    <a:pt x="1816" y="2161"/>
                  </a:lnTo>
                  <a:lnTo>
                    <a:pt x="1816" y="2161"/>
                  </a:lnTo>
                  <a:lnTo>
                    <a:pt x="1816" y="2161"/>
                  </a:lnTo>
                  <a:lnTo>
                    <a:pt x="1816" y="2161"/>
                  </a:lnTo>
                  <a:lnTo>
                    <a:pt x="1818" y="2163"/>
                  </a:lnTo>
                  <a:lnTo>
                    <a:pt x="1818" y="2163"/>
                  </a:lnTo>
                  <a:lnTo>
                    <a:pt x="1821" y="2163"/>
                  </a:lnTo>
                  <a:lnTo>
                    <a:pt x="1821" y="2163"/>
                  </a:lnTo>
                  <a:lnTo>
                    <a:pt x="1821" y="2163"/>
                  </a:lnTo>
                  <a:lnTo>
                    <a:pt x="1821" y="2163"/>
                  </a:lnTo>
                  <a:lnTo>
                    <a:pt x="1821" y="2163"/>
                  </a:lnTo>
                  <a:lnTo>
                    <a:pt x="1821" y="2161"/>
                  </a:lnTo>
                  <a:lnTo>
                    <a:pt x="1821" y="2161"/>
                  </a:lnTo>
                  <a:lnTo>
                    <a:pt x="1821" y="2161"/>
                  </a:lnTo>
                  <a:lnTo>
                    <a:pt x="1821" y="2163"/>
                  </a:lnTo>
                  <a:lnTo>
                    <a:pt x="1821" y="2163"/>
                  </a:lnTo>
                  <a:lnTo>
                    <a:pt x="1821" y="2163"/>
                  </a:lnTo>
                  <a:lnTo>
                    <a:pt x="1823" y="2163"/>
                  </a:lnTo>
                  <a:lnTo>
                    <a:pt x="1823" y="2163"/>
                  </a:lnTo>
                  <a:lnTo>
                    <a:pt x="1823" y="2163"/>
                  </a:lnTo>
                  <a:lnTo>
                    <a:pt x="1823" y="2163"/>
                  </a:lnTo>
                  <a:lnTo>
                    <a:pt x="1821" y="2163"/>
                  </a:lnTo>
                  <a:lnTo>
                    <a:pt x="1821" y="2165"/>
                  </a:lnTo>
                  <a:lnTo>
                    <a:pt x="1821" y="2165"/>
                  </a:lnTo>
                  <a:lnTo>
                    <a:pt x="1821" y="2165"/>
                  </a:lnTo>
                  <a:lnTo>
                    <a:pt x="1821" y="2165"/>
                  </a:lnTo>
                  <a:lnTo>
                    <a:pt x="1821" y="2165"/>
                  </a:lnTo>
                  <a:lnTo>
                    <a:pt x="1821" y="2165"/>
                  </a:lnTo>
                  <a:lnTo>
                    <a:pt x="1821" y="2165"/>
                  </a:lnTo>
                  <a:lnTo>
                    <a:pt x="1821" y="2165"/>
                  </a:lnTo>
                  <a:lnTo>
                    <a:pt x="1821" y="2165"/>
                  </a:lnTo>
                  <a:lnTo>
                    <a:pt x="1821" y="2165"/>
                  </a:lnTo>
                  <a:lnTo>
                    <a:pt x="1821" y="2165"/>
                  </a:lnTo>
                  <a:lnTo>
                    <a:pt x="1821" y="2168"/>
                  </a:lnTo>
                  <a:lnTo>
                    <a:pt x="1821" y="2168"/>
                  </a:lnTo>
                  <a:lnTo>
                    <a:pt x="1821" y="2168"/>
                  </a:lnTo>
                  <a:lnTo>
                    <a:pt x="1821" y="2168"/>
                  </a:lnTo>
                  <a:lnTo>
                    <a:pt x="1821" y="2168"/>
                  </a:lnTo>
                  <a:lnTo>
                    <a:pt x="1818" y="2168"/>
                  </a:lnTo>
                  <a:lnTo>
                    <a:pt x="1818" y="2168"/>
                  </a:lnTo>
                  <a:lnTo>
                    <a:pt x="1818" y="2170"/>
                  </a:lnTo>
                  <a:lnTo>
                    <a:pt x="1821" y="2170"/>
                  </a:lnTo>
                  <a:lnTo>
                    <a:pt x="1823" y="2168"/>
                  </a:lnTo>
                  <a:lnTo>
                    <a:pt x="1823" y="2168"/>
                  </a:lnTo>
                  <a:lnTo>
                    <a:pt x="1823" y="2168"/>
                  </a:lnTo>
                  <a:lnTo>
                    <a:pt x="1823" y="2168"/>
                  </a:lnTo>
                  <a:lnTo>
                    <a:pt x="1823" y="2168"/>
                  </a:lnTo>
                  <a:lnTo>
                    <a:pt x="1823" y="2168"/>
                  </a:lnTo>
                  <a:lnTo>
                    <a:pt x="1823" y="2168"/>
                  </a:lnTo>
                  <a:lnTo>
                    <a:pt x="1823" y="2168"/>
                  </a:lnTo>
                  <a:lnTo>
                    <a:pt x="1823" y="2168"/>
                  </a:lnTo>
                  <a:lnTo>
                    <a:pt x="1823" y="2168"/>
                  </a:lnTo>
                  <a:lnTo>
                    <a:pt x="1823" y="2165"/>
                  </a:lnTo>
                  <a:lnTo>
                    <a:pt x="1823" y="2165"/>
                  </a:lnTo>
                  <a:lnTo>
                    <a:pt x="1826" y="2165"/>
                  </a:lnTo>
                  <a:lnTo>
                    <a:pt x="1826" y="2165"/>
                  </a:lnTo>
                  <a:lnTo>
                    <a:pt x="1823" y="2165"/>
                  </a:lnTo>
                  <a:lnTo>
                    <a:pt x="1823" y="2168"/>
                  </a:lnTo>
                  <a:lnTo>
                    <a:pt x="1823" y="2168"/>
                  </a:lnTo>
                  <a:lnTo>
                    <a:pt x="1823" y="2168"/>
                  </a:lnTo>
                  <a:lnTo>
                    <a:pt x="1823" y="2168"/>
                  </a:lnTo>
                  <a:lnTo>
                    <a:pt x="1826" y="2168"/>
                  </a:lnTo>
                  <a:lnTo>
                    <a:pt x="1826" y="2168"/>
                  </a:lnTo>
                  <a:lnTo>
                    <a:pt x="1826" y="2165"/>
                  </a:lnTo>
                  <a:lnTo>
                    <a:pt x="1826" y="2165"/>
                  </a:lnTo>
                  <a:lnTo>
                    <a:pt x="1826" y="2165"/>
                  </a:lnTo>
                  <a:lnTo>
                    <a:pt x="1826" y="2165"/>
                  </a:lnTo>
                  <a:lnTo>
                    <a:pt x="1826" y="2165"/>
                  </a:lnTo>
                  <a:lnTo>
                    <a:pt x="1826" y="2165"/>
                  </a:lnTo>
                  <a:lnTo>
                    <a:pt x="1826" y="2165"/>
                  </a:lnTo>
                  <a:lnTo>
                    <a:pt x="1826" y="2165"/>
                  </a:lnTo>
                  <a:lnTo>
                    <a:pt x="1826" y="2165"/>
                  </a:lnTo>
                  <a:lnTo>
                    <a:pt x="1826" y="2165"/>
                  </a:lnTo>
                  <a:lnTo>
                    <a:pt x="1826" y="2165"/>
                  </a:lnTo>
                  <a:lnTo>
                    <a:pt x="1826" y="2165"/>
                  </a:lnTo>
                  <a:lnTo>
                    <a:pt x="1828" y="2165"/>
                  </a:lnTo>
                  <a:lnTo>
                    <a:pt x="1828" y="2163"/>
                  </a:lnTo>
                  <a:lnTo>
                    <a:pt x="1828" y="2163"/>
                  </a:lnTo>
                  <a:lnTo>
                    <a:pt x="1828" y="2163"/>
                  </a:lnTo>
                  <a:lnTo>
                    <a:pt x="1828" y="2163"/>
                  </a:lnTo>
                  <a:lnTo>
                    <a:pt x="1828" y="2163"/>
                  </a:lnTo>
                  <a:lnTo>
                    <a:pt x="1828" y="2163"/>
                  </a:lnTo>
                  <a:lnTo>
                    <a:pt x="1828" y="2161"/>
                  </a:lnTo>
                  <a:lnTo>
                    <a:pt x="1828" y="2161"/>
                  </a:lnTo>
                  <a:lnTo>
                    <a:pt x="1828" y="2163"/>
                  </a:lnTo>
                  <a:lnTo>
                    <a:pt x="1828" y="2163"/>
                  </a:lnTo>
                  <a:lnTo>
                    <a:pt x="1828" y="2163"/>
                  </a:lnTo>
                  <a:lnTo>
                    <a:pt x="1826" y="2163"/>
                  </a:lnTo>
                  <a:lnTo>
                    <a:pt x="1826" y="2163"/>
                  </a:lnTo>
                  <a:lnTo>
                    <a:pt x="1826" y="2163"/>
                  </a:lnTo>
                  <a:lnTo>
                    <a:pt x="1826" y="2163"/>
                  </a:lnTo>
                  <a:lnTo>
                    <a:pt x="1826" y="2163"/>
                  </a:lnTo>
                  <a:lnTo>
                    <a:pt x="1826" y="2163"/>
                  </a:lnTo>
                  <a:lnTo>
                    <a:pt x="1826" y="2163"/>
                  </a:lnTo>
                  <a:lnTo>
                    <a:pt x="1826" y="2161"/>
                  </a:lnTo>
                  <a:lnTo>
                    <a:pt x="1826" y="2161"/>
                  </a:lnTo>
                  <a:lnTo>
                    <a:pt x="1826" y="2161"/>
                  </a:lnTo>
                  <a:lnTo>
                    <a:pt x="1826" y="2161"/>
                  </a:lnTo>
                  <a:lnTo>
                    <a:pt x="1826" y="2161"/>
                  </a:lnTo>
                  <a:lnTo>
                    <a:pt x="1826" y="2161"/>
                  </a:lnTo>
                  <a:lnTo>
                    <a:pt x="1826" y="2161"/>
                  </a:lnTo>
                  <a:lnTo>
                    <a:pt x="1826" y="2161"/>
                  </a:lnTo>
                  <a:lnTo>
                    <a:pt x="1826" y="2163"/>
                  </a:lnTo>
                  <a:lnTo>
                    <a:pt x="1826" y="2163"/>
                  </a:lnTo>
                  <a:lnTo>
                    <a:pt x="1826" y="2163"/>
                  </a:lnTo>
                  <a:lnTo>
                    <a:pt x="1826" y="2163"/>
                  </a:lnTo>
                  <a:lnTo>
                    <a:pt x="1826" y="2163"/>
                  </a:lnTo>
                  <a:lnTo>
                    <a:pt x="1826" y="2161"/>
                  </a:lnTo>
                  <a:lnTo>
                    <a:pt x="1826" y="2161"/>
                  </a:lnTo>
                  <a:lnTo>
                    <a:pt x="1823" y="2161"/>
                  </a:lnTo>
                  <a:lnTo>
                    <a:pt x="1823" y="2161"/>
                  </a:lnTo>
                  <a:lnTo>
                    <a:pt x="1823" y="2161"/>
                  </a:lnTo>
                  <a:lnTo>
                    <a:pt x="1826" y="2161"/>
                  </a:lnTo>
                  <a:lnTo>
                    <a:pt x="1826" y="2161"/>
                  </a:lnTo>
                  <a:lnTo>
                    <a:pt x="1826" y="2161"/>
                  </a:lnTo>
                  <a:lnTo>
                    <a:pt x="1826" y="2161"/>
                  </a:lnTo>
                  <a:lnTo>
                    <a:pt x="1826" y="2161"/>
                  </a:lnTo>
                  <a:lnTo>
                    <a:pt x="1823" y="2161"/>
                  </a:lnTo>
                  <a:lnTo>
                    <a:pt x="1823" y="2161"/>
                  </a:lnTo>
                  <a:lnTo>
                    <a:pt x="1826" y="2161"/>
                  </a:lnTo>
                  <a:lnTo>
                    <a:pt x="1826" y="2161"/>
                  </a:lnTo>
                  <a:lnTo>
                    <a:pt x="1826" y="2161"/>
                  </a:lnTo>
                  <a:lnTo>
                    <a:pt x="1823" y="2158"/>
                  </a:lnTo>
                  <a:lnTo>
                    <a:pt x="1823" y="2158"/>
                  </a:lnTo>
                  <a:lnTo>
                    <a:pt x="1823" y="2158"/>
                  </a:lnTo>
                  <a:lnTo>
                    <a:pt x="1823" y="2158"/>
                  </a:lnTo>
                  <a:lnTo>
                    <a:pt x="1823" y="2158"/>
                  </a:lnTo>
                  <a:lnTo>
                    <a:pt x="1823" y="2158"/>
                  </a:lnTo>
                  <a:lnTo>
                    <a:pt x="1823" y="2158"/>
                  </a:lnTo>
                  <a:lnTo>
                    <a:pt x="1823" y="2158"/>
                  </a:lnTo>
                  <a:lnTo>
                    <a:pt x="1826" y="2158"/>
                  </a:lnTo>
                  <a:lnTo>
                    <a:pt x="1826" y="2156"/>
                  </a:lnTo>
                  <a:lnTo>
                    <a:pt x="1826" y="2156"/>
                  </a:lnTo>
                  <a:lnTo>
                    <a:pt x="1826" y="2156"/>
                  </a:lnTo>
                  <a:lnTo>
                    <a:pt x="1826" y="2156"/>
                  </a:lnTo>
                  <a:lnTo>
                    <a:pt x="1823" y="2154"/>
                  </a:lnTo>
                  <a:lnTo>
                    <a:pt x="1823" y="2156"/>
                  </a:lnTo>
                  <a:lnTo>
                    <a:pt x="1823" y="2156"/>
                  </a:lnTo>
                  <a:lnTo>
                    <a:pt x="1823" y="2154"/>
                  </a:lnTo>
                  <a:lnTo>
                    <a:pt x="1823" y="2154"/>
                  </a:lnTo>
                  <a:lnTo>
                    <a:pt x="1823" y="2154"/>
                  </a:lnTo>
                  <a:lnTo>
                    <a:pt x="1823" y="2154"/>
                  </a:lnTo>
                  <a:lnTo>
                    <a:pt x="1823" y="2154"/>
                  </a:lnTo>
                  <a:lnTo>
                    <a:pt x="1823" y="2154"/>
                  </a:lnTo>
                  <a:lnTo>
                    <a:pt x="1823" y="2154"/>
                  </a:lnTo>
                  <a:lnTo>
                    <a:pt x="1823" y="2151"/>
                  </a:lnTo>
                  <a:lnTo>
                    <a:pt x="1823" y="2151"/>
                  </a:lnTo>
                  <a:lnTo>
                    <a:pt x="1823" y="2149"/>
                  </a:lnTo>
                  <a:lnTo>
                    <a:pt x="1823" y="2149"/>
                  </a:lnTo>
                  <a:lnTo>
                    <a:pt x="1823" y="2149"/>
                  </a:lnTo>
                  <a:lnTo>
                    <a:pt x="1823" y="2149"/>
                  </a:lnTo>
                  <a:lnTo>
                    <a:pt x="1823" y="2147"/>
                  </a:lnTo>
                  <a:lnTo>
                    <a:pt x="1823" y="2151"/>
                  </a:lnTo>
                  <a:lnTo>
                    <a:pt x="1823" y="2151"/>
                  </a:lnTo>
                  <a:lnTo>
                    <a:pt x="1823" y="2151"/>
                  </a:lnTo>
                  <a:lnTo>
                    <a:pt x="1823" y="2151"/>
                  </a:lnTo>
                  <a:lnTo>
                    <a:pt x="1823" y="2151"/>
                  </a:lnTo>
                  <a:lnTo>
                    <a:pt x="1826" y="2151"/>
                  </a:lnTo>
                  <a:lnTo>
                    <a:pt x="1826" y="2151"/>
                  </a:lnTo>
                  <a:lnTo>
                    <a:pt x="1826" y="2151"/>
                  </a:lnTo>
                  <a:lnTo>
                    <a:pt x="1826" y="2149"/>
                  </a:lnTo>
                  <a:lnTo>
                    <a:pt x="1826" y="2149"/>
                  </a:lnTo>
                  <a:lnTo>
                    <a:pt x="1826" y="2149"/>
                  </a:lnTo>
                  <a:lnTo>
                    <a:pt x="1826" y="2149"/>
                  </a:lnTo>
                  <a:lnTo>
                    <a:pt x="1826" y="2149"/>
                  </a:lnTo>
                  <a:lnTo>
                    <a:pt x="1826" y="2149"/>
                  </a:lnTo>
                  <a:lnTo>
                    <a:pt x="1826" y="2149"/>
                  </a:lnTo>
                  <a:lnTo>
                    <a:pt x="1828" y="2149"/>
                  </a:lnTo>
                  <a:lnTo>
                    <a:pt x="1828" y="2149"/>
                  </a:lnTo>
                  <a:lnTo>
                    <a:pt x="1828" y="2147"/>
                  </a:lnTo>
                  <a:lnTo>
                    <a:pt x="1828" y="2147"/>
                  </a:lnTo>
                  <a:lnTo>
                    <a:pt x="1828" y="2149"/>
                  </a:lnTo>
                  <a:lnTo>
                    <a:pt x="1828" y="2149"/>
                  </a:lnTo>
                  <a:lnTo>
                    <a:pt x="1828" y="2147"/>
                  </a:lnTo>
                  <a:lnTo>
                    <a:pt x="1828" y="2147"/>
                  </a:lnTo>
                  <a:lnTo>
                    <a:pt x="1828" y="2147"/>
                  </a:lnTo>
                  <a:lnTo>
                    <a:pt x="1828" y="2147"/>
                  </a:lnTo>
                  <a:lnTo>
                    <a:pt x="1828" y="2149"/>
                  </a:lnTo>
                  <a:lnTo>
                    <a:pt x="1828" y="2149"/>
                  </a:lnTo>
                  <a:lnTo>
                    <a:pt x="1828" y="2149"/>
                  </a:lnTo>
                  <a:lnTo>
                    <a:pt x="1828" y="2149"/>
                  </a:lnTo>
                  <a:lnTo>
                    <a:pt x="1828" y="2149"/>
                  </a:lnTo>
                  <a:lnTo>
                    <a:pt x="1828" y="2151"/>
                  </a:lnTo>
                  <a:lnTo>
                    <a:pt x="1828" y="2151"/>
                  </a:lnTo>
                  <a:lnTo>
                    <a:pt x="1828" y="2151"/>
                  </a:lnTo>
                  <a:lnTo>
                    <a:pt x="1828" y="2149"/>
                  </a:lnTo>
                  <a:lnTo>
                    <a:pt x="1828" y="2149"/>
                  </a:lnTo>
                  <a:lnTo>
                    <a:pt x="1828" y="2149"/>
                  </a:lnTo>
                  <a:lnTo>
                    <a:pt x="1828" y="2149"/>
                  </a:lnTo>
                  <a:lnTo>
                    <a:pt x="1828" y="2149"/>
                  </a:lnTo>
                  <a:lnTo>
                    <a:pt x="1828" y="2149"/>
                  </a:lnTo>
                  <a:lnTo>
                    <a:pt x="1830" y="2151"/>
                  </a:lnTo>
                  <a:lnTo>
                    <a:pt x="1830" y="2149"/>
                  </a:lnTo>
                  <a:lnTo>
                    <a:pt x="1830" y="2149"/>
                  </a:lnTo>
                  <a:lnTo>
                    <a:pt x="1830" y="2149"/>
                  </a:lnTo>
                  <a:lnTo>
                    <a:pt x="1830" y="2149"/>
                  </a:lnTo>
                  <a:lnTo>
                    <a:pt x="1830" y="2151"/>
                  </a:lnTo>
                  <a:lnTo>
                    <a:pt x="1833" y="2151"/>
                  </a:lnTo>
                  <a:lnTo>
                    <a:pt x="1833" y="2151"/>
                  </a:lnTo>
                  <a:lnTo>
                    <a:pt x="1830" y="2151"/>
                  </a:lnTo>
                  <a:lnTo>
                    <a:pt x="1830" y="2154"/>
                  </a:lnTo>
                  <a:lnTo>
                    <a:pt x="1830" y="2154"/>
                  </a:lnTo>
                  <a:lnTo>
                    <a:pt x="1828" y="2156"/>
                  </a:lnTo>
                  <a:lnTo>
                    <a:pt x="1828" y="2156"/>
                  </a:lnTo>
                  <a:lnTo>
                    <a:pt x="1828" y="2156"/>
                  </a:lnTo>
                  <a:lnTo>
                    <a:pt x="1830" y="2156"/>
                  </a:lnTo>
                  <a:lnTo>
                    <a:pt x="1830" y="2158"/>
                  </a:lnTo>
                  <a:lnTo>
                    <a:pt x="1830" y="2158"/>
                  </a:lnTo>
                  <a:lnTo>
                    <a:pt x="1830" y="2158"/>
                  </a:lnTo>
                  <a:lnTo>
                    <a:pt x="1830" y="2158"/>
                  </a:lnTo>
                  <a:lnTo>
                    <a:pt x="1833" y="2158"/>
                  </a:lnTo>
                  <a:lnTo>
                    <a:pt x="1830" y="2158"/>
                  </a:lnTo>
                  <a:lnTo>
                    <a:pt x="1830" y="2156"/>
                  </a:lnTo>
                  <a:lnTo>
                    <a:pt x="1830" y="2156"/>
                  </a:lnTo>
                  <a:lnTo>
                    <a:pt x="1830" y="2156"/>
                  </a:lnTo>
                  <a:lnTo>
                    <a:pt x="1830" y="2156"/>
                  </a:lnTo>
                  <a:lnTo>
                    <a:pt x="1833" y="2156"/>
                  </a:lnTo>
                  <a:lnTo>
                    <a:pt x="1833" y="2156"/>
                  </a:lnTo>
                  <a:lnTo>
                    <a:pt x="1833" y="2156"/>
                  </a:lnTo>
                  <a:lnTo>
                    <a:pt x="1833" y="2156"/>
                  </a:lnTo>
                  <a:lnTo>
                    <a:pt x="1833" y="2154"/>
                  </a:lnTo>
                  <a:lnTo>
                    <a:pt x="1833" y="2154"/>
                  </a:lnTo>
                  <a:lnTo>
                    <a:pt x="1833" y="2154"/>
                  </a:lnTo>
                  <a:lnTo>
                    <a:pt x="1833" y="2156"/>
                  </a:lnTo>
                  <a:lnTo>
                    <a:pt x="1833" y="2156"/>
                  </a:lnTo>
                  <a:lnTo>
                    <a:pt x="1833" y="2156"/>
                  </a:lnTo>
                  <a:lnTo>
                    <a:pt x="1833" y="2154"/>
                  </a:lnTo>
                  <a:lnTo>
                    <a:pt x="1835" y="2154"/>
                  </a:lnTo>
                  <a:lnTo>
                    <a:pt x="1833" y="2156"/>
                  </a:lnTo>
                  <a:lnTo>
                    <a:pt x="1833" y="2156"/>
                  </a:lnTo>
                  <a:lnTo>
                    <a:pt x="1833" y="2156"/>
                  </a:lnTo>
                  <a:lnTo>
                    <a:pt x="1833" y="2158"/>
                  </a:lnTo>
                  <a:lnTo>
                    <a:pt x="1833" y="2158"/>
                  </a:lnTo>
                  <a:lnTo>
                    <a:pt x="1833" y="2158"/>
                  </a:lnTo>
                  <a:lnTo>
                    <a:pt x="1833" y="2158"/>
                  </a:lnTo>
                  <a:lnTo>
                    <a:pt x="1835" y="2158"/>
                  </a:lnTo>
                  <a:lnTo>
                    <a:pt x="1835" y="2158"/>
                  </a:lnTo>
                  <a:lnTo>
                    <a:pt x="1833" y="2158"/>
                  </a:lnTo>
                  <a:lnTo>
                    <a:pt x="1833" y="2158"/>
                  </a:lnTo>
                  <a:lnTo>
                    <a:pt x="1833" y="2158"/>
                  </a:lnTo>
                  <a:lnTo>
                    <a:pt x="1833" y="2161"/>
                  </a:lnTo>
                  <a:lnTo>
                    <a:pt x="1835" y="2161"/>
                  </a:lnTo>
                  <a:lnTo>
                    <a:pt x="1835" y="2161"/>
                  </a:lnTo>
                  <a:lnTo>
                    <a:pt x="1835" y="2161"/>
                  </a:lnTo>
                  <a:lnTo>
                    <a:pt x="1835" y="2161"/>
                  </a:lnTo>
                  <a:lnTo>
                    <a:pt x="1835" y="2158"/>
                  </a:lnTo>
                  <a:lnTo>
                    <a:pt x="1835" y="2158"/>
                  </a:lnTo>
                  <a:lnTo>
                    <a:pt x="1837" y="2158"/>
                  </a:lnTo>
                  <a:lnTo>
                    <a:pt x="1837" y="2158"/>
                  </a:lnTo>
                  <a:lnTo>
                    <a:pt x="1835" y="2161"/>
                  </a:lnTo>
                  <a:lnTo>
                    <a:pt x="1835" y="2161"/>
                  </a:lnTo>
                  <a:lnTo>
                    <a:pt x="1837" y="2163"/>
                  </a:lnTo>
                  <a:lnTo>
                    <a:pt x="1837" y="2163"/>
                  </a:lnTo>
                  <a:lnTo>
                    <a:pt x="1837" y="2163"/>
                  </a:lnTo>
                  <a:lnTo>
                    <a:pt x="1837" y="2163"/>
                  </a:lnTo>
                  <a:lnTo>
                    <a:pt x="1837" y="2161"/>
                  </a:lnTo>
                  <a:lnTo>
                    <a:pt x="1837" y="2163"/>
                  </a:lnTo>
                  <a:lnTo>
                    <a:pt x="1837" y="2163"/>
                  </a:lnTo>
                  <a:lnTo>
                    <a:pt x="1837" y="2163"/>
                  </a:lnTo>
                  <a:lnTo>
                    <a:pt x="1837" y="2163"/>
                  </a:lnTo>
                  <a:lnTo>
                    <a:pt x="1835" y="2163"/>
                  </a:lnTo>
                  <a:lnTo>
                    <a:pt x="1835" y="2163"/>
                  </a:lnTo>
                  <a:lnTo>
                    <a:pt x="1837" y="2165"/>
                  </a:lnTo>
                  <a:lnTo>
                    <a:pt x="1837" y="2165"/>
                  </a:lnTo>
                  <a:lnTo>
                    <a:pt x="1837" y="2165"/>
                  </a:lnTo>
                  <a:lnTo>
                    <a:pt x="1837" y="2165"/>
                  </a:lnTo>
                  <a:lnTo>
                    <a:pt x="1837" y="2165"/>
                  </a:lnTo>
                  <a:lnTo>
                    <a:pt x="1837" y="2165"/>
                  </a:lnTo>
                  <a:lnTo>
                    <a:pt x="1837" y="2165"/>
                  </a:lnTo>
                  <a:lnTo>
                    <a:pt x="1840" y="2165"/>
                  </a:lnTo>
                  <a:lnTo>
                    <a:pt x="1840" y="2165"/>
                  </a:lnTo>
                  <a:lnTo>
                    <a:pt x="1840" y="2165"/>
                  </a:lnTo>
                  <a:lnTo>
                    <a:pt x="1840" y="2165"/>
                  </a:lnTo>
                  <a:lnTo>
                    <a:pt x="1840" y="2165"/>
                  </a:lnTo>
                  <a:lnTo>
                    <a:pt x="1842" y="2165"/>
                  </a:lnTo>
                  <a:lnTo>
                    <a:pt x="1842" y="2165"/>
                  </a:lnTo>
                  <a:lnTo>
                    <a:pt x="1842" y="2165"/>
                  </a:lnTo>
                  <a:lnTo>
                    <a:pt x="1844" y="2165"/>
                  </a:lnTo>
                  <a:lnTo>
                    <a:pt x="1842" y="2163"/>
                  </a:lnTo>
                  <a:lnTo>
                    <a:pt x="1842" y="2163"/>
                  </a:lnTo>
                  <a:lnTo>
                    <a:pt x="1842" y="2165"/>
                  </a:lnTo>
                  <a:lnTo>
                    <a:pt x="1842" y="2163"/>
                  </a:lnTo>
                  <a:lnTo>
                    <a:pt x="1842" y="2163"/>
                  </a:lnTo>
                  <a:lnTo>
                    <a:pt x="1842" y="2161"/>
                  </a:lnTo>
                  <a:lnTo>
                    <a:pt x="1840" y="2161"/>
                  </a:lnTo>
                  <a:lnTo>
                    <a:pt x="1840" y="2161"/>
                  </a:lnTo>
                  <a:lnTo>
                    <a:pt x="1840" y="2161"/>
                  </a:lnTo>
                  <a:lnTo>
                    <a:pt x="1840" y="2161"/>
                  </a:lnTo>
                  <a:lnTo>
                    <a:pt x="1840" y="2161"/>
                  </a:lnTo>
                  <a:lnTo>
                    <a:pt x="1840" y="2161"/>
                  </a:lnTo>
                  <a:lnTo>
                    <a:pt x="1840" y="2161"/>
                  </a:lnTo>
                  <a:lnTo>
                    <a:pt x="1840" y="2161"/>
                  </a:lnTo>
                  <a:lnTo>
                    <a:pt x="1840" y="2158"/>
                  </a:lnTo>
                  <a:lnTo>
                    <a:pt x="1840" y="2158"/>
                  </a:lnTo>
                  <a:lnTo>
                    <a:pt x="1840" y="2158"/>
                  </a:lnTo>
                  <a:lnTo>
                    <a:pt x="1840" y="2158"/>
                  </a:lnTo>
                  <a:lnTo>
                    <a:pt x="1840" y="2158"/>
                  </a:lnTo>
                  <a:lnTo>
                    <a:pt x="1840" y="2158"/>
                  </a:lnTo>
                  <a:lnTo>
                    <a:pt x="1840" y="2158"/>
                  </a:lnTo>
                  <a:lnTo>
                    <a:pt x="1840" y="2158"/>
                  </a:lnTo>
                  <a:lnTo>
                    <a:pt x="1840" y="2158"/>
                  </a:lnTo>
                  <a:lnTo>
                    <a:pt x="1840" y="2158"/>
                  </a:lnTo>
                  <a:lnTo>
                    <a:pt x="1842" y="2158"/>
                  </a:lnTo>
                  <a:lnTo>
                    <a:pt x="1842" y="2158"/>
                  </a:lnTo>
                  <a:lnTo>
                    <a:pt x="1842" y="2158"/>
                  </a:lnTo>
                  <a:lnTo>
                    <a:pt x="1842" y="2161"/>
                  </a:lnTo>
                  <a:lnTo>
                    <a:pt x="1842" y="2161"/>
                  </a:lnTo>
                  <a:lnTo>
                    <a:pt x="1842" y="2161"/>
                  </a:lnTo>
                  <a:lnTo>
                    <a:pt x="1842" y="2161"/>
                  </a:lnTo>
                  <a:lnTo>
                    <a:pt x="1842" y="2158"/>
                  </a:lnTo>
                  <a:lnTo>
                    <a:pt x="1842" y="2158"/>
                  </a:lnTo>
                  <a:lnTo>
                    <a:pt x="1842" y="2156"/>
                  </a:lnTo>
                  <a:lnTo>
                    <a:pt x="1842" y="2156"/>
                  </a:lnTo>
                  <a:lnTo>
                    <a:pt x="1842" y="2156"/>
                  </a:lnTo>
                  <a:lnTo>
                    <a:pt x="1842" y="2156"/>
                  </a:lnTo>
                  <a:lnTo>
                    <a:pt x="1842" y="2156"/>
                  </a:lnTo>
                  <a:lnTo>
                    <a:pt x="1842" y="2156"/>
                  </a:lnTo>
                  <a:lnTo>
                    <a:pt x="1840" y="2156"/>
                  </a:lnTo>
                  <a:lnTo>
                    <a:pt x="1840" y="2154"/>
                  </a:lnTo>
                  <a:lnTo>
                    <a:pt x="1840" y="2154"/>
                  </a:lnTo>
                  <a:lnTo>
                    <a:pt x="1842" y="2156"/>
                  </a:lnTo>
                  <a:lnTo>
                    <a:pt x="1844" y="2154"/>
                  </a:lnTo>
                  <a:lnTo>
                    <a:pt x="1844" y="2156"/>
                  </a:lnTo>
                  <a:lnTo>
                    <a:pt x="1842" y="2156"/>
                  </a:lnTo>
                  <a:lnTo>
                    <a:pt x="1842" y="2156"/>
                  </a:lnTo>
                  <a:lnTo>
                    <a:pt x="1844" y="2156"/>
                  </a:lnTo>
                  <a:lnTo>
                    <a:pt x="1844" y="2156"/>
                  </a:lnTo>
                  <a:lnTo>
                    <a:pt x="1844" y="2156"/>
                  </a:lnTo>
                  <a:lnTo>
                    <a:pt x="1844" y="2156"/>
                  </a:lnTo>
                  <a:lnTo>
                    <a:pt x="1844" y="2156"/>
                  </a:lnTo>
                  <a:lnTo>
                    <a:pt x="1844" y="2158"/>
                  </a:lnTo>
                  <a:lnTo>
                    <a:pt x="1844" y="2158"/>
                  </a:lnTo>
                  <a:lnTo>
                    <a:pt x="1844" y="2158"/>
                  </a:lnTo>
                  <a:lnTo>
                    <a:pt x="1844" y="2158"/>
                  </a:lnTo>
                  <a:lnTo>
                    <a:pt x="1844" y="2158"/>
                  </a:lnTo>
                  <a:lnTo>
                    <a:pt x="1844" y="2158"/>
                  </a:lnTo>
                  <a:lnTo>
                    <a:pt x="1844" y="2158"/>
                  </a:lnTo>
                  <a:lnTo>
                    <a:pt x="1847" y="2156"/>
                  </a:lnTo>
                  <a:lnTo>
                    <a:pt x="1844" y="2158"/>
                  </a:lnTo>
                  <a:lnTo>
                    <a:pt x="1847" y="2158"/>
                  </a:lnTo>
                  <a:lnTo>
                    <a:pt x="1847" y="2158"/>
                  </a:lnTo>
                  <a:lnTo>
                    <a:pt x="1847" y="2158"/>
                  </a:lnTo>
                  <a:lnTo>
                    <a:pt x="1847" y="2158"/>
                  </a:lnTo>
                  <a:lnTo>
                    <a:pt x="1847" y="2158"/>
                  </a:lnTo>
                  <a:lnTo>
                    <a:pt x="1844" y="2158"/>
                  </a:lnTo>
                  <a:lnTo>
                    <a:pt x="1844" y="2158"/>
                  </a:lnTo>
                  <a:lnTo>
                    <a:pt x="1844" y="2158"/>
                  </a:lnTo>
                  <a:lnTo>
                    <a:pt x="1844" y="2158"/>
                  </a:lnTo>
                  <a:lnTo>
                    <a:pt x="1844" y="2158"/>
                  </a:lnTo>
                  <a:lnTo>
                    <a:pt x="1844" y="2158"/>
                  </a:lnTo>
                  <a:lnTo>
                    <a:pt x="1844" y="2158"/>
                  </a:lnTo>
                  <a:lnTo>
                    <a:pt x="1844" y="2161"/>
                  </a:lnTo>
                  <a:lnTo>
                    <a:pt x="1844" y="2161"/>
                  </a:lnTo>
                  <a:lnTo>
                    <a:pt x="1844" y="2161"/>
                  </a:lnTo>
                  <a:lnTo>
                    <a:pt x="1844" y="2161"/>
                  </a:lnTo>
                  <a:lnTo>
                    <a:pt x="1844" y="2163"/>
                  </a:lnTo>
                  <a:lnTo>
                    <a:pt x="1844" y="2163"/>
                  </a:lnTo>
                  <a:lnTo>
                    <a:pt x="1844" y="2163"/>
                  </a:lnTo>
                  <a:lnTo>
                    <a:pt x="1844" y="2163"/>
                  </a:lnTo>
                  <a:lnTo>
                    <a:pt x="1844" y="2163"/>
                  </a:lnTo>
                  <a:lnTo>
                    <a:pt x="1844" y="2163"/>
                  </a:lnTo>
                  <a:lnTo>
                    <a:pt x="1847" y="2163"/>
                  </a:lnTo>
                  <a:lnTo>
                    <a:pt x="1847" y="2163"/>
                  </a:lnTo>
                  <a:lnTo>
                    <a:pt x="1847" y="2165"/>
                  </a:lnTo>
                  <a:lnTo>
                    <a:pt x="1847" y="2165"/>
                  </a:lnTo>
                  <a:lnTo>
                    <a:pt x="1847" y="2165"/>
                  </a:lnTo>
                  <a:lnTo>
                    <a:pt x="1849" y="2165"/>
                  </a:lnTo>
                  <a:lnTo>
                    <a:pt x="1849" y="2165"/>
                  </a:lnTo>
                  <a:lnTo>
                    <a:pt x="1852" y="2165"/>
                  </a:lnTo>
                  <a:lnTo>
                    <a:pt x="1852" y="2165"/>
                  </a:lnTo>
                  <a:lnTo>
                    <a:pt x="1854" y="2165"/>
                  </a:lnTo>
                  <a:lnTo>
                    <a:pt x="1854" y="2165"/>
                  </a:lnTo>
                  <a:lnTo>
                    <a:pt x="1854" y="2165"/>
                  </a:lnTo>
                  <a:lnTo>
                    <a:pt x="1854" y="2165"/>
                  </a:lnTo>
                  <a:lnTo>
                    <a:pt x="1854" y="2165"/>
                  </a:lnTo>
                  <a:lnTo>
                    <a:pt x="1854" y="2165"/>
                  </a:lnTo>
                  <a:lnTo>
                    <a:pt x="1854" y="2165"/>
                  </a:lnTo>
                  <a:lnTo>
                    <a:pt x="1854" y="2165"/>
                  </a:lnTo>
                  <a:lnTo>
                    <a:pt x="1854" y="2165"/>
                  </a:lnTo>
                  <a:lnTo>
                    <a:pt x="1854" y="2168"/>
                  </a:lnTo>
                  <a:lnTo>
                    <a:pt x="1854" y="2168"/>
                  </a:lnTo>
                  <a:lnTo>
                    <a:pt x="1856" y="2168"/>
                  </a:lnTo>
                  <a:lnTo>
                    <a:pt x="1856" y="2165"/>
                  </a:lnTo>
                  <a:lnTo>
                    <a:pt x="1856" y="2165"/>
                  </a:lnTo>
                  <a:lnTo>
                    <a:pt x="1856" y="2168"/>
                  </a:lnTo>
                  <a:lnTo>
                    <a:pt x="1856" y="2168"/>
                  </a:lnTo>
                  <a:lnTo>
                    <a:pt x="1856" y="2168"/>
                  </a:lnTo>
                  <a:lnTo>
                    <a:pt x="1859" y="2165"/>
                  </a:lnTo>
                  <a:lnTo>
                    <a:pt x="1859" y="2165"/>
                  </a:lnTo>
                  <a:lnTo>
                    <a:pt x="1859" y="2170"/>
                  </a:lnTo>
                  <a:lnTo>
                    <a:pt x="1859" y="2173"/>
                  </a:lnTo>
                  <a:lnTo>
                    <a:pt x="1859" y="2173"/>
                  </a:lnTo>
                  <a:lnTo>
                    <a:pt x="1856" y="2173"/>
                  </a:lnTo>
                  <a:lnTo>
                    <a:pt x="1856" y="2173"/>
                  </a:lnTo>
                  <a:lnTo>
                    <a:pt x="1854" y="2173"/>
                  </a:lnTo>
                  <a:lnTo>
                    <a:pt x="1854" y="2175"/>
                  </a:lnTo>
                  <a:lnTo>
                    <a:pt x="1854" y="2175"/>
                  </a:lnTo>
                  <a:lnTo>
                    <a:pt x="1854" y="2175"/>
                  </a:lnTo>
                  <a:lnTo>
                    <a:pt x="1854" y="2177"/>
                  </a:lnTo>
                  <a:lnTo>
                    <a:pt x="1856" y="2177"/>
                  </a:lnTo>
                  <a:lnTo>
                    <a:pt x="1859" y="2177"/>
                  </a:lnTo>
                  <a:lnTo>
                    <a:pt x="1859" y="2177"/>
                  </a:lnTo>
                  <a:lnTo>
                    <a:pt x="1859" y="2177"/>
                  </a:lnTo>
                  <a:lnTo>
                    <a:pt x="1859" y="2177"/>
                  </a:lnTo>
                  <a:lnTo>
                    <a:pt x="1859" y="2177"/>
                  </a:lnTo>
                  <a:lnTo>
                    <a:pt x="1859" y="2175"/>
                  </a:lnTo>
                  <a:lnTo>
                    <a:pt x="1859" y="2177"/>
                  </a:lnTo>
                  <a:lnTo>
                    <a:pt x="1861" y="2177"/>
                  </a:lnTo>
                  <a:lnTo>
                    <a:pt x="1861" y="2177"/>
                  </a:lnTo>
                  <a:lnTo>
                    <a:pt x="1863" y="2175"/>
                  </a:lnTo>
                  <a:lnTo>
                    <a:pt x="1863" y="2175"/>
                  </a:lnTo>
                  <a:lnTo>
                    <a:pt x="1863" y="2173"/>
                  </a:lnTo>
                  <a:lnTo>
                    <a:pt x="1863" y="2175"/>
                  </a:lnTo>
                  <a:lnTo>
                    <a:pt x="1863" y="2177"/>
                  </a:lnTo>
                  <a:lnTo>
                    <a:pt x="1863" y="2177"/>
                  </a:lnTo>
                  <a:lnTo>
                    <a:pt x="1863" y="2175"/>
                  </a:lnTo>
                  <a:lnTo>
                    <a:pt x="1863" y="2175"/>
                  </a:lnTo>
                  <a:lnTo>
                    <a:pt x="1863" y="2175"/>
                  </a:lnTo>
                  <a:lnTo>
                    <a:pt x="1863" y="2175"/>
                  </a:lnTo>
                  <a:lnTo>
                    <a:pt x="1866" y="2175"/>
                  </a:lnTo>
                  <a:lnTo>
                    <a:pt x="1866" y="2175"/>
                  </a:lnTo>
                  <a:lnTo>
                    <a:pt x="1868" y="2175"/>
                  </a:lnTo>
                  <a:lnTo>
                    <a:pt x="1868" y="2173"/>
                  </a:lnTo>
                  <a:lnTo>
                    <a:pt x="1868" y="2175"/>
                  </a:lnTo>
                  <a:lnTo>
                    <a:pt x="1868" y="2175"/>
                  </a:lnTo>
                  <a:lnTo>
                    <a:pt x="1873" y="2175"/>
                  </a:lnTo>
                  <a:lnTo>
                    <a:pt x="1873" y="2175"/>
                  </a:lnTo>
                  <a:lnTo>
                    <a:pt x="1875" y="2175"/>
                  </a:lnTo>
                  <a:lnTo>
                    <a:pt x="1875" y="2175"/>
                  </a:lnTo>
                  <a:lnTo>
                    <a:pt x="1875" y="2173"/>
                  </a:lnTo>
                  <a:lnTo>
                    <a:pt x="1875" y="2173"/>
                  </a:lnTo>
                  <a:lnTo>
                    <a:pt x="1875" y="2173"/>
                  </a:lnTo>
                  <a:lnTo>
                    <a:pt x="1875" y="2173"/>
                  </a:lnTo>
                  <a:lnTo>
                    <a:pt x="1875" y="2173"/>
                  </a:lnTo>
                  <a:lnTo>
                    <a:pt x="1875" y="2175"/>
                  </a:lnTo>
                  <a:lnTo>
                    <a:pt x="1875" y="2175"/>
                  </a:lnTo>
                  <a:lnTo>
                    <a:pt x="1875" y="2175"/>
                  </a:lnTo>
                  <a:lnTo>
                    <a:pt x="1878" y="2173"/>
                  </a:lnTo>
                  <a:lnTo>
                    <a:pt x="1880" y="2173"/>
                  </a:lnTo>
                  <a:lnTo>
                    <a:pt x="1880" y="2173"/>
                  </a:lnTo>
                  <a:lnTo>
                    <a:pt x="1880" y="2170"/>
                  </a:lnTo>
                  <a:lnTo>
                    <a:pt x="1880" y="2170"/>
                  </a:lnTo>
                  <a:lnTo>
                    <a:pt x="1880" y="2170"/>
                  </a:lnTo>
                  <a:lnTo>
                    <a:pt x="1880" y="2168"/>
                  </a:lnTo>
                  <a:lnTo>
                    <a:pt x="1880" y="2168"/>
                  </a:lnTo>
                  <a:lnTo>
                    <a:pt x="1880" y="2168"/>
                  </a:lnTo>
                  <a:lnTo>
                    <a:pt x="1880" y="2168"/>
                  </a:lnTo>
                  <a:lnTo>
                    <a:pt x="1880" y="2165"/>
                  </a:lnTo>
                  <a:lnTo>
                    <a:pt x="1880" y="2165"/>
                  </a:lnTo>
                  <a:lnTo>
                    <a:pt x="1878" y="2165"/>
                  </a:lnTo>
                  <a:lnTo>
                    <a:pt x="1875" y="2163"/>
                  </a:lnTo>
                  <a:lnTo>
                    <a:pt x="1875" y="2163"/>
                  </a:lnTo>
                  <a:lnTo>
                    <a:pt x="1875" y="2163"/>
                  </a:lnTo>
                  <a:lnTo>
                    <a:pt x="1878" y="2163"/>
                  </a:lnTo>
                  <a:lnTo>
                    <a:pt x="1878" y="2163"/>
                  </a:lnTo>
                  <a:lnTo>
                    <a:pt x="1878" y="2163"/>
                  </a:lnTo>
                  <a:lnTo>
                    <a:pt x="1878" y="2163"/>
                  </a:lnTo>
                  <a:lnTo>
                    <a:pt x="1878" y="2163"/>
                  </a:lnTo>
                  <a:lnTo>
                    <a:pt x="1878" y="2163"/>
                  </a:lnTo>
                  <a:lnTo>
                    <a:pt x="1878" y="2163"/>
                  </a:lnTo>
                  <a:lnTo>
                    <a:pt x="1878" y="2163"/>
                  </a:lnTo>
                  <a:lnTo>
                    <a:pt x="1878" y="2163"/>
                  </a:lnTo>
                  <a:lnTo>
                    <a:pt x="1878" y="2163"/>
                  </a:lnTo>
                  <a:lnTo>
                    <a:pt x="1878" y="2161"/>
                  </a:lnTo>
                  <a:lnTo>
                    <a:pt x="1878" y="2161"/>
                  </a:lnTo>
                  <a:lnTo>
                    <a:pt x="1878" y="2161"/>
                  </a:lnTo>
                  <a:lnTo>
                    <a:pt x="1878" y="2161"/>
                  </a:lnTo>
                  <a:lnTo>
                    <a:pt x="1880" y="2158"/>
                  </a:lnTo>
                  <a:lnTo>
                    <a:pt x="1880" y="2158"/>
                  </a:lnTo>
                  <a:lnTo>
                    <a:pt x="1880" y="2158"/>
                  </a:lnTo>
                  <a:lnTo>
                    <a:pt x="1882" y="2158"/>
                  </a:lnTo>
                  <a:lnTo>
                    <a:pt x="1882" y="2158"/>
                  </a:lnTo>
                  <a:lnTo>
                    <a:pt x="1882" y="2158"/>
                  </a:lnTo>
                  <a:lnTo>
                    <a:pt x="1882" y="2158"/>
                  </a:lnTo>
                  <a:lnTo>
                    <a:pt x="1880" y="2161"/>
                  </a:lnTo>
                  <a:lnTo>
                    <a:pt x="1880" y="2161"/>
                  </a:lnTo>
                  <a:lnTo>
                    <a:pt x="1880" y="2161"/>
                  </a:lnTo>
                  <a:lnTo>
                    <a:pt x="1880" y="2161"/>
                  </a:lnTo>
                  <a:lnTo>
                    <a:pt x="1880" y="2163"/>
                  </a:lnTo>
                  <a:lnTo>
                    <a:pt x="1880" y="2163"/>
                  </a:lnTo>
                  <a:lnTo>
                    <a:pt x="1880" y="2163"/>
                  </a:lnTo>
                  <a:lnTo>
                    <a:pt x="1882" y="2163"/>
                  </a:lnTo>
                  <a:lnTo>
                    <a:pt x="1882" y="2165"/>
                  </a:lnTo>
                  <a:lnTo>
                    <a:pt x="1882" y="2165"/>
                  </a:lnTo>
                  <a:lnTo>
                    <a:pt x="1882" y="2165"/>
                  </a:lnTo>
                  <a:lnTo>
                    <a:pt x="1882" y="2163"/>
                  </a:lnTo>
                  <a:lnTo>
                    <a:pt x="1882" y="2165"/>
                  </a:lnTo>
                  <a:lnTo>
                    <a:pt x="1882" y="2165"/>
                  </a:lnTo>
                  <a:lnTo>
                    <a:pt x="1882" y="2165"/>
                  </a:lnTo>
                  <a:lnTo>
                    <a:pt x="1882" y="2168"/>
                  </a:lnTo>
                  <a:lnTo>
                    <a:pt x="1882" y="2168"/>
                  </a:lnTo>
                  <a:lnTo>
                    <a:pt x="1882" y="2168"/>
                  </a:lnTo>
                  <a:lnTo>
                    <a:pt x="1882" y="2168"/>
                  </a:lnTo>
                  <a:lnTo>
                    <a:pt x="1882" y="2168"/>
                  </a:lnTo>
                  <a:lnTo>
                    <a:pt x="1882" y="2168"/>
                  </a:lnTo>
                  <a:lnTo>
                    <a:pt x="1885" y="2168"/>
                  </a:lnTo>
                  <a:lnTo>
                    <a:pt x="1885" y="2168"/>
                  </a:lnTo>
                  <a:lnTo>
                    <a:pt x="1885" y="2168"/>
                  </a:lnTo>
                  <a:lnTo>
                    <a:pt x="1885" y="2168"/>
                  </a:lnTo>
                  <a:lnTo>
                    <a:pt x="1885" y="2165"/>
                  </a:lnTo>
                  <a:lnTo>
                    <a:pt x="1887" y="2165"/>
                  </a:lnTo>
                  <a:lnTo>
                    <a:pt x="1887" y="2165"/>
                  </a:lnTo>
                  <a:lnTo>
                    <a:pt x="1887" y="2165"/>
                  </a:lnTo>
                  <a:lnTo>
                    <a:pt x="1887" y="2165"/>
                  </a:lnTo>
                  <a:lnTo>
                    <a:pt x="1887" y="2165"/>
                  </a:lnTo>
                  <a:lnTo>
                    <a:pt x="1887" y="2168"/>
                  </a:lnTo>
                  <a:lnTo>
                    <a:pt x="1887" y="2168"/>
                  </a:lnTo>
                  <a:lnTo>
                    <a:pt x="1887" y="2168"/>
                  </a:lnTo>
                  <a:lnTo>
                    <a:pt x="1885" y="2170"/>
                  </a:lnTo>
                  <a:lnTo>
                    <a:pt x="1885" y="2170"/>
                  </a:lnTo>
                  <a:lnTo>
                    <a:pt x="1885" y="2170"/>
                  </a:lnTo>
                  <a:lnTo>
                    <a:pt x="1887" y="2173"/>
                  </a:lnTo>
                  <a:lnTo>
                    <a:pt x="1889" y="2175"/>
                  </a:lnTo>
                  <a:lnTo>
                    <a:pt x="1892" y="2173"/>
                  </a:lnTo>
                  <a:lnTo>
                    <a:pt x="1892" y="2173"/>
                  </a:lnTo>
                  <a:lnTo>
                    <a:pt x="1892" y="2173"/>
                  </a:lnTo>
                  <a:lnTo>
                    <a:pt x="1892" y="2173"/>
                  </a:lnTo>
                  <a:lnTo>
                    <a:pt x="1892" y="2173"/>
                  </a:lnTo>
                  <a:lnTo>
                    <a:pt x="1892" y="2173"/>
                  </a:lnTo>
                  <a:lnTo>
                    <a:pt x="1889" y="2170"/>
                  </a:lnTo>
                  <a:lnTo>
                    <a:pt x="1889" y="2168"/>
                  </a:lnTo>
                  <a:lnTo>
                    <a:pt x="1889" y="2168"/>
                  </a:lnTo>
                  <a:lnTo>
                    <a:pt x="1892" y="2168"/>
                  </a:lnTo>
                  <a:lnTo>
                    <a:pt x="1892" y="2168"/>
                  </a:lnTo>
                  <a:lnTo>
                    <a:pt x="1892" y="2168"/>
                  </a:lnTo>
                  <a:lnTo>
                    <a:pt x="1892" y="2170"/>
                  </a:lnTo>
                  <a:lnTo>
                    <a:pt x="1892" y="2170"/>
                  </a:lnTo>
                  <a:lnTo>
                    <a:pt x="1892" y="2170"/>
                  </a:lnTo>
                  <a:lnTo>
                    <a:pt x="1892" y="2173"/>
                  </a:lnTo>
                  <a:lnTo>
                    <a:pt x="1892" y="2175"/>
                  </a:lnTo>
                  <a:lnTo>
                    <a:pt x="1894" y="2175"/>
                  </a:lnTo>
                  <a:lnTo>
                    <a:pt x="1894" y="2175"/>
                  </a:lnTo>
                  <a:lnTo>
                    <a:pt x="1894" y="2175"/>
                  </a:lnTo>
                  <a:lnTo>
                    <a:pt x="1894" y="2175"/>
                  </a:lnTo>
                  <a:lnTo>
                    <a:pt x="1894" y="2173"/>
                  </a:lnTo>
                  <a:lnTo>
                    <a:pt x="1894" y="2173"/>
                  </a:lnTo>
                  <a:lnTo>
                    <a:pt x="1894" y="2173"/>
                  </a:lnTo>
                  <a:lnTo>
                    <a:pt x="1894" y="2173"/>
                  </a:lnTo>
                  <a:lnTo>
                    <a:pt x="1894" y="2173"/>
                  </a:lnTo>
                  <a:lnTo>
                    <a:pt x="1896" y="2173"/>
                  </a:lnTo>
                  <a:lnTo>
                    <a:pt x="1896" y="2173"/>
                  </a:lnTo>
                  <a:lnTo>
                    <a:pt x="1899" y="2173"/>
                  </a:lnTo>
                  <a:lnTo>
                    <a:pt x="1901" y="2173"/>
                  </a:lnTo>
                  <a:lnTo>
                    <a:pt x="1901" y="2173"/>
                  </a:lnTo>
                  <a:lnTo>
                    <a:pt x="1899" y="2173"/>
                  </a:lnTo>
                  <a:lnTo>
                    <a:pt x="1899" y="2175"/>
                  </a:lnTo>
                  <a:lnTo>
                    <a:pt x="1899" y="2175"/>
                  </a:lnTo>
                  <a:lnTo>
                    <a:pt x="1901" y="2175"/>
                  </a:lnTo>
                  <a:lnTo>
                    <a:pt x="1901" y="2175"/>
                  </a:lnTo>
                  <a:lnTo>
                    <a:pt x="1899" y="2177"/>
                  </a:lnTo>
                  <a:lnTo>
                    <a:pt x="1899" y="2180"/>
                  </a:lnTo>
                  <a:lnTo>
                    <a:pt x="1899" y="2180"/>
                  </a:lnTo>
                  <a:lnTo>
                    <a:pt x="1899" y="2180"/>
                  </a:lnTo>
                  <a:lnTo>
                    <a:pt x="1894" y="2180"/>
                  </a:lnTo>
                  <a:lnTo>
                    <a:pt x="1894" y="2180"/>
                  </a:lnTo>
                  <a:lnTo>
                    <a:pt x="1894" y="2180"/>
                  </a:lnTo>
                  <a:lnTo>
                    <a:pt x="1894" y="2180"/>
                  </a:lnTo>
                  <a:lnTo>
                    <a:pt x="1892" y="2182"/>
                  </a:lnTo>
                  <a:lnTo>
                    <a:pt x="1892" y="2182"/>
                  </a:lnTo>
                  <a:lnTo>
                    <a:pt x="1892" y="2182"/>
                  </a:lnTo>
                  <a:lnTo>
                    <a:pt x="1892" y="2182"/>
                  </a:lnTo>
                  <a:lnTo>
                    <a:pt x="1892" y="2182"/>
                  </a:lnTo>
                  <a:lnTo>
                    <a:pt x="1892" y="2180"/>
                  </a:lnTo>
                  <a:lnTo>
                    <a:pt x="1892" y="2180"/>
                  </a:lnTo>
                  <a:lnTo>
                    <a:pt x="1892" y="2182"/>
                  </a:lnTo>
                  <a:lnTo>
                    <a:pt x="1892" y="2184"/>
                  </a:lnTo>
                  <a:lnTo>
                    <a:pt x="1892" y="2184"/>
                  </a:lnTo>
                  <a:lnTo>
                    <a:pt x="1892" y="2184"/>
                  </a:lnTo>
                  <a:lnTo>
                    <a:pt x="1892" y="2184"/>
                  </a:lnTo>
                  <a:lnTo>
                    <a:pt x="1892" y="2189"/>
                  </a:lnTo>
                  <a:lnTo>
                    <a:pt x="1892" y="2189"/>
                  </a:lnTo>
                  <a:lnTo>
                    <a:pt x="1889" y="2189"/>
                  </a:lnTo>
                  <a:lnTo>
                    <a:pt x="1889" y="2189"/>
                  </a:lnTo>
                  <a:lnTo>
                    <a:pt x="1889" y="2191"/>
                  </a:lnTo>
                  <a:lnTo>
                    <a:pt x="1889" y="2191"/>
                  </a:lnTo>
                  <a:lnTo>
                    <a:pt x="1889" y="2191"/>
                  </a:lnTo>
                  <a:lnTo>
                    <a:pt x="1889" y="2189"/>
                  </a:lnTo>
                  <a:lnTo>
                    <a:pt x="1887" y="2191"/>
                  </a:lnTo>
                  <a:lnTo>
                    <a:pt x="1887" y="2191"/>
                  </a:lnTo>
                  <a:lnTo>
                    <a:pt x="1887" y="2191"/>
                  </a:lnTo>
                  <a:lnTo>
                    <a:pt x="1887" y="2194"/>
                  </a:lnTo>
                  <a:lnTo>
                    <a:pt x="1887" y="2194"/>
                  </a:lnTo>
                  <a:lnTo>
                    <a:pt x="1887" y="2196"/>
                  </a:lnTo>
                  <a:lnTo>
                    <a:pt x="1887" y="2196"/>
                  </a:lnTo>
                  <a:lnTo>
                    <a:pt x="1887" y="2199"/>
                  </a:lnTo>
                  <a:lnTo>
                    <a:pt x="1887" y="2199"/>
                  </a:lnTo>
                  <a:lnTo>
                    <a:pt x="1887" y="2199"/>
                  </a:lnTo>
                  <a:lnTo>
                    <a:pt x="1887" y="2199"/>
                  </a:lnTo>
                  <a:lnTo>
                    <a:pt x="1887" y="2201"/>
                  </a:lnTo>
                  <a:lnTo>
                    <a:pt x="1887" y="2201"/>
                  </a:lnTo>
                  <a:lnTo>
                    <a:pt x="1887" y="2203"/>
                  </a:lnTo>
                  <a:lnTo>
                    <a:pt x="1885" y="2203"/>
                  </a:lnTo>
                  <a:lnTo>
                    <a:pt x="1885" y="2208"/>
                  </a:lnTo>
                  <a:lnTo>
                    <a:pt x="1887" y="2210"/>
                  </a:lnTo>
                  <a:lnTo>
                    <a:pt x="1889" y="2210"/>
                  </a:lnTo>
                  <a:lnTo>
                    <a:pt x="1887" y="2210"/>
                  </a:lnTo>
                  <a:lnTo>
                    <a:pt x="1887" y="2208"/>
                  </a:lnTo>
                  <a:lnTo>
                    <a:pt x="1889" y="2210"/>
                  </a:lnTo>
                  <a:lnTo>
                    <a:pt x="1889" y="2210"/>
                  </a:lnTo>
                  <a:lnTo>
                    <a:pt x="1889" y="2210"/>
                  </a:lnTo>
                  <a:lnTo>
                    <a:pt x="1889" y="2208"/>
                  </a:lnTo>
                  <a:lnTo>
                    <a:pt x="1889" y="2208"/>
                  </a:lnTo>
                  <a:lnTo>
                    <a:pt x="1889" y="2208"/>
                  </a:lnTo>
                  <a:lnTo>
                    <a:pt x="1889" y="2208"/>
                  </a:lnTo>
                  <a:lnTo>
                    <a:pt x="1892" y="2208"/>
                  </a:lnTo>
                  <a:lnTo>
                    <a:pt x="1892" y="2208"/>
                  </a:lnTo>
                  <a:lnTo>
                    <a:pt x="1889" y="2208"/>
                  </a:lnTo>
                  <a:lnTo>
                    <a:pt x="1889" y="2208"/>
                  </a:lnTo>
                  <a:lnTo>
                    <a:pt x="1892" y="2210"/>
                  </a:lnTo>
                  <a:lnTo>
                    <a:pt x="1892" y="2210"/>
                  </a:lnTo>
                  <a:lnTo>
                    <a:pt x="1892" y="2210"/>
                  </a:lnTo>
                  <a:lnTo>
                    <a:pt x="1889" y="2213"/>
                  </a:lnTo>
                  <a:lnTo>
                    <a:pt x="1892" y="2213"/>
                  </a:lnTo>
                  <a:lnTo>
                    <a:pt x="1892" y="2213"/>
                  </a:lnTo>
                  <a:lnTo>
                    <a:pt x="1889" y="2215"/>
                  </a:lnTo>
                  <a:lnTo>
                    <a:pt x="1892" y="2215"/>
                  </a:lnTo>
                  <a:lnTo>
                    <a:pt x="1892" y="2218"/>
                  </a:lnTo>
                  <a:lnTo>
                    <a:pt x="1892" y="2218"/>
                  </a:lnTo>
                  <a:lnTo>
                    <a:pt x="1892" y="2218"/>
                  </a:lnTo>
                  <a:lnTo>
                    <a:pt x="1894" y="2218"/>
                  </a:lnTo>
                  <a:lnTo>
                    <a:pt x="1894" y="2218"/>
                  </a:lnTo>
                  <a:lnTo>
                    <a:pt x="1896" y="2215"/>
                  </a:lnTo>
                  <a:lnTo>
                    <a:pt x="1896" y="2215"/>
                  </a:lnTo>
                  <a:lnTo>
                    <a:pt x="1896" y="2218"/>
                  </a:lnTo>
                  <a:lnTo>
                    <a:pt x="1896" y="2218"/>
                  </a:lnTo>
                  <a:lnTo>
                    <a:pt x="1896" y="2218"/>
                  </a:lnTo>
                  <a:lnTo>
                    <a:pt x="1894" y="2218"/>
                  </a:lnTo>
                  <a:lnTo>
                    <a:pt x="1894" y="2218"/>
                  </a:lnTo>
                  <a:lnTo>
                    <a:pt x="1894" y="2218"/>
                  </a:lnTo>
                  <a:lnTo>
                    <a:pt x="1894" y="2218"/>
                  </a:lnTo>
                  <a:lnTo>
                    <a:pt x="1894" y="2218"/>
                  </a:lnTo>
                  <a:lnTo>
                    <a:pt x="1894" y="2218"/>
                  </a:lnTo>
                  <a:lnTo>
                    <a:pt x="1894" y="2218"/>
                  </a:lnTo>
                  <a:lnTo>
                    <a:pt x="1894" y="2218"/>
                  </a:lnTo>
                  <a:lnTo>
                    <a:pt x="1892" y="2218"/>
                  </a:lnTo>
                  <a:lnTo>
                    <a:pt x="1892" y="2218"/>
                  </a:lnTo>
                  <a:lnTo>
                    <a:pt x="1892" y="2218"/>
                  </a:lnTo>
                  <a:lnTo>
                    <a:pt x="1892" y="2218"/>
                  </a:lnTo>
                  <a:lnTo>
                    <a:pt x="1892" y="2218"/>
                  </a:lnTo>
                  <a:lnTo>
                    <a:pt x="1889" y="2218"/>
                  </a:lnTo>
                  <a:lnTo>
                    <a:pt x="1889" y="2220"/>
                  </a:lnTo>
                  <a:lnTo>
                    <a:pt x="1889" y="2220"/>
                  </a:lnTo>
                  <a:lnTo>
                    <a:pt x="1889" y="2220"/>
                  </a:lnTo>
                  <a:lnTo>
                    <a:pt x="1892" y="2220"/>
                  </a:lnTo>
                  <a:lnTo>
                    <a:pt x="1892" y="2222"/>
                  </a:lnTo>
                  <a:lnTo>
                    <a:pt x="1894" y="2222"/>
                  </a:lnTo>
                  <a:lnTo>
                    <a:pt x="1894" y="2225"/>
                  </a:lnTo>
                  <a:lnTo>
                    <a:pt x="1894" y="2225"/>
                  </a:lnTo>
                  <a:lnTo>
                    <a:pt x="1894" y="2222"/>
                  </a:lnTo>
                  <a:lnTo>
                    <a:pt x="1894" y="2222"/>
                  </a:lnTo>
                  <a:lnTo>
                    <a:pt x="1894" y="2225"/>
                  </a:lnTo>
                  <a:lnTo>
                    <a:pt x="1894" y="2225"/>
                  </a:lnTo>
                  <a:lnTo>
                    <a:pt x="1894" y="2225"/>
                  </a:lnTo>
                  <a:lnTo>
                    <a:pt x="1894" y="2225"/>
                  </a:lnTo>
                  <a:lnTo>
                    <a:pt x="1894" y="2225"/>
                  </a:lnTo>
                  <a:lnTo>
                    <a:pt x="1894" y="2225"/>
                  </a:lnTo>
                  <a:lnTo>
                    <a:pt x="1894" y="2227"/>
                  </a:lnTo>
                  <a:lnTo>
                    <a:pt x="1894" y="2227"/>
                  </a:lnTo>
                  <a:lnTo>
                    <a:pt x="1894" y="2227"/>
                  </a:lnTo>
                  <a:lnTo>
                    <a:pt x="1894" y="2227"/>
                  </a:lnTo>
                  <a:lnTo>
                    <a:pt x="1894" y="2227"/>
                  </a:lnTo>
                  <a:lnTo>
                    <a:pt x="1896" y="2227"/>
                  </a:lnTo>
                  <a:lnTo>
                    <a:pt x="1896" y="2229"/>
                  </a:lnTo>
                  <a:lnTo>
                    <a:pt x="1899" y="2229"/>
                  </a:lnTo>
                  <a:lnTo>
                    <a:pt x="1899" y="2229"/>
                  </a:lnTo>
                  <a:lnTo>
                    <a:pt x="1899" y="2229"/>
                  </a:lnTo>
                  <a:lnTo>
                    <a:pt x="1899" y="2232"/>
                  </a:lnTo>
                  <a:lnTo>
                    <a:pt x="1899" y="2232"/>
                  </a:lnTo>
                  <a:lnTo>
                    <a:pt x="1899" y="2232"/>
                  </a:lnTo>
                  <a:lnTo>
                    <a:pt x="1899" y="2229"/>
                  </a:lnTo>
                  <a:lnTo>
                    <a:pt x="1899" y="2227"/>
                  </a:lnTo>
                  <a:lnTo>
                    <a:pt x="1899" y="2229"/>
                  </a:lnTo>
                  <a:lnTo>
                    <a:pt x="1899" y="2229"/>
                  </a:lnTo>
                  <a:lnTo>
                    <a:pt x="1901" y="2229"/>
                  </a:lnTo>
                  <a:lnTo>
                    <a:pt x="1901" y="2232"/>
                  </a:lnTo>
                  <a:lnTo>
                    <a:pt x="1901" y="2229"/>
                  </a:lnTo>
                  <a:lnTo>
                    <a:pt x="1901" y="2229"/>
                  </a:lnTo>
                  <a:lnTo>
                    <a:pt x="1901" y="2229"/>
                  </a:lnTo>
                  <a:lnTo>
                    <a:pt x="1901" y="2229"/>
                  </a:lnTo>
                  <a:lnTo>
                    <a:pt x="1901" y="2229"/>
                  </a:lnTo>
                  <a:lnTo>
                    <a:pt x="1901" y="2232"/>
                  </a:lnTo>
                  <a:lnTo>
                    <a:pt x="1904" y="2232"/>
                  </a:lnTo>
                  <a:lnTo>
                    <a:pt x="1904" y="2232"/>
                  </a:lnTo>
                  <a:lnTo>
                    <a:pt x="1904" y="2234"/>
                  </a:lnTo>
                  <a:lnTo>
                    <a:pt x="1904" y="2234"/>
                  </a:lnTo>
                  <a:lnTo>
                    <a:pt x="1904" y="2234"/>
                  </a:lnTo>
                  <a:lnTo>
                    <a:pt x="1901" y="2236"/>
                  </a:lnTo>
                  <a:lnTo>
                    <a:pt x="1901" y="2236"/>
                  </a:lnTo>
                  <a:lnTo>
                    <a:pt x="1901" y="2234"/>
                  </a:lnTo>
                  <a:lnTo>
                    <a:pt x="1901" y="2234"/>
                  </a:lnTo>
                  <a:lnTo>
                    <a:pt x="1899" y="2232"/>
                  </a:lnTo>
                  <a:lnTo>
                    <a:pt x="1899" y="2232"/>
                  </a:lnTo>
                  <a:lnTo>
                    <a:pt x="1899" y="2232"/>
                  </a:lnTo>
                  <a:lnTo>
                    <a:pt x="1896" y="2232"/>
                  </a:lnTo>
                  <a:lnTo>
                    <a:pt x="1896" y="2234"/>
                  </a:lnTo>
                  <a:lnTo>
                    <a:pt x="1896" y="2234"/>
                  </a:lnTo>
                  <a:lnTo>
                    <a:pt x="1896" y="2234"/>
                  </a:lnTo>
                  <a:lnTo>
                    <a:pt x="1896" y="2234"/>
                  </a:lnTo>
                  <a:lnTo>
                    <a:pt x="1896" y="2234"/>
                  </a:lnTo>
                  <a:lnTo>
                    <a:pt x="1896" y="2234"/>
                  </a:lnTo>
                  <a:lnTo>
                    <a:pt x="1896" y="2236"/>
                  </a:lnTo>
                  <a:lnTo>
                    <a:pt x="1899" y="2236"/>
                  </a:lnTo>
                  <a:lnTo>
                    <a:pt x="1899" y="2236"/>
                  </a:lnTo>
                  <a:lnTo>
                    <a:pt x="1899" y="2239"/>
                  </a:lnTo>
                  <a:lnTo>
                    <a:pt x="1899" y="2239"/>
                  </a:lnTo>
                  <a:lnTo>
                    <a:pt x="1899" y="2239"/>
                  </a:lnTo>
                  <a:lnTo>
                    <a:pt x="1899" y="2241"/>
                  </a:lnTo>
                  <a:lnTo>
                    <a:pt x="1899" y="2241"/>
                  </a:lnTo>
                  <a:lnTo>
                    <a:pt x="1899" y="2241"/>
                  </a:lnTo>
                  <a:lnTo>
                    <a:pt x="1899" y="2241"/>
                  </a:lnTo>
                  <a:lnTo>
                    <a:pt x="1899" y="2244"/>
                  </a:lnTo>
                  <a:lnTo>
                    <a:pt x="1899" y="2244"/>
                  </a:lnTo>
                  <a:lnTo>
                    <a:pt x="1899" y="2241"/>
                  </a:lnTo>
                  <a:lnTo>
                    <a:pt x="1901" y="2241"/>
                  </a:lnTo>
                  <a:lnTo>
                    <a:pt x="1901" y="2241"/>
                  </a:lnTo>
                  <a:lnTo>
                    <a:pt x="1901" y="2241"/>
                  </a:lnTo>
                  <a:lnTo>
                    <a:pt x="1901" y="2241"/>
                  </a:lnTo>
                  <a:lnTo>
                    <a:pt x="1904" y="2241"/>
                  </a:lnTo>
                  <a:lnTo>
                    <a:pt x="1904" y="2241"/>
                  </a:lnTo>
                  <a:lnTo>
                    <a:pt x="1904" y="2241"/>
                  </a:lnTo>
                  <a:lnTo>
                    <a:pt x="1904" y="2241"/>
                  </a:lnTo>
                  <a:lnTo>
                    <a:pt x="1904" y="2241"/>
                  </a:lnTo>
                  <a:lnTo>
                    <a:pt x="1904" y="2241"/>
                  </a:lnTo>
                  <a:lnTo>
                    <a:pt x="1904" y="2239"/>
                  </a:lnTo>
                  <a:lnTo>
                    <a:pt x="1904" y="2239"/>
                  </a:lnTo>
                  <a:lnTo>
                    <a:pt x="1906" y="2239"/>
                  </a:lnTo>
                  <a:lnTo>
                    <a:pt x="1906" y="2239"/>
                  </a:lnTo>
                  <a:lnTo>
                    <a:pt x="1906" y="2239"/>
                  </a:lnTo>
                  <a:lnTo>
                    <a:pt x="1906" y="2239"/>
                  </a:lnTo>
                  <a:lnTo>
                    <a:pt x="1906" y="2241"/>
                  </a:lnTo>
                  <a:lnTo>
                    <a:pt x="1906" y="2241"/>
                  </a:lnTo>
                  <a:lnTo>
                    <a:pt x="1908" y="2241"/>
                  </a:lnTo>
                  <a:lnTo>
                    <a:pt x="1908" y="2241"/>
                  </a:lnTo>
                  <a:lnTo>
                    <a:pt x="1908" y="2241"/>
                  </a:lnTo>
                  <a:lnTo>
                    <a:pt x="1908" y="2241"/>
                  </a:lnTo>
                  <a:lnTo>
                    <a:pt x="1911" y="2241"/>
                  </a:lnTo>
                  <a:lnTo>
                    <a:pt x="1913" y="2241"/>
                  </a:lnTo>
                  <a:lnTo>
                    <a:pt x="1913" y="2241"/>
                  </a:lnTo>
                  <a:lnTo>
                    <a:pt x="1913" y="2241"/>
                  </a:lnTo>
                  <a:lnTo>
                    <a:pt x="1913" y="2241"/>
                  </a:lnTo>
                  <a:lnTo>
                    <a:pt x="1913" y="2241"/>
                  </a:lnTo>
                  <a:lnTo>
                    <a:pt x="1915" y="2241"/>
                  </a:lnTo>
                  <a:lnTo>
                    <a:pt x="1915" y="2241"/>
                  </a:lnTo>
                  <a:lnTo>
                    <a:pt x="1918" y="2241"/>
                  </a:lnTo>
                  <a:lnTo>
                    <a:pt x="1918" y="2241"/>
                  </a:lnTo>
                  <a:lnTo>
                    <a:pt x="1918" y="2241"/>
                  </a:lnTo>
                  <a:lnTo>
                    <a:pt x="1918" y="2241"/>
                  </a:lnTo>
                  <a:lnTo>
                    <a:pt x="1920" y="2241"/>
                  </a:lnTo>
                  <a:lnTo>
                    <a:pt x="1920" y="2241"/>
                  </a:lnTo>
                  <a:lnTo>
                    <a:pt x="1922" y="2239"/>
                  </a:lnTo>
                  <a:lnTo>
                    <a:pt x="1922" y="2239"/>
                  </a:lnTo>
                  <a:lnTo>
                    <a:pt x="1922" y="2239"/>
                  </a:lnTo>
                  <a:lnTo>
                    <a:pt x="1925" y="2239"/>
                  </a:lnTo>
                  <a:lnTo>
                    <a:pt x="1925" y="2239"/>
                  </a:lnTo>
                  <a:lnTo>
                    <a:pt x="1927" y="2236"/>
                  </a:lnTo>
                  <a:lnTo>
                    <a:pt x="1927" y="2234"/>
                  </a:lnTo>
                  <a:lnTo>
                    <a:pt x="1930" y="2234"/>
                  </a:lnTo>
                  <a:lnTo>
                    <a:pt x="1930" y="2234"/>
                  </a:lnTo>
                  <a:lnTo>
                    <a:pt x="1930" y="2232"/>
                  </a:lnTo>
                  <a:lnTo>
                    <a:pt x="1932" y="2229"/>
                  </a:lnTo>
                  <a:lnTo>
                    <a:pt x="1930" y="2227"/>
                  </a:lnTo>
                  <a:lnTo>
                    <a:pt x="1930" y="2225"/>
                  </a:lnTo>
                  <a:lnTo>
                    <a:pt x="1927" y="2225"/>
                  </a:lnTo>
                  <a:lnTo>
                    <a:pt x="1927" y="2225"/>
                  </a:lnTo>
                  <a:lnTo>
                    <a:pt x="1927" y="2225"/>
                  </a:lnTo>
                  <a:lnTo>
                    <a:pt x="1927" y="2225"/>
                  </a:lnTo>
                  <a:lnTo>
                    <a:pt x="1927" y="2225"/>
                  </a:lnTo>
                  <a:lnTo>
                    <a:pt x="1925" y="2225"/>
                  </a:lnTo>
                  <a:lnTo>
                    <a:pt x="1925" y="2222"/>
                  </a:lnTo>
                  <a:lnTo>
                    <a:pt x="1925" y="2222"/>
                  </a:lnTo>
                  <a:lnTo>
                    <a:pt x="1925" y="2222"/>
                  </a:lnTo>
                  <a:lnTo>
                    <a:pt x="1925" y="2222"/>
                  </a:lnTo>
                  <a:lnTo>
                    <a:pt x="1922" y="2222"/>
                  </a:lnTo>
                  <a:lnTo>
                    <a:pt x="1922" y="2220"/>
                  </a:lnTo>
                  <a:lnTo>
                    <a:pt x="1922" y="2220"/>
                  </a:lnTo>
                  <a:lnTo>
                    <a:pt x="1922" y="2222"/>
                  </a:lnTo>
                  <a:lnTo>
                    <a:pt x="1922" y="2220"/>
                  </a:lnTo>
                  <a:lnTo>
                    <a:pt x="1922" y="2220"/>
                  </a:lnTo>
                  <a:lnTo>
                    <a:pt x="1920" y="2220"/>
                  </a:lnTo>
                  <a:lnTo>
                    <a:pt x="1920" y="2220"/>
                  </a:lnTo>
                  <a:lnTo>
                    <a:pt x="1920" y="2220"/>
                  </a:lnTo>
                  <a:lnTo>
                    <a:pt x="1920" y="2220"/>
                  </a:lnTo>
                  <a:lnTo>
                    <a:pt x="1920" y="2220"/>
                  </a:lnTo>
                  <a:lnTo>
                    <a:pt x="1920" y="2220"/>
                  </a:lnTo>
                  <a:lnTo>
                    <a:pt x="1920" y="2218"/>
                  </a:lnTo>
                  <a:lnTo>
                    <a:pt x="1920" y="2218"/>
                  </a:lnTo>
                  <a:lnTo>
                    <a:pt x="1920" y="2218"/>
                  </a:lnTo>
                  <a:lnTo>
                    <a:pt x="1920" y="2220"/>
                  </a:lnTo>
                  <a:lnTo>
                    <a:pt x="1920" y="2220"/>
                  </a:lnTo>
                  <a:lnTo>
                    <a:pt x="1918" y="2220"/>
                  </a:lnTo>
                  <a:lnTo>
                    <a:pt x="1920" y="2218"/>
                  </a:lnTo>
                  <a:lnTo>
                    <a:pt x="1920" y="2218"/>
                  </a:lnTo>
                  <a:lnTo>
                    <a:pt x="1920" y="2215"/>
                  </a:lnTo>
                  <a:lnTo>
                    <a:pt x="1920" y="2215"/>
                  </a:lnTo>
                  <a:lnTo>
                    <a:pt x="1920" y="2215"/>
                  </a:lnTo>
                  <a:lnTo>
                    <a:pt x="1920" y="2215"/>
                  </a:lnTo>
                  <a:lnTo>
                    <a:pt x="1920" y="2215"/>
                  </a:lnTo>
                  <a:lnTo>
                    <a:pt x="1920" y="2215"/>
                  </a:lnTo>
                  <a:lnTo>
                    <a:pt x="1920" y="2215"/>
                  </a:lnTo>
                  <a:lnTo>
                    <a:pt x="1920" y="2213"/>
                  </a:lnTo>
                  <a:lnTo>
                    <a:pt x="1920" y="2213"/>
                  </a:lnTo>
                  <a:lnTo>
                    <a:pt x="1920" y="2213"/>
                  </a:lnTo>
                  <a:lnTo>
                    <a:pt x="1920" y="2213"/>
                  </a:lnTo>
                  <a:lnTo>
                    <a:pt x="1920" y="2210"/>
                  </a:lnTo>
                  <a:lnTo>
                    <a:pt x="1920" y="2210"/>
                  </a:lnTo>
                  <a:lnTo>
                    <a:pt x="1920" y="2210"/>
                  </a:lnTo>
                  <a:lnTo>
                    <a:pt x="1922" y="2210"/>
                  </a:lnTo>
                  <a:lnTo>
                    <a:pt x="1922" y="2213"/>
                  </a:lnTo>
                  <a:lnTo>
                    <a:pt x="1922" y="2215"/>
                  </a:lnTo>
                  <a:lnTo>
                    <a:pt x="1922" y="2215"/>
                  </a:lnTo>
                  <a:lnTo>
                    <a:pt x="1922" y="2215"/>
                  </a:lnTo>
                  <a:lnTo>
                    <a:pt x="1922" y="2215"/>
                  </a:lnTo>
                  <a:lnTo>
                    <a:pt x="1925" y="2215"/>
                  </a:lnTo>
                  <a:lnTo>
                    <a:pt x="1925" y="2215"/>
                  </a:lnTo>
                  <a:lnTo>
                    <a:pt x="1925" y="2213"/>
                  </a:lnTo>
                  <a:lnTo>
                    <a:pt x="1922" y="2210"/>
                  </a:lnTo>
                  <a:lnTo>
                    <a:pt x="1922" y="2208"/>
                  </a:lnTo>
                  <a:lnTo>
                    <a:pt x="1922" y="2210"/>
                  </a:lnTo>
                  <a:lnTo>
                    <a:pt x="1922" y="2210"/>
                  </a:lnTo>
                  <a:lnTo>
                    <a:pt x="1922" y="2210"/>
                  </a:lnTo>
                  <a:lnTo>
                    <a:pt x="1922" y="2208"/>
                  </a:lnTo>
                  <a:lnTo>
                    <a:pt x="1920" y="2208"/>
                  </a:lnTo>
                  <a:lnTo>
                    <a:pt x="1920" y="2208"/>
                  </a:lnTo>
                  <a:lnTo>
                    <a:pt x="1920" y="2208"/>
                  </a:lnTo>
                  <a:lnTo>
                    <a:pt x="1918" y="2208"/>
                  </a:lnTo>
                  <a:lnTo>
                    <a:pt x="1918" y="2208"/>
                  </a:lnTo>
                  <a:lnTo>
                    <a:pt x="1915" y="2208"/>
                  </a:lnTo>
                  <a:lnTo>
                    <a:pt x="1913" y="2210"/>
                  </a:lnTo>
                  <a:lnTo>
                    <a:pt x="1913" y="2208"/>
                  </a:lnTo>
                  <a:lnTo>
                    <a:pt x="1913" y="2208"/>
                  </a:lnTo>
                  <a:lnTo>
                    <a:pt x="1913" y="2208"/>
                  </a:lnTo>
                  <a:lnTo>
                    <a:pt x="1913" y="2208"/>
                  </a:lnTo>
                  <a:lnTo>
                    <a:pt x="1913" y="2208"/>
                  </a:lnTo>
                  <a:lnTo>
                    <a:pt x="1913" y="2208"/>
                  </a:lnTo>
                  <a:lnTo>
                    <a:pt x="1913" y="2208"/>
                  </a:lnTo>
                  <a:lnTo>
                    <a:pt x="1913" y="2208"/>
                  </a:lnTo>
                  <a:lnTo>
                    <a:pt x="1911" y="2208"/>
                  </a:lnTo>
                  <a:lnTo>
                    <a:pt x="1911" y="2208"/>
                  </a:lnTo>
                  <a:lnTo>
                    <a:pt x="1911" y="2208"/>
                  </a:lnTo>
                  <a:lnTo>
                    <a:pt x="1911" y="2208"/>
                  </a:lnTo>
                  <a:lnTo>
                    <a:pt x="1911" y="2208"/>
                  </a:lnTo>
                  <a:lnTo>
                    <a:pt x="1911" y="2208"/>
                  </a:lnTo>
                  <a:lnTo>
                    <a:pt x="1911" y="2208"/>
                  </a:lnTo>
                  <a:lnTo>
                    <a:pt x="1911" y="2208"/>
                  </a:lnTo>
                  <a:lnTo>
                    <a:pt x="1911" y="2208"/>
                  </a:lnTo>
                  <a:lnTo>
                    <a:pt x="1911" y="2208"/>
                  </a:lnTo>
                  <a:lnTo>
                    <a:pt x="1913" y="2208"/>
                  </a:lnTo>
                  <a:lnTo>
                    <a:pt x="1913" y="2208"/>
                  </a:lnTo>
                  <a:lnTo>
                    <a:pt x="1913" y="2208"/>
                  </a:lnTo>
                  <a:lnTo>
                    <a:pt x="1911" y="2206"/>
                  </a:lnTo>
                  <a:lnTo>
                    <a:pt x="1911" y="2206"/>
                  </a:lnTo>
                  <a:lnTo>
                    <a:pt x="1911" y="2203"/>
                  </a:lnTo>
                  <a:lnTo>
                    <a:pt x="1911" y="2203"/>
                  </a:lnTo>
                  <a:lnTo>
                    <a:pt x="1911" y="2201"/>
                  </a:lnTo>
                  <a:lnTo>
                    <a:pt x="1911" y="2201"/>
                  </a:lnTo>
                  <a:lnTo>
                    <a:pt x="1911" y="2201"/>
                  </a:lnTo>
                  <a:lnTo>
                    <a:pt x="1911" y="2201"/>
                  </a:lnTo>
                  <a:lnTo>
                    <a:pt x="1913" y="2199"/>
                  </a:lnTo>
                  <a:lnTo>
                    <a:pt x="1913" y="2199"/>
                  </a:lnTo>
                  <a:lnTo>
                    <a:pt x="1913" y="2196"/>
                  </a:lnTo>
                  <a:lnTo>
                    <a:pt x="1913" y="2196"/>
                  </a:lnTo>
                  <a:lnTo>
                    <a:pt x="1913" y="2196"/>
                  </a:lnTo>
                  <a:lnTo>
                    <a:pt x="1913" y="2196"/>
                  </a:lnTo>
                  <a:lnTo>
                    <a:pt x="1913" y="2199"/>
                  </a:lnTo>
                  <a:lnTo>
                    <a:pt x="1913" y="2199"/>
                  </a:lnTo>
                  <a:lnTo>
                    <a:pt x="1915" y="2199"/>
                  </a:lnTo>
                  <a:lnTo>
                    <a:pt x="1915" y="2199"/>
                  </a:lnTo>
                  <a:lnTo>
                    <a:pt x="1918" y="2196"/>
                  </a:lnTo>
                  <a:lnTo>
                    <a:pt x="1918" y="2194"/>
                  </a:lnTo>
                  <a:lnTo>
                    <a:pt x="1920" y="2194"/>
                  </a:lnTo>
                  <a:lnTo>
                    <a:pt x="1920" y="2194"/>
                  </a:lnTo>
                  <a:lnTo>
                    <a:pt x="1922" y="2194"/>
                  </a:lnTo>
                  <a:lnTo>
                    <a:pt x="1922" y="2191"/>
                  </a:lnTo>
                  <a:lnTo>
                    <a:pt x="1922" y="2191"/>
                  </a:lnTo>
                  <a:lnTo>
                    <a:pt x="1925" y="2191"/>
                  </a:lnTo>
                  <a:lnTo>
                    <a:pt x="1925" y="2191"/>
                  </a:lnTo>
                  <a:lnTo>
                    <a:pt x="1925" y="2189"/>
                  </a:lnTo>
                  <a:lnTo>
                    <a:pt x="1925" y="2189"/>
                  </a:lnTo>
                  <a:lnTo>
                    <a:pt x="1925" y="2189"/>
                  </a:lnTo>
                  <a:lnTo>
                    <a:pt x="1925" y="2189"/>
                  </a:lnTo>
                  <a:lnTo>
                    <a:pt x="1925" y="2187"/>
                  </a:lnTo>
                  <a:lnTo>
                    <a:pt x="1925" y="2187"/>
                  </a:lnTo>
                  <a:lnTo>
                    <a:pt x="1925" y="2187"/>
                  </a:lnTo>
                  <a:lnTo>
                    <a:pt x="1925" y="2187"/>
                  </a:lnTo>
                  <a:lnTo>
                    <a:pt x="1925" y="2187"/>
                  </a:lnTo>
                  <a:lnTo>
                    <a:pt x="1925" y="2187"/>
                  </a:lnTo>
                  <a:lnTo>
                    <a:pt x="1922" y="2184"/>
                  </a:lnTo>
                  <a:lnTo>
                    <a:pt x="1922" y="2184"/>
                  </a:lnTo>
                  <a:lnTo>
                    <a:pt x="1922" y="2184"/>
                  </a:lnTo>
                  <a:lnTo>
                    <a:pt x="1922" y="2184"/>
                  </a:lnTo>
                  <a:lnTo>
                    <a:pt x="1922" y="2184"/>
                  </a:lnTo>
                  <a:lnTo>
                    <a:pt x="1922" y="2182"/>
                  </a:lnTo>
                  <a:lnTo>
                    <a:pt x="1920" y="2182"/>
                  </a:lnTo>
                  <a:lnTo>
                    <a:pt x="1920" y="2182"/>
                  </a:lnTo>
                  <a:lnTo>
                    <a:pt x="1920" y="2182"/>
                  </a:lnTo>
                  <a:lnTo>
                    <a:pt x="1920" y="2182"/>
                  </a:lnTo>
                  <a:lnTo>
                    <a:pt x="1922" y="2182"/>
                  </a:lnTo>
                  <a:lnTo>
                    <a:pt x="1922" y="2182"/>
                  </a:lnTo>
                  <a:lnTo>
                    <a:pt x="1922" y="2182"/>
                  </a:lnTo>
                  <a:lnTo>
                    <a:pt x="1922" y="2182"/>
                  </a:lnTo>
                  <a:lnTo>
                    <a:pt x="1922" y="2182"/>
                  </a:lnTo>
                  <a:lnTo>
                    <a:pt x="1925" y="2180"/>
                  </a:lnTo>
                  <a:lnTo>
                    <a:pt x="1922" y="2177"/>
                  </a:lnTo>
                  <a:lnTo>
                    <a:pt x="1922" y="2175"/>
                  </a:lnTo>
                  <a:lnTo>
                    <a:pt x="1922" y="2175"/>
                  </a:lnTo>
                  <a:lnTo>
                    <a:pt x="1922" y="2175"/>
                  </a:lnTo>
                  <a:lnTo>
                    <a:pt x="1922" y="2175"/>
                  </a:lnTo>
                  <a:lnTo>
                    <a:pt x="1922" y="2175"/>
                  </a:lnTo>
                  <a:lnTo>
                    <a:pt x="1922" y="2177"/>
                  </a:lnTo>
                  <a:lnTo>
                    <a:pt x="1925" y="2180"/>
                  </a:lnTo>
                  <a:lnTo>
                    <a:pt x="1925" y="2180"/>
                  </a:lnTo>
                  <a:lnTo>
                    <a:pt x="1925" y="2177"/>
                  </a:lnTo>
                  <a:lnTo>
                    <a:pt x="1927" y="2177"/>
                  </a:lnTo>
                  <a:lnTo>
                    <a:pt x="1925" y="2182"/>
                  </a:lnTo>
                  <a:lnTo>
                    <a:pt x="1925" y="2182"/>
                  </a:lnTo>
                  <a:lnTo>
                    <a:pt x="1925" y="2182"/>
                  </a:lnTo>
                  <a:lnTo>
                    <a:pt x="1927" y="2182"/>
                  </a:lnTo>
                  <a:lnTo>
                    <a:pt x="1927" y="2182"/>
                  </a:lnTo>
                  <a:lnTo>
                    <a:pt x="1927" y="2182"/>
                  </a:lnTo>
                  <a:lnTo>
                    <a:pt x="1927" y="2182"/>
                  </a:lnTo>
                  <a:lnTo>
                    <a:pt x="1927" y="2182"/>
                  </a:lnTo>
                  <a:lnTo>
                    <a:pt x="1927" y="2182"/>
                  </a:lnTo>
                  <a:lnTo>
                    <a:pt x="1927" y="2182"/>
                  </a:lnTo>
                  <a:lnTo>
                    <a:pt x="1930" y="2182"/>
                  </a:lnTo>
                  <a:lnTo>
                    <a:pt x="1930" y="2182"/>
                  </a:lnTo>
                  <a:lnTo>
                    <a:pt x="1927" y="2182"/>
                  </a:lnTo>
                  <a:lnTo>
                    <a:pt x="1927" y="2184"/>
                  </a:lnTo>
                  <a:lnTo>
                    <a:pt x="1927" y="2184"/>
                  </a:lnTo>
                  <a:lnTo>
                    <a:pt x="1927" y="2184"/>
                  </a:lnTo>
                  <a:lnTo>
                    <a:pt x="1927" y="2184"/>
                  </a:lnTo>
                  <a:lnTo>
                    <a:pt x="1927" y="2184"/>
                  </a:lnTo>
                  <a:lnTo>
                    <a:pt x="1930" y="2184"/>
                  </a:lnTo>
                  <a:lnTo>
                    <a:pt x="1930" y="2184"/>
                  </a:lnTo>
                  <a:lnTo>
                    <a:pt x="1930" y="2184"/>
                  </a:lnTo>
                  <a:lnTo>
                    <a:pt x="1927" y="2184"/>
                  </a:lnTo>
                  <a:lnTo>
                    <a:pt x="1927" y="2184"/>
                  </a:lnTo>
                  <a:lnTo>
                    <a:pt x="1927" y="2184"/>
                  </a:lnTo>
                  <a:lnTo>
                    <a:pt x="1927" y="2184"/>
                  </a:lnTo>
                  <a:lnTo>
                    <a:pt x="1927" y="2184"/>
                  </a:lnTo>
                  <a:lnTo>
                    <a:pt x="1927" y="2184"/>
                  </a:lnTo>
                  <a:lnTo>
                    <a:pt x="1927" y="2184"/>
                  </a:lnTo>
                  <a:lnTo>
                    <a:pt x="1925" y="2184"/>
                  </a:lnTo>
                  <a:lnTo>
                    <a:pt x="1925" y="2184"/>
                  </a:lnTo>
                  <a:lnTo>
                    <a:pt x="1925" y="2184"/>
                  </a:lnTo>
                  <a:lnTo>
                    <a:pt x="1925" y="2184"/>
                  </a:lnTo>
                  <a:lnTo>
                    <a:pt x="1925" y="2184"/>
                  </a:lnTo>
                  <a:lnTo>
                    <a:pt x="1925" y="2184"/>
                  </a:lnTo>
                  <a:lnTo>
                    <a:pt x="1925" y="2184"/>
                  </a:lnTo>
                  <a:lnTo>
                    <a:pt x="1925" y="2184"/>
                  </a:lnTo>
                  <a:lnTo>
                    <a:pt x="1927" y="2184"/>
                  </a:lnTo>
                  <a:lnTo>
                    <a:pt x="1925" y="2184"/>
                  </a:lnTo>
                  <a:lnTo>
                    <a:pt x="1925" y="2187"/>
                  </a:lnTo>
                  <a:lnTo>
                    <a:pt x="1925" y="2187"/>
                  </a:lnTo>
                  <a:lnTo>
                    <a:pt x="1927" y="2187"/>
                  </a:lnTo>
                  <a:lnTo>
                    <a:pt x="1925" y="2187"/>
                  </a:lnTo>
                  <a:lnTo>
                    <a:pt x="1925" y="2189"/>
                  </a:lnTo>
                  <a:lnTo>
                    <a:pt x="1925" y="2189"/>
                  </a:lnTo>
                  <a:lnTo>
                    <a:pt x="1925" y="2189"/>
                  </a:lnTo>
                  <a:lnTo>
                    <a:pt x="1927" y="2189"/>
                  </a:lnTo>
                  <a:lnTo>
                    <a:pt x="1927" y="2189"/>
                  </a:lnTo>
                  <a:lnTo>
                    <a:pt x="1927" y="2189"/>
                  </a:lnTo>
                  <a:lnTo>
                    <a:pt x="1934" y="2187"/>
                  </a:lnTo>
                  <a:lnTo>
                    <a:pt x="1934" y="2187"/>
                  </a:lnTo>
                  <a:lnTo>
                    <a:pt x="1934" y="2187"/>
                  </a:lnTo>
                  <a:lnTo>
                    <a:pt x="1934" y="2187"/>
                  </a:lnTo>
                  <a:lnTo>
                    <a:pt x="1934" y="2187"/>
                  </a:lnTo>
                  <a:lnTo>
                    <a:pt x="1934" y="2187"/>
                  </a:lnTo>
                  <a:lnTo>
                    <a:pt x="1937" y="2187"/>
                  </a:lnTo>
                  <a:lnTo>
                    <a:pt x="1937" y="2187"/>
                  </a:lnTo>
                  <a:lnTo>
                    <a:pt x="1937" y="2184"/>
                  </a:lnTo>
                  <a:lnTo>
                    <a:pt x="1934" y="2184"/>
                  </a:lnTo>
                  <a:lnTo>
                    <a:pt x="1934" y="2182"/>
                  </a:lnTo>
                  <a:lnTo>
                    <a:pt x="1937" y="2180"/>
                  </a:lnTo>
                  <a:lnTo>
                    <a:pt x="1941" y="2177"/>
                  </a:lnTo>
                  <a:lnTo>
                    <a:pt x="1944" y="2175"/>
                  </a:lnTo>
                  <a:lnTo>
                    <a:pt x="1944" y="2175"/>
                  </a:lnTo>
                  <a:lnTo>
                    <a:pt x="1944" y="2177"/>
                  </a:lnTo>
                  <a:lnTo>
                    <a:pt x="1941" y="2177"/>
                  </a:lnTo>
                  <a:lnTo>
                    <a:pt x="1939" y="2177"/>
                  </a:lnTo>
                  <a:lnTo>
                    <a:pt x="1939" y="2180"/>
                  </a:lnTo>
                  <a:lnTo>
                    <a:pt x="1937" y="2180"/>
                  </a:lnTo>
                  <a:lnTo>
                    <a:pt x="1937" y="2180"/>
                  </a:lnTo>
                  <a:lnTo>
                    <a:pt x="1937" y="2180"/>
                  </a:lnTo>
                  <a:lnTo>
                    <a:pt x="1937" y="2182"/>
                  </a:lnTo>
                  <a:lnTo>
                    <a:pt x="1937" y="2182"/>
                  </a:lnTo>
                  <a:lnTo>
                    <a:pt x="1937" y="2182"/>
                  </a:lnTo>
                  <a:lnTo>
                    <a:pt x="1937" y="2182"/>
                  </a:lnTo>
                  <a:lnTo>
                    <a:pt x="1937" y="2182"/>
                  </a:lnTo>
                  <a:lnTo>
                    <a:pt x="1939" y="2182"/>
                  </a:lnTo>
                  <a:lnTo>
                    <a:pt x="1939" y="2182"/>
                  </a:lnTo>
                  <a:lnTo>
                    <a:pt x="1939" y="2182"/>
                  </a:lnTo>
                  <a:lnTo>
                    <a:pt x="1937" y="2182"/>
                  </a:lnTo>
                  <a:lnTo>
                    <a:pt x="1937" y="2187"/>
                  </a:lnTo>
                  <a:lnTo>
                    <a:pt x="1937" y="2187"/>
                  </a:lnTo>
                  <a:lnTo>
                    <a:pt x="1939" y="2184"/>
                  </a:lnTo>
                  <a:lnTo>
                    <a:pt x="1939" y="2182"/>
                  </a:lnTo>
                  <a:lnTo>
                    <a:pt x="1939" y="2182"/>
                  </a:lnTo>
                  <a:lnTo>
                    <a:pt x="1939" y="2182"/>
                  </a:lnTo>
                  <a:lnTo>
                    <a:pt x="1941" y="2180"/>
                  </a:lnTo>
                  <a:lnTo>
                    <a:pt x="1944" y="2177"/>
                  </a:lnTo>
                  <a:lnTo>
                    <a:pt x="1944" y="2177"/>
                  </a:lnTo>
                  <a:lnTo>
                    <a:pt x="1946" y="2177"/>
                  </a:lnTo>
                  <a:lnTo>
                    <a:pt x="1946" y="2177"/>
                  </a:lnTo>
                  <a:lnTo>
                    <a:pt x="1946" y="2177"/>
                  </a:lnTo>
                  <a:lnTo>
                    <a:pt x="1949" y="2180"/>
                  </a:lnTo>
                  <a:lnTo>
                    <a:pt x="1949" y="2180"/>
                  </a:lnTo>
                  <a:lnTo>
                    <a:pt x="1949" y="2180"/>
                  </a:lnTo>
                  <a:lnTo>
                    <a:pt x="1949" y="2180"/>
                  </a:lnTo>
                  <a:lnTo>
                    <a:pt x="1951" y="2177"/>
                  </a:lnTo>
                  <a:lnTo>
                    <a:pt x="1951" y="2177"/>
                  </a:lnTo>
                  <a:lnTo>
                    <a:pt x="1951" y="2177"/>
                  </a:lnTo>
                  <a:lnTo>
                    <a:pt x="1953" y="2177"/>
                  </a:lnTo>
                  <a:lnTo>
                    <a:pt x="1953" y="2177"/>
                  </a:lnTo>
                  <a:lnTo>
                    <a:pt x="1956" y="2177"/>
                  </a:lnTo>
                  <a:lnTo>
                    <a:pt x="1958" y="2175"/>
                  </a:lnTo>
                  <a:lnTo>
                    <a:pt x="1958" y="2175"/>
                  </a:lnTo>
                  <a:lnTo>
                    <a:pt x="1958" y="2175"/>
                  </a:lnTo>
                  <a:lnTo>
                    <a:pt x="1958" y="2173"/>
                  </a:lnTo>
                  <a:lnTo>
                    <a:pt x="1958" y="2173"/>
                  </a:lnTo>
                  <a:lnTo>
                    <a:pt x="1958" y="2173"/>
                  </a:lnTo>
                  <a:lnTo>
                    <a:pt x="1956" y="2175"/>
                  </a:lnTo>
                  <a:lnTo>
                    <a:pt x="1956" y="2175"/>
                  </a:lnTo>
                  <a:lnTo>
                    <a:pt x="1956" y="2175"/>
                  </a:lnTo>
                  <a:lnTo>
                    <a:pt x="1956" y="2175"/>
                  </a:lnTo>
                  <a:lnTo>
                    <a:pt x="1956" y="2175"/>
                  </a:lnTo>
                  <a:lnTo>
                    <a:pt x="1956" y="2175"/>
                  </a:lnTo>
                  <a:lnTo>
                    <a:pt x="1956" y="2175"/>
                  </a:lnTo>
                  <a:lnTo>
                    <a:pt x="1956" y="2175"/>
                  </a:lnTo>
                  <a:lnTo>
                    <a:pt x="1956" y="2173"/>
                  </a:lnTo>
                  <a:lnTo>
                    <a:pt x="1956" y="2173"/>
                  </a:lnTo>
                  <a:lnTo>
                    <a:pt x="1956" y="2173"/>
                  </a:lnTo>
                  <a:lnTo>
                    <a:pt x="1956" y="2173"/>
                  </a:lnTo>
                  <a:lnTo>
                    <a:pt x="1956" y="2170"/>
                  </a:lnTo>
                  <a:lnTo>
                    <a:pt x="1956" y="2170"/>
                  </a:lnTo>
                  <a:lnTo>
                    <a:pt x="1958" y="2170"/>
                  </a:lnTo>
                  <a:lnTo>
                    <a:pt x="1958" y="2170"/>
                  </a:lnTo>
                  <a:lnTo>
                    <a:pt x="1960" y="2173"/>
                  </a:lnTo>
                  <a:lnTo>
                    <a:pt x="1960" y="2173"/>
                  </a:lnTo>
                  <a:lnTo>
                    <a:pt x="1960" y="2173"/>
                  </a:lnTo>
                  <a:lnTo>
                    <a:pt x="1960" y="2173"/>
                  </a:lnTo>
                  <a:lnTo>
                    <a:pt x="1960" y="2173"/>
                  </a:lnTo>
                  <a:lnTo>
                    <a:pt x="1960" y="2173"/>
                  </a:lnTo>
                  <a:lnTo>
                    <a:pt x="1960" y="2173"/>
                  </a:lnTo>
                  <a:lnTo>
                    <a:pt x="1963" y="2173"/>
                  </a:lnTo>
                  <a:lnTo>
                    <a:pt x="1963" y="2173"/>
                  </a:lnTo>
                  <a:lnTo>
                    <a:pt x="1963" y="2173"/>
                  </a:lnTo>
                  <a:lnTo>
                    <a:pt x="1963" y="2173"/>
                  </a:lnTo>
                  <a:lnTo>
                    <a:pt x="1963" y="2173"/>
                  </a:lnTo>
                  <a:lnTo>
                    <a:pt x="1960" y="2173"/>
                  </a:lnTo>
                  <a:lnTo>
                    <a:pt x="1960" y="2175"/>
                  </a:lnTo>
                  <a:lnTo>
                    <a:pt x="1963" y="2175"/>
                  </a:lnTo>
                  <a:lnTo>
                    <a:pt x="1963" y="2175"/>
                  </a:lnTo>
                  <a:lnTo>
                    <a:pt x="1963" y="2175"/>
                  </a:lnTo>
                  <a:lnTo>
                    <a:pt x="1965" y="2173"/>
                  </a:lnTo>
                  <a:lnTo>
                    <a:pt x="1965" y="2173"/>
                  </a:lnTo>
                  <a:lnTo>
                    <a:pt x="1967" y="2173"/>
                  </a:lnTo>
                  <a:lnTo>
                    <a:pt x="1967" y="2173"/>
                  </a:lnTo>
                  <a:lnTo>
                    <a:pt x="1965" y="2173"/>
                  </a:lnTo>
                  <a:lnTo>
                    <a:pt x="1965" y="2173"/>
                  </a:lnTo>
                  <a:lnTo>
                    <a:pt x="1965" y="2173"/>
                  </a:lnTo>
                  <a:lnTo>
                    <a:pt x="1965" y="2173"/>
                  </a:lnTo>
                  <a:lnTo>
                    <a:pt x="1965" y="2173"/>
                  </a:lnTo>
                  <a:lnTo>
                    <a:pt x="1965" y="2173"/>
                  </a:lnTo>
                  <a:lnTo>
                    <a:pt x="1963" y="2173"/>
                  </a:lnTo>
                  <a:lnTo>
                    <a:pt x="1963" y="2170"/>
                  </a:lnTo>
                  <a:lnTo>
                    <a:pt x="1965" y="2170"/>
                  </a:lnTo>
                  <a:lnTo>
                    <a:pt x="1967" y="2170"/>
                  </a:lnTo>
                  <a:lnTo>
                    <a:pt x="1967" y="2170"/>
                  </a:lnTo>
                  <a:lnTo>
                    <a:pt x="1967" y="2170"/>
                  </a:lnTo>
                  <a:lnTo>
                    <a:pt x="1970" y="2173"/>
                  </a:lnTo>
                  <a:lnTo>
                    <a:pt x="1970" y="2173"/>
                  </a:lnTo>
                  <a:lnTo>
                    <a:pt x="1972" y="2173"/>
                  </a:lnTo>
                  <a:lnTo>
                    <a:pt x="1970" y="2175"/>
                  </a:lnTo>
                  <a:lnTo>
                    <a:pt x="1970" y="2175"/>
                  </a:lnTo>
                  <a:lnTo>
                    <a:pt x="1970" y="2175"/>
                  </a:lnTo>
                  <a:lnTo>
                    <a:pt x="1970" y="2175"/>
                  </a:lnTo>
                  <a:lnTo>
                    <a:pt x="1970" y="2175"/>
                  </a:lnTo>
                  <a:lnTo>
                    <a:pt x="1975" y="2173"/>
                  </a:lnTo>
                  <a:lnTo>
                    <a:pt x="1975" y="2173"/>
                  </a:lnTo>
                  <a:lnTo>
                    <a:pt x="1975" y="2173"/>
                  </a:lnTo>
                  <a:lnTo>
                    <a:pt x="1977" y="2170"/>
                  </a:lnTo>
                  <a:lnTo>
                    <a:pt x="1977" y="2170"/>
                  </a:lnTo>
                  <a:lnTo>
                    <a:pt x="1975" y="2170"/>
                  </a:lnTo>
                  <a:lnTo>
                    <a:pt x="1975" y="2170"/>
                  </a:lnTo>
                  <a:lnTo>
                    <a:pt x="1975" y="2170"/>
                  </a:lnTo>
                  <a:lnTo>
                    <a:pt x="1975" y="2170"/>
                  </a:lnTo>
                  <a:lnTo>
                    <a:pt x="1977" y="2170"/>
                  </a:lnTo>
                  <a:lnTo>
                    <a:pt x="1979" y="2170"/>
                  </a:lnTo>
                  <a:lnTo>
                    <a:pt x="1977" y="2170"/>
                  </a:lnTo>
                  <a:lnTo>
                    <a:pt x="1977" y="2170"/>
                  </a:lnTo>
                  <a:lnTo>
                    <a:pt x="1977" y="2168"/>
                  </a:lnTo>
                  <a:lnTo>
                    <a:pt x="1977" y="2168"/>
                  </a:lnTo>
                  <a:lnTo>
                    <a:pt x="1977" y="2168"/>
                  </a:lnTo>
                  <a:lnTo>
                    <a:pt x="1979" y="2165"/>
                  </a:lnTo>
                  <a:lnTo>
                    <a:pt x="1979" y="2168"/>
                  </a:lnTo>
                  <a:lnTo>
                    <a:pt x="1979" y="2170"/>
                  </a:lnTo>
                  <a:lnTo>
                    <a:pt x="1979" y="2170"/>
                  </a:lnTo>
                  <a:lnTo>
                    <a:pt x="1979" y="2170"/>
                  </a:lnTo>
                  <a:lnTo>
                    <a:pt x="1979" y="2170"/>
                  </a:lnTo>
                  <a:lnTo>
                    <a:pt x="1979" y="2173"/>
                  </a:lnTo>
                  <a:lnTo>
                    <a:pt x="1982" y="2173"/>
                  </a:lnTo>
                  <a:lnTo>
                    <a:pt x="1982" y="2173"/>
                  </a:lnTo>
                  <a:lnTo>
                    <a:pt x="1982" y="2170"/>
                  </a:lnTo>
                  <a:lnTo>
                    <a:pt x="1982" y="2170"/>
                  </a:lnTo>
                  <a:lnTo>
                    <a:pt x="1984" y="2170"/>
                  </a:lnTo>
                  <a:lnTo>
                    <a:pt x="1984" y="2170"/>
                  </a:lnTo>
                  <a:lnTo>
                    <a:pt x="1984" y="2170"/>
                  </a:lnTo>
                  <a:lnTo>
                    <a:pt x="1986" y="2170"/>
                  </a:lnTo>
                  <a:lnTo>
                    <a:pt x="1986" y="2170"/>
                  </a:lnTo>
                  <a:lnTo>
                    <a:pt x="1986" y="2170"/>
                  </a:lnTo>
                  <a:lnTo>
                    <a:pt x="1986" y="2170"/>
                  </a:lnTo>
                  <a:lnTo>
                    <a:pt x="1986" y="2168"/>
                  </a:lnTo>
                  <a:lnTo>
                    <a:pt x="1986" y="2168"/>
                  </a:lnTo>
                  <a:lnTo>
                    <a:pt x="1986" y="2168"/>
                  </a:lnTo>
                  <a:lnTo>
                    <a:pt x="1986" y="2168"/>
                  </a:lnTo>
                  <a:lnTo>
                    <a:pt x="1986" y="2170"/>
                  </a:lnTo>
                  <a:lnTo>
                    <a:pt x="1986" y="2170"/>
                  </a:lnTo>
                  <a:lnTo>
                    <a:pt x="1989" y="2170"/>
                  </a:lnTo>
                  <a:lnTo>
                    <a:pt x="1989" y="2170"/>
                  </a:lnTo>
                  <a:lnTo>
                    <a:pt x="1989" y="2170"/>
                  </a:lnTo>
                  <a:lnTo>
                    <a:pt x="1989" y="2170"/>
                  </a:lnTo>
                  <a:lnTo>
                    <a:pt x="1991" y="2170"/>
                  </a:lnTo>
                  <a:lnTo>
                    <a:pt x="1991" y="2165"/>
                  </a:lnTo>
                  <a:lnTo>
                    <a:pt x="1993" y="2165"/>
                  </a:lnTo>
                  <a:lnTo>
                    <a:pt x="1993" y="2165"/>
                  </a:lnTo>
                  <a:lnTo>
                    <a:pt x="1996" y="2165"/>
                  </a:lnTo>
                  <a:lnTo>
                    <a:pt x="1996" y="2165"/>
                  </a:lnTo>
                  <a:lnTo>
                    <a:pt x="1996" y="2165"/>
                  </a:lnTo>
                  <a:lnTo>
                    <a:pt x="1996" y="2165"/>
                  </a:lnTo>
                  <a:lnTo>
                    <a:pt x="1996" y="2165"/>
                  </a:lnTo>
                  <a:lnTo>
                    <a:pt x="1993" y="2165"/>
                  </a:lnTo>
                  <a:lnTo>
                    <a:pt x="1996" y="2163"/>
                  </a:lnTo>
                  <a:lnTo>
                    <a:pt x="1996" y="2163"/>
                  </a:lnTo>
                  <a:lnTo>
                    <a:pt x="1996" y="2161"/>
                  </a:lnTo>
                  <a:lnTo>
                    <a:pt x="1996" y="2161"/>
                  </a:lnTo>
                  <a:lnTo>
                    <a:pt x="1991" y="2158"/>
                  </a:lnTo>
                  <a:lnTo>
                    <a:pt x="1991" y="2156"/>
                  </a:lnTo>
                  <a:lnTo>
                    <a:pt x="1991" y="2158"/>
                  </a:lnTo>
                  <a:lnTo>
                    <a:pt x="1993" y="2158"/>
                  </a:lnTo>
                  <a:lnTo>
                    <a:pt x="1993" y="2158"/>
                  </a:lnTo>
                  <a:lnTo>
                    <a:pt x="1996" y="2158"/>
                  </a:lnTo>
                  <a:lnTo>
                    <a:pt x="1996" y="2158"/>
                  </a:lnTo>
                  <a:lnTo>
                    <a:pt x="1996" y="2158"/>
                  </a:lnTo>
                  <a:lnTo>
                    <a:pt x="1998" y="2158"/>
                  </a:lnTo>
                  <a:lnTo>
                    <a:pt x="1998" y="2158"/>
                  </a:lnTo>
                  <a:lnTo>
                    <a:pt x="1998" y="2158"/>
                  </a:lnTo>
                  <a:lnTo>
                    <a:pt x="1998" y="2158"/>
                  </a:lnTo>
                  <a:lnTo>
                    <a:pt x="1998" y="2158"/>
                  </a:lnTo>
                  <a:lnTo>
                    <a:pt x="1998" y="2161"/>
                  </a:lnTo>
                  <a:lnTo>
                    <a:pt x="1998" y="2161"/>
                  </a:lnTo>
                  <a:lnTo>
                    <a:pt x="2001" y="2161"/>
                  </a:lnTo>
                  <a:lnTo>
                    <a:pt x="2001" y="2161"/>
                  </a:lnTo>
                  <a:lnTo>
                    <a:pt x="2001" y="2161"/>
                  </a:lnTo>
                  <a:lnTo>
                    <a:pt x="2001" y="2161"/>
                  </a:lnTo>
                  <a:lnTo>
                    <a:pt x="2001" y="2161"/>
                  </a:lnTo>
                  <a:lnTo>
                    <a:pt x="2001" y="2161"/>
                  </a:lnTo>
                  <a:lnTo>
                    <a:pt x="2001" y="2161"/>
                  </a:lnTo>
                  <a:lnTo>
                    <a:pt x="2001" y="2161"/>
                  </a:lnTo>
                  <a:lnTo>
                    <a:pt x="1998" y="2163"/>
                  </a:lnTo>
                  <a:lnTo>
                    <a:pt x="2001" y="2163"/>
                  </a:lnTo>
                  <a:lnTo>
                    <a:pt x="2001" y="2163"/>
                  </a:lnTo>
                  <a:lnTo>
                    <a:pt x="2001" y="2163"/>
                  </a:lnTo>
                  <a:lnTo>
                    <a:pt x="2003" y="2163"/>
                  </a:lnTo>
                  <a:lnTo>
                    <a:pt x="2003" y="2161"/>
                  </a:lnTo>
                  <a:lnTo>
                    <a:pt x="2003" y="2161"/>
                  </a:lnTo>
                  <a:lnTo>
                    <a:pt x="2003" y="2161"/>
                  </a:lnTo>
                  <a:lnTo>
                    <a:pt x="2003" y="2161"/>
                  </a:lnTo>
                  <a:lnTo>
                    <a:pt x="2003" y="2161"/>
                  </a:lnTo>
                  <a:lnTo>
                    <a:pt x="2003" y="2161"/>
                  </a:lnTo>
                  <a:lnTo>
                    <a:pt x="2008" y="2158"/>
                  </a:lnTo>
                  <a:lnTo>
                    <a:pt x="2008" y="2156"/>
                  </a:lnTo>
                  <a:lnTo>
                    <a:pt x="2008" y="2156"/>
                  </a:lnTo>
                  <a:lnTo>
                    <a:pt x="2005" y="2156"/>
                  </a:lnTo>
                  <a:lnTo>
                    <a:pt x="2003" y="2156"/>
                  </a:lnTo>
                  <a:lnTo>
                    <a:pt x="2003" y="2154"/>
                  </a:lnTo>
                  <a:lnTo>
                    <a:pt x="2003" y="2154"/>
                  </a:lnTo>
                  <a:lnTo>
                    <a:pt x="2003" y="2151"/>
                  </a:lnTo>
                  <a:lnTo>
                    <a:pt x="2003" y="2149"/>
                  </a:lnTo>
                  <a:lnTo>
                    <a:pt x="2003" y="2149"/>
                  </a:lnTo>
                  <a:lnTo>
                    <a:pt x="2003" y="2149"/>
                  </a:lnTo>
                  <a:lnTo>
                    <a:pt x="2005" y="2151"/>
                  </a:lnTo>
                  <a:lnTo>
                    <a:pt x="2005" y="2151"/>
                  </a:lnTo>
                  <a:lnTo>
                    <a:pt x="2005" y="2154"/>
                  </a:lnTo>
                  <a:lnTo>
                    <a:pt x="2008" y="2154"/>
                  </a:lnTo>
                  <a:lnTo>
                    <a:pt x="2010" y="2151"/>
                  </a:lnTo>
                  <a:lnTo>
                    <a:pt x="2010" y="2151"/>
                  </a:lnTo>
                  <a:lnTo>
                    <a:pt x="2010" y="2151"/>
                  </a:lnTo>
                  <a:lnTo>
                    <a:pt x="2010" y="2151"/>
                  </a:lnTo>
                  <a:lnTo>
                    <a:pt x="2008" y="2154"/>
                  </a:lnTo>
                  <a:lnTo>
                    <a:pt x="2008" y="2154"/>
                  </a:lnTo>
                  <a:lnTo>
                    <a:pt x="2008" y="2156"/>
                  </a:lnTo>
                  <a:lnTo>
                    <a:pt x="2010" y="2156"/>
                  </a:lnTo>
                  <a:lnTo>
                    <a:pt x="2010" y="2156"/>
                  </a:lnTo>
                  <a:lnTo>
                    <a:pt x="2012" y="2156"/>
                  </a:lnTo>
                  <a:lnTo>
                    <a:pt x="2017" y="2154"/>
                  </a:lnTo>
                  <a:lnTo>
                    <a:pt x="2017" y="2154"/>
                  </a:lnTo>
                  <a:lnTo>
                    <a:pt x="2017" y="2154"/>
                  </a:lnTo>
                  <a:lnTo>
                    <a:pt x="2019" y="2154"/>
                  </a:lnTo>
                  <a:lnTo>
                    <a:pt x="2019" y="2156"/>
                  </a:lnTo>
                  <a:lnTo>
                    <a:pt x="2017" y="2156"/>
                  </a:lnTo>
                  <a:lnTo>
                    <a:pt x="2017" y="2158"/>
                  </a:lnTo>
                  <a:lnTo>
                    <a:pt x="2017" y="2158"/>
                  </a:lnTo>
                  <a:lnTo>
                    <a:pt x="2017" y="2158"/>
                  </a:lnTo>
                  <a:lnTo>
                    <a:pt x="2019" y="2158"/>
                  </a:lnTo>
                  <a:lnTo>
                    <a:pt x="2019" y="2158"/>
                  </a:lnTo>
                  <a:lnTo>
                    <a:pt x="2022" y="2161"/>
                  </a:lnTo>
                  <a:lnTo>
                    <a:pt x="2022" y="2161"/>
                  </a:lnTo>
                  <a:lnTo>
                    <a:pt x="2024" y="2161"/>
                  </a:lnTo>
                  <a:lnTo>
                    <a:pt x="2027" y="2158"/>
                  </a:lnTo>
                  <a:lnTo>
                    <a:pt x="2027" y="2158"/>
                  </a:lnTo>
                  <a:lnTo>
                    <a:pt x="2029" y="2158"/>
                  </a:lnTo>
                  <a:lnTo>
                    <a:pt x="2029" y="2158"/>
                  </a:lnTo>
                  <a:lnTo>
                    <a:pt x="2029" y="2156"/>
                  </a:lnTo>
                  <a:lnTo>
                    <a:pt x="2029" y="2156"/>
                  </a:lnTo>
                  <a:lnTo>
                    <a:pt x="2029" y="2156"/>
                  </a:lnTo>
                  <a:lnTo>
                    <a:pt x="2029" y="2154"/>
                  </a:lnTo>
                  <a:lnTo>
                    <a:pt x="2029" y="2154"/>
                  </a:lnTo>
                  <a:lnTo>
                    <a:pt x="2029" y="2151"/>
                  </a:lnTo>
                  <a:lnTo>
                    <a:pt x="2029" y="2151"/>
                  </a:lnTo>
                  <a:lnTo>
                    <a:pt x="2029" y="2151"/>
                  </a:lnTo>
                  <a:lnTo>
                    <a:pt x="2029" y="2149"/>
                  </a:lnTo>
                  <a:lnTo>
                    <a:pt x="2029" y="2149"/>
                  </a:lnTo>
                  <a:lnTo>
                    <a:pt x="2027" y="2149"/>
                  </a:lnTo>
                  <a:lnTo>
                    <a:pt x="2027" y="2147"/>
                  </a:lnTo>
                  <a:lnTo>
                    <a:pt x="2027" y="2144"/>
                  </a:lnTo>
                  <a:lnTo>
                    <a:pt x="2027" y="2142"/>
                  </a:lnTo>
                  <a:lnTo>
                    <a:pt x="2027" y="2142"/>
                  </a:lnTo>
                  <a:lnTo>
                    <a:pt x="2029" y="2139"/>
                  </a:lnTo>
                  <a:lnTo>
                    <a:pt x="2029" y="2142"/>
                  </a:lnTo>
                  <a:lnTo>
                    <a:pt x="2029" y="2144"/>
                  </a:lnTo>
                  <a:lnTo>
                    <a:pt x="2027" y="2144"/>
                  </a:lnTo>
                  <a:lnTo>
                    <a:pt x="2027" y="2144"/>
                  </a:lnTo>
                  <a:lnTo>
                    <a:pt x="2027" y="2147"/>
                  </a:lnTo>
                  <a:lnTo>
                    <a:pt x="2029" y="2147"/>
                  </a:lnTo>
                  <a:lnTo>
                    <a:pt x="2029" y="2147"/>
                  </a:lnTo>
                  <a:lnTo>
                    <a:pt x="2029" y="2147"/>
                  </a:lnTo>
                  <a:lnTo>
                    <a:pt x="2031" y="2147"/>
                  </a:lnTo>
                  <a:lnTo>
                    <a:pt x="2031" y="2147"/>
                  </a:lnTo>
                  <a:lnTo>
                    <a:pt x="2034" y="2147"/>
                  </a:lnTo>
                  <a:lnTo>
                    <a:pt x="2034" y="2147"/>
                  </a:lnTo>
                  <a:lnTo>
                    <a:pt x="2034" y="2147"/>
                  </a:lnTo>
                  <a:lnTo>
                    <a:pt x="2029" y="2149"/>
                  </a:lnTo>
                  <a:lnTo>
                    <a:pt x="2029" y="2149"/>
                  </a:lnTo>
                  <a:lnTo>
                    <a:pt x="2029" y="2151"/>
                  </a:lnTo>
                  <a:lnTo>
                    <a:pt x="2031" y="2154"/>
                  </a:lnTo>
                  <a:lnTo>
                    <a:pt x="2031" y="2154"/>
                  </a:lnTo>
                  <a:lnTo>
                    <a:pt x="2036" y="2156"/>
                  </a:lnTo>
                  <a:lnTo>
                    <a:pt x="2038" y="2158"/>
                  </a:lnTo>
                  <a:lnTo>
                    <a:pt x="2041" y="2156"/>
                  </a:lnTo>
                  <a:lnTo>
                    <a:pt x="2041" y="2156"/>
                  </a:lnTo>
                  <a:lnTo>
                    <a:pt x="2041" y="2154"/>
                  </a:lnTo>
                  <a:lnTo>
                    <a:pt x="2041" y="2154"/>
                  </a:lnTo>
                  <a:lnTo>
                    <a:pt x="2043" y="2151"/>
                  </a:lnTo>
                  <a:lnTo>
                    <a:pt x="2043" y="2151"/>
                  </a:lnTo>
                  <a:lnTo>
                    <a:pt x="2043" y="2151"/>
                  </a:lnTo>
                  <a:lnTo>
                    <a:pt x="2045" y="2151"/>
                  </a:lnTo>
                  <a:lnTo>
                    <a:pt x="2045" y="2151"/>
                  </a:lnTo>
                  <a:lnTo>
                    <a:pt x="2045" y="2151"/>
                  </a:lnTo>
                  <a:lnTo>
                    <a:pt x="2045" y="2151"/>
                  </a:lnTo>
                  <a:lnTo>
                    <a:pt x="2045" y="2149"/>
                  </a:lnTo>
                  <a:lnTo>
                    <a:pt x="2048" y="2149"/>
                  </a:lnTo>
                  <a:lnTo>
                    <a:pt x="2050" y="2147"/>
                  </a:lnTo>
                  <a:lnTo>
                    <a:pt x="2050" y="2147"/>
                  </a:lnTo>
                  <a:lnTo>
                    <a:pt x="2050" y="2147"/>
                  </a:lnTo>
                  <a:lnTo>
                    <a:pt x="2050" y="2147"/>
                  </a:lnTo>
                  <a:lnTo>
                    <a:pt x="2050" y="2147"/>
                  </a:lnTo>
                  <a:lnTo>
                    <a:pt x="2053" y="2147"/>
                  </a:lnTo>
                  <a:lnTo>
                    <a:pt x="2053" y="2147"/>
                  </a:lnTo>
                  <a:lnTo>
                    <a:pt x="2053" y="2149"/>
                  </a:lnTo>
                  <a:lnTo>
                    <a:pt x="2053" y="2151"/>
                  </a:lnTo>
                  <a:lnTo>
                    <a:pt x="2055" y="2151"/>
                  </a:lnTo>
                  <a:lnTo>
                    <a:pt x="2055" y="2151"/>
                  </a:lnTo>
                  <a:lnTo>
                    <a:pt x="2057" y="2151"/>
                  </a:lnTo>
                  <a:lnTo>
                    <a:pt x="2057" y="2151"/>
                  </a:lnTo>
                  <a:lnTo>
                    <a:pt x="2060" y="2151"/>
                  </a:lnTo>
                  <a:lnTo>
                    <a:pt x="2060" y="2149"/>
                  </a:lnTo>
                  <a:lnTo>
                    <a:pt x="2060" y="2149"/>
                  </a:lnTo>
                  <a:lnTo>
                    <a:pt x="2060" y="2149"/>
                  </a:lnTo>
                  <a:lnTo>
                    <a:pt x="2060" y="2149"/>
                  </a:lnTo>
                  <a:lnTo>
                    <a:pt x="2060" y="2149"/>
                  </a:lnTo>
                  <a:lnTo>
                    <a:pt x="2060" y="2149"/>
                  </a:lnTo>
                  <a:lnTo>
                    <a:pt x="2060" y="2149"/>
                  </a:lnTo>
                  <a:lnTo>
                    <a:pt x="2062" y="2147"/>
                  </a:lnTo>
                  <a:lnTo>
                    <a:pt x="2062" y="2147"/>
                  </a:lnTo>
                  <a:lnTo>
                    <a:pt x="2062" y="2147"/>
                  </a:lnTo>
                  <a:lnTo>
                    <a:pt x="2062" y="2147"/>
                  </a:lnTo>
                  <a:lnTo>
                    <a:pt x="2062" y="2147"/>
                  </a:lnTo>
                  <a:lnTo>
                    <a:pt x="2062" y="2144"/>
                  </a:lnTo>
                  <a:lnTo>
                    <a:pt x="2062" y="2144"/>
                  </a:lnTo>
                  <a:lnTo>
                    <a:pt x="2062" y="2144"/>
                  </a:lnTo>
                  <a:lnTo>
                    <a:pt x="2062" y="2142"/>
                  </a:lnTo>
                  <a:lnTo>
                    <a:pt x="2062" y="2142"/>
                  </a:lnTo>
                  <a:lnTo>
                    <a:pt x="2062" y="2139"/>
                  </a:lnTo>
                  <a:lnTo>
                    <a:pt x="2062" y="2139"/>
                  </a:lnTo>
                  <a:lnTo>
                    <a:pt x="2062" y="2137"/>
                  </a:lnTo>
                  <a:lnTo>
                    <a:pt x="2062" y="2137"/>
                  </a:lnTo>
                  <a:lnTo>
                    <a:pt x="2062" y="2137"/>
                  </a:lnTo>
                  <a:lnTo>
                    <a:pt x="2064" y="2137"/>
                  </a:lnTo>
                  <a:lnTo>
                    <a:pt x="2064" y="2132"/>
                  </a:lnTo>
                  <a:lnTo>
                    <a:pt x="2067" y="2132"/>
                  </a:lnTo>
                  <a:lnTo>
                    <a:pt x="2067" y="2132"/>
                  </a:lnTo>
                  <a:lnTo>
                    <a:pt x="2067" y="2135"/>
                  </a:lnTo>
                  <a:lnTo>
                    <a:pt x="2067" y="2135"/>
                  </a:lnTo>
                  <a:lnTo>
                    <a:pt x="2067" y="2135"/>
                  </a:lnTo>
                  <a:lnTo>
                    <a:pt x="2067" y="2137"/>
                  </a:lnTo>
                  <a:lnTo>
                    <a:pt x="2067" y="2137"/>
                  </a:lnTo>
                  <a:lnTo>
                    <a:pt x="2067" y="2137"/>
                  </a:lnTo>
                  <a:lnTo>
                    <a:pt x="2067" y="2139"/>
                  </a:lnTo>
                  <a:lnTo>
                    <a:pt x="2067" y="2142"/>
                  </a:lnTo>
                  <a:lnTo>
                    <a:pt x="2067" y="2142"/>
                  </a:lnTo>
                  <a:lnTo>
                    <a:pt x="2069" y="2144"/>
                  </a:lnTo>
                  <a:lnTo>
                    <a:pt x="2069" y="2142"/>
                  </a:lnTo>
                  <a:lnTo>
                    <a:pt x="2071" y="2142"/>
                  </a:lnTo>
                  <a:lnTo>
                    <a:pt x="2071" y="2142"/>
                  </a:lnTo>
                  <a:lnTo>
                    <a:pt x="2071" y="2142"/>
                  </a:lnTo>
                  <a:lnTo>
                    <a:pt x="2074" y="2142"/>
                  </a:lnTo>
                  <a:lnTo>
                    <a:pt x="2074" y="2142"/>
                  </a:lnTo>
                  <a:lnTo>
                    <a:pt x="2074" y="2139"/>
                  </a:lnTo>
                  <a:lnTo>
                    <a:pt x="2074" y="2139"/>
                  </a:lnTo>
                  <a:lnTo>
                    <a:pt x="2074" y="2139"/>
                  </a:lnTo>
                  <a:lnTo>
                    <a:pt x="2074" y="2137"/>
                  </a:lnTo>
                  <a:lnTo>
                    <a:pt x="2074" y="2137"/>
                  </a:lnTo>
                  <a:lnTo>
                    <a:pt x="2074" y="2137"/>
                  </a:lnTo>
                  <a:lnTo>
                    <a:pt x="2074" y="2137"/>
                  </a:lnTo>
                  <a:lnTo>
                    <a:pt x="2074" y="2137"/>
                  </a:lnTo>
                  <a:lnTo>
                    <a:pt x="2076" y="2135"/>
                  </a:lnTo>
                  <a:lnTo>
                    <a:pt x="2076" y="2135"/>
                  </a:lnTo>
                  <a:lnTo>
                    <a:pt x="2076" y="2135"/>
                  </a:lnTo>
                  <a:lnTo>
                    <a:pt x="2076" y="2135"/>
                  </a:lnTo>
                  <a:lnTo>
                    <a:pt x="2076" y="2135"/>
                  </a:lnTo>
                  <a:lnTo>
                    <a:pt x="2076" y="2135"/>
                  </a:lnTo>
                  <a:lnTo>
                    <a:pt x="2079" y="2135"/>
                  </a:lnTo>
                  <a:lnTo>
                    <a:pt x="2079" y="2135"/>
                  </a:lnTo>
                  <a:lnTo>
                    <a:pt x="2081" y="2135"/>
                  </a:lnTo>
                  <a:lnTo>
                    <a:pt x="2079" y="2132"/>
                  </a:lnTo>
                  <a:lnTo>
                    <a:pt x="2079" y="2130"/>
                  </a:lnTo>
                  <a:lnTo>
                    <a:pt x="2076" y="2130"/>
                  </a:lnTo>
                  <a:lnTo>
                    <a:pt x="2076" y="2128"/>
                  </a:lnTo>
                  <a:lnTo>
                    <a:pt x="2076" y="2128"/>
                  </a:lnTo>
                  <a:lnTo>
                    <a:pt x="2071" y="2120"/>
                  </a:lnTo>
                  <a:lnTo>
                    <a:pt x="2069" y="2118"/>
                  </a:lnTo>
                  <a:lnTo>
                    <a:pt x="2069" y="2118"/>
                  </a:lnTo>
                  <a:lnTo>
                    <a:pt x="2069" y="2118"/>
                  </a:lnTo>
                  <a:lnTo>
                    <a:pt x="2069" y="2116"/>
                  </a:lnTo>
                  <a:lnTo>
                    <a:pt x="2069" y="2111"/>
                  </a:lnTo>
                  <a:lnTo>
                    <a:pt x="2069" y="2113"/>
                  </a:lnTo>
                  <a:lnTo>
                    <a:pt x="2071" y="2118"/>
                  </a:lnTo>
                  <a:lnTo>
                    <a:pt x="2074" y="2118"/>
                  </a:lnTo>
                  <a:lnTo>
                    <a:pt x="2074" y="2120"/>
                  </a:lnTo>
                  <a:lnTo>
                    <a:pt x="2074" y="2123"/>
                  </a:lnTo>
                  <a:lnTo>
                    <a:pt x="2076" y="2125"/>
                  </a:lnTo>
                  <a:lnTo>
                    <a:pt x="2079" y="2128"/>
                  </a:lnTo>
                  <a:lnTo>
                    <a:pt x="2079" y="2128"/>
                  </a:lnTo>
                  <a:lnTo>
                    <a:pt x="2079" y="2128"/>
                  </a:lnTo>
                  <a:lnTo>
                    <a:pt x="2079" y="2130"/>
                  </a:lnTo>
                  <a:lnTo>
                    <a:pt x="2079" y="2130"/>
                  </a:lnTo>
                  <a:lnTo>
                    <a:pt x="2081" y="2132"/>
                  </a:lnTo>
                  <a:lnTo>
                    <a:pt x="2081" y="2132"/>
                  </a:lnTo>
                  <a:lnTo>
                    <a:pt x="2083" y="2135"/>
                  </a:lnTo>
                  <a:lnTo>
                    <a:pt x="2083" y="2135"/>
                  </a:lnTo>
                  <a:lnTo>
                    <a:pt x="2086" y="2135"/>
                  </a:lnTo>
                  <a:lnTo>
                    <a:pt x="2086" y="2135"/>
                  </a:lnTo>
                  <a:lnTo>
                    <a:pt x="2088" y="2135"/>
                  </a:lnTo>
                  <a:lnTo>
                    <a:pt x="2088" y="2132"/>
                  </a:lnTo>
                  <a:lnTo>
                    <a:pt x="2088" y="2132"/>
                  </a:lnTo>
                  <a:lnTo>
                    <a:pt x="2088" y="2132"/>
                  </a:lnTo>
                  <a:lnTo>
                    <a:pt x="2088" y="2132"/>
                  </a:lnTo>
                  <a:lnTo>
                    <a:pt x="2088" y="2132"/>
                  </a:lnTo>
                  <a:lnTo>
                    <a:pt x="2088" y="2132"/>
                  </a:lnTo>
                  <a:lnTo>
                    <a:pt x="2088" y="2132"/>
                  </a:lnTo>
                  <a:lnTo>
                    <a:pt x="2090" y="2132"/>
                  </a:lnTo>
                  <a:lnTo>
                    <a:pt x="2090" y="2130"/>
                  </a:lnTo>
                  <a:lnTo>
                    <a:pt x="2090" y="2130"/>
                  </a:lnTo>
                  <a:lnTo>
                    <a:pt x="2090" y="2130"/>
                  </a:lnTo>
                  <a:lnTo>
                    <a:pt x="2090" y="2130"/>
                  </a:lnTo>
                  <a:lnTo>
                    <a:pt x="2090" y="2128"/>
                  </a:lnTo>
                  <a:lnTo>
                    <a:pt x="2090" y="2128"/>
                  </a:lnTo>
                  <a:lnTo>
                    <a:pt x="2090" y="2128"/>
                  </a:lnTo>
                  <a:lnTo>
                    <a:pt x="2090" y="2128"/>
                  </a:lnTo>
                  <a:lnTo>
                    <a:pt x="2090" y="2125"/>
                  </a:lnTo>
                  <a:lnTo>
                    <a:pt x="2090" y="2125"/>
                  </a:lnTo>
                  <a:lnTo>
                    <a:pt x="2090" y="2125"/>
                  </a:lnTo>
                  <a:lnTo>
                    <a:pt x="2093" y="2123"/>
                  </a:lnTo>
                  <a:lnTo>
                    <a:pt x="2090" y="2123"/>
                  </a:lnTo>
                  <a:lnTo>
                    <a:pt x="2090" y="2123"/>
                  </a:lnTo>
                  <a:lnTo>
                    <a:pt x="2088" y="2123"/>
                  </a:lnTo>
                  <a:lnTo>
                    <a:pt x="2088" y="2120"/>
                  </a:lnTo>
                  <a:lnTo>
                    <a:pt x="2090" y="2118"/>
                  </a:lnTo>
                  <a:lnTo>
                    <a:pt x="2090" y="2116"/>
                  </a:lnTo>
                  <a:lnTo>
                    <a:pt x="2090" y="2111"/>
                  </a:lnTo>
                  <a:lnTo>
                    <a:pt x="2090" y="2109"/>
                  </a:lnTo>
                  <a:lnTo>
                    <a:pt x="2088" y="2109"/>
                  </a:lnTo>
                  <a:lnTo>
                    <a:pt x="2088" y="2106"/>
                  </a:lnTo>
                  <a:lnTo>
                    <a:pt x="2086" y="2104"/>
                  </a:lnTo>
                  <a:lnTo>
                    <a:pt x="2086" y="2104"/>
                  </a:lnTo>
                  <a:lnTo>
                    <a:pt x="2083" y="2104"/>
                  </a:lnTo>
                  <a:lnTo>
                    <a:pt x="2081" y="2102"/>
                  </a:lnTo>
                  <a:lnTo>
                    <a:pt x="2081" y="2102"/>
                  </a:lnTo>
                  <a:lnTo>
                    <a:pt x="2083" y="2102"/>
                  </a:lnTo>
                  <a:lnTo>
                    <a:pt x="2083" y="2102"/>
                  </a:lnTo>
                  <a:lnTo>
                    <a:pt x="2083" y="2102"/>
                  </a:lnTo>
                  <a:lnTo>
                    <a:pt x="2083" y="2102"/>
                  </a:lnTo>
                  <a:lnTo>
                    <a:pt x="2086" y="2102"/>
                  </a:lnTo>
                  <a:lnTo>
                    <a:pt x="2083" y="2099"/>
                  </a:lnTo>
                  <a:lnTo>
                    <a:pt x="2083" y="2099"/>
                  </a:lnTo>
                  <a:lnTo>
                    <a:pt x="2079" y="2094"/>
                  </a:lnTo>
                  <a:lnTo>
                    <a:pt x="2079" y="2094"/>
                  </a:lnTo>
                  <a:lnTo>
                    <a:pt x="2079" y="2094"/>
                  </a:lnTo>
                  <a:lnTo>
                    <a:pt x="2076" y="2094"/>
                  </a:lnTo>
                  <a:lnTo>
                    <a:pt x="2076" y="2094"/>
                  </a:lnTo>
                  <a:lnTo>
                    <a:pt x="2074" y="2094"/>
                  </a:lnTo>
                  <a:lnTo>
                    <a:pt x="2074" y="2094"/>
                  </a:lnTo>
                  <a:lnTo>
                    <a:pt x="2074" y="2094"/>
                  </a:lnTo>
                  <a:lnTo>
                    <a:pt x="2071" y="2094"/>
                  </a:lnTo>
                  <a:lnTo>
                    <a:pt x="2071" y="2094"/>
                  </a:lnTo>
                  <a:lnTo>
                    <a:pt x="2071" y="2092"/>
                  </a:lnTo>
                  <a:lnTo>
                    <a:pt x="2076" y="2094"/>
                  </a:lnTo>
                  <a:lnTo>
                    <a:pt x="2079" y="2094"/>
                  </a:lnTo>
                  <a:lnTo>
                    <a:pt x="2083" y="2092"/>
                  </a:lnTo>
                  <a:lnTo>
                    <a:pt x="2083" y="2092"/>
                  </a:lnTo>
                  <a:lnTo>
                    <a:pt x="2086" y="2092"/>
                  </a:lnTo>
                  <a:lnTo>
                    <a:pt x="2086" y="2092"/>
                  </a:lnTo>
                  <a:lnTo>
                    <a:pt x="2086" y="2092"/>
                  </a:lnTo>
                  <a:lnTo>
                    <a:pt x="2086" y="2092"/>
                  </a:lnTo>
                  <a:lnTo>
                    <a:pt x="2086" y="2092"/>
                  </a:lnTo>
                  <a:lnTo>
                    <a:pt x="2086" y="2090"/>
                  </a:lnTo>
                  <a:lnTo>
                    <a:pt x="2086" y="2090"/>
                  </a:lnTo>
                  <a:lnTo>
                    <a:pt x="2086" y="2087"/>
                  </a:lnTo>
                  <a:lnTo>
                    <a:pt x="2086" y="2085"/>
                  </a:lnTo>
                  <a:lnTo>
                    <a:pt x="2083" y="2085"/>
                  </a:lnTo>
                  <a:lnTo>
                    <a:pt x="2081" y="2085"/>
                  </a:lnTo>
                  <a:lnTo>
                    <a:pt x="2081" y="2083"/>
                  </a:lnTo>
                  <a:lnTo>
                    <a:pt x="2081" y="2083"/>
                  </a:lnTo>
                  <a:lnTo>
                    <a:pt x="2083" y="2083"/>
                  </a:lnTo>
                  <a:lnTo>
                    <a:pt x="2086" y="2085"/>
                  </a:lnTo>
                  <a:lnTo>
                    <a:pt x="2086" y="2085"/>
                  </a:lnTo>
                  <a:lnTo>
                    <a:pt x="2088" y="2085"/>
                  </a:lnTo>
                  <a:lnTo>
                    <a:pt x="2088" y="2083"/>
                  </a:lnTo>
                  <a:lnTo>
                    <a:pt x="2088" y="2083"/>
                  </a:lnTo>
                  <a:lnTo>
                    <a:pt x="2088" y="2083"/>
                  </a:lnTo>
                  <a:lnTo>
                    <a:pt x="2090" y="2083"/>
                  </a:lnTo>
                  <a:lnTo>
                    <a:pt x="2090" y="2083"/>
                  </a:lnTo>
                  <a:lnTo>
                    <a:pt x="2093" y="2080"/>
                  </a:lnTo>
                  <a:lnTo>
                    <a:pt x="2095" y="2080"/>
                  </a:lnTo>
                  <a:lnTo>
                    <a:pt x="2098" y="2080"/>
                  </a:lnTo>
                  <a:lnTo>
                    <a:pt x="2098" y="2080"/>
                  </a:lnTo>
                  <a:lnTo>
                    <a:pt x="2100" y="2080"/>
                  </a:lnTo>
                  <a:lnTo>
                    <a:pt x="2100" y="2080"/>
                  </a:lnTo>
                  <a:lnTo>
                    <a:pt x="2102" y="2080"/>
                  </a:lnTo>
                  <a:lnTo>
                    <a:pt x="2102" y="2080"/>
                  </a:lnTo>
                  <a:lnTo>
                    <a:pt x="2105" y="2080"/>
                  </a:lnTo>
                  <a:lnTo>
                    <a:pt x="2102" y="2080"/>
                  </a:lnTo>
                  <a:lnTo>
                    <a:pt x="2102" y="2080"/>
                  </a:lnTo>
                  <a:lnTo>
                    <a:pt x="2100" y="2080"/>
                  </a:lnTo>
                  <a:lnTo>
                    <a:pt x="2100" y="2080"/>
                  </a:lnTo>
                  <a:lnTo>
                    <a:pt x="2098" y="2080"/>
                  </a:lnTo>
                  <a:lnTo>
                    <a:pt x="2098" y="2080"/>
                  </a:lnTo>
                  <a:lnTo>
                    <a:pt x="2098" y="2080"/>
                  </a:lnTo>
                  <a:lnTo>
                    <a:pt x="2093" y="2083"/>
                  </a:lnTo>
                  <a:lnTo>
                    <a:pt x="2090" y="2083"/>
                  </a:lnTo>
                  <a:lnTo>
                    <a:pt x="2090" y="2083"/>
                  </a:lnTo>
                  <a:lnTo>
                    <a:pt x="2088" y="2085"/>
                  </a:lnTo>
                  <a:lnTo>
                    <a:pt x="2088" y="2085"/>
                  </a:lnTo>
                  <a:lnTo>
                    <a:pt x="2088" y="2087"/>
                  </a:lnTo>
                  <a:lnTo>
                    <a:pt x="2088" y="2087"/>
                  </a:lnTo>
                  <a:lnTo>
                    <a:pt x="2088" y="2090"/>
                  </a:lnTo>
                  <a:lnTo>
                    <a:pt x="2088" y="2090"/>
                  </a:lnTo>
                  <a:lnTo>
                    <a:pt x="2090" y="2087"/>
                  </a:lnTo>
                  <a:lnTo>
                    <a:pt x="2090" y="2087"/>
                  </a:lnTo>
                  <a:lnTo>
                    <a:pt x="2090" y="2090"/>
                  </a:lnTo>
                  <a:lnTo>
                    <a:pt x="2090" y="2090"/>
                  </a:lnTo>
                  <a:lnTo>
                    <a:pt x="2090" y="2092"/>
                  </a:lnTo>
                  <a:lnTo>
                    <a:pt x="2090" y="2090"/>
                  </a:lnTo>
                  <a:lnTo>
                    <a:pt x="2090" y="2087"/>
                  </a:lnTo>
                  <a:lnTo>
                    <a:pt x="2093" y="2085"/>
                  </a:lnTo>
                  <a:lnTo>
                    <a:pt x="2093" y="2087"/>
                  </a:lnTo>
                  <a:lnTo>
                    <a:pt x="2093" y="2090"/>
                  </a:lnTo>
                  <a:lnTo>
                    <a:pt x="2093" y="2090"/>
                  </a:lnTo>
                  <a:lnTo>
                    <a:pt x="2090" y="2090"/>
                  </a:lnTo>
                  <a:lnTo>
                    <a:pt x="2090" y="2092"/>
                  </a:lnTo>
                  <a:lnTo>
                    <a:pt x="2090" y="2092"/>
                  </a:lnTo>
                  <a:lnTo>
                    <a:pt x="2090" y="2092"/>
                  </a:lnTo>
                  <a:lnTo>
                    <a:pt x="2093" y="2092"/>
                  </a:lnTo>
                  <a:lnTo>
                    <a:pt x="2093" y="2090"/>
                  </a:lnTo>
                  <a:lnTo>
                    <a:pt x="2093" y="2087"/>
                  </a:lnTo>
                  <a:lnTo>
                    <a:pt x="2093" y="2087"/>
                  </a:lnTo>
                  <a:lnTo>
                    <a:pt x="2093" y="2085"/>
                  </a:lnTo>
                  <a:lnTo>
                    <a:pt x="2093" y="2085"/>
                  </a:lnTo>
                  <a:lnTo>
                    <a:pt x="2093" y="2087"/>
                  </a:lnTo>
                  <a:lnTo>
                    <a:pt x="2093" y="2090"/>
                  </a:lnTo>
                  <a:lnTo>
                    <a:pt x="2093" y="2090"/>
                  </a:lnTo>
                  <a:lnTo>
                    <a:pt x="2093" y="2092"/>
                  </a:lnTo>
                  <a:lnTo>
                    <a:pt x="2090" y="2094"/>
                  </a:lnTo>
                  <a:lnTo>
                    <a:pt x="2090" y="2094"/>
                  </a:lnTo>
                  <a:lnTo>
                    <a:pt x="2090" y="2094"/>
                  </a:lnTo>
                  <a:lnTo>
                    <a:pt x="2093" y="2094"/>
                  </a:lnTo>
                  <a:lnTo>
                    <a:pt x="2093" y="2094"/>
                  </a:lnTo>
                  <a:lnTo>
                    <a:pt x="2093" y="2094"/>
                  </a:lnTo>
                  <a:lnTo>
                    <a:pt x="2093" y="2094"/>
                  </a:lnTo>
                  <a:lnTo>
                    <a:pt x="2093" y="2097"/>
                  </a:lnTo>
                  <a:lnTo>
                    <a:pt x="2093" y="2097"/>
                  </a:lnTo>
                  <a:lnTo>
                    <a:pt x="2093" y="2097"/>
                  </a:lnTo>
                  <a:lnTo>
                    <a:pt x="2093" y="2097"/>
                  </a:lnTo>
                  <a:lnTo>
                    <a:pt x="2093" y="2094"/>
                  </a:lnTo>
                  <a:lnTo>
                    <a:pt x="2093" y="2094"/>
                  </a:lnTo>
                  <a:lnTo>
                    <a:pt x="2093" y="2097"/>
                  </a:lnTo>
                  <a:lnTo>
                    <a:pt x="2093" y="2097"/>
                  </a:lnTo>
                  <a:lnTo>
                    <a:pt x="2095" y="2099"/>
                  </a:lnTo>
                  <a:lnTo>
                    <a:pt x="2095" y="2099"/>
                  </a:lnTo>
                  <a:lnTo>
                    <a:pt x="2095" y="2102"/>
                  </a:lnTo>
                  <a:lnTo>
                    <a:pt x="2095" y="2102"/>
                  </a:lnTo>
                  <a:lnTo>
                    <a:pt x="2095" y="2102"/>
                  </a:lnTo>
                  <a:lnTo>
                    <a:pt x="2095" y="2102"/>
                  </a:lnTo>
                  <a:lnTo>
                    <a:pt x="2098" y="2102"/>
                  </a:lnTo>
                  <a:lnTo>
                    <a:pt x="2098" y="2102"/>
                  </a:lnTo>
                  <a:lnTo>
                    <a:pt x="2098" y="2102"/>
                  </a:lnTo>
                  <a:lnTo>
                    <a:pt x="2098" y="2102"/>
                  </a:lnTo>
                  <a:lnTo>
                    <a:pt x="2100" y="2102"/>
                  </a:lnTo>
                  <a:lnTo>
                    <a:pt x="2100" y="2102"/>
                  </a:lnTo>
                  <a:lnTo>
                    <a:pt x="2100" y="2104"/>
                  </a:lnTo>
                  <a:lnTo>
                    <a:pt x="2100" y="2106"/>
                  </a:lnTo>
                  <a:lnTo>
                    <a:pt x="2102" y="2106"/>
                  </a:lnTo>
                  <a:lnTo>
                    <a:pt x="2102" y="2109"/>
                  </a:lnTo>
                  <a:lnTo>
                    <a:pt x="2102" y="2111"/>
                  </a:lnTo>
                  <a:lnTo>
                    <a:pt x="2102" y="2111"/>
                  </a:lnTo>
                  <a:lnTo>
                    <a:pt x="2105" y="2111"/>
                  </a:lnTo>
                  <a:lnTo>
                    <a:pt x="2105" y="2113"/>
                  </a:lnTo>
                  <a:lnTo>
                    <a:pt x="2107" y="2113"/>
                  </a:lnTo>
                  <a:lnTo>
                    <a:pt x="2107" y="2116"/>
                  </a:lnTo>
                  <a:lnTo>
                    <a:pt x="2107" y="2116"/>
                  </a:lnTo>
                  <a:lnTo>
                    <a:pt x="2105" y="2116"/>
                  </a:lnTo>
                  <a:lnTo>
                    <a:pt x="2105" y="2116"/>
                  </a:lnTo>
                  <a:lnTo>
                    <a:pt x="2107" y="2118"/>
                  </a:lnTo>
                  <a:lnTo>
                    <a:pt x="2107" y="2118"/>
                  </a:lnTo>
                  <a:lnTo>
                    <a:pt x="2107" y="2118"/>
                  </a:lnTo>
                  <a:lnTo>
                    <a:pt x="2107" y="2118"/>
                  </a:lnTo>
                  <a:lnTo>
                    <a:pt x="2107" y="2118"/>
                  </a:lnTo>
                  <a:lnTo>
                    <a:pt x="2107" y="2118"/>
                  </a:lnTo>
                  <a:lnTo>
                    <a:pt x="2107" y="2116"/>
                  </a:lnTo>
                  <a:lnTo>
                    <a:pt x="2109" y="2118"/>
                  </a:lnTo>
                  <a:lnTo>
                    <a:pt x="2109" y="2116"/>
                  </a:lnTo>
                  <a:lnTo>
                    <a:pt x="2109" y="2116"/>
                  </a:lnTo>
                  <a:lnTo>
                    <a:pt x="2109" y="2116"/>
                  </a:lnTo>
                  <a:lnTo>
                    <a:pt x="2109" y="2116"/>
                  </a:lnTo>
                  <a:lnTo>
                    <a:pt x="2109" y="2116"/>
                  </a:lnTo>
                  <a:lnTo>
                    <a:pt x="2109" y="2116"/>
                  </a:lnTo>
                  <a:lnTo>
                    <a:pt x="2112" y="2113"/>
                  </a:lnTo>
                  <a:lnTo>
                    <a:pt x="2112" y="2113"/>
                  </a:lnTo>
                  <a:lnTo>
                    <a:pt x="2112" y="2113"/>
                  </a:lnTo>
                  <a:lnTo>
                    <a:pt x="2112" y="2113"/>
                  </a:lnTo>
                  <a:lnTo>
                    <a:pt x="2112" y="2113"/>
                  </a:lnTo>
                  <a:lnTo>
                    <a:pt x="2114" y="2116"/>
                  </a:lnTo>
                  <a:lnTo>
                    <a:pt x="2114" y="2116"/>
                  </a:lnTo>
                  <a:lnTo>
                    <a:pt x="2114" y="2116"/>
                  </a:lnTo>
                  <a:lnTo>
                    <a:pt x="2114" y="2116"/>
                  </a:lnTo>
                  <a:lnTo>
                    <a:pt x="2114" y="2116"/>
                  </a:lnTo>
                  <a:lnTo>
                    <a:pt x="2114" y="2116"/>
                  </a:lnTo>
                  <a:lnTo>
                    <a:pt x="2114" y="2116"/>
                  </a:lnTo>
                  <a:lnTo>
                    <a:pt x="2116" y="2116"/>
                  </a:lnTo>
                  <a:lnTo>
                    <a:pt x="2116" y="2116"/>
                  </a:lnTo>
                  <a:lnTo>
                    <a:pt x="2116" y="2116"/>
                  </a:lnTo>
                  <a:lnTo>
                    <a:pt x="2116" y="2116"/>
                  </a:lnTo>
                  <a:lnTo>
                    <a:pt x="2116" y="2116"/>
                  </a:lnTo>
                  <a:lnTo>
                    <a:pt x="2116" y="2116"/>
                  </a:lnTo>
                  <a:lnTo>
                    <a:pt x="2116" y="2116"/>
                  </a:lnTo>
                  <a:lnTo>
                    <a:pt x="2116" y="2116"/>
                  </a:lnTo>
                  <a:lnTo>
                    <a:pt x="2116" y="2116"/>
                  </a:lnTo>
                  <a:lnTo>
                    <a:pt x="2116" y="2116"/>
                  </a:lnTo>
                  <a:lnTo>
                    <a:pt x="2116" y="2116"/>
                  </a:lnTo>
                  <a:lnTo>
                    <a:pt x="2116" y="2116"/>
                  </a:lnTo>
                  <a:lnTo>
                    <a:pt x="2114" y="2116"/>
                  </a:lnTo>
                  <a:lnTo>
                    <a:pt x="2114" y="2116"/>
                  </a:lnTo>
                  <a:lnTo>
                    <a:pt x="2114" y="2116"/>
                  </a:lnTo>
                  <a:lnTo>
                    <a:pt x="2114" y="2118"/>
                  </a:lnTo>
                  <a:lnTo>
                    <a:pt x="2114" y="2118"/>
                  </a:lnTo>
                  <a:lnTo>
                    <a:pt x="2114" y="2118"/>
                  </a:lnTo>
                  <a:lnTo>
                    <a:pt x="2114" y="2118"/>
                  </a:lnTo>
                  <a:lnTo>
                    <a:pt x="2114" y="2118"/>
                  </a:lnTo>
                  <a:lnTo>
                    <a:pt x="2114" y="2118"/>
                  </a:lnTo>
                  <a:lnTo>
                    <a:pt x="2114" y="2118"/>
                  </a:lnTo>
                  <a:lnTo>
                    <a:pt x="2112" y="2116"/>
                  </a:lnTo>
                  <a:lnTo>
                    <a:pt x="2112" y="2116"/>
                  </a:lnTo>
                  <a:lnTo>
                    <a:pt x="2112" y="2118"/>
                  </a:lnTo>
                  <a:lnTo>
                    <a:pt x="2109" y="2118"/>
                  </a:lnTo>
                  <a:lnTo>
                    <a:pt x="2109" y="2120"/>
                  </a:lnTo>
                  <a:lnTo>
                    <a:pt x="2109" y="2120"/>
                  </a:lnTo>
                  <a:lnTo>
                    <a:pt x="2107" y="2120"/>
                  </a:lnTo>
                  <a:lnTo>
                    <a:pt x="2107" y="2120"/>
                  </a:lnTo>
                  <a:lnTo>
                    <a:pt x="2107" y="2123"/>
                  </a:lnTo>
                  <a:lnTo>
                    <a:pt x="2109" y="2123"/>
                  </a:lnTo>
                  <a:lnTo>
                    <a:pt x="2107" y="2123"/>
                  </a:lnTo>
                  <a:lnTo>
                    <a:pt x="2109" y="2123"/>
                  </a:lnTo>
                  <a:lnTo>
                    <a:pt x="2109" y="2123"/>
                  </a:lnTo>
                  <a:lnTo>
                    <a:pt x="2109" y="2123"/>
                  </a:lnTo>
                  <a:lnTo>
                    <a:pt x="2109" y="2123"/>
                  </a:lnTo>
                  <a:lnTo>
                    <a:pt x="2112" y="2123"/>
                  </a:lnTo>
                  <a:lnTo>
                    <a:pt x="2112" y="2123"/>
                  </a:lnTo>
                  <a:lnTo>
                    <a:pt x="2112" y="2123"/>
                  </a:lnTo>
                  <a:lnTo>
                    <a:pt x="2112" y="2123"/>
                  </a:lnTo>
                  <a:lnTo>
                    <a:pt x="2112" y="2123"/>
                  </a:lnTo>
                  <a:lnTo>
                    <a:pt x="2112" y="2123"/>
                  </a:lnTo>
                  <a:lnTo>
                    <a:pt x="2112" y="2123"/>
                  </a:lnTo>
                  <a:lnTo>
                    <a:pt x="2112" y="2125"/>
                  </a:lnTo>
                  <a:lnTo>
                    <a:pt x="2114" y="2125"/>
                  </a:lnTo>
                  <a:lnTo>
                    <a:pt x="2114" y="2125"/>
                  </a:lnTo>
                  <a:lnTo>
                    <a:pt x="2114" y="2125"/>
                  </a:lnTo>
                  <a:lnTo>
                    <a:pt x="2114" y="2125"/>
                  </a:lnTo>
                  <a:lnTo>
                    <a:pt x="2114" y="2125"/>
                  </a:lnTo>
                  <a:lnTo>
                    <a:pt x="2116" y="2125"/>
                  </a:lnTo>
                  <a:lnTo>
                    <a:pt x="2116" y="2125"/>
                  </a:lnTo>
                  <a:lnTo>
                    <a:pt x="2116" y="2123"/>
                  </a:lnTo>
                  <a:lnTo>
                    <a:pt x="2116" y="2123"/>
                  </a:lnTo>
                  <a:lnTo>
                    <a:pt x="2116" y="2123"/>
                  </a:lnTo>
                  <a:lnTo>
                    <a:pt x="2116" y="2123"/>
                  </a:lnTo>
                  <a:lnTo>
                    <a:pt x="2119" y="2123"/>
                  </a:lnTo>
                  <a:lnTo>
                    <a:pt x="2119" y="2123"/>
                  </a:lnTo>
                  <a:lnTo>
                    <a:pt x="2119" y="2125"/>
                  </a:lnTo>
                  <a:lnTo>
                    <a:pt x="2119" y="2125"/>
                  </a:lnTo>
                  <a:lnTo>
                    <a:pt x="2119" y="2125"/>
                  </a:lnTo>
                  <a:lnTo>
                    <a:pt x="2119" y="2125"/>
                  </a:lnTo>
                  <a:lnTo>
                    <a:pt x="2121" y="2125"/>
                  </a:lnTo>
                  <a:lnTo>
                    <a:pt x="2121" y="2125"/>
                  </a:lnTo>
                  <a:lnTo>
                    <a:pt x="2121" y="2128"/>
                  </a:lnTo>
                  <a:lnTo>
                    <a:pt x="2121" y="2128"/>
                  </a:lnTo>
                  <a:lnTo>
                    <a:pt x="2121" y="2128"/>
                  </a:lnTo>
                  <a:lnTo>
                    <a:pt x="2121" y="2128"/>
                  </a:lnTo>
                  <a:lnTo>
                    <a:pt x="2121" y="2128"/>
                  </a:lnTo>
                  <a:lnTo>
                    <a:pt x="2121" y="2128"/>
                  </a:lnTo>
                  <a:lnTo>
                    <a:pt x="2121" y="2128"/>
                  </a:lnTo>
                  <a:lnTo>
                    <a:pt x="2121" y="2128"/>
                  </a:lnTo>
                  <a:lnTo>
                    <a:pt x="2121" y="2128"/>
                  </a:lnTo>
                  <a:lnTo>
                    <a:pt x="2124" y="2128"/>
                  </a:lnTo>
                  <a:lnTo>
                    <a:pt x="2124" y="2128"/>
                  </a:lnTo>
                  <a:lnTo>
                    <a:pt x="2121" y="2128"/>
                  </a:lnTo>
                  <a:lnTo>
                    <a:pt x="2124" y="2128"/>
                  </a:lnTo>
                  <a:lnTo>
                    <a:pt x="2124" y="2128"/>
                  </a:lnTo>
                  <a:lnTo>
                    <a:pt x="2124" y="2128"/>
                  </a:lnTo>
                  <a:lnTo>
                    <a:pt x="2124" y="2128"/>
                  </a:lnTo>
                  <a:lnTo>
                    <a:pt x="2124" y="2128"/>
                  </a:lnTo>
                  <a:lnTo>
                    <a:pt x="2126" y="2128"/>
                  </a:lnTo>
                  <a:lnTo>
                    <a:pt x="2126" y="2128"/>
                  </a:lnTo>
                  <a:lnTo>
                    <a:pt x="2126" y="2128"/>
                  </a:lnTo>
                  <a:lnTo>
                    <a:pt x="2126" y="2125"/>
                  </a:lnTo>
                  <a:lnTo>
                    <a:pt x="2126" y="2128"/>
                  </a:lnTo>
                  <a:lnTo>
                    <a:pt x="2126" y="2128"/>
                  </a:lnTo>
                  <a:lnTo>
                    <a:pt x="2126" y="2128"/>
                  </a:lnTo>
                  <a:lnTo>
                    <a:pt x="2126" y="2128"/>
                  </a:lnTo>
                  <a:lnTo>
                    <a:pt x="2128" y="2128"/>
                  </a:lnTo>
                  <a:lnTo>
                    <a:pt x="2126" y="2130"/>
                  </a:lnTo>
                  <a:lnTo>
                    <a:pt x="2128" y="2130"/>
                  </a:lnTo>
                  <a:lnTo>
                    <a:pt x="2128" y="2130"/>
                  </a:lnTo>
                  <a:lnTo>
                    <a:pt x="2128" y="2130"/>
                  </a:lnTo>
                  <a:lnTo>
                    <a:pt x="2128" y="2130"/>
                  </a:lnTo>
                  <a:lnTo>
                    <a:pt x="2128" y="2130"/>
                  </a:lnTo>
                  <a:lnTo>
                    <a:pt x="2128" y="2130"/>
                  </a:lnTo>
                  <a:lnTo>
                    <a:pt x="2128" y="2128"/>
                  </a:lnTo>
                  <a:lnTo>
                    <a:pt x="2128" y="2128"/>
                  </a:lnTo>
                  <a:lnTo>
                    <a:pt x="2128" y="2128"/>
                  </a:lnTo>
                  <a:lnTo>
                    <a:pt x="2128" y="2128"/>
                  </a:lnTo>
                  <a:lnTo>
                    <a:pt x="2128" y="2128"/>
                  </a:lnTo>
                  <a:lnTo>
                    <a:pt x="2128" y="2128"/>
                  </a:lnTo>
                  <a:lnTo>
                    <a:pt x="2128" y="2128"/>
                  </a:lnTo>
                  <a:lnTo>
                    <a:pt x="2128" y="2128"/>
                  </a:lnTo>
                  <a:lnTo>
                    <a:pt x="2128" y="2128"/>
                  </a:lnTo>
                  <a:lnTo>
                    <a:pt x="2128" y="2128"/>
                  </a:lnTo>
                  <a:lnTo>
                    <a:pt x="2126" y="2128"/>
                  </a:lnTo>
                  <a:lnTo>
                    <a:pt x="2126" y="2125"/>
                  </a:lnTo>
                  <a:lnTo>
                    <a:pt x="2126" y="2125"/>
                  </a:lnTo>
                  <a:lnTo>
                    <a:pt x="2126" y="2125"/>
                  </a:lnTo>
                  <a:lnTo>
                    <a:pt x="2126" y="2123"/>
                  </a:lnTo>
                  <a:lnTo>
                    <a:pt x="2126" y="2123"/>
                  </a:lnTo>
                  <a:lnTo>
                    <a:pt x="2126" y="2125"/>
                  </a:lnTo>
                  <a:lnTo>
                    <a:pt x="2126" y="2125"/>
                  </a:lnTo>
                  <a:lnTo>
                    <a:pt x="2128" y="2125"/>
                  </a:lnTo>
                  <a:lnTo>
                    <a:pt x="2126" y="2123"/>
                  </a:lnTo>
                  <a:lnTo>
                    <a:pt x="2126" y="2123"/>
                  </a:lnTo>
                  <a:lnTo>
                    <a:pt x="2126" y="2123"/>
                  </a:lnTo>
                  <a:lnTo>
                    <a:pt x="2128" y="2123"/>
                  </a:lnTo>
                  <a:lnTo>
                    <a:pt x="2128" y="2123"/>
                  </a:lnTo>
                  <a:lnTo>
                    <a:pt x="2128" y="2123"/>
                  </a:lnTo>
                  <a:lnTo>
                    <a:pt x="2128" y="2123"/>
                  </a:lnTo>
                  <a:lnTo>
                    <a:pt x="2128" y="2123"/>
                  </a:lnTo>
                  <a:lnTo>
                    <a:pt x="2131" y="2123"/>
                  </a:lnTo>
                  <a:lnTo>
                    <a:pt x="2131" y="2125"/>
                  </a:lnTo>
                  <a:lnTo>
                    <a:pt x="2131" y="2125"/>
                  </a:lnTo>
                  <a:lnTo>
                    <a:pt x="2131" y="2125"/>
                  </a:lnTo>
                  <a:lnTo>
                    <a:pt x="2131" y="2125"/>
                  </a:lnTo>
                  <a:lnTo>
                    <a:pt x="2131" y="2125"/>
                  </a:lnTo>
                  <a:lnTo>
                    <a:pt x="2131" y="2125"/>
                  </a:lnTo>
                  <a:lnTo>
                    <a:pt x="2131" y="2125"/>
                  </a:lnTo>
                  <a:lnTo>
                    <a:pt x="2133" y="2125"/>
                  </a:lnTo>
                  <a:lnTo>
                    <a:pt x="2133" y="2125"/>
                  </a:lnTo>
                  <a:lnTo>
                    <a:pt x="2133" y="2123"/>
                  </a:lnTo>
                  <a:lnTo>
                    <a:pt x="2133" y="2123"/>
                  </a:lnTo>
                  <a:lnTo>
                    <a:pt x="2133" y="2123"/>
                  </a:lnTo>
                  <a:lnTo>
                    <a:pt x="2133" y="2123"/>
                  </a:lnTo>
                  <a:lnTo>
                    <a:pt x="2133" y="2123"/>
                  </a:lnTo>
                  <a:lnTo>
                    <a:pt x="2133" y="2123"/>
                  </a:lnTo>
                  <a:lnTo>
                    <a:pt x="2133" y="2123"/>
                  </a:lnTo>
                  <a:lnTo>
                    <a:pt x="2133" y="2123"/>
                  </a:lnTo>
                  <a:lnTo>
                    <a:pt x="2133" y="2120"/>
                  </a:lnTo>
                  <a:lnTo>
                    <a:pt x="2133" y="2120"/>
                  </a:lnTo>
                  <a:lnTo>
                    <a:pt x="2133" y="2120"/>
                  </a:lnTo>
                  <a:lnTo>
                    <a:pt x="2133" y="2120"/>
                  </a:lnTo>
                  <a:lnTo>
                    <a:pt x="2133" y="2120"/>
                  </a:lnTo>
                  <a:lnTo>
                    <a:pt x="2133" y="2120"/>
                  </a:lnTo>
                  <a:lnTo>
                    <a:pt x="2133" y="2120"/>
                  </a:lnTo>
                  <a:lnTo>
                    <a:pt x="2131" y="2118"/>
                  </a:lnTo>
                  <a:lnTo>
                    <a:pt x="2131" y="2118"/>
                  </a:lnTo>
                  <a:lnTo>
                    <a:pt x="2131" y="2118"/>
                  </a:lnTo>
                  <a:lnTo>
                    <a:pt x="2131" y="2120"/>
                  </a:lnTo>
                  <a:lnTo>
                    <a:pt x="2131" y="2120"/>
                  </a:lnTo>
                  <a:lnTo>
                    <a:pt x="2131" y="2120"/>
                  </a:lnTo>
                  <a:lnTo>
                    <a:pt x="2131" y="2120"/>
                  </a:lnTo>
                  <a:lnTo>
                    <a:pt x="2131" y="2120"/>
                  </a:lnTo>
                  <a:lnTo>
                    <a:pt x="2131" y="2120"/>
                  </a:lnTo>
                  <a:lnTo>
                    <a:pt x="2131" y="2118"/>
                  </a:lnTo>
                  <a:lnTo>
                    <a:pt x="2131" y="2118"/>
                  </a:lnTo>
                  <a:lnTo>
                    <a:pt x="2131" y="2118"/>
                  </a:lnTo>
                  <a:lnTo>
                    <a:pt x="2131" y="2118"/>
                  </a:lnTo>
                  <a:lnTo>
                    <a:pt x="2131" y="2118"/>
                  </a:lnTo>
                  <a:lnTo>
                    <a:pt x="2131" y="2118"/>
                  </a:lnTo>
                  <a:lnTo>
                    <a:pt x="2128" y="2118"/>
                  </a:lnTo>
                  <a:lnTo>
                    <a:pt x="2128" y="2118"/>
                  </a:lnTo>
                  <a:lnTo>
                    <a:pt x="2128" y="2118"/>
                  </a:lnTo>
                  <a:lnTo>
                    <a:pt x="2126" y="2120"/>
                  </a:lnTo>
                  <a:lnTo>
                    <a:pt x="2128" y="2120"/>
                  </a:lnTo>
                  <a:lnTo>
                    <a:pt x="2126" y="2120"/>
                  </a:lnTo>
                  <a:lnTo>
                    <a:pt x="2126" y="2120"/>
                  </a:lnTo>
                  <a:lnTo>
                    <a:pt x="2126" y="2120"/>
                  </a:lnTo>
                  <a:lnTo>
                    <a:pt x="2126" y="2120"/>
                  </a:lnTo>
                  <a:lnTo>
                    <a:pt x="2126" y="2120"/>
                  </a:lnTo>
                  <a:lnTo>
                    <a:pt x="2126" y="2120"/>
                  </a:lnTo>
                  <a:lnTo>
                    <a:pt x="2126" y="2120"/>
                  </a:lnTo>
                  <a:lnTo>
                    <a:pt x="2126" y="2120"/>
                  </a:lnTo>
                  <a:lnTo>
                    <a:pt x="2126" y="2120"/>
                  </a:lnTo>
                  <a:lnTo>
                    <a:pt x="2124" y="2120"/>
                  </a:lnTo>
                  <a:lnTo>
                    <a:pt x="2124" y="2123"/>
                  </a:lnTo>
                  <a:lnTo>
                    <a:pt x="2124" y="2123"/>
                  </a:lnTo>
                  <a:lnTo>
                    <a:pt x="2124" y="2120"/>
                  </a:lnTo>
                  <a:lnTo>
                    <a:pt x="2124" y="2120"/>
                  </a:lnTo>
                  <a:lnTo>
                    <a:pt x="2124" y="2120"/>
                  </a:lnTo>
                  <a:lnTo>
                    <a:pt x="2124" y="2120"/>
                  </a:lnTo>
                  <a:lnTo>
                    <a:pt x="2121" y="2120"/>
                  </a:lnTo>
                  <a:lnTo>
                    <a:pt x="2121" y="2120"/>
                  </a:lnTo>
                  <a:lnTo>
                    <a:pt x="2121" y="2118"/>
                  </a:lnTo>
                  <a:lnTo>
                    <a:pt x="2121" y="2118"/>
                  </a:lnTo>
                  <a:lnTo>
                    <a:pt x="2124" y="2118"/>
                  </a:lnTo>
                  <a:lnTo>
                    <a:pt x="2124" y="2118"/>
                  </a:lnTo>
                  <a:lnTo>
                    <a:pt x="2124" y="2118"/>
                  </a:lnTo>
                  <a:lnTo>
                    <a:pt x="2124" y="2118"/>
                  </a:lnTo>
                  <a:lnTo>
                    <a:pt x="2124" y="2118"/>
                  </a:lnTo>
                  <a:lnTo>
                    <a:pt x="2124" y="2118"/>
                  </a:lnTo>
                  <a:lnTo>
                    <a:pt x="2124" y="2118"/>
                  </a:lnTo>
                  <a:lnTo>
                    <a:pt x="2124" y="2118"/>
                  </a:lnTo>
                  <a:lnTo>
                    <a:pt x="2124" y="2118"/>
                  </a:lnTo>
                  <a:lnTo>
                    <a:pt x="2124" y="2118"/>
                  </a:lnTo>
                  <a:lnTo>
                    <a:pt x="2124" y="2118"/>
                  </a:lnTo>
                  <a:lnTo>
                    <a:pt x="2126" y="2118"/>
                  </a:lnTo>
                  <a:lnTo>
                    <a:pt x="2126" y="2118"/>
                  </a:lnTo>
                  <a:lnTo>
                    <a:pt x="2126" y="2118"/>
                  </a:lnTo>
                  <a:lnTo>
                    <a:pt x="2126" y="2118"/>
                  </a:lnTo>
                  <a:lnTo>
                    <a:pt x="2128" y="2118"/>
                  </a:lnTo>
                  <a:lnTo>
                    <a:pt x="2128" y="2118"/>
                  </a:lnTo>
                  <a:lnTo>
                    <a:pt x="2128" y="2118"/>
                  </a:lnTo>
                  <a:lnTo>
                    <a:pt x="2128" y="2116"/>
                  </a:lnTo>
                  <a:lnTo>
                    <a:pt x="2131" y="2116"/>
                  </a:lnTo>
                  <a:lnTo>
                    <a:pt x="2131" y="2116"/>
                  </a:lnTo>
                  <a:lnTo>
                    <a:pt x="2131" y="2116"/>
                  </a:lnTo>
                  <a:lnTo>
                    <a:pt x="2128" y="2116"/>
                  </a:lnTo>
                  <a:lnTo>
                    <a:pt x="2128" y="2116"/>
                  </a:lnTo>
                  <a:lnTo>
                    <a:pt x="2128" y="2116"/>
                  </a:lnTo>
                  <a:lnTo>
                    <a:pt x="2126" y="2116"/>
                  </a:lnTo>
                  <a:lnTo>
                    <a:pt x="2128" y="2116"/>
                  </a:lnTo>
                  <a:lnTo>
                    <a:pt x="2128" y="2116"/>
                  </a:lnTo>
                  <a:lnTo>
                    <a:pt x="2126" y="2113"/>
                  </a:lnTo>
                  <a:lnTo>
                    <a:pt x="2126" y="2116"/>
                  </a:lnTo>
                  <a:lnTo>
                    <a:pt x="2126" y="2116"/>
                  </a:lnTo>
                  <a:lnTo>
                    <a:pt x="2126" y="2113"/>
                  </a:lnTo>
                  <a:lnTo>
                    <a:pt x="2126" y="2113"/>
                  </a:lnTo>
                  <a:lnTo>
                    <a:pt x="2126" y="2113"/>
                  </a:lnTo>
                  <a:lnTo>
                    <a:pt x="2126" y="2113"/>
                  </a:lnTo>
                  <a:lnTo>
                    <a:pt x="2126" y="2113"/>
                  </a:lnTo>
                  <a:lnTo>
                    <a:pt x="2126" y="2113"/>
                  </a:lnTo>
                  <a:lnTo>
                    <a:pt x="2126" y="2113"/>
                  </a:lnTo>
                  <a:lnTo>
                    <a:pt x="2126" y="2113"/>
                  </a:lnTo>
                  <a:lnTo>
                    <a:pt x="2126" y="2113"/>
                  </a:lnTo>
                  <a:lnTo>
                    <a:pt x="2124" y="2113"/>
                  </a:lnTo>
                  <a:lnTo>
                    <a:pt x="2124" y="2113"/>
                  </a:lnTo>
                  <a:lnTo>
                    <a:pt x="2124" y="2116"/>
                  </a:lnTo>
                  <a:lnTo>
                    <a:pt x="2124" y="2116"/>
                  </a:lnTo>
                  <a:lnTo>
                    <a:pt x="2124" y="2113"/>
                  </a:lnTo>
                  <a:lnTo>
                    <a:pt x="2124" y="2113"/>
                  </a:lnTo>
                  <a:lnTo>
                    <a:pt x="2124" y="2113"/>
                  </a:lnTo>
                  <a:lnTo>
                    <a:pt x="2124" y="2113"/>
                  </a:lnTo>
                  <a:lnTo>
                    <a:pt x="2126" y="2113"/>
                  </a:lnTo>
                  <a:lnTo>
                    <a:pt x="2124" y="2113"/>
                  </a:lnTo>
                  <a:lnTo>
                    <a:pt x="2126" y="2113"/>
                  </a:lnTo>
                  <a:lnTo>
                    <a:pt x="2126" y="2113"/>
                  </a:lnTo>
                  <a:lnTo>
                    <a:pt x="2126" y="2111"/>
                  </a:lnTo>
                  <a:lnTo>
                    <a:pt x="2126" y="2111"/>
                  </a:lnTo>
                  <a:lnTo>
                    <a:pt x="2128" y="2111"/>
                  </a:lnTo>
                  <a:lnTo>
                    <a:pt x="2128" y="2111"/>
                  </a:lnTo>
                  <a:lnTo>
                    <a:pt x="2128" y="2111"/>
                  </a:lnTo>
                  <a:lnTo>
                    <a:pt x="2128" y="2111"/>
                  </a:lnTo>
                  <a:lnTo>
                    <a:pt x="2128" y="2111"/>
                  </a:lnTo>
                  <a:lnTo>
                    <a:pt x="2128" y="2111"/>
                  </a:lnTo>
                  <a:lnTo>
                    <a:pt x="2131" y="2111"/>
                  </a:lnTo>
                  <a:lnTo>
                    <a:pt x="2131" y="2111"/>
                  </a:lnTo>
                  <a:lnTo>
                    <a:pt x="2131" y="2111"/>
                  </a:lnTo>
                  <a:lnTo>
                    <a:pt x="2131" y="2111"/>
                  </a:lnTo>
                  <a:lnTo>
                    <a:pt x="2131" y="2111"/>
                  </a:lnTo>
                  <a:lnTo>
                    <a:pt x="2131" y="2111"/>
                  </a:lnTo>
                  <a:lnTo>
                    <a:pt x="2133" y="2111"/>
                  </a:lnTo>
                  <a:lnTo>
                    <a:pt x="2133" y="2111"/>
                  </a:lnTo>
                  <a:lnTo>
                    <a:pt x="2133" y="2111"/>
                  </a:lnTo>
                  <a:lnTo>
                    <a:pt x="2133" y="2111"/>
                  </a:lnTo>
                  <a:lnTo>
                    <a:pt x="2135" y="2111"/>
                  </a:lnTo>
                  <a:lnTo>
                    <a:pt x="2135" y="2111"/>
                  </a:lnTo>
                  <a:lnTo>
                    <a:pt x="2135" y="2111"/>
                  </a:lnTo>
                  <a:lnTo>
                    <a:pt x="2135" y="2111"/>
                  </a:lnTo>
                  <a:lnTo>
                    <a:pt x="2135" y="2111"/>
                  </a:lnTo>
                  <a:lnTo>
                    <a:pt x="2135" y="2111"/>
                  </a:lnTo>
                  <a:lnTo>
                    <a:pt x="2135" y="2113"/>
                  </a:lnTo>
                  <a:lnTo>
                    <a:pt x="2135" y="2111"/>
                  </a:lnTo>
                  <a:lnTo>
                    <a:pt x="2135" y="2113"/>
                  </a:lnTo>
                  <a:lnTo>
                    <a:pt x="2135" y="2113"/>
                  </a:lnTo>
                  <a:lnTo>
                    <a:pt x="2138" y="2113"/>
                  </a:lnTo>
                  <a:lnTo>
                    <a:pt x="2138" y="2113"/>
                  </a:lnTo>
                  <a:lnTo>
                    <a:pt x="2138" y="2113"/>
                  </a:lnTo>
                  <a:lnTo>
                    <a:pt x="2138" y="2113"/>
                  </a:lnTo>
                  <a:lnTo>
                    <a:pt x="2138" y="2113"/>
                  </a:lnTo>
                  <a:lnTo>
                    <a:pt x="2138" y="2116"/>
                  </a:lnTo>
                  <a:lnTo>
                    <a:pt x="2138" y="2116"/>
                  </a:lnTo>
                  <a:lnTo>
                    <a:pt x="2138" y="2116"/>
                  </a:lnTo>
                  <a:lnTo>
                    <a:pt x="2138" y="2116"/>
                  </a:lnTo>
                  <a:lnTo>
                    <a:pt x="2138" y="2116"/>
                  </a:lnTo>
                  <a:lnTo>
                    <a:pt x="2138" y="2116"/>
                  </a:lnTo>
                  <a:lnTo>
                    <a:pt x="2138" y="2116"/>
                  </a:lnTo>
                  <a:lnTo>
                    <a:pt x="2138" y="2118"/>
                  </a:lnTo>
                  <a:lnTo>
                    <a:pt x="2138" y="2118"/>
                  </a:lnTo>
                  <a:lnTo>
                    <a:pt x="2138" y="2118"/>
                  </a:lnTo>
                  <a:lnTo>
                    <a:pt x="2138" y="2118"/>
                  </a:lnTo>
                  <a:lnTo>
                    <a:pt x="2138" y="2118"/>
                  </a:lnTo>
                  <a:lnTo>
                    <a:pt x="2138" y="2118"/>
                  </a:lnTo>
                  <a:lnTo>
                    <a:pt x="2140" y="2118"/>
                  </a:lnTo>
                  <a:lnTo>
                    <a:pt x="2140" y="2118"/>
                  </a:lnTo>
                  <a:lnTo>
                    <a:pt x="2140" y="2118"/>
                  </a:lnTo>
                  <a:lnTo>
                    <a:pt x="2142" y="2118"/>
                  </a:lnTo>
                  <a:lnTo>
                    <a:pt x="2142" y="2116"/>
                  </a:lnTo>
                  <a:lnTo>
                    <a:pt x="2145" y="2116"/>
                  </a:lnTo>
                  <a:lnTo>
                    <a:pt x="2145" y="2116"/>
                  </a:lnTo>
                  <a:lnTo>
                    <a:pt x="2145" y="2116"/>
                  </a:lnTo>
                  <a:lnTo>
                    <a:pt x="2142" y="2113"/>
                  </a:lnTo>
                  <a:lnTo>
                    <a:pt x="2142" y="2113"/>
                  </a:lnTo>
                  <a:lnTo>
                    <a:pt x="2142" y="2113"/>
                  </a:lnTo>
                  <a:lnTo>
                    <a:pt x="2142" y="2113"/>
                  </a:lnTo>
                  <a:lnTo>
                    <a:pt x="2140" y="2113"/>
                  </a:lnTo>
                  <a:lnTo>
                    <a:pt x="2140" y="2113"/>
                  </a:lnTo>
                  <a:lnTo>
                    <a:pt x="2140" y="2113"/>
                  </a:lnTo>
                  <a:lnTo>
                    <a:pt x="2140" y="2113"/>
                  </a:lnTo>
                  <a:lnTo>
                    <a:pt x="2140" y="2113"/>
                  </a:lnTo>
                  <a:lnTo>
                    <a:pt x="2140" y="2113"/>
                  </a:lnTo>
                  <a:lnTo>
                    <a:pt x="2140" y="2113"/>
                  </a:lnTo>
                  <a:lnTo>
                    <a:pt x="2140" y="2113"/>
                  </a:lnTo>
                  <a:lnTo>
                    <a:pt x="2138" y="2113"/>
                  </a:lnTo>
                  <a:lnTo>
                    <a:pt x="2138" y="2113"/>
                  </a:lnTo>
                  <a:lnTo>
                    <a:pt x="2138" y="2111"/>
                  </a:lnTo>
                  <a:lnTo>
                    <a:pt x="2140" y="2111"/>
                  </a:lnTo>
                  <a:lnTo>
                    <a:pt x="2140" y="2111"/>
                  </a:lnTo>
                  <a:lnTo>
                    <a:pt x="2140" y="2111"/>
                  </a:lnTo>
                  <a:lnTo>
                    <a:pt x="2142" y="2111"/>
                  </a:lnTo>
                  <a:lnTo>
                    <a:pt x="2142" y="2109"/>
                  </a:lnTo>
                  <a:lnTo>
                    <a:pt x="2142" y="2109"/>
                  </a:lnTo>
                  <a:lnTo>
                    <a:pt x="2142" y="2109"/>
                  </a:lnTo>
                  <a:lnTo>
                    <a:pt x="2142" y="2109"/>
                  </a:lnTo>
                  <a:lnTo>
                    <a:pt x="2142" y="2109"/>
                  </a:lnTo>
                  <a:lnTo>
                    <a:pt x="2140" y="2109"/>
                  </a:lnTo>
                  <a:lnTo>
                    <a:pt x="2140" y="2109"/>
                  </a:lnTo>
                  <a:lnTo>
                    <a:pt x="2140" y="2109"/>
                  </a:lnTo>
                  <a:lnTo>
                    <a:pt x="2140" y="2109"/>
                  </a:lnTo>
                  <a:lnTo>
                    <a:pt x="2138" y="2109"/>
                  </a:lnTo>
                  <a:lnTo>
                    <a:pt x="2140" y="2106"/>
                  </a:lnTo>
                  <a:lnTo>
                    <a:pt x="2140" y="2106"/>
                  </a:lnTo>
                  <a:lnTo>
                    <a:pt x="2140" y="2106"/>
                  </a:lnTo>
                  <a:lnTo>
                    <a:pt x="2140" y="2104"/>
                  </a:lnTo>
                  <a:lnTo>
                    <a:pt x="2140" y="2104"/>
                  </a:lnTo>
                  <a:lnTo>
                    <a:pt x="2140" y="2106"/>
                  </a:lnTo>
                  <a:lnTo>
                    <a:pt x="2142" y="2106"/>
                  </a:lnTo>
                  <a:lnTo>
                    <a:pt x="2142" y="2104"/>
                  </a:lnTo>
                  <a:lnTo>
                    <a:pt x="2142" y="2104"/>
                  </a:lnTo>
                  <a:lnTo>
                    <a:pt x="2142" y="2104"/>
                  </a:lnTo>
                  <a:lnTo>
                    <a:pt x="2142" y="2104"/>
                  </a:lnTo>
                  <a:lnTo>
                    <a:pt x="2145" y="2102"/>
                  </a:lnTo>
                  <a:lnTo>
                    <a:pt x="2145" y="2102"/>
                  </a:lnTo>
                  <a:lnTo>
                    <a:pt x="2145" y="2102"/>
                  </a:lnTo>
                  <a:lnTo>
                    <a:pt x="2147" y="2102"/>
                  </a:lnTo>
                  <a:lnTo>
                    <a:pt x="2147" y="2102"/>
                  </a:lnTo>
                  <a:lnTo>
                    <a:pt x="2147" y="2099"/>
                  </a:lnTo>
                  <a:lnTo>
                    <a:pt x="2150" y="2099"/>
                  </a:lnTo>
                  <a:lnTo>
                    <a:pt x="2150" y="2099"/>
                  </a:lnTo>
                  <a:lnTo>
                    <a:pt x="2152" y="2102"/>
                  </a:lnTo>
                  <a:lnTo>
                    <a:pt x="2152" y="2099"/>
                  </a:lnTo>
                  <a:lnTo>
                    <a:pt x="2152" y="2099"/>
                  </a:lnTo>
                  <a:lnTo>
                    <a:pt x="2152" y="2099"/>
                  </a:lnTo>
                  <a:lnTo>
                    <a:pt x="2152" y="2099"/>
                  </a:lnTo>
                  <a:lnTo>
                    <a:pt x="2154" y="2099"/>
                  </a:lnTo>
                  <a:lnTo>
                    <a:pt x="2154" y="2099"/>
                  </a:lnTo>
                  <a:lnTo>
                    <a:pt x="2154" y="2099"/>
                  </a:lnTo>
                  <a:lnTo>
                    <a:pt x="2154" y="2099"/>
                  </a:lnTo>
                  <a:lnTo>
                    <a:pt x="2154" y="2099"/>
                  </a:lnTo>
                  <a:lnTo>
                    <a:pt x="2157" y="2099"/>
                  </a:lnTo>
                  <a:lnTo>
                    <a:pt x="2154" y="2102"/>
                  </a:lnTo>
                  <a:lnTo>
                    <a:pt x="2154" y="2102"/>
                  </a:lnTo>
                  <a:lnTo>
                    <a:pt x="2154" y="2102"/>
                  </a:lnTo>
                  <a:lnTo>
                    <a:pt x="2154" y="2102"/>
                  </a:lnTo>
                  <a:lnTo>
                    <a:pt x="2154" y="2102"/>
                  </a:lnTo>
                  <a:lnTo>
                    <a:pt x="2152" y="2102"/>
                  </a:lnTo>
                  <a:lnTo>
                    <a:pt x="2152" y="2104"/>
                  </a:lnTo>
                  <a:lnTo>
                    <a:pt x="2152" y="2104"/>
                  </a:lnTo>
                  <a:lnTo>
                    <a:pt x="2152" y="2106"/>
                  </a:lnTo>
                  <a:lnTo>
                    <a:pt x="2152" y="2106"/>
                  </a:lnTo>
                  <a:lnTo>
                    <a:pt x="2152" y="2106"/>
                  </a:lnTo>
                  <a:lnTo>
                    <a:pt x="2152" y="2109"/>
                  </a:lnTo>
                  <a:lnTo>
                    <a:pt x="2152" y="2109"/>
                  </a:lnTo>
                  <a:lnTo>
                    <a:pt x="2152" y="2111"/>
                  </a:lnTo>
                  <a:lnTo>
                    <a:pt x="2152" y="2111"/>
                  </a:lnTo>
                  <a:lnTo>
                    <a:pt x="2152" y="2111"/>
                  </a:lnTo>
                  <a:lnTo>
                    <a:pt x="2154" y="2111"/>
                  </a:lnTo>
                  <a:lnTo>
                    <a:pt x="2157" y="2111"/>
                  </a:lnTo>
                  <a:lnTo>
                    <a:pt x="2157" y="2111"/>
                  </a:lnTo>
                  <a:lnTo>
                    <a:pt x="2159" y="2111"/>
                  </a:lnTo>
                  <a:lnTo>
                    <a:pt x="2159" y="2111"/>
                  </a:lnTo>
                  <a:lnTo>
                    <a:pt x="2159" y="2113"/>
                  </a:lnTo>
                  <a:lnTo>
                    <a:pt x="2159" y="2113"/>
                  </a:lnTo>
                  <a:lnTo>
                    <a:pt x="2159" y="2113"/>
                  </a:lnTo>
                  <a:lnTo>
                    <a:pt x="2161" y="2113"/>
                  </a:lnTo>
                  <a:lnTo>
                    <a:pt x="2159" y="2111"/>
                  </a:lnTo>
                  <a:lnTo>
                    <a:pt x="2159" y="2111"/>
                  </a:lnTo>
                  <a:lnTo>
                    <a:pt x="2161" y="2109"/>
                  </a:lnTo>
                  <a:lnTo>
                    <a:pt x="2161" y="2106"/>
                  </a:lnTo>
                  <a:lnTo>
                    <a:pt x="2161" y="2106"/>
                  </a:lnTo>
                  <a:lnTo>
                    <a:pt x="2164" y="2106"/>
                  </a:lnTo>
                  <a:lnTo>
                    <a:pt x="2161" y="2106"/>
                  </a:lnTo>
                  <a:lnTo>
                    <a:pt x="2161" y="2106"/>
                  </a:lnTo>
                  <a:lnTo>
                    <a:pt x="2161" y="2104"/>
                  </a:lnTo>
                  <a:lnTo>
                    <a:pt x="2161" y="2104"/>
                  </a:lnTo>
                  <a:lnTo>
                    <a:pt x="2159" y="2104"/>
                  </a:lnTo>
                  <a:lnTo>
                    <a:pt x="2159" y="2104"/>
                  </a:lnTo>
                  <a:lnTo>
                    <a:pt x="2159" y="2104"/>
                  </a:lnTo>
                  <a:lnTo>
                    <a:pt x="2159" y="2104"/>
                  </a:lnTo>
                  <a:lnTo>
                    <a:pt x="2159" y="2104"/>
                  </a:lnTo>
                  <a:lnTo>
                    <a:pt x="2159" y="2104"/>
                  </a:lnTo>
                  <a:lnTo>
                    <a:pt x="2159" y="2102"/>
                  </a:lnTo>
                  <a:lnTo>
                    <a:pt x="2159" y="2102"/>
                  </a:lnTo>
                  <a:lnTo>
                    <a:pt x="2157" y="2102"/>
                  </a:lnTo>
                  <a:lnTo>
                    <a:pt x="2159" y="2102"/>
                  </a:lnTo>
                  <a:lnTo>
                    <a:pt x="2159" y="2102"/>
                  </a:lnTo>
                  <a:lnTo>
                    <a:pt x="2159" y="2102"/>
                  </a:lnTo>
                  <a:lnTo>
                    <a:pt x="2161" y="2102"/>
                  </a:lnTo>
                  <a:lnTo>
                    <a:pt x="2161" y="2102"/>
                  </a:lnTo>
                  <a:lnTo>
                    <a:pt x="2161" y="2102"/>
                  </a:lnTo>
                  <a:lnTo>
                    <a:pt x="2161" y="2102"/>
                  </a:lnTo>
                  <a:lnTo>
                    <a:pt x="2161" y="2104"/>
                  </a:lnTo>
                  <a:lnTo>
                    <a:pt x="2164" y="2104"/>
                  </a:lnTo>
                  <a:lnTo>
                    <a:pt x="2161" y="2104"/>
                  </a:lnTo>
                  <a:lnTo>
                    <a:pt x="2164" y="2106"/>
                  </a:lnTo>
                  <a:lnTo>
                    <a:pt x="2164" y="2106"/>
                  </a:lnTo>
                  <a:lnTo>
                    <a:pt x="2164" y="2106"/>
                  </a:lnTo>
                  <a:lnTo>
                    <a:pt x="2164" y="2106"/>
                  </a:lnTo>
                  <a:lnTo>
                    <a:pt x="2164" y="2106"/>
                  </a:lnTo>
                  <a:lnTo>
                    <a:pt x="2164" y="2104"/>
                  </a:lnTo>
                  <a:lnTo>
                    <a:pt x="2166" y="2104"/>
                  </a:lnTo>
                  <a:lnTo>
                    <a:pt x="2166" y="2104"/>
                  </a:lnTo>
                  <a:lnTo>
                    <a:pt x="2166" y="2104"/>
                  </a:lnTo>
                  <a:lnTo>
                    <a:pt x="2166" y="2104"/>
                  </a:lnTo>
                  <a:lnTo>
                    <a:pt x="2166" y="2104"/>
                  </a:lnTo>
                  <a:lnTo>
                    <a:pt x="2166" y="2104"/>
                  </a:lnTo>
                  <a:lnTo>
                    <a:pt x="2166" y="2102"/>
                  </a:lnTo>
                  <a:lnTo>
                    <a:pt x="2166" y="2102"/>
                  </a:lnTo>
                  <a:lnTo>
                    <a:pt x="2166" y="2102"/>
                  </a:lnTo>
                  <a:lnTo>
                    <a:pt x="2166" y="2102"/>
                  </a:lnTo>
                  <a:lnTo>
                    <a:pt x="2168" y="2099"/>
                  </a:lnTo>
                  <a:lnTo>
                    <a:pt x="2168" y="2099"/>
                  </a:lnTo>
                  <a:lnTo>
                    <a:pt x="2171" y="2099"/>
                  </a:lnTo>
                  <a:lnTo>
                    <a:pt x="2171" y="2099"/>
                  </a:lnTo>
                  <a:lnTo>
                    <a:pt x="2171" y="2099"/>
                  </a:lnTo>
                  <a:lnTo>
                    <a:pt x="2173" y="2099"/>
                  </a:lnTo>
                  <a:lnTo>
                    <a:pt x="2173" y="2099"/>
                  </a:lnTo>
                  <a:lnTo>
                    <a:pt x="2173" y="2099"/>
                  </a:lnTo>
                  <a:lnTo>
                    <a:pt x="2173" y="2099"/>
                  </a:lnTo>
                  <a:lnTo>
                    <a:pt x="2173" y="2099"/>
                  </a:lnTo>
                  <a:lnTo>
                    <a:pt x="2176" y="2097"/>
                  </a:lnTo>
                  <a:lnTo>
                    <a:pt x="2176" y="2097"/>
                  </a:lnTo>
                  <a:lnTo>
                    <a:pt x="2178" y="2097"/>
                  </a:lnTo>
                  <a:lnTo>
                    <a:pt x="2178" y="2097"/>
                  </a:lnTo>
                  <a:lnTo>
                    <a:pt x="2178" y="2097"/>
                  </a:lnTo>
                  <a:lnTo>
                    <a:pt x="2178" y="2094"/>
                  </a:lnTo>
                  <a:lnTo>
                    <a:pt x="2180" y="2094"/>
                  </a:lnTo>
                  <a:lnTo>
                    <a:pt x="2180" y="2094"/>
                  </a:lnTo>
                  <a:lnTo>
                    <a:pt x="2180" y="2094"/>
                  </a:lnTo>
                  <a:lnTo>
                    <a:pt x="2180" y="2094"/>
                  </a:lnTo>
                  <a:lnTo>
                    <a:pt x="2180" y="2094"/>
                  </a:lnTo>
                  <a:lnTo>
                    <a:pt x="2180" y="2097"/>
                  </a:lnTo>
                  <a:lnTo>
                    <a:pt x="2183" y="2097"/>
                  </a:lnTo>
                  <a:lnTo>
                    <a:pt x="2183" y="2097"/>
                  </a:lnTo>
                  <a:lnTo>
                    <a:pt x="2180" y="2097"/>
                  </a:lnTo>
                  <a:lnTo>
                    <a:pt x="2178" y="2099"/>
                  </a:lnTo>
                  <a:lnTo>
                    <a:pt x="2178" y="2099"/>
                  </a:lnTo>
                  <a:lnTo>
                    <a:pt x="2178" y="2099"/>
                  </a:lnTo>
                  <a:lnTo>
                    <a:pt x="2178" y="2099"/>
                  </a:lnTo>
                  <a:lnTo>
                    <a:pt x="2180" y="2099"/>
                  </a:lnTo>
                  <a:lnTo>
                    <a:pt x="2183" y="2099"/>
                  </a:lnTo>
                  <a:lnTo>
                    <a:pt x="2185" y="2102"/>
                  </a:lnTo>
                  <a:lnTo>
                    <a:pt x="2185" y="2102"/>
                  </a:lnTo>
                  <a:lnTo>
                    <a:pt x="2185" y="2099"/>
                  </a:lnTo>
                  <a:lnTo>
                    <a:pt x="2187" y="2099"/>
                  </a:lnTo>
                  <a:lnTo>
                    <a:pt x="2187" y="2102"/>
                  </a:lnTo>
                  <a:lnTo>
                    <a:pt x="2187" y="2102"/>
                  </a:lnTo>
                  <a:lnTo>
                    <a:pt x="2187" y="2102"/>
                  </a:lnTo>
                  <a:lnTo>
                    <a:pt x="2185" y="2102"/>
                  </a:lnTo>
                  <a:lnTo>
                    <a:pt x="2185" y="2102"/>
                  </a:lnTo>
                  <a:lnTo>
                    <a:pt x="2183" y="2102"/>
                  </a:lnTo>
                  <a:lnTo>
                    <a:pt x="2183" y="2102"/>
                  </a:lnTo>
                  <a:lnTo>
                    <a:pt x="2183" y="2104"/>
                  </a:lnTo>
                  <a:lnTo>
                    <a:pt x="2183" y="2104"/>
                  </a:lnTo>
                  <a:lnTo>
                    <a:pt x="2183" y="2104"/>
                  </a:lnTo>
                  <a:lnTo>
                    <a:pt x="2185" y="2106"/>
                  </a:lnTo>
                  <a:lnTo>
                    <a:pt x="2185" y="2106"/>
                  </a:lnTo>
                  <a:lnTo>
                    <a:pt x="2187" y="2106"/>
                  </a:lnTo>
                  <a:lnTo>
                    <a:pt x="2187" y="2104"/>
                  </a:lnTo>
                  <a:lnTo>
                    <a:pt x="2190" y="2104"/>
                  </a:lnTo>
                  <a:lnTo>
                    <a:pt x="2190" y="2106"/>
                  </a:lnTo>
                  <a:lnTo>
                    <a:pt x="2192" y="2106"/>
                  </a:lnTo>
                  <a:lnTo>
                    <a:pt x="2192" y="2106"/>
                  </a:lnTo>
                  <a:lnTo>
                    <a:pt x="2194" y="2106"/>
                  </a:lnTo>
                  <a:lnTo>
                    <a:pt x="2194" y="2106"/>
                  </a:lnTo>
                  <a:lnTo>
                    <a:pt x="2194" y="2104"/>
                  </a:lnTo>
                  <a:lnTo>
                    <a:pt x="2194" y="2104"/>
                  </a:lnTo>
                  <a:lnTo>
                    <a:pt x="2197" y="2104"/>
                  </a:lnTo>
                  <a:lnTo>
                    <a:pt x="2194" y="2102"/>
                  </a:lnTo>
                  <a:lnTo>
                    <a:pt x="2194" y="2102"/>
                  </a:lnTo>
                  <a:lnTo>
                    <a:pt x="2194" y="2104"/>
                  </a:lnTo>
                  <a:lnTo>
                    <a:pt x="2194" y="2104"/>
                  </a:lnTo>
                  <a:lnTo>
                    <a:pt x="2192" y="2102"/>
                  </a:lnTo>
                  <a:lnTo>
                    <a:pt x="2192" y="2102"/>
                  </a:lnTo>
                  <a:lnTo>
                    <a:pt x="2192" y="2099"/>
                  </a:lnTo>
                  <a:lnTo>
                    <a:pt x="2194" y="2099"/>
                  </a:lnTo>
                  <a:lnTo>
                    <a:pt x="2197" y="2097"/>
                  </a:lnTo>
                  <a:lnTo>
                    <a:pt x="2197" y="2097"/>
                  </a:lnTo>
                  <a:lnTo>
                    <a:pt x="2197" y="2097"/>
                  </a:lnTo>
                  <a:lnTo>
                    <a:pt x="2197" y="2097"/>
                  </a:lnTo>
                  <a:lnTo>
                    <a:pt x="2194" y="2097"/>
                  </a:lnTo>
                  <a:lnTo>
                    <a:pt x="2194" y="2097"/>
                  </a:lnTo>
                  <a:lnTo>
                    <a:pt x="2194" y="2097"/>
                  </a:lnTo>
                  <a:lnTo>
                    <a:pt x="2194" y="2097"/>
                  </a:lnTo>
                  <a:lnTo>
                    <a:pt x="2192" y="2097"/>
                  </a:lnTo>
                  <a:lnTo>
                    <a:pt x="2192" y="2097"/>
                  </a:lnTo>
                  <a:lnTo>
                    <a:pt x="2192" y="2097"/>
                  </a:lnTo>
                  <a:lnTo>
                    <a:pt x="2192" y="2097"/>
                  </a:lnTo>
                  <a:lnTo>
                    <a:pt x="2190" y="2097"/>
                  </a:lnTo>
                  <a:lnTo>
                    <a:pt x="2190" y="2097"/>
                  </a:lnTo>
                  <a:lnTo>
                    <a:pt x="2190" y="2097"/>
                  </a:lnTo>
                  <a:lnTo>
                    <a:pt x="2190" y="2097"/>
                  </a:lnTo>
                  <a:lnTo>
                    <a:pt x="2190" y="2094"/>
                  </a:lnTo>
                  <a:lnTo>
                    <a:pt x="2190" y="2094"/>
                  </a:lnTo>
                  <a:lnTo>
                    <a:pt x="2190" y="2092"/>
                  </a:lnTo>
                  <a:lnTo>
                    <a:pt x="2190" y="2092"/>
                  </a:lnTo>
                  <a:lnTo>
                    <a:pt x="2187" y="2094"/>
                  </a:lnTo>
                  <a:lnTo>
                    <a:pt x="2187" y="2094"/>
                  </a:lnTo>
                  <a:lnTo>
                    <a:pt x="2187" y="2094"/>
                  </a:lnTo>
                  <a:lnTo>
                    <a:pt x="2187" y="2092"/>
                  </a:lnTo>
                  <a:lnTo>
                    <a:pt x="2185" y="2092"/>
                  </a:lnTo>
                  <a:lnTo>
                    <a:pt x="2187" y="2092"/>
                  </a:lnTo>
                  <a:lnTo>
                    <a:pt x="2187" y="2092"/>
                  </a:lnTo>
                  <a:lnTo>
                    <a:pt x="2187" y="2092"/>
                  </a:lnTo>
                  <a:lnTo>
                    <a:pt x="2187" y="2092"/>
                  </a:lnTo>
                  <a:lnTo>
                    <a:pt x="2187" y="2092"/>
                  </a:lnTo>
                  <a:lnTo>
                    <a:pt x="2190" y="2092"/>
                  </a:lnTo>
                  <a:lnTo>
                    <a:pt x="2190" y="2094"/>
                  </a:lnTo>
                  <a:lnTo>
                    <a:pt x="2192" y="2094"/>
                  </a:lnTo>
                  <a:lnTo>
                    <a:pt x="2192" y="2094"/>
                  </a:lnTo>
                  <a:lnTo>
                    <a:pt x="2194" y="2094"/>
                  </a:lnTo>
                  <a:lnTo>
                    <a:pt x="2194" y="2094"/>
                  </a:lnTo>
                  <a:lnTo>
                    <a:pt x="2192" y="2094"/>
                  </a:lnTo>
                  <a:lnTo>
                    <a:pt x="2192" y="2097"/>
                  </a:lnTo>
                  <a:lnTo>
                    <a:pt x="2192" y="2097"/>
                  </a:lnTo>
                  <a:lnTo>
                    <a:pt x="2194" y="2097"/>
                  </a:lnTo>
                  <a:lnTo>
                    <a:pt x="2194" y="2097"/>
                  </a:lnTo>
                  <a:lnTo>
                    <a:pt x="2194" y="2094"/>
                  </a:lnTo>
                  <a:lnTo>
                    <a:pt x="2194" y="2094"/>
                  </a:lnTo>
                  <a:lnTo>
                    <a:pt x="2194" y="2094"/>
                  </a:lnTo>
                  <a:lnTo>
                    <a:pt x="2199" y="2094"/>
                  </a:lnTo>
                  <a:lnTo>
                    <a:pt x="2199" y="2094"/>
                  </a:lnTo>
                  <a:lnTo>
                    <a:pt x="2199" y="2094"/>
                  </a:lnTo>
                  <a:lnTo>
                    <a:pt x="2202" y="2092"/>
                  </a:lnTo>
                  <a:lnTo>
                    <a:pt x="2202" y="2092"/>
                  </a:lnTo>
                  <a:lnTo>
                    <a:pt x="2204" y="2092"/>
                  </a:lnTo>
                  <a:lnTo>
                    <a:pt x="2204" y="2092"/>
                  </a:lnTo>
                  <a:lnTo>
                    <a:pt x="2204" y="2092"/>
                  </a:lnTo>
                  <a:lnTo>
                    <a:pt x="2202" y="2094"/>
                  </a:lnTo>
                  <a:lnTo>
                    <a:pt x="2202" y="2094"/>
                  </a:lnTo>
                  <a:lnTo>
                    <a:pt x="2202" y="2092"/>
                  </a:lnTo>
                  <a:lnTo>
                    <a:pt x="2202" y="2094"/>
                  </a:lnTo>
                  <a:lnTo>
                    <a:pt x="2202" y="2094"/>
                  </a:lnTo>
                  <a:lnTo>
                    <a:pt x="2202" y="2094"/>
                  </a:lnTo>
                  <a:lnTo>
                    <a:pt x="2202" y="2094"/>
                  </a:lnTo>
                  <a:lnTo>
                    <a:pt x="2202" y="2097"/>
                  </a:lnTo>
                  <a:lnTo>
                    <a:pt x="2204" y="2097"/>
                  </a:lnTo>
                  <a:lnTo>
                    <a:pt x="2204" y="2097"/>
                  </a:lnTo>
                  <a:lnTo>
                    <a:pt x="2206" y="2097"/>
                  </a:lnTo>
                  <a:lnTo>
                    <a:pt x="2206" y="2097"/>
                  </a:lnTo>
                  <a:lnTo>
                    <a:pt x="2206" y="2099"/>
                  </a:lnTo>
                  <a:lnTo>
                    <a:pt x="2206" y="2099"/>
                  </a:lnTo>
                  <a:lnTo>
                    <a:pt x="2206" y="2099"/>
                  </a:lnTo>
                  <a:lnTo>
                    <a:pt x="2206" y="2099"/>
                  </a:lnTo>
                  <a:lnTo>
                    <a:pt x="2206" y="2099"/>
                  </a:lnTo>
                  <a:lnTo>
                    <a:pt x="2206" y="2099"/>
                  </a:lnTo>
                  <a:lnTo>
                    <a:pt x="2206" y="2102"/>
                  </a:lnTo>
                  <a:lnTo>
                    <a:pt x="2206" y="2102"/>
                  </a:lnTo>
                  <a:lnTo>
                    <a:pt x="2206" y="2099"/>
                  </a:lnTo>
                  <a:lnTo>
                    <a:pt x="2206" y="2099"/>
                  </a:lnTo>
                  <a:lnTo>
                    <a:pt x="2206" y="2099"/>
                  </a:lnTo>
                  <a:lnTo>
                    <a:pt x="2206" y="2099"/>
                  </a:lnTo>
                  <a:lnTo>
                    <a:pt x="2206" y="2099"/>
                  </a:lnTo>
                  <a:lnTo>
                    <a:pt x="2206" y="2102"/>
                  </a:lnTo>
                  <a:lnTo>
                    <a:pt x="2206" y="2102"/>
                  </a:lnTo>
                  <a:lnTo>
                    <a:pt x="2206" y="2102"/>
                  </a:lnTo>
                  <a:lnTo>
                    <a:pt x="2209" y="2102"/>
                  </a:lnTo>
                  <a:lnTo>
                    <a:pt x="2209" y="2102"/>
                  </a:lnTo>
                  <a:lnTo>
                    <a:pt x="2209" y="2102"/>
                  </a:lnTo>
                  <a:lnTo>
                    <a:pt x="2211" y="2099"/>
                  </a:lnTo>
                  <a:lnTo>
                    <a:pt x="2211" y="2099"/>
                  </a:lnTo>
                  <a:lnTo>
                    <a:pt x="2213" y="2099"/>
                  </a:lnTo>
                  <a:lnTo>
                    <a:pt x="2213" y="2099"/>
                  </a:lnTo>
                  <a:lnTo>
                    <a:pt x="2216" y="2099"/>
                  </a:lnTo>
                  <a:lnTo>
                    <a:pt x="2216" y="2099"/>
                  </a:lnTo>
                  <a:lnTo>
                    <a:pt x="2218" y="2097"/>
                  </a:lnTo>
                  <a:lnTo>
                    <a:pt x="2218" y="2097"/>
                  </a:lnTo>
                  <a:lnTo>
                    <a:pt x="2218" y="2097"/>
                  </a:lnTo>
                  <a:lnTo>
                    <a:pt x="2218" y="2097"/>
                  </a:lnTo>
                  <a:lnTo>
                    <a:pt x="2221" y="2097"/>
                  </a:lnTo>
                  <a:lnTo>
                    <a:pt x="2221" y="2097"/>
                  </a:lnTo>
                  <a:lnTo>
                    <a:pt x="2221" y="2094"/>
                  </a:lnTo>
                  <a:lnTo>
                    <a:pt x="2223" y="2094"/>
                  </a:lnTo>
                  <a:lnTo>
                    <a:pt x="2221" y="2094"/>
                  </a:lnTo>
                  <a:lnTo>
                    <a:pt x="2221" y="2092"/>
                  </a:lnTo>
                  <a:lnTo>
                    <a:pt x="2221" y="2092"/>
                  </a:lnTo>
                  <a:lnTo>
                    <a:pt x="2223" y="2094"/>
                  </a:lnTo>
                  <a:lnTo>
                    <a:pt x="2223" y="2094"/>
                  </a:lnTo>
                  <a:lnTo>
                    <a:pt x="2223" y="2094"/>
                  </a:lnTo>
                  <a:lnTo>
                    <a:pt x="2221" y="2097"/>
                  </a:lnTo>
                  <a:lnTo>
                    <a:pt x="2223" y="2097"/>
                  </a:lnTo>
                  <a:lnTo>
                    <a:pt x="2223" y="2097"/>
                  </a:lnTo>
                  <a:lnTo>
                    <a:pt x="2223" y="2097"/>
                  </a:lnTo>
                  <a:lnTo>
                    <a:pt x="2225" y="2097"/>
                  </a:lnTo>
                  <a:lnTo>
                    <a:pt x="2225" y="2097"/>
                  </a:lnTo>
                  <a:lnTo>
                    <a:pt x="2228" y="2094"/>
                  </a:lnTo>
                  <a:lnTo>
                    <a:pt x="2228" y="2092"/>
                  </a:lnTo>
                  <a:lnTo>
                    <a:pt x="2228" y="2092"/>
                  </a:lnTo>
                  <a:lnTo>
                    <a:pt x="2230" y="2092"/>
                  </a:lnTo>
                  <a:lnTo>
                    <a:pt x="2232" y="2090"/>
                  </a:lnTo>
                  <a:lnTo>
                    <a:pt x="2232" y="2090"/>
                  </a:lnTo>
                  <a:lnTo>
                    <a:pt x="2230" y="2090"/>
                  </a:lnTo>
                  <a:lnTo>
                    <a:pt x="2230" y="2090"/>
                  </a:lnTo>
                  <a:lnTo>
                    <a:pt x="2228" y="2090"/>
                  </a:lnTo>
                  <a:lnTo>
                    <a:pt x="2228" y="2090"/>
                  </a:lnTo>
                  <a:lnTo>
                    <a:pt x="2230" y="2090"/>
                  </a:lnTo>
                  <a:lnTo>
                    <a:pt x="2230" y="2090"/>
                  </a:lnTo>
                  <a:lnTo>
                    <a:pt x="2232" y="2090"/>
                  </a:lnTo>
                  <a:lnTo>
                    <a:pt x="2232" y="2090"/>
                  </a:lnTo>
                  <a:lnTo>
                    <a:pt x="2235" y="2090"/>
                  </a:lnTo>
                  <a:lnTo>
                    <a:pt x="2235" y="2092"/>
                  </a:lnTo>
                  <a:lnTo>
                    <a:pt x="2237" y="2092"/>
                  </a:lnTo>
                  <a:lnTo>
                    <a:pt x="2239" y="2092"/>
                  </a:lnTo>
                  <a:lnTo>
                    <a:pt x="2242" y="2092"/>
                  </a:lnTo>
                  <a:lnTo>
                    <a:pt x="2244" y="2092"/>
                  </a:lnTo>
                  <a:lnTo>
                    <a:pt x="2244" y="2090"/>
                  </a:lnTo>
                  <a:lnTo>
                    <a:pt x="2244" y="2087"/>
                  </a:lnTo>
                  <a:lnTo>
                    <a:pt x="2247" y="2087"/>
                  </a:lnTo>
                  <a:lnTo>
                    <a:pt x="2247" y="2087"/>
                  </a:lnTo>
                  <a:lnTo>
                    <a:pt x="2247" y="2085"/>
                  </a:lnTo>
                  <a:lnTo>
                    <a:pt x="2247" y="2085"/>
                  </a:lnTo>
                  <a:lnTo>
                    <a:pt x="2247" y="2083"/>
                  </a:lnTo>
                  <a:lnTo>
                    <a:pt x="2244" y="2083"/>
                  </a:lnTo>
                  <a:lnTo>
                    <a:pt x="2247" y="2080"/>
                  </a:lnTo>
                  <a:lnTo>
                    <a:pt x="2247" y="2078"/>
                  </a:lnTo>
                  <a:lnTo>
                    <a:pt x="2249" y="2078"/>
                  </a:lnTo>
                  <a:lnTo>
                    <a:pt x="2249" y="2076"/>
                  </a:lnTo>
                  <a:lnTo>
                    <a:pt x="2249" y="2076"/>
                  </a:lnTo>
                  <a:lnTo>
                    <a:pt x="2247" y="2076"/>
                  </a:lnTo>
                  <a:lnTo>
                    <a:pt x="2247" y="2076"/>
                  </a:lnTo>
                  <a:lnTo>
                    <a:pt x="2247" y="2076"/>
                  </a:lnTo>
                  <a:lnTo>
                    <a:pt x="2247" y="2076"/>
                  </a:lnTo>
                  <a:lnTo>
                    <a:pt x="2244" y="2076"/>
                  </a:lnTo>
                  <a:lnTo>
                    <a:pt x="2244" y="2076"/>
                  </a:lnTo>
                  <a:lnTo>
                    <a:pt x="2244" y="2076"/>
                  </a:lnTo>
                  <a:lnTo>
                    <a:pt x="2244" y="2076"/>
                  </a:lnTo>
                  <a:lnTo>
                    <a:pt x="2247" y="2073"/>
                  </a:lnTo>
                  <a:lnTo>
                    <a:pt x="2249" y="2073"/>
                  </a:lnTo>
                  <a:lnTo>
                    <a:pt x="2249" y="2076"/>
                  </a:lnTo>
                  <a:lnTo>
                    <a:pt x="2249" y="2076"/>
                  </a:lnTo>
                  <a:lnTo>
                    <a:pt x="2249" y="2076"/>
                  </a:lnTo>
                  <a:lnTo>
                    <a:pt x="2249" y="2078"/>
                  </a:lnTo>
                  <a:lnTo>
                    <a:pt x="2249" y="2078"/>
                  </a:lnTo>
                  <a:lnTo>
                    <a:pt x="2251" y="2078"/>
                  </a:lnTo>
                  <a:lnTo>
                    <a:pt x="2251" y="2078"/>
                  </a:lnTo>
                  <a:lnTo>
                    <a:pt x="2251" y="2078"/>
                  </a:lnTo>
                  <a:lnTo>
                    <a:pt x="2251" y="2078"/>
                  </a:lnTo>
                  <a:lnTo>
                    <a:pt x="2251" y="2076"/>
                  </a:lnTo>
                  <a:lnTo>
                    <a:pt x="2254" y="2076"/>
                  </a:lnTo>
                  <a:lnTo>
                    <a:pt x="2254" y="2076"/>
                  </a:lnTo>
                  <a:lnTo>
                    <a:pt x="2254" y="2073"/>
                  </a:lnTo>
                  <a:lnTo>
                    <a:pt x="2254" y="2073"/>
                  </a:lnTo>
                  <a:lnTo>
                    <a:pt x="2254" y="2073"/>
                  </a:lnTo>
                  <a:lnTo>
                    <a:pt x="2254" y="2073"/>
                  </a:lnTo>
                  <a:lnTo>
                    <a:pt x="2251" y="2073"/>
                  </a:lnTo>
                  <a:lnTo>
                    <a:pt x="2254" y="2073"/>
                  </a:lnTo>
                  <a:lnTo>
                    <a:pt x="2256" y="2073"/>
                  </a:lnTo>
                  <a:lnTo>
                    <a:pt x="2256" y="2076"/>
                  </a:lnTo>
                  <a:lnTo>
                    <a:pt x="2258" y="2076"/>
                  </a:lnTo>
                  <a:lnTo>
                    <a:pt x="2258" y="2076"/>
                  </a:lnTo>
                  <a:lnTo>
                    <a:pt x="2258" y="2076"/>
                  </a:lnTo>
                  <a:lnTo>
                    <a:pt x="2258" y="2076"/>
                  </a:lnTo>
                  <a:lnTo>
                    <a:pt x="2258" y="2076"/>
                  </a:lnTo>
                  <a:lnTo>
                    <a:pt x="2258" y="2073"/>
                  </a:lnTo>
                  <a:lnTo>
                    <a:pt x="2258" y="2071"/>
                  </a:lnTo>
                  <a:lnTo>
                    <a:pt x="2256" y="2068"/>
                  </a:lnTo>
                  <a:lnTo>
                    <a:pt x="2256" y="2068"/>
                  </a:lnTo>
                  <a:lnTo>
                    <a:pt x="2256" y="2071"/>
                  </a:lnTo>
                  <a:lnTo>
                    <a:pt x="2254" y="2071"/>
                  </a:lnTo>
                  <a:lnTo>
                    <a:pt x="2254" y="2068"/>
                  </a:lnTo>
                  <a:lnTo>
                    <a:pt x="2251" y="2068"/>
                  </a:lnTo>
                  <a:lnTo>
                    <a:pt x="2251" y="2071"/>
                  </a:lnTo>
                  <a:lnTo>
                    <a:pt x="2249" y="2071"/>
                  </a:lnTo>
                  <a:lnTo>
                    <a:pt x="2249" y="2071"/>
                  </a:lnTo>
                  <a:lnTo>
                    <a:pt x="2247" y="2071"/>
                  </a:lnTo>
                  <a:lnTo>
                    <a:pt x="2247" y="2068"/>
                  </a:lnTo>
                  <a:lnTo>
                    <a:pt x="2244" y="2068"/>
                  </a:lnTo>
                  <a:lnTo>
                    <a:pt x="2244" y="2066"/>
                  </a:lnTo>
                  <a:lnTo>
                    <a:pt x="2244" y="2064"/>
                  </a:lnTo>
                  <a:lnTo>
                    <a:pt x="2244" y="2064"/>
                  </a:lnTo>
                  <a:lnTo>
                    <a:pt x="2244" y="2064"/>
                  </a:lnTo>
                  <a:lnTo>
                    <a:pt x="2247" y="2064"/>
                  </a:lnTo>
                  <a:lnTo>
                    <a:pt x="2247" y="2064"/>
                  </a:lnTo>
                  <a:lnTo>
                    <a:pt x="2247" y="2066"/>
                  </a:lnTo>
                  <a:lnTo>
                    <a:pt x="2247" y="2066"/>
                  </a:lnTo>
                  <a:lnTo>
                    <a:pt x="2249" y="2066"/>
                  </a:lnTo>
                  <a:lnTo>
                    <a:pt x="2251" y="2068"/>
                  </a:lnTo>
                  <a:lnTo>
                    <a:pt x="2254" y="2068"/>
                  </a:lnTo>
                  <a:lnTo>
                    <a:pt x="2254" y="2068"/>
                  </a:lnTo>
                  <a:lnTo>
                    <a:pt x="2254" y="2068"/>
                  </a:lnTo>
                  <a:lnTo>
                    <a:pt x="2256" y="2068"/>
                  </a:lnTo>
                  <a:lnTo>
                    <a:pt x="2256" y="2068"/>
                  </a:lnTo>
                  <a:lnTo>
                    <a:pt x="2256" y="2068"/>
                  </a:lnTo>
                  <a:lnTo>
                    <a:pt x="2258" y="2068"/>
                  </a:lnTo>
                  <a:lnTo>
                    <a:pt x="2263" y="2061"/>
                  </a:lnTo>
                  <a:lnTo>
                    <a:pt x="2263" y="2061"/>
                  </a:lnTo>
                  <a:lnTo>
                    <a:pt x="2261" y="2059"/>
                  </a:lnTo>
                  <a:lnTo>
                    <a:pt x="2261" y="2059"/>
                  </a:lnTo>
                  <a:lnTo>
                    <a:pt x="2263" y="2059"/>
                  </a:lnTo>
                  <a:lnTo>
                    <a:pt x="2263" y="2057"/>
                  </a:lnTo>
                  <a:lnTo>
                    <a:pt x="2263" y="2057"/>
                  </a:lnTo>
                  <a:lnTo>
                    <a:pt x="2263" y="2057"/>
                  </a:lnTo>
                  <a:lnTo>
                    <a:pt x="2263" y="2054"/>
                  </a:lnTo>
                  <a:lnTo>
                    <a:pt x="2263" y="2054"/>
                  </a:lnTo>
                  <a:lnTo>
                    <a:pt x="2263" y="2054"/>
                  </a:lnTo>
                  <a:lnTo>
                    <a:pt x="2263" y="2054"/>
                  </a:lnTo>
                  <a:lnTo>
                    <a:pt x="2263" y="2052"/>
                  </a:lnTo>
                  <a:lnTo>
                    <a:pt x="2265" y="2052"/>
                  </a:lnTo>
                  <a:lnTo>
                    <a:pt x="2265" y="2052"/>
                  </a:lnTo>
                  <a:lnTo>
                    <a:pt x="2265" y="2052"/>
                  </a:lnTo>
                  <a:lnTo>
                    <a:pt x="2265" y="2049"/>
                  </a:lnTo>
                  <a:lnTo>
                    <a:pt x="2265" y="2049"/>
                  </a:lnTo>
                  <a:lnTo>
                    <a:pt x="2265" y="2049"/>
                  </a:lnTo>
                  <a:lnTo>
                    <a:pt x="2265" y="2052"/>
                  </a:lnTo>
                  <a:lnTo>
                    <a:pt x="2265" y="2052"/>
                  </a:lnTo>
                  <a:lnTo>
                    <a:pt x="2268" y="2054"/>
                  </a:lnTo>
                  <a:lnTo>
                    <a:pt x="2268" y="2054"/>
                  </a:lnTo>
                  <a:lnTo>
                    <a:pt x="2268" y="2052"/>
                  </a:lnTo>
                  <a:lnTo>
                    <a:pt x="2270" y="2052"/>
                  </a:lnTo>
                  <a:lnTo>
                    <a:pt x="2270" y="2052"/>
                  </a:lnTo>
                  <a:lnTo>
                    <a:pt x="2270" y="2049"/>
                  </a:lnTo>
                  <a:lnTo>
                    <a:pt x="2270" y="2049"/>
                  </a:lnTo>
                  <a:lnTo>
                    <a:pt x="2273" y="2052"/>
                  </a:lnTo>
                  <a:lnTo>
                    <a:pt x="2273" y="2052"/>
                  </a:lnTo>
                  <a:lnTo>
                    <a:pt x="2273" y="2052"/>
                  </a:lnTo>
                  <a:lnTo>
                    <a:pt x="2273" y="2052"/>
                  </a:lnTo>
                  <a:lnTo>
                    <a:pt x="2273" y="2052"/>
                  </a:lnTo>
                  <a:lnTo>
                    <a:pt x="2273" y="2054"/>
                  </a:lnTo>
                  <a:lnTo>
                    <a:pt x="2275" y="2054"/>
                  </a:lnTo>
                  <a:lnTo>
                    <a:pt x="2273" y="2057"/>
                  </a:lnTo>
                  <a:lnTo>
                    <a:pt x="2273" y="2057"/>
                  </a:lnTo>
                  <a:lnTo>
                    <a:pt x="2275" y="2057"/>
                  </a:lnTo>
                  <a:lnTo>
                    <a:pt x="2275" y="2057"/>
                  </a:lnTo>
                  <a:lnTo>
                    <a:pt x="2277" y="2057"/>
                  </a:lnTo>
                  <a:lnTo>
                    <a:pt x="2277" y="2054"/>
                  </a:lnTo>
                  <a:lnTo>
                    <a:pt x="2280" y="2054"/>
                  </a:lnTo>
                  <a:lnTo>
                    <a:pt x="2280" y="2052"/>
                  </a:lnTo>
                  <a:lnTo>
                    <a:pt x="2282" y="2052"/>
                  </a:lnTo>
                  <a:lnTo>
                    <a:pt x="2282" y="2052"/>
                  </a:lnTo>
                  <a:lnTo>
                    <a:pt x="2282" y="2052"/>
                  </a:lnTo>
                  <a:lnTo>
                    <a:pt x="2280" y="2049"/>
                  </a:lnTo>
                  <a:lnTo>
                    <a:pt x="2282" y="2049"/>
                  </a:lnTo>
                  <a:lnTo>
                    <a:pt x="2282" y="2049"/>
                  </a:lnTo>
                  <a:lnTo>
                    <a:pt x="2282" y="2049"/>
                  </a:lnTo>
                  <a:lnTo>
                    <a:pt x="2282" y="2052"/>
                  </a:lnTo>
                  <a:lnTo>
                    <a:pt x="2282" y="2052"/>
                  </a:lnTo>
                  <a:lnTo>
                    <a:pt x="2282" y="2052"/>
                  </a:lnTo>
                  <a:lnTo>
                    <a:pt x="2282" y="2054"/>
                  </a:lnTo>
                  <a:lnTo>
                    <a:pt x="2282" y="2054"/>
                  </a:lnTo>
                  <a:lnTo>
                    <a:pt x="2284" y="2052"/>
                  </a:lnTo>
                  <a:lnTo>
                    <a:pt x="2284" y="2052"/>
                  </a:lnTo>
                  <a:lnTo>
                    <a:pt x="2284" y="2049"/>
                  </a:lnTo>
                  <a:lnTo>
                    <a:pt x="2284" y="2049"/>
                  </a:lnTo>
                  <a:lnTo>
                    <a:pt x="2284" y="2047"/>
                  </a:lnTo>
                  <a:lnTo>
                    <a:pt x="2284" y="2045"/>
                  </a:lnTo>
                  <a:lnTo>
                    <a:pt x="2284" y="2045"/>
                  </a:lnTo>
                  <a:lnTo>
                    <a:pt x="2284" y="2045"/>
                  </a:lnTo>
                  <a:lnTo>
                    <a:pt x="2284" y="2042"/>
                  </a:lnTo>
                  <a:lnTo>
                    <a:pt x="2284" y="2045"/>
                  </a:lnTo>
                  <a:lnTo>
                    <a:pt x="2287" y="2045"/>
                  </a:lnTo>
                  <a:lnTo>
                    <a:pt x="2287" y="2045"/>
                  </a:lnTo>
                  <a:lnTo>
                    <a:pt x="2289" y="2045"/>
                  </a:lnTo>
                  <a:lnTo>
                    <a:pt x="2289" y="2042"/>
                  </a:lnTo>
                  <a:lnTo>
                    <a:pt x="2289" y="2042"/>
                  </a:lnTo>
                  <a:lnTo>
                    <a:pt x="2289" y="2042"/>
                  </a:lnTo>
                  <a:lnTo>
                    <a:pt x="2291" y="2045"/>
                  </a:lnTo>
                  <a:lnTo>
                    <a:pt x="2294" y="2042"/>
                  </a:lnTo>
                  <a:lnTo>
                    <a:pt x="2296" y="2040"/>
                  </a:lnTo>
                  <a:lnTo>
                    <a:pt x="2296" y="2038"/>
                  </a:lnTo>
                  <a:lnTo>
                    <a:pt x="2294" y="2035"/>
                  </a:lnTo>
                  <a:lnTo>
                    <a:pt x="2294" y="2035"/>
                  </a:lnTo>
                  <a:lnTo>
                    <a:pt x="2291" y="2035"/>
                  </a:lnTo>
                  <a:lnTo>
                    <a:pt x="2291" y="2035"/>
                  </a:lnTo>
                  <a:lnTo>
                    <a:pt x="2291" y="2035"/>
                  </a:lnTo>
                  <a:lnTo>
                    <a:pt x="2291" y="2035"/>
                  </a:lnTo>
                  <a:lnTo>
                    <a:pt x="2291" y="2035"/>
                  </a:lnTo>
                  <a:lnTo>
                    <a:pt x="2294" y="2035"/>
                  </a:lnTo>
                  <a:lnTo>
                    <a:pt x="2294" y="2035"/>
                  </a:lnTo>
                  <a:lnTo>
                    <a:pt x="2299" y="2035"/>
                  </a:lnTo>
                  <a:lnTo>
                    <a:pt x="2299" y="2035"/>
                  </a:lnTo>
                  <a:lnTo>
                    <a:pt x="2299" y="2038"/>
                  </a:lnTo>
                  <a:lnTo>
                    <a:pt x="2301" y="2038"/>
                  </a:lnTo>
                  <a:lnTo>
                    <a:pt x="2301" y="2038"/>
                  </a:lnTo>
                  <a:lnTo>
                    <a:pt x="2301" y="2040"/>
                  </a:lnTo>
                  <a:lnTo>
                    <a:pt x="2301" y="2040"/>
                  </a:lnTo>
                  <a:lnTo>
                    <a:pt x="2301" y="2042"/>
                  </a:lnTo>
                  <a:lnTo>
                    <a:pt x="2301" y="2045"/>
                  </a:lnTo>
                  <a:lnTo>
                    <a:pt x="2301" y="2045"/>
                  </a:lnTo>
                  <a:lnTo>
                    <a:pt x="2301" y="2047"/>
                  </a:lnTo>
                  <a:lnTo>
                    <a:pt x="2301" y="2045"/>
                  </a:lnTo>
                  <a:lnTo>
                    <a:pt x="2301" y="2045"/>
                  </a:lnTo>
                  <a:lnTo>
                    <a:pt x="2303" y="2042"/>
                  </a:lnTo>
                  <a:lnTo>
                    <a:pt x="2303" y="2042"/>
                  </a:lnTo>
                  <a:lnTo>
                    <a:pt x="2303" y="2040"/>
                  </a:lnTo>
                  <a:lnTo>
                    <a:pt x="2303" y="2038"/>
                  </a:lnTo>
                  <a:lnTo>
                    <a:pt x="2303" y="2035"/>
                  </a:lnTo>
                  <a:lnTo>
                    <a:pt x="2306" y="2035"/>
                  </a:lnTo>
                  <a:lnTo>
                    <a:pt x="2306" y="2033"/>
                  </a:lnTo>
                  <a:lnTo>
                    <a:pt x="2306" y="2033"/>
                  </a:lnTo>
                  <a:lnTo>
                    <a:pt x="2306" y="2031"/>
                  </a:lnTo>
                  <a:lnTo>
                    <a:pt x="2306" y="2028"/>
                  </a:lnTo>
                  <a:lnTo>
                    <a:pt x="2306" y="2028"/>
                  </a:lnTo>
                  <a:lnTo>
                    <a:pt x="2306" y="2028"/>
                  </a:lnTo>
                  <a:lnTo>
                    <a:pt x="2306" y="2028"/>
                  </a:lnTo>
                  <a:lnTo>
                    <a:pt x="2303" y="2028"/>
                  </a:lnTo>
                  <a:lnTo>
                    <a:pt x="2306" y="2028"/>
                  </a:lnTo>
                  <a:lnTo>
                    <a:pt x="2308" y="2028"/>
                  </a:lnTo>
                  <a:lnTo>
                    <a:pt x="2308" y="2028"/>
                  </a:lnTo>
                  <a:lnTo>
                    <a:pt x="2308" y="2028"/>
                  </a:lnTo>
                  <a:lnTo>
                    <a:pt x="2310" y="2028"/>
                  </a:lnTo>
                  <a:lnTo>
                    <a:pt x="2310" y="2028"/>
                  </a:lnTo>
                  <a:lnTo>
                    <a:pt x="2310" y="2028"/>
                  </a:lnTo>
                  <a:lnTo>
                    <a:pt x="2310" y="2028"/>
                  </a:lnTo>
                  <a:lnTo>
                    <a:pt x="2310" y="2031"/>
                  </a:lnTo>
                  <a:lnTo>
                    <a:pt x="2308" y="2031"/>
                  </a:lnTo>
                  <a:lnTo>
                    <a:pt x="2310" y="2031"/>
                  </a:lnTo>
                  <a:lnTo>
                    <a:pt x="2310" y="2031"/>
                  </a:lnTo>
                  <a:lnTo>
                    <a:pt x="2310" y="2031"/>
                  </a:lnTo>
                  <a:lnTo>
                    <a:pt x="2310" y="2031"/>
                  </a:lnTo>
                  <a:lnTo>
                    <a:pt x="2308" y="2033"/>
                  </a:lnTo>
                  <a:lnTo>
                    <a:pt x="2308" y="2035"/>
                  </a:lnTo>
                  <a:lnTo>
                    <a:pt x="2308" y="2035"/>
                  </a:lnTo>
                  <a:lnTo>
                    <a:pt x="2308" y="2038"/>
                  </a:lnTo>
                  <a:lnTo>
                    <a:pt x="2308" y="2035"/>
                  </a:lnTo>
                  <a:lnTo>
                    <a:pt x="2310" y="2035"/>
                  </a:lnTo>
                  <a:lnTo>
                    <a:pt x="2310" y="2035"/>
                  </a:lnTo>
                  <a:lnTo>
                    <a:pt x="2310" y="2033"/>
                  </a:lnTo>
                  <a:lnTo>
                    <a:pt x="2310" y="2033"/>
                  </a:lnTo>
                  <a:lnTo>
                    <a:pt x="2313" y="2031"/>
                  </a:lnTo>
                  <a:lnTo>
                    <a:pt x="2315" y="2028"/>
                  </a:lnTo>
                  <a:lnTo>
                    <a:pt x="2315" y="2031"/>
                  </a:lnTo>
                  <a:lnTo>
                    <a:pt x="2317" y="2028"/>
                  </a:lnTo>
                  <a:lnTo>
                    <a:pt x="2317" y="2028"/>
                  </a:lnTo>
                  <a:lnTo>
                    <a:pt x="2317" y="2028"/>
                  </a:lnTo>
                  <a:lnTo>
                    <a:pt x="2315" y="2028"/>
                  </a:lnTo>
                  <a:lnTo>
                    <a:pt x="2317" y="2026"/>
                  </a:lnTo>
                  <a:lnTo>
                    <a:pt x="2317" y="2026"/>
                  </a:lnTo>
                  <a:lnTo>
                    <a:pt x="2317" y="2023"/>
                  </a:lnTo>
                  <a:lnTo>
                    <a:pt x="2317" y="2021"/>
                  </a:lnTo>
                  <a:lnTo>
                    <a:pt x="2317" y="2021"/>
                  </a:lnTo>
                  <a:lnTo>
                    <a:pt x="2317" y="2021"/>
                  </a:lnTo>
                  <a:lnTo>
                    <a:pt x="2317" y="2021"/>
                  </a:lnTo>
                  <a:lnTo>
                    <a:pt x="2317" y="2019"/>
                  </a:lnTo>
                  <a:lnTo>
                    <a:pt x="2320" y="2019"/>
                  </a:lnTo>
                  <a:lnTo>
                    <a:pt x="2320" y="2019"/>
                  </a:lnTo>
                  <a:lnTo>
                    <a:pt x="2320" y="2021"/>
                  </a:lnTo>
                  <a:lnTo>
                    <a:pt x="2320" y="2021"/>
                  </a:lnTo>
                  <a:lnTo>
                    <a:pt x="2320" y="2021"/>
                  </a:lnTo>
                  <a:lnTo>
                    <a:pt x="2320" y="2021"/>
                  </a:lnTo>
                  <a:lnTo>
                    <a:pt x="2322" y="2021"/>
                  </a:lnTo>
                  <a:lnTo>
                    <a:pt x="2322" y="2021"/>
                  </a:lnTo>
                  <a:lnTo>
                    <a:pt x="2322" y="2021"/>
                  </a:lnTo>
                  <a:lnTo>
                    <a:pt x="2322" y="2019"/>
                  </a:lnTo>
                  <a:lnTo>
                    <a:pt x="2322" y="2019"/>
                  </a:lnTo>
                  <a:lnTo>
                    <a:pt x="2325" y="2019"/>
                  </a:lnTo>
                  <a:lnTo>
                    <a:pt x="2325" y="2016"/>
                  </a:lnTo>
                  <a:lnTo>
                    <a:pt x="2325" y="2016"/>
                  </a:lnTo>
                  <a:lnTo>
                    <a:pt x="2327" y="2016"/>
                  </a:lnTo>
                  <a:lnTo>
                    <a:pt x="2327" y="2016"/>
                  </a:lnTo>
                  <a:lnTo>
                    <a:pt x="2329" y="2016"/>
                  </a:lnTo>
                  <a:lnTo>
                    <a:pt x="2329" y="2016"/>
                  </a:lnTo>
                  <a:lnTo>
                    <a:pt x="2329" y="2016"/>
                  </a:lnTo>
                  <a:lnTo>
                    <a:pt x="2327" y="2014"/>
                  </a:lnTo>
                  <a:lnTo>
                    <a:pt x="2327" y="2014"/>
                  </a:lnTo>
                  <a:lnTo>
                    <a:pt x="2327" y="2014"/>
                  </a:lnTo>
                  <a:lnTo>
                    <a:pt x="2327" y="2014"/>
                  </a:lnTo>
                  <a:lnTo>
                    <a:pt x="2327" y="2012"/>
                  </a:lnTo>
                  <a:lnTo>
                    <a:pt x="2325" y="2012"/>
                  </a:lnTo>
                  <a:lnTo>
                    <a:pt x="2325" y="2012"/>
                  </a:lnTo>
                  <a:lnTo>
                    <a:pt x="2325" y="2012"/>
                  </a:lnTo>
                  <a:lnTo>
                    <a:pt x="2325" y="2012"/>
                  </a:lnTo>
                  <a:lnTo>
                    <a:pt x="2322" y="2012"/>
                  </a:lnTo>
                  <a:lnTo>
                    <a:pt x="2322" y="2012"/>
                  </a:lnTo>
                  <a:lnTo>
                    <a:pt x="2322" y="2012"/>
                  </a:lnTo>
                  <a:lnTo>
                    <a:pt x="2325" y="2012"/>
                  </a:lnTo>
                  <a:lnTo>
                    <a:pt x="2325" y="2012"/>
                  </a:lnTo>
                  <a:lnTo>
                    <a:pt x="2325" y="2009"/>
                  </a:lnTo>
                  <a:lnTo>
                    <a:pt x="2325" y="2009"/>
                  </a:lnTo>
                  <a:lnTo>
                    <a:pt x="2325" y="2009"/>
                  </a:lnTo>
                  <a:lnTo>
                    <a:pt x="2325" y="2007"/>
                  </a:lnTo>
                  <a:lnTo>
                    <a:pt x="2325" y="2007"/>
                  </a:lnTo>
                  <a:lnTo>
                    <a:pt x="2322" y="2007"/>
                  </a:lnTo>
                  <a:lnTo>
                    <a:pt x="2322" y="2009"/>
                  </a:lnTo>
                  <a:lnTo>
                    <a:pt x="2317" y="2009"/>
                  </a:lnTo>
                  <a:lnTo>
                    <a:pt x="2315" y="2009"/>
                  </a:lnTo>
                  <a:lnTo>
                    <a:pt x="2310" y="2005"/>
                  </a:lnTo>
                  <a:lnTo>
                    <a:pt x="2310" y="2005"/>
                  </a:lnTo>
                  <a:lnTo>
                    <a:pt x="2313" y="2005"/>
                  </a:lnTo>
                  <a:lnTo>
                    <a:pt x="2317" y="2005"/>
                  </a:lnTo>
                  <a:lnTo>
                    <a:pt x="2315" y="2005"/>
                  </a:lnTo>
                  <a:lnTo>
                    <a:pt x="2315" y="2005"/>
                  </a:lnTo>
                  <a:lnTo>
                    <a:pt x="2313" y="2005"/>
                  </a:lnTo>
                  <a:lnTo>
                    <a:pt x="2313" y="2005"/>
                  </a:lnTo>
                  <a:lnTo>
                    <a:pt x="2315" y="2002"/>
                  </a:lnTo>
                  <a:lnTo>
                    <a:pt x="2317" y="2005"/>
                  </a:lnTo>
                  <a:lnTo>
                    <a:pt x="2322" y="2007"/>
                  </a:lnTo>
                  <a:lnTo>
                    <a:pt x="2322" y="2007"/>
                  </a:lnTo>
                  <a:lnTo>
                    <a:pt x="2322" y="2005"/>
                  </a:lnTo>
                  <a:lnTo>
                    <a:pt x="2322" y="2005"/>
                  </a:lnTo>
                  <a:lnTo>
                    <a:pt x="2322" y="2005"/>
                  </a:lnTo>
                  <a:lnTo>
                    <a:pt x="2322" y="2005"/>
                  </a:lnTo>
                  <a:lnTo>
                    <a:pt x="2322" y="2005"/>
                  </a:lnTo>
                  <a:lnTo>
                    <a:pt x="2322" y="2005"/>
                  </a:lnTo>
                  <a:lnTo>
                    <a:pt x="2322" y="2005"/>
                  </a:lnTo>
                  <a:lnTo>
                    <a:pt x="2325" y="2002"/>
                  </a:lnTo>
                  <a:lnTo>
                    <a:pt x="2325" y="2002"/>
                  </a:lnTo>
                  <a:lnTo>
                    <a:pt x="2325" y="2002"/>
                  </a:lnTo>
                  <a:lnTo>
                    <a:pt x="2325" y="2002"/>
                  </a:lnTo>
                  <a:lnTo>
                    <a:pt x="2322" y="2000"/>
                  </a:lnTo>
                  <a:lnTo>
                    <a:pt x="2320" y="2000"/>
                  </a:lnTo>
                  <a:lnTo>
                    <a:pt x="2320" y="2000"/>
                  </a:lnTo>
                  <a:lnTo>
                    <a:pt x="2322" y="1997"/>
                  </a:lnTo>
                  <a:lnTo>
                    <a:pt x="2322" y="1997"/>
                  </a:lnTo>
                  <a:lnTo>
                    <a:pt x="2322" y="2000"/>
                  </a:lnTo>
                  <a:lnTo>
                    <a:pt x="2322" y="2000"/>
                  </a:lnTo>
                  <a:lnTo>
                    <a:pt x="2325" y="2000"/>
                  </a:lnTo>
                  <a:lnTo>
                    <a:pt x="2325" y="1997"/>
                  </a:lnTo>
                  <a:lnTo>
                    <a:pt x="2325" y="1997"/>
                  </a:lnTo>
                  <a:lnTo>
                    <a:pt x="2325" y="1995"/>
                  </a:lnTo>
                  <a:lnTo>
                    <a:pt x="2327" y="1997"/>
                  </a:lnTo>
                  <a:lnTo>
                    <a:pt x="2327" y="1997"/>
                  </a:lnTo>
                  <a:lnTo>
                    <a:pt x="2327" y="1997"/>
                  </a:lnTo>
                  <a:lnTo>
                    <a:pt x="2327" y="1997"/>
                  </a:lnTo>
                  <a:lnTo>
                    <a:pt x="2329" y="1997"/>
                  </a:lnTo>
                  <a:lnTo>
                    <a:pt x="2329" y="1995"/>
                  </a:lnTo>
                  <a:lnTo>
                    <a:pt x="2329" y="1995"/>
                  </a:lnTo>
                  <a:lnTo>
                    <a:pt x="2329" y="1993"/>
                  </a:lnTo>
                  <a:lnTo>
                    <a:pt x="2329" y="1993"/>
                  </a:lnTo>
                  <a:lnTo>
                    <a:pt x="2329" y="1993"/>
                  </a:lnTo>
                  <a:lnTo>
                    <a:pt x="2329" y="1993"/>
                  </a:lnTo>
                  <a:lnTo>
                    <a:pt x="2329" y="1993"/>
                  </a:lnTo>
                  <a:lnTo>
                    <a:pt x="2332" y="1993"/>
                  </a:lnTo>
                  <a:lnTo>
                    <a:pt x="2332" y="1993"/>
                  </a:lnTo>
                  <a:lnTo>
                    <a:pt x="2332" y="1995"/>
                  </a:lnTo>
                  <a:lnTo>
                    <a:pt x="2332" y="1995"/>
                  </a:lnTo>
                  <a:lnTo>
                    <a:pt x="2332" y="1995"/>
                  </a:lnTo>
                  <a:lnTo>
                    <a:pt x="2332" y="1995"/>
                  </a:lnTo>
                  <a:lnTo>
                    <a:pt x="2334" y="1995"/>
                  </a:lnTo>
                  <a:lnTo>
                    <a:pt x="2334" y="1997"/>
                  </a:lnTo>
                  <a:lnTo>
                    <a:pt x="2332" y="1997"/>
                  </a:lnTo>
                  <a:lnTo>
                    <a:pt x="2332" y="1997"/>
                  </a:lnTo>
                  <a:lnTo>
                    <a:pt x="2332" y="1997"/>
                  </a:lnTo>
                  <a:lnTo>
                    <a:pt x="2332" y="1997"/>
                  </a:lnTo>
                  <a:lnTo>
                    <a:pt x="2332" y="2000"/>
                  </a:lnTo>
                  <a:lnTo>
                    <a:pt x="2334" y="2000"/>
                  </a:lnTo>
                  <a:lnTo>
                    <a:pt x="2334" y="2000"/>
                  </a:lnTo>
                  <a:lnTo>
                    <a:pt x="2334" y="1997"/>
                  </a:lnTo>
                  <a:lnTo>
                    <a:pt x="2336" y="2000"/>
                  </a:lnTo>
                  <a:lnTo>
                    <a:pt x="2336" y="1997"/>
                  </a:lnTo>
                  <a:lnTo>
                    <a:pt x="2336" y="1997"/>
                  </a:lnTo>
                  <a:lnTo>
                    <a:pt x="2336" y="1997"/>
                  </a:lnTo>
                  <a:lnTo>
                    <a:pt x="2339" y="1997"/>
                  </a:lnTo>
                  <a:lnTo>
                    <a:pt x="2339" y="1997"/>
                  </a:lnTo>
                  <a:lnTo>
                    <a:pt x="2339" y="1997"/>
                  </a:lnTo>
                  <a:lnTo>
                    <a:pt x="2341" y="1997"/>
                  </a:lnTo>
                  <a:lnTo>
                    <a:pt x="2341" y="1997"/>
                  </a:lnTo>
                  <a:lnTo>
                    <a:pt x="2343" y="1997"/>
                  </a:lnTo>
                  <a:lnTo>
                    <a:pt x="2343" y="1995"/>
                  </a:lnTo>
                  <a:lnTo>
                    <a:pt x="2343" y="1993"/>
                  </a:lnTo>
                  <a:lnTo>
                    <a:pt x="2343" y="1993"/>
                  </a:lnTo>
                  <a:lnTo>
                    <a:pt x="2343" y="1993"/>
                  </a:lnTo>
                  <a:lnTo>
                    <a:pt x="2343" y="1990"/>
                  </a:lnTo>
                  <a:lnTo>
                    <a:pt x="2343" y="1993"/>
                  </a:lnTo>
                  <a:lnTo>
                    <a:pt x="2343" y="1993"/>
                  </a:lnTo>
                  <a:lnTo>
                    <a:pt x="2343" y="1995"/>
                  </a:lnTo>
                  <a:lnTo>
                    <a:pt x="2343" y="1995"/>
                  </a:lnTo>
                  <a:lnTo>
                    <a:pt x="2346" y="1995"/>
                  </a:lnTo>
                  <a:lnTo>
                    <a:pt x="2346" y="1995"/>
                  </a:lnTo>
                  <a:lnTo>
                    <a:pt x="2348" y="1997"/>
                  </a:lnTo>
                  <a:lnTo>
                    <a:pt x="2348" y="1997"/>
                  </a:lnTo>
                  <a:lnTo>
                    <a:pt x="2351" y="2000"/>
                  </a:lnTo>
                  <a:lnTo>
                    <a:pt x="2353" y="2000"/>
                  </a:lnTo>
                  <a:lnTo>
                    <a:pt x="2351" y="2000"/>
                  </a:lnTo>
                  <a:lnTo>
                    <a:pt x="2351" y="2000"/>
                  </a:lnTo>
                  <a:lnTo>
                    <a:pt x="2351" y="2000"/>
                  </a:lnTo>
                  <a:lnTo>
                    <a:pt x="2351" y="2000"/>
                  </a:lnTo>
                  <a:lnTo>
                    <a:pt x="2351" y="2002"/>
                  </a:lnTo>
                  <a:lnTo>
                    <a:pt x="2351" y="2002"/>
                  </a:lnTo>
                  <a:lnTo>
                    <a:pt x="2351" y="2002"/>
                  </a:lnTo>
                  <a:lnTo>
                    <a:pt x="2351" y="2002"/>
                  </a:lnTo>
                  <a:lnTo>
                    <a:pt x="2351" y="2002"/>
                  </a:lnTo>
                  <a:lnTo>
                    <a:pt x="2353" y="2002"/>
                  </a:lnTo>
                  <a:lnTo>
                    <a:pt x="2355" y="2000"/>
                  </a:lnTo>
                  <a:lnTo>
                    <a:pt x="2355" y="2000"/>
                  </a:lnTo>
                  <a:lnTo>
                    <a:pt x="2355" y="1997"/>
                  </a:lnTo>
                  <a:lnTo>
                    <a:pt x="2358" y="1997"/>
                  </a:lnTo>
                  <a:lnTo>
                    <a:pt x="2355" y="1995"/>
                  </a:lnTo>
                  <a:lnTo>
                    <a:pt x="2355" y="1995"/>
                  </a:lnTo>
                  <a:lnTo>
                    <a:pt x="2355" y="1995"/>
                  </a:lnTo>
                  <a:lnTo>
                    <a:pt x="2355" y="1995"/>
                  </a:lnTo>
                  <a:lnTo>
                    <a:pt x="2355" y="1993"/>
                  </a:lnTo>
                  <a:lnTo>
                    <a:pt x="2355" y="1993"/>
                  </a:lnTo>
                  <a:lnTo>
                    <a:pt x="2355" y="1993"/>
                  </a:lnTo>
                  <a:lnTo>
                    <a:pt x="2358" y="1993"/>
                  </a:lnTo>
                  <a:lnTo>
                    <a:pt x="2358" y="1993"/>
                  </a:lnTo>
                  <a:lnTo>
                    <a:pt x="2358" y="1993"/>
                  </a:lnTo>
                  <a:lnTo>
                    <a:pt x="2358" y="1993"/>
                  </a:lnTo>
                  <a:lnTo>
                    <a:pt x="2360" y="1990"/>
                  </a:lnTo>
                  <a:lnTo>
                    <a:pt x="2360" y="1990"/>
                  </a:lnTo>
                  <a:lnTo>
                    <a:pt x="2360" y="1990"/>
                  </a:lnTo>
                  <a:lnTo>
                    <a:pt x="2360" y="1990"/>
                  </a:lnTo>
                  <a:lnTo>
                    <a:pt x="2362" y="1988"/>
                  </a:lnTo>
                  <a:lnTo>
                    <a:pt x="2362" y="1988"/>
                  </a:lnTo>
                  <a:lnTo>
                    <a:pt x="2362" y="1988"/>
                  </a:lnTo>
                  <a:lnTo>
                    <a:pt x="2360" y="1988"/>
                  </a:lnTo>
                  <a:lnTo>
                    <a:pt x="2360" y="1988"/>
                  </a:lnTo>
                  <a:lnTo>
                    <a:pt x="2360" y="1988"/>
                  </a:lnTo>
                  <a:lnTo>
                    <a:pt x="2360" y="1986"/>
                  </a:lnTo>
                  <a:lnTo>
                    <a:pt x="2360" y="1986"/>
                  </a:lnTo>
                  <a:lnTo>
                    <a:pt x="2360" y="1986"/>
                  </a:lnTo>
                  <a:lnTo>
                    <a:pt x="2360" y="1986"/>
                  </a:lnTo>
                  <a:lnTo>
                    <a:pt x="2358" y="1986"/>
                  </a:lnTo>
                  <a:lnTo>
                    <a:pt x="2358" y="1986"/>
                  </a:lnTo>
                  <a:lnTo>
                    <a:pt x="2358" y="1986"/>
                  </a:lnTo>
                  <a:lnTo>
                    <a:pt x="2358" y="1986"/>
                  </a:lnTo>
                  <a:lnTo>
                    <a:pt x="2355" y="1986"/>
                  </a:lnTo>
                  <a:lnTo>
                    <a:pt x="2355" y="1986"/>
                  </a:lnTo>
                  <a:lnTo>
                    <a:pt x="2355" y="1986"/>
                  </a:lnTo>
                  <a:lnTo>
                    <a:pt x="2355" y="1986"/>
                  </a:lnTo>
                  <a:lnTo>
                    <a:pt x="2355" y="1988"/>
                  </a:lnTo>
                  <a:lnTo>
                    <a:pt x="2355" y="1988"/>
                  </a:lnTo>
                  <a:lnTo>
                    <a:pt x="2355" y="1986"/>
                  </a:lnTo>
                  <a:lnTo>
                    <a:pt x="2355" y="1986"/>
                  </a:lnTo>
                  <a:lnTo>
                    <a:pt x="2355" y="1983"/>
                  </a:lnTo>
                  <a:lnTo>
                    <a:pt x="2355" y="1983"/>
                  </a:lnTo>
                  <a:lnTo>
                    <a:pt x="2353" y="1983"/>
                  </a:lnTo>
                  <a:lnTo>
                    <a:pt x="2351" y="1981"/>
                  </a:lnTo>
                  <a:lnTo>
                    <a:pt x="2353" y="1981"/>
                  </a:lnTo>
                  <a:lnTo>
                    <a:pt x="2355" y="1981"/>
                  </a:lnTo>
                  <a:lnTo>
                    <a:pt x="2355" y="1981"/>
                  </a:lnTo>
                  <a:lnTo>
                    <a:pt x="2358" y="1981"/>
                  </a:lnTo>
                  <a:lnTo>
                    <a:pt x="2358" y="1981"/>
                  </a:lnTo>
                  <a:lnTo>
                    <a:pt x="2355" y="1981"/>
                  </a:lnTo>
                  <a:lnTo>
                    <a:pt x="2355" y="1979"/>
                  </a:lnTo>
                  <a:lnTo>
                    <a:pt x="2355" y="1979"/>
                  </a:lnTo>
                  <a:lnTo>
                    <a:pt x="2355" y="1979"/>
                  </a:lnTo>
                  <a:lnTo>
                    <a:pt x="2355" y="1979"/>
                  </a:lnTo>
                  <a:lnTo>
                    <a:pt x="2358" y="1976"/>
                  </a:lnTo>
                  <a:lnTo>
                    <a:pt x="2358" y="1979"/>
                  </a:lnTo>
                  <a:lnTo>
                    <a:pt x="2358" y="1979"/>
                  </a:lnTo>
                  <a:lnTo>
                    <a:pt x="2358" y="1979"/>
                  </a:lnTo>
                  <a:lnTo>
                    <a:pt x="2358" y="1979"/>
                  </a:lnTo>
                  <a:lnTo>
                    <a:pt x="2358" y="1979"/>
                  </a:lnTo>
                  <a:lnTo>
                    <a:pt x="2358" y="1981"/>
                  </a:lnTo>
                  <a:lnTo>
                    <a:pt x="2358" y="1981"/>
                  </a:lnTo>
                  <a:lnTo>
                    <a:pt x="2358" y="1979"/>
                  </a:lnTo>
                  <a:lnTo>
                    <a:pt x="2358" y="1979"/>
                  </a:lnTo>
                  <a:lnTo>
                    <a:pt x="2358" y="1979"/>
                  </a:lnTo>
                  <a:lnTo>
                    <a:pt x="2360" y="1979"/>
                  </a:lnTo>
                  <a:lnTo>
                    <a:pt x="2360" y="1981"/>
                  </a:lnTo>
                  <a:lnTo>
                    <a:pt x="2360" y="1981"/>
                  </a:lnTo>
                  <a:lnTo>
                    <a:pt x="2360" y="1981"/>
                  </a:lnTo>
                  <a:lnTo>
                    <a:pt x="2358" y="1981"/>
                  </a:lnTo>
                  <a:lnTo>
                    <a:pt x="2358" y="1981"/>
                  </a:lnTo>
                  <a:lnTo>
                    <a:pt x="2358" y="1983"/>
                  </a:lnTo>
                  <a:lnTo>
                    <a:pt x="2358" y="1983"/>
                  </a:lnTo>
                  <a:lnTo>
                    <a:pt x="2358" y="1983"/>
                  </a:lnTo>
                  <a:lnTo>
                    <a:pt x="2360" y="1983"/>
                  </a:lnTo>
                  <a:lnTo>
                    <a:pt x="2360" y="1983"/>
                  </a:lnTo>
                  <a:lnTo>
                    <a:pt x="2362" y="1983"/>
                  </a:lnTo>
                  <a:lnTo>
                    <a:pt x="2362" y="1981"/>
                  </a:lnTo>
                  <a:lnTo>
                    <a:pt x="2362" y="1981"/>
                  </a:lnTo>
                  <a:lnTo>
                    <a:pt x="2362" y="1981"/>
                  </a:lnTo>
                  <a:lnTo>
                    <a:pt x="2365" y="1981"/>
                  </a:lnTo>
                  <a:lnTo>
                    <a:pt x="2365" y="1981"/>
                  </a:lnTo>
                  <a:lnTo>
                    <a:pt x="2365" y="1981"/>
                  </a:lnTo>
                  <a:lnTo>
                    <a:pt x="2365" y="1981"/>
                  </a:lnTo>
                  <a:lnTo>
                    <a:pt x="2367" y="1981"/>
                  </a:lnTo>
                  <a:lnTo>
                    <a:pt x="2367" y="1981"/>
                  </a:lnTo>
                  <a:lnTo>
                    <a:pt x="2370" y="1981"/>
                  </a:lnTo>
                  <a:lnTo>
                    <a:pt x="2370" y="1981"/>
                  </a:lnTo>
                  <a:lnTo>
                    <a:pt x="2372" y="1981"/>
                  </a:lnTo>
                  <a:lnTo>
                    <a:pt x="2372" y="1981"/>
                  </a:lnTo>
                  <a:lnTo>
                    <a:pt x="2372" y="1981"/>
                  </a:lnTo>
                  <a:lnTo>
                    <a:pt x="2372" y="1981"/>
                  </a:lnTo>
                  <a:lnTo>
                    <a:pt x="2372" y="1981"/>
                  </a:lnTo>
                  <a:lnTo>
                    <a:pt x="2372" y="1981"/>
                  </a:lnTo>
                  <a:lnTo>
                    <a:pt x="2372" y="1981"/>
                  </a:lnTo>
                  <a:lnTo>
                    <a:pt x="2372" y="1981"/>
                  </a:lnTo>
                  <a:lnTo>
                    <a:pt x="2372" y="1981"/>
                  </a:lnTo>
                  <a:lnTo>
                    <a:pt x="2372" y="1981"/>
                  </a:lnTo>
                  <a:lnTo>
                    <a:pt x="2372" y="1981"/>
                  </a:lnTo>
                  <a:lnTo>
                    <a:pt x="2370" y="1979"/>
                  </a:lnTo>
                  <a:lnTo>
                    <a:pt x="2370" y="1979"/>
                  </a:lnTo>
                  <a:lnTo>
                    <a:pt x="2370" y="1976"/>
                  </a:lnTo>
                  <a:lnTo>
                    <a:pt x="2372" y="1976"/>
                  </a:lnTo>
                  <a:lnTo>
                    <a:pt x="2372" y="1976"/>
                  </a:lnTo>
                  <a:lnTo>
                    <a:pt x="2372" y="1976"/>
                  </a:lnTo>
                  <a:lnTo>
                    <a:pt x="2372" y="1979"/>
                  </a:lnTo>
                  <a:lnTo>
                    <a:pt x="2374" y="1979"/>
                  </a:lnTo>
                  <a:lnTo>
                    <a:pt x="2374" y="1976"/>
                  </a:lnTo>
                  <a:lnTo>
                    <a:pt x="2374" y="1976"/>
                  </a:lnTo>
                  <a:lnTo>
                    <a:pt x="2374" y="1976"/>
                  </a:lnTo>
                  <a:lnTo>
                    <a:pt x="2374" y="1976"/>
                  </a:lnTo>
                  <a:lnTo>
                    <a:pt x="2374" y="1976"/>
                  </a:lnTo>
                  <a:lnTo>
                    <a:pt x="2374" y="1974"/>
                  </a:lnTo>
                  <a:lnTo>
                    <a:pt x="2374" y="1974"/>
                  </a:lnTo>
                  <a:lnTo>
                    <a:pt x="2374" y="1974"/>
                  </a:lnTo>
                  <a:lnTo>
                    <a:pt x="2374" y="1974"/>
                  </a:lnTo>
                  <a:lnTo>
                    <a:pt x="2374" y="1971"/>
                  </a:lnTo>
                  <a:lnTo>
                    <a:pt x="2374" y="1971"/>
                  </a:lnTo>
                  <a:lnTo>
                    <a:pt x="2374" y="1971"/>
                  </a:lnTo>
                  <a:lnTo>
                    <a:pt x="2374" y="1971"/>
                  </a:lnTo>
                  <a:lnTo>
                    <a:pt x="2374" y="1974"/>
                  </a:lnTo>
                  <a:lnTo>
                    <a:pt x="2372" y="1974"/>
                  </a:lnTo>
                  <a:lnTo>
                    <a:pt x="2372" y="1974"/>
                  </a:lnTo>
                  <a:lnTo>
                    <a:pt x="2372" y="1974"/>
                  </a:lnTo>
                  <a:lnTo>
                    <a:pt x="2370" y="1974"/>
                  </a:lnTo>
                  <a:lnTo>
                    <a:pt x="2372" y="1974"/>
                  </a:lnTo>
                  <a:lnTo>
                    <a:pt x="2370" y="1971"/>
                  </a:lnTo>
                  <a:lnTo>
                    <a:pt x="2367" y="1971"/>
                  </a:lnTo>
                  <a:lnTo>
                    <a:pt x="2367" y="1971"/>
                  </a:lnTo>
                  <a:lnTo>
                    <a:pt x="2367" y="1969"/>
                  </a:lnTo>
                  <a:lnTo>
                    <a:pt x="2367" y="1969"/>
                  </a:lnTo>
                  <a:lnTo>
                    <a:pt x="2367" y="1969"/>
                  </a:lnTo>
                  <a:lnTo>
                    <a:pt x="2367" y="1969"/>
                  </a:lnTo>
                  <a:lnTo>
                    <a:pt x="2367" y="1969"/>
                  </a:lnTo>
                  <a:lnTo>
                    <a:pt x="2370" y="1969"/>
                  </a:lnTo>
                  <a:lnTo>
                    <a:pt x="2370" y="1969"/>
                  </a:lnTo>
                  <a:lnTo>
                    <a:pt x="2372" y="1969"/>
                  </a:lnTo>
                  <a:lnTo>
                    <a:pt x="2372" y="1967"/>
                  </a:lnTo>
                  <a:lnTo>
                    <a:pt x="2372" y="1967"/>
                  </a:lnTo>
                  <a:lnTo>
                    <a:pt x="2372" y="1967"/>
                  </a:lnTo>
                  <a:lnTo>
                    <a:pt x="2372" y="1967"/>
                  </a:lnTo>
                  <a:lnTo>
                    <a:pt x="2372" y="1964"/>
                  </a:lnTo>
                  <a:lnTo>
                    <a:pt x="2372" y="1964"/>
                  </a:lnTo>
                  <a:lnTo>
                    <a:pt x="2372" y="1964"/>
                  </a:lnTo>
                  <a:lnTo>
                    <a:pt x="2372" y="1962"/>
                  </a:lnTo>
                  <a:lnTo>
                    <a:pt x="2372" y="1962"/>
                  </a:lnTo>
                  <a:lnTo>
                    <a:pt x="2370" y="1962"/>
                  </a:lnTo>
                  <a:lnTo>
                    <a:pt x="2370" y="1964"/>
                  </a:lnTo>
                  <a:lnTo>
                    <a:pt x="2370" y="1964"/>
                  </a:lnTo>
                  <a:lnTo>
                    <a:pt x="2370" y="1962"/>
                  </a:lnTo>
                  <a:lnTo>
                    <a:pt x="2370" y="1962"/>
                  </a:lnTo>
                  <a:lnTo>
                    <a:pt x="2370" y="1962"/>
                  </a:lnTo>
                  <a:lnTo>
                    <a:pt x="2367" y="1962"/>
                  </a:lnTo>
                  <a:lnTo>
                    <a:pt x="2367" y="1962"/>
                  </a:lnTo>
                  <a:lnTo>
                    <a:pt x="2367" y="1960"/>
                  </a:lnTo>
                  <a:lnTo>
                    <a:pt x="2370" y="1960"/>
                  </a:lnTo>
                  <a:lnTo>
                    <a:pt x="2370" y="1960"/>
                  </a:lnTo>
                  <a:lnTo>
                    <a:pt x="2370" y="1960"/>
                  </a:lnTo>
                  <a:lnTo>
                    <a:pt x="2374" y="1957"/>
                  </a:lnTo>
                  <a:lnTo>
                    <a:pt x="2377" y="1957"/>
                  </a:lnTo>
                  <a:lnTo>
                    <a:pt x="2377" y="1960"/>
                  </a:lnTo>
                  <a:lnTo>
                    <a:pt x="2374" y="1960"/>
                  </a:lnTo>
                  <a:lnTo>
                    <a:pt x="2374" y="1960"/>
                  </a:lnTo>
                  <a:lnTo>
                    <a:pt x="2372" y="1962"/>
                  </a:lnTo>
                  <a:lnTo>
                    <a:pt x="2374" y="1962"/>
                  </a:lnTo>
                  <a:lnTo>
                    <a:pt x="2377" y="1962"/>
                  </a:lnTo>
                  <a:lnTo>
                    <a:pt x="2377" y="1962"/>
                  </a:lnTo>
                  <a:lnTo>
                    <a:pt x="2377" y="1962"/>
                  </a:lnTo>
                  <a:lnTo>
                    <a:pt x="2377" y="1962"/>
                  </a:lnTo>
                  <a:lnTo>
                    <a:pt x="2377" y="1964"/>
                  </a:lnTo>
                  <a:lnTo>
                    <a:pt x="2377" y="1964"/>
                  </a:lnTo>
                  <a:lnTo>
                    <a:pt x="2377" y="1967"/>
                  </a:lnTo>
                  <a:lnTo>
                    <a:pt x="2377" y="1967"/>
                  </a:lnTo>
                  <a:lnTo>
                    <a:pt x="2377" y="1967"/>
                  </a:lnTo>
                  <a:lnTo>
                    <a:pt x="2377" y="1964"/>
                  </a:lnTo>
                  <a:lnTo>
                    <a:pt x="2377" y="1964"/>
                  </a:lnTo>
                  <a:lnTo>
                    <a:pt x="2379" y="1964"/>
                  </a:lnTo>
                  <a:lnTo>
                    <a:pt x="2379" y="1967"/>
                  </a:lnTo>
                  <a:lnTo>
                    <a:pt x="2377" y="1967"/>
                  </a:lnTo>
                  <a:lnTo>
                    <a:pt x="2379" y="1967"/>
                  </a:lnTo>
                  <a:lnTo>
                    <a:pt x="2379" y="1967"/>
                  </a:lnTo>
                  <a:lnTo>
                    <a:pt x="2379" y="1967"/>
                  </a:lnTo>
                  <a:lnTo>
                    <a:pt x="2379" y="1967"/>
                  </a:lnTo>
                  <a:lnTo>
                    <a:pt x="2379" y="1967"/>
                  </a:lnTo>
                  <a:lnTo>
                    <a:pt x="2379" y="1967"/>
                  </a:lnTo>
                  <a:lnTo>
                    <a:pt x="2379" y="1967"/>
                  </a:lnTo>
                  <a:lnTo>
                    <a:pt x="2379" y="1967"/>
                  </a:lnTo>
                  <a:lnTo>
                    <a:pt x="2381" y="1967"/>
                  </a:lnTo>
                  <a:lnTo>
                    <a:pt x="2381" y="1967"/>
                  </a:lnTo>
                  <a:lnTo>
                    <a:pt x="2381" y="1967"/>
                  </a:lnTo>
                  <a:lnTo>
                    <a:pt x="2381" y="1967"/>
                  </a:lnTo>
                  <a:lnTo>
                    <a:pt x="2381" y="1967"/>
                  </a:lnTo>
                  <a:lnTo>
                    <a:pt x="2381" y="1967"/>
                  </a:lnTo>
                  <a:lnTo>
                    <a:pt x="2381" y="1964"/>
                  </a:lnTo>
                  <a:lnTo>
                    <a:pt x="2381" y="1964"/>
                  </a:lnTo>
                  <a:lnTo>
                    <a:pt x="2381" y="1964"/>
                  </a:lnTo>
                  <a:lnTo>
                    <a:pt x="2379" y="1964"/>
                  </a:lnTo>
                  <a:lnTo>
                    <a:pt x="2379" y="1964"/>
                  </a:lnTo>
                  <a:lnTo>
                    <a:pt x="2379" y="1962"/>
                  </a:lnTo>
                  <a:lnTo>
                    <a:pt x="2381" y="1962"/>
                  </a:lnTo>
                  <a:lnTo>
                    <a:pt x="2381" y="1962"/>
                  </a:lnTo>
                  <a:lnTo>
                    <a:pt x="2381" y="1962"/>
                  </a:lnTo>
                  <a:lnTo>
                    <a:pt x="2384" y="1962"/>
                  </a:lnTo>
                  <a:lnTo>
                    <a:pt x="2384" y="1964"/>
                  </a:lnTo>
                  <a:lnTo>
                    <a:pt x="2384" y="1964"/>
                  </a:lnTo>
                  <a:lnTo>
                    <a:pt x="2386" y="1964"/>
                  </a:lnTo>
                  <a:lnTo>
                    <a:pt x="2386" y="1962"/>
                  </a:lnTo>
                  <a:lnTo>
                    <a:pt x="2386" y="1962"/>
                  </a:lnTo>
                  <a:lnTo>
                    <a:pt x="2388" y="1964"/>
                  </a:lnTo>
                  <a:lnTo>
                    <a:pt x="2388" y="1964"/>
                  </a:lnTo>
                  <a:lnTo>
                    <a:pt x="2388" y="1964"/>
                  </a:lnTo>
                  <a:lnTo>
                    <a:pt x="2388" y="1960"/>
                  </a:lnTo>
                  <a:lnTo>
                    <a:pt x="2388" y="1960"/>
                  </a:lnTo>
                  <a:lnTo>
                    <a:pt x="2391" y="1960"/>
                  </a:lnTo>
                  <a:lnTo>
                    <a:pt x="2393" y="1960"/>
                  </a:lnTo>
                  <a:lnTo>
                    <a:pt x="2393" y="1960"/>
                  </a:lnTo>
                  <a:lnTo>
                    <a:pt x="2393" y="1960"/>
                  </a:lnTo>
                  <a:lnTo>
                    <a:pt x="2391" y="1957"/>
                  </a:lnTo>
                  <a:lnTo>
                    <a:pt x="2391" y="1957"/>
                  </a:lnTo>
                  <a:lnTo>
                    <a:pt x="2391" y="1957"/>
                  </a:lnTo>
                  <a:lnTo>
                    <a:pt x="2391" y="1957"/>
                  </a:lnTo>
                  <a:lnTo>
                    <a:pt x="2388" y="1955"/>
                  </a:lnTo>
                  <a:lnTo>
                    <a:pt x="2391" y="1955"/>
                  </a:lnTo>
                  <a:lnTo>
                    <a:pt x="2388" y="1955"/>
                  </a:lnTo>
                  <a:lnTo>
                    <a:pt x="2388" y="1955"/>
                  </a:lnTo>
                  <a:lnTo>
                    <a:pt x="2388" y="1955"/>
                  </a:lnTo>
                  <a:lnTo>
                    <a:pt x="2388" y="1955"/>
                  </a:lnTo>
                  <a:lnTo>
                    <a:pt x="2388" y="1955"/>
                  </a:lnTo>
                  <a:lnTo>
                    <a:pt x="2388" y="1955"/>
                  </a:lnTo>
                  <a:lnTo>
                    <a:pt x="2386" y="1955"/>
                  </a:lnTo>
                  <a:lnTo>
                    <a:pt x="2386" y="1957"/>
                  </a:lnTo>
                  <a:lnTo>
                    <a:pt x="2386" y="1957"/>
                  </a:lnTo>
                  <a:lnTo>
                    <a:pt x="2386" y="1957"/>
                  </a:lnTo>
                  <a:lnTo>
                    <a:pt x="2386" y="1960"/>
                  </a:lnTo>
                  <a:lnTo>
                    <a:pt x="2384" y="1960"/>
                  </a:lnTo>
                  <a:lnTo>
                    <a:pt x="2384" y="1960"/>
                  </a:lnTo>
                  <a:lnTo>
                    <a:pt x="2384" y="1957"/>
                  </a:lnTo>
                  <a:lnTo>
                    <a:pt x="2384" y="1957"/>
                  </a:lnTo>
                  <a:lnTo>
                    <a:pt x="2384" y="1957"/>
                  </a:lnTo>
                  <a:lnTo>
                    <a:pt x="2384" y="1957"/>
                  </a:lnTo>
                  <a:lnTo>
                    <a:pt x="2386" y="1955"/>
                  </a:lnTo>
                  <a:lnTo>
                    <a:pt x="2384" y="1952"/>
                  </a:lnTo>
                  <a:lnTo>
                    <a:pt x="2384" y="1952"/>
                  </a:lnTo>
                  <a:lnTo>
                    <a:pt x="2384" y="1955"/>
                  </a:lnTo>
                  <a:lnTo>
                    <a:pt x="2384" y="1955"/>
                  </a:lnTo>
                  <a:lnTo>
                    <a:pt x="2384" y="1955"/>
                  </a:lnTo>
                  <a:lnTo>
                    <a:pt x="2384" y="1955"/>
                  </a:lnTo>
                  <a:lnTo>
                    <a:pt x="2384" y="1955"/>
                  </a:lnTo>
                  <a:lnTo>
                    <a:pt x="2381" y="1952"/>
                  </a:lnTo>
                  <a:lnTo>
                    <a:pt x="2379" y="1950"/>
                  </a:lnTo>
                  <a:lnTo>
                    <a:pt x="2379" y="1950"/>
                  </a:lnTo>
                  <a:lnTo>
                    <a:pt x="2381" y="1950"/>
                  </a:lnTo>
                  <a:lnTo>
                    <a:pt x="2381" y="1950"/>
                  </a:lnTo>
                  <a:lnTo>
                    <a:pt x="2384" y="1948"/>
                  </a:lnTo>
                  <a:lnTo>
                    <a:pt x="2384" y="1948"/>
                  </a:lnTo>
                  <a:lnTo>
                    <a:pt x="2384" y="1948"/>
                  </a:lnTo>
                  <a:lnTo>
                    <a:pt x="2386" y="1948"/>
                  </a:lnTo>
                  <a:lnTo>
                    <a:pt x="2386" y="1948"/>
                  </a:lnTo>
                  <a:lnTo>
                    <a:pt x="2386" y="1945"/>
                  </a:lnTo>
                  <a:lnTo>
                    <a:pt x="2388" y="1945"/>
                  </a:lnTo>
                  <a:lnTo>
                    <a:pt x="2388" y="1943"/>
                  </a:lnTo>
                  <a:lnTo>
                    <a:pt x="2388" y="1943"/>
                  </a:lnTo>
                  <a:lnTo>
                    <a:pt x="2388" y="1941"/>
                  </a:lnTo>
                  <a:lnTo>
                    <a:pt x="2391" y="1941"/>
                  </a:lnTo>
                  <a:lnTo>
                    <a:pt x="2391" y="1941"/>
                  </a:lnTo>
                  <a:lnTo>
                    <a:pt x="2391" y="1938"/>
                  </a:lnTo>
                  <a:lnTo>
                    <a:pt x="2391" y="1938"/>
                  </a:lnTo>
                  <a:lnTo>
                    <a:pt x="2393" y="1938"/>
                  </a:lnTo>
                  <a:lnTo>
                    <a:pt x="2393" y="1941"/>
                  </a:lnTo>
                  <a:lnTo>
                    <a:pt x="2393" y="1941"/>
                  </a:lnTo>
                  <a:lnTo>
                    <a:pt x="2393" y="1941"/>
                  </a:lnTo>
                  <a:lnTo>
                    <a:pt x="2393" y="1941"/>
                  </a:lnTo>
                  <a:lnTo>
                    <a:pt x="2393" y="1941"/>
                  </a:lnTo>
                  <a:lnTo>
                    <a:pt x="2393" y="1941"/>
                  </a:lnTo>
                  <a:lnTo>
                    <a:pt x="2393" y="1943"/>
                  </a:lnTo>
                  <a:lnTo>
                    <a:pt x="2393" y="1943"/>
                  </a:lnTo>
                  <a:lnTo>
                    <a:pt x="2393" y="1943"/>
                  </a:lnTo>
                  <a:lnTo>
                    <a:pt x="2393" y="1943"/>
                  </a:lnTo>
                  <a:lnTo>
                    <a:pt x="2398" y="1945"/>
                  </a:lnTo>
                  <a:lnTo>
                    <a:pt x="2398" y="1945"/>
                  </a:lnTo>
                  <a:lnTo>
                    <a:pt x="2398" y="1945"/>
                  </a:lnTo>
                  <a:lnTo>
                    <a:pt x="2398" y="1948"/>
                  </a:lnTo>
                  <a:lnTo>
                    <a:pt x="2398" y="1948"/>
                  </a:lnTo>
                  <a:lnTo>
                    <a:pt x="2398" y="1948"/>
                  </a:lnTo>
                  <a:lnTo>
                    <a:pt x="2398" y="1948"/>
                  </a:lnTo>
                  <a:lnTo>
                    <a:pt x="2398" y="1948"/>
                  </a:lnTo>
                  <a:lnTo>
                    <a:pt x="2398" y="1948"/>
                  </a:lnTo>
                  <a:lnTo>
                    <a:pt x="2400" y="1948"/>
                  </a:lnTo>
                  <a:lnTo>
                    <a:pt x="2400" y="1948"/>
                  </a:lnTo>
                  <a:lnTo>
                    <a:pt x="2400" y="1948"/>
                  </a:lnTo>
                  <a:lnTo>
                    <a:pt x="2400" y="1948"/>
                  </a:lnTo>
                  <a:lnTo>
                    <a:pt x="2400" y="1948"/>
                  </a:lnTo>
                  <a:lnTo>
                    <a:pt x="2400" y="1948"/>
                  </a:lnTo>
                  <a:lnTo>
                    <a:pt x="2400" y="1948"/>
                  </a:lnTo>
                  <a:lnTo>
                    <a:pt x="2400" y="1948"/>
                  </a:lnTo>
                  <a:lnTo>
                    <a:pt x="2400" y="1950"/>
                  </a:lnTo>
                  <a:lnTo>
                    <a:pt x="2400" y="1950"/>
                  </a:lnTo>
                  <a:lnTo>
                    <a:pt x="2400" y="1950"/>
                  </a:lnTo>
                  <a:lnTo>
                    <a:pt x="2400" y="1950"/>
                  </a:lnTo>
                  <a:lnTo>
                    <a:pt x="2400" y="1952"/>
                  </a:lnTo>
                  <a:lnTo>
                    <a:pt x="2400" y="1952"/>
                  </a:lnTo>
                  <a:lnTo>
                    <a:pt x="2400" y="1952"/>
                  </a:lnTo>
                  <a:lnTo>
                    <a:pt x="2403" y="1952"/>
                  </a:lnTo>
                  <a:lnTo>
                    <a:pt x="2403" y="1952"/>
                  </a:lnTo>
                  <a:lnTo>
                    <a:pt x="2403" y="1952"/>
                  </a:lnTo>
                  <a:lnTo>
                    <a:pt x="2403" y="1950"/>
                  </a:lnTo>
                  <a:lnTo>
                    <a:pt x="2403" y="1950"/>
                  </a:lnTo>
                  <a:lnTo>
                    <a:pt x="2403" y="1950"/>
                  </a:lnTo>
                  <a:lnTo>
                    <a:pt x="2403" y="1950"/>
                  </a:lnTo>
                  <a:lnTo>
                    <a:pt x="2403" y="1950"/>
                  </a:lnTo>
                  <a:lnTo>
                    <a:pt x="2403" y="1948"/>
                  </a:lnTo>
                  <a:lnTo>
                    <a:pt x="2403" y="1948"/>
                  </a:lnTo>
                  <a:lnTo>
                    <a:pt x="2403" y="1948"/>
                  </a:lnTo>
                  <a:lnTo>
                    <a:pt x="2403" y="1948"/>
                  </a:lnTo>
                  <a:lnTo>
                    <a:pt x="2403" y="1948"/>
                  </a:lnTo>
                  <a:lnTo>
                    <a:pt x="2403" y="1948"/>
                  </a:lnTo>
                  <a:lnTo>
                    <a:pt x="2403" y="1948"/>
                  </a:lnTo>
                  <a:lnTo>
                    <a:pt x="2405" y="1948"/>
                  </a:lnTo>
                  <a:lnTo>
                    <a:pt x="2405" y="1948"/>
                  </a:lnTo>
                  <a:lnTo>
                    <a:pt x="2405" y="1948"/>
                  </a:lnTo>
                  <a:lnTo>
                    <a:pt x="2405" y="1948"/>
                  </a:lnTo>
                  <a:lnTo>
                    <a:pt x="2405" y="1948"/>
                  </a:lnTo>
                  <a:lnTo>
                    <a:pt x="2405" y="1950"/>
                  </a:lnTo>
                  <a:lnTo>
                    <a:pt x="2405" y="1950"/>
                  </a:lnTo>
                  <a:lnTo>
                    <a:pt x="2405" y="1950"/>
                  </a:lnTo>
                  <a:lnTo>
                    <a:pt x="2405" y="1950"/>
                  </a:lnTo>
                  <a:lnTo>
                    <a:pt x="2405" y="1952"/>
                  </a:lnTo>
                  <a:lnTo>
                    <a:pt x="2405" y="1952"/>
                  </a:lnTo>
                  <a:lnTo>
                    <a:pt x="2405" y="1952"/>
                  </a:lnTo>
                  <a:lnTo>
                    <a:pt x="2405" y="1955"/>
                  </a:lnTo>
                  <a:lnTo>
                    <a:pt x="2405" y="1955"/>
                  </a:lnTo>
                  <a:lnTo>
                    <a:pt x="2405" y="1955"/>
                  </a:lnTo>
                  <a:lnTo>
                    <a:pt x="2407" y="1952"/>
                  </a:lnTo>
                  <a:lnTo>
                    <a:pt x="2407" y="1952"/>
                  </a:lnTo>
                  <a:lnTo>
                    <a:pt x="2407" y="1952"/>
                  </a:lnTo>
                  <a:lnTo>
                    <a:pt x="2407" y="1952"/>
                  </a:lnTo>
                  <a:lnTo>
                    <a:pt x="2407" y="1952"/>
                  </a:lnTo>
                  <a:lnTo>
                    <a:pt x="2407" y="1952"/>
                  </a:lnTo>
                  <a:lnTo>
                    <a:pt x="2407" y="1950"/>
                  </a:lnTo>
                  <a:lnTo>
                    <a:pt x="2407" y="1950"/>
                  </a:lnTo>
                  <a:lnTo>
                    <a:pt x="2407" y="1948"/>
                  </a:lnTo>
                  <a:lnTo>
                    <a:pt x="2407" y="1948"/>
                  </a:lnTo>
                  <a:lnTo>
                    <a:pt x="2407" y="1948"/>
                  </a:lnTo>
                  <a:lnTo>
                    <a:pt x="2407" y="1948"/>
                  </a:lnTo>
                  <a:lnTo>
                    <a:pt x="2407" y="1948"/>
                  </a:lnTo>
                  <a:lnTo>
                    <a:pt x="2407" y="1948"/>
                  </a:lnTo>
                  <a:lnTo>
                    <a:pt x="2405" y="1948"/>
                  </a:lnTo>
                  <a:lnTo>
                    <a:pt x="2405" y="1948"/>
                  </a:lnTo>
                  <a:lnTo>
                    <a:pt x="2405" y="1945"/>
                  </a:lnTo>
                  <a:lnTo>
                    <a:pt x="2405" y="1945"/>
                  </a:lnTo>
                  <a:lnTo>
                    <a:pt x="2405" y="1945"/>
                  </a:lnTo>
                  <a:lnTo>
                    <a:pt x="2405" y="1945"/>
                  </a:lnTo>
                  <a:lnTo>
                    <a:pt x="2405" y="1945"/>
                  </a:lnTo>
                  <a:lnTo>
                    <a:pt x="2405" y="1945"/>
                  </a:lnTo>
                  <a:lnTo>
                    <a:pt x="2405" y="1945"/>
                  </a:lnTo>
                  <a:lnTo>
                    <a:pt x="2405" y="1945"/>
                  </a:lnTo>
                  <a:lnTo>
                    <a:pt x="2405" y="1945"/>
                  </a:lnTo>
                  <a:lnTo>
                    <a:pt x="2405" y="1945"/>
                  </a:lnTo>
                  <a:lnTo>
                    <a:pt x="2403" y="1945"/>
                  </a:lnTo>
                  <a:lnTo>
                    <a:pt x="2405" y="1945"/>
                  </a:lnTo>
                  <a:lnTo>
                    <a:pt x="2405" y="1945"/>
                  </a:lnTo>
                  <a:lnTo>
                    <a:pt x="2405" y="1943"/>
                  </a:lnTo>
                  <a:lnTo>
                    <a:pt x="2405" y="1943"/>
                  </a:lnTo>
                  <a:lnTo>
                    <a:pt x="2405" y="1943"/>
                  </a:lnTo>
                  <a:lnTo>
                    <a:pt x="2405" y="1943"/>
                  </a:lnTo>
                  <a:lnTo>
                    <a:pt x="2405" y="1941"/>
                  </a:lnTo>
                  <a:lnTo>
                    <a:pt x="2405" y="1941"/>
                  </a:lnTo>
                  <a:lnTo>
                    <a:pt x="2405" y="1941"/>
                  </a:lnTo>
                  <a:lnTo>
                    <a:pt x="2403" y="1941"/>
                  </a:lnTo>
                  <a:lnTo>
                    <a:pt x="2403" y="1941"/>
                  </a:lnTo>
                  <a:lnTo>
                    <a:pt x="2403" y="1941"/>
                  </a:lnTo>
                  <a:lnTo>
                    <a:pt x="2403" y="1941"/>
                  </a:lnTo>
                  <a:lnTo>
                    <a:pt x="2403" y="1941"/>
                  </a:lnTo>
                  <a:lnTo>
                    <a:pt x="2400" y="1943"/>
                  </a:lnTo>
                  <a:lnTo>
                    <a:pt x="2400" y="1941"/>
                  </a:lnTo>
                  <a:lnTo>
                    <a:pt x="2400" y="1941"/>
                  </a:lnTo>
                  <a:lnTo>
                    <a:pt x="2400" y="1938"/>
                  </a:lnTo>
                  <a:lnTo>
                    <a:pt x="2400" y="1938"/>
                  </a:lnTo>
                  <a:lnTo>
                    <a:pt x="2398" y="1938"/>
                  </a:lnTo>
                  <a:lnTo>
                    <a:pt x="2398" y="1938"/>
                  </a:lnTo>
                  <a:lnTo>
                    <a:pt x="2398" y="1936"/>
                  </a:lnTo>
                  <a:lnTo>
                    <a:pt x="2398" y="1934"/>
                  </a:lnTo>
                  <a:lnTo>
                    <a:pt x="2398" y="1934"/>
                  </a:lnTo>
                  <a:lnTo>
                    <a:pt x="2398" y="1934"/>
                  </a:lnTo>
                  <a:lnTo>
                    <a:pt x="2400" y="1936"/>
                  </a:lnTo>
                  <a:lnTo>
                    <a:pt x="2400" y="1934"/>
                  </a:lnTo>
                  <a:lnTo>
                    <a:pt x="2400" y="1934"/>
                  </a:lnTo>
                  <a:lnTo>
                    <a:pt x="2400" y="1934"/>
                  </a:lnTo>
                  <a:lnTo>
                    <a:pt x="2403" y="1934"/>
                  </a:lnTo>
                  <a:lnTo>
                    <a:pt x="2403" y="1934"/>
                  </a:lnTo>
                  <a:lnTo>
                    <a:pt x="2403" y="1934"/>
                  </a:lnTo>
                  <a:lnTo>
                    <a:pt x="2405" y="1936"/>
                  </a:lnTo>
                  <a:lnTo>
                    <a:pt x="2405" y="1936"/>
                  </a:lnTo>
                  <a:lnTo>
                    <a:pt x="2405" y="1936"/>
                  </a:lnTo>
                  <a:lnTo>
                    <a:pt x="2405" y="1934"/>
                  </a:lnTo>
                  <a:lnTo>
                    <a:pt x="2405" y="1934"/>
                  </a:lnTo>
                  <a:lnTo>
                    <a:pt x="2405" y="1934"/>
                  </a:lnTo>
                  <a:lnTo>
                    <a:pt x="2405" y="1934"/>
                  </a:lnTo>
                  <a:lnTo>
                    <a:pt x="2405" y="1934"/>
                  </a:lnTo>
                  <a:lnTo>
                    <a:pt x="2405" y="1931"/>
                  </a:lnTo>
                  <a:lnTo>
                    <a:pt x="2407" y="1931"/>
                  </a:lnTo>
                  <a:lnTo>
                    <a:pt x="2407" y="1931"/>
                  </a:lnTo>
                  <a:lnTo>
                    <a:pt x="2407" y="1929"/>
                  </a:lnTo>
                  <a:lnTo>
                    <a:pt x="2405" y="1929"/>
                  </a:lnTo>
                  <a:lnTo>
                    <a:pt x="2405" y="1929"/>
                  </a:lnTo>
                  <a:lnTo>
                    <a:pt x="2405" y="1929"/>
                  </a:lnTo>
                  <a:lnTo>
                    <a:pt x="2405" y="1926"/>
                  </a:lnTo>
                  <a:lnTo>
                    <a:pt x="2405" y="1926"/>
                  </a:lnTo>
                  <a:lnTo>
                    <a:pt x="2405" y="1926"/>
                  </a:lnTo>
                  <a:lnTo>
                    <a:pt x="2405" y="1926"/>
                  </a:lnTo>
                  <a:lnTo>
                    <a:pt x="2405" y="1924"/>
                  </a:lnTo>
                  <a:lnTo>
                    <a:pt x="2403" y="1924"/>
                  </a:lnTo>
                  <a:lnTo>
                    <a:pt x="2405" y="1924"/>
                  </a:lnTo>
                  <a:lnTo>
                    <a:pt x="2405" y="1924"/>
                  </a:lnTo>
                  <a:lnTo>
                    <a:pt x="2405" y="1926"/>
                  </a:lnTo>
                  <a:lnTo>
                    <a:pt x="2407" y="1922"/>
                  </a:lnTo>
                  <a:lnTo>
                    <a:pt x="2407" y="1922"/>
                  </a:lnTo>
                  <a:lnTo>
                    <a:pt x="2407" y="1922"/>
                  </a:lnTo>
                  <a:lnTo>
                    <a:pt x="2407" y="1922"/>
                  </a:lnTo>
                  <a:lnTo>
                    <a:pt x="2410" y="1922"/>
                  </a:lnTo>
                  <a:lnTo>
                    <a:pt x="2410" y="1922"/>
                  </a:lnTo>
                  <a:lnTo>
                    <a:pt x="2410" y="1917"/>
                  </a:lnTo>
                  <a:lnTo>
                    <a:pt x="2412" y="1917"/>
                  </a:lnTo>
                  <a:lnTo>
                    <a:pt x="2410" y="1917"/>
                  </a:lnTo>
                  <a:lnTo>
                    <a:pt x="2410" y="1917"/>
                  </a:lnTo>
                  <a:lnTo>
                    <a:pt x="2410" y="1915"/>
                  </a:lnTo>
                  <a:lnTo>
                    <a:pt x="2407" y="1915"/>
                  </a:lnTo>
                  <a:lnTo>
                    <a:pt x="2407" y="1915"/>
                  </a:lnTo>
                  <a:lnTo>
                    <a:pt x="2403" y="1912"/>
                  </a:lnTo>
                  <a:lnTo>
                    <a:pt x="2403" y="1915"/>
                  </a:lnTo>
                  <a:lnTo>
                    <a:pt x="2400" y="1915"/>
                  </a:lnTo>
                  <a:lnTo>
                    <a:pt x="2400" y="1915"/>
                  </a:lnTo>
                  <a:lnTo>
                    <a:pt x="2400" y="1915"/>
                  </a:lnTo>
                  <a:lnTo>
                    <a:pt x="2400" y="1915"/>
                  </a:lnTo>
                  <a:lnTo>
                    <a:pt x="2400" y="1917"/>
                  </a:lnTo>
                  <a:lnTo>
                    <a:pt x="2400" y="1917"/>
                  </a:lnTo>
                  <a:lnTo>
                    <a:pt x="2398" y="1919"/>
                  </a:lnTo>
                  <a:lnTo>
                    <a:pt x="2396" y="1919"/>
                  </a:lnTo>
                  <a:lnTo>
                    <a:pt x="2393" y="1919"/>
                  </a:lnTo>
                  <a:lnTo>
                    <a:pt x="2393" y="1919"/>
                  </a:lnTo>
                  <a:lnTo>
                    <a:pt x="2391" y="1919"/>
                  </a:lnTo>
                  <a:lnTo>
                    <a:pt x="2391" y="1919"/>
                  </a:lnTo>
                  <a:lnTo>
                    <a:pt x="2388" y="1919"/>
                  </a:lnTo>
                  <a:lnTo>
                    <a:pt x="2386" y="1919"/>
                  </a:lnTo>
                  <a:lnTo>
                    <a:pt x="2386" y="1917"/>
                  </a:lnTo>
                  <a:lnTo>
                    <a:pt x="2386" y="1917"/>
                  </a:lnTo>
                  <a:lnTo>
                    <a:pt x="2386" y="1915"/>
                  </a:lnTo>
                  <a:lnTo>
                    <a:pt x="2386" y="1915"/>
                  </a:lnTo>
                  <a:lnTo>
                    <a:pt x="2384" y="1912"/>
                  </a:lnTo>
                  <a:lnTo>
                    <a:pt x="2384" y="1912"/>
                  </a:lnTo>
                  <a:lnTo>
                    <a:pt x="2384" y="1910"/>
                  </a:lnTo>
                  <a:lnTo>
                    <a:pt x="2381" y="1912"/>
                  </a:lnTo>
                  <a:lnTo>
                    <a:pt x="2381" y="1910"/>
                  </a:lnTo>
                  <a:lnTo>
                    <a:pt x="2381" y="1910"/>
                  </a:lnTo>
                  <a:lnTo>
                    <a:pt x="2379" y="1908"/>
                  </a:lnTo>
                  <a:lnTo>
                    <a:pt x="2379" y="1908"/>
                  </a:lnTo>
                  <a:lnTo>
                    <a:pt x="2379" y="1908"/>
                  </a:lnTo>
                  <a:lnTo>
                    <a:pt x="2381" y="1908"/>
                  </a:lnTo>
                  <a:lnTo>
                    <a:pt x="2381" y="1910"/>
                  </a:lnTo>
                  <a:lnTo>
                    <a:pt x="2384" y="1910"/>
                  </a:lnTo>
                  <a:lnTo>
                    <a:pt x="2384" y="1910"/>
                  </a:lnTo>
                  <a:lnTo>
                    <a:pt x="2386" y="1910"/>
                  </a:lnTo>
                  <a:lnTo>
                    <a:pt x="2386" y="1912"/>
                  </a:lnTo>
                  <a:lnTo>
                    <a:pt x="2388" y="1912"/>
                  </a:lnTo>
                  <a:lnTo>
                    <a:pt x="2388" y="1912"/>
                  </a:lnTo>
                  <a:lnTo>
                    <a:pt x="2391" y="1915"/>
                  </a:lnTo>
                  <a:lnTo>
                    <a:pt x="2393" y="1915"/>
                  </a:lnTo>
                  <a:lnTo>
                    <a:pt x="2393" y="1915"/>
                  </a:lnTo>
                  <a:lnTo>
                    <a:pt x="2393" y="1915"/>
                  </a:lnTo>
                  <a:lnTo>
                    <a:pt x="2396" y="1915"/>
                  </a:lnTo>
                  <a:lnTo>
                    <a:pt x="2396" y="1917"/>
                  </a:lnTo>
                  <a:lnTo>
                    <a:pt x="2396" y="1917"/>
                  </a:lnTo>
                  <a:lnTo>
                    <a:pt x="2398" y="1917"/>
                  </a:lnTo>
                  <a:lnTo>
                    <a:pt x="2398" y="1917"/>
                  </a:lnTo>
                  <a:lnTo>
                    <a:pt x="2398" y="1917"/>
                  </a:lnTo>
                  <a:lnTo>
                    <a:pt x="2398" y="1917"/>
                  </a:lnTo>
                  <a:lnTo>
                    <a:pt x="2400" y="1915"/>
                  </a:lnTo>
                  <a:lnTo>
                    <a:pt x="2400" y="1912"/>
                  </a:lnTo>
                  <a:lnTo>
                    <a:pt x="2403" y="1910"/>
                  </a:lnTo>
                  <a:lnTo>
                    <a:pt x="2403" y="1910"/>
                  </a:lnTo>
                  <a:lnTo>
                    <a:pt x="2405" y="1908"/>
                  </a:lnTo>
                  <a:lnTo>
                    <a:pt x="2405" y="1908"/>
                  </a:lnTo>
                  <a:lnTo>
                    <a:pt x="2405" y="1905"/>
                  </a:lnTo>
                  <a:lnTo>
                    <a:pt x="2407" y="1905"/>
                  </a:lnTo>
                  <a:lnTo>
                    <a:pt x="2407" y="1905"/>
                  </a:lnTo>
                  <a:lnTo>
                    <a:pt x="2407" y="1905"/>
                  </a:lnTo>
                  <a:lnTo>
                    <a:pt x="2407" y="1905"/>
                  </a:lnTo>
                  <a:lnTo>
                    <a:pt x="2407" y="1903"/>
                  </a:lnTo>
                  <a:lnTo>
                    <a:pt x="2410" y="1903"/>
                  </a:lnTo>
                  <a:lnTo>
                    <a:pt x="2410" y="1903"/>
                  </a:lnTo>
                  <a:lnTo>
                    <a:pt x="2410" y="1903"/>
                  </a:lnTo>
                  <a:lnTo>
                    <a:pt x="2407" y="1903"/>
                  </a:lnTo>
                  <a:lnTo>
                    <a:pt x="2407" y="1900"/>
                  </a:lnTo>
                  <a:lnTo>
                    <a:pt x="2407" y="1900"/>
                  </a:lnTo>
                  <a:lnTo>
                    <a:pt x="2410" y="1900"/>
                  </a:lnTo>
                  <a:lnTo>
                    <a:pt x="2410" y="1900"/>
                  </a:lnTo>
                  <a:lnTo>
                    <a:pt x="2412" y="1900"/>
                  </a:lnTo>
                  <a:lnTo>
                    <a:pt x="2412" y="1900"/>
                  </a:lnTo>
                  <a:lnTo>
                    <a:pt x="2414" y="1900"/>
                  </a:lnTo>
                  <a:lnTo>
                    <a:pt x="2414" y="1898"/>
                  </a:lnTo>
                  <a:lnTo>
                    <a:pt x="2414" y="1900"/>
                  </a:lnTo>
                  <a:lnTo>
                    <a:pt x="2414" y="1900"/>
                  </a:lnTo>
                  <a:lnTo>
                    <a:pt x="2417" y="1900"/>
                  </a:lnTo>
                  <a:lnTo>
                    <a:pt x="2417" y="1900"/>
                  </a:lnTo>
                  <a:lnTo>
                    <a:pt x="2414" y="1898"/>
                  </a:lnTo>
                  <a:lnTo>
                    <a:pt x="2414" y="1898"/>
                  </a:lnTo>
                  <a:lnTo>
                    <a:pt x="2417" y="1898"/>
                  </a:lnTo>
                  <a:lnTo>
                    <a:pt x="2417" y="1898"/>
                  </a:lnTo>
                  <a:lnTo>
                    <a:pt x="2419" y="1898"/>
                  </a:lnTo>
                  <a:lnTo>
                    <a:pt x="2419" y="1898"/>
                  </a:lnTo>
                  <a:lnTo>
                    <a:pt x="2422" y="1898"/>
                  </a:lnTo>
                  <a:lnTo>
                    <a:pt x="2424" y="1896"/>
                  </a:lnTo>
                  <a:lnTo>
                    <a:pt x="2424" y="1896"/>
                  </a:lnTo>
                  <a:lnTo>
                    <a:pt x="2424" y="1896"/>
                  </a:lnTo>
                  <a:lnTo>
                    <a:pt x="2422" y="1896"/>
                  </a:lnTo>
                  <a:lnTo>
                    <a:pt x="2422" y="1896"/>
                  </a:lnTo>
                  <a:lnTo>
                    <a:pt x="2419" y="1896"/>
                  </a:lnTo>
                  <a:lnTo>
                    <a:pt x="2419" y="1893"/>
                  </a:lnTo>
                  <a:lnTo>
                    <a:pt x="2419" y="1893"/>
                  </a:lnTo>
                  <a:lnTo>
                    <a:pt x="2419" y="1893"/>
                  </a:lnTo>
                  <a:lnTo>
                    <a:pt x="2419" y="1893"/>
                  </a:lnTo>
                  <a:lnTo>
                    <a:pt x="2417" y="1893"/>
                  </a:lnTo>
                  <a:lnTo>
                    <a:pt x="2417" y="1891"/>
                  </a:lnTo>
                  <a:lnTo>
                    <a:pt x="2417" y="1893"/>
                  </a:lnTo>
                  <a:lnTo>
                    <a:pt x="2414" y="1893"/>
                  </a:lnTo>
                  <a:lnTo>
                    <a:pt x="2414" y="1893"/>
                  </a:lnTo>
                  <a:lnTo>
                    <a:pt x="2414" y="1893"/>
                  </a:lnTo>
                  <a:lnTo>
                    <a:pt x="2414" y="1896"/>
                  </a:lnTo>
                  <a:lnTo>
                    <a:pt x="2414" y="1896"/>
                  </a:lnTo>
                  <a:lnTo>
                    <a:pt x="2414" y="1896"/>
                  </a:lnTo>
                  <a:lnTo>
                    <a:pt x="2414" y="1896"/>
                  </a:lnTo>
                  <a:lnTo>
                    <a:pt x="2412" y="1898"/>
                  </a:lnTo>
                  <a:lnTo>
                    <a:pt x="2412" y="1898"/>
                  </a:lnTo>
                  <a:lnTo>
                    <a:pt x="2410" y="1898"/>
                  </a:lnTo>
                  <a:lnTo>
                    <a:pt x="2410" y="1898"/>
                  </a:lnTo>
                  <a:lnTo>
                    <a:pt x="2410" y="1898"/>
                  </a:lnTo>
                  <a:lnTo>
                    <a:pt x="2410" y="1898"/>
                  </a:lnTo>
                  <a:lnTo>
                    <a:pt x="2410" y="1896"/>
                  </a:lnTo>
                  <a:lnTo>
                    <a:pt x="2410" y="1896"/>
                  </a:lnTo>
                  <a:lnTo>
                    <a:pt x="2407" y="1896"/>
                  </a:lnTo>
                  <a:lnTo>
                    <a:pt x="2407" y="1891"/>
                  </a:lnTo>
                  <a:lnTo>
                    <a:pt x="2407" y="1891"/>
                  </a:lnTo>
                  <a:lnTo>
                    <a:pt x="2407" y="1891"/>
                  </a:lnTo>
                  <a:lnTo>
                    <a:pt x="2407" y="1891"/>
                  </a:lnTo>
                  <a:lnTo>
                    <a:pt x="2407" y="1891"/>
                  </a:lnTo>
                  <a:lnTo>
                    <a:pt x="2407" y="1891"/>
                  </a:lnTo>
                  <a:lnTo>
                    <a:pt x="2405" y="1891"/>
                  </a:lnTo>
                  <a:lnTo>
                    <a:pt x="2405" y="1891"/>
                  </a:lnTo>
                  <a:lnTo>
                    <a:pt x="2403" y="1891"/>
                  </a:lnTo>
                  <a:lnTo>
                    <a:pt x="2405" y="1889"/>
                  </a:lnTo>
                  <a:lnTo>
                    <a:pt x="2405" y="1889"/>
                  </a:lnTo>
                  <a:lnTo>
                    <a:pt x="2405" y="1889"/>
                  </a:lnTo>
                  <a:lnTo>
                    <a:pt x="2405" y="1889"/>
                  </a:lnTo>
                  <a:lnTo>
                    <a:pt x="2407" y="1889"/>
                  </a:lnTo>
                  <a:lnTo>
                    <a:pt x="2407" y="1889"/>
                  </a:lnTo>
                  <a:lnTo>
                    <a:pt x="2407" y="1889"/>
                  </a:lnTo>
                  <a:lnTo>
                    <a:pt x="2407" y="1889"/>
                  </a:lnTo>
                  <a:lnTo>
                    <a:pt x="2407" y="1889"/>
                  </a:lnTo>
                  <a:lnTo>
                    <a:pt x="2407" y="1889"/>
                  </a:lnTo>
                  <a:lnTo>
                    <a:pt x="2410" y="1889"/>
                  </a:lnTo>
                  <a:lnTo>
                    <a:pt x="2410" y="1889"/>
                  </a:lnTo>
                  <a:lnTo>
                    <a:pt x="2410" y="1891"/>
                  </a:lnTo>
                  <a:lnTo>
                    <a:pt x="2412" y="1891"/>
                  </a:lnTo>
                  <a:lnTo>
                    <a:pt x="2412" y="1891"/>
                  </a:lnTo>
                  <a:lnTo>
                    <a:pt x="2414" y="1891"/>
                  </a:lnTo>
                  <a:lnTo>
                    <a:pt x="2414" y="1893"/>
                  </a:lnTo>
                  <a:lnTo>
                    <a:pt x="2414" y="1893"/>
                  </a:lnTo>
                  <a:lnTo>
                    <a:pt x="2414" y="1893"/>
                  </a:lnTo>
                  <a:lnTo>
                    <a:pt x="2414" y="1893"/>
                  </a:lnTo>
                  <a:lnTo>
                    <a:pt x="2414" y="1891"/>
                  </a:lnTo>
                  <a:lnTo>
                    <a:pt x="2414" y="1891"/>
                  </a:lnTo>
                  <a:lnTo>
                    <a:pt x="2417" y="1891"/>
                  </a:lnTo>
                  <a:lnTo>
                    <a:pt x="2417" y="1891"/>
                  </a:lnTo>
                  <a:lnTo>
                    <a:pt x="2417" y="1891"/>
                  </a:lnTo>
                  <a:lnTo>
                    <a:pt x="2417" y="1891"/>
                  </a:lnTo>
                  <a:lnTo>
                    <a:pt x="2417" y="1891"/>
                  </a:lnTo>
                  <a:lnTo>
                    <a:pt x="2417" y="1889"/>
                  </a:lnTo>
                  <a:lnTo>
                    <a:pt x="2417" y="1889"/>
                  </a:lnTo>
                  <a:lnTo>
                    <a:pt x="2417" y="1889"/>
                  </a:lnTo>
                  <a:lnTo>
                    <a:pt x="2417" y="1889"/>
                  </a:lnTo>
                  <a:lnTo>
                    <a:pt x="2414" y="1886"/>
                  </a:lnTo>
                  <a:lnTo>
                    <a:pt x="2414" y="1886"/>
                  </a:lnTo>
                  <a:lnTo>
                    <a:pt x="2417" y="1886"/>
                  </a:lnTo>
                  <a:lnTo>
                    <a:pt x="2417" y="1886"/>
                  </a:lnTo>
                  <a:lnTo>
                    <a:pt x="2417" y="1886"/>
                  </a:lnTo>
                  <a:lnTo>
                    <a:pt x="2414" y="1886"/>
                  </a:lnTo>
                  <a:lnTo>
                    <a:pt x="2414" y="1886"/>
                  </a:lnTo>
                  <a:lnTo>
                    <a:pt x="2414" y="1884"/>
                  </a:lnTo>
                  <a:lnTo>
                    <a:pt x="2414" y="1884"/>
                  </a:lnTo>
                  <a:lnTo>
                    <a:pt x="2414" y="1884"/>
                  </a:lnTo>
                  <a:lnTo>
                    <a:pt x="2414" y="1884"/>
                  </a:lnTo>
                  <a:lnTo>
                    <a:pt x="2414" y="1884"/>
                  </a:lnTo>
                  <a:lnTo>
                    <a:pt x="2414" y="1884"/>
                  </a:lnTo>
                  <a:lnTo>
                    <a:pt x="2414" y="1884"/>
                  </a:lnTo>
                  <a:lnTo>
                    <a:pt x="2414" y="1881"/>
                  </a:lnTo>
                  <a:lnTo>
                    <a:pt x="2414" y="1881"/>
                  </a:lnTo>
                  <a:lnTo>
                    <a:pt x="2412" y="1881"/>
                  </a:lnTo>
                  <a:lnTo>
                    <a:pt x="2412" y="1881"/>
                  </a:lnTo>
                  <a:lnTo>
                    <a:pt x="2412" y="1881"/>
                  </a:lnTo>
                  <a:lnTo>
                    <a:pt x="2412" y="1881"/>
                  </a:lnTo>
                  <a:lnTo>
                    <a:pt x="2412" y="1881"/>
                  </a:lnTo>
                  <a:lnTo>
                    <a:pt x="2412" y="1881"/>
                  </a:lnTo>
                  <a:lnTo>
                    <a:pt x="2410" y="1881"/>
                  </a:lnTo>
                  <a:lnTo>
                    <a:pt x="2410" y="1881"/>
                  </a:lnTo>
                  <a:lnTo>
                    <a:pt x="2410" y="1881"/>
                  </a:lnTo>
                  <a:lnTo>
                    <a:pt x="2410" y="1881"/>
                  </a:lnTo>
                  <a:lnTo>
                    <a:pt x="2407" y="1881"/>
                  </a:lnTo>
                  <a:lnTo>
                    <a:pt x="2407" y="1881"/>
                  </a:lnTo>
                  <a:lnTo>
                    <a:pt x="2405" y="1884"/>
                  </a:lnTo>
                  <a:lnTo>
                    <a:pt x="2405" y="1884"/>
                  </a:lnTo>
                  <a:lnTo>
                    <a:pt x="2405" y="1881"/>
                  </a:lnTo>
                  <a:lnTo>
                    <a:pt x="2403" y="1881"/>
                  </a:lnTo>
                  <a:lnTo>
                    <a:pt x="2403" y="1879"/>
                  </a:lnTo>
                  <a:lnTo>
                    <a:pt x="2403" y="1879"/>
                  </a:lnTo>
                  <a:lnTo>
                    <a:pt x="2403" y="1877"/>
                  </a:lnTo>
                  <a:lnTo>
                    <a:pt x="2403" y="1877"/>
                  </a:lnTo>
                  <a:lnTo>
                    <a:pt x="2405" y="1877"/>
                  </a:lnTo>
                  <a:lnTo>
                    <a:pt x="2405" y="1879"/>
                  </a:lnTo>
                  <a:lnTo>
                    <a:pt x="2405" y="1877"/>
                  </a:lnTo>
                  <a:lnTo>
                    <a:pt x="2405" y="1877"/>
                  </a:lnTo>
                  <a:lnTo>
                    <a:pt x="2405" y="1877"/>
                  </a:lnTo>
                  <a:lnTo>
                    <a:pt x="2405" y="1874"/>
                  </a:lnTo>
                  <a:lnTo>
                    <a:pt x="2405" y="1874"/>
                  </a:lnTo>
                  <a:lnTo>
                    <a:pt x="2405" y="1874"/>
                  </a:lnTo>
                  <a:lnTo>
                    <a:pt x="2403" y="1874"/>
                  </a:lnTo>
                  <a:lnTo>
                    <a:pt x="2403" y="1874"/>
                  </a:lnTo>
                  <a:lnTo>
                    <a:pt x="2403" y="1874"/>
                  </a:lnTo>
                  <a:lnTo>
                    <a:pt x="2403" y="1874"/>
                  </a:lnTo>
                  <a:lnTo>
                    <a:pt x="2403" y="1872"/>
                  </a:lnTo>
                  <a:lnTo>
                    <a:pt x="2403" y="1872"/>
                  </a:lnTo>
                  <a:lnTo>
                    <a:pt x="2405" y="1872"/>
                  </a:lnTo>
                  <a:lnTo>
                    <a:pt x="2405" y="1872"/>
                  </a:lnTo>
                  <a:lnTo>
                    <a:pt x="2405" y="1870"/>
                  </a:lnTo>
                  <a:lnTo>
                    <a:pt x="2405" y="1870"/>
                  </a:lnTo>
                  <a:lnTo>
                    <a:pt x="2405" y="1870"/>
                  </a:lnTo>
                  <a:lnTo>
                    <a:pt x="2405" y="1870"/>
                  </a:lnTo>
                  <a:lnTo>
                    <a:pt x="2407" y="1870"/>
                  </a:lnTo>
                  <a:lnTo>
                    <a:pt x="2407" y="1872"/>
                  </a:lnTo>
                  <a:lnTo>
                    <a:pt x="2407" y="1872"/>
                  </a:lnTo>
                  <a:lnTo>
                    <a:pt x="2407" y="1872"/>
                  </a:lnTo>
                  <a:lnTo>
                    <a:pt x="2407" y="1872"/>
                  </a:lnTo>
                  <a:lnTo>
                    <a:pt x="2410" y="1874"/>
                  </a:lnTo>
                  <a:lnTo>
                    <a:pt x="2410" y="1874"/>
                  </a:lnTo>
                  <a:lnTo>
                    <a:pt x="2410" y="1874"/>
                  </a:lnTo>
                  <a:lnTo>
                    <a:pt x="2412" y="1877"/>
                  </a:lnTo>
                  <a:lnTo>
                    <a:pt x="2412" y="1877"/>
                  </a:lnTo>
                  <a:lnTo>
                    <a:pt x="2412" y="1874"/>
                  </a:lnTo>
                  <a:lnTo>
                    <a:pt x="2412" y="1874"/>
                  </a:lnTo>
                  <a:lnTo>
                    <a:pt x="2412" y="1874"/>
                  </a:lnTo>
                  <a:lnTo>
                    <a:pt x="2412" y="1874"/>
                  </a:lnTo>
                  <a:lnTo>
                    <a:pt x="2410" y="1872"/>
                  </a:lnTo>
                  <a:lnTo>
                    <a:pt x="2410" y="1872"/>
                  </a:lnTo>
                  <a:lnTo>
                    <a:pt x="2410" y="1872"/>
                  </a:lnTo>
                  <a:lnTo>
                    <a:pt x="2410" y="1870"/>
                  </a:lnTo>
                  <a:lnTo>
                    <a:pt x="2410" y="1870"/>
                  </a:lnTo>
                  <a:lnTo>
                    <a:pt x="2410" y="1870"/>
                  </a:lnTo>
                  <a:lnTo>
                    <a:pt x="2410" y="1870"/>
                  </a:lnTo>
                  <a:lnTo>
                    <a:pt x="2412" y="1870"/>
                  </a:lnTo>
                  <a:lnTo>
                    <a:pt x="2412" y="1870"/>
                  </a:lnTo>
                  <a:lnTo>
                    <a:pt x="2412" y="1872"/>
                  </a:lnTo>
                  <a:lnTo>
                    <a:pt x="2412" y="1872"/>
                  </a:lnTo>
                  <a:lnTo>
                    <a:pt x="2412" y="1872"/>
                  </a:lnTo>
                  <a:lnTo>
                    <a:pt x="2412" y="1874"/>
                  </a:lnTo>
                  <a:lnTo>
                    <a:pt x="2414" y="1874"/>
                  </a:lnTo>
                  <a:lnTo>
                    <a:pt x="2414" y="1872"/>
                  </a:lnTo>
                  <a:lnTo>
                    <a:pt x="2414" y="1872"/>
                  </a:lnTo>
                  <a:lnTo>
                    <a:pt x="2414" y="1872"/>
                  </a:lnTo>
                  <a:lnTo>
                    <a:pt x="2414" y="1870"/>
                  </a:lnTo>
                  <a:lnTo>
                    <a:pt x="2414" y="1870"/>
                  </a:lnTo>
                  <a:lnTo>
                    <a:pt x="2414" y="1870"/>
                  </a:lnTo>
                  <a:lnTo>
                    <a:pt x="2414" y="1867"/>
                  </a:lnTo>
                  <a:lnTo>
                    <a:pt x="2417" y="1867"/>
                  </a:lnTo>
                  <a:lnTo>
                    <a:pt x="2417" y="1867"/>
                  </a:lnTo>
                  <a:lnTo>
                    <a:pt x="2419" y="1867"/>
                  </a:lnTo>
                  <a:lnTo>
                    <a:pt x="2417" y="1867"/>
                  </a:lnTo>
                  <a:lnTo>
                    <a:pt x="2417" y="1867"/>
                  </a:lnTo>
                  <a:lnTo>
                    <a:pt x="2417" y="1870"/>
                  </a:lnTo>
                  <a:lnTo>
                    <a:pt x="2414" y="1870"/>
                  </a:lnTo>
                  <a:lnTo>
                    <a:pt x="2417" y="1870"/>
                  </a:lnTo>
                  <a:lnTo>
                    <a:pt x="2417" y="1870"/>
                  </a:lnTo>
                  <a:lnTo>
                    <a:pt x="2417" y="1870"/>
                  </a:lnTo>
                  <a:lnTo>
                    <a:pt x="2419" y="1870"/>
                  </a:lnTo>
                  <a:lnTo>
                    <a:pt x="2417" y="1872"/>
                  </a:lnTo>
                  <a:lnTo>
                    <a:pt x="2417" y="1872"/>
                  </a:lnTo>
                  <a:lnTo>
                    <a:pt x="2414" y="1874"/>
                  </a:lnTo>
                  <a:lnTo>
                    <a:pt x="2414" y="1877"/>
                  </a:lnTo>
                  <a:lnTo>
                    <a:pt x="2417" y="1877"/>
                  </a:lnTo>
                  <a:lnTo>
                    <a:pt x="2417" y="1874"/>
                  </a:lnTo>
                  <a:lnTo>
                    <a:pt x="2417" y="1874"/>
                  </a:lnTo>
                  <a:lnTo>
                    <a:pt x="2419" y="1877"/>
                  </a:lnTo>
                  <a:lnTo>
                    <a:pt x="2419" y="1877"/>
                  </a:lnTo>
                  <a:lnTo>
                    <a:pt x="2419" y="1879"/>
                  </a:lnTo>
                  <a:lnTo>
                    <a:pt x="2419" y="1879"/>
                  </a:lnTo>
                  <a:lnTo>
                    <a:pt x="2422" y="1879"/>
                  </a:lnTo>
                  <a:lnTo>
                    <a:pt x="2422" y="1877"/>
                  </a:lnTo>
                  <a:lnTo>
                    <a:pt x="2422" y="1874"/>
                  </a:lnTo>
                  <a:lnTo>
                    <a:pt x="2422" y="1874"/>
                  </a:lnTo>
                  <a:lnTo>
                    <a:pt x="2424" y="1872"/>
                  </a:lnTo>
                  <a:lnTo>
                    <a:pt x="2422" y="1872"/>
                  </a:lnTo>
                  <a:lnTo>
                    <a:pt x="2422" y="1870"/>
                  </a:lnTo>
                  <a:lnTo>
                    <a:pt x="2424" y="1870"/>
                  </a:lnTo>
                  <a:lnTo>
                    <a:pt x="2426" y="1870"/>
                  </a:lnTo>
                  <a:lnTo>
                    <a:pt x="2431" y="1870"/>
                  </a:lnTo>
                  <a:lnTo>
                    <a:pt x="2431" y="1870"/>
                  </a:lnTo>
                  <a:lnTo>
                    <a:pt x="2431" y="1870"/>
                  </a:lnTo>
                  <a:lnTo>
                    <a:pt x="2429" y="1874"/>
                  </a:lnTo>
                  <a:lnTo>
                    <a:pt x="2429" y="1874"/>
                  </a:lnTo>
                  <a:lnTo>
                    <a:pt x="2429" y="1874"/>
                  </a:lnTo>
                  <a:lnTo>
                    <a:pt x="2429" y="1874"/>
                  </a:lnTo>
                  <a:lnTo>
                    <a:pt x="2429" y="1874"/>
                  </a:lnTo>
                  <a:lnTo>
                    <a:pt x="2426" y="1874"/>
                  </a:lnTo>
                  <a:lnTo>
                    <a:pt x="2426" y="1874"/>
                  </a:lnTo>
                  <a:lnTo>
                    <a:pt x="2426" y="1874"/>
                  </a:lnTo>
                  <a:lnTo>
                    <a:pt x="2426" y="1874"/>
                  </a:lnTo>
                  <a:lnTo>
                    <a:pt x="2426" y="1877"/>
                  </a:lnTo>
                  <a:lnTo>
                    <a:pt x="2426" y="1877"/>
                  </a:lnTo>
                  <a:lnTo>
                    <a:pt x="2426" y="1877"/>
                  </a:lnTo>
                  <a:lnTo>
                    <a:pt x="2426" y="1879"/>
                  </a:lnTo>
                  <a:lnTo>
                    <a:pt x="2426" y="1879"/>
                  </a:lnTo>
                  <a:lnTo>
                    <a:pt x="2424" y="1879"/>
                  </a:lnTo>
                  <a:lnTo>
                    <a:pt x="2424" y="1879"/>
                  </a:lnTo>
                  <a:lnTo>
                    <a:pt x="2424" y="1879"/>
                  </a:lnTo>
                  <a:lnTo>
                    <a:pt x="2422" y="1881"/>
                  </a:lnTo>
                  <a:lnTo>
                    <a:pt x="2419" y="1881"/>
                  </a:lnTo>
                  <a:lnTo>
                    <a:pt x="2419" y="1881"/>
                  </a:lnTo>
                  <a:lnTo>
                    <a:pt x="2419" y="1881"/>
                  </a:lnTo>
                  <a:lnTo>
                    <a:pt x="2419" y="1884"/>
                  </a:lnTo>
                  <a:lnTo>
                    <a:pt x="2419" y="1884"/>
                  </a:lnTo>
                  <a:lnTo>
                    <a:pt x="2419" y="1884"/>
                  </a:lnTo>
                  <a:lnTo>
                    <a:pt x="2419" y="1884"/>
                  </a:lnTo>
                  <a:lnTo>
                    <a:pt x="2417" y="1884"/>
                  </a:lnTo>
                  <a:lnTo>
                    <a:pt x="2417" y="1884"/>
                  </a:lnTo>
                  <a:lnTo>
                    <a:pt x="2417" y="1886"/>
                  </a:lnTo>
                  <a:lnTo>
                    <a:pt x="2419" y="1886"/>
                  </a:lnTo>
                  <a:lnTo>
                    <a:pt x="2422" y="1886"/>
                  </a:lnTo>
                  <a:lnTo>
                    <a:pt x="2424" y="1884"/>
                  </a:lnTo>
                  <a:lnTo>
                    <a:pt x="2424" y="1884"/>
                  </a:lnTo>
                  <a:lnTo>
                    <a:pt x="2424" y="1881"/>
                  </a:lnTo>
                  <a:lnTo>
                    <a:pt x="2424" y="1881"/>
                  </a:lnTo>
                  <a:lnTo>
                    <a:pt x="2424" y="1881"/>
                  </a:lnTo>
                  <a:lnTo>
                    <a:pt x="2426" y="1881"/>
                  </a:lnTo>
                  <a:lnTo>
                    <a:pt x="2429" y="1881"/>
                  </a:lnTo>
                  <a:lnTo>
                    <a:pt x="2431" y="1879"/>
                  </a:lnTo>
                  <a:lnTo>
                    <a:pt x="2431" y="1879"/>
                  </a:lnTo>
                  <a:lnTo>
                    <a:pt x="2431" y="1879"/>
                  </a:lnTo>
                  <a:lnTo>
                    <a:pt x="2431" y="1879"/>
                  </a:lnTo>
                  <a:lnTo>
                    <a:pt x="2431" y="1881"/>
                  </a:lnTo>
                  <a:lnTo>
                    <a:pt x="2431" y="1879"/>
                  </a:lnTo>
                  <a:lnTo>
                    <a:pt x="2431" y="1879"/>
                  </a:lnTo>
                  <a:lnTo>
                    <a:pt x="2433" y="1879"/>
                  </a:lnTo>
                  <a:lnTo>
                    <a:pt x="2433" y="1879"/>
                  </a:lnTo>
                  <a:lnTo>
                    <a:pt x="2433" y="1879"/>
                  </a:lnTo>
                  <a:lnTo>
                    <a:pt x="2433" y="1879"/>
                  </a:lnTo>
                  <a:lnTo>
                    <a:pt x="2431" y="1877"/>
                  </a:lnTo>
                  <a:lnTo>
                    <a:pt x="2431" y="1877"/>
                  </a:lnTo>
                  <a:lnTo>
                    <a:pt x="2431" y="1877"/>
                  </a:lnTo>
                  <a:lnTo>
                    <a:pt x="2433" y="1874"/>
                  </a:lnTo>
                  <a:lnTo>
                    <a:pt x="2433" y="1874"/>
                  </a:lnTo>
                  <a:lnTo>
                    <a:pt x="2433" y="1874"/>
                  </a:lnTo>
                  <a:lnTo>
                    <a:pt x="2433" y="1874"/>
                  </a:lnTo>
                  <a:lnTo>
                    <a:pt x="2433" y="1874"/>
                  </a:lnTo>
                  <a:lnTo>
                    <a:pt x="2433" y="1874"/>
                  </a:lnTo>
                  <a:lnTo>
                    <a:pt x="2433" y="1874"/>
                  </a:lnTo>
                  <a:lnTo>
                    <a:pt x="2431" y="1872"/>
                  </a:lnTo>
                  <a:lnTo>
                    <a:pt x="2431" y="1872"/>
                  </a:lnTo>
                  <a:lnTo>
                    <a:pt x="2431" y="1872"/>
                  </a:lnTo>
                  <a:lnTo>
                    <a:pt x="2433" y="1870"/>
                  </a:lnTo>
                  <a:lnTo>
                    <a:pt x="2433" y="1870"/>
                  </a:lnTo>
                  <a:lnTo>
                    <a:pt x="2433" y="1870"/>
                  </a:lnTo>
                  <a:lnTo>
                    <a:pt x="2431" y="1870"/>
                  </a:lnTo>
                  <a:lnTo>
                    <a:pt x="2431" y="1870"/>
                  </a:lnTo>
                  <a:lnTo>
                    <a:pt x="2431" y="1870"/>
                  </a:lnTo>
                  <a:lnTo>
                    <a:pt x="2429" y="1870"/>
                  </a:lnTo>
                  <a:lnTo>
                    <a:pt x="2429" y="1870"/>
                  </a:lnTo>
                  <a:lnTo>
                    <a:pt x="2429" y="1867"/>
                  </a:lnTo>
                  <a:lnTo>
                    <a:pt x="2429" y="1867"/>
                  </a:lnTo>
                  <a:lnTo>
                    <a:pt x="2429" y="1867"/>
                  </a:lnTo>
                  <a:lnTo>
                    <a:pt x="2429" y="1865"/>
                  </a:lnTo>
                  <a:lnTo>
                    <a:pt x="2429" y="1865"/>
                  </a:lnTo>
                  <a:lnTo>
                    <a:pt x="2429" y="1865"/>
                  </a:lnTo>
                  <a:lnTo>
                    <a:pt x="2429" y="1865"/>
                  </a:lnTo>
                  <a:lnTo>
                    <a:pt x="2431" y="1865"/>
                  </a:lnTo>
                  <a:lnTo>
                    <a:pt x="2431" y="1865"/>
                  </a:lnTo>
                  <a:lnTo>
                    <a:pt x="2431" y="1865"/>
                  </a:lnTo>
                  <a:lnTo>
                    <a:pt x="2431" y="1865"/>
                  </a:lnTo>
                  <a:lnTo>
                    <a:pt x="2431" y="1865"/>
                  </a:lnTo>
                  <a:lnTo>
                    <a:pt x="2431" y="1865"/>
                  </a:lnTo>
                  <a:lnTo>
                    <a:pt x="2433" y="1865"/>
                  </a:lnTo>
                  <a:lnTo>
                    <a:pt x="2433" y="1865"/>
                  </a:lnTo>
                  <a:lnTo>
                    <a:pt x="2433" y="1863"/>
                  </a:lnTo>
                  <a:lnTo>
                    <a:pt x="2433" y="1863"/>
                  </a:lnTo>
                  <a:lnTo>
                    <a:pt x="2433" y="1863"/>
                  </a:lnTo>
                  <a:lnTo>
                    <a:pt x="2436" y="1863"/>
                  </a:lnTo>
                  <a:lnTo>
                    <a:pt x="2438" y="1863"/>
                  </a:lnTo>
                  <a:lnTo>
                    <a:pt x="2438" y="1863"/>
                  </a:lnTo>
                  <a:lnTo>
                    <a:pt x="2438" y="1863"/>
                  </a:lnTo>
                  <a:lnTo>
                    <a:pt x="2438" y="1863"/>
                  </a:lnTo>
                  <a:lnTo>
                    <a:pt x="2438" y="1863"/>
                  </a:lnTo>
                  <a:lnTo>
                    <a:pt x="2438" y="1863"/>
                  </a:lnTo>
                  <a:lnTo>
                    <a:pt x="2438" y="1863"/>
                  </a:lnTo>
                  <a:lnTo>
                    <a:pt x="2438" y="1860"/>
                  </a:lnTo>
                  <a:lnTo>
                    <a:pt x="2438" y="1860"/>
                  </a:lnTo>
                  <a:lnTo>
                    <a:pt x="2438" y="1860"/>
                  </a:lnTo>
                  <a:lnTo>
                    <a:pt x="2438" y="1860"/>
                  </a:lnTo>
                  <a:lnTo>
                    <a:pt x="2438" y="1860"/>
                  </a:lnTo>
                  <a:lnTo>
                    <a:pt x="2438" y="1860"/>
                  </a:lnTo>
                  <a:lnTo>
                    <a:pt x="2438" y="1860"/>
                  </a:lnTo>
                  <a:lnTo>
                    <a:pt x="2436" y="1860"/>
                  </a:lnTo>
                  <a:lnTo>
                    <a:pt x="2433" y="1860"/>
                  </a:lnTo>
                  <a:lnTo>
                    <a:pt x="2436" y="1860"/>
                  </a:lnTo>
                  <a:lnTo>
                    <a:pt x="2438" y="1860"/>
                  </a:lnTo>
                  <a:lnTo>
                    <a:pt x="2438" y="1858"/>
                  </a:lnTo>
                  <a:lnTo>
                    <a:pt x="2438" y="1860"/>
                  </a:lnTo>
                  <a:lnTo>
                    <a:pt x="2440" y="1858"/>
                  </a:lnTo>
                  <a:lnTo>
                    <a:pt x="2440" y="1858"/>
                  </a:lnTo>
                  <a:lnTo>
                    <a:pt x="2438" y="1855"/>
                  </a:lnTo>
                  <a:lnTo>
                    <a:pt x="2438" y="1855"/>
                  </a:lnTo>
                  <a:lnTo>
                    <a:pt x="2438" y="1855"/>
                  </a:lnTo>
                  <a:lnTo>
                    <a:pt x="2438" y="1855"/>
                  </a:lnTo>
                  <a:lnTo>
                    <a:pt x="2440" y="1855"/>
                  </a:lnTo>
                  <a:lnTo>
                    <a:pt x="2440" y="1853"/>
                  </a:lnTo>
                  <a:lnTo>
                    <a:pt x="2440" y="1855"/>
                  </a:lnTo>
                  <a:lnTo>
                    <a:pt x="2440" y="1855"/>
                  </a:lnTo>
                  <a:lnTo>
                    <a:pt x="2440" y="1853"/>
                  </a:lnTo>
                  <a:lnTo>
                    <a:pt x="2440" y="1851"/>
                  </a:lnTo>
                  <a:lnTo>
                    <a:pt x="2440" y="1851"/>
                  </a:lnTo>
                  <a:lnTo>
                    <a:pt x="2440" y="1851"/>
                  </a:lnTo>
                  <a:lnTo>
                    <a:pt x="2438" y="1851"/>
                  </a:lnTo>
                  <a:lnTo>
                    <a:pt x="2440" y="1851"/>
                  </a:lnTo>
                  <a:lnTo>
                    <a:pt x="2440" y="1851"/>
                  </a:lnTo>
                  <a:lnTo>
                    <a:pt x="2440" y="1851"/>
                  </a:lnTo>
                  <a:lnTo>
                    <a:pt x="2440" y="1851"/>
                  </a:lnTo>
                  <a:lnTo>
                    <a:pt x="2445" y="1853"/>
                  </a:lnTo>
                  <a:lnTo>
                    <a:pt x="2445" y="1853"/>
                  </a:lnTo>
                  <a:lnTo>
                    <a:pt x="2448" y="1853"/>
                  </a:lnTo>
                  <a:lnTo>
                    <a:pt x="2445" y="1853"/>
                  </a:lnTo>
                  <a:lnTo>
                    <a:pt x="2445" y="1851"/>
                  </a:lnTo>
                  <a:lnTo>
                    <a:pt x="2448" y="1851"/>
                  </a:lnTo>
                  <a:lnTo>
                    <a:pt x="2448" y="1851"/>
                  </a:lnTo>
                  <a:lnTo>
                    <a:pt x="2445" y="1851"/>
                  </a:lnTo>
                  <a:lnTo>
                    <a:pt x="2445" y="1851"/>
                  </a:lnTo>
                  <a:lnTo>
                    <a:pt x="2448" y="1851"/>
                  </a:lnTo>
                  <a:lnTo>
                    <a:pt x="2448" y="1851"/>
                  </a:lnTo>
                  <a:lnTo>
                    <a:pt x="2448" y="1851"/>
                  </a:lnTo>
                  <a:lnTo>
                    <a:pt x="2445" y="1851"/>
                  </a:lnTo>
                  <a:lnTo>
                    <a:pt x="2448" y="1848"/>
                  </a:lnTo>
                  <a:lnTo>
                    <a:pt x="2448" y="1851"/>
                  </a:lnTo>
                  <a:lnTo>
                    <a:pt x="2448" y="1851"/>
                  </a:lnTo>
                  <a:lnTo>
                    <a:pt x="2448" y="1848"/>
                  </a:lnTo>
                  <a:lnTo>
                    <a:pt x="2448" y="1848"/>
                  </a:lnTo>
                  <a:lnTo>
                    <a:pt x="2448" y="1848"/>
                  </a:lnTo>
                  <a:lnTo>
                    <a:pt x="2445" y="1848"/>
                  </a:lnTo>
                  <a:lnTo>
                    <a:pt x="2445" y="1848"/>
                  </a:lnTo>
                  <a:lnTo>
                    <a:pt x="2445" y="1846"/>
                  </a:lnTo>
                  <a:lnTo>
                    <a:pt x="2445" y="1846"/>
                  </a:lnTo>
                  <a:lnTo>
                    <a:pt x="2445" y="1844"/>
                  </a:lnTo>
                  <a:lnTo>
                    <a:pt x="2445" y="1844"/>
                  </a:lnTo>
                  <a:lnTo>
                    <a:pt x="2445" y="1844"/>
                  </a:lnTo>
                  <a:lnTo>
                    <a:pt x="2445" y="1844"/>
                  </a:lnTo>
                  <a:lnTo>
                    <a:pt x="2443" y="1844"/>
                  </a:lnTo>
                  <a:lnTo>
                    <a:pt x="2443" y="1844"/>
                  </a:lnTo>
                  <a:lnTo>
                    <a:pt x="2443" y="1846"/>
                  </a:lnTo>
                  <a:lnTo>
                    <a:pt x="2443" y="1846"/>
                  </a:lnTo>
                  <a:lnTo>
                    <a:pt x="2443" y="1846"/>
                  </a:lnTo>
                  <a:lnTo>
                    <a:pt x="2440" y="1844"/>
                  </a:lnTo>
                  <a:lnTo>
                    <a:pt x="2440" y="1844"/>
                  </a:lnTo>
                  <a:lnTo>
                    <a:pt x="2440" y="1844"/>
                  </a:lnTo>
                  <a:lnTo>
                    <a:pt x="2438" y="1844"/>
                  </a:lnTo>
                  <a:lnTo>
                    <a:pt x="2438" y="1844"/>
                  </a:lnTo>
                  <a:lnTo>
                    <a:pt x="2438" y="1844"/>
                  </a:lnTo>
                  <a:lnTo>
                    <a:pt x="2438" y="1846"/>
                  </a:lnTo>
                  <a:lnTo>
                    <a:pt x="2438" y="1846"/>
                  </a:lnTo>
                  <a:lnTo>
                    <a:pt x="2436" y="1846"/>
                  </a:lnTo>
                  <a:lnTo>
                    <a:pt x="2436" y="1846"/>
                  </a:lnTo>
                  <a:lnTo>
                    <a:pt x="2436" y="1846"/>
                  </a:lnTo>
                  <a:lnTo>
                    <a:pt x="2436" y="1844"/>
                  </a:lnTo>
                  <a:lnTo>
                    <a:pt x="2436" y="1844"/>
                  </a:lnTo>
                  <a:lnTo>
                    <a:pt x="2436" y="1844"/>
                  </a:lnTo>
                  <a:lnTo>
                    <a:pt x="2436" y="1844"/>
                  </a:lnTo>
                  <a:lnTo>
                    <a:pt x="2436" y="1841"/>
                  </a:lnTo>
                  <a:lnTo>
                    <a:pt x="2436" y="1841"/>
                  </a:lnTo>
                  <a:lnTo>
                    <a:pt x="2436" y="1841"/>
                  </a:lnTo>
                  <a:lnTo>
                    <a:pt x="2436" y="1841"/>
                  </a:lnTo>
                  <a:lnTo>
                    <a:pt x="2438" y="1841"/>
                  </a:lnTo>
                  <a:lnTo>
                    <a:pt x="2438" y="1841"/>
                  </a:lnTo>
                  <a:lnTo>
                    <a:pt x="2438" y="1841"/>
                  </a:lnTo>
                  <a:lnTo>
                    <a:pt x="2438" y="1841"/>
                  </a:lnTo>
                  <a:lnTo>
                    <a:pt x="2438" y="1841"/>
                  </a:lnTo>
                  <a:lnTo>
                    <a:pt x="2438" y="1841"/>
                  </a:lnTo>
                  <a:lnTo>
                    <a:pt x="2438" y="1841"/>
                  </a:lnTo>
                  <a:lnTo>
                    <a:pt x="2438" y="1841"/>
                  </a:lnTo>
                  <a:lnTo>
                    <a:pt x="2438" y="1839"/>
                  </a:lnTo>
                  <a:lnTo>
                    <a:pt x="2438" y="1839"/>
                  </a:lnTo>
                  <a:lnTo>
                    <a:pt x="2440" y="1841"/>
                  </a:lnTo>
                  <a:lnTo>
                    <a:pt x="2440" y="1841"/>
                  </a:lnTo>
                  <a:lnTo>
                    <a:pt x="2440" y="1841"/>
                  </a:lnTo>
                  <a:lnTo>
                    <a:pt x="2440" y="1841"/>
                  </a:lnTo>
                  <a:lnTo>
                    <a:pt x="2440" y="1839"/>
                  </a:lnTo>
                  <a:lnTo>
                    <a:pt x="2440" y="1839"/>
                  </a:lnTo>
                  <a:lnTo>
                    <a:pt x="2440" y="1839"/>
                  </a:lnTo>
                  <a:lnTo>
                    <a:pt x="2440" y="1839"/>
                  </a:lnTo>
                  <a:lnTo>
                    <a:pt x="2440" y="1839"/>
                  </a:lnTo>
                  <a:lnTo>
                    <a:pt x="2440" y="1841"/>
                  </a:lnTo>
                  <a:lnTo>
                    <a:pt x="2443" y="1839"/>
                  </a:lnTo>
                  <a:lnTo>
                    <a:pt x="2443" y="1839"/>
                  </a:lnTo>
                  <a:lnTo>
                    <a:pt x="2443" y="1841"/>
                  </a:lnTo>
                  <a:lnTo>
                    <a:pt x="2443" y="1841"/>
                  </a:lnTo>
                  <a:lnTo>
                    <a:pt x="2443" y="1841"/>
                  </a:lnTo>
                  <a:lnTo>
                    <a:pt x="2443" y="1841"/>
                  </a:lnTo>
                  <a:lnTo>
                    <a:pt x="2443" y="1841"/>
                  </a:lnTo>
                  <a:lnTo>
                    <a:pt x="2443" y="1841"/>
                  </a:lnTo>
                  <a:lnTo>
                    <a:pt x="2443" y="1841"/>
                  </a:lnTo>
                  <a:lnTo>
                    <a:pt x="2443" y="1841"/>
                  </a:lnTo>
                  <a:lnTo>
                    <a:pt x="2443" y="1841"/>
                  </a:lnTo>
                  <a:lnTo>
                    <a:pt x="2443" y="1841"/>
                  </a:lnTo>
                  <a:lnTo>
                    <a:pt x="2440" y="1844"/>
                  </a:lnTo>
                  <a:lnTo>
                    <a:pt x="2443" y="1844"/>
                  </a:lnTo>
                  <a:lnTo>
                    <a:pt x="2443" y="1844"/>
                  </a:lnTo>
                  <a:lnTo>
                    <a:pt x="2443" y="1844"/>
                  </a:lnTo>
                  <a:lnTo>
                    <a:pt x="2443" y="1844"/>
                  </a:lnTo>
                  <a:lnTo>
                    <a:pt x="2445" y="1844"/>
                  </a:lnTo>
                  <a:lnTo>
                    <a:pt x="2445" y="1844"/>
                  </a:lnTo>
                  <a:lnTo>
                    <a:pt x="2448" y="1848"/>
                  </a:lnTo>
                  <a:lnTo>
                    <a:pt x="2450" y="1848"/>
                  </a:lnTo>
                  <a:lnTo>
                    <a:pt x="2448" y="1846"/>
                  </a:lnTo>
                  <a:lnTo>
                    <a:pt x="2448" y="1846"/>
                  </a:lnTo>
                  <a:lnTo>
                    <a:pt x="2448" y="1846"/>
                  </a:lnTo>
                  <a:lnTo>
                    <a:pt x="2448" y="1846"/>
                  </a:lnTo>
                  <a:lnTo>
                    <a:pt x="2450" y="1846"/>
                  </a:lnTo>
                  <a:lnTo>
                    <a:pt x="2450" y="1846"/>
                  </a:lnTo>
                  <a:lnTo>
                    <a:pt x="2450" y="1846"/>
                  </a:lnTo>
                  <a:lnTo>
                    <a:pt x="2450" y="1846"/>
                  </a:lnTo>
                  <a:lnTo>
                    <a:pt x="2450" y="1848"/>
                  </a:lnTo>
                  <a:lnTo>
                    <a:pt x="2452" y="1848"/>
                  </a:lnTo>
                  <a:lnTo>
                    <a:pt x="2452" y="1846"/>
                  </a:lnTo>
                  <a:lnTo>
                    <a:pt x="2455" y="1846"/>
                  </a:lnTo>
                  <a:lnTo>
                    <a:pt x="2452" y="1846"/>
                  </a:lnTo>
                  <a:lnTo>
                    <a:pt x="2452" y="1846"/>
                  </a:lnTo>
                  <a:lnTo>
                    <a:pt x="2455" y="1844"/>
                  </a:lnTo>
                  <a:lnTo>
                    <a:pt x="2455" y="1844"/>
                  </a:lnTo>
                  <a:lnTo>
                    <a:pt x="2455" y="1844"/>
                  </a:lnTo>
                  <a:lnTo>
                    <a:pt x="2455" y="1844"/>
                  </a:lnTo>
                  <a:lnTo>
                    <a:pt x="2455" y="1844"/>
                  </a:lnTo>
                  <a:lnTo>
                    <a:pt x="2455" y="1844"/>
                  </a:lnTo>
                  <a:lnTo>
                    <a:pt x="2455" y="1841"/>
                  </a:lnTo>
                  <a:lnTo>
                    <a:pt x="2455" y="1841"/>
                  </a:lnTo>
                  <a:lnTo>
                    <a:pt x="2455" y="1841"/>
                  </a:lnTo>
                  <a:lnTo>
                    <a:pt x="2455" y="1841"/>
                  </a:lnTo>
                  <a:lnTo>
                    <a:pt x="2455" y="1841"/>
                  </a:lnTo>
                  <a:lnTo>
                    <a:pt x="2455" y="1841"/>
                  </a:lnTo>
                  <a:lnTo>
                    <a:pt x="2455" y="1841"/>
                  </a:lnTo>
                  <a:lnTo>
                    <a:pt x="2455" y="1839"/>
                  </a:lnTo>
                  <a:lnTo>
                    <a:pt x="2455" y="1839"/>
                  </a:lnTo>
                  <a:lnTo>
                    <a:pt x="2455" y="1839"/>
                  </a:lnTo>
                  <a:lnTo>
                    <a:pt x="2455" y="1839"/>
                  </a:lnTo>
                  <a:lnTo>
                    <a:pt x="2455" y="1839"/>
                  </a:lnTo>
                  <a:lnTo>
                    <a:pt x="2452" y="1839"/>
                  </a:lnTo>
                  <a:lnTo>
                    <a:pt x="2452" y="1839"/>
                  </a:lnTo>
                  <a:lnTo>
                    <a:pt x="2455" y="1837"/>
                  </a:lnTo>
                  <a:lnTo>
                    <a:pt x="2455" y="1837"/>
                  </a:lnTo>
                  <a:lnTo>
                    <a:pt x="2455" y="1837"/>
                  </a:lnTo>
                  <a:lnTo>
                    <a:pt x="2455" y="1834"/>
                  </a:lnTo>
                  <a:lnTo>
                    <a:pt x="2455" y="1834"/>
                  </a:lnTo>
                  <a:lnTo>
                    <a:pt x="2459" y="1837"/>
                  </a:lnTo>
                  <a:lnTo>
                    <a:pt x="2459" y="1837"/>
                  </a:lnTo>
                  <a:lnTo>
                    <a:pt x="2459" y="1837"/>
                  </a:lnTo>
                  <a:lnTo>
                    <a:pt x="2459" y="1834"/>
                  </a:lnTo>
                  <a:lnTo>
                    <a:pt x="2459" y="1834"/>
                  </a:lnTo>
                  <a:lnTo>
                    <a:pt x="2459" y="1834"/>
                  </a:lnTo>
                  <a:lnTo>
                    <a:pt x="2459" y="1834"/>
                  </a:lnTo>
                  <a:lnTo>
                    <a:pt x="2459" y="1832"/>
                  </a:lnTo>
                  <a:lnTo>
                    <a:pt x="2459" y="1832"/>
                  </a:lnTo>
                  <a:lnTo>
                    <a:pt x="2462" y="1832"/>
                  </a:lnTo>
                  <a:lnTo>
                    <a:pt x="2462" y="1832"/>
                  </a:lnTo>
                  <a:lnTo>
                    <a:pt x="2462" y="1832"/>
                  </a:lnTo>
                  <a:lnTo>
                    <a:pt x="2462" y="1829"/>
                  </a:lnTo>
                  <a:lnTo>
                    <a:pt x="2462" y="1829"/>
                  </a:lnTo>
                  <a:lnTo>
                    <a:pt x="2462" y="1829"/>
                  </a:lnTo>
                  <a:lnTo>
                    <a:pt x="2462" y="1829"/>
                  </a:lnTo>
                  <a:lnTo>
                    <a:pt x="2459" y="1829"/>
                  </a:lnTo>
                  <a:lnTo>
                    <a:pt x="2459" y="1827"/>
                  </a:lnTo>
                  <a:lnTo>
                    <a:pt x="2459" y="1827"/>
                  </a:lnTo>
                  <a:lnTo>
                    <a:pt x="2457" y="1827"/>
                  </a:lnTo>
                  <a:lnTo>
                    <a:pt x="2457" y="1825"/>
                  </a:lnTo>
                  <a:lnTo>
                    <a:pt x="2459" y="1825"/>
                  </a:lnTo>
                  <a:lnTo>
                    <a:pt x="2459" y="1822"/>
                  </a:lnTo>
                  <a:lnTo>
                    <a:pt x="2459" y="1822"/>
                  </a:lnTo>
                  <a:lnTo>
                    <a:pt x="2462" y="1822"/>
                  </a:lnTo>
                  <a:lnTo>
                    <a:pt x="2462" y="1820"/>
                  </a:lnTo>
                  <a:lnTo>
                    <a:pt x="2462" y="1820"/>
                  </a:lnTo>
                  <a:lnTo>
                    <a:pt x="2462" y="1820"/>
                  </a:lnTo>
                  <a:lnTo>
                    <a:pt x="2462" y="1818"/>
                  </a:lnTo>
                  <a:lnTo>
                    <a:pt x="2462" y="1818"/>
                  </a:lnTo>
                  <a:lnTo>
                    <a:pt x="2462" y="1818"/>
                  </a:lnTo>
                  <a:lnTo>
                    <a:pt x="2462" y="1818"/>
                  </a:lnTo>
                  <a:lnTo>
                    <a:pt x="2459" y="1815"/>
                  </a:lnTo>
                  <a:lnTo>
                    <a:pt x="2459" y="1815"/>
                  </a:lnTo>
                  <a:lnTo>
                    <a:pt x="2459" y="1813"/>
                  </a:lnTo>
                  <a:lnTo>
                    <a:pt x="2462" y="1813"/>
                  </a:lnTo>
                  <a:lnTo>
                    <a:pt x="2462" y="1815"/>
                  </a:lnTo>
                  <a:lnTo>
                    <a:pt x="2464" y="1815"/>
                  </a:lnTo>
                  <a:lnTo>
                    <a:pt x="2464" y="1815"/>
                  </a:lnTo>
                  <a:lnTo>
                    <a:pt x="2464" y="1815"/>
                  </a:lnTo>
                  <a:lnTo>
                    <a:pt x="2466" y="1813"/>
                  </a:lnTo>
                  <a:lnTo>
                    <a:pt x="2469" y="1810"/>
                  </a:lnTo>
                  <a:lnTo>
                    <a:pt x="2469" y="1808"/>
                  </a:lnTo>
                  <a:lnTo>
                    <a:pt x="2469" y="1808"/>
                  </a:lnTo>
                  <a:lnTo>
                    <a:pt x="2471" y="1808"/>
                  </a:lnTo>
                  <a:lnTo>
                    <a:pt x="2471" y="1806"/>
                  </a:lnTo>
                  <a:lnTo>
                    <a:pt x="2471" y="1806"/>
                  </a:lnTo>
                  <a:lnTo>
                    <a:pt x="2471" y="1803"/>
                  </a:lnTo>
                  <a:lnTo>
                    <a:pt x="2471" y="1803"/>
                  </a:lnTo>
                  <a:lnTo>
                    <a:pt x="2471" y="1803"/>
                  </a:lnTo>
                  <a:lnTo>
                    <a:pt x="2471" y="1801"/>
                  </a:lnTo>
                  <a:lnTo>
                    <a:pt x="2466" y="1801"/>
                  </a:lnTo>
                  <a:lnTo>
                    <a:pt x="2464" y="1801"/>
                  </a:lnTo>
                  <a:lnTo>
                    <a:pt x="2464" y="1799"/>
                  </a:lnTo>
                  <a:lnTo>
                    <a:pt x="2462" y="1799"/>
                  </a:lnTo>
                  <a:lnTo>
                    <a:pt x="2462" y="1799"/>
                  </a:lnTo>
                  <a:lnTo>
                    <a:pt x="2457" y="1799"/>
                  </a:lnTo>
                  <a:lnTo>
                    <a:pt x="2457" y="1799"/>
                  </a:lnTo>
                  <a:lnTo>
                    <a:pt x="2457" y="1796"/>
                  </a:lnTo>
                  <a:lnTo>
                    <a:pt x="2457" y="1796"/>
                  </a:lnTo>
                  <a:lnTo>
                    <a:pt x="2457" y="1794"/>
                  </a:lnTo>
                  <a:lnTo>
                    <a:pt x="2457" y="1794"/>
                  </a:lnTo>
                  <a:lnTo>
                    <a:pt x="2455" y="1794"/>
                  </a:lnTo>
                  <a:lnTo>
                    <a:pt x="2457" y="1792"/>
                  </a:lnTo>
                  <a:lnTo>
                    <a:pt x="2457" y="1794"/>
                  </a:lnTo>
                  <a:lnTo>
                    <a:pt x="2457" y="1796"/>
                  </a:lnTo>
                  <a:lnTo>
                    <a:pt x="2457" y="1796"/>
                  </a:lnTo>
                  <a:lnTo>
                    <a:pt x="2459" y="1796"/>
                  </a:lnTo>
                  <a:lnTo>
                    <a:pt x="2462" y="1796"/>
                  </a:lnTo>
                  <a:lnTo>
                    <a:pt x="2464" y="1796"/>
                  </a:lnTo>
                  <a:lnTo>
                    <a:pt x="2464" y="1796"/>
                  </a:lnTo>
                  <a:lnTo>
                    <a:pt x="2466" y="1799"/>
                  </a:lnTo>
                  <a:lnTo>
                    <a:pt x="2466" y="1799"/>
                  </a:lnTo>
                  <a:lnTo>
                    <a:pt x="2466" y="1799"/>
                  </a:lnTo>
                  <a:lnTo>
                    <a:pt x="2469" y="1799"/>
                  </a:lnTo>
                  <a:lnTo>
                    <a:pt x="2469" y="1801"/>
                  </a:lnTo>
                  <a:lnTo>
                    <a:pt x="2471" y="1799"/>
                  </a:lnTo>
                  <a:lnTo>
                    <a:pt x="2474" y="1799"/>
                  </a:lnTo>
                  <a:lnTo>
                    <a:pt x="2474" y="1801"/>
                  </a:lnTo>
                  <a:lnTo>
                    <a:pt x="2474" y="1801"/>
                  </a:lnTo>
                  <a:lnTo>
                    <a:pt x="2476" y="1801"/>
                  </a:lnTo>
                  <a:lnTo>
                    <a:pt x="2478" y="1799"/>
                  </a:lnTo>
                  <a:lnTo>
                    <a:pt x="2478" y="1799"/>
                  </a:lnTo>
                  <a:lnTo>
                    <a:pt x="2478" y="1796"/>
                  </a:lnTo>
                  <a:lnTo>
                    <a:pt x="2478" y="1794"/>
                  </a:lnTo>
                  <a:lnTo>
                    <a:pt x="2478" y="1794"/>
                  </a:lnTo>
                  <a:lnTo>
                    <a:pt x="2481" y="1792"/>
                  </a:lnTo>
                  <a:lnTo>
                    <a:pt x="2481" y="1792"/>
                  </a:lnTo>
                  <a:lnTo>
                    <a:pt x="2483" y="1789"/>
                  </a:lnTo>
                  <a:lnTo>
                    <a:pt x="2483" y="1789"/>
                  </a:lnTo>
                  <a:lnTo>
                    <a:pt x="2485" y="1787"/>
                  </a:lnTo>
                  <a:lnTo>
                    <a:pt x="2485" y="1787"/>
                  </a:lnTo>
                  <a:lnTo>
                    <a:pt x="2485" y="1784"/>
                  </a:lnTo>
                  <a:lnTo>
                    <a:pt x="2485" y="1784"/>
                  </a:lnTo>
                  <a:lnTo>
                    <a:pt x="2485" y="1782"/>
                  </a:lnTo>
                  <a:lnTo>
                    <a:pt x="2483" y="1782"/>
                  </a:lnTo>
                  <a:lnTo>
                    <a:pt x="2483" y="1782"/>
                  </a:lnTo>
                  <a:lnTo>
                    <a:pt x="2481" y="1782"/>
                  </a:lnTo>
                  <a:lnTo>
                    <a:pt x="2481" y="1782"/>
                  </a:lnTo>
                  <a:lnTo>
                    <a:pt x="2481" y="1782"/>
                  </a:lnTo>
                  <a:lnTo>
                    <a:pt x="2483" y="1782"/>
                  </a:lnTo>
                  <a:lnTo>
                    <a:pt x="2483" y="1782"/>
                  </a:lnTo>
                  <a:lnTo>
                    <a:pt x="2483" y="1782"/>
                  </a:lnTo>
                  <a:lnTo>
                    <a:pt x="2483" y="1782"/>
                  </a:lnTo>
                  <a:lnTo>
                    <a:pt x="2485" y="1782"/>
                  </a:lnTo>
                  <a:lnTo>
                    <a:pt x="2485" y="1780"/>
                  </a:lnTo>
                  <a:lnTo>
                    <a:pt x="2488" y="1777"/>
                  </a:lnTo>
                  <a:lnTo>
                    <a:pt x="2488" y="1777"/>
                  </a:lnTo>
                  <a:lnTo>
                    <a:pt x="2488" y="1777"/>
                  </a:lnTo>
                  <a:lnTo>
                    <a:pt x="2488" y="1777"/>
                  </a:lnTo>
                  <a:lnTo>
                    <a:pt x="2490" y="1777"/>
                  </a:lnTo>
                  <a:lnTo>
                    <a:pt x="2490" y="1777"/>
                  </a:lnTo>
                  <a:lnTo>
                    <a:pt x="2493" y="1777"/>
                  </a:lnTo>
                  <a:lnTo>
                    <a:pt x="2493" y="1777"/>
                  </a:lnTo>
                  <a:lnTo>
                    <a:pt x="2493" y="1780"/>
                  </a:lnTo>
                  <a:lnTo>
                    <a:pt x="2490" y="1780"/>
                  </a:lnTo>
                  <a:lnTo>
                    <a:pt x="2490" y="1780"/>
                  </a:lnTo>
                  <a:lnTo>
                    <a:pt x="2490" y="1780"/>
                  </a:lnTo>
                  <a:lnTo>
                    <a:pt x="2490" y="1780"/>
                  </a:lnTo>
                  <a:lnTo>
                    <a:pt x="2490" y="1782"/>
                  </a:lnTo>
                  <a:lnTo>
                    <a:pt x="2493" y="1784"/>
                  </a:lnTo>
                  <a:lnTo>
                    <a:pt x="2490" y="1784"/>
                  </a:lnTo>
                  <a:lnTo>
                    <a:pt x="2493" y="1787"/>
                  </a:lnTo>
                  <a:lnTo>
                    <a:pt x="2493" y="1787"/>
                  </a:lnTo>
                  <a:lnTo>
                    <a:pt x="2495" y="1789"/>
                  </a:lnTo>
                  <a:lnTo>
                    <a:pt x="2495" y="1789"/>
                  </a:lnTo>
                  <a:lnTo>
                    <a:pt x="2495" y="1789"/>
                  </a:lnTo>
                  <a:lnTo>
                    <a:pt x="2495" y="1792"/>
                  </a:lnTo>
                  <a:lnTo>
                    <a:pt x="2497" y="1792"/>
                  </a:lnTo>
                  <a:lnTo>
                    <a:pt x="2497" y="1792"/>
                  </a:lnTo>
                  <a:lnTo>
                    <a:pt x="2497" y="1792"/>
                  </a:lnTo>
                  <a:lnTo>
                    <a:pt x="2497" y="1792"/>
                  </a:lnTo>
                  <a:lnTo>
                    <a:pt x="2497" y="1789"/>
                  </a:lnTo>
                  <a:lnTo>
                    <a:pt x="2497" y="1789"/>
                  </a:lnTo>
                  <a:lnTo>
                    <a:pt x="2497" y="1789"/>
                  </a:lnTo>
                  <a:lnTo>
                    <a:pt x="2500" y="1789"/>
                  </a:lnTo>
                  <a:lnTo>
                    <a:pt x="2500" y="1787"/>
                  </a:lnTo>
                  <a:lnTo>
                    <a:pt x="2497" y="1789"/>
                  </a:lnTo>
                  <a:lnTo>
                    <a:pt x="2497" y="1789"/>
                  </a:lnTo>
                  <a:lnTo>
                    <a:pt x="2497" y="1787"/>
                  </a:lnTo>
                  <a:lnTo>
                    <a:pt x="2497" y="1787"/>
                  </a:lnTo>
                  <a:lnTo>
                    <a:pt x="2497" y="1787"/>
                  </a:lnTo>
                  <a:lnTo>
                    <a:pt x="2500" y="1784"/>
                  </a:lnTo>
                  <a:lnTo>
                    <a:pt x="2500" y="1784"/>
                  </a:lnTo>
                  <a:lnTo>
                    <a:pt x="2500" y="1784"/>
                  </a:lnTo>
                  <a:lnTo>
                    <a:pt x="2500" y="1784"/>
                  </a:lnTo>
                  <a:lnTo>
                    <a:pt x="2500" y="1784"/>
                  </a:lnTo>
                  <a:lnTo>
                    <a:pt x="2500" y="1784"/>
                  </a:lnTo>
                  <a:lnTo>
                    <a:pt x="2500" y="1782"/>
                  </a:lnTo>
                  <a:lnTo>
                    <a:pt x="2500" y="1782"/>
                  </a:lnTo>
                  <a:lnTo>
                    <a:pt x="2500" y="1782"/>
                  </a:lnTo>
                  <a:lnTo>
                    <a:pt x="2500" y="1782"/>
                  </a:lnTo>
                  <a:lnTo>
                    <a:pt x="2500" y="1782"/>
                  </a:lnTo>
                  <a:lnTo>
                    <a:pt x="2502" y="1782"/>
                  </a:lnTo>
                  <a:lnTo>
                    <a:pt x="2502" y="1782"/>
                  </a:lnTo>
                  <a:lnTo>
                    <a:pt x="2502" y="1782"/>
                  </a:lnTo>
                  <a:lnTo>
                    <a:pt x="2502" y="1782"/>
                  </a:lnTo>
                  <a:lnTo>
                    <a:pt x="2502" y="1782"/>
                  </a:lnTo>
                  <a:lnTo>
                    <a:pt x="2502" y="1780"/>
                  </a:lnTo>
                  <a:lnTo>
                    <a:pt x="2502" y="1780"/>
                  </a:lnTo>
                  <a:lnTo>
                    <a:pt x="2504" y="1780"/>
                  </a:lnTo>
                  <a:lnTo>
                    <a:pt x="2504" y="1780"/>
                  </a:lnTo>
                  <a:lnTo>
                    <a:pt x="2507" y="1780"/>
                  </a:lnTo>
                  <a:lnTo>
                    <a:pt x="2507" y="1780"/>
                  </a:lnTo>
                  <a:lnTo>
                    <a:pt x="2509" y="1782"/>
                  </a:lnTo>
                  <a:lnTo>
                    <a:pt x="2509" y="1782"/>
                  </a:lnTo>
                  <a:lnTo>
                    <a:pt x="2509" y="1784"/>
                  </a:lnTo>
                  <a:lnTo>
                    <a:pt x="2509" y="1784"/>
                  </a:lnTo>
                  <a:lnTo>
                    <a:pt x="2511" y="1784"/>
                  </a:lnTo>
                  <a:lnTo>
                    <a:pt x="2511" y="1782"/>
                  </a:lnTo>
                  <a:lnTo>
                    <a:pt x="2511" y="1780"/>
                  </a:lnTo>
                  <a:lnTo>
                    <a:pt x="2514" y="1780"/>
                  </a:lnTo>
                  <a:lnTo>
                    <a:pt x="2514" y="1780"/>
                  </a:lnTo>
                  <a:lnTo>
                    <a:pt x="2511" y="1780"/>
                  </a:lnTo>
                  <a:lnTo>
                    <a:pt x="2511" y="1780"/>
                  </a:lnTo>
                  <a:lnTo>
                    <a:pt x="2511" y="1777"/>
                  </a:lnTo>
                  <a:lnTo>
                    <a:pt x="2511" y="1777"/>
                  </a:lnTo>
                  <a:lnTo>
                    <a:pt x="2511" y="1777"/>
                  </a:lnTo>
                  <a:lnTo>
                    <a:pt x="2511" y="1775"/>
                  </a:lnTo>
                  <a:lnTo>
                    <a:pt x="2511" y="1775"/>
                  </a:lnTo>
                  <a:lnTo>
                    <a:pt x="2509" y="1775"/>
                  </a:lnTo>
                  <a:lnTo>
                    <a:pt x="2509" y="1773"/>
                  </a:lnTo>
                  <a:lnTo>
                    <a:pt x="2509" y="1773"/>
                  </a:lnTo>
                  <a:lnTo>
                    <a:pt x="2509" y="1773"/>
                  </a:lnTo>
                  <a:lnTo>
                    <a:pt x="2511" y="1770"/>
                  </a:lnTo>
                  <a:lnTo>
                    <a:pt x="2509" y="1770"/>
                  </a:lnTo>
                  <a:lnTo>
                    <a:pt x="2507" y="1770"/>
                  </a:lnTo>
                  <a:lnTo>
                    <a:pt x="2507" y="1770"/>
                  </a:lnTo>
                  <a:lnTo>
                    <a:pt x="2507" y="1770"/>
                  </a:lnTo>
                  <a:lnTo>
                    <a:pt x="2507" y="1770"/>
                  </a:lnTo>
                  <a:lnTo>
                    <a:pt x="2507" y="1770"/>
                  </a:lnTo>
                  <a:lnTo>
                    <a:pt x="2507" y="1770"/>
                  </a:lnTo>
                  <a:lnTo>
                    <a:pt x="2509" y="1770"/>
                  </a:lnTo>
                  <a:lnTo>
                    <a:pt x="2509" y="1768"/>
                  </a:lnTo>
                  <a:lnTo>
                    <a:pt x="2507" y="1768"/>
                  </a:lnTo>
                  <a:lnTo>
                    <a:pt x="2507" y="1766"/>
                  </a:lnTo>
                  <a:lnTo>
                    <a:pt x="2507" y="1763"/>
                  </a:lnTo>
                  <a:lnTo>
                    <a:pt x="2507" y="1763"/>
                  </a:lnTo>
                  <a:lnTo>
                    <a:pt x="2507" y="1761"/>
                  </a:lnTo>
                  <a:lnTo>
                    <a:pt x="2504" y="1761"/>
                  </a:lnTo>
                  <a:lnTo>
                    <a:pt x="2502" y="1758"/>
                  </a:lnTo>
                  <a:lnTo>
                    <a:pt x="2500" y="1758"/>
                  </a:lnTo>
                  <a:lnTo>
                    <a:pt x="2500" y="1758"/>
                  </a:lnTo>
                  <a:lnTo>
                    <a:pt x="2497" y="1758"/>
                  </a:lnTo>
                  <a:lnTo>
                    <a:pt x="2495" y="1758"/>
                  </a:lnTo>
                  <a:lnTo>
                    <a:pt x="2493" y="1758"/>
                  </a:lnTo>
                  <a:lnTo>
                    <a:pt x="2493" y="1758"/>
                  </a:lnTo>
                  <a:lnTo>
                    <a:pt x="2495" y="1758"/>
                  </a:lnTo>
                  <a:lnTo>
                    <a:pt x="2495" y="1758"/>
                  </a:lnTo>
                  <a:lnTo>
                    <a:pt x="2495" y="1756"/>
                  </a:lnTo>
                  <a:lnTo>
                    <a:pt x="2495" y="1756"/>
                  </a:lnTo>
                  <a:lnTo>
                    <a:pt x="2493" y="1754"/>
                  </a:lnTo>
                  <a:lnTo>
                    <a:pt x="2490" y="1754"/>
                  </a:lnTo>
                  <a:lnTo>
                    <a:pt x="2490" y="1754"/>
                  </a:lnTo>
                  <a:lnTo>
                    <a:pt x="2490" y="1754"/>
                  </a:lnTo>
                  <a:lnTo>
                    <a:pt x="2490" y="1751"/>
                  </a:lnTo>
                  <a:lnTo>
                    <a:pt x="2488" y="1751"/>
                  </a:lnTo>
                  <a:lnTo>
                    <a:pt x="2488" y="1751"/>
                  </a:lnTo>
                  <a:lnTo>
                    <a:pt x="2488" y="1751"/>
                  </a:lnTo>
                  <a:lnTo>
                    <a:pt x="2485" y="1749"/>
                  </a:lnTo>
                  <a:lnTo>
                    <a:pt x="2485" y="1749"/>
                  </a:lnTo>
                  <a:lnTo>
                    <a:pt x="2488" y="1749"/>
                  </a:lnTo>
                  <a:lnTo>
                    <a:pt x="2488" y="1749"/>
                  </a:lnTo>
                  <a:lnTo>
                    <a:pt x="2488" y="1751"/>
                  </a:lnTo>
                  <a:lnTo>
                    <a:pt x="2488" y="1751"/>
                  </a:lnTo>
                  <a:lnTo>
                    <a:pt x="2488" y="1751"/>
                  </a:lnTo>
                  <a:lnTo>
                    <a:pt x="2488" y="1751"/>
                  </a:lnTo>
                  <a:lnTo>
                    <a:pt x="2490" y="1751"/>
                  </a:lnTo>
                  <a:lnTo>
                    <a:pt x="2490" y="1751"/>
                  </a:lnTo>
                  <a:lnTo>
                    <a:pt x="2490" y="1751"/>
                  </a:lnTo>
                  <a:lnTo>
                    <a:pt x="2490" y="1751"/>
                  </a:lnTo>
                  <a:lnTo>
                    <a:pt x="2490" y="1754"/>
                  </a:lnTo>
                  <a:lnTo>
                    <a:pt x="2490" y="1754"/>
                  </a:lnTo>
                  <a:lnTo>
                    <a:pt x="2490" y="1754"/>
                  </a:lnTo>
                  <a:lnTo>
                    <a:pt x="2493" y="1754"/>
                  </a:lnTo>
                  <a:lnTo>
                    <a:pt x="2493" y="1754"/>
                  </a:lnTo>
                  <a:lnTo>
                    <a:pt x="2493" y="1754"/>
                  </a:lnTo>
                  <a:lnTo>
                    <a:pt x="2495" y="1756"/>
                  </a:lnTo>
                  <a:lnTo>
                    <a:pt x="2495" y="1756"/>
                  </a:lnTo>
                  <a:lnTo>
                    <a:pt x="2495" y="1756"/>
                  </a:lnTo>
                  <a:lnTo>
                    <a:pt x="2495" y="1756"/>
                  </a:lnTo>
                  <a:lnTo>
                    <a:pt x="2495" y="1756"/>
                  </a:lnTo>
                  <a:lnTo>
                    <a:pt x="2497" y="1756"/>
                  </a:lnTo>
                  <a:lnTo>
                    <a:pt x="2497" y="1758"/>
                  </a:lnTo>
                  <a:lnTo>
                    <a:pt x="2504" y="1758"/>
                  </a:lnTo>
                  <a:lnTo>
                    <a:pt x="2511" y="1756"/>
                  </a:lnTo>
                  <a:lnTo>
                    <a:pt x="2511" y="1756"/>
                  </a:lnTo>
                  <a:lnTo>
                    <a:pt x="2511" y="1756"/>
                  </a:lnTo>
                  <a:lnTo>
                    <a:pt x="2511" y="1756"/>
                  </a:lnTo>
                  <a:lnTo>
                    <a:pt x="2511" y="1754"/>
                  </a:lnTo>
                  <a:lnTo>
                    <a:pt x="2511" y="1754"/>
                  </a:lnTo>
                  <a:lnTo>
                    <a:pt x="2511" y="1754"/>
                  </a:lnTo>
                  <a:lnTo>
                    <a:pt x="2511" y="1754"/>
                  </a:lnTo>
                  <a:lnTo>
                    <a:pt x="2511" y="1754"/>
                  </a:lnTo>
                  <a:lnTo>
                    <a:pt x="2511" y="1754"/>
                  </a:lnTo>
                  <a:lnTo>
                    <a:pt x="2511" y="1754"/>
                  </a:lnTo>
                  <a:lnTo>
                    <a:pt x="2514" y="1754"/>
                  </a:lnTo>
                  <a:lnTo>
                    <a:pt x="2514" y="1754"/>
                  </a:lnTo>
                  <a:lnTo>
                    <a:pt x="2514" y="1751"/>
                  </a:lnTo>
                  <a:lnTo>
                    <a:pt x="2511" y="1751"/>
                  </a:lnTo>
                  <a:lnTo>
                    <a:pt x="2511" y="1751"/>
                  </a:lnTo>
                  <a:lnTo>
                    <a:pt x="2514" y="1751"/>
                  </a:lnTo>
                  <a:lnTo>
                    <a:pt x="2514" y="1751"/>
                  </a:lnTo>
                  <a:lnTo>
                    <a:pt x="2514" y="1751"/>
                  </a:lnTo>
                  <a:lnTo>
                    <a:pt x="2514" y="1749"/>
                  </a:lnTo>
                  <a:lnTo>
                    <a:pt x="2514" y="1749"/>
                  </a:lnTo>
                  <a:lnTo>
                    <a:pt x="2511" y="1749"/>
                  </a:lnTo>
                  <a:lnTo>
                    <a:pt x="2511" y="1749"/>
                  </a:lnTo>
                  <a:lnTo>
                    <a:pt x="2511" y="1749"/>
                  </a:lnTo>
                  <a:lnTo>
                    <a:pt x="2511" y="1749"/>
                  </a:lnTo>
                  <a:lnTo>
                    <a:pt x="2511" y="1749"/>
                  </a:lnTo>
                  <a:lnTo>
                    <a:pt x="2511" y="1749"/>
                  </a:lnTo>
                  <a:lnTo>
                    <a:pt x="2511" y="1749"/>
                  </a:lnTo>
                  <a:lnTo>
                    <a:pt x="2511" y="1747"/>
                  </a:lnTo>
                  <a:lnTo>
                    <a:pt x="2511" y="1747"/>
                  </a:lnTo>
                  <a:lnTo>
                    <a:pt x="2511" y="1747"/>
                  </a:lnTo>
                  <a:lnTo>
                    <a:pt x="2511" y="1747"/>
                  </a:lnTo>
                  <a:lnTo>
                    <a:pt x="2511" y="1747"/>
                  </a:lnTo>
                  <a:lnTo>
                    <a:pt x="2509" y="1747"/>
                  </a:lnTo>
                  <a:lnTo>
                    <a:pt x="2509" y="1747"/>
                  </a:lnTo>
                  <a:lnTo>
                    <a:pt x="2509" y="1747"/>
                  </a:lnTo>
                  <a:lnTo>
                    <a:pt x="2507" y="1747"/>
                  </a:lnTo>
                  <a:lnTo>
                    <a:pt x="2507" y="1747"/>
                  </a:lnTo>
                  <a:lnTo>
                    <a:pt x="2507" y="1744"/>
                  </a:lnTo>
                  <a:lnTo>
                    <a:pt x="2507" y="1744"/>
                  </a:lnTo>
                  <a:lnTo>
                    <a:pt x="2507" y="1744"/>
                  </a:lnTo>
                  <a:lnTo>
                    <a:pt x="2504" y="1744"/>
                  </a:lnTo>
                  <a:lnTo>
                    <a:pt x="2504" y="1744"/>
                  </a:lnTo>
                  <a:lnTo>
                    <a:pt x="2504" y="1744"/>
                  </a:lnTo>
                  <a:lnTo>
                    <a:pt x="2504" y="1744"/>
                  </a:lnTo>
                  <a:lnTo>
                    <a:pt x="2507" y="1742"/>
                  </a:lnTo>
                  <a:lnTo>
                    <a:pt x="2507" y="1742"/>
                  </a:lnTo>
                  <a:lnTo>
                    <a:pt x="2507" y="1742"/>
                  </a:lnTo>
                  <a:lnTo>
                    <a:pt x="2507" y="1744"/>
                  </a:lnTo>
                  <a:lnTo>
                    <a:pt x="2509" y="1744"/>
                  </a:lnTo>
                  <a:lnTo>
                    <a:pt x="2509" y="1744"/>
                  </a:lnTo>
                  <a:lnTo>
                    <a:pt x="2509" y="1742"/>
                  </a:lnTo>
                  <a:lnTo>
                    <a:pt x="2511" y="1744"/>
                  </a:lnTo>
                  <a:lnTo>
                    <a:pt x="2511" y="1744"/>
                  </a:lnTo>
                  <a:lnTo>
                    <a:pt x="2514" y="1744"/>
                  </a:lnTo>
                  <a:lnTo>
                    <a:pt x="2514" y="1744"/>
                  </a:lnTo>
                  <a:lnTo>
                    <a:pt x="2516" y="1744"/>
                  </a:lnTo>
                  <a:lnTo>
                    <a:pt x="2516" y="1744"/>
                  </a:lnTo>
                  <a:lnTo>
                    <a:pt x="2516" y="1744"/>
                  </a:lnTo>
                  <a:lnTo>
                    <a:pt x="2516" y="1742"/>
                  </a:lnTo>
                  <a:lnTo>
                    <a:pt x="2514" y="1742"/>
                  </a:lnTo>
                  <a:lnTo>
                    <a:pt x="2514" y="1742"/>
                  </a:lnTo>
                  <a:lnTo>
                    <a:pt x="2514" y="1742"/>
                  </a:lnTo>
                  <a:lnTo>
                    <a:pt x="2514" y="1742"/>
                  </a:lnTo>
                  <a:lnTo>
                    <a:pt x="2514" y="1742"/>
                  </a:lnTo>
                  <a:lnTo>
                    <a:pt x="2514" y="1742"/>
                  </a:lnTo>
                  <a:lnTo>
                    <a:pt x="2514" y="1742"/>
                  </a:lnTo>
                  <a:lnTo>
                    <a:pt x="2514" y="1742"/>
                  </a:lnTo>
                  <a:lnTo>
                    <a:pt x="2514" y="1742"/>
                  </a:lnTo>
                  <a:lnTo>
                    <a:pt x="2514" y="1739"/>
                  </a:lnTo>
                  <a:lnTo>
                    <a:pt x="2514" y="1739"/>
                  </a:lnTo>
                  <a:lnTo>
                    <a:pt x="2514" y="1739"/>
                  </a:lnTo>
                  <a:lnTo>
                    <a:pt x="2514" y="1739"/>
                  </a:lnTo>
                  <a:lnTo>
                    <a:pt x="2511" y="1737"/>
                  </a:lnTo>
                  <a:lnTo>
                    <a:pt x="2511" y="1737"/>
                  </a:lnTo>
                  <a:lnTo>
                    <a:pt x="2509" y="1737"/>
                  </a:lnTo>
                  <a:lnTo>
                    <a:pt x="2507" y="1737"/>
                  </a:lnTo>
                  <a:lnTo>
                    <a:pt x="2507" y="1739"/>
                  </a:lnTo>
                  <a:lnTo>
                    <a:pt x="2507" y="1739"/>
                  </a:lnTo>
                  <a:lnTo>
                    <a:pt x="2507" y="1739"/>
                  </a:lnTo>
                  <a:lnTo>
                    <a:pt x="2507" y="1739"/>
                  </a:lnTo>
                  <a:lnTo>
                    <a:pt x="2507" y="1737"/>
                  </a:lnTo>
                  <a:lnTo>
                    <a:pt x="2507" y="1737"/>
                  </a:lnTo>
                  <a:lnTo>
                    <a:pt x="2509" y="1737"/>
                  </a:lnTo>
                  <a:lnTo>
                    <a:pt x="2509" y="1737"/>
                  </a:lnTo>
                  <a:lnTo>
                    <a:pt x="2509" y="1737"/>
                  </a:lnTo>
                  <a:lnTo>
                    <a:pt x="2509" y="1737"/>
                  </a:lnTo>
                  <a:lnTo>
                    <a:pt x="2511" y="1737"/>
                  </a:lnTo>
                  <a:lnTo>
                    <a:pt x="2511" y="1735"/>
                  </a:lnTo>
                  <a:lnTo>
                    <a:pt x="2511" y="1735"/>
                  </a:lnTo>
                  <a:lnTo>
                    <a:pt x="2511" y="1735"/>
                  </a:lnTo>
                  <a:lnTo>
                    <a:pt x="2511" y="1732"/>
                  </a:lnTo>
                  <a:lnTo>
                    <a:pt x="2507" y="1732"/>
                  </a:lnTo>
                  <a:lnTo>
                    <a:pt x="2504" y="1735"/>
                  </a:lnTo>
                  <a:lnTo>
                    <a:pt x="2500" y="1735"/>
                  </a:lnTo>
                  <a:lnTo>
                    <a:pt x="2500" y="1732"/>
                  </a:lnTo>
                  <a:lnTo>
                    <a:pt x="2502" y="1732"/>
                  </a:lnTo>
                  <a:lnTo>
                    <a:pt x="2502" y="1732"/>
                  </a:lnTo>
                  <a:lnTo>
                    <a:pt x="2502" y="1732"/>
                  </a:lnTo>
                  <a:lnTo>
                    <a:pt x="2502" y="1732"/>
                  </a:lnTo>
                  <a:lnTo>
                    <a:pt x="2502" y="1732"/>
                  </a:lnTo>
                  <a:lnTo>
                    <a:pt x="2502" y="1732"/>
                  </a:lnTo>
                  <a:lnTo>
                    <a:pt x="2502" y="1732"/>
                  </a:lnTo>
                  <a:lnTo>
                    <a:pt x="2502" y="1732"/>
                  </a:lnTo>
                  <a:lnTo>
                    <a:pt x="2502" y="1732"/>
                  </a:lnTo>
                  <a:lnTo>
                    <a:pt x="2500" y="1730"/>
                  </a:lnTo>
                  <a:lnTo>
                    <a:pt x="2502" y="1730"/>
                  </a:lnTo>
                  <a:lnTo>
                    <a:pt x="2502" y="1730"/>
                  </a:lnTo>
                  <a:lnTo>
                    <a:pt x="2502" y="1730"/>
                  </a:lnTo>
                  <a:lnTo>
                    <a:pt x="2502" y="1730"/>
                  </a:lnTo>
                  <a:lnTo>
                    <a:pt x="2504" y="1728"/>
                  </a:lnTo>
                  <a:lnTo>
                    <a:pt x="2504" y="1728"/>
                  </a:lnTo>
                  <a:lnTo>
                    <a:pt x="2504" y="1730"/>
                  </a:lnTo>
                  <a:lnTo>
                    <a:pt x="2504" y="1730"/>
                  </a:lnTo>
                  <a:lnTo>
                    <a:pt x="2504" y="1730"/>
                  </a:lnTo>
                  <a:lnTo>
                    <a:pt x="2507" y="1730"/>
                  </a:lnTo>
                  <a:lnTo>
                    <a:pt x="2504" y="1728"/>
                  </a:lnTo>
                  <a:lnTo>
                    <a:pt x="2504" y="1728"/>
                  </a:lnTo>
                  <a:lnTo>
                    <a:pt x="2507" y="1728"/>
                  </a:lnTo>
                  <a:lnTo>
                    <a:pt x="2507" y="1725"/>
                  </a:lnTo>
                  <a:lnTo>
                    <a:pt x="2507" y="1725"/>
                  </a:lnTo>
                  <a:lnTo>
                    <a:pt x="2507" y="1723"/>
                  </a:lnTo>
                  <a:lnTo>
                    <a:pt x="2507" y="1723"/>
                  </a:lnTo>
                  <a:lnTo>
                    <a:pt x="2507" y="1723"/>
                  </a:lnTo>
                  <a:lnTo>
                    <a:pt x="2509" y="1723"/>
                  </a:lnTo>
                  <a:lnTo>
                    <a:pt x="2509" y="1723"/>
                  </a:lnTo>
                  <a:lnTo>
                    <a:pt x="2509" y="1723"/>
                  </a:lnTo>
                  <a:lnTo>
                    <a:pt x="2509" y="1723"/>
                  </a:lnTo>
                  <a:lnTo>
                    <a:pt x="2509" y="1723"/>
                  </a:lnTo>
                  <a:lnTo>
                    <a:pt x="2509" y="1723"/>
                  </a:lnTo>
                  <a:lnTo>
                    <a:pt x="2509" y="1723"/>
                  </a:lnTo>
                  <a:lnTo>
                    <a:pt x="2509" y="1723"/>
                  </a:lnTo>
                  <a:lnTo>
                    <a:pt x="2511" y="1728"/>
                  </a:lnTo>
                  <a:lnTo>
                    <a:pt x="2511" y="1728"/>
                  </a:lnTo>
                  <a:lnTo>
                    <a:pt x="2511" y="1730"/>
                  </a:lnTo>
                  <a:lnTo>
                    <a:pt x="2511" y="1728"/>
                  </a:lnTo>
                  <a:lnTo>
                    <a:pt x="2511" y="1725"/>
                  </a:lnTo>
                  <a:lnTo>
                    <a:pt x="2511" y="1723"/>
                  </a:lnTo>
                  <a:lnTo>
                    <a:pt x="2511" y="1723"/>
                  </a:lnTo>
                  <a:lnTo>
                    <a:pt x="2511" y="1723"/>
                  </a:lnTo>
                  <a:lnTo>
                    <a:pt x="2514" y="1723"/>
                  </a:lnTo>
                  <a:lnTo>
                    <a:pt x="2514" y="1723"/>
                  </a:lnTo>
                  <a:lnTo>
                    <a:pt x="2511" y="1725"/>
                  </a:lnTo>
                  <a:lnTo>
                    <a:pt x="2511" y="1728"/>
                  </a:lnTo>
                  <a:lnTo>
                    <a:pt x="2511" y="1728"/>
                  </a:lnTo>
                  <a:lnTo>
                    <a:pt x="2514" y="1730"/>
                  </a:lnTo>
                  <a:lnTo>
                    <a:pt x="2514" y="1730"/>
                  </a:lnTo>
                  <a:lnTo>
                    <a:pt x="2516" y="1730"/>
                  </a:lnTo>
                  <a:lnTo>
                    <a:pt x="2516" y="1730"/>
                  </a:lnTo>
                  <a:lnTo>
                    <a:pt x="2519" y="1728"/>
                  </a:lnTo>
                  <a:lnTo>
                    <a:pt x="2519" y="1728"/>
                  </a:lnTo>
                  <a:lnTo>
                    <a:pt x="2519" y="1728"/>
                  </a:lnTo>
                  <a:lnTo>
                    <a:pt x="2519" y="1725"/>
                  </a:lnTo>
                  <a:lnTo>
                    <a:pt x="2519" y="1723"/>
                  </a:lnTo>
                  <a:lnTo>
                    <a:pt x="2519" y="1721"/>
                  </a:lnTo>
                  <a:lnTo>
                    <a:pt x="2519" y="1718"/>
                  </a:lnTo>
                  <a:lnTo>
                    <a:pt x="2519" y="1718"/>
                  </a:lnTo>
                  <a:lnTo>
                    <a:pt x="2519" y="1718"/>
                  </a:lnTo>
                  <a:lnTo>
                    <a:pt x="2521" y="1718"/>
                  </a:lnTo>
                  <a:lnTo>
                    <a:pt x="2521" y="1718"/>
                  </a:lnTo>
                  <a:lnTo>
                    <a:pt x="2521" y="1721"/>
                  </a:lnTo>
                  <a:lnTo>
                    <a:pt x="2521" y="1721"/>
                  </a:lnTo>
                  <a:lnTo>
                    <a:pt x="2521" y="1721"/>
                  </a:lnTo>
                  <a:lnTo>
                    <a:pt x="2521" y="1721"/>
                  </a:lnTo>
                  <a:lnTo>
                    <a:pt x="2521" y="1721"/>
                  </a:lnTo>
                  <a:lnTo>
                    <a:pt x="2523" y="1721"/>
                  </a:lnTo>
                  <a:lnTo>
                    <a:pt x="2523" y="1721"/>
                  </a:lnTo>
                  <a:lnTo>
                    <a:pt x="2523" y="1721"/>
                  </a:lnTo>
                  <a:lnTo>
                    <a:pt x="2521" y="1721"/>
                  </a:lnTo>
                  <a:lnTo>
                    <a:pt x="2521" y="1721"/>
                  </a:lnTo>
                  <a:lnTo>
                    <a:pt x="2521" y="1723"/>
                  </a:lnTo>
                  <a:lnTo>
                    <a:pt x="2521" y="1723"/>
                  </a:lnTo>
                  <a:lnTo>
                    <a:pt x="2521" y="1725"/>
                  </a:lnTo>
                  <a:lnTo>
                    <a:pt x="2521" y="1725"/>
                  </a:lnTo>
                  <a:lnTo>
                    <a:pt x="2521" y="1728"/>
                  </a:lnTo>
                  <a:lnTo>
                    <a:pt x="2521" y="1728"/>
                  </a:lnTo>
                  <a:lnTo>
                    <a:pt x="2521" y="1730"/>
                  </a:lnTo>
                  <a:lnTo>
                    <a:pt x="2521" y="1730"/>
                  </a:lnTo>
                  <a:lnTo>
                    <a:pt x="2523" y="1730"/>
                  </a:lnTo>
                  <a:lnTo>
                    <a:pt x="2526" y="1730"/>
                  </a:lnTo>
                  <a:lnTo>
                    <a:pt x="2528" y="1728"/>
                  </a:lnTo>
                  <a:lnTo>
                    <a:pt x="2528" y="1728"/>
                  </a:lnTo>
                  <a:lnTo>
                    <a:pt x="2528" y="1728"/>
                  </a:lnTo>
                  <a:lnTo>
                    <a:pt x="2528" y="1728"/>
                  </a:lnTo>
                  <a:lnTo>
                    <a:pt x="2528" y="1728"/>
                  </a:lnTo>
                  <a:lnTo>
                    <a:pt x="2528" y="1728"/>
                  </a:lnTo>
                  <a:lnTo>
                    <a:pt x="2528" y="1725"/>
                  </a:lnTo>
                  <a:lnTo>
                    <a:pt x="2528" y="1725"/>
                  </a:lnTo>
                  <a:lnTo>
                    <a:pt x="2530" y="1725"/>
                  </a:lnTo>
                  <a:lnTo>
                    <a:pt x="2530" y="1725"/>
                  </a:lnTo>
                  <a:lnTo>
                    <a:pt x="2530" y="1725"/>
                  </a:lnTo>
                  <a:lnTo>
                    <a:pt x="2530" y="1723"/>
                  </a:lnTo>
                  <a:lnTo>
                    <a:pt x="2530" y="1723"/>
                  </a:lnTo>
                  <a:lnTo>
                    <a:pt x="2530" y="1723"/>
                  </a:lnTo>
                  <a:lnTo>
                    <a:pt x="2528" y="1725"/>
                  </a:lnTo>
                  <a:lnTo>
                    <a:pt x="2528" y="1725"/>
                  </a:lnTo>
                  <a:lnTo>
                    <a:pt x="2528" y="1723"/>
                  </a:lnTo>
                  <a:lnTo>
                    <a:pt x="2526" y="1723"/>
                  </a:lnTo>
                  <a:lnTo>
                    <a:pt x="2526" y="1723"/>
                  </a:lnTo>
                  <a:lnTo>
                    <a:pt x="2526" y="1723"/>
                  </a:lnTo>
                  <a:lnTo>
                    <a:pt x="2526" y="1721"/>
                  </a:lnTo>
                  <a:lnTo>
                    <a:pt x="2526" y="1721"/>
                  </a:lnTo>
                  <a:lnTo>
                    <a:pt x="2528" y="1721"/>
                  </a:lnTo>
                  <a:lnTo>
                    <a:pt x="2528" y="1721"/>
                  </a:lnTo>
                  <a:lnTo>
                    <a:pt x="2528" y="1721"/>
                  </a:lnTo>
                  <a:lnTo>
                    <a:pt x="2528" y="1721"/>
                  </a:lnTo>
                  <a:lnTo>
                    <a:pt x="2528" y="1721"/>
                  </a:lnTo>
                  <a:lnTo>
                    <a:pt x="2526" y="1718"/>
                  </a:lnTo>
                  <a:lnTo>
                    <a:pt x="2526" y="1718"/>
                  </a:lnTo>
                  <a:lnTo>
                    <a:pt x="2528" y="1718"/>
                  </a:lnTo>
                  <a:lnTo>
                    <a:pt x="2526" y="1716"/>
                  </a:lnTo>
                  <a:lnTo>
                    <a:pt x="2528" y="1716"/>
                  </a:lnTo>
                  <a:lnTo>
                    <a:pt x="2528" y="1716"/>
                  </a:lnTo>
                  <a:lnTo>
                    <a:pt x="2528" y="1716"/>
                  </a:lnTo>
                  <a:lnTo>
                    <a:pt x="2528" y="1716"/>
                  </a:lnTo>
                  <a:lnTo>
                    <a:pt x="2528" y="1713"/>
                  </a:lnTo>
                  <a:lnTo>
                    <a:pt x="2528" y="1716"/>
                  </a:lnTo>
                  <a:lnTo>
                    <a:pt x="2528" y="1716"/>
                  </a:lnTo>
                  <a:lnTo>
                    <a:pt x="2528" y="1716"/>
                  </a:lnTo>
                  <a:lnTo>
                    <a:pt x="2530" y="1713"/>
                  </a:lnTo>
                  <a:lnTo>
                    <a:pt x="2530" y="1713"/>
                  </a:lnTo>
                  <a:lnTo>
                    <a:pt x="2530" y="1713"/>
                  </a:lnTo>
                  <a:lnTo>
                    <a:pt x="2528" y="1711"/>
                  </a:lnTo>
                  <a:lnTo>
                    <a:pt x="2528" y="1711"/>
                  </a:lnTo>
                  <a:lnTo>
                    <a:pt x="2528" y="1711"/>
                  </a:lnTo>
                  <a:lnTo>
                    <a:pt x="2528" y="1711"/>
                  </a:lnTo>
                  <a:lnTo>
                    <a:pt x="2528" y="1709"/>
                  </a:lnTo>
                  <a:lnTo>
                    <a:pt x="2526" y="1709"/>
                  </a:lnTo>
                  <a:lnTo>
                    <a:pt x="2526" y="1709"/>
                  </a:lnTo>
                  <a:lnTo>
                    <a:pt x="2528" y="1709"/>
                  </a:lnTo>
                  <a:lnTo>
                    <a:pt x="2528" y="1709"/>
                  </a:lnTo>
                  <a:lnTo>
                    <a:pt x="2528" y="1706"/>
                  </a:lnTo>
                  <a:lnTo>
                    <a:pt x="2528" y="1706"/>
                  </a:lnTo>
                  <a:lnTo>
                    <a:pt x="2530" y="1706"/>
                  </a:lnTo>
                  <a:lnTo>
                    <a:pt x="2530" y="1706"/>
                  </a:lnTo>
                  <a:lnTo>
                    <a:pt x="2530" y="1704"/>
                  </a:lnTo>
                  <a:lnTo>
                    <a:pt x="2530" y="1704"/>
                  </a:lnTo>
                  <a:lnTo>
                    <a:pt x="2528" y="1704"/>
                  </a:lnTo>
                  <a:lnTo>
                    <a:pt x="2528" y="1704"/>
                  </a:lnTo>
                  <a:lnTo>
                    <a:pt x="2528" y="1702"/>
                  </a:lnTo>
                  <a:lnTo>
                    <a:pt x="2526" y="1702"/>
                  </a:lnTo>
                  <a:lnTo>
                    <a:pt x="2526" y="1702"/>
                  </a:lnTo>
                  <a:lnTo>
                    <a:pt x="2526" y="1704"/>
                  </a:lnTo>
                  <a:lnTo>
                    <a:pt x="2523" y="1702"/>
                  </a:lnTo>
                  <a:lnTo>
                    <a:pt x="2523" y="1704"/>
                  </a:lnTo>
                  <a:lnTo>
                    <a:pt x="2523" y="1704"/>
                  </a:lnTo>
                  <a:lnTo>
                    <a:pt x="2521" y="1704"/>
                  </a:lnTo>
                  <a:lnTo>
                    <a:pt x="2521" y="1704"/>
                  </a:lnTo>
                  <a:lnTo>
                    <a:pt x="2519" y="1706"/>
                  </a:lnTo>
                  <a:lnTo>
                    <a:pt x="2519" y="1706"/>
                  </a:lnTo>
                  <a:lnTo>
                    <a:pt x="2519" y="1709"/>
                  </a:lnTo>
                  <a:lnTo>
                    <a:pt x="2519" y="1706"/>
                  </a:lnTo>
                  <a:lnTo>
                    <a:pt x="2519" y="1709"/>
                  </a:lnTo>
                  <a:lnTo>
                    <a:pt x="2521" y="1709"/>
                  </a:lnTo>
                  <a:lnTo>
                    <a:pt x="2521" y="1709"/>
                  </a:lnTo>
                  <a:lnTo>
                    <a:pt x="2521" y="1706"/>
                  </a:lnTo>
                  <a:lnTo>
                    <a:pt x="2521" y="1706"/>
                  </a:lnTo>
                  <a:lnTo>
                    <a:pt x="2523" y="1709"/>
                  </a:lnTo>
                  <a:lnTo>
                    <a:pt x="2523" y="1709"/>
                  </a:lnTo>
                  <a:lnTo>
                    <a:pt x="2523" y="1709"/>
                  </a:lnTo>
                  <a:lnTo>
                    <a:pt x="2523" y="1709"/>
                  </a:lnTo>
                  <a:lnTo>
                    <a:pt x="2521" y="1709"/>
                  </a:lnTo>
                  <a:lnTo>
                    <a:pt x="2521" y="1711"/>
                  </a:lnTo>
                  <a:lnTo>
                    <a:pt x="2521" y="1711"/>
                  </a:lnTo>
                  <a:lnTo>
                    <a:pt x="2519" y="1711"/>
                  </a:lnTo>
                  <a:lnTo>
                    <a:pt x="2519" y="1711"/>
                  </a:lnTo>
                  <a:lnTo>
                    <a:pt x="2519" y="1711"/>
                  </a:lnTo>
                  <a:lnTo>
                    <a:pt x="2519" y="1711"/>
                  </a:lnTo>
                  <a:lnTo>
                    <a:pt x="2519" y="1709"/>
                  </a:lnTo>
                  <a:lnTo>
                    <a:pt x="2519" y="1709"/>
                  </a:lnTo>
                  <a:lnTo>
                    <a:pt x="2519" y="1709"/>
                  </a:lnTo>
                  <a:lnTo>
                    <a:pt x="2519" y="1709"/>
                  </a:lnTo>
                  <a:lnTo>
                    <a:pt x="2516" y="1709"/>
                  </a:lnTo>
                  <a:lnTo>
                    <a:pt x="2516" y="1709"/>
                  </a:lnTo>
                  <a:lnTo>
                    <a:pt x="2516" y="1709"/>
                  </a:lnTo>
                  <a:lnTo>
                    <a:pt x="2516" y="1709"/>
                  </a:lnTo>
                  <a:lnTo>
                    <a:pt x="2516" y="1709"/>
                  </a:lnTo>
                  <a:lnTo>
                    <a:pt x="2516" y="1709"/>
                  </a:lnTo>
                  <a:lnTo>
                    <a:pt x="2516" y="1709"/>
                  </a:lnTo>
                  <a:lnTo>
                    <a:pt x="2514" y="1709"/>
                  </a:lnTo>
                  <a:lnTo>
                    <a:pt x="2514" y="1709"/>
                  </a:lnTo>
                  <a:lnTo>
                    <a:pt x="2514" y="1709"/>
                  </a:lnTo>
                  <a:lnTo>
                    <a:pt x="2511" y="1711"/>
                  </a:lnTo>
                  <a:lnTo>
                    <a:pt x="2511" y="1711"/>
                  </a:lnTo>
                  <a:lnTo>
                    <a:pt x="2509" y="1711"/>
                  </a:lnTo>
                  <a:lnTo>
                    <a:pt x="2509" y="1711"/>
                  </a:lnTo>
                  <a:lnTo>
                    <a:pt x="2509" y="1713"/>
                  </a:lnTo>
                  <a:lnTo>
                    <a:pt x="2507" y="1713"/>
                  </a:lnTo>
                  <a:lnTo>
                    <a:pt x="2507" y="1713"/>
                  </a:lnTo>
                  <a:lnTo>
                    <a:pt x="2507" y="1716"/>
                  </a:lnTo>
                  <a:lnTo>
                    <a:pt x="2507" y="1716"/>
                  </a:lnTo>
                  <a:lnTo>
                    <a:pt x="2507" y="1716"/>
                  </a:lnTo>
                  <a:lnTo>
                    <a:pt x="2504" y="1716"/>
                  </a:lnTo>
                  <a:lnTo>
                    <a:pt x="2504" y="1716"/>
                  </a:lnTo>
                  <a:lnTo>
                    <a:pt x="2504" y="1716"/>
                  </a:lnTo>
                  <a:lnTo>
                    <a:pt x="2504" y="1716"/>
                  </a:lnTo>
                  <a:lnTo>
                    <a:pt x="2504" y="1716"/>
                  </a:lnTo>
                  <a:lnTo>
                    <a:pt x="2504" y="1716"/>
                  </a:lnTo>
                  <a:lnTo>
                    <a:pt x="2504" y="1716"/>
                  </a:lnTo>
                  <a:lnTo>
                    <a:pt x="2504" y="1716"/>
                  </a:lnTo>
                  <a:lnTo>
                    <a:pt x="2507" y="1713"/>
                  </a:lnTo>
                  <a:lnTo>
                    <a:pt x="2507" y="1713"/>
                  </a:lnTo>
                  <a:lnTo>
                    <a:pt x="2504" y="1713"/>
                  </a:lnTo>
                  <a:lnTo>
                    <a:pt x="2504" y="1711"/>
                  </a:lnTo>
                  <a:lnTo>
                    <a:pt x="2504" y="1711"/>
                  </a:lnTo>
                  <a:lnTo>
                    <a:pt x="2504" y="1711"/>
                  </a:lnTo>
                  <a:lnTo>
                    <a:pt x="2504" y="1713"/>
                  </a:lnTo>
                  <a:lnTo>
                    <a:pt x="2504" y="1716"/>
                  </a:lnTo>
                  <a:lnTo>
                    <a:pt x="2502" y="1716"/>
                  </a:lnTo>
                  <a:lnTo>
                    <a:pt x="2502" y="1713"/>
                  </a:lnTo>
                  <a:lnTo>
                    <a:pt x="2502" y="1711"/>
                  </a:lnTo>
                  <a:lnTo>
                    <a:pt x="2502" y="1711"/>
                  </a:lnTo>
                  <a:lnTo>
                    <a:pt x="2502" y="1711"/>
                  </a:lnTo>
                  <a:lnTo>
                    <a:pt x="2502" y="1711"/>
                  </a:lnTo>
                  <a:lnTo>
                    <a:pt x="2502" y="1709"/>
                  </a:lnTo>
                  <a:lnTo>
                    <a:pt x="2502" y="1709"/>
                  </a:lnTo>
                  <a:lnTo>
                    <a:pt x="2502" y="1709"/>
                  </a:lnTo>
                  <a:lnTo>
                    <a:pt x="2502" y="1709"/>
                  </a:lnTo>
                  <a:lnTo>
                    <a:pt x="2504" y="1709"/>
                  </a:lnTo>
                  <a:lnTo>
                    <a:pt x="2504" y="1709"/>
                  </a:lnTo>
                  <a:lnTo>
                    <a:pt x="2504" y="1709"/>
                  </a:lnTo>
                  <a:lnTo>
                    <a:pt x="2504" y="1706"/>
                  </a:lnTo>
                  <a:lnTo>
                    <a:pt x="2507" y="1706"/>
                  </a:lnTo>
                  <a:lnTo>
                    <a:pt x="2507" y="1706"/>
                  </a:lnTo>
                  <a:lnTo>
                    <a:pt x="2507" y="1709"/>
                  </a:lnTo>
                  <a:lnTo>
                    <a:pt x="2507" y="1709"/>
                  </a:lnTo>
                  <a:lnTo>
                    <a:pt x="2507" y="1709"/>
                  </a:lnTo>
                  <a:lnTo>
                    <a:pt x="2509" y="1706"/>
                  </a:lnTo>
                  <a:lnTo>
                    <a:pt x="2509" y="1709"/>
                  </a:lnTo>
                  <a:lnTo>
                    <a:pt x="2511" y="1709"/>
                  </a:lnTo>
                  <a:lnTo>
                    <a:pt x="2511" y="1706"/>
                  </a:lnTo>
                  <a:lnTo>
                    <a:pt x="2511" y="1706"/>
                  </a:lnTo>
                  <a:lnTo>
                    <a:pt x="2514" y="1706"/>
                  </a:lnTo>
                  <a:lnTo>
                    <a:pt x="2514" y="1706"/>
                  </a:lnTo>
                  <a:lnTo>
                    <a:pt x="2514" y="1706"/>
                  </a:lnTo>
                  <a:lnTo>
                    <a:pt x="2516" y="1706"/>
                  </a:lnTo>
                  <a:lnTo>
                    <a:pt x="2516" y="1704"/>
                  </a:lnTo>
                  <a:lnTo>
                    <a:pt x="2519" y="1702"/>
                  </a:lnTo>
                  <a:lnTo>
                    <a:pt x="2523" y="1699"/>
                  </a:lnTo>
                  <a:lnTo>
                    <a:pt x="2523" y="1697"/>
                  </a:lnTo>
                  <a:lnTo>
                    <a:pt x="2523" y="1697"/>
                  </a:lnTo>
                  <a:lnTo>
                    <a:pt x="2526" y="1695"/>
                  </a:lnTo>
                  <a:lnTo>
                    <a:pt x="2526" y="1695"/>
                  </a:lnTo>
                  <a:lnTo>
                    <a:pt x="2526" y="1695"/>
                  </a:lnTo>
                  <a:lnTo>
                    <a:pt x="2528" y="1695"/>
                  </a:lnTo>
                  <a:lnTo>
                    <a:pt x="2528" y="1692"/>
                  </a:lnTo>
                  <a:lnTo>
                    <a:pt x="2530" y="1692"/>
                  </a:lnTo>
                  <a:lnTo>
                    <a:pt x="2530" y="1690"/>
                  </a:lnTo>
                  <a:lnTo>
                    <a:pt x="2533" y="1690"/>
                  </a:lnTo>
                  <a:lnTo>
                    <a:pt x="2535" y="1690"/>
                  </a:lnTo>
                  <a:lnTo>
                    <a:pt x="2537" y="1687"/>
                  </a:lnTo>
                  <a:lnTo>
                    <a:pt x="2537" y="1687"/>
                  </a:lnTo>
                  <a:lnTo>
                    <a:pt x="2537" y="1685"/>
                  </a:lnTo>
                  <a:lnTo>
                    <a:pt x="2537" y="1685"/>
                  </a:lnTo>
                  <a:lnTo>
                    <a:pt x="2535" y="1687"/>
                  </a:lnTo>
                  <a:lnTo>
                    <a:pt x="2535" y="1687"/>
                  </a:lnTo>
                  <a:lnTo>
                    <a:pt x="2535" y="1687"/>
                  </a:lnTo>
                  <a:lnTo>
                    <a:pt x="2530" y="1687"/>
                  </a:lnTo>
                  <a:lnTo>
                    <a:pt x="2530" y="1687"/>
                  </a:lnTo>
                  <a:lnTo>
                    <a:pt x="2528" y="1687"/>
                  </a:lnTo>
                  <a:lnTo>
                    <a:pt x="2528" y="1687"/>
                  </a:lnTo>
                  <a:lnTo>
                    <a:pt x="2526" y="1685"/>
                  </a:lnTo>
                  <a:lnTo>
                    <a:pt x="2526" y="1685"/>
                  </a:lnTo>
                  <a:lnTo>
                    <a:pt x="2526" y="1685"/>
                  </a:lnTo>
                  <a:lnTo>
                    <a:pt x="2523" y="1685"/>
                  </a:lnTo>
                  <a:lnTo>
                    <a:pt x="2521" y="1683"/>
                  </a:lnTo>
                  <a:lnTo>
                    <a:pt x="2521" y="1683"/>
                  </a:lnTo>
                  <a:lnTo>
                    <a:pt x="2519" y="1683"/>
                  </a:lnTo>
                  <a:lnTo>
                    <a:pt x="2519" y="1683"/>
                  </a:lnTo>
                  <a:lnTo>
                    <a:pt x="2516" y="1683"/>
                  </a:lnTo>
                  <a:lnTo>
                    <a:pt x="2516" y="1683"/>
                  </a:lnTo>
                  <a:lnTo>
                    <a:pt x="2516" y="1683"/>
                  </a:lnTo>
                  <a:lnTo>
                    <a:pt x="2516" y="1680"/>
                  </a:lnTo>
                  <a:lnTo>
                    <a:pt x="2514" y="1680"/>
                  </a:lnTo>
                  <a:lnTo>
                    <a:pt x="2514" y="1680"/>
                  </a:lnTo>
                  <a:lnTo>
                    <a:pt x="2511" y="1678"/>
                  </a:lnTo>
                  <a:lnTo>
                    <a:pt x="2511" y="1676"/>
                  </a:lnTo>
                  <a:lnTo>
                    <a:pt x="2509" y="1673"/>
                  </a:lnTo>
                  <a:lnTo>
                    <a:pt x="2507" y="1671"/>
                  </a:lnTo>
                  <a:lnTo>
                    <a:pt x="2504" y="1666"/>
                  </a:lnTo>
                  <a:lnTo>
                    <a:pt x="2502" y="1664"/>
                  </a:lnTo>
                  <a:lnTo>
                    <a:pt x="2500" y="1661"/>
                  </a:lnTo>
                  <a:lnTo>
                    <a:pt x="2495" y="1659"/>
                  </a:lnTo>
                  <a:lnTo>
                    <a:pt x="2493" y="1659"/>
                  </a:lnTo>
                  <a:lnTo>
                    <a:pt x="2488" y="1659"/>
                  </a:lnTo>
                  <a:lnTo>
                    <a:pt x="2488" y="1661"/>
                  </a:lnTo>
                  <a:lnTo>
                    <a:pt x="2485" y="1661"/>
                  </a:lnTo>
                  <a:lnTo>
                    <a:pt x="2485" y="1664"/>
                  </a:lnTo>
                  <a:lnTo>
                    <a:pt x="2478" y="1668"/>
                  </a:lnTo>
                  <a:lnTo>
                    <a:pt x="2476" y="1668"/>
                  </a:lnTo>
                  <a:lnTo>
                    <a:pt x="2476" y="1668"/>
                  </a:lnTo>
                  <a:lnTo>
                    <a:pt x="2476" y="1668"/>
                  </a:lnTo>
                  <a:lnTo>
                    <a:pt x="2474" y="1671"/>
                  </a:lnTo>
                  <a:lnTo>
                    <a:pt x="2471" y="1671"/>
                  </a:lnTo>
                  <a:lnTo>
                    <a:pt x="2469" y="1668"/>
                  </a:lnTo>
                  <a:lnTo>
                    <a:pt x="2469" y="1668"/>
                  </a:lnTo>
                  <a:lnTo>
                    <a:pt x="2466" y="1666"/>
                  </a:lnTo>
                  <a:lnTo>
                    <a:pt x="2464" y="1668"/>
                  </a:lnTo>
                  <a:lnTo>
                    <a:pt x="2462" y="1671"/>
                  </a:lnTo>
                  <a:lnTo>
                    <a:pt x="2459" y="1673"/>
                  </a:lnTo>
                  <a:lnTo>
                    <a:pt x="2462" y="1673"/>
                  </a:lnTo>
                  <a:lnTo>
                    <a:pt x="2462" y="1676"/>
                  </a:lnTo>
                  <a:lnTo>
                    <a:pt x="2464" y="1676"/>
                  </a:lnTo>
                  <a:lnTo>
                    <a:pt x="2466" y="1676"/>
                  </a:lnTo>
                  <a:lnTo>
                    <a:pt x="2466" y="1676"/>
                  </a:lnTo>
                  <a:lnTo>
                    <a:pt x="2469" y="1676"/>
                  </a:lnTo>
                  <a:lnTo>
                    <a:pt x="2466" y="1676"/>
                  </a:lnTo>
                  <a:lnTo>
                    <a:pt x="2466" y="1676"/>
                  </a:lnTo>
                  <a:lnTo>
                    <a:pt x="2466" y="1676"/>
                  </a:lnTo>
                  <a:lnTo>
                    <a:pt x="2466" y="1676"/>
                  </a:lnTo>
                  <a:lnTo>
                    <a:pt x="2464" y="1676"/>
                  </a:lnTo>
                  <a:lnTo>
                    <a:pt x="2464" y="1676"/>
                  </a:lnTo>
                  <a:lnTo>
                    <a:pt x="2462" y="1676"/>
                  </a:lnTo>
                  <a:lnTo>
                    <a:pt x="2462" y="1673"/>
                  </a:lnTo>
                  <a:lnTo>
                    <a:pt x="2459" y="1673"/>
                  </a:lnTo>
                  <a:lnTo>
                    <a:pt x="2459" y="1673"/>
                  </a:lnTo>
                  <a:lnTo>
                    <a:pt x="2459" y="1671"/>
                  </a:lnTo>
                  <a:lnTo>
                    <a:pt x="2462" y="1671"/>
                  </a:lnTo>
                  <a:lnTo>
                    <a:pt x="2462" y="1668"/>
                  </a:lnTo>
                  <a:lnTo>
                    <a:pt x="2464" y="1666"/>
                  </a:lnTo>
                  <a:lnTo>
                    <a:pt x="2464" y="1666"/>
                  </a:lnTo>
                  <a:lnTo>
                    <a:pt x="2464" y="1666"/>
                  </a:lnTo>
                  <a:lnTo>
                    <a:pt x="2462" y="1664"/>
                  </a:lnTo>
                  <a:lnTo>
                    <a:pt x="2462" y="1659"/>
                  </a:lnTo>
                  <a:lnTo>
                    <a:pt x="2462" y="1659"/>
                  </a:lnTo>
                  <a:lnTo>
                    <a:pt x="2459" y="1657"/>
                  </a:lnTo>
                  <a:lnTo>
                    <a:pt x="2455" y="1657"/>
                  </a:lnTo>
                  <a:lnTo>
                    <a:pt x="2452" y="1657"/>
                  </a:lnTo>
                  <a:lnTo>
                    <a:pt x="2450" y="1659"/>
                  </a:lnTo>
                  <a:lnTo>
                    <a:pt x="2448" y="1661"/>
                  </a:lnTo>
                  <a:lnTo>
                    <a:pt x="2448" y="1664"/>
                  </a:lnTo>
                  <a:lnTo>
                    <a:pt x="2448" y="1664"/>
                  </a:lnTo>
                  <a:lnTo>
                    <a:pt x="2448" y="1666"/>
                  </a:lnTo>
                  <a:lnTo>
                    <a:pt x="2445" y="1666"/>
                  </a:lnTo>
                  <a:lnTo>
                    <a:pt x="2445" y="1666"/>
                  </a:lnTo>
                  <a:lnTo>
                    <a:pt x="2443" y="1666"/>
                  </a:lnTo>
                  <a:lnTo>
                    <a:pt x="2443" y="1664"/>
                  </a:lnTo>
                  <a:lnTo>
                    <a:pt x="2443" y="1664"/>
                  </a:lnTo>
                  <a:lnTo>
                    <a:pt x="2440" y="1664"/>
                  </a:lnTo>
                  <a:lnTo>
                    <a:pt x="2440" y="1664"/>
                  </a:lnTo>
                  <a:lnTo>
                    <a:pt x="2438" y="1666"/>
                  </a:lnTo>
                  <a:lnTo>
                    <a:pt x="2438" y="1666"/>
                  </a:lnTo>
                  <a:lnTo>
                    <a:pt x="2436" y="1668"/>
                  </a:lnTo>
                  <a:lnTo>
                    <a:pt x="2433" y="1668"/>
                  </a:lnTo>
                  <a:lnTo>
                    <a:pt x="2436" y="1666"/>
                  </a:lnTo>
                  <a:lnTo>
                    <a:pt x="2438" y="1664"/>
                  </a:lnTo>
                  <a:lnTo>
                    <a:pt x="2440" y="1661"/>
                  </a:lnTo>
                  <a:lnTo>
                    <a:pt x="2440" y="1661"/>
                  </a:lnTo>
                  <a:lnTo>
                    <a:pt x="2443" y="1664"/>
                  </a:lnTo>
                  <a:lnTo>
                    <a:pt x="2445" y="1664"/>
                  </a:lnTo>
                  <a:lnTo>
                    <a:pt x="2445" y="1664"/>
                  </a:lnTo>
                  <a:lnTo>
                    <a:pt x="2445" y="1664"/>
                  </a:lnTo>
                  <a:lnTo>
                    <a:pt x="2448" y="1664"/>
                  </a:lnTo>
                  <a:lnTo>
                    <a:pt x="2448" y="1661"/>
                  </a:lnTo>
                  <a:lnTo>
                    <a:pt x="2448" y="1659"/>
                  </a:lnTo>
                  <a:lnTo>
                    <a:pt x="2448" y="1659"/>
                  </a:lnTo>
                  <a:lnTo>
                    <a:pt x="2450" y="1657"/>
                  </a:lnTo>
                  <a:lnTo>
                    <a:pt x="2452" y="1657"/>
                  </a:lnTo>
                  <a:lnTo>
                    <a:pt x="2459" y="1657"/>
                  </a:lnTo>
                  <a:lnTo>
                    <a:pt x="2462" y="1657"/>
                  </a:lnTo>
                  <a:lnTo>
                    <a:pt x="2464" y="1657"/>
                  </a:lnTo>
                  <a:lnTo>
                    <a:pt x="2464" y="1657"/>
                  </a:lnTo>
                  <a:lnTo>
                    <a:pt x="2466" y="1659"/>
                  </a:lnTo>
                  <a:lnTo>
                    <a:pt x="2466" y="1661"/>
                  </a:lnTo>
                  <a:lnTo>
                    <a:pt x="2466" y="1661"/>
                  </a:lnTo>
                  <a:lnTo>
                    <a:pt x="2469" y="1664"/>
                  </a:lnTo>
                  <a:lnTo>
                    <a:pt x="2469" y="1661"/>
                  </a:lnTo>
                  <a:lnTo>
                    <a:pt x="2469" y="1661"/>
                  </a:lnTo>
                  <a:lnTo>
                    <a:pt x="2471" y="1661"/>
                  </a:lnTo>
                  <a:lnTo>
                    <a:pt x="2474" y="1659"/>
                  </a:lnTo>
                  <a:lnTo>
                    <a:pt x="2474" y="1657"/>
                  </a:lnTo>
                  <a:lnTo>
                    <a:pt x="2474" y="1657"/>
                  </a:lnTo>
                  <a:lnTo>
                    <a:pt x="2474" y="1657"/>
                  </a:lnTo>
                  <a:lnTo>
                    <a:pt x="2474" y="1657"/>
                  </a:lnTo>
                  <a:lnTo>
                    <a:pt x="2474" y="1657"/>
                  </a:lnTo>
                  <a:lnTo>
                    <a:pt x="2474" y="1657"/>
                  </a:lnTo>
                  <a:lnTo>
                    <a:pt x="2474" y="1657"/>
                  </a:lnTo>
                  <a:lnTo>
                    <a:pt x="2474" y="1657"/>
                  </a:lnTo>
                  <a:lnTo>
                    <a:pt x="2476" y="1657"/>
                  </a:lnTo>
                  <a:lnTo>
                    <a:pt x="2476" y="1654"/>
                  </a:lnTo>
                  <a:lnTo>
                    <a:pt x="2476" y="1654"/>
                  </a:lnTo>
                  <a:lnTo>
                    <a:pt x="2476" y="1654"/>
                  </a:lnTo>
                  <a:lnTo>
                    <a:pt x="2476" y="1652"/>
                  </a:lnTo>
                  <a:lnTo>
                    <a:pt x="2476" y="1652"/>
                  </a:lnTo>
                  <a:lnTo>
                    <a:pt x="2476" y="1650"/>
                  </a:lnTo>
                  <a:lnTo>
                    <a:pt x="2478" y="1647"/>
                  </a:lnTo>
                  <a:lnTo>
                    <a:pt x="2478" y="1647"/>
                  </a:lnTo>
                  <a:lnTo>
                    <a:pt x="2481" y="1645"/>
                  </a:lnTo>
                  <a:lnTo>
                    <a:pt x="2481" y="1645"/>
                  </a:lnTo>
                  <a:lnTo>
                    <a:pt x="2483" y="1645"/>
                  </a:lnTo>
                  <a:lnTo>
                    <a:pt x="2485" y="1645"/>
                  </a:lnTo>
                  <a:lnTo>
                    <a:pt x="2485" y="1645"/>
                  </a:lnTo>
                  <a:lnTo>
                    <a:pt x="2485" y="1642"/>
                  </a:lnTo>
                  <a:lnTo>
                    <a:pt x="2485" y="1642"/>
                  </a:lnTo>
                  <a:lnTo>
                    <a:pt x="2488" y="1642"/>
                  </a:lnTo>
                  <a:lnTo>
                    <a:pt x="2488" y="1642"/>
                  </a:lnTo>
                  <a:lnTo>
                    <a:pt x="2488" y="1642"/>
                  </a:lnTo>
                  <a:lnTo>
                    <a:pt x="2490" y="1640"/>
                  </a:lnTo>
                  <a:lnTo>
                    <a:pt x="2490" y="1640"/>
                  </a:lnTo>
                  <a:lnTo>
                    <a:pt x="2493" y="1638"/>
                  </a:lnTo>
                  <a:lnTo>
                    <a:pt x="2497" y="1638"/>
                  </a:lnTo>
                  <a:lnTo>
                    <a:pt x="2497" y="1638"/>
                  </a:lnTo>
                  <a:lnTo>
                    <a:pt x="2500" y="1633"/>
                  </a:lnTo>
                  <a:lnTo>
                    <a:pt x="2502" y="1633"/>
                  </a:lnTo>
                  <a:lnTo>
                    <a:pt x="2504" y="1633"/>
                  </a:lnTo>
                  <a:lnTo>
                    <a:pt x="2507" y="1631"/>
                  </a:lnTo>
                  <a:lnTo>
                    <a:pt x="2511" y="1631"/>
                  </a:lnTo>
                  <a:lnTo>
                    <a:pt x="2516" y="1628"/>
                  </a:lnTo>
                  <a:lnTo>
                    <a:pt x="2521" y="1628"/>
                  </a:lnTo>
                  <a:lnTo>
                    <a:pt x="2526" y="1628"/>
                  </a:lnTo>
                  <a:lnTo>
                    <a:pt x="2528" y="1628"/>
                  </a:lnTo>
                  <a:lnTo>
                    <a:pt x="2530" y="1626"/>
                  </a:lnTo>
                  <a:lnTo>
                    <a:pt x="2528" y="1621"/>
                  </a:lnTo>
                  <a:lnTo>
                    <a:pt x="2526" y="1614"/>
                  </a:lnTo>
                  <a:lnTo>
                    <a:pt x="2519" y="1607"/>
                  </a:lnTo>
                  <a:lnTo>
                    <a:pt x="2516" y="1602"/>
                  </a:lnTo>
                  <a:lnTo>
                    <a:pt x="2514" y="1600"/>
                  </a:lnTo>
                  <a:lnTo>
                    <a:pt x="2511" y="1600"/>
                  </a:lnTo>
                  <a:lnTo>
                    <a:pt x="2507" y="1597"/>
                  </a:lnTo>
                  <a:lnTo>
                    <a:pt x="2502" y="1593"/>
                  </a:lnTo>
                  <a:lnTo>
                    <a:pt x="2500" y="1593"/>
                  </a:lnTo>
                  <a:lnTo>
                    <a:pt x="2497" y="1590"/>
                  </a:lnTo>
                  <a:lnTo>
                    <a:pt x="2497" y="1590"/>
                  </a:lnTo>
                  <a:lnTo>
                    <a:pt x="2495" y="1588"/>
                  </a:lnTo>
                  <a:lnTo>
                    <a:pt x="2493" y="1583"/>
                  </a:lnTo>
                  <a:lnTo>
                    <a:pt x="2490" y="1581"/>
                  </a:lnTo>
                  <a:lnTo>
                    <a:pt x="2485" y="1579"/>
                  </a:lnTo>
                  <a:lnTo>
                    <a:pt x="2483" y="1576"/>
                  </a:lnTo>
                  <a:lnTo>
                    <a:pt x="2481" y="1574"/>
                  </a:lnTo>
                  <a:lnTo>
                    <a:pt x="2478" y="1574"/>
                  </a:lnTo>
                  <a:lnTo>
                    <a:pt x="2476" y="1574"/>
                  </a:lnTo>
                  <a:lnTo>
                    <a:pt x="2474" y="1574"/>
                  </a:lnTo>
                  <a:lnTo>
                    <a:pt x="2469" y="1571"/>
                  </a:lnTo>
                  <a:lnTo>
                    <a:pt x="2466" y="1571"/>
                  </a:lnTo>
                  <a:lnTo>
                    <a:pt x="2464" y="1569"/>
                  </a:lnTo>
                  <a:lnTo>
                    <a:pt x="2464" y="1569"/>
                  </a:lnTo>
                  <a:lnTo>
                    <a:pt x="2464" y="1567"/>
                  </a:lnTo>
                  <a:lnTo>
                    <a:pt x="2464" y="1567"/>
                  </a:lnTo>
                  <a:lnTo>
                    <a:pt x="2464" y="1569"/>
                  </a:lnTo>
                  <a:lnTo>
                    <a:pt x="2466" y="1569"/>
                  </a:lnTo>
                  <a:lnTo>
                    <a:pt x="2469" y="1571"/>
                  </a:lnTo>
                  <a:lnTo>
                    <a:pt x="2469" y="1569"/>
                  </a:lnTo>
                  <a:lnTo>
                    <a:pt x="2469" y="1567"/>
                  </a:lnTo>
                  <a:lnTo>
                    <a:pt x="2466" y="1564"/>
                  </a:lnTo>
                  <a:lnTo>
                    <a:pt x="2466" y="1560"/>
                  </a:lnTo>
                  <a:lnTo>
                    <a:pt x="2462" y="1560"/>
                  </a:lnTo>
                  <a:lnTo>
                    <a:pt x="2462" y="1560"/>
                  </a:lnTo>
                  <a:lnTo>
                    <a:pt x="2457" y="1560"/>
                  </a:lnTo>
                  <a:lnTo>
                    <a:pt x="2455" y="1557"/>
                  </a:lnTo>
                  <a:lnTo>
                    <a:pt x="2450" y="1557"/>
                  </a:lnTo>
                  <a:lnTo>
                    <a:pt x="2450" y="1557"/>
                  </a:lnTo>
                  <a:lnTo>
                    <a:pt x="2450" y="1560"/>
                  </a:lnTo>
                  <a:lnTo>
                    <a:pt x="2450" y="1560"/>
                  </a:lnTo>
                  <a:lnTo>
                    <a:pt x="2450" y="1560"/>
                  </a:lnTo>
                  <a:lnTo>
                    <a:pt x="2448" y="1560"/>
                  </a:lnTo>
                  <a:lnTo>
                    <a:pt x="2445" y="1562"/>
                  </a:lnTo>
                  <a:lnTo>
                    <a:pt x="2438" y="1564"/>
                  </a:lnTo>
                  <a:lnTo>
                    <a:pt x="2436" y="1564"/>
                  </a:lnTo>
                  <a:lnTo>
                    <a:pt x="2433" y="1564"/>
                  </a:lnTo>
                  <a:lnTo>
                    <a:pt x="2429" y="1562"/>
                  </a:lnTo>
                  <a:lnTo>
                    <a:pt x="2426" y="1562"/>
                  </a:lnTo>
                  <a:lnTo>
                    <a:pt x="2426" y="1560"/>
                  </a:lnTo>
                  <a:lnTo>
                    <a:pt x="2424" y="1560"/>
                  </a:lnTo>
                  <a:lnTo>
                    <a:pt x="2424" y="1557"/>
                  </a:lnTo>
                  <a:lnTo>
                    <a:pt x="2422" y="1555"/>
                  </a:lnTo>
                  <a:lnTo>
                    <a:pt x="2419" y="1555"/>
                  </a:lnTo>
                  <a:lnTo>
                    <a:pt x="2419" y="1553"/>
                  </a:lnTo>
                  <a:lnTo>
                    <a:pt x="2414" y="1553"/>
                  </a:lnTo>
                  <a:lnTo>
                    <a:pt x="2414" y="1550"/>
                  </a:lnTo>
                  <a:lnTo>
                    <a:pt x="2414" y="1550"/>
                  </a:lnTo>
                  <a:lnTo>
                    <a:pt x="2414" y="1548"/>
                  </a:lnTo>
                  <a:lnTo>
                    <a:pt x="2414" y="1545"/>
                  </a:lnTo>
                  <a:lnTo>
                    <a:pt x="2414" y="1545"/>
                  </a:lnTo>
                  <a:lnTo>
                    <a:pt x="2414" y="1545"/>
                  </a:lnTo>
                  <a:lnTo>
                    <a:pt x="2412" y="1545"/>
                  </a:lnTo>
                  <a:lnTo>
                    <a:pt x="2412" y="1545"/>
                  </a:lnTo>
                  <a:lnTo>
                    <a:pt x="2410" y="1545"/>
                  </a:lnTo>
                  <a:lnTo>
                    <a:pt x="2410" y="1543"/>
                  </a:lnTo>
                  <a:lnTo>
                    <a:pt x="2410" y="1545"/>
                  </a:lnTo>
                  <a:lnTo>
                    <a:pt x="2410" y="1545"/>
                  </a:lnTo>
                  <a:lnTo>
                    <a:pt x="2407" y="1548"/>
                  </a:lnTo>
                  <a:lnTo>
                    <a:pt x="2407" y="1548"/>
                  </a:lnTo>
                  <a:lnTo>
                    <a:pt x="2405" y="1545"/>
                  </a:lnTo>
                  <a:lnTo>
                    <a:pt x="2407" y="1545"/>
                  </a:lnTo>
                  <a:lnTo>
                    <a:pt x="2407" y="1545"/>
                  </a:lnTo>
                  <a:lnTo>
                    <a:pt x="2407" y="1545"/>
                  </a:lnTo>
                  <a:lnTo>
                    <a:pt x="2407" y="1545"/>
                  </a:lnTo>
                  <a:lnTo>
                    <a:pt x="2410" y="1541"/>
                  </a:lnTo>
                  <a:lnTo>
                    <a:pt x="2410" y="1541"/>
                  </a:lnTo>
                  <a:lnTo>
                    <a:pt x="2410" y="1541"/>
                  </a:lnTo>
                  <a:lnTo>
                    <a:pt x="2410" y="1541"/>
                  </a:lnTo>
                  <a:lnTo>
                    <a:pt x="2410" y="1538"/>
                  </a:lnTo>
                  <a:lnTo>
                    <a:pt x="2407" y="1538"/>
                  </a:lnTo>
                  <a:lnTo>
                    <a:pt x="2407" y="1536"/>
                  </a:lnTo>
                  <a:lnTo>
                    <a:pt x="2407" y="1536"/>
                  </a:lnTo>
                  <a:lnTo>
                    <a:pt x="2410" y="1538"/>
                  </a:lnTo>
                  <a:lnTo>
                    <a:pt x="2410" y="1538"/>
                  </a:lnTo>
                  <a:lnTo>
                    <a:pt x="2410" y="1538"/>
                  </a:lnTo>
                  <a:lnTo>
                    <a:pt x="2412" y="1538"/>
                  </a:lnTo>
                  <a:lnTo>
                    <a:pt x="2414" y="1538"/>
                  </a:lnTo>
                  <a:lnTo>
                    <a:pt x="2414" y="1538"/>
                  </a:lnTo>
                  <a:lnTo>
                    <a:pt x="2417" y="1538"/>
                  </a:lnTo>
                  <a:lnTo>
                    <a:pt x="2417" y="1538"/>
                  </a:lnTo>
                  <a:lnTo>
                    <a:pt x="2419" y="1541"/>
                  </a:lnTo>
                  <a:lnTo>
                    <a:pt x="2419" y="1541"/>
                  </a:lnTo>
                  <a:lnTo>
                    <a:pt x="2419" y="1543"/>
                  </a:lnTo>
                  <a:lnTo>
                    <a:pt x="2422" y="1545"/>
                  </a:lnTo>
                  <a:lnTo>
                    <a:pt x="2422" y="1545"/>
                  </a:lnTo>
                  <a:lnTo>
                    <a:pt x="2422" y="1545"/>
                  </a:lnTo>
                  <a:lnTo>
                    <a:pt x="2422" y="1548"/>
                  </a:lnTo>
                  <a:lnTo>
                    <a:pt x="2422" y="1550"/>
                  </a:lnTo>
                  <a:lnTo>
                    <a:pt x="2422" y="1550"/>
                  </a:lnTo>
                  <a:lnTo>
                    <a:pt x="2422" y="1550"/>
                  </a:lnTo>
                  <a:lnTo>
                    <a:pt x="2422" y="1553"/>
                  </a:lnTo>
                  <a:lnTo>
                    <a:pt x="2426" y="1557"/>
                  </a:lnTo>
                  <a:lnTo>
                    <a:pt x="2429" y="1560"/>
                  </a:lnTo>
                  <a:lnTo>
                    <a:pt x="2429" y="1560"/>
                  </a:lnTo>
                  <a:lnTo>
                    <a:pt x="2431" y="1562"/>
                  </a:lnTo>
                  <a:lnTo>
                    <a:pt x="2433" y="1562"/>
                  </a:lnTo>
                  <a:lnTo>
                    <a:pt x="2436" y="1562"/>
                  </a:lnTo>
                  <a:lnTo>
                    <a:pt x="2438" y="1562"/>
                  </a:lnTo>
                  <a:lnTo>
                    <a:pt x="2440" y="1562"/>
                  </a:lnTo>
                  <a:lnTo>
                    <a:pt x="2443" y="1560"/>
                  </a:lnTo>
                  <a:lnTo>
                    <a:pt x="2445" y="1557"/>
                  </a:lnTo>
                  <a:lnTo>
                    <a:pt x="2450" y="1555"/>
                  </a:lnTo>
                  <a:lnTo>
                    <a:pt x="2452" y="1553"/>
                  </a:lnTo>
                  <a:lnTo>
                    <a:pt x="2455" y="1553"/>
                  </a:lnTo>
                  <a:lnTo>
                    <a:pt x="2457" y="1555"/>
                  </a:lnTo>
                  <a:lnTo>
                    <a:pt x="2459" y="1555"/>
                  </a:lnTo>
                  <a:lnTo>
                    <a:pt x="2466" y="1557"/>
                  </a:lnTo>
                  <a:lnTo>
                    <a:pt x="2469" y="1557"/>
                  </a:lnTo>
                  <a:lnTo>
                    <a:pt x="2471" y="1560"/>
                  </a:lnTo>
                  <a:lnTo>
                    <a:pt x="2474" y="1564"/>
                  </a:lnTo>
                  <a:lnTo>
                    <a:pt x="2474" y="1564"/>
                  </a:lnTo>
                  <a:lnTo>
                    <a:pt x="2474" y="1564"/>
                  </a:lnTo>
                  <a:lnTo>
                    <a:pt x="2476" y="1564"/>
                  </a:lnTo>
                  <a:lnTo>
                    <a:pt x="2476" y="1564"/>
                  </a:lnTo>
                  <a:lnTo>
                    <a:pt x="2476" y="1567"/>
                  </a:lnTo>
                  <a:lnTo>
                    <a:pt x="2476" y="1567"/>
                  </a:lnTo>
                  <a:lnTo>
                    <a:pt x="2476" y="1567"/>
                  </a:lnTo>
                  <a:lnTo>
                    <a:pt x="2476" y="1569"/>
                  </a:lnTo>
                  <a:lnTo>
                    <a:pt x="2476" y="1569"/>
                  </a:lnTo>
                  <a:lnTo>
                    <a:pt x="2478" y="1569"/>
                  </a:lnTo>
                  <a:lnTo>
                    <a:pt x="2478" y="1569"/>
                  </a:lnTo>
                  <a:lnTo>
                    <a:pt x="2481" y="1569"/>
                  </a:lnTo>
                  <a:lnTo>
                    <a:pt x="2483" y="1569"/>
                  </a:lnTo>
                  <a:lnTo>
                    <a:pt x="2483" y="1571"/>
                  </a:lnTo>
                  <a:lnTo>
                    <a:pt x="2485" y="1571"/>
                  </a:lnTo>
                  <a:lnTo>
                    <a:pt x="2488" y="1569"/>
                  </a:lnTo>
                  <a:lnTo>
                    <a:pt x="2490" y="1567"/>
                  </a:lnTo>
                  <a:lnTo>
                    <a:pt x="2495" y="1564"/>
                  </a:lnTo>
                  <a:lnTo>
                    <a:pt x="2495" y="1567"/>
                  </a:lnTo>
                  <a:lnTo>
                    <a:pt x="2500" y="1569"/>
                  </a:lnTo>
                  <a:lnTo>
                    <a:pt x="2504" y="1571"/>
                  </a:lnTo>
                  <a:lnTo>
                    <a:pt x="2504" y="1571"/>
                  </a:lnTo>
                  <a:lnTo>
                    <a:pt x="2504" y="1571"/>
                  </a:lnTo>
                  <a:lnTo>
                    <a:pt x="2504" y="1571"/>
                  </a:lnTo>
                  <a:lnTo>
                    <a:pt x="2507" y="1571"/>
                  </a:lnTo>
                  <a:lnTo>
                    <a:pt x="2507" y="1571"/>
                  </a:lnTo>
                  <a:lnTo>
                    <a:pt x="2507" y="1571"/>
                  </a:lnTo>
                  <a:lnTo>
                    <a:pt x="2509" y="1574"/>
                  </a:lnTo>
                  <a:lnTo>
                    <a:pt x="2511" y="1574"/>
                  </a:lnTo>
                  <a:lnTo>
                    <a:pt x="2514" y="1576"/>
                  </a:lnTo>
                  <a:lnTo>
                    <a:pt x="2514" y="1576"/>
                  </a:lnTo>
                  <a:lnTo>
                    <a:pt x="2516" y="1576"/>
                  </a:lnTo>
                  <a:lnTo>
                    <a:pt x="2519" y="1576"/>
                  </a:lnTo>
                  <a:lnTo>
                    <a:pt x="2521" y="1579"/>
                  </a:lnTo>
                  <a:lnTo>
                    <a:pt x="2526" y="1579"/>
                  </a:lnTo>
                  <a:lnTo>
                    <a:pt x="2526" y="1576"/>
                  </a:lnTo>
                  <a:lnTo>
                    <a:pt x="2528" y="1576"/>
                  </a:lnTo>
                  <a:lnTo>
                    <a:pt x="2528" y="1574"/>
                  </a:lnTo>
                  <a:lnTo>
                    <a:pt x="2526" y="1571"/>
                  </a:lnTo>
                  <a:lnTo>
                    <a:pt x="2526" y="1569"/>
                  </a:lnTo>
                  <a:lnTo>
                    <a:pt x="2526" y="1567"/>
                  </a:lnTo>
                  <a:lnTo>
                    <a:pt x="2523" y="1564"/>
                  </a:lnTo>
                  <a:lnTo>
                    <a:pt x="2521" y="1562"/>
                  </a:lnTo>
                  <a:lnTo>
                    <a:pt x="2521" y="1562"/>
                  </a:lnTo>
                  <a:lnTo>
                    <a:pt x="2521" y="1560"/>
                  </a:lnTo>
                  <a:lnTo>
                    <a:pt x="2519" y="1560"/>
                  </a:lnTo>
                  <a:lnTo>
                    <a:pt x="2516" y="1557"/>
                  </a:lnTo>
                  <a:lnTo>
                    <a:pt x="2516" y="1557"/>
                  </a:lnTo>
                  <a:lnTo>
                    <a:pt x="2514" y="1557"/>
                  </a:lnTo>
                  <a:lnTo>
                    <a:pt x="2514" y="1555"/>
                  </a:lnTo>
                  <a:lnTo>
                    <a:pt x="2509" y="1553"/>
                  </a:lnTo>
                  <a:lnTo>
                    <a:pt x="2507" y="1553"/>
                  </a:lnTo>
                  <a:lnTo>
                    <a:pt x="2507" y="1553"/>
                  </a:lnTo>
                  <a:lnTo>
                    <a:pt x="2504" y="1553"/>
                  </a:lnTo>
                  <a:lnTo>
                    <a:pt x="2504" y="1553"/>
                  </a:lnTo>
                  <a:lnTo>
                    <a:pt x="2504" y="1553"/>
                  </a:lnTo>
                  <a:lnTo>
                    <a:pt x="2504" y="1553"/>
                  </a:lnTo>
                  <a:lnTo>
                    <a:pt x="2504" y="1550"/>
                  </a:lnTo>
                  <a:lnTo>
                    <a:pt x="2502" y="1553"/>
                  </a:lnTo>
                  <a:lnTo>
                    <a:pt x="2502" y="1553"/>
                  </a:lnTo>
                  <a:lnTo>
                    <a:pt x="2502" y="1553"/>
                  </a:lnTo>
                  <a:lnTo>
                    <a:pt x="2502" y="1553"/>
                  </a:lnTo>
                  <a:lnTo>
                    <a:pt x="2502" y="1550"/>
                  </a:lnTo>
                  <a:lnTo>
                    <a:pt x="2502" y="1550"/>
                  </a:lnTo>
                  <a:lnTo>
                    <a:pt x="2502" y="1548"/>
                  </a:lnTo>
                  <a:lnTo>
                    <a:pt x="2500" y="1548"/>
                  </a:lnTo>
                  <a:lnTo>
                    <a:pt x="2497" y="1545"/>
                  </a:lnTo>
                  <a:lnTo>
                    <a:pt x="2497" y="1545"/>
                  </a:lnTo>
                  <a:lnTo>
                    <a:pt x="2497" y="1543"/>
                  </a:lnTo>
                  <a:lnTo>
                    <a:pt x="2500" y="1543"/>
                  </a:lnTo>
                  <a:lnTo>
                    <a:pt x="2500" y="1543"/>
                  </a:lnTo>
                  <a:lnTo>
                    <a:pt x="2500" y="1543"/>
                  </a:lnTo>
                  <a:lnTo>
                    <a:pt x="2500" y="1543"/>
                  </a:lnTo>
                  <a:lnTo>
                    <a:pt x="2500" y="1543"/>
                  </a:lnTo>
                  <a:lnTo>
                    <a:pt x="2500" y="1543"/>
                  </a:lnTo>
                  <a:lnTo>
                    <a:pt x="2500" y="1536"/>
                  </a:lnTo>
                  <a:lnTo>
                    <a:pt x="2500" y="1536"/>
                  </a:lnTo>
                  <a:lnTo>
                    <a:pt x="2497" y="1534"/>
                  </a:lnTo>
                  <a:lnTo>
                    <a:pt x="2493" y="1531"/>
                  </a:lnTo>
                  <a:lnTo>
                    <a:pt x="2490" y="1529"/>
                  </a:lnTo>
                  <a:lnTo>
                    <a:pt x="2488" y="1529"/>
                  </a:lnTo>
                  <a:lnTo>
                    <a:pt x="2488" y="1529"/>
                  </a:lnTo>
                  <a:lnTo>
                    <a:pt x="2488" y="1529"/>
                  </a:lnTo>
                  <a:lnTo>
                    <a:pt x="2485" y="1526"/>
                  </a:lnTo>
                  <a:lnTo>
                    <a:pt x="2485" y="1529"/>
                  </a:lnTo>
                  <a:lnTo>
                    <a:pt x="2483" y="1529"/>
                  </a:lnTo>
                  <a:lnTo>
                    <a:pt x="2483" y="1526"/>
                  </a:lnTo>
                  <a:lnTo>
                    <a:pt x="2483" y="1526"/>
                  </a:lnTo>
                  <a:lnTo>
                    <a:pt x="2483" y="1524"/>
                  </a:lnTo>
                  <a:lnTo>
                    <a:pt x="2481" y="1524"/>
                  </a:lnTo>
                  <a:lnTo>
                    <a:pt x="2481" y="1524"/>
                  </a:lnTo>
                  <a:lnTo>
                    <a:pt x="2478" y="1522"/>
                  </a:lnTo>
                  <a:lnTo>
                    <a:pt x="2476" y="1522"/>
                  </a:lnTo>
                  <a:lnTo>
                    <a:pt x="2474" y="1519"/>
                  </a:lnTo>
                  <a:lnTo>
                    <a:pt x="2474" y="1517"/>
                  </a:lnTo>
                  <a:lnTo>
                    <a:pt x="2471" y="1517"/>
                  </a:lnTo>
                  <a:lnTo>
                    <a:pt x="2469" y="1515"/>
                  </a:lnTo>
                  <a:lnTo>
                    <a:pt x="2469" y="1515"/>
                  </a:lnTo>
                  <a:lnTo>
                    <a:pt x="2471" y="1515"/>
                  </a:lnTo>
                  <a:lnTo>
                    <a:pt x="2471" y="1515"/>
                  </a:lnTo>
                  <a:lnTo>
                    <a:pt x="2471" y="1515"/>
                  </a:lnTo>
                  <a:lnTo>
                    <a:pt x="2471" y="1515"/>
                  </a:lnTo>
                  <a:lnTo>
                    <a:pt x="2471" y="1515"/>
                  </a:lnTo>
                  <a:lnTo>
                    <a:pt x="2471" y="1517"/>
                  </a:lnTo>
                  <a:lnTo>
                    <a:pt x="2471" y="1515"/>
                  </a:lnTo>
                  <a:lnTo>
                    <a:pt x="2471" y="1512"/>
                  </a:lnTo>
                  <a:lnTo>
                    <a:pt x="2474" y="1510"/>
                  </a:lnTo>
                  <a:lnTo>
                    <a:pt x="2474" y="1508"/>
                  </a:lnTo>
                  <a:lnTo>
                    <a:pt x="2474" y="1508"/>
                  </a:lnTo>
                  <a:lnTo>
                    <a:pt x="2474" y="1498"/>
                  </a:lnTo>
                  <a:lnTo>
                    <a:pt x="2474" y="1498"/>
                  </a:lnTo>
                  <a:lnTo>
                    <a:pt x="2474" y="1496"/>
                  </a:lnTo>
                  <a:lnTo>
                    <a:pt x="2474" y="1496"/>
                  </a:lnTo>
                  <a:lnTo>
                    <a:pt x="2471" y="1496"/>
                  </a:lnTo>
                  <a:lnTo>
                    <a:pt x="2471" y="1496"/>
                  </a:lnTo>
                  <a:lnTo>
                    <a:pt x="2471" y="1496"/>
                  </a:lnTo>
                  <a:lnTo>
                    <a:pt x="2469" y="1496"/>
                  </a:lnTo>
                  <a:lnTo>
                    <a:pt x="2469" y="1493"/>
                  </a:lnTo>
                  <a:lnTo>
                    <a:pt x="2469" y="1491"/>
                  </a:lnTo>
                  <a:lnTo>
                    <a:pt x="2469" y="1491"/>
                  </a:lnTo>
                  <a:lnTo>
                    <a:pt x="2469" y="1491"/>
                  </a:lnTo>
                  <a:lnTo>
                    <a:pt x="2469" y="1489"/>
                  </a:lnTo>
                  <a:lnTo>
                    <a:pt x="2466" y="1486"/>
                  </a:lnTo>
                  <a:lnTo>
                    <a:pt x="2464" y="1484"/>
                  </a:lnTo>
                  <a:lnTo>
                    <a:pt x="2464" y="1484"/>
                  </a:lnTo>
                  <a:lnTo>
                    <a:pt x="2466" y="1484"/>
                  </a:lnTo>
                  <a:lnTo>
                    <a:pt x="2466" y="1484"/>
                  </a:lnTo>
                  <a:lnTo>
                    <a:pt x="2466" y="1484"/>
                  </a:lnTo>
                  <a:lnTo>
                    <a:pt x="2464" y="1482"/>
                  </a:lnTo>
                  <a:lnTo>
                    <a:pt x="2464" y="1482"/>
                  </a:lnTo>
                  <a:lnTo>
                    <a:pt x="2464" y="1482"/>
                  </a:lnTo>
                  <a:lnTo>
                    <a:pt x="2464" y="1482"/>
                  </a:lnTo>
                  <a:lnTo>
                    <a:pt x="2466" y="1482"/>
                  </a:lnTo>
                  <a:lnTo>
                    <a:pt x="2466" y="1482"/>
                  </a:lnTo>
                  <a:lnTo>
                    <a:pt x="2466" y="1479"/>
                  </a:lnTo>
                  <a:lnTo>
                    <a:pt x="2464" y="1479"/>
                  </a:lnTo>
                  <a:lnTo>
                    <a:pt x="2464" y="1479"/>
                  </a:lnTo>
                  <a:lnTo>
                    <a:pt x="2464" y="1479"/>
                  </a:lnTo>
                  <a:lnTo>
                    <a:pt x="2462" y="1479"/>
                  </a:lnTo>
                  <a:lnTo>
                    <a:pt x="2462" y="1477"/>
                  </a:lnTo>
                  <a:lnTo>
                    <a:pt x="2462" y="1477"/>
                  </a:lnTo>
                  <a:lnTo>
                    <a:pt x="2462" y="1477"/>
                  </a:lnTo>
                  <a:lnTo>
                    <a:pt x="2462" y="1472"/>
                  </a:lnTo>
                  <a:lnTo>
                    <a:pt x="2462" y="1470"/>
                  </a:lnTo>
                  <a:lnTo>
                    <a:pt x="2459" y="1467"/>
                  </a:lnTo>
                  <a:lnTo>
                    <a:pt x="2459" y="1467"/>
                  </a:lnTo>
                  <a:lnTo>
                    <a:pt x="2457" y="1463"/>
                  </a:lnTo>
                  <a:lnTo>
                    <a:pt x="2457" y="1463"/>
                  </a:lnTo>
                  <a:lnTo>
                    <a:pt x="2455" y="1460"/>
                  </a:lnTo>
                  <a:lnTo>
                    <a:pt x="2455" y="1458"/>
                  </a:lnTo>
                  <a:lnTo>
                    <a:pt x="2452" y="1455"/>
                  </a:lnTo>
                  <a:lnTo>
                    <a:pt x="2452" y="1455"/>
                  </a:lnTo>
                  <a:lnTo>
                    <a:pt x="2452" y="1455"/>
                  </a:lnTo>
                  <a:lnTo>
                    <a:pt x="2452" y="1455"/>
                  </a:lnTo>
                  <a:lnTo>
                    <a:pt x="2452" y="1455"/>
                  </a:lnTo>
                  <a:lnTo>
                    <a:pt x="2452" y="1453"/>
                  </a:lnTo>
                  <a:lnTo>
                    <a:pt x="2452" y="1451"/>
                  </a:lnTo>
                  <a:lnTo>
                    <a:pt x="2452" y="1451"/>
                  </a:lnTo>
                  <a:lnTo>
                    <a:pt x="2452" y="1448"/>
                  </a:lnTo>
                  <a:lnTo>
                    <a:pt x="2450" y="1448"/>
                  </a:lnTo>
                  <a:lnTo>
                    <a:pt x="2450" y="1448"/>
                  </a:lnTo>
                  <a:lnTo>
                    <a:pt x="2450" y="1446"/>
                  </a:lnTo>
                  <a:lnTo>
                    <a:pt x="2450" y="1446"/>
                  </a:lnTo>
                  <a:lnTo>
                    <a:pt x="2450" y="1444"/>
                  </a:lnTo>
                  <a:lnTo>
                    <a:pt x="2448" y="1444"/>
                  </a:lnTo>
                  <a:lnTo>
                    <a:pt x="2448" y="1444"/>
                  </a:lnTo>
                  <a:lnTo>
                    <a:pt x="2448" y="1444"/>
                  </a:lnTo>
                  <a:lnTo>
                    <a:pt x="2448" y="1441"/>
                  </a:lnTo>
                  <a:lnTo>
                    <a:pt x="2448" y="1441"/>
                  </a:lnTo>
                  <a:lnTo>
                    <a:pt x="2448" y="1441"/>
                  </a:lnTo>
                  <a:lnTo>
                    <a:pt x="2448" y="1439"/>
                  </a:lnTo>
                  <a:lnTo>
                    <a:pt x="2448" y="1437"/>
                  </a:lnTo>
                  <a:lnTo>
                    <a:pt x="2445" y="1432"/>
                  </a:lnTo>
                  <a:lnTo>
                    <a:pt x="2445" y="1432"/>
                  </a:lnTo>
                  <a:lnTo>
                    <a:pt x="2445" y="1432"/>
                  </a:lnTo>
                  <a:lnTo>
                    <a:pt x="2445" y="1429"/>
                  </a:lnTo>
                  <a:lnTo>
                    <a:pt x="2445" y="1429"/>
                  </a:lnTo>
                  <a:lnTo>
                    <a:pt x="2443" y="1427"/>
                  </a:lnTo>
                  <a:lnTo>
                    <a:pt x="2443" y="1425"/>
                  </a:lnTo>
                  <a:lnTo>
                    <a:pt x="2443" y="1425"/>
                  </a:lnTo>
                  <a:lnTo>
                    <a:pt x="2443" y="1422"/>
                  </a:lnTo>
                  <a:lnTo>
                    <a:pt x="2443" y="1422"/>
                  </a:lnTo>
                  <a:lnTo>
                    <a:pt x="2440" y="1420"/>
                  </a:lnTo>
                  <a:lnTo>
                    <a:pt x="2440" y="1418"/>
                  </a:lnTo>
                  <a:lnTo>
                    <a:pt x="2440" y="1415"/>
                  </a:lnTo>
                  <a:lnTo>
                    <a:pt x="2440" y="1415"/>
                  </a:lnTo>
                  <a:lnTo>
                    <a:pt x="2438" y="1413"/>
                  </a:lnTo>
                  <a:lnTo>
                    <a:pt x="2433" y="1413"/>
                  </a:lnTo>
                  <a:lnTo>
                    <a:pt x="2431" y="1411"/>
                  </a:lnTo>
                  <a:lnTo>
                    <a:pt x="2429" y="1408"/>
                  </a:lnTo>
                  <a:lnTo>
                    <a:pt x="2426" y="1406"/>
                  </a:lnTo>
                  <a:lnTo>
                    <a:pt x="2424" y="1406"/>
                  </a:lnTo>
                  <a:lnTo>
                    <a:pt x="2422" y="1406"/>
                  </a:lnTo>
                  <a:lnTo>
                    <a:pt x="2419" y="1406"/>
                  </a:lnTo>
                  <a:lnTo>
                    <a:pt x="2417" y="1406"/>
                  </a:lnTo>
                  <a:lnTo>
                    <a:pt x="2417" y="1403"/>
                  </a:lnTo>
                  <a:lnTo>
                    <a:pt x="2414" y="1401"/>
                  </a:lnTo>
                  <a:lnTo>
                    <a:pt x="2412" y="1401"/>
                  </a:lnTo>
                  <a:lnTo>
                    <a:pt x="2412" y="1401"/>
                  </a:lnTo>
                  <a:lnTo>
                    <a:pt x="2410" y="1401"/>
                  </a:lnTo>
                  <a:lnTo>
                    <a:pt x="2410" y="1401"/>
                  </a:lnTo>
                  <a:lnTo>
                    <a:pt x="2407" y="1401"/>
                  </a:lnTo>
                  <a:lnTo>
                    <a:pt x="2407" y="1401"/>
                  </a:lnTo>
                  <a:lnTo>
                    <a:pt x="2407" y="1401"/>
                  </a:lnTo>
                  <a:lnTo>
                    <a:pt x="2407" y="1401"/>
                  </a:lnTo>
                  <a:lnTo>
                    <a:pt x="2407" y="1399"/>
                  </a:lnTo>
                  <a:lnTo>
                    <a:pt x="2405" y="1399"/>
                  </a:lnTo>
                  <a:lnTo>
                    <a:pt x="2405" y="1399"/>
                  </a:lnTo>
                  <a:lnTo>
                    <a:pt x="2405" y="1399"/>
                  </a:lnTo>
                  <a:lnTo>
                    <a:pt x="2403" y="1396"/>
                  </a:lnTo>
                  <a:lnTo>
                    <a:pt x="2398" y="1392"/>
                  </a:lnTo>
                  <a:lnTo>
                    <a:pt x="2398" y="1389"/>
                  </a:lnTo>
                  <a:lnTo>
                    <a:pt x="2398" y="1389"/>
                  </a:lnTo>
                  <a:lnTo>
                    <a:pt x="2398" y="1389"/>
                  </a:lnTo>
                  <a:lnTo>
                    <a:pt x="2398" y="1387"/>
                  </a:lnTo>
                  <a:lnTo>
                    <a:pt x="2396" y="1387"/>
                  </a:lnTo>
                  <a:lnTo>
                    <a:pt x="2396" y="1387"/>
                  </a:lnTo>
                  <a:lnTo>
                    <a:pt x="2396" y="1387"/>
                  </a:lnTo>
                  <a:lnTo>
                    <a:pt x="2393" y="1387"/>
                  </a:lnTo>
                  <a:lnTo>
                    <a:pt x="2393" y="1384"/>
                  </a:lnTo>
                  <a:lnTo>
                    <a:pt x="2393" y="1384"/>
                  </a:lnTo>
                  <a:lnTo>
                    <a:pt x="2391" y="1387"/>
                  </a:lnTo>
                  <a:lnTo>
                    <a:pt x="2391" y="1387"/>
                  </a:lnTo>
                  <a:lnTo>
                    <a:pt x="2391" y="1387"/>
                  </a:lnTo>
                  <a:lnTo>
                    <a:pt x="2388" y="1387"/>
                  </a:lnTo>
                  <a:lnTo>
                    <a:pt x="2386" y="1387"/>
                  </a:lnTo>
                  <a:lnTo>
                    <a:pt x="2386" y="1387"/>
                  </a:lnTo>
                  <a:lnTo>
                    <a:pt x="2386" y="1387"/>
                  </a:lnTo>
                  <a:lnTo>
                    <a:pt x="2386" y="1389"/>
                  </a:lnTo>
                  <a:lnTo>
                    <a:pt x="2384" y="1389"/>
                  </a:lnTo>
                  <a:lnTo>
                    <a:pt x="2384" y="1389"/>
                  </a:lnTo>
                  <a:lnTo>
                    <a:pt x="2384" y="1389"/>
                  </a:lnTo>
                  <a:lnTo>
                    <a:pt x="2384" y="1387"/>
                  </a:lnTo>
                  <a:lnTo>
                    <a:pt x="2384" y="1387"/>
                  </a:lnTo>
                  <a:lnTo>
                    <a:pt x="2384" y="1387"/>
                  </a:lnTo>
                  <a:lnTo>
                    <a:pt x="2384" y="1384"/>
                  </a:lnTo>
                  <a:lnTo>
                    <a:pt x="2384" y="1382"/>
                  </a:lnTo>
                  <a:lnTo>
                    <a:pt x="2384" y="1380"/>
                  </a:lnTo>
                  <a:lnTo>
                    <a:pt x="2384" y="1375"/>
                  </a:lnTo>
                  <a:lnTo>
                    <a:pt x="2384" y="1375"/>
                  </a:lnTo>
                  <a:lnTo>
                    <a:pt x="2384" y="1373"/>
                  </a:lnTo>
                  <a:lnTo>
                    <a:pt x="2384" y="1370"/>
                  </a:lnTo>
                  <a:lnTo>
                    <a:pt x="2384" y="1370"/>
                  </a:lnTo>
                  <a:lnTo>
                    <a:pt x="2384" y="1370"/>
                  </a:lnTo>
                  <a:lnTo>
                    <a:pt x="2386" y="1368"/>
                  </a:lnTo>
                  <a:lnTo>
                    <a:pt x="2386" y="1368"/>
                  </a:lnTo>
                  <a:lnTo>
                    <a:pt x="2386" y="1368"/>
                  </a:lnTo>
                  <a:lnTo>
                    <a:pt x="2386" y="1368"/>
                  </a:lnTo>
                  <a:lnTo>
                    <a:pt x="2388" y="1368"/>
                  </a:lnTo>
                  <a:lnTo>
                    <a:pt x="2388" y="1366"/>
                  </a:lnTo>
                  <a:lnTo>
                    <a:pt x="2391" y="1366"/>
                  </a:lnTo>
                  <a:lnTo>
                    <a:pt x="2391" y="1366"/>
                  </a:lnTo>
                  <a:lnTo>
                    <a:pt x="2393" y="1366"/>
                  </a:lnTo>
                  <a:lnTo>
                    <a:pt x="2393" y="1363"/>
                  </a:lnTo>
                  <a:lnTo>
                    <a:pt x="2396" y="1358"/>
                  </a:lnTo>
                  <a:lnTo>
                    <a:pt x="2396" y="1356"/>
                  </a:lnTo>
                  <a:lnTo>
                    <a:pt x="2396" y="1354"/>
                  </a:lnTo>
                  <a:lnTo>
                    <a:pt x="2396" y="1354"/>
                  </a:lnTo>
                  <a:lnTo>
                    <a:pt x="2396" y="1351"/>
                  </a:lnTo>
                  <a:lnTo>
                    <a:pt x="2396" y="1351"/>
                  </a:lnTo>
                  <a:lnTo>
                    <a:pt x="2396" y="1351"/>
                  </a:lnTo>
                  <a:lnTo>
                    <a:pt x="2398" y="1351"/>
                  </a:lnTo>
                  <a:lnTo>
                    <a:pt x="2398" y="1351"/>
                  </a:lnTo>
                  <a:lnTo>
                    <a:pt x="2400" y="1349"/>
                  </a:lnTo>
                  <a:lnTo>
                    <a:pt x="2400" y="1349"/>
                  </a:lnTo>
                  <a:lnTo>
                    <a:pt x="2403" y="1349"/>
                  </a:lnTo>
                  <a:lnTo>
                    <a:pt x="2403" y="1347"/>
                  </a:lnTo>
                  <a:lnTo>
                    <a:pt x="2403" y="1347"/>
                  </a:lnTo>
                  <a:lnTo>
                    <a:pt x="2403" y="1347"/>
                  </a:lnTo>
                  <a:lnTo>
                    <a:pt x="2403" y="1344"/>
                  </a:lnTo>
                  <a:lnTo>
                    <a:pt x="2405" y="1344"/>
                  </a:lnTo>
                  <a:lnTo>
                    <a:pt x="2405" y="1342"/>
                  </a:lnTo>
                  <a:lnTo>
                    <a:pt x="2405" y="1342"/>
                  </a:lnTo>
                  <a:lnTo>
                    <a:pt x="2405" y="1340"/>
                  </a:lnTo>
                  <a:lnTo>
                    <a:pt x="2407" y="1337"/>
                  </a:lnTo>
                  <a:lnTo>
                    <a:pt x="2407" y="1335"/>
                  </a:lnTo>
                  <a:lnTo>
                    <a:pt x="2407" y="1335"/>
                  </a:lnTo>
                  <a:lnTo>
                    <a:pt x="2410" y="1332"/>
                  </a:lnTo>
                  <a:lnTo>
                    <a:pt x="2410" y="1332"/>
                  </a:lnTo>
                  <a:lnTo>
                    <a:pt x="2410" y="1332"/>
                  </a:lnTo>
                  <a:lnTo>
                    <a:pt x="2410" y="1332"/>
                  </a:lnTo>
                  <a:lnTo>
                    <a:pt x="2412" y="1332"/>
                  </a:lnTo>
                  <a:lnTo>
                    <a:pt x="2412" y="1332"/>
                  </a:lnTo>
                  <a:lnTo>
                    <a:pt x="2412" y="1332"/>
                  </a:lnTo>
                  <a:lnTo>
                    <a:pt x="2412" y="1332"/>
                  </a:lnTo>
                  <a:lnTo>
                    <a:pt x="2412" y="1332"/>
                  </a:lnTo>
                  <a:lnTo>
                    <a:pt x="2414" y="1332"/>
                  </a:lnTo>
                  <a:lnTo>
                    <a:pt x="2414" y="1332"/>
                  </a:lnTo>
                  <a:lnTo>
                    <a:pt x="2412" y="1335"/>
                  </a:lnTo>
                  <a:lnTo>
                    <a:pt x="2414" y="1332"/>
                  </a:lnTo>
                  <a:lnTo>
                    <a:pt x="2417" y="1330"/>
                  </a:lnTo>
                  <a:lnTo>
                    <a:pt x="2419" y="1330"/>
                  </a:lnTo>
                  <a:lnTo>
                    <a:pt x="2417" y="1330"/>
                  </a:lnTo>
                  <a:lnTo>
                    <a:pt x="2419" y="1332"/>
                  </a:lnTo>
                  <a:lnTo>
                    <a:pt x="2419" y="1332"/>
                  </a:lnTo>
                  <a:lnTo>
                    <a:pt x="2419" y="1332"/>
                  </a:lnTo>
                  <a:lnTo>
                    <a:pt x="2422" y="1332"/>
                  </a:lnTo>
                  <a:lnTo>
                    <a:pt x="2422" y="1332"/>
                  </a:lnTo>
                  <a:lnTo>
                    <a:pt x="2422" y="1332"/>
                  </a:lnTo>
                  <a:lnTo>
                    <a:pt x="2422" y="1330"/>
                  </a:lnTo>
                  <a:lnTo>
                    <a:pt x="2422" y="1330"/>
                  </a:lnTo>
                  <a:lnTo>
                    <a:pt x="2422" y="1330"/>
                  </a:lnTo>
                  <a:lnTo>
                    <a:pt x="2422" y="1330"/>
                  </a:lnTo>
                  <a:lnTo>
                    <a:pt x="2422" y="1328"/>
                  </a:lnTo>
                  <a:lnTo>
                    <a:pt x="2422" y="1328"/>
                  </a:lnTo>
                  <a:lnTo>
                    <a:pt x="2424" y="1325"/>
                  </a:lnTo>
                  <a:lnTo>
                    <a:pt x="2424" y="1325"/>
                  </a:lnTo>
                  <a:lnTo>
                    <a:pt x="2424" y="1325"/>
                  </a:lnTo>
                  <a:lnTo>
                    <a:pt x="2422" y="1323"/>
                  </a:lnTo>
                  <a:lnTo>
                    <a:pt x="2422" y="1323"/>
                  </a:lnTo>
                  <a:lnTo>
                    <a:pt x="2422" y="1323"/>
                  </a:lnTo>
                  <a:lnTo>
                    <a:pt x="2424" y="1323"/>
                  </a:lnTo>
                  <a:lnTo>
                    <a:pt x="2424" y="1323"/>
                  </a:lnTo>
                  <a:lnTo>
                    <a:pt x="2424" y="1325"/>
                  </a:lnTo>
                  <a:lnTo>
                    <a:pt x="2426" y="1325"/>
                  </a:lnTo>
                  <a:lnTo>
                    <a:pt x="2429" y="1323"/>
                  </a:lnTo>
                  <a:lnTo>
                    <a:pt x="2429" y="1318"/>
                  </a:lnTo>
                  <a:lnTo>
                    <a:pt x="2429" y="1316"/>
                  </a:lnTo>
                  <a:lnTo>
                    <a:pt x="2431" y="1314"/>
                  </a:lnTo>
                  <a:lnTo>
                    <a:pt x="2431" y="1314"/>
                  </a:lnTo>
                  <a:lnTo>
                    <a:pt x="2433" y="1314"/>
                  </a:lnTo>
                  <a:lnTo>
                    <a:pt x="2433" y="1314"/>
                  </a:lnTo>
                  <a:lnTo>
                    <a:pt x="2433" y="1314"/>
                  </a:lnTo>
                  <a:lnTo>
                    <a:pt x="2436" y="1311"/>
                  </a:lnTo>
                  <a:lnTo>
                    <a:pt x="2436" y="1311"/>
                  </a:lnTo>
                  <a:lnTo>
                    <a:pt x="2436" y="1311"/>
                  </a:lnTo>
                  <a:lnTo>
                    <a:pt x="2436" y="1311"/>
                  </a:lnTo>
                  <a:lnTo>
                    <a:pt x="2436" y="1311"/>
                  </a:lnTo>
                  <a:lnTo>
                    <a:pt x="2436" y="1314"/>
                  </a:lnTo>
                  <a:lnTo>
                    <a:pt x="2436" y="1314"/>
                  </a:lnTo>
                  <a:lnTo>
                    <a:pt x="2436" y="1314"/>
                  </a:lnTo>
                  <a:lnTo>
                    <a:pt x="2438" y="1311"/>
                  </a:lnTo>
                  <a:lnTo>
                    <a:pt x="2438" y="1311"/>
                  </a:lnTo>
                  <a:lnTo>
                    <a:pt x="2440" y="1309"/>
                  </a:lnTo>
                  <a:lnTo>
                    <a:pt x="2443" y="1309"/>
                  </a:lnTo>
                  <a:lnTo>
                    <a:pt x="2443" y="1309"/>
                  </a:lnTo>
                  <a:lnTo>
                    <a:pt x="2443" y="1309"/>
                  </a:lnTo>
                  <a:lnTo>
                    <a:pt x="2443" y="1306"/>
                  </a:lnTo>
                  <a:lnTo>
                    <a:pt x="2443" y="1306"/>
                  </a:lnTo>
                  <a:lnTo>
                    <a:pt x="2440" y="1306"/>
                  </a:lnTo>
                  <a:lnTo>
                    <a:pt x="2440" y="1306"/>
                  </a:lnTo>
                  <a:lnTo>
                    <a:pt x="2440" y="1306"/>
                  </a:lnTo>
                  <a:lnTo>
                    <a:pt x="2440" y="1306"/>
                  </a:lnTo>
                  <a:lnTo>
                    <a:pt x="2438" y="1309"/>
                  </a:lnTo>
                  <a:lnTo>
                    <a:pt x="2438" y="1309"/>
                  </a:lnTo>
                  <a:lnTo>
                    <a:pt x="2438" y="1306"/>
                  </a:lnTo>
                  <a:lnTo>
                    <a:pt x="2436" y="1309"/>
                  </a:lnTo>
                  <a:lnTo>
                    <a:pt x="2436" y="1309"/>
                  </a:lnTo>
                  <a:lnTo>
                    <a:pt x="2436" y="1306"/>
                  </a:lnTo>
                  <a:lnTo>
                    <a:pt x="2436" y="1306"/>
                  </a:lnTo>
                  <a:lnTo>
                    <a:pt x="2436" y="1304"/>
                  </a:lnTo>
                  <a:lnTo>
                    <a:pt x="2436" y="1304"/>
                  </a:lnTo>
                  <a:lnTo>
                    <a:pt x="2433" y="1302"/>
                  </a:lnTo>
                  <a:lnTo>
                    <a:pt x="2433" y="1302"/>
                  </a:lnTo>
                  <a:lnTo>
                    <a:pt x="2433" y="1302"/>
                  </a:lnTo>
                  <a:lnTo>
                    <a:pt x="2431" y="1302"/>
                  </a:lnTo>
                  <a:lnTo>
                    <a:pt x="2431" y="1299"/>
                  </a:lnTo>
                  <a:lnTo>
                    <a:pt x="2431" y="1299"/>
                  </a:lnTo>
                  <a:lnTo>
                    <a:pt x="2431" y="1297"/>
                  </a:lnTo>
                  <a:lnTo>
                    <a:pt x="2431" y="1297"/>
                  </a:lnTo>
                  <a:lnTo>
                    <a:pt x="2433" y="1295"/>
                  </a:lnTo>
                  <a:lnTo>
                    <a:pt x="2431" y="1295"/>
                  </a:lnTo>
                  <a:lnTo>
                    <a:pt x="2431" y="1295"/>
                  </a:lnTo>
                  <a:lnTo>
                    <a:pt x="2431" y="1295"/>
                  </a:lnTo>
                  <a:lnTo>
                    <a:pt x="2431" y="1292"/>
                  </a:lnTo>
                  <a:lnTo>
                    <a:pt x="2431" y="1292"/>
                  </a:lnTo>
                  <a:lnTo>
                    <a:pt x="2431" y="1292"/>
                  </a:lnTo>
                  <a:lnTo>
                    <a:pt x="2431" y="1292"/>
                  </a:lnTo>
                  <a:lnTo>
                    <a:pt x="2433" y="1292"/>
                  </a:lnTo>
                  <a:lnTo>
                    <a:pt x="2433" y="1292"/>
                  </a:lnTo>
                  <a:lnTo>
                    <a:pt x="2433" y="1295"/>
                  </a:lnTo>
                  <a:lnTo>
                    <a:pt x="2433" y="1295"/>
                  </a:lnTo>
                  <a:lnTo>
                    <a:pt x="2436" y="1292"/>
                  </a:lnTo>
                  <a:lnTo>
                    <a:pt x="2438" y="1292"/>
                  </a:lnTo>
                  <a:lnTo>
                    <a:pt x="2438" y="1295"/>
                  </a:lnTo>
                  <a:lnTo>
                    <a:pt x="2438" y="1295"/>
                  </a:lnTo>
                  <a:lnTo>
                    <a:pt x="2438" y="1295"/>
                  </a:lnTo>
                  <a:lnTo>
                    <a:pt x="2438" y="1295"/>
                  </a:lnTo>
                  <a:lnTo>
                    <a:pt x="2438" y="1295"/>
                  </a:lnTo>
                  <a:lnTo>
                    <a:pt x="2438" y="1295"/>
                  </a:lnTo>
                  <a:lnTo>
                    <a:pt x="2440" y="1295"/>
                  </a:lnTo>
                  <a:lnTo>
                    <a:pt x="2440" y="1297"/>
                  </a:lnTo>
                  <a:lnTo>
                    <a:pt x="2443" y="1295"/>
                  </a:lnTo>
                  <a:lnTo>
                    <a:pt x="2440" y="1295"/>
                  </a:lnTo>
                  <a:lnTo>
                    <a:pt x="2440" y="1292"/>
                  </a:lnTo>
                  <a:lnTo>
                    <a:pt x="2440" y="1290"/>
                  </a:lnTo>
                  <a:lnTo>
                    <a:pt x="2443" y="1290"/>
                  </a:lnTo>
                  <a:lnTo>
                    <a:pt x="2443" y="1290"/>
                  </a:lnTo>
                  <a:lnTo>
                    <a:pt x="2443" y="1292"/>
                  </a:lnTo>
                  <a:lnTo>
                    <a:pt x="2445" y="1292"/>
                  </a:lnTo>
                  <a:lnTo>
                    <a:pt x="2445" y="1292"/>
                  </a:lnTo>
                  <a:lnTo>
                    <a:pt x="2445" y="1295"/>
                  </a:lnTo>
                  <a:lnTo>
                    <a:pt x="2445" y="1299"/>
                  </a:lnTo>
                  <a:lnTo>
                    <a:pt x="2443" y="1299"/>
                  </a:lnTo>
                  <a:lnTo>
                    <a:pt x="2443" y="1299"/>
                  </a:lnTo>
                  <a:lnTo>
                    <a:pt x="2443" y="1302"/>
                  </a:lnTo>
                  <a:lnTo>
                    <a:pt x="2443" y="1302"/>
                  </a:lnTo>
                  <a:lnTo>
                    <a:pt x="2443" y="1302"/>
                  </a:lnTo>
                  <a:lnTo>
                    <a:pt x="2443" y="1304"/>
                  </a:lnTo>
                  <a:lnTo>
                    <a:pt x="2443" y="1304"/>
                  </a:lnTo>
                  <a:lnTo>
                    <a:pt x="2443" y="1304"/>
                  </a:lnTo>
                  <a:lnTo>
                    <a:pt x="2445" y="1304"/>
                  </a:lnTo>
                  <a:lnTo>
                    <a:pt x="2445" y="1304"/>
                  </a:lnTo>
                  <a:lnTo>
                    <a:pt x="2445" y="1304"/>
                  </a:lnTo>
                  <a:lnTo>
                    <a:pt x="2448" y="1304"/>
                  </a:lnTo>
                  <a:lnTo>
                    <a:pt x="2450" y="1302"/>
                  </a:lnTo>
                  <a:lnTo>
                    <a:pt x="2450" y="1302"/>
                  </a:lnTo>
                  <a:lnTo>
                    <a:pt x="2452" y="1302"/>
                  </a:lnTo>
                  <a:lnTo>
                    <a:pt x="2452" y="1302"/>
                  </a:lnTo>
                  <a:lnTo>
                    <a:pt x="2455" y="1302"/>
                  </a:lnTo>
                  <a:lnTo>
                    <a:pt x="2455" y="1302"/>
                  </a:lnTo>
                  <a:lnTo>
                    <a:pt x="2455" y="1299"/>
                  </a:lnTo>
                  <a:lnTo>
                    <a:pt x="2457" y="1299"/>
                  </a:lnTo>
                  <a:lnTo>
                    <a:pt x="2457" y="1299"/>
                  </a:lnTo>
                  <a:lnTo>
                    <a:pt x="2459" y="1299"/>
                  </a:lnTo>
                  <a:lnTo>
                    <a:pt x="2459" y="1299"/>
                  </a:lnTo>
                  <a:lnTo>
                    <a:pt x="2459" y="1299"/>
                  </a:lnTo>
                  <a:lnTo>
                    <a:pt x="2459" y="1299"/>
                  </a:lnTo>
                  <a:lnTo>
                    <a:pt x="2464" y="1297"/>
                  </a:lnTo>
                  <a:lnTo>
                    <a:pt x="2464" y="1297"/>
                  </a:lnTo>
                  <a:lnTo>
                    <a:pt x="2462" y="1297"/>
                  </a:lnTo>
                  <a:lnTo>
                    <a:pt x="2462" y="1295"/>
                  </a:lnTo>
                  <a:lnTo>
                    <a:pt x="2462" y="1290"/>
                  </a:lnTo>
                  <a:lnTo>
                    <a:pt x="2462" y="1290"/>
                  </a:lnTo>
                  <a:lnTo>
                    <a:pt x="2462" y="1290"/>
                  </a:lnTo>
                  <a:lnTo>
                    <a:pt x="2462" y="1287"/>
                  </a:lnTo>
                  <a:lnTo>
                    <a:pt x="2462" y="1287"/>
                  </a:lnTo>
                  <a:lnTo>
                    <a:pt x="2459" y="1287"/>
                  </a:lnTo>
                  <a:lnTo>
                    <a:pt x="2459" y="1287"/>
                  </a:lnTo>
                  <a:lnTo>
                    <a:pt x="2459" y="1285"/>
                  </a:lnTo>
                  <a:lnTo>
                    <a:pt x="2462" y="1285"/>
                  </a:lnTo>
                  <a:lnTo>
                    <a:pt x="2462" y="1285"/>
                  </a:lnTo>
                  <a:lnTo>
                    <a:pt x="2462" y="1285"/>
                  </a:lnTo>
                  <a:lnTo>
                    <a:pt x="2464" y="1287"/>
                  </a:lnTo>
                  <a:lnTo>
                    <a:pt x="2464" y="1285"/>
                  </a:lnTo>
                  <a:lnTo>
                    <a:pt x="2464" y="1285"/>
                  </a:lnTo>
                  <a:lnTo>
                    <a:pt x="2462" y="1283"/>
                  </a:lnTo>
                  <a:lnTo>
                    <a:pt x="2462" y="1283"/>
                  </a:lnTo>
                  <a:lnTo>
                    <a:pt x="2464" y="1280"/>
                  </a:lnTo>
                  <a:lnTo>
                    <a:pt x="2464" y="1280"/>
                  </a:lnTo>
                  <a:lnTo>
                    <a:pt x="2464" y="1278"/>
                  </a:lnTo>
                  <a:lnTo>
                    <a:pt x="2464" y="1278"/>
                  </a:lnTo>
                  <a:lnTo>
                    <a:pt x="2464" y="1278"/>
                  </a:lnTo>
                  <a:lnTo>
                    <a:pt x="2466" y="1278"/>
                  </a:lnTo>
                  <a:lnTo>
                    <a:pt x="2466" y="1278"/>
                  </a:lnTo>
                  <a:lnTo>
                    <a:pt x="2466" y="1278"/>
                  </a:lnTo>
                  <a:lnTo>
                    <a:pt x="2469" y="1278"/>
                  </a:lnTo>
                  <a:lnTo>
                    <a:pt x="2469" y="1278"/>
                  </a:lnTo>
                  <a:lnTo>
                    <a:pt x="2469" y="1280"/>
                  </a:lnTo>
                  <a:lnTo>
                    <a:pt x="2471" y="1280"/>
                  </a:lnTo>
                  <a:lnTo>
                    <a:pt x="2471" y="1283"/>
                  </a:lnTo>
                  <a:lnTo>
                    <a:pt x="2471" y="1283"/>
                  </a:lnTo>
                  <a:lnTo>
                    <a:pt x="2471" y="1283"/>
                  </a:lnTo>
                  <a:lnTo>
                    <a:pt x="2474" y="1283"/>
                  </a:lnTo>
                  <a:lnTo>
                    <a:pt x="2474" y="1280"/>
                  </a:lnTo>
                  <a:lnTo>
                    <a:pt x="2474" y="1280"/>
                  </a:lnTo>
                  <a:lnTo>
                    <a:pt x="2474" y="1280"/>
                  </a:lnTo>
                  <a:lnTo>
                    <a:pt x="2474" y="1280"/>
                  </a:lnTo>
                  <a:lnTo>
                    <a:pt x="2474" y="1278"/>
                  </a:lnTo>
                  <a:lnTo>
                    <a:pt x="2474" y="1278"/>
                  </a:lnTo>
                  <a:lnTo>
                    <a:pt x="2474" y="1278"/>
                  </a:lnTo>
                  <a:lnTo>
                    <a:pt x="2476" y="1278"/>
                  </a:lnTo>
                  <a:lnTo>
                    <a:pt x="2476" y="1278"/>
                  </a:lnTo>
                  <a:lnTo>
                    <a:pt x="2476" y="1276"/>
                  </a:lnTo>
                  <a:lnTo>
                    <a:pt x="2476" y="1276"/>
                  </a:lnTo>
                  <a:lnTo>
                    <a:pt x="2476" y="1273"/>
                  </a:lnTo>
                  <a:lnTo>
                    <a:pt x="2476" y="1273"/>
                  </a:lnTo>
                  <a:lnTo>
                    <a:pt x="2476" y="1273"/>
                  </a:lnTo>
                  <a:lnTo>
                    <a:pt x="2476" y="1271"/>
                  </a:lnTo>
                  <a:lnTo>
                    <a:pt x="2476" y="1271"/>
                  </a:lnTo>
                  <a:lnTo>
                    <a:pt x="2476" y="1273"/>
                  </a:lnTo>
                  <a:lnTo>
                    <a:pt x="2476" y="1273"/>
                  </a:lnTo>
                  <a:lnTo>
                    <a:pt x="2476" y="1273"/>
                  </a:lnTo>
                  <a:lnTo>
                    <a:pt x="2476" y="1273"/>
                  </a:lnTo>
                  <a:lnTo>
                    <a:pt x="2474" y="1271"/>
                  </a:lnTo>
                  <a:lnTo>
                    <a:pt x="2474" y="1271"/>
                  </a:lnTo>
                  <a:lnTo>
                    <a:pt x="2474" y="1271"/>
                  </a:lnTo>
                  <a:lnTo>
                    <a:pt x="2474" y="1271"/>
                  </a:lnTo>
                  <a:lnTo>
                    <a:pt x="2471" y="1269"/>
                  </a:lnTo>
                  <a:lnTo>
                    <a:pt x="2471" y="1269"/>
                  </a:lnTo>
                  <a:lnTo>
                    <a:pt x="2469" y="1269"/>
                  </a:lnTo>
                  <a:lnTo>
                    <a:pt x="2469" y="1269"/>
                  </a:lnTo>
                  <a:lnTo>
                    <a:pt x="2469" y="1271"/>
                  </a:lnTo>
                  <a:lnTo>
                    <a:pt x="2466" y="1273"/>
                  </a:lnTo>
                  <a:lnTo>
                    <a:pt x="2466" y="1273"/>
                  </a:lnTo>
                  <a:lnTo>
                    <a:pt x="2466" y="1271"/>
                  </a:lnTo>
                  <a:lnTo>
                    <a:pt x="2466" y="1271"/>
                  </a:lnTo>
                  <a:lnTo>
                    <a:pt x="2466" y="1269"/>
                  </a:lnTo>
                  <a:lnTo>
                    <a:pt x="2466" y="1269"/>
                  </a:lnTo>
                  <a:lnTo>
                    <a:pt x="2466" y="1269"/>
                  </a:lnTo>
                  <a:lnTo>
                    <a:pt x="2466" y="1269"/>
                  </a:lnTo>
                  <a:lnTo>
                    <a:pt x="2466" y="1266"/>
                  </a:lnTo>
                  <a:lnTo>
                    <a:pt x="2466" y="1266"/>
                  </a:lnTo>
                  <a:lnTo>
                    <a:pt x="2469" y="1266"/>
                  </a:lnTo>
                  <a:lnTo>
                    <a:pt x="2471" y="1266"/>
                  </a:lnTo>
                  <a:lnTo>
                    <a:pt x="2471" y="1266"/>
                  </a:lnTo>
                  <a:lnTo>
                    <a:pt x="2474" y="1266"/>
                  </a:lnTo>
                  <a:lnTo>
                    <a:pt x="2474" y="1266"/>
                  </a:lnTo>
                  <a:lnTo>
                    <a:pt x="2474" y="1266"/>
                  </a:lnTo>
                  <a:lnTo>
                    <a:pt x="2476" y="1266"/>
                  </a:lnTo>
                  <a:lnTo>
                    <a:pt x="2476" y="1269"/>
                  </a:lnTo>
                  <a:lnTo>
                    <a:pt x="2476" y="1269"/>
                  </a:lnTo>
                  <a:lnTo>
                    <a:pt x="2476" y="1269"/>
                  </a:lnTo>
                  <a:lnTo>
                    <a:pt x="2478" y="1269"/>
                  </a:lnTo>
                  <a:lnTo>
                    <a:pt x="2478" y="1269"/>
                  </a:lnTo>
                  <a:lnTo>
                    <a:pt x="2481" y="1269"/>
                  </a:lnTo>
                  <a:lnTo>
                    <a:pt x="2481" y="1269"/>
                  </a:lnTo>
                  <a:lnTo>
                    <a:pt x="2481" y="1269"/>
                  </a:lnTo>
                  <a:lnTo>
                    <a:pt x="2481" y="1269"/>
                  </a:lnTo>
                  <a:lnTo>
                    <a:pt x="2481" y="1266"/>
                  </a:lnTo>
                  <a:lnTo>
                    <a:pt x="2481" y="1266"/>
                  </a:lnTo>
                  <a:lnTo>
                    <a:pt x="2481" y="1266"/>
                  </a:lnTo>
                  <a:lnTo>
                    <a:pt x="2483" y="1269"/>
                  </a:lnTo>
                  <a:lnTo>
                    <a:pt x="2483" y="1269"/>
                  </a:lnTo>
                  <a:lnTo>
                    <a:pt x="2483" y="1266"/>
                  </a:lnTo>
                  <a:lnTo>
                    <a:pt x="2485" y="1266"/>
                  </a:lnTo>
                  <a:lnTo>
                    <a:pt x="2488" y="1264"/>
                  </a:lnTo>
                  <a:lnTo>
                    <a:pt x="2495" y="1261"/>
                  </a:lnTo>
                  <a:lnTo>
                    <a:pt x="2497" y="1261"/>
                  </a:lnTo>
                  <a:lnTo>
                    <a:pt x="2497" y="1261"/>
                  </a:lnTo>
                  <a:lnTo>
                    <a:pt x="2500" y="1261"/>
                  </a:lnTo>
                  <a:lnTo>
                    <a:pt x="2500" y="1261"/>
                  </a:lnTo>
                  <a:lnTo>
                    <a:pt x="2500" y="1261"/>
                  </a:lnTo>
                  <a:lnTo>
                    <a:pt x="2500" y="1259"/>
                  </a:lnTo>
                  <a:lnTo>
                    <a:pt x="2500" y="1259"/>
                  </a:lnTo>
                  <a:lnTo>
                    <a:pt x="2500" y="1259"/>
                  </a:lnTo>
                  <a:lnTo>
                    <a:pt x="2502" y="1259"/>
                  </a:lnTo>
                  <a:lnTo>
                    <a:pt x="2502" y="1259"/>
                  </a:lnTo>
                  <a:lnTo>
                    <a:pt x="2502" y="1259"/>
                  </a:lnTo>
                  <a:lnTo>
                    <a:pt x="2504" y="1257"/>
                  </a:lnTo>
                  <a:lnTo>
                    <a:pt x="2504" y="1257"/>
                  </a:lnTo>
                  <a:lnTo>
                    <a:pt x="2504" y="1257"/>
                  </a:lnTo>
                  <a:lnTo>
                    <a:pt x="2502" y="1254"/>
                  </a:lnTo>
                  <a:lnTo>
                    <a:pt x="2502" y="1254"/>
                  </a:lnTo>
                  <a:lnTo>
                    <a:pt x="2502" y="1254"/>
                  </a:lnTo>
                  <a:lnTo>
                    <a:pt x="2504" y="1254"/>
                  </a:lnTo>
                  <a:lnTo>
                    <a:pt x="2504" y="1254"/>
                  </a:lnTo>
                  <a:lnTo>
                    <a:pt x="2504" y="1254"/>
                  </a:lnTo>
                  <a:lnTo>
                    <a:pt x="2504" y="1254"/>
                  </a:lnTo>
                  <a:lnTo>
                    <a:pt x="2507" y="1254"/>
                  </a:lnTo>
                  <a:lnTo>
                    <a:pt x="2507" y="1254"/>
                  </a:lnTo>
                  <a:lnTo>
                    <a:pt x="2507" y="1254"/>
                  </a:lnTo>
                  <a:lnTo>
                    <a:pt x="2507" y="1254"/>
                  </a:lnTo>
                  <a:lnTo>
                    <a:pt x="2507" y="1252"/>
                  </a:lnTo>
                  <a:lnTo>
                    <a:pt x="2509" y="1252"/>
                  </a:lnTo>
                  <a:lnTo>
                    <a:pt x="2509" y="1252"/>
                  </a:lnTo>
                  <a:lnTo>
                    <a:pt x="2511" y="1252"/>
                  </a:lnTo>
                  <a:lnTo>
                    <a:pt x="2511" y="1254"/>
                  </a:lnTo>
                  <a:lnTo>
                    <a:pt x="2509" y="1254"/>
                  </a:lnTo>
                  <a:lnTo>
                    <a:pt x="2509" y="1254"/>
                  </a:lnTo>
                  <a:lnTo>
                    <a:pt x="2509" y="1254"/>
                  </a:lnTo>
                  <a:lnTo>
                    <a:pt x="2507" y="1254"/>
                  </a:lnTo>
                  <a:lnTo>
                    <a:pt x="2507" y="1254"/>
                  </a:lnTo>
                  <a:lnTo>
                    <a:pt x="2507" y="1257"/>
                  </a:lnTo>
                  <a:lnTo>
                    <a:pt x="2507" y="1257"/>
                  </a:lnTo>
                  <a:lnTo>
                    <a:pt x="2504" y="1257"/>
                  </a:lnTo>
                  <a:lnTo>
                    <a:pt x="2504" y="1257"/>
                  </a:lnTo>
                  <a:lnTo>
                    <a:pt x="2504" y="1259"/>
                  </a:lnTo>
                  <a:lnTo>
                    <a:pt x="2507" y="1259"/>
                  </a:lnTo>
                  <a:lnTo>
                    <a:pt x="2507" y="1259"/>
                  </a:lnTo>
                  <a:lnTo>
                    <a:pt x="2507" y="1257"/>
                  </a:lnTo>
                  <a:lnTo>
                    <a:pt x="2509" y="1257"/>
                  </a:lnTo>
                  <a:lnTo>
                    <a:pt x="2509" y="1257"/>
                  </a:lnTo>
                  <a:lnTo>
                    <a:pt x="2509" y="1257"/>
                  </a:lnTo>
                  <a:lnTo>
                    <a:pt x="2509" y="1257"/>
                  </a:lnTo>
                  <a:lnTo>
                    <a:pt x="2509" y="1259"/>
                  </a:lnTo>
                  <a:lnTo>
                    <a:pt x="2511" y="1259"/>
                  </a:lnTo>
                  <a:lnTo>
                    <a:pt x="2511" y="1259"/>
                  </a:lnTo>
                  <a:lnTo>
                    <a:pt x="2511" y="1259"/>
                  </a:lnTo>
                  <a:lnTo>
                    <a:pt x="2511" y="1259"/>
                  </a:lnTo>
                  <a:lnTo>
                    <a:pt x="2511" y="1257"/>
                  </a:lnTo>
                  <a:lnTo>
                    <a:pt x="2511" y="1257"/>
                  </a:lnTo>
                  <a:lnTo>
                    <a:pt x="2511" y="1254"/>
                  </a:lnTo>
                  <a:lnTo>
                    <a:pt x="2511" y="1254"/>
                  </a:lnTo>
                  <a:lnTo>
                    <a:pt x="2514" y="1252"/>
                  </a:lnTo>
                  <a:lnTo>
                    <a:pt x="2514" y="1252"/>
                  </a:lnTo>
                  <a:lnTo>
                    <a:pt x="2514" y="1252"/>
                  </a:lnTo>
                  <a:lnTo>
                    <a:pt x="2514" y="1254"/>
                  </a:lnTo>
                  <a:lnTo>
                    <a:pt x="2514" y="1254"/>
                  </a:lnTo>
                  <a:lnTo>
                    <a:pt x="2514" y="1254"/>
                  </a:lnTo>
                  <a:lnTo>
                    <a:pt x="2514" y="1254"/>
                  </a:lnTo>
                  <a:lnTo>
                    <a:pt x="2516" y="1254"/>
                  </a:lnTo>
                  <a:lnTo>
                    <a:pt x="2516" y="1252"/>
                  </a:lnTo>
                  <a:lnTo>
                    <a:pt x="2519" y="1252"/>
                  </a:lnTo>
                  <a:lnTo>
                    <a:pt x="2519" y="1252"/>
                  </a:lnTo>
                  <a:lnTo>
                    <a:pt x="2519" y="1252"/>
                  </a:lnTo>
                  <a:lnTo>
                    <a:pt x="2519" y="1252"/>
                  </a:lnTo>
                  <a:lnTo>
                    <a:pt x="2519" y="1250"/>
                  </a:lnTo>
                  <a:lnTo>
                    <a:pt x="2519" y="1250"/>
                  </a:lnTo>
                  <a:lnTo>
                    <a:pt x="2521" y="1250"/>
                  </a:lnTo>
                  <a:lnTo>
                    <a:pt x="2526" y="1247"/>
                  </a:lnTo>
                  <a:lnTo>
                    <a:pt x="2528" y="1247"/>
                  </a:lnTo>
                  <a:lnTo>
                    <a:pt x="2528" y="1245"/>
                  </a:lnTo>
                  <a:lnTo>
                    <a:pt x="2526" y="1243"/>
                  </a:lnTo>
                  <a:lnTo>
                    <a:pt x="2528" y="1243"/>
                  </a:lnTo>
                  <a:lnTo>
                    <a:pt x="2528" y="1243"/>
                  </a:lnTo>
                  <a:lnTo>
                    <a:pt x="2530" y="1243"/>
                  </a:lnTo>
                  <a:lnTo>
                    <a:pt x="2533" y="1243"/>
                  </a:lnTo>
                  <a:lnTo>
                    <a:pt x="2533" y="1243"/>
                  </a:lnTo>
                  <a:lnTo>
                    <a:pt x="2533" y="1243"/>
                  </a:lnTo>
                  <a:lnTo>
                    <a:pt x="2535" y="1245"/>
                  </a:lnTo>
                  <a:lnTo>
                    <a:pt x="2533" y="1245"/>
                  </a:lnTo>
                  <a:lnTo>
                    <a:pt x="2533" y="1245"/>
                  </a:lnTo>
                  <a:lnTo>
                    <a:pt x="2533" y="1247"/>
                  </a:lnTo>
                  <a:lnTo>
                    <a:pt x="2533" y="1247"/>
                  </a:lnTo>
                  <a:lnTo>
                    <a:pt x="2533" y="1250"/>
                  </a:lnTo>
                  <a:lnTo>
                    <a:pt x="2533" y="1250"/>
                  </a:lnTo>
                  <a:lnTo>
                    <a:pt x="2535" y="1247"/>
                  </a:lnTo>
                  <a:lnTo>
                    <a:pt x="2535" y="1247"/>
                  </a:lnTo>
                  <a:lnTo>
                    <a:pt x="2535" y="1247"/>
                  </a:lnTo>
                  <a:lnTo>
                    <a:pt x="2535" y="1245"/>
                  </a:lnTo>
                  <a:lnTo>
                    <a:pt x="2537" y="1245"/>
                  </a:lnTo>
                  <a:lnTo>
                    <a:pt x="2537" y="1245"/>
                  </a:lnTo>
                  <a:lnTo>
                    <a:pt x="2540" y="1245"/>
                  </a:lnTo>
                  <a:lnTo>
                    <a:pt x="2540" y="1245"/>
                  </a:lnTo>
                  <a:lnTo>
                    <a:pt x="2540" y="1243"/>
                  </a:lnTo>
                  <a:lnTo>
                    <a:pt x="2540" y="1243"/>
                  </a:lnTo>
                  <a:lnTo>
                    <a:pt x="2540" y="1243"/>
                  </a:lnTo>
                  <a:lnTo>
                    <a:pt x="2540" y="1243"/>
                  </a:lnTo>
                  <a:lnTo>
                    <a:pt x="2540" y="1243"/>
                  </a:lnTo>
                  <a:lnTo>
                    <a:pt x="2540" y="1245"/>
                  </a:lnTo>
                  <a:lnTo>
                    <a:pt x="2540" y="1247"/>
                  </a:lnTo>
                  <a:lnTo>
                    <a:pt x="2542" y="1247"/>
                  </a:lnTo>
                  <a:lnTo>
                    <a:pt x="2545" y="1250"/>
                  </a:lnTo>
                  <a:lnTo>
                    <a:pt x="2545" y="1250"/>
                  </a:lnTo>
                  <a:lnTo>
                    <a:pt x="2542" y="1250"/>
                  </a:lnTo>
                  <a:lnTo>
                    <a:pt x="2540" y="1250"/>
                  </a:lnTo>
                  <a:lnTo>
                    <a:pt x="2540" y="1252"/>
                  </a:lnTo>
                  <a:lnTo>
                    <a:pt x="2540" y="1252"/>
                  </a:lnTo>
                  <a:lnTo>
                    <a:pt x="2542" y="1252"/>
                  </a:lnTo>
                  <a:lnTo>
                    <a:pt x="2547" y="1254"/>
                  </a:lnTo>
                  <a:lnTo>
                    <a:pt x="2549" y="1254"/>
                  </a:lnTo>
                  <a:lnTo>
                    <a:pt x="2549" y="1252"/>
                  </a:lnTo>
                  <a:lnTo>
                    <a:pt x="2552" y="1252"/>
                  </a:lnTo>
                  <a:lnTo>
                    <a:pt x="2552" y="1252"/>
                  </a:lnTo>
                  <a:lnTo>
                    <a:pt x="2552" y="1252"/>
                  </a:lnTo>
                  <a:lnTo>
                    <a:pt x="2552" y="1252"/>
                  </a:lnTo>
                  <a:lnTo>
                    <a:pt x="2552" y="1252"/>
                  </a:lnTo>
                  <a:lnTo>
                    <a:pt x="2552" y="1252"/>
                  </a:lnTo>
                  <a:lnTo>
                    <a:pt x="2552" y="1252"/>
                  </a:lnTo>
                  <a:lnTo>
                    <a:pt x="2552" y="1252"/>
                  </a:lnTo>
                  <a:lnTo>
                    <a:pt x="2552" y="1252"/>
                  </a:lnTo>
                  <a:lnTo>
                    <a:pt x="2552" y="1252"/>
                  </a:lnTo>
                  <a:lnTo>
                    <a:pt x="2554" y="1252"/>
                  </a:lnTo>
                  <a:lnTo>
                    <a:pt x="2554" y="1252"/>
                  </a:lnTo>
                  <a:lnTo>
                    <a:pt x="2554" y="1250"/>
                  </a:lnTo>
                  <a:lnTo>
                    <a:pt x="2554" y="1250"/>
                  </a:lnTo>
                  <a:lnTo>
                    <a:pt x="2554" y="1250"/>
                  </a:lnTo>
                  <a:lnTo>
                    <a:pt x="2554" y="1250"/>
                  </a:lnTo>
                  <a:lnTo>
                    <a:pt x="2552" y="1250"/>
                  </a:lnTo>
                  <a:lnTo>
                    <a:pt x="2552" y="1250"/>
                  </a:lnTo>
                  <a:lnTo>
                    <a:pt x="2552" y="1247"/>
                  </a:lnTo>
                  <a:lnTo>
                    <a:pt x="2552" y="1247"/>
                  </a:lnTo>
                  <a:lnTo>
                    <a:pt x="2552" y="1247"/>
                  </a:lnTo>
                  <a:lnTo>
                    <a:pt x="2552" y="1247"/>
                  </a:lnTo>
                  <a:lnTo>
                    <a:pt x="2554" y="1247"/>
                  </a:lnTo>
                  <a:lnTo>
                    <a:pt x="2554" y="1247"/>
                  </a:lnTo>
                  <a:lnTo>
                    <a:pt x="2554" y="1247"/>
                  </a:lnTo>
                  <a:lnTo>
                    <a:pt x="2554" y="1247"/>
                  </a:lnTo>
                  <a:lnTo>
                    <a:pt x="2556" y="1247"/>
                  </a:lnTo>
                  <a:lnTo>
                    <a:pt x="2556" y="1247"/>
                  </a:lnTo>
                  <a:lnTo>
                    <a:pt x="2556" y="1247"/>
                  </a:lnTo>
                  <a:lnTo>
                    <a:pt x="2559" y="1247"/>
                  </a:lnTo>
                  <a:lnTo>
                    <a:pt x="2559" y="1247"/>
                  </a:lnTo>
                  <a:lnTo>
                    <a:pt x="2556" y="1247"/>
                  </a:lnTo>
                  <a:lnTo>
                    <a:pt x="2556" y="1250"/>
                  </a:lnTo>
                  <a:lnTo>
                    <a:pt x="2559" y="1250"/>
                  </a:lnTo>
                  <a:lnTo>
                    <a:pt x="2559" y="1250"/>
                  </a:lnTo>
                  <a:lnTo>
                    <a:pt x="2559" y="1247"/>
                  </a:lnTo>
                  <a:lnTo>
                    <a:pt x="2559" y="1247"/>
                  </a:lnTo>
                  <a:lnTo>
                    <a:pt x="2559" y="1245"/>
                  </a:lnTo>
                  <a:lnTo>
                    <a:pt x="2559" y="1240"/>
                  </a:lnTo>
                  <a:lnTo>
                    <a:pt x="2559" y="1240"/>
                  </a:lnTo>
                  <a:lnTo>
                    <a:pt x="2556" y="1240"/>
                  </a:lnTo>
                  <a:lnTo>
                    <a:pt x="2554" y="1240"/>
                  </a:lnTo>
                  <a:lnTo>
                    <a:pt x="2554" y="1243"/>
                  </a:lnTo>
                  <a:lnTo>
                    <a:pt x="2554" y="1243"/>
                  </a:lnTo>
                  <a:lnTo>
                    <a:pt x="2552" y="1243"/>
                  </a:lnTo>
                  <a:lnTo>
                    <a:pt x="2552" y="1240"/>
                  </a:lnTo>
                  <a:lnTo>
                    <a:pt x="2552" y="1240"/>
                  </a:lnTo>
                  <a:lnTo>
                    <a:pt x="2554" y="1238"/>
                  </a:lnTo>
                  <a:lnTo>
                    <a:pt x="2554" y="1238"/>
                  </a:lnTo>
                  <a:lnTo>
                    <a:pt x="2554" y="1238"/>
                  </a:lnTo>
                  <a:lnTo>
                    <a:pt x="2554" y="1238"/>
                  </a:lnTo>
                  <a:lnTo>
                    <a:pt x="2554" y="1238"/>
                  </a:lnTo>
                  <a:lnTo>
                    <a:pt x="2554" y="1235"/>
                  </a:lnTo>
                  <a:lnTo>
                    <a:pt x="2554" y="1235"/>
                  </a:lnTo>
                  <a:lnTo>
                    <a:pt x="2554" y="1235"/>
                  </a:lnTo>
                  <a:lnTo>
                    <a:pt x="2554" y="1233"/>
                  </a:lnTo>
                  <a:lnTo>
                    <a:pt x="2554" y="1233"/>
                  </a:lnTo>
                  <a:lnTo>
                    <a:pt x="2554" y="1233"/>
                  </a:lnTo>
                  <a:lnTo>
                    <a:pt x="2556" y="1233"/>
                  </a:lnTo>
                  <a:lnTo>
                    <a:pt x="2556" y="1233"/>
                  </a:lnTo>
                  <a:lnTo>
                    <a:pt x="2556" y="1235"/>
                  </a:lnTo>
                  <a:lnTo>
                    <a:pt x="2556" y="1235"/>
                  </a:lnTo>
                  <a:lnTo>
                    <a:pt x="2556" y="1233"/>
                  </a:lnTo>
                  <a:lnTo>
                    <a:pt x="2559" y="1233"/>
                  </a:lnTo>
                  <a:lnTo>
                    <a:pt x="2559" y="1233"/>
                  </a:lnTo>
                  <a:lnTo>
                    <a:pt x="2561" y="1233"/>
                  </a:lnTo>
                  <a:lnTo>
                    <a:pt x="2561" y="1233"/>
                  </a:lnTo>
                  <a:lnTo>
                    <a:pt x="2561" y="1231"/>
                  </a:lnTo>
                  <a:lnTo>
                    <a:pt x="2561" y="1231"/>
                  </a:lnTo>
                  <a:lnTo>
                    <a:pt x="2561" y="1231"/>
                  </a:lnTo>
                  <a:lnTo>
                    <a:pt x="2561" y="1231"/>
                  </a:lnTo>
                  <a:lnTo>
                    <a:pt x="2563" y="1231"/>
                  </a:lnTo>
                  <a:lnTo>
                    <a:pt x="2563" y="1228"/>
                  </a:lnTo>
                  <a:lnTo>
                    <a:pt x="2563" y="1228"/>
                  </a:lnTo>
                  <a:lnTo>
                    <a:pt x="2563" y="1228"/>
                  </a:lnTo>
                  <a:lnTo>
                    <a:pt x="2563" y="1228"/>
                  </a:lnTo>
                  <a:lnTo>
                    <a:pt x="2561" y="1226"/>
                  </a:lnTo>
                  <a:lnTo>
                    <a:pt x="2561" y="1226"/>
                  </a:lnTo>
                  <a:lnTo>
                    <a:pt x="2561" y="1226"/>
                  </a:lnTo>
                  <a:lnTo>
                    <a:pt x="2561" y="1224"/>
                  </a:lnTo>
                  <a:lnTo>
                    <a:pt x="2559" y="1221"/>
                  </a:lnTo>
                  <a:lnTo>
                    <a:pt x="2561" y="1221"/>
                  </a:lnTo>
                  <a:lnTo>
                    <a:pt x="2561" y="1221"/>
                  </a:lnTo>
                  <a:lnTo>
                    <a:pt x="2561" y="1224"/>
                  </a:lnTo>
                  <a:lnTo>
                    <a:pt x="2561" y="1221"/>
                  </a:lnTo>
                  <a:lnTo>
                    <a:pt x="2561" y="1219"/>
                  </a:lnTo>
                  <a:lnTo>
                    <a:pt x="2561" y="1219"/>
                  </a:lnTo>
                  <a:lnTo>
                    <a:pt x="2561" y="1219"/>
                  </a:lnTo>
                  <a:lnTo>
                    <a:pt x="2563" y="1219"/>
                  </a:lnTo>
                  <a:lnTo>
                    <a:pt x="2566" y="1216"/>
                  </a:lnTo>
                  <a:lnTo>
                    <a:pt x="2566" y="1219"/>
                  </a:lnTo>
                  <a:lnTo>
                    <a:pt x="2568" y="1216"/>
                  </a:lnTo>
                  <a:lnTo>
                    <a:pt x="2568" y="1216"/>
                  </a:lnTo>
                  <a:lnTo>
                    <a:pt x="2566" y="1214"/>
                  </a:lnTo>
                  <a:lnTo>
                    <a:pt x="2566" y="1214"/>
                  </a:lnTo>
                  <a:lnTo>
                    <a:pt x="2563" y="1214"/>
                  </a:lnTo>
                  <a:lnTo>
                    <a:pt x="2563" y="1214"/>
                  </a:lnTo>
                  <a:lnTo>
                    <a:pt x="2561" y="1216"/>
                  </a:lnTo>
                  <a:lnTo>
                    <a:pt x="2561" y="1216"/>
                  </a:lnTo>
                  <a:lnTo>
                    <a:pt x="2556" y="1216"/>
                  </a:lnTo>
                  <a:lnTo>
                    <a:pt x="2556" y="1214"/>
                  </a:lnTo>
                  <a:lnTo>
                    <a:pt x="2556" y="1214"/>
                  </a:lnTo>
                  <a:lnTo>
                    <a:pt x="2556" y="1214"/>
                  </a:lnTo>
                  <a:lnTo>
                    <a:pt x="2556" y="1214"/>
                  </a:lnTo>
                  <a:lnTo>
                    <a:pt x="2556" y="1214"/>
                  </a:lnTo>
                  <a:lnTo>
                    <a:pt x="2556" y="1214"/>
                  </a:lnTo>
                  <a:lnTo>
                    <a:pt x="2554" y="1214"/>
                  </a:lnTo>
                  <a:lnTo>
                    <a:pt x="2547" y="1214"/>
                  </a:lnTo>
                  <a:lnTo>
                    <a:pt x="2547" y="1214"/>
                  </a:lnTo>
                  <a:lnTo>
                    <a:pt x="2545" y="1212"/>
                  </a:lnTo>
                  <a:lnTo>
                    <a:pt x="2545" y="1212"/>
                  </a:lnTo>
                  <a:lnTo>
                    <a:pt x="2542" y="1212"/>
                  </a:lnTo>
                  <a:lnTo>
                    <a:pt x="2542" y="1214"/>
                  </a:lnTo>
                  <a:lnTo>
                    <a:pt x="2542" y="1214"/>
                  </a:lnTo>
                  <a:lnTo>
                    <a:pt x="2540" y="1214"/>
                  </a:lnTo>
                  <a:lnTo>
                    <a:pt x="2540" y="1214"/>
                  </a:lnTo>
                  <a:lnTo>
                    <a:pt x="2537" y="1212"/>
                  </a:lnTo>
                  <a:lnTo>
                    <a:pt x="2537" y="1212"/>
                  </a:lnTo>
                  <a:lnTo>
                    <a:pt x="2537" y="1209"/>
                  </a:lnTo>
                  <a:lnTo>
                    <a:pt x="2540" y="1209"/>
                  </a:lnTo>
                  <a:lnTo>
                    <a:pt x="2540" y="1207"/>
                  </a:lnTo>
                  <a:lnTo>
                    <a:pt x="2537" y="1207"/>
                  </a:lnTo>
                  <a:lnTo>
                    <a:pt x="2537" y="1205"/>
                  </a:lnTo>
                  <a:lnTo>
                    <a:pt x="2537" y="1207"/>
                  </a:lnTo>
                  <a:lnTo>
                    <a:pt x="2535" y="1207"/>
                  </a:lnTo>
                  <a:lnTo>
                    <a:pt x="2535" y="1207"/>
                  </a:lnTo>
                  <a:lnTo>
                    <a:pt x="2535" y="1205"/>
                  </a:lnTo>
                  <a:lnTo>
                    <a:pt x="2535" y="1205"/>
                  </a:lnTo>
                  <a:lnTo>
                    <a:pt x="2535" y="1207"/>
                  </a:lnTo>
                  <a:lnTo>
                    <a:pt x="2535" y="1207"/>
                  </a:lnTo>
                  <a:lnTo>
                    <a:pt x="2533" y="1207"/>
                  </a:lnTo>
                  <a:lnTo>
                    <a:pt x="2533" y="1207"/>
                  </a:lnTo>
                  <a:lnTo>
                    <a:pt x="2533" y="1209"/>
                  </a:lnTo>
                  <a:lnTo>
                    <a:pt x="2530" y="1209"/>
                  </a:lnTo>
                  <a:lnTo>
                    <a:pt x="2530" y="1212"/>
                  </a:lnTo>
                  <a:lnTo>
                    <a:pt x="2530" y="1212"/>
                  </a:lnTo>
                  <a:lnTo>
                    <a:pt x="2530" y="1214"/>
                  </a:lnTo>
                  <a:lnTo>
                    <a:pt x="2530" y="1214"/>
                  </a:lnTo>
                  <a:lnTo>
                    <a:pt x="2528" y="1214"/>
                  </a:lnTo>
                  <a:lnTo>
                    <a:pt x="2528" y="1214"/>
                  </a:lnTo>
                  <a:lnTo>
                    <a:pt x="2528" y="1214"/>
                  </a:lnTo>
                  <a:lnTo>
                    <a:pt x="2528" y="1214"/>
                  </a:lnTo>
                  <a:lnTo>
                    <a:pt x="2528" y="1214"/>
                  </a:lnTo>
                  <a:lnTo>
                    <a:pt x="2528" y="1212"/>
                  </a:lnTo>
                  <a:lnTo>
                    <a:pt x="2528" y="1212"/>
                  </a:lnTo>
                  <a:lnTo>
                    <a:pt x="2528" y="1212"/>
                  </a:lnTo>
                  <a:lnTo>
                    <a:pt x="2516" y="1212"/>
                  </a:lnTo>
                  <a:lnTo>
                    <a:pt x="2514" y="1212"/>
                  </a:lnTo>
                  <a:lnTo>
                    <a:pt x="2514" y="1212"/>
                  </a:lnTo>
                  <a:lnTo>
                    <a:pt x="2511" y="1212"/>
                  </a:lnTo>
                  <a:lnTo>
                    <a:pt x="2511" y="1212"/>
                  </a:lnTo>
                  <a:lnTo>
                    <a:pt x="2511" y="1212"/>
                  </a:lnTo>
                  <a:lnTo>
                    <a:pt x="2511" y="1212"/>
                  </a:lnTo>
                  <a:lnTo>
                    <a:pt x="2511" y="1212"/>
                  </a:lnTo>
                  <a:lnTo>
                    <a:pt x="2509" y="1212"/>
                  </a:lnTo>
                  <a:lnTo>
                    <a:pt x="2509" y="1212"/>
                  </a:lnTo>
                  <a:lnTo>
                    <a:pt x="2511" y="1212"/>
                  </a:lnTo>
                  <a:lnTo>
                    <a:pt x="2514" y="1212"/>
                  </a:lnTo>
                  <a:lnTo>
                    <a:pt x="2514" y="1214"/>
                  </a:lnTo>
                  <a:lnTo>
                    <a:pt x="2514" y="1214"/>
                  </a:lnTo>
                  <a:lnTo>
                    <a:pt x="2509" y="1214"/>
                  </a:lnTo>
                  <a:lnTo>
                    <a:pt x="2509" y="1214"/>
                  </a:lnTo>
                  <a:lnTo>
                    <a:pt x="2507" y="1214"/>
                  </a:lnTo>
                  <a:lnTo>
                    <a:pt x="2507" y="1212"/>
                  </a:lnTo>
                  <a:lnTo>
                    <a:pt x="2507" y="1212"/>
                  </a:lnTo>
                  <a:lnTo>
                    <a:pt x="2504" y="1212"/>
                  </a:lnTo>
                  <a:lnTo>
                    <a:pt x="2504" y="1212"/>
                  </a:lnTo>
                  <a:lnTo>
                    <a:pt x="2504" y="1212"/>
                  </a:lnTo>
                  <a:lnTo>
                    <a:pt x="2502" y="1209"/>
                  </a:lnTo>
                  <a:lnTo>
                    <a:pt x="2502" y="1209"/>
                  </a:lnTo>
                  <a:lnTo>
                    <a:pt x="2502" y="1207"/>
                  </a:lnTo>
                  <a:lnTo>
                    <a:pt x="2500" y="1207"/>
                  </a:lnTo>
                  <a:lnTo>
                    <a:pt x="2500" y="1205"/>
                  </a:lnTo>
                  <a:lnTo>
                    <a:pt x="2500" y="1205"/>
                  </a:lnTo>
                  <a:lnTo>
                    <a:pt x="2500" y="1202"/>
                  </a:lnTo>
                  <a:lnTo>
                    <a:pt x="2502" y="1202"/>
                  </a:lnTo>
                  <a:lnTo>
                    <a:pt x="2500" y="1202"/>
                  </a:lnTo>
                  <a:lnTo>
                    <a:pt x="2500" y="1202"/>
                  </a:lnTo>
                  <a:lnTo>
                    <a:pt x="2497" y="1200"/>
                  </a:lnTo>
                  <a:lnTo>
                    <a:pt x="2497" y="1200"/>
                  </a:lnTo>
                  <a:lnTo>
                    <a:pt x="2497" y="1200"/>
                  </a:lnTo>
                  <a:lnTo>
                    <a:pt x="2500" y="1202"/>
                  </a:lnTo>
                  <a:lnTo>
                    <a:pt x="2497" y="1205"/>
                  </a:lnTo>
                  <a:lnTo>
                    <a:pt x="2495" y="1205"/>
                  </a:lnTo>
                  <a:lnTo>
                    <a:pt x="2488" y="1205"/>
                  </a:lnTo>
                  <a:lnTo>
                    <a:pt x="2488" y="1205"/>
                  </a:lnTo>
                  <a:lnTo>
                    <a:pt x="2488" y="1205"/>
                  </a:lnTo>
                  <a:lnTo>
                    <a:pt x="2485" y="1202"/>
                  </a:lnTo>
                  <a:lnTo>
                    <a:pt x="2485" y="1202"/>
                  </a:lnTo>
                  <a:lnTo>
                    <a:pt x="2485" y="1202"/>
                  </a:lnTo>
                  <a:lnTo>
                    <a:pt x="2488" y="1200"/>
                  </a:lnTo>
                  <a:lnTo>
                    <a:pt x="2485" y="1200"/>
                  </a:lnTo>
                  <a:lnTo>
                    <a:pt x="2485" y="1198"/>
                  </a:lnTo>
                  <a:lnTo>
                    <a:pt x="2485" y="1198"/>
                  </a:lnTo>
                  <a:lnTo>
                    <a:pt x="2488" y="1198"/>
                  </a:lnTo>
                  <a:lnTo>
                    <a:pt x="2485" y="1195"/>
                  </a:lnTo>
                  <a:lnTo>
                    <a:pt x="2485" y="1195"/>
                  </a:lnTo>
                  <a:lnTo>
                    <a:pt x="2483" y="1195"/>
                  </a:lnTo>
                  <a:lnTo>
                    <a:pt x="2481" y="1195"/>
                  </a:lnTo>
                  <a:lnTo>
                    <a:pt x="2481" y="1195"/>
                  </a:lnTo>
                  <a:lnTo>
                    <a:pt x="2481" y="1195"/>
                  </a:lnTo>
                  <a:lnTo>
                    <a:pt x="2481" y="1195"/>
                  </a:lnTo>
                  <a:lnTo>
                    <a:pt x="2481" y="1195"/>
                  </a:lnTo>
                  <a:lnTo>
                    <a:pt x="2478" y="1195"/>
                  </a:lnTo>
                  <a:lnTo>
                    <a:pt x="2478" y="1193"/>
                  </a:lnTo>
                  <a:lnTo>
                    <a:pt x="2478" y="1193"/>
                  </a:lnTo>
                  <a:lnTo>
                    <a:pt x="2478" y="1193"/>
                  </a:lnTo>
                  <a:lnTo>
                    <a:pt x="2476" y="1193"/>
                  </a:lnTo>
                  <a:lnTo>
                    <a:pt x="2476" y="1190"/>
                  </a:lnTo>
                  <a:lnTo>
                    <a:pt x="2476" y="1190"/>
                  </a:lnTo>
                  <a:lnTo>
                    <a:pt x="2476" y="1190"/>
                  </a:lnTo>
                  <a:lnTo>
                    <a:pt x="2476" y="1188"/>
                  </a:lnTo>
                  <a:lnTo>
                    <a:pt x="2474" y="1188"/>
                  </a:lnTo>
                  <a:lnTo>
                    <a:pt x="2474" y="1188"/>
                  </a:lnTo>
                  <a:lnTo>
                    <a:pt x="2471" y="1188"/>
                  </a:lnTo>
                  <a:lnTo>
                    <a:pt x="2471" y="1188"/>
                  </a:lnTo>
                  <a:lnTo>
                    <a:pt x="2471" y="1188"/>
                  </a:lnTo>
                  <a:lnTo>
                    <a:pt x="2469" y="1188"/>
                  </a:lnTo>
                  <a:lnTo>
                    <a:pt x="2466" y="1188"/>
                  </a:lnTo>
                  <a:lnTo>
                    <a:pt x="2464" y="1188"/>
                  </a:lnTo>
                  <a:lnTo>
                    <a:pt x="2464" y="1188"/>
                  </a:lnTo>
                  <a:lnTo>
                    <a:pt x="2462" y="1190"/>
                  </a:lnTo>
                  <a:lnTo>
                    <a:pt x="2459" y="1190"/>
                  </a:lnTo>
                  <a:lnTo>
                    <a:pt x="2457" y="1190"/>
                  </a:lnTo>
                  <a:lnTo>
                    <a:pt x="2457" y="1193"/>
                  </a:lnTo>
                  <a:lnTo>
                    <a:pt x="2455" y="1193"/>
                  </a:lnTo>
                  <a:lnTo>
                    <a:pt x="2450" y="1193"/>
                  </a:lnTo>
                  <a:lnTo>
                    <a:pt x="2450" y="1193"/>
                  </a:lnTo>
                  <a:lnTo>
                    <a:pt x="2448" y="1195"/>
                  </a:lnTo>
                  <a:lnTo>
                    <a:pt x="2448" y="1195"/>
                  </a:lnTo>
                  <a:lnTo>
                    <a:pt x="2448" y="1195"/>
                  </a:lnTo>
                  <a:lnTo>
                    <a:pt x="2445" y="1198"/>
                  </a:lnTo>
                  <a:lnTo>
                    <a:pt x="2443" y="1198"/>
                  </a:lnTo>
                  <a:lnTo>
                    <a:pt x="2438" y="1198"/>
                  </a:lnTo>
                  <a:lnTo>
                    <a:pt x="2438" y="1198"/>
                  </a:lnTo>
                  <a:lnTo>
                    <a:pt x="2438" y="1198"/>
                  </a:lnTo>
                  <a:lnTo>
                    <a:pt x="2438" y="1198"/>
                  </a:lnTo>
                  <a:lnTo>
                    <a:pt x="2440" y="1198"/>
                  </a:lnTo>
                  <a:lnTo>
                    <a:pt x="2440" y="1198"/>
                  </a:lnTo>
                  <a:lnTo>
                    <a:pt x="2443" y="1198"/>
                  </a:lnTo>
                  <a:lnTo>
                    <a:pt x="2443" y="1198"/>
                  </a:lnTo>
                  <a:lnTo>
                    <a:pt x="2443" y="1200"/>
                  </a:lnTo>
                  <a:lnTo>
                    <a:pt x="2443" y="1202"/>
                  </a:lnTo>
                  <a:lnTo>
                    <a:pt x="2436" y="1209"/>
                  </a:lnTo>
                  <a:lnTo>
                    <a:pt x="2429" y="1214"/>
                  </a:lnTo>
                  <a:lnTo>
                    <a:pt x="2426" y="1214"/>
                  </a:lnTo>
                  <a:lnTo>
                    <a:pt x="2426" y="1214"/>
                  </a:lnTo>
                  <a:lnTo>
                    <a:pt x="2426" y="1214"/>
                  </a:lnTo>
                  <a:lnTo>
                    <a:pt x="2424" y="1216"/>
                  </a:lnTo>
                  <a:lnTo>
                    <a:pt x="2419" y="1219"/>
                  </a:lnTo>
                  <a:lnTo>
                    <a:pt x="2419" y="1219"/>
                  </a:lnTo>
                  <a:lnTo>
                    <a:pt x="2419" y="1219"/>
                  </a:lnTo>
                  <a:lnTo>
                    <a:pt x="2419" y="1221"/>
                  </a:lnTo>
                  <a:lnTo>
                    <a:pt x="2422" y="1224"/>
                  </a:lnTo>
                  <a:lnTo>
                    <a:pt x="2422" y="1226"/>
                  </a:lnTo>
                  <a:lnTo>
                    <a:pt x="2419" y="1226"/>
                  </a:lnTo>
                  <a:lnTo>
                    <a:pt x="2414" y="1231"/>
                  </a:lnTo>
                  <a:lnTo>
                    <a:pt x="2414" y="1231"/>
                  </a:lnTo>
                  <a:lnTo>
                    <a:pt x="2414" y="1233"/>
                  </a:lnTo>
                  <a:lnTo>
                    <a:pt x="2412" y="1233"/>
                  </a:lnTo>
                  <a:lnTo>
                    <a:pt x="2410" y="1233"/>
                  </a:lnTo>
                  <a:lnTo>
                    <a:pt x="2403" y="1233"/>
                  </a:lnTo>
                  <a:lnTo>
                    <a:pt x="2403" y="1233"/>
                  </a:lnTo>
                  <a:lnTo>
                    <a:pt x="2403" y="1233"/>
                  </a:lnTo>
                  <a:lnTo>
                    <a:pt x="2398" y="1233"/>
                  </a:lnTo>
                  <a:lnTo>
                    <a:pt x="2398" y="1235"/>
                  </a:lnTo>
                  <a:lnTo>
                    <a:pt x="2388" y="1233"/>
                  </a:lnTo>
                  <a:lnTo>
                    <a:pt x="2381" y="1231"/>
                  </a:lnTo>
                  <a:lnTo>
                    <a:pt x="2381" y="1228"/>
                  </a:lnTo>
                  <a:lnTo>
                    <a:pt x="2377" y="1228"/>
                  </a:lnTo>
                  <a:lnTo>
                    <a:pt x="2377" y="1226"/>
                  </a:lnTo>
                  <a:lnTo>
                    <a:pt x="2377" y="1226"/>
                  </a:lnTo>
                  <a:lnTo>
                    <a:pt x="2374" y="1224"/>
                  </a:lnTo>
                  <a:lnTo>
                    <a:pt x="2374" y="1224"/>
                  </a:lnTo>
                  <a:lnTo>
                    <a:pt x="2372" y="1224"/>
                  </a:lnTo>
                  <a:lnTo>
                    <a:pt x="2372" y="1224"/>
                  </a:lnTo>
                  <a:lnTo>
                    <a:pt x="2372" y="1221"/>
                  </a:lnTo>
                  <a:lnTo>
                    <a:pt x="2372" y="1216"/>
                  </a:lnTo>
                  <a:lnTo>
                    <a:pt x="2372" y="1207"/>
                  </a:lnTo>
                  <a:lnTo>
                    <a:pt x="2372" y="1205"/>
                  </a:lnTo>
                  <a:lnTo>
                    <a:pt x="2372" y="1202"/>
                  </a:lnTo>
                  <a:lnTo>
                    <a:pt x="2372" y="1202"/>
                  </a:lnTo>
                  <a:lnTo>
                    <a:pt x="2374" y="1200"/>
                  </a:lnTo>
                  <a:lnTo>
                    <a:pt x="2374" y="1200"/>
                  </a:lnTo>
                  <a:lnTo>
                    <a:pt x="2377" y="1198"/>
                  </a:lnTo>
                  <a:lnTo>
                    <a:pt x="2377" y="1195"/>
                  </a:lnTo>
                  <a:lnTo>
                    <a:pt x="2377" y="1195"/>
                  </a:lnTo>
                  <a:lnTo>
                    <a:pt x="2379" y="1193"/>
                  </a:lnTo>
                  <a:lnTo>
                    <a:pt x="2381" y="1193"/>
                  </a:lnTo>
                  <a:lnTo>
                    <a:pt x="2384" y="1195"/>
                  </a:lnTo>
                  <a:lnTo>
                    <a:pt x="2386" y="1198"/>
                  </a:lnTo>
                  <a:lnTo>
                    <a:pt x="2388" y="1198"/>
                  </a:lnTo>
                  <a:lnTo>
                    <a:pt x="2388" y="1195"/>
                  </a:lnTo>
                  <a:lnTo>
                    <a:pt x="2386" y="1193"/>
                  </a:lnTo>
                  <a:lnTo>
                    <a:pt x="2386" y="1190"/>
                  </a:lnTo>
                  <a:lnTo>
                    <a:pt x="2381" y="1188"/>
                  </a:lnTo>
                  <a:lnTo>
                    <a:pt x="2381" y="1186"/>
                  </a:lnTo>
                  <a:lnTo>
                    <a:pt x="2379" y="1183"/>
                  </a:lnTo>
                  <a:lnTo>
                    <a:pt x="2377" y="1181"/>
                  </a:lnTo>
                  <a:lnTo>
                    <a:pt x="2374" y="1179"/>
                  </a:lnTo>
                  <a:lnTo>
                    <a:pt x="2372" y="1176"/>
                  </a:lnTo>
                  <a:lnTo>
                    <a:pt x="2372" y="1174"/>
                  </a:lnTo>
                  <a:lnTo>
                    <a:pt x="2372" y="1174"/>
                  </a:lnTo>
                  <a:lnTo>
                    <a:pt x="2370" y="1174"/>
                  </a:lnTo>
                  <a:lnTo>
                    <a:pt x="2372" y="1169"/>
                  </a:lnTo>
                  <a:lnTo>
                    <a:pt x="2370" y="1169"/>
                  </a:lnTo>
                  <a:lnTo>
                    <a:pt x="2365" y="1167"/>
                  </a:lnTo>
                  <a:lnTo>
                    <a:pt x="2365" y="1167"/>
                  </a:lnTo>
                  <a:lnTo>
                    <a:pt x="2365" y="1167"/>
                  </a:lnTo>
                  <a:lnTo>
                    <a:pt x="2362" y="1167"/>
                  </a:lnTo>
                  <a:lnTo>
                    <a:pt x="2355" y="1167"/>
                  </a:lnTo>
                  <a:lnTo>
                    <a:pt x="2353" y="1169"/>
                  </a:lnTo>
                  <a:lnTo>
                    <a:pt x="2353" y="1169"/>
                  </a:lnTo>
                  <a:lnTo>
                    <a:pt x="2353" y="1172"/>
                  </a:lnTo>
                  <a:lnTo>
                    <a:pt x="2353" y="1172"/>
                  </a:lnTo>
                  <a:lnTo>
                    <a:pt x="2351" y="1172"/>
                  </a:lnTo>
                  <a:lnTo>
                    <a:pt x="2351" y="1172"/>
                  </a:lnTo>
                  <a:lnTo>
                    <a:pt x="2351" y="1172"/>
                  </a:lnTo>
                  <a:lnTo>
                    <a:pt x="2351" y="1172"/>
                  </a:lnTo>
                  <a:lnTo>
                    <a:pt x="2351" y="1172"/>
                  </a:lnTo>
                  <a:lnTo>
                    <a:pt x="2348" y="1172"/>
                  </a:lnTo>
                  <a:lnTo>
                    <a:pt x="2348" y="1172"/>
                  </a:lnTo>
                  <a:lnTo>
                    <a:pt x="2346" y="1169"/>
                  </a:lnTo>
                  <a:lnTo>
                    <a:pt x="2346" y="1169"/>
                  </a:lnTo>
                  <a:lnTo>
                    <a:pt x="2343" y="1169"/>
                  </a:lnTo>
                  <a:lnTo>
                    <a:pt x="2339" y="1169"/>
                  </a:lnTo>
                  <a:lnTo>
                    <a:pt x="2334" y="1167"/>
                  </a:lnTo>
                  <a:lnTo>
                    <a:pt x="2329" y="1167"/>
                  </a:lnTo>
                  <a:lnTo>
                    <a:pt x="2327" y="1167"/>
                  </a:lnTo>
                  <a:lnTo>
                    <a:pt x="2327" y="1167"/>
                  </a:lnTo>
                  <a:lnTo>
                    <a:pt x="2327" y="1167"/>
                  </a:lnTo>
                  <a:lnTo>
                    <a:pt x="2327" y="1167"/>
                  </a:lnTo>
                  <a:lnTo>
                    <a:pt x="2327" y="1167"/>
                  </a:lnTo>
                  <a:lnTo>
                    <a:pt x="2325" y="1167"/>
                  </a:lnTo>
                  <a:lnTo>
                    <a:pt x="2325" y="1167"/>
                  </a:lnTo>
                  <a:lnTo>
                    <a:pt x="2325" y="1167"/>
                  </a:lnTo>
                  <a:lnTo>
                    <a:pt x="2325" y="1164"/>
                  </a:lnTo>
                  <a:lnTo>
                    <a:pt x="2325" y="1164"/>
                  </a:lnTo>
                  <a:lnTo>
                    <a:pt x="2322" y="1164"/>
                  </a:lnTo>
                  <a:lnTo>
                    <a:pt x="2322" y="1164"/>
                  </a:lnTo>
                  <a:lnTo>
                    <a:pt x="2320" y="1164"/>
                  </a:lnTo>
                  <a:lnTo>
                    <a:pt x="2320" y="1162"/>
                  </a:lnTo>
                  <a:lnTo>
                    <a:pt x="2320" y="1162"/>
                  </a:lnTo>
                  <a:lnTo>
                    <a:pt x="2317" y="1160"/>
                  </a:lnTo>
                  <a:lnTo>
                    <a:pt x="2313" y="1160"/>
                  </a:lnTo>
                  <a:lnTo>
                    <a:pt x="2313" y="1157"/>
                  </a:lnTo>
                  <a:lnTo>
                    <a:pt x="2308" y="1153"/>
                  </a:lnTo>
                  <a:lnTo>
                    <a:pt x="2303" y="1148"/>
                  </a:lnTo>
                  <a:lnTo>
                    <a:pt x="2301" y="1138"/>
                  </a:lnTo>
                  <a:lnTo>
                    <a:pt x="2299" y="1136"/>
                  </a:lnTo>
                  <a:lnTo>
                    <a:pt x="2299" y="1136"/>
                  </a:lnTo>
                  <a:lnTo>
                    <a:pt x="2299" y="1134"/>
                  </a:lnTo>
                  <a:lnTo>
                    <a:pt x="2299" y="1134"/>
                  </a:lnTo>
                  <a:lnTo>
                    <a:pt x="2299" y="1131"/>
                  </a:lnTo>
                  <a:lnTo>
                    <a:pt x="2299" y="1131"/>
                  </a:lnTo>
                  <a:lnTo>
                    <a:pt x="2299" y="1129"/>
                  </a:lnTo>
                  <a:lnTo>
                    <a:pt x="2299" y="1124"/>
                  </a:lnTo>
                  <a:lnTo>
                    <a:pt x="2301" y="1124"/>
                  </a:lnTo>
                  <a:lnTo>
                    <a:pt x="2301" y="1122"/>
                  </a:lnTo>
                  <a:lnTo>
                    <a:pt x="2306" y="1112"/>
                  </a:lnTo>
                  <a:lnTo>
                    <a:pt x="2306" y="1110"/>
                  </a:lnTo>
                  <a:lnTo>
                    <a:pt x="2306" y="1110"/>
                  </a:lnTo>
                  <a:lnTo>
                    <a:pt x="2306" y="1110"/>
                  </a:lnTo>
                  <a:lnTo>
                    <a:pt x="2308" y="1110"/>
                  </a:lnTo>
                  <a:lnTo>
                    <a:pt x="2308" y="1110"/>
                  </a:lnTo>
                  <a:lnTo>
                    <a:pt x="2310" y="1112"/>
                  </a:lnTo>
                  <a:lnTo>
                    <a:pt x="2310" y="1110"/>
                  </a:lnTo>
                  <a:lnTo>
                    <a:pt x="2310" y="1108"/>
                  </a:lnTo>
                  <a:lnTo>
                    <a:pt x="2308" y="1108"/>
                  </a:lnTo>
                  <a:lnTo>
                    <a:pt x="2308" y="1105"/>
                  </a:lnTo>
                  <a:lnTo>
                    <a:pt x="2308" y="1105"/>
                  </a:lnTo>
                  <a:lnTo>
                    <a:pt x="2308" y="1103"/>
                  </a:lnTo>
                  <a:lnTo>
                    <a:pt x="2308" y="1103"/>
                  </a:lnTo>
                  <a:lnTo>
                    <a:pt x="2308" y="1103"/>
                  </a:lnTo>
                  <a:lnTo>
                    <a:pt x="2308" y="1103"/>
                  </a:lnTo>
                  <a:lnTo>
                    <a:pt x="2308" y="1103"/>
                  </a:lnTo>
                  <a:lnTo>
                    <a:pt x="2313" y="1101"/>
                  </a:lnTo>
                  <a:lnTo>
                    <a:pt x="2315" y="1096"/>
                  </a:lnTo>
                  <a:lnTo>
                    <a:pt x="2317" y="1096"/>
                  </a:lnTo>
                  <a:lnTo>
                    <a:pt x="2320" y="1096"/>
                  </a:lnTo>
                  <a:lnTo>
                    <a:pt x="2322" y="1096"/>
                  </a:lnTo>
                  <a:lnTo>
                    <a:pt x="2325" y="1096"/>
                  </a:lnTo>
                  <a:lnTo>
                    <a:pt x="2327" y="1096"/>
                  </a:lnTo>
                  <a:lnTo>
                    <a:pt x="2329" y="1098"/>
                  </a:lnTo>
                  <a:lnTo>
                    <a:pt x="2332" y="1101"/>
                  </a:lnTo>
                  <a:lnTo>
                    <a:pt x="2332" y="1103"/>
                  </a:lnTo>
                  <a:lnTo>
                    <a:pt x="2332" y="1105"/>
                  </a:lnTo>
                  <a:lnTo>
                    <a:pt x="2334" y="1105"/>
                  </a:lnTo>
                  <a:lnTo>
                    <a:pt x="2336" y="1108"/>
                  </a:lnTo>
                  <a:lnTo>
                    <a:pt x="2336" y="1108"/>
                  </a:lnTo>
                  <a:lnTo>
                    <a:pt x="2339" y="1108"/>
                  </a:lnTo>
                  <a:lnTo>
                    <a:pt x="2339" y="1108"/>
                  </a:lnTo>
                  <a:lnTo>
                    <a:pt x="2341" y="1108"/>
                  </a:lnTo>
                  <a:lnTo>
                    <a:pt x="2341" y="1108"/>
                  </a:lnTo>
                  <a:lnTo>
                    <a:pt x="2343" y="1105"/>
                  </a:lnTo>
                  <a:lnTo>
                    <a:pt x="2346" y="1103"/>
                  </a:lnTo>
                  <a:lnTo>
                    <a:pt x="2348" y="1103"/>
                  </a:lnTo>
                  <a:lnTo>
                    <a:pt x="2348" y="1103"/>
                  </a:lnTo>
                  <a:lnTo>
                    <a:pt x="2351" y="1101"/>
                  </a:lnTo>
                  <a:lnTo>
                    <a:pt x="2348" y="1101"/>
                  </a:lnTo>
                  <a:lnTo>
                    <a:pt x="2351" y="1101"/>
                  </a:lnTo>
                  <a:lnTo>
                    <a:pt x="2351" y="1101"/>
                  </a:lnTo>
                  <a:lnTo>
                    <a:pt x="2353" y="1101"/>
                  </a:lnTo>
                  <a:lnTo>
                    <a:pt x="2355" y="1098"/>
                  </a:lnTo>
                  <a:lnTo>
                    <a:pt x="2355" y="1098"/>
                  </a:lnTo>
                  <a:lnTo>
                    <a:pt x="2358" y="1101"/>
                  </a:lnTo>
                  <a:lnTo>
                    <a:pt x="2360" y="1101"/>
                  </a:lnTo>
                  <a:lnTo>
                    <a:pt x="2362" y="1101"/>
                  </a:lnTo>
                  <a:lnTo>
                    <a:pt x="2362" y="1101"/>
                  </a:lnTo>
                  <a:lnTo>
                    <a:pt x="2365" y="1098"/>
                  </a:lnTo>
                  <a:lnTo>
                    <a:pt x="2365" y="1098"/>
                  </a:lnTo>
                  <a:lnTo>
                    <a:pt x="2367" y="1096"/>
                  </a:lnTo>
                  <a:lnTo>
                    <a:pt x="2367" y="1096"/>
                  </a:lnTo>
                  <a:lnTo>
                    <a:pt x="2367" y="1096"/>
                  </a:lnTo>
                  <a:lnTo>
                    <a:pt x="2367" y="1098"/>
                  </a:lnTo>
                  <a:lnTo>
                    <a:pt x="2367" y="1098"/>
                  </a:lnTo>
                  <a:lnTo>
                    <a:pt x="2370" y="1098"/>
                  </a:lnTo>
                  <a:lnTo>
                    <a:pt x="2372" y="1098"/>
                  </a:lnTo>
                  <a:lnTo>
                    <a:pt x="2372" y="1096"/>
                  </a:lnTo>
                  <a:lnTo>
                    <a:pt x="2372" y="1098"/>
                  </a:lnTo>
                  <a:lnTo>
                    <a:pt x="2372" y="1098"/>
                  </a:lnTo>
                  <a:lnTo>
                    <a:pt x="2372" y="1098"/>
                  </a:lnTo>
                  <a:lnTo>
                    <a:pt x="2372" y="1098"/>
                  </a:lnTo>
                  <a:lnTo>
                    <a:pt x="2370" y="1101"/>
                  </a:lnTo>
                  <a:lnTo>
                    <a:pt x="2370" y="1101"/>
                  </a:lnTo>
                  <a:lnTo>
                    <a:pt x="2370" y="1101"/>
                  </a:lnTo>
                  <a:lnTo>
                    <a:pt x="2370" y="1101"/>
                  </a:lnTo>
                  <a:lnTo>
                    <a:pt x="2370" y="1101"/>
                  </a:lnTo>
                  <a:lnTo>
                    <a:pt x="2372" y="1101"/>
                  </a:lnTo>
                  <a:lnTo>
                    <a:pt x="2374" y="1098"/>
                  </a:lnTo>
                  <a:lnTo>
                    <a:pt x="2374" y="1098"/>
                  </a:lnTo>
                  <a:lnTo>
                    <a:pt x="2377" y="1096"/>
                  </a:lnTo>
                  <a:lnTo>
                    <a:pt x="2377" y="1093"/>
                  </a:lnTo>
                  <a:lnTo>
                    <a:pt x="2379" y="1093"/>
                  </a:lnTo>
                  <a:lnTo>
                    <a:pt x="2381" y="1091"/>
                  </a:lnTo>
                  <a:lnTo>
                    <a:pt x="2384" y="1086"/>
                  </a:lnTo>
                  <a:lnTo>
                    <a:pt x="2384" y="1086"/>
                  </a:lnTo>
                  <a:lnTo>
                    <a:pt x="2386" y="1086"/>
                  </a:lnTo>
                  <a:lnTo>
                    <a:pt x="2388" y="1086"/>
                  </a:lnTo>
                  <a:lnTo>
                    <a:pt x="2388" y="1084"/>
                  </a:lnTo>
                  <a:lnTo>
                    <a:pt x="2391" y="1082"/>
                  </a:lnTo>
                  <a:lnTo>
                    <a:pt x="2391" y="1082"/>
                  </a:lnTo>
                  <a:lnTo>
                    <a:pt x="2391" y="1079"/>
                  </a:lnTo>
                  <a:lnTo>
                    <a:pt x="2388" y="1077"/>
                  </a:lnTo>
                  <a:lnTo>
                    <a:pt x="2388" y="1077"/>
                  </a:lnTo>
                  <a:lnTo>
                    <a:pt x="2388" y="1074"/>
                  </a:lnTo>
                  <a:lnTo>
                    <a:pt x="2388" y="1072"/>
                  </a:lnTo>
                  <a:lnTo>
                    <a:pt x="2388" y="1070"/>
                  </a:lnTo>
                  <a:lnTo>
                    <a:pt x="2388" y="1072"/>
                  </a:lnTo>
                  <a:lnTo>
                    <a:pt x="2386" y="1072"/>
                  </a:lnTo>
                  <a:lnTo>
                    <a:pt x="2386" y="1074"/>
                  </a:lnTo>
                  <a:lnTo>
                    <a:pt x="2386" y="1072"/>
                  </a:lnTo>
                  <a:lnTo>
                    <a:pt x="2386" y="1072"/>
                  </a:lnTo>
                  <a:lnTo>
                    <a:pt x="2386" y="1072"/>
                  </a:lnTo>
                  <a:lnTo>
                    <a:pt x="2386" y="1072"/>
                  </a:lnTo>
                  <a:lnTo>
                    <a:pt x="2386" y="1072"/>
                  </a:lnTo>
                  <a:lnTo>
                    <a:pt x="2386" y="1072"/>
                  </a:lnTo>
                  <a:lnTo>
                    <a:pt x="2386" y="1072"/>
                  </a:lnTo>
                  <a:lnTo>
                    <a:pt x="2386" y="1070"/>
                  </a:lnTo>
                  <a:lnTo>
                    <a:pt x="2386" y="1070"/>
                  </a:lnTo>
                  <a:lnTo>
                    <a:pt x="2388" y="1070"/>
                  </a:lnTo>
                  <a:lnTo>
                    <a:pt x="2388" y="1070"/>
                  </a:lnTo>
                  <a:lnTo>
                    <a:pt x="2388" y="1070"/>
                  </a:lnTo>
                  <a:lnTo>
                    <a:pt x="2391" y="1067"/>
                  </a:lnTo>
                  <a:lnTo>
                    <a:pt x="2391" y="1067"/>
                  </a:lnTo>
                  <a:lnTo>
                    <a:pt x="2391" y="1063"/>
                  </a:lnTo>
                  <a:lnTo>
                    <a:pt x="2393" y="1060"/>
                  </a:lnTo>
                  <a:lnTo>
                    <a:pt x="2393" y="1060"/>
                  </a:lnTo>
                  <a:lnTo>
                    <a:pt x="2393" y="1060"/>
                  </a:lnTo>
                  <a:lnTo>
                    <a:pt x="2396" y="1058"/>
                  </a:lnTo>
                  <a:lnTo>
                    <a:pt x="2396" y="1058"/>
                  </a:lnTo>
                  <a:lnTo>
                    <a:pt x="2396" y="1056"/>
                  </a:lnTo>
                  <a:lnTo>
                    <a:pt x="2398" y="1056"/>
                  </a:lnTo>
                  <a:lnTo>
                    <a:pt x="2400" y="1056"/>
                  </a:lnTo>
                  <a:lnTo>
                    <a:pt x="2403" y="1056"/>
                  </a:lnTo>
                  <a:lnTo>
                    <a:pt x="2403" y="1053"/>
                  </a:lnTo>
                  <a:lnTo>
                    <a:pt x="2400" y="1051"/>
                  </a:lnTo>
                  <a:lnTo>
                    <a:pt x="2403" y="1051"/>
                  </a:lnTo>
                  <a:lnTo>
                    <a:pt x="2403" y="1051"/>
                  </a:lnTo>
                  <a:lnTo>
                    <a:pt x="2403" y="1048"/>
                  </a:lnTo>
                  <a:lnTo>
                    <a:pt x="2405" y="1048"/>
                  </a:lnTo>
                  <a:lnTo>
                    <a:pt x="2405" y="1048"/>
                  </a:lnTo>
                  <a:lnTo>
                    <a:pt x="2407" y="1048"/>
                  </a:lnTo>
                  <a:lnTo>
                    <a:pt x="2410" y="1046"/>
                  </a:lnTo>
                  <a:lnTo>
                    <a:pt x="2412" y="1046"/>
                  </a:lnTo>
                  <a:lnTo>
                    <a:pt x="2414" y="1046"/>
                  </a:lnTo>
                  <a:lnTo>
                    <a:pt x="2414" y="1046"/>
                  </a:lnTo>
                  <a:lnTo>
                    <a:pt x="2414" y="1044"/>
                  </a:lnTo>
                  <a:lnTo>
                    <a:pt x="2417" y="1044"/>
                  </a:lnTo>
                  <a:lnTo>
                    <a:pt x="2419" y="1044"/>
                  </a:lnTo>
                  <a:lnTo>
                    <a:pt x="2419" y="1044"/>
                  </a:lnTo>
                  <a:lnTo>
                    <a:pt x="2422" y="1041"/>
                  </a:lnTo>
                  <a:lnTo>
                    <a:pt x="2422" y="1041"/>
                  </a:lnTo>
                  <a:lnTo>
                    <a:pt x="2422" y="1039"/>
                  </a:lnTo>
                  <a:lnTo>
                    <a:pt x="2424" y="1039"/>
                  </a:lnTo>
                  <a:lnTo>
                    <a:pt x="2433" y="1037"/>
                  </a:lnTo>
                  <a:lnTo>
                    <a:pt x="2436" y="1034"/>
                  </a:lnTo>
                  <a:lnTo>
                    <a:pt x="2436" y="1034"/>
                  </a:lnTo>
                  <a:lnTo>
                    <a:pt x="2436" y="1034"/>
                  </a:lnTo>
                  <a:lnTo>
                    <a:pt x="2436" y="1034"/>
                  </a:lnTo>
                  <a:lnTo>
                    <a:pt x="2438" y="1034"/>
                  </a:lnTo>
                  <a:lnTo>
                    <a:pt x="2440" y="1032"/>
                  </a:lnTo>
                  <a:lnTo>
                    <a:pt x="2440" y="1032"/>
                  </a:lnTo>
                  <a:lnTo>
                    <a:pt x="2440" y="1032"/>
                  </a:lnTo>
                  <a:lnTo>
                    <a:pt x="2443" y="1030"/>
                  </a:lnTo>
                  <a:lnTo>
                    <a:pt x="2443" y="1030"/>
                  </a:lnTo>
                  <a:lnTo>
                    <a:pt x="2445" y="1030"/>
                  </a:lnTo>
                  <a:lnTo>
                    <a:pt x="2448" y="1030"/>
                  </a:lnTo>
                  <a:lnTo>
                    <a:pt x="2450" y="1030"/>
                  </a:lnTo>
                  <a:lnTo>
                    <a:pt x="2450" y="1030"/>
                  </a:lnTo>
                  <a:lnTo>
                    <a:pt x="2452" y="1027"/>
                  </a:lnTo>
                  <a:lnTo>
                    <a:pt x="2452" y="1027"/>
                  </a:lnTo>
                  <a:lnTo>
                    <a:pt x="2452" y="1025"/>
                  </a:lnTo>
                  <a:lnTo>
                    <a:pt x="2452" y="1025"/>
                  </a:lnTo>
                  <a:lnTo>
                    <a:pt x="2452" y="1022"/>
                  </a:lnTo>
                  <a:lnTo>
                    <a:pt x="2452" y="1022"/>
                  </a:lnTo>
                  <a:lnTo>
                    <a:pt x="2452" y="1020"/>
                  </a:lnTo>
                  <a:lnTo>
                    <a:pt x="2455" y="1018"/>
                  </a:lnTo>
                  <a:lnTo>
                    <a:pt x="2457" y="1018"/>
                  </a:lnTo>
                  <a:lnTo>
                    <a:pt x="2457" y="1018"/>
                  </a:lnTo>
                  <a:lnTo>
                    <a:pt x="2457" y="1015"/>
                  </a:lnTo>
                  <a:lnTo>
                    <a:pt x="2457" y="1015"/>
                  </a:lnTo>
                  <a:lnTo>
                    <a:pt x="2455" y="1018"/>
                  </a:lnTo>
                  <a:lnTo>
                    <a:pt x="2455" y="1015"/>
                  </a:lnTo>
                  <a:lnTo>
                    <a:pt x="2455" y="1015"/>
                  </a:lnTo>
                  <a:lnTo>
                    <a:pt x="2457" y="1015"/>
                  </a:lnTo>
                  <a:lnTo>
                    <a:pt x="2457" y="1013"/>
                  </a:lnTo>
                  <a:lnTo>
                    <a:pt x="2457" y="1013"/>
                  </a:lnTo>
                  <a:lnTo>
                    <a:pt x="2457" y="1013"/>
                  </a:lnTo>
                  <a:lnTo>
                    <a:pt x="2457" y="1011"/>
                  </a:lnTo>
                  <a:lnTo>
                    <a:pt x="2457" y="1011"/>
                  </a:lnTo>
                  <a:lnTo>
                    <a:pt x="2459" y="1011"/>
                  </a:lnTo>
                  <a:lnTo>
                    <a:pt x="2459" y="1011"/>
                  </a:lnTo>
                  <a:lnTo>
                    <a:pt x="2462" y="1008"/>
                  </a:lnTo>
                  <a:lnTo>
                    <a:pt x="2462" y="1008"/>
                  </a:lnTo>
                  <a:lnTo>
                    <a:pt x="2462" y="1008"/>
                  </a:lnTo>
                  <a:lnTo>
                    <a:pt x="2462" y="1006"/>
                  </a:lnTo>
                  <a:lnTo>
                    <a:pt x="2464" y="1006"/>
                  </a:lnTo>
                  <a:lnTo>
                    <a:pt x="2466" y="1001"/>
                  </a:lnTo>
                  <a:lnTo>
                    <a:pt x="2469" y="1001"/>
                  </a:lnTo>
                  <a:lnTo>
                    <a:pt x="2469" y="1001"/>
                  </a:lnTo>
                  <a:lnTo>
                    <a:pt x="2469" y="1001"/>
                  </a:lnTo>
                  <a:lnTo>
                    <a:pt x="2469" y="999"/>
                  </a:lnTo>
                  <a:lnTo>
                    <a:pt x="2469" y="996"/>
                  </a:lnTo>
                  <a:lnTo>
                    <a:pt x="2469" y="996"/>
                  </a:lnTo>
                  <a:lnTo>
                    <a:pt x="2471" y="996"/>
                  </a:lnTo>
                  <a:lnTo>
                    <a:pt x="2471" y="996"/>
                  </a:lnTo>
                  <a:lnTo>
                    <a:pt x="2474" y="996"/>
                  </a:lnTo>
                  <a:lnTo>
                    <a:pt x="2474" y="996"/>
                  </a:lnTo>
                  <a:lnTo>
                    <a:pt x="2476" y="994"/>
                  </a:lnTo>
                  <a:lnTo>
                    <a:pt x="2476" y="994"/>
                  </a:lnTo>
                  <a:lnTo>
                    <a:pt x="2476" y="994"/>
                  </a:lnTo>
                  <a:lnTo>
                    <a:pt x="2478" y="994"/>
                  </a:lnTo>
                  <a:lnTo>
                    <a:pt x="2481" y="994"/>
                  </a:lnTo>
                  <a:lnTo>
                    <a:pt x="2478" y="992"/>
                  </a:lnTo>
                  <a:lnTo>
                    <a:pt x="2478" y="992"/>
                  </a:lnTo>
                  <a:lnTo>
                    <a:pt x="2478" y="992"/>
                  </a:lnTo>
                  <a:lnTo>
                    <a:pt x="2476" y="992"/>
                  </a:lnTo>
                  <a:lnTo>
                    <a:pt x="2476" y="992"/>
                  </a:lnTo>
                  <a:lnTo>
                    <a:pt x="2476" y="992"/>
                  </a:lnTo>
                  <a:lnTo>
                    <a:pt x="2476" y="989"/>
                  </a:lnTo>
                  <a:lnTo>
                    <a:pt x="2476" y="989"/>
                  </a:lnTo>
                  <a:lnTo>
                    <a:pt x="2478" y="989"/>
                  </a:lnTo>
                  <a:lnTo>
                    <a:pt x="2476" y="987"/>
                  </a:lnTo>
                  <a:lnTo>
                    <a:pt x="2476" y="987"/>
                  </a:lnTo>
                  <a:lnTo>
                    <a:pt x="2478" y="987"/>
                  </a:lnTo>
                  <a:lnTo>
                    <a:pt x="2478" y="985"/>
                  </a:lnTo>
                  <a:lnTo>
                    <a:pt x="2478" y="985"/>
                  </a:lnTo>
                  <a:lnTo>
                    <a:pt x="2478" y="985"/>
                  </a:lnTo>
                  <a:lnTo>
                    <a:pt x="2481" y="985"/>
                  </a:lnTo>
                  <a:lnTo>
                    <a:pt x="2481" y="987"/>
                  </a:lnTo>
                  <a:lnTo>
                    <a:pt x="2481" y="987"/>
                  </a:lnTo>
                  <a:lnTo>
                    <a:pt x="2483" y="987"/>
                  </a:lnTo>
                  <a:lnTo>
                    <a:pt x="2483" y="987"/>
                  </a:lnTo>
                  <a:lnTo>
                    <a:pt x="2483" y="985"/>
                  </a:lnTo>
                  <a:lnTo>
                    <a:pt x="2483" y="985"/>
                  </a:lnTo>
                  <a:lnTo>
                    <a:pt x="2483" y="985"/>
                  </a:lnTo>
                  <a:lnTo>
                    <a:pt x="2483" y="985"/>
                  </a:lnTo>
                  <a:lnTo>
                    <a:pt x="2483" y="982"/>
                  </a:lnTo>
                  <a:lnTo>
                    <a:pt x="2483" y="982"/>
                  </a:lnTo>
                  <a:lnTo>
                    <a:pt x="2485" y="982"/>
                  </a:lnTo>
                  <a:lnTo>
                    <a:pt x="2485" y="982"/>
                  </a:lnTo>
                  <a:lnTo>
                    <a:pt x="2485" y="982"/>
                  </a:lnTo>
                  <a:lnTo>
                    <a:pt x="2485" y="982"/>
                  </a:lnTo>
                  <a:lnTo>
                    <a:pt x="2485" y="980"/>
                  </a:lnTo>
                  <a:lnTo>
                    <a:pt x="2488" y="980"/>
                  </a:lnTo>
                  <a:lnTo>
                    <a:pt x="2488" y="980"/>
                  </a:lnTo>
                  <a:lnTo>
                    <a:pt x="2490" y="977"/>
                  </a:lnTo>
                  <a:lnTo>
                    <a:pt x="2490" y="980"/>
                  </a:lnTo>
                  <a:lnTo>
                    <a:pt x="2493" y="980"/>
                  </a:lnTo>
                  <a:lnTo>
                    <a:pt x="2493" y="980"/>
                  </a:lnTo>
                  <a:lnTo>
                    <a:pt x="2493" y="980"/>
                  </a:lnTo>
                  <a:lnTo>
                    <a:pt x="2493" y="980"/>
                  </a:lnTo>
                  <a:lnTo>
                    <a:pt x="2495" y="980"/>
                  </a:lnTo>
                  <a:lnTo>
                    <a:pt x="2495" y="980"/>
                  </a:lnTo>
                  <a:lnTo>
                    <a:pt x="2495" y="980"/>
                  </a:lnTo>
                  <a:lnTo>
                    <a:pt x="2497" y="980"/>
                  </a:lnTo>
                  <a:lnTo>
                    <a:pt x="2497" y="977"/>
                  </a:lnTo>
                  <a:lnTo>
                    <a:pt x="2500" y="977"/>
                  </a:lnTo>
                  <a:lnTo>
                    <a:pt x="2500" y="980"/>
                  </a:lnTo>
                  <a:lnTo>
                    <a:pt x="2500" y="980"/>
                  </a:lnTo>
                  <a:lnTo>
                    <a:pt x="2502" y="980"/>
                  </a:lnTo>
                  <a:lnTo>
                    <a:pt x="2502" y="980"/>
                  </a:lnTo>
                  <a:lnTo>
                    <a:pt x="2502" y="980"/>
                  </a:lnTo>
                  <a:lnTo>
                    <a:pt x="2502" y="982"/>
                  </a:lnTo>
                  <a:lnTo>
                    <a:pt x="2502" y="982"/>
                  </a:lnTo>
                  <a:lnTo>
                    <a:pt x="2504" y="982"/>
                  </a:lnTo>
                  <a:lnTo>
                    <a:pt x="2507" y="982"/>
                  </a:lnTo>
                  <a:lnTo>
                    <a:pt x="2507" y="982"/>
                  </a:lnTo>
                  <a:lnTo>
                    <a:pt x="2509" y="985"/>
                  </a:lnTo>
                  <a:lnTo>
                    <a:pt x="2509" y="985"/>
                  </a:lnTo>
                  <a:lnTo>
                    <a:pt x="2509" y="985"/>
                  </a:lnTo>
                  <a:lnTo>
                    <a:pt x="2516" y="985"/>
                  </a:lnTo>
                  <a:lnTo>
                    <a:pt x="2519" y="985"/>
                  </a:lnTo>
                  <a:lnTo>
                    <a:pt x="2519" y="982"/>
                  </a:lnTo>
                  <a:lnTo>
                    <a:pt x="2519" y="982"/>
                  </a:lnTo>
                  <a:lnTo>
                    <a:pt x="2519" y="980"/>
                  </a:lnTo>
                  <a:lnTo>
                    <a:pt x="2519" y="977"/>
                  </a:lnTo>
                  <a:lnTo>
                    <a:pt x="2521" y="977"/>
                  </a:lnTo>
                  <a:lnTo>
                    <a:pt x="2521" y="975"/>
                  </a:lnTo>
                  <a:lnTo>
                    <a:pt x="2523" y="975"/>
                  </a:lnTo>
                  <a:lnTo>
                    <a:pt x="2526" y="975"/>
                  </a:lnTo>
                  <a:lnTo>
                    <a:pt x="2523" y="975"/>
                  </a:lnTo>
                  <a:lnTo>
                    <a:pt x="2523" y="977"/>
                  </a:lnTo>
                  <a:lnTo>
                    <a:pt x="2523" y="977"/>
                  </a:lnTo>
                  <a:lnTo>
                    <a:pt x="2521" y="977"/>
                  </a:lnTo>
                  <a:lnTo>
                    <a:pt x="2523" y="977"/>
                  </a:lnTo>
                  <a:lnTo>
                    <a:pt x="2523" y="980"/>
                  </a:lnTo>
                  <a:lnTo>
                    <a:pt x="2523" y="980"/>
                  </a:lnTo>
                  <a:lnTo>
                    <a:pt x="2523" y="985"/>
                  </a:lnTo>
                  <a:lnTo>
                    <a:pt x="2523" y="985"/>
                  </a:lnTo>
                  <a:lnTo>
                    <a:pt x="2526" y="987"/>
                  </a:lnTo>
                  <a:lnTo>
                    <a:pt x="2526" y="987"/>
                  </a:lnTo>
                  <a:lnTo>
                    <a:pt x="2533" y="992"/>
                  </a:lnTo>
                  <a:lnTo>
                    <a:pt x="2535" y="992"/>
                  </a:lnTo>
                  <a:lnTo>
                    <a:pt x="2537" y="994"/>
                  </a:lnTo>
                  <a:lnTo>
                    <a:pt x="2537" y="996"/>
                  </a:lnTo>
                  <a:lnTo>
                    <a:pt x="2537" y="996"/>
                  </a:lnTo>
                  <a:lnTo>
                    <a:pt x="2540" y="994"/>
                  </a:lnTo>
                  <a:lnTo>
                    <a:pt x="2540" y="996"/>
                  </a:lnTo>
                  <a:lnTo>
                    <a:pt x="2540" y="999"/>
                  </a:lnTo>
                  <a:lnTo>
                    <a:pt x="2537" y="999"/>
                  </a:lnTo>
                  <a:lnTo>
                    <a:pt x="2540" y="1001"/>
                  </a:lnTo>
                  <a:lnTo>
                    <a:pt x="2540" y="1001"/>
                  </a:lnTo>
                  <a:lnTo>
                    <a:pt x="2542" y="1003"/>
                  </a:lnTo>
                  <a:lnTo>
                    <a:pt x="2545" y="1006"/>
                  </a:lnTo>
                  <a:lnTo>
                    <a:pt x="2547" y="1006"/>
                  </a:lnTo>
                  <a:lnTo>
                    <a:pt x="2547" y="1008"/>
                  </a:lnTo>
                  <a:lnTo>
                    <a:pt x="2547" y="1008"/>
                  </a:lnTo>
                  <a:lnTo>
                    <a:pt x="2547" y="1011"/>
                  </a:lnTo>
                  <a:lnTo>
                    <a:pt x="2547" y="1011"/>
                  </a:lnTo>
                  <a:lnTo>
                    <a:pt x="2545" y="1011"/>
                  </a:lnTo>
                  <a:lnTo>
                    <a:pt x="2545" y="1011"/>
                  </a:lnTo>
                  <a:lnTo>
                    <a:pt x="2545" y="1013"/>
                  </a:lnTo>
                  <a:lnTo>
                    <a:pt x="2545" y="1013"/>
                  </a:lnTo>
                  <a:lnTo>
                    <a:pt x="2545" y="1013"/>
                  </a:lnTo>
                  <a:lnTo>
                    <a:pt x="2545" y="1013"/>
                  </a:lnTo>
                  <a:lnTo>
                    <a:pt x="2542" y="1013"/>
                  </a:lnTo>
                  <a:lnTo>
                    <a:pt x="2542" y="1015"/>
                  </a:lnTo>
                  <a:lnTo>
                    <a:pt x="2540" y="1018"/>
                  </a:lnTo>
                  <a:lnTo>
                    <a:pt x="2537" y="1020"/>
                  </a:lnTo>
                  <a:lnTo>
                    <a:pt x="2537" y="1020"/>
                  </a:lnTo>
                  <a:lnTo>
                    <a:pt x="2537" y="1022"/>
                  </a:lnTo>
                  <a:lnTo>
                    <a:pt x="2537" y="1022"/>
                  </a:lnTo>
                  <a:lnTo>
                    <a:pt x="2537" y="1022"/>
                  </a:lnTo>
                  <a:lnTo>
                    <a:pt x="2537" y="1025"/>
                  </a:lnTo>
                  <a:lnTo>
                    <a:pt x="2537" y="1025"/>
                  </a:lnTo>
                  <a:lnTo>
                    <a:pt x="2535" y="1027"/>
                  </a:lnTo>
                  <a:lnTo>
                    <a:pt x="2535" y="1027"/>
                  </a:lnTo>
                  <a:lnTo>
                    <a:pt x="2533" y="1030"/>
                  </a:lnTo>
                  <a:lnTo>
                    <a:pt x="2533" y="1030"/>
                  </a:lnTo>
                  <a:lnTo>
                    <a:pt x="2530" y="1030"/>
                  </a:lnTo>
                  <a:lnTo>
                    <a:pt x="2530" y="1032"/>
                  </a:lnTo>
                  <a:lnTo>
                    <a:pt x="2530" y="1034"/>
                  </a:lnTo>
                  <a:lnTo>
                    <a:pt x="2528" y="1037"/>
                  </a:lnTo>
                  <a:lnTo>
                    <a:pt x="2528" y="1037"/>
                  </a:lnTo>
                  <a:lnTo>
                    <a:pt x="2526" y="1039"/>
                  </a:lnTo>
                  <a:lnTo>
                    <a:pt x="2523" y="1041"/>
                  </a:lnTo>
                  <a:lnTo>
                    <a:pt x="2523" y="1041"/>
                  </a:lnTo>
                  <a:lnTo>
                    <a:pt x="2523" y="1041"/>
                  </a:lnTo>
                  <a:lnTo>
                    <a:pt x="2526" y="1041"/>
                  </a:lnTo>
                  <a:lnTo>
                    <a:pt x="2526" y="1041"/>
                  </a:lnTo>
                  <a:lnTo>
                    <a:pt x="2526" y="1041"/>
                  </a:lnTo>
                  <a:lnTo>
                    <a:pt x="2526" y="1044"/>
                  </a:lnTo>
                  <a:lnTo>
                    <a:pt x="2523" y="1044"/>
                  </a:lnTo>
                  <a:lnTo>
                    <a:pt x="2523" y="1044"/>
                  </a:lnTo>
                  <a:lnTo>
                    <a:pt x="2521" y="1044"/>
                  </a:lnTo>
                  <a:lnTo>
                    <a:pt x="2521" y="1046"/>
                  </a:lnTo>
                  <a:lnTo>
                    <a:pt x="2521" y="1046"/>
                  </a:lnTo>
                  <a:lnTo>
                    <a:pt x="2521" y="1046"/>
                  </a:lnTo>
                  <a:lnTo>
                    <a:pt x="2519" y="1048"/>
                  </a:lnTo>
                  <a:lnTo>
                    <a:pt x="2519" y="1048"/>
                  </a:lnTo>
                  <a:lnTo>
                    <a:pt x="2516" y="1048"/>
                  </a:lnTo>
                  <a:lnTo>
                    <a:pt x="2516" y="1048"/>
                  </a:lnTo>
                  <a:lnTo>
                    <a:pt x="2514" y="1048"/>
                  </a:lnTo>
                  <a:lnTo>
                    <a:pt x="2511" y="1048"/>
                  </a:lnTo>
                  <a:lnTo>
                    <a:pt x="2511" y="1051"/>
                  </a:lnTo>
                  <a:lnTo>
                    <a:pt x="2509" y="1051"/>
                  </a:lnTo>
                  <a:lnTo>
                    <a:pt x="2507" y="1051"/>
                  </a:lnTo>
                  <a:lnTo>
                    <a:pt x="2504" y="1053"/>
                  </a:lnTo>
                  <a:lnTo>
                    <a:pt x="2504" y="1056"/>
                  </a:lnTo>
                  <a:lnTo>
                    <a:pt x="2504" y="1056"/>
                  </a:lnTo>
                  <a:lnTo>
                    <a:pt x="2504" y="1058"/>
                  </a:lnTo>
                  <a:lnTo>
                    <a:pt x="2504" y="1058"/>
                  </a:lnTo>
                  <a:lnTo>
                    <a:pt x="2504" y="1058"/>
                  </a:lnTo>
                  <a:lnTo>
                    <a:pt x="2504" y="1058"/>
                  </a:lnTo>
                  <a:lnTo>
                    <a:pt x="2502" y="1060"/>
                  </a:lnTo>
                  <a:lnTo>
                    <a:pt x="2502" y="1060"/>
                  </a:lnTo>
                  <a:lnTo>
                    <a:pt x="2502" y="1060"/>
                  </a:lnTo>
                  <a:lnTo>
                    <a:pt x="2502" y="1060"/>
                  </a:lnTo>
                  <a:lnTo>
                    <a:pt x="2504" y="1060"/>
                  </a:lnTo>
                  <a:lnTo>
                    <a:pt x="2504" y="1063"/>
                  </a:lnTo>
                  <a:lnTo>
                    <a:pt x="2507" y="1063"/>
                  </a:lnTo>
                  <a:lnTo>
                    <a:pt x="2507" y="1063"/>
                  </a:lnTo>
                  <a:lnTo>
                    <a:pt x="2507" y="1063"/>
                  </a:lnTo>
                  <a:lnTo>
                    <a:pt x="2507" y="1063"/>
                  </a:lnTo>
                  <a:lnTo>
                    <a:pt x="2507" y="1063"/>
                  </a:lnTo>
                  <a:lnTo>
                    <a:pt x="2507" y="1065"/>
                  </a:lnTo>
                  <a:lnTo>
                    <a:pt x="2507" y="1065"/>
                  </a:lnTo>
                  <a:lnTo>
                    <a:pt x="2507" y="1065"/>
                  </a:lnTo>
                  <a:lnTo>
                    <a:pt x="2507" y="1065"/>
                  </a:lnTo>
                  <a:lnTo>
                    <a:pt x="2507" y="1065"/>
                  </a:lnTo>
                  <a:lnTo>
                    <a:pt x="2507" y="1065"/>
                  </a:lnTo>
                  <a:lnTo>
                    <a:pt x="2507" y="1065"/>
                  </a:lnTo>
                  <a:lnTo>
                    <a:pt x="2507" y="1065"/>
                  </a:lnTo>
                  <a:lnTo>
                    <a:pt x="2507" y="1067"/>
                  </a:lnTo>
                  <a:lnTo>
                    <a:pt x="2507" y="1067"/>
                  </a:lnTo>
                  <a:lnTo>
                    <a:pt x="2507" y="1067"/>
                  </a:lnTo>
                  <a:lnTo>
                    <a:pt x="2507" y="1067"/>
                  </a:lnTo>
                  <a:lnTo>
                    <a:pt x="2507" y="1067"/>
                  </a:lnTo>
                  <a:lnTo>
                    <a:pt x="2507" y="1067"/>
                  </a:lnTo>
                  <a:lnTo>
                    <a:pt x="2504" y="1065"/>
                  </a:lnTo>
                  <a:lnTo>
                    <a:pt x="2502" y="1067"/>
                  </a:lnTo>
                  <a:lnTo>
                    <a:pt x="2504" y="1067"/>
                  </a:lnTo>
                  <a:lnTo>
                    <a:pt x="2502" y="1067"/>
                  </a:lnTo>
                  <a:lnTo>
                    <a:pt x="2500" y="1070"/>
                  </a:lnTo>
                  <a:lnTo>
                    <a:pt x="2495" y="1070"/>
                  </a:lnTo>
                  <a:lnTo>
                    <a:pt x="2495" y="1070"/>
                  </a:lnTo>
                  <a:lnTo>
                    <a:pt x="2495" y="1070"/>
                  </a:lnTo>
                  <a:lnTo>
                    <a:pt x="2493" y="1072"/>
                  </a:lnTo>
                  <a:lnTo>
                    <a:pt x="2493" y="1074"/>
                  </a:lnTo>
                  <a:lnTo>
                    <a:pt x="2490" y="1074"/>
                  </a:lnTo>
                  <a:lnTo>
                    <a:pt x="2490" y="1074"/>
                  </a:lnTo>
                  <a:lnTo>
                    <a:pt x="2490" y="1074"/>
                  </a:lnTo>
                  <a:lnTo>
                    <a:pt x="2490" y="1074"/>
                  </a:lnTo>
                  <a:lnTo>
                    <a:pt x="2490" y="1074"/>
                  </a:lnTo>
                  <a:lnTo>
                    <a:pt x="2493" y="1074"/>
                  </a:lnTo>
                  <a:lnTo>
                    <a:pt x="2493" y="1074"/>
                  </a:lnTo>
                  <a:lnTo>
                    <a:pt x="2495" y="1077"/>
                  </a:lnTo>
                  <a:lnTo>
                    <a:pt x="2495" y="1077"/>
                  </a:lnTo>
                  <a:lnTo>
                    <a:pt x="2495" y="1077"/>
                  </a:lnTo>
                  <a:lnTo>
                    <a:pt x="2497" y="1074"/>
                  </a:lnTo>
                  <a:lnTo>
                    <a:pt x="2497" y="1074"/>
                  </a:lnTo>
                  <a:lnTo>
                    <a:pt x="2500" y="1074"/>
                  </a:lnTo>
                  <a:lnTo>
                    <a:pt x="2502" y="1074"/>
                  </a:lnTo>
                  <a:lnTo>
                    <a:pt x="2502" y="1077"/>
                  </a:lnTo>
                  <a:lnTo>
                    <a:pt x="2502" y="1079"/>
                  </a:lnTo>
                  <a:lnTo>
                    <a:pt x="2504" y="1084"/>
                  </a:lnTo>
                  <a:lnTo>
                    <a:pt x="2507" y="1086"/>
                  </a:lnTo>
                  <a:lnTo>
                    <a:pt x="2507" y="1086"/>
                  </a:lnTo>
                  <a:lnTo>
                    <a:pt x="2516" y="1084"/>
                  </a:lnTo>
                  <a:lnTo>
                    <a:pt x="2516" y="1084"/>
                  </a:lnTo>
                  <a:lnTo>
                    <a:pt x="2519" y="1084"/>
                  </a:lnTo>
                  <a:lnTo>
                    <a:pt x="2523" y="1084"/>
                  </a:lnTo>
                  <a:lnTo>
                    <a:pt x="2523" y="1084"/>
                  </a:lnTo>
                  <a:lnTo>
                    <a:pt x="2526" y="1084"/>
                  </a:lnTo>
                  <a:lnTo>
                    <a:pt x="2526" y="1084"/>
                  </a:lnTo>
                  <a:lnTo>
                    <a:pt x="2526" y="1082"/>
                  </a:lnTo>
                  <a:lnTo>
                    <a:pt x="2528" y="1082"/>
                  </a:lnTo>
                  <a:lnTo>
                    <a:pt x="2528" y="1082"/>
                  </a:lnTo>
                  <a:lnTo>
                    <a:pt x="2528" y="1084"/>
                  </a:lnTo>
                  <a:lnTo>
                    <a:pt x="2526" y="1084"/>
                  </a:lnTo>
                  <a:lnTo>
                    <a:pt x="2523" y="1084"/>
                  </a:lnTo>
                  <a:lnTo>
                    <a:pt x="2523" y="1086"/>
                  </a:lnTo>
                  <a:lnTo>
                    <a:pt x="2521" y="1084"/>
                  </a:lnTo>
                  <a:lnTo>
                    <a:pt x="2519" y="1084"/>
                  </a:lnTo>
                  <a:lnTo>
                    <a:pt x="2519" y="1086"/>
                  </a:lnTo>
                  <a:lnTo>
                    <a:pt x="2519" y="1086"/>
                  </a:lnTo>
                  <a:lnTo>
                    <a:pt x="2516" y="1089"/>
                  </a:lnTo>
                  <a:lnTo>
                    <a:pt x="2519" y="1089"/>
                  </a:lnTo>
                  <a:lnTo>
                    <a:pt x="2519" y="1089"/>
                  </a:lnTo>
                  <a:lnTo>
                    <a:pt x="2516" y="1091"/>
                  </a:lnTo>
                  <a:lnTo>
                    <a:pt x="2514" y="1091"/>
                  </a:lnTo>
                  <a:lnTo>
                    <a:pt x="2514" y="1091"/>
                  </a:lnTo>
                  <a:lnTo>
                    <a:pt x="2514" y="1091"/>
                  </a:lnTo>
                  <a:lnTo>
                    <a:pt x="2511" y="1091"/>
                  </a:lnTo>
                  <a:lnTo>
                    <a:pt x="2511" y="1091"/>
                  </a:lnTo>
                  <a:lnTo>
                    <a:pt x="2511" y="1091"/>
                  </a:lnTo>
                  <a:lnTo>
                    <a:pt x="2509" y="1091"/>
                  </a:lnTo>
                  <a:lnTo>
                    <a:pt x="2511" y="1093"/>
                  </a:lnTo>
                  <a:lnTo>
                    <a:pt x="2511" y="1093"/>
                  </a:lnTo>
                  <a:lnTo>
                    <a:pt x="2511" y="1096"/>
                  </a:lnTo>
                  <a:lnTo>
                    <a:pt x="2511" y="1096"/>
                  </a:lnTo>
                  <a:lnTo>
                    <a:pt x="2511" y="1096"/>
                  </a:lnTo>
                  <a:lnTo>
                    <a:pt x="2511" y="1096"/>
                  </a:lnTo>
                  <a:lnTo>
                    <a:pt x="2511" y="1096"/>
                  </a:lnTo>
                  <a:lnTo>
                    <a:pt x="2509" y="1098"/>
                  </a:lnTo>
                  <a:lnTo>
                    <a:pt x="2511" y="1098"/>
                  </a:lnTo>
                  <a:lnTo>
                    <a:pt x="2511" y="1098"/>
                  </a:lnTo>
                  <a:lnTo>
                    <a:pt x="2511" y="1098"/>
                  </a:lnTo>
                  <a:lnTo>
                    <a:pt x="2514" y="1098"/>
                  </a:lnTo>
                  <a:lnTo>
                    <a:pt x="2514" y="1101"/>
                  </a:lnTo>
                  <a:lnTo>
                    <a:pt x="2514" y="1103"/>
                  </a:lnTo>
                  <a:lnTo>
                    <a:pt x="2514" y="1103"/>
                  </a:lnTo>
                  <a:lnTo>
                    <a:pt x="2511" y="1105"/>
                  </a:lnTo>
                  <a:lnTo>
                    <a:pt x="2507" y="1108"/>
                  </a:lnTo>
                  <a:lnTo>
                    <a:pt x="2504" y="1108"/>
                  </a:lnTo>
                  <a:lnTo>
                    <a:pt x="2504" y="1110"/>
                  </a:lnTo>
                  <a:lnTo>
                    <a:pt x="2502" y="1110"/>
                  </a:lnTo>
                  <a:lnTo>
                    <a:pt x="2502" y="1110"/>
                  </a:lnTo>
                  <a:lnTo>
                    <a:pt x="2500" y="1108"/>
                  </a:lnTo>
                  <a:lnTo>
                    <a:pt x="2500" y="1108"/>
                  </a:lnTo>
                  <a:lnTo>
                    <a:pt x="2500" y="1108"/>
                  </a:lnTo>
                  <a:lnTo>
                    <a:pt x="2500" y="1108"/>
                  </a:lnTo>
                  <a:lnTo>
                    <a:pt x="2500" y="1108"/>
                  </a:lnTo>
                  <a:lnTo>
                    <a:pt x="2497" y="1108"/>
                  </a:lnTo>
                  <a:lnTo>
                    <a:pt x="2497" y="1108"/>
                  </a:lnTo>
                  <a:lnTo>
                    <a:pt x="2495" y="1110"/>
                  </a:lnTo>
                  <a:lnTo>
                    <a:pt x="2495" y="1110"/>
                  </a:lnTo>
                  <a:lnTo>
                    <a:pt x="2497" y="1110"/>
                  </a:lnTo>
                  <a:lnTo>
                    <a:pt x="2497" y="1112"/>
                  </a:lnTo>
                  <a:lnTo>
                    <a:pt x="2497" y="1112"/>
                  </a:lnTo>
                  <a:lnTo>
                    <a:pt x="2495" y="1112"/>
                  </a:lnTo>
                  <a:lnTo>
                    <a:pt x="2495" y="1112"/>
                  </a:lnTo>
                  <a:lnTo>
                    <a:pt x="2493" y="1112"/>
                  </a:lnTo>
                  <a:lnTo>
                    <a:pt x="2490" y="1115"/>
                  </a:lnTo>
                  <a:lnTo>
                    <a:pt x="2490" y="1115"/>
                  </a:lnTo>
                  <a:lnTo>
                    <a:pt x="2490" y="1115"/>
                  </a:lnTo>
                  <a:lnTo>
                    <a:pt x="2490" y="1115"/>
                  </a:lnTo>
                  <a:lnTo>
                    <a:pt x="2488" y="1112"/>
                  </a:lnTo>
                  <a:lnTo>
                    <a:pt x="2488" y="1112"/>
                  </a:lnTo>
                  <a:lnTo>
                    <a:pt x="2485" y="1112"/>
                  </a:lnTo>
                  <a:lnTo>
                    <a:pt x="2485" y="1115"/>
                  </a:lnTo>
                  <a:lnTo>
                    <a:pt x="2483" y="1115"/>
                  </a:lnTo>
                  <a:lnTo>
                    <a:pt x="2483" y="1117"/>
                  </a:lnTo>
                  <a:lnTo>
                    <a:pt x="2483" y="1117"/>
                  </a:lnTo>
                  <a:lnTo>
                    <a:pt x="2488" y="1117"/>
                  </a:lnTo>
                  <a:lnTo>
                    <a:pt x="2488" y="1117"/>
                  </a:lnTo>
                  <a:lnTo>
                    <a:pt x="2485" y="1119"/>
                  </a:lnTo>
                  <a:lnTo>
                    <a:pt x="2485" y="1119"/>
                  </a:lnTo>
                  <a:lnTo>
                    <a:pt x="2485" y="1122"/>
                  </a:lnTo>
                  <a:lnTo>
                    <a:pt x="2485" y="1122"/>
                  </a:lnTo>
                  <a:lnTo>
                    <a:pt x="2485" y="1122"/>
                  </a:lnTo>
                  <a:lnTo>
                    <a:pt x="2485" y="1122"/>
                  </a:lnTo>
                  <a:lnTo>
                    <a:pt x="2485" y="1124"/>
                  </a:lnTo>
                  <a:lnTo>
                    <a:pt x="2485" y="1124"/>
                  </a:lnTo>
                  <a:lnTo>
                    <a:pt x="2485" y="1124"/>
                  </a:lnTo>
                  <a:lnTo>
                    <a:pt x="2485" y="1127"/>
                  </a:lnTo>
                  <a:lnTo>
                    <a:pt x="2485" y="1127"/>
                  </a:lnTo>
                  <a:lnTo>
                    <a:pt x="2485" y="1127"/>
                  </a:lnTo>
                  <a:lnTo>
                    <a:pt x="2488" y="1129"/>
                  </a:lnTo>
                  <a:lnTo>
                    <a:pt x="2488" y="1129"/>
                  </a:lnTo>
                  <a:lnTo>
                    <a:pt x="2490" y="1129"/>
                  </a:lnTo>
                  <a:lnTo>
                    <a:pt x="2493" y="1124"/>
                  </a:lnTo>
                  <a:lnTo>
                    <a:pt x="2490" y="1124"/>
                  </a:lnTo>
                  <a:lnTo>
                    <a:pt x="2490" y="1124"/>
                  </a:lnTo>
                  <a:lnTo>
                    <a:pt x="2490" y="1124"/>
                  </a:lnTo>
                  <a:lnTo>
                    <a:pt x="2493" y="1124"/>
                  </a:lnTo>
                  <a:lnTo>
                    <a:pt x="2495" y="1124"/>
                  </a:lnTo>
                  <a:lnTo>
                    <a:pt x="2497" y="1122"/>
                  </a:lnTo>
                  <a:lnTo>
                    <a:pt x="2500" y="1122"/>
                  </a:lnTo>
                  <a:lnTo>
                    <a:pt x="2504" y="1122"/>
                  </a:lnTo>
                  <a:lnTo>
                    <a:pt x="2504" y="1122"/>
                  </a:lnTo>
                  <a:lnTo>
                    <a:pt x="2504" y="1122"/>
                  </a:lnTo>
                  <a:lnTo>
                    <a:pt x="2507" y="1122"/>
                  </a:lnTo>
                  <a:lnTo>
                    <a:pt x="2507" y="1119"/>
                  </a:lnTo>
                  <a:lnTo>
                    <a:pt x="2509" y="1119"/>
                  </a:lnTo>
                  <a:lnTo>
                    <a:pt x="2514" y="1119"/>
                  </a:lnTo>
                  <a:lnTo>
                    <a:pt x="2514" y="1119"/>
                  </a:lnTo>
                  <a:lnTo>
                    <a:pt x="2516" y="1119"/>
                  </a:lnTo>
                  <a:lnTo>
                    <a:pt x="2516" y="1119"/>
                  </a:lnTo>
                  <a:lnTo>
                    <a:pt x="2516" y="1117"/>
                  </a:lnTo>
                  <a:lnTo>
                    <a:pt x="2516" y="1117"/>
                  </a:lnTo>
                  <a:lnTo>
                    <a:pt x="2514" y="1115"/>
                  </a:lnTo>
                  <a:lnTo>
                    <a:pt x="2514" y="1115"/>
                  </a:lnTo>
                  <a:lnTo>
                    <a:pt x="2511" y="1115"/>
                  </a:lnTo>
                  <a:lnTo>
                    <a:pt x="2509" y="1115"/>
                  </a:lnTo>
                  <a:lnTo>
                    <a:pt x="2509" y="1115"/>
                  </a:lnTo>
                  <a:lnTo>
                    <a:pt x="2509" y="1112"/>
                  </a:lnTo>
                  <a:lnTo>
                    <a:pt x="2511" y="1112"/>
                  </a:lnTo>
                  <a:lnTo>
                    <a:pt x="2511" y="1112"/>
                  </a:lnTo>
                  <a:lnTo>
                    <a:pt x="2514" y="1112"/>
                  </a:lnTo>
                  <a:lnTo>
                    <a:pt x="2514" y="1112"/>
                  </a:lnTo>
                  <a:lnTo>
                    <a:pt x="2514" y="1112"/>
                  </a:lnTo>
                  <a:lnTo>
                    <a:pt x="2514" y="1110"/>
                  </a:lnTo>
                  <a:lnTo>
                    <a:pt x="2514" y="1110"/>
                  </a:lnTo>
                  <a:lnTo>
                    <a:pt x="2514" y="1110"/>
                  </a:lnTo>
                  <a:lnTo>
                    <a:pt x="2511" y="1110"/>
                  </a:lnTo>
                  <a:lnTo>
                    <a:pt x="2514" y="1110"/>
                  </a:lnTo>
                  <a:lnTo>
                    <a:pt x="2514" y="1110"/>
                  </a:lnTo>
                  <a:lnTo>
                    <a:pt x="2516" y="1110"/>
                  </a:lnTo>
                  <a:lnTo>
                    <a:pt x="2519" y="1110"/>
                  </a:lnTo>
                  <a:lnTo>
                    <a:pt x="2519" y="1110"/>
                  </a:lnTo>
                  <a:lnTo>
                    <a:pt x="2516" y="1108"/>
                  </a:lnTo>
                  <a:lnTo>
                    <a:pt x="2516" y="1108"/>
                  </a:lnTo>
                  <a:lnTo>
                    <a:pt x="2519" y="1108"/>
                  </a:lnTo>
                  <a:lnTo>
                    <a:pt x="2519" y="1108"/>
                  </a:lnTo>
                  <a:lnTo>
                    <a:pt x="2521" y="1110"/>
                  </a:lnTo>
                  <a:lnTo>
                    <a:pt x="2521" y="1112"/>
                  </a:lnTo>
                  <a:lnTo>
                    <a:pt x="2523" y="1112"/>
                  </a:lnTo>
                  <a:lnTo>
                    <a:pt x="2523" y="1115"/>
                  </a:lnTo>
                  <a:lnTo>
                    <a:pt x="2523" y="1112"/>
                  </a:lnTo>
                  <a:lnTo>
                    <a:pt x="2526" y="1112"/>
                  </a:lnTo>
                  <a:lnTo>
                    <a:pt x="2526" y="1112"/>
                  </a:lnTo>
                  <a:lnTo>
                    <a:pt x="2526" y="1112"/>
                  </a:lnTo>
                  <a:lnTo>
                    <a:pt x="2526" y="1110"/>
                  </a:lnTo>
                  <a:lnTo>
                    <a:pt x="2523" y="1110"/>
                  </a:lnTo>
                  <a:lnTo>
                    <a:pt x="2523" y="1108"/>
                  </a:lnTo>
                  <a:lnTo>
                    <a:pt x="2523" y="1108"/>
                  </a:lnTo>
                  <a:lnTo>
                    <a:pt x="2526" y="1108"/>
                  </a:lnTo>
                  <a:lnTo>
                    <a:pt x="2528" y="1110"/>
                  </a:lnTo>
                  <a:lnTo>
                    <a:pt x="2528" y="1108"/>
                  </a:lnTo>
                  <a:lnTo>
                    <a:pt x="2526" y="1108"/>
                  </a:lnTo>
                  <a:lnTo>
                    <a:pt x="2526" y="1108"/>
                  </a:lnTo>
                  <a:lnTo>
                    <a:pt x="2526" y="1108"/>
                  </a:lnTo>
                  <a:lnTo>
                    <a:pt x="2526" y="1108"/>
                  </a:lnTo>
                  <a:lnTo>
                    <a:pt x="2528" y="1108"/>
                  </a:lnTo>
                  <a:lnTo>
                    <a:pt x="2528" y="1108"/>
                  </a:lnTo>
                  <a:lnTo>
                    <a:pt x="2528" y="1108"/>
                  </a:lnTo>
                  <a:lnTo>
                    <a:pt x="2528" y="1108"/>
                  </a:lnTo>
                  <a:lnTo>
                    <a:pt x="2530" y="1108"/>
                  </a:lnTo>
                  <a:lnTo>
                    <a:pt x="2530" y="1105"/>
                  </a:lnTo>
                  <a:lnTo>
                    <a:pt x="2530" y="1105"/>
                  </a:lnTo>
                  <a:lnTo>
                    <a:pt x="2533" y="1105"/>
                  </a:lnTo>
                  <a:lnTo>
                    <a:pt x="2533" y="1105"/>
                  </a:lnTo>
                  <a:lnTo>
                    <a:pt x="2533" y="1103"/>
                  </a:lnTo>
                  <a:lnTo>
                    <a:pt x="2533" y="1103"/>
                  </a:lnTo>
                  <a:lnTo>
                    <a:pt x="2535" y="1103"/>
                  </a:lnTo>
                  <a:lnTo>
                    <a:pt x="2535" y="1103"/>
                  </a:lnTo>
                  <a:lnTo>
                    <a:pt x="2535" y="1103"/>
                  </a:lnTo>
                  <a:lnTo>
                    <a:pt x="2537" y="1101"/>
                  </a:lnTo>
                  <a:lnTo>
                    <a:pt x="2537" y="1101"/>
                  </a:lnTo>
                  <a:lnTo>
                    <a:pt x="2540" y="1101"/>
                  </a:lnTo>
                  <a:lnTo>
                    <a:pt x="2540" y="1101"/>
                  </a:lnTo>
                  <a:lnTo>
                    <a:pt x="2537" y="1098"/>
                  </a:lnTo>
                  <a:lnTo>
                    <a:pt x="2537" y="1098"/>
                  </a:lnTo>
                  <a:lnTo>
                    <a:pt x="2537" y="1098"/>
                  </a:lnTo>
                  <a:lnTo>
                    <a:pt x="2537" y="1098"/>
                  </a:lnTo>
                  <a:lnTo>
                    <a:pt x="2537" y="1098"/>
                  </a:lnTo>
                  <a:lnTo>
                    <a:pt x="2537" y="1096"/>
                  </a:lnTo>
                  <a:lnTo>
                    <a:pt x="2542" y="1093"/>
                  </a:lnTo>
                  <a:lnTo>
                    <a:pt x="2545" y="1091"/>
                  </a:lnTo>
                  <a:lnTo>
                    <a:pt x="2545" y="1089"/>
                  </a:lnTo>
                  <a:lnTo>
                    <a:pt x="2545" y="1089"/>
                  </a:lnTo>
                  <a:lnTo>
                    <a:pt x="2545" y="1089"/>
                  </a:lnTo>
                  <a:lnTo>
                    <a:pt x="2545" y="1089"/>
                  </a:lnTo>
                  <a:lnTo>
                    <a:pt x="2545" y="1089"/>
                  </a:lnTo>
                  <a:lnTo>
                    <a:pt x="2545" y="1089"/>
                  </a:lnTo>
                  <a:lnTo>
                    <a:pt x="2547" y="1086"/>
                  </a:lnTo>
                  <a:lnTo>
                    <a:pt x="2547" y="1086"/>
                  </a:lnTo>
                  <a:lnTo>
                    <a:pt x="2547" y="1086"/>
                  </a:lnTo>
                  <a:lnTo>
                    <a:pt x="2547" y="1086"/>
                  </a:lnTo>
                  <a:lnTo>
                    <a:pt x="2549" y="1084"/>
                  </a:lnTo>
                  <a:lnTo>
                    <a:pt x="2549" y="1084"/>
                  </a:lnTo>
                  <a:lnTo>
                    <a:pt x="2549" y="1084"/>
                  </a:lnTo>
                  <a:lnTo>
                    <a:pt x="2552" y="1084"/>
                  </a:lnTo>
                  <a:lnTo>
                    <a:pt x="2552" y="1082"/>
                  </a:lnTo>
                  <a:lnTo>
                    <a:pt x="2552" y="1082"/>
                  </a:lnTo>
                  <a:lnTo>
                    <a:pt x="2554" y="1082"/>
                  </a:lnTo>
                  <a:lnTo>
                    <a:pt x="2556" y="1082"/>
                  </a:lnTo>
                  <a:lnTo>
                    <a:pt x="2556" y="1082"/>
                  </a:lnTo>
                  <a:lnTo>
                    <a:pt x="2559" y="1079"/>
                  </a:lnTo>
                  <a:lnTo>
                    <a:pt x="2559" y="1079"/>
                  </a:lnTo>
                  <a:lnTo>
                    <a:pt x="2561" y="1079"/>
                  </a:lnTo>
                  <a:lnTo>
                    <a:pt x="2561" y="1079"/>
                  </a:lnTo>
                  <a:lnTo>
                    <a:pt x="2561" y="1079"/>
                  </a:lnTo>
                  <a:lnTo>
                    <a:pt x="2561" y="1079"/>
                  </a:lnTo>
                  <a:lnTo>
                    <a:pt x="2561" y="1079"/>
                  </a:lnTo>
                  <a:lnTo>
                    <a:pt x="2561" y="1077"/>
                  </a:lnTo>
                  <a:lnTo>
                    <a:pt x="2561" y="1077"/>
                  </a:lnTo>
                  <a:lnTo>
                    <a:pt x="2561" y="1077"/>
                  </a:lnTo>
                  <a:lnTo>
                    <a:pt x="2561" y="1077"/>
                  </a:lnTo>
                  <a:lnTo>
                    <a:pt x="2561" y="1077"/>
                  </a:lnTo>
                  <a:lnTo>
                    <a:pt x="2561" y="1079"/>
                  </a:lnTo>
                  <a:lnTo>
                    <a:pt x="2563" y="1077"/>
                  </a:lnTo>
                  <a:lnTo>
                    <a:pt x="2566" y="1074"/>
                  </a:lnTo>
                  <a:lnTo>
                    <a:pt x="2566" y="1074"/>
                  </a:lnTo>
                  <a:lnTo>
                    <a:pt x="2566" y="1074"/>
                  </a:lnTo>
                  <a:lnTo>
                    <a:pt x="2566" y="1074"/>
                  </a:lnTo>
                  <a:lnTo>
                    <a:pt x="2566" y="1074"/>
                  </a:lnTo>
                  <a:lnTo>
                    <a:pt x="2568" y="1074"/>
                  </a:lnTo>
                  <a:lnTo>
                    <a:pt x="2568" y="1074"/>
                  </a:lnTo>
                  <a:lnTo>
                    <a:pt x="2568" y="1074"/>
                  </a:lnTo>
                  <a:lnTo>
                    <a:pt x="2571" y="1072"/>
                  </a:lnTo>
                  <a:lnTo>
                    <a:pt x="2573" y="1072"/>
                  </a:lnTo>
                  <a:lnTo>
                    <a:pt x="2573" y="1072"/>
                  </a:lnTo>
                  <a:lnTo>
                    <a:pt x="2575" y="1067"/>
                  </a:lnTo>
                  <a:lnTo>
                    <a:pt x="2578" y="1070"/>
                  </a:lnTo>
                  <a:lnTo>
                    <a:pt x="2580" y="1067"/>
                  </a:lnTo>
                  <a:lnTo>
                    <a:pt x="2582" y="1070"/>
                  </a:lnTo>
                  <a:lnTo>
                    <a:pt x="2582" y="1067"/>
                  </a:lnTo>
                  <a:lnTo>
                    <a:pt x="2582" y="1065"/>
                  </a:lnTo>
                  <a:lnTo>
                    <a:pt x="2582" y="1065"/>
                  </a:lnTo>
                  <a:lnTo>
                    <a:pt x="2582" y="1065"/>
                  </a:lnTo>
                  <a:lnTo>
                    <a:pt x="2582" y="1065"/>
                  </a:lnTo>
                  <a:lnTo>
                    <a:pt x="2582" y="1065"/>
                  </a:lnTo>
                  <a:lnTo>
                    <a:pt x="2585" y="1065"/>
                  </a:lnTo>
                  <a:lnTo>
                    <a:pt x="2585" y="1065"/>
                  </a:lnTo>
                  <a:lnTo>
                    <a:pt x="2585" y="1065"/>
                  </a:lnTo>
                  <a:lnTo>
                    <a:pt x="2585" y="1065"/>
                  </a:lnTo>
                  <a:lnTo>
                    <a:pt x="2585" y="1065"/>
                  </a:lnTo>
                  <a:lnTo>
                    <a:pt x="2587" y="1065"/>
                  </a:lnTo>
                  <a:lnTo>
                    <a:pt x="2589" y="1063"/>
                  </a:lnTo>
                  <a:lnTo>
                    <a:pt x="2589" y="1063"/>
                  </a:lnTo>
                  <a:lnTo>
                    <a:pt x="2589" y="1065"/>
                  </a:lnTo>
                  <a:lnTo>
                    <a:pt x="2592" y="1065"/>
                  </a:lnTo>
                  <a:lnTo>
                    <a:pt x="2594" y="1065"/>
                  </a:lnTo>
                  <a:lnTo>
                    <a:pt x="2597" y="1063"/>
                  </a:lnTo>
                  <a:lnTo>
                    <a:pt x="2597" y="1063"/>
                  </a:lnTo>
                  <a:lnTo>
                    <a:pt x="2597" y="1063"/>
                  </a:lnTo>
                  <a:lnTo>
                    <a:pt x="2597" y="1060"/>
                  </a:lnTo>
                  <a:lnTo>
                    <a:pt x="2597" y="1060"/>
                  </a:lnTo>
                  <a:lnTo>
                    <a:pt x="2597" y="1060"/>
                  </a:lnTo>
                  <a:lnTo>
                    <a:pt x="2594" y="1060"/>
                  </a:lnTo>
                  <a:lnTo>
                    <a:pt x="2594" y="1060"/>
                  </a:lnTo>
                  <a:lnTo>
                    <a:pt x="2594" y="1060"/>
                  </a:lnTo>
                  <a:lnTo>
                    <a:pt x="2594" y="1060"/>
                  </a:lnTo>
                  <a:lnTo>
                    <a:pt x="2594" y="1058"/>
                  </a:lnTo>
                  <a:lnTo>
                    <a:pt x="2594" y="1058"/>
                  </a:lnTo>
                  <a:lnTo>
                    <a:pt x="2597" y="1060"/>
                  </a:lnTo>
                  <a:lnTo>
                    <a:pt x="2597" y="1058"/>
                  </a:lnTo>
                  <a:lnTo>
                    <a:pt x="2597" y="1058"/>
                  </a:lnTo>
                  <a:lnTo>
                    <a:pt x="2597" y="1058"/>
                  </a:lnTo>
                  <a:lnTo>
                    <a:pt x="2597" y="1056"/>
                  </a:lnTo>
                  <a:lnTo>
                    <a:pt x="2597" y="1056"/>
                  </a:lnTo>
                  <a:lnTo>
                    <a:pt x="2597" y="1056"/>
                  </a:lnTo>
                  <a:lnTo>
                    <a:pt x="2597" y="1056"/>
                  </a:lnTo>
                  <a:lnTo>
                    <a:pt x="2597" y="1056"/>
                  </a:lnTo>
                  <a:lnTo>
                    <a:pt x="2597" y="1056"/>
                  </a:lnTo>
                  <a:lnTo>
                    <a:pt x="2597" y="1056"/>
                  </a:lnTo>
                  <a:lnTo>
                    <a:pt x="2597" y="1056"/>
                  </a:lnTo>
                  <a:lnTo>
                    <a:pt x="2599" y="1056"/>
                  </a:lnTo>
                  <a:lnTo>
                    <a:pt x="2599" y="1056"/>
                  </a:lnTo>
                  <a:lnTo>
                    <a:pt x="2599" y="1058"/>
                  </a:lnTo>
                  <a:lnTo>
                    <a:pt x="2599" y="1058"/>
                  </a:lnTo>
                  <a:lnTo>
                    <a:pt x="2601" y="1058"/>
                  </a:lnTo>
                  <a:lnTo>
                    <a:pt x="2604" y="1058"/>
                  </a:lnTo>
                  <a:lnTo>
                    <a:pt x="2604" y="1056"/>
                  </a:lnTo>
                  <a:lnTo>
                    <a:pt x="2604" y="1056"/>
                  </a:lnTo>
                  <a:lnTo>
                    <a:pt x="2604" y="1056"/>
                  </a:lnTo>
                  <a:lnTo>
                    <a:pt x="2604" y="1053"/>
                  </a:lnTo>
                  <a:lnTo>
                    <a:pt x="2606" y="1053"/>
                  </a:lnTo>
                  <a:lnTo>
                    <a:pt x="2606" y="1053"/>
                  </a:lnTo>
                  <a:lnTo>
                    <a:pt x="2606" y="1056"/>
                  </a:lnTo>
                  <a:lnTo>
                    <a:pt x="2606" y="1056"/>
                  </a:lnTo>
                  <a:lnTo>
                    <a:pt x="2606" y="1056"/>
                  </a:lnTo>
                  <a:lnTo>
                    <a:pt x="2606" y="1056"/>
                  </a:lnTo>
                  <a:lnTo>
                    <a:pt x="2606" y="1060"/>
                  </a:lnTo>
                  <a:lnTo>
                    <a:pt x="2606" y="1060"/>
                  </a:lnTo>
                  <a:lnTo>
                    <a:pt x="2606" y="1060"/>
                  </a:lnTo>
                  <a:lnTo>
                    <a:pt x="2606" y="1060"/>
                  </a:lnTo>
                  <a:lnTo>
                    <a:pt x="2608" y="1058"/>
                  </a:lnTo>
                  <a:lnTo>
                    <a:pt x="2608" y="1056"/>
                  </a:lnTo>
                  <a:lnTo>
                    <a:pt x="2611" y="1056"/>
                  </a:lnTo>
                  <a:lnTo>
                    <a:pt x="2611" y="1056"/>
                  </a:lnTo>
                  <a:lnTo>
                    <a:pt x="2611" y="1056"/>
                  </a:lnTo>
                  <a:lnTo>
                    <a:pt x="2613" y="1058"/>
                  </a:lnTo>
                  <a:lnTo>
                    <a:pt x="2613" y="1058"/>
                  </a:lnTo>
                  <a:lnTo>
                    <a:pt x="2613" y="1058"/>
                  </a:lnTo>
                  <a:lnTo>
                    <a:pt x="2613" y="1058"/>
                  </a:lnTo>
                  <a:lnTo>
                    <a:pt x="2613" y="1058"/>
                  </a:lnTo>
                  <a:lnTo>
                    <a:pt x="2613" y="1058"/>
                  </a:lnTo>
                  <a:lnTo>
                    <a:pt x="2615" y="1058"/>
                  </a:lnTo>
                  <a:lnTo>
                    <a:pt x="2615" y="1056"/>
                  </a:lnTo>
                  <a:lnTo>
                    <a:pt x="2615" y="1056"/>
                  </a:lnTo>
                  <a:lnTo>
                    <a:pt x="2615" y="1051"/>
                  </a:lnTo>
                  <a:lnTo>
                    <a:pt x="2615" y="1051"/>
                  </a:lnTo>
                  <a:lnTo>
                    <a:pt x="2615" y="1048"/>
                  </a:lnTo>
                  <a:lnTo>
                    <a:pt x="2618" y="1048"/>
                  </a:lnTo>
                  <a:lnTo>
                    <a:pt x="2618" y="1048"/>
                  </a:lnTo>
                  <a:lnTo>
                    <a:pt x="2618" y="1051"/>
                  </a:lnTo>
                  <a:lnTo>
                    <a:pt x="2618" y="1053"/>
                  </a:lnTo>
                  <a:lnTo>
                    <a:pt x="2620" y="1053"/>
                  </a:lnTo>
                  <a:lnTo>
                    <a:pt x="2625" y="1056"/>
                  </a:lnTo>
                  <a:lnTo>
                    <a:pt x="2625" y="1053"/>
                  </a:lnTo>
                  <a:lnTo>
                    <a:pt x="2625" y="1053"/>
                  </a:lnTo>
                  <a:lnTo>
                    <a:pt x="2627" y="1053"/>
                  </a:lnTo>
                  <a:lnTo>
                    <a:pt x="2630" y="1053"/>
                  </a:lnTo>
                  <a:lnTo>
                    <a:pt x="2630" y="1056"/>
                  </a:lnTo>
                  <a:lnTo>
                    <a:pt x="2632" y="1053"/>
                  </a:lnTo>
                  <a:lnTo>
                    <a:pt x="2632" y="1053"/>
                  </a:lnTo>
                  <a:lnTo>
                    <a:pt x="2632" y="1053"/>
                  </a:lnTo>
                  <a:lnTo>
                    <a:pt x="2632" y="1053"/>
                  </a:lnTo>
                  <a:lnTo>
                    <a:pt x="2634" y="1053"/>
                  </a:lnTo>
                  <a:lnTo>
                    <a:pt x="2634" y="1056"/>
                  </a:lnTo>
                  <a:lnTo>
                    <a:pt x="2634" y="1056"/>
                  </a:lnTo>
                  <a:lnTo>
                    <a:pt x="2634" y="1056"/>
                  </a:lnTo>
                  <a:lnTo>
                    <a:pt x="2637" y="1056"/>
                  </a:lnTo>
                  <a:lnTo>
                    <a:pt x="2637" y="1053"/>
                  </a:lnTo>
                  <a:lnTo>
                    <a:pt x="2639" y="1053"/>
                  </a:lnTo>
                  <a:lnTo>
                    <a:pt x="2639" y="1053"/>
                  </a:lnTo>
                  <a:lnTo>
                    <a:pt x="2642" y="1053"/>
                  </a:lnTo>
                  <a:lnTo>
                    <a:pt x="2642" y="1053"/>
                  </a:lnTo>
                  <a:lnTo>
                    <a:pt x="2644" y="1053"/>
                  </a:lnTo>
                  <a:lnTo>
                    <a:pt x="2644" y="1051"/>
                  </a:lnTo>
                  <a:lnTo>
                    <a:pt x="2646" y="1051"/>
                  </a:lnTo>
                  <a:lnTo>
                    <a:pt x="2649" y="1048"/>
                  </a:lnTo>
                  <a:lnTo>
                    <a:pt x="2651" y="1046"/>
                  </a:lnTo>
                  <a:lnTo>
                    <a:pt x="2651" y="1046"/>
                  </a:lnTo>
                  <a:lnTo>
                    <a:pt x="2651" y="1046"/>
                  </a:lnTo>
                  <a:lnTo>
                    <a:pt x="2651" y="1046"/>
                  </a:lnTo>
                  <a:lnTo>
                    <a:pt x="2651" y="1046"/>
                  </a:lnTo>
                  <a:lnTo>
                    <a:pt x="2651" y="1046"/>
                  </a:lnTo>
                  <a:lnTo>
                    <a:pt x="2651" y="1046"/>
                  </a:lnTo>
                  <a:lnTo>
                    <a:pt x="2653" y="1041"/>
                  </a:lnTo>
                  <a:lnTo>
                    <a:pt x="2656" y="1041"/>
                  </a:lnTo>
                  <a:lnTo>
                    <a:pt x="2656" y="1041"/>
                  </a:lnTo>
                  <a:lnTo>
                    <a:pt x="2656" y="1039"/>
                  </a:lnTo>
                  <a:lnTo>
                    <a:pt x="2653" y="1037"/>
                  </a:lnTo>
                  <a:lnTo>
                    <a:pt x="2656" y="1037"/>
                  </a:lnTo>
                  <a:lnTo>
                    <a:pt x="2656" y="1037"/>
                  </a:lnTo>
                  <a:lnTo>
                    <a:pt x="2656" y="1034"/>
                  </a:lnTo>
                  <a:lnTo>
                    <a:pt x="2663" y="1027"/>
                  </a:lnTo>
                  <a:lnTo>
                    <a:pt x="2663" y="1027"/>
                  </a:lnTo>
                  <a:lnTo>
                    <a:pt x="2665" y="1027"/>
                  </a:lnTo>
                  <a:lnTo>
                    <a:pt x="2665" y="1027"/>
                  </a:lnTo>
                  <a:lnTo>
                    <a:pt x="2665" y="1027"/>
                  </a:lnTo>
                  <a:lnTo>
                    <a:pt x="2665" y="1027"/>
                  </a:lnTo>
                  <a:lnTo>
                    <a:pt x="2665" y="1025"/>
                  </a:lnTo>
                  <a:lnTo>
                    <a:pt x="2665" y="1025"/>
                  </a:lnTo>
                  <a:lnTo>
                    <a:pt x="2668" y="1025"/>
                  </a:lnTo>
                  <a:lnTo>
                    <a:pt x="2668" y="1022"/>
                  </a:lnTo>
                  <a:lnTo>
                    <a:pt x="2670" y="1022"/>
                  </a:lnTo>
                  <a:lnTo>
                    <a:pt x="2672" y="1022"/>
                  </a:lnTo>
                  <a:lnTo>
                    <a:pt x="2672" y="1020"/>
                  </a:lnTo>
                  <a:lnTo>
                    <a:pt x="2675" y="1020"/>
                  </a:lnTo>
                  <a:lnTo>
                    <a:pt x="2675" y="1018"/>
                  </a:lnTo>
                  <a:lnTo>
                    <a:pt x="2675" y="1018"/>
                  </a:lnTo>
                  <a:lnTo>
                    <a:pt x="2675" y="1015"/>
                  </a:lnTo>
                  <a:lnTo>
                    <a:pt x="2677" y="1015"/>
                  </a:lnTo>
                  <a:lnTo>
                    <a:pt x="2677" y="1015"/>
                  </a:lnTo>
                  <a:lnTo>
                    <a:pt x="2679" y="1013"/>
                  </a:lnTo>
                  <a:lnTo>
                    <a:pt x="2682" y="1011"/>
                  </a:lnTo>
                  <a:lnTo>
                    <a:pt x="2682" y="1011"/>
                  </a:lnTo>
                  <a:lnTo>
                    <a:pt x="2682" y="1008"/>
                  </a:lnTo>
                  <a:lnTo>
                    <a:pt x="2684" y="1011"/>
                  </a:lnTo>
                  <a:lnTo>
                    <a:pt x="2684" y="1011"/>
                  </a:lnTo>
                  <a:lnTo>
                    <a:pt x="2684" y="1011"/>
                  </a:lnTo>
                  <a:lnTo>
                    <a:pt x="2684" y="1011"/>
                  </a:lnTo>
                  <a:lnTo>
                    <a:pt x="2684" y="1011"/>
                  </a:lnTo>
                  <a:lnTo>
                    <a:pt x="2686" y="1011"/>
                  </a:lnTo>
                  <a:lnTo>
                    <a:pt x="2686" y="1011"/>
                  </a:lnTo>
                  <a:lnTo>
                    <a:pt x="2689" y="1011"/>
                  </a:lnTo>
                  <a:lnTo>
                    <a:pt x="2689" y="1011"/>
                  </a:lnTo>
                  <a:lnTo>
                    <a:pt x="2691" y="1011"/>
                  </a:lnTo>
                  <a:lnTo>
                    <a:pt x="2691" y="1011"/>
                  </a:lnTo>
                  <a:lnTo>
                    <a:pt x="2691" y="1008"/>
                  </a:lnTo>
                  <a:lnTo>
                    <a:pt x="2689" y="1008"/>
                  </a:lnTo>
                  <a:lnTo>
                    <a:pt x="2689" y="1008"/>
                  </a:lnTo>
                  <a:lnTo>
                    <a:pt x="2689" y="1006"/>
                  </a:lnTo>
                  <a:lnTo>
                    <a:pt x="2689" y="1006"/>
                  </a:lnTo>
                  <a:lnTo>
                    <a:pt x="2691" y="1006"/>
                  </a:lnTo>
                  <a:lnTo>
                    <a:pt x="2691" y="1006"/>
                  </a:lnTo>
                  <a:lnTo>
                    <a:pt x="2694" y="1003"/>
                  </a:lnTo>
                  <a:lnTo>
                    <a:pt x="2694" y="1003"/>
                  </a:lnTo>
                  <a:lnTo>
                    <a:pt x="2696" y="1003"/>
                  </a:lnTo>
                  <a:lnTo>
                    <a:pt x="2696" y="1003"/>
                  </a:lnTo>
                  <a:lnTo>
                    <a:pt x="2698" y="1001"/>
                  </a:lnTo>
                  <a:lnTo>
                    <a:pt x="2701" y="1001"/>
                  </a:lnTo>
                  <a:lnTo>
                    <a:pt x="2701" y="1001"/>
                  </a:lnTo>
                  <a:lnTo>
                    <a:pt x="2701" y="1001"/>
                  </a:lnTo>
                  <a:lnTo>
                    <a:pt x="2703" y="999"/>
                  </a:lnTo>
                  <a:lnTo>
                    <a:pt x="2703" y="999"/>
                  </a:lnTo>
                  <a:lnTo>
                    <a:pt x="2703" y="999"/>
                  </a:lnTo>
                  <a:lnTo>
                    <a:pt x="2703" y="999"/>
                  </a:lnTo>
                  <a:lnTo>
                    <a:pt x="2705" y="999"/>
                  </a:lnTo>
                  <a:lnTo>
                    <a:pt x="2705" y="999"/>
                  </a:lnTo>
                  <a:lnTo>
                    <a:pt x="2705" y="999"/>
                  </a:lnTo>
                  <a:lnTo>
                    <a:pt x="2708" y="999"/>
                  </a:lnTo>
                  <a:lnTo>
                    <a:pt x="2708" y="999"/>
                  </a:lnTo>
                  <a:lnTo>
                    <a:pt x="2708" y="999"/>
                  </a:lnTo>
                  <a:lnTo>
                    <a:pt x="2708" y="999"/>
                  </a:lnTo>
                  <a:lnTo>
                    <a:pt x="2708" y="999"/>
                  </a:lnTo>
                  <a:lnTo>
                    <a:pt x="2710" y="999"/>
                  </a:lnTo>
                  <a:lnTo>
                    <a:pt x="2710" y="999"/>
                  </a:lnTo>
                  <a:lnTo>
                    <a:pt x="2710" y="999"/>
                  </a:lnTo>
                  <a:lnTo>
                    <a:pt x="2710" y="999"/>
                  </a:lnTo>
                  <a:lnTo>
                    <a:pt x="2710" y="996"/>
                  </a:lnTo>
                  <a:lnTo>
                    <a:pt x="2710" y="996"/>
                  </a:lnTo>
                  <a:lnTo>
                    <a:pt x="2712" y="996"/>
                  </a:lnTo>
                  <a:lnTo>
                    <a:pt x="2712" y="996"/>
                  </a:lnTo>
                  <a:lnTo>
                    <a:pt x="2712" y="996"/>
                  </a:lnTo>
                  <a:lnTo>
                    <a:pt x="2712" y="994"/>
                  </a:lnTo>
                  <a:lnTo>
                    <a:pt x="2712" y="994"/>
                  </a:lnTo>
                  <a:lnTo>
                    <a:pt x="2712" y="994"/>
                  </a:lnTo>
                  <a:lnTo>
                    <a:pt x="2712" y="994"/>
                  </a:lnTo>
                  <a:lnTo>
                    <a:pt x="2715" y="994"/>
                  </a:lnTo>
                  <a:lnTo>
                    <a:pt x="2717" y="994"/>
                  </a:lnTo>
                  <a:lnTo>
                    <a:pt x="2717" y="992"/>
                  </a:lnTo>
                  <a:lnTo>
                    <a:pt x="2717" y="992"/>
                  </a:lnTo>
                  <a:lnTo>
                    <a:pt x="2717" y="989"/>
                  </a:lnTo>
                  <a:lnTo>
                    <a:pt x="2717" y="989"/>
                  </a:lnTo>
                  <a:lnTo>
                    <a:pt x="2717" y="989"/>
                  </a:lnTo>
                  <a:lnTo>
                    <a:pt x="2720" y="989"/>
                  </a:lnTo>
                  <a:lnTo>
                    <a:pt x="2720" y="989"/>
                  </a:lnTo>
                  <a:lnTo>
                    <a:pt x="2720" y="989"/>
                  </a:lnTo>
                  <a:lnTo>
                    <a:pt x="2720" y="989"/>
                  </a:lnTo>
                  <a:lnTo>
                    <a:pt x="2724" y="989"/>
                  </a:lnTo>
                  <a:lnTo>
                    <a:pt x="2724" y="989"/>
                  </a:lnTo>
                  <a:lnTo>
                    <a:pt x="2724" y="989"/>
                  </a:lnTo>
                  <a:lnTo>
                    <a:pt x="2722" y="987"/>
                  </a:lnTo>
                  <a:lnTo>
                    <a:pt x="2724" y="985"/>
                  </a:lnTo>
                  <a:lnTo>
                    <a:pt x="2724" y="985"/>
                  </a:lnTo>
                  <a:lnTo>
                    <a:pt x="2724" y="985"/>
                  </a:lnTo>
                  <a:lnTo>
                    <a:pt x="2727" y="982"/>
                  </a:lnTo>
                  <a:lnTo>
                    <a:pt x="2727" y="982"/>
                  </a:lnTo>
                  <a:lnTo>
                    <a:pt x="2727" y="982"/>
                  </a:lnTo>
                  <a:lnTo>
                    <a:pt x="2727" y="982"/>
                  </a:lnTo>
                  <a:lnTo>
                    <a:pt x="2729" y="982"/>
                  </a:lnTo>
                  <a:lnTo>
                    <a:pt x="2729" y="982"/>
                  </a:lnTo>
                  <a:lnTo>
                    <a:pt x="2729" y="982"/>
                  </a:lnTo>
                  <a:lnTo>
                    <a:pt x="2731" y="982"/>
                  </a:lnTo>
                  <a:lnTo>
                    <a:pt x="2731" y="982"/>
                  </a:lnTo>
                  <a:lnTo>
                    <a:pt x="2734" y="982"/>
                  </a:lnTo>
                  <a:lnTo>
                    <a:pt x="2734" y="980"/>
                  </a:lnTo>
                  <a:lnTo>
                    <a:pt x="2736" y="980"/>
                  </a:lnTo>
                  <a:lnTo>
                    <a:pt x="2736" y="982"/>
                  </a:lnTo>
                  <a:lnTo>
                    <a:pt x="2736" y="982"/>
                  </a:lnTo>
                  <a:lnTo>
                    <a:pt x="2736" y="982"/>
                  </a:lnTo>
                  <a:lnTo>
                    <a:pt x="2738" y="982"/>
                  </a:lnTo>
                  <a:lnTo>
                    <a:pt x="2738" y="982"/>
                  </a:lnTo>
                  <a:lnTo>
                    <a:pt x="2741" y="982"/>
                  </a:lnTo>
                  <a:lnTo>
                    <a:pt x="2741" y="980"/>
                  </a:lnTo>
                  <a:lnTo>
                    <a:pt x="2741" y="980"/>
                  </a:lnTo>
                  <a:lnTo>
                    <a:pt x="2741" y="980"/>
                  </a:lnTo>
                  <a:lnTo>
                    <a:pt x="2741" y="980"/>
                  </a:lnTo>
                  <a:lnTo>
                    <a:pt x="2738" y="980"/>
                  </a:lnTo>
                  <a:lnTo>
                    <a:pt x="2741" y="980"/>
                  </a:lnTo>
                  <a:lnTo>
                    <a:pt x="2741" y="977"/>
                  </a:lnTo>
                  <a:lnTo>
                    <a:pt x="2741" y="977"/>
                  </a:lnTo>
                  <a:lnTo>
                    <a:pt x="2743" y="977"/>
                  </a:lnTo>
                  <a:lnTo>
                    <a:pt x="2743" y="975"/>
                  </a:lnTo>
                  <a:lnTo>
                    <a:pt x="2743" y="975"/>
                  </a:lnTo>
                  <a:lnTo>
                    <a:pt x="2743" y="975"/>
                  </a:lnTo>
                  <a:lnTo>
                    <a:pt x="2746" y="975"/>
                  </a:lnTo>
                  <a:lnTo>
                    <a:pt x="2746" y="973"/>
                  </a:lnTo>
                  <a:lnTo>
                    <a:pt x="2746" y="973"/>
                  </a:lnTo>
                  <a:lnTo>
                    <a:pt x="2746" y="973"/>
                  </a:lnTo>
                  <a:lnTo>
                    <a:pt x="2746" y="973"/>
                  </a:lnTo>
                  <a:lnTo>
                    <a:pt x="2746" y="970"/>
                  </a:lnTo>
                  <a:lnTo>
                    <a:pt x="2748" y="970"/>
                  </a:lnTo>
                  <a:lnTo>
                    <a:pt x="2748" y="970"/>
                  </a:lnTo>
                  <a:lnTo>
                    <a:pt x="2748" y="968"/>
                  </a:lnTo>
                  <a:lnTo>
                    <a:pt x="2748" y="968"/>
                  </a:lnTo>
                  <a:lnTo>
                    <a:pt x="2755" y="963"/>
                  </a:lnTo>
                  <a:lnTo>
                    <a:pt x="2755" y="963"/>
                  </a:lnTo>
                  <a:lnTo>
                    <a:pt x="2755" y="963"/>
                  </a:lnTo>
                  <a:lnTo>
                    <a:pt x="2757" y="959"/>
                  </a:lnTo>
                  <a:lnTo>
                    <a:pt x="2757" y="959"/>
                  </a:lnTo>
                  <a:lnTo>
                    <a:pt x="2757" y="956"/>
                  </a:lnTo>
                  <a:lnTo>
                    <a:pt x="2760" y="956"/>
                  </a:lnTo>
                  <a:lnTo>
                    <a:pt x="2760" y="954"/>
                  </a:lnTo>
                  <a:lnTo>
                    <a:pt x="2762" y="954"/>
                  </a:lnTo>
                  <a:lnTo>
                    <a:pt x="2765" y="949"/>
                  </a:lnTo>
                  <a:lnTo>
                    <a:pt x="2765" y="949"/>
                  </a:lnTo>
                  <a:lnTo>
                    <a:pt x="2767" y="949"/>
                  </a:lnTo>
                  <a:lnTo>
                    <a:pt x="2767" y="949"/>
                  </a:lnTo>
                  <a:lnTo>
                    <a:pt x="2767" y="949"/>
                  </a:lnTo>
                  <a:lnTo>
                    <a:pt x="2767" y="949"/>
                  </a:lnTo>
                  <a:lnTo>
                    <a:pt x="2767" y="949"/>
                  </a:lnTo>
                  <a:lnTo>
                    <a:pt x="2767" y="949"/>
                  </a:lnTo>
                  <a:lnTo>
                    <a:pt x="2767" y="949"/>
                  </a:lnTo>
                  <a:lnTo>
                    <a:pt x="2767" y="947"/>
                  </a:lnTo>
                  <a:lnTo>
                    <a:pt x="2767" y="944"/>
                  </a:lnTo>
                  <a:lnTo>
                    <a:pt x="2767" y="944"/>
                  </a:lnTo>
                  <a:lnTo>
                    <a:pt x="2767" y="942"/>
                  </a:lnTo>
                  <a:lnTo>
                    <a:pt x="2769" y="940"/>
                  </a:lnTo>
                  <a:lnTo>
                    <a:pt x="2769" y="937"/>
                  </a:lnTo>
                  <a:lnTo>
                    <a:pt x="2772" y="935"/>
                  </a:lnTo>
                  <a:lnTo>
                    <a:pt x="2772" y="935"/>
                  </a:lnTo>
                  <a:lnTo>
                    <a:pt x="2772" y="932"/>
                  </a:lnTo>
                  <a:lnTo>
                    <a:pt x="2769" y="932"/>
                  </a:lnTo>
                  <a:lnTo>
                    <a:pt x="2769" y="930"/>
                  </a:lnTo>
                  <a:lnTo>
                    <a:pt x="2772" y="930"/>
                  </a:lnTo>
                  <a:lnTo>
                    <a:pt x="2774" y="928"/>
                  </a:lnTo>
                  <a:lnTo>
                    <a:pt x="2774" y="928"/>
                  </a:lnTo>
                  <a:lnTo>
                    <a:pt x="2776" y="928"/>
                  </a:lnTo>
                  <a:lnTo>
                    <a:pt x="2776" y="928"/>
                  </a:lnTo>
                  <a:lnTo>
                    <a:pt x="2779" y="925"/>
                  </a:lnTo>
                  <a:lnTo>
                    <a:pt x="2779" y="925"/>
                  </a:lnTo>
                  <a:lnTo>
                    <a:pt x="2779" y="925"/>
                  </a:lnTo>
                  <a:lnTo>
                    <a:pt x="2776" y="923"/>
                  </a:lnTo>
                  <a:lnTo>
                    <a:pt x="2776" y="923"/>
                  </a:lnTo>
                  <a:lnTo>
                    <a:pt x="2776" y="923"/>
                  </a:lnTo>
                  <a:lnTo>
                    <a:pt x="2776" y="923"/>
                  </a:lnTo>
                  <a:lnTo>
                    <a:pt x="2779" y="923"/>
                  </a:lnTo>
                  <a:lnTo>
                    <a:pt x="2779" y="923"/>
                  </a:lnTo>
                  <a:lnTo>
                    <a:pt x="2779" y="923"/>
                  </a:lnTo>
                  <a:lnTo>
                    <a:pt x="2781" y="925"/>
                  </a:lnTo>
                  <a:lnTo>
                    <a:pt x="2781" y="925"/>
                  </a:lnTo>
                  <a:lnTo>
                    <a:pt x="2781" y="925"/>
                  </a:lnTo>
                  <a:lnTo>
                    <a:pt x="2783" y="923"/>
                  </a:lnTo>
                  <a:lnTo>
                    <a:pt x="2786" y="921"/>
                  </a:lnTo>
                  <a:lnTo>
                    <a:pt x="2786" y="921"/>
                  </a:lnTo>
                  <a:lnTo>
                    <a:pt x="2786" y="918"/>
                  </a:lnTo>
                  <a:lnTo>
                    <a:pt x="2788" y="918"/>
                  </a:lnTo>
                  <a:lnTo>
                    <a:pt x="2788" y="918"/>
                  </a:lnTo>
                  <a:lnTo>
                    <a:pt x="2791" y="918"/>
                  </a:lnTo>
                  <a:lnTo>
                    <a:pt x="2791" y="921"/>
                  </a:lnTo>
                  <a:lnTo>
                    <a:pt x="2791" y="921"/>
                  </a:lnTo>
                  <a:lnTo>
                    <a:pt x="2791" y="921"/>
                  </a:lnTo>
                  <a:lnTo>
                    <a:pt x="2793" y="921"/>
                  </a:lnTo>
                  <a:lnTo>
                    <a:pt x="2793" y="921"/>
                  </a:lnTo>
                  <a:lnTo>
                    <a:pt x="2795" y="923"/>
                  </a:lnTo>
                  <a:lnTo>
                    <a:pt x="2795" y="923"/>
                  </a:lnTo>
                  <a:lnTo>
                    <a:pt x="2795" y="923"/>
                  </a:lnTo>
                  <a:lnTo>
                    <a:pt x="2795" y="925"/>
                  </a:lnTo>
                  <a:lnTo>
                    <a:pt x="2798" y="925"/>
                  </a:lnTo>
                  <a:lnTo>
                    <a:pt x="2795" y="925"/>
                  </a:lnTo>
                  <a:lnTo>
                    <a:pt x="2795" y="928"/>
                  </a:lnTo>
                  <a:lnTo>
                    <a:pt x="2795" y="928"/>
                  </a:lnTo>
                  <a:lnTo>
                    <a:pt x="2795" y="928"/>
                  </a:lnTo>
                  <a:lnTo>
                    <a:pt x="2795" y="930"/>
                  </a:lnTo>
                  <a:lnTo>
                    <a:pt x="2798" y="930"/>
                  </a:lnTo>
                  <a:lnTo>
                    <a:pt x="2798" y="930"/>
                  </a:lnTo>
                  <a:lnTo>
                    <a:pt x="2798" y="930"/>
                  </a:lnTo>
                  <a:lnTo>
                    <a:pt x="2798" y="930"/>
                  </a:lnTo>
                  <a:lnTo>
                    <a:pt x="2798" y="932"/>
                  </a:lnTo>
                  <a:lnTo>
                    <a:pt x="2802" y="932"/>
                  </a:lnTo>
                  <a:lnTo>
                    <a:pt x="2802" y="932"/>
                  </a:lnTo>
                  <a:lnTo>
                    <a:pt x="2800" y="932"/>
                  </a:lnTo>
                  <a:lnTo>
                    <a:pt x="2800" y="935"/>
                  </a:lnTo>
                  <a:lnTo>
                    <a:pt x="2800" y="935"/>
                  </a:lnTo>
                  <a:lnTo>
                    <a:pt x="2798" y="937"/>
                  </a:lnTo>
                  <a:lnTo>
                    <a:pt x="2798" y="937"/>
                  </a:lnTo>
                  <a:lnTo>
                    <a:pt x="2800" y="937"/>
                  </a:lnTo>
                  <a:lnTo>
                    <a:pt x="2800" y="937"/>
                  </a:lnTo>
                  <a:lnTo>
                    <a:pt x="2800" y="937"/>
                  </a:lnTo>
                  <a:lnTo>
                    <a:pt x="2800" y="937"/>
                  </a:lnTo>
                  <a:lnTo>
                    <a:pt x="2800" y="937"/>
                  </a:lnTo>
                  <a:lnTo>
                    <a:pt x="2802" y="937"/>
                  </a:lnTo>
                  <a:lnTo>
                    <a:pt x="2802" y="937"/>
                  </a:lnTo>
                  <a:lnTo>
                    <a:pt x="2802" y="937"/>
                  </a:lnTo>
                  <a:lnTo>
                    <a:pt x="2802" y="937"/>
                  </a:lnTo>
                  <a:lnTo>
                    <a:pt x="2802" y="937"/>
                  </a:lnTo>
                  <a:lnTo>
                    <a:pt x="2802" y="937"/>
                  </a:lnTo>
                  <a:lnTo>
                    <a:pt x="2805" y="935"/>
                  </a:lnTo>
                  <a:lnTo>
                    <a:pt x="2805" y="937"/>
                  </a:lnTo>
                  <a:lnTo>
                    <a:pt x="2805" y="937"/>
                  </a:lnTo>
                  <a:lnTo>
                    <a:pt x="2807" y="937"/>
                  </a:lnTo>
                  <a:lnTo>
                    <a:pt x="2807" y="937"/>
                  </a:lnTo>
                  <a:lnTo>
                    <a:pt x="2807" y="937"/>
                  </a:lnTo>
                  <a:lnTo>
                    <a:pt x="2807" y="937"/>
                  </a:lnTo>
                  <a:lnTo>
                    <a:pt x="2807" y="937"/>
                  </a:lnTo>
                  <a:lnTo>
                    <a:pt x="2807" y="937"/>
                  </a:lnTo>
                  <a:lnTo>
                    <a:pt x="2807" y="937"/>
                  </a:lnTo>
                  <a:lnTo>
                    <a:pt x="2807" y="940"/>
                  </a:lnTo>
                  <a:lnTo>
                    <a:pt x="2807" y="940"/>
                  </a:lnTo>
                  <a:lnTo>
                    <a:pt x="2807" y="940"/>
                  </a:lnTo>
                  <a:lnTo>
                    <a:pt x="2809" y="940"/>
                  </a:lnTo>
                  <a:lnTo>
                    <a:pt x="2812" y="940"/>
                  </a:lnTo>
                  <a:lnTo>
                    <a:pt x="2812" y="940"/>
                  </a:lnTo>
                  <a:lnTo>
                    <a:pt x="2812" y="940"/>
                  </a:lnTo>
                  <a:lnTo>
                    <a:pt x="2812" y="940"/>
                  </a:lnTo>
                  <a:lnTo>
                    <a:pt x="2814" y="940"/>
                  </a:lnTo>
                  <a:lnTo>
                    <a:pt x="2814" y="940"/>
                  </a:lnTo>
                  <a:lnTo>
                    <a:pt x="2814" y="940"/>
                  </a:lnTo>
                  <a:lnTo>
                    <a:pt x="2814" y="940"/>
                  </a:lnTo>
                  <a:lnTo>
                    <a:pt x="2814" y="940"/>
                  </a:lnTo>
                  <a:lnTo>
                    <a:pt x="2817" y="940"/>
                  </a:lnTo>
                  <a:lnTo>
                    <a:pt x="2817" y="940"/>
                  </a:lnTo>
                  <a:lnTo>
                    <a:pt x="2817" y="940"/>
                  </a:lnTo>
                  <a:lnTo>
                    <a:pt x="2819" y="940"/>
                  </a:lnTo>
                  <a:lnTo>
                    <a:pt x="2819" y="940"/>
                  </a:lnTo>
                  <a:lnTo>
                    <a:pt x="2821" y="940"/>
                  </a:lnTo>
                  <a:lnTo>
                    <a:pt x="2821" y="940"/>
                  </a:lnTo>
                  <a:lnTo>
                    <a:pt x="2821" y="942"/>
                  </a:lnTo>
                  <a:lnTo>
                    <a:pt x="2821" y="942"/>
                  </a:lnTo>
                  <a:lnTo>
                    <a:pt x="2824" y="942"/>
                  </a:lnTo>
                  <a:lnTo>
                    <a:pt x="2826" y="944"/>
                  </a:lnTo>
                  <a:lnTo>
                    <a:pt x="2826" y="944"/>
                  </a:lnTo>
                  <a:lnTo>
                    <a:pt x="2826" y="944"/>
                  </a:lnTo>
                  <a:lnTo>
                    <a:pt x="2828" y="942"/>
                  </a:lnTo>
                  <a:lnTo>
                    <a:pt x="2828" y="942"/>
                  </a:lnTo>
                  <a:lnTo>
                    <a:pt x="2828" y="944"/>
                  </a:lnTo>
                  <a:lnTo>
                    <a:pt x="2833" y="944"/>
                  </a:lnTo>
                  <a:lnTo>
                    <a:pt x="2835" y="942"/>
                  </a:lnTo>
                  <a:lnTo>
                    <a:pt x="2835" y="944"/>
                  </a:lnTo>
                  <a:lnTo>
                    <a:pt x="2838" y="944"/>
                  </a:lnTo>
                  <a:lnTo>
                    <a:pt x="2838" y="944"/>
                  </a:lnTo>
                  <a:lnTo>
                    <a:pt x="2838" y="942"/>
                  </a:lnTo>
                  <a:lnTo>
                    <a:pt x="2838" y="942"/>
                  </a:lnTo>
                  <a:lnTo>
                    <a:pt x="2840" y="942"/>
                  </a:lnTo>
                  <a:lnTo>
                    <a:pt x="2843" y="942"/>
                  </a:lnTo>
                  <a:lnTo>
                    <a:pt x="2845" y="942"/>
                  </a:lnTo>
                  <a:lnTo>
                    <a:pt x="2845" y="942"/>
                  </a:lnTo>
                  <a:lnTo>
                    <a:pt x="2845" y="942"/>
                  </a:lnTo>
                  <a:lnTo>
                    <a:pt x="2845" y="942"/>
                  </a:lnTo>
                  <a:lnTo>
                    <a:pt x="2845" y="942"/>
                  </a:lnTo>
                  <a:lnTo>
                    <a:pt x="2845" y="942"/>
                  </a:lnTo>
                  <a:lnTo>
                    <a:pt x="2845" y="944"/>
                  </a:lnTo>
                  <a:lnTo>
                    <a:pt x="2845" y="944"/>
                  </a:lnTo>
                  <a:lnTo>
                    <a:pt x="2847" y="944"/>
                  </a:lnTo>
                  <a:lnTo>
                    <a:pt x="2847" y="944"/>
                  </a:lnTo>
                  <a:lnTo>
                    <a:pt x="2847" y="944"/>
                  </a:lnTo>
                  <a:lnTo>
                    <a:pt x="2847" y="947"/>
                  </a:lnTo>
                  <a:lnTo>
                    <a:pt x="2850" y="947"/>
                  </a:lnTo>
                  <a:lnTo>
                    <a:pt x="2850" y="947"/>
                  </a:lnTo>
                  <a:lnTo>
                    <a:pt x="2850" y="947"/>
                  </a:lnTo>
                  <a:lnTo>
                    <a:pt x="2852" y="947"/>
                  </a:lnTo>
                  <a:lnTo>
                    <a:pt x="2850" y="947"/>
                  </a:lnTo>
                  <a:lnTo>
                    <a:pt x="2852" y="947"/>
                  </a:lnTo>
                  <a:lnTo>
                    <a:pt x="2854" y="947"/>
                  </a:lnTo>
                  <a:lnTo>
                    <a:pt x="2859" y="935"/>
                  </a:lnTo>
                  <a:lnTo>
                    <a:pt x="2861" y="932"/>
                  </a:lnTo>
                  <a:lnTo>
                    <a:pt x="2859" y="932"/>
                  </a:lnTo>
                  <a:lnTo>
                    <a:pt x="2859" y="930"/>
                  </a:lnTo>
                  <a:lnTo>
                    <a:pt x="2859" y="930"/>
                  </a:lnTo>
                  <a:lnTo>
                    <a:pt x="2859" y="928"/>
                  </a:lnTo>
                  <a:lnTo>
                    <a:pt x="2857" y="928"/>
                  </a:lnTo>
                  <a:lnTo>
                    <a:pt x="2854" y="925"/>
                  </a:lnTo>
                  <a:lnTo>
                    <a:pt x="2854" y="925"/>
                  </a:lnTo>
                  <a:lnTo>
                    <a:pt x="2854" y="923"/>
                  </a:lnTo>
                  <a:lnTo>
                    <a:pt x="2852" y="921"/>
                  </a:lnTo>
                  <a:lnTo>
                    <a:pt x="2850" y="916"/>
                  </a:lnTo>
                  <a:lnTo>
                    <a:pt x="2850" y="916"/>
                  </a:lnTo>
                  <a:lnTo>
                    <a:pt x="2847" y="914"/>
                  </a:lnTo>
                  <a:lnTo>
                    <a:pt x="2847" y="914"/>
                  </a:lnTo>
                  <a:lnTo>
                    <a:pt x="2847" y="914"/>
                  </a:lnTo>
                  <a:lnTo>
                    <a:pt x="2847" y="906"/>
                  </a:lnTo>
                  <a:lnTo>
                    <a:pt x="2847" y="906"/>
                  </a:lnTo>
                  <a:lnTo>
                    <a:pt x="2847" y="904"/>
                  </a:lnTo>
                  <a:lnTo>
                    <a:pt x="2847" y="904"/>
                  </a:lnTo>
                  <a:lnTo>
                    <a:pt x="2850" y="904"/>
                  </a:lnTo>
                  <a:lnTo>
                    <a:pt x="2859" y="902"/>
                  </a:lnTo>
                  <a:lnTo>
                    <a:pt x="2864" y="902"/>
                  </a:lnTo>
                  <a:lnTo>
                    <a:pt x="2866" y="902"/>
                  </a:lnTo>
                  <a:lnTo>
                    <a:pt x="2866" y="904"/>
                  </a:lnTo>
                  <a:lnTo>
                    <a:pt x="2869" y="904"/>
                  </a:lnTo>
                  <a:lnTo>
                    <a:pt x="2871" y="904"/>
                  </a:lnTo>
                  <a:lnTo>
                    <a:pt x="2871" y="904"/>
                  </a:lnTo>
                  <a:lnTo>
                    <a:pt x="2873" y="904"/>
                  </a:lnTo>
                  <a:lnTo>
                    <a:pt x="2873" y="904"/>
                  </a:lnTo>
                  <a:lnTo>
                    <a:pt x="2876" y="904"/>
                  </a:lnTo>
                  <a:lnTo>
                    <a:pt x="2876" y="904"/>
                  </a:lnTo>
                  <a:lnTo>
                    <a:pt x="2876" y="902"/>
                  </a:lnTo>
                  <a:lnTo>
                    <a:pt x="2876" y="902"/>
                  </a:lnTo>
                  <a:lnTo>
                    <a:pt x="2878" y="902"/>
                  </a:lnTo>
                  <a:lnTo>
                    <a:pt x="2880" y="902"/>
                  </a:lnTo>
                  <a:lnTo>
                    <a:pt x="2883" y="902"/>
                  </a:lnTo>
                  <a:lnTo>
                    <a:pt x="2883" y="902"/>
                  </a:lnTo>
                  <a:lnTo>
                    <a:pt x="2887" y="902"/>
                  </a:lnTo>
                  <a:lnTo>
                    <a:pt x="2892" y="902"/>
                  </a:lnTo>
                  <a:lnTo>
                    <a:pt x="2892" y="902"/>
                  </a:lnTo>
                  <a:lnTo>
                    <a:pt x="2895" y="902"/>
                  </a:lnTo>
                  <a:lnTo>
                    <a:pt x="2895" y="899"/>
                  </a:lnTo>
                  <a:lnTo>
                    <a:pt x="2895" y="897"/>
                  </a:lnTo>
                  <a:lnTo>
                    <a:pt x="2897" y="897"/>
                  </a:lnTo>
                  <a:lnTo>
                    <a:pt x="2897" y="897"/>
                  </a:lnTo>
                  <a:lnTo>
                    <a:pt x="2899" y="897"/>
                  </a:lnTo>
                  <a:lnTo>
                    <a:pt x="2899" y="895"/>
                  </a:lnTo>
                  <a:lnTo>
                    <a:pt x="2902" y="895"/>
                  </a:lnTo>
                  <a:lnTo>
                    <a:pt x="2902" y="892"/>
                  </a:lnTo>
                  <a:lnTo>
                    <a:pt x="2902" y="895"/>
                  </a:lnTo>
                  <a:lnTo>
                    <a:pt x="2904" y="895"/>
                  </a:lnTo>
                  <a:lnTo>
                    <a:pt x="2904" y="895"/>
                  </a:lnTo>
                  <a:lnTo>
                    <a:pt x="2904" y="892"/>
                  </a:lnTo>
                  <a:lnTo>
                    <a:pt x="2906" y="890"/>
                  </a:lnTo>
                  <a:lnTo>
                    <a:pt x="2909" y="890"/>
                  </a:lnTo>
                  <a:lnTo>
                    <a:pt x="2909" y="890"/>
                  </a:lnTo>
                  <a:lnTo>
                    <a:pt x="2909" y="888"/>
                  </a:lnTo>
                  <a:lnTo>
                    <a:pt x="2909" y="888"/>
                  </a:lnTo>
                  <a:lnTo>
                    <a:pt x="2909" y="888"/>
                  </a:lnTo>
                  <a:lnTo>
                    <a:pt x="2906" y="888"/>
                  </a:lnTo>
                  <a:lnTo>
                    <a:pt x="2906" y="888"/>
                  </a:lnTo>
                  <a:lnTo>
                    <a:pt x="2906" y="885"/>
                  </a:lnTo>
                  <a:lnTo>
                    <a:pt x="2906" y="885"/>
                  </a:lnTo>
                  <a:lnTo>
                    <a:pt x="2909" y="885"/>
                  </a:lnTo>
                  <a:lnTo>
                    <a:pt x="2909" y="885"/>
                  </a:lnTo>
                  <a:lnTo>
                    <a:pt x="2909" y="885"/>
                  </a:lnTo>
                  <a:lnTo>
                    <a:pt x="2909" y="885"/>
                  </a:lnTo>
                  <a:lnTo>
                    <a:pt x="2909" y="883"/>
                  </a:lnTo>
                  <a:lnTo>
                    <a:pt x="2909" y="883"/>
                  </a:lnTo>
                  <a:lnTo>
                    <a:pt x="2909" y="883"/>
                  </a:lnTo>
                  <a:lnTo>
                    <a:pt x="2909" y="883"/>
                  </a:lnTo>
                  <a:lnTo>
                    <a:pt x="2909" y="883"/>
                  </a:lnTo>
                  <a:lnTo>
                    <a:pt x="2909" y="883"/>
                  </a:lnTo>
                  <a:lnTo>
                    <a:pt x="2909" y="883"/>
                  </a:lnTo>
                  <a:lnTo>
                    <a:pt x="2909" y="883"/>
                  </a:lnTo>
                  <a:lnTo>
                    <a:pt x="2909" y="880"/>
                  </a:lnTo>
                  <a:lnTo>
                    <a:pt x="2911" y="880"/>
                  </a:lnTo>
                  <a:lnTo>
                    <a:pt x="2911" y="880"/>
                  </a:lnTo>
                  <a:lnTo>
                    <a:pt x="2909" y="880"/>
                  </a:lnTo>
                  <a:lnTo>
                    <a:pt x="2909" y="880"/>
                  </a:lnTo>
                  <a:lnTo>
                    <a:pt x="2909" y="878"/>
                  </a:lnTo>
                  <a:lnTo>
                    <a:pt x="2909" y="878"/>
                  </a:lnTo>
                  <a:lnTo>
                    <a:pt x="2909" y="878"/>
                  </a:lnTo>
                  <a:lnTo>
                    <a:pt x="2911" y="878"/>
                  </a:lnTo>
                  <a:lnTo>
                    <a:pt x="2914" y="876"/>
                  </a:lnTo>
                  <a:lnTo>
                    <a:pt x="2914" y="876"/>
                  </a:lnTo>
                  <a:lnTo>
                    <a:pt x="2914" y="876"/>
                  </a:lnTo>
                  <a:lnTo>
                    <a:pt x="2914" y="873"/>
                  </a:lnTo>
                  <a:lnTo>
                    <a:pt x="2914" y="873"/>
                  </a:lnTo>
                  <a:lnTo>
                    <a:pt x="2916" y="876"/>
                  </a:lnTo>
                  <a:lnTo>
                    <a:pt x="2916" y="873"/>
                  </a:lnTo>
                  <a:lnTo>
                    <a:pt x="2916" y="873"/>
                  </a:lnTo>
                  <a:lnTo>
                    <a:pt x="2916" y="873"/>
                  </a:lnTo>
                  <a:lnTo>
                    <a:pt x="2916" y="873"/>
                  </a:lnTo>
                  <a:lnTo>
                    <a:pt x="2916" y="873"/>
                  </a:lnTo>
                  <a:lnTo>
                    <a:pt x="2916" y="873"/>
                  </a:lnTo>
                  <a:lnTo>
                    <a:pt x="2916" y="873"/>
                  </a:lnTo>
                  <a:lnTo>
                    <a:pt x="2918" y="873"/>
                  </a:lnTo>
                  <a:lnTo>
                    <a:pt x="2918" y="873"/>
                  </a:lnTo>
                  <a:lnTo>
                    <a:pt x="2918" y="873"/>
                  </a:lnTo>
                  <a:lnTo>
                    <a:pt x="2918" y="873"/>
                  </a:lnTo>
                  <a:lnTo>
                    <a:pt x="2921" y="873"/>
                  </a:lnTo>
                  <a:lnTo>
                    <a:pt x="2923" y="876"/>
                  </a:lnTo>
                  <a:lnTo>
                    <a:pt x="2923" y="876"/>
                  </a:lnTo>
                  <a:lnTo>
                    <a:pt x="2925" y="876"/>
                  </a:lnTo>
                  <a:lnTo>
                    <a:pt x="2925" y="878"/>
                  </a:lnTo>
                  <a:lnTo>
                    <a:pt x="2925" y="878"/>
                  </a:lnTo>
                  <a:lnTo>
                    <a:pt x="2925" y="878"/>
                  </a:lnTo>
                  <a:lnTo>
                    <a:pt x="2925" y="878"/>
                  </a:lnTo>
                  <a:lnTo>
                    <a:pt x="2925" y="878"/>
                  </a:lnTo>
                  <a:lnTo>
                    <a:pt x="2928" y="876"/>
                  </a:lnTo>
                  <a:lnTo>
                    <a:pt x="2928" y="876"/>
                  </a:lnTo>
                  <a:lnTo>
                    <a:pt x="2928" y="876"/>
                  </a:lnTo>
                  <a:lnTo>
                    <a:pt x="2928" y="876"/>
                  </a:lnTo>
                  <a:lnTo>
                    <a:pt x="2928" y="873"/>
                  </a:lnTo>
                  <a:lnTo>
                    <a:pt x="2928" y="873"/>
                  </a:lnTo>
                  <a:lnTo>
                    <a:pt x="2928" y="873"/>
                  </a:lnTo>
                  <a:lnTo>
                    <a:pt x="2930" y="873"/>
                  </a:lnTo>
                  <a:lnTo>
                    <a:pt x="2932" y="873"/>
                  </a:lnTo>
                  <a:lnTo>
                    <a:pt x="2935" y="873"/>
                  </a:lnTo>
                  <a:lnTo>
                    <a:pt x="2935" y="871"/>
                  </a:lnTo>
                  <a:lnTo>
                    <a:pt x="2935" y="869"/>
                  </a:lnTo>
                  <a:lnTo>
                    <a:pt x="2935" y="866"/>
                  </a:lnTo>
                  <a:lnTo>
                    <a:pt x="2937" y="864"/>
                  </a:lnTo>
                  <a:lnTo>
                    <a:pt x="2937" y="861"/>
                  </a:lnTo>
                  <a:lnTo>
                    <a:pt x="2937" y="861"/>
                  </a:lnTo>
                  <a:lnTo>
                    <a:pt x="2937" y="861"/>
                  </a:lnTo>
                  <a:lnTo>
                    <a:pt x="2937" y="859"/>
                  </a:lnTo>
                  <a:lnTo>
                    <a:pt x="2937" y="859"/>
                  </a:lnTo>
                  <a:lnTo>
                    <a:pt x="2937" y="859"/>
                  </a:lnTo>
                  <a:lnTo>
                    <a:pt x="2937" y="857"/>
                  </a:lnTo>
                  <a:lnTo>
                    <a:pt x="2937" y="857"/>
                  </a:lnTo>
                  <a:lnTo>
                    <a:pt x="2940" y="857"/>
                  </a:lnTo>
                  <a:lnTo>
                    <a:pt x="2940" y="857"/>
                  </a:lnTo>
                  <a:lnTo>
                    <a:pt x="2937" y="854"/>
                  </a:lnTo>
                  <a:lnTo>
                    <a:pt x="2937" y="854"/>
                  </a:lnTo>
                  <a:lnTo>
                    <a:pt x="2937" y="854"/>
                  </a:lnTo>
                  <a:lnTo>
                    <a:pt x="2937" y="852"/>
                  </a:lnTo>
                  <a:lnTo>
                    <a:pt x="2937" y="852"/>
                  </a:lnTo>
                  <a:lnTo>
                    <a:pt x="2937" y="852"/>
                  </a:lnTo>
                  <a:lnTo>
                    <a:pt x="2937" y="850"/>
                  </a:lnTo>
                  <a:lnTo>
                    <a:pt x="2940" y="847"/>
                  </a:lnTo>
                  <a:lnTo>
                    <a:pt x="2940" y="847"/>
                  </a:lnTo>
                  <a:lnTo>
                    <a:pt x="2940" y="845"/>
                  </a:lnTo>
                  <a:lnTo>
                    <a:pt x="2942" y="840"/>
                  </a:lnTo>
                  <a:lnTo>
                    <a:pt x="2942" y="840"/>
                  </a:lnTo>
                  <a:lnTo>
                    <a:pt x="2942" y="838"/>
                  </a:lnTo>
                  <a:lnTo>
                    <a:pt x="2942" y="838"/>
                  </a:lnTo>
                  <a:lnTo>
                    <a:pt x="2942" y="835"/>
                  </a:lnTo>
                  <a:lnTo>
                    <a:pt x="2942" y="835"/>
                  </a:lnTo>
                  <a:lnTo>
                    <a:pt x="2944" y="835"/>
                  </a:lnTo>
                  <a:lnTo>
                    <a:pt x="2944" y="835"/>
                  </a:lnTo>
                  <a:lnTo>
                    <a:pt x="2944" y="835"/>
                  </a:lnTo>
                  <a:lnTo>
                    <a:pt x="2944" y="835"/>
                  </a:lnTo>
                  <a:lnTo>
                    <a:pt x="2944" y="833"/>
                  </a:lnTo>
                  <a:lnTo>
                    <a:pt x="2944" y="833"/>
                  </a:lnTo>
                  <a:lnTo>
                    <a:pt x="2944" y="833"/>
                  </a:lnTo>
                  <a:lnTo>
                    <a:pt x="2944" y="833"/>
                  </a:lnTo>
                  <a:lnTo>
                    <a:pt x="2947" y="833"/>
                  </a:lnTo>
                  <a:lnTo>
                    <a:pt x="2947" y="833"/>
                  </a:lnTo>
                  <a:lnTo>
                    <a:pt x="2947" y="833"/>
                  </a:lnTo>
                  <a:lnTo>
                    <a:pt x="2949" y="835"/>
                  </a:lnTo>
                  <a:lnTo>
                    <a:pt x="2949" y="835"/>
                  </a:lnTo>
                  <a:lnTo>
                    <a:pt x="2949" y="835"/>
                  </a:lnTo>
                  <a:lnTo>
                    <a:pt x="2951" y="835"/>
                  </a:lnTo>
                  <a:lnTo>
                    <a:pt x="2951" y="835"/>
                  </a:lnTo>
                  <a:lnTo>
                    <a:pt x="2954" y="835"/>
                  </a:lnTo>
                  <a:lnTo>
                    <a:pt x="2956" y="835"/>
                  </a:lnTo>
                  <a:lnTo>
                    <a:pt x="2956" y="835"/>
                  </a:lnTo>
                  <a:lnTo>
                    <a:pt x="2956" y="835"/>
                  </a:lnTo>
                  <a:lnTo>
                    <a:pt x="2956" y="838"/>
                  </a:lnTo>
                  <a:lnTo>
                    <a:pt x="2956" y="838"/>
                  </a:lnTo>
                  <a:lnTo>
                    <a:pt x="2956" y="838"/>
                  </a:lnTo>
                  <a:lnTo>
                    <a:pt x="2956" y="840"/>
                  </a:lnTo>
                  <a:lnTo>
                    <a:pt x="2961" y="840"/>
                  </a:lnTo>
                  <a:lnTo>
                    <a:pt x="2963" y="840"/>
                  </a:lnTo>
                  <a:lnTo>
                    <a:pt x="2963" y="843"/>
                  </a:lnTo>
                  <a:lnTo>
                    <a:pt x="2963" y="850"/>
                  </a:lnTo>
                  <a:lnTo>
                    <a:pt x="2963" y="852"/>
                  </a:lnTo>
                  <a:lnTo>
                    <a:pt x="2963" y="854"/>
                  </a:lnTo>
                  <a:lnTo>
                    <a:pt x="2966" y="857"/>
                  </a:lnTo>
                  <a:lnTo>
                    <a:pt x="2968" y="859"/>
                  </a:lnTo>
                  <a:lnTo>
                    <a:pt x="2970" y="861"/>
                  </a:lnTo>
                  <a:lnTo>
                    <a:pt x="2970" y="861"/>
                  </a:lnTo>
                  <a:lnTo>
                    <a:pt x="2970" y="861"/>
                  </a:lnTo>
                  <a:lnTo>
                    <a:pt x="2973" y="861"/>
                  </a:lnTo>
                  <a:lnTo>
                    <a:pt x="2973" y="861"/>
                  </a:lnTo>
                  <a:lnTo>
                    <a:pt x="2973" y="861"/>
                  </a:lnTo>
                  <a:lnTo>
                    <a:pt x="2973" y="864"/>
                  </a:lnTo>
                  <a:lnTo>
                    <a:pt x="2973" y="864"/>
                  </a:lnTo>
                  <a:lnTo>
                    <a:pt x="2973" y="866"/>
                  </a:lnTo>
                  <a:lnTo>
                    <a:pt x="2975" y="864"/>
                  </a:lnTo>
                  <a:lnTo>
                    <a:pt x="2975" y="864"/>
                  </a:lnTo>
                  <a:lnTo>
                    <a:pt x="2973" y="864"/>
                  </a:lnTo>
                  <a:lnTo>
                    <a:pt x="2975" y="861"/>
                  </a:lnTo>
                  <a:lnTo>
                    <a:pt x="2975" y="861"/>
                  </a:lnTo>
                  <a:lnTo>
                    <a:pt x="2975" y="861"/>
                  </a:lnTo>
                  <a:lnTo>
                    <a:pt x="2977" y="861"/>
                  </a:lnTo>
                  <a:lnTo>
                    <a:pt x="2977" y="861"/>
                  </a:lnTo>
                  <a:lnTo>
                    <a:pt x="2977" y="866"/>
                  </a:lnTo>
                  <a:lnTo>
                    <a:pt x="2977" y="866"/>
                  </a:lnTo>
                  <a:lnTo>
                    <a:pt x="2980" y="866"/>
                  </a:lnTo>
                  <a:lnTo>
                    <a:pt x="2980" y="864"/>
                  </a:lnTo>
                  <a:lnTo>
                    <a:pt x="2980" y="861"/>
                  </a:lnTo>
                  <a:lnTo>
                    <a:pt x="2980" y="859"/>
                  </a:lnTo>
                  <a:lnTo>
                    <a:pt x="2980" y="859"/>
                  </a:lnTo>
                  <a:lnTo>
                    <a:pt x="2977" y="857"/>
                  </a:lnTo>
                  <a:lnTo>
                    <a:pt x="2975" y="857"/>
                  </a:lnTo>
                  <a:lnTo>
                    <a:pt x="2975" y="857"/>
                  </a:lnTo>
                  <a:lnTo>
                    <a:pt x="2973" y="857"/>
                  </a:lnTo>
                  <a:lnTo>
                    <a:pt x="2970" y="857"/>
                  </a:lnTo>
                  <a:lnTo>
                    <a:pt x="2970" y="854"/>
                  </a:lnTo>
                  <a:lnTo>
                    <a:pt x="2970" y="852"/>
                  </a:lnTo>
                  <a:lnTo>
                    <a:pt x="2975" y="850"/>
                  </a:lnTo>
                  <a:lnTo>
                    <a:pt x="2980" y="847"/>
                  </a:lnTo>
                  <a:lnTo>
                    <a:pt x="2984" y="845"/>
                  </a:lnTo>
                  <a:lnTo>
                    <a:pt x="2989" y="845"/>
                  </a:lnTo>
                  <a:lnTo>
                    <a:pt x="2989" y="845"/>
                  </a:lnTo>
                  <a:lnTo>
                    <a:pt x="2989" y="845"/>
                  </a:lnTo>
                  <a:lnTo>
                    <a:pt x="2989" y="845"/>
                  </a:lnTo>
                  <a:lnTo>
                    <a:pt x="2989" y="843"/>
                  </a:lnTo>
                  <a:lnTo>
                    <a:pt x="2992" y="843"/>
                  </a:lnTo>
                  <a:lnTo>
                    <a:pt x="2992" y="843"/>
                  </a:lnTo>
                  <a:lnTo>
                    <a:pt x="2994" y="845"/>
                  </a:lnTo>
                  <a:lnTo>
                    <a:pt x="3001" y="845"/>
                  </a:lnTo>
                  <a:lnTo>
                    <a:pt x="3001" y="843"/>
                  </a:lnTo>
                  <a:lnTo>
                    <a:pt x="3003" y="843"/>
                  </a:lnTo>
                  <a:lnTo>
                    <a:pt x="3003" y="843"/>
                  </a:lnTo>
                  <a:lnTo>
                    <a:pt x="3003" y="840"/>
                  </a:lnTo>
                  <a:lnTo>
                    <a:pt x="3003" y="840"/>
                  </a:lnTo>
                  <a:lnTo>
                    <a:pt x="3006" y="840"/>
                  </a:lnTo>
                  <a:lnTo>
                    <a:pt x="3008" y="840"/>
                  </a:lnTo>
                  <a:lnTo>
                    <a:pt x="3008" y="838"/>
                  </a:lnTo>
                  <a:lnTo>
                    <a:pt x="3006" y="835"/>
                  </a:lnTo>
                  <a:lnTo>
                    <a:pt x="3006" y="833"/>
                  </a:lnTo>
                  <a:lnTo>
                    <a:pt x="3006" y="833"/>
                  </a:lnTo>
                  <a:lnTo>
                    <a:pt x="3006" y="831"/>
                  </a:lnTo>
                  <a:lnTo>
                    <a:pt x="3006" y="831"/>
                  </a:lnTo>
                  <a:lnTo>
                    <a:pt x="3008" y="831"/>
                  </a:lnTo>
                  <a:lnTo>
                    <a:pt x="3008" y="831"/>
                  </a:lnTo>
                  <a:lnTo>
                    <a:pt x="3008" y="828"/>
                  </a:lnTo>
                  <a:lnTo>
                    <a:pt x="3008" y="828"/>
                  </a:lnTo>
                  <a:lnTo>
                    <a:pt x="3008" y="828"/>
                  </a:lnTo>
                  <a:lnTo>
                    <a:pt x="3008" y="828"/>
                  </a:lnTo>
                  <a:lnTo>
                    <a:pt x="3008" y="826"/>
                  </a:lnTo>
                  <a:lnTo>
                    <a:pt x="3010" y="826"/>
                  </a:lnTo>
                  <a:lnTo>
                    <a:pt x="3013" y="824"/>
                  </a:lnTo>
                  <a:lnTo>
                    <a:pt x="3013" y="824"/>
                  </a:lnTo>
                  <a:lnTo>
                    <a:pt x="3013" y="821"/>
                  </a:lnTo>
                  <a:lnTo>
                    <a:pt x="3010" y="821"/>
                  </a:lnTo>
                  <a:lnTo>
                    <a:pt x="3010" y="821"/>
                  </a:lnTo>
                  <a:lnTo>
                    <a:pt x="3010" y="819"/>
                  </a:lnTo>
                  <a:lnTo>
                    <a:pt x="3010" y="819"/>
                  </a:lnTo>
                  <a:lnTo>
                    <a:pt x="3013" y="817"/>
                  </a:lnTo>
                  <a:lnTo>
                    <a:pt x="3013" y="814"/>
                  </a:lnTo>
                  <a:lnTo>
                    <a:pt x="3015" y="814"/>
                  </a:lnTo>
                  <a:lnTo>
                    <a:pt x="3015" y="814"/>
                  </a:lnTo>
                  <a:lnTo>
                    <a:pt x="3015" y="809"/>
                  </a:lnTo>
                  <a:lnTo>
                    <a:pt x="3015" y="809"/>
                  </a:lnTo>
                  <a:lnTo>
                    <a:pt x="3015" y="807"/>
                  </a:lnTo>
                  <a:lnTo>
                    <a:pt x="3015" y="807"/>
                  </a:lnTo>
                  <a:lnTo>
                    <a:pt x="3018" y="807"/>
                  </a:lnTo>
                  <a:lnTo>
                    <a:pt x="3018" y="805"/>
                  </a:lnTo>
                  <a:lnTo>
                    <a:pt x="3018" y="802"/>
                  </a:lnTo>
                  <a:lnTo>
                    <a:pt x="3018" y="800"/>
                  </a:lnTo>
                  <a:lnTo>
                    <a:pt x="3015" y="800"/>
                  </a:lnTo>
                  <a:lnTo>
                    <a:pt x="3015" y="800"/>
                  </a:lnTo>
                  <a:lnTo>
                    <a:pt x="3010" y="795"/>
                  </a:lnTo>
                  <a:lnTo>
                    <a:pt x="3010" y="795"/>
                  </a:lnTo>
                  <a:lnTo>
                    <a:pt x="3010" y="793"/>
                  </a:lnTo>
                  <a:lnTo>
                    <a:pt x="3013" y="793"/>
                  </a:lnTo>
                  <a:lnTo>
                    <a:pt x="3013" y="790"/>
                  </a:lnTo>
                  <a:lnTo>
                    <a:pt x="3013" y="790"/>
                  </a:lnTo>
                  <a:lnTo>
                    <a:pt x="3013" y="790"/>
                  </a:lnTo>
                  <a:lnTo>
                    <a:pt x="3010" y="788"/>
                  </a:lnTo>
                  <a:lnTo>
                    <a:pt x="3010" y="788"/>
                  </a:lnTo>
                  <a:lnTo>
                    <a:pt x="3013" y="786"/>
                  </a:lnTo>
                  <a:lnTo>
                    <a:pt x="3013" y="786"/>
                  </a:lnTo>
                  <a:lnTo>
                    <a:pt x="3013" y="786"/>
                  </a:lnTo>
                  <a:lnTo>
                    <a:pt x="3010" y="783"/>
                  </a:lnTo>
                  <a:lnTo>
                    <a:pt x="3010" y="783"/>
                  </a:lnTo>
                  <a:lnTo>
                    <a:pt x="3010" y="783"/>
                  </a:lnTo>
                  <a:lnTo>
                    <a:pt x="3010" y="781"/>
                  </a:lnTo>
                  <a:lnTo>
                    <a:pt x="3010" y="776"/>
                  </a:lnTo>
                  <a:lnTo>
                    <a:pt x="3010" y="776"/>
                  </a:lnTo>
                  <a:lnTo>
                    <a:pt x="3013" y="772"/>
                  </a:lnTo>
                  <a:lnTo>
                    <a:pt x="3013" y="769"/>
                  </a:lnTo>
                  <a:lnTo>
                    <a:pt x="3013" y="767"/>
                  </a:lnTo>
                  <a:lnTo>
                    <a:pt x="3013" y="764"/>
                  </a:lnTo>
                  <a:lnTo>
                    <a:pt x="3013" y="762"/>
                  </a:lnTo>
                  <a:lnTo>
                    <a:pt x="3013" y="762"/>
                  </a:lnTo>
                  <a:lnTo>
                    <a:pt x="3013" y="762"/>
                  </a:lnTo>
                  <a:lnTo>
                    <a:pt x="3013" y="760"/>
                  </a:lnTo>
                  <a:lnTo>
                    <a:pt x="3015" y="760"/>
                  </a:lnTo>
                  <a:lnTo>
                    <a:pt x="3015" y="757"/>
                  </a:lnTo>
                  <a:lnTo>
                    <a:pt x="3015" y="757"/>
                  </a:lnTo>
                  <a:lnTo>
                    <a:pt x="3015" y="757"/>
                  </a:lnTo>
                  <a:lnTo>
                    <a:pt x="3010" y="734"/>
                  </a:lnTo>
                  <a:lnTo>
                    <a:pt x="3006" y="712"/>
                  </a:lnTo>
                  <a:lnTo>
                    <a:pt x="3003" y="708"/>
                  </a:lnTo>
                  <a:lnTo>
                    <a:pt x="3003" y="705"/>
                  </a:lnTo>
                  <a:lnTo>
                    <a:pt x="3001" y="705"/>
                  </a:lnTo>
                  <a:lnTo>
                    <a:pt x="2999" y="701"/>
                  </a:lnTo>
                  <a:lnTo>
                    <a:pt x="2999" y="701"/>
                  </a:lnTo>
                  <a:lnTo>
                    <a:pt x="3001" y="698"/>
                  </a:lnTo>
                  <a:lnTo>
                    <a:pt x="3001" y="698"/>
                  </a:lnTo>
                  <a:lnTo>
                    <a:pt x="3003" y="698"/>
                  </a:lnTo>
                  <a:lnTo>
                    <a:pt x="3003" y="698"/>
                  </a:lnTo>
                  <a:lnTo>
                    <a:pt x="3003" y="698"/>
                  </a:lnTo>
                  <a:lnTo>
                    <a:pt x="3003" y="696"/>
                  </a:lnTo>
                  <a:lnTo>
                    <a:pt x="3003" y="696"/>
                  </a:lnTo>
                  <a:lnTo>
                    <a:pt x="3003" y="696"/>
                  </a:lnTo>
                  <a:lnTo>
                    <a:pt x="3006" y="696"/>
                  </a:lnTo>
                  <a:lnTo>
                    <a:pt x="3008" y="693"/>
                  </a:lnTo>
                  <a:lnTo>
                    <a:pt x="3008" y="693"/>
                  </a:lnTo>
                  <a:lnTo>
                    <a:pt x="3008" y="693"/>
                  </a:lnTo>
                  <a:lnTo>
                    <a:pt x="3010" y="696"/>
                  </a:lnTo>
                  <a:lnTo>
                    <a:pt x="3010" y="696"/>
                  </a:lnTo>
                  <a:lnTo>
                    <a:pt x="3010" y="696"/>
                  </a:lnTo>
                  <a:lnTo>
                    <a:pt x="3015" y="693"/>
                  </a:lnTo>
                  <a:lnTo>
                    <a:pt x="3015" y="693"/>
                  </a:lnTo>
                  <a:lnTo>
                    <a:pt x="3018" y="691"/>
                  </a:lnTo>
                  <a:lnTo>
                    <a:pt x="3018" y="691"/>
                  </a:lnTo>
                  <a:lnTo>
                    <a:pt x="3020" y="691"/>
                  </a:lnTo>
                  <a:lnTo>
                    <a:pt x="3020" y="691"/>
                  </a:lnTo>
                  <a:lnTo>
                    <a:pt x="3025" y="691"/>
                  </a:lnTo>
                  <a:lnTo>
                    <a:pt x="3025" y="691"/>
                  </a:lnTo>
                  <a:lnTo>
                    <a:pt x="3025" y="691"/>
                  </a:lnTo>
                  <a:lnTo>
                    <a:pt x="3025" y="689"/>
                  </a:lnTo>
                  <a:lnTo>
                    <a:pt x="3027" y="689"/>
                  </a:lnTo>
                  <a:lnTo>
                    <a:pt x="3027" y="689"/>
                  </a:lnTo>
                  <a:lnTo>
                    <a:pt x="3034" y="682"/>
                  </a:lnTo>
                  <a:lnTo>
                    <a:pt x="3034" y="682"/>
                  </a:lnTo>
                  <a:lnTo>
                    <a:pt x="3034" y="679"/>
                  </a:lnTo>
                  <a:lnTo>
                    <a:pt x="3034" y="677"/>
                  </a:lnTo>
                  <a:lnTo>
                    <a:pt x="3034" y="677"/>
                  </a:lnTo>
                  <a:lnTo>
                    <a:pt x="3034" y="675"/>
                  </a:lnTo>
                  <a:lnTo>
                    <a:pt x="3034" y="675"/>
                  </a:lnTo>
                  <a:lnTo>
                    <a:pt x="3037" y="672"/>
                  </a:lnTo>
                  <a:lnTo>
                    <a:pt x="3037" y="672"/>
                  </a:lnTo>
                  <a:lnTo>
                    <a:pt x="3039" y="672"/>
                  </a:lnTo>
                  <a:lnTo>
                    <a:pt x="3039" y="672"/>
                  </a:lnTo>
                  <a:lnTo>
                    <a:pt x="3044" y="665"/>
                  </a:lnTo>
                  <a:lnTo>
                    <a:pt x="3046" y="663"/>
                  </a:lnTo>
                  <a:lnTo>
                    <a:pt x="3046" y="663"/>
                  </a:lnTo>
                  <a:lnTo>
                    <a:pt x="3048" y="665"/>
                  </a:lnTo>
                  <a:lnTo>
                    <a:pt x="3048" y="665"/>
                  </a:lnTo>
                  <a:lnTo>
                    <a:pt x="3048" y="667"/>
                  </a:lnTo>
                  <a:lnTo>
                    <a:pt x="3048" y="667"/>
                  </a:lnTo>
                  <a:lnTo>
                    <a:pt x="3051" y="670"/>
                  </a:lnTo>
                  <a:lnTo>
                    <a:pt x="3051" y="670"/>
                  </a:lnTo>
                  <a:lnTo>
                    <a:pt x="3051" y="670"/>
                  </a:lnTo>
                  <a:lnTo>
                    <a:pt x="3053" y="670"/>
                  </a:lnTo>
                  <a:lnTo>
                    <a:pt x="3053" y="670"/>
                  </a:lnTo>
                  <a:lnTo>
                    <a:pt x="3077" y="677"/>
                  </a:lnTo>
                  <a:lnTo>
                    <a:pt x="3098" y="684"/>
                  </a:lnTo>
                  <a:lnTo>
                    <a:pt x="3103" y="686"/>
                  </a:lnTo>
                  <a:lnTo>
                    <a:pt x="3105" y="686"/>
                  </a:lnTo>
                  <a:lnTo>
                    <a:pt x="3105" y="686"/>
                  </a:lnTo>
                  <a:lnTo>
                    <a:pt x="3107" y="684"/>
                  </a:lnTo>
                  <a:lnTo>
                    <a:pt x="3107" y="684"/>
                  </a:lnTo>
                  <a:lnTo>
                    <a:pt x="3110" y="682"/>
                  </a:lnTo>
                  <a:lnTo>
                    <a:pt x="3110" y="682"/>
                  </a:lnTo>
                  <a:lnTo>
                    <a:pt x="3112" y="679"/>
                  </a:lnTo>
                  <a:lnTo>
                    <a:pt x="3112" y="679"/>
                  </a:lnTo>
                  <a:lnTo>
                    <a:pt x="3112" y="679"/>
                  </a:lnTo>
                  <a:lnTo>
                    <a:pt x="3112" y="677"/>
                  </a:lnTo>
                  <a:lnTo>
                    <a:pt x="3115" y="677"/>
                  </a:lnTo>
                  <a:lnTo>
                    <a:pt x="3112" y="675"/>
                  </a:lnTo>
                  <a:lnTo>
                    <a:pt x="3112" y="672"/>
                  </a:lnTo>
                  <a:lnTo>
                    <a:pt x="3112" y="670"/>
                  </a:lnTo>
                  <a:lnTo>
                    <a:pt x="3112" y="670"/>
                  </a:lnTo>
                  <a:lnTo>
                    <a:pt x="3112" y="667"/>
                  </a:lnTo>
                  <a:lnTo>
                    <a:pt x="3115" y="660"/>
                  </a:lnTo>
                  <a:lnTo>
                    <a:pt x="3115" y="658"/>
                  </a:lnTo>
                  <a:lnTo>
                    <a:pt x="3115" y="658"/>
                  </a:lnTo>
                  <a:lnTo>
                    <a:pt x="3115" y="656"/>
                  </a:lnTo>
                  <a:lnTo>
                    <a:pt x="3117" y="651"/>
                  </a:lnTo>
                  <a:lnTo>
                    <a:pt x="3117" y="651"/>
                  </a:lnTo>
                  <a:lnTo>
                    <a:pt x="3117" y="651"/>
                  </a:lnTo>
                  <a:lnTo>
                    <a:pt x="3119" y="649"/>
                  </a:lnTo>
                  <a:lnTo>
                    <a:pt x="3122" y="649"/>
                  </a:lnTo>
                  <a:lnTo>
                    <a:pt x="3122" y="649"/>
                  </a:lnTo>
                  <a:lnTo>
                    <a:pt x="3124" y="649"/>
                  </a:lnTo>
                  <a:lnTo>
                    <a:pt x="3126" y="646"/>
                  </a:lnTo>
                  <a:lnTo>
                    <a:pt x="3126" y="646"/>
                  </a:lnTo>
                  <a:lnTo>
                    <a:pt x="3129" y="646"/>
                  </a:lnTo>
                  <a:lnTo>
                    <a:pt x="3129" y="646"/>
                  </a:lnTo>
                  <a:lnTo>
                    <a:pt x="3129" y="644"/>
                  </a:lnTo>
                  <a:lnTo>
                    <a:pt x="3129" y="644"/>
                  </a:lnTo>
                  <a:lnTo>
                    <a:pt x="3129" y="641"/>
                  </a:lnTo>
                  <a:lnTo>
                    <a:pt x="3131" y="641"/>
                  </a:lnTo>
                  <a:lnTo>
                    <a:pt x="3131" y="641"/>
                  </a:lnTo>
                  <a:lnTo>
                    <a:pt x="3131" y="641"/>
                  </a:lnTo>
                  <a:lnTo>
                    <a:pt x="3131" y="641"/>
                  </a:lnTo>
                  <a:lnTo>
                    <a:pt x="3131" y="639"/>
                  </a:lnTo>
                  <a:lnTo>
                    <a:pt x="3131" y="639"/>
                  </a:lnTo>
                  <a:lnTo>
                    <a:pt x="3133" y="639"/>
                  </a:lnTo>
                  <a:lnTo>
                    <a:pt x="3133" y="637"/>
                  </a:lnTo>
                  <a:lnTo>
                    <a:pt x="3131" y="637"/>
                  </a:lnTo>
                  <a:lnTo>
                    <a:pt x="3131" y="637"/>
                  </a:lnTo>
                  <a:lnTo>
                    <a:pt x="3131" y="637"/>
                  </a:lnTo>
                  <a:lnTo>
                    <a:pt x="3131" y="634"/>
                  </a:lnTo>
                  <a:lnTo>
                    <a:pt x="3131" y="632"/>
                  </a:lnTo>
                  <a:lnTo>
                    <a:pt x="3133" y="630"/>
                  </a:lnTo>
                  <a:lnTo>
                    <a:pt x="3133" y="630"/>
                  </a:lnTo>
                  <a:lnTo>
                    <a:pt x="3131" y="630"/>
                  </a:lnTo>
                  <a:lnTo>
                    <a:pt x="3131" y="627"/>
                  </a:lnTo>
                  <a:lnTo>
                    <a:pt x="3131" y="627"/>
                  </a:lnTo>
                  <a:lnTo>
                    <a:pt x="3131" y="627"/>
                  </a:lnTo>
                  <a:lnTo>
                    <a:pt x="3133" y="627"/>
                  </a:lnTo>
                  <a:lnTo>
                    <a:pt x="3133" y="625"/>
                  </a:lnTo>
                  <a:lnTo>
                    <a:pt x="3133" y="625"/>
                  </a:lnTo>
                  <a:lnTo>
                    <a:pt x="3133" y="622"/>
                  </a:lnTo>
                  <a:lnTo>
                    <a:pt x="3133" y="622"/>
                  </a:lnTo>
                  <a:lnTo>
                    <a:pt x="3136" y="622"/>
                  </a:lnTo>
                  <a:lnTo>
                    <a:pt x="3136" y="622"/>
                  </a:lnTo>
                  <a:lnTo>
                    <a:pt x="3136" y="622"/>
                  </a:lnTo>
                  <a:lnTo>
                    <a:pt x="3136" y="622"/>
                  </a:lnTo>
                  <a:lnTo>
                    <a:pt x="3138" y="622"/>
                  </a:lnTo>
                  <a:lnTo>
                    <a:pt x="3138" y="622"/>
                  </a:lnTo>
                  <a:lnTo>
                    <a:pt x="3138" y="622"/>
                  </a:lnTo>
                  <a:lnTo>
                    <a:pt x="3138" y="622"/>
                  </a:lnTo>
                  <a:lnTo>
                    <a:pt x="3138" y="622"/>
                  </a:lnTo>
                  <a:lnTo>
                    <a:pt x="3138" y="622"/>
                  </a:lnTo>
                  <a:lnTo>
                    <a:pt x="3138" y="620"/>
                  </a:lnTo>
                  <a:lnTo>
                    <a:pt x="3138" y="620"/>
                  </a:lnTo>
                  <a:lnTo>
                    <a:pt x="3138" y="620"/>
                  </a:lnTo>
                  <a:lnTo>
                    <a:pt x="3138" y="618"/>
                  </a:lnTo>
                  <a:lnTo>
                    <a:pt x="3141" y="618"/>
                  </a:lnTo>
                  <a:lnTo>
                    <a:pt x="3141" y="620"/>
                  </a:lnTo>
                  <a:lnTo>
                    <a:pt x="3141" y="618"/>
                  </a:lnTo>
                  <a:lnTo>
                    <a:pt x="3143" y="613"/>
                  </a:lnTo>
                  <a:lnTo>
                    <a:pt x="3145" y="608"/>
                  </a:lnTo>
                  <a:lnTo>
                    <a:pt x="3145" y="608"/>
                  </a:lnTo>
                  <a:lnTo>
                    <a:pt x="3143" y="606"/>
                  </a:lnTo>
                  <a:lnTo>
                    <a:pt x="3143" y="604"/>
                  </a:lnTo>
                  <a:lnTo>
                    <a:pt x="3143" y="604"/>
                  </a:lnTo>
                  <a:lnTo>
                    <a:pt x="3145" y="604"/>
                  </a:lnTo>
                  <a:lnTo>
                    <a:pt x="3145" y="601"/>
                  </a:lnTo>
                  <a:lnTo>
                    <a:pt x="3148" y="601"/>
                  </a:lnTo>
                  <a:lnTo>
                    <a:pt x="3148" y="599"/>
                  </a:lnTo>
                  <a:lnTo>
                    <a:pt x="3148" y="599"/>
                  </a:lnTo>
                  <a:lnTo>
                    <a:pt x="3148" y="599"/>
                  </a:lnTo>
                  <a:lnTo>
                    <a:pt x="3148" y="599"/>
                  </a:lnTo>
                  <a:lnTo>
                    <a:pt x="3150" y="596"/>
                  </a:lnTo>
                  <a:lnTo>
                    <a:pt x="3150" y="599"/>
                  </a:lnTo>
                  <a:lnTo>
                    <a:pt x="3150" y="599"/>
                  </a:lnTo>
                  <a:lnTo>
                    <a:pt x="3150" y="599"/>
                  </a:lnTo>
                  <a:lnTo>
                    <a:pt x="3150" y="599"/>
                  </a:lnTo>
                  <a:lnTo>
                    <a:pt x="3152" y="596"/>
                  </a:lnTo>
                  <a:lnTo>
                    <a:pt x="3152" y="596"/>
                  </a:lnTo>
                  <a:lnTo>
                    <a:pt x="3152" y="596"/>
                  </a:lnTo>
                  <a:lnTo>
                    <a:pt x="3152" y="596"/>
                  </a:lnTo>
                  <a:lnTo>
                    <a:pt x="3152" y="594"/>
                  </a:lnTo>
                  <a:lnTo>
                    <a:pt x="3155" y="594"/>
                  </a:lnTo>
                  <a:lnTo>
                    <a:pt x="3155" y="592"/>
                  </a:lnTo>
                  <a:lnTo>
                    <a:pt x="3152" y="592"/>
                  </a:lnTo>
                  <a:lnTo>
                    <a:pt x="3152" y="592"/>
                  </a:lnTo>
                  <a:lnTo>
                    <a:pt x="3155" y="589"/>
                  </a:lnTo>
                  <a:lnTo>
                    <a:pt x="3155" y="589"/>
                  </a:lnTo>
                  <a:lnTo>
                    <a:pt x="3155" y="589"/>
                  </a:lnTo>
                  <a:lnTo>
                    <a:pt x="3152" y="589"/>
                  </a:lnTo>
                  <a:lnTo>
                    <a:pt x="3152" y="589"/>
                  </a:lnTo>
                  <a:lnTo>
                    <a:pt x="3152" y="589"/>
                  </a:lnTo>
                  <a:lnTo>
                    <a:pt x="3152" y="587"/>
                  </a:lnTo>
                  <a:lnTo>
                    <a:pt x="3155" y="587"/>
                  </a:lnTo>
                  <a:lnTo>
                    <a:pt x="3155" y="585"/>
                  </a:lnTo>
                  <a:lnTo>
                    <a:pt x="3155" y="582"/>
                  </a:lnTo>
                  <a:lnTo>
                    <a:pt x="3155" y="582"/>
                  </a:lnTo>
                  <a:lnTo>
                    <a:pt x="3152" y="580"/>
                  </a:lnTo>
                  <a:lnTo>
                    <a:pt x="3152" y="580"/>
                  </a:lnTo>
                  <a:lnTo>
                    <a:pt x="3152" y="580"/>
                  </a:lnTo>
                  <a:lnTo>
                    <a:pt x="3152" y="580"/>
                  </a:lnTo>
                  <a:lnTo>
                    <a:pt x="3150" y="580"/>
                  </a:lnTo>
                  <a:lnTo>
                    <a:pt x="3150" y="578"/>
                  </a:lnTo>
                  <a:lnTo>
                    <a:pt x="3152" y="578"/>
                  </a:lnTo>
                  <a:lnTo>
                    <a:pt x="3152" y="573"/>
                  </a:lnTo>
                  <a:lnTo>
                    <a:pt x="3155" y="573"/>
                  </a:lnTo>
                  <a:lnTo>
                    <a:pt x="3155" y="570"/>
                  </a:lnTo>
                  <a:lnTo>
                    <a:pt x="3155" y="570"/>
                  </a:lnTo>
                  <a:lnTo>
                    <a:pt x="3155" y="568"/>
                  </a:lnTo>
                  <a:lnTo>
                    <a:pt x="3157" y="568"/>
                  </a:lnTo>
                  <a:lnTo>
                    <a:pt x="3159" y="566"/>
                  </a:lnTo>
                  <a:lnTo>
                    <a:pt x="3159" y="566"/>
                  </a:lnTo>
                  <a:lnTo>
                    <a:pt x="3159" y="566"/>
                  </a:lnTo>
                  <a:lnTo>
                    <a:pt x="3159" y="563"/>
                  </a:lnTo>
                  <a:lnTo>
                    <a:pt x="3159" y="561"/>
                  </a:lnTo>
                  <a:lnTo>
                    <a:pt x="3162" y="556"/>
                  </a:lnTo>
                  <a:lnTo>
                    <a:pt x="3162" y="556"/>
                  </a:lnTo>
                  <a:lnTo>
                    <a:pt x="3162" y="554"/>
                  </a:lnTo>
                  <a:lnTo>
                    <a:pt x="3159" y="554"/>
                  </a:lnTo>
                  <a:lnTo>
                    <a:pt x="3159" y="551"/>
                  </a:lnTo>
                  <a:lnTo>
                    <a:pt x="3159" y="551"/>
                  </a:lnTo>
                  <a:lnTo>
                    <a:pt x="3162" y="544"/>
                  </a:lnTo>
                  <a:lnTo>
                    <a:pt x="3162" y="544"/>
                  </a:lnTo>
                  <a:lnTo>
                    <a:pt x="3162" y="540"/>
                  </a:lnTo>
                  <a:lnTo>
                    <a:pt x="3162" y="540"/>
                  </a:lnTo>
                  <a:lnTo>
                    <a:pt x="3162" y="540"/>
                  </a:lnTo>
                  <a:lnTo>
                    <a:pt x="3164" y="540"/>
                  </a:lnTo>
                  <a:lnTo>
                    <a:pt x="3164" y="537"/>
                  </a:lnTo>
                  <a:lnTo>
                    <a:pt x="3164" y="533"/>
                  </a:lnTo>
                  <a:lnTo>
                    <a:pt x="3167" y="533"/>
                  </a:lnTo>
                  <a:lnTo>
                    <a:pt x="3167" y="533"/>
                  </a:lnTo>
                  <a:lnTo>
                    <a:pt x="3169" y="533"/>
                  </a:lnTo>
                  <a:lnTo>
                    <a:pt x="3171" y="530"/>
                  </a:lnTo>
                  <a:lnTo>
                    <a:pt x="3171" y="528"/>
                  </a:lnTo>
                  <a:lnTo>
                    <a:pt x="3171" y="528"/>
                  </a:lnTo>
                  <a:lnTo>
                    <a:pt x="3169" y="525"/>
                  </a:lnTo>
                  <a:lnTo>
                    <a:pt x="3169" y="525"/>
                  </a:lnTo>
                  <a:lnTo>
                    <a:pt x="3169" y="523"/>
                  </a:lnTo>
                  <a:lnTo>
                    <a:pt x="3169" y="523"/>
                  </a:lnTo>
                  <a:lnTo>
                    <a:pt x="3169" y="521"/>
                  </a:lnTo>
                  <a:lnTo>
                    <a:pt x="3169" y="521"/>
                  </a:lnTo>
                  <a:lnTo>
                    <a:pt x="3169" y="521"/>
                  </a:lnTo>
                  <a:lnTo>
                    <a:pt x="3167" y="521"/>
                  </a:lnTo>
                  <a:lnTo>
                    <a:pt x="3167" y="518"/>
                  </a:lnTo>
                  <a:lnTo>
                    <a:pt x="3167" y="516"/>
                  </a:lnTo>
                  <a:lnTo>
                    <a:pt x="3169" y="516"/>
                  </a:lnTo>
                  <a:lnTo>
                    <a:pt x="3169" y="514"/>
                  </a:lnTo>
                  <a:lnTo>
                    <a:pt x="3169" y="514"/>
                  </a:lnTo>
                  <a:lnTo>
                    <a:pt x="3169" y="511"/>
                  </a:lnTo>
                  <a:lnTo>
                    <a:pt x="3171" y="511"/>
                  </a:lnTo>
                  <a:lnTo>
                    <a:pt x="3174" y="509"/>
                  </a:lnTo>
                  <a:lnTo>
                    <a:pt x="3174" y="507"/>
                  </a:lnTo>
                  <a:lnTo>
                    <a:pt x="3174" y="507"/>
                  </a:lnTo>
                  <a:lnTo>
                    <a:pt x="3176" y="507"/>
                  </a:lnTo>
                  <a:lnTo>
                    <a:pt x="3176" y="504"/>
                  </a:lnTo>
                  <a:lnTo>
                    <a:pt x="3178" y="504"/>
                  </a:lnTo>
                  <a:lnTo>
                    <a:pt x="3178" y="504"/>
                  </a:lnTo>
                  <a:lnTo>
                    <a:pt x="3178" y="504"/>
                  </a:lnTo>
                  <a:lnTo>
                    <a:pt x="3181" y="504"/>
                  </a:lnTo>
                  <a:lnTo>
                    <a:pt x="3181" y="504"/>
                  </a:lnTo>
                  <a:lnTo>
                    <a:pt x="3181" y="504"/>
                  </a:lnTo>
                  <a:lnTo>
                    <a:pt x="3183" y="504"/>
                  </a:lnTo>
                  <a:lnTo>
                    <a:pt x="3186" y="504"/>
                  </a:lnTo>
                  <a:lnTo>
                    <a:pt x="3186" y="504"/>
                  </a:lnTo>
                  <a:lnTo>
                    <a:pt x="3188" y="502"/>
                  </a:lnTo>
                  <a:lnTo>
                    <a:pt x="3188" y="502"/>
                  </a:lnTo>
                  <a:lnTo>
                    <a:pt x="3188" y="502"/>
                  </a:lnTo>
                  <a:lnTo>
                    <a:pt x="3190" y="497"/>
                  </a:lnTo>
                  <a:lnTo>
                    <a:pt x="3190" y="497"/>
                  </a:lnTo>
                  <a:lnTo>
                    <a:pt x="3193" y="495"/>
                  </a:lnTo>
                  <a:lnTo>
                    <a:pt x="3195" y="495"/>
                  </a:lnTo>
                  <a:lnTo>
                    <a:pt x="3195" y="492"/>
                  </a:lnTo>
                  <a:lnTo>
                    <a:pt x="3195" y="490"/>
                  </a:lnTo>
                  <a:lnTo>
                    <a:pt x="3195" y="490"/>
                  </a:lnTo>
                  <a:lnTo>
                    <a:pt x="3195" y="488"/>
                  </a:lnTo>
                  <a:lnTo>
                    <a:pt x="3197" y="488"/>
                  </a:lnTo>
                  <a:lnTo>
                    <a:pt x="3197" y="488"/>
                  </a:lnTo>
                  <a:lnTo>
                    <a:pt x="3200" y="483"/>
                  </a:lnTo>
                  <a:lnTo>
                    <a:pt x="3200" y="483"/>
                  </a:lnTo>
                  <a:close/>
                  <a:moveTo>
                    <a:pt x="2459" y="1179"/>
                  </a:moveTo>
                  <a:lnTo>
                    <a:pt x="2457" y="1179"/>
                  </a:lnTo>
                  <a:lnTo>
                    <a:pt x="2459" y="1179"/>
                  </a:lnTo>
                  <a:lnTo>
                    <a:pt x="2459" y="1181"/>
                  </a:lnTo>
                  <a:lnTo>
                    <a:pt x="2459" y="1181"/>
                  </a:lnTo>
                  <a:lnTo>
                    <a:pt x="2459" y="1181"/>
                  </a:lnTo>
                  <a:lnTo>
                    <a:pt x="2459" y="1179"/>
                  </a:lnTo>
                  <a:lnTo>
                    <a:pt x="2459" y="1179"/>
                  </a:lnTo>
                  <a:lnTo>
                    <a:pt x="2459" y="1179"/>
                  </a:lnTo>
                  <a:lnTo>
                    <a:pt x="2459" y="1179"/>
                  </a:lnTo>
                  <a:close/>
                  <a:moveTo>
                    <a:pt x="2523" y="1680"/>
                  </a:moveTo>
                  <a:lnTo>
                    <a:pt x="2523" y="1680"/>
                  </a:lnTo>
                  <a:lnTo>
                    <a:pt x="2523" y="1680"/>
                  </a:lnTo>
                  <a:lnTo>
                    <a:pt x="2523" y="1680"/>
                  </a:lnTo>
                  <a:lnTo>
                    <a:pt x="2523" y="1680"/>
                  </a:lnTo>
                  <a:lnTo>
                    <a:pt x="2523" y="1680"/>
                  </a:lnTo>
                  <a:lnTo>
                    <a:pt x="2523" y="1683"/>
                  </a:lnTo>
                  <a:lnTo>
                    <a:pt x="2523" y="1683"/>
                  </a:lnTo>
                  <a:lnTo>
                    <a:pt x="2526" y="1680"/>
                  </a:lnTo>
                  <a:lnTo>
                    <a:pt x="2526" y="1680"/>
                  </a:lnTo>
                  <a:lnTo>
                    <a:pt x="2526" y="1678"/>
                  </a:lnTo>
                  <a:lnTo>
                    <a:pt x="2526" y="1678"/>
                  </a:lnTo>
                  <a:lnTo>
                    <a:pt x="2526" y="1678"/>
                  </a:lnTo>
                  <a:lnTo>
                    <a:pt x="2526" y="1678"/>
                  </a:lnTo>
                  <a:lnTo>
                    <a:pt x="2526" y="1676"/>
                  </a:lnTo>
                  <a:lnTo>
                    <a:pt x="2526" y="1676"/>
                  </a:lnTo>
                  <a:lnTo>
                    <a:pt x="2526" y="1676"/>
                  </a:lnTo>
                  <a:lnTo>
                    <a:pt x="2523" y="1676"/>
                  </a:lnTo>
                  <a:lnTo>
                    <a:pt x="2523" y="1676"/>
                  </a:lnTo>
                  <a:lnTo>
                    <a:pt x="2523" y="1676"/>
                  </a:lnTo>
                  <a:lnTo>
                    <a:pt x="2523" y="1678"/>
                  </a:lnTo>
                  <a:lnTo>
                    <a:pt x="2523" y="1678"/>
                  </a:lnTo>
                  <a:lnTo>
                    <a:pt x="2523" y="1678"/>
                  </a:lnTo>
                  <a:lnTo>
                    <a:pt x="2523" y="1678"/>
                  </a:lnTo>
                  <a:lnTo>
                    <a:pt x="2523" y="1678"/>
                  </a:lnTo>
                  <a:lnTo>
                    <a:pt x="2523" y="1680"/>
                  </a:lnTo>
                  <a:close/>
                  <a:moveTo>
                    <a:pt x="2407" y="1910"/>
                  </a:moveTo>
                  <a:lnTo>
                    <a:pt x="2405" y="1910"/>
                  </a:lnTo>
                  <a:lnTo>
                    <a:pt x="2405" y="1910"/>
                  </a:lnTo>
                  <a:lnTo>
                    <a:pt x="2403" y="1910"/>
                  </a:lnTo>
                  <a:lnTo>
                    <a:pt x="2403" y="1912"/>
                  </a:lnTo>
                  <a:lnTo>
                    <a:pt x="2407" y="1912"/>
                  </a:lnTo>
                  <a:lnTo>
                    <a:pt x="2407" y="1912"/>
                  </a:lnTo>
                  <a:lnTo>
                    <a:pt x="2407" y="1912"/>
                  </a:lnTo>
                  <a:lnTo>
                    <a:pt x="2407" y="1912"/>
                  </a:lnTo>
                  <a:lnTo>
                    <a:pt x="2407" y="1910"/>
                  </a:lnTo>
                  <a:lnTo>
                    <a:pt x="2407" y="1910"/>
                  </a:lnTo>
                  <a:close/>
                  <a:moveTo>
                    <a:pt x="2393" y="1915"/>
                  </a:moveTo>
                  <a:lnTo>
                    <a:pt x="2391" y="1915"/>
                  </a:lnTo>
                  <a:lnTo>
                    <a:pt x="2388" y="1915"/>
                  </a:lnTo>
                  <a:lnTo>
                    <a:pt x="2388" y="1915"/>
                  </a:lnTo>
                  <a:lnTo>
                    <a:pt x="2386" y="1912"/>
                  </a:lnTo>
                  <a:lnTo>
                    <a:pt x="2386" y="1912"/>
                  </a:lnTo>
                  <a:lnTo>
                    <a:pt x="2386" y="1910"/>
                  </a:lnTo>
                  <a:lnTo>
                    <a:pt x="2386" y="1912"/>
                  </a:lnTo>
                  <a:lnTo>
                    <a:pt x="2386" y="1915"/>
                  </a:lnTo>
                  <a:lnTo>
                    <a:pt x="2386" y="1915"/>
                  </a:lnTo>
                  <a:lnTo>
                    <a:pt x="2386" y="1915"/>
                  </a:lnTo>
                  <a:lnTo>
                    <a:pt x="2388" y="1915"/>
                  </a:lnTo>
                  <a:lnTo>
                    <a:pt x="2388" y="1917"/>
                  </a:lnTo>
                  <a:lnTo>
                    <a:pt x="2388" y="1917"/>
                  </a:lnTo>
                  <a:lnTo>
                    <a:pt x="2388" y="1917"/>
                  </a:lnTo>
                  <a:lnTo>
                    <a:pt x="2391" y="1917"/>
                  </a:lnTo>
                  <a:lnTo>
                    <a:pt x="2391" y="1917"/>
                  </a:lnTo>
                  <a:lnTo>
                    <a:pt x="2393" y="1917"/>
                  </a:lnTo>
                  <a:lnTo>
                    <a:pt x="2393" y="1917"/>
                  </a:lnTo>
                  <a:lnTo>
                    <a:pt x="2393" y="1919"/>
                  </a:lnTo>
                  <a:lnTo>
                    <a:pt x="2396" y="1919"/>
                  </a:lnTo>
                  <a:lnTo>
                    <a:pt x="2396" y="1917"/>
                  </a:lnTo>
                  <a:lnTo>
                    <a:pt x="2396" y="1917"/>
                  </a:lnTo>
                  <a:lnTo>
                    <a:pt x="2393" y="1915"/>
                  </a:lnTo>
                  <a:close/>
                  <a:moveTo>
                    <a:pt x="2393" y="1945"/>
                  </a:moveTo>
                  <a:lnTo>
                    <a:pt x="2393" y="1943"/>
                  </a:lnTo>
                  <a:lnTo>
                    <a:pt x="2393" y="1943"/>
                  </a:lnTo>
                  <a:lnTo>
                    <a:pt x="2393" y="1941"/>
                  </a:lnTo>
                  <a:lnTo>
                    <a:pt x="2393" y="1941"/>
                  </a:lnTo>
                  <a:lnTo>
                    <a:pt x="2393" y="1941"/>
                  </a:lnTo>
                  <a:lnTo>
                    <a:pt x="2391" y="1941"/>
                  </a:lnTo>
                  <a:lnTo>
                    <a:pt x="2391" y="1941"/>
                  </a:lnTo>
                  <a:lnTo>
                    <a:pt x="2391" y="1943"/>
                  </a:lnTo>
                  <a:lnTo>
                    <a:pt x="2391" y="1943"/>
                  </a:lnTo>
                  <a:lnTo>
                    <a:pt x="2391" y="1943"/>
                  </a:lnTo>
                  <a:lnTo>
                    <a:pt x="2391" y="1943"/>
                  </a:lnTo>
                  <a:lnTo>
                    <a:pt x="2391" y="1943"/>
                  </a:lnTo>
                  <a:lnTo>
                    <a:pt x="2388" y="1945"/>
                  </a:lnTo>
                  <a:lnTo>
                    <a:pt x="2388" y="1948"/>
                  </a:lnTo>
                  <a:lnTo>
                    <a:pt x="2388" y="1948"/>
                  </a:lnTo>
                  <a:lnTo>
                    <a:pt x="2388" y="1948"/>
                  </a:lnTo>
                  <a:lnTo>
                    <a:pt x="2391" y="1950"/>
                  </a:lnTo>
                  <a:lnTo>
                    <a:pt x="2391" y="1950"/>
                  </a:lnTo>
                  <a:lnTo>
                    <a:pt x="2391" y="1950"/>
                  </a:lnTo>
                  <a:lnTo>
                    <a:pt x="2391" y="1950"/>
                  </a:lnTo>
                  <a:lnTo>
                    <a:pt x="2391" y="1948"/>
                  </a:lnTo>
                  <a:lnTo>
                    <a:pt x="2391" y="1948"/>
                  </a:lnTo>
                  <a:lnTo>
                    <a:pt x="2391" y="1948"/>
                  </a:lnTo>
                  <a:lnTo>
                    <a:pt x="2391" y="1945"/>
                  </a:lnTo>
                  <a:lnTo>
                    <a:pt x="2393" y="1945"/>
                  </a:lnTo>
                  <a:close/>
                  <a:moveTo>
                    <a:pt x="2566" y="1093"/>
                  </a:moveTo>
                  <a:lnTo>
                    <a:pt x="2566" y="1091"/>
                  </a:lnTo>
                  <a:lnTo>
                    <a:pt x="2566" y="1091"/>
                  </a:lnTo>
                  <a:lnTo>
                    <a:pt x="2561" y="1091"/>
                  </a:lnTo>
                  <a:lnTo>
                    <a:pt x="2559" y="1091"/>
                  </a:lnTo>
                  <a:lnTo>
                    <a:pt x="2559" y="1091"/>
                  </a:lnTo>
                  <a:lnTo>
                    <a:pt x="2559" y="1091"/>
                  </a:lnTo>
                  <a:lnTo>
                    <a:pt x="2559" y="1091"/>
                  </a:lnTo>
                  <a:lnTo>
                    <a:pt x="2561" y="1093"/>
                  </a:lnTo>
                  <a:lnTo>
                    <a:pt x="2566" y="1093"/>
                  </a:lnTo>
                  <a:lnTo>
                    <a:pt x="2566" y="1093"/>
                  </a:lnTo>
                  <a:close/>
                  <a:moveTo>
                    <a:pt x="2466" y="1167"/>
                  </a:moveTo>
                  <a:lnTo>
                    <a:pt x="2466" y="1167"/>
                  </a:lnTo>
                  <a:lnTo>
                    <a:pt x="2466" y="1164"/>
                  </a:lnTo>
                  <a:lnTo>
                    <a:pt x="2466" y="1164"/>
                  </a:lnTo>
                  <a:lnTo>
                    <a:pt x="2464" y="1164"/>
                  </a:lnTo>
                  <a:lnTo>
                    <a:pt x="2466" y="1167"/>
                  </a:lnTo>
                  <a:lnTo>
                    <a:pt x="2466" y="1167"/>
                  </a:lnTo>
                  <a:lnTo>
                    <a:pt x="2466" y="1167"/>
                  </a:lnTo>
                  <a:lnTo>
                    <a:pt x="2466" y="1167"/>
                  </a:lnTo>
                  <a:close/>
                  <a:moveTo>
                    <a:pt x="2348" y="1115"/>
                  </a:moveTo>
                  <a:lnTo>
                    <a:pt x="2348" y="1115"/>
                  </a:lnTo>
                  <a:lnTo>
                    <a:pt x="2353" y="1112"/>
                  </a:lnTo>
                  <a:lnTo>
                    <a:pt x="2355" y="1108"/>
                  </a:lnTo>
                  <a:lnTo>
                    <a:pt x="2355" y="1105"/>
                  </a:lnTo>
                  <a:lnTo>
                    <a:pt x="2355" y="1105"/>
                  </a:lnTo>
                  <a:lnTo>
                    <a:pt x="2353" y="1105"/>
                  </a:lnTo>
                  <a:lnTo>
                    <a:pt x="2355" y="1108"/>
                  </a:lnTo>
                  <a:lnTo>
                    <a:pt x="2353" y="1108"/>
                  </a:lnTo>
                  <a:lnTo>
                    <a:pt x="2353" y="1110"/>
                  </a:lnTo>
                  <a:lnTo>
                    <a:pt x="2351" y="1110"/>
                  </a:lnTo>
                  <a:lnTo>
                    <a:pt x="2348" y="1108"/>
                  </a:lnTo>
                  <a:lnTo>
                    <a:pt x="2348" y="1108"/>
                  </a:lnTo>
                  <a:lnTo>
                    <a:pt x="2346" y="1108"/>
                  </a:lnTo>
                  <a:lnTo>
                    <a:pt x="2346" y="1110"/>
                  </a:lnTo>
                  <a:lnTo>
                    <a:pt x="2346" y="1112"/>
                  </a:lnTo>
                  <a:lnTo>
                    <a:pt x="2348" y="1115"/>
                  </a:lnTo>
                  <a:lnTo>
                    <a:pt x="2346" y="1115"/>
                  </a:lnTo>
                  <a:lnTo>
                    <a:pt x="2348" y="1115"/>
                  </a:lnTo>
                  <a:close/>
                  <a:moveTo>
                    <a:pt x="2414" y="1550"/>
                  </a:moveTo>
                  <a:lnTo>
                    <a:pt x="2414" y="1550"/>
                  </a:lnTo>
                  <a:lnTo>
                    <a:pt x="2414" y="1550"/>
                  </a:lnTo>
                  <a:lnTo>
                    <a:pt x="2417" y="1550"/>
                  </a:lnTo>
                  <a:lnTo>
                    <a:pt x="2417" y="1550"/>
                  </a:lnTo>
                  <a:lnTo>
                    <a:pt x="2417" y="1553"/>
                  </a:lnTo>
                  <a:lnTo>
                    <a:pt x="2419" y="1553"/>
                  </a:lnTo>
                  <a:lnTo>
                    <a:pt x="2419" y="1553"/>
                  </a:lnTo>
                  <a:lnTo>
                    <a:pt x="2422" y="1555"/>
                  </a:lnTo>
                  <a:lnTo>
                    <a:pt x="2422" y="1555"/>
                  </a:lnTo>
                  <a:lnTo>
                    <a:pt x="2422" y="1553"/>
                  </a:lnTo>
                  <a:lnTo>
                    <a:pt x="2419" y="1550"/>
                  </a:lnTo>
                  <a:lnTo>
                    <a:pt x="2419" y="1550"/>
                  </a:lnTo>
                  <a:lnTo>
                    <a:pt x="2417" y="1543"/>
                  </a:lnTo>
                  <a:lnTo>
                    <a:pt x="2417" y="1541"/>
                  </a:lnTo>
                  <a:lnTo>
                    <a:pt x="2414" y="1541"/>
                  </a:lnTo>
                  <a:lnTo>
                    <a:pt x="2414" y="1541"/>
                  </a:lnTo>
                  <a:lnTo>
                    <a:pt x="2412" y="1543"/>
                  </a:lnTo>
                  <a:lnTo>
                    <a:pt x="2412" y="1543"/>
                  </a:lnTo>
                  <a:lnTo>
                    <a:pt x="2414" y="1545"/>
                  </a:lnTo>
                  <a:lnTo>
                    <a:pt x="2414" y="1545"/>
                  </a:lnTo>
                  <a:lnTo>
                    <a:pt x="2417" y="1545"/>
                  </a:lnTo>
                  <a:lnTo>
                    <a:pt x="2417" y="1548"/>
                  </a:lnTo>
                  <a:lnTo>
                    <a:pt x="2417" y="1548"/>
                  </a:lnTo>
                  <a:lnTo>
                    <a:pt x="2414" y="1548"/>
                  </a:lnTo>
                  <a:lnTo>
                    <a:pt x="2414" y="1550"/>
                  </a:lnTo>
                  <a:lnTo>
                    <a:pt x="2414" y="1550"/>
                  </a:lnTo>
                  <a:lnTo>
                    <a:pt x="2414" y="1550"/>
                  </a:lnTo>
                  <a:close/>
                  <a:moveTo>
                    <a:pt x="2502" y="1079"/>
                  </a:moveTo>
                  <a:lnTo>
                    <a:pt x="2502" y="1079"/>
                  </a:lnTo>
                  <a:lnTo>
                    <a:pt x="2502" y="1079"/>
                  </a:lnTo>
                  <a:lnTo>
                    <a:pt x="2502" y="1077"/>
                  </a:lnTo>
                  <a:lnTo>
                    <a:pt x="2500" y="1077"/>
                  </a:lnTo>
                  <a:lnTo>
                    <a:pt x="2500" y="1077"/>
                  </a:lnTo>
                  <a:lnTo>
                    <a:pt x="2497" y="1077"/>
                  </a:lnTo>
                  <a:lnTo>
                    <a:pt x="2497" y="1077"/>
                  </a:lnTo>
                  <a:lnTo>
                    <a:pt x="2497" y="1077"/>
                  </a:lnTo>
                  <a:lnTo>
                    <a:pt x="2495" y="1079"/>
                  </a:lnTo>
                  <a:lnTo>
                    <a:pt x="2495" y="1079"/>
                  </a:lnTo>
                  <a:lnTo>
                    <a:pt x="2495" y="1079"/>
                  </a:lnTo>
                  <a:lnTo>
                    <a:pt x="2495" y="1079"/>
                  </a:lnTo>
                  <a:lnTo>
                    <a:pt x="2495" y="1079"/>
                  </a:lnTo>
                  <a:lnTo>
                    <a:pt x="2495" y="1079"/>
                  </a:lnTo>
                  <a:lnTo>
                    <a:pt x="2493" y="1082"/>
                  </a:lnTo>
                  <a:lnTo>
                    <a:pt x="2493" y="1082"/>
                  </a:lnTo>
                  <a:lnTo>
                    <a:pt x="2493" y="1082"/>
                  </a:lnTo>
                  <a:lnTo>
                    <a:pt x="2493" y="1084"/>
                  </a:lnTo>
                  <a:lnTo>
                    <a:pt x="2493" y="1084"/>
                  </a:lnTo>
                  <a:lnTo>
                    <a:pt x="2493" y="1084"/>
                  </a:lnTo>
                  <a:lnTo>
                    <a:pt x="2493" y="1084"/>
                  </a:lnTo>
                  <a:lnTo>
                    <a:pt x="2495" y="1084"/>
                  </a:lnTo>
                  <a:lnTo>
                    <a:pt x="2495" y="1082"/>
                  </a:lnTo>
                  <a:lnTo>
                    <a:pt x="2495" y="1082"/>
                  </a:lnTo>
                  <a:lnTo>
                    <a:pt x="2497" y="1079"/>
                  </a:lnTo>
                  <a:lnTo>
                    <a:pt x="2497" y="1079"/>
                  </a:lnTo>
                  <a:lnTo>
                    <a:pt x="2497" y="1079"/>
                  </a:lnTo>
                  <a:lnTo>
                    <a:pt x="2500" y="1079"/>
                  </a:lnTo>
                  <a:lnTo>
                    <a:pt x="2500" y="1082"/>
                  </a:lnTo>
                  <a:lnTo>
                    <a:pt x="2500" y="1082"/>
                  </a:lnTo>
                  <a:lnTo>
                    <a:pt x="2497" y="1082"/>
                  </a:lnTo>
                  <a:lnTo>
                    <a:pt x="2497" y="1082"/>
                  </a:lnTo>
                  <a:lnTo>
                    <a:pt x="2497" y="1084"/>
                  </a:lnTo>
                  <a:lnTo>
                    <a:pt x="2497" y="1084"/>
                  </a:lnTo>
                  <a:lnTo>
                    <a:pt x="2497" y="1084"/>
                  </a:lnTo>
                  <a:lnTo>
                    <a:pt x="2500" y="1084"/>
                  </a:lnTo>
                  <a:lnTo>
                    <a:pt x="2502" y="1084"/>
                  </a:lnTo>
                  <a:lnTo>
                    <a:pt x="2502" y="1084"/>
                  </a:lnTo>
                  <a:lnTo>
                    <a:pt x="2502" y="1082"/>
                  </a:lnTo>
                  <a:lnTo>
                    <a:pt x="2502" y="1082"/>
                  </a:lnTo>
                  <a:lnTo>
                    <a:pt x="2502" y="1082"/>
                  </a:lnTo>
                  <a:lnTo>
                    <a:pt x="2502" y="1082"/>
                  </a:lnTo>
                  <a:lnTo>
                    <a:pt x="2500" y="1082"/>
                  </a:lnTo>
                  <a:lnTo>
                    <a:pt x="2500" y="1079"/>
                  </a:lnTo>
                  <a:lnTo>
                    <a:pt x="2502" y="1079"/>
                  </a:lnTo>
                  <a:close/>
                  <a:moveTo>
                    <a:pt x="2545" y="1685"/>
                  </a:moveTo>
                  <a:lnTo>
                    <a:pt x="2547" y="1685"/>
                  </a:lnTo>
                  <a:lnTo>
                    <a:pt x="2547" y="1683"/>
                  </a:lnTo>
                  <a:lnTo>
                    <a:pt x="2547" y="1683"/>
                  </a:lnTo>
                  <a:lnTo>
                    <a:pt x="2547" y="1680"/>
                  </a:lnTo>
                  <a:lnTo>
                    <a:pt x="2547" y="1680"/>
                  </a:lnTo>
                  <a:lnTo>
                    <a:pt x="2547" y="1680"/>
                  </a:lnTo>
                  <a:lnTo>
                    <a:pt x="2547" y="1680"/>
                  </a:lnTo>
                  <a:lnTo>
                    <a:pt x="2549" y="1680"/>
                  </a:lnTo>
                  <a:lnTo>
                    <a:pt x="2549" y="1678"/>
                  </a:lnTo>
                  <a:lnTo>
                    <a:pt x="2547" y="1678"/>
                  </a:lnTo>
                  <a:lnTo>
                    <a:pt x="2547" y="1678"/>
                  </a:lnTo>
                  <a:lnTo>
                    <a:pt x="2547" y="1678"/>
                  </a:lnTo>
                  <a:lnTo>
                    <a:pt x="2547" y="1676"/>
                  </a:lnTo>
                  <a:lnTo>
                    <a:pt x="2547" y="1676"/>
                  </a:lnTo>
                  <a:lnTo>
                    <a:pt x="2545" y="1676"/>
                  </a:lnTo>
                  <a:lnTo>
                    <a:pt x="2545" y="1676"/>
                  </a:lnTo>
                  <a:lnTo>
                    <a:pt x="2545" y="1676"/>
                  </a:lnTo>
                  <a:lnTo>
                    <a:pt x="2545" y="1676"/>
                  </a:lnTo>
                  <a:lnTo>
                    <a:pt x="2545" y="1676"/>
                  </a:lnTo>
                  <a:lnTo>
                    <a:pt x="2542" y="1676"/>
                  </a:lnTo>
                  <a:lnTo>
                    <a:pt x="2542" y="1673"/>
                  </a:lnTo>
                  <a:lnTo>
                    <a:pt x="2542" y="1673"/>
                  </a:lnTo>
                  <a:lnTo>
                    <a:pt x="2540" y="1673"/>
                  </a:lnTo>
                  <a:lnTo>
                    <a:pt x="2540" y="1673"/>
                  </a:lnTo>
                  <a:lnTo>
                    <a:pt x="2540" y="1673"/>
                  </a:lnTo>
                  <a:lnTo>
                    <a:pt x="2540" y="1673"/>
                  </a:lnTo>
                  <a:lnTo>
                    <a:pt x="2537" y="1673"/>
                  </a:lnTo>
                  <a:lnTo>
                    <a:pt x="2537" y="1673"/>
                  </a:lnTo>
                  <a:lnTo>
                    <a:pt x="2537" y="1673"/>
                  </a:lnTo>
                  <a:lnTo>
                    <a:pt x="2537" y="1671"/>
                  </a:lnTo>
                  <a:lnTo>
                    <a:pt x="2535" y="1671"/>
                  </a:lnTo>
                  <a:lnTo>
                    <a:pt x="2530" y="1671"/>
                  </a:lnTo>
                  <a:lnTo>
                    <a:pt x="2530" y="1671"/>
                  </a:lnTo>
                  <a:lnTo>
                    <a:pt x="2530" y="1673"/>
                  </a:lnTo>
                  <a:lnTo>
                    <a:pt x="2530" y="1673"/>
                  </a:lnTo>
                  <a:lnTo>
                    <a:pt x="2530" y="1676"/>
                  </a:lnTo>
                  <a:lnTo>
                    <a:pt x="2530" y="1676"/>
                  </a:lnTo>
                  <a:lnTo>
                    <a:pt x="2530" y="1676"/>
                  </a:lnTo>
                  <a:lnTo>
                    <a:pt x="2530" y="1676"/>
                  </a:lnTo>
                  <a:lnTo>
                    <a:pt x="2530" y="1676"/>
                  </a:lnTo>
                  <a:lnTo>
                    <a:pt x="2530" y="1676"/>
                  </a:lnTo>
                  <a:lnTo>
                    <a:pt x="2530" y="1678"/>
                  </a:lnTo>
                  <a:lnTo>
                    <a:pt x="2530" y="1678"/>
                  </a:lnTo>
                  <a:lnTo>
                    <a:pt x="2530" y="1678"/>
                  </a:lnTo>
                  <a:lnTo>
                    <a:pt x="2533" y="1678"/>
                  </a:lnTo>
                  <a:lnTo>
                    <a:pt x="2533" y="1678"/>
                  </a:lnTo>
                  <a:lnTo>
                    <a:pt x="2533" y="1678"/>
                  </a:lnTo>
                  <a:lnTo>
                    <a:pt x="2533" y="1680"/>
                  </a:lnTo>
                  <a:lnTo>
                    <a:pt x="2533" y="1680"/>
                  </a:lnTo>
                  <a:lnTo>
                    <a:pt x="2533" y="1680"/>
                  </a:lnTo>
                  <a:lnTo>
                    <a:pt x="2533" y="1680"/>
                  </a:lnTo>
                  <a:lnTo>
                    <a:pt x="2533" y="1680"/>
                  </a:lnTo>
                  <a:lnTo>
                    <a:pt x="2533" y="1680"/>
                  </a:lnTo>
                  <a:lnTo>
                    <a:pt x="2533" y="1680"/>
                  </a:lnTo>
                  <a:lnTo>
                    <a:pt x="2533" y="1680"/>
                  </a:lnTo>
                  <a:lnTo>
                    <a:pt x="2533" y="1680"/>
                  </a:lnTo>
                  <a:lnTo>
                    <a:pt x="2533" y="1680"/>
                  </a:lnTo>
                  <a:lnTo>
                    <a:pt x="2535" y="1680"/>
                  </a:lnTo>
                  <a:lnTo>
                    <a:pt x="2535" y="1680"/>
                  </a:lnTo>
                  <a:lnTo>
                    <a:pt x="2537" y="1680"/>
                  </a:lnTo>
                  <a:lnTo>
                    <a:pt x="2540" y="1680"/>
                  </a:lnTo>
                  <a:lnTo>
                    <a:pt x="2540" y="1680"/>
                  </a:lnTo>
                  <a:lnTo>
                    <a:pt x="2542" y="1683"/>
                  </a:lnTo>
                  <a:lnTo>
                    <a:pt x="2545" y="1683"/>
                  </a:lnTo>
                  <a:lnTo>
                    <a:pt x="2545" y="1685"/>
                  </a:lnTo>
                  <a:close/>
                  <a:moveTo>
                    <a:pt x="2540" y="1697"/>
                  </a:moveTo>
                  <a:lnTo>
                    <a:pt x="2537" y="1697"/>
                  </a:lnTo>
                  <a:lnTo>
                    <a:pt x="2537" y="1695"/>
                  </a:lnTo>
                  <a:lnTo>
                    <a:pt x="2537" y="1695"/>
                  </a:lnTo>
                  <a:lnTo>
                    <a:pt x="2537" y="1695"/>
                  </a:lnTo>
                  <a:lnTo>
                    <a:pt x="2537" y="1695"/>
                  </a:lnTo>
                  <a:lnTo>
                    <a:pt x="2537" y="1695"/>
                  </a:lnTo>
                  <a:lnTo>
                    <a:pt x="2537" y="1692"/>
                  </a:lnTo>
                  <a:lnTo>
                    <a:pt x="2537" y="1692"/>
                  </a:lnTo>
                  <a:lnTo>
                    <a:pt x="2537" y="1692"/>
                  </a:lnTo>
                  <a:lnTo>
                    <a:pt x="2535" y="1692"/>
                  </a:lnTo>
                  <a:lnTo>
                    <a:pt x="2535" y="1695"/>
                  </a:lnTo>
                  <a:lnTo>
                    <a:pt x="2535" y="1695"/>
                  </a:lnTo>
                  <a:lnTo>
                    <a:pt x="2533" y="1695"/>
                  </a:lnTo>
                  <a:lnTo>
                    <a:pt x="2533" y="1695"/>
                  </a:lnTo>
                  <a:lnTo>
                    <a:pt x="2533" y="1695"/>
                  </a:lnTo>
                  <a:lnTo>
                    <a:pt x="2533" y="1697"/>
                  </a:lnTo>
                  <a:lnTo>
                    <a:pt x="2533" y="1697"/>
                  </a:lnTo>
                  <a:lnTo>
                    <a:pt x="2533" y="1697"/>
                  </a:lnTo>
                  <a:lnTo>
                    <a:pt x="2533" y="1697"/>
                  </a:lnTo>
                  <a:lnTo>
                    <a:pt x="2533" y="1697"/>
                  </a:lnTo>
                  <a:lnTo>
                    <a:pt x="2533" y="1697"/>
                  </a:lnTo>
                  <a:lnTo>
                    <a:pt x="2535" y="1697"/>
                  </a:lnTo>
                  <a:lnTo>
                    <a:pt x="2535" y="1697"/>
                  </a:lnTo>
                  <a:lnTo>
                    <a:pt x="2535" y="1697"/>
                  </a:lnTo>
                  <a:lnTo>
                    <a:pt x="2535" y="1697"/>
                  </a:lnTo>
                  <a:lnTo>
                    <a:pt x="2537" y="1697"/>
                  </a:lnTo>
                  <a:lnTo>
                    <a:pt x="2537" y="1697"/>
                  </a:lnTo>
                  <a:lnTo>
                    <a:pt x="2537" y="1699"/>
                  </a:lnTo>
                  <a:lnTo>
                    <a:pt x="2537" y="1699"/>
                  </a:lnTo>
                  <a:lnTo>
                    <a:pt x="2537" y="1699"/>
                  </a:lnTo>
                  <a:lnTo>
                    <a:pt x="2537" y="1699"/>
                  </a:lnTo>
                  <a:lnTo>
                    <a:pt x="2537" y="1699"/>
                  </a:lnTo>
                  <a:lnTo>
                    <a:pt x="2537" y="1699"/>
                  </a:lnTo>
                  <a:lnTo>
                    <a:pt x="2537" y="1699"/>
                  </a:lnTo>
                  <a:lnTo>
                    <a:pt x="2537" y="1699"/>
                  </a:lnTo>
                  <a:lnTo>
                    <a:pt x="2540" y="1699"/>
                  </a:lnTo>
                  <a:lnTo>
                    <a:pt x="2540" y="1699"/>
                  </a:lnTo>
                  <a:lnTo>
                    <a:pt x="2540" y="1699"/>
                  </a:lnTo>
                  <a:lnTo>
                    <a:pt x="2540" y="1699"/>
                  </a:lnTo>
                  <a:lnTo>
                    <a:pt x="2540" y="1702"/>
                  </a:lnTo>
                  <a:lnTo>
                    <a:pt x="2540" y="1699"/>
                  </a:lnTo>
                  <a:lnTo>
                    <a:pt x="2540" y="1699"/>
                  </a:lnTo>
                  <a:lnTo>
                    <a:pt x="2540" y="1697"/>
                  </a:lnTo>
                  <a:close/>
                  <a:moveTo>
                    <a:pt x="2528" y="1732"/>
                  </a:moveTo>
                  <a:lnTo>
                    <a:pt x="2528" y="1730"/>
                  </a:lnTo>
                  <a:lnTo>
                    <a:pt x="2528" y="1730"/>
                  </a:lnTo>
                  <a:lnTo>
                    <a:pt x="2528" y="1730"/>
                  </a:lnTo>
                  <a:lnTo>
                    <a:pt x="2526" y="1730"/>
                  </a:lnTo>
                  <a:lnTo>
                    <a:pt x="2526" y="1730"/>
                  </a:lnTo>
                  <a:lnTo>
                    <a:pt x="2523" y="1732"/>
                  </a:lnTo>
                  <a:lnTo>
                    <a:pt x="2523" y="1732"/>
                  </a:lnTo>
                  <a:lnTo>
                    <a:pt x="2526" y="1735"/>
                  </a:lnTo>
                  <a:lnTo>
                    <a:pt x="2526" y="1735"/>
                  </a:lnTo>
                  <a:lnTo>
                    <a:pt x="2526" y="1735"/>
                  </a:lnTo>
                  <a:lnTo>
                    <a:pt x="2526" y="1735"/>
                  </a:lnTo>
                  <a:lnTo>
                    <a:pt x="2528" y="1737"/>
                  </a:lnTo>
                  <a:lnTo>
                    <a:pt x="2528" y="1737"/>
                  </a:lnTo>
                  <a:lnTo>
                    <a:pt x="2528" y="1735"/>
                  </a:lnTo>
                  <a:lnTo>
                    <a:pt x="2528" y="1735"/>
                  </a:lnTo>
                  <a:lnTo>
                    <a:pt x="2528" y="1732"/>
                  </a:lnTo>
                  <a:lnTo>
                    <a:pt x="2528" y="1732"/>
                  </a:lnTo>
                  <a:close/>
                  <a:moveTo>
                    <a:pt x="2530" y="1683"/>
                  </a:moveTo>
                  <a:lnTo>
                    <a:pt x="2530" y="1683"/>
                  </a:lnTo>
                  <a:lnTo>
                    <a:pt x="2530" y="1683"/>
                  </a:lnTo>
                  <a:lnTo>
                    <a:pt x="2528" y="1683"/>
                  </a:lnTo>
                  <a:lnTo>
                    <a:pt x="2528" y="1683"/>
                  </a:lnTo>
                  <a:lnTo>
                    <a:pt x="2528" y="1685"/>
                  </a:lnTo>
                  <a:lnTo>
                    <a:pt x="2528" y="1685"/>
                  </a:lnTo>
                  <a:lnTo>
                    <a:pt x="2528" y="1685"/>
                  </a:lnTo>
                  <a:lnTo>
                    <a:pt x="2530" y="1687"/>
                  </a:lnTo>
                  <a:lnTo>
                    <a:pt x="2530" y="1685"/>
                  </a:lnTo>
                  <a:lnTo>
                    <a:pt x="2530" y="1685"/>
                  </a:lnTo>
                  <a:lnTo>
                    <a:pt x="2530" y="1685"/>
                  </a:lnTo>
                  <a:lnTo>
                    <a:pt x="2530" y="1683"/>
                  </a:lnTo>
                  <a:close/>
                  <a:moveTo>
                    <a:pt x="2523" y="1732"/>
                  </a:moveTo>
                  <a:lnTo>
                    <a:pt x="2523" y="1732"/>
                  </a:lnTo>
                  <a:lnTo>
                    <a:pt x="2523" y="1732"/>
                  </a:lnTo>
                  <a:lnTo>
                    <a:pt x="2521" y="1732"/>
                  </a:lnTo>
                  <a:lnTo>
                    <a:pt x="2521" y="1732"/>
                  </a:lnTo>
                  <a:lnTo>
                    <a:pt x="2521" y="1732"/>
                  </a:lnTo>
                  <a:lnTo>
                    <a:pt x="2521" y="1732"/>
                  </a:lnTo>
                  <a:lnTo>
                    <a:pt x="2521" y="1732"/>
                  </a:lnTo>
                  <a:lnTo>
                    <a:pt x="2521" y="1732"/>
                  </a:lnTo>
                  <a:lnTo>
                    <a:pt x="2521" y="1732"/>
                  </a:lnTo>
                  <a:lnTo>
                    <a:pt x="2521" y="1732"/>
                  </a:lnTo>
                  <a:lnTo>
                    <a:pt x="2521" y="1732"/>
                  </a:lnTo>
                  <a:lnTo>
                    <a:pt x="2523" y="1735"/>
                  </a:lnTo>
                  <a:lnTo>
                    <a:pt x="2523" y="1735"/>
                  </a:lnTo>
                  <a:lnTo>
                    <a:pt x="2523" y="1735"/>
                  </a:lnTo>
                  <a:lnTo>
                    <a:pt x="2523" y="1735"/>
                  </a:lnTo>
                  <a:lnTo>
                    <a:pt x="2523" y="1735"/>
                  </a:lnTo>
                  <a:lnTo>
                    <a:pt x="2523" y="1732"/>
                  </a:lnTo>
                  <a:lnTo>
                    <a:pt x="2523" y="1732"/>
                  </a:lnTo>
                  <a:lnTo>
                    <a:pt x="2523" y="1732"/>
                  </a:lnTo>
                  <a:close/>
                  <a:moveTo>
                    <a:pt x="2488" y="1808"/>
                  </a:moveTo>
                  <a:lnTo>
                    <a:pt x="2488" y="1808"/>
                  </a:lnTo>
                  <a:lnTo>
                    <a:pt x="2488" y="1808"/>
                  </a:lnTo>
                  <a:lnTo>
                    <a:pt x="2488" y="1808"/>
                  </a:lnTo>
                  <a:lnTo>
                    <a:pt x="2488" y="1808"/>
                  </a:lnTo>
                  <a:lnTo>
                    <a:pt x="2488" y="1808"/>
                  </a:lnTo>
                  <a:lnTo>
                    <a:pt x="2488" y="1808"/>
                  </a:lnTo>
                  <a:lnTo>
                    <a:pt x="2485" y="1808"/>
                  </a:lnTo>
                  <a:lnTo>
                    <a:pt x="2485" y="1808"/>
                  </a:lnTo>
                  <a:lnTo>
                    <a:pt x="2483" y="1810"/>
                  </a:lnTo>
                  <a:lnTo>
                    <a:pt x="2483" y="1810"/>
                  </a:lnTo>
                  <a:lnTo>
                    <a:pt x="2485" y="1810"/>
                  </a:lnTo>
                  <a:lnTo>
                    <a:pt x="2485" y="1810"/>
                  </a:lnTo>
                  <a:lnTo>
                    <a:pt x="2485" y="1810"/>
                  </a:lnTo>
                  <a:lnTo>
                    <a:pt x="2485" y="1810"/>
                  </a:lnTo>
                  <a:lnTo>
                    <a:pt x="2488" y="1810"/>
                  </a:lnTo>
                  <a:lnTo>
                    <a:pt x="2488" y="1810"/>
                  </a:lnTo>
                  <a:lnTo>
                    <a:pt x="2488" y="1810"/>
                  </a:lnTo>
                  <a:lnTo>
                    <a:pt x="2488" y="1808"/>
                  </a:lnTo>
                  <a:lnTo>
                    <a:pt x="2488" y="1808"/>
                  </a:lnTo>
                  <a:lnTo>
                    <a:pt x="2488" y="1808"/>
                  </a:lnTo>
                  <a:lnTo>
                    <a:pt x="2488" y="1808"/>
                  </a:lnTo>
                  <a:lnTo>
                    <a:pt x="2488" y="1808"/>
                  </a:lnTo>
                  <a:lnTo>
                    <a:pt x="2488" y="1808"/>
                  </a:lnTo>
                  <a:lnTo>
                    <a:pt x="2488" y="1808"/>
                  </a:lnTo>
                  <a:lnTo>
                    <a:pt x="2488" y="1808"/>
                  </a:lnTo>
                  <a:lnTo>
                    <a:pt x="2488" y="1808"/>
                  </a:lnTo>
                  <a:close/>
                  <a:moveTo>
                    <a:pt x="2530" y="1590"/>
                  </a:moveTo>
                  <a:lnTo>
                    <a:pt x="2530" y="1588"/>
                  </a:lnTo>
                  <a:lnTo>
                    <a:pt x="2530" y="1588"/>
                  </a:lnTo>
                  <a:lnTo>
                    <a:pt x="2528" y="1586"/>
                  </a:lnTo>
                  <a:lnTo>
                    <a:pt x="2523" y="1583"/>
                  </a:lnTo>
                  <a:lnTo>
                    <a:pt x="2516" y="1581"/>
                  </a:lnTo>
                  <a:lnTo>
                    <a:pt x="2514" y="1581"/>
                  </a:lnTo>
                  <a:lnTo>
                    <a:pt x="2511" y="1579"/>
                  </a:lnTo>
                  <a:lnTo>
                    <a:pt x="2511" y="1579"/>
                  </a:lnTo>
                  <a:lnTo>
                    <a:pt x="2511" y="1579"/>
                  </a:lnTo>
                  <a:lnTo>
                    <a:pt x="2509" y="1576"/>
                  </a:lnTo>
                  <a:lnTo>
                    <a:pt x="2507" y="1576"/>
                  </a:lnTo>
                  <a:lnTo>
                    <a:pt x="2504" y="1574"/>
                  </a:lnTo>
                  <a:lnTo>
                    <a:pt x="2504" y="1574"/>
                  </a:lnTo>
                  <a:lnTo>
                    <a:pt x="2502" y="1571"/>
                  </a:lnTo>
                  <a:lnTo>
                    <a:pt x="2500" y="1569"/>
                  </a:lnTo>
                  <a:lnTo>
                    <a:pt x="2497" y="1569"/>
                  </a:lnTo>
                  <a:lnTo>
                    <a:pt x="2495" y="1569"/>
                  </a:lnTo>
                  <a:lnTo>
                    <a:pt x="2493" y="1569"/>
                  </a:lnTo>
                  <a:lnTo>
                    <a:pt x="2490" y="1569"/>
                  </a:lnTo>
                  <a:lnTo>
                    <a:pt x="2490" y="1571"/>
                  </a:lnTo>
                  <a:lnTo>
                    <a:pt x="2488" y="1571"/>
                  </a:lnTo>
                  <a:lnTo>
                    <a:pt x="2488" y="1571"/>
                  </a:lnTo>
                  <a:lnTo>
                    <a:pt x="2488" y="1571"/>
                  </a:lnTo>
                  <a:lnTo>
                    <a:pt x="2490" y="1574"/>
                  </a:lnTo>
                  <a:lnTo>
                    <a:pt x="2490" y="1574"/>
                  </a:lnTo>
                  <a:lnTo>
                    <a:pt x="2495" y="1576"/>
                  </a:lnTo>
                  <a:lnTo>
                    <a:pt x="2495" y="1579"/>
                  </a:lnTo>
                  <a:lnTo>
                    <a:pt x="2495" y="1581"/>
                  </a:lnTo>
                  <a:lnTo>
                    <a:pt x="2497" y="1581"/>
                  </a:lnTo>
                  <a:lnTo>
                    <a:pt x="2500" y="1581"/>
                  </a:lnTo>
                  <a:lnTo>
                    <a:pt x="2500" y="1583"/>
                  </a:lnTo>
                  <a:lnTo>
                    <a:pt x="2504" y="1583"/>
                  </a:lnTo>
                  <a:lnTo>
                    <a:pt x="2507" y="1586"/>
                  </a:lnTo>
                  <a:lnTo>
                    <a:pt x="2507" y="1586"/>
                  </a:lnTo>
                  <a:lnTo>
                    <a:pt x="2509" y="1588"/>
                  </a:lnTo>
                  <a:lnTo>
                    <a:pt x="2511" y="1588"/>
                  </a:lnTo>
                  <a:lnTo>
                    <a:pt x="2514" y="1588"/>
                  </a:lnTo>
                  <a:lnTo>
                    <a:pt x="2516" y="1590"/>
                  </a:lnTo>
                  <a:lnTo>
                    <a:pt x="2516" y="1590"/>
                  </a:lnTo>
                  <a:lnTo>
                    <a:pt x="2521" y="1590"/>
                  </a:lnTo>
                  <a:lnTo>
                    <a:pt x="2521" y="1593"/>
                  </a:lnTo>
                  <a:lnTo>
                    <a:pt x="2523" y="1593"/>
                  </a:lnTo>
                  <a:lnTo>
                    <a:pt x="2526" y="1593"/>
                  </a:lnTo>
                  <a:lnTo>
                    <a:pt x="2530" y="1590"/>
                  </a:lnTo>
                  <a:close/>
                  <a:moveTo>
                    <a:pt x="2483" y="1829"/>
                  </a:moveTo>
                  <a:lnTo>
                    <a:pt x="2483" y="1829"/>
                  </a:lnTo>
                  <a:lnTo>
                    <a:pt x="2481" y="1829"/>
                  </a:lnTo>
                  <a:lnTo>
                    <a:pt x="2481" y="1832"/>
                  </a:lnTo>
                  <a:lnTo>
                    <a:pt x="2481" y="1832"/>
                  </a:lnTo>
                  <a:lnTo>
                    <a:pt x="2483" y="1832"/>
                  </a:lnTo>
                  <a:lnTo>
                    <a:pt x="2483" y="1832"/>
                  </a:lnTo>
                  <a:lnTo>
                    <a:pt x="2483" y="1832"/>
                  </a:lnTo>
                  <a:lnTo>
                    <a:pt x="2483" y="1832"/>
                  </a:lnTo>
                  <a:lnTo>
                    <a:pt x="2483" y="1832"/>
                  </a:lnTo>
                  <a:lnTo>
                    <a:pt x="2483" y="1832"/>
                  </a:lnTo>
                  <a:lnTo>
                    <a:pt x="2483" y="1832"/>
                  </a:lnTo>
                  <a:lnTo>
                    <a:pt x="2485" y="1832"/>
                  </a:lnTo>
                  <a:lnTo>
                    <a:pt x="2485" y="1832"/>
                  </a:lnTo>
                  <a:lnTo>
                    <a:pt x="2483" y="1832"/>
                  </a:lnTo>
                  <a:lnTo>
                    <a:pt x="2483" y="1829"/>
                  </a:lnTo>
                  <a:close/>
                  <a:moveTo>
                    <a:pt x="2493" y="1792"/>
                  </a:moveTo>
                  <a:lnTo>
                    <a:pt x="2493" y="1789"/>
                  </a:lnTo>
                  <a:lnTo>
                    <a:pt x="2493" y="1789"/>
                  </a:lnTo>
                  <a:lnTo>
                    <a:pt x="2493" y="1787"/>
                  </a:lnTo>
                  <a:lnTo>
                    <a:pt x="2493" y="1787"/>
                  </a:lnTo>
                  <a:lnTo>
                    <a:pt x="2490" y="1787"/>
                  </a:lnTo>
                  <a:lnTo>
                    <a:pt x="2490" y="1787"/>
                  </a:lnTo>
                  <a:lnTo>
                    <a:pt x="2490" y="1787"/>
                  </a:lnTo>
                  <a:lnTo>
                    <a:pt x="2490" y="1789"/>
                  </a:lnTo>
                  <a:lnTo>
                    <a:pt x="2488" y="1789"/>
                  </a:lnTo>
                  <a:lnTo>
                    <a:pt x="2488" y="1792"/>
                  </a:lnTo>
                  <a:lnTo>
                    <a:pt x="2485" y="1792"/>
                  </a:lnTo>
                  <a:lnTo>
                    <a:pt x="2485" y="1792"/>
                  </a:lnTo>
                  <a:lnTo>
                    <a:pt x="2485" y="1792"/>
                  </a:lnTo>
                  <a:lnTo>
                    <a:pt x="2485" y="1792"/>
                  </a:lnTo>
                  <a:lnTo>
                    <a:pt x="2485" y="1792"/>
                  </a:lnTo>
                  <a:lnTo>
                    <a:pt x="2485" y="1794"/>
                  </a:lnTo>
                  <a:lnTo>
                    <a:pt x="2485" y="1794"/>
                  </a:lnTo>
                  <a:lnTo>
                    <a:pt x="2485" y="1794"/>
                  </a:lnTo>
                  <a:lnTo>
                    <a:pt x="2488" y="1794"/>
                  </a:lnTo>
                  <a:lnTo>
                    <a:pt x="2488" y="1796"/>
                  </a:lnTo>
                  <a:lnTo>
                    <a:pt x="2485" y="1796"/>
                  </a:lnTo>
                  <a:lnTo>
                    <a:pt x="2488" y="1796"/>
                  </a:lnTo>
                  <a:lnTo>
                    <a:pt x="2488" y="1796"/>
                  </a:lnTo>
                  <a:lnTo>
                    <a:pt x="2488" y="1796"/>
                  </a:lnTo>
                  <a:lnTo>
                    <a:pt x="2490" y="1796"/>
                  </a:lnTo>
                  <a:lnTo>
                    <a:pt x="2490" y="1796"/>
                  </a:lnTo>
                  <a:lnTo>
                    <a:pt x="2490" y="1796"/>
                  </a:lnTo>
                  <a:lnTo>
                    <a:pt x="2490" y="1796"/>
                  </a:lnTo>
                  <a:lnTo>
                    <a:pt x="2490" y="1796"/>
                  </a:lnTo>
                  <a:lnTo>
                    <a:pt x="2490" y="1794"/>
                  </a:lnTo>
                  <a:lnTo>
                    <a:pt x="2490" y="1794"/>
                  </a:lnTo>
                  <a:lnTo>
                    <a:pt x="2490" y="1794"/>
                  </a:lnTo>
                  <a:lnTo>
                    <a:pt x="2490" y="1794"/>
                  </a:lnTo>
                  <a:lnTo>
                    <a:pt x="2493" y="1794"/>
                  </a:lnTo>
                  <a:lnTo>
                    <a:pt x="2493" y="1794"/>
                  </a:lnTo>
                  <a:lnTo>
                    <a:pt x="2493" y="1794"/>
                  </a:lnTo>
                  <a:lnTo>
                    <a:pt x="2493" y="1794"/>
                  </a:lnTo>
                  <a:lnTo>
                    <a:pt x="2495" y="1794"/>
                  </a:lnTo>
                  <a:lnTo>
                    <a:pt x="2493" y="1792"/>
                  </a:lnTo>
                  <a:lnTo>
                    <a:pt x="2493" y="1792"/>
                  </a:lnTo>
                  <a:close/>
                  <a:moveTo>
                    <a:pt x="2542" y="1659"/>
                  </a:moveTo>
                  <a:lnTo>
                    <a:pt x="2542" y="1659"/>
                  </a:lnTo>
                  <a:lnTo>
                    <a:pt x="2540" y="1661"/>
                  </a:lnTo>
                  <a:lnTo>
                    <a:pt x="2540" y="1661"/>
                  </a:lnTo>
                  <a:lnTo>
                    <a:pt x="2540" y="1661"/>
                  </a:lnTo>
                  <a:lnTo>
                    <a:pt x="2537" y="1661"/>
                  </a:lnTo>
                  <a:lnTo>
                    <a:pt x="2537" y="1661"/>
                  </a:lnTo>
                  <a:lnTo>
                    <a:pt x="2535" y="1661"/>
                  </a:lnTo>
                  <a:lnTo>
                    <a:pt x="2535" y="1661"/>
                  </a:lnTo>
                  <a:lnTo>
                    <a:pt x="2535" y="1661"/>
                  </a:lnTo>
                  <a:lnTo>
                    <a:pt x="2535" y="1664"/>
                  </a:lnTo>
                  <a:lnTo>
                    <a:pt x="2537" y="1664"/>
                  </a:lnTo>
                  <a:lnTo>
                    <a:pt x="2537" y="1666"/>
                  </a:lnTo>
                  <a:lnTo>
                    <a:pt x="2540" y="1666"/>
                  </a:lnTo>
                  <a:lnTo>
                    <a:pt x="2540" y="1666"/>
                  </a:lnTo>
                  <a:lnTo>
                    <a:pt x="2542" y="1666"/>
                  </a:lnTo>
                  <a:lnTo>
                    <a:pt x="2542" y="1666"/>
                  </a:lnTo>
                  <a:lnTo>
                    <a:pt x="2542" y="1666"/>
                  </a:lnTo>
                  <a:lnTo>
                    <a:pt x="2542" y="1664"/>
                  </a:lnTo>
                  <a:lnTo>
                    <a:pt x="2542" y="1664"/>
                  </a:lnTo>
                  <a:lnTo>
                    <a:pt x="2542" y="1664"/>
                  </a:lnTo>
                  <a:lnTo>
                    <a:pt x="2542" y="1664"/>
                  </a:lnTo>
                  <a:lnTo>
                    <a:pt x="2542" y="1664"/>
                  </a:lnTo>
                  <a:lnTo>
                    <a:pt x="2542" y="1664"/>
                  </a:lnTo>
                  <a:lnTo>
                    <a:pt x="2545" y="1661"/>
                  </a:lnTo>
                  <a:lnTo>
                    <a:pt x="2542" y="1661"/>
                  </a:lnTo>
                  <a:lnTo>
                    <a:pt x="2542" y="1661"/>
                  </a:lnTo>
                  <a:lnTo>
                    <a:pt x="2542" y="1661"/>
                  </a:lnTo>
                  <a:lnTo>
                    <a:pt x="2542" y="1661"/>
                  </a:lnTo>
                  <a:lnTo>
                    <a:pt x="2542" y="1659"/>
                  </a:lnTo>
                  <a:close/>
                  <a:moveTo>
                    <a:pt x="2552" y="1652"/>
                  </a:moveTo>
                  <a:lnTo>
                    <a:pt x="2552" y="1652"/>
                  </a:lnTo>
                  <a:lnTo>
                    <a:pt x="2552" y="1652"/>
                  </a:lnTo>
                  <a:lnTo>
                    <a:pt x="2552" y="1652"/>
                  </a:lnTo>
                  <a:lnTo>
                    <a:pt x="2549" y="1652"/>
                  </a:lnTo>
                  <a:lnTo>
                    <a:pt x="2552" y="1652"/>
                  </a:lnTo>
                  <a:lnTo>
                    <a:pt x="2549" y="1652"/>
                  </a:lnTo>
                  <a:lnTo>
                    <a:pt x="2549" y="1652"/>
                  </a:lnTo>
                  <a:lnTo>
                    <a:pt x="2547" y="1652"/>
                  </a:lnTo>
                  <a:lnTo>
                    <a:pt x="2547" y="1652"/>
                  </a:lnTo>
                  <a:lnTo>
                    <a:pt x="2547" y="1652"/>
                  </a:lnTo>
                  <a:lnTo>
                    <a:pt x="2547" y="1652"/>
                  </a:lnTo>
                  <a:lnTo>
                    <a:pt x="2547" y="1652"/>
                  </a:lnTo>
                  <a:lnTo>
                    <a:pt x="2545" y="1652"/>
                  </a:lnTo>
                  <a:lnTo>
                    <a:pt x="2545" y="1652"/>
                  </a:lnTo>
                  <a:lnTo>
                    <a:pt x="2545" y="1652"/>
                  </a:lnTo>
                  <a:lnTo>
                    <a:pt x="2545" y="1652"/>
                  </a:lnTo>
                  <a:lnTo>
                    <a:pt x="2545" y="1654"/>
                  </a:lnTo>
                  <a:lnTo>
                    <a:pt x="2547" y="1654"/>
                  </a:lnTo>
                  <a:lnTo>
                    <a:pt x="2545" y="1654"/>
                  </a:lnTo>
                  <a:lnTo>
                    <a:pt x="2545" y="1654"/>
                  </a:lnTo>
                  <a:lnTo>
                    <a:pt x="2547" y="1654"/>
                  </a:lnTo>
                  <a:lnTo>
                    <a:pt x="2547" y="1654"/>
                  </a:lnTo>
                  <a:lnTo>
                    <a:pt x="2549" y="1654"/>
                  </a:lnTo>
                  <a:lnTo>
                    <a:pt x="2549" y="1654"/>
                  </a:lnTo>
                  <a:lnTo>
                    <a:pt x="2552" y="1654"/>
                  </a:lnTo>
                  <a:lnTo>
                    <a:pt x="2554" y="1654"/>
                  </a:lnTo>
                  <a:lnTo>
                    <a:pt x="2554" y="1654"/>
                  </a:lnTo>
                  <a:lnTo>
                    <a:pt x="2552" y="1652"/>
                  </a:lnTo>
                  <a:close/>
                  <a:moveTo>
                    <a:pt x="2523" y="1597"/>
                  </a:moveTo>
                  <a:lnTo>
                    <a:pt x="2523" y="1597"/>
                  </a:lnTo>
                  <a:lnTo>
                    <a:pt x="2521" y="1597"/>
                  </a:lnTo>
                  <a:lnTo>
                    <a:pt x="2521" y="1597"/>
                  </a:lnTo>
                  <a:lnTo>
                    <a:pt x="2521" y="1600"/>
                  </a:lnTo>
                  <a:lnTo>
                    <a:pt x="2521" y="1602"/>
                  </a:lnTo>
                  <a:lnTo>
                    <a:pt x="2523" y="1602"/>
                  </a:lnTo>
                  <a:lnTo>
                    <a:pt x="2523" y="1602"/>
                  </a:lnTo>
                  <a:lnTo>
                    <a:pt x="2523" y="1602"/>
                  </a:lnTo>
                  <a:lnTo>
                    <a:pt x="2526" y="1600"/>
                  </a:lnTo>
                  <a:lnTo>
                    <a:pt x="2526" y="1600"/>
                  </a:lnTo>
                  <a:lnTo>
                    <a:pt x="2526" y="1597"/>
                  </a:lnTo>
                  <a:lnTo>
                    <a:pt x="2523" y="1597"/>
                  </a:lnTo>
                  <a:lnTo>
                    <a:pt x="2523" y="1597"/>
                  </a:lnTo>
                  <a:close/>
                  <a:moveTo>
                    <a:pt x="2552" y="1664"/>
                  </a:moveTo>
                  <a:lnTo>
                    <a:pt x="2552" y="1664"/>
                  </a:lnTo>
                  <a:lnTo>
                    <a:pt x="2549" y="1664"/>
                  </a:lnTo>
                  <a:lnTo>
                    <a:pt x="2549" y="1664"/>
                  </a:lnTo>
                  <a:lnTo>
                    <a:pt x="2549" y="1664"/>
                  </a:lnTo>
                  <a:lnTo>
                    <a:pt x="2547" y="1664"/>
                  </a:lnTo>
                  <a:lnTo>
                    <a:pt x="2547" y="1664"/>
                  </a:lnTo>
                  <a:lnTo>
                    <a:pt x="2547" y="1666"/>
                  </a:lnTo>
                  <a:lnTo>
                    <a:pt x="2547" y="1666"/>
                  </a:lnTo>
                  <a:lnTo>
                    <a:pt x="2545" y="1666"/>
                  </a:lnTo>
                  <a:lnTo>
                    <a:pt x="2545" y="1666"/>
                  </a:lnTo>
                  <a:lnTo>
                    <a:pt x="2547" y="1666"/>
                  </a:lnTo>
                  <a:lnTo>
                    <a:pt x="2547" y="1666"/>
                  </a:lnTo>
                  <a:lnTo>
                    <a:pt x="2547" y="1666"/>
                  </a:lnTo>
                  <a:lnTo>
                    <a:pt x="2547" y="1666"/>
                  </a:lnTo>
                  <a:lnTo>
                    <a:pt x="2549" y="1666"/>
                  </a:lnTo>
                  <a:lnTo>
                    <a:pt x="2549" y="1666"/>
                  </a:lnTo>
                  <a:lnTo>
                    <a:pt x="2549" y="1666"/>
                  </a:lnTo>
                  <a:lnTo>
                    <a:pt x="2552" y="1664"/>
                  </a:lnTo>
                  <a:lnTo>
                    <a:pt x="2552" y="1664"/>
                  </a:lnTo>
                  <a:lnTo>
                    <a:pt x="2552" y="1664"/>
                  </a:lnTo>
                  <a:lnTo>
                    <a:pt x="2552" y="1666"/>
                  </a:lnTo>
                  <a:lnTo>
                    <a:pt x="2552" y="1666"/>
                  </a:lnTo>
                  <a:lnTo>
                    <a:pt x="2552" y="1666"/>
                  </a:lnTo>
                  <a:lnTo>
                    <a:pt x="2552" y="1666"/>
                  </a:lnTo>
                  <a:lnTo>
                    <a:pt x="2552" y="1664"/>
                  </a:lnTo>
                  <a:lnTo>
                    <a:pt x="2552" y="1664"/>
                  </a:lnTo>
                  <a:close/>
                  <a:moveTo>
                    <a:pt x="2559" y="1638"/>
                  </a:moveTo>
                  <a:lnTo>
                    <a:pt x="2559" y="1638"/>
                  </a:lnTo>
                  <a:lnTo>
                    <a:pt x="2559" y="1638"/>
                  </a:lnTo>
                  <a:lnTo>
                    <a:pt x="2556" y="1638"/>
                  </a:lnTo>
                  <a:lnTo>
                    <a:pt x="2556" y="1638"/>
                  </a:lnTo>
                  <a:lnTo>
                    <a:pt x="2556" y="1638"/>
                  </a:lnTo>
                  <a:lnTo>
                    <a:pt x="2556" y="1638"/>
                  </a:lnTo>
                  <a:lnTo>
                    <a:pt x="2554" y="1635"/>
                  </a:lnTo>
                  <a:lnTo>
                    <a:pt x="2554" y="1635"/>
                  </a:lnTo>
                  <a:lnTo>
                    <a:pt x="2554" y="1635"/>
                  </a:lnTo>
                  <a:lnTo>
                    <a:pt x="2554" y="1635"/>
                  </a:lnTo>
                  <a:lnTo>
                    <a:pt x="2554" y="1635"/>
                  </a:lnTo>
                  <a:lnTo>
                    <a:pt x="2554" y="1638"/>
                  </a:lnTo>
                  <a:lnTo>
                    <a:pt x="2554" y="1638"/>
                  </a:lnTo>
                  <a:lnTo>
                    <a:pt x="2554" y="1638"/>
                  </a:lnTo>
                  <a:lnTo>
                    <a:pt x="2554" y="1638"/>
                  </a:lnTo>
                  <a:lnTo>
                    <a:pt x="2554" y="1638"/>
                  </a:lnTo>
                  <a:lnTo>
                    <a:pt x="2556" y="1638"/>
                  </a:lnTo>
                  <a:lnTo>
                    <a:pt x="2556" y="1638"/>
                  </a:lnTo>
                  <a:lnTo>
                    <a:pt x="2556" y="1638"/>
                  </a:lnTo>
                  <a:lnTo>
                    <a:pt x="2556" y="1638"/>
                  </a:lnTo>
                  <a:lnTo>
                    <a:pt x="2556" y="1638"/>
                  </a:lnTo>
                  <a:lnTo>
                    <a:pt x="2556" y="1638"/>
                  </a:lnTo>
                  <a:lnTo>
                    <a:pt x="2559" y="1638"/>
                  </a:lnTo>
                  <a:lnTo>
                    <a:pt x="2559" y="1638"/>
                  </a:lnTo>
                  <a:lnTo>
                    <a:pt x="2559" y="1638"/>
                  </a:lnTo>
                  <a:lnTo>
                    <a:pt x="2559" y="1638"/>
                  </a:lnTo>
                  <a:close/>
                  <a:moveTo>
                    <a:pt x="2552" y="1685"/>
                  </a:moveTo>
                  <a:lnTo>
                    <a:pt x="2552" y="1685"/>
                  </a:lnTo>
                  <a:lnTo>
                    <a:pt x="2552" y="1685"/>
                  </a:lnTo>
                  <a:lnTo>
                    <a:pt x="2552" y="1683"/>
                  </a:lnTo>
                  <a:lnTo>
                    <a:pt x="2552" y="1683"/>
                  </a:lnTo>
                  <a:lnTo>
                    <a:pt x="2552" y="1683"/>
                  </a:lnTo>
                  <a:lnTo>
                    <a:pt x="2552" y="1683"/>
                  </a:lnTo>
                  <a:lnTo>
                    <a:pt x="2549" y="1683"/>
                  </a:lnTo>
                  <a:lnTo>
                    <a:pt x="2549" y="1683"/>
                  </a:lnTo>
                  <a:lnTo>
                    <a:pt x="2549" y="1683"/>
                  </a:lnTo>
                  <a:lnTo>
                    <a:pt x="2549" y="1683"/>
                  </a:lnTo>
                  <a:lnTo>
                    <a:pt x="2549" y="1683"/>
                  </a:lnTo>
                  <a:lnTo>
                    <a:pt x="2549" y="1683"/>
                  </a:lnTo>
                  <a:lnTo>
                    <a:pt x="2547" y="1683"/>
                  </a:lnTo>
                  <a:lnTo>
                    <a:pt x="2547" y="1685"/>
                  </a:lnTo>
                  <a:lnTo>
                    <a:pt x="2549" y="1685"/>
                  </a:lnTo>
                  <a:lnTo>
                    <a:pt x="2549" y="1685"/>
                  </a:lnTo>
                  <a:lnTo>
                    <a:pt x="2549" y="1685"/>
                  </a:lnTo>
                  <a:lnTo>
                    <a:pt x="2549" y="1685"/>
                  </a:lnTo>
                  <a:lnTo>
                    <a:pt x="2549" y="1687"/>
                  </a:lnTo>
                  <a:lnTo>
                    <a:pt x="2552" y="1687"/>
                  </a:lnTo>
                  <a:lnTo>
                    <a:pt x="2549" y="1687"/>
                  </a:lnTo>
                  <a:lnTo>
                    <a:pt x="2549" y="1687"/>
                  </a:lnTo>
                  <a:lnTo>
                    <a:pt x="2549" y="1690"/>
                  </a:lnTo>
                  <a:lnTo>
                    <a:pt x="2549" y="1690"/>
                  </a:lnTo>
                  <a:lnTo>
                    <a:pt x="2552" y="1690"/>
                  </a:lnTo>
                  <a:lnTo>
                    <a:pt x="2552" y="1690"/>
                  </a:lnTo>
                  <a:lnTo>
                    <a:pt x="2552" y="1690"/>
                  </a:lnTo>
                  <a:lnTo>
                    <a:pt x="2552" y="1690"/>
                  </a:lnTo>
                  <a:lnTo>
                    <a:pt x="2552" y="1690"/>
                  </a:lnTo>
                  <a:lnTo>
                    <a:pt x="2552" y="1690"/>
                  </a:lnTo>
                  <a:lnTo>
                    <a:pt x="2552" y="1687"/>
                  </a:lnTo>
                  <a:lnTo>
                    <a:pt x="2552" y="1687"/>
                  </a:lnTo>
                  <a:lnTo>
                    <a:pt x="2552" y="1687"/>
                  </a:lnTo>
                  <a:lnTo>
                    <a:pt x="2552" y="1687"/>
                  </a:lnTo>
                  <a:lnTo>
                    <a:pt x="2552" y="1687"/>
                  </a:lnTo>
                  <a:lnTo>
                    <a:pt x="2552" y="1685"/>
                  </a:lnTo>
                  <a:lnTo>
                    <a:pt x="2552" y="1685"/>
                  </a:lnTo>
                  <a:lnTo>
                    <a:pt x="2552" y="1685"/>
                  </a:lnTo>
                  <a:close/>
                  <a:moveTo>
                    <a:pt x="2519" y="1595"/>
                  </a:moveTo>
                  <a:lnTo>
                    <a:pt x="2516" y="1595"/>
                  </a:lnTo>
                  <a:lnTo>
                    <a:pt x="2516" y="1595"/>
                  </a:lnTo>
                  <a:lnTo>
                    <a:pt x="2511" y="1593"/>
                  </a:lnTo>
                  <a:lnTo>
                    <a:pt x="2511" y="1593"/>
                  </a:lnTo>
                  <a:lnTo>
                    <a:pt x="2509" y="1593"/>
                  </a:lnTo>
                  <a:lnTo>
                    <a:pt x="2509" y="1593"/>
                  </a:lnTo>
                  <a:lnTo>
                    <a:pt x="2509" y="1593"/>
                  </a:lnTo>
                  <a:lnTo>
                    <a:pt x="2516" y="1597"/>
                  </a:lnTo>
                  <a:lnTo>
                    <a:pt x="2519" y="1600"/>
                  </a:lnTo>
                  <a:lnTo>
                    <a:pt x="2519" y="1600"/>
                  </a:lnTo>
                  <a:lnTo>
                    <a:pt x="2519" y="1600"/>
                  </a:lnTo>
                  <a:lnTo>
                    <a:pt x="2521" y="1600"/>
                  </a:lnTo>
                  <a:lnTo>
                    <a:pt x="2519" y="1597"/>
                  </a:lnTo>
                  <a:lnTo>
                    <a:pt x="2519" y="1597"/>
                  </a:lnTo>
                  <a:lnTo>
                    <a:pt x="2519" y="1595"/>
                  </a:lnTo>
                  <a:close/>
                  <a:moveTo>
                    <a:pt x="2547" y="1692"/>
                  </a:moveTo>
                  <a:lnTo>
                    <a:pt x="2547" y="1690"/>
                  </a:lnTo>
                  <a:lnTo>
                    <a:pt x="2547" y="1690"/>
                  </a:lnTo>
                  <a:lnTo>
                    <a:pt x="2547" y="1690"/>
                  </a:lnTo>
                  <a:lnTo>
                    <a:pt x="2545" y="1690"/>
                  </a:lnTo>
                  <a:lnTo>
                    <a:pt x="2545" y="1690"/>
                  </a:lnTo>
                  <a:lnTo>
                    <a:pt x="2542" y="1690"/>
                  </a:lnTo>
                  <a:lnTo>
                    <a:pt x="2542" y="1690"/>
                  </a:lnTo>
                  <a:lnTo>
                    <a:pt x="2545" y="1690"/>
                  </a:lnTo>
                  <a:lnTo>
                    <a:pt x="2545" y="1692"/>
                  </a:lnTo>
                  <a:lnTo>
                    <a:pt x="2545" y="1692"/>
                  </a:lnTo>
                  <a:lnTo>
                    <a:pt x="2545" y="1692"/>
                  </a:lnTo>
                  <a:lnTo>
                    <a:pt x="2547" y="1695"/>
                  </a:lnTo>
                  <a:lnTo>
                    <a:pt x="2547" y="1695"/>
                  </a:lnTo>
                  <a:lnTo>
                    <a:pt x="2547" y="1692"/>
                  </a:lnTo>
                  <a:lnTo>
                    <a:pt x="2547" y="1692"/>
                  </a:lnTo>
                  <a:lnTo>
                    <a:pt x="2547" y="1692"/>
                  </a:lnTo>
                  <a:close/>
                  <a:moveTo>
                    <a:pt x="2566" y="1093"/>
                  </a:moveTo>
                  <a:lnTo>
                    <a:pt x="2563" y="1093"/>
                  </a:lnTo>
                  <a:lnTo>
                    <a:pt x="2563" y="1096"/>
                  </a:lnTo>
                  <a:lnTo>
                    <a:pt x="2566" y="1096"/>
                  </a:lnTo>
                  <a:lnTo>
                    <a:pt x="2568" y="1096"/>
                  </a:lnTo>
                  <a:lnTo>
                    <a:pt x="2568" y="1096"/>
                  </a:lnTo>
                  <a:lnTo>
                    <a:pt x="2568" y="1096"/>
                  </a:lnTo>
                  <a:lnTo>
                    <a:pt x="2568" y="1096"/>
                  </a:lnTo>
                  <a:lnTo>
                    <a:pt x="2568" y="1096"/>
                  </a:lnTo>
                  <a:lnTo>
                    <a:pt x="2568" y="1096"/>
                  </a:lnTo>
                  <a:lnTo>
                    <a:pt x="2571" y="1096"/>
                  </a:lnTo>
                  <a:lnTo>
                    <a:pt x="2571" y="1093"/>
                  </a:lnTo>
                  <a:lnTo>
                    <a:pt x="2568" y="1093"/>
                  </a:lnTo>
                  <a:lnTo>
                    <a:pt x="2566" y="109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3" name="Freeform 31"/>
            <p:cNvSpPr>
              <a:spLocks noEditPoints="1"/>
            </p:cNvSpPr>
            <p:nvPr/>
          </p:nvSpPr>
          <p:spPr bwMode="auto">
            <a:xfrm>
              <a:off x="8966211" y="4035961"/>
              <a:ext cx="342765" cy="284606"/>
            </a:xfrm>
            <a:custGeom>
              <a:avLst/>
              <a:gdLst>
                <a:gd name="T0" fmla="*/ 38 w 277"/>
                <a:gd name="T1" fmla="*/ 173 h 230"/>
                <a:gd name="T2" fmla="*/ 36 w 277"/>
                <a:gd name="T3" fmla="*/ 182 h 230"/>
                <a:gd name="T4" fmla="*/ 50 w 277"/>
                <a:gd name="T5" fmla="*/ 213 h 230"/>
                <a:gd name="T6" fmla="*/ 50 w 277"/>
                <a:gd name="T7" fmla="*/ 215 h 230"/>
                <a:gd name="T8" fmla="*/ 268 w 277"/>
                <a:gd name="T9" fmla="*/ 45 h 230"/>
                <a:gd name="T10" fmla="*/ 263 w 277"/>
                <a:gd name="T11" fmla="*/ 31 h 230"/>
                <a:gd name="T12" fmla="*/ 270 w 277"/>
                <a:gd name="T13" fmla="*/ 14 h 230"/>
                <a:gd name="T14" fmla="*/ 268 w 277"/>
                <a:gd name="T15" fmla="*/ 7 h 230"/>
                <a:gd name="T16" fmla="*/ 258 w 277"/>
                <a:gd name="T17" fmla="*/ 10 h 230"/>
                <a:gd name="T18" fmla="*/ 246 w 277"/>
                <a:gd name="T19" fmla="*/ 14 h 230"/>
                <a:gd name="T20" fmla="*/ 235 w 277"/>
                <a:gd name="T21" fmla="*/ 21 h 230"/>
                <a:gd name="T22" fmla="*/ 220 w 277"/>
                <a:gd name="T23" fmla="*/ 7 h 230"/>
                <a:gd name="T24" fmla="*/ 216 w 277"/>
                <a:gd name="T25" fmla="*/ 12 h 230"/>
                <a:gd name="T26" fmla="*/ 197 w 277"/>
                <a:gd name="T27" fmla="*/ 19 h 230"/>
                <a:gd name="T28" fmla="*/ 194 w 277"/>
                <a:gd name="T29" fmla="*/ 26 h 230"/>
                <a:gd name="T30" fmla="*/ 190 w 277"/>
                <a:gd name="T31" fmla="*/ 43 h 230"/>
                <a:gd name="T32" fmla="*/ 171 w 277"/>
                <a:gd name="T33" fmla="*/ 31 h 230"/>
                <a:gd name="T34" fmla="*/ 154 w 277"/>
                <a:gd name="T35" fmla="*/ 29 h 230"/>
                <a:gd name="T36" fmla="*/ 135 w 277"/>
                <a:gd name="T37" fmla="*/ 17 h 230"/>
                <a:gd name="T38" fmla="*/ 123 w 277"/>
                <a:gd name="T39" fmla="*/ 17 h 230"/>
                <a:gd name="T40" fmla="*/ 105 w 277"/>
                <a:gd name="T41" fmla="*/ 19 h 230"/>
                <a:gd name="T42" fmla="*/ 93 w 277"/>
                <a:gd name="T43" fmla="*/ 19 h 230"/>
                <a:gd name="T44" fmla="*/ 76 w 277"/>
                <a:gd name="T45" fmla="*/ 19 h 230"/>
                <a:gd name="T46" fmla="*/ 64 w 277"/>
                <a:gd name="T47" fmla="*/ 17 h 230"/>
                <a:gd name="T48" fmla="*/ 36 w 277"/>
                <a:gd name="T49" fmla="*/ 26 h 230"/>
                <a:gd name="T50" fmla="*/ 22 w 277"/>
                <a:gd name="T51" fmla="*/ 47 h 230"/>
                <a:gd name="T52" fmla="*/ 0 w 277"/>
                <a:gd name="T53" fmla="*/ 64 h 230"/>
                <a:gd name="T54" fmla="*/ 10 w 277"/>
                <a:gd name="T55" fmla="*/ 92 h 230"/>
                <a:gd name="T56" fmla="*/ 10 w 277"/>
                <a:gd name="T57" fmla="*/ 104 h 230"/>
                <a:gd name="T58" fmla="*/ 22 w 277"/>
                <a:gd name="T59" fmla="*/ 121 h 230"/>
                <a:gd name="T60" fmla="*/ 31 w 277"/>
                <a:gd name="T61" fmla="*/ 161 h 230"/>
                <a:gd name="T62" fmla="*/ 31 w 277"/>
                <a:gd name="T63" fmla="*/ 156 h 230"/>
                <a:gd name="T64" fmla="*/ 36 w 277"/>
                <a:gd name="T65" fmla="*/ 161 h 230"/>
                <a:gd name="T66" fmla="*/ 36 w 277"/>
                <a:gd name="T67" fmla="*/ 163 h 230"/>
                <a:gd name="T68" fmla="*/ 36 w 277"/>
                <a:gd name="T69" fmla="*/ 171 h 230"/>
                <a:gd name="T70" fmla="*/ 41 w 277"/>
                <a:gd name="T71" fmla="*/ 173 h 230"/>
                <a:gd name="T72" fmla="*/ 41 w 277"/>
                <a:gd name="T73" fmla="*/ 175 h 230"/>
                <a:gd name="T74" fmla="*/ 43 w 277"/>
                <a:gd name="T75" fmla="*/ 182 h 230"/>
                <a:gd name="T76" fmla="*/ 43 w 277"/>
                <a:gd name="T77" fmla="*/ 192 h 230"/>
                <a:gd name="T78" fmla="*/ 48 w 277"/>
                <a:gd name="T79" fmla="*/ 206 h 230"/>
                <a:gd name="T80" fmla="*/ 57 w 277"/>
                <a:gd name="T81" fmla="*/ 201 h 230"/>
                <a:gd name="T82" fmla="*/ 62 w 277"/>
                <a:gd name="T83" fmla="*/ 189 h 230"/>
                <a:gd name="T84" fmla="*/ 71 w 277"/>
                <a:gd name="T85" fmla="*/ 208 h 230"/>
                <a:gd name="T86" fmla="*/ 64 w 277"/>
                <a:gd name="T87" fmla="*/ 220 h 230"/>
                <a:gd name="T88" fmla="*/ 71 w 277"/>
                <a:gd name="T89" fmla="*/ 225 h 230"/>
                <a:gd name="T90" fmla="*/ 81 w 277"/>
                <a:gd name="T91" fmla="*/ 220 h 230"/>
                <a:gd name="T92" fmla="*/ 93 w 277"/>
                <a:gd name="T93" fmla="*/ 223 h 230"/>
                <a:gd name="T94" fmla="*/ 105 w 277"/>
                <a:gd name="T95" fmla="*/ 225 h 230"/>
                <a:gd name="T96" fmla="*/ 126 w 277"/>
                <a:gd name="T97" fmla="*/ 225 h 230"/>
                <a:gd name="T98" fmla="*/ 145 w 277"/>
                <a:gd name="T99" fmla="*/ 201 h 230"/>
                <a:gd name="T100" fmla="*/ 173 w 277"/>
                <a:gd name="T101" fmla="*/ 199 h 230"/>
                <a:gd name="T102" fmla="*/ 190 w 277"/>
                <a:gd name="T103" fmla="*/ 206 h 230"/>
                <a:gd name="T104" fmla="*/ 202 w 277"/>
                <a:gd name="T105" fmla="*/ 199 h 230"/>
                <a:gd name="T106" fmla="*/ 187 w 277"/>
                <a:gd name="T107" fmla="*/ 185 h 230"/>
                <a:gd name="T108" fmla="*/ 183 w 277"/>
                <a:gd name="T109" fmla="*/ 168 h 230"/>
                <a:gd name="T110" fmla="*/ 204 w 277"/>
                <a:gd name="T111" fmla="*/ 161 h 230"/>
                <a:gd name="T112" fmla="*/ 213 w 277"/>
                <a:gd name="T113" fmla="*/ 156 h 230"/>
                <a:gd name="T114" fmla="*/ 223 w 277"/>
                <a:gd name="T115" fmla="*/ 147 h 230"/>
                <a:gd name="T116" fmla="*/ 251 w 277"/>
                <a:gd name="T117" fmla="*/ 133 h 230"/>
                <a:gd name="T118" fmla="*/ 275 w 277"/>
                <a:gd name="T119" fmla="*/ 118 h 230"/>
                <a:gd name="T120" fmla="*/ 270 w 277"/>
                <a:gd name="T121" fmla="*/ 92 h 230"/>
                <a:gd name="T122" fmla="*/ 74 w 277"/>
                <a:gd name="T123" fmla="*/ 225 h 230"/>
                <a:gd name="T124" fmla="*/ 53 w 277"/>
                <a:gd name="T125" fmla="*/ 218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7" h="230">
                  <a:moveTo>
                    <a:pt x="38" y="173"/>
                  </a:moveTo>
                  <a:lnTo>
                    <a:pt x="38" y="173"/>
                  </a:lnTo>
                  <a:lnTo>
                    <a:pt x="38" y="173"/>
                  </a:lnTo>
                  <a:lnTo>
                    <a:pt x="38" y="171"/>
                  </a:lnTo>
                  <a:lnTo>
                    <a:pt x="38" y="171"/>
                  </a:lnTo>
                  <a:lnTo>
                    <a:pt x="38" y="171"/>
                  </a:lnTo>
                  <a:lnTo>
                    <a:pt x="38" y="171"/>
                  </a:lnTo>
                  <a:lnTo>
                    <a:pt x="36" y="171"/>
                  </a:lnTo>
                  <a:lnTo>
                    <a:pt x="36" y="171"/>
                  </a:lnTo>
                  <a:lnTo>
                    <a:pt x="36" y="173"/>
                  </a:lnTo>
                  <a:lnTo>
                    <a:pt x="36" y="173"/>
                  </a:lnTo>
                  <a:lnTo>
                    <a:pt x="36" y="173"/>
                  </a:lnTo>
                  <a:lnTo>
                    <a:pt x="36" y="175"/>
                  </a:lnTo>
                  <a:lnTo>
                    <a:pt x="36" y="175"/>
                  </a:lnTo>
                  <a:lnTo>
                    <a:pt x="38" y="175"/>
                  </a:lnTo>
                  <a:lnTo>
                    <a:pt x="38" y="175"/>
                  </a:lnTo>
                  <a:lnTo>
                    <a:pt x="38" y="175"/>
                  </a:lnTo>
                  <a:lnTo>
                    <a:pt x="38" y="173"/>
                  </a:lnTo>
                  <a:lnTo>
                    <a:pt x="38" y="173"/>
                  </a:lnTo>
                  <a:lnTo>
                    <a:pt x="38" y="173"/>
                  </a:lnTo>
                  <a:lnTo>
                    <a:pt x="38" y="173"/>
                  </a:lnTo>
                  <a:close/>
                  <a:moveTo>
                    <a:pt x="38" y="180"/>
                  </a:moveTo>
                  <a:lnTo>
                    <a:pt x="38" y="180"/>
                  </a:lnTo>
                  <a:lnTo>
                    <a:pt x="38" y="180"/>
                  </a:lnTo>
                  <a:lnTo>
                    <a:pt x="38" y="180"/>
                  </a:lnTo>
                  <a:lnTo>
                    <a:pt x="38" y="178"/>
                  </a:lnTo>
                  <a:lnTo>
                    <a:pt x="38" y="178"/>
                  </a:lnTo>
                  <a:lnTo>
                    <a:pt x="36" y="175"/>
                  </a:lnTo>
                  <a:lnTo>
                    <a:pt x="36" y="175"/>
                  </a:lnTo>
                  <a:lnTo>
                    <a:pt x="36" y="175"/>
                  </a:lnTo>
                  <a:lnTo>
                    <a:pt x="36" y="178"/>
                  </a:lnTo>
                  <a:lnTo>
                    <a:pt x="36" y="175"/>
                  </a:lnTo>
                  <a:lnTo>
                    <a:pt x="36" y="175"/>
                  </a:lnTo>
                  <a:lnTo>
                    <a:pt x="36" y="175"/>
                  </a:lnTo>
                  <a:lnTo>
                    <a:pt x="36" y="178"/>
                  </a:lnTo>
                  <a:lnTo>
                    <a:pt x="36" y="178"/>
                  </a:lnTo>
                  <a:lnTo>
                    <a:pt x="36" y="180"/>
                  </a:lnTo>
                  <a:lnTo>
                    <a:pt x="36" y="182"/>
                  </a:lnTo>
                  <a:lnTo>
                    <a:pt x="36" y="185"/>
                  </a:lnTo>
                  <a:lnTo>
                    <a:pt x="36" y="185"/>
                  </a:lnTo>
                  <a:lnTo>
                    <a:pt x="36" y="185"/>
                  </a:lnTo>
                  <a:lnTo>
                    <a:pt x="36" y="185"/>
                  </a:lnTo>
                  <a:lnTo>
                    <a:pt x="36" y="185"/>
                  </a:lnTo>
                  <a:lnTo>
                    <a:pt x="38" y="185"/>
                  </a:lnTo>
                  <a:lnTo>
                    <a:pt x="38" y="185"/>
                  </a:lnTo>
                  <a:lnTo>
                    <a:pt x="38" y="182"/>
                  </a:lnTo>
                  <a:lnTo>
                    <a:pt x="38" y="182"/>
                  </a:lnTo>
                  <a:lnTo>
                    <a:pt x="38" y="182"/>
                  </a:lnTo>
                  <a:lnTo>
                    <a:pt x="38" y="180"/>
                  </a:lnTo>
                  <a:lnTo>
                    <a:pt x="38" y="180"/>
                  </a:lnTo>
                  <a:close/>
                  <a:moveTo>
                    <a:pt x="53" y="213"/>
                  </a:moveTo>
                  <a:lnTo>
                    <a:pt x="53" y="213"/>
                  </a:lnTo>
                  <a:lnTo>
                    <a:pt x="53" y="213"/>
                  </a:lnTo>
                  <a:lnTo>
                    <a:pt x="53" y="213"/>
                  </a:lnTo>
                  <a:lnTo>
                    <a:pt x="53" y="213"/>
                  </a:lnTo>
                  <a:lnTo>
                    <a:pt x="53" y="213"/>
                  </a:lnTo>
                  <a:lnTo>
                    <a:pt x="50" y="213"/>
                  </a:lnTo>
                  <a:lnTo>
                    <a:pt x="50" y="213"/>
                  </a:lnTo>
                  <a:lnTo>
                    <a:pt x="50" y="213"/>
                  </a:lnTo>
                  <a:lnTo>
                    <a:pt x="50" y="213"/>
                  </a:lnTo>
                  <a:lnTo>
                    <a:pt x="50" y="213"/>
                  </a:lnTo>
                  <a:lnTo>
                    <a:pt x="50" y="211"/>
                  </a:lnTo>
                  <a:lnTo>
                    <a:pt x="50" y="211"/>
                  </a:lnTo>
                  <a:lnTo>
                    <a:pt x="50" y="211"/>
                  </a:lnTo>
                  <a:lnTo>
                    <a:pt x="48" y="211"/>
                  </a:lnTo>
                  <a:lnTo>
                    <a:pt x="48" y="211"/>
                  </a:lnTo>
                  <a:lnTo>
                    <a:pt x="48" y="211"/>
                  </a:lnTo>
                  <a:lnTo>
                    <a:pt x="45" y="211"/>
                  </a:lnTo>
                  <a:lnTo>
                    <a:pt x="45" y="211"/>
                  </a:lnTo>
                  <a:lnTo>
                    <a:pt x="48" y="213"/>
                  </a:lnTo>
                  <a:lnTo>
                    <a:pt x="48" y="213"/>
                  </a:lnTo>
                  <a:lnTo>
                    <a:pt x="50" y="213"/>
                  </a:lnTo>
                  <a:lnTo>
                    <a:pt x="50" y="213"/>
                  </a:lnTo>
                  <a:lnTo>
                    <a:pt x="50" y="213"/>
                  </a:lnTo>
                  <a:lnTo>
                    <a:pt x="50" y="215"/>
                  </a:lnTo>
                  <a:lnTo>
                    <a:pt x="50" y="215"/>
                  </a:lnTo>
                  <a:lnTo>
                    <a:pt x="50" y="215"/>
                  </a:lnTo>
                  <a:lnTo>
                    <a:pt x="50" y="215"/>
                  </a:lnTo>
                  <a:lnTo>
                    <a:pt x="50" y="215"/>
                  </a:lnTo>
                  <a:lnTo>
                    <a:pt x="53" y="213"/>
                  </a:lnTo>
                  <a:close/>
                  <a:moveTo>
                    <a:pt x="277" y="66"/>
                  </a:moveTo>
                  <a:lnTo>
                    <a:pt x="277" y="64"/>
                  </a:lnTo>
                  <a:lnTo>
                    <a:pt x="272" y="55"/>
                  </a:lnTo>
                  <a:lnTo>
                    <a:pt x="270" y="55"/>
                  </a:lnTo>
                  <a:lnTo>
                    <a:pt x="270" y="52"/>
                  </a:lnTo>
                  <a:lnTo>
                    <a:pt x="270" y="52"/>
                  </a:lnTo>
                  <a:lnTo>
                    <a:pt x="270" y="52"/>
                  </a:lnTo>
                  <a:lnTo>
                    <a:pt x="268" y="50"/>
                  </a:lnTo>
                  <a:lnTo>
                    <a:pt x="268" y="50"/>
                  </a:lnTo>
                  <a:lnTo>
                    <a:pt x="268" y="50"/>
                  </a:lnTo>
                  <a:lnTo>
                    <a:pt x="268" y="47"/>
                  </a:lnTo>
                  <a:lnTo>
                    <a:pt x="268" y="47"/>
                  </a:lnTo>
                  <a:lnTo>
                    <a:pt x="268" y="45"/>
                  </a:lnTo>
                  <a:lnTo>
                    <a:pt x="268" y="45"/>
                  </a:lnTo>
                  <a:lnTo>
                    <a:pt x="268" y="45"/>
                  </a:lnTo>
                  <a:lnTo>
                    <a:pt x="268" y="43"/>
                  </a:lnTo>
                  <a:lnTo>
                    <a:pt x="268" y="43"/>
                  </a:lnTo>
                  <a:lnTo>
                    <a:pt x="268" y="43"/>
                  </a:lnTo>
                  <a:lnTo>
                    <a:pt x="268" y="40"/>
                  </a:lnTo>
                  <a:lnTo>
                    <a:pt x="268" y="40"/>
                  </a:lnTo>
                  <a:lnTo>
                    <a:pt x="268" y="40"/>
                  </a:lnTo>
                  <a:lnTo>
                    <a:pt x="268" y="40"/>
                  </a:lnTo>
                  <a:lnTo>
                    <a:pt x="268" y="38"/>
                  </a:lnTo>
                  <a:lnTo>
                    <a:pt x="268" y="38"/>
                  </a:lnTo>
                  <a:lnTo>
                    <a:pt x="265" y="38"/>
                  </a:lnTo>
                  <a:lnTo>
                    <a:pt x="263" y="38"/>
                  </a:lnTo>
                  <a:lnTo>
                    <a:pt x="263" y="38"/>
                  </a:lnTo>
                  <a:lnTo>
                    <a:pt x="263" y="36"/>
                  </a:lnTo>
                  <a:lnTo>
                    <a:pt x="263" y="36"/>
                  </a:lnTo>
                  <a:lnTo>
                    <a:pt x="263" y="33"/>
                  </a:lnTo>
                  <a:lnTo>
                    <a:pt x="263" y="33"/>
                  </a:lnTo>
                  <a:lnTo>
                    <a:pt x="263" y="33"/>
                  </a:lnTo>
                  <a:lnTo>
                    <a:pt x="263" y="33"/>
                  </a:lnTo>
                  <a:lnTo>
                    <a:pt x="263" y="31"/>
                  </a:lnTo>
                  <a:lnTo>
                    <a:pt x="263" y="26"/>
                  </a:lnTo>
                  <a:lnTo>
                    <a:pt x="265" y="24"/>
                  </a:lnTo>
                  <a:lnTo>
                    <a:pt x="265" y="24"/>
                  </a:lnTo>
                  <a:lnTo>
                    <a:pt x="263" y="24"/>
                  </a:lnTo>
                  <a:lnTo>
                    <a:pt x="263" y="21"/>
                  </a:lnTo>
                  <a:lnTo>
                    <a:pt x="263" y="21"/>
                  </a:lnTo>
                  <a:lnTo>
                    <a:pt x="263" y="21"/>
                  </a:lnTo>
                  <a:lnTo>
                    <a:pt x="263" y="19"/>
                  </a:lnTo>
                  <a:lnTo>
                    <a:pt x="265" y="17"/>
                  </a:lnTo>
                  <a:lnTo>
                    <a:pt x="265" y="17"/>
                  </a:lnTo>
                  <a:lnTo>
                    <a:pt x="265" y="17"/>
                  </a:lnTo>
                  <a:lnTo>
                    <a:pt x="265" y="17"/>
                  </a:lnTo>
                  <a:lnTo>
                    <a:pt x="265" y="17"/>
                  </a:lnTo>
                  <a:lnTo>
                    <a:pt x="265" y="14"/>
                  </a:lnTo>
                  <a:lnTo>
                    <a:pt x="268" y="17"/>
                  </a:lnTo>
                  <a:lnTo>
                    <a:pt x="268" y="17"/>
                  </a:lnTo>
                  <a:lnTo>
                    <a:pt x="268" y="17"/>
                  </a:lnTo>
                  <a:lnTo>
                    <a:pt x="268" y="17"/>
                  </a:lnTo>
                  <a:lnTo>
                    <a:pt x="270" y="14"/>
                  </a:lnTo>
                  <a:lnTo>
                    <a:pt x="270" y="14"/>
                  </a:lnTo>
                  <a:lnTo>
                    <a:pt x="270" y="12"/>
                  </a:lnTo>
                  <a:lnTo>
                    <a:pt x="270" y="12"/>
                  </a:lnTo>
                  <a:lnTo>
                    <a:pt x="270" y="12"/>
                  </a:lnTo>
                  <a:lnTo>
                    <a:pt x="270" y="12"/>
                  </a:lnTo>
                  <a:lnTo>
                    <a:pt x="272" y="10"/>
                  </a:lnTo>
                  <a:lnTo>
                    <a:pt x="272" y="10"/>
                  </a:lnTo>
                  <a:lnTo>
                    <a:pt x="272" y="10"/>
                  </a:lnTo>
                  <a:lnTo>
                    <a:pt x="272" y="7"/>
                  </a:lnTo>
                  <a:lnTo>
                    <a:pt x="272" y="7"/>
                  </a:lnTo>
                  <a:lnTo>
                    <a:pt x="272" y="2"/>
                  </a:lnTo>
                  <a:lnTo>
                    <a:pt x="272" y="2"/>
                  </a:lnTo>
                  <a:lnTo>
                    <a:pt x="272" y="0"/>
                  </a:lnTo>
                  <a:lnTo>
                    <a:pt x="272" y="2"/>
                  </a:lnTo>
                  <a:lnTo>
                    <a:pt x="270" y="5"/>
                  </a:lnTo>
                  <a:lnTo>
                    <a:pt x="270" y="5"/>
                  </a:lnTo>
                  <a:lnTo>
                    <a:pt x="268" y="5"/>
                  </a:lnTo>
                  <a:lnTo>
                    <a:pt x="268" y="5"/>
                  </a:lnTo>
                  <a:lnTo>
                    <a:pt x="268" y="7"/>
                  </a:lnTo>
                  <a:lnTo>
                    <a:pt x="268" y="7"/>
                  </a:lnTo>
                  <a:lnTo>
                    <a:pt x="268" y="7"/>
                  </a:lnTo>
                  <a:lnTo>
                    <a:pt x="268" y="7"/>
                  </a:lnTo>
                  <a:lnTo>
                    <a:pt x="268" y="7"/>
                  </a:lnTo>
                  <a:lnTo>
                    <a:pt x="268" y="10"/>
                  </a:lnTo>
                  <a:lnTo>
                    <a:pt x="268" y="10"/>
                  </a:lnTo>
                  <a:lnTo>
                    <a:pt x="268" y="10"/>
                  </a:lnTo>
                  <a:lnTo>
                    <a:pt x="265" y="10"/>
                  </a:lnTo>
                  <a:lnTo>
                    <a:pt x="265" y="10"/>
                  </a:lnTo>
                  <a:lnTo>
                    <a:pt x="263" y="10"/>
                  </a:lnTo>
                  <a:lnTo>
                    <a:pt x="263" y="10"/>
                  </a:lnTo>
                  <a:lnTo>
                    <a:pt x="263" y="7"/>
                  </a:lnTo>
                  <a:lnTo>
                    <a:pt x="261" y="7"/>
                  </a:lnTo>
                  <a:lnTo>
                    <a:pt x="261" y="7"/>
                  </a:lnTo>
                  <a:lnTo>
                    <a:pt x="258" y="7"/>
                  </a:lnTo>
                  <a:lnTo>
                    <a:pt x="258" y="10"/>
                  </a:lnTo>
                  <a:lnTo>
                    <a:pt x="258" y="10"/>
                  </a:lnTo>
                  <a:lnTo>
                    <a:pt x="258" y="10"/>
                  </a:lnTo>
                  <a:lnTo>
                    <a:pt x="258" y="10"/>
                  </a:lnTo>
                  <a:lnTo>
                    <a:pt x="258" y="10"/>
                  </a:lnTo>
                  <a:lnTo>
                    <a:pt x="258" y="10"/>
                  </a:lnTo>
                  <a:lnTo>
                    <a:pt x="256" y="12"/>
                  </a:lnTo>
                  <a:lnTo>
                    <a:pt x="256" y="12"/>
                  </a:lnTo>
                  <a:lnTo>
                    <a:pt x="256" y="12"/>
                  </a:lnTo>
                  <a:lnTo>
                    <a:pt x="256" y="12"/>
                  </a:lnTo>
                  <a:lnTo>
                    <a:pt x="256" y="12"/>
                  </a:lnTo>
                  <a:lnTo>
                    <a:pt x="256" y="12"/>
                  </a:lnTo>
                  <a:lnTo>
                    <a:pt x="254" y="12"/>
                  </a:lnTo>
                  <a:lnTo>
                    <a:pt x="254" y="12"/>
                  </a:lnTo>
                  <a:lnTo>
                    <a:pt x="254" y="14"/>
                  </a:lnTo>
                  <a:lnTo>
                    <a:pt x="254" y="14"/>
                  </a:lnTo>
                  <a:lnTo>
                    <a:pt x="251" y="17"/>
                  </a:lnTo>
                  <a:lnTo>
                    <a:pt x="251" y="17"/>
                  </a:lnTo>
                  <a:lnTo>
                    <a:pt x="249" y="17"/>
                  </a:lnTo>
                  <a:lnTo>
                    <a:pt x="249" y="17"/>
                  </a:lnTo>
                  <a:lnTo>
                    <a:pt x="249" y="17"/>
                  </a:lnTo>
                  <a:lnTo>
                    <a:pt x="246" y="14"/>
                  </a:lnTo>
                  <a:lnTo>
                    <a:pt x="246" y="14"/>
                  </a:lnTo>
                  <a:lnTo>
                    <a:pt x="246" y="14"/>
                  </a:lnTo>
                  <a:lnTo>
                    <a:pt x="246" y="14"/>
                  </a:lnTo>
                  <a:lnTo>
                    <a:pt x="244" y="17"/>
                  </a:lnTo>
                  <a:lnTo>
                    <a:pt x="244" y="19"/>
                  </a:lnTo>
                  <a:lnTo>
                    <a:pt x="244" y="19"/>
                  </a:lnTo>
                  <a:lnTo>
                    <a:pt x="244" y="19"/>
                  </a:lnTo>
                  <a:lnTo>
                    <a:pt x="242" y="21"/>
                  </a:lnTo>
                  <a:lnTo>
                    <a:pt x="242" y="21"/>
                  </a:lnTo>
                  <a:lnTo>
                    <a:pt x="242" y="21"/>
                  </a:lnTo>
                  <a:lnTo>
                    <a:pt x="242" y="21"/>
                  </a:lnTo>
                  <a:lnTo>
                    <a:pt x="242" y="21"/>
                  </a:lnTo>
                  <a:lnTo>
                    <a:pt x="239" y="21"/>
                  </a:lnTo>
                  <a:lnTo>
                    <a:pt x="239" y="21"/>
                  </a:lnTo>
                  <a:lnTo>
                    <a:pt x="239" y="21"/>
                  </a:lnTo>
                  <a:lnTo>
                    <a:pt x="239" y="21"/>
                  </a:lnTo>
                  <a:lnTo>
                    <a:pt x="239" y="21"/>
                  </a:lnTo>
                  <a:lnTo>
                    <a:pt x="237" y="21"/>
                  </a:lnTo>
                  <a:lnTo>
                    <a:pt x="237" y="21"/>
                  </a:lnTo>
                  <a:lnTo>
                    <a:pt x="235" y="21"/>
                  </a:lnTo>
                  <a:lnTo>
                    <a:pt x="235" y="21"/>
                  </a:lnTo>
                  <a:lnTo>
                    <a:pt x="232" y="19"/>
                  </a:lnTo>
                  <a:lnTo>
                    <a:pt x="232" y="17"/>
                  </a:lnTo>
                  <a:lnTo>
                    <a:pt x="230" y="17"/>
                  </a:lnTo>
                  <a:lnTo>
                    <a:pt x="230" y="17"/>
                  </a:lnTo>
                  <a:lnTo>
                    <a:pt x="230" y="17"/>
                  </a:lnTo>
                  <a:lnTo>
                    <a:pt x="230" y="17"/>
                  </a:lnTo>
                  <a:lnTo>
                    <a:pt x="225" y="14"/>
                  </a:lnTo>
                  <a:lnTo>
                    <a:pt x="225" y="14"/>
                  </a:lnTo>
                  <a:lnTo>
                    <a:pt x="225" y="14"/>
                  </a:lnTo>
                  <a:lnTo>
                    <a:pt x="223" y="12"/>
                  </a:lnTo>
                  <a:lnTo>
                    <a:pt x="223" y="12"/>
                  </a:lnTo>
                  <a:lnTo>
                    <a:pt x="223" y="12"/>
                  </a:lnTo>
                  <a:lnTo>
                    <a:pt x="220" y="12"/>
                  </a:lnTo>
                  <a:lnTo>
                    <a:pt x="220" y="10"/>
                  </a:lnTo>
                  <a:lnTo>
                    <a:pt x="220" y="10"/>
                  </a:lnTo>
                  <a:lnTo>
                    <a:pt x="220" y="7"/>
                  </a:lnTo>
                  <a:lnTo>
                    <a:pt x="220" y="7"/>
                  </a:lnTo>
                  <a:lnTo>
                    <a:pt x="220" y="7"/>
                  </a:lnTo>
                  <a:lnTo>
                    <a:pt x="218" y="7"/>
                  </a:lnTo>
                  <a:lnTo>
                    <a:pt x="218" y="7"/>
                  </a:lnTo>
                  <a:lnTo>
                    <a:pt x="218" y="7"/>
                  </a:lnTo>
                  <a:lnTo>
                    <a:pt x="218" y="7"/>
                  </a:lnTo>
                  <a:lnTo>
                    <a:pt x="218" y="10"/>
                  </a:lnTo>
                  <a:lnTo>
                    <a:pt x="218" y="10"/>
                  </a:lnTo>
                  <a:lnTo>
                    <a:pt x="218" y="10"/>
                  </a:lnTo>
                  <a:lnTo>
                    <a:pt x="218" y="10"/>
                  </a:lnTo>
                  <a:lnTo>
                    <a:pt x="218" y="10"/>
                  </a:lnTo>
                  <a:lnTo>
                    <a:pt x="218" y="10"/>
                  </a:lnTo>
                  <a:lnTo>
                    <a:pt x="218" y="10"/>
                  </a:lnTo>
                  <a:lnTo>
                    <a:pt x="216" y="10"/>
                  </a:lnTo>
                  <a:lnTo>
                    <a:pt x="216" y="10"/>
                  </a:lnTo>
                  <a:lnTo>
                    <a:pt x="216" y="10"/>
                  </a:lnTo>
                  <a:lnTo>
                    <a:pt x="216" y="10"/>
                  </a:lnTo>
                  <a:lnTo>
                    <a:pt x="216" y="12"/>
                  </a:lnTo>
                  <a:lnTo>
                    <a:pt x="216" y="12"/>
                  </a:lnTo>
                  <a:lnTo>
                    <a:pt x="216" y="12"/>
                  </a:lnTo>
                  <a:lnTo>
                    <a:pt x="216" y="12"/>
                  </a:lnTo>
                  <a:lnTo>
                    <a:pt x="216" y="12"/>
                  </a:lnTo>
                  <a:lnTo>
                    <a:pt x="216" y="12"/>
                  </a:lnTo>
                  <a:lnTo>
                    <a:pt x="216" y="14"/>
                  </a:lnTo>
                  <a:lnTo>
                    <a:pt x="213" y="14"/>
                  </a:lnTo>
                  <a:lnTo>
                    <a:pt x="211" y="14"/>
                  </a:lnTo>
                  <a:lnTo>
                    <a:pt x="211" y="14"/>
                  </a:lnTo>
                  <a:lnTo>
                    <a:pt x="209" y="14"/>
                  </a:lnTo>
                  <a:lnTo>
                    <a:pt x="209" y="14"/>
                  </a:lnTo>
                  <a:lnTo>
                    <a:pt x="209" y="14"/>
                  </a:lnTo>
                  <a:lnTo>
                    <a:pt x="206" y="12"/>
                  </a:lnTo>
                  <a:lnTo>
                    <a:pt x="204" y="12"/>
                  </a:lnTo>
                  <a:lnTo>
                    <a:pt x="204" y="14"/>
                  </a:lnTo>
                  <a:lnTo>
                    <a:pt x="204" y="17"/>
                  </a:lnTo>
                  <a:lnTo>
                    <a:pt x="204" y="17"/>
                  </a:lnTo>
                  <a:lnTo>
                    <a:pt x="204" y="19"/>
                  </a:lnTo>
                  <a:lnTo>
                    <a:pt x="202" y="19"/>
                  </a:lnTo>
                  <a:lnTo>
                    <a:pt x="202" y="19"/>
                  </a:lnTo>
                  <a:lnTo>
                    <a:pt x="199" y="19"/>
                  </a:lnTo>
                  <a:lnTo>
                    <a:pt x="197" y="19"/>
                  </a:lnTo>
                  <a:lnTo>
                    <a:pt x="197" y="19"/>
                  </a:lnTo>
                  <a:lnTo>
                    <a:pt x="197" y="19"/>
                  </a:lnTo>
                  <a:lnTo>
                    <a:pt x="197" y="19"/>
                  </a:lnTo>
                  <a:lnTo>
                    <a:pt x="197" y="19"/>
                  </a:lnTo>
                  <a:lnTo>
                    <a:pt x="197" y="19"/>
                  </a:lnTo>
                  <a:lnTo>
                    <a:pt x="197" y="19"/>
                  </a:lnTo>
                  <a:lnTo>
                    <a:pt x="194" y="19"/>
                  </a:lnTo>
                  <a:lnTo>
                    <a:pt x="192" y="19"/>
                  </a:lnTo>
                  <a:lnTo>
                    <a:pt x="192" y="19"/>
                  </a:lnTo>
                  <a:lnTo>
                    <a:pt x="192" y="19"/>
                  </a:lnTo>
                  <a:lnTo>
                    <a:pt x="192" y="19"/>
                  </a:lnTo>
                  <a:lnTo>
                    <a:pt x="192" y="21"/>
                  </a:lnTo>
                  <a:lnTo>
                    <a:pt x="192" y="21"/>
                  </a:lnTo>
                  <a:lnTo>
                    <a:pt x="192" y="21"/>
                  </a:lnTo>
                  <a:lnTo>
                    <a:pt x="192" y="24"/>
                  </a:lnTo>
                  <a:lnTo>
                    <a:pt x="194" y="24"/>
                  </a:lnTo>
                  <a:lnTo>
                    <a:pt x="192" y="26"/>
                  </a:lnTo>
                  <a:lnTo>
                    <a:pt x="194" y="26"/>
                  </a:lnTo>
                  <a:lnTo>
                    <a:pt x="194" y="26"/>
                  </a:lnTo>
                  <a:lnTo>
                    <a:pt x="197" y="29"/>
                  </a:lnTo>
                  <a:lnTo>
                    <a:pt x="197" y="29"/>
                  </a:lnTo>
                  <a:lnTo>
                    <a:pt x="199" y="33"/>
                  </a:lnTo>
                  <a:lnTo>
                    <a:pt x="199" y="33"/>
                  </a:lnTo>
                  <a:lnTo>
                    <a:pt x="199" y="33"/>
                  </a:lnTo>
                  <a:lnTo>
                    <a:pt x="202" y="36"/>
                  </a:lnTo>
                  <a:lnTo>
                    <a:pt x="202" y="36"/>
                  </a:lnTo>
                  <a:lnTo>
                    <a:pt x="199" y="36"/>
                  </a:lnTo>
                  <a:lnTo>
                    <a:pt x="199" y="38"/>
                  </a:lnTo>
                  <a:lnTo>
                    <a:pt x="199" y="38"/>
                  </a:lnTo>
                  <a:lnTo>
                    <a:pt x="197" y="38"/>
                  </a:lnTo>
                  <a:lnTo>
                    <a:pt x="197" y="40"/>
                  </a:lnTo>
                  <a:lnTo>
                    <a:pt x="197" y="43"/>
                  </a:lnTo>
                  <a:lnTo>
                    <a:pt x="197" y="43"/>
                  </a:lnTo>
                  <a:lnTo>
                    <a:pt x="194" y="43"/>
                  </a:lnTo>
                  <a:lnTo>
                    <a:pt x="192" y="43"/>
                  </a:lnTo>
                  <a:lnTo>
                    <a:pt x="192" y="43"/>
                  </a:lnTo>
                  <a:lnTo>
                    <a:pt x="190" y="43"/>
                  </a:lnTo>
                  <a:lnTo>
                    <a:pt x="190" y="43"/>
                  </a:lnTo>
                  <a:lnTo>
                    <a:pt x="187" y="43"/>
                  </a:lnTo>
                  <a:lnTo>
                    <a:pt x="187" y="43"/>
                  </a:lnTo>
                  <a:lnTo>
                    <a:pt x="187" y="43"/>
                  </a:lnTo>
                  <a:lnTo>
                    <a:pt x="183" y="38"/>
                  </a:lnTo>
                  <a:lnTo>
                    <a:pt x="180" y="36"/>
                  </a:lnTo>
                  <a:lnTo>
                    <a:pt x="180" y="36"/>
                  </a:lnTo>
                  <a:lnTo>
                    <a:pt x="180" y="33"/>
                  </a:lnTo>
                  <a:lnTo>
                    <a:pt x="178" y="33"/>
                  </a:lnTo>
                  <a:lnTo>
                    <a:pt x="178" y="33"/>
                  </a:lnTo>
                  <a:lnTo>
                    <a:pt x="176" y="33"/>
                  </a:lnTo>
                  <a:lnTo>
                    <a:pt x="176" y="33"/>
                  </a:lnTo>
                  <a:lnTo>
                    <a:pt x="176" y="33"/>
                  </a:lnTo>
                  <a:lnTo>
                    <a:pt x="173" y="33"/>
                  </a:lnTo>
                  <a:lnTo>
                    <a:pt x="173" y="33"/>
                  </a:lnTo>
                  <a:lnTo>
                    <a:pt x="173" y="33"/>
                  </a:lnTo>
                  <a:lnTo>
                    <a:pt x="173" y="33"/>
                  </a:lnTo>
                  <a:lnTo>
                    <a:pt x="171" y="31"/>
                  </a:lnTo>
                  <a:lnTo>
                    <a:pt x="171" y="31"/>
                  </a:lnTo>
                  <a:lnTo>
                    <a:pt x="171" y="31"/>
                  </a:lnTo>
                  <a:lnTo>
                    <a:pt x="171" y="31"/>
                  </a:lnTo>
                  <a:lnTo>
                    <a:pt x="168" y="31"/>
                  </a:lnTo>
                  <a:lnTo>
                    <a:pt x="168" y="31"/>
                  </a:lnTo>
                  <a:lnTo>
                    <a:pt x="168" y="31"/>
                  </a:lnTo>
                  <a:lnTo>
                    <a:pt x="166" y="31"/>
                  </a:lnTo>
                  <a:lnTo>
                    <a:pt x="166" y="31"/>
                  </a:lnTo>
                  <a:lnTo>
                    <a:pt x="166" y="31"/>
                  </a:lnTo>
                  <a:lnTo>
                    <a:pt x="164" y="33"/>
                  </a:lnTo>
                  <a:lnTo>
                    <a:pt x="164" y="33"/>
                  </a:lnTo>
                  <a:lnTo>
                    <a:pt x="161" y="33"/>
                  </a:lnTo>
                  <a:lnTo>
                    <a:pt x="159" y="33"/>
                  </a:lnTo>
                  <a:lnTo>
                    <a:pt x="159" y="33"/>
                  </a:lnTo>
                  <a:lnTo>
                    <a:pt x="159" y="33"/>
                  </a:lnTo>
                  <a:lnTo>
                    <a:pt x="159" y="33"/>
                  </a:lnTo>
                  <a:lnTo>
                    <a:pt x="157" y="31"/>
                  </a:lnTo>
                  <a:lnTo>
                    <a:pt x="157" y="31"/>
                  </a:lnTo>
                  <a:lnTo>
                    <a:pt x="154" y="31"/>
                  </a:lnTo>
                  <a:lnTo>
                    <a:pt x="154" y="31"/>
                  </a:lnTo>
                  <a:lnTo>
                    <a:pt x="154" y="29"/>
                  </a:lnTo>
                  <a:lnTo>
                    <a:pt x="152" y="24"/>
                  </a:lnTo>
                  <a:lnTo>
                    <a:pt x="149" y="24"/>
                  </a:lnTo>
                  <a:lnTo>
                    <a:pt x="149" y="21"/>
                  </a:lnTo>
                  <a:lnTo>
                    <a:pt x="149" y="19"/>
                  </a:lnTo>
                  <a:lnTo>
                    <a:pt x="149" y="21"/>
                  </a:lnTo>
                  <a:lnTo>
                    <a:pt x="147" y="24"/>
                  </a:lnTo>
                  <a:lnTo>
                    <a:pt x="145" y="26"/>
                  </a:lnTo>
                  <a:lnTo>
                    <a:pt x="142" y="26"/>
                  </a:lnTo>
                  <a:lnTo>
                    <a:pt x="142" y="26"/>
                  </a:lnTo>
                  <a:lnTo>
                    <a:pt x="140" y="26"/>
                  </a:lnTo>
                  <a:lnTo>
                    <a:pt x="140" y="21"/>
                  </a:lnTo>
                  <a:lnTo>
                    <a:pt x="140" y="21"/>
                  </a:lnTo>
                  <a:lnTo>
                    <a:pt x="140" y="19"/>
                  </a:lnTo>
                  <a:lnTo>
                    <a:pt x="140" y="19"/>
                  </a:lnTo>
                  <a:lnTo>
                    <a:pt x="140" y="19"/>
                  </a:lnTo>
                  <a:lnTo>
                    <a:pt x="138" y="17"/>
                  </a:lnTo>
                  <a:lnTo>
                    <a:pt x="135" y="17"/>
                  </a:lnTo>
                  <a:lnTo>
                    <a:pt x="135" y="17"/>
                  </a:lnTo>
                  <a:lnTo>
                    <a:pt x="135" y="17"/>
                  </a:lnTo>
                  <a:lnTo>
                    <a:pt x="133" y="17"/>
                  </a:lnTo>
                  <a:lnTo>
                    <a:pt x="133" y="17"/>
                  </a:lnTo>
                  <a:lnTo>
                    <a:pt x="133" y="17"/>
                  </a:lnTo>
                  <a:lnTo>
                    <a:pt x="133" y="17"/>
                  </a:lnTo>
                  <a:lnTo>
                    <a:pt x="131" y="17"/>
                  </a:lnTo>
                  <a:lnTo>
                    <a:pt x="131" y="17"/>
                  </a:lnTo>
                  <a:lnTo>
                    <a:pt x="131" y="17"/>
                  </a:lnTo>
                  <a:lnTo>
                    <a:pt x="131" y="14"/>
                  </a:lnTo>
                  <a:lnTo>
                    <a:pt x="128" y="14"/>
                  </a:lnTo>
                  <a:lnTo>
                    <a:pt x="128" y="14"/>
                  </a:lnTo>
                  <a:lnTo>
                    <a:pt x="126" y="17"/>
                  </a:lnTo>
                  <a:lnTo>
                    <a:pt x="126" y="17"/>
                  </a:lnTo>
                  <a:lnTo>
                    <a:pt x="126" y="17"/>
                  </a:lnTo>
                  <a:lnTo>
                    <a:pt x="126" y="17"/>
                  </a:lnTo>
                  <a:lnTo>
                    <a:pt x="123" y="14"/>
                  </a:lnTo>
                  <a:lnTo>
                    <a:pt x="123" y="14"/>
                  </a:lnTo>
                  <a:lnTo>
                    <a:pt x="123" y="17"/>
                  </a:lnTo>
                  <a:lnTo>
                    <a:pt x="123" y="17"/>
                  </a:lnTo>
                  <a:lnTo>
                    <a:pt x="123" y="17"/>
                  </a:lnTo>
                  <a:lnTo>
                    <a:pt x="121" y="17"/>
                  </a:lnTo>
                  <a:lnTo>
                    <a:pt x="121" y="17"/>
                  </a:lnTo>
                  <a:lnTo>
                    <a:pt x="119" y="17"/>
                  </a:lnTo>
                  <a:lnTo>
                    <a:pt x="119" y="17"/>
                  </a:lnTo>
                  <a:lnTo>
                    <a:pt x="119" y="19"/>
                  </a:lnTo>
                  <a:lnTo>
                    <a:pt x="119" y="19"/>
                  </a:lnTo>
                  <a:lnTo>
                    <a:pt x="116" y="19"/>
                  </a:lnTo>
                  <a:lnTo>
                    <a:pt x="116" y="19"/>
                  </a:lnTo>
                  <a:lnTo>
                    <a:pt x="114" y="19"/>
                  </a:lnTo>
                  <a:lnTo>
                    <a:pt x="114" y="19"/>
                  </a:lnTo>
                  <a:lnTo>
                    <a:pt x="114" y="19"/>
                  </a:lnTo>
                  <a:lnTo>
                    <a:pt x="114" y="19"/>
                  </a:lnTo>
                  <a:lnTo>
                    <a:pt x="112" y="19"/>
                  </a:lnTo>
                  <a:lnTo>
                    <a:pt x="112" y="19"/>
                  </a:lnTo>
                  <a:lnTo>
                    <a:pt x="112" y="19"/>
                  </a:lnTo>
                  <a:lnTo>
                    <a:pt x="112" y="19"/>
                  </a:lnTo>
                  <a:lnTo>
                    <a:pt x="112" y="19"/>
                  </a:lnTo>
                  <a:lnTo>
                    <a:pt x="112" y="19"/>
                  </a:lnTo>
                  <a:lnTo>
                    <a:pt x="105" y="19"/>
                  </a:lnTo>
                  <a:lnTo>
                    <a:pt x="102" y="17"/>
                  </a:lnTo>
                  <a:lnTo>
                    <a:pt x="102" y="17"/>
                  </a:lnTo>
                  <a:lnTo>
                    <a:pt x="100" y="17"/>
                  </a:lnTo>
                  <a:lnTo>
                    <a:pt x="100" y="19"/>
                  </a:lnTo>
                  <a:lnTo>
                    <a:pt x="100" y="19"/>
                  </a:lnTo>
                  <a:lnTo>
                    <a:pt x="97" y="19"/>
                  </a:lnTo>
                  <a:lnTo>
                    <a:pt x="97" y="17"/>
                  </a:lnTo>
                  <a:lnTo>
                    <a:pt x="97" y="17"/>
                  </a:lnTo>
                  <a:lnTo>
                    <a:pt x="97" y="17"/>
                  </a:lnTo>
                  <a:lnTo>
                    <a:pt x="97" y="17"/>
                  </a:lnTo>
                  <a:lnTo>
                    <a:pt x="97" y="17"/>
                  </a:lnTo>
                  <a:lnTo>
                    <a:pt x="97" y="17"/>
                  </a:lnTo>
                  <a:lnTo>
                    <a:pt x="95" y="19"/>
                  </a:lnTo>
                  <a:lnTo>
                    <a:pt x="95" y="19"/>
                  </a:lnTo>
                  <a:lnTo>
                    <a:pt x="95" y="19"/>
                  </a:lnTo>
                  <a:lnTo>
                    <a:pt x="95" y="19"/>
                  </a:lnTo>
                  <a:lnTo>
                    <a:pt x="95" y="19"/>
                  </a:lnTo>
                  <a:lnTo>
                    <a:pt x="95" y="19"/>
                  </a:lnTo>
                  <a:lnTo>
                    <a:pt x="93" y="19"/>
                  </a:lnTo>
                  <a:lnTo>
                    <a:pt x="90" y="19"/>
                  </a:lnTo>
                  <a:lnTo>
                    <a:pt x="90" y="19"/>
                  </a:lnTo>
                  <a:lnTo>
                    <a:pt x="90" y="19"/>
                  </a:lnTo>
                  <a:lnTo>
                    <a:pt x="88" y="19"/>
                  </a:lnTo>
                  <a:lnTo>
                    <a:pt x="88" y="19"/>
                  </a:lnTo>
                  <a:lnTo>
                    <a:pt x="83" y="19"/>
                  </a:lnTo>
                  <a:lnTo>
                    <a:pt x="83" y="19"/>
                  </a:lnTo>
                  <a:lnTo>
                    <a:pt x="83" y="19"/>
                  </a:lnTo>
                  <a:lnTo>
                    <a:pt x="83" y="19"/>
                  </a:lnTo>
                  <a:lnTo>
                    <a:pt x="83" y="21"/>
                  </a:lnTo>
                  <a:lnTo>
                    <a:pt x="81" y="19"/>
                  </a:lnTo>
                  <a:lnTo>
                    <a:pt x="81" y="19"/>
                  </a:lnTo>
                  <a:lnTo>
                    <a:pt x="81" y="19"/>
                  </a:lnTo>
                  <a:lnTo>
                    <a:pt x="81" y="19"/>
                  </a:lnTo>
                  <a:lnTo>
                    <a:pt x="79" y="19"/>
                  </a:lnTo>
                  <a:lnTo>
                    <a:pt x="79" y="19"/>
                  </a:lnTo>
                  <a:lnTo>
                    <a:pt x="79" y="19"/>
                  </a:lnTo>
                  <a:lnTo>
                    <a:pt x="79" y="19"/>
                  </a:lnTo>
                  <a:lnTo>
                    <a:pt x="76" y="19"/>
                  </a:lnTo>
                  <a:lnTo>
                    <a:pt x="74" y="19"/>
                  </a:lnTo>
                  <a:lnTo>
                    <a:pt x="71" y="19"/>
                  </a:lnTo>
                  <a:lnTo>
                    <a:pt x="71" y="17"/>
                  </a:lnTo>
                  <a:lnTo>
                    <a:pt x="71" y="17"/>
                  </a:lnTo>
                  <a:lnTo>
                    <a:pt x="71" y="17"/>
                  </a:lnTo>
                  <a:lnTo>
                    <a:pt x="71" y="17"/>
                  </a:lnTo>
                  <a:lnTo>
                    <a:pt x="71" y="14"/>
                  </a:lnTo>
                  <a:lnTo>
                    <a:pt x="71" y="14"/>
                  </a:lnTo>
                  <a:lnTo>
                    <a:pt x="69" y="14"/>
                  </a:lnTo>
                  <a:lnTo>
                    <a:pt x="69" y="14"/>
                  </a:lnTo>
                  <a:lnTo>
                    <a:pt x="69" y="14"/>
                  </a:lnTo>
                  <a:lnTo>
                    <a:pt x="69" y="14"/>
                  </a:lnTo>
                  <a:lnTo>
                    <a:pt x="69" y="17"/>
                  </a:lnTo>
                  <a:lnTo>
                    <a:pt x="69" y="17"/>
                  </a:lnTo>
                  <a:lnTo>
                    <a:pt x="67" y="17"/>
                  </a:lnTo>
                  <a:lnTo>
                    <a:pt x="67" y="17"/>
                  </a:lnTo>
                  <a:lnTo>
                    <a:pt x="67" y="17"/>
                  </a:lnTo>
                  <a:lnTo>
                    <a:pt x="64" y="17"/>
                  </a:lnTo>
                  <a:lnTo>
                    <a:pt x="64" y="17"/>
                  </a:lnTo>
                  <a:lnTo>
                    <a:pt x="62" y="17"/>
                  </a:lnTo>
                  <a:lnTo>
                    <a:pt x="60" y="19"/>
                  </a:lnTo>
                  <a:lnTo>
                    <a:pt x="60" y="19"/>
                  </a:lnTo>
                  <a:lnTo>
                    <a:pt x="60" y="19"/>
                  </a:lnTo>
                  <a:lnTo>
                    <a:pt x="60" y="19"/>
                  </a:lnTo>
                  <a:lnTo>
                    <a:pt x="57" y="19"/>
                  </a:lnTo>
                  <a:lnTo>
                    <a:pt x="57" y="19"/>
                  </a:lnTo>
                  <a:lnTo>
                    <a:pt x="57" y="19"/>
                  </a:lnTo>
                  <a:lnTo>
                    <a:pt x="55" y="19"/>
                  </a:lnTo>
                  <a:lnTo>
                    <a:pt x="55" y="19"/>
                  </a:lnTo>
                  <a:lnTo>
                    <a:pt x="55" y="19"/>
                  </a:lnTo>
                  <a:lnTo>
                    <a:pt x="50" y="19"/>
                  </a:lnTo>
                  <a:lnTo>
                    <a:pt x="48" y="21"/>
                  </a:lnTo>
                  <a:lnTo>
                    <a:pt x="45" y="21"/>
                  </a:lnTo>
                  <a:lnTo>
                    <a:pt x="43" y="21"/>
                  </a:lnTo>
                  <a:lnTo>
                    <a:pt x="43" y="21"/>
                  </a:lnTo>
                  <a:lnTo>
                    <a:pt x="41" y="24"/>
                  </a:lnTo>
                  <a:lnTo>
                    <a:pt x="36" y="26"/>
                  </a:lnTo>
                  <a:lnTo>
                    <a:pt x="36" y="26"/>
                  </a:lnTo>
                  <a:lnTo>
                    <a:pt x="36" y="26"/>
                  </a:lnTo>
                  <a:lnTo>
                    <a:pt x="34" y="29"/>
                  </a:lnTo>
                  <a:lnTo>
                    <a:pt x="34" y="29"/>
                  </a:lnTo>
                  <a:lnTo>
                    <a:pt x="31" y="29"/>
                  </a:lnTo>
                  <a:lnTo>
                    <a:pt x="31" y="29"/>
                  </a:lnTo>
                  <a:lnTo>
                    <a:pt x="31" y="31"/>
                  </a:lnTo>
                  <a:lnTo>
                    <a:pt x="31" y="31"/>
                  </a:lnTo>
                  <a:lnTo>
                    <a:pt x="31" y="31"/>
                  </a:lnTo>
                  <a:lnTo>
                    <a:pt x="31" y="33"/>
                  </a:lnTo>
                  <a:lnTo>
                    <a:pt x="29" y="33"/>
                  </a:lnTo>
                  <a:lnTo>
                    <a:pt x="29" y="36"/>
                  </a:lnTo>
                  <a:lnTo>
                    <a:pt x="29" y="36"/>
                  </a:lnTo>
                  <a:lnTo>
                    <a:pt x="29" y="36"/>
                  </a:lnTo>
                  <a:lnTo>
                    <a:pt x="29" y="38"/>
                  </a:lnTo>
                  <a:lnTo>
                    <a:pt x="29" y="38"/>
                  </a:lnTo>
                  <a:lnTo>
                    <a:pt x="24" y="40"/>
                  </a:lnTo>
                  <a:lnTo>
                    <a:pt x="24" y="43"/>
                  </a:lnTo>
                  <a:lnTo>
                    <a:pt x="24" y="43"/>
                  </a:lnTo>
                  <a:lnTo>
                    <a:pt x="22" y="47"/>
                  </a:lnTo>
                  <a:lnTo>
                    <a:pt x="22" y="47"/>
                  </a:lnTo>
                  <a:lnTo>
                    <a:pt x="22" y="50"/>
                  </a:lnTo>
                  <a:lnTo>
                    <a:pt x="19" y="50"/>
                  </a:lnTo>
                  <a:lnTo>
                    <a:pt x="19" y="50"/>
                  </a:lnTo>
                  <a:lnTo>
                    <a:pt x="19" y="50"/>
                  </a:lnTo>
                  <a:lnTo>
                    <a:pt x="19" y="52"/>
                  </a:lnTo>
                  <a:lnTo>
                    <a:pt x="19" y="52"/>
                  </a:lnTo>
                  <a:lnTo>
                    <a:pt x="15" y="55"/>
                  </a:lnTo>
                  <a:lnTo>
                    <a:pt x="12" y="57"/>
                  </a:lnTo>
                  <a:lnTo>
                    <a:pt x="12" y="57"/>
                  </a:lnTo>
                  <a:lnTo>
                    <a:pt x="12" y="59"/>
                  </a:lnTo>
                  <a:lnTo>
                    <a:pt x="15" y="59"/>
                  </a:lnTo>
                  <a:lnTo>
                    <a:pt x="15" y="59"/>
                  </a:lnTo>
                  <a:lnTo>
                    <a:pt x="12" y="62"/>
                  </a:lnTo>
                  <a:lnTo>
                    <a:pt x="10" y="62"/>
                  </a:lnTo>
                  <a:lnTo>
                    <a:pt x="8" y="62"/>
                  </a:lnTo>
                  <a:lnTo>
                    <a:pt x="3" y="62"/>
                  </a:lnTo>
                  <a:lnTo>
                    <a:pt x="0" y="62"/>
                  </a:lnTo>
                  <a:lnTo>
                    <a:pt x="0" y="64"/>
                  </a:lnTo>
                  <a:lnTo>
                    <a:pt x="0" y="64"/>
                  </a:lnTo>
                  <a:lnTo>
                    <a:pt x="0" y="64"/>
                  </a:lnTo>
                  <a:lnTo>
                    <a:pt x="0" y="64"/>
                  </a:lnTo>
                  <a:lnTo>
                    <a:pt x="0" y="66"/>
                  </a:lnTo>
                  <a:lnTo>
                    <a:pt x="0" y="66"/>
                  </a:lnTo>
                  <a:lnTo>
                    <a:pt x="0" y="66"/>
                  </a:lnTo>
                  <a:lnTo>
                    <a:pt x="0" y="71"/>
                  </a:lnTo>
                  <a:lnTo>
                    <a:pt x="0" y="73"/>
                  </a:lnTo>
                  <a:lnTo>
                    <a:pt x="0" y="78"/>
                  </a:lnTo>
                  <a:lnTo>
                    <a:pt x="0" y="78"/>
                  </a:lnTo>
                  <a:lnTo>
                    <a:pt x="3" y="85"/>
                  </a:lnTo>
                  <a:lnTo>
                    <a:pt x="5" y="88"/>
                  </a:lnTo>
                  <a:lnTo>
                    <a:pt x="8" y="90"/>
                  </a:lnTo>
                  <a:lnTo>
                    <a:pt x="8" y="90"/>
                  </a:lnTo>
                  <a:lnTo>
                    <a:pt x="8" y="92"/>
                  </a:lnTo>
                  <a:lnTo>
                    <a:pt x="10" y="92"/>
                  </a:lnTo>
                  <a:lnTo>
                    <a:pt x="10" y="92"/>
                  </a:lnTo>
                  <a:lnTo>
                    <a:pt x="10" y="92"/>
                  </a:lnTo>
                  <a:lnTo>
                    <a:pt x="10" y="92"/>
                  </a:lnTo>
                  <a:lnTo>
                    <a:pt x="8" y="92"/>
                  </a:lnTo>
                  <a:lnTo>
                    <a:pt x="8" y="92"/>
                  </a:lnTo>
                  <a:lnTo>
                    <a:pt x="8" y="92"/>
                  </a:lnTo>
                  <a:lnTo>
                    <a:pt x="8" y="95"/>
                  </a:lnTo>
                  <a:lnTo>
                    <a:pt x="8" y="95"/>
                  </a:lnTo>
                  <a:lnTo>
                    <a:pt x="8" y="95"/>
                  </a:lnTo>
                  <a:lnTo>
                    <a:pt x="8" y="95"/>
                  </a:lnTo>
                  <a:lnTo>
                    <a:pt x="8" y="95"/>
                  </a:lnTo>
                  <a:lnTo>
                    <a:pt x="8" y="95"/>
                  </a:lnTo>
                  <a:lnTo>
                    <a:pt x="8" y="97"/>
                  </a:lnTo>
                  <a:lnTo>
                    <a:pt x="8" y="97"/>
                  </a:lnTo>
                  <a:lnTo>
                    <a:pt x="8" y="97"/>
                  </a:lnTo>
                  <a:lnTo>
                    <a:pt x="8" y="100"/>
                  </a:lnTo>
                  <a:lnTo>
                    <a:pt x="10" y="100"/>
                  </a:lnTo>
                  <a:lnTo>
                    <a:pt x="10" y="102"/>
                  </a:lnTo>
                  <a:lnTo>
                    <a:pt x="10" y="102"/>
                  </a:lnTo>
                  <a:lnTo>
                    <a:pt x="10" y="102"/>
                  </a:lnTo>
                  <a:lnTo>
                    <a:pt x="10" y="102"/>
                  </a:lnTo>
                  <a:lnTo>
                    <a:pt x="10" y="104"/>
                  </a:lnTo>
                  <a:lnTo>
                    <a:pt x="10" y="104"/>
                  </a:lnTo>
                  <a:lnTo>
                    <a:pt x="10" y="107"/>
                  </a:lnTo>
                  <a:lnTo>
                    <a:pt x="10" y="107"/>
                  </a:lnTo>
                  <a:lnTo>
                    <a:pt x="10" y="107"/>
                  </a:lnTo>
                  <a:lnTo>
                    <a:pt x="8" y="107"/>
                  </a:lnTo>
                  <a:lnTo>
                    <a:pt x="8" y="109"/>
                  </a:lnTo>
                  <a:lnTo>
                    <a:pt x="8" y="109"/>
                  </a:lnTo>
                  <a:lnTo>
                    <a:pt x="10" y="111"/>
                  </a:lnTo>
                  <a:lnTo>
                    <a:pt x="10" y="111"/>
                  </a:lnTo>
                  <a:lnTo>
                    <a:pt x="10" y="111"/>
                  </a:lnTo>
                  <a:lnTo>
                    <a:pt x="12" y="111"/>
                  </a:lnTo>
                  <a:lnTo>
                    <a:pt x="15" y="114"/>
                  </a:lnTo>
                  <a:lnTo>
                    <a:pt x="19" y="116"/>
                  </a:lnTo>
                  <a:lnTo>
                    <a:pt x="19" y="118"/>
                  </a:lnTo>
                  <a:lnTo>
                    <a:pt x="19" y="118"/>
                  </a:lnTo>
                  <a:lnTo>
                    <a:pt x="19" y="118"/>
                  </a:lnTo>
                  <a:lnTo>
                    <a:pt x="19" y="118"/>
                  </a:lnTo>
                  <a:lnTo>
                    <a:pt x="19" y="121"/>
                  </a:lnTo>
                  <a:lnTo>
                    <a:pt x="22" y="121"/>
                  </a:lnTo>
                  <a:lnTo>
                    <a:pt x="22" y="121"/>
                  </a:lnTo>
                  <a:lnTo>
                    <a:pt x="24" y="123"/>
                  </a:lnTo>
                  <a:lnTo>
                    <a:pt x="24" y="123"/>
                  </a:lnTo>
                  <a:lnTo>
                    <a:pt x="24" y="123"/>
                  </a:lnTo>
                  <a:lnTo>
                    <a:pt x="24" y="123"/>
                  </a:lnTo>
                  <a:lnTo>
                    <a:pt x="22" y="126"/>
                  </a:lnTo>
                  <a:lnTo>
                    <a:pt x="22" y="126"/>
                  </a:lnTo>
                  <a:lnTo>
                    <a:pt x="22" y="128"/>
                  </a:lnTo>
                  <a:lnTo>
                    <a:pt x="19" y="135"/>
                  </a:lnTo>
                  <a:lnTo>
                    <a:pt x="19" y="137"/>
                  </a:lnTo>
                  <a:lnTo>
                    <a:pt x="22" y="142"/>
                  </a:lnTo>
                  <a:lnTo>
                    <a:pt x="24" y="142"/>
                  </a:lnTo>
                  <a:lnTo>
                    <a:pt x="24" y="144"/>
                  </a:lnTo>
                  <a:lnTo>
                    <a:pt x="24" y="144"/>
                  </a:lnTo>
                  <a:lnTo>
                    <a:pt x="24" y="147"/>
                  </a:lnTo>
                  <a:lnTo>
                    <a:pt x="27" y="152"/>
                  </a:lnTo>
                  <a:lnTo>
                    <a:pt x="29" y="156"/>
                  </a:lnTo>
                  <a:lnTo>
                    <a:pt x="31" y="159"/>
                  </a:lnTo>
                  <a:lnTo>
                    <a:pt x="31" y="161"/>
                  </a:lnTo>
                  <a:lnTo>
                    <a:pt x="31" y="163"/>
                  </a:lnTo>
                  <a:lnTo>
                    <a:pt x="31" y="163"/>
                  </a:lnTo>
                  <a:lnTo>
                    <a:pt x="31" y="166"/>
                  </a:lnTo>
                  <a:lnTo>
                    <a:pt x="34" y="166"/>
                  </a:lnTo>
                  <a:lnTo>
                    <a:pt x="34" y="166"/>
                  </a:lnTo>
                  <a:lnTo>
                    <a:pt x="34" y="166"/>
                  </a:lnTo>
                  <a:lnTo>
                    <a:pt x="34" y="168"/>
                  </a:lnTo>
                  <a:lnTo>
                    <a:pt x="34" y="168"/>
                  </a:lnTo>
                  <a:lnTo>
                    <a:pt x="34" y="168"/>
                  </a:lnTo>
                  <a:lnTo>
                    <a:pt x="34" y="166"/>
                  </a:lnTo>
                  <a:lnTo>
                    <a:pt x="34" y="163"/>
                  </a:lnTo>
                  <a:lnTo>
                    <a:pt x="34" y="163"/>
                  </a:lnTo>
                  <a:lnTo>
                    <a:pt x="34" y="161"/>
                  </a:lnTo>
                  <a:lnTo>
                    <a:pt x="34" y="161"/>
                  </a:lnTo>
                  <a:lnTo>
                    <a:pt x="34" y="159"/>
                  </a:lnTo>
                  <a:lnTo>
                    <a:pt x="31" y="156"/>
                  </a:lnTo>
                  <a:lnTo>
                    <a:pt x="31" y="154"/>
                  </a:lnTo>
                  <a:lnTo>
                    <a:pt x="31" y="154"/>
                  </a:lnTo>
                  <a:lnTo>
                    <a:pt x="31" y="156"/>
                  </a:lnTo>
                  <a:lnTo>
                    <a:pt x="34" y="159"/>
                  </a:lnTo>
                  <a:lnTo>
                    <a:pt x="34" y="159"/>
                  </a:lnTo>
                  <a:lnTo>
                    <a:pt x="34" y="159"/>
                  </a:lnTo>
                  <a:lnTo>
                    <a:pt x="34" y="159"/>
                  </a:lnTo>
                  <a:lnTo>
                    <a:pt x="34" y="161"/>
                  </a:lnTo>
                  <a:lnTo>
                    <a:pt x="36" y="161"/>
                  </a:lnTo>
                  <a:lnTo>
                    <a:pt x="36" y="159"/>
                  </a:lnTo>
                  <a:lnTo>
                    <a:pt x="38" y="159"/>
                  </a:lnTo>
                  <a:lnTo>
                    <a:pt x="38" y="161"/>
                  </a:lnTo>
                  <a:lnTo>
                    <a:pt x="38" y="161"/>
                  </a:lnTo>
                  <a:lnTo>
                    <a:pt x="41" y="161"/>
                  </a:lnTo>
                  <a:lnTo>
                    <a:pt x="41" y="159"/>
                  </a:lnTo>
                  <a:lnTo>
                    <a:pt x="41" y="159"/>
                  </a:lnTo>
                  <a:lnTo>
                    <a:pt x="41" y="161"/>
                  </a:lnTo>
                  <a:lnTo>
                    <a:pt x="38" y="161"/>
                  </a:lnTo>
                  <a:lnTo>
                    <a:pt x="38" y="161"/>
                  </a:lnTo>
                  <a:lnTo>
                    <a:pt x="38" y="161"/>
                  </a:lnTo>
                  <a:lnTo>
                    <a:pt x="38" y="161"/>
                  </a:lnTo>
                  <a:lnTo>
                    <a:pt x="36" y="161"/>
                  </a:lnTo>
                  <a:lnTo>
                    <a:pt x="36" y="161"/>
                  </a:lnTo>
                  <a:lnTo>
                    <a:pt x="36" y="161"/>
                  </a:lnTo>
                  <a:lnTo>
                    <a:pt x="36" y="161"/>
                  </a:lnTo>
                  <a:lnTo>
                    <a:pt x="34" y="161"/>
                  </a:lnTo>
                  <a:lnTo>
                    <a:pt x="34" y="163"/>
                  </a:lnTo>
                  <a:lnTo>
                    <a:pt x="34" y="166"/>
                  </a:lnTo>
                  <a:lnTo>
                    <a:pt x="34" y="166"/>
                  </a:lnTo>
                  <a:lnTo>
                    <a:pt x="34" y="163"/>
                  </a:lnTo>
                  <a:lnTo>
                    <a:pt x="36" y="163"/>
                  </a:lnTo>
                  <a:lnTo>
                    <a:pt x="36" y="163"/>
                  </a:lnTo>
                  <a:lnTo>
                    <a:pt x="36" y="163"/>
                  </a:lnTo>
                  <a:lnTo>
                    <a:pt x="36" y="163"/>
                  </a:lnTo>
                  <a:lnTo>
                    <a:pt x="36" y="163"/>
                  </a:lnTo>
                  <a:lnTo>
                    <a:pt x="36" y="163"/>
                  </a:lnTo>
                  <a:lnTo>
                    <a:pt x="36" y="163"/>
                  </a:lnTo>
                  <a:lnTo>
                    <a:pt x="36" y="163"/>
                  </a:lnTo>
                  <a:lnTo>
                    <a:pt x="36" y="163"/>
                  </a:lnTo>
                  <a:lnTo>
                    <a:pt x="36" y="163"/>
                  </a:lnTo>
                  <a:lnTo>
                    <a:pt x="36" y="163"/>
                  </a:lnTo>
                  <a:lnTo>
                    <a:pt x="36" y="163"/>
                  </a:lnTo>
                  <a:lnTo>
                    <a:pt x="36" y="166"/>
                  </a:lnTo>
                  <a:lnTo>
                    <a:pt x="38" y="166"/>
                  </a:lnTo>
                  <a:lnTo>
                    <a:pt x="38" y="166"/>
                  </a:lnTo>
                  <a:lnTo>
                    <a:pt x="38" y="166"/>
                  </a:lnTo>
                  <a:lnTo>
                    <a:pt x="38" y="166"/>
                  </a:lnTo>
                  <a:lnTo>
                    <a:pt x="36" y="166"/>
                  </a:lnTo>
                  <a:lnTo>
                    <a:pt x="36" y="166"/>
                  </a:lnTo>
                  <a:lnTo>
                    <a:pt x="36" y="166"/>
                  </a:lnTo>
                  <a:lnTo>
                    <a:pt x="36" y="168"/>
                  </a:lnTo>
                  <a:lnTo>
                    <a:pt x="36" y="168"/>
                  </a:lnTo>
                  <a:lnTo>
                    <a:pt x="36" y="168"/>
                  </a:lnTo>
                  <a:lnTo>
                    <a:pt x="36" y="168"/>
                  </a:lnTo>
                  <a:lnTo>
                    <a:pt x="36" y="168"/>
                  </a:lnTo>
                  <a:lnTo>
                    <a:pt x="36" y="168"/>
                  </a:lnTo>
                  <a:lnTo>
                    <a:pt x="34" y="168"/>
                  </a:lnTo>
                  <a:lnTo>
                    <a:pt x="34" y="168"/>
                  </a:lnTo>
                  <a:lnTo>
                    <a:pt x="34" y="171"/>
                  </a:lnTo>
                  <a:lnTo>
                    <a:pt x="36" y="171"/>
                  </a:lnTo>
                  <a:lnTo>
                    <a:pt x="36" y="171"/>
                  </a:lnTo>
                  <a:lnTo>
                    <a:pt x="36" y="171"/>
                  </a:lnTo>
                  <a:lnTo>
                    <a:pt x="36" y="171"/>
                  </a:lnTo>
                  <a:lnTo>
                    <a:pt x="38" y="171"/>
                  </a:lnTo>
                  <a:lnTo>
                    <a:pt x="38" y="168"/>
                  </a:lnTo>
                  <a:lnTo>
                    <a:pt x="38" y="168"/>
                  </a:lnTo>
                  <a:lnTo>
                    <a:pt x="38" y="166"/>
                  </a:lnTo>
                  <a:lnTo>
                    <a:pt x="38" y="166"/>
                  </a:lnTo>
                  <a:lnTo>
                    <a:pt x="38" y="168"/>
                  </a:lnTo>
                  <a:lnTo>
                    <a:pt x="38" y="168"/>
                  </a:lnTo>
                  <a:lnTo>
                    <a:pt x="38" y="168"/>
                  </a:lnTo>
                  <a:lnTo>
                    <a:pt x="38" y="168"/>
                  </a:lnTo>
                  <a:lnTo>
                    <a:pt x="38" y="168"/>
                  </a:lnTo>
                  <a:lnTo>
                    <a:pt x="38" y="168"/>
                  </a:lnTo>
                  <a:lnTo>
                    <a:pt x="38" y="171"/>
                  </a:lnTo>
                  <a:lnTo>
                    <a:pt x="38" y="173"/>
                  </a:lnTo>
                  <a:lnTo>
                    <a:pt x="41" y="173"/>
                  </a:lnTo>
                  <a:lnTo>
                    <a:pt x="41" y="173"/>
                  </a:lnTo>
                  <a:lnTo>
                    <a:pt x="41" y="173"/>
                  </a:lnTo>
                  <a:lnTo>
                    <a:pt x="43" y="173"/>
                  </a:lnTo>
                  <a:lnTo>
                    <a:pt x="43" y="173"/>
                  </a:lnTo>
                  <a:lnTo>
                    <a:pt x="43" y="173"/>
                  </a:lnTo>
                  <a:lnTo>
                    <a:pt x="43" y="173"/>
                  </a:lnTo>
                  <a:lnTo>
                    <a:pt x="43" y="171"/>
                  </a:lnTo>
                  <a:lnTo>
                    <a:pt x="43" y="171"/>
                  </a:lnTo>
                  <a:lnTo>
                    <a:pt x="43" y="171"/>
                  </a:lnTo>
                  <a:lnTo>
                    <a:pt x="43" y="171"/>
                  </a:lnTo>
                  <a:lnTo>
                    <a:pt x="43" y="173"/>
                  </a:lnTo>
                  <a:lnTo>
                    <a:pt x="43" y="173"/>
                  </a:lnTo>
                  <a:lnTo>
                    <a:pt x="45" y="175"/>
                  </a:lnTo>
                  <a:lnTo>
                    <a:pt x="43" y="175"/>
                  </a:lnTo>
                  <a:lnTo>
                    <a:pt x="43" y="175"/>
                  </a:lnTo>
                  <a:lnTo>
                    <a:pt x="43" y="173"/>
                  </a:lnTo>
                  <a:lnTo>
                    <a:pt x="41" y="175"/>
                  </a:lnTo>
                  <a:lnTo>
                    <a:pt x="41" y="175"/>
                  </a:lnTo>
                  <a:lnTo>
                    <a:pt x="41" y="175"/>
                  </a:lnTo>
                  <a:lnTo>
                    <a:pt x="41" y="175"/>
                  </a:lnTo>
                  <a:lnTo>
                    <a:pt x="41" y="175"/>
                  </a:lnTo>
                  <a:lnTo>
                    <a:pt x="41" y="175"/>
                  </a:lnTo>
                  <a:lnTo>
                    <a:pt x="41" y="175"/>
                  </a:lnTo>
                  <a:lnTo>
                    <a:pt x="41" y="175"/>
                  </a:lnTo>
                  <a:lnTo>
                    <a:pt x="38" y="175"/>
                  </a:lnTo>
                  <a:lnTo>
                    <a:pt x="41" y="175"/>
                  </a:lnTo>
                  <a:lnTo>
                    <a:pt x="41" y="178"/>
                  </a:lnTo>
                  <a:lnTo>
                    <a:pt x="41" y="178"/>
                  </a:lnTo>
                  <a:lnTo>
                    <a:pt x="41" y="178"/>
                  </a:lnTo>
                  <a:lnTo>
                    <a:pt x="41" y="180"/>
                  </a:lnTo>
                  <a:lnTo>
                    <a:pt x="41" y="180"/>
                  </a:lnTo>
                  <a:lnTo>
                    <a:pt x="41" y="180"/>
                  </a:lnTo>
                  <a:lnTo>
                    <a:pt x="43" y="180"/>
                  </a:lnTo>
                  <a:lnTo>
                    <a:pt x="43" y="180"/>
                  </a:lnTo>
                  <a:lnTo>
                    <a:pt x="43" y="180"/>
                  </a:lnTo>
                  <a:lnTo>
                    <a:pt x="43" y="180"/>
                  </a:lnTo>
                  <a:lnTo>
                    <a:pt x="43" y="182"/>
                  </a:lnTo>
                  <a:lnTo>
                    <a:pt x="43" y="182"/>
                  </a:lnTo>
                  <a:lnTo>
                    <a:pt x="43" y="182"/>
                  </a:lnTo>
                  <a:lnTo>
                    <a:pt x="43" y="182"/>
                  </a:lnTo>
                  <a:lnTo>
                    <a:pt x="41" y="182"/>
                  </a:lnTo>
                  <a:lnTo>
                    <a:pt x="41" y="185"/>
                  </a:lnTo>
                  <a:lnTo>
                    <a:pt x="41" y="185"/>
                  </a:lnTo>
                  <a:lnTo>
                    <a:pt x="41" y="185"/>
                  </a:lnTo>
                  <a:lnTo>
                    <a:pt x="41" y="185"/>
                  </a:lnTo>
                  <a:lnTo>
                    <a:pt x="41" y="185"/>
                  </a:lnTo>
                  <a:lnTo>
                    <a:pt x="38" y="187"/>
                  </a:lnTo>
                  <a:lnTo>
                    <a:pt x="38" y="187"/>
                  </a:lnTo>
                  <a:lnTo>
                    <a:pt x="38" y="187"/>
                  </a:lnTo>
                  <a:lnTo>
                    <a:pt x="41" y="187"/>
                  </a:lnTo>
                  <a:lnTo>
                    <a:pt x="41" y="187"/>
                  </a:lnTo>
                  <a:lnTo>
                    <a:pt x="41" y="187"/>
                  </a:lnTo>
                  <a:lnTo>
                    <a:pt x="41" y="187"/>
                  </a:lnTo>
                  <a:lnTo>
                    <a:pt x="41" y="187"/>
                  </a:lnTo>
                  <a:lnTo>
                    <a:pt x="41" y="189"/>
                  </a:lnTo>
                  <a:lnTo>
                    <a:pt x="41" y="189"/>
                  </a:lnTo>
                  <a:lnTo>
                    <a:pt x="43" y="189"/>
                  </a:lnTo>
                  <a:lnTo>
                    <a:pt x="43" y="192"/>
                  </a:lnTo>
                  <a:lnTo>
                    <a:pt x="43" y="192"/>
                  </a:lnTo>
                  <a:lnTo>
                    <a:pt x="41" y="194"/>
                  </a:lnTo>
                  <a:lnTo>
                    <a:pt x="41" y="194"/>
                  </a:lnTo>
                  <a:lnTo>
                    <a:pt x="41" y="194"/>
                  </a:lnTo>
                  <a:lnTo>
                    <a:pt x="41" y="197"/>
                  </a:lnTo>
                  <a:lnTo>
                    <a:pt x="41" y="199"/>
                  </a:lnTo>
                  <a:lnTo>
                    <a:pt x="41" y="199"/>
                  </a:lnTo>
                  <a:lnTo>
                    <a:pt x="41" y="201"/>
                  </a:lnTo>
                  <a:lnTo>
                    <a:pt x="41" y="201"/>
                  </a:lnTo>
                  <a:lnTo>
                    <a:pt x="41" y="201"/>
                  </a:lnTo>
                  <a:lnTo>
                    <a:pt x="41" y="201"/>
                  </a:lnTo>
                  <a:lnTo>
                    <a:pt x="41" y="204"/>
                  </a:lnTo>
                  <a:lnTo>
                    <a:pt x="43" y="204"/>
                  </a:lnTo>
                  <a:lnTo>
                    <a:pt x="43" y="204"/>
                  </a:lnTo>
                  <a:lnTo>
                    <a:pt x="43" y="206"/>
                  </a:lnTo>
                  <a:lnTo>
                    <a:pt x="45" y="206"/>
                  </a:lnTo>
                  <a:lnTo>
                    <a:pt x="45" y="206"/>
                  </a:lnTo>
                  <a:lnTo>
                    <a:pt x="45" y="206"/>
                  </a:lnTo>
                  <a:lnTo>
                    <a:pt x="45" y="206"/>
                  </a:lnTo>
                  <a:lnTo>
                    <a:pt x="48" y="206"/>
                  </a:lnTo>
                  <a:lnTo>
                    <a:pt x="48" y="206"/>
                  </a:lnTo>
                  <a:lnTo>
                    <a:pt x="48" y="204"/>
                  </a:lnTo>
                  <a:lnTo>
                    <a:pt x="48" y="204"/>
                  </a:lnTo>
                  <a:lnTo>
                    <a:pt x="50" y="201"/>
                  </a:lnTo>
                  <a:lnTo>
                    <a:pt x="53" y="204"/>
                  </a:lnTo>
                  <a:lnTo>
                    <a:pt x="53" y="204"/>
                  </a:lnTo>
                  <a:lnTo>
                    <a:pt x="55" y="204"/>
                  </a:lnTo>
                  <a:lnTo>
                    <a:pt x="55" y="206"/>
                  </a:lnTo>
                  <a:lnTo>
                    <a:pt x="55" y="206"/>
                  </a:lnTo>
                  <a:lnTo>
                    <a:pt x="55" y="204"/>
                  </a:lnTo>
                  <a:lnTo>
                    <a:pt x="55" y="204"/>
                  </a:lnTo>
                  <a:lnTo>
                    <a:pt x="57" y="204"/>
                  </a:lnTo>
                  <a:lnTo>
                    <a:pt x="57" y="204"/>
                  </a:lnTo>
                  <a:lnTo>
                    <a:pt x="57" y="204"/>
                  </a:lnTo>
                  <a:lnTo>
                    <a:pt x="57" y="204"/>
                  </a:lnTo>
                  <a:lnTo>
                    <a:pt x="57" y="204"/>
                  </a:lnTo>
                  <a:lnTo>
                    <a:pt x="57" y="201"/>
                  </a:lnTo>
                  <a:lnTo>
                    <a:pt x="57" y="201"/>
                  </a:lnTo>
                  <a:lnTo>
                    <a:pt x="57" y="201"/>
                  </a:lnTo>
                  <a:lnTo>
                    <a:pt x="57" y="199"/>
                  </a:lnTo>
                  <a:lnTo>
                    <a:pt x="57" y="199"/>
                  </a:lnTo>
                  <a:lnTo>
                    <a:pt x="60" y="197"/>
                  </a:lnTo>
                  <a:lnTo>
                    <a:pt x="60" y="194"/>
                  </a:lnTo>
                  <a:lnTo>
                    <a:pt x="60" y="194"/>
                  </a:lnTo>
                  <a:lnTo>
                    <a:pt x="60" y="194"/>
                  </a:lnTo>
                  <a:lnTo>
                    <a:pt x="60" y="194"/>
                  </a:lnTo>
                  <a:lnTo>
                    <a:pt x="60" y="192"/>
                  </a:lnTo>
                  <a:lnTo>
                    <a:pt x="60" y="192"/>
                  </a:lnTo>
                  <a:lnTo>
                    <a:pt x="60" y="192"/>
                  </a:lnTo>
                  <a:lnTo>
                    <a:pt x="60" y="189"/>
                  </a:lnTo>
                  <a:lnTo>
                    <a:pt x="62" y="189"/>
                  </a:lnTo>
                  <a:lnTo>
                    <a:pt x="62" y="192"/>
                  </a:lnTo>
                  <a:lnTo>
                    <a:pt x="62" y="192"/>
                  </a:lnTo>
                  <a:lnTo>
                    <a:pt x="62" y="192"/>
                  </a:lnTo>
                  <a:lnTo>
                    <a:pt x="62" y="189"/>
                  </a:lnTo>
                  <a:lnTo>
                    <a:pt x="62" y="189"/>
                  </a:lnTo>
                  <a:lnTo>
                    <a:pt x="62" y="189"/>
                  </a:lnTo>
                  <a:lnTo>
                    <a:pt x="62" y="189"/>
                  </a:lnTo>
                  <a:lnTo>
                    <a:pt x="62" y="189"/>
                  </a:lnTo>
                  <a:lnTo>
                    <a:pt x="64" y="189"/>
                  </a:lnTo>
                  <a:lnTo>
                    <a:pt x="64" y="189"/>
                  </a:lnTo>
                  <a:lnTo>
                    <a:pt x="67" y="192"/>
                  </a:lnTo>
                  <a:lnTo>
                    <a:pt x="67" y="194"/>
                  </a:lnTo>
                  <a:lnTo>
                    <a:pt x="67" y="194"/>
                  </a:lnTo>
                  <a:lnTo>
                    <a:pt x="69" y="194"/>
                  </a:lnTo>
                  <a:lnTo>
                    <a:pt x="69" y="194"/>
                  </a:lnTo>
                  <a:lnTo>
                    <a:pt x="69" y="194"/>
                  </a:lnTo>
                  <a:lnTo>
                    <a:pt x="71" y="194"/>
                  </a:lnTo>
                  <a:lnTo>
                    <a:pt x="71" y="197"/>
                  </a:lnTo>
                  <a:lnTo>
                    <a:pt x="71" y="199"/>
                  </a:lnTo>
                  <a:lnTo>
                    <a:pt x="74" y="201"/>
                  </a:lnTo>
                  <a:lnTo>
                    <a:pt x="74" y="204"/>
                  </a:lnTo>
                  <a:lnTo>
                    <a:pt x="74" y="206"/>
                  </a:lnTo>
                  <a:lnTo>
                    <a:pt x="74" y="206"/>
                  </a:lnTo>
                  <a:lnTo>
                    <a:pt x="74" y="208"/>
                  </a:lnTo>
                  <a:lnTo>
                    <a:pt x="71" y="208"/>
                  </a:lnTo>
                  <a:lnTo>
                    <a:pt x="71" y="208"/>
                  </a:lnTo>
                  <a:lnTo>
                    <a:pt x="71" y="208"/>
                  </a:lnTo>
                  <a:lnTo>
                    <a:pt x="71" y="208"/>
                  </a:lnTo>
                  <a:lnTo>
                    <a:pt x="71" y="211"/>
                  </a:lnTo>
                  <a:lnTo>
                    <a:pt x="71" y="211"/>
                  </a:lnTo>
                  <a:lnTo>
                    <a:pt x="71" y="211"/>
                  </a:lnTo>
                  <a:lnTo>
                    <a:pt x="71" y="213"/>
                  </a:lnTo>
                  <a:lnTo>
                    <a:pt x="71" y="213"/>
                  </a:lnTo>
                  <a:lnTo>
                    <a:pt x="71" y="213"/>
                  </a:lnTo>
                  <a:lnTo>
                    <a:pt x="67" y="213"/>
                  </a:lnTo>
                  <a:lnTo>
                    <a:pt x="67" y="213"/>
                  </a:lnTo>
                  <a:lnTo>
                    <a:pt x="64" y="213"/>
                  </a:lnTo>
                  <a:lnTo>
                    <a:pt x="64" y="215"/>
                  </a:lnTo>
                  <a:lnTo>
                    <a:pt x="64" y="215"/>
                  </a:lnTo>
                  <a:lnTo>
                    <a:pt x="64" y="218"/>
                  </a:lnTo>
                  <a:lnTo>
                    <a:pt x="62" y="218"/>
                  </a:lnTo>
                  <a:lnTo>
                    <a:pt x="62" y="218"/>
                  </a:lnTo>
                  <a:lnTo>
                    <a:pt x="62" y="218"/>
                  </a:lnTo>
                  <a:lnTo>
                    <a:pt x="62" y="220"/>
                  </a:lnTo>
                  <a:lnTo>
                    <a:pt x="64" y="220"/>
                  </a:lnTo>
                  <a:lnTo>
                    <a:pt x="64" y="220"/>
                  </a:lnTo>
                  <a:lnTo>
                    <a:pt x="64" y="220"/>
                  </a:lnTo>
                  <a:lnTo>
                    <a:pt x="64" y="223"/>
                  </a:lnTo>
                  <a:lnTo>
                    <a:pt x="67" y="223"/>
                  </a:lnTo>
                  <a:lnTo>
                    <a:pt x="67" y="223"/>
                  </a:lnTo>
                  <a:lnTo>
                    <a:pt x="67" y="223"/>
                  </a:lnTo>
                  <a:lnTo>
                    <a:pt x="67" y="223"/>
                  </a:lnTo>
                  <a:lnTo>
                    <a:pt x="67" y="223"/>
                  </a:lnTo>
                  <a:lnTo>
                    <a:pt x="67" y="223"/>
                  </a:lnTo>
                  <a:lnTo>
                    <a:pt x="67" y="223"/>
                  </a:lnTo>
                  <a:lnTo>
                    <a:pt x="67" y="223"/>
                  </a:lnTo>
                  <a:lnTo>
                    <a:pt x="69" y="223"/>
                  </a:lnTo>
                  <a:lnTo>
                    <a:pt x="69" y="223"/>
                  </a:lnTo>
                  <a:lnTo>
                    <a:pt x="69" y="223"/>
                  </a:lnTo>
                  <a:lnTo>
                    <a:pt x="69" y="225"/>
                  </a:lnTo>
                  <a:lnTo>
                    <a:pt x="69" y="225"/>
                  </a:lnTo>
                  <a:lnTo>
                    <a:pt x="69" y="225"/>
                  </a:lnTo>
                  <a:lnTo>
                    <a:pt x="69" y="225"/>
                  </a:lnTo>
                  <a:lnTo>
                    <a:pt x="71" y="225"/>
                  </a:lnTo>
                  <a:lnTo>
                    <a:pt x="74" y="225"/>
                  </a:lnTo>
                  <a:lnTo>
                    <a:pt x="74" y="225"/>
                  </a:lnTo>
                  <a:lnTo>
                    <a:pt x="74" y="223"/>
                  </a:lnTo>
                  <a:lnTo>
                    <a:pt x="74" y="223"/>
                  </a:lnTo>
                  <a:lnTo>
                    <a:pt x="71" y="223"/>
                  </a:lnTo>
                  <a:lnTo>
                    <a:pt x="71" y="223"/>
                  </a:lnTo>
                  <a:lnTo>
                    <a:pt x="74" y="223"/>
                  </a:lnTo>
                  <a:lnTo>
                    <a:pt x="74" y="223"/>
                  </a:lnTo>
                  <a:lnTo>
                    <a:pt x="74" y="223"/>
                  </a:lnTo>
                  <a:lnTo>
                    <a:pt x="74" y="223"/>
                  </a:lnTo>
                  <a:lnTo>
                    <a:pt x="76" y="223"/>
                  </a:lnTo>
                  <a:lnTo>
                    <a:pt x="76" y="223"/>
                  </a:lnTo>
                  <a:lnTo>
                    <a:pt x="76" y="223"/>
                  </a:lnTo>
                  <a:lnTo>
                    <a:pt x="76" y="223"/>
                  </a:lnTo>
                  <a:lnTo>
                    <a:pt x="79" y="223"/>
                  </a:lnTo>
                  <a:lnTo>
                    <a:pt x="79" y="223"/>
                  </a:lnTo>
                  <a:lnTo>
                    <a:pt x="79" y="223"/>
                  </a:lnTo>
                  <a:lnTo>
                    <a:pt x="81" y="220"/>
                  </a:lnTo>
                  <a:lnTo>
                    <a:pt x="81" y="220"/>
                  </a:lnTo>
                  <a:lnTo>
                    <a:pt x="81" y="218"/>
                  </a:lnTo>
                  <a:lnTo>
                    <a:pt x="81" y="215"/>
                  </a:lnTo>
                  <a:lnTo>
                    <a:pt x="81" y="215"/>
                  </a:lnTo>
                  <a:lnTo>
                    <a:pt x="81" y="215"/>
                  </a:lnTo>
                  <a:lnTo>
                    <a:pt x="81" y="215"/>
                  </a:lnTo>
                  <a:lnTo>
                    <a:pt x="81" y="215"/>
                  </a:lnTo>
                  <a:lnTo>
                    <a:pt x="81" y="215"/>
                  </a:lnTo>
                  <a:lnTo>
                    <a:pt x="81" y="215"/>
                  </a:lnTo>
                  <a:lnTo>
                    <a:pt x="81" y="215"/>
                  </a:lnTo>
                  <a:lnTo>
                    <a:pt x="81" y="215"/>
                  </a:lnTo>
                  <a:lnTo>
                    <a:pt x="81" y="215"/>
                  </a:lnTo>
                  <a:lnTo>
                    <a:pt x="83" y="215"/>
                  </a:lnTo>
                  <a:lnTo>
                    <a:pt x="83" y="215"/>
                  </a:lnTo>
                  <a:lnTo>
                    <a:pt x="83" y="218"/>
                  </a:lnTo>
                  <a:lnTo>
                    <a:pt x="83" y="220"/>
                  </a:lnTo>
                  <a:lnTo>
                    <a:pt x="86" y="220"/>
                  </a:lnTo>
                  <a:lnTo>
                    <a:pt x="86" y="220"/>
                  </a:lnTo>
                  <a:lnTo>
                    <a:pt x="88" y="220"/>
                  </a:lnTo>
                  <a:lnTo>
                    <a:pt x="93" y="223"/>
                  </a:lnTo>
                  <a:lnTo>
                    <a:pt x="93" y="223"/>
                  </a:lnTo>
                  <a:lnTo>
                    <a:pt x="95" y="223"/>
                  </a:lnTo>
                  <a:lnTo>
                    <a:pt x="95" y="223"/>
                  </a:lnTo>
                  <a:lnTo>
                    <a:pt x="97" y="223"/>
                  </a:lnTo>
                  <a:lnTo>
                    <a:pt x="100" y="223"/>
                  </a:lnTo>
                  <a:lnTo>
                    <a:pt x="100" y="220"/>
                  </a:lnTo>
                  <a:lnTo>
                    <a:pt x="100" y="223"/>
                  </a:lnTo>
                  <a:lnTo>
                    <a:pt x="100" y="223"/>
                  </a:lnTo>
                  <a:lnTo>
                    <a:pt x="100" y="220"/>
                  </a:lnTo>
                  <a:lnTo>
                    <a:pt x="102" y="220"/>
                  </a:lnTo>
                  <a:lnTo>
                    <a:pt x="102" y="223"/>
                  </a:lnTo>
                  <a:lnTo>
                    <a:pt x="102" y="223"/>
                  </a:lnTo>
                  <a:lnTo>
                    <a:pt x="102" y="223"/>
                  </a:lnTo>
                  <a:lnTo>
                    <a:pt x="102" y="223"/>
                  </a:lnTo>
                  <a:lnTo>
                    <a:pt x="105" y="225"/>
                  </a:lnTo>
                  <a:lnTo>
                    <a:pt x="105" y="225"/>
                  </a:lnTo>
                  <a:lnTo>
                    <a:pt x="105" y="225"/>
                  </a:lnTo>
                  <a:lnTo>
                    <a:pt x="105" y="225"/>
                  </a:lnTo>
                  <a:lnTo>
                    <a:pt x="105" y="225"/>
                  </a:lnTo>
                  <a:lnTo>
                    <a:pt x="107" y="225"/>
                  </a:lnTo>
                  <a:lnTo>
                    <a:pt x="107" y="225"/>
                  </a:lnTo>
                  <a:lnTo>
                    <a:pt x="109" y="227"/>
                  </a:lnTo>
                  <a:lnTo>
                    <a:pt x="109" y="227"/>
                  </a:lnTo>
                  <a:lnTo>
                    <a:pt x="112" y="227"/>
                  </a:lnTo>
                  <a:lnTo>
                    <a:pt x="112" y="230"/>
                  </a:lnTo>
                  <a:lnTo>
                    <a:pt x="112" y="230"/>
                  </a:lnTo>
                  <a:lnTo>
                    <a:pt x="112" y="230"/>
                  </a:lnTo>
                  <a:lnTo>
                    <a:pt x="112" y="230"/>
                  </a:lnTo>
                  <a:lnTo>
                    <a:pt x="114" y="230"/>
                  </a:lnTo>
                  <a:lnTo>
                    <a:pt x="114" y="230"/>
                  </a:lnTo>
                  <a:lnTo>
                    <a:pt x="116" y="225"/>
                  </a:lnTo>
                  <a:lnTo>
                    <a:pt x="116" y="225"/>
                  </a:lnTo>
                  <a:lnTo>
                    <a:pt x="116" y="225"/>
                  </a:lnTo>
                  <a:lnTo>
                    <a:pt x="119" y="223"/>
                  </a:lnTo>
                  <a:lnTo>
                    <a:pt x="119" y="223"/>
                  </a:lnTo>
                  <a:lnTo>
                    <a:pt x="121" y="223"/>
                  </a:lnTo>
                  <a:lnTo>
                    <a:pt x="126" y="223"/>
                  </a:lnTo>
                  <a:lnTo>
                    <a:pt x="126" y="225"/>
                  </a:lnTo>
                  <a:lnTo>
                    <a:pt x="128" y="225"/>
                  </a:lnTo>
                  <a:lnTo>
                    <a:pt x="131" y="225"/>
                  </a:lnTo>
                  <a:lnTo>
                    <a:pt x="133" y="223"/>
                  </a:lnTo>
                  <a:lnTo>
                    <a:pt x="135" y="223"/>
                  </a:lnTo>
                  <a:lnTo>
                    <a:pt x="135" y="218"/>
                  </a:lnTo>
                  <a:lnTo>
                    <a:pt x="138" y="218"/>
                  </a:lnTo>
                  <a:lnTo>
                    <a:pt x="138" y="218"/>
                  </a:lnTo>
                  <a:lnTo>
                    <a:pt x="142" y="215"/>
                  </a:lnTo>
                  <a:lnTo>
                    <a:pt x="145" y="213"/>
                  </a:lnTo>
                  <a:lnTo>
                    <a:pt x="145" y="211"/>
                  </a:lnTo>
                  <a:lnTo>
                    <a:pt x="142" y="208"/>
                  </a:lnTo>
                  <a:lnTo>
                    <a:pt x="142" y="206"/>
                  </a:lnTo>
                  <a:lnTo>
                    <a:pt x="140" y="204"/>
                  </a:lnTo>
                  <a:lnTo>
                    <a:pt x="142" y="204"/>
                  </a:lnTo>
                  <a:lnTo>
                    <a:pt x="142" y="204"/>
                  </a:lnTo>
                  <a:lnTo>
                    <a:pt x="142" y="204"/>
                  </a:lnTo>
                  <a:lnTo>
                    <a:pt x="142" y="201"/>
                  </a:lnTo>
                  <a:lnTo>
                    <a:pt x="142" y="201"/>
                  </a:lnTo>
                  <a:lnTo>
                    <a:pt x="145" y="201"/>
                  </a:lnTo>
                  <a:lnTo>
                    <a:pt x="145" y="201"/>
                  </a:lnTo>
                  <a:lnTo>
                    <a:pt x="145" y="201"/>
                  </a:lnTo>
                  <a:lnTo>
                    <a:pt x="145" y="204"/>
                  </a:lnTo>
                  <a:lnTo>
                    <a:pt x="147" y="204"/>
                  </a:lnTo>
                  <a:lnTo>
                    <a:pt x="152" y="204"/>
                  </a:lnTo>
                  <a:lnTo>
                    <a:pt x="154" y="204"/>
                  </a:lnTo>
                  <a:lnTo>
                    <a:pt x="154" y="206"/>
                  </a:lnTo>
                  <a:lnTo>
                    <a:pt x="157" y="206"/>
                  </a:lnTo>
                  <a:lnTo>
                    <a:pt x="157" y="206"/>
                  </a:lnTo>
                  <a:lnTo>
                    <a:pt x="157" y="206"/>
                  </a:lnTo>
                  <a:lnTo>
                    <a:pt x="159" y="204"/>
                  </a:lnTo>
                  <a:lnTo>
                    <a:pt x="161" y="201"/>
                  </a:lnTo>
                  <a:lnTo>
                    <a:pt x="161" y="201"/>
                  </a:lnTo>
                  <a:lnTo>
                    <a:pt x="161" y="201"/>
                  </a:lnTo>
                  <a:lnTo>
                    <a:pt x="164" y="201"/>
                  </a:lnTo>
                  <a:lnTo>
                    <a:pt x="166" y="201"/>
                  </a:lnTo>
                  <a:lnTo>
                    <a:pt x="166" y="201"/>
                  </a:lnTo>
                  <a:lnTo>
                    <a:pt x="168" y="201"/>
                  </a:lnTo>
                  <a:lnTo>
                    <a:pt x="173" y="199"/>
                  </a:lnTo>
                  <a:lnTo>
                    <a:pt x="173" y="199"/>
                  </a:lnTo>
                  <a:lnTo>
                    <a:pt x="176" y="199"/>
                  </a:lnTo>
                  <a:lnTo>
                    <a:pt x="176" y="199"/>
                  </a:lnTo>
                  <a:lnTo>
                    <a:pt x="176" y="199"/>
                  </a:lnTo>
                  <a:lnTo>
                    <a:pt x="178" y="199"/>
                  </a:lnTo>
                  <a:lnTo>
                    <a:pt x="178" y="197"/>
                  </a:lnTo>
                  <a:lnTo>
                    <a:pt x="180" y="197"/>
                  </a:lnTo>
                  <a:lnTo>
                    <a:pt x="180" y="199"/>
                  </a:lnTo>
                  <a:lnTo>
                    <a:pt x="183" y="201"/>
                  </a:lnTo>
                  <a:lnTo>
                    <a:pt x="183" y="204"/>
                  </a:lnTo>
                  <a:lnTo>
                    <a:pt x="185" y="204"/>
                  </a:lnTo>
                  <a:lnTo>
                    <a:pt x="185" y="206"/>
                  </a:lnTo>
                  <a:lnTo>
                    <a:pt x="185" y="206"/>
                  </a:lnTo>
                  <a:lnTo>
                    <a:pt x="185" y="206"/>
                  </a:lnTo>
                  <a:lnTo>
                    <a:pt x="187" y="208"/>
                  </a:lnTo>
                  <a:lnTo>
                    <a:pt x="187" y="208"/>
                  </a:lnTo>
                  <a:lnTo>
                    <a:pt x="187" y="206"/>
                  </a:lnTo>
                  <a:lnTo>
                    <a:pt x="190" y="206"/>
                  </a:lnTo>
                  <a:lnTo>
                    <a:pt x="190" y="206"/>
                  </a:lnTo>
                  <a:lnTo>
                    <a:pt x="190" y="204"/>
                  </a:lnTo>
                  <a:lnTo>
                    <a:pt x="192" y="206"/>
                  </a:lnTo>
                  <a:lnTo>
                    <a:pt x="192" y="206"/>
                  </a:lnTo>
                  <a:lnTo>
                    <a:pt x="192" y="206"/>
                  </a:lnTo>
                  <a:lnTo>
                    <a:pt x="194" y="208"/>
                  </a:lnTo>
                  <a:lnTo>
                    <a:pt x="194" y="208"/>
                  </a:lnTo>
                  <a:lnTo>
                    <a:pt x="197" y="208"/>
                  </a:lnTo>
                  <a:lnTo>
                    <a:pt x="199" y="208"/>
                  </a:lnTo>
                  <a:lnTo>
                    <a:pt x="202" y="211"/>
                  </a:lnTo>
                  <a:lnTo>
                    <a:pt x="202" y="211"/>
                  </a:lnTo>
                  <a:lnTo>
                    <a:pt x="202" y="206"/>
                  </a:lnTo>
                  <a:lnTo>
                    <a:pt x="199" y="204"/>
                  </a:lnTo>
                  <a:lnTo>
                    <a:pt x="199" y="201"/>
                  </a:lnTo>
                  <a:lnTo>
                    <a:pt x="199" y="201"/>
                  </a:lnTo>
                  <a:lnTo>
                    <a:pt x="199" y="201"/>
                  </a:lnTo>
                  <a:lnTo>
                    <a:pt x="199" y="201"/>
                  </a:lnTo>
                  <a:lnTo>
                    <a:pt x="199" y="201"/>
                  </a:lnTo>
                  <a:lnTo>
                    <a:pt x="199" y="201"/>
                  </a:lnTo>
                  <a:lnTo>
                    <a:pt x="202" y="199"/>
                  </a:lnTo>
                  <a:lnTo>
                    <a:pt x="202" y="199"/>
                  </a:lnTo>
                  <a:lnTo>
                    <a:pt x="202" y="199"/>
                  </a:lnTo>
                  <a:lnTo>
                    <a:pt x="202" y="199"/>
                  </a:lnTo>
                  <a:lnTo>
                    <a:pt x="202" y="199"/>
                  </a:lnTo>
                  <a:lnTo>
                    <a:pt x="202" y="197"/>
                  </a:lnTo>
                  <a:lnTo>
                    <a:pt x="202" y="194"/>
                  </a:lnTo>
                  <a:lnTo>
                    <a:pt x="199" y="194"/>
                  </a:lnTo>
                  <a:lnTo>
                    <a:pt x="199" y="194"/>
                  </a:lnTo>
                  <a:lnTo>
                    <a:pt x="199" y="194"/>
                  </a:lnTo>
                  <a:lnTo>
                    <a:pt x="197" y="197"/>
                  </a:lnTo>
                  <a:lnTo>
                    <a:pt x="197" y="194"/>
                  </a:lnTo>
                  <a:lnTo>
                    <a:pt x="197" y="194"/>
                  </a:lnTo>
                  <a:lnTo>
                    <a:pt x="194" y="192"/>
                  </a:lnTo>
                  <a:lnTo>
                    <a:pt x="194" y="192"/>
                  </a:lnTo>
                  <a:lnTo>
                    <a:pt x="192" y="189"/>
                  </a:lnTo>
                  <a:lnTo>
                    <a:pt x="192" y="189"/>
                  </a:lnTo>
                  <a:lnTo>
                    <a:pt x="190" y="187"/>
                  </a:lnTo>
                  <a:lnTo>
                    <a:pt x="187" y="187"/>
                  </a:lnTo>
                  <a:lnTo>
                    <a:pt x="187" y="185"/>
                  </a:lnTo>
                  <a:lnTo>
                    <a:pt x="187" y="185"/>
                  </a:lnTo>
                  <a:lnTo>
                    <a:pt x="187" y="185"/>
                  </a:lnTo>
                  <a:lnTo>
                    <a:pt x="187" y="185"/>
                  </a:lnTo>
                  <a:lnTo>
                    <a:pt x="185" y="185"/>
                  </a:lnTo>
                  <a:lnTo>
                    <a:pt x="185" y="182"/>
                  </a:lnTo>
                  <a:lnTo>
                    <a:pt x="185" y="182"/>
                  </a:lnTo>
                  <a:lnTo>
                    <a:pt x="185" y="178"/>
                  </a:lnTo>
                  <a:lnTo>
                    <a:pt x="185" y="178"/>
                  </a:lnTo>
                  <a:lnTo>
                    <a:pt x="187" y="175"/>
                  </a:lnTo>
                  <a:lnTo>
                    <a:pt x="187" y="175"/>
                  </a:lnTo>
                  <a:lnTo>
                    <a:pt x="185" y="173"/>
                  </a:lnTo>
                  <a:lnTo>
                    <a:pt x="185" y="171"/>
                  </a:lnTo>
                  <a:lnTo>
                    <a:pt x="185" y="171"/>
                  </a:lnTo>
                  <a:lnTo>
                    <a:pt x="185" y="171"/>
                  </a:lnTo>
                  <a:lnTo>
                    <a:pt x="185" y="168"/>
                  </a:lnTo>
                  <a:lnTo>
                    <a:pt x="183" y="168"/>
                  </a:lnTo>
                  <a:lnTo>
                    <a:pt x="183" y="168"/>
                  </a:lnTo>
                  <a:lnTo>
                    <a:pt x="183" y="168"/>
                  </a:lnTo>
                  <a:lnTo>
                    <a:pt x="183" y="168"/>
                  </a:lnTo>
                  <a:lnTo>
                    <a:pt x="183" y="166"/>
                  </a:lnTo>
                  <a:lnTo>
                    <a:pt x="183" y="166"/>
                  </a:lnTo>
                  <a:lnTo>
                    <a:pt x="183" y="163"/>
                  </a:lnTo>
                  <a:lnTo>
                    <a:pt x="183" y="163"/>
                  </a:lnTo>
                  <a:lnTo>
                    <a:pt x="185" y="163"/>
                  </a:lnTo>
                  <a:lnTo>
                    <a:pt x="185" y="163"/>
                  </a:lnTo>
                  <a:lnTo>
                    <a:pt x="187" y="163"/>
                  </a:lnTo>
                  <a:lnTo>
                    <a:pt x="190" y="163"/>
                  </a:lnTo>
                  <a:lnTo>
                    <a:pt x="190" y="163"/>
                  </a:lnTo>
                  <a:lnTo>
                    <a:pt x="190" y="163"/>
                  </a:lnTo>
                  <a:lnTo>
                    <a:pt x="192" y="161"/>
                  </a:lnTo>
                  <a:lnTo>
                    <a:pt x="192" y="161"/>
                  </a:lnTo>
                  <a:lnTo>
                    <a:pt x="192" y="159"/>
                  </a:lnTo>
                  <a:lnTo>
                    <a:pt x="192" y="159"/>
                  </a:lnTo>
                  <a:lnTo>
                    <a:pt x="194" y="159"/>
                  </a:lnTo>
                  <a:lnTo>
                    <a:pt x="197" y="159"/>
                  </a:lnTo>
                  <a:lnTo>
                    <a:pt x="199" y="159"/>
                  </a:lnTo>
                  <a:lnTo>
                    <a:pt x="202" y="159"/>
                  </a:lnTo>
                  <a:lnTo>
                    <a:pt x="204" y="161"/>
                  </a:lnTo>
                  <a:lnTo>
                    <a:pt x="206" y="161"/>
                  </a:lnTo>
                  <a:lnTo>
                    <a:pt x="206" y="161"/>
                  </a:lnTo>
                  <a:lnTo>
                    <a:pt x="206" y="161"/>
                  </a:lnTo>
                  <a:lnTo>
                    <a:pt x="206" y="163"/>
                  </a:lnTo>
                  <a:lnTo>
                    <a:pt x="209" y="163"/>
                  </a:lnTo>
                  <a:lnTo>
                    <a:pt x="211" y="161"/>
                  </a:lnTo>
                  <a:lnTo>
                    <a:pt x="211" y="161"/>
                  </a:lnTo>
                  <a:lnTo>
                    <a:pt x="211" y="161"/>
                  </a:lnTo>
                  <a:lnTo>
                    <a:pt x="213" y="161"/>
                  </a:lnTo>
                  <a:lnTo>
                    <a:pt x="213" y="163"/>
                  </a:lnTo>
                  <a:lnTo>
                    <a:pt x="213" y="163"/>
                  </a:lnTo>
                  <a:lnTo>
                    <a:pt x="216" y="163"/>
                  </a:lnTo>
                  <a:lnTo>
                    <a:pt x="216" y="163"/>
                  </a:lnTo>
                  <a:lnTo>
                    <a:pt x="216" y="163"/>
                  </a:lnTo>
                  <a:lnTo>
                    <a:pt x="216" y="161"/>
                  </a:lnTo>
                  <a:lnTo>
                    <a:pt x="213" y="159"/>
                  </a:lnTo>
                  <a:lnTo>
                    <a:pt x="213" y="159"/>
                  </a:lnTo>
                  <a:lnTo>
                    <a:pt x="213" y="156"/>
                  </a:lnTo>
                  <a:lnTo>
                    <a:pt x="213" y="156"/>
                  </a:lnTo>
                  <a:lnTo>
                    <a:pt x="216" y="156"/>
                  </a:lnTo>
                  <a:lnTo>
                    <a:pt x="216" y="156"/>
                  </a:lnTo>
                  <a:lnTo>
                    <a:pt x="216" y="154"/>
                  </a:lnTo>
                  <a:lnTo>
                    <a:pt x="216" y="154"/>
                  </a:lnTo>
                  <a:lnTo>
                    <a:pt x="216" y="154"/>
                  </a:lnTo>
                  <a:lnTo>
                    <a:pt x="216" y="152"/>
                  </a:lnTo>
                  <a:lnTo>
                    <a:pt x="216" y="152"/>
                  </a:lnTo>
                  <a:lnTo>
                    <a:pt x="213" y="149"/>
                  </a:lnTo>
                  <a:lnTo>
                    <a:pt x="213" y="147"/>
                  </a:lnTo>
                  <a:lnTo>
                    <a:pt x="213" y="147"/>
                  </a:lnTo>
                  <a:lnTo>
                    <a:pt x="216" y="147"/>
                  </a:lnTo>
                  <a:lnTo>
                    <a:pt x="216" y="147"/>
                  </a:lnTo>
                  <a:lnTo>
                    <a:pt x="216" y="147"/>
                  </a:lnTo>
                  <a:lnTo>
                    <a:pt x="216" y="147"/>
                  </a:lnTo>
                  <a:lnTo>
                    <a:pt x="216" y="147"/>
                  </a:lnTo>
                  <a:lnTo>
                    <a:pt x="218" y="147"/>
                  </a:lnTo>
                  <a:lnTo>
                    <a:pt x="218" y="147"/>
                  </a:lnTo>
                  <a:lnTo>
                    <a:pt x="220" y="147"/>
                  </a:lnTo>
                  <a:lnTo>
                    <a:pt x="223" y="147"/>
                  </a:lnTo>
                  <a:lnTo>
                    <a:pt x="225" y="147"/>
                  </a:lnTo>
                  <a:lnTo>
                    <a:pt x="225" y="147"/>
                  </a:lnTo>
                  <a:lnTo>
                    <a:pt x="228" y="147"/>
                  </a:lnTo>
                  <a:lnTo>
                    <a:pt x="230" y="147"/>
                  </a:lnTo>
                  <a:lnTo>
                    <a:pt x="230" y="144"/>
                  </a:lnTo>
                  <a:lnTo>
                    <a:pt x="232" y="144"/>
                  </a:lnTo>
                  <a:lnTo>
                    <a:pt x="232" y="142"/>
                  </a:lnTo>
                  <a:lnTo>
                    <a:pt x="232" y="142"/>
                  </a:lnTo>
                  <a:lnTo>
                    <a:pt x="235" y="142"/>
                  </a:lnTo>
                  <a:lnTo>
                    <a:pt x="235" y="142"/>
                  </a:lnTo>
                  <a:lnTo>
                    <a:pt x="239" y="142"/>
                  </a:lnTo>
                  <a:lnTo>
                    <a:pt x="242" y="142"/>
                  </a:lnTo>
                  <a:lnTo>
                    <a:pt x="242" y="142"/>
                  </a:lnTo>
                  <a:lnTo>
                    <a:pt x="244" y="140"/>
                  </a:lnTo>
                  <a:lnTo>
                    <a:pt x="246" y="137"/>
                  </a:lnTo>
                  <a:lnTo>
                    <a:pt x="249" y="135"/>
                  </a:lnTo>
                  <a:lnTo>
                    <a:pt x="251" y="133"/>
                  </a:lnTo>
                  <a:lnTo>
                    <a:pt x="251" y="133"/>
                  </a:lnTo>
                  <a:lnTo>
                    <a:pt x="251" y="133"/>
                  </a:lnTo>
                  <a:lnTo>
                    <a:pt x="254" y="130"/>
                  </a:lnTo>
                  <a:lnTo>
                    <a:pt x="256" y="130"/>
                  </a:lnTo>
                  <a:lnTo>
                    <a:pt x="258" y="128"/>
                  </a:lnTo>
                  <a:lnTo>
                    <a:pt x="261" y="128"/>
                  </a:lnTo>
                  <a:lnTo>
                    <a:pt x="263" y="128"/>
                  </a:lnTo>
                  <a:lnTo>
                    <a:pt x="263" y="128"/>
                  </a:lnTo>
                  <a:lnTo>
                    <a:pt x="265" y="130"/>
                  </a:lnTo>
                  <a:lnTo>
                    <a:pt x="265" y="133"/>
                  </a:lnTo>
                  <a:lnTo>
                    <a:pt x="268" y="133"/>
                  </a:lnTo>
                  <a:lnTo>
                    <a:pt x="268" y="130"/>
                  </a:lnTo>
                  <a:lnTo>
                    <a:pt x="270" y="128"/>
                  </a:lnTo>
                  <a:lnTo>
                    <a:pt x="272" y="128"/>
                  </a:lnTo>
                  <a:lnTo>
                    <a:pt x="272" y="128"/>
                  </a:lnTo>
                  <a:lnTo>
                    <a:pt x="272" y="126"/>
                  </a:lnTo>
                  <a:lnTo>
                    <a:pt x="272" y="126"/>
                  </a:lnTo>
                  <a:lnTo>
                    <a:pt x="275" y="121"/>
                  </a:lnTo>
                  <a:lnTo>
                    <a:pt x="275" y="118"/>
                  </a:lnTo>
                  <a:lnTo>
                    <a:pt x="275" y="118"/>
                  </a:lnTo>
                  <a:lnTo>
                    <a:pt x="275" y="118"/>
                  </a:lnTo>
                  <a:lnTo>
                    <a:pt x="275" y="118"/>
                  </a:lnTo>
                  <a:lnTo>
                    <a:pt x="275" y="118"/>
                  </a:lnTo>
                  <a:lnTo>
                    <a:pt x="275" y="116"/>
                  </a:lnTo>
                  <a:lnTo>
                    <a:pt x="275" y="116"/>
                  </a:lnTo>
                  <a:lnTo>
                    <a:pt x="275" y="114"/>
                  </a:lnTo>
                  <a:lnTo>
                    <a:pt x="275" y="114"/>
                  </a:lnTo>
                  <a:lnTo>
                    <a:pt x="272" y="107"/>
                  </a:lnTo>
                  <a:lnTo>
                    <a:pt x="272" y="107"/>
                  </a:lnTo>
                  <a:lnTo>
                    <a:pt x="272" y="104"/>
                  </a:lnTo>
                  <a:lnTo>
                    <a:pt x="272" y="102"/>
                  </a:lnTo>
                  <a:lnTo>
                    <a:pt x="272" y="102"/>
                  </a:lnTo>
                  <a:lnTo>
                    <a:pt x="270" y="100"/>
                  </a:lnTo>
                  <a:lnTo>
                    <a:pt x="270" y="100"/>
                  </a:lnTo>
                  <a:lnTo>
                    <a:pt x="270" y="97"/>
                  </a:lnTo>
                  <a:lnTo>
                    <a:pt x="270" y="97"/>
                  </a:lnTo>
                  <a:lnTo>
                    <a:pt x="270" y="95"/>
                  </a:lnTo>
                  <a:lnTo>
                    <a:pt x="270" y="95"/>
                  </a:lnTo>
                  <a:lnTo>
                    <a:pt x="270" y="95"/>
                  </a:lnTo>
                  <a:lnTo>
                    <a:pt x="270" y="92"/>
                  </a:lnTo>
                  <a:lnTo>
                    <a:pt x="270" y="92"/>
                  </a:lnTo>
                  <a:lnTo>
                    <a:pt x="270" y="92"/>
                  </a:lnTo>
                  <a:lnTo>
                    <a:pt x="270" y="92"/>
                  </a:lnTo>
                  <a:lnTo>
                    <a:pt x="270" y="92"/>
                  </a:lnTo>
                  <a:lnTo>
                    <a:pt x="270" y="92"/>
                  </a:lnTo>
                  <a:lnTo>
                    <a:pt x="270" y="90"/>
                  </a:lnTo>
                  <a:lnTo>
                    <a:pt x="275" y="78"/>
                  </a:lnTo>
                  <a:lnTo>
                    <a:pt x="275" y="76"/>
                  </a:lnTo>
                  <a:lnTo>
                    <a:pt x="277" y="73"/>
                  </a:lnTo>
                  <a:lnTo>
                    <a:pt x="277" y="71"/>
                  </a:lnTo>
                  <a:lnTo>
                    <a:pt x="277" y="66"/>
                  </a:lnTo>
                  <a:close/>
                  <a:moveTo>
                    <a:pt x="76" y="225"/>
                  </a:moveTo>
                  <a:lnTo>
                    <a:pt x="76" y="225"/>
                  </a:lnTo>
                  <a:lnTo>
                    <a:pt x="76" y="225"/>
                  </a:lnTo>
                  <a:lnTo>
                    <a:pt x="76" y="225"/>
                  </a:lnTo>
                  <a:lnTo>
                    <a:pt x="76" y="225"/>
                  </a:lnTo>
                  <a:lnTo>
                    <a:pt x="76" y="225"/>
                  </a:lnTo>
                  <a:lnTo>
                    <a:pt x="76" y="225"/>
                  </a:lnTo>
                  <a:lnTo>
                    <a:pt x="74" y="225"/>
                  </a:lnTo>
                  <a:lnTo>
                    <a:pt x="76" y="227"/>
                  </a:lnTo>
                  <a:lnTo>
                    <a:pt x="76" y="227"/>
                  </a:lnTo>
                  <a:lnTo>
                    <a:pt x="76" y="227"/>
                  </a:lnTo>
                  <a:lnTo>
                    <a:pt x="79" y="227"/>
                  </a:lnTo>
                  <a:lnTo>
                    <a:pt x="79" y="227"/>
                  </a:lnTo>
                  <a:lnTo>
                    <a:pt x="79" y="225"/>
                  </a:lnTo>
                  <a:lnTo>
                    <a:pt x="79" y="225"/>
                  </a:lnTo>
                  <a:lnTo>
                    <a:pt x="76" y="225"/>
                  </a:lnTo>
                  <a:close/>
                  <a:moveTo>
                    <a:pt x="53" y="220"/>
                  </a:moveTo>
                  <a:lnTo>
                    <a:pt x="53" y="220"/>
                  </a:lnTo>
                  <a:lnTo>
                    <a:pt x="53" y="220"/>
                  </a:lnTo>
                  <a:lnTo>
                    <a:pt x="53" y="220"/>
                  </a:lnTo>
                  <a:lnTo>
                    <a:pt x="53" y="220"/>
                  </a:lnTo>
                  <a:lnTo>
                    <a:pt x="53" y="220"/>
                  </a:lnTo>
                  <a:lnTo>
                    <a:pt x="53" y="220"/>
                  </a:lnTo>
                  <a:lnTo>
                    <a:pt x="53" y="220"/>
                  </a:lnTo>
                  <a:lnTo>
                    <a:pt x="53" y="220"/>
                  </a:lnTo>
                  <a:lnTo>
                    <a:pt x="53" y="218"/>
                  </a:lnTo>
                  <a:lnTo>
                    <a:pt x="53" y="218"/>
                  </a:lnTo>
                  <a:lnTo>
                    <a:pt x="53" y="218"/>
                  </a:lnTo>
                  <a:lnTo>
                    <a:pt x="50" y="218"/>
                  </a:lnTo>
                  <a:lnTo>
                    <a:pt x="50" y="220"/>
                  </a:lnTo>
                  <a:lnTo>
                    <a:pt x="50" y="220"/>
                  </a:lnTo>
                  <a:lnTo>
                    <a:pt x="53" y="223"/>
                  </a:lnTo>
                  <a:lnTo>
                    <a:pt x="53" y="223"/>
                  </a:lnTo>
                  <a:lnTo>
                    <a:pt x="53" y="223"/>
                  </a:lnTo>
                  <a:lnTo>
                    <a:pt x="53" y="223"/>
                  </a:lnTo>
                  <a:lnTo>
                    <a:pt x="53" y="220"/>
                  </a:lnTo>
                  <a:lnTo>
                    <a:pt x="53" y="220"/>
                  </a:lnTo>
                  <a:lnTo>
                    <a:pt x="53" y="220"/>
                  </a:lnTo>
                  <a:lnTo>
                    <a:pt x="53" y="22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4" name="Freeform 32"/>
            <p:cNvSpPr>
              <a:spLocks/>
            </p:cNvSpPr>
            <p:nvPr/>
          </p:nvSpPr>
          <p:spPr bwMode="auto">
            <a:xfrm>
              <a:off x="8086407" y="3086861"/>
              <a:ext cx="219023" cy="123742"/>
            </a:xfrm>
            <a:custGeom>
              <a:avLst/>
              <a:gdLst>
                <a:gd name="T0" fmla="*/ 170 w 177"/>
                <a:gd name="T1" fmla="*/ 74 h 100"/>
                <a:gd name="T2" fmla="*/ 172 w 177"/>
                <a:gd name="T3" fmla="*/ 69 h 100"/>
                <a:gd name="T4" fmla="*/ 177 w 177"/>
                <a:gd name="T5" fmla="*/ 64 h 100"/>
                <a:gd name="T6" fmla="*/ 167 w 177"/>
                <a:gd name="T7" fmla="*/ 55 h 100"/>
                <a:gd name="T8" fmla="*/ 158 w 177"/>
                <a:gd name="T9" fmla="*/ 55 h 100"/>
                <a:gd name="T10" fmla="*/ 153 w 177"/>
                <a:gd name="T11" fmla="*/ 52 h 100"/>
                <a:gd name="T12" fmla="*/ 151 w 177"/>
                <a:gd name="T13" fmla="*/ 38 h 100"/>
                <a:gd name="T14" fmla="*/ 153 w 177"/>
                <a:gd name="T15" fmla="*/ 26 h 100"/>
                <a:gd name="T16" fmla="*/ 144 w 177"/>
                <a:gd name="T17" fmla="*/ 24 h 100"/>
                <a:gd name="T18" fmla="*/ 134 w 177"/>
                <a:gd name="T19" fmla="*/ 19 h 100"/>
                <a:gd name="T20" fmla="*/ 127 w 177"/>
                <a:gd name="T21" fmla="*/ 19 h 100"/>
                <a:gd name="T22" fmla="*/ 123 w 177"/>
                <a:gd name="T23" fmla="*/ 24 h 100"/>
                <a:gd name="T24" fmla="*/ 108 w 177"/>
                <a:gd name="T25" fmla="*/ 19 h 100"/>
                <a:gd name="T26" fmla="*/ 99 w 177"/>
                <a:gd name="T27" fmla="*/ 19 h 100"/>
                <a:gd name="T28" fmla="*/ 92 w 177"/>
                <a:gd name="T29" fmla="*/ 15 h 100"/>
                <a:gd name="T30" fmla="*/ 94 w 177"/>
                <a:gd name="T31" fmla="*/ 7 h 100"/>
                <a:gd name="T32" fmla="*/ 85 w 177"/>
                <a:gd name="T33" fmla="*/ 7 h 100"/>
                <a:gd name="T34" fmla="*/ 75 w 177"/>
                <a:gd name="T35" fmla="*/ 3 h 100"/>
                <a:gd name="T36" fmla="*/ 63 w 177"/>
                <a:gd name="T37" fmla="*/ 5 h 100"/>
                <a:gd name="T38" fmla="*/ 59 w 177"/>
                <a:gd name="T39" fmla="*/ 7 h 100"/>
                <a:gd name="T40" fmla="*/ 52 w 177"/>
                <a:gd name="T41" fmla="*/ 12 h 100"/>
                <a:gd name="T42" fmla="*/ 40 w 177"/>
                <a:gd name="T43" fmla="*/ 19 h 100"/>
                <a:gd name="T44" fmla="*/ 33 w 177"/>
                <a:gd name="T45" fmla="*/ 29 h 100"/>
                <a:gd name="T46" fmla="*/ 26 w 177"/>
                <a:gd name="T47" fmla="*/ 38 h 100"/>
                <a:gd name="T48" fmla="*/ 21 w 177"/>
                <a:gd name="T49" fmla="*/ 45 h 100"/>
                <a:gd name="T50" fmla="*/ 16 w 177"/>
                <a:gd name="T51" fmla="*/ 48 h 100"/>
                <a:gd name="T52" fmla="*/ 14 w 177"/>
                <a:gd name="T53" fmla="*/ 50 h 100"/>
                <a:gd name="T54" fmla="*/ 11 w 177"/>
                <a:gd name="T55" fmla="*/ 55 h 100"/>
                <a:gd name="T56" fmla="*/ 9 w 177"/>
                <a:gd name="T57" fmla="*/ 62 h 100"/>
                <a:gd name="T58" fmla="*/ 2 w 177"/>
                <a:gd name="T59" fmla="*/ 67 h 100"/>
                <a:gd name="T60" fmla="*/ 4 w 177"/>
                <a:gd name="T61" fmla="*/ 74 h 100"/>
                <a:gd name="T62" fmla="*/ 7 w 177"/>
                <a:gd name="T63" fmla="*/ 83 h 100"/>
                <a:gd name="T64" fmla="*/ 11 w 177"/>
                <a:gd name="T65" fmla="*/ 86 h 100"/>
                <a:gd name="T66" fmla="*/ 14 w 177"/>
                <a:gd name="T67" fmla="*/ 86 h 100"/>
                <a:gd name="T68" fmla="*/ 18 w 177"/>
                <a:gd name="T69" fmla="*/ 93 h 100"/>
                <a:gd name="T70" fmla="*/ 28 w 177"/>
                <a:gd name="T71" fmla="*/ 90 h 100"/>
                <a:gd name="T72" fmla="*/ 35 w 177"/>
                <a:gd name="T73" fmla="*/ 93 h 100"/>
                <a:gd name="T74" fmla="*/ 47 w 177"/>
                <a:gd name="T75" fmla="*/ 95 h 100"/>
                <a:gd name="T76" fmla="*/ 54 w 177"/>
                <a:gd name="T77" fmla="*/ 97 h 100"/>
                <a:gd name="T78" fmla="*/ 56 w 177"/>
                <a:gd name="T79" fmla="*/ 100 h 100"/>
                <a:gd name="T80" fmla="*/ 59 w 177"/>
                <a:gd name="T81" fmla="*/ 97 h 100"/>
                <a:gd name="T82" fmla="*/ 59 w 177"/>
                <a:gd name="T83" fmla="*/ 97 h 100"/>
                <a:gd name="T84" fmla="*/ 71 w 177"/>
                <a:gd name="T85" fmla="*/ 97 h 100"/>
                <a:gd name="T86" fmla="*/ 80 w 177"/>
                <a:gd name="T87" fmla="*/ 90 h 100"/>
                <a:gd name="T88" fmla="*/ 87 w 177"/>
                <a:gd name="T89" fmla="*/ 88 h 100"/>
                <a:gd name="T90" fmla="*/ 120 w 177"/>
                <a:gd name="T91" fmla="*/ 93 h 100"/>
                <a:gd name="T92" fmla="*/ 132 w 177"/>
                <a:gd name="T93" fmla="*/ 95 h 100"/>
                <a:gd name="T94" fmla="*/ 137 w 177"/>
                <a:gd name="T95" fmla="*/ 93 h 100"/>
                <a:gd name="T96" fmla="*/ 144 w 177"/>
                <a:gd name="T97" fmla="*/ 88 h 100"/>
                <a:gd name="T98" fmla="*/ 149 w 177"/>
                <a:gd name="T99" fmla="*/ 93 h 100"/>
                <a:gd name="T100" fmla="*/ 160 w 177"/>
                <a:gd name="T101" fmla="*/ 90 h 100"/>
                <a:gd name="T102" fmla="*/ 165 w 177"/>
                <a:gd name="T103" fmla="*/ 93 h 100"/>
                <a:gd name="T104" fmla="*/ 165 w 177"/>
                <a:gd name="T105" fmla="*/ 88 h 100"/>
                <a:gd name="T106" fmla="*/ 175 w 177"/>
                <a:gd name="T107" fmla="*/ 88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7" h="100">
                  <a:moveTo>
                    <a:pt x="175" y="81"/>
                  </a:moveTo>
                  <a:lnTo>
                    <a:pt x="175" y="78"/>
                  </a:lnTo>
                  <a:lnTo>
                    <a:pt x="172" y="76"/>
                  </a:lnTo>
                  <a:lnTo>
                    <a:pt x="170" y="76"/>
                  </a:lnTo>
                  <a:lnTo>
                    <a:pt x="170" y="74"/>
                  </a:lnTo>
                  <a:lnTo>
                    <a:pt x="170" y="74"/>
                  </a:lnTo>
                  <a:lnTo>
                    <a:pt x="170" y="71"/>
                  </a:lnTo>
                  <a:lnTo>
                    <a:pt x="172" y="71"/>
                  </a:lnTo>
                  <a:lnTo>
                    <a:pt x="172" y="71"/>
                  </a:lnTo>
                  <a:lnTo>
                    <a:pt x="172" y="71"/>
                  </a:lnTo>
                  <a:lnTo>
                    <a:pt x="172" y="69"/>
                  </a:lnTo>
                  <a:lnTo>
                    <a:pt x="172" y="69"/>
                  </a:lnTo>
                  <a:lnTo>
                    <a:pt x="172" y="69"/>
                  </a:lnTo>
                  <a:lnTo>
                    <a:pt x="172" y="69"/>
                  </a:lnTo>
                  <a:lnTo>
                    <a:pt x="172" y="67"/>
                  </a:lnTo>
                  <a:lnTo>
                    <a:pt x="175" y="67"/>
                  </a:lnTo>
                  <a:lnTo>
                    <a:pt x="175" y="64"/>
                  </a:lnTo>
                  <a:lnTo>
                    <a:pt x="177" y="64"/>
                  </a:lnTo>
                  <a:lnTo>
                    <a:pt x="175" y="64"/>
                  </a:lnTo>
                  <a:lnTo>
                    <a:pt x="172" y="55"/>
                  </a:lnTo>
                  <a:lnTo>
                    <a:pt x="170" y="52"/>
                  </a:lnTo>
                  <a:lnTo>
                    <a:pt x="170" y="55"/>
                  </a:lnTo>
                  <a:lnTo>
                    <a:pt x="167" y="55"/>
                  </a:lnTo>
                  <a:lnTo>
                    <a:pt x="167" y="55"/>
                  </a:lnTo>
                  <a:lnTo>
                    <a:pt x="165" y="55"/>
                  </a:lnTo>
                  <a:lnTo>
                    <a:pt x="163" y="55"/>
                  </a:lnTo>
                  <a:lnTo>
                    <a:pt x="160" y="57"/>
                  </a:lnTo>
                  <a:lnTo>
                    <a:pt x="158" y="57"/>
                  </a:lnTo>
                  <a:lnTo>
                    <a:pt x="158" y="57"/>
                  </a:lnTo>
                  <a:lnTo>
                    <a:pt x="158" y="55"/>
                  </a:lnTo>
                  <a:lnTo>
                    <a:pt x="158" y="55"/>
                  </a:lnTo>
                  <a:lnTo>
                    <a:pt x="158" y="55"/>
                  </a:lnTo>
                  <a:lnTo>
                    <a:pt x="156" y="55"/>
                  </a:lnTo>
                  <a:lnTo>
                    <a:pt x="156" y="52"/>
                  </a:lnTo>
                  <a:lnTo>
                    <a:pt x="153" y="52"/>
                  </a:lnTo>
                  <a:lnTo>
                    <a:pt x="153" y="52"/>
                  </a:lnTo>
                  <a:lnTo>
                    <a:pt x="151" y="50"/>
                  </a:lnTo>
                  <a:lnTo>
                    <a:pt x="151" y="50"/>
                  </a:lnTo>
                  <a:lnTo>
                    <a:pt x="151" y="50"/>
                  </a:lnTo>
                  <a:lnTo>
                    <a:pt x="149" y="45"/>
                  </a:lnTo>
                  <a:lnTo>
                    <a:pt x="149" y="43"/>
                  </a:lnTo>
                  <a:lnTo>
                    <a:pt x="151" y="38"/>
                  </a:lnTo>
                  <a:lnTo>
                    <a:pt x="151" y="36"/>
                  </a:lnTo>
                  <a:lnTo>
                    <a:pt x="151" y="33"/>
                  </a:lnTo>
                  <a:lnTo>
                    <a:pt x="151" y="31"/>
                  </a:lnTo>
                  <a:lnTo>
                    <a:pt x="153" y="29"/>
                  </a:lnTo>
                  <a:lnTo>
                    <a:pt x="153" y="29"/>
                  </a:lnTo>
                  <a:lnTo>
                    <a:pt x="153" y="26"/>
                  </a:lnTo>
                  <a:lnTo>
                    <a:pt x="153" y="26"/>
                  </a:lnTo>
                  <a:lnTo>
                    <a:pt x="151" y="26"/>
                  </a:lnTo>
                  <a:lnTo>
                    <a:pt x="151" y="24"/>
                  </a:lnTo>
                  <a:lnTo>
                    <a:pt x="149" y="24"/>
                  </a:lnTo>
                  <a:lnTo>
                    <a:pt x="146" y="24"/>
                  </a:lnTo>
                  <a:lnTo>
                    <a:pt x="144" y="24"/>
                  </a:lnTo>
                  <a:lnTo>
                    <a:pt x="144" y="24"/>
                  </a:lnTo>
                  <a:lnTo>
                    <a:pt x="141" y="24"/>
                  </a:lnTo>
                  <a:lnTo>
                    <a:pt x="141" y="24"/>
                  </a:lnTo>
                  <a:lnTo>
                    <a:pt x="141" y="22"/>
                  </a:lnTo>
                  <a:lnTo>
                    <a:pt x="137" y="22"/>
                  </a:lnTo>
                  <a:lnTo>
                    <a:pt x="134" y="19"/>
                  </a:lnTo>
                  <a:lnTo>
                    <a:pt x="134" y="17"/>
                  </a:lnTo>
                  <a:lnTo>
                    <a:pt x="132" y="19"/>
                  </a:lnTo>
                  <a:lnTo>
                    <a:pt x="132" y="19"/>
                  </a:lnTo>
                  <a:lnTo>
                    <a:pt x="130" y="17"/>
                  </a:lnTo>
                  <a:lnTo>
                    <a:pt x="130" y="19"/>
                  </a:lnTo>
                  <a:lnTo>
                    <a:pt x="127" y="19"/>
                  </a:lnTo>
                  <a:lnTo>
                    <a:pt x="125" y="22"/>
                  </a:lnTo>
                  <a:lnTo>
                    <a:pt x="125" y="22"/>
                  </a:lnTo>
                  <a:lnTo>
                    <a:pt x="125" y="22"/>
                  </a:lnTo>
                  <a:lnTo>
                    <a:pt x="125" y="22"/>
                  </a:lnTo>
                  <a:lnTo>
                    <a:pt x="125" y="24"/>
                  </a:lnTo>
                  <a:lnTo>
                    <a:pt x="123" y="24"/>
                  </a:lnTo>
                  <a:lnTo>
                    <a:pt x="120" y="24"/>
                  </a:lnTo>
                  <a:lnTo>
                    <a:pt x="118" y="24"/>
                  </a:lnTo>
                  <a:lnTo>
                    <a:pt x="118" y="22"/>
                  </a:lnTo>
                  <a:lnTo>
                    <a:pt x="113" y="22"/>
                  </a:lnTo>
                  <a:lnTo>
                    <a:pt x="111" y="19"/>
                  </a:lnTo>
                  <a:lnTo>
                    <a:pt x="108" y="19"/>
                  </a:lnTo>
                  <a:lnTo>
                    <a:pt x="106" y="19"/>
                  </a:lnTo>
                  <a:lnTo>
                    <a:pt x="104" y="19"/>
                  </a:lnTo>
                  <a:lnTo>
                    <a:pt x="101" y="17"/>
                  </a:lnTo>
                  <a:lnTo>
                    <a:pt x="101" y="17"/>
                  </a:lnTo>
                  <a:lnTo>
                    <a:pt x="101" y="17"/>
                  </a:lnTo>
                  <a:lnTo>
                    <a:pt x="99" y="19"/>
                  </a:lnTo>
                  <a:lnTo>
                    <a:pt x="99" y="19"/>
                  </a:lnTo>
                  <a:lnTo>
                    <a:pt x="97" y="19"/>
                  </a:lnTo>
                  <a:lnTo>
                    <a:pt x="94" y="17"/>
                  </a:lnTo>
                  <a:lnTo>
                    <a:pt x="92" y="17"/>
                  </a:lnTo>
                  <a:lnTo>
                    <a:pt x="92" y="19"/>
                  </a:lnTo>
                  <a:lnTo>
                    <a:pt x="92" y="15"/>
                  </a:lnTo>
                  <a:lnTo>
                    <a:pt x="94" y="12"/>
                  </a:lnTo>
                  <a:lnTo>
                    <a:pt x="94" y="12"/>
                  </a:lnTo>
                  <a:lnTo>
                    <a:pt x="97" y="12"/>
                  </a:lnTo>
                  <a:lnTo>
                    <a:pt x="99" y="10"/>
                  </a:lnTo>
                  <a:lnTo>
                    <a:pt x="97" y="10"/>
                  </a:lnTo>
                  <a:lnTo>
                    <a:pt x="94" y="7"/>
                  </a:lnTo>
                  <a:lnTo>
                    <a:pt x="94" y="7"/>
                  </a:lnTo>
                  <a:lnTo>
                    <a:pt x="89" y="5"/>
                  </a:lnTo>
                  <a:lnTo>
                    <a:pt x="89" y="5"/>
                  </a:lnTo>
                  <a:lnTo>
                    <a:pt x="87" y="5"/>
                  </a:lnTo>
                  <a:lnTo>
                    <a:pt x="85" y="5"/>
                  </a:lnTo>
                  <a:lnTo>
                    <a:pt x="85" y="7"/>
                  </a:lnTo>
                  <a:lnTo>
                    <a:pt x="82" y="7"/>
                  </a:lnTo>
                  <a:lnTo>
                    <a:pt x="80" y="5"/>
                  </a:lnTo>
                  <a:lnTo>
                    <a:pt x="80" y="3"/>
                  </a:lnTo>
                  <a:lnTo>
                    <a:pt x="78" y="0"/>
                  </a:lnTo>
                  <a:lnTo>
                    <a:pt x="78" y="3"/>
                  </a:lnTo>
                  <a:lnTo>
                    <a:pt x="75" y="3"/>
                  </a:lnTo>
                  <a:lnTo>
                    <a:pt x="75" y="3"/>
                  </a:lnTo>
                  <a:lnTo>
                    <a:pt x="73" y="3"/>
                  </a:lnTo>
                  <a:lnTo>
                    <a:pt x="71" y="3"/>
                  </a:lnTo>
                  <a:lnTo>
                    <a:pt x="66" y="3"/>
                  </a:lnTo>
                  <a:lnTo>
                    <a:pt x="66" y="3"/>
                  </a:lnTo>
                  <a:lnTo>
                    <a:pt x="63" y="5"/>
                  </a:lnTo>
                  <a:lnTo>
                    <a:pt x="61" y="3"/>
                  </a:lnTo>
                  <a:lnTo>
                    <a:pt x="61" y="5"/>
                  </a:lnTo>
                  <a:lnTo>
                    <a:pt x="61" y="5"/>
                  </a:lnTo>
                  <a:lnTo>
                    <a:pt x="59" y="5"/>
                  </a:lnTo>
                  <a:lnTo>
                    <a:pt x="59" y="5"/>
                  </a:lnTo>
                  <a:lnTo>
                    <a:pt x="59" y="7"/>
                  </a:lnTo>
                  <a:lnTo>
                    <a:pt x="59" y="7"/>
                  </a:lnTo>
                  <a:lnTo>
                    <a:pt x="56" y="7"/>
                  </a:lnTo>
                  <a:lnTo>
                    <a:pt x="54" y="10"/>
                  </a:lnTo>
                  <a:lnTo>
                    <a:pt x="54" y="10"/>
                  </a:lnTo>
                  <a:lnTo>
                    <a:pt x="54" y="12"/>
                  </a:lnTo>
                  <a:lnTo>
                    <a:pt x="52" y="12"/>
                  </a:lnTo>
                  <a:lnTo>
                    <a:pt x="44" y="15"/>
                  </a:lnTo>
                  <a:lnTo>
                    <a:pt x="44" y="15"/>
                  </a:lnTo>
                  <a:lnTo>
                    <a:pt x="44" y="15"/>
                  </a:lnTo>
                  <a:lnTo>
                    <a:pt x="42" y="17"/>
                  </a:lnTo>
                  <a:lnTo>
                    <a:pt x="40" y="19"/>
                  </a:lnTo>
                  <a:lnTo>
                    <a:pt x="40" y="19"/>
                  </a:lnTo>
                  <a:lnTo>
                    <a:pt x="37" y="19"/>
                  </a:lnTo>
                  <a:lnTo>
                    <a:pt x="37" y="22"/>
                  </a:lnTo>
                  <a:lnTo>
                    <a:pt x="37" y="22"/>
                  </a:lnTo>
                  <a:lnTo>
                    <a:pt x="37" y="22"/>
                  </a:lnTo>
                  <a:lnTo>
                    <a:pt x="35" y="24"/>
                  </a:lnTo>
                  <a:lnTo>
                    <a:pt x="33" y="29"/>
                  </a:lnTo>
                  <a:lnTo>
                    <a:pt x="33" y="31"/>
                  </a:lnTo>
                  <a:lnTo>
                    <a:pt x="30" y="31"/>
                  </a:lnTo>
                  <a:lnTo>
                    <a:pt x="28" y="33"/>
                  </a:lnTo>
                  <a:lnTo>
                    <a:pt x="26" y="33"/>
                  </a:lnTo>
                  <a:lnTo>
                    <a:pt x="26" y="36"/>
                  </a:lnTo>
                  <a:lnTo>
                    <a:pt x="26" y="38"/>
                  </a:lnTo>
                  <a:lnTo>
                    <a:pt x="23" y="43"/>
                  </a:lnTo>
                  <a:lnTo>
                    <a:pt x="21" y="45"/>
                  </a:lnTo>
                  <a:lnTo>
                    <a:pt x="21" y="45"/>
                  </a:lnTo>
                  <a:lnTo>
                    <a:pt x="21" y="45"/>
                  </a:lnTo>
                  <a:lnTo>
                    <a:pt x="21" y="45"/>
                  </a:lnTo>
                  <a:lnTo>
                    <a:pt x="21" y="45"/>
                  </a:lnTo>
                  <a:lnTo>
                    <a:pt x="18" y="45"/>
                  </a:lnTo>
                  <a:lnTo>
                    <a:pt x="18" y="45"/>
                  </a:lnTo>
                  <a:lnTo>
                    <a:pt x="18" y="45"/>
                  </a:lnTo>
                  <a:lnTo>
                    <a:pt x="16" y="45"/>
                  </a:lnTo>
                  <a:lnTo>
                    <a:pt x="16" y="45"/>
                  </a:lnTo>
                  <a:lnTo>
                    <a:pt x="16" y="48"/>
                  </a:lnTo>
                  <a:lnTo>
                    <a:pt x="16" y="48"/>
                  </a:lnTo>
                  <a:lnTo>
                    <a:pt x="14" y="48"/>
                  </a:lnTo>
                  <a:lnTo>
                    <a:pt x="14" y="50"/>
                  </a:lnTo>
                  <a:lnTo>
                    <a:pt x="14" y="50"/>
                  </a:lnTo>
                  <a:lnTo>
                    <a:pt x="14" y="50"/>
                  </a:lnTo>
                  <a:lnTo>
                    <a:pt x="14" y="50"/>
                  </a:lnTo>
                  <a:lnTo>
                    <a:pt x="14" y="52"/>
                  </a:lnTo>
                  <a:lnTo>
                    <a:pt x="14" y="52"/>
                  </a:lnTo>
                  <a:lnTo>
                    <a:pt x="14" y="52"/>
                  </a:lnTo>
                  <a:lnTo>
                    <a:pt x="11" y="52"/>
                  </a:lnTo>
                  <a:lnTo>
                    <a:pt x="11" y="55"/>
                  </a:lnTo>
                  <a:lnTo>
                    <a:pt x="11" y="55"/>
                  </a:lnTo>
                  <a:lnTo>
                    <a:pt x="11" y="57"/>
                  </a:lnTo>
                  <a:lnTo>
                    <a:pt x="14" y="60"/>
                  </a:lnTo>
                  <a:lnTo>
                    <a:pt x="14" y="62"/>
                  </a:lnTo>
                  <a:lnTo>
                    <a:pt x="14" y="62"/>
                  </a:lnTo>
                  <a:lnTo>
                    <a:pt x="11" y="62"/>
                  </a:lnTo>
                  <a:lnTo>
                    <a:pt x="9" y="62"/>
                  </a:lnTo>
                  <a:lnTo>
                    <a:pt x="9" y="62"/>
                  </a:lnTo>
                  <a:lnTo>
                    <a:pt x="9" y="64"/>
                  </a:lnTo>
                  <a:lnTo>
                    <a:pt x="7" y="64"/>
                  </a:lnTo>
                  <a:lnTo>
                    <a:pt x="7" y="64"/>
                  </a:lnTo>
                  <a:lnTo>
                    <a:pt x="4" y="67"/>
                  </a:lnTo>
                  <a:lnTo>
                    <a:pt x="2" y="67"/>
                  </a:lnTo>
                  <a:lnTo>
                    <a:pt x="2" y="69"/>
                  </a:lnTo>
                  <a:lnTo>
                    <a:pt x="0" y="71"/>
                  </a:lnTo>
                  <a:lnTo>
                    <a:pt x="0" y="71"/>
                  </a:lnTo>
                  <a:lnTo>
                    <a:pt x="0" y="71"/>
                  </a:lnTo>
                  <a:lnTo>
                    <a:pt x="2" y="74"/>
                  </a:lnTo>
                  <a:lnTo>
                    <a:pt x="4" y="74"/>
                  </a:lnTo>
                  <a:lnTo>
                    <a:pt x="4" y="76"/>
                  </a:lnTo>
                  <a:lnTo>
                    <a:pt x="7" y="76"/>
                  </a:lnTo>
                  <a:lnTo>
                    <a:pt x="7" y="78"/>
                  </a:lnTo>
                  <a:lnTo>
                    <a:pt x="7" y="81"/>
                  </a:lnTo>
                  <a:lnTo>
                    <a:pt x="7" y="83"/>
                  </a:lnTo>
                  <a:lnTo>
                    <a:pt x="7" y="83"/>
                  </a:lnTo>
                  <a:lnTo>
                    <a:pt x="9" y="83"/>
                  </a:lnTo>
                  <a:lnTo>
                    <a:pt x="9" y="83"/>
                  </a:lnTo>
                  <a:lnTo>
                    <a:pt x="11" y="83"/>
                  </a:lnTo>
                  <a:lnTo>
                    <a:pt x="11" y="83"/>
                  </a:lnTo>
                  <a:lnTo>
                    <a:pt x="11" y="86"/>
                  </a:lnTo>
                  <a:lnTo>
                    <a:pt x="11" y="86"/>
                  </a:lnTo>
                  <a:lnTo>
                    <a:pt x="11" y="86"/>
                  </a:lnTo>
                  <a:lnTo>
                    <a:pt x="11" y="86"/>
                  </a:lnTo>
                  <a:lnTo>
                    <a:pt x="11" y="86"/>
                  </a:lnTo>
                  <a:lnTo>
                    <a:pt x="11" y="86"/>
                  </a:lnTo>
                  <a:lnTo>
                    <a:pt x="14" y="86"/>
                  </a:lnTo>
                  <a:lnTo>
                    <a:pt x="14" y="86"/>
                  </a:lnTo>
                  <a:lnTo>
                    <a:pt x="16" y="86"/>
                  </a:lnTo>
                  <a:lnTo>
                    <a:pt x="16" y="88"/>
                  </a:lnTo>
                  <a:lnTo>
                    <a:pt x="18" y="88"/>
                  </a:lnTo>
                  <a:lnTo>
                    <a:pt x="18" y="90"/>
                  </a:lnTo>
                  <a:lnTo>
                    <a:pt x="18" y="90"/>
                  </a:lnTo>
                  <a:lnTo>
                    <a:pt x="18" y="93"/>
                  </a:lnTo>
                  <a:lnTo>
                    <a:pt x="21" y="93"/>
                  </a:lnTo>
                  <a:lnTo>
                    <a:pt x="23" y="93"/>
                  </a:lnTo>
                  <a:lnTo>
                    <a:pt x="26" y="93"/>
                  </a:lnTo>
                  <a:lnTo>
                    <a:pt x="28" y="93"/>
                  </a:lnTo>
                  <a:lnTo>
                    <a:pt x="28" y="90"/>
                  </a:lnTo>
                  <a:lnTo>
                    <a:pt x="28" y="90"/>
                  </a:lnTo>
                  <a:lnTo>
                    <a:pt x="28" y="90"/>
                  </a:lnTo>
                  <a:lnTo>
                    <a:pt x="30" y="90"/>
                  </a:lnTo>
                  <a:lnTo>
                    <a:pt x="30" y="90"/>
                  </a:lnTo>
                  <a:lnTo>
                    <a:pt x="33" y="90"/>
                  </a:lnTo>
                  <a:lnTo>
                    <a:pt x="33" y="90"/>
                  </a:lnTo>
                  <a:lnTo>
                    <a:pt x="35" y="93"/>
                  </a:lnTo>
                  <a:lnTo>
                    <a:pt x="37" y="93"/>
                  </a:lnTo>
                  <a:lnTo>
                    <a:pt x="40" y="93"/>
                  </a:lnTo>
                  <a:lnTo>
                    <a:pt x="42" y="93"/>
                  </a:lnTo>
                  <a:lnTo>
                    <a:pt x="44" y="93"/>
                  </a:lnTo>
                  <a:lnTo>
                    <a:pt x="47" y="95"/>
                  </a:lnTo>
                  <a:lnTo>
                    <a:pt x="47" y="95"/>
                  </a:lnTo>
                  <a:lnTo>
                    <a:pt x="44" y="97"/>
                  </a:lnTo>
                  <a:lnTo>
                    <a:pt x="47" y="97"/>
                  </a:lnTo>
                  <a:lnTo>
                    <a:pt x="47" y="97"/>
                  </a:lnTo>
                  <a:lnTo>
                    <a:pt x="49" y="97"/>
                  </a:lnTo>
                  <a:lnTo>
                    <a:pt x="49" y="97"/>
                  </a:lnTo>
                  <a:lnTo>
                    <a:pt x="54" y="97"/>
                  </a:lnTo>
                  <a:lnTo>
                    <a:pt x="54" y="100"/>
                  </a:lnTo>
                  <a:lnTo>
                    <a:pt x="54" y="100"/>
                  </a:lnTo>
                  <a:lnTo>
                    <a:pt x="56" y="100"/>
                  </a:lnTo>
                  <a:lnTo>
                    <a:pt x="56" y="100"/>
                  </a:lnTo>
                  <a:lnTo>
                    <a:pt x="56" y="100"/>
                  </a:lnTo>
                  <a:lnTo>
                    <a:pt x="56" y="100"/>
                  </a:lnTo>
                  <a:lnTo>
                    <a:pt x="56" y="100"/>
                  </a:lnTo>
                  <a:lnTo>
                    <a:pt x="56" y="97"/>
                  </a:lnTo>
                  <a:lnTo>
                    <a:pt x="59" y="97"/>
                  </a:lnTo>
                  <a:lnTo>
                    <a:pt x="59" y="97"/>
                  </a:lnTo>
                  <a:lnTo>
                    <a:pt x="59" y="97"/>
                  </a:lnTo>
                  <a:lnTo>
                    <a:pt x="59" y="97"/>
                  </a:lnTo>
                  <a:lnTo>
                    <a:pt x="59" y="97"/>
                  </a:lnTo>
                  <a:lnTo>
                    <a:pt x="59" y="97"/>
                  </a:lnTo>
                  <a:lnTo>
                    <a:pt x="59" y="97"/>
                  </a:lnTo>
                  <a:lnTo>
                    <a:pt x="59" y="97"/>
                  </a:lnTo>
                  <a:lnTo>
                    <a:pt x="59" y="97"/>
                  </a:lnTo>
                  <a:lnTo>
                    <a:pt x="59" y="97"/>
                  </a:lnTo>
                  <a:lnTo>
                    <a:pt x="59" y="97"/>
                  </a:lnTo>
                  <a:lnTo>
                    <a:pt x="61" y="97"/>
                  </a:lnTo>
                  <a:lnTo>
                    <a:pt x="61" y="97"/>
                  </a:lnTo>
                  <a:lnTo>
                    <a:pt x="61" y="97"/>
                  </a:lnTo>
                  <a:lnTo>
                    <a:pt x="66" y="97"/>
                  </a:lnTo>
                  <a:lnTo>
                    <a:pt x="71" y="97"/>
                  </a:lnTo>
                  <a:lnTo>
                    <a:pt x="73" y="95"/>
                  </a:lnTo>
                  <a:lnTo>
                    <a:pt x="75" y="95"/>
                  </a:lnTo>
                  <a:lnTo>
                    <a:pt x="75" y="90"/>
                  </a:lnTo>
                  <a:lnTo>
                    <a:pt x="78" y="90"/>
                  </a:lnTo>
                  <a:lnTo>
                    <a:pt x="78" y="90"/>
                  </a:lnTo>
                  <a:lnTo>
                    <a:pt x="80" y="90"/>
                  </a:lnTo>
                  <a:lnTo>
                    <a:pt x="82" y="90"/>
                  </a:lnTo>
                  <a:lnTo>
                    <a:pt x="82" y="88"/>
                  </a:lnTo>
                  <a:lnTo>
                    <a:pt x="82" y="88"/>
                  </a:lnTo>
                  <a:lnTo>
                    <a:pt x="85" y="88"/>
                  </a:lnTo>
                  <a:lnTo>
                    <a:pt x="85" y="88"/>
                  </a:lnTo>
                  <a:lnTo>
                    <a:pt x="87" y="88"/>
                  </a:lnTo>
                  <a:lnTo>
                    <a:pt x="92" y="90"/>
                  </a:lnTo>
                  <a:lnTo>
                    <a:pt x="97" y="95"/>
                  </a:lnTo>
                  <a:lnTo>
                    <a:pt x="104" y="95"/>
                  </a:lnTo>
                  <a:lnTo>
                    <a:pt x="115" y="95"/>
                  </a:lnTo>
                  <a:lnTo>
                    <a:pt x="120" y="95"/>
                  </a:lnTo>
                  <a:lnTo>
                    <a:pt x="120" y="93"/>
                  </a:lnTo>
                  <a:lnTo>
                    <a:pt x="123" y="93"/>
                  </a:lnTo>
                  <a:lnTo>
                    <a:pt x="123" y="93"/>
                  </a:lnTo>
                  <a:lnTo>
                    <a:pt x="125" y="93"/>
                  </a:lnTo>
                  <a:lnTo>
                    <a:pt x="130" y="93"/>
                  </a:lnTo>
                  <a:lnTo>
                    <a:pt x="132" y="93"/>
                  </a:lnTo>
                  <a:lnTo>
                    <a:pt x="132" y="95"/>
                  </a:lnTo>
                  <a:lnTo>
                    <a:pt x="134" y="95"/>
                  </a:lnTo>
                  <a:lnTo>
                    <a:pt x="134" y="95"/>
                  </a:lnTo>
                  <a:lnTo>
                    <a:pt x="134" y="95"/>
                  </a:lnTo>
                  <a:lnTo>
                    <a:pt x="137" y="93"/>
                  </a:lnTo>
                  <a:lnTo>
                    <a:pt x="137" y="93"/>
                  </a:lnTo>
                  <a:lnTo>
                    <a:pt x="137" y="93"/>
                  </a:lnTo>
                  <a:lnTo>
                    <a:pt x="139" y="90"/>
                  </a:lnTo>
                  <a:lnTo>
                    <a:pt x="139" y="90"/>
                  </a:lnTo>
                  <a:lnTo>
                    <a:pt x="139" y="90"/>
                  </a:lnTo>
                  <a:lnTo>
                    <a:pt x="139" y="88"/>
                  </a:lnTo>
                  <a:lnTo>
                    <a:pt x="141" y="88"/>
                  </a:lnTo>
                  <a:lnTo>
                    <a:pt x="144" y="88"/>
                  </a:lnTo>
                  <a:lnTo>
                    <a:pt x="144" y="88"/>
                  </a:lnTo>
                  <a:lnTo>
                    <a:pt x="144" y="90"/>
                  </a:lnTo>
                  <a:lnTo>
                    <a:pt x="146" y="93"/>
                  </a:lnTo>
                  <a:lnTo>
                    <a:pt x="146" y="93"/>
                  </a:lnTo>
                  <a:lnTo>
                    <a:pt x="146" y="93"/>
                  </a:lnTo>
                  <a:lnTo>
                    <a:pt x="149" y="93"/>
                  </a:lnTo>
                  <a:lnTo>
                    <a:pt x="151" y="93"/>
                  </a:lnTo>
                  <a:lnTo>
                    <a:pt x="153" y="93"/>
                  </a:lnTo>
                  <a:lnTo>
                    <a:pt x="153" y="93"/>
                  </a:lnTo>
                  <a:lnTo>
                    <a:pt x="156" y="93"/>
                  </a:lnTo>
                  <a:lnTo>
                    <a:pt x="158" y="93"/>
                  </a:lnTo>
                  <a:lnTo>
                    <a:pt x="160" y="90"/>
                  </a:lnTo>
                  <a:lnTo>
                    <a:pt x="163" y="90"/>
                  </a:lnTo>
                  <a:lnTo>
                    <a:pt x="163" y="90"/>
                  </a:lnTo>
                  <a:lnTo>
                    <a:pt x="163" y="90"/>
                  </a:lnTo>
                  <a:lnTo>
                    <a:pt x="163" y="93"/>
                  </a:lnTo>
                  <a:lnTo>
                    <a:pt x="165" y="93"/>
                  </a:lnTo>
                  <a:lnTo>
                    <a:pt x="165" y="93"/>
                  </a:lnTo>
                  <a:lnTo>
                    <a:pt x="165" y="93"/>
                  </a:lnTo>
                  <a:lnTo>
                    <a:pt x="165" y="90"/>
                  </a:lnTo>
                  <a:lnTo>
                    <a:pt x="165" y="90"/>
                  </a:lnTo>
                  <a:lnTo>
                    <a:pt x="165" y="90"/>
                  </a:lnTo>
                  <a:lnTo>
                    <a:pt x="165" y="88"/>
                  </a:lnTo>
                  <a:lnTo>
                    <a:pt x="165" y="88"/>
                  </a:lnTo>
                  <a:lnTo>
                    <a:pt x="167" y="88"/>
                  </a:lnTo>
                  <a:lnTo>
                    <a:pt x="167" y="88"/>
                  </a:lnTo>
                  <a:lnTo>
                    <a:pt x="170" y="90"/>
                  </a:lnTo>
                  <a:lnTo>
                    <a:pt x="170" y="90"/>
                  </a:lnTo>
                  <a:lnTo>
                    <a:pt x="172" y="90"/>
                  </a:lnTo>
                  <a:lnTo>
                    <a:pt x="175" y="88"/>
                  </a:lnTo>
                  <a:lnTo>
                    <a:pt x="175" y="86"/>
                  </a:lnTo>
                  <a:lnTo>
                    <a:pt x="175" y="86"/>
                  </a:lnTo>
                  <a:lnTo>
                    <a:pt x="175" y="81"/>
                  </a:lnTo>
                  <a:lnTo>
                    <a:pt x="175" y="8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5" name="Freeform 33"/>
            <p:cNvSpPr>
              <a:spLocks noEditPoints="1"/>
            </p:cNvSpPr>
            <p:nvPr/>
          </p:nvSpPr>
          <p:spPr bwMode="auto">
            <a:xfrm>
              <a:off x="9722273" y="4668281"/>
              <a:ext cx="87857" cy="68058"/>
            </a:xfrm>
            <a:custGeom>
              <a:avLst/>
              <a:gdLst>
                <a:gd name="T0" fmla="*/ 56 w 71"/>
                <a:gd name="T1" fmla="*/ 3 h 55"/>
                <a:gd name="T2" fmla="*/ 59 w 71"/>
                <a:gd name="T3" fmla="*/ 0 h 55"/>
                <a:gd name="T4" fmla="*/ 56 w 71"/>
                <a:gd name="T5" fmla="*/ 0 h 55"/>
                <a:gd name="T6" fmla="*/ 38 w 71"/>
                <a:gd name="T7" fmla="*/ 10 h 55"/>
                <a:gd name="T8" fmla="*/ 30 w 71"/>
                <a:gd name="T9" fmla="*/ 17 h 55"/>
                <a:gd name="T10" fmla="*/ 21 w 71"/>
                <a:gd name="T11" fmla="*/ 22 h 55"/>
                <a:gd name="T12" fmla="*/ 0 w 71"/>
                <a:gd name="T13" fmla="*/ 24 h 55"/>
                <a:gd name="T14" fmla="*/ 7 w 71"/>
                <a:gd name="T15" fmla="*/ 26 h 55"/>
                <a:gd name="T16" fmla="*/ 12 w 71"/>
                <a:gd name="T17" fmla="*/ 29 h 55"/>
                <a:gd name="T18" fmla="*/ 14 w 71"/>
                <a:gd name="T19" fmla="*/ 29 h 55"/>
                <a:gd name="T20" fmla="*/ 14 w 71"/>
                <a:gd name="T21" fmla="*/ 31 h 55"/>
                <a:gd name="T22" fmla="*/ 14 w 71"/>
                <a:gd name="T23" fmla="*/ 31 h 55"/>
                <a:gd name="T24" fmla="*/ 16 w 71"/>
                <a:gd name="T25" fmla="*/ 36 h 55"/>
                <a:gd name="T26" fmla="*/ 16 w 71"/>
                <a:gd name="T27" fmla="*/ 41 h 55"/>
                <a:gd name="T28" fmla="*/ 16 w 71"/>
                <a:gd name="T29" fmla="*/ 41 h 55"/>
                <a:gd name="T30" fmla="*/ 21 w 71"/>
                <a:gd name="T31" fmla="*/ 41 h 55"/>
                <a:gd name="T32" fmla="*/ 23 w 71"/>
                <a:gd name="T33" fmla="*/ 45 h 55"/>
                <a:gd name="T34" fmla="*/ 28 w 71"/>
                <a:gd name="T35" fmla="*/ 50 h 55"/>
                <a:gd name="T36" fmla="*/ 30 w 71"/>
                <a:gd name="T37" fmla="*/ 52 h 55"/>
                <a:gd name="T38" fmla="*/ 33 w 71"/>
                <a:gd name="T39" fmla="*/ 55 h 55"/>
                <a:gd name="T40" fmla="*/ 40 w 71"/>
                <a:gd name="T41" fmla="*/ 48 h 55"/>
                <a:gd name="T42" fmla="*/ 42 w 71"/>
                <a:gd name="T43" fmla="*/ 43 h 55"/>
                <a:gd name="T44" fmla="*/ 42 w 71"/>
                <a:gd name="T45" fmla="*/ 41 h 55"/>
                <a:gd name="T46" fmla="*/ 42 w 71"/>
                <a:gd name="T47" fmla="*/ 38 h 55"/>
                <a:gd name="T48" fmla="*/ 45 w 71"/>
                <a:gd name="T49" fmla="*/ 36 h 55"/>
                <a:gd name="T50" fmla="*/ 45 w 71"/>
                <a:gd name="T51" fmla="*/ 33 h 55"/>
                <a:gd name="T52" fmla="*/ 42 w 71"/>
                <a:gd name="T53" fmla="*/ 31 h 55"/>
                <a:gd name="T54" fmla="*/ 40 w 71"/>
                <a:gd name="T55" fmla="*/ 22 h 55"/>
                <a:gd name="T56" fmla="*/ 40 w 71"/>
                <a:gd name="T57" fmla="*/ 17 h 55"/>
                <a:gd name="T58" fmla="*/ 40 w 71"/>
                <a:gd name="T59" fmla="*/ 17 h 55"/>
                <a:gd name="T60" fmla="*/ 45 w 71"/>
                <a:gd name="T61" fmla="*/ 14 h 55"/>
                <a:gd name="T62" fmla="*/ 47 w 71"/>
                <a:gd name="T63" fmla="*/ 12 h 55"/>
                <a:gd name="T64" fmla="*/ 49 w 71"/>
                <a:gd name="T65" fmla="*/ 12 h 55"/>
                <a:gd name="T66" fmla="*/ 52 w 71"/>
                <a:gd name="T67" fmla="*/ 10 h 55"/>
                <a:gd name="T68" fmla="*/ 54 w 71"/>
                <a:gd name="T69" fmla="*/ 7 h 55"/>
                <a:gd name="T70" fmla="*/ 71 w 71"/>
                <a:gd name="T71" fmla="*/ 36 h 55"/>
                <a:gd name="T72" fmla="*/ 66 w 71"/>
                <a:gd name="T73" fmla="*/ 31 h 55"/>
                <a:gd name="T74" fmla="*/ 68 w 71"/>
                <a:gd name="T75" fmla="*/ 24 h 55"/>
                <a:gd name="T76" fmla="*/ 64 w 71"/>
                <a:gd name="T77" fmla="*/ 12 h 55"/>
                <a:gd name="T78" fmla="*/ 61 w 71"/>
                <a:gd name="T79" fmla="*/ 10 h 55"/>
                <a:gd name="T80" fmla="*/ 61 w 71"/>
                <a:gd name="T81" fmla="*/ 7 h 55"/>
                <a:gd name="T82" fmla="*/ 59 w 71"/>
                <a:gd name="T83" fmla="*/ 7 h 55"/>
                <a:gd name="T84" fmla="*/ 59 w 71"/>
                <a:gd name="T85" fmla="*/ 10 h 55"/>
                <a:gd name="T86" fmla="*/ 56 w 71"/>
                <a:gd name="T87" fmla="*/ 12 h 55"/>
                <a:gd name="T88" fmla="*/ 54 w 71"/>
                <a:gd name="T89" fmla="*/ 12 h 55"/>
                <a:gd name="T90" fmla="*/ 54 w 71"/>
                <a:gd name="T91" fmla="*/ 22 h 55"/>
                <a:gd name="T92" fmla="*/ 56 w 71"/>
                <a:gd name="T93" fmla="*/ 33 h 55"/>
                <a:gd name="T94" fmla="*/ 61 w 71"/>
                <a:gd name="T95" fmla="*/ 36 h 55"/>
                <a:gd name="T96" fmla="*/ 66 w 71"/>
                <a:gd name="T97" fmla="*/ 36 h 55"/>
                <a:gd name="T98" fmla="*/ 68 w 71"/>
                <a:gd name="T99" fmla="*/ 38 h 55"/>
                <a:gd name="T100" fmla="*/ 71 w 71"/>
                <a:gd name="T101" fmla="*/ 38 h 55"/>
                <a:gd name="T102" fmla="*/ 71 w 71"/>
                <a:gd name="T103"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1" h="55">
                  <a:moveTo>
                    <a:pt x="54" y="5"/>
                  </a:moveTo>
                  <a:lnTo>
                    <a:pt x="54" y="5"/>
                  </a:lnTo>
                  <a:lnTo>
                    <a:pt x="56" y="3"/>
                  </a:lnTo>
                  <a:lnTo>
                    <a:pt x="56" y="3"/>
                  </a:lnTo>
                  <a:lnTo>
                    <a:pt x="56" y="0"/>
                  </a:lnTo>
                  <a:lnTo>
                    <a:pt x="59" y="0"/>
                  </a:lnTo>
                  <a:lnTo>
                    <a:pt x="59" y="0"/>
                  </a:lnTo>
                  <a:lnTo>
                    <a:pt x="56" y="0"/>
                  </a:lnTo>
                  <a:lnTo>
                    <a:pt x="56" y="0"/>
                  </a:lnTo>
                  <a:lnTo>
                    <a:pt x="49" y="3"/>
                  </a:lnTo>
                  <a:lnTo>
                    <a:pt x="40" y="7"/>
                  </a:lnTo>
                  <a:lnTo>
                    <a:pt x="38" y="10"/>
                  </a:lnTo>
                  <a:lnTo>
                    <a:pt x="33" y="14"/>
                  </a:lnTo>
                  <a:lnTo>
                    <a:pt x="30" y="17"/>
                  </a:lnTo>
                  <a:lnTo>
                    <a:pt x="30" y="17"/>
                  </a:lnTo>
                  <a:lnTo>
                    <a:pt x="28" y="19"/>
                  </a:lnTo>
                  <a:lnTo>
                    <a:pt x="26" y="19"/>
                  </a:lnTo>
                  <a:lnTo>
                    <a:pt x="21" y="22"/>
                  </a:lnTo>
                  <a:lnTo>
                    <a:pt x="19" y="24"/>
                  </a:lnTo>
                  <a:lnTo>
                    <a:pt x="14" y="24"/>
                  </a:lnTo>
                  <a:lnTo>
                    <a:pt x="0" y="24"/>
                  </a:lnTo>
                  <a:lnTo>
                    <a:pt x="4" y="26"/>
                  </a:lnTo>
                  <a:lnTo>
                    <a:pt x="7" y="26"/>
                  </a:lnTo>
                  <a:lnTo>
                    <a:pt x="7" y="26"/>
                  </a:lnTo>
                  <a:lnTo>
                    <a:pt x="9" y="29"/>
                  </a:lnTo>
                  <a:lnTo>
                    <a:pt x="12" y="29"/>
                  </a:lnTo>
                  <a:lnTo>
                    <a:pt x="12" y="29"/>
                  </a:lnTo>
                  <a:lnTo>
                    <a:pt x="12" y="29"/>
                  </a:lnTo>
                  <a:lnTo>
                    <a:pt x="12" y="29"/>
                  </a:lnTo>
                  <a:lnTo>
                    <a:pt x="14" y="29"/>
                  </a:lnTo>
                  <a:lnTo>
                    <a:pt x="14" y="29"/>
                  </a:lnTo>
                  <a:lnTo>
                    <a:pt x="14" y="31"/>
                  </a:lnTo>
                  <a:lnTo>
                    <a:pt x="14" y="31"/>
                  </a:lnTo>
                  <a:lnTo>
                    <a:pt x="14" y="31"/>
                  </a:lnTo>
                  <a:lnTo>
                    <a:pt x="14" y="31"/>
                  </a:lnTo>
                  <a:lnTo>
                    <a:pt x="14" y="31"/>
                  </a:lnTo>
                  <a:lnTo>
                    <a:pt x="14" y="33"/>
                  </a:lnTo>
                  <a:lnTo>
                    <a:pt x="14" y="36"/>
                  </a:lnTo>
                  <a:lnTo>
                    <a:pt x="16" y="36"/>
                  </a:lnTo>
                  <a:lnTo>
                    <a:pt x="16" y="38"/>
                  </a:lnTo>
                  <a:lnTo>
                    <a:pt x="16" y="38"/>
                  </a:lnTo>
                  <a:lnTo>
                    <a:pt x="16" y="41"/>
                  </a:lnTo>
                  <a:lnTo>
                    <a:pt x="14" y="41"/>
                  </a:lnTo>
                  <a:lnTo>
                    <a:pt x="14" y="41"/>
                  </a:lnTo>
                  <a:lnTo>
                    <a:pt x="16" y="41"/>
                  </a:lnTo>
                  <a:lnTo>
                    <a:pt x="16" y="41"/>
                  </a:lnTo>
                  <a:lnTo>
                    <a:pt x="19" y="43"/>
                  </a:lnTo>
                  <a:lnTo>
                    <a:pt x="21" y="41"/>
                  </a:lnTo>
                  <a:lnTo>
                    <a:pt x="23" y="41"/>
                  </a:lnTo>
                  <a:lnTo>
                    <a:pt x="23" y="43"/>
                  </a:lnTo>
                  <a:lnTo>
                    <a:pt x="23" y="45"/>
                  </a:lnTo>
                  <a:lnTo>
                    <a:pt x="26" y="45"/>
                  </a:lnTo>
                  <a:lnTo>
                    <a:pt x="26" y="48"/>
                  </a:lnTo>
                  <a:lnTo>
                    <a:pt x="28" y="50"/>
                  </a:lnTo>
                  <a:lnTo>
                    <a:pt x="30" y="52"/>
                  </a:lnTo>
                  <a:lnTo>
                    <a:pt x="30" y="52"/>
                  </a:lnTo>
                  <a:lnTo>
                    <a:pt x="30" y="52"/>
                  </a:lnTo>
                  <a:lnTo>
                    <a:pt x="30" y="52"/>
                  </a:lnTo>
                  <a:lnTo>
                    <a:pt x="30" y="55"/>
                  </a:lnTo>
                  <a:lnTo>
                    <a:pt x="33" y="55"/>
                  </a:lnTo>
                  <a:lnTo>
                    <a:pt x="35" y="52"/>
                  </a:lnTo>
                  <a:lnTo>
                    <a:pt x="40" y="48"/>
                  </a:lnTo>
                  <a:lnTo>
                    <a:pt x="40" y="48"/>
                  </a:lnTo>
                  <a:lnTo>
                    <a:pt x="42" y="45"/>
                  </a:lnTo>
                  <a:lnTo>
                    <a:pt x="42" y="45"/>
                  </a:lnTo>
                  <a:lnTo>
                    <a:pt x="42" y="43"/>
                  </a:lnTo>
                  <a:lnTo>
                    <a:pt x="42" y="41"/>
                  </a:lnTo>
                  <a:lnTo>
                    <a:pt x="42" y="41"/>
                  </a:lnTo>
                  <a:lnTo>
                    <a:pt x="42" y="41"/>
                  </a:lnTo>
                  <a:lnTo>
                    <a:pt x="42" y="41"/>
                  </a:lnTo>
                  <a:lnTo>
                    <a:pt x="42" y="41"/>
                  </a:lnTo>
                  <a:lnTo>
                    <a:pt x="42" y="38"/>
                  </a:lnTo>
                  <a:lnTo>
                    <a:pt x="42" y="38"/>
                  </a:lnTo>
                  <a:lnTo>
                    <a:pt x="45" y="38"/>
                  </a:lnTo>
                  <a:lnTo>
                    <a:pt x="45" y="36"/>
                  </a:lnTo>
                  <a:lnTo>
                    <a:pt x="45" y="33"/>
                  </a:lnTo>
                  <a:lnTo>
                    <a:pt x="45" y="33"/>
                  </a:lnTo>
                  <a:lnTo>
                    <a:pt x="45" y="33"/>
                  </a:lnTo>
                  <a:lnTo>
                    <a:pt x="45" y="33"/>
                  </a:lnTo>
                  <a:lnTo>
                    <a:pt x="42" y="33"/>
                  </a:lnTo>
                  <a:lnTo>
                    <a:pt x="42" y="31"/>
                  </a:lnTo>
                  <a:lnTo>
                    <a:pt x="42" y="29"/>
                  </a:lnTo>
                  <a:lnTo>
                    <a:pt x="42" y="24"/>
                  </a:lnTo>
                  <a:lnTo>
                    <a:pt x="40" y="22"/>
                  </a:lnTo>
                  <a:lnTo>
                    <a:pt x="40" y="22"/>
                  </a:lnTo>
                  <a:lnTo>
                    <a:pt x="40" y="19"/>
                  </a:lnTo>
                  <a:lnTo>
                    <a:pt x="40" y="17"/>
                  </a:lnTo>
                  <a:lnTo>
                    <a:pt x="40" y="17"/>
                  </a:lnTo>
                  <a:lnTo>
                    <a:pt x="40" y="17"/>
                  </a:lnTo>
                  <a:lnTo>
                    <a:pt x="40" y="17"/>
                  </a:lnTo>
                  <a:lnTo>
                    <a:pt x="42" y="14"/>
                  </a:lnTo>
                  <a:lnTo>
                    <a:pt x="42" y="14"/>
                  </a:lnTo>
                  <a:lnTo>
                    <a:pt x="45" y="14"/>
                  </a:lnTo>
                  <a:lnTo>
                    <a:pt x="45" y="12"/>
                  </a:lnTo>
                  <a:lnTo>
                    <a:pt x="47" y="12"/>
                  </a:lnTo>
                  <a:lnTo>
                    <a:pt x="47" y="12"/>
                  </a:lnTo>
                  <a:lnTo>
                    <a:pt x="49" y="12"/>
                  </a:lnTo>
                  <a:lnTo>
                    <a:pt x="49" y="12"/>
                  </a:lnTo>
                  <a:lnTo>
                    <a:pt x="49" y="12"/>
                  </a:lnTo>
                  <a:lnTo>
                    <a:pt x="49" y="12"/>
                  </a:lnTo>
                  <a:lnTo>
                    <a:pt x="49" y="10"/>
                  </a:lnTo>
                  <a:lnTo>
                    <a:pt x="52" y="10"/>
                  </a:lnTo>
                  <a:lnTo>
                    <a:pt x="52" y="10"/>
                  </a:lnTo>
                  <a:lnTo>
                    <a:pt x="52" y="7"/>
                  </a:lnTo>
                  <a:lnTo>
                    <a:pt x="54" y="7"/>
                  </a:lnTo>
                  <a:lnTo>
                    <a:pt x="54" y="5"/>
                  </a:lnTo>
                  <a:close/>
                  <a:moveTo>
                    <a:pt x="71" y="36"/>
                  </a:moveTo>
                  <a:lnTo>
                    <a:pt x="71" y="36"/>
                  </a:lnTo>
                  <a:lnTo>
                    <a:pt x="68" y="33"/>
                  </a:lnTo>
                  <a:lnTo>
                    <a:pt x="68" y="33"/>
                  </a:lnTo>
                  <a:lnTo>
                    <a:pt x="66" y="31"/>
                  </a:lnTo>
                  <a:lnTo>
                    <a:pt x="66" y="29"/>
                  </a:lnTo>
                  <a:lnTo>
                    <a:pt x="66" y="26"/>
                  </a:lnTo>
                  <a:lnTo>
                    <a:pt x="68" y="24"/>
                  </a:lnTo>
                  <a:lnTo>
                    <a:pt x="68" y="24"/>
                  </a:lnTo>
                  <a:lnTo>
                    <a:pt x="66" y="22"/>
                  </a:lnTo>
                  <a:lnTo>
                    <a:pt x="64" y="12"/>
                  </a:lnTo>
                  <a:lnTo>
                    <a:pt x="61" y="10"/>
                  </a:lnTo>
                  <a:lnTo>
                    <a:pt x="61" y="10"/>
                  </a:lnTo>
                  <a:lnTo>
                    <a:pt x="61" y="10"/>
                  </a:lnTo>
                  <a:lnTo>
                    <a:pt x="61" y="10"/>
                  </a:lnTo>
                  <a:lnTo>
                    <a:pt x="61" y="7"/>
                  </a:lnTo>
                  <a:lnTo>
                    <a:pt x="61" y="7"/>
                  </a:lnTo>
                  <a:lnTo>
                    <a:pt x="59" y="7"/>
                  </a:lnTo>
                  <a:lnTo>
                    <a:pt x="59" y="7"/>
                  </a:lnTo>
                  <a:lnTo>
                    <a:pt x="59" y="7"/>
                  </a:lnTo>
                  <a:lnTo>
                    <a:pt x="59" y="7"/>
                  </a:lnTo>
                  <a:lnTo>
                    <a:pt x="59" y="10"/>
                  </a:lnTo>
                  <a:lnTo>
                    <a:pt x="59" y="10"/>
                  </a:lnTo>
                  <a:lnTo>
                    <a:pt x="59" y="10"/>
                  </a:lnTo>
                  <a:lnTo>
                    <a:pt x="59" y="10"/>
                  </a:lnTo>
                  <a:lnTo>
                    <a:pt x="56" y="12"/>
                  </a:lnTo>
                  <a:lnTo>
                    <a:pt x="56" y="12"/>
                  </a:lnTo>
                  <a:lnTo>
                    <a:pt x="56" y="12"/>
                  </a:lnTo>
                  <a:lnTo>
                    <a:pt x="54" y="12"/>
                  </a:lnTo>
                  <a:lnTo>
                    <a:pt x="54" y="17"/>
                  </a:lnTo>
                  <a:lnTo>
                    <a:pt x="54" y="22"/>
                  </a:lnTo>
                  <a:lnTo>
                    <a:pt x="54" y="22"/>
                  </a:lnTo>
                  <a:lnTo>
                    <a:pt x="56" y="26"/>
                  </a:lnTo>
                  <a:lnTo>
                    <a:pt x="56" y="29"/>
                  </a:lnTo>
                  <a:lnTo>
                    <a:pt x="56" y="33"/>
                  </a:lnTo>
                  <a:lnTo>
                    <a:pt x="59" y="33"/>
                  </a:lnTo>
                  <a:lnTo>
                    <a:pt x="59" y="36"/>
                  </a:lnTo>
                  <a:lnTo>
                    <a:pt x="61" y="36"/>
                  </a:lnTo>
                  <a:lnTo>
                    <a:pt x="64" y="36"/>
                  </a:lnTo>
                  <a:lnTo>
                    <a:pt x="64" y="36"/>
                  </a:lnTo>
                  <a:lnTo>
                    <a:pt x="66" y="36"/>
                  </a:lnTo>
                  <a:lnTo>
                    <a:pt x="66" y="38"/>
                  </a:lnTo>
                  <a:lnTo>
                    <a:pt x="66" y="38"/>
                  </a:lnTo>
                  <a:lnTo>
                    <a:pt x="68" y="38"/>
                  </a:lnTo>
                  <a:lnTo>
                    <a:pt x="68" y="38"/>
                  </a:lnTo>
                  <a:lnTo>
                    <a:pt x="68" y="38"/>
                  </a:lnTo>
                  <a:lnTo>
                    <a:pt x="71" y="38"/>
                  </a:lnTo>
                  <a:lnTo>
                    <a:pt x="71" y="38"/>
                  </a:lnTo>
                  <a:lnTo>
                    <a:pt x="71" y="38"/>
                  </a:lnTo>
                  <a:lnTo>
                    <a:pt x="71" y="3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6" name="Freeform 34"/>
            <p:cNvSpPr>
              <a:spLocks noEditPoints="1"/>
            </p:cNvSpPr>
            <p:nvPr/>
          </p:nvSpPr>
          <p:spPr bwMode="auto">
            <a:xfrm>
              <a:off x="9722273" y="4668281"/>
              <a:ext cx="87857" cy="68058"/>
            </a:xfrm>
            <a:custGeom>
              <a:avLst/>
              <a:gdLst>
                <a:gd name="T0" fmla="*/ 56 w 71"/>
                <a:gd name="T1" fmla="*/ 3 h 55"/>
                <a:gd name="T2" fmla="*/ 59 w 71"/>
                <a:gd name="T3" fmla="*/ 0 h 55"/>
                <a:gd name="T4" fmla="*/ 56 w 71"/>
                <a:gd name="T5" fmla="*/ 0 h 55"/>
                <a:gd name="T6" fmla="*/ 38 w 71"/>
                <a:gd name="T7" fmla="*/ 10 h 55"/>
                <a:gd name="T8" fmla="*/ 30 w 71"/>
                <a:gd name="T9" fmla="*/ 17 h 55"/>
                <a:gd name="T10" fmla="*/ 21 w 71"/>
                <a:gd name="T11" fmla="*/ 22 h 55"/>
                <a:gd name="T12" fmla="*/ 0 w 71"/>
                <a:gd name="T13" fmla="*/ 24 h 55"/>
                <a:gd name="T14" fmla="*/ 7 w 71"/>
                <a:gd name="T15" fmla="*/ 26 h 55"/>
                <a:gd name="T16" fmla="*/ 12 w 71"/>
                <a:gd name="T17" fmla="*/ 29 h 55"/>
                <a:gd name="T18" fmla="*/ 14 w 71"/>
                <a:gd name="T19" fmla="*/ 29 h 55"/>
                <a:gd name="T20" fmla="*/ 14 w 71"/>
                <a:gd name="T21" fmla="*/ 31 h 55"/>
                <a:gd name="T22" fmla="*/ 14 w 71"/>
                <a:gd name="T23" fmla="*/ 31 h 55"/>
                <a:gd name="T24" fmla="*/ 16 w 71"/>
                <a:gd name="T25" fmla="*/ 36 h 55"/>
                <a:gd name="T26" fmla="*/ 16 w 71"/>
                <a:gd name="T27" fmla="*/ 41 h 55"/>
                <a:gd name="T28" fmla="*/ 16 w 71"/>
                <a:gd name="T29" fmla="*/ 41 h 55"/>
                <a:gd name="T30" fmla="*/ 21 w 71"/>
                <a:gd name="T31" fmla="*/ 41 h 55"/>
                <a:gd name="T32" fmla="*/ 23 w 71"/>
                <a:gd name="T33" fmla="*/ 45 h 55"/>
                <a:gd name="T34" fmla="*/ 28 w 71"/>
                <a:gd name="T35" fmla="*/ 50 h 55"/>
                <a:gd name="T36" fmla="*/ 30 w 71"/>
                <a:gd name="T37" fmla="*/ 52 h 55"/>
                <a:gd name="T38" fmla="*/ 33 w 71"/>
                <a:gd name="T39" fmla="*/ 55 h 55"/>
                <a:gd name="T40" fmla="*/ 40 w 71"/>
                <a:gd name="T41" fmla="*/ 48 h 55"/>
                <a:gd name="T42" fmla="*/ 42 w 71"/>
                <a:gd name="T43" fmla="*/ 43 h 55"/>
                <a:gd name="T44" fmla="*/ 42 w 71"/>
                <a:gd name="T45" fmla="*/ 41 h 55"/>
                <a:gd name="T46" fmla="*/ 42 w 71"/>
                <a:gd name="T47" fmla="*/ 38 h 55"/>
                <a:gd name="T48" fmla="*/ 45 w 71"/>
                <a:gd name="T49" fmla="*/ 36 h 55"/>
                <a:gd name="T50" fmla="*/ 45 w 71"/>
                <a:gd name="T51" fmla="*/ 33 h 55"/>
                <a:gd name="T52" fmla="*/ 42 w 71"/>
                <a:gd name="T53" fmla="*/ 31 h 55"/>
                <a:gd name="T54" fmla="*/ 40 w 71"/>
                <a:gd name="T55" fmla="*/ 22 h 55"/>
                <a:gd name="T56" fmla="*/ 40 w 71"/>
                <a:gd name="T57" fmla="*/ 17 h 55"/>
                <a:gd name="T58" fmla="*/ 40 w 71"/>
                <a:gd name="T59" fmla="*/ 17 h 55"/>
                <a:gd name="T60" fmla="*/ 45 w 71"/>
                <a:gd name="T61" fmla="*/ 14 h 55"/>
                <a:gd name="T62" fmla="*/ 47 w 71"/>
                <a:gd name="T63" fmla="*/ 12 h 55"/>
                <a:gd name="T64" fmla="*/ 49 w 71"/>
                <a:gd name="T65" fmla="*/ 12 h 55"/>
                <a:gd name="T66" fmla="*/ 52 w 71"/>
                <a:gd name="T67" fmla="*/ 10 h 55"/>
                <a:gd name="T68" fmla="*/ 54 w 71"/>
                <a:gd name="T69" fmla="*/ 7 h 55"/>
                <a:gd name="T70" fmla="*/ 71 w 71"/>
                <a:gd name="T71" fmla="*/ 36 h 55"/>
                <a:gd name="T72" fmla="*/ 66 w 71"/>
                <a:gd name="T73" fmla="*/ 31 h 55"/>
                <a:gd name="T74" fmla="*/ 68 w 71"/>
                <a:gd name="T75" fmla="*/ 24 h 55"/>
                <a:gd name="T76" fmla="*/ 64 w 71"/>
                <a:gd name="T77" fmla="*/ 12 h 55"/>
                <a:gd name="T78" fmla="*/ 61 w 71"/>
                <a:gd name="T79" fmla="*/ 10 h 55"/>
                <a:gd name="T80" fmla="*/ 61 w 71"/>
                <a:gd name="T81" fmla="*/ 7 h 55"/>
                <a:gd name="T82" fmla="*/ 59 w 71"/>
                <a:gd name="T83" fmla="*/ 7 h 55"/>
                <a:gd name="T84" fmla="*/ 59 w 71"/>
                <a:gd name="T85" fmla="*/ 10 h 55"/>
                <a:gd name="T86" fmla="*/ 56 w 71"/>
                <a:gd name="T87" fmla="*/ 12 h 55"/>
                <a:gd name="T88" fmla="*/ 54 w 71"/>
                <a:gd name="T89" fmla="*/ 12 h 55"/>
                <a:gd name="T90" fmla="*/ 54 w 71"/>
                <a:gd name="T91" fmla="*/ 22 h 55"/>
                <a:gd name="T92" fmla="*/ 56 w 71"/>
                <a:gd name="T93" fmla="*/ 33 h 55"/>
                <a:gd name="T94" fmla="*/ 61 w 71"/>
                <a:gd name="T95" fmla="*/ 36 h 55"/>
                <a:gd name="T96" fmla="*/ 66 w 71"/>
                <a:gd name="T97" fmla="*/ 36 h 55"/>
                <a:gd name="T98" fmla="*/ 68 w 71"/>
                <a:gd name="T99" fmla="*/ 38 h 55"/>
                <a:gd name="T100" fmla="*/ 71 w 71"/>
                <a:gd name="T101" fmla="*/ 38 h 55"/>
                <a:gd name="T102" fmla="*/ 71 w 71"/>
                <a:gd name="T103" fmla="*/ 36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1" h="55">
                  <a:moveTo>
                    <a:pt x="54" y="5"/>
                  </a:moveTo>
                  <a:lnTo>
                    <a:pt x="54" y="5"/>
                  </a:lnTo>
                  <a:lnTo>
                    <a:pt x="56" y="3"/>
                  </a:lnTo>
                  <a:lnTo>
                    <a:pt x="56" y="3"/>
                  </a:lnTo>
                  <a:lnTo>
                    <a:pt x="56" y="0"/>
                  </a:lnTo>
                  <a:lnTo>
                    <a:pt x="59" y="0"/>
                  </a:lnTo>
                  <a:lnTo>
                    <a:pt x="59" y="0"/>
                  </a:lnTo>
                  <a:lnTo>
                    <a:pt x="56" y="0"/>
                  </a:lnTo>
                  <a:lnTo>
                    <a:pt x="56" y="0"/>
                  </a:lnTo>
                  <a:lnTo>
                    <a:pt x="49" y="3"/>
                  </a:lnTo>
                  <a:lnTo>
                    <a:pt x="40" y="7"/>
                  </a:lnTo>
                  <a:lnTo>
                    <a:pt x="38" y="10"/>
                  </a:lnTo>
                  <a:lnTo>
                    <a:pt x="33" y="14"/>
                  </a:lnTo>
                  <a:lnTo>
                    <a:pt x="30" y="17"/>
                  </a:lnTo>
                  <a:lnTo>
                    <a:pt x="30" y="17"/>
                  </a:lnTo>
                  <a:lnTo>
                    <a:pt x="28" y="19"/>
                  </a:lnTo>
                  <a:lnTo>
                    <a:pt x="26" y="19"/>
                  </a:lnTo>
                  <a:lnTo>
                    <a:pt x="21" y="22"/>
                  </a:lnTo>
                  <a:lnTo>
                    <a:pt x="19" y="24"/>
                  </a:lnTo>
                  <a:lnTo>
                    <a:pt x="14" y="24"/>
                  </a:lnTo>
                  <a:lnTo>
                    <a:pt x="0" y="24"/>
                  </a:lnTo>
                  <a:lnTo>
                    <a:pt x="4" y="26"/>
                  </a:lnTo>
                  <a:lnTo>
                    <a:pt x="7" y="26"/>
                  </a:lnTo>
                  <a:lnTo>
                    <a:pt x="7" y="26"/>
                  </a:lnTo>
                  <a:lnTo>
                    <a:pt x="9" y="29"/>
                  </a:lnTo>
                  <a:lnTo>
                    <a:pt x="12" y="29"/>
                  </a:lnTo>
                  <a:lnTo>
                    <a:pt x="12" y="29"/>
                  </a:lnTo>
                  <a:lnTo>
                    <a:pt x="12" y="29"/>
                  </a:lnTo>
                  <a:lnTo>
                    <a:pt x="12" y="29"/>
                  </a:lnTo>
                  <a:lnTo>
                    <a:pt x="14" y="29"/>
                  </a:lnTo>
                  <a:lnTo>
                    <a:pt x="14" y="29"/>
                  </a:lnTo>
                  <a:lnTo>
                    <a:pt x="14" y="31"/>
                  </a:lnTo>
                  <a:lnTo>
                    <a:pt x="14" y="31"/>
                  </a:lnTo>
                  <a:lnTo>
                    <a:pt x="14" y="31"/>
                  </a:lnTo>
                  <a:lnTo>
                    <a:pt x="14" y="31"/>
                  </a:lnTo>
                  <a:lnTo>
                    <a:pt x="14" y="31"/>
                  </a:lnTo>
                  <a:lnTo>
                    <a:pt x="14" y="33"/>
                  </a:lnTo>
                  <a:lnTo>
                    <a:pt x="14" y="36"/>
                  </a:lnTo>
                  <a:lnTo>
                    <a:pt x="16" y="36"/>
                  </a:lnTo>
                  <a:lnTo>
                    <a:pt x="16" y="38"/>
                  </a:lnTo>
                  <a:lnTo>
                    <a:pt x="16" y="38"/>
                  </a:lnTo>
                  <a:lnTo>
                    <a:pt x="16" y="41"/>
                  </a:lnTo>
                  <a:lnTo>
                    <a:pt x="14" y="41"/>
                  </a:lnTo>
                  <a:lnTo>
                    <a:pt x="14" y="41"/>
                  </a:lnTo>
                  <a:lnTo>
                    <a:pt x="16" y="41"/>
                  </a:lnTo>
                  <a:lnTo>
                    <a:pt x="16" y="41"/>
                  </a:lnTo>
                  <a:lnTo>
                    <a:pt x="19" y="43"/>
                  </a:lnTo>
                  <a:lnTo>
                    <a:pt x="21" y="41"/>
                  </a:lnTo>
                  <a:lnTo>
                    <a:pt x="23" y="41"/>
                  </a:lnTo>
                  <a:lnTo>
                    <a:pt x="23" y="43"/>
                  </a:lnTo>
                  <a:lnTo>
                    <a:pt x="23" y="45"/>
                  </a:lnTo>
                  <a:lnTo>
                    <a:pt x="26" y="45"/>
                  </a:lnTo>
                  <a:lnTo>
                    <a:pt x="26" y="48"/>
                  </a:lnTo>
                  <a:lnTo>
                    <a:pt x="28" y="50"/>
                  </a:lnTo>
                  <a:lnTo>
                    <a:pt x="30" y="52"/>
                  </a:lnTo>
                  <a:lnTo>
                    <a:pt x="30" y="52"/>
                  </a:lnTo>
                  <a:lnTo>
                    <a:pt x="30" y="52"/>
                  </a:lnTo>
                  <a:lnTo>
                    <a:pt x="30" y="52"/>
                  </a:lnTo>
                  <a:lnTo>
                    <a:pt x="30" y="55"/>
                  </a:lnTo>
                  <a:lnTo>
                    <a:pt x="33" y="55"/>
                  </a:lnTo>
                  <a:lnTo>
                    <a:pt x="35" y="52"/>
                  </a:lnTo>
                  <a:lnTo>
                    <a:pt x="40" y="48"/>
                  </a:lnTo>
                  <a:lnTo>
                    <a:pt x="40" y="48"/>
                  </a:lnTo>
                  <a:lnTo>
                    <a:pt x="42" y="45"/>
                  </a:lnTo>
                  <a:lnTo>
                    <a:pt x="42" y="45"/>
                  </a:lnTo>
                  <a:lnTo>
                    <a:pt x="42" y="43"/>
                  </a:lnTo>
                  <a:lnTo>
                    <a:pt x="42" y="41"/>
                  </a:lnTo>
                  <a:lnTo>
                    <a:pt x="42" y="41"/>
                  </a:lnTo>
                  <a:lnTo>
                    <a:pt x="42" y="41"/>
                  </a:lnTo>
                  <a:lnTo>
                    <a:pt x="42" y="41"/>
                  </a:lnTo>
                  <a:lnTo>
                    <a:pt x="42" y="41"/>
                  </a:lnTo>
                  <a:lnTo>
                    <a:pt x="42" y="38"/>
                  </a:lnTo>
                  <a:lnTo>
                    <a:pt x="42" y="38"/>
                  </a:lnTo>
                  <a:lnTo>
                    <a:pt x="45" y="38"/>
                  </a:lnTo>
                  <a:lnTo>
                    <a:pt x="45" y="36"/>
                  </a:lnTo>
                  <a:lnTo>
                    <a:pt x="45" y="33"/>
                  </a:lnTo>
                  <a:lnTo>
                    <a:pt x="45" y="33"/>
                  </a:lnTo>
                  <a:lnTo>
                    <a:pt x="45" y="33"/>
                  </a:lnTo>
                  <a:lnTo>
                    <a:pt x="45" y="33"/>
                  </a:lnTo>
                  <a:lnTo>
                    <a:pt x="42" y="33"/>
                  </a:lnTo>
                  <a:lnTo>
                    <a:pt x="42" y="31"/>
                  </a:lnTo>
                  <a:lnTo>
                    <a:pt x="42" y="29"/>
                  </a:lnTo>
                  <a:lnTo>
                    <a:pt x="42" y="24"/>
                  </a:lnTo>
                  <a:lnTo>
                    <a:pt x="40" y="22"/>
                  </a:lnTo>
                  <a:lnTo>
                    <a:pt x="40" y="22"/>
                  </a:lnTo>
                  <a:lnTo>
                    <a:pt x="40" y="19"/>
                  </a:lnTo>
                  <a:lnTo>
                    <a:pt x="40" y="17"/>
                  </a:lnTo>
                  <a:lnTo>
                    <a:pt x="40" y="17"/>
                  </a:lnTo>
                  <a:lnTo>
                    <a:pt x="40" y="17"/>
                  </a:lnTo>
                  <a:lnTo>
                    <a:pt x="40" y="17"/>
                  </a:lnTo>
                  <a:lnTo>
                    <a:pt x="42" y="14"/>
                  </a:lnTo>
                  <a:lnTo>
                    <a:pt x="42" y="14"/>
                  </a:lnTo>
                  <a:lnTo>
                    <a:pt x="45" y="14"/>
                  </a:lnTo>
                  <a:lnTo>
                    <a:pt x="45" y="12"/>
                  </a:lnTo>
                  <a:lnTo>
                    <a:pt x="47" y="12"/>
                  </a:lnTo>
                  <a:lnTo>
                    <a:pt x="47" y="12"/>
                  </a:lnTo>
                  <a:lnTo>
                    <a:pt x="49" y="12"/>
                  </a:lnTo>
                  <a:lnTo>
                    <a:pt x="49" y="12"/>
                  </a:lnTo>
                  <a:lnTo>
                    <a:pt x="49" y="12"/>
                  </a:lnTo>
                  <a:lnTo>
                    <a:pt x="49" y="12"/>
                  </a:lnTo>
                  <a:lnTo>
                    <a:pt x="49" y="10"/>
                  </a:lnTo>
                  <a:lnTo>
                    <a:pt x="52" y="10"/>
                  </a:lnTo>
                  <a:lnTo>
                    <a:pt x="52" y="10"/>
                  </a:lnTo>
                  <a:lnTo>
                    <a:pt x="52" y="7"/>
                  </a:lnTo>
                  <a:lnTo>
                    <a:pt x="54" y="7"/>
                  </a:lnTo>
                  <a:lnTo>
                    <a:pt x="54" y="5"/>
                  </a:lnTo>
                  <a:close/>
                  <a:moveTo>
                    <a:pt x="71" y="36"/>
                  </a:moveTo>
                  <a:lnTo>
                    <a:pt x="71" y="36"/>
                  </a:lnTo>
                  <a:lnTo>
                    <a:pt x="68" y="33"/>
                  </a:lnTo>
                  <a:lnTo>
                    <a:pt x="68" y="33"/>
                  </a:lnTo>
                  <a:lnTo>
                    <a:pt x="66" y="31"/>
                  </a:lnTo>
                  <a:lnTo>
                    <a:pt x="66" y="29"/>
                  </a:lnTo>
                  <a:lnTo>
                    <a:pt x="66" y="26"/>
                  </a:lnTo>
                  <a:lnTo>
                    <a:pt x="68" y="24"/>
                  </a:lnTo>
                  <a:lnTo>
                    <a:pt x="68" y="24"/>
                  </a:lnTo>
                  <a:lnTo>
                    <a:pt x="66" y="22"/>
                  </a:lnTo>
                  <a:lnTo>
                    <a:pt x="64" y="12"/>
                  </a:lnTo>
                  <a:lnTo>
                    <a:pt x="61" y="10"/>
                  </a:lnTo>
                  <a:lnTo>
                    <a:pt x="61" y="10"/>
                  </a:lnTo>
                  <a:lnTo>
                    <a:pt x="61" y="10"/>
                  </a:lnTo>
                  <a:lnTo>
                    <a:pt x="61" y="10"/>
                  </a:lnTo>
                  <a:lnTo>
                    <a:pt x="61" y="7"/>
                  </a:lnTo>
                  <a:lnTo>
                    <a:pt x="61" y="7"/>
                  </a:lnTo>
                  <a:lnTo>
                    <a:pt x="59" y="7"/>
                  </a:lnTo>
                  <a:lnTo>
                    <a:pt x="59" y="7"/>
                  </a:lnTo>
                  <a:lnTo>
                    <a:pt x="59" y="7"/>
                  </a:lnTo>
                  <a:lnTo>
                    <a:pt x="59" y="7"/>
                  </a:lnTo>
                  <a:lnTo>
                    <a:pt x="59" y="10"/>
                  </a:lnTo>
                  <a:lnTo>
                    <a:pt x="59" y="10"/>
                  </a:lnTo>
                  <a:lnTo>
                    <a:pt x="59" y="10"/>
                  </a:lnTo>
                  <a:lnTo>
                    <a:pt x="59" y="10"/>
                  </a:lnTo>
                  <a:lnTo>
                    <a:pt x="56" y="12"/>
                  </a:lnTo>
                  <a:lnTo>
                    <a:pt x="56" y="12"/>
                  </a:lnTo>
                  <a:lnTo>
                    <a:pt x="56" y="12"/>
                  </a:lnTo>
                  <a:lnTo>
                    <a:pt x="54" y="12"/>
                  </a:lnTo>
                  <a:lnTo>
                    <a:pt x="54" y="17"/>
                  </a:lnTo>
                  <a:lnTo>
                    <a:pt x="54" y="22"/>
                  </a:lnTo>
                  <a:lnTo>
                    <a:pt x="54" y="22"/>
                  </a:lnTo>
                  <a:lnTo>
                    <a:pt x="56" y="26"/>
                  </a:lnTo>
                  <a:lnTo>
                    <a:pt x="56" y="29"/>
                  </a:lnTo>
                  <a:lnTo>
                    <a:pt x="56" y="33"/>
                  </a:lnTo>
                  <a:lnTo>
                    <a:pt x="59" y="33"/>
                  </a:lnTo>
                  <a:lnTo>
                    <a:pt x="59" y="36"/>
                  </a:lnTo>
                  <a:lnTo>
                    <a:pt x="61" y="36"/>
                  </a:lnTo>
                  <a:lnTo>
                    <a:pt x="64" y="36"/>
                  </a:lnTo>
                  <a:lnTo>
                    <a:pt x="64" y="36"/>
                  </a:lnTo>
                  <a:lnTo>
                    <a:pt x="66" y="36"/>
                  </a:lnTo>
                  <a:lnTo>
                    <a:pt x="66" y="38"/>
                  </a:lnTo>
                  <a:lnTo>
                    <a:pt x="66" y="38"/>
                  </a:lnTo>
                  <a:lnTo>
                    <a:pt x="68" y="38"/>
                  </a:lnTo>
                  <a:lnTo>
                    <a:pt x="68" y="38"/>
                  </a:lnTo>
                  <a:lnTo>
                    <a:pt x="68" y="38"/>
                  </a:lnTo>
                  <a:lnTo>
                    <a:pt x="71" y="38"/>
                  </a:lnTo>
                  <a:lnTo>
                    <a:pt x="71" y="38"/>
                  </a:lnTo>
                  <a:lnTo>
                    <a:pt x="71" y="38"/>
                  </a:lnTo>
                  <a:lnTo>
                    <a:pt x="71" y="3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7" name="Freeform 35"/>
            <p:cNvSpPr>
              <a:spLocks noEditPoints="1"/>
            </p:cNvSpPr>
            <p:nvPr/>
          </p:nvSpPr>
          <p:spPr bwMode="auto">
            <a:xfrm>
              <a:off x="8041860" y="3213078"/>
              <a:ext cx="298218" cy="415772"/>
            </a:xfrm>
            <a:custGeom>
              <a:avLst/>
              <a:gdLst>
                <a:gd name="T0" fmla="*/ 137 w 241"/>
                <a:gd name="T1" fmla="*/ 227 h 336"/>
                <a:gd name="T2" fmla="*/ 137 w 241"/>
                <a:gd name="T3" fmla="*/ 263 h 336"/>
                <a:gd name="T4" fmla="*/ 135 w 241"/>
                <a:gd name="T5" fmla="*/ 218 h 336"/>
                <a:gd name="T6" fmla="*/ 52 w 241"/>
                <a:gd name="T7" fmla="*/ 272 h 336"/>
                <a:gd name="T8" fmla="*/ 130 w 241"/>
                <a:gd name="T9" fmla="*/ 211 h 336"/>
                <a:gd name="T10" fmla="*/ 130 w 241"/>
                <a:gd name="T11" fmla="*/ 260 h 336"/>
                <a:gd name="T12" fmla="*/ 135 w 241"/>
                <a:gd name="T13" fmla="*/ 241 h 336"/>
                <a:gd name="T14" fmla="*/ 201 w 241"/>
                <a:gd name="T15" fmla="*/ 277 h 336"/>
                <a:gd name="T16" fmla="*/ 201 w 241"/>
                <a:gd name="T17" fmla="*/ 272 h 336"/>
                <a:gd name="T18" fmla="*/ 239 w 241"/>
                <a:gd name="T19" fmla="*/ 270 h 336"/>
                <a:gd name="T20" fmla="*/ 225 w 241"/>
                <a:gd name="T21" fmla="*/ 189 h 336"/>
                <a:gd name="T22" fmla="*/ 203 w 241"/>
                <a:gd name="T23" fmla="*/ 170 h 336"/>
                <a:gd name="T24" fmla="*/ 187 w 241"/>
                <a:gd name="T25" fmla="*/ 211 h 336"/>
                <a:gd name="T26" fmla="*/ 173 w 241"/>
                <a:gd name="T27" fmla="*/ 197 h 336"/>
                <a:gd name="T28" fmla="*/ 161 w 241"/>
                <a:gd name="T29" fmla="*/ 168 h 336"/>
                <a:gd name="T30" fmla="*/ 189 w 241"/>
                <a:gd name="T31" fmla="*/ 144 h 336"/>
                <a:gd name="T32" fmla="*/ 213 w 241"/>
                <a:gd name="T33" fmla="*/ 123 h 336"/>
                <a:gd name="T34" fmla="*/ 232 w 241"/>
                <a:gd name="T35" fmla="*/ 100 h 336"/>
                <a:gd name="T36" fmla="*/ 213 w 241"/>
                <a:gd name="T37" fmla="*/ 88 h 336"/>
                <a:gd name="T38" fmla="*/ 170 w 241"/>
                <a:gd name="T39" fmla="*/ 85 h 336"/>
                <a:gd name="T40" fmla="*/ 92 w 241"/>
                <a:gd name="T41" fmla="*/ 71 h 336"/>
                <a:gd name="T42" fmla="*/ 88 w 241"/>
                <a:gd name="T43" fmla="*/ 31 h 336"/>
                <a:gd name="T44" fmla="*/ 80 w 241"/>
                <a:gd name="T45" fmla="*/ 36 h 336"/>
                <a:gd name="T46" fmla="*/ 54 w 241"/>
                <a:gd name="T47" fmla="*/ 24 h 336"/>
                <a:gd name="T48" fmla="*/ 50 w 241"/>
                <a:gd name="T49" fmla="*/ 19 h 336"/>
                <a:gd name="T50" fmla="*/ 31 w 241"/>
                <a:gd name="T51" fmla="*/ 12 h 336"/>
                <a:gd name="T52" fmla="*/ 21 w 241"/>
                <a:gd name="T53" fmla="*/ 10 h 336"/>
                <a:gd name="T54" fmla="*/ 7 w 241"/>
                <a:gd name="T55" fmla="*/ 33 h 336"/>
                <a:gd name="T56" fmla="*/ 33 w 241"/>
                <a:gd name="T57" fmla="*/ 69 h 336"/>
                <a:gd name="T58" fmla="*/ 47 w 241"/>
                <a:gd name="T59" fmla="*/ 83 h 336"/>
                <a:gd name="T60" fmla="*/ 14 w 241"/>
                <a:gd name="T61" fmla="*/ 102 h 336"/>
                <a:gd name="T62" fmla="*/ 2 w 241"/>
                <a:gd name="T63" fmla="*/ 121 h 336"/>
                <a:gd name="T64" fmla="*/ 36 w 241"/>
                <a:gd name="T65" fmla="*/ 149 h 336"/>
                <a:gd name="T66" fmla="*/ 31 w 241"/>
                <a:gd name="T67" fmla="*/ 175 h 336"/>
                <a:gd name="T68" fmla="*/ 43 w 241"/>
                <a:gd name="T69" fmla="*/ 208 h 336"/>
                <a:gd name="T70" fmla="*/ 50 w 241"/>
                <a:gd name="T71" fmla="*/ 246 h 336"/>
                <a:gd name="T72" fmla="*/ 62 w 241"/>
                <a:gd name="T73" fmla="*/ 286 h 336"/>
                <a:gd name="T74" fmla="*/ 71 w 241"/>
                <a:gd name="T75" fmla="*/ 282 h 336"/>
                <a:gd name="T76" fmla="*/ 76 w 241"/>
                <a:gd name="T77" fmla="*/ 249 h 336"/>
                <a:gd name="T78" fmla="*/ 80 w 241"/>
                <a:gd name="T79" fmla="*/ 251 h 336"/>
                <a:gd name="T80" fmla="*/ 85 w 241"/>
                <a:gd name="T81" fmla="*/ 270 h 336"/>
                <a:gd name="T82" fmla="*/ 92 w 241"/>
                <a:gd name="T83" fmla="*/ 263 h 336"/>
                <a:gd name="T84" fmla="*/ 97 w 241"/>
                <a:gd name="T85" fmla="*/ 253 h 336"/>
                <a:gd name="T86" fmla="*/ 104 w 241"/>
                <a:gd name="T87" fmla="*/ 265 h 336"/>
                <a:gd name="T88" fmla="*/ 104 w 241"/>
                <a:gd name="T89" fmla="*/ 272 h 336"/>
                <a:gd name="T90" fmla="*/ 121 w 241"/>
                <a:gd name="T91" fmla="*/ 260 h 336"/>
                <a:gd name="T92" fmla="*/ 128 w 241"/>
                <a:gd name="T93" fmla="*/ 258 h 336"/>
                <a:gd name="T94" fmla="*/ 128 w 241"/>
                <a:gd name="T95" fmla="*/ 232 h 336"/>
                <a:gd name="T96" fmla="*/ 130 w 241"/>
                <a:gd name="T97" fmla="*/ 213 h 336"/>
                <a:gd name="T98" fmla="*/ 125 w 241"/>
                <a:gd name="T99" fmla="*/ 189 h 336"/>
                <a:gd name="T100" fmla="*/ 135 w 241"/>
                <a:gd name="T101" fmla="*/ 175 h 336"/>
                <a:gd name="T102" fmla="*/ 137 w 241"/>
                <a:gd name="T103" fmla="*/ 194 h 336"/>
                <a:gd name="T104" fmla="*/ 151 w 241"/>
                <a:gd name="T105" fmla="*/ 232 h 336"/>
                <a:gd name="T106" fmla="*/ 168 w 241"/>
                <a:gd name="T107" fmla="*/ 225 h 336"/>
                <a:gd name="T108" fmla="*/ 180 w 241"/>
                <a:gd name="T109" fmla="*/ 223 h 336"/>
                <a:gd name="T110" fmla="*/ 196 w 241"/>
                <a:gd name="T111" fmla="*/ 249 h 336"/>
                <a:gd name="T112" fmla="*/ 203 w 241"/>
                <a:gd name="T113" fmla="*/ 272 h 336"/>
                <a:gd name="T114" fmla="*/ 208 w 241"/>
                <a:gd name="T115" fmla="*/ 282 h 336"/>
                <a:gd name="T116" fmla="*/ 211 w 241"/>
                <a:gd name="T117" fmla="*/ 310 h 336"/>
                <a:gd name="T118" fmla="*/ 218 w 241"/>
                <a:gd name="T119" fmla="*/ 308 h 336"/>
                <a:gd name="T120" fmla="*/ 182 w 241"/>
                <a:gd name="T121" fmla="*/ 244 h 336"/>
                <a:gd name="T122" fmla="*/ 154 w 241"/>
                <a:gd name="T123" fmla="*/ 258 h 336"/>
                <a:gd name="T124" fmla="*/ 156 w 241"/>
                <a:gd name="T125" fmla="*/ 258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1" h="336">
                  <a:moveTo>
                    <a:pt x="135" y="268"/>
                  </a:moveTo>
                  <a:lnTo>
                    <a:pt x="133" y="268"/>
                  </a:lnTo>
                  <a:lnTo>
                    <a:pt x="133" y="265"/>
                  </a:lnTo>
                  <a:lnTo>
                    <a:pt x="130" y="268"/>
                  </a:lnTo>
                  <a:lnTo>
                    <a:pt x="130" y="270"/>
                  </a:lnTo>
                  <a:lnTo>
                    <a:pt x="130" y="270"/>
                  </a:lnTo>
                  <a:lnTo>
                    <a:pt x="130" y="270"/>
                  </a:lnTo>
                  <a:lnTo>
                    <a:pt x="130" y="270"/>
                  </a:lnTo>
                  <a:lnTo>
                    <a:pt x="130" y="270"/>
                  </a:lnTo>
                  <a:lnTo>
                    <a:pt x="130" y="272"/>
                  </a:lnTo>
                  <a:lnTo>
                    <a:pt x="130" y="272"/>
                  </a:lnTo>
                  <a:lnTo>
                    <a:pt x="130" y="272"/>
                  </a:lnTo>
                  <a:lnTo>
                    <a:pt x="130" y="272"/>
                  </a:lnTo>
                  <a:lnTo>
                    <a:pt x="130" y="272"/>
                  </a:lnTo>
                  <a:lnTo>
                    <a:pt x="130" y="272"/>
                  </a:lnTo>
                  <a:lnTo>
                    <a:pt x="128" y="272"/>
                  </a:lnTo>
                  <a:lnTo>
                    <a:pt x="128" y="272"/>
                  </a:lnTo>
                  <a:lnTo>
                    <a:pt x="130" y="272"/>
                  </a:lnTo>
                  <a:lnTo>
                    <a:pt x="130" y="272"/>
                  </a:lnTo>
                  <a:lnTo>
                    <a:pt x="133" y="272"/>
                  </a:lnTo>
                  <a:lnTo>
                    <a:pt x="133" y="270"/>
                  </a:lnTo>
                  <a:lnTo>
                    <a:pt x="133" y="270"/>
                  </a:lnTo>
                  <a:lnTo>
                    <a:pt x="133" y="270"/>
                  </a:lnTo>
                  <a:lnTo>
                    <a:pt x="133" y="270"/>
                  </a:lnTo>
                  <a:lnTo>
                    <a:pt x="135" y="270"/>
                  </a:lnTo>
                  <a:lnTo>
                    <a:pt x="135" y="268"/>
                  </a:lnTo>
                  <a:lnTo>
                    <a:pt x="135" y="268"/>
                  </a:lnTo>
                  <a:close/>
                  <a:moveTo>
                    <a:pt x="147" y="239"/>
                  </a:moveTo>
                  <a:lnTo>
                    <a:pt x="144" y="237"/>
                  </a:lnTo>
                  <a:lnTo>
                    <a:pt x="142" y="237"/>
                  </a:lnTo>
                  <a:lnTo>
                    <a:pt x="142" y="234"/>
                  </a:lnTo>
                  <a:lnTo>
                    <a:pt x="142" y="232"/>
                  </a:lnTo>
                  <a:lnTo>
                    <a:pt x="142" y="230"/>
                  </a:lnTo>
                  <a:lnTo>
                    <a:pt x="140" y="230"/>
                  </a:lnTo>
                  <a:lnTo>
                    <a:pt x="140" y="227"/>
                  </a:lnTo>
                  <a:lnTo>
                    <a:pt x="137" y="227"/>
                  </a:lnTo>
                  <a:lnTo>
                    <a:pt x="137" y="225"/>
                  </a:lnTo>
                  <a:lnTo>
                    <a:pt x="137" y="223"/>
                  </a:lnTo>
                  <a:lnTo>
                    <a:pt x="137" y="220"/>
                  </a:lnTo>
                  <a:lnTo>
                    <a:pt x="135" y="220"/>
                  </a:lnTo>
                  <a:lnTo>
                    <a:pt x="135" y="220"/>
                  </a:lnTo>
                  <a:lnTo>
                    <a:pt x="135" y="223"/>
                  </a:lnTo>
                  <a:lnTo>
                    <a:pt x="133" y="223"/>
                  </a:lnTo>
                  <a:lnTo>
                    <a:pt x="133" y="223"/>
                  </a:lnTo>
                  <a:lnTo>
                    <a:pt x="133" y="227"/>
                  </a:lnTo>
                  <a:lnTo>
                    <a:pt x="133" y="230"/>
                  </a:lnTo>
                  <a:lnTo>
                    <a:pt x="133" y="232"/>
                  </a:lnTo>
                  <a:lnTo>
                    <a:pt x="133" y="232"/>
                  </a:lnTo>
                  <a:lnTo>
                    <a:pt x="135" y="234"/>
                  </a:lnTo>
                  <a:lnTo>
                    <a:pt x="137" y="234"/>
                  </a:lnTo>
                  <a:lnTo>
                    <a:pt x="137" y="237"/>
                  </a:lnTo>
                  <a:lnTo>
                    <a:pt x="137" y="239"/>
                  </a:lnTo>
                  <a:lnTo>
                    <a:pt x="137" y="241"/>
                  </a:lnTo>
                  <a:lnTo>
                    <a:pt x="137" y="241"/>
                  </a:lnTo>
                  <a:lnTo>
                    <a:pt x="137" y="241"/>
                  </a:lnTo>
                  <a:lnTo>
                    <a:pt x="137" y="241"/>
                  </a:lnTo>
                  <a:lnTo>
                    <a:pt x="140" y="244"/>
                  </a:lnTo>
                  <a:lnTo>
                    <a:pt x="137" y="246"/>
                  </a:lnTo>
                  <a:lnTo>
                    <a:pt x="137" y="249"/>
                  </a:lnTo>
                  <a:lnTo>
                    <a:pt x="137" y="249"/>
                  </a:lnTo>
                  <a:lnTo>
                    <a:pt x="137" y="251"/>
                  </a:lnTo>
                  <a:lnTo>
                    <a:pt x="135" y="256"/>
                  </a:lnTo>
                  <a:lnTo>
                    <a:pt x="135" y="258"/>
                  </a:lnTo>
                  <a:lnTo>
                    <a:pt x="135" y="258"/>
                  </a:lnTo>
                  <a:lnTo>
                    <a:pt x="135" y="260"/>
                  </a:lnTo>
                  <a:lnTo>
                    <a:pt x="135" y="260"/>
                  </a:lnTo>
                  <a:lnTo>
                    <a:pt x="135" y="263"/>
                  </a:lnTo>
                  <a:lnTo>
                    <a:pt x="135" y="265"/>
                  </a:lnTo>
                  <a:lnTo>
                    <a:pt x="135" y="263"/>
                  </a:lnTo>
                  <a:lnTo>
                    <a:pt x="137" y="260"/>
                  </a:lnTo>
                  <a:lnTo>
                    <a:pt x="137" y="260"/>
                  </a:lnTo>
                  <a:lnTo>
                    <a:pt x="137" y="263"/>
                  </a:lnTo>
                  <a:lnTo>
                    <a:pt x="135" y="265"/>
                  </a:lnTo>
                  <a:lnTo>
                    <a:pt x="137" y="265"/>
                  </a:lnTo>
                  <a:lnTo>
                    <a:pt x="137" y="265"/>
                  </a:lnTo>
                  <a:lnTo>
                    <a:pt x="137" y="265"/>
                  </a:lnTo>
                  <a:lnTo>
                    <a:pt x="137" y="265"/>
                  </a:lnTo>
                  <a:lnTo>
                    <a:pt x="140" y="265"/>
                  </a:lnTo>
                  <a:lnTo>
                    <a:pt x="140" y="263"/>
                  </a:lnTo>
                  <a:lnTo>
                    <a:pt x="140" y="263"/>
                  </a:lnTo>
                  <a:lnTo>
                    <a:pt x="142" y="260"/>
                  </a:lnTo>
                  <a:lnTo>
                    <a:pt x="142" y="263"/>
                  </a:lnTo>
                  <a:lnTo>
                    <a:pt x="142" y="263"/>
                  </a:lnTo>
                  <a:lnTo>
                    <a:pt x="142" y="260"/>
                  </a:lnTo>
                  <a:lnTo>
                    <a:pt x="147" y="256"/>
                  </a:lnTo>
                  <a:lnTo>
                    <a:pt x="147" y="256"/>
                  </a:lnTo>
                  <a:lnTo>
                    <a:pt x="147" y="246"/>
                  </a:lnTo>
                  <a:lnTo>
                    <a:pt x="147" y="241"/>
                  </a:lnTo>
                  <a:lnTo>
                    <a:pt x="147" y="239"/>
                  </a:lnTo>
                  <a:close/>
                  <a:moveTo>
                    <a:pt x="137" y="241"/>
                  </a:moveTo>
                  <a:lnTo>
                    <a:pt x="137" y="241"/>
                  </a:lnTo>
                  <a:lnTo>
                    <a:pt x="137" y="239"/>
                  </a:lnTo>
                  <a:lnTo>
                    <a:pt x="137" y="239"/>
                  </a:lnTo>
                  <a:lnTo>
                    <a:pt x="137" y="239"/>
                  </a:lnTo>
                  <a:lnTo>
                    <a:pt x="137" y="239"/>
                  </a:lnTo>
                  <a:lnTo>
                    <a:pt x="137" y="239"/>
                  </a:lnTo>
                  <a:lnTo>
                    <a:pt x="137" y="241"/>
                  </a:lnTo>
                  <a:lnTo>
                    <a:pt x="137" y="241"/>
                  </a:lnTo>
                  <a:lnTo>
                    <a:pt x="137" y="241"/>
                  </a:lnTo>
                  <a:close/>
                  <a:moveTo>
                    <a:pt x="130" y="220"/>
                  </a:moveTo>
                  <a:lnTo>
                    <a:pt x="133" y="220"/>
                  </a:lnTo>
                  <a:lnTo>
                    <a:pt x="133" y="220"/>
                  </a:lnTo>
                  <a:lnTo>
                    <a:pt x="135" y="220"/>
                  </a:lnTo>
                  <a:lnTo>
                    <a:pt x="137" y="220"/>
                  </a:lnTo>
                  <a:lnTo>
                    <a:pt x="137" y="220"/>
                  </a:lnTo>
                  <a:lnTo>
                    <a:pt x="137" y="218"/>
                  </a:lnTo>
                  <a:lnTo>
                    <a:pt x="137" y="218"/>
                  </a:lnTo>
                  <a:lnTo>
                    <a:pt x="135" y="218"/>
                  </a:lnTo>
                  <a:lnTo>
                    <a:pt x="135" y="215"/>
                  </a:lnTo>
                  <a:lnTo>
                    <a:pt x="133" y="215"/>
                  </a:lnTo>
                  <a:lnTo>
                    <a:pt x="133" y="215"/>
                  </a:lnTo>
                  <a:lnTo>
                    <a:pt x="130" y="215"/>
                  </a:lnTo>
                  <a:lnTo>
                    <a:pt x="130" y="215"/>
                  </a:lnTo>
                  <a:lnTo>
                    <a:pt x="130" y="218"/>
                  </a:lnTo>
                  <a:lnTo>
                    <a:pt x="128" y="215"/>
                  </a:lnTo>
                  <a:lnTo>
                    <a:pt x="128" y="215"/>
                  </a:lnTo>
                  <a:lnTo>
                    <a:pt x="128" y="218"/>
                  </a:lnTo>
                  <a:lnTo>
                    <a:pt x="128" y="218"/>
                  </a:lnTo>
                  <a:lnTo>
                    <a:pt x="128" y="220"/>
                  </a:lnTo>
                  <a:lnTo>
                    <a:pt x="128" y="220"/>
                  </a:lnTo>
                  <a:lnTo>
                    <a:pt x="128" y="223"/>
                  </a:lnTo>
                  <a:lnTo>
                    <a:pt x="125" y="223"/>
                  </a:lnTo>
                  <a:lnTo>
                    <a:pt x="128" y="223"/>
                  </a:lnTo>
                  <a:lnTo>
                    <a:pt x="128" y="223"/>
                  </a:lnTo>
                  <a:lnTo>
                    <a:pt x="128" y="223"/>
                  </a:lnTo>
                  <a:lnTo>
                    <a:pt x="128" y="225"/>
                  </a:lnTo>
                  <a:lnTo>
                    <a:pt x="130" y="225"/>
                  </a:lnTo>
                  <a:lnTo>
                    <a:pt x="130" y="225"/>
                  </a:lnTo>
                  <a:lnTo>
                    <a:pt x="130" y="225"/>
                  </a:lnTo>
                  <a:lnTo>
                    <a:pt x="130" y="223"/>
                  </a:lnTo>
                  <a:lnTo>
                    <a:pt x="130" y="223"/>
                  </a:lnTo>
                  <a:lnTo>
                    <a:pt x="130" y="220"/>
                  </a:lnTo>
                  <a:close/>
                  <a:moveTo>
                    <a:pt x="57" y="277"/>
                  </a:moveTo>
                  <a:lnTo>
                    <a:pt x="54" y="277"/>
                  </a:lnTo>
                  <a:lnTo>
                    <a:pt x="54" y="275"/>
                  </a:lnTo>
                  <a:lnTo>
                    <a:pt x="54" y="272"/>
                  </a:lnTo>
                  <a:lnTo>
                    <a:pt x="54" y="270"/>
                  </a:lnTo>
                  <a:lnTo>
                    <a:pt x="54" y="270"/>
                  </a:lnTo>
                  <a:lnTo>
                    <a:pt x="54" y="270"/>
                  </a:lnTo>
                  <a:lnTo>
                    <a:pt x="52" y="270"/>
                  </a:lnTo>
                  <a:lnTo>
                    <a:pt x="52" y="270"/>
                  </a:lnTo>
                  <a:lnTo>
                    <a:pt x="52" y="270"/>
                  </a:lnTo>
                  <a:lnTo>
                    <a:pt x="52" y="272"/>
                  </a:lnTo>
                  <a:lnTo>
                    <a:pt x="52" y="272"/>
                  </a:lnTo>
                  <a:lnTo>
                    <a:pt x="54" y="275"/>
                  </a:lnTo>
                  <a:lnTo>
                    <a:pt x="54" y="275"/>
                  </a:lnTo>
                  <a:lnTo>
                    <a:pt x="52" y="277"/>
                  </a:lnTo>
                  <a:lnTo>
                    <a:pt x="52" y="277"/>
                  </a:lnTo>
                  <a:lnTo>
                    <a:pt x="52" y="277"/>
                  </a:lnTo>
                  <a:lnTo>
                    <a:pt x="54" y="279"/>
                  </a:lnTo>
                  <a:lnTo>
                    <a:pt x="57" y="282"/>
                  </a:lnTo>
                  <a:lnTo>
                    <a:pt x="57" y="279"/>
                  </a:lnTo>
                  <a:lnTo>
                    <a:pt x="57" y="279"/>
                  </a:lnTo>
                  <a:lnTo>
                    <a:pt x="57" y="277"/>
                  </a:lnTo>
                  <a:close/>
                  <a:moveTo>
                    <a:pt x="130" y="211"/>
                  </a:moveTo>
                  <a:lnTo>
                    <a:pt x="133" y="211"/>
                  </a:lnTo>
                  <a:lnTo>
                    <a:pt x="133" y="211"/>
                  </a:lnTo>
                  <a:lnTo>
                    <a:pt x="133" y="211"/>
                  </a:lnTo>
                  <a:lnTo>
                    <a:pt x="133" y="211"/>
                  </a:lnTo>
                  <a:lnTo>
                    <a:pt x="133" y="211"/>
                  </a:lnTo>
                  <a:lnTo>
                    <a:pt x="135" y="211"/>
                  </a:lnTo>
                  <a:lnTo>
                    <a:pt x="135" y="211"/>
                  </a:lnTo>
                  <a:lnTo>
                    <a:pt x="135" y="213"/>
                  </a:lnTo>
                  <a:lnTo>
                    <a:pt x="135" y="213"/>
                  </a:lnTo>
                  <a:lnTo>
                    <a:pt x="135" y="213"/>
                  </a:lnTo>
                  <a:lnTo>
                    <a:pt x="137" y="213"/>
                  </a:lnTo>
                  <a:lnTo>
                    <a:pt x="137" y="213"/>
                  </a:lnTo>
                  <a:lnTo>
                    <a:pt x="137" y="213"/>
                  </a:lnTo>
                  <a:lnTo>
                    <a:pt x="137" y="213"/>
                  </a:lnTo>
                  <a:lnTo>
                    <a:pt x="135" y="211"/>
                  </a:lnTo>
                  <a:lnTo>
                    <a:pt x="137" y="211"/>
                  </a:lnTo>
                  <a:lnTo>
                    <a:pt x="137" y="211"/>
                  </a:lnTo>
                  <a:lnTo>
                    <a:pt x="137" y="211"/>
                  </a:lnTo>
                  <a:lnTo>
                    <a:pt x="137" y="211"/>
                  </a:lnTo>
                  <a:lnTo>
                    <a:pt x="135" y="208"/>
                  </a:lnTo>
                  <a:lnTo>
                    <a:pt x="133" y="206"/>
                  </a:lnTo>
                  <a:lnTo>
                    <a:pt x="133" y="206"/>
                  </a:lnTo>
                  <a:lnTo>
                    <a:pt x="130" y="208"/>
                  </a:lnTo>
                  <a:lnTo>
                    <a:pt x="130" y="211"/>
                  </a:lnTo>
                  <a:lnTo>
                    <a:pt x="130" y="211"/>
                  </a:lnTo>
                  <a:lnTo>
                    <a:pt x="130" y="211"/>
                  </a:lnTo>
                  <a:close/>
                  <a:moveTo>
                    <a:pt x="123" y="265"/>
                  </a:moveTo>
                  <a:lnTo>
                    <a:pt x="121" y="268"/>
                  </a:lnTo>
                  <a:lnTo>
                    <a:pt x="121" y="270"/>
                  </a:lnTo>
                  <a:lnTo>
                    <a:pt x="118" y="270"/>
                  </a:lnTo>
                  <a:lnTo>
                    <a:pt x="118" y="272"/>
                  </a:lnTo>
                  <a:lnTo>
                    <a:pt x="118" y="275"/>
                  </a:lnTo>
                  <a:lnTo>
                    <a:pt x="118" y="275"/>
                  </a:lnTo>
                  <a:lnTo>
                    <a:pt x="121" y="275"/>
                  </a:lnTo>
                  <a:lnTo>
                    <a:pt x="121" y="272"/>
                  </a:lnTo>
                  <a:lnTo>
                    <a:pt x="121" y="270"/>
                  </a:lnTo>
                  <a:lnTo>
                    <a:pt x="123" y="268"/>
                  </a:lnTo>
                  <a:lnTo>
                    <a:pt x="123" y="265"/>
                  </a:lnTo>
                  <a:lnTo>
                    <a:pt x="123" y="265"/>
                  </a:lnTo>
                  <a:close/>
                  <a:moveTo>
                    <a:pt x="130" y="263"/>
                  </a:moveTo>
                  <a:lnTo>
                    <a:pt x="130" y="263"/>
                  </a:lnTo>
                  <a:lnTo>
                    <a:pt x="128" y="265"/>
                  </a:lnTo>
                  <a:lnTo>
                    <a:pt x="130" y="265"/>
                  </a:lnTo>
                  <a:lnTo>
                    <a:pt x="130" y="265"/>
                  </a:lnTo>
                  <a:lnTo>
                    <a:pt x="130" y="265"/>
                  </a:lnTo>
                  <a:lnTo>
                    <a:pt x="130" y="265"/>
                  </a:lnTo>
                  <a:lnTo>
                    <a:pt x="133" y="265"/>
                  </a:lnTo>
                  <a:lnTo>
                    <a:pt x="133" y="263"/>
                  </a:lnTo>
                  <a:lnTo>
                    <a:pt x="133" y="260"/>
                  </a:lnTo>
                  <a:lnTo>
                    <a:pt x="133" y="258"/>
                  </a:lnTo>
                  <a:lnTo>
                    <a:pt x="133" y="258"/>
                  </a:lnTo>
                  <a:lnTo>
                    <a:pt x="133" y="258"/>
                  </a:lnTo>
                  <a:lnTo>
                    <a:pt x="133" y="260"/>
                  </a:lnTo>
                  <a:lnTo>
                    <a:pt x="135" y="256"/>
                  </a:lnTo>
                  <a:lnTo>
                    <a:pt x="135" y="256"/>
                  </a:lnTo>
                  <a:lnTo>
                    <a:pt x="133" y="256"/>
                  </a:lnTo>
                  <a:lnTo>
                    <a:pt x="133" y="258"/>
                  </a:lnTo>
                  <a:lnTo>
                    <a:pt x="133" y="258"/>
                  </a:lnTo>
                  <a:lnTo>
                    <a:pt x="133" y="258"/>
                  </a:lnTo>
                  <a:lnTo>
                    <a:pt x="130" y="258"/>
                  </a:lnTo>
                  <a:lnTo>
                    <a:pt x="130" y="260"/>
                  </a:lnTo>
                  <a:lnTo>
                    <a:pt x="128" y="260"/>
                  </a:lnTo>
                  <a:lnTo>
                    <a:pt x="128" y="260"/>
                  </a:lnTo>
                  <a:lnTo>
                    <a:pt x="128" y="263"/>
                  </a:lnTo>
                  <a:lnTo>
                    <a:pt x="128" y="263"/>
                  </a:lnTo>
                  <a:lnTo>
                    <a:pt x="128" y="263"/>
                  </a:lnTo>
                  <a:lnTo>
                    <a:pt x="128" y="263"/>
                  </a:lnTo>
                  <a:lnTo>
                    <a:pt x="130" y="260"/>
                  </a:lnTo>
                  <a:lnTo>
                    <a:pt x="130" y="263"/>
                  </a:lnTo>
                  <a:close/>
                  <a:moveTo>
                    <a:pt x="125" y="263"/>
                  </a:moveTo>
                  <a:lnTo>
                    <a:pt x="125" y="263"/>
                  </a:lnTo>
                  <a:lnTo>
                    <a:pt x="125" y="263"/>
                  </a:lnTo>
                  <a:lnTo>
                    <a:pt x="123" y="263"/>
                  </a:lnTo>
                  <a:lnTo>
                    <a:pt x="125" y="265"/>
                  </a:lnTo>
                  <a:lnTo>
                    <a:pt x="123" y="268"/>
                  </a:lnTo>
                  <a:lnTo>
                    <a:pt x="123" y="268"/>
                  </a:lnTo>
                  <a:lnTo>
                    <a:pt x="123" y="268"/>
                  </a:lnTo>
                  <a:lnTo>
                    <a:pt x="123" y="270"/>
                  </a:lnTo>
                  <a:lnTo>
                    <a:pt x="123" y="270"/>
                  </a:lnTo>
                  <a:lnTo>
                    <a:pt x="123" y="270"/>
                  </a:lnTo>
                  <a:lnTo>
                    <a:pt x="125" y="270"/>
                  </a:lnTo>
                  <a:lnTo>
                    <a:pt x="125" y="270"/>
                  </a:lnTo>
                  <a:lnTo>
                    <a:pt x="125" y="270"/>
                  </a:lnTo>
                  <a:lnTo>
                    <a:pt x="128" y="268"/>
                  </a:lnTo>
                  <a:lnTo>
                    <a:pt x="128" y="268"/>
                  </a:lnTo>
                  <a:lnTo>
                    <a:pt x="128" y="265"/>
                  </a:lnTo>
                  <a:lnTo>
                    <a:pt x="125" y="263"/>
                  </a:lnTo>
                  <a:close/>
                  <a:moveTo>
                    <a:pt x="123" y="265"/>
                  </a:moveTo>
                  <a:lnTo>
                    <a:pt x="123" y="263"/>
                  </a:lnTo>
                  <a:lnTo>
                    <a:pt x="123" y="263"/>
                  </a:lnTo>
                  <a:lnTo>
                    <a:pt x="121" y="265"/>
                  </a:lnTo>
                  <a:lnTo>
                    <a:pt x="121" y="265"/>
                  </a:lnTo>
                  <a:lnTo>
                    <a:pt x="121" y="268"/>
                  </a:lnTo>
                  <a:lnTo>
                    <a:pt x="121" y="268"/>
                  </a:lnTo>
                  <a:lnTo>
                    <a:pt x="121" y="265"/>
                  </a:lnTo>
                  <a:lnTo>
                    <a:pt x="123" y="265"/>
                  </a:lnTo>
                  <a:close/>
                  <a:moveTo>
                    <a:pt x="135" y="241"/>
                  </a:moveTo>
                  <a:lnTo>
                    <a:pt x="135" y="239"/>
                  </a:lnTo>
                  <a:lnTo>
                    <a:pt x="135" y="239"/>
                  </a:lnTo>
                  <a:lnTo>
                    <a:pt x="135" y="239"/>
                  </a:lnTo>
                  <a:lnTo>
                    <a:pt x="135" y="241"/>
                  </a:lnTo>
                  <a:lnTo>
                    <a:pt x="135" y="241"/>
                  </a:lnTo>
                  <a:lnTo>
                    <a:pt x="135" y="241"/>
                  </a:lnTo>
                  <a:lnTo>
                    <a:pt x="135" y="241"/>
                  </a:lnTo>
                  <a:lnTo>
                    <a:pt x="135" y="241"/>
                  </a:lnTo>
                  <a:lnTo>
                    <a:pt x="135" y="241"/>
                  </a:lnTo>
                  <a:lnTo>
                    <a:pt x="135" y="244"/>
                  </a:lnTo>
                  <a:lnTo>
                    <a:pt x="137" y="246"/>
                  </a:lnTo>
                  <a:lnTo>
                    <a:pt x="135" y="246"/>
                  </a:lnTo>
                  <a:lnTo>
                    <a:pt x="135" y="246"/>
                  </a:lnTo>
                  <a:lnTo>
                    <a:pt x="135" y="246"/>
                  </a:lnTo>
                  <a:lnTo>
                    <a:pt x="135" y="249"/>
                  </a:lnTo>
                  <a:lnTo>
                    <a:pt x="137" y="249"/>
                  </a:lnTo>
                  <a:lnTo>
                    <a:pt x="137" y="246"/>
                  </a:lnTo>
                  <a:lnTo>
                    <a:pt x="137" y="244"/>
                  </a:lnTo>
                  <a:lnTo>
                    <a:pt x="137" y="244"/>
                  </a:lnTo>
                  <a:lnTo>
                    <a:pt x="137" y="244"/>
                  </a:lnTo>
                  <a:lnTo>
                    <a:pt x="137" y="246"/>
                  </a:lnTo>
                  <a:lnTo>
                    <a:pt x="137" y="244"/>
                  </a:lnTo>
                  <a:lnTo>
                    <a:pt x="137" y="241"/>
                  </a:lnTo>
                  <a:lnTo>
                    <a:pt x="135" y="241"/>
                  </a:lnTo>
                  <a:lnTo>
                    <a:pt x="135" y="241"/>
                  </a:lnTo>
                  <a:close/>
                  <a:moveTo>
                    <a:pt x="206" y="291"/>
                  </a:moveTo>
                  <a:lnTo>
                    <a:pt x="206" y="291"/>
                  </a:lnTo>
                  <a:lnTo>
                    <a:pt x="206" y="289"/>
                  </a:lnTo>
                  <a:lnTo>
                    <a:pt x="206" y="286"/>
                  </a:lnTo>
                  <a:lnTo>
                    <a:pt x="206" y="284"/>
                  </a:lnTo>
                  <a:lnTo>
                    <a:pt x="203" y="282"/>
                  </a:lnTo>
                  <a:lnTo>
                    <a:pt x="203" y="279"/>
                  </a:lnTo>
                  <a:lnTo>
                    <a:pt x="203" y="279"/>
                  </a:lnTo>
                  <a:lnTo>
                    <a:pt x="203" y="277"/>
                  </a:lnTo>
                  <a:lnTo>
                    <a:pt x="203" y="277"/>
                  </a:lnTo>
                  <a:lnTo>
                    <a:pt x="201" y="277"/>
                  </a:lnTo>
                  <a:lnTo>
                    <a:pt x="203" y="279"/>
                  </a:lnTo>
                  <a:lnTo>
                    <a:pt x="203" y="282"/>
                  </a:lnTo>
                  <a:lnTo>
                    <a:pt x="201" y="282"/>
                  </a:lnTo>
                  <a:lnTo>
                    <a:pt x="201" y="284"/>
                  </a:lnTo>
                  <a:lnTo>
                    <a:pt x="201" y="282"/>
                  </a:lnTo>
                  <a:lnTo>
                    <a:pt x="201" y="282"/>
                  </a:lnTo>
                  <a:lnTo>
                    <a:pt x="201" y="279"/>
                  </a:lnTo>
                  <a:lnTo>
                    <a:pt x="201" y="279"/>
                  </a:lnTo>
                  <a:lnTo>
                    <a:pt x="201" y="279"/>
                  </a:lnTo>
                  <a:lnTo>
                    <a:pt x="201" y="279"/>
                  </a:lnTo>
                  <a:lnTo>
                    <a:pt x="201" y="279"/>
                  </a:lnTo>
                  <a:lnTo>
                    <a:pt x="199" y="282"/>
                  </a:lnTo>
                  <a:lnTo>
                    <a:pt x="199" y="282"/>
                  </a:lnTo>
                  <a:lnTo>
                    <a:pt x="201" y="286"/>
                  </a:lnTo>
                  <a:lnTo>
                    <a:pt x="201" y="289"/>
                  </a:lnTo>
                  <a:lnTo>
                    <a:pt x="201" y="291"/>
                  </a:lnTo>
                  <a:lnTo>
                    <a:pt x="201" y="291"/>
                  </a:lnTo>
                  <a:lnTo>
                    <a:pt x="199" y="291"/>
                  </a:lnTo>
                  <a:lnTo>
                    <a:pt x="199" y="291"/>
                  </a:lnTo>
                  <a:lnTo>
                    <a:pt x="199" y="294"/>
                  </a:lnTo>
                  <a:lnTo>
                    <a:pt x="201" y="294"/>
                  </a:lnTo>
                  <a:lnTo>
                    <a:pt x="201" y="294"/>
                  </a:lnTo>
                  <a:lnTo>
                    <a:pt x="201" y="294"/>
                  </a:lnTo>
                  <a:lnTo>
                    <a:pt x="201" y="294"/>
                  </a:lnTo>
                  <a:lnTo>
                    <a:pt x="201" y="294"/>
                  </a:lnTo>
                  <a:lnTo>
                    <a:pt x="201" y="294"/>
                  </a:lnTo>
                  <a:lnTo>
                    <a:pt x="201" y="294"/>
                  </a:lnTo>
                  <a:lnTo>
                    <a:pt x="201" y="294"/>
                  </a:lnTo>
                  <a:lnTo>
                    <a:pt x="203" y="294"/>
                  </a:lnTo>
                  <a:lnTo>
                    <a:pt x="203" y="294"/>
                  </a:lnTo>
                  <a:lnTo>
                    <a:pt x="206" y="294"/>
                  </a:lnTo>
                  <a:lnTo>
                    <a:pt x="206" y="291"/>
                  </a:lnTo>
                  <a:close/>
                  <a:moveTo>
                    <a:pt x="201" y="275"/>
                  </a:moveTo>
                  <a:lnTo>
                    <a:pt x="201" y="275"/>
                  </a:lnTo>
                  <a:lnTo>
                    <a:pt x="201" y="272"/>
                  </a:lnTo>
                  <a:lnTo>
                    <a:pt x="201" y="272"/>
                  </a:lnTo>
                  <a:lnTo>
                    <a:pt x="201" y="270"/>
                  </a:lnTo>
                  <a:lnTo>
                    <a:pt x="201" y="270"/>
                  </a:lnTo>
                  <a:lnTo>
                    <a:pt x="201" y="270"/>
                  </a:lnTo>
                  <a:lnTo>
                    <a:pt x="201" y="270"/>
                  </a:lnTo>
                  <a:lnTo>
                    <a:pt x="199" y="270"/>
                  </a:lnTo>
                  <a:lnTo>
                    <a:pt x="199" y="272"/>
                  </a:lnTo>
                  <a:lnTo>
                    <a:pt x="199" y="272"/>
                  </a:lnTo>
                  <a:lnTo>
                    <a:pt x="199" y="275"/>
                  </a:lnTo>
                  <a:lnTo>
                    <a:pt x="199" y="279"/>
                  </a:lnTo>
                  <a:lnTo>
                    <a:pt x="199" y="282"/>
                  </a:lnTo>
                  <a:lnTo>
                    <a:pt x="199" y="279"/>
                  </a:lnTo>
                  <a:lnTo>
                    <a:pt x="201" y="277"/>
                  </a:lnTo>
                  <a:lnTo>
                    <a:pt x="201" y="275"/>
                  </a:lnTo>
                  <a:close/>
                  <a:moveTo>
                    <a:pt x="130" y="189"/>
                  </a:moveTo>
                  <a:lnTo>
                    <a:pt x="128" y="187"/>
                  </a:lnTo>
                  <a:lnTo>
                    <a:pt x="125" y="187"/>
                  </a:lnTo>
                  <a:lnTo>
                    <a:pt x="125" y="187"/>
                  </a:lnTo>
                  <a:lnTo>
                    <a:pt x="125" y="187"/>
                  </a:lnTo>
                  <a:lnTo>
                    <a:pt x="125" y="189"/>
                  </a:lnTo>
                  <a:lnTo>
                    <a:pt x="128" y="189"/>
                  </a:lnTo>
                  <a:lnTo>
                    <a:pt x="128" y="192"/>
                  </a:lnTo>
                  <a:lnTo>
                    <a:pt x="130" y="192"/>
                  </a:lnTo>
                  <a:lnTo>
                    <a:pt x="130" y="192"/>
                  </a:lnTo>
                  <a:lnTo>
                    <a:pt x="130" y="189"/>
                  </a:lnTo>
                  <a:lnTo>
                    <a:pt x="130" y="189"/>
                  </a:lnTo>
                  <a:lnTo>
                    <a:pt x="133" y="192"/>
                  </a:lnTo>
                  <a:lnTo>
                    <a:pt x="133" y="192"/>
                  </a:lnTo>
                  <a:lnTo>
                    <a:pt x="130" y="189"/>
                  </a:lnTo>
                  <a:close/>
                  <a:moveTo>
                    <a:pt x="241" y="303"/>
                  </a:moveTo>
                  <a:lnTo>
                    <a:pt x="241" y="303"/>
                  </a:lnTo>
                  <a:lnTo>
                    <a:pt x="239" y="298"/>
                  </a:lnTo>
                  <a:lnTo>
                    <a:pt x="239" y="296"/>
                  </a:lnTo>
                  <a:lnTo>
                    <a:pt x="239" y="294"/>
                  </a:lnTo>
                  <a:lnTo>
                    <a:pt x="237" y="279"/>
                  </a:lnTo>
                  <a:lnTo>
                    <a:pt x="239" y="272"/>
                  </a:lnTo>
                  <a:lnTo>
                    <a:pt x="239" y="270"/>
                  </a:lnTo>
                  <a:lnTo>
                    <a:pt x="237" y="268"/>
                  </a:lnTo>
                  <a:lnTo>
                    <a:pt x="237" y="265"/>
                  </a:lnTo>
                  <a:lnTo>
                    <a:pt x="237" y="265"/>
                  </a:lnTo>
                  <a:lnTo>
                    <a:pt x="237" y="263"/>
                  </a:lnTo>
                  <a:lnTo>
                    <a:pt x="234" y="258"/>
                  </a:lnTo>
                  <a:lnTo>
                    <a:pt x="237" y="258"/>
                  </a:lnTo>
                  <a:lnTo>
                    <a:pt x="237" y="258"/>
                  </a:lnTo>
                  <a:lnTo>
                    <a:pt x="237" y="258"/>
                  </a:lnTo>
                  <a:lnTo>
                    <a:pt x="237" y="256"/>
                  </a:lnTo>
                  <a:lnTo>
                    <a:pt x="234" y="237"/>
                  </a:lnTo>
                  <a:lnTo>
                    <a:pt x="234" y="237"/>
                  </a:lnTo>
                  <a:lnTo>
                    <a:pt x="234" y="234"/>
                  </a:lnTo>
                  <a:lnTo>
                    <a:pt x="234" y="234"/>
                  </a:lnTo>
                  <a:lnTo>
                    <a:pt x="234" y="230"/>
                  </a:lnTo>
                  <a:lnTo>
                    <a:pt x="234" y="227"/>
                  </a:lnTo>
                  <a:lnTo>
                    <a:pt x="232" y="225"/>
                  </a:lnTo>
                  <a:lnTo>
                    <a:pt x="232" y="225"/>
                  </a:lnTo>
                  <a:lnTo>
                    <a:pt x="232" y="223"/>
                  </a:lnTo>
                  <a:lnTo>
                    <a:pt x="230" y="223"/>
                  </a:lnTo>
                  <a:lnTo>
                    <a:pt x="230" y="220"/>
                  </a:lnTo>
                  <a:lnTo>
                    <a:pt x="230" y="215"/>
                  </a:lnTo>
                  <a:lnTo>
                    <a:pt x="230" y="215"/>
                  </a:lnTo>
                  <a:lnTo>
                    <a:pt x="227" y="215"/>
                  </a:lnTo>
                  <a:lnTo>
                    <a:pt x="227" y="213"/>
                  </a:lnTo>
                  <a:lnTo>
                    <a:pt x="225" y="211"/>
                  </a:lnTo>
                  <a:lnTo>
                    <a:pt x="225" y="208"/>
                  </a:lnTo>
                  <a:lnTo>
                    <a:pt x="225" y="199"/>
                  </a:lnTo>
                  <a:lnTo>
                    <a:pt x="225" y="197"/>
                  </a:lnTo>
                  <a:lnTo>
                    <a:pt x="225" y="197"/>
                  </a:lnTo>
                  <a:lnTo>
                    <a:pt x="225" y="194"/>
                  </a:lnTo>
                  <a:lnTo>
                    <a:pt x="225" y="194"/>
                  </a:lnTo>
                  <a:lnTo>
                    <a:pt x="225" y="192"/>
                  </a:lnTo>
                  <a:lnTo>
                    <a:pt x="225" y="192"/>
                  </a:lnTo>
                  <a:lnTo>
                    <a:pt x="225" y="192"/>
                  </a:lnTo>
                  <a:lnTo>
                    <a:pt x="225" y="189"/>
                  </a:lnTo>
                  <a:lnTo>
                    <a:pt x="225" y="189"/>
                  </a:lnTo>
                  <a:lnTo>
                    <a:pt x="225" y="189"/>
                  </a:lnTo>
                  <a:lnTo>
                    <a:pt x="225" y="189"/>
                  </a:lnTo>
                  <a:lnTo>
                    <a:pt x="225" y="187"/>
                  </a:lnTo>
                  <a:lnTo>
                    <a:pt x="225" y="187"/>
                  </a:lnTo>
                  <a:lnTo>
                    <a:pt x="225" y="187"/>
                  </a:lnTo>
                  <a:lnTo>
                    <a:pt x="225" y="187"/>
                  </a:lnTo>
                  <a:lnTo>
                    <a:pt x="225" y="187"/>
                  </a:lnTo>
                  <a:lnTo>
                    <a:pt x="225" y="185"/>
                  </a:lnTo>
                  <a:lnTo>
                    <a:pt x="222" y="185"/>
                  </a:lnTo>
                  <a:lnTo>
                    <a:pt x="222" y="185"/>
                  </a:lnTo>
                  <a:lnTo>
                    <a:pt x="222" y="185"/>
                  </a:lnTo>
                  <a:lnTo>
                    <a:pt x="222" y="180"/>
                  </a:lnTo>
                  <a:lnTo>
                    <a:pt x="220" y="175"/>
                  </a:lnTo>
                  <a:lnTo>
                    <a:pt x="220" y="173"/>
                  </a:lnTo>
                  <a:lnTo>
                    <a:pt x="220" y="170"/>
                  </a:lnTo>
                  <a:lnTo>
                    <a:pt x="220" y="168"/>
                  </a:lnTo>
                  <a:lnTo>
                    <a:pt x="220" y="168"/>
                  </a:lnTo>
                  <a:lnTo>
                    <a:pt x="220" y="168"/>
                  </a:lnTo>
                  <a:lnTo>
                    <a:pt x="220" y="168"/>
                  </a:lnTo>
                  <a:lnTo>
                    <a:pt x="218" y="170"/>
                  </a:lnTo>
                  <a:lnTo>
                    <a:pt x="218" y="173"/>
                  </a:lnTo>
                  <a:lnTo>
                    <a:pt x="218" y="170"/>
                  </a:lnTo>
                  <a:lnTo>
                    <a:pt x="215" y="168"/>
                  </a:lnTo>
                  <a:lnTo>
                    <a:pt x="215" y="168"/>
                  </a:lnTo>
                  <a:lnTo>
                    <a:pt x="213" y="168"/>
                  </a:lnTo>
                  <a:lnTo>
                    <a:pt x="213" y="168"/>
                  </a:lnTo>
                  <a:lnTo>
                    <a:pt x="211" y="170"/>
                  </a:lnTo>
                  <a:lnTo>
                    <a:pt x="211" y="173"/>
                  </a:lnTo>
                  <a:lnTo>
                    <a:pt x="208" y="173"/>
                  </a:lnTo>
                  <a:lnTo>
                    <a:pt x="208" y="173"/>
                  </a:lnTo>
                  <a:lnTo>
                    <a:pt x="206" y="170"/>
                  </a:lnTo>
                  <a:lnTo>
                    <a:pt x="203" y="168"/>
                  </a:lnTo>
                  <a:lnTo>
                    <a:pt x="203" y="168"/>
                  </a:lnTo>
                  <a:lnTo>
                    <a:pt x="203" y="168"/>
                  </a:lnTo>
                  <a:lnTo>
                    <a:pt x="203" y="168"/>
                  </a:lnTo>
                  <a:lnTo>
                    <a:pt x="203" y="170"/>
                  </a:lnTo>
                  <a:lnTo>
                    <a:pt x="203" y="173"/>
                  </a:lnTo>
                  <a:lnTo>
                    <a:pt x="203" y="178"/>
                  </a:lnTo>
                  <a:lnTo>
                    <a:pt x="203" y="180"/>
                  </a:lnTo>
                  <a:lnTo>
                    <a:pt x="203" y="182"/>
                  </a:lnTo>
                  <a:lnTo>
                    <a:pt x="201" y="185"/>
                  </a:lnTo>
                  <a:lnTo>
                    <a:pt x="201" y="185"/>
                  </a:lnTo>
                  <a:lnTo>
                    <a:pt x="199" y="185"/>
                  </a:lnTo>
                  <a:lnTo>
                    <a:pt x="199" y="187"/>
                  </a:lnTo>
                  <a:lnTo>
                    <a:pt x="196" y="187"/>
                  </a:lnTo>
                  <a:lnTo>
                    <a:pt x="194" y="192"/>
                  </a:lnTo>
                  <a:lnTo>
                    <a:pt x="194" y="194"/>
                  </a:lnTo>
                  <a:lnTo>
                    <a:pt x="194" y="197"/>
                  </a:lnTo>
                  <a:lnTo>
                    <a:pt x="194" y="197"/>
                  </a:lnTo>
                  <a:lnTo>
                    <a:pt x="196" y="201"/>
                  </a:lnTo>
                  <a:lnTo>
                    <a:pt x="196" y="204"/>
                  </a:lnTo>
                  <a:lnTo>
                    <a:pt x="196" y="204"/>
                  </a:lnTo>
                  <a:lnTo>
                    <a:pt x="196" y="204"/>
                  </a:lnTo>
                  <a:lnTo>
                    <a:pt x="196" y="206"/>
                  </a:lnTo>
                  <a:lnTo>
                    <a:pt x="196" y="206"/>
                  </a:lnTo>
                  <a:lnTo>
                    <a:pt x="194" y="206"/>
                  </a:lnTo>
                  <a:lnTo>
                    <a:pt x="194" y="206"/>
                  </a:lnTo>
                  <a:lnTo>
                    <a:pt x="194" y="206"/>
                  </a:lnTo>
                  <a:lnTo>
                    <a:pt x="194" y="206"/>
                  </a:lnTo>
                  <a:lnTo>
                    <a:pt x="194" y="206"/>
                  </a:lnTo>
                  <a:lnTo>
                    <a:pt x="194" y="206"/>
                  </a:lnTo>
                  <a:lnTo>
                    <a:pt x="194" y="208"/>
                  </a:lnTo>
                  <a:lnTo>
                    <a:pt x="194" y="208"/>
                  </a:lnTo>
                  <a:lnTo>
                    <a:pt x="192" y="208"/>
                  </a:lnTo>
                  <a:lnTo>
                    <a:pt x="192" y="208"/>
                  </a:lnTo>
                  <a:lnTo>
                    <a:pt x="192" y="211"/>
                  </a:lnTo>
                  <a:lnTo>
                    <a:pt x="189" y="211"/>
                  </a:lnTo>
                  <a:lnTo>
                    <a:pt x="189" y="211"/>
                  </a:lnTo>
                  <a:lnTo>
                    <a:pt x="189" y="211"/>
                  </a:lnTo>
                  <a:lnTo>
                    <a:pt x="189" y="211"/>
                  </a:lnTo>
                  <a:lnTo>
                    <a:pt x="187" y="211"/>
                  </a:lnTo>
                  <a:lnTo>
                    <a:pt x="187" y="211"/>
                  </a:lnTo>
                  <a:lnTo>
                    <a:pt x="187" y="211"/>
                  </a:lnTo>
                  <a:lnTo>
                    <a:pt x="187" y="211"/>
                  </a:lnTo>
                  <a:lnTo>
                    <a:pt x="187" y="211"/>
                  </a:lnTo>
                  <a:lnTo>
                    <a:pt x="187" y="211"/>
                  </a:lnTo>
                  <a:lnTo>
                    <a:pt x="185" y="213"/>
                  </a:lnTo>
                  <a:lnTo>
                    <a:pt x="185" y="213"/>
                  </a:lnTo>
                  <a:lnTo>
                    <a:pt x="185" y="211"/>
                  </a:lnTo>
                  <a:lnTo>
                    <a:pt x="185" y="211"/>
                  </a:lnTo>
                  <a:lnTo>
                    <a:pt x="185" y="211"/>
                  </a:lnTo>
                  <a:lnTo>
                    <a:pt x="185" y="211"/>
                  </a:lnTo>
                  <a:lnTo>
                    <a:pt x="182" y="211"/>
                  </a:lnTo>
                  <a:lnTo>
                    <a:pt x="182" y="208"/>
                  </a:lnTo>
                  <a:lnTo>
                    <a:pt x="182" y="208"/>
                  </a:lnTo>
                  <a:lnTo>
                    <a:pt x="182" y="206"/>
                  </a:lnTo>
                  <a:lnTo>
                    <a:pt x="182" y="206"/>
                  </a:lnTo>
                  <a:lnTo>
                    <a:pt x="182" y="206"/>
                  </a:lnTo>
                  <a:lnTo>
                    <a:pt x="182" y="206"/>
                  </a:lnTo>
                  <a:lnTo>
                    <a:pt x="180" y="206"/>
                  </a:lnTo>
                  <a:lnTo>
                    <a:pt x="180" y="201"/>
                  </a:lnTo>
                  <a:lnTo>
                    <a:pt x="180" y="201"/>
                  </a:lnTo>
                  <a:lnTo>
                    <a:pt x="180" y="199"/>
                  </a:lnTo>
                  <a:lnTo>
                    <a:pt x="180" y="199"/>
                  </a:lnTo>
                  <a:lnTo>
                    <a:pt x="177" y="199"/>
                  </a:lnTo>
                  <a:lnTo>
                    <a:pt x="177" y="197"/>
                  </a:lnTo>
                  <a:lnTo>
                    <a:pt x="177" y="197"/>
                  </a:lnTo>
                  <a:lnTo>
                    <a:pt x="177" y="197"/>
                  </a:lnTo>
                  <a:lnTo>
                    <a:pt x="177" y="197"/>
                  </a:lnTo>
                  <a:lnTo>
                    <a:pt x="177" y="197"/>
                  </a:lnTo>
                  <a:lnTo>
                    <a:pt x="177" y="197"/>
                  </a:lnTo>
                  <a:lnTo>
                    <a:pt x="177" y="197"/>
                  </a:lnTo>
                  <a:lnTo>
                    <a:pt x="177" y="197"/>
                  </a:lnTo>
                  <a:lnTo>
                    <a:pt x="177" y="194"/>
                  </a:lnTo>
                  <a:lnTo>
                    <a:pt x="175" y="194"/>
                  </a:lnTo>
                  <a:lnTo>
                    <a:pt x="175" y="194"/>
                  </a:lnTo>
                  <a:lnTo>
                    <a:pt x="173" y="194"/>
                  </a:lnTo>
                  <a:lnTo>
                    <a:pt x="173" y="197"/>
                  </a:lnTo>
                  <a:lnTo>
                    <a:pt x="173" y="199"/>
                  </a:lnTo>
                  <a:lnTo>
                    <a:pt x="175" y="204"/>
                  </a:lnTo>
                  <a:lnTo>
                    <a:pt x="175" y="206"/>
                  </a:lnTo>
                  <a:lnTo>
                    <a:pt x="173" y="206"/>
                  </a:lnTo>
                  <a:lnTo>
                    <a:pt x="170" y="204"/>
                  </a:lnTo>
                  <a:lnTo>
                    <a:pt x="170" y="201"/>
                  </a:lnTo>
                  <a:lnTo>
                    <a:pt x="170" y="192"/>
                  </a:lnTo>
                  <a:lnTo>
                    <a:pt x="170" y="192"/>
                  </a:lnTo>
                  <a:lnTo>
                    <a:pt x="168" y="192"/>
                  </a:lnTo>
                  <a:lnTo>
                    <a:pt x="168" y="189"/>
                  </a:lnTo>
                  <a:lnTo>
                    <a:pt x="170" y="189"/>
                  </a:lnTo>
                  <a:lnTo>
                    <a:pt x="170" y="189"/>
                  </a:lnTo>
                  <a:lnTo>
                    <a:pt x="170" y="189"/>
                  </a:lnTo>
                  <a:lnTo>
                    <a:pt x="170" y="189"/>
                  </a:lnTo>
                  <a:lnTo>
                    <a:pt x="168" y="189"/>
                  </a:lnTo>
                  <a:lnTo>
                    <a:pt x="168" y="187"/>
                  </a:lnTo>
                  <a:lnTo>
                    <a:pt x="168" y="187"/>
                  </a:lnTo>
                  <a:lnTo>
                    <a:pt x="168" y="185"/>
                  </a:lnTo>
                  <a:lnTo>
                    <a:pt x="168" y="182"/>
                  </a:lnTo>
                  <a:lnTo>
                    <a:pt x="166" y="182"/>
                  </a:lnTo>
                  <a:lnTo>
                    <a:pt x="166" y="182"/>
                  </a:lnTo>
                  <a:lnTo>
                    <a:pt x="166" y="182"/>
                  </a:lnTo>
                  <a:lnTo>
                    <a:pt x="166" y="180"/>
                  </a:lnTo>
                  <a:lnTo>
                    <a:pt x="166" y="180"/>
                  </a:lnTo>
                  <a:lnTo>
                    <a:pt x="163" y="178"/>
                  </a:lnTo>
                  <a:lnTo>
                    <a:pt x="163" y="178"/>
                  </a:lnTo>
                  <a:lnTo>
                    <a:pt x="163" y="175"/>
                  </a:lnTo>
                  <a:lnTo>
                    <a:pt x="161" y="173"/>
                  </a:lnTo>
                  <a:lnTo>
                    <a:pt x="163" y="173"/>
                  </a:lnTo>
                  <a:lnTo>
                    <a:pt x="163" y="173"/>
                  </a:lnTo>
                  <a:lnTo>
                    <a:pt x="163" y="173"/>
                  </a:lnTo>
                  <a:lnTo>
                    <a:pt x="163" y="170"/>
                  </a:lnTo>
                  <a:lnTo>
                    <a:pt x="163" y="170"/>
                  </a:lnTo>
                  <a:lnTo>
                    <a:pt x="163" y="170"/>
                  </a:lnTo>
                  <a:lnTo>
                    <a:pt x="161" y="170"/>
                  </a:lnTo>
                  <a:lnTo>
                    <a:pt x="161" y="168"/>
                  </a:lnTo>
                  <a:lnTo>
                    <a:pt x="163" y="168"/>
                  </a:lnTo>
                  <a:lnTo>
                    <a:pt x="163" y="166"/>
                  </a:lnTo>
                  <a:lnTo>
                    <a:pt x="163" y="166"/>
                  </a:lnTo>
                  <a:lnTo>
                    <a:pt x="166" y="166"/>
                  </a:lnTo>
                  <a:lnTo>
                    <a:pt x="166" y="166"/>
                  </a:lnTo>
                  <a:lnTo>
                    <a:pt x="166" y="161"/>
                  </a:lnTo>
                  <a:lnTo>
                    <a:pt x="168" y="161"/>
                  </a:lnTo>
                  <a:lnTo>
                    <a:pt x="166" y="161"/>
                  </a:lnTo>
                  <a:lnTo>
                    <a:pt x="166" y="159"/>
                  </a:lnTo>
                  <a:lnTo>
                    <a:pt x="166" y="159"/>
                  </a:lnTo>
                  <a:lnTo>
                    <a:pt x="166" y="156"/>
                  </a:lnTo>
                  <a:lnTo>
                    <a:pt x="168" y="154"/>
                  </a:lnTo>
                  <a:lnTo>
                    <a:pt x="168" y="154"/>
                  </a:lnTo>
                  <a:lnTo>
                    <a:pt x="170" y="154"/>
                  </a:lnTo>
                  <a:lnTo>
                    <a:pt x="170" y="152"/>
                  </a:lnTo>
                  <a:lnTo>
                    <a:pt x="170" y="152"/>
                  </a:lnTo>
                  <a:lnTo>
                    <a:pt x="170" y="152"/>
                  </a:lnTo>
                  <a:lnTo>
                    <a:pt x="170" y="154"/>
                  </a:lnTo>
                  <a:lnTo>
                    <a:pt x="173" y="154"/>
                  </a:lnTo>
                  <a:lnTo>
                    <a:pt x="173" y="152"/>
                  </a:lnTo>
                  <a:lnTo>
                    <a:pt x="173" y="149"/>
                  </a:lnTo>
                  <a:lnTo>
                    <a:pt x="173" y="147"/>
                  </a:lnTo>
                  <a:lnTo>
                    <a:pt x="173" y="147"/>
                  </a:lnTo>
                  <a:lnTo>
                    <a:pt x="175" y="147"/>
                  </a:lnTo>
                  <a:lnTo>
                    <a:pt x="180" y="147"/>
                  </a:lnTo>
                  <a:lnTo>
                    <a:pt x="182" y="147"/>
                  </a:lnTo>
                  <a:lnTo>
                    <a:pt x="185" y="147"/>
                  </a:lnTo>
                  <a:lnTo>
                    <a:pt x="185" y="147"/>
                  </a:lnTo>
                  <a:lnTo>
                    <a:pt x="187" y="147"/>
                  </a:lnTo>
                  <a:lnTo>
                    <a:pt x="187" y="144"/>
                  </a:lnTo>
                  <a:lnTo>
                    <a:pt x="187" y="144"/>
                  </a:lnTo>
                  <a:lnTo>
                    <a:pt x="187" y="140"/>
                  </a:lnTo>
                  <a:lnTo>
                    <a:pt x="187" y="140"/>
                  </a:lnTo>
                  <a:lnTo>
                    <a:pt x="189" y="140"/>
                  </a:lnTo>
                  <a:lnTo>
                    <a:pt x="189" y="142"/>
                  </a:lnTo>
                  <a:lnTo>
                    <a:pt x="189" y="144"/>
                  </a:lnTo>
                  <a:lnTo>
                    <a:pt x="192" y="144"/>
                  </a:lnTo>
                  <a:lnTo>
                    <a:pt x="192" y="144"/>
                  </a:lnTo>
                  <a:lnTo>
                    <a:pt x="192" y="144"/>
                  </a:lnTo>
                  <a:lnTo>
                    <a:pt x="194" y="142"/>
                  </a:lnTo>
                  <a:lnTo>
                    <a:pt x="194" y="142"/>
                  </a:lnTo>
                  <a:lnTo>
                    <a:pt x="194" y="140"/>
                  </a:lnTo>
                  <a:lnTo>
                    <a:pt x="192" y="140"/>
                  </a:lnTo>
                  <a:lnTo>
                    <a:pt x="194" y="140"/>
                  </a:lnTo>
                  <a:lnTo>
                    <a:pt x="196" y="140"/>
                  </a:lnTo>
                  <a:lnTo>
                    <a:pt x="196" y="140"/>
                  </a:lnTo>
                  <a:lnTo>
                    <a:pt x="196" y="140"/>
                  </a:lnTo>
                  <a:lnTo>
                    <a:pt x="196" y="142"/>
                  </a:lnTo>
                  <a:lnTo>
                    <a:pt x="196" y="142"/>
                  </a:lnTo>
                  <a:lnTo>
                    <a:pt x="199" y="144"/>
                  </a:lnTo>
                  <a:lnTo>
                    <a:pt x="201" y="144"/>
                  </a:lnTo>
                  <a:lnTo>
                    <a:pt x="201" y="142"/>
                  </a:lnTo>
                  <a:lnTo>
                    <a:pt x="201" y="142"/>
                  </a:lnTo>
                  <a:lnTo>
                    <a:pt x="203" y="137"/>
                  </a:lnTo>
                  <a:lnTo>
                    <a:pt x="203" y="137"/>
                  </a:lnTo>
                  <a:lnTo>
                    <a:pt x="201" y="135"/>
                  </a:lnTo>
                  <a:lnTo>
                    <a:pt x="201" y="133"/>
                  </a:lnTo>
                  <a:lnTo>
                    <a:pt x="203" y="133"/>
                  </a:lnTo>
                  <a:lnTo>
                    <a:pt x="203" y="133"/>
                  </a:lnTo>
                  <a:lnTo>
                    <a:pt x="206" y="133"/>
                  </a:lnTo>
                  <a:lnTo>
                    <a:pt x="206" y="135"/>
                  </a:lnTo>
                  <a:lnTo>
                    <a:pt x="206" y="133"/>
                  </a:lnTo>
                  <a:lnTo>
                    <a:pt x="203" y="133"/>
                  </a:lnTo>
                  <a:lnTo>
                    <a:pt x="203" y="130"/>
                  </a:lnTo>
                  <a:lnTo>
                    <a:pt x="208" y="130"/>
                  </a:lnTo>
                  <a:lnTo>
                    <a:pt x="211" y="130"/>
                  </a:lnTo>
                  <a:lnTo>
                    <a:pt x="213" y="130"/>
                  </a:lnTo>
                  <a:lnTo>
                    <a:pt x="213" y="128"/>
                  </a:lnTo>
                  <a:lnTo>
                    <a:pt x="213" y="128"/>
                  </a:lnTo>
                  <a:lnTo>
                    <a:pt x="213" y="123"/>
                  </a:lnTo>
                  <a:lnTo>
                    <a:pt x="213" y="123"/>
                  </a:lnTo>
                  <a:lnTo>
                    <a:pt x="213" y="123"/>
                  </a:lnTo>
                  <a:lnTo>
                    <a:pt x="215" y="121"/>
                  </a:lnTo>
                  <a:lnTo>
                    <a:pt x="215" y="121"/>
                  </a:lnTo>
                  <a:lnTo>
                    <a:pt x="215" y="121"/>
                  </a:lnTo>
                  <a:lnTo>
                    <a:pt x="215" y="121"/>
                  </a:lnTo>
                  <a:lnTo>
                    <a:pt x="215" y="118"/>
                  </a:lnTo>
                  <a:lnTo>
                    <a:pt x="215" y="118"/>
                  </a:lnTo>
                  <a:lnTo>
                    <a:pt x="218" y="116"/>
                  </a:lnTo>
                  <a:lnTo>
                    <a:pt x="220" y="109"/>
                  </a:lnTo>
                  <a:lnTo>
                    <a:pt x="220" y="107"/>
                  </a:lnTo>
                  <a:lnTo>
                    <a:pt x="220" y="107"/>
                  </a:lnTo>
                  <a:lnTo>
                    <a:pt x="220" y="104"/>
                  </a:lnTo>
                  <a:lnTo>
                    <a:pt x="220" y="104"/>
                  </a:lnTo>
                  <a:lnTo>
                    <a:pt x="218" y="104"/>
                  </a:lnTo>
                  <a:lnTo>
                    <a:pt x="218" y="104"/>
                  </a:lnTo>
                  <a:lnTo>
                    <a:pt x="218" y="102"/>
                  </a:lnTo>
                  <a:lnTo>
                    <a:pt x="220" y="102"/>
                  </a:lnTo>
                  <a:lnTo>
                    <a:pt x="220" y="100"/>
                  </a:lnTo>
                  <a:lnTo>
                    <a:pt x="222" y="102"/>
                  </a:lnTo>
                  <a:lnTo>
                    <a:pt x="222" y="102"/>
                  </a:lnTo>
                  <a:lnTo>
                    <a:pt x="227" y="104"/>
                  </a:lnTo>
                  <a:lnTo>
                    <a:pt x="227" y="104"/>
                  </a:lnTo>
                  <a:lnTo>
                    <a:pt x="227" y="104"/>
                  </a:lnTo>
                  <a:lnTo>
                    <a:pt x="227" y="104"/>
                  </a:lnTo>
                  <a:lnTo>
                    <a:pt x="227" y="104"/>
                  </a:lnTo>
                  <a:lnTo>
                    <a:pt x="227" y="104"/>
                  </a:lnTo>
                  <a:lnTo>
                    <a:pt x="227" y="104"/>
                  </a:lnTo>
                  <a:lnTo>
                    <a:pt x="227" y="104"/>
                  </a:lnTo>
                  <a:lnTo>
                    <a:pt x="230" y="104"/>
                  </a:lnTo>
                  <a:lnTo>
                    <a:pt x="232" y="102"/>
                  </a:lnTo>
                  <a:lnTo>
                    <a:pt x="232" y="102"/>
                  </a:lnTo>
                  <a:lnTo>
                    <a:pt x="234" y="102"/>
                  </a:lnTo>
                  <a:lnTo>
                    <a:pt x="232" y="100"/>
                  </a:lnTo>
                  <a:lnTo>
                    <a:pt x="232" y="100"/>
                  </a:lnTo>
                  <a:lnTo>
                    <a:pt x="232" y="100"/>
                  </a:lnTo>
                  <a:lnTo>
                    <a:pt x="232" y="100"/>
                  </a:lnTo>
                  <a:lnTo>
                    <a:pt x="232" y="100"/>
                  </a:lnTo>
                  <a:lnTo>
                    <a:pt x="232" y="97"/>
                  </a:lnTo>
                  <a:lnTo>
                    <a:pt x="232" y="97"/>
                  </a:lnTo>
                  <a:lnTo>
                    <a:pt x="232" y="97"/>
                  </a:lnTo>
                  <a:lnTo>
                    <a:pt x="232" y="97"/>
                  </a:lnTo>
                  <a:lnTo>
                    <a:pt x="232" y="97"/>
                  </a:lnTo>
                  <a:lnTo>
                    <a:pt x="232" y="97"/>
                  </a:lnTo>
                  <a:lnTo>
                    <a:pt x="232" y="97"/>
                  </a:lnTo>
                  <a:lnTo>
                    <a:pt x="230" y="97"/>
                  </a:lnTo>
                  <a:lnTo>
                    <a:pt x="230" y="97"/>
                  </a:lnTo>
                  <a:lnTo>
                    <a:pt x="230" y="95"/>
                  </a:lnTo>
                  <a:lnTo>
                    <a:pt x="230" y="95"/>
                  </a:lnTo>
                  <a:lnTo>
                    <a:pt x="230" y="95"/>
                  </a:lnTo>
                  <a:lnTo>
                    <a:pt x="230" y="95"/>
                  </a:lnTo>
                  <a:lnTo>
                    <a:pt x="230" y="95"/>
                  </a:lnTo>
                  <a:lnTo>
                    <a:pt x="227" y="95"/>
                  </a:lnTo>
                  <a:lnTo>
                    <a:pt x="227" y="95"/>
                  </a:lnTo>
                  <a:lnTo>
                    <a:pt x="227" y="95"/>
                  </a:lnTo>
                  <a:lnTo>
                    <a:pt x="227" y="95"/>
                  </a:lnTo>
                  <a:lnTo>
                    <a:pt x="227" y="95"/>
                  </a:lnTo>
                  <a:lnTo>
                    <a:pt x="227" y="95"/>
                  </a:lnTo>
                  <a:lnTo>
                    <a:pt x="225" y="92"/>
                  </a:lnTo>
                  <a:lnTo>
                    <a:pt x="225" y="92"/>
                  </a:lnTo>
                  <a:lnTo>
                    <a:pt x="222" y="90"/>
                  </a:lnTo>
                  <a:lnTo>
                    <a:pt x="222" y="90"/>
                  </a:lnTo>
                  <a:lnTo>
                    <a:pt x="220" y="90"/>
                  </a:lnTo>
                  <a:lnTo>
                    <a:pt x="220" y="90"/>
                  </a:lnTo>
                  <a:lnTo>
                    <a:pt x="218" y="90"/>
                  </a:lnTo>
                  <a:lnTo>
                    <a:pt x="218" y="90"/>
                  </a:lnTo>
                  <a:lnTo>
                    <a:pt x="218" y="88"/>
                  </a:lnTo>
                  <a:lnTo>
                    <a:pt x="218" y="88"/>
                  </a:lnTo>
                  <a:lnTo>
                    <a:pt x="215" y="88"/>
                  </a:lnTo>
                  <a:lnTo>
                    <a:pt x="215" y="88"/>
                  </a:lnTo>
                  <a:lnTo>
                    <a:pt x="215" y="88"/>
                  </a:lnTo>
                  <a:lnTo>
                    <a:pt x="215" y="88"/>
                  </a:lnTo>
                  <a:lnTo>
                    <a:pt x="215" y="88"/>
                  </a:lnTo>
                  <a:lnTo>
                    <a:pt x="213" y="88"/>
                  </a:lnTo>
                  <a:lnTo>
                    <a:pt x="213" y="88"/>
                  </a:lnTo>
                  <a:lnTo>
                    <a:pt x="213" y="88"/>
                  </a:lnTo>
                  <a:lnTo>
                    <a:pt x="213" y="85"/>
                  </a:lnTo>
                  <a:lnTo>
                    <a:pt x="213" y="85"/>
                  </a:lnTo>
                  <a:lnTo>
                    <a:pt x="211" y="85"/>
                  </a:lnTo>
                  <a:lnTo>
                    <a:pt x="208" y="85"/>
                  </a:lnTo>
                  <a:lnTo>
                    <a:pt x="208" y="85"/>
                  </a:lnTo>
                  <a:lnTo>
                    <a:pt x="206" y="85"/>
                  </a:lnTo>
                  <a:lnTo>
                    <a:pt x="206" y="85"/>
                  </a:lnTo>
                  <a:lnTo>
                    <a:pt x="201" y="85"/>
                  </a:lnTo>
                  <a:lnTo>
                    <a:pt x="196" y="85"/>
                  </a:lnTo>
                  <a:lnTo>
                    <a:pt x="194" y="85"/>
                  </a:lnTo>
                  <a:lnTo>
                    <a:pt x="194" y="85"/>
                  </a:lnTo>
                  <a:lnTo>
                    <a:pt x="192" y="85"/>
                  </a:lnTo>
                  <a:lnTo>
                    <a:pt x="192" y="85"/>
                  </a:lnTo>
                  <a:lnTo>
                    <a:pt x="192" y="88"/>
                  </a:lnTo>
                  <a:lnTo>
                    <a:pt x="192" y="88"/>
                  </a:lnTo>
                  <a:lnTo>
                    <a:pt x="192" y="85"/>
                  </a:lnTo>
                  <a:lnTo>
                    <a:pt x="189" y="85"/>
                  </a:lnTo>
                  <a:lnTo>
                    <a:pt x="189" y="88"/>
                  </a:lnTo>
                  <a:lnTo>
                    <a:pt x="189" y="88"/>
                  </a:lnTo>
                  <a:lnTo>
                    <a:pt x="189" y="88"/>
                  </a:lnTo>
                  <a:lnTo>
                    <a:pt x="187" y="88"/>
                  </a:lnTo>
                  <a:lnTo>
                    <a:pt x="187" y="88"/>
                  </a:lnTo>
                  <a:lnTo>
                    <a:pt x="185" y="88"/>
                  </a:lnTo>
                  <a:lnTo>
                    <a:pt x="185" y="85"/>
                  </a:lnTo>
                  <a:lnTo>
                    <a:pt x="185" y="85"/>
                  </a:lnTo>
                  <a:lnTo>
                    <a:pt x="185" y="85"/>
                  </a:lnTo>
                  <a:lnTo>
                    <a:pt x="182" y="85"/>
                  </a:lnTo>
                  <a:lnTo>
                    <a:pt x="182" y="88"/>
                  </a:lnTo>
                  <a:lnTo>
                    <a:pt x="182" y="88"/>
                  </a:lnTo>
                  <a:lnTo>
                    <a:pt x="182" y="88"/>
                  </a:lnTo>
                  <a:lnTo>
                    <a:pt x="180" y="88"/>
                  </a:lnTo>
                  <a:lnTo>
                    <a:pt x="180" y="88"/>
                  </a:lnTo>
                  <a:lnTo>
                    <a:pt x="177" y="88"/>
                  </a:lnTo>
                  <a:lnTo>
                    <a:pt x="170" y="85"/>
                  </a:lnTo>
                  <a:lnTo>
                    <a:pt x="168" y="83"/>
                  </a:lnTo>
                  <a:lnTo>
                    <a:pt x="166" y="83"/>
                  </a:lnTo>
                  <a:lnTo>
                    <a:pt x="166" y="83"/>
                  </a:lnTo>
                  <a:lnTo>
                    <a:pt x="166" y="85"/>
                  </a:lnTo>
                  <a:lnTo>
                    <a:pt x="161" y="83"/>
                  </a:lnTo>
                  <a:lnTo>
                    <a:pt x="154" y="85"/>
                  </a:lnTo>
                  <a:lnTo>
                    <a:pt x="151" y="85"/>
                  </a:lnTo>
                  <a:lnTo>
                    <a:pt x="151" y="85"/>
                  </a:lnTo>
                  <a:lnTo>
                    <a:pt x="147" y="88"/>
                  </a:lnTo>
                  <a:lnTo>
                    <a:pt x="144" y="88"/>
                  </a:lnTo>
                  <a:lnTo>
                    <a:pt x="144" y="85"/>
                  </a:lnTo>
                  <a:lnTo>
                    <a:pt x="142" y="85"/>
                  </a:lnTo>
                  <a:lnTo>
                    <a:pt x="142" y="85"/>
                  </a:lnTo>
                  <a:lnTo>
                    <a:pt x="142" y="85"/>
                  </a:lnTo>
                  <a:lnTo>
                    <a:pt x="142" y="85"/>
                  </a:lnTo>
                  <a:lnTo>
                    <a:pt x="140" y="85"/>
                  </a:lnTo>
                  <a:lnTo>
                    <a:pt x="140" y="85"/>
                  </a:lnTo>
                  <a:lnTo>
                    <a:pt x="140" y="85"/>
                  </a:lnTo>
                  <a:lnTo>
                    <a:pt x="137" y="85"/>
                  </a:lnTo>
                  <a:lnTo>
                    <a:pt x="137" y="85"/>
                  </a:lnTo>
                  <a:lnTo>
                    <a:pt x="135" y="85"/>
                  </a:lnTo>
                  <a:lnTo>
                    <a:pt x="135" y="85"/>
                  </a:lnTo>
                  <a:lnTo>
                    <a:pt x="133" y="85"/>
                  </a:lnTo>
                  <a:lnTo>
                    <a:pt x="128" y="85"/>
                  </a:lnTo>
                  <a:lnTo>
                    <a:pt x="123" y="85"/>
                  </a:lnTo>
                  <a:lnTo>
                    <a:pt x="121" y="85"/>
                  </a:lnTo>
                  <a:lnTo>
                    <a:pt x="118" y="85"/>
                  </a:lnTo>
                  <a:lnTo>
                    <a:pt x="109" y="83"/>
                  </a:lnTo>
                  <a:lnTo>
                    <a:pt x="97" y="78"/>
                  </a:lnTo>
                  <a:lnTo>
                    <a:pt x="95" y="78"/>
                  </a:lnTo>
                  <a:lnTo>
                    <a:pt x="95" y="78"/>
                  </a:lnTo>
                  <a:lnTo>
                    <a:pt x="92" y="78"/>
                  </a:lnTo>
                  <a:lnTo>
                    <a:pt x="92" y="78"/>
                  </a:lnTo>
                  <a:lnTo>
                    <a:pt x="92" y="76"/>
                  </a:lnTo>
                  <a:lnTo>
                    <a:pt x="92" y="73"/>
                  </a:lnTo>
                  <a:lnTo>
                    <a:pt x="92" y="71"/>
                  </a:lnTo>
                  <a:lnTo>
                    <a:pt x="92" y="71"/>
                  </a:lnTo>
                  <a:lnTo>
                    <a:pt x="92" y="69"/>
                  </a:lnTo>
                  <a:lnTo>
                    <a:pt x="92" y="66"/>
                  </a:lnTo>
                  <a:lnTo>
                    <a:pt x="92" y="62"/>
                  </a:lnTo>
                  <a:lnTo>
                    <a:pt x="95" y="59"/>
                  </a:lnTo>
                  <a:lnTo>
                    <a:pt x="92" y="57"/>
                  </a:lnTo>
                  <a:lnTo>
                    <a:pt x="92" y="52"/>
                  </a:lnTo>
                  <a:lnTo>
                    <a:pt x="92" y="47"/>
                  </a:lnTo>
                  <a:lnTo>
                    <a:pt x="92" y="47"/>
                  </a:lnTo>
                  <a:lnTo>
                    <a:pt x="95" y="43"/>
                  </a:lnTo>
                  <a:lnTo>
                    <a:pt x="95" y="40"/>
                  </a:lnTo>
                  <a:lnTo>
                    <a:pt x="92" y="40"/>
                  </a:lnTo>
                  <a:lnTo>
                    <a:pt x="92" y="40"/>
                  </a:lnTo>
                  <a:lnTo>
                    <a:pt x="92" y="40"/>
                  </a:lnTo>
                  <a:lnTo>
                    <a:pt x="92" y="40"/>
                  </a:lnTo>
                  <a:lnTo>
                    <a:pt x="92" y="40"/>
                  </a:lnTo>
                  <a:lnTo>
                    <a:pt x="95" y="38"/>
                  </a:lnTo>
                  <a:lnTo>
                    <a:pt x="92" y="38"/>
                  </a:lnTo>
                  <a:lnTo>
                    <a:pt x="92" y="38"/>
                  </a:lnTo>
                  <a:lnTo>
                    <a:pt x="92" y="38"/>
                  </a:lnTo>
                  <a:lnTo>
                    <a:pt x="92" y="38"/>
                  </a:lnTo>
                  <a:lnTo>
                    <a:pt x="92" y="38"/>
                  </a:lnTo>
                  <a:lnTo>
                    <a:pt x="92" y="38"/>
                  </a:lnTo>
                  <a:lnTo>
                    <a:pt x="92" y="38"/>
                  </a:lnTo>
                  <a:lnTo>
                    <a:pt x="92" y="38"/>
                  </a:lnTo>
                  <a:lnTo>
                    <a:pt x="92" y="38"/>
                  </a:lnTo>
                  <a:lnTo>
                    <a:pt x="92" y="38"/>
                  </a:lnTo>
                  <a:lnTo>
                    <a:pt x="92" y="38"/>
                  </a:lnTo>
                  <a:lnTo>
                    <a:pt x="90" y="38"/>
                  </a:lnTo>
                  <a:lnTo>
                    <a:pt x="90" y="36"/>
                  </a:lnTo>
                  <a:lnTo>
                    <a:pt x="90" y="36"/>
                  </a:lnTo>
                  <a:lnTo>
                    <a:pt x="90" y="33"/>
                  </a:lnTo>
                  <a:lnTo>
                    <a:pt x="90" y="33"/>
                  </a:lnTo>
                  <a:lnTo>
                    <a:pt x="90" y="33"/>
                  </a:lnTo>
                  <a:lnTo>
                    <a:pt x="90" y="31"/>
                  </a:lnTo>
                  <a:lnTo>
                    <a:pt x="88" y="31"/>
                  </a:lnTo>
                  <a:lnTo>
                    <a:pt x="88" y="31"/>
                  </a:lnTo>
                  <a:lnTo>
                    <a:pt x="88" y="29"/>
                  </a:lnTo>
                  <a:lnTo>
                    <a:pt x="88" y="29"/>
                  </a:lnTo>
                  <a:lnTo>
                    <a:pt x="88" y="29"/>
                  </a:lnTo>
                  <a:lnTo>
                    <a:pt x="85" y="29"/>
                  </a:lnTo>
                  <a:lnTo>
                    <a:pt x="85" y="29"/>
                  </a:lnTo>
                  <a:lnTo>
                    <a:pt x="85" y="29"/>
                  </a:lnTo>
                  <a:lnTo>
                    <a:pt x="85" y="29"/>
                  </a:lnTo>
                  <a:lnTo>
                    <a:pt x="85" y="29"/>
                  </a:lnTo>
                  <a:lnTo>
                    <a:pt x="85" y="26"/>
                  </a:lnTo>
                  <a:lnTo>
                    <a:pt x="85" y="26"/>
                  </a:lnTo>
                  <a:lnTo>
                    <a:pt x="85" y="24"/>
                  </a:lnTo>
                  <a:lnTo>
                    <a:pt x="83" y="24"/>
                  </a:lnTo>
                  <a:lnTo>
                    <a:pt x="83" y="24"/>
                  </a:lnTo>
                  <a:lnTo>
                    <a:pt x="83" y="26"/>
                  </a:lnTo>
                  <a:lnTo>
                    <a:pt x="83" y="26"/>
                  </a:lnTo>
                  <a:lnTo>
                    <a:pt x="83" y="29"/>
                  </a:lnTo>
                  <a:lnTo>
                    <a:pt x="83" y="29"/>
                  </a:lnTo>
                  <a:lnTo>
                    <a:pt x="80" y="29"/>
                  </a:lnTo>
                  <a:lnTo>
                    <a:pt x="80" y="29"/>
                  </a:lnTo>
                  <a:lnTo>
                    <a:pt x="80" y="29"/>
                  </a:lnTo>
                  <a:lnTo>
                    <a:pt x="80" y="29"/>
                  </a:lnTo>
                  <a:lnTo>
                    <a:pt x="80" y="29"/>
                  </a:lnTo>
                  <a:lnTo>
                    <a:pt x="80" y="31"/>
                  </a:lnTo>
                  <a:lnTo>
                    <a:pt x="80" y="31"/>
                  </a:lnTo>
                  <a:lnTo>
                    <a:pt x="83" y="31"/>
                  </a:lnTo>
                  <a:lnTo>
                    <a:pt x="80" y="31"/>
                  </a:lnTo>
                  <a:lnTo>
                    <a:pt x="80" y="31"/>
                  </a:lnTo>
                  <a:lnTo>
                    <a:pt x="80" y="31"/>
                  </a:lnTo>
                  <a:lnTo>
                    <a:pt x="80" y="33"/>
                  </a:lnTo>
                  <a:lnTo>
                    <a:pt x="80" y="33"/>
                  </a:lnTo>
                  <a:lnTo>
                    <a:pt x="80" y="33"/>
                  </a:lnTo>
                  <a:lnTo>
                    <a:pt x="83" y="33"/>
                  </a:lnTo>
                  <a:lnTo>
                    <a:pt x="83" y="33"/>
                  </a:lnTo>
                  <a:lnTo>
                    <a:pt x="83" y="33"/>
                  </a:lnTo>
                  <a:lnTo>
                    <a:pt x="80" y="36"/>
                  </a:lnTo>
                  <a:lnTo>
                    <a:pt x="78" y="38"/>
                  </a:lnTo>
                  <a:lnTo>
                    <a:pt x="78" y="38"/>
                  </a:lnTo>
                  <a:lnTo>
                    <a:pt x="78" y="38"/>
                  </a:lnTo>
                  <a:lnTo>
                    <a:pt x="78" y="40"/>
                  </a:lnTo>
                  <a:lnTo>
                    <a:pt x="78" y="40"/>
                  </a:lnTo>
                  <a:lnTo>
                    <a:pt x="78" y="40"/>
                  </a:lnTo>
                  <a:lnTo>
                    <a:pt x="76" y="38"/>
                  </a:lnTo>
                  <a:lnTo>
                    <a:pt x="76" y="38"/>
                  </a:lnTo>
                  <a:lnTo>
                    <a:pt x="76" y="38"/>
                  </a:lnTo>
                  <a:lnTo>
                    <a:pt x="76" y="38"/>
                  </a:lnTo>
                  <a:lnTo>
                    <a:pt x="76" y="38"/>
                  </a:lnTo>
                  <a:lnTo>
                    <a:pt x="73" y="38"/>
                  </a:lnTo>
                  <a:lnTo>
                    <a:pt x="73" y="38"/>
                  </a:lnTo>
                  <a:lnTo>
                    <a:pt x="73" y="38"/>
                  </a:lnTo>
                  <a:lnTo>
                    <a:pt x="73" y="38"/>
                  </a:lnTo>
                  <a:lnTo>
                    <a:pt x="73" y="38"/>
                  </a:lnTo>
                  <a:lnTo>
                    <a:pt x="71" y="38"/>
                  </a:lnTo>
                  <a:lnTo>
                    <a:pt x="71" y="38"/>
                  </a:lnTo>
                  <a:lnTo>
                    <a:pt x="71" y="38"/>
                  </a:lnTo>
                  <a:lnTo>
                    <a:pt x="71" y="36"/>
                  </a:lnTo>
                  <a:lnTo>
                    <a:pt x="71" y="36"/>
                  </a:lnTo>
                  <a:lnTo>
                    <a:pt x="69" y="38"/>
                  </a:lnTo>
                  <a:lnTo>
                    <a:pt x="69" y="38"/>
                  </a:lnTo>
                  <a:lnTo>
                    <a:pt x="69" y="38"/>
                  </a:lnTo>
                  <a:lnTo>
                    <a:pt x="66" y="38"/>
                  </a:lnTo>
                  <a:lnTo>
                    <a:pt x="66" y="36"/>
                  </a:lnTo>
                  <a:lnTo>
                    <a:pt x="64" y="36"/>
                  </a:lnTo>
                  <a:lnTo>
                    <a:pt x="62" y="33"/>
                  </a:lnTo>
                  <a:lnTo>
                    <a:pt x="62" y="33"/>
                  </a:lnTo>
                  <a:lnTo>
                    <a:pt x="62" y="33"/>
                  </a:lnTo>
                  <a:lnTo>
                    <a:pt x="62" y="31"/>
                  </a:lnTo>
                  <a:lnTo>
                    <a:pt x="62" y="31"/>
                  </a:lnTo>
                  <a:lnTo>
                    <a:pt x="57" y="29"/>
                  </a:lnTo>
                  <a:lnTo>
                    <a:pt x="57" y="29"/>
                  </a:lnTo>
                  <a:lnTo>
                    <a:pt x="57" y="29"/>
                  </a:lnTo>
                  <a:lnTo>
                    <a:pt x="54" y="24"/>
                  </a:lnTo>
                  <a:lnTo>
                    <a:pt x="54" y="24"/>
                  </a:lnTo>
                  <a:lnTo>
                    <a:pt x="54" y="21"/>
                  </a:lnTo>
                  <a:lnTo>
                    <a:pt x="54" y="21"/>
                  </a:lnTo>
                  <a:lnTo>
                    <a:pt x="54" y="19"/>
                  </a:lnTo>
                  <a:lnTo>
                    <a:pt x="54" y="19"/>
                  </a:lnTo>
                  <a:lnTo>
                    <a:pt x="54" y="19"/>
                  </a:lnTo>
                  <a:lnTo>
                    <a:pt x="57" y="19"/>
                  </a:lnTo>
                  <a:lnTo>
                    <a:pt x="54" y="19"/>
                  </a:lnTo>
                  <a:lnTo>
                    <a:pt x="54" y="19"/>
                  </a:lnTo>
                  <a:lnTo>
                    <a:pt x="54" y="17"/>
                  </a:lnTo>
                  <a:lnTo>
                    <a:pt x="52" y="17"/>
                  </a:lnTo>
                  <a:lnTo>
                    <a:pt x="52" y="17"/>
                  </a:lnTo>
                  <a:lnTo>
                    <a:pt x="52" y="17"/>
                  </a:lnTo>
                  <a:lnTo>
                    <a:pt x="52" y="17"/>
                  </a:lnTo>
                  <a:lnTo>
                    <a:pt x="52" y="14"/>
                  </a:lnTo>
                  <a:lnTo>
                    <a:pt x="52" y="14"/>
                  </a:lnTo>
                  <a:lnTo>
                    <a:pt x="50" y="14"/>
                  </a:lnTo>
                  <a:lnTo>
                    <a:pt x="50" y="14"/>
                  </a:lnTo>
                  <a:lnTo>
                    <a:pt x="50" y="14"/>
                  </a:lnTo>
                  <a:lnTo>
                    <a:pt x="50" y="12"/>
                  </a:lnTo>
                  <a:lnTo>
                    <a:pt x="47" y="12"/>
                  </a:lnTo>
                  <a:lnTo>
                    <a:pt x="47" y="12"/>
                  </a:lnTo>
                  <a:lnTo>
                    <a:pt x="47" y="12"/>
                  </a:lnTo>
                  <a:lnTo>
                    <a:pt x="47" y="12"/>
                  </a:lnTo>
                  <a:lnTo>
                    <a:pt x="45" y="12"/>
                  </a:lnTo>
                  <a:lnTo>
                    <a:pt x="45" y="14"/>
                  </a:lnTo>
                  <a:lnTo>
                    <a:pt x="45" y="14"/>
                  </a:lnTo>
                  <a:lnTo>
                    <a:pt x="45" y="17"/>
                  </a:lnTo>
                  <a:lnTo>
                    <a:pt x="45" y="17"/>
                  </a:lnTo>
                  <a:lnTo>
                    <a:pt x="47" y="17"/>
                  </a:lnTo>
                  <a:lnTo>
                    <a:pt x="47" y="19"/>
                  </a:lnTo>
                  <a:lnTo>
                    <a:pt x="50" y="19"/>
                  </a:lnTo>
                  <a:lnTo>
                    <a:pt x="50" y="21"/>
                  </a:lnTo>
                  <a:lnTo>
                    <a:pt x="50" y="21"/>
                  </a:lnTo>
                  <a:lnTo>
                    <a:pt x="50" y="21"/>
                  </a:lnTo>
                  <a:lnTo>
                    <a:pt x="50" y="19"/>
                  </a:lnTo>
                  <a:lnTo>
                    <a:pt x="50" y="21"/>
                  </a:lnTo>
                  <a:lnTo>
                    <a:pt x="50" y="21"/>
                  </a:lnTo>
                  <a:lnTo>
                    <a:pt x="52" y="21"/>
                  </a:lnTo>
                  <a:lnTo>
                    <a:pt x="52" y="21"/>
                  </a:lnTo>
                  <a:lnTo>
                    <a:pt x="52" y="24"/>
                  </a:lnTo>
                  <a:lnTo>
                    <a:pt x="52" y="24"/>
                  </a:lnTo>
                  <a:lnTo>
                    <a:pt x="50" y="24"/>
                  </a:lnTo>
                  <a:lnTo>
                    <a:pt x="47" y="24"/>
                  </a:lnTo>
                  <a:lnTo>
                    <a:pt x="45" y="21"/>
                  </a:lnTo>
                  <a:lnTo>
                    <a:pt x="43" y="21"/>
                  </a:lnTo>
                  <a:lnTo>
                    <a:pt x="43" y="21"/>
                  </a:lnTo>
                  <a:lnTo>
                    <a:pt x="43" y="24"/>
                  </a:lnTo>
                  <a:lnTo>
                    <a:pt x="40" y="24"/>
                  </a:lnTo>
                  <a:lnTo>
                    <a:pt x="40" y="24"/>
                  </a:lnTo>
                  <a:lnTo>
                    <a:pt x="40" y="24"/>
                  </a:lnTo>
                  <a:lnTo>
                    <a:pt x="40" y="21"/>
                  </a:lnTo>
                  <a:lnTo>
                    <a:pt x="38" y="21"/>
                  </a:lnTo>
                  <a:lnTo>
                    <a:pt x="38" y="21"/>
                  </a:lnTo>
                  <a:lnTo>
                    <a:pt x="33" y="21"/>
                  </a:lnTo>
                  <a:lnTo>
                    <a:pt x="31" y="21"/>
                  </a:lnTo>
                  <a:lnTo>
                    <a:pt x="33" y="21"/>
                  </a:lnTo>
                  <a:lnTo>
                    <a:pt x="33" y="19"/>
                  </a:lnTo>
                  <a:lnTo>
                    <a:pt x="36" y="19"/>
                  </a:lnTo>
                  <a:lnTo>
                    <a:pt x="36" y="19"/>
                  </a:lnTo>
                  <a:lnTo>
                    <a:pt x="36" y="17"/>
                  </a:lnTo>
                  <a:lnTo>
                    <a:pt x="33" y="17"/>
                  </a:lnTo>
                  <a:lnTo>
                    <a:pt x="33" y="17"/>
                  </a:lnTo>
                  <a:lnTo>
                    <a:pt x="33" y="17"/>
                  </a:lnTo>
                  <a:lnTo>
                    <a:pt x="33" y="14"/>
                  </a:lnTo>
                  <a:lnTo>
                    <a:pt x="33" y="14"/>
                  </a:lnTo>
                  <a:lnTo>
                    <a:pt x="33" y="14"/>
                  </a:lnTo>
                  <a:lnTo>
                    <a:pt x="31" y="14"/>
                  </a:lnTo>
                  <a:lnTo>
                    <a:pt x="33" y="14"/>
                  </a:lnTo>
                  <a:lnTo>
                    <a:pt x="33" y="14"/>
                  </a:lnTo>
                  <a:lnTo>
                    <a:pt x="31" y="12"/>
                  </a:lnTo>
                  <a:lnTo>
                    <a:pt x="31" y="12"/>
                  </a:lnTo>
                  <a:lnTo>
                    <a:pt x="31" y="12"/>
                  </a:lnTo>
                  <a:lnTo>
                    <a:pt x="28" y="12"/>
                  </a:lnTo>
                  <a:lnTo>
                    <a:pt x="28" y="12"/>
                  </a:lnTo>
                  <a:lnTo>
                    <a:pt x="28" y="10"/>
                  </a:lnTo>
                  <a:lnTo>
                    <a:pt x="28" y="10"/>
                  </a:lnTo>
                  <a:lnTo>
                    <a:pt x="26" y="10"/>
                  </a:lnTo>
                  <a:lnTo>
                    <a:pt x="26" y="10"/>
                  </a:lnTo>
                  <a:lnTo>
                    <a:pt x="26" y="10"/>
                  </a:lnTo>
                  <a:lnTo>
                    <a:pt x="24" y="10"/>
                  </a:lnTo>
                  <a:lnTo>
                    <a:pt x="24" y="10"/>
                  </a:lnTo>
                  <a:lnTo>
                    <a:pt x="24" y="7"/>
                  </a:lnTo>
                  <a:lnTo>
                    <a:pt x="24" y="7"/>
                  </a:lnTo>
                  <a:lnTo>
                    <a:pt x="21" y="7"/>
                  </a:lnTo>
                  <a:lnTo>
                    <a:pt x="21" y="7"/>
                  </a:lnTo>
                  <a:lnTo>
                    <a:pt x="19" y="5"/>
                  </a:lnTo>
                  <a:lnTo>
                    <a:pt x="19" y="5"/>
                  </a:lnTo>
                  <a:lnTo>
                    <a:pt x="19" y="5"/>
                  </a:lnTo>
                  <a:lnTo>
                    <a:pt x="19" y="2"/>
                  </a:lnTo>
                  <a:lnTo>
                    <a:pt x="19" y="2"/>
                  </a:lnTo>
                  <a:lnTo>
                    <a:pt x="19" y="0"/>
                  </a:lnTo>
                  <a:lnTo>
                    <a:pt x="17" y="2"/>
                  </a:lnTo>
                  <a:lnTo>
                    <a:pt x="17" y="2"/>
                  </a:lnTo>
                  <a:lnTo>
                    <a:pt x="17" y="5"/>
                  </a:lnTo>
                  <a:lnTo>
                    <a:pt x="14" y="7"/>
                  </a:lnTo>
                  <a:lnTo>
                    <a:pt x="14" y="10"/>
                  </a:lnTo>
                  <a:lnTo>
                    <a:pt x="14" y="10"/>
                  </a:lnTo>
                  <a:lnTo>
                    <a:pt x="14" y="10"/>
                  </a:lnTo>
                  <a:lnTo>
                    <a:pt x="14" y="10"/>
                  </a:lnTo>
                  <a:lnTo>
                    <a:pt x="14" y="12"/>
                  </a:lnTo>
                  <a:lnTo>
                    <a:pt x="17" y="12"/>
                  </a:lnTo>
                  <a:lnTo>
                    <a:pt x="17" y="12"/>
                  </a:lnTo>
                  <a:lnTo>
                    <a:pt x="17" y="10"/>
                  </a:lnTo>
                  <a:lnTo>
                    <a:pt x="17" y="10"/>
                  </a:lnTo>
                  <a:lnTo>
                    <a:pt x="17" y="10"/>
                  </a:lnTo>
                  <a:lnTo>
                    <a:pt x="17" y="10"/>
                  </a:lnTo>
                  <a:lnTo>
                    <a:pt x="21" y="10"/>
                  </a:lnTo>
                  <a:lnTo>
                    <a:pt x="21" y="12"/>
                  </a:lnTo>
                  <a:lnTo>
                    <a:pt x="24" y="12"/>
                  </a:lnTo>
                  <a:lnTo>
                    <a:pt x="24" y="14"/>
                  </a:lnTo>
                  <a:lnTo>
                    <a:pt x="24" y="17"/>
                  </a:lnTo>
                  <a:lnTo>
                    <a:pt x="24" y="17"/>
                  </a:lnTo>
                  <a:lnTo>
                    <a:pt x="21" y="17"/>
                  </a:lnTo>
                  <a:lnTo>
                    <a:pt x="21" y="17"/>
                  </a:lnTo>
                  <a:lnTo>
                    <a:pt x="21" y="17"/>
                  </a:lnTo>
                  <a:lnTo>
                    <a:pt x="21" y="17"/>
                  </a:lnTo>
                  <a:lnTo>
                    <a:pt x="21" y="17"/>
                  </a:lnTo>
                  <a:lnTo>
                    <a:pt x="21" y="17"/>
                  </a:lnTo>
                  <a:lnTo>
                    <a:pt x="19" y="17"/>
                  </a:lnTo>
                  <a:lnTo>
                    <a:pt x="19" y="17"/>
                  </a:lnTo>
                  <a:lnTo>
                    <a:pt x="17" y="19"/>
                  </a:lnTo>
                  <a:lnTo>
                    <a:pt x="17" y="19"/>
                  </a:lnTo>
                  <a:lnTo>
                    <a:pt x="17" y="21"/>
                  </a:lnTo>
                  <a:lnTo>
                    <a:pt x="14" y="21"/>
                  </a:lnTo>
                  <a:lnTo>
                    <a:pt x="14" y="24"/>
                  </a:lnTo>
                  <a:lnTo>
                    <a:pt x="14" y="24"/>
                  </a:lnTo>
                  <a:lnTo>
                    <a:pt x="14" y="26"/>
                  </a:lnTo>
                  <a:lnTo>
                    <a:pt x="12" y="26"/>
                  </a:lnTo>
                  <a:lnTo>
                    <a:pt x="10" y="26"/>
                  </a:lnTo>
                  <a:lnTo>
                    <a:pt x="10" y="26"/>
                  </a:lnTo>
                  <a:lnTo>
                    <a:pt x="10" y="26"/>
                  </a:lnTo>
                  <a:lnTo>
                    <a:pt x="10" y="29"/>
                  </a:lnTo>
                  <a:lnTo>
                    <a:pt x="7" y="29"/>
                  </a:lnTo>
                  <a:lnTo>
                    <a:pt x="7" y="29"/>
                  </a:lnTo>
                  <a:lnTo>
                    <a:pt x="7" y="31"/>
                  </a:lnTo>
                  <a:lnTo>
                    <a:pt x="5" y="31"/>
                  </a:lnTo>
                  <a:lnTo>
                    <a:pt x="5" y="33"/>
                  </a:lnTo>
                  <a:lnTo>
                    <a:pt x="5" y="33"/>
                  </a:lnTo>
                  <a:lnTo>
                    <a:pt x="5" y="33"/>
                  </a:lnTo>
                  <a:lnTo>
                    <a:pt x="5" y="33"/>
                  </a:lnTo>
                  <a:lnTo>
                    <a:pt x="5" y="33"/>
                  </a:lnTo>
                  <a:lnTo>
                    <a:pt x="7" y="33"/>
                  </a:lnTo>
                  <a:lnTo>
                    <a:pt x="7" y="33"/>
                  </a:lnTo>
                  <a:lnTo>
                    <a:pt x="5" y="36"/>
                  </a:lnTo>
                  <a:lnTo>
                    <a:pt x="5" y="36"/>
                  </a:lnTo>
                  <a:lnTo>
                    <a:pt x="2" y="38"/>
                  </a:lnTo>
                  <a:lnTo>
                    <a:pt x="2" y="43"/>
                  </a:lnTo>
                  <a:lnTo>
                    <a:pt x="2" y="43"/>
                  </a:lnTo>
                  <a:lnTo>
                    <a:pt x="2" y="43"/>
                  </a:lnTo>
                  <a:lnTo>
                    <a:pt x="2" y="43"/>
                  </a:lnTo>
                  <a:lnTo>
                    <a:pt x="2" y="45"/>
                  </a:lnTo>
                  <a:lnTo>
                    <a:pt x="2" y="45"/>
                  </a:lnTo>
                  <a:lnTo>
                    <a:pt x="2" y="47"/>
                  </a:lnTo>
                  <a:lnTo>
                    <a:pt x="2" y="47"/>
                  </a:lnTo>
                  <a:lnTo>
                    <a:pt x="2" y="47"/>
                  </a:lnTo>
                  <a:lnTo>
                    <a:pt x="2" y="47"/>
                  </a:lnTo>
                  <a:lnTo>
                    <a:pt x="5" y="50"/>
                  </a:lnTo>
                  <a:lnTo>
                    <a:pt x="5" y="50"/>
                  </a:lnTo>
                  <a:lnTo>
                    <a:pt x="5" y="50"/>
                  </a:lnTo>
                  <a:lnTo>
                    <a:pt x="7" y="50"/>
                  </a:lnTo>
                  <a:lnTo>
                    <a:pt x="7" y="50"/>
                  </a:lnTo>
                  <a:lnTo>
                    <a:pt x="10" y="50"/>
                  </a:lnTo>
                  <a:lnTo>
                    <a:pt x="12" y="50"/>
                  </a:lnTo>
                  <a:lnTo>
                    <a:pt x="14" y="52"/>
                  </a:lnTo>
                  <a:lnTo>
                    <a:pt x="19" y="57"/>
                  </a:lnTo>
                  <a:lnTo>
                    <a:pt x="19" y="57"/>
                  </a:lnTo>
                  <a:lnTo>
                    <a:pt x="19" y="62"/>
                  </a:lnTo>
                  <a:lnTo>
                    <a:pt x="21" y="62"/>
                  </a:lnTo>
                  <a:lnTo>
                    <a:pt x="24" y="62"/>
                  </a:lnTo>
                  <a:lnTo>
                    <a:pt x="24" y="64"/>
                  </a:lnTo>
                  <a:lnTo>
                    <a:pt x="24" y="64"/>
                  </a:lnTo>
                  <a:lnTo>
                    <a:pt x="26" y="66"/>
                  </a:lnTo>
                  <a:lnTo>
                    <a:pt x="26" y="66"/>
                  </a:lnTo>
                  <a:lnTo>
                    <a:pt x="26" y="66"/>
                  </a:lnTo>
                  <a:lnTo>
                    <a:pt x="28" y="66"/>
                  </a:lnTo>
                  <a:lnTo>
                    <a:pt x="31" y="66"/>
                  </a:lnTo>
                  <a:lnTo>
                    <a:pt x="31" y="69"/>
                  </a:lnTo>
                  <a:lnTo>
                    <a:pt x="33" y="69"/>
                  </a:lnTo>
                  <a:lnTo>
                    <a:pt x="33" y="69"/>
                  </a:lnTo>
                  <a:lnTo>
                    <a:pt x="33" y="69"/>
                  </a:lnTo>
                  <a:lnTo>
                    <a:pt x="33" y="66"/>
                  </a:lnTo>
                  <a:lnTo>
                    <a:pt x="36" y="66"/>
                  </a:lnTo>
                  <a:lnTo>
                    <a:pt x="36" y="66"/>
                  </a:lnTo>
                  <a:lnTo>
                    <a:pt x="36" y="66"/>
                  </a:lnTo>
                  <a:lnTo>
                    <a:pt x="36" y="66"/>
                  </a:lnTo>
                  <a:lnTo>
                    <a:pt x="38" y="66"/>
                  </a:lnTo>
                  <a:lnTo>
                    <a:pt x="38" y="66"/>
                  </a:lnTo>
                  <a:lnTo>
                    <a:pt x="38" y="66"/>
                  </a:lnTo>
                  <a:lnTo>
                    <a:pt x="38" y="66"/>
                  </a:lnTo>
                  <a:lnTo>
                    <a:pt x="40" y="66"/>
                  </a:lnTo>
                  <a:lnTo>
                    <a:pt x="40" y="69"/>
                  </a:lnTo>
                  <a:lnTo>
                    <a:pt x="40" y="69"/>
                  </a:lnTo>
                  <a:lnTo>
                    <a:pt x="40" y="69"/>
                  </a:lnTo>
                  <a:lnTo>
                    <a:pt x="40" y="71"/>
                  </a:lnTo>
                  <a:lnTo>
                    <a:pt x="40" y="71"/>
                  </a:lnTo>
                  <a:lnTo>
                    <a:pt x="40" y="73"/>
                  </a:lnTo>
                  <a:lnTo>
                    <a:pt x="40" y="73"/>
                  </a:lnTo>
                  <a:lnTo>
                    <a:pt x="40" y="73"/>
                  </a:lnTo>
                  <a:lnTo>
                    <a:pt x="40" y="73"/>
                  </a:lnTo>
                  <a:lnTo>
                    <a:pt x="43" y="76"/>
                  </a:lnTo>
                  <a:lnTo>
                    <a:pt x="43" y="76"/>
                  </a:lnTo>
                  <a:lnTo>
                    <a:pt x="43" y="76"/>
                  </a:lnTo>
                  <a:lnTo>
                    <a:pt x="45" y="76"/>
                  </a:lnTo>
                  <a:lnTo>
                    <a:pt x="45" y="76"/>
                  </a:lnTo>
                  <a:lnTo>
                    <a:pt x="45" y="78"/>
                  </a:lnTo>
                  <a:lnTo>
                    <a:pt x="47" y="78"/>
                  </a:lnTo>
                  <a:lnTo>
                    <a:pt x="50" y="78"/>
                  </a:lnTo>
                  <a:lnTo>
                    <a:pt x="50" y="78"/>
                  </a:lnTo>
                  <a:lnTo>
                    <a:pt x="50" y="78"/>
                  </a:lnTo>
                  <a:lnTo>
                    <a:pt x="50" y="78"/>
                  </a:lnTo>
                  <a:lnTo>
                    <a:pt x="50" y="81"/>
                  </a:lnTo>
                  <a:lnTo>
                    <a:pt x="47" y="81"/>
                  </a:lnTo>
                  <a:lnTo>
                    <a:pt x="47" y="83"/>
                  </a:lnTo>
                  <a:lnTo>
                    <a:pt x="47" y="83"/>
                  </a:lnTo>
                  <a:lnTo>
                    <a:pt x="47" y="83"/>
                  </a:lnTo>
                  <a:lnTo>
                    <a:pt x="47" y="83"/>
                  </a:lnTo>
                  <a:lnTo>
                    <a:pt x="45" y="85"/>
                  </a:lnTo>
                  <a:lnTo>
                    <a:pt x="47" y="85"/>
                  </a:lnTo>
                  <a:lnTo>
                    <a:pt x="45" y="85"/>
                  </a:lnTo>
                  <a:lnTo>
                    <a:pt x="40" y="83"/>
                  </a:lnTo>
                  <a:lnTo>
                    <a:pt x="40" y="83"/>
                  </a:lnTo>
                  <a:lnTo>
                    <a:pt x="40" y="83"/>
                  </a:lnTo>
                  <a:lnTo>
                    <a:pt x="40" y="83"/>
                  </a:lnTo>
                  <a:lnTo>
                    <a:pt x="40" y="85"/>
                  </a:lnTo>
                  <a:lnTo>
                    <a:pt x="40" y="85"/>
                  </a:lnTo>
                  <a:lnTo>
                    <a:pt x="38" y="85"/>
                  </a:lnTo>
                  <a:lnTo>
                    <a:pt x="36" y="85"/>
                  </a:lnTo>
                  <a:lnTo>
                    <a:pt x="33" y="85"/>
                  </a:lnTo>
                  <a:lnTo>
                    <a:pt x="31" y="83"/>
                  </a:lnTo>
                  <a:lnTo>
                    <a:pt x="28" y="83"/>
                  </a:lnTo>
                  <a:lnTo>
                    <a:pt x="28" y="83"/>
                  </a:lnTo>
                  <a:lnTo>
                    <a:pt x="28" y="85"/>
                  </a:lnTo>
                  <a:lnTo>
                    <a:pt x="28" y="85"/>
                  </a:lnTo>
                  <a:lnTo>
                    <a:pt x="26" y="85"/>
                  </a:lnTo>
                  <a:lnTo>
                    <a:pt x="26" y="85"/>
                  </a:lnTo>
                  <a:lnTo>
                    <a:pt x="26" y="85"/>
                  </a:lnTo>
                  <a:lnTo>
                    <a:pt x="26" y="85"/>
                  </a:lnTo>
                  <a:lnTo>
                    <a:pt x="24" y="83"/>
                  </a:lnTo>
                  <a:lnTo>
                    <a:pt x="24" y="83"/>
                  </a:lnTo>
                  <a:lnTo>
                    <a:pt x="21" y="83"/>
                  </a:lnTo>
                  <a:lnTo>
                    <a:pt x="21" y="85"/>
                  </a:lnTo>
                  <a:lnTo>
                    <a:pt x="21" y="88"/>
                  </a:lnTo>
                  <a:lnTo>
                    <a:pt x="21" y="92"/>
                  </a:lnTo>
                  <a:lnTo>
                    <a:pt x="19" y="95"/>
                  </a:lnTo>
                  <a:lnTo>
                    <a:pt x="19" y="95"/>
                  </a:lnTo>
                  <a:lnTo>
                    <a:pt x="19" y="97"/>
                  </a:lnTo>
                  <a:lnTo>
                    <a:pt x="17" y="97"/>
                  </a:lnTo>
                  <a:lnTo>
                    <a:pt x="17" y="100"/>
                  </a:lnTo>
                  <a:lnTo>
                    <a:pt x="14" y="102"/>
                  </a:lnTo>
                  <a:lnTo>
                    <a:pt x="14" y="102"/>
                  </a:lnTo>
                  <a:lnTo>
                    <a:pt x="14" y="102"/>
                  </a:lnTo>
                  <a:lnTo>
                    <a:pt x="12" y="102"/>
                  </a:lnTo>
                  <a:lnTo>
                    <a:pt x="10" y="102"/>
                  </a:lnTo>
                  <a:lnTo>
                    <a:pt x="10" y="102"/>
                  </a:lnTo>
                  <a:lnTo>
                    <a:pt x="10" y="100"/>
                  </a:lnTo>
                  <a:lnTo>
                    <a:pt x="10" y="100"/>
                  </a:lnTo>
                  <a:lnTo>
                    <a:pt x="10" y="97"/>
                  </a:lnTo>
                  <a:lnTo>
                    <a:pt x="7" y="97"/>
                  </a:lnTo>
                  <a:lnTo>
                    <a:pt x="7" y="100"/>
                  </a:lnTo>
                  <a:lnTo>
                    <a:pt x="5" y="100"/>
                  </a:lnTo>
                  <a:lnTo>
                    <a:pt x="5" y="100"/>
                  </a:lnTo>
                  <a:lnTo>
                    <a:pt x="5" y="100"/>
                  </a:lnTo>
                  <a:lnTo>
                    <a:pt x="5" y="102"/>
                  </a:lnTo>
                  <a:lnTo>
                    <a:pt x="5" y="102"/>
                  </a:lnTo>
                  <a:lnTo>
                    <a:pt x="5" y="104"/>
                  </a:lnTo>
                  <a:lnTo>
                    <a:pt x="5" y="104"/>
                  </a:lnTo>
                  <a:lnTo>
                    <a:pt x="5" y="104"/>
                  </a:lnTo>
                  <a:lnTo>
                    <a:pt x="2" y="107"/>
                  </a:lnTo>
                  <a:lnTo>
                    <a:pt x="2" y="107"/>
                  </a:lnTo>
                  <a:lnTo>
                    <a:pt x="2" y="107"/>
                  </a:lnTo>
                  <a:lnTo>
                    <a:pt x="2" y="107"/>
                  </a:lnTo>
                  <a:lnTo>
                    <a:pt x="2" y="109"/>
                  </a:lnTo>
                  <a:lnTo>
                    <a:pt x="2" y="109"/>
                  </a:lnTo>
                  <a:lnTo>
                    <a:pt x="2" y="109"/>
                  </a:lnTo>
                  <a:lnTo>
                    <a:pt x="0" y="109"/>
                  </a:lnTo>
                  <a:lnTo>
                    <a:pt x="0" y="111"/>
                  </a:lnTo>
                  <a:lnTo>
                    <a:pt x="0" y="114"/>
                  </a:lnTo>
                  <a:lnTo>
                    <a:pt x="0" y="114"/>
                  </a:lnTo>
                  <a:lnTo>
                    <a:pt x="0" y="116"/>
                  </a:lnTo>
                  <a:lnTo>
                    <a:pt x="0" y="116"/>
                  </a:lnTo>
                  <a:lnTo>
                    <a:pt x="0" y="116"/>
                  </a:lnTo>
                  <a:lnTo>
                    <a:pt x="2" y="116"/>
                  </a:lnTo>
                  <a:lnTo>
                    <a:pt x="2" y="118"/>
                  </a:lnTo>
                  <a:lnTo>
                    <a:pt x="2" y="118"/>
                  </a:lnTo>
                  <a:lnTo>
                    <a:pt x="2" y="121"/>
                  </a:lnTo>
                  <a:lnTo>
                    <a:pt x="2" y="121"/>
                  </a:lnTo>
                  <a:lnTo>
                    <a:pt x="2" y="121"/>
                  </a:lnTo>
                  <a:lnTo>
                    <a:pt x="2" y="123"/>
                  </a:lnTo>
                  <a:lnTo>
                    <a:pt x="2" y="123"/>
                  </a:lnTo>
                  <a:lnTo>
                    <a:pt x="5" y="123"/>
                  </a:lnTo>
                  <a:lnTo>
                    <a:pt x="5" y="123"/>
                  </a:lnTo>
                  <a:lnTo>
                    <a:pt x="19" y="130"/>
                  </a:lnTo>
                  <a:lnTo>
                    <a:pt x="24" y="135"/>
                  </a:lnTo>
                  <a:lnTo>
                    <a:pt x="24" y="135"/>
                  </a:lnTo>
                  <a:lnTo>
                    <a:pt x="28" y="135"/>
                  </a:lnTo>
                  <a:lnTo>
                    <a:pt x="31" y="135"/>
                  </a:lnTo>
                  <a:lnTo>
                    <a:pt x="31" y="135"/>
                  </a:lnTo>
                  <a:lnTo>
                    <a:pt x="31" y="135"/>
                  </a:lnTo>
                  <a:lnTo>
                    <a:pt x="33" y="133"/>
                  </a:lnTo>
                  <a:lnTo>
                    <a:pt x="33" y="133"/>
                  </a:lnTo>
                  <a:lnTo>
                    <a:pt x="36" y="135"/>
                  </a:lnTo>
                  <a:lnTo>
                    <a:pt x="36" y="135"/>
                  </a:lnTo>
                  <a:lnTo>
                    <a:pt x="38" y="137"/>
                  </a:lnTo>
                  <a:lnTo>
                    <a:pt x="38" y="137"/>
                  </a:lnTo>
                  <a:lnTo>
                    <a:pt x="38" y="140"/>
                  </a:lnTo>
                  <a:lnTo>
                    <a:pt x="38" y="140"/>
                  </a:lnTo>
                  <a:lnTo>
                    <a:pt x="38" y="140"/>
                  </a:lnTo>
                  <a:lnTo>
                    <a:pt x="36" y="142"/>
                  </a:lnTo>
                  <a:lnTo>
                    <a:pt x="36" y="142"/>
                  </a:lnTo>
                  <a:lnTo>
                    <a:pt x="36" y="142"/>
                  </a:lnTo>
                  <a:lnTo>
                    <a:pt x="36" y="142"/>
                  </a:lnTo>
                  <a:lnTo>
                    <a:pt x="33" y="142"/>
                  </a:lnTo>
                  <a:lnTo>
                    <a:pt x="33" y="142"/>
                  </a:lnTo>
                  <a:lnTo>
                    <a:pt x="33" y="144"/>
                  </a:lnTo>
                  <a:lnTo>
                    <a:pt x="33" y="144"/>
                  </a:lnTo>
                  <a:lnTo>
                    <a:pt x="33" y="144"/>
                  </a:lnTo>
                  <a:lnTo>
                    <a:pt x="33" y="147"/>
                  </a:lnTo>
                  <a:lnTo>
                    <a:pt x="33" y="147"/>
                  </a:lnTo>
                  <a:lnTo>
                    <a:pt x="33" y="147"/>
                  </a:lnTo>
                  <a:lnTo>
                    <a:pt x="33" y="149"/>
                  </a:lnTo>
                  <a:lnTo>
                    <a:pt x="36" y="149"/>
                  </a:lnTo>
                  <a:lnTo>
                    <a:pt x="36" y="149"/>
                  </a:lnTo>
                  <a:lnTo>
                    <a:pt x="36" y="149"/>
                  </a:lnTo>
                  <a:lnTo>
                    <a:pt x="36" y="152"/>
                  </a:lnTo>
                  <a:lnTo>
                    <a:pt x="36" y="152"/>
                  </a:lnTo>
                  <a:lnTo>
                    <a:pt x="36" y="152"/>
                  </a:lnTo>
                  <a:lnTo>
                    <a:pt x="36" y="154"/>
                  </a:lnTo>
                  <a:lnTo>
                    <a:pt x="36" y="154"/>
                  </a:lnTo>
                  <a:lnTo>
                    <a:pt x="36" y="156"/>
                  </a:lnTo>
                  <a:lnTo>
                    <a:pt x="36" y="156"/>
                  </a:lnTo>
                  <a:lnTo>
                    <a:pt x="36" y="156"/>
                  </a:lnTo>
                  <a:lnTo>
                    <a:pt x="33" y="159"/>
                  </a:lnTo>
                  <a:lnTo>
                    <a:pt x="33" y="159"/>
                  </a:lnTo>
                  <a:lnTo>
                    <a:pt x="31" y="161"/>
                  </a:lnTo>
                  <a:lnTo>
                    <a:pt x="31" y="159"/>
                  </a:lnTo>
                  <a:lnTo>
                    <a:pt x="28" y="159"/>
                  </a:lnTo>
                  <a:lnTo>
                    <a:pt x="28" y="161"/>
                  </a:lnTo>
                  <a:lnTo>
                    <a:pt x="28" y="161"/>
                  </a:lnTo>
                  <a:lnTo>
                    <a:pt x="28" y="161"/>
                  </a:lnTo>
                  <a:lnTo>
                    <a:pt x="28" y="161"/>
                  </a:lnTo>
                  <a:lnTo>
                    <a:pt x="28" y="163"/>
                  </a:lnTo>
                  <a:lnTo>
                    <a:pt x="28" y="163"/>
                  </a:lnTo>
                  <a:lnTo>
                    <a:pt x="26" y="163"/>
                  </a:lnTo>
                  <a:lnTo>
                    <a:pt x="26" y="166"/>
                  </a:lnTo>
                  <a:lnTo>
                    <a:pt x="26" y="166"/>
                  </a:lnTo>
                  <a:lnTo>
                    <a:pt x="26" y="166"/>
                  </a:lnTo>
                  <a:lnTo>
                    <a:pt x="28" y="168"/>
                  </a:lnTo>
                  <a:lnTo>
                    <a:pt x="26" y="173"/>
                  </a:lnTo>
                  <a:lnTo>
                    <a:pt x="26" y="173"/>
                  </a:lnTo>
                  <a:lnTo>
                    <a:pt x="26" y="173"/>
                  </a:lnTo>
                  <a:lnTo>
                    <a:pt x="28" y="173"/>
                  </a:lnTo>
                  <a:lnTo>
                    <a:pt x="28" y="173"/>
                  </a:lnTo>
                  <a:lnTo>
                    <a:pt x="28" y="175"/>
                  </a:lnTo>
                  <a:lnTo>
                    <a:pt x="28" y="175"/>
                  </a:lnTo>
                  <a:lnTo>
                    <a:pt x="28" y="175"/>
                  </a:lnTo>
                  <a:lnTo>
                    <a:pt x="28" y="175"/>
                  </a:lnTo>
                  <a:lnTo>
                    <a:pt x="28" y="175"/>
                  </a:lnTo>
                  <a:lnTo>
                    <a:pt x="28" y="175"/>
                  </a:lnTo>
                  <a:lnTo>
                    <a:pt x="31" y="175"/>
                  </a:lnTo>
                  <a:lnTo>
                    <a:pt x="31" y="178"/>
                  </a:lnTo>
                  <a:lnTo>
                    <a:pt x="31" y="178"/>
                  </a:lnTo>
                  <a:lnTo>
                    <a:pt x="33" y="180"/>
                  </a:lnTo>
                  <a:lnTo>
                    <a:pt x="33" y="180"/>
                  </a:lnTo>
                  <a:lnTo>
                    <a:pt x="36" y="180"/>
                  </a:lnTo>
                  <a:lnTo>
                    <a:pt x="36" y="182"/>
                  </a:lnTo>
                  <a:lnTo>
                    <a:pt x="36" y="182"/>
                  </a:lnTo>
                  <a:lnTo>
                    <a:pt x="38" y="182"/>
                  </a:lnTo>
                  <a:lnTo>
                    <a:pt x="38" y="180"/>
                  </a:lnTo>
                  <a:lnTo>
                    <a:pt x="38" y="182"/>
                  </a:lnTo>
                  <a:lnTo>
                    <a:pt x="38" y="182"/>
                  </a:lnTo>
                  <a:lnTo>
                    <a:pt x="36" y="189"/>
                  </a:lnTo>
                  <a:lnTo>
                    <a:pt x="33" y="192"/>
                  </a:lnTo>
                  <a:lnTo>
                    <a:pt x="33" y="192"/>
                  </a:lnTo>
                  <a:lnTo>
                    <a:pt x="33" y="194"/>
                  </a:lnTo>
                  <a:lnTo>
                    <a:pt x="33" y="194"/>
                  </a:lnTo>
                  <a:lnTo>
                    <a:pt x="36" y="197"/>
                  </a:lnTo>
                  <a:lnTo>
                    <a:pt x="38" y="197"/>
                  </a:lnTo>
                  <a:lnTo>
                    <a:pt x="38" y="197"/>
                  </a:lnTo>
                  <a:lnTo>
                    <a:pt x="40" y="197"/>
                  </a:lnTo>
                  <a:lnTo>
                    <a:pt x="40" y="197"/>
                  </a:lnTo>
                  <a:lnTo>
                    <a:pt x="40" y="197"/>
                  </a:lnTo>
                  <a:lnTo>
                    <a:pt x="40" y="197"/>
                  </a:lnTo>
                  <a:lnTo>
                    <a:pt x="43" y="197"/>
                  </a:lnTo>
                  <a:lnTo>
                    <a:pt x="45" y="197"/>
                  </a:lnTo>
                  <a:lnTo>
                    <a:pt x="45" y="197"/>
                  </a:lnTo>
                  <a:lnTo>
                    <a:pt x="47" y="197"/>
                  </a:lnTo>
                  <a:lnTo>
                    <a:pt x="47" y="197"/>
                  </a:lnTo>
                  <a:lnTo>
                    <a:pt x="47" y="197"/>
                  </a:lnTo>
                  <a:lnTo>
                    <a:pt x="47" y="199"/>
                  </a:lnTo>
                  <a:lnTo>
                    <a:pt x="47" y="199"/>
                  </a:lnTo>
                  <a:lnTo>
                    <a:pt x="47" y="199"/>
                  </a:lnTo>
                  <a:lnTo>
                    <a:pt x="45" y="201"/>
                  </a:lnTo>
                  <a:lnTo>
                    <a:pt x="43" y="204"/>
                  </a:lnTo>
                  <a:lnTo>
                    <a:pt x="43" y="204"/>
                  </a:lnTo>
                  <a:lnTo>
                    <a:pt x="43" y="208"/>
                  </a:lnTo>
                  <a:lnTo>
                    <a:pt x="43" y="208"/>
                  </a:lnTo>
                  <a:lnTo>
                    <a:pt x="43" y="211"/>
                  </a:lnTo>
                  <a:lnTo>
                    <a:pt x="43" y="211"/>
                  </a:lnTo>
                  <a:lnTo>
                    <a:pt x="43" y="213"/>
                  </a:lnTo>
                  <a:lnTo>
                    <a:pt x="43" y="213"/>
                  </a:lnTo>
                  <a:lnTo>
                    <a:pt x="45" y="215"/>
                  </a:lnTo>
                  <a:lnTo>
                    <a:pt x="45" y="215"/>
                  </a:lnTo>
                  <a:lnTo>
                    <a:pt x="47" y="218"/>
                  </a:lnTo>
                  <a:lnTo>
                    <a:pt x="47" y="218"/>
                  </a:lnTo>
                  <a:lnTo>
                    <a:pt x="47" y="218"/>
                  </a:lnTo>
                  <a:lnTo>
                    <a:pt x="47" y="220"/>
                  </a:lnTo>
                  <a:lnTo>
                    <a:pt x="47" y="220"/>
                  </a:lnTo>
                  <a:lnTo>
                    <a:pt x="47" y="220"/>
                  </a:lnTo>
                  <a:lnTo>
                    <a:pt x="47" y="223"/>
                  </a:lnTo>
                  <a:lnTo>
                    <a:pt x="45" y="223"/>
                  </a:lnTo>
                  <a:lnTo>
                    <a:pt x="45" y="223"/>
                  </a:lnTo>
                  <a:lnTo>
                    <a:pt x="45" y="225"/>
                  </a:lnTo>
                  <a:lnTo>
                    <a:pt x="45" y="227"/>
                  </a:lnTo>
                  <a:lnTo>
                    <a:pt x="47" y="227"/>
                  </a:lnTo>
                  <a:lnTo>
                    <a:pt x="47" y="227"/>
                  </a:lnTo>
                  <a:lnTo>
                    <a:pt x="47" y="230"/>
                  </a:lnTo>
                  <a:lnTo>
                    <a:pt x="47" y="232"/>
                  </a:lnTo>
                  <a:lnTo>
                    <a:pt x="47" y="232"/>
                  </a:lnTo>
                  <a:lnTo>
                    <a:pt x="47" y="234"/>
                  </a:lnTo>
                  <a:lnTo>
                    <a:pt x="47" y="234"/>
                  </a:lnTo>
                  <a:lnTo>
                    <a:pt x="47" y="234"/>
                  </a:lnTo>
                  <a:lnTo>
                    <a:pt x="50" y="237"/>
                  </a:lnTo>
                  <a:lnTo>
                    <a:pt x="50" y="237"/>
                  </a:lnTo>
                  <a:lnTo>
                    <a:pt x="50" y="239"/>
                  </a:lnTo>
                  <a:lnTo>
                    <a:pt x="50" y="241"/>
                  </a:lnTo>
                  <a:lnTo>
                    <a:pt x="50" y="241"/>
                  </a:lnTo>
                  <a:lnTo>
                    <a:pt x="50" y="241"/>
                  </a:lnTo>
                  <a:lnTo>
                    <a:pt x="50" y="244"/>
                  </a:lnTo>
                  <a:lnTo>
                    <a:pt x="50" y="244"/>
                  </a:lnTo>
                  <a:lnTo>
                    <a:pt x="50" y="246"/>
                  </a:lnTo>
                  <a:lnTo>
                    <a:pt x="50" y="246"/>
                  </a:lnTo>
                  <a:lnTo>
                    <a:pt x="52" y="249"/>
                  </a:lnTo>
                  <a:lnTo>
                    <a:pt x="50" y="249"/>
                  </a:lnTo>
                  <a:lnTo>
                    <a:pt x="52" y="251"/>
                  </a:lnTo>
                  <a:lnTo>
                    <a:pt x="54" y="253"/>
                  </a:lnTo>
                  <a:lnTo>
                    <a:pt x="54" y="253"/>
                  </a:lnTo>
                  <a:lnTo>
                    <a:pt x="54" y="256"/>
                  </a:lnTo>
                  <a:lnTo>
                    <a:pt x="54" y="258"/>
                  </a:lnTo>
                  <a:lnTo>
                    <a:pt x="54" y="258"/>
                  </a:lnTo>
                  <a:lnTo>
                    <a:pt x="54" y="258"/>
                  </a:lnTo>
                  <a:lnTo>
                    <a:pt x="54" y="258"/>
                  </a:lnTo>
                  <a:lnTo>
                    <a:pt x="52" y="263"/>
                  </a:lnTo>
                  <a:lnTo>
                    <a:pt x="54" y="263"/>
                  </a:lnTo>
                  <a:lnTo>
                    <a:pt x="54" y="265"/>
                  </a:lnTo>
                  <a:lnTo>
                    <a:pt x="54" y="265"/>
                  </a:lnTo>
                  <a:lnTo>
                    <a:pt x="54" y="268"/>
                  </a:lnTo>
                  <a:lnTo>
                    <a:pt x="54" y="270"/>
                  </a:lnTo>
                  <a:lnTo>
                    <a:pt x="54" y="270"/>
                  </a:lnTo>
                  <a:lnTo>
                    <a:pt x="54" y="272"/>
                  </a:lnTo>
                  <a:lnTo>
                    <a:pt x="57" y="275"/>
                  </a:lnTo>
                  <a:lnTo>
                    <a:pt x="57" y="277"/>
                  </a:lnTo>
                  <a:lnTo>
                    <a:pt x="57" y="277"/>
                  </a:lnTo>
                  <a:lnTo>
                    <a:pt x="57" y="277"/>
                  </a:lnTo>
                  <a:lnTo>
                    <a:pt x="59" y="277"/>
                  </a:lnTo>
                  <a:lnTo>
                    <a:pt x="59" y="277"/>
                  </a:lnTo>
                  <a:lnTo>
                    <a:pt x="59" y="277"/>
                  </a:lnTo>
                  <a:lnTo>
                    <a:pt x="59" y="277"/>
                  </a:lnTo>
                  <a:lnTo>
                    <a:pt x="59" y="275"/>
                  </a:lnTo>
                  <a:lnTo>
                    <a:pt x="59" y="277"/>
                  </a:lnTo>
                  <a:lnTo>
                    <a:pt x="59" y="277"/>
                  </a:lnTo>
                  <a:lnTo>
                    <a:pt x="59" y="277"/>
                  </a:lnTo>
                  <a:lnTo>
                    <a:pt x="62" y="282"/>
                  </a:lnTo>
                  <a:lnTo>
                    <a:pt x="62" y="282"/>
                  </a:lnTo>
                  <a:lnTo>
                    <a:pt x="62" y="282"/>
                  </a:lnTo>
                  <a:lnTo>
                    <a:pt x="62" y="284"/>
                  </a:lnTo>
                  <a:lnTo>
                    <a:pt x="62" y="284"/>
                  </a:lnTo>
                  <a:lnTo>
                    <a:pt x="62" y="286"/>
                  </a:lnTo>
                  <a:lnTo>
                    <a:pt x="64" y="284"/>
                  </a:lnTo>
                  <a:lnTo>
                    <a:pt x="64" y="284"/>
                  </a:lnTo>
                  <a:lnTo>
                    <a:pt x="66" y="284"/>
                  </a:lnTo>
                  <a:lnTo>
                    <a:pt x="66" y="284"/>
                  </a:lnTo>
                  <a:lnTo>
                    <a:pt x="64" y="282"/>
                  </a:lnTo>
                  <a:lnTo>
                    <a:pt x="64" y="282"/>
                  </a:lnTo>
                  <a:lnTo>
                    <a:pt x="66" y="279"/>
                  </a:lnTo>
                  <a:lnTo>
                    <a:pt x="66" y="279"/>
                  </a:lnTo>
                  <a:lnTo>
                    <a:pt x="66" y="277"/>
                  </a:lnTo>
                  <a:lnTo>
                    <a:pt x="64" y="275"/>
                  </a:lnTo>
                  <a:lnTo>
                    <a:pt x="66" y="275"/>
                  </a:lnTo>
                  <a:lnTo>
                    <a:pt x="66" y="277"/>
                  </a:lnTo>
                  <a:lnTo>
                    <a:pt x="66" y="277"/>
                  </a:lnTo>
                  <a:lnTo>
                    <a:pt x="66" y="275"/>
                  </a:lnTo>
                  <a:lnTo>
                    <a:pt x="66" y="275"/>
                  </a:lnTo>
                  <a:lnTo>
                    <a:pt x="66" y="272"/>
                  </a:lnTo>
                  <a:lnTo>
                    <a:pt x="69" y="272"/>
                  </a:lnTo>
                  <a:lnTo>
                    <a:pt x="69" y="272"/>
                  </a:lnTo>
                  <a:lnTo>
                    <a:pt x="69" y="270"/>
                  </a:lnTo>
                  <a:lnTo>
                    <a:pt x="69" y="270"/>
                  </a:lnTo>
                  <a:lnTo>
                    <a:pt x="69" y="270"/>
                  </a:lnTo>
                  <a:lnTo>
                    <a:pt x="69" y="268"/>
                  </a:lnTo>
                  <a:lnTo>
                    <a:pt x="69" y="268"/>
                  </a:lnTo>
                  <a:lnTo>
                    <a:pt x="69" y="268"/>
                  </a:lnTo>
                  <a:lnTo>
                    <a:pt x="69" y="268"/>
                  </a:lnTo>
                  <a:lnTo>
                    <a:pt x="69" y="268"/>
                  </a:lnTo>
                  <a:lnTo>
                    <a:pt x="71" y="270"/>
                  </a:lnTo>
                  <a:lnTo>
                    <a:pt x="71" y="270"/>
                  </a:lnTo>
                  <a:lnTo>
                    <a:pt x="71" y="272"/>
                  </a:lnTo>
                  <a:lnTo>
                    <a:pt x="69" y="275"/>
                  </a:lnTo>
                  <a:lnTo>
                    <a:pt x="69" y="275"/>
                  </a:lnTo>
                  <a:lnTo>
                    <a:pt x="69" y="277"/>
                  </a:lnTo>
                  <a:lnTo>
                    <a:pt x="69" y="279"/>
                  </a:lnTo>
                  <a:lnTo>
                    <a:pt x="69" y="279"/>
                  </a:lnTo>
                  <a:lnTo>
                    <a:pt x="71" y="282"/>
                  </a:lnTo>
                  <a:lnTo>
                    <a:pt x="71" y="282"/>
                  </a:lnTo>
                  <a:lnTo>
                    <a:pt x="73" y="279"/>
                  </a:lnTo>
                  <a:lnTo>
                    <a:pt x="73" y="279"/>
                  </a:lnTo>
                  <a:lnTo>
                    <a:pt x="76" y="277"/>
                  </a:lnTo>
                  <a:lnTo>
                    <a:pt x="76" y="277"/>
                  </a:lnTo>
                  <a:lnTo>
                    <a:pt x="76" y="275"/>
                  </a:lnTo>
                  <a:lnTo>
                    <a:pt x="73" y="275"/>
                  </a:lnTo>
                  <a:lnTo>
                    <a:pt x="73" y="272"/>
                  </a:lnTo>
                  <a:lnTo>
                    <a:pt x="76" y="272"/>
                  </a:lnTo>
                  <a:lnTo>
                    <a:pt x="76" y="272"/>
                  </a:lnTo>
                  <a:lnTo>
                    <a:pt x="76" y="272"/>
                  </a:lnTo>
                  <a:lnTo>
                    <a:pt x="78" y="270"/>
                  </a:lnTo>
                  <a:lnTo>
                    <a:pt x="78" y="268"/>
                  </a:lnTo>
                  <a:lnTo>
                    <a:pt x="78" y="268"/>
                  </a:lnTo>
                  <a:lnTo>
                    <a:pt x="78" y="268"/>
                  </a:lnTo>
                  <a:lnTo>
                    <a:pt x="76" y="265"/>
                  </a:lnTo>
                  <a:lnTo>
                    <a:pt x="76" y="265"/>
                  </a:lnTo>
                  <a:lnTo>
                    <a:pt x="76" y="265"/>
                  </a:lnTo>
                  <a:lnTo>
                    <a:pt x="76" y="265"/>
                  </a:lnTo>
                  <a:lnTo>
                    <a:pt x="76" y="263"/>
                  </a:lnTo>
                  <a:lnTo>
                    <a:pt x="76" y="263"/>
                  </a:lnTo>
                  <a:lnTo>
                    <a:pt x="76" y="263"/>
                  </a:lnTo>
                  <a:lnTo>
                    <a:pt x="76" y="263"/>
                  </a:lnTo>
                  <a:lnTo>
                    <a:pt x="78" y="263"/>
                  </a:lnTo>
                  <a:lnTo>
                    <a:pt x="78" y="260"/>
                  </a:lnTo>
                  <a:lnTo>
                    <a:pt x="78" y="260"/>
                  </a:lnTo>
                  <a:lnTo>
                    <a:pt x="76" y="260"/>
                  </a:lnTo>
                  <a:lnTo>
                    <a:pt x="76" y="258"/>
                  </a:lnTo>
                  <a:lnTo>
                    <a:pt x="76" y="258"/>
                  </a:lnTo>
                  <a:lnTo>
                    <a:pt x="76" y="258"/>
                  </a:lnTo>
                  <a:lnTo>
                    <a:pt x="76" y="258"/>
                  </a:lnTo>
                  <a:lnTo>
                    <a:pt x="76" y="258"/>
                  </a:lnTo>
                  <a:lnTo>
                    <a:pt x="76" y="258"/>
                  </a:lnTo>
                  <a:lnTo>
                    <a:pt x="76" y="260"/>
                  </a:lnTo>
                  <a:lnTo>
                    <a:pt x="76" y="260"/>
                  </a:lnTo>
                  <a:lnTo>
                    <a:pt x="76" y="253"/>
                  </a:lnTo>
                  <a:lnTo>
                    <a:pt x="76" y="249"/>
                  </a:lnTo>
                  <a:lnTo>
                    <a:pt x="76" y="249"/>
                  </a:lnTo>
                  <a:lnTo>
                    <a:pt x="76" y="251"/>
                  </a:lnTo>
                  <a:lnTo>
                    <a:pt x="76" y="251"/>
                  </a:lnTo>
                  <a:lnTo>
                    <a:pt x="76" y="253"/>
                  </a:lnTo>
                  <a:lnTo>
                    <a:pt x="76" y="256"/>
                  </a:lnTo>
                  <a:lnTo>
                    <a:pt x="78" y="260"/>
                  </a:lnTo>
                  <a:lnTo>
                    <a:pt x="78" y="260"/>
                  </a:lnTo>
                  <a:lnTo>
                    <a:pt x="78" y="263"/>
                  </a:lnTo>
                  <a:lnTo>
                    <a:pt x="78" y="263"/>
                  </a:lnTo>
                  <a:lnTo>
                    <a:pt x="78" y="265"/>
                  </a:lnTo>
                  <a:lnTo>
                    <a:pt x="78" y="265"/>
                  </a:lnTo>
                  <a:lnTo>
                    <a:pt x="78" y="265"/>
                  </a:lnTo>
                  <a:lnTo>
                    <a:pt x="80" y="265"/>
                  </a:lnTo>
                  <a:lnTo>
                    <a:pt x="80" y="260"/>
                  </a:lnTo>
                  <a:lnTo>
                    <a:pt x="80" y="260"/>
                  </a:lnTo>
                  <a:lnTo>
                    <a:pt x="80" y="260"/>
                  </a:lnTo>
                  <a:lnTo>
                    <a:pt x="80" y="258"/>
                  </a:lnTo>
                  <a:lnTo>
                    <a:pt x="80" y="258"/>
                  </a:lnTo>
                  <a:lnTo>
                    <a:pt x="80" y="258"/>
                  </a:lnTo>
                  <a:lnTo>
                    <a:pt x="80" y="256"/>
                  </a:lnTo>
                  <a:lnTo>
                    <a:pt x="78" y="256"/>
                  </a:lnTo>
                  <a:lnTo>
                    <a:pt x="78" y="253"/>
                  </a:lnTo>
                  <a:lnTo>
                    <a:pt x="80" y="253"/>
                  </a:lnTo>
                  <a:lnTo>
                    <a:pt x="80" y="251"/>
                  </a:lnTo>
                  <a:lnTo>
                    <a:pt x="80" y="251"/>
                  </a:lnTo>
                  <a:lnTo>
                    <a:pt x="80" y="251"/>
                  </a:lnTo>
                  <a:lnTo>
                    <a:pt x="80" y="251"/>
                  </a:lnTo>
                  <a:lnTo>
                    <a:pt x="80" y="249"/>
                  </a:lnTo>
                  <a:lnTo>
                    <a:pt x="83" y="249"/>
                  </a:lnTo>
                  <a:lnTo>
                    <a:pt x="83" y="246"/>
                  </a:lnTo>
                  <a:lnTo>
                    <a:pt x="83" y="246"/>
                  </a:lnTo>
                  <a:lnTo>
                    <a:pt x="83" y="249"/>
                  </a:lnTo>
                  <a:lnTo>
                    <a:pt x="83" y="249"/>
                  </a:lnTo>
                  <a:lnTo>
                    <a:pt x="83" y="249"/>
                  </a:lnTo>
                  <a:lnTo>
                    <a:pt x="83" y="251"/>
                  </a:lnTo>
                  <a:lnTo>
                    <a:pt x="80" y="251"/>
                  </a:lnTo>
                  <a:lnTo>
                    <a:pt x="80" y="253"/>
                  </a:lnTo>
                  <a:lnTo>
                    <a:pt x="80" y="256"/>
                  </a:lnTo>
                  <a:lnTo>
                    <a:pt x="80" y="256"/>
                  </a:lnTo>
                  <a:lnTo>
                    <a:pt x="80" y="256"/>
                  </a:lnTo>
                  <a:lnTo>
                    <a:pt x="83" y="258"/>
                  </a:lnTo>
                  <a:lnTo>
                    <a:pt x="83" y="258"/>
                  </a:lnTo>
                  <a:lnTo>
                    <a:pt x="83" y="260"/>
                  </a:lnTo>
                  <a:lnTo>
                    <a:pt x="80" y="263"/>
                  </a:lnTo>
                  <a:lnTo>
                    <a:pt x="80" y="263"/>
                  </a:lnTo>
                  <a:lnTo>
                    <a:pt x="80" y="268"/>
                  </a:lnTo>
                  <a:lnTo>
                    <a:pt x="80" y="270"/>
                  </a:lnTo>
                  <a:lnTo>
                    <a:pt x="80" y="272"/>
                  </a:lnTo>
                  <a:lnTo>
                    <a:pt x="80" y="272"/>
                  </a:lnTo>
                  <a:lnTo>
                    <a:pt x="78" y="275"/>
                  </a:lnTo>
                  <a:lnTo>
                    <a:pt x="78" y="275"/>
                  </a:lnTo>
                  <a:lnTo>
                    <a:pt x="78" y="277"/>
                  </a:lnTo>
                  <a:lnTo>
                    <a:pt x="78" y="279"/>
                  </a:lnTo>
                  <a:lnTo>
                    <a:pt x="78" y="279"/>
                  </a:lnTo>
                  <a:lnTo>
                    <a:pt x="80" y="282"/>
                  </a:lnTo>
                  <a:lnTo>
                    <a:pt x="80" y="282"/>
                  </a:lnTo>
                  <a:lnTo>
                    <a:pt x="83" y="282"/>
                  </a:lnTo>
                  <a:lnTo>
                    <a:pt x="83" y="282"/>
                  </a:lnTo>
                  <a:lnTo>
                    <a:pt x="80" y="279"/>
                  </a:lnTo>
                  <a:lnTo>
                    <a:pt x="80" y="279"/>
                  </a:lnTo>
                  <a:lnTo>
                    <a:pt x="83" y="279"/>
                  </a:lnTo>
                  <a:lnTo>
                    <a:pt x="83" y="279"/>
                  </a:lnTo>
                  <a:lnTo>
                    <a:pt x="83" y="279"/>
                  </a:lnTo>
                  <a:lnTo>
                    <a:pt x="85" y="279"/>
                  </a:lnTo>
                  <a:lnTo>
                    <a:pt x="85" y="279"/>
                  </a:lnTo>
                  <a:lnTo>
                    <a:pt x="88" y="277"/>
                  </a:lnTo>
                  <a:lnTo>
                    <a:pt x="88" y="277"/>
                  </a:lnTo>
                  <a:lnTo>
                    <a:pt x="85" y="277"/>
                  </a:lnTo>
                  <a:lnTo>
                    <a:pt x="85" y="275"/>
                  </a:lnTo>
                  <a:lnTo>
                    <a:pt x="83" y="275"/>
                  </a:lnTo>
                  <a:lnTo>
                    <a:pt x="83" y="272"/>
                  </a:lnTo>
                  <a:lnTo>
                    <a:pt x="85" y="270"/>
                  </a:lnTo>
                  <a:lnTo>
                    <a:pt x="85" y="270"/>
                  </a:lnTo>
                  <a:lnTo>
                    <a:pt x="85" y="272"/>
                  </a:lnTo>
                  <a:lnTo>
                    <a:pt x="85" y="272"/>
                  </a:lnTo>
                  <a:lnTo>
                    <a:pt x="85" y="272"/>
                  </a:lnTo>
                  <a:lnTo>
                    <a:pt x="85" y="272"/>
                  </a:lnTo>
                  <a:lnTo>
                    <a:pt x="85" y="275"/>
                  </a:lnTo>
                  <a:lnTo>
                    <a:pt x="85" y="275"/>
                  </a:lnTo>
                  <a:lnTo>
                    <a:pt x="85" y="275"/>
                  </a:lnTo>
                  <a:lnTo>
                    <a:pt x="88" y="275"/>
                  </a:lnTo>
                  <a:lnTo>
                    <a:pt x="88" y="275"/>
                  </a:lnTo>
                  <a:lnTo>
                    <a:pt x="90" y="275"/>
                  </a:lnTo>
                  <a:lnTo>
                    <a:pt x="90" y="275"/>
                  </a:lnTo>
                  <a:lnTo>
                    <a:pt x="90" y="275"/>
                  </a:lnTo>
                  <a:lnTo>
                    <a:pt x="90" y="275"/>
                  </a:lnTo>
                  <a:lnTo>
                    <a:pt x="90" y="275"/>
                  </a:lnTo>
                  <a:lnTo>
                    <a:pt x="92" y="275"/>
                  </a:lnTo>
                  <a:lnTo>
                    <a:pt x="92" y="275"/>
                  </a:lnTo>
                  <a:lnTo>
                    <a:pt x="92" y="275"/>
                  </a:lnTo>
                  <a:lnTo>
                    <a:pt x="92" y="275"/>
                  </a:lnTo>
                  <a:lnTo>
                    <a:pt x="92" y="275"/>
                  </a:lnTo>
                  <a:lnTo>
                    <a:pt x="92" y="272"/>
                  </a:lnTo>
                  <a:lnTo>
                    <a:pt x="95" y="272"/>
                  </a:lnTo>
                  <a:lnTo>
                    <a:pt x="97" y="272"/>
                  </a:lnTo>
                  <a:lnTo>
                    <a:pt x="97" y="272"/>
                  </a:lnTo>
                  <a:lnTo>
                    <a:pt x="97" y="270"/>
                  </a:lnTo>
                  <a:lnTo>
                    <a:pt x="97" y="270"/>
                  </a:lnTo>
                  <a:lnTo>
                    <a:pt x="97" y="270"/>
                  </a:lnTo>
                  <a:lnTo>
                    <a:pt x="95" y="268"/>
                  </a:lnTo>
                  <a:lnTo>
                    <a:pt x="95" y="268"/>
                  </a:lnTo>
                  <a:lnTo>
                    <a:pt x="95" y="268"/>
                  </a:lnTo>
                  <a:lnTo>
                    <a:pt x="95" y="265"/>
                  </a:lnTo>
                  <a:lnTo>
                    <a:pt x="95" y="265"/>
                  </a:lnTo>
                  <a:lnTo>
                    <a:pt x="95" y="265"/>
                  </a:lnTo>
                  <a:lnTo>
                    <a:pt x="95" y="263"/>
                  </a:lnTo>
                  <a:lnTo>
                    <a:pt x="95" y="263"/>
                  </a:lnTo>
                  <a:lnTo>
                    <a:pt x="92" y="263"/>
                  </a:lnTo>
                  <a:lnTo>
                    <a:pt x="92" y="260"/>
                  </a:lnTo>
                  <a:lnTo>
                    <a:pt x="92" y="260"/>
                  </a:lnTo>
                  <a:lnTo>
                    <a:pt x="92" y="260"/>
                  </a:lnTo>
                  <a:lnTo>
                    <a:pt x="95" y="260"/>
                  </a:lnTo>
                  <a:lnTo>
                    <a:pt x="95" y="260"/>
                  </a:lnTo>
                  <a:lnTo>
                    <a:pt x="95" y="260"/>
                  </a:lnTo>
                  <a:lnTo>
                    <a:pt x="95" y="260"/>
                  </a:lnTo>
                  <a:lnTo>
                    <a:pt x="97" y="260"/>
                  </a:lnTo>
                  <a:lnTo>
                    <a:pt x="97" y="258"/>
                  </a:lnTo>
                  <a:lnTo>
                    <a:pt x="95" y="253"/>
                  </a:lnTo>
                  <a:lnTo>
                    <a:pt x="95" y="251"/>
                  </a:lnTo>
                  <a:lnTo>
                    <a:pt x="95" y="251"/>
                  </a:lnTo>
                  <a:lnTo>
                    <a:pt x="97" y="246"/>
                  </a:lnTo>
                  <a:lnTo>
                    <a:pt x="97" y="244"/>
                  </a:lnTo>
                  <a:lnTo>
                    <a:pt x="97" y="244"/>
                  </a:lnTo>
                  <a:lnTo>
                    <a:pt x="97" y="244"/>
                  </a:lnTo>
                  <a:lnTo>
                    <a:pt x="97" y="241"/>
                  </a:lnTo>
                  <a:lnTo>
                    <a:pt x="97" y="244"/>
                  </a:lnTo>
                  <a:lnTo>
                    <a:pt x="99" y="244"/>
                  </a:lnTo>
                  <a:lnTo>
                    <a:pt x="99" y="241"/>
                  </a:lnTo>
                  <a:lnTo>
                    <a:pt x="99" y="241"/>
                  </a:lnTo>
                  <a:lnTo>
                    <a:pt x="99" y="241"/>
                  </a:lnTo>
                  <a:lnTo>
                    <a:pt x="102" y="239"/>
                  </a:lnTo>
                  <a:lnTo>
                    <a:pt x="102" y="239"/>
                  </a:lnTo>
                  <a:lnTo>
                    <a:pt x="104" y="237"/>
                  </a:lnTo>
                  <a:lnTo>
                    <a:pt x="102" y="239"/>
                  </a:lnTo>
                  <a:lnTo>
                    <a:pt x="102" y="239"/>
                  </a:lnTo>
                  <a:lnTo>
                    <a:pt x="102" y="239"/>
                  </a:lnTo>
                  <a:lnTo>
                    <a:pt x="102" y="241"/>
                  </a:lnTo>
                  <a:lnTo>
                    <a:pt x="97" y="246"/>
                  </a:lnTo>
                  <a:lnTo>
                    <a:pt x="97" y="249"/>
                  </a:lnTo>
                  <a:lnTo>
                    <a:pt x="97" y="251"/>
                  </a:lnTo>
                  <a:lnTo>
                    <a:pt x="97" y="251"/>
                  </a:lnTo>
                  <a:lnTo>
                    <a:pt x="97" y="251"/>
                  </a:lnTo>
                  <a:lnTo>
                    <a:pt x="97" y="251"/>
                  </a:lnTo>
                  <a:lnTo>
                    <a:pt x="97" y="253"/>
                  </a:lnTo>
                  <a:lnTo>
                    <a:pt x="97" y="253"/>
                  </a:lnTo>
                  <a:lnTo>
                    <a:pt x="97" y="253"/>
                  </a:lnTo>
                  <a:lnTo>
                    <a:pt x="97" y="256"/>
                  </a:lnTo>
                  <a:lnTo>
                    <a:pt x="97" y="258"/>
                  </a:lnTo>
                  <a:lnTo>
                    <a:pt x="97" y="263"/>
                  </a:lnTo>
                  <a:lnTo>
                    <a:pt x="99" y="263"/>
                  </a:lnTo>
                  <a:lnTo>
                    <a:pt x="99" y="263"/>
                  </a:lnTo>
                  <a:lnTo>
                    <a:pt x="99" y="265"/>
                  </a:lnTo>
                  <a:lnTo>
                    <a:pt x="99" y="265"/>
                  </a:lnTo>
                  <a:lnTo>
                    <a:pt x="99" y="268"/>
                  </a:lnTo>
                  <a:lnTo>
                    <a:pt x="102" y="268"/>
                  </a:lnTo>
                  <a:lnTo>
                    <a:pt x="102" y="265"/>
                  </a:lnTo>
                  <a:lnTo>
                    <a:pt x="102" y="265"/>
                  </a:lnTo>
                  <a:lnTo>
                    <a:pt x="102" y="263"/>
                  </a:lnTo>
                  <a:lnTo>
                    <a:pt x="102" y="263"/>
                  </a:lnTo>
                  <a:lnTo>
                    <a:pt x="104" y="260"/>
                  </a:lnTo>
                  <a:lnTo>
                    <a:pt x="104" y="260"/>
                  </a:lnTo>
                  <a:lnTo>
                    <a:pt x="104" y="258"/>
                  </a:lnTo>
                  <a:lnTo>
                    <a:pt x="107" y="256"/>
                  </a:lnTo>
                  <a:lnTo>
                    <a:pt x="107" y="256"/>
                  </a:lnTo>
                  <a:lnTo>
                    <a:pt x="107" y="256"/>
                  </a:lnTo>
                  <a:lnTo>
                    <a:pt x="107" y="258"/>
                  </a:lnTo>
                  <a:lnTo>
                    <a:pt x="104" y="258"/>
                  </a:lnTo>
                  <a:lnTo>
                    <a:pt x="104" y="258"/>
                  </a:lnTo>
                  <a:lnTo>
                    <a:pt x="104" y="258"/>
                  </a:lnTo>
                  <a:lnTo>
                    <a:pt x="104" y="260"/>
                  </a:lnTo>
                  <a:lnTo>
                    <a:pt x="104" y="260"/>
                  </a:lnTo>
                  <a:lnTo>
                    <a:pt x="104" y="263"/>
                  </a:lnTo>
                  <a:lnTo>
                    <a:pt x="104" y="263"/>
                  </a:lnTo>
                  <a:lnTo>
                    <a:pt x="104" y="263"/>
                  </a:lnTo>
                  <a:lnTo>
                    <a:pt x="104" y="263"/>
                  </a:lnTo>
                  <a:lnTo>
                    <a:pt x="102" y="263"/>
                  </a:lnTo>
                  <a:lnTo>
                    <a:pt x="102" y="265"/>
                  </a:lnTo>
                  <a:lnTo>
                    <a:pt x="102" y="265"/>
                  </a:lnTo>
                  <a:lnTo>
                    <a:pt x="104" y="265"/>
                  </a:lnTo>
                  <a:lnTo>
                    <a:pt x="104" y="265"/>
                  </a:lnTo>
                  <a:lnTo>
                    <a:pt x="104" y="265"/>
                  </a:lnTo>
                  <a:lnTo>
                    <a:pt x="107" y="265"/>
                  </a:lnTo>
                  <a:lnTo>
                    <a:pt x="107" y="265"/>
                  </a:lnTo>
                  <a:lnTo>
                    <a:pt x="107" y="265"/>
                  </a:lnTo>
                  <a:lnTo>
                    <a:pt x="107" y="263"/>
                  </a:lnTo>
                  <a:lnTo>
                    <a:pt x="107" y="263"/>
                  </a:lnTo>
                  <a:lnTo>
                    <a:pt x="111" y="258"/>
                  </a:lnTo>
                  <a:lnTo>
                    <a:pt x="111" y="258"/>
                  </a:lnTo>
                  <a:lnTo>
                    <a:pt x="114" y="258"/>
                  </a:lnTo>
                  <a:lnTo>
                    <a:pt x="114" y="258"/>
                  </a:lnTo>
                  <a:lnTo>
                    <a:pt x="114" y="256"/>
                  </a:lnTo>
                  <a:lnTo>
                    <a:pt x="116" y="253"/>
                  </a:lnTo>
                  <a:lnTo>
                    <a:pt x="116" y="256"/>
                  </a:lnTo>
                  <a:lnTo>
                    <a:pt x="114" y="258"/>
                  </a:lnTo>
                  <a:lnTo>
                    <a:pt x="114" y="258"/>
                  </a:lnTo>
                  <a:lnTo>
                    <a:pt x="114" y="258"/>
                  </a:lnTo>
                  <a:lnTo>
                    <a:pt x="114" y="258"/>
                  </a:lnTo>
                  <a:lnTo>
                    <a:pt x="111" y="258"/>
                  </a:lnTo>
                  <a:lnTo>
                    <a:pt x="111" y="258"/>
                  </a:lnTo>
                  <a:lnTo>
                    <a:pt x="111" y="258"/>
                  </a:lnTo>
                  <a:lnTo>
                    <a:pt x="111" y="260"/>
                  </a:lnTo>
                  <a:lnTo>
                    <a:pt x="111" y="260"/>
                  </a:lnTo>
                  <a:lnTo>
                    <a:pt x="111" y="260"/>
                  </a:lnTo>
                  <a:lnTo>
                    <a:pt x="109" y="263"/>
                  </a:lnTo>
                  <a:lnTo>
                    <a:pt x="107" y="263"/>
                  </a:lnTo>
                  <a:lnTo>
                    <a:pt x="107" y="263"/>
                  </a:lnTo>
                  <a:lnTo>
                    <a:pt x="107" y="265"/>
                  </a:lnTo>
                  <a:lnTo>
                    <a:pt x="107" y="265"/>
                  </a:lnTo>
                  <a:lnTo>
                    <a:pt x="107" y="265"/>
                  </a:lnTo>
                  <a:lnTo>
                    <a:pt x="107" y="268"/>
                  </a:lnTo>
                  <a:lnTo>
                    <a:pt x="107" y="268"/>
                  </a:lnTo>
                  <a:lnTo>
                    <a:pt x="104" y="268"/>
                  </a:lnTo>
                  <a:lnTo>
                    <a:pt x="104" y="268"/>
                  </a:lnTo>
                  <a:lnTo>
                    <a:pt x="104" y="272"/>
                  </a:lnTo>
                  <a:lnTo>
                    <a:pt x="104" y="272"/>
                  </a:lnTo>
                  <a:lnTo>
                    <a:pt x="104" y="272"/>
                  </a:lnTo>
                  <a:lnTo>
                    <a:pt x="104" y="275"/>
                  </a:lnTo>
                  <a:lnTo>
                    <a:pt x="107" y="275"/>
                  </a:lnTo>
                  <a:lnTo>
                    <a:pt x="107" y="275"/>
                  </a:lnTo>
                  <a:lnTo>
                    <a:pt x="107" y="272"/>
                  </a:lnTo>
                  <a:lnTo>
                    <a:pt x="107" y="272"/>
                  </a:lnTo>
                  <a:lnTo>
                    <a:pt x="109" y="272"/>
                  </a:lnTo>
                  <a:lnTo>
                    <a:pt x="109" y="270"/>
                  </a:lnTo>
                  <a:lnTo>
                    <a:pt x="109" y="270"/>
                  </a:lnTo>
                  <a:lnTo>
                    <a:pt x="109" y="270"/>
                  </a:lnTo>
                  <a:lnTo>
                    <a:pt x="109" y="270"/>
                  </a:lnTo>
                  <a:lnTo>
                    <a:pt x="109" y="270"/>
                  </a:lnTo>
                  <a:lnTo>
                    <a:pt x="109" y="270"/>
                  </a:lnTo>
                  <a:lnTo>
                    <a:pt x="109" y="272"/>
                  </a:lnTo>
                  <a:lnTo>
                    <a:pt x="109" y="272"/>
                  </a:lnTo>
                  <a:lnTo>
                    <a:pt x="109" y="272"/>
                  </a:lnTo>
                  <a:lnTo>
                    <a:pt x="109" y="272"/>
                  </a:lnTo>
                  <a:lnTo>
                    <a:pt x="107" y="272"/>
                  </a:lnTo>
                  <a:lnTo>
                    <a:pt x="107" y="275"/>
                  </a:lnTo>
                  <a:lnTo>
                    <a:pt x="107" y="275"/>
                  </a:lnTo>
                  <a:lnTo>
                    <a:pt x="109" y="275"/>
                  </a:lnTo>
                  <a:lnTo>
                    <a:pt x="109" y="275"/>
                  </a:lnTo>
                  <a:lnTo>
                    <a:pt x="111" y="277"/>
                  </a:lnTo>
                  <a:lnTo>
                    <a:pt x="111" y="277"/>
                  </a:lnTo>
                  <a:lnTo>
                    <a:pt x="114" y="277"/>
                  </a:lnTo>
                  <a:lnTo>
                    <a:pt x="114" y="277"/>
                  </a:lnTo>
                  <a:lnTo>
                    <a:pt x="116" y="272"/>
                  </a:lnTo>
                  <a:lnTo>
                    <a:pt x="118" y="272"/>
                  </a:lnTo>
                  <a:lnTo>
                    <a:pt x="118" y="272"/>
                  </a:lnTo>
                  <a:lnTo>
                    <a:pt x="118" y="270"/>
                  </a:lnTo>
                  <a:lnTo>
                    <a:pt x="118" y="268"/>
                  </a:lnTo>
                  <a:lnTo>
                    <a:pt x="118" y="265"/>
                  </a:lnTo>
                  <a:lnTo>
                    <a:pt x="121" y="265"/>
                  </a:lnTo>
                  <a:lnTo>
                    <a:pt x="121" y="263"/>
                  </a:lnTo>
                  <a:lnTo>
                    <a:pt x="121" y="263"/>
                  </a:lnTo>
                  <a:lnTo>
                    <a:pt x="121" y="263"/>
                  </a:lnTo>
                  <a:lnTo>
                    <a:pt x="121" y="260"/>
                  </a:lnTo>
                  <a:lnTo>
                    <a:pt x="123" y="260"/>
                  </a:lnTo>
                  <a:lnTo>
                    <a:pt x="123" y="260"/>
                  </a:lnTo>
                  <a:lnTo>
                    <a:pt x="123" y="258"/>
                  </a:lnTo>
                  <a:lnTo>
                    <a:pt x="123" y="258"/>
                  </a:lnTo>
                  <a:lnTo>
                    <a:pt x="123" y="258"/>
                  </a:lnTo>
                  <a:lnTo>
                    <a:pt x="123" y="258"/>
                  </a:lnTo>
                  <a:lnTo>
                    <a:pt x="123" y="258"/>
                  </a:lnTo>
                  <a:lnTo>
                    <a:pt x="123" y="256"/>
                  </a:lnTo>
                  <a:lnTo>
                    <a:pt x="123" y="256"/>
                  </a:lnTo>
                  <a:lnTo>
                    <a:pt x="123" y="256"/>
                  </a:lnTo>
                  <a:lnTo>
                    <a:pt x="123" y="256"/>
                  </a:lnTo>
                  <a:lnTo>
                    <a:pt x="123" y="256"/>
                  </a:lnTo>
                  <a:lnTo>
                    <a:pt x="123" y="256"/>
                  </a:lnTo>
                  <a:lnTo>
                    <a:pt x="125" y="256"/>
                  </a:lnTo>
                  <a:lnTo>
                    <a:pt x="123" y="253"/>
                  </a:lnTo>
                  <a:lnTo>
                    <a:pt x="123" y="253"/>
                  </a:lnTo>
                  <a:lnTo>
                    <a:pt x="123" y="253"/>
                  </a:lnTo>
                  <a:lnTo>
                    <a:pt x="123" y="253"/>
                  </a:lnTo>
                  <a:lnTo>
                    <a:pt x="123" y="253"/>
                  </a:lnTo>
                  <a:lnTo>
                    <a:pt x="123" y="251"/>
                  </a:lnTo>
                  <a:lnTo>
                    <a:pt x="123" y="249"/>
                  </a:lnTo>
                  <a:lnTo>
                    <a:pt x="123" y="249"/>
                  </a:lnTo>
                  <a:lnTo>
                    <a:pt x="123" y="251"/>
                  </a:lnTo>
                  <a:lnTo>
                    <a:pt x="123" y="251"/>
                  </a:lnTo>
                  <a:lnTo>
                    <a:pt x="123" y="253"/>
                  </a:lnTo>
                  <a:lnTo>
                    <a:pt x="125" y="253"/>
                  </a:lnTo>
                  <a:lnTo>
                    <a:pt x="125" y="256"/>
                  </a:lnTo>
                  <a:lnTo>
                    <a:pt x="123" y="258"/>
                  </a:lnTo>
                  <a:lnTo>
                    <a:pt x="123" y="260"/>
                  </a:lnTo>
                  <a:lnTo>
                    <a:pt x="123" y="260"/>
                  </a:lnTo>
                  <a:lnTo>
                    <a:pt x="123" y="260"/>
                  </a:lnTo>
                  <a:lnTo>
                    <a:pt x="125" y="260"/>
                  </a:lnTo>
                  <a:lnTo>
                    <a:pt x="125" y="260"/>
                  </a:lnTo>
                  <a:lnTo>
                    <a:pt x="125" y="260"/>
                  </a:lnTo>
                  <a:lnTo>
                    <a:pt x="128" y="260"/>
                  </a:lnTo>
                  <a:lnTo>
                    <a:pt x="128" y="258"/>
                  </a:lnTo>
                  <a:lnTo>
                    <a:pt x="128" y="256"/>
                  </a:lnTo>
                  <a:lnTo>
                    <a:pt x="128" y="256"/>
                  </a:lnTo>
                  <a:lnTo>
                    <a:pt x="128" y="256"/>
                  </a:lnTo>
                  <a:lnTo>
                    <a:pt x="130" y="256"/>
                  </a:lnTo>
                  <a:lnTo>
                    <a:pt x="130" y="253"/>
                  </a:lnTo>
                  <a:lnTo>
                    <a:pt x="133" y="253"/>
                  </a:lnTo>
                  <a:lnTo>
                    <a:pt x="133" y="251"/>
                  </a:lnTo>
                  <a:lnTo>
                    <a:pt x="135" y="249"/>
                  </a:lnTo>
                  <a:lnTo>
                    <a:pt x="135" y="246"/>
                  </a:lnTo>
                  <a:lnTo>
                    <a:pt x="135" y="244"/>
                  </a:lnTo>
                  <a:lnTo>
                    <a:pt x="135" y="244"/>
                  </a:lnTo>
                  <a:lnTo>
                    <a:pt x="133" y="241"/>
                  </a:lnTo>
                  <a:lnTo>
                    <a:pt x="133" y="239"/>
                  </a:lnTo>
                  <a:lnTo>
                    <a:pt x="133" y="239"/>
                  </a:lnTo>
                  <a:lnTo>
                    <a:pt x="133" y="239"/>
                  </a:lnTo>
                  <a:lnTo>
                    <a:pt x="135" y="239"/>
                  </a:lnTo>
                  <a:lnTo>
                    <a:pt x="133" y="237"/>
                  </a:lnTo>
                  <a:lnTo>
                    <a:pt x="133" y="234"/>
                  </a:lnTo>
                  <a:lnTo>
                    <a:pt x="133" y="234"/>
                  </a:lnTo>
                  <a:lnTo>
                    <a:pt x="130" y="232"/>
                  </a:lnTo>
                  <a:lnTo>
                    <a:pt x="130" y="232"/>
                  </a:lnTo>
                  <a:lnTo>
                    <a:pt x="128" y="232"/>
                  </a:lnTo>
                  <a:lnTo>
                    <a:pt x="128" y="232"/>
                  </a:lnTo>
                  <a:lnTo>
                    <a:pt x="128" y="234"/>
                  </a:lnTo>
                  <a:lnTo>
                    <a:pt x="128" y="234"/>
                  </a:lnTo>
                  <a:lnTo>
                    <a:pt x="128" y="234"/>
                  </a:lnTo>
                  <a:lnTo>
                    <a:pt x="128" y="237"/>
                  </a:lnTo>
                  <a:lnTo>
                    <a:pt x="125" y="237"/>
                  </a:lnTo>
                  <a:lnTo>
                    <a:pt x="125" y="237"/>
                  </a:lnTo>
                  <a:lnTo>
                    <a:pt x="125" y="237"/>
                  </a:lnTo>
                  <a:lnTo>
                    <a:pt x="125" y="237"/>
                  </a:lnTo>
                  <a:lnTo>
                    <a:pt x="125" y="237"/>
                  </a:lnTo>
                  <a:lnTo>
                    <a:pt x="125" y="234"/>
                  </a:lnTo>
                  <a:lnTo>
                    <a:pt x="125" y="232"/>
                  </a:lnTo>
                  <a:lnTo>
                    <a:pt x="128" y="232"/>
                  </a:lnTo>
                  <a:lnTo>
                    <a:pt x="128" y="232"/>
                  </a:lnTo>
                  <a:lnTo>
                    <a:pt x="128" y="232"/>
                  </a:lnTo>
                  <a:lnTo>
                    <a:pt x="130" y="232"/>
                  </a:lnTo>
                  <a:lnTo>
                    <a:pt x="130" y="232"/>
                  </a:lnTo>
                  <a:lnTo>
                    <a:pt x="130" y="230"/>
                  </a:lnTo>
                  <a:lnTo>
                    <a:pt x="128" y="227"/>
                  </a:lnTo>
                  <a:lnTo>
                    <a:pt x="128" y="225"/>
                  </a:lnTo>
                  <a:lnTo>
                    <a:pt x="128" y="225"/>
                  </a:lnTo>
                  <a:lnTo>
                    <a:pt x="128" y="225"/>
                  </a:lnTo>
                  <a:lnTo>
                    <a:pt x="128" y="223"/>
                  </a:lnTo>
                  <a:lnTo>
                    <a:pt x="125" y="223"/>
                  </a:lnTo>
                  <a:lnTo>
                    <a:pt x="125" y="225"/>
                  </a:lnTo>
                  <a:lnTo>
                    <a:pt x="125" y="223"/>
                  </a:lnTo>
                  <a:lnTo>
                    <a:pt x="123" y="223"/>
                  </a:lnTo>
                  <a:lnTo>
                    <a:pt x="123" y="223"/>
                  </a:lnTo>
                  <a:lnTo>
                    <a:pt x="123" y="223"/>
                  </a:lnTo>
                  <a:lnTo>
                    <a:pt x="123" y="223"/>
                  </a:lnTo>
                  <a:lnTo>
                    <a:pt x="125" y="223"/>
                  </a:lnTo>
                  <a:lnTo>
                    <a:pt x="125" y="220"/>
                  </a:lnTo>
                  <a:lnTo>
                    <a:pt x="123" y="220"/>
                  </a:lnTo>
                  <a:lnTo>
                    <a:pt x="125" y="220"/>
                  </a:lnTo>
                  <a:lnTo>
                    <a:pt x="125" y="218"/>
                  </a:lnTo>
                  <a:lnTo>
                    <a:pt x="125" y="218"/>
                  </a:lnTo>
                  <a:lnTo>
                    <a:pt x="128" y="215"/>
                  </a:lnTo>
                  <a:lnTo>
                    <a:pt x="128" y="215"/>
                  </a:lnTo>
                  <a:lnTo>
                    <a:pt x="130" y="215"/>
                  </a:lnTo>
                  <a:lnTo>
                    <a:pt x="130" y="215"/>
                  </a:lnTo>
                  <a:lnTo>
                    <a:pt x="130" y="215"/>
                  </a:lnTo>
                  <a:lnTo>
                    <a:pt x="130" y="215"/>
                  </a:lnTo>
                  <a:lnTo>
                    <a:pt x="130" y="215"/>
                  </a:lnTo>
                  <a:lnTo>
                    <a:pt x="130" y="213"/>
                  </a:lnTo>
                  <a:lnTo>
                    <a:pt x="130" y="213"/>
                  </a:lnTo>
                  <a:lnTo>
                    <a:pt x="130" y="213"/>
                  </a:lnTo>
                  <a:lnTo>
                    <a:pt x="130" y="213"/>
                  </a:lnTo>
                  <a:lnTo>
                    <a:pt x="130" y="213"/>
                  </a:lnTo>
                  <a:lnTo>
                    <a:pt x="130" y="213"/>
                  </a:lnTo>
                  <a:lnTo>
                    <a:pt x="130" y="213"/>
                  </a:lnTo>
                  <a:lnTo>
                    <a:pt x="130" y="213"/>
                  </a:lnTo>
                  <a:lnTo>
                    <a:pt x="128" y="211"/>
                  </a:lnTo>
                  <a:lnTo>
                    <a:pt x="128" y="208"/>
                  </a:lnTo>
                  <a:lnTo>
                    <a:pt x="125" y="208"/>
                  </a:lnTo>
                  <a:lnTo>
                    <a:pt x="125" y="206"/>
                  </a:lnTo>
                  <a:lnTo>
                    <a:pt x="125" y="206"/>
                  </a:lnTo>
                  <a:lnTo>
                    <a:pt x="125" y="206"/>
                  </a:lnTo>
                  <a:lnTo>
                    <a:pt x="128" y="204"/>
                  </a:lnTo>
                  <a:lnTo>
                    <a:pt x="128" y="204"/>
                  </a:lnTo>
                  <a:lnTo>
                    <a:pt x="130" y="204"/>
                  </a:lnTo>
                  <a:lnTo>
                    <a:pt x="130" y="204"/>
                  </a:lnTo>
                  <a:lnTo>
                    <a:pt x="130" y="204"/>
                  </a:lnTo>
                  <a:lnTo>
                    <a:pt x="133" y="204"/>
                  </a:lnTo>
                  <a:lnTo>
                    <a:pt x="133" y="204"/>
                  </a:lnTo>
                  <a:lnTo>
                    <a:pt x="133" y="204"/>
                  </a:lnTo>
                  <a:lnTo>
                    <a:pt x="133" y="204"/>
                  </a:lnTo>
                  <a:lnTo>
                    <a:pt x="133" y="204"/>
                  </a:lnTo>
                  <a:lnTo>
                    <a:pt x="133" y="204"/>
                  </a:lnTo>
                  <a:lnTo>
                    <a:pt x="133" y="204"/>
                  </a:lnTo>
                  <a:lnTo>
                    <a:pt x="133" y="204"/>
                  </a:lnTo>
                  <a:lnTo>
                    <a:pt x="135" y="201"/>
                  </a:lnTo>
                  <a:lnTo>
                    <a:pt x="135" y="201"/>
                  </a:lnTo>
                  <a:lnTo>
                    <a:pt x="135" y="197"/>
                  </a:lnTo>
                  <a:lnTo>
                    <a:pt x="133" y="197"/>
                  </a:lnTo>
                  <a:lnTo>
                    <a:pt x="135" y="197"/>
                  </a:lnTo>
                  <a:lnTo>
                    <a:pt x="135" y="197"/>
                  </a:lnTo>
                  <a:lnTo>
                    <a:pt x="135" y="199"/>
                  </a:lnTo>
                  <a:lnTo>
                    <a:pt x="135" y="197"/>
                  </a:lnTo>
                  <a:lnTo>
                    <a:pt x="135" y="194"/>
                  </a:lnTo>
                  <a:lnTo>
                    <a:pt x="133" y="192"/>
                  </a:lnTo>
                  <a:lnTo>
                    <a:pt x="133" y="192"/>
                  </a:lnTo>
                  <a:lnTo>
                    <a:pt x="128" y="192"/>
                  </a:lnTo>
                  <a:lnTo>
                    <a:pt x="128" y="192"/>
                  </a:lnTo>
                  <a:lnTo>
                    <a:pt x="128" y="192"/>
                  </a:lnTo>
                  <a:lnTo>
                    <a:pt x="125" y="189"/>
                  </a:lnTo>
                  <a:lnTo>
                    <a:pt x="125" y="189"/>
                  </a:lnTo>
                  <a:lnTo>
                    <a:pt x="123" y="189"/>
                  </a:lnTo>
                  <a:lnTo>
                    <a:pt x="123" y="189"/>
                  </a:lnTo>
                  <a:lnTo>
                    <a:pt x="123" y="187"/>
                  </a:lnTo>
                  <a:lnTo>
                    <a:pt x="116" y="185"/>
                  </a:lnTo>
                  <a:lnTo>
                    <a:pt x="116" y="182"/>
                  </a:lnTo>
                  <a:lnTo>
                    <a:pt x="116" y="182"/>
                  </a:lnTo>
                  <a:lnTo>
                    <a:pt x="118" y="185"/>
                  </a:lnTo>
                  <a:lnTo>
                    <a:pt x="118" y="185"/>
                  </a:lnTo>
                  <a:lnTo>
                    <a:pt x="130" y="187"/>
                  </a:lnTo>
                  <a:lnTo>
                    <a:pt x="133" y="187"/>
                  </a:lnTo>
                  <a:lnTo>
                    <a:pt x="133" y="187"/>
                  </a:lnTo>
                  <a:lnTo>
                    <a:pt x="133" y="185"/>
                  </a:lnTo>
                  <a:lnTo>
                    <a:pt x="133" y="185"/>
                  </a:lnTo>
                  <a:lnTo>
                    <a:pt x="133" y="185"/>
                  </a:lnTo>
                  <a:lnTo>
                    <a:pt x="133" y="185"/>
                  </a:lnTo>
                  <a:lnTo>
                    <a:pt x="133" y="178"/>
                  </a:lnTo>
                  <a:lnTo>
                    <a:pt x="133" y="178"/>
                  </a:lnTo>
                  <a:lnTo>
                    <a:pt x="130" y="178"/>
                  </a:lnTo>
                  <a:lnTo>
                    <a:pt x="130" y="178"/>
                  </a:lnTo>
                  <a:lnTo>
                    <a:pt x="128" y="178"/>
                  </a:lnTo>
                  <a:lnTo>
                    <a:pt x="128" y="178"/>
                  </a:lnTo>
                  <a:lnTo>
                    <a:pt x="128" y="175"/>
                  </a:lnTo>
                  <a:lnTo>
                    <a:pt x="128" y="178"/>
                  </a:lnTo>
                  <a:lnTo>
                    <a:pt x="130" y="178"/>
                  </a:lnTo>
                  <a:lnTo>
                    <a:pt x="130" y="178"/>
                  </a:lnTo>
                  <a:lnTo>
                    <a:pt x="130" y="178"/>
                  </a:lnTo>
                  <a:lnTo>
                    <a:pt x="133" y="178"/>
                  </a:lnTo>
                  <a:lnTo>
                    <a:pt x="133" y="175"/>
                  </a:lnTo>
                  <a:lnTo>
                    <a:pt x="133" y="175"/>
                  </a:lnTo>
                  <a:lnTo>
                    <a:pt x="135" y="175"/>
                  </a:lnTo>
                  <a:lnTo>
                    <a:pt x="135" y="175"/>
                  </a:lnTo>
                  <a:lnTo>
                    <a:pt x="135" y="175"/>
                  </a:lnTo>
                  <a:lnTo>
                    <a:pt x="135" y="175"/>
                  </a:lnTo>
                  <a:lnTo>
                    <a:pt x="135" y="175"/>
                  </a:lnTo>
                  <a:lnTo>
                    <a:pt x="135" y="175"/>
                  </a:lnTo>
                  <a:lnTo>
                    <a:pt x="135" y="175"/>
                  </a:lnTo>
                  <a:lnTo>
                    <a:pt x="135" y="175"/>
                  </a:lnTo>
                  <a:lnTo>
                    <a:pt x="135" y="175"/>
                  </a:lnTo>
                  <a:lnTo>
                    <a:pt x="133" y="178"/>
                  </a:lnTo>
                  <a:lnTo>
                    <a:pt x="133" y="178"/>
                  </a:lnTo>
                  <a:lnTo>
                    <a:pt x="135" y="180"/>
                  </a:lnTo>
                  <a:lnTo>
                    <a:pt x="135" y="182"/>
                  </a:lnTo>
                  <a:lnTo>
                    <a:pt x="135" y="180"/>
                  </a:lnTo>
                  <a:lnTo>
                    <a:pt x="137" y="180"/>
                  </a:lnTo>
                  <a:lnTo>
                    <a:pt x="137" y="180"/>
                  </a:lnTo>
                  <a:lnTo>
                    <a:pt x="137" y="180"/>
                  </a:lnTo>
                  <a:lnTo>
                    <a:pt x="140" y="180"/>
                  </a:lnTo>
                  <a:lnTo>
                    <a:pt x="140" y="180"/>
                  </a:lnTo>
                  <a:lnTo>
                    <a:pt x="137" y="178"/>
                  </a:lnTo>
                  <a:lnTo>
                    <a:pt x="137" y="178"/>
                  </a:lnTo>
                  <a:lnTo>
                    <a:pt x="137" y="178"/>
                  </a:lnTo>
                  <a:lnTo>
                    <a:pt x="140" y="178"/>
                  </a:lnTo>
                  <a:lnTo>
                    <a:pt x="140" y="178"/>
                  </a:lnTo>
                  <a:lnTo>
                    <a:pt x="140" y="178"/>
                  </a:lnTo>
                  <a:lnTo>
                    <a:pt x="140" y="178"/>
                  </a:lnTo>
                  <a:lnTo>
                    <a:pt x="140" y="180"/>
                  </a:lnTo>
                  <a:lnTo>
                    <a:pt x="140" y="182"/>
                  </a:lnTo>
                  <a:lnTo>
                    <a:pt x="135" y="182"/>
                  </a:lnTo>
                  <a:lnTo>
                    <a:pt x="135" y="182"/>
                  </a:lnTo>
                  <a:lnTo>
                    <a:pt x="135" y="185"/>
                  </a:lnTo>
                  <a:lnTo>
                    <a:pt x="135" y="187"/>
                  </a:lnTo>
                  <a:lnTo>
                    <a:pt x="135" y="187"/>
                  </a:lnTo>
                  <a:lnTo>
                    <a:pt x="135" y="189"/>
                  </a:lnTo>
                  <a:lnTo>
                    <a:pt x="135" y="192"/>
                  </a:lnTo>
                  <a:lnTo>
                    <a:pt x="137" y="189"/>
                  </a:lnTo>
                  <a:lnTo>
                    <a:pt x="137" y="192"/>
                  </a:lnTo>
                  <a:lnTo>
                    <a:pt x="137" y="192"/>
                  </a:lnTo>
                  <a:lnTo>
                    <a:pt x="137" y="192"/>
                  </a:lnTo>
                  <a:lnTo>
                    <a:pt x="137" y="192"/>
                  </a:lnTo>
                  <a:lnTo>
                    <a:pt x="137" y="192"/>
                  </a:lnTo>
                  <a:lnTo>
                    <a:pt x="137" y="192"/>
                  </a:lnTo>
                  <a:lnTo>
                    <a:pt x="137" y="194"/>
                  </a:lnTo>
                  <a:lnTo>
                    <a:pt x="137" y="194"/>
                  </a:lnTo>
                  <a:lnTo>
                    <a:pt x="137" y="194"/>
                  </a:lnTo>
                  <a:lnTo>
                    <a:pt x="137" y="197"/>
                  </a:lnTo>
                  <a:lnTo>
                    <a:pt x="137" y="197"/>
                  </a:lnTo>
                  <a:lnTo>
                    <a:pt x="137" y="199"/>
                  </a:lnTo>
                  <a:lnTo>
                    <a:pt x="135" y="201"/>
                  </a:lnTo>
                  <a:lnTo>
                    <a:pt x="135" y="204"/>
                  </a:lnTo>
                  <a:lnTo>
                    <a:pt x="135" y="204"/>
                  </a:lnTo>
                  <a:lnTo>
                    <a:pt x="135" y="206"/>
                  </a:lnTo>
                  <a:lnTo>
                    <a:pt x="137" y="206"/>
                  </a:lnTo>
                  <a:lnTo>
                    <a:pt x="140" y="213"/>
                  </a:lnTo>
                  <a:lnTo>
                    <a:pt x="140" y="213"/>
                  </a:lnTo>
                  <a:lnTo>
                    <a:pt x="140" y="215"/>
                  </a:lnTo>
                  <a:lnTo>
                    <a:pt x="142" y="215"/>
                  </a:lnTo>
                  <a:lnTo>
                    <a:pt x="142" y="215"/>
                  </a:lnTo>
                  <a:lnTo>
                    <a:pt x="142" y="218"/>
                  </a:lnTo>
                  <a:lnTo>
                    <a:pt x="142" y="220"/>
                  </a:lnTo>
                  <a:lnTo>
                    <a:pt x="142" y="220"/>
                  </a:lnTo>
                  <a:lnTo>
                    <a:pt x="142" y="220"/>
                  </a:lnTo>
                  <a:lnTo>
                    <a:pt x="142" y="223"/>
                  </a:lnTo>
                  <a:lnTo>
                    <a:pt x="144" y="223"/>
                  </a:lnTo>
                  <a:lnTo>
                    <a:pt x="144" y="223"/>
                  </a:lnTo>
                  <a:lnTo>
                    <a:pt x="144" y="225"/>
                  </a:lnTo>
                  <a:lnTo>
                    <a:pt x="144" y="225"/>
                  </a:lnTo>
                  <a:lnTo>
                    <a:pt x="144" y="225"/>
                  </a:lnTo>
                  <a:lnTo>
                    <a:pt x="147" y="227"/>
                  </a:lnTo>
                  <a:lnTo>
                    <a:pt x="147" y="227"/>
                  </a:lnTo>
                  <a:lnTo>
                    <a:pt x="147" y="227"/>
                  </a:lnTo>
                  <a:lnTo>
                    <a:pt x="149" y="227"/>
                  </a:lnTo>
                  <a:lnTo>
                    <a:pt x="149" y="230"/>
                  </a:lnTo>
                  <a:lnTo>
                    <a:pt x="149" y="230"/>
                  </a:lnTo>
                  <a:lnTo>
                    <a:pt x="149" y="230"/>
                  </a:lnTo>
                  <a:lnTo>
                    <a:pt x="149" y="230"/>
                  </a:lnTo>
                  <a:lnTo>
                    <a:pt x="151" y="232"/>
                  </a:lnTo>
                  <a:lnTo>
                    <a:pt x="151" y="232"/>
                  </a:lnTo>
                  <a:lnTo>
                    <a:pt x="151" y="232"/>
                  </a:lnTo>
                  <a:lnTo>
                    <a:pt x="154" y="232"/>
                  </a:lnTo>
                  <a:lnTo>
                    <a:pt x="156" y="232"/>
                  </a:lnTo>
                  <a:lnTo>
                    <a:pt x="156" y="232"/>
                  </a:lnTo>
                  <a:lnTo>
                    <a:pt x="156" y="232"/>
                  </a:lnTo>
                  <a:lnTo>
                    <a:pt x="156" y="230"/>
                  </a:lnTo>
                  <a:lnTo>
                    <a:pt x="156" y="227"/>
                  </a:lnTo>
                  <a:lnTo>
                    <a:pt x="156" y="227"/>
                  </a:lnTo>
                  <a:lnTo>
                    <a:pt x="156" y="227"/>
                  </a:lnTo>
                  <a:lnTo>
                    <a:pt x="156" y="227"/>
                  </a:lnTo>
                  <a:lnTo>
                    <a:pt x="156" y="230"/>
                  </a:lnTo>
                  <a:lnTo>
                    <a:pt x="159" y="230"/>
                  </a:lnTo>
                  <a:lnTo>
                    <a:pt x="159" y="230"/>
                  </a:lnTo>
                  <a:lnTo>
                    <a:pt x="159" y="234"/>
                  </a:lnTo>
                  <a:lnTo>
                    <a:pt x="159" y="234"/>
                  </a:lnTo>
                  <a:lnTo>
                    <a:pt x="161" y="237"/>
                  </a:lnTo>
                  <a:lnTo>
                    <a:pt x="163" y="234"/>
                  </a:lnTo>
                  <a:lnTo>
                    <a:pt x="166" y="234"/>
                  </a:lnTo>
                  <a:lnTo>
                    <a:pt x="166" y="234"/>
                  </a:lnTo>
                  <a:lnTo>
                    <a:pt x="168" y="232"/>
                  </a:lnTo>
                  <a:lnTo>
                    <a:pt x="168" y="230"/>
                  </a:lnTo>
                  <a:lnTo>
                    <a:pt x="168" y="230"/>
                  </a:lnTo>
                  <a:lnTo>
                    <a:pt x="168" y="230"/>
                  </a:lnTo>
                  <a:lnTo>
                    <a:pt x="168" y="227"/>
                  </a:lnTo>
                  <a:lnTo>
                    <a:pt x="166" y="227"/>
                  </a:lnTo>
                  <a:lnTo>
                    <a:pt x="163" y="227"/>
                  </a:lnTo>
                  <a:lnTo>
                    <a:pt x="163" y="227"/>
                  </a:lnTo>
                  <a:lnTo>
                    <a:pt x="166" y="227"/>
                  </a:lnTo>
                  <a:lnTo>
                    <a:pt x="166" y="225"/>
                  </a:lnTo>
                  <a:lnTo>
                    <a:pt x="166" y="225"/>
                  </a:lnTo>
                  <a:lnTo>
                    <a:pt x="163" y="225"/>
                  </a:lnTo>
                  <a:lnTo>
                    <a:pt x="163" y="225"/>
                  </a:lnTo>
                  <a:lnTo>
                    <a:pt x="166" y="225"/>
                  </a:lnTo>
                  <a:lnTo>
                    <a:pt x="168" y="225"/>
                  </a:lnTo>
                  <a:lnTo>
                    <a:pt x="168" y="225"/>
                  </a:lnTo>
                  <a:lnTo>
                    <a:pt x="168" y="225"/>
                  </a:lnTo>
                  <a:lnTo>
                    <a:pt x="168" y="225"/>
                  </a:lnTo>
                  <a:lnTo>
                    <a:pt x="168" y="225"/>
                  </a:lnTo>
                  <a:lnTo>
                    <a:pt x="168" y="225"/>
                  </a:lnTo>
                  <a:lnTo>
                    <a:pt x="168" y="225"/>
                  </a:lnTo>
                  <a:lnTo>
                    <a:pt x="170" y="227"/>
                  </a:lnTo>
                  <a:lnTo>
                    <a:pt x="170" y="227"/>
                  </a:lnTo>
                  <a:lnTo>
                    <a:pt x="170" y="227"/>
                  </a:lnTo>
                  <a:lnTo>
                    <a:pt x="170" y="227"/>
                  </a:lnTo>
                  <a:lnTo>
                    <a:pt x="173" y="225"/>
                  </a:lnTo>
                  <a:lnTo>
                    <a:pt x="173" y="225"/>
                  </a:lnTo>
                  <a:lnTo>
                    <a:pt x="173" y="225"/>
                  </a:lnTo>
                  <a:lnTo>
                    <a:pt x="170" y="225"/>
                  </a:lnTo>
                  <a:lnTo>
                    <a:pt x="170" y="225"/>
                  </a:lnTo>
                  <a:lnTo>
                    <a:pt x="173" y="223"/>
                  </a:lnTo>
                  <a:lnTo>
                    <a:pt x="173" y="223"/>
                  </a:lnTo>
                  <a:lnTo>
                    <a:pt x="175" y="223"/>
                  </a:lnTo>
                  <a:lnTo>
                    <a:pt x="175" y="223"/>
                  </a:lnTo>
                  <a:lnTo>
                    <a:pt x="173" y="223"/>
                  </a:lnTo>
                  <a:lnTo>
                    <a:pt x="173" y="223"/>
                  </a:lnTo>
                  <a:lnTo>
                    <a:pt x="175" y="223"/>
                  </a:lnTo>
                  <a:lnTo>
                    <a:pt x="175" y="223"/>
                  </a:lnTo>
                  <a:lnTo>
                    <a:pt x="175" y="223"/>
                  </a:lnTo>
                  <a:lnTo>
                    <a:pt x="177" y="223"/>
                  </a:lnTo>
                  <a:lnTo>
                    <a:pt x="177" y="223"/>
                  </a:lnTo>
                  <a:lnTo>
                    <a:pt x="177" y="220"/>
                  </a:lnTo>
                  <a:lnTo>
                    <a:pt x="177" y="220"/>
                  </a:lnTo>
                  <a:lnTo>
                    <a:pt x="177" y="220"/>
                  </a:lnTo>
                  <a:lnTo>
                    <a:pt x="180" y="218"/>
                  </a:lnTo>
                  <a:lnTo>
                    <a:pt x="180" y="215"/>
                  </a:lnTo>
                  <a:lnTo>
                    <a:pt x="180" y="215"/>
                  </a:lnTo>
                  <a:lnTo>
                    <a:pt x="180" y="215"/>
                  </a:lnTo>
                  <a:lnTo>
                    <a:pt x="180" y="215"/>
                  </a:lnTo>
                  <a:lnTo>
                    <a:pt x="180" y="218"/>
                  </a:lnTo>
                  <a:lnTo>
                    <a:pt x="180" y="220"/>
                  </a:lnTo>
                  <a:lnTo>
                    <a:pt x="180" y="220"/>
                  </a:lnTo>
                  <a:lnTo>
                    <a:pt x="180" y="220"/>
                  </a:lnTo>
                  <a:lnTo>
                    <a:pt x="180" y="223"/>
                  </a:lnTo>
                  <a:lnTo>
                    <a:pt x="180" y="223"/>
                  </a:lnTo>
                  <a:lnTo>
                    <a:pt x="180" y="223"/>
                  </a:lnTo>
                  <a:lnTo>
                    <a:pt x="180" y="223"/>
                  </a:lnTo>
                  <a:lnTo>
                    <a:pt x="180" y="223"/>
                  </a:lnTo>
                  <a:lnTo>
                    <a:pt x="180" y="225"/>
                  </a:lnTo>
                  <a:lnTo>
                    <a:pt x="182" y="225"/>
                  </a:lnTo>
                  <a:lnTo>
                    <a:pt x="185" y="225"/>
                  </a:lnTo>
                  <a:lnTo>
                    <a:pt x="189" y="234"/>
                  </a:lnTo>
                  <a:lnTo>
                    <a:pt x="194" y="241"/>
                  </a:lnTo>
                  <a:lnTo>
                    <a:pt x="194" y="244"/>
                  </a:lnTo>
                  <a:lnTo>
                    <a:pt x="196" y="251"/>
                  </a:lnTo>
                  <a:lnTo>
                    <a:pt x="196" y="251"/>
                  </a:lnTo>
                  <a:lnTo>
                    <a:pt x="196" y="251"/>
                  </a:lnTo>
                  <a:lnTo>
                    <a:pt x="199" y="251"/>
                  </a:lnTo>
                  <a:lnTo>
                    <a:pt x="199" y="251"/>
                  </a:lnTo>
                  <a:lnTo>
                    <a:pt x="199" y="251"/>
                  </a:lnTo>
                  <a:lnTo>
                    <a:pt x="196" y="249"/>
                  </a:lnTo>
                  <a:lnTo>
                    <a:pt x="196" y="249"/>
                  </a:lnTo>
                  <a:lnTo>
                    <a:pt x="196" y="249"/>
                  </a:lnTo>
                  <a:lnTo>
                    <a:pt x="196" y="249"/>
                  </a:lnTo>
                  <a:lnTo>
                    <a:pt x="199" y="246"/>
                  </a:lnTo>
                  <a:lnTo>
                    <a:pt x="199" y="246"/>
                  </a:lnTo>
                  <a:lnTo>
                    <a:pt x="199" y="246"/>
                  </a:lnTo>
                  <a:lnTo>
                    <a:pt x="199" y="246"/>
                  </a:lnTo>
                  <a:lnTo>
                    <a:pt x="201" y="246"/>
                  </a:lnTo>
                  <a:lnTo>
                    <a:pt x="201" y="244"/>
                  </a:lnTo>
                  <a:lnTo>
                    <a:pt x="201" y="244"/>
                  </a:lnTo>
                  <a:lnTo>
                    <a:pt x="201" y="241"/>
                  </a:lnTo>
                  <a:lnTo>
                    <a:pt x="201" y="241"/>
                  </a:lnTo>
                  <a:lnTo>
                    <a:pt x="201" y="241"/>
                  </a:lnTo>
                  <a:lnTo>
                    <a:pt x="203" y="241"/>
                  </a:lnTo>
                  <a:lnTo>
                    <a:pt x="201" y="246"/>
                  </a:lnTo>
                  <a:lnTo>
                    <a:pt x="201" y="246"/>
                  </a:lnTo>
                  <a:lnTo>
                    <a:pt x="199" y="246"/>
                  </a:lnTo>
                  <a:lnTo>
                    <a:pt x="199" y="249"/>
                  </a:lnTo>
                  <a:lnTo>
                    <a:pt x="196" y="249"/>
                  </a:lnTo>
                  <a:lnTo>
                    <a:pt x="196" y="249"/>
                  </a:lnTo>
                  <a:lnTo>
                    <a:pt x="199" y="251"/>
                  </a:lnTo>
                  <a:lnTo>
                    <a:pt x="199" y="251"/>
                  </a:lnTo>
                  <a:lnTo>
                    <a:pt x="199" y="251"/>
                  </a:lnTo>
                  <a:lnTo>
                    <a:pt x="199" y="251"/>
                  </a:lnTo>
                  <a:lnTo>
                    <a:pt x="199" y="251"/>
                  </a:lnTo>
                  <a:lnTo>
                    <a:pt x="199" y="253"/>
                  </a:lnTo>
                  <a:lnTo>
                    <a:pt x="199" y="253"/>
                  </a:lnTo>
                  <a:lnTo>
                    <a:pt x="196" y="253"/>
                  </a:lnTo>
                  <a:lnTo>
                    <a:pt x="196" y="256"/>
                  </a:lnTo>
                  <a:lnTo>
                    <a:pt x="199" y="256"/>
                  </a:lnTo>
                  <a:lnTo>
                    <a:pt x="199" y="258"/>
                  </a:lnTo>
                  <a:lnTo>
                    <a:pt x="199" y="258"/>
                  </a:lnTo>
                  <a:lnTo>
                    <a:pt x="199" y="258"/>
                  </a:lnTo>
                  <a:lnTo>
                    <a:pt x="199" y="258"/>
                  </a:lnTo>
                  <a:lnTo>
                    <a:pt x="199" y="258"/>
                  </a:lnTo>
                  <a:lnTo>
                    <a:pt x="201" y="258"/>
                  </a:lnTo>
                  <a:lnTo>
                    <a:pt x="201" y="258"/>
                  </a:lnTo>
                  <a:lnTo>
                    <a:pt x="201" y="258"/>
                  </a:lnTo>
                  <a:lnTo>
                    <a:pt x="199" y="258"/>
                  </a:lnTo>
                  <a:lnTo>
                    <a:pt x="199" y="258"/>
                  </a:lnTo>
                  <a:lnTo>
                    <a:pt x="201" y="265"/>
                  </a:lnTo>
                  <a:lnTo>
                    <a:pt x="201" y="268"/>
                  </a:lnTo>
                  <a:lnTo>
                    <a:pt x="201" y="268"/>
                  </a:lnTo>
                  <a:lnTo>
                    <a:pt x="201" y="268"/>
                  </a:lnTo>
                  <a:lnTo>
                    <a:pt x="201" y="270"/>
                  </a:lnTo>
                  <a:lnTo>
                    <a:pt x="201" y="272"/>
                  </a:lnTo>
                  <a:lnTo>
                    <a:pt x="203" y="272"/>
                  </a:lnTo>
                  <a:lnTo>
                    <a:pt x="203" y="272"/>
                  </a:lnTo>
                  <a:lnTo>
                    <a:pt x="203" y="272"/>
                  </a:lnTo>
                  <a:lnTo>
                    <a:pt x="203" y="272"/>
                  </a:lnTo>
                  <a:lnTo>
                    <a:pt x="203" y="272"/>
                  </a:lnTo>
                  <a:lnTo>
                    <a:pt x="203" y="272"/>
                  </a:lnTo>
                  <a:lnTo>
                    <a:pt x="203" y="272"/>
                  </a:lnTo>
                  <a:lnTo>
                    <a:pt x="203" y="272"/>
                  </a:lnTo>
                  <a:lnTo>
                    <a:pt x="203" y="272"/>
                  </a:lnTo>
                  <a:lnTo>
                    <a:pt x="203" y="275"/>
                  </a:lnTo>
                  <a:lnTo>
                    <a:pt x="203" y="275"/>
                  </a:lnTo>
                  <a:lnTo>
                    <a:pt x="203" y="275"/>
                  </a:lnTo>
                  <a:lnTo>
                    <a:pt x="201" y="277"/>
                  </a:lnTo>
                  <a:lnTo>
                    <a:pt x="201" y="277"/>
                  </a:lnTo>
                  <a:lnTo>
                    <a:pt x="203" y="277"/>
                  </a:lnTo>
                  <a:lnTo>
                    <a:pt x="203" y="277"/>
                  </a:lnTo>
                  <a:lnTo>
                    <a:pt x="203" y="277"/>
                  </a:lnTo>
                  <a:lnTo>
                    <a:pt x="206" y="277"/>
                  </a:lnTo>
                  <a:lnTo>
                    <a:pt x="206" y="277"/>
                  </a:lnTo>
                  <a:lnTo>
                    <a:pt x="206" y="277"/>
                  </a:lnTo>
                  <a:lnTo>
                    <a:pt x="206" y="279"/>
                  </a:lnTo>
                  <a:lnTo>
                    <a:pt x="206" y="279"/>
                  </a:lnTo>
                  <a:lnTo>
                    <a:pt x="206" y="279"/>
                  </a:lnTo>
                  <a:lnTo>
                    <a:pt x="206" y="279"/>
                  </a:lnTo>
                  <a:lnTo>
                    <a:pt x="206" y="279"/>
                  </a:lnTo>
                  <a:lnTo>
                    <a:pt x="206" y="279"/>
                  </a:lnTo>
                  <a:lnTo>
                    <a:pt x="206" y="279"/>
                  </a:lnTo>
                  <a:lnTo>
                    <a:pt x="203" y="282"/>
                  </a:lnTo>
                  <a:lnTo>
                    <a:pt x="206" y="282"/>
                  </a:lnTo>
                  <a:lnTo>
                    <a:pt x="206" y="282"/>
                  </a:lnTo>
                  <a:lnTo>
                    <a:pt x="206" y="282"/>
                  </a:lnTo>
                  <a:lnTo>
                    <a:pt x="206" y="282"/>
                  </a:lnTo>
                  <a:lnTo>
                    <a:pt x="206" y="282"/>
                  </a:lnTo>
                  <a:lnTo>
                    <a:pt x="206" y="282"/>
                  </a:lnTo>
                  <a:lnTo>
                    <a:pt x="206" y="284"/>
                  </a:lnTo>
                  <a:lnTo>
                    <a:pt x="206" y="284"/>
                  </a:lnTo>
                  <a:lnTo>
                    <a:pt x="206" y="284"/>
                  </a:lnTo>
                  <a:lnTo>
                    <a:pt x="208" y="284"/>
                  </a:lnTo>
                  <a:lnTo>
                    <a:pt x="208" y="284"/>
                  </a:lnTo>
                  <a:lnTo>
                    <a:pt x="208" y="282"/>
                  </a:lnTo>
                  <a:lnTo>
                    <a:pt x="208" y="282"/>
                  </a:lnTo>
                  <a:lnTo>
                    <a:pt x="208" y="282"/>
                  </a:lnTo>
                  <a:lnTo>
                    <a:pt x="208" y="282"/>
                  </a:lnTo>
                  <a:lnTo>
                    <a:pt x="208" y="282"/>
                  </a:lnTo>
                  <a:lnTo>
                    <a:pt x="208" y="282"/>
                  </a:lnTo>
                  <a:lnTo>
                    <a:pt x="208" y="282"/>
                  </a:lnTo>
                  <a:lnTo>
                    <a:pt x="208" y="284"/>
                  </a:lnTo>
                  <a:lnTo>
                    <a:pt x="208" y="284"/>
                  </a:lnTo>
                  <a:lnTo>
                    <a:pt x="208" y="284"/>
                  </a:lnTo>
                  <a:lnTo>
                    <a:pt x="208" y="284"/>
                  </a:lnTo>
                  <a:lnTo>
                    <a:pt x="208" y="284"/>
                  </a:lnTo>
                  <a:lnTo>
                    <a:pt x="208" y="284"/>
                  </a:lnTo>
                  <a:lnTo>
                    <a:pt x="208" y="286"/>
                  </a:lnTo>
                  <a:lnTo>
                    <a:pt x="208" y="286"/>
                  </a:lnTo>
                  <a:lnTo>
                    <a:pt x="208" y="286"/>
                  </a:lnTo>
                  <a:lnTo>
                    <a:pt x="208" y="289"/>
                  </a:lnTo>
                  <a:lnTo>
                    <a:pt x="208" y="289"/>
                  </a:lnTo>
                  <a:lnTo>
                    <a:pt x="208" y="289"/>
                  </a:lnTo>
                  <a:lnTo>
                    <a:pt x="206" y="289"/>
                  </a:lnTo>
                  <a:lnTo>
                    <a:pt x="206" y="291"/>
                  </a:lnTo>
                  <a:lnTo>
                    <a:pt x="206" y="291"/>
                  </a:lnTo>
                  <a:lnTo>
                    <a:pt x="208" y="294"/>
                  </a:lnTo>
                  <a:lnTo>
                    <a:pt x="208" y="294"/>
                  </a:lnTo>
                  <a:lnTo>
                    <a:pt x="208" y="294"/>
                  </a:lnTo>
                  <a:lnTo>
                    <a:pt x="206" y="294"/>
                  </a:lnTo>
                  <a:lnTo>
                    <a:pt x="206" y="296"/>
                  </a:lnTo>
                  <a:lnTo>
                    <a:pt x="206" y="296"/>
                  </a:lnTo>
                  <a:lnTo>
                    <a:pt x="206" y="296"/>
                  </a:lnTo>
                  <a:lnTo>
                    <a:pt x="206" y="296"/>
                  </a:lnTo>
                  <a:lnTo>
                    <a:pt x="206" y="296"/>
                  </a:lnTo>
                  <a:lnTo>
                    <a:pt x="206" y="296"/>
                  </a:lnTo>
                  <a:lnTo>
                    <a:pt x="203" y="296"/>
                  </a:lnTo>
                  <a:lnTo>
                    <a:pt x="206" y="296"/>
                  </a:lnTo>
                  <a:lnTo>
                    <a:pt x="206" y="298"/>
                  </a:lnTo>
                  <a:lnTo>
                    <a:pt x="206" y="298"/>
                  </a:lnTo>
                  <a:lnTo>
                    <a:pt x="206" y="298"/>
                  </a:lnTo>
                  <a:lnTo>
                    <a:pt x="206" y="298"/>
                  </a:lnTo>
                  <a:lnTo>
                    <a:pt x="211" y="305"/>
                  </a:lnTo>
                  <a:lnTo>
                    <a:pt x="211" y="305"/>
                  </a:lnTo>
                  <a:lnTo>
                    <a:pt x="211" y="308"/>
                  </a:lnTo>
                  <a:lnTo>
                    <a:pt x="211" y="310"/>
                  </a:lnTo>
                  <a:lnTo>
                    <a:pt x="211" y="312"/>
                  </a:lnTo>
                  <a:lnTo>
                    <a:pt x="211" y="312"/>
                  </a:lnTo>
                  <a:lnTo>
                    <a:pt x="213" y="315"/>
                  </a:lnTo>
                  <a:lnTo>
                    <a:pt x="213" y="317"/>
                  </a:lnTo>
                  <a:lnTo>
                    <a:pt x="213" y="317"/>
                  </a:lnTo>
                  <a:lnTo>
                    <a:pt x="215" y="320"/>
                  </a:lnTo>
                  <a:lnTo>
                    <a:pt x="218" y="322"/>
                  </a:lnTo>
                  <a:lnTo>
                    <a:pt x="218" y="322"/>
                  </a:lnTo>
                  <a:lnTo>
                    <a:pt x="218" y="324"/>
                  </a:lnTo>
                  <a:lnTo>
                    <a:pt x="222" y="331"/>
                  </a:lnTo>
                  <a:lnTo>
                    <a:pt x="222" y="334"/>
                  </a:lnTo>
                  <a:lnTo>
                    <a:pt x="222" y="336"/>
                  </a:lnTo>
                  <a:lnTo>
                    <a:pt x="225" y="336"/>
                  </a:lnTo>
                  <a:lnTo>
                    <a:pt x="225" y="336"/>
                  </a:lnTo>
                  <a:lnTo>
                    <a:pt x="225" y="336"/>
                  </a:lnTo>
                  <a:lnTo>
                    <a:pt x="225" y="336"/>
                  </a:lnTo>
                  <a:lnTo>
                    <a:pt x="225" y="334"/>
                  </a:lnTo>
                  <a:lnTo>
                    <a:pt x="225" y="334"/>
                  </a:lnTo>
                  <a:lnTo>
                    <a:pt x="225" y="334"/>
                  </a:lnTo>
                  <a:lnTo>
                    <a:pt x="222" y="331"/>
                  </a:lnTo>
                  <a:lnTo>
                    <a:pt x="222" y="329"/>
                  </a:lnTo>
                  <a:lnTo>
                    <a:pt x="222" y="329"/>
                  </a:lnTo>
                  <a:lnTo>
                    <a:pt x="222" y="327"/>
                  </a:lnTo>
                  <a:lnTo>
                    <a:pt x="220" y="324"/>
                  </a:lnTo>
                  <a:lnTo>
                    <a:pt x="220" y="322"/>
                  </a:lnTo>
                  <a:lnTo>
                    <a:pt x="220" y="320"/>
                  </a:lnTo>
                  <a:lnTo>
                    <a:pt x="220" y="317"/>
                  </a:lnTo>
                  <a:lnTo>
                    <a:pt x="220" y="317"/>
                  </a:lnTo>
                  <a:lnTo>
                    <a:pt x="218" y="315"/>
                  </a:lnTo>
                  <a:lnTo>
                    <a:pt x="218" y="315"/>
                  </a:lnTo>
                  <a:lnTo>
                    <a:pt x="218" y="312"/>
                  </a:lnTo>
                  <a:lnTo>
                    <a:pt x="218" y="312"/>
                  </a:lnTo>
                  <a:lnTo>
                    <a:pt x="215" y="312"/>
                  </a:lnTo>
                  <a:lnTo>
                    <a:pt x="218" y="310"/>
                  </a:lnTo>
                  <a:lnTo>
                    <a:pt x="218" y="310"/>
                  </a:lnTo>
                  <a:lnTo>
                    <a:pt x="218" y="308"/>
                  </a:lnTo>
                  <a:lnTo>
                    <a:pt x="218" y="305"/>
                  </a:lnTo>
                  <a:lnTo>
                    <a:pt x="218" y="305"/>
                  </a:lnTo>
                  <a:lnTo>
                    <a:pt x="218" y="303"/>
                  </a:lnTo>
                  <a:lnTo>
                    <a:pt x="218" y="301"/>
                  </a:lnTo>
                  <a:lnTo>
                    <a:pt x="220" y="298"/>
                  </a:lnTo>
                  <a:lnTo>
                    <a:pt x="220" y="298"/>
                  </a:lnTo>
                  <a:lnTo>
                    <a:pt x="220" y="298"/>
                  </a:lnTo>
                  <a:lnTo>
                    <a:pt x="222" y="298"/>
                  </a:lnTo>
                  <a:lnTo>
                    <a:pt x="225" y="296"/>
                  </a:lnTo>
                  <a:lnTo>
                    <a:pt x="225" y="296"/>
                  </a:lnTo>
                  <a:lnTo>
                    <a:pt x="227" y="296"/>
                  </a:lnTo>
                  <a:lnTo>
                    <a:pt x="227" y="298"/>
                  </a:lnTo>
                  <a:lnTo>
                    <a:pt x="227" y="298"/>
                  </a:lnTo>
                  <a:lnTo>
                    <a:pt x="227" y="301"/>
                  </a:lnTo>
                  <a:lnTo>
                    <a:pt x="227" y="301"/>
                  </a:lnTo>
                  <a:lnTo>
                    <a:pt x="227" y="301"/>
                  </a:lnTo>
                  <a:lnTo>
                    <a:pt x="230" y="301"/>
                  </a:lnTo>
                  <a:lnTo>
                    <a:pt x="232" y="301"/>
                  </a:lnTo>
                  <a:lnTo>
                    <a:pt x="234" y="301"/>
                  </a:lnTo>
                  <a:lnTo>
                    <a:pt x="234" y="301"/>
                  </a:lnTo>
                  <a:lnTo>
                    <a:pt x="237" y="303"/>
                  </a:lnTo>
                  <a:lnTo>
                    <a:pt x="237" y="305"/>
                  </a:lnTo>
                  <a:lnTo>
                    <a:pt x="237" y="308"/>
                  </a:lnTo>
                  <a:lnTo>
                    <a:pt x="237" y="308"/>
                  </a:lnTo>
                  <a:lnTo>
                    <a:pt x="239" y="308"/>
                  </a:lnTo>
                  <a:lnTo>
                    <a:pt x="239" y="308"/>
                  </a:lnTo>
                  <a:lnTo>
                    <a:pt x="241" y="305"/>
                  </a:lnTo>
                  <a:lnTo>
                    <a:pt x="241" y="305"/>
                  </a:lnTo>
                  <a:lnTo>
                    <a:pt x="241" y="303"/>
                  </a:lnTo>
                  <a:close/>
                  <a:moveTo>
                    <a:pt x="180" y="232"/>
                  </a:moveTo>
                  <a:lnTo>
                    <a:pt x="177" y="232"/>
                  </a:lnTo>
                  <a:lnTo>
                    <a:pt x="177" y="237"/>
                  </a:lnTo>
                  <a:lnTo>
                    <a:pt x="177" y="237"/>
                  </a:lnTo>
                  <a:lnTo>
                    <a:pt x="177" y="239"/>
                  </a:lnTo>
                  <a:lnTo>
                    <a:pt x="180" y="241"/>
                  </a:lnTo>
                  <a:lnTo>
                    <a:pt x="182" y="244"/>
                  </a:lnTo>
                  <a:lnTo>
                    <a:pt x="185" y="244"/>
                  </a:lnTo>
                  <a:lnTo>
                    <a:pt x="185" y="241"/>
                  </a:lnTo>
                  <a:lnTo>
                    <a:pt x="185" y="239"/>
                  </a:lnTo>
                  <a:lnTo>
                    <a:pt x="180" y="232"/>
                  </a:lnTo>
                  <a:close/>
                  <a:moveTo>
                    <a:pt x="154" y="251"/>
                  </a:moveTo>
                  <a:lnTo>
                    <a:pt x="154" y="251"/>
                  </a:lnTo>
                  <a:lnTo>
                    <a:pt x="154" y="256"/>
                  </a:lnTo>
                  <a:lnTo>
                    <a:pt x="154" y="253"/>
                  </a:lnTo>
                  <a:lnTo>
                    <a:pt x="154" y="253"/>
                  </a:lnTo>
                  <a:lnTo>
                    <a:pt x="154" y="253"/>
                  </a:lnTo>
                  <a:lnTo>
                    <a:pt x="154" y="251"/>
                  </a:lnTo>
                  <a:lnTo>
                    <a:pt x="154" y="251"/>
                  </a:lnTo>
                  <a:close/>
                  <a:moveTo>
                    <a:pt x="154" y="249"/>
                  </a:moveTo>
                  <a:lnTo>
                    <a:pt x="154" y="249"/>
                  </a:lnTo>
                  <a:lnTo>
                    <a:pt x="154" y="246"/>
                  </a:lnTo>
                  <a:lnTo>
                    <a:pt x="154" y="246"/>
                  </a:lnTo>
                  <a:lnTo>
                    <a:pt x="154" y="246"/>
                  </a:lnTo>
                  <a:lnTo>
                    <a:pt x="154" y="244"/>
                  </a:lnTo>
                  <a:lnTo>
                    <a:pt x="154" y="246"/>
                  </a:lnTo>
                  <a:lnTo>
                    <a:pt x="154" y="246"/>
                  </a:lnTo>
                  <a:lnTo>
                    <a:pt x="154" y="249"/>
                  </a:lnTo>
                  <a:lnTo>
                    <a:pt x="151" y="251"/>
                  </a:lnTo>
                  <a:lnTo>
                    <a:pt x="151" y="251"/>
                  </a:lnTo>
                  <a:lnTo>
                    <a:pt x="151" y="253"/>
                  </a:lnTo>
                  <a:lnTo>
                    <a:pt x="151" y="253"/>
                  </a:lnTo>
                  <a:lnTo>
                    <a:pt x="154" y="249"/>
                  </a:lnTo>
                  <a:close/>
                  <a:moveTo>
                    <a:pt x="151" y="253"/>
                  </a:moveTo>
                  <a:lnTo>
                    <a:pt x="151" y="253"/>
                  </a:lnTo>
                  <a:lnTo>
                    <a:pt x="151" y="253"/>
                  </a:lnTo>
                  <a:lnTo>
                    <a:pt x="151" y="253"/>
                  </a:lnTo>
                  <a:lnTo>
                    <a:pt x="151" y="256"/>
                  </a:lnTo>
                  <a:lnTo>
                    <a:pt x="151" y="256"/>
                  </a:lnTo>
                  <a:lnTo>
                    <a:pt x="151" y="258"/>
                  </a:lnTo>
                  <a:lnTo>
                    <a:pt x="151" y="258"/>
                  </a:lnTo>
                  <a:lnTo>
                    <a:pt x="151" y="258"/>
                  </a:lnTo>
                  <a:lnTo>
                    <a:pt x="154" y="258"/>
                  </a:lnTo>
                  <a:lnTo>
                    <a:pt x="154" y="253"/>
                  </a:lnTo>
                  <a:lnTo>
                    <a:pt x="151" y="253"/>
                  </a:lnTo>
                  <a:lnTo>
                    <a:pt x="151" y="253"/>
                  </a:lnTo>
                  <a:close/>
                  <a:moveTo>
                    <a:pt x="130" y="206"/>
                  </a:moveTo>
                  <a:lnTo>
                    <a:pt x="128" y="206"/>
                  </a:lnTo>
                  <a:lnTo>
                    <a:pt x="128" y="206"/>
                  </a:lnTo>
                  <a:lnTo>
                    <a:pt x="125" y="206"/>
                  </a:lnTo>
                  <a:lnTo>
                    <a:pt x="128" y="206"/>
                  </a:lnTo>
                  <a:lnTo>
                    <a:pt x="128" y="208"/>
                  </a:lnTo>
                  <a:lnTo>
                    <a:pt x="128" y="208"/>
                  </a:lnTo>
                  <a:lnTo>
                    <a:pt x="128" y="206"/>
                  </a:lnTo>
                  <a:lnTo>
                    <a:pt x="130" y="206"/>
                  </a:lnTo>
                  <a:lnTo>
                    <a:pt x="130" y="206"/>
                  </a:lnTo>
                  <a:lnTo>
                    <a:pt x="130" y="206"/>
                  </a:lnTo>
                  <a:close/>
                  <a:moveTo>
                    <a:pt x="163" y="237"/>
                  </a:moveTo>
                  <a:lnTo>
                    <a:pt x="161" y="237"/>
                  </a:lnTo>
                  <a:lnTo>
                    <a:pt x="161" y="239"/>
                  </a:lnTo>
                  <a:lnTo>
                    <a:pt x="161" y="239"/>
                  </a:lnTo>
                  <a:lnTo>
                    <a:pt x="163" y="239"/>
                  </a:lnTo>
                  <a:lnTo>
                    <a:pt x="163" y="239"/>
                  </a:lnTo>
                  <a:lnTo>
                    <a:pt x="166" y="239"/>
                  </a:lnTo>
                  <a:lnTo>
                    <a:pt x="166" y="237"/>
                  </a:lnTo>
                  <a:lnTo>
                    <a:pt x="166" y="237"/>
                  </a:lnTo>
                  <a:lnTo>
                    <a:pt x="163" y="237"/>
                  </a:lnTo>
                  <a:close/>
                  <a:moveTo>
                    <a:pt x="163" y="249"/>
                  </a:moveTo>
                  <a:lnTo>
                    <a:pt x="163" y="246"/>
                  </a:lnTo>
                  <a:lnTo>
                    <a:pt x="163" y="246"/>
                  </a:lnTo>
                  <a:lnTo>
                    <a:pt x="163" y="246"/>
                  </a:lnTo>
                  <a:lnTo>
                    <a:pt x="161" y="244"/>
                  </a:lnTo>
                  <a:lnTo>
                    <a:pt x="161" y="244"/>
                  </a:lnTo>
                  <a:lnTo>
                    <a:pt x="159" y="244"/>
                  </a:lnTo>
                  <a:lnTo>
                    <a:pt x="159" y="249"/>
                  </a:lnTo>
                  <a:lnTo>
                    <a:pt x="159" y="251"/>
                  </a:lnTo>
                  <a:lnTo>
                    <a:pt x="159" y="256"/>
                  </a:lnTo>
                  <a:lnTo>
                    <a:pt x="159" y="256"/>
                  </a:lnTo>
                  <a:lnTo>
                    <a:pt x="156" y="258"/>
                  </a:lnTo>
                  <a:lnTo>
                    <a:pt x="156" y="258"/>
                  </a:lnTo>
                  <a:lnTo>
                    <a:pt x="156" y="260"/>
                  </a:lnTo>
                  <a:lnTo>
                    <a:pt x="156" y="260"/>
                  </a:lnTo>
                  <a:lnTo>
                    <a:pt x="156" y="260"/>
                  </a:lnTo>
                  <a:lnTo>
                    <a:pt x="159" y="260"/>
                  </a:lnTo>
                  <a:lnTo>
                    <a:pt x="159" y="260"/>
                  </a:lnTo>
                  <a:lnTo>
                    <a:pt x="161" y="258"/>
                  </a:lnTo>
                  <a:lnTo>
                    <a:pt x="161" y="258"/>
                  </a:lnTo>
                  <a:lnTo>
                    <a:pt x="161" y="258"/>
                  </a:lnTo>
                  <a:lnTo>
                    <a:pt x="163" y="258"/>
                  </a:lnTo>
                  <a:lnTo>
                    <a:pt x="163" y="256"/>
                  </a:lnTo>
                  <a:lnTo>
                    <a:pt x="163" y="256"/>
                  </a:lnTo>
                  <a:lnTo>
                    <a:pt x="163" y="253"/>
                  </a:lnTo>
                  <a:lnTo>
                    <a:pt x="166" y="253"/>
                  </a:lnTo>
                  <a:lnTo>
                    <a:pt x="163" y="251"/>
                  </a:lnTo>
                  <a:lnTo>
                    <a:pt x="163" y="24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8" name="Freeform 36"/>
            <p:cNvSpPr>
              <a:spLocks/>
            </p:cNvSpPr>
            <p:nvPr/>
          </p:nvSpPr>
          <p:spPr bwMode="auto">
            <a:xfrm>
              <a:off x="6256266" y="2304813"/>
              <a:ext cx="934250" cy="709040"/>
            </a:xfrm>
            <a:custGeom>
              <a:avLst/>
              <a:gdLst>
                <a:gd name="T0" fmla="*/ 719 w 755"/>
                <a:gd name="T1" fmla="*/ 71 h 573"/>
                <a:gd name="T2" fmla="*/ 686 w 755"/>
                <a:gd name="T3" fmla="*/ 81 h 573"/>
                <a:gd name="T4" fmla="*/ 667 w 755"/>
                <a:gd name="T5" fmla="*/ 71 h 573"/>
                <a:gd name="T6" fmla="*/ 618 w 755"/>
                <a:gd name="T7" fmla="*/ 100 h 573"/>
                <a:gd name="T8" fmla="*/ 575 w 755"/>
                <a:gd name="T9" fmla="*/ 95 h 573"/>
                <a:gd name="T10" fmla="*/ 580 w 755"/>
                <a:gd name="T11" fmla="*/ 50 h 573"/>
                <a:gd name="T12" fmla="*/ 566 w 755"/>
                <a:gd name="T13" fmla="*/ 36 h 573"/>
                <a:gd name="T14" fmla="*/ 551 w 755"/>
                <a:gd name="T15" fmla="*/ 3 h 573"/>
                <a:gd name="T16" fmla="*/ 535 w 755"/>
                <a:gd name="T17" fmla="*/ 5 h 573"/>
                <a:gd name="T18" fmla="*/ 516 w 755"/>
                <a:gd name="T19" fmla="*/ 31 h 573"/>
                <a:gd name="T20" fmla="*/ 514 w 755"/>
                <a:gd name="T21" fmla="*/ 45 h 573"/>
                <a:gd name="T22" fmla="*/ 509 w 755"/>
                <a:gd name="T23" fmla="*/ 60 h 573"/>
                <a:gd name="T24" fmla="*/ 488 w 755"/>
                <a:gd name="T25" fmla="*/ 60 h 573"/>
                <a:gd name="T26" fmla="*/ 466 w 755"/>
                <a:gd name="T27" fmla="*/ 74 h 573"/>
                <a:gd name="T28" fmla="*/ 459 w 755"/>
                <a:gd name="T29" fmla="*/ 90 h 573"/>
                <a:gd name="T30" fmla="*/ 440 w 755"/>
                <a:gd name="T31" fmla="*/ 79 h 573"/>
                <a:gd name="T32" fmla="*/ 426 w 755"/>
                <a:gd name="T33" fmla="*/ 83 h 573"/>
                <a:gd name="T34" fmla="*/ 405 w 755"/>
                <a:gd name="T35" fmla="*/ 95 h 573"/>
                <a:gd name="T36" fmla="*/ 383 w 755"/>
                <a:gd name="T37" fmla="*/ 90 h 573"/>
                <a:gd name="T38" fmla="*/ 365 w 755"/>
                <a:gd name="T39" fmla="*/ 81 h 573"/>
                <a:gd name="T40" fmla="*/ 327 w 755"/>
                <a:gd name="T41" fmla="*/ 74 h 573"/>
                <a:gd name="T42" fmla="*/ 301 w 755"/>
                <a:gd name="T43" fmla="*/ 74 h 573"/>
                <a:gd name="T44" fmla="*/ 272 w 755"/>
                <a:gd name="T45" fmla="*/ 64 h 573"/>
                <a:gd name="T46" fmla="*/ 223 w 755"/>
                <a:gd name="T47" fmla="*/ 107 h 573"/>
                <a:gd name="T48" fmla="*/ 194 w 755"/>
                <a:gd name="T49" fmla="*/ 152 h 573"/>
                <a:gd name="T50" fmla="*/ 140 w 755"/>
                <a:gd name="T51" fmla="*/ 171 h 573"/>
                <a:gd name="T52" fmla="*/ 137 w 755"/>
                <a:gd name="T53" fmla="*/ 197 h 573"/>
                <a:gd name="T54" fmla="*/ 102 w 755"/>
                <a:gd name="T55" fmla="*/ 209 h 573"/>
                <a:gd name="T56" fmla="*/ 50 w 755"/>
                <a:gd name="T57" fmla="*/ 192 h 573"/>
                <a:gd name="T58" fmla="*/ 41 w 755"/>
                <a:gd name="T59" fmla="*/ 195 h 573"/>
                <a:gd name="T60" fmla="*/ 36 w 755"/>
                <a:gd name="T61" fmla="*/ 218 h 573"/>
                <a:gd name="T62" fmla="*/ 26 w 755"/>
                <a:gd name="T63" fmla="*/ 249 h 573"/>
                <a:gd name="T64" fmla="*/ 22 w 755"/>
                <a:gd name="T65" fmla="*/ 270 h 573"/>
                <a:gd name="T66" fmla="*/ 22 w 755"/>
                <a:gd name="T67" fmla="*/ 318 h 573"/>
                <a:gd name="T68" fmla="*/ 12 w 755"/>
                <a:gd name="T69" fmla="*/ 370 h 573"/>
                <a:gd name="T70" fmla="*/ 19 w 755"/>
                <a:gd name="T71" fmla="*/ 445 h 573"/>
                <a:gd name="T72" fmla="*/ 71 w 755"/>
                <a:gd name="T73" fmla="*/ 476 h 573"/>
                <a:gd name="T74" fmla="*/ 29 w 755"/>
                <a:gd name="T75" fmla="*/ 547 h 573"/>
                <a:gd name="T76" fmla="*/ 128 w 755"/>
                <a:gd name="T77" fmla="*/ 568 h 573"/>
                <a:gd name="T78" fmla="*/ 246 w 755"/>
                <a:gd name="T79" fmla="*/ 561 h 573"/>
                <a:gd name="T80" fmla="*/ 305 w 755"/>
                <a:gd name="T81" fmla="*/ 535 h 573"/>
                <a:gd name="T82" fmla="*/ 327 w 755"/>
                <a:gd name="T83" fmla="*/ 462 h 573"/>
                <a:gd name="T84" fmla="*/ 355 w 755"/>
                <a:gd name="T85" fmla="*/ 462 h 573"/>
                <a:gd name="T86" fmla="*/ 372 w 755"/>
                <a:gd name="T87" fmla="*/ 445 h 573"/>
                <a:gd name="T88" fmla="*/ 400 w 755"/>
                <a:gd name="T89" fmla="*/ 426 h 573"/>
                <a:gd name="T90" fmla="*/ 421 w 755"/>
                <a:gd name="T91" fmla="*/ 424 h 573"/>
                <a:gd name="T92" fmla="*/ 462 w 755"/>
                <a:gd name="T93" fmla="*/ 417 h 573"/>
                <a:gd name="T94" fmla="*/ 469 w 755"/>
                <a:gd name="T95" fmla="*/ 370 h 573"/>
                <a:gd name="T96" fmla="*/ 480 w 755"/>
                <a:gd name="T97" fmla="*/ 346 h 573"/>
                <a:gd name="T98" fmla="*/ 509 w 755"/>
                <a:gd name="T99" fmla="*/ 322 h 573"/>
                <a:gd name="T100" fmla="*/ 495 w 755"/>
                <a:gd name="T101" fmla="*/ 299 h 573"/>
                <a:gd name="T102" fmla="*/ 544 w 755"/>
                <a:gd name="T103" fmla="*/ 289 h 573"/>
                <a:gd name="T104" fmla="*/ 551 w 755"/>
                <a:gd name="T105" fmla="*/ 263 h 573"/>
                <a:gd name="T106" fmla="*/ 568 w 755"/>
                <a:gd name="T107" fmla="*/ 232 h 573"/>
                <a:gd name="T108" fmla="*/ 582 w 755"/>
                <a:gd name="T109" fmla="*/ 202 h 573"/>
                <a:gd name="T110" fmla="*/ 575 w 755"/>
                <a:gd name="T111" fmla="*/ 178 h 573"/>
                <a:gd name="T112" fmla="*/ 563 w 755"/>
                <a:gd name="T113" fmla="*/ 154 h 573"/>
                <a:gd name="T114" fmla="*/ 589 w 755"/>
                <a:gd name="T115" fmla="*/ 135 h 573"/>
                <a:gd name="T116" fmla="*/ 608 w 755"/>
                <a:gd name="T117" fmla="*/ 121 h 573"/>
                <a:gd name="T118" fmla="*/ 655 w 755"/>
                <a:gd name="T119" fmla="*/ 107 h 573"/>
                <a:gd name="T120" fmla="*/ 710 w 755"/>
                <a:gd name="T121" fmla="*/ 109 h 573"/>
                <a:gd name="T122" fmla="*/ 736 w 755"/>
                <a:gd name="T123" fmla="*/ 95 h 573"/>
                <a:gd name="T124" fmla="*/ 741 w 755"/>
                <a:gd name="T125" fmla="*/ 8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5" h="573">
                  <a:moveTo>
                    <a:pt x="752" y="81"/>
                  </a:moveTo>
                  <a:lnTo>
                    <a:pt x="750" y="76"/>
                  </a:lnTo>
                  <a:lnTo>
                    <a:pt x="750" y="76"/>
                  </a:lnTo>
                  <a:lnTo>
                    <a:pt x="743" y="71"/>
                  </a:lnTo>
                  <a:lnTo>
                    <a:pt x="741" y="71"/>
                  </a:lnTo>
                  <a:lnTo>
                    <a:pt x="736" y="74"/>
                  </a:lnTo>
                  <a:lnTo>
                    <a:pt x="736" y="74"/>
                  </a:lnTo>
                  <a:lnTo>
                    <a:pt x="736" y="71"/>
                  </a:lnTo>
                  <a:lnTo>
                    <a:pt x="734" y="71"/>
                  </a:lnTo>
                  <a:lnTo>
                    <a:pt x="731" y="71"/>
                  </a:lnTo>
                  <a:lnTo>
                    <a:pt x="731" y="71"/>
                  </a:lnTo>
                  <a:lnTo>
                    <a:pt x="731" y="71"/>
                  </a:lnTo>
                  <a:lnTo>
                    <a:pt x="729" y="71"/>
                  </a:lnTo>
                  <a:lnTo>
                    <a:pt x="729" y="71"/>
                  </a:lnTo>
                  <a:lnTo>
                    <a:pt x="726" y="71"/>
                  </a:lnTo>
                  <a:lnTo>
                    <a:pt x="726" y="69"/>
                  </a:lnTo>
                  <a:lnTo>
                    <a:pt x="726" y="69"/>
                  </a:lnTo>
                  <a:lnTo>
                    <a:pt x="726" y="69"/>
                  </a:lnTo>
                  <a:lnTo>
                    <a:pt x="724" y="69"/>
                  </a:lnTo>
                  <a:lnTo>
                    <a:pt x="724" y="69"/>
                  </a:lnTo>
                  <a:lnTo>
                    <a:pt x="724" y="71"/>
                  </a:lnTo>
                  <a:lnTo>
                    <a:pt x="724" y="71"/>
                  </a:lnTo>
                  <a:lnTo>
                    <a:pt x="722" y="71"/>
                  </a:lnTo>
                  <a:lnTo>
                    <a:pt x="719" y="71"/>
                  </a:lnTo>
                  <a:lnTo>
                    <a:pt x="719" y="71"/>
                  </a:lnTo>
                  <a:lnTo>
                    <a:pt x="719" y="74"/>
                  </a:lnTo>
                  <a:lnTo>
                    <a:pt x="717" y="76"/>
                  </a:lnTo>
                  <a:lnTo>
                    <a:pt x="717" y="76"/>
                  </a:lnTo>
                  <a:lnTo>
                    <a:pt x="710" y="76"/>
                  </a:lnTo>
                  <a:lnTo>
                    <a:pt x="707" y="79"/>
                  </a:lnTo>
                  <a:lnTo>
                    <a:pt x="705" y="79"/>
                  </a:lnTo>
                  <a:lnTo>
                    <a:pt x="703" y="81"/>
                  </a:lnTo>
                  <a:lnTo>
                    <a:pt x="700" y="81"/>
                  </a:lnTo>
                  <a:lnTo>
                    <a:pt x="700" y="81"/>
                  </a:lnTo>
                  <a:lnTo>
                    <a:pt x="698" y="83"/>
                  </a:lnTo>
                  <a:lnTo>
                    <a:pt x="698" y="83"/>
                  </a:lnTo>
                  <a:lnTo>
                    <a:pt x="696" y="83"/>
                  </a:lnTo>
                  <a:lnTo>
                    <a:pt x="696" y="83"/>
                  </a:lnTo>
                  <a:lnTo>
                    <a:pt x="693" y="83"/>
                  </a:lnTo>
                  <a:lnTo>
                    <a:pt x="693" y="83"/>
                  </a:lnTo>
                  <a:lnTo>
                    <a:pt x="693" y="83"/>
                  </a:lnTo>
                  <a:lnTo>
                    <a:pt x="693" y="83"/>
                  </a:lnTo>
                  <a:lnTo>
                    <a:pt x="691" y="81"/>
                  </a:lnTo>
                  <a:lnTo>
                    <a:pt x="691" y="81"/>
                  </a:lnTo>
                  <a:lnTo>
                    <a:pt x="691" y="81"/>
                  </a:lnTo>
                  <a:lnTo>
                    <a:pt x="689" y="81"/>
                  </a:lnTo>
                  <a:lnTo>
                    <a:pt x="689" y="81"/>
                  </a:lnTo>
                  <a:lnTo>
                    <a:pt x="686" y="81"/>
                  </a:lnTo>
                  <a:lnTo>
                    <a:pt x="689" y="79"/>
                  </a:lnTo>
                  <a:lnTo>
                    <a:pt x="689" y="79"/>
                  </a:lnTo>
                  <a:lnTo>
                    <a:pt x="691" y="79"/>
                  </a:lnTo>
                  <a:lnTo>
                    <a:pt x="691" y="76"/>
                  </a:lnTo>
                  <a:lnTo>
                    <a:pt x="693" y="76"/>
                  </a:lnTo>
                  <a:lnTo>
                    <a:pt x="693" y="76"/>
                  </a:lnTo>
                  <a:lnTo>
                    <a:pt x="696" y="76"/>
                  </a:lnTo>
                  <a:lnTo>
                    <a:pt x="696" y="74"/>
                  </a:lnTo>
                  <a:lnTo>
                    <a:pt x="696" y="71"/>
                  </a:lnTo>
                  <a:lnTo>
                    <a:pt x="696" y="71"/>
                  </a:lnTo>
                  <a:lnTo>
                    <a:pt x="696" y="69"/>
                  </a:lnTo>
                  <a:lnTo>
                    <a:pt x="693" y="69"/>
                  </a:lnTo>
                  <a:lnTo>
                    <a:pt x="691" y="69"/>
                  </a:lnTo>
                  <a:lnTo>
                    <a:pt x="689" y="69"/>
                  </a:lnTo>
                  <a:lnTo>
                    <a:pt x="681" y="67"/>
                  </a:lnTo>
                  <a:lnTo>
                    <a:pt x="679" y="67"/>
                  </a:lnTo>
                  <a:lnTo>
                    <a:pt x="677" y="67"/>
                  </a:lnTo>
                  <a:lnTo>
                    <a:pt x="674" y="67"/>
                  </a:lnTo>
                  <a:lnTo>
                    <a:pt x="674" y="67"/>
                  </a:lnTo>
                  <a:lnTo>
                    <a:pt x="672" y="67"/>
                  </a:lnTo>
                  <a:lnTo>
                    <a:pt x="672" y="67"/>
                  </a:lnTo>
                  <a:lnTo>
                    <a:pt x="670" y="67"/>
                  </a:lnTo>
                  <a:lnTo>
                    <a:pt x="670" y="67"/>
                  </a:lnTo>
                  <a:lnTo>
                    <a:pt x="667" y="71"/>
                  </a:lnTo>
                  <a:lnTo>
                    <a:pt x="667" y="71"/>
                  </a:lnTo>
                  <a:lnTo>
                    <a:pt x="665" y="71"/>
                  </a:lnTo>
                  <a:lnTo>
                    <a:pt x="665" y="71"/>
                  </a:lnTo>
                  <a:lnTo>
                    <a:pt x="663" y="71"/>
                  </a:lnTo>
                  <a:lnTo>
                    <a:pt x="663" y="74"/>
                  </a:lnTo>
                  <a:lnTo>
                    <a:pt x="660" y="76"/>
                  </a:lnTo>
                  <a:lnTo>
                    <a:pt x="660" y="76"/>
                  </a:lnTo>
                  <a:lnTo>
                    <a:pt x="660" y="76"/>
                  </a:lnTo>
                  <a:lnTo>
                    <a:pt x="655" y="76"/>
                  </a:lnTo>
                  <a:lnTo>
                    <a:pt x="653" y="79"/>
                  </a:lnTo>
                  <a:lnTo>
                    <a:pt x="651" y="81"/>
                  </a:lnTo>
                  <a:lnTo>
                    <a:pt x="648" y="81"/>
                  </a:lnTo>
                  <a:lnTo>
                    <a:pt x="646" y="81"/>
                  </a:lnTo>
                  <a:lnTo>
                    <a:pt x="646" y="83"/>
                  </a:lnTo>
                  <a:lnTo>
                    <a:pt x="644" y="86"/>
                  </a:lnTo>
                  <a:lnTo>
                    <a:pt x="641" y="90"/>
                  </a:lnTo>
                  <a:lnTo>
                    <a:pt x="639" y="93"/>
                  </a:lnTo>
                  <a:lnTo>
                    <a:pt x="639" y="95"/>
                  </a:lnTo>
                  <a:lnTo>
                    <a:pt x="639" y="95"/>
                  </a:lnTo>
                  <a:lnTo>
                    <a:pt x="629" y="98"/>
                  </a:lnTo>
                  <a:lnTo>
                    <a:pt x="629" y="98"/>
                  </a:lnTo>
                  <a:lnTo>
                    <a:pt x="625" y="98"/>
                  </a:lnTo>
                  <a:lnTo>
                    <a:pt x="622" y="98"/>
                  </a:lnTo>
                  <a:lnTo>
                    <a:pt x="618" y="100"/>
                  </a:lnTo>
                  <a:lnTo>
                    <a:pt x="615" y="100"/>
                  </a:lnTo>
                  <a:lnTo>
                    <a:pt x="615" y="102"/>
                  </a:lnTo>
                  <a:lnTo>
                    <a:pt x="613" y="102"/>
                  </a:lnTo>
                  <a:lnTo>
                    <a:pt x="613" y="102"/>
                  </a:lnTo>
                  <a:lnTo>
                    <a:pt x="611" y="105"/>
                  </a:lnTo>
                  <a:lnTo>
                    <a:pt x="611" y="105"/>
                  </a:lnTo>
                  <a:lnTo>
                    <a:pt x="594" y="116"/>
                  </a:lnTo>
                  <a:lnTo>
                    <a:pt x="594" y="119"/>
                  </a:lnTo>
                  <a:lnTo>
                    <a:pt x="592" y="119"/>
                  </a:lnTo>
                  <a:lnTo>
                    <a:pt x="587" y="119"/>
                  </a:lnTo>
                  <a:lnTo>
                    <a:pt x="585" y="119"/>
                  </a:lnTo>
                  <a:lnTo>
                    <a:pt x="582" y="116"/>
                  </a:lnTo>
                  <a:lnTo>
                    <a:pt x="582" y="114"/>
                  </a:lnTo>
                  <a:lnTo>
                    <a:pt x="580" y="114"/>
                  </a:lnTo>
                  <a:lnTo>
                    <a:pt x="580" y="112"/>
                  </a:lnTo>
                  <a:lnTo>
                    <a:pt x="580" y="112"/>
                  </a:lnTo>
                  <a:lnTo>
                    <a:pt x="580" y="107"/>
                  </a:lnTo>
                  <a:lnTo>
                    <a:pt x="580" y="107"/>
                  </a:lnTo>
                  <a:lnTo>
                    <a:pt x="575" y="102"/>
                  </a:lnTo>
                  <a:lnTo>
                    <a:pt x="575" y="100"/>
                  </a:lnTo>
                  <a:lnTo>
                    <a:pt x="575" y="100"/>
                  </a:lnTo>
                  <a:lnTo>
                    <a:pt x="575" y="98"/>
                  </a:lnTo>
                  <a:lnTo>
                    <a:pt x="575" y="95"/>
                  </a:lnTo>
                  <a:lnTo>
                    <a:pt x="575" y="95"/>
                  </a:lnTo>
                  <a:lnTo>
                    <a:pt x="575" y="93"/>
                  </a:lnTo>
                  <a:lnTo>
                    <a:pt x="573" y="93"/>
                  </a:lnTo>
                  <a:lnTo>
                    <a:pt x="575" y="88"/>
                  </a:lnTo>
                  <a:lnTo>
                    <a:pt x="575" y="86"/>
                  </a:lnTo>
                  <a:lnTo>
                    <a:pt x="575" y="86"/>
                  </a:lnTo>
                  <a:lnTo>
                    <a:pt x="575" y="86"/>
                  </a:lnTo>
                  <a:lnTo>
                    <a:pt x="575" y="83"/>
                  </a:lnTo>
                  <a:lnTo>
                    <a:pt x="577" y="81"/>
                  </a:lnTo>
                  <a:lnTo>
                    <a:pt x="577" y="79"/>
                  </a:lnTo>
                  <a:lnTo>
                    <a:pt x="577" y="76"/>
                  </a:lnTo>
                  <a:lnTo>
                    <a:pt x="577" y="76"/>
                  </a:lnTo>
                  <a:lnTo>
                    <a:pt x="577" y="74"/>
                  </a:lnTo>
                  <a:lnTo>
                    <a:pt x="577" y="71"/>
                  </a:lnTo>
                  <a:lnTo>
                    <a:pt x="577" y="69"/>
                  </a:lnTo>
                  <a:lnTo>
                    <a:pt x="577" y="69"/>
                  </a:lnTo>
                  <a:lnTo>
                    <a:pt x="577" y="64"/>
                  </a:lnTo>
                  <a:lnTo>
                    <a:pt x="577" y="60"/>
                  </a:lnTo>
                  <a:lnTo>
                    <a:pt x="577" y="57"/>
                  </a:lnTo>
                  <a:lnTo>
                    <a:pt x="577" y="57"/>
                  </a:lnTo>
                  <a:lnTo>
                    <a:pt x="577" y="55"/>
                  </a:lnTo>
                  <a:lnTo>
                    <a:pt x="580" y="55"/>
                  </a:lnTo>
                  <a:lnTo>
                    <a:pt x="580" y="55"/>
                  </a:lnTo>
                  <a:lnTo>
                    <a:pt x="580" y="53"/>
                  </a:lnTo>
                  <a:lnTo>
                    <a:pt x="580" y="50"/>
                  </a:lnTo>
                  <a:lnTo>
                    <a:pt x="580" y="50"/>
                  </a:lnTo>
                  <a:lnTo>
                    <a:pt x="580" y="50"/>
                  </a:lnTo>
                  <a:lnTo>
                    <a:pt x="580" y="48"/>
                  </a:lnTo>
                  <a:lnTo>
                    <a:pt x="580" y="48"/>
                  </a:lnTo>
                  <a:lnTo>
                    <a:pt x="580" y="45"/>
                  </a:lnTo>
                  <a:lnTo>
                    <a:pt x="582" y="45"/>
                  </a:lnTo>
                  <a:lnTo>
                    <a:pt x="582" y="43"/>
                  </a:lnTo>
                  <a:lnTo>
                    <a:pt x="582" y="43"/>
                  </a:lnTo>
                  <a:lnTo>
                    <a:pt x="582" y="41"/>
                  </a:lnTo>
                  <a:lnTo>
                    <a:pt x="582" y="41"/>
                  </a:lnTo>
                  <a:lnTo>
                    <a:pt x="582" y="38"/>
                  </a:lnTo>
                  <a:lnTo>
                    <a:pt x="582" y="38"/>
                  </a:lnTo>
                  <a:lnTo>
                    <a:pt x="582" y="36"/>
                  </a:lnTo>
                  <a:lnTo>
                    <a:pt x="580" y="36"/>
                  </a:lnTo>
                  <a:lnTo>
                    <a:pt x="577" y="36"/>
                  </a:lnTo>
                  <a:lnTo>
                    <a:pt x="570" y="38"/>
                  </a:lnTo>
                  <a:lnTo>
                    <a:pt x="570" y="38"/>
                  </a:lnTo>
                  <a:lnTo>
                    <a:pt x="570" y="38"/>
                  </a:lnTo>
                  <a:lnTo>
                    <a:pt x="568" y="38"/>
                  </a:lnTo>
                  <a:lnTo>
                    <a:pt x="566" y="36"/>
                  </a:lnTo>
                  <a:lnTo>
                    <a:pt x="566" y="36"/>
                  </a:lnTo>
                  <a:lnTo>
                    <a:pt x="566" y="36"/>
                  </a:lnTo>
                  <a:lnTo>
                    <a:pt x="566" y="36"/>
                  </a:lnTo>
                  <a:lnTo>
                    <a:pt x="566" y="36"/>
                  </a:lnTo>
                  <a:lnTo>
                    <a:pt x="566" y="36"/>
                  </a:lnTo>
                  <a:lnTo>
                    <a:pt x="566" y="34"/>
                  </a:lnTo>
                  <a:lnTo>
                    <a:pt x="566" y="31"/>
                  </a:lnTo>
                  <a:lnTo>
                    <a:pt x="568" y="29"/>
                  </a:lnTo>
                  <a:lnTo>
                    <a:pt x="568" y="27"/>
                  </a:lnTo>
                  <a:lnTo>
                    <a:pt x="568" y="24"/>
                  </a:lnTo>
                  <a:lnTo>
                    <a:pt x="570" y="22"/>
                  </a:lnTo>
                  <a:lnTo>
                    <a:pt x="570" y="19"/>
                  </a:lnTo>
                  <a:lnTo>
                    <a:pt x="570" y="17"/>
                  </a:lnTo>
                  <a:lnTo>
                    <a:pt x="570" y="15"/>
                  </a:lnTo>
                  <a:lnTo>
                    <a:pt x="568" y="12"/>
                  </a:lnTo>
                  <a:lnTo>
                    <a:pt x="568" y="12"/>
                  </a:lnTo>
                  <a:lnTo>
                    <a:pt x="563" y="10"/>
                  </a:lnTo>
                  <a:lnTo>
                    <a:pt x="558" y="8"/>
                  </a:lnTo>
                  <a:lnTo>
                    <a:pt x="558" y="5"/>
                  </a:lnTo>
                  <a:lnTo>
                    <a:pt x="556" y="5"/>
                  </a:lnTo>
                  <a:lnTo>
                    <a:pt x="556" y="5"/>
                  </a:lnTo>
                  <a:lnTo>
                    <a:pt x="554" y="5"/>
                  </a:lnTo>
                  <a:lnTo>
                    <a:pt x="554" y="5"/>
                  </a:lnTo>
                  <a:lnTo>
                    <a:pt x="554" y="5"/>
                  </a:lnTo>
                  <a:lnTo>
                    <a:pt x="554" y="3"/>
                  </a:lnTo>
                  <a:lnTo>
                    <a:pt x="554" y="3"/>
                  </a:lnTo>
                  <a:lnTo>
                    <a:pt x="554" y="3"/>
                  </a:lnTo>
                  <a:lnTo>
                    <a:pt x="551" y="3"/>
                  </a:lnTo>
                  <a:lnTo>
                    <a:pt x="551" y="0"/>
                  </a:lnTo>
                  <a:lnTo>
                    <a:pt x="551" y="0"/>
                  </a:lnTo>
                  <a:lnTo>
                    <a:pt x="551" y="0"/>
                  </a:lnTo>
                  <a:lnTo>
                    <a:pt x="549" y="0"/>
                  </a:lnTo>
                  <a:lnTo>
                    <a:pt x="549" y="0"/>
                  </a:lnTo>
                  <a:lnTo>
                    <a:pt x="549" y="0"/>
                  </a:lnTo>
                  <a:lnTo>
                    <a:pt x="549" y="3"/>
                  </a:lnTo>
                  <a:lnTo>
                    <a:pt x="549" y="3"/>
                  </a:lnTo>
                  <a:lnTo>
                    <a:pt x="547" y="3"/>
                  </a:lnTo>
                  <a:lnTo>
                    <a:pt x="544" y="0"/>
                  </a:lnTo>
                  <a:lnTo>
                    <a:pt x="544" y="0"/>
                  </a:lnTo>
                  <a:lnTo>
                    <a:pt x="544" y="3"/>
                  </a:lnTo>
                  <a:lnTo>
                    <a:pt x="544" y="3"/>
                  </a:lnTo>
                  <a:lnTo>
                    <a:pt x="542" y="3"/>
                  </a:lnTo>
                  <a:lnTo>
                    <a:pt x="542" y="3"/>
                  </a:lnTo>
                  <a:lnTo>
                    <a:pt x="542" y="3"/>
                  </a:lnTo>
                  <a:lnTo>
                    <a:pt x="542" y="3"/>
                  </a:lnTo>
                  <a:lnTo>
                    <a:pt x="540" y="3"/>
                  </a:lnTo>
                  <a:lnTo>
                    <a:pt x="540" y="3"/>
                  </a:lnTo>
                  <a:lnTo>
                    <a:pt x="540" y="3"/>
                  </a:lnTo>
                  <a:lnTo>
                    <a:pt x="537" y="3"/>
                  </a:lnTo>
                  <a:lnTo>
                    <a:pt x="535" y="5"/>
                  </a:lnTo>
                  <a:lnTo>
                    <a:pt x="535" y="5"/>
                  </a:lnTo>
                  <a:lnTo>
                    <a:pt x="535" y="5"/>
                  </a:lnTo>
                  <a:lnTo>
                    <a:pt x="535" y="5"/>
                  </a:lnTo>
                  <a:lnTo>
                    <a:pt x="535" y="8"/>
                  </a:lnTo>
                  <a:lnTo>
                    <a:pt x="532" y="8"/>
                  </a:lnTo>
                  <a:lnTo>
                    <a:pt x="532" y="8"/>
                  </a:lnTo>
                  <a:lnTo>
                    <a:pt x="530" y="8"/>
                  </a:lnTo>
                  <a:lnTo>
                    <a:pt x="530" y="8"/>
                  </a:lnTo>
                  <a:lnTo>
                    <a:pt x="530" y="10"/>
                  </a:lnTo>
                  <a:lnTo>
                    <a:pt x="530" y="10"/>
                  </a:lnTo>
                  <a:lnTo>
                    <a:pt x="530" y="10"/>
                  </a:lnTo>
                  <a:lnTo>
                    <a:pt x="530" y="10"/>
                  </a:lnTo>
                  <a:lnTo>
                    <a:pt x="530" y="12"/>
                  </a:lnTo>
                  <a:lnTo>
                    <a:pt x="530" y="15"/>
                  </a:lnTo>
                  <a:lnTo>
                    <a:pt x="528" y="15"/>
                  </a:lnTo>
                  <a:lnTo>
                    <a:pt x="528" y="15"/>
                  </a:lnTo>
                  <a:lnTo>
                    <a:pt x="528" y="15"/>
                  </a:lnTo>
                  <a:lnTo>
                    <a:pt x="525" y="19"/>
                  </a:lnTo>
                  <a:lnTo>
                    <a:pt x="525" y="22"/>
                  </a:lnTo>
                  <a:lnTo>
                    <a:pt x="523" y="24"/>
                  </a:lnTo>
                  <a:lnTo>
                    <a:pt x="523" y="24"/>
                  </a:lnTo>
                  <a:lnTo>
                    <a:pt x="521" y="24"/>
                  </a:lnTo>
                  <a:lnTo>
                    <a:pt x="521" y="24"/>
                  </a:lnTo>
                  <a:lnTo>
                    <a:pt x="518" y="29"/>
                  </a:lnTo>
                  <a:lnTo>
                    <a:pt x="516" y="31"/>
                  </a:lnTo>
                  <a:lnTo>
                    <a:pt x="516" y="31"/>
                  </a:lnTo>
                  <a:lnTo>
                    <a:pt x="514" y="31"/>
                  </a:lnTo>
                  <a:lnTo>
                    <a:pt x="514" y="31"/>
                  </a:lnTo>
                  <a:lnTo>
                    <a:pt x="514" y="31"/>
                  </a:lnTo>
                  <a:lnTo>
                    <a:pt x="514" y="34"/>
                  </a:lnTo>
                  <a:lnTo>
                    <a:pt x="514" y="34"/>
                  </a:lnTo>
                  <a:lnTo>
                    <a:pt x="514" y="34"/>
                  </a:lnTo>
                  <a:lnTo>
                    <a:pt x="511" y="34"/>
                  </a:lnTo>
                  <a:lnTo>
                    <a:pt x="511" y="34"/>
                  </a:lnTo>
                  <a:lnTo>
                    <a:pt x="511" y="34"/>
                  </a:lnTo>
                  <a:lnTo>
                    <a:pt x="511" y="36"/>
                  </a:lnTo>
                  <a:lnTo>
                    <a:pt x="514" y="36"/>
                  </a:lnTo>
                  <a:lnTo>
                    <a:pt x="511" y="36"/>
                  </a:lnTo>
                  <a:lnTo>
                    <a:pt x="511" y="36"/>
                  </a:lnTo>
                  <a:lnTo>
                    <a:pt x="509" y="36"/>
                  </a:lnTo>
                  <a:lnTo>
                    <a:pt x="509" y="36"/>
                  </a:lnTo>
                  <a:lnTo>
                    <a:pt x="506" y="36"/>
                  </a:lnTo>
                  <a:lnTo>
                    <a:pt x="506" y="38"/>
                  </a:lnTo>
                  <a:lnTo>
                    <a:pt x="509" y="41"/>
                  </a:lnTo>
                  <a:lnTo>
                    <a:pt x="509" y="43"/>
                  </a:lnTo>
                  <a:lnTo>
                    <a:pt x="509" y="43"/>
                  </a:lnTo>
                  <a:lnTo>
                    <a:pt x="511" y="43"/>
                  </a:lnTo>
                  <a:lnTo>
                    <a:pt x="511" y="43"/>
                  </a:lnTo>
                  <a:lnTo>
                    <a:pt x="511" y="45"/>
                  </a:lnTo>
                  <a:lnTo>
                    <a:pt x="514" y="45"/>
                  </a:lnTo>
                  <a:lnTo>
                    <a:pt x="514" y="45"/>
                  </a:lnTo>
                  <a:lnTo>
                    <a:pt x="514" y="45"/>
                  </a:lnTo>
                  <a:lnTo>
                    <a:pt x="514" y="48"/>
                  </a:lnTo>
                  <a:lnTo>
                    <a:pt x="514" y="48"/>
                  </a:lnTo>
                  <a:lnTo>
                    <a:pt x="514" y="50"/>
                  </a:lnTo>
                  <a:lnTo>
                    <a:pt x="514" y="50"/>
                  </a:lnTo>
                  <a:lnTo>
                    <a:pt x="514" y="53"/>
                  </a:lnTo>
                  <a:lnTo>
                    <a:pt x="514" y="53"/>
                  </a:lnTo>
                  <a:lnTo>
                    <a:pt x="514" y="53"/>
                  </a:lnTo>
                  <a:lnTo>
                    <a:pt x="514" y="55"/>
                  </a:lnTo>
                  <a:lnTo>
                    <a:pt x="514" y="55"/>
                  </a:lnTo>
                  <a:lnTo>
                    <a:pt x="511" y="55"/>
                  </a:lnTo>
                  <a:lnTo>
                    <a:pt x="511" y="55"/>
                  </a:lnTo>
                  <a:lnTo>
                    <a:pt x="511" y="55"/>
                  </a:lnTo>
                  <a:lnTo>
                    <a:pt x="511" y="55"/>
                  </a:lnTo>
                  <a:lnTo>
                    <a:pt x="511" y="57"/>
                  </a:lnTo>
                  <a:lnTo>
                    <a:pt x="511" y="57"/>
                  </a:lnTo>
                  <a:lnTo>
                    <a:pt x="511" y="57"/>
                  </a:lnTo>
                  <a:lnTo>
                    <a:pt x="511" y="57"/>
                  </a:lnTo>
                  <a:lnTo>
                    <a:pt x="511" y="57"/>
                  </a:lnTo>
                  <a:lnTo>
                    <a:pt x="511" y="57"/>
                  </a:lnTo>
                  <a:lnTo>
                    <a:pt x="509" y="60"/>
                  </a:lnTo>
                  <a:lnTo>
                    <a:pt x="509" y="60"/>
                  </a:lnTo>
                  <a:lnTo>
                    <a:pt x="509" y="60"/>
                  </a:lnTo>
                  <a:lnTo>
                    <a:pt x="506" y="62"/>
                  </a:lnTo>
                  <a:lnTo>
                    <a:pt x="506" y="62"/>
                  </a:lnTo>
                  <a:lnTo>
                    <a:pt x="504" y="62"/>
                  </a:lnTo>
                  <a:lnTo>
                    <a:pt x="502" y="62"/>
                  </a:lnTo>
                  <a:lnTo>
                    <a:pt x="502" y="62"/>
                  </a:lnTo>
                  <a:lnTo>
                    <a:pt x="502" y="62"/>
                  </a:lnTo>
                  <a:lnTo>
                    <a:pt x="499" y="62"/>
                  </a:lnTo>
                  <a:lnTo>
                    <a:pt x="499" y="62"/>
                  </a:lnTo>
                  <a:lnTo>
                    <a:pt x="499" y="62"/>
                  </a:lnTo>
                  <a:lnTo>
                    <a:pt x="499" y="62"/>
                  </a:lnTo>
                  <a:lnTo>
                    <a:pt x="499" y="60"/>
                  </a:lnTo>
                  <a:lnTo>
                    <a:pt x="499" y="60"/>
                  </a:lnTo>
                  <a:lnTo>
                    <a:pt x="497" y="60"/>
                  </a:lnTo>
                  <a:lnTo>
                    <a:pt x="497" y="60"/>
                  </a:lnTo>
                  <a:lnTo>
                    <a:pt x="497" y="60"/>
                  </a:lnTo>
                  <a:lnTo>
                    <a:pt x="495" y="57"/>
                  </a:lnTo>
                  <a:lnTo>
                    <a:pt x="495" y="57"/>
                  </a:lnTo>
                  <a:lnTo>
                    <a:pt x="495" y="57"/>
                  </a:lnTo>
                  <a:lnTo>
                    <a:pt x="492" y="57"/>
                  </a:lnTo>
                  <a:lnTo>
                    <a:pt x="490" y="57"/>
                  </a:lnTo>
                  <a:lnTo>
                    <a:pt x="490" y="57"/>
                  </a:lnTo>
                  <a:lnTo>
                    <a:pt x="490" y="60"/>
                  </a:lnTo>
                  <a:lnTo>
                    <a:pt x="488" y="60"/>
                  </a:lnTo>
                  <a:lnTo>
                    <a:pt x="488" y="60"/>
                  </a:lnTo>
                  <a:lnTo>
                    <a:pt x="488" y="60"/>
                  </a:lnTo>
                  <a:lnTo>
                    <a:pt x="488" y="57"/>
                  </a:lnTo>
                  <a:lnTo>
                    <a:pt x="485" y="57"/>
                  </a:lnTo>
                  <a:lnTo>
                    <a:pt x="485" y="57"/>
                  </a:lnTo>
                  <a:lnTo>
                    <a:pt x="483" y="60"/>
                  </a:lnTo>
                  <a:lnTo>
                    <a:pt x="480" y="60"/>
                  </a:lnTo>
                  <a:lnTo>
                    <a:pt x="473" y="60"/>
                  </a:lnTo>
                  <a:lnTo>
                    <a:pt x="473" y="60"/>
                  </a:lnTo>
                  <a:lnTo>
                    <a:pt x="473" y="62"/>
                  </a:lnTo>
                  <a:lnTo>
                    <a:pt x="471" y="64"/>
                  </a:lnTo>
                  <a:lnTo>
                    <a:pt x="469" y="64"/>
                  </a:lnTo>
                  <a:lnTo>
                    <a:pt x="469" y="64"/>
                  </a:lnTo>
                  <a:lnTo>
                    <a:pt x="469" y="67"/>
                  </a:lnTo>
                  <a:lnTo>
                    <a:pt x="469" y="67"/>
                  </a:lnTo>
                  <a:lnTo>
                    <a:pt x="469" y="67"/>
                  </a:lnTo>
                  <a:lnTo>
                    <a:pt x="466" y="67"/>
                  </a:lnTo>
                  <a:lnTo>
                    <a:pt x="466" y="67"/>
                  </a:lnTo>
                  <a:lnTo>
                    <a:pt x="466" y="69"/>
                  </a:lnTo>
                  <a:lnTo>
                    <a:pt x="466" y="69"/>
                  </a:lnTo>
                  <a:lnTo>
                    <a:pt x="466" y="71"/>
                  </a:lnTo>
                  <a:lnTo>
                    <a:pt x="466" y="71"/>
                  </a:lnTo>
                  <a:lnTo>
                    <a:pt x="466" y="74"/>
                  </a:lnTo>
                  <a:lnTo>
                    <a:pt x="466" y="74"/>
                  </a:lnTo>
                  <a:lnTo>
                    <a:pt x="466" y="74"/>
                  </a:lnTo>
                  <a:lnTo>
                    <a:pt x="466" y="74"/>
                  </a:lnTo>
                  <a:lnTo>
                    <a:pt x="466" y="74"/>
                  </a:lnTo>
                  <a:lnTo>
                    <a:pt x="466" y="74"/>
                  </a:lnTo>
                  <a:lnTo>
                    <a:pt x="466" y="74"/>
                  </a:lnTo>
                  <a:lnTo>
                    <a:pt x="466" y="74"/>
                  </a:lnTo>
                  <a:lnTo>
                    <a:pt x="466" y="76"/>
                  </a:lnTo>
                  <a:lnTo>
                    <a:pt x="466" y="76"/>
                  </a:lnTo>
                  <a:lnTo>
                    <a:pt x="469" y="76"/>
                  </a:lnTo>
                  <a:lnTo>
                    <a:pt x="469" y="79"/>
                  </a:lnTo>
                  <a:lnTo>
                    <a:pt x="469" y="81"/>
                  </a:lnTo>
                  <a:lnTo>
                    <a:pt x="469" y="81"/>
                  </a:lnTo>
                  <a:lnTo>
                    <a:pt x="469" y="81"/>
                  </a:lnTo>
                  <a:lnTo>
                    <a:pt x="471" y="81"/>
                  </a:lnTo>
                  <a:lnTo>
                    <a:pt x="469" y="83"/>
                  </a:lnTo>
                  <a:lnTo>
                    <a:pt x="469" y="86"/>
                  </a:lnTo>
                  <a:lnTo>
                    <a:pt x="466" y="86"/>
                  </a:lnTo>
                  <a:lnTo>
                    <a:pt x="464" y="88"/>
                  </a:lnTo>
                  <a:lnTo>
                    <a:pt x="464" y="88"/>
                  </a:lnTo>
                  <a:lnTo>
                    <a:pt x="464" y="90"/>
                  </a:lnTo>
                  <a:lnTo>
                    <a:pt x="464" y="90"/>
                  </a:lnTo>
                  <a:lnTo>
                    <a:pt x="464" y="90"/>
                  </a:lnTo>
                  <a:lnTo>
                    <a:pt x="462" y="90"/>
                  </a:lnTo>
                  <a:lnTo>
                    <a:pt x="462" y="90"/>
                  </a:lnTo>
                  <a:lnTo>
                    <a:pt x="459" y="90"/>
                  </a:lnTo>
                  <a:lnTo>
                    <a:pt x="454" y="88"/>
                  </a:lnTo>
                  <a:lnTo>
                    <a:pt x="454" y="88"/>
                  </a:lnTo>
                  <a:lnTo>
                    <a:pt x="452" y="86"/>
                  </a:lnTo>
                  <a:lnTo>
                    <a:pt x="452" y="86"/>
                  </a:lnTo>
                  <a:lnTo>
                    <a:pt x="452" y="83"/>
                  </a:lnTo>
                  <a:lnTo>
                    <a:pt x="450" y="83"/>
                  </a:lnTo>
                  <a:lnTo>
                    <a:pt x="450" y="81"/>
                  </a:lnTo>
                  <a:lnTo>
                    <a:pt x="450" y="81"/>
                  </a:lnTo>
                  <a:lnTo>
                    <a:pt x="447" y="79"/>
                  </a:lnTo>
                  <a:lnTo>
                    <a:pt x="447" y="76"/>
                  </a:lnTo>
                  <a:lnTo>
                    <a:pt x="445" y="76"/>
                  </a:lnTo>
                  <a:lnTo>
                    <a:pt x="445" y="76"/>
                  </a:lnTo>
                  <a:lnTo>
                    <a:pt x="440" y="76"/>
                  </a:lnTo>
                  <a:lnTo>
                    <a:pt x="440" y="76"/>
                  </a:lnTo>
                  <a:lnTo>
                    <a:pt x="440" y="76"/>
                  </a:lnTo>
                  <a:lnTo>
                    <a:pt x="440" y="76"/>
                  </a:lnTo>
                  <a:lnTo>
                    <a:pt x="440" y="76"/>
                  </a:lnTo>
                  <a:lnTo>
                    <a:pt x="440" y="76"/>
                  </a:lnTo>
                  <a:lnTo>
                    <a:pt x="443" y="76"/>
                  </a:lnTo>
                  <a:lnTo>
                    <a:pt x="443" y="79"/>
                  </a:lnTo>
                  <a:lnTo>
                    <a:pt x="443" y="79"/>
                  </a:lnTo>
                  <a:lnTo>
                    <a:pt x="443" y="79"/>
                  </a:lnTo>
                  <a:lnTo>
                    <a:pt x="443" y="79"/>
                  </a:lnTo>
                  <a:lnTo>
                    <a:pt x="440" y="79"/>
                  </a:lnTo>
                  <a:lnTo>
                    <a:pt x="440" y="79"/>
                  </a:lnTo>
                  <a:lnTo>
                    <a:pt x="440" y="76"/>
                  </a:lnTo>
                  <a:lnTo>
                    <a:pt x="440" y="76"/>
                  </a:lnTo>
                  <a:lnTo>
                    <a:pt x="438" y="76"/>
                  </a:lnTo>
                  <a:lnTo>
                    <a:pt x="438" y="76"/>
                  </a:lnTo>
                  <a:lnTo>
                    <a:pt x="438" y="76"/>
                  </a:lnTo>
                  <a:lnTo>
                    <a:pt x="438" y="79"/>
                  </a:lnTo>
                  <a:lnTo>
                    <a:pt x="438" y="81"/>
                  </a:lnTo>
                  <a:lnTo>
                    <a:pt x="438" y="81"/>
                  </a:lnTo>
                  <a:lnTo>
                    <a:pt x="435" y="81"/>
                  </a:lnTo>
                  <a:lnTo>
                    <a:pt x="435" y="79"/>
                  </a:lnTo>
                  <a:lnTo>
                    <a:pt x="433" y="79"/>
                  </a:lnTo>
                  <a:lnTo>
                    <a:pt x="433" y="79"/>
                  </a:lnTo>
                  <a:lnTo>
                    <a:pt x="433" y="79"/>
                  </a:lnTo>
                  <a:lnTo>
                    <a:pt x="431" y="79"/>
                  </a:lnTo>
                  <a:lnTo>
                    <a:pt x="428" y="79"/>
                  </a:lnTo>
                  <a:lnTo>
                    <a:pt x="428" y="81"/>
                  </a:lnTo>
                  <a:lnTo>
                    <a:pt x="428" y="81"/>
                  </a:lnTo>
                  <a:lnTo>
                    <a:pt x="428" y="81"/>
                  </a:lnTo>
                  <a:lnTo>
                    <a:pt x="428" y="81"/>
                  </a:lnTo>
                  <a:lnTo>
                    <a:pt x="428" y="81"/>
                  </a:lnTo>
                  <a:lnTo>
                    <a:pt x="428" y="83"/>
                  </a:lnTo>
                  <a:lnTo>
                    <a:pt x="428" y="83"/>
                  </a:lnTo>
                  <a:lnTo>
                    <a:pt x="426" y="83"/>
                  </a:lnTo>
                  <a:lnTo>
                    <a:pt x="426" y="83"/>
                  </a:lnTo>
                  <a:lnTo>
                    <a:pt x="424" y="86"/>
                  </a:lnTo>
                  <a:lnTo>
                    <a:pt x="424" y="86"/>
                  </a:lnTo>
                  <a:lnTo>
                    <a:pt x="424" y="86"/>
                  </a:lnTo>
                  <a:lnTo>
                    <a:pt x="421" y="86"/>
                  </a:lnTo>
                  <a:lnTo>
                    <a:pt x="421" y="86"/>
                  </a:lnTo>
                  <a:lnTo>
                    <a:pt x="421" y="86"/>
                  </a:lnTo>
                  <a:lnTo>
                    <a:pt x="419" y="88"/>
                  </a:lnTo>
                  <a:lnTo>
                    <a:pt x="417" y="88"/>
                  </a:lnTo>
                  <a:lnTo>
                    <a:pt x="417" y="88"/>
                  </a:lnTo>
                  <a:lnTo>
                    <a:pt x="417" y="90"/>
                  </a:lnTo>
                  <a:lnTo>
                    <a:pt x="414" y="90"/>
                  </a:lnTo>
                  <a:lnTo>
                    <a:pt x="414" y="90"/>
                  </a:lnTo>
                  <a:lnTo>
                    <a:pt x="412" y="90"/>
                  </a:lnTo>
                  <a:lnTo>
                    <a:pt x="412" y="90"/>
                  </a:lnTo>
                  <a:lnTo>
                    <a:pt x="409" y="90"/>
                  </a:lnTo>
                  <a:lnTo>
                    <a:pt x="409" y="90"/>
                  </a:lnTo>
                  <a:lnTo>
                    <a:pt x="409" y="93"/>
                  </a:lnTo>
                  <a:lnTo>
                    <a:pt x="409" y="93"/>
                  </a:lnTo>
                  <a:lnTo>
                    <a:pt x="409" y="95"/>
                  </a:lnTo>
                  <a:lnTo>
                    <a:pt x="409" y="98"/>
                  </a:lnTo>
                  <a:lnTo>
                    <a:pt x="407" y="98"/>
                  </a:lnTo>
                  <a:lnTo>
                    <a:pt x="405" y="95"/>
                  </a:lnTo>
                  <a:lnTo>
                    <a:pt x="405" y="95"/>
                  </a:lnTo>
                  <a:lnTo>
                    <a:pt x="402" y="98"/>
                  </a:lnTo>
                  <a:lnTo>
                    <a:pt x="402" y="98"/>
                  </a:lnTo>
                  <a:lnTo>
                    <a:pt x="402" y="98"/>
                  </a:lnTo>
                  <a:lnTo>
                    <a:pt x="400" y="98"/>
                  </a:lnTo>
                  <a:lnTo>
                    <a:pt x="398" y="102"/>
                  </a:lnTo>
                  <a:lnTo>
                    <a:pt x="398" y="102"/>
                  </a:lnTo>
                  <a:lnTo>
                    <a:pt x="395" y="102"/>
                  </a:lnTo>
                  <a:lnTo>
                    <a:pt x="395" y="102"/>
                  </a:lnTo>
                  <a:lnTo>
                    <a:pt x="395" y="102"/>
                  </a:lnTo>
                  <a:lnTo>
                    <a:pt x="395" y="102"/>
                  </a:lnTo>
                  <a:lnTo>
                    <a:pt x="395" y="102"/>
                  </a:lnTo>
                  <a:lnTo>
                    <a:pt x="395" y="100"/>
                  </a:lnTo>
                  <a:lnTo>
                    <a:pt x="395" y="100"/>
                  </a:lnTo>
                  <a:lnTo>
                    <a:pt x="393" y="98"/>
                  </a:lnTo>
                  <a:lnTo>
                    <a:pt x="393" y="98"/>
                  </a:lnTo>
                  <a:lnTo>
                    <a:pt x="391" y="98"/>
                  </a:lnTo>
                  <a:lnTo>
                    <a:pt x="391" y="98"/>
                  </a:lnTo>
                  <a:lnTo>
                    <a:pt x="388" y="95"/>
                  </a:lnTo>
                  <a:lnTo>
                    <a:pt x="388" y="93"/>
                  </a:lnTo>
                  <a:lnTo>
                    <a:pt x="388" y="93"/>
                  </a:lnTo>
                  <a:lnTo>
                    <a:pt x="386" y="93"/>
                  </a:lnTo>
                  <a:lnTo>
                    <a:pt x="383" y="93"/>
                  </a:lnTo>
                  <a:lnTo>
                    <a:pt x="383" y="90"/>
                  </a:lnTo>
                  <a:lnTo>
                    <a:pt x="383" y="90"/>
                  </a:lnTo>
                  <a:lnTo>
                    <a:pt x="383" y="88"/>
                  </a:lnTo>
                  <a:lnTo>
                    <a:pt x="383" y="86"/>
                  </a:lnTo>
                  <a:lnTo>
                    <a:pt x="383" y="83"/>
                  </a:lnTo>
                  <a:lnTo>
                    <a:pt x="381" y="83"/>
                  </a:lnTo>
                  <a:lnTo>
                    <a:pt x="381" y="83"/>
                  </a:lnTo>
                  <a:lnTo>
                    <a:pt x="381" y="81"/>
                  </a:lnTo>
                  <a:lnTo>
                    <a:pt x="379" y="81"/>
                  </a:lnTo>
                  <a:lnTo>
                    <a:pt x="376" y="81"/>
                  </a:lnTo>
                  <a:lnTo>
                    <a:pt x="376" y="81"/>
                  </a:lnTo>
                  <a:lnTo>
                    <a:pt x="376" y="81"/>
                  </a:lnTo>
                  <a:lnTo>
                    <a:pt x="374" y="81"/>
                  </a:lnTo>
                  <a:lnTo>
                    <a:pt x="374" y="81"/>
                  </a:lnTo>
                  <a:lnTo>
                    <a:pt x="374" y="81"/>
                  </a:lnTo>
                  <a:lnTo>
                    <a:pt x="374" y="81"/>
                  </a:lnTo>
                  <a:lnTo>
                    <a:pt x="372" y="81"/>
                  </a:lnTo>
                  <a:lnTo>
                    <a:pt x="372" y="81"/>
                  </a:lnTo>
                  <a:lnTo>
                    <a:pt x="372" y="83"/>
                  </a:lnTo>
                  <a:lnTo>
                    <a:pt x="372" y="83"/>
                  </a:lnTo>
                  <a:lnTo>
                    <a:pt x="372" y="83"/>
                  </a:lnTo>
                  <a:lnTo>
                    <a:pt x="369" y="79"/>
                  </a:lnTo>
                  <a:lnTo>
                    <a:pt x="369" y="79"/>
                  </a:lnTo>
                  <a:lnTo>
                    <a:pt x="367" y="79"/>
                  </a:lnTo>
                  <a:lnTo>
                    <a:pt x="367" y="81"/>
                  </a:lnTo>
                  <a:lnTo>
                    <a:pt x="365" y="81"/>
                  </a:lnTo>
                  <a:lnTo>
                    <a:pt x="365" y="83"/>
                  </a:lnTo>
                  <a:lnTo>
                    <a:pt x="362" y="83"/>
                  </a:lnTo>
                  <a:lnTo>
                    <a:pt x="362" y="83"/>
                  </a:lnTo>
                  <a:lnTo>
                    <a:pt x="360" y="83"/>
                  </a:lnTo>
                  <a:lnTo>
                    <a:pt x="360" y="83"/>
                  </a:lnTo>
                  <a:lnTo>
                    <a:pt x="357" y="86"/>
                  </a:lnTo>
                  <a:lnTo>
                    <a:pt x="355" y="86"/>
                  </a:lnTo>
                  <a:lnTo>
                    <a:pt x="355" y="86"/>
                  </a:lnTo>
                  <a:lnTo>
                    <a:pt x="353" y="83"/>
                  </a:lnTo>
                  <a:lnTo>
                    <a:pt x="353" y="83"/>
                  </a:lnTo>
                  <a:lnTo>
                    <a:pt x="353" y="81"/>
                  </a:lnTo>
                  <a:lnTo>
                    <a:pt x="353" y="81"/>
                  </a:lnTo>
                  <a:lnTo>
                    <a:pt x="350" y="79"/>
                  </a:lnTo>
                  <a:lnTo>
                    <a:pt x="348" y="79"/>
                  </a:lnTo>
                  <a:lnTo>
                    <a:pt x="348" y="79"/>
                  </a:lnTo>
                  <a:lnTo>
                    <a:pt x="348" y="74"/>
                  </a:lnTo>
                  <a:lnTo>
                    <a:pt x="346" y="74"/>
                  </a:lnTo>
                  <a:lnTo>
                    <a:pt x="346" y="74"/>
                  </a:lnTo>
                  <a:lnTo>
                    <a:pt x="343" y="71"/>
                  </a:lnTo>
                  <a:lnTo>
                    <a:pt x="343" y="71"/>
                  </a:lnTo>
                  <a:lnTo>
                    <a:pt x="341" y="71"/>
                  </a:lnTo>
                  <a:lnTo>
                    <a:pt x="334" y="74"/>
                  </a:lnTo>
                  <a:lnTo>
                    <a:pt x="329" y="74"/>
                  </a:lnTo>
                  <a:lnTo>
                    <a:pt x="327" y="74"/>
                  </a:lnTo>
                  <a:lnTo>
                    <a:pt x="327" y="74"/>
                  </a:lnTo>
                  <a:lnTo>
                    <a:pt x="327" y="74"/>
                  </a:lnTo>
                  <a:lnTo>
                    <a:pt x="324" y="74"/>
                  </a:lnTo>
                  <a:lnTo>
                    <a:pt x="324" y="74"/>
                  </a:lnTo>
                  <a:lnTo>
                    <a:pt x="320" y="74"/>
                  </a:lnTo>
                  <a:lnTo>
                    <a:pt x="320" y="74"/>
                  </a:lnTo>
                  <a:lnTo>
                    <a:pt x="317" y="74"/>
                  </a:lnTo>
                  <a:lnTo>
                    <a:pt x="317" y="74"/>
                  </a:lnTo>
                  <a:lnTo>
                    <a:pt x="315" y="74"/>
                  </a:lnTo>
                  <a:lnTo>
                    <a:pt x="315" y="74"/>
                  </a:lnTo>
                  <a:lnTo>
                    <a:pt x="315" y="76"/>
                  </a:lnTo>
                  <a:lnTo>
                    <a:pt x="315" y="76"/>
                  </a:lnTo>
                  <a:lnTo>
                    <a:pt x="313" y="76"/>
                  </a:lnTo>
                  <a:lnTo>
                    <a:pt x="313" y="76"/>
                  </a:lnTo>
                  <a:lnTo>
                    <a:pt x="313" y="74"/>
                  </a:lnTo>
                  <a:lnTo>
                    <a:pt x="310" y="74"/>
                  </a:lnTo>
                  <a:lnTo>
                    <a:pt x="310" y="74"/>
                  </a:lnTo>
                  <a:lnTo>
                    <a:pt x="305" y="76"/>
                  </a:lnTo>
                  <a:lnTo>
                    <a:pt x="305" y="76"/>
                  </a:lnTo>
                  <a:lnTo>
                    <a:pt x="303" y="74"/>
                  </a:lnTo>
                  <a:lnTo>
                    <a:pt x="303" y="74"/>
                  </a:lnTo>
                  <a:lnTo>
                    <a:pt x="303" y="74"/>
                  </a:lnTo>
                  <a:lnTo>
                    <a:pt x="303" y="74"/>
                  </a:lnTo>
                  <a:lnTo>
                    <a:pt x="301" y="74"/>
                  </a:lnTo>
                  <a:lnTo>
                    <a:pt x="301" y="74"/>
                  </a:lnTo>
                  <a:lnTo>
                    <a:pt x="301" y="71"/>
                  </a:lnTo>
                  <a:lnTo>
                    <a:pt x="298" y="74"/>
                  </a:lnTo>
                  <a:lnTo>
                    <a:pt x="298" y="71"/>
                  </a:lnTo>
                  <a:lnTo>
                    <a:pt x="296" y="71"/>
                  </a:lnTo>
                  <a:lnTo>
                    <a:pt x="296" y="71"/>
                  </a:lnTo>
                  <a:lnTo>
                    <a:pt x="296" y="69"/>
                  </a:lnTo>
                  <a:lnTo>
                    <a:pt x="294" y="69"/>
                  </a:lnTo>
                  <a:lnTo>
                    <a:pt x="282" y="64"/>
                  </a:lnTo>
                  <a:lnTo>
                    <a:pt x="282" y="64"/>
                  </a:lnTo>
                  <a:lnTo>
                    <a:pt x="282" y="62"/>
                  </a:lnTo>
                  <a:lnTo>
                    <a:pt x="279" y="62"/>
                  </a:lnTo>
                  <a:lnTo>
                    <a:pt x="279" y="60"/>
                  </a:lnTo>
                  <a:lnTo>
                    <a:pt x="279" y="60"/>
                  </a:lnTo>
                  <a:lnTo>
                    <a:pt x="277" y="60"/>
                  </a:lnTo>
                  <a:lnTo>
                    <a:pt x="277" y="60"/>
                  </a:lnTo>
                  <a:lnTo>
                    <a:pt x="277" y="60"/>
                  </a:lnTo>
                  <a:lnTo>
                    <a:pt x="277" y="62"/>
                  </a:lnTo>
                  <a:lnTo>
                    <a:pt x="277" y="62"/>
                  </a:lnTo>
                  <a:lnTo>
                    <a:pt x="275" y="62"/>
                  </a:lnTo>
                  <a:lnTo>
                    <a:pt x="272" y="62"/>
                  </a:lnTo>
                  <a:lnTo>
                    <a:pt x="272" y="62"/>
                  </a:lnTo>
                  <a:lnTo>
                    <a:pt x="272" y="64"/>
                  </a:lnTo>
                  <a:lnTo>
                    <a:pt x="272" y="64"/>
                  </a:lnTo>
                  <a:lnTo>
                    <a:pt x="272" y="64"/>
                  </a:lnTo>
                  <a:lnTo>
                    <a:pt x="272" y="64"/>
                  </a:lnTo>
                  <a:lnTo>
                    <a:pt x="272" y="64"/>
                  </a:lnTo>
                  <a:lnTo>
                    <a:pt x="270" y="67"/>
                  </a:lnTo>
                  <a:lnTo>
                    <a:pt x="270" y="67"/>
                  </a:lnTo>
                  <a:lnTo>
                    <a:pt x="270" y="69"/>
                  </a:lnTo>
                  <a:lnTo>
                    <a:pt x="270" y="71"/>
                  </a:lnTo>
                  <a:lnTo>
                    <a:pt x="270" y="74"/>
                  </a:lnTo>
                  <a:lnTo>
                    <a:pt x="270" y="74"/>
                  </a:lnTo>
                  <a:lnTo>
                    <a:pt x="270" y="76"/>
                  </a:lnTo>
                  <a:lnTo>
                    <a:pt x="268" y="76"/>
                  </a:lnTo>
                  <a:lnTo>
                    <a:pt x="265" y="81"/>
                  </a:lnTo>
                  <a:lnTo>
                    <a:pt x="263" y="81"/>
                  </a:lnTo>
                  <a:lnTo>
                    <a:pt x="263" y="81"/>
                  </a:lnTo>
                  <a:lnTo>
                    <a:pt x="242" y="81"/>
                  </a:lnTo>
                  <a:lnTo>
                    <a:pt x="237" y="83"/>
                  </a:lnTo>
                  <a:lnTo>
                    <a:pt x="227" y="88"/>
                  </a:lnTo>
                  <a:lnTo>
                    <a:pt x="225" y="90"/>
                  </a:lnTo>
                  <a:lnTo>
                    <a:pt x="225" y="90"/>
                  </a:lnTo>
                  <a:lnTo>
                    <a:pt x="225" y="93"/>
                  </a:lnTo>
                  <a:lnTo>
                    <a:pt x="225" y="100"/>
                  </a:lnTo>
                  <a:lnTo>
                    <a:pt x="225" y="102"/>
                  </a:lnTo>
                  <a:lnTo>
                    <a:pt x="225" y="105"/>
                  </a:lnTo>
                  <a:lnTo>
                    <a:pt x="223" y="107"/>
                  </a:lnTo>
                  <a:lnTo>
                    <a:pt x="218" y="116"/>
                  </a:lnTo>
                  <a:lnTo>
                    <a:pt x="216" y="119"/>
                  </a:lnTo>
                  <a:lnTo>
                    <a:pt x="216" y="121"/>
                  </a:lnTo>
                  <a:lnTo>
                    <a:pt x="216" y="124"/>
                  </a:lnTo>
                  <a:lnTo>
                    <a:pt x="216" y="124"/>
                  </a:lnTo>
                  <a:lnTo>
                    <a:pt x="216" y="126"/>
                  </a:lnTo>
                  <a:lnTo>
                    <a:pt x="218" y="128"/>
                  </a:lnTo>
                  <a:lnTo>
                    <a:pt x="218" y="131"/>
                  </a:lnTo>
                  <a:lnTo>
                    <a:pt x="216" y="133"/>
                  </a:lnTo>
                  <a:lnTo>
                    <a:pt x="216" y="135"/>
                  </a:lnTo>
                  <a:lnTo>
                    <a:pt x="216" y="138"/>
                  </a:lnTo>
                  <a:lnTo>
                    <a:pt x="211" y="142"/>
                  </a:lnTo>
                  <a:lnTo>
                    <a:pt x="211" y="145"/>
                  </a:lnTo>
                  <a:lnTo>
                    <a:pt x="208" y="145"/>
                  </a:lnTo>
                  <a:lnTo>
                    <a:pt x="206" y="147"/>
                  </a:lnTo>
                  <a:lnTo>
                    <a:pt x="204" y="147"/>
                  </a:lnTo>
                  <a:lnTo>
                    <a:pt x="201" y="147"/>
                  </a:lnTo>
                  <a:lnTo>
                    <a:pt x="201" y="150"/>
                  </a:lnTo>
                  <a:lnTo>
                    <a:pt x="201" y="150"/>
                  </a:lnTo>
                  <a:lnTo>
                    <a:pt x="199" y="152"/>
                  </a:lnTo>
                  <a:lnTo>
                    <a:pt x="199" y="152"/>
                  </a:lnTo>
                  <a:lnTo>
                    <a:pt x="199" y="152"/>
                  </a:lnTo>
                  <a:lnTo>
                    <a:pt x="197" y="152"/>
                  </a:lnTo>
                  <a:lnTo>
                    <a:pt x="194" y="152"/>
                  </a:lnTo>
                  <a:lnTo>
                    <a:pt x="194" y="152"/>
                  </a:lnTo>
                  <a:lnTo>
                    <a:pt x="192" y="152"/>
                  </a:lnTo>
                  <a:lnTo>
                    <a:pt x="187" y="154"/>
                  </a:lnTo>
                  <a:lnTo>
                    <a:pt x="187" y="157"/>
                  </a:lnTo>
                  <a:lnTo>
                    <a:pt x="187" y="157"/>
                  </a:lnTo>
                  <a:lnTo>
                    <a:pt x="187" y="159"/>
                  </a:lnTo>
                  <a:lnTo>
                    <a:pt x="187" y="161"/>
                  </a:lnTo>
                  <a:lnTo>
                    <a:pt x="187" y="161"/>
                  </a:lnTo>
                  <a:lnTo>
                    <a:pt x="182" y="161"/>
                  </a:lnTo>
                  <a:lnTo>
                    <a:pt x="180" y="159"/>
                  </a:lnTo>
                  <a:lnTo>
                    <a:pt x="180" y="159"/>
                  </a:lnTo>
                  <a:lnTo>
                    <a:pt x="180" y="161"/>
                  </a:lnTo>
                  <a:lnTo>
                    <a:pt x="178" y="161"/>
                  </a:lnTo>
                  <a:lnTo>
                    <a:pt x="173" y="164"/>
                  </a:lnTo>
                  <a:lnTo>
                    <a:pt x="171" y="164"/>
                  </a:lnTo>
                  <a:lnTo>
                    <a:pt x="164" y="164"/>
                  </a:lnTo>
                  <a:lnTo>
                    <a:pt x="164" y="164"/>
                  </a:lnTo>
                  <a:lnTo>
                    <a:pt x="161" y="166"/>
                  </a:lnTo>
                  <a:lnTo>
                    <a:pt x="161" y="166"/>
                  </a:lnTo>
                  <a:lnTo>
                    <a:pt x="161" y="169"/>
                  </a:lnTo>
                  <a:lnTo>
                    <a:pt x="159" y="169"/>
                  </a:lnTo>
                  <a:lnTo>
                    <a:pt x="154" y="171"/>
                  </a:lnTo>
                  <a:lnTo>
                    <a:pt x="152" y="171"/>
                  </a:lnTo>
                  <a:lnTo>
                    <a:pt x="140" y="171"/>
                  </a:lnTo>
                  <a:lnTo>
                    <a:pt x="137" y="171"/>
                  </a:lnTo>
                  <a:lnTo>
                    <a:pt x="137" y="173"/>
                  </a:lnTo>
                  <a:lnTo>
                    <a:pt x="137" y="173"/>
                  </a:lnTo>
                  <a:lnTo>
                    <a:pt x="137" y="173"/>
                  </a:lnTo>
                  <a:lnTo>
                    <a:pt x="137" y="176"/>
                  </a:lnTo>
                  <a:lnTo>
                    <a:pt x="137" y="176"/>
                  </a:lnTo>
                  <a:lnTo>
                    <a:pt x="137" y="178"/>
                  </a:lnTo>
                  <a:lnTo>
                    <a:pt x="142" y="180"/>
                  </a:lnTo>
                  <a:lnTo>
                    <a:pt x="142" y="180"/>
                  </a:lnTo>
                  <a:lnTo>
                    <a:pt x="142" y="180"/>
                  </a:lnTo>
                  <a:lnTo>
                    <a:pt x="145" y="180"/>
                  </a:lnTo>
                  <a:lnTo>
                    <a:pt x="145" y="180"/>
                  </a:lnTo>
                  <a:lnTo>
                    <a:pt x="145" y="183"/>
                  </a:lnTo>
                  <a:lnTo>
                    <a:pt x="145" y="183"/>
                  </a:lnTo>
                  <a:lnTo>
                    <a:pt x="142" y="183"/>
                  </a:lnTo>
                  <a:lnTo>
                    <a:pt x="137" y="185"/>
                  </a:lnTo>
                  <a:lnTo>
                    <a:pt x="137" y="187"/>
                  </a:lnTo>
                  <a:lnTo>
                    <a:pt x="137" y="187"/>
                  </a:lnTo>
                  <a:lnTo>
                    <a:pt x="137" y="190"/>
                  </a:lnTo>
                  <a:lnTo>
                    <a:pt x="137" y="192"/>
                  </a:lnTo>
                  <a:lnTo>
                    <a:pt x="137" y="192"/>
                  </a:lnTo>
                  <a:lnTo>
                    <a:pt x="137" y="192"/>
                  </a:lnTo>
                  <a:lnTo>
                    <a:pt x="137" y="195"/>
                  </a:lnTo>
                  <a:lnTo>
                    <a:pt x="137" y="197"/>
                  </a:lnTo>
                  <a:lnTo>
                    <a:pt x="137" y="199"/>
                  </a:lnTo>
                  <a:lnTo>
                    <a:pt x="135" y="199"/>
                  </a:lnTo>
                  <a:lnTo>
                    <a:pt x="135" y="199"/>
                  </a:lnTo>
                  <a:lnTo>
                    <a:pt x="133" y="199"/>
                  </a:lnTo>
                  <a:lnTo>
                    <a:pt x="133" y="199"/>
                  </a:lnTo>
                  <a:lnTo>
                    <a:pt x="128" y="202"/>
                  </a:lnTo>
                  <a:lnTo>
                    <a:pt x="123" y="204"/>
                  </a:lnTo>
                  <a:lnTo>
                    <a:pt x="123" y="206"/>
                  </a:lnTo>
                  <a:lnTo>
                    <a:pt x="121" y="206"/>
                  </a:lnTo>
                  <a:lnTo>
                    <a:pt x="119" y="209"/>
                  </a:lnTo>
                  <a:lnTo>
                    <a:pt x="119" y="209"/>
                  </a:lnTo>
                  <a:lnTo>
                    <a:pt x="119" y="209"/>
                  </a:lnTo>
                  <a:lnTo>
                    <a:pt x="116" y="211"/>
                  </a:lnTo>
                  <a:lnTo>
                    <a:pt x="114" y="211"/>
                  </a:lnTo>
                  <a:lnTo>
                    <a:pt x="111" y="211"/>
                  </a:lnTo>
                  <a:lnTo>
                    <a:pt x="111" y="211"/>
                  </a:lnTo>
                  <a:lnTo>
                    <a:pt x="109" y="211"/>
                  </a:lnTo>
                  <a:lnTo>
                    <a:pt x="109" y="211"/>
                  </a:lnTo>
                  <a:lnTo>
                    <a:pt x="109" y="211"/>
                  </a:lnTo>
                  <a:lnTo>
                    <a:pt x="109" y="211"/>
                  </a:lnTo>
                  <a:lnTo>
                    <a:pt x="107" y="211"/>
                  </a:lnTo>
                  <a:lnTo>
                    <a:pt x="104" y="209"/>
                  </a:lnTo>
                  <a:lnTo>
                    <a:pt x="102" y="209"/>
                  </a:lnTo>
                  <a:lnTo>
                    <a:pt x="102" y="209"/>
                  </a:lnTo>
                  <a:lnTo>
                    <a:pt x="97" y="216"/>
                  </a:lnTo>
                  <a:lnTo>
                    <a:pt x="95" y="218"/>
                  </a:lnTo>
                  <a:lnTo>
                    <a:pt x="95" y="216"/>
                  </a:lnTo>
                  <a:lnTo>
                    <a:pt x="95" y="213"/>
                  </a:lnTo>
                  <a:lnTo>
                    <a:pt x="93" y="213"/>
                  </a:lnTo>
                  <a:lnTo>
                    <a:pt x="93" y="211"/>
                  </a:lnTo>
                  <a:lnTo>
                    <a:pt x="93" y="209"/>
                  </a:lnTo>
                  <a:lnTo>
                    <a:pt x="93" y="209"/>
                  </a:lnTo>
                  <a:lnTo>
                    <a:pt x="93" y="206"/>
                  </a:lnTo>
                  <a:lnTo>
                    <a:pt x="93" y="206"/>
                  </a:lnTo>
                  <a:lnTo>
                    <a:pt x="88" y="206"/>
                  </a:lnTo>
                  <a:lnTo>
                    <a:pt x="88" y="204"/>
                  </a:lnTo>
                  <a:lnTo>
                    <a:pt x="83" y="199"/>
                  </a:lnTo>
                  <a:lnTo>
                    <a:pt x="81" y="199"/>
                  </a:lnTo>
                  <a:lnTo>
                    <a:pt x="78" y="197"/>
                  </a:lnTo>
                  <a:lnTo>
                    <a:pt x="76" y="197"/>
                  </a:lnTo>
                  <a:lnTo>
                    <a:pt x="69" y="199"/>
                  </a:lnTo>
                  <a:lnTo>
                    <a:pt x="67" y="199"/>
                  </a:lnTo>
                  <a:lnTo>
                    <a:pt x="59" y="199"/>
                  </a:lnTo>
                  <a:lnTo>
                    <a:pt x="57" y="197"/>
                  </a:lnTo>
                  <a:lnTo>
                    <a:pt x="55" y="195"/>
                  </a:lnTo>
                  <a:lnTo>
                    <a:pt x="50" y="192"/>
                  </a:lnTo>
                  <a:lnTo>
                    <a:pt x="50" y="192"/>
                  </a:lnTo>
                  <a:lnTo>
                    <a:pt x="50" y="192"/>
                  </a:lnTo>
                  <a:lnTo>
                    <a:pt x="50" y="192"/>
                  </a:lnTo>
                  <a:lnTo>
                    <a:pt x="48" y="190"/>
                  </a:lnTo>
                  <a:lnTo>
                    <a:pt x="48" y="190"/>
                  </a:lnTo>
                  <a:lnTo>
                    <a:pt x="48" y="190"/>
                  </a:lnTo>
                  <a:lnTo>
                    <a:pt x="48" y="190"/>
                  </a:lnTo>
                  <a:lnTo>
                    <a:pt x="48" y="190"/>
                  </a:lnTo>
                  <a:lnTo>
                    <a:pt x="48" y="190"/>
                  </a:lnTo>
                  <a:lnTo>
                    <a:pt x="48" y="187"/>
                  </a:lnTo>
                  <a:lnTo>
                    <a:pt x="48" y="187"/>
                  </a:lnTo>
                  <a:lnTo>
                    <a:pt x="48" y="187"/>
                  </a:lnTo>
                  <a:lnTo>
                    <a:pt x="45" y="187"/>
                  </a:lnTo>
                  <a:lnTo>
                    <a:pt x="48" y="187"/>
                  </a:lnTo>
                  <a:lnTo>
                    <a:pt x="48" y="187"/>
                  </a:lnTo>
                  <a:lnTo>
                    <a:pt x="45" y="185"/>
                  </a:lnTo>
                  <a:lnTo>
                    <a:pt x="45" y="185"/>
                  </a:lnTo>
                  <a:lnTo>
                    <a:pt x="45" y="185"/>
                  </a:lnTo>
                  <a:lnTo>
                    <a:pt x="43" y="187"/>
                  </a:lnTo>
                  <a:lnTo>
                    <a:pt x="43" y="187"/>
                  </a:lnTo>
                  <a:lnTo>
                    <a:pt x="43" y="187"/>
                  </a:lnTo>
                  <a:lnTo>
                    <a:pt x="43" y="190"/>
                  </a:lnTo>
                  <a:lnTo>
                    <a:pt x="43" y="192"/>
                  </a:lnTo>
                  <a:lnTo>
                    <a:pt x="43" y="192"/>
                  </a:lnTo>
                  <a:lnTo>
                    <a:pt x="43" y="195"/>
                  </a:lnTo>
                  <a:lnTo>
                    <a:pt x="41" y="195"/>
                  </a:lnTo>
                  <a:lnTo>
                    <a:pt x="41" y="197"/>
                  </a:lnTo>
                  <a:lnTo>
                    <a:pt x="41" y="199"/>
                  </a:lnTo>
                  <a:lnTo>
                    <a:pt x="41" y="199"/>
                  </a:lnTo>
                  <a:lnTo>
                    <a:pt x="38" y="202"/>
                  </a:lnTo>
                  <a:lnTo>
                    <a:pt x="38" y="202"/>
                  </a:lnTo>
                  <a:lnTo>
                    <a:pt x="38" y="202"/>
                  </a:lnTo>
                  <a:lnTo>
                    <a:pt x="38" y="206"/>
                  </a:lnTo>
                  <a:lnTo>
                    <a:pt x="38" y="206"/>
                  </a:lnTo>
                  <a:lnTo>
                    <a:pt x="36" y="209"/>
                  </a:lnTo>
                  <a:lnTo>
                    <a:pt x="36" y="209"/>
                  </a:lnTo>
                  <a:lnTo>
                    <a:pt x="33" y="209"/>
                  </a:lnTo>
                  <a:lnTo>
                    <a:pt x="33" y="209"/>
                  </a:lnTo>
                  <a:lnTo>
                    <a:pt x="33" y="209"/>
                  </a:lnTo>
                  <a:lnTo>
                    <a:pt x="33" y="211"/>
                  </a:lnTo>
                  <a:lnTo>
                    <a:pt x="33" y="211"/>
                  </a:lnTo>
                  <a:lnTo>
                    <a:pt x="33" y="211"/>
                  </a:lnTo>
                  <a:lnTo>
                    <a:pt x="33" y="213"/>
                  </a:lnTo>
                  <a:lnTo>
                    <a:pt x="33" y="213"/>
                  </a:lnTo>
                  <a:lnTo>
                    <a:pt x="33" y="213"/>
                  </a:lnTo>
                  <a:lnTo>
                    <a:pt x="33" y="213"/>
                  </a:lnTo>
                  <a:lnTo>
                    <a:pt x="33" y="213"/>
                  </a:lnTo>
                  <a:lnTo>
                    <a:pt x="36" y="216"/>
                  </a:lnTo>
                  <a:lnTo>
                    <a:pt x="36" y="218"/>
                  </a:lnTo>
                  <a:lnTo>
                    <a:pt x="36" y="218"/>
                  </a:lnTo>
                  <a:lnTo>
                    <a:pt x="36" y="218"/>
                  </a:lnTo>
                  <a:lnTo>
                    <a:pt x="36" y="218"/>
                  </a:lnTo>
                  <a:lnTo>
                    <a:pt x="36" y="221"/>
                  </a:lnTo>
                  <a:lnTo>
                    <a:pt x="33" y="221"/>
                  </a:lnTo>
                  <a:lnTo>
                    <a:pt x="33" y="223"/>
                  </a:lnTo>
                  <a:lnTo>
                    <a:pt x="33" y="225"/>
                  </a:lnTo>
                  <a:lnTo>
                    <a:pt x="33" y="228"/>
                  </a:lnTo>
                  <a:lnTo>
                    <a:pt x="33" y="228"/>
                  </a:lnTo>
                  <a:lnTo>
                    <a:pt x="33" y="230"/>
                  </a:lnTo>
                  <a:lnTo>
                    <a:pt x="31" y="230"/>
                  </a:lnTo>
                  <a:lnTo>
                    <a:pt x="31" y="232"/>
                  </a:lnTo>
                  <a:lnTo>
                    <a:pt x="31" y="232"/>
                  </a:lnTo>
                  <a:lnTo>
                    <a:pt x="31" y="232"/>
                  </a:lnTo>
                  <a:lnTo>
                    <a:pt x="31" y="235"/>
                  </a:lnTo>
                  <a:lnTo>
                    <a:pt x="31" y="235"/>
                  </a:lnTo>
                  <a:lnTo>
                    <a:pt x="31" y="237"/>
                  </a:lnTo>
                  <a:lnTo>
                    <a:pt x="29" y="239"/>
                  </a:lnTo>
                  <a:lnTo>
                    <a:pt x="29" y="239"/>
                  </a:lnTo>
                  <a:lnTo>
                    <a:pt x="29" y="242"/>
                  </a:lnTo>
                  <a:lnTo>
                    <a:pt x="26" y="242"/>
                  </a:lnTo>
                  <a:lnTo>
                    <a:pt x="26" y="244"/>
                  </a:lnTo>
                  <a:lnTo>
                    <a:pt x="26" y="244"/>
                  </a:lnTo>
                  <a:lnTo>
                    <a:pt x="26" y="247"/>
                  </a:lnTo>
                  <a:lnTo>
                    <a:pt x="26" y="249"/>
                  </a:lnTo>
                  <a:lnTo>
                    <a:pt x="26" y="249"/>
                  </a:lnTo>
                  <a:lnTo>
                    <a:pt x="24" y="249"/>
                  </a:lnTo>
                  <a:lnTo>
                    <a:pt x="24" y="249"/>
                  </a:lnTo>
                  <a:lnTo>
                    <a:pt x="24" y="249"/>
                  </a:lnTo>
                  <a:lnTo>
                    <a:pt x="22" y="249"/>
                  </a:lnTo>
                  <a:lnTo>
                    <a:pt x="22" y="251"/>
                  </a:lnTo>
                  <a:lnTo>
                    <a:pt x="22" y="251"/>
                  </a:lnTo>
                  <a:lnTo>
                    <a:pt x="19" y="254"/>
                  </a:lnTo>
                  <a:lnTo>
                    <a:pt x="19" y="254"/>
                  </a:lnTo>
                  <a:lnTo>
                    <a:pt x="17" y="254"/>
                  </a:lnTo>
                  <a:lnTo>
                    <a:pt x="14" y="254"/>
                  </a:lnTo>
                  <a:lnTo>
                    <a:pt x="12" y="256"/>
                  </a:lnTo>
                  <a:lnTo>
                    <a:pt x="12" y="256"/>
                  </a:lnTo>
                  <a:lnTo>
                    <a:pt x="12" y="256"/>
                  </a:lnTo>
                  <a:lnTo>
                    <a:pt x="12" y="256"/>
                  </a:lnTo>
                  <a:lnTo>
                    <a:pt x="14" y="258"/>
                  </a:lnTo>
                  <a:lnTo>
                    <a:pt x="14" y="258"/>
                  </a:lnTo>
                  <a:lnTo>
                    <a:pt x="14" y="258"/>
                  </a:lnTo>
                  <a:lnTo>
                    <a:pt x="17" y="261"/>
                  </a:lnTo>
                  <a:lnTo>
                    <a:pt x="17" y="261"/>
                  </a:lnTo>
                  <a:lnTo>
                    <a:pt x="17" y="261"/>
                  </a:lnTo>
                  <a:lnTo>
                    <a:pt x="17" y="263"/>
                  </a:lnTo>
                  <a:lnTo>
                    <a:pt x="22" y="268"/>
                  </a:lnTo>
                  <a:lnTo>
                    <a:pt x="22" y="270"/>
                  </a:lnTo>
                  <a:lnTo>
                    <a:pt x="19" y="270"/>
                  </a:lnTo>
                  <a:lnTo>
                    <a:pt x="12" y="270"/>
                  </a:lnTo>
                  <a:lnTo>
                    <a:pt x="10" y="270"/>
                  </a:lnTo>
                  <a:lnTo>
                    <a:pt x="10" y="273"/>
                  </a:lnTo>
                  <a:lnTo>
                    <a:pt x="10" y="273"/>
                  </a:lnTo>
                  <a:lnTo>
                    <a:pt x="7" y="273"/>
                  </a:lnTo>
                  <a:lnTo>
                    <a:pt x="5" y="275"/>
                  </a:lnTo>
                  <a:lnTo>
                    <a:pt x="3" y="277"/>
                  </a:lnTo>
                  <a:lnTo>
                    <a:pt x="0" y="280"/>
                  </a:lnTo>
                  <a:lnTo>
                    <a:pt x="0" y="284"/>
                  </a:lnTo>
                  <a:lnTo>
                    <a:pt x="0" y="284"/>
                  </a:lnTo>
                  <a:lnTo>
                    <a:pt x="3" y="289"/>
                  </a:lnTo>
                  <a:lnTo>
                    <a:pt x="3" y="299"/>
                  </a:lnTo>
                  <a:lnTo>
                    <a:pt x="3" y="301"/>
                  </a:lnTo>
                  <a:lnTo>
                    <a:pt x="3" y="306"/>
                  </a:lnTo>
                  <a:lnTo>
                    <a:pt x="0" y="308"/>
                  </a:lnTo>
                  <a:lnTo>
                    <a:pt x="3" y="313"/>
                  </a:lnTo>
                  <a:lnTo>
                    <a:pt x="5" y="315"/>
                  </a:lnTo>
                  <a:lnTo>
                    <a:pt x="10" y="318"/>
                  </a:lnTo>
                  <a:lnTo>
                    <a:pt x="14" y="318"/>
                  </a:lnTo>
                  <a:lnTo>
                    <a:pt x="17" y="318"/>
                  </a:lnTo>
                  <a:lnTo>
                    <a:pt x="19" y="318"/>
                  </a:lnTo>
                  <a:lnTo>
                    <a:pt x="22" y="318"/>
                  </a:lnTo>
                  <a:lnTo>
                    <a:pt x="22" y="318"/>
                  </a:lnTo>
                  <a:lnTo>
                    <a:pt x="24" y="320"/>
                  </a:lnTo>
                  <a:lnTo>
                    <a:pt x="24" y="320"/>
                  </a:lnTo>
                  <a:lnTo>
                    <a:pt x="24" y="320"/>
                  </a:lnTo>
                  <a:lnTo>
                    <a:pt x="24" y="320"/>
                  </a:lnTo>
                  <a:lnTo>
                    <a:pt x="22" y="320"/>
                  </a:lnTo>
                  <a:lnTo>
                    <a:pt x="19" y="320"/>
                  </a:lnTo>
                  <a:lnTo>
                    <a:pt x="19" y="322"/>
                  </a:lnTo>
                  <a:lnTo>
                    <a:pt x="19" y="322"/>
                  </a:lnTo>
                  <a:lnTo>
                    <a:pt x="19" y="325"/>
                  </a:lnTo>
                  <a:lnTo>
                    <a:pt x="19" y="325"/>
                  </a:lnTo>
                  <a:lnTo>
                    <a:pt x="19" y="327"/>
                  </a:lnTo>
                  <a:lnTo>
                    <a:pt x="19" y="327"/>
                  </a:lnTo>
                  <a:lnTo>
                    <a:pt x="17" y="327"/>
                  </a:lnTo>
                  <a:lnTo>
                    <a:pt x="14" y="329"/>
                  </a:lnTo>
                  <a:lnTo>
                    <a:pt x="12" y="332"/>
                  </a:lnTo>
                  <a:lnTo>
                    <a:pt x="10" y="334"/>
                  </a:lnTo>
                  <a:lnTo>
                    <a:pt x="7" y="339"/>
                  </a:lnTo>
                  <a:lnTo>
                    <a:pt x="5" y="344"/>
                  </a:lnTo>
                  <a:lnTo>
                    <a:pt x="5" y="344"/>
                  </a:lnTo>
                  <a:lnTo>
                    <a:pt x="5" y="348"/>
                  </a:lnTo>
                  <a:lnTo>
                    <a:pt x="5" y="353"/>
                  </a:lnTo>
                  <a:lnTo>
                    <a:pt x="7" y="358"/>
                  </a:lnTo>
                  <a:lnTo>
                    <a:pt x="10" y="363"/>
                  </a:lnTo>
                  <a:lnTo>
                    <a:pt x="12" y="370"/>
                  </a:lnTo>
                  <a:lnTo>
                    <a:pt x="12" y="377"/>
                  </a:lnTo>
                  <a:lnTo>
                    <a:pt x="14" y="384"/>
                  </a:lnTo>
                  <a:lnTo>
                    <a:pt x="17" y="391"/>
                  </a:lnTo>
                  <a:lnTo>
                    <a:pt x="19" y="398"/>
                  </a:lnTo>
                  <a:lnTo>
                    <a:pt x="19" y="403"/>
                  </a:lnTo>
                  <a:lnTo>
                    <a:pt x="19" y="408"/>
                  </a:lnTo>
                  <a:lnTo>
                    <a:pt x="17" y="410"/>
                  </a:lnTo>
                  <a:lnTo>
                    <a:pt x="17" y="412"/>
                  </a:lnTo>
                  <a:lnTo>
                    <a:pt x="17" y="412"/>
                  </a:lnTo>
                  <a:lnTo>
                    <a:pt x="17" y="412"/>
                  </a:lnTo>
                  <a:lnTo>
                    <a:pt x="17" y="412"/>
                  </a:lnTo>
                  <a:lnTo>
                    <a:pt x="17" y="412"/>
                  </a:lnTo>
                  <a:lnTo>
                    <a:pt x="17" y="415"/>
                  </a:lnTo>
                  <a:lnTo>
                    <a:pt x="17" y="415"/>
                  </a:lnTo>
                  <a:lnTo>
                    <a:pt x="17" y="415"/>
                  </a:lnTo>
                  <a:lnTo>
                    <a:pt x="17" y="417"/>
                  </a:lnTo>
                  <a:lnTo>
                    <a:pt x="17" y="417"/>
                  </a:lnTo>
                  <a:lnTo>
                    <a:pt x="17" y="422"/>
                  </a:lnTo>
                  <a:lnTo>
                    <a:pt x="17" y="424"/>
                  </a:lnTo>
                  <a:lnTo>
                    <a:pt x="17" y="431"/>
                  </a:lnTo>
                  <a:lnTo>
                    <a:pt x="17" y="434"/>
                  </a:lnTo>
                  <a:lnTo>
                    <a:pt x="17" y="436"/>
                  </a:lnTo>
                  <a:lnTo>
                    <a:pt x="19" y="438"/>
                  </a:lnTo>
                  <a:lnTo>
                    <a:pt x="19" y="445"/>
                  </a:lnTo>
                  <a:lnTo>
                    <a:pt x="22" y="445"/>
                  </a:lnTo>
                  <a:lnTo>
                    <a:pt x="26" y="445"/>
                  </a:lnTo>
                  <a:lnTo>
                    <a:pt x="33" y="448"/>
                  </a:lnTo>
                  <a:lnTo>
                    <a:pt x="33" y="448"/>
                  </a:lnTo>
                  <a:lnTo>
                    <a:pt x="43" y="448"/>
                  </a:lnTo>
                  <a:lnTo>
                    <a:pt x="55" y="450"/>
                  </a:lnTo>
                  <a:lnTo>
                    <a:pt x="59" y="450"/>
                  </a:lnTo>
                  <a:lnTo>
                    <a:pt x="62" y="452"/>
                  </a:lnTo>
                  <a:lnTo>
                    <a:pt x="64" y="452"/>
                  </a:lnTo>
                  <a:lnTo>
                    <a:pt x="64" y="452"/>
                  </a:lnTo>
                  <a:lnTo>
                    <a:pt x="67" y="455"/>
                  </a:lnTo>
                  <a:lnTo>
                    <a:pt x="67" y="457"/>
                  </a:lnTo>
                  <a:lnTo>
                    <a:pt x="67" y="460"/>
                  </a:lnTo>
                  <a:lnTo>
                    <a:pt x="67" y="460"/>
                  </a:lnTo>
                  <a:lnTo>
                    <a:pt x="67" y="462"/>
                  </a:lnTo>
                  <a:lnTo>
                    <a:pt x="69" y="464"/>
                  </a:lnTo>
                  <a:lnTo>
                    <a:pt x="69" y="464"/>
                  </a:lnTo>
                  <a:lnTo>
                    <a:pt x="69" y="467"/>
                  </a:lnTo>
                  <a:lnTo>
                    <a:pt x="69" y="467"/>
                  </a:lnTo>
                  <a:lnTo>
                    <a:pt x="71" y="469"/>
                  </a:lnTo>
                  <a:lnTo>
                    <a:pt x="71" y="471"/>
                  </a:lnTo>
                  <a:lnTo>
                    <a:pt x="71" y="474"/>
                  </a:lnTo>
                  <a:lnTo>
                    <a:pt x="71" y="474"/>
                  </a:lnTo>
                  <a:lnTo>
                    <a:pt x="71" y="476"/>
                  </a:lnTo>
                  <a:lnTo>
                    <a:pt x="69" y="476"/>
                  </a:lnTo>
                  <a:lnTo>
                    <a:pt x="71" y="479"/>
                  </a:lnTo>
                  <a:lnTo>
                    <a:pt x="71" y="481"/>
                  </a:lnTo>
                  <a:lnTo>
                    <a:pt x="69" y="483"/>
                  </a:lnTo>
                  <a:lnTo>
                    <a:pt x="69" y="483"/>
                  </a:lnTo>
                  <a:lnTo>
                    <a:pt x="69" y="483"/>
                  </a:lnTo>
                  <a:lnTo>
                    <a:pt x="69" y="483"/>
                  </a:lnTo>
                  <a:lnTo>
                    <a:pt x="69" y="483"/>
                  </a:lnTo>
                  <a:lnTo>
                    <a:pt x="69" y="486"/>
                  </a:lnTo>
                  <a:lnTo>
                    <a:pt x="64" y="490"/>
                  </a:lnTo>
                  <a:lnTo>
                    <a:pt x="57" y="497"/>
                  </a:lnTo>
                  <a:lnTo>
                    <a:pt x="52" y="505"/>
                  </a:lnTo>
                  <a:lnTo>
                    <a:pt x="52" y="505"/>
                  </a:lnTo>
                  <a:lnTo>
                    <a:pt x="48" y="512"/>
                  </a:lnTo>
                  <a:lnTo>
                    <a:pt x="43" y="516"/>
                  </a:lnTo>
                  <a:lnTo>
                    <a:pt x="38" y="521"/>
                  </a:lnTo>
                  <a:lnTo>
                    <a:pt x="36" y="526"/>
                  </a:lnTo>
                  <a:lnTo>
                    <a:pt x="26" y="535"/>
                  </a:lnTo>
                  <a:lnTo>
                    <a:pt x="26" y="535"/>
                  </a:lnTo>
                  <a:lnTo>
                    <a:pt x="24" y="540"/>
                  </a:lnTo>
                  <a:lnTo>
                    <a:pt x="19" y="545"/>
                  </a:lnTo>
                  <a:lnTo>
                    <a:pt x="22" y="545"/>
                  </a:lnTo>
                  <a:lnTo>
                    <a:pt x="26" y="545"/>
                  </a:lnTo>
                  <a:lnTo>
                    <a:pt x="29" y="547"/>
                  </a:lnTo>
                  <a:lnTo>
                    <a:pt x="33" y="550"/>
                  </a:lnTo>
                  <a:lnTo>
                    <a:pt x="38" y="550"/>
                  </a:lnTo>
                  <a:lnTo>
                    <a:pt x="43" y="552"/>
                  </a:lnTo>
                  <a:lnTo>
                    <a:pt x="48" y="552"/>
                  </a:lnTo>
                  <a:lnTo>
                    <a:pt x="52" y="554"/>
                  </a:lnTo>
                  <a:lnTo>
                    <a:pt x="55" y="557"/>
                  </a:lnTo>
                  <a:lnTo>
                    <a:pt x="59" y="557"/>
                  </a:lnTo>
                  <a:lnTo>
                    <a:pt x="64" y="559"/>
                  </a:lnTo>
                  <a:lnTo>
                    <a:pt x="69" y="559"/>
                  </a:lnTo>
                  <a:lnTo>
                    <a:pt x="74" y="561"/>
                  </a:lnTo>
                  <a:lnTo>
                    <a:pt x="78" y="564"/>
                  </a:lnTo>
                  <a:lnTo>
                    <a:pt x="81" y="564"/>
                  </a:lnTo>
                  <a:lnTo>
                    <a:pt x="85" y="566"/>
                  </a:lnTo>
                  <a:lnTo>
                    <a:pt x="90" y="566"/>
                  </a:lnTo>
                  <a:lnTo>
                    <a:pt x="95" y="568"/>
                  </a:lnTo>
                  <a:lnTo>
                    <a:pt x="100" y="571"/>
                  </a:lnTo>
                  <a:lnTo>
                    <a:pt x="104" y="571"/>
                  </a:lnTo>
                  <a:lnTo>
                    <a:pt x="111" y="571"/>
                  </a:lnTo>
                  <a:lnTo>
                    <a:pt x="114" y="571"/>
                  </a:lnTo>
                  <a:lnTo>
                    <a:pt x="116" y="571"/>
                  </a:lnTo>
                  <a:lnTo>
                    <a:pt x="121" y="568"/>
                  </a:lnTo>
                  <a:lnTo>
                    <a:pt x="123" y="568"/>
                  </a:lnTo>
                  <a:lnTo>
                    <a:pt x="126" y="568"/>
                  </a:lnTo>
                  <a:lnTo>
                    <a:pt x="128" y="568"/>
                  </a:lnTo>
                  <a:lnTo>
                    <a:pt x="130" y="568"/>
                  </a:lnTo>
                  <a:lnTo>
                    <a:pt x="133" y="568"/>
                  </a:lnTo>
                  <a:lnTo>
                    <a:pt x="137" y="568"/>
                  </a:lnTo>
                  <a:lnTo>
                    <a:pt x="140" y="568"/>
                  </a:lnTo>
                  <a:lnTo>
                    <a:pt x="142" y="568"/>
                  </a:lnTo>
                  <a:lnTo>
                    <a:pt x="147" y="566"/>
                  </a:lnTo>
                  <a:lnTo>
                    <a:pt x="149" y="566"/>
                  </a:lnTo>
                  <a:lnTo>
                    <a:pt x="152" y="566"/>
                  </a:lnTo>
                  <a:lnTo>
                    <a:pt x="154" y="566"/>
                  </a:lnTo>
                  <a:lnTo>
                    <a:pt x="164" y="566"/>
                  </a:lnTo>
                  <a:lnTo>
                    <a:pt x="173" y="568"/>
                  </a:lnTo>
                  <a:lnTo>
                    <a:pt x="182" y="568"/>
                  </a:lnTo>
                  <a:lnTo>
                    <a:pt x="190" y="573"/>
                  </a:lnTo>
                  <a:lnTo>
                    <a:pt x="192" y="571"/>
                  </a:lnTo>
                  <a:lnTo>
                    <a:pt x="192" y="568"/>
                  </a:lnTo>
                  <a:lnTo>
                    <a:pt x="194" y="566"/>
                  </a:lnTo>
                  <a:lnTo>
                    <a:pt x="197" y="566"/>
                  </a:lnTo>
                  <a:lnTo>
                    <a:pt x="211" y="561"/>
                  </a:lnTo>
                  <a:lnTo>
                    <a:pt x="211" y="561"/>
                  </a:lnTo>
                  <a:lnTo>
                    <a:pt x="220" y="561"/>
                  </a:lnTo>
                  <a:lnTo>
                    <a:pt x="227" y="561"/>
                  </a:lnTo>
                  <a:lnTo>
                    <a:pt x="237" y="564"/>
                  </a:lnTo>
                  <a:lnTo>
                    <a:pt x="239" y="564"/>
                  </a:lnTo>
                  <a:lnTo>
                    <a:pt x="246" y="561"/>
                  </a:lnTo>
                  <a:lnTo>
                    <a:pt x="251" y="559"/>
                  </a:lnTo>
                  <a:lnTo>
                    <a:pt x="253" y="559"/>
                  </a:lnTo>
                  <a:lnTo>
                    <a:pt x="256" y="559"/>
                  </a:lnTo>
                  <a:lnTo>
                    <a:pt x="258" y="557"/>
                  </a:lnTo>
                  <a:lnTo>
                    <a:pt x="263" y="557"/>
                  </a:lnTo>
                  <a:lnTo>
                    <a:pt x="265" y="554"/>
                  </a:lnTo>
                  <a:lnTo>
                    <a:pt x="268" y="554"/>
                  </a:lnTo>
                  <a:lnTo>
                    <a:pt x="272" y="554"/>
                  </a:lnTo>
                  <a:lnTo>
                    <a:pt x="275" y="552"/>
                  </a:lnTo>
                  <a:lnTo>
                    <a:pt x="277" y="552"/>
                  </a:lnTo>
                  <a:lnTo>
                    <a:pt x="279" y="552"/>
                  </a:lnTo>
                  <a:lnTo>
                    <a:pt x="284" y="550"/>
                  </a:lnTo>
                  <a:lnTo>
                    <a:pt x="286" y="550"/>
                  </a:lnTo>
                  <a:lnTo>
                    <a:pt x="289" y="547"/>
                  </a:lnTo>
                  <a:lnTo>
                    <a:pt x="296" y="547"/>
                  </a:lnTo>
                  <a:lnTo>
                    <a:pt x="301" y="545"/>
                  </a:lnTo>
                  <a:lnTo>
                    <a:pt x="303" y="542"/>
                  </a:lnTo>
                  <a:lnTo>
                    <a:pt x="305" y="540"/>
                  </a:lnTo>
                  <a:lnTo>
                    <a:pt x="305" y="538"/>
                  </a:lnTo>
                  <a:lnTo>
                    <a:pt x="308" y="538"/>
                  </a:lnTo>
                  <a:lnTo>
                    <a:pt x="308" y="538"/>
                  </a:lnTo>
                  <a:lnTo>
                    <a:pt x="308" y="538"/>
                  </a:lnTo>
                  <a:lnTo>
                    <a:pt x="308" y="538"/>
                  </a:lnTo>
                  <a:lnTo>
                    <a:pt x="305" y="535"/>
                  </a:lnTo>
                  <a:lnTo>
                    <a:pt x="303" y="533"/>
                  </a:lnTo>
                  <a:lnTo>
                    <a:pt x="301" y="533"/>
                  </a:lnTo>
                  <a:lnTo>
                    <a:pt x="301" y="533"/>
                  </a:lnTo>
                  <a:lnTo>
                    <a:pt x="301" y="531"/>
                  </a:lnTo>
                  <a:lnTo>
                    <a:pt x="303" y="528"/>
                  </a:lnTo>
                  <a:lnTo>
                    <a:pt x="305" y="521"/>
                  </a:lnTo>
                  <a:lnTo>
                    <a:pt x="305" y="521"/>
                  </a:lnTo>
                  <a:lnTo>
                    <a:pt x="305" y="516"/>
                  </a:lnTo>
                  <a:lnTo>
                    <a:pt x="305" y="509"/>
                  </a:lnTo>
                  <a:lnTo>
                    <a:pt x="305" y="507"/>
                  </a:lnTo>
                  <a:lnTo>
                    <a:pt x="305" y="507"/>
                  </a:lnTo>
                  <a:lnTo>
                    <a:pt x="305" y="505"/>
                  </a:lnTo>
                  <a:lnTo>
                    <a:pt x="305" y="505"/>
                  </a:lnTo>
                  <a:lnTo>
                    <a:pt x="303" y="502"/>
                  </a:lnTo>
                  <a:lnTo>
                    <a:pt x="303" y="500"/>
                  </a:lnTo>
                  <a:lnTo>
                    <a:pt x="308" y="479"/>
                  </a:lnTo>
                  <a:lnTo>
                    <a:pt x="310" y="479"/>
                  </a:lnTo>
                  <a:lnTo>
                    <a:pt x="310" y="479"/>
                  </a:lnTo>
                  <a:lnTo>
                    <a:pt x="317" y="476"/>
                  </a:lnTo>
                  <a:lnTo>
                    <a:pt x="320" y="476"/>
                  </a:lnTo>
                  <a:lnTo>
                    <a:pt x="324" y="471"/>
                  </a:lnTo>
                  <a:lnTo>
                    <a:pt x="324" y="469"/>
                  </a:lnTo>
                  <a:lnTo>
                    <a:pt x="327" y="462"/>
                  </a:lnTo>
                  <a:lnTo>
                    <a:pt x="327" y="462"/>
                  </a:lnTo>
                  <a:lnTo>
                    <a:pt x="329" y="462"/>
                  </a:lnTo>
                  <a:lnTo>
                    <a:pt x="331" y="460"/>
                  </a:lnTo>
                  <a:lnTo>
                    <a:pt x="331" y="460"/>
                  </a:lnTo>
                  <a:lnTo>
                    <a:pt x="334" y="457"/>
                  </a:lnTo>
                  <a:lnTo>
                    <a:pt x="336" y="457"/>
                  </a:lnTo>
                  <a:lnTo>
                    <a:pt x="339" y="455"/>
                  </a:lnTo>
                  <a:lnTo>
                    <a:pt x="343" y="455"/>
                  </a:lnTo>
                  <a:lnTo>
                    <a:pt x="343" y="455"/>
                  </a:lnTo>
                  <a:lnTo>
                    <a:pt x="343" y="457"/>
                  </a:lnTo>
                  <a:lnTo>
                    <a:pt x="343" y="457"/>
                  </a:lnTo>
                  <a:lnTo>
                    <a:pt x="343" y="460"/>
                  </a:lnTo>
                  <a:lnTo>
                    <a:pt x="343" y="460"/>
                  </a:lnTo>
                  <a:lnTo>
                    <a:pt x="343" y="460"/>
                  </a:lnTo>
                  <a:lnTo>
                    <a:pt x="343" y="460"/>
                  </a:lnTo>
                  <a:lnTo>
                    <a:pt x="343" y="460"/>
                  </a:lnTo>
                  <a:lnTo>
                    <a:pt x="343" y="460"/>
                  </a:lnTo>
                  <a:lnTo>
                    <a:pt x="346" y="460"/>
                  </a:lnTo>
                  <a:lnTo>
                    <a:pt x="346" y="460"/>
                  </a:lnTo>
                  <a:lnTo>
                    <a:pt x="348" y="460"/>
                  </a:lnTo>
                  <a:lnTo>
                    <a:pt x="348" y="460"/>
                  </a:lnTo>
                  <a:lnTo>
                    <a:pt x="350" y="460"/>
                  </a:lnTo>
                  <a:lnTo>
                    <a:pt x="353" y="462"/>
                  </a:lnTo>
                  <a:lnTo>
                    <a:pt x="353" y="462"/>
                  </a:lnTo>
                  <a:lnTo>
                    <a:pt x="355" y="462"/>
                  </a:lnTo>
                  <a:lnTo>
                    <a:pt x="357" y="462"/>
                  </a:lnTo>
                  <a:lnTo>
                    <a:pt x="360" y="462"/>
                  </a:lnTo>
                  <a:lnTo>
                    <a:pt x="362" y="462"/>
                  </a:lnTo>
                  <a:lnTo>
                    <a:pt x="365" y="460"/>
                  </a:lnTo>
                  <a:lnTo>
                    <a:pt x="367" y="460"/>
                  </a:lnTo>
                  <a:lnTo>
                    <a:pt x="369" y="460"/>
                  </a:lnTo>
                  <a:lnTo>
                    <a:pt x="372" y="460"/>
                  </a:lnTo>
                  <a:lnTo>
                    <a:pt x="374" y="457"/>
                  </a:lnTo>
                  <a:lnTo>
                    <a:pt x="376" y="457"/>
                  </a:lnTo>
                  <a:lnTo>
                    <a:pt x="376" y="455"/>
                  </a:lnTo>
                  <a:lnTo>
                    <a:pt x="379" y="455"/>
                  </a:lnTo>
                  <a:lnTo>
                    <a:pt x="379" y="455"/>
                  </a:lnTo>
                  <a:lnTo>
                    <a:pt x="381" y="455"/>
                  </a:lnTo>
                  <a:lnTo>
                    <a:pt x="381" y="455"/>
                  </a:lnTo>
                  <a:lnTo>
                    <a:pt x="383" y="452"/>
                  </a:lnTo>
                  <a:lnTo>
                    <a:pt x="383" y="450"/>
                  </a:lnTo>
                  <a:lnTo>
                    <a:pt x="381" y="450"/>
                  </a:lnTo>
                  <a:lnTo>
                    <a:pt x="376" y="450"/>
                  </a:lnTo>
                  <a:lnTo>
                    <a:pt x="374" y="450"/>
                  </a:lnTo>
                  <a:lnTo>
                    <a:pt x="374" y="450"/>
                  </a:lnTo>
                  <a:lnTo>
                    <a:pt x="374" y="448"/>
                  </a:lnTo>
                  <a:lnTo>
                    <a:pt x="374" y="445"/>
                  </a:lnTo>
                  <a:lnTo>
                    <a:pt x="372" y="445"/>
                  </a:lnTo>
                  <a:lnTo>
                    <a:pt x="372" y="445"/>
                  </a:lnTo>
                  <a:lnTo>
                    <a:pt x="372" y="443"/>
                  </a:lnTo>
                  <a:lnTo>
                    <a:pt x="372" y="443"/>
                  </a:lnTo>
                  <a:lnTo>
                    <a:pt x="374" y="443"/>
                  </a:lnTo>
                  <a:lnTo>
                    <a:pt x="376" y="443"/>
                  </a:lnTo>
                  <a:lnTo>
                    <a:pt x="379" y="443"/>
                  </a:lnTo>
                  <a:lnTo>
                    <a:pt x="381" y="443"/>
                  </a:lnTo>
                  <a:lnTo>
                    <a:pt x="381" y="441"/>
                  </a:lnTo>
                  <a:lnTo>
                    <a:pt x="383" y="441"/>
                  </a:lnTo>
                  <a:lnTo>
                    <a:pt x="386" y="436"/>
                  </a:lnTo>
                  <a:lnTo>
                    <a:pt x="388" y="436"/>
                  </a:lnTo>
                  <a:lnTo>
                    <a:pt x="388" y="436"/>
                  </a:lnTo>
                  <a:lnTo>
                    <a:pt x="391" y="436"/>
                  </a:lnTo>
                  <a:lnTo>
                    <a:pt x="393" y="436"/>
                  </a:lnTo>
                  <a:lnTo>
                    <a:pt x="393" y="436"/>
                  </a:lnTo>
                  <a:lnTo>
                    <a:pt x="393" y="436"/>
                  </a:lnTo>
                  <a:lnTo>
                    <a:pt x="393" y="434"/>
                  </a:lnTo>
                  <a:lnTo>
                    <a:pt x="398" y="434"/>
                  </a:lnTo>
                  <a:lnTo>
                    <a:pt x="398" y="434"/>
                  </a:lnTo>
                  <a:lnTo>
                    <a:pt x="398" y="431"/>
                  </a:lnTo>
                  <a:lnTo>
                    <a:pt x="398" y="431"/>
                  </a:lnTo>
                  <a:lnTo>
                    <a:pt x="400" y="429"/>
                  </a:lnTo>
                  <a:lnTo>
                    <a:pt x="400" y="429"/>
                  </a:lnTo>
                  <a:lnTo>
                    <a:pt x="400" y="429"/>
                  </a:lnTo>
                  <a:lnTo>
                    <a:pt x="400" y="426"/>
                  </a:lnTo>
                  <a:lnTo>
                    <a:pt x="402" y="424"/>
                  </a:lnTo>
                  <a:lnTo>
                    <a:pt x="402" y="424"/>
                  </a:lnTo>
                  <a:lnTo>
                    <a:pt x="405" y="424"/>
                  </a:lnTo>
                  <a:lnTo>
                    <a:pt x="405" y="426"/>
                  </a:lnTo>
                  <a:lnTo>
                    <a:pt x="407" y="426"/>
                  </a:lnTo>
                  <a:lnTo>
                    <a:pt x="407" y="426"/>
                  </a:lnTo>
                  <a:lnTo>
                    <a:pt x="407" y="429"/>
                  </a:lnTo>
                  <a:lnTo>
                    <a:pt x="409" y="429"/>
                  </a:lnTo>
                  <a:lnTo>
                    <a:pt x="412" y="429"/>
                  </a:lnTo>
                  <a:lnTo>
                    <a:pt x="412" y="429"/>
                  </a:lnTo>
                  <a:lnTo>
                    <a:pt x="419" y="431"/>
                  </a:lnTo>
                  <a:lnTo>
                    <a:pt x="421" y="431"/>
                  </a:lnTo>
                  <a:lnTo>
                    <a:pt x="421" y="431"/>
                  </a:lnTo>
                  <a:lnTo>
                    <a:pt x="421" y="429"/>
                  </a:lnTo>
                  <a:lnTo>
                    <a:pt x="424" y="429"/>
                  </a:lnTo>
                  <a:lnTo>
                    <a:pt x="424" y="429"/>
                  </a:lnTo>
                  <a:lnTo>
                    <a:pt x="421" y="429"/>
                  </a:lnTo>
                  <a:lnTo>
                    <a:pt x="419" y="429"/>
                  </a:lnTo>
                  <a:lnTo>
                    <a:pt x="417" y="429"/>
                  </a:lnTo>
                  <a:lnTo>
                    <a:pt x="417" y="426"/>
                  </a:lnTo>
                  <a:lnTo>
                    <a:pt x="417" y="426"/>
                  </a:lnTo>
                  <a:lnTo>
                    <a:pt x="417" y="426"/>
                  </a:lnTo>
                  <a:lnTo>
                    <a:pt x="419" y="424"/>
                  </a:lnTo>
                  <a:lnTo>
                    <a:pt x="421" y="424"/>
                  </a:lnTo>
                  <a:lnTo>
                    <a:pt x="421" y="424"/>
                  </a:lnTo>
                  <a:lnTo>
                    <a:pt x="424" y="424"/>
                  </a:lnTo>
                  <a:lnTo>
                    <a:pt x="426" y="426"/>
                  </a:lnTo>
                  <a:lnTo>
                    <a:pt x="431" y="426"/>
                  </a:lnTo>
                  <a:lnTo>
                    <a:pt x="431" y="429"/>
                  </a:lnTo>
                  <a:lnTo>
                    <a:pt x="431" y="429"/>
                  </a:lnTo>
                  <a:lnTo>
                    <a:pt x="431" y="431"/>
                  </a:lnTo>
                  <a:lnTo>
                    <a:pt x="431" y="431"/>
                  </a:lnTo>
                  <a:lnTo>
                    <a:pt x="433" y="434"/>
                  </a:lnTo>
                  <a:lnTo>
                    <a:pt x="435" y="436"/>
                  </a:lnTo>
                  <a:lnTo>
                    <a:pt x="435" y="438"/>
                  </a:lnTo>
                  <a:lnTo>
                    <a:pt x="438" y="438"/>
                  </a:lnTo>
                  <a:lnTo>
                    <a:pt x="443" y="436"/>
                  </a:lnTo>
                  <a:lnTo>
                    <a:pt x="443" y="436"/>
                  </a:lnTo>
                  <a:lnTo>
                    <a:pt x="445" y="436"/>
                  </a:lnTo>
                  <a:lnTo>
                    <a:pt x="447" y="436"/>
                  </a:lnTo>
                  <a:lnTo>
                    <a:pt x="450" y="434"/>
                  </a:lnTo>
                  <a:lnTo>
                    <a:pt x="450" y="431"/>
                  </a:lnTo>
                  <a:lnTo>
                    <a:pt x="452" y="431"/>
                  </a:lnTo>
                  <a:lnTo>
                    <a:pt x="452" y="431"/>
                  </a:lnTo>
                  <a:lnTo>
                    <a:pt x="452" y="429"/>
                  </a:lnTo>
                  <a:lnTo>
                    <a:pt x="459" y="422"/>
                  </a:lnTo>
                  <a:lnTo>
                    <a:pt x="459" y="419"/>
                  </a:lnTo>
                  <a:lnTo>
                    <a:pt x="462" y="417"/>
                  </a:lnTo>
                  <a:lnTo>
                    <a:pt x="462" y="417"/>
                  </a:lnTo>
                  <a:lnTo>
                    <a:pt x="462" y="417"/>
                  </a:lnTo>
                  <a:lnTo>
                    <a:pt x="462" y="417"/>
                  </a:lnTo>
                  <a:lnTo>
                    <a:pt x="462" y="412"/>
                  </a:lnTo>
                  <a:lnTo>
                    <a:pt x="459" y="405"/>
                  </a:lnTo>
                  <a:lnTo>
                    <a:pt x="459" y="405"/>
                  </a:lnTo>
                  <a:lnTo>
                    <a:pt x="459" y="403"/>
                  </a:lnTo>
                  <a:lnTo>
                    <a:pt x="459" y="398"/>
                  </a:lnTo>
                  <a:lnTo>
                    <a:pt x="462" y="396"/>
                  </a:lnTo>
                  <a:lnTo>
                    <a:pt x="462" y="396"/>
                  </a:lnTo>
                  <a:lnTo>
                    <a:pt x="462" y="393"/>
                  </a:lnTo>
                  <a:lnTo>
                    <a:pt x="459" y="391"/>
                  </a:lnTo>
                  <a:lnTo>
                    <a:pt x="459" y="389"/>
                  </a:lnTo>
                  <a:lnTo>
                    <a:pt x="459" y="386"/>
                  </a:lnTo>
                  <a:lnTo>
                    <a:pt x="459" y="384"/>
                  </a:lnTo>
                  <a:lnTo>
                    <a:pt x="462" y="381"/>
                  </a:lnTo>
                  <a:lnTo>
                    <a:pt x="462" y="379"/>
                  </a:lnTo>
                  <a:lnTo>
                    <a:pt x="464" y="379"/>
                  </a:lnTo>
                  <a:lnTo>
                    <a:pt x="466" y="379"/>
                  </a:lnTo>
                  <a:lnTo>
                    <a:pt x="469" y="374"/>
                  </a:lnTo>
                  <a:lnTo>
                    <a:pt x="469" y="374"/>
                  </a:lnTo>
                  <a:lnTo>
                    <a:pt x="469" y="372"/>
                  </a:lnTo>
                  <a:lnTo>
                    <a:pt x="469" y="370"/>
                  </a:lnTo>
                  <a:lnTo>
                    <a:pt x="469" y="370"/>
                  </a:lnTo>
                  <a:lnTo>
                    <a:pt x="469" y="370"/>
                  </a:lnTo>
                  <a:lnTo>
                    <a:pt x="469" y="370"/>
                  </a:lnTo>
                  <a:lnTo>
                    <a:pt x="469" y="370"/>
                  </a:lnTo>
                  <a:lnTo>
                    <a:pt x="466" y="367"/>
                  </a:lnTo>
                  <a:lnTo>
                    <a:pt x="466" y="367"/>
                  </a:lnTo>
                  <a:lnTo>
                    <a:pt x="466" y="367"/>
                  </a:lnTo>
                  <a:lnTo>
                    <a:pt x="466" y="365"/>
                  </a:lnTo>
                  <a:lnTo>
                    <a:pt x="466" y="365"/>
                  </a:lnTo>
                  <a:lnTo>
                    <a:pt x="469" y="365"/>
                  </a:lnTo>
                  <a:lnTo>
                    <a:pt x="471" y="363"/>
                  </a:lnTo>
                  <a:lnTo>
                    <a:pt x="471" y="360"/>
                  </a:lnTo>
                  <a:lnTo>
                    <a:pt x="471" y="360"/>
                  </a:lnTo>
                  <a:lnTo>
                    <a:pt x="471" y="358"/>
                  </a:lnTo>
                  <a:lnTo>
                    <a:pt x="471" y="353"/>
                  </a:lnTo>
                  <a:lnTo>
                    <a:pt x="471" y="351"/>
                  </a:lnTo>
                  <a:lnTo>
                    <a:pt x="473" y="351"/>
                  </a:lnTo>
                  <a:lnTo>
                    <a:pt x="473" y="348"/>
                  </a:lnTo>
                  <a:lnTo>
                    <a:pt x="476" y="348"/>
                  </a:lnTo>
                  <a:lnTo>
                    <a:pt x="478" y="346"/>
                  </a:lnTo>
                  <a:lnTo>
                    <a:pt x="478" y="346"/>
                  </a:lnTo>
                  <a:lnTo>
                    <a:pt x="480" y="346"/>
                  </a:lnTo>
                  <a:lnTo>
                    <a:pt x="480" y="346"/>
                  </a:lnTo>
                  <a:lnTo>
                    <a:pt x="480" y="346"/>
                  </a:lnTo>
                  <a:lnTo>
                    <a:pt x="480" y="346"/>
                  </a:lnTo>
                  <a:lnTo>
                    <a:pt x="483" y="346"/>
                  </a:lnTo>
                  <a:lnTo>
                    <a:pt x="485" y="346"/>
                  </a:lnTo>
                  <a:lnTo>
                    <a:pt x="488" y="344"/>
                  </a:lnTo>
                  <a:lnTo>
                    <a:pt x="490" y="346"/>
                  </a:lnTo>
                  <a:lnTo>
                    <a:pt x="492" y="346"/>
                  </a:lnTo>
                  <a:lnTo>
                    <a:pt x="497" y="344"/>
                  </a:lnTo>
                  <a:lnTo>
                    <a:pt x="497" y="344"/>
                  </a:lnTo>
                  <a:lnTo>
                    <a:pt x="499" y="344"/>
                  </a:lnTo>
                  <a:lnTo>
                    <a:pt x="499" y="344"/>
                  </a:lnTo>
                  <a:lnTo>
                    <a:pt x="499" y="344"/>
                  </a:lnTo>
                  <a:lnTo>
                    <a:pt x="502" y="339"/>
                  </a:lnTo>
                  <a:lnTo>
                    <a:pt x="502" y="339"/>
                  </a:lnTo>
                  <a:lnTo>
                    <a:pt x="504" y="339"/>
                  </a:lnTo>
                  <a:lnTo>
                    <a:pt x="504" y="341"/>
                  </a:lnTo>
                  <a:lnTo>
                    <a:pt x="506" y="339"/>
                  </a:lnTo>
                  <a:lnTo>
                    <a:pt x="514" y="332"/>
                  </a:lnTo>
                  <a:lnTo>
                    <a:pt x="516" y="329"/>
                  </a:lnTo>
                  <a:lnTo>
                    <a:pt x="514" y="327"/>
                  </a:lnTo>
                  <a:lnTo>
                    <a:pt x="511" y="325"/>
                  </a:lnTo>
                  <a:lnTo>
                    <a:pt x="511" y="325"/>
                  </a:lnTo>
                  <a:lnTo>
                    <a:pt x="511" y="325"/>
                  </a:lnTo>
                  <a:lnTo>
                    <a:pt x="511" y="322"/>
                  </a:lnTo>
                  <a:lnTo>
                    <a:pt x="509" y="322"/>
                  </a:lnTo>
                  <a:lnTo>
                    <a:pt x="509" y="322"/>
                  </a:lnTo>
                  <a:lnTo>
                    <a:pt x="506" y="322"/>
                  </a:lnTo>
                  <a:lnTo>
                    <a:pt x="506" y="320"/>
                  </a:lnTo>
                  <a:lnTo>
                    <a:pt x="506" y="320"/>
                  </a:lnTo>
                  <a:lnTo>
                    <a:pt x="506" y="318"/>
                  </a:lnTo>
                  <a:lnTo>
                    <a:pt x="509" y="313"/>
                  </a:lnTo>
                  <a:lnTo>
                    <a:pt x="509" y="313"/>
                  </a:lnTo>
                  <a:lnTo>
                    <a:pt x="509" y="313"/>
                  </a:lnTo>
                  <a:lnTo>
                    <a:pt x="506" y="313"/>
                  </a:lnTo>
                  <a:lnTo>
                    <a:pt x="506" y="310"/>
                  </a:lnTo>
                  <a:lnTo>
                    <a:pt x="506" y="310"/>
                  </a:lnTo>
                  <a:lnTo>
                    <a:pt x="506" y="310"/>
                  </a:lnTo>
                  <a:lnTo>
                    <a:pt x="506" y="310"/>
                  </a:lnTo>
                  <a:lnTo>
                    <a:pt x="504" y="308"/>
                  </a:lnTo>
                  <a:lnTo>
                    <a:pt x="504" y="306"/>
                  </a:lnTo>
                  <a:lnTo>
                    <a:pt x="502" y="306"/>
                  </a:lnTo>
                  <a:lnTo>
                    <a:pt x="499" y="306"/>
                  </a:lnTo>
                  <a:lnTo>
                    <a:pt x="499" y="306"/>
                  </a:lnTo>
                  <a:lnTo>
                    <a:pt x="497" y="306"/>
                  </a:lnTo>
                  <a:lnTo>
                    <a:pt x="497" y="306"/>
                  </a:lnTo>
                  <a:lnTo>
                    <a:pt x="497" y="303"/>
                  </a:lnTo>
                  <a:lnTo>
                    <a:pt x="497" y="303"/>
                  </a:lnTo>
                  <a:lnTo>
                    <a:pt x="495" y="301"/>
                  </a:lnTo>
                  <a:lnTo>
                    <a:pt x="495" y="299"/>
                  </a:lnTo>
                  <a:lnTo>
                    <a:pt x="495" y="299"/>
                  </a:lnTo>
                  <a:lnTo>
                    <a:pt x="492" y="296"/>
                  </a:lnTo>
                  <a:lnTo>
                    <a:pt x="492" y="296"/>
                  </a:lnTo>
                  <a:lnTo>
                    <a:pt x="490" y="294"/>
                  </a:lnTo>
                  <a:lnTo>
                    <a:pt x="490" y="294"/>
                  </a:lnTo>
                  <a:lnTo>
                    <a:pt x="492" y="292"/>
                  </a:lnTo>
                  <a:lnTo>
                    <a:pt x="492" y="292"/>
                  </a:lnTo>
                  <a:lnTo>
                    <a:pt x="492" y="289"/>
                  </a:lnTo>
                  <a:lnTo>
                    <a:pt x="492" y="289"/>
                  </a:lnTo>
                  <a:lnTo>
                    <a:pt x="492" y="289"/>
                  </a:lnTo>
                  <a:lnTo>
                    <a:pt x="492" y="287"/>
                  </a:lnTo>
                  <a:lnTo>
                    <a:pt x="495" y="287"/>
                  </a:lnTo>
                  <a:lnTo>
                    <a:pt x="497" y="287"/>
                  </a:lnTo>
                  <a:lnTo>
                    <a:pt x="499" y="287"/>
                  </a:lnTo>
                  <a:lnTo>
                    <a:pt x="511" y="292"/>
                  </a:lnTo>
                  <a:lnTo>
                    <a:pt x="514" y="292"/>
                  </a:lnTo>
                  <a:lnTo>
                    <a:pt x="516" y="292"/>
                  </a:lnTo>
                  <a:lnTo>
                    <a:pt x="516" y="292"/>
                  </a:lnTo>
                  <a:lnTo>
                    <a:pt x="521" y="292"/>
                  </a:lnTo>
                  <a:lnTo>
                    <a:pt x="525" y="294"/>
                  </a:lnTo>
                  <a:lnTo>
                    <a:pt x="525" y="294"/>
                  </a:lnTo>
                  <a:lnTo>
                    <a:pt x="532" y="292"/>
                  </a:lnTo>
                  <a:lnTo>
                    <a:pt x="540" y="292"/>
                  </a:lnTo>
                  <a:lnTo>
                    <a:pt x="544" y="292"/>
                  </a:lnTo>
                  <a:lnTo>
                    <a:pt x="544" y="289"/>
                  </a:lnTo>
                  <a:lnTo>
                    <a:pt x="544" y="289"/>
                  </a:lnTo>
                  <a:lnTo>
                    <a:pt x="547" y="289"/>
                  </a:lnTo>
                  <a:lnTo>
                    <a:pt x="547" y="289"/>
                  </a:lnTo>
                  <a:lnTo>
                    <a:pt x="549" y="289"/>
                  </a:lnTo>
                  <a:lnTo>
                    <a:pt x="549" y="289"/>
                  </a:lnTo>
                  <a:lnTo>
                    <a:pt x="549" y="289"/>
                  </a:lnTo>
                  <a:lnTo>
                    <a:pt x="549" y="287"/>
                  </a:lnTo>
                  <a:lnTo>
                    <a:pt x="551" y="287"/>
                  </a:lnTo>
                  <a:lnTo>
                    <a:pt x="554" y="287"/>
                  </a:lnTo>
                  <a:lnTo>
                    <a:pt x="554" y="287"/>
                  </a:lnTo>
                  <a:lnTo>
                    <a:pt x="554" y="284"/>
                  </a:lnTo>
                  <a:lnTo>
                    <a:pt x="554" y="284"/>
                  </a:lnTo>
                  <a:lnTo>
                    <a:pt x="554" y="282"/>
                  </a:lnTo>
                  <a:lnTo>
                    <a:pt x="556" y="282"/>
                  </a:lnTo>
                  <a:lnTo>
                    <a:pt x="556" y="280"/>
                  </a:lnTo>
                  <a:lnTo>
                    <a:pt x="556" y="280"/>
                  </a:lnTo>
                  <a:lnTo>
                    <a:pt x="556" y="277"/>
                  </a:lnTo>
                  <a:lnTo>
                    <a:pt x="556" y="277"/>
                  </a:lnTo>
                  <a:lnTo>
                    <a:pt x="556" y="275"/>
                  </a:lnTo>
                  <a:lnTo>
                    <a:pt x="556" y="273"/>
                  </a:lnTo>
                  <a:lnTo>
                    <a:pt x="558" y="268"/>
                  </a:lnTo>
                  <a:lnTo>
                    <a:pt x="558" y="268"/>
                  </a:lnTo>
                  <a:lnTo>
                    <a:pt x="554" y="266"/>
                  </a:lnTo>
                  <a:lnTo>
                    <a:pt x="551" y="263"/>
                  </a:lnTo>
                  <a:lnTo>
                    <a:pt x="551" y="261"/>
                  </a:lnTo>
                  <a:lnTo>
                    <a:pt x="549" y="261"/>
                  </a:lnTo>
                  <a:lnTo>
                    <a:pt x="549" y="258"/>
                  </a:lnTo>
                  <a:lnTo>
                    <a:pt x="549" y="258"/>
                  </a:lnTo>
                  <a:lnTo>
                    <a:pt x="549" y="256"/>
                  </a:lnTo>
                  <a:lnTo>
                    <a:pt x="549" y="254"/>
                  </a:lnTo>
                  <a:lnTo>
                    <a:pt x="551" y="254"/>
                  </a:lnTo>
                  <a:lnTo>
                    <a:pt x="551" y="254"/>
                  </a:lnTo>
                  <a:lnTo>
                    <a:pt x="551" y="254"/>
                  </a:lnTo>
                  <a:lnTo>
                    <a:pt x="554" y="254"/>
                  </a:lnTo>
                  <a:lnTo>
                    <a:pt x="554" y="254"/>
                  </a:lnTo>
                  <a:lnTo>
                    <a:pt x="556" y="254"/>
                  </a:lnTo>
                  <a:lnTo>
                    <a:pt x="556" y="251"/>
                  </a:lnTo>
                  <a:lnTo>
                    <a:pt x="556" y="249"/>
                  </a:lnTo>
                  <a:lnTo>
                    <a:pt x="554" y="249"/>
                  </a:lnTo>
                  <a:lnTo>
                    <a:pt x="556" y="247"/>
                  </a:lnTo>
                  <a:lnTo>
                    <a:pt x="556" y="247"/>
                  </a:lnTo>
                  <a:lnTo>
                    <a:pt x="558" y="244"/>
                  </a:lnTo>
                  <a:lnTo>
                    <a:pt x="561" y="242"/>
                  </a:lnTo>
                  <a:lnTo>
                    <a:pt x="561" y="242"/>
                  </a:lnTo>
                  <a:lnTo>
                    <a:pt x="566" y="237"/>
                  </a:lnTo>
                  <a:lnTo>
                    <a:pt x="566" y="237"/>
                  </a:lnTo>
                  <a:lnTo>
                    <a:pt x="566" y="235"/>
                  </a:lnTo>
                  <a:lnTo>
                    <a:pt x="568" y="232"/>
                  </a:lnTo>
                  <a:lnTo>
                    <a:pt x="575" y="230"/>
                  </a:lnTo>
                  <a:lnTo>
                    <a:pt x="575" y="230"/>
                  </a:lnTo>
                  <a:lnTo>
                    <a:pt x="575" y="230"/>
                  </a:lnTo>
                  <a:lnTo>
                    <a:pt x="577" y="228"/>
                  </a:lnTo>
                  <a:lnTo>
                    <a:pt x="577" y="228"/>
                  </a:lnTo>
                  <a:lnTo>
                    <a:pt x="577" y="228"/>
                  </a:lnTo>
                  <a:lnTo>
                    <a:pt x="577" y="228"/>
                  </a:lnTo>
                  <a:lnTo>
                    <a:pt x="577" y="228"/>
                  </a:lnTo>
                  <a:lnTo>
                    <a:pt x="577" y="225"/>
                  </a:lnTo>
                  <a:lnTo>
                    <a:pt x="577" y="225"/>
                  </a:lnTo>
                  <a:lnTo>
                    <a:pt x="577" y="225"/>
                  </a:lnTo>
                  <a:lnTo>
                    <a:pt x="577" y="225"/>
                  </a:lnTo>
                  <a:lnTo>
                    <a:pt x="577" y="221"/>
                  </a:lnTo>
                  <a:lnTo>
                    <a:pt x="580" y="221"/>
                  </a:lnTo>
                  <a:lnTo>
                    <a:pt x="582" y="218"/>
                  </a:lnTo>
                  <a:lnTo>
                    <a:pt x="585" y="216"/>
                  </a:lnTo>
                  <a:lnTo>
                    <a:pt x="585" y="213"/>
                  </a:lnTo>
                  <a:lnTo>
                    <a:pt x="585" y="213"/>
                  </a:lnTo>
                  <a:lnTo>
                    <a:pt x="582" y="211"/>
                  </a:lnTo>
                  <a:lnTo>
                    <a:pt x="580" y="209"/>
                  </a:lnTo>
                  <a:lnTo>
                    <a:pt x="580" y="206"/>
                  </a:lnTo>
                  <a:lnTo>
                    <a:pt x="580" y="206"/>
                  </a:lnTo>
                  <a:lnTo>
                    <a:pt x="580" y="204"/>
                  </a:lnTo>
                  <a:lnTo>
                    <a:pt x="582" y="202"/>
                  </a:lnTo>
                  <a:lnTo>
                    <a:pt x="585" y="199"/>
                  </a:lnTo>
                  <a:lnTo>
                    <a:pt x="585" y="199"/>
                  </a:lnTo>
                  <a:lnTo>
                    <a:pt x="585" y="197"/>
                  </a:lnTo>
                  <a:lnTo>
                    <a:pt x="582" y="197"/>
                  </a:lnTo>
                  <a:lnTo>
                    <a:pt x="582" y="197"/>
                  </a:lnTo>
                  <a:lnTo>
                    <a:pt x="582" y="197"/>
                  </a:lnTo>
                  <a:lnTo>
                    <a:pt x="582" y="195"/>
                  </a:lnTo>
                  <a:lnTo>
                    <a:pt x="582" y="195"/>
                  </a:lnTo>
                  <a:lnTo>
                    <a:pt x="582" y="192"/>
                  </a:lnTo>
                  <a:lnTo>
                    <a:pt x="582" y="192"/>
                  </a:lnTo>
                  <a:lnTo>
                    <a:pt x="582" y="190"/>
                  </a:lnTo>
                  <a:lnTo>
                    <a:pt x="582" y="190"/>
                  </a:lnTo>
                  <a:lnTo>
                    <a:pt x="577" y="187"/>
                  </a:lnTo>
                  <a:lnTo>
                    <a:pt x="577" y="187"/>
                  </a:lnTo>
                  <a:lnTo>
                    <a:pt x="577" y="185"/>
                  </a:lnTo>
                  <a:lnTo>
                    <a:pt x="577" y="185"/>
                  </a:lnTo>
                  <a:lnTo>
                    <a:pt x="577" y="183"/>
                  </a:lnTo>
                  <a:lnTo>
                    <a:pt x="577" y="183"/>
                  </a:lnTo>
                  <a:lnTo>
                    <a:pt x="577" y="180"/>
                  </a:lnTo>
                  <a:lnTo>
                    <a:pt x="577" y="180"/>
                  </a:lnTo>
                  <a:lnTo>
                    <a:pt x="577" y="180"/>
                  </a:lnTo>
                  <a:lnTo>
                    <a:pt x="577" y="180"/>
                  </a:lnTo>
                  <a:lnTo>
                    <a:pt x="575" y="178"/>
                  </a:lnTo>
                  <a:lnTo>
                    <a:pt x="575" y="178"/>
                  </a:lnTo>
                  <a:lnTo>
                    <a:pt x="575" y="178"/>
                  </a:lnTo>
                  <a:lnTo>
                    <a:pt x="575" y="178"/>
                  </a:lnTo>
                  <a:lnTo>
                    <a:pt x="575" y="176"/>
                  </a:lnTo>
                  <a:lnTo>
                    <a:pt x="575" y="176"/>
                  </a:lnTo>
                  <a:lnTo>
                    <a:pt x="573" y="173"/>
                  </a:lnTo>
                  <a:lnTo>
                    <a:pt x="573" y="171"/>
                  </a:lnTo>
                  <a:lnTo>
                    <a:pt x="570" y="169"/>
                  </a:lnTo>
                  <a:lnTo>
                    <a:pt x="570" y="169"/>
                  </a:lnTo>
                  <a:lnTo>
                    <a:pt x="570" y="166"/>
                  </a:lnTo>
                  <a:lnTo>
                    <a:pt x="570" y="166"/>
                  </a:lnTo>
                  <a:lnTo>
                    <a:pt x="568" y="164"/>
                  </a:lnTo>
                  <a:lnTo>
                    <a:pt x="566" y="164"/>
                  </a:lnTo>
                  <a:lnTo>
                    <a:pt x="566" y="164"/>
                  </a:lnTo>
                  <a:lnTo>
                    <a:pt x="563" y="161"/>
                  </a:lnTo>
                  <a:lnTo>
                    <a:pt x="563" y="161"/>
                  </a:lnTo>
                  <a:lnTo>
                    <a:pt x="561" y="161"/>
                  </a:lnTo>
                  <a:lnTo>
                    <a:pt x="561" y="161"/>
                  </a:lnTo>
                  <a:lnTo>
                    <a:pt x="561" y="159"/>
                  </a:lnTo>
                  <a:lnTo>
                    <a:pt x="561" y="159"/>
                  </a:lnTo>
                  <a:lnTo>
                    <a:pt x="561" y="159"/>
                  </a:lnTo>
                  <a:lnTo>
                    <a:pt x="563" y="157"/>
                  </a:lnTo>
                  <a:lnTo>
                    <a:pt x="563" y="157"/>
                  </a:lnTo>
                  <a:lnTo>
                    <a:pt x="563" y="154"/>
                  </a:lnTo>
                  <a:lnTo>
                    <a:pt x="563" y="154"/>
                  </a:lnTo>
                  <a:lnTo>
                    <a:pt x="566" y="152"/>
                  </a:lnTo>
                  <a:lnTo>
                    <a:pt x="566" y="152"/>
                  </a:lnTo>
                  <a:lnTo>
                    <a:pt x="568" y="152"/>
                  </a:lnTo>
                  <a:lnTo>
                    <a:pt x="568" y="152"/>
                  </a:lnTo>
                  <a:lnTo>
                    <a:pt x="568" y="150"/>
                  </a:lnTo>
                  <a:lnTo>
                    <a:pt x="568" y="150"/>
                  </a:lnTo>
                  <a:lnTo>
                    <a:pt x="570" y="147"/>
                  </a:lnTo>
                  <a:lnTo>
                    <a:pt x="573" y="147"/>
                  </a:lnTo>
                  <a:lnTo>
                    <a:pt x="577" y="142"/>
                  </a:lnTo>
                  <a:lnTo>
                    <a:pt x="577" y="142"/>
                  </a:lnTo>
                  <a:lnTo>
                    <a:pt x="577" y="142"/>
                  </a:lnTo>
                  <a:lnTo>
                    <a:pt x="580" y="142"/>
                  </a:lnTo>
                  <a:lnTo>
                    <a:pt x="580" y="140"/>
                  </a:lnTo>
                  <a:lnTo>
                    <a:pt x="580" y="140"/>
                  </a:lnTo>
                  <a:lnTo>
                    <a:pt x="580" y="140"/>
                  </a:lnTo>
                  <a:lnTo>
                    <a:pt x="580" y="138"/>
                  </a:lnTo>
                  <a:lnTo>
                    <a:pt x="582" y="138"/>
                  </a:lnTo>
                  <a:lnTo>
                    <a:pt x="582" y="135"/>
                  </a:lnTo>
                  <a:lnTo>
                    <a:pt x="582" y="135"/>
                  </a:lnTo>
                  <a:lnTo>
                    <a:pt x="582" y="133"/>
                  </a:lnTo>
                  <a:lnTo>
                    <a:pt x="582" y="133"/>
                  </a:lnTo>
                  <a:lnTo>
                    <a:pt x="585" y="133"/>
                  </a:lnTo>
                  <a:lnTo>
                    <a:pt x="585" y="133"/>
                  </a:lnTo>
                  <a:lnTo>
                    <a:pt x="589" y="135"/>
                  </a:lnTo>
                  <a:lnTo>
                    <a:pt x="589" y="138"/>
                  </a:lnTo>
                  <a:lnTo>
                    <a:pt x="592" y="138"/>
                  </a:lnTo>
                  <a:lnTo>
                    <a:pt x="592" y="138"/>
                  </a:lnTo>
                  <a:lnTo>
                    <a:pt x="592" y="135"/>
                  </a:lnTo>
                  <a:lnTo>
                    <a:pt x="594" y="135"/>
                  </a:lnTo>
                  <a:lnTo>
                    <a:pt x="592" y="135"/>
                  </a:lnTo>
                  <a:lnTo>
                    <a:pt x="592" y="133"/>
                  </a:lnTo>
                  <a:lnTo>
                    <a:pt x="592" y="131"/>
                  </a:lnTo>
                  <a:lnTo>
                    <a:pt x="594" y="131"/>
                  </a:lnTo>
                  <a:lnTo>
                    <a:pt x="596" y="131"/>
                  </a:lnTo>
                  <a:lnTo>
                    <a:pt x="596" y="131"/>
                  </a:lnTo>
                  <a:lnTo>
                    <a:pt x="599" y="128"/>
                  </a:lnTo>
                  <a:lnTo>
                    <a:pt x="599" y="128"/>
                  </a:lnTo>
                  <a:lnTo>
                    <a:pt x="599" y="128"/>
                  </a:lnTo>
                  <a:lnTo>
                    <a:pt x="601" y="126"/>
                  </a:lnTo>
                  <a:lnTo>
                    <a:pt x="603" y="126"/>
                  </a:lnTo>
                  <a:lnTo>
                    <a:pt x="603" y="126"/>
                  </a:lnTo>
                  <a:lnTo>
                    <a:pt x="606" y="124"/>
                  </a:lnTo>
                  <a:lnTo>
                    <a:pt x="606" y="124"/>
                  </a:lnTo>
                  <a:lnTo>
                    <a:pt x="606" y="124"/>
                  </a:lnTo>
                  <a:lnTo>
                    <a:pt x="606" y="124"/>
                  </a:lnTo>
                  <a:lnTo>
                    <a:pt x="606" y="121"/>
                  </a:lnTo>
                  <a:lnTo>
                    <a:pt x="606" y="121"/>
                  </a:lnTo>
                  <a:lnTo>
                    <a:pt x="608" y="121"/>
                  </a:lnTo>
                  <a:lnTo>
                    <a:pt x="608" y="121"/>
                  </a:lnTo>
                  <a:lnTo>
                    <a:pt x="611" y="121"/>
                  </a:lnTo>
                  <a:lnTo>
                    <a:pt x="613" y="119"/>
                  </a:lnTo>
                  <a:lnTo>
                    <a:pt x="613" y="119"/>
                  </a:lnTo>
                  <a:lnTo>
                    <a:pt x="611" y="116"/>
                  </a:lnTo>
                  <a:lnTo>
                    <a:pt x="611" y="116"/>
                  </a:lnTo>
                  <a:lnTo>
                    <a:pt x="613" y="116"/>
                  </a:lnTo>
                  <a:lnTo>
                    <a:pt x="615" y="114"/>
                  </a:lnTo>
                  <a:lnTo>
                    <a:pt x="620" y="114"/>
                  </a:lnTo>
                  <a:lnTo>
                    <a:pt x="622" y="114"/>
                  </a:lnTo>
                  <a:lnTo>
                    <a:pt x="625" y="114"/>
                  </a:lnTo>
                  <a:lnTo>
                    <a:pt x="627" y="114"/>
                  </a:lnTo>
                  <a:lnTo>
                    <a:pt x="627" y="114"/>
                  </a:lnTo>
                  <a:lnTo>
                    <a:pt x="632" y="109"/>
                  </a:lnTo>
                  <a:lnTo>
                    <a:pt x="634" y="109"/>
                  </a:lnTo>
                  <a:lnTo>
                    <a:pt x="637" y="109"/>
                  </a:lnTo>
                  <a:lnTo>
                    <a:pt x="639" y="107"/>
                  </a:lnTo>
                  <a:lnTo>
                    <a:pt x="644" y="109"/>
                  </a:lnTo>
                  <a:lnTo>
                    <a:pt x="648" y="109"/>
                  </a:lnTo>
                  <a:lnTo>
                    <a:pt x="651" y="107"/>
                  </a:lnTo>
                  <a:lnTo>
                    <a:pt x="651" y="107"/>
                  </a:lnTo>
                  <a:lnTo>
                    <a:pt x="653" y="107"/>
                  </a:lnTo>
                  <a:lnTo>
                    <a:pt x="655" y="107"/>
                  </a:lnTo>
                  <a:lnTo>
                    <a:pt x="655" y="107"/>
                  </a:lnTo>
                  <a:lnTo>
                    <a:pt x="655" y="107"/>
                  </a:lnTo>
                  <a:lnTo>
                    <a:pt x="658" y="107"/>
                  </a:lnTo>
                  <a:lnTo>
                    <a:pt x="658" y="107"/>
                  </a:lnTo>
                  <a:lnTo>
                    <a:pt x="665" y="105"/>
                  </a:lnTo>
                  <a:lnTo>
                    <a:pt x="667" y="105"/>
                  </a:lnTo>
                  <a:lnTo>
                    <a:pt x="670" y="107"/>
                  </a:lnTo>
                  <a:lnTo>
                    <a:pt x="670" y="107"/>
                  </a:lnTo>
                  <a:lnTo>
                    <a:pt x="670" y="107"/>
                  </a:lnTo>
                  <a:lnTo>
                    <a:pt x="674" y="105"/>
                  </a:lnTo>
                  <a:lnTo>
                    <a:pt x="677" y="105"/>
                  </a:lnTo>
                  <a:lnTo>
                    <a:pt x="679" y="105"/>
                  </a:lnTo>
                  <a:lnTo>
                    <a:pt x="681" y="105"/>
                  </a:lnTo>
                  <a:lnTo>
                    <a:pt x="681" y="105"/>
                  </a:lnTo>
                  <a:lnTo>
                    <a:pt x="689" y="105"/>
                  </a:lnTo>
                  <a:lnTo>
                    <a:pt x="693" y="105"/>
                  </a:lnTo>
                  <a:lnTo>
                    <a:pt x="693" y="105"/>
                  </a:lnTo>
                  <a:lnTo>
                    <a:pt x="693" y="105"/>
                  </a:lnTo>
                  <a:lnTo>
                    <a:pt x="696" y="105"/>
                  </a:lnTo>
                  <a:lnTo>
                    <a:pt x="700" y="105"/>
                  </a:lnTo>
                  <a:lnTo>
                    <a:pt x="700" y="105"/>
                  </a:lnTo>
                  <a:lnTo>
                    <a:pt x="705" y="109"/>
                  </a:lnTo>
                  <a:lnTo>
                    <a:pt x="707" y="109"/>
                  </a:lnTo>
                  <a:lnTo>
                    <a:pt x="707" y="109"/>
                  </a:lnTo>
                  <a:lnTo>
                    <a:pt x="710" y="109"/>
                  </a:lnTo>
                  <a:lnTo>
                    <a:pt x="712" y="109"/>
                  </a:lnTo>
                  <a:lnTo>
                    <a:pt x="715" y="107"/>
                  </a:lnTo>
                  <a:lnTo>
                    <a:pt x="715" y="105"/>
                  </a:lnTo>
                  <a:lnTo>
                    <a:pt x="715" y="105"/>
                  </a:lnTo>
                  <a:lnTo>
                    <a:pt x="715" y="105"/>
                  </a:lnTo>
                  <a:lnTo>
                    <a:pt x="717" y="105"/>
                  </a:lnTo>
                  <a:lnTo>
                    <a:pt x="719" y="105"/>
                  </a:lnTo>
                  <a:lnTo>
                    <a:pt x="722" y="105"/>
                  </a:lnTo>
                  <a:lnTo>
                    <a:pt x="724" y="102"/>
                  </a:lnTo>
                  <a:lnTo>
                    <a:pt x="726" y="100"/>
                  </a:lnTo>
                  <a:lnTo>
                    <a:pt x="729" y="98"/>
                  </a:lnTo>
                  <a:lnTo>
                    <a:pt x="731" y="98"/>
                  </a:lnTo>
                  <a:lnTo>
                    <a:pt x="731" y="98"/>
                  </a:lnTo>
                  <a:lnTo>
                    <a:pt x="734" y="98"/>
                  </a:lnTo>
                  <a:lnTo>
                    <a:pt x="734" y="98"/>
                  </a:lnTo>
                  <a:lnTo>
                    <a:pt x="734" y="98"/>
                  </a:lnTo>
                  <a:lnTo>
                    <a:pt x="734" y="100"/>
                  </a:lnTo>
                  <a:lnTo>
                    <a:pt x="736" y="100"/>
                  </a:lnTo>
                  <a:lnTo>
                    <a:pt x="736" y="100"/>
                  </a:lnTo>
                  <a:lnTo>
                    <a:pt x="736" y="98"/>
                  </a:lnTo>
                  <a:lnTo>
                    <a:pt x="736" y="98"/>
                  </a:lnTo>
                  <a:lnTo>
                    <a:pt x="736" y="98"/>
                  </a:lnTo>
                  <a:lnTo>
                    <a:pt x="736" y="95"/>
                  </a:lnTo>
                  <a:lnTo>
                    <a:pt x="736" y="95"/>
                  </a:lnTo>
                  <a:lnTo>
                    <a:pt x="736" y="95"/>
                  </a:lnTo>
                  <a:lnTo>
                    <a:pt x="736" y="95"/>
                  </a:lnTo>
                  <a:lnTo>
                    <a:pt x="734" y="93"/>
                  </a:lnTo>
                  <a:lnTo>
                    <a:pt x="734" y="93"/>
                  </a:lnTo>
                  <a:lnTo>
                    <a:pt x="731" y="90"/>
                  </a:lnTo>
                  <a:lnTo>
                    <a:pt x="729" y="88"/>
                  </a:lnTo>
                  <a:lnTo>
                    <a:pt x="726" y="88"/>
                  </a:lnTo>
                  <a:lnTo>
                    <a:pt x="726" y="86"/>
                  </a:lnTo>
                  <a:lnTo>
                    <a:pt x="729" y="86"/>
                  </a:lnTo>
                  <a:lnTo>
                    <a:pt x="731" y="86"/>
                  </a:lnTo>
                  <a:lnTo>
                    <a:pt x="731" y="86"/>
                  </a:lnTo>
                  <a:lnTo>
                    <a:pt x="731" y="86"/>
                  </a:lnTo>
                  <a:lnTo>
                    <a:pt x="734" y="86"/>
                  </a:lnTo>
                  <a:lnTo>
                    <a:pt x="734" y="83"/>
                  </a:lnTo>
                  <a:lnTo>
                    <a:pt x="734" y="83"/>
                  </a:lnTo>
                  <a:lnTo>
                    <a:pt x="734" y="83"/>
                  </a:lnTo>
                  <a:lnTo>
                    <a:pt x="736" y="81"/>
                  </a:lnTo>
                  <a:lnTo>
                    <a:pt x="738" y="81"/>
                  </a:lnTo>
                  <a:lnTo>
                    <a:pt x="738" y="81"/>
                  </a:lnTo>
                  <a:lnTo>
                    <a:pt x="741" y="81"/>
                  </a:lnTo>
                  <a:lnTo>
                    <a:pt x="741" y="83"/>
                  </a:lnTo>
                  <a:lnTo>
                    <a:pt x="741" y="83"/>
                  </a:lnTo>
                  <a:lnTo>
                    <a:pt x="741" y="83"/>
                  </a:lnTo>
                  <a:lnTo>
                    <a:pt x="741" y="81"/>
                  </a:lnTo>
                  <a:lnTo>
                    <a:pt x="741" y="81"/>
                  </a:lnTo>
                  <a:lnTo>
                    <a:pt x="743" y="81"/>
                  </a:lnTo>
                  <a:lnTo>
                    <a:pt x="743" y="81"/>
                  </a:lnTo>
                  <a:lnTo>
                    <a:pt x="743" y="81"/>
                  </a:lnTo>
                  <a:lnTo>
                    <a:pt x="743" y="81"/>
                  </a:lnTo>
                  <a:lnTo>
                    <a:pt x="743" y="81"/>
                  </a:lnTo>
                  <a:lnTo>
                    <a:pt x="745" y="79"/>
                  </a:lnTo>
                  <a:lnTo>
                    <a:pt x="745" y="79"/>
                  </a:lnTo>
                  <a:lnTo>
                    <a:pt x="745" y="79"/>
                  </a:lnTo>
                  <a:lnTo>
                    <a:pt x="748" y="79"/>
                  </a:lnTo>
                  <a:lnTo>
                    <a:pt x="748" y="79"/>
                  </a:lnTo>
                  <a:lnTo>
                    <a:pt x="750" y="83"/>
                  </a:lnTo>
                  <a:lnTo>
                    <a:pt x="750" y="83"/>
                  </a:lnTo>
                  <a:lnTo>
                    <a:pt x="750" y="83"/>
                  </a:lnTo>
                  <a:lnTo>
                    <a:pt x="755" y="83"/>
                  </a:lnTo>
                  <a:lnTo>
                    <a:pt x="752" y="8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89" name="Freeform 37"/>
            <p:cNvSpPr>
              <a:spLocks/>
            </p:cNvSpPr>
            <p:nvPr/>
          </p:nvSpPr>
          <p:spPr bwMode="auto">
            <a:xfrm>
              <a:off x="6256266" y="2304813"/>
              <a:ext cx="934250" cy="709040"/>
            </a:xfrm>
            <a:custGeom>
              <a:avLst/>
              <a:gdLst>
                <a:gd name="T0" fmla="*/ 719 w 755"/>
                <a:gd name="T1" fmla="*/ 71 h 573"/>
                <a:gd name="T2" fmla="*/ 686 w 755"/>
                <a:gd name="T3" fmla="*/ 81 h 573"/>
                <a:gd name="T4" fmla="*/ 667 w 755"/>
                <a:gd name="T5" fmla="*/ 71 h 573"/>
                <a:gd name="T6" fmla="*/ 618 w 755"/>
                <a:gd name="T7" fmla="*/ 100 h 573"/>
                <a:gd name="T8" fmla="*/ 575 w 755"/>
                <a:gd name="T9" fmla="*/ 95 h 573"/>
                <a:gd name="T10" fmla="*/ 580 w 755"/>
                <a:gd name="T11" fmla="*/ 50 h 573"/>
                <a:gd name="T12" fmla="*/ 566 w 755"/>
                <a:gd name="T13" fmla="*/ 36 h 573"/>
                <a:gd name="T14" fmla="*/ 551 w 755"/>
                <a:gd name="T15" fmla="*/ 3 h 573"/>
                <a:gd name="T16" fmla="*/ 535 w 755"/>
                <a:gd name="T17" fmla="*/ 5 h 573"/>
                <a:gd name="T18" fmla="*/ 516 w 755"/>
                <a:gd name="T19" fmla="*/ 31 h 573"/>
                <a:gd name="T20" fmla="*/ 514 w 755"/>
                <a:gd name="T21" fmla="*/ 45 h 573"/>
                <a:gd name="T22" fmla="*/ 509 w 755"/>
                <a:gd name="T23" fmla="*/ 60 h 573"/>
                <a:gd name="T24" fmla="*/ 488 w 755"/>
                <a:gd name="T25" fmla="*/ 60 h 573"/>
                <a:gd name="T26" fmla="*/ 466 w 755"/>
                <a:gd name="T27" fmla="*/ 74 h 573"/>
                <a:gd name="T28" fmla="*/ 459 w 755"/>
                <a:gd name="T29" fmla="*/ 90 h 573"/>
                <a:gd name="T30" fmla="*/ 440 w 755"/>
                <a:gd name="T31" fmla="*/ 79 h 573"/>
                <a:gd name="T32" fmla="*/ 426 w 755"/>
                <a:gd name="T33" fmla="*/ 83 h 573"/>
                <a:gd name="T34" fmla="*/ 405 w 755"/>
                <a:gd name="T35" fmla="*/ 95 h 573"/>
                <a:gd name="T36" fmla="*/ 383 w 755"/>
                <a:gd name="T37" fmla="*/ 90 h 573"/>
                <a:gd name="T38" fmla="*/ 365 w 755"/>
                <a:gd name="T39" fmla="*/ 81 h 573"/>
                <a:gd name="T40" fmla="*/ 327 w 755"/>
                <a:gd name="T41" fmla="*/ 74 h 573"/>
                <a:gd name="T42" fmla="*/ 301 w 755"/>
                <a:gd name="T43" fmla="*/ 74 h 573"/>
                <a:gd name="T44" fmla="*/ 272 w 755"/>
                <a:gd name="T45" fmla="*/ 64 h 573"/>
                <a:gd name="T46" fmla="*/ 223 w 755"/>
                <a:gd name="T47" fmla="*/ 107 h 573"/>
                <a:gd name="T48" fmla="*/ 194 w 755"/>
                <a:gd name="T49" fmla="*/ 152 h 573"/>
                <a:gd name="T50" fmla="*/ 140 w 755"/>
                <a:gd name="T51" fmla="*/ 171 h 573"/>
                <a:gd name="T52" fmla="*/ 137 w 755"/>
                <a:gd name="T53" fmla="*/ 197 h 573"/>
                <a:gd name="T54" fmla="*/ 102 w 755"/>
                <a:gd name="T55" fmla="*/ 209 h 573"/>
                <a:gd name="T56" fmla="*/ 50 w 755"/>
                <a:gd name="T57" fmla="*/ 192 h 573"/>
                <a:gd name="T58" fmla="*/ 41 w 755"/>
                <a:gd name="T59" fmla="*/ 195 h 573"/>
                <a:gd name="T60" fmla="*/ 36 w 755"/>
                <a:gd name="T61" fmla="*/ 218 h 573"/>
                <a:gd name="T62" fmla="*/ 26 w 755"/>
                <a:gd name="T63" fmla="*/ 249 h 573"/>
                <a:gd name="T64" fmla="*/ 22 w 755"/>
                <a:gd name="T65" fmla="*/ 270 h 573"/>
                <a:gd name="T66" fmla="*/ 22 w 755"/>
                <a:gd name="T67" fmla="*/ 318 h 573"/>
                <a:gd name="T68" fmla="*/ 12 w 755"/>
                <a:gd name="T69" fmla="*/ 370 h 573"/>
                <a:gd name="T70" fmla="*/ 19 w 755"/>
                <a:gd name="T71" fmla="*/ 445 h 573"/>
                <a:gd name="T72" fmla="*/ 71 w 755"/>
                <a:gd name="T73" fmla="*/ 476 h 573"/>
                <a:gd name="T74" fmla="*/ 29 w 755"/>
                <a:gd name="T75" fmla="*/ 547 h 573"/>
                <a:gd name="T76" fmla="*/ 128 w 755"/>
                <a:gd name="T77" fmla="*/ 568 h 573"/>
                <a:gd name="T78" fmla="*/ 246 w 755"/>
                <a:gd name="T79" fmla="*/ 561 h 573"/>
                <a:gd name="T80" fmla="*/ 305 w 755"/>
                <a:gd name="T81" fmla="*/ 535 h 573"/>
                <a:gd name="T82" fmla="*/ 327 w 755"/>
                <a:gd name="T83" fmla="*/ 462 h 573"/>
                <a:gd name="T84" fmla="*/ 355 w 755"/>
                <a:gd name="T85" fmla="*/ 462 h 573"/>
                <a:gd name="T86" fmla="*/ 372 w 755"/>
                <a:gd name="T87" fmla="*/ 445 h 573"/>
                <a:gd name="T88" fmla="*/ 400 w 755"/>
                <a:gd name="T89" fmla="*/ 426 h 573"/>
                <a:gd name="T90" fmla="*/ 421 w 755"/>
                <a:gd name="T91" fmla="*/ 424 h 573"/>
                <a:gd name="T92" fmla="*/ 462 w 755"/>
                <a:gd name="T93" fmla="*/ 417 h 573"/>
                <a:gd name="T94" fmla="*/ 469 w 755"/>
                <a:gd name="T95" fmla="*/ 370 h 573"/>
                <a:gd name="T96" fmla="*/ 480 w 755"/>
                <a:gd name="T97" fmla="*/ 346 h 573"/>
                <a:gd name="T98" fmla="*/ 509 w 755"/>
                <a:gd name="T99" fmla="*/ 322 h 573"/>
                <a:gd name="T100" fmla="*/ 495 w 755"/>
                <a:gd name="T101" fmla="*/ 299 h 573"/>
                <a:gd name="T102" fmla="*/ 544 w 755"/>
                <a:gd name="T103" fmla="*/ 289 h 573"/>
                <a:gd name="T104" fmla="*/ 551 w 755"/>
                <a:gd name="T105" fmla="*/ 263 h 573"/>
                <a:gd name="T106" fmla="*/ 568 w 755"/>
                <a:gd name="T107" fmla="*/ 232 h 573"/>
                <a:gd name="T108" fmla="*/ 582 w 755"/>
                <a:gd name="T109" fmla="*/ 202 h 573"/>
                <a:gd name="T110" fmla="*/ 575 w 755"/>
                <a:gd name="T111" fmla="*/ 178 h 573"/>
                <a:gd name="T112" fmla="*/ 563 w 755"/>
                <a:gd name="T113" fmla="*/ 154 h 573"/>
                <a:gd name="T114" fmla="*/ 589 w 755"/>
                <a:gd name="T115" fmla="*/ 135 h 573"/>
                <a:gd name="T116" fmla="*/ 608 w 755"/>
                <a:gd name="T117" fmla="*/ 121 h 573"/>
                <a:gd name="T118" fmla="*/ 655 w 755"/>
                <a:gd name="T119" fmla="*/ 107 h 573"/>
                <a:gd name="T120" fmla="*/ 710 w 755"/>
                <a:gd name="T121" fmla="*/ 109 h 573"/>
                <a:gd name="T122" fmla="*/ 736 w 755"/>
                <a:gd name="T123" fmla="*/ 95 h 573"/>
                <a:gd name="T124" fmla="*/ 741 w 755"/>
                <a:gd name="T125" fmla="*/ 81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55" h="573">
                  <a:moveTo>
                    <a:pt x="752" y="81"/>
                  </a:moveTo>
                  <a:lnTo>
                    <a:pt x="750" y="76"/>
                  </a:lnTo>
                  <a:lnTo>
                    <a:pt x="750" y="76"/>
                  </a:lnTo>
                  <a:lnTo>
                    <a:pt x="743" y="71"/>
                  </a:lnTo>
                  <a:lnTo>
                    <a:pt x="741" y="71"/>
                  </a:lnTo>
                  <a:lnTo>
                    <a:pt x="736" y="74"/>
                  </a:lnTo>
                  <a:lnTo>
                    <a:pt x="736" y="74"/>
                  </a:lnTo>
                  <a:lnTo>
                    <a:pt x="736" y="71"/>
                  </a:lnTo>
                  <a:lnTo>
                    <a:pt x="734" y="71"/>
                  </a:lnTo>
                  <a:lnTo>
                    <a:pt x="731" y="71"/>
                  </a:lnTo>
                  <a:lnTo>
                    <a:pt x="731" y="71"/>
                  </a:lnTo>
                  <a:lnTo>
                    <a:pt x="731" y="71"/>
                  </a:lnTo>
                  <a:lnTo>
                    <a:pt x="729" y="71"/>
                  </a:lnTo>
                  <a:lnTo>
                    <a:pt x="729" y="71"/>
                  </a:lnTo>
                  <a:lnTo>
                    <a:pt x="726" y="71"/>
                  </a:lnTo>
                  <a:lnTo>
                    <a:pt x="726" y="69"/>
                  </a:lnTo>
                  <a:lnTo>
                    <a:pt x="726" y="69"/>
                  </a:lnTo>
                  <a:lnTo>
                    <a:pt x="726" y="69"/>
                  </a:lnTo>
                  <a:lnTo>
                    <a:pt x="724" y="69"/>
                  </a:lnTo>
                  <a:lnTo>
                    <a:pt x="724" y="69"/>
                  </a:lnTo>
                  <a:lnTo>
                    <a:pt x="724" y="71"/>
                  </a:lnTo>
                  <a:lnTo>
                    <a:pt x="724" y="71"/>
                  </a:lnTo>
                  <a:lnTo>
                    <a:pt x="722" y="71"/>
                  </a:lnTo>
                  <a:lnTo>
                    <a:pt x="719" y="71"/>
                  </a:lnTo>
                  <a:lnTo>
                    <a:pt x="719" y="71"/>
                  </a:lnTo>
                  <a:lnTo>
                    <a:pt x="719" y="74"/>
                  </a:lnTo>
                  <a:lnTo>
                    <a:pt x="717" y="76"/>
                  </a:lnTo>
                  <a:lnTo>
                    <a:pt x="717" y="76"/>
                  </a:lnTo>
                  <a:lnTo>
                    <a:pt x="710" y="76"/>
                  </a:lnTo>
                  <a:lnTo>
                    <a:pt x="707" y="79"/>
                  </a:lnTo>
                  <a:lnTo>
                    <a:pt x="705" y="79"/>
                  </a:lnTo>
                  <a:lnTo>
                    <a:pt x="703" y="81"/>
                  </a:lnTo>
                  <a:lnTo>
                    <a:pt x="700" y="81"/>
                  </a:lnTo>
                  <a:lnTo>
                    <a:pt x="700" y="81"/>
                  </a:lnTo>
                  <a:lnTo>
                    <a:pt x="698" y="83"/>
                  </a:lnTo>
                  <a:lnTo>
                    <a:pt x="698" y="83"/>
                  </a:lnTo>
                  <a:lnTo>
                    <a:pt x="696" y="83"/>
                  </a:lnTo>
                  <a:lnTo>
                    <a:pt x="696" y="83"/>
                  </a:lnTo>
                  <a:lnTo>
                    <a:pt x="693" y="83"/>
                  </a:lnTo>
                  <a:lnTo>
                    <a:pt x="693" y="83"/>
                  </a:lnTo>
                  <a:lnTo>
                    <a:pt x="693" y="83"/>
                  </a:lnTo>
                  <a:lnTo>
                    <a:pt x="693" y="83"/>
                  </a:lnTo>
                  <a:lnTo>
                    <a:pt x="691" y="81"/>
                  </a:lnTo>
                  <a:lnTo>
                    <a:pt x="691" y="81"/>
                  </a:lnTo>
                  <a:lnTo>
                    <a:pt x="691" y="81"/>
                  </a:lnTo>
                  <a:lnTo>
                    <a:pt x="689" y="81"/>
                  </a:lnTo>
                  <a:lnTo>
                    <a:pt x="689" y="81"/>
                  </a:lnTo>
                  <a:lnTo>
                    <a:pt x="686" y="81"/>
                  </a:lnTo>
                  <a:lnTo>
                    <a:pt x="689" y="79"/>
                  </a:lnTo>
                  <a:lnTo>
                    <a:pt x="689" y="79"/>
                  </a:lnTo>
                  <a:lnTo>
                    <a:pt x="691" y="79"/>
                  </a:lnTo>
                  <a:lnTo>
                    <a:pt x="691" y="76"/>
                  </a:lnTo>
                  <a:lnTo>
                    <a:pt x="693" y="76"/>
                  </a:lnTo>
                  <a:lnTo>
                    <a:pt x="693" y="76"/>
                  </a:lnTo>
                  <a:lnTo>
                    <a:pt x="696" y="76"/>
                  </a:lnTo>
                  <a:lnTo>
                    <a:pt x="696" y="74"/>
                  </a:lnTo>
                  <a:lnTo>
                    <a:pt x="696" y="71"/>
                  </a:lnTo>
                  <a:lnTo>
                    <a:pt x="696" y="71"/>
                  </a:lnTo>
                  <a:lnTo>
                    <a:pt x="696" y="69"/>
                  </a:lnTo>
                  <a:lnTo>
                    <a:pt x="693" y="69"/>
                  </a:lnTo>
                  <a:lnTo>
                    <a:pt x="691" y="69"/>
                  </a:lnTo>
                  <a:lnTo>
                    <a:pt x="689" y="69"/>
                  </a:lnTo>
                  <a:lnTo>
                    <a:pt x="681" y="67"/>
                  </a:lnTo>
                  <a:lnTo>
                    <a:pt x="679" y="67"/>
                  </a:lnTo>
                  <a:lnTo>
                    <a:pt x="677" y="67"/>
                  </a:lnTo>
                  <a:lnTo>
                    <a:pt x="674" y="67"/>
                  </a:lnTo>
                  <a:lnTo>
                    <a:pt x="674" y="67"/>
                  </a:lnTo>
                  <a:lnTo>
                    <a:pt x="672" y="67"/>
                  </a:lnTo>
                  <a:lnTo>
                    <a:pt x="672" y="67"/>
                  </a:lnTo>
                  <a:lnTo>
                    <a:pt x="670" y="67"/>
                  </a:lnTo>
                  <a:lnTo>
                    <a:pt x="670" y="67"/>
                  </a:lnTo>
                  <a:lnTo>
                    <a:pt x="667" y="71"/>
                  </a:lnTo>
                  <a:lnTo>
                    <a:pt x="667" y="71"/>
                  </a:lnTo>
                  <a:lnTo>
                    <a:pt x="665" y="71"/>
                  </a:lnTo>
                  <a:lnTo>
                    <a:pt x="665" y="71"/>
                  </a:lnTo>
                  <a:lnTo>
                    <a:pt x="663" y="71"/>
                  </a:lnTo>
                  <a:lnTo>
                    <a:pt x="663" y="74"/>
                  </a:lnTo>
                  <a:lnTo>
                    <a:pt x="660" y="76"/>
                  </a:lnTo>
                  <a:lnTo>
                    <a:pt x="660" y="76"/>
                  </a:lnTo>
                  <a:lnTo>
                    <a:pt x="660" y="76"/>
                  </a:lnTo>
                  <a:lnTo>
                    <a:pt x="655" y="76"/>
                  </a:lnTo>
                  <a:lnTo>
                    <a:pt x="653" y="79"/>
                  </a:lnTo>
                  <a:lnTo>
                    <a:pt x="651" y="81"/>
                  </a:lnTo>
                  <a:lnTo>
                    <a:pt x="648" y="81"/>
                  </a:lnTo>
                  <a:lnTo>
                    <a:pt x="646" y="81"/>
                  </a:lnTo>
                  <a:lnTo>
                    <a:pt x="646" y="83"/>
                  </a:lnTo>
                  <a:lnTo>
                    <a:pt x="644" y="86"/>
                  </a:lnTo>
                  <a:lnTo>
                    <a:pt x="641" y="90"/>
                  </a:lnTo>
                  <a:lnTo>
                    <a:pt x="639" y="93"/>
                  </a:lnTo>
                  <a:lnTo>
                    <a:pt x="639" y="95"/>
                  </a:lnTo>
                  <a:lnTo>
                    <a:pt x="639" y="95"/>
                  </a:lnTo>
                  <a:lnTo>
                    <a:pt x="629" y="98"/>
                  </a:lnTo>
                  <a:lnTo>
                    <a:pt x="629" y="98"/>
                  </a:lnTo>
                  <a:lnTo>
                    <a:pt x="625" y="98"/>
                  </a:lnTo>
                  <a:lnTo>
                    <a:pt x="622" y="98"/>
                  </a:lnTo>
                  <a:lnTo>
                    <a:pt x="618" y="100"/>
                  </a:lnTo>
                  <a:lnTo>
                    <a:pt x="615" y="100"/>
                  </a:lnTo>
                  <a:lnTo>
                    <a:pt x="615" y="102"/>
                  </a:lnTo>
                  <a:lnTo>
                    <a:pt x="613" y="102"/>
                  </a:lnTo>
                  <a:lnTo>
                    <a:pt x="613" y="102"/>
                  </a:lnTo>
                  <a:lnTo>
                    <a:pt x="611" y="105"/>
                  </a:lnTo>
                  <a:lnTo>
                    <a:pt x="611" y="105"/>
                  </a:lnTo>
                  <a:lnTo>
                    <a:pt x="594" y="116"/>
                  </a:lnTo>
                  <a:lnTo>
                    <a:pt x="594" y="119"/>
                  </a:lnTo>
                  <a:lnTo>
                    <a:pt x="592" y="119"/>
                  </a:lnTo>
                  <a:lnTo>
                    <a:pt x="587" y="119"/>
                  </a:lnTo>
                  <a:lnTo>
                    <a:pt x="585" y="119"/>
                  </a:lnTo>
                  <a:lnTo>
                    <a:pt x="582" y="116"/>
                  </a:lnTo>
                  <a:lnTo>
                    <a:pt x="582" y="114"/>
                  </a:lnTo>
                  <a:lnTo>
                    <a:pt x="580" y="114"/>
                  </a:lnTo>
                  <a:lnTo>
                    <a:pt x="580" y="112"/>
                  </a:lnTo>
                  <a:lnTo>
                    <a:pt x="580" y="112"/>
                  </a:lnTo>
                  <a:lnTo>
                    <a:pt x="580" y="107"/>
                  </a:lnTo>
                  <a:lnTo>
                    <a:pt x="580" y="107"/>
                  </a:lnTo>
                  <a:lnTo>
                    <a:pt x="575" y="102"/>
                  </a:lnTo>
                  <a:lnTo>
                    <a:pt x="575" y="100"/>
                  </a:lnTo>
                  <a:lnTo>
                    <a:pt x="575" y="100"/>
                  </a:lnTo>
                  <a:lnTo>
                    <a:pt x="575" y="98"/>
                  </a:lnTo>
                  <a:lnTo>
                    <a:pt x="575" y="95"/>
                  </a:lnTo>
                  <a:lnTo>
                    <a:pt x="575" y="95"/>
                  </a:lnTo>
                  <a:lnTo>
                    <a:pt x="575" y="93"/>
                  </a:lnTo>
                  <a:lnTo>
                    <a:pt x="573" y="93"/>
                  </a:lnTo>
                  <a:lnTo>
                    <a:pt x="575" y="88"/>
                  </a:lnTo>
                  <a:lnTo>
                    <a:pt x="575" y="86"/>
                  </a:lnTo>
                  <a:lnTo>
                    <a:pt x="575" y="86"/>
                  </a:lnTo>
                  <a:lnTo>
                    <a:pt x="575" y="86"/>
                  </a:lnTo>
                  <a:lnTo>
                    <a:pt x="575" y="83"/>
                  </a:lnTo>
                  <a:lnTo>
                    <a:pt x="577" y="81"/>
                  </a:lnTo>
                  <a:lnTo>
                    <a:pt x="577" y="79"/>
                  </a:lnTo>
                  <a:lnTo>
                    <a:pt x="577" y="76"/>
                  </a:lnTo>
                  <a:lnTo>
                    <a:pt x="577" y="76"/>
                  </a:lnTo>
                  <a:lnTo>
                    <a:pt x="577" y="74"/>
                  </a:lnTo>
                  <a:lnTo>
                    <a:pt x="577" y="71"/>
                  </a:lnTo>
                  <a:lnTo>
                    <a:pt x="577" y="69"/>
                  </a:lnTo>
                  <a:lnTo>
                    <a:pt x="577" y="69"/>
                  </a:lnTo>
                  <a:lnTo>
                    <a:pt x="577" y="64"/>
                  </a:lnTo>
                  <a:lnTo>
                    <a:pt x="577" y="60"/>
                  </a:lnTo>
                  <a:lnTo>
                    <a:pt x="577" y="57"/>
                  </a:lnTo>
                  <a:lnTo>
                    <a:pt x="577" y="57"/>
                  </a:lnTo>
                  <a:lnTo>
                    <a:pt x="577" y="55"/>
                  </a:lnTo>
                  <a:lnTo>
                    <a:pt x="580" y="55"/>
                  </a:lnTo>
                  <a:lnTo>
                    <a:pt x="580" y="55"/>
                  </a:lnTo>
                  <a:lnTo>
                    <a:pt x="580" y="53"/>
                  </a:lnTo>
                  <a:lnTo>
                    <a:pt x="580" y="50"/>
                  </a:lnTo>
                  <a:lnTo>
                    <a:pt x="580" y="50"/>
                  </a:lnTo>
                  <a:lnTo>
                    <a:pt x="580" y="50"/>
                  </a:lnTo>
                  <a:lnTo>
                    <a:pt x="580" y="48"/>
                  </a:lnTo>
                  <a:lnTo>
                    <a:pt x="580" y="48"/>
                  </a:lnTo>
                  <a:lnTo>
                    <a:pt x="580" y="45"/>
                  </a:lnTo>
                  <a:lnTo>
                    <a:pt x="582" y="45"/>
                  </a:lnTo>
                  <a:lnTo>
                    <a:pt x="582" y="43"/>
                  </a:lnTo>
                  <a:lnTo>
                    <a:pt x="582" y="43"/>
                  </a:lnTo>
                  <a:lnTo>
                    <a:pt x="582" y="41"/>
                  </a:lnTo>
                  <a:lnTo>
                    <a:pt x="582" y="41"/>
                  </a:lnTo>
                  <a:lnTo>
                    <a:pt x="582" y="38"/>
                  </a:lnTo>
                  <a:lnTo>
                    <a:pt x="582" y="38"/>
                  </a:lnTo>
                  <a:lnTo>
                    <a:pt x="582" y="36"/>
                  </a:lnTo>
                  <a:lnTo>
                    <a:pt x="580" y="36"/>
                  </a:lnTo>
                  <a:lnTo>
                    <a:pt x="577" y="36"/>
                  </a:lnTo>
                  <a:lnTo>
                    <a:pt x="570" y="38"/>
                  </a:lnTo>
                  <a:lnTo>
                    <a:pt x="570" y="38"/>
                  </a:lnTo>
                  <a:lnTo>
                    <a:pt x="570" y="38"/>
                  </a:lnTo>
                  <a:lnTo>
                    <a:pt x="568" y="38"/>
                  </a:lnTo>
                  <a:lnTo>
                    <a:pt x="566" y="36"/>
                  </a:lnTo>
                  <a:lnTo>
                    <a:pt x="566" y="36"/>
                  </a:lnTo>
                  <a:lnTo>
                    <a:pt x="566" y="36"/>
                  </a:lnTo>
                  <a:lnTo>
                    <a:pt x="566" y="36"/>
                  </a:lnTo>
                  <a:lnTo>
                    <a:pt x="566" y="36"/>
                  </a:lnTo>
                  <a:lnTo>
                    <a:pt x="566" y="36"/>
                  </a:lnTo>
                  <a:lnTo>
                    <a:pt x="566" y="34"/>
                  </a:lnTo>
                  <a:lnTo>
                    <a:pt x="566" y="31"/>
                  </a:lnTo>
                  <a:lnTo>
                    <a:pt x="568" y="29"/>
                  </a:lnTo>
                  <a:lnTo>
                    <a:pt x="568" y="27"/>
                  </a:lnTo>
                  <a:lnTo>
                    <a:pt x="568" y="24"/>
                  </a:lnTo>
                  <a:lnTo>
                    <a:pt x="570" y="22"/>
                  </a:lnTo>
                  <a:lnTo>
                    <a:pt x="570" y="19"/>
                  </a:lnTo>
                  <a:lnTo>
                    <a:pt x="570" y="17"/>
                  </a:lnTo>
                  <a:lnTo>
                    <a:pt x="570" y="15"/>
                  </a:lnTo>
                  <a:lnTo>
                    <a:pt x="568" y="12"/>
                  </a:lnTo>
                  <a:lnTo>
                    <a:pt x="568" y="12"/>
                  </a:lnTo>
                  <a:lnTo>
                    <a:pt x="563" y="10"/>
                  </a:lnTo>
                  <a:lnTo>
                    <a:pt x="558" y="8"/>
                  </a:lnTo>
                  <a:lnTo>
                    <a:pt x="558" y="5"/>
                  </a:lnTo>
                  <a:lnTo>
                    <a:pt x="556" y="5"/>
                  </a:lnTo>
                  <a:lnTo>
                    <a:pt x="556" y="5"/>
                  </a:lnTo>
                  <a:lnTo>
                    <a:pt x="554" y="5"/>
                  </a:lnTo>
                  <a:lnTo>
                    <a:pt x="554" y="5"/>
                  </a:lnTo>
                  <a:lnTo>
                    <a:pt x="554" y="5"/>
                  </a:lnTo>
                  <a:lnTo>
                    <a:pt x="554" y="3"/>
                  </a:lnTo>
                  <a:lnTo>
                    <a:pt x="554" y="3"/>
                  </a:lnTo>
                  <a:lnTo>
                    <a:pt x="554" y="3"/>
                  </a:lnTo>
                  <a:lnTo>
                    <a:pt x="551" y="3"/>
                  </a:lnTo>
                  <a:lnTo>
                    <a:pt x="551" y="0"/>
                  </a:lnTo>
                  <a:lnTo>
                    <a:pt x="551" y="0"/>
                  </a:lnTo>
                  <a:lnTo>
                    <a:pt x="551" y="0"/>
                  </a:lnTo>
                  <a:lnTo>
                    <a:pt x="549" y="0"/>
                  </a:lnTo>
                  <a:lnTo>
                    <a:pt x="549" y="0"/>
                  </a:lnTo>
                  <a:lnTo>
                    <a:pt x="549" y="0"/>
                  </a:lnTo>
                  <a:lnTo>
                    <a:pt x="549" y="3"/>
                  </a:lnTo>
                  <a:lnTo>
                    <a:pt x="549" y="3"/>
                  </a:lnTo>
                  <a:lnTo>
                    <a:pt x="547" y="3"/>
                  </a:lnTo>
                  <a:lnTo>
                    <a:pt x="544" y="0"/>
                  </a:lnTo>
                  <a:lnTo>
                    <a:pt x="544" y="0"/>
                  </a:lnTo>
                  <a:lnTo>
                    <a:pt x="544" y="3"/>
                  </a:lnTo>
                  <a:lnTo>
                    <a:pt x="544" y="3"/>
                  </a:lnTo>
                  <a:lnTo>
                    <a:pt x="542" y="3"/>
                  </a:lnTo>
                  <a:lnTo>
                    <a:pt x="542" y="3"/>
                  </a:lnTo>
                  <a:lnTo>
                    <a:pt x="542" y="3"/>
                  </a:lnTo>
                  <a:lnTo>
                    <a:pt x="542" y="3"/>
                  </a:lnTo>
                  <a:lnTo>
                    <a:pt x="540" y="3"/>
                  </a:lnTo>
                  <a:lnTo>
                    <a:pt x="540" y="3"/>
                  </a:lnTo>
                  <a:lnTo>
                    <a:pt x="540" y="3"/>
                  </a:lnTo>
                  <a:lnTo>
                    <a:pt x="537" y="3"/>
                  </a:lnTo>
                  <a:lnTo>
                    <a:pt x="535" y="5"/>
                  </a:lnTo>
                  <a:lnTo>
                    <a:pt x="535" y="5"/>
                  </a:lnTo>
                  <a:lnTo>
                    <a:pt x="535" y="5"/>
                  </a:lnTo>
                  <a:lnTo>
                    <a:pt x="535" y="5"/>
                  </a:lnTo>
                  <a:lnTo>
                    <a:pt x="535" y="8"/>
                  </a:lnTo>
                  <a:lnTo>
                    <a:pt x="532" y="8"/>
                  </a:lnTo>
                  <a:lnTo>
                    <a:pt x="532" y="8"/>
                  </a:lnTo>
                  <a:lnTo>
                    <a:pt x="530" y="8"/>
                  </a:lnTo>
                  <a:lnTo>
                    <a:pt x="530" y="8"/>
                  </a:lnTo>
                  <a:lnTo>
                    <a:pt x="530" y="10"/>
                  </a:lnTo>
                  <a:lnTo>
                    <a:pt x="530" y="10"/>
                  </a:lnTo>
                  <a:lnTo>
                    <a:pt x="530" y="10"/>
                  </a:lnTo>
                  <a:lnTo>
                    <a:pt x="530" y="10"/>
                  </a:lnTo>
                  <a:lnTo>
                    <a:pt x="530" y="12"/>
                  </a:lnTo>
                  <a:lnTo>
                    <a:pt x="530" y="15"/>
                  </a:lnTo>
                  <a:lnTo>
                    <a:pt x="528" y="15"/>
                  </a:lnTo>
                  <a:lnTo>
                    <a:pt x="528" y="15"/>
                  </a:lnTo>
                  <a:lnTo>
                    <a:pt x="528" y="15"/>
                  </a:lnTo>
                  <a:lnTo>
                    <a:pt x="525" y="19"/>
                  </a:lnTo>
                  <a:lnTo>
                    <a:pt x="525" y="22"/>
                  </a:lnTo>
                  <a:lnTo>
                    <a:pt x="523" y="24"/>
                  </a:lnTo>
                  <a:lnTo>
                    <a:pt x="523" y="24"/>
                  </a:lnTo>
                  <a:lnTo>
                    <a:pt x="521" y="24"/>
                  </a:lnTo>
                  <a:lnTo>
                    <a:pt x="521" y="24"/>
                  </a:lnTo>
                  <a:lnTo>
                    <a:pt x="518" y="29"/>
                  </a:lnTo>
                  <a:lnTo>
                    <a:pt x="516" y="31"/>
                  </a:lnTo>
                  <a:lnTo>
                    <a:pt x="516" y="31"/>
                  </a:lnTo>
                  <a:lnTo>
                    <a:pt x="514" y="31"/>
                  </a:lnTo>
                  <a:lnTo>
                    <a:pt x="514" y="31"/>
                  </a:lnTo>
                  <a:lnTo>
                    <a:pt x="514" y="31"/>
                  </a:lnTo>
                  <a:lnTo>
                    <a:pt x="514" y="34"/>
                  </a:lnTo>
                  <a:lnTo>
                    <a:pt x="514" y="34"/>
                  </a:lnTo>
                  <a:lnTo>
                    <a:pt x="514" y="34"/>
                  </a:lnTo>
                  <a:lnTo>
                    <a:pt x="511" y="34"/>
                  </a:lnTo>
                  <a:lnTo>
                    <a:pt x="511" y="34"/>
                  </a:lnTo>
                  <a:lnTo>
                    <a:pt x="511" y="34"/>
                  </a:lnTo>
                  <a:lnTo>
                    <a:pt x="511" y="36"/>
                  </a:lnTo>
                  <a:lnTo>
                    <a:pt x="514" y="36"/>
                  </a:lnTo>
                  <a:lnTo>
                    <a:pt x="511" y="36"/>
                  </a:lnTo>
                  <a:lnTo>
                    <a:pt x="511" y="36"/>
                  </a:lnTo>
                  <a:lnTo>
                    <a:pt x="509" y="36"/>
                  </a:lnTo>
                  <a:lnTo>
                    <a:pt x="509" y="36"/>
                  </a:lnTo>
                  <a:lnTo>
                    <a:pt x="506" y="36"/>
                  </a:lnTo>
                  <a:lnTo>
                    <a:pt x="506" y="38"/>
                  </a:lnTo>
                  <a:lnTo>
                    <a:pt x="509" y="41"/>
                  </a:lnTo>
                  <a:lnTo>
                    <a:pt x="509" y="43"/>
                  </a:lnTo>
                  <a:lnTo>
                    <a:pt x="509" y="43"/>
                  </a:lnTo>
                  <a:lnTo>
                    <a:pt x="511" y="43"/>
                  </a:lnTo>
                  <a:lnTo>
                    <a:pt x="511" y="43"/>
                  </a:lnTo>
                  <a:lnTo>
                    <a:pt x="511" y="45"/>
                  </a:lnTo>
                  <a:lnTo>
                    <a:pt x="514" y="45"/>
                  </a:lnTo>
                  <a:lnTo>
                    <a:pt x="514" y="45"/>
                  </a:lnTo>
                  <a:lnTo>
                    <a:pt x="514" y="45"/>
                  </a:lnTo>
                  <a:lnTo>
                    <a:pt x="514" y="48"/>
                  </a:lnTo>
                  <a:lnTo>
                    <a:pt x="514" y="48"/>
                  </a:lnTo>
                  <a:lnTo>
                    <a:pt x="514" y="50"/>
                  </a:lnTo>
                  <a:lnTo>
                    <a:pt x="514" y="50"/>
                  </a:lnTo>
                  <a:lnTo>
                    <a:pt x="514" y="53"/>
                  </a:lnTo>
                  <a:lnTo>
                    <a:pt x="514" y="53"/>
                  </a:lnTo>
                  <a:lnTo>
                    <a:pt x="514" y="53"/>
                  </a:lnTo>
                  <a:lnTo>
                    <a:pt x="514" y="55"/>
                  </a:lnTo>
                  <a:lnTo>
                    <a:pt x="514" y="55"/>
                  </a:lnTo>
                  <a:lnTo>
                    <a:pt x="511" y="55"/>
                  </a:lnTo>
                  <a:lnTo>
                    <a:pt x="511" y="55"/>
                  </a:lnTo>
                  <a:lnTo>
                    <a:pt x="511" y="55"/>
                  </a:lnTo>
                  <a:lnTo>
                    <a:pt x="511" y="55"/>
                  </a:lnTo>
                  <a:lnTo>
                    <a:pt x="511" y="57"/>
                  </a:lnTo>
                  <a:lnTo>
                    <a:pt x="511" y="57"/>
                  </a:lnTo>
                  <a:lnTo>
                    <a:pt x="511" y="57"/>
                  </a:lnTo>
                  <a:lnTo>
                    <a:pt x="511" y="57"/>
                  </a:lnTo>
                  <a:lnTo>
                    <a:pt x="511" y="57"/>
                  </a:lnTo>
                  <a:lnTo>
                    <a:pt x="511" y="57"/>
                  </a:lnTo>
                  <a:lnTo>
                    <a:pt x="509" y="60"/>
                  </a:lnTo>
                  <a:lnTo>
                    <a:pt x="509" y="60"/>
                  </a:lnTo>
                  <a:lnTo>
                    <a:pt x="509" y="60"/>
                  </a:lnTo>
                  <a:lnTo>
                    <a:pt x="506" y="62"/>
                  </a:lnTo>
                  <a:lnTo>
                    <a:pt x="506" y="62"/>
                  </a:lnTo>
                  <a:lnTo>
                    <a:pt x="504" y="62"/>
                  </a:lnTo>
                  <a:lnTo>
                    <a:pt x="502" y="62"/>
                  </a:lnTo>
                  <a:lnTo>
                    <a:pt x="502" y="62"/>
                  </a:lnTo>
                  <a:lnTo>
                    <a:pt x="502" y="62"/>
                  </a:lnTo>
                  <a:lnTo>
                    <a:pt x="499" y="62"/>
                  </a:lnTo>
                  <a:lnTo>
                    <a:pt x="499" y="62"/>
                  </a:lnTo>
                  <a:lnTo>
                    <a:pt x="499" y="62"/>
                  </a:lnTo>
                  <a:lnTo>
                    <a:pt x="499" y="62"/>
                  </a:lnTo>
                  <a:lnTo>
                    <a:pt x="499" y="60"/>
                  </a:lnTo>
                  <a:lnTo>
                    <a:pt x="499" y="60"/>
                  </a:lnTo>
                  <a:lnTo>
                    <a:pt x="497" y="60"/>
                  </a:lnTo>
                  <a:lnTo>
                    <a:pt x="497" y="60"/>
                  </a:lnTo>
                  <a:lnTo>
                    <a:pt x="497" y="60"/>
                  </a:lnTo>
                  <a:lnTo>
                    <a:pt x="495" y="57"/>
                  </a:lnTo>
                  <a:lnTo>
                    <a:pt x="495" y="57"/>
                  </a:lnTo>
                  <a:lnTo>
                    <a:pt x="495" y="57"/>
                  </a:lnTo>
                  <a:lnTo>
                    <a:pt x="492" y="57"/>
                  </a:lnTo>
                  <a:lnTo>
                    <a:pt x="490" y="57"/>
                  </a:lnTo>
                  <a:lnTo>
                    <a:pt x="490" y="57"/>
                  </a:lnTo>
                  <a:lnTo>
                    <a:pt x="490" y="60"/>
                  </a:lnTo>
                  <a:lnTo>
                    <a:pt x="488" y="60"/>
                  </a:lnTo>
                  <a:lnTo>
                    <a:pt x="488" y="60"/>
                  </a:lnTo>
                  <a:lnTo>
                    <a:pt x="488" y="60"/>
                  </a:lnTo>
                  <a:lnTo>
                    <a:pt x="488" y="57"/>
                  </a:lnTo>
                  <a:lnTo>
                    <a:pt x="485" y="57"/>
                  </a:lnTo>
                  <a:lnTo>
                    <a:pt x="485" y="57"/>
                  </a:lnTo>
                  <a:lnTo>
                    <a:pt x="483" y="60"/>
                  </a:lnTo>
                  <a:lnTo>
                    <a:pt x="480" y="60"/>
                  </a:lnTo>
                  <a:lnTo>
                    <a:pt x="473" y="60"/>
                  </a:lnTo>
                  <a:lnTo>
                    <a:pt x="473" y="60"/>
                  </a:lnTo>
                  <a:lnTo>
                    <a:pt x="473" y="62"/>
                  </a:lnTo>
                  <a:lnTo>
                    <a:pt x="471" y="64"/>
                  </a:lnTo>
                  <a:lnTo>
                    <a:pt x="469" y="64"/>
                  </a:lnTo>
                  <a:lnTo>
                    <a:pt x="469" y="64"/>
                  </a:lnTo>
                  <a:lnTo>
                    <a:pt x="469" y="67"/>
                  </a:lnTo>
                  <a:lnTo>
                    <a:pt x="469" y="67"/>
                  </a:lnTo>
                  <a:lnTo>
                    <a:pt x="469" y="67"/>
                  </a:lnTo>
                  <a:lnTo>
                    <a:pt x="466" y="67"/>
                  </a:lnTo>
                  <a:lnTo>
                    <a:pt x="466" y="67"/>
                  </a:lnTo>
                  <a:lnTo>
                    <a:pt x="466" y="69"/>
                  </a:lnTo>
                  <a:lnTo>
                    <a:pt x="466" y="69"/>
                  </a:lnTo>
                  <a:lnTo>
                    <a:pt x="466" y="71"/>
                  </a:lnTo>
                  <a:lnTo>
                    <a:pt x="466" y="71"/>
                  </a:lnTo>
                  <a:lnTo>
                    <a:pt x="466" y="74"/>
                  </a:lnTo>
                  <a:lnTo>
                    <a:pt x="466" y="74"/>
                  </a:lnTo>
                  <a:lnTo>
                    <a:pt x="466" y="74"/>
                  </a:lnTo>
                  <a:lnTo>
                    <a:pt x="466" y="74"/>
                  </a:lnTo>
                  <a:lnTo>
                    <a:pt x="466" y="74"/>
                  </a:lnTo>
                  <a:lnTo>
                    <a:pt x="466" y="74"/>
                  </a:lnTo>
                  <a:lnTo>
                    <a:pt x="466" y="74"/>
                  </a:lnTo>
                  <a:lnTo>
                    <a:pt x="466" y="74"/>
                  </a:lnTo>
                  <a:lnTo>
                    <a:pt x="466" y="76"/>
                  </a:lnTo>
                  <a:lnTo>
                    <a:pt x="466" y="76"/>
                  </a:lnTo>
                  <a:lnTo>
                    <a:pt x="469" y="76"/>
                  </a:lnTo>
                  <a:lnTo>
                    <a:pt x="469" y="79"/>
                  </a:lnTo>
                  <a:lnTo>
                    <a:pt x="469" y="81"/>
                  </a:lnTo>
                  <a:lnTo>
                    <a:pt x="469" y="81"/>
                  </a:lnTo>
                  <a:lnTo>
                    <a:pt x="469" y="81"/>
                  </a:lnTo>
                  <a:lnTo>
                    <a:pt x="471" y="81"/>
                  </a:lnTo>
                  <a:lnTo>
                    <a:pt x="469" y="83"/>
                  </a:lnTo>
                  <a:lnTo>
                    <a:pt x="469" y="86"/>
                  </a:lnTo>
                  <a:lnTo>
                    <a:pt x="466" y="86"/>
                  </a:lnTo>
                  <a:lnTo>
                    <a:pt x="464" y="88"/>
                  </a:lnTo>
                  <a:lnTo>
                    <a:pt x="464" y="88"/>
                  </a:lnTo>
                  <a:lnTo>
                    <a:pt x="464" y="90"/>
                  </a:lnTo>
                  <a:lnTo>
                    <a:pt x="464" y="90"/>
                  </a:lnTo>
                  <a:lnTo>
                    <a:pt x="464" y="90"/>
                  </a:lnTo>
                  <a:lnTo>
                    <a:pt x="462" y="90"/>
                  </a:lnTo>
                  <a:lnTo>
                    <a:pt x="462" y="90"/>
                  </a:lnTo>
                  <a:lnTo>
                    <a:pt x="459" y="90"/>
                  </a:lnTo>
                  <a:lnTo>
                    <a:pt x="454" y="88"/>
                  </a:lnTo>
                  <a:lnTo>
                    <a:pt x="454" y="88"/>
                  </a:lnTo>
                  <a:lnTo>
                    <a:pt x="452" y="86"/>
                  </a:lnTo>
                  <a:lnTo>
                    <a:pt x="452" y="86"/>
                  </a:lnTo>
                  <a:lnTo>
                    <a:pt x="452" y="83"/>
                  </a:lnTo>
                  <a:lnTo>
                    <a:pt x="450" y="83"/>
                  </a:lnTo>
                  <a:lnTo>
                    <a:pt x="450" y="81"/>
                  </a:lnTo>
                  <a:lnTo>
                    <a:pt x="450" y="81"/>
                  </a:lnTo>
                  <a:lnTo>
                    <a:pt x="447" y="79"/>
                  </a:lnTo>
                  <a:lnTo>
                    <a:pt x="447" y="76"/>
                  </a:lnTo>
                  <a:lnTo>
                    <a:pt x="445" y="76"/>
                  </a:lnTo>
                  <a:lnTo>
                    <a:pt x="445" y="76"/>
                  </a:lnTo>
                  <a:lnTo>
                    <a:pt x="440" y="76"/>
                  </a:lnTo>
                  <a:lnTo>
                    <a:pt x="440" y="76"/>
                  </a:lnTo>
                  <a:lnTo>
                    <a:pt x="440" y="76"/>
                  </a:lnTo>
                  <a:lnTo>
                    <a:pt x="440" y="76"/>
                  </a:lnTo>
                  <a:lnTo>
                    <a:pt x="440" y="76"/>
                  </a:lnTo>
                  <a:lnTo>
                    <a:pt x="440" y="76"/>
                  </a:lnTo>
                  <a:lnTo>
                    <a:pt x="443" y="76"/>
                  </a:lnTo>
                  <a:lnTo>
                    <a:pt x="443" y="79"/>
                  </a:lnTo>
                  <a:lnTo>
                    <a:pt x="443" y="79"/>
                  </a:lnTo>
                  <a:lnTo>
                    <a:pt x="443" y="79"/>
                  </a:lnTo>
                  <a:lnTo>
                    <a:pt x="443" y="79"/>
                  </a:lnTo>
                  <a:lnTo>
                    <a:pt x="440" y="79"/>
                  </a:lnTo>
                  <a:lnTo>
                    <a:pt x="440" y="79"/>
                  </a:lnTo>
                  <a:lnTo>
                    <a:pt x="440" y="76"/>
                  </a:lnTo>
                  <a:lnTo>
                    <a:pt x="440" y="76"/>
                  </a:lnTo>
                  <a:lnTo>
                    <a:pt x="438" y="76"/>
                  </a:lnTo>
                  <a:lnTo>
                    <a:pt x="438" y="76"/>
                  </a:lnTo>
                  <a:lnTo>
                    <a:pt x="438" y="76"/>
                  </a:lnTo>
                  <a:lnTo>
                    <a:pt x="438" y="79"/>
                  </a:lnTo>
                  <a:lnTo>
                    <a:pt x="438" y="81"/>
                  </a:lnTo>
                  <a:lnTo>
                    <a:pt x="438" y="81"/>
                  </a:lnTo>
                  <a:lnTo>
                    <a:pt x="435" y="81"/>
                  </a:lnTo>
                  <a:lnTo>
                    <a:pt x="435" y="79"/>
                  </a:lnTo>
                  <a:lnTo>
                    <a:pt x="433" y="79"/>
                  </a:lnTo>
                  <a:lnTo>
                    <a:pt x="433" y="79"/>
                  </a:lnTo>
                  <a:lnTo>
                    <a:pt x="433" y="79"/>
                  </a:lnTo>
                  <a:lnTo>
                    <a:pt x="431" y="79"/>
                  </a:lnTo>
                  <a:lnTo>
                    <a:pt x="428" y="79"/>
                  </a:lnTo>
                  <a:lnTo>
                    <a:pt x="428" y="81"/>
                  </a:lnTo>
                  <a:lnTo>
                    <a:pt x="428" y="81"/>
                  </a:lnTo>
                  <a:lnTo>
                    <a:pt x="428" y="81"/>
                  </a:lnTo>
                  <a:lnTo>
                    <a:pt x="428" y="81"/>
                  </a:lnTo>
                  <a:lnTo>
                    <a:pt x="428" y="81"/>
                  </a:lnTo>
                  <a:lnTo>
                    <a:pt x="428" y="83"/>
                  </a:lnTo>
                  <a:lnTo>
                    <a:pt x="428" y="83"/>
                  </a:lnTo>
                  <a:lnTo>
                    <a:pt x="426" y="83"/>
                  </a:lnTo>
                  <a:lnTo>
                    <a:pt x="426" y="83"/>
                  </a:lnTo>
                  <a:lnTo>
                    <a:pt x="424" y="86"/>
                  </a:lnTo>
                  <a:lnTo>
                    <a:pt x="424" y="86"/>
                  </a:lnTo>
                  <a:lnTo>
                    <a:pt x="424" y="86"/>
                  </a:lnTo>
                  <a:lnTo>
                    <a:pt x="421" y="86"/>
                  </a:lnTo>
                  <a:lnTo>
                    <a:pt x="421" y="86"/>
                  </a:lnTo>
                  <a:lnTo>
                    <a:pt x="421" y="86"/>
                  </a:lnTo>
                  <a:lnTo>
                    <a:pt x="419" y="88"/>
                  </a:lnTo>
                  <a:lnTo>
                    <a:pt x="417" y="88"/>
                  </a:lnTo>
                  <a:lnTo>
                    <a:pt x="417" y="88"/>
                  </a:lnTo>
                  <a:lnTo>
                    <a:pt x="417" y="90"/>
                  </a:lnTo>
                  <a:lnTo>
                    <a:pt x="414" y="90"/>
                  </a:lnTo>
                  <a:lnTo>
                    <a:pt x="414" y="90"/>
                  </a:lnTo>
                  <a:lnTo>
                    <a:pt x="412" y="90"/>
                  </a:lnTo>
                  <a:lnTo>
                    <a:pt x="412" y="90"/>
                  </a:lnTo>
                  <a:lnTo>
                    <a:pt x="409" y="90"/>
                  </a:lnTo>
                  <a:lnTo>
                    <a:pt x="409" y="90"/>
                  </a:lnTo>
                  <a:lnTo>
                    <a:pt x="409" y="93"/>
                  </a:lnTo>
                  <a:lnTo>
                    <a:pt x="409" y="93"/>
                  </a:lnTo>
                  <a:lnTo>
                    <a:pt x="409" y="95"/>
                  </a:lnTo>
                  <a:lnTo>
                    <a:pt x="409" y="98"/>
                  </a:lnTo>
                  <a:lnTo>
                    <a:pt x="407" y="98"/>
                  </a:lnTo>
                  <a:lnTo>
                    <a:pt x="405" y="95"/>
                  </a:lnTo>
                  <a:lnTo>
                    <a:pt x="405" y="95"/>
                  </a:lnTo>
                  <a:lnTo>
                    <a:pt x="402" y="98"/>
                  </a:lnTo>
                  <a:lnTo>
                    <a:pt x="402" y="98"/>
                  </a:lnTo>
                  <a:lnTo>
                    <a:pt x="402" y="98"/>
                  </a:lnTo>
                  <a:lnTo>
                    <a:pt x="400" y="98"/>
                  </a:lnTo>
                  <a:lnTo>
                    <a:pt x="398" y="102"/>
                  </a:lnTo>
                  <a:lnTo>
                    <a:pt x="398" y="102"/>
                  </a:lnTo>
                  <a:lnTo>
                    <a:pt x="395" y="102"/>
                  </a:lnTo>
                  <a:lnTo>
                    <a:pt x="395" y="102"/>
                  </a:lnTo>
                  <a:lnTo>
                    <a:pt x="395" y="102"/>
                  </a:lnTo>
                  <a:lnTo>
                    <a:pt x="395" y="102"/>
                  </a:lnTo>
                  <a:lnTo>
                    <a:pt x="395" y="102"/>
                  </a:lnTo>
                  <a:lnTo>
                    <a:pt x="395" y="100"/>
                  </a:lnTo>
                  <a:lnTo>
                    <a:pt x="395" y="100"/>
                  </a:lnTo>
                  <a:lnTo>
                    <a:pt x="393" y="98"/>
                  </a:lnTo>
                  <a:lnTo>
                    <a:pt x="393" y="98"/>
                  </a:lnTo>
                  <a:lnTo>
                    <a:pt x="391" y="98"/>
                  </a:lnTo>
                  <a:lnTo>
                    <a:pt x="391" y="98"/>
                  </a:lnTo>
                  <a:lnTo>
                    <a:pt x="388" y="95"/>
                  </a:lnTo>
                  <a:lnTo>
                    <a:pt x="388" y="93"/>
                  </a:lnTo>
                  <a:lnTo>
                    <a:pt x="388" y="93"/>
                  </a:lnTo>
                  <a:lnTo>
                    <a:pt x="386" y="93"/>
                  </a:lnTo>
                  <a:lnTo>
                    <a:pt x="383" y="93"/>
                  </a:lnTo>
                  <a:lnTo>
                    <a:pt x="383" y="90"/>
                  </a:lnTo>
                  <a:lnTo>
                    <a:pt x="383" y="90"/>
                  </a:lnTo>
                  <a:lnTo>
                    <a:pt x="383" y="88"/>
                  </a:lnTo>
                  <a:lnTo>
                    <a:pt x="383" y="86"/>
                  </a:lnTo>
                  <a:lnTo>
                    <a:pt x="383" y="83"/>
                  </a:lnTo>
                  <a:lnTo>
                    <a:pt x="381" y="83"/>
                  </a:lnTo>
                  <a:lnTo>
                    <a:pt x="381" y="83"/>
                  </a:lnTo>
                  <a:lnTo>
                    <a:pt x="381" y="81"/>
                  </a:lnTo>
                  <a:lnTo>
                    <a:pt x="379" y="81"/>
                  </a:lnTo>
                  <a:lnTo>
                    <a:pt x="376" y="81"/>
                  </a:lnTo>
                  <a:lnTo>
                    <a:pt x="376" y="81"/>
                  </a:lnTo>
                  <a:lnTo>
                    <a:pt x="376" y="81"/>
                  </a:lnTo>
                  <a:lnTo>
                    <a:pt x="374" y="81"/>
                  </a:lnTo>
                  <a:lnTo>
                    <a:pt x="374" y="81"/>
                  </a:lnTo>
                  <a:lnTo>
                    <a:pt x="374" y="81"/>
                  </a:lnTo>
                  <a:lnTo>
                    <a:pt x="374" y="81"/>
                  </a:lnTo>
                  <a:lnTo>
                    <a:pt x="372" y="81"/>
                  </a:lnTo>
                  <a:lnTo>
                    <a:pt x="372" y="81"/>
                  </a:lnTo>
                  <a:lnTo>
                    <a:pt x="372" y="83"/>
                  </a:lnTo>
                  <a:lnTo>
                    <a:pt x="372" y="83"/>
                  </a:lnTo>
                  <a:lnTo>
                    <a:pt x="372" y="83"/>
                  </a:lnTo>
                  <a:lnTo>
                    <a:pt x="369" y="79"/>
                  </a:lnTo>
                  <a:lnTo>
                    <a:pt x="369" y="79"/>
                  </a:lnTo>
                  <a:lnTo>
                    <a:pt x="367" y="79"/>
                  </a:lnTo>
                  <a:lnTo>
                    <a:pt x="367" y="81"/>
                  </a:lnTo>
                  <a:lnTo>
                    <a:pt x="365" y="81"/>
                  </a:lnTo>
                  <a:lnTo>
                    <a:pt x="365" y="83"/>
                  </a:lnTo>
                  <a:lnTo>
                    <a:pt x="362" y="83"/>
                  </a:lnTo>
                  <a:lnTo>
                    <a:pt x="362" y="83"/>
                  </a:lnTo>
                  <a:lnTo>
                    <a:pt x="360" y="83"/>
                  </a:lnTo>
                  <a:lnTo>
                    <a:pt x="360" y="83"/>
                  </a:lnTo>
                  <a:lnTo>
                    <a:pt x="357" y="86"/>
                  </a:lnTo>
                  <a:lnTo>
                    <a:pt x="355" y="86"/>
                  </a:lnTo>
                  <a:lnTo>
                    <a:pt x="355" y="86"/>
                  </a:lnTo>
                  <a:lnTo>
                    <a:pt x="353" y="83"/>
                  </a:lnTo>
                  <a:lnTo>
                    <a:pt x="353" y="83"/>
                  </a:lnTo>
                  <a:lnTo>
                    <a:pt x="353" y="81"/>
                  </a:lnTo>
                  <a:lnTo>
                    <a:pt x="353" y="81"/>
                  </a:lnTo>
                  <a:lnTo>
                    <a:pt x="350" y="79"/>
                  </a:lnTo>
                  <a:lnTo>
                    <a:pt x="348" y="79"/>
                  </a:lnTo>
                  <a:lnTo>
                    <a:pt x="348" y="79"/>
                  </a:lnTo>
                  <a:lnTo>
                    <a:pt x="348" y="74"/>
                  </a:lnTo>
                  <a:lnTo>
                    <a:pt x="346" y="74"/>
                  </a:lnTo>
                  <a:lnTo>
                    <a:pt x="346" y="74"/>
                  </a:lnTo>
                  <a:lnTo>
                    <a:pt x="343" y="71"/>
                  </a:lnTo>
                  <a:lnTo>
                    <a:pt x="343" y="71"/>
                  </a:lnTo>
                  <a:lnTo>
                    <a:pt x="341" y="71"/>
                  </a:lnTo>
                  <a:lnTo>
                    <a:pt x="334" y="74"/>
                  </a:lnTo>
                  <a:lnTo>
                    <a:pt x="329" y="74"/>
                  </a:lnTo>
                  <a:lnTo>
                    <a:pt x="327" y="74"/>
                  </a:lnTo>
                  <a:lnTo>
                    <a:pt x="327" y="74"/>
                  </a:lnTo>
                  <a:lnTo>
                    <a:pt x="327" y="74"/>
                  </a:lnTo>
                  <a:lnTo>
                    <a:pt x="324" y="74"/>
                  </a:lnTo>
                  <a:lnTo>
                    <a:pt x="324" y="74"/>
                  </a:lnTo>
                  <a:lnTo>
                    <a:pt x="320" y="74"/>
                  </a:lnTo>
                  <a:lnTo>
                    <a:pt x="320" y="74"/>
                  </a:lnTo>
                  <a:lnTo>
                    <a:pt x="317" y="74"/>
                  </a:lnTo>
                  <a:lnTo>
                    <a:pt x="317" y="74"/>
                  </a:lnTo>
                  <a:lnTo>
                    <a:pt x="315" y="74"/>
                  </a:lnTo>
                  <a:lnTo>
                    <a:pt x="315" y="74"/>
                  </a:lnTo>
                  <a:lnTo>
                    <a:pt x="315" y="76"/>
                  </a:lnTo>
                  <a:lnTo>
                    <a:pt x="315" y="76"/>
                  </a:lnTo>
                  <a:lnTo>
                    <a:pt x="313" y="76"/>
                  </a:lnTo>
                  <a:lnTo>
                    <a:pt x="313" y="76"/>
                  </a:lnTo>
                  <a:lnTo>
                    <a:pt x="313" y="74"/>
                  </a:lnTo>
                  <a:lnTo>
                    <a:pt x="310" y="74"/>
                  </a:lnTo>
                  <a:lnTo>
                    <a:pt x="310" y="74"/>
                  </a:lnTo>
                  <a:lnTo>
                    <a:pt x="305" y="76"/>
                  </a:lnTo>
                  <a:lnTo>
                    <a:pt x="305" y="76"/>
                  </a:lnTo>
                  <a:lnTo>
                    <a:pt x="303" y="74"/>
                  </a:lnTo>
                  <a:lnTo>
                    <a:pt x="303" y="74"/>
                  </a:lnTo>
                  <a:lnTo>
                    <a:pt x="303" y="74"/>
                  </a:lnTo>
                  <a:lnTo>
                    <a:pt x="303" y="74"/>
                  </a:lnTo>
                  <a:lnTo>
                    <a:pt x="301" y="74"/>
                  </a:lnTo>
                  <a:lnTo>
                    <a:pt x="301" y="74"/>
                  </a:lnTo>
                  <a:lnTo>
                    <a:pt x="301" y="71"/>
                  </a:lnTo>
                  <a:lnTo>
                    <a:pt x="298" y="74"/>
                  </a:lnTo>
                  <a:lnTo>
                    <a:pt x="298" y="71"/>
                  </a:lnTo>
                  <a:lnTo>
                    <a:pt x="296" y="71"/>
                  </a:lnTo>
                  <a:lnTo>
                    <a:pt x="296" y="71"/>
                  </a:lnTo>
                  <a:lnTo>
                    <a:pt x="296" y="69"/>
                  </a:lnTo>
                  <a:lnTo>
                    <a:pt x="294" y="69"/>
                  </a:lnTo>
                  <a:lnTo>
                    <a:pt x="282" y="64"/>
                  </a:lnTo>
                  <a:lnTo>
                    <a:pt x="282" y="64"/>
                  </a:lnTo>
                  <a:lnTo>
                    <a:pt x="282" y="62"/>
                  </a:lnTo>
                  <a:lnTo>
                    <a:pt x="279" y="62"/>
                  </a:lnTo>
                  <a:lnTo>
                    <a:pt x="279" y="60"/>
                  </a:lnTo>
                  <a:lnTo>
                    <a:pt x="279" y="60"/>
                  </a:lnTo>
                  <a:lnTo>
                    <a:pt x="277" y="60"/>
                  </a:lnTo>
                  <a:lnTo>
                    <a:pt x="277" y="60"/>
                  </a:lnTo>
                  <a:lnTo>
                    <a:pt x="277" y="60"/>
                  </a:lnTo>
                  <a:lnTo>
                    <a:pt x="277" y="62"/>
                  </a:lnTo>
                  <a:lnTo>
                    <a:pt x="277" y="62"/>
                  </a:lnTo>
                  <a:lnTo>
                    <a:pt x="275" y="62"/>
                  </a:lnTo>
                  <a:lnTo>
                    <a:pt x="272" y="62"/>
                  </a:lnTo>
                  <a:lnTo>
                    <a:pt x="272" y="62"/>
                  </a:lnTo>
                  <a:lnTo>
                    <a:pt x="272" y="64"/>
                  </a:lnTo>
                  <a:lnTo>
                    <a:pt x="272" y="64"/>
                  </a:lnTo>
                  <a:lnTo>
                    <a:pt x="272" y="64"/>
                  </a:lnTo>
                  <a:lnTo>
                    <a:pt x="272" y="64"/>
                  </a:lnTo>
                  <a:lnTo>
                    <a:pt x="272" y="64"/>
                  </a:lnTo>
                  <a:lnTo>
                    <a:pt x="270" y="67"/>
                  </a:lnTo>
                  <a:lnTo>
                    <a:pt x="270" y="67"/>
                  </a:lnTo>
                  <a:lnTo>
                    <a:pt x="270" y="69"/>
                  </a:lnTo>
                  <a:lnTo>
                    <a:pt x="270" y="71"/>
                  </a:lnTo>
                  <a:lnTo>
                    <a:pt x="270" y="74"/>
                  </a:lnTo>
                  <a:lnTo>
                    <a:pt x="270" y="74"/>
                  </a:lnTo>
                  <a:lnTo>
                    <a:pt x="270" y="76"/>
                  </a:lnTo>
                  <a:lnTo>
                    <a:pt x="268" y="76"/>
                  </a:lnTo>
                  <a:lnTo>
                    <a:pt x="265" y="81"/>
                  </a:lnTo>
                  <a:lnTo>
                    <a:pt x="263" y="81"/>
                  </a:lnTo>
                  <a:lnTo>
                    <a:pt x="263" y="81"/>
                  </a:lnTo>
                  <a:lnTo>
                    <a:pt x="242" y="81"/>
                  </a:lnTo>
                  <a:lnTo>
                    <a:pt x="237" y="83"/>
                  </a:lnTo>
                  <a:lnTo>
                    <a:pt x="227" y="88"/>
                  </a:lnTo>
                  <a:lnTo>
                    <a:pt x="225" y="90"/>
                  </a:lnTo>
                  <a:lnTo>
                    <a:pt x="225" y="90"/>
                  </a:lnTo>
                  <a:lnTo>
                    <a:pt x="225" y="93"/>
                  </a:lnTo>
                  <a:lnTo>
                    <a:pt x="225" y="100"/>
                  </a:lnTo>
                  <a:lnTo>
                    <a:pt x="225" y="102"/>
                  </a:lnTo>
                  <a:lnTo>
                    <a:pt x="225" y="105"/>
                  </a:lnTo>
                  <a:lnTo>
                    <a:pt x="223" y="107"/>
                  </a:lnTo>
                  <a:lnTo>
                    <a:pt x="218" y="116"/>
                  </a:lnTo>
                  <a:lnTo>
                    <a:pt x="216" y="119"/>
                  </a:lnTo>
                  <a:lnTo>
                    <a:pt x="216" y="121"/>
                  </a:lnTo>
                  <a:lnTo>
                    <a:pt x="216" y="124"/>
                  </a:lnTo>
                  <a:lnTo>
                    <a:pt x="216" y="124"/>
                  </a:lnTo>
                  <a:lnTo>
                    <a:pt x="216" y="126"/>
                  </a:lnTo>
                  <a:lnTo>
                    <a:pt x="218" y="128"/>
                  </a:lnTo>
                  <a:lnTo>
                    <a:pt x="218" y="131"/>
                  </a:lnTo>
                  <a:lnTo>
                    <a:pt x="216" y="133"/>
                  </a:lnTo>
                  <a:lnTo>
                    <a:pt x="216" y="135"/>
                  </a:lnTo>
                  <a:lnTo>
                    <a:pt x="216" y="138"/>
                  </a:lnTo>
                  <a:lnTo>
                    <a:pt x="211" y="142"/>
                  </a:lnTo>
                  <a:lnTo>
                    <a:pt x="211" y="145"/>
                  </a:lnTo>
                  <a:lnTo>
                    <a:pt x="208" y="145"/>
                  </a:lnTo>
                  <a:lnTo>
                    <a:pt x="206" y="147"/>
                  </a:lnTo>
                  <a:lnTo>
                    <a:pt x="204" y="147"/>
                  </a:lnTo>
                  <a:lnTo>
                    <a:pt x="201" y="147"/>
                  </a:lnTo>
                  <a:lnTo>
                    <a:pt x="201" y="150"/>
                  </a:lnTo>
                  <a:lnTo>
                    <a:pt x="201" y="150"/>
                  </a:lnTo>
                  <a:lnTo>
                    <a:pt x="199" y="152"/>
                  </a:lnTo>
                  <a:lnTo>
                    <a:pt x="199" y="152"/>
                  </a:lnTo>
                  <a:lnTo>
                    <a:pt x="199" y="152"/>
                  </a:lnTo>
                  <a:lnTo>
                    <a:pt x="197" y="152"/>
                  </a:lnTo>
                  <a:lnTo>
                    <a:pt x="194" y="152"/>
                  </a:lnTo>
                  <a:lnTo>
                    <a:pt x="194" y="152"/>
                  </a:lnTo>
                  <a:lnTo>
                    <a:pt x="192" y="152"/>
                  </a:lnTo>
                  <a:lnTo>
                    <a:pt x="187" y="154"/>
                  </a:lnTo>
                  <a:lnTo>
                    <a:pt x="187" y="157"/>
                  </a:lnTo>
                  <a:lnTo>
                    <a:pt x="187" y="157"/>
                  </a:lnTo>
                  <a:lnTo>
                    <a:pt x="187" y="159"/>
                  </a:lnTo>
                  <a:lnTo>
                    <a:pt x="187" y="161"/>
                  </a:lnTo>
                  <a:lnTo>
                    <a:pt x="187" y="161"/>
                  </a:lnTo>
                  <a:lnTo>
                    <a:pt x="182" y="161"/>
                  </a:lnTo>
                  <a:lnTo>
                    <a:pt x="180" y="159"/>
                  </a:lnTo>
                  <a:lnTo>
                    <a:pt x="180" y="159"/>
                  </a:lnTo>
                  <a:lnTo>
                    <a:pt x="180" y="161"/>
                  </a:lnTo>
                  <a:lnTo>
                    <a:pt x="178" y="161"/>
                  </a:lnTo>
                  <a:lnTo>
                    <a:pt x="173" y="164"/>
                  </a:lnTo>
                  <a:lnTo>
                    <a:pt x="171" y="164"/>
                  </a:lnTo>
                  <a:lnTo>
                    <a:pt x="164" y="164"/>
                  </a:lnTo>
                  <a:lnTo>
                    <a:pt x="164" y="164"/>
                  </a:lnTo>
                  <a:lnTo>
                    <a:pt x="161" y="166"/>
                  </a:lnTo>
                  <a:lnTo>
                    <a:pt x="161" y="166"/>
                  </a:lnTo>
                  <a:lnTo>
                    <a:pt x="161" y="169"/>
                  </a:lnTo>
                  <a:lnTo>
                    <a:pt x="159" y="169"/>
                  </a:lnTo>
                  <a:lnTo>
                    <a:pt x="154" y="171"/>
                  </a:lnTo>
                  <a:lnTo>
                    <a:pt x="152" y="171"/>
                  </a:lnTo>
                  <a:lnTo>
                    <a:pt x="140" y="171"/>
                  </a:lnTo>
                  <a:lnTo>
                    <a:pt x="137" y="171"/>
                  </a:lnTo>
                  <a:lnTo>
                    <a:pt x="137" y="173"/>
                  </a:lnTo>
                  <a:lnTo>
                    <a:pt x="137" y="173"/>
                  </a:lnTo>
                  <a:lnTo>
                    <a:pt x="137" y="173"/>
                  </a:lnTo>
                  <a:lnTo>
                    <a:pt x="137" y="176"/>
                  </a:lnTo>
                  <a:lnTo>
                    <a:pt x="137" y="176"/>
                  </a:lnTo>
                  <a:lnTo>
                    <a:pt x="137" y="178"/>
                  </a:lnTo>
                  <a:lnTo>
                    <a:pt x="142" y="180"/>
                  </a:lnTo>
                  <a:lnTo>
                    <a:pt x="142" y="180"/>
                  </a:lnTo>
                  <a:lnTo>
                    <a:pt x="142" y="180"/>
                  </a:lnTo>
                  <a:lnTo>
                    <a:pt x="145" y="180"/>
                  </a:lnTo>
                  <a:lnTo>
                    <a:pt x="145" y="180"/>
                  </a:lnTo>
                  <a:lnTo>
                    <a:pt x="145" y="183"/>
                  </a:lnTo>
                  <a:lnTo>
                    <a:pt x="145" y="183"/>
                  </a:lnTo>
                  <a:lnTo>
                    <a:pt x="142" y="183"/>
                  </a:lnTo>
                  <a:lnTo>
                    <a:pt x="137" y="185"/>
                  </a:lnTo>
                  <a:lnTo>
                    <a:pt x="137" y="187"/>
                  </a:lnTo>
                  <a:lnTo>
                    <a:pt x="137" y="187"/>
                  </a:lnTo>
                  <a:lnTo>
                    <a:pt x="137" y="190"/>
                  </a:lnTo>
                  <a:lnTo>
                    <a:pt x="137" y="192"/>
                  </a:lnTo>
                  <a:lnTo>
                    <a:pt x="137" y="192"/>
                  </a:lnTo>
                  <a:lnTo>
                    <a:pt x="137" y="192"/>
                  </a:lnTo>
                  <a:lnTo>
                    <a:pt x="137" y="195"/>
                  </a:lnTo>
                  <a:lnTo>
                    <a:pt x="137" y="197"/>
                  </a:lnTo>
                  <a:lnTo>
                    <a:pt x="137" y="199"/>
                  </a:lnTo>
                  <a:lnTo>
                    <a:pt x="135" y="199"/>
                  </a:lnTo>
                  <a:lnTo>
                    <a:pt x="135" y="199"/>
                  </a:lnTo>
                  <a:lnTo>
                    <a:pt x="133" y="199"/>
                  </a:lnTo>
                  <a:lnTo>
                    <a:pt x="133" y="199"/>
                  </a:lnTo>
                  <a:lnTo>
                    <a:pt x="128" y="202"/>
                  </a:lnTo>
                  <a:lnTo>
                    <a:pt x="123" y="204"/>
                  </a:lnTo>
                  <a:lnTo>
                    <a:pt x="123" y="206"/>
                  </a:lnTo>
                  <a:lnTo>
                    <a:pt x="121" y="206"/>
                  </a:lnTo>
                  <a:lnTo>
                    <a:pt x="119" y="209"/>
                  </a:lnTo>
                  <a:lnTo>
                    <a:pt x="119" y="209"/>
                  </a:lnTo>
                  <a:lnTo>
                    <a:pt x="119" y="209"/>
                  </a:lnTo>
                  <a:lnTo>
                    <a:pt x="116" y="211"/>
                  </a:lnTo>
                  <a:lnTo>
                    <a:pt x="114" y="211"/>
                  </a:lnTo>
                  <a:lnTo>
                    <a:pt x="111" y="211"/>
                  </a:lnTo>
                  <a:lnTo>
                    <a:pt x="111" y="211"/>
                  </a:lnTo>
                  <a:lnTo>
                    <a:pt x="109" y="211"/>
                  </a:lnTo>
                  <a:lnTo>
                    <a:pt x="109" y="211"/>
                  </a:lnTo>
                  <a:lnTo>
                    <a:pt x="109" y="211"/>
                  </a:lnTo>
                  <a:lnTo>
                    <a:pt x="109" y="211"/>
                  </a:lnTo>
                  <a:lnTo>
                    <a:pt x="107" y="211"/>
                  </a:lnTo>
                  <a:lnTo>
                    <a:pt x="104" y="209"/>
                  </a:lnTo>
                  <a:lnTo>
                    <a:pt x="102" y="209"/>
                  </a:lnTo>
                  <a:lnTo>
                    <a:pt x="102" y="209"/>
                  </a:lnTo>
                  <a:lnTo>
                    <a:pt x="97" y="216"/>
                  </a:lnTo>
                  <a:lnTo>
                    <a:pt x="95" y="218"/>
                  </a:lnTo>
                  <a:lnTo>
                    <a:pt x="95" y="216"/>
                  </a:lnTo>
                  <a:lnTo>
                    <a:pt x="95" y="213"/>
                  </a:lnTo>
                  <a:lnTo>
                    <a:pt x="93" y="213"/>
                  </a:lnTo>
                  <a:lnTo>
                    <a:pt x="93" y="211"/>
                  </a:lnTo>
                  <a:lnTo>
                    <a:pt x="93" y="209"/>
                  </a:lnTo>
                  <a:lnTo>
                    <a:pt x="93" y="209"/>
                  </a:lnTo>
                  <a:lnTo>
                    <a:pt x="93" y="206"/>
                  </a:lnTo>
                  <a:lnTo>
                    <a:pt x="93" y="206"/>
                  </a:lnTo>
                  <a:lnTo>
                    <a:pt x="88" y="206"/>
                  </a:lnTo>
                  <a:lnTo>
                    <a:pt x="88" y="204"/>
                  </a:lnTo>
                  <a:lnTo>
                    <a:pt x="83" y="199"/>
                  </a:lnTo>
                  <a:lnTo>
                    <a:pt x="81" y="199"/>
                  </a:lnTo>
                  <a:lnTo>
                    <a:pt x="78" y="197"/>
                  </a:lnTo>
                  <a:lnTo>
                    <a:pt x="76" y="197"/>
                  </a:lnTo>
                  <a:lnTo>
                    <a:pt x="69" y="199"/>
                  </a:lnTo>
                  <a:lnTo>
                    <a:pt x="67" y="199"/>
                  </a:lnTo>
                  <a:lnTo>
                    <a:pt x="59" y="199"/>
                  </a:lnTo>
                  <a:lnTo>
                    <a:pt x="57" y="197"/>
                  </a:lnTo>
                  <a:lnTo>
                    <a:pt x="55" y="195"/>
                  </a:lnTo>
                  <a:lnTo>
                    <a:pt x="50" y="192"/>
                  </a:lnTo>
                  <a:lnTo>
                    <a:pt x="50" y="192"/>
                  </a:lnTo>
                  <a:lnTo>
                    <a:pt x="50" y="192"/>
                  </a:lnTo>
                  <a:lnTo>
                    <a:pt x="50" y="192"/>
                  </a:lnTo>
                  <a:lnTo>
                    <a:pt x="48" y="190"/>
                  </a:lnTo>
                  <a:lnTo>
                    <a:pt x="48" y="190"/>
                  </a:lnTo>
                  <a:lnTo>
                    <a:pt x="48" y="190"/>
                  </a:lnTo>
                  <a:lnTo>
                    <a:pt x="48" y="190"/>
                  </a:lnTo>
                  <a:lnTo>
                    <a:pt x="48" y="190"/>
                  </a:lnTo>
                  <a:lnTo>
                    <a:pt x="48" y="190"/>
                  </a:lnTo>
                  <a:lnTo>
                    <a:pt x="48" y="187"/>
                  </a:lnTo>
                  <a:lnTo>
                    <a:pt x="48" y="187"/>
                  </a:lnTo>
                  <a:lnTo>
                    <a:pt x="48" y="187"/>
                  </a:lnTo>
                  <a:lnTo>
                    <a:pt x="45" y="187"/>
                  </a:lnTo>
                  <a:lnTo>
                    <a:pt x="48" y="187"/>
                  </a:lnTo>
                  <a:lnTo>
                    <a:pt x="48" y="187"/>
                  </a:lnTo>
                  <a:lnTo>
                    <a:pt x="45" y="185"/>
                  </a:lnTo>
                  <a:lnTo>
                    <a:pt x="45" y="185"/>
                  </a:lnTo>
                  <a:lnTo>
                    <a:pt x="45" y="185"/>
                  </a:lnTo>
                  <a:lnTo>
                    <a:pt x="43" y="187"/>
                  </a:lnTo>
                  <a:lnTo>
                    <a:pt x="43" y="187"/>
                  </a:lnTo>
                  <a:lnTo>
                    <a:pt x="43" y="187"/>
                  </a:lnTo>
                  <a:lnTo>
                    <a:pt x="43" y="190"/>
                  </a:lnTo>
                  <a:lnTo>
                    <a:pt x="43" y="192"/>
                  </a:lnTo>
                  <a:lnTo>
                    <a:pt x="43" y="192"/>
                  </a:lnTo>
                  <a:lnTo>
                    <a:pt x="43" y="195"/>
                  </a:lnTo>
                  <a:lnTo>
                    <a:pt x="41" y="195"/>
                  </a:lnTo>
                  <a:lnTo>
                    <a:pt x="41" y="197"/>
                  </a:lnTo>
                  <a:lnTo>
                    <a:pt x="41" y="199"/>
                  </a:lnTo>
                  <a:lnTo>
                    <a:pt x="41" y="199"/>
                  </a:lnTo>
                  <a:lnTo>
                    <a:pt x="38" y="202"/>
                  </a:lnTo>
                  <a:lnTo>
                    <a:pt x="38" y="202"/>
                  </a:lnTo>
                  <a:lnTo>
                    <a:pt x="38" y="202"/>
                  </a:lnTo>
                  <a:lnTo>
                    <a:pt x="38" y="206"/>
                  </a:lnTo>
                  <a:lnTo>
                    <a:pt x="38" y="206"/>
                  </a:lnTo>
                  <a:lnTo>
                    <a:pt x="36" y="209"/>
                  </a:lnTo>
                  <a:lnTo>
                    <a:pt x="36" y="209"/>
                  </a:lnTo>
                  <a:lnTo>
                    <a:pt x="33" y="209"/>
                  </a:lnTo>
                  <a:lnTo>
                    <a:pt x="33" y="209"/>
                  </a:lnTo>
                  <a:lnTo>
                    <a:pt x="33" y="209"/>
                  </a:lnTo>
                  <a:lnTo>
                    <a:pt x="33" y="211"/>
                  </a:lnTo>
                  <a:lnTo>
                    <a:pt x="33" y="211"/>
                  </a:lnTo>
                  <a:lnTo>
                    <a:pt x="33" y="211"/>
                  </a:lnTo>
                  <a:lnTo>
                    <a:pt x="33" y="213"/>
                  </a:lnTo>
                  <a:lnTo>
                    <a:pt x="33" y="213"/>
                  </a:lnTo>
                  <a:lnTo>
                    <a:pt x="33" y="213"/>
                  </a:lnTo>
                  <a:lnTo>
                    <a:pt x="33" y="213"/>
                  </a:lnTo>
                  <a:lnTo>
                    <a:pt x="33" y="213"/>
                  </a:lnTo>
                  <a:lnTo>
                    <a:pt x="36" y="216"/>
                  </a:lnTo>
                  <a:lnTo>
                    <a:pt x="36" y="218"/>
                  </a:lnTo>
                  <a:lnTo>
                    <a:pt x="36" y="218"/>
                  </a:lnTo>
                  <a:lnTo>
                    <a:pt x="36" y="218"/>
                  </a:lnTo>
                  <a:lnTo>
                    <a:pt x="36" y="218"/>
                  </a:lnTo>
                  <a:lnTo>
                    <a:pt x="36" y="221"/>
                  </a:lnTo>
                  <a:lnTo>
                    <a:pt x="33" y="221"/>
                  </a:lnTo>
                  <a:lnTo>
                    <a:pt x="33" y="223"/>
                  </a:lnTo>
                  <a:lnTo>
                    <a:pt x="33" y="225"/>
                  </a:lnTo>
                  <a:lnTo>
                    <a:pt x="33" y="228"/>
                  </a:lnTo>
                  <a:lnTo>
                    <a:pt x="33" y="228"/>
                  </a:lnTo>
                  <a:lnTo>
                    <a:pt x="33" y="230"/>
                  </a:lnTo>
                  <a:lnTo>
                    <a:pt x="31" y="230"/>
                  </a:lnTo>
                  <a:lnTo>
                    <a:pt x="31" y="232"/>
                  </a:lnTo>
                  <a:lnTo>
                    <a:pt x="31" y="232"/>
                  </a:lnTo>
                  <a:lnTo>
                    <a:pt x="31" y="232"/>
                  </a:lnTo>
                  <a:lnTo>
                    <a:pt x="31" y="235"/>
                  </a:lnTo>
                  <a:lnTo>
                    <a:pt x="31" y="235"/>
                  </a:lnTo>
                  <a:lnTo>
                    <a:pt x="31" y="237"/>
                  </a:lnTo>
                  <a:lnTo>
                    <a:pt x="29" y="239"/>
                  </a:lnTo>
                  <a:lnTo>
                    <a:pt x="29" y="239"/>
                  </a:lnTo>
                  <a:lnTo>
                    <a:pt x="29" y="242"/>
                  </a:lnTo>
                  <a:lnTo>
                    <a:pt x="26" y="242"/>
                  </a:lnTo>
                  <a:lnTo>
                    <a:pt x="26" y="244"/>
                  </a:lnTo>
                  <a:lnTo>
                    <a:pt x="26" y="244"/>
                  </a:lnTo>
                  <a:lnTo>
                    <a:pt x="26" y="247"/>
                  </a:lnTo>
                  <a:lnTo>
                    <a:pt x="26" y="249"/>
                  </a:lnTo>
                  <a:lnTo>
                    <a:pt x="26" y="249"/>
                  </a:lnTo>
                  <a:lnTo>
                    <a:pt x="24" y="249"/>
                  </a:lnTo>
                  <a:lnTo>
                    <a:pt x="24" y="249"/>
                  </a:lnTo>
                  <a:lnTo>
                    <a:pt x="24" y="249"/>
                  </a:lnTo>
                  <a:lnTo>
                    <a:pt x="22" y="249"/>
                  </a:lnTo>
                  <a:lnTo>
                    <a:pt x="22" y="251"/>
                  </a:lnTo>
                  <a:lnTo>
                    <a:pt x="22" y="251"/>
                  </a:lnTo>
                  <a:lnTo>
                    <a:pt x="19" y="254"/>
                  </a:lnTo>
                  <a:lnTo>
                    <a:pt x="19" y="254"/>
                  </a:lnTo>
                  <a:lnTo>
                    <a:pt x="17" y="254"/>
                  </a:lnTo>
                  <a:lnTo>
                    <a:pt x="14" y="254"/>
                  </a:lnTo>
                  <a:lnTo>
                    <a:pt x="12" y="256"/>
                  </a:lnTo>
                  <a:lnTo>
                    <a:pt x="12" y="256"/>
                  </a:lnTo>
                  <a:lnTo>
                    <a:pt x="12" y="256"/>
                  </a:lnTo>
                  <a:lnTo>
                    <a:pt x="12" y="256"/>
                  </a:lnTo>
                  <a:lnTo>
                    <a:pt x="14" y="258"/>
                  </a:lnTo>
                  <a:lnTo>
                    <a:pt x="14" y="258"/>
                  </a:lnTo>
                  <a:lnTo>
                    <a:pt x="14" y="258"/>
                  </a:lnTo>
                  <a:lnTo>
                    <a:pt x="17" y="261"/>
                  </a:lnTo>
                  <a:lnTo>
                    <a:pt x="17" y="261"/>
                  </a:lnTo>
                  <a:lnTo>
                    <a:pt x="17" y="261"/>
                  </a:lnTo>
                  <a:lnTo>
                    <a:pt x="17" y="263"/>
                  </a:lnTo>
                  <a:lnTo>
                    <a:pt x="22" y="268"/>
                  </a:lnTo>
                  <a:lnTo>
                    <a:pt x="22" y="270"/>
                  </a:lnTo>
                  <a:lnTo>
                    <a:pt x="19" y="270"/>
                  </a:lnTo>
                  <a:lnTo>
                    <a:pt x="12" y="270"/>
                  </a:lnTo>
                  <a:lnTo>
                    <a:pt x="10" y="270"/>
                  </a:lnTo>
                  <a:lnTo>
                    <a:pt x="10" y="273"/>
                  </a:lnTo>
                  <a:lnTo>
                    <a:pt x="10" y="273"/>
                  </a:lnTo>
                  <a:lnTo>
                    <a:pt x="7" y="273"/>
                  </a:lnTo>
                  <a:lnTo>
                    <a:pt x="5" y="275"/>
                  </a:lnTo>
                  <a:lnTo>
                    <a:pt x="3" y="277"/>
                  </a:lnTo>
                  <a:lnTo>
                    <a:pt x="0" y="280"/>
                  </a:lnTo>
                  <a:lnTo>
                    <a:pt x="0" y="284"/>
                  </a:lnTo>
                  <a:lnTo>
                    <a:pt x="0" y="284"/>
                  </a:lnTo>
                  <a:lnTo>
                    <a:pt x="3" y="289"/>
                  </a:lnTo>
                  <a:lnTo>
                    <a:pt x="3" y="299"/>
                  </a:lnTo>
                  <a:lnTo>
                    <a:pt x="3" y="301"/>
                  </a:lnTo>
                  <a:lnTo>
                    <a:pt x="3" y="306"/>
                  </a:lnTo>
                  <a:lnTo>
                    <a:pt x="0" y="308"/>
                  </a:lnTo>
                  <a:lnTo>
                    <a:pt x="3" y="313"/>
                  </a:lnTo>
                  <a:lnTo>
                    <a:pt x="5" y="315"/>
                  </a:lnTo>
                  <a:lnTo>
                    <a:pt x="10" y="318"/>
                  </a:lnTo>
                  <a:lnTo>
                    <a:pt x="14" y="318"/>
                  </a:lnTo>
                  <a:lnTo>
                    <a:pt x="17" y="318"/>
                  </a:lnTo>
                  <a:lnTo>
                    <a:pt x="19" y="318"/>
                  </a:lnTo>
                  <a:lnTo>
                    <a:pt x="22" y="318"/>
                  </a:lnTo>
                  <a:lnTo>
                    <a:pt x="22" y="318"/>
                  </a:lnTo>
                  <a:lnTo>
                    <a:pt x="24" y="320"/>
                  </a:lnTo>
                  <a:lnTo>
                    <a:pt x="24" y="320"/>
                  </a:lnTo>
                  <a:lnTo>
                    <a:pt x="24" y="320"/>
                  </a:lnTo>
                  <a:lnTo>
                    <a:pt x="24" y="320"/>
                  </a:lnTo>
                  <a:lnTo>
                    <a:pt x="22" y="320"/>
                  </a:lnTo>
                  <a:lnTo>
                    <a:pt x="19" y="320"/>
                  </a:lnTo>
                  <a:lnTo>
                    <a:pt x="19" y="322"/>
                  </a:lnTo>
                  <a:lnTo>
                    <a:pt x="19" y="322"/>
                  </a:lnTo>
                  <a:lnTo>
                    <a:pt x="19" y="325"/>
                  </a:lnTo>
                  <a:lnTo>
                    <a:pt x="19" y="325"/>
                  </a:lnTo>
                  <a:lnTo>
                    <a:pt x="19" y="327"/>
                  </a:lnTo>
                  <a:lnTo>
                    <a:pt x="19" y="327"/>
                  </a:lnTo>
                  <a:lnTo>
                    <a:pt x="17" y="327"/>
                  </a:lnTo>
                  <a:lnTo>
                    <a:pt x="14" y="329"/>
                  </a:lnTo>
                  <a:lnTo>
                    <a:pt x="12" y="332"/>
                  </a:lnTo>
                  <a:lnTo>
                    <a:pt x="10" y="334"/>
                  </a:lnTo>
                  <a:lnTo>
                    <a:pt x="7" y="339"/>
                  </a:lnTo>
                  <a:lnTo>
                    <a:pt x="5" y="344"/>
                  </a:lnTo>
                  <a:lnTo>
                    <a:pt x="5" y="344"/>
                  </a:lnTo>
                  <a:lnTo>
                    <a:pt x="5" y="348"/>
                  </a:lnTo>
                  <a:lnTo>
                    <a:pt x="5" y="353"/>
                  </a:lnTo>
                  <a:lnTo>
                    <a:pt x="7" y="358"/>
                  </a:lnTo>
                  <a:lnTo>
                    <a:pt x="10" y="363"/>
                  </a:lnTo>
                  <a:lnTo>
                    <a:pt x="12" y="370"/>
                  </a:lnTo>
                  <a:lnTo>
                    <a:pt x="12" y="377"/>
                  </a:lnTo>
                  <a:lnTo>
                    <a:pt x="14" y="384"/>
                  </a:lnTo>
                  <a:lnTo>
                    <a:pt x="17" y="391"/>
                  </a:lnTo>
                  <a:lnTo>
                    <a:pt x="19" y="398"/>
                  </a:lnTo>
                  <a:lnTo>
                    <a:pt x="19" y="403"/>
                  </a:lnTo>
                  <a:lnTo>
                    <a:pt x="19" y="408"/>
                  </a:lnTo>
                  <a:lnTo>
                    <a:pt x="17" y="410"/>
                  </a:lnTo>
                  <a:lnTo>
                    <a:pt x="17" y="412"/>
                  </a:lnTo>
                  <a:lnTo>
                    <a:pt x="17" y="412"/>
                  </a:lnTo>
                  <a:lnTo>
                    <a:pt x="17" y="412"/>
                  </a:lnTo>
                  <a:lnTo>
                    <a:pt x="17" y="412"/>
                  </a:lnTo>
                  <a:lnTo>
                    <a:pt x="17" y="412"/>
                  </a:lnTo>
                  <a:lnTo>
                    <a:pt x="17" y="415"/>
                  </a:lnTo>
                  <a:lnTo>
                    <a:pt x="17" y="415"/>
                  </a:lnTo>
                  <a:lnTo>
                    <a:pt x="17" y="415"/>
                  </a:lnTo>
                  <a:lnTo>
                    <a:pt x="17" y="417"/>
                  </a:lnTo>
                  <a:lnTo>
                    <a:pt x="17" y="417"/>
                  </a:lnTo>
                  <a:lnTo>
                    <a:pt x="17" y="422"/>
                  </a:lnTo>
                  <a:lnTo>
                    <a:pt x="17" y="424"/>
                  </a:lnTo>
                  <a:lnTo>
                    <a:pt x="17" y="431"/>
                  </a:lnTo>
                  <a:lnTo>
                    <a:pt x="17" y="434"/>
                  </a:lnTo>
                  <a:lnTo>
                    <a:pt x="17" y="436"/>
                  </a:lnTo>
                  <a:lnTo>
                    <a:pt x="19" y="438"/>
                  </a:lnTo>
                  <a:lnTo>
                    <a:pt x="19" y="445"/>
                  </a:lnTo>
                  <a:lnTo>
                    <a:pt x="22" y="445"/>
                  </a:lnTo>
                  <a:lnTo>
                    <a:pt x="26" y="445"/>
                  </a:lnTo>
                  <a:lnTo>
                    <a:pt x="33" y="448"/>
                  </a:lnTo>
                  <a:lnTo>
                    <a:pt x="33" y="448"/>
                  </a:lnTo>
                  <a:lnTo>
                    <a:pt x="43" y="448"/>
                  </a:lnTo>
                  <a:lnTo>
                    <a:pt x="55" y="450"/>
                  </a:lnTo>
                  <a:lnTo>
                    <a:pt x="59" y="450"/>
                  </a:lnTo>
                  <a:lnTo>
                    <a:pt x="62" y="452"/>
                  </a:lnTo>
                  <a:lnTo>
                    <a:pt x="64" y="452"/>
                  </a:lnTo>
                  <a:lnTo>
                    <a:pt x="64" y="452"/>
                  </a:lnTo>
                  <a:lnTo>
                    <a:pt x="67" y="455"/>
                  </a:lnTo>
                  <a:lnTo>
                    <a:pt x="67" y="457"/>
                  </a:lnTo>
                  <a:lnTo>
                    <a:pt x="67" y="460"/>
                  </a:lnTo>
                  <a:lnTo>
                    <a:pt x="67" y="460"/>
                  </a:lnTo>
                  <a:lnTo>
                    <a:pt x="67" y="462"/>
                  </a:lnTo>
                  <a:lnTo>
                    <a:pt x="69" y="464"/>
                  </a:lnTo>
                  <a:lnTo>
                    <a:pt x="69" y="464"/>
                  </a:lnTo>
                  <a:lnTo>
                    <a:pt x="69" y="467"/>
                  </a:lnTo>
                  <a:lnTo>
                    <a:pt x="69" y="467"/>
                  </a:lnTo>
                  <a:lnTo>
                    <a:pt x="71" y="469"/>
                  </a:lnTo>
                  <a:lnTo>
                    <a:pt x="71" y="471"/>
                  </a:lnTo>
                  <a:lnTo>
                    <a:pt x="71" y="474"/>
                  </a:lnTo>
                  <a:lnTo>
                    <a:pt x="71" y="474"/>
                  </a:lnTo>
                  <a:lnTo>
                    <a:pt x="71" y="476"/>
                  </a:lnTo>
                  <a:lnTo>
                    <a:pt x="69" y="476"/>
                  </a:lnTo>
                  <a:lnTo>
                    <a:pt x="71" y="479"/>
                  </a:lnTo>
                  <a:lnTo>
                    <a:pt x="71" y="481"/>
                  </a:lnTo>
                  <a:lnTo>
                    <a:pt x="69" y="483"/>
                  </a:lnTo>
                  <a:lnTo>
                    <a:pt x="69" y="483"/>
                  </a:lnTo>
                  <a:lnTo>
                    <a:pt x="69" y="483"/>
                  </a:lnTo>
                  <a:lnTo>
                    <a:pt x="69" y="483"/>
                  </a:lnTo>
                  <a:lnTo>
                    <a:pt x="69" y="483"/>
                  </a:lnTo>
                  <a:lnTo>
                    <a:pt x="69" y="486"/>
                  </a:lnTo>
                  <a:lnTo>
                    <a:pt x="64" y="490"/>
                  </a:lnTo>
                  <a:lnTo>
                    <a:pt x="57" y="497"/>
                  </a:lnTo>
                  <a:lnTo>
                    <a:pt x="52" y="505"/>
                  </a:lnTo>
                  <a:lnTo>
                    <a:pt x="52" y="505"/>
                  </a:lnTo>
                  <a:lnTo>
                    <a:pt x="48" y="512"/>
                  </a:lnTo>
                  <a:lnTo>
                    <a:pt x="43" y="516"/>
                  </a:lnTo>
                  <a:lnTo>
                    <a:pt x="38" y="521"/>
                  </a:lnTo>
                  <a:lnTo>
                    <a:pt x="36" y="526"/>
                  </a:lnTo>
                  <a:lnTo>
                    <a:pt x="26" y="535"/>
                  </a:lnTo>
                  <a:lnTo>
                    <a:pt x="26" y="535"/>
                  </a:lnTo>
                  <a:lnTo>
                    <a:pt x="24" y="540"/>
                  </a:lnTo>
                  <a:lnTo>
                    <a:pt x="19" y="545"/>
                  </a:lnTo>
                  <a:lnTo>
                    <a:pt x="22" y="545"/>
                  </a:lnTo>
                  <a:lnTo>
                    <a:pt x="26" y="545"/>
                  </a:lnTo>
                  <a:lnTo>
                    <a:pt x="29" y="547"/>
                  </a:lnTo>
                  <a:lnTo>
                    <a:pt x="33" y="550"/>
                  </a:lnTo>
                  <a:lnTo>
                    <a:pt x="38" y="550"/>
                  </a:lnTo>
                  <a:lnTo>
                    <a:pt x="43" y="552"/>
                  </a:lnTo>
                  <a:lnTo>
                    <a:pt x="48" y="552"/>
                  </a:lnTo>
                  <a:lnTo>
                    <a:pt x="52" y="554"/>
                  </a:lnTo>
                  <a:lnTo>
                    <a:pt x="55" y="557"/>
                  </a:lnTo>
                  <a:lnTo>
                    <a:pt x="59" y="557"/>
                  </a:lnTo>
                  <a:lnTo>
                    <a:pt x="64" y="559"/>
                  </a:lnTo>
                  <a:lnTo>
                    <a:pt x="69" y="559"/>
                  </a:lnTo>
                  <a:lnTo>
                    <a:pt x="74" y="561"/>
                  </a:lnTo>
                  <a:lnTo>
                    <a:pt x="78" y="564"/>
                  </a:lnTo>
                  <a:lnTo>
                    <a:pt x="81" y="564"/>
                  </a:lnTo>
                  <a:lnTo>
                    <a:pt x="85" y="566"/>
                  </a:lnTo>
                  <a:lnTo>
                    <a:pt x="90" y="566"/>
                  </a:lnTo>
                  <a:lnTo>
                    <a:pt x="95" y="568"/>
                  </a:lnTo>
                  <a:lnTo>
                    <a:pt x="100" y="571"/>
                  </a:lnTo>
                  <a:lnTo>
                    <a:pt x="104" y="571"/>
                  </a:lnTo>
                  <a:lnTo>
                    <a:pt x="111" y="571"/>
                  </a:lnTo>
                  <a:lnTo>
                    <a:pt x="114" y="571"/>
                  </a:lnTo>
                  <a:lnTo>
                    <a:pt x="116" y="571"/>
                  </a:lnTo>
                  <a:lnTo>
                    <a:pt x="121" y="568"/>
                  </a:lnTo>
                  <a:lnTo>
                    <a:pt x="123" y="568"/>
                  </a:lnTo>
                  <a:lnTo>
                    <a:pt x="126" y="568"/>
                  </a:lnTo>
                  <a:lnTo>
                    <a:pt x="128" y="568"/>
                  </a:lnTo>
                  <a:lnTo>
                    <a:pt x="130" y="568"/>
                  </a:lnTo>
                  <a:lnTo>
                    <a:pt x="133" y="568"/>
                  </a:lnTo>
                  <a:lnTo>
                    <a:pt x="137" y="568"/>
                  </a:lnTo>
                  <a:lnTo>
                    <a:pt x="140" y="568"/>
                  </a:lnTo>
                  <a:lnTo>
                    <a:pt x="142" y="568"/>
                  </a:lnTo>
                  <a:lnTo>
                    <a:pt x="147" y="566"/>
                  </a:lnTo>
                  <a:lnTo>
                    <a:pt x="149" y="566"/>
                  </a:lnTo>
                  <a:lnTo>
                    <a:pt x="152" y="566"/>
                  </a:lnTo>
                  <a:lnTo>
                    <a:pt x="154" y="566"/>
                  </a:lnTo>
                  <a:lnTo>
                    <a:pt x="164" y="566"/>
                  </a:lnTo>
                  <a:lnTo>
                    <a:pt x="173" y="568"/>
                  </a:lnTo>
                  <a:lnTo>
                    <a:pt x="182" y="568"/>
                  </a:lnTo>
                  <a:lnTo>
                    <a:pt x="190" y="573"/>
                  </a:lnTo>
                  <a:lnTo>
                    <a:pt x="192" y="571"/>
                  </a:lnTo>
                  <a:lnTo>
                    <a:pt x="192" y="568"/>
                  </a:lnTo>
                  <a:lnTo>
                    <a:pt x="194" y="566"/>
                  </a:lnTo>
                  <a:lnTo>
                    <a:pt x="197" y="566"/>
                  </a:lnTo>
                  <a:lnTo>
                    <a:pt x="211" y="561"/>
                  </a:lnTo>
                  <a:lnTo>
                    <a:pt x="211" y="561"/>
                  </a:lnTo>
                  <a:lnTo>
                    <a:pt x="220" y="561"/>
                  </a:lnTo>
                  <a:lnTo>
                    <a:pt x="227" y="561"/>
                  </a:lnTo>
                  <a:lnTo>
                    <a:pt x="237" y="564"/>
                  </a:lnTo>
                  <a:lnTo>
                    <a:pt x="239" y="564"/>
                  </a:lnTo>
                  <a:lnTo>
                    <a:pt x="246" y="561"/>
                  </a:lnTo>
                  <a:lnTo>
                    <a:pt x="251" y="559"/>
                  </a:lnTo>
                  <a:lnTo>
                    <a:pt x="253" y="559"/>
                  </a:lnTo>
                  <a:lnTo>
                    <a:pt x="256" y="559"/>
                  </a:lnTo>
                  <a:lnTo>
                    <a:pt x="258" y="557"/>
                  </a:lnTo>
                  <a:lnTo>
                    <a:pt x="263" y="557"/>
                  </a:lnTo>
                  <a:lnTo>
                    <a:pt x="265" y="554"/>
                  </a:lnTo>
                  <a:lnTo>
                    <a:pt x="268" y="554"/>
                  </a:lnTo>
                  <a:lnTo>
                    <a:pt x="272" y="554"/>
                  </a:lnTo>
                  <a:lnTo>
                    <a:pt x="275" y="552"/>
                  </a:lnTo>
                  <a:lnTo>
                    <a:pt x="277" y="552"/>
                  </a:lnTo>
                  <a:lnTo>
                    <a:pt x="279" y="552"/>
                  </a:lnTo>
                  <a:lnTo>
                    <a:pt x="284" y="550"/>
                  </a:lnTo>
                  <a:lnTo>
                    <a:pt x="286" y="550"/>
                  </a:lnTo>
                  <a:lnTo>
                    <a:pt x="289" y="547"/>
                  </a:lnTo>
                  <a:lnTo>
                    <a:pt x="296" y="547"/>
                  </a:lnTo>
                  <a:lnTo>
                    <a:pt x="301" y="545"/>
                  </a:lnTo>
                  <a:lnTo>
                    <a:pt x="303" y="542"/>
                  </a:lnTo>
                  <a:lnTo>
                    <a:pt x="305" y="540"/>
                  </a:lnTo>
                  <a:lnTo>
                    <a:pt x="305" y="538"/>
                  </a:lnTo>
                  <a:lnTo>
                    <a:pt x="308" y="538"/>
                  </a:lnTo>
                  <a:lnTo>
                    <a:pt x="308" y="538"/>
                  </a:lnTo>
                  <a:lnTo>
                    <a:pt x="308" y="538"/>
                  </a:lnTo>
                  <a:lnTo>
                    <a:pt x="308" y="538"/>
                  </a:lnTo>
                  <a:lnTo>
                    <a:pt x="305" y="535"/>
                  </a:lnTo>
                  <a:lnTo>
                    <a:pt x="303" y="533"/>
                  </a:lnTo>
                  <a:lnTo>
                    <a:pt x="301" y="533"/>
                  </a:lnTo>
                  <a:lnTo>
                    <a:pt x="301" y="533"/>
                  </a:lnTo>
                  <a:lnTo>
                    <a:pt x="301" y="531"/>
                  </a:lnTo>
                  <a:lnTo>
                    <a:pt x="303" y="528"/>
                  </a:lnTo>
                  <a:lnTo>
                    <a:pt x="305" y="521"/>
                  </a:lnTo>
                  <a:lnTo>
                    <a:pt x="305" y="521"/>
                  </a:lnTo>
                  <a:lnTo>
                    <a:pt x="305" y="516"/>
                  </a:lnTo>
                  <a:lnTo>
                    <a:pt x="305" y="509"/>
                  </a:lnTo>
                  <a:lnTo>
                    <a:pt x="305" y="507"/>
                  </a:lnTo>
                  <a:lnTo>
                    <a:pt x="305" y="507"/>
                  </a:lnTo>
                  <a:lnTo>
                    <a:pt x="305" y="505"/>
                  </a:lnTo>
                  <a:lnTo>
                    <a:pt x="305" y="505"/>
                  </a:lnTo>
                  <a:lnTo>
                    <a:pt x="303" y="502"/>
                  </a:lnTo>
                  <a:lnTo>
                    <a:pt x="303" y="500"/>
                  </a:lnTo>
                  <a:lnTo>
                    <a:pt x="308" y="479"/>
                  </a:lnTo>
                  <a:lnTo>
                    <a:pt x="310" y="479"/>
                  </a:lnTo>
                  <a:lnTo>
                    <a:pt x="310" y="479"/>
                  </a:lnTo>
                  <a:lnTo>
                    <a:pt x="317" y="476"/>
                  </a:lnTo>
                  <a:lnTo>
                    <a:pt x="320" y="476"/>
                  </a:lnTo>
                  <a:lnTo>
                    <a:pt x="324" y="471"/>
                  </a:lnTo>
                  <a:lnTo>
                    <a:pt x="324" y="469"/>
                  </a:lnTo>
                  <a:lnTo>
                    <a:pt x="327" y="462"/>
                  </a:lnTo>
                  <a:lnTo>
                    <a:pt x="327" y="462"/>
                  </a:lnTo>
                  <a:lnTo>
                    <a:pt x="329" y="462"/>
                  </a:lnTo>
                  <a:lnTo>
                    <a:pt x="331" y="460"/>
                  </a:lnTo>
                  <a:lnTo>
                    <a:pt x="331" y="460"/>
                  </a:lnTo>
                  <a:lnTo>
                    <a:pt x="334" y="457"/>
                  </a:lnTo>
                  <a:lnTo>
                    <a:pt x="336" y="457"/>
                  </a:lnTo>
                  <a:lnTo>
                    <a:pt x="339" y="455"/>
                  </a:lnTo>
                  <a:lnTo>
                    <a:pt x="343" y="455"/>
                  </a:lnTo>
                  <a:lnTo>
                    <a:pt x="343" y="455"/>
                  </a:lnTo>
                  <a:lnTo>
                    <a:pt x="343" y="457"/>
                  </a:lnTo>
                  <a:lnTo>
                    <a:pt x="343" y="457"/>
                  </a:lnTo>
                  <a:lnTo>
                    <a:pt x="343" y="460"/>
                  </a:lnTo>
                  <a:lnTo>
                    <a:pt x="343" y="460"/>
                  </a:lnTo>
                  <a:lnTo>
                    <a:pt x="343" y="460"/>
                  </a:lnTo>
                  <a:lnTo>
                    <a:pt x="343" y="460"/>
                  </a:lnTo>
                  <a:lnTo>
                    <a:pt x="343" y="460"/>
                  </a:lnTo>
                  <a:lnTo>
                    <a:pt x="343" y="460"/>
                  </a:lnTo>
                  <a:lnTo>
                    <a:pt x="346" y="460"/>
                  </a:lnTo>
                  <a:lnTo>
                    <a:pt x="346" y="460"/>
                  </a:lnTo>
                  <a:lnTo>
                    <a:pt x="348" y="460"/>
                  </a:lnTo>
                  <a:lnTo>
                    <a:pt x="348" y="460"/>
                  </a:lnTo>
                  <a:lnTo>
                    <a:pt x="350" y="460"/>
                  </a:lnTo>
                  <a:lnTo>
                    <a:pt x="353" y="462"/>
                  </a:lnTo>
                  <a:lnTo>
                    <a:pt x="353" y="462"/>
                  </a:lnTo>
                  <a:lnTo>
                    <a:pt x="355" y="462"/>
                  </a:lnTo>
                  <a:lnTo>
                    <a:pt x="357" y="462"/>
                  </a:lnTo>
                  <a:lnTo>
                    <a:pt x="360" y="462"/>
                  </a:lnTo>
                  <a:lnTo>
                    <a:pt x="362" y="462"/>
                  </a:lnTo>
                  <a:lnTo>
                    <a:pt x="365" y="460"/>
                  </a:lnTo>
                  <a:lnTo>
                    <a:pt x="367" y="460"/>
                  </a:lnTo>
                  <a:lnTo>
                    <a:pt x="369" y="460"/>
                  </a:lnTo>
                  <a:lnTo>
                    <a:pt x="372" y="460"/>
                  </a:lnTo>
                  <a:lnTo>
                    <a:pt x="374" y="457"/>
                  </a:lnTo>
                  <a:lnTo>
                    <a:pt x="376" y="457"/>
                  </a:lnTo>
                  <a:lnTo>
                    <a:pt x="376" y="455"/>
                  </a:lnTo>
                  <a:lnTo>
                    <a:pt x="379" y="455"/>
                  </a:lnTo>
                  <a:lnTo>
                    <a:pt x="379" y="455"/>
                  </a:lnTo>
                  <a:lnTo>
                    <a:pt x="381" y="455"/>
                  </a:lnTo>
                  <a:lnTo>
                    <a:pt x="381" y="455"/>
                  </a:lnTo>
                  <a:lnTo>
                    <a:pt x="383" y="452"/>
                  </a:lnTo>
                  <a:lnTo>
                    <a:pt x="383" y="450"/>
                  </a:lnTo>
                  <a:lnTo>
                    <a:pt x="381" y="450"/>
                  </a:lnTo>
                  <a:lnTo>
                    <a:pt x="376" y="450"/>
                  </a:lnTo>
                  <a:lnTo>
                    <a:pt x="374" y="450"/>
                  </a:lnTo>
                  <a:lnTo>
                    <a:pt x="374" y="450"/>
                  </a:lnTo>
                  <a:lnTo>
                    <a:pt x="374" y="448"/>
                  </a:lnTo>
                  <a:lnTo>
                    <a:pt x="374" y="445"/>
                  </a:lnTo>
                  <a:lnTo>
                    <a:pt x="372" y="445"/>
                  </a:lnTo>
                  <a:lnTo>
                    <a:pt x="372" y="445"/>
                  </a:lnTo>
                  <a:lnTo>
                    <a:pt x="372" y="443"/>
                  </a:lnTo>
                  <a:lnTo>
                    <a:pt x="372" y="443"/>
                  </a:lnTo>
                  <a:lnTo>
                    <a:pt x="374" y="443"/>
                  </a:lnTo>
                  <a:lnTo>
                    <a:pt x="376" y="443"/>
                  </a:lnTo>
                  <a:lnTo>
                    <a:pt x="379" y="443"/>
                  </a:lnTo>
                  <a:lnTo>
                    <a:pt x="381" y="443"/>
                  </a:lnTo>
                  <a:lnTo>
                    <a:pt x="381" y="441"/>
                  </a:lnTo>
                  <a:lnTo>
                    <a:pt x="383" y="441"/>
                  </a:lnTo>
                  <a:lnTo>
                    <a:pt x="386" y="436"/>
                  </a:lnTo>
                  <a:lnTo>
                    <a:pt x="388" y="436"/>
                  </a:lnTo>
                  <a:lnTo>
                    <a:pt x="388" y="436"/>
                  </a:lnTo>
                  <a:lnTo>
                    <a:pt x="391" y="436"/>
                  </a:lnTo>
                  <a:lnTo>
                    <a:pt x="393" y="436"/>
                  </a:lnTo>
                  <a:lnTo>
                    <a:pt x="393" y="436"/>
                  </a:lnTo>
                  <a:lnTo>
                    <a:pt x="393" y="436"/>
                  </a:lnTo>
                  <a:lnTo>
                    <a:pt x="393" y="434"/>
                  </a:lnTo>
                  <a:lnTo>
                    <a:pt x="398" y="434"/>
                  </a:lnTo>
                  <a:lnTo>
                    <a:pt x="398" y="434"/>
                  </a:lnTo>
                  <a:lnTo>
                    <a:pt x="398" y="431"/>
                  </a:lnTo>
                  <a:lnTo>
                    <a:pt x="398" y="431"/>
                  </a:lnTo>
                  <a:lnTo>
                    <a:pt x="400" y="429"/>
                  </a:lnTo>
                  <a:lnTo>
                    <a:pt x="400" y="429"/>
                  </a:lnTo>
                  <a:lnTo>
                    <a:pt x="400" y="429"/>
                  </a:lnTo>
                  <a:lnTo>
                    <a:pt x="400" y="426"/>
                  </a:lnTo>
                  <a:lnTo>
                    <a:pt x="402" y="424"/>
                  </a:lnTo>
                  <a:lnTo>
                    <a:pt x="402" y="424"/>
                  </a:lnTo>
                  <a:lnTo>
                    <a:pt x="405" y="424"/>
                  </a:lnTo>
                  <a:lnTo>
                    <a:pt x="405" y="426"/>
                  </a:lnTo>
                  <a:lnTo>
                    <a:pt x="407" y="426"/>
                  </a:lnTo>
                  <a:lnTo>
                    <a:pt x="407" y="426"/>
                  </a:lnTo>
                  <a:lnTo>
                    <a:pt x="407" y="429"/>
                  </a:lnTo>
                  <a:lnTo>
                    <a:pt x="409" y="429"/>
                  </a:lnTo>
                  <a:lnTo>
                    <a:pt x="412" y="429"/>
                  </a:lnTo>
                  <a:lnTo>
                    <a:pt x="412" y="429"/>
                  </a:lnTo>
                  <a:lnTo>
                    <a:pt x="419" y="431"/>
                  </a:lnTo>
                  <a:lnTo>
                    <a:pt x="421" y="431"/>
                  </a:lnTo>
                  <a:lnTo>
                    <a:pt x="421" y="431"/>
                  </a:lnTo>
                  <a:lnTo>
                    <a:pt x="421" y="429"/>
                  </a:lnTo>
                  <a:lnTo>
                    <a:pt x="424" y="429"/>
                  </a:lnTo>
                  <a:lnTo>
                    <a:pt x="424" y="429"/>
                  </a:lnTo>
                  <a:lnTo>
                    <a:pt x="421" y="429"/>
                  </a:lnTo>
                  <a:lnTo>
                    <a:pt x="419" y="429"/>
                  </a:lnTo>
                  <a:lnTo>
                    <a:pt x="417" y="429"/>
                  </a:lnTo>
                  <a:lnTo>
                    <a:pt x="417" y="426"/>
                  </a:lnTo>
                  <a:lnTo>
                    <a:pt x="417" y="426"/>
                  </a:lnTo>
                  <a:lnTo>
                    <a:pt x="417" y="426"/>
                  </a:lnTo>
                  <a:lnTo>
                    <a:pt x="419" y="424"/>
                  </a:lnTo>
                  <a:lnTo>
                    <a:pt x="421" y="424"/>
                  </a:lnTo>
                  <a:lnTo>
                    <a:pt x="421" y="424"/>
                  </a:lnTo>
                  <a:lnTo>
                    <a:pt x="424" y="424"/>
                  </a:lnTo>
                  <a:lnTo>
                    <a:pt x="426" y="426"/>
                  </a:lnTo>
                  <a:lnTo>
                    <a:pt x="431" y="426"/>
                  </a:lnTo>
                  <a:lnTo>
                    <a:pt x="431" y="429"/>
                  </a:lnTo>
                  <a:lnTo>
                    <a:pt x="431" y="429"/>
                  </a:lnTo>
                  <a:lnTo>
                    <a:pt x="431" y="431"/>
                  </a:lnTo>
                  <a:lnTo>
                    <a:pt x="431" y="431"/>
                  </a:lnTo>
                  <a:lnTo>
                    <a:pt x="433" y="434"/>
                  </a:lnTo>
                  <a:lnTo>
                    <a:pt x="435" y="436"/>
                  </a:lnTo>
                  <a:lnTo>
                    <a:pt x="435" y="438"/>
                  </a:lnTo>
                  <a:lnTo>
                    <a:pt x="438" y="438"/>
                  </a:lnTo>
                  <a:lnTo>
                    <a:pt x="443" y="436"/>
                  </a:lnTo>
                  <a:lnTo>
                    <a:pt x="443" y="436"/>
                  </a:lnTo>
                  <a:lnTo>
                    <a:pt x="445" y="436"/>
                  </a:lnTo>
                  <a:lnTo>
                    <a:pt x="447" y="436"/>
                  </a:lnTo>
                  <a:lnTo>
                    <a:pt x="450" y="434"/>
                  </a:lnTo>
                  <a:lnTo>
                    <a:pt x="450" y="431"/>
                  </a:lnTo>
                  <a:lnTo>
                    <a:pt x="452" y="431"/>
                  </a:lnTo>
                  <a:lnTo>
                    <a:pt x="452" y="431"/>
                  </a:lnTo>
                  <a:lnTo>
                    <a:pt x="452" y="429"/>
                  </a:lnTo>
                  <a:lnTo>
                    <a:pt x="459" y="422"/>
                  </a:lnTo>
                  <a:lnTo>
                    <a:pt x="459" y="419"/>
                  </a:lnTo>
                  <a:lnTo>
                    <a:pt x="462" y="417"/>
                  </a:lnTo>
                  <a:lnTo>
                    <a:pt x="462" y="417"/>
                  </a:lnTo>
                  <a:lnTo>
                    <a:pt x="462" y="417"/>
                  </a:lnTo>
                  <a:lnTo>
                    <a:pt x="462" y="417"/>
                  </a:lnTo>
                  <a:lnTo>
                    <a:pt x="462" y="412"/>
                  </a:lnTo>
                  <a:lnTo>
                    <a:pt x="459" y="405"/>
                  </a:lnTo>
                  <a:lnTo>
                    <a:pt x="459" y="405"/>
                  </a:lnTo>
                  <a:lnTo>
                    <a:pt x="459" y="403"/>
                  </a:lnTo>
                  <a:lnTo>
                    <a:pt x="459" y="398"/>
                  </a:lnTo>
                  <a:lnTo>
                    <a:pt x="462" y="396"/>
                  </a:lnTo>
                  <a:lnTo>
                    <a:pt x="462" y="396"/>
                  </a:lnTo>
                  <a:lnTo>
                    <a:pt x="462" y="393"/>
                  </a:lnTo>
                  <a:lnTo>
                    <a:pt x="459" y="391"/>
                  </a:lnTo>
                  <a:lnTo>
                    <a:pt x="459" y="389"/>
                  </a:lnTo>
                  <a:lnTo>
                    <a:pt x="459" y="386"/>
                  </a:lnTo>
                  <a:lnTo>
                    <a:pt x="459" y="384"/>
                  </a:lnTo>
                  <a:lnTo>
                    <a:pt x="462" y="381"/>
                  </a:lnTo>
                  <a:lnTo>
                    <a:pt x="462" y="379"/>
                  </a:lnTo>
                  <a:lnTo>
                    <a:pt x="464" y="379"/>
                  </a:lnTo>
                  <a:lnTo>
                    <a:pt x="466" y="379"/>
                  </a:lnTo>
                  <a:lnTo>
                    <a:pt x="469" y="374"/>
                  </a:lnTo>
                  <a:lnTo>
                    <a:pt x="469" y="374"/>
                  </a:lnTo>
                  <a:lnTo>
                    <a:pt x="469" y="372"/>
                  </a:lnTo>
                  <a:lnTo>
                    <a:pt x="469" y="370"/>
                  </a:lnTo>
                  <a:lnTo>
                    <a:pt x="469" y="370"/>
                  </a:lnTo>
                  <a:lnTo>
                    <a:pt x="469" y="370"/>
                  </a:lnTo>
                  <a:lnTo>
                    <a:pt x="469" y="370"/>
                  </a:lnTo>
                  <a:lnTo>
                    <a:pt x="469" y="370"/>
                  </a:lnTo>
                  <a:lnTo>
                    <a:pt x="466" y="367"/>
                  </a:lnTo>
                  <a:lnTo>
                    <a:pt x="466" y="367"/>
                  </a:lnTo>
                  <a:lnTo>
                    <a:pt x="466" y="367"/>
                  </a:lnTo>
                  <a:lnTo>
                    <a:pt x="466" y="365"/>
                  </a:lnTo>
                  <a:lnTo>
                    <a:pt x="466" y="365"/>
                  </a:lnTo>
                  <a:lnTo>
                    <a:pt x="469" y="365"/>
                  </a:lnTo>
                  <a:lnTo>
                    <a:pt x="471" y="363"/>
                  </a:lnTo>
                  <a:lnTo>
                    <a:pt x="471" y="360"/>
                  </a:lnTo>
                  <a:lnTo>
                    <a:pt x="471" y="360"/>
                  </a:lnTo>
                  <a:lnTo>
                    <a:pt x="471" y="358"/>
                  </a:lnTo>
                  <a:lnTo>
                    <a:pt x="471" y="353"/>
                  </a:lnTo>
                  <a:lnTo>
                    <a:pt x="471" y="351"/>
                  </a:lnTo>
                  <a:lnTo>
                    <a:pt x="473" y="351"/>
                  </a:lnTo>
                  <a:lnTo>
                    <a:pt x="473" y="348"/>
                  </a:lnTo>
                  <a:lnTo>
                    <a:pt x="476" y="348"/>
                  </a:lnTo>
                  <a:lnTo>
                    <a:pt x="478" y="346"/>
                  </a:lnTo>
                  <a:lnTo>
                    <a:pt x="478" y="346"/>
                  </a:lnTo>
                  <a:lnTo>
                    <a:pt x="480" y="346"/>
                  </a:lnTo>
                  <a:lnTo>
                    <a:pt x="480" y="346"/>
                  </a:lnTo>
                  <a:lnTo>
                    <a:pt x="480" y="346"/>
                  </a:lnTo>
                  <a:lnTo>
                    <a:pt x="480" y="346"/>
                  </a:lnTo>
                  <a:lnTo>
                    <a:pt x="483" y="346"/>
                  </a:lnTo>
                  <a:lnTo>
                    <a:pt x="485" y="346"/>
                  </a:lnTo>
                  <a:lnTo>
                    <a:pt x="488" y="344"/>
                  </a:lnTo>
                  <a:lnTo>
                    <a:pt x="490" y="346"/>
                  </a:lnTo>
                  <a:lnTo>
                    <a:pt x="492" y="346"/>
                  </a:lnTo>
                  <a:lnTo>
                    <a:pt x="497" y="344"/>
                  </a:lnTo>
                  <a:lnTo>
                    <a:pt x="497" y="344"/>
                  </a:lnTo>
                  <a:lnTo>
                    <a:pt x="499" y="344"/>
                  </a:lnTo>
                  <a:lnTo>
                    <a:pt x="499" y="344"/>
                  </a:lnTo>
                  <a:lnTo>
                    <a:pt x="499" y="344"/>
                  </a:lnTo>
                  <a:lnTo>
                    <a:pt x="502" y="339"/>
                  </a:lnTo>
                  <a:lnTo>
                    <a:pt x="502" y="339"/>
                  </a:lnTo>
                  <a:lnTo>
                    <a:pt x="504" y="339"/>
                  </a:lnTo>
                  <a:lnTo>
                    <a:pt x="504" y="341"/>
                  </a:lnTo>
                  <a:lnTo>
                    <a:pt x="506" y="339"/>
                  </a:lnTo>
                  <a:lnTo>
                    <a:pt x="514" y="332"/>
                  </a:lnTo>
                  <a:lnTo>
                    <a:pt x="516" y="329"/>
                  </a:lnTo>
                  <a:lnTo>
                    <a:pt x="514" y="327"/>
                  </a:lnTo>
                  <a:lnTo>
                    <a:pt x="511" y="325"/>
                  </a:lnTo>
                  <a:lnTo>
                    <a:pt x="511" y="325"/>
                  </a:lnTo>
                  <a:lnTo>
                    <a:pt x="511" y="325"/>
                  </a:lnTo>
                  <a:lnTo>
                    <a:pt x="511" y="322"/>
                  </a:lnTo>
                  <a:lnTo>
                    <a:pt x="509" y="322"/>
                  </a:lnTo>
                  <a:lnTo>
                    <a:pt x="509" y="322"/>
                  </a:lnTo>
                  <a:lnTo>
                    <a:pt x="506" y="322"/>
                  </a:lnTo>
                  <a:lnTo>
                    <a:pt x="506" y="320"/>
                  </a:lnTo>
                  <a:lnTo>
                    <a:pt x="506" y="320"/>
                  </a:lnTo>
                  <a:lnTo>
                    <a:pt x="506" y="318"/>
                  </a:lnTo>
                  <a:lnTo>
                    <a:pt x="509" y="313"/>
                  </a:lnTo>
                  <a:lnTo>
                    <a:pt x="509" y="313"/>
                  </a:lnTo>
                  <a:lnTo>
                    <a:pt x="509" y="313"/>
                  </a:lnTo>
                  <a:lnTo>
                    <a:pt x="506" y="313"/>
                  </a:lnTo>
                  <a:lnTo>
                    <a:pt x="506" y="310"/>
                  </a:lnTo>
                  <a:lnTo>
                    <a:pt x="506" y="310"/>
                  </a:lnTo>
                  <a:lnTo>
                    <a:pt x="506" y="310"/>
                  </a:lnTo>
                  <a:lnTo>
                    <a:pt x="506" y="310"/>
                  </a:lnTo>
                  <a:lnTo>
                    <a:pt x="504" y="308"/>
                  </a:lnTo>
                  <a:lnTo>
                    <a:pt x="504" y="306"/>
                  </a:lnTo>
                  <a:lnTo>
                    <a:pt x="502" y="306"/>
                  </a:lnTo>
                  <a:lnTo>
                    <a:pt x="499" y="306"/>
                  </a:lnTo>
                  <a:lnTo>
                    <a:pt x="499" y="306"/>
                  </a:lnTo>
                  <a:lnTo>
                    <a:pt x="497" y="306"/>
                  </a:lnTo>
                  <a:lnTo>
                    <a:pt x="497" y="306"/>
                  </a:lnTo>
                  <a:lnTo>
                    <a:pt x="497" y="303"/>
                  </a:lnTo>
                  <a:lnTo>
                    <a:pt x="497" y="303"/>
                  </a:lnTo>
                  <a:lnTo>
                    <a:pt x="495" y="301"/>
                  </a:lnTo>
                  <a:lnTo>
                    <a:pt x="495" y="299"/>
                  </a:lnTo>
                  <a:lnTo>
                    <a:pt x="495" y="299"/>
                  </a:lnTo>
                  <a:lnTo>
                    <a:pt x="492" y="296"/>
                  </a:lnTo>
                  <a:lnTo>
                    <a:pt x="492" y="296"/>
                  </a:lnTo>
                  <a:lnTo>
                    <a:pt x="490" y="294"/>
                  </a:lnTo>
                  <a:lnTo>
                    <a:pt x="490" y="294"/>
                  </a:lnTo>
                  <a:lnTo>
                    <a:pt x="492" y="292"/>
                  </a:lnTo>
                  <a:lnTo>
                    <a:pt x="492" y="292"/>
                  </a:lnTo>
                  <a:lnTo>
                    <a:pt x="492" y="289"/>
                  </a:lnTo>
                  <a:lnTo>
                    <a:pt x="492" y="289"/>
                  </a:lnTo>
                  <a:lnTo>
                    <a:pt x="492" y="289"/>
                  </a:lnTo>
                  <a:lnTo>
                    <a:pt x="492" y="287"/>
                  </a:lnTo>
                  <a:lnTo>
                    <a:pt x="495" y="287"/>
                  </a:lnTo>
                  <a:lnTo>
                    <a:pt x="497" y="287"/>
                  </a:lnTo>
                  <a:lnTo>
                    <a:pt x="499" y="287"/>
                  </a:lnTo>
                  <a:lnTo>
                    <a:pt x="511" y="292"/>
                  </a:lnTo>
                  <a:lnTo>
                    <a:pt x="514" y="292"/>
                  </a:lnTo>
                  <a:lnTo>
                    <a:pt x="516" y="292"/>
                  </a:lnTo>
                  <a:lnTo>
                    <a:pt x="516" y="292"/>
                  </a:lnTo>
                  <a:lnTo>
                    <a:pt x="521" y="292"/>
                  </a:lnTo>
                  <a:lnTo>
                    <a:pt x="525" y="294"/>
                  </a:lnTo>
                  <a:lnTo>
                    <a:pt x="525" y="294"/>
                  </a:lnTo>
                  <a:lnTo>
                    <a:pt x="532" y="292"/>
                  </a:lnTo>
                  <a:lnTo>
                    <a:pt x="540" y="292"/>
                  </a:lnTo>
                  <a:lnTo>
                    <a:pt x="544" y="292"/>
                  </a:lnTo>
                  <a:lnTo>
                    <a:pt x="544" y="289"/>
                  </a:lnTo>
                  <a:lnTo>
                    <a:pt x="544" y="289"/>
                  </a:lnTo>
                  <a:lnTo>
                    <a:pt x="547" y="289"/>
                  </a:lnTo>
                  <a:lnTo>
                    <a:pt x="547" y="289"/>
                  </a:lnTo>
                  <a:lnTo>
                    <a:pt x="549" y="289"/>
                  </a:lnTo>
                  <a:lnTo>
                    <a:pt x="549" y="289"/>
                  </a:lnTo>
                  <a:lnTo>
                    <a:pt x="549" y="289"/>
                  </a:lnTo>
                  <a:lnTo>
                    <a:pt x="549" y="287"/>
                  </a:lnTo>
                  <a:lnTo>
                    <a:pt x="551" y="287"/>
                  </a:lnTo>
                  <a:lnTo>
                    <a:pt x="554" y="287"/>
                  </a:lnTo>
                  <a:lnTo>
                    <a:pt x="554" y="287"/>
                  </a:lnTo>
                  <a:lnTo>
                    <a:pt x="554" y="284"/>
                  </a:lnTo>
                  <a:lnTo>
                    <a:pt x="554" y="284"/>
                  </a:lnTo>
                  <a:lnTo>
                    <a:pt x="554" y="282"/>
                  </a:lnTo>
                  <a:lnTo>
                    <a:pt x="556" y="282"/>
                  </a:lnTo>
                  <a:lnTo>
                    <a:pt x="556" y="280"/>
                  </a:lnTo>
                  <a:lnTo>
                    <a:pt x="556" y="280"/>
                  </a:lnTo>
                  <a:lnTo>
                    <a:pt x="556" y="277"/>
                  </a:lnTo>
                  <a:lnTo>
                    <a:pt x="556" y="277"/>
                  </a:lnTo>
                  <a:lnTo>
                    <a:pt x="556" y="275"/>
                  </a:lnTo>
                  <a:lnTo>
                    <a:pt x="556" y="273"/>
                  </a:lnTo>
                  <a:lnTo>
                    <a:pt x="558" y="268"/>
                  </a:lnTo>
                  <a:lnTo>
                    <a:pt x="558" y="268"/>
                  </a:lnTo>
                  <a:lnTo>
                    <a:pt x="554" y="266"/>
                  </a:lnTo>
                  <a:lnTo>
                    <a:pt x="551" y="263"/>
                  </a:lnTo>
                  <a:lnTo>
                    <a:pt x="551" y="261"/>
                  </a:lnTo>
                  <a:lnTo>
                    <a:pt x="549" y="261"/>
                  </a:lnTo>
                  <a:lnTo>
                    <a:pt x="549" y="258"/>
                  </a:lnTo>
                  <a:lnTo>
                    <a:pt x="549" y="258"/>
                  </a:lnTo>
                  <a:lnTo>
                    <a:pt x="549" y="256"/>
                  </a:lnTo>
                  <a:lnTo>
                    <a:pt x="549" y="254"/>
                  </a:lnTo>
                  <a:lnTo>
                    <a:pt x="551" y="254"/>
                  </a:lnTo>
                  <a:lnTo>
                    <a:pt x="551" y="254"/>
                  </a:lnTo>
                  <a:lnTo>
                    <a:pt x="551" y="254"/>
                  </a:lnTo>
                  <a:lnTo>
                    <a:pt x="554" y="254"/>
                  </a:lnTo>
                  <a:lnTo>
                    <a:pt x="554" y="254"/>
                  </a:lnTo>
                  <a:lnTo>
                    <a:pt x="556" y="254"/>
                  </a:lnTo>
                  <a:lnTo>
                    <a:pt x="556" y="251"/>
                  </a:lnTo>
                  <a:lnTo>
                    <a:pt x="556" y="249"/>
                  </a:lnTo>
                  <a:lnTo>
                    <a:pt x="554" y="249"/>
                  </a:lnTo>
                  <a:lnTo>
                    <a:pt x="556" y="247"/>
                  </a:lnTo>
                  <a:lnTo>
                    <a:pt x="556" y="247"/>
                  </a:lnTo>
                  <a:lnTo>
                    <a:pt x="558" y="244"/>
                  </a:lnTo>
                  <a:lnTo>
                    <a:pt x="561" y="242"/>
                  </a:lnTo>
                  <a:lnTo>
                    <a:pt x="561" y="242"/>
                  </a:lnTo>
                  <a:lnTo>
                    <a:pt x="566" y="237"/>
                  </a:lnTo>
                  <a:lnTo>
                    <a:pt x="566" y="237"/>
                  </a:lnTo>
                  <a:lnTo>
                    <a:pt x="566" y="235"/>
                  </a:lnTo>
                  <a:lnTo>
                    <a:pt x="568" y="232"/>
                  </a:lnTo>
                  <a:lnTo>
                    <a:pt x="575" y="230"/>
                  </a:lnTo>
                  <a:lnTo>
                    <a:pt x="575" y="230"/>
                  </a:lnTo>
                  <a:lnTo>
                    <a:pt x="575" y="230"/>
                  </a:lnTo>
                  <a:lnTo>
                    <a:pt x="577" y="228"/>
                  </a:lnTo>
                  <a:lnTo>
                    <a:pt x="577" y="228"/>
                  </a:lnTo>
                  <a:lnTo>
                    <a:pt x="577" y="228"/>
                  </a:lnTo>
                  <a:lnTo>
                    <a:pt x="577" y="228"/>
                  </a:lnTo>
                  <a:lnTo>
                    <a:pt x="577" y="228"/>
                  </a:lnTo>
                  <a:lnTo>
                    <a:pt x="577" y="225"/>
                  </a:lnTo>
                  <a:lnTo>
                    <a:pt x="577" y="225"/>
                  </a:lnTo>
                  <a:lnTo>
                    <a:pt x="577" y="225"/>
                  </a:lnTo>
                  <a:lnTo>
                    <a:pt x="577" y="225"/>
                  </a:lnTo>
                  <a:lnTo>
                    <a:pt x="577" y="221"/>
                  </a:lnTo>
                  <a:lnTo>
                    <a:pt x="580" y="221"/>
                  </a:lnTo>
                  <a:lnTo>
                    <a:pt x="582" y="218"/>
                  </a:lnTo>
                  <a:lnTo>
                    <a:pt x="585" y="216"/>
                  </a:lnTo>
                  <a:lnTo>
                    <a:pt x="585" y="213"/>
                  </a:lnTo>
                  <a:lnTo>
                    <a:pt x="585" y="213"/>
                  </a:lnTo>
                  <a:lnTo>
                    <a:pt x="582" y="211"/>
                  </a:lnTo>
                  <a:lnTo>
                    <a:pt x="580" y="209"/>
                  </a:lnTo>
                  <a:lnTo>
                    <a:pt x="580" y="206"/>
                  </a:lnTo>
                  <a:lnTo>
                    <a:pt x="580" y="206"/>
                  </a:lnTo>
                  <a:lnTo>
                    <a:pt x="580" y="204"/>
                  </a:lnTo>
                  <a:lnTo>
                    <a:pt x="582" y="202"/>
                  </a:lnTo>
                  <a:lnTo>
                    <a:pt x="585" y="199"/>
                  </a:lnTo>
                  <a:lnTo>
                    <a:pt x="585" y="199"/>
                  </a:lnTo>
                  <a:lnTo>
                    <a:pt x="585" y="197"/>
                  </a:lnTo>
                  <a:lnTo>
                    <a:pt x="582" y="197"/>
                  </a:lnTo>
                  <a:lnTo>
                    <a:pt x="582" y="197"/>
                  </a:lnTo>
                  <a:lnTo>
                    <a:pt x="582" y="197"/>
                  </a:lnTo>
                  <a:lnTo>
                    <a:pt x="582" y="195"/>
                  </a:lnTo>
                  <a:lnTo>
                    <a:pt x="582" y="195"/>
                  </a:lnTo>
                  <a:lnTo>
                    <a:pt x="582" y="192"/>
                  </a:lnTo>
                  <a:lnTo>
                    <a:pt x="582" y="192"/>
                  </a:lnTo>
                  <a:lnTo>
                    <a:pt x="582" y="190"/>
                  </a:lnTo>
                  <a:lnTo>
                    <a:pt x="582" y="190"/>
                  </a:lnTo>
                  <a:lnTo>
                    <a:pt x="577" y="187"/>
                  </a:lnTo>
                  <a:lnTo>
                    <a:pt x="577" y="187"/>
                  </a:lnTo>
                  <a:lnTo>
                    <a:pt x="577" y="185"/>
                  </a:lnTo>
                  <a:lnTo>
                    <a:pt x="577" y="185"/>
                  </a:lnTo>
                  <a:lnTo>
                    <a:pt x="577" y="183"/>
                  </a:lnTo>
                  <a:lnTo>
                    <a:pt x="577" y="183"/>
                  </a:lnTo>
                  <a:lnTo>
                    <a:pt x="577" y="180"/>
                  </a:lnTo>
                  <a:lnTo>
                    <a:pt x="577" y="180"/>
                  </a:lnTo>
                  <a:lnTo>
                    <a:pt x="577" y="180"/>
                  </a:lnTo>
                  <a:lnTo>
                    <a:pt x="577" y="180"/>
                  </a:lnTo>
                  <a:lnTo>
                    <a:pt x="575" y="178"/>
                  </a:lnTo>
                  <a:lnTo>
                    <a:pt x="575" y="178"/>
                  </a:lnTo>
                  <a:lnTo>
                    <a:pt x="575" y="178"/>
                  </a:lnTo>
                  <a:lnTo>
                    <a:pt x="575" y="178"/>
                  </a:lnTo>
                  <a:lnTo>
                    <a:pt x="575" y="176"/>
                  </a:lnTo>
                  <a:lnTo>
                    <a:pt x="575" y="176"/>
                  </a:lnTo>
                  <a:lnTo>
                    <a:pt x="573" y="173"/>
                  </a:lnTo>
                  <a:lnTo>
                    <a:pt x="573" y="171"/>
                  </a:lnTo>
                  <a:lnTo>
                    <a:pt x="570" y="169"/>
                  </a:lnTo>
                  <a:lnTo>
                    <a:pt x="570" y="169"/>
                  </a:lnTo>
                  <a:lnTo>
                    <a:pt x="570" y="166"/>
                  </a:lnTo>
                  <a:lnTo>
                    <a:pt x="570" y="166"/>
                  </a:lnTo>
                  <a:lnTo>
                    <a:pt x="568" y="164"/>
                  </a:lnTo>
                  <a:lnTo>
                    <a:pt x="566" y="164"/>
                  </a:lnTo>
                  <a:lnTo>
                    <a:pt x="566" y="164"/>
                  </a:lnTo>
                  <a:lnTo>
                    <a:pt x="563" y="161"/>
                  </a:lnTo>
                  <a:lnTo>
                    <a:pt x="563" y="161"/>
                  </a:lnTo>
                  <a:lnTo>
                    <a:pt x="561" y="161"/>
                  </a:lnTo>
                  <a:lnTo>
                    <a:pt x="561" y="161"/>
                  </a:lnTo>
                  <a:lnTo>
                    <a:pt x="561" y="159"/>
                  </a:lnTo>
                  <a:lnTo>
                    <a:pt x="561" y="159"/>
                  </a:lnTo>
                  <a:lnTo>
                    <a:pt x="561" y="159"/>
                  </a:lnTo>
                  <a:lnTo>
                    <a:pt x="563" y="157"/>
                  </a:lnTo>
                  <a:lnTo>
                    <a:pt x="563" y="157"/>
                  </a:lnTo>
                  <a:lnTo>
                    <a:pt x="563" y="154"/>
                  </a:lnTo>
                  <a:lnTo>
                    <a:pt x="563" y="154"/>
                  </a:lnTo>
                  <a:lnTo>
                    <a:pt x="566" y="152"/>
                  </a:lnTo>
                  <a:lnTo>
                    <a:pt x="566" y="152"/>
                  </a:lnTo>
                  <a:lnTo>
                    <a:pt x="568" y="152"/>
                  </a:lnTo>
                  <a:lnTo>
                    <a:pt x="568" y="152"/>
                  </a:lnTo>
                  <a:lnTo>
                    <a:pt x="568" y="150"/>
                  </a:lnTo>
                  <a:lnTo>
                    <a:pt x="568" y="150"/>
                  </a:lnTo>
                  <a:lnTo>
                    <a:pt x="570" y="147"/>
                  </a:lnTo>
                  <a:lnTo>
                    <a:pt x="573" y="147"/>
                  </a:lnTo>
                  <a:lnTo>
                    <a:pt x="577" y="142"/>
                  </a:lnTo>
                  <a:lnTo>
                    <a:pt x="577" y="142"/>
                  </a:lnTo>
                  <a:lnTo>
                    <a:pt x="577" y="142"/>
                  </a:lnTo>
                  <a:lnTo>
                    <a:pt x="580" y="142"/>
                  </a:lnTo>
                  <a:lnTo>
                    <a:pt x="580" y="140"/>
                  </a:lnTo>
                  <a:lnTo>
                    <a:pt x="580" y="140"/>
                  </a:lnTo>
                  <a:lnTo>
                    <a:pt x="580" y="140"/>
                  </a:lnTo>
                  <a:lnTo>
                    <a:pt x="580" y="138"/>
                  </a:lnTo>
                  <a:lnTo>
                    <a:pt x="582" y="138"/>
                  </a:lnTo>
                  <a:lnTo>
                    <a:pt x="582" y="135"/>
                  </a:lnTo>
                  <a:lnTo>
                    <a:pt x="582" y="135"/>
                  </a:lnTo>
                  <a:lnTo>
                    <a:pt x="582" y="133"/>
                  </a:lnTo>
                  <a:lnTo>
                    <a:pt x="582" y="133"/>
                  </a:lnTo>
                  <a:lnTo>
                    <a:pt x="585" y="133"/>
                  </a:lnTo>
                  <a:lnTo>
                    <a:pt x="585" y="133"/>
                  </a:lnTo>
                  <a:lnTo>
                    <a:pt x="589" y="135"/>
                  </a:lnTo>
                  <a:lnTo>
                    <a:pt x="589" y="138"/>
                  </a:lnTo>
                  <a:lnTo>
                    <a:pt x="592" y="138"/>
                  </a:lnTo>
                  <a:lnTo>
                    <a:pt x="592" y="138"/>
                  </a:lnTo>
                  <a:lnTo>
                    <a:pt x="592" y="135"/>
                  </a:lnTo>
                  <a:lnTo>
                    <a:pt x="594" y="135"/>
                  </a:lnTo>
                  <a:lnTo>
                    <a:pt x="592" y="135"/>
                  </a:lnTo>
                  <a:lnTo>
                    <a:pt x="592" y="133"/>
                  </a:lnTo>
                  <a:lnTo>
                    <a:pt x="592" y="131"/>
                  </a:lnTo>
                  <a:lnTo>
                    <a:pt x="594" y="131"/>
                  </a:lnTo>
                  <a:lnTo>
                    <a:pt x="596" y="131"/>
                  </a:lnTo>
                  <a:lnTo>
                    <a:pt x="596" y="131"/>
                  </a:lnTo>
                  <a:lnTo>
                    <a:pt x="599" y="128"/>
                  </a:lnTo>
                  <a:lnTo>
                    <a:pt x="599" y="128"/>
                  </a:lnTo>
                  <a:lnTo>
                    <a:pt x="599" y="128"/>
                  </a:lnTo>
                  <a:lnTo>
                    <a:pt x="601" y="126"/>
                  </a:lnTo>
                  <a:lnTo>
                    <a:pt x="603" y="126"/>
                  </a:lnTo>
                  <a:lnTo>
                    <a:pt x="603" y="126"/>
                  </a:lnTo>
                  <a:lnTo>
                    <a:pt x="606" y="124"/>
                  </a:lnTo>
                  <a:lnTo>
                    <a:pt x="606" y="124"/>
                  </a:lnTo>
                  <a:lnTo>
                    <a:pt x="606" y="124"/>
                  </a:lnTo>
                  <a:lnTo>
                    <a:pt x="606" y="124"/>
                  </a:lnTo>
                  <a:lnTo>
                    <a:pt x="606" y="121"/>
                  </a:lnTo>
                  <a:lnTo>
                    <a:pt x="606" y="121"/>
                  </a:lnTo>
                  <a:lnTo>
                    <a:pt x="608" y="121"/>
                  </a:lnTo>
                  <a:lnTo>
                    <a:pt x="608" y="121"/>
                  </a:lnTo>
                  <a:lnTo>
                    <a:pt x="611" y="121"/>
                  </a:lnTo>
                  <a:lnTo>
                    <a:pt x="613" y="119"/>
                  </a:lnTo>
                  <a:lnTo>
                    <a:pt x="613" y="119"/>
                  </a:lnTo>
                  <a:lnTo>
                    <a:pt x="611" y="116"/>
                  </a:lnTo>
                  <a:lnTo>
                    <a:pt x="611" y="116"/>
                  </a:lnTo>
                  <a:lnTo>
                    <a:pt x="613" y="116"/>
                  </a:lnTo>
                  <a:lnTo>
                    <a:pt x="615" y="114"/>
                  </a:lnTo>
                  <a:lnTo>
                    <a:pt x="620" y="114"/>
                  </a:lnTo>
                  <a:lnTo>
                    <a:pt x="622" y="114"/>
                  </a:lnTo>
                  <a:lnTo>
                    <a:pt x="625" y="114"/>
                  </a:lnTo>
                  <a:lnTo>
                    <a:pt x="627" y="114"/>
                  </a:lnTo>
                  <a:lnTo>
                    <a:pt x="627" y="114"/>
                  </a:lnTo>
                  <a:lnTo>
                    <a:pt x="632" y="109"/>
                  </a:lnTo>
                  <a:lnTo>
                    <a:pt x="634" y="109"/>
                  </a:lnTo>
                  <a:lnTo>
                    <a:pt x="637" y="109"/>
                  </a:lnTo>
                  <a:lnTo>
                    <a:pt x="639" y="107"/>
                  </a:lnTo>
                  <a:lnTo>
                    <a:pt x="644" y="109"/>
                  </a:lnTo>
                  <a:lnTo>
                    <a:pt x="648" y="109"/>
                  </a:lnTo>
                  <a:lnTo>
                    <a:pt x="651" y="107"/>
                  </a:lnTo>
                  <a:lnTo>
                    <a:pt x="651" y="107"/>
                  </a:lnTo>
                  <a:lnTo>
                    <a:pt x="653" y="107"/>
                  </a:lnTo>
                  <a:lnTo>
                    <a:pt x="655" y="107"/>
                  </a:lnTo>
                  <a:lnTo>
                    <a:pt x="655" y="107"/>
                  </a:lnTo>
                  <a:lnTo>
                    <a:pt x="655" y="107"/>
                  </a:lnTo>
                  <a:lnTo>
                    <a:pt x="658" y="107"/>
                  </a:lnTo>
                  <a:lnTo>
                    <a:pt x="658" y="107"/>
                  </a:lnTo>
                  <a:lnTo>
                    <a:pt x="665" y="105"/>
                  </a:lnTo>
                  <a:lnTo>
                    <a:pt x="667" y="105"/>
                  </a:lnTo>
                  <a:lnTo>
                    <a:pt x="670" y="107"/>
                  </a:lnTo>
                  <a:lnTo>
                    <a:pt x="670" y="107"/>
                  </a:lnTo>
                  <a:lnTo>
                    <a:pt x="670" y="107"/>
                  </a:lnTo>
                  <a:lnTo>
                    <a:pt x="674" y="105"/>
                  </a:lnTo>
                  <a:lnTo>
                    <a:pt x="677" y="105"/>
                  </a:lnTo>
                  <a:lnTo>
                    <a:pt x="679" y="105"/>
                  </a:lnTo>
                  <a:lnTo>
                    <a:pt x="681" y="105"/>
                  </a:lnTo>
                  <a:lnTo>
                    <a:pt x="681" y="105"/>
                  </a:lnTo>
                  <a:lnTo>
                    <a:pt x="689" y="105"/>
                  </a:lnTo>
                  <a:lnTo>
                    <a:pt x="693" y="105"/>
                  </a:lnTo>
                  <a:lnTo>
                    <a:pt x="693" y="105"/>
                  </a:lnTo>
                  <a:lnTo>
                    <a:pt x="693" y="105"/>
                  </a:lnTo>
                  <a:lnTo>
                    <a:pt x="696" y="105"/>
                  </a:lnTo>
                  <a:lnTo>
                    <a:pt x="700" y="105"/>
                  </a:lnTo>
                  <a:lnTo>
                    <a:pt x="700" y="105"/>
                  </a:lnTo>
                  <a:lnTo>
                    <a:pt x="705" y="109"/>
                  </a:lnTo>
                  <a:lnTo>
                    <a:pt x="707" y="109"/>
                  </a:lnTo>
                  <a:lnTo>
                    <a:pt x="707" y="109"/>
                  </a:lnTo>
                  <a:lnTo>
                    <a:pt x="710" y="109"/>
                  </a:lnTo>
                  <a:lnTo>
                    <a:pt x="712" y="109"/>
                  </a:lnTo>
                  <a:lnTo>
                    <a:pt x="715" y="107"/>
                  </a:lnTo>
                  <a:lnTo>
                    <a:pt x="715" y="105"/>
                  </a:lnTo>
                  <a:lnTo>
                    <a:pt x="715" y="105"/>
                  </a:lnTo>
                  <a:lnTo>
                    <a:pt x="715" y="105"/>
                  </a:lnTo>
                  <a:lnTo>
                    <a:pt x="717" y="105"/>
                  </a:lnTo>
                  <a:lnTo>
                    <a:pt x="719" y="105"/>
                  </a:lnTo>
                  <a:lnTo>
                    <a:pt x="722" y="105"/>
                  </a:lnTo>
                  <a:lnTo>
                    <a:pt x="724" y="102"/>
                  </a:lnTo>
                  <a:lnTo>
                    <a:pt x="726" y="100"/>
                  </a:lnTo>
                  <a:lnTo>
                    <a:pt x="729" y="98"/>
                  </a:lnTo>
                  <a:lnTo>
                    <a:pt x="731" y="98"/>
                  </a:lnTo>
                  <a:lnTo>
                    <a:pt x="731" y="98"/>
                  </a:lnTo>
                  <a:lnTo>
                    <a:pt x="734" y="98"/>
                  </a:lnTo>
                  <a:lnTo>
                    <a:pt x="734" y="98"/>
                  </a:lnTo>
                  <a:lnTo>
                    <a:pt x="734" y="98"/>
                  </a:lnTo>
                  <a:lnTo>
                    <a:pt x="734" y="100"/>
                  </a:lnTo>
                  <a:lnTo>
                    <a:pt x="736" y="100"/>
                  </a:lnTo>
                  <a:lnTo>
                    <a:pt x="736" y="100"/>
                  </a:lnTo>
                  <a:lnTo>
                    <a:pt x="736" y="98"/>
                  </a:lnTo>
                  <a:lnTo>
                    <a:pt x="736" y="98"/>
                  </a:lnTo>
                  <a:lnTo>
                    <a:pt x="736" y="98"/>
                  </a:lnTo>
                  <a:lnTo>
                    <a:pt x="736" y="95"/>
                  </a:lnTo>
                  <a:lnTo>
                    <a:pt x="736" y="95"/>
                  </a:lnTo>
                  <a:lnTo>
                    <a:pt x="736" y="95"/>
                  </a:lnTo>
                  <a:lnTo>
                    <a:pt x="736" y="95"/>
                  </a:lnTo>
                  <a:lnTo>
                    <a:pt x="734" y="93"/>
                  </a:lnTo>
                  <a:lnTo>
                    <a:pt x="734" y="93"/>
                  </a:lnTo>
                  <a:lnTo>
                    <a:pt x="731" y="90"/>
                  </a:lnTo>
                  <a:lnTo>
                    <a:pt x="729" y="88"/>
                  </a:lnTo>
                  <a:lnTo>
                    <a:pt x="726" y="88"/>
                  </a:lnTo>
                  <a:lnTo>
                    <a:pt x="726" y="86"/>
                  </a:lnTo>
                  <a:lnTo>
                    <a:pt x="729" y="86"/>
                  </a:lnTo>
                  <a:lnTo>
                    <a:pt x="731" y="86"/>
                  </a:lnTo>
                  <a:lnTo>
                    <a:pt x="731" y="86"/>
                  </a:lnTo>
                  <a:lnTo>
                    <a:pt x="731" y="86"/>
                  </a:lnTo>
                  <a:lnTo>
                    <a:pt x="734" y="86"/>
                  </a:lnTo>
                  <a:lnTo>
                    <a:pt x="734" y="83"/>
                  </a:lnTo>
                  <a:lnTo>
                    <a:pt x="734" y="83"/>
                  </a:lnTo>
                  <a:lnTo>
                    <a:pt x="734" y="83"/>
                  </a:lnTo>
                  <a:lnTo>
                    <a:pt x="736" y="81"/>
                  </a:lnTo>
                  <a:lnTo>
                    <a:pt x="738" y="81"/>
                  </a:lnTo>
                  <a:lnTo>
                    <a:pt x="738" y="81"/>
                  </a:lnTo>
                  <a:lnTo>
                    <a:pt x="741" y="81"/>
                  </a:lnTo>
                  <a:lnTo>
                    <a:pt x="741" y="83"/>
                  </a:lnTo>
                  <a:lnTo>
                    <a:pt x="741" y="83"/>
                  </a:lnTo>
                  <a:lnTo>
                    <a:pt x="741" y="83"/>
                  </a:lnTo>
                  <a:lnTo>
                    <a:pt x="741" y="81"/>
                  </a:lnTo>
                  <a:lnTo>
                    <a:pt x="741" y="81"/>
                  </a:lnTo>
                  <a:lnTo>
                    <a:pt x="743" y="81"/>
                  </a:lnTo>
                  <a:lnTo>
                    <a:pt x="743" y="81"/>
                  </a:lnTo>
                  <a:lnTo>
                    <a:pt x="743" y="81"/>
                  </a:lnTo>
                  <a:lnTo>
                    <a:pt x="743" y="81"/>
                  </a:lnTo>
                  <a:lnTo>
                    <a:pt x="743" y="81"/>
                  </a:lnTo>
                  <a:lnTo>
                    <a:pt x="745" y="79"/>
                  </a:lnTo>
                  <a:lnTo>
                    <a:pt x="745" y="79"/>
                  </a:lnTo>
                  <a:lnTo>
                    <a:pt x="745" y="79"/>
                  </a:lnTo>
                  <a:lnTo>
                    <a:pt x="748" y="79"/>
                  </a:lnTo>
                  <a:lnTo>
                    <a:pt x="748" y="79"/>
                  </a:lnTo>
                  <a:lnTo>
                    <a:pt x="750" y="83"/>
                  </a:lnTo>
                  <a:lnTo>
                    <a:pt x="750" y="83"/>
                  </a:lnTo>
                  <a:lnTo>
                    <a:pt x="750" y="83"/>
                  </a:lnTo>
                  <a:lnTo>
                    <a:pt x="755" y="83"/>
                  </a:lnTo>
                  <a:lnTo>
                    <a:pt x="752" y="8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600" name="Group 599"/>
          <p:cNvGrpSpPr/>
          <p:nvPr/>
        </p:nvGrpSpPr>
        <p:grpSpPr>
          <a:xfrm>
            <a:off x="1406067" y="4788347"/>
            <a:ext cx="1343511" cy="1536253"/>
            <a:chOff x="6354084" y="772433"/>
            <a:chExt cx="4879976" cy="5580064"/>
          </a:xfrm>
        </p:grpSpPr>
        <p:sp>
          <p:nvSpPr>
            <p:cNvPr id="592" name="Freeform 5"/>
            <p:cNvSpPr>
              <a:spLocks noEditPoints="1"/>
            </p:cNvSpPr>
            <p:nvPr/>
          </p:nvSpPr>
          <p:spPr bwMode="auto">
            <a:xfrm>
              <a:off x="8876622" y="4961847"/>
              <a:ext cx="307975" cy="519113"/>
            </a:xfrm>
            <a:custGeom>
              <a:avLst/>
              <a:gdLst>
                <a:gd name="T0" fmla="*/ 0 w 194"/>
                <a:gd name="T1" fmla="*/ 64 h 327"/>
                <a:gd name="T2" fmla="*/ 28 w 194"/>
                <a:gd name="T3" fmla="*/ 76 h 327"/>
                <a:gd name="T4" fmla="*/ 24 w 194"/>
                <a:gd name="T5" fmla="*/ 21 h 327"/>
                <a:gd name="T6" fmla="*/ 182 w 194"/>
                <a:gd name="T7" fmla="*/ 182 h 327"/>
                <a:gd name="T8" fmla="*/ 185 w 194"/>
                <a:gd name="T9" fmla="*/ 182 h 327"/>
                <a:gd name="T10" fmla="*/ 14 w 194"/>
                <a:gd name="T11" fmla="*/ 64 h 327"/>
                <a:gd name="T12" fmla="*/ 28 w 194"/>
                <a:gd name="T13" fmla="*/ 69 h 327"/>
                <a:gd name="T14" fmla="*/ 31 w 194"/>
                <a:gd name="T15" fmla="*/ 19 h 327"/>
                <a:gd name="T16" fmla="*/ 28 w 194"/>
                <a:gd name="T17" fmla="*/ 14 h 327"/>
                <a:gd name="T18" fmla="*/ 24 w 194"/>
                <a:gd name="T19" fmla="*/ 9 h 327"/>
                <a:gd name="T20" fmla="*/ 7 w 194"/>
                <a:gd name="T21" fmla="*/ 26 h 327"/>
                <a:gd name="T22" fmla="*/ 189 w 194"/>
                <a:gd name="T23" fmla="*/ 199 h 327"/>
                <a:gd name="T24" fmla="*/ 187 w 194"/>
                <a:gd name="T25" fmla="*/ 201 h 327"/>
                <a:gd name="T26" fmla="*/ 185 w 194"/>
                <a:gd name="T27" fmla="*/ 194 h 327"/>
                <a:gd name="T28" fmla="*/ 180 w 194"/>
                <a:gd name="T29" fmla="*/ 184 h 327"/>
                <a:gd name="T30" fmla="*/ 173 w 194"/>
                <a:gd name="T31" fmla="*/ 177 h 327"/>
                <a:gd name="T32" fmla="*/ 180 w 194"/>
                <a:gd name="T33" fmla="*/ 177 h 327"/>
                <a:gd name="T34" fmla="*/ 170 w 194"/>
                <a:gd name="T35" fmla="*/ 161 h 327"/>
                <a:gd name="T36" fmla="*/ 166 w 194"/>
                <a:gd name="T37" fmla="*/ 156 h 327"/>
                <a:gd name="T38" fmla="*/ 161 w 194"/>
                <a:gd name="T39" fmla="*/ 149 h 327"/>
                <a:gd name="T40" fmla="*/ 154 w 194"/>
                <a:gd name="T41" fmla="*/ 142 h 327"/>
                <a:gd name="T42" fmla="*/ 154 w 194"/>
                <a:gd name="T43" fmla="*/ 130 h 327"/>
                <a:gd name="T44" fmla="*/ 151 w 194"/>
                <a:gd name="T45" fmla="*/ 118 h 327"/>
                <a:gd name="T46" fmla="*/ 137 w 194"/>
                <a:gd name="T47" fmla="*/ 113 h 327"/>
                <a:gd name="T48" fmla="*/ 137 w 194"/>
                <a:gd name="T49" fmla="*/ 109 h 327"/>
                <a:gd name="T50" fmla="*/ 137 w 194"/>
                <a:gd name="T51" fmla="*/ 102 h 327"/>
                <a:gd name="T52" fmla="*/ 132 w 194"/>
                <a:gd name="T53" fmla="*/ 90 h 327"/>
                <a:gd name="T54" fmla="*/ 114 w 194"/>
                <a:gd name="T55" fmla="*/ 76 h 327"/>
                <a:gd name="T56" fmla="*/ 116 w 194"/>
                <a:gd name="T57" fmla="*/ 71 h 327"/>
                <a:gd name="T58" fmla="*/ 111 w 194"/>
                <a:gd name="T59" fmla="*/ 61 h 327"/>
                <a:gd name="T60" fmla="*/ 104 w 194"/>
                <a:gd name="T61" fmla="*/ 47 h 327"/>
                <a:gd name="T62" fmla="*/ 104 w 194"/>
                <a:gd name="T63" fmla="*/ 45 h 327"/>
                <a:gd name="T64" fmla="*/ 57 w 194"/>
                <a:gd name="T65" fmla="*/ 0 h 327"/>
                <a:gd name="T66" fmla="*/ 69 w 194"/>
                <a:gd name="T67" fmla="*/ 19 h 327"/>
                <a:gd name="T68" fmla="*/ 47 w 194"/>
                <a:gd name="T69" fmla="*/ 5 h 327"/>
                <a:gd name="T70" fmla="*/ 33 w 194"/>
                <a:gd name="T71" fmla="*/ 12 h 327"/>
                <a:gd name="T72" fmla="*/ 47 w 194"/>
                <a:gd name="T73" fmla="*/ 19 h 327"/>
                <a:gd name="T74" fmla="*/ 52 w 194"/>
                <a:gd name="T75" fmla="*/ 19 h 327"/>
                <a:gd name="T76" fmla="*/ 73 w 194"/>
                <a:gd name="T77" fmla="*/ 26 h 327"/>
                <a:gd name="T78" fmla="*/ 73 w 194"/>
                <a:gd name="T79" fmla="*/ 28 h 327"/>
                <a:gd name="T80" fmla="*/ 52 w 194"/>
                <a:gd name="T81" fmla="*/ 24 h 327"/>
                <a:gd name="T82" fmla="*/ 52 w 194"/>
                <a:gd name="T83" fmla="*/ 31 h 327"/>
                <a:gd name="T84" fmla="*/ 45 w 194"/>
                <a:gd name="T85" fmla="*/ 45 h 327"/>
                <a:gd name="T86" fmla="*/ 33 w 194"/>
                <a:gd name="T87" fmla="*/ 76 h 327"/>
                <a:gd name="T88" fmla="*/ 31 w 194"/>
                <a:gd name="T89" fmla="*/ 102 h 327"/>
                <a:gd name="T90" fmla="*/ 24 w 194"/>
                <a:gd name="T91" fmla="*/ 118 h 327"/>
                <a:gd name="T92" fmla="*/ 21 w 194"/>
                <a:gd name="T93" fmla="*/ 140 h 327"/>
                <a:gd name="T94" fmla="*/ 21 w 194"/>
                <a:gd name="T95" fmla="*/ 156 h 327"/>
                <a:gd name="T96" fmla="*/ 16 w 194"/>
                <a:gd name="T97" fmla="*/ 137 h 327"/>
                <a:gd name="T98" fmla="*/ 14 w 194"/>
                <a:gd name="T99" fmla="*/ 132 h 327"/>
                <a:gd name="T100" fmla="*/ 14 w 194"/>
                <a:gd name="T101" fmla="*/ 158 h 327"/>
                <a:gd name="T102" fmla="*/ 19 w 194"/>
                <a:gd name="T103" fmla="*/ 187 h 327"/>
                <a:gd name="T104" fmla="*/ 26 w 194"/>
                <a:gd name="T105" fmla="*/ 225 h 327"/>
                <a:gd name="T106" fmla="*/ 21 w 194"/>
                <a:gd name="T107" fmla="*/ 220 h 327"/>
                <a:gd name="T108" fmla="*/ 33 w 194"/>
                <a:gd name="T109" fmla="*/ 282 h 327"/>
                <a:gd name="T110" fmla="*/ 40 w 194"/>
                <a:gd name="T111" fmla="*/ 298 h 327"/>
                <a:gd name="T112" fmla="*/ 57 w 194"/>
                <a:gd name="T113" fmla="*/ 319 h 327"/>
                <a:gd name="T114" fmla="*/ 69 w 194"/>
                <a:gd name="T115" fmla="*/ 324 h 327"/>
                <a:gd name="T116" fmla="*/ 85 w 194"/>
                <a:gd name="T117" fmla="*/ 327 h 327"/>
                <a:gd name="T118" fmla="*/ 111 w 194"/>
                <a:gd name="T119" fmla="*/ 315 h 327"/>
                <a:gd name="T120" fmla="*/ 137 w 194"/>
                <a:gd name="T121" fmla="*/ 305 h 327"/>
                <a:gd name="T122" fmla="*/ 187 w 194"/>
                <a:gd name="T123" fmla="*/ 263 h 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4" h="327">
                  <a:moveTo>
                    <a:pt x="35" y="47"/>
                  </a:moveTo>
                  <a:lnTo>
                    <a:pt x="35" y="47"/>
                  </a:lnTo>
                  <a:lnTo>
                    <a:pt x="35" y="47"/>
                  </a:lnTo>
                  <a:lnTo>
                    <a:pt x="35" y="45"/>
                  </a:lnTo>
                  <a:lnTo>
                    <a:pt x="35" y="45"/>
                  </a:lnTo>
                  <a:lnTo>
                    <a:pt x="35" y="45"/>
                  </a:lnTo>
                  <a:lnTo>
                    <a:pt x="35" y="45"/>
                  </a:lnTo>
                  <a:lnTo>
                    <a:pt x="35" y="45"/>
                  </a:lnTo>
                  <a:lnTo>
                    <a:pt x="35" y="47"/>
                  </a:lnTo>
                  <a:close/>
                  <a:moveTo>
                    <a:pt x="0" y="64"/>
                  </a:moveTo>
                  <a:lnTo>
                    <a:pt x="0" y="64"/>
                  </a:lnTo>
                  <a:lnTo>
                    <a:pt x="0" y="64"/>
                  </a:lnTo>
                  <a:lnTo>
                    <a:pt x="0" y="64"/>
                  </a:lnTo>
                  <a:lnTo>
                    <a:pt x="0" y="64"/>
                  </a:lnTo>
                  <a:close/>
                  <a:moveTo>
                    <a:pt x="7" y="64"/>
                  </a:moveTo>
                  <a:lnTo>
                    <a:pt x="7" y="64"/>
                  </a:lnTo>
                  <a:lnTo>
                    <a:pt x="7" y="64"/>
                  </a:lnTo>
                  <a:lnTo>
                    <a:pt x="7" y="64"/>
                  </a:lnTo>
                  <a:lnTo>
                    <a:pt x="9" y="64"/>
                  </a:lnTo>
                  <a:lnTo>
                    <a:pt x="9" y="64"/>
                  </a:lnTo>
                  <a:lnTo>
                    <a:pt x="7" y="64"/>
                  </a:lnTo>
                  <a:close/>
                  <a:moveTo>
                    <a:pt x="31" y="76"/>
                  </a:moveTo>
                  <a:lnTo>
                    <a:pt x="28" y="76"/>
                  </a:lnTo>
                  <a:lnTo>
                    <a:pt x="28" y="76"/>
                  </a:lnTo>
                  <a:lnTo>
                    <a:pt x="31" y="76"/>
                  </a:lnTo>
                  <a:close/>
                  <a:moveTo>
                    <a:pt x="24" y="24"/>
                  </a:moveTo>
                  <a:lnTo>
                    <a:pt x="26" y="24"/>
                  </a:lnTo>
                  <a:lnTo>
                    <a:pt x="26" y="24"/>
                  </a:lnTo>
                  <a:lnTo>
                    <a:pt x="26" y="21"/>
                  </a:lnTo>
                  <a:lnTo>
                    <a:pt x="26" y="19"/>
                  </a:lnTo>
                  <a:lnTo>
                    <a:pt x="24" y="19"/>
                  </a:lnTo>
                  <a:lnTo>
                    <a:pt x="24" y="19"/>
                  </a:lnTo>
                  <a:lnTo>
                    <a:pt x="24" y="19"/>
                  </a:lnTo>
                  <a:lnTo>
                    <a:pt x="24" y="21"/>
                  </a:lnTo>
                  <a:lnTo>
                    <a:pt x="24" y="21"/>
                  </a:lnTo>
                  <a:lnTo>
                    <a:pt x="24" y="21"/>
                  </a:lnTo>
                  <a:lnTo>
                    <a:pt x="21" y="21"/>
                  </a:lnTo>
                  <a:lnTo>
                    <a:pt x="21" y="19"/>
                  </a:lnTo>
                  <a:lnTo>
                    <a:pt x="21" y="19"/>
                  </a:lnTo>
                  <a:lnTo>
                    <a:pt x="21" y="19"/>
                  </a:lnTo>
                  <a:lnTo>
                    <a:pt x="21" y="21"/>
                  </a:lnTo>
                  <a:lnTo>
                    <a:pt x="21" y="24"/>
                  </a:lnTo>
                  <a:lnTo>
                    <a:pt x="24" y="24"/>
                  </a:lnTo>
                  <a:close/>
                  <a:moveTo>
                    <a:pt x="180" y="177"/>
                  </a:moveTo>
                  <a:lnTo>
                    <a:pt x="180" y="180"/>
                  </a:lnTo>
                  <a:lnTo>
                    <a:pt x="180" y="180"/>
                  </a:lnTo>
                  <a:lnTo>
                    <a:pt x="182" y="182"/>
                  </a:lnTo>
                  <a:lnTo>
                    <a:pt x="182" y="182"/>
                  </a:lnTo>
                  <a:lnTo>
                    <a:pt x="185" y="187"/>
                  </a:lnTo>
                  <a:lnTo>
                    <a:pt x="185" y="187"/>
                  </a:lnTo>
                  <a:lnTo>
                    <a:pt x="187" y="189"/>
                  </a:lnTo>
                  <a:lnTo>
                    <a:pt x="187" y="189"/>
                  </a:lnTo>
                  <a:lnTo>
                    <a:pt x="185" y="196"/>
                  </a:lnTo>
                  <a:lnTo>
                    <a:pt x="187" y="196"/>
                  </a:lnTo>
                  <a:lnTo>
                    <a:pt x="187" y="196"/>
                  </a:lnTo>
                  <a:lnTo>
                    <a:pt x="187" y="199"/>
                  </a:lnTo>
                  <a:lnTo>
                    <a:pt x="189" y="196"/>
                  </a:lnTo>
                  <a:lnTo>
                    <a:pt x="189" y="194"/>
                  </a:lnTo>
                  <a:lnTo>
                    <a:pt x="187" y="187"/>
                  </a:lnTo>
                  <a:lnTo>
                    <a:pt x="185" y="182"/>
                  </a:lnTo>
                  <a:lnTo>
                    <a:pt x="185" y="180"/>
                  </a:lnTo>
                  <a:lnTo>
                    <a:pt x="182" y="180"/>
                  </a:lnTo>
                  <a:lnTo>
                    <a:pt x="182" y="177"/>
                  </a:lnTo>
                  <a:lnTo>
                    <a:pt x="180" y="175"/>
                  </a:lnTo>
                  <a:lnTo>
                    <a:pt x="180" y="177"/>
                  </a:lnTo>
                  <a:lnTo>
                    <a:pt x="180" y="177"/>
                  </a:lnTo>
                  <a:lnTo>
                    <a:pt x="180" y="177"/>
                  </a:lnTo>
                  <a:close/>
                  <a:moveTo>
                    <a:pt x="12" y="61"/>
                  </a:moveTo>
                  <a:lnTo>
                    <a:pt x="12" y="64"/>
                  </a:lnTo>
                  <a:lnTo>
                    <a:pt x="12" y="64"/>
                  </a:lnTo>
                  <a:lnTo>
                    <a:pt x="14" y="64"/>
                  </a:lnTo>
                  <a:lnTo>
                    <a:pt x="14" y="64"/>
                  </a:lnTo>
                  <a:lnTo>
                    <a:pt x="16" y="64"/>
                  </a:lnTo>
                  <a:lnTo>
                    <a:pt x="21" y="66"/>
                  </a:lnTo>
                  <a:lnTo>
                    <a:pt x="24" y="69"/>
                  </a:lnTo>
                  <a:lnTo>
                    <a:pt x="24" y="71"/>
                  </a:lnTo>
                  <a:lnTo>
                    <a:pt x="26" y="71"/>
                  </a:lnTo>
                  <a:lnTo>
                    <a:pt x="26" y="71"/>
                  </a:lnTo>
                  <a:lnTo>
                    <a:pt x="28" y="73"/>
                  </a:lnTo>
                  <a:lnTo>
                    <a:pt x="28" y="73"/>
                  </a:lnTo>
                  <a:lnTo>
                    <a:pt x="28" y="71"/>
                  </a:lnTo>
                  <a:lnTo>
                    <a:pt x="24" y="66"/>
                  </a:lnTo>
                  <a:lnTo>
                    <a:pt x="26" y="66"/>
                  </a:lnTo>
                  <a:lnTo>
                    <a:pt x="28" y="69"/>
                  </a:lnTo>
                  <a:lnTo>
                    <a:pt x="31" y="69"/>
                  </a:lnTo>
                  <a:lnTo>
                    <a:pt x="26" y="66"/>
                  </a:lnTo>
                  <a:lnTo>
                    <a:pt x="24" y="64"/>
                  </a:lnTo>
                  <a:lnTo>
                    <a:pt x="21" y="64"/>
                  </a:lnTo>
                  <a:lnTo>
                    <a:pt x="16" y="61"/>
                  </a:lnTo>
                  <a:lnTo>
                    <a:pt x="14" y="61"/>
                  </a:lnTo>
                  <a:lnTo>
                    <a:pt x="12" y="61"/>
                  </a:lnTo>
                  <a:close/>
                  <a:moveTo>
                    <a:pt x="26" y="19"/>
                  </a:moveTo>
                  <a:lnTo>
                    <a:pt x="28" y="19"/>
                  </a:lnTo>
                  <a:lnTo>
                    <a:pt x="28" y="19"/>
                  </a:lnTo>
                  <a:lnTo>
                    <a:pt x="31" y="19"/>
                  </a:lnTo>
                  <a:lnTo>
                    <a:pt x="31" y="19"/>
                  </a:lnTo>
                  <a:lnTo>
                    <a:pt x="33" y="19"/>
                  </a:lnTo>
                  <a:lnTo>
                    <a:pt x="33" y="19"/>
                  </a:lnTo>
                  <a:lnTo>
                    <a:pt x="35" y="19"/>
                  </a:lnTo>
                  <a:lnTo>
                    <a:pt x="35" y="19"/>
                  </a:lnTo>
                  <a:lnTo>
                    <a:pt x="35" y="16"/>
                  </a:lnTo>
                  <a:lnTo>
                    <a:pt x="33" y="16"/>
                  </a:lnTo>
                  <a:lnTo>
                    <a:pt x="33" y="16"/>
                  </a:lnTo>
                  <a:lnTo>
                    <a:pt x="31" y="16"/>
                  </a:lnTo>
                  <a:lnTo>
                    <a:pt x="31" y="14"/>
                  </a:lnTo>
                  <a:lnTo>
                    <a:pt x="31" y="14"/>
                  </a:lnTo>
                  <a:lnTo>
                    <a:pt x="31" y="14"/>
                  </a:lnTo>
                  <a:lnTo>
                    <a:pt x="28" y="14"/>
                  </a:lnTo>
                  <a:lnTo>
                    <a:pt x="28" y="14"/>
                  </a:lnTo>
                  <a:lnTo>
                    <a:pt x="28" y="12"/>
                  </a:lnTo>
                  <a:lnTo>
                    <a:pt x="28" y="12"/>
                  </a:lnTo>
                  <a:lnTo>
                    <a:pt x="28" y="12"/>
                  </a:lnTo>
                  <a:lnTo>
                    <a:pt x="28" y="9"/>
                  </a:lnTo>
                  <a:lnTo>
                    <a:pt x="28" y="9"/>
                  </a:lnTo>
                  <a:lnTo>
                    <a:pt x="28" y="7"/>
                  </a:lnTo>
                  <a:lnTo>
                    <a:pt x="28" y="7"/>
                  </a:lnTo>
                  <a:lnTo>
                    <a:pt x="26" y="7"/>
                  </a:lnTo>
                  <a:lnTo>
                    <a:pt x="26" y="7"/>
                  </a:lnTo>
                  <a:lnTo>
                    <a:pt x="24" y="9"/>
                  </a:lnTo>
                  <a:lnTo>
                    <a:pt x="24" y="9"/>
                  </a:lnTo>
                  <a:lnTo>
                    <a:pt x="24" y="12"/>
                  </a:lnTo>
                  <a:lnTo>
                    <a:pt x="26" y="16"/>
                  </a:lnTo>
                  <a:lnTo>
                    <a:pt x="26" y="19"/>
                  </a:lnTo>
                  <a:close/>
                  <a:moveTo>
                    <a:pt x="14" y="28"/>
                  </a:moveTo>
                  <a:lnTo>
                    <a:pt x="14" y="26"/>
                  </a:lnTo>
                  <a:lnTo>
                    <a:pt x="14" y="26"/>
                  </a:lnTo>
                  <a:lnTo>
                    <a:pt x="12" y="26"/>
                  </a:lnTo>
                  <a:lnTo>
                    <a:pt x="9" y="26"/>
                  </a:lnTo>
                  <a:lnTo>
                    <a:pt x="9" y="26"/>
                  </a:lnTo>
                  <a:lnTo>
                    <a:pt x="9" y="24"/>
                  </a:lnTo>
                  <a:lnTo>
                    <a:pt x="9" y="24"/>
                  </a:lnTo>
                  <a:lnTo>
                    <a:pt x="7" y="26"/>
                  </a:lnTo>
                  <a:lnTo>
                    <a:pt x="7" y="28"/>
                  </a:lnTo>
                  <a:lnTo>
                    <a:pt x="9" y="28"/>
                  </a:lnTo>
                  <a:lnTo>
                    <a:pt x="12" y="31"/>
                  </a:lnTo>
                  <a:lnTo>
                    <a:pt x="14" y="31"/>
                  </a:lnTo>
                  <a:lnTo>
                    <a:pt x="14" y="28"/>
                  </a:lnTo>
                  <a:close/>
                  <a:moveTo>
                    <a:pt x="194" y="234"/>
                  </a:moveTo>
                  <a:lnTo>
                    <a:pt x="194" y="232"/>
                  </a:lnTo>
                  <a:lnTo>
                    <a:pt x="194" y="229"/>
                  </a:lnTo>
                  <a:lnTo>
                    <a:pt x="194" y="211"/>
                  </a:lnTo>
                  <a:lnTo>
                    <a:pt x="192" y="203"/>
                  </a:lnTo>
                  <a:lnTo>
                    <a:pt x="189" y="201"/>
                  </a:lnTo>
                  <a:lnTo>
                    <a:pt x="189" y="199"/>
                  </a:lnTo>
                  <a:lnTo>
                    <a:pt x="189" y="199"/>
                  </a:lnTo>
                  <a:lnTo>
                    <a:pt x="189" y="199"/>
                  </a:lnTo>
                  <a:lnTo>
                    <a:pt x="189" y="199"/>
                  </a:lnTo>
                  <a:lnTo>
                    <a:pt x="189" y="199"/>
                  </a:lnTo>
                  <a:lnTo>
                    <a:pt x="189" y="199"/>
                  </a:lnTo>
                  <a:lnTo>
                    <a:pt x="189" y="199"/>
                  </a:lnTo>
                  <a:lnTo>
                    <a:pt x="187" y="201"/>
                  </a:lnTo>
                  <a:lnTo>
                    <a:pt x="187" y="201"/>
                  </a:lnTo>
                  <a:lnTo>
                    <a:pt x="187" y="203"/>
                  </a:lnTo>
                  <a:lnTo>
                    <a:pt x="187" y="203"/>
                  </a:lnTo>
                  <a:lnTo>
                    <a:pt x="187" y="203"/>
                  </a:lnTo>
                  <a:lnTo>
                    <a:pt x="187" y="201"/>
                  </a:lnTo>
                  <a:lnTo>
                    <a:pt x="187" y="199"/>
                  </a:lnTo>
                  <a:lnTo>
                    <a:pt x="187" y="199"/>
                  </a:lnTo>
                  <a:lnTo>
                    <a:pt x="185" y="199"/>
                  </a:lnTo>
                  <a:lnTo>
                    <a:pt x="185" y="199"/>
                  </a:lnTo>
                  <a:lnTo>
                    <a:pt x="185" y="199"/>
                  </a:lnTo>
                  <a:lnTo>
                    <a:pt x="185" y="199"/>
                  </a:lnTo>
                  <a:lnTo>
                    <a:pt x="185" y="199"/>
                  </a:lnTo>
                  <a:lnTo>
                    <a:pt x="185" y="196"/>
                  </a:lnTo>
                  <a:lnTo>
                    <a:pt x="185" y="196"/>
                  </a:lnTo>
                  <a:lnTo>
                    <a:pt x="185" y="196"/>
                  </a:lnTo>
                  <a:lnTo>
                    <a:pt x="182" y="196"/>
                  </a:lnTo>
                  <a:lnTo>
                    <a:pt x="185" y="194"/>
                  </a:lnTo>
                  <a:lnTo>
                    <a:pt x="185" y="194"/>
                  </a:lnTo>
                  <a:lnTo>
                    <a:pt x="185" y="194"/>
                  </a:lnTo>
                  <a:lnTo>
                    <a:pt x="185" y="194"/>
                  </a:lnTo>
                  <a:lnTo>
                    <a:pt x="185" y="194"/>
                  </a:lnTo>
                  <a:lnTo>
                    <a:pt x="185" y="192"/>
                  </a:lnTo>
                  <a:lnTo>
                    <a:pt x="185" y="192"/>
                  </a:lnTo>
                  <a:lnTo>
                    <a:pt x="185" y="189"/>
                  </a:lnTo>
                  <a:lnTo>
                    <a:pt x="182" y="187"/>
                  </a:lnTo>
                  <a:lnTo>
                    <a:pt x="182" y="187"/>
                  </a:lnTo>
                  <a:lnTo>
                    <a:pt x="180" y="184"/>
                  </a:lnTo>
                  <a:lnTo>
                    <a:pt x="180" y="184"/>
                  </a:lnTo>
                  <a:lnTo>
                    <a:pt x="180" y="184"/>
                  </a:lnTo>
                  <a:lnTo>
                    <a:pt x="180" y="187"/>
                  </a:lnTo>
                  <a:lnTo>
                    <a:pt x="180" y="184"/>
                  </a:lnTo>
                  <a:lnTo>
                    <a:pt x="180" y="184"/>
                  </a:lnTo>
                  <a:lnTo>
                    <a:pt x="180" y="184"/>
                  </a:lnTo>
                  <a:lnTo>
                    <a:pt x="180" y="184"/>
                  </a:lnTo>
                  <a:lnTo>
                    <a:pt x="177" y="182"/>
                  </a:lnTo>
                  <a:lnTo>
                    <a:pt x="177" y="180"/>
                  </a:lnTo>
                  <a:lnTo>
                    <a:pt x="175" y="180"/>
                  </a:lnTo>
                  <a:lnTo>
                    <a:pt x="175" y="177"/>
                  </a:lnTo>
                  <a:lnTo>
                    <a:pt x="175" y="177"/>
                  </a:lnTo>
                  <a:lnTo>
                    <a:pt x="175" y="177"/>
                  </a:lnTo>
                  <a:lnTo>
                    <a:pt x="173" y="177"/>
                  </a:lnTo>
                  <a:lnTo>
                    <a:pt x="173" y="177"/>
                  </a:lnTo>
                  <a:lnTo>
                    <a:pt x="173" y="177"/>
                  </a:lnTo>
                  <a:lnTo>
                    <a:pt x="170" y="177"/>
                  </a:lnTo>
                  <a:lnTo>
                    <a:pt x="170" y="177"/>
                  </a:lnTo>
                  <a:lnTo>
                    <a:pt x="170" y="175"/>
                  </a:lnTo>
                  <a:lnTo>
                    <a:pt x="170" y="175"/>
                  </a:lnTo>
                  <a:lnTo>
                    <a:pt x="173" y="175"/>
                  </a:lnTo>
                  <a:lnTo>
                    <a:pt x="173" y="175"/>
                  </a:lnTo>
                  <a:lnTo>
                    <a:pt x="175" y="175"/>
                  </a:lnTo>
                  <a:lnTo>
                    <a:pt x="177" y="177"/>
                  </a:lnTo>
                  <a:lnTo>
                    <a:pt x="177" y="180"/>
                  </a:lnTo>
                  <a:lnTo>
                    <a:pt x="180" y="177"/>
                  </a:lnTo>
                  <a:lnTo>
                    <a:pt x="180" y="177"/>
                  </a:lnTo>
                  <a:lnTo>
                    <a:pt x="177" y="175"/>
                  </a:lnTo>
                  <a:lnTo>
                    <a:pt x="175" y="170"/>
                  </a:lnTo>
                  <a:lnTo>
                    <a:pt x="173" y="170"/>
                  </a:lnTo>
                  <a:lnTo>
                    <a:pt x="173" y="168"/>
                  </a:lnTo>
                  <a:lnTo>
                    <a:pt x="173" y="168"/>
                  </a:lnTo>
                  <a:lnTo>
                    <a:pt x="170" y="168"/>
                  </a:lnTo>
                  <a:lnTo>
                    <a:pt x="168" y="166"/>
                  </a:lnTo>
                  <a:lnTo>
                    <a:pt x="168" y="163"/>
                  </a:lnTo>
                  <a:lnTo>
                    <a:pt x="168" y="161"/>
                  </a:lnTo>
                  <a:lnTo>
                    <a:pt x="168" y="161"/>
                  </a:lnTo>
                  <a:lnTo>
                    <a:pt x="170" y="161"/>
                  </a:lnTo>
                  <a:lnTo>
                    <a:pt x="170" y="161"/>
                  </a:lnTo>
                  <a:lnTo>
                    <a:pt x="168" y="161"/>
                  </a:lnTo>
                  <a:lnTo>
                    <a:pt x="168" y="158"/>
                  </a:lnTo>
                  <a:lnTo>
                    <a:pt x="168" y="158"/>
                  </a:lnTo>
                  <a:lnTo>
                    <a:pt x="168" y="156"/>
                  </a:lnTo>
                  <a:lnTo>
                    <a:pt x="168" y="156"/>
                  </a:lnTo>
                  <a:lnTo>
                    <a:pt x="168" y="156"/>
                  </a:lnTo>
                  <a:lnTo>
                    <a:pt x="168" y="154"/>
                  </a:lnTo>
                  <a:lnTo>
                    <a:pt x="166" y="154"/>
                  </a:lnTo>
                  <a:lnTo>
                    <a:pt x="166" y="156"/>
                  </a:lnTo>
                  <a:lnTo>
                    <a:pt x="166" y="156"/>
                  </a:lnTo>
                  <a:lnTo>
                    <a:pt x="166" y="156"/>
                  </a:lnTo>
                  <a:lnTo>
                    <a:pt x="166" y="154"/>
                  </a:lnTo>
                  <a:lnTo>
                    <a:pt x="166" y="154"/>
                  </a:lnTo>
                  <a:lnTo>
                    <a:pt x="166" y="154"/>
                  </a:lnTo>
                  <a:lnTo>
                    <a:pt x="166" y="154"/>
                  </a:lnTo>
                  <a:lnTo>
                    <a:pt x="166" y="154"/>
                  </a:lnTo>
                  <a:lnTo>
                    <a:pt x="163" y="154"/>
                  </a:lnTo>
                  <a:lnTo>
                    <a:pt x="163" y="154"/>
                  </a:lnTo>
                  <a:lnTo>
                    <a:pt x="163" y="154"/>
                  </a:lnTo>
                  <a:lnTo>
                    <a:pt x="163" y="151"/>
                  </a:lnTo>
                  <a:lnTo>
                    <a:pt x="161" y="151"/>
                  </a:lnTo>
                  <a:lnTo>
                    <a:pt x="161" y="149"/>
                  </a:lnTo>
                  <a:lnTo>
                    <a:pt x="161" y="149"/>
                  </a:lnTo>
                  <a:lnTo>
                    <a:pt x="159" y="147"/>
                  </a:lnTo>
                  <a:lnTo>
                    <a:pt x="159" y="144"/>
                  </a:lnTo>
                  <a:lnTo>
                    <a:pt x="159" y="144"/>
                  </a:lnTo>
                  <a:lnTo>
                    <a:pt x="159" y="147"/>
                  </a:lnTo>
                  <a:lnTo>
                    <a:pt x="156" y="147"/>
                  </a:lnTo>
                  <a:lnTo>
                    <a:pt x="156" y="144"/>
                  </a:lnTo>
                  <a:lnTo>
                    <a:pt x="154" y="144"/>
                  </a:lnTo>
                  <a:lnTo>
                    <a:pt x="154" y="144"/>
                  </a:lnTo>
                  <a:lnTo>
                    <a:pt x="154" y="144"/>
                  </a:lnTo>
                  <a:lnTo>
                    <a:pt x="154" y="142"/>
                  </a:lnTo>
                  <a:lnTo>
                    <a:pt x="154" y="142"/>
                  </a:lnTo>
                  <a:lnTo>
                    <a:pt x="154" y="142"/>
                  </a:lnTo>
                  <a:lnTo>
                    <a:pt x="154" y="142"/>
                  </a:lnTo>
                  <a:lnTo>
                    <a:pt x="154" y="142"/>
                  </a:lnTo>
                  <a:lnTo>
                    <a:pt x="154" y="142"/>
                  </a:lnTo>
                  <a:lnTo>
                    <a:pt x="154" y="137"/>
                  </a:lnTo>
                  <a:lnTo>
                    <a:pt x="154" y="137"/>
                  </a:lnTo>
                  <a:lnTo>
                    <a:pt x="156" y="142"/>
                  </a:lnTo>
                  <a:lnTo>
                    <a:pt x="156" y="147"/>
                  </a:lnTo>
                  <a:lnTo>
                    <a:pt x="159" y="144"/>
                  </a:lnTo>
                  <a:lnTo>
                    <a:pt x="156" y="140"/>
                  </a:lnTo>
                  <a:lnTo>
                    <a:pt x="154" y="132"/>
                  </a:lnTo>
                  <a:lnTo>
                    <a:pt x="154" y="132"/>
                  </a:lnTo>
                  <a:lnTo>
                    <a:pt x="154" y="130"/>
                  </a:lnTo>
                  <a:lnTo>
                    <a:pt x="154" y="125"/>
                  </a:lnTo>
                  <a:lnTo>
                    <a:pt x="151" y="125"/>
                  </a:lnTo>
                  <a:lnTo>
                    <a:pt x="151" y="125"/>
                  </a:lnTo>
                  <a:lnTo>
                    <a:pt x="151" y="125"/>
                  </a:lnTo>
                  <a:lnTo>
                    <a:pt x="149" y="123"/>
                  </a:lnTo>
                  <a:lnTo>
                    <a:pt x="149" y="121"/>
                  </a:lnTo>
                  <a:lnTo>
                    <a:pt x="149" y="121"/>
                  </a:lnTo>
                  <a:lnTo>
                    <a:pt x="151" y="121"/>
                  </a:lnTo>
                  <a:lnTo>
                    <a:pt x="151" y="123"/>
                  </a:lnTo>
                  <a:lnTo>
                    <a:pt x="151" y="123"/>
                  </a:lnTo>
                  <a:lnTo>
                    <a:pt x="151" y="121"/>
                  </a:lnTo>
                  <a:lnTo>
                    <a:pt x="151" y="118"/>
                  </a:lnTo>
                  <a:lnTo>
                    <a:pt x="151" y="113"/>
                  </a:lnTo>
                  <a:lnTo>
                    <a:pt x="149" y="113"/>
                  </a:lnTo>
                  <a:lnTo>
                    <a:pt x="149" y="111"/>
                  </a:lnTo>
                  <a:lnTo>
                    <a:pt x="149" y="111"/>
                  </a:lnTo>
                  <a:lnTo>
                    <a:pt x="147" y="111"/>
                  </a:lnTo>
                  <a:lnTo>
                    <a:pt x="147" y="111"/>
                  </a:lnTo>
                  <a:lnTo>
                    <a:pt x="144" y="113"/>
                  </a:lnTo>
                  <a:lnTo>
                    <a:pt x="144" y="113"/>
                  </a:lnTo>
                  <a:lnTo>
                    <a:pt x="144" y="116"/>
                  </a:lnTo>
                  <a:lnTo>
                    <a:pt x="140" y="116"/>
                  </a:lnTo>
                  <a:lnTo>
                    <a:pt x="137" y="116"/>
                  </a:lnTo>
                  <a:lnTo>
                    <a:pt x="137" y="113"/>
                  </a:lnTo>
                  <a:lnTo>
                    <a:pt x="135" y="111"/>
                  </a:lnTo>
                  <a:lnTo>
                    <a:pt x="135" y="111"/>
                  </a:lnTo>
                  <a:lnTo>
                    <a:pt x="132" y="111"/>
                  </a:lnTo>
                  <a:lnTo>
                    <a:pt x="132" y="111"/>
                  </a:lnTo>
                  <a:lnTo>
                    <a:pt x="130" y="111"/>
                  </a:lnTo>
                  <a:lnTo>
                    <a:pt x="132" y="111"/>
                  </a:lnTo>
                  <a:lnTo>
                    <a:pt x="132" y="109"/>
                  </a:lnTo>
                  <a:lnTo>
                    <a:pt x="135" y="109"/>
                  </a:lnTo>
                  <a:lnTo>
                    <a:pt x="137" y="111"/>
                  </a:lnTo>
                  <a:lnTo>
                    <a:pt x="137" y="111"/>
                  </a:lnTo>
                  <a:lnTo>
                    <a:pt x="137" y="111"/>
                  </a:lnTo>
                  <a:lnTo>
                    <a:pt x="137" y="109"/>
                  </a:lnTo>
                  <a:lnTo>
                    <a:pt x="137" y="109"/>
                  </a:lnTo>
                  <a:lnTo>
                    <a:pt x="137" y="109"/>
                  </a:lnTo>
                  <a:lnTo>
                    <a:pt x="137" y="106"/>
                  </a:lnTo>
                  <a:lnTo>
                    <a:pt x="140" y="106"/>
                  </a:lnTo>
                  <a:lnTo>
                    <a:pt x="140" y="106"/>
                  </a:lnTo>
                  <a:lnTo>
                    <a:pt x="140" y="109"/>
                  </a:lnTo>
                  <a:lnTo>
                    <a:pt x="142" y="109"/>
                  </a:lnTo>
                  <a:lnTo>
                    <a:pt x="140" y="106"/>
                  </a:lnTo>
                  <a:lnTo>
                    <a:pt x="140" y="102"/>
                  </a:lnTo>
                  <a:lnTo>
                    <a:pt x="140" y="104"/>
                  </a:lnTo>
                  <a:lnTo>
                    <a:pt x="137" y="104"/>
                  </a:lnTo>
                  <a:lnTo>
                    <a:pt x="137" y="102"/>
                  </a:lnTo>
                  <a:lnTo>
                    <a:pt x="140" y="102"/>
                  </a:lnTo>
                  <a:lnTo>
                    <a:pt x="140" y="102"/>
                  </a:lnTo>
                  <a:lnTo>
                    <a:pt x="140" y="99"/>
                  </a:lnTo>
                  <a:lnTo>
                    <a:pt x="140" y="99"/>
                  </a:lnTo>
                  <a:lnTo>
                    <a:pt x="137" y="97"/>
                  </a:lnTo>
                  <a:lnTo>
                    <a:pt x="137" y="95"/>
                  </a:lnTo>
                  <a:lnTo>
                    <a:pt x="135" y="95"/>
                  </a:lnTo>
                  <a:lnTo>
                    <a:pt x="135" y="95"/>
                  </a:lnTo>
                  <a:lnTo>
                    <a:pt x="135" y="95"/>
                  </a:lnTo>
                  <a:lnTo>
                    <a:pt x="135" y="97"/>
                  </a:lnTo>
                  <a:lnTo>
                    <a:pt x="135" y="92"/>
                  </a:lnTo>
                  <a:lnTo>
                    <a:pt x="132" y="90"/>
                  </a:lnTo>
                  <a:lnTo>
                    <a:pt x="130" y="87"/>
                  </a:lnTo>
                  <a:lnTo>
                    <a:pt x="130" y="87"/>
                  </a:lnTo>
                  <a:lnTo>
                    <a:pt x="128" y="83"/>
                  </a:lnTo>
                  <a:lnTo>
                    <a:pt x="128" y="83"/>
                  </a:lnTo>
                  <a:lnTo>
                    <a:pt x="125" y="80"/>
                  </a:lnTo>
                  <a:lnTo>
                    <a:pt x="123" y="80"/>
                  </a:lnTo>
                  <a:lnTo>
                    <a:pt x="121" y="76"/>
                  </a:lnTo>
                  <a:lnTo>
                    <a:pt x="118" y="73"/>
                  </a:lnTo>
                  <a:lnTo>
                    <a:pt x="118" y="73"/>
                  </a:lnTo>
                  <a:lnTo>
                    <a:pt x="116" y="76"/>
                  </a:lnTo>
                  <a:lnTo>
                    <a:pt x="116" y="76"/>
                  </a:lnTo>
                  <a:lnTo>
                    <a:pt x="114" y="76"/>
                  </a:lnTo>
                  <a:lnTo>
                    <a:pt x="114" y="76"/>
                  </a:lnTo>
                  <a:lnTo>
                    <a:pt x="114" y="73"/>
                  </a:lnTo>
                  <a:lnTo>
                    <a:pt x="116" y="73"/>
                  </a:lnTo>
                  <a:lnTo>
                    <a:pt x="114" y="73"/>
                  </a:lnTo>
                  <a:lnTo>
                    <a:pt x="114" y="71"/>
                  </a:lnTo>
                  <a:lnTo>
                    <a:pt x="111" y="69"/>
                  </a:lnTo>
                  <a:lnTo>
                    <a:pt x="109" y="66"/>
                  </a:lnTo>
                  <a:lnTo>
                    <a:pt x="111" y="69"/>
                  </a:lnTo>
                  <a:lnTo>
                    <a:pt x="114" y="69"/>
                  </a:lnTo>
                  <a:lnTo>
                    <a:pt x="114" y="69"/>
                  </a:lnTo>
                  <a:lnTo>
                    <a:pt x="116" y="71"/>
                  </a:lnTo>
                  <a:lnTo>
                    <a:pt x="116" y="71"/>
                  </a:lnTo>
                  <a:lnTo>
                    <a:pt x="116" y="71"/>
                  </a:lnTo>
                  <a:lnTo>
                    <a:pt x="116" y="69"/>
                  </a:lnTo>
                  <a:lnTo>
                    <a:pt x="116" y="69"/>
                  </a:lnTo>
                  <a:lnTo>
                    <a:pt x="116" y="69"/>
                  </a:lnTo>
                  <a:lnTo>
                    <a:pt x="116" y="69"/>
                  </a:lnTo>
                  <a:lnTo>
                    <a:pt x="114" y="66"/>
                  </a:lnTo>
                  <a:lnTo>
                    <a:pt x="111" y="64"/>
                  </a:lnTo>
                  <a:lnTo>
                    <a:pt x="111" y="61"/>
                  </a:lnTo>
                  <a:lnTo>
                    <a:pt x="111" y="61"/>
                  </a:lnTo>
                  <a:lnTo>
                    <a:pt x="111" y="61"/>
                  </a:lnTo>
                  <a:lnTo>
                    <a:pt x="111" y="61"/>
                  </a:lnTo>
                  <a:lnTo>
                    <a:pt x="111" y="61"/>
                  </a:lnTo>
                  <a:lnTo>
                    <a:pt x="109" y="61"/>
                  </a:lnTo>
                  <a:lnTo>
                    <a:pt x="109" y="59"/>
                  </a:lnTo>
                  <a:lnTo>
                    <a:pt x="109" y="59"/>
                  </a:lnTo>
                  <a:lnTo>
                    <a:pt x="106" y="59"/>
                  </a:lnTo>
                  <a:lnTo>
                    <a:pt x="106" y="59"/>
                  </a:lnTo>
                  <a:lnTo>
                    <a:pt x="106" y="57"/>
                  </a:lnTo>
                  <a:lnTo>
                    <a:pt x="109" y="57"/>
                  </a:lnTo>
                  <a:lnTo>
                    <a:pt x="111" y="59"/>
                  </a:lnTo>
                  <a:lnTo>
                    <a:pt x="106" y="50"/>
                  </a:lnTo>
                  <a:lnTo>
                    <a:pt x="106" y="47"/>
                  </a:lnTo>
                  <a:lnTo>
                    <a:pt x="104" y="47"/>
                  </a:lnTo>
                  <a:lnTo>
                    <a:pt x="104" y="47"/>
                  </a:lnTo>
                  <a:lnTo>
                    <a:pt x="104" y="50"/>
                  </a:lnTo>
                  <a:lnTo>
                    <a:pt x="104" y="50"/>
                  </a:lnTo>
                  <a:lnTo>
                    <a:pt x="104" y="50"/>
                  </a:lnTo>
                  <a:lnTo>
                    <a:pt x="104" y="50"/>
                  </a:lnTo>
                  <a:lnTo>
                    <a:pt x="99" y="45"/>
                  </a:lnTo>
                  <a:lnTo>
                    <a:pt x="99" y="45"/>
                  </a:lnTo>
                  <a:lnTo>
                    <a:pt x="99" y="45"/>
                  </a:lnTo>
                  <a:lnTo>
                    <a:pt x="99" y="45"/>
                  </a:lnTo>
                  <a:lnTo>
                    <a:pt x="102" y="45"/>
                  </a:lnTo>
                  <a:lnTo>
                    <a:pt x="102" y="47"/>
                  </a:lnTo>
                  <a:lnTo>
                    <a:pt x="102" y="47"/>
                  </a:lnTo>
                  <a:lnTo>
                    <a:pt x="104" y="45"/>
                  </a:lnTo>
                  <a:lnTo>
                    <a:pt x="102" y="45"/>
                  </a:lnTo>
                  <a:lnTo>
                    <a:pt x="99" y="42"/>
                  </a:lnTo>
                  <a:lnTo>
                    <a:pt x="99" y="42"/>
                  </a:lnTo>
                  <a:lnTo>
                    <a:pt x="99" y="40"/>
                  </a:lnTo>
                  <a:lnTo>
                    <a:pt x="76" y="21"/>
                  </a:lnTo>
                  <a:lnTo>
                    <a:pt x="73" y="19"/>
                  </a:lnTo>
                  <a:lnTo>
                    <a:pt x="71" y="19"/>
                  </a:lnTo>
                  <a:lnTo>
                    <a:pt x="59" y="7"/>
                  </a:lnTo>
                  <a:lnTo>
                    <a:pt x="59" y="5"/>
                  </a:lnTo>
                  <a:lnTo>
                    <a:pt x="59" y="2"/>
                  </a:lnTo>
                  <a:lnTo>
                    <a:pt x="57" y="2"/>
                  </a:lnTo>
                  <a:lnTo>
                    <a:pt x="57" y="0"/>
                  </a:lnTo>
                  <a:lnTo>
                    <a:pt x="52" y="2"/>
                  </a:lnTo>
                  <a:lnTo>
                    <a:pt x="50" y="2"/>
                  </a:lnTo>
                  <a:lnTo>
                    <a:pt x="47" y="2"/>
                  </a:lnTo>
                  <a:lnTo>
                    <a:pt x="47" y="5"/>
                  </a:lnTo>
                  <a:lnTo>
                    <a:pt x="50" y="5"/>
                  </a:lnTo>
                  <a:lnTo>
                    <a:pt x="54" y="5"/>
                  </a:lnTo>
                  <a:lnTo>
                    <a:pt x="57" y="7"/>
                  </a:lnTo>
                  <a:lnTo>
                    <a:pt x="64" y="14"/>
                  </a:lnTo>
                  <a:lnTo>
                    <a:pt x="71" y="21"/>
                  </a:lnTo>
                  <a:lnTo>
                    <a:pt x="73" y="21"/>
                  </a:lnTo>
                  <a:lnTo>
                    <a:pt x="73" y="21"/>
                  </a:lnTo>
                  <a:lnTo>
                    <a:pt x="69" y="19"/>
                  </a:lnTo>
                  <a:lnTo>
                    <a:pt x="66" y="19"/>
                  </a:lnTo>
                  <a:lnTo>
                    <a:pt x="54" y="7"/>
                  </a:lnTo>
                  <a:lnTo>
                    <a:pt x="54" y="7"/>
                  </a:lnTo>
                  <a:lnTo>
                    <a:pt x="54" y="7"/>
                  </a:lnTo>
                  <a:lnTo>
                    <a:pt x="52" y="7"/>
                  </a:lnTo>
                  <a:lnTo>
                    <a:pt x="52" y="7"/>
                  </a:lnTo>
                  <a:lnTo>
                    <a:pt x="52" y="7"/>
                  </a:lnTo>
                  <a:lnTo>
                    <a:pt x="52" y="7"/>
                  </a:lnTo>
                  <a:lnTo>
                    <a:pt x="50" y="5"/>
                  </a:lnTo>
                  <a:lnTo>
                    <a:pt x="47" y="5"/>
                  </a:lnTo>
                  <a:lnTo>
                    <a:pt x="47" y="5"/>
                  </a:lnTo>
                  <a:lnTo>
                    <a:pt x="47" y="5"/>
                  </a:lnTo>
                  <a:lnTo>
                    <a:pt x="47" y="2"/>
                  </a:lnTo>
                  <a:lnTo>
                    <a:pt x="47" y="2"/>
                  </a:lnTo>
                  <a:lnTo>
                    <a:pt x="45" y="2"/>
                  </a:lnTo>
                  <a:lnTo>
                    <a:pt x="42" y="2"/>
                  </a:lnTo>
                  <a:lnTo>
                    <a:pt x="35" y="2"/>
                  </a:lnTo>
                  <a:lnTo>
                    <a:pt x="35" y="2"/>
                  </a:lnTo>
                  <a:lnTo>
                    <a:pt x="31" y="5"/>
                  </a:lnTo>
                  <a:lnTo>
                    <a:pt x="28" y="7"/>
                  </a:lnTo>
                  <a:lnTo>
                    <a:pt x="31" y="7"/>
                  </a:lnTo>
                  <a:lnTo>
                    <a:pt x="31" y="9"/>
                  </a:lnTo>
                  <a:lnTo>
                    <a:pt x="31" y="9"/>
                  </a:lnTo>
                  <a:lnTo>
                    <a:pt x="33" y="12"/>
                  </a:lnTo>
                  <a:lnTo>
                    <a:pt x="33" y="12"/>
                  </a:lnTo>
                  <a:lnTo>
                    <a:pt x="33" y="12"/>
                  </a:lnTo>
                  <a:lnTo>
                    <a:pt x="33" y="14"/>
                  </a:lnTo>
                  <a:lnTo>
                    <a:pt x="33" y="12"/>
                  </a:lnTo>
                  <a:lnTo>
                    <a:pt x="33" y="12"/>
                  </a:lnTo>
                  <a:lnTo>
                    <a:pt x="35" y="14"/>
                  </a:lnTo>
                  <a:lnTo>
                    <a:pt x="38" y="14"/>
                  </a:lnTo>
                  <a:lnTo>
                    <a:pt x="40" y="16"/>
                  </a:lnTo>
                  <a:lnTo>
                    <a:pt x="45" y="19"/>
                  </a:lnTo>
                  <a:lnTo>
                    <a:pt x="47" y="19"/>
                  </a:lnTo>
                  <a:lnTo>
                    <a:pt x="47" y="19"/>
                  </a:lnTo>
                  <a:lnTo>
                    <a:pt x="47" y="19"/>
                  </a:lnTo>
                  <a:lnTo>
                    <a:pt x="45" y="16"/>
                  </a:lnTo>
                  <a:lnTo>
                    <a:pt x="45" y="16"/>
                  </a:lnTo>
                  <a:lnTo>
                    <a:pt x="47" y="16"/>
                  </a:lnTo>
                  <a:lnTo>
                    <a:pt x="50" y="19"/>
                  </a:lnTo>
                  <a:lnTo>
                    <a:pt x="52" y="21"/>
                  </a:lnTo>
                  <a:lnTo>
                    <a:pt x="52" y="21"/>
                  </a:lnTo>
                  <a:lnTo>
                    <a:pt x="52" y="21"/>
                  </a:lnTo>
                  <a:lnTo>
                    <a:pt x="52" y="21"/>
                  </a:lnTo>
                  <a:lnTo>
                    <a:pt x="54" y="21"/>
                  </a:lnTo>
                  <a:lnTo>
                    <a:pt x="52" y="19"/>
                  </a:lnTo>
                  <a:lnTo>
                    <a:pt x="52" y="19"/>
                  </a:lnTo>
                  <a:lnTo>
                    <a:pt x="52" y="19"/>
                  </a:lnTo>
                  <a:lnTo>
                    <a:pt x="52" y="16"/>
                  </a:lnTo>
                  <a:lnTo>
                    <a:pt x="52" y="16"/>
                  </a:lnTo>
                  <a:lnTo>
                    <a:pt x="54" y="16"/>
                  </a:lnTo>
                  <a:lnTo>
                    <a:pt x="59" y="19"/>
                  </a:lnTo>
                  <a:lnTo>
                    <a:pt x="61" y="21"/>
                  </a:lnTo>
                  <a:lnTo>
                    <a:pt x="69" y="26"/>
                  </a:lnTo>
                  <a:lnTo>
                    <a:pt x="69" y="26"/>
                  </a:lnTo>
                  <a:lnTo>
                    <a:pt x="71" y="26"/>
                  </a:lnTo>
                  <a:lnTo>
                    <a:pt x="71" y="26"/>
                  </a:lnTo>
                  <a:lnTo>
                    <a:pt x="73" y="28"/>
                  </a:lnTo>
                  <a:lnTo>
                    <a:pt x="73" y="26"/>
                  </a:lnTo>
                  <a:lnTo>
                    <a:pt x="73" y="26"/>
                  </a:lnTo>
                  <a:lnTo>
                    <a:pt x="73" y="26"/>
                  </a:lnTo>
                  <a:lnTo>
                    <a:pt x="76" y="26"/>
                  </a:lnTo>
                  <a:lnTo>
                    <a:pt x="76" y="26"/>
                  </a:lnTo>
                  <a:lnTo>
                    <a:pt x="76" y="26"/>
                  </a:lnTo>
                  <a:lnTo>
                    <a:pt x="78" y="28"/>
                  </a:lnTo>
                  <a:lnTo>
                    <a:pt x="78" y="28"/>
                  </a:lnTo>
                  <a:lnTo>
                    <a:pt x="80" y="28"/>
                  </a:lnTo>
                  <a:lnTo>
                    <a:pt x="83" y="28"/>
                  </a:lnTo>
                  <a:lnTo>
                    <a:pt x="87" y="33"/>
                  </a:lnTo>
                  <a:lnTo>
                    <a:pt x="85" y="33"/>
                  </a:lnTo>
                  <a:lnTo>
                    <a:pt x="78" y="31"/>
                  </a:lnTo>
                  <a:lnTo>
                    <a:pt x="73" y="28"/>
                  </a:lnTo>
                  <a:lnTo>
                    <a:pt x="73" y="28"/>
                  </a:lnTo>
                  <a:lnTo>
                    <a:pt x="64" y="31"/>
                  </a:lnTo>
                  <a:lnTo>
                    <a:pt x="61" y="33"/>
                  </a:lnTo>
                  <a:lnTo>
                    <a:pt x="59" y="31"/>
                  </a:lnTo>
                  <a:lnTo>
                    <a:pt x="59" y="31"/>
                  </a:lnTo>
                  <a:lnTo>
                    <a:pt x="59" y="31"/>
                  </a:lnTo>
                  <a:lnTo>
                    <a:pt x="59" y="31"/>
                  </a:lnTo>
                  <a:lnTo>
                    <a:pt x="59" y="28"/>
                  </a:lnTo>
                  <a:lnTo>
                    <a:pt x="59" y="28"/>
                  </a:lnTo>
                  <a:lnTo>
                    <a:pt x="57" y="26"/>
                  </a:lnTo>
                  <a:lnTo>
                    <a:pt x="57" y="26"/>
                  </a:lnTo>
                  <a:lnTo>
                    <a:pt x="52" y="24"/>
                  </a:lnTo>
                  <a:lnTo>
                    <a:pt x="47" y="21"/>
                  </a:lnTo>
                  <a:lnTo>
                    <a:pt x="45" y="21"/>
                  </a:lnTo>
                  <a:lnTo>
                    <a:pt x="40" y="21"/>
                  </a:lnTo>
                  <a:lnTo>
                    <a:pt x="42" y="21"/>
                  </a:lnTo>
                  <a:lnTo>
                    <a:pt x="50" y="26"/>
                  </a:lnTo>
                  <a:lnTo>
                    <a:pt x="50" y="26"/>
                  </a:lnTo>
                  <a:lnTo>
                    <a:pt x="52" y="28"/>
                  </a:lnTo>
                  <a:lnTo>
                    <a:pt x="52" y="28"/>
                  </a:lnTo>
                  <a:lnTo>
                    <a:pt x="54" y="31"/>
                  </a:lnTo>
                  <a:lnTo>
                    <a:pt x="52" y="31"/>
                  </a:lnTo>
                  <a:lnTo>
                    <a:pt x="52" y="31"/>
                  </a:lnTo>
                  <a:lnTo>
                    <a:pt x="52" y="31"/>
                  </a:lnTo>
                  <a:lnTo>
                    <a:pt x="50" y="33"/>
                  </a:lnTo>
                  <a:lnTo>
                    <a:pt x="50" y="35"/>
                  </a:lnTo>
                  <a:lnTo>
                    <a:pt x="47" y="35"/>
                  </a:lnTo>
                  <a:lnTo>
                    <a:pt x="47" y="35"/>
                  </a:lnTo>
                  <a:lnTo>
                    <a:pt x="45" y="35"/>
                  </a:lnTo>
                  <a:lnTo>
                    <a:pt x="42" y="38"/>
                  </a:lnTo>
                  <a:lnTo>
                    <a:pt x="40" y="38"/>
                  </a:lnTo>
                  <a:lnTo>
                    <a:pt x="40" y="38"/>
                  </a:lnTo>
                  <a:lnTo>
                    <a:pt x="42" y="40"/>
                  </a:lnTo>
                  <a:lnTo>
                    <a:pt x="42" y="42"/>
                  </a:lnTo>
                  <a:lnTo>
                    <a:pt x="42" y="42"/>
                  </a:lnTo>
                  <a:lnTo>
                    <a:pt x="45" y="45"/>
                  </a:lnTo>
                  <a:lnTo>
                    <a:pt x="47" y="45"/>
                  </a:lnTo>
                  <a:lnTo>
                    <a:pt x="47" y="45"/>
                  </a:lnTo>
                  <a:lnTo>
                    <a:pt x="47" y="47"/>
                  </a:lnTo>
                  <a:lnTo>
                    <a:pt x="47" y="52"/>
                  </a:lnTo>
                  <a:lnTo>
                    <a:pt x="45" y="54"/>
                  </a:lnTo>
                  <a:lnTo>
                    <a:pt x="42" y="61"/>
                  </a:lnTo>
                  <a:lnTo>
                    <a:pt x="42" y="64"/>
                  </a:lnTo>
                  <a:lnTo>
                    <a:pt x="42" y="66"/>
                  </a:lnTo>
                  <a:lnTo>
                    <a:pt x="40" y="69"/>
                  </a:lnTo>
                  <a:lnTo>
                    <a:pt x="40" y="69"/>
                  </a:lnTo>
                  <a:lnTo>
                    <a:pt x="38" y="71"/>
                  </a:lnTo>
                  <a:lnTo>
                    <a:pt x="33" y="76"/>
                  </a:lnTo>
                  <a:lnTo>
                    <a:pt x="31" y="76"/>
                  </a:lnTo>
                  <a:lnTo>
                    <a:pt x="31" y="76"/>
                  </a:lnTo>
                  <a:lnTo>
                    <a:pt x="31" y="76"/>
                  </a:lnTo>
                  <a:lnTo>
                    <a:pt x="31" y="76"/>
                  </a:lnTo>
                  <a:lnTo>
                    <a:pt x="31" y="78"/>
                  </a:lnTo>
                  <a:lnTo>
                    <a:pt x="31" y="78"/>
                  </a:lnTo>
                  <a:lnTo>
                    <a:pt x="31" y="80"/>
                  </a:lnTo>
                  <a:lnTo>
                    <a:pt x="31" y="85"/>
                  </a:lnTo>
                  <a:lnTo>
                    <a:pt x="31" y="87"/>
                  </a:lnTo>
                  <a:lnTo>
                    <a:pt x="33" y="92"/>
                  </a:lnTo>
                  <a:lnTo>
                    <a:pt x="33" y="99"/>
                  </a:lnTo>
                  <a:lnTo>
                    <a:pt x="31" y="102"/>
                  </a:lnTo>
                  <a:lnTo>
                    <a:pt x="31" y="104"/>
                  </a:lnTo>
                  <a:lnTo>
                    <a:pt x="31" y="104"/>
                  </a:lnTo>
                  <a:lnTo>
                    <a:pt x="31" y="106"/>
                  </a:lnTo>
                  <a:lnTo>
                    <a:pt x="28" y="106"/>
                  </a:lnTo>
                  <a:lnTo>
                    <a:pt x="28" y="109"/>
                  </a:lnTo>
                  <a:lnTo>
                    <a:pt x="26" y="109"/>
                  </a:lnTo>
                  <a:lnTo>
                    <a:pt x="26" y="111"/>
                  </a:lnTo>
                  <a:lnTo>
                    <a:pt x="26" y="113"/>
                  </a:lnTo>
                  <a:lnTo>
                    <a:pt x="26" y="116"/>
                  </a:lnTo>
                  <a:lnTo>
                    <a:pt x="26" y="116"/>
                  </a:lnTo>
                  <a:lnTo>
                    <a:pt x="24" y="116"/>
                  </a:lnTo>
                  <a:lnTo>
                    <a:pt x="24" y="118"/>
                  </a:lnTo>
                  <a:lnTo>
                    <a:pt x="24" y="125"/>
                  </a:lnTo>
                  <a:lnTo>
                    <a:pt x="24" y="130"/>
                  </a:lnTo>
                  <a:lnTo>
                    <a:pt x="24" y="130"/>
                  </a:lnTo>
                  <a:lnTo>
                    <a:pt x="21" y="132"/>
                  </a:lnTo>
                  <a:lnTo>
                    <a:pt x="21" y="132"/>
                  </a:lnTo>
                  <a:lnTo>
                    <a:pt x="21" y="135"/>
                  </a:lnTo>
                  <a:lnTo>
                    <a:pt x="21" y="135"/>
                  </a:lnTo>
                  <a:lnTo>
                    <a:pt x="21" y="135"/>
                  </a:lnTo>
                  <a:lnTo>
                    <a:pt x="21" y="135"/>
                  </a:lnTo>
                  <a:lnTo>
                    <a:pt x="21" y="137"/>
                  </a:lnTo>
                  <a:lnTo>
                    <a:pt x="21" y="137"/>
                  </a:lnTo>
                  <a:lnTo>
                    <a:pt x="21" y="140"/>
                  </a:lnTo>
                  <a:lnTo>
                    <a:pt x="21" y="140"/>
                  </a:lnTo>
                  <a:lnTo>
                    <a:pt x="21" y="140"/>
                  </a:lnTo>
                  <a:lnTo>
                    <a:pt x="21" y="142"/>
                  </a:lnTo>
                  <a:lnTo>
                    <a:pt x="21" y="142"/>
                  </a:lnTo>
                  <a:lnTo>
                    <a:pt x="24" y="142"/>
                  </a:lnTo>
                  <a:lnTo>
                    <a:pt x="19" y="149"/>
                  </a:lnTo>
                  <a:lnTo>
                    <a:pt x="19" y="149"/>
                  </a:lnTo>
                  <a:lnTo>
                    <a:pt x="21" y="149"/>
                  </a:lnTo>
                  <a:lnTo>
                    <a:pt x="21" y="151"/>
                  </a:lnTo>
                  <a:lnTo>
                    <a:pt x="24" y="151"/>
                  </a:lnTo>
                  <a:lnTo>
                    <a:pt x="24" y="154"/>
                  </a:lnTo>
                  <a:lnTo>
                    <a:pt x="21" y="156"/>
                  </a:lnTo>
                  <a:lnTo>
                    <a:pt x="16" y="156"/>
                  </a:lnTo>
                  <a:lnTo>
                    <a:pt x="14" y="154"/>
                  </a:lnTo>
                  <a:lnTo>
                    <a:pt x="16" y="149"/>
                  </a:lnTo>
                  <a:lnTo>
                    <a:pt x="14" y="147"/>
                  </a:lnTo>
                  <a:lnTo>
                    <a:pt x="14" y="144"/>
                  </a:lnTo>
                  <a:lnTo>
                    <a:pt x="16" y="140"/>
                  </a:lnTo>
                  <a:lnTo>
                    <a:pt x="16" y="140"/>
                  </a:lnTo>
                  <a:lnTo>
                    <a:pt x="16" y="137"/>
                  </a:lnTo>
                  <a:lnTo>
                    <a:pt x="16" y="137"/>
                  </a:lnTo>
                  <a:lnTo>
                    <a:pt x="16" y="137"/>
                  </a:lnTo>
                  <a:lnTo>
                    <a:pt x="16" y="137"/>
                  </a:lnTo>
                  <a:lnTo>
                    <a:pt x="16" y="137"/>
                  </a:lnTo>
                  <a:lnTo>
                    <a:pt x="16" y="135"/>
                  </a:lnTo>
                  <a:lnTo>
                    <a:pt x="19" y="132"/>
                  </a:lnTo>
                  <a:lnTo>
                    <a:pt x="16" y="132"/>
                  </a:lnTo>
                  <a:lnTo>
                    <a:pt x="16" y="132"/>
                  </a:lnTo>
                  <a:lnTo>
                    <a:pt x="16" y="132"/>
                  </a:lnTo>
                  <a:lnTo>
                    <a:pt x="16" y="130"/>
                  </a:lnTo>
                  <a:lnTo>
                    <a:pt x="16" y="128"/>
                  </a:lnTo>
                  <a:lnTo>
                    <a:pt x="19" y="125"/>
                  </a:lnTo>
                  <a:lnTo>
                    <a:pt x="16" y="128"/>
                  </a:lnTo>
                  <a:lnTo>
                    <a:pt x="16" y="130"/>
                  </a:lnTo>
                  <a:lnTo>
                    <a:pt x="14" y="132"/>
                  </a:lnTo>
                  <a:lnTo>
                    <a:pt x="14" y="132"/>
                  </a:lnTo>
                  <a:lnTo>
                    <a:pt x="14" y="135"/>
                  </a:lnTo>
                  <a:lnTo>
                    <a:pt x="12" y="135"/>
                  </a:lnTo>
                  <a:lnTo>
                    <a:pt x="12" y="137"/>
                  </a:lnTo>
                  <a:lnTo>
                    <a:pt x="12" y="142"/>
                  </a:lnTo>
                  <a:lnTo>
                    <a:pt x="12" y="144"/>
                  </a:lnTo>
                  <a:lnTo>
                    <a:pt x="12" y="144"/>
                  </a:lnTo>
                  <a:lnTo>
                    <a:pt x="12" y="144"/>
                  </a:lnTo>
                  <a:lnTo>
                    <a:pt x="12" y="144"/>
                  </a:lnTo>
                  <a:lnTo>
                    <a:pt x="12" y="144"/>
                  </a:lnTo>
                  <a:lnTo>
                    <a:pt x="12" y="147"/>
                  </a:lnTo>
                  <a:lnTo>
                    <a:pt x="14" y="156"/>
                  </a:lnTo>
                  <a:lnTo>
                    <a:pt x="14" y="158"/>
                  </a:lnTo>
                  <a:lnTo>
                    <a:pt x="16" y="163"/>
                  </a:lnTo>
                  <a:lnTo>
                    <a:pt x="16" y="166"/>
                  </a:lnTo>
                  <a:lnTo>
                    <a:pt x="19" y="175"/>
                  </a:lnTo>
                  <a:lnTo>
                    <a:pt x="19" y="180"/>
                  </a:lnTo>
                  <a:lnTo>
                    <a:pt x="19" y="180"/>
                  </a:lnTo>
                  <a:lnTo>
                    <a:pt x="19" y="182"/>
                  </a:lnTo>
                  <a:lnTo>
                    <a:pt x="21" y="182"/>
                  </a:lnTo>
                  <a:lnTo>
                    <a:pt x="21" y="184"/>
                  </a:lnTo>
                  <a:lnTo>
                    <a:pt x="19" y="187"/>
                  </a:lnTo>
                  <a:lnTo>
                    <a:pt x="19" y="187"/>
                  </a:lnTo>
                  <a:lnTo>
                    <a:pt x="19" y="187"/>
                  </a:lnTo>
                  <a:lnTo>
                    <a:pt x="19" y="187"/>
                  </a:lnTo>
                  <a:lnTo>
                    <a:pt x="19" y="187"/>
                  </a:lnTo>
                  <a:lnTo>
                    <a:pt x="19" y="189"/>
                  </a:lnTo>
                  <a:lnTo>
                    <a:pt x="24" y="218"/>
                  </a:lnTo>
                  <a:lnTo>
                    <a:pt x="24" y="220"/>
                  </a:lnTo>
                  <a:lnTo>
                    <a:pt x="24" y="220"/>
                  </a:lnTo>
                  <a:lnTo>
                    <a:pt x="21" y="220"/>
                  </a:lnTo>
                  <a:lnTo>
                    <a:pt x="24" y="220"/>
                  </a:lnTo>
                  <a:lnTo>
                    <a:pt x="24" y="222"/>
                  </a:lnTo>
                  <a:lnTo>
                    <a:pt x="24" y="222"/>
                  </a:lnTo>
                  <a:lnTo>
                    <a:pt x="24" y="222"/>
                  </a:lnTo>
                  <a:lnTo>
                    <a:pt x="26" y="222"/>
                  </a:lnTo>
                  <a:lnTo>
                    <a:pt x="26" y="225"/>
                  </a:lnTo>
                  <a:lnTo>
                    <a:pt x="26" y="227"/>
                  </a:lnTo>
                  <a:lnTo>
                    <a:pt x="26" y="227"/>
                  </a:lnTo>
                  <a:lnTo>
                    <a:pt x="26" y="227"/>
                  </a:lnTo>
                  <a:lnTo>
                    <a:pt x="26" y="227"/>
                  </a:lnTo>
                  <a:lnTo>
                    <a:pt x="24" y="227"/>
                  </a:lnTo>
                  <a:lnTo>
                    <a:pt x="24" y="227"/>
                  </a:lnTo>
                  <a:lnTo>
                    <a:pt x="24" y="227"/>
                  </a:lnTo>
                  <a:lnTo>
                    <a:pt x="24" y="225"/>
                  </a:lnTo>
                  <a:lnTo>
                    <a:pt x="24" y="222"/>
                  </a:lnTo>
                  <a:lnTo>
                    <a:pt x="21" y="222"/>
                  </a:lnTo>
                  <a:lnTo>
                    <a:pt x="21" y="222"/>
                  </a:lnTo>
                  <a:lnTo>
                    <a:pt x="21" y="220"/>
                  </a:lnTo>
                  <a:lnTo>
                    <a:pt x="21" y="222"/>
                  </a:lnTo>
                  <a:lnTo>
                    <a:pt x="26" y="237"/>
                  </a:lnTo>
                  <a:lnTo>
                    <a:pt x="26" y="237"/>
                  </a:lnTo>
                  <a:lnTo>
                    <a:pt x="26" y="239"/>
                  </a:lnTo>
                  <a:lnTo>
                    <a:pt x="24" y="241"/>
                  </a:lnTo>
                  <a:lnTo>
                    <a:pt x="24" y="246"/>
                  </a:lnTo>
                  <a:lnTo>
                    <a:pt x="26" y="253"/>
                  </a:lnTo>
                  <a:lnTo>
                    <a:pt x="35" y="277"/>
                  </a:lnTo>
                  <a:lnTo>
                    <a:pt x="35" y="282"/>
                  </a:lnTo>
                  <a:lnTo>
                    <a:pt x="35" y="282"/>
                  </a:lnTo>
                  <a:lnTo>
                    <a:pt x="35" y="282"/>
                  </a:lnTo>
                  <a:lnTo>
                    <a:pt x="33" y="282"/>
                  </a:lnTo>
                  <a:lnTo>
                    <a:pt x="33" y="282"/>
                  </a:lnTo>
                  <a:lnTo>
                    <a:pt x="33" y="282"/>
                  </a:lnTo>
                  <a:lnTo>
                    <a:pt x="35" y="282"/>
                  </a:lnTo>
                  <a:lnTo>
                    <a:pt x="35" y="282"/>
                  </a:lnTo>
                  <a:lnTo>
                    <a:pt x="35" y="284"/>
                  </a:lnTo>
                  <a:lnTo>
                    <a:pt x="35" y="289"/>
                  </a:lnTo>
                  <a:lnTo>
                    <a:pt x="38" y="291"/>
                  </a:lnTo>
                  <a:lnTo>
                    <a:pt x="38" y="296"/>
                  </a:lnTo>
                  <a:lnTo>
                    <a:pt x="40" y="296"/>
                  </a:lnTo>
                  <a:lnTo>
                    <a:pt x="40" y="296"/>
                  </a:lnTo>
                  <a:lnTo>
                    <a:pt x="40" y="298"/>
                  </a:lnTo>
                  <a:lnTo>
                    <a:pt x="40" y="298"/>
                  </a:lnTo>
                  <a:lnTo>
                    <a:pt x="42" y="308"/>
                  </a:lnTo>
                  <a:lnTo>
                    <a:pt x="45" y="308"/>
                  </a:lnTo>
                  <a:lnTo>
                    <a:pt x="45" y="308"/>
                  </a:lnTo>
                  <a:lnTo>
                    <a:pt x="45" y="310"/>
                  </a:lnTo>
                  <a:lnTo>
                    <a:pt x="45" y="310"/>
                  </a:lnTo>
                  <a:lnTo>
                    <a:pt x="45" y="310"/>
                  </a:lnTo>
                  <a:lnTo>
                    <a:pt x="45" y="310"/>
                  </a:lnTo>
                  <a:lnTo>
                    <a:pt x="52" y="317"/>
                  </a:lnTo>
                  <a:lnTo>
                    <a:pt x="54" y="319"/>
                  </a:lnTo>
                  <a:lnTo>
                    <a:pt x="54" y="317"/>
                  </a:lnTo>
                  <a:lnTo>
                    <a:pt x="57" y="319"/>
                  </a:lnTo>
                  <a:lnTo>
                    <a:pt x="57" y="319"/>
                  </a:lnTo>
                  <a:lnTo>
                    <a:pt x="59" y="322"/>
                  </a:lnTo>
                  <a:lnTo>
                    <a:pt x="64" y="322"/>
                  </a:lnTo>
                  <a:lnTo>
                    <a:pt x="64" y="322"/>
                  </a:lnTo>
                  <a:lnTo>
                    <a:pt x="64" y="324"/>
                  </a:lnTo>
                  <a:lnTo>
                    <a:pt x="66" y="324"/>
                  </a:lnTo>
                  <a:lnTo>
                    <a:pt x="66" y="324"/>
                  </a:lnTo>
                  <a:lnTo>
                    <a:pt x="66" y="324"/>
                  </a:lnTo>
                  <a:lnTo>
                    <a:pt x="66" y="322"/>
                  </a:lnTo>
                  <a:lnTo>
                    <a:pt x="66" y="322"/>
                  </a:lnTo>
                  <a:lnTo>
                    <a:pt x="66" y="324"/>
                  </a:lnTo>
                  <a:lnTo>
                    <a:pt x="69" y="324"/>
                  </a:lnTo>
                  <a:lnTo>
                    <a:pt x="69" y="324"/>
                  </a:lnTo>
                  <a:lnTo>
                    <a:pt x="69" y="324"/>
                  </a:lnTo>
                  <a:lnTo>
                    <a:pt x="71" y="324"/>
                  </a:lnTo>
                  <a:lnTo>
                    <a:pt x="73" y="324"/>
                  </a:lnTo>
                  <a:lnTo>
                    <a:pt x="73" y="324"/>
                  </a:lnTo>
                  <a:lnTo>
                    <a:pt x="73" y="324"/>
                  </a:lnTo>
                  <a:lnTo>
                    <a:pt x="76" y="324"/>
                  </a:lnTo>
                  <a:lnTo>
                    <a:pt x="76" y="327"/>
                  </a:lnTo>
                  <a:lnTo>
                    <a:pt x="78" y="327"/>
                  </a:lnTo>
                  <a:lnTo>
                    <a:pt x="83" y="327"/>
                  </a:lnTo>
                  <a:lnTo>
                    <a:pt x="83" y="327"/>
                  </a:lnTo>
                  <a:lnTo>
                    <a:pt x="85" y="327"/>
                  </a:lnTo>
                  <a:lnTo>
                    <a:pt x="85" y="327"/>
                  </a:lnTo>
                  <a:lnTo>
                    <a:pt x="87" y="327"/>
                  </a:lnTo>
                  <a:lnTo>
                    <a:pt x="90" y="327"/>
                  </a:lnTo>
                  <a:lnTo>
                    <a:pt x="90" y="324"/>
                  </a:lnTo>
                  <a:lnTo>
                    <a:pt x="92" y="324"/>
                  </a:lnTo>
                  <a:lnTo>
                    <a:pt x="92" y="324"/>
                  </a:lnTo>
                  <a:lnTo>
                    <a:pt x="97" y="324"/>
                  </a:lnTo>
                  <a:lnTo>
                    <a:pt x="97" y="322"/>
                  </a:lnTo>
                  <a:lnTo>
                    <a:pt x="104" y="317"/>
                  </a:lnTo>
                  <a:lnTo>
                    <a:pt x="106" y="317"/>
                  </a:lnTo>
                  <a:lnTo>
                    <a:pt x="109" y="317"/>
                  </a:lnTo>
                  <a:lnTo>
                    <a:pt x="109" y="317"/>
                  </a:lnTo>
                  <a:lnTo>
                    <a:pt x="111" y="315"/>
                  </a:lnTo>
                  <a:lnTo>
                    <a:pt x="116" y="315"/>
                  </a:lnTo>
                  <a:lnTo>
                    <a:pt x="121" y="312"/>
                  </a:lnTo>
                  <a:lnTo>
                    <a:pt x="130" y="310"/>
                  </a:lnTo>
                  <a:lnTo>
                    <a:pt x="132" y="310"/>
                  </a:lnTo>
                  <a:lnTo>
                    <a:pt x="132" y="310"/>
                  </a:lnTo>
                  <a:lnTo>
                    <a:pt x="135" y="308"/>
                  </a:lnTo>
                  <a:lnTo>
                    <a:pt x="135" y="308"/>
                  </a:lnTo>
                  <a:lnTo>
                    <a:pt x="135" y="308"/>
                  </a:lnTo>
                  <a:lnTo>
                    <a:pt x="135" y="308"/>
                  </a:lnTo>
                  <a:lnTo>
                    <a:pt x="135" y="305"/>
                  </a:lnTo>
                  <a:lnTo>
                    <a:pt x="137" y="305"/>
                  </a:lnTo>
                  <a:lnTo>
                    <a:pt x="137" y="305"/>
                  </a:lnTo>
                  <a:lnTo>
                    <a:pt x="137" y="308"/>
                  </a:lnTo>
                  <a:lnTo>
                    <a:pt x="147" y="303"/>
                  </a:lnTo>
                  <a:lnTo>
                    <a:pt x="151" y="303"/>
                  </a:lnTo>
                  <a:lnTo>
                    <a:pt x="166" y="291"/>
                  </a:lnTo>
                  <a:lnTo>
                    <a:pt x="168" y="289"/>
                  </a:lnTo>
                  <a:lnTo>
                    <a:pt x="170" y="289"/>
                  </a:lnTo>
                  <a:lnTo>
                    <a:pt x="175" y="286"/>
                  </a:lnTo>
                  <a:lnTo>
                    <a:pt x="177" y="282"/>
                  </a:lnTo>
                  <a:lnTo>
                    <a:pt x="185" y="270"/>
                  </a:lnTo>
                  <a:lnTo>
                    <a:pt x="185" y="267"/>
                  </a:lnTo>
                  <a:lnTo>
                    <a:pt x="185" y="265"/>
                  </a:lnTo>
                  <a:lnTo>
                    <a:pt x="187" y="263"/>
                  </a:lnTo>
                  <a:lnTo>
                    <a:pt x="187" y="260"/>
                  </a:lnTo>
                  <a:lnTo>
                    <a:pt x="189" y="260"/>
                  </a:lnTo>
                  <a:lnTo>
                    <a:pt x="189" y="258"/>
                  </a:lnTo>
                  <a:lnTo>
                    <a:pt x="189" y="256"/>
                  </a:lnTo>
                  <a:lnTo>
                    <a:pt x="189" y="253"/>
                  </a:lnTo>
                  <a:lnTo>
                    <a:pt x="189" y="253"/>
                  </a:lnTo>
                  <a:lnTo>
                    <a:pt x="194" y="239"/>
                  </a:lnTo>
                  <a:lnTo>
                    <a:pt x="194" y="237"/>
                  </a:lnTo>
                  <a:lnTo>
                    <a:pt x="194" y="23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93" name="Freeform 6"/>
            <p:cNvSpPr>
              <a:spLocks noEditPoints="1"/>
            </p:cNvSpPr>
            <p:nvPr/>
          </p:nvSpPr>
          <p:spPr bwMode="auto">
            <a:xfrm>
              <a:off x="6398534" y="1008971"/>
              <a:ext cx="2146300" cy="2043113"/>
            </a:xfrm>
            <a:custGeom>
              <a:avLst/>
              <a:gdLst>
                <a:gd name="T0" fmla="*/ 1298 w 1352"/>
                <a:gd name="T1" fmla="*/ 125 h 1287"/>
                <a:gd name="T2" fmla="*/ 1265 w 1352"/>
                <a:gd name="T3" fmla="*/ 83 h 1287"/>
                <a:gd name="T4" fmla="*/ 1172 w 1352"/>
                <a:gd name="T5" fmla="*/ 9 h 1287"/>
                <a:gd name="T6" fmla="*/ 1116 w 1352"/>
                <a:gd name="T7" fmla="*/ 16 h 1287"/>
                <a:gd name="T8" fmla="*/ 995 w 1352"/>
                <a:gd name="T9" fmla="*/ 24 h 1287"/>
                <a:gd name="T10" fmla="*/ 912 w 1352"/>
                <a:gd name="T11" fmla="*/ 59 h 1287"/>
                <a:gd name="T12" fmla="*/ 865 w 1352"/>
                <a:gd name="T13" fmla="*/ 99 h 1287"/>
                <a:gd name="T14" fmla="*/ 895 w 1352"/>
                <a:gd name="T15" fmla="*/ 154 h 1287"/>
                <a:gd name="T16" fmla="*/ 874 w 1352"/>
                <a:gd name="T17" fmla="*/ 220 h 1287"/>
                <a:gd name="T18" fmla="*/ 853 w 1352"/>
                <a:gd name="T19" fmla="*/ 300 h 1287"/>
                <a:gd name="T20" fmla="*/ 751 w 1352"/>
                <a:gd name="T21" fmla="*/ 319 h 1287"/>
                <a:gd name="T22" fmla="*/ 789 w 1352"/>
                <a:gd name="T23" fmla="*/ 379 h 1287"/>
                <a:gd name="T24" fmla="*/ 713 w 1352"/>
                <a:gd name="T25" fmla="*/ 435 h 1287"/>
                <a:gd name="T26" fmla="*/ 687 w 1352"/>
                <a:gd name="T27" fmla="*/ 537 h 1287"/>
                <a:gd name="T28" fmla="*/ 621 w 1352"/>
                <a:gd name="T29" fmla="*/ 532 h 1287"/>
                <a:gd name="T30" fmla="*/ 566 w 1352"/>
                <a:gd name="T31" fmla="*/ 566 h 1287"/>
                <a:gd name="T32" fmla="*/ 517 w 1352"/>
                <a:gd name="T33" fmla="*/ 580 h 1287"/>
                <a:gd name="T34" fmla="*/ 455 w 1352"/>
                <a:gd name="T35" fmla="*/ 703 h 1287"/>
                <a:gd name="T36" fmla="*/ 273 w 1352"/>
                <a:gd name="T37" fmla="*/ 760 h 1287"/>
                <a:gd name="T38" fmla="*/ 45 w 1352"/>
                <a:gd name="T39" fmla="*/ 731 h 1287"/>
                <a:gd name="T40" fmla="*/ 55 w 1352"/>
                <a:gd name="T41" fmla="*/ 788 h 1287"/>
                <a:gd name="T42" fmla="*/ 133 w 1352"/>
                <a:gd name="T43" fmla="*/ 857 h 1287"/>
                <a:gd name="T44" fmla="*/ 166 w 1352"/>
                <a:gd name="T45" fmla="*/ 963 h 1287"/>
                <a:gd name="T46" fmla="*/ 202 w 1352"/>
                <a:gd name="T47" fmla="*/ 999 h 1287"/>
                <a:gd name="T48" fmla="*/ 131 w 1352"/>
                <a:gd name="T49" fmla="*/ 1027 h 1287"/>
                <a:gd name="T50" fmla="*/ 83 w 1352"/>
                <a:gd name="T51" fmla="*/ 1058 h 1287"/>
                <a:gd name="T52" fmla="*/ 74 w 1352"/>
                <a:gd name="T53" fmla="*/ 1153 h 1287"/>
                <a:gd name="T54" fmla="*/ 88 w 1352"/>
                <a:gd name="T55" fmla="*/ 1160 h 1287"/>
                <a:gd name="T56" fmla="*/ 131 w 1352"/>
                <a:gd name="T57" fmla="*/ 1160 h 1287"/>
                <a:gd name="T58" fmla="*/ 223 w 1352"/>
                <a:gd name="T59" fmla="*/ 1150 h 1287"/>
                <a:gd name="T60" fmla="*/ 263 w 1352"/>
                <a:gd name="T61" fmla="*/ 1131 h 1287"/>
                <a:gd name="T62" fmla="*/ 301 w 1352"/>
                <a:gd name="T63" fmla="*/ 1148 h 1287"/>
                <a:gd name="T64" fmla="*/ 346 w 1352"/>
                <a:gd name="T65" fmla="*/ 1141 h 1287"/>
                <a:gd name="T66" fmla="*/ 424 w 1352"/>
                <a:gd name="T67" fmla="*/ 1131 h 1287"/>
                <a:gd name="T68" fmla="*/ 453 w 1352"/>
                <a:gd name="T69" fmla="*/ 1122 h 1287"/>
                <a:gd name="T70" fmla="*/ 467 w 1352"/>
                <a:gd name="T71" fmla="*/ 1115 h 1287"/>
                <a:gd name="T72" fmla="*/ 488 w 1352"/>
                <a:gd name="T73" fmla="*/ 1174 h 1287"/>
                <a:gd name="T74" fmla="*/ 524 w 1352"/>
                <a:gd name="T75" fmla="*/ 1188 h 1287"/>
                <a:gd name="T76" fmla="*/ 533 w 1352"/>
                <a:gd name="T77" fmla="*/ 1214 h 1287"/>
                <a:gd name="T78" fmla="*/ 554 w 1352"/>
                <a:gd name="T79" fmla="*/ 1257 h 1287"/>
                <a:gd name="T80" fmla="*/ 564 w 1352"/>
                <a:gd name="T81" fmla="*/ 1271 h 1287"/>
                <a:gd name="T82" fmla="*/ 585 w 1352"/>
                <a:gd name="T83" fmla="*/ 1271 h 1287"/>
                <a:gd name="T84" fmla="*/ 602 w 1352"/>
                <a:gd name="T85" fmla="*/ 1269 h 1287"/>
                <a:gd name="T86" fmla="*/ 614 w 1352"/>
                <a:gd name="T87" fmla="*/ 1276 h 1287"/>
                <a:gd name="T88" fmla="*/ 642 w 1352"/>
                <a:gd name="T89" fmla="*/ 1264 h 1287"/>
                <a:gd name="T90" fmla="*/ 742 w 1352"/>
                <a:gd name="T91" fmla="*/ 1245 h 1287"/>
                <a:gd name="T92" fmla="*/ 836 w 1352"/>
                <a:gd name="T93" fmla="*/ 1238 h 1287"/>
                <a:gd name="T94" fmla="*/ 850 w 1352"/>
                <a:gd name="T95" fmla="*/ 1195 h 1287"/>
                <a:gd name="T96" fmla="*/ 770 w 1352"/>
                <a:gd name="T97" fmla="*/ 1079 h 1287"/>
                <a:gd name="T98" fmla="*/ 763 w 1352"/>
                <a:gd name="T99" fmla="*/ 932 h 1287"/>
                <a:gd name="T100" fmla="*/ 905 w 1352"/>
                <a:gd name="T101" fmla="*/ 902 h 1287"/>
                <a:gd name="T102" fmla="*/ 1080 w 1352"/>
                <a:gd name="T103" fmla="*/ 696 h 1287"/>
                <a:gd name="T104" fmla="*/ 1111 w 1352"/>
                <a:gd name="T105" fmla="*/ 637 h 1287"/>
                <a:gd name="T106" fmla="*/ 1144 w 1352"/>
                <a:gd name="T107" fmla="*/ 603 h 1287"/>
                <a:gd name="T108" fmla="*/ 1142 w 1352"/>
                <a:gd name="T109" fmla="*/ 532 h 1287"/>
                <a:gd name="T110" fmla="*/ 1191 w 1352"/>
                <a:gd name="T111" fmla="*/ 502 h 1287"/>
                <a:gd name="T112" fmla="*/ 1151 w 1352"/>
                <a:gd name="T113" fmla="*/ 452 h 1287"/>
                <a:gd name="T114" fmla="*/ 1125 w 1352"/>
                <a:gd name="T115" fmla="*/ 419 h 1287"/>
                <a:gd name="T116" fmla="*/ 1109 w 1352"/>
                <a:gd name="T117" fmla="*/ 326 h 1287"/>
                <a:gd name="T118" fmla="*/ 1080 w 1352"/>
                <a:gd name="T119" fmla="*/ 272 h 1287"/>
                <a:gd name="T120" fmla="*/ 1241 w 1352"/>
                <a:gd name="T121" fmla="*/ 260 h 1287"/>
                <a:gd name="T122" fmla="*/ 1343 w 1352"/>
                <a:gd name="T123" fmla="*/ 218 h 12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52" h="1287">
                  <a:moveTo>
                    <a:pt x="552" y="1259"/>
                  </a:moveTo>
                  <a:lnTo>
                    <a:pt x="552" y="1257"/>
                  </a:lnTo>
                  <a:lnTo>
                    <a:pt x="554" y="1257"/>
                  </a:lnTo>
                  <a:lnTo>
                    <a:pt x="554" y="1257"/>
                  </a:lnTo>
                  <a:lnTo>
                    <a:pt x="552" y="1254"/>
                  </a:lnTo>
                  <a:lnTo>
                    <a:pt x="550" y="1257"/>
                  </a:lnTo>
                  <a:lnTo>
                    <a:pt x="547" y="1257"/>
                  </a:lnTo>
                  <a:lnTo>
                    <a:pt x="545" y="1254"/>
                  </a:lnTo>
                  <a:lnTo>
                    <a:pt x="545" y="1257"/>
                  </a:lnTo>
                  <a:lnTo>
                    <a:pt x="547" y="1259"/>
                  </a:lnTo>
                  <a:lnTo>
                    <a:pt x="547" y="1259"/>
                  </a:lnTo>
                  <a:lnTo>
                    <a:pt x="550" y="1259"/>
                  </a:lnTo>
                  <a:lnTo>
                    <a:pt x="552" y="1259"/>
                  </a:lnTo>
                  <a:lnTo>
                    <a:pt x="552" y="1259"/>
                  </a:lnTo>
                  <a:close/>
                  <a:moveTo>
                    <a:pt x="1352" y="199"/>
                  </a:moveTo>
                  <a:lnTo>
                    <a:pt x="1329" y="144"/>
                  </a:lnTo>
                  <a:lnTo>
                    <a:pt x="1329" y="144"/>
                  </a:lnTo>
                  <a:lnTo>
                    <a:pt x="1326" y="144"/>
                  </a:lnTo>
                  <a:lnTo>
                    <a:pt x="1326" y="142"/>
                  </a:lnTo>
                  <a:lnTo>
                    <a:pt x="1324" y="140"/>
                  </a:lnTo>
                  <a:lnTo>
                    <a:pt x="1322" y="137"/>
                  </a:lnTo>
                  <a:lnTo>
                    <a:pt x="1315" y="135"/>
                  </a:lnTo>
                  <a:lnTo>
                    <a:pt x="1312" y="135"/>
                  </a:lnTo>
                  <a:lnTo>
                    <a:pt x="1310" y="130"/>
                  </a:lnTo>
                  <a:lnTo>
                    <a:pt x="1312" y="123"/>
                  </a:lnTo>
                  <a:lnTo>
                    <a:pt x="1310" y="118"/>
                  </a:lnTo>
                  <a:lnTo>
                    <a:pt x="1310" y="118"/>
                  </a:lnTo>
                  <a:lnTo>
                    <a:pt x="1305" y="121"/>
                  </a:lnTo>
                  <a:lnTo>
                    <a:pt x="1305" y="123"/>
                  </a:lnTo>
                  <a:lnTo>
                    <a:pt x="1303" y="123"/>
                  </a:lnTo>
                  <a:lnTo>
                    <a:pt x="1300" y="123"/>
                  </a:lnTo>
                  <a:lnTo>
                    <a:pt x="1300" y="123"/>
                  </a:lnTo>
                  <a:lnTo>
                    <a:pt x="1300" y="123"/>
                  </a:lnTo>
                  <a:lnTo>
                    <a:pt x="1298" y="125"/>
                  </a:lnTo>
                  <a:lnTo>
                    <a:pt x="1298" y="125"/>
                  </a:lnTo>
                  <a:lnTo>
                    <a:pt x="1296" y="125"/>
                  </a:lnTo>
                  <a:lnTo>
                    <a:pt x="1296" y="125"/>
                  </a:lnTo>
                  <a:lnTo>
                    <a:pt x="1293" y="125"/>
                  </a:lnTo>
                  <a:lnTo>
                    <a:pt x="1291" y="128"/>
                  </a:lnTo>
                  <a:lnTo>
                    <a:pt x="1289" y="128"/>
                  </a:lnTo>
                  <a:lnTo>
                    <a:pt x="1289" y="128"/>
                  </a:lnTo>
                  <a:lnTo>
                    <a:pt x="1286" y="128"/>
                  </a:lnTo>
                  <a:lnTo>
                    <a:pt x="1284" y="128"/>
                  </a:lnTo>
                  <a:lnTo>
                    <a:pt x="1279" y="128"/>
                  </a:lnTo>
                  <a:lnTo>
                    <a:pt x="1279" y="128"/>
                  </a:lnTo>
                  <a:lnTo>
                    <a:pt x="1277" y="125"/>
                  </a:lnTo>
                  <a:lnTo>
                    <a:pt x="1274" y="123"/>
                  </a:lnTo>
                  <a:lnTo>
                    <a:pt x="1274" y="118"/>
                  </a:lnTo>
                  <a:lnTo>
                    <a:pt x="1274" y="113"/>
                  </a:lnTo>
                  <a:lnTo>
                    <a:pt x="1272" y="111"/>
                  </a:lnTo>
                  <a:lnTo>
                    <a:pt x="1270" y="109"/>
                  </a:lnTo>
                  <a:lnTo>
                    <a:pt x="1262" y="109"/>
                  </a:lnTo>
                  <a:lnTo>
                    <a:pt x="1260" y="109"/>
                  </a:lnTo>
                  <a:lnTo>
                    <a:pt x="1258" y="106"/>
                  </a:lnTo>
                  <a:lnTo>
                    <a:pt x="1255" y="102"/>
                  </a:lnTo>
                  <a:lnTo>
                    <a:pt x="1255" y="99"/>
                  </a:lnTo>
                  <a:lnTo>
                    <a:pt x="1255" y="97"/>
                  </a:lnTo>
                  <a:lnTo>
                    <a:pt x="1258" y="97"/>
                  </a:lnTo>
                  <a:lnTo>
                    <a:pt x="1262" y="92"/>
                  </a:lnTo>
                  <a:lnTo>
                    <a:pt x="1262" y="92"/>
                  </a:lnTo>
                  <a:lnTo>
                    <a:pt x="1262" y="92"/>
                  </a:lnTo>
                  <a:lnTo>
                    <a:pt x="1262" y="90"/>
                  </a:lnTo>
                  <a:lnTo>
                    <a:pt x="1262" y="90"/>
                  </a:lnTo>
                  <a:lnTo>
                    <a:pt x="1262" y="87"/>
                  </a:lnTo>
                  <a:lnTo>
                    <a:pt x="1262" y="87"/>
                  </a:lnTo>
                  <a:lnTo>
                    <a:pt x="1265" y="85"/>
                  </a:lnTo>
                  <a:lnTo>
                    <a:pt x="1265" y="85"/>
                  </a:lnTo>
                  <a:lnTo>
                    <a:pt x="1265" y="83"/>
                  </a:lnTo>
                  <a:lnTo>
                    <a:pt x="1265" y="83"/>
                  </a:lnTo>
                  <a:lnTo>
                    <a:pt x="1262" y="78"/>
                  </a:lnTo>
                  <a:lnTo>
                    <a:pt x="1262" y="78"/>
                  </a:lnTo>
                  <a:lnTo>
                    <a:pt x="1262" y="73"/>
                  </a:lnTo>
                  <a:lnTo>
                    <a:pt x="1262" y="66"/>
                  </a:lnTo>
                  <a:lnTo>
                    <a:pt x="1262" y="61"/>
                  </a:lnTo>
                  <a:lnTo>
                    <a:pt x="1253" y="45"/>
                  </a:lnTo>
                  <a:lnTo>
                    <a:pt x="1251" y="42"/>
                  </a:lnTo>
                  <a:lnTo>
                    <a:pt x="1246" y="38"/>
                  </a:lnTo>
                  <a:lnTo>
                    <a:pt x="1241" y="33"/>
                  </a:lnTo>
                  <a:lnTo>
                    <a:pt x="1234" y="31"/>
                  </a:lnTo>
                  <a:lnTo>
                    <a:pt x="1229" y="31"/>
                  </a:lnTo>
                  <a:lnTo>
                    <a:pt x="1222" y="31"/>
                  </a:lnTo>
                  <a:lnTo>
                    <a:pt x="1222" y="33"/>
                  </a:lnTo>
                  <a:lnTo>
                    <a:pt x="1222" y="33"/>
                  </a:lnTo>
                  <a:lnTo>
                    <a:pt x="1222" y="35"/>
                  </a:lnTo>
                  <a:lnTo>
                    <a:pt x="1217" y="33"/>
                  </a:lnTo>
                  <a:lnTo>
                    <a:pt x="1215" y="31"/>
                  </a:lnTo>
                  <a:lnTo>
                    <a:pt x="1215" y="28"/>
                  </a:lnTo>
                  <a:lnTo>
                    <a:pt x="1215" y="24"/>
                  </a:lnTo>
                  <a:lnTo>
                    <a:pt x="1213" y="19"/>
                  </a:lnTo>
                  <a:lnTo>
                    <a:pt x="1213" y="16"/>
                  </a:lnTo>
                  <a:lnTo>
                    <a:pt x="1210" y="14"/>
                  </a:lnTo>
                  <a:lnTo>
                    <a:pt x="1208" y="12"/>
                  </a:lnTo>
                  <a:lnTo>
                    <a:pt x="1196" y="12"/>
                  </a:lnTo>
                  <a:lnTo>
                    <a:pt x="1194" y="9"/>
                  </a:lnTo>
                  <a:lnTo>
                    <a:pt x="1191" y="7"/>
                  </a:lnTo>
                  <a:lnTo>
                    <a:pt x="1191" y="7"/>
                  </a:lnTo>
                  <a:lnTo>
                    <a:pt x="1189" y="7"/>
                  </a:lnTo>
                  <a:lnTo>
                    <a:pt x="1182" y="7"/>
                  </a:lnTo>
                  <a:lnTo>
                    <a:pt x="1180" y="7"/>
                  </a:lnTo>
                  <a:lnTo>
                    <a:pt x="1177" y="7"/>
                  </a:lnTo>
                  <a:lnTo>
                    <a:pt x="1175" y="9"/>
                  </a:lnTo>
                  <a:lnTo>
                    <a:pt x="1172" y="9"/>
                  </a:lnTo>
                  <a:lnTo>
                    <a:pt x="1172" y="12"/>
                  </a:lnTo>
                  <a:lnTo>
                    <a:pt x="1172" y="14"/>
                  </a:lnTo>
                  <a:lnTo>
                    <a:pt x="1172" y="14"/>
                  </a:lnTo>
                  <a:lnTo>
                    <a:pt x="1170" y="14"/>
                  </a:lnTo>
                  <a:lnTo>
                    <a:pt x="1170" y="14"/>
                  </a:lnTo>
                  <a:lnTo>
                    <a:pt x="1170" y="12"/>
                  </a:lnTo>
                  <a:lnTo>
                    <a:pt x="1168" y="9"/>
                  </a:lnTo>
                  <a:lnTo>
                    <a:pt x="1165" y="7"/>
                  </a:lnTo>
                  <a:lnTo>
                    <a:pt x="1165" y="7"/>
                  </a:lnTo>
                  <a:lnTo>
                    <a:pt x="1163" y="5"/>
                  </a:lnTo>
                  <a:lnTo>
                    <a:pt x="1158" y="5"/>
                  </a:lnTo>
                  <a:lnTo>
                    <a:pt x="1156" y="2"/>
                  </a:lnTo>
                  <a:lnTo>
                    <a:pt x="1154" y="0"/>
                  </a:lnTo>
                  <a:lnTo>
                    <a:pt x="1154" y="0"/>
                  </a:lnTo>
                  <a:lnTo>
                    <a:pt x="1149" y="0"/>
                  </a:lnTo>
                  <a:lnTo>
                    <a:pt x="1144" y="2"/>
                  </a:lnTo>
                  <a:lnTo>
                    <a:pt x="1142" y="2"/>
                  </a:lnTo>
                  <a:lnTo>
                    <a:pt x="1144" y="5"/>
                  </a:lnTo>
                  <a:lnTo>
                    <a:pt x="1144" y="5"/>
                  </a:lnTo>
                  <a:lnTo>
                    <a:pt x="1144" y="5"/>
                  </a:lnTo>
                  <a:lnTo>
                    <a:pt x="1144" y="7"/>
                  </a:lnTo>
                  <a:lnTo>
                    <a:pt x="1142" y="9"/>
                  </a:lnTo>
                  <a:lnTo>
                    <a:pt x="1142" y="9"/>
                  </a:lnTo>
                  <a:lnTo>
                    <a:pt x="1139" y="9"/>
                  </a:lnTo>
                  <a:lnTo>
                    <a:pt x="1137" y="7"/>
                  </a:lnTo>
                  <a:lnTo>
                    <a:pt x="1137" y="5"/>
                  </a:lnTo>
                  <a:lnTo>
                    <a:pt x="1137" y="5"/>
                  </a:lnTo>
                  <a:lnTo>
                    <a:pt x="1135" y="5"/>
                  </a:lnTo>
                  <a:lnTo>
                    <a:pt x="1135" y="5"/>
                  </a:lnTo>
                  <a:lnTo>
                    <a:pt x="1130" y="7"/>
                  </a:lnTo>
                  <a:lnTo>
                    <a:pt x="1128" y="7"/>
                  </a:lnTo>
                  <a:lnTo>
                    <a:pt x="1120" y="12"/>
                  </a:lnTo>
                  <a:lnTo>
                    <a:pt x="1118" y="16"/>
                  </a:lnTo>
                  <a:lnTo>
                    <a:pt x="1116" y="16"/>
                  </a:lnTo>
                  <a:lnTo>
                    <a:pt x="1111" y="16"/>
                  </a:lnTo>
                  <a:lnTo>
                    <a:pt x="1109" y="16"/>
                  </a:lnTo>
                  <a:lnTo>
                    <a:pt x="1106" y="16"/>
                  </a:lnTo>
                  <a:lnTo>
                    <a:pt x="1106" y="19"/>
                  </a:lnTo>
                  <a:lnTo>
                    <a:pt x="1106" y="21"/>
                  </a:lnTo>
                  <a:lnTo>
                    <a:pt x="1106" y="24"/>
                  </a:lnTo>
                  <a:lnTo>
                    <a:pt x="1101" y="24"/>
                  </a:lnTo>
                  <a:lnTo>
                    <a:pt x="1099" y="24"/>
                  </a:lnTo>
                  <a:lnTo>
                    <a:pt x="1097" y="24"/>
                  </a:lnTo>
                  <a:lnTo>
                    <a:pt x="1094" y="24"/>
                  </a:lnTo>
                  <a:lnTo>
                    <a:pt x="1087" y="19"/>
                  </a:lnTo>
                  <a:lnTo>
                    <a:pt x="1085" y="16"/>
                  </a:lnTo>
                  <a:lnTo>
                    <a:pt x="1078" y="16"/>
                  </a:lnTo>
                  <a:lnTo>
                    <a:pt x="1068" y="16"/>
                  </a:lnTo>
                  <a:lnTo>
                    <a:pt x="1056" y="19"/>
                  </a:lnTo>
                  <a:lnTo>
                    <a:pt x="1054" y="16"/>
                  </a:lnTo>
                  <a:lnTo>
                    <a:pt x="1052" y="16"/>
                  </a:lnTo>
                  <a:lnTo>
                    <a:pt x="1047" y="19"/>
                  </a:lnTo>
                  <a:lnTo>
                    <a:pt x="1042" y="16"/>
                  </a:lnTo>
                  <a:lnTo>
                    <a:pt x="1038" y="19"/>
                  </a:lnTo>
                  <a:lnTo>
                    <a:pt x="1038" y="19"/>
                  </a:lnTo>
                  <a:lnTo>
                    <a:pt x="1035" y="19"/>
                  </a:lnTo>
                  <a:lnTo>
                    <a:pt x="1033" y="19"/>
                  </a:lnTo>
                  <a:lnTo>
                    <a:pt x="1030" y="19"/>
                  </a:lnTo>
                  <a:lnTo>
                    <a:pt x="1019" y="19"/>
                  </a:lnTo>
                  <a:lnTo>
                    <a:pt x="1016" y="19"/>
                  </a:lnTo>
                  <a:lnTo>
                    <a:pt x="1014" y="21"/>
                  </a:lnTo>
                  <a:lnTo>
                    <a:pt x="1014" y="21"/>
                  </a:lnTo>
                  <a:lnTo>
                    <a:pt x="1011" y="21"/>
                  </a:lnTo>
                  <a:lnTo>
                    <a:pt x="1009" y="21"/>
                  </a:lnTo>
                  <a:lnTo>
                    <a:pt x="1007" y="21"/>
                  </a:lnTo>
                  <a:lnTo>
                    <a:pt x="1007" y="21"/>
                  </a:lnTo>
                  <a:lnTo>
                    <a:pt x="1004" y="24"/>
                  </a:lnTo>
                  <a:lnTo>
                    <a:pt x="995" y="24"/>
                  </a:lnTo>
                  <a:lnTo>
                    <a:pt x="988" y="21"/>
                  </a:lnTo>
                  <a:lnTo>
                    <a:pt x="983" y="24"/>
                  </a:lnTo>
                  <a:lnTo>
                    <a:pt x="978" y="24"/>
                  </a:lnTo>
                  <a:lnTo>
                    <a:pt x="974" y="26"/>
                  </a:lnTo>
                  <a:lnTo>
                    <a:pt x="969" y="31"/>
                  </a:lnTo>
                  <a:lnTo>
                    <a:pt x="966" y="31"/>
                  </a:lnTo>
                  <a:lnTo>
                    <a:pt x="964" y="31"/>
                  </a:lnTo>
                  <a:lnTo>
                    <a:pt x="959" y="31"/>
                  </a:lnTo>
                  <a:lnTo>
                    <a:pt x="957" y="33"/>
                  </a:lnTo>
                  <a:lnTo>
                    <a:pt x="950" y="33"/>
                  </a:lnTo>
                  <a:lnTo>
                    <a:pt x="945" y="35"/>
                  </a:lnTo>
                  <a:lnTo>
                    <a:pt x="943" y="35"/>
                  </a:lnTo>
                  <a:lnTo>
                    <a:pt x="943" y="38"/>
                  </a:lnTo>
                  <a:lnTo>
                    <a:pt x="945" y="40"/>
                  </a:lnTo>
                  <a:lnTo>
                    <a:pt x="945" y="40"/>
                  </a:lnTo>
                  <a:lnTo>
                    <a:pt x="943" y="42"/>
                  </a:lnTo>
                  <a:lnTo>
                    <a:pt x="938" y="42"/>
                  </a:lnTo>
                  <a:lnTo>
                    <a:pt x="936" y="42"/>
                  </a:lnTo>
                  <a:lnTo>
                    <a:pt x="936" y="45"/>
                  </a:lnTo>
                  <a:lnTo>
                    <a:pt x="936" y="45"/>
                  </a:lnTo>
                  <a:lnTo>
                    <a:pt x="936" y="45"/>
                  </a:lnTo>
                  <a:lnTo>
                    <a:pt x="936" y="47"/>
                  </a:lnTo>
                  <a:lnTo>
                    <a:pt x="936" y="47"/>
                  </a:lnTo>
                  <a:lnTo>
                    <a:pt x="933" y="50"/>
                  </a:lnTo>
                  <a:lnTo>
                    <a:pt x="931" y="50"/>
                  </a:lnTo>
                  <a:lnTo>
                    <a:pt x="929" y="50"/>
                  </a:lnTo>
                  <a:lnTo>
                    <a:pt x="929" y="52"/>
                  </a:lnTo>
                  <a:lnTo>
                    <a:pt x="924" y="54"/>
                  </a:lnTo>
                  <a:lnTo>
                    <a:pt x="921" y="54"/>
                  </a:lnTo>
                  <a:lnTo>
                    <a:pt x="921" y="57"/>
                  </a:lnTo>
                  <a:lnTo>
                    <a:pt x="921" y="57"/>
                  </a:lnTo>
                  <a:lnTo>
                    <a:pt x="919" y="57"/>
                  </a:lnTo>
                  <a:lnTo>
                    <a:pt x="914" y="59"/>
                  </a:lnTo>
                  <a:lnTo>
                    <a:pt x="912" y="59"/>
                  </a:lnTo>
                  <a:lnTo>
                    <a:pt x="912" y="61"/>
                  </a:lnTo>
                  <a:lnTo>
                    <a:pt x="914" y="66"/>
                  </a:lnTo>
                  <a:lnTo>
                    <a:pt x="914" y="66"/>
                  </a:lnTo>
                  <a:lnTo>
                    <a:pt x="912" y="69"/>
                  </a:lnTo>
                  <a:lnTo>
                    <a:pt x="912" y="69"/>
                  </a:lnTo>
                  <a:lnTo>
                    <a:pt x="910" y="69"/>
                  </a:lnTo>
                  <a:lnTo>
                    <a:pt x="910" y="69"/>
                  </a:lnTo>
                  <a:lnTo>
                    <a:pt x="907" y="66"/>
                  </a:lnTo>
                  <a:lnTo>
                    <a:pt x="903" y="61"/>
                  </a:lnTo>
                  <a:lnTo>
                    <a:pt x="900" y="61"/>
                  </a:lnTo>
                  <a:lnTo>
                    <a:pt x="898" y="61"/>
                  </a:lnTo>
                  <a:lnTo>
                    <a:pt x="898" y="61"/>
                  </a:lnTo>
                  <a:lnTo>
                    <a:pt x="898" y="66"/>
                  </a:lnTo>
                  <a:lnTo>
                    <a:pt x="895" y="66"/>
                  </a:lnTo>
                  <a:lnTo>
                    <a:pt x="895" y="69"/>
                  </a:lnTo>
                  <a:lnTo>
                    <a:pt x="893" y="71"/>
                  </a:lnTo>
                  <a:lnTo>
                    <a:pt x="893" y="71"/>
                  </a:lnTo>
                  <a:lnTo>
                    <a:pt x="893" y="73"/>
                  </a:lnTo>
                  <a:lnTo>
                    <a:pt x="893" y="76"/>
                  </a:lnTo>
                  <a:lnTo>
                    <a:pt x="893" y="76"/>
                  </a:lnTo>
                  <a:lnTo>
                    <a:pt x="891" y="76"/>
                  </a:lnTo>
                  <a:lnTo>
                    <a:pt x="888" y="76"/>
                  </a:lnTo>
                  <a:lnTo>
                    <a:pt x="888" y="78"/>
                  </a:lnTo>
                  <a:lnTo>
                    <a:pt x="881" y="85"/>
                  </a:lnTo>
                  <a:lnTo>
                    <a:pt x="879" y="85"/>
                  </a:lnTo>
                  <a:lnTo>
                    <a:pt x="874" y="87"/>
                  </a:lnTo>
                  <a:lnTo>
                    <a:pt x="874" y="87"/>
                  </a:lnTo>
                  <a:lnTo>
                    <a:pt x="874" y="90"/>
                  </a:lnTo>
                  <a:lnTo>
                    <a:pt x="872" y="92"/>
                  </a:lnTo>
                  <a:lnTo>
                    <a:pt x="872" y="92"/>
                  </a:lnTo>
                  <a:lnTo>
                    <a:pt x="869" y="95"/>
                  </a:lnTo>
                  <a:lnTo>
                    <a:pt x="867" y="95"/>
                  </a:lnTo>
                  <a:lnTo>
                    <a:pt x="865" y="97"/>
                  </a:lnTo>
                  <a:lnTo>
                    <a:pt x="865" y="99"/>
                  </a:lnTo>
                  <a:lnTo>
                    <a:pt x="865" y="99"/>
                  </a:lnTo>
                  <a:lnTo>
                    <a:pt x="862" y="102"/>
                  </a:lnTo>
                  <a:lnTo>
                    <a:pt x="862" y="104"/>
                  </a:lnTo>
                  <a:lnTo>
                    <a:pt x="862" y="106"/>
                  </a:lnTo>
                  <a:lnTo>
                    <a:pt x="862" y="106"/>
                  </a:lnTo>
                  <a:lnTo>
                    <a:pt x="865" y="109"/>
                  </a:lnTo>
                  <a:lnTo>
                    <a:pt x="867" y="109"/>
                  </a:lnTo>
                  <a:lnTo>
                    <a:pt x="869" y="111"/>
                  </a:lnTo>
                  <a:lnTo>
                    <a:pt x="872" y="113"/>
                  </a:lnTo>
                  <a:lnTo>
                    <a:pt x="874" y="113"/>
                  </a:lnTo>
                  <a:lnTo>
                    <a:pt x="876" y="113"/>
                  </a:lnTo>
                  <a:lnTo>
                    <a:pt x="876" y="116"/>
                  </a:lnTo>
                  <a:lnTo>
                    <a:pt x="876" y="118"/>
                  </a:lnTo>
                  <a:lnTo>
                    <a:pt x="879" y="121"/>
                  </a:lnTo>
                  <a:lnTo>
                    <a:pt x="881" y="123"/>
                  </a:lnTo>
                  <a:lnTo>
                    <a:pt x="884" y="125"/>
                  </a:lnTo>
                  <a:lnTo>
                    <a:pt x="886" y="130"/>
                  </a:lnTo>
                  <a:lnTo>
                    <a:pt x="886" y="130"/>
                  </a:lnTo>
                  <a:lnTo>
                    <a:pt x="886" y="132"/>
                  </a:lnTo>
                  <a:lnTo>
                    <a:pt x="886" y="132"/>
                  </a:lnTo>
                  <a:lnTo>
                    <a:pt x="886" y="135"/>
                  </a:lnTo>
                  <a:lnTo>
                    <a:pt x="888" y="135"/>
                  </a:lnTo>
                  <a:lnTo>
                    <a:pt x="888" y="135"/>
                  </a:lnTo>
                  <a:lnTo>
                    <a:pt x="888" y="137"/>
                  </a:lnTo>
                  <a:lnTo>
                    <a:pt x="888" y="137"/>
                  </a:lnTo>
                  <a:lnTo>
                    <a:pt x="891" y="140"/>
                  </a:lnTo>
                  <a:lnTo>
                    <a:pt x="891" y="142"/>
                  </a:lnTo>
                  <a:lnTo>
                    <a:pt x="891" y="142"/>
                  </a:lnTo>
                  <a:lnTo>
                    <a:pt x="888" y="144"/>
                  </a:lnTo>
                  <a:lnTo>
                    <a:pt x="888" y="147"/>
                  </a:lnTo>
                  <a:lnTo>
                    <a:pt x="888" y="149"/>
                  </a:lnTo>
                  <a:lnTo>
                    <a:pt x="891" y="149"/>
                  </a:lnTo>
                  <a:lnTo>
                    <a:pt x="895" y="151"/>
                  </a:lnTo>
                  <a:lnTo>
                    <a:pt x="895" y="154"/>
                  </a:lnTo>
                  <a:lnTo>
                    <a:pt x="898" y="154"/>
                  </a:lnTo>
                  <a:lnTo>
                    <a:pt x="898" y="156"/>
                  </a:lnTo>
                  <a:lnTo>
                    <a:pt x="895" y="158"/>
                  </a:lnTo>
                  <a:lnTo>
                    <a:pt x="895" y="161"/>
                  </a:lnTo>
                  <a:lnTo>
                    <a:pt x="895" y="163"/>
                  </a:lnTo>
                  <a:lnTo>
                    <a:pt x="898" y="163"/>
                  </a:lnTo>
                  <a:lnTo>
                    <a:pt x="898" y="166"/>
                  </a:lnTo>
                  <a:lnTo>
                    <a:pt x="900" y="168"/>
                  </a:lnTo>
                  <a:lnTo>
                    <a:pt x="900" y="168"/>
                  </a:lnTo>
                  <a:lnTo>
                    <a:pt x="898" y="170"/>
                  </a:lnTo>
                  <a:lnTo>
                    <a:pt x="895" y="173"/>
                  </a:lnTo>
                  <a:lnTo>
                    <a:pt x="891" y="177"/>
                  </a:lnTo>
                  <a:lnTo>
                    <a:pt x="891" y="180"/>
                  </a:lnTo>
                  <a:lnTo>
                    <a:pt x="893" y="182"/>
                  </a:lnTo>
                  <a:lnTo>
                    <a:pt x="898" y="187"/>
                  </a:lnTo>
                  <a:lnTo>
                    <a:pt x="900" y="189"/>
                  </a:lnTo>
                  <a:lnTo>
                    <a:pt x="900" y="192"/>
                  </a:lnTo>
                  <a:lnTo>
                    <a:pt x="900" y="194"/>
                  </a:lnTo>
                  <a:lnTo>
                    <a:pt x="898" y="196"/>
                  </a:lnTo>
                  <a:lnTo>
                    <a:pt x="893" y="201"/>
                  </a:lnTo>
                  <a:lnTo>
                    <a:pt x="891" y="203"/>
                  </a:lnTo>
                  <a:lnTo>
                    <a:pt x="891" y="208"/>
                  </a:lnTo>
                  <a:lnTo>
                    <a:pt x="891" y="208"/>
                  </a:lnTo>
                  <a:lnTo>
                    <a:pt x="891" y="211"/>
                  </a:lnTo>
                  <a:lnTo>
                    <a:pt x="891" y="211"/>
                  </a:lnTo>
                  <a:lnTo>
                    <a:pt x="888" y="211"/>
                  </a:lnTo>
                  <a:lnTo>
                    <a:pt x="888" y="211"/>
                  </a:lnTo>
                  <a:lnTo>
                    <a:pt x="888" y="211"/>
                  </a:lnTo>
                  <a:lnTo>
                    <a:pt x="888" y="211"/>
                  </a:lnTo>
                  <a:lnTo>
                    <a:pt x="888" y="213"/>
                  </a:lnTo>
                  <a:lnTo>
                    <a:pt x="888" y="215"/>
                  </a:lnTo>
                  <a:lnTo>
                    <a:pt x="886" y="215"/>
                  </a:lnTo>
                  <a:lnTo>
                    <a:pt x="886" y="215"/>
                  </a:lnTo>
                  <a:lnTo>
                    <a:pt x="874" y="220"/>
                  </a:lnTo>
                  <a:lnTo>
                    <a:pt x="872" y="222"/>
                  </a:lnTo>
                  <a:lnTo>
                    <a:pt x="869" y="227"/>
                  </a:lnTo>
                  <a:lnTo>
                    <a:pt x="869" y="229"/>
                  </a:lnTo>
                  <a:lnTo>
                    <a:pt x="865" y="237"/>
                  </a:lnTo>
                  <a:lnTo>
                    <a:pt x="862" y="237"/>
                  </a:lnTo>
                  <a:lnTo>
                    <a:pt x="860" y="239"/>
                  </a:lnTo>
                  <a:lnTo>
                    <a:pt x="855" y="244"/>
                  </a:lnTo>
                  <a:lnTo>
                    <a:pt x="853" y="244"/>
                  </a:lnTo>
                  <a:lnTo>
                    <a:pt x="853" y="246"/>
                  </a:lnTo>
                  <a:lnTo>
                    <a:pt x="853" y="248"/>
                  </a:lnTo>
                  <a:lnTo>
                    <a:pt x="855" y="251"/>
                  </a:lnTo>
                  <a:lnTo>
                    <a:pt x="853" y="253"/>
                  </a:lnTo>
                  <a:lnTo>
                    <a:pt x="853" y="255"/>
                  </a:lnTo>
                  <a:lnTo>
                    <a:pt x="850" y="255"/>
                  </a:lnTo>
                  <a:lnTo>
                    <a:pt x="848" y="255"/>
                  </a:lnTo>
                  <a:lnTo>
                    <a:pt x="846" y="255"/>
                  </a:lnTo>
                  <a:lnTo>
                    <a:pt x="846" y="255"/>
                  </a:lnTo>
                  <a:lnTo>
                    <a:pt x="843" y="258"/>
                  </a:lnTo>
                  <a:lnTo>
                    <a:pt x="843" y="260"/>
                  </a:lnTo>
                  <a:lnTo>
                    <a:pt x="843" y="263"/>
                  </a:lnTo>
                  <a:lnTo>
                    <a:pt x="846" y="265"/>
                  </a:lnTo>
                  <a:lnTo>
                    <a:pt x="846" y="267"/>
                  </a:lnTo>
                  <a:lnTo>
                    <a:pt x="848" y="270"/>
                  </a:lnTo>
                  <a:lnTo>
                    <a:pt x="853" y="272"/>
                  </a:lnTo>
                  <a:lnTo>
                    <a:pt x="858" y="274"/>
                  </a:lnTo>
                  <a:lnTo>
                    <a:pt x="858" y="277"/>
                  </a:lnTo>
                  <a:lnTo>
                    <a:pt x="855" y="284"/>
                  </a:lnTo>
                  <a:lnTo>
                    <a:pt x="855" y="286"/>
                  </a:lnTo>
                  <a:lnTo>
                    <a:pt x="858" y="291"/>
                  </a:lnTo>
                  <a:lnTo>
                    <a:pt x="858" y="291"/>
                  </a:lnTo>
                  <a:lnTo>
                    <a:pt x="858" y="293"/>
                  </a:lnTo>
                  <a:lnTo>
                    <a:pt x="855" y="296"/>
                  </a:lnTo>
                  <a:lnTo>
                    <a:pt x="853" y="298"/>
                  </a:lnTo>
                  <a:lnTo>
                    <a:pt x="853" y="300"/>
                  </a:lnTo>
                  <a:lnTo>
                    <a:pt x="853" y="303"/>
                  </a:lnTo>
                  <a:lnTo>
                    <a:pt x="853" y="303"/>
                  </a:lnTo>
                  <a:lnTo>
                    <a:pt x="853" y="305"/>
                  </a:lnTo>
                  <a:lnTo>
                    <a:pt x="850" y="308"/>
                  </a:lnTo>
                  <a:lnTo>
                    <a:pt x="848" y="308"/>
                  </a:lnTo>
                  <a:lnTo>
                    <a:pt x="846" y="308"/>
                  </a:lnTo>
                  <a:lnTo>
                    <a:pt x="846" y="310"/>
                  </a:lnTo>
                  <a:lnTo>
                    <a:pt x="843" y="310"/>
                  </a:lnTo>
                  <a:lnTo>
                    <a:pt x="843" y="310"/>
                  </a:lnTo>
                  <a:lnTo>
                    <a:pt x="841" y="310"/>
                  </a:lnTo>
                  <a:lnTo>
                    <a:pt x="839" y="310"/>
                  </a:lnTo>
                  <a:lnTo>
                    <a:pt x="839" y="310"/>
                  </a:lnTo>
                  <a:lnTo>
                    <a:pt x="839" y="312"/>
                  </a:lnTo>
                  <a:lnTo>
                    <a:pt x="836" y="315"/>
                  </a:lnTo>
                  <a:lnTo>
                    <a:pt x="829" y="315"/>
                  </a:lnTo>
                  <a:lnTo>
                    <a:pt x="820" y="315"/>
                  </a:lnTo>
                  <a:lnTo>
                    <a:pt x="808" y="317"/>
                  </a:lnTo>
                  <a:lnTo>
                    <a:pt x="805" y="317"/>
                  </a:lnTo>
                  <a:lnTo>
                    <a:pt x="798" y="315"/>
                  </a:lnTo>
                  <a:lnTo>
                    <a:pt x="791" y="315"/>
                  </a:lnTo>
                  <a:lnTo>
                    <a:pt x="789" y="315"/>
                  </a:lnTo>
                  <a:lnTo>
                    <a:pt x="787" y="312"/>
                  </a:lnTo>
                  <a:lnTo>
                    <a:pt x="782" y="312"/>
                  </a:lnTo>
                  <a:lnTo>
                    <a:pt x="765" y="308"/>
                  </a:lnTo>
                  <a:lnTo>
                    <a:pt x="760" y="308"/>
                  </a:lnTo>
                  <a:lnTo>
                    <a:pt x="758" y="308"/>
                  </a:lnTo>
                  <a:lnTo>
                    <a:pt x="756" y="308"/>
                  </a:lnTo>
                  <a:lnTo>
                    <a:pt x="753" y="310"/>
                  </a:lnTo>
                  <a:lnTo>
                    <a:pt x="753" y="310"/>
                  </a:lnTo>
                  <a:lnTo>
                    <a:pt x="753" y="312"/>
                  </a:lnTo>
                  <a:lnTo>
                    <a:pt x="753" y="315"/>
                  </a:lnTo>
                  <a:lnTo>
                    <a:pt x="751" y="315"/>
                  </a:lnTo>
                  <a:lnTo>
                    <a:pt x="751" y="317"/>
                  </a:lnTo>
                  <a:lnTo>
                    <a:pt x="751" y="319"/>
                  </a:lnTo>
                  <a:lnTo>
                    <a:pt x="753" y="322"/>
                  </a:lnTo>
                  <a:lnTo>
                    <a:pt x="756" y="322"/>
                  </a:lnTo>
                  <a:lnTo>
                    <a:pt x="756" y="326"/>
                  </a:lnTo>
                  <a:lnTo>
                    <a:pt x="756" y="326"/>
                  </a:lnTo>
                  <a:lnTo>
                    <a:pt x="758" y="331"/>
                  </a:lnTo>
                  <a:lnTo>
                    <a:pt x="758" y="331"/>
                  </a:lnTo>
                  <a:lnTo>
                    <a:pt x="760" y="334"/>
                  </a:lnTo>
                  <a:lnTo>
                    <a:pt x="760" y="336"/>
                  </a:lnTo>
                  <a:lnTo>
                    <a:pt x="763" y="336"/>
                  </a:lnTo>
                  <a:lnTo>
                    <a:pt x="765" y="336"/>
                  </a:lnTo>
                  <a:lnTo>
                    <a:pt x="770" y="338"/>
                  </a:lnTo>
                  <a:lnTo>
                    <a:pt x="772" y="338"/>
                  </a:lnTo>
                  <a:lnTo>
                    <a:pt x="775" y="338"/>
                  </a:lnTo>
                  <a:lnTo>
                    <a:pt x="775" y="343"/>
                  </a:lnTo>
                  <a:lnTo>
                    <a:pt x="775" y="345"/>
                  </a:lnTo>
                  <a:lnTo>
                    <a:pt x="775" y="345"/>
                  </a:lnTo>
                  <a:lnTo>
                    <a:pt x="777" y="345"/>
                  </a:lnTo>
                  <a:lnTo>
                    <a:pt x="777" y="348"/>
                  </a:lnTo>
                  <a:lnTo>
                    <a:pt x="779" y="348"/>
                  </a:lnTo>
                  <a:lnTo>
                    <a:pt x="779" y="348"/>
                  </a:lnTo>
                  <a:lnTo>
                    <a:pt x="779" y="350"/>
                  </a:lnTo>
                  <a:lnTo>
                    <a:pt x="777" y="357"/>
                  </a:lnTo>
                  <a:lnTo>
                    <a:pt x="777" y="357"/>
                  </a:lnTo>
                  <a:lnTo>
                    <a:pt x="777" y="360"/>
                  </a:lnTo>
                  <a:lnTo>
                    <a:pt x="777" y="362"/>
                  </a:lnTo>
                  <a:lnTo>
                    <a:pt x="779" y="364"/>
                  </a:lnTo>
                  <a:lnTo>
                    <a:pt x="779" y="364"/>
                  </a:lnTo>
                  <a:lnTo>
                    <a:pt x="782" y="364"/>
                  </a:lnTo>
                  <a:lnTo>
                    <a:pt x="782" y="364"/>
                  </a:lnTo>
                  <a:lnTo>
                    <a:pt x="784" y="367"/>
                  </a:lnTo>
                  <a:lnTo>
                    <a:pt x="784" y="367"/>
                  </a:lnTo>
                  <a:lnTo>
                    <a:pt x="789" y="371"/>
                  </a:lnTo>
                  <a:lnTo>
                    <a:pt x="789" y="376"/>
                  </a:lnTo>
                  <a:lnTo>
                    <a:pt x="789" y="379"/>
                  </a:lnTo>
                  <a:lnTo>
                    <a:pt x="775" y="390"/>
                  </a:lnTo>
                  <a:lnTo>
                    <a:pt x="772" y="393"/>
                  </a:lnTo>
                  <a:lnTo>
                    <a:pt x="772" y="390"/>
                  </a:lnTo>
                  <a:lnTo>
                    <a:pt x="770" y="390"/>
                  </a:lnTo>
                  <a:lnTo>
                    <a:pt x="768" y="390"/>
                  </a:lnTo>
                  <a:lnTo>
                    <a:pt x="765" y="398"/>
                  </a:lnTo>
                  <a:lnTo>
                    <a:pt x="765" y="398"/>
                  </a:lnTo>
                  <a:lnTo>
                    <a:pt x="763" y="398"/>
                  </a:lnTo>
                  <a:lnTo>
                    <a:pt x="760" y="398"/>
                  </a:lnTo>
                  <a:lnTo>
                    <a:pt x="760" y="398"/>
                  </a:lnTo>
                  <a:lnTo>
                    <a:pt x="753" y="402"/>
                  </a:lnTo>
                  <a:lnTo>
                    <a:pt x="751" y="402"/>
                  </a:lnTo>
                  <a:lnTo>
                    <a:pt x="746" y="400"/>
                  </a:lnTo>
                  <a:lnTo>
                    <a:pt x="742" y="400"/>
                  </a:lnTo>
                  <a:lnTo>
                    <a:pt x="739" y="402"/>
                  </a:lnTo>
                  <a:lnTo>
                    <a:pt x="737" y="402"/>
                  </a:lnTo>
                  <a:lnTo>
                    <a:pt x="737" y="402"/>
                  </a:lnTo>
                  <a:lnTo>
                    <a:pt x="734" y="402"/>
                  </a:lnTo>
                  <a:lnTo>
                    <a:pt x="734" y="402"/>
                  </a:lnTo>
                  <a:lnTo>
                    <a:pt x="732" y="402"/>
                  </a:lnTo>
                  <a:lnTo>
                    <a:pt x="730" y="402"/>
                  </a:lnTo>
                  <a:lnTo>
                    <a:pt x="727" y="402"/>
                  </a:lnTo>
                  <a:lnTo>
                    <a:pt x="723" y="405"/>
                  </a:lnTo>
                  <a:lnTo>
                    <a:pt x="723" y="407"/>
                  </a:lnTo>
                  <a:lnTo>
                    <a:pt x="720" y="412"/>
                  </a:lnTo>
                  <a:lnTo>
                    <a:pt x="723" y="421"/>
                  </a:lnTo>
                  <a:lnTo>
                    <a:pt x="720" y="424"/>
                  </a:lnTo>
                  <a:lnTo>
                    <a:pt x="720" y="426"/>
                  </a:lnTo>
                  <a:lnTo>
                    <a:pt x="718" y="426"/>
                  </a:lnTo>
                  <a:lnTo>
                    <a:pt x="715" y="431"/>
                  </a:lnTo>
                  <a:lnTo>
                    <a:pt x="713" y="431"/>
                  </a:lnTo>
                  <a:lnTo>
                    <a:pt x="713" y="433"/>
                  </a:lnTo>
                  <a:lnTo>
                    <a:pt x="713" y="435"/>
                  </a:lnTo>
                  <a:lnTo>
                    <a:pt x="713" y="435"/>
                  </a:lnTo>
                  <a:lnTo>
                    <a:pt x="713" y="435"/>
                  </a:lnTo>
                  <a:lnTo>
                    <a:pt x="713" y="438"/>
                  </a:lnTo>
                  <a:lnTo>
                    <a:pt x="715" y="438"/>
                  </a:lnTo>
                  <a:lnTo>
                    <a:pt x="715" y="438"/>
                  </a:lnTo>
                  <a:lnTo>
                    <a:pt x="715" y="438"/>
                  </a:lnTo>
                  <a:lnTo>
                    <a:pt x="715" y="440"/>
                  </a:lnTo>
                  <a:lnTo>
                    <a:pt x="715" y="442"/>
                  </a:lnTo>
                  <a:lnTo>
                    <a:pt x="715" y="445"/>
                  </a:lnTo>
                  <a:lnTo>
                    <a:pt x="715" y="447"/>
                  </a:lnTo>
                  <a:lnTo>
                    <a:pt x="711" y="452"/>
                  </a:lnTo>
                  <a:lnTo>
                    <a:pt x="708" y="454"/>
                  </a:lnTo>
                  <a:lnTo>
                    <a:pt x="706" y="454"/>
                  </a:lnTo>
                  <a:lnTo>
                    <a:pt x="704" y="457"/>
                  </a:lnTo>
                  <a:lnTo>
                    <a:pt x="701" y="459"/>
                  </a:lnTo>
                  <a:lnTo>
                    <a:pt x="701" y="464"/>
                  </a:lnTo>
                  <a:lnTo>
                    <a:pt x="699" y="469"/>
                  </a:lnTo>
                  <a:lnTo>
                    <a:pt x="701" y="471"/>
                  </a:lnTo>
                  <a:lnTo>
                    <a:pt x="704" y="478"/>
                  </a:lnTo>
                  <a:lnTo>
                    <a:pt x="704" y="480"/>
                  </a:lnTo>
                  <a:lnTo>
                    <a:pt x="704" y="480"/>
                  </a:lnTo>
                  <a:lnTo>
                    <a:pt x="704" y="485"/>
                  </a:lnTo>
                  <a:lnTo>
                    <a:pt x="704" y="490"/>
                  </a:lnTo>
                  <a:lnTo>
                    <a:pt x="701" y="495"/>
                  </a:lnTo>
                  <a:lnTo>
                    <a:pt x="701" y="497"/>
                  </a:lnTo>
                  <a:lnTo>
                    <a:pt x="704" y="506"/>
                  </a:lnTo>
                  <a:lnTo>
                    <a:pt x="706" y="513"/>
                  </a:lnTo>
                  <a:lnTo>
                    <a:pt x="706" y="513"/>
                  </a:lnTo>
                  <a:lnTo>
                    <a:pt x="706" y="516"/>
                  </a:lnTo>
                  <a:lnTo>
                    <a:pt x="701" y="518"/>
                  </a:lnTo>
                  <a:lnTo>
                    <a:pt x="699" y="521"/>
                  </a:lnTo>
                  <a:lnTo>
                    <a:pt x="689" y="535"/>
                  </a:lnTo>
                  <a:lnTo>
                    <a:pt x="689" y="535"/>
                  </a:lnTo>
                  <a:lnTo>
                    <a:pt x="687" y="537"/>
                  </a:lnTo>
                  <a:lnTo>
                    <a:pt x="687" y="537"/>
                  </a:lnTo>
                  <a:lnTo>
                    <a:pt x="685" y="542"/>
                  </a:lnTo>
                  <a:lnTo>
                    <a:pt x="682" y="542"/>
                  </a:lnTo>
                  <a:lnTo>
                    <a:pt x="680" y="544"/>
                  </a:lnTo>
                  <a:lnTo>
                    <a:pt x="675" y="544"/>
                  </a:lnTo>
                  <a:lnTo>
                    <a:pt x="673" y="544"/>
                  </a:lnTo>
                  <a:lnTo>
                    <a:pt x="668" y="547"/>
                  </a:lnTo>
                  <a:lnTo>
                    <a:pt x="663" y="547"/>
                  </a:lnTo>
                  <a:lnTo>
                    <a:pt x="663" y="547"/>
                  </a:lnTo>
                  <a:lnTo>
                    <a:pt x="659" y="540"/>
                  </a:lnTo>
                  <a:lnTo>
                    <a:pt x="656" y="537"/>
                  </a:lnTo>
                  <a:lnTo>
                    <a:pt x="656" y="537"/>
                  </a:lnTo>
                  <a:lnTo>
                    <a:pt x="656" y="532"/>
                  </a:lnTo>
                  <a:lnTo>
                    <a:pt x="654" y="532"/>
                  </a:lnTo>
                  <a:lnTo>
                    <a:pt x="654" y="530"/>
                  </a:lnTo>
                  <a:lnTo>
                    <a:pt x="649" y="530"/>
                  </a:lnTo>
                  <a:lnTo>
                    <a:pt x="644" y="528"/>
                  </a:lnTo>
                  <a:lnTo>
                    <a:pt x="642" y="525"/>
                  </a:lnTo>
                  <a:lnTo>
                    <a:pt x="640" y="525"/>
                  </a:lnTo>
                  <a:lnTo>
                    <a:pt x="637" y="528"/>
                  </a:lnTo>
                  <a:lnTo>
                    <a:pt x="635" y="528"/>
                  </a:lnTo>
                  <a:lnTo>
                    <a:pt x="633" y="530"/>
                  </a:lnTo>
                  <a:lnTo>
                    <a:pt x="633" y="530"/>
                  </a:lnTo>
                  <a:lnTo>
                    <a:pt x="635" y="532"/>
                  </a:lnTo>
                  <a:lnTo>
                    <a:pt x="635" y="532"/>
                  </a:lnTo>
                  <a:lnTo>
                    <a:pt x="642" y="532"/>
                  </a:lnTo>
                  <a:lnTo>
                    <a:pt x="642" y="532"/>
                  </a:lnTo>
                  <a:lnTo>
                    <a:pt x="644" y="532"/>
                  </a:lnTo>
                  <a:lnTo>
                    <a:pt x="642" y="535"/>
                  </a:lnTo>
                  <a:lnTo>
                    <a:pt x="640" y="535"/>
                  </a:lnTo>
                  <a:lnTo>
                    <a:pt x="640" y="535"/>
                  </a:lnTo>
                  <a:lnTo>
                    <a:pt x="635" y="535"/>
                  </a:lnTo>
                  <a:lnTo>
                    <a:pt x="628" y="532"/>
                  </a:lnTo>
                  <a:lnTo>
                    <a:pt x="623" y="532"/>
                  </a:lnTo>
                  <a:lnTo>
                    <a:pt x="621" y="532"/>
                  </a:lnTo>
                  <a:lnTo>
                    <a:pt x="618" y="532"/>
                  </a:lnTo>
                  <a:lnTo>
                    <a:pt x="618" y="530"/>
                  </a:lnTo>
                  <a:lnTo>
                    <a:pt x="616" y="530"/>
                  </a:lnTo>
                  <a:lnTo>
                    <a:pt x="614" y="528"/>
                  </a:lnTo>
                  <a:lnTo>
                    <a:pt x="614" y="528"/>
                  </a:lnTo>
                  <a:lnTo>
                    <a:pt x="611" y="525"/>
                  </a:lnTo>
                  <a:lnTo>
                    <a:pt x="609" y="525"/>
                  </a:lnTo>
                  <a:lnTo>
                    <a:pt x="609" y="528"/>
                  </a:lnTo>
                  <a:lnTo>
                    <a:pt x="607" y="532"/>
                  </a:lnTo>
                  <a:lnTo>
                    <a:pt x="604" y="532"/>
                  </a:lnTo>
                  <a:lnTo>
                    <a:pt x="602" y="535"/>
                  </a:lnTo>
                  <a:lnTo>
                    <a:pt x="602" y="537"/>
                  </a:lnTo>
                  <a:lnTo>
                    <a:pt x="602" y="540"/>
                  </a:lnTo>
                  <a:lnTo>
                    <a:pt x="602" y="540"/>
                  </a:lnTo>
                  <a:lnTo>
                    <a:pt x="597" y="542"/>
                  </a:lnTo>
                  <a:lnTo>
                    <a:pt x="595" y="542"/>
                  </a:lnTo>
                  <a:lnTo>
                    <a:pt x="595" y="544"/>
                  </a:lnTo>
                  <a:lnTo>
                    <a:pt x="595" y="544"/>
                  </a:lnTo>
                  <a:lnTo>
                    <a:pt x="590" y="544"/>
                  </a:lnTo>
                  <a:lnTo>
                    <a:pt x="588" y="544"/>
                  </a:lnTo>
                  <a:lnTo>
                    <a:pt x="588" y="544"/>
                  </a:lnTo>
                  <a:lnTo>
                    <a:pt x="585" y="547"/>
                  </a:lnTo>
                  <a:lnTo>
                    <a:pt x="578" y="551"/>
                  </a:lnTo>
                  <a:lnTo>
                    <a:pt x="576" y="554"/>
                  </a:lnTo>
                  <a:lnTo>
                    <a:pt x="571" y="556"/>
                  </a:lnTo>
                  <a:lnTo>
                    <a:pt x="569" y="556"/>
                  </a:lnTo>
                  <a:lnTo>
                    <a:pt x="564" y="554"/>
                  </a:lnTo>
                  <a:lnTo>
                    <a:pt x="562" y="554"/>
                  </a:lnTo>
                  <a:lnTo>
                    <a:pt x="562" y="556"/>
                  </a:lnTo>
                  <a:lnTo>
                    <a:pt x="562" y="558"/>
                  </a:lnTo>
                  <a:lnTo>
                    <a:pt x="562" y="558"/>
                  </a:lnTo>
                  <a:lnTo>
                    <a:pt x="564" y="561"/>
                  </a:lnTo>
                  <a:lnTo>
                    <a:pt x="564" y="566"/>
                  </a:lnTo>
                  <a:lnTo>
                    <a:pt x="566" y="566"/>
                  </a:lnTo>
                  <a:lnTo>
                    <a:pt x="566" y="568"/>
                  </a:lnTo>
                  <a:lnTo>
                    <a:pt x="569" y="568"/>
                  </a:lnTo>
                  <a:lnTo>
                    <a:pt x="576" y="568"/>
                  </a:lnTo>
                  <a:lnTo>
                    <a:pt x="578" y="568"/>
                  </a:lnTo>
                  <a:lnTo>
                    <a:pt x="578" y="573"/>
                  </a:lnTo>
                  <a:lnTo>
                    <a:pt x="578" y="573"/>
                  </a:lnTo>
                  <a:lnTo>
                    <a:pt x="576" y="575"/>
                  </a:lnTo>
                  <a:lnTo>
                    <a:pt x="573" y="575"/>
                  </a:lnTo>
                  <a:lnTo>
                    <a:pt x="571" y="575"/>
                  </a:lnTo>
                  <a:lnTo>
                    <a:pt x="571" y="575"/>
                  </a:lnTo>
                  <a:lnTo>
                    <a:pt x="569" y="577"/>
                  </a:lnTo>
                  <a:lnTo>
                    <a:pt x="564" y="580"/>
                  </a:lnTo>
                  <a:lnTo>
                    <a:pt x="564" y="580"/>
                  </a:lnTo>
                  <a:lnTo>
                    <a:pt x="559" y="582"/>
                  </a:lnTo>
                  <a:lnTo>
                    <a:pt x="554" y="582"/>
                  </a:lnTo>
                  <a:lnTo>
                    <a:pt x="550" y="582"/>
                  </a:lnTo>
                  <a:lnTo>
                    <a:pt x="545" y="584"/>
                  </a:lnTo>
                  <a:lnTo>
                    <a:pt x="543" y="587"/>
                  </a:lnTo>
                  <a:lnTo>
                    <a:pt x="538" y="584"/>
                  </a:lnTo>
                  <a:lnTo>
                    <a:pt x="533" y="584"/>
                  </a:lnTo>
                  <a:lnTo>
                    <a:pt x="533" y="584"/>
                  </a:lnTo>
                  <a:lnTo>
                    <a:pt x="531" y="584"/>
                  </a:lnTo>
                  <a:lnTo>
                    <a:pt x="528" y="582"/>
                  </a:lnTo>
                  <a:lnTo>
                    <a:pt x="526" y="582"/>
                  </a:lnTo>
                  <a:lnTo>
                    <a:pt x="524" y="582"/>
                  </a:lnTo>
                  <a:lnTo>
                    <a:pt x="521" y="584"/>
                  </a:lnTo>
                  <a:lnTo>
                    <a:pt x="519" y="584"/>
                  </a:lnTo>
                  <a:lnTo>
                    <a:pt x="517" y="582"/>
                  </a:lnTo>
                  <a:lnTo>
                    <a:pt x="517" y="582"/>
                  </a:lnTo>
                  <a:lnTo>
                    <a:pt x="517" y="582"/>
                  </a:lnTo>
                  <a:lnTo>
                    <a:pt x="514" y="582"/>
                  </a:lnTo>
                  <a:lnTo>
                    <a:pt x="517" y="582"/>
                  </a:lnTo>
                  <a:lnTo>
                    <a:pt x="517" y="580"/>
                  </a:lnTo>
                  <a:lnTo>
                    <a:pt x="517" y="580"/>
                  </a:lnTo>
                  <a:lnTo>
                    <a:pt x="517" y="577"/>
                  </a:lnTo>
                  <a:lnTo>
                    <a:pt x="517" y="575"/>
                  </a:lnTo>
                  <a:lnTo>
                    <a:pt x="514" y="575"/>
                  </a:lnTo>
                  <a:lnTo>
                    <a:pt x="509" y="575"/>
                  </a:lnTo>
                  <a:lnTo>
                    <a:pt x="507" y="577"/>
                  </a:lnTo>
                  <a:lnTo>
                    <a:pt x="500" y="580"/>
                  </a:lnTo>
                  <a:lnTo>
                    <a:pt x="498" y="582"/>
                  </a:lnTo>
                  <a:lnTo>
                    <a:pt x="495" y="584"/>
                  </a:lnTo>
                  <a:lnTo>
                    <a:pt x="495" y="584"/>
                  </a:lnTo>
                  <a:lnTo>
                    <a:pt x="491" y="587"/>
                  </a:lnTo>
                  <a:lnTo>
                    <a:pt x="488" y="587"/>
                  </a:lnTo>
                  <a:lnTo>
                    <a:pt x="486" y="599"/>
                  </a:lnTo>
                  <a:lnTo>
                    <a:pt x="483" y="601"/>
                  </a:lnTo>
                  <a:lnTo>
                    <a:pt x="476" y="608"/>
                  </a:lnTo>
                  <a:lnTo>
                    <a:pt x="474" y="608"/>
                  </a:lnTo>
                  <a:lnTo>
                    <a:pt x="464" y="611"/>
                  </a:lnTo>
                  <a:lnTo>
                    <a:pt x="462" y="613"/>
                  </a:lnTo>
                  <a:lnTo>
                    <a:pt x="462" y="613"/>
                  </a:lnTo>
                  <a:lnTo>
                    <a:pt x="453" y="644"/>
                  </a:lnTo>
                  <a:lnTo>
                    <a:pt x="453" y="648"/>
                  </a:lnTo>
                  <a:lnTo>
                    <a:pt x="455" y="653"/>
                  </a:lnTo>
                  <a:lnTo>
                    <a:pt x="457" y="656"/>
                  </a:lnTo>
                  <a:lnTo>
                    <a:pt x="457" y="656"/>
                  </a:lnTo>
                  <a:lnTo>
                    <a:pt x="457" y="658"/>
                  </a:lnTo>
                  <a:lnTo>
                    <a:pt x="457" y="660"/>
                  </a:lnTo>
                  <a:lnTo>
                    <a:pt x="455" y="672"/>
                  </a:lnTo>
                  <a:lnTo>
                    <a:pt x="457" y="679"/>
                  </a:lnTo>
                  <a:lnTo>
                    <a:pt x="455" y="682"/>
                  </a:lnTo>
                  <a:lnTo>
                    <a:pt x="450" y="691"/>
                  </a:lnTo>
                  <a:lnTo>
                    <a:pt x="450" y="696"/>
                  </a:lnTo>
                  <a:lnTo>
                    <a:pt x="450" y="696"/>
                  </a:lnTo>
                  <a:lnTo>
                    <a:pt x="450" y="698"/>
                  </a:lnTo>
                  <a:lnTo>
                    <a:pt x="453" y="700"/>
                  </a:lnTo>
                  <a:lnTo>
                    <a:pt x="455" y="703"/>
                  </a:lnTo>
                  <a:lnTo>
                    <a:pt x="457" y="705"/>
                  </a:lnTo>
                  <a:lnTo>
                    <a:pt x="460" y="708"/>
                  </a:lnTo>
                  <a:lnTo>
                    <a:pt x="460" y="708"/>
                  </a:lnTo>
                  <a:lnTo>
                    <a:pt x="457" y="708"/>
                  </a:lnTo>
                  <a:lnTo>
                    <a:pt x="457" y="708"/>
                  </a:lnTo>
                  <a:lnTo>
                    <a:pt x="455" y="710"/>
                  </a:lnTo>
                  <a:lnTo>
                    <a:pt x="453" y="712"/>
                  </a:lnTo>
                  <a:lnTo>
                    <a:pt x="448" y="717"/>
                  </a:lnTo>
                  <a:lnTo>
                    <a:pt x="441" y="719"/>
                  </a:lnTo>
                  <a:lnTo>
                    <a:pt x="436" y="722"/>
                  </a:lnTo>
                  <a:lnTo>
                    <a:pt x="431" y="722"/>
                  </a:lnTo>
                  <a:lnTo>
                    <a:pt x="427" y="724"/>
                  </a:lnTo>
                  <a:lnTo>
                    <a:pt x="422" y="727"/>
                  </a:lnTo>
                  <a:lnTo>
                    <a:pt x="415" y="727"/>
                  </a:lnTo>
                  <a:lnTo>
                    <a:pt x="410" y="729"/>
                  </a:lnTo>
                  <a:lnTo>
                    <a:pt x="405" y="729"/>
                  </a:lnTo>
                  <a:lnTo>
                    <a:pt x="401" y="731"/>
                  </a:lnTo>
                  <a:lnTo>
                    <a:pt x="396" y="734"/>
                  </a:lnTo>
                  <a:lnTo>
                    <a:pt x="391" y="734"/>
                  </a:lnTo>
                  <a:lnTo>
                    <a:pt x="386" y="736"/>
                  </a:lnTo>
                  <a:lnTo>
                    <a:pt x="382" y="736"/>
                  </a:lnTo>
                  <a:lnTo>
                    <a:pt x="377" y="738"/>
                  </a:lnTo>
                  <a:lnTo>
                    <a:pt x="372" y="741"/>
                  </a:lnTo>
                  <a:lnTo>
                    <a:pt x="367" y="741"/>
                  </a:lnTo>
                  <a:lnTo>
                    <a:pt x="363" y="743"/>
                  </a:lnTo>
                  <a:lnTo>
                    <a:pt x="351" y="745"/>
                  </a:lnTo>
                  <a:lnTo>
                    <a:pt x="346" y="745"/>
                  </a:lnTo>
                  <a:lnTo>
                    <a:pt x="332" y="743"/>
                  </a:lnTo>
                  <a:lnTo>
                    <a:pt x="320" y="743"/>
                  </a:lnTo>
                  <a:lnTo>
                    <a:pt x="303" y="743"/>
                  </a:lnTo>
                  <a:lnTo>
                    <a:pt x="282" y="750"/>
                  </a:lnTo>
                  <a:lnTo>
                    <a:pt x="277" y="753"/>
                  </a:lnTo>
                  <a:lnTo>
                    <a:pt x="277" y="755"/>
                  </a:lnTo>
                  <a:lnTo>
                    <a:pt x="273" y="760"/>
                  </a:lnTo>
                  <a:lnTo>
                    <a:pt x="270" y="760"/>
                  </a:lnTo>
                  <a:lnTo>
                    <a:pt x="261" y="757"/>
                  </a:lnTo>
                  <a:lnTo>
                    <a:pt x="247" y="755"/>
                  </a:lnTo>
                  <a:lnTo>
                    <a:pt x="228" y="750"/>
                  </a:lnTo>
                  <a:lnTo>
                    <a:pt x="216" y="753"/>
                  </a:lnTo>
                  <a:lnTo>
                    <a:pt x="211" y="753"/>
                  </a:lnTo>
                  <a:lnTo>
                    <a:pt x="204" y="753"/>
                  </a:lnTo>
                  <a:lnTo>
                    <a:pt x="199" y="753"/>
                  </a:lnTo>
                  <a:lnTo>
                    <a:pt x="195" y="753"/>
                  </a:lnTo>
                  <a:lnTo>
                    <a:pt x="190" y="755"/>
                  </a:lnTo>
                  <a:lnTo>
                    <a:pt x="187" y="755"/>
                  </a:lnTo>
                  <a:lnTo>
                    <a:pt x="183" y="755"/>
                  </a:lnTo>
                  <a:lnTo>
                    <a:pt x="178" y="755"/>
                  </a:lnTo>
                  <a:lnTo>
                    <a:pt x="176" y="755"/>
                  </a:lnTo>
                  <a:lnTo>
                    <a:pt x="171" y="755"/>
                  </a:lnTo>
                  <a:lnTo>
                    <a:pt x="166" y="755"/>
                  </a:lnTo>
                  <a:lnTo>
                    <a:pt x="161" y="757"/>
                  </a:lnTo>
                  <a:lnTo>
                    <a:pt x="159" y="757"/>
                  </a:lnTo>
                  <a:lnTo>
                    <a:pt x="154" y="757"/>
                  </a:lnTo>
                  <a:lnTo>
                    <a:pt x="150" y="757"/>
                  </a:lnTo>
                  <a:lnTo>
                    <a:pt x="138" y="760"/>
                  </a:lnTo>
                  <a:lnTo>
                    <a:pt x="128" y="757"/>
                  </a:lnTo>
                  <a:lnTo>
                    <a:pt x="121" y="755"/>
                  </a:lnTo>
                  <a:lnTo>
                    <a:pt x="114" y="753"/>
                  </a:lnTo>
                  <a:lnTo>
                    <a:pt x="107" y="750"/>
                  </a:lnTo>
                  <a:lnTo>
                    <a:pt x="100" y="748"/>
                  </a:lnTo>
                  <a:lnTo>
                    <a:pt x="93" y="745"/>
                  </a:lnTo>
                  <a:lnTo>
                    <a:pt x="86" y="743"/>
                  </a:lnTo>
                  <a:lnTo>
                    <a:pt x="78" y="741"/>
                  </a:lnTo>
                  <a:lnTo>
                    <a:pt x="71" y="738"/>
                  </a:lnTo>
                  <a:lnTo>
                    <a:pt x="64" y="736"/>
                  </a:lnTo>
                  <a:lnTo>
                    <a:pt x="57" y="734"/>
                  </a:lnTo>
                  <a:lnTo>
                    <a:pt x="52" y="731"/>
                  </a:lnTo>
                  <a:lnTo>
                    <a:pt x="45" y="731"/>
                  </a:lnTo>
                  <a:lnTo>
                    <a:pt x="38" y="729"/>
                  </a:lnTo>
                  <a:lnTo>
                    <a:pt x="31" y="727"/>
                  </a:lnTo>
                  <a:lnTo>
                    <a:pt x="24" y="724"/>
                  </a:lnTo>
                  <a:lnTo>
                    <a:pt x="17" y="722"/>
                  </a:lnTo>
                  <a:lnTo>
                    <a:pt x="10" y="719"/>
                  </a:lnTo>
                  <a:lnTo>
                    <a:pt x="3" y="717"/>
                  </a:lnTo>
                  <a:lnTo>
                    <a:pt x="0" y="715"/>
                  </a:lnTo>
                  <a:lnTo>
                    <a:pt x="7" y="724"/>
                  </a:lnTo>
                  <a:lnTo>
                    <a:pt x="12" y="729"/>
                  </a:lnTo>
                  <a:lnTo>
                    <a:pt x="17" y="736"/>
                  </a:lnTo>
                  <a:lnTo>
                    <a:pt x="24" y="743"/>
                  </a:lnTo>
                  <a:lnTo>
                    <a:pt x="31" y="750"/>
                  </a:lnTo>
                  <a:lnTo>
                    <a:pt x="38" y="760"/>
                  </a:lnTo>
                  <a:lnTo>
                    <a:pt x="38" y="760"/>
                  </a:lnTo>
                  <a:lnTo>
                    <a:pt x="41" y="762"/>
                  </a:lnTo>
                  <a:lnTo>
                    <a:pt x="43" y="762"/>
                  </a:lnTo>
                  <a:lnTo>
                    <a:pt x="43" y="764"/>
                  </a:lnTo>
                  <a:lnTo>
                    <a:pt x="43" y="767"/>
                  </a:lnTo>
                  <a:lnTo>
                    <a:pt x="43" y="769"/>
                  </a:lnTo>
                  <a:lnTo>
                    <a:pt x="43" y="771"/>
                  </a:lnTo>
                  <a:lnTo>
                    <a:pt x="43" y="774"/>
                  </a:lnTo>
                  <a:lnTo>
                    <a:pt x="45" y="776"/>
                  </a:lnTo>
                  <a:lnTo>
                    <a:pt x="45" y="779"/>
                  </a:lnTo>
                  <a:lnTo>
                    <a:pt x="48" y="779"/>
                  </a:lnTo>
                  <a:lnTo>
                    <a:pt x="48" y="781"/>
                  </a:lnTo>
                  <a:lnTo>
                    <a:pt x="48" y="783"/>
                  </a:lnTo>
                  <a:lnTo>
                    <a:pt x="48" y="783"/>
                  </a:lnTo>
                  <a:lnTo>
                    <a:pt x="48" y="783"/>
                  </a:lnTo>
                  <a:lnTo>
                    <a:pt x="50" y="783"/>
                  </a:lnTo>
                  <a:lnTo>
                    <a:pt x="50" y="783"/>
                  </a:lnTo>
                  <a:lnTo>
                    <a:pt x="52" y="786"/>
                  </a:lnTo>
                  <a:lnTo>
                    <a:pt x="52" y="788"/>
                  </a:lnTo>
                  <a:lnTo>
                    <a:pt x="52" y="788"/>
                  </a:lnTo>
                  <a:lnTo>
                    <a:pt x="55" y="788"/>
                  </a:lnTo>
                  <a:lnTo>
                    <a:pt x="55" y="790"/>
                  </a:lnTo>
                  <a:lnTo>
                    <a:pt x="55" y="790"/>
                  </a:lnTo>
                  <a:lnTo>
                    <a:pt x="55" y="790"/>
                  </a:lnTo>
                  <a:lnTo>
                    <a:pt x="55" y="793"/>
                  </a:lnTo>
                  <a:lnTo>
                    <a:pt x="52" y="793"/>
                  </a:lnTo>
                  <a:lnTo>
                    <a:pt x="52" y="793"/>
                  </a:lnTo>
                  <a:lnTo>
                    <a:pt x="52" y="795"/>
                  </a:lnTo>
                  <a:lnTo>
                    <a:pt x="55" y="795"/>
                  </a:lnTo>
                  <a:lnTo>
                    <a:pt x="55" y="795"/>
                  </a:lnTo>
                  <a:lnTo>
                    <a:pt x="55" y="795"/>
                  </a:lnTo>
                  <a:lnTo>
                    <a:pt x="57" y="798"/>
                  </a:lnTo>
                  <a:lnTo>
                    <a:pt x="60" y="805"/>
                  </a:lnTo>
                  <a:lnTo>
                    <a:pt x="60" y="807"/>
                  </a:lnTo>
                  <a:lnTo>
                    <a:pt x="62" y="809"/>
                  </a:lnTo>
                  <a:lnTo>
                    <a:pt x="62" y="809"/>
                  </a:lnTo>
                  <a:lnTo>
                    <a:pt x="64" y="812"/>
                  </a:lnTo>
                  <a:lnTo>
                    <a:pt x="67" y="816"/>
                  </a:lnTo>
                  <a:lnTo>
                    <a:pt x="69" y="821"/>
                  </a:lnTo>
                  <a:lnTo>
                    <a:pt x="76" y="828"/>
                  </a:lnTo>
                  <a:lnTo>
                    <a:pt x="81" y="833"/>
                  </a:lnTo>
                  <a:lnTo>
                    <a:pt x="86" y="838"/>
                  </a:lnTo>
                  <a:lnTo>
                    <a:pt x="88" y="840"/>
                  </a:lnTo>
                  <a:lnTo>
                    <a:pt x="90" y="842"/>
                  </a:lnTo>
                  <a:lnTo>
                    <a:pt x="95" y="842"/>
                  </a:lnTo>
                  <a:lnTo>
                    <a:pt x="100" y="845"/>
                  </a:lnTo>
                  <a:lnTo>
                    <a:pt x="102" y="847"/>
                  </a:lnTo>
                  <a:lnTo>
                    <a:pt x="107" y="847"/>
                  </a:lnTo>
                  <a:lnTo>
                    <a:pt x="109" y="847"/>
                  </a:lnTo>
                  <a:lnTo>
                    <a:pt x="116" y="850"/>
                  </a:lnTo>
                  <a:lnTo>
                    <a:pt x="128" y="852"/>
                  </a:lnTo>
                  <a:lnTo>
                    <a:pt x="131" y="854"/>
                  </a:lnTo>
                  <a:lnTo>
                    <a:pt x="131" y="854"/>
                  </a:lnTo>
                  <a:lnTo>
                    <a:pt x="131" y="857"/>
                  </a:lnTo>
                  <a:lnTo>
                    <a:pt x="133" y="857"/>
                  </a:lnTo>
                  <a:lnTo>
                    <a:pt x="133" y="859"/>
                  </a:lnTo>
                  <a:lnTo>
                    <a:pt x="135" y="859"/>
                  </a:lnTo>
                  <a:lnTo>
                    <a:pt x="135" y="859"/>
                  </a:lnTo>
                  <a:lnTo>
                    <a:pt x="138" y="859"/>
                  </a:lnTo>
                  <a:lnTo>
                    <a:pt x="138" y="861"/>
                  </a:lnTo>
                  <a:lnTo>
                    <a:pt x="138" y="864"/>
                  </a:lnTo>
                  <a:lnTo>
                    <a:pt x="145" y="869"/>
                  </a:lnTo>
                  <a:lnTo>
                    <a:pt x="145" y="871"/>
                  </a:lnTo>
                  <a:lnTo>
                    <a:pt x="159" y="869"/>
                  </a:lnTo>
                  <a:lnTo>
                    <a:pt x="161" y="869"/>
                  </a:lnTo>
                  <a:lnTo>
                    <a:pt x="161" y="871"/>
                  </a:lnTo>
                  <a:lnTo>
                    <a:pt x="159" y="883"/>
                  </a:lnTo>
                  <a:lnTo>
                    <a:pt x="159" y="892"/>
                  </a:lnTo>
                  <a:lnTo>
                    <a:pt x="161" y="899"/>
                  </a:lnTo>
                  <a:lnTo>
                    <a:pt x="161" y="909"/>
                  </a:lnTo>
                  <a:lnTo>
                    <a:pt x="164" y="913"/>
                  </a:lnTo>
                  <a:lnTo>
                    <a:pt x="164" y="921"/>
                  </a:lnTo>
                  <a:lnTo>
                    <a:pt x="164" y="925"/>
                  </a:lnTo>
                  <a:lnTo>
                    <a:pt x="164" y="935"/>
                  </a:lnTo>
                  <a:lnTo>
                    <a:pt x="166" y="940"/>
                  </a:lnTo>
                  <a:lnTo>
                    <a:pt x="164" y="942"/>
                  </a:lnTo>
                  <a:lnTo>
                    <a:pt x="161" y="954"/>
                  </a:lnTo>
                  <a:lnTo>
                    <a:pt x="161" y="954"/>
                  </a:lnTo>
                  <a:lnTo>
                    <a:pt x="161" y="956"/>
                  </a:lnTo>
                  <a:lnTo>
                    <a:pt x="161" y="958"/>
                  </a:lnTo>
                  <a:lnTo>
                    <a:pt x="161" y="958"/>
                  </a:lnTo>
                  <a:lnTo>
                    <a:pt x="161" y="961"/>
                  </a:lnTo>
                  <a:lnTo>
                    <a:pt x="161" y="961"/>
                  </a:lnTo>
                  <a:lnTo>
                    <a:pt x="159" y="961"/>
                  </a:lnTo>
                  <a:lnTo>
                    <a:pt x="164" y="963"/>
                  </a:lnTo>
                  <a:lnTo>
                    <a:pt x="164" y="963"/>
                  </a:lnTo>
                  <a:lnTo>
                    <a:pt x="164" y="963"/>
                  </a:lnTo>
                  <a:lnTo>
                    <a:pt x="166" y="963"/>
                  </a:lnTo>
                  <a:lnTo>
                    <a:pt x="166" y="963"/>
                  </a:lnTo>
                  <a:lnTo>
                    <a:pt x="166" y="963"/>
                  </a:lnTo>
                  <a:lnTo>
                    <a:pt x="168" y="966"/>
                  </a:lnTo>
                  <a:lnTo>
                    <a:pt x="171" y="966"/>
                  </a:lnTo>
                  <a:lnTo>
                    <a:pt x="173" y="966"/>
                  </a:lnTo>
                  <a:lnTo>
                    <a:pt x="178" y="963"/>
                  </a:lnTo>
                  <a:lnTo>
                    <a:pt x="180" y="963"/>
                  </a:lnTo>
                  <a:lnTo>
                    <a:pt x="185" y="963"/>
                  </a:lnTo>
                  <a:lnTo>
                    <a:pt x="187" y="963"/>
                  </a:lnTo>
                  <a:lnTo>
                    <a:pt x="190" y="963"/>
                  </a:lnTo>
                  <a:lnTo>
                    <a:pt x="190" y="963"/>
                  </a:lnTo>
                  <a:lnTo>
                    <a:pt x="195" y="961"/>
                  </a:lnTo>
                  <a:lnTo>
                    <a:pt x="195" y="961"/>
                  </a:lnTo>
                  <a:lnTo>
                    <a:pt x="197" y="961"/>
                  </a:lnTo>
                  <a:lnTo>
                    <a:pt x="199" y="963"/>
                  </a:lnTo>
                  <a:lnTo>
                    <a:pt x="199" y="963"/>
                  </a:lnTo>
                  <a:lnTo>
                    <a:pt x="202" y="966"/>
                  </a:lnTo>
                  <a:lnTo>
                    <a:pt x="202" y="966"/>
                  </a:lnTo>
                  <a:lnTo>
                    <a:pt x="204" y="966"/>
                  </a:lnTo>
                  <a:lnTo>
                    <a:pt x="204" y="968"/>
                  </a:lnTo>
                  <a:lnTo>
                    <a:pt x="206" y="975"/>
                  </a:lnTo>
                  <a:lnTo>
                    <a:pt x="206" y="973"/>
                  </a:lnTo>
                  <a:lnTo>
                    <a:pt x="204" y="973"/>
                  </a:lnTo>
                  <a:lnTo>
                    <a:pt x="202" y="975"/>
                  </a:lnTo>
                  <a:lnTo>
                    <a:pt x="202" y="975"/>
                  </a:lnTo>
                  <a:lnTo>
                    <a:pt x="202" y="977"/>
                  </a:lnTo>
                  <a:lnTo>
                    <a:pt x="199" y="977"/>
                  </a:lnTo>
                  <a:lnTo>
                    <a:pt x="199" y="980"/>
                  </a:lnTo>
                  <a:lnTo>
                    <a:pt x="199" y="980"/>
                  </a:lnTo>
                  <a:lnTo>
                    <a:pt x="199" y="992"/>
                  </a:lnTo>
                  <a:lnTo>
                    <a:pt x="202" y="992"/>
                  </a:lnTo>
                  <a:lnTo>
                    <a:pt x="202" y="994"/>
                  </a:lnTo>
                  <a:lnTo>
                    <a:pt x="204" y="996"/>
                  </a:lnTo>
                  <a:lnTo>
                    <a:pt x="202" y="996"/>
                  </a:lnTo>
                  <a:lnTo>
                    <a:pt x="202" y="999"/>
                  </a:lnTo>
                  <a:lnTo>
                    <a:pt x="197" y="999"/>
                  </a:lnTo>
                  <a:lnTo>
                    <a:pt x="197" y="999"/>
                  </a:lnTo>
                  <a:lnTo>
                    <a:pt x="197" y="1001"/>
                  </a:lnTo>
                  <a:lnTo>
                    <a:pt x="195" y="1015"/>
                  </a:lnTo>
                  <a:lnTo>
                    <a:pt x="195" y="1018"/>
                  </a:lnTo>
                  <a:lnTo>
                    <a:pt x="192" y="1020"/>
                  </a:lnTo>
                  <a:lnTo>
                    <a:pt x="192" y="1020"/>
                  </a:lnTo>
                  <a:lnTo>
                    <a:pt x="192" y="1020"/>
                  </a:lnTo>
                  <a:lnTo>
                    <a:pt x="190" y="1020"/>
                  </a:lnTo>
                  <a:lnTo>
                    <a:pt x="190" y="1020"/>
                  </a:lnTo>
                  <a:lnTo>
                    <a:pt x="190" y="1020"/>
                  </a:lnTo>
                  <a:lnTo>
                    <a:pt x="187" y="1020"/>
                  </a:lnTo>
                  <a:lnTo>
                    <a:pt x="183" y="1020"/>
                  </a:lnTo>
                  <a:lnTo>
                    <a:pt x="180" y="1018"/>
                  </a:lnTo>
                  <a:lnTo>
                    <a:pt x="173" y="1018"/>
                  </a:lnTo>
                  <a:lnTo>
                    <a:pt x="166" y="1018"/>
                  </a:lnTo>
                  <a:lnTo>
                    <a:pt x="161" y="1018"/>
                  </a:lnTo>
                  <a:lnTo>
                    <a:pt x="159" y="1018"/>
                  </a:lnTo>
                  <a:lnTo>
                    <a:pt x="159" y="1020"/>
                  </a:lnTo>
                  <a:lnTo>
                    <a:pt x="157" y="1020"/>
                  </a:lnTo>
                  <a:lnTo>
                    <a:pt x="157" y="1022"/>
                  </a:lnTo>
                  <a:lnTo>
                    <a:pt x="157" y="1022"/>
                  </a:lnTo>
                  <a:lnTo>
                    <a:pt x="157" y="1022"/>
                  </a:lnTo>
                  <a:lnTo>
                    <a:pt x="154" y="1022"/>
                  </a:lnTo>
                  <a:lnTo>
                    <a:pt x="152" y="1022"/>
                  </a:lnTo>
                  <a:lnTo>
                    <a:pt x="152" y="1022"/>
                  </a:lnTo>
                  <a:lnTo>
                    <a:pt x="152" y="1022"/>
                  </a:lnTo>
                  <a:lnTo>
                    <a:pt x="150" y="1022"/>
                  </a:lnTo>
                  <a:lnTo>
                    <a:pt x="150" y="1022"/>
                  </a:lnTo>
                  <a:lnTo>
                    <a:pt x="150" y="1025"/>
                  </a:lnTo>
                  <a:lnTo>
                    <a:pt x="147" y="1025"/>
                  </a:lnTo>
                  <a:lnTo>
                    <a:pt x="133" y="1025"/>
                  </a:lnTo>
                  <a:lnTo>
                    <a:pt x="133" y="1025"/>
                  </a:lnTo>
                  <a:lnTo>
                    <a:pt x="131" y="1027"/>
                  </a:lnTo>
                  <a:lnTo>
                    <a:pt x="131" y="1027"/>
                  </a:lnTo>
                  <a:lnTo>
                    <a:pt x="131" y="1027"/>
                  </a:lnTo>
                  <a:lnTo>
                    <a:pt x="131" y="1027"/>
                  </a:lnTo>
                  <a:lnTo>
                    <a:pt x="128" y="1027"/>
                  </a:lnTo>
                  <a:lnTo>
                    <a:pt x="128" y="1027"/>
                  </a:lnTo>
                  <a:lnTo>
                    <a:pt x="126" y="1029"/>
                  </a:lnTo>
                  <a:lnTo>
                    <a:pt x="126" y="1029"/>
                  </a:lnTo>
                  <a:lnTo>
                    <a:pt x="123" y="1029"/>
                  </a:lnTo>
                  <a:lnTo>
                    <a:pt x="123" y="1029"/>
                  </a:lnTo>
                  <a:lnTo>
                    <a:pt x="121" y="1032"/>
                  </a:lnTo>
                  <a:lnTo>
                    <a:pt x="121" y="1032"/>
                  </a:lnTo>
                  <a:lnTo>
                    <a:pt x="121" y="1032"/>
                  </a:lnTo>
                  <a:lnTo>
                    <a:pt x="121" y="1032"/>
                  </a:lnTo>
                  <a:lnTo>
                    <a:pt x="121" y="1034"/>
                  </a:lnTo>
                  <a:lnTo>
                    <a:pt x="121" y="1034"/>
                  </a:lnTo>
                  <a:lnTo>
                    <a:pt x="121" y="1037"/>
                  </a:lnTo>
                  <a:lnTo>
                    <a:pt x="119" y="1039"/>
                  </a:lnTo>
                  <a:lnTo>
                    <a:pt x="119" y="1039"/>
                  </a:lnTo>
                  <a:lnTo>
                    <a:pt x="119" y="1041"/>
                  </a:lnTo>
                  <a:lnTo>
                    <a:pt x="119" y="1044"/>
                  </a:lnTo>
                  <a:lnTo>
                    <a:pt x="119" y="1044"/>
                  </a:lnTo>
                  <a:lnTo>
                    <a:pt x="119" y="1046"/>
                  </a:lnTo>
                  <a:lnTo>
                    <a:pt x="114" y="1046"/>
                  </a:lnTo>
                  <a:lnTo>
                    <a:pt x="112" y="1044"/>
                  </a:lnTo>
                  <a:lnTo>
                    <a:pt x="107" y="1044"/>
                  </a:lnTo>
                  <a:lnTo>
                    <a:pt x="107" y="1046"/>
                  </a:lnTo>
                  <a:lnTo>
                    <a:pt x="107" y="1048"/>
                  </a:lnTo>
                  <a:lnTo>
                    <a:pt x="105" y="1048"/>
                  </a:lnTo>
                  <a:lnTo>
                    <a:pt x="102" y="1048"/>
                  </a:lnTo>
                  <a:lnTo>
                    <a:pt x="100" y="1051"/>
                  </a:lnTo>
                  <a:lnTo>
                    <a:pt x="97" y="1051"/>
                  </a:lnTo>
                  <a:lnTo>
                    <a:pt x="95" y="1053"/>
                  </a:lnTo>
                  <a:lnTo>
                    <a:pt x="86" y="1056"/>
                  </a:lnTo>
                  <a:lnTo>
                    <a:pt x="83" y="1058"/>
                  </a:lnTo>
                  <a:lnTo>
                    <a:pt x="83" y="1060"/>
                  </a:lnTo>
                  <a:lnTo>
                    <a:pt x="81" y="1063"/>
                  </a:lnTo>
                  <a:lnTo>
                    <a:pt x="81" y="1067"/>
                  </a:lnTo>
                  <a:lnTo>
                    <a:pt x="81" y="1072"/>
                  </a:lnTo>
                  <a:lnTo>
                    <a:pt x="78" y="1079"/>
                  </a:lnTo>
                  <a:lnTo>
                    <a:pt x="78" y="1086"/>
                  </a:lnTo>
                  <a:lnTo>
                    <a:pt x="78" y="1093"/>
                  </a:lnTo>
                  <a:lnTo>
                    <a:pt x="76" y="1093"/>
                  </a:lnTo>
                  <a:lnTo>
                    <a:pt x="76" y="1096"/>
                  </a:lnTo>
                  <a:lnTo>
                    <a:pt x="74" y="1096"/>
                  </a:lnTo>
                  <a:lnTo>
                    <a:pt x="74" y="1096"/>
                  </a:lnTo>
                  <a:lnTo>
                    <a:pt x="71" y="1096"/>
                  </a:lnTo>
                  <a:lnTo>
                    <a:pt x="69" y="1098"/>
                  </a:lnTo>
                  <a:lnTo>
                    <a:pt x="69" y="1103"/>
                  </a:lnTo>
                  <a:lnTo>
                    <a:pt x="71" y="1105"/>
                  </a:lnTo>
                  <a:lnTo>
                    <a:pt x="69" y="1110"/>
                  </a:lnTo>
                  <a:lnTo>
                    <a:pt x="69" y="1110"/>
                  </a:lnTo>
                  <a:lnTo>
                    <a:pt x="69" y="1112"/>
                  </a:lnTo>
                  <a:lnTo>
                    <a:pt x="69" y="1112"/>
                  </a:lnTo>
                  <a:lnTo>
                    <a:pt x="67" y="1112"/>
                  </a:lnTo>
                  <a:lnTo>
                    <a:pt x="67" y="1119"/>
                  </a:lnTo>
                  <a:lnTo>
                    <a:pt x="67" y="1127"/>
                  </a:lnTo>
                  <a:lnTo>
                    <a:pt x="67" y="1136"/>
                  </a:lnTo>
                  <a:lnTo>
                    <a:pt x="67" y="1143"/>
                  </a:lnTo>
                  <a:lnTo>
                    <a:pt x="64" y="1150"/>
                  </a:lnTo>
                  <a:lnTo>
                    <a:pt x="64" y="1150"/>
                  </a:lnTo>
                  <a:lnTo>
                    <a:pt x="67" y="1150"/>
                  </a:lnTo>
                  <a:lnTo>
                    <a:pt x="67" y="1150"/>
                  </a:lnTo>
                  <a:lnTo>
                    <a:pt x="69" y="1150"/>
                  </a:lnTo>
                  <a:lnTo>
                    <a:pt x="71" y="1150"/>
                  </a:lnTo>
                  <a:lnTo>
                    <a:pt x="71" y="1150"/>
                  </a:lnTo>
                  <a:lnTo>
                    <a:pt x="74" y="1153"/>
                  </a:lnTo>
                  <a:lnTo>
                    <a:pt x="74" y="1153"/>
                  </a:lnTo>
                  <a:lnTo>
                    <a:pt x="74" y="1153"/>
                  </a:lnTo>
                  <a:lnTo>
                    <a:pt x="74" y="1153"/>
                  </a:lnTo>
                  <a:lnTo>
                    <a:pt x="76" y="1153"/>
                  </a:lnTo>
                  <a:lnTo>
                    <a:pt x="76" y="1153"/>
                  </a:lnTo>
                  <a:lnTo>
                    <a:pt x="76" y="1155"/>
                  </a:lnTo>
                  <a:lnTo>
                    <a:pt x="76" y="1153"/>
                  </a:lnTo>
                  <a:lnTo>
                    <a:pt x="78" y="1153"/>
                  </a:lnTo>
                  <a:lnTo>
                    <a:pt x="78" y="1153"/>
                  </a:lnTo>
                  <a:lnTo>
                    <a:pt x="78" y="1153"/>
                  </a:lnTo>
                  <a:lnTo>
                    <a:pt x="78" y="1153"/>
                  </a:lnTo>
                  <a:lnTo>
                    <a:pt x="78" y="1153"/>
                  </a:lnTo>
                  <a:lnTo>
                    <a:pt x="78" y="1155"/>
                  </a:lnTo>
                  <a:lnTo>
                    <a:pt x="78" y="1155"/>
                  </a:lnTo>
                  <a:lnTo>
                    <a:pt x="78" y="1157"/>
                  </a:lnTo>
                  <a:lnTo>
                    <a:pt x="78" y="1157"/>
                  </a:lnTo>
                  <a:lnTo>
                    <a:pt x="78" y="1160"/>
                  </a:lnTo>
                  <a:lnTo>
                    <a:pt x="78" y="1160"/>
                  </a:lnTo>
                  <a:lnTo>
                    <a:pt x="76" y="1160"/>
                  </a:lnTo>
                  <a:lnTo>
                    <a:pt x="76" y="1162"/>
                  </a:lnTo>
                  <a:lnTo>
                    <a:pt x="74" y="1162"/>
                  </a:lnTo>
                  <a:lnTo>
                    <a:pt x="76" y="1164"/>
                  </a:lnTo>
                  <a:lnTo>
                    <a:pt x="74" y="1164"/>
                  </a:lnTo>
                  <a:lnTo>
                    <a:pt x="76" y="1164"/>
                  </a:lnTo>
                  <a:lnTo>
                    <a:pt x="76" y="1167"/>
                  </a:lnTo>
                  <a:lnTo>
                    <a:pt x="76" y="1167"/>
                  </a:lnTo>
                  <a:lnTo>
                    <a:pt x="78" y="1167"/>
                  </a:lnTo>
                  <a:lnTo>
                    <a:pt x="81" y="1164"/>
                  </a:lnTo>
                  <a:lnTo>
                    <a:pt x="81" y="1164"/>
                  </a:lnTo>
                  <a:lnTo>
                    <a:pt x="83" y="1167"/>
                  </a:lnTo>
                  <a:lnTo>
                    <a:pt x="86" y="1167"/>
                  </a:lnTo>
                  <a:lnTo>
                    <a:pt x="86" y="1164"/>
                  </a:lnTo>
                  <a:lnTo>
                    <a:pt x="86" y="1162"/>
                  </a:lnTo>
                  <a:lnTo>
                    <a:pt x="86" y="1162"/>
                  </a:lnTo>
                  <a:lnTo>
                    <a:pt x="86" y="1160"/>
                  </a:lnTo>
                  <a:lnTo>
                    <a:pt x="88" y="1160"/>
                  </a:lnTo>
                  <a:lnTo>
                    <a:pt x="90" y="1160"/>
                  </a:lnTo>
                  <a:lnTo>
                    <a:pt x="93" y="1157"/>
                  </a:lnTo>
                  <a:lnTo>
                    <a:pt x="100" y="1160"/>
                  </a:lnTo>
                  <a:lnTo>
                    <a:pt x="105" y="1160"/>
                  </a:lnTo>
                  <a:lnTo>
                    <a:pt x="105" y="1160"/>
                  </a:lnTo>
                  <a:lnTo>
                    <a:pt x="107" y="1160"/>
                  </a:lnTo>
                  <a:lnTo>
                    <a:pt x="105" y="1157"/>
                  </a:lnTo>
                  <a:lnTo>
                    <a:pt x="105" y="1155"/>
                  </a:lnTo>
                  <a:lnTo>
                    <a:pt x="105" y="1155"/>
                  </a:lnTo>
                  <a:lnTo>
                    <a:pt x="105" y="1153"/>
                  </a:lnTo>
                  <a:lnTo>
                    <a:pt x="105" y="1153"/>
                  </a:lnTo>
                  <a:lnTo>
                    <a:pt x="107" y="1150"/>
                  </a:lnTo>
                  <a:lnTo>
                    <a:pt x="109" y="1150"/>
                  </a:lnTo>
                  <a:lnTo>
                    <a:pt x="114" y="1148"/>
                  </a:lnTo>
                  <a:lnTo>
                    <a:pt x="116" y="1148"/>
                  </a:lnTo>
                  <a:lnTo>
                    <a:pt x="119" y="1150"/>
                  </a:lnTo>
                  <a:lnTo>
                    <a:pt x="121" y="1150"/>
                  </a:lnTo>
                  <a:lnTo>
                    <a:pt x="121" y="1153"/>
                  </a:lnTo>
                  <a:lnTo>
                    <a:pt x="123" y="1153"/>
                  </a:lnTo>
                  <a:lnTo>
                    <a:pt x="123" y="1153"/>
                  </a:lnTo>
                  <a:lnTo>
                    <a:pt x="123" y="1155"/>
                  </a:lnTo>
                  <a:lnTo>
                    <a:pt x="123" y="1157"/>
                  </a:lnTo>
                  <a:lnTo>
                    <a:pt x="123" y="1157"/>
                  </a:lnTo>
                  <a:lnTo>
                    <a:pt x="123" y="1157"/>
                  </a:lnTo>
                  <a:lnTo>
                    <a:pt x="123" y="1157"/>
                  </a:lnTo>
                  <a:lnTo>
                    <a:pt x="121" y="1157"/>
                  </a:lnTo>
                  <a:lnTo>
                    <a:pt x="121" y="1160"/>
                  </a:lnTo>
                  <a:lnTo>
                    <a:pt x="121" y="1160"/>
                  </a:lnTo>
                  <a:lnTo>
                    <a:pt x="121" y="1160"/>
                  </a:lnTo>
                  <a:lnTo>
                    <a:pt x="121" y="1160"/>
                  </a:lnTo>
                  <a:lnTo>
                    <a:pt x="123" y="1160"/>
                  </a:lnTo>
                  <a:lnTo>
                    <a:pt x="126" y="1162"/>
                  </a:lnTo>
                  <a:lnTo>
                    <a:pt x="128" y="1162"/>
                  </a:lnTo>
                  <a:lnTo>
                    <a:pt x="131" y="1160"/>
                  </a:lnTo>
                  <a:lnTo>
                    <a:pt x="128" y="1160"/>
                  </a:lnTo>
                  <a:lnTo>
                    <a:pt x="126" y="1160"/>
                  </a:lnTo>
                  <a:lnTo>
                    <a:pt x="126" y="1157"/>
                  </a:lnTo>
                  <a:lnTo>
                    <a:pt x="126" y="1157"/>
                  </a:lnTo>
                  <a:lnTo>
                    <a:pt x="126" y="1155"/>
                  </a:lnTo>
                  <a:lnTo>
                    <a:pt x="126" y="1155"/>
                  </a:lnTo>
                  <a:lnTo>
                    <a:pt x="128" y="1153"/>
                  </a:lnTo>
                  <a:lnTo>
                    <a:pt x="131" y="1153"/>
                  </a:lnTo>
                  <a:lnTo>
                    <a:pt x="133" y="1150"/>
                  </a:lnTo>
                  <a:lnTo>
                    <a:pt x="135" y="1150"/>
                  </a:lnTo>
                  <a:lnTo>
                    <a:pt x="138" y="1150"/>
                  </a:lnTo>
                  <a:lnTo>
                    <a:pt x="138" y="1150"/>
                  </a:lnTo>
                  <a:lnTo>
                    <a:pt x="135" y="1150"/>
                  </a:lnTo>
                  <a:lnTo>
                    <a:pt x="135" y="1148"/>
                  </a:lnTo>
                  <a:lnTo>
                    <a:pt x="138" y="1148"/>
                  </a:lnTo>
                  <a:lnTo>
                    <a:pt x="140" y="1145"/>
                  </a:lnTo>
                  <a:lnTo>
                    <a:pt x="150" y="1145"/>
                  </a:lnTo>
                  <a:lnTo>
                    <a:pt x="161" y="1145"/>
                  </a:lnTo>
                  <a:lnTo>
                    <a:pt x="176" y="1148"/>
                  </a:lnTo>
                  <a:lnTo>
                    <a:pt x="183" y="1150"/>
                  </a:lnTo>
                  <a:lnTo>
                    <a:pt x="185" y="1150"/>
                  </a:lnTo>
                  <a:lnTo>
                    <a:pt x="190" y="1145"/>
                  </a:lnTo>
                  <a:lnTo>
                    <a:pt x="192" y="1145"/>
                  </a:lnTo>
                  <a:lnTo>
                    <a:pt x="195" y="1145"/>
                  </a:lnTo>
                  <a:lnTo>
                    <a:pt x="202" y="1148"/>
                  </a:lnTo>
                  <a:lnTo>
                    <a:pt x="204" y="1150"/>
                  </a:lnTo>
                  <a:lnTo>
                    <a:pt x="206" y="1150"/>
                  </a:lnTo>
                  <a:lnTo>
                    <a:pt x="211" y="1148"/>
                  </a:lnTo>
                  <a:lnTo>
                    <a:pt x="216" y="1150"/>
                  </a:lnTo>
                  <a:lnTo>
                    <a:pt x="221" y="1153"/>
                  </a:lnTo>
                  <a:lnTo>
                    <a:pt x="223" y="1153"/>
                  </a:lnTo>
                  <a:lnTo>
                    <a:pt x="223" y="1153"/>
                  </a:lnTo>
                  <a:lnTo>
                    <a:pt x="223" y="1150"/>
                  </a:lnTo>
                  <a:lnTo>
                    <a:pt x="223" y="1150"/>
                  </a:lnTo>
                  <a:lnTo>
                    <a:pt x="223" y="1150"/>
                  </a:lnTo>
                  <a:lnTo>
                    <a:pt x="223" y="1150"/>
                  </a:lnTo>
                  <a:lnTo>
                    <a:pt x="223" y="1150"/>
                  </a:lnTo>
                  <a:lnTo>
                    <a:pt x="223" y="1148"/>
                  </a:lnTo>
                  <a:lnTo>
                    <a:pt x="221" y="1145"/>
                  </a:lnTo>
                  <a:lnTo>
                    <a:pt x="221" y="1145"/>
                  </a:lnTo>
                  <a:lnTo>
                    <a:pt x="221" y="1143"/>
                  </a:lnTo>
                  <a:lnTo>
                    <a:pt x="221" y="1143"/>
                  </a:lnTo>
                  <a:lnTo>
                    <a:pt x="223" y="1143"/>
                  </a:lnTo>
                  <a:lnTo>
                    <a:pt x="223" y="1141"/>
                  </a:lnTo>
                  <a:lnTo>
                    <a:pt x="225" y="1138"/>
                  </a:lnTo>
                  <a:lnTo>
                    <a:pt x="228" y="1136"/>
                  </a:lnTo>
                  <a:lnTo>
                    <a:pt x="228" y="1136"/>
                  </a:lnTo>
                  <a:lnTo>
                    <a:pt x="230" y="1136"/>
                  </a:lnTo>
                  <a:lnTo>
                    <a:pt x="237" y="1134"/>
                  </a:lnTo>
                  <a:lnTo>
                    <a:pt x="242" y="1134"/>
                  </a:lnTo>
                  <a:lnTo>
                    <a:pt x="249" y="1136"/>
                  </a:lnTo>
                  <a:lnTo>
                    <a:pt x="256" y="1138"/>
                  </a:lnTo>
                  <a:lnTo>
                    <a:pt x="258" y="1138"/>
                  </a:lnTo>
                  <a:lnTo>
                    <a:pt x="261" y="1138"/>
                  </a:lnTo>
                  <a:lnTo>
                    <a:pt x="263" y="1138"/>
                  </a:lnTo>
                  <a:lnTo>
                    <a:pt x="266" y="1138"/>
                  </a:lnTo>
                  <a:lnTo>
                    <a:pt x="268" y="1138"/>
                  </a:lnTo>
                  <a:lnTo>
                    <a:pt x="270" y="1138"/>
                  </a:lnTo>
                  <a:lnTo>
                    <a:pt x="270" y="1138"/>
                  </a:lnTo>
                  <a:lnTo>
                    <a:pt x="270" y="1136"/>
                  </a:lnTo>
                  <a:lnTo>
                    <a:pt x="270" y="1134"/>
                  </a:lnTo>
                  <a:lnTo>
                    <a:pt x="268" y="1131"/>
                  </a:lnTo>
                  <a:lnTo>
                    <a:pt x="268" y="1131"/>
                  </a:lnTo>
                  <a:lnTo>
                    <a:pt x="266" y="1134"/>
                  </a:lnTo>
                  <a:lnTo>
                    <a:pt x="266" y="1134"/>
                  </a:lnTo>
                  <a:lnTo>
                    <a:pt x="266" y="1134"/>
                  </a:lnTo>
                  <a:lnTo>
                    <a:pt x="263" y="1131"/>
                  </a:lnTo>
                  <a:lnTo>
                    <a:pt x="263" y="1131"/>
                  </a:lnTo>
                  <a:lnTo>
                    <a:pt x="263" y="1131"/>
                  </a:lnTo>
                  <a:lnTo>
                    <a:pt x="263" y="1131"/>
                  </a:lnTo>
                  <a:lnTo>
                    <a:pt x="268" y="1129"/>
                  </a:lnTo>
                  <a:lnTo>
                    <a:pt x="268" y="1129"/>
                  </a:lnTo>
                  <a:lnTo>
                    <a:pt x="270" y="1129"/>
                  </a:lnTo>
                  <a:lnTo>
                    <a:pt x="275" y="1129"/>
                  </a:lnTo>
                  <a:lnTo>
                    <a:pt x="275" y="1129"/>
                  </a:lnTo>
                  <a:lnTo>
                    <a:pt x="277" y="1129"/>
                  </a:lnTo>
                  <a:lnTo>
                    <a:pt x="277" y="1129"/>
                  </a:lnTo>
                  <a:lnTo>
                    <a:pt x="277" y="1131"/>
                  </a:lnTo>
                  <a:lnTo>
                    <a:pt x="275" y="1131"/>
                  </a:lnTo>
                  <a:lnTo>
                    <a:pt x="275" y="1129"/>
                  </a:lnTo>
                  <a:lnTo>
                    <a:pt x="273" y="1129"/>
                  </a:lnTo>
                  <a:lnTo>
                    <a:pt x="273" y="1131"/>
                  </a:lnTo>
                  <a:lnTo>
                    <a:pt x="270" y="1131"/>
                  </a:lnTo>
                  <a:lnTo>
                    <a:pt x="270" y="1131"/>
                  </a:lnTo>
                  <a:lnTo>
                    <a:pt x="270" y="1134"/>
                  </a:lnTo>
                  <a:lnTo>
                    <a:pt x="273" y="1134"/>
                  </a:lnTo>
                  <a:lnTo>
                    <a:pt x="273" y="1134"/>
                  </a:lnTo>
                  <a:lnTo>
                    <a:pt x="273" y="1134"/>
                  </a:lnTo>
                  <a:lnTo>
                    <a:pt x="273" y="1136"/>
                  </a:lnTo>
                  <a:lnTo>
                    <a:pt x="273" y="1138"/>
                  </a:lnTo>
                  <a:lnTo>
                    <a:pt x="273" y="1138"/>
                  </a:lnTo>
                  <a:lnTo>
                    <a:pt x="280" y="1141"/>
                  </a:lnTo>
                  <a:lnTo>
                    <a:pt x="284" y="1141"/>
                  </a:lnTo>
                  <a:lnTo>
                    <a:pt x="284" y="1141"/>
                  </a:lnTo>
                  <a:lnTo>
                    <a:pt x="287" y="1143"/>
                  </a:lnTo>
                  <a:lnTo>
                    <a:pt x="287" y="1143"/>
                  </a:lnTo>
                  <a:lnTo>
                    <a:pt x="292" y="1143"/>
                  </a:lnTo>
                  <a:lnTo>
                    <a:pt x="294" y="1143"/>
                  </a:lnTo>
                  <a:lnTo>
                    <a:pt x="296" y="1145"/>
                  </a:lnTo>
                  <a:lnTo>
                    <a:pt x="299" y="1148"/>
                  </a:lnTo>
                  <a:lnTo>
                    <a:pt x="301" y="1148"/>
                  </a:lnTo>
                  <a:lnTo>
                    <a:pt x="301" y="1148"/>
                  </a:lnTo>
                  <a:lnTo>
                    <a:pt x="303" y="1148"/>
                  </a:lnTo>
                  <a:lnTo>
                    <a:pt x="303" y="1148"/>
                  </a:lnTo>
                  <a:lnTo>
                    <a:pt x="306" y="1148"/>
                  </a:lnTo>
                  <a:lnTo>
                    <a:pt x="306" y="1145"/>
                  </a:lnTo>
                  <a:lnTo>
                    <a:pt x="308" y="1145"/>
                  </a:lnTo>
                  <a:lnTo>
                    <a:pt x="308" y="1145"/>
                  </a:lnTo>
                  <a:lnTo>
                    <a:pt x="311" y="1145"/>
                  </a:lnTo>
                  <a:lnTo>
                    <a:pt x="313" y="1145"/>
                  </a:lnTo>
                  <a:lnTo>
                    <a:pt x="315" y="1148"/>
                  </a:lnTo>
                  <a:lnTo>
                    <a:pt x="315" y="1148"/>
                  </a:lnTo>
                  <a:lnTo>
                    <a:pt x="315" y="1150"/>
                  </a:lnTo>
                  <a:lnTo>
                    <a:pt x="315" y="1155"/>
                  </a:lnTo>
                  <a:lnTo>
                    <a:pt x="315" y="1155"/>
                  </a:lnTo>
                  <a:lnTo>
                    <a:pt x="318" y="1155"/>
                  </a:lnTo>
                  <a:lnTo>
                    <a:pt x="318" y="1155"/>
                  </a:lnTo>
                  <a:lnTo>
                    <a:pt x="322" y="1153"/>
                  </a:lnTo>
                  <a:lnTo>
                    <a:pt x="322" y="1153"/>
                  </a:lnTo>
                  <a:lnTo>
                    <a:pt x="322" y="1153"/>
                  </a:lnTo>
                  <a:lnTo>
                    <a:pt x="322" y="1153"/>
                  </a:lnTo>
                  <a:lnTo>
                    <a:pt x="320" y="1150"/>
                  </a:lnTo>
                  <a:lnTo>
                    <a:pt x="320" y="1150"/>
                  </a:lnTo>
                  <a:lnTo>
                    <a:pt x="320" y="1150"/>
                  </a:lnTo>
                  <a:lnTo>
                    <a:pt x="320" y="1148"/>
                  </a:lnTo>
                  <a:lnTo>
                    <a:pt x="320" y="1145"/>
                  </a:lnTo>
                  <a:lnTo>
                    <a:pt x="320" y="1145"/>
                  </a:lnTo>
                  <a:lnTo>
                    <a:pt x="322" y="1143"/>
                  </a:lnTo>
                  <a:lnTo>
                    <a:pt x="325" y="1141"/>
                  </a:lnTo>
                  <a:lnTo>
                    <a:pt x="327" y="1141"/>
                  </a:lnTo>
                  <a:lnTo>
                    <a:pt x="332" y="1141"/>
                  </a:lnTo>
                  <a:lnTo>
                    <a:pt x="334" y="1141"/>
                  </a:lnTo>
                  <a:lnTo>
                    <a:pt x="337" y="1141"/>
                  </a:lnTo>
                  <a:lnTo>
                    <a:pt x="339" y="1141"/>
                  </a:lnTo>
                  <a:lnTo>
                    <a:pt x="341" y="1141"/>
                  </a:lnTo>
                  <a:lnTo>
                    <a:pt x="346" y="1141"/>
                  </a:lnTo>
                  <a:lnTo>
                    <a:pt x="351" y="1141"/>
                  </a:lnTo>
                  <a:lnTo>
                    <a:pt x="353" y="1141"/>
                  </a:lnTo>
                  <a:lnTo>
                    <a:pt x="356" y="1141"/>
                  </a:lnTo>
                  <a:lnTo>
                    <a:pt x="358" y="1143"/>
                  </a:lnTo>
                  <a:lnTo>
                    <a:pt x="360" y="1143"/>
                  </a:lnTo>
                  <a:lnTo>
                    <a:pt x="360" y="1143"/>
                  </a:lnTo>
                  <a:lnTo>
                    <a:pt x="363" y="1143"/>
                  </a:lnTo>
                  <a:lnTo>
                    <a:pt x="363" y="1141"/>
                  </a:lnTo>
                  <a:lnTo>
                    <a:pt x="363" y="1141"/>
                  </a:lnTo>
                  <a:lnTo>
                    <a:pt x="365" y="1138"/>
                  </a:lnTo>
                  <a:lnTo>
                    <a:pt x="367" y="1136"/>
                  </a:lnTo>
                  <a:lnTo>
                    <a:pt x="370" y="1136"/>
                  </a:lnTo>
                  <a:lnTo>
                    <a:pt x="372" y="1136"/>
                  </a:lnTo>
                  <a:lnTo>
                    <a:pt x="374" y="1136"/>
                  </a:lnTo>
                  <a:lnTo>
                    <a:pt x="374" y="1134"/>
                  </a:lnTo>
                  <a:lnTo>
                    <a:pt x="377" y="1134"/>
                  </a:lnTo>
                  <a:lnTo>
                    <a:pt x="382" y="1134"/>
                  </a:lnTo>
                  <a:lnTo>
                    <a:pt x="379" y="1136"/>
                  </a:lnTo>
                  <a:lnTo>
                    <a:pt x="379" y="1136"/>
                  </a:lnTo>
                  <a:lnTo>
                    <a:pt x="382" y="1136"/>
                  </a:lnTo>
                  <a:lnTo>
                    <a:pt x="382" y="1136"/>
                  </a:lnTo>
                  <a:lnTo>
                    <a:pt x="384" y="1134"/>
                  </a:lnTo>
                  <a:lnTo>
                    <a:pt x="386" y="1134"/>
                  </a:lnTo>
                  <a:lnTo>
                    <a:pt x="389" y="1134"/>
                  </a:lnTo>
                  <a:lnTo>
                    <a:pt x="401" y="1138"/>
                  </a:lnTo>
                  <a:lnTo>
                    <a:pt x="403" y="1138"/>
                  </a:lnTo>
                  <a:lnTo>
                    <a:pt x="403" y="1138"/>
                  </a:lnTo>
                  <a:lnTo>
                    <a:pt x="408" y="1136"/>
                  </a:lnTo>
                  <a:lnTo>
                    <a:pt x="412" y="1136"/>
                  </a:lnTo>
                  <a:lnTo>
                    <a:pt x="415" y="1134"/>
                  </a:lnTo>
                  <a:lnTo>
                    <a:pt x="417" y="1134"/>
                  </a:lnTo>
                  <a:lnTo>
                    <a:pt x="419" y="1131"/>
                  </a:lnTo>
                  <a:lnTo>
                    <a:pt x="422" y="1131"/>
                  </a:lnTo>
                  <a:lnTo>
                    <a:pt x="424" y="1131"/>
                  </a:lnTo>
                  <a:lnTo>
                    <a:pt x="431" y="1131"/>
                  </a:lnTo>
                  <a:lnTo>
                    <a:pt x="436" y="1129"/>
                  </a:lnTo>
                  <a:lnTo>
                    <a:pt x="443" y="1129"/>
                  </a:lnTo>
                  <a:lnTo>
                    <a:pt x="446" y="1129"/>
                  </a:lnTo>
                  <a:lnTo>
                    <a:pt x="450" y="1127"/>
                  </a:lnTo>
                  <a:lnTo>
                    <a:pt x="453" y="1127"/>
                  </a:lnTo>
                  <a:lnTo>
                    <a:pt x="455" y="1127"/>
                  </a:lnTo>
                  <a:lnTo>
                    <a:pt x="457" y="1127"/>
                  </a:lnTo>
                  <a:lnTo>
                    <a:pt x="460" y="1127"/>
                  </a:lnTo>
                  <a:lnTo>
                    <a:pt x="467" y="1129"/>
                  </a:lnTo>
                  <a:lnTo>
                    <a:pt x="469" y="1131"/>
                  </a:lnTo>
                  <a:lnTo>
                    <a:pt x="472" y="1134"/>
                  </a:lnTo>
                  <a:lnTo>
                    <a:pt x="472" y="1134"/>
                  </a:lnTo>
                  <a:lnTo>
                    <a:pt x="474" y="1131"/>
                  </a:lnTo>
                  <a:lnTo>
                    <a:pt x="472" y="1131"/>
                  </a:lnTo>
                  <a:lnTo>
                    <a:pt x="469" y="1129"/>
                  </a:lnTo>
                  <a:lnTo>
                    <a:pt x="472" y="1127"/>
                  </a:lnTo>
                  <a:lnTo>
                    <a:pt x="472" y="1124"/>
                  </a:lnTo>
                  <a:lnTo>
                    <a:pt x="469" y="1124"/>
                  </a:lnTo>
                  <a:lnTo>
                    <a:pt x="467" y="1124"/>
                  </a:lnTo>
                  <a:lnTo>
                    <a:pt x="467" y="1127"/>
                  </a:lnTo>
                  <a:lnTo>
                    <a:pt x="464" y="1124"/>
                  </a:lnTo>
                  <a:lnTo>
                    <a:pt x="464" y="1122"/>
                  </a:lnTo>
                  <a:lnTo>
                    <a:pt x="462" y="1122"/>
                  </a:lnTo>
                  <a:lnTo>
                    <a:pt x="462" y="1122"/>
                  </a:lnTo>
                  <a:lnTo>
                    <a:pt x="462" y="1122"/>
                  </a:lnTo>
                  <a:lnTo>
                    <a:pt x="460" y="1122"/>
                  </a:lnTo>
                  <a:lnTo>
                    <a:pt x="460" y="1119"/>
                  </a:lnTo>
                  <a:lnTo>
                    <a:pt x="460" y="1119"/>
                  </a:lnTo>
                  <a:lnTo>
                    <a:pt x="457" y="1119"/>
                  </a:lnTo>
                  <a:lnTo>
                    <a:pt x="455" y="1119"/>
                  </a:lnTo>
                  <a:lnTo>
                    <a:pt x="453" y="1119"/>
                  </a:lnTo>
                  <a:lnTo>
                    <a:pt x="453" y="1119"/>
                  </a:lnTo>
                  <a:lnTo>
                    <a:pt x="453" y="1122"/>
                  </a:lnTo>
                  <a:lnTo>
                    <a:pt x="453" y="1122"/>
                  </a:lnTo>
                  <a:lnTo>
                    <a:pt x="453" y="1122"/>
                  </a:lnTo>
                  <a:lnTo>
                    <a:pt x="453" y="1122"/>
                  </a:lnTo>
                  <a:lnTo>
                    <a:pt x="450" y="1122"/>
                  </a:lnTo>
                  <a:lnTo>
                    <a:pt x="450" y="1122"/>
                  </a:lnTo>
                  <a:lnTo>
                    <a:pt x="450" y="1122"/>
                  </a:lnTo>
                  <a:lnTo>
                    <a:pt x="450" y="1124"/>
                  </a:lnTo>
                  <a:lnTo>
                    <a:pt x="448" y="1124"/>
                  </a:lnTo>
                  <a:lnTo>
                    <a:pt x="448" y="1124"/>
                  </a:lnTo>
                  <a:lnTo>
                    <a:pt x="441" y="1127"/>
                  </a:lnTo>
                  <a:lnTo>
                    <a:pt x="438" y="1127"/>
                  </a:lnTo>
                  <a:lnTo>
                    <a:pt x="438" y="1124"/>
                  </a:lnTo>
                  <a:lnTo>
                    <a:pt x="441" y="1124"/>
                  </a:lnTo>
                  <a:lnTo>
                    <a:pt x="441" y="1124"/>
                  </a:lnTo>
                  <a:lnTo>
                    <a:pt x="441" y="1124"/>
                  </a:lnTo>
                  <a:lnTo>
                    <a:pt x="443" y="1122"/>
                  </a:lnTo>
                  <a:lnTo>
                    <a:pt x="443" y="1119"/>
                  </a:lnTo>
                  <a:lnTo>
                    <a:pt x="446" y="1117"/>
                  </a:lnTo>
                  <a:lnTo>
                    <a:pt x="446" y="1117"/>
                  </a:lnTo>
                  <a:lnTo>
                    <a:pt x="448" y="1115"/>
                  </a:lnTo>
                  <a:lnTo>
                    <a:pt x="450" y="1115"/>
                  </a:lnTo>
                  <a:lnTo>
                    <a:pt x="453" y="1115"/>
                  </a:lnTo>
                  <a:lnTo>
                    <a:pt x="453" y="1115"/>
                  </a:lnTo>
                  <a:lnTo>
                    <a:pt x="453" y="1115"/>
                  </a:lnTo>
                  <a:lnTo>
                    <a:pt x="453" y="1115"/>
                  </a:lnTo>
                  <a:lnTo>
                    <a:pt x="455" y="1115"/>
                  </a:lnTo>
                  <a:lnTo>
                    <a:pt x="455" y="1115"/>
                  </a:lnTo>
                  <a:lnTo>
                    <a:pt x="460" y="1115"/>
                  </a:lnTo>
                  <a:lnTo>
                    <a:pt x="460" y="1112"/>
                  </a:lnTo>
                  <a:lnTo>
                    <a:pt x="462" y="1112"/>
                  </a:lnTo>
                  <a:lnTo>
                    <a:pt x="462" y="1115"/>
                  </a:lnTo>
                  <a:lnTo>
                    <a:pt x="462" y="1115"/>
                  </a:lnTo>
                  <a:lnTo>
                    <a:pt x="464" y="1115"/>
                  </a:lnTo>
                  <a:lnTo>
                    <a:pt x="467" y="1115"/>
                  </a:lnTo>
                  <a:lnTo>
                    <a:pt x="467" y="1117"/>
                  </a:lnTo>
                  <a:lnTo>
                    <a:pt x="472" y="1119"/>
                  </a:lnTo>
                  <a:lnTo>
                    <a:pt x="472" y="1119"/>
                  </a:lnTo>
                  <a:lnTo>
                    <a:pt x="472" y="1122"/>
                  </a:lnTo>
                  <a:lnTo>
                    <a:pt x="472" y="1122"/>
                  </a:lnTo>
                  <a:lnTo>
                    <a:pt x="474" y="1122"/>
                  </a:lnTo>
                  <a:lnTo>
                    <a:pt x="474" y="1122"/>
                  </a:lnTo>
                  <a:lnTo>
                    <a:pt x="474" y="1122"/>
                  </a:lnTo>
                  <a:lnTo>
                    <a:pt x="474" y="1124"/>
                  </a:lnTo>
                  <a:lnTo>
                    <a:pt x="474" y="1122"/>
                  </a:lnTo>
                  <a:lnTo>
                    <a:pt x="476" y="1124"/>
                  </a:lnTo>
                  <a:lnTo>
                    <a:pt x="476" y="1129"/>
                  </a:lnTo>
                  <a:lnTo>
                    <a:pt x="479" y="1129"/>
                  </a:lnTo>
                  <a:lnTo>
                    <a:pt x="479" y="1131"/>
                  </a:lnTo>
                  <a:lnTo>
                    <a:pt x="481" y="1134"/>
                  </a:lnTo>
                  <a:lnTo>
                    <a:pt x="479" y="1136"/>
                  </a:lnTo>
                  <a:lnTo>
                    <a:pt x="476" y="1134"/>
                  </a:lnTo>
                  <a:lnTo>
                    <a:pt x="476" y="1136"/>
                  </a:lnTo>
                  <a:lnTo>
                    <a:pt x="479" y="1138"/>
                  </a:lnTo>
                  <a:lnTo>
                    <a:pt x="481" y="1138"/>
                  </a:lnTo>
                  <a:lnTo>
                    <a:pt x="486" y="1143"/>
                  </a:lnTo>
                  <a:lnTo>
                    <a:pt x="486" y="1145"/>
                  </a:lnTo>
                  <a:lnTo>
                    <a:pt x="488" y="1145"/>
                  </a:lnTo>
                  <a:lnTo>
                    <a:pt x="491" y="1148"/>
                  </a:lnTo>
                  <a:lnTo>
                    <a:pt x="491" y="1148"/>
                  </a:lnTo>
                  <a:lnTo>
                    <a:pt x="491" y="1150"/>
                  </a:lnTo>
                  <a:lnTo>
                    <a:pt x="493" y="1153"/>
                  </a:lnTo>
                  <a:lnTo>
                    <a:pt x="493" y="1155"/>
                  </a:lnTo>
                  <a:lnTo>
                    <a:pt x="493" y="1157"/>
                  </a:lnTo>
                  <a:lnTo>
                    <a:pt x="491" y="1160"/>
                  </a:lnTo>
                  <a:lnTo>
                    <a:pt x="491" y="1160"/>
                  </a:lnTo>
                  <a:lnTo>
                    <a:pt x="488" y="1162"/>
                  </a:lnTo>
                  <a:lnTo>
                    <a:pt x="488" y="1167"/>
                  </a:lnTo>
                  <a:lnTo>
                    <a:pt x="488" y="1174"/>
                  </a:lnTo>
                  <a:lnTo>
                    <a:pt x="488" y="1179"/>
                  </a:lnTo>
                  <a:lnTo>
                    <a:pt x="491" y="1179"/>
                  </a:lnTo>
                  <a:lnTo>
                    <a:pt x="491" y="1179"/>
                  </a:lnTo>
                  <a:lnTo>
                    <a:pt x="488" y="1181"/>
                  </a:lnTo>
                  <a:lnTo>
                    <a:pt x="486" y="1183"/>
                  </a:lnTo>
                  <a:lnTo>
                    <a:pt x="486" y="1183"/>
                  </a:lnTo>
                  <a:lnTo>
                    <a:pt x="488" y="1186"/>
                  </a:lnTo>
                  <a:lnTo>
                    <a:pt x="488" y="1186"/>
                  </a:lnTo>
                  <a:lnTo>
                    <a:pt x="491" y="1183"/>
                  </a:lnTo>
                  <a:lnTo>
                    <a:pt x="495" y="1183"/>
                  </a:lnTo>
                  <a:lnTo>
                    <a:pt x="495" y="1183"/>
                  </a:lnTo>
                  <a:lnTo>
                    <a:pt x="498" y="1183"/>
                  </a:lnTo>
                  <a:lnTo>
                    <a:pt x="500" y="1183"/>
                  </a:lnTo>
                  <a:lnTo>
                    <a:pt x="502" y="1183"/>
                  </a:lnTo>
                  <a:lnTo>
                    <a:pt x="505" y="1183"/>
                  </a:lnTo>
                  <a:lnTo>
                    <a:pt x="507" y="1183"/>
                  </a:lnTo>
                  <a:lnTo>
                    <a:pt x="507" y="1186"/>
                  </a:lnTo>
                  <a:lnTo>
                    <a:pt x="509" y="1186"/>
                  </a:lnTo>
                  <a:lnTo>
                    <a:pt x="512" y="1188"/>
                  </a:lnTo>
                  <a:lnTo>
                    <a:pt x="512" y="1186"/>
                  </a:lnTo>
                  <a:lnTo>
                    <a:pt x="512" y="1186"/>
                  </a:lnTo>
                  <a:lnTo>
                    <a:pt x="512" y="1183"/>
                  </a:lnTo>
                  <a:lnTo>
                    <a:pt x="512" y="1183"/>
                  </a:lnTo>
                  <a:lnTo>
                    <a:pt x="512" y="1186"/>
                  </a:lnTo>
                  <a:lnTo>
                    <a:pt x="514" y="1186"/>
                  </a:lnTo>
                  <a:lnTo>
                    <a:pt x="514" y="1186"/>
                  </a:lnTo>
                  <a:lnTo>
                    <a:pt x="517" y="1188"/>
                  </a:lnTo>
                  <a:lnTo>
                    <a:pt x="519" y="1190"/>
                  </a:lnTo>
                  <a:lnTo>
                    <a:pt x="521" y="1190"/>
                  </a:lnTo>
                  <a:lnTo>
                    <a:pt x="521" y="1188"/>
                  </a:lnTo>
                  <a:lnTo>
                    <a:pt x="521" y="1188"/>
                  </a:lnTo>
                  <a:lnTo>
                    <a:pt x="524" y="1188"/>
                  </a:lnTo>
                  <a:lnTo>
                    <a:pt x="524" y="1188"/>
                  </a:lnTo>
                  <a:lnTo>
                    <a:pt x="524" y="1188"/>
                  </a:lnTo>
                  <a:lnTo>
                    <a:pt x="526" y="1188"/>
                  </a:lnTo>
                  <a:lnTo>
                    <a:pt x="526" y="1188"/>
                  </a:lnTo>
                  <a:lnTo>
                    <a:pt x="526" y="1188"/>
                  </a:lnTo>
                  <a:lnTo>
                    <a:pt x="528" y="1190"/>
                  </a:lnTo>
                  <a:lnTo>
                    <a:pt x="528" y="1190"/>
                  </a:lnTo>
                  <a:lnTo>
                    <a:pt x="528" y="1193"/>
                  </a:lnTo>
                  <a:lnTo>
                    <a:pt x="531" y="1190"/>
                  </a:lnTo>
                  <a:lnTo>
                    <a:pt x="533" y="1190"/>
                  </a:lnTo>
                  <a:lnTo>
                    <a:pt x="533" y="1190"/>
                  </a:lnTo>
                  <a:lnTo>
                    <a:pt x="535" y="1190"/>
                  </a:lnTo>
                  <a:lnTo>
                    <a:pt x="535" y="1193"/>
                  </a:lnTo>
                  <a:lnTo>
                    <a:pt x="535" y="1193"/>
                  </a:lnTo>
                  <a:lnTo>
                    <a:pt x="533" y="1195"/>
                  </a:lnTo>
                  <a:lnTo>
                    <a:pt x="531" y="1195"/>
                  </a:lnTo>
                  <a:lnTo>
                    <a:pt x="528" y="1198"/>
                  </a:lnTo>
                  <a:lnTo>
                    <a:pt x="528" y="1200"/>
                  </a:lnTo>
                  <a:lnTo>
                    <a:pt x="526" y="1202"/>
                  </a:lnTo>
                  <a:lnTo>
                    <a:pt x="526" y="1205"/>
                  </a:lnTo>
                  <a:lnTo>
                    <a:pt x="528" y="1205"/>
                  </a:lnTo>
                  <a:lnTo>
                    <a:pt x="528" y="1205"/>
                  </a:lnTo>
                  <a:lnTo>
                    <a:pt x="531" y="1205"/>
                  </a:lnTo>
                  <a:lnTo>
                    <a:pt x="531" y="1205"/>
                  </a:lnTo>
                  <a:lnTo>
                    <a:pt x="533" y="1205"/>
                  </a:lnTo>
                  <a:lnTo>
                    <a:pt x="535" y="1207"/>
                  </a:lnTo>
                  <a:lnTo>
                    <a:pt x="533" y="1207"/>
                  </a:lnTo>
                  <a:lnTo>
                    <a:pt x="533" y="1207"/>
                  </a:lnTo>
                  <a:lnTo>
                    <a:pt x="531" y="1207"/>
                  </a:lnTo>
                  <a:lnTo>
                    <a:pt x="528" y="1207"/>
                  </a:lnTo>
                  <a:lnTo>
                    <a:pt x="531" y="1209"/>
                  </a:lnTo>
                  <a:lnTo>
                    <a:pt x="531" y="1209"/>
                  </a:lnTo>
                  <a:lnTo>
                    <a:pt x="531" y="1212"/>
                  </a:lnTo>
                  <a:lnTo>
                    <a:pt x="531" y="1212"/>
                  </a:lnTo>
                  <a:lnTo>
                    <a:pt x="533" y="1212"/>
                  </a:lnTo>
                  <a:lnTo>
                    <a:pt x="533" y="1214"/>
                  </a:lnTo>
                  <a:lnTo>
                    <a:pt x="531" y="1214"/>
                  </a:lnTo>
                  <a:lnTo>
                    <a:pt x="533" y="1216"/>
                  </a:lnTo>
                  <a:lnTo>
                    <a:pt x="535" y="1219"/>
                  </a:lnTo>
                  <a:lnTo>
                    <a:pt x="535" y="1221"/>
                  </a:lnTo>
                  <a:lnTo>
                    <a:pt x="535" y="1224"/>
                  </a:lnTo>
                  <a:lnTo>
                    <a:pt x="538" y="1221"/>
                  </a:lnTo>
                  <a:lnTo>
                    <a:pt x="538" y="1221"/>
                  </a:lnTo>
                  <a:lnTo>
                    <a:pt x="538" y="1221"/>
                  </a:lnTo>
                  <a:lnTo>
                    <a:pt x="538" y="1226"/>
                  </a:lnTo>
                  <a:lnTo>
                    <a:pt x="538" y="1228"/>
                  </a:lnTo>
                  <a:lnTo>
                    <a:pt x="538" y="1228"/>
                  </a:lnTo>
                  <a:lnTo>
                    <a:pt x="540" y="1228"/>
                  </a:lnTo>
                  <a:lnTo>
                    <a:pt x="543" y="1228"/>
                  </a:lnTo>
                  <a:lnTo>
                    <a:pt x="545" y="1231"/>
                  </a:lnTo>
                  <a:lnTo>
                    <a:pt x="543" y="1228"/>
                  </a:lnTo>
                  <a:lnTo>
                    <a:pt x="540" y="1231"/>
                  </a:lnTo>
                  <a:lnTo>
                    <a:pt x="538" y="1231"/>
                  </a:lnTo>
                  <a:lnTo>
                    <a:pt x="538" y="1233"/>
                  </a:lnTo>
                  <a:lnTo>
                    <a:pt x="538" y="1233"/>
                  </a:lnTo>
                  <a:lnTo>
                    <a:pt x="538" y="1235"/>
                  </a:lnTo>
                  <a:lnTo>
                    <a:pt x="538" y="1235"/>
                  </a:lnTo>
                  <a:lnTo>
                    <a:pt x="538" y="1235"/>
                  </a:lnTo>
                  <a:lnTo>
                    <a:pt x="538" y="1238"/>
                  </a:lnTo>
                  <a:lnTo>
                    <a:pt x="538" y="1243"/>
                  </a:lnTo>
                  <a:lnTo>
                    <a:pt x="538" y="1243"/>
                  </a:lnTo>
                  <a:lnTo>
                    <a:pt x="540" y="1245"/>
                  </a:lnTo>
                  <a:lnTo>
                    <a:pt x="540" y="1247"/>
                  </a:lnTo>
                  <a:lnTo>
                    <a:pt x="543" y="1250"/>
                  </a:lnTo>
                  <a:lnTo>
                    <a:pt x="543" y="1252"/>
                  </a:lnTo>
                  <a:lnTo>
                    <a:pt x="543" y="1254"/>
                  </a:lnTo>
                  <a:lnTo>
                    <a:pt x="547" y="1254"/>
                  </a:lnTo>
                  <a:lnTo>
                    <a:pt x="552" y="1254"/>
                  </a:lnTo>
                  <a:lnTo>
                    <a:pt x="552" y="1254"/>
                  </a:lnTo>
                  <a:lnTo>
                    <a:pt x="554" y="1257"/>
                  </a:lnTo>
                  <a:lnTo>
                    <a:pt x="557" y="1257"/>
                  </a:lnTo>
                  <a:lnTo>
                    <a:pt x="559" y="1254"/>
                  </a:lnTo>
                  <a:lnTo>
                    <a:pt x="559" y="1257"/>
                  </a:lnTo>
                  <a:lnTo>
                    <a:pt x="557" y="1257"/>
                  </a:lnTo>
                  <a:lnTo>
                    <a:pt x="554" y="1259"/>
                  </a:lnTo>
                  <a:lnTo>
                    <a:pt x="554" y="1257"/>
                  </a:lnTo>
                  <a:lnTo>
                    <a:pt x="552" y="1259"/>
                  </a:lnTo>
                  <a:lnTo>
                    <a:pt x="552" y="1261"/>
                  </a:lnTo>
                  <a:lnTo>
                    <a:pt x="552" y="1261"/>
                  </a:lnTo>
                  <a:lnTo>
                    <a:pt x="557" y="1264"/>
                  </a:lnTo>
                  <a:lnTo>
                    <a:pt x="557" y="1266"/>
                  </a:lnTo>
                  <a:lnTo>
                    <a:pt x="554" y="1266"/>
                  </a:lnTo>
                  <a:lnTo>
                    <a:pt x="557" y="1269"/>
                  </a:lnTo>
                  <a:lnTo>
                    <a:pt x="557" y="1269"/>
                  </a:lnTo>
                  <a:lnTo>
                    <a:pt x="557" y="1266"/>
                  </a:lnTo>
                  <a:lnTo>
                    <a:pt x="559" y="1266"/>
                  </a:lnTo>
                  <a:lnTo>
                    <a:pt x="559" y="1266"/>
                  </a:lnTo>
                  <a:lnTo>
                    <a:pt x="559" y="1266"/>
                  </a:lnTo>
                  <a:lnTo>
                    <a:pt x="557" y="1269"/>
                  </a:lnTo>
                  <a:lnTo>
                    <a:pt x="557" y="1271"/>
                  </a:lnTo>
                  <a:lnTo>
                    <a:pt x="557" y="1271"/>
                  </a:lnTo>
                  <a:lnTo>
                    <a:pt x="554" y="1271"/>
                  </a:lnTo>
                  <a:lnTo>
                    <a:pt x="554" y="1271"/>
                  </a:lnTo>
                  <a:lnTo>
                    <a:pt x="554" y="1271"/>
                  </a:lnTo>
                  <a:lnTo>
                    <a:pt x="554" y="1271"/>
                  </a:lnTo>
                  <a:lnTo>
                    <a:pt x="559" y="1273"/>
                  </a:lnTo>
                  <a:lnTo>
                    <a:pt x="559" y="1271"/>
                  </a:lnTo>
                  <a:lnTo>
                    <a:pt x="559" y="1271"/>
                  </a:lnTo>
                  <a:lnTo>
                    <a:pt x="559" y="1271"/>
                  </a:lnTo>
                  <a:lnTo>
                    <a:pt x="559" y="1271"/>
                  </a:lnTo>
                  <a:lnTo>
                    <a:pt x="562" y="1271"/>
                  </a:lnTo>
                  <a:lnTo>
                    <a:pt x="562" y="1271"/>
                  </a:lnTo>
                  <a:lnTo>
                    <a:pt x="562" y="1273"/>
                  </a:lnTo>
                  <a:lnTo>
                    <a:pt x="564" y="1271"/>
                  </a:lnTo>
                  <a:lnTo>
                    <a:pt x="564" y="1273"/>
                  </a:lnTo>
                  <a:lnTo>
                    <a:pt x="564" y="1273"/>
                  </a:lnTo>
                  <a:lnTo>
                    <a:pt x="566" y="1273"/>
                  </a:lnTo>
                  <a:lnTo>
                    <a:pt x="566" y="1273"/>
                  </a:lnTo>
                  <a:lnTo>
                    <a:pt x="566" y="1273"/>
                  </a:lnTo>
                  <a:lnTo>
                    <a:pt x="566" y="1269"/>
                  </a:lnTo>
                  <a:lnTo>
                    <a:pt x="569" y="1266"/>
                  </a:lnTo>
                  <a:lnTo>
                    <a:pt x="569" y="1266"/>
                  </a:lnTo>
                  <a:lnTo>
                    <a:pt x="569" y="1269"/>
                  </a:lnTo>
                  <a:lnTo>
                    <a:pt x="569" y="1269"/>
                  </a:lnTo>
                  <a:lnTo>
                    <a:pt x="569" y="1269"/>
                  </a:lnTo>
                  <a:lnTo>
                    <a:pt x="569" y="1269"/>
                  </a:lnTo>
                  <a:lnTo>
                    <a:pt x="569" y="1269"/>
                  </a:lnTo>
                  <a:lnTo>
                    <a:pt x="569" y="1273"/>
                  </a:lnTo>
                  <a:lnTo>
                    <a:pt x="566" y="1276"/>
                  </a:lnTo>
                  <a:lnTo>
                    <a:pt x="566" y="1276"/>
                  </a:lnTo>
                  <a:lnTo>
                    <a:pt x="566" y="1276"/>
                  </a:lnTo>
                  <a:lnTo>
                    <a:pt x="566" y="1278"/>
                  </a:lnTo>
                  <a:lnTo>
                    <a:pt x="566" y="1278"/>
                  </a:lnTo>
                  <a:lnTo>
                    <a:pt x="566" y="1278"/>
                  </a:lnTo>
                  <a:lnTo>
                    <a:pt x="569" y="1278"/>
                  </a:lnTo>
                  <a:lnTo>
                    <a:pt x="569" y="1278"/>
                  </a:lnTo>
                  <a:lnTo>
                    <a:pt x="571" y="1280"/>
                  </a:lnTo>
                  <a:lnTo>
                    <a:pt x="573" y="1280"/>
                  </a:lnTo>
                  <a:lnTo>
                    <a:pt x="576" y="1280"/>
                  </a:lnTo>
                  <a:lnTo>
                    <a:pt x="576" y="1278"/>
                  </a:lnTo>
                  <a:lnTo>
                    <a:pt x="576" y="1276"/>
                  </a:lnTo>
                  <a:lnTo>
                    <a:pt x="576" y="1276"/>
                  </a:lnTo>
                  <a:lnTo>
                    <a:pt x="573" y="1276"/>
                  </a:lnTo>
                  <a:lnTo>
                    <a:pt x="578" y="1278"/>
                  </a:lnTo>
                  <a:lnTo>
                    <a:pt x="580" y="1278"/>
                  </a:lnTo>
                  <a:lnTo>
                    <a:pt x="583" y="1278"/>
                  </a:lnTo>
                  <a:lnTo>
                    <a:pt x="585" y="1276"/>
                  </a:lnTo>
                  <a:lnTo>
                    <a:pt x="585" y="1271"/>
                  </a:lnTo>
                  <a:lnTo>
                    <a:pt x="585" y="1269"/>
                  </a:lnTo>
                  <a:lnTo>
                    <a:pt x="585" y="1269"/>
                  </a:lnTo>
                  <a:lnTo>
                    <a:pt x="585" y="1273"/>
                  </a:lnTo>
                  <a:lnTo>
                    <a:pt x="588" y="1273"/>
                  </a:lnTo>
                  <a:lnTo>
                    <a:pt x="588" y="1273"/>
                  </a:lnTo>
                  <a:lnTo>
                    <a:pt x="588" y="1273"/>
                  </a:lnTo>
                  <a:lnTo>
                    <a:pt x="590" y="1273"/>
                  </a:lnTo>
                  <a:lnTo>
                    <a:pt x="590" y="1273"/>
                  </a:lnTo>
                  <a:lnTo>
                    <a:pt x="590" y="1276"/>
                  </a:lnTo>
                  <a:lnTo>
                    <a:pt x="590" y="1276"/>
                  </a:lnTo>
                  <a:lnTo>
                    <a:pt x="590" y="1276"/>
                  </a:lnTo>
                  <a:lnTo>
                    <a:pt x="592" y="1276"/>
                  </a:lnTo>
                  <a:lnTo>
                    <a:pt x="592" y="1276"/>
                  </a:lnTo>
                  <a:lnTo>
                    <a:pt x="592" y="1276"/>
                  </a:lnTo>
                  <a:lnTo>
                    <a:pt x="592" y="1278"/>
                  </a:lnTo>
                  <a:lnTo>
                    <a:pt x="592" y="1278"/>
                  </a:lnTo>
                  <a:lnTo>
                    <a:pt x="595" y="1278"/>
                  </a:lnTo>
                  <a:lnTo>
                    <a:pt x="595" y="1278"/>
                  </a:lnTo>
                  <a:lnTo>
                    <a:pt x="595" y="1278"/>
                  </a:lnTo>
                  <a:lnTo>
                    <a:pt x="597" y="1278"/>
                  </a:lnTo>
                  <a:lnTo>
                    <a:pt x="597" y="1278"/>
                  </a:lnTo>
                  <a:lnTo>
                    <a:pt x="597" y="1278"/>
                  </a:lnTo>
                  <a:lnTo>
                    <a:pt x="597" y="1278"/>
                  </a:lnTo>
                  <a:lnTo>
                    <a:pt x="597" y="1280"/>
                  </a:lnTo>
                  <a:lnTo>
                    <a:pt x="597" y="1280"/>
                  </a:lnTo>
                  <a:lnTo>
                    <a:pt x="599" y="1283"/>
                  </a:lnTo>
                  <a:lnTo>
                    <a:pt x="599" y="1280"/>
                  </a:lnTo>
                  <a:lnTo>
                    <a:pt x="599" y="1280"/>
                  </a:lnTo>
                  <a:lnTo>
                    <a:pt x="602" y="1276"/>
                  </a:lnTo>
                  <a:lnTo>
                    <a:pt x="602" y="1273"/>
                  </a:lnTo>
                  <a:lnTo>
                    <a:pt x="599" y="1266"/>
                  </a:lnTo>
                  <a:lnTo>
                    <a:pt x="599" y="1266"/>
                  </a:lnTo>
                  <a:lnTo>
                    <a:pt x="602" y="1269"/>
                  </a:lnTo>
                  <a:lnTo>
                    <a:pt x="602" y="1269"/>
                  </a:lnTo>
                  <a:lnTo>
                    <a:pt x="602" y="1269"/>
                  </a:lnTo>
                  <a:lnTo>
                    <a:pt x="602" y="1271"/>
                  </a:lnTo>
                  <a:lnTo>
                    <a:pt x="602" y="1273"/>
                  </a:lnTo>
                  <a:lnTo>
                    <a:pt x="604" y="1276"/>
                  </a:lnTo>
                  <a:lnTo>
                    <a:pt x="604" y="1276"/>
                  </a:lnTo>
                  <a:lnTo>
                    <a:pt x="607" y="1278"/>
                  </a:lnTo>
                  <a:lnTo>
                    <a:pt x="607" y="1278"/>
                  </a:lnTo>
                  <a:lnTo>
                    <a:pt x="604" y="1278"/>
                  </a:lnTo>
                  <a:lnTo>
                    <a:pt x="604" y="1278"/>
                  </a:lnTo>
                  <a:lnTo>
                    <a:pt x="604" y="1280"/>
                  </a:lnTo>
                  <a:lnTo>
                    <a:pt x="604" y="1280"/>
                  </a:lnTo>
                  <a:lnTo>
                    <a:pt x="604" y="1283"/>
                  </a:lnTo>
                  <a:lnTo>
                    <a:pt x="604" y="1283"/>
                  </a:lnTo>
                  <a:lnTo>
                    <a:pt x="602" y="1283"/>
                  </a:lnTo>
                  <a:lnTo>
                    <a:pt x="602" y="1285"/>
                  </a:lnTo>
                  <a:lnTo>
                    <a:pt x="602" y="1285"/>
                  </a:lnTo>
                  <a:lnTo>
                    <a:pt x="604" y="1287"/>
                  </a:lnTo>
                  <a:lnTo>
                    <a:pt x="607" y="1287"/>
                  </a:lnTo>
                  <a:lnTo>
                    <a:pt x="607" y="1285"/>
                  </a:lnTo>
                  <a:lnTo>
                    <a:pt x="609" y="1287"/>
                  </a:lnTo>
                  <a:lnTo>
                    <a:pt x="609" y="1287"/>
                  </a:lnTo>
                  <a:lnTo>
                    <a:pt x="611" y="1287"/>
                  </a:lnTo>
                  <a:lnTo>
                    <a:pt x="611" y="1287"/>
                  </a:lnTo>
                  <a:lnTo>
                    <a:pt x="609" y="1285"/>
                  </a:lnTo>
                  <a:lnTo>
                    <a:pt x="609" y="1283"/>
                  </a:lnTo>
                  <a:lnTo>
                    <a:pt x="609" y="1280"/>
                  </a:lnTo>
                  <a:lnTo>
                    <a:pt x="611" y="1278"/>
                  </a:lnTo>
                  <a:lnTo>
                    <a:pt x="611" y="1276"/>
                  </a:lnTo>
                  <a:lnTo>
                    <a:pt x="611" y="1276"/>
                  </a:lnTo>
                  <a:lnTo>
                    <a:pt x="611" y="1273"/>
                  </a:lnTo>
                  <a:lnTo>
                    <a:pt x="611" y="1273"/>
                  </a:lnTo>
                  <a:lnTo>
                    <a:pt x="611" y="1273"/>
                  </a:lnTo>
                  <a:lnTo>
                    <a:pt x="611" y="1269"/>
                  </a:lnTo>
                  <a:lnTo>
                    <a:pt x="614" y="1276"/>
                  </a:lnTo>
                  <a:lnTo>
                    <a:pt x="614" y="1271"/>
                  </a:lnTo>
                  <a:lnTo>
                    <a:pt x="616" y="1271"/>
                  </a:lnTo>
                  <a:lnTo>
                    <a:pt x="616" y="1271"/>
                  </a:lnTo>
                  <a:lnTo>
                    <a:pt x="618" y="1271"/>
                  </a:lnTo>
                  <a:lnTo>
                    <a:pt x="618" y="1271"/>
                  </a:lnTo>
                  <a:lnTo>
                    <a:pt x="618" y="1271"/>
                  </a:lnTo>
                  <a:lnTo>
                    <a:pt x="618" y="1271"/>
                  </a:lnTo>
                  <a:lnTo>
                    <a:pt x="618" y="1271"/>
                  </a:lnTo>
                  <a:lnTo>
                    <a:pt x="618" y="1271"/>
                  </a:lnTo>
                  <a:lnTo>
                    <a:pt x="618" y="1269"/>
                  </a:lnTo>
                  <a:lnTo>
                    <a:pt x="618" y="1269"/>
                  </a:lnTo>
                  <a:lnTo>
                    <a:pt x="618" y="1269"/>
                  </a:lnTo>
                  <a:lnTo>
                    <a:pt x="618" y="1269"/>
                  </a:lnTo>
                  <a:lnTo>
                    <a:pt x="618" y="1266"/>
                  </a:lnTo>
                  <a:lnTo>
                    <a:pt x="618" y="1266"/>
                  </a:lnTo>
                  <a:lnTo>
                    <a:pt x="621" y="1266"/>
                  </a:lnTo>
                  <a:lnTo>
                    <a:pt x="621" y="1266"/>
                  </a:lnTo>
                  <a:lnTo>
                    <a:pt x="621" y="1269"/>
                  </a:lnTo>
                  <a:lnTo>
                    <a:pt x="621" y="1269"/>
                  </a:lnTo>
                  <a:lnTo>
                    <a:pt x="623" y="1269"/>
                  </a:lnTo>
                  <a:lnTo>
                    <a:pt x="623" y="1269"/>
                  </a:lnTo>
                  <a:lnTo>
                    <a:pt x="625" y="1266"/>
                  </a:lnTo>
                  <a:lnTo>
                    <a:pt x="625" y="1266"/>
                  </a:lnTo>
                  <a:lnTo>
                    <a:pt x="625" y="1266"/>
                  </a:lnTo>
                  <a:lnTo>
                    <a:pt x="625" y="1264"/>
                  </a:lnTo>
                  <a:lnTo>
                    <a:pt x="625" y="1264"/>
                  </a:lnTo>
                  <a:lnTo>
                    <a:pt x="625" y="1264"/>
                  </a:lnTo>
                  <a:lnTo>
                    <a:pt x="625" y="1264"/>
                  </a:lnTo>
                  <a:lnTo>
                    <a:pt x="628" y="1264"/>
                  </a:lnTo>
                  <a:lnTo>
                    <a:pt x="628" y="1266"/>
                  </a:lnTo>
                  <a:lnTo>
                    <a:pt x="628" y="1266"/>
                  </a:lnTo>
                  <a:lnTo>
                    <a:pt x="630" y="1264"/>
                  </a:lnTo>
                  <a:lnTo>
                    <a:pt x="633" y="1264"/>
                  </a:lnTo>
                  <a:lnTo>
                    <a:pt x="642" y="1264"/>
                  </a:lnTo>
                  <a:lnTo>
                    <a:pt x="652" y="1264"/>
                  </a:lnTo>
                  <a:lnTo>
                    <a:pt x="659" y="1264"/>
                  </a:lnTo>
                  <a:lnTo>
                    <a:pt x="659" y="1252"/>
                  </a:lnTo>
                  <a:lnTo>
                    <a:pt x="659" y="1243"/>
                  </a:lnTo>
                  <a:lnTo>
                    <a:pt x="659" y="1235"/>
                  </a:lnTo>
                  <a:lnTo>
                    <a:pt x="659" y="1231"/>
                  </a:lnTo>
                  <a:lnTo>
                    <a:pt x="663" y="1231"/>
                  </a:lnTo>
                  <a:lnTo>
                    <a:pt x="666" y="1233"/>
                  </a:lnTo>
                  <a:lnTo>
                    <a:pt x="666" y="1238"/>
                  </a:lnTo>
                  <a:lnTo>
                    <a:pt x="668" y="1240"/>
                  </a:lnTo>
                  <a:lnTo>
                    <a:pt x="668" y="1238"/>
                  </a:lnTo>
                  <a:lnTo>
                    <a:pt x="670" y="1233"/>
                  </a:lnTo>
                  <a:lnTo>
                    <a:pt x="670" y="1233"/>
                  </a:lnTo>
                  <a:lnTo>
                    <a:pt x="670" y="1233"/>
                  </a:lnTo>
                  <a:lnTo>
                    <a:pt x="673" y="1231"/>
                  </a:lnTo>
                  <a:lnTo>
                    <a:pt x="673" y="1231"/>
                  </a:lnTo>
                  <a:lnTo>
                    <a:pt x="673" y="1233"/>
                  </a:lnTo>
                  <a:lnTo>
                    <a:pt x="675" y="1233"/>
                  </a:lnTo>
                  <a:lnTo>
                    <a:pt x="675" y="1233"/>
                  </a:lnTo>
                  <a:lnTo>
                    <a:pt x="678" y="1235"/>
                  </a:lnTo>
                  <a:lnTo>
                    <a:pt x="678" y="1238"/>
                  </a:lnTo>
                  <a:lnTo>
                    <a:pt x="680" y="1238"/>
                  </a:lnTo>
                  <a:lnTo>
                    <a:pt x="682" y="1238"/>
                  </a:lnTo>
                  <a:lnTo>
                    <a:pt x="685" y="1235"/>
                  </a:lnTo>
                  <a:lnTo>
                    <a:pt x="687" y="1235"/>
                  </a:lnTo>
                  <a:lnTo>
                    <a:pt x="689" y="1235"/>
                  </a:lnTo>
                  <a:lnTo>
                    <a:pt x="694" y="1238"/>
                  </a:lnTo>
                  <a:lnTo>
                    <a:pt x="694" y="1238"/>
                  </a:lnTo>
                  <a:lnTo>
                    <a:pt x="699" y="1238"/>
                  </a:lnTo>
                  <a:lnTo>
                    <a:pt x="704" y="1235"/>
                  </a:lnTo>
                  <a:lnTo>
                    <a:pt x="727" y="1235"/>
                  </a:lnTo>
                  <a:lnTo>
                    <a:pt x="730" y="1238"/>
                  </a:lnTo>
                  <a:lnTo>
                    <a:pt x="737" y="1243"/>
                  </a:lnTo>
                  <a:lnTo>
                    <a:pt x="742" y="1245"/>
                  </a:lnTo>
                  <a:lnTo>
                    <a:pt x="744" y="1245"/>
                  </a:lnTo>
                  <a:lnTo>
                    <a:pt x="763" y="1245"/>
                  </a:lnTo>
                  <a:lnTo>
                    <a:pt x="765" y="1245"/>
                  </a:lnTo>
                  <a:lnTo>
                    <a:pt x="768" y="1243"/>
                  </a:lnTo>
                  <a:lnTo>
                    <a:pt x="770" y="1240"/>
                  </a:lnTo>
                  <a:lnTo>
                    <a:pt x="772" y="1235"/>
                  </a:lnTo>
                  <a:lnTo>
                    <a:pt x="772" y="1233"/>
                  </a:lnTo>
                  <a:lnTo>
                    <a:pt x="772" y="1233"/>
                  </a:lnTo>
                  <a:lnTo>
                    <a:pt x="777" y="1233"/>
                  </a:lnTo>
                  <a:lnTo>
                    <a:pt x="782" y="1231"/>
                  </a:lnTo>
                  <a:lnTo>
                    <a:pt x="782" y="1231"/>
                  </a:lnTo>
                  <a:lnTo>
                    <a:pt x="784" y="1231"/>
                  </a:lnTo>
                  <a:lnTo>
                    <a:pt x="787" y="1228"/>
                  </a:lnTo>
                  <a:lnTo>
                    <a:pt x="789" y="1228"/>
                  </a:lnTo>
                  <a:lnTo>
                    <a:pt x="794" y="1228"/>
                  </a:lnTo>
                  <a:lnTo>
                    <a:pt x="796" y="1226"/>
                  </a:lnTo>
                  <a:lnTo>
                    <a:pt x="798" y="1224"/>
                  </a:lnTo>
                  <a:lnTo>
                    <a:pt x="808" y="1221"/>
                  </a:lnTo>
                  <a:lnTo>
                    <a:pt x="810" y="1221"/>
                  </a:lnTo>
                  <a:lnTo>
                    <a:pt x="813" y="1224"/>
                  </a:lnTo>
                  <a:lnTo>
                    <a:pt x="813" y="1226"/>
                  </a:lnTo>
                  <a:lnTo>
                    <a:pt x="810" y="1226"/>
                  </a:lnTo>
                  <a:lnTo>
                    <a:pt x="810" y="1226"/>
                  </a:lnTo>
                  <a:lnTo>
                    <a:pt x="810" y="1228"/>
                  </a:lnTo>
                  <a:lnTo>
                    <a:pt x="810" y="1231"/>
                  </a:lnTo>
                  <a:lnTo>
                    <a:pt x="810" y="1235"/>
                  </a:lnTo>
                  <a:lnTo>
                    <a:pt x="813" y="1235"/>
                  </a:lnTo>
                  <a:lnTo>
                    <a:pt x="813" y="1238"/>
                  </a:lnTo>
                  <a:lnTo>
                    <a:pt x="815" y="1238"/>
                  </a:lnTo>
                  <a:lnTo>
                    <a:pt x="827" y="1240"/>
                  </a:lnTo>
                  <a:lnTo>
                    <a:pt x="829" y="1240"/>
                  </a:lnTo>
                  <a:lnTo>
                    <a:pt x="832" y="1238"/>
                  </a:lnTo>
                  <a:lnTo>
                    <a:pt x="834" y="1238"/>
                  </a:lnTo>
                  <a:lnTo>
                    <a:pt x="836" y="1238"/>
                  </a:lnTo>
                  <a:lnTo>
                    <a:pt x="836" y="1235"/>
                  </a:lnTo>
                  <a:lnTo>
                    <a:pt x="834" y="1235"/>
                  </a:lnTo>
                  <a:lnTo>
                    <a:pt x="834" y="1233"/>
                  </a:lnTo>
                  <a:lnTo>
                    <a:pt x="836" y="1231"/>
                  </a:lnTo>
                  <a:lnTo>
                    <a:pt x="841" y="1228"/>
                  </a:lnTo>
                  <a:lnTo>
                    <a:pt x="843" y="1228"/>
                  </a:lnTo>
                  <a:lnTo>
                    <a:pt x="843" y="1228"/>
                  </a:lnTo>
                  <a:lnTo>
                    <a:pt x="846" y="1228"/>
                  </a:lnTo>
                  <a:lnTo>
                    <a:pt x="848" y="1228"/>
                  </a:lnTo>
                  <a:lnTo>
                    <a:pt x="848" y="1228"/>
                  </a:lnTo>
                  <a:lnTo>
                    <a:pt x="848" y="1226"/>
                  </a:lnTo>
                  <a:lnTo>
                    <a:pt x="850" y="1226"/>
                  </a:lnTo>
                  <a:lnTo>
                    <a:pt x="853" y="1224"/>
                  </a:lnTo>
                  <a:lnTo>
                    <a:pt x="855" y="1224"/>
                  </a:lnTo>
                  <a:lnTo>
                    <a:pt x="853" y="1221"/>
                  </a:lnTo>
                  <a:lnTo>
                    <a:pt x="850" y="1221"/>
                  </a:lnTo>
                  <a:lnTo>
                    <a:pt x="848" y="1219"/>
                  </a:lnTo>
                  <a:lnTo>
                    <a:pt x="846" y="1219"/>
                  </a:lnTo>
                  <a:lnTo>
                    <a:pt x="846" y="1219"/>
                  </a:lnTo>
                  <a:lnTo>
                    <a:pt x="846" y="1216"/>
                  </a:lnTo>
                  <a:lnTo>
                    <a:pt x="846" y="1216"/>
                  </a:lnTo>
                  <a:lnTo>
                    <a:pt x="846" y="1216"/>
                  </a:lnTo>
                  <a:lnTo>
                    <a:pt x="846" y="1214"/>
                  </a:lnTo>
                  <a:lnTo>
                    <a:pt x="846" y="1214"/>
                  </a:lnTo>
                  <a:lnTo>
                    <a:pt x="846" y="1212"/>
                  </a:lnTo>
                  <a:lnTo>
                    <a:pt x="846" y="1212"/>
                  </a:lnTo>
                  <a:lnTo>
                    <a:pt x="846" y="1212"/>
                  </a:lnTo>
                  <a:lnTo>
                    <a:pt x="843" y="1209"/>
                  </a:lnTo>
                  <a:lnTo>
                    <a:pt x="843" y="1207"/>
                  </a:lnTo>
                  <a:lnTo>
                    <a:pt x="843" y="1205"/>
                  </a:lnTo>
                  <a:lnTo>
                    <a:pt x="846" y="1202"/>
                  </a:lnTo>
                  <a:lnTo>
                    <a:pt x="850" y="1200"/>
                  </a:lnTo>
                  <a:lnTo>
                    <a:pt x="853" y="1198"/>
                  </a:lnTo>
                  <a:lnTo>
                    <a:pt x="850" y="1195"/>
                  </a:lnTo>
                  <a:lnTo>
                    <a:pt x="848" y="1188"/>
                  </a:lnTo>
                  <a:lnTo>
                    <a:pt x="843" y="1179"/>
                  </a:lnTo>
                  <a:lnTo>
                    <a:pt x="841" y="1174"/>
                  </a:lnTo>
                  <a:lnTo>
                    <a:pt x="839" y="1169"/>
                  </a:lnTo>
                  <a:lnTo>
                    <a:pt x="836" y="1157"/>
                  </a:lnTo>
                  <a:lnTo>
                    <a:pt x="834" y="1155"/>
                  </a:lnTo>
                  <a:lnTo>
                    <a:pt x="834" y="1153"/>
                  </a:lnTo>
                  <a:lnTo>
                    <a:pt x="829" y="1148"/>
                  </a:lnTo>
                  <a:lnTo>
                    <a:pt x="824" y="1145"/>
                  </a:lnTo>
                  <a:lnTo>
                    <a:pt x="824" y="1143"/>
                  </a:lnTo>
                  <a:lnTo>
                    <a:pt x="824" y="1141"/>
                  </a:lnTo>
                  <a:lnTo>
                    <a:pt x="824" y="1138"/>
                  </a:lnTo>
                  <a:lnTo>
                    <a:pt x="820" y="1136"/>
                  </a:lnTo>
                  <a:lnTo>
                    <a:pt x="820" y="1134"/>
                  </a:lnTo>
                  <a:lnTo>
                    <a:pt x="817" y="1131"/>
                  </a:lnTo>
                  <a:lnTo>
                    <a:pt x="820" y="1119"/>
                  </a:lnTo>
                  <a:lnTo>
                    <a:pt x="820" y="1112"/>
                  </a:lnTo>
                  <a:lnTo>
                    <a:pt x="820" y="1108"/>
                  </a:lnTo>
                  <a:lnTo>
                    <a:pt x="817" y="1105"/>
                  </a:lnTo>
                  <a:lnTo>
                    <a:pt x="813" y="1105"/>
                  </a:lnTo>
                  <a:lnTo>
                    <a:pt x="810" y="1105"/>
                  </a:lnTo>
                  <a:lnTo>
                    <a:pt x="808" y="1108"/>
                  </a:lnTo>
                  <a:lnTo>
                    <a:pt x="803" y="1108"/>
                  </a:lnTo>
                  <a:lnTo>
                    <a:pt x="794" y="1108"/>
                  </a:lnTo>
                  <a:lnTo>
                    <a:pt x="789" y="1108"/>
                  </a:lnTo>
                  <a:lnTo>
                    <a:pt x="787" y="1105"/>
                  </a:lnTo>
                  <a:lnTo>
                    <a:pt x="784" y="1105"/>
                  </a:lnTo>
                  <a:lnTo>
                    <a:pt x="784" y="1103"/>
                  </a:lnTo>
                  <a:lnTo>
                    <a:pt x="782" y="1098"/>
                  </a:lnTo>
                  <a:lnTo>
                    <a:pt x="779" y="1096"/>
                  </a:lnTo>
                  <a:lnTo>
                    <a:pt x="777" y="1093"/>
                  </a:lnTo>
                  <a:lnTo>
                    <a:pt x="775" y="1089"/>
                  </a:lnTo>
                  <a:lnTo>
                    <a:pt x="772" y="1084"/>
                  </a:lnTo>
                  <a:lnTo>
                    <a:pt x="770" y="1079"/>
                  </a:lnTo>
                  <a:lnTo>
                    <a:pt x="770" y="1079"/>
                  </a:lnTo>
                  <a:lnTo>
                    <a:pt x="770" y="1074"/>
                  </a:lnTo>
                  <a:lnTo>
                    <a:pt x="770" y="1070"/>
                  </a:lnTo>
                  <a:lnTo>
                    <a:pt x="770" y="1070"/>
                  </a:lnTo>
                  <a:lnTo>
                    <a:pt x="775" y="1060"/>
                  </a:lnTo>
                  <a:lnTo>
                    <a:pt x="777" y="1058"/>
                  </a:lnTo>
                  <a:lnTo>
                    <a:pt x="777" y="1056"/>
                  </a:lnTo>
                  <a:lnTo>
                    <a:pt x="777" y="1051"/>
                  </a:lnTo>
                  <a:lnTo>
                    <a:pt x="777" y="1048"/>
                  </a:lnTo>
                  <a:lnTo>
                    <a:pt x="777" y="1046"/>
                  </a:lnTo>
                  <a:lnTo>
                    <a:pt x="777" y="1046"/>
                  </a:lnTo>
                  <a:lnTo>
                    <a:pt x="777" y="1044"/>
                  </a:lnTo>
                  <a:lnTo>
                    <a:pt x="777" y="1039"/>
                  </a:lnTo>
                  <a:lnTo>
                    <a:pt x="777" y="1032"/>
                  </a:lnTo>
                  <a:lnTo>
                    <a:pt x="777" y="1029"/>
                  </a:lnTo>
                  <a:lnTo>
                    <a:pt x="775" y="1025"/>
                  </a:lnTo>
                  <a:lnTo>
                    <a:pt x="772" y="1025"/>
                  </a:lnTo>
                  <a:lnTo>
                    <a:pt x="770" y="1022"/>
                  </a:lnTo>
                  <a:lnTo>
                    <a:pt x="749" y="1025"/>
                  </a:lnTo>
                  <a:lnTo>
                    <a:pt x="746" y="1022"/>
                  </a:lnTo>
                  <a:lnTo>
                    <a:pt x="739" y="1018"/>
                  </a:lnTo>
                  <a:lnTo>
                    <a:pt x="737" y="1015"/>
                  </a:lnTo>
                  <a:lnTo>
                    <a:pt x="723" y="1011"/>
                  </a:lnTo>
                  <a:lnTo>
                    <a:pt x="720" y="1006"/>
                  </a:lnTo>
                  <a:lnTo>
                    <a:pt x="720" y="1003"/>
                  </a:lnTo>
                  <a:lnTo>
                    <a:pt x="720" y="992"/>
                  </a:lnTo>
                  <a:lnTo>
                    <a:pt x="723" y="980"/>
                  </a:lnTo>
                  <a:lnTo>
                    <a:pt x="725" y="973"/>
                  </a:lnTo>
                  <a:lnTo>
                    <a:pt x="730" y="968"/>
                  </a:lnTo>
                  <a:lnTo>
                    <a:pt x="737" y="961"/>
                  </a:lnTo>
                  <a:lnTo>
                    <a:pt x="742" y="956"/>
                  </a:lnTo>
                  <a:lnTo>
                    <a:pt x="751" y="947"/>
                  </a:lnTo>
                  <a:lnTo>
                    <a:pt x="756" y="940"/>
                  </a:lnTo>
                  <a:lnTo>
                    <a:pt x="763" y="932"/>
                  </a:lnTo>
                  <a:lnTo>
                    <a:pt x="765" y="930"/>
                  </a:lnTo>
                  <a:lnTo>
                    <a:pt x="772" y="911"/>
                  </a:lnTo>
                  <a:lnTo>
                    <a:pt x="772" y="909"/>
                  </a:lnTo>
                  <a:lnTo>
                    <a:pt x="782" y="902"/>
                  </a:lnTo>
                  <a:lnTo>
                    <a:pt x="787" y="897"/>
                  </a:lnTo>
                  <a:lnTo>
                    <a:pt x="791" y="892"/>
                  </a:lnTo>
                  <a:lnTo>
                    <a:pt x="794" y="890"/>
                  </a:lnTo>
                  <a:lnTo>
                    <a:pt x="794" y="890"/>
                  </a:lnTo>
                  <a:lnTo>
                    <a:pt x="798" y="890"/>
                  </a:lnTo>
                  <a:lnTo>
                    <a:pt x="801" y="887"/>
                  </a:lnTo>
                  <a:lnTo>
                    <a:pt x="803" y="887"/>
                  </a:lnTo>
                  <a:lnTo>
                    <a:pt x="803" y="887"/>
                  </a:lnTo>
                  <a:lnTo>
                    <a:pt x="805" y="890"/>
                  </a:lnTo>
                  <a:lnTo>
                    <a:pt x="808" y="890"/>
                  </a:lnTo>
                  <a:lnTo>
                    <a:pt x="810" y="892"/>
                  </a:lnTo>
                  <a:lnTo>
                    <a:pt x="813" y="895"/>
                  </a:lnTo>
                  <a:lnTo>
                    <a:pt x="815" y="897"/>
                  </a:lnTo>
                  <a:lnTo>
                    <a:pt x="817" y="899"/>
                  </a:lnTo>
                  <a:lnTo>
                    <a:pt x="817" y="899"/>
                  </a:lnTo>
                  <a:lnTo>
                    <a:pt x="817" y="904"/>
                  </a:lnTo>
                  <a:lnTo>
                    <a:pt x="817" y="906"/>
                  </a:lnTo>
                  <a:lnTo>
                    <a:pt x="820" y="911"/>
                  </a:lnTo>
                  <a:lnTo>
                    <a:pt x="824" y="916"/>
                  </a:lnTo>
                  <a:lnTo>
                    <a:pt x="827" y="918"/>
                  </a:lnTo>
                  <a:lnTo>
                    <a:pt x="834" y="921"/>
                  </a:lnTo>
                  <a:lnTo>
                    <a:pt x="841" y="918"/>
                  </a:lnTo>
                  <a:lnTo>
                    <a:pt x="850" y="913"/>
                  </a:lnTo>
                  <a:lnTo>
                    <a:pt x="860" y="909"/>
                  </a:lnTo>
                  <a:lnTo>
                    <a:pt x="867" y="906"/>
                  </a:lnTo>
                  <a:lnTo>
                    <a:pt x="874" y="904"/>
                  </a:lnTo>
                  <a:lnTo>
                    <a:pt x="881" y="904"/>
                  </a:lnTo>
                  <a:lnTo>
                    <a:pt x="888" y="904"/>
                  </a:lnTo>
                  <a:lnTo>
                    <a:pt x="895" y="904"/>
                  </a:lnTo>
                  <a:lnTo>
                    <a:pt x="905" y="902"/>
                  </a:lnTo>
                  <a:lnTo>
                    <a:pt x="919" y="897"/>
                  </a:lnTo>
                  <a:lnTo>
                    <a:pt x="921" y="895"/>
                  </a:lnTo>
                  <a:lnTo>
                    <a:pt x="921" y="895"/>
                  </a:lnTo>
                  <a:lnTo>
                    <a:pt x="921" y="883"/>
                  </a:lnTo>
                  <a:lnTo>
                    <a:pt x="921" y="880"/>
                  </a:lnTo>
                  <a:lnTo>
                    <a:pt x="924" y="878"/>
                  </a:lnTo>
                  <a:lnTo>
                    <a:pt x="931" y="871"/>
                  </a:lnTo>
                  <a:lnTo>
                    <a:pt x="940" y="861"/>
                  </a:lnTo>
                  <a:lnTo>
                    <a:pt x="943" y="859"/>
                  </a:lnTo>
                  <a:lnTo>
                    <a:pt x="945" y="854"/>
                  </a:lnTo>
                  <a:lnTo>
                    <a:pt x="948" y="850"/>
                  </a:lnTo>
                  <a:lnTo>
                    <a:pt x="952" y="831"/>
                  </a:lnTo>
                  <a:lnTo>
                    <a:pt x="955" y="828"/>
                  </a:lnTo>
                  <a:lnTo>
                    <a:pt x="959" y="819"/>
                  </a:lnTo>
                  <a:lnTo>
                    <a:pt x="962" y="819"/>
                  </a:lnTo>
                  <a:lnTo>
                    <a:pt x="974" y="812"/>
                  </a:lnTo>
                  <a:lnTo>
                    <a:pt x="985" y="807"/>
                  </a:lnTo>
                  <a:lnTo>
                    <a:pt x="995" y="800"/>
                  </a:lnTo>
                  <a:lnTo>
                    <a:pt x="1007" y="795"/>
                  </a:lnTo>
                  <a:lnTo>
                    <a:pt x="1007" y="795"/>
                  </a:lnTo>
                  <a:lnTo>
                    <a:pt x="1009" y="793"/>
                  </a:lnTo>
                  <a:lnTo>
                    <a:pt x="1011" y="786"/>
                  </a:lnTo>
                  <a:lnTo>
                    <a:pt x="1014" y="783"/>
                  </a:lnTo>
                  <a:lnTo>
                    <a:pt x="1019" y="776"/>
                  </a:lnTo>
                  <a:lnTo>
                    <a:pt x="1026" y="764"/>
                  </a:lnTo>
                  <a:lnTo>
                    <a:pt x="1028" y="755"/>
                  </a:lnTo>
                  <a:lnTo>
                    <a:pt x="1033" y="745"/>
                  </a:lnTo>
                  <a:lnTo>
                    <a:pt x="1038" y="734"/>
                  </a:lnTo>
                  <a:lnTo>
                    <a:pt x="1042" y="722"/>
                  </a:lnTo>
                  <a:lnTo>
                    <a:pt x="1045" y="710"/>
                  </a:lnTo>
                  <a:lnTo>
                    <a:pt x="1047" y="708"/>
                  </a:lnTo>
                  <a:lnTo>
                    <a:pt x="1061" y="700"/>
                  </a:lnTo>
                  <a:lnTo>
                    <a:pt x="1075" y="698"/>
                  </a:lnTo>
                  <a:lnTo>
                    <a:pt x="1080" y="696"/>
                  </a:lnTo>
                  <a:lnTo>
                    <a:pt x="1092" y="684"/>
                  </a:lnTo>
                  <a:lnTo>
                    <a:pt x="1094" y="682"/>
                  </a:lnTo>
                  <a:lnTo>
                    <a:pt x="1092" y="677"/>
                  </a:lnTo>
                  <a:lnTo>
                    <a:pt x="1090" y="672"/>
                  </a:lnTo>
                  <a:lnTo>
                    <a:pt x="1090" y="670"/>
                  </a:lnTo>
                  <a:lnTo>
                    <a:pt x="1085" y="667"/>
                  </a:lnTo>
                  <a:lnTo>
                    <a:pt x="1085" y="667"/>
                  </a:lnTo>
                  <a:lnTo>
                    <a:pt x="1085" y="667"/>
                  </a:lnTo>
                  <a:lnTo>
                    <a:pt x="1087" y="665"/>
                  </a:lnTo>
                  <a:lnTo>
                    <a:pt x="1087" y="665"/>
                  </a:lnTo>
                  <a:lnTo>
                    <a:pt x="1090" y="665"/>
                  </a:lnTo>
                  <a:lnTo>
                    <a:pt x="1090" y="663"/>
                  </a:lnTo>
                  <a:lnTo>
                    <a:pt x="1090" y="663"/>
                  </a:lnTo>
                  <a:lnTo>
                    <a:pt x="1090" y="663"/>
                  </a:lnTo>
                  <a:lnTo>
                    <a:pt x="1090" y="663"/>
                  </a:lnTo>
                  <a:lnTo>
                    <a:pt x="1092" y="663"/>
                  </a:lnTo>
                  <a:lnTo>
                    <a:pt x="1092" y="660"/>
                  </a:lnTo>
                  <a:lnTo>
                    <a:pt x="1097" y="656"/>
                  </a:lnTo>
                  <a:lnTo>
                    <a:pt x="1097" y="653"/>
                  </a:lnTo>
                  <a:lnTo>
                    <a:pt x="1099" y="653"/>
                  </a:lnTo>
                  <a:lnTo>
                    <a:pt x="1101" y="653"/>
                  </a:lnTo>
                  <a:lnTo>
                    <a:pt x="1101" y="651"/>
                  </a:lnTo>
                  <a:lnTo>
                    <a:pt x="1104" y="648"/>
                  </a:lnTo>
                  <a:lnTo>
                    <a:pt x="1101" y="646"/>
                  </a:lnTo>
                  <a:lnTo>
                    <a:pt x="1101" y="646"/>
                  </a:lnTo>
                  <a:lnTo>
                    <a:pt x="1104" y="644"/>
                  </a:lnTo>
                  <a:lnTo>
                    <a:pt x="1104" y="641"/>
                  </a:lnTo>
                  <a:lnTo>
                    <a:pt x="1106" y="641"/>
                  </a:lnTo>
                  <a:lnTo>
                    <a:pt x="1106" y="641"/>
                  </a:lnTo>
                  <a:lnTo>
                    <a:pt x="1109" y="639"/>
                  </a:lnTo>
                  <a:lnTo>
                    <a:pt x="1111" y="639"/>
                  </a:lnTo>
                  <a:lnTo>
                    <a:pt x="1111" y="639"/>
                  </a:lnTo>
                  <a:lnTo>
                    <a:pt x="1111" y="637"/>
                  </a:lnTo>
                  <a:lnTo>
                    <a:pt x="1111" y="637"/>
                  </a:lnTo>
                  <a:lnTo>
                    <a:pt x="1113" y="634"/>
                  </a:lnTo>
                  <a:lnTo>
                    <a:pt x="1113" y="634"/>
                  </a:lnTo>
                  <a:lnTo>
                    <a:pt x="1113" y="632"/>
                  </a:lnTo>
                  <a:lnTo>
                    <a:pt x="1116" y="632"/>
                  </a:lnTo>
                  <a:lnTo>
                    <a:pt x="1118" y="629"/>
                  </a:lnTo>
                  <a:lnTo>
                    <a:pt x="1118" y="627"/>
                  </a:lnTo>
                  <a:lnTo>
                    <a:pt x="1120" y="627"/>
                  </a:lnTo>
                  <a:lnTo>
                    <a:pt x="1120" y="627"/>
                  </a:lnTo>
                  <a:lnTo>
                    <a:pt x="1120" y="625"/>
                  </a:lnTo>
                  <a:lnTo>
                    <a:pt x="1118" y="625"/>
                  </a:lnTo>
                  <a:lnTo>
                    <a:pt x="1120" y="622"/>
                  </a:lnTo>
                  <a:lnTo>
                    <a:pt x="1120" y="622"/>
                  </a:lnTo>
                  <a:lnTo>
                    <a:pt x="1123" y="622"/>
                  </a:lnTo>
                  <a:lnTo>
                    <a:pt x="1123" y="620"/>
                  </a:lnTo>
                  <a:lnTo>
                    <a:pt x="1123" y="618"/>
                  </a:lnTo>
                  <a:lnTo>
                    <a:pt x="1123" y="618"/>
                  </a:lnTo>
                  <a:lnTo>
                    <a:pt x="1125" y="615"/>
                  </a:lnTo>
                  <a:lnTo>
                    <a:pt x="1125" y="615"/>
                  </a:lnTo>
                  <a:lnTo>
                    <a:pt x="1125" y="615"/>
                  </a:lnTo>
                  <a:lnTo>
                    <a:pt x="1128" y="615"/>
                  </a:lnTo>
                  <a:lnTo>
                    <a:pt x="1130" y="615"/>
                  </a:lnTo>
                  <a:lnTo>
                    <a:pt x="1132" y="615"/>
                  </a:lnTo>
                  <a:lnTo>
                    <a:pt x="1132" y="615"/>
                  </a:lnTo>
                  <a:lnTo>
                    <a:pt x="1132" y="615"/>
                  </a:lnTo>
                  <a:lnTo>
                    <a:pt x="1132" y="613"/>
                  </a:lnTo>
                  <a:lnTo>
                    <a:pt x="1135" y="611"/>
                  </a:lnTo>
                  <a:lnTo>
                    <a:pt x="1137" y="611"/>
                  </a:lnTo>
                  <a:lnTo>
                    <a:pt x="1137" y="611"/>
                  </a:lnTo>
                  <a:lnTo>
                    <a:pt x="1139" y="611"/>
                  </a:lnTo>
                  <a:lnTo>
                    <a:pt x="1142" y="611"/>
                  </a:lnTo>
                  <a:lnTo>
                    <a:pt x="1142" y="608"/>
                  </a:lnTo>
                  <a:lnTo>
                    <a:pt x="1144" y="606"/>
                  </a:lnTo>
                  <a:lnTo>
                    <a:pt x="1144" y="606"/>
                  </a:lnTo>
                  <a:lnTo>
                    <a:pt x="1144" y="603"/>
                  </a:lnTo>
                  <a:lnTo>
                    <a:pt x="1146" y="601"/>
                  </a:lnTo>
                  <a:lnTo>
                    <a:pt x="1149" y="601"/>
                  </a:lnTo>
                  <a:lnTo>
                    <a:pt x="1154" y="599"/>
                  </a:lnTo>
                  <a:lnTo>
                    <a:pt x="1151" y="596"/>
                  </a:lnTo>
                  <a:lnTo>
                    <a:pt x="1151" y="596"/>
                  </a:lnTo>
                  <a:lnTo>
                    <a:pt x="1149" y="594"/>
                  </a:lnTo>
                  <a:lnTo>
                    <a:pt x="1146" y="594"/>
                  </a:lnTo>
                  <a:lnTo>
                    <a:pt x="1144" y="596"/>
                  </a:lnTo>
                  <a:lnTo>
                    <a:pt x="1142" y="594"/>
                  </a:lnTo>
                  <a:lnTo>
                    <a:pt x="1142" y="594"/>
                  </a:lnTo>
                  <a:lnTo>
                    <a:pt x="1142" y="592"/>
                  </a:lnTo>
                  <a:lnTo>
                    <a:pt x="1139" y="592"/>
                  </a:lnTo>
                  <a:lnTo>
                    <a:pt x="1139" y="589"/>
                  </a:lnTo>
                  <a:lnTo>
                    <a:pt x="1139" y="587"/>
                  </a:lnTo>
                  <a:lnTo>
                    <a:pt x="1142" y="582"/>
                  </a:lnTo>
                  <a:lnTo>
                    <a:pt x="1142" y="580"/>
                  </a:lnTo>
                  <a:lnTo>
                    <a:pt x="1142" y="577"/>
                  </a:lnTo>
                  <a:lnTo>
                    <a:pt x="1146" y="568"/>
                  </a:lnTo>
                  <a:lnTo>
                    <a:pt x="1146" y="566"/>
                  </a:lnTo>
                  <a:lnTo>
                    <a:pt x="1149" y="566"/>
                  </a:lnTo>
                  <a:lnTo>
                    <a:pt x="1149" y="563"/>
                  </a:lnTo>
                  <a:lnTo>
                    <a:pt x="1149" y="561"/>
                  </a:lnTo>
                  <a:lnTo>
                    <a:pt x="1149" y="561"/>
                  </a:lnTo>
                  <a:lnTo>
                    <a:pt x="1146" y="556"/>
                  </a:lnTo>
                  <a:lnTo>
                    <a:pt x="1144" y="547"/>
                  </a:lnTo>
                  <a:lnTo>
                    <a:pt x="1139" y="537"/>
                  </a:lnTo>
                  <a:lnTo>
                    <a:pt x="1139" y="537"/>
                  </a:lnTo>
                  <a:lnTo>
                    <a:pt x="1139" y="537"/>
                  </a:lnTo>
                  <a:lnTo>
                    <a:pt x="1139" y="535"/>
                  </a:lnTo>
                  <a:lnTo>
                    <a:pt x="1139" y="535"/>
                  </a:lnTo>
                  <a:lnTo>
                    <a:pt x="1139" y="535"/>
                  </a:lnTo>
                  <a:lnTo>
                    <a:pt x="1142" y="535"/>
                  </a:lnTo>
                  <a:lnTo>
                    <a:pt x="1142" y="535"/>
                  </a:lnTo>
                  <a:lnTo>
                    <a:pt x="1142" y="532"/>
                  </a:lnTo>
                  <a:lnTo>
                    <a:pt x="1142" y="532"/>
                  </a:lnTo>
                  <a:lnTo>
                    <a:pt x="1142" y="532"/>
                  </a:lnTo>
                  <a:lnTo>
                    <a:pt x="1142" y="530"/>
                  </a:lnTo>
                  <a:lnTo>
                    <a:pt x="1142" y="530"/>
                  </a:lnTo>
                  <a:lnTo>
                    <a:pt x="1142" y="530"/>
                  </a:lnTo>
                  <a:lnTo>
                    <a:pt x="1142" y="528"/>
                  </a:lnTo>
                  <a:lnTo>
                    <a:pt x="1144" y="525"/>
                  </a:lnTo>
                  <a:lnTo>
                    <a:pt x="1144" y="525"/>
                  </a:lnTo>
                  <a:lnTo>
                    <a:pt x="1151" y="521"/>
                  </a:lnTo>
                  <a:lnTo>
                    <a:pt x="1154" y="518"/>
                  </a:lnTo>
                  <a:lnTo>
                    <a:pt x="1154" y="518"/>
                  </a:lnTo>
                  <a:lnTo>
                    <a:pt x="1156" y="513"/>
                  </a:lnTo>
                  <a:lnTo>
                    <a:pt x="1161" y="516"/>
                  </a:lnTo>
                  <a:lnTo>
                    <a:pt x="1163" y="513"/>
                  </a:lnTo>
                  <a:lnTo>
                    <a:pt x="1165" y="511"/>
                  </a:lnTo>
                  <a:lnTo>
                    <a:pt x="1165" y="509"/>
                  </a:lnTo>
                  <a:lnTo>
                    <a:pt x="1168" y="506"/>
                  </a:lnTo>
                  <a:lnTo>
                    <a:pt x="1170" y="509"/>
                  </a:lnTo>
                  <a:lnTo>
                    <a:pt x="1172" y="506"/>
                  </a:lnTo>
                  <a:lnTo>
                    <a:pt x="1172" y="506"/>
                  </a:lnTo>
                  <a:lnTo>
                    <a:pt x="1175" y="506"/>
                  </a:lnTo>
                  <a:lnTo>
                    <a:pt x="1177" y="506"/>
                  </a:lnTo>
                  <a:lnTo>
                    <a:pt x="1177" y="504"/>
                  </a:lnTo>
                  <a:lnTo>
                    <a:pt x="1180" y="504"/>
                  </a:lnTo>
                  <a:lnTo>
                    <a:pt x="1180" y="504"/>
                  </a:lnTo>
                  <a:lnTo>
                    <a:pt x="1180" y="502"/>
                  </a:lnTo>
                  <a:lnTo>
                    <a:pt x="1180" y="502"/>
                  </a:lnTo>
                  <a:lnTo>
                    <a:pt x="1182" y="502"/>
                  </a:lnTo>
                  <a:lnTo>
                    <a:pt x="1184" y="502"/>
                  </a:lnTo>
                  <a:lnTo>
                    <a:pt x="1182" y="499"/>
                  </a:lnTo>
                  <a:lnTo>
                    <a:pt x="1184" y="499"/>
                  </a:lnTo>
                  <a:lnTo>
                    <a:pt x="1189" y="502"/>
                  </a:lnTo>
                  <a:lnTo>
                    <a:pt x="1189" y="502"/>
                  </a:lnTo>
                  <a:lnTo>
                    <a:pt x="1191" y="502"/>
                  </a:lnTo>
                  <a:lnTo>
                    <a:pt x="1191" y="499"/>
                  </a:lnTo>
                  <a:lnTo>
                    <a:pt x="1191" y="499"/>
                  </a:lnTo>
                  <a:lnTo>
                    <a:pt x="1194" y="499"/>
                  </a:lnTo>
                  <a:lnTo>
                    <a:pt x="1196" y="499"/>
                  </a:lnTo>
                  <a:lnTo>
                    <a:pt x="1196" y="497"/>
                  </a:lnTo>
                  <a:lnTo>
                    <a:pt x="1196" y="497"/>
                  </a:lnTo>
                  <a:lnTo>
                    <a:pt x="1201" y="495"/>
                  </a:lnTo>
                  <a:lnTo>
                    <a:pt x="1201" y="495"/>
                  </a:lnTo>
                  <a:lnTo>
                    <a:pt x="1203" y="495"/>
                  </a:lnTo>
                  <a:lnTo>
                    <a:pt x="1206" y="495"/>
                  </a:lnTo>
                  <a:lnTo>
                    <a:pt x="1206" y="492"/>
                  </a:lnTo>
                  <a:lnTo>
                    <a:pt x="1206" y="490"/>
                  </a:lnTo>
                  <a:lnTo>
                    <a:pt x="1208" y="487"/>
                  </a:lnTo>
                  <a:lnTo>
                    <a:pt x="1210" y="485"/>
                  </a:lnTo>
                  <a:lnTo>
                    <a:pt x="1210" y="483"/>
                  </a:lnTo>
                  <a:lnTo>
                    <a:pt x="1210" y="480"/>
                  </a:lnTo>
                  <a:lnTo>
                    <a:pt x="1208" y="478"/>
                  </a:lnTo>
                  <a:lnTo>
                    <a:pt x="1201" y="471"/>
                  </a:lnTo>
                  <a:lnTo>
                    <a:pt x="1196" y="471"/>
                  </a:lnTo>
                  <a:lnTo>
                    <a:pt x="1191" y="469"/>
                  </a:lnTo>
                  <a:lnTo>
                    <a:pt x="1189" y="466"/>
                  </a:lnTo>
                  <a:lnTo>
                    <a:pt x="1187" y="464"/>
                  </a:lnTo>
                  <a:lnTo>
                    <a:pt x="1182" y="464"/>
                  </a:lnTo>
                  <a:lnTo>
                    <a:pt x="1180" y="464"/>
                  </a:lnTo>
                  <a:lnTo>
                    <a:pt x="1177" y="464"/>
                  </a:lnTo>
                  <a:lnTo>
                    <a:pt x="1172" y="466"/>
                  </a:lnTo>
                  <a:lnTo>
                    <a:pt x="1168" y="461"/>
                  </a:lnTo>
                  <a:lnTo>
                    <a:pt x="1165" y="461"/>
                  </a:lnTo>
                  <a:lnTo>
                    <a:pt x="1161" y="464"/>
                  </a:lnTo>
                  <a:lnTo>
                    <a:pt x="1158" y="464"/>
                  </a:lnTo>
                  <a:lnTo>
                    <a:pt x="1156" y="464"/>
                  </a:lnTo>
                  <a:lnTo>
                    <a:pt x="1154" y="459"/>
                  </a:lnTo>
                  <a:lnTo>
                    <a:pt x="1151" y="452"/>
                  </a:lnTo>
                  <a:lnTo>
                    <a:pt x="1151" y="452"/>
                  </a:lnTo>
                  <a:lnTo>
                    <a:pt x="1151" y="450"/>
                  </a:lnTo>
                  <a:lnTo>
                    <a:pt x="1151" y="447"/>
                  </a:lnTo>
                  <a:lnTo>
                    <a:pt x="1151" y="445"/>
                  </a:lnTo>
                  <a:lnTo>
                    <a:pt x="1154" y="445"/>
                  </a:lnTo>
                  <a:lnTo>
                    <a:pt x="1151" y="440"/>
                  </a:lnTo>
                  <a:lnTo>
                    <a:pt x="1151" y="438"/>
                  </a:lnTo>
                  <a:lnTo>
                    <a:pt x="1154" y="435"/>
                  </a:lnTo>
                  <a:lnTo>
                    <a:pt x="1154" y="431"/>
                  </a:lnTo>
                  <a:lnTo>
                    <a:pt x="1156" y="428"/>
                  </a:lnTo>
                  <a:lnTo>
                    <a:pt x="1156" y="428"/>
                  </a:lnTo>
                  <a:lnTo>
                    <a:pt x="1154" y="426"/>
                  </a:lnTo>
                  <a:lnTo>
                    <a:pt x="1151" y="426"/>
                  </a:lnTo>
                  <a:lnTo>
                    <a:pt x="1151" y="428"/>
                  </a:lnTo>
                  <a:lnTo>
                    <a:pt x="1149" y="431"/>
                  </a:lnTo>
                  <a:lnTo>
                    <a:pt x="1149" y="431"/>
                  </a:lnTo>
                  <a:lnTo>
                    <a:pt x="1149" y="433"/>
                  </a:lnTo>
                  <a:lnTo>
                    <a:pt x="1146" y="435"/>
                  </a:lnTo>
                  <a:lnTo>
                    <a:pt x="1146" y="435"/>
                  </a:lnTo>
                  <a:lnTo>
                    <a:pt x="1142" y="435"/>
                  </a:lnTo>
                  <a:lnTo>
                    <a:pt x="1139" y="435"/>
                  </a:lnTo>
                  <a:lnTo>
                    <a:pt x="1137" y="435"/>
                  </a:lnTo>
                  <a:lnTo>
                    <a:pt x="1135" y="433"/>
                  </a:lnTo>
                  <a:lnTo>
                    <a:pt x="1135" y="431"/>
                  </a:lnTo>
                  <a:lnTo>
                    <a:pt x="1132" y="431"/>
                  </a:lnTo>
                  <a:lnTo>
                    <a:pt x="1130" y="433"/>
                  </a:lnTo>
                  <a:lnTo>
                    <a:pt x="1128" y="433"/>
                  </a:lnTo>
                  <a:lnTo>
                    <a:pt x="1128" y="433"/>
                  </a:lnTo>
                  <a:lnTo>
                    <a:pt x="1125" y="433"/>
                  </a:lnTo>
                  <a:lnTo>
                    <a:pt x="1125" y="431"/>
                  </a:lnTo>
                  <a:lnTo>
                    <a:pt x="1123" y="428"/>
                  </a:lnTo>
                  <a:lnTo>
                    <a:pt x="1125" y="428"/>
                  </a:lnTo>
                  <a:lnTo>
                    <a:pt x="1125" y="426"/>
                  </a:lnTo>
                  <a:lnTo>
                    <a:pt x="1125" y="424"/>
                  </a:lnTo>
                  <a:lnTo>
                    <a:pt x="1125" y="419"/>
                  </a:lnTo>
                  <a:lnTo>
                    <a:pt x="1125" y="414"/>
                  </a:lnTo>
                  <a:lnTo>
                    <a:pt x="1123" y="412"/>
                  </a:lnTo>
                  <a:lnTo>
                    <a:pt x="1120" y="409"/>
                  </a:lnTo>
                  <a:lnTo>
                    <a:pt x="1113" y="409"/>
                  </a:lnTo>
                  <a:lnTo>
                    <a:pt x="1111" y="407"/>
                  </a:lnTo>
                  <a:lnTo>
                    <a:pt x="1106" y="400"/>
                  </a:lnTo>
                  <a:lnTo>
                    <a:pt x="1104" y="398"/>
                  </a:lnTo>
                  <a:lnTo>
                    <a:pt x="1099" y="395"/>
                  </a:lnTo>
                  <a:lnTo>
                    <a:pt x="1097" y="393"/>
                  </a:lnTo>
                  <a:lnTo>
                    <a:pt x="1097" y="390"/>
                  </a:lnTo>
                  <a:lnTo>
                    <a:pt x="1097" y="386"/>
                  </a:lnTo>
                  <a:lnTo>
                    <a:pt x="1097" y="383"/>
                  </a:lnTo>
                  <a:lnTo>
                    <a:pt x="1099" y="383"/>
                  </a:lnTo>
                  <a:lnTo>
                    <a:pt x="1101" y="381"/>
                  </a:lnTo>
                  <a:lnTo>
                    <a:pt x="1104" y="381"/>
                  </a:lnTo>
                  <a:lnTo>
                    <a:pt x="1104" y="379"/>
                  </a:lnTo>
                  <a:lnTo>
                    <a:pt x="1106" y="379"/>
                  </a:lnTo>
                  <a:lnTo>
                    <a:pt x="1106" y="376"/>
                  </a:lnTo>
                  <a:lnTo>
                    <a:pt x="1109" y="369"/>
                  </a:lnTo>
                  <a:lnTo>
                    <a:pt x="1111" y="362"/>
                  </a:lnTo>
                  <a:lnTo>
                    <a:pt x="1109" y="355"/>
                  </a:lnTo>
                  <a:lnTo>
                    <a:pt x="1104" y="353"/>
                  </a:lnTo>
                  <a:lnTo>
                    <a:pt x="1099" y="350"/>
                  </a:lnTo>
                  <a:lnTo>
                    <a:pt x="1097" y="345"/>
                  </a:lnTo>
                  <a:lnTo>
                    <a:pt x="1094" y="345"/>
                  </a:lnTo>
                  <a:lnTo>
                    <a:pt x="1094" y="343"/>
                  </a:lnTo>
                  <a:lnTo>
                    <a:pt x="1094" y="341"/>
                  </a:lnTo>
                  <a:lnTo>
                    <a:pt x="1094" y="338"/>
                  </a:lnTo>
                  <a:lnTo>
                    <a:pt x="1094" y="338"/>
                  </a:lnTo>
                  <a:lnTo>
                    <a:pt x="1094" y="336"/>
                  </a:lnTo>
                  <a:lnTo>
                    <a:pt x="1097" y="336"/>
                  </a:lnTo>
                  <a:lnTo>
                    <a:pt x="1099" y="329"/>
                  </a:lnTo>
                  <a:lnTo>
                    <a:pt x="1101" y="329"/>
                  </a:lnTo>
                  <a:lnTo>
                    <a:pt x="1109" y="326"/>
                  </a:lnTo>
                  <a:lnTo>
                    <a:pt x="1113" y="324"/>
                  </a:lnTo>
                  <a:lnTo>
                    <a:pt x="1116" y="324"/>
                  </a:lnTo>
                  <a:lnTo>
                    <a:pt x="1118" y="322"/>
                  </a:lnTo>
                  <a:lnTo>
                    <a:pt x="1120" y="317"/>
                  </a:lnTo>
                  <a:lnTo>
                    <a:pt x="1120" y="315"/>
                  </a:lnTo>
                  <a:lnTo>
                    <a:pt x="1120" y="312"/>
                  </a:lnTo>
                  <a:lnTo>
                    <a:pt x="1116" y="310"/>
                  </a:lnTo>
                  <a:lnTo>
                    <a:pt x="1113" y="310"/>
                  </a:lnTo>
                  <a:lnTo>
                    <a:pt x="1111" y="310"/>
                  </a:lnTo>
                  <a:lnTo>
                    <a:pt x="1109" y="310"/>
                  </a:lnTo>
                  <a:lnTo>
                    <a:pt x="1104" y="310"/>
                  </a:lnTo>
                  <a:lnTo>
                    <a:pt x="1101" y="310"/>
                  </a:lnTo>
                  <a:lnTo>
                    <a:pt x="1097" y="310"/>
                  </a:lnTo>
                  <a:lnTo>
                    <a:pt x="1092" y="310"/>
                  </a:lnTo>
                  <a:lnTo>
                    <a:pt x="1090" y="308"/>
                  </a:lnTo>
                  <a:lnTo>
                    <a:pt x="1090" y="305"/>
                  </a:lnTo>
                  <a:lnTo>
                    <a:pt x="1087" y="303"/>
                  </a:lnTo>
                  <a:lnTo>
                    <a:pt x="1090" y="300"/>
                  </a:lnTo>
                  <a:lnTo>
                    <a:pt x="1090" y="298"/>
                  </a:lnTo>
                  <a:lnTo>
                    <a:pt x="1097" y="296"/>
                  </a:lnTo>
                  <a:lnTo>
                    <a:pt x="1097" y="293"/>
                  </a:lnTo>
                  <a:lnTo>
                    <a:pt x="1097" y="291"/>
                  </a:lnTo>
                  <a:lnTo>
                    <a:pt x="1097" y="289"/>
                  </a:lnTo>
                  <a:lnTo>
                    <a:pt x="1097" y="286"/>
                  </a:lnTo>
                  <a:lnTo>
                    <a:pt x="1094" y="282"/>
                  </a:lnTo>
                  <a:lnTo>
                    <a:pt x="1092" y="282"/>
                  </a:lnTo>
                  <a:lnTo>
                    <a:pt x="1090" y="279"/>
                  </a:lnTo>
                  <a:lnTo>
                    <a:pt x="1087" y="282"/>
                  </a:lnTo>
                  <a:lnTo>
                    <a:pt x="1085" y="279"/>
                  </a:lnTo>
                  <a:lnTo>
                    <a:pt x="1083" y="279"/>
                  </a:lnTo>
                  <a:lnTo>
                    <a:pt x="1080" y="279"/>
                  </a:lnTo>
                  <a:lnTo>
                    <a:pt x="1080" y="277"/>
                  </a:lnTo>
                  <a:lnTo>
                    <a:pt x="1078" y="274"/>
                  </a:lnTo>
                  <a:lnTo>
                    <a:pt x="1080" y="272"/>
                  </a:lnTo>
                  <a:lnTo>
                    <a:pt x="1080" y="270"/>
                  </a:lnTo>
                  <a:lnTo>
                    <a:pt x="1083" y="267"/>
                  </a:lnTo>
                  <a:lnTo>
                    <a:pt x="1083" y="267"/>
                  </a:lnTo>
                  <a:lnTo>
                    <a:pt x="1085" y="267"/>
                  </a:lnTo>
                  <a:lnTo>
                    <a:pt x="1085" y="265"/>
                  </a:lnTo>
                  <a:lnTo>
                    <a:pt x="1085" y="263"/>
                  </a:lnTo>
                  <a:lnTo>
                    <a:pt x="1085" y="263"/>
                  </a:lnTo>
                  <a:lnTo>
                    <a:pt x="1087" y="260"/>
                  </a:lnTo>
                  <a:lnTo>
                    <a:pt x="1090" y="255"/>
                  </a:lnTo>
                  <a:lnTo>
                    <a:pt x="1092" y="255"/>
                  </a:lnTo>
                  <a:lnTo>
                    <a:pt x="1092" y="251"/>
                  </a:lnTo>
                  <a:lnTo>
                    <a:pt x="1090" y="248"/>
                  </a:lnTo>
                  <a:lnTo>
                    <a:pt x="1092" y="246"/>
                  </a:lnTo>
                  <a:lnTo>
                    <a:pt x="1094" y="244"/>
                  </a:lnTo>
                  <a:lnTo>
                    <a:pt x="1094" y="244"/>
                  </a:lnTo>
                  <a:lnTo>
                    <a:pt x="1109" y="241"/>
                  </a:lnTo>
                  <a:lnTo>
                    <a:pt x="1111" y="241"/>
                  </a:lnTo>
                  <a:lnTo>
                    <a:pt x="1116" y="237"/>
                  </a:lnTo>
                  <a:lnTo>
                    <a:pt x="1120" y="234"/>
                  </a:lnTo>
                  <a:lnTo>
                    <a:pt x="1128" y="234"/>
                  </a:lnTo>
                  <a:lnTo>
                    <a:pt x="1132" y="234"/>
                  </a:lnTo>
                  <a:lnTo>
                    <a:pt x="1154" y="241"/>
                  </a:lnTo>
                  <a:lnTo>
                    <a:pt x="1182" y="248"/>
                  </a:lnTo>
                  <a:lnTo>
                    <a:pt x="1189" y="248"/>
                  </a:lnTo>
                  <a:lnTo>
                    <a:pt x="1196" y="246"/>
                  </a:lnTo>
                  <a:lnTo>
                    <a:pt x="1199" y="246"/>
                  </a:lnTo>
                  <a:lnTo>
                    <a:pt x="1201" y="248"/>
                  </a:lnTo>
                  <a:lnTo>
                    <a:pt x="1201" y="248"/>
                  </a:lnTo>
                  <a:lnTo>
                    <a:pt x="1203" y="251"/>
                  </a:lnTo>
                  <a:lnTo>
                    <a:pt x="1206" y="253"/>
                  </a:lnTo>
                  <a:lnTo>
                    <a:pt x="1210" y="255"/>
                  </a:lnTo>
                  <a:lnTo>
                    <a:pt x="1232" y="260"/>
                  </a:lnTo>
                  <a:lnTo>
                    <a:pt x="1236" y="260"/>
                  </a:lnTo>
                  <a:lnTo>
                    <a:pt x="1241" y="260"/>
                  </a:lnTo>
                  <a:lnTo>
                    <a:pt x="1241" y="260"/>
                  </a:lnTo>
                  <a:lnTo>
                    <a:pt x="1246" y="260"/>
                  </a:lnTo>
                  <a:lnTo>
                    <a:pt x="1248" y="260"/>
                  </a:lnTo>
                  <a:lnTo>
                    <a:pt x="1248" y="258"/>
                  </a:lnTo>
                  <a:lnTo>
                    <a:pt x="1253" y="253"/>
                  </a:lnTo>
                  <a:lnTo>
                    <a:pt x="1260" y="251"/>
                  </a:lnTo>
                  <a:lnTo>
                    <a:pt x="1262" y="248"/>
                  </a:lnTo>
                  <a:lnTo>
                    <a:pt x="1262" y="248"/>
                  </a:lnTo>
                  <a:lnTo>
                    <a:pt x="1262" y="246"/>
                  </a:lnTo>
                  <a:lnTo>
                    <a:pt x="1265" y="244"/>
                  </a:lnTo>
                  <a:lnTo>
                    <a:pt x="1267" y="244"/>
                  </a:lnTo>
                  <a:lnTo>
                    <a:pt x="1270" y="241"/>
                  </a:lnTo>
                  <a:lnTo>
                    <a:pt x="1274" y="244"/>
                  </a:lnTo>
                  <a:lnTo>
                    <a:pt x="1277" y="244"/>
                  </a:lnTo>
                  <a:lnTo>
                    <a:pt x="1286" y="241"/>
                  </a:lnTo>
                  <a:lnTo>
                    <a:pt x="1298" y="237"/>
                  </a:lnTo>
                  <a:lnTo>
                    <a:pt x="1300" y="234"/>
                  </a:lnTo>
                  <a:lnTo>
                    <a:pt x="1305" y="234"/>
                  </a:lnTo>
                  <a:lnTo>
                    <a:pt x="1307" y="237"/>
                  </a:lnTo>
                  <a:lnTo>
                    <a:pt x="1310" y="239"/>
                  </a:lnTo>
                  <a:lnTo>
                    <a:pt x="1310" y="239"/>
                  </a:lnTo>
                  <a:lnTo>
                    <a:pt x="1317" y="237"/>
                  </a:lnTo>
                  <a:lnTo>
                    <a:pt x="1319" y="237"/>
                  </a:lnTo>
                  <a:lnTo>
                    <a:pt x="1326" y="229"/>
                  </a:lnTo>
                  <a:lnTo>
                    <a:pt x="1326" y="227"/>
                  </a:lnTo>
                  <a:lnTo>
                    <a:pt x="1326" y="222"/>
                  </a:lnTo>
                  <a:lnTo>
                    <a:pt x="1326" y="220"/>
                  </a:lnTo>
                  <a:lnTo>
                    <a:pt x="1329" y="218"/>
                  </a:lnTo>
                  <a:lnTo>
                    <a:pt x="1334" y="215"/>
                  </a:lnTo>
                  <a:lnTo>
                    <a:pt x="1336" y="215"/>
                  </a:lnTo>
                  <a:lnTo>
                    <a:pt x="1338" y="218"/>
                  </a:lnTo>
                  <a:lnTo>
                    <a:pt x="1341" y="218"/>
                  </a:lnTo>
                  <a:lnTo>
                    <a:pt x="1341" y="218"/>
                  </a:lnTo>
                  <a:lnTo>
                    <a:pt x="1343" y="218"/>
                  </a:lnTo>
                  <a:lnTo>
                    <a:pt x="1343" y="215"/>
                  </a:lnTo>
                  <a:lnTo>
                    <a:pt x="1348" y="213"/>
                  </a:lnTo>
                  <a:lnTo>
                    <a:pt x="1350" y="211"/>
                  </a:lnTo>
                  <a:lnTo>
                    <a:pt x="1350" y="206"/>
                  </a:lnTo>
                  <a:lnTo>
                    <a:pt x="1350" y="203"/>
                  </a:lnTo>
                  <a:lnTo>
                    <a:pt x="1350" y="201"/>
                  </a:lnTo>
                  <a:lnTo>
                    <a:pt x="1350" y="199"/>
                  </a:lnTo>
                  <a:lnTo>
                    <a:pt x="1352" y="19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94" name="Freeform 7"/>
            <p:cNvSpPr>
              <a:spLocks/>
            </p:cNvSpPr>
            <p:nvPr/>
          </p:nvSpPr>
          <p:spPr bwMode="auto">
            <a:xfrm>
              <a:off x="8940122" y="2061483"/>
              <a:ext cx="1074738" cy="608013"/>
            </a:xfrm>
            <a:custGeom>
              <a:avLst/>
              <a:gdLst>
                <a:gd name="T0" fmla="*/ 168 w 677"/>
                <a:gd name="T1" fmla="*/ 7 h 383"/>
                <a:gd name="T2" fmla="*/ 178 w 677"/>
                <a:gd name="T3" fmla="*/ 35 h 383"/>
                <a:gd name="T4" fmla="*/ 201 w 677"/>
                <a:gd name="T5" fmla="*/ 45 h 383"/>
                <a:gd name="T6" fmla="*/ 227 w 677"/>
                <a:gd name="T7" fmla="*/ 68 h 383"/>
                <a:gd name="T8" fmla="*/ 251 w 677"/>
                <a:gd name="T9" fmla="*/ 75 h 383"/>
                <a:gd name="T10" fmla="*/ 263 w 677"/>
                <a:gd name="T11" fmla="*/ 80 h 383"/>
                <a:gd name="T12" fmla="*/ 280 w 677"/>
                <a:gd name="T13" fmla="*/ 97 h 383"/>
                <a:gd name="T14" fmla="*/ 291 w 677"/>
                <a:gd name="T15" fmla="*/ 118 h 383"/>
                <a:gd name="T16" fmla="*/ 320 w 677"/>
                <a:gd name="T17" fmla="*/ 111 h 383"/>
                <a:gd name="T18" fmla="*/ 334 w 677"/>
                <a:gd name="T19" fmla="*/ 111 h 383"/>
                <a:gd name="T20" fmla="*/ 343 w 677"/>
                <a:gd name="T21" fmla="*/ 125 h 383"/>
                <a:gd name="T22" fmla="*/ 370 w 677"/>
                <a:gd name="T23" fmla="*/ 161 h 383"/>
                <a:gd name="T24" fmla="*/ 396 w 677"/>
                <a:gd name="T25" fmla="*/ 177 h 383"/>
                <a:gd name="T26" fmla="*/ 415 w 677"/>
                <a:gd name="T27" fmla="*/ 170 h 383"/>
                <a:gd name="T28" fmla="*/ 422 w 677"/>
                <a:gd name="T29" fmla="*/ 187 h 383"/>
                <a:gd name="T30" fmla="*/ 438 w 677"/>
                <a:gd name="T31" fmla="*/ 203 h 383"/>
                <a:gd name="T32" fmla="*/ 462 w 677"/>
                <a:gd name="T33" fmla="*/ 203 h 383"/>
                <a:gd name="T34" fmla="*/ 478 w 677"/>
                <a:gd name="T35" fmla="*/ 210 h 383"/>
                <a:gd name="T36" fmla="*/ 493 w 677"/>
                <a:gd name="T37" fmla="*/ 236 h 383"/>
                <a:gd name="T38" fmla="*/ 504 w 677"/>
                <a:gd name="T39" fmla="*/ 229 h 383"/>
                <a:gd name="T40" fmla="*/ 512 w 677"/>
                <a:gd name="T41" fmla="*/ 220 h 383"/>
                <a:gd name="T42" fmla="*/ 523 w 677"/>
                <a:gd name="T43" fmla="*/ 234 h 383"/>
                <a:gd name="T44" fmla="*/ 540 w 677"/>
                <a:gd name="T45" fmla="*/ 227 h 383"/>
                <a:gd name="T46" fmla="*/ 559 w 677"/>
                <a:gd name="T47" fmla="*/ 222 h 383"/>
                <a:gd name="T48" fmla="*/ 585 w 677"/>
                <a:gd name="T49" fmla="*/ 236 h 383"/>
                <a:gd name="T50" fmla="*/ 625 w 677"/>
                <a:gd name="T51" fmla="*/ 243 h 383"/>
                <a:gd name="T52" fmla="*/ 649 w 677"/>
                <a:gd name="T53" fmla="*/ 239 h 383"/>
                <a:gd name="T54" fmla="*/ 677 w 677"/>
                <a:gd name="T55" fmla="*/ 243 h 383"/>
                <a:gd name="T56" fmla="*/ 666 w 677"/>
                <a:gd name="T57" fmla="*/ 284 h 383"/>
                <a:gd name="T58" fmla="*/ 666 w 677"/>
                <a:gd name="T59" fmla="*/ 319 h 383"/>
                <a:gd name="T60" fmla="*/ 675 w 677"/>
                <a:gd name="T61" fmla="*/ 355 h 383"/>
                <a:gd name="T62" fmla="*/ 654 w 677"/>
                <a:gd name="T63" fmla="*/ 374 h 383"/>
                <a:gd name="T64" fmla="*/ 632 w 677"/>
                <a:gd name="T65" fmla="*/ 378 h 383"/>
                <a:gd name="T66" fmla="*/ 599 w 677"/>
                <a:gd name="T67" fmla="*/ 378 h 383"/>
                <a:gd name="T68" fmla="*/ 573 w 677"/>
                <a:gd name="T69" fmla="*/ 366 h 383"/>
                <a:gd name="T70" fmla="*/ 542 w 677"/>
                <a:gd name="T71" fmla="*/ 369 h 383"/>
                <a:gd name="T72" fmla="*/ 516 w 677"/>
                <a:gd name="T73" fmla="*/ 359 h 383"/>
                <a:gd name="T74" fmla="*/ 490 w 677"/>
                <a:gd name="T75" fmla="*/ 357 h 383"/>
                <a:gd name="T76" fmla="*/ 471 w 677"/>
                <a:gd name="T77" fmla="*/ 340 h 383"/>
                <a:gd name="T78" fmla="*/ 426 w 677"/>
                <a:gd name="T79" fmla="*/ 343 h 383"/>
                <a:gd name="T80" fmla="*/ 405 w 677"/>
                <a:gd name="T81" fmla="*/ 326 h 383"/>
                <a:gd name="T82" fmla="*/ 386 w 677"/>
                <a:gd name="T83" fmla="*/ 303 h 383"/>
                <a:gd name="T84" fmla="*/ 341 w 677"/>
                <a:gd name="T85" fmla="*/ 277 h 383"/>
                <a:gd name="T86" fmla="*/ 320 w 677"/>
                <a:gd name="T87" fmla="*/ 288 h 383"/>
                <a:gd name="T88" fmla="*/ 277 w 677"/>
                <a:gd name="T89" fmla="*/ 286 h 383"/>
                <a:gd name="T90" fmla="*/ 225 w 677"/>
                <a:gd name="T91" fmla="*/ 277 h 383"/>
                <a:gd name="T92" fmla="*/ 168 w 677"/>
                <a:gd name="T93" fmla="*/ 239 h 383"/>
                <a:gd name="T94" fmla="*/ 130 w 677"/>
                <a:gd name="T95" fmla="*/ 229 h 383"/>
                <a:gd name="T96" fmla="*/ 107 w 677"/>
                <a:gd name="T97" fmla="*/ 217 h 383"/>
                <a:gd name="T98" fmla="*/ 78 w 677"/>
                <a:gd name="T99" fmla="*/ 189 h 383"/>
                <a:gd name="T100" fmla="*/ 57 w 677"/>
                <a:gd name="T101" fmla="*/ 177 h 383"/>
                <a:gd name="T102" fmla="*/ 38 w 677"/>
                <a:gd name="T103" fmla="*/ 168 h 383"/>
                <a:gd name="T104" fmla="*/ 17 w 677"/>
                <a:gd name="T105" fmla="*/ 161 h 383"/>
                <a:gd name="T106" fmla="*/ 5 w 677"/>
                <a:gd name="T107" fmla="*/ 137 h 383"/>
                <a:gd name="T108" fmla="*/ 17 w 677"/>
                <a:gd name="T109" fmla="*/ 116 h 383"/>
                <a:gd name="T110" fmla="*/ 19 w 677"/>
                <a:gd name="T111" fmla="*/ 90 h 383"/>
                <a:gd name="T112" fmla="*/ 29 w 677"/>
                <a:gd name="T113" fmla="*/ 78 h 383"/>
                <a:gd name="T114" fmla="*/ 50 w 677"/>
                <a:gd name="T115" fmla="*/ 42 h 383"/>
                <a:gd name="T116" fmla="*/ 78 w 677"/>
                <a:gd name="T117" fmla="*/ 21 h 383"/>
                <a:gd name="T118" fmla="*/ 100 w 677"/>
                <a:gd name="T119" fmla="*/ 37 h 383"/>
                <a:gd name="T120" fmla="*/ 109 w 677"/>
                <a:gd name="T121" fmla="*/ 23 h 383"/>
                <a:gd name="T122" fmla="*/ 121 w 677"/>
                <a:gd name="T123" fmla="*/ 7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7" h="383">
                  <a:moveTo>
                    <a:pt x="142" y="4"/>
                  </a:moveTo>
                  <a:lnTo>
                    <a:pt x="145" y="4"/>
                  </a:lnTo>
                  <a:lnTo>
                    <a:pt x="147" y="4"/>
                  </a:lnTo>
                  <a:lnTo>
                    <a:pt x="149" y="4"/>
                  </a:lnTo>
                  <a:lnTo>
                    <a:pt x="152" y="4"/>
                  </a:lnTo>
                  <a:lnTo>
                    <a:pt x="154" y="4"/>
                  </a:lnTo>
                  <a:lnTo>
                    <a:pt x="156" y="4"/>
                  </a:lnTo>
                  <a:lnTo>
                    <a:pt x="159" y="4"/>
                  </a:lnTo>
                  <a:lnTo>
                    <a:pt x="159" y="7"/>
                  </a:lnTo>
                  <a:lnTo>
                    <a:pt x="161" y="7"/>
                  </a:lnTo>
                  <a:lnTo>
                    <a:pt x="161" y="7"/>
                  </a:lnTo>
                  <a:lnTo>
                    <a:pt x="161" y="9"/>
                  </a:lnTo>
                  <a:lnTo>
                    <a:pt x="164" y="7"/>
                  </a:lnTo>
                  <a:lnTo>
                    <a:pt x="164" y="7"/>
                  </a:lnTo>
                  <a:lnTo>
                    <a:pt x="164" y="7"/>
                  </a:lnTo>
                  <a:lnTo>
                    <a:pt x="168" y="7"/>
                  </a:lnTo>
                  <a:lnTo>
                    <a:pt x="171" y="7"/>
                  </a:lnTo>
                  <a:lnTo>
                    <a:pt x="171" y="7"/>
                  </a:lnTo>
                  <a:lnTo>
                    <a:pt x="171" y="9"/>
                  </a:lnTo>
                  <a:lnTo>
                    <a:pt x="171" y="14"/>
                  </a:lnTo>
                  <a:lnTo>
                    <a:pt x="171" y="16"/>
                  </a:lnTo>
                  <a:lnTo>
                    <a:pt x="171" y="19"/>
                  </a:lnTo>
                  <a:lnTo>
                    <a:pt x="173" y="21"/>
                  </a:lnTo>
                  <a:lnTo>
                    <a:pt x="175" y="21"/>
                  </a:lnTo>
                  <a:lnTo>
                    <a:pt x="175" y="21"/>
                  </a:lnTo>
                  <a:lnTo>
                    <a:pt x="175" y="23"/>
                  </a:lnTo>
                  <a:lnTo>
                    <a:pt x="173" y="28"/>
                  </a:lnTo>
                  <a:lnTo>
                    <a:pt x="175" y="28"/>
                  </a:lnTo>
                  <a:lnTo>
                    <a:pt x="175" y="30"/>
                  </a:lnTo>
                  <a:lnTo>
                    <a:pt x="175" y="33"/>
                  </a:lnTo>
                  <a:lnTo>
                    <a:pt x="175" y="33"/>
                  </a:lnTo>
                  <a:lnTo>
                    <a:pt x="178" y="35"/>
                  </a:lnTo>
                  <a:lnTo>
                    <a:pt x="180" y="33"/>
                  </a:lnTo>
                  <a:lnTo>
                    <a:pt x="180" y="33"/>
                  </a:lnTo>
                  <a:lnTo>
                    <a:pt x="185" y="35"/>
                  </a:lnTo>
                  <a:lnTo>
                    <a:pt x="187" y="35"/>
                  </a:lnTo>
                  <a:lnTo>
                    <a:pt x="187" y="35"/>
                  </a:lnTo>
                  <a:lnTo>
                    <a:pt x="190" y="35"/>
                  </a:lnTo>
                  <a:lnTo>
                    <a:pt x="190" y="37"/>
                  </a:lnTo>
                  <a:lnTo>
                    <a:pt x="192" y="37"/>
                  </a:lnTo>
                  <a:lnTo>
                    <a:pt x="192" y="40"/>
                  </a:lnTo>
                  <a:lnTo>
                    <a:pt x="194" y="40"/>
                  </a:lnTo>
                  <a:lnTo>
                    <a:pt x="194" y="40"/>
                  </a:lnTo>
                  <a:lnTo>
                    <a:pt x="197" y="40"/>
                  </a:lnTo>
                  <a:lnTo>
                    <a:pt x="197" y="40"/>
                  </a:lnTo>
                  <a:lnTo>
                    <a:pt x="199" y="42"/>
                  </a:lnTo>
                  <a:lnTo>
                    <a:pt x="199" y="42"/>
                  </a:lnTo>
                  <a:lnTo>
                    <a:pt x="201" y="45"/>
                  </a:lnTo>
                  <a:lnTo>
                    <a:pt x="204" y="45"/>
                  </a:lnTo>
                  <a:lnTo>
                    <a:pt x="206" y="45"/>
                  </a:lnTo>
                  <a:lnTo>
                    <a:pt x="208" y="47"/>
                  </a:lnTo>
                  <a:lnTo>
                    <a:pt x="216" y="54"/>
                  </a:lnTo>
                  <a:lnTo>
                    <a:pt x="216" y="56"/>
                  </a:lnTo>
                  <a:lnTo>
                    <a:pt x="218" y="56"/>
                  </a:lnTo>
                  <a:lnTo>
                    <a:pt x="218" y="54"/>
                  </a:lnTo>
                  <a:lnTo>
                    <a:pt x="220" y="54"/>
                  </a:lnTo>
                  <a:lnTo>
                    <a:pt x="220" y="56"/>
                  </a:lnTo>
                  <a:lnTo>
                    <a:pt x="220" y="56"/>
                  </a:lnTo>
                  <a:lnTo>
                    <a:pt x="220" y="56"/>
                  </a:lnTo>
                  <a:lnTo>
                    <a:pt x="220" y="59"/>
                  </a:lnTo>
                  <a:lnTo>
                    <a:pt x="220" y="61"/>
                  </a:lnTo>
                  <a:lnTo>
                    <a:pt x="225" y="64"/>
                  </a:lnTo>
                  <a:lnTo>
                    <a:pt x="227" y="66"/>
                  </a:lnTo>
                  <a:lnTo>
                    <a:pt x="227" y="68"/>
                  </a:lnTo>
                  <a:lnTo>
                    <a:pt x="230" y="68"/>
                  </a:lnTo>
                  <a:lnTo>
                    <a:pt x="230" y="68"/>
                  </a:lnTo>
                  <a:lnTo>
                    <a:pt x="232" y="68"/>
                  </a:lnTo>
                  <a:lnTo>
                    <a:pt x="232" y="71"/>
                  </a:lnTo>
                  <a:lnTo>
                    <a:pt x="232" y="71"/>
                  </a:lnTo>
                  <a:lnTo>
                    <a:pt x="235" y="71"/>
                  </a:lnTo>
                  <a:lnTo>
                    <a:pt x="237" y="71"/>
                  </a:lnTo>
                  <a:lnTo>
                    <a:pt x="239" y="68"/>
                  </a:lnTo>
                  <a:lnTo>
                    <a:pt x="239" y="68"/>
                  </a:lnTo>
                  <a:lnTo>
                    <a:pt x="239" y="71"/>
                  </a:lnTo>
                  <a:lnTo>
                    <a:pt x="242" y="71"/>
                  </a:lnTo>
                  <a:lnTo>
                    <a:pt x="242" y="71"/>
                  </a:lnTo>
                  <a:lnTo>
                    <a:pt x="244" y="71"/>
                  </a:lnTo>
                  <a:lnTo>
                    <a:pt x="244" y="71"/>
                  </a:lnTo>
                  <a:lnTo>
                    <a:pt x="249" y="75"/>
                  </a:lnTo>
                  <a:lnTo>
                    <a:pt x="251" y="75"/>
                  </a:lnTo>
                  <a:lnTo>
                    <a:pt x="251" y="78"/>
                  </a:lnTo>
                  <a:lnTo>
                    <a:pt x="251" y="80"/>
                  </a:lnTo>
                  <a:lnTo>
                    <a:pt x="253" y="80"/>
                  </a:lnTo>
                  <a:lnTo>
                    <a:pt x="253" y="78"/>
                  </a:lnTo>
                  <a:lnTo>
                    <a:pt x="253" y="78"/>
                  </a:lnTo>
                  <a:lnTo>
                    <a:pt x="253" y="75"/>
                  </a:lnTo>
                  <a:lnTo>
                    <a:pt x="256" y="75"/>
                  </a:lnTo>
                  <a:lnTo>
                    <a:pt x="258" y="75"/>
                  </a:lnTo>
                  <a:lnTo>
                    <a:pt x="258" y="75"/>
                  </a:lnTo>
                  <a:lnTo>
                    <a:pt x="261" y="75"/>
                  </a:lnTo>
                  <a:lnTo>
                    <a:pt x="261" y="75"/>
                  </a:lnTo>
                  <a:lnTo>
                    <a:pt x="263" y="75"/>
                  </a:lnTo>
                  <a:lnTo>
                    <a:pt x="263" y="78"/>
                  </a:lnTo>
                  <a:lnTo>
                    <a:pt x="263" y="78"/>
                  </a:lnTo>
                  <a:lnTo>
                    <a:pt x="263" y="78"/>
                  </a:lnTo>
                  <a:lnTo>
                    <a:pt x="263" y="80"/>
                  </a:lnTo>
                  <a:lnTo>
                    <a:pt x="265" y="80"/>
                  </a:lnTo>
                  <a:lnTo>
                    <a:pt x="265" y="80"/>
                  </a:lnTo>
                  <a:lnTo>
                    <a:pt x="268" y="82"/>
                  </a:lnTo>
                  <a:lnTo>
                    <a:pt x="268" y="82"/>
                  </a:lnTo>
                  <a:lnTo>
                    <a:pt x="268" y="85"/>
                  </a:lnTo>
                  <a:lnTo>
                    <a:pt x="268" y="85"/>
                  </a:lnTo>
                  <a:lnTo>
                    <a:pt x="268" y="85"/>
                  </a:lnTo>
                  <a:lnTo>
                    <a:pt x="268" y="87"/>
                  </a:lnTo>
                  <a:lnTo>
                    <a:pt x="268" y="87"/>
                  </a:lnTo>
                  <a:lnTo>
                    <a:pt x="268" y="90"/>
                  </a:lnTo>
                  <a:lnTo>
                    <a:pt x="275" y="90"/>
                  </a:lnTo>
                  <a:lnTo>
                    <a:pt x="277" y="92"/>
                  </a:lnTo>
                  <a:lnTo>
                    <a:pt x="277" y="92"/>
                  </a:lnTo>
                  <a:lnTo>
                    <a:pt x="277" y="94"/>
                  </a:lnTo>
                  <a:lnTo>
                    <a:pt x="277" y="94"/>
                  </a:lnTo>
                  <a:lnTo>
                    <a:pt x="280" y="97"/>
                  </a:lnTo>
                  <a:lnTo>
                    <a:pt x="280" y="99"/>
                  </a:lnTo>
                  <a:lnTo>
                    <a:pt x="280" y="99"/>
                  </a:lnTo>
                  <a:lnTo>
                    <a:pt x="280" y="101"/>
                  </a:lnTo>
                  <a:lnTo>
                    <a:pt x="280" y="101"/>
                  </a:lnTo>
                  <a:lnTo>
                    <a:pt x="282" y="101"/>
                  </a:lnTo>
                  <a:lnTo>
                    <a:pt x="282" y="104"/>
                  </a:lnTo>
                  <a:lnTo>
                    <a:pt x="284" y="106"/>
                  </a:lnTo>
                  <a:lnTo>
                    <a:pt x="284" y="106"/>
                  </a:lnTo>
                  <a:lnTo>
                    <a:pt x="287" y="106"/>
                  </a:lnTo>
                  <a:lnTo>
                    <a:pt x="289" y="108"/>
                  </a:lnTo>
                  <a:lnTo>
                    <a:pt x="289" y="111"/>
                  </a:lnTo>
                  <a:lnTo>
                    <a:pt x="289" y="113"/>
                  </a:lnTo>
                  <a:lnTo>
                    <a:pt x="289" y="116"/>
                  </a:lnTo>
                  <a:lnTo>
                    <a:pt x="289" y="116"/>
                  </a:lnTo>
                  <a:lnTo>
                    <a:pt x="291" y="118"/>
                  </a:lnTo>
                  <a:lnTo>
                    <a:pt x="291" y="118"/>
                  </a:lnTo>
                  <a:lnTo>
                    <a:pt x="294" y="118"/>
                  </a:lnTo>
                  <a:lnTo>
                    <a:pt x="294" y="118"/>
                  </a:lnTo>
                  <a:lnTo>
                    <a:pt x="296" y="120"/>
                  </a:lnTo>
                  <a:lnTo>
                    <a:pt x="298" y="120"/>
                  </a:lnTo>
                  <a:lnTo>
                    <a:pt x="301" y="120"/>
                  </a:lnTo>
                  <a:lnTo>
                    <a:pt x="301" y="120"/>
                  </a:lnTo>
                  <a:lnTo>
                    <a:pt x="303" y="118"/>
                  </a:lnTo>
                  <a:lnTo>
                    <a:pt x="303" y="116"/>
                  </a:lnTo>
                  <a:lnTo>
                    <a:pt x="303" y="116"/>
                  </a:lnTo>
                  <a:lnTo>
                    <a:pt x="306" y="113"/>
                  </a:lnTo>
                  <a:lnTo>
                    <a:pt x="308" y="113"/>
                  </a:lnTo>
                  <a:lnTo>
                    <a:pt x="308" y="113"/>
                  </a:lnTo>
                  <a:lnTo>
                    <a:pt x="310" y="113"/>
                  </a:lnTo>
                  <a:lnTo>
                    <a:pt x="313" y="113"/>
                  </a:lnTo>
                  <a:lnTo>
                    <a:pt x="317" y="111"/>
                  </a:lnTo>
                  <a:lnTo>
                    <a:pt x="320" y="111"/>
                  </a:lnTo>
                  <a:lnTo>
                    <a:pt x="320" y="108"/>
                  </a:lnTo>
                  <a:lnTo>
                    <a:pt x="320" y="108"/>
                  </a:lnTo>
                  <a:lnTo>
                    <a:pt x="320" y="108"/>
                  </a:lnTo>
                  <a:lnTo>
                    <a:pt x="322" y="106"/>
                  </a:lnTo>
                  <a:lnTo>
                    <a:pt x="325" y="106"/>
                  </a:lnTo>
                  <a:lnTo>
                    <a:pt x="325" y="106"/>
                  </a:lnTo>
                  <a:lnTo>
                    <a:pt x="327" y="106"/>
                  </a:lnTo>
                  <a:lnTo>
                    <a:pt x="327" y="108"/>
                  </a:lnTo>
                  <a:lnTo>
                    <a:pt x="327" y="108"/>
                  </a:lnTo>
                  <a:lnTo>
                    <a:pt x="329" y="108"/>
                  </a:lnTo>
                  <a:lnTo>
                    <a:pt x="329" y="108"/>
                  </a:lnTo>
                  <a:lnTo>
                    <a:pt x="329" y="108"/>
                  </a:lnTo>
                  <a:lnTo>
                    <a:pt x="332" y="108"/>
                  </a:lnTo>
                  <a:lnTo>
                    <a:pt x="332" y="111"/>
                  </a:lnTo>
                  <a:lnTo>
                    <a:pt x="334" y="111"/>
                  </a:lnTo>
                  <a:lnTo>
                    <a:pt x="334" y="111"/>
                  </a:lnTo>
                  <a:lnTo>
                    <a:pt x="336" y="111"/>
                  </a:lnTo>
                  <a:lnTo>
                    <a:pt x="339" y="111"/>
                  </a:lnTo>
                  <a:lnTo>
                    <a:pt x="339" y="111"/>
                  </a:lnTo>
                  <a:lnTo>
                    <a:pt x="339" y="113"/>
                  </a:lnTo>
                  <a:lnTo>
                    <a:pt x="339" y="116"/>
                  </a:lnTo>
                  <a:lnTo>
                    <a:pt x="341" y="116"/>
                  </a:lnTo>
                  <a:lnTo>
                    <a:pt x="341" y="116"/>
                  </a:lnTo>
                  <a:lnTo>
                    <a:pt x="343" y="116"/>
                  </a:lnTo>
                  <a:lnTo>
                    <a:pt x="343" y="116"/>
                  </a:lnTo>
                  <a:lnTo>
                    <a:pt x="343" y="118"/>
                  </a:lnTo>
                  <a:lnTo>
                    <a:pt x="341" y="120"/>
                  </a:lnTo>
                  <a:lnTo>
                    <a:pt x="341" y="120"/>
                  </a:lnTo>
                  <a:lnTo>
                    <a:pt x="341" y="123"/>
                  </a:lnTo>
                  <a:lnTo>
                    <a:pt x="343" y="125"/>
                  </a:lnTo>
                  <a:lnTo>
                    <a:pt x="343" y="125"/>
                  </a:lnTo>
                  <a:lnTo>
                    <a:pt x="343" y="125"/>
                  </a:lnTo>
                  <a:lnTo>
                    <a:pt x="346" y="130"/>
                  </a:lnTo>
                  <a:lnTo>
                    <a:pt x="346" y="130"/>
                  </a:lnTo>
                  <a:lnTo>
                    <a:pt x="348" y="130"/>
                  </a:lnTo>
                  <a:lnTo>
                    <a:pt x="351" y="132"/>
                  </a:lnTo>
                  <a:lnTo>
                    <a:pt x="348" y="139"/>
                  </a:lnTo>
                  <a:lnTo>
                    <a:pt x="351" y="144"/>
                  </a:lnTo>
                  <a:lnTo>
                    <a:pt x="353" y="146"/>
                  </a:lnTo>
                  <a:lnTo>
                    <a:pt x="360" y="149"/>
                  </a:lnTo>
                  <a:lnTo>
                    <a:pt x="360" y="149"/>
                  </a:lnTo>
                  <a:lnTo>
                    <a:pt x="362" y="149"/>
                  </a:lnTo>
                  <a:lnTo>
                    <a:pt x="362" y="151"/>
                  </a:lnTo>
                  <a:lnTo>
                    <a:pt x="365" y="153"/>
                  </a:lnTo>
                  <a:lnTo>
                    <a:pt x="365" y="153"/>
                  </a:lnTo>
                  <a:lnTo>
                    <a:pt x="367" y="158"/>
                  </a:lnTo>
                  <a:lnTo>
                    <a:pt x="367" y="161"/>
                  </a:lnTo>
                  <a:lnTo>
                    <a:pt x="370" y="161"/>
                  </a:lnTo>
                  <a:lnTo>
                    <a:pt x="372" y="161"/>
                  </a:lnTo>
                  <a:lnTo>
                    <a:pt x="374" y="161"/>
                  </a:lnTo>
                  <a:lnTo>
                    <a:pt x="374" y="161"/>
                  </a:lnTo>
                  <a:lnTo>
                    <a:pt x="377" y="163"/>
                  </a:lnTo>
                  <a:lnTo>
                    <a:pt x="381" y="163"/>
                  </a:lnTo>
                  <a:lnTo>
                    <a:pt x="381" y="163"/>
                  </a:lnTo>
                  <a:lnTo>
                    <a:pt x="381" y="165"/>
                  </a:lnTo>
                  <a:lnTo>
                    <a:pt x="384" y="165"/>
                  </a:lnTo>
                  <a:lnTo>
                    <a:pt x="384" y="165"/>
                  </a:lnTo>
                  <a:lnTo>
                    <a:pt x="386" y="168"/>
                  </a:lnTo>
                  <a:lnTo>
                    <a:pt x="386" y="168"/>
                  </a:lnTo>
                  <a:lnTo>
                    <a:pt x="386" y="172"/>
                  </a:lnTo>
                  <a:lnTo>
                    <a:pt x="388" y="172"/>
                  </a:lnTo>
                  <a:lnTo>
                    <a:pt x="391" y="172"/>
                  </a:lnTo>
                  <a:lnTo>
                    <a:pt x="393" y="175"/>
                  </a:lnTo>
                  <a:lnTo>
                    <a:pt x="396" y="177"/>
                  </a:lnTo>
                  <a:lnTo>
                    <a:pt x="398" y="177"/>
                  </a:lnTo>
                  <a:lnTo>
                    <a:pt x="398" y="177"/>
                  </a:lnTo>
                  <a:lnTo>
                    <a:pt x="398" y="177"/>
                  </a:lnTo>
                  <a:lnTo>
                    <a:pt x="403" y="177"/>
                  </a:lnTo>
                  <a:lnTo>
                    <a:pt x="405" y="177"/>
                  </a:lnTo>
                  <a:lnTo>
                    <a:pt x="405" y="177"/>
                  </a:lnTo>
                  <a:lnTo>
                    <a:pt x="407" y="179"/>
                  </a:lnTo>
                  <a:lnTo>
                    <a:pt x="407" y="177"/>
                  </a:lnTo>
                  <a:lnTo>
                    <a:pt x="407" y="177"/>
                  </a:lnTo>
                  <a:lnTo>
                    <a:pt x="410" y="175"/>
                  </a:lnTo>
                  <a:lnTo>
                    <a:pt x="410" y="175"/>
                  </a:lnTo>
                  <a:lnTo>
                    <a:pt x="412" y="172"/>
                  </a:lnTo>
                  <a:lnTo>
                    <a:pt x="412" y="172"/>
                  </a:lnTo>
                  <a:lnTo>
                    <a:pt x="415" y="172"/>
                  </a:lnTo>
                  <a:lnTo>
                    <a:pt x="415" y="172"/>
                  </a:lnTo>
                  <a:lnTo>
                    <a:pt x="415" y="170"/>
                  </a:lnTo>
                  <a:lnTo>
                    <a:pt x="415" y="170"/>
                  </a:lnTo>
                  <a:lnTo>
                    <a:pt x="417" y="170"/>
                  </a:lnTo>
                  <a:lnTo>
                    <a:pt x="419" y="168"/>
                  </a:lnTo>
                  <a:lnTo>
                    <a:pt x="419" y="170"/>
                  </a:lnTo>
                  <a:lnTo>
                    <a:pt x="424" y="172"/>
                  </a:lnTo>
                  <a:lnTo>
                    <a:pt x="426" y="172"/>
                  </a:lnTo>
                  <a:lnTo>
                    <a:pt x="426" y="175"/>
                  </a:lnTo>
                  <a:lnTo>
                    <a:pt x="426" y="179"/>
                  </a:lnTo>
                  <a:lnTo>
                    <a:pt x="426" y="179"/>
                  </a:lnTo>
                  <a:lnTo>
                    <a:pt x="426" y="179"/>
                  </a:lnTo>
                  <a:lnTo>
                    <a:pt x="426" y="182"/>
                  </a:lnTo>
                  <a:lnTo>
                    <a:pt x="424" y="182"/>
                  </a:lnTo>
                  <a:lnTo>
                    <a:pt x="424" y="182"/>
                  </a:lnTo>
                  <a:lnTo>
                    <a:pt x="424" y="182"/>
                  </a:lnTo>
                  <a:lnTo>
                    <a:pt x="424" y="184"/>
                  </a:lnTo>
                  <a:lnTo>
                    <a:pt x="422" y="187"/>
                  </a:lnTo>
                  <a:lnTo>
                    <a:pt x="422" y="187"/>
                  </a:lnTo>
                  <a:lnTo>
                    <a:pt x="419" y="189"/>
                  </a:lnTo>
                  <a:lnTo>
                    <a:pt x="422" y="194"/>
                  </a:lnTo>
                  <a:lnTo>
                    <a:pt x="422" y="194"/>
                  </a:lnTo>
                  <a:lnTo>
                    <a:pt x="419" y="198"/>
                  </a:lnTo>
                  <a:lnTo>
                    <a:pt x="422" y="201"/>
                  </a:lnTo>
                  <a:lnTo>
                    <a:pt x="422" y="201"/>
                  </a:lnTo>
                  <a:lnTo>
                    <a:pt x="424" y="201"/>
                  </a:lnTo>
                  <a:lnTo>
                    <a:pt x="426" y="201"/>
                  </a:lnTo>
                  <a:lnTo>
                    <a:pt x="429" y="201"/>
                  </a:lnTo>
                  <a:lnTo>
                    <a:pt x="431" y="203"/>
                  </a:lnTo>
                  <a:lnTo>
                    <a:pt x="431" y="203"/>
                  </a:lnTo>
                  <a:lnTo>
                    <a:pt x="433" y="203"/>
                  </a:lnTo>
                  <a:lnTo>
                    <a:pt x="436" y="203"/>
                  </a:lnTo>
                  <a:lnTo>
                    <a:pt x="436" y="203"/>
                  </a:lnTo>
                  <a:lnTo>
                    <a:pt x="438" y="203"/>
                  </a:lnTo>
                  <a:lnTo>
                    <a:pt x="441" y="203"/>
                  </a:lnTo>
                  <a:lnTo>
                    <a:pt x="441" y="203"/>
                  </a:lnTo>
                  <a:lnTo>
                    <a:pt x="441" y="203"/>
                  </a:lnTo>
                  <a:lnTo>
                    <a:pt x="443" y="203"/>
                  </a:lnTo>
                  <a:lnTo>
                    <a:pt x="443" y="206"/>
                  </a:lnTo>
                  <a:lnTo>
                    <a:pt x="445" y="203"/>
                  </a:lnTo>
                  <a:lnTo>
                    <a:pt x="448" y="201"/>
                  </a:lnTo>
                  <a:lnTo>
                    <a:pt x="448" y="201"/>
                  </a:lnTo>
                  <a:lnTo>
                    <a:pt x="450" y="201"/>
                  </a:lnTo>
                  <a:lnTo>
                    <a:pt x="450" y="201"/>
                  </a:lnTo>
                  <a:lnTo>
                    <a:pt x="452" y="203"/>
                  </a:lnTo>
                  <a:lnTo>
                    <a:pt x="455" y="203"/>
                  </a:lnTo>
                  <a:lnTo>
                    <a:pt x="457" y="203"/>
                  </a:lnTo>
                  <a:lnTo>
                    <a:pt x="460" y="203"/>
                  </a:lnTo>
                  <a:lnTo>
                    <a:pt x="460" y="203"/>
                  </a:lnTo>
                  <a:lnTo>
                    <a:pt x="462" y="203"/>
                  </a:lnTo>
                  <a:lnTo>
                    <a:pt x="464" y="206"/>
                  </a:lnTo>
                  <a:lnTo>
                    <a:pt x="464" y="206"/>
                  </a:lnTo>
                  <a:lnTo>
                    <a:pt x="467" y="201"/>
                  </a:lnTo>
                  <a:lnTo>
                    <a:pt x="467" y="201"/>
                  </a:lnTo>
                  <a:lnTo>
                    <a:pt x="469" y="201"/>
                  </a:lnTo>
                  <a:lnTo>
                    <a:pt x="469" y="201"/>
                  </a:lnTo>
                  <a:lnTo>
                    <a:pt x="469" y="198"/>
                  </a:lnTo>
                  <a:lnTo>
                    <a:pt x="469" y="198"/>
                  </a:lnTo>
                  <a:lnTo>
                    <a:pt x="469" y="198"/>
                  </a:lnTo>
                  <a:lnTo>
                    <a:pt x="471" y="198"/>
                  </a:lnTo>
                  <a:lnTo>
                    <a:pt x="471" y="198"/>
                  </a:lnTo>
                  <a:lnTo>
                    <a:pt x="471" y="203"/>
                  </a:lnTo>
                  <a:lnTo>
                    <a:pt x="474" y="206"/>
                  </a:lnTo>
                  <a:lnTo>
                    <a:pt x="474" y="208"/>
                  </a:lnTo>
                  <a:lnTo>
                    <a:pt x="476" y="210"/>
                  </a:lnTo>
                  <a:lnTo>
                    <a:pt x="478" y="210"/>
                  </a:lnTo>
                  <a:lnTo>
                    <a:pt x="483" y="213"/>
                  </a:lnTo>
                  <a:lnTo>
                    <a:pt x="483" y="215"/>
                  </a:lnTo>
                  <a:lnTo>
                    <a:pt x="486" y="215"/>
                  </a:lnTo>
                  <a:lnTo>
                    <a:pt x="486" y="217"/>
                  </a:lnTo>
                  <a:lnTo>
                    <a:pt x="486" y="217"/>
                  </a:lnTo>
                  <a:lnTo>
                    <a:pt x="488" y="220"/>
                  </a:lnTo>
                  <a:lnTo>
                    <a:pt x="488" y="222"/>
                  </a:lnTo>
                  <a:lnTo>
                    <a:pt x="488" y="222"/>
                  </a:lnTo>
                  <a:lnTo>
                    <a:pt x="488" y="222"/>
                  </a:lnTo>
                  <a:lnTo>
                    <a:pt x="488" y="224"/>
                  </a:lnTo>
                  <a:lnTo>
                    <a:pt x="490" y="227"/>
                  </a:lnTo>
                  <a:lnTo>
                    <a:pt x="493" y="229"/>
                  </a:lnTo>
                  <a:lnTo>
                    <a:pt x="493" y="232"/>
                  </a:lnTo>
                  <a:lnTo>
                    <a:pt x="493" y="234"/>
                  </a:lnTo>
                  <a:lnTo>
                    <a:pt x="493" y="234"/>
                  </a:lnTo>
                  <a:lnTo>
                    <a:pt x="493" y="236"/>
                  </a:lnTo>
                  <a:lnTo>
                    <a:pt x="493" y="239"/>
                  </a:lnTo>
                  <a:lnTo>
                    <a:pt x="495" y="239"/>
                  </a:lnTo>
                  <a:lnTo>
                    <a:pt x="500" y="239"/>
                  </a:lnTo>
                  <a:lnTo>
                    <a:pt x="502" y="239"/>
                  </a:lnTo>
                  <a:lnTo>
                    <a:pt x="502" y="239"/>
                  </a:lnTo>
                  <a:lnTo>
                    <a:pt x="502" y="239"/>
                  </a:lnTo>
                  <a:lnTo>
                    <a:pt x="507" y="236"/>
                  </a:lnTo>
                  <a:lnTo>
                    <a:pt x="507" y="236"/>
                  </a:lnTo>
                  <a:lnTo>
                    <a:pt x="507" y="234"/>
                  </a:lnTo>
                  <a:lnTo>
                    <a:pt x="507" y="234"/>
                  </a:lnTo>
                  <a:lnTo>
                    <a:pt x="504" y="234"/>
                  </a:lnTo>
                  <a:lnTo>
                    <a:pt x="504" y="234"/>
                  </a:lnTo>
                  <a:lnTo>
                    <a:pt x="504" y="232"/>
                  </a:lnTo>
                  <a:lnTo>
                    <a:pt x="504" y="232"/>
                  </a:lnTo>
                  <a:lnTo>
                    <a:pt x="504" y="229"/>
                  </a:lnTo>
                  <a:lnTo>
                    <a:pt x="504" y="229"/>
                  </a:lnTo>
                  <a:lnTo>
                    <a:pt x="504" y="229"/>
                  </a:lnTo>
                  <a:lnTo>
                    <a:pt x="504" y="229"/>
                  </a:lnTo>
                  <a:lnTo>
                    <a:pt x="504" y="229"/>
                  </a:lnTo>
                  <a:lnTo>
                    <a:pt x="504" y="229"/>
                  </a:lnTo>
                  <a:lnTo>
                    <a:pt x="504" y="229"/>
                  </a:lnTo>
                  <a:lnTo>
                    <a:pt x="504" y="227"/>
                  </a:lnTo>
                  <a:lnTo>
                    <a:pt x="504" y="227"/>
                  </a:lnTo>
                  <a:lnTo>
                    <a:pt x="504" y="224"/>
                  </a:lnTo>
                  <a:lnTo>
                    <a:pt x="504" y="224"/>
                  </a:lnTo>
                  <a:lnTo>
                    <a:pt x="504" y="224"/>
                  </a:lnTo>
                  <a:lnTo>
                    <a:pt x="502" y="222"/>
                  </a:lnTo>
                  <a:lnTo>
                    <a:pt x="502" y="222"/>
                  </a:lnTo>
                  <a:lnTo>
                    <a:pt x="509" y="215"/>
                  </a:lnTo>
                  <a:lnTo>
                    <a:pt x="512" y="215"/>
                  </a:lnTo>
                  <a:lnTo>
                    <a:pt x="512" y="217"/>
                  </a:lnTo>
                  <a:lnTo>
                    <a:pt x="512" y="220"/>
                  </a:lnTo>
                  <a:lnTo>
                    <a:pt x="512" y="220"/>
                  </a:lnTo>
                  <a:lnTo>
                    <a:pt x="512" y="222"/>
                  </a:lnTo>
                  <a:lnTo>
                    <a:pt x="512" y="222"/>
                  </a:lnTo>
                  <a:lnTo>
                    <a:pt x="512" y="224"/>
                  </a:lnTo>
                  <a:lnTo>
                    <a:pt x="512" y="224"/>
                  </a:lnTo>
                  <a:lnTo>
                    <a:pt x="514" y="227"/>
                  </a:lnTo>
                  <a:lnTo>
                    <a:pt x="514" y="229"/>
                  </a:lnTo>
                  <a:lnTo>
                    <a:pt x="514" y="229"/>
                  </a:lnTo>
                  <a:lnTo>
                    <a:pt x="514" y="229"/>
                  </a:lnTo>
                  <a:lnTo>
                    <a:pt x="514" y="229"/>
                  </a:lnTo>
                  <a:lnTo>
                    <a:pt x="516" y="229"/>
                  </a:lnTo>
                  <a:lnTo>
                    <a:pt x="519" y="229"/>
                  </a:lnTo>
                  <a:lnTo>
                    <a:pt x="521" y="229"/>
                  </a:lnTo>
                  <a:lnTo>
                    <a:pt x="521" y="232"/>
                  </a:lnTo>
                  <a:lnTo>
                    <a:pt x="523" y="234"/>
                  </a:lnTo>
                  <a:lnTo>
                    <a:pt x="523" y="234"/>
                  </a:lnTo>
                  <a:lnTo>
                    <a:pt x="526" y="234"/>
                  </a:lnTo>
                  <a:lnTo>
                    <a:pt x="526" y="234"/>
                  </a:lnTo>
                  <a:lnTo>
                    <a:pt x="526" y="234"/>
                  </a:lnTo>
                  <a:lnTo>
                    <a:pt x="528" y="234"/>
                  </a:lnTo>
                  <a:lnTo>
                    <a:pt x="528" y="234"/>
                  </a:lnTo>
                  <a:lnTo>
                    <a:pt x="531" y="236"/>
                  </a:lnTo>
                  <a:lnTo>
                    <a:pt x="533" y="236"/>
                  </a:lnTo>
                  <a:lnTo>
                    <a:pt x="533" y="236"/>
                  </a:lnTo>
                  <a:lnTo>
                    <a:pt x="538" y="236"/>
                  </a:lnTo>
                  <a:lnTo>
                    <a:pt x="538" y="234"/>
                  </a:lnTo>
                  <a:lnTo>
                    <a:pt x="540" y="234"/>
                  </a:lnTo>
                  <a:lnTo>
                    <a:pt x="540" y="232"/>
                  </a:lnTo>
                  <a:lnTo>
                    <a:pt x="540" y="229"/>
                  </a:lnTo>
                  <a:lnTo>
                    <a:pt x="540" y="227"/>
                  </a:lnTo>
                  <a:lnTo>
                    <a:pt x="540" y="227"/>
                  </a:lnTo>
                  <a:lnTo>
                    <a:pt x="540" y="227"/>
                  </a:lnTo>
                  <a:lnTo>
                    <a:pt x="542" y="224"/>
                  </a:lnTo>
                  <a:lnTo>
                    <a:pt x="542" y="222"/>
                  </a:lnTo>
                  <a:lnTo>
                    <a:pt x="542" y="222"/>
                  </a:lnTo>
                  <a:lnTo>
                    <a:pt x="542" y="220"/>
                  </a:lnTo>
                  <a:lnTo>
                    <a:pt x="542" y="220"/>
                  </a:lnTo>
                  <a:lnTo>
                    <a:pt x="545" y="220"/>
                  </a:lnTo>
                  <a:lnTo>
                    <a:pt x="545" y="220"/>
                  </a:lnTo>
                  <a:lnTo>
                    <a:pt x="547" y="220"/>
                  </a:lnTo>
                  <a:lnTo>
                    <a:pt x="547" y="222"/>
                  </a:lnTo>
                  <a:lnTo>
                    <a:pt x="549" y="222"/>
                  </a:lnTo>
                  <a:lnTo>
                    <a:pt x="552" y="220"/>
                  </a:lnTo>
                  <a:lnTo>
                    <a:pt x="552" y="220"/>
                  </a:lnTo>
                  <a:lnTo>
                    <a:pt x="554" y="220"/>
                  </a:lnTo>
                  <a:lnTo>
                    <a:pt x="554" y="220"/>
                  </a:lnTo>
                  <a:lnTo>
                    <a:pt x="557" y="220"/>
                  </a:lnTo>
                  <a:lnTo>
                    <a:pt x="559" y="222"/>
                  </a:lnTo>
                  <a:lnTo>
                    <a:pt x="559" y="222"/>
                  </a:lnTo>
                  <a:lnTo>
                    <a:pt x="559" y="224"/>
                  </a:lnTo>
                  <a:lnTo>
                    <a:pt x="559" y="227"/>
                  </a:lnTo>
                  <a:lnTo>
                    <a:pt x="561" y="227"/>
                  </a:lnTo>
                  <a:lnTo>
                    <a:pt x="566" y="227"/>
                  </a:lnTo>
                  <a:lnTo>
                    <a:pt x="568" y="229"/>
                  </a:lnTo>
                  <a:lnTo>
                    <a:pt x="568" y="229"/>
                  </a:lnTo>
                  <a:lnTo>
                    <a:pt x="571" y="232"/>
                  </a:lnTo>
                  <a:lnTo>
                    <a:pt x="571" y="234"/>
                  </a:lnTo>
                  <a:lnTo>
                    <a:pt x="573" y="234"/>
                  </a:lnTo>
                  <a:lnTo>
                    <a:pt x="576" y="234"/>
                  </a:lnTo>
                  <a:lnTo>
                    <a:pt x="578" y="234"/>
                  </a:lnTo>
                  <a:lnTo>
                    <a:pt x="580" y="234"/>
                  </a:lnTo>
                  <a:lnTo>
                    <a:pt x="580" y="234"/>
                  </a:lnTo>
                  <a:lnTo>
                    <a:pt x="583" y="234"/>
                  </a:lnTo>
                  <a:lnTo>
                    <a:pt x="585" y="236"/>
                  </a:lnTo>
                  <a:lnTo>
                    <a:pt x="590" y="243"/>
                  </a:lnTo>
                  <a:lnTo>
                    <a:pt x="592" y="246"/>
                  </a:lnTo>
                  <a:lnTo>
                    <a:pt x="594" y="246"/>
                  </a:lnTo>
                  <a:lnTo>
                    <a:pt x="599" y="246"/>
                  </a:lnTo>
                  <a:lnTo>
                    <a:pt x="604" y="246"/>
                  </a:lnTo>
                  <a:lnTo>
                    <a:pt x="606" y="246"/>
                  </a:lnTo>
                  <a:lnTo>
                    <a:pt x="609" y="243"/>
                  </a:lnTo>
                  <a:lnTo>
                    <a:pt x="611" y="243"/>
                  </a:lnTo>
                  <a:lnTo>
                    <a:pt x="613" y="243"/>
                  </a:lnTo>
                  <a:lnTo>
                    <a:pt x="611" y="243"/>
                  </a:lnTo>
                  <a:lnTo>
                    <a:pt x="611" y="246"/>
                  </a:lnTo>
                  <a:lnTo>
                    <a:pt x="611" y="248"/>
                  </a:lnTo>
                  <a:lnTo>
                    <a:pt x="613" y="248"/>
                  </a:lnTo>
                  <a:lnTo>
                    <a:pt x="621" y="246"/>
                  </a:lnTo>
                  <a:lnTo>
                    <a:pt x="623" y="243"/>
                  </a:lnTo>
                  <a:lnTo>
                    <a:pt x="625" y="243"/>
                  </a:lnTo>
                  <a:lnTo>
                    <a:pt x="625" y="246"/>
                  </a:lnTo>
                  <a:lnTo>
                    <a:pt x="628" y="246"/>
                  </a:lnTo>
                  <a:lnTo>
                    <a:pt x="628" y="246"/>
                  </a:lnTo>
                  <a:lnTo>
                    <a:pt x="628" y="246"/>
                  </a:lnTo>
                  <a:lnTo>
                    <a:pt x="628" y="248"/>
                  </a:lnTo>
                  <a:lnTo>
                    <a:pt x="630" y="248"/>
                  </a:lnTo>
                  <a:lnTo>
                    <a:pt x="632" y="246"/>
                  </a:lnTo>
                  <a:lnTo>
                    <a:pt x="632" y="246"/>
                  </a:lnTo>
                  <a:lnTo>
                    <a:pt x="635" y="246"/>
                  </a:lnTo>
                  <a:lnTo>
                    <a:pt x="639" y="248"/>
                  </a:lnTo>
                  <a:lnTo>
                    <a:pt x="642" y="246"/>
                  </a:lnTo>
                  <a:lnTo>
                    <a:pt x="644" y="246"/>
                  </a:lnTo>
                  <a:lnTo>
                    <a:pt x="644" y="243"/>
                  </a:lnTo>
                  <a:lnTo>
                    <a:pt x="647" y="241"/>
                  </a:lnTo>
                  <a:lnTo>
                    <a:pt x="649" y="239"/>
                  </a:lnTo>
                  <a:lnTo>
                    <a:pt x="649" y="239"/>
                  </a:lnTo>
                  <a:lnTo>
                    <a:pt x="649" y="236"/>
                  </a:lnTo>
                  <a:lnTo>
                    <a:pt x="651" y="239"/>
                  </a:lnTo>
                  <a:lnTo>
                    <a:pt x="658" y="239"/>
                  </a:lnTo>
                  <a:lnTo>
                    <a:pt x="658" y="239"/>
                  </a:lnTo>
                  <a:lnTo>
                    <a:pt x="661" y="239"/>
                  </a:lnTo>
                  <a:lnTo>
                    <a:pt x="661" y="241"/>
                  </a:lnTo>
                  <a:lnTo>
                    <a:pt x="663" y="239"/>
                  </a:lnTo>
                  <a:lnTo>
                    <a:pt x="666" y="239"/>
                  </a:lnTo>
                  <a:lnTo>
                    <a:pt x="666" y="239"/>
                  </a:lnTo>
                  <a:lnTo>
                    <a:pt x="668" y="239"/>
                  </a:lnTo>
                  <a:lnTo>
                    <a:pt x="673" y="241"/>
                  </a:lnTo>
                  <a:lnTo>
                    <a:pt x="673" y="241"/>
                  </a:lnTo>
                  <a:lnTo>
                    <a:pt x="675" y="243"/>
                  </a:lnTo>
                  <a:lnTo>
                    <a:pt x="677" y="243"/>
                  </a:lnTo>
                  <a:lnTo>
                    <a:pt x="677" y="243"/>
                  </a:lnTo>
                  <a:lnTo>
                    <a:pt x="677" y="243"/>
                  </a:lnTo>
                  <a:lnTo>
                    <a:pt x="677" y="246"/>
                  </a:lnTo>
                  <a:lnTo>
                    <a:pt x="677" y="250"/>
                  </a:lnTo>
                  <a:lnTo>
                    <a:pt x="675" y="253"/>
                  </a:lnTo>
                  <a:lnTo>
                    <a:pt x="675" y="255"/>
                  </a:lnTo>
                  <a:lnTo>
                    <a:pt x="673" y="262"/>
                  </a:lnTo>
                  <a:lnTo>
                    <a:pt x="668" y="272"/>
                  </a:lnTo>
                  <a:lnTo>
                    <a:pt x="666" y="277"/>
                  </a:lnTo>
                  <a:lnTo>
                    <a:pt x="666" y="277"/>
                  </a:lnTo>
                  <a:lnTo>
                    <a:pt x="666" y="279"/>
                  </a:lnTo>
                  <a:lnTo>
                    <a:pt x="666" y="279"/>
                  </a:lnTo>
                  <a:lnTo>
                    <a:pt x="666" y="281"/>
                  </a:lnTo>
                  <a:lnTo>
                    <a:pt x="668" y="281"/>
                  </a:lnTo>
                  <a:lnTo>
                    <a:pt x="668" y="281"/>
                  </a:lnTo>
                  <a:lnTo>
                    <a:pt x="668" y="281"/>
                  </a:lnTo>
                  <a:lnTo>
                    <a:pt x="666" y="284"/>
                  </a:lnTo>
                  <a:lnTo>
                    <a:pt x="666" y="284"/>
                  </a:lnTo>
                  <a:lnTo>
                    <a:pt x="666" y="284"/>
                  </a:lnTo>
                  <a:lnTo>
                    <a:pt x="666" y="286"/>
                  </a:lnTo>
                  <a:lnTo>
                    <a:pt x="666" y="286"/>
                  </a:lnTo>
                  <a:lnTo>
                    <a:pt x="666" y="288"/>
                  </a:lnTo>
                  <a:lnTo>
                    <a:pt x="666" y="288"/>
                  </a:lnTo>
                  <a:lnTo>
                    <a:pt x="666" y="291"/>
                  </a:lnTo>
                  <a:lnTo>
                    <a:pt x="666" y="293"/>
                  </a:lnTo>
                  <a:lnTo>
                    <a:pt x="666" y="295"/>
                  </a:lnTo>
                  <a:lnTo>
                    <a:pt x="663" y="303"/>
                  </a:lnTo>
                  <a:lnTo>
                    <a:pt x="663" y="307"/>
                  </a:lnTo>
                  <a:lnTo>
                    <a:pt x="661" y="312"/>
                  </a:lnTo>
                  <a:lnTo>
                    <a:pt x="661" y="312"/>
                  </a:lnTo>
                  <a:lnTo>
                    <a:pt x="661" y="312"/>
                  </a:lnTo>
                  <a:lnTo>
                    <a:pt x="661" y="314"/>
                  </a:lnTo>
                  <a:lnTo>
                    <a:pt x="663" y="314"/>
                  </a:lnTo>
                  <a:lnTo>
                    <a:pt x="666" y="319"/>
                  </a:lnTo>
                  <a:lnTo>
                    <a:pt x="666" y="319"/>
                  </a:lnTo>
                  <a:lnTo>
                    <a:pt x="668" y="319"/>
                  </a:lnTo>
                  <a:lnTo>
                    <a:pt x="668" y="322"/>
                  </a:lnTo>
                  <a:lnTo>
                    <a:pt x="670" y="324"/>
                  </a:lnTo>
                  <a:lnTo>
                    <a:pt x="673" y="326"/>
                  </a:lnTo>
                  <a:lnTo>
                    <a:pt x="673" y="329"/>
                  </a:lnTo>
                  <a:lnTo>
                    <a:pt x="673" y="331"/>
                  </a:lnTo>
                  <a:lnTo>
                    <a:pt x="675" y="333"/>
                  </a:lnTo>
                  <a:lnTo>
                    <a:pt x="677" y="336"/>
                  </a:lnTo>
                  <a:lnTo>
                    <a:pt x="677" y="336"/>
                  </a:lnTo>
                  <a:lnTo>
                    <a:pt x="677" y="340"/>
                  </a:lnTo>
                  <a:lnTo>
                    <a:pt x="677" y="345"/>
                  </a:lnTo>
                  <a:lnTo>
                    <a:pt x="677" y="345"/>
                  </a:lnTo>
                  <a:lnTo>
                    <a:pt x="677" y="348"/>
                  </a:lnTo>
                  <a:lnTo>
                    <a:pt x="677" y="350"/>
                  </a:lnTo>
                  <a:lnTo>
                    <a:pt x="675" y="355"/>
                  </a:lnTo>
                  <a:lnTo>
                    <a:pt x="673" y="362"/>
                  </a:lnTo>
                  <a:lnTo>
                    <a:pt x="670" y="366"/>
                  </a:lnTo>
                  <a:lnTo>
                    <a:pt x="670" y="369"/>
                  </a:lnTo>
                  <a:lnTo>
                    <a:pt x="670" y="369"/>
                  </a:lnTo>
                  <a:lnTo>
                    <a:pt x="670" y="369"/>
                  </a:lnTo>
                  <a:lnTo>
                    <a:pt x="670" y="374"/>
                  </a:lnTo>
                  <a:lnTo>
                    <a:pt x="668" y="378"/>
                  </a:lnTo>
                  <a:lnTo>
                    <a:pt x="663" y="381"/>
                  </a:lnTo>
                  <a:lnTo>
                    <a:pt x="661" y="381"/>
                  </a:lnTo>
                  <a:lnTo>
                    <a:pt x="661" y="381"/>
                  </a:lnTo>
                  <a:lnTo>
                    <a:pt x="658" y="378"/>
                  </a:lnTo>
                  <a:lnTo>
                    <a:pt x="656" y="378"/>
                  </a:lnTo>
                  <a:lnTo>
                    <a:pt x="656" y="376"/>
                  </a:lnTo>
                  <a:lnTo>
                    <a:pt x="656" y="374"/>
                  </a:lnTo>
                  <a:lnTo>
                    <a:pt x="656" y="374"/>
                  </a:lnTo>
                  <a:lnTo>
                    <a:pt x="654" y="374"/>
                  </a:lnTo>
                  <a:lnTo>
                    <a:pt x="654" y="371"/>
                  </a:lnTo>
                  <a:lnTo>
                    <a:pt x="654" y="371"/>
                  </a:lnTo>
                  <a:lnTo>
                    <a:pt x="651" y="371"/>
                  </a:lnTo>
                  <a:lnTo>
                    <a:pt x="649" y="374"/>
                  </a:lnTo>
                  <a:lnTo>
                    <a:pt x="647" y="374"/>
                  </a:lnTo>
                  <a:lnTo>
                    <a:pt x="647" y="374"/>
                  </a:lnTo>
                  <a:lnTo>
                    <a:pt x="644" y="374"/>
                  </a:lnTo>
                  <a:lnTo>
                    <a:pt x="644" y="374"/>
                  </a:lnTo>
                  <a:lnTo>
                    <a:pt x="642" y="376"/>
                  </a:lnTo>
                  <a:lnTo>
                    <a:pt x="642" y="376"/>
                  </a:lnTo>
                  <a:lnTo>
                    <a:pt x="642" y="378"/>
                  </a:lnTo>
                  <a:lnTo>
                    <a:pt x="639" y="378"/>
                  </a:lnTo>
                  <a:lnTo>
                    <a:pt x="639" y="376"/>
                  </a:lnTo>
                  <a:lnTo>
                    <a:pt x="637" y="376"/>
                  </a:lnTo>
                  <a:lnTo>
                    <a:pt x="635" y="376"/>
                  </a:lnTo>
                  <a:lnTo>
                    <a:pt x="632" y="378"/>
                  </a:lnTo>
                  <a:lnTo>
                    <a:pt x="630" y="381"/>
                  </a:lnTo>
                  <a:lnTo>
                    <a:pt x="625" y="378"/>
                  </a:lnTo>
                  <a:lnTo>
                    <a:pt x="621" y="376"/>
                  </a:lnTo>
                  <a:lnTo>
                    <a:pt x="618" y="376"/>
                  </a:lnTo>
                  <a:lnTo>
                    <a:pt x="616" y="376"/>
                  </a:lnTo>
                  <a:lnTo>
                    <a:pt x="611" y="376"/>
                  </a:lnTo>
                  <a:lnTo>
                    <a:pt x="611" y="378"/>
                  </a:lnTo>
                  <a:lnTo>
                    <a:pt x="609" y="378"/>
                  </a:lnTo>
                  <a:lnTo>
                    <a:pt x="606" y="383"/>
                  </a:lnTo>
                  <a:lnTo>
                    <a:pt x="606" y="383"/>
                  </a:lnTo>
                  <a:lnTo>
                    <a:pt x="606" y="383"/>
                  </a:lnTo>
                  <a:lnTo>
                    <a:pt x="602" y="381"/>
                  </a:lnTo>
                  <a:lnTo>
                    <a:pt x="602" y="381"/>
                  </a:lnTo>
                  <a:lnTo>
                    <a:pt x="599" y="378"/>
                  </a:lnTo>
                  <a:lnTo>
                    <a:pt x="599" y="378"/>
                  </a:lnTo>
                  <a:lnTo>
                    <a:pt x="599" y="378"/>
                  </a:lnTo>
                  <a:lnTo>
                    <a:pt x="597" y="378"/>
                  </a:lnTo>
                  <a:lnTo>
                    <a:pt x="592" y="378"/>
                  </a:lnTo>
                  <a:lnTo>
                    <a:pt x="590" y="378"/>
                  </a:lnTo>
                  <a:lnTo>
                    <a:pt x="587" y="376"/>
                  </a:lnTo>
                  <a:lnTo>
                    <a:pt x="585" y="371"/>
                  </a:lnTo>
                  <a:lnTo>
                    <a:pt x="585" y="369"/>
                  </a:lnTo>
                  <a:lnTo>
                    <a:pt x="585" y="369"/>
                  </a:lnTo>
                  <a:lnTo>
                    <a:pt x="585" y="369"/>
                  </a:lnTo>
                  <a:lnTo>
                    <a:pt x="585" y="364"/>
                  </a:lnTo>
                  <a:lnTo>
                    <a:pt x="585" y="364"/>
                  </a:lnTo>
                  <a:lnTo>
                    <a:pt x="583" y="362"/>
                  </a:lnTo>
                  <a:lnTo>
                    <a:pt x="583" y="362"/>
                  </a:lnTo>
                  <a:lnTo>
                    <a:pt x="583" y="362"/>
                  </a:lnTo>
                  <a:lnTo>
                    <a:pt x="578" y="364"/>
                  </a:lnTo>
                  <a:lnTo>
                    <a:pt x="578" y="366"/>
                  </a:lnTo>
                  <a:lnTo>
                    <a:pt x="573" y="366"/>
                  </a:lnTo>
                  <a:lnTo>
                    <a:pt x="571" y="369"/>
                  </a:lnTo>
                  <a:lnTo>
                    <a:pt x="568" y="371"/>
                  </a:lnTo>
                  <a:lnTo>
                    <a:pt x="568" y="374"/>
                  </a:lnTo>
                  <a:lnTo>
                    <a:pt x="566" y="374"/>
                  </a:lnTo>
                  <a:lnTo>
                    <a:pt x="564" y="376"/>
                  </a:lnTo>
                  <a:lnTo>
                    <a:pt x="561" y="376"/>
                  </a:lnTo>
                  <a:lnTo>
                    <a:pt x="559" y="374"/>
                  </a:lnTo>
                  <a:lnTo>
                    <a:pt x="559" y="374"/>
                  </a:lnTo>
                  <a:lnTo>
                    <a:pt x="557" y="376"/>
                  </a:lnTo>
                  <a:lnTo>
                    <a:pt x="557" y="376"/>
                  </a:lnTo>
                  <a:lnTo>
                    <a:pt x="557" y="376"/>
                  </a:lnTo>
                  <a:lnTo>
                    <a:pt x="554" y="376"/>
                  </a:lnTo>
                  <a:lnTo>
                    <a:pt x="549" y="374"/>
                  </a:lnTo>
                  <a:lnTo>
                    <a:pt x="542" y="371"/>
                  </a:lnTo>
                  <a:lnTo>
                    <a:pt x="542" y="369"/>
                  </a:lnTo>
                  <a:lnTo>
                    <a:pt x="542" y="369"/>
                  </a:lnTo>
                  <a:lnTo>
                    <a:pt x="540" y="369"/>
                  </a:lnTo>
                  <a:lnTo>
                    <a:pt x="540" y="366"/>
                  </a:lnTo>
                  <a:lnTo>
                    <a:pt x="538" y="366"/>
                  </a:lnTo>
                  <a:lnTo>
                    <a:pt x="538" y="366"/>
                  </a:lnTo>
                  <a:lnTo>
                    <a:pt x="533" y="364"/>
                  </a:lnTo>
                  <a:lnTo>
                    <a:pt x="528" y="362"/>
                  </a:lnTo>
                  <a:lnTo>
                    <a:pt x="526" y="362"/>
                  </a:lnTo>
                  <a:lnTo>
                    <a:pt x="526" y="362"/>
                  </a:lnTo>
                  <a:lnTo>
                    <a:pt x="523" y="362"/>
                  </a:lnTo>
                  <a:lnTo>
                    <a:pt x="523" y="362"/>
                  </a:lnTo>
                  <a:lnTo>
                    <a:pt x="523" y="359"/>
                  </a:lnTo>
                  <a:lnTo>
                    <a:pt x="523" y="359"/>
                  </a:lnTo>
                  <a:lnTo>
                    <a:pt x="521" y="359"/>
                  </a:lnTo>
                  <a:lnTo>
                    <a:pt x="521" y="359"/>
                  </a:lnTo>
                  <a:lnTo>
                    <a:pt x="519" y="359"/>
                  </a:lnTo>
                  <a:lnTo>
                    <a:pt x="516" y="359"/>
                  </a:lnTo>
                  <a:lnTo>
                    <a:pt x="514" y="362"/>
                  </a:lnTo>
                  <a:lnTo>
                    <a:pt x="514" y="362"/>
                  </a:lnTo>
                  <a:lnTo>
                    <a:pt x="512" y="362"/>
                  </a:lnTo>
                  <a:lnTo>
                    <a:pt x="512" y="359"/>
                  </a:lnTo>
                  <a:lnTo>
                    <a:pt x="512" y="359"/>
                  </a:lnTo>
                  <a:lnTo>
                    <a:pt x="512" y="359"/>
                  </a:lnTo>
                  <a:lnTo>
                    <a:pt x="509" y="359"/>
                  </a:lnTo>
                  <a:lnTo>
                    <a:pt x="509" y="359"/>
                  </a:lnTo>
                  <a:lnTo>
                    <a:pt x="507" y="359"/>
                  </a:lnTo>
                  <a:lnTo>
                    <a:pt x="507" y="359"/>
                  </a:lnTo>
                  <a:lnTo>
                    <a:pt x="507" y="359"/>
                  </a:lnTo>
                  <a:lnTo>
                    <a:pt x="500" y="355"/>
                  </a:lnTo>
                  <a:lnTo>
                    <a:pt x="497" y="355"/>
                  </a:lnTo>
                  <a:lnTo>
                    <a:pt x="495" y="355"/>
                  </a:lnTo>
                  <a:lnTo>
                    <a:pt x="493" y="355"/>
                  </a:lnTo>
                  <a:lnTo>
                    <a:pt x="490" y="357"/>
                  </a:lnTo>
                  <a:lnTo>
                    <a:pt x="486" y="362"/>
                  </a:lnTo>
                  <a:lnTo>
                    <a:pt x="483" y="362"/>
                  </a:lnTo>
                  <a:lnTo>
                    <a:pt x="483" y="362"/>
                  </a:lnTo>
                  <a:lnTo>
                    <a:pt x="481" y="362"/>
                  </a:lnTo>
                  <a:lnTo>
                    <a:pt x="481" y="362"/>
                  </a:lnTo>
                  <a:lnTo>
                    <a:pt x="481" y="359"/>
                  </a:lnTo>
                  <a:lnTo>
                    <a:pt x="481" y="359"/>
                  </a:lnTo>
                  <a:lnTo>
                    <a:pt x="481" y="359"/>
                  </a:lnTo>
                  <a:lnTo>
                    <a:pt x="481" y="359"/>
                  </a:lnTo>
                  <a:lnTo>
                    <a:pt x="478" y="359"/>
                  </a:lnTo>
                  <a:lnTo>
                    <a:pt x="478" y="359"/>
                  </a:lnTo>
                  <a:lnTo>
                    <a:pt x="474" y="357"/>
                  </a:lnTo>
                  <a:lnTo>
                    <a:pt x="474" y="355"/>
                  </a:lnTo>
                  <a:lnTo>
                    <a:pt x="471" y="352"/>
                  </a:lnTo>
                  <a:lnTo>
                    <a:pt x="474" y="345"/>
                  </a:lnTo>
                  <a:lnTo>
                    <a:pt x="471" y="340"/>
                  </a:lnTo>
                  <a:lnTo>
                    <a:pt x="471" y="340"/>
                  </a:lnTo>
                  <a:lnTo>
                    <a:pt x="464" y="336"/>
                  </a:lnTo>
                  <a:lnTo>
                    <a:pt x="464" y="336"/>
                  </a:lnTo>
                  <a:lnTo>
                    <a:pt x="457" y="338"/>
                  </a:lnTo>
                  <a:lnTo>
                    <a:pt x="452" y="340"/>
                  </a:lnTo>
                  <a:lnTo>
                    <a:pt x="450" y="343"/>
                  </a:lnTo>
                  <a:lnTo>
                    <a:pt x="448" y="343"/>
                  </a:lnTo>
                  <a:lnTo>
                    <a:pt x="448" y="343"/>
                  </a:lnTo>
                  <a:lnTo>
                    <a:pt x="445" y="343"/>
                  </a:lnTo>
                  <a:lnTo>
                    <a:pt x="445" y="343"/>
                  </a:lnTo>
                  <a:lnTo>
                    <a:pt x="443" y="345"/>
                  </a:lnTo>
                  <a:lnTo>
                    <a:pt x="441" y="345"/>
                  </a:lnTo>
                  <a:lnTo>
                    <a:pt x="438" y="348"/>
                  </a:lnTo>
                  <a:lnTo>
                    <a:pt x="438" y="348"/>
                  </a:lnTo>
                  <a:lnTo>
                    <a:pt x="429" y="345"/>
                  </a:lnTo>
                  <a:lnTo>
                    <a:pt x="426" y="343"/>
                  </a:lnTo>
                  <a:lnTo>
                    <a:pt x="426" y="338"/>
                  </a:lnTo>
                  <a:lnTo>
                    <a:pt x="426" y="336"/>
                  </a:lnTo>
                  <a:lnTo>
                    <a:pt x="424" y="336"/>
                  </a:lnTo>
                  <a:lnTo>
                    <a:pt x="422" y="336"/>
                  </a:lnTo>
                  <a:lnTo>
                    <a:pt x="417" y="336"/>
                  </a:lnTo>
                  <a:lnTo>
                    <a:pt x="415" y="336"/>
                  </a:lnTo>
                  <a:lnTo>
                    <a:pt x="415" y="336"/>
                  </a:lnTo>
                  <a:lnTo>
                    <a:pt x="415" y="333"/>
                  </a:lnTo>
                  <a:lnTo>
                    <a:pt x="415" y="333"/>
                  </a:lnTo>
                  <a:lnTo>
                    <a:pt x="412" y="333"/>
                  </a:lnTo>
                  <a:lnTo>
                    <a:pt x="412" y="333"/>
                  </a:lnTo>
                  <a:lnTo>
                    <a:pt x="410" y="331"/>
                  </a:lnTo>
                  <a:lnTo>
                    <a:pt x="410" y="331"/>
                  </a:lnTo>
                  <a:lnTo>
                    <a:pt x="407" y="329"/>
                  </a:lnTo>
                  <a:lnTo>
                    <a:pt x="407" y="326"/>
                  </a:lnTo>
                  <a:lnTo>
                    <a:pt x="405" y="326"/>
                  </a:lnTo>
                  <a:lnTo>
                    <a:pt x="400" y="324"/>
                  </a:lnTo>
                  <a:lnTo>
                    <a:pt x="400" y="324"/>
                  </a:lnTo>
                  <a:lnTo>
                    <a:pt x="400" y="324"/>
                  </a:lnTo>
                  <a:lnTo>
                    <a:pt x="398" y="322"/>
                  </a:lnTo>
                  <a:lnTo>
                    <a:pt x="398" y="322"/>
                  </a:lnTo>
                  <a:lnTo>
                    <a:pt x="396" y="322"/>
                  </a:lnTo>
                  <a:lnTo>
                    <a:pt x="396" y="322"/>
                  </a:lnTo>
                  <a:lnTo>
                    <a:pt x="393" y="322"/>
                  </a:lnTo>
                  <a:lnTo>
                    <a:pt x="384" y="319"/>
                  </a:lnTo>
                  <a:lnTo>
                    <a:pt x="381" y="319"/>
                  </a:lnTo>
                  <a:lnTo>
                    <a:pt x="381" y="317"/>
                  </a:lnTo>
                  <a:lnTo>
                    <a:pt x="384" y="314"/>
                  </a:lnTo>
                  <a:lnTo>
                    <a:pt x="384" y="312"/>
                  </a:lnTo>
                  <a:lnTo>
                    <a:pt x="384" y="310"/>
                  </a:lnTo>
                  <a:lnTo>
                    <a:pt x="386" y="307"/>
                  </a:lnTo>
                  <a:lnTo>
                    <a:pt x="386" y="303"/>
                  </a:lnTo>
                  <a:lnTo>
                    <a:pt x="384" y="300"/>
                  </a:lnTo>
                  <a:lnTo>
                    <a:pt x="384" y="295"/>
                  </a:lnTo>
                  <a:lnTo>
                    <a:pt x="381" y="293"/>
                  </a:lnTo>
                  <a:lnTo>
                    <a:pt x="379" y="291"/>
                  </a:lnTo>
                  <a:lnTo>
                    <a:pt x="355" y="288"/>
                  </a:lnTo>
                  <a:lnTo>
                    <a:pt x="353" y="286"/>
                  </a:lnTo>
                  <a:lnTo>
                    <a:pt x="351" y="284"/>
                  </a:lnTo>
                  <a:lnTo>
                    <a:pt x="351" y="281"/>
                  </a:lnTo>
                  <a:lnTo>
                    <a:pt x="348" y="281"/>
                  </a:lnTo>
                  <a:lnTo>
                    <a:pt x="346" y="281"/>
                  </a:lnTo>
                  <a:lnTo>
                    <a:pt x="346" y="281"/>
                  </a:lnTo>
                  <a:lnTo>
                    <a:pt x="346" y="279"/>
                  </a:lnTo>
                  <a:lnTo>
                    <a:pt x="343" y="279"/>
                  </a:lnTo>
                  <a:lnTo>
                    <a:pt x="341" y="277"/>
                  </a:lnTo>
                  <a:lnTo>
                    <a:pt x="341" y="277"/>
                  </a:lnTo>
                  <a:lnTo>
                    <a:pt x="341" y="277"/>
                  </a:lnTo>
                  <a:lnTo>
                    <a:pt x="341" y="274"/>
                  </a:lnTo>
                  <a:lnTo>
                    <a:pt x="339" y="274"/>
                  </a:lnTo>
                  <a:lnTo>
                    <a:pt x="336" y="274"/>
                  </a:lnTo>
                  <a:lnTo>
                    <a:pt x="332" y="279"/>
                  </a:lnTo>
                  <a:lnTo>
                    <a:pt x="332" y="281"/>
                  </a:lnTo>
                  <a:lnTo>
                    <a:pt x="329" y="281"/>
                  </a:lnTo>
                  <a:lnTo>
                    <a:pt x="325" y="281"/>
                  </a:lnTo>
                  <a:lnTo>
                    <a:pt x="325" y="281"/>
                  </a:lnTo>
                  <a:lnTo>
                    <a:pt x="322" y="281"/>
                  </a:lnTo>
                  <a:lnTo>
                    <a:pt x="317" y="281"/>
                  </a:lnTo>
                  <a:lnTo>
                    <a:pt x="317" y="281"/>
                  </a:lnTo>
                  <a:lnTo>
                    <a:pt x="317" y="284"/>
                  </a:lnTo>
                  <a:lnTo>
                    <a:pt x="320" y="286"/>
                  </a:lnTo>
                  <a:lnTo>
                    <a:pt x="320" y="286"/>
                  </a:lnTo>
                  <a:lnTo>
                    <a:pt x="320" y="288"/>
                  </a:lnTo>
                  <a:lnTo>
                    <a:pt x="320" y="288"/>
                  </a:lnTo>
                  <a:lnTo>
                    <a:pt x="320" y="288"/>
                  </a:lnTo>
                  <a:lnTo>
                    <a:pt x="320" y="288"/>
                  </a:lnTo>
                  <a:lnTo>
                    <a:pt x="317" y="291"/>
                  </a:lnTo>
                  <a:lnTo>
                    <a:pt x="317" y="291"/>
                  </a:lnTo>
                  <a:lnTo>
                    <a:pt x="313" y="288"/>
                  </a:lnTo>
                  <a:lnTo>
                    <a:pt x="303" y="281"/>
                  </a:lnTo>
                  <a:lnTo>
                    <a:pt x="296" y="279"/>
                  </a:lnTo>
                  <a:lnTo>
                    <a:pt x="287" y="279"/>
                  </a:lnTo>
                  <a:lnTo>
                    <a:pt x="280" y="279"/>
                  </a:lnTo>
                  <a:lnTo>
                    <a:pt x="277" y="279"/>
                  </a:lnTo>
                  <a:lnTo>
                    <a:pt x="277" y="281"/>
                  </a:lnTo>
                  <a:lnTo>
                    <a:pt x="277" y="281"/>
                  </a:lnTo>
                  <a:lnTo>
                    <a:pt x="277" y="281"/>
                  </a:lnTo>
                  <a:lnTo>
                    <a:pt x="277" y="284"/>
                  </a:lnTo>
                  <a:lnTo>
                    <a:pt x="277" y="286"/>
                  </a:lnTo>
                  <a:lnTo>
                    <a:pt x="277" y="286"/>
                  </a:lnTo>
                  <a:lnTo>
                    <a:pt x="275" y="288"/>
                  </a:lnTo>
                  <a:lnTo>
                    <a:pt x="275" y="291"/>
                  </a:lnTo>
                  <a:lnTo>
                    <a:pt x="272" y="291"/>
                  </a:lnTo>
                  <a:lnTo>
                    <a:pt x="270" y="291"/>
                  </a:lnTo>
                  <a:lnTo>
                    <a:pt x="268" y="291"/>
                  </a:lnTo>
                  <a:lnTo>
                    <a:pt x="268" y="291"/>
                  </a:lnTo>
                  <a:lnTo>
                    <a:pt x="268" y="288"/>
                  </a:lnTo>
                  <a:lnTo>
                    <a:pt x="265" y="286"/>
                  </a:lnTo>
                  <a:lnTo>
                    <a:pt x="265" y="286"/>
                  </a:lnTo>
                  <a:lnTo>
                    <a:pt x="261" y="281"/>
                  </a:lnTo>
                  <a:lnTo>
                    <a:pt x="258" y="281"/>
                  </a:lnTo>
                  <a:lnTo>
                    <a:pt x="249" y="281"/>
                  </a:lnTo>
                  <a:lnTo>
                    <a:pt x="242" y="279"/>
                  </a:lnTo>
                  <a:lnTo>
                    <a:pt x="239" y="277"/>
                  </a:lnTo>
                  <a:lnTo>
                    <a:pt x="237" y="277"/>
                  </a:lnTo>
                  <a:lnTo>
                    <a:pt x="225" y="277"/>
                  </a:lnTo>
                  <a:lnTo>
                    <a:pt x="225" y="274"/>
                  </a:lnTo>
                  <a:lnTo>
                    <a:pt x="223" y="269"/>
                  </a:lnTo>
                  <a:lnTo>
                    <a:pt x="223" y="262"/>
                  </a:lnTo>
                  <a:lnTo>
                    <a:pt x="223" y="260"/>
                  </a:lnTo>
                  <a:lnTo>
                    <a:pt x="220" y="258"/>
                  </a:lnTo>
                  <a:lnTo>
                    <a:pt x="218" y="258"/>
                  </a:lnTo>
                  <a:lnTo>
                    <a:pt x="206" y="260"/>
                  </a:lnTo>
                  <a:lnTo>
                    <a:pt x="199" y="260"/>
                  </a:lnTo>
                  <a:lnTo>
                    <a:pt x="197" y="260"/>
                  </a:lnTo>
                  <a:lnTo>
                    <a:pt x="192" y="255"/>
                  </a:lnTo>
                  <a:lnTo>
                    <a:pt x="185" y="250"/>
                  </a:lnTo>
                  <a:lnTo>
                    <a:pt x="175" y="243"/>
                  </a:lnTo>
                  <a:lnTo>
                    <a:pt x="173" y="241"/>
                  </a:lnTo>
                  <a:lnTo>
                    <a:pt x="171" y="241"/>
                  </a:lnTo>
                  <a:lnTo>
                    <a:pt x="171" y="239"/>
                  </a:lnTo>
                  <a:lnTo>
                    <a:pt x="168" y="239"/>
                  </a:lnTo>
                  <a:lnTo>
                    <a:pt x="166" y="236"/>
                  </a:lnTo>
                  <a:lnTo>
                    <a:pt x="161" y="236"/>
                  </a:lnTo>
                  <a:lnTo>
                    <a:pt x="159" y="239"/>
                  </a:lnTo>
                  <a:lnTo>
                    <a:pt x="156" y="241"/>
                  </a:lnTo>
                  <a:lnTo>
                    <a:pt x="154" y="243"/>
                  </a:lnTo>
                  <a:lnTo>
                    <a:pt x="152" y="243"/>
                  </a:lnTo>
                  <a:lnTo>
                    <a:pt x="149" y="241"/>
                  </a:lnTo>
                  <a:lnTo>
                    <a:pt x="147" y="239"/>
                  </a:lnTo>
                  <a:lnTo>
                    <a:pt x="142" y="236"/>
                  </a:lnTo>
                  <a:lnTo>
                    <a:pt x="140" y="234"/>
                  </a:lnTo>
                  <a:lnTo>
                    <a:pt x="137" y="232"/>
                  </a:lnTo>
                  <a:lnTo>
                    <a:pt x="135" y="232"/>
                  </a:lnTo>
                  <a:lnTo>
                    <a:pt x="130" y="232"/>
                  </a:lnTo>
                  <a:lnTo>
                    <a:pt x="130" y="229"/>
                  </a:lnTo>
                  <a:lnTo>
                    <a:pt x="130" y="229"/>
                  </a:lnTo>
                  <a:lnTo>
                    <a:pt x="130" y="229"/>
                  </a:lnTo>
                  <a:lnTo>
                    <a:pt x="128" y="227"/>
                  </a:lnTo>
                  <a:lnTo>
                    <a:pt x="128" y="227"/>
                  </a:lnTo>
                  <a:lnTo>
                    <a:pt x="119" y="222"/>
                  </a:lnTo>
                  <a:lnTo>
                    <a:pt x="119" y="222"/>
                  </a:lnTo>
                  <a:lnTo>
                    <a:pt x="119" y="220"/>
                  </a:lnTo>
                  <a:lnTo>
                    <a:pt x="119" y="220"/>
                  </a:lnTo>
                  <a:lnTo>
                    <a:pt x="119" y="217"/>
                  </a:lnTo>
                  <a:lnTo>
                    <a:pt x="116" y="217"/>
                  </a:lnTo>
                  <a:lnTo>
                    <a:pt x="114" y="215"/>
                  </a:lnTo>
                  <a:lnTo>
                    <a:pt x="114" y="213"/>
                  </a:lnTo>
                  <a:lnTo>
                    <a:pt x="111" y="213"/>
                  </a:lnTo>
                  <a:lnTo>
                    <a:pt x="109" y="213"/>
                  </a:lnTo>
                  <a:lnTo>
                    <a:pt x="109" y="215"/>
                  </a:lnTo>
                  <a:lnTo>
                    <a:pt x="109" y="215"/>
                  </a:lnTo>
                  <a:lnTo>
                    <a:pt x="109" y="217"/>
                  </a:lnTo>
                  <a:lnTo>
                    <a:pt x="107" y="217"/>
                  </a:lnTo>
                  <a:lnTo>
                    <a:pt x="107" y="217"/>
                  </a:lnTo>
                  <a:lnTo>
                    <a:pt x="104" y="217"/>
                  </a:lnTo>
                  <a:lnTo>
                    <a:pt x="104" y="215"/>
                  </a:lnTo>
                  <a:lnTo>
                    <a:pt x="104" y="215"/>
                  </a:lnTo>
                  <a:lnTo>
                    <a:pt x="104" y="215"/>
                  </a:lnTo>
                  <a:lnTo>
                    <a:pt x="104" y="213"/>
                  </a:lnTo>
                  <a:lnTo>
                    <a:pt x="104" y="213"/>
                  </a:lnTo>
                  <a:lnTo>
                    <a:pt x="104" y="210"/>
                  </a:lnTo>
                  <a:lnTo>
                    <a:pt x="100" y="206"/>
                  </a:lnTo>
                  <a:lnTo>
                    <a:pt x="97" y="203"/>
                  </a:lnTo>
                  <a:lnTo>
                    <a:pt x="95" y="196"/>
                  </a:lnTo>
                  <a:lnTo>
                    <a:pt x="95" y="194"/>
                  </a:lnTo>
                  <a:lnTo>
                    <a:pt x="92" y="194"/>
                  </a:lnTo>
                  <a:lnTo>
                    <a:pt x="81" y="191"/>
                  </a:lnTo>
                  <a:lnTo>
                    <a:pt x="81" y="191"/>
                  </a:lnTo>
                  <a:lnTo>
                    <a:pt x="78" y="189"/>
                  </a:lnTo>
                  <a:lnTo>
                    <a:pt x="78" y="189"/>
                  </a:lnTo>
                  <a:lnTo>
                    <a:pt x="78" y="187"/>
                  </a:lnTo>
                  <a:lnTo>
                    <a:pt x="76" y="189"/>
                  </a:lnTo>
                  <a:lnTo>
                    <a:pt x="76" y="189"/>
                  </a:lnTo>
                  <a:lnTo>
                    <a:pt x="74" y="189"/>
                  </a:lnTo>
                  <a:lnTo>
                    <a:pt x="71" y="187"/>
                  </a:lnTo>
                  <a:lnTo>
                    <a:pt x="71" y="187"/>
                  </a:lnTo>
                  <a:lnTo>
                    <a:pt x="71" y="184"/>
                  </a:lnTo>
                  <a:lnTo>
                    <a:pt x="71" y="184"/>
                  </a:lnTo>
                  <a:lnTo>
                    <a:pt x="69" y="182"/>
                  </a:lnTo>
                  <a:lnTo>
                    <a:pt x="69" y="182"/>
                  </a:lnTo>
                  <a:lnTo>
                    <a:pt x="64" y="182"/>
                  </a:lnTo>
                  <a:lnTo>
                    <a:pt x="64" y="182"/>
                  </a:lnTo>
                  <a:lnTo>
                    <a:pt x="62" y="179"/>
                  </a:lnTo>
                  <a:lnTo>
                    <a:pt x="59" y="177"/>
                  </a:lnTo>
                  <a:lnTo>
                    <a:pt x="57" y="177"/>
                  </a:lnTo>
                  <a:lnTo>
                    <a:pt x="55" y="175"/>
                  </a:lnTo>
                  <a:lnTo>
                    <a:pt x="52" y="175"/>
                  </a:lnTo>
                  <a:lnTo>
                    <a:pt x="52" y="175"/>
                  </a:lnTo>
                  <a:lnTo>
                    <a:pt x="50" y="170"/>
                  </a:lnTo>
                  <a:lnTo>
                    <a:pt x="50" y="170"/>
                  </a:lnTo>
                  <a:lnTo>
                    <a:pt x="47" y="170"/>
                  </a:lnTo>
                  <a:lnTo>
                    <a:pt x="45" y="168"/>
                  </a:lnTo>
                  <a:lnTo>
                    <a:pt x="43" y="168"/>
                  </a:lnTo>
                  <a:lnTo>
                    <a:pt x="43" y="168"/>
                  </a:lnTo>
                  <a:lnTo>
                    <a:pt x="43" y="165"/>
                  </a:lnTo>
                  <a:lnTo>
                    <a:pt x="43" y="165"/>
                  </a:lnTo>
                  <a:lnTo>
                    <a:pt x="43" y="165"/>
                  </a:lnTo>
                  <a:lnTo>
                    <a:pt x="40" y="165"/>
                  </a:lnTo>
                  <a:lnTo>
                    <a:pt x="38" y="165"/>
                  </a:lnTo>
                  <a:lnTo>
                    <a:pt x="38" y="168"/>
                  </a:lnTo>
                  <a:lnTo>
                    <a:pt x="38" y="168"/>
                  </a:lnTo>
                  <a:lnTo>
                    <a:pt x="38" y="175"/>
                  </a:lnTo>
                  <a:lnTo>
                    <a:pt x="38" y="175"/>
                  </a:lnTo>
                  <a:lnTo>
                    <a:pt x="36" y="175"/>
                  </a:lnTo>
                  <a:lnTo>
                    <a:pt x="33" y="170"/>
                  </a:lnTo>
                  <a:lnTo>
                    <a:pt x="31" y="170"/>
                  </a:lnTo>
                  <a:lnTo>
                    <a:pt x="29" y="170"/>
                  </a:lnTo>
                  <a:lnTo>
                    <a:pt x="29" y="170"/>
                  </a:lnTo>
                  <a:lnTo>
                    <a:pt x="26" y="170"/>
                  </a:lnTo>
                  <a:lnTo>
                    <a:pt x="24" y="170"/>
                  </a:lnTo>
                  <a:lnTo>
                    <a:pt x="24" y="168"/>
                  </a:lnTo>
                  <a:lnTo>
                    <a:pt x="21" y="163"/>
                  </a:lnTo>
                  <a:lnTo>
                    <a:pt x="21" y="163"/>
                  </a:lnTo>
                  <a:lnTo>
                    <a:pt x="19" y="163"/>
                  </a:lnTo>
                  <a:lnTo>
                    <a:pt x="19" y="163"/>
                  </a:lnTo>
                  <a:lnTo>
                    <a:pt x="17" y="163"/>
                  </a:lnTo>
                  <a:lnTo>
                    <a:pt x="17" y="161"/>
                  </a:lnTo>
                  <a:lnTo>
                    <a:pt x="17" y="161"/>
                  </a:lnTo>
                  <a:lnTo>
                    <a:pt x="14" y="158"/>
                  </a:lnTo>
                  <a:lnTo>
                    <a:pt x="12" y="158"/>
                  </a:lnTo>
                  <a:lnTo>
                    <a:pt x="10" y="158"/>
                  </a:lnTo>
                  <a:lnTo>
                    <a:pt x="10" y="156"/>
                  </a:lnTo>
                  <a:lnTo>
                    <a:pt x="7" y="153"/>
                  </a:lnTo>
                  <a:lnTo>
                    <a:pt x="2" y="151"/>
                  </a:lnTo>
                  <a:lnTo>
                    <a:pt x="2" y="151"/>
                  </a:lnTo>
                  <a:lnTo>
                    <a:pt x="0" y="151"/>
                  </a:lnTo>
                  <a:lnTo>
                    <a:pt x="0" y="146"/>
                  </a:lnTo>
                  <a:lnTo>
                    <a:pt x="0" y="144"/>
                  </a:lnTo>
                  <a:lnTo>
                    <a:pt x="0" y="142"/>
                  </a:lnTo>
                  <a:lnTo>
                    <a:pt x="0" y="142"/>
                  </a:lnTo>
                  <a:lnTo>
                    <a:pt x="0" y="139"/>
                  </a:lnTo>
                  <a:lnTo>
                    <a:pt x="2" y="139"/>
                  </a:lnTo>
                  <a:lnTo>
                    <a:pt x="5" y="137"/>
                  </a:lnTo>
                  <a:lnTo>
                    <a:pt x="5" y="137"/>
                  </a:lnTo>
                  <a:lnTo>
                    <a:pt x="5" y="135"/>
                  </a:lnTo>
                  <a:lnTo>
                    <a:pt x="5" y="135"/>
                  </a:lnTo>
                  <a:lnTo>
                    <a:pt x="5" y="132"/>
                  </a:lnTo>
                  <a:lnTo>
                    <a:pt x="7" y="127"/>
                  </a:lnTo>
                  <a:lnTo>
                    <a:pt x="7" y="125"/>
                  </a:lnTo>
                  <a:lnTo>
                    <a:pt x="10" y="123"/>
                  </a:lnTo>
                  <a:lnTo>
                    <a:pt x="12" y="123"/>
                  </a:lnTo>
                  <a:lnTo>
                    <a:pt x="14" y="123"/>
                  </a:lnTo>
                  <a:lnTo>
                    <a:pt x="14" y="123"/>
                  </a:lnTo>
                  <a:lnTo>
                    <a:pt x="17" y="120"/>
                  </a:lnTo>
                  <a:lnTo>
                    <a:pt x="17" y="120"/>
                  </a:lnTo>
                  <a:lnTo>
                    <a:pt x="14" y="116"/>
                  </a:lnTo>
                  <a:lnTo>
                    <a:pt x="14" y="116"/>
                  </a:lnTo>
                  <a:lnTo>
                    <a:pt x="17" y="113"/>
                  </a:lnTo>
                  <a:lnTo>
                    <a:pt x="17" y="116"/>
                  </a:lnTo>
                  <a:lnTo>
                    <a:pt x="19" y="116"/>
                  </a:lnTo>
                  <a:lnTo>
                    <a:pt x="19" y="108"/>
                  </a:lnTo>
                  <a:lnTo>
                    <a:pt x="21" y="106"/>
                  </a:lnTo>
                  <a:lnTo>
                    <a:pt x="19" y="106"/>
                  </a:lnTo>
                  <a:lnTo>
                    <a:pt x="19" y="104"/>
                  </a:lnTo>
                  <a:lnTo>
                    <a:pt x="19" y="104"/>
                  </a:lnTo>
                  <a:lnTo>
                    <a:pt x="19" y="104"/>
                  </a:lnTo>
                  <a:lnTo>
                    <a:pt x="17" y="104"/>
                  </a:lnTo>
                  <a:lnTo>
                    <a:pt x="17" y="99"/>
                  </a:lnTo>
                  <a:lnTo>
                    <a:pt x="14" y="97"/>
                  </a:lnTo>
                  <a:lnTo>
                    <a:pt x="14" y="94"/>
                  </a:lnTo>
                  <a:lnTo>
                    <a:pt x="14" y="94"/>
                  </a:lnTo>
                  <a:lnTo>
                    <a:pt x="17" y="92"/>
                  </a:lnTo>
                  <a:lnTo>
                    <a:pt x="19" y="92"/>
                  </a:lnTo>
                  <a:lnTo>
                    <a:pt x="19" y="92"/>
                  </a:lnTo>
                  <a:lnTo>
                    <a:pt x="19" y="90"/>
                  </a:lnTo>
                  <a:lnTo>
                    <a:pt x="19" y="90"/>
                  </a:lnTo>
                  <a:lnTo>
                    <a:pt x="21" y="90"/>
                  </a:lnTo>
                  <a:lnTo>
                    <a:pt x="21" y="87"/>
                  </a:lnTo>
                  <a:lnTo>
                    <a:pt x="21" y="87"/>
                  </a:lnTo>
                  <a:lnTo>
                    <a:pt x="24" y="87"/>
                  </a:lnTo>
                  <a:lnTo>
                    <a:pt x="24" y="85"/>
                  </a:lnTo>
                  <a:lnTo>
                    <a:pt x="24" y="85"/>
                  </a:lnTo>
                  <a:lnTo>
                    <a:pt x="24" y="85"/>
                  </a:lnTo>
                  <a:lnTo>
                    <a:pt x="24" y="82"/>
                  </a:lnTo>
                  <a:lnTo>
                    <a:pt x="24" y="82"/>
                  </a:lnTo>
                  <a:lnTo>
                    <a:pt x="24" y="82"/>
                  </a:lnTo>
                  <a:lnTo>
                    <a:pt x="24" y="82"/>
                  </a:lnTo>
                  <a:lnTo>
                    <a:pt x="26" y="82"/>
                  </a:lnTo>
                  <a:lnTo>
                    <a:pt x="26" y="80"/>
                  </a:lnTo>
                  <a:lnTo>
                    <a:pt x="29" y="80"/>
                  </a:lnTo>
                  <a:lnTo>
                    <a:pt x="29" y="78"/>
                  </a:lnTo>
                  <a:lnTo>
                    <a:pt x="29" y="75"/>
                  </a:lnTo>
                  <a:lnTo>
                    <a:pt x="29" y="73"/>
                  </a:lnTo>
                  <a:lnTo>
                    <a:pt x="26" y="71"/>
                  </a:lnTo>
                  <a:lnTo>
                    <a:pt x="26" y="68"/>
                  </a:lnTo>
                  <a:lnTo>
                    <a:pt x="26" y="66"/>
                  </a:lnTo>
                  <a:lnTo>
                    <a:pt x="29" y="64"/>
                  </a:lnTo>
                  <a:lnTo>
                    <a:pt x="29" y="61"/>
                  </a:lnTo>
                  <a:lnTo>
                    <a:pt x="36" y="59"/>
                  </a:lnTo>
                  <a:lnTo>
                    <a:pt x="36" y="59"/>
                  </a:lnTo>
                  <a:lnTo>
                    <a:pt x="40" y="52"/>
                  </a:lnTo>
                  <a:lnTo>
                    <a:pt x="43" y="49"/>
                  </a:lnTo>
                  <a:lnTo>
                    <a:pt x="43" y="47"/>
                  </a:lnTo>
                  <a:lnTo>
                    <a:pt x="45" y="45"/>
                  </a:lnTo>
                  <a:lnTo>
                    <a:pt x="45" y="45"/>
                  </a:lnTo>
                  <a:lnTo>
                    <a:pt x="47" y="42"/>
                  </a:lnTo>
                  <a:lnTo>
                    <a:pt x="50" y="42"/>
                  </a:lnTo>
                  <a:lnTo>
                    <a:pt x="52" y="42"/>
                  </a:lnTo>
                  <a:lnTo>
                    <a:pt x="55" y="40"/>
                  </a:lnTo>
                  <a:lnTo>
                    <a:pt x="57" y="37"/>
                  </a:lnTo>
                  <a:lnTo>
                    <a:pt x="57" y="37"/>
                  </a:lnTo>
                  <a:lnTo>
                    <a:pt x="59" y="33"/>
                  </a:lnTo>
                  <a:lnTo>
                    <a:pt x="62" y="33"/>
                  </a:lnTo>
                  <a:lnTo>
                    <a:pt x="66" y="28"/>
                  </a:lnTo>
                  <a:lnTo>
                    <a:pt x="66" y="26"/>
                  </a:lnTo>
                  <a:lnTo>
                    <a:pt x="66" y="23"/>
                  </a:lnTo>
                  <a:lnTo>
                    <a:pt x="69" y="21"/>
                  </a:lnTo>
                  <a:lnTo>
                    <a:pt x="69" y="21"/>
                  </a:lnTo>
                  <a:lnTo>
                    <a:pt x="71" y="19"/>
                  </a:lnTo>
                  <a:lnTo>
                    <a:pt x="71" y="21"/>
                  </a:lnTo>
                  <a:lnTo>
                    <a:pt x="71" y="21"/>
                  </a:lnTo>
                  <a:lnTo>
                    <a:pt x="74" y="23"/>
                  </a:lnTo>
                  <a:lnTo>
                    <a:pt x="78" y="21"/>
                  </a:lnTo>
                  <a:lnTo>
                    <a:pt x="81" y="21"/>
                  </a:lnTo>
                  <a:lnTo>
                    <a:pt x="81" y="21"/>
                  </a:lnTo>
                  <a:lnTo>
                    <a:pt x="81" y="21"/>
                  </a:lnTo>
                  <a:lnTo>
                    <a:pt x="81" y="21"/>
                  </a:lnTo>
                  <a:lnTo>
                    <a:pt x="81" y="23"/>
                  </a:lnTo>
                  <a:lnTo>
                    <a:pt x="83" y="26"/>
                  </a:lnTo>
                  <a:lnTo>
                    <a:pt x="83" y="28"/>
                  </a:lnTo>
                  <a:lnTo>
                    <a:pt x="85" y="30"/>
                  </a:lnTo>
                  <a:lnTo>
                    <a:pt x="85" y="33"/>
                  </a:lnTo>
                  <a:lnTo>
                    <a:pt x="88" y="37"/>
                  </a:lnTo>
                  <a:lnTo>
                    <a:pt x="88" y="37"/>
                  </a:lnTo>
                  <a:lnTo>
                    <a:pt x="90" y="37"/>
                  </a:lnTo>
                  <a:lnTo>
                    <a:pt x="92" y="37"/>
                  </a:lnTo>
                  <a:lnTo>
                    <a:pt x="97" y="40"/>
                  </a:lnTo>
                  <a:lnTo>
                    <a:pt x="97" y="37"/>
                  </a:lnTo>
                  <a:lnTo>
                    <a:pt x="100" y="37"/>
                  </a:lnTo>
                  <a:lnTo>
                    <a:pt x="100" y="35"/>
                  </a:lnTo>
                  <a:lnTo>
                    <a:pt x="100" y="33"/>
                  </a:lnTo>
                  <a:lnTo>
                    <a:pt x="102" y="33"/>
                  </a:lnTo>
                  <a:lnTo>
                    <a:pt x="102" y="33"/>
                  </a:lnTo>
                  <a:lnTo>
                    <a:pt x="102" y="33"/>
                  </a:lnTo>
                  <a:lnTo>
                    <a:pt x="102" y="30"/>
                  </a:lnTo>
                  <a:lnTo>
                    <a:pt x="102" y="30"/>
                  </a:lnTo>
                  <a:lnTo>
                    <a:pt x="102" y="28"/>
                  </a:lnTo>
                  <a:lnTo>
                    <a:pt x="102" y="28"/>
                  </a:lnTo>
                  <a:lnTo>
                    <a:pt x="104" y="26"/>
                  </a:lnTo>
                  <a:lnTo>
                    <a:pt x="104" y="26"/>
                  </a:lnTo>
                  <a:lnTo>
                    <a:pt x="107" y="26"/>
                  </a:lnTo>
                  <a:lnTo>
                    <a:pt x="107" y="26"/>
                  </a:lnTo>
                  <a:lnTo>
                    <a:pt x="109" y="26"/>
                  </a:lnTo>
                  <a:lnTo>
                    <a:pt x="109" y="23"/>
                  </a:lnTo>
                  <a:lnTo>
                    <a:pt x="109" y="23"/>
                  </a:lnTo>
                  <a:lnTo>
                    <a:pt x="111" y="19"/>
                  </a:lnTo>
                  <a:lnTo>
                    <a:pt x="111" y="19"/>
                  </a:lnTo>
                  <a:lnTo>
                    <a:pt x="111" y="16"/>
                  </a:lnTo>
                  <a:lnTo>
                    <a:pt x="111" y="16"/>
                  </a:lnTo>
                  <a:lnTo>
                    <a:pt x="111" y="14"/>
                  </a:lnTo>
                  <a:lnTo>
                    <a:pt x="111" y="14"/>
                  </a:lnTo>
                  <a:lnTo>
                    <a:pt x="111" y="11"/>
                  </a:lnTo>
                  <a:lnTo>
                    <a:pt x="111" y="9"/>
                  </a:lnTo>
                  <a:lnTo>
                    <a:pt x="111" y="7"/>
                  </a:lnTo>
                  <a:lnTo>
                    <a:pt x="111" y="7"/>
                  </a:lnTo>
                  <a:lnTo>
                    <a:pt x="111" y="4"/>
                  </a:lnTo>
                  <a:lnTo>
                    <a:pt x="111" y="4"/>
                  </a:lnTo>
                  <a:lnTo>
                    <a:pt x="114" y="2"/>
                  </a:lnTo>
                  <a:lnTo>
                    <a:pt x="116" y="4"/>
                  </a:lnTo>
                  <a:lnTo>
                    <a:pt x="119" y="7"/>
                  </a:lnTo>
                  <a:lnTo>
                    <a:pt x="121" y="7"/>
                  </a:lnTo>
                  <a:lnTo>
                    <a:pt x="123" y="7"/>
                  </a:lnTo>
                  <a:lnTo>
                    <a:pt x="123" y="7"/>
                  </a:lnTo>
                  <a:lnTo>
                    <a:pt x="126" y="4"/>
                  </a:lnTo>
                  <a:lnTo>
                    <a:pt x="126" y="2"/>
                  </a:lnTo>
                  <a:lnTo>
                    <a:pt x="126" y="2"/>
                  </a:lnTo>
                  <a:lnTo>
                    <a:pt x="128" y="2"/>
                  </a:lnTo>
                  <a:lnTo>
                    <a:pt x="128" y="2"/>
                  </a:lnTo>
                  <a:lnTo>
                    <a:pt x="128" y="2"/>
                  </a:lnTo>
                  <a:lnTo>
                    <a:pt x="128" y="0"/>
                  </a:lnTo>
                  <a:lnTo>
                    <a:pt x="130" y="0"/>
                  </a:lnTo>
                  <a:lnTo>
                    <a:pt x="130" y="0"/>
                  </a:lnTo>
                  <a:lnTo>
                    <a:pt x="133" y="0"/>
                  </a:lnTo>
                  <a:lnTo>
                    <a:pt x="142"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95" name="Freeform 8"/>
            <p:cNvSpPr>
              <a:spLocks noEditPoints="1"/>
            </p:cNvSpPr>
            <p:nvPr/>
          </p:nvSpPr>
          <p:spPr bwMode="auto">
            <a:xfrm>
              <a:off x="7966984" y="5325384"/>
              <a:ext cx="142875" cy="1027113"/>
            </a:xfrm>
            <a:custGeom>
              <a:avLst/>
              <a:gdLst>
                <a:gd name="T0" fmla="*/ 50 w 90"/>
                <a:gd name="T1" fmla="*/ 79 h 647"/>
                <a:gd name="T2" fmla="*/ 26 w 90"/>
                <a:gd name="T3" fmla="*/ 138 h 647"/>
                <a:gd name="T4" fmla="*/ 21 w 90"/>
                <a:gd name="T5" fmla="*/ 95 h 647"/>
                <a:gd name="T6" fmla="*/ 26 w 90"/>
                <a:gd name="T7" fmla="*/ 112 h 647"/>
                <a:gd name="T8" fmla="*/ 50 w 90"/>
                <a:gd name="T9" fmla="*/ 76 h 647"/>
                <a:gd name="T10" fmla="*/ 42 w 90"/>
                <a:gd name="T11" fmla="*/ 62 h 647"/>
                <a:gd name="T12" fmla="*/ 28 w 90"/>
                <a:gd name="T13" fmla="*/ 74 h 647"/>
                <a:gd name="T14" fmla="*/ 16 w 90"/>
                <a:gd name="T15" fmla="*/ 133 h 647"/>
                <a:gd name="T16" fmla="*/ 21 w 90"/>
                <a:gd name="T17" fmla="*/ 138 h 647"/>
                <a:gd name="T18" fmla="*/ 45 w 90"/>
                <a:gd name="T19" fmla="*/ 15 h 647"/>
                <a:gd name="T20" fmla="*/ 31 w 90"/>
                <a:gd name="T21" fmla="*/ 36 h 647"/>
                <a:gd name="T22" fmla="*/ 23 w 90"/>
                <a:gd name="T23" fmla="*/ 22 h 647"/>
                <a:gd name="T24" fmla="*/ 31 w 90"/>
                <a:gd name="T25" fmla="*/ 41 h 647"/>
                <a:gd name="T26" fmla="*/ 19 w 90"/>
                <a:gd name="T27" fmla="*/ 29 h 647"/>
                <a:gd name="T28" fmla="*/ 21 w 90"/>
                <a:gd name="T29" fmla="*/ 3 h 647"/>
                <a:gd name="T30" fmla="*/ 21 w 90"/>
                <a:gd name="T31" fmla="*/ 45 h 647"/>
                <a:gd name="T32" fmla="*/ 42 w 90"/>
                <a:gd name="T33" fmla="*/ 12 h 647"/>
                <a:gd name="T34" fmla="*/ 23 w 90"/>
                <a:gd name="T35" fmla="*/ 45 h 647"/>
                <a:gd name="T36" fmla="*/ 38 w 90"/>
                <a:gd name="T37" fmla="*/ 22 h 647"/>
                <a:gd name="T38" fmla="*/ 61 w 90"/>
                <a:gd name="T39" fmla="*/ 100 h 647"/>
                <a:gd name="T40" fmla="*/ 28 w 90"/>
                <a:gd name="T41" fmla="*/ 135 h 647"/>
                <a:gd name="T42" fmla="*/ 57 w 90"/>
                <a:gd name="T43" fmla="*/ 138 h 647"/>
                <a:gd name="T44" fmla="*/ 59 w 90"/>
                <a:gd name="T45" fmla="*/ 145 h 647"/>
                <a:gd name="T46" fmla="*/ 66 w 90"/>
                <a:gd name="T47" fmla="*/ 199 h 647"/>
                <a:gd name="T48" fmla="*/ 76 w 90"/>
                <a:gd name="T49" fmla="*/ 152 h 647"/>
                <a:gd name="T50" fmla="*/ 35 w 90"/>
                <a:gd name="T51" fmla="*/ 161 h 647"/>
                <a:gd name="T52" fmla="*/ 54 w 90"/>
                <a:gd name="T53" fmla="*/ 140 h 647"/>
                <a:gd name="T54" fmla="*/ 64 w 90"/>
                <a:gd name="T55" fmla="*/ 131 h 647"/>
                <a:gd name="T56" fmla="*/ 23 w 90"/>
                <a:gd name="T57" fmla="*/ 237 h 647"/>
                <a:gd name="T58" fmla="*/ 2 w 90"/>
                <a:gd name="T59" fmla="*/ 282 h 647"/>
                <a:gd name="T60" fmla="*/ 12 w 90"/>
                <a:gd name="T61" fmla="*/ 299 h 647"/>
                <a:gd name="T62" fmla="*/ 9 w 90"/>
                <a:gd name="T63" fmla="*/ 299 h 647"/>
                <a:gd name="T64" fmla="*/ 68 w 90"/>
                <a:gd name="T65" fmla="*/ 249 h 647"/>
                <a:gd name="T66" fmla="*/ 64 w 90"/>
                <a:gd name="T67" fmla="*/ 270 h 647"/>
                <a:gd name="T68" fmla="*/ 47 w 90"/>
                <a:gd name="T69" fmla="*/ 86 h 647"/>
                <a:gd name="T70" fmla="*/ 78 w 90"/>
                <a:gd name="T71" fmla="*/ 228 h 647"/>
                <a:gd name="T72" fmla="*/ 83 w 90"/>
                <a:gd name="T73" fmla="*/ 225 h 647"/>
                <a:gd name="T74" fmla="*/ 21 w 90"/>
                <a:gd name="T75" fmla="*/ 237 h 647"/>
                <a:gd name="T76" fmla="*/ 73 w 90"/>
                <a:gd name="T77" fmla="*/ 206 h 647"/>
                <a:gd name="T78" fmla="*/ 23 w 90"/>
                <a:gd name="T79" fmla="*/ 280 h 647"/>
                <a:gd name="T80" fmla="*/ 19 w 90"/>
                <a:gd name="T81" fmla="*/ 334 h 647"/>
                <a:gd name="T82" fmla="*/ 23 w 90"/>
                <a:gd name="T83" fmla="*/ 332 h 647"/>
                <a:gd name="T84" fmla="*/ 76 w 90"/>
                <a:gd name="T85" fmla="*/ 344 h 647"/>
                <a:gd name="T86" fmla="*/ 57 w 90"/>
                <a:gd name="T87" fmla="*/ 348 h 647"/>
                <a:gd name="T88" fmla="*/ 52 w 90"/>
                <a:gd name="T89" fmla="*/ 382 h 647"/>
                <a:gd name="T90" fmla="*/ 57 w 90"/>
                <a:gd name="T91" fmla="*/ 389 h 647"/>
                <a:gd name="T92" fmla="*/ 19 w 90"/>
                <a:gd name="T93" fmla="*/ 367 h 647"/>
                <a:gd name="T94" fmla="*/ 31 w 90"/>
                <a:gd name="T95" fmla="*/ 325 h 647"/>
                <a:gd name="T96" fmla="*/ 73 w 90"/>
                <a:gd name="T97" fmla="*/ 431 h 647"/>
                <a:gd name="T98" fmla="*/ 68 w 90"/>
                <a:gd name="T99" fmla="*/ 438 h 647"/>
                <a:gd name="T100" fmla="*/ 64 w 90"/>
                <a:gd name="T101" fmla="*/ 438 h 647"/>
                <a:gd name="T102" fmla="*/ 59 w 90"/>
                <a:gd name="T103" fmla="*/ 422 h 647"/>
                <a:gd name="T104" fmla="*/ 47 w 90"/>
                <a:gd name="T105" fmla="*/ 434 h 647"/>
                <a:gd name="T106" fmla="*/ 38 w 90"/>
                <a:gd name="T107" fmla="*/ 69 h 647"/>
                <a:gd name="T108" fmla="*/ 23 w 90"/>
                <a:gd name="T109" fmla="*/ 557 h 647"/>
                <a:gd name="T110" fmla="*/ 45 w 90"/>
                <a:gd name="T111" fmla="*/ 571 h 647"/>
                <a:gd name="T112" fmla="*/ 57 w 90"/>
                <a:gd name="T113" fmla="*/ 519 h 647"/>
                <a:gd name="T114" fmla="*/ 28 w 90"/>
                <a:gd name="T115" fmla="*/ 569 h 647"/>
                <a:gd name="T116" fmla="*/ 38 w 90"/>
                <a:gd name="T117" fmla="*/ 644 h 647"/>
                <a:gd name="T118" fmla="*/ 68 w 90"/>
                <a:gd name="T119" fmla="*/ 547 h 647"/>
                <a:gd name="T120" fmla="*/ 42 w 90"/>
                <a:gd name="T121" fmla="*/ 647 h 647"/>
                <a:gd name="T122" fmla="*/ 35 w 90"/>
                <a:gd name="T123" fmla="*/ 640 h 647"/>
                <a:gd name="T124" fmla="*/ 40 w 90"/>
                <a:gd name="T125" fmla="*/ 27 h 6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0" h="647">
                  <a:moveTo>
                    <a:pt x="80" y="142"/>
                  </a:moveTo>
                  <a:lnTo>
                    <a:pt x="80" y="142"/>
                  </a:lnTo>
                  <a:lnTo>
                    <a:pt x="80" y="140"/>
                  </a:lnTo>
                  <a:lnTo>
                    <a:pt x="78" y="140"/>
                  </a:lnTo>
                  <a:lnTo>
                    <a:pt x="78" y="140"/>
                  </a:lnTo>
                  <a:lnTo>
                    <a:pt x="78" y="142"/>
                  </a:lnTo>
                  <a:lnTo>
                    <a:pt x="80" y="142"/>
                  </a:lnTo>
                  <a:close/>
                  <a:moveTo>
                    <a:pt x="59" y="116"/>
                  </a:moveTo>
                  <a:lnTo>
                    <a:pt x="59" y="116"/>
                  </a:lnTo>
                  <a:lnTo>
                    <a:pt x="59" y="116"/>
                  </a:lnTo>
                  <a:lnTo>
                    <a:pt x="59" y="116"/>
                  </a:lnTo>
                  <a:lnTo>
                    <a:pt x="59" y="114"/>
                  </a:lnTo>
                  <a:lnTo>
                    <a:pt x="59" y="114"/>
                  </a:lnTo>
                  <a:lnTo>
                    <a:pt x="59" y="116"/>
                  </a:lnTo>
                  <a:close/>
                  <a:moveTo>
                    <a:pt x="50" y="79"/>
                  </a:moveTo>
                  <a:lnTo>
                    <a:pt x="50" y="79"/>
                  </a:lnTo>
                  <a:lnTo>
                    <a:pt x="50" y="79"/>
                  </a:lnTo>
                  <a:lnTo>
                    <a:pt x="50" y="79"/>
                  </a:lnTo>
                  <a:lnTo>
                    <a:pt x="50" y="79"/>
                  </a:lnTo>
                  <a:lnTo>
                    <a:pt x="50" y="79"/>
                  </a:lnTo>
                  <a:lnTo>
                    <a:pt x="50" y="79"/>
                  </a:lnTo>
                  <a:lnTo>
                    <a:pt x="50" y="79"/>
                  </a:lnTo>
                  <a:lnTo>
                    <a:pt x="50" y="79"/>
                  </a:lnTo>
                  <a:close/>
                  <a:moveTo>
                    <a:pt x="0" y="57"/>
                  </a:moveTo>
                  <a:lnTo>
                    <a:pt x="0" y="57"/>
                  </a:lnTo>
                  <a:lnTo>
                    <a:pt x="0" y="57"/>
                  </a:lnTo>
                  <a:lnTo>
                    <a:pt x="0" y="57"/>
                  </a:lnTo>
                  <a:lnTo>
                    <a:pt x="0" y="57"/>
                  </a:lnTo>
                  <a:lnTo>
                    <a:pt x="0" y="57"/>
                  </a:lnTo>
                  <a:lnTo>
                    <a:pt x="0" y="57"/>
                  </a:lnTo>
                  <a:lnTo>
                    <a:pt x="0" y="57"/>
                  </a:lnTo>
                  <a:lnTo>
                    <a:pt x="0" y="57"/>
                  </a:lnTo>
                  <a:close/>
                  <a:moveTo>
                    <a:pt x="26" y="138"/>
                  </a:moveTo>
                  <a:lnTo>
                    <a:pt x="26" y="138"/>
                  </a:lnTo>
                  <a:lnTo>
                    <a:pt x="26" y="138"/>
                  </a:lnTo>
                  <a:lnTo>
                    <a:pt x="26" y="138"/>
                  </a:lnTo>
                  <a:lnTo>
                    <a:pt x="26" y="138"/>
                  </a:lnTo>
                  <a:lnTo>
                    <a:pt x="26" y="138"/>
                  </a:lnTo>
                  <a:lnTo>
                    <a:pt x="26" y="138"/>
                  </a:lnTo>
                  <a:lnTo>
                    <a:pt x="26" y="138"/>
                  </a:lnTo>
                  <a:close/>
                  <a:moveTo>
                    <a:pt x="19" y="93"/>
                  </a:moveTo>
                  <a:lnTo>
                    <a:pt x="19" y="93"/>
                  </a:lnTo>
                  <a:lnTo>
                    <a:pt x="19" y="93"/>
                  </a:lnTo>
                  <a:lnTo>
                    <a:pt x="19" y="93"/>
                  </a:lnTo>
                  <a:lnTo>
                    <a:pt x="19" y="93"/>
                  </a:lnTo>
                  <a:lnTo>
                    <a:pt x="19" y="93"/>
                  </a:lnTo>
                  <a:lnTo>
                    <a:pt x="19" y="93"/>
                  </a:lnTo>
                  <a:lnTo>
                    <a:pt x="19" y="93"/>
                  </a:lnTo>
                  <a:lnTo>
                    <a:pt x="19" y="93"/>
                  </a:lnTo>
                  <a:close/>
                  <a:moveTo>
                    <a:pt x="23" y="105"/>
                  </a:moveTo>
                  <a:lnTo>
                    <a:pt x="23" y="105"/>
                  </a:lnTo>
                  <a:lnTo>
                    <a:pt x="23" y="105"/>
                  </a:lnTo>
                  <a:lnTo>
                    <a:pt x="23" y="102"/>
                  </a:lnTo>
                  <a:lnTo>
                    <a:pt x="23" y="105"/>
                  </a:lnTo>
                  <a:close/>
                  <a:moveTo>
                    <a:pt x="21" y="95"/>
                  </a:moveTo>
                  <a:lnTo>
                    <a:pt x="21" y="95"/>
                  </a:lnTo>
                  <a:lnTo>
                    <a:pt x="21" y="95"/>
                  </a:lnTo>
                  <a:lnTo>
                    <a:pt x="21" y="95"/>
                  </a:lnTo>
                  <a:lnTo>
                    <a:pt x="21" y="95"/>
                  </a:lnTo>
                  <a:close/>
                  <a:moveTo>
                    <a:pt x="59" y="95"/>
                  </a:moveTo>
                  <a:lnTo>
                    <a:pt x="59" y="95"/>
                  </a:lnTo>
                  <a:lnTo>
                    <a:pt x="59" y="95"/>
                  </a:lnTo>
                  <a:lnTo>
                    <a:pt x="59" y="95"/>
                  </a:lnTo>
                  <a:lnTo>
                    <a:pt x="59" y="95"/>
                  </a:lnTo>
                  <a:close/>
                  <a:moveTo>
                    <a:pt x="28" y="62"/>
                  </a:moveTo>
                  <a:lnTo>
                    <a:pt x="28" y="62"/>
                  </a:lnTo>
                  <a:lnTo>
                    <a:pt x="28" y="62"/>
                  </a:lnTo>
                  <a:lnTo>
                    <a:pt x="28" y="62"/>
                  </a:lnTo>
                  <a:lnTo>
                    <a:pt x="28" y="62"/>
                  </a:lnTo>
                  <a:lnTo>
                    <a:pt x="28" y="62"/>
                  </a:lnTo>
                  <a:lnTo>
                    <a:pt x="28" y="62"/>
                  </a:lnTo>
                  <a:lnTo>
                    <a:pt x="28" y="62"/>
                  </a:lnTo>
                  <a:lnTo>
                    <a:pt x="28" y="62"/>
                  </a:lnTo>
                  <a:close/>
                  <a:moveTo>
                    <a:pt x="26" y="112"/>
                  </a:moveTo>
                  <a:lnTo>
                    <a:pt x="26" y="112"/>
                  </a:lnTo>
                  <a:lnTo>
                    <a:pt x="26" y="112"/>
                  </a:lnTo>
                  <a:lnTo>
                    <a:pt x="26" y="112"/>
                  </a:lnTo>
                  <a:close/>
                  <a:moveTo>
                    <a:pt x="33" y="67"/>
                  </a:moveTo>
                  <a:lnTo>
                    <a:pt x="33" y="67"/>
                  </a:lnTo>
                  <a:lnTo>
                    <a:pt x="33" y="67"/>
                  </a:lnTo>
                  <a:lnTo>
                    <a:pt x="33" y="67"/>
                  </a:lnTo>
                  <a:close/>
                  <a:moveTo>
                    <a:pt x="47" y="74"/>
                  </a:moveTo>
                  <a:lnTo>
                    <a:pt x="47" y="71"/>
                  </a:lnTo>
                  <a:lnTo>
                    <a:pt x="47" y="71"/>
                  </a:lnTo>
                  <a:lnTo>
                    <a:pt x="47" y="71"/>
                  </a:lnTo>
                  <a:lnTo>
                    <a:pt x="47" y="71"/>
                  </a:lnTo>
                  <a:lnTo>
                    <a:pt x="47" y="71"/>
                  </a:lnTo>
                  <a:lnTo>
                    <a:pt x="47" y="74"/>
                  </a:lnTo>
                  <a:lnTo>
                    <a:pt x="47" y="74"/>
                  </a:lnTo>
                  <a:lnTo>
                    <a:pt x="47" y="74"/>
                  </a:lnTo>
                  <a:close/>
                  <a:moveTo>
                    <a:pt x="50" y="76"/>
                  </a:moveTo>
                  <a:lnTo>
                    <a:pt x="50" y="76"/>
                  </a:lnTo>
                  <a:lnTo>
                    <a:pt x="50" y="76"/>
                  </a:lnTo>
                  <a:lnTo>
                    <a:pt x="50" y="76"/>
                  </a:lnTo>
                  <a:lnTo>
                    <a:pt x="50" y="76"/>
                  </a:lnTo>
                  <a:lnTo>
                    <a:pt x="50" y="76"/>
                  </a:lnTo>
                  <a:close/>
                  <a:moveTo>
                    <a:pt x="59" y="109"/>
                  </a:moveTo>
                  <a:lnTo>
                    <a:pt x="59" y="109"/>
                  </a:lnTo>
                  <a:lnTo>
                    <a:pt x="59" y="109"/>
                  </a:lnTo>
                  <a:lnTo>
                    <a:pt x="59" y="109"/>
                  </a:lnTo>
                  <a:lnTo>
                    <a:pt x="59" y="109"/>
                  </a:lnTo>
                  <a:lnTo>
                    <a:pt x="57" y="109"/>
                  </a:lnTo>
                  <a:lnTo>
                    <a:pt x="57" y="109"/>
                  </a:lnTo>
                  <a:lnTo>
                    <a:pt x="59" y="109"/>
                  </a:lnTo>
                  <a:lnTo>
                    <a:pt x="59" y="109"/>
                  </a:lnTo>
                  <a:close/>
                  <a:moveTo>
                    <a:pt x="42" y="62"/>
                  </a:moveTo>
                  <a:lnTo>
                    <a:pt x="42" y="62"/>
                  </a:lnTo>
                  <a:lnTo>
                    <a:pt x="42" y="62"/>
                  </a:lnTo>
                  <a:lnTo>
                    <a:pt x="42" y="62"/>
                  </a:lnTo>
                  <a:lnTo>
                    <a:pt x="42" y="62"/>
                  </a:lnTo>
                  <a:lnTo>
                    <a:pt x="42" y="62"/>
                  </a:lnTo>
                  <a:lnTo>
                    <a:pt x="42" y="62"/>
                  </a:lnTo>
                  <a:lnTo>
                    <a:pt x="42" y="62"/>
                  </a:lnTo>
                  <a:lnTo>
                    <a:pt x="42" y="62"/>
                  </a:lnTo>
                  <a:close/>
                  <a:moveTo>
                    <a:pt x="19" y="55"/>
                  </a:moveTo>
                  <a:lnTo>
                    <a:pt x="19" y="55"/>
                  </a:lnTo>
                  <a:lnTo>
                    <a:pt x="19" y="55"/>
                  </a:lnTo>
                  <a:lnTo>
                    <a:pt x="19" y="55"/>
                  </a:lnTo>
                  <a:lnTo>
                    <a:pt x="19" y="55"/>
                  </a:lnTo>
                  <a:lnTo>
                    <a:pt x="19" y="55"/>
                  </a:lnTo>
                  <a:lnTo>
                    <a:pt x="19" y="55"/>
                  </a:lnTo>
                  <a:lnTo>
                    <a:pt x="19" y="55"/>
                  </a:lnTo>
                  <a:lnTo>
                    <a:pt x="19" y="55"/>
                  </a:lnTo>
                  <a:close/>
                  <a:moveTo>
                    <a:pt x="28" y="124"/>
                  </a:moveTo>
                  <a:lnTo>
                    <a:pt x="28" y="124"/>
                  </a:lnTo>
                  <a:lnTo>
                    <a:pt x="28" y="124"/>
                  </a:lnTo>
                  <a:lnTo>
                    <a:pt x="28" y="124"/>
                  </a:lnTo>
                  <a:lnTo>
                    <a:pt x="28" y="124"/>
                  </a:lnTo>
                  <a:lnTo>
                    <a:pt x="28" y="124"/>
                  </a:lnTo>
                  <a:lnTo>
                    <a:pt x="28" y="124"/>
                  </a:lnTo>
                  <a:lnTo>
                    <a:pt x="28" y="124"/>
                  </a:lnTo>
                  <a:lnTo>
                    <a:pt x="28" y="124"/>
                  </a:lnTo>
                  <a:close/>
                  <a:moveTo>
                    <a:pt x="28" y="74"/>
                  </a:moveTo>
                  <a:lnTo>
                    <a:pt x="28" y="74"/>
                  </a:lnTo>
                  <a:lnTo>
                    <a:pt x="28" y="74"/>
                  </a:lnTo>
                  <a:lnTo>
                    <a:pt x="28" y="74"/>
                  </a:lnTo>
                  <a:close/>
                  <a:moveTo>
                    <a:pt x="28" y="119"/>
                  </a:moveTo>
                  <a:lnTo>
                    <a:pt x="28" y="119"/>
                  </a:lnTo>
                  <a:lnTo>
                    <a:pt x="28" y="119"/>
                  </a:lnTo>
                  <a:lnTo>
                    <a:pt x="28" y="119"/>
                  </a:lnTo>
                  <a:lnTo>
                    <a:pt x="28" y="119"/>
                  </a:lnTo>
                  <a:lnTo>
                    <a:pt x="28" y="119"/>
                  </a:lnTo>
                  <a:lnTo>
                    <a:pt x="26" y="119"/>
                  </a:lnTo>
                  <a:lnTo>
                    <a:pt x="28" y="119"/>
                  </a:lnTo>
                  <a:lnTo>
                    <a:pt x="28" y="119"/>
                  </a:lnTo>
                  <a:close/>
                  <a:moveTo>
                    <a:pt x="16" y="133"/>
                  </a:moveTo>
                  <a:lnTo>
                    <a:pt x="16" y="135"/>
                  </a:lnTo>
                  <a:lnTo>
                    <a:pt x="16" y="135"/>
                  </a:lnTo>
                  <a:lnTo>
                    <a:pt x="16" y="135"/>
                  </a:lnTo>
                  <a:lnTo>
                    <a:pt x="16" y="135"/>
                  </a:lnTo>
                  <a:lnTo>
                    <a:pt x="16" y="135"/>
                  </a:lnTo>
                  <a:lnTo>
                    <a:pt x="16" y="133"/>
                  </a:lnTo>
                  <a:lnTo>
                    <a:pt x="16" y="133"/>
                  </a:lnTo>
                  <a:lnTo>
                    <a:pt x="16" y="133"/>
                  </a:lnTo>
                  <a:close/>
                  <a:moveTo>
                    <a:pt x="64" y="105"/>
                  </a:moveTo>
                  <a:lnTo>
                    <a:pt x="64" y="105"/>
                  </a:lnTo>
                  <a:lnTo>
                    <a:pt x="61" y="107"/>
                  </a:lnTo>
                  <a:lnTo>
                    <a:pt x="64" y="105"/>
                  </a:lnTo>
                  <a:lnTo>
                    <a:pt x="64" y="105"/>
                  </a:lnTo>
                  <a:lnTo>
                    <a:pt x="64" y="105"/>
                  </a:lnTo>
                  <a:close/>
                  <a:moveTo>
                    <a:pt x="23" y="64"/>
                  </a:moveTo>
                  <a:lnTo>
                    <a:pt x="23" y="64"/>
                  </a:lnTo>
                  <a:lnTo>
                    <a:pt x="23" y="62"/>
                  </a:lnTo>
                  <a:lnTo>
                    <a:pt x="21" y="62"/>
                  </a:lnTo>
                  <a:lnTo>
                    <a:pt x="21" y="62"/>
                  </a:lnTo>
                  <a:lnTo>
                    <a:pt x="21" y="62"/>
                  </a:lnTo>
                  <a:lnTo>
                    <a:pt x="21" y="62"/>
                  </a:lnTo>
                  <a:lnTo>
                    <a:pt x="21" y="64"/>
                  </a:lnTo>
                  <a:lnTo>
                    <a:pt x="23" y="64"/>
                  </a:lnTo>
                  <a:close/>
                  <a:moveTo>
                    <a:pt x="21" y="138"/>
                  </a:moveTo>
                  <a:lnTo>
                    <a:pt x="21" y="138"/>
                  </a:lnTo>
                  <a:lnTo>
                    <a:pt x="21" y="135"/>
                  </a:lnTo>
                  <a:lnTo>
                    <a:pt x="21" y="135"/>
                  </a:lnTo>
                  <a:lnTo>
                    <a:pt x="21" y="135"/>
                  </a:lnTo>
                  <a:lnTo>
                    <a:pt x="21" y="135"/>
                  </a:lnTo>
                  <a:lnTo>
                    <a:pt x="21" y="135"/>
                  </a:lnTo>
                  <a:lnTo>
                    <a:pt x="21" y="138"/>
                  </a:lnTo>
                  <a:lnTo>
                    <a:pt x="21" y="138"/>
                  </a:lnTo>
                  <a:close/>
                  <a:moveTo>
                    <a:pt x="26" y="116"/>
                  </a:moveTo>
                  <a:lnTo>
                    <a:pt x="26" y="116"/>
                  </a:lnTo>
                  <a:lnTo>
                    <a:pt x="26" y="116"/>
                  </a:lnTo>
                  <a:lnTo>
                    <a:pt x="26" y="116"/>
                  </a:lnTo>
                  <a:lnTo>
                    <a:pt x="26" y="116"/>
                  </a:lnTo>
                  <a:lnTo>
                    <a:pt x="26" y="116"/>
                  </a:lnTo>
                  <a:lnTo>
                    <a:pt x="26" y="116"/>
                  </a:lnTo>
                  <a:lnTo>
                    <a:pt x="26" y="116"/>
                  </a:lnTo>
                  <a:lnTo>
                    <a:pt x="26" y="116"/>
                  </a:lnTo>
                  <a:close/>
                  <a:moveTo>
                    <a:pt x="45" y="17"/>
                  </a:moveTo>
                  <a:lnTo>
                    <a:pt x="45" y="17"/>
                  </a:lnTo>
                  <a:lnTo>
                    <a:pt x="45" y="15"/>
                  </a:lnTo>
                  <a:lnTo>
                    <a:pt x="45" y="15"/>
                  </a:lnTo>
                  <a:lnTo>
                    <a:pt x="42" y="17"/>
                  </a:lnTo>
                  <a:lnTo>
                    <a:pt x="42" y="17"/>
                  </a:lnTo>
                  <a:lnTo>
                    <a:pt x="42" y="17"/>
                  </a:lnTo>
                  <a:lnTo>
                    <a:pt x="42" y="19"/>
                  </a:lnTo>
                  <a:lnTo>
                    <a:pt x="45" y="17"/>
                  </a:lnTo>
                  <a:close/>
                  <a:moveTo>
                    <a:pt x="16" y="10"/>
                  </a:moveTo>
                  <a:lnTo>
                    <a:pt x="16" y="10"/>
                  </a:lnTo>
                  <a:lnTo>
                    <a:pt x="16" y="10"/>
                  </a:lnTo>
                  <a:lnTo>
                    <a:pt x="16" y="10"/>
                  </a:lnTo>
                  <a:close/>
                  <a:moveTo>
                    <a:pt x="35" y="34"/>
                  </a:moveTo>
                  <a:lnTo>
                    <a:pt x="35" y="34"/>
                  </a:lnTo>
                  <a:lnTo>
                    <a:pt x="35" y="34"/>
                  </a:lnTo>
                  <a:lnTo>
                    <a:pt x="35" y="34"/>
                  </a:lnTo>
                  <a:lnTo>
                    <a:pt x="35" y="34"/>
                  </a:lnTo>
                  <a:lnTo>
                    <a:pt x="35" y="34"/>
                  </a:lnTo>
                  <a:lnTo>
                    <a:pt x="35" y="34"/>
                  </a:lnTo>
                  <a:lnTo>
                    <a:pt x="35" y="34"/>
                  </a:lnTo>
                  <a:close/>
                  <a:moveTo>
                    <a:pt x="31" y="36"/>
                  </a:moveTo>
                  <a:lnTo>
                    <a:pt x="31" y="36"/>
                  </a:lnTo>
                  <a:lnTo>
                    <a:pt x="31" y="36"/>
                  </a:lnTo>
                  <a:lnTo>
                    <a:pt x="33" y="36"/>
                  </a:lnTo>
                  <a:lnTo>
                    <a:pt x="33" y="36"/>
                  </a:lnTo>
                  <a:lnTo>
                    <a:pt x="31" y="36"/>
                  </a:lnTo>
                  <a:close/>
                  <a:moveTo>
                    <a:pt x="26" y="8"/>
                  </a:moveTo>
                  <a:lnTo>
                    <a:pt x="23" y="5"/>
                  </a:lnTo>
                  <a:lnTo>
                    <a:pt x="23" y="8"/>
                  </a:lnTo>
                  <a:lnTo>
                    <a:pt x="23" y="8"/>
                  </a:lnTo>
                  <a:lnTo>
                    <a:pt x="26" y="8"/>
                  </a:lnTo>
                  <a:close/>
                  <a:moveTo>
                    <a:pt x="23" y="22"/>
                  </a:moveTo>
                  <a:lnTo>
                    <a:pt x="23" y="19"/>
                  </a:lnTo>
                  <a:lnTo>
                    <a:pt x="23" y="19"/>
                  </a:lnTo>
                  <a:lnTo>
                    <a:pt x="23" y="19"/>
                  </a:lnTo>
                  <a:lnTo>
                    <a:pt x="23" y="19"/>
                  </a:lnTo>
                  <a:lnTo>
                    <a:pt x="23" y="19"/>
                  </a:lnTo>
                  <a:lnTo>
                    <a:pt x="23" y="22"/>
                  </a:lnTo>
                  <a:lnTo>
                    <a:pt x="23" y="22"/>
                  </a:lnTo>
                  <a:lnTo>
                    <a:pt x="23" y="22"/>
                  </a:lnTo>
                  <a:close/>
                  <a:moveTo>
                    <a:pt x="19" y="0"/>
                  </a:moveTo>
                  <a:lnTo>
                    <a:pt x="19" y="0"/>
                  </a:lnTo>
                  <a:lnTo>
                    <a:pt x="19" y="0"/>
                  </a:lnTo>
                  <a:lnTo>
                    <a:pt x="19" y="0"/>
                  </a:lnTo>
                  <a:lnTo>
                    <a:pt x="19" y="3"/>
                  </a:lnTo>
                  <a:lnTo>
                    <a:pt x="19" y="0"/>
                  </a:lnTo>
                  <a:close/>
                  <a:moveTo>
                    <a:pt x="23" y="22"/>
                  </a:moveTo>
                  <a:lnTo>
                    <a:pt x="23" y="22"/>
                  </a:lnTo>
                  <a:lnTo>
                    <a:pt x="23" y="22"/>
                  </a:lnTo>
                  <a:lnTo>
                    <a:pt x="23" y="22"/>
                  </a:lnTo>
                  <a:lnTo>
                    <a:pt x="23" y="22"/>
                  </a:lnTo>
                  <a:lnTo>
                    <a:pt x="23" y="22"/>
                  </a:lnTo>
                  <a:lnTo>
                    <a:pt x="23" y="22"/>
                  </a:lnTo>
                  <a:lnTo>
                    <a:pt x="23" y="22"/>
                  </a:lnTo>
                  <a:lnTo>
                    <a:pt x="23" y="22"/>
                  </a:lnTo>
                  <a:close/>
                  <a:moveTo>
                    <a:pt x="31" y="41"/>
                  </a:moveTo>
                  <a:lnTo>
                    <a:pt x="31" y="41"/>
                  </a:lnTo>
                  <a:lnTo>
                    <a:pt x="31" y="41"/>
                  </a:lnTo>
                  <a:lnTo>
                    <a:pt x="31" y="41"/>
                  </a:lnTo>
                  <a:lnTo>
                    <a:pt x="31" y="41"/>
                  </a:lnTo>
                  <a:lnTo>
                    <a:pt x="31" y="41"/>
                  </a:lnTo>
                  <a:lnTo>
                    <a:pt x="31" y="41"/>
                  </a:lnTo>
                  <a:lnTo>
                    <a:pt x="31" y="41"/>
                  </a:lnTo>
                  <a:lnTo>
                    <a:pt x="31" y="41"/>
                  </a:lnTo>
                  <a:close/>
                  <a:moveTo>
                    <a:pt x="35" y="22"/>
                  </a:moveTo>
                  <a:lnTo>
                    <a:pt x="35" y="22"/>
                  </a:lnTo>
                  <a:lnTo>
                    <a:pt x="35" y="22"/>
                  </a:lnTo>
                  <a:lnTo>
                    <a:pt x="35" y="22"/>
                  </a:lnTo>
                  <a:lnTo>
                    <a:pt x="35" y="22"/>
                  </a:lnTo>
                  <a:lnTo>
                    <a:pt x="33" y="22"/>
                  </a:lnTo>
                  <a:lnTo>
                    <a:pt x="33" y="22"/>
                  </a:lnTo>
                  <a:lnTo>
                    <a:pt x="35" y="22"/>
                  </a:lnTo>
                  <a:lnTo>
                    <a:pt x="35" y="22"/>
                  </a:lnTo>
                  <a:close/>
                  <a:moveTo>
                    <a:pt x="19" y="29"/>
                  </a:moveTo>
                  <a:lnTo>
                    <a:pt x="19" y="29"/>
                  </a:lnTo>
                  <a:lnTo>
                    <a:pt x="19" y="29"/>
                  </a:lnTo>
                  <a:lnTo>
                    <a:pt x="19" y="29"/>
                  </a:lnTo>
                  <a:lnTo>
                    <a:pt x="19" y="29"/>
                  </a:lnTo>
                  <a:lnTo>
                    <a:pt x="19" y="29"/>
                  </a:lnTo>
                  <a:lnTo>
                    <a:pt x="19" y="29"/>
                  </a:lnTo>
                  <a:lnTo>
                    <a:pt x="19" y="29"/>
                  </a:lnTo>
                  <a:lnTo>
                    <a:pt x="19" y="29"/>
                  </a:lnTo>
                  <a:close/>
                  <a:moveTo>
                    <a:pt x="42" y="22"/>
                  </a:moveTo>
                  <a:lnTo>
                    <a:pt x="42" y="24"/>
                  </a:lnTo>
                  <a:lnTo>
                    <a:pt x="42" y="24"/>
                  </a:lnTo>
                  <a:lnTo>
                    <a:pt x="42" y="24"/>
                  </a:lnTo>
                  <a:lnTo>
                    <a:pt x="42" y="24"/>
                  </a:lnTo>
                  <a:lnTo>
                    <a:pt x="42" y="22"/>
                  </a:lnTo>
                  <a:close/>
                  <a:moveTo>
                    <a:pt x="16" y="0"/>
                  </a:moveTo>
                  <a:lnTo>
                    <a:pt x="16" y="0"/>
                  </a:lnTo>
                  <a:lnTo>
                    <a:pt x="16" y="0"/>
                  </a:lnTo>
                  <a:lnTo>
                    <a:pt x="16" y="0"/>
                  </a:lnTo>
                  <a:lnTo>
                    <a:pt x="16" y="0"/>
                  </a:lnTo>
                  <a:close/>
                  <a:moveTo>
                    <a:pt x="21" y="3"/>
                  </a:moveTo>
                  <a:lnTo>
                    <a:pt x="21" y="5"/>
                  </a:lnTo>
                  <a:lnTo>
                    <a:pt x="21" y="5"/>
                  </a:lnTo>
                  <a:lnTo>
                    <a:pt x="21" y="3"/>
                  </a:lnTo>
                  <a:close/>
                  <a:moveTo>
                    <a:pt x="28" y="43"/>
                  </a:moveTo>
                  <a:lnTo>
                    <a:pt x="28" y="43"/>
                  </a:lnTo>
                  <a:lnTo>
                    <a:pt x="28" y="43"/>
                  </a:lnTo>
                  <a:lnTo>
                    <a:pt x="28" y="43"/>
                  </a:lnTo>
                  <a:lnTo>
                    <a:pt x="28" y="43"/>
                  </a:lnTo>
                  <a:lnTo>
                    <a:pt x="28" y="43"/>
                  </a:lnTo>
                  <a:lnTo>
                    <a:pt x="28" y="43"/>
                  </a:lnTo>
                  <a:lnTo>
                    <a:pt x="28" y="43"/>
                  </a:lnTo>
                  <a:lnTo>
                    <a:pt x="28" y="43"/>
                  </a:lnTo>
                  <a:close/>
                  <a:moveTo>
                    <a:pt x="35" y="17"/>
                  </a:moveTo>
                  <a:lnTo>
                    <a:pt x="35" y="17"/>
                  </a:lnTo>
                  <a:lnTo>
                    <a:pt x="35" y="17"/>
                  </a:lnTo>
                  <a:lnTo>
                    <a:pt x="35" y="17"/>
                  </a:lnTo>
                  <a:lnTo>
                    <a:pt x="35" y="17"/>
                  </a:lnTo>
                  <a:lnTo>
                    <a:pt x="35" y="17"/>
                  </a:lnTo>
                  <a:lnTo>
                    <a:pt x="35" y="17"/>
                  </a:lnTo>
                  <a:lnTo>
                    <a:pt x="35" y="17"/>
                  </a:lnTo>
                  <a:lnTo>
                    <a:pt x="35" y="17"/>
                  </a:lnTo>
                  <a:close/>
                  <a:moveTo>
                    <a:pt x="21" y="45"/>
                  </a:moveTo>
                  <a:lnTo>
                    <a:pt x="21" y="45"/>
                  </a:lnTo>
                  <a:lnTo>
                    <a:pt x="21" y="45"/>
                  </a:lnTo>
                  <a:lnTo>
                    <a:pt x="21" y="45"/>
                  </a:lnTo>
                  <a:lnTo>
                    <a:pt x="21" y="45"/>
                  </a:lnTo>
                  <a:lnTo>
                    <a:pt x="21" y="45"/>
                  </a:lnTo>
                  <a:lnTo>
                    <a:pt x="19" y="45"/>
                  </a:lnTo>
                  <a:lnTo>
                    <a:pt x="19" y="45"/>
                  </a:lnTo>
                  <a:lnTo>
                    <a:pt x="21" y="45"/>
                  </a:lnTo>
                  <a:close/>
                  <a:moveTo>
                    <a:pt x="28" y="29"/>
                  </a:moveTo>
                  <a:lnTo>
                    <a:pt x="28" y="29"/>
                  </a:lnTo>
                  <a:lnTo>
                    <a:pt x="28" y="29"/>
                  </a:lnTo>
                  <a:lnTo>
                    <a:pt x="28" y="29"/>
                  </a:lnTo>
                  <a:lnTo>
                    <a:pt x="28" y="29"/>
                  </a:lnTo>
                  <a:lnTo>
                    <a:pt x="28" y="29"/>
                  </a:lnTo>
                  <a:lnTo>
                    <a:pt x="28" y="29"/>
                  </a:lnTo>
                  <a:lnTo>
                    <a:pt x="28" y="29"/>
                  </a:lnTo>
                  <a:lnTo>
                    <a:pt x="28" y="29"/>
                  </a:lnTo>
                  <a:close/>
                  <a:moveTo>
                    <a:pt x="42" y="12"/>
                  </a:moveTo>
                  <a:lnTo>
                    <a:pt x="42" y="12"/>
                  </a:lnTo>
                  <a:lnTo>
                    <a:pt x="42" y="12"/>
                  </a:lnTo>
                  <a:lnTo>
                    <a:pt x="42" y="12"/>
                  </a:lnTo>
                  <a:lnTo>
                    <a:pt x="42" y="10"/>
                  </a:lnTo>
                  <a:lnTo>
                    <a:pt x="42" y="10"/>
                  </a:lnTo>
                  <a:lnTo>
                    <a:pt x="42" y="12"/>
                  </a:lnTo>
                  <a:lnTo>
                    <a:pt x="42" y="12"/>
                  </a:lnTo>
                  <a:lnTo>
                    <a:pt x="42" y="12"/>
                  </a:lnTo>
                  <a:lnTo>
                    <a:pt x="42" y="12"/>
                  </a:lnTo>
                  <a:close/>
                  <a:moveTo>
                    <a:pt x="26" y="22"/>
                  </a:moveTo>
                  <a:lnTo>
                    <a:pt x="26" y="22"/>
                  </a:lnTo>
                  <a:lnTo>
                    <a:pt x="26" y="22"/>
                  </a:lnTo>
                  <a:lnTo>
                    <a:pt x="26" y="22"/>
                  </a:lnTo>
                  <a:lnTo>
                    <a:pt x="26" y="22"/>
                  </a:lnTo>
                  <a:lnTo>
                    <a:pt x="26" y="22"/>
                  </a:lnTo>
                  <a:lnTo>
                    <a:pt x="26" y="22"/>
                  </a:lnTo>
                  <a:lnTo>
                    <a:pt x="26" y="22"/>
                  </a:lnTo>
                  <a:lnTo>
                    <a:pt x="26" y="22"/>
                  </a:lnTo>
                  <a:close/>
                  <a:moveTo>
                    <a:pt x="23" y="45"/>
                  </a:moveTo>
                  <a:lnTo>
                    <a:pt x="23" y="45"/>
                  </a:lnTo>
                  <a:lnTo>
                    <a:pt x="23" y="45"/>
                  </a:lnTo>
                  <a:lnTo>
                    <a:pt x="23" y="45"/>
                  </a:lnTo>
                  <a:lnTo>
                    <a:pt x="23" y="45"/>
                  </a:lnTo>
                  <a:lnTo>
                    <a:pt x="23" y="45"/>
                  </a:lnTo>
                  <a:lnTo>
                    <a:pt x="23" y="45"/>
                  </a:lnTo>
                  <a:lnTo>
                    <a:pt x="23" y="45"/>
                  </a:lnTo>
                  <a:lnTo>
                    <a:pt x="23" y="45"/>
                  </a:lnTo>
                  <a:close/>
                  <a:moveTo>
                    <a:pt x="21" y="12"/>
                  </a:moveTo>
                  <a:lnTo>
                    <a:pt x="21" y="12"/>
                  </a:lnTo>
                  <a:lnTo>
                    <a:pt x="21" y="12"/>
                  </a:lnTo>
                  <a:lnTo>
                    <a:pt x="21" y="12"/>
                  </a:lnTo>
                  <a:close/>
                  <a:moveTo>
                    <a:pt x="38" y="22"/>
                  </a:moveTo>
                  <a:lnTo>
                    <a:pt x="38" y="22"/>
                  </a:lnTo>
                  <a:lnTo>
                    <a:pt x="38" y="22"/>
                  </a:lnTo>
                  <a:lnTo>
                    <a:pt x="38" y="22"/>
                  </a:lnTo>
                  <a:lnTo>
                    <a:pt x="38" y="22"/>
                  </a:lnTo>
                  <a:lnTo>
                    <a:pt x="38" y="22"/>
                  </a:lnTo>
                  <a:lnTo>
                    <a:pt x="38" y="22"/>
                  </a:lnTo>
                  <a:lnTo>
                    <a:pt x="38" y="22"/>
                  </a:lnTo>
                  <a:lnTo>
                    <a:pt x="38" y="22"/>
                  </a:lnTo>
                  <a:close/>
                  <a:moveTo>
                    <a:pt x="42" y="64"/>
                  </a:moveTo>
                  <a:lnTo>
                    <a:pt x="42" y="64"/>
                  </a:lnTo>
                  <a:lnTo>
                    <a:pt x="42" y="64"/>
                  </a:lnTo>
                  <a:lnTo>
                    <a:pt x="42" y="64"/>
                  </a:lnTo>
                  <a:lnTo>
                    <a:pt x="42" y="64"/>
                  </a:lnTo>
                  <a:lnTo>
                    <a:pt x="42" y="64"/>
                  </a:lnTo>
                  <a:lnTo>
                    <a:pt x="42" y="64"/>
                  </a:lnTo>
                  <a:lnTo>
                    <a:pt x="42" y="64"/>
                  </a:lnTo>
                  <a:lnTo>
                    <a:pt x="42" y="64"/>
                  </a:lnTo>
                  <a:close/>
                  <a:moveTo>
                    <a:pt x="61" y="100"/>
                  </a:moveTo>
                  <a:lnTo>
                    <a:pt x="61" y="100"/>
                  </a:lnTo>
                  <a:lnTo>
                    <a:pt x="61" y="100"/>
                  </a:lnTo>
                  <a:lnTo>
                    <a:pt x="61" y="100"/>
                  </a:lnTo>
                  <a:lnTo>
                    <a:pt x="61" y="100"/>
                  </a:lnTo>
                  <a:lnTo>
                    <a:pt x="61" y="100"/>
                  </a:lnTo>
                  <a:lnTo>
                    <a:pt x="61" y="100"/>
                  </a:lnTo>
                  <a:lnTo>
                    <a:pt x="61" y="100"/>
                  </a:lnTo>
                  <a:lnTo>
                    <a:pt x="61" y="100"/>
                  </a:lnTo>
                  <a:close/>
                  <a:moveTo>
                    <a:pt x="31" y="55"/>
                  </a:moveTo>
                  <a:lnTo>
                    <a:pt x="31" y="55"/>
                  </a:lnTo>
                  <a:lnTo>
                    <a:pt x="31" y="55"/>
                  </a:lnTo>
                  <a:lnTo>
                    <a:pt x="31" y="55"/>
                  </a:lnTo>
                  <a:close/>
                  <a:moveTo>
                    <a:pt x="31" y="55"/>
                  </a:moveTo>
                  <a:lnTo>
                    <a:pt x="31" y="55"/>
                  </a:lnTo>
                  <a:lnTo>
                    <a:pt x="31" y="55"/>
                  </a:lnTo>
                  <a:lnTo>
                    <a:pt x="31" y="55"/>
                  </a:lnTo>
                  <a:close/>
                  <a:moveTo>
                    <a:pt x="35" y="64"/>
                  </a:moveTo>
                  <a:lnTo>
                    <a:pt x="35" y="64"/>
                  </a:lnTo>
                  <a:lnTo>
                    <a:pt x="38" y="64"/>
                  </a:lnTo>
                  <a:lnTo>
                    <a:pt x="35" y="64"/>
                  </a:lnTo>
                  <a:close/>
                  <a:moveTo>
                    <a:pt x="23" y="107"/>
                  </a:moveTo>
                  <a:lnTo>
                    <a:pt x="23" y="107"/>
                  </a:lnTo>
                  <a:lnTo>
                    <a:pt x="23" y="107"/>
                  </a:lnTo>
                  <a:lnTo>
                    <a:pt x="23" y="107"/>
                  </a:lnTo>
                  <a:lnTo>
                    <a:pt x="23" y="109"/>
                  </a:lnTo>
                  <a:lnTo>
                    <a:pt x="23" y="107"/>
                  </a:lnTo>
                  <a:close/>
                  <a:moveTo>
                    <a:pt x="28" y="135"/>
                  </a:moveTo>
                  <a:lnTo>
                    <a:pt x="28" y="135"/>
                  </a:lnTo>
                  <a:lnTo>
                    <a:pt x="28" y="135"/>
                  </a:lnTo>
                  <a:lnTo>
                    <a:pt x="28" y="135"/>
                  </a:lnTo>
                  <a:lnTo>
                    <a:pt x="28" y="135"/>
                  </a:lnTo>
                  <a:lnTo>
                    <a:pt x="28" y="135"/>
                  </a:lnTo>
                  <a:lnTo>
                    <a:pt x="28" y="133"/>
                  </a:lnTo>
                  <a:lnTo>
                    <a:pt x="28" y="135"/>
                  </a:lnTo>
                  <a:lnTo>
                    <a:pt x="28" y="135"/>
                  </a:lnTo>
                  <a:close/>
                  <a:moveTo>
                    <a:pt x="16" y="55"/>
                  </a:moveTo>
                  <a:lnTo>
                    <a:pt x="16" y="55"/>
                  </a:lnTo>
                  <a:lnTo>
                    <a:pt x="16" y="55"/>
                  </a:lnTo>
                  <a:lnTo>
                    <a:pt x="16" y="55"/>
                  </a:lnTo>
                  <a:lnTo>
                    <a:pt x="16" y="55"/>
                  </a:lnTo>
                  <a:lnTo>
                    <a:pt x="19" y="55"/>
                  </a:lnTo>
                  <a:lnTo>
                    <a:pt x="19" y="55"/>
                  </a:lnTo>
                  <a:lnTo>
                    <a:pt x="19" y="55"/>
                  </a:lnTo>
                  <a:lnTo>
                    <a:pt x="16" y="55"/>
                  </a:lnTo>
                  <a:close/>
                  <a:moveTo>
                    <a:pt x="57" y="138"/>
                  </a:moveTo>
                  <a:lnTo>
                    <a:pt x="57" y="138"/>
                  </a:lnTo>
                  <a:lnTo>
                    <a:pt x="57" y="138"/>
                  </a:lnTo>
                  <a:lnTo>
                    <a:pt x="57" y="138"/>
                  </a:lnTo>
                  <a:close/>
                  <a:moveTo>
                    <a:pt x="64" y="178"/>
                  </a:moveTo>
                  <a:lnTo>
                    <a:pt x="64" y="178"/>
                  </a:lnTo>
                  <a:lnTo>
                    <a:pt x="64" y="178"/>
                  </a:lnTo>
                  <a:lnTo>
                    <a:pt x="64" y="178"/>
                  </a:lnTo>
                  <a:lnTo>
                    <a:pt x="64" y="178"/>
                  </a:lnTo>
                  <a:lnTo>
                    <a:pt x="64" y="178"/>
                  </a:lnTo>
                  <a:close/>
                  <a:moveTo>
                    <a:pt x="23" y="183"/>
                  </a:moveTo>
                  <a:lnTo>
                    <a:pt x="23" y="185"/>
                  </a:lnTo>
                  <a:lnTo>
                    <a:pt x="23" y="185"/>
                  </a:lnTo>
                  <a:lnTo>
                    <a:pt x="23" y="185"/>
                  </a:lnTo>
                  <a:lnTo>
                    <a:pt x="23" y="183"/>
                  </a:lnTo>
                  <a:lnTo>
                    <a:pt x="23" y="183"/>
                  </a:lnTo>
                  <a:close/>
                  <a:moveTo>
                    <a:pt x="59" y="145"/>
                  </a:moveTo>
                  <a:lnTo>
                    <a:pt x="59" y="145"/>
                  </a:lnTo>
                  <a:lnTo>
                    <a:pt x="59" y="145"/>
                  </a:lnTo>
                  <a:lnTo>
                    <a:pt x="59" y="145"/>
                  </a:lnTo>
                  <a:lnTo>
                    <a:pt x="59" y="145"/>
                  </a:lnTo>
                  <a:lnTo>
                    <a:pt x="59" y="145"/>
                  </a:lnTo>
                  <a:lnTo>
                    <a:pt x="59" y="145"/>
                  </a:lnTo>
                  <a:lnTo>
                    <a:pt x="59" y="145"/>
                  </a:lnTo>
                  <a:lnTo>
                    <a:pt x="59" y="145"/>
                  </a:lnTo>
                  <a:close/>
                  <a:moveTo>
                    <a:pt x="31" y="164"/>
                  </a:moveTo>
                  <a:lnTo>
                    <a:pt x="31" y="164"/>
                  </a:lnTo>
                  <a:lnTo>
                    <a:pt x="31" y="164"/>
                  </a:lnTo>
                  <a:lnTo>
                    <a:pt x="31" y="164"/>
                  </a:lnTo>
                  <a:lnTo>
                    <a:pt x="31" y="164"/>
                  </a:lnTo>
                  <a:lnTo>
                    <a:pt x="31" y="164"/>
                  </a:lnTo>
                  <a:lnTo>
                    <a:pt x="31" y="164"/>
                  </a:lnTo>
                  <a:lnTo>
                    <a:pt x="31" y="164"/>
                  </a:lnTo>
                  <a:lnTo>
                    <a:pt x="31" y="164"/>
                  </a:lnTo>
                  <a:close/>
                  <a:moveTo>
                    <a:pt x="66" y="199"/>
                  </a:moveTo>
                  <a:lnTo>
                    <a:pt x="66" y="199"/>
                  </a:lnTo>
                  <a:lnTo>
                    <a:pt x="66" y="199"/>
                  </a:lnTo>
                  <a:lnTo>
                    <a:pt x="66" y="199"/>
                  </a:lnTo>
                  <a:lnTo>
                    <a:pt x="66" y="199"/>
                  </a:lnTo>
                  <a:lnTo>
                    <a:pt x="66" y="199"/>
                  </a:lnTo>
                  <a:lnTo>
                    <a:pt x="66" y="199"/>
                  </a:lnTo>
                  <a:lnTo>
                    <a:pt x="66" y="199"/>
                  </a:lnTo>
                  <a:lnTo>
                    <a:pt x="66" y="199"/>
                  </a:lnTo>
                  <a:close/>
                  <a:moveTo>
                    <a:pt x="68" y="154"/>
                  </a:moveTo>
                  <a:lnTo>
                    <a:pt x="68" y="154"/>
                  </a:lnTo>
                  <a:lnTo>
                    <a:pt x="68" y="154"/>
                  </a:lnTo>
                  <a:lnTo>
                    <a:pt x="68" y="154"/>
                  </a:lnTo>
                  <a:close/>
                  <a:moveTo>
                    <a:pt x="23" y="145"/>
                  </a:moveTo>
                  <a:lnTo>
                    <a:pt x="21" y="147"/>
                  </a:lnTo>
                  <a:lnTo>
                    <a:pt x="23" y="147"/>
                  </a:lnTo>
                  <a:lnTo>
                    <a:pt x="23" y="145"/>
                  </a:lnTo>
                  <a:close/>
                  <a:moveTo>
                    <a:pt x="76" y="152"/>
                  </a:moveTo>
                  <a:lnTo>
                    <a:pt x="76" y="152"/>
                  </a:lnTo>
                  <a:lnTo>
                    <a:pt x="76" y="152"/>
                  </a:lnTo>
                  <a:lnTo>
                    <a:pt x="76" y="152"/>
                  </a:lnTo>
                  <a:lnTo>
                    <a:pt x="73" y="152"/>
                  </a:lnTo>
                  <a:lnTo>
                    <a:pt x="73" y="152"/>
                  </a:lnTo>
                  <a:lnTo>
                    <a:pt x="76" y="152"/>
                  </a:lnTo>
                  <a:lnTo>
                    <a:pt x="76" y="152"/>
                  </a:lnTo>
                  <a:close/>
                  <a:moveTo>
                    <a:pt x="35" y="150"/>
                  </a:moveTo>
                  <a:lnTo>
                    <a:pt x="35" y="150"/>
                  </a:lnTo>
                  <a:lnTo>
                    <a:pt x="35" y="150"/>
                  </a:lnTo>
                  <a:lnTo>
                    <a:pt x="35" y="150"/>
                  </a:lnTo>
                  <a:close/>
                  <a:moveTo>
                    <a:pt x="66" y="150"/>
                  </a:moveTo>
                  <a:lnTo>
                    <a:pt x="66" y="150"/>
                  </a:lnTo>
                  <a:lnTo>
                    <a:pt x="66" y="150"/>
                  </a:lnTo>
                  <a:lnTo>
                    <a:pt x="66" y="150"/>
                  </a:lnTo>
                  <a:close/>
                  <a:moveTo>
                    <a:pt x="54" y="145"/>
                  </a:moveTo>
                  <a:lnTo>
                    <a:pt x="54" y="145"/>
                  </a:lnTo>
                  <a:lnTo>
                    <a:pt x="54" y="145"/>
                  </a:lnTo>
                  <a:lnTo>
                    <a:pt x="52" y="145"/>
                  </a:lnTo>
                  <a:lnTo>
                    <a:pt x="52" y="145"/>
                  </a:lnTo>
                  <a:lnTo>
                    <a:pt x="52" y="145"/>
                  </a:lnTo>
                  <a:lnTo>
                    <a:pt x="54" y="145"/>
                  </a:lnTo>
                  <a:lnTo>
                    <a:pt x="54" y="145"/>
                  </a:lnTo>
                  <a:lnTo>
                    <a:pt x="54" y="145"/>
                  </a:lnTo>
                  <a:lnTo>
                    <a:pt x="54" y="145"/>
                  </a:lnTo>
                  <a:close/>
                  <a:moveTo>
                    <a:pt x="35" y="161"/>
                  </a:moveTo>
                  <a:lnTo>
                    <a:pt x="35" y="161"/>
                  </a:lnTo>
                  <a:lnTo>
                    <a:pt x="35" y="161"/>
                  </a:lnTo>
                  <a:lnTo>
                    <a:pt x="35" y="161"/>
                  </a:lnTo>
                  <a:close/>
                  <a:moveTo>
                    <a:pt x="71" y="138"/>
                  </a:moveTo>
                  <a:lnTo>
                    <a:pt x="71" y="138"/>
                  </a:lnTo>
                  <a:lnTo>
                    <a:pt x="71" y="138"/>
                  </a:lnTo>
                  <a:lnTo>
                    <a:pt x="71" y="138"/>
                  </a:lnTo>
                  <a:close/>
                  <a:moveTo>
                    <a:pt x="31" y="166"/>
                  </a:moveTo>
                  <a:lnTo>
                    <a:pt x="31" y="166"/>
                  </a:lnTo>
                  <a:lnTo>
                    <a:pt x="31" y="166"/>
                  </a:lnTo>
                  <a:lnTo>
                    <a:pt x="31" y="166"/>
                  </a:lnTo>
                  <a:close/>
                  <a:moveTo>
                    <a:pt x="33" y="161"/>
                  </a:moveTo>
                  <a:lnTo>
                    <a:pt x="33" y="161"/>
                  </a:lnTo>
                  <a:lnTo>
                    <a:pt x="33" y="161"/>
                  </a:lnTo>
                  <a:lnTo>
                    <a:pt x="33" y="161"/>
                  </a:lnTo>
                  <a:close/>
                  <a:moveTo>
                    <a:pt x="54" y="140"/>
                  </a:moveTo>
                  <a:lnTo>
                    <a:pt x="54" y="140"/>
                  </a:lnTo>
                  <a:lnTo>
                    <a:pt x="57" y="140"/>
                  </a:lnTo>
                  <a:lnTo>
                    <a:pt x="54" y="140"/>
                  </a:lnTo>
                  <a:close/>
                  <a:moveTo>
                    <a:pt x="78" y="147"/>
                  </a:moveTo>
                  <a:lnTo>
                    <a:pt x="78" y="147"/>
                  </a:lnTo>
                  <a:lnTo>
                    <a:pt x="78" y="147"/>
                  </a:lnTo>
                  <a:lnTo>
                    <a:pt x="78" y="147"/>
                  </a:lnTo>
                  <a:close/>
                  <a:moveTo>
                    <a:pt x="21" y="173"/>
                  </a:moveTo>
                  <a:lnTo>
                    <a:pt x="21" y="173"/>
                  </a:lnTo>
                  <a:lnTo>
                    <a:pt x="21" y="173"/>
                  </a:lnTo>
                  <a:lnTo>
                    <a:pt x="21" y="173"/>
                  </a:lnTo>
                  <a:close/>
                  <a:moveTo>
                    <a:pt x="14" y="157"/>
                  </a:moveTo>
                  <a:lnTo>
                    <a:pt x="14" y="154"/>
                  </a:lnTo>
                  <a:lnTo>
                    <a:pt x="14" y="157"/>
                  </a:lnTo>
                  <a:lnTo>
                    <a:pt x="14" y="157"/>
                  </a:lnTo>
                  <a:close/>
                  <a:moveTo>
                    <a:pt x="19" y="173"/>
                  </a:moveTo>
                  <a:lnTo>
                    <a:pt x="19" y="173"/>
                  </a:lnTo>
                  <a:lnTo>
                    <a:pt x="19" y="173"/>
                  </a:lnTo>
                  <a:lnTo>
                    <a:pt x="19" y="173"/>
                  </a:lnTo>
                  <a:close/>
                  <a:moveTo>
                    <a:pt x="64" y="131"/>
                  </a:moveTo>
                  <a:lnTo>
                    <a:pt x="64" y="131"/>
                  </a:lnTo>
                  <a:lnTo>
                    <a:pt x="64" y="131"/>
                  </a:lnTo>
                  <a:lnTo>
                    <a:pt x="64" y="131"/>
                  </a:lnTo>
                  <a:close/>
                  <a:moveTo>
                    <a:pt x="80" y="147"/>
                  </a:moveTo>
                  <a:lnTo>
                    <a:pt x="80" y="147"/>
                  </a:lnTo>
                  <a:lnTo>
                    <a:pt x="80" y="147"/>
                  </a:lnTo>
                  <a:lnTo>
                    <a:pt x="80" y="147"/>
                  </a:lnTo>
                  <a:close/>
                  <a:moveTo>
                    <a:pt x="19" y="183"/>
                  </a:moveTo>
                  <a:lnTo>
                    <a:pt x="19" y="183"/>
                  </a:lnTo>
                  <a:lnTo>
                    <a:pt x="19" y="183"/>
                  </a:lnTo>
                  <a:lnTo>
                    <a:pt x="19" y="183"/>
                  </a:lnTo>
                  <a:close/>
                  <a:moveTo>
                    <a:pt x="38" y="154"/>
                  </a:moveTo>
                  <a:lnTo>
                    <a:pt x="38" y="154"/>
                  </a:lnTo>
                  <a:lnTo>
                    <a:pt x="38" y="154"/>
                  </a:lnTo>
                  <a:lnTo>
                    <a:pt x="38" y="154"/>
                  </a:lnTo>
                  <a:close/>
                  <a:moveTo>
                    <a:pt x="23" y="237"/>
                  </a:moveTo>
                  <a:lnTo>
                    <a:pt x="23" y="237"/>
                  </a:lnTo>
                  <a:lnTo>
                    <a:pt x="23" y="237"/>
                  </a:lnTo>
                  <a:lnTo>
                    <a:pt x="23" y="237"/>
                  </a:lnTo>
                  <a:lnTo>
                    <a:pt x="23" y="237"/>
                  </a:lnTo>
                  <a:lnTo>
                    <a:pt x="23" y="237"/>
                  </a:lnTo>
                  <a:lnTo>
                    <a:pt x="23" y="237"/>
                  </a:lnTo>
                  <a:lnTo>
                    <a:pt x="23" y="237"/>
                  </a:lnTo>
                  <a:lnTo>
                    <a:pt x="23" y="237"/>
                  </a:lnTo>
                  <a:close/>
                  <a:moveTo>
                    <a:pt x="59" y="206"/>
                  </a:moveTo>
                  <a:lnTo>
                    <a:pt x="59" y="206"/>
                  </a:lnTo>
                  <a:lnTo>
                    <a:pt x="59" y="206"/>
                  </a:lnTo>
                  <a:lnTo>
                    <a:pt x="59" y="206"/>
                  </a:lnTo>
                  <a:lnTo>
                    <a:pt x="59" y="206"/>
                  </a:lnTo>
                  <a:lnTo>
                    <a:pt x="59" y="206"/>
                  </a:lnTo>
                  <a:lnTo>
                    <a:pt x="59" y="206"/>
                  </a:lnTo>
                  <a:lnTo>
                    <a:pt x="59" y="206"/>
                  </a:lnTo>
                  <a:lnTo>
                    <a:pt x="59" y="206"/>
                  </a:lnTo>
                  <a:close/>
                  <a:moveTo>
                    <a:pt x="0" y="282"/>
                  </a:moveTo>
                  <a:lnTo>
                    <a:pt x="0" y="280"/>
                  </a:lnTo>
                  <a:lnTo>
                    <a:pt x="0" y="282"/>
                  </a:lnTo>
                  <a:lnTo>
                    <a:pt x="0" y="282"/>
                  </a:lnTo>
                  <a:lnTo>
                    <a:pt x="0" y="282"/>
                  </a:lnTo>
                  <a:lnTo>
                    <a:pt x="0" y="282"/>
                  </a:lnTo>
                  <a:lnTo>
                    <a:pt x="2" y="282"/>
                  </a:lnTo>
                  <a:lnTo>
                    <a:pt x="2" y="282"/>
                  </a:lnTo>
                  <a:lnTo>
                    <a:pt x="0" y="282"/>
                  </a:lnTo>
                  <a:close/>
                  <a:moveTo>
                    <a:pt x="2" y="258"/>
                  </a:moveTo>
                  <a:lnTo>
                    <a:pt x="2" y="258"/>
                  </a:lnTo>
                  <a:lnTo>
                    <a:pt x="2" y="258"/>
                  </a:lnTo>
                  <a:lnTo>
                    <a:pt x="2" y="258"/>
                  </a:lnTo>
                  <a:lnTo>
                    <a:pt x="2" y="258"/>
                  </a:lnTo>
                  <a:lnTo>
                    <a:pt x="2" y="258"/>
                  </a:lnTo>
                  <a:lnTo>
                    <a:pt x="2" y="258"/>
                  </a:lnTo>
                  <a:lnTo>
                    <a:pt x="2" y="258"/>
                  </a:lnTo>
                  <a:lnTo>
                    <a:pt x="2" y="258"/>
                  </a:lnTo>
                  <a:close/>
                  <a:moveTo>
                    <a:pt x="85" y="223"/>
                  </a:moveTo>
                  <a:lnTo>
                    <a:pt x="85" y="223"/>
                  </a:lnTo>
                  <a:lnTo>
                    <a:pt x="85" y="223"/>
                  </a:lnTo>
                  <a:lnTo>
                    <a:pt x="85" y="223"/>
                  </a:lnTo>
                  <a:close/>
                  <a:moveTo>
                    <a:pt x="12" y="299"/>
                  </a:moveTo>
                  <a:lnTo>
                    <a:pt x="12" y="299"/>
                  </a:lnTo>
                  <a:lnTo>
                    <a:pt x="12" y="299"/>
                  </a:lnTo>
                  <a:lnTo>
                    <a:pt x="12" y="299"/>
                  </a:lnTo>
                  <a:lnTo>
                    <a:pt x="12" y="299"/>
                  </a:lnTo>
                  <a:lnTo>
                    <a:pt x="12" y="299"/>
                  </a:lnTo>
                  <a:lnTo>
                    <a:pt x="12" y="299"/>
                  </a:lnTo>
                  <a:lnTo>
                    <a:pt x="12" y="299"/>
                  </a:lnTo>
                  <a:lnTo>
                    <a:pt x="12" y="299"/>
                  </a:lnTo>
                  <a:close/>
                  <a:moveTo>
                    <a:pt x="57" y="218"/>
                  </a:moveTo>
                  <a:lnTo>
                    <a:pt x="57" y="218"/>
                  </a:lnTo>
                  <a:lnTo>
                    <a:pt x="57" y="218"/>
                  </a:lnTo>
                  <a:lnTo>
                    <a:pt x="57" y="218"/>
                  </a:lnTo>
                  <a:lnTo>
                    <a:pt x="57" y="221"/>
                  </a:lnTo>
                  <a:lnTo>
                    <a:pt x="57" y="218"/>
                  </a:lnTo>
                  <a:close/>
                  <a:moveTo>
                    <a:pt x="9" y="299"/>
                  </a:moveTo>
                  <a:lnTo>
                    <a:pt x="9" y="299"/>
                  </a:lnTo>
                  <a:lnTo>
                    <a:pt x="9" y="299"/>
                  </a:lnTo>
                  <a:lnTo>
                    <a:pt x="9" y="299"/>
                  </a:lnTo>
                  <a:lnTo>
                    <a:pt x="9" y="299"/>
                  </a:lnTo>
                  <a:lnTo>
                    <a:pt x="9" y="299"/>
                  </a:lnTo>
                  <a:lnTo>
                    <a:pt x="9" y="299"/>
                  </a:lnTo>
                  <a:lnTo>
                    <a:pt x="9" y="299"/>
                  </a:lnTo>
                  <a:lnTo>
                    <a:pt x="9" y="299"/>
                  </a:lnTo>
                  <a:close/>
                  <a:moveTo>
                    <a:pt x="21" y="289"/>
                  </a:moveTo>
                  <a:lnTo>
                    <a:pt x="21" y="289"/>
                  </a:lnTo>
                  <a:lnTo>
                    <a:pt x="21" y="289"/>
                  </a:lnTo>
                  <a:lnTo>
                    <a:pt x="21" y="289"/>
                  </a:lnTo>
                  <a:lnTo>
                    <a:pt x="21" y="289"/>
                  </a:lnTo>
                  <a:lnTo>
                    <a:pt x="21" y="289"/>
                  </a:lnTo>
                  <a:lnTo>
                    <a:pt x="21" y="289"/>
                  </a:lnTo>
                  <a:lnTo>
                    <a:pt x="21" y="289"/>
                  </a:lnTo>
                  <a:lnTo>
                    <a:pt x="21" y="289"/>
                  </a:lnTo>
                  <a:close/>
                  <a:moveTo>
                    <a:pt x="85" y="221"/>
                  </a:moveTo>
                  <a:lnTo>
                    <a:pt x="85" y="221"/>
                  </a:lnTo>
                  <a:lnTo>
                    <a:pt x="85" y="221"/>
                  </a:lnTo>
                  <a:lnTo>
                    <a:pt x="85" y="221"/>
                  </a:lnTo>
                  <a:close/>
                  <a:moveTo>
                    <a:pt x="68" y="249"/>
                  </a:moveTo>
                  <a:lnTo>
                    <a:pt x="68" y="249"/>
                  </a:lnTo>
                  <a:lnTo>
                    <a:pt x="68" y="249"/>
                  </a:lnTo>
                  <a:lnTo>
                    <a:pt x="68" y="251"/>
                  </a:lnTo>
                  <a:lnTo>
                    <a:pt x="68" y="249"/>
                  </a:lnTo>
                  <a:lnTo>
                    <a:pt x="68" y="249"/>
                  </a:lnTo>
                  <a:close/>
                  <a:moveTo>
                    <a:pt x="19" y="296"/>
                  </a:moveTo>
                  <a:lnTo>
                    <a:pt x="19" y="296"/>
                  </a:lnTo>
                  <a:lnTo>
                    <a:pt x="19" y="296"/>
                  </a:lnTo>
                  <a:lnTo>
                    <a:pt x="21" y="296"/>
                  </a:lnTo>
                  <a:lnTo>
                    <a:pt x="21" y="296"/>
                  </a:lnTo>
                  <a:lnTo>
                    <a:pt x="19" y="296"/>
                  </a:lnTo>
                  <a:close/>
                  <a:moveTo>
                    <a:pt x="66" y="263"/>
                  </a:moveTo>
                  <a:lnTo>
                    <a:pt x="66" y="263"/>
                  </a:lnTo>
                  <a:lnTo>
                    <a:pt x="66" y="263"/>
                  </a:lnTo>
                  <a:lnTo>
                    <a:pt x="66" y="263"/>
                  </a:lnTo>
                  <a:lnTo>
                    <a:pt x="66" y="263"/>
                  </a:lnTo>
                  <a:lnTo>
                    <a:pt x="66" y="263"/>
                  </a:lnTo>
                  <a:close/>
                  <a:moveTo>
                    <a:pt x="76" y="230"/>
                  </a:moveTo>
                  <a:lnTo>
                    <a:pt x="76" y="230"/>
                  </a:lnTo>
                  <a:lnTo>
                    <a:pt x="76" y="230"/>
                  </a:lnTo>
                  <a:lnTo>
                    <a:pt x="76" y="230"/>
                  </a:lnTo>
                  <a:close/>
                  <a:moveTo>
                    <a:pt x="61" y="270"/>
                  </a:moveTo>
                  <a:lnTo>
                    <a:pt x="64" y="270"/>
                  </a:lnTo>
                  <a:lnTo>
                    <a:pt x="64" y="270"/>
                  </a:lnTo>
                  <a:lnTo>
                    <a:pt x="64" y="270"/>
                  </a:lnTo>
                  <a:lnTo>
                    <a:pt x="61" y="270"/>
                  </a:lnTo>
                  <a:lnTo>
                    <a:pt x="61" y="270"/>
                  </a:lnTo>
                  <a:lnTo>
                    <a:pt x="61" y="270"/>
                  </a:lnTo>
                  <a:lnTo>
                    <a:pt x="61" y="270"/>
                  </a:lnTo>
                  <a:lnTo>
                    <a:pt x="61" y="270"/>
                  </a:lnTo>
                  <a:close/>
                  <a:moveTo>
                    <a:pt x="80" y="228"/>
                  </a:moveTo>
                  <a:lnTo>
                    <a:pt x="78" y="228"/>
                  </a:lnTo>
                  <a:lnTo>
                    <a:pt x="78" y="228"/>
                  </a:lnTo>
                  <a:lnTo>
                    <a:pt x="80" y="228"/>
                  </a:lnTo>
                  <a:lnTo>
                    <a:pt x="80" y="228"/>
                  </a:lnTo>
                  <a:lnTo>
                    <a:pt x="80" y="228"/>
                  </a:lnTo>
                  <a:lnTo>
                    <a:pt x="80" y="228"/>
                  </a:lnTo>
                  <a:lnTo>
                    <a:pt x="80" y="228"/>
                  </a:lnTo>
                  <a:lnTo>
                    <a:pt x="80" y="228"/>
                  </a:lnTo>
                  <a:close/>
                  <a:moveTo>
                    <a:pt x="47" y="86"/>
                  </a:moveTo>
                  <a:lnTo>
                    <a:pt x="47" y="86"/>
                  </a:lnTo>
                  <a:lnTo>
                    <a:pt x="47" y="86"/>
                  </a:lnTo>
                  <a:lnTo>
                    <a:pt x="47" y="86"/>
                  </a:lnTo>
                  <a:close/>
                  <a:moveTo>
                    <a:pt x="45" y="79"/>
                  </a:moveTo>
                  <a:lnTo>
                    <a:pt x="45" y="79"/>
                  </a:lnTo>
                  <a:lnTo>
                    <a:pt x="45" y="79"/>
                  </a:lnTo>
                  <a:lnTo>
                    <a:pt x="45" y="79"/>
                  </a:lnTo>
                  <a:close/>
                  <a:moveTo>
                    <a:pt x="21" y="277"/>
                  </a:moveTo>
                  <a:lnTo>
                    <a:pt x="21" y="277"/>
                  </a:lnTo>
                  <a:lnTo>
                    <a:pt x="21" y="277"/>
                  </a:lnTo>
                  <a:lnTo>
                    <a:pt x="21" y="277"/>
                  </a:lnTo>
                  <a:lnTo>
                    <a:pt x="21" y="277"/>
                  </a:lnTo>
                  <a:lnTo>
                    <a:pt x="21" y="277"/>
                  </a:lnTo>
                  <a:lnTo>
                    <a:pt x="21" y="277"/>
                  </a:lnTo>
                  <a:lnTo>
                    <a:pt x="21" y="277"/>
                  </a:lnTo>
                  <a:lnTo>
                    <a:pt x="21" y="277"/>
                  </a:lnTo>
                  <a:close/>
                  <a:moveTo>
                    <a:pt x="78" y="228"/>
                  </a:moveTo>
                  <a:lnTo>
                    <a:pt x="78" y="228"/>
                  </a:lnTo>
                  <a:lnTo>
                    <a:pt x="78" y="228"/>
                  </a:lnTo>
                  <a:lnTo>
                    <a:pt x="78" y="228"/>
                  </a:lnTo>
                  <a:lnTo>
                    <a:pt x="78" y="228"/>
                  </a:lnTo>
                  <a:lnTo>
                    <a:pt x="78" y="228"/>
                  </a:lnTo>
                  <a:lnTo>
                    <a:pt x="78" y="228"/>
                  </a:lnTo>
                  <a:lnTo>
                    <a:pt x="78" y="228"/>
                  </a:lnTo>
                  <a:lnTo>
                    <a:pt x="78" y="228"/>
                  </a:lnTo>
                  <a:close/>
                  <a:moveTo>
                    <a:pt x="21" y="273"/>
                  </a:moveTo>
                  <a:lnTo>
                    <a:pt x="21" y="273"/>
                  </a:lnTo>
                  <a:lnTo>
                    <a:pt x="21" y="273"/>
                  </a:lnTo>
                  <a:lnTo>
                    <a:pt x="21" y="273"/>
                  </a:lnTo>
                  <a:lnTo>
                    <a:pt x="21" y="273"/>
                  </a:lnTo>
                  <a:lnTo>
                    <a:pt x="21" y="273"/>
                  </a:lnTo>
                  <a:lnTo>
                    <a:pt x="21" y="273"/>
                  </a:lnTo>
                  <a:lnTo>
                    <a:pt x="21" y="273"/>
                  </a:lnTo>
                  <a:lnTo>
                    <a:pt x="21" y="273"/>
                  </a:lnTo>
                  <a:close/>
                  <a:moveTo>
                    <a:pt x="83" y="225"/>
                  </a:moveTo>
                  <a:lnTo>
                    <a:pt x="83" y="225"/>
                  </a:lnTo>
                  <a:lnTo>
                    <a:pt x="83" y="225"/>
                  </a:lnTo>
                  <a:lnTo>
                    <a:pt x="83" y="225"/>
                  </a:lnTo>
                  <a:lnTo>
                    <a:pt x="83" y="225"/>
                  </a:lnTo>
                  <a:lnTo>
                    <a:pt x="83" y="225"/>
                  </a:lnTo>
                  <a:lnTo>
                    <a:pt x="83" y="225"/>
                  </a:lnTo>
                  <a:lnTo>
                    <a:pt x="83" y="225"/>
                  </a:lnTo>
                  <a:lnTo>
                    <a:pt x="83" y="225"/>
                  </a:lnTo>
                  <a:close/>
                  <a:moveTo>
                    <a:pt x="45" y="67"/>
                  </a:moveTo>
                  <a:lnTo>
                    <a:pt x="45" y="69"/>
                  </a:lnTo>
                  <a:lnTo>
                    <a:pt x="45" y="69"/>
                  </a:lnTo>
                  <a:lnTo>
                    <a:pt x="45" y="67"/>
                  </a:lnTo>
                  <a:lnTo>
                    <a:pt x="45" y="67"/>
                  </a:lnTo>
                  <a:close/>
                  <a:moveTo>
                    <a:pt x="61" y="249"/>
                  </a:moveTo>
                  <a:lnTo>
                    <a:pt x="61" y="249"/>
                  </a:lnTo>
                  <a:lnTo>
                    <a:pt x="61" y="249"/>
                  </a:lnTo>
                  <a:lnTo>
                    <a:pt x="61" y="249"/>
                  </a:lnTo>
                  <a:close/>
                  <a:moveTo>
                    <a:pt x="45" y="81"/>
                  </a:moveTo>
                  <a:lnTo>
                    <a:pt x="45" y="81"/>
                  </a:lnTo>
                  <a:lnTo>
                    <a:pt x="45" y="81"/>
                  </a:lnTo>
                  <a:lnTo>
                    <a:pt x="45" y="81"/>
                  </a:lnTo>
                  <a:close/>
                  <a:moveTo>
                    <a:pt x="23" y="237"/>
                  </a:moveTo>
                  <a:lnTo>
                    <a:pt x="23" y="237"/>
                  </a:lnTo>
                  <a:lnTo>
                    <a:pt x="21" y="237"/>
                  </a:lnTo>
                  <a:lnTo>
                    <a:pt x="21" y="237"/>
                  </a:lnTo>
                  <a:lnTo>
                    <a:pt x="23" y="237"/>
                  </a:lnTo>
                  <a:close/>
                  <a:moveTo>
                    <a:pt x="90" y="303"/>
                  </a:moveTo>
                  <a:lnTo>
                    <a:pt x="90" y="303"/>
                  </a:lnTo>
                  <a:lnTo>
                    <a:pt x="90" y="303"/>
                  </a:lnTo>
                  <a:lnTo>
                    <a:pt x="90" y="303"/>
                  </a:lnTo>
                  <a:close/>
                  <a:moveTo>
                    <a:pt x="68" y="301"/>
                  </a:moveTo>
                  <a:lnTo>
                    <a:pt x="68" y="299"/>
                  </a:lnTo>
                  <a:lnTo>
                    <a:pt x="68" y="299"/>
                  </a:lnTo>
                  <a:lnTo>
                    <a:pt x="68" y="301"/>
                  </a:lnTo>
                  <a:close/>
                  <a:moveTo>
                    <a:pt x="64" y="266"/>
                  </a:moveTo>
                  <a:lnTo>
                    <a:pt x="64" y="266"/>
                  </a:lnTo>
                  <a:lnTo>
                    <a:pt x="64" y="266"/>
                  </a:lnTo>
                  <a:lnTo>
                    <a:pt x="64" y="266"/>
                  </a:lnTo>
                  <a:close/>
                  <a:moveTo>
                    <a:pt x="54" y="263"/>
                  </a:moveTo>
                  <a:lnTo>
                    <a:pt x="54" y="263"/>
                  </a:lnTo>
                  <a:lnTo>
                    <a:pt x="54" y="263"/>
                  </a:lnTo>
                  <a:lnTo>
                    <a:pt x="54" y="263"/>
                  </a:lnTo>
                  <a:close/>
                  <a:moveTo>
                    <a:pt x="73" y="206"/>
                  </a:moveTo>
                  <a:lnTo>
                    <a:pt x="73" y="206"/>
                  </a:lnTo>
                  <a:lnTo>
                    <a:pt x="73" y="206"/>
                  </a:lnTo>
                  <a:lnTo>
                    <a:pt x="73" y="206"/>
                  </a:lnTo>
                  <a:lnTo>
                    <a:pt x="73" y="206"/>
                  </a:lnTo>
                  <a:lnTo>
                    <a:pt x="73" y="206"/>
                  </a:lnTo>
                  <a:lnTo>
                    <a:pt x="73" y="206"/>
                  </a:lnTo>
                  <a:lnTo>
                    <a:pt x="73" y="206"/>
                  </a:lnTo>
                  <a:lnTo>
                    <a:pt x="73" y="206"/>
                  </a:lnTo>
                  <a:close/>
                  <a:moveTo>
                    <a:pt x="23" y="223"/>
                  </a:moveTo>
                  <a:lnTo>
                    <a:pt x="23" y="223"/>
                  </a:lnTo>
                  <a:lnTo>
                    <a:pt x="21" y="223"/>
                  </a:lnTo>
                  <a:lnTo>
                    <a:pt x="21" y="223"/>
                  </a:lnTo>
                  <a:lnTo>
                    <a:pt x="23" y="223"/>
                  </a:lnTo>
                  <a:close/>
                  <a:moveTo>
                    <a:pt x="23" y="280"/>
                  </a:moveTo>
                  <a:lnTo>
                    <a:pt x="23" y="280"/>
                  </a:lnTo>
                  <a:lnTo>
                    <a:pt x="21" y="280"/>
                  </a:lnTo>
                  <a:lnTo>
                    <a:pt x="21" y="280"/>
                  </a:lnTo>
                  <a:lnTo>
                    <a:pt x="21" y="280"/>
                  </a:lnTo>
                  <a:lnTo>
                    <a:pt x="23" y="280"/>
                  </a:lnTo>
                  <a:lnTo>
                    <a:pt x="23" y="280"/>
                  </a:lnTo>
                  <a:lnTo>
                    <a:pt x="23" y="280"/>
                  </a:lnTo>
                  <a:lnTo>
                    <a:pt x="23" y="280"/>
                  </a:lnTo>
                  <a:close/>
                  <a:moveTo>
                    <a:pt x="47" y="83"/>
                  </a:moveTo>
                  <a:lnTo>
                    <a:pt x="47" y="83"/>
                  </a:lnTo>
                  <a:lnTo>
                    <a:pt x="47" y="83"/>
                  </a:lnTo>
                  <a:lnTo>
                    <a:pt x="47" y="83"/>
                  </a:lnTo>
                  <a:close/>
                  <a:moveTo>
                    <a:pt x="16" y="367"/>
                  </a:moveTo>
                  <a:lnTo>
                    <a:pt x="16" y="367"/>
                  </a:lnTo>
                  <a:lnTo>
                    <a:pt x="16" y="367"/>
                  </a:lnTo>
                  <a:lnTo>
                    <a:pt x="16" y="367"/>
                  </a:lnTo>
                  <a:lnTo>
                    <a:pt x="16" y="367"/>
                  </a:lnTo>
                  <a:lnTo>
                    <a:pt x="16" y="367"/>
                  </a:lnTo>
                  <a:close/>
                  <a:moveTo>
                    <a:pt x="19" y="334"/>
                  </a:moveTo>
                  <a:lnTo>
                    <a:pt x="19" y="334"/>
                  </a:lnTo>
                  <a:lnTo>
                    <a:pt x="19" y="334"/>
                  </a:lnTo>
                  <a:lnTo>
                    <a:pt x="19" y="334"/>
                  </a:lnTo>
                  <a:lnTo>
                    <a:pt x="19" y="334"/>
                  </a:lnTo>
                  <a:lnTo>
                    <a:pt x="19" y="334"/>
                  </a:lnTo>
                  <a:lnTo>
                    <a:pt x="19" y="334"/>
                  </a:lnTo>
                  <a:lnTo>
                    <a:pt x="19" y="334"/>
                  </a:lnTo>
                  <a:lnTo>
                    <a:pt x="19" y="334"/>
                  </a:lnTo>
                  <a:close/>
                  <a:moveTo>
                    <a:pt x="28" y="363"/>
                  </a:moveTo>
                  <a:lnTo>
                    <a:pt x="28" y="363"/>
                  </a:lnTo>
                  <a:lnTo>
                    <a:pt x="28" y="363"/>
                  </a:lnTo>
                  <a:lnTo>
                    <a:pt x="28" y="363"/>
                  </a:lnTo>
                  <a:lnTo>
                    <a:pt x="28" y="363"/>
                  </a:lnTo>
                  <a:close/>
                  <a:moveTo>
                    <a:pt x="38" y="379"/>
                  </a:moveTo>
                  <a:lnTo>
                    <a:pt x="38" y="379"/>
                  </a:lnTo>
                  <a:lnTo>
                    <a:pt x="38" y="379"/>
                  </a:lnTo>
                  <a:lnTo>
                    <a:pt x="38" y="379"/>
                  </a:lnTo>
                  <a:close/>
                  <a:moveTo>
                    <a:pt x="26" y="332"/>
                  </a:moveTo>
                  <a:lnTo>
                    <a:pt x="23" y="332"/>
                  </a:lnTo>
                  <a:lnTo>
                    <a:pt x="23" y="332"/>
                  </a:lnTo>
                  <a:lnTo>
                    <a:pt x="23" y="332"/>
                  </a:lnTo>
                  <a:lnTo>
                    <a:pt x="23" y="332"/>
                  </a:lnTo>
                  <a:lnTo>
                    <a:pt x="23" y="332"/>
                  </a:lnTo>
                  <a:lnTo>
                    <a:pt x="23" y="332"/>
                  </a:lnTo>
                  <a:lnTo>
                    <a:pt x="26" y="332"/>
                  </a:lnTo>
                  <a:lnTo>
                    <a:pt x="26" y="332"/>
                  </a:lnTo>
                  <a:close/>
                  <a:moveTo>
                    <a:pt x="21" y="400"/>
                  </a:moveTo>
                  <a:lnTo>
                    <a:pt x="21" y="400"/>
                  </a:lnTo>
                  <a:lnTo>
                    <a:pt x="21" y="400"/>
                  </a:lnTo>
                  <a:lnTo>
                    <a:pt x="21" y="400"/>
                  </a:lnTo>
                  <a:close/>
                  <a:moveTo>
                    <a:pt x="73" y="344"/>
                  </a:moveTo>
                  <a:lnTo>
                    <a:pt x="73" y="346"/>
                  </a:lnTo>
                  <a:lnTo>
                    <a:pt x="73" y="346"/>
                  </a:lnTo>
                  <a:lnTo>
                    <a:pt x="73" y="346"/>
                  </a:lnTo>
                  <a:lnTo>
                    <a:pt x="73" y="344"/>
                  </a:lnTo>
                  <a:close/>
                  <a:moveTo>
                    <a:pt x="59" y="358"/>
                  </a:moveTo>
                  <a:lnTo>
                    <a:pt x="59" y="358"/>
                  </a:lnTo>
                  <a:lnTo>
                    <a:pt x="59" y="360"/>
                  </a:lnTo>
                  <a:lnTo>
                    <a:pt x="59" y="360"/>
                  </a:lnTo>
                  <a:lnTo>
                    <a:pt x="59" y="358"/>
                  </a:lnTo>
                  <a:lnTo>
                    <a:pt x="59" y="358"/>
                  </a:lnTo>
                  <a:close/>
                  <a:moveTo>
                    <a:pt x="76" y="344"/>
                  </a:moveTo>
                  <a:lnTo>
                    <a:pt x="76" y="344"/>
                  </a:lnTo>
                  <a:lnTo>
                    <a:pt x="76" y="346"/>
                  </a:lnTo>
                  <a:lnTo>
                    <a:pt x="76" y="344"/>
                  </a:lnTo>
                  <a:lnTo>
                    <a:pt x="76" y="344"/>
                  </a:lnTo>
                  <a:lnTo>
                    <a:pt x="76" y="344"/>
                  </a:lnTo>
                  <a:close/>
                  <a:moveTo>
                    <a:pt x="28" y="346"/>
                  </a:moveTo>
                  <a:lnTo>
                    <a:pt x="28" y="346"/>
                  </a:lnTo>
                  <a:lnTo>
                    <a:pt x="28" y="346"/>
                  </a:lnTo>
                  <a:lnTo>
                    <a:pt x="28" y="346"/>
                  </a:lnTo>
                  <a:lnTo>
                    <a:pt x="26" y="346"/>
                  </a:lnTo>
                  <a:lnTo>
                    <a:pt x="28" y="346"/>
                  </a:lnTo>
                  <a:close/>
                  <a:moveTo>
                    <a:pt x="57" y="348"/>
                  </a:moveTo>
                  <a:lnTo>
                    <a:pt x="57" y="348"/>
                  </a:lnTo>
                  <a:lnTo>
                    <a:pt x="57" y="348"/>
                  </a:lnTo>
                  <a:lnTo>
                    <a:pt x="57" y="348"/>
                  </a:lnTo>
                  <a:lnTo>
                    <a:pt x="57" y="348"/>
                  </a:lnTo>
                  <a:lnTo>
                    <a:pt x="57" y="348"/>
                  </a:lnTo>
                  <a:lnTo>
                    <a:pt x="57" y="348"/>
                  </a:lnTo>
                  <a:lnTo>
                    <a:pt x="57" y="348"/>
                  </a:lnTo>
                  <a:lnTo>
                    <a:pt x="57" y="348"/>
                  </a:lnTo>
                  <a:close/>
                  <a:moveTo>
                    <a:pt x="68" y="311"/>
                  </a:moveTo>
                  <a:lnTo>
                    <a:pt x="68" y="311"/>
                  </a:lnTo>
                  <a:lnTo>
                    <a:pt x="68" y="311"/>
                  </a:lnTo>
                  <a:lnTo>
                    <a:pt x="68" y="311"/>
                  </a:lnTo>
                  <a:close/>
                  <a:moveTo>
                    <a:pt x="57" y="360"/>
                  </a:moveTo>
                  <a:lnTo>
                    <a:pt x="57" y="360"/>
                  </a:lnTo>
                  <a:lnTo>
                    <a:pt x="57" y="360"/>
                  </a:lnTo>
                  <a:lnTo>
                    <a:pt x="57" y="360"/>
                  </a:lnTo>
                  <a:lnTo>
                    <a:pt x="57" y="360"/>
                  </a:lnTo>
                  <a:lnTo>
                    <a:pt x="54" y="360"/>
                  </a:lnTo>
                  <a:lnTo>
                    <a:pt x="54" y="360"/>
                  </a:lnTo>
                  <a:lnTo>
                    <a:pt x="57" y="360"/>
                  </a:lnTo>
                  <a:lnTo>
                    <a:pt x="57" y="360"/>
                  </a:lnTo>
                  <a:close/>
                  <a:moveTo>
                    <a:pt x="52" y="382"/>
                  </a:moveTo>
                  <a:lnTo>
                    <a:pt x="52" y="382"/>
                  </a:lnTo>
                  <a:lnTo>
                    <a:pt x="52" y="384"/>
                  </a:lnTo>
                  <a:lnTo>
                    <a:pt x="52" y="384"/>
                  </a:lnTo>
                  <a:lnTo>
                    <a:pt x="52" y="382"/>
                  </a:lnTo>
                  <a:lnTo>
                    <a:pt x="52" y="382"/>
                  </a:lnTo>
                  <a:close/>
                  <a:moveTo>
                    <a:pt x="54" y="396"/>
                  </a:moveTo>
                  <a:lnTo>
                    <a:pt x="54" y="396"/>
                  </a:lnTo>
                  <a:lnTo>
                    <a:pt x="54" y="396"/>
                  </a:lnTo>
                  <a:lnTo>
                    <a:pt x="54" y="396"/>
                  </a:lnTo>
                  <a:close/>
                  <a:moveTo>
                    <a:pt x="78" y="332"/>
                  </a:moveTo>
                  <a:lnTo>
                    <a:pt x="78" y="332"/>
                  </a:lnTo>
                  <a:lnTo>
                    <a:pt x="78" y="332"/>
                  </a:lnTo>
                  <a:lnTo>
                    <a:pt x="78" y="332"/>
                  </a:lnTo>
                  <a:close/>
                  <a:moveTo>
                    <a:pt x="12" y="315"/>
                  </a:moveTo>
                  <a:lnTo>
                    <a:pt x="12" y="315"/>
                  </a:lnTo>
                  <a:lnTo>
                    <a:pt x="12" y="315"/>
                  </a:lnTo>
                  <a:lnTo>
                    <a:pt x="12" y="315"/>
                  </a:lnTo>
                  <a:lnTo>
                    <a:pt x="12" y="315"/>
                  </a:lnTo>
                  <a:lnTo>
                    <a:pt x="12" y="315"/>
                  </a:lnTo>
                  <a:lnTo>
                    <a:pt x="12" y="315"/>
                  </a:lnTo>
                  <a:lnTo>
                    <a:pt x="12" y="315"/>
                  </a:lnTo>
                  <a:lnTo>
                    <a:pt x="12" y="315"/>
                  </a:lnTo>
                  <a:close/>
                  <a:moveTo>
                    <a:pt x="57" y="391"/>
                  </a:moveTo>
                  <a:lnTo>
                    <a:pt x="57" y="389"/>
                  </a:lnTo>
                  <a:lnTo>
                    <a:pt x="57" y="389"/>
                  </a:lnTo>
                  <a:lnTo>
                    <a:pt x="57" y="389"/>
                  </a:lnTo>
                  <a:lnTo>
                    <a:pt x="57" y="391"/>
                  </a:lnTo>
                  <a:lnTo>
                    <a:pt x="57" y="391"/>
                  </a:lnTo>
                  <a:lnTo>
                    <a:pt x="57" y="391"/>
                  </a:lnTo>
                  <a:close/>
                  <a:moveTo>
                    <a:pt x="16" y="344"/>
                  </a:moveTo>
                  <a:lnTo>
                    <a:pt x="14" y="344"/>
                  </a:lnTo>
                  <a:lnTo>
                    <a:pt x="14" y="344"/>
                  </a:lnTo>
                  <a:lnTo>
                    <a:pt x="16" y="344"/>
                  </a:lnTo>
                  <a:lnTo>
                    <a:pt x="16" y="344"/>
                  </a:lnTo>
                  <a:close/>
                  <a:moveTo>
                    <a:pt x="19" y="367"/>
                  </a:moveTo>
                  <a:lnTo>
                    <a:pt x="19" y="367"/>
                  </a:lnTo>
                  <a:lnTo>
                    <a:pt x="19" y="367"/>
                  </a:lnTo>
                  <a:lnTo>
                    <a:pt x="19" y="367"/>
                  </a:lnTo>
                  <a:lnTo>
                    <a:pt x="19" y="367"/>
                  </a:lnTo>
                  <a:lnTo>
                    <a:pt x="19" y="367"/>
                  </a:lnTo>
                  <a:lnTo>
                    <a:pt x="19" y="367"/>
                  </a:lnTo>
                  <a:lnTo>
                    <a:pt x="19" y="367"/>
                  </a:lnTo>
                  <a:lnTo>
                    <a:pt x="19" y="367"/>
                  </a:lnTo>
                  <a:close/>
                  <a:moveTo>
                    <a:pt x="28" y="320"/>
                  </a:moveTo>
                  <a:lnTo>
                    <a:pt x="28" y="320"/>
                  </a:lnTo>
                  <a:lnTo>
                    <a:pt x="28" y="320"/>
                  </a:lnTo>
                  <a:lnTo>
                    <a:pt x="28" y="320"/>
                  </a:lnTo>
                  <a:lnTo>
                    <a:pt x="28" y="320"/>
                  </a:lnTo>
                  <a:lnTo>
                    <a:pt x="28" y="320"/>
                  </a:lnTo>
                  <a:lnTo>
                    <a:pt x="28" y="320"/>
                  </a:lnTo>
                  <a:lnTo>
                    <a:pt x="28" y="320"/>
                  </a:lnTo>
                  <a:lnTo>
                    <a:pt x="28" y="320"/>
                  </a:lnTo>
                  <a:close/>
                  <a:moveTo>
                    <a:pt x="73" y="351"/>
                  </a:moveTo>
                  <a:lnTo>
                    <a:pt x="73" y="351"/>
                  </a:lnTo>
                  <a:lnTo>
                    <a:pt x="73" y="351"/>
                  </a:lnTo>
                  <a:lnTo>
                    <a:pt x="73" y="351"/>
                  </a:lnTo>
                  <a:lnTo>
                    <a:pt x="73" y="351"/>
                  </a:lnTo>
                  <a:close/>
                  <a:moveTo>
                    <a:pt x="31" y="325"/>
                  </a:moveTo>
                  <a:lnTo>
                    <a:pt x="31" y="325"/>
                  </a:lnTo>
                  <a:lnTo>
                    <a:pt x="31" y="325"/>
                  </a:lnTo>
                  <a:lnTo>
                    <a:pt x="31" y="325"/>
                  </a:lnTo>
                  <a:lnTo>
                    <a:pt x="31" y="325"/>
                  </a:lnTo>
                  <a:lnTo>
                    <a:pt x="31" y="325"/>
                  </a:lnTo>
                  <a:lnTo>
                    <a:pt x="31" y="325"/>
                  </a:lnTo>
                  <a:lnTo>
                    <a:pt x="31" y="325"/>
                  </a:lnTo>
                  <a:lnTo>
                    <a:pt x="31" y="325"/>
                  </a:lnTo>
                  <a:close/>
                  <a:moveTo>
                    <a:pt x="21" y="398"/>
                  </a:moveTo>
                  <a:lnTo>
                    <a:pt x="19" y="398"/>
                  </a:lnTo>
                  <a:lnTo>
                    <a:pt x="19" y="398"/>
                  </a:lnTo>
                  <a:lnTo>
                    <a:pt x="21" y="398"/>
                  </a:lnTo>
                  <a:lnTo>
                    <a:pt x="21" y="396"/>
                  </a:lnTo>
                  <a:lnTo>
                    <a:pt x="21" y="398"/>
                  </a:lnTo>
                  <a:close/>
                  <a:moveTo>
                    <a:pt x="71" y="422"/>
                  </a:moveTo>
                  <a:lnTo>
                    <a:pt x="71" y="422"/>
                  </a:lnTo>
                  <a:lnTo>
                    <a:pt x="71" y="422"/>
                  </a:lnTo>
                  <a:lnTo>
                    <a:pt x="71" y="422"/>
                  </a:lnTo>
                  <a:close/>
                  <a:moveTo>
                    <a:pt x="71" y="434"/>
                  </a:moveTo>
                  <a:lnTo>
                    <a:pt x="71" y="431"/>
                  </a:lnTo>
                  <a:lnTo>
                    <a:pt x="73" y="431"/>
                  </a:lnTo>
                  <a:lnTo>
                    <a:pt x="73" y="429"/>
                  </a:lnTo>
                  <a:lnTo>
                    <a:pt x="73" y="431"/>
                  </a:lnTo>
                  <a:lnTo>
                    <a:pt x="71" y="434"/>
                  </a:lnTo>
                  <a:close/>
                  <a:moveTo>
                    <a:pt x="52" y="424"/>
                  </a:moveTo>
                  <a:lnTo>
                    <a:pt x="52" y="424"/>
                  </a:lnTo>
                  <a:lnTo>
                    <a:pt x="52" y="424"/>
                  </a:lnTo>
                  <a:lnTo>
                    <a:pt x="52" y="424"/>
                  </a:lnTo>
                  <a:lnTo>
                    <a:pt x="52" y="424"/>
                  </a:lnTo>
                  <a:lnTo>
                    <a:pt x="52" y="424"/>
                  </a:lnTo>
                  <a:lnTo>
                    <a:pt x="54" y="424"/>
                  </a:lnTo>
                  <a:lnTo>
                    <a:pt x="54" y="424"/>
                  </a:lnTo>
                  <a:lnTo>
                    <a:pt x="52" y="424"/>
                  </a:lnTo>
                  <a:close/>
                  <a:moveTo>
                    <a:pt x="68" y="438"/>
                  </a:moveTo>
                  <a:lnTo>
                    <a:pt x="68" y="438"/>
                  </a:lnTo>
                  <a:lnTo>
                    <a:pt x="68" y="438"/>
                  </a:lnTo>
                  <a:lnTo>
                    <a:pt x="68" y="438"/>
                  </a:lnTo>
                  <a:lnTo>
                    <a:pt x="68" y="438"/>
                  </a:lnTo>
                  <a:lnTo>
                    <a:pt x="68" y="438"/>
                  </a:lnTo>
                  <a:lnTo>
                    <a:pt x="68" y="436"/>
                  </a:lnTo>
                  <a:lnTo>
                    <a:pt x="68" y="438"/>
                  </a:lnTo>
                  <a:lnTo>
                    <a:pt x="68" y="438"/>
                  </a:lnTo>
                  <a:close/>
                  <a:moveTo>
                    <a:pt x="35" y="408"/>
                  </a:moveTo>
                  <a:lnTo>
                    <a:pt x="35" y="408"/>
                  </a:lnTo>
                  <a:lnTo>
                    <a:pt x="35" y="408"/>
                  </a:lnTo>
                  <a:lnTo>
                    <a:pt x="35" y="408"/>
                  </a:lnTo>
                  <a:lnTo>
                    <a:pt x="35" y="408"/>
                  </a:lnTo>
                  <a:lnTo>
                    <a:pt x="35" y="408"/>
                  </a:lnTo>
                  <a:close/>
                  <a:moveTo>
                    <a:pt x="73" y="415"/>
                  </a:moveTo>
                  <a:lnTo>
                    <a:pt x="73" y="415"/>
                  </a:lnTo>
                  <a:lnTo>
                    <a:pt x="73" y="417"/>
                  </a:lnTo>
                  <a:lnTo>
                    <a:pt x="73" y="415"/>
                  </a:lnTo>
                  <a:lnTo>
                    <a:pt x="76" y="415"/>
                  </a:lnTo>
                  <a:lnTo>
                    <a:pt x="76" y="415"/>
                  </a:lnTo>
                  <a:lnTo>
                    <a:pt x="73" y="415"/>
                  </a:lnTo>
                  <a:lnTo>
                    <a:pt x="73" y="415"/>
                  </a:lnTo>
                  <a:close/>
                  <a:moveTo>
                    <a:pt x="64" y="438"/>
                  </a:moveTo>
                  <a:lnTo>
                    <a:pt x="64" y="438"/>
                  </a:lnTo>
                  <a:lnTo>
                    <a:pt x="64" y="438"/>
                  </a:lnTo>
                  <a:lnTo>
                    <a:pt x="66" y="438"/>
                  </a:lnTo>
                  <a:lnTo>
                    <a:pt x="64" y="438"/>
                  </a:lnTo>
                  <a:lnTo>
                    <a:pt x="64" y="438"/>
                  </a:lnTo>
                  <a:close/>
                  <a:moveTo>
                    <a:pt x="73" y="427"/>
                  </a:moveTo>
                  <a:lnTo>
                    <a:pt x="71" y="427"/>
                  </a:lnTo>
                  <a:lnTo>
                    <a:pt x="71" y="427"/>
                  </a:lnTo>
                  <a:lnTo>
                    <a:pt x="73" y="427"/>
                  </a:lnTo>
                  <a:lnTo>
                    <a:pt x="73" y="427"/>
                  </a:lnTo>
                  <a:close/>
                  <a:moveTo>
                    <a:pt x="59" y="441"/>
                  </a:moveTo>
                  <a:lnTo>
                    <a:pt x="59" y="441"/>
                  </a:lnTo>
                  <a:lnTo>
                    <a:pt x="59" y="441"/>
                  </a:lnTo>
                  <a:lnTo>
                    <a:pt x="59" y="441"/>
                  </a:lnTo>
                  <a:lnTo>
                    <a:pt x="59" y="441"/>
                  </a:lnTo>
                  <a:lnTo>
                    <a:pt x="59" y="441"/>
                  </a:lnTo>
                  <a:lnTo>
                    <a:pt x="59" y="441"/>
                  </a:lnTo>
                  <a:lnTo>
                    <a:pt x="59" y="441"/>
                  </a:lnTo>
                  <a:lnTo>
                    <a:pt x="59" y="441"/>
                  </a:lnTo>
                  <a:close/>
                  <a:moveTo>
                    <a:pt x="59" y="422"/>
                  </a:moveTo>
                  <a:lnTo>
                    <a:pt x="59" y="422"/>
                  </a:lnTo>
                  <a:lnTo>
                    <a:pt x="59" y="422"/>
                  </a:lnTo>
                  <a:lnTo>
                    <a:pt x="59" y="422"/>
                  </a:lnTo>
                  <a:close/>
                  <a:moveTo>
                    <a:pt x="57" y="441"/>
                  </a:moveTo>
                  <a:lnTo>
                    <a:pt x="57" y="441"/>
                  </a:lnTo>
                  <a:lnTo>
                    <a:pt x="57" y="441"/>
                  </a:lnTo>
                  <a:lnTo>
                    <a:pt x="57" y="441"/>
                  </a:lnTo>
                  <a:lnTo>
                    <a:pt x="57" y="443"/>
                  </a:lnTo>
                  <a:lnTo>
                    <a:pt x="57" y="441"/>
                  </a:lnTo>
                  <a:close/>
                  <a:moveTo>
                    <a:pt x="31" y="410"/>
                  </a:moveTo>
                  <a:lnTo>
                    <a:pt x="31" y="410"/>
                  </a:lnTo>
                  <a:lnTo>
                    <a:pt x="31" y="410"/>
                  </a:lnTo>
                  <a:lnTo>
                    <a:pt x="31" y="410"/>
                  </a:lnTo>
                  <a:close/>
                  <a:moveTo>
                    <a:pt x="73" y="417"/>
                  </a:moveTo>
                  <a:lnTo>
                    <a:pt x="73" y="417"/>
                  </a:lnTo>
                  <a:lnTo>
                    <a:pt x="73" y="417"/>
                  </a:lnTo>
                  <a:lnTo>
                    <a:pt x="73" y="417"/>
                  </a:lnTo>
                  <a:lnTo>
                    <a:pt x="73" y="417"/>
                  </a:lnTo>
                  <a:lnTo>
                    <a:pt x="73" y="417"/>
                  </a:lnTo>
                  <a:close/>
                  <a:moveTo>
                    <a:pt x="47" y="434"/>
                  </a:moveTo>
                  <a:lnTo>
                    <a:pt x="47" y="434"/>
                  </a:lnTo>
                  <a:lnTo>
                    <a:pt x="47" y="434"/>
                  </a:lnTo>
                  <a:lnTo>
                    <a:pt x="47" y="434"/>
                  </a:lnTo>
                  <a:lnTo>
                    <a:pt x="47" y="434"/>
                  </a:lnTo>
                  <a:lnTo>
                    <a:pt x="47" y="434"/>
                  </a:lnTo>
                  <a:close/>
                  <a:moveTo>
                    <a:pt x="35" y="410"/>
                  </a:moveTo>
                  <a:lnTo>
                    <a:pt x="35" y="410"/>
                  </a:lnTo>
                  <a:lnTo>
                    <a:pt x="35" y="408"/>
                  </a:lnTo>
                  <a:lnTo>
                    <a:pt x="35" y="408"/>
                  </a:lnTo>
                  <a:lnTo>
                    <a:pt x="35" y="408"/>
                  </a:lnTo>
                  <a:lnTo>
                    <a:pt x="35" y="408"/>
                  </a:lnTo>
                  <a:lnTo>
                    <a:pt x="35" y="408"/>
                  </a:lnTo>
                  <a:lnTo>
                    <a:pt x="35" y="410"/>
                  </a:lnTo>
                  <a:lnTo>
                    <a:pt x="35" y="410"/>
                  </a:lnTo>
                  <a:close/>
                  <a:moveTo>
                    <a:pt x="71" y="436"/>
                  </a:moveTo>
                  <a:lnTo>
                    <a:pt x="71" y="436"/>
                  </a:lnTo>
                  <a:lnTo>
                    <a:pt x="71" y="436"/>
                  </a:lnTo>
                  <a:lnTo>
                    <a:pt x="71" y="434"/>
                  </a:lnTo>
                  <a:lnTo>
                    <a:pt x="71" y="436"/>
                  </a:lnTo>
                  <a:lnTo>
                    <a:pt x="71" y="436"/>
                  </a:lnTo>
                  <a:close/>
                  <a:moveTo>
                    <a:pt x="38" y="69"/>
                  </a:moveTo>
                  <a:lnTo>
                    <a:pt x="38" y="69"/>
                  </a:lnTo>
                  <a:lnTo>
                    <a:pt x="38" y="69"/>
                  </a:lnTo>
                  <a:lnTo>
                    <a:pt x="38" y="69"/>
                  </a:lnTo>
                  <a:close/>
                  <a:moveTo>
                    <a:pt x="45" y="642"/>
                  </a:moveTo>
                  <a:lnTo>
                    <a:pt x="45" y="642"/>
                  </a:lnTo>
                  <a:lnTo>
                    <a:pt x="45" y="642"/>
                  </a:lnTo>
                  <a:lnTo>
                    <a:pt x="47" y="642"/>
                  </a:lnTo>
                  <a:lnTo>
                    <a:pt x="45" y="640"/>
                  </a:lnTo>
                  <a:lnTo>
                    <a:pt x="45" y="642"/>
                  </a:lnTo>
                  <a:close/>
                  <a:moveTo>
                    <a:pt x="64" y="614"/>
                  </a:moveTo>
                  <a:lnTo>
                    <a:pt x="61" y="614"/>
                  </a:lnTo>
                  <a:lnTo>
                    <a:pt x="64" y="614"/>
                  </a:lnTo>
                  <a:lnTo>
                    <a:pt x="64" y="614"/>
                  </a:lnTo>
                  <a:lnTo>
                    <a:pt x="64" y="614"/>
                  </a:lnTo>
                  <a:lnTo>
                    <a:pt x="64" y="614"/>
                  </a:lnTo>
                  <a:lnTo>
                    <a:pt x="64" y="614"/>
                  </a:lnTo>
                  <a:lnTo>
                    <a:pt x="64" y="614"/>
                  </a:lnTo>
                  <a:close/>
                  <a:moveTo>
                    <a:pt x="23" y="557"/>
                  </a:moveTo>
                  <a:lnTo>
                    <a:pt x="23" y="557"/>
                  </a:lnTo>
                  <a:lnTo>
                    <a:pt x="23" y="557"/>
                  </a:lnTo>
                  <a:lnTo>
                    <a:pt x="23" y="557"/>
                  </a:lnTo>
                  <a:lnTo>
                    <a:pt x="23" y="557"/>
                  </a:lnTo>
                  <a:lnTo>
                    <a:pt x="23" y="557"/>
                  </a:lnTo>
                  <a:close/>
                  <a:moveTo>
                    <a:pt x="38" y="521"/>
                  </a:moveTo>
                  <a:lnTo>
                    <a:pt x="38" y="519"/>
                  </a:lnTo>
                  <a:lnTo>
                    <a:pt x="38" y="519"/>
                  </a:lnTo>
                  <a:lnTo>
                    <a:pt x="38" y="521"/>
                  </a:lnTo>
                  <a:close/>
                  <a:moveTo>
                    <a:pt x="40" y="524"/>
                  </a:moveTo>
                  <a:lnTo>
                    <a:pt x="40" y="524"/>
                  </a:lnTo>
                  <a:lnTo>
                    <a:pt x="40" y="524"/>
                  </a:lnTo>
                  <a:lnTo>
                    <a:pt x="40" y="524"/>
                  </a:lnTo>
                  <a:close/>
                  <a:moveTo>
                    <a:pt x="68" y="557"/>
                  </a:moveTo>
                  <a:lnTo>
                    <a:pt x="68" y="557"/>
                  </a:lnTo>
                  <a:lnTo>
                    <a:pt x="68" y="559"/>
                  </a:lnTo>
                  <a:lnTo>
                    <a:pt x="68" y="557"/>
                  </a:lnTo>
                  <a:lnTo>
                    <a:pt x="68" y="557"/>
                  </a:lnTo>
                  <a:lnTo>
                    <a:pt x="68" y="557"/>
                  </a:lnTo>
                  <a:close/>
                  <a:moveTo>
                    <a:pt x="45" y="571"/>
                  </a:moveTo>
                  <a:lnTo>
                    <a:pt x="45" y="571"/>
                  </a:lnTo>
                  <a:lnTo>
                    <a:pt x="45" y="571"/>
                  </a:lnTo>
                  <a:lnTo>
                    <a:pt x="45" y="571"/>
                  </a:lnTo>
                  <a:lnTo>
                    <a:pt x="45" y="569"/>
                  </a:lnTo>
                  <a:lnTo>
                    <a:pt x="45" y="571"/>
                  </a:lnTo>
                  <a:close/>
                  <a:moveTo>
                    <a:pt x="21" y="550"/>
                  </a:moveTo>
                  <a:lnTo>
                    <a:pt x="21" y="550"/>
                  </a:lnTo>
                  <a:lnTo>
                    <a:pt x="21" y="547"/>
                  </a:lnTo>
                  <a:lnTo>
                    <a:pt x="21" y="550"/>
                  </a:lnTo>
                  <a:lnTo>
                    <a:pt x="21" y="550"/>
                  </a:lnTo>
                  <a:close/>
                  <a:moveTo>
                    <a:pt x="57" y="519"/>
                  </a:moveTo>
                  <a:lnTo>
                    <a:pt x="57" y="519"/>
                  </a:lnTo>
                  <a:lnTo>
                    <a:pt x="57" y="519"/>
                  </a:lnTo>
                  <a:lnTo>
                    <a:pt x="57" y="519"/>
                  </a:lnTo>
                  <a:lnTo>
                    <a:pt x="57" y="519"/>
                  </a:lnTo>
                  <a:lnTo>
                    <a:pt x="57" y="519"/>
                  </a:lnTo>
                  <a:lnTo>
                    <a:pt x="57" y="519"/>
                  </a:lnTo>
                  <a:lnTo>
                    <a:pt x="57" y="519"/>
                  </a:lnTo>
                  <a:lnTo>
                    <a:pt x="57" y="519"/>
                  </a:lnTo>
                  <a:close/>
                  <a:moveTo>
                    <a:pt x="26" y="564"/>
                  </a:moveTo>
                  <a:lnTo>
                    <a:pt x="26" y="564"/>
                  </a:lnTo>
                  <a:lnTo>
                    <a:pt x="26" y="564"/>
                  </a:lnTo>
                  <a:lnTo>
                    <a:pt x="26" y="564"/>
                  </a:lnTo>
                  <a:lnTo>
                    <a:pt x="26" y="564"/>
                  </a:lnTo>
                  <a:lnTo>
                    <a:pt x="26" y="564"/>
                  </a:lnTo>
                  <a:lnTo>
                    <a:pt x="26" y="564"/>
                  </a:lnTo>
                  <a:lnTo>
                    <a:pt x="26" y="564"/>
                  </a:lnTo>
                  <a:close/>
                  <a:moveTo>
                    <a:pt x="57" y="566"/>
                  </a:moveTo>
                  <a:lnTo>
                    <a:pt x="57" y="566"/>
                  </a:lnTo>
                  <a:lnTo>
                    <a:pt x="59" y="566"/>
                  </a:lnTo>
                  <a:lnTo>
                    <a:pt x="57" y="566"/>
                  </a:lnTo>
                  <a:lnTo>
                    <a:pt x="57" y="566"/>
                  </a:lnTo>
                  <a:close/>
                  <a:moveTo>
                    <a:pt x="28" y="569"/>
                  </a:moveTo>
                  <a:lnTo>
                    <a:pt x="28" y="569"/>
                  </a:lnTo>
                  <a:lnTo>
                    <a:pt x="28" y="569"/>
                  </a:lnTo>
                  <a:lnTo>
                    <a:pt x="31" y="569"/>
                  </a:lnTo>
                  <a:lnTo>
                    <a:pt x="28" y="566"/>
                  </a:lnTo>
                  <a:lnTo>
                    <a:pt x="28" y="569"/>
                  </a:lnTo>
                  <a:close/>
                  <a:moveTo>
                    <a:pt x="59" y="535"/>
                  </a:moveTo>
                  <a:lnTo>
                    <a:pt x="59" y="535"/>
                  </a:lnTo>
                  <a:lnTo>
                    <a:pt x="59" y="538"/>
                  </a:lnTo>
                  <a:lnTo>
                    <a:pt x="59" y="538"/>
                  </a:lnTo>
                  <a:lnTo>
                    <a:pt x="59" y="538"/>
                  </a:lnTo>
                  <a:lnTo>
                    <a:pt x="59" y="535"/>
                  </a:lnTo>
                  <a:lnTo>
                    <a:pt x="59" y="535"/>
                  </a:lnTo>
                  <a:lnTo>
                    <a:pt x="59" y="535"/>
                  </a:lnTo>
                  <a:lnTo>
                    <a:pt x="59" y="535"/>
                  </a:lnTo>
                  <a:close/>
                  <a:moveTo>
                    <a:pt x="57" y="526"/>
                  </a:moveTo>
                  <a:lnTo>
                    <a:pt x="57" y="526"/>
                  </a:lnTo>
                  <a:lnTo>
                    <a:pt x="57" y="526"/>
                  </a:lnTo>
                  <a:lnTo>
                    <a:pt x="57" y="526"/>
                  </a:lnTo>
                  <a:lnTo>
                    <a:pt x="57" y="526"/>
                  </a:lnTo>
                  <a:lnTo>
                    <a:pt x="57" y="526"/>
                  </a:lnTo>
                  <a:lnTo>
                    <a:pt x="57" y="526"/>
                  </a:lnTo>
                  <a:lnTo>
                    <a:pt x="57" y="526"/>
                  </a:lnTo>
                  <a:lnTo>
                    <a:pt x="57" y="526"/>
                  </a:lnTo>
                  <a:close/>
                  <a:moveTo>
                    <a:pt x="38" y="644"/>
                  </a:moveTo>
                  <a:lnTo>
                    <a:pt x="38" y="644"/>
                  </a:lnTo>
                  <a:lnTo>
                    <a:pt x="38" y="644"/>
                  </a:lnTo>
                  <a:lnTo>
                    <a:pt x="38" y="644"/>
                  </a:lnTo>
                  <a:lnTo>
                    <a:pt x="38" y="644"/>
                  </a:lnTo>
                  <a:lnTo>
                    <a:pt x="38" y="644"/>
                  </a:lnTo>
                  <a:close/>
                  <a:moveTo>
                    <a:pt x="35" y="571"/>
                  </a:moveTo>
                  <a:lnTo>
                    <a:pt x="35" y="571"/>
                  </a:lnTo>
                  <a:lnTo>
                    <a:pt x="35" y="571"/>
                  </a:lnTo>
                  <a:lnTo>
                    <a:pt x="35" y="571"/>
                  </a:lnTo>
                  <a:lnTo>
                    <a:pt x="35" y="571"/>
                  </a:lnTo>
                  <a:lnTo>
                    <a:pt x="35" y="571"/>
                  </a:lnTo>
                  <a:lnTo>
                    <a:pt x="35" y="571"/>
                  </a:lnTo>
                  <a:lnTo>
                    <a:pt x="35" y="571"/>
                  </a:lnTo>
                  <a:lnTo>
                    <a:pt x="35" y="571"/>
                  </a:lnTo>
                  <a:close/>
                  <a:moveTo>
                    <a:pt x="66" y="547"/>
                  </a:moveTo>
                  <a:lnTo>
                    <a:pt x="66" y="547"/>
                  </a:lnTo>
                  <a:lnTo>
                    <a:pt x="66" y="547"/>
                  </a:lnTo>
                  <a:lnTo>
                    <a:pt x="68" y="547"/>
                  </a:lnTo>
                  <a:lnTo>
                    <a:pt x="68" y="547"/>
                  </a:lnTo>
                  <a:lnTo>
                    <a:pt x="66" y="547"/>
                  </a:lnTo>
                  <a:close/>
                  <a:moveTo>
                    <a:pt x="40" y="647"/>
                  </a:moveTo>
                  <a:lnTo>
                    <a:pt x="40" y="647"/>
                  </a:lnTo>
                  <a:lnTo>
                    <a:pt x="40" y="647"/>
                  </a:lnTo>
                  <a:lnTo>
                    <a:pt x="40" y="647"/>
                  </a:lnTo>
                  <a:lnTo>
                    <a:pt x="40" y="647"/>
                  </a:lnTo>
                  <a:close/>
                  <a:moveTo>
                    <a:pt x="47" y="637"/>
                  </a:moveTo>
                  <a:lnTo>
                    <a:pt x="47" y="640"/>
                  </a:lnTo>
                  <a:lnTo>
                    <a:pt x="47" y="640"/>
                  </a:lnTo>
                  <a:lnTo>
                    <a:pt x="47" y="640"/>
                  </a:lnTo>
                  <a:lnTo>
                    <a:pt x="47" y="637"/>
                  </a:lnTo>
                  <a:lnTo>
                    <a:pt x="47" y="637"/>
                  </a:lnTo>
                  <a:lnTo>
                    <a:pt x="47" y="637"/>
                  </a:lnTo>
                  <a:lnTo>
                    <a:pt x="47" y="637"/>
                  </a:lnTo>
                  <a:lnTo>
                    <a:pt x="47" y="637"/>
                  </a:lnTo>
                  <a:lnTo>
                    <a:pt x="47" y="637"/>
                  </a:lnTo>
                  <a:close/>
                  <a:moveTo>
                    <a:pt x="42" y="647"/>
                  </a:moveTo>
                  <a:lnTo>
                    <a:pt x="42" y="647"/>
                  </a:lnTo>
                  <a:lnTo>
                    <a:pt x="42" y="647"/>
                  </a:lnTo>
                  <a:lnTo>
                    <a:pt x="42" y="647"/>
                  </a:lnTo>
                  <a:lnTo>
                    <a:pt x="42" y="644"/>
                  </a:lnTo>
                  <a:lnTo>
                    <a:pt x="42" y="644"/>
                  </a:lnTo>
                  <a:lnTo>
                    <a:pt x="42" y="644"/>
                  </a:lnTo>
                  <a:lnTo>
                    <a:pt x="42" y="647"/>
                  </a:lnTo>
                  <a:close/>
                  <a:moveTo>
                    <a:pt x="35" y="640"/>
                  </a:moveTo>
                  <a:lnTo>
                    <a:pt x="35" y="640"/>
                  </a:lnTo>
                  <a:lnTo>
                    <a:pt x="35" y="640"/>
                  </a:lnTo>
                  <a:lnTo>
                    <a:pt x="35" y="640"/>
                  </a:lnTo>
                  <a:lnTo>
                    <a:pt x="35" y="637"/>
                  </a:lnTo>
                  <a:lnTo>
                    <a:pt x="35" y="637"/>
                  </a:lnTo>
                  <a:lnTo>
                    <a:pt x="35" y="637"/>
                  </a:lnTo>
                  <a:lnTo>
                    <a:pt x="35" y="637"/>
                  </a:lnTo>
                  <a:lnTo>
                    <a:pt x="33" y="637"/>
                  </a:lnTo>
                  <a:lnTo>
                    <a:pt x="35" y="640"/>
                  </a:lnTo>
                  <a:lnTo>
                    <a:pt x="35" y="642"/>
                  </a:lnTo>
                  <a:lnTo>
                    <a:pt x="35" y="642"/>
                  </a:lnTo>
                  <a:lnTo>
                    <a:pt x="35" y="642"/>
                  </a:lnTo>
                  <a:lnTo>
                    <a:pt x="35" y="640"/>
                  </a:lnTo>
                  <a:close/>
                  <a:moveTo>
                    <a:pt x="64" y="318"/>
                  </a:moveTo>
                  <a:lnTo>
                    <a:pt x="61" y="318"/>
                  </a:lnTo>
                  <a:lnTo>
                    <a:pt x="59" y="318"/>
                  </a:lnTo>
                  <a:lnTo>
                    <a:pt x="59" y="320"/>
                  </a:lnTo>
                  <a:lnTo>
                    <a:pt x="59" y="322"/>
                  </a:lnTo>
                  <a:lnTo>
                    <a:pt x="59" y="322"/>
                  </a:lnTo>
                  <a:lnTo>
                    <a:pt x="61" y="322"/>
                  </a:lnTo>
                  <a:lnTo>
                    <a:pt x="64" y="320"/>
                  </a:lnTo>
                  <a:lnTo>
                    <a:pt x="64" y="318"/>
                  </a:lnTo>
                  <a:close/>
                  <a:moveTo>
                    <a:pt x="40" y="27"/>
                  </a:moveTo>
                  <a:lnTo>
                    <a:pt x="40" y="27"/>
                  </a:lnTo>
                  <a:lnTo>
                    <a:pt x="40" y="27"/>
                  </a:lnTo>
                  <a:lnTo>
                    <a:pt x="40" y="27"/>
                  </a:lnTo>
                  <a:lnTo>
                    <a:pt x="40" y="29"/>
                  </a:lnTo>
                  <a:lnTo>
                    <a:pt x="38" y="31"/>
                  </a:lnTo>
                  <a:lnTo>
                    <a:pt x="38" y="31"/>
                  </a:lnTo>
                  <a:lnTo>
                    <a:pt x="38" y="31"/>
                  </a:lnTo>
                  <a:lnTo>
                    <a:pt x="40" y="29"/>
                  </a:lnTo>
                  <a:lnTo>
                    <a:pt x="40" y="27"/>
                  </a:lnTo>
                  <a:lnTo>
                    <a:pt x="40" y="27"/>
                  </a:lnTo>
                  <a:close/>
                  <a:moveTo>
                    <a:pt x="68" y="237"/>
                  </a:moveTo>
                  <a:lnTo>
                    <a:pt x="68" y="240"/>
                  </a:lnTo>
                  <a:lnTo>
                    <a:pt x="66" y="242"/>
                  </a:lnTo>
                  <a:lnTo>
                    <a:pt x="66" y="244"/>
                  </a:lnTo>
                  <a:lnTo>
                    <a:pt x="66" y="244"/>
                  </a:lnTo>
                  <a:lnTo>
                    <a:pt x="66" y="244"/>
                  </a:lnTo>
                  <a:lnTo>
                    <a:pt x="68" y="244"/>
                  </a:lnTo>
                  <a:lnTo>
                    <a:pt x="68" y="244"/>
                  </a:lnTo>
                  <a:lnTo>
                    <a:pt x="68" y="242"/>
                  </a:lnTo>
                  <a:lnTo>
                    <a:pt x="71" y="240"/>
                  </a:lnTo>
                  <a:lnTo>
                    <a:pt x="71" y="240"/>
                  </a:lnTo>
                  <a:lnTo>
                    <a:pt x="71" y="237"/>
                  </a:lnTo>
                  <a:lnTo>
                    <a:pt x="68" y="23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96" name="Freeform 9"/>
            <p:cNvSpPr>
              <a:spLocks noEditPoints="1"/>
            </p:cNvSpPr>
            <p:nvPr/>
          </p:nvSpPr>
          <p:spPr bwMode="auto">
            <a:xfrm>
              <a:off x="7365322" y="1264558"/>
              <a:ext cx="3868738" cy="4106864"/>
            </a:xfrm>
            <a:custGeom>
              <a:avLst/>
              <a:gdLst>
                <a:gd name="T0" fmla="*/ 2351 w 2437"/>
                <a:gd name="T1" fmla="*/ 686 h 2587"/>
                <a:gd name="T2" fmla="*/ 2254 w 2437"/>
                <a:gd name="T3" fmla="*/ 627 h 2587"/>
                <a:gd name="T4" fmla="*/ 2046 w 2437"/>
                <a:gd name="T5" fmla="*/ 731 h 2587"/>
                <a:gd name="T6" fmla="*/ 1942 w 2437"/>
                <a:gd name="T7" fmla="*/ 835 h 2587"/>
                <a:gd name="T8" fmla="*/ 1717 w 2437"/>
                <a:gd name="T9" fmla="*/ 774 h 2587"/>
                <a:gd name="T10" fmla="*/ 1634 w 2437"/>
                <a:gd name="T11" fmla="*/ 880 h 2587"/>
                <a:gd name="T12" fmla="*/ 1407 w 2437"/>
                <a:gd name="T13" fmla="*/ 838 h 2587"/>
                <a:gd name="T14" fmla="*/ 1120 w 2437"/>
                <a:gd name="T15" fmla="*/ 729 h 2587"/>
                <a:gd name="T16" fmla="*/ 1006 w 2437"/>
                <a:gd name="T17" fmla="*/ 596 h 2587"/>
                <a:gd name="T18" fmla="*/ 947 w 2437"/>
                <a:gd name="T19" fmla="*/ 445 h 2587"/>
                <a:gd name="T20" fmla="*/ 886 w 2437"/>
                <a:gd name="T21" fmla="*/ 289 h 2587"/>
                <a:gd name="T22" fmla="*/ 727 w 2437"/>
                <a:gd name="T23" fmla="*/ 54 h 2587"/>
                <a:gd name="T24" fmla="*/ 488 w 2437"/>
                <a:gd name="T25" fmla="*/ 232 h 2587"/>
                <a:gd name="T26" fmla="*/ 540 w 2437"/>
                <a:gd name="T27" fmla="*/ 400 h 2587"/>
                <a:gd name="T28" fmla="*/ 310 w 2437"/>
                <a:gd name="T29" fmla="*/ 736 h 2587"/>
                <a:gd name="T30" fmla="*/ 246 w 2437"/>
                <a:gd name="T31" fmla="*/ 1063 h 2587"/>
                <a:gd name="T32" fmla="*/ 2 w 2437"/>
                <a:gd name="T33" fmla="*/ 1122 h 2587"/>
                <a:gd name="T34" fmla="*/ 31 w 2437"/>
                <a:gd name="T35" fmla="*/ 1155 h 2587"/>
                <a:gd name="T36" fmla="*/ 189 w 2437"/>
                <a:gd name="T37" fmla="*/ 1183 h 2587"/>
                <a:gd name="T38" fmla="*/ 78 w 2437"/>
                <a:gd name="T39" fmla="*/ 1240 h 2587"/>
                <a:gd name="T40" fmla="*/ 329 w 2437"/>
                <a:gd name="T41" fmla="*/ 1344 h 2587"/>
                <a:gd name="T42" fmla="*/ 348 w 2437"/>
                <a:gd name="T43" fmla="*/ 1273 h 2587"/>
                <a:gd name="T44" fmla="*/ 381 w 2437"/>
                <a:gd name="T45" fmla="*/ 1280 h 2587"/>
                <a:gd name="T46" fmla="*/ 384 w 2437"/>
                <a:gd name="T47" fmla="*/ 1361 h 2587"/>
                <a:gd name="T48" fmla="*/ 379 w 2437"/>
                <a:gd name="T49" fmla="*/ 1482 h 2587"/>
                <a:gd name="T50" fmla="*/ 400 w 2437"/>
                <a:gd name="T51" fmla="*/ 1534 h 2587"/>
                <a:gd name="T52" fmla="*/ 402 w 2437"/>
                <a:gd name="T53" fmla="*/ 1609 h 2587"/>
                <a:gd name="T54" fmla="*/ 433 w 2437"/>
                <a:gd name="T55" fmla="*/ 1751 h 2587"/>
                <a:gd name="T56" fmla="*/ 476 w 2437"/>
                <a:gd name="T57" fmla="*/ 1846 h 2587"/>
                <a:gd name="T58" fmla="*/ 516 w 2437"/>
                <a:gd name="T59" fmla="*/ 1934 h 2587"/>
                <a:gd name="T60" fmla="*/ 561 w 2437"/>
                <a:gd name="T61" fmla="*/ 2078 h 2587"/>
                <a:gd name="T62" fmla="*/ 668 w 2437"/>
                <a:gd name="T63" fmla="*/ 2298 h 2587"/>
                <a:gd name="T64" fmla="*/ 677 w 2437"/>
                <a:gd name="T65" fmla="*/ 2319 h 2587"/>
                <a:gd name="T66" fmla="*/ 836 w 2437"/>
                <a:gd name="T67" fmla="*/ 2426 h 2587"/>
                <a:gd name="T68" fmla="*/ 949 w 2437"/>
                <a:gd name="T69" fmla="*/ 2289 h 2587"/>
                <a:gd name="T70" fmla="*/ 1013 w 2437"/>
                <a:gd name="T71" fmla="*/ 2057 h 2587"/>
                <a:gd name="T72" fmla="*/ 999 w 2437"/>
                <a:gd name="T73" fmla="*/ 1860 h 2587"/>
                <a:gd name="T74" fmla="*/ 1132 w 2437"/>
                <a:gd name="T75" fmla="*/ 1780 h 2587"/>
                <a:gd name="T76" fmla="*/ 1276 w 2437"/>
                <a:gd name="T77" fmla="*/ 1640 h 2587"/>
                <a:gd name="T78" fmla="*/ 1425 w 2437"/>
                <a:gd name="T79" fmla="*/ 1491 h 2587"/>
                <a:gd name="T80" fmla="*/ 1513 w 2437"/>
                <a:gd name="T81" fmla="*/ 1455 h 2587"/>
                <a:gd name="T82" fmla="*/ 1646 w 2437"/>
                <a:gd name="T83" fmla="*/ 1299 h 2587"/>
                <a:gd name="T84" fmla="*/ 1691 w 2437"/>
                <a:gd name="T85" fmla="*/ 1313 h 2587"/>
                <a:gd name="T86" fmla="*/ 1714 w 2437"/>
                <a:gd name="T87" fmla="*/ 1273 h 2587"/>
                <a:gd name="T88" fmla="*/ 1736 w 2437"/>
                <a:gd name="T89" fmla="*/ 1228 h 2587"/>
                <a:gd name="T90" fmla="*/ 1698 w 2437"/>
                <a:gd name="T91" fmla="*/ 1072 h 2587"/>
                <a:gd name="T92" fmla="*/ 1698 w 2437"/>
                <a:gd name="T93" fmla="*/ 961 h 2587"/>
                <a:gd name="T94" fmla="*/ 1724 w 2437"/>
                <a:gd name="T95" fmla="*/ 897 h 2587"/>
                <a:gd name="T96" fmla="*/ 1802 w 2437"/>
                <a:gd name="T97" fmla="*/ 911 h 2587"/>
                <a:gd name="T98" fmla="*/ 2027 w 2437"/>
                <a:gd name="T99" fmla="*/ 1013 h 2587"/>
                <a:gd name="T100" fmla="*/ 1927 w 2437"/>
                <a:gd name="T101" fmla="*/ 1157 h 2587"/>
                <a:gd name="T102" fmla="*/ 2017 w 2437"/>
                <a:gd name="T103" fmla="*/ 1160 h 2587"/>
                <a:gd name="T104" fmla="*/ 2086 w 2437"/>
                <a:gd name="T105" fmla="*/ 1200 h 2587"/>
                <a:gd name="T106" fmla="*/ 2200 w 2437"/>
                <a:gd name="T107" fmla="*/ 1037 h 2587"/>
                <a:gd name="T108" fmla="*/ 2321 w 2437"/>
                <a:gd name="T109" fmla="*/ 812 h 2587"/>
                <a:gd name="T110" fmla="*/ 412 w 2437"/>
                <a:gd name="T111" fmla="*/ 2457 h 2587"/>
                <a:gd name="T112" fmla="*/ 2107 w 2437"/>
                <a:gd name="T113" fmla="*/ 2487 h 2587"/>
                <a:gd name="T114" fmla="*/ 2117 w 2437"/>
                <a:gd name="T115" fmla="*/ 2466 h 2587"/>
                <a:gd name="T116" fmla="*/ 2065 w 2437"/>
                <a:gd name="T117" fmla="*/ 2071 h 2587"/>
                <a:gd name="T118" fmla="*/ 2051 w 2437"/>
                <a:gd name="T119" fmla="*/ 2076 h 2587"/>
                <a:gd name="T120" fmla="*/ 2051 w 2437"/>
                <a:gd name="T121" fmla="*/ 2184 h 2587"/>
                <a:gd name="T122" fmla="*/ 2051 w 2437"/>
                <a:gd name="T123" fmla="*/ 2066 h 2587"/>
                <a:gd name="T124" fmla="*/ 2025 w 2437"/>
                <a:gd name="T125" fmla="*/ 2270 h 2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437" h="2587">
                  <a:moveTo>
                    <a:pt x="912" y="2383"/>
                  </a:moveTo>
                  <a:lnTo>
                    <a:pt x="912" y="2383"/>
                  </a:lnTo>
                  <a:lnTo>
                    <a:pt x="909" y="2383"/>
                  </a:lnTo>
                  <a:lnTo>
                    <a:pt x="912" y="2383"/>
                  </a:lnTo>
                  <a:lnTo>
                    <a:pt x="912" y="2383"/>
                  </a:lnTo>
                  <a:lnTo>
                    <a:pt x="912" y="2383"/>
                  </a:lnTo>
                  <a:lnTo>
                    <a:pt x="912" y="2383"/>
                  </a:lnTo>
                  <a:lnTo>
                    <a:pt x="912" y="2383"/>
                  </a:lnTo>
                  <a:lnTo>
                    <a:pt x="912" y="2383"/>
                  </a:lnTo>
                  <a:lnTo>
                    <a:pt x="912" y="2383"/>
                  </a:lnTo>
                  <a:close/>
                  <a:moveTo>
                    <a:pt x="1665" y="1292"/>
                  </a:moveTo>
                  <a:lnTo>
                    <a:pt x="1662" y="1297"/>
                  </a:lnTo>
                  <a:lnTo>
                    <a:pt x="1660" y="1306"/>
                  </a:lnTo>
                  <a:lnTo>
                    <a:pt x="1660" y="1309"/>
                  </a:lnTo>
                  <a:lnTo>
                    <a:pt x="1660" y="1309"/>
                  </a:lnTo>
                  <a:lnTo>
                    <a:pt x="1660" y="1311"/>
                  </a:lnTo>
                  <a:lnTo>
                    <a:pt x="1660" y="1311"/>
                  </a:lnTo>
                  <a:lnTo>
                    <a:pt x="1660" y="1311"/>
                  </a:lnTo>
                  <a:lnTo>
                    <a:pt x="1662" y="1311"/>
                  </a:lnTo>
                  <a:lnTo>
                    <a:pt x="1665" y="1313"/>
                  </a:lnTo>
                  <a:lnTo>
                    <a:pt x="1667" y="1313"/>
                  </a:lnTo>
                  <a:lnTo>
                    <a:pt x="1667" y="1313"/>
                  </a:lnTo>
                  <a:lnTo>
                    <a:pt x="1667" y="1311"/>
                  </a:lnTo>
                  <a:lnTo>
                    <a:pt x="1667" y="1311"/>
                  </a:lnTo>
                  <a:lnTo>
                    <a:pt x="1667" y="1309"/>
                  </a:lnTo>
                  <a:lnTo>
                    <a:pt x="1669" y="1306"/>
                  </a:lnTo>
                  <a:lnTo>
                    <a:pt x="1669" y="1302"/>
                  </a:lnTo>
                  <a:lnTo>
                    <a:pt x="1667" y="1292"/>
                  </a:lnTo>
                  <a:lnTo>
                    <a:pt x="1665" y="1292"/>
                  </a:lnTo>
                  <a:close/>
                  <a:moveTo>
                    <a:pt x="1665" y="1292"/>
                  </a:moveTo>
                  <a:lnTo>
                    <a:pt x="1667" y="1290"/>
                  </a:lnTo>
                  <a:lnTo>
                    <a:pt x="1667" y="1287"/>
                  </a:lnTo>
                  <a:lnTo>
                    <a:pt x="1665" y="1285"/>
                  </a:lnTo>
                  <a:lnTo>
                    <a:pt x="1665" y="1285"/>
                  </a:lnTo>
                  <a:lnTo>
                    <a:pt x="1665" y="1285"/>
                  </a:lnTo>
                  <a:lnTo>
                    <a:pt x="1662" y="1287"/>
                  </a:lnTo>
                  <a:lnTo>
                    <a:pt x="1662" y="1287"/>
                  </a:lnTo>
                  <a:lnTo>
                    <a:pt x="1662" y="1290"/>
                  </a:lnTo>
                  <a:lnTo>
                    <a:pt x="1662" y="1292"/>
                  </a:lnTo>
                  <a:lnTo>
                    <a:pt x="1662" y="1292"/>
                  </a:lnTo>
                  <a:lnTo>
                    <a:pt x="1662" y="1292"/>
                  </a:lnTo>
                  <a:lnTo>
                    <a:pt x="1665" y="1292"/>
                  </a:lnTo>
                  <a:close/>
                  <a:moveTo>
                    <a:pt x="1731" y="1318"/>
                  </a:moveTo>
                  <a:lnTo>
                    <a:pt x="1729" y="1316"/>
                  </a:lnTo>
                  <a:lnTo>
                    <a:pt x="1729" y="1316"/>
                  </a:lnTo>
                  <a:lnTo>
                    <a:pt x="1726" y="1313"/>
                  </a:lnTo>
                  <a:lnTo>
                    <a:pt x="1724" y="1318"/>
                  </a:lnTo>
                  <a:lnTo>
                    <a:pt x="1726" y="1321"/>
                  </a:lnTo>
                  <a:lnTo>
                    <a:pt x="1729" y="1323"/>
                  </a:lnTo>
                  <a:lnTo>
                    <a:pt x="1729" y="1321"/>
                  </a:lnTo>
                  <a:lnTo>
                    <a:pt x="1731" y="1323"/>
                  </a:lnTo>
                  <a:lnTo>
                    <a:pt x="1731" y="1321"/>
                  </a:lnTo>
                  <a:lnTo>
                    <a:pt x="1731" y="1321"/>
                  </a:lnTo>
                  <a:lnTo>
                    <a:pt x="1731" y="1318"/>
                  </a:lnTo>
                  <a:lnTo>
                    <a:pt x="1731" y="1318"/>
                  </a:lnTo>
                  <a:close/>
                  <a:moveTo>
                    <a:pt x="1710" y="1285"/>
                  </a:moveTo>
                  <a:lnTo>
                    <a:pt x="1710" y="1287"/>
                  </a:lnTo>
                  <a:lnTo>
                    <a:pt x="1707" y="1290"/>
                  </a:lnTo>
                  <a:lnTo>
                    <a:pt x="1705" y="1292"/>
                  </a:lnTo>
                  <a:lnTo>
                    <a:pt x="1705" y="1295"/>
                  </a:lnTo>
                  <a:lnTo>
                    <a:pt x="1705" y="1295"/>
                  </a:lnTo>
                  <a:lnTo>
                    <a:pt x="1705" y="1295"/>
                  </a:lnTo>
                  <a:lnTo>
                    <a:pt x="1705" y="1297"/>
                  </a:lnTo>
                  <a:lnTo>
                    <a:pt x="1705" y="1297"/>
                  </a:lnTo>
                  <a:lnTo>
                    <a:pt x="1705" y="1297"/>
                  </a:lnTo>
                  <a:lnTo>
                    <a:pt x="1710" y="1299"/>
                  </a:lnTo>
                  <a:lnTo>
                    <a:pt x="1710" y="1299"/>
                  </a:lnTo>
                  <a:lnTo>
                    <a:pt x="1710" y="1295"/>
                  </a:lnTo>
                  <a:lnTo>
                    <a:pt x="1710" y="1292"/>
                  </a:lnTo>
                  <a:lnTo>
                    <a:pt x="1712" y="1290"/>
                  </a:lnTo>
                  <a:lnTo>
                    <a:pt x="1712" y="1287"/>
                  </a:lnTo>
                  <a:lnTo>
                    <a:pt x="1712" y="1287"/>
                  </a:lnTo>
                  <a:lnTo>
                    <a:pt x="1710" y="1285"/>
                  </a:lnTo>
                  <a:close/>
                  <a:moveTo>
                    <a:pt x="2434" y="729"/>
                  </a:moveTo>
                  <a:lnTo>
                    <a:pt x="2432" y="724"/>
                  </a:lnTo>
                  <a:lnTo>
                    <a:pt x="2429" y="722"/>
                  </a:lnTo>
                  <a:lnTo>
                    <a:pt x="2429" y="719"/>
                  </a:lnTo>
                  <a:lnTo>
                    <a:pt x="2434" y="712"/>
                  </a:lnTo>
                  <a:lnTo>
                    <a:pt x="2432" y="710"/>
                  </a:lnTo>
                  <a:lnTo>
                    <a:pt x="2429" y="708"/>
                  </a:lnTo>
                  <a:lnTo>
                    <a:pt x="2425" y="705"/>
                  </a:lnTo>
                  <a:lnTo>
                    <a:pt x="2425" y="705"/>
                  </a:lnTo>
                  <a:lnTo>
                    <a:pt x="2422" y="703"/>
                  </a:lnTo>
                  <a:lnTo>
                    <a:pt x="2422" y="700"/>
                  </a:lnTo>
                  <a:lnTo>
                    <a:pt x="2422" y="700"/>
                  </a:lnTo>
                  <a:lnTo>
                    <a:pt x="2420" y="700"/>
                  </a:lnTo>
                  <a:lnTo>
                    <a:pt x="2415" y="696"/>
                  </a:lnTo>
                  <a:lnTo>
                    <a:pt x="2413" y="696"/>
                  </a:lnTo>
                  <a:lnTo>
                    <a:pt x="2408" y="698"/>
                  </a:lnTo>
                  <a:lnTo>
                    <a:pt x="2406" y="698"/>
                  </a:lnTo>
                  <a:lnTo>
                    <a:pt x="2403" y="700"/>
                  </a:lnTo>
                  <a:lnTo>
                    <a:pt x="2401" y="698"/>
                  </a:lnTo>
                  <a:lnTo>
                    <a:pt x="2396" y="698"/>
                  </a:lnTo>
                  <a:lnTo>
                    <a:pt x="2394" y="696"/>
                  </a:lnTo>
                  <a:lnTo>
                    <a:pt x="2387" y="698"/>
                  </a:lnTo>
                  <a:lnTo>
                    <a:pt x="2385" y="696"/>
                  </a:lnTo>
                  <a:lnTo>
                    <a:pt x="2382" y="691"/>
                  </a:lnTo>
                  <a:lnTo>
                    <a:pt x="2375" y="689"/>
                  </a:lnTo>
                  <a:lnTo>
                    <a:pt x="2375" y="686"/>
                  </a:lnTo>
                  <a:lnTo>
                    <a:pt x="2370" y="689"/>
                  </a:lnTo>
                  <a:lnTo>
                    <a:pt x="2370" y="689"/>
                  </a:lnTo>
                  <a:lnTo>
                    <a:pt x="2368" y="689"/>
                  </a:lnTo>
                  <a:lnTo>
                    <a:pt x="2366" y="691"/>
                  </a:lnTo>
                  <a:lnTo>
                    <a:pt x="2363" y="691"/>
                  </a:lnTo>
                  <a:lnTo>
                    <a:pt x="2361" y="691"/>
                  </a:lnTo>
                  <a:lnTo>
                    <a:pt x="2358" y="691"/>
                  </a:lnTo>
                  <a:lnTo>
                    <a:pt x="2358" y="693"/>
                  </a:lnTo>
                  <a:lnTo>
                    <a:pt x="2356" y="693"/>
                  </a:lnTo>
                  <a:lnTo>
                    <a:pt x="2356" y="698"/>
                  </a:lnTo>
                  <a:lnTo>
                    <a:pt x="2354" y="698"/>
                  </a:lnTo>
                  <a:lnTo>
                    <a:pt x="2351" y="698"/>
                  </a:lnTo>
                  <a:lnTo>
                    <a:pt x="2351" y="696"/>
                  </a:lnTo>
                  <a:lnTo>
                    <a:pt x="2351" y="696"/>
                  </a:lnTo>
                  <a:lnTo>
                    <a:pt x="2351" y="693"/>
                  </a:lnTo>
                  <a:lnTo>
                    <a:pt x="2349" y="693"/>
                  </a:lnTo>
                  <a:lnTo>
                    <a:pt x="2347" y="696"/>
                  </a:lnTo>
                  <a:lnTo>
                    <a:pt x="2347" y="693"/>
                  </a:lnTo>
                  <a:lnTo>
                    <a:pt x="2344" y="693"/>
                  </a:lnTo>
                  <a:lnTo>
                    <a:pt x="2344" y="693"/>
                  </a:lnTo>
                  <a:lnTo>
                    <a:pt x="2342" y="693"/>
                  </a:lnTo>
                  <a:lnTo>
                    <a:pt x="2344" y="691"/>
                  </a:lnTo>
                  <a:lnTo>
                    <a:pt x="2347" y="689"/>
                  </a:lnTo>
                  <a:lnTo>
                    <a:pt x="2351" y="686"/>
                  </a:lnTo>
                  <a:lnTo>
                    <a:pt x="2351" y="684"/>
                  </a:lnTo>
                  <a:lnTo>
                    <a:pt x="2351" y="684"/>
                  </a:lnTo>
                  <a:lnTo>
                    <a:pt x="2349" y="681"/>
                  </a:lnTo>
                  <a:lnTo>
                    <a:pt x="2351" y="679"/>
                  </a:lnTo>
                  <a:lnTo>
                    <a:pt x="2354" y="677"/>
                  </a:lnTo>
                  <a:lnTo>
                    <a:pt x="2354" y="674"/>
                  </a:lnTo>
                  <a:lnTo>
                    <a:pt x="2356" y="677"/>
                  </a:lnTo>
                  <a:lnTo>
                    <a:pt x="2356" y="674"/>
                  </a:lnTo>
                  <a:lnTo>
                    <a:pt x="2358" y="674"/>
                  </a:lnTo>
                  <a:lnTo>
                    <a:pt x="2361" y="672"/>
                  </a:lnTo>
                  <a:lnTo>
                    <a:pt x="2361" y="670"/>
                  </a:lnTo>
                  <a:lnTo>
                    <a:pt x="2361" y="667"/>
                  </a:lnTo>
                  <a:lnTo>
                    <a:pt x="2361" y="667"/>
                  </a:lnTo>
                  <a:lnTo>
                    <a:pt x="2370" y="663"/>
                  </a:lnTo>
                  <a:lnTo>
                    <a:pt x="2373" y="660"/>
                  </a:lnTo>
                  <a:lnTo>
                    <a:pt x="2370" y="655"/>
                  </a:lnTo>
                  <a:lnTo>
                    <a:pt x="2366" y="648"/>
                  </a:lnTo>
                  <a:lnTo>
                    <a:pt x="2366" y="648"/>
                  </a:lnTo>
                  <a:lnTo>
                    <a:pt x="2363" y="644"/>
                  </a:lnTo>
                  <a:lnTo>
                    <a:pt x="2363" y="641"/>
                  </a:lnTo>
                  <a:lnTo>
                    <a:pt x="2361" y="641"/>
                  </a:lnTo>
                  <a:lnTo>
                    <a:pt x="2361" y="639"/>
                  </a:lnTo>
                  <a:lnTo>
                    <a:pt x="2361" y="639"/>
                  </a:lnTo>
                  <a:lnTo>
                    <a:pt x="2361" y="639"/>
                  </a:lnTo>
                  <a:lnTo>
                    <a:pt x="2361" y="637"/>
                  </a:lnTo>
                  <a:lnTo>
                    <a:pt x="2361" y="634"/>
                  </a:lnTo>
                  <a:lnTo>
                    <a:pt x="2363" y="632"/>
                  </a:lnTo>
                  <a:lnTo>
                    <a:pt x="2363" y="632"/>
                  </a:lnTo>
                  <a:lnTo>
                    <a:pt x="2363" y="632"/>
                  </a:lnTo>
                  <a:lnTo>
                    <a:pt x="2363" y="629"/>
                  </a:lnTo>
                  <a:lnTo>
                    <a:pt x="2363" y="629"/>
                  </a:lnTo>
                  <a:lnTo>
                    <a:pt x="2361" y="629"/>
                  </a:lnTo>
                  <a:lnTo>
                    <a:pt x="2349" y="634"/>
                  </a:lnTo>
                  <a:lnTo>
                    <a:pt x="2347" y="637"/>
                  </a:lnTo>
                  <a:lnTo>
                    <a:pt x="2347" y="637"/>
                  </a:lnTo>
                  <a:lnTo>
                    <a:pt x="2347" y="637"/>
                  </a:lnTo>
                  <a:lnTo>
                    <a:pt x="2347" y="637"/>
                  </a:lnTo>
                  <a:lnTo>
                    <a:pt x="2340" y="644"/>
                  </a:lnTo>
                  <a:lnTo>
                    <a:pt x="2335" y="646"/>
                  </a:lnTo>
                  <a:lnTo>
                    <a:pt x="2332" y="644"/>
                  </a:lnTo>
                  <a:lnTo>
                    <a:pt x="2332" y="641"/>
                  </a:lnTo>
                  <a:lnTo>
                    <a:pt x="2335" y="639"/>
                  </a:lnTo>
                  <a:lnTo>
                    <a:pt x="2335" y="637"/>
                  </a:lnTo>
                  <a:lnTo>
                    <a:pt x="2332" y="632"/>
                  </a:lnTo>
                  <a:lnTo>
                    <a:pt x="2332" y="629"/>
                  </a:lnTo>
                  <a:lnTo>
                    <a:pt x="2330" y="629"/>
                  </a:lnTo>
                  <a:lnTo>
                    <a:pt x="2335" y="629"/>
                  </a:lnTo>
                  <a:lnTo>
                    <a:pt x="2335" y="627"/>
                  </a:lnTo>
                  <a:lnTo>
                    <a:pt x="2337" y="627"/>
                  </a:lnTo>
                  <a:lnTo>
                    <a:pt x="2337" y="625"/>
                  </a:lnTo>
                  <a:lnTo>
                    <a:pt x="2340" y="625"/>
                  </a:lnTo>
                  <a:lnTo>
                    <a:pt x="2340" y="622"/>
                  </a:lnTo>
                  <a:lnTo>
                    <a:pt x="2349" y="620"/>
                  </a:lnTo>
                  <a:lnTo>
                    <a:pt x="2349" y="620"/>
                  </a:lnTo>
                  <a:lnTo>
                    <a:pt x="2351" y="618"/>
                  </a:lnTo>
                  <a:lnTo>
                    <a:pt x="2354" y="613"/>
                  </a:lnTo>
                  <a:lnTo>
                    <a:pt x="2354" y="613"/>
                  </a:lnTo>
                  <a:lnTo>
                    <a:pt x="2351" y="610"/>
                  </a:lnTo>
                  <a:lnTo>
                    <a:pt x="2351" y="610"/>
                  </a:lnTo>
                  <a:lnTo>
                    <a:pt x="2349" y="610"/>
                  </a:lnTo>
                  <a:lnTo>
                    <a:pt x="2347" y="613"/>
                  </a:lnTo>
                  <a:lnTo>
                    <a:pt x="2344" y="613"/>
                  </a:lnTo>
                  <a:lnTo>
                    <a:pt x="2342" y="613"/>
                  </a:lnTo>
                  <a:lnTo>
                    <a:pt x="2340" y="613"/>
                  </a:lnTo>
                  <a:lnTo>
                    <a:pt x="2337" y="610"/>
                  </a:lnTo>
                  <a:lnTo>
                    <a:pt x="2337" y="608"/>
                  </a:lnTo>
                  <a:lnTo>
                    <a:pt x="2335" y="603"/>
                  </a:lnTo>
                  <a:lnTo>
                    <a:pt x="2335" y="601"/>
                  </a:lnTo>
                  <a:lnTo>
                    <a:pt x="2332" y="599"/>
                  </a:lnTo>
                  <a:lnTo>
                    <a:pt x="2330" y="599"/>
                  </a:lnTo>
                  <a:lnTo>
                    <a:pt x="2330" y="596"/>
                  </a:lnTo>
                  <a:lnTo>
                    <a:pt x="2328" y="594"/>
                  </a:lnTo>
                  <a:lnTo>
                    <a:pt x="2328" y="594"/>
                  </a:lnTo>
                  <a:lnTo>
                    <a:pt x="2325" y="592"/>
                  </a:lnTo>
                  <a:lnTo>
                    <a:pt x="2325" y="594"/>
                  </a:lnTo>
                  <a:lnTo>
                    <a:pt x="2321" y="596"/>
                  </a:lnTo>
                  <a:lnTo>
                    <a:pt x="2316" y="599"/>
                  </a:lnTo>
                  <a:lnTo>
                    <a:pt x="2313" y="599"/>
                  </a:lnTo>
                  <a:lnTo>
                    <a:pt x="2311" y="599"/>
                  </a:lnTo>
                  <a:lnTo>
                    <a:pt x="2309" y="599"/>
                  </a:lnTo>
                  <a:lnTo>
                    <a:pt x="2306" y="603"/>
                  </a:lnTo>
                  <a:lnTo>
                    <a:pt x="2304" y="603"/>
                  </a:lnTo>
                  <a:lnTo>
                    <a:pt x="2302" y="603"/>
                  </a:lnTo>
                  <a:lnTo>
                    <a:pt x="2299" y="606"/>
                  </a:lnTo>
                  <a:lnTo>
                    <a:pt x="2299" y="606"/>
                  </a:lnTo>
                  <a:lnTo>
                    <a:pt x="2297" y="608"/>
                  </a:lnTo>
                  <a:lnTo>
                    <a:pt x="2297" y="608"/>
                  </a:lnTo>
                  <a:lnTo>
                    <a:pt x="2297" y="608"/>
                  </a:lnTo>
                  <a:lnTo>
                    <a:pt x="2295" y="608"/>
                  </a:lnTo>
                  <a:lnTo>
                    <a:pt x="2295" y="608"/>
                  </a:lnTo>
                  <a:lnTo>
                    <a:pt x="2292" y="610"/>
                  </a:lnTo>
                  <a:lnTo>
                    <a:pt x="2292" y="610"/>
                  </a:lnTo>
                  <a:lnTo>
                    <a:pt x="2287" y="613"/>
                  </a:lnTo>
                  <a:lnTo>
                    <a:pt x="2287" y="613"/>
                  </a:lnTo>
                  <a:lnTo>
                    <a:pt x="2287" y="613"/>
                  </a:lnTo>
                  <a:lnTo>
                    <a:pt x="2285" y="613"/>
                  </a:lnTo>
                  <a:lnTo>
                    <a:pt x="2285" y="613"/>
                  </a:lnTo>
                  <a:lnTo>
                    <a:pt x="2285" y="615"/>
                  </a:lnTo>
                  <a:lnTo>
                    <a:pt x="2285" y="615"/>
                  </a:lnTo>
                  <a:lnTo>
                    <a:pt x="2285" y="615"/>
                  </a:lnTo>
                  <a:lnTo>
                    <a:pt x="2283" y="618"/>
                  </a:lnTo>
                  <a:lnTo>
                    <a:pt x="2283" y="618"/>
                  </a:lnTo>
                  <a:lnTo>
                    <a:pt x="2283" y="622"/>
                  </a:lnTo>
                  <a:lnTo>
                    <a:pt x="2283" y="622"/>
                  </a:lnTo>
                  <a:lnTo>
                    <a:pt x="2283" y="625"/>
                  </a:lnTo>
                  <a:lnTo>
                    <a:pt x="2278" y="625"/>
                  </a:lnTo>
                  <a:lnTo>
                    <a:pt x="2278" y="625"/>
                  </a:lnTo>
                  <a:lnTo>
                    <a:pt x="2278" y="629"/>
                  </a:lnTo>
                  <a:lnTo>
                    <a:pt x="2276" y="629"/>
                  </a:lnTo>
                  <a:lnTo>
                    <a:pt x="2276" y="632"/>
                  </a:lnTo>
                  <a:lnTo>
                    <a:pt x="2273" y="632"/>
                  </a:lnTo>
                  <a:lnTo>
                    <a:pt x="2273" y="634"/>
                  </a:lnTo>
                  <a:lnTo>
                    <a:pt x="2271" y="634"/>
                  </a:lnTo>
                  <a:lnTo>
                    <a:pt x="2266" y="634"/>
                  </a:lnTo>
                  <a:lnTo>
                    <a:pt x="2266" y="632"/>
                  </a:lnTo>
                  <a:lnTo>
                    <a:pt x="2261" y="632"/>
                  </a:lnTo>
                  <a:lnTo>
                    <a:pt x="2257" y="632"/>
                  </a:lnTo>
                  <a:lnTo>
                    <a:pt x="2257" y="629"/>
                  </a:lnTo>
                  <a:lnTo>
                    <a:pt x="2257" y="629"/>
                  </a:lnTo>
                  <a:lnTo>
                    <a:pt x="2257" y="629"/>
                  </a:lnTo>
                  <a:lnTo>
                    <a:pt x="2257" y="627"/>
                  </a:lnTo>
                  <a:lnTo>
                    <a:pt x="2257" y="627"/>
                  </a:lnTo>
                  <a:lnTo>
                    <a:pt x="2254" y="627"/>
                  </a:lnTo>
                  <a:lnTo>
                    <a:pt x="2250" y="627"/>
                  </a:lnTo>
                  <a:lnTo>
                    <a:pt x="2247" y="625"/>
                  </a:lnTo>
                  <a:lnTo>
                    <a:pt x="2242" y="622"/>
                  </a:lnTo>
                  <a:lnTo>
                    <a:pt x="2238" y="622"/>
                  </a:lnTo>
                  <a:lnTo>
                    <a:pt x="2238" y="622"/>
                  </a:lnTo>
                  <a:lnTo>
                    <a:pt x="2235" y="620"/>
                  </a:lnTo>
                  <a:lnTo>
                    <a:pt x="2235" y="622"/>
                  </a:lnTo>
                  <a:lnTo>
                    <a:pt x="2238" y="625"/>
                  </a:lnTo>
                  <a:lnTo>
                    <a:pt x="2238" y="625"/>
                  </a:lnTo>
                  <a:lnTo>
                    <a:pt x="2235" y="625"/>
                  </a:lnTo>
                  <a:lnTo>
                    <a:pt x="2231" y="622"/>
                  </a:lnTo>
                  <a:lnTo>
                    <a:pt x="2226" y="620"/>
                  </a:lnTo>
                  <a:lnTo>
                    <a:pt x="2223" y="620"/>
                  </a:lnTo>
                  <a:lnTo>
                    <a:pt x="2221" y="620"/>
                  </a:lnTo>
                  <a:lnTo>
                    <a:pt x="2221" y="620"/>
                  </a:lnTo>
                  <a:lnTo>
                    <a:pt x="2219" y="620"/>
                  </a:lnTo>
                  <a:lnTo>
                    <a:pt x="2219" y="615"/>
                  </a:lnTo>
                  <a:lnTo>
                    <a:pt x="2219" y="615"/>
                  </a:lnTo>
                  <a:lnTo>
                    <a:pt x="2214" y="610"/>
                  </a:lnTo>
                  <a:lnTo>
                    <a:pt x="2212" y="608"/>
                  </a:lnTo>
                  <a:lnTo>
                    <a:pt x="2209" y="606"/>
                  </a:lnTo>
                  <a:lnTo>
                    <a:pt x="2205" y="606"/>
                  </a:lnTo>
                  <a:lnTo>
                    <a:pt x="2205" y="608"/>
                  </a:lnTo>
                  <a:lnTo>
                    <a:pt x="2200" y="615"/>
                  </a:lnTo>
                  <a:lnTo>
                    <a:pt x="2197" y="615"/>
                  </a:lnTo>
                  <a:lnTo>
                    <a:pt x="2197" y="615"/>
                  </a:lnTo>
                  <a:lnTo>
                    <a:pt x="2195" y="618"/>
                  </a:lnTo>
                  <a:lnTo>
                    <a:pt x="2190" y="618"/>
                  </a:lnTo>
                  <a:lnTo>
                    <a:pt x="2188" y="618"/>
                  </a:lnTo>
                  <a:lnTo>
                    <a:pt x="2186" y="618"/>
                  </a:lnTo>
                  <a:lnTo>
                    <a:pt x="2186" y="620"/>
                  </a:lnTo>
                  <a:lnTo>
                    <a:pt x="2186" y="622"/>
                  </a:lnTo>
                  <a:lnTo>
                    <a:pt x="2183" y="622"/>
                  </a:lnTo>
                  <a:lnTo>
                    <a:pt x="2183" y="622"/>
                  </a:lnTo>
                  <a:lnTo>
                    <a:pt x="2178" y="622"/>
                  </a:lnTo>
                  <a:lnTo>
                    <a:pt x="2176" y="625"/>
                  </a:lnTo>
                  <a:lnTo>
                    <a:pt x="2167" y="637"/>
                  </a:lnTo>
                  <a:lnTo>
                    <a:pt x="2164" y="639"/>
                  </a:lnTo>
                  <a:lnTo>
                    <a:pt x="2164" y="639"/>
                  </a:lnTo>
                  <a:lnTo>
                    <a:pt x="2162" y="639"/>
                  </a:lnTo>
                  <a:lnTo>
                    <a:pt x="2160" y="639"/>
                  </a:lnTo>
                  <a:lnTo>
                    <a:pt x="2157" y="639"/>
                  </a:lnTo>
                  <a:lnTo>
                    <a:pt x="2157" y="641"/>
                  </a:lnTo>
                  <a:lnTo>
                    <a:pt x="2157" y="644"/>
                  </a:lnTo>
                  <a:lnTo>
                    <a:pt x="2157" y="646"/>
                  </a:lnTo>
                  <a:lnTo>
                    <a:pt x="2157" y="648"/>
                  </a:lnTo>
                  <a:lnTo>
                    <a:pt x="2157" y="648"/>
                  </a:lnTo>
                  <a:lnTo>
                    <a:pt x="2157" y="651"/>
                  </a:lnTo>
                  <a:lnTo>
                    <a:pt x="2155" y="651"/>
                  </a:lnTo>
                  <a:lnTo>
                    <a:pt x="2152" y="653"/>
                  </a:lnTo>
                  <a:lnTo>
                    <a:pt x="2152" y="653"/>
                  </a:lnTo>
                  <a:lnTo>
                    <a:pt x="2150" y="653"/>
                  </a:lnTo>
                  <a:lnTo>
                    <a:pt x="2150" y="653"/>
                  </a:lnTo>
                  <a:lnTo>
                    <a:pt x="2148" y="653"/>
                  </a:lnTo>
                  <a:lnTo>
                    <a:pt x="2148" y="653"/>
                  </a:lnTo>
                  <a:lnTo>
                    <a:pt x="2148" y="655"/>
                  </a:lnTo>
                  <a:lnTo>
                    <a:pt x="2148" y="655"/>
                  </a:lnTo>
                  <a:lnTo>
                    <a:pt x="2148" y="655"/>
                  </a:lnTo>
                  <a:lnTo>
                    <a:pt x="2148" y="655"/>
                  </a:lnTo>
                  <a:lnTo>
                    <a:pt x="2145" y="655"/>
                  </a:lnTo>
                  <a:lnTo>
                    <a:pt x="2145" y="655"/>
                  </a:lnTo>
                  <a:lnTo>
                    <a:pt x="2145" y="658"/>
                  </a:lnTo>
                  <a:lnTo>
                    <a:pt x="2145" y="658"/>
                  </a:lnTo>
                  <a:lnTo>
                    <a:pt x="2141" y="660"/>
                  </a:lnTo>
                  <a:lnTo>
                    <a:pt x="2138" y="660"/>
                  </a:lnTo>
                  <a:lnTo>
                    <a:pt x="2133" y="665"/>
                  </a:lnTo>
                  <a:lnTo>
                    <a:pt x="2131" y="665"/>
                  </a:lnTo>
                  <a:lnTo>
                    <a:pt x="2129" y="665"/>
                  </a:lnTo>
                  <a:lnTo>
                    <a:pt x="2129" y="665"/>
                  </a:lnTo>
                  <a:lnTo>
                    <a:pt x="2126" y="665"/>
                  </a:lnTo>
                  <a:lnTo>
                    <a:pt x="2126" y="667"/>
                  </a:lnTo>
                  <a:lnTo>
                    <a:pt x="2124" y="667"/>
                  </a:lnTo>
                  <a:lnTo>
                    <a:pt x="2124" y="667"/>
                  </a:lnTo>
                  <a:lnTo>
                    <a:pt x="2119" y="667"/>
                  </a:lnTo>
                  <a:lnTo>
                    <a:pt x="2110" y="667"/>
                  </a:lnTo>
                  <a:lnTo>
                    <a:pt x="2103" y="670"/>
                  </a:lnTo>
                  <a:lnTo>
                    <a:pt x="2103" y="670"/>
                  </a:lnTo>
                  <a:lnTo>
                    <a:pt x="2100" y="670"/>
                  </a:lnTo>
                  <a:lnTo>
                    <a:pt x="2098" y="670"/>
                  </a:lnTo>
                  <a:lnTo>
                    <a:pt x="2098" y="670"/>
                  </a:lnTo>
                  <a:lnTo>
                    <a:pt x="2096" y="670"/>
                  </a:lnTo>
                  <a:lnTo>
                    <a:pt x="2096" y="670"/>
                  </a:lnTo>
                  <a:lnTo>
                    <a:pt x="2096" y="670"/>
                  </a:lnTo>
                  <a:lnTo>
                    <a:pt x="2093" y="670"/>
                  </a:lnTo>
                  <a:lnTo>
                    <a:pt x="2091" y="670"/>
                  </a:lnTo>
                  <a:lnTo>
                    <a:pt x="2091" y="672"/>
                  </a:lnTo>
                  <a:lnTo>
                    <a:pt x="2089" y="672"/>
                  </a:lnTo>
                  <a:lnTo>
                    <a:pt x="2089" y="672"/>
                  </a:lnTo>
                  <a:lnTo>
                    <a:pt x="2089" y="674"/>
                  </a:lnTo>
                  <a:lnTo>
                    <a:pt x="2089" y="674"/>
                  </a:lnTo>
                  <a:lnTo>
                    <a:pt x="2086" y="681"/>
                  </a:lnTo>
                  <a:lnTo>
                    <a:pt x="2086" y="684"/>
                  </a:lnTo>
                  <a:lnTo>
                    <a:pt x="2084" y="689"/>
                  </a:lnTo>
                  <a:lnTo>
                    <a:pt x="2084" y="691"/>
                  </a:lnTo>
                  <a:lnTo>
                    <a:pt x="2081" y="693"/>
                  </a:lnTo>
                  <a:lnTo>
                    <a:pt x="2079" y="696"/>
                  </a:lnTo>
                  <a:lnTo>
                    <a:pt x="2072" y="703"/>
                  </a:lnTo>
                  <a:lnTo>
                    <a:pt x="2070" y="705"/>
                  </a:lnTo>
                  <a:lnTo>
                    <a:pt x="2070" y="705"/>
                  </a:lnTo>
                  <a:lnTo>
                    <a:pt x="2065" y="708"/>
                  </a:lnTo>
                  <a:lnTo>
                    <a:pt x="2065" y="708"/>
                  </a:lnTo>
                  <a:lnTo>
                    <a:pt x="2062" y="708"/>
                  </a:lnTo>
                  <a:lnTo>
                    <a:pt x="2060" y="712"/>
                  </a:lnTo>
                  <a:lnTo>
                    <a:pt x="2060" y="712"/>
                  </a:lnTo>
                  <a:lnTo>
                    <a:pt x="2058" y="715"/>
                  </a:lnTo>
                  <a:lnTo>
                    <a:pt x="2058" y="715"/>
                  </a:lnTo>
                  <a:lnTo>
                    <a:pt x="2055" y="715"/>
                  </a:lnTo>
                  <a:lnTo>
                    <a:pt x="2055" y="715"/>
                  </a:lnTo>
                  <a:lnTo>
                    <a:pt x="2055" y="715"/>
                  </a:lnTo>
                  <a:lnTo>
                    <a:pt x="2055" y="712"/>
                  </a:lnTo>
                  <a:lnTo>
                    <a:pt x="2053" y="712"/>
                  </a:lnTo>
                  <a:lnTo>
                    <a:pt x="2053" y="712"/>
                  </a:lnTo>
                  <a:lnTo>
                    <a:pt x="2048" y="717"/>
                  </a:lnTo>
                  <a:lnTo>
                    <a:pt x="2046" y="719"/>
                  </a:lnTo>
                  <a:lnTo>
                    <a:pt x="2044" y="722"/>
                  </a:lnTo>
                  <a:lnTo>
                    <a:pt x="2041" y="724"/>
                  </a:lnTo>
                  <a:lnTo>
                    <a:pt x="2041" y="726"/>
                  </a:lnTo>
                  <a:lnTo>
                    <a:pt x="2044" y="726"/>
                  </a:lnTo>
                  <a:lnTo>
                    <a:pt x="2046" y="726"/>
                  </a:lnTo>
                  <a:lnTo>
                    <a:pt x="2048" y="726"/>
                  </a:lnTo>
                  <a:lnTo>
                    <a:pt x="2048" y="729"/>
                  </a:lnTo>
                  <a:lnTo>
                    <a:pt x="2046" y="731"/>
                  </a:lnTo>
                  <a:lnTo>
                    <a:pt x="2046" y="731"/>
                  </a:lnTo>
                  <a:lnTo>
                    <a:pt x="2046" y="731"/>
                  </a:lnTo>
                  <a:lnTo>
                    <a:pt x="2046" y="731"/>
                  </a:lnTo>
                  <a:lnTo>
                    <a:pt x="2046" y="734"/>
                  </a:lnTo>
                  <a:lnTo>
                    <a:pt x="2044" y="736"/>
                  </a:lnTo>
                  <a:lnTo>
                    <a:pt x="2041" y="738"/>
                  </a:lnTo>
                  <a:lnTo>
                    <a:pt x="2039" y="741"/>
                  </a:lnTo>
                  <a:lnTo>
                    <a:pt x="2036" y="741"/>
                  </a:lnTo>
                  <a:lnTo>
                    <a:pt x="2036" y="741"/>
                  </a:lnTo>
                  <a:lnTo>
                    <a:pt x="2034" y="743"/>
                  </a:lnTo>
                  <a:lnTo>
                    <a:pt x="2032" y="743"/>
                  </a:lnTo>
                  <a:lnTo>
                    <a:pt x="2029" y="745"/>
                  </a:lnTo>
                  <a:lnTo>
                    <a:pt x="2025" y="748"/>
                  </a:lnTo>
                  <a:lnTo>
                    <a:pt x="2025" y="748"/>
                  </a:lnTo>
                  <a:lnTo>
                    <a:pt x="2025" y="748"/>
                  </a:lnTo>
                  <a:lnTo>
                    <a:pt x="2022" y="745"/>
                  </a:lnTo>
                  <a:lnTo>
                    <a:pt x="2022" y="745"/>
                  </a:lnTo>
                  <a:lnTo>
                    <a:pt x="2020" y="745"/>
                  </a:lnTo>
                  <a:lnTo>
                    <a:pt x="2020" y="748"/>
                  </a:lnTo>
                  <a:lnTo>
                    <a:pt x="2020" y="750"/>
                  </a:lnTo>
                  <a:lnTo>
                    <a:pt x="2017" y="750"/>
                  </a:lnTo>
                  <a:lnTo>
                    <a:pt x="2017" y="748"/>
                  </a:lnTo>
                  <a:lnTo>
                    <a:pt x="2017" y="748"/>
                  </a:lnTo>
                  <a:lnTo>
                    <a:pt x="2017" y="745"/>
                  </a:lnTo>
                  <a:lnTo>
                    <a:pt x="2015" y="750"/>
                  </a:lnTo>
                  <a:lnTo>
                    <a:pt x="2015" y="750"/>
                  </a:lnTo>
                  <a:lnTo>
                    <a:pt x="2013" y="750"/>
                  </a:lnTo>
                  <a:lnTo>
                    <a:pt x="2013" y="748"/>
                  </a:lnTo>
                  <a:lnTo>
                    <a:pt x="2010" y="745"/>
                  </a:lnTo>
                  <a:lnTo>
                    <a:pt x="2010" y="743"/>
                  </a:lnTo>
                  <a:lnTo>
                    <a:pt x="2008" y="743"/>
                  </a:lnTo>
                  <a:lnTo>
                    <a:pt x="2008" y="745"/>
                  </a:lnTo>
                  <a:lnTo>
                    <a:pt x="2008" y="745"/>
                  </a:lnTo>
                  <a:lnTo>
                    <a:pt x="2008" y="748"/>
                  </a:lnTo>
                  <a:lnTo>
                    <a:pt x="2008" y="748"/>
                  </a:lnTo>
                  <a:lnTo>
                    <a:pt x="2008" y="748"/>
                  </a:lnTo>
                  <a:lnTo>
                    <a:pt x="2008" y="748"/>
                  </a:lnTo>
                  <a:lnTo>
                    <a:pt x="2006" y="750"/>
                  </a:lnTo>
                  <a:lnTo>
                    <a:pt x="1999" y="748"/>
                  </a:lnTo>
                  <a:lnTo>
                    <a:pt x="1999" y="748"/>
                  </a:lnTo>
                  <a:lnTo>
                    <a:pt x="1994" y="750"/>
                  </a:lnTo>
                  <a:lnTo>
                    <a:pt x="1989" y="755"/>
                  </a:lnTo>
                  <a:lnTo>
                    <a:pt x="1987" y="757"/>
                  </a:lnTo>
                  <a:lnTo>
                    <a:pt x="1984" y="757"/>
                  </a:lnTo>
                  <a:lnTo>
                    <a:pt x="1982" y="755"/>
                  </a:lnTo>
                  <a:lnTo>
                    <a:pt x="1977" y="757"/>
                  </a:lnTo>
                  <a:lnTo>
                    <a:pt x="1977" y="755"/>
                  </a:lnTo>
                  <a:lnTo>
                    <a:pt x="1972" y="755"/>
                  </a:lnTo>
                  <a:lnTo>
                    <a:pt x="1970" y="752"/>
                  </a:lnTo>
                  <a:lnTo>
                    <a:pt x="1958" y="752"/>
                  </a:lnTo>
                  <a:lnTo>
                    <a:pt x="1958" y="757"/>
                  </a:lnTo>
                  <a:lnTo>
                    <a:pt x="1954" y="762"/>
                  </a:lnTo>
                  <a:lnTo>
                    <a:pt x="1954" y="767"/>
                  </a:lnTo>
                  <a:lnTo>
                    <a:pt x="1956" y="774"/>
                  </a:lnTo>
                  <a:lnTo>
                    <a:pt x="1956" y="774"/>
                  </a:lnTo>
                  <a:lnTo>
                    <a:pt x="1958" y="776"/>
                  </a:lnTo>
                  <a:lnTo>
                    <a:pt x="1958" y="779"/>
                  </a:lnTo>
                  <a:lnTo>
                    <a:pt x="1961" y="779"/>
                  </a:lnTo>
                  <a:lnTo>
                    <a:pt x="1963" y="781"/>
                  </a:lnTo>
                  <a:lnTo>
                    <a:pt x="1965" y="781"/>
                  </a:lnTo>
                  <a:lnTo>
                    <a:pt x="1965" y="781"/>
                  </a:lnTo>
                  <a:lnTo>
                    <a:pt x="1968" y="783"/>
                  </a:lnTo>
                  <a:lnTo>
                    <a:pt x="1968" y="786"/>
                  </a:lnTo>
                  <a:lnTo>
                    <a:pt x="1968" y="786"/>
                  </a:lnTo>
                  <a:lnTo>
                    <a:pt x="1970" y="786"/>
                  </a:lnTo>
                  <a:lnTo>
                    <a:pt x="1977" y="783"/>
                  </a:lnTo>
                  <a:lnTo>
                    <a:pt x="1980" y="783"/>
                  </a:lnTo>
                  <a:lnTo>
                    <a:pt x="1982" y="783"/>
                  </a:lnTo>
                  <a:lnTo>
                    <a:pt x="1984" y="783"/>
                  </a:lnTo>
                  <a:lnTo>
                    <a:pt x="1987" y="781"/>
                  </a:lnTo>
                  <a:lnTo>
                    <a:pt x="1987" y="781"/>
                  </a:lnTo>
                  <a:lnTo>
                    <a:pt x="1989" y="783"/>
                  </a:lnTo>
                  <a:lnTo>
                    <a:pt x="1996" y="795"/>
                  </a:lnTo>
                  <a:lnTo>
                    <a:pt x="1996" y="797"/>
                  </a:lnTo>
                  <a:lnTo>
                    <a:pt x="1996" y="797"/>
                  </a:lnTo>
                  <a:lnTo>
                    <a:pt x="1994" y="800"/>
                  </a:lnTo>
                  <a:lnTo>
                    <a:pt x="1991" y="802"/>
                  </a:lnTo>
                  <a:lnTo>
                    <a:pt x="1991" y="802"/>
                  </a:lnTo>
                  <a:lnTo>
                    <a:pt x="1991" y="805"/>
                  </a:lnTo>
                  <a:lnTo>
                    <a:pt x="1991" y="805"/>
                  </a:lnTo>
                  <a:lnTo>
                    <a:pt x="1991" y="807"/>
                  </a:lnTo>
                  <a:lnTo>
                    <a:pt x="1989" y="807"/>
                  </a:lnTo>
                  <a:lnTo>
                    <a:pt x="1989" y="809"/>
                  </a:lnTo>
                  <a:lnTo>
                    <a:pt x="1989" y="809"/>
                  </a:lnTo>
                  <a:lnTo>
                    <a:pt x="1989" y="812"/>
                  </a:lnTo>
                  <a:lnTo>
                    <a:pt x="1989" y="814"/>
                  </a:lnTo>
                  <a:lnTo>
                    <a:pt x="1989" y="814"/>
                  </a:lnTo>
                  <a:lnTo>
                    <a:pt x="1989" y="819"/>
                  </a:lnTo>
                  <a:lnTo>
                    <a:pt x="1994" y="821"/>
                  </a:lnTo>
                  <a:lnTo>
                    <a:pt x="1994" y="826"/>
                  </a:lnTo>
                  <a:lnTo>
                    <a:pt x="1994" y="826"/>
                  </a:lnTo>
                  <a:lnTo>
                    <a:pt x="1996" y="831"/>
                  </a:lnTo>
                  <a:lnTo>
                    <a:pt x="1996" y="835"/>
                  </a:lnTo>
                  <a:lnTo>
                    <a:pt x="1991" y="838"/>
                  </a:lnTo>
                  <a:lnTo>
                    <a:pt x="1987" y="838"/>
                  </a:lnTo>
                  <a:lnTo>
                    <a:pt x="1984" y="838"/>
                  </a:lnTo>
                  <a:lnTo>
                    <a:pt x="1982" y="835"/>
                  </a:lnTo>
                  <a:lnTo>
                    <a:pt x="1982" y="835"/>
                  </a:lnTo>
                  <a:lnTo>
                    <a:pt x="1980" y="835"/>
                  </a:lnTo>
                  <a:lnTo>
                    <a:pt x="1980" y="835"/>
                  </a:lnTo>
                  <a:lnTo>
                    <a:pt x="1980" y="838"/>
                  </a:lnTo>
                  <a:lnTo>
                    <a:pt x="1980" y="838"/>
                  </a:lnTo>
                  <a:lnTo>
                    <a:pt x="1980" y="840"/>
                  </a:lnTo>
                  <a:lnTo>
                    <a:pt x="1980" y="842"/>
                  </a:lnTo>
                  <a:lnTo>
                    <a:pt x="1980" y="842"/>
                  </a:lnTo>
                  <a:lnTo>
                    <a:pt x="1977" y="842"/>
                  </a:lnTo>
                  <a:lnTo>
                    <a:pt x="1977" y="840"/>
                  </a:lnTo>
                  <a:lnTo>
                    <a:pt x="1977" y="840"/>
                  </a:lnTo>
                  <a:lnTo>
                    <a:pt x="1975" y="838"/>
                  </a:lnTo>
                  <a:lnTo>
                    <a:pt x="1975" y="838"/>
                  </a:lnTo>
                  <a:lnTo>
                    <a:pt x="1972" y="838"/>
                  </a:lnTo>
                  <a:lnTo>
                    <a:pt x="1968" y="842"/>
                  </a:lnTo>
                  <a:lnTo>
                    <a:pt x="1963" y="842"/>
                  </a:lnTo>
                  <a:lnTo>
                    <a:pt x="1961" y="842"/>
                  </a:lnTo>
                  <a:lnTo>
                    <a:pt x="1958" y="842"/>
                  </a:lnTo>
                  <a:lnTo>
                    <a:pt x="1956" y="842"/>
                  </a:lnTo>
                  <a:lnTo>
                    <a:pt x="1954" y="842"/>
                  </a:lnTo>
                  <a:lnTo>
                    <a:pt x="1951" y="842"/>
                  </a:lnTo>
                  <a:lnTo>
                    <a:pt x="1949" y="842"/>
                  </a:lnTo>
                  <a:lnTo>
                    <a:pt x="1949" y="842"/>
                  </a:lnTo>
                  <a:lnTo>
                    <a:pt x="1946" y="838"/>
                  </a:lnTo>
                  <a:lnTo>
                    <a:pt x="1944" y="838"/>
                  </a:lnTo>
                  <a:lnTo>
                    <a:pt x="1944" y="835"/>
                  </a:lnTo>
                  <a:lnTo>
                    <a:pt x="1942" y="835"/>
                  </a:lnTo>
                  <a:lnTo>
                    <a:pt x="1939" y="835"/>
                  </a:lnTo>
                  <a:lnTo>
                    <a:pt x="1937" y="838"/>
                  </a:lnTo>
                  <a:lnTo>
                    <a:pt x="1937" y="838"/>
                  </a:lnTo>
                  <a:lnTo>
                    <a:pt x="1937" y="840"/>
                  </a:lnTo>
                  <a:lnTo>
                    <a:pt x="1935" y="842"/>
                  </a:lnTo>
                  <a:lnTo>
                    <a:pt x="1935" y="842"/>
                  </a:lnTo>
                  <a:lnTo>
                    <a:pt x="1932" y="845"/>
                  </a:lnTo>
                  <a:lnTo>
                    <a:pt x="1932" y="845"/>
                  </a:lnTo>
                  <a:lnTo>
                    <a:pt x="1930" y="845"/>
                  </a:lnTo>
                  <a:lnTo>
                    <a:pt x="1927" y="845"/>
                  </a:lnTo>
                  <a:lnTo>
                    <a:pt x="1927" y="845"/>
                  </a:lnTo>
                  <a:lnTo>
                    <a:pt x="1925" y="842"/>
                  </a:lnTo>
                  <a:lnTo>
                    <a:pt x="1923" y="842"/>
                  </a:lnTo>
                  <a:lnTo>
                    <a:pt x="1916" y="842"/>
                  </a:lnTo>
                  <a:lnTo>
                    <a:pt x="1913" y="842"/>
                  </a:lnTo>
                  <a:lnTo>
                    <a:pt x="1911" y="842"/>
                  </a:lnTo>
                  <a:lnTo>
                    <a:pt x="1906" y="845"/>
                  </a:lnTo>
                  <a:lnTo>
                    <a:pt x="1882" y="845"/>
                  </a:lnTo>
                  <a:lnTo>
                    <a:pt x="1871" y="845"/>
                  </a:lnTo>
                  <a:lnTo>
                    <a:pt x="1861" y="840"/>
                  </a:lnTo>
                  <a:lnTo>
                    <a:pt x="1854" y="835"/>
                  </a:lnTo>
                  <a:lnTo>
                    <a:pt x="1852" y="833"/>
                  </a:lnTo>
                  <a:lnTo>
                    <a:pt x="1849" y="835"/>
                  </a:lnTo>
                  <a:lnTo>
                    <a:pt x="1849" y="835"/>
                  </a:lnTo>
                  <a:lnTo>
                    <a:pt x="1847" y="835"/>
                  </a:lnTo>
                  <a:lnTo>
                    <a:pt x="1847" y="838"/>
                  </a:lnTo>
                  <a:lnTo>
                    <a:pt x="1845" y="838"/>
                  </a:lnTo>
                  <a:lnTo>
                    <a:pt x="1842" y="838"/>
                  </a:lnTo>
                  <a:lnTo>
                    <a:pt x="1840" y="838"/>
                  </a:lnTo>
                  <a:lnTo>
                    <a:pt x="1837" y="840"/>
                  </a:lnTo>
                  <a:lnTo>
                    <a:pt x="1835" y="845"/>
                  </a:lnTo>
                  <a:lnTo>
                    <a:pt x="1833" y="847"/>
                  </a:lnTo>
                  <a:lnTo>
                    <a:pt x="1830" y="847"/>
                  </a:lnTo>
                  <a:lnTo>
                    <a:pt x="1821" y="850"/>
                  </a:lnTo>
                  <a:lnTo>
                    <a:pt x="1814" y="850"/>
                  </a:lnTo>
                  <a:lnTo>
                    <a:pt x="1814" y="852"/>
                  </a:lnTo>
                  <a:lnTo>
                    <a:pt x="1811" y="850"/>
                  </a:lnTo>
                  <a:lnTo>
                    <a:pt x="1811" y="850"/>
                  </a:lnTo>
                  <a:lnTo>
                    <a:pt x="1809" y="850"/>
                  </a:lnTo>
                  <a:lnTo>
                    <a:pt x="1809" y="850"/>
                  </a:lnTo>
                  <a:lnTo>
                    <a:pt x="1809" y="850"/>
                  </a:lnTo>
                  <a:lnTo>
                    <a:pt x="1809" y="850"/>
                  </a:lnTo>
                  <a:lnTo>
                    <a:pt x="1809" y="850"/>
                  </a:lnTo>
                  <a:lnTo>
                    <a:pt x="1809" y="850"/>
                  </a:lnTo>
                  <a:lnTo>
                    <a:pt x="1807" y="850"/>
                  </a:lnTo>
                  <a:lnTo>
                    <a:pt x="1807" y="850"/>
                  </a:lnTo>
                  <a:lnTo>
                    <a:pt x="1807" y="852"/>
                  </a:lnTo>
                  <a:lnTo>
                    <a:pt x="1807" y="852"/>
                  </a:lnTo>
                  <a:lnTo>
                    <a:pt x="1807" y="852"/>
                  </a:lnTo>
                  <a:lnTo>
                    <a:pt x="1807" y="852"/>
                  </a:lnTo>
                  <a:lnTo>
                    <a:pt x="1807" y="852"/>
                  </a:lnTo>
                  <a:lnTo>
                    <a:pt x="1807" y="852"/>
                  </a:lnTo>
                  <a:lnTo>
                    <a:pt x="1807" y="852"/>
                  </a:lnTo>
                  <a:lnTo>
                    <a:pt x="1802" y="852"/>
                  </a:lnTo>
                  <a:lnTo>
                    <a:pt x="1800" y="852"/>
                  </a:lnTo>
                  <a:lnTo>
                    <a:pt x="1795" y="850"/>
                  </a:lnTo>
                  <a:lnTo>
                    <a:pt x="1795" y="850"/>
                  </a:lnTo>
                  <a:lnTo>
                    <a:pt x="1790" y="852"/>
                  </a:lnTo>
                  <a:lnTo>
                    <a:pt x="1790" y="852"/>
                  </a:lnTo>
                  <a:lnTo>
                    <a:pt x="1788" y="850"/>
                  </a:lnTo>
                  <a:lnTo>
                    <a:pt x="1790" y="847"/>
                  </a:lnTo>
                  <a:lnTo>
                    <a:pt x="1790" y="847"/>
                  </a:lnTo>
                  <a:lnTo>
                    <a:pt x="1788" y="845"/>
                  </a:lnTo>
                  <a:lnTo>
                    <a:pt x="1785" y="842"/>
                  </a:lnTo>
                  <a:lnTo>
                    <a:pt x="1781" y="842"/>
                  </a:lnTo>
                  <a:lnTo>
                    <a:pt x="1776" y="842"/>
                  </a:lnTo>
                  <a:lnTo>
                    <a:pt x="1774" y="842"/>
                  </a:lnTo>
                  <a:lnTo>
                    <a:pt x="1766" y="838"/>
                  </a:lnTo>
                  <a:lnTo>
                    <a:pt x="1764" y="838"/>
                  </a:lnTo>
                  <a:lnTo>
                    <a:pt x="1762" y="838"/>
                  </a:lnTo>
                  <a:lnTo>
                    <a:pt x="1762" y="838"/>
                  </a:lnTo>
                  <a:lnTo>
                    <a:pt x="1762" y="840"/>
                  </a:lnTo>
                  <a:lnTo>
                    <a:pt x="1759" y="840"/>
                  </a:lnTo>
                  <a:lnTo>
                    <a:pt x="1759" y="840"/>
                  </a:lnTo>
                  <a:lnTo>
                    <a:pt x="1757" y="842"/>
                  </a:lnTo>
                  <a:lnTo>
                    <a:pt x="1755" y="842"/>
                  </a:lnTo>
                  <a:lnTo>
                    <a:pt x="1750" y="842"/>
                  </a:lnTo>
                  <a:lnTo>
                    <a:pt x="1748" y="840"/>
                  </a:lnTo>
                  <a:lnTo>
                    <a:pt x="1745" y="840"/>
                  </a:lnTo>
                  <a:lnTo>
                    <a:pt x="1745" y="838"/>
                  </a:lnTo>
                  <a:lnTo>
                    <a:pt x="1745" y="835"/>
                  </a:lnTo>
                  <a:lnTo>
                    <a:pt x="1743" y="833"/>
                  </a:lnTo>
                  <a:lnTo>
                    <a:pt x="1740" y="833"/>
                  </a:lnTo>
                  <a:lnTo>
                    <a:pt x="1738" y="831"/>
                  </a:lnTo>
                  <a:lnTo>
                    <a:pt x="1738" y="831"/>
                  </a:lnTo>
                  <a:lnTo>
                    <a:pt x="1736" y="833"/>
                  </a:lnTo>
                  <a:lnTo>
                    <a:pt x="1736" y="833"/>
                  </a:lnTo>
                  <a:lnTo>
                    <a:pt x="1733" y="833"/>
                  </a:lnTo>
                  <a:lnTo>
                    <a:pt x="1733" y="831"/>
                  </a:lnTo>
                  <a:lnTo>
                    <a:pt x="1733" y="831"/>
                  </a:lnTo>
                  <a:lnTo>
                    <a:pt x="1733" y="831"/>
                  </a:lnTo>
                  <a:lnTo>
                    <a:pt x="1733" y="828"/>
                  </a:lnTo>
                  <a:lnTo>
                    <a:pt x="1733" y="828"/>
                  </a:lnTo>
                  <a:lnTo>
                    <a:pt x="1731" y="826"/>
                  </a:lnTo>
                  <a:lnTo>
                    <a:pt x="1729" y="826"/>
                  </a:lnTo>
                  <a:lnTo>
                    <a:pt x="1729" y="828"/>
                  </a:lnTo>
                  <a:lnTo>
                    <a:pt x="1726" y="828"/>
                  </a:lnTo>
                  <a:lnTo>
                    <a:pt x="1726" y="826"/>
                  </a:lnTo>
                  <a:lnTo>
                    <a:pt x="1726" y="819"/>
                  </a:lnTo>
                  <a:lnTo>
                    <a:pt x="1726" y="816"/>
                  </a:lnTo>
                  <a:lnTo>
                    <a:pt x="1724" y="814"/>
                  </a:lnTo>
                  <a:lnTo>
                    <a:pt x="1724" y="814"/>
                  </a:lnTo>
                  <a:lnTo>
                    <a:pt x="1717" y="812"/>
                  </a:lnTo>
                  <a:lnTo>
                    <a:pt x="1717" y="809"/>
                  </a:lnTo>
                  <a:lnTo>
                    <a:pt x="1717" y="807"/>
                  </a:lnTo>
                  <a:lnTo>
                    <a:pt x="1719" y="805"/>
                  </a:lnTo>
                  <a:lnTo>
                    <a:pt x="1719" y="802"/>
                  </a:lnTo>
                  <a:lnTo>
                    <a:pt x="1721" y="800"/>
                  </a:lnTo>
                  <a:lnTo>
                    <a:pt x="1726" y="800"/>
                  </a:lnTo>
                  <a:lnTo>
                    <a:pt x="1729" y="797"/>
                  </a:lnTo>
                  <a:lnTo>
                    <a:pt x="1731" y="795"/>
                  </a:lnTo>
                  <a:lnTo>
                    <a:pt x="1729" y="793"/>
                  </a:lnTo>
                  <a:lnTo>
                    <a:pt x="1726" y="793"/>
                  </a:lnTo>
                  <a:lnTo>
                    <a:pt x="1724" y="790"/>
                  </a:lnTo>
                  <a:lnTo>
                    <a:pt x="1724" y="790"/>
                  </a:lnTo>
                  <a:lnTo>
                    <a:pt x="1724" y="788"/>
                  </a:lnTo>
                  <a:lnTo>
                    <a:pt x="1721" y="788"/>
                  </a:lnTo>
                  <a:lnTo>
                    <a:pt x="1719" y="786"/>
                  </a:lnTo>
                  <a:lnTo>
                    <a:pt x="1719" y="783"/>
                  </a:lnTo>
                  <a:lnTo>
                    <a:pt x="1719" y="781"/>
                  </a:lnTo>
                  <a:lnTo>
                    <a:pt x="1719" y="779"/>
                  </a:lnTo>
                  <a:lnTo>
                    <a:pt x="1719" y="776"/>
                  </a:lnTo>
                  <a:lnTo>
                    <a:pt x="1717" y="774"/>
                  </a:lnTo>
                  <a:lnTo>
                    <a:pt x="1717" y="774"/>
                  </a:lnTo>
                  <a:lnTo>
                    <a:pt x="1719" y="771"/>
                  </a:lnTo>
                  <a:lnTo>
                    <a:pt x="1719" y="769"/>
                  </a:lnTo>
                  <a:lnTo>
                    <a:pt x="1721" y="767"/>
                  </a:lnTo>
                  <a:lnTo>
                    <a:pt x="1724" y="762"/>
                  </a:lnTo>
                  <a:lnTo>
                    <a:pt x="1726" y="745"/>
                  </a:lnTo>
                  <a:lnTo>
                    <a:pt x="1726" y="743"/>
                  </a:lnTo>
                  <a:lnTo>
                    <a:pt x="1726" y="743"/>
                  </a:lnTo>
                  <a:lnTo>
                    <a:pt x="1726" y="741"/>
                  </a:lnTo>
                  <a:lnTo>
                    <a:pt x="1724" y="738"/>
                  </a:lnTo>
                  <a:lnTo>
                    <a:pt x="1724" y="738"/>
                  </a:lnTo>
                  <a:lnTo>
                    <a:pt x="1724" y="736"/>
                  </a:lnTo>
                  <a:lnTo>
                    <a:pt x="1724" y="734"/>
                  </a:lnTo>
                  <a:lnTo>
                    <a:pt x="1724" y="731"/>
                  </a:lnTo>
                  <a:lnTo>
                    <a:pt x="1724" y="731"/>
                  </a:lnTo>
                  <a:lnTo>
                    <a:pt x="1724" y="731"/>
                  </a:lnTo>
                  <a:lnTo>
                    <a:pt x="1721" y="729"/>
                  </a:lnTo>
                  <a:lnTo>
                    <a:pt x="1721" y="729"/>
                  </a:lnTo>
                  <a:lnTo>
                    <a:pt x="1717" y="726"/>
                  </a:lnTo>
                  <a:lnTo>
                    <a:pt x="1714" y="724"/>
                  </a:lnTo>
                  <a:lnTo>
                    <a:pt x="1710" y="724"/>
                  </a:lnTo>
                  <a:lnTo>
                    <a:pt x="1707" y="724"/>
                  </a:lnTo>
                  <a:lnTo>
                    <a:pt x="1707" y="722"/>
                  </a:lnTo>
                  <a:lnTo>
                    <a:pt x="1705" y="722"/>
                  </a:lnTo>
                  <a:lnTo>
                    <a:pt x="1703" y="724"/>
                  </a:lnTo>
                  <a:lnTo>
                    <a:pt x="1700" y="726"/>
                  </a:lnTo>
                  <a:lnTo>
                    <a:pt x="1698" y="726"/>
                  </a:lnTo>
                  <a:lnTo>
                    <a:pt x="1698" y="729"/>
                  </a:lnTo>
                  <a:lnTo>
                    <a:pt x="1695" y="726"/>
                  </a:lnTo>
                  <a:lnTo>
                    <a:pt x="1693" y="729"/>
                  </a:lnTo>
                  <a:lnTo>
                    <a:pt x="1688" y="731"/>
                  </a:lnTo>
                  <a:lnTo>
                    <a:pt x="1688" y="731"/>
                  </a:lnTo>
                  <a:lnTo>
                    <a:pt x="1688" y="731"/>
                  </a:lnTo>
                  <a:lnTo>
                    <a:pt x="1688" y="734"/>
                  </a:lnTo>
                  <a:lnTo>
                    <a:pt x="1672" y="734"/>
                  </a:lnTo>
                  <a:lnTo>
                    <a:pt x="1669" y="736"/>
                  </a:lnTo>
                  <a:lnTo>
                    <a:pt x="1669" y="736"/>
                  </a:lnTo>
                  <a:lnTo>
                    <a:pt x="1667" y="736"/>
                  </a:lnTo>
                  <a:lnTo>
                    <a:pt x="1667" y="736"/>
                  </a:lnTo>
                  <a:lnTo>
                    <a:pt x="1665" y="736"/>
                  </a:lnTo>
                  <a:lnTo>
                    <a:pt x="1665" y="738"/>
                  </a:lnTo>
                  <a:lnTo>
                    <a:pt x="1665" y="741"/>
                  </a:lnTo>
                  <a:lnTo>
                    <a:pt x="1665" y="743"/>
                  </a:lnTo>
                  <a:lnTo>
                    <a:pt x="1665" y="743"/>
                  </a:lnTo>
                  <a:lnTo>
                    <a:pt x="1667" y="745"/>
                  </a:lnTo>
                  <a:lnTo>
                    <a:pt x="1669" y="745"/>
                  </a:lnTo>
                  <a:lnTo>
                    <a:pt x="1669" y="745"/>
                  </a:lnTo>
                  <a:lnTo>
                    <a:pt x="1669" y="745"/>
                  </a:lnTo>
                  <a:lnTo>
                    <a:pt x="1669" y="748"/>
                  </a:lnTo>
                  <a:lnTo>
                    <a:pt x="1669" y="752"/>
                  </a:lnTo>
                  <a:lnTo>
                    <a:pt x="1667" y="755"/>
                  </a:lnTo>
                  <a:lnTo>
                    <a:pt x="1667" y="757"/>
                  </a:lnTo>
                  <a:lnTo>
                    <a:pt x="1665" y="764"/>
                  </a:lnTo>
                  <a:lnTo>
                    <a:pt x="1660" y="774"/>
                  </a:lnTo>
                  <a:lnTo>
                    <a:pt x="1658" y="779"/>
                  </a:lnTo>
                  <a:lnTo>
                    <a:pt x="1658" y="779"/>
                  </a:lnTo>
                  <a:lnTo>
                    <a:pt x="1658" y="781"/>
                  </a:lnTo>
                  <a:lnTo>
                    <a:pt x="1658" y="781"/>
                  </a:lnTo>
                  <a:lnTo>
                    <a:pt x="1658" y="783"/>
                  </a:lnTo>
                  <a:lnTo>
                    <a:pt x="1660" y="783"/>
                  </a:lnTo>
                  <a:lnTo>
                    <a:pt x="1660" y="783"/>
                  </a:lnTo>
                  <a:lnTo>
                    <a:pt x="1660" y="783"/>
                  </a:lnTo>
                  <a:lnTo>
                    <a:pt x="1658" y="786"/>
                  </a:lnTo>
                  <a:lnTo>
                    <a:pt x="1658" y="786"/>
                  </a:lnTo>
                  <a:lnTo>
                    <a:pt x="1658" y="786"/>
                  </a:lnTo>
                  <a:lnTo>
                    <a:pt x="1658" y="788"/>
                  </a:lnTo>
                  <a:lnTo>
                    <a:pt x="1658" y="788"/>
                  </a:lnTo>
                  <a:lnTo>
                    <a:pt x="1658" y="790"/>
                  </a:lnTo>
                  <a:lnTo>
                    <a:pt x="1658" y="790"/>
                  </a:lnTo>
                  <a:lnTo>
                    <a:pt x="1658" y="793"/>
                  </a:lnTo>
                  <a:lnTo>
                    <a:pt x="1658" y="795"/>
                  </a:lnTo>
                  <a:lnTo>
                    <a:pt x="1658" y="797"/>
                  </a:lnTo>
                  <a:lnTo>
                    <a:pt x="1655" y="805"/>
                  </a:lnTo>
                  <a:lnTo>
                    <a:pt x="1655" y="809"/>
                  </a:lnTo>
                  <a:lnTo>
                    <a:pt x="1653" y="814"/>
                  </a:lnTo>
                  <a:lnTo>
                    <a:pt x="1653" y="814"/>
                  </a:lnTo>
                  <a:lnTo>
                    <a:pt x="1653" y="814"/>
                  </a:lnTo>
                  <a:lnTo>
                    <a:pt x="1653" y="816"/>
                  </a:lnTo>
                  <a:lnTo>
                    <a:pt x="1655" y="816"/>
                  </a:lnTo>
                  <a:lnTo>
                    <a:pt x="1658" y="821"/>
                  </a:lnTo>
                  <a:lnTo>
                    <a:pt x="1658" y="821"/>
                  </a:lnTo>
                  <a:lnTo>
                    <a:pt x="1660" y="821"/>
                  </a:lnTo>
                  <a:lnTo>
                    <a:pt x="1660" y="824"/>
                  </a:lnTo>
                  <a:lnTo>
                    <a:pt x="1662" y="826"/>
                  </a:lnTo>
                  <a:lnTo>
                    <a:pt x="1665" y="828"/>
                  </a:lnTo>
                  <a:lnTo>
                    <a:pt x="1665" y="831"/>
                  </a:lnTo>
                  <a:lnTo>
                    <a:pt x="1665" y="833"/>
                  </a:lnTo>
                  <a:lnTo>
                    <a:pt x="1667" y="835"/>
                  </a:lnTo>
                  <a:lnTo>
                    <a:pt x="1669" y="838"/>
                  </a:lnTo>
                  <a:lnTo>
                    <a:pt x="1669" y="838"/>
                  </a:lnTo>
                  <a:lnTo>
                    <a:pt x="1669" y="842"/>
                  </a:lnTo>
                  <a:lnTo>
                    <a:pt x="1669" y="847"/>
                  </a:lnTo>
                  <a:lnTo>
                    <a:pt x="1669" y="847"/>
                  </a:lnTo>
                  <a:lnTo>
                    <a:pt x="1669" y="850"/>
                  </a:lnTo>
                  <a:lnTo>
                    <a:pt x="1669" y="852"/>
                  </a:lnTo>
                  <a:lnTo>
                    <a:pt x="1667" y="857"/>
                  </a:lnTo>
                  <a:lnTo>
                    <a:pt x="1665" y="864"/>
                  </a:lnTo>
                  <a:lnTo>
                    <a:pt x="1662" y="868"/>
                  </a:lnTo>
                  <a:lnTo>
                    <a:pt x="1662" y="871"/>
                  </a:lnTo>
                  <a:lnTo>
                    <a:pt x="1662" y="871"/>
                  </a:lnTo>
                  <a:lnTo>
                    <a:pt x="1662" y="871"/>
                  </a:lnTo>
                  <a:lnTo>
                    <a:pt x="1662" y="876"/>
                  </a:lnTo>
                  <a:lnTo>
                    <a:pt x="1660" y="880"/>
                  </a:lnTo>
                  <a:lnTo>
                    <a:pt x="1655" y="883"/>
                  </a:lnTo>
                  <a:lnTo>
                    <a:pt x="1653" y="883"/>
                  </a:lnTo>
                  <a:lnTo>
                    <a:pt x="1653" y="883"/>
                  </a:lnTo>
                  <a:lnTo>
                    <a:pt x="1650" y="880"/>
                  </a:lnTo>
                  <a:lnTo>
                    <a:pt x="1648" y="880"/>
                  </a:lnTo>
                  <a:lnTo>
                    <a:pt x="1648" y="878"/>
                  </a:lnTo>
                  <a:lnTo>
                    <a:pt x="1648" y="876"/>
                  </a:lnTo>
                  <a:lnTo>
                    <a:pt x="1648" y="876"/>
                  </a:lnTo>
                  <a:lnTo>
                    <a:pt x="1646" y="876"/>
                  </a:lnTo>
                  <a:lnTo>
                    <a:pt x="1646" y="873"/>
                  </a:lnTo>
                  <a:lnTo>
                    <a:pt x="1646" y="873"/>
                  </a:lnTo>
                  <a:lnTo>
                    <a:pt x="1643" y="873"/>
                  </a:lnTo>
                  <a:lnTo>
                    <a:pt x="1641" y="876"/>
                  </a:lnTo>
                  <a:lnTo>
                    <a:pt x="1639" y="876"/>
                  </a:lnTo>
                  <a:lnTo>
                    <a:pt x="1639" y="876"/>
                  </a:lnTo>
                  <a:lnTo>
                    <a:pt x="1636" y="876"/>
                  </a:lnTo>
                  <a:lnTo>
                    <a:pt x="1636" y="876"/>
                  </a:lnTo>
                  <a:lnTo>
                    <a:pt x="1634" y="878"/>
                  </a:lnTo>
                  <a:lnTo>
                    <a:pt x="1634" y="878"/>
                  </a:lnTo>
                  <a:lnTo>
                    <a:pt x="1634" y="880"/>
                  </a:lnTo>
                  <a:lnTo>
                    <a:pt x="1631" y="880"/>
                  </a:lnTo>
                  <a:lnTo>
                    <a:pt x="1631" y="878"/>
                  </a:lnTo>
                  <a:lnTo>
                    <a:pt x="1629" y="878"/>
                  </a:lnTo>
                  <a:lnTo>
                    <a:pt x="1627" y="878"/>
                  </a:lnTo>
                  <a:lnTo>
                    <a:pt x="1624" y="880"/>
                  </a:lnTo>
                  <a:lnTo>
                    <a:pt x="1622" y="883"/>
                  </a:lnTo>
                  <a:lnTo>
                    <a:pt x="1617" y="880"/>
                  </a:lnTo>
                  <a:lnTo>
                    <a:pt x="1613" y="878"/>
                  </a:lnTo>
                  <a:lnTo>
                    <a:pt x="1610" y="878"/>
                  </a:lnTo>
                  <a:lnTo>
                    <a:pt x="1608" y="878"/>
                  </a:lnTo>
                  <a:lnTo>
                    <a:pt x="1603" y="878"/>
                  </a:lnTo>
                  <a:lnTo>
                    <a:pt x="1603" y="880"/>
                  </a:lnTo>
                  <a:lnTo>
                    <a:pt x="1601" y="880"/>
                  </a:lnTo>
                  <a:lnTo>
                    <a:pt x="1598" y="885"/>
                  </a:lnTo>
                  <a:lnTo>
                    <a:pt x="1598" y="885"/>
                  </a:lnTo>
                  <a:lnTo>
                    <a:pt x="1598" y="885"/>
                  </a:lnTo>
                  <a:lnTo>
                    <a:pt x="1594" y="883"/>
                  </a:lnTo>
                  <a:lnTo>
                    <a:pt x="1594" y="883"/>
                  </a:lnTo>
                  <a:lnTo>
                    <a:pt x="1591" y="880"/>
                  </a:lnTo>
                  <a:lnTo>
                    <a:pt x="1591" y="880"/>
                  </a:lnTo>
                  <a:lnTo>
                    <a:pt x="1591" y="880"/>
                  </a:lnTo>
                  <a:lnTo>
                    <a:pt x="1589" y="880"/>
                  </a:lnTo>
                  <a:lnTo>
                    <a:pt x="1584" y="880"/>
                  </a:lnTo>
                  <a:lnTo>
                    <a:pt x="1582" y="880"/>
                  </a:lnTo>
                  <a:lnTo>
                    <a:pt x="1579" y="878"/>
                  </a:lnTo>
                  <a:lnTo>
                    <a:pt x="1577" y="873"/>
                  </a:lnTo>
                  <a:lnTo>
                    <a:pt x="1577" y="871"/>
                  </a:lnTo>
                  <a:lnTo>
                    <a:pt x="1577" y="871"/>
                  </a:lnTo>
                  <a:lnTo>
                    <a:pt x="1577" y="871"/>
                  </a:lnTo>
                  <a:lnTo>
                    <a:pt x="1577" y="866"/>
                  </a:lnTo>
                  <a:lnTo>
                    <a:pt x="1577" y="866"/>
                  </a:lnTo>
                  <a:lnTo>
                    <a:pt x="1575" y="864"/>
                  </a:lnTo>
                  <a:lnTo>
                    <a:pt x="1575" y="864"/>
                  </a:lnTo>
                  <a:lnTo>
                    <a:pt x="1575" y="864"/>
                  </a:lnTo>
                  <a:lnTo>
                    <a:pt x="1570" y="866"/>
                  </a:lnTo>
                  <a:lnTo>
                    <a:pt x="1570" y="868"/>
                  </a:lnTo>
                  <a:lnTo>
                    <a:pt x="1565" y="868"/>
                  </a:lnTo>
                  <a:lnTo>
                    <a:pt x="1563" y="871"/>
                  </a:lnTo>
                  <a:lnTo>
                    <a:pt x="1560" y="873"/>
                  </a:lnTo>
                  <a:lnTo>
                    <a:pt x="1560" y="876"/>
                  </a:lnTo>
                  <a:lnTo>
                    <a:pt x="1558" y="876"/>
                  </a:lnTo>
                  <a:lnTo>
                    <a:pt x="1556" y="878"/>
                  </a:lnTo>
                  <a:lnTo>
                    <a:pt x="1553" y="878"/>
                  </a:lnTo>
                  <a:lnTo>
                    <a:pt x="1551" y="876"/>
                  </a:lnTo>
                  <a:lnTo>
                    <a:pt x="1551" y="876"/>
                  </a:lnTo>
                  <a:lnTo>
                    <a:pt x="1549" y="878"/>
                  </a:lnTo>
                  <a:lnTo>
                    <a:pt x="1549" y="878"/>
                  </a:lnTo>
                  <a:lnTo>
                    <a:pt x="1549" y="878"/>
                  </a:lnTo>
                  <a:lnTo>
                    <a:pt x="1546" y="878"/>
                  </a:lnTo>
                  <a:lnTo>
                    <a:pt x="1541" y="876"/>
                  </a:lnTo>
                  <a:lnTo>
                    <a:pt x="1534" y="873"/>
                  </a:lnTo>
                  <a:lnTo>
                    <a:pt x="1534" y="871"/>
                  </a:lnTo>
                  <a:lnTo>
                    <a:pt x="1534" y="871"/>
                  </a:lnTo>
                  <a:lnTo>
                    <a:pt x="1532" y="871"/>
                  </a:lnTo>
                  <a:lnTo>
                    <a:pt x="1532" y="868"/>
                  </a:lnTo>
                  <a:lnTo>
                    <a:pt x="1530" y="868"/>
                  </a:lnTo>
                  <a:lnTo>
                    <a:pt x="1530" y="868"/>
                  </a:lnTo>
                  <a:lnTo>
                    <a:pt x="1525" y="866"/>
                  </a:lnTo>
                  <a:lnTo>
                    <a:pt x="1520" y="864"/>
                  </a:lnTo>
                  <a:lnTo>
                    <a:pt x="1518" y="864"/>
                  </a:lnTo>
                  <a:lnTo>
                    <a:pt x="1518" y="864"/>
                  </a:lnTo>
                  <a:lnTo>
                    <a:pt x="1515" y="864"/>
                  </a:lnTo>
                  <a:lnTo>
                    <a:pt x="1515" y="864"/>
                  </a:lnTo>
                  <a:lnTo>
                    <a:pt x="1515" y="861"/>
                  </a:lnTo>
                  <a:lnTo>
                    <a:pt x="1515" y="861"/>
                  </a:lnTo>
                  <a:lnTo>
                    <a:pt x="1513" y="861"/>
                  </a:lnTo>
                  <a:lnTo>
                    <a:pt x="1513" y="861"/>
                  </a:lnTo>
                  <a:lnTo>
                    <a:pt x="1511" y="861"/>
                  </a:lnTo>
                  <a:lnTo>
                    <a:pt x="1508" y="861"/>
                  </a:lnTo>
                  <a:lnTo>
                    <a:pt x="1506" y="864"/>
                  </a:lnTo>
                  <a:lnTo>
                    <a:pt x="1506" y="864"/>
                  </a:lnTo>
                  <a:lnTo>
                    <a:pt x="1504" y="864"/>
                  </a:lnTo>
                  <a:lnTo>
                    <a:pt x="1504" y="861"/>
                  </a:lnTo>
                  <a:lnTo>
                    <a:pt x="1504" y="861"/>
                  </a:lnTo>
                  <a:lnTo>
                    <a:pt x="1504" y="861"/>
                  </a:lnTo>
                  <a:lnTo>
                    <a:pt x="1501" y="861"/>
                  </a:lnTo>
                  <a:lnTo>
                    <a:pt x="1501" y="861"/>
                  </a:lnTo>
                  <a:lnTo>
                    <a:pt x="1499" y="861"/>
                  </a:lnTo>
                  <a:lnTo>
                    <a:pt x="1499" y="861"/>
                  </a:lnTo>
                  <a:lnTo>
                    <a:pt x="1499" y="861"/>
                  </a:lnTo>
                  <a:lnTo>
                    <a:pt x="1492" y="857"/>
                  </a:lnTo>
                  <a:lnTo>
                    <a:pt x="1489" y="857"/>
                  </a:lnTo>
                  <a:lnTo>
                    <a:pt x="1487" y="857"/>
                  </a:lnTo>
                  <a:lnTo>
                    <a:pt x="1485" y="857"/>
                  </a:lnTo>
                  <a:lnTo>
                    <a:pt x="1482" y="859"/>
                  </a:lnTo>
                  <a:lnTo>
                    <a:pt x="1478" y="864"/>
                  </a:lnTo>
                  <a:lnTo>
                    <a:pt x="1475" y="864"/>
                  </a:lnTo>
                  <a:lnTo>
                    <a:pt x="1475" y="864"/>
                  </a:lnTo>
                  <a:lnTo>
                    <a:pt x="1473" y="864"/>
                  </a:lnTo>
                  <a:lnTo>
                    <a:pt x="1473" y="864"/>
                  </a:lnTo>
                  <a:lnTo>
                    <a:pt x="1473" y="861"/>
                  </a:lnTo>
                  <a:lnTo>
                    <a:pt x="1473" y="861"/>
                  </a:lnTo>
                  <a:lnTo>
                    <a:pt x="1473" y="861"/>
                  </a:lnTo>
                  <a:lnTo>
                    <a:pt x="1473" y="861"/>
                  </a:lnTo>
                  <a:lnTo>
                    <a:pt x="1470" y="861"/>
                  </a:lnTo>
                  <a:lnTo>
                    <a:pt x="1470" y="861"/>
                  </a:lnTo>
                  <a:lnTo>
                    <a:pt x="1466" y="859"/>
                  </a:lnTo>
                  <a:lnTo>
                    <a:pt x="1466" y="857"/>
                  </a:lnTo>
                  <a:lnTo>
                    <a:pt x="1463" y="854"/>
                  </a:lnTo>
                  <a:lnTo>
                    <a:pt x="1466" y="847"/>
                  </a:lnTo>
                  <a:lnTo>
                    <a:pt x="1463" y="842"/>
                  </a:lnTo>
                  <a:lnTo>
                    <a:pt x="1463" y="842"/>
                  </a:lnTo>
                  <a:lnTo>
                    <a:pt x="1456" y="838"/>
                  </a:lnTo>
                  <a:lnTo>
                    <a:pt x="1456" y="838"/>
                  </a:lnTo>
                  <a:lnTo>
                    <a:pt x="1449" y="840"/>
                  </a:lnTo>
                  <a:lnTo>
                    <a:pt x="1444" y="842"/>
                  </a:lnTo>
                  <a:lnTo>
                    <a:pt x="1442" y="845"/>
                  </a:lnTo>
                  <a:lnTo>
                    <a:pt x="1440" y="845"/>
                  </a:lnTo>
                  <a:lnTo>
                    <a:pt x="1440" y="845"/>
                  </a:lnTo>
                  <a:lnTo>
                    <a:pt x="1437" y="845"/>
                  </a:lnTo>
                  <a:lnTo>
                    <a:pt x="1437" y="845"/>
                  </a:lnTo>
                  <a:lnTo>
                    <a:pt x="1435" y="847"/>
                  </a:lnTo>
                  <a:lnTo>
                    <a:pt x="1433" y="847"/>
                  </a:lnTo>
                  <a:lnTo>
                    <a:pt x="1430" y="850"/>
                  </a:lnTo>
                  <a:lnTo>
                    <a:pt x="1430" y="850"/>
                  </a:lnTo>
                  <a:lnTo>
                    <a:pt x="1421" y="847"/>
                  </a:lnTo>
                  <a:lnTo>
                    <a:pt x="1418" y="845"/>
                  </a:lnTo>
                  <a:lnTo>
                    <a:pt x="1418" y="840"/>
                  </a:lnTo>
                  <a:lnTo>
                    <a:pt x="1418" y="838"/>
                  </a:lnTo>
                  <a:lnTo>
                    <a:pt x="1416" y="838"/>
                  </a:lnTo>
                  <a:lnTo>
                    <a:pt x="1414" y="838"/>
                  </a:lnTo>
                  <a:lnTo>
                    <a:pt x="1409" y="838"/>
                  </a:lnTo>
                  <a:lnTo>
                    <a:pt x="1407" y="838"/>
                  </a:lnTo>
                  <a:lnTo>
                    <a:pt x="1407" y="838"/>
                  </a:lnTo>
                  <a:lnTo>
                    <a:pt x="1407" y="835"/>
                  </a:lnTo>
                  <a:lnTo>
                    <a:pt x="1407" y="835"/>
                  </a:lnTo>
                  <a:lnTo>
                    <a:pt x="1404" y="835"/>
                  </a:lnTo>
                  <a:lnTo>
                    <a:pt x="1404" y="835"/>
                  </a:lnTo>
                  <a:lnTo>
                    <a:pt x="1402" y="833"/>
                  </a:lnTo>
                  <a:lnTo>
                    <a:pt x="1402" y="833"/>
                  </a:lnTo>
                  <a:lnTo>
                    <a:pt x="1399" y="831"/>
                  </a:lnTo>
                  <a:lnTo>
                    <a:pt x="1399" y="828"/>
                  </a:lnTo>
                  <a:lnTo>
                    <a:pt x="1397" y="828"/>
                  </a:lnTo>
                  <a:lnTo>
                    <a:pt x="1392" y="826"/>
                  </a:lnTo>
                  <a:lnTo>
                    <a:pt x="1392" y="826"/>
                  </a:lnTo>
                  <a:lnTo>
                    <a:pt x="1392" y="826"/>
                  </a:lnTo>
                  <a:lnTo>
                    <a:pt x="1390" y="824"/>
                  </a:lnTo>
                  <a:lnTo>
                    <a:pt x="1390" y="824"/>
                  </a:lnTo>
                  <a:lnTo>
                    <a:pt x="1388" y="824"/>
                  </a:lnTo>
                  <a:lnTo>
                    <a:pt x="1388" y="824"/>
                  </a:lnTo>
                  <a:lnTo>
                    <a:pt x="1385" y="824"/>
                  </a:lnTo>
                  <a:lnTo>
                    <a:pt x="1376" y="821"/>
                  </a:lnTo>
                  <a:lnTo>
                    <a:pt x="1373" y="821"/>
                  </a:lnTo>
                  <a:lnTo>
                    <a:pt x="1373" y="819"/>
                  </a:lnTo>
                  <a:lnTo>
                    <a:pt x="1376" y="816"/>
                  </a:lnTo>
                  <a:lnTo>
                    <a:pt x="1376" y="814"/>
                  </a:lnTo>
                  <a:lnTo>
                    <a:pt x="1376" y="812"/>
                  </a:lnTo>
                  <a:lnTo>
                    <a:pt x="1378" y="809"/>
                  </a:lnTo>
                  <a:lnTo>
                    <a:pt x="1378" y="805"/>
                  </a:lnTo>
                  <a:lnTo>
                    <a:pt x="1376" y="802"/>
                  </a:lnTo>
                  <a:lnTo>
                    <a:pt x="1376" y="797"/>
                  </a:lnTo>
                  <a:lnTo>
                    <a:pt x="1373" y="795"/>
                  </a:lnTo>
                  <a:lnTo>
                    <a:pt x="1371" y="793"/>
                  </a:lnTo>
                  <a:lnTo>
                    <a:pt x="1347" y="790"/>
                  </a:lnTo>
                  <a:lnTo>
                    <a:pt x="1345" y="788"/>
                  </a:lnTo>
                  <a:lnTo>
                    <a:pt x="1343" y="786"/>
                  </a:lnTo>
                  <a:lnTo>
                    <a:pt x="1343" y="783"/>
                  </a:lnTo>
                  <a:lnTo>
                    <a:pt x="1340" y="783"/>
                  </a:lnTo>
                  <a:lnTo>
                    <a:pt x="1338" y="783"/>
                  </a:lnTo>
                  <a:lnTo>
                    <a:pt x="1338" y="783"/>
                  </a:lnTo>
                  <a:lnTo>
                    <a:pt x="1338" y="781"/>
                  </a:lnTo>
                  <a:lnTo>
                    <a:pt x="1335" y="781"/>
                  </a:lnTo>
                  <a:lnTo>
                    <a:pt x="1333" y="779"/>
                  </a:lnTo>
                  <a:lnTo>
                    <a:pt x="1333" y="779"/>
                  </a:lnTo>
                  <a:lnTo>
                    <a:pt x="1333" y="779"/>
                  </a:lnTo>
                  <a:lnTo>
                    <a:pt x="1333" y="776"/>
                  </a:lnTo>
                  <a:lnTo>
                    <a:pt x="1331" y="776"/>
                  </a:lnTo>
                  <a:lnTo>
                    <a:pt x="1328" y="776"/>
                  </a:lnTo>
                  <a:lnTo>
                    <a:pt x="1324" y="781"/>
                  </a:lnTo>
                  <a:lnTo>
                    <a:pt x="1324" y="783"/>
                  </a:lnTo>
                  <a:lnTo>
                    <a:pt x="1321" y="783"/>
                  </a:lnTo>
                  <a:lnTo>
                    <a:pt x="1317" y="783"/>
                  </a:lnTo>
                  <a:lnTo>
                    <a:pt x="1317" y="783"/>
                  </a:lnTo>
                  <a:lnTo>
                    <a:pt x="1314" y="783"/>
                  </a:lnTo>
                  <a:lnTo>
                    <a:pt x="1309" y="783"/>
                  </a:lnTo>
                  <a:lnTo>
                    <a:pt x="1309" y="783"/>
                  </a:lnTo>
                  <a:lnTo>
                    <a:pt x="1309" y="786"/>
                  </a:lnTo>
                  <a:lnTo>
                    <a:pt x="1312" y="788"/>
                  </a:lnTo>
                  <a:lnTo>
                    <a:pt x="1312" y="788"/>
                  </a:lnTo>
                  <a:lnTo>
                    <a:pt x="1312" y="790"/>
                  </a:lnTo>
                  <a:lnTo>
                    <a:pt x="1312" y="790"/>
                  </a:lnTo>
                  <a:lnTo>
                    <a:pt x="1312" y="790"/>
                  </a:lnTo>
                  <a:lnTo>
                    <a:pt x="1312" y="790"/>
                  </a:lnTo>
                  <a:lnTo>
                    <a:pt x="1309" y="793"/>
                  </a:lnTo>
                  <a:lnTo>
                    <a:pt x="1309" y="793"/>
                  </a:lnTo>
                  <a:lnTo>
                    <a:pt x="1305" y="790"/>
                  </a:lnTo>
                  <a:lnTo>
                    <a:pt x="1295" y="783"/>
                  </a:lnTo>
                  <a:lnTo>
                    <a:pt x="1288" y="781"/>
                  </a:lnTo>
                  <a:lnTo>
                    <a:pt x="1279" y="781"/>
                  </a:lnTo>
                  <a:lnTo>
                    <a:pt x="1272" y="781"/>
                  </a:lnTo>
                  <a:lnTo>
                    <a:pt x="1269" y="781"/>
                  </a:lnTo>
                  <a:lnTo>
                    <a:pt x="1269" y="783"/>
                  </a:lnTo>
                  <a:lnTo>
                    <a:pt x="1269" y="783"/>
                  </a:lnTo>
                  <a:lnTo>
                    <a:pt x="1269" y="783"/>
                  </a:lnTo>
                  <a:lnTo>
                    <a:pt x="1269" y="786"/>
                  </a:lnTo>
                  <a:lnTo>
                    <a:pt x="1269" y="788"/>
                  </a:lnTo>
                  <a:lnTo>
                    <a:pt x="1269" y="788"/>
                  </a:lnTo>
                  <a:lnTo>
                    <a:pt x="1267" y="790"/>
                  </a:lnTo>
                  <a:lnTo>
                    <a:pt x="1267" y="793"/>
                  </a:lnTo>
                  <a:lnTo>
                    <a:pt x="1264" y="793"/>
                  </a:lnTo>
                  <a:lnTo>
                    <a:pt x="1262" y="793"/>
                  </a:lnTo>
                  <a:lnTo>
                    <a:pt x="1260" y="793"/>
                  </a:lnTo>
                  <a:lnTo>
                    <a:pt x="1260" y="793"/>
                  </a:lnTo>
                  <a:lnTo>
                    <a:pt x="1260" y="790"/>
                  </a:lnTo>
                  <a:lnTo>
                    <a:pt x="1257" y="788"/>
                  </a:lnTo>
                  <a:lnTo>
                    <a:pt x="1257" y="788"/>
                  </a:lnTo>
                  <a:lnTo>
                    <a:pt x="1253" y="783"/>
                  </a:lnTo>
                  <a:lnTo>
                    <a:pt x="1250" y="783"/>
                  </a:lnTo>
                  <a:lnTo>
                    <a:pt x="1241" y="783"/>
                  </a:lnTo>
                  <a:lnTo>
                    <a:pt x="1234" y="781"/>
                  </a:lnTo>
                  <a:lnTo>
                    <a:pt x="1231" y="779"/>
                  </a:lnTo>
                  <a:lnTo>
                    <a:pt x="1229" y="779"/>
                  </a:lnTo>
                  <a:lnTo>
                    <a:pt x="1217" y="779"/>
                  </a:lnTo>
                  <a:lnTo>
                    <a:pt x="1217" y="776"/>
                  </a:lnTo>
                  <a:lnTo>
                    <a:pt x="1215" y="771"/>
                  </a:lnTo>
                  <a:lnTo>
                    <a:pt x="1215" y="764"/>
                  </a:lnTo>
                  <a:lnTo>
                    <a:pt x="1215" y="762"/>
                  </a:lnTo>
                  <a:lnTo>
                    <a:pt x="1212" y="760"/>
                  </a:lnTo>
                  <a:lnTo>
                    <a:pt x="1210" y="760"/>
                  </a:lnTo>
                  <a:lnTo>
                    <a:pt x="1198" y="762"/>
                  </a:lnTo>
                  <a:lnTo>
                    <a:pt x="1191" y="762"/>
                  </a:lnTo>
                  <a:lnTo>
                    <a:pt x="1189" y="762"/>
                  </a:lnTo>
                  <a:lnTo>
                    <a:pt x="1184" y="757"/>
                  </a:lnTo>
                  <a:lnTo>
                    <a:pt x="1177" y="752"/>
                  </a:lnTo>
                  <a:lnTo>
                    <a:pt x="1167" y="745"/>
                  </a:lnTo>
                  <a:lnTo>
                    <a:pt x="1165" y="743"/>
                  </a:lnTo>
                  <a:lnTo>
                    <a:pt x="1163" y="743"/>
                  </a:lnTo>
                  <a:lnTo>
                    <a:pt x="1163" y="741"/>
                  </a:lnTo>
                  <a:lnTo>
                    <a:pt x="1160" y="741"/>
                  </a:lnTo>
                  <a:lnTo>
                    <a:pt x="1158" y="738"/>
                  </a:lnTo>
                  <a:lnTo>
                    <a:pt x="1153" y="738"/>
                  </a:lnTo>
                  <a:lnTo>
                    <a:pt x="1151" y="741"/>
                  </a:lnTo>
                  <a:lnTo>
                    <a:pt x="1148" y="743"/>
                  </a:lnTo>
                  <a:lnTo>
                    <a:pt x="1146" y="745"/>
                  </a:lnTo>
                  <a:lnTo>
                    <a:pt x="1144" y="745"/>
                  </a:lnTo>
                  <a:lnTo>
                    <a:pt x="1141" y="743"/>
                  </a:lnTo>
                  <a:lnTo>
                    <a:pt x="1139" y="741"/>
                  </a:lnTo>
                  <a:lnTo>
                    <a:pt x="1134" y="738"/>
                  </a:lnTo>
                  <a:lnTo>
                    <a:pt x="1132" y="736"/>
                  </a:lnTo>
                  <a:lnTo>
                    <a:pt x="1129" y="734"/>
                  </a:lnTo>
                  <a:lnTo>
                    <a:pt x="1127" y="734"/>
                  </a:lnTo>
                  <a:lnTo>
                    <a:pt x="1122" y="734"/>
                  </a:lnTo>
                  <a:lnTo>
                    <a:pt x="1122" y="731"/>
                  </a:lnTo>
                  <a:lnTo>
                    <a:pt x="1122" y="731"/>
                  </a:lnTo>
                  <a:lnTo>
                    <a:pt x="1122" y="731"/>
                  </a:lnTo>
                  <a:lnTo>
                    <a:pt x="1120" y="729"/>
                  </a:lnTo>
                  <a:lnTo>
                    <a:pt x="1120" y="729"/>
                  </a:lnTo>
                  <a:lnTo>
                    <a:pt x="1111" y="724"/>
                  </a:lnTo>
                  <a:lnTo>
                    <a:pt x="1111" y="724"/>
                  </a:lnTo>
                  <a:lnTo>
                    <a:pt x="1111" y="722"/>
                  </a:lnTo>
                  <a:lnTo>
                    <a:pt x="1111" y="722"/>
                  </a:lnTo>
                  <a:lnTo>
                    <a:pt x="1111" y="719"/>
                  </a:lnTo>
                  <a:lnTo>
                    <a:pt x="1108" y="719"/>
                  </a:lnTo>
                  <a:lnTo>
                    <a:pt x="1106" y="717"/>
                  </a:lnTo>
                  <a:lnTo>
                    <a:pt x="1106" y="715"/>
                  </a:lnTo>
                  <a:lnTo>
                    <a:pt x="1103" y="715"/>
                  </a:lnTo>
                  <a:lnTo>
                    <a:pt x="1101" y="715"/>
                  </a:lnTo>
                  <a:lnTo>
                    <a:pt x="1101" y="717"/>
                  </a:lnTo>
                  <a:lnTo>
                    <a:pt x="1101" y="717"/>
                  </a:lnTo>
                  <a:lnTo>
                    <a:pt x="1101" y="719"/>
                  </a:lnTo>
                  <a:lnTo>
                    <a:pt x="1099" y="719"/>
                  </a:lnTo>
                  <a:lnTo>
                    <a:pt x="1099" y="719"/>
                  </a:lnTo>
                  <a:lnTo>
                    <a:pt x="1096" y="719"/>
                  </a:lnTo>
                  <a:lnTo>
                    <a:pt x="1096" y="717"/>
                  </a:lnTo>
                  <a:lnTo>
                    <a:pt x="1096" y="717"/>
                  </a:lnTo>
                  <a:lnTo>
                    <a:pt x="1096" y="717"/>
                  </a:lnTo>
                  <a:lnTo>
                    <a:pt x="1096" y="715"/>
                  </a:lnTo>
                  <a:lnTo>
                    <a:pt x="1096" y="715"/>
                  </a:lnTo>
                  <a:lnTo>
                    <a:pt x="1096" y="712"/>
                  </a:lnTo>
                  <a:lnTo>
                    <a:pt x="1092" y="708"/>
                  </a:lnTo>
                  <a:lnTo>
                    <a:pt x="1089" y="705"/>
                  </a:lnTo>
                  <a:lnTo>
                    <a:pt x="1087" y="698"/>
                  </a:lnTo>
                  <a:lnTo>
                    <a:pt x="1087" y="696"/>
                  </a:lnTo>
                  <a:lnTo>
                    <a:pt x="1084" y="696"/>
                  </a:lnTo>
                  <a:lnTo>
                    <a:pt x="1073" y="693"/>
                  </a:lnTo>
                  <a:lnTo>
                    <a:pt x="1073" y="693"/>
                  </a:lnTo>
                  <a:lnTo>
                    <a:pt x="1070" y="691"/>
                  </a:lnTo>
                  <a:lnTo>
                    <a:pt x="1070" y="691"/>
                  </a:lnTo>
                  <a:lnTo>
                    <a:pt x="1070" y="689"/>
                  </a:lnTo>
                  <a:lnTo>
                    <a:pt x="1068" y="691"/>
                  </a:lnTo>
                  <a:lnTo>
                    <a:pt x="1068" y="691"/>
                  </a:lnTo>
                  <a:lnTo>
                    <a:pt x="1066" y="691"/>
                  </a:lnTo>
                  <a:lnTo>
                    <a:pt x="1063" y="689"/>
                  </a:lnTo>
                  <a:lnTo>
                    <a:pt x="1063" y="689"/>
                  </a:lnTo>
                  <a:lnTo>
                    <a:pt x="1063" y="686"/>
                  </a:lnTo>
                  <a:lnTo>
                    <a:pt x="1063" y="686"/>
                  </a:lnTo>
                  <a:lnTo>
                    <a:pt x="1061" y="684"/>
                  </a:lnTo>
                  <a:lnTo>
                    <a:pt x="1061" y="684"/>
                  </a:lnTo>
                  <a:lnTo>
                    <a:pt x="1056" y="684"/>
                  </a:lnTo>
                  <a:lnTo>
                    <a:pt x="1056" y="684"/>
                  </a:lnTo>
                  <a:lnTo>
                    <a:pt x="1054" y="681"/>
                  </a:lnTo>
                  <a:lnTo>
                    <a:pt x="1051" y="679"/>
                  </a:lnTo>
                  <a:lnTo>
                    <a:pt x="1049" y="679"/>
                  </a:lnTo>
                  <a:lnTo>
                    <a:pt x="1047" y="677"/>
                  </a:lnTo>
                  <a:lnTo>
                    <a:pt x="1044" y="677"/>
                  </a:lnTo>
                  <a:lnTo>
                    <a:pt x="1044" y="677"/>
                  </a:lnTo>
                  <a:lnTo>
                    <a:pt x="1042" y="672"/>
                  </a:lnTo>
                  <a:lnTo>
                    <a:pt x="1042" y="672"/>
                  </a:lnTo>
                  <a:lnTo>
                    <a:pt x="1039" y="672"/>
                  </a:lnTo>
                  <a:lnTo>
                    <a:pt x="1037" y="670"/>
                  </a:lnTo>
                  <a:lnTo>
                    <a:pt x="1035" y="670"/>
                  </a:lnTo>
                  <a:lnTo>
                    <a:pt x="1035" y="670"/>
                  </a:lnTo>
                  <a:lnTo>
                    <a:pt x="1035" y="667"/>
                  </a:lnTo>
                  <a:lnTo>
                    <a:pt x="1035" y="667"/>
                  </a:lnTo>
                  <a:lnTo>
                    <a:pt x="1035" y="667"/>
                  </a:lnTo>
                  <a:lnTo>
                    <a:pt x="1032" y="667"/>
                  </a:lnTo>
                  <a:lnTo>
                    <a:pt x="1030" y="667"/>
                  </a:lnTo>
                  <a:lnTo>
                    <a:pt x="1030" y="670"/>
                  </a:lnTo>
                  <a:lnTo>
                    <a:pt x="1030" y="670"/>
                  </a:lnTo>
                  <a:lnTo>
                    <a:pt x="1030" y="677"/>
                  </a:lnTo>
                  <a:lnTo>
                    <a:pt x="1030" y="677"/>
                  </a:lnTo>
                  <a:lnTo>
                    <a:pt x="1028" y="677"/>
                  </a:lnTo>
                  <a:lnTo>
                    <a:pt x="1025" y="672"/>
                  </a:lnTo>
                  <a:lnTo>
                    <a:pt x="1023" y="672"/>
                  </a:lnTo>
                  <a:lnTo>
                    <a:pt x="1021" y="672"/>
                  </a:lnTo>
                  <a:lnTo>
                    <a:pt x="1021" y="672"/>
                  </a:lnTo>
                  <a:lnTo>
                    <a:pt x="1018" y="672"/>
                  </a:lnTo>
                  <a:lnTo>
                    <a:pt x="1016" y="672"/>
                  </a:lnTo>
                  <a:lnTo>
                    <a:pt x="1016" y="670"/>
                  </a:lnTo>
                  <a:lnTo>
                    <a:pt x="1013" y="665"/>
                  </a:lnTo>
                  <a:lnTo>
                    <a:pt x="1013" y="665"/>
                  </a:lnTo>
                  <a:lnTo>
                    <a:pt x="1011" y="665"/>
                  </a:lnTo>
                  <a:lnTo>
                    <a:pt x="1011" y="665"/>
                  </a:lnTo>
                  <a:lnTo>
                    <a:pt x="1009" y="665"/>
                  </a:lnTo>
                  <a:lnTo>
                    <a:pt x="1009" y="663"/>
                  </a:lnTo>
                  <a:lnTo>
                    <a:pt x="1009" y="663"/>
                  </a:lnTo>
                  <a:lnTo>
                    <a:pt x="1006" y="660"/>
                  </a:lnTo>
                  <a:lnTo>
                    <a:pt x="1004" y="660"/>
                  </a:lnTo>
                  <a:lnTo>
                    <a:pt x="1002" y="660"/>
                  </a:lnTo>
                  <a:lnTo>
                    <a:pt x="1002" y="658"/>
                  </a:lnTo>
                  <a:lnTo>
                    <a:pt x="999" y="655"/>
                  </a:lnTo>
                  <a:lnTo>
                    <a:pt x="994" y="653"/>
                  </a:lnTo>
                  <a:lnTo>
                    <a:pt x="994" y="653"/>
                  </a:lnTo>
                  <a:lnTo>
                    <a:pt x="992" y="653"/>
                  </a:lnTo>
                  <a:lnTo>
                    <a:pt x="992" y="648"/>
                  </a:lnTo>
                  <a:lnTo>
                    <a:pt x="992" y="646"/>
                  </a:lnTo>
                  <a:lnTo>
                    <a:pt x="992" y="644"/>
                  </a:lnTo>
                  <a:lnTo>
                    <a:pt x="992" y="644"/>
                  </a:lnTo>
                  <a:lnTo>
                    <a:pt x="992" y="641"/>
                  </a:lnTo>
                  <a:lnTo>
                    <a:pt x="994" y="641"/>
                  </a:lnTo>
                  <a:lnTo>
                    <a:pt x="997" y="639"/>
                  </a:lnTo>
                  <a:lnTo>
                    <a:pt x="997" y="639"/>
                  </a:lnTo>
                  <a:lnTo>
                    <a:pt x="997" y="637"/>
                  </a:lnTo>
                  <a:lnTo>
                    <a:pt x="997" y="637"/>
                  </a:lnTo>
                  <a:lnTo>
                    <a:pt x="997" y="634"/>
                  </a:lnTo>
                  <a:lnTo>
                    <a:pt x="999" y="629"/>
                  </a:lnTo>
                  <a:lnTo>
                    <a:pt x="999" y="627"/>
                  </a:lnTo>
                  <a:lnTo>
                    <a:pt x="1002" y="625"/>
                  </a:lnTo>
                  <a:lnTo>
                    <a:pt x="1004" y="625"/>
                  </a:lnTo>
                  <a:lnTo>
                    <a:pt x="1006" y="625"/>
                  </a:lnTo>
                  <a:lnTo>
                    <a:pt x="1006" y="625"/>
                  </a:lnTo>
                  <a:lnTo>
                    <a:pt x="1009" y="622"/>
                  </a:lnTo>
                  <a:lnTo>
                    <a:pt x="1009" y="622"/>
                  </a:lnTo>
                  <a:lnTo>
                    <a:pt x="1006" y="618"/>
                  </a:lnTo>
                  <a:lnTo>
                    <a:pt x="1006" y="618"/>
                  </a:lnTo>
                  <a:lnTo>
                    <a:pt x="1009" y="615"/>
                  </a:lnTo>
                  <a:lnTo>
                    <a:pt x="1009" y="618"/>
                  </a:lnTo>
                  <a:lnTo>
                    <a:pt x="1011" y="618"/>
                  </a:lnTo>
                  <a:lnTo>
                    <a:pt x="1011" y="610"/>
                  </a:lnTo>
                  <a:lnTo>
                    <a:pt x="1013" y="608"/>
                  </a:lnTo>
                  <a:lnTo>
                    <a:pt x="1011" y="608"/>
                  </a:lnTo>
                  <a:lnTo>
                    <a:pt x="1011" y="606"/>
                  </a:lnTo>
                  <a:lnTo>
                    <a:pt x="1011" y="606"/>
                  </a:lnTo>
                  <a:lnTo>
                    <a:pt x="1011" y="606"/>
                  </a:lnTo>
                  <a:lnTo>
                    <a:pt x="1009" y="606"/>
                  </a:lnTo>
                  <a:lnTo>
                    <a:pt x="1009" y="601"/>
                  </a:lnTo>
                  <a:lnTo>
                    <a:pt x="1006" y="599"/>
                  </a:lnTo>
                  <a:lnTo>
                    <a:pt x="1006" y="596"/>
                  </a:lnTo>
                  <a:lnTo>
                    <a:pt x="1006" y="596"/>
                  </a:lnTo>
                  <a:lnTo>
                    <a:pt x="1009" y="594"/>
                  </a:lnTo>
                  <a:lnTo>
                    <a:pt x="1011" y="594"/>
                  </a:lnTo>
                  <a:lnTo>
                    <a:pt x="1011" y="594"/>
                  </a:lnTo>
                  <a:lnTo>
                    <a:pt x="1011" y="592"/>
                  </a:lnTo>
                  <a:lnTo>
                    <a:pt x="1011" y="592"/>
                  </a:lnTo>
                  <a:lnTo>
                    <a:pt x="1013" y="592"/>
                  </a:lnTo>
                  <a:lnTo>
                    <a:pt x="1013" y="589"/>
                  </a:lnTo>
                  <a:lnTo>
                    <a:pt x="1013" y="589"/>
                  </a:lnTo>
                  <a:lnTo>
                    <a:pt x="1016" y="589"/>
                  </a:lnTo>
                  <a:lnTo>
                    <a:pt x="1016" y="587"/>
                  </a:lnTo>
                  <a:lnTo>
                    <a:pt x="1016" y="587"/>
                  </a:lnTo>
                  <a:lnTo>
                    <a:pt x="1016" y="587"/>
                  </a:lnTo>
                  <a:lnTo>
                    <a:pt x="1016" y="584"/>
                  </a:lnTo>
                  <a:lnTo>
                    <a:pt x="1016" y="584"/>
                  </a:lnTo>
                  <a:lnTo>
                    <a:pt x="1016" y="584"/>
                  </a:lnTo>
                  <a:lnTo>
                    <a:pt x="1016" y="584"/>
                  </a:lnTo>
                  <a:lnTo>
                    <a:pt x="1018" y="584"/>
                  </a:lnTo>
                  <a:lnTo>
                    <a:pt x="1018" y="582"/>
                  </a:lnTo>
                  <a:lnTo>
                    <a:pt x="1021" y="582"/>
                  </a:lnTo>
                  <a:lnTo>
                    <a:pt x="1021" y="580"/>
                  </a:lnTo>
                  <a:lnTo>
                    <a:pt x="1021" y="577"/>
                  </a:lnTo>
                  <a:lnTo>
                    <a:pt x="1021" y="575"/>
                  </a:lnTo>
                  <a:lnTo>
                    <a:pt x="1018" y="573"/>
                  </a:lnTo>
                  <a:lnTo>
                    <a:pt x="1018" y="570"/>
                  </a:lnTo>
                  <a:lnTo>
                    <a:pt x="1018" y="568"/>
                  </a:lnTo>
                  <a:lnTo>
                    <a:pt x="1021" y="566"/>
                  </a:lnTo>
                  <a:lnTo>
                    <a:pt x="1021" y="563"/>
                  </a:lnTo>
                  <a:lnTo>
                    <a:pt x="1028" y="561"/>
                  </a:lnTo>
                  <a:lnTo>
                    <a:pt x="1028" y="561"/>
                  </a:lnTo>
                  <a:lnTo>
                    <a:pt x="1032" y="554"/>
                  </a:lnTo>
                  <a:lnTo>
                    <a:pt x="1035" y="551"/>
                  </a:lnTo>
                  <a:lnTo>
                    <a:pt x="1035" y="549"/>
                  </a:lnTo>
                  <a:lnTo>
                    <a:pt x="1037" y="547"/>
                  </a:lnTo>
                  <a:lnTo>
                    <a:pt x="1037" y="547"/>
                  </a:lnTo>
                  <a:lnTo>
                    <a:pt x="1039" y="544"/>
                  </a:lnTo>
                  <a:lnTo>
                    <a:pt x="1042" y="544"/>
                  </a:lnTo>
                  <a:lnTo>
                    <a:pt x="1044" y="544"/>
                  </a:lnTo>
                  <a:lnTo>
                    <a:pt x="1047" y="542"/>
                  </a:lnTo>
                  <a:lnTo>
                    <a:pt x="1049" y="539"/>
                  </a:lnTo>
                  <a:lnTo>
                    <a:pt x="1049" y="539"/>
                  </a:lnTo>
                  <a:lnTo>
                    <a:pt x="1051" y="535"/>
                  </a:lnTo>
                  <a:lnTo>
                    <a:pt x="1054" y="535"/>
                  </a:lnTo>
                  <a:lnTo>
                    <a:pt x="1058" y="530"/>
                  </a:lnTo>
                  <a:lnTo>
                    <a:pt x="1058" y="528"/>
                  </a:lnTo>
                  <a:lnTo>
                    <a:pt x="1058" y="525"/>
                  </a:lnTo>
                  <a:lnTo>
                    <a:pt x="1061" y="523"/>
                  </a:lnTo>
                  <a:lnTo>
                    <a:pt x="1061" y="523"/>
                  </a:lnTo>
                  <a:lnTo>
                    <a:pt x="1063" y="521"/>
                  </a:lnTo>
                  <a:lnTo>
                    <a:pt x="1063" y="523"/>
                  </a:lnTo>
                  <a:lnTo>
                    <a:pt x="1063" y="523"/>
                  </a:lnTo>
                  <a:lnTo>
                    <a:pt x="1066" y="525"/>
                  </a:lnTo>
                  <a:lnTo>
                    <a:pt x="1070" y="523"/>
                  </a:lnTo>
                  <a:lnTo>
                    <a:pt x="1073" y="523"/>
                  </a:lnTo>
                  <a:lnTo>
                    <a:pt x="1073" y="523"/>
                  </a:lnTo>
                  <a:lnTo>
                    <a:pt x="1073" y="523"/>
                  </a:lnTo>
                  <a:lnTo>
                    <a:pt x="1073" y="521"/>
                  </a:lnTo>
                  <a:lnTo>
                    <a:pt x="1073" y="521"/>
                  </a:lnTo>
                  <a:lnTo>
                    <a:pt x="1070" y="516"/>
                  </a:lnTo>
                  <a:lnTo>
                    <a:pt x="1068" y="516"/>
                  </a:lnTo>
                  <a:lnTo>
                    <a:pt x="1061" y="513"/>
                  </a:lnTo>
                  <a:lnTo>
                    <a:pt x="1054" y="511"/>
                  </a:lnTo>
                  <a:lnTo>
                    <a:pt x="1054" y="509"/>
                  </a:lnTo>
                  <a:lnTo>
                    <a:pt x="1051" y="509"/>
                  </a:lnTo>
                  <a:lnTo>
                    <a:pt x="1049" y="504"/>
                  </a:lnTo>
                  <a:lnTo>
                    <a:pt x="1049" y="504"/>
                  </a:lnTo>
                  <a:lnTo>
                    <a:pt x="1047" y="502"/>
                  </a:lnTo>
                  <a:lnTo>
                    <a:pt x="1039" y="497"/>
                  </a:lnTo>
                  <a:lnTo>
                    <a:pt x="1037" y="497"/>
                  </a:lnTo>
                  <a:lnTo>
                    <a:pt x="1035" y="497"/>
                  </a:lnTo>
                  <a:lnTo>
                    <a:pt x="1035" y="497"/>
                  </a:lnTo>
                  <a:lnTo>
                    <a:pt x="1032" y="497"/>
                  </a:lnTo>
                  <a:lnTo>
                    <a:pt x="1030" y="497"/>
                  </a:lnTo>
                  <a:lnTo>
                    <a:pt x="1028" y="495"/>
                  </a:lnTo>
                  <a:lnTo>
                    <a:pt x="1025" y="495"/>
                  </a:lnTo>
                  <a:lnTo>
                    <a:pt x="1016" y="490"/>
                  </a:lnTo>
                  <a:lnTo>
                    <a:pt x="1009" y="487"/>
                  </a:lnTo>
                  <a:lnTo>
                    <a:pt x="1006" y="487"/>
                  </a:lnTo>
                  <a:lnTo>
                    <a:pt x="1004" y="487"/>
                  </a:lnTo>
                  <a:lnTo>
                    <a:pt x="1004" y="485"/>
                  </a:lnTo>
                  <a:lnTo>
                    <a:pt x="1006" y="485"/>
                  </a:lnTo>
                  <a:lnTo>
                    <a:pt x="1006" y="483"/>
                  </a:lnTo>
                  <a:lnTo>
                    <a:pt x="1006" y="480"/>
                  </a:lnTo>
                  <a:lnTo>
                    <a:pt x="1004" y="480"/>
                  </a:lnTo>
                  <a:lnTo>
                    <a:pt x="1004" y="478"/>
                  </a:lnTo>
                  <a:lnTo>
                    <a:pt x="1002" y="478"/>
                  </a:lnTo>
                  <a:lnTo>
                    <a:pt x="1002" y="476"/>
                  </a:lnTo>
                  <a:lnTo>
                    <a:pt x="1004" y="476"/>
                  </a:lnTo>
                  <a:lnTo>
                    <a:pt x="1004" y="476"/>
                  </a:lnTo>
                  <a:lnTo>
                    <a:pt x="1004" y="476"/>
                  </a:lnTo>
                  <a:lnTo>
                    <a:pt x="1006" y="476"/>
                  </a:lnTo>
                  <a:lnTo>
                    <a:pt x="1006" y="476"/>
                  </a:lnTo>
                  <a:lnTo>
                    <a:pt x="1009" y="471"/>
                  </a:lnTo>
                  <a:lnTo>
                    <a:pt x="1006" y="471"/>
                  </a:lnTo>
                  <a:lnTo>
                    <a:pt x="1004" y="468"/>
                  </a:lnTo>
                  <a:lnTo>
                    <a:pt x="1004" y="466"/>
                  </a:lnTo>
                  <a:lnTo>
                    <a:pt x="1002" y="466"/>
                  </a:lnTo>
                  <a:lnTo>
                    <a:pt x="1002" y="466"/>
                  </a:lnTo>
                  <a:lnTo>
                    <a:pt x="997" y="466"/>
                  </a:lnTo>
                  <a:lnTo>
                    <a:pt x="997" y="466"/>
                  </a:lnTo>
                  <a:lnTo>
                    <a:pt x="994" y="466"/>
                  </a:lnTo>
                  <a:lnTo>
                    <a:pt x="992" y="464"/>
                  </a:lnTo>
                  <a:lnTo>
                    <a:pt x="992" y="461"/>
                  </a:lnTo>
                  <a:lnTo>
                    <a:pt x="990" y="459"/>
                  </a:lnTo>
                  <a:lnTo>
                    <a:pt x="983" y="457"/>
                  </a:lnTo>
                  <a:lnTo>
                    <a:pt x="980" y="457"/>
                  </a:lnTo>
                  <a:lnTo>
                    <a:pt x="978" y="454"/>
                  </a:lnTo>
                  <a:lnTo>
                    <a:pt x="978" y="450"/>
                  </a:lnTo>
                  <a:lnTo>
                    <a:pt x="976" y="450"/>
                  </a:lnTo>
                  <a:lnTo>
                    <a:pt x="976" y="450"/>
                  </a:lnTo>
                  <a:lnTo>
                    <a:pt x="968" y="447"/>
                  </a:lnTo>
                  <a:lnTo>
                    <a:pt x="966" y="447"/>
                  </a:lnTo>
                  <a:lnTo>
                    <a:pt x="964" y="447"/>
                  </a:lnTo>
                  <a:lnTo>
                    <a:pt x="959" y="450"/>
                  </a:lnTo>
                  <a:lnTo>
                    <a:pt x="959" y="450"/>
                  </a:lnTo>
                  <a:lnTo>
                    <a:pt x="954" y="452"/>
                  </a:lnTo>
                  <a:lnTo>
                    <a:pt x="954" y="452"/>
                  </a:lnTo>
                  <a:lnTo>
                    <a:pt x="952" y="450"/>
                  </a:lnTo>
                  <a:lnTo>
                    <a:pt x="952" y="450"/>
                  </a:lnTo>
                  <a:lnTo>
                    <a:pt x="949" y="450"/>
                  </a:lnTo>
                  <a:lnTo>
                    <a:pt x="947" y="447"/>
                  </a:lnTo>
                  <a:lnTo>
                    <a:pt x="947" y="447"/>
                  </a:lnTo>
                  <a:lnTo>
                    <a:pt x="947" y="445"/>
                  </a:lnTo>
                  <a:lnTo>
                    <a:pt x="947" y="445"/>
                  </a:lnTo>
                  <a:lnTo>
                    <a:pt x="945" y="445"/>
                  </a:lnTo>
                  <a:lnTo>
                    <a:pt x="945" y="445"/>
                  </a:lnTo>
                  <a:lnTo>
                    <a:pt x="945" y="445"/>
                  </a:lnTo>
                  <a:lnTo>
                    <a:pt x="945" y="442"/>
                  </a:lnTo>
                  <a:lnTo>
                    <a:pt x="942" y="442"/>
                  </a:lnTo>
                  <a:lnTo>
                    <a:pt x="942" y="442"/>
                  </a:lnTo>
                  <a:lnTo>
                    <a:pt x="940" y="442"/>
                  </a:lnTo>
                  <a:lnTo>
                    <a:pt x="940" y="442"/>
                  </a:lnTo>
                  <a:lnTo>
                    <a:pt x="938" y="442"/>
                  </a:lnTo>
                  <a:lnTo>
                    <a:pt x="938" y="438"/>
                  </a:lnTo>
                  <a:lnTo>
                    <a:pt x="935" y="435"/>
                  </a:lnTo>
                  <a:lnTo>
                    <a:pt x="935" y="435"/>
                  </a:lnTo>
                  <a:lnTo>
                    <a:pt x="933" y="435"/>
                  </a:lnTo>
                  <a:lnTo>
                    <a:pt x="931" y="433"/>
                  </a:lnTo>
                  <a:lnTo>
                    <a:pt x="928" y="431"/>
                  </a:lnTo>
                  <a:lnTo>
                    <a:pt x="928" y="431"/>
                  </a:lnTo>
                  <a:lnTo>
                    <a:pt x="928" y="428"/>
                  </a:lnTo>
                  <a:lnTo>
                    <a:pt x="928" y="426"/>
                  </a:lnTo>
                  <a:lnTo>
                    <a:pt x="928" y="423"/>
                  </a:lnTo>
                  <a:lnTo>
                    <a:pt x="926" y="423"/>
                  </a:lnTo>
                  <a:lnTo>
                    <a:pt x="926" y="423"/>
                  </a:lnTo>
                  <a:lnTo>
                    <a:pt x="923" y="423"/>
                  </a:lnTo>
                  <a:lnTo>
                    <a:pt x="923" y="421"/>
                  </a:lnTo>
                  <a:lnTo>
                    <a:pt x="923" y="421"/>
                  </a:lnTo>
                  <a:lnTo>
                    <a:pt x="923" y="419"/>
                  </a:lnTo>
                  <a:lnTo>
                    <a:pt x="923" y="419"/>
                  </a:lnTo>
                  <a:lnTo>
                    <a:pt x="923" y="419"/>
                  </a:lnTo>
                  <a:lnTo>
                    <a:pt x="921" y="416"/>
                  </a:lnTo>
                  <a:lnTo>
                    <a:pt x="921" y="416"/>
                  </a:lnTo>
                  <a:lnTo>
                    <a:pt x="921" y="416"/>
                  </a:lnTo>
                  <a:lnTo>
                    <a:pt x="921" y="414"/>
                  </a:lnTo>
                  <a:lnTo>
                    <a:pt x="921" y="414"/>
                  </a:lnTo>
                  <a:lnTo>
                    <a:pt x="921" y="412"/>
                  </a:lnTo>
                  <a:lnTo>
                    <a:pt x="921" y="412"/>
                  </a:lnTo>
                  <a:lnTo>
                    <a:pt x="919" y="412"/>
                  </a:lnTo>
                  <a:lnTo>
                    <a:pt x="919" y="412"/>
                  </a:lnTo>
                  <a:lnTo>
                    <a:pt x="919" y="409"/>
                  </a:lnTo>
                  <a:lnTo>
                    <a:pt x="916" y="409"/>
                  </a:lnTo>
                  <a:lnTo>
                    <a:pt x="916" y="407"/>
                  </a:lnTo>
                  <a:lnTo>
                    <a:pt x="914" y="405"/>
                  </a:lnTo>
                  <a:lnTo>
                    <a:pt x="912" y="405"/>
                  </a:lnTo>
                  <a:lnTo>
                    <a:pt x="912" y="402"/>
                  </a:lnTo>
                  <a:lnTo>
                    <a:pt x="907" y="405"/>
                  </a:lnTo>
                  <a:lnTo>
                    <a:pt x="904" y="407"/>
                  </a:lnTo>
                  <a:lnTo>
                    <a:pt x="904" y="412"/>
                  </a:lnTo>
                  <a:lnTo>
                    <a:pt x="904" y="414"/>
                  </a:lnTo>
                  <a:lnTo>
                    <a:pt x="902" y="414"/>
                  </a:lnTo>
                  <a:lnTo>
                    <a:pt x="900" y="412"/>
                  </a:lnTo>
                  <a:lnTo>
                    <a:pt x="897" y="412"/>
                  </a:lnTo>
                  <a:lnTo>
                    <a:pt x="897" y="414"/>
                  </a:lnTo>
                  <a:lnTo>
                    <a:pt x="897" y="414"/>
                  </a:lnTo>
                  <a:lnTo>
                    <a:pt x="895" y="416"/>
                  </a:lnTo>
                  <a:lnTo>
                    <a:pt x="895" y="416"/>
                  </a:lnTo>
                  <a:lnTo>
                    <a:pt x="893" y="416"/>
                  </a:lnTo>
                  <a:lnTo>
                    <a:pt x="890" y="416"/>
                  </a:lnTo>
                  <a:lnTo>
                    <a:pt x="888" y="416"/>
                  </a:lnTo>
                  <a:lnTo>
                    <a:pt x="888" y="416"/>
                  </a:lnTo>
                  <a:lnTo>
                    <a:pt x="886" y="416"/>
                  </a:lnTo>
                  <a:lnTo>
                    <a:pt x="883" y="414"/>
                  </a:lnTo>
                  <a:lnTo>
                    <a:pt x="883" y="414"/>
                  </a:lnTo>
                  <a:lnTo>
                    <a:pt x="883" y="412"/>
                  </a:lnTo>
                  <a:lnTo>
                    <a:pt x="883" y="409"/>
                  </a:lnTo>
                  <a:lnTo>
                    <a:pt x="886" y="405"/>
                  </a:lnTo>
                  <a:lnTo>
                    <a:pt x="886" y="402"/>
                  </a:lnTo>
                  <a:lnTo>
                    <a:pt x="883" y="400"/>
                  </a:lnTo>
                  <a:lnTo>
                    <a:pt x="881" y="397"/>
                  </a:lnTo>
                  <a:lnTo>
                    <a:pt x="881" y="395"/>
                  </a:lnTo>
                  <a:lnTo>
                    <a:pt x="888" y="388"/>
                  </a:lnTo>
                  <a:lnTo>
                    <a:pt x="890" y="388"/>
                  </a:lnTo>
                  <a:lnTo>
                    <a:pt x="890" y="386"/>
                  </a:lnTo>
                  <a:lnTo>
                    <a:pt x="888" y="383"/>
                  </a:lnTo>
                  <a:lnTo>
                    <a:pt x="886" y="381"/>
                  </a:lnTo>
                  <a:lnTo>
                    <a:pt x="883" y="381"/>
                  </a:lnTo>
                  <a:lnTo>
                    <a:pt x="883" y="381"/>
                  </a:lnTo>
                  <a:lnTo>
                    <a:pt x="883" y="379"/>
                  </a:lnTo>
                  <a:lnTo>
                    <a:pt x="881" y="379"/>
                  </a:lnTo>
                  <a:lnTo>
                    <a:pt x="881" y="376"/>
                  </a:lnTo>
                  <a:lnTo>
                    <a:pt x="881" y="376"/>
                  </a:lnTo>
                  <a:lnTo>
                    <a:pt x="881" y="376"/>
                  </a:lnTo>
                  <a:lnTo>
                    <a:pt x="881" y="374"/>
                  </a:lnTo>
                  <a:lnTo>
                    <a:pt x="881" y="374"/>
                  </a:lnTo>
                  <a:lnTo>
                    <a:pt x="881" y="371"/>
                  </a:lnTo>
                  <a:lnTo>
                    <a:pt x="878" y="369"/>
                  </a:lnTo>
                  <a:lnTo>
                    <a:pt x="878" y="369"/>
                  </a:lnTo>
                  <a:lnTo>
                    <a:pt x="881" y="364"/>
                  </a:lnTo>
                  <a:lnTo>
                    <a:pt x="881" y="364"/>
                  </a:lnTo>
                  <a:lnTo>
                    <a:pt x="881" y="360"/>
                  </a:lnTo>
                  <a:lnTo>
                    <a:pt x="883" y="357"/>
                  </a:lnTo>
                  <a:lnTo>
                    <a:pt x="883" y="352"/>
                  </a:lnTo>
                  <a:lnTo>
                    <a:pt x="883" y="352"/>
                  </a:lnTo>
                  <a:lnTo>
                    <a:pt x="883" y="350"/>
                  </a:lnTo>
                  <a:lnTo>
                    <a:pt x="883" y="348"/>
                  </a:lnTo>
                  <a:lnTo>
                    <a:pt x="878" y="345"/>
                  </a:lnTo>
                  <a:lnTo>
                    <a:pt x="876" y="345"/>
                  </a:lnTo>
                  <a:lnTo>
                    <a:pt x="869" y="334"/>
                  </a:lnTo>
                  <a:lnTo>
                    <a:pt x="867" y="331"/>
                  </a:lnTo>
                  <a:lnTo>
                    <a:pt x="864" y="326"/>
                  </a:lnTo>
                  <a:lnTo>
                    <a:pt x="862" y="326"/>
                  </a:lnTo>
                  <a:lnTo>
                    <a:pt x="859" y="326"/>
                  </a:lnTo>
                  <a:lnTo>
                    <a:pt x="859" y="324"/>
                  </a:lnTo>
                  <a:lnTo>
                    <a:pt x="859" y="322"/>
                  </a:lnTo>
                  <a:lnTo>
                    <a:pt x="859" y="319"/>
                  </a:lnTo>
                  <a:lnTo>
                    <a:pt x="859" y="312"/>
                  </a:lnTo>
                  <a:lnTo>
                    <a:pt x="859" y="310"/>
                  </a:lnTo>
                  <a:lnTo>
                    <a:pt x="857" y="310"/>
                  </a:lnTo>
                  <a:lnTo>
                    <a:pt x="859" y="310"/>
                  </a:lnTo>
                  <a:lnTo>
                    <a:pt x="859" y="308"/>
                  </a:lnTo>
                  <a:lnTo>
                    <a:pt x="859" y="308"/>
                  </a:lnTo>
                  <a:lnTo>
                    <a:pt x="859" y="308"/>
                  </a:lnTo>
                  <a:lnTo>
                    <a:pt x="859" y="305"/>
                  </a:lnTo>
                  <a:lnTo>
                    <a:pt x="857" y="300"/>
                  </a:lnTo>
                  <a:lnTo>
                    <a:pt x="855" y="296"/>
                  </a:lnTo>
                  <a:lnTo>
                    <a:pt x="855" y="293"/>
                  </a:lnTo>
                  <a:lnTo>
                    <a:pt x="857" y="293"/>
                  </a:lnTo>
                  <a:lnTo>
                    <a:pt x="859" y="293"/>
                  </a:lnTo>
                  <a:lnTo>
                    <a:pt x="871" y="291"/>
                  </a:lnTo>
                  <a:lnTo>
                    <a:pt x="874" y="291"/>
                  </a:lnTo>
                  <a:lnTo>
                    <a:pt x="876" y="291"/>
                  </a:lnTo>
                  <a:lnTo>
                    <a:pt x="878" y="289"/>
                  </a:lnTo>
                  <a:lnTo>
                    <a:pt x="881" y="286"/>
                  </a:lnTo>
                  <a:lnTo>
                    <a:pt x="881" y="286"/>
                  </a:lnTo>
                  <a:lnTo>
                    <a:pt x="883" y="286"/>
                  </a:lnTo>
                  <a:lnTo>
                    <a:pt x="886" y="289"/>
                  </a:lnTo>
                  <a:lnTo>
                    <a:pt x="886" y="289"/>
                  </a:lnTo>
                  <a:lnTo>
                    <a:pt x="883" y="291"/>
                  </a:lnTo>
                  <a:lnTo>
                    <a:pt x="883" y="293"/>
                  </a:lnTo>
                  <a:lnTo>
                    <a:pt x="883" y="293"/>
                  </a:lnTo>
                  <a:lnTo>
                    <a:pt x="886" y="300"/>
                  </a:lnTo>
                  <a:lnTo>
                    <a:pt x="886" y="303"/>
                  </a:lnTo>
                  <a:lnTo>
                    <a:pt x="893" y="308"/>
                  </a:lnTo>
                  <a:lnTo>
                    <a:pt x="895" y="310"/>
                  </a:lnTo>
                  <a:lnTo>
                    <a:pt x="897" y="312"/>
                  </a:lnTo>
                  <a:lnTo>
                    <a:pt x="900" y="315"/>
                  </a:lnTo>
                  <a:lnTo>
                    <a:pt x="904" y="312"/>
                  </a:lnTo>
                  <a:lnTo>
                    <a:pt x="904" y="312"/>
                  </a:lnTo>
                  <a:lnTo>
                    <a:pt x="907" y="312"/>
                  </a:lnTo>
                  <a:lnTo>
                    <a:pt x="907" y="310"/>
                  </a:lnTo>
                  <a:lnTo>
                    <a:pt x="909" y="310"/>
                  </a:lnTo>
                  <a:lnTo>
                    <a:pt x="912" y="312"/>
                  </a:lnTo>
                  <a:lnTo>
                    <a:pt x="912" y="312"/>
                  </a:lnTo>
                  <a:lnTo>
                    <a:pt x="914" y="310"/>
                  </a:lnTo>
                  <a:lnTo>
                    <a:pt x="914" y="303"/>
                  </a:lnTo>
                  <a:lnTo>
                    <a:pt x="914" y="300"/>
                  </a:lnTo>
                  <a:lnTo>
                    <a:pt x="916" y="300"/>
                  </a:lnTo>
                  <a:lnTo>
                    <a:pt x="919" y="298"/>
                  </a:lnTo>
                  <a:lnTo>
                    <a:pt x="921" y="298"/>
                  </a:lnTo>
                  <a:lnTo>
                    <a:pt x="923" y="298"/>
                  </a:lnTo>
                  <a:lnTo>
                    <a:pt x="926" y="298"/>
                  </a:lnTo>
                  <a:lnTo>
                    <a:pt x="926" y="298"/>
                  </a:lnTo>
                  <a:lnTo>
                    <a:pt x="928" y="300"/>
                  </a:lnTo>
                  <a:lnTo>
                    <a:pt x="931" y="300"/>
                  </a:lnTo>
                  <a:lnTo>
                    <a:pt x="933" y="296"/>
                  </a:lnTo>
                  <a:lnTo>
                    <a:pt x="942" y="289"/>
                  </a:lnTo>
                  <a:lnTo>
                    <a:pt x="945" y="284"/>
                  </a:lnTo>
                  <a:lnTo>
                    <a:pt x="947" y="281"/>
                  </a:lnTo>
                  <a:lnTo>
                    <a:pt x="947" y="277"/>
                  </a:lnTo>
                  <a:lnTo>
                    <a:pt x="947" y="274"/>
                  </a:lnTo>
                  <a:lnTo>
                    <a:pt x="945" y="272"/>
                  </a:lnTo>
                  <a:lnTo>
                    <a:pt x="942" y="270"/>
                  </a:lnTo>
                  <a:lnTo>
                    <a:pt x="942" y="267"/>
                  </a:lnTo>
                  <a:lnTo>
                    <a:pt x="942" y="265"/>
                  </a:lnTo>
                  <a:lnTo>
                    <a:pt x="940" y="260"/>
                  </a:lnTo>
                  <a:lnTo>
                    <a:pt x="935" y="255"/>
                  </a:lnTo>
                  <a:lnTo>
                    <a:pt x="933" y="253"/>
                  </a:lnTo>
                  <a:lnTo>
                    <a:pt x="933" y="251"/>
                  </a:lnTo>
                  <a:lnTo>
                    <a:pt x="933" y="248"/>
                  </a:lnTo>
                  <a:lnTo>
                    <a:pt x="933" y="244"/>
                  </a:lnTo>
                  <a:lnTo>
                    <a:pt x="935" y="241"/>
                  </a:lnTo>
                  <a:lnTo>
                    <a:pt x="938" y="239"/>
                  </a:lnTo>
                  <a:lnTo>
                    <a:pt x="938" y="237"/>
                  </a:lnTo>
                  <a:lnTo>
                    <a:pt x="938" y="234"/>
                  </a:lnTo>
                  <a:lnTo>
                    <a:pt x="935" y="232"/>
                  </a:lnTo>
                  <a:lnTo>
                    <a:pt x="928" y="232"/>
                  </a:lnTo>
                  <a:lnTo>
                    <a:pt x="923" y="229"/>
                  </a:lnTo>
                  <a:lnTo>
                    <a:pt x="919" y="227"/>
                  </a:lnTo>
                  <a:lnTo>
                    <a:pt x="916" y="227"/>
                  </a:lnTo>
                  <a:lnTo>
                    <a:pt x="912" y="227"/>
                  </a:lnTo>
                  <a:lnTo>
                    <a:pt x="912" y="227"/>
                  </a:lnTo>
                  <a:lnTo>
                    <a:pt x="912" y="225"/>
                  </a:lnTo>
                  <a:lnTo>
                    <a:pt x="912" y="222"/>
                  </a:lnTo>
                  <a:lnTo>
                    <a:pt x="909" y="222"/>
                  </a:lnTo>
                  <a:lnTo>
                    <a:pt x="909" y="222"/>
                  </a:lnTo>
                  <a:lnTo>
                    <a:pt x="907" y="220"/>
                  </a:lnTo>
                  <a:lnTo>
                    <a:pt x="904" y="220"/>
                  </a:lnTo>
                  <a:lnTo>
                    <a:pt x="902" y="220"/>
                  </a:lnTo>
                  <a:lnTo>
                    <a:pt x="897" y="210"/>
                  </a:lnTo>
                  <a:lnTo>
                    <a:pt x="890" y="203"/>
                  </a:lnTo>
                  <a:lnTo>
                    <a:pt x="888" y="201"/>
                  </a:lnTo>
                  <a:lnTo>
                    <a:pt x="888" y="194"/>
                  </a:lnTo>
                  <a:lnTo>
                    <a:pt x="888" y="175"/>
                  </a:lnTo>
                  <a:lnTo>
                    <a:pt x="888" y="170"/>
                  </a:lnTo>
                  <a:lnTo>
                    <a:pt x="886" y="163"/>
                  </a:lnTo>
                  <a:lnTo>
                    <a:pt x="883" y="151"/>
                  </a:lnTo>
                  <a:lnTo>
                    <a:pt x="883" y="142"/>
                  </a:lnTo>
                  <a:lnTo>
                    <a:pt x="890" y="137"/>
                  </a:lnTo>
                  <a:lnTo>
                    <a:pt x="897" y="135"/>
                  </a:lnTo>
                  <a:lnTo>
                    <a:pt x="904" y="128"/>
                  </a:lnTo>
                  <a:lnTo>
                    <a:pt x="904" y="125"/>
                  </a:lnTo>
                  <a:lnTo>
                    <a:pt x="904" y="123"/>
                  </a:lnTo>
                  <a:lnTo>
                    <a:pt x="904" y="121"/>
                  </a:lnTo>
                  <a:lnTo>
                    <a:pt x="904" y="118"/>
                  </a:lnTo>
                  <a:lnTo>
                    <a:pt x="902" y="116"/>
                  </a:lnTo>
                  <a:lnTo>
                    <a:pt x="900" y="113"/>
                  </a:lnTo>
                  <a:lnTo>
                    <a:pt x="895" y="111"/>
                  </a:lnTo>
                  <a:lnTo>
                    <a:pt x="893" y="111"/>
                  </a:lnTo>
                  <a:lnTo>
                    <a:pt x="888" y="109"/>
                  </a:lnTo>
                  <a:lnTo>
                    <a:pt x="886" y="104"/>
                  </a:lnTo>
                  <a:lnTo>
                    <a:pt x="878" y="97"/>
                  </a:lnTo>
                  <a:lnTo>
                    <a:pt x="874" y="94"/>
                  </a:lnTo>
                  <a:lnTo>
                    <a:pt x="855" y="92"/>
                  </a:lnTo>
                  <a:lnTo>
                    <a:pt x="850" y="90"/>
                  </a:lnTo>
                  <a:lnTo>
                    <a:pt x="848" y="87"/>
                  </a:lnTo>
                  <a:lnTo>
                    <a:pt x="845" y="85"/>
                  </a:lnTo>
                  <a:lnTo>
                    <a:pt x="841" y="64"/>
                  </a:lnTo>
                  <a:lnTo>
                    <a:pt x="838" y="64"/>
                  </a:lnTo>
                  <a:lnTo>
                    <a:pt x="836" y="59"/>
                  </a:lnTo>
                  <a:lnTo>
                    <a:pt x="833" y="54"/>
                  </a:lnTo>
                  <a:lnTo>
                    <a:pt x="833" y="47"/>
                  </a:lnTo>
                  <a:lnTo>
                    <a:pt x="833" y="45"/>
                  </a:lnTo>
                  <a:lnTo>
                    <a:pt x="824" y="31"/>
                  </a:lnTo>
                  <a:lnTo>
                    <a:pt x="822" y="21"/>
                  </a:lnTo>
                  <a:lnTo>
                    <a:pt x="824" y="14"/>
                  </a:lnTo>
                  <a:lnTo>
                    <a:pt x="826" y="9"/>
                  </a:lnTo>
                  <a:lnTo>
                    <a:pt x="826" y="5"/>
                  </a:lnTo>
                  <a:lnTo>
                    <a:pt x="826" y="0"/>
                  </a:lnTo>
                  <a:lnTo>
                    <a:pt x="822" y="0"/>
                  </a:lnTo>
                  <a:lnTo>
                    <a:pt x="819" y="0"/>
                  </a:lnTo>
                  <a:lnTo>
                    <a:pt x="815" y="5"/>
                  </a:lnTo>
                  <a:lnTo>
                    <a:pt x="812" y="5"/>
                  </a:lnTo>
                  <a:lnTo>
                    <a:pt x="810" y="5"/>
                  </a:lnTo>
                  <a:lnTo>
                    <a:pt x="807" y="5"/>
                  </a:lnTo>
                  <a:lnTo>
                    <a:pt x="807" y="2"/>
                  </a:lnTo>
                  <a:lnTo>
                    <a:pt x="805" y="0"/>
                  </a:lnTo>
                  <a:lnTo>
                    <a:pt x="743" y="38"/>
                  </a:lnTo>
                  <a:lnTo>
                    <a:pt x="741" y="38"/>
                  </a:lnTo>
                  <a:lnTo>
                    <a:pt x="741" y="40"/>
                  </a:lnTo>
                  <a:lnTo>
                    <a:pt x="741" y="42"/>
                  </a:lnTo>
                  <a:lnTo>
                    <a:pt x="741" y="45"/>
                  </a:lnTo>
                  <a:lnTo>
                    <a:pt x="741" y="50"/>
                  </a:lnTo>
                  <a:lnTo>
                    <a:pt x="739" y="52"/>
                  </a:lnTo>
                  <a:lnTo>
                    <a:pt x="734" y="54"/>
                  </a:lnTo>
                  <a:lnTo>
                    <a:pt x="734" y="57"/>
                  </a:lnTo>
                  <a:lnTo>
                    <a:pt x="732" y="57"/>
                  </a:lnTo>
                  <a:lnTo>
                    <a:pt x="732" y="57"/>
                  </a:lnTo>
                  <a:lnTo>
                    <a:pt x="729" y="57"/>
                  </a:lnTo>
                  <a:lnTo>
                    <a:pt x="727" y="54"/>
                  </a:lnTo>
                  <a:lnTo>
                    <a:pt x="725" y="54"/>
                  </a:lnTo>
                  <a:lnTo>
                    <a:pt x="720" y="57"/>
                  </a:lnTo>
                  <a:lnTo>
                    <a:pt x="717" y="59"/>
                  </a:lnTo>
                  <a:lnTo>
                    <a:pt x="717" y="61"/>
                  </a:lnTo>
                  <a:lnTo>
                    <a:pt x="717" y="66"/>
                  </a:lnTo>
                  <a:lnTo>
                    <a:pt x="717" y="68"/>
                  </a:lnTo>
                  <a:lnTo>
                    <a:pt x="710" y="76"/>
                  </a:lnTo>
                  <a:lnTo>
                    <a:pt x="708" y="76"/>
                  </a:lnTo>
                  <a:lnTo>
                    <a:pt x="701" y="78"/>
                  </a:lnTo>
                  <a:lnTo>
                    <a:pt x="701" y="78"/>
                  </a:lnTo>
                  <a:lnTo>
                    <a:pt x="698" y="76"/>
                  </a:lnTo>
                  <a:lnTo>
                    <a:pt x="696" y="73"/>
                  </a:lnTo>
                  <a:lnTo>
                    <a:pt x="691" y="73"/>
                  </a:lnTo>
                  <a:lnTo>
                    <a:pt x="689" y="76"/>
                  </a:lnTo>
                  <a:lnTo>
                    <a:pt x="677" y="80"/>
                  </a:lnTo>
                  <a:lnTo>
                    <a:pt x="668" y="83"/>
                  </a:lnTo>
                  <a:lnTo>
                    <a:pt x="665" y="83"/>
                  </a:lnTo>
                  <a:lnTo>
                    <a:pt x="661" y="80"/>
                  </a:lnTo>
                  <a:lnTo>
                    <a:pt x="658" y="83"/>
                  </a:lnTo>
                  <a:lnTo>
                    <a:pt x="656" y="83"/>
                  </a:lnTo>
                  <a:lnTo>
                    <a:pt x="653" y="85"/>
                  </a:lnTo>
                  <a:lnTo>
                    <a:pt x="653" y="87"/>
                  </a:lnTo>
                  <a:lnTo>
                    <a:pt x="653" y="87"/>
                  </a:lnTo>
                  <a:lnTo>
                    <a:pt x="651" y="90"/>
                  </a:lnTo>
                  <a:lnTo>
                    <a:pt x="644" y="92"/>
                  </a:lnTo>
                  <a:lnTo>
                    <a:pt x="639" y="97"/>
                  </a:lnTo>
                  <a:lnTo>
                    <a:pt x="639" y="99"/>
                  </a:lnTo>
                  <a:lnTo>
                    <a:pt x="637" y="99"/>
                  </a:lnTo>
                  <a:lnTo>
                    <a:pt x="632" y="99"/>
                  </a:lnTo>
                  <a:lnTo>
                    <a:pt x="632" y="99"/>
                  </a:lnTo>
                  <a:lnTo>
                    <a:pt x="627" y="99"/>
                  </a:lnTo>
                  <a:lnTo>
                    <a:pt x="623" y="99"/>
                  </a:lnTo>
                  <a:lnTo>
                    <a:pt x="601" y="94"/>
                  </a:lnTo>
                  <a:lnTo>
                    <a:pt x="597" y="92"/>
                  </a:lnTo>
                  <a:lnTo>
                    <a:pt x="594" y="90"/>
                  </a:lnTo>
                  <a:lnTo>
                    <a:pt x="592" y="87"/>
                  </a:lnTo>
                  <a:lnTo>
                    <a:pt x="592" y="87"/>
                  </a:lnTo>
                  <a:lnTo>
                    <a:pt x="590" y="85"/>
                  </a:lnTo>
                  <a:lnTo>
                    <a:pt x="587" y="85"/>
                  </a:lnTo>
                  <a:lnTo>
                    <a:pt x="580" y="87"/>
                  </a:lnTo>
                  <a:lnTo>
                    <a:pt x="573" y="87"/>
                  </a:lnTo>
                  <a:lnTo>
                    <a:pt x="545" y="80"/>
                  </a:lnTo>
                  <a:lnTo>
                    <a:pt x="523" y="73"/>
                  </a:lnTo>
                  <a:lnTo>
                    <a:pt x="519" y="73"/>
                  </a:lnTo>
                  <a:lnTo>
                    <a:pt x="511" y="73"/>
                  </a:lnTo>
                  <a:lnTo>
                    <a:pt x="507" y="76"/>
                  </a:lnTo>
                  <a:lnTo>
                    <a:pt x="502" y="80"/>
                  </a:lnTo>
                  <a:lnTo>
                    <a:pt x="500" y="80"/>
                  </a:lnTo>
                  <a:lnTo>
                    <a:pt x="485" y="83"/>
                  </a:lnTo>
                  <a:lnTo>
                    <a:pt x="485" y="83"/>
                  </a:lnTo>
                  <a:lnTo>
                    <a:pt x="483" y="85"/>
                  </a:lnTo>
                  <a:lnTo>
                    <a:pt x="481" y="87"/>
                  </a:lnTo>
                  <a:lnTo>
                    <a:pt x="483" y="90"/>
                  </a:lnTo>
                  <a:lnTo>
                    <a:pt x="483" y="94"/>
                  </a:lnTo>
                  <a:lnTo>
                    <a:pt x="481" y="94"/>
                  </a:lnTo>
                  <a:lnTo>
                    <a:pt x="478" y="99"/>
                  </a:lnTo>
                  <a:lnTo>
                    <a:pt x="476" y="102"/>
                  </a:lnTo>
                  <a:lnTo>
                    <a:pt x="476" y="102"/>
                  </a:lnTo>
                  <a:lnTo>
                    <a:pt x="476" y="104"/>
                  </a:lnTo>
                  <a:lnTo>
                    <a:pt x="476" y="106"/>
                  </a:lnTo>
                  <a:lnTo>
                    <a:pt x="474" y="106"/>
                  </a:lnTo>
                  <a:lnTo>
                    <a:pt x="474" y="106"/>
                  </a:lnTo>
                  <a:lnTo>
                    <a:pt x="471" y="109"/>
                  </a:lnTo>
                  <a:lnTo>
                    <a:pt x="471" y="111"/>
                  </a:lnTo>
                  <a:lnTo>
                    <a:pt x="469" y="113"/>
                  </a:lnTo>
                  <a:lnTo>
                    <a:pt x="471" y="116"/>
                  </a:lnTo>
                  <a:lnTo>
                    <a:pt x="471" y="118"/>
                  </a:lnTo>
                  <a:lnTo>
                    <a:pt x="474" y="118"/>
                  </a:lnTo>
                  <a:lnTo>
                    <a:pt x="476" y="118"/>
                  </a:lnTo>
                  <a:lnTo>
                    <a:pt x="478" y="121"/>
                  </a:lnTo>
                  <a:lnTo>
                    <a:pt x="481" y="118"/>
                  </a:lnTo>
                  <a:lnTo>
                    <a:pt x="483" y="121"/>
                  </a:lnTo>
                  <a:lnTo>
                    <a:pt x="485" y="121"/>
                  </a:lnTo>
                  <a:lnTo>
                    <a:pt x="488" y="125"/>
                  </a:lnTo>
                  <a:lnTo>
                    <a:pt x="488" y="128"/>
                  </a:lnTo>
                  <a:lnTo>
                    <a:pt x="488" y="130"/>
                  </a:lnTo>
                  <a:lnTo>
                    <a:pt x="488" y="132"/>
                  </a:lnTo>
                  <a:lnTo>
                    <a:pt x="488" y="135"/>
                  </a:lnTo>
                  <a:lnTo>
                    <a:pt x="481" y="137"/>
                  </a:lnTo>
                  <a:lnTo>
                    <a:pt x="481" y="139"/>
                  </a:lnTo>
                  <a:lnTo>
                    <a:pt x="478" y="142"/>
                  </a:lnTo>
                  <a:lnTo>
                    <a:pt x="481" y="144"/>
                  </a:lnTo>
                  <a:lnTo>
                    <a:pt x="481" y="147"/>
                  </a:lnTo>
                  <a:lnTo>
                    <a:pt x="483" y="149"/>
                  </a:lnTo>
                  <a:lnTo>
                    <a:pt x="488" y="149"/>
                  </a:lnTo>
                  <a:lnTo>
                    <a:pt x="492" y="149"/>
                  </a:lnTo>
                  <a:lnTo>
                    <a:pt x="495" y="149"/>
                  </a:lnTo>
                  <a:lnTo>
                    <a:pt x="500" y="149"/>
                  </a:lnTo>
                  <a:lnTo>
                    <a:pt x="502" y="149"/>
                  </a:lnTo>
                  <a:lnTo>
                    <a:pt x="504" y="149"/>
                  </a:lnTo>
                  <a:lnTo>
                    <a:pt x="507" y="149"/>
                  </a:lnTo>
                  <a:lnTo>
                    <a:pt x="511" y="151"/>
                  </a:lnTo>
                  <a:lnTo>
                    <a:pt x="511" y="154"/>
                  </a:lnTo>
                  <a:lnTo>
                    <a:pt x="511" y="156"/>
                  </a:lnTo>
                  <a:lnTo>
                    <a:pt x="509" y="161"/>
                  </a:lnTo>
                  <a:lnTo>
                    <a:pt x="507" y="163"/>
                  </a:lnTo>
                  <a:lnTo>
                    <a:pt x="504" y="163"/>
                  </a:lnTo>
                  <a:lnTo>
                    <a:pt x="500" y="165"/>
                  </a:lnTo>
                  <a:lnTo>
                    <a:pt x="492" y="168"/>
                  </a:lnTo>
                  <a:lnTo>
                    <a:pt x="490" y="168"/>
                  </a:lnTo>
                  <a:lnTo>
                    <a:pt x="488" y="175"/>
                  </a:lnTo>
                  <a:lnTo>
                    <a:pt x="485" y="175"/>
                  </a:lnTo>
                  <a:lnTo>
                    <a:pt x="485" y="177"/>
                  </a:lnTo>
                  <a:lnTo>
                    <a:pt x="485" y="177"/>
                  </a:lnTo>
                  <a:lnTo>
                    <a:pt x="485" y="180"/>
                  </a:lnTo>
                  <a:lnTo>
                    <a:pt x="485" y="182"/>
                  </a:lnTo>
                  <a:lnTo>
                    <a:pt x="485" y="184"/>
                  </a:lnTo>
                  <a:lnTo>
                    <a:pt x="488" y="184"/>
                  </a:lnTo>
                  <a:lnTo>
                    <a:pt x="490" y="189"/>
                  </a:lnTo>
                  <a:lnTo>
                    <a:pt x="495" y="192"/>
                  </a:lnTo>
                  <a:lnTo>
                    <a:pt x="500" y="194"/>
                  </a:lnTo>
                  <a:lnTo>
                    <a:pt x="502" y="201"/>
                  </a:lnTo>
                  <a:lnTo>
                    <a:pt x="500" y="208"/>
                  </a:lnTo>
                  <a:lnTo>
                    <a:pt x="497" y="215"/>
                  </a:lnTo>
                  <a:lnTo>
                    <a:pt x="497" y="218"/>
                  </a:lnTo>
                  <a:lnTo>
                    <a:pt x="495" y="218"/>
                  </a:lnTo>
                  <a:lnTo>
                    <a:pt x="495" y="220"/>
                  </a:lnTo>
                  <a:lnTo>
                    <a:pt x="492" y="220"/>
                  </a:lnTo>
                  <a:lnTo>
                    <a:pt x="490" y="222"/>
                  </a:lnTo>
                  <a:lnTo>
                    <a:pt x="488" y="222"/>
                  </a:lnTo>
                  <a:lnTo>
                    <a:pt x="488" y="225"/>
                  </a:lnTo>
                  <a:lnTo>
                    <a:pt x="488" y="229"/>
                  </a:lnTo>
                  <a:lnTo>
                    <a:pt x="488" y="232"/>
                  </a:lnTo>
                  <a:lnTo>
                    <a:pt x="490" y="234"/>
                  </a:lnTo>
                  <a:lnTo>
                    <a:pt x="495" y="237"/>
                  </a:lnTo>
                  <a:lnTo>
                    <a:pt x="497" y="239"/>
                  </a:lnTo>
                  <a:lnTo>
                    <a:pt x="502" y="246"/>
                  </a:lnTo>
                  <a:lnTo>
                    <a:pt x="504" y="248"/>
                  </a:lnTo>
                  <a:lnTo>
                    <a:pt x="511" y="248"/>
                  </a:lnTo>
                  <a:lnTo>
                    <a:pt x="514" y="251"/>
                  </a:lnTo>
                  <a:lnTo>
                    <a:pt x="516" y="253"/>
                  </a:lnTo>
                  <a:lnTo>
                    <a:pt x="516" y="258"/>
                  </a:lnTo>
                  <a:lnTo>
                    <a:pt x="516" y="263"/>
                  </a:lnTo>
                  <a:lnTo>
                    <a:pt x="516" y="265"/>
                  </a:lnTo>
                  <a:lnTo>
                    <a:pt x="516" y="267"/>
                  </a:lnTo>
                  <a:lnTo>
                    <a:pt x="514" y="267"/>
                  </a:lnTo>
                  <a:lnTo>
                    <a:pt x="516" y="270"/>
                  </a:lnTo>
                  <a:lnTo>
                    <a:pt x="516" y="272"/>
                  </a:lnTo>
                  <a:lnTo>
                    <a:pt x="519" y="272"/>
                  </a:lnTo>
                  <a:lnTo>
                    <a:pt x="519" y="272"/>
                  </a:lnTo>
                  <a:lnTo>
                    <a:pt x="521" y="272"/>
                  </a:lnTo>
                  <a:lnTo>
                    <a:pt x="523" y="270"/>
                  </a:lnTo>
                  <a:lnTo>
                    <a:pt x="526" y="270"/>
                  </a:lnTo>
                  <a:lnTo>
                    <a:pt x="526" y="272"/>
                  </a:lnTo>
                  <a:lnTo>
                    <a:pt x="528" y="274"/>
                  </a:lnTo>
                  <a:lnTo>
                    <a:pt x="530" y="274"/>
                  </a:lnTo>
                  <a:lnTo>
                    <a:pt x="533" y="274"/>
                  </a:lnTo>
                  <a:lnTo>
                    <a:pt x="537" y="274"/>
                  </a:lnTo>
                  <a:lnTo>
                    <a:pt x="537" y="274"/>
                  </a:lnTo>
                  <a:lnTo>
                    <a:pt x="540" y="272"/>
                  </a:lnTo>
                  <a:lnTo>
                    <a:pt x="540" y="270"/>
                  </a:lnTo>
                  <a:lnTo>
                    <a:pt x="540" y="270"/>
                  </a:lnTo>
                  <a:lnTo>
                    <a:pt x="542" y="267"/>
                  </a:lnTo>
                  <a:lnTo>
                    <a:pt x="542" y="265"/>
                  </a:lnTo>
                  <a:lnTo>
                    <a:pt x="545" y="265"/>
                  </a:lnTo>
                  <a:lnTo>
                    <a:pt x="547" y="267"/>
                  </a:lnTo>
                  <a:lnTo>
                    <a:pt x="547" y="267"/>
                  </a:lnTo>
                  <a:lnTo>
                    <a:pt x="545" y="270"/>
                  </a:lnTo>
                  <a:lnTo>
                    <a:pt x="545" y="274"/>
                  </a:lnTo>
                  <a:lnTo>
                    <a:pt x="542" y="277"/>
                  </a:lnTo>
                  <a:lnTo>
                    <a:pt x="542" y="279"/>
                  </a:lnTo>
                  <a:lnTo>
                    <a:pt x="545" y="284"/>
                  </a:lnTo>
                  <a:lnTo>
                    <a:pt x="542" y="284"/>
                  </a:lnTo>
                  <a:lnTo>
                    <a:pt x="542" y="286"/>
                  </a:lnTo>
                  <a:lnTo>
                    <a:pt x="542" y="289"/>
                  </a:lnTo>
                  <a:lnTo>
                    <a:pt x="542" y="291"/>
                  </a:lnTo>
                  <a:lnTo>
                    <a:pt x="542" y="291"/>
                  </a:lnTo>
                  <a:lnTo>
                    <a:pt x="545" y="298"/>
                  </a:lnTo>
                  <a:lnTo>
                    <a:pt x="547" y="303"/>
                  </a:lnTo>
                  <a:lnTo>
                    <a:pt x="549" y="303"/>
                  </a:lnTo>
                  <a:lnTo>
                    <a:pt x="552" y="303"/>
                  </a:lnTo>
                  <a:lnTo>
                    <a:pt x="556" y="300"/>
                  </a:lnTo>
                  <a:lnTo>
                    <a:pt x="559" y="300"/>
                  </a:lnTo>
                  <a:lnTo>
                    <a:pt x="563" y="305"/>
                  </a:lnTo>
                  <a:lnTo>
                    <a:pt x="568" y="303"/>
                  </a:lnTo>
                  <a:lnTo>
                    <a:pt x="571" y="303"/>
                  </a:lnTo>
                  <a:lnTo>
                    <a:pt x="573" y="303"/>
                  </a:lnTo>
                  <a:lnTo>
                    <a:pt x="578" y="303"/>
                  </a:lnTo>
                  <a:lnTo>
                    <a:pt x="580" y="305"/>
                  </a:lnTo>
                  <a:lnTo>
                    <a:pt x="582" y="308"/>
                  </a:lnTo>
                  <a:lnTo>
                    <a:pt x="587" y="310"/>
                  </a:lnTo>
                  <a:lnTo>
                    <a:pt x="592" y="310"/>
                  </a:lnTo>
                  <a:lnTo>
                    <a:pt x="599" y="317"/>
                  </a:lnTo>
                  <a:lnTo>
                    <a:pt x="601" y="319"/>
                  </a:lnTo>
                  <a:lnTo>
                    <a:pt x="601" y="322"/>
                  </a:lnTo>
                  <a:lnTo>
                    <a:pt x="601" y="324"/>
                  </a:lnTo>
                  <a:lnTo>
                    <a:pt x="599" y="326"/>
                  </a:lnTo>
                  <a:lnTo>
                    <a:pt x="597" y="329"/>
                  </a:lnTo>
                  <a:lnTo>
                    <a:pt x="597" y="331"/>
                  </a:lnTo>
                  <a:lnTo>
                    <a:pt x="597" y="334"/>
                  </a:lnTo>
                  <a:lnTo>
                    <a:pt x="594" y="334"/>
                  </a:lnTo>
                  <a:lnTo>
                    <a:pt x="592" y="334"/>
                  </a:lnTo>
                  <a:lnTo>
                    <a:pt x="592" y="334"/>
                  </a:lnTo>
                  <a:lnTo>
                    <a:pt x="587" y="336"/>
                  </a:lnTo>
                  <a:lnTo>
                    <a:pt x="587" y="336"/>
                  </a:lnTo>
                  <a:lnTo>
                    <a:pt x="587" y="338"/>
                  </a:lnTo>
                  <a:lnTo>
                    <a:pt x="585" y="338"/>
                  </a:lnTo>
                  <a:lnTo>
                    <a:pt x="582" y="338"/>
                  </a:lnTo>
                  <a:lnTo>
                    <a:pt x="582" y="338"/>
                  </a:lnTo>
                  <a:lnTo>
                    <a:pt x="582" y="341"/>
                  </a:lnTo>
                  <a:lnTo>
                    <a:pt x="580" y="341"/>
                  </a:lnTo>
                  <a:lnTo>
                    <a:pt x="580" y="341"/>
                  </a:lnTo>
                  <a:lnTo>
                    <a:pt x="575" y="338"/>
                  </a:lnTo>
                  <a:lnTo>
                    <a:pt x="573" y="338"/>
                  </a:lnTo>
                  <a:lnTo>
                    <a:pt x="575" y="341"/>
                  </a:lnTo>
                  <a:lnTo>
                    <a:pt x="573" y="341"/>
                  </a:lnTo>
                  <a:lnTo>
                    <a:pt x="571" y="341"/>
                  </a:lnTo>
                  <a:lnTo>
                    <a:pt x="571" y="341"/>
                  </a:lnTo>
                  <a:lnTo>
                    <a:pt x="571" y="343"/>
                  </a:lnTo>
                  <a:lnTo>
                    <a:pt x="571" y="343"/>
                  </a:lnTo>
                  <a:lnTo>
                    <a:pt x="568" y="343"/>
                  </a:lnTo>
                  <a:lnTo>
                    <a:pt x="568" y="345"/>
                  </a:lnTo>
                  <a:lnTo>
                    <a:pt x="566" y="345"/>
                  </a:lnTo>
                  <a:lnTo>
                    <a:pt x="563" y="345"/>
                  </a:lnTo>
                  <a:lnTo>
                    <a:pt x="563" y="345"/>
                  </a:lnTo>
                  <a:lnTo>
                    <a:pt x="561" y="348"/>
                  </a:lnTo>
                  <a:lnTo>
                    <a:pt x="559" y="345"/>
                  </a:lnTo>
                  <a:lnTo>
                    <a:pt x="556" y="348"/>
                  </a:lnTo>
                  <a:lnTo>
                    <a:pt x="556" y="350"/>
                  </a:lnTo>
                  <a:lnTo>
                    <a:pt x="554" y="352"/>
                  </a:lnTo>
                  <a:lnTo>
                    <a:pt x="552" y="355"/>
                  </a:lnTo>
                  <a:lnTo>
                    <a:pt x="547" y="352"/>
                  </a:lnTo>
                  <a:lnTo>
                    <a:pt x="545" y="357"/>
                  </a:lnTo>
                  <a:lnTo>
                    <a:pt x="545" y="357"/>
                  </a:lnTo>
                  <a:lnTo>
                    <a:pt x="542" y="360"/>
                  </a:lnTo>
                  <a:lnTo>
                    <a:pt x="535" y="364"/>
                  </a:lnTo>
                  <a:lnTo>
                    <a:pt x="535" y="364"/>
                  </a:lnTo>
                  <a:lnTo>
                    <a:pt x="533" y="367"/>
                  </a:lnTo>
                  <a:lnTo>
                    <a:pt x="533" y="369"/>
                  </a:lnTo>
                  <a:lnTo>
                    <a:pt x="533" y="369"/>
                  </a:lnTo>
                  <a:lnTo>
                    <a:pt x="533" y="369"/>
                  </a:lnTo>
                  <a:lnTo>
                    <a:pt x="533" y="371"/>
                  </a:lnTo>
                  <a:lnTo>
                    <a:pt x="533" y="371"/>
                  </a:lnTo>
                  <a:lnTo>
                    <a:pt x="533" y="371"/>
                  </a:lnTo>
                  <a:lnTo>
                    <a:pt x="533" y="374"/>
                  </a:lnTo>
                  <a:lnTo>
                    <a:pt x="533" y="374"/>
                  </a:lnTo>
                  <a:lnTo>
                    <a:pt x="530" y="374"/>
                  </a:lnTo>
                  <a:lnTo>
                    <a:pt x="530" y="374"/>
                  </a:lnTo>
                  <a:lnTo>
                    <a:pt x="530" y="374"/>
                  </a:lnTo>
                  <a:lnTo>
                    <a:pt x="530" y="376"/>
                  </a:lnTo>
                  <a:lnTo>
                    <a:pt x="530" y="376"/>
                  </a:lnTo>
                  <a:lnTo>
                    <a:pt x="530" y="376"/>
                  </a:lnTo>
                  <a:lnTo>
                    <a:pt x="535" y="386"/>
                  </a:lnTo>
                  <a:lnTo>
                    <a:pt x="537" y="395"/>
                  </a:lnTo>
                  <a:lnTo>
                    <a:pt x="540" y="400"/>
                  </a:lnTo>
                  <a:lnTo>
                    <a:pt x="540" y="400"/>
                  </a:lnTo>
                  <a:lnTo>
                    <a:pt x="540" y="402"/>
                  </a:lnTo>
                  <a:lnTo>
                    <a:pt x="540" y="405"/>
                  </a:lnTo>
                  <a:lnTo>
                    <a:pt x="537" y="405"/>
                  </a:lnTo>
                  <a:lnTo>
                    <a:pt x="537" y="407"/>
                  </a:lnTo>
                  <a:lnTo>
                    <a:pt x="533" y="416"/>
                  </a:lnTo>
                  <a:lnTo>
                    <a:pt x="533" y="419"/>
                  </a:lnTo>
                  <a:lnTo>
                    <a:pt x="533" y="421"/>
                  </a:lnTo>
                  <a:lnTo>
                    <a:pt x="530" y="426"/>
                  </a:lnTo>
                  <a:lnTo>
                    <a:pt x="530" y="428"/>
                  </a:lnTo>
                  <a:lnTo>
                    <a:pt x="530" y="431"/>
                  </a:lnTo>
                  <a:lnTo>
                    <a:pt x="533" y="431"/>
                  </a:lnTo>
                  <a:lnTo>
                    <a:pt x="533" y="433"/>
                  </a:lnTo>
                  <a:lnTo>
                    <a:pt x="533" y="433"/>
                  </a:lnTo>
                  <a:lnTo>
                    <a:pt x="535" y="435"/>
                  </a:lnTo>
                  <a:lnTo>
                    <a:pt x="537" y="433"/>
                  </a:lnTo>
                  <a:lnTo>
                    <a:pt x="540" y="433"/>
                  </a:lnTo>
                  <a:lnTo>
                    <a:pt x="542" y="435"/>
                  </a:lnTo>
                  <a:lnTo>
                    <a:pt x="542" y="435"/>
                  </a:lnTo>
                  <a:lnTo>
                    <a:pt x="545" y="438"/>
                  </a:lnTo>
                  <a:lnTo>
                    <a:pt x="540" y="440"/>
                  </a:lnTo>
                  <a:lnTo>
                    <a:pt x="537" y="440"/>
                  </a:lnTo>
                  <a:lnTo>
                    <a:pt x="535" y="442"/>
                  </a:lnTo>
                  <a:lnTo>
                    <a:pt x="535" y="445"/>
                  </a:lnTo>
                  <a:lnTo>
                    <a:pt x="535" y="445"/>
                  </a:lnTo>
                  <a:lnTo>
                    <a:pt x="533" y="447"/>
                  </a:lnTo>
                  <a:lnTo>
                    <a:pt x="533" y="450"/>
                  </a:lnTo>
                  <a:lnTo>
                    <a:pt x="530" y="450"/>
                  </a:lnTo>
                  <a:lnTo>
                    <a:pt x="528" y="450"/>
                  </a:lnTo>
                  <a:lnTo>
                    <a:pt x="528" y="450"/>
                  </a:lnTo>
                  <a:lnTo>
                    <a:pt x="526" y="450"/>
                  </a:lnTo>
                  <a:lnTo>
                    <a:pt x="523" y="452"/>
                  </a:lnTo>
                  <a:lnTo>
                    <a:pt x="523" y="454"/>
                  </a:lnTo>
                  <a:lnTo>
                    <a:pt x="523" y="454"/>
                  </a:lnTo>
                  <a:lnTo>
                    <a:pt x="523" y="454"/>
                  </a:lnTo>
                  <a:lnTo>
                    <a:pt x="521" y="454"/>
                  </a:lnTo>
                  <a:lnTo>
                    <a:pt x="519" y="454"/>
                  </a:lnTo>
                  <a:lnTo>
                    <a:pt x="516" y="454"/>
                  </a:lnTo>
                  <a:lnTo>
                    <a:pt x="516" y="454"/>
                  </a:lnTo>
                  <a:lnTo>
                    <a:pt x="516" y="454"/>
                  </a:lnTo>
                  <a:lnTo>
                    <a:pt x="514" y="457"/>
                  </a:lnTo>
                  <a:lnTo>
                    <a:pt x="514" y="457"/>
                  </a:lnTo>
                  <a:lnTo>
                    <a:pt x="514" y="459"/>
                  </a:lnTo>
                  <a:lnTo>
                    <a:pt x="514" y="461"/>
                  </a:lnTo>
                  <a:lnTo>
                    <a:pt x="511" y="461"/>
                  </a:lnTo>
                  <a:lnTo>
                    <a:pt x="511" y="461"/>
                  </a:lnTo>
                  <a:lnTo>
                    <a:pt x="509" y="464"/>
                  </a:lnTo>
                  <a:lnTo>
                    <a:pt x="511" y="464"/>
                  </a:lnTo>
                  <a:lnTo>
                    <a:pt x="511" y="466"/>
                  </a:lnTo>
                  <a:lnTo>
                    <a:pt x="511" y="466"/>
                  </a:lnTo>
                  <a:lnTo>
                    <a:pt x="509" y="466"/>
                  </a:lnTo>
                  <a:lnTo>
                    <a:pt x="509" y="468"/>
                  </a:lnTo>
                  <a:lnTo>
                    <a:pt x="507" y="471"/>
                  </a:lnTo>
                  <a:lnTo>
                    <a:pt x="504" y="471"/>
                  </a:lnTo>
                  <a:lnTo>
                    <a:pt x="504" y="473"/>
                  </a:lnTo>
                  <a:lnTo>
                    <a:pt x="504" y="473"/>
                  </a:lnTo>
                  <a:lnTo>
                    <a:pt x="502" y="476"/>
                  </a:lnTo>
                  <a:lnTo>
                    <a:pt x="502" y="476"/>
                  </a:lnTo>
                  <a:lnTo>
                    <a:pt x="502" y="478"/>
                  </a:lnTo>
                  <a:lnTo>
                    <a:pt x="502" y="478"/>
                  </a:lnTo>
                  <a:lnTo>
                    <a:pt x="500" y="478"/>
                  </a:lnTo>
                  <a:lnTo>
                    <a:pt x="497" y="480"/>
                  </a:lnTo>
                  <a:lnTo>
                    <a:pt x="497" y="480"/>
                  </a:lnTo>
                  <a:lnTo>
                    <a:pt x="495" y="480"/>
                  </a:lnTo>
                  <a:lnTo>
                    <a:pt x="495" y="483"/>
                  </a:lnTo>
                  <a:lnTo>
                    <a:pt x="492" y="485"/>
                  </a:lnTo>
                  <a:lnTo>
                    <a:pt x="492" y="485"/>
                  </a:lnTo>
                  <a:lnTo>
                    <a:pt x="495" y="487"/>
                  </a:lnTo>
                  <a:lnTo>
                    <a:pt x="492" y="490"/>
                  </a:lnTo>
                  <a:lnTo>
                    <a:pt x="492" y="492"/>
                  </a:lnTo>
                  <a:lnTo>
                    <a:pt x="490" y="492"/>
                  </a:lnTo>
                  <a:lnTo>
                    <a:pt x="488" y="492"/>
                  </a:lnTo>
                  <a:lnTo>
                    <a:pt x="488" y="495"/>
                  </a:lnTo>
                  <a:lnTo>
                    <a:pt x="483" y="499"/>
                  </a:lnTo>
                  <a:lnTo>
                    <a:pt x="483" y="502"/>
                  </a:lnTo>
                  <a:lnTo>
                    <a:pt x="481" y="502"/>
                  </a:lnTo>
                  <a:lnTo>
                    <a:pt x="481" y="502"/>
                  </a:lnTo>
                  <a:lnTo>
                    <a:pt x="481" y="502"/>
                  </a:lnTo>
                  <a:lnTo>
                    <a:pt x="481" y="502"/>
                  </a:lnTo>
                  <a:lnTo>
                    <a:pt x="481" y="504"/>
                  </a:lnTo>
                  <a:lnTo>
                    <a:pt x="478" y="504"/>
                  </a:lnTo>
                  <a:lnTo>
                    <a:pt x="478" y="504"/>
                  </a:lnTo>
                  <a:lnTo>
                    <a:pt x="476" y="506"/>
                  </a:lnTo>
                  <a:lnTo>
                    <a:pt x="476" y="506"/>
                  </a:lnTo>
                  <a:lnTo>
                    <a:pt x="476" y="506"/>
                  </a:lnTo>
                  <a:lnTo>
                    <a:pt x="481" y="509"/>
                  </a:lnTo>
                  <a:lnTo>
                    <a:pt x="481" y="511"/>
                  </a:lnTo>
                  <a:lnTo>
                    <a:pt x="483" y="516"/>
                  </a:lnTo>
                  <a:lnTo>
                    <a:pt x="485" y="521"/>
                  </a:lnTo>
                  <a:lnTo>
                    <a:pt x="483" y="523"/>
                  </a:lnTo>
                  <a:lnTo>
                    <a:pt x="471" y="535"/>
                  </a:lnTo>
                  <a:lnTo>
                    <a:pt x="466" y="537"/>
                  </a:lnTo>
                  <a:lnTo>
                    <a:pt x="452" y="539"/>
                  </a:lnTo>
                  <a:lnTo>
                    <a:pt x="438" y="547"/>
                  </a:lnTo>
                  <a:lnTo>
                    <a:pt x="436" y="549"/>
                  </a:lnTo>
                  <a:lnTo>
                    <a:pt x="433" y="561"/>
                  </a:lnTo>
                  <a:lnTo>
                    <a:pt x="429" y="573"/>
                  </a:lnTo>
                  <a:lnTo>
                    <a:pt x="424" y="584"/>
                  </a:lnTo>
                  <a:lnTo>
                    <a:pt x="419" y="594"/>
                  </a:lnTo>
                  <a:lnTo>
                    <a:pt x="417" y="603"/>
                  </a:lnTo>
                  <a:lnTo>
                    <a:pt x="410" y="615"/>
                  </a:lnTo>
                  <a:lnTo>
                    <a:pt x="405" y="622"/>
                  </a:lnTo>
                  <a:lnTo>
                    <a:pt x="402" y="625"/>
                  </a:lnTo>
                  <a:lnTo>
                    <a:pt x="400" y="632"/>
                  </a:lnTo>
                  <a:lnTo>
                    <a:pt x="398" y="634"/>
                  </a:lnTo>
                  <a:lnTo>
                    <a:pt x="398" y="634"/>
                  </a:lnTo>
                  <a:lnTo>
                    <a:pt x="386" y="639"/>
                  </a:lnTo>
                  <a:lnTo>
                    <a:pt x="376" y="646"/>
                  </a:lnTo>
                  <a:lnTo>
                    <a:pt x="365" y="651"/>
                  </a:lnTo>
                  <a:lnTo>
                    <a:pt x="353" y="658"/>
                  </a:lnTo>
                  <a:lnTo>
                    <a:pt x="350" y="658"/>
                  </a:lnTo>
                  <a:lnTo>
                    <a:pt x="346" y="667"/>
                  </a:lnTo>
                  <a:lnTo>
                    <a:pt x="343" y="670"/>
                  </a:lnTo>
                  <a:lnTo>
                    <a:pt x="339" y="689"/>
                  </a:lnTo>
                  <a:lnTo>
                    <a:pt x="336" y="693"/>
                  </a:lnTo>
                  <a:lnTo>
                    <a:pt x="334" y="698"/>
                  </a:lnTo>
                  <a:lnTo>
                    <a:pt x="331" y="700"/>
                  </a:lnTo>
                  <a:lnTo>
                    <a:pt x="322" y="710"/>
                  </a:lnTo>
                  <a:lnTo>
                    <a:pt x="315" y="717"/>
                  </a:lnTo>
                  <a:lnTo>
                    <a:pt x="312" y="719"/>
                  </a:lnTo>
                  <a:lnTo>
                    <a:pt x="312" y="722"/>
                  </a:lnTo>
                  <a:lnTo>
                    <a:pt x="312" y="734"/>
                  </a:lnTo>
                  <a:lnTo>
                    <a:pt x="312" y="734"/>
                  </a:lnTo>
                  <a:lnTo>
                    <a:pt x="310" y="736"/>
                  </a:lnTo>
                  <a:lnTo>
                    <a:pt x="296" y="741"/>
                  </a:lnTo>
                  <a:lnTo>
                    <a:pt x="286" y="743"/>
                  </a:lnTo>
                  <a:lnTo>
                    <a:pt x="279" y="743"/>
                  </a:lnTo>
                  <a:lnTo>
                    <a:pt x="272" y="743"/>
                  </a:lnTo>
                  <a:lnTo>
                    <a:pt x="265" y="743"/>
                  </a:lnTo>
                  <a:lnTo>
                    <a:pt x="258" y="745"/>
                  </a:lnTo>
                  <a:lnTo>
                    <a:pt x="251" y="748"/>
                  </a:lnTo>
                  <a:lnTo>
                    <a:pt x="241" y="752"/>
                  </a:lnTo>
                  <a:lnTo>
                    <a:pt x="232" y="757"/>
                  </a:lnTo>
                  <a:lnTo>
                    <a:pt x="225" y="760"/>
                  </a:lnTo>
                  <a:lnTo>
                    <a:pt x="218" y="757"/>
                  </a:lnTo>
                  <a:lnTo>
                    <a:pt x="215" y="755"/>
                  </a:lnTo>
                  <a:lnTo>
                    <a:pt x="211" y="750"/>
                  </a:lnTo>
                  <a:lnTo>
                    <a:pt x="208" y="745"/>
                  </a:lnTo>
                  <a:lnTo>
                    <a:pt x="208" y="743"/>
                  </a:lnTo>
                  <a:lnTo>
                    <a:pt x="208" y="738"/>
                  </a:lnTo>
                  <a:lnTo>
                    <a:pt x="208" y="738"/>
                  </a:lnTo>
                  <a:lnTo>
                    <a:pt x="206" y="736"/>
                  </a:lnTo>
                  <a:lnTo>
                    <a:pt x="204" y="734"/>
                  </a:lnTo>
                  <a:lnTo>
                    <a:pt x="201" y="731"/>
                  </a:lnTo>
                  <a:lnTo>
                    <a:pt x="199" y="729"/>
                  </a:lnTo>
                  <a:lnTo>
                    <a:pt x="196" y="729"/>
                  </a:lnTo>
                  <a:lnTo>
                    <a:pt x="194" y="726"/>
                  </a:lnTo>
                  <a:lnTo>
                    <a:pt x="194" y="726"/>
                  </a:lnTo>
                  <a:lnTo>
                    <a:pt x="192" y="726"/>
                  </a:lnTo>
                  <a:lnTo>
                    <a:pt x="189" y="729"/>
                  </a:lnTo>
                  <a:lnTo>
                    <a:pt x="185" y="729"/>
                  </a:lnTo>
                  <a:lnTo>
                    <a:pt x="185" y="729"/>
                  </a:lnTo>
                  <a:lnTo>
                    <a:pt x="182" y="731"/>
                  </a:lnTo>
                  <a:lnTo>
                    <a:pt x="178" y="736"/>
                  </a:lnTo>
                  <a:lnTo>
                    <a:pt x="173" y="741"/>
                  </a:lnTo>
                  <a:lnTo>
                    <a:pt x="163" y="748"/>
                  </a:lnTo>
                  <a:lnTo>
                    <a:pt x="163" y="750"/>
                  </a:lnTo>
                  <a:lnTo>
                    <a:pt x="156" y="769"/>
                  </a:lnTo>
                  <a:lnTo>
                    <a:pt x="154" y="771"/>
                  </a:lnTo>
                  <a:lnTo>
                    <a:pt x="147" y="779"/>
                  </a:lnTo>
                  <a:lnTo>
                    <a:pt x="142" y="786"/>
                  </a:lnTo>
                  <a:lnTo>
                    <a:pt x="133" y="795"/>
                  </a:lnTo>
                  <a:lnTo>
                    <a:pt x="128" y="800"/>
                  </a:lnTo>
                  <a:lnTo>
                    <a:pt x="121" y="807"/>
                  </a:lnTo>
                  <a:lnTo>
                    <a:pt x="116" y="812"/>
                  </a:lnTo>
                  <a:lnTo>
                    <a:pt x="114" y="819"/>
                  </a:lnTo>
                  <a:lnTo>
                    <a:pt x="111" y="831"/>
                  </a:lnTo>
                  <a:lnTo>
                    <a:pt x="111" y="842"/>
                  </a:lnTo>
                  <a:lnTo>
                    <a:pt x="111" y="845"/>
                  </a:lnTo>
                  <a:lnTo>
                    <a:pt x="114" y="850"/>
                  </a:lnTo>
                  <a:lnTo>
                    <a:pt x="128" y="854"/>
                  </a:lnTo>
                  <a:lnTo>
                    <a:pt x="130" y="857"/>
                  </a:lnTo>
                  <a:lnTo>
                    <a:pt x="137" y="861"/>
                  </a:lnTo>
                  <a:lnTo>
                    <a:pt x="140" y="864"/>
                  </a:lnTo>
                  <a:lnTo>
                    <a:pt x="161" y="861"/>
                  </a:lnTo>
                  <a:lnTo>
                    <a:pt x="163" y="864"/>
                  </a:lnTo>
                  <a:lnTo>
                    <a:pt x="166" y="864"/>
                  </a:lnTo>
                  <a:lnTo>
                    <a:pt x="168" y="868"/>
                  </a:lnTo>
                  <a:lnTo>
                    <a:pt x="168" y="871"/>
                  </a:lnTo>
                  <a:lnTo>
                    <a:pt x="168" y="878"/>
                  </a:lnTo>
                  <a:lnTo>
                    <a:pt x="168" y="883"/>
                  </a:lnTo>
                  <a:lnTo>
                    <a:pt x="168" y="885"/>
                  </a:lnTo>
                  <a:lnTo>
                    <a:pt x="168" y="885"/>
                  </a:lnTo>
                  <a:lnTo>
                    <a:pt x="168" y="887"/>
                  </a:lnTo>
                  <a:lnTo>
                    <a:pt x="168" y="890"/>
                  </a:lnTo>
                  <a:lnTo>
                    <a:pt x="168" y="895"/>
                  </a:lnTo>
                  <a:lnTo>
                    <a:pt x="168" y="897"/>
                  </a:lnTo>
                  <a:lnTo>
                    <a:pt x="166" y="899"/>
                  </a:lnTo>
                  <a:lnTo>
                    <a:pt x="161" y="909"/>
                  </a:lnTo>
                  <a:lnTo>
                    <a:pt x="161" y="909"/>
                  </a:lnTo>
                  <a:lnTo>
                    <a:pt x="161" y="913"/>
                  </a:lnTo>
                  <a:lnTo>
                    <a:pt x="161" y="918"/>
                  </a:lnTo>
                  <a:lnTo>
                    <a:pt x="161" y="918"/>
                  </a:lnTo>
                  <a:lnTo>
                    <a:pt x="163" y="923"/>
                  </a:lnTo>
                  <a:lnTo>
                    <a:pt x="166" y="928"/>
                  </a:lnTo>
                  <a:lnTo>
                    <a:pt x="168" y="932"/>
                  </a:lnTo>
                  <a:lnTo>
                    <a:pt x="170" y="935"/>
                  </a:lnTo>
                  <a:lnTo>
                    <a:pt x="173" y="937"/>
                  </a:lnTo>
                  <a:lnTo>
                    <a:pt x="175" y="942"/>
                  </a:lnTo>
                  <a:lnTo>
                    <a:pt x="175" y="944"/>
                  </a:lnTo>
                  <a:lnTo>
                    <a:pt x="178" y="944"/>
                  </a:lnTo>
                  <a:lnTo>
                    <a:pt x="180" y="947"/>
                  </a:lnTo>
                  <a:lnTo>
                    <a:pt x="185" y="947"/>
                  </a:lnTo>
                  <a:lnTo>
                    <a:pt x="194" y="947"/>
                  </a:lnTo>
                  <a:lnTo>
                    <a:pt x="199" y="947"/>
                  </a:lnTo>
                  <a:lnTo>
                    <a:pt x="201" y="944"/>
                  </a:lnTo>
                  <a:lnTo>
                    <a:pt x="204" y="944"/>
                  </a:lnTo>
                  <a:lnTo>
                    <a:pt x="208" y="944"/>
                  </a:lnTo>
                  <a:lnTo>
                    <a:pt x="211" y="947"/>
                  </a:lnTo>
                  <a:lnTo>
                    <a:pt x="211" y="951"/>
                  </a:lnTo>
                  <a:lnTo>
                    <a:pt x="211" y="958"/>
                  </a:lnTo>
                  <a:lnTo>
                    <a:pt x="208" y="970"/>
                  </a:lnTo>
                  <a:lnTo>
                    <a:pt x="211" y="973"/>
                  </a:lnTo>
                  <a:lnTo>
                    <a:pt x="211" y="975"/>
                  </a:lnTo>
                  <a:lnTo>
                    <a:pt x="215" y="977"/>
                  </a:lnTo>
                  <a:lnTo>
                    <a:pt x="215" y="980"/>
                  </a:lnTo>
                  <a:lnTo>
                    <a:pt x="215" y="982"/>
                  </a:lnTo>
                  <a:lnTo>
                    <a:pt x="215" y="984"/>
                  </a:lnTo>
                  <a:lnTo>
                    <a:pt x="220" y="987"/>
                  </a:lnTo>
                  <a:lnTo>
                    <a:pt x="225" y="992"/>
                  </a:lnTo>
                  <a:lnTo>
                    <a:pt x="225" y="994"/>
                  </a:lnTo>
                  <a:lnTo>
                    <a:pt x="227" y="996"/>
                  </a:lnTo>
                  <a:lnTo>
                    <a:pt x="230" y="1008"/>
                  </a:lnTo>
                  <a:lnTo>
                    <a:pt x="232" y="1013"/>
                  </a:lnTo>
                  <a:lnTo>
                    <a:pt x="234" y="1018"/>
                  </a:lnTo>
                  <a:lnTo>
                    <a:pt x="239" y="1027"/>
                  </a:lnTo>
                  <a:lnTo>
                    <a:pt x="241" y="1034"/>
                  </a:lnTo>
                  <a:lnTo>
                    <a:pt x="244" y="1037"/>
                  </a:lnTo>
                  <a:lnTo>
                    <a:pt x="241" y="1039"/>
                  </a:lnTo>
                  <a:lnTo>
                    <a:pt x="237" y="1041"/>
                  </a:lnTo>
                  <a:lnTo>
                    <a:pt x="234" y="1044"/>
                  </a:lnTo>
                  <a:lnTo>
                    <a:pt x="234" y="1046"/>
                  </a:lnTo>
                  <a:lnTo>
                    <a:pt x="234" y="1048"/>
                  </a:lnTo>
                  <a:lnTo>
                    <a:pt x="237" y="1051"/>
                  </a:lnTo>
                  <a:lnTo>
                    <a:pt x="237" y="1051"/>
                  </a:lnTo>
                  <a:lnTo>
                    <a:pt x="237" y="1051"/>
                  </a:lnTo>
                  <a:lnTo>
                    <a:pt x="237" y="1053"/>
                  </a:lnTo>
                  <a:lnTo>
                    <a:pt x="237" y="1053"/>
                  </a:lnTo>
                  <a:lnTo>
                    <a:pt x="237" y="1055"/>
                  </a:lnTo>
                  <a:lnTo>
                    <a:pt x="237" y="1055"/>
                  </a:lnTo>
                  <a:lnTo>
                    <a:pt x="237" y="1055"/>
                  </a:lnTo>
                  <a:lnTo>
                    <a:pt x="237" y="1058"/>
                  </a:lnTo>
                  <a:lnTo>
                    <a:pt x="237" y="1058"/>
                  </a:lnTo>
                  <a:lnTo>
                    <a:pt x="239" y="1058"/>
                  </a:lnTo>
                  <a:lnTo>
                    <a:pt x="241" y="1060"/>
                  </a:lnTo>
                  <a:lnTo>
                    <a:pt x="244" y="1060"/>
                  </a:lnTo>
                  <a:lnTo>
                    <a:pt x="246" y="1063"/>
                  </a:lnTo>
                  <a:lnTo>
                    <a:pt x="244" y="1063"/>
                  </a:lnTo>
                  <a:lnTo>
                    <a:pt x="241" y="1065"/>
                  </a:lnTo>
                  <a:lnTo>
                    <a:pt x="239" y="1065"/>
                  </a:lnTo>
                  <a:lnTo>
                    <a:pt x="239" y="1067"/>
                  </a:lnTo>
                  <a:lnTo>
                    <a:pt x="239" y="1067"/>
                  </a:lnTo>
                  <a:lnTo>
                    <a:pt x="237" y="1067"/>
                  </a:lnTo>
                  <a:lnTo>
                    <a:pt x="234" y="1067"/>
                  </a:lnTo>
                  <a:lnTo>
                    <a:pt x="234" y="1067"/>
                  </a:lnTo>
                  <a:lnTo>
                    <a:pt x="232" y="1067"/>
                  </a:lnTo>
                  <a:lnTo>
                    <a:pt x="227" y="1070"/>
                  </a:lnTo>
                  <a:lnTo>
                    <a:pt x="225" y="1072"/>
                  </a:lnTo>
                  <a:lnTo>
                    <a:pt x="225" y="1074"/>
                  </a:lnTo>
                  <a:lnTo>
                    <a:pt x="227" y="1074"/>
                  </a:lnTo>
                  <a:lnTo>
                    <a:pt x="227" y="1077"/>
                  </a:lnTo>
                  <a:lnTo>
                    <a:pt x="225" y="1077"/>
                  </a:lnTo>
                  <a:lnTo>
                    <a:pt x="223" y="1077"/>
                  </a:lnTo>
                  <a:lnTo>
                    <a:pt x="220" y="1079"/>
                  </a:lnTo>
                  <a:lnTo>
                    <a:pt x="218" y="1079"/>
                  </a:lnTo>
                  <a:lnTo>
                    <a:pt x="206" y="1077"/>
                  </a:lnTo>
                  <a:lnTo>
                    <a:pt x="204" y="1077"/>
                  </a:lnTo>
                  <a:lnTo>
                    <a:pt x="204" y="1074"/>
                  </a:lnTo>
                  <a:lnTo>
                    <a:pt x="201" y="1074"/>
                  </a:lnTo>
                  <a:lnTo>
                    <a:pt x="201" y="1070"/>
                  </a:lnTo>
                  <a:lnTo>
                    <a:pt x="201" y="1067"/>
                  </a:lnTo>
                  <a:lnTo>
                    <a:pt x="201" y="1065"/>
                  </a:lnTo>
                  <a:lnTo>
                    <a:pt x="201" y="1065"/>
                  </a:lnTo>
                  <a:lnTo>
                    <a:pt x="204" y="1065"/>
                  </a:lnTo>
                  <a:lnTo>
                    <a:pt x="204" y="1063"/>
                  </a:lnTo>
                  <a:lnTo>
                    <a:pt x="201" y="1060"/>
                  </a:lnTo>
                  <a:lnTo>
                    <a:pt x="199" y="1060"/>
                  </a:lnTo>
                  <a:lnTo>
                    <a:pt x="189" y="1063"/>
                  </a:lnTo>
                  <a:lnTo>
                    <a:pt x="187" y="1065"/>
                  </a:lnTo>
                  <a:lnTo>
                    <a:pt x="185" y="1067"/>
                  </a:lnTo>
                  <a:lnTo>
                    <a:pt x="180" y="1067"/>
                  </a:lnTo>
                  <a:lnTo>
                    <a:pt x="178" y="1067"/>
                  </a:lnTo>
                  <a:lnTo>
                    <a:pt x="175" y="1070"/>
                  </a:lnTo>
                  <a:lnTo>
                    <a:pt x="173" y="1070"/>
                  </a:lnTo>
                  <a:lnTo>
                    <a:pt x="173" y="1070"/>
                  </a:lnTo>
                  <a:lnTo>
                    <a:pt x="168" y="1072"/>
                  </a:lnTo>
                  <a:lnTo>
                    <a:pt x="163" y="1072"/>
                  </a:lnTo>
                  <a:lnTo>
                    <a:pt x="163" y="1072"/>
                  </a:lnTo>
                  <a:lnTo>
                    <a:pt x="163" y="1074"/>
                  </a:lnTo>
                  <a:lnTo>
                    <a:pt x="161" y="1079"/>
                  </a:lnTo>
                  <a:lnTo>
                    <a:pt x="159" y="1082"/>
                  </a:lnTo>
                  <a:lnTo>
                    <a:pt x="156" y="1084"/>
                  </a:lnTo>
                  <a:lnTo>
                    <a:pt x="154" y="1084"/>
                  </a:lnTo>
                  <a:lnTo>
                    <a:pt x="135" y="1084"/>
                  </a:lnTo>
                  <a:lnTo>
                    <a:pt x="133" y="1084"/>
                  </a:lnTo>
                  <a:lnTo>
                    <a:pt x="128" y="1082"/>
                  </a:lnTo>
                  <a:lnTo>
                    <a:pt x="121" y="1077"/>
                  </a:lnTo>
                  <a:lnTo>
                    <a:pt x="118" y="1074"/>
                  </a:lnTo>
                  <a:lnTo>
                    <a:pt x="95" y="1074"/>
                  </a:lnTo>
                  <a:lnTo>
                    <a:pt x="90" y="1077"/>
                  </a:lnTo>
                  <a:lnTo>
                    <a:pt x="85" y="1077"/>
                  </a:lnTo>
                  <a:lnTo>
                    <a:pt x="85" y="1077"/>
                  </a:lnTo>
                  <a:lnTo>
                    <a:pt x="80" y="1074"/>
                  </a:lnTo>
                  <a:lnTo>
                    <a:pt x="78" y="1074"/>
                  </a:lnTo>
                  <a:lnTo>
                    <a:pt x="76" y="1074"/>
                  </a:lnTo>
                  <a:lnTo>
                    <a:pt x="73" y="1077"/>
                  </a:lnTo>
                  <a:lnTo>
                    <a:pt x="71" y="1077"/>
                  </a:lnTo>
                  <a:lnTo>
                    <a:pt x="69" y="1077"/>
                  </a:lnTo>
                  <a:lnTo>
                    <a:pt x="69" y="1074"/>
                  </a:lnTo>
                  <a:lnTo>
                    <a:pt x="66" y="1072"/>
                  </a:lnTo>
                  <a:lnTo>
                    <a:pt x="66" y="1072"/>
                  </a:lnTo>
                  <a:lnTo>
                    <a:pt x="64" y="1072"/>
                  </a:lnTo>
                  <a:lnTo>
                    <a:pt x="64" y="1070"/>
                  </a:lnTo>
                  <a:lnTo>
                    <a:pt x="64" y="1070"/>
                  </a:lnTo>
                  <a:lnTo>
                    <a:pt x="61" y="1072"/>
                  </a:lnTo>
                  <a:lnTo>
                    <a:pt x="61" y="1072"/>
                  </a:lnTo>
                  <a:lnTo>
                    <a:pt x="61" y="1072"/>
                  </a:lnTo>
                  <a:lnTo>
                    <a:pt x="59" y="1077"/>
                  </a:lnTo>
                  <a:lnTo>
                    <a:pt x="59" y="1079"/>
                  </a:lnTo>
                  <a:lnTo>
                    <a:pt x="57" y="1077"/>
                  </a:lnTo>
                  <a:lnTo>
                    <a:pt x="57" y="1072"/>
                  </a:lnTo>
                  <a:lnTo>
                    <a:pt x="54" y="1070"/>
                  </a:lnTo>
                  <a:lnTo>
                    <a:pt x="50" y="1070"/>
                  </a:lnTo>
                  <a:lnTo>
                    <a:pt x="50" y="1074"/>
                  </a:lnTo>
                  <a:lnTo>
                    <a:pt x="50" y="1082"/>
                  </a:lnTo>
                  <a:lnTo>
                    <a:pt x="50" y="1091"/>
                  </a:lnTo>
                  <a:lnTo>
                    <a:pt x="50" y="1103"/>
                  </a:lnTo>
                  <a:lnTo>
                    <a:pt x="43" y="1103"/>
                  </a:lnTo>
                  <a:lnTo>
                    <a:pt x="33" y="1103"/>
                  </a:lnTo>
                  <a:lnTo>
                    <a:pt x="24" y="1103"/>
                  </a:lnTo>
                  <a:lnTo>
                    <a:pt x="21" y="1103"/>
                  </a:lnTo>
                  <a:lnTo>
                    <a:pt x="19" y="1105"/>
                  </a:lnTo>
                  <a:lnTo>
                    <a:pt x="19" y="1105"/>
                  </a:lnTo>
                  <a:lnTo>
                    <a:pt x="19" y="1103"/>
                  </a:lnTo>
                  <a:lnTo>
                    <a:pt x="16" y="1103"/>
                  </a:lnTo>
                  <a:lnTo>
                    <a:pt x="16" y="1103"/>
                  </a:lnTo>
                  <a:lnTo>
                    <a:pt x="16" y="1103"/>
                  </a:lnTo>
                  <a:lnTo>
                    <a:pt x="16" y="1103"/>
                  </a:lnTo>
                  <a:lnTo>
                    <a:pt x="16" y="1105"/>
                  </a:lnTo>
                  <a:lnTo>
                    <a:pt x="16" y="1105"/>
                  </a:lnTo>
                  <a:lnTo>
                    <a:pt x="16" y="1105"/>
                  </a:lnTo>
                  <a:lnTo>
                    <a:pt x="14" y="1108"/>
                  </a:lnTo>
                  <a:lnTo>
                    <a:pt x="14" y="1108"/>
                  </a:lnTo>
                  <a:lnTo>
                    <a:pt x="12" y="1108"/>
                  </a:lnTo>
                  <a:lnTo>
                    <a:pt x="12" y="1108"/>
                  </a:lnTo>
                  <a:lnTo>
                    <a:pt x="12" y="1105"/>
                  </a:lnTo>
                  <a:lnTo>
                    <a:pt x="12" y="1105"/>
                  </a:lnTo>
                  <a:lnTo>
                    <a:pt x="9" y="1105"/>
                  </a:lnTo>
                  <a:lnTo>
                    <a:pt x="9" y="1105"/>
                  </a:lnTo>
                  <a:lnTo>
                    <a:pt x="9" y="1108"/>
                  </a:lnTo>
                  <a:lnTo>
                    <a:pt x="9" y="1108"/>
                  </a:lnTo>
                  <a:lnTo>
                    <a:pt x="9" y="1108"/>
                  </a:lnTo>
                  <a:lnTo>
                    <a:pt x="9" y="1108"/>
                  </a:lnTo>
                  <a:lnTo>
                    <a:pt x="9" y="1110"/>
                  </a:lnTo>
                  <a:lnTo>
                    <a:pt x="9" y="1110"/>
                  </a:lnTo>
                  <a:lnTo>
                    <a:pt x="9" y="1110"/>
                  </a:lnTo>
                  <a:lnTo>
                    <a:pt x="9" y="1110"/>
                  </a:lnTo>
                  <a:lnTo>
                    <a:pt x="9" y="1110"/>
                  </a:lnTo>
                  <a:lnTo>
                    <a:pt x="9" y="1110"/>
                  </a:lnTo>
                  <a:lnTo>
                    <a:pt x="7" y="1110"/>
                  </a:lnTo>
                  <a:lnTo>
                    <a:pt x="7" y="1110"/>
                  </a:lnTo>
                  <a:lnTo>
                    <a:pt x="5" y="1110"/>
                  </a:lnTo>
                  <a:lnTo>
                    <a:pt x="5" y="1115"/>
                  </a:lnTo>
                  <a:lnTo>
                    <a:pt x="5" y="1115"/>
                  </a:lnTo>
                  <a:lnTo>
                    <a:pt x="5" y="1115"/>
                  </a:lnTo>
                  <a:lnTo>
                    <a:pt x="2" y="1117"/>
                  </a:lnTo>
                  <a:lnTo>
                    <a:pt x="2" y="1119"/>
                  </a:lnTo>
                  <a:lnTo>
                    <a:pt x="2" y="1122"/>
                  </a:lnTo>
                  <a:lnTo>
                    <a:pt x="2" y="1122"/>
                  </a:lnTo>
                  <a:lnTo>
                    <a:pt x="2" y="1122"/>
                  </a:lnTo>
                  <a:lnTo>
                    <a:pt x="5" y="1119"/>
                  </a:lnTo>
                  <a:lnTo>
                    <a:pt x="5" y="1122"/>
                  </a:lnTo>
                  <a:lnTo>
                    <a:pt x="5" y="1124"/>
                  </a:lnTo>
                  <a:lnTo>
                    <a:pt x="5" y="1126"/>
                  </a:lnTo>
                  <a:lnTo>
                    <a:pt x="7" y="1126"/>
                  </a:lnTo>
                  <a:lnTo>
                    <a:pt x="7" y="1129"/>
                  </a:lnTo>
                  <a:lnTo>
                    <a:pt x="9" y="1129"/>
                  </a:lnTo>
                  <a:lnTo>
                    <a:pt x="9" y="1129"/>
                  </a:lnTo>
                  <a:lnTo>
                    <a:pt x="12" y="1129"/>
                  </a:lnTo>
                  <a:lnTo>
                    <a:pt x="12" y="1129"/>
                  </a:lnTo>
                  <a:lnTo>
                    <a:pt x="9" y="1131"/>
                  </a:lnTo>
                  <a:lnTo>
                    <a:pt x="9" y="1131"/>
                  </a:lnTo>
                  <a:lnTo>
                    <a:pt x="7" y="1131"/>
                  </a:lnTo>
                  <a:lnTo>
                    <a:pt x="7" y="1131"/>
                  </a:lnTo>
                  <a:lnTo>
                    <a:pt x="7" y="1131"/>
                  </a:lnTo>
                  <a:lnTo>
                    <a:pt x="5" y="1131"/>
                  </a:lnTo>
                  <a:lnTo>
                    <a:pt x="5" y="1131"/>
                  </a:lnTo>
                  <a:lnTo>
                    <a:pt x="5" y="1131"/>
                  </a:lnTo>
                  <a:lnTo>
                    <a:pt x="2" y="1134"/>
                  </a:lnTo>
                  <a:lnTo>
                    <a:pt x="2" y="1134"/>
                  </a:lnTo>
                  <a:lnTo>
                    <a:pt x="2" y="1134"/>
                  </a:lnTo>
                  <a:lnTo>
                    <a:pt x="0" y="1134"/>
                  </a:lnTo>
                  <a:lnTo>
                    <a:pt x="0" y="1136"/>
                  </a:lnTo>
                  <a:lnTo>
                    <a:pt x="2" y="1136"/>
                  </a:lnTo>
                  <a:lnTo>
                    <a:pt x="5" y="1136"/>
                  </a:lnTo>
                  <a:lnTo>
                    <a:pt x="7" y="1136"/>
                  </a:lnTo>
                  <a:lnTo>
                    <a:pt x="14" y="1136"/>
                  </a:lnTo>
                  <a:lnTo>
                    <a:pt x="14" y="1136"/>
                  </a:lnTo>
                  <a:lnTo>
                    <a:pt x="14" y="1138"/>
                  </a:lnTo>
                  <a:lnTo>
                    <a:pt x="16" y="1138"/>
                  </a:lnTo>
                  <a:lnTo>
                    <a:pt x="16" y="1136"/>
                  </a:lnTo>
                  <a:lnTo>
                    <a:pt x="16" y="1136"/>
                  </a:lnTo>
                  <a:lnTo>
                    <a:pt x="19" y="1136"/>
                  </a:lnTo>
                  <a:lnTo>
                    <a:pt x="19" y="1134"/>
                  </a:lnTo>
                  <a:lnTo>
                    <a:pt x="16" y="1134"/>
                  </a:lnTo>
                  <a:lnTo>
                    <a:pt x="24" y="1126"/>
                  </a:lnTo>
                  <a:lnTo>
                    <a:pt x="24" y="1126"/>
                  </a:lnTo>
                  <a:lnTo>
                    <a:pt x="26" y="1124"/>
                  </a:lnTo>
                  <a:lnTo>
                    <a:pt x="28" y="1124"/>
                  </a:lnTo>
                  <a:lnTo>
                    <a:pt x="31" y="1122"/>
                  </a:lnTo>
                  <a:lnTo>
                    <a:pt x="33" y="1122"/>
                  </a:lnTo>
                  <a:lnTo>
                    <a:pt x="33" y="1122"/>
                  </a:lnTo>
                  <a:lnTo>
                    <a:pt x="35" y="1122"/>
                  </a:lnTo>
                  <a:lnTo>
                    <a:pt x="38" y="1119"/>
                  </a:lnTo>
                  <a:lnTo>
                    <a:pt x="38" y="1119"/>
                  </a:lnTo>
                  <a:lnTo>
                    <a:pt x="40" y="1119"/>
                  </a:lnTo>
                  <a:lnTo>
                    <a:pt x="40" y="1115"/>
                  </a:lnTo>
                  <a:lnTo>
                    <a:pt x="40" y="1115"/>
                  </a:lnTo>
                  <a:lnTo>
                    <a:pt x="43" y="1115"/>
                  </a:lnTo>
                  <a:lnTo>
                    <a:pt x="47" y="1115"/>
                  </a:lnTo>
                  <a:lnTo>
                    <a:pt x="47" y="1115"/>
                  </a:lnTo>
                  <a:lnTo>
                    <a:pt x="50" y="1112"/>
                  </a:lnTo>
                  <a:lnTo>
                    <a:pt x="52" y="1110"/>
                  </a:lnTo>
                  <a:lnTo>
                    <a:pt x="54" y="1112"/>
                  </a:lnTo>
                  <a:lnTo>
                    <a:pt x="57" y="1110"/>
                  </a:lnTo>
                  <a:lnTo>
                    <a:pt x="57" y="1110"/>
                  </a:lnTo>
                  <a:lnTo>
                    <a:pt x="52" y="1115"/>
                  </a:lnTo>
                  <a:lnTo>
                    <a:pt x="52" y="1115"/>
                  </a:lnTo>
                  <a:lnTo>
                    <a:pt x="50" y="1115"/>
                  </a:lnTo>
                  <a:lnTo>
                    <a:pt x="50" y="1117"/>
                  </a:lnTo>
                  <a:lnTo>
                    <a:pt x="47" y="1117"/>
                  </a:lnTo>
                  <a:lnTo>
                    <a:pt x="45" y="1117"/>
                  </a:lnTo>
                  <a:lnTo>
                    <a:pt x="45" y="1117"/>
                  </a:lnTo>
                  <a:lnTo>
                    <a:pt x="43" y="1117"/>
                  </a:lnTo>
                  <a:lnTo>
                    <a:pt x="43" y="1122"/>
                  </a:lnTo>
                  <a:lnTo>
                    <a:pt x="38" y="1122"/>
                  </a:lnTo>
                  <a:lnTo>
                    <a:pt x="38" y="1124"/>
                  </a:lnTo>
                  <a:lnTo>
                    <a:pt x="35" y="1126"/>
                  </a:lnTo>
                  <a:lnTo>
                    <a:pt x="33" y="1129"/>
                  </a:lnTo>
                  <a:lnTo>
                    <a:pt x="33" y="1129"/>
                  </a:lnTo>
                  <a:lnTo>
                    <a:pt x="33" y="1129"/>
                  </a:lnTo>
                  <a:lnTo>
                    <a:pt x="31" y="1129"/>
                  </a:lnTo>
                  <a:lnTo>
                    <a:pt x="28" y="1131"/>
                  </a:lnTo>
                  <a:lnTo>
                    <a:pt x="28" y="1131"/>
                  </a:lnTo>
                  <a:lnTo>
                    <a:pt x="28" y="1131"/>
                  </a:lnTo>
                  <a:lnTo>
                    <a:pt x="28" y="1131"/>
                  </a:lnTo>
                  <a:lnTo>
                    <a:pt x="28" y="1134"/>
                  </a:lnTo>
                  <a:lnTo>
                    <a:pt x="28" y="1131"/>
                  </a:lnTo>
                  <a:lnTo>
                    <a:pt x="31" y="1134"/>
                  </a:lnTo>
                  <a:lnTo>
                    <a:pt x="28" y="1134"/>
                  </a:lnTo>
                  <a:lnTo>
                    <a:pt x="28" y="1134"/>
                  </a:lnTo>
                  <a:lnTo>
                    <a:pt x="24" y="1134"/>
                  </a:lnTo>
                  <a:lnTo>
                    <a:pt x="24" y="1134"/>
                  </a:lnTo>
                  <a:lnTo>
                    <a:pt x="21" y="1136"/>
                  </a:lnTo>
                  <a:lnTo>
                    <a:pt x="24" y="1141"/>
                  </a:lnTo>
                  <a:lnTo>
                    <a:pt x="21" y="1143"/>
                  </a:lnTo>
                  <a:lnTo>
                    <a:pt x="24" y="1145"/>
                  </a:lnTo>
                  <a:lnTo>
                    <a:pt x="24" y="1145"/>
                  </a:lnTo>
                  <a:lnTo>
                    <a:pt x="26" y="1145"/>
                  </a:lnTo>
                  <a:lnTo>
                    <a:pt x="26" y="1143"/>
                  </a:lnTo>
                  <a:lnTo>
                    <a:pt x="26" y="1143"/>
                  </a:lnTo>
                  <a:lnTo>
                    <a:pt x="26" y="1141"/>
                  </a:lnTo>
                  <a:lnTo>
                    <a:pt x="26" y="1141"/>
                  </a:lnTo>
                  <a:lnTo>
                    <a:pt x="26" y="1143"/>
                  </a:lnTo>
                  <a:lnTo>
                    <a:pt x="26" y="1143"/>
                  </a:lnTo>
                  <a:lnTo>
                    <a:pt x="28" y="1143"/>
                  </a:lnTo>
                  <a:lnTo>
                    <a:pt x="28" y="1143"/>
                  </a:lnTo>
                  <a:lnTo>
                    <a:pt x="28" y="1143"/>
                  </a:lnTo>
                  <a:lnTo>
                    <a:pt x="28" y="1143"/>
                  </a:lnTo>
                  <a:lnTo>
                    <a:pt x="28" y="1145"/>
                  </a:lnTo>
                  <a:lnTo>
                    <a:pt x="26" y="1145"/>
                  </a:lnTo>
                  <a:lnTo>
                    <a:pt x="24" y="1148"/>
                  </a:lnTo>
                  <a:lnTo>
                    <a:pt x="24" y="1150"/>
                  </a:lnTo>
                  <a:lnTo>
                    <a:pt x="24" y="1150"/>
                  </a:lnTo>
                  <a:lnTo>
                    <a:pt x="26" y="1150"/>
                  </a:lnTo>
                  <a:lnTo>
                    <a:pt x="26" y="1150"/>
                  </a:lnTo>
                  <a:lnTo>
                    <a:pt x="28" y="1150"/>
                  </a:lnTo>
                  <a:lnTo>
                    <a:pt x="26" y="1150"/>
                  </a:lnTo>
                  <a:lnTo>
                    <a:pt x="26" y="1153"/>
                  </a:lnTo>
                  <a:lnTo>
                    <a:pt x="26" y="1153"/>
                  </a:lnTo>
                  <a:lnTo>
                    <a:pt x="28" y="1153"/>
                  </a:lnTo>
                  <a:lnTo>
                    <a:pt x="28" y="1153"/>
                  </a:lnTo>
                  <a:lnTo>
                    <a:pt x="31" y="1153"/>
                  </a:lnTo>
                  <a:lnTo>
                    <a:pt x="31" y="1153"/>
                  </a:lnTo>
                  <a:lnTo>
                    <a:pt x="31" y="1153"/>
                  </a:lnTo>
                  <a:lnTo>
                    <a:pt x="33" y="1153"/>
                  </a:lnTo>
                  <a:lnTo>
                    <a:pt x="33" y="1153"/>
                  </a:lnTo>
                  <a:lnTo>
                    <a:pt x="33" y="1153"/>
                  </a:lnTo>
                  <a:lnTo>
                    <a:pt x="33" y="1153"/>
                  </a:lnTo>
                  <a:lnTo>
                    <a:pt x="33" y="1153"/>
                  </a:lnTo>
                  <a:lnTo>
                    <a:pt x="33" y="1153"/>
                  </a:lnTo>
                  <a:lnTo>
                    <a:pt x="31" y="1155"/>
                  </a:lnTo>
                  <a:lnTo>
                    <a:pt x="31" y="1155"/>
                  </a:lnTo>
                  <a:lnTo>
                    <a:pt x="31" y="1157"/>
                  </a:lnTo>
                  <a:lnTo>
                    <a:pt x="33" y="1157"/>
                  </a:lnTo>
                  <a:lnTo>
                    <a:pt x="33" y="1157"/>
                  </a:lnTo>
                  <a:lnTo>
                    <a:pt x="33" y="1157"/>
                  </a:lnTo>
                  <a:lnTo>
                    <a:pt x="33" y="1157"/>
                  </a:lnTo>
                  <a:lnTo>
                    <a:pt x="35" y="1157"/>
                  </a:lnTo>
                  <a:lnTo>
                    <a:pt x="35" y="1157"/>
                  </a:lnTo>
                  <a:lnTo>
                    <a:pt x="35" y="1157"/>
                  </a:lnTo>
                  <a:lnTo>
                    <a:pt x="35" y="1157"/>
                  </a:lnTo>
                  <a:lnTo>
                    <a:pt x="35" y="1157"/>
                  </a:lnTo>
                  <a:lnTo>
                    <a:pt x="35" y="1160"/>
                  </a:lnTo>
                  <a:lnTo>
                    <a:pt x="38" y="1160"/>
                  </a:lnTo>
                  <a:lnTo>
                    <a:pt x="38" y="1160"/>
                  </a:lnTo>
                  <a:lnTo>
                    <a:pt x="38" y="1160"/>
                  </a:lnTo>
                  <a:lnTo>
                    <a:pt x="40" y="1160"/>
                  </a:lnTo>
                  <a:lnTo>
                    <a:pt x="38" y="1162"/>
                  </a:lnTo>
                  <a:lnTo>
                    <a:pt x="35" y="1162"/>
                  </a:lnTo>
                  <a:lnTo>
                    <a:pt x="35" y="1162"/>
                  </a:lnTo>
                  <a:lnTo>
                    <a:pt x="33" y="1164"/>
                  </a:lnTo>
                  <a:lnTo>
                    <a:pt x="35" y="1167"/>
                  </a:lnTo>
                  <a:lnTo>
                    <a:pt x="38" y="1167"/>
                  </a:lnTo>
                  <a:lnTo>
                    <a:pt x="40" y="1167"/>
                  </a:lnTo>
                  <a:lnTo>
                    <a:pt x="40" y="1167"/>
                  </a:lnTo>
                  <a:lnTo>
                    <a:pt x="40" y="1167"/>
                  </a:lnTo>
                  <a:lnTo>
                    <a:pt x="40" y="1169"/>
                  </a:lnTo>
                  <a:lnTo>
                    <a:pt x="40" y="1169"/>
                  </a:lnTo>
                  <a:lnTo>
                    <a:pt x="38" y="1169"/>
                  </a:lnTo>
                  <a:lnTo>
                    <a:pt x="38" y="1169"/>
                  </a:lnTo>
                  <a:lnTo>
                    <a:pt x="38" y="1169"/>
                  </a:lnTo>
                  <a:lnTo>
                    <a:pt x="40" y="1171"/>
                  </a:lnTo>
                  <a:lnTo>
                    <a:pt x="40" y="1174"/>
                  </a:lnTo>
                  <a:lnTo>
                    <a:pt x="43" y="1174"/>
                  </a:lnTo>
                  <a:lnTo>
                    <a:pt x="43" y="1174"/>
                  </a:lnTo>
                  <a:lnTo>
                    <a:pt x="43" y="1176"/>
                  </a:lnTo>
                  <a:lnTo>
                    <a:pt x="43" y="1176"/>
                  </a:lnTo>
                  <a:lnTo>
                    <a:pt x="43" y="1176"/>
                  </a:lnTo>
                  <a:lnTo>
                    <a:pt x="47" y="1179"/>
                  </a:lnTo>
                  <a:lnTo>
                    <a:pt x="61" y="1188"/>
                  </a:lnTo>
                  <a:lnTo>
                    <a:pt x="76" y="1195"/>
                  </a:lnTo>
                  <a:lnTo>
                    <a:pt x="83" y="1200"/>
                  </a:lnTo>
                  <a:lnTo>
                    <a:pt x="90" y="1202"/>
                  </a:lnTo>
                  <a:lnTo>
                    <a:pt x="92" y="1205"/>
                  </a:lnTo>
                  <a:lnTo>
                    <a:pt x="99" y="1205"/>
                  </a:lnTo>
                  <a:lnTo>
                    <a:pt x="104" y="1207"/>
                  </a:lnTo>
                  <a:lnTo>
                    <a:pt x="106" y="1207"/>
                  </a:lnTo>
                  <a:lnTo>
                    <a:pt x="106" y="1207"/>
                  </a:lnTo>
                  <a:lnTo>
                    <a:pt x="111" y="1209"/>
                  </a:lnTo>
                  <a:lnTo>
                    <a:pt x="111" y="1209"/>
                  </a:lnTo>
                  <a:lnTo>
                    <a:pt x="111" y="1209"/>
                  </a:lnTo>
                  <a:lnTo>
                    <a:pt x="114" y="1209"/>
                  </a:lnTo>
                  <a:lnTo>
                    <a:pt x="114" y="1209"/>
                  </a:lnTo>
                  <a:lnTo>
                    <a:pt x="114" y="1209"/>
                  </a:lnTo>
                  <a:lnTo>
                    <a:pt x="118" y="1209"/>
                  </a:lnTo>
                  <a:lnTo>
                    <a:pt x="118" y="1209"/>
                  </a:lnTo>
                  <a:lnTo>
                    <a:pt x="121" y="1212"/>
                  </a:lnTo>
                  <a:lnTo>
                    <a:pt x="121" y="1212"/>
                  </a:lnTo>
                  <a:lnTo>
                    <a:pt x="125" y="1212"/>
                  </a:lnTo>
                  <a:lnTo>
                    <a:pt x="130" y="1212"/>
                  </a:lnTo>
                  <a:lnTo>
                    <a:pt x="133" y="1212"/>
                  </a:lnTo>
                  <a:lnTo>
                    <a:pt x="133" y="1212"/>
                  </a:lnTo>
                  <a:lnTo>
                    <a:pt x="135" y="1207"/>
                  </a:lnTo>
                  <a:lnTo>
                    <a:pt x="137" y="1205"/>
                  </a:lnTo>
                  <a:lnTo>
                    <a:pt x="140" y="1205"/>
                  </a:lnTo>
                  <a:lnTo>
                    <a:pt x="142" y="1202"/>
                  </a:lnTo>
                  <a:lnTo>
                    <a:pt x="142" y="1202"/>
                  </a:lnTo>
                  <a:lnTo>
                    <a:pt x="147" y="1202"/>
                  </a:lnTo>
                  <a:lnTo>
                    <a:pt x="151" y="1200"/>
                  </a:lnTo>
                  <a:lnTo>
                    <a:pt x="154" y="1200"/>
                  </a:lnTo>
                  <a:lnTo>
                    <a:pt x="161" y="1197"/>
                  </a:lnTo>
                  <a:lnTo>
                    <a:pt x="166" y="1197"/>
                  </a:lnTo>
                  <a:lnTo>
                    <a:pt x="166" y="1197"/>
                  </a:lnTo>
                  <a:lnTo>
                    <a:pt x="166" y="1195"/>
                  </a:lnTo>
                  <a:lnTo>
                    <a:pt x="166" y="1195"/>
                  </a:lnTo>
                  <a:lnTo>
                    <a:pt x="163" y="1193"/>
                  </a:lnTo>
                  <a:lnTo>
                    <a:pt x="166" y="1190"/>
                  </a:lnTo>
                  <a:lnTo>
                    <a:pt x="166" y="1190"/>
                  </a:lnTo>
                  <a:lnTo>
                    <a:pt x="166" y="1193"/>
                  </a:lnTo>
                  <a:lnTo>
                    <a:pt x="166" y="1193"/>
                  </a:lnTo>
                  <a:lnTo>
                    <a:pt x="168" y="1193"/>
                  </a:lnTo>
                  <a:lnTo>
                    <a:pt x="168" y="1193"/>
                  </a:lnTo>
                  <a:lnTo>
                    <a:pt x="168" y="1193"/>
                  </a:lnTo>
                  <a:lnTo>
                    <a:pt x="168" y="1193"/>
                  </a:lnTo>
                  <a:lnTo>
                    <a:pt x="168" y="1195"/>
                  </a:lnTo>
                  <a:lnTo>
                    <a:pt x="168" y="1195"/>
                  </a:lnTo>
                  <a:lnTo>
                    <a:pt x="170" y="1195"/>
                  </a:lnTo>
                  <a:lnTo>
                    <a:pt x="170" y="1195"/>
                  </a:lnTo>
                  <a:lnTo>
                    <a:pt x="170" y="1195"/>
                  </a:lnTo>
                  <a:lnTo>
                    <a:pt x="173" y="1195"/>
                  </a:lnTo>
                  <a:lnTo>
                    <a:pt x="173" y="1193"/>
                  </a:lnTo>
                  <a:lnTo>
                    <a:pt x="175" y="1193"/>
                  </a:lnTo>
                  <a:lnTo>
                    <a:pt x="175" y="1190"/>
                  </a:lnTo>
                  <a:lnTo>
                    <a:pt x="175" y="1190"/>
                  </a:lnTo>
                  <a:lnTo>
                    <a:pt x="178" y="1193"/>
                  </a:lnTo>
                  <a:lnTo>
                    <a:pt x="178" y="1193"/>
                  </a:lnTo>
                  <a:lnTo>
                    <a:pt x="180" y="1195"/>
                  </a:lnTo>
                  <a:lnTo>
                    <a:pt x="180" y="1195"/>
                  </a:lnTo>
                  <a:lnTo>
                    <a:pt x="180" y="1195"/>
                  </a:lnTo>
                  <a:lnTo>
                    <a:pt x="180" y="1195"/>
                  </a:lnTo>
                  <a:lnTo>
                    <a:pt x="180" y="1195"/>
                  </a:lnTo>
                  <a:lnTo>
                    <a:pt x="182" y="1195"/>
                  </a:lnTo>
                  <a:lnTo>
                    <a:pt x="182" y="1195"/>
                  </a:lnTo>
                  <a:lnTo>
                    <a:pt x="182" y="1195"/>
                  </a:lnTo>
                  <a:lnTo>
                    <a:pt x="182" y="1195"/>
                  </a:lnTo>
                  <a:lnTo>
                    <a:pt x="182" y="1195"/>
                  </a:lnTo>
                  <a:lnTo>
                    <a:pt x="185" y="1195"/>
                  </a:lnTo>
                  <a:lnTo>
                    <a:pt x="185" y="1195"/>
                  </a:lnTo>
                  <a:lnTo>
                    <a:pt x="185" y="1195"/>
                  </a:lnTo>
                  <a:lnTo>
                    <a:pt x="185" y="1195"/>
                  </a:lnTo>
                  <a:lnTo>
                    <a:pt x="185" y="1195"/>
                  </a:lnTo>
                  <a:lnTo>
                    <a:pt x="187" y="1195"/>
                  </a:lnTo>
                  <a:lnTo>
                    <a:pt x="187" y="1195"/>
                  </a:lnTo>
                  <a:lnTo>
                    <a:pt x="189" y="1195"/>
                  </a:lnTo>
                  <a:lnTo>
                    <a:pt x="189" y="1195"/>
                  </a:lnTo>
                  <a:lnTo>
                    <a:pt x="189" y="1193"/>
                  </a:lnTo>
                  <a:lnTo>
                    <a:pt x="189" y="1193"/>
                  </a:lnTo>
                  <a:lnTo>
                    <a:pt x="189" y="1190"/>
                  </a:lnTo>
                  <a:lnTo>
                    <a:pt x="189" y="1190"/>
                  </a:lnTo>
                  <a:lnTo>
                    <a:pt x="189" y="1188"/>
                  </a:lnTo>
                  <a:lnTo>
                    <a:pt x="189" y="1188"/>
                  </a:lnTo>
                  <a:lnTo>
                    <a:pt x="189" y="1186"/>
                  </a:lnTo>
                  <a:lnTo>
                    <a:pt x="189" y="1186"/>
                  </a:lnTo>
                  <a:lnTo>
                    <a:pt x="189" y="1183"/>
                  </a:lnTo>
                  <a:lnTo>
                    <a:pt x="189" y="1183"/>
                  </a:lnTo>
                  <a:lnTo>
                    <a:pt x="192" y="1181"/>
                  </a:lnTo>
                  <a:lnTo>
                    <a:pt x="194" y="1181"/>
                  </a:lnTo>
                  <a:lnTo>
                    <a:pt x="194" y="1179"/>
                  </a:lnTo>
                  <a:lnTo>
                    <a:pt x="196" y="1179"/>
                  </a:lnTo>
                  <a:lnTo>
                    <a:pt x="196" y="1181"/>
                  </a:lnTo>
                  <a:lnTo>
                    <a:pt x="199" y="1181"/>
                  </a:lnTo>
                  <a:lnTo>
                    <a:pt x="199" y="1183"/>
                  </a:lnTo>
                  <a:lnTo>
                    <a:pt x="199" y="1186"/>
                  </a:lnTo>
                  <a:lnTo>
                    <a:pt x="199" y="1188"/>
                  </a:lnTo>
                  <a:lnTo>
                    <a:pt x="199" y="1190"/>
                  </a:lnTo>
                  <a:lnTo>
                    <a:pt x="199" y="1190"/>
                  </a:lnTo>
                  <a:lnTo>
                    <a:pt x="196" y="1193"/>
                  </a:lnTo>
                  <a:lnTo>
                    <a:pt x="196" y="1193"/>
                  </a:lnTo>
                  <a:lnTo>
                    <a:pt x="196" y="1193"/>
                  </a:lnTo>
                  <a:lnTo>
                    <a:pt x="194" y="1193"/>
                  </a:lnTo>
                  <a:lnTo>
                    <a:pt x="194" y="1193"/>
                  </a:lnTo>
                  <a:lnTo>
                    <a:pt x="194" y="1193"/>
                  </a:lnTo>
                  <a:lnTo>
                    <a:pt x="192" y="1195"/>
                  </a:lnTo>
                  <a:lnTo>
                    <a:pt x="189" y="1197"/>
                  </a:lnTo>
                  <a:lnTo>
                    <a:pt x="187" y="1197"/>
                  </a:lnTo>
                  <a:lnTo>
                    <a:pt x="187" y="1200"/>
                  </a:lnTo>
                  <a:lnTo>
                    <a:pt x="185" y="1205"/>
                  </a:lnTo>
                  <a:lnTo>
                    <a:pt x="182" y="1205"/>
                  </a:lnTo>
                  <a:lnTo>
                    <a:pt x="182" y="1207"/>
                  </a:lnTo>
                  <a:lnTo>
                    <a:pt x="182" y="1207"/>
                  </a:lnTo>
                  <a:lnTo>
                    <a:pt x="182" y="1209"/>
                  </a:lnTo>
                  <a:lnTo>
                    <a:pt x="182" y="1209"/>
                  </a:lnTo>
                  <a:lnTo>
                    <a:pt x="178" y="1216"/>
                  </a:lnTo>
                  <a:lnTo>
                    <a:pt x="175" y="1221"/>
                  </a:lnTo>
                  <a:lnTo>
                    <a:pt x="173" y="1224"/>
                  </a:lnTo>
                  <a:lnTo>
                    <a:pt x="170" y="1228"/>
                  </a:lnTo>
                  <a:lnTo>
                    <a:pt x="170" y="1228"/>
                  </a:lnTo>
                  <a:lnTo>
                    <a:pt x="168" y="1231"/>
                  </a:lnTo>
                  <a:lnTo>
                    <a:pt x="161" y="1231"/>
                  </a:lnTo>
                  <a:lnTo>
                    <a:pt x="156" y="1231"/>
                  </a:lnTo>
                  <a:lnTo>
                    <a:pt x="156" y="1231"/>
                  </a:lnTo>
                  <a:lnTo>
                    <a:pt x="154" y="1231"/>
                  </a:lnTo>
                  <a:lnTo>
                    <a:pt x="154" y="1231"/>
                  </a:lnTo>
                  <a:lnTo>
                    <a:pt x="154" y="1231"/>
                  </a:lnTo>
                  <a:lnTo>
                    <a:pt x="151" y="1233"/>
                  </a:lnTo>
                  <a:lnTo>
                    <a:pt x="147" y="1235"/>
                  </a:lnTo>
                  <a:lnTo>
                    <a:pt x="147" y="1238"/>
                  </a:lnTo>
                  <a:lnTo>
                    <a:pt x="144" y="1238"/>
                  </a:lnTo>
                  <a:lnTo>
                    <a:pt x="142" y="1238"/>
                  </a:lnTo>
                  <a:lnTo>
                    <a:pt x="142" y="1238"/>
                  </a:lnTo>
                  <a:lnTo>
                    <a:pt x="142" y="1238"/>
                  </a:lnTo>
                  <a:lnTo>
                    <a:pt x="140" y="1240"/>
                  </a:lnTo>
                  <a:lnTo>
                    <a:pt x="140" y="1240"/>
                  </a:lnTo>
                  <a:lnTo>
                    <a:pt x="140" y="1242"/>
                  </a:lnTo>
                  <a:lnTo>
                    <a:pt x="140" y="1242"/>
                  </a:lnTo>
                  <a:lnTo>
                    <a:pt x="137" y="1242"/>
                  </a:lnTo>
                  <a:lnTo>
                    <a:pt x="137" y="1242"/>
                  </a:lnTo>
                  <a:lnTo>
                    <a:pt x="135" y="1238"/>
                  </a:lnTo>
                  <a:lnTo>
                    <a:pt x="133" y="1238"/>
                  </a:lnTo>
                  <a:lnTo>
                    <a:pt x="133" y="1238"/>
                  </a:lnTo>
                  <a:lnTo>
                    <a:pt x="130" y="1242"/>
                  </a:lnTo>
                  <a:lnTo>
                    <a:pt x="130" y="1242"/>
                  </a:lnTo>
                  <a:lnTo>
                    <a:pt x="130" y="1242"/>
                  </a:lnTo>
                  <a:lnTo>
                    <a:pt x="128" y="1242"/>
                  </a:lnTo>
                  <a:lnTo>
                    <a:pt x="128" y="1242"/>
                  </a:lnTo>
                  <a:lnTo>
                    <a:pt x="128" y="1242"/>
                  </a:lnTo>
                  <a:lnTo>
                    <a:pt x="128" y="1242"/>
                  </a:lnTo>
                  <a:lnTo>
                    <a:pt x="128" y="1245"/>
                  </a:lnTo>
                  <a:lnTo>
                    <a:pt x="128" y="1245"/>
                  </a:lnTo>
                  <a:lnTo>
                    <a:pt x="125" y="1245"/>
                  </a:lnTo>
                  <a:lnTo>
                    <a:pt x="125" y="1245"/>
                  </a:lnTo>
                  <a:lnTo>
                    <a:pt x="125" y="1247"/>
                  </a:lnTo>
                  <a:lnTo>
                    <a:pt x="125" y="1245"/>
                  </a:lnTo>
                  <a:lnTo>
                    <a:pt x="123" y="1247"/>
                  </a:lnTo>
                  <a:lnTo>
                    <a:pt x="123" y="1247"/>
                  </a:lnTo>
                  <a:lnTo>
                    <a:pt x="123" y="1247"/>
                  </a:lnTo>
                  <a:lnTo>
                    <a:pt x="123" y="1247"/>
                  </a:lnTo>
                  <a:lnTo>
                    <a:pt x="118" y="1247"/>
                  </a:lnTo>
                  <a:lnTo>
                    <a:pt x="118" y="1245"/>
                  </a:lnTo>
                  <a:lnTo>
                    <a:pt x="118" y="1245"/>
                  </a:lnTo>
                  <a:lnTo>
                    <a:pt x="118" y="1242"/>
                  </a:lnTo>
                  <a:lnTo>
                    <a:pt x="118" y="1240"/>
                  </a:lnTo>
                  <a:lnTo>
                    <a:pt x="116" y="1240"/>
                  </a:lnTo>
                  <a:lnTo>
                    <a:pt x="116" y="1240"/>
                  </a:lnTo>
                  <a:lnTo>
                    <a:pt x="116" y="1240"/>
                  </a:lnTo>
                  <a:lnTo>
                    <a:pt x="116" y="1240"/>
                  </a:lnTo>
                  <a:lnTo>
                    <a:pt x="114" y="1240"/>
                  </a:lnTo>
                  <a:lnTo>
                    <a:pt x="116" y="1242"/>
                  </a:lnTo>
                  <a:lnTo>
                    <a:pt x="116" y="1242"/>
                  </a:lnTo>
                  <a:lnTo>
                    <a:pt x="116" y="1245"/>
                  </a:lnTo>
                  <a:lnTo>
                    <a:pt x="116" y="1245"/>
                  </a:lnTo>
                  <a:lnTo>
                    <a:pt x="116" y="1247"/>
                  </a:lnTo>
                  <a:lnTo>
                    <a:pt x="114" y="1247"/>
                  </a:lnTo>
                  <a:lnTo>
                    <a:pt x="114" y="1247"/>
                  </a:lnTo>
                  <a:lnTo>
                    <a:pt x="114" y="1247"/>
                  </a:lnTo>
                  <a:lnTo>
                    <a:pt x="111" y="1250"/>
                  </a:lnTo>
                  <a:lnTo>
                    <a:pt x="111" y="1250"/>
                  </a:lnTo>
                  <a:lnTo>
                    <a:pt x="111" y="1250"/>
                  </a:lnTo>
                  <a:lnTo>
                    <a:pt x="109" y="1250"/>
                  </a:lnTo>
                  <a:lnTo>
                    <a:pt x="102" y="1250"/>
                  </a:lnTo>
                  <a:lnTo>
                    <a:pt x="102" y="1250"/>
                  </a:lnTo>
                  <a:lnTo>
                    <a:pt x="99" y="1252"/>
                  </a:lnTo>
                  <a:lnTo>
                    <a:pt x="95" y="1254"/>
                  </a:lnTo>
                  <a:lnTo>
                    <a:pt x="90" y="1254"/>
                  </a:lnTo>
                  <a:lnTo>
                    <a:pt x="90" y="1254"/>
                  </a:lnTo>
                  <a:lnTo>
                    <a:pt x="88" y="1254"/>
                  </a:lnTo>
                  <a:lnTo>
                    <a:pt x="88" y="1252"/>
                  </a:lnTo>
                  <a:lnTo>
                    <a:pt x="85" y="1250"/>
                  </a:lnTo>
                  <a:lnTo>
                    <a:pt x="88" y="1250"/>
                  </a:lnTo>
                  <a:lnTo>
                    <a:pt x="88" y="1247"/>
                  </a:lnTo>
                  <a:lnTo>
                    <a:pt x="90" y="1245"/>
                  </a:lnTo>
                  <a:lnTo>
                    <a:pt x="90" y="1242"/>
                  </a:lnTo>
                  <a:lnTo>
                    <a:pt x="88" y="1242"/>
                  </a:lnTo>
                  <a:lnTo>
                    <a:pt x="88" y="1242"/>
                  </a:lnTo>
                  <a:lnTo>
                    <a:pt x="85" y="1242"/>
                  </a:lnTo>
                  <a:lnTo>
                    <a:pt x="85" y="1242"/>
                  </a:lnTo>
                  <a:lnTo>
                    <a:pt x="85" y="1242"/>
                  </a:lnTo>
                  <a:lnTo>
                    <a:pt x="83" y="1242"/>
                  </a:lnTo>
                  <a:lnTo>
                    <a:pt x="83" y="1242"/>
                  </a:lnTo>
                  <a:lnTo>
                    <a:pt x="83" y="1242"/>
                  </a:lnTo>
                  <a:lnTo>
                    <a:pt x="80" y="1242"/>
                  </a:lnTo>
                  <a:lnTo>
                    <a:pt x="80" y="1245"/>
                  </a:lnTo>
                  <a:lnTo>
                    <a:pt x="80" y="1245"/>
                  </a:lnTo>
                  <a:lnTo>
                    <a:pt x="78" y="1245"/>
                  </a:lnTo>
                  <a:lnTo>
                    <a:pt x="78" y="1242"/>
                  </a:lnTo>
                  <a:lnTo>
                    <a:pt x="76" y="1240"/>
                  </a:lnTo>
                  <a:lnTo>
                    <a:pt x="76" y="1240"/>
                  </a:lnTo>
                  <a:lnTo>
                    <a:pt x="78" y="1240"/>
                  </a:lnTo>
                  <a:lnTo>
                    <a:pt x="78" y="1238"/>
                  </a:lnTo>
                  <a:lnTo>
                    <a:pt x="78" y="1238"/>
                  </a:lnTo>
                  <a:lnTo>
                    <a:pt x="78" y="1238"/>
                  </a:lnTo>
                  <a:lnTo>
                    <a:pt x="78" y="1238"/>
                  </a:lnTo>
                  <a:lnTo>
                    <a:pt x="76" y="1238"/>
                  </a:lnTo>
                  <a:lnTo>
                    <a:pt x="73" y="1240"/>
                  </a:lnTo>
                  <a:lnTo>
                    <a:pt x="71" y="1240"/>
                  </a:lnTo>
                  <a:lnTo>
                    <a:pt x="71" y="1242"/>
                  </a:lnTo>
                  <a:lnTo>
                    <a:pt x="69" y="1242"/>
                  </a:lnTo>
                  <a:lnTo>
                    <a:pt x="69" y="1245"/>
                  </a:lnTo>
                  <a:lnTo>
                    <a:pt x="69" y="1247"/>
                  </a:lnTo>
                  <a:lnTo>
                    <a:pt x="69" y="1250"/>
                  </a:lnTo>
                  <a:lnTo>
                    <a:pt x="69" y="1250"/>
                  </a:lnTo>
                  <a:lnTo>
                    <a:pt x="66" y="1252"/>
                  </a:lnTo>
                  <a:lnTo>
                    <a:pt x="66" y="1254"/>
                  </a:lnTo>
                  <a:lnTo>
                    <a:pt x="69" y="1254"/>
                  </a:lnTo>
                  <a:lnTo>
                    <a:pt x="71" y="1259"/>
                  </a:lnTo>
                  <a:lnTo>
                    <a:pt x="71" y="1261"/>
                  </a:lnTo>
                  <a:lnTo>
                    <a:pt x="73" y="1264"/>
                  </a:lnTo>
                  <a:lnTo>
                    <a:pt x="76" y="1266"/>
                  </a:lnTo>
                  <a:lnTo>
                    <a:pt x="80" y="1271"/>
                  </a:lnTo>
                  <a:lnTo>
                    <a:pt x="80" y="1273"/>
                  </a:lnTo>
                  <a:lnTo>
                    <a:pt x="83" y="1273"/>
                  </a:lnTo>
                  <a:lnTo>
                    <a:pt x="85" y="1276"/>
                  </a:lnTo>
                  <a:lnTo>
                    <a:pt x="88" y="1283"/>
                  </a:lnTo>
                  <a:lnTo>
                    <a:pt x="90" y="1283"/>
                  </a:lnTo>
                  <a:lnTo>
                    <a:pt x="92" y="1285"/>
                  </a:lnTo>
                  <a:lnTo>
                    <a:pt x="99" y="1292"/>
                  </a:lnTo>
                  <a:lnTo>
                    <a:pt x="102" y="1292"/>
                  </a:lnTo>
                  <a:lnTo>
                    <a:pt x="102" y="1292"/>
                  </a:lnTo>
                  <a:lnTo>
                    <a:pt x="104" y="1290"/>
                  </a:lnTo>
                  <a:lnTo>
                    <a:pt x="104" y="1292"/>
                  </a:lnTo>
                  <a:lnTo>
                    <a:pt x="104" y="1295"/>
                  </a:lnTo>
                  <a:lnTo>
                    <a:pt x="104" y="1297"/>
                  </a:lnTo>
                  <a:lnTo>
                    <a:pt x="106" y="1299"/>
                  </a:lnTo>
                  <a:lnTo>
                    <a:pt x="109" y="1302"/>
                  </a:lnTo>
                  <a:lnTo>
                    <a:pt x="111" y="1302"/>
                  </a:lnTo>
                  <a:lnTo>
                    <a:pt x="114" y="1304"/>
                  </a:lnTo>
                  <a:lnTo>
                    <a:pt x="116" y="1306"/>
                  </a:lnTo>
                  <a:lnTo>
                    <a:pt x="118" y="1309"/>
                  </a:lnTo>
                  <a:lnTo>
                    <a:pt x="118" y="1311"/>
                  </a:lnTo>
                  <a:lnTo>
                    <a:pt x="125" y="1313"/>
                  </a:lnTo>
                  <a:lnTo>
                    <a:pt x="135" y="1325"/>
                  </a:lnTo>
                  <a:lnTo>
                    <a:pt x="137" y="1325"/>
                  </a:lnTo>
                  <a:lnTo>
                    <a:pt x="137" y="1328"/>
                  </a:lnTo>
                  <a:lnTo>
                    <a:pt x="140" y="1328"/>
                  </a:lnTo>
                  <a:lnTo>
                    <a:pt x="140" y="1330"/>
                  </a:lnTo>
                  <a:lnTo>
                    <a:pt x="142" y="1335"/>
                  </a:lnTo>
                  <a:lnTo>
                    <a:pt x="147" y="1342"/>
                  </a:lnTo>
                  <a:lnTo>
                    <a:pt x="151" y="1344"/>
                  </a:lnTo>
                  <a:lnTo>
                    <a:pt x="151" y="1344"/>
                  </a:lnTo>
                  <a:lnTo>
                    <a:pt x="154" y="1347"/>
                  </a:lnTo>
                  <a:lnTo>
                    <a:pt x="161" y="1356"/>
                  </a:lnTo>
                  <a:lnTo>
                    <a:pt x="168" y="1361"/>
                  </a:lnTo>
                  <a:lnTo>
                    <a:pt x="178" y="1370"/>
                  </a:lnTo>
                  <a:lnTo>
                    <a:pt x="180" y="1373"/>
                  </a:lnTo>
                  <a:lnTo>
                    <a:pt x="182" y="1375"/>
                  </a:lnTo>
                  <a:lnTo>
                    <a:pt x="189" y="1377"/>
                  </a:lnTo>
                  <a:lnTo>
                    <a:pt x="189" y="1377"/>
                  </a:lnTo>
                  <a:lnTo>
                    <a:pt x="192" y="1382"/>
                  </a:lnTo>
                  <a:lnTo>
                    <a:pt x="194" y="1382"/>
                  </a:lnTo>
                  <a:lnTo>
                    <a:pt x="196" y="1382"/>
                  </a:lnTo>
                  <a:lnTo>
                    <a:pt x="201" y="1387"/>
                  </a:lnTo>
                  <a:lnTo>
                    <a:pt x="213" y="1392"/>
                  </a:lnTo>
                  <a:lnTo>
                    <a:pt x="215" y="1394"/>
                  </a:lnTo>
                  <a:lnTo>
                    <a:pt x="218" y="1394"/>
                  </a:lnTo>
                  <a:lnTo>
                    <a:pt x="218" y="1394"/>
                  </a:lnTo>
                  <a:lnTo>
                    <a:pt x="218" y="1394"/>
                  </a:lnTo>
                  <a:lnTo>
                    <a:pt x="220" y="1394"/>
                  </a:lnTo>
                  <a:lnTo>
                    <a:pt x="220" y="1394"/>
                  </a:lnTo>
                  <a:lnTo>
                    <a:pt x="223" y="1394"/>
                  </a:lnTo>
                  <a:lnTo>
                    <a:pt x="223" y="1394"/>
                  </a:lnTo>
                  <a:lnTo>
                    <a:pt x="225" y="1396"/>
                  </a:lnTo>
                  <a:lnTo>
                    <a:pt x="237" y="1394"/>
                  </a:lnTo>
                  <a:lnTo>
                    <a:pt x="239" y="1394"/>
                  </a:lnTo>
                  <a:lnTo>
                    <a:pt x="239" y="1392"/>
                  </a:lnTo>
                  <a:lnTo>
                    <a:pt x="241" y="1392"/>
                  </a:lnTo>
                  <a:lnTo>
                    <a:pt x="241" y="1392"/>
                  </a:lnTo>
                  <a:lnTo>
                    <a:pt x="244" y="1392"/>
                  </a:lnTo>
                  <a:lnTo>
                    <a:pt x="244" y="1392"/>
                  </a:lnTo>
                  <a:lnTo>
                    <a:pt x="246" y="1389"/>
                  </a:lnTo>
                  <a:lnTo>
                    <a:pt x="246" y="1389"/>
                  </a:lnTo>
                  <a:lnTo>
                    <a:pt x="249" y="1389"/>
                  </a:lnTo>
                  <a:lnTo>
                    <a:pt x="249" y="1389"/>
                  </a:lnTo>
                  <a:lnTo>
                    <a:pt x="251" y="1389"/>
                  </a:lnTo>
                  <a:lnTo>
                    <a:pt x="265" y="1382"/>
                  </a:lnTo>
                  <a:lnTo>
                    <a:pt x="270" y="1382"/>
                  </a:lnTo>
                  <a:lnTo>
                    <a:pt x="277" y="1380"/>
                  </a:lnTo>
                  <a:lnTo>
                    <a:pt x="279" y="1377"/>
                  </a:lnTo>
                  <a:lnTo>
                    <a:pt x="279" y="1375"/>
                  </a:lnTo>
                  <a:lnTo>
                    <a:pt x="279" y="1375"/>
                  </a:lnTo>
                  <a:lnTo>
                    <a:pt x="284" y="1373"/>
                  </a:lnTo>
                  <a:lnTo>
                    <a:pt x="284" y="1370"/>
                  </a:lnTo>
                  <a:lnTo>
                    <a:pt x="286" y="1370"/>
                  </a:lnTo>
                  <a:lnTo>
                    <a:pt x="286" y="1370"/>
                  </a:lnTo>
                  <a:lnTo>
                    <a:pt x="284" y="1373"/>
                  </a:lnTo>
                  <a:lnTo>
                    <a:pt x="284" y="1373"/>
                  </a:lnTo>
                  <a:lnTo>
                    <a:pt x="286" y="1373"/>
                  </a:lnTo>
                  <a:lnTo>
                    <a:pt x="291" y="1368"/>
                  </a:lnTo>
                  <a:lnTo>
                    <a:pt x="296" y="1368"/>
                  </a:lnTo>
                  <a:lnTo>
                    <a:pt x="298" y="1366"/>
                  </a:lnTo>
                  <a:lnTo>
                    <a:pt x="301" y="1366"/>
                  </a:lnTo>
                  <a:lnTo>
                    <a:pt x="301" y="1366"/>
                  </a:lnTo>
                  <a:lnTo>
                    <a:pt x="303" y="1366"/>
                  </a:lnTo>
                  <a:lnTo>
                    <a:pt x="305" y="1366"/>
                  </a:lnTo>
                  <a:lnTo>
                    <a:pt x="305" y="1363"/>
                  </a:lnTo>
                  <a:lnTo>
                    <a:pt x="315" y="1356"/>
                  </a:lnTo>
                  <a:lnTo>
                    <a:pt x="320" y="1356"/>
                  </a:lnTo>
                  <a:lnTo>
                    <a:pt x="322" y="1356"/>
                  </a:lnTo>
                  <a:lnTo>
                    <a:pt x="327" y="1354"/>
                  </a:lnTo>
                  <a:lnTo>
                    <a:pt x="327" y="1354"/>
                  </a:lnTo>
                  <a:lnTo>
                    <a:pt x="327" y="1354"/>
                  </a:lnTo>
                  <a:lnTo>
                    <a:pt x="329" y="1351"/>
                  </a:lnTo>
                  <a:lnTo>
                    <a:pt x="329" y="1351"/>
                  </a:lnTo>
                  <a:lnTo>
                    <a:pt x="329" y="1351"/>
                  </a:lnTo>
                  <a:lnTo>
                    <a:pt x="331" y="1351"/>
                  </a:lnTo>
                  <a:lnTo>
                    <a:pt x="331" y="1349"/>
                  </a:lnTo>
                  <a:lnTo>
                    <a:pt x="329" y="1347"/>
                  </a:lnTo>
                  <a:lnTo>
                    <a:pt x="329" y="1347"/>
                  </a:lnTo>
                  <a:lnTo>
                    <a:pt x="329" y="1347"/>
                  </a:lnTo>
                  <a:lnTo>
                    <a:pt x="329" y="1344"/>
                  </a:lnTo>
                  <a:lnTo>
                    <a:pt x="331" y="1344"/>
                  </a:lnTo>
                  <a:lnTo>
                    <a:pt x="329" y="1344"/>
                  </a:lnTo>
                  <a:lnTo>
                    <a:pt x="331" y="1342"/>
                  </a:lnTo>
                  <a:lnTo>
                    <a:pt x="331" y="1342"/>
                  </a:lnTo>
                  <a:lnTo>
                    <a:pt x="331" y="1342"/>
                  </a:lnTo>
                  <a:lnTo>
                    <a:pt x="331" y="1342"/>
                  </a:lnTo>
                  <a:lnTo>
                    <a:pt x="331" y="1339"/>
                  </a:lnTo>
                  <a:lnTo>
                    <a:pt x="334" y="1337"/>
                  </a:lnTo>
                  <a:lnTo>
                    <a:pt x="336" y="1335"/>
                  </a:lnTo>
                  <a:lnTo>
                    <a:pt x="336" y="1335"/>
                  </a:lnTo>
                  <a:lnTo>
                    <a:pt x="341" y="1330"/>
                  </a:lnTo>
                  <a:lnTo>
                    <a:pt x="343" y="1325"/>
                  </a:lnTo>
                  <a:lnTo>
                    <a:pt x="346" y="1316"/>
                  </a:lnTo>
                  <a:lnTo>
                    <a:pt x="346" y="1316"/>
                  </a:lnTo>
                  <a:lnTo>
                    <a:pt x="346" y="1313"/>
                  </a:lnTo>
                  <a:lnTo>
                    <a:pt x="346" y="1313"/>
                  </a:lnTo>
                  <a:lnTo>
                    <a:pt x="348" y="1313"/>
                  </a:lnTo>
                  <a:lnTo>
                    <a:pt x="348" y="1313"/>
                  </a:lnTo>
                  <a:lnTo>
                    <a:pt x="346" y="1311"/>
                  </a:lnTo>
                  <a:lnTo>
                    <a:pt x="346" y="1311"/>
                  </a:lnTo>
                  <a:lnTo>
                    <a:pt x="346" y="1311"/>
                  </a:lnTo>
                  <a:lnTo>
                    <a:pt x="346" y="1309"/>
                  </a:lnTo>
                  <a:lnTo>
                    <a:pt x="346" y="1309"/>
                  </a:lnTo>
                  <a:lnTo>
                    <a:pt x="346" y="1306"/>
                  </a:lnTo>
                  <a:lnTo>
                    <a:pt x="343" y="1306"/>
                  </a:lnTo>
                  <a:lnTo>
                    <a:pt x="343" y="1306"/>
                  </a:lnTo>
                  <a:lnTo>
                    <a:pt x="341" y="1306"/>
                  </a:lnTo>
                  <a:lnTo>
                    <a:pt x="341" y="1306"/>
                  </a:lnTo>
                  <a:lnTo>
                    <a:pt x="341" y="1306"/>
                  </a:lnTo>
                  <a:lnTo>
                    <a:pt x="341" y="1306"/>
                  </a:lnTo>
                  <a:lnTo>
                    <a:pt x="341" y="1306"/>
                  </a:lnTo>
                  <a:lnTo>
                    <a:pt x="339" y="1302"/>
                  </a:lnTo>
                  <a:lnTo>
                    <a:pt x="339" y="1302"/>
                  </a:lnTo>
                  <a:lnTo>
                    <a:pt x="339" y="1302"/>
                  </a:lnTo>
                  <a:lnTo>
                    <a:pt x="336" y="1302"/>
                  </a:lnTo>
                  <a:lnTo>
                    <a:pt x="336" y="1299"/>
                  </a:lnTo>
                  <a:lnTo>
                    <a:pt x="336" y="1299"/>
                  </a:lnTo>
                  <a:lnTo>
                    <a:pt x="336" y="1299"/>
                  </a:lnTo>
                  <a:lnTo>
                    <a:pt x="331" y="1299"/>
                  </a:lnTo>
                  <a:lnTo>
                    <a:pt x="331" y="1299"/>
                  </a:lnTo>
                  <a:lnTo>
                    <a:pt x="329" y="1299"/>
                  </a:lnTo>
                  <a:lnTo>
                    <a:pt x="329" y="1299"/>
                  </a:lnTo>
                  <a:lnTo>
                    <a:pt x="327" y="1299"/>
                  </a:lnTo>
                  <a:lnTo>
                    <a:pt x="324" y="1299"/>
                  </a:lnTo>
                  <a:lnTo>
                    <a:pt x="324" y="1299"/>
                  </a:lnTo>
                  <a:lnTo>
                    <a:pt x="324" y="1299"/>
                  </a:lnTo>
                  <a:lnTo>
                    <a:pt x="324" y="1297"/>
                  </a:lnTo>
                  <a:lnTo>
                    <a:pt x="322" y="1297"/>
                  </a:lnTo>
                  <a:lnTo>
                    <a:pt x="322" y="1299"/>
                  </a:lnTo>
                  <a:lnTo>
                    <a:pt x="322" y="1299"/>
                  </a:lnTo>
                  <a:lnTo>
                    <a:pt x="322" y="1297"/>
                  </a:lnTo>
                  <a:lnTo>
                    <a:pt x="322" y="1297"/>
                  </a:lnTo>
                  <a:lnTo>
                    <a:pt x="322" y="1295"/>
                  </a:lnTo>
                  <a:lnTo>
                    <a:pt x="322" y="1292"/>
                  </a:lnTo>
                  <a:lnTo>
                    <a:pt x="322" y="1292"/>
                  </a:lnTo>
                  <a:lnTo>
                    <a:pt x="327" y="1295"/>
                  </a:lnTo>
                  <a:lnTo>
                    <a:pt x="329" y="1295"/>
                  </a:lnTo>
                  <a:lnTo>
                    <a:pt x="331" y="1295"/>
                  </a:lnTo>
                  <a:lnTo>
                    <a:pt x="329" y="1292"/>
                  </a:lnTo>
                  <a:lnTo>
                    <a:pt x="329" y="1292"/>
                  </a:lnTo>
                  <a:lnTo>
                    <a:pt x="329" y="1292"/>
                  </a:lnTo>
                  <a:lnTo>
                    <a:pt x="327" y="1292"/>
                  </a:lnTo>
                  <a:lnTo>
                    <a:pt x="327" y="1290"/>
                  </a:lnTo>
                  <a:lnTo>
                    <a:pt x="327" y="1290"/>
                  </a:lnTo>
                  <a:lnTo>
                    <a:pt x="327" y="1290"/>
                  </a:lnTo>
                  <a:lnTo>
                    <a:pt x="329" y="1290"/>
                  </a:lnTo>
                  <a:lnTo>
                    <a:pt x="329" y="1290"/>
                  </a:lnTo>
                  <a:lnTo>
                    <a:pt x="331" y="1292"/>
                  </a:lnTo>
                  <a:lnTo>
                    <a:pt x="331" y="1292"/>
                  </a:lnTo>
                  <a:lnTo>
                    <a:pt x="334" y="1295"/>
                  </a:lnTo>
                  <a:lnTo>
                    <a:pt x="336" y="1295"/>
                  </a:lnTo>
                  <a:lnTo>
                    <a:pt x="336" y="1295"/>
                  </a:lnTo>
                  <a:lnTo>
                    <a:pt x="336" y="1292"/>
                  </a:lnTo>
                  <a:lnTo>
                    <a:pt x="336" y="1292"/>
                  </a:lnTo>
                  <a:lnTo>
                    <a:pt x="336" y="1290"/>
                  </a:lnTo>
                  <a:lnTo>
                    <a:pt x="336" y="1290"/>
                  </a:lnTo>
                  <a:lnTo>
                    <a:pt x="334" y="1290"/>
                  </a:lnTo>
                  <a:lnTo>
                    <a:pt x="336" y="1287"/>
                  </a:lnTo>
                  <a:lnTo>
                    <a:pt x="334" y="1287"/>
                  </a:lnTo>
                  <a:lnTo>
                    <a:pt x="334" y="1287"/>
                  </a:lnTo>
                  <a:lnTo>
                    <a:pt x="336" y="1287"/>
                  </a:lnTo>
                  <a:lnTo>
                    <a:pt x="334" y="1287"/>
                  </a:lnTo>
                  <a:lnTo>
                    <a:pt x="331" y="1287"/>
                  </a:lnTo>
                  <a:lnTo>
                    <a:pt x="329" y="1287"/>
                  </a:lnTo>
                  <a:lnTo>
                    <a:pt x="324" y="1285"/>
                  </a:lnTo>
                  <a:lnTo>
                    <a:pt x="324" y="1285"/>
                  </a:lnTo>
                  <a:lnTo>
                    <a:pt x="327" y="1285"/>
                  </a:lnTo>
                  <a:lnTo>
                    <a:pt x="329" y="1283"/>
                  </a:lnTo>
                  <a:lnTo>
                    <a:pt x="329" y="1285"/>
                  </a:lnTo>
                  <a:lnTo>
                    <a:pt x="329" y="1285"/>
                  </a:lnTo>
                  <a:lnTo>
                    <a:pt x="331" y="1285"/>
                  </a:lnTo>
                  <a:lnTo>
                    <a:pt x="331" y="1285"/>
                  </a:lnTo>
                  <a:lnTo>
                    <a:pt x="331" y="1283"/>
                  </a:lnTo>
                  <a:lnTo>
                    <a:pt x="329" y="1283"/>
                  </a:lnTo>
                  <a:lnTo>
                    <a:pt x="329" y="1283"/>
                  </a:lnTo>
                  <a:lnTo>
                    <a:pt x="331" y="1283"/>
                  </a:lnTo>
                  <a:lnTo>
                    <a:pt x="331" y="1283"/>
                  </a:lnTo>
                  <a:lnTo>
                    <a:pt x="334" y="1280"/>
                  </a:lnTo>
                  <a:lnTo>
                    <a:pt x="331" y="1280"/>
                  </a:lnTo>
                  <a:lnTo>
                    <a:pt x="329" y="1278"/>
                  </a:lnTo>
                  <a:lnTo>
                    <a:pt x="331" y="1278"/>
                  </a:lnTo>
                  <a:lnTo>
                    <a:pt x="334" y="1280"/>
                  </a:lnTo>
                  <a:lnTo>
                    <a:pt x="334" y="1280"/>
                  </a:lnTo>
                  <a:lnTo>
                    <a:pt x="336" y="1280"/>
                  </a:lnTo>
                  <a:lnTo>
                    <a:pt x="336" y="1283"/>
                  </a:lnTo>
                  <a:lnTo>
                    <a:pt x="336" y="1283"/>
                  </a:lnTo>
                  <a:lnTo>
                    <a:pt x="336" y="1280"/>
                  </a:lnTo>
                  <a:lnTo>
                    <a:pt x="339" y="1280"/>
                  </a:lnTo>
                  <a:lnTo>
                    <a:pt x="339" y="1280"/>
                  </a:lnTo>
                  <a:lnTo>
                    <a:pt x="339" y="1280"/>
                  </a:lnTo>
                  <a:lnTo>
                    <a:pt x="339" y="1278"/>
                  </a:lnTo>
                  <a:lnTo>
                    <a:pt x="339" y="1280"/>
                  </a:lnTo>
                  <a:lnTo>
                    <a:pt x="341" y="1280"/>
                  </a:lnTo>
                  <a:lnTo>
                    <a:pt x="341" y="1278"/>
                  </a:lnTo>
                  <a:lnTo>
                    <a:pt x="341" y="1278"/>
                  </a:lnTo>
                  <a:lnTo>
                    <a:pt x="341" y="1278"/>
                  </a:lnTo>
                  <a:lnTo>
                    <a:pt x="343" y="1278"/>
                  </a:lnTo>
                  <a:lnTo>
                    <a:pt x="343" y="1278"/>
                  </a:lnTo>
                  <a:lnTo>
                    <a:pt x="346" y="1278"/>
                  </a:lnTo>
                  <a:lnTo>
                    <a:pt x="346" y="1278"/>
                  </a:lnTo>
                  <a:lnTo>
                    <a:pt x="346" y="1276"/>
                  </a:lnTo>
                  <a:lnTo>
                    <a:pt x="346" y="1276"/>
                  </a:lnTo>
                  <a:lnTo>
                    <a:pt x="346" y="1276"/>
                  </a:lnTo>
                  <a:lnTo>
                    <a:pt x="346" y="1273"/>
                  </a:lnTo>
                  <a:lnTo>
                    <a:pt x="348" y="1273"/>
                  </a:lnTo>
                  <a:lnTo>
                    <a:pt x="348" y="1264"/>
                  </a:lnTo>
                  <a:lnTo>
                    <a:pt x="348" y="1259"/>
                  </a:lnTo>
                  <a:lnTo>
                    <a:pt x="343" y="1259"/>
                  </a:lnTo>
                  <a:lnTo>
                    <a:pt x="341" y="1259"/>
                  </a:lnTo>
                  <a:lnTo>
                    <a:pt x="341" y="1259"/>
                  </a:lnTo>
                  <a:lnTo>
                    <a:pt x="341" y="1257"/>
                  </a:lnTo>
                  <a:lnTo>
                    <a:pt x="343" y="1257"/>
                  </a:lnTo>
                  <a:lnTo>
                    <a:pt x="343" y="1254"/>
                  </a:lnTo>
                  <a:lnTo>
                    <a:pt x="341" y="1254"/>
                  </a:lnTo>
                  <a:lnTo>
                    <a:pt x="339" y="1257"/>
                  </a:lnTo>
                  <a:lnTo>
                    <a:pt x="339" y="1257"/>
                  </a:lnTo>
                  <a:lnTo>
                    <a:pt x="336" y="1257"/>
                  </a:lnTo>
                  <a:lnTo>
                    <a:pt x="334" y="1254"/>
                  </a:lnTo>
                  <a:lnTo>
                    <a:pt x="336" y="1254"/>
                  </a:lnTo>
                  <a:lnTo>
                    <a:pt x="339" y="1254"/>
                  </a:lnTo>
                  <a:lnTo>
                    <a:pt x="339" y="1254"/>
                  </a:lnTo>
                  <a:lnTo>
                    <a:pt x="339" y="1252"/>
                  </a:lnTo>
                  <a:lnTo>
                    <a:pt x="341" y="1252"/>
                  </a:lnTo>
                  <a:lnTo>
                    <a:pt x="341" y="1252"/>
                  </a:lnTo>
                  <a:lnTo>
                    <a:pt x="343" y="1254"/>
                  </a:lnTo>
                  <a:lnTo>
                    <a:pt x="343" y="1254"/>
                  </a:lnTo>
                  <a:lnTo>
                    <a:pt x="343" y="1254"/>
                  </a:lnTo>
                  <a:lnTo>
                    <a:pt x="346" y="1257"/>
                  </a:lnTo>
                  <a:lnTo>
                    <a:pt x="346" y="1257"/>
                  </a:lnTo>
                  <a:lnTo>
                    <a:pt x="348" y="1257"/>
                  </a:lnTo>
                  <a:lnTo>
                    <a:pt x="350" y="1257"/>
                  </a:lnTo>
                  <a:lnTo>
                    <a:pt x="350" y="1254"/>
                  </a:lnTo>
                  <a:lnTo>
                    <a:pt x="350" y="1252"/>
                  </a:lnTo>
                  <a:lnTo>
                    <a:pt x="350" y="1250"/>
                  </a:lnTo>
                  <a:lnTo>
                    <a:pt x="353" y="1250"/>
                  </a:lnTo>
                  <a:lnTo>
                    <a:pt x="353" y="1247"/>
                  </a:lnTo>
                  <a:lnTo>
                    <a:pt x="355" y="1247"/>
                  </a:lnTo>
                  <a:lnTo>
                    <a:pt x="355" y="1247"/>
                  </a:lnTo>
                  <a:lnTo>
                    <a:pt x="355" y="1250"/>
                  </a:lnTo>
                  <a:lnTo>
                    <a:pt x="355" y="1252"/>
                  </a:lnTo>
                  <a:lnTo>
                    <a:pt x="353" y="1252"/>
                  </a:lnTo>
                  <a:lnTo>
                    <a:pt x="353" y="1254"/>
                  </a:lnTo>
                  <a:lnTo>
                    <a:pt x="355" y="1257"/>
                  </a:lnTo>
                  <a:lnTo>
                    <a:pt x="355" y="1257"/>
                  </a:lnTo>
                  <a:lnTo>
                    <a:pt x="357" y="1257"/>
                  </a:lnTo>
                  <a:lnTo>
                    <a:pt x="357" y="1257"/>
                  </a:lnTo>
                  <a:lnTo>
                    <a:pt x="360" y="1257"/>
                  </a:lnTo>
                  <a:lnTo>
                    <a:pt x="360" y="1257"/>
                  </a:lnTo>
                  <a:lnTo>
                    <a:pt x="360" y="1257"/>
                  </a:lnTo>
                  <a:lnTo>
                    <a:pt x="360" y="1257"/>
                  </a:lnTo>
                  <a:lnTo>
                    <a:pt x="360" y="1259"/>
                  </a:lnTo>
                  <a:lnTo>
                    <a:pt x="360" y="1259"/>
                  </a:lnTo>
                  <a:lnTo>
                    <a:pt x="362" y="1259"/>
                  </a:lnTo>
                  <a:lnTo>
                    <a:pt x="365" y="1259"/>
                  </a:lnTo>
                  <a:lnTo>
                    <a:pt x="365" y="1257"/>
                  </a:lnTo>
                  <a:lnTo>
                    <a:pt x="367" y="1254"/>
                  </a:lnTo>
                  <a:lnTo>
                    <a:pt x="369" y="1254"/>
                  </a:lnTo>
                  <a:lnTo>
                    <a:pt x="372" y="1254"/>
                  </a:lnTo>
                  <a:lnTo>
                    <a:pt x="372" y="1254"/>
                  </a:lnTo>
                  <a:lnTo>
                    <a:pt x="374" y="1254"/>
                  </a:lnTo>
                  <a:lnTo>
                    <a:pt x="374" y="1254"/>
                  </a:lnTo>
                  <a:lnTo>
                    <a:pt x="376" y="1254"/>
                  </a:lnTo>
                  <a:lnTo>
                    <a:pt x="376" y="1254"/>
                  </a:lnTo>
                  <a:lnTo>
                    <a:pt x="384" y="1257"/>
                  </a:lnTo>
                  <a:lnTo>
                    <a:pt x="386" y="1259"/>
                  </a:lnTo>
                  <a:lnTo>
                    <a:pt x="388" y="1257"/>
                  </a:lnTo>
                  <a:lnTo>
                    <a:pt x="388" y="1257"/>
                  </a:lnTo>
                  <a:lnTo>
                    <a:pt x="391" y="1254"/>
                  </a:lnTo>
                  <a:lnTo>
                    <a:pt x="393" y="1254"/>
                  </a:lnTo>
                  <a:lnTo>
                    <a:pt x="393" y="1257"/>
                  </a:lnTo>
                  <a:lnTo>
                    <a:pt x="395" y="1257"/>
                  </a:lnTo>
                  <a:lnTo>
                    <a:pt x="395" y="1257"/>
                  </a:lnTo>
                  <a:lnTo>
                    <a:pt x="398" y="1257"/>
                  </a:lnTo>
                  <a:lnTo>
                    <a:pt x="398" y="1254"/>
                  </a:lnTo>
                  <a:lnTo>
                    <a:pt x="398" y="1254"/>
                  </a:lnTo>
                  <a:lnTo>
                    <a:pt x="398" y="1257"/>
                  </a:lnTo>
                  <a:lnTo>
                    <a:pt x="398" y="1259"/>
                  </a:lnTo>
                  <a:lnTo>
                    <a:pt x="398" y="1259"/>
                  </a:lnTo>
                  <a:lnTo>
                    <a:pt x="398" y="1261"/>
                  </a:lnTo>
                  <a:lnTo>
                    <a:pt x="395" y="1259"/>
                  </a:lnTo>
                  <a:lnTo>
                    <a:pt x="393" y="1259"/>
                  </a:lnTo>
                  <a:lnTo>
                    <a:pt x="393" y="1259"/>
                  </a:lnTo>
                  <a:lnTo>
                    <a:pt x="391" y="1259"/>
                  </a:lnTo>
                  <a:lnTo>
                    <a:pt x="388" y="1261"/>
                  </a:lnTo>
                  <a:lnTo>
                    <a:pt x="384" y="1266"/>
                  </a:lnTo>
                  <a:lnTo>
                    <a:pt x="384" y="1264"/>
                  </a:lnTo>
                  <a:lnTo>
                    <a:pt x="381" y="1264"/>
                  </a:lnTo>
                  <a:lnTo>
                    <a:pt x="381" y="1264"/>
                  </a:lnTo>
                  <a:lnTo>
                    <a:pt x="381" y="1264"/>
                  </a:lnTo>
                  <a:lnTo>
                    <a:pt x="379" y="1264"/>
                  </a:lnTo>
                  <a:lnTo>
                    <a:pt x="379" y="1264"/>
                  </a:lnTo>
                  <a:lnTo>
                    <a:pt x="379" y="1264"/>
                  </a:lnTo>
                  <a:lnTo>
                    <a:pt x="376" y="1261"/>
                  </a:lnTo>
                  <a:lnTo>
                    <a:pt x="374" y="1261"/>
                  </a:lnTo>
                  <a:lnTo>
                    <a:pt x="374" y="1261"/>
                  </a:lnTo>
                  <a:lnTo>
                    <a:pt x="372" y="1261"/>
                  </a:lnTo>
                  <a:lnTo>
                    <a:pt x="369" y="1261"/>
                  </a:lnTo>
                  <a:lnTo>
                    <a:pt x="369" y="1264"/>
                  </a:lnTo>
                  <a:lnTo>
                    <a:pt x="367" y="1266"/>
                  </a:lnTo>
                  <a:lnTo>
                    <a:pt x="367" y="1266"/>
                  </a:lnTo>
                  <a:lnTo>
                    <a:pt x="367" y="1268"/>
                  </a:lnTo>
                  <a:lnTo>
                    <a:pt x="367" y="1271"/>
                  </a:lnTo>
                  <a:lnTo>
                    <a:pt x="365" y="1271"/>
                  </a:lnTo>
                  <a:lnTo>
                    <a:pt x="365" y="1273"/>
                  </a:lnTo>
                  <a:lnTo>
                    <a:pt x="365" y="1273"/>
                  </a:lnTo>
                  <a:lnTo>
                    <a:pt x="365" y="1276"/>
                  </a:lnTo>
                  <a:lnTo>
                    <a:pt x="365" y="1278"/>
                  </a:lnTo>
                  <a:lnTo>
                    <a:pt x="365" y="1280"/>
                  </a:lnTo>
                  <a:lnTo>
                    <a:pt x="365" y="1283"/>
                  </a:lnTo>
                  <a:lnTo>
                    <a:pt x="365" y="1283"/>
                  </a:lnTo>
                  <a:lnTo>
                    <a:pt x="367" y="1287"/>
                  </a:lnTo>
                  <a:lnTo>
                    <a:pt x="367" y="1287"/>
                  </a:lnTo>
                  <a:lnTo>
                    <a:pt x="369" y="1287"/>
                  </a:lnTo>
                  <a:lnTo>
                    <a:pt x="369" y="1285"/>
                  </a:lnTo>
                  <a:lnTo>
                    <a:pt x="372" y="1285"/>
                  </a:lnTo>
                  <a:lnTo>
                    <a:pt x="374" y="1283"/>
                  </a:lnTo>
                  <a:lnTo>
                    <a:pt x="374" y="1283"/>
                  </a:lnTo>
                  <a:lnTo>
                    <a:pt x="379" y="1283"/>
                  </a:lnTo>
                  <a:lnTo>
                    <a:pt x="379" y="1283"/>
                  </a:lnTo>
                  <a:lnTo>
                    <a:pt x="381" y="1280"/>
                  </a:lnTo>
                  <a:lnTo>
                    <a:pt x="381" y="1280"/>
                  </a:lnTo>
                  <a:lnTo>
                    <a:pt x="381" y="1280"/>
                  </a:lnTo>
                  <a:lnTo>
                    <a:pt x="381" y="1280"/>
                  </a:lnTo>
                  <a:lnTo>
                    <a:pt x="381" y="1280"/>
                  </a:lnTo>
                  <a:lnTo>
                    <a:pt x="384" y="1280"/>
                  </a:lnTo>
                  <a:lnTo>
                    <a:pt x="384" y="1280"/>
                  </a:lnTo>
                  <a:lnTo>
                    <a:pt x="384" y="1280"/>
                  </a:lnTo>
                  <a:lnTo>
                    <a:pt x="381" y="1280"/>
                  </a:lnTo>
                  <a:lnTo>
                    <a:pt x="381" y="1283"/>
                  </a:lnTo>
                  <a:lnTo>
                    <a:pt x="381" y="1285"/>
                  </a:lnTo>
                  <a:lnTo>
                    <a:pt x="379" y="1285"/>
                  </a:lnTo>
                  <a:lnTo>
                    <a:pt x="376" y="1285"/>
                  </a:lnTo>
                  <a:lnTo>
                    <a:pt x="374" y="1285"/>
                  </a:lnTo>
                  <a:lnTo>
                    <a:pt x="374" y="1287"/>
                  </a:lnTo>
                  <a:lnTo>
                    <a:pt x="372" y="1290"/>
                  </a:lnTo>
                  <a:lnTo>
                    <a:pt x="372" y="1292"/>
                  </a:lnTo>
                  <a:lnTo>
                    <a:pt x="369" y="1292"/>
                  </a:lnTo>
                  <a:lnTo>
                    <a:pt x="369" y="1295"/>
                  </a:lnTo>
                  <a:lnTo>
                    <a:pt x="369" y="1299"/>
                  </a:lnTo>
                  <a:lnTo>
                    <a:pt x="367" y="1302"/>
                  </a:lnTo>
                  <a:lnTo>
                    <a:pt x="367" y="1306"/>
                  </a:lnTo>
                  <a:lnTo>
                    <a:pt x="367" y="1306"/>
                  </a:lnTo>
                  <a:lnTo>
                    <a:pt x="367" y="1309"/>
                  </a:lnTo>
                  <a:lnTo>
                    <a:pt x="367" y="1309"/>
                  </a:lnTo>
                  <a:lnTo>
                    <a:pt x="369" y="1309"/>
                  </a:lnTo>
                  <a:lnTo>
                    <a:pt x="374" y="1309"/>
                  </a:lnTo>
                  <a:lnTo>
                    <a:pt x="374" y="1309"/>
                  </a:lnTo>
                  <a:lnTo>
                    <a:pt x="376" y="1309"/>
                  </a:lnTo>
                  <a:lnTo>
                    <a:pt x="379" y="1309"/>
                  </a:lnTo>
                  <a:lnTo>
                    <a:pt x="384" y="1309"/>
                  </a:lnTo>
                  <a:lnTo>
                    <a:pt x="386" y="1309"/>
                  </a:lnTo>
                  <a:lnTo>
                    <a:pt x="388" y="1309"/>
                  </a:lnTo>
                  <a:lnTo>
                    <a:pt x="391" y="1309"/>
                  </a:lnTo>
                  <a:lnTo>
                    <a:pt x="393" y="1309"/>
                  </a:lnTo>
                  <a:lnTo>
                    <a:pt x="393" y="1306"/>
                  </a:lnTo>
                  <a:lnTo>
                    <a:pt x="395" y="1306"/>
                  </a:lnTo>
                  <a:lnTo>
                    <a:pt x="400" y="1309"/>
                  </a:lnTo>
                  <a:lnTo>
                    <a:pt x="400" y="1306"/>
                  </a:lnTo>
                  <a:lnTo>
                    <a:pt x="405" y="1306"/>
                  </a:lnTo>
                  <a:lnTo>
                    <a:pt x="407" y="1306"/>
                  </a:lnTo>
                  <a:lnTo>
                    <a:pt x="407" y="1304"/>
                  </a:lnTo>
                  <a:lnTo>
                    <a:pt x="410" y="1304"/>
                  </a:lnTo>
                  <a:lnTo>
                    <a:pt x="410" y="1304"/>
                  </a:lnTo>
                  <a:lnTo>
                    <a:pt x="412" y="1302"/>
                  </a:lnTo>
                  <a:lnTo>
                    <a:pt x="414" y="1302"/>
                  </a:lnTo>
                  <a:lnTo>
                    <a:pt x="417" y="1302"/>
                  </a:lnTo>
                  <a:lnTo>
                    <a:pt x="417" y="1302"/>
                  </a:lnTo>
                  <a:lnTo>
                    <a:pt x="417" y="1302"/>
                  </a:lnTo>
                  <a:lnTo>
                    <a:pt x="414" y="1304"/>
                  </a:lnTo>
                  <a:lnTo>
                    <a:pt x="414" y="1304"/>
                  </a:lnTo>
                  <a:lnTo>
                    <a:pt x="412" y="1304"/>
                  </a:lnTo>
                  <a:lnTo>
                    <a:pt x="407" y="1306"/>
                  </a:lnTo>
                  <a:lnTo>
                    <a:pt x="402" y="1309"/>
                  </a:lnTo>
                  <a:lnTo>
                    <a:pt x="400" y="1311"/>
                  </a:lnTo>
                  <a:lnTo>
                    <a:pt x="395" y="1311"/>
                  </a:lnTo>
                  <a:lnTo>
                    <a:pt x="395" y="1311"/>
                  </a:lnTo>
                  <a:lnTo>
                    <a:pt x="393" y="1311"/>
                  </a:lnTo>
                  <a:lnTo>
                    <a:pt x="391" y="1311"/>
                  </a:lnTo>
                  <a:lnTo>
                    <a:pt x="391" y="1311"/>
                  </a:lnTo>
                  <a:lnTo>
                    <a:pt x="391" y="1313"/>
                  </a:lnTo>
                  <a:lnTo>
                    <a:pt x="388" y="1316"/>
                  </a:lnTo>
                  <a:lnTo>
                    <a:pt x="386" y="1318"/>
                  </a:lnTo>
                  <a:lnTo>
                    <a:pt x="384" y="1318"/>
                  </a:lnTo>
                  <a:lnTo>
                    <a:pt x="384" y="1321"/>
                  </a:lnTo>
                  <a:lnTo>
                    <a:pt x="381" y="1321"/>
                  </a:lnTo>
                  <a:lnTo>
                    <a:pt x="379" y="1321"/>
                  </a:lnTo>
                  <a:lnTo>
                    <a:pt x="376" y="1323"/>
                  </a:lnTo>
                  <a:lnTo>
                    <a:pt x="374" y="1325"/>
                  </a:lnTo>
                  <a:lnTo>
                    <a:pt x="374" y="1325"/>
                  </a:lnTo>
                  <a:lnTo>
                    <a:pt x="372" y="1330"/>
                  </a:lnTo>
                  <a:lnTo>
                    <a:pt x="372" y="1332"/>
                  </a:lnTo>
                  <a:lnTo>
                    <a:pt x="374" y="1332"/>
                  </a:lnTo>
                  <a:lnTo>
                    <a:pt x="376" y="1328"/>
                  </a:lnTo>
                  <a:lnTo>
                    <a:pt x="379" y="1328"/>
                  </a:lnTo>
                  <a:lnTo>
                    <a:pt x="384" y="1325"/>
                  </a:lnTo>
                  <a:lnTo>
                    <a:pt x="384" y="1325"/>
                  </a:lnTo>
                  <a:lnTo>
                    <a:pt x="384" y="1328"/>
                  </a:lnTo>
                  <a:lnTo>
                    <a:pt x="384" y="1328"/>
                  </a:lnTo>
                  <a:lnTo>
                    <a:pt x="384" y="1328"/>
                  </a:lnTo>
                  <a:lnTo>
                    <a:pt x="379" y="1330"/>
                  </a:lnTo>
                  <a:lnTo>
                    <a:pt x="379" y="1330"/>
                  </a:lnTo>
                  <a:lnTo>
                    <a:pt x="374" y="1332"/>
                  </a:lnTo>
                  <a:lnTo>
                    <a:pt x="369" y="1335"/>
                  </a:lnTo>
                  <a:lnTo>
                    <a:pt x="369" y="1335"/>
                  </a:lnTo>
                  <a:lnTo>
                    <a:pt x="369" y="1335"/>
                  </a:lnTo>
                  <a:lnTo>
                    <a:pt x="369" y="1337"/>
                  </a:lnTo>
                  <a:lnTo>
                    <a:pt x="372" y="1337"/>
                  </a:lnTo>
                  <a:lnTo>
                    <a:pt x="374" y="1335"/>
                  </a:lnTo>
                  <a:lnTo>
                    <a:pt x="374" y="1335"/>
                  </a:lnTo>
                  <a:lnTo>
                    <a:pt x="376" y="1337"/>
                  </a:lnTo>
                  <a:lnTo>
                    <a:pt x="374" y="1337"/>
                  </a:lnTo>
                  <a:lnTo>
                    <a:pt x="372" y="1337"/>
                  </a:lnTo>
                  <a:lnTo>
                    <a:pt x="372" y="1337"/>
                  </a:lnTo>
                  <a:lnTo>
                    <a:pt x="372" y="1339"/>
                  </a:lnTo>
                  <a:lnTo>
                    <a:pt x="372" y="1339"/>
                  </a:lnTo>
                  <a:lnTo>
                    <a:pt x="372" y="1342"/>
                  </a:lnTo>
                  <a:lnTo>
                    <a:pt x="372" y="1344"/>
                  </a:lnTo>
                  <a:lnTo>
                    <a:pt x="372" y="1344"/>
                  </a:lnTo>
                  <a:lnTo>
                    <a:pt x="374" y="1347"/>
                  </a:lnTo>
                  <a:lnTo>
                    <a:pt x="374" y="1347"/>
                  </a:lnTo>
                  <a:lnTo>
                    <a:pt x="376" y="1344"/>
                  </a:lnTo>
                  <a:lnTo>
                    <a:pt x="376" y="1347"/>
                  </a:lnTo>
                  <a:lnTo>
                    <a:pt x="376" y="1347"/>
                  </a:lnTo>
                  <a:lnTo>
                    <a:pt x="379" y="1347"/>
                  </a:lnTo>
                  <a:lnTo>
                    <a:pt x="379" y="1349"/>
                  </a:lnTo>
                  <a:lnTo>
                    <a:pt x="379" y="1349"/>
                  </a:lnTo>
                  <a:lnTo>
                    <a:pt x="381" y="1351"/>
                  </a:lnTo>
                  <a:lnTo>
                    <a:pt x="384" y="1351"/>
                  </a:lnTo>
                  <a:lnTo>
                    <a:pt x="381" y="1351"/>
                  </a:lnTo>
                  <a:lnTo>
                    <a:pt x="381" y="1351"/>
                  </a:lnTo>
                  <a:lnTo>
                    <a:pt x="379" y="1354"/>
                  </a:lnTo>
                  <a:lnTo>
                    <a:pt x="374" y="1356"/>
                  </a:lnTo>
                  <a:lnTo>
                    <a:pt x="374" y="1358"/>
                  </a:lnTo>
                  <a:lnTo>
                    <a:pt x="374" y="1358"/>
                  </a:lnTo>
                  <a:lnTo>
                    <a:pt x="374" y="1361"/>
                  </a:lnTo>
                  <a:lnTo>
                    <a:pt x="374" y="1361"/>
                  </a:lnTo>
                  <a:lnTo>
                    <a:pt x="376" y="1361"/>
                  </a:lnTo>
                  <a:lnTo>
                    <a:pt x="376" y="1361"/>
                  </a:lnTo>
                  <a:lnTo>
                    <a:pt x="379" y="1361"/>
                  </a:lnTo>
                  <a:lnTo>
                    <a:pt x="379" y="1358"/>
                  </a:lnTo>
                  <a:lnTo>
                    <a:pt x="379" y="1356"/>
                  </a:lnTo>
                  <a:lnTo>
                    <a:pt x="379" y="1356"/>
                  </a:lnTo>
                  <a:lnTo>
                    <a:pt x="379" y="1356"/>
                  </a:lnTo>
                  <a:lnTo>
                    <a:pt x="379" y="1354"/>
                  </a:lnTo>
                  <a:lnTo>
                    <a:pt x="381" y="1354"/>
                  </a:lnTo>
                  <a:lnTo>
                    <a:pt x="381" y="1354"/>
                  </a:lnTo>
                  <a:lnTo>
                    <a:pt x="384" y="1356"/>
                  </a:lnTo>
                  <a:lnTo>
                    <a:pt x="381" y="1356"/>
                  </a:lnTo>
                  <a:lnTo>
                    <a:pt x="381" y="1358"/>
                  </a:lnTo>
                  <a:lnTo>
                    <a:pt x="381" y="1363"/>
                  </a:lnTo>
                  <a:lnTo>
                    <a:pt x="384" y="1361"/>
                  </a:lnTo>
                  <a:lnTo>
                    <a:pt x="384" y="1361"/>
                  </a:lnTo>
                  <a:lnTo>
                    <a:pt x="384" y="1358"/>
                  </a:lnTo>
                  <a:lnTo>
                    <a:pt x="384" y="1358"/>
                  </a:lnTo>
                  <a:lnTo>
                    <a:pt x="384" y="1358"/>
                  </a:lnTo>
                  <a:lnTo>
                    <a:pt x="384" y="1358"/>
                  </a:lnTo>
                  <a:lnTo>
                    <a:pt x="384" y="1358"/>
                  </a:lnTo>
                  <a:lnTo>
                    <a:pt x="386" y="1358"/>
                  </a:lnTo>
                  <a:lnTo>
                    <a:pt x="388" y="1358"/>
                  </a:lnTo>
                  <a:lnTo>
                    <a:pt x="388" y="1356"/>
                  </a:lnTo>
                  <a:lnTo>
                    <a:pt x="391" y="1358"/>
                  </a:lnTo>
                  <a:lnTo>
                    <a:pt x="393" y="1366"/>
                  </a:lnTo>
                  <a:lnTo>
                    <a:pt x="393" y="1366"/>
                  </a:lnTo>
                  <a:lnTo>
                    <a:pt x="391" y="1366"/>
                  </a:lnTo>
                  <a:lnTo>
                    <a:pt x="388" y="1366"/>
                  </a:lnTo>
                  <a:lnTo>
                    <a:pt x="386" y="1366"/>
                  </a:lnTo>
                  <a:lnTo>
                    <a:pt x="386" y="1366"/>
                  </a:lnTo>
                  <a:lnTo>
                    <a:pt x="388" y="1368"/>
                  </a:lnTo>
                  <a:lnTo>
                    <a:pt x="388" y="1368"/>
                  </a:lnTo>
                  <a:lnTo>
                    <a:pt x="388" y="1368"/>
                  </a:lnTo>
                  <a:lnTo>
                    <a:pt x="388" y="1368"/>
                  </a:lnTo>
                  <a:lnTo>
                    <a:pt x="391" y="1368"/>
                  </a:lnTo>
                  <a:lnTo>
                    <a:pt x="391" y="1370"/>
                  </a:lnTo>
                  <a:lnTo>
                    <a:pt x="391" y="1370"/>
                  </a:lnTo>
                  <a:lnTo>
                    <a:pt x="391" y="1370"/>
                  </a:lnTo>
                  <a:lnTo>
                    <a:pt x="393" y="1370"/>
                  </a:lnTo>
                  <a:lnTo>
                    <a:pt x="395" y="1370"/>
                  </a:lnTo>
                  <a:lnTo>
                    <a:pt x="395" y="1370"/>
                  </a:lnTo>
                  <a:lnTo>
                    <a:pt x="395" y="1373"/>
                  </a:lnTo>
                  <a:lnTo>
                    <a:pt x="393" y="1373"/>
                  </a:lnTo>
                  <a:lnTo>
                    <a:pt x="391" y="1375"/>
                  </a:lnTo>
                  <a:lnTo>
                    <a:pt x="393" y="1377"/>
                  </a:lnTo>
                  <a:lnTo>
                    <a:pt x="393" y="1380"/>
                  </a:lnTo>
                  <a:lnTo>
                    <a:pt x="393" y="1382"/>
                  </a:lnTo>
                  <a:lnTo>
                    <a:pt x="391" y="1384"/>
                  </a:lnTo>
                  <a:lnTo>
                    <a:pt x="395" y="1382"/>
                  </a:lnTo>
                  <a:lnTo>
                    <a:pt x="395" y="1380"/>
                  </a:lnTo>
                  <a:lnTo>
                    <a:pt x="395" y="1380"/>
                  </a:lnTo>
                  <a:lnTo>
                    <a:pt x="398" y="1380"/>
                  </a:lnTo>
                  <a:lnTo>
                    <a:pt x="395" y="1382"/>
                  </a:lnTo>
                  <a:lnTo>
                    <a:pt x="395" y="1384"/>
                  </a:lnTo>
                  <a:lnTo>
                    <a:pt x="395" y="1387"/>
                  </a:lnTo>
                  <a:lnTo>
                    <a:pt x="398" y="1387"/>
                  </a:lnTo>
                  <a:lnTo>
                    <a:pt x="398" y="1384"/>
                  </a:lnTo>
                  <a:lnTo>
                    <a:pt x="400" y="1384"/>
                  </a:lnTo>
                  <a:lnTo>
                    <a:pt x="398" y="1387"/>
                  </a:lnTo>
                  <a:lnTo>
                    <a:pt x="398" y="1387"/>
                  </a:lnTo>
                  <a:lnTo>
                    <a:pt x="398" y="1387"/>
                  </a:lnTo>
                  <a:lnTo>
                    <a:pt x="400" y="1389"/>
                  </a:lnTo>
                  <a:lnTo>
                    <a:pt x="400" y="1389"/>
                  </a:lnTo>
                  <a:lnTo>
                    <a:pt x="400" y="1389"/>
                  </a:lnTo>
                  <a:lnTo>
                    <a:pt x="400" y="1389"/>
                  </a:lnTo>
                  <a:lnTo>
                    <a:pt x="400" y="1389"/>
                  </a:lnTo>
                  <a:lnTo>
                    <a:pt x="398" y="1392"/>
                  </a:lnTo>
                  <a:lnTo>
                    <a:pt x="398" y="1394"/>
                  </a:lnTo>
                  <a:lnTo>
                    <a:pt x="398" y="1396"/>
                  </a:lnTo>
                  <a:lnTo>
                    <a:pt x="398" y="1399"/>
                  </a:lnTo>
                  <a:lnTo>
                    <a:pt x="398" y="1401"/>
                  </a:lnTo>
                  <a:lnTo>
                    <a:pt x="395" y="1401"/>
                  </a:lnTo>
                  <a:lnTo>
                    <a:pt x="395" y="1403"/>
                  </a:lnTo>
                  <a:lnTo>
                    <a:pt x="395" y="1403"/>
                  </a:lnTo>
                  <a:lnTo>
                    <a:pt x="395" y="1406"/>
                  </a:lnTo>
                  <a:lnTo>
                    <a:pt x="395" y="1406"/>
                  </a:lnTo>
                  <a:lnTo>
                    <a:pt x="395" y="1408"/>
                  </a:lnTo>
                  <a:lnTo>
                    <a:pt x="395" y="1411"/>
                  </a:lnTo>
                  <a:lnTo>
                    <a:pt x="395" y="1413"/>
                  </a:lnTo>
                  <a:lnTo>
                    <a:pt x="393" y="1418"/>
                  </a:lnTo>
                  <a:lnTo>
                    <a:pt x="391" y="1418"/>
                  </a:lnTo>
                  <a:lnTo>
                    <a:pt x="391" y="1420"/>
                  </a:lnTo>
                  <a:lnTo>
                    <a:pt x="391" y="1422"/>
                  </a:lnTo>
                  <a:lnTo>
                    <a:pt x="391" y="1425"/>
                  </a:lnTo>
                  <a:lnTo>
                    <a:pt x="391" y="1425"/>
                  </a:lnTo>
                  <a:lnTo>
                    <a:pt x="388" y="1425"/>
                  </a:lnTo>
                  <a:lnTo>
                    <a:pt x="388" y="1427"/>
                  </a:lnTo>
                  <a:lnTo>
                    <a:pt x="388" y="1427"/>
                  </a:lnTo>
                  <a:lnTo>
                    <a:pt x="386" y="1427"/>
                  </a:lnTo>
                  <a:lnTo>
                    <a:pt x="386" y="1429"/>
                  </a:lnTo>
                  <a:lnTo>
                    <a:pt x="386" y="1432"/>
                  </a:lnTo>
                  <a:lnTo>
                    <a:pt x="384" y="1432"/>
                  </a:lnTo>
                  <a:lnTo>
                    <a:pt x="384" y="1434"/>
                  </a:lnTo>
                  <a:lnTo>
                    <a:pt x="384" y="1437"/>
                  </a:lnTo>
                  <a:lnTo>
                    <a:pt x="384" y="1437"/>
                  </a:lnTo>
                  <a:lnTo>
                    <a:pt x="384" y="1439"/>
                  </a:lnTo>
                  <a:lnTo>
                    <a:pt x="384" y="1439"/>
                  </a:lnTo>
                  <a:lnTo>
                    <a:pt x="386" y="1439"/>
                  </a:lnTo>
                  <a:lnTo>
                    <a:pt x="386" y="1439"/>
                  </a:lnTo>
                  <a:lnTo>
                    <a:pt x="384" y="1439"/>
                  </a:lnTo>
                  <a:lnTo>
                    <a:pt x="384" y="1441"/>
                  </a:lnTo>
                  <a:lnTo>
                    <a:pt x="384" y="1441"/>
                  </a:lnTo>
                  <a:lnTo>
                    <a:pt x="384" y="1446"/>
                  </a:lnTo>
                  <a:lnTo>
                    <a:pt x="381" y="1451"/>
                  </a:lnTo>
                  <a:lnTo>
                    <a:pt x="381" y="1451"/>
                  </a:lnTo>
                  <a:lnTo>
                    <a:pt x="381" y="1455"/>
                  </a:lnTo>
                  <a:lnTo>
                    <a:pt x="381" y="1458"/>
                  </a:lnTo>
                  <a:lnTo>
                    <a:pt x="379" y="1458"/>
                  </a:lnTo>
                  <a:lnTo>
                    <a:pt x="379" y="1460"/>
                  </a:lnTo>
                  <a:lnTo>
                    <a:pt x="379" y="1460"/>
                  </a:lnTo>
                  <a:lnTo>
                    <a:pt x="376" y="1460"/>
                  </a:lnTo>
                  <a:lnTo>
                    <a:pt x="376" y="1463"/>
                  </a:lnTo>
                  <a:lnTo>
                    <a:pt x="376" y="1465"/>
                  </a:lnTo>
                  <a:lnTo>
                    <a:pt x="376" y="1467"/>
                  </a:lnTo>
                  <a:lnTo>
                    <a:pt x="376" y="1470"/>
                  </a:lnTo>
                  <a:lnTo>
                    <a:pt x="376" y="1470"/>
                  </a:lnTo>
                  <a:lnTo>
                    <a:pt x="376" y="1472"/>
                  </a:lnTo>
                  <a:lnTo>
                    <a:pt x="379" y="1474"/>
                  </a:lnTo>
                  <a:lnTo>
                    <a:pt x="379" y="1474"/>
                  </a:lnTo>
                  <a:lnTo>
                    <a:pt x="379" y="1477"/>
                  </a:lnTo>
                  <a:lnTo>
                    <a:pt x="379" y="1479"/>
                  </a:lnTo>
                  <a:lnTo>
                    <a:pt x="379" y="1479"/>
                  </a:lnTo>
                  <a:lnTo>
                    <a:pt x="384" y="1474"/>
                  </a:lnTo>
                  <a:lnTo>
                    <a:pt x="384" y="1477"/>
                  </a:lnTo>
                  <a:lnTo>
                    <a:pt x="384" y="1477"/>
                  </a:lnTo>
                  <a:lnTo>
                    <a:pt x="384" y="1479"/>
                  </a:lnTo>
                  <a:lnTo>
                    <a:pt x="384" y="1479"/>
                  </a:lnTo>
                  <a:lnTo>
                    <a:pt x="381" y="1479"/>
                  </a:lnTo>
                  <a:lnTo>
                    <a:pt x="381" y="1479"/>
                  </a:lnTo>
                  <a:lnTo>
                    <a:pt x="381" y="1479"/>
                  </a:lnTo>
                  <a:lnTo>
                    <a:pt x="381" y="1482"/>
                  </a:lnTo>
                  <a:lnTo>
                    <a:pt x="384" y="1482"/>
                  </a:lnTo>
                  <a:lnTo>
                    <a:pt x="384" y="1484"/>
                  </a:lnTo>
                  <a:lnTo>
                    <a:pt x="381" y="1484"/>
                  </a:lnTo>
                  <a:lnTo>
                    <a:pt x="381" y="1484"/>
                  </a:lnTo>
                  <a:lnTo>
                    <a:pt x="381" y="1482"/>
                  </a:lnTo>
                  <a:lnTo>
                    <a:pt x="379" y="1482"/>
                  </a:lnTo>
                  <a:lnTo>
                    <a:pt x="379" y="1482"/>
                  </a:lnTo>
                  <a:lnTo>
                    <a:pt x="381" y="1489"/>
                  </a:lnTo>
                  <a:lnTo>
                    <a:pt x="381" y="1491"/>
                  </a:lnTo>
                  <a:lnTo>
                    <a:pt x="381" y="1493"/>
                  </a:lnTo>
                  <a:lnTo>
                    <a:pt x="381" y="1498"/>
                  </a:lnTo>
                  <a:lnTo>
                    <a:pt x="384" y="1500"/>
                  </a:lnTo>
                  <a:lnTo>
                    <a:pt x="384" y="1500"/>
                  </a:lnTo>
                  <a:lnTo>
                    <a:pt x="386" y="1500"/>
                  </a:lnTo>
                  <a:lnTo>
                    <a:pt x="386" y="1498"/>
                  </a:lnTo>
                  <a:lnTo>
                    <a:pt x="384" y="1498"/>
                  </a:lnTo>
                  <a:lnTo>
                    <a:pt x="384" y="1498"/>
                  </a:lnTo>
                  <a:lnTo>
                    <a:pt x="384" y="1496"/>
                  </a:lnTo>
                  <a:lnTo>
                    <a:pt x="384" y="1496"/>
                  </a:lnTo>
                  <a:lnTo>
                    <a:pt x="384" y="1496"/>
                  </a:lnTo>
                  <a:lnTo>
                    <a:pt x="384" y="1493"/>
                  </a:lnTo>
                  <a:lnTo>
                    <a:pt x="384" y="1493"/>
                  </a:lnTo>
                  <a:lnTo>
                    <a:pt x="386" y="1496"/>
                  </a:lnTo>
                  <a:lnTo>
                    <a:pt x="386" y="1496"/>
                  </a:lnTo>
                  <a:lnTo>
                    <a:pt x="386" y="1496"/>
                  </a:lnTo>
                  <a:lnTo>
                    <a:pt x="386" y="1498"/>
                  </a:lnTo>
                  <a:lnTo>
                    <a:pt x="386" y="1498"/>
                  </a:lnTo>
                  <a:lnTo>
                    <a:pt x="388" y="1498"/>
                  </a:lnTo>
                  <a:lnTo>
                    <a:pt x="388" y="1498"/>
                  </a:lnTo>
                  <a:lnTo>
                    <a:pt x="391" y="1498"/>
                  </a:lnTo>
                  <a:lnTo>
                    <a:pt x="391" y="1498"/>
                  </a:lnTo>
                  <a:lnTo>
                    <a:pt x="393" y="1498"/>
                  </a:lnTo>
                  <a:lnTo>
                    <a:pt x="395" y="1498"/>
                  </a:lnTo>
                  <a:lnTo>
                    <a:pt x="386" y="1503"/>
                  </a:lnTo>
                  <a:lnTo>
                    <a:pt x="386" y="1503"/>
                  </a:lnTo>
                  <a:lnTo>
                    <a:pt x="384" y="1505"/>
                  </a:lnTo>
                  <a:lnTo>
                    <a:pt x="384" y="1505"/>
                  </a:lnTo>
                  <a:lnTo>
                    <a:pt x="386" y="1510"/>
                  </a:lnTo>
                  <a:lnTo>
                    <a:pt x="386" y="1512"/>
                  </a:lnTo>
                  <a:lnTo>
                    <a:pt x="388" y="1515"/>
                  </a:lnTo>
                  <a:lnTo>
                    <a:pt x="388" y="1517"/>
                  </a:lnTo>
                  <a:lnTo>
                    <a:pt x="391" y="1517"/>
                  </a:lnTo>
                  <a:lnTo>
                    <a:pt x="391" y="1515"/>
                  </a:lnTo>
                  <a:lnTo>
                    <a:pt x="393" y="1515"/>
                  </a:lnTo>
                  <a:lnTo>
                    <a:pt x="395" y="1517"/>
                  </a:lnTo>
                  <a:lnTo>
                    <a:pt x="398" y="1517"/>
                  </a:lnTo>
                  <a:lnTo>
                    <a:pt x="398" y="1519"/>
                  </a:lnTo>
                  <a:lnTo>
                    <a:pt x="402" y="1517"/>
                  </a:lnTo>
                  <a:lnTo>
                    <a:pt x="405" y="1519"/>
                  </a:lnTo>
                  <a:lnTo>
                    <a:pt x="405" y="1519"/>
                  </a:lnTo>
                  <a:lnTo>
                    <a:pt x="407" y="1522"/>
                  </a:lnTo>
                  <a:lnTo>
                    <a:pt x="407" y="1522"/>
                  </a:lnTo>
                  <a:lnTo>
                    <a:pt x="407" y="1522"/>
                  </a:lnTo>
                  <a:lnTo>
                    <a:pt x="407" y="1524"/>
                  </a:lnTo>
                  <a:lnTo>
                    <a:pt x="407" y="1524"/>
                  </a:lnTo>
                  <a:lnTo>
                    <a:pt x="410" y="1526"/>
                  </a:lnTo>
                  <a:lnTo>
                    <a:pt x="407" y="1526"/>
                  </a:lnTo>
                  <a:lnTo>
                    <a:pt x="407" y="1526"/>
                  </a:lnTo>
                  <a:lnTo>
                    <a:pt x="405" y="1522"/>
                  </a:lnTo>
                  <a:lnTo>
                    <a:pt x="402" y="1519"/>
                  </a:lnTo>
                  <a:lnTo>
                    <a:pt x="402" y="1519"/>
                  </a:lnTo>
                  <a:lnTo>
                    <a:pt x="400" y="1519"/>
                  </a:lnTo>
                  <a:lnTo>
                    <a:pt x="400" y="1519"/>
                  </a:lnTo>
                  <a:lnTo>
                    <a:pt x="398" y="1519"/>
                  </a:lnTo>
                  <a:lnTo>
                    <a:pt x="395" y="1519"/>
                  </a:lnTo>
                  <a:lnTo>
                    <a:pt x="395" y="1517"/>
                  </a:lnTo>
                  <a:lnTo>
                    <a:pt x="393" y="1517"/>
                  </a:lnTo>
                  <a:lnTo>
                    <a:pt x="388" y="1517"/>
                  </a:lnTo>
                  <a:lnTo>
                    <a:pt x="386" y="1519"/>
                  </a:lnTo>
                  <a:lnTo>
                    <a:pt x="386" y="1522"/>
                  </a:lnTo>
                  <a:lnTo>
                    <a:pt x="386" y="1526"/>
                  </a:lnTo>
                  <a:lnTo>
                    <a:pt x="388" y="1526"/>
                  </a:lnTo>
                  <a:lnTo>
                    <a:pt x="388" y="1524"/>
                  </a:lnTo>
                  <a:lnTo>
                    <a:pt x="391" y="1522"/>
                  </a:lnTo>
                  <a:lnTo>
                    <a:pt x="391" y="1522"/>
                  </a:lnTo>
                  <a:lnTo>
                    <a:pt x="391" y="1524"/>
                  </a:lnTo>
                  <a:lnTo>
                    <a:pt x="388" y="1526"/>
                  </a:lnTo>
                  <a:lnTo>
                    <a:pt x="388" y="1531"/>
                  </a:lnTo>
                  <a:lnTo>
                    <a:pt x="388" y="1531"/>
                  </a:lnTo>
                  <a:lnTo>
                    <a:pt x="388" y="1531"/>
                  </a:lnTo>
                  <a:lnTo>
                    <a:pt x="388" y="1531"/>
                  </a:lnTo>
                  <a:lnTo>
                    <a:pt x="388" y="1531"/>
                  </a:lnTo>
                  <a:lnTo>
                    <a:pt x="388" y="1529"/>
                  </a:lnTo>
                  <a:lnTo>
                    <a:pt x="391" y="1529"/>
                  </a:lnTo>
                  <a:lnTo>
                    <a:pt x="391" y="1529"/>
                  </a:lnTo>
                  <a:lnTo>
                    <a:pt x="391" y="1531"/>
                  </a:lnTo>
                  <a:lnTo>
                    <a:pt x="391" y="1531"/>
                  </a:lnTo>
                  <a:lnTo>
                    <a:pt x="391" y="1531"/>
                  </a:lnTo>
                  <a:lnTo>
                    <a:pt x="388" y="1531"/>
                  </a:lnTo>
                  <a:lnTo>
                    <a:pt x="391" y="1534"/>
                  </a:lnTo>
                  <a:lnTo>
                    <a:pt x="391" y="1534"/>
                  </a:lnTo>
                  <a:lnTo>
                    <a:pt x="391" y="1536"/>
                  </a:lnTo>
                  <a:lnTo>
                    <a:pt x="391" y="1536"/>
                  </a:lnTo>
                  <a:lnTo>
                    <a:pt x="388" y="1538"/>
                  </a:lnTo>
                  <a:lnTo>
                    <a:pt x="391" y="1541"/>
                  </a:lnTo>
                  <a:lnTo>
                    <a:pt x="391" y="1541"/>
                  </a:lnTo>
                  <a:lnTo>
                    <a:pt x="391" y="1541"/>
                  </a:lnTo>
                  <a:lnTo>
                    <a:pt x="391" y="1543"/>
                  </a:lnTo>
                  <a:lnTo>
                    <a:pt x="391" y="1543"/>
                  </a:lnTo>
                  <a:lnTo>
                    <a:pt x="388" y="1541"/>
                  </a:lnTo>
                  <a:lnTo>
                    <a:pt x="388" y="1543"/>
                  </a:lnTo>
                  <a:lnTo>
                    <a:pt x="388" y="1545"/>
                  </a:lnTo>
                  <a:lnTo>
                    <a:pt x="388" y="1545"/>
                  </a:lnTo>
                  <a:lnTo>
                    <a:pt x="386" y="1548"/>
                  </a:lnTo>
                  <a:lnTo>
                    <a:pt x="386" y="1550"/>
                  </a:lnTo>
                  <a:lnTo>
                    <a:pt x="386" y="1550"/>
                  </a:lnTo>
                  <a:lnTo>
                    <a:pt x="388" y="1550"/>
                  </a:lnTo>
                  <a:lnTo>
                    <a:pt x="388" y="1550"/>
                  </a:lnTo>
                  <a:lnTo>
                    <a:pt x="388" y="1548"/>
                  </a:lnTo>
                  <a:lnTo>
                    <a:pt x="388" y="1548"/>
                  </a:lnTo>
                  <a:lnTo>
                    <a:pt x="388" y="1550"/>
                  </a:lnTo>
                  <a:lnTo>
                    <a:pt x="388" y="1550"/>
                  </a:lnTo>
                  <a:lnTo>
                    <a:pt x="388" y="1553"/>
                  </a:lnTo>
                  <a:lnTo>
                    <a:pt x="388" y="1553"/>
                  </a:lnTo>
                  <a:lnTo>
                    <a:pt x="391" y="1555"/>
                  </a:lnTo>
                  <a:lnTo>
                    <a:pt x="391" y="1553"/>
                  </a:lnTo>
                  <a:lnTo>
                    <a:pt x="391" y="1553"/>
                  </a:lnTo>
                  <a:lnTo>
                    <a:pt x="391" y="1548"/>
                  </a:lnTo>
                  <a:lnTo>
                    <a:pt x="393" y="1545"/>
                  </a:lnTo>
                  <a:lnTo>
                    <a:pt x="395" y="1543"/>
                  </a:lnTo>
                  <a:lnTo>
                    <a:pt x="395" y="1543"/>
                  </a:lnTo>
                  <a:lnTo>
                    <a:pt x="395" y="1545"/>
                  </a:lnTo>
                  <a:lnTo>
                    <a:pt x="395" y="1545"/>
                  </a:lnTo>
                  <a:lnTo>
                    <a:pt x="400" y="1543"/>
                  </a:lnTo>
                  <a:lnTo>
                    <a:pt x="400" y="1541"/>
                  </a:lnTo>
                  <a:lnTo>
                    <a:pt x="400" y="1538"/>
                  </a:lnTo>
                  <a:lnTo>
                    <a:pt x="400" y="1538"/>
                  </a:lnTo>
                  <a:lnTo>
                    <a:pt x="400" y="1536"/>
                  </a:lnTo>
                  <a:lnTo>
                    <a:pt x="400" y="1534"/>
                  </a:lnTo>
                  <a:lnTo>
                    <a:pt x="402" y="1531"/>
                  </a:lnTo>
                  <a:lnTo>
                    <a:pt x="402" y="1531"/>
                  </a:lnTo>
                  <a:lnTo>
                    <a:pt x="402" y="1536"/>
                  </a:lnTo>
                  <a:lnTo>
                    <a:pt x="402" y="1538"/>
                  </a:lnTo>
                  <a:lnTo>
                    <a:pt x="405" y="1538"/>
                  </a:lnTo>
                  <a:lnTo>
                    <a:pt x="405" y="1538"/>
                  </a:lnTo>
                  <a:lnTo>
                    <a:pt x="405" y="1541"/>
                  </a:lnTo>
                  <a:lnTo>
                    <a:pt x="405" y="1541"/>
                  </a:lnTo>
                  <a:lnTo>
                    <a:pt x="405" y="1543"/>
                  </a:lnTo>
                  <a:lnTo>
                    <a:pt x="405" y="1545"/>
                  </a:lnTo>
                  <a:lnTo>
                    <a:pt x="407" y="1543"/>
                  </a:lnTo>
                  <a:lnTo>
                    <a:pt x="410" y="1543"/>
                  </a:lnTo>
                  <a:lnTo>
                    <a:pt x="410" y="1543"/>
                  </a:lnTo>
                  <a:lnTo>
                    <a:pt x="410" y="1545"/>
                  </a:lnTo>
                  <a:lnTo>
                    <a:pt x="410" y="1545"/>
                  </a:lnTo>
                  <a:lnTo>
                    <a:pt x="405" y="1545"/>
                  </a:lnTo>
                  <a:lnTo>
                    <a:pt x="402" y="1548"/>
                  </a:lnTo>
                  <a:lnTo>
                    <a:pt x="402" y="1548"/>
                  </a:lnTo>
                  <a:lnTo>
                    <a:pt x="402" y="1548"/>
                  </a:lnTo>
                  <a:lnTo>
                    <a:pt x="405" y="1548"/>
                  </a:lnTo>
                  <a:lnTo>
                    <a:pt x="402" y="1550"/>
                  </a:lnTo>
                  <a:lnTo>
                    <a:pt x="402" y="1550"/>
                  </a:lnTo>
                  <a:lnTo>
                    <a:pt x="400" y="1550"/>
                  </a:lnTo>
                  <a:lnTo>
                    <a:pt x="400" y="1550"/>
                  </a:lnTo>
                  <a:lnTo>
                    <a:pt x="400" y="1553"/>
                  </a:lnTo>
                  <a:lnTo>
                    <a:pt x="400" y="1553"/>
                  </a:lnTo>
                  <a:lnTo>
                    <a:pt x="398" y="1553"/>
                  </a:lnTo>
                  <a:lnTo>
                    <a:pt x="398" y="1555"/>
                  </a:lnTo>
                  <a:lnTo>
                    <a:pt x="398" y="1557"/>
                  </a:lnTo>
                  <a:lnTo>
                    <a:pt x="400" y="1557"/>
                  </a:lnTo>
                  <a:lnTo>
                    <a:pt x="402" y="1557"/>
                  </a:lnTo>
                  <a:lnTo>
                    <a:pt x="402" y="1557"/>
                  </a:lnTo>
                  <a:lnTo>
                    <a:pt x="402" y="1557"/>
                  </a:lnTo>
                  <a:lnTo>
                    <a:pt x="402" y="1555"/>
                  </a:lnTo>
                  <a:lnTo>
                    <a:pt x="402" y="1555"/>
                  </a:lnTo>
                  <a:lnTo>
                    <a:pt x="405" y="1557"/>
                  </a:lnTo>
                  <a:lnTo>
                    <a:pt x="402" y="1557"/>
                  </a:lnTo>
                  <a:lnTo>
                    <a:pt x="402" y="1557"/>
                  </a:lnTo>
                  <a:lnTo>
                    <a:pt x="402" y="1557"/>
                  </a:lnTo>
                  <a:lnTo>
                    <a:pt x="405" y="1560"/>
                  </a:lnTo>
                  <a:lnTo>
                    <a:pt x="405" y="1560"/>
                  </a:lnTo>
                  <a:lnTo>
                    <a:pt x="407" y="1562"/>
                  </a:lnTo>
                  <a:lnTo>
                    <a:pt x="405" y="1562"/>
                  </a:lnTo>
                  <a:lnTo>
                    <a:pt x="405" y="1564"/>
                  </a:lnTo>
                  <a:lnTo>
                    <a:pt x="405" y="1567"/>
                  </a:lnTo>
                  <a:lnTo>
                    <a:pt x="405" y="1569"/>
                  </a:lnTo>
                  <a:lnTo>
                    <a:pt x="405" y="1569"/>
                  </a:lnTo>
                  <a:lnTo>
                    <a:pt x="402" y="1567"/>
                  </a:lnTo>
                  <a:lnTo>
                    <a:pt x="402" y="1567"/>
                  </a:lnTo>
                  <a:lnTo>
                    <a:pt x="402" y="1564"/>
                  </a:lnTo>
                  <a:lnTo>
                    <a:pt x="400" y="1562"/>
                  </a:lnTo>
                  <a:lnTo>
                    <a:pt x="400" y="1560"/>
                  </a:lnTo>
                  <a:lnTo>
                    <a:pt x="398" y="1562"/>
                  </a:lnTo>
                  <a:lnTo>
                    <a:pt x="398" y="1562"/>
                  </a:lnTo>
                  <a:lnTo>
                    <a:pt x="395" y="1562"/>
                  </a:lnTo>
                  <a:lnTo>
                    <a:pt x="395" y="1562"/>
                  </a:lnTo>
                  <a:lnTo>
                    <a:pt x="393" y="1562"/>
                  </a:lnTo>
                  <a:lnTo>
                    <a:pt x="393" y="1564"/>
                  </a:lnTo>
                  <a:lnTo>
                    <a:pt x="393" y="1564"/>
                  </a:lnTo>
                  <a:lnTo>
                    <a:pt x="393" y="1569"/>
                  </a:lnTo>
                  <a:lnTo>
                    <a:pt x="393" y="1574"/>
                  </a:lnTo>
                  <a:lnTo>
                    <a:pt x="393" y="1576"/>
                  </a:lnTo>
                  <a:lnTo>
                    <a:pt x="395" y="1576"/>
                  </a:lnTo>
                  <a:lnTo>
                    <a:pt x="398" y="1581"/>
                  </a:lnTo>
                  <a:lnTo>
                    <a:pt x="398" y="1583"/>
                  </a:lnTo>
                  <a:lnTo>
                    <a:pt x="398" y="1583"/>
                  </a:lnTo>
                  <a:lnTo>
                    <a:pt x="400" y="1583"/>
                  </a:lnTo>
                  <a:lnTo>
                    <a:pt x="402" y="1583"/>
                  </a:lnTo>
                  <a:lnTo>
                    <a:pt x="402" y="1586"/>
                  </a:lnTo>
                  <a:lnTo>
                    <a:pt x="402" y="1586"/>
                  </a:lnTo>
                  <a:lnTo>
                    <a:pt x="405" y="1588"/>
                  </a:lnTo>
                  <a:lnTo>
                    <a:pt x="405" y="1590"/>
                  </a:lnTo>
                  <a:lnTo>
                    <a:pt x="405" y="1590"/>
                  </a:lnTo>
                  <a:lnTo>
                    <a:pt x="407" y="1590"/>
                  </a:lnTo>
                  <a:lnTo>
                    <a:pt x="407" y="1593"/>
                  </a:lnTo>
                  <a:lnTo>
                    <a:pt x="405" y="1590"/>
                  </a:lnTo>
                  <a:lnTo>
                    <a:pt x="402" y="1588"/>
                  </a:lnTo>
                  <a:lnTo>
                    <a:pt x="400" y="1586"/>
                  </a:lnTo>
                  <a:lnTo>
                    <a:pt x="400" y="1586"/>
                  </a:lnTo>
                  <a:lnTo>
                    <a:pt x="398" y="1586"/>
                  </a:lnTo>
                  <a:lnTo>
                    <a:pt x="398" y="1588"/>
                  </a:lnTo>
                  <a:lnTo>
                    <a:pt x="395" y="1590"/>
                  </a:lnTo>
                  <a:lnTo>
                    <a:pt x="395" y="1593"/>
                  </a:lnTo>
                  <a:lnTo>
                    <a:pt x="395" y="1595"/>
                  </a:lnTo>
                  <a:lnTo>
                    <a:pt x="398" y="1595"/>
                  </a:lnTo>
                  <a:lnTo>
                    <a:pt x="398" y="1597"/>
                  </a:lnTo>
                  <a:lnTo>
                    <a:pt x="398" y="1597"/>
                  </a:lnTo>
                  <a:lnTo>
                    <a:pt x="398" y="1600"/>
                  </a:lnTo>
                  <a:lnTo>
                    <a:pt x="398" y="1600"/>
                  </a:lnTo>
                  <a:lnTo>
                    <a:pt x="398" y="1600"/>
                  </a:lnTo>
                  <a:lnTo>
                    <a:pt x="398" y="1600"/>
                  </a:lnTo>
                  <a:lnTo>
                    <a:pt x="398" y="1600"/>
                  </a:lnTo>
                  <a:lnTo>
                    <a:pt x="398" y="1602"/>
                  </a:lnTo>
                  <a:lnTo>
                    <a:pt x="398" y="1602"/>
                  </a:lnTo>
                  <a:lnTo>
                    <a:pt x="400" y="1602"/>
                  </a:lnTo>
                  <a:lnTo>
                    <a:pt x="400" y="1602"/>
                  </a:lnTo>
                  <a:lnTo>
                    <a:pt x="400" y="1602"/>
                  </a:lnTo>
                  <a:lnTo>
                    <a:pt x="402" y="1605"/>
                  </a:lnTo>
                  <a:lnTo>
                    <a:pt x="402" y="1605"/>
                  </a:lnTo>
                  <a:lnTo>
                    <a:pt x="402" y="1605"/>
                  </a:lnTo>
                  <a:lnTo>
                    <a:pt x="402" y="1607"/>
                  </a:lnTo>
                  <a:lnTo>
                    <a:pt x="405" y="1607"/>
                  </a:lnTo>
                  <a:lnTo>
                    <a:pt x="407" y="1607"/>
                  </a:lnTo>
                  <a:lnTo>
                    <a:pt x="410" y="1607"/>
                  </a:lnTo>
                  <a:lnTo>
                    <a:pt x="410" y="1607"/>
                  </a:lnTo>
                  <a:lnTo>
                    <a:pt x="412" y="1609"/>
                  </a:lnTo>
                  <a:lnTo>
                    <a:pt x="410" y="1609"/>
                  </a:lnTo>
                  <a:lnTo>
                    <a:pt x="412" y="1612"/>
                  </a:lnTo>
                  <a:lnTo>
                    <a:pt x="412" y="1614"/>
                  </a:lnTo>
                  <a:lnTo>
                    <a:pt x="410" y="1616"/>
                  </a:lnTo>
                  <a:lnTo>
                    <a:pt x="410" y="1616"/>
                  </a:lnTo>
                  <a:lnTo>
                    <a:pt x="410" y="1614"/>
                  </a:lnTo>
                  <a:lnTo>
                    <a:pt x="410" y="1614"/>
                  </a:lnTo>
                  <a:lnTo>
                    <a:pt x="410" y="1612"/>
                  </a:lnTo>
                  <a:lnTo>
                    <a:pt x="407" y="1612"/>
                  </a:lnTo>
                  <a:lnTo>
                    <a:pt x="407" y="1612"/>
                  </a:lnTo>
                  <a:lnTo>
                    <a:pt x="405" y="1612"/>
                  </a:lnTo>
                  <a:lnTo>
                    <a:pt x="405" y="1612"/>
                  </a:lnTo>
                  <a:lnTo>
                    <a:pt x="402" y="1612"/>
                  </a:lnTo>
                  <a:lnTo>
                    <a:pt x="402" y="1612"/>
                  </a:lnTo>
                  <a:lnTo>
                    <a:pt x="402" y="1609"/>
                  </a:lnTo>
                  <a:lnTo>
                    <a:pt x="402" y="1609"/>
                  </a:lnTo>
                  <a:lnTo>
                    <a:pt x="402" y="1609"/>
                  </a:lnTo>
                  <a:lnTo>
                    <a:pt x="402" y="1607"/>
                  </a:lnTo>
                  <a:lnTo>
                    <a:pt x="400" y="1607"/>
                  </a:lnTo>
                  <a:lnTo>
                    <a:pt x="400" y="1609"/>
                  </a:lnTo>
                  <a:lnTo>
                    <a:pt x="400" y="1609"/>
                  </a:lnTo>
                  <a:lnTo>
                    <a:pt x="400" y="1609"/>
                  </a:lnTo>
                  <a:lnTo>
                    <a:pt x="400" y="1609"/>
                  </a:lnTo>
                  <a:lnTo>
                    <a:pt x="400" y="1612"/>
                  </a:lnTo>
                  <a:lnTo>
                    <a:pt x="400" y="1612"/>
                  </a:lnTo>
                  <a:lnTo>
                    <a:pt x="402" y="1614"/>
                  </a:lnTo>
                  <a:lnTo>
                    <a:pt x="402" y="1616"/>
                  </a:lnTo>
                  <a:lnTo>
                    <a:pt x="402" y="1621"/>
                  </a:lnTo>
                  <a:lnTo>
                    <a:pt x="402" y="1624"/>
                  </a:lnTo>
                  <a:lnTo>
                    <a:pt x="405" y="1624"/>
                  </a:lnTo>
                  <a:lnTo>
                    <a:pt x="405" y="1624"/>
                  </a:lnTo>
                  <a:lnTo>
                    <a:pt x="405" y="1626"/>
                  </a:lnTo>
                  <a:lnTo>
                    <a:pt x="405" y="1626"/>
                  </a:lnTo>
                  <a:lnTo>
                    <a:pt x="405" y="1626"/>
                  </a:lnTo>
                  <a:lnTo>
                    <a:pt x="405" y="1626"/>
                  </a:lnTo>
                  <a:lnTo>
                    <a:pt x="405" y="1628"/>
                  </a:lnTo>
                  <a:lnTo>
                    <a:pt x="407" y="1628"/>
                  </a:lnTo>
                  <a:lnTo>
                    <a:pt x="407" y="1628"/>
                  </a:lnTo>
                  <a:lnTo>
                    <a:pt x="407" y="1628"/>
                  </a:lnTo>
                  <a:lnTo>
                    <a:pt x="407" y="1626"/>
                  </a:lnTo>
                  <a:lnTo>
                    <a:pt x="410" y="1626"/>
                  </a:lnTo>
                  <a:lnTo>
                    <a:pt x="410" y="1628"/>
                  </a:lnTo>
                  <a:lnTo>
                    <a:pt x="407" y="1628"/>
                  </a:lnTo>
                  <a:lnTo>
                    <a:pt x="407" y="1628"/>
                  </a:lnTo>
                  <a:lnTo>
                    <a:pt x="407" y="1631"/>
                  </a:lnTo>
                  <a:lnTo>
                    <a:pt x="405" y="1631"/>
                  </a:lnTo>
                  <a:lnTo>
                    <a:pt x="407" y="1633"/>
                  </a:lnTo>
                  <a:lnTo>
                    <a:pt x="407" y="1633"/>
                  </a:lnTo>
                  <a:lnTo>
                    <a:pt x="407" y="1633"/>
                  </a:lnTo>
                  <a:lnTo>
                    <a:pt x="407" y="1635"/>
                  </a:lnTo>
                  <a:lnTo>
                    <a:pt x="407" y="1638"/>
                  </a:lnTo>
                  <a:lnTo>
                    <a:pt x="410" y="1642"/>
                  </a:lnTo>
                  <a:lnTo>
                    <a:pt x="412" y="1645"/>
                  </a:lnTo>
                  <a:lnTo>
                    <a:pt x="412" y="1647"/>
                  </a:lnTo>
                  <a:lnTo>
                    <a:pt x="412" y="1650"/>
                  </a:lnTo>
                  <a:lnTo>
                    <a:pt x="414" y="1650"/>
                  </a:lnTo>
                  <a:lnTo>
                    <a:pt x="414" y="1652"/>
                  </a:lnTo>
                  <a:lnTo>
                    <a:pt x="414" y="1654"/>
                  </a:lnTo>
                  <a:lnTo>
                    <a:pt x="414" y="1654"/>
                  </a:lnTo>
                  <a:lnTo>
                    <a:pt x="417" y="1654"/>
                  </a:lnTo>
                  <a:lnTo>
                    <a:pt x="417" y="1657"/>
                  </a:lnTo>
                  <a:lnTo>
                    <a:pt x="414" y="1657"/>
                  </a:lnTo>
                  <a:lnTo>
                    <a:pt x="414" y="1659"/>
                  </a:lnTo>
                  <a:lnTo>
                    <a:pt x="414" y="1659"/>
                  </a:lnTo>
                  <a:lnTo>
                    <a:pt x="414" y="1661"/>
                  </a:lnTo>
                  <a:lnTo>
                    <a:pt x="414" y="1661"/>
                  </a:lnTo>
                  <a:lnTo>
                    <a:pt x="417" y="1661"/>
                  </a:lnTo>
                  <a:lnTo>
                    <a:pt x="414" y="1664"/>
                  </a:lnTo>
                  <a:lnTo>
                    <a:pt x="414" y="1664"/>
                  </a:lnTo>
                  <a:lnTo>
                    <a:pt x="417" y="1666"/>
                  </a:lnTo>
                  <a:lnTo>
                    <a:pt x="417" y="1666"/>
                  </a:lnTo>
                  <a:lnTo>
                    <a:pt x="419" y="1669"/>
                  </a:lnTo>
                  <a:lnTo>
                    <a:pt x="421" y="1669"/>
                  </a:lnTo>
                  <a:lnTo>
                    <a:pt x="421" y="1669"/>
                  </a:lnTo>
                  <a:lnTo>
                    <a:pt x="419" y="1671"/>
                  </a:lnTo>
                  <a:lnTo>
                    <a:pt x="417" y="1671"/>
                  </a:lnTo>
                  <a:lnTo>
                    <a:pt x="417" y="1671"/>
                  </a:lnTo>
                  <a:lnTo>
                    <a:pt x="417" y="1671"/>
                  </a:lnTo>
                  <a:lnTo>
                    <a:pt x="417" y="1671"/>
                  </a:lnTo>
                  <a:lnTo>
                    <a:pt x="417" y="1673"/>
                  </a:lnTo>
                  <a:lnTo>
                    <a:pt x="419" y="1676"/>
                  </a:lnTo>
                  <a:lnTo>
                    <a:pt x="421" y="1678"/>
                  </a:lnTo>
                  <a:lnTo>
                    <a:pt x="419" y="1680"/>
                  </a:lnTo>
                  <a:lnTo>
                    <a:pt x="421" y="1680"/>
                  </a:lnTo>
                  <a:lnTo>
                    <a:pt x="419" y="1683"/>
                  </a:lnTo>
                  <a:lnTo>
                    <a:pt x="419" y="1683"/>
                  </a:lnTo>
                  <a:lnTo>
                    <a:pt x="419" y="1685"/>
                  </a:lnTo>
                  <a:lnTo>
                    <a:pt x="419" y="1685"/>
                  </a:lnTo>
                  <a:lnTo>
                    <a:pt x="421" y="1687"/>
                  </a:lnTo>
                  <a:lnTo>
                    <a:pt x="421" y="1687"/>
                  </a:lnTo>
                  <a:lnTo>
                    <a:pt x="424" y="1692"/>
                  </a:lnTo>
                  <a:lnTo>
                    <a:pt x="426" y="1695"/>
                  </a:lnTo>
                  <a:lnTo>
                    <a:pt x="424" y="1695"/>
                  </a:lnTo>
                  <a:lnTo>
                    <a:pt x="424" y="1695"/>
                  </a:lnTo>
                  <a:lnTo>
                    <a:pt x="421" y="1692"/>
                  </a:lnTo>
                  <a:lnTo>
                    <a:pt x="421" y="1692"/>
                  </a:lnTo>
                  <a:lnTo>
                    <a:pt x="421" y="1695"/>
                  </a:lnTo>
                  <a:lnTo>
                    <a:pt x="424" y="1695"/>
                  </a:lnTo>
                  <a:lnTo>
                    <a:pt x="424" y="1697"/>
                  </a:lnTo>
                  <a:lnTo>
                    <a:pt x="424" y="1697"/>
                  </a:lnTo>
                  <a:lnTo>
                    <a:pt x="426" y="1699"/>
                  </a:lnTo>
                  <a:lnTo>
                    <a:pt x="426" y="1702"/>
                  </a:lnTo>
                  <a:lnTo>
                    <a:pt x="426" y="1704"/>
                  </a:lnTo>
                  <a:lnTo>
                    <a:pt x="426" y="1706"/>
                  </a:lnTo>
                  <a:lnTo>
                    <a:pt x="426" y="1706"/>
                  </a:lnTo>
                  <a:lnTo>
                    <a:pt x="426" y="1709"/>
                  </a:lnTo>
                  <a:lnTo>
                    <a:pt x="429" y="1711"/>
                  </a:lnTo>
                  <a:lnTo>
                    <a:pt x="429" y="1713"/>
                  </a:lnTo>
                  <a:lnTo>
                    <a:pt x="429" y="1713"/>
                  </a:lnTo>
                  <a:lnTo>
                    <a:pt x="429" y="1716"/>
                  </a:lnTo>
                  <a:lnTo>
                    <a:pt x="426" y="1716"/>
                  </a:lnTo>
                  <a:lnTo>
                    <a:pt x="426" y="1716"/>
                  </a:lnTo>
                  <a:lnTo>
                    <a:pt x="426" y="1716"/>
                  </a:lnTo>
                  <a:lnTo>
                    <a:pt x="426" y="1718"/>
                  </a:lnTo>
                  <a:lnTo>
                    <a:pt x="426" y="1718"/>
                  </a:lnTo>
                  <a:lnTo>
                    <a:pt x="426" y="1721"/>
                  </a:lnTo>
                  <a:lnTo>
                    <a:pt x="429" y="1721"/>
                  </a:lnTo>
                  <a:lnTo>
                    <a:pt x="429" y="1723"/>
                  </a:lnTo>
                  <a:lnTo>
                    <a:pt x="429" y="1723"/>
                  </a:lnTo>
                  <a:lnTo>
                    <a:pt x="429" y="1725"/>
                  </a:lnTo>
                  <a:lnTo>
                    <a:pt x="429" y="1728"/>
                  </a:lnTo>
                  <a:lnTo>
                    <a:pt x="429" y="1730"/>
                  </a:lnTo>
                  <a:lnTo>
                    <a:pt x="429" y="1730"/>
                  </a:lnTo>
                  <a:lnTo>
                    <a:pt x="429" y="1732"/>
                  </a:lnTo>
                  <a:lnTo>
                    <a:pt x="429" y="1735"/>
                  </a:lnTo>
                  <a:lnTo>
                    <a:pt x="431" y="1737"/>
                  </a:lnTo>
                  <a:lnTo>
                    <a:pt x="431" y="1735"/>
                  </a:lnTo>
                  <a:lnTo>
                    <a:pt x="431" y="1737"/>
                  </a:lnTo>
                  <a:lnTo>
                    <a:pt x="431" y="1740"/>
                  </a:lnTo>
                  <a:lnTo>
                    <a:pt x="429" y="1742"/>
                  </a:lnTo>
                  <a:lnTo>
                    <a:pt x="431" y="1744"/>
                  </a:lnTo>
                  <a:lnTo>
                    <a:pt x="431" y="1744"/>
                  </a:lnTo>
                  <a:lnTo>
                    <a:pt x="433" y="1747"/>
                  </a:lnTo>
                  <a:lnTo>
                    <a:pt x="433" y="1747"/>
                  </a:lnTo>
                  <a:lnTo>
                    <a:pt x="433" y="1747"/>
                  </a:lnTo>
                  <a:lnTo>
                    <a:pt x="431" y="1749"/>
                  </a:lnTo>
                  <a:lnTo>
                    <a:pt x="431" y="1749"/>
                  </a:lnTo>
                  <a:lnTo>
                    <a:pt x="431" y="1749"/>
                  </a:lnTo>
                  <a:lnTo>
                    <a:pt x="433" y="1751"/>
                  </a:lnTo>
                  <a:lnTo>
                    <a:pt x="433" y="1751"/>
                  </a:lnTo>
                  <a:lnTo>
                    <a:pt x="436" y="1751"/>
                  </a:lnTo>
                  <a:lnTo>
                    <a:pt x="436" y="1751"/>
                  </a:lnTo>
                  <a:lnTo>
                    <a:pt x="436" y="1754"/>
                  </a:lnTo>
                  <a:lnTo>
                    <a:pt x="436" y="1754"/>
                  </a:lnTo>
                  <a:lnTo>
                    <a:pt x="436" y="1754"/>
                  </a:lnTo>
                  <a:lnTo>
                    <a:pt x="436" y="1754"/>
                  </a:lnTo>
                  <a:lnTo>
                    <a:pt x="436" y="1751"/>
                  </a:lnTo>
                  <a:lnTo>
                    <a:pt x="433" y="1754"/>
                  </a:lnTo>
                  <a:lnTo>
                    <a:pt x="433" y="1754"/>
                  </a:lnTo>
                  <a:lnTo>
                    <a:pt x="431" y="1754"/>
                  </a:lnTo>
                  <a:lnTo>
                    <a:pt x="431" y="1754"/>
                  </a:lnTo>
                  <a:lnTo>
                    <a:pt x="431" y="1754"/>
                  </a:lnTo>
                  <a:lnTo>
                    <a:pt x="431" y="1754"/>
                  </a:lnTo>
                  <a:lnTo>
                    <a:pt x="433" y="1756"/>
                  </a:lnTo>
                  <a:lnTo>
                    <a:pt x="433" y="1756"/>
                  </a:lnTo>
                  <a:lnTo>
                    <a:pt x="436" y="1758"/>
                  </a:lnTo>
                  <a:lnTo>
                    <a:pt x="436" y="1758"/>
                  </a:lnTo>
                  <a:lnTo>
                    <a:pt x="436" y="1758"/>
                  </a:lnTo>
                  <a:lnTo>
                    <a:pt x="436" y="1758"/>
                  </a:lnTo>
                  <a:lnTo>
                    <a:pt x="436" y="1758"/>
                  </a:lnTo>
                  <a:lnTo>
                    <a:pt x="436" y="1761"/>
                  </a:lnTo>
                  <a:lnTo>
                    <a:pt x="436" y="1761"/>
                  </a:lnTo>
                  <a:lnTo>
                    <a:pt x="436" y="1761"/>
                  </a:lnTo>
                  <a:lnTo>
                    <a:pt x="438" y="1761"/>
                  </a:lnTo>
                  <a:lnTo>
                    <a:pt x="436" y="1761"/>
                  </a:lnTo>
                  <a:lnTo>
                    <a:pt x="433" y="1761"/>
                  </a:lnTo>
                  <a:lnTo>
                    <a:pt x="433" y="1758"/>
                  </a:lnTo>
                  <a:lnTo>
                    <a:pt x="433" y="1758"/>
                  </a:lnTo>
                  <a:lnTo>
                    <a:pt x="431" y="1758"/>
                  </a:lnTo>
                  <a:lnTo>
                    <a:pt x="431" y="1756"/>
                  </a:lnTo>
                  <a:lnTo>
                    <a:pt x="431" y="1758"/>
                  </a:lnTo>
                  <a:lnTo>
                    <a:pt x="431" y="1758"/>
                  </a:lnTo>
                  <a:lnTo>
                    <a:pt x="431" y="1761"/>
                  </a:lnTo>
                  <a:lnTo>
                    <a:pt x="431" y="1761"/>
                  </a:lnTo>
                  <a:lnTo>
                    <a:pt x="431" y="1761"/>
                  </a:lnTo>
                  <a:lnTo>
                    <a:pt x="433" y="1766"/>
                  </a:lnTo>
                  <a:lnTo>
                    <a:pt x="433" y="1768"/>
                  </a:lnTo>
                  <a:lnTo>
                    <a:pt x="436" y="1770"/>
                  </a:lnTo>
                  <a:lnTo>
                    <a:pt x="436" y="1770"/>
                  </a:lnTo>
                  <a:lnTo>
                    <a:pt x="438" y="1770"/>
                  </a:lnTo>
                  <a:lnTo>
                    <a:pt x="436" y="1770"/>
                  </a:lnTo>
                  <a:lnTo>
                    <a:pt x="436" y="1773"/>
                  </a:lnTo>
                  <a:lnTo>
                    <a:pt x="436" y="1773"/>
                  </a:lnTo>
                  <a:lnTo>
                    <a:pt x="436" y="1775"/>
                  </a:lnTo>
                  <a:lnTo>
                    <a:pt x="436" y="1775"/>
                  </a:lnTo>
                  <a:lnTo>
                    <a:pt x="438" y="1775"/>
                  </a:lnTo>
                  <a:lnTo>
                    <a:pt x="436" y="1777"/>
                  </a:lnTo>
                  <a:lnTo>
                    <a:pt x="438" y="1777"/>
                  </a:lnTo>
                  <a:lnTo>
                    <a:pt x="438" y="1784"/>
                  </a:lnTo>
                  <a:lnTo>
                    <a:pt x="440" y="1787"/>
                  </a:lnTo>
                  <a:lnTo>
                    <a:pt x="440" y="1787"/>
                  </a:lnTo>
                  <a:lnTo>
                    <a:pt x="440" y="1787"/>
                  </a:lnTo>
                  <a:lnTo>
                    <a:pt x="440" y="1787"/>
                  </a:lnTo>
                  <a:lnTo>
                    <a:pt x="440" y="1787"/>
                  </a:lnTo>
                  <a:lnTo>
                    <a:pt x="443" y="1787"/>
                  </a:lnTo>
                  <a:lnTo>
                    <a:pt x="443" y="1789"/>
                  </a:lnTo>
                  <a:lnTo>
                    <a:pt x="443" y="1792"/>
                  </a:lnTo>
                  <a:lnTo>
                    <a:pt x="443" y="1796"/>
                  </a:lnTo>
                  <a:lnTo>
                    <a:pt x="443" y="1794"/>
                  </a:lnTo>
                  <a:lnTo>
                    <a:pt x="443" y="1792"/>
                  </a:lnTo>
                  <a:lnTo>
                    <a:pt x="445" y="1789"/>
                  </a:lnTo>
                  <a:lnTo>
                    <a:pt x="445" y="1789"/>
                  </a:lnTo>
                  <a:lnTo>
                    <a:pt x="445" y="1789"/>
                  </a:lnTo>
                  <a:lnTo>
                    <a:pt x="445" y="1792"/>
                  </a:lnTo>
                  <a:lnTo>
                    <a:pt x="445" y="1792"/>
                  </a:lnTo>
                  <a:lnTo>
                    <a:pt x="443" y="1794"/>
                  </a:lnTo>
                  <a:lnTo>
                    <a:pt x="443" y="1799"/>
                  </a:lnTo>
                  <a:lnTo>
                    <a:pt x="443" y="1799"/>
                  </a:lnTo>
                  <a:lnTo>
                    <a:pt x="443" y="1799"/>
                  </a:lnTo>
                  <a:lnTo>
                    <a:pt x="443" y="1799"/>
                  </a:lnTo>
                  <a:lnTo>
                    <a:pt x="443" y="1801"/>
                  </a:lnTo>
                  <a:lnTo>
                    <a:pt x="443" y="1801"/>
                  </a:lnTo>
                  <a:lnTo>
                    <a:pt x="445" y="1801"/>
                  </a:lnTo>
                  <a:lnTo>
                    <a:pt x="445" y="1801"/>
                  </a:lnTo>
                  <a:lnTo>
                    <a:pt x="445" y="1803"/>
                  </a:lnTo>
                  <a:lnTo>
                    <a:pt x="445" y="1803"/>
                  </a:lnTo>
                  <a:lnTo>
                    <a:pt x="447" y="1803"/>
                  </a:lnTo>
                  <a:lnTo>
                    <a:pt x="447" y="1803"/>
                  </a:lnTo>
                  <a:lnTo>
                    <a:pt x="447" y="1803"/>
                  </a:lnTo>
                  <a:lnTo>
                    <a:pt x="445" y="1803"/>
                  </a:lnTo>
                  <a:lnTo>
                    <a:pt x="445" y="1806"/>
                  </a:lnTo>
                  <a:lnTo>
                    <a:pt x="447" y="1808"/>
                  </a:lnTo>
                  <a:lnTo>
                    <a:pt x="450" y="1811"/>
                  </a:lnTo>
                  <a:lnTo>
                    <a:pt x="455" y="1813"/>
                  </a:lnTo>
                  <a:lnTo>
                    <a:pt x="455" y="1815"/>
                  </a:lnTo>
                  <a:lnTo>
                    <a:pt x="459" y="1822"/>
                  </a:lnTo>
                  <a:lnTo>
                    <a:pt x="459" y="1822"/>
                  </a:lnTo>
                  <a:lnTo>
                    <a:pt x="459" y="1827"/>
                  </a:lnTo>
                  <a:lnTo>
                    <a:pt x="459" y="1827"/>
                  </a:lnTo>
                  <a:lnTo>
                    <a:pt x="459" y="1829"/>
                  </a:lnTo>
                  <a:lnTo>
                    <a:pt x="462" y="1829"/>
                  </a:lnTo>
                  <a:lnTo>
                    <a:pt x="464" y="1829"/>
                  </a:lnTo>
                  <a:lnTo>
                    <a:pt x="462" y="1829"/>
                  </a:lnTo>
                  <a:lnTo>
                    <a:pt x="462" y="1832"/>
                  </a:lnTo>
                  <a:lnTo>
                    <a:pt x="464" y="1832"/>
                  </a:lnTo>
                  <a:lnTo>
                    <a:pt x="464" y="1834"/>
                  </a:lnTo>
                  <a:lnTo>
                    <a:pt x="464" y="1837"/>
                  </a:lnTo>
                  <a:lnTo>
                    <a:pt x="464" y="1837"/>
                  </a:lnTo>
                  <a:lnTo>
                    <a:pt x="466" y="1839"/>
                  </a:lnTo>
                  <a:lnTo>
                    <a:pt x="466" y="1839"/>
                  </a:lnTo>
                  <a:lnTo>
                    <a:pt x="469" y="1837"/>
                  </a:lnTo>
                  <a:lnTo>
                    <a:pt x="471" y="1837"/>
                  </a:lnTo>
                  <a:lnTo>
                    <a:pt x="471" y="1834"/>
                  </a:lnTo>
                  <a:lnTo>
                    <a:pt x="471" y="1834"/>
                  </a:lnTo>
                  <a:lnTo>
                    <a:pt x="476" y="1834"/>
                  </a:lnTo>
                  <a:lnTo>
                    <a:pt x="476" y="1834"/>
                  </a:lnTo>
                  <a:lnTo>
                    <a:pt x="471" y="1837"/>
                  </a:lnTo>
                  <a:lnTo>
                    <a:pt x="469" y="1837"/>
                  </a:lnTo>
                  <a:lnTo>
                    <a:pt x="469" y="1839"/>
                  </a:lnTo>
                  <a:lnTo>
                    <a:pt x="466" y="1839"/>
                  </a:lnTo>
                  <a:lnTo>
                    <a:pt x="466" y="1839"/>
                  </a:lnTo>
                  <a:lnTo>
                    <a:pt x="466" y="1841"/>
                  </a:lnTo>
                  <a:lnTo>
                    <a:pt x="466" y="1841"/>
                  </a:lnTo>
                  <a:lnTo>
                    <a:pt x="466" y="1841"/>
                  </a:lnTo>
                  <a:lnTo>
                    <a:pt x="466" y="1844"/>
                  </a:lnTo>
                  <a:lnTo>
                    <a:pt x="469" y="1846"/>
                  </a:lnTo>
                  <a:lnTo>
                    <a:pt x="469" y="1848"/>
                  </a:lnTo>
                  <a:lnTo>
                    <a:pt x="469" y="1848"/>
                  </a:lnTo>
                  <a:lnTo>
                    <a:pt x="471" y="1848"/>
                  </a:lnTo>
                  <a:lnTo>
                    <a:pt x="471" y="1848"/>
                  </a:lnTo>
                  <a:lnTo>
                    <a:pt x="478" y="1846"/>
                  </a:lnTo>
                  <a:lnTo>
                    <a:pt x="478" y="1846"/>
                  </a:lnTo>
                  <a:lnTo>
                    <a:pt x="476" y="1846"/>
                  </a:lnTo>
                  <a:lnTo>
                    <a:pt x="476" y="1846"/>
                  </a:lnTo>
                  <a:lnTo>
                    <a:pt x="478" y="1846"/>
                  </a:lnTo>
                  <a:lnTo>
                    <a:pt x="478" y="1848"/>
                  </a:lnTo>
                  <a:lnTo>
                    <a:pt x="474" y="1848"/>
                  </a:lnTo>
                  <a:lnTo>
                    <a:pt x="474" y="1848"/>
                  </a:lnTo>
                  <a:lnTo>
                    <a:pt x="474" y="1851"/>
                  </a:lnTo>
                  <a:lnTo>
                    <a:pt x="471" y="1851"/>
                  </a:lnTo>
                  <a:lnTo>
                    <a:pt x="471" y="1853"/>
                  </a:lnTo>
                  <a:lnTo>
                    <a:pt x="471" y="1853"/>
                  </a:lnTo>
                  <a:lnTo>
                    <a:pt x="474" y="1853"/>
                  </a:lnTo>
                  <a:lnTo>
                    <a:pt x="476" y="1853"/>
                  </a:lnTo>
                  <a:lnTo>
                    <a:pt x="476" y="1853"/>
                  </a:lnTo>
                  <a:lnTo>
                    <a:pt x="476" y="1853"/>
                  </a:lnTo>
                  <a:lnTo>
                    <a:pt x="476" y="1853"/>
                  </a:lnTo>
                  <a:lnTo>
                    <a:pt x="478" y="1853"/>
                  </a:lnTo>
                  <a:lnTo>
                    <a:pt x="478" y="1853"/>
                  </a:lnTo>
                  <a:lnTo>
                    <a:pt x="478" y="1853"/>
                  </a:lnTo>
                  <a:lnTo>
                    <a:pt x="483" y="1855"/>
                  </a:lnTo>
                  <a:lnTo>
                    <a:pt x="483" y="1855"/>
                  </a:lnTo>
                  <a:lnTo>
                    <a:pt x="485" y="1858"/>
                  </a:lnTo>
                  <a:lnTo>
                    <a:pt x="485" y="1860"/>
                  </a:lnTo>
                  <a:lnTo>
                    <a:pt x="485" y="1860"/>
                  </a:lnTo>
                  <a:lnTo>
                    <a:pt x="485" y="1860"/>
                  </a:lnTo>
                  <a:lnTo>
                    <a:pt x="485" y="1860"/>
                  </a:lnTo>
                  <a:lnTo>
                    <a:pt x="485" y="1860"/>
                  </a:lnTo>
                  <a:lnTo>
                    <a:pt x="483" y="1858"/>
                  </a:lnTo>
                  <a:lnTo>
                    <a:pt x="483" y="1858"/>
                  </a:lnTo>
                  <a:lnTo>
                    <a:pt x="481" y="1855"/>
                  </a:lnTo>
                  <a:lnTo>
                    <a:pt x="478" y="1858"/>
                  </a:lnTo>
                  <a:lnTo>
                    <a:pt x="478" y="1858"/>
                  </a:lnTo>
                  <a:lnTo>
                    <a:pt x="476" y="1855"/>
                  </a:lnTo>
                  <a:lnTo>
                    <a:pt x="476" y="1858"/>
                  </a:lnTo>
                  <a:lnTo>
                    <a:pt x="476" y="1858"/>
                  </a:lnTo>
                  <a:lnTo>
                    <a:pt x="471" y="1855"/>
                  </a:lnTo>
                  <a:lnTo>
                    <a:pt x="474" y="1860"/>
                  </a:lnTo>
                  <a:lnTo>
                    <a:pt x="474" y="1860"/>
                  </a:lnTo>
                  <a:lnTo>
                    <a:pt x="476" y="1860"/>
                  </a:lnTo>
                  <a:lnTo>
                    <a:pt x="478" y="1860"/>
                  </a:lnTo>
                  <a:lnTo>
                    <a:pt x="478" y="1860"/>
                  </a:lnTo>
                  <a:lnTo>
                    <a:pt x="481" y="1863"/>
                  </a:lnTo>
                  <a:lnTo>
                    <a:pt x="485" y="1877"/>
                  </a:lnTo>
                  <a:lnTo>
                    <a:pt x="485" y="1877"/>
                  </a:lnTo>
                  <a:lnTo>
                    <a:pt x="485" y="1879"/>
                  </a:lnTo>
                  <a:lnTo>
                    <a:pt x="485" y="1879"/>
                  </a:lnTo>
                  <a:lnTo>
                    <a:pt x="483" y="1879"/>
                  </a:lnTo>
                  <a:lnTo>
                    <a:pt x="483" y="1882"/>
                  </a:lnTo>
                  <a:lnTo>
                    <a:pt x="483" y="1882"/>
                  </a:lnTo>
                  <a:lnTo>
                    <a:pt x="481" y="1884"/>
                  </a:lnTo>
                  <a:lnTo>
                    <a:pt x="485" y="1886"/>
                  </a:lnTo>
                  <a:lnTo>
                    <a:pt x="485" y="1886"/>
                  </a:lnTo>
                  <a:lnTo>
                    <a:pt x="488" y="1891"/>
                  </a:lnTo>
                  <a:lnTo>
                    <a:pt x="490" y="1891"/>
                  </a:lnTo>
                  <a:lnTo>
                    <a:pt x="490" y="1891"/>
                  </a:lnTo>
                  <a:lnTo>
                    <a:pt x="492" y="1891"/>
                  </a:lnTo>
                  <a:lnTo>
                    <a:pt x="492" y="1893"/>
                  </a:lnTo>
                  <a:lnTo>
                    <a:pt x="490" y="1896"/>
                  </a:lnTo>
                  <a:lnTo>
                    <a:pt x="490" y="1898"/>
                  </a:lnTo>
                  <a:lnTo>
                    <a:pt x="492" y="1898"/>
                  </a:lnTo>
                  <a:lnTo>
                    <a:pt x="495" y="1900"/>
                  </a:lnTo>
                  <a:lnTo>
                    <a:pt x="495" y="1900"/>
                  </a:lnTo>
                  <a:lnTo>
                    <a:pt x="497" y="1900"/>
                  </a:lnTo>
                  <a:lnTo>
                    <a:pt x="497" y="1903"/>
                  </a:lnTo>
                  <a:lnTo>
                    <a:pt x="497" y="1905"/>
                  </a:lnTo>
                  <a:lnTo>
                    <a:pt x="500" y="1905"/>
                  </a:lnTo>
                  <a:lnTo>
                    <a:pt x="500" y="1905"/>
                  </a:lnTo>
                  <a:lnTo>
                    <a:pt x="502" y="1903"/>
                  </a:lnTo>
                  <a:lnTo>
                    <a:pt x="502" y="1903"/>
                  </a:lnTo>
                  <a:lnTo>
                    <a:pt x="502" y="1903"/>
                  </a:lnTo>
                  <a:lnTo>
                    <a:pt x="504" y="1900"/>
                  </a:lnTo>
                  <a:lnTo>
                    <a:pt x="507" y="1900"/>
                  </a:lnTo>
                  <a:lnTo>
                    <a:pt x="507" y="1900"/>
                  </a:lnTo>
                  <a:lnTo>
                    <a:pt x="507" y="1900"/>
                  </a:lnTo>
                  <a:lnTo>
                    <a:pt x="509" y="1903"/>
                  </a:lnTo>
                  <a:lnTo>
                    <a:pt x="509" y="1903"/>
                  </a:lnTo>
                  <a:lnTo>
                    <a:pt x="509" y="1903"/>
                  </a:lnTo>
                  <a:lnTo>
                    <a:pt x="507" y="1903"/>
                  </a:lnTo>
                  <a:lnTo>
                    <a:pt x="507" y="1903"/>
                  </a:lnTo>
                  <a:lnTo>
                    <a:pt x="507" y="1903"/>
                  </a:lnTo>
                  <a:lnTo>
                    <a:pt x="504" y="1903"/>
                  </a:lnTo>
                  <a:lnTo>
                    <a:pt x="504" y="1903"/>
                  </a:lnTo>
                  <a:lnTo>
                    <a:pt x="502" y="1905"/>
                  </a:lnTo>
                  <a:lnTo>
                    <a:pt x="502" y="1908"/>
                  </a:lnTo>
                  <a:lnTo>
                    <a:pt x="502" y="1905"/>
                  </a:lnTo>
                  <a:lnTo>
                    <a:pt x="500" y="1905"/>
                  </a:lnTo>
                  <a:lnTo>
                    <a:pt x="500" y="1905"/>
                  </a:lnTo>
                  <a:lnTo>
                    <a:pt x="500" y="1905"/>
                  </a:lnTo>
                  <a:lnTo>
                    <a:pt x="497" y="1908"/>
                  </a:lnTo>
                  <a:lnTo>
                    <a:pt x="497" y="1908"/>
                  </a:lnTo>
                  <a:lnTo>
                    <a:pt x="497" y="1908"/>
                  </a:lnTo>
                  <a:lnTo>
                    <a:pt x="497" y="1908"/>
                  </a:lnTo>
                  <a:lnTo>
                    <a:pt x="497" y="1910"/>
                  </a:lnTo>
                  <a:lnTo>
                    <a:pt x="497" y="1910"/>
                  </a:lnTo>
                  <a:lnTo>
                    <a:pt x="502" y="1912"/>
                  </a:lnTo>
                  <a:lnTo>
                    <a:pt x="502" y="1912"/>
                  </a:lnTo>
                  <a:lnTo>
                    <a:pt x="502" y="1912"/>
                  </a:lnTo>
                  <a:lnTo>
                    <a:pt x="502" y="1912"/>
                  </a:lnTo>
                  <a:lnTo>
                    <a:pt x="502" y="1912"/>
                  </a:lnTo>
                  <a:lnTo>
                    <a:pt x="504" y="1912"/>
                  </a:lnTo>
                  <a:lnTo>
                    <a:pt x="504" y="1915"/>
                  </a:lnTo>
                  <a:lnTo>
                    <a:pt x="504" y="1915"/>
                  </a:lnTo>
                  <a:lnTo>
                    <a:pt x="507" y="1915"/>
                  </a:lnTo>
                  <a:lnTo>
                    <a:pt x="507" y="1915"/>
                  </a:lnTo>
                  <a:lnTo>
                    <a:pt x="509" y="1915"/>
                  </a:lnTo>
                  <a:lnTo>
                    <a:pt x="509" y="1915"/>
                  </a:lnTo>
                  <a:lnTo>
                    <a:pt x="511" y="1917"/>
                  </a:lnTo>
                  <a:lnTo>
                    <a:pt x="511" y="1922"/>
                  </a:lnTo>
                  <a:lnTo>
                    <a:pt x="511" y="1922"/>
                  </a:lnTo>
                  <a:lnTo>
                    <a:pt x="511" y="1924"/>
                  </a:lnTo>
                  <a:lnTo>
                    <a:pt x="511" y="1924"/>
                  </a:lnTo>
                  <a:lnTo>
                    <a:pt x="511" y="1924"/>
                  </a:lnTo>
                  <a:lnTo>
                    <a:pt x="514" y="1924"/>
                  </a:lnTo>
                  <a:lnTo>
                    <a:pt x="514" y="1924"/>
                  </a:lnTo>
                  <a:lnTo>
                    <a:pt x="514" y="1924"/>
                  </a:lnTo>
                  <a:lnTo>
                    <a:pt x="516" y="1924"/>
                  </a:lnTo>
                  <a:lnTo>
                    <a:pt x="516" y="1924"/>
                  </a:lnTo>
                  <a:lnTo>
                    <a:pt x="516" y="1924"/>
                  </a:lnTo>
                  <a:lnTo>
                    <a:pt x="514" y="1926"/>
                  </a:lnTo>
                  <a:lnTo>
                    <a:pt x="514" y="1926"/>
                  </a:lnTo>
                  <a:lnTo>
                    <a:pt x="514" y="1929"/>
                  </a:lnTo>
                  <a:lnTo>
                    <a:pt x="514" y="1931"/>
                  </a:lnTo>
                  <a:lnTo>
                    <a:pt x="514" y="1931"/>
                  </a:lnTo>
                  <a:lnTo>
                    <a:pt x="514" y="1934"/>
                  </a:lnTo>
                  <a:lnTo>
                    <a:pt x="516" y="1934"/>
                  </a:lnTo>
                  <a:lnTo>
                    <a:pt x="516" y="1931"/>
                  </a:lnTo>
                  <a:lnTo>
                    <a:pt x="516" y="1931"/>
                  </a:lnTo>
                  <a:lnTo>
                    <a:pt x="516" y="1929"/>
                  </a:lnTo>
                  <a:lnTo>
                    <a:pt x="516" y="1929"/>
                  </a:lnTo>
                  <a:lnTo>
                    <a:pt x="519" y="1929"/>
                  </a:lnTo>
                  <a:lnTo>
                    <a:pt x="519" y="1929"/>
                  </a:lnTo>
                  <a:lnTo>
                    <a:pt x="519" y="1929"/>
                  </a:lnTo>
                  <a:lnTo>
                    <a:pt x="519" y="1931"/>
                  </a:lnTo>
                  <a:lnTo>
                    <a:pt x="519" y="1931"/>
                  </a:lnTo>
                  <a:lnTo>
                    <a:pt x="519" y="1929"/>
                  </a:lnTo>
                  <a:lnTo>
                    <a:pt x="521" y="1931"/>
                  </a:lnTo>
                  <a:lnTo>
                    <a:pt x="521" y="1931"/>
                  </a:lnTo>
                  <a:lnTo>
                    <a:pt x="521" y="1931"/>
                  </a:lnTo>
                  <a:lnTo>
                    <a:pt x="521" y="1931"/>
                  </a:lnTo>
                  <a:lnTo>
                    <a:pt x="521" y="1931"/>
                  </a:lnTo>
                  <a:lnTo>
                    <a:pt x="523" y="1936"/>
                  </a:lnTo>
                  <a:lnTo>
                    <a:pt x="523" y="1936"/>
                  </a:lnTo>
                  <a:lnTo>
                    <a:pt x="521" y="1936"/>
                  </a:lnTo>
                  <a:lnTo>
                    <a:pt x="523" y="1938"/>
                  </a:lnTo>
                  <a:lnTo>
                    <a:pt x="521" y="1938"/>
                  </a:lnTo>
                  <a:lnTo>
                    <a:pt x="521" y="1936"/>
                  </a:lnTo>
                  <a:lnTo>
                    <a:pt x="519" y="1934"/>
                  </a:lnTo>
                  <a:lnTo>
                    <a:pt x="519" y="1931"/>
                  </a:lnTo>
                  <a:lnTo>
                    <a:pt x="519" y="1934"/>
                  </a:lnTo>
                  <a:lnTo>
                    <a:pt x="521" y="1936"/>
                  </a:lnTo>
                  <a:lnTo>
                    <a:pt x="521" y="1941"/>
                  </a:lnTo>
                  <a:lnTo>
                    <a:pt x="521" y="1941"/>
                  </a:lnTo>
                  <a:lnTo>
                    <a:pt x="521" y="1941"/>
                  </a:lnTo>
                  <a:lnTo>
                    <a:pt x="521" y="1943"/>
                  </a:lnTo>
                  <a:lnTo>
                    <a:pt x="521" y="1943"/>
                  </a:lnTo>
                  <a:lnTo>
                    <a:pt x="521" y="1945"/>
                  </a:lnTo>
                  <a:lnTo>
                    <a:pt x="523" y="1945"/>
                  </a:lnTo>
                  <a:lnTo>
                    <a:pt x="523" y="1948"/>
                  </a:lnTo>
                  <a:lnTo>
                    <a:pt x="523" y="1950"/>
                  </a:lnTo>
                  <a:lnTo>
                    <a:pt x="523" y="1953"/>
                  </a:lnTo>
                  <a:lnTo>
                    <a:pt x="526" y="1953"/>
                  </a:lnTo>
                  <a:lnTo>
                    <a:pt x="530" y="1955"/>
                  </a:lnTo>
                  <a:lnTo>
                    <a:pt x="530" y="1955"/>
                  </a:lnTo>
                  <a:lnTo>
                    <a:pt x="530" y="1955"/>
                  </a:lnTo>
                  <a:lnTo>
                    <a:pt x="528" y="1955"/>
                  </a:lnTo>
                  <a:lnTo>
                    <a:pt x="526" y="1955"/>
                  </a:lnTo>
                  <a:lnTo>
                    <a:pt x="526" y="1955"/>
                  </a:lnTo>
                  <a:lnTo>
                    <a:pt x="526" y="1957"/>
                  </a:lnTo>
                  <a:lnTo>
                    <a:pt x="526" y="1957"/>
                  </a:lnTo>
                  <a:lnTo>
                    <a:pt x="528" y="1962"/>
                  </a:lnTo>
                  <a:lnTo>
                    <a:pt x="528" y="1964"/>
                  </a:lnTo>
                  <a:lnTo>
                    <a:pt x="528" y="1969"/>
                  </a:lnTo>
                  <a:lnTo>
                    <a:pt x="528" y="1969"/>
                  </a:lnTo>
                  <a:lnTo>
                    <a:pt x="530" y="1969"/>
                  </a:lnTo>
                  <a:lnTo>
                    <a:pt x="530" y="1971"/>
                  </a:lnTo>
                  <a:lnTo>
                    <a:pt x="530" y="1971"/>
                  </a:lnTo>
                  <a:lnTo>
                    <a:pt x="530" y="1974"/>
                  </a:lnTo>
                  <a:lnTo>
                    <a:pt x="530" y="1974"/>
                  </a:lnTo>
                  <a:lnTo>
                    <a:pt x="530" y="1976"/>
                  </a:lnTo>
                  <a:lnTo>
                    <a:pt x="533" y="1979"/>
                  </a:lnTo>
                  <a:lnTo>
                    <a:pt x="535" y="1981"/>
                  </a:lnTo>
                  <a:lnTo>
                    <a:pt x="537" y="1986"/>
                  </a:lnTo>
                  <a:lnTo>
                    <a:pt x="537" y="1988"/>
                  </a:lnTo>
                  <a:lnTo>
                    <a:pt x="540" y="1990"/>
                  </a:lnTo>
                  <a:lnTo>
                    <a:pt x="540" y="1995"/>
                  </a:lnTo>
                  <a:lnTo>
                    <a:pt x="542" y="2002"/>
                  </a:lnTo>
                  <a:lnTo>
                    <a:pt x="545" y="2007"/>
                  </a:lnTo>
                  <a:lnTo>
                    <a:pt x="545" y="2002"/>
                  </a:lnTo>
                  <a:lnTo>
                    <a:pt x="547" y="2002"/>
                  </a:lnTo>
                  <a:lnTo>
                    <a:pt x="547" y="2002"/>
                  </a:lnTo>
                  <a:lnTo>
                    <a:pt x="547" y="2002"/>
                  </a:lnTo>
                  <a:lnTo>
                    <a:pt x="547" y="2005"/>
                  </a:lnTo>
                  <a:lnTo>
                    <a:pt x="547" y="2005"/>
                  </a:lnTo>
                  <a:lnTo>
                    <a:pt x="547" y="2007"/>
                  </a:lnTo>
                  <a:lnTo>
                    <a:pt x="549" y="2007"/>
                  </a:lnTo>
                  <a:lnTo>
                    <a:pt x="549" y="2007"/>
                  </a:lnTo>
                  <a:lnTo>
                    <a:pt x="549" y="2007"/>
                  </a:lnTo>
                  <a:lnTo>
                    <a:pt x="547" y="2007"/>
                  </a:lnTo>
                  <a:lnTo>
                    <a:pt x="547" y="2007"/>
                  </a:lnTo>
                  <a:lnTo>
                    <a:pt x="547" y="2007"/>
                  </a:lnTo>
                  <a:lnTo>
                    <a:pt x="545" y="2007"/>
                  </a:lnTo>
                  <a:lnTo>
                    <a:pt x="545" y="2007"/>
                  </a:lnTo>
                  <a:lnTo>
                    <a:pt x="545" y="2009"/>
                  </a:lnTo>
                  <a:lnTo>
                    <a:pt x="545" y="2009"/>
                  </a:lnTo>
                  <a:lnTo>
                    <a:pt x="545" y="2009"/>
                  </a:lnTo>
                  <a:lnTo>
                    <a:pt x="545" y="2009"/>
                  </a:lnTo>
                  <a:lnTo>
                    <a:pt x="545" y="2009"/>
                  </a:lnTo>
                  <a:lnTo>
                    <a:pt x="545" y="2009"/>
                  </a:lnTo>
                  <a:lnTo>
                    <a:pt x="545" y="2009"/>
                  </a:lnTo>
                  <a:lnTo>
                    <a:pt x="545" y="2012"/>
                  </a:lnTo>
                  <a:lnTo>
                    <a:pt x="545" y="2016"/>
                  </a:lnTo>
                  <a:lnTo>
                    <a:pt x="545" y="2016"/>
                  </a:lnTo>
                  <a:lnTo>
                    <a:pt x="547" y="2024"/>
                  </a:lnTo>
                  <a:lnTo>
                    <a:pt x="547" y="2024"/>
                  </a:lnTo>
                  <a:lnTo>
                    <a:pt x="547" y="2026"/>
                  </a:lnTo>
                  <a:lnTo>
                    <a:pt x="547" y="2026"/>
                  </a:lnTo>
                  <a:lnTo>
                    <a:pt x="547" y="2026"/>
                  </a:lnTo>
                  <a:lnTo>
                    <a:pt x="547" y="2026"/>
                  </a:lnTo>
                  <a:lnTo>
                    <a:pt x="545" y="2021"/>
                  </a:lnTo>
                  <a:lnTo>
                    <a:pt x="545" y="2024"/>
                  </a:lnTo>
                  <a:lnTo>
                    <a:pt x="547" y="2028"/>
                  </a:lnTo>
                  <a:lnTo>
                    <a:pt x="547" y="2028"/>
                  </a:lnTo>
                  <a:lnTo>
                    <a:pt x="547" y="2031"/>
                  </a:lnTo>
                  <a:lnTo>
                    <a:pt x="547" y="2031"/>
                  </a:lnTo>
                  <a:lnTo>
                    <a:pt x="547" y="2033"/>
                  </a:lnTo>
                  <a:lnTo>
                    <a:pt x="549" y="2033"/>
                  </a:lnTo>
                  <a:lnTo>
                    <a:pt x="549" y="2040"/>
                  </a:lnTo>
                  <a:lnTo>
                    <a:pt x="549" y="2042"/>
                  </a:lnTo>
                  <a:lnTo>
                    <a:pt x="552" y="2047"/>
                  </a:lnTo>
                  <a:lnTo>
                    <a:pt x="552" y="2050"/>
                  </a:lnTo>
                  <a:lnTo>
                    <a:pt x="552" y="2050"/>
                  </a:lnTo>
                  <a:lnTo>
                    <a:pt x="552" y="2050"/>
                  </a:lnTo>
                  <a:lnTo>
                    <a:pt x="552" y="2052"/>
                  </a:lnTo>
                  <a:lnTo>
                    <a:pt x="552" y="2054"/>
                  </a:lnTo>
                  <a:lnTo>
                    <a:pt x="554" y="2054"/>
                  </a:lnTo>
                  <a:lnTo>
                    <a:pt x="554" y="2054"/>
                  </a:lnTo>
                  <a:lnTo>
                    <a:pt x="554" y="2057"/>
                  </a:lnTo>
                  <a:lnTo>
                    <a:pt x="556" y="2073"/>
                  </a:lnTo>
                  <a:lnTo>
                    <a:pt x="559" y="2073"/>
                  </a:lnTo>
                  <a:lnTo>
                    <a:pt x="563" y="2073"/>
                  </a:lnTo>
                  <a:lnTo>
                    <a:pt x="568" y="2073"/>
                  </a:lnTo>
                  <a:lnTo>
                    <a:pt x="566" y="2073"/>
                  </a:lnTo>
                  <a:lnTo>
                    <a:pt x="566" y="2073"/>
                  </a:lnTo>
                  <a:lnTo>
                    <a:pt x="563" y="2076"/>
                  </a:lnTo>
                  <a:lnTo>
                    <a:pt x="563" y="2076"/>
                  </a:lnTo>
                  <a:lnTo>
                    <a:pt x="561" y="2076"/>
                  </a:lnTo>
                  <a:lnTo>
                    <a:pt x="561" y="2076"/>
                  </a:lnTo>
                  <a:lnTo>
                    <a:pt x="561" y="2078"/>
                  </a:lnTo>
                  <a:lnTo>
                    <a:pt x="559" y="2078"/>
                  </a:lnTo>
                  <a:lnTo>
                    <a:pt x="556" y="2076"/>
                  </a:lnTo>
                  <a:lnTo>
                    <a:pt x="559" y="2078"/>
                  </a:lnTo>
                  <a:lnTo>
                    <a:pt x="559" y="2078"/>
                  </a:lnTo>
                  <a:lnTo>
                    <a:pt x="559" y="2078"/>
                  </a:lnTo>
                  <a:lnTo>
                    <a:pt x="559" y="2080"/>
                  </a:lnTo>
                  <a:lnTo>
                    <a:pt x="559" y="2080"/>
                  </a:lnTo>
                  <a:lnTo>
                    <a:pt x="559" y="2083"/>
                  </a:lnTo>
                  <a:lnTo>
                    <a:pt x="561" y="2083"/>
                  </a:lnTo>
                  <a:lnTo>
                    <a:pt x="561" y="2085"/>
                  </a:lnTo>
                  <a:lnTo>
                    <a:pt x="561" y="2085"/>
                  </a:lnTo>
                  <a:lnTo>
                    <a:pt x="568" y="2102"/>
                  </a:lnTo>
                  <a:lnTo>
                    <a:pt x="571" y="2104"/>
                  </a:lnTo>
                  <a:lnTo>
                    <a:pt x="571" y="2106"/>
                  </a:lnTo>
                  <a:lnTo>
                    <a:pt x="571" y="2106"/>
                  </a:lnTo>
                  <a:lnTo>
                    <a:pt x="571" y="2109"/>
                  </a:lnTo>
                  <a:lnTo>
                    <a:pt x="573" y="2109"/>
                  </a:lnTo>
                  <a:lnTo>
                    <a:pt x="573" y="2109"/>
                  </a:lnTo>
                  <a:lnTo>
                    <a:pt x="573" y="2109"/>
                  </a:lnTo>
                  <a:lnTo>
                    <a:pt x="573" y="2111"/>
                  </a:lnTo>
                  <a:lnTo>
                    <a:pt x="573" y="2111"/>
                  </a:lnTo>
                  <a:lnTo>
                    <a:pt x="580" y="2121"/>
                  </a:lnTo>
                  <a:lnTo>
                    <a:pt x="580" y="2125"/>
                  </a:lnTo>
                  <a:lnTo>
                    <a:pt x="580" y="2125"/>
                  </a:lnTo>
                  <a:lnTo>
                    <a:pt x="580" y="2128"/>
                  </a:lnTo>
                  <a:lnTo>
                    <a:pt x="580" y="2128"/>
                  </a:lnTo>
                  <a:lnTo>
                    <a:pt x="582" y="2128"/>
                  </a:lnTo>
                  <a:lnTo>
                    <a:pt x="582" y="2128"/>
                  </a:lnTo>
                  <a:lnTo>
                    <a:pt x="582" y="2125"/>
                  </a:lnTo>
                  <a:lnTo>
                    <a:pt x="585" y="2125"/>
                  </a:lnTo>
                  <a:lnTo>
                    <a:pt x="585" y="2125"/>
                  </a:lnTo>
                  <a:lnTo>
                    <a:pt x="582" y="2130"/>
                  </a:lnTo>
                  <a:lnTo>
                    <a:pt x="585" y="2132"/>
                  </a:lnTo>
                  <a:lnTo>
                    <a:pt x="587" y="2140"/>
                  </a:lnTo>
                  <a:lnTo>
                    <a:pt x="587" y="2144"/>
                  </a:lnTo>
                  <a:lnTo>
                    <a:pt x="587" y="2144"/>
                  </a:lnTo>
                  <a:lnTo>
                    <a:pt x="590" y="2147"/>
                  </a:lnTo>
                  <a:lnTo>
                    <a:pt x="590" y="2147"/>
                  </a:lnTo>
                  <a:lnTo>
                    <a:pt x="590" y="2147"/>
                  </a:lnTo>
                  <a:lnTo>
                    <a:pt x="590" y="2144"/>
                  </a:lnTo>
                  <a:lnTo>
                    <a:pt x="590" y="2144"/>
                  </a:lnTo>
                  <a:lnTo>
                    <a:pt x="592" y="2147"/>
                  </a:lnTo>
                  <a:lnTo>
                    <a:pt x="592" y="2147"/>
                  </a:lnTo>
                  <a:lnTo>
                    <a:pt x="592" y="2147"/>
                  </a:lnTo>
                  <a:lnTo>
                    <a:pt x="592" y="2147"/>
                  </a:lnTo>
                  <a:lnTo>
                    <a:pt x="594" y="2149"/>
                  </a:lnTo>
                  <a:lnTo>
                    <a:pt x="594" y="2147"/>
                  </a:lnTo>
                  <a:lnTo>
                    <a:pt x="594" y="2147"/>
                  </a:lnTo>
                  <a:lnTo>
                    <a:pt x="597" y="2144"/>
                  </a:lnTo>
                  <a:lnTo>
                    <a:pt x="599" y="2144"/>
                  </a:lnTo>
                  <a:lnTo>
                    <a:pt x="599" y="2147"/>
                  </a:lnTo>
                  <a:lnTo>
                    <a:pt x="599" y="2147"/>
                  </a:lnTo>
                  <a:lnTo>
                    <a:pt x="594" y="2147"/>
                  </a:lnTo>
                  <a:lnTo>
                    <a:pt x="594" y="2147"/>
                  </a:lnTo>
                  <a:lnTo>
                    <a:pt x="597" y="2149"/>
                  </a:lnTo>
                  <a:lnTo>
                    <a:pt x="597" y="2149"/>
                  </a:lnTo>
                  <a:lnTo>
                    <a:pt x="599" y="2151"/>
                  </a:lnTo>
                  <a:lnTo>
                    <a:pt x="599" y="2151"/>
                  </a:lnTo>
                  <a:lnTo>
                    <a:pt x="601" y="2151"/>
                  </a:lnTo>
                  <a:lnTo>
                    <a:pt x="601" y="2151"/>
                  </a:lnTo>
                  <a:lnTo>
                    <a:pt x="604" y="2149"/>
                  </a:lnTo>
                  <a:lnTo>
                    <a:pt x="604" y="2149"/>
                  </a:lnTo>
                  <a:lnTo>
                    <a:pt x="604" y="2151"/>
                  </a:lnTo>
                  <a:lnTo>
                    <a:pt x="604" y="2151"/>
                  </a:lnTo>
                  <a:lnTo>
                    <a:pt x="604" y="2151"/>
                  </a:lnTo>
                  <a:lnTo>
                    <a:pt x="606" y="2154"/>
                  </a:lnTo>
                  <a:lnTo>
                    <a:pt x="606" y="2154"/>
                  </a:lnTo>
                  <a:lnTo>
                    <a:pt x="599" y="2151"/>
                  </a:lnTo>
                  <a:lnTo>
                    <a:pt x="597" y="2154"/>
                  </a:lnTo>
                  <a:lnTo>
                    <a:pt x="599" y="2156"/>
                  </a:lnTo>
                  <a:lnTo>
                    <a:pt x="601" y="2158"/>
                  </a:lnTo>
                  <a:lnTo>
                    <a:pt x="601" y="2158"/>
                  </a:lnTo>
                  <a:lnTo>
                    <a:pt x="601" y="2158"/>
                  </a:lnTo>
                  <a:lnTo>
                    <a:pt x="604" y="2158"/>
                  </a:lnTo>
                  <a:lnTo>
                    <a:pt x="604" y="2158"/>
                  </a:lnTo>
                  <a:lnTo>
                    <a:pt x="613" y="2170"/>
                  </a:lnTo>
                  <a:lnTo>
                    <a:pt x="616" y="2173"/>
                  </a:lnTo>
                  <a:lnTo>
                    <a:pt x="620" y="2184"/>
                  </a:lnTo>
                  <a:lnTo>
                    <a:pt x="620" y="2184"/>
                  </a:lnTo>
                  <a:lnTo>
                    <a:pt x="623" y="2187"/>
                  </a:lnTo>
                  <a:lnTo>
                    <a:pt x="623" y="2189"/>
                  </a:lnTo>
                  <a:lnTo>
                    <a:pt x="623" y="2192"/>
                  </a:lnTo>
                  <a:lnTo>
                    <a:pt x="623" y="2192"/>
                  </a:lnTo>
                  <a:lnTo>
                    <a:pt x="625" y="2192"/>
                  </a:lnTo>
                  <a:lnTo>
                    <a:pt x="625" y="2192"/>
                  </a:lnTo>
                  <a:lnTo>
                    <a:pt x="627" y="2192"/>
                  </a:lnTo>
                  <a:lnTo>
                    <a:pt x="627" y="2194"/>
                  </a:lnTo>
                  <a:lnTo>
                    <a:pt x="630" y="2196"/>
                  </a:lnTo>
                  <a:lnTo>
                    <a:pt x="632" y="2199"/>
                  </a:lnTo>
                  <a:lnTo>
                    <a:pt x="632" y="2201"/>
                  </a:lnTo>
                  <a:lnTo>
                    <a:pt x="632" y="2201"/>
                  </a:lnTo>
                  <a:lnTo>
                    <a:pt x="635" y="2201"/>
                  </a:lnTo>
                  <a:lnTo>
                    <a:pt x="635" y="2201"/>
                  </a:lnTo>
                  <a:lnTo>
                    <a:pt x="632" y="2203"/>
                  </a:lnTo>
                  <a:lnTo>
                    <a:pt x="632" y="2203"/>
                  </a:lnTo>
                  <a:lnTo>
                    <a:pt x="632" y="2203"/>
                  </a:lnTo>
                  <a:lnTo>
                    <a:pt x="635" y="2203"/>
                  </a:lnTo>
                  <a:lnTo>
                    <a:pt x="635" y="2206"/>
                  </a:lnTo>
                  <a:lnTo>
                    <a:pt x="642" y="2222"/>
                  </a:lnTo>
                  <a:lnTo>
                    <a:pt x="646" y="2237"/>
                  </a:lnTo>
                  <a:lnTo>
                    <a:pt x="646" y="2244"/>
                  </a:lnTo>
                  <a:lnTo>
                    <a:pt x="649" y="2248"/>
                  </a:lnTo>
                  <a:lnTo>
                    <a:pt x="651" y="2248"/>
                  </a:lnTo>
                  <a:lnTo>
                    <a:pt x="651" y="2248"/>
                  </a:lnTo>
                  <a:lnTo>
                    <a:pt x="649" y="2251"/>
                  </a:lnTo>
                  <a:lnTo>
                    <a:pt x="649" y="2251"/>
                  </a:lnTo>
                  <a:lnTo>
                    <a:pt x="649" y="2251"/>
                  </a:lnTo>
                  <a:lnTo>
                    <a:pt x="649" y="2251"/>
                  </a:lnTo>
                  <a:lnTo>
                    <a:pt x="649" y="2253"/>
                  </a:lnTo>
                  <a:lnTo>
                    <a:pt x="649" y="2253"/>
                  </a:lnTo>
                  <a:lnTo>
                    <a:pt x="651" y="2256"/>
                  </a:lnTo>
                  <a:lnTo>
                    <a:pt x="656" y="2265"/>
                  </a:lnTo>
                  <a:lnTo>
                    <a:pt x="656" y="2267"/>
                  </a:lnTo>
                  <a:lnTo>
                    <a:pt x="656" y="2270"/>
                  </a:lnTo>
                  <a:lnTo>
                    <a:pt x="658" y="2272"/>
                  </a:lnTo>
                  <a:lnTo>
                    <a:pt x="661" y="2272"/>
                  </a:lnTo>
                  <a:lnTo>
                    <a:pt x="661" y="2277"/>
                  </a:lnTo>
                  <a:lnTo>
                    <a:pt x="661" y="2277"/>
                  </a:lnTo>
                  <a:lnTo>
                    <a:pt x="661" y="2279"/>
                  </a:lnTo>
                  <a:lnTo>
                    <a:pt x="665" y="2284"/>
                  </a:lnTo>
                  <a:lnTo>
                    <a:pt x="665" y="2286"/>
                  </a:lnTo>
                  <a:lnTo>
                    <a:pt x="668" y="2293"/>
                  </a:lnTo>
                  <a:lnTo>
                    <a:pt x="668" y="2298"/>
                  </a:lnTo>
                  <a:lnTo>
                    <a:pt x="668" y="2298"/>
                  </a:lnTo>
                  <a:lnTo>
                    <a:pt x="670" y="2300"/>
                  </a:lnTo>
                  <a:lnTo>
                    <a:pt x="670" y="2300"/>
                  </a:lnTo>
                  <a:lnTo>
                    <a:pt x="672" y="2298"/>
                  </a:lnTo>
                  <a:lnTo>
                    <a:pt x="672" y="2298"/>
                  </a:lnTo>
                  <a:lnTo>
                    <a:pt x="672" y="2296"/>
                  </a:lnTo>
                  <a:lnTo>
                    <a:pt x="672" y="2293"/>
                  </a:lnTo>
                  <a:lnTo>
                    <a:pt x="672" y="2293"/>
                  </a:lnTo>
                  <a:lnTo>
                    <a:pt x="672" y="2293"/>
                  </a:lnTo>
                  <a:lnTo>
                    <a:pt x="675" y="2296"/>
                  </a:lnTo>
                  <a:lnTo>
                    <a:pt x="675" y="2296"/>
                  </a:lnTo>
                  <a:lnTo>
                    <a:pt x="675" y="2296"/>
                  </a:lnTo>
                  <a:lnTo>
                    <a:pt x="675" y="2296"/>
                  </a:lnTo>
                  <a:lnTo>
                    <a:pt x="675" y="2296"/>
                  </a:lnTo>
                  <a:lnTo>
                    <a:pt x="675" y="2296"/>
                  </a:lnTo>
                  <a:lnTo>
                    <a:pt x="675" y="2298"/>
                  </a:lnTo>
                  <a:lnTo>
                    <a:pt x="675" y="2298"/>
                  </a:lnTo>
                  <a:lnTo>
                    <a:pt x="675" y="2298"/>
                  </a:lnTo>
                  <a:lnTo>
                    <a:pt x="670" y="2300"/>
                  </a:lnTo>
                  <a:lnTo>
                    <a:pt x="670" y="2303"/>
                  </a:lnTo>
                  <a:lnTo>
                    <a:pt x="670" y="2303"/>
                  </a:lnTo>
                  <a:lnTo>
                    <a:pt x="670" y="2305"/>
                  </a:lnTo>
                  <a:lnTo>
                    <a:pt x="670" y="2305"/>
                  </a:lnTo>
                  <a:lnTo>
                    <a:pt x="670" y="2308"/>
                  </a:lnTo>
                  <a:lnTo>
                    <a:pt x="672" y="2315"/>
                  </a:lnTo>
                  <a:lnTo>
                    <a:pt x="675" y="2315"/>
                  </a:lnTo>
                  <a:lnTo>
                    <a:pt x="675" y="2317"/>
                  </a:lnTo>
                  <a:lnTo>
                    <a:pt x="675" y="2315"/>
                  </a:lnTo>
                  <a:lnTo>
                    <a:pt x="675" y="2312"/>
                  </a:lnTo>
                  <a:lnTo>
                    <a:pt x="675" y="2310"/>
                  </a:lnTo>
                  <a:lnTo>
                    <a:pt x="675" y="2308"/>
                  </a:lnTo>
                  <a:lnTo>
                    <a:pt x="672" y="2308"/>
                  </a:lnTo>
                  <a:lnTo>
                    <a:pt x="672" y="2305"/>
                  </a:lnTo>
                  <a:lnTo>
                    <a:pt x="672" y="2303"/>
                  </a:lnTo>
                  <a:lnTo>
                    <a:pt x="675" y="2305"/>
                  </a:lnTo>
                  <a:lnTo>
                    <a:pt x="675" y="2305"/>
                  </a:lnTo>
                  <a:lnTo>
                    <a:pt x="675" y="2308"/>
                  </a:lnTo>
                  <a:lnTo>
                    <a:pt x="675" y="2308"/>
                  </a:lnTo>
                  <a:lnTo>
                    <a:pt x="677" y="2312"/>
                  </a:lnTo>
                  <a:lnTo>
                    <a:pt x="677" y="2312"/>
                  </a:lnTo>
                  <a:lnTo>
                    <a:pt x="677" y="2315"/>
                  </a:lnTo>
                  <a:lnTo>
                    <a:pt x="680" y="2317"/>
                  </a:lnTo>
                  <a:lnTo>
                    <a:pt x="680" y="2319"/>
                  </a:lnTo>
                  <a:lnTo>
                    <a:pt x="682" y="2319"/>
                  </a:lnTo>
                  <a:lnTo>
                    <a:pt x="682" y="2319"/>
                  </a:lnTo>
                  <a:lnTo>
                    <a:pt x="684" y="2322"/>
                  </a:lnTo>
                  <a:lnTo>
                    <a:pt x="687" y="2324"/>
                  </a:lnTo>
                  <a:lnTo>
                    <a:pt x="687" y="2327"/>
                  </a:lnTo>
                  <a:lnTo>
                    <a:pt x="689" y="2329"/>
                  </a:lnTo>
                  <a:lnTo>
                    <a:pt x="689" y="2331"/>
                  </a:lnTo>
                  <a:lnTo>
                    <a:pt x="689" y="2331"/>
                  </a:lnTo>
                  <a:lnTo>
                    <a:pt x="687" y="2331"/>
                  </a:lnTo>
                  <a:lnTo>
                    <a:pt x="687" y="2334"/>
                  </a:lnTo>
                  <a:lnTo>
                    <a:pt x="687" y="2334"/>
                  </a:lnTo>
                  <a:lnTo>
                    <a:pt x="689" y="2336"/>
                  </a:lnTo>
                  <a:lnTo>
                    <a:pt x="689" y="2336"/>
                  </a:lnTo>
                  <a:lnTo>
                    <a:pt x="689" y="2338"/>
                  </a:lnTo>
                  <a:lnTo>
                    <a:pt x="689" y="2338"/>
                  </a:lnTo>
                  <a:lnTo>
                    <a:pt x="689" y="2341"/>
                  </a:lnTo>
                  <a:lnTo>
                    <a:pt x="689" y="2341"/>
                  </a:lnTo>
                  <a:lnTo>
                    <a:pt x="689" y="2341"/>
                  </a:lnTo>
                  <a:lnTo>
                    <a:pt x="689" y="2343"/>
                  </a:lnTo>
                  <a:lnTo>
                    <a:pt x="689" y="2345"/>
                  </a:lnTo>
                  <a:lnTo>
                    <a:pt x="691" y="2348"/>
                  </a:lnTo>
                  <a:lnTo>
                    <a:pt x="691" y="2350"/>
                  </a:lnTo>
                  <a:lnTo>
                    <a:pt x="689" y="2353"/>
                  </a:lnTo>
                  <a:lnTo>
                    <a:pt x="689" y="2353"/>
                  </a:lnTo>
                  <a:lnTo>
                    <a:pt x="691" y="2353"/>
                  </a:lnTo>
                  <a:lnTo>
                    <a:pt x="694" y="2353"/>
                  </a:lnTo>
                  <a:lnTo>
                    <a:pt x="694" y="2353"/>
                  </a:lnTo>
                  <a:lnTo>
                    <a:pt x="696" y="2355"/>
                  </a:lnTo>
                  <a:lnTo>
                    <a:pt x="698" y="2355"/>
                  </a:lnTo>
                  <a:lnTo>
                    <a:pt x="696" y="2357"/>
                  </a:lnTo>
                  <a:lnTo>
                    <a:pt x="694" y="2357"/>
                  </a:lnTo>
                  <a:lnTo>
                    <a:pt x="691" y="2357"/>
                  </a:lnTo>
                  <a:lnTo>
                    <a:pt x="691" y="2357"/>
                  </a:lnTo>
                  <a:lnTo>
                    <a:pt x="687" y="2357"/>
                  </a:lnTo>
                  <a:lnTo>
                    <a:pt x="684" y="2355"/>
                  </a:lnTo>
                  <a:lnTo>
                    <a:pt x="684" y="2355"/>
                  </a:lnTo>
                  <a:lnTo>
                    <a:pt x="687" y="2348"/>
                  </a:lnTo>
                  <a:lnTo>
                    <a:pt x="687" y="2345"/>
                  </a:lnTo>
                  <a:lnTo>
                    <a:pt x="687" y="2345"/>
                  </a:lnTo>
                  <a:lnTo>
                    <a:pt x="689" y="2343"/>
                  </a:lnTo>
                  <a:lnTo>
                    <a:pt x="689" y="2343"/>
                  </a:lnTo>
                  <a:lnTo>
                    <a:pt x="687" y="2341"/>
                  </a:lnTo>
                  <a:lnTo>
                    <a:pt x="687" y="2338"/>
                  </a:lnTo>
                  <a:lnTo>
                    <a:pt x="684" y="2336"/>
                  </a:lnTo>
                  <a:lnTo>
                    <a:pt x="684" y="2334"/>
                  </a:lnTo>
                  <a:lnTo>
                    <a:pt x="687" y="2331"/>
                  </a:lnTo>
                  <a:lnTo>
                    <a:pt x="684" y="2331"/>
                  </a:lnTo>
                  <a:lnTo>
                    <a:pt x="684" y="2329"/>
                  </a:lnTo>
                  <a:lnTo>
                    <a:pt x="684" y="2327"/>
                  </a:lnTo>
                  <a:lnTo>
                    <a:pt x="684" y="2327"/>
                  </a:lnTo>
                  <a:lnTo>
                    <a:pt x="682" y="2327"/>
                  </a:lnTo>
                  <a:lnTo>
                    <a:pt x="682" y="2329"/>
                  </a:lnTo>
                  <a:lnTo>
                    <a:pt x="684" y="2331"/>
                  </a:lnTo>
                  <a:lnTo>
                    <a:pt x="684" y="2334"/>
                  </a:lnTo>
                  <a:lnTo>
                    <a:pt x="684" y="2338"/>
                  </a:lnTo>
                  <a:lnTo>
                    <a:pt x="684" y="2341"/>
                  </a:lnTo>
                  <a:lnTo>
                    <a:pt x="684" y="2341"/>
                  </a:lnTo>
                  <a:lnTo>
                    <a:pt x="682" y="2327"/>
                  </a:lnTo>
                  <a:lnTo>
                    <a:pt x="682" y="2327"/>
                  </a:lnTo>
                  <a:lnTo>
                    <a:pt x="680" y="2327"/>
                  </a:lnTo>
                  <a:lnTo>
                    <a:pt x="682" y="2327"/>
                  </a:lnTo>
                  <a:lnTo>
                    <a:pt x="680" y="2329"/>
                  </a:lnTo>
                  <a:lnTo>
                    <a:pt x="680" y="2329"/>
                  </a:lnTo>
                  <a:lnTo>
                    <a:pt x="680" y="2329"/>
                  </a:lnTo>
                  <a:lnTo>
                    <a:pt x="680" y="2329"/>
                  </a:lnTo>
                  <a:lnTo>
                    <a:pt x="680" y="2327"/>
                  </a:lnTo>
                  <a:lnTo>
                    <a:pt x="680" y="2327"/>
                  </a:lnTo>
                  <a:lnTo>
                    <a:pt x="680" y="2324"/>
                  </a:lnTo>
                  <a:lnTo>
                    <a:pt x="680" y="2327"/>
                  </a:lnTo>
                  <a:lnTo>
                    <a:pt x="680" y="2327"/>
                  </a:lnTo>
                  <a:lnTo>
                    <a:pt x="677" y="2327"/>
                  </a:lnTo>
                  <a:lnTo>
                    <a:pt x="677" y="2324"/>
                  </a:lnTo>
                  <a:lnTo>
                    <a:pt x="677" y="2324"/>
                  </a:lnTo>
                  <a:lnTo>
                    <a:pt x="677" y="2324"/>
                  </a:lnTo>
                  <a:lnTo>
                    <a:pt x="677" y="2324"/>
                  </a:lnTo>
                  <a:lnTo>
                    <a:pt x="680" y="2324"/>
                  </a:lnTo>
                  <a:lnTo>
                    <a:pt x="680" y="2324"/>
                  </a:lnTo>
                  <a:lnTo>
                    <a:pt x="680" y="2322"/>
                  </a:lnTo>
                  <a:lnTo>
                    <a:pt x="677" y="2319"/>
                  </a:lnTo>
                  <a:lnTo>
                    <a:pt x="677" y="2319"/>
                  </a:lnTo>
                  <a:lnTo>
                    <a:pt x="675" y="2319"/>
                  </a:lnTo>
                  <a:lnTo>
                    <a:pt x="675" y="2322"/>
                  </a:lnTo>
                  <a:lnTo>
                    <a:pt x="675" y="2324"/>
                  </a:lnTo>
                  <a:lnTo>
                    <a:pt x="677" y="2327"/>
                  </a:lnTo>
                  <a:lnTo>
                    <a:pt x="680" y="2331"/>
                  </a:lnTo>
                  <a:lnTo>
                    <a:pt x="680" y="2345"/>
                  </a:lnTo>
                  <a:lnTo>
                    <a:pt x="680" y="2345"/>
                  </a:lnTo>
                  <a:lnTo>
                    <a:pt x="682" y="2357"/>
                  </a:lnTo>
                  <a:lnTo>
                    <a:pt x="687" y="2371"/>
                  </a:lnTo>
                  <a:lnTo>
                    <a:pt x="691" y="2388"/>
                  </a:lnTo>
                  <a:lnTo>
                    <a:pt x="694" y="2388"/>
                  </a:lnTo>
                  <a:lnTo>
                    <a:pt x="694" y="2386"/>
                  </a:lnTo>
                  <a:lnTo>
                    <a:pt x="689" y="2379"/>
                  </a:lnTo>
                  <a:lnTo>
                    <a:pt x="689" y="2379"/>
                  </a:lnTo>
                  <a:lnTo>
                    <a:pt x="691" y="2379"/>
                  </a:lnTo>
                  <a:lnTo>
                    <a:pt x="691" y="2381"/>
                  </a:lnTo>
                  <a:lnTo>
                    <a:pt x="694" y="2386"/>
                  </a:lnTo>
                  <a:lnTo>
                    <a:pt x="694" y="2386"/>
                  </a:lnTo>
                  <a:lnTo>
                    <a:pt x="694" y="2386"/>
                  </a:lnTo>
                  <a:lnTo>
                    <a:pt x="694" y="2386"/>
                  </a:lnTo>
                  <a:lnTo>
                    <a:pt x="696" y="2386"/>
                  </a:lnTo>
                  <a:lnTo>
                    <a:pt x="696" y="2388"/>
                  </a:lnTo>
                  <a:lnTo>
                    <a:pt x="696" y="2390"/>
                  </a:lnTo>
                  <a:lnTo>
                    <a:pt x="694" y="2390"/>
                  </a:lnTo>
                  <a:lnTo>
                    <a:pt x="694" y="2388"/>
                  </a:lnTo>
                  <a:lnTo>
                    <a:pt x="694" y="2388"/>
                  </a:lnTo>
                  <a:lnTo>
                    <a:pt x="694" y="2388"/>
                  </a:lnTo>
                  <a:lnTo>
                    <a:pt x="694" y="2388"/>
                  </a:lnTo>
                  <a:lnTo>
                    <a:pt x="694" y="2390"/>
                  </a:lnTo>
                  <a:lnTo>
                    <a:pt x="696" y="2395"/>
                  </a:lnTo>
                  <a:lnTo>
                    <a:pt x="696" y="2398"/>
                  </a:lnTo>
                  <a:lnTo>
                    <a:pt x="698" y="2400"/>
                  </a:lnTo>
                  <a:lnTo>
                    <a:pt x="698" y="2400"/>
                  </a:lnTo>
                  <a:lnTo>
                    <a:pt x="698" y="2402"/>
                  </a:lnTo>
                  <a:lnTo>
                    <a:pt x="698" y="2402"/>
                  </a:lnTo>
                  <a:lnTo>
                    <a:pt x="698" y="2405"/>
                  </a:lnTo>
                  <a:lnTo>
                    <a:pt x="701" y="2405"/>
                  </a:lnTo>
                  <a:lnTo>
                    <a:pt x="701" y="2402"/>
                  </a:lnTo>
                  <a:lnTo>
                    <a:pt x="701" y="2402"/>
                  </a:lnTo>
                  <a:lnTo>
                    <a:pt x="701" y="2400"/>
                  </a:lnTo>
                  <a:lnTo>
                    <a:pt x="703" y="2400"/>
                  </a:lnTo>
                  <a:lnTo>
                    <a:pt x="703" y="2402"/>
                  </a:lnTo>
                  <a:lnTo>
                    <a:pt x="701" y="2402"/>
                  </a:lnTo>
                  <a:lnTo>
                    <a:pt x="701" y="2402"/>
                  </a:lnTo>
                  <a:lnTo>
                    <a:pt x="701" y="2405"/>
                  </a:lnTo>
                  <a:lnTo>
                    <a:pt x="703" y="2402"/>
                  </a:lnTo>
                  <a:lnTo>
                    <a:pt x="703" y="2400"/>
                  </a:lnTo>
                  <a:lnTo>
                    <a:pt x="703" y="2400"/>
                  </a:lnTo>
                  <a:lnTo>
                    <a:pt x="706" y="2400"/>
                  </a:lnTo>
                  <a:lnTo>
                    <a:pt x="708" y="2400"/>
                  </a:lnTo>
                  <a:lnTo>
                    <a:pt x="708" y="2400"/>
                  </a:lnTo>
                  <a:lnTo>
                    <a:pt x="708" y="2400"/>
                  </a:lnTo>
                  <a:lnTo>
                    <a:pt x="708" y="2400"/>
                  </a:lnTo>
                  <a:lnTo>
                    <a:pt x="710" y="2398"/>
                  </a:lnTo>
                  <a:lnTo>
                    <a:pt x="710" y="2400"/>
                  </a:lnTo>
                  <a:lnTo>
                    <a:pt x="710" y="2400"/>
                  </a:lnTo>
                  <a:lnTo>
                    <a:pt x="710" y="2400"/>
                  </a:lnTo>
                  <a:lnTo>
                    <a:pt x="708" y="2400"/>
                  </a:lnTo>
                  <a:lnTo>
                    <a:pt x="708" y="2400"/>
                  </a:lnTo>
                  <a:lnTo>
                    <a:pt x="708" y="2400"/>
                  </a:lnTo>
                  <a:lnTo>
                    <a:pt x="710" y="2402"/>
                  </a:lnTo>
                  <a:lnTo>
                    <a:pt x="710" y="2402"/>
                  </a:lnTo>
                  <a:lnTo>
                    <a:pt x="710" y="2402"/>
                  </a:lnTo>
                  <a:lnTo>
                    <a:pt x="706" y="2402"/>
                  </a:lnTo>
                  <a:lnTo>
                    <a:pt x="706" y="2402"/>
                  </a:lnTo>
                  <a:lnTo>
                    <a:pt x="703" y="2402"/>
                  </a:lnTo>
                  <a:lnTo>
                    <a:pt x="703" y="2405"/>
                  </a:lnTo>
                  <a:lnTo>
                    <a:pt x="703" y="2405"/>
                  </a:lnTo>
                  <a:lnTo>
                    <a:pt x="703" y="2407"/>
                  </a:lnTo>
                  <a:lnTo>
                    <a:pt x="706" y="2407"/>
                  </a:lnTo>
                  <a:lnTo>
                    <a:pt x="706" y="2405"/>
                  </a:lnTo>
                  <a:lnTo>
                    <a:pt x="708" y="2405"/>
                  </a:lnTo>
                  <a:lnTo>
                    <a:pt x="706" y="2407"/>
                  </a:lnTo>
                  <a:lnTo>
                    <a:pt x="706" y="2407"/>
                  </a:lnTo>
                  <a:lnTo>
                    <a:pt x="703" y="2407"/>
                  </a:lnTo>
                  <a:lnTo>
                    <a:pt x="701" y="2405"/>
                  </a:lnTo>
                  <a:lnTo>
                    <a:pt x="701" y="2407"/>
                  </a:lnTo>
                  <a:lnTo>
                    <a:pt x="701" y="2407"/>
                  </a:lnTo>
                  <a:lnTo>
                    <a:pt x="701" y="2409"/>
                  </a:lnTo>
                  <a:lnTo>
                    <a:pt x="708" y="2414"/>
                  </a:lnTo>
                  <a:lnTo>
                    <a:pt x="710" y="2416"/>
                  </a:lnTo>
                  <a:lnTo>
                    <a:pt x="713" y="2421"/>
                  </a:lnTo>
                  <a:lnTo>
                    <a:pt x="717" y="2424"/>
                  </a:lnTo>
                  <a:lnTo>
                    <a:pt x="717" y="2426"/>
                  </a:lnTo>
                  <a:lnTo>
                    <a:pt x="722" y="2433"/>
                  </a:lnTo>
                  <a:lnTo>
                    <a:pt x="725" y="2435"/>
                  </a:lnTo>
                  <a:lnTo>
                    <a:pt x="729" y="2440"/>
                  </a:lnTo>
                  <a:lnTo>
                    <a:pt x="736" y="2450"/>
                  </a:lnTo>
                  <a:lnTo>
                    <a:pt x="739" y="2452"/>
                  </a:lnTo>
                  <a:lnTo>
                    <a:pt x="751" y="2461"/>
                  </a:lnTo>
                  <a:lnTo>
                    <a:pt x="758" y="2469"/>
                  </a:lnTo>
                  <a:lnTo>
                    <a:pt x="758" y="2469"/>
                  </a:lnTo>
                  <a:lnTo>
                    <a:pt x="760" y="2469"/>
                  </a:lnTo>
                  <a:lnTo>
                    <a:pt x="762" y="2471"/>
                  </a:lnTo>
                  <a:lnTo>
                    <a:pt x="762" y="2471"/>
                  </a:lnTo>
                  <a:lnTo>
                    <a:pt x="765" y="2473"/>
                  </a:lnTo>
                  <a:lnTo>
                    <a:pt x="765" y="2473"/>
                  </a:lnTo>
                  <a:lnTo>
                    <a:pt x="777" y="2476"/>
                  </a:lnTo>
                  <a:lnTo>
                    <a:pt x="781" y="2478"/>
                  </a:lnTo>
                  <a:lnTo>
                    <a:pt x="786" y="2476"/>
                  </a:lnTo>
                  <a:lnTo>
                    <a:pt x="786" y="2473"/>
                  </a:lnTo>
                  <a:lnTo>
                    <a:pt x="788" y="2471"/>
                  </a:lnTo>
                  <a:lnTo>
                    <a:pt x="793" y="2471"/>
                  </a:lnTo>
                  <a:lnTo>
                    <a:pt x="800" y="2469"/>
                  </a:lnTo>
                  <a:lnTo>
                    <a:pt x="803" y="2469"/>
                  </a:lnTo>
                  <a:lnTo>
                    <a:pt x="805" y="2466"/>
                  </a:lnTo>
                  <a:lnTo>
                    <a:pt x="805" y="2464"/>
                  </a:lnTo>
                  <a:lnTo>
                    <a:pt x="822" y="2454"/>
                  </a:lnTo>
                  <a:lnTo>
                    <a:pt x="826" y="2452"/>
                  </a:lnTo>
                  <a:lnTo>
                    <a:pt x="826" y="2452"/>
                  </a:lnTo>
                  <a:lnTo>
                    <a:pt x="826" y="2452"/>
                  </a:lnTo>
                  <a:lnTo>
                    <a:pt x="829" y="2447"/>
                  </a:lnTo>
                  <a:lnTo>
                    <a:pt x="829" y="2447"/>
                  </a:lnTo>
                  <a:lnTo>
                    <a:pt x="831" y="2445"/>
                  </a:lnTo>
                  <a:lnTo>
                    <a:pt x="833" y="2442"/>
                  </a:lnTo>
                  <a:lnTo>
                    <a:pt x="833" y="2442"/>
                  </a:lnTo>
                  <a:lnTo>
                    <a:pt x="833" y="2433"/>
                  </a:lnTo>
                  <a:lnTo>
                    <a:pt x="833" y="2431"/>
                  </a:lnTo>
                  <a:lnTo>
                    <a:pt x="831" y="2428"/>
                  </a:lnTo>
                  <a:lnTo>
                    <a:pt x="833" y="2428"/>
                  </a:lnTo>
                  <a:lnTo>
                    <a:pt x="833" y="2428"/>
                  </a:lnTo>
                  <a:lnTo>
                    <a:pt x="833" y="2426"/>
                  </a:lnTo>
                  <a:lnTo>
                    <a:pt x="836" y="2426"/>
                  </a:lnTo>
                  <a:lnTo>
                    <a:pt x="836" y="2424"/>
                  </a:lnTo>
                  <a:lnTo>
                    <a:pt x="836" y="2421"/>
                  </a:lnTo>
                  <a:lnTo>
                    <a:pt x="838" y="2421"/>
                  </a:lnTo>
                  <a:lnTo>
                    <a:pt x="838" y="2421"/>
                  </a:lnTo>
                  <a:lnTo>
                    <a:pt x="841" y="2419"/>
                  </a:lnTo>
                  <a:lnTo>
                    <a:pt x="841" y="2416"/>
                  </a:lnTo>
                  <a:lnTo>
                    <a:pt x="838" y="2419"/>
                  </a:lnTo>
                  <a:lnTo>
                    <a:pt x="838" y="2419"/>
                  </a:lnTo>
                  <a:lnTo>
                    <a:pt x="836" y="2419"/>
                  </a:lnTo>
                  <a:lnTo>
                    <a:pt x="836" y="2421"/>
                  </a:lnTo>
                  <a:lnTo>
                    <a:pt x="836" y="2419"/>
                  </a:lnTo>
                  <a:lnTo>
                    <a:pt x="836" y="2416"/>
                  </a:lnTo>
                  <a:lnTo>
                    <a:pt x="836" y="2412"/>
                  </a:lnTo>
                  <a:lnTo>
                    <a:pt x="838" y="2409"/>
                  </a:lnTo>
                  <a:lnTo>
                    <a:pt x="841" y="2405"/>
                  </a:lnTo>
                  <a:lnTo>
                    <a:pt x="843" y="2402"/>
                  </a:lnTo>
                  <a:lnTo>
                    <a:pt x="852" y="2393"/>
                  </a:lnTo>
                  <a:lnTo>
                    <a:pt x="857" y="2390"/>
                  </a:lnTo>
                  <a:lnTo>
                    <a:pt x="859" y="2390"/>
                  </a:lnTo>
                  <a:lnTo>
                    <a:pt x="862" y="2388"/>
                  </a:lnTo>
                  <a:lnTo>
                    <a:pt x="874" y="2388"/>
                  </a:lnTo>
                  <a:lnTo>
                    <a:pt x="876" y="2388"/>
                  </a:lnTo>
                  <a:lnTo>
                    <a:pt x="876" y="2386"/>
                  </a:lnTo>
                  <a:lnTo>
                    <a:pt x="876" y="2386"/>
                  </a:lnTo>
                  <a:lnTo>
                    <a:pt x="876" y="2386"/>
                  </a:lnTo>
                  <a:lnTo>
                    <a:pt x="878" y="2383"/>
                  </a:lnTo>
                  <a:lnTo>
                    <a:pt x="883" y="2383"/>
                  </a:lnTo>
                  <a:lnTo>
                    <a:pt x="883" y="2383"/>
                  </a:lnTo>
                  <a:lnTo>
                    <a:pt x="886" y="2383"/>
                  </a:lnTo>
                  <a:lnTo>
                    <a:pt x="886" y="2381"/>
                  </a:lnTo>
                  <a:lnTo>
                    <a:pt x="888" y="2381"/>
                  </a:lnTo>
                  <a:lnTo>
                    <a:pt x="890" y="2381"/>
                  </a:lnTo>
                  <a:lnTo>
                    <a:pt x="893" y="2379"/>
                  </a:lnTo>
                  <a:lnTo>
                    <a:pt x="893" y="2379"/>
                  </a:lnTo>
                  <a:lnTo>
                    <a:pt x="897" y="2379"/>
                  </a:lnTo>
                  <a:lnTo>
                    <a:pt x="897" y="2379"/>
                  </a:lnTo>
                  <a:lnTo>
                    <a:pt x="897" y="2379"/>
                  </a:lnTo>
                  <a:lnTo>
                    <a:pt x="900" y="2379"/>
                  </a:lnTo>
                  <a:lnTo>
                    <a:pt x="900" y="2379"/>
                  </a:lnTo>
                  <a:lnTo>
                    <a:pt x="902" y="2376"/>
                  </a:lnTo>
                  <a:lnTo>
                    <a:pt x="902" y="2376"/>
                  </a:lnTo>
                  <a:lnTo>
                    <a:pt x="904" y="2376"/>
                  </a:lnTo>
                  <a:lnTo>
                    <a:pt x="907" y="2376"/>
                  </a:lnTo>
                  <a:lnTo>
                    <a:pt x="912" y="2376"/>
                  </a:lnTo>
                  <a:lnTo>
                    <a:pt x="912" y="2379"/>
                  </a:lnTo>
                  <a:lnTo>
                    <a:pt x="914" y="2379"/>
                  </a:lnTo>
                  <a:lnTo>
                    <a:pt x="916" y="2379"/>
                  </a:lnTo>
                  <a:lnTo>
                    <a:pt x="919" y="2376"/>
                  </a:lnTo>
                  <a:lnTo>
                    <a:pt x="921" y="2376"/>
                  </a:lnTo>
                  <a:lnTo>
                    <a:pt x="921" y="2376"/>
                  </a:lnTo>
                  <a:lnTo>
                    <a:pt x="923" y="2376"/>
                  </a:lnTo>
                  <a:lnTo>
                    <a:pt x="926" y="2379"/>
                  </a:lnTo>
                  <a:lnTo>
                    <a:pt x="931" y="2379"/>
                  </a:lnTo>
                  <a:lnTo>
                    <a:pt x="935" y="2381"/>
                  </a:lnTo>
                  <a:lnTo>
                    <a:pt x="940" y="2386"/>
                  </a:lnTo>
                  <a:lnTo>
                    <a:pt x="942" y="2386"/>
                  </a:lnTo>
                  <a:lnTo>
                    <a:pt x="942" y="2386"/>
                  </a:lnTo>
                  <a:lnTo>
                    <a:pt x="942" y="2386"/>
                  </a:lnTo>
                  <a:lnTo>
                    <a:pt x="935" y="2381"/>
                  </a:lnTo>
                  <a:lnTo>
                    <a:pt x="935" y="2379"/>
                  </a:lnTo>
                  <a:lnTo>
                    <a:pt x="935" y="2379"/>
                  </a:lnTo>
                  <a:lnTo>
                    <a:pt x="935" y="2379"/>
                  </a:lnTo>
                  <a:lnTo>
                    <a:pt x="933" y="2379"/>
                  </a:lnTo>
                  <a:lnTo>
                    <a:pt x="933" y="2376"/>
                  </a:lnTo>
                  <a:lnTo>
                    <a:pt x="933" y="2376"/>
                  </a:lnTo>
                  <a:lnTo>
                    <a:pt x="933" y="2376"/>
                  </a:lnTo>
                  <a:lnTo>
                    <a:pt x="933" y="2374"/>
                  </a:lnTo>
                  <a:lnTo>
                    <a:pt x="935" y="2374"/>
                  </a:lnTo>
                  <a:lnTo>
                    <a:pt x="933" y="2374"/>
                  </a:lnTo>
                  <a:lnTo>
                    <a:pt x="933" y="2371"/>
                  </a:lnTo>
                  <a:lnTo>
                    <a:pt x="931" y="2374"/>
                  </a:lnTo>
                  <a:lnTo>
                    <a:pt x="928" y="2374"/>
                  </a:lnTo>
                  <a:lnTo>
                    <a:pt x="926" y="2376"/>
                  </a:lnTo>
                  <a:lnTo>
                    <a:pt x="914" y="2376"/>
                  </a:lnTo>
                  <a:lnTo>
                    <a:pt x="912" y="2374"/>
                  </a:lnTo>
                  <a:lnTo>
                    <a:pt x="909" y="2374"/>
                  </a:lnTo>
                  <a:lnTo>
                    <a:pt x="902" y="2367"/>
                  </a:lnTo>
                  <a:lnTo>
                    <a:pt x="900" y="2364"/>
                  </a:lnTo>
                  <a:lnTo>
                    <a:pt x="897" y="2362"/>
                  </a:lnTo>
                  <a:lnTo>
                    <a:pt x="897" y="2360"/>
                  </a:lnTo>
                  <a:lnTo>
                    <a:pt x="900" y="2357"/>
                  </a:lnTo>
                  <a:lnTo>
                    <a:pt x="900" y="2353"/>
                  </a:lnTo>
                  <a:lnTo>
                    <a:pt x="900" y="2350"/>
                  </a:lnTo>
                  <a:lnTo>
                    <a:pt x="902" y="2348"/>
                  </a:lnTo>
                  <a:lnTo>
                    <a:pt x="902" y="2348"/>
                  </a:lnTo>
                  <a:lnTo>
                    <a:pt x="902" y="2348"/>
                  </a:lnTo>
                  <a:lnTo>
                    <a:pt x="902" y="2345"/>
                  </a:lnTo>
                  <a:lnTo>
                    <a:pt x="904" y="2345"/>
                  </a:lnTo>
                  <a:lnTo>
                    <a:pt x="904" y="2345"/>
                  </a:lnTo>
                  <a:lnTo>
                    <a:pt x="904" y="2345"/>
                  </a:lnTo>
                  <a:lnTo>
                    <a:pt x="904" y="2343"/>
                  </a:lnTo>
                  <a:lnTo>
                    <a:pt x="909" y="2336"/>
                  </a:lnTo>
                  <a:lnTo>
                    <a:pt x="912" y="2334"/>
                  </a:lnTo>
                  <a:lnTo>
                    <a:pt x="914" y="2331"/>
                  </a:lnTo>
                  <a:lnTo>
                    <a:pt x="914" y="2331"/>
                  </a:lnTo>
                  <a:lnTo>
                    <a:pt x="914" y="2329"/>
                  </a:lnTo>
                  <a:lnTo>
                    <a:pt x="916" y="2329"/>
                  </a:lnTo>
                  <a:lnTo>
                    <a:pt x="916" y="2324"/>
                  </a:lnTo>
                  <a:lnTo>
                    <a:pt x="921" y="2317"/>
                  </a:lnTo>
                  <a:lnTo>
                    <a:pt x="926" y="2315"/>
                  </a:lnTo>
                  <a:lnTo>
                    <a:pt x="928" y="2312"/>
                  </a:lnTo>
                  <a:lnTo>
                    <a:pt x="926" y="2310"/>
                  </a:lnTo>
                  <a:lnTo>
                    <a:pt x="926" y="2308"/>
                  </a:lnTo>
                  <a:lnTo>
                    <a:pt x="926" y="2303"/>
                  </a:lnTo>
                  <a:lnTo>
                    <a:pt x="926" y="2300"/>
                  </a:lnTo>
                  <a:lnTo>
                    <a:pt x="926" y="2300"/>
                  </a:lnTo>
                  <a:lnTo>
                    <a:pt x="926" y="2300"/>
                  </a:lnTo>
                  <a:lnTo>
                    <a:pt x="928" y="2300"/>
                  </a:lnTo>
                  <a:lnTo>
                    <a:pt x="928" y="2298"/>
                  </a:lnTo>
                  <a:lnTo>
                    <a:pt x="928" y="2298"/>
                  </a:lnTo>
                  <a:lnTo>
                    <a:pt x="928" y="2296"/>
                  </a:lnTo>
                  <a:lnTo>
                    <a:pt x="928" y="2296"/>
                  </a:lnTo>
                  <a:lnTo>
                    <a:pt x="928" y="2293"/>
                  </a:lnTo>
                  <a:lnTo>
                    <a:pt x="931" y="2293"/>
                  </a:lnTo>
                  <a:lnTo>
                    <a:pt x="935" y="2291"/>
                  </a:lnTo>
                  <a:lnTo>
                    <a:pt x="938" y="2289"/>
                  </a:lnTo>
                  <a:lnTo>
                    <a:pt x="938" y="2289"/>
                  </a:lnTo>
                  <a:lnTo>
                    <a:pt x="940" y="2289"/>
                  </a:lnTo>
                  <a:lnTo>
                    <a:pt x="942" y="2289"/>
                  </a:lnTo>
                  <a:lnTo>
                    <a:pt x="945" y="2289"/>
                  </a:lnTo>
                  <a:lnTo>
                    <a:pt x="947" y="2289"/>
                  </a:lnTo>
                  <a:lnTo>
                    <a:pt x="949" y="2289"/>
                  </a:lnTo>
                  <a:lnTo>
                    <a:pt x="949" y="2289"/>
                  </a:lnTo>
                  <a:lnTo>
                    <a:pt x="949" y="2286"/>
                  </a:lnTo>
                  <a:lnTo>
                    <a:pt x="952" y="2286"/>
                  </a:lnTo>
                  <a:lnTo>
                    <a:pt x="954" y="2286"/>
                  </a:lnTo>
                  <a:lnTo>
                    <a:pt x="957" y="2286"/>
                  </a:lnTo>
                  <a:lnTo>
                    <a:pt x="957" y="2289"/>
                  </a:lnTo>
                  <a:lnTo>
                    <a:pt x="954" y="2289"/>
                  </a:lnTo>
                  <a:lnTo>
                    <a:pt x="952" y="2289"/>
                  </a:lnTo>
                  <a:lnTo>
                    <a:pt x="952" y="2289"/>
                  </a:lnTo>
                  <a:lnTo>
                    <a:pt x="952" y="2289"/>
                  </a:lnTo>
                  <a:lnTo>
                    <a:pt x="952" y="2291"/>
                  </a:lnTo>
                  <a:lnTo>
                    <a:pt x="952" y="2291"/>
                  </a:lnTo>
                  <a:lnTo>
                    <a:pt x="952" y="2291"/>
                  </a:lnTo>
                  <a:lnTo>
                    <a:pt x="954" y="2291"/>
                  </a:lnTo>
                  <a:lnTo>
                    <a:pt x="968" y="2293"/>
                  </a:lnTo>
                  <a:lnTo>
                    <a:pt x="971" y="2293"/>
                  </a:lnTo>
                  <a:lnTo>
                    <a:pt x="971" y="2293"/>
                  </a:lnTo>
                  <a:lnTo>
                    <a:pt x="968" y="2291"/>
                  </a:lnTo>
                  <a:lnTo>
                    <a:pt x="966" y="2291"/>
                  </a:lnTo>
                  <a:lnTo>
                    <a:pt x="964" y="2291"/>
                  </a:lnTo>
                  <a:lnTo>
                    <a:pt x="964" y="2291"/>
                  </a:lnTo>
                  <a:lnTo>
                    <a:pt x="961" y="2291"/>
                  </a:lnTo>
                  <a:lnTo>
                    <a:pt x="961" y="2291"/>
                  </a:lnTo>
                  <a:lnTo>
                    <a:pt x="961" y="2289"/>
                  </a:lnTo>
                  <a:lnTo>
                    <a:pt x="959" y="2289"/>
                  </a:lnTo>
                  <a:lnTo>
                    <a:pt x="959" y="2289"/>
                  </a:lnTo>
                  <a:lnTo>
                    <a:pt x="957" y="2289"/>
                  </a:lnTo>
                  <a:lnTo>
                    <a:pt x="957" y="2289"/>
                  </a:lnTo>
                  <a:lnTo>
                    <a:pt x="959" y="2289"/>
                  </a:lnTo>
                  <a:lnTo>
                    <a:pt x="968" y="2289"/>
                  </a:lnTo>
                  <a:lnTo>
                    <a:pt x="971" y="2291"/>
                  </a:lnTo>
                  <a:lnTo>
                    <a:pt x="971" y="2293"/>
                  </a:lnTo>
                  <a:lnTo>
                    <a:pt x="971" y="2293"/>
                  </a:lnTo>
                  <a:lnTo>
                    <a:pt x="973" y="2293"/>
                  </a:lnTo>
                  <a:lnTo>
                    <a:pt x="976" y="2291"/>
                  </a:lnTo>
                  <a:lnTo>
                    <a:pt x="976" y="2291"/>
                  </a:lnTo>
                  <a:lnTo>
                    <a:pt x="978" y="2291"/>
                  </a:lnTo>
                  <a:lnTo>
                    <a:pt x="978" y="2284"/>
                  </a:lnTo>
                  <a:lnTo>
                    <a:pt x="978" y="2270"/>
                  </a:lnTo>
                  <a:lnTo>
                    <a:pt x="976" y="2265"/>
                  </a:lnTo>
                  <a:lnTo>
                    <a:pt x="976" y="2253"/>
                  </a:lnTo>
                  <a:lnTo>
                    <a:pt x="976" y="2237"/>
                  </a:lnTo>
                  <a:lnTo>
                    <a:pt x="976" y="2232"/>
                  </a:lnTo>
                  <a:lnTo>
                    <a:pt x="978" y="2218"/>
                  </a:lnTo>
                  <a:lnTo>
                    <a:pt x="976" y="2208"/>
                  </a:lnTo>
                  <a:lnTo>
                    <a:pt x="976" y="2203"/>
                  </a:lnTo>
                  <a:lnTo>
                    <a:pt x="976" y="2201"/>
                  </a:lnTo>
                  <a:lnTo>
                    <a:pt x="973" y="2201"/>
                  </a:lnTo>
                  <a:lnTo>
                    <a:pt x="971" y="2201"/>
                  </a:lnTo>
                  <a:lnTo>
                    <a:pt x="971" y="2201"/>
                  </a:lnTo>
                  <a:lnTo>
                    <a:pt x="968" y="2201"/>
                  </a:lnTo>
                  <a:lnTo>
                    <a:pt x="968" y="2203"/>
                  </a:lnTo>
                  <a:lnTo>
                    <a:pt x="968" y="2203"/>
                  </a:lnTo>
                  <a:lnTo>
                    <a:pt x="964" y="2206"/>
                  </a:lnTo>
                  <a:lnTo>
                    <a:pt x="961" y="2206"/>
                  </a:lnTo>
                  <a:lnTo>
                    <a:pt x="961" y="2206"/>
                  </a:lnTo>
                  <a:lnTo>
                    <a:pt x="961" y="2206"/>
                  </a:lnTo>
                  <a:lnTo>
                    <a:pt x="966" y="2201"/>
                  </a:lnTo>
                  <a:lnTo>
                    <a:pt x="968" y="2201"/>
                  </a:lnTo>
                  <a:lnTo>
                    <a:pt x="968" y="2199"/>
                  </a:lnTo>
                  <a:lnTo>
                    <a:pt x="968" y="2199"/>
                  </a:lnTo>
                  <a:lnTo>
                    <a:pt x="971" y="2199"/>
                  </a:lnTo>
                  <a:lnTo>
                    <a:pt x="971" y="2199"/>
                  </a:lnTo>
                  <a:lnTo>
                    <a:pt x="973" y="2199"/>
                  </a:lnTo>
                  <a:lnTo>
                    <a:pt x="973" y="2199"/>
                  </a:lnTo>
                  <a:lnTo>
                    <a:pt x="973" y="2199"/>
                  </a:lnTo>
                  <a:lnTo>
                    <a:pt x="973" y="2194"/>
                  </a:lnTo>
                  <a:lnTo>
                    <a:pt x="973" y="2194"/>
                  </a:lnTo>
                  <a:lnTo>
                    <a:pt x="971" y="2194"/>
                  </a:lnTo>
                  <a:lnTo>
                    <a:pt x="971" y="2194"/>
                  </a:lnTo>
                  <a:lnTo>
                    <a:pt x="973" y="2194"/>
                  </a:lnTo>
                  <a:lnTo>
                    <a:pt x="971" y="2194"/>
                  </a:lnTo>
                  <a:lnTo>
                    <a:pt x="971" y="2196"/>
                  </a:lnTo>
                  <a:lnTo>
                    <a:pt x="971" y="2196"/>
                  </a:lnTo>
                  <a:lnTo>
                    <a:pt x="971" y="2192"/>
                  </a:lnTo>
                  <a:lnTo>
                    <a:pt x="968" y="2187"/>
                  </a:lnTo>
                  <a:lnTo>
                    <a:pt x="968" y="2182"/>
                  </a:lnTo>
                  <a:lnTo>
                    <a:pt x="968" y="2182"/>
                  </a:lnTo>
                  <a:lnTo>
                    <a:pt x="968" y="2177"/>
                  </a:lnTo>
                  <a:lnTo>
                    <a:pt x="968" y="2175"/>
                  </a:lnTo>
                  <a:lnTo>
                    <a:pt x="971" y="2166"/>
                  </a:lnTo>
                  <a:lnTo>
                    <a:pt x="971" y="2166"/>
                  </a:lnTo>
                  <a:lnTo>
                    <a:pt x="973" y="2163"/>
                  </a:lnTo>
                  <a:lnTo>
                    <a:pt x="973" y="2156"/>
                  </a:lnTo>
                  <a:lnTo>
                    <a:pt x="976" y="2154"/>
                  </a:lnTo>
                  <a:lnTo>
                    <a:pt x="976" y="2151"/>
                  </a:lnTo>
                  <a:lnTo>
                    <a:pt x="978" y="2149"/>
                  </a:lnTo>
                  <a:lnTo>
                    <a:pt x="978" y="2149"/>
                  </a:lnTo>
                  <a:lnTo>
                    <a:pt x="978" y="2147"/>
                  </a:lnTo>
                  <a:lnTo>
                    <a:pt x="978" y="2144"/>
                  </a:lnTo>
                  <a:lnTo>
                    <a:pt x="978" y="2144"/>
                  </a:lnTo>
                  <a:lnTo>
                    <a:pt x="980" y="2142"/>
                  </a:lnTo>
                  <a:lnTo>
                    <a:pt x="983" y="2135"/>
                  </a:lnTo>
                  <a:lnTo>
                    <a:pt x="983" y="2135"/>
                  </a:lnTo>
                  <a:lnTo>
                    <a:pt x="985" y="2135"/>
                  </a:lnTo>
                  <a:lnTo>
                    <a:pt x="990" y="2125"/>
                  </a:lnTo>
                  <a:lnTo>
                    <a:pt x="987" y="2128"/>
                  </a:lnTo>
                  <a:lnTo>
                    <a:pt x="985" y="2128"/>
                  </a:lnTo>
                  <a:lnTo>
                    <a:pt x="985" y="2128"/>
                  </a:lnTo>
                  <a:lnTo>
                    <a:pt x="985" y="2128"/>
                  </a:lnTo>
                  <a:lnTo>
                    <a:pt x="990" y="2125"/>
                  </a:lnTo>
                  <a:lnTo>
                    <a:pt x="990" y="2123"/>
                  </a:lnTo>
                  <a:lnTo>
                    <a:pt x="994" y="2118"/>
                  </a:lnTo>
                  <a:lnTo>
                    <a:pt x="994" y="2118"/>
                  </a:lnTo>
                  <a:lnTo>
                    <a:pt x="994" y="2118"/>
                  </a:lnTo>
                  <a:lnTo>
                    <a:pt x="997" y="2118"/>
                  </a:lnTo>
                  <a:lnTo>
                    <a:pt x="997" y="2116"/>
                  </a:lnTo>
                  <a:lnTo>
                    <a:pt x="999" y="2113"/>
                  </a:lnTo>
                  <a:lnTo>
                    <a:pt x="999" y="2111"/>
                  </a:lnTo>
                  <a:lnTo>
                    <a:pt x="1002" y="2106"/>
                  </a:lnTo>
                  <a:lnTo>
                    <a:pt x="1004" y="2102"/>
                  </a:lnTo>
                  <a:lnTo>
                    <a:pt x="1004" y="2102"/>
                  </a:lnTo>
                  <a:lnTo>
                    <a:pt x="1004" y="2099"/>
                  </a:lnTo>
                  <a:lnTo>
                    <a:pt x="1006" y="2095"/>
                  </a:lnTo>
                  <a:lnTo>
                    <a:pt x="1006" y="2095"/>
                  </a:lnTo>
                  <a:lnTo>
                    <a:pt x="1006" y="2092"/>
                  </a:lnTo>
                  <a:lnTo>
                    <a:pt x="1009" y="2090"/>
                  </a:lnTo>
                  <a:lnTo>
                    <a:pt x="1009" y="2087"/>
                  </a:lnTo>
                  <a:lnTo>
                    <a:pt x="1009" y="2083"/>
                  </a:lnTo>
                  <a:lnTo>
                    <a:pt x="1011" y="2076"/>
                  </a:lnTo>
                  <a:lnTo>
                    <a:pt x="1011" y="2066"/>
                  </a:lnTo>
                  <a:lnTo>
                    <a:pt x="1013" y="2059"/>
                  </a:lnTo>
                  <a:lnTo>
                    <a:pt x="1013" y="2057"/>
                  </a:lnTo>
                  <a:lnTo>
                    <a:pt x="1013" y="2057"/>
                  </a:lnTo>
                  <a:lnTo>
                    <a:pt x="1013" y="2054"/>
                  </a:lnTo>
                  <a:lnTo>
                    <a:pt x="1016" y="2054"/>
                  </a:lnTo>
                  <a:lnTo>
                    <a:pt x="1013" y="2050"/>
                  </a:lnTo>
                  <a:lnTo>
                    <a:pt x="1013" y="2050"/>
                  </a:lnTo>
                  <a:lnTo>
                    <a:pt x="1016" y="2047"/>
                  </a:lnTo>
                  <a:lnTo>
                    <a:pt x="1016" y="2047"/>
                  </a:lnTo>
                  <a:lnTo>
                    <a:pt x="1016" y="2045"/>
                  </a:lnTo>
                  <a:lnTo>
                    <a:pt x="1016" y="2042"/>
                  </a:lnTo>
                  <a:lnTo>
                    <a:pt x="1016" y="2045"/>
                  </a:lnTo>
                  <a:lnTo>
                    <a:pt x="1016" y="2045"/>
                  </a:lnTo>
                  <a:lnTo>
                    <a:pt x="1016" y="2042"/>
                  </a:lnTo>
                  <a:lnTo>
                    <a:pt x="1016" y="2040"/>
                  </a:lnTo>
                  <a:lnTo>
                    <a:pt x="1016" y="2040"/>
                  </a:lnTo>
                  <a:lnTo>
                    <a:pt x="1016" y="2042"/>
                  </a:lnTo>
                  <a:lnTo>
                    <a:pt x="1016" y="2040"/>
                  </a:lnTo>
                  <a:lnTo>
                    <a:pt x="1018" y="2035"/>
                  </a:lnTo>
                  <a:lnTo>
                    <a:pt x="1018" y="2033"/>
                  </a:lnTo>
                  <a:lnTo>
                    <a:pt x="1018" y="2031"/>
                  </a:lnTo>
                  <a:lnTo>
                    <a:pt x="1016" y="2026"/>
                  </a:lnTo>
                  <a:lnTo>
                    <a:pt x="1016" y="2026"/>
                  </a:lnTo>
                  <a:lnTo>
                    <a:pt x="1016" y="2026"/>
                  </a:lnTo>
                  <a:lnTo>
                    <a:pt x="1016" y="2026"/>
                  </a:lnTo>
                  <a:lnTo>
                    <a:pt x="1013" y="2026"/>
                  </a:lnTo>
                  <a:lnTo>
                    <a:pt x="1013" y="2026"/>
                  </a:lnTo>
                  <a:lnTo>
                    <a:pt x="1011" y="2024"/>
                  </a:lnTo>
                  <a:lnTo>
                    <a:pt x="1011" y="2024"/>
                  </a:lnTo>
                  <a:lnTo>
                    <a:pt x="1011" y="2021"/>
                  </a:lnTo>
                  <a:lnTo>
                    <a:pt x="1011" y="2021"/>
                  </a:lnTo>
                  <a:lnTo>
                    <a:pt x="1009" y="2021"/>
                  </a:lnTo>
                  <a:lnTo>
                    <a:pt x="1009" y="2021"/>
                  </a:lnTo>
                  <a:lnTo>
                    <a:pt x="1009" y="2021"/>
                  </a:lnTo>
                  <a:lnTo>
                    <a:pt x="1006" y="2021"/>
                  </a:lnTo>
                  <a:lnTo>
                    <a:pt x="1004" y="2021"/>
                  </a:lnTo>
                  <a:lnTo>
                    <a:pt x="1002" y="2021"/>
                  </a:lnTo>
                  <a:lnTo>
                    <a:pt x="999" y="2019"/>
                  </a:lnTo>
                  <a:lnTo>
                    <a:pt x="999" y="2019"/>
                  </a:lnTo>
                  <a:lnTo>
                    <a:pt x="999" y="2019"/>
                  </a:lnTo>
                  <a:lnTo>
                    <a:pt x="997" y="2016"/>
                  </a:lnTo>
                  <a:lnTo>
                    <a:pt x="994" y="2014"/>
                  </a:lnTo>
                  <a:lnTo>
                    <a:pt x="994" y="2012"/>
                  </a:lnTo>
                  <a:lnTo>
                    <a:pt x="992" y="2009"/>
                  </a:lnTo>
                  <a:lnTo>
                    <a:pt x="994" y="2007"/>
                  </a:lnTo>
                  <a:lnTo>
                    <a:pt x="997" y="2007"/>
                  </a:lnTo>
                  <a:lnTo>
                    <a:pt x="997" y="2005"/>
                  </a:lnTo>
                  <a:lnTo>
                    <a:pt x="997" y="2002"/>
                  </a:lnTo>
                  <a:lnTo>
                    <a:pt x="997" y="2005"/>
                  </a:lnTo>
                  <a:lnTo>
                    <a:pt x="997" y="2005"/>
                  </a:lnTo>
                  <a:lnTo>
                    <a:pt x="999" y="2005"/>
                  </a:lnTo>
                  <a:lnTo>
                    <a:pt x="999" y="2005"/>
                  </a:lnTo>
                  <a:lnTo>
                    <a:pt x="999" y="2007"/>
                  </a:lnTo>
                  <a:lnTo>
                    <a:pt x="999" y="2009"/>
                  </a:lnTo>
                  <a:lnTo>
                    <a:pt x="999" y="2009"/>
                  </a:lnTo>
                  <a:lnTo>
                    <a:pt x="1002" y="2007"/>
                  </a:lnTo>
                  <a:lnTo>
                    <a:pt x="1002" y="2000"/>
                  </a:lnTo>
                  <a:lnTo>
                    <a:pt x="1002" y="2000"/>
                  </a:lnTo>
                  <a:lnTo>
                    <a:pt x="1004" y="2005"/>
                  </a:lnTo>
                  <a:lnTo>
                    <a:pt x="1006" y="2007"/>
                  </a:lnTo>
                  <a:lnTo>
                    <a:pt x="1009" y="2012"/>
                  </a:lnTo>
                  <a:lnTo>
                    <a:pt x="1013" y="2024"/>
                  </a:lnTo>
                  <a:lnTo>
                    <a:pt x="1016" y="2024"/>
                  </a:lnTo>
                  <a:lnTo>
                    <a:pt x="1013" y="2021"/>
                  </a:lnTo>
                  <a:lnTo>
                    <a:pt x="1011" y="2012"/>
                  </a:lnTo>
                  <a:lnTo>
                    <a:pt x="1009" y="2007"/>
                  </a:lnTo>
                  <a:lnTo>
                    <a:pt x="1009" y="2005"/>
                  </a:lnTo>
                  <a:lnTo>
                    <a:pt x="1006" y="2002"/>
                  </a:lnTo>
                  <a:lnTo>
                    <a:pt x="1009" y="2000"/>
                  </a:lnTo>
                  <a:lnTo>
                    <a:pt x="1009" y="1998"/>
                  </a:lnTo>
                  <a:lnTo>
                    <a:pt x="1009" y="1995"/>
                  </a:lnTo>
                  <a:lnTo>
                    <a:pt x="1009" y="1990"/>
                  </a:lnTo>
                  <a:lnTo>
                    <a:pt x="1002" y="1979"/>
                  </a:lnTo>
                  <a:lnTo>
                    <a:pt x="1002" y="1974"/>
                  </a:lnTo>
                  <a:lnTo>
                    <a:pt x="999" y="1964"/>
                  </a:lnTo>
                  <a:lnTo>
                    <a:pt x="999" y="1960"/>
                  </a:lnTo>
                  <a:lnTo>
                    <a:pt x="999" y="1957"/>
                  </a:lnTo>
                  <a:lnTo>
                    <a:pt x="999" y="1957"/>
                  </a:lnTo>
                  <a:lnTo>
                    <a:pt x="997" y="1957"/>
                  </a:lnTo>
                  <a:lnTo>
                    <a:pt x="997" y="1960"/>
                  </a:lnTo>
                  <a:lnTo>
                    <a:pt x="994" y="1960"/>
                  </a:lnTo>
                  <a:lnTo>
                    <a:pt x="992" y="1960"/>
                  </a:lnTo>
                  <a:lnTo>
                    <a:pt x="992" y="1960"/>
                  </a:lnTo>
                  <a:lnTo>
                    <a:pt x="994" y="1957"/>
                  </a:lnTo>
                  <a:lnTo>
                    <a:pt x="994" y="1957"/>
                  </a:lnTo>
                  <a:lnTo>
                    <a:pt x="994" y="1957"/>
                  </a:lnTo>
                  <a:lnTo>
                    <a:pt x="997" y="1955"/>
                  </a:lnTo>
                  <a:lnTo>
                    <a:pt x="997" y="1955"/>
                  </a:lnTo>
                  <a:lnTo>
                    <a:pt x="999" y="1955"/>
                  </a:lnTo>
                  <a:lnTo>
                    <a:pt x="999" y="1955"/>
                  </a:lnTo>
                  <a:lnTo>
                    <a:pt x="1002" y="1950"/>
                  </a:lnTo>
                  <a:lnTo>
                    <a:pt x="1004" y="1948"/>
                  </a:lnTo>
                  <a:lnTo>
                    <a:pt x="1004" y="1943"/>
                  </a:lnTo>
                  <a:lnTo>
                    <a:pt x="1004" y="1936"/>
                  </a:lnTo>
                  <a:lnTo>
                    <a:pt x="1004" y="1931"/>
                  </a:lnTo>
                  <a:lnTo>
                    <a:pt x="1004" y="1931"/>
                  </a:lnTo>
                  <a:lnTo>
                    <a:pt x="1004" y="1929"/>
                  </a:lnTo>
                  <a:lnTo>
                    <a:pt x="1004" y="1929"/>
                  </a:lnTo>
                  <a:lnTo>
                    <a:pt x="1006" y="1929"/>
                  </a:lnTo>
                  <a:lnTo>
                    <a:pt x="1004" y="1929"/>
                  </a:lnTo>
                  <a:lnTo>
                    <a:pt x="1004" y="1929"/>
                  </a:lnTo>
                  <a:lnTo>
                    <a:pt x="1002" y="1929"/>
                  </a:lnTo>
                  <a:lnTo>
                    <a:pt x="1002" y="1929"/>
                  </a:lnTo>
                  <a:lnTo>
                    <a:pt x="1002" y="1929"/>
                  </a:lnTo>
                  <a:lnTo>
                    <a:pt x="1002" y="1926"/>
                  </a:lnTo>
                  <a:lnTo>
                    <a:pt x="1004" y="1926"/>
                  </a:lnTo>
                  <a:lnTo>
                    <a:pt x="1004" y="1926"/>
                  </a:lnTo>
                  <a:lnTo>
                    <a:pt x="1004" y="1924"/>
                  </a:lnTo>
                  <a:lnTo>
                    <a:pt x="1004" y="1924"/>
                  </a:lnTo>
                  <a:lnTo>
                    <a:pt x="1002" y="1924"/>
                  </a:lnTo>
                  <a:lnTo>
                    <a:pt x="1002" y="1919"/>
                  </a:lnTo>
                  <a:lnTo>
                    <a:pt x="1002" y="1919"/>
                  </a:lnTo>
                  <a:lnTo>
                    <a:pt x="999" y="1917"/>
                  </a:lnTo>
                  <a:lnTo>
                    <a:pt x="999" y="1917"/>
                  </a:lnTo>
                  <a:lnTo>
                    <a:pt x="997" y="1917"/>
                  </a:lnTo>
                  <a:lnTo>
                    <a:pt x="997" y="1917"/>
                  </a:lnTo>
                  <a:lnTo>
                    <a:pt x="997" y="1912"/>
                  </a:lnTo>
                  <a:lnTo>
                    <a:pt x="994" y="1898"/>
                  </a:lnTo>
                  <a:lnTo>
                    <a:pt x="994" y="1896"/>
                  </a:lnTo>
                  <a:lnTo>
                    <a:pt x="994" y="1893"/>
                  </a:lnTo>
                  <a:lnTo>
                    <a:pt x="994" y="1891"/>
                  </a:lnTo>
                  <a:lnTo>
                    <a:pt x="992" y="1884"/>
                  </a:lnTo>
                  <a:lnTo>
                    <a:pt x="994" y="1874"/>
                  </a:lnTo>
                  <a:lnTo>
                    <a:pt x="997" y="1865"/>
                  </a:lnTo>
                  <a:lnTo>
                    <a:pt x="997" y="1865"/>
                  </a:lnTo>
                  <a:lnTo>
                    <a:pt x="999" y="1860"/>
                  </a:lnTo>
                  <a:lnTo>
                    <a:pt x="999" y="1858"/>
                  </a:lnTo>
                  <a:lnTo>
                    <a:pt x="1002" y="1855"/>
                  </a:lnTo>
                  <a:lnTo>
                    <a:pt x="1004" y="1853"/>
                  </a:lnTo>
                  <a:lnTo>
                    <a:pt x="1004" y="1853"/>
                  </a:lnTo>
                  <a:lnTo>
                    <a:pt x="1006" y="1851"/>
                  </a:lnTo>
                  <a:lnTo>
                    <a:pt x="1006" y="1848"/>
                  </a:lnTo>
                  <a:lnTo>
                    <a:pt x="1006" y="1848"/>
                  </a:lnTo>
                  <a:lnTo>
                    <a:pt x="1006" y="1846"/>
                  </a:lnTo>
                  <a:lnTo>
                    <a:pt x="1006" y="1844"/>
                  </a:lnTo>
                  <a:lnTo>
                    <a:pt x="1006" y="1844"/>
                  </a:lnTo>
                  <a:lnTo>
                    <a:pt x="1011" y="1834"/>
                  </a:lnTo>
                  <a:lnTo>
                    <a:pt x="1011" y="1832"/>
                  </a:lnTo>
                  <a:lnTo>
                    <a:pt x="1018" y="1825"/>
                  </a:lnTo>
                  <a:lnTo>
                    <a:pt x="1021" y="1822"/>
                  </a:lnTo>
                  <a:lnTo>
                    <a:pt x="1025" y="1822"/>
                  </a:lnTo>
                  <a:lnTo>
                    <a:pt x="1025" y="1822"/>
                  </a:lnTo>
                  <a:lnTo>
                    <a:pt x="1028" y="1820"/>
                  </a:lnTo>
                  <a:lnTo>
                    <a:pt x="1028" y="1820"/>
                  </a:lnTo>
                  <a:lnTo>
                    <a:pt x="1028" y="1820"/>
                  </a:lnTo>
                  <a:lnTo>
                    <a:pt x="1030" y="1820"/>
                  </a:lnTo>
                  <a:lnTo>
                    <a:pt x="1030" y="1820"/>
                  </a:lnTo>
                  <a:lnTo>
                    <a:pt x="1032" y="1818"/>
                  </a:lnTo>
                  <a:lnTo>
                    <a:pt x="1035" y="1818"/>
                  </a:lnTo>
                  <a:lnTo>
                    <a:pt x="1035" y="1815"/>
                  </a:lnTo>
                  <a:lnTo>
                    <a:pt x="1035" y="1815"/>
                  </a:lnTo>
                  <a:lnTo>
                    <a:pt x="1037" y="1818"/>
                  </a:lnTo>
                  <a:lnTo>
                    <a:pt x="1037" y="1818"/>
                  </a:lnTo>
                  <a:lnTo>
                    <a:pt x="1039" y="1815"/>
                  </a:lnTo>
                  <a:lnTo>
                    <a:pt x="1039" y="1815"/>
                  </a:lnTo>
                  <a:lnTo>
                    <a:pt x="1044" y="1815"/>
                  </a:lnTo>
                  <a:lnTo>
                    <a:pt x="1044" y="1815"/>
                  </a:lnTo>
                  <a:lnTo>
                    <a:pt x="1044" y="1815"/>
                  </a:lnTo>
                  <a:lnTo>
                    <a:pt x="1044" y="1813"/>
                  </a:lnTo>
                  <a:lnTo>
                    <a:pt x="1044" y="1813"/>
                  </a:lnTo>
                  <a:lnTo>
                    <a:pt x="1047" y="1813"/>
                  </a:lnTo>
                  <a:lnTo>
                    <a:pt x="1047" y="1815"/>
                  </a:lnTo>
                  <a:lnTo>
                    <a:pt x="1051" y="1815"/>
                  </a:lnTo>
                  <a:lnTo>
                    <a:pt x="1051" y="1815"/>
                  </a:lnTo>
                  <a:lnTo>
                    <a:pt x="1054" y="1815"/>
                  </a:lnTo>
                  <a:lnTo>
                    <a:pt x="1056" y="1820"/>
                  </a:lnTo>
                  <a:lnTo>
                    <a:pt x="1056" y="1822"/>
                  </a:lnTo>
                  <a:lnTo>
                    <a:pt x="1056" y="1829"/>
                  </a:lnTo>
                  <a:lnTo>
                    <a:pt x="1056" y="1829"/>
                  </a:lnTo>
                  <a:lnTo>
                    <a:pt x="1058" y="1827"/>
                  </a:lnTo>
                  <a:lnTo>
                    <a:pt x="1061" y="1820"/>
                  </a:lnTo>
                  <a:lnTo>
                    <a:pt x="1063" y="1815"/>
                  </a:lnTo>
                  <a:lnTo>
                    <a:pt x="1063" y="1811"/>
                  </a:lnTo>
                  <a:lnTo>
                    <a:pt x="1063" y="1808"/>
                  </a:lnTo>
                  <a:lnTo>
                    <a:pt x="1061" y="1803"/>
                  </a:lnTo>
                  <a:lnTo>
                    <a:pt x="1063" y="1803"/>
                  </a:lnTo>
                  <a:lnTo>
                    <a:pt x="1063" y="1806"/>
                  </a:lnTo>
                  <a:lnTo>
                    <a:pt x="1063" y="1806"/>
                  </a:lnTo>
                  <a:lnTo>
                    <a:pt x="1063" y="1806"/>
                  </a:lnTo>
                  <a:lnTo>
                    <a:pt x="1063" y="1803"/>
                  </a:lnTo>
                  <a:lnTo>
                    <a:pt x="1063" y="1803"/>
                  </a:lnTo>
                  <a:lnTo>
                    <a:pt x="1063" y="1806"/>
                  </a:lnTo>
                  <a:lnTo>
                    <a:pt x="1066" y="1808"/>
                  </a:lnTo>
                  <a:lnTo>
                    <a:pt x="1066" y="1808"/>
                  </a:lnTo>
                  <a:lnTo>
                    <a:pt x="1063" y="1815"/>
                  </a:lnTo>
                  <a:lnTo>
                    <a:pt x="1063" y="1818"/>
                  </a:lnTo>
                  <a:lnTo>
                    <a:pt x="1066" y="1818"/>
                  </a:lnTo>
                  <a:lnTo>
                    <a:pt x="1066" y="1820"/>
                  </a:lnTo>
                  <a:lnTo>
                    <a:pt x="1068" y="1820"/>
                  </a:lnTo>
                  <a:lnTo>
                    <a:pt x="1068" y="1820"/>
                  </a:lnTo>
                  <a:lnTo>
                    <a:pt x="1070" y="1822"/>
                  </a:lnTo>
                  <a:lnTo>
                    <a:pt x="1070" y="1822"/>
                  </a:lnTo>
                  <a:lnTo>
                    <a:pt x="1073" y="1825"/>
                  </a:lnTo>
                  <a:lnTo>
                    <a:pt x="1073" y="1825"/>
                  </a:lnTo>
                  <a:lnTo>
                    <a:pt x="1073" y="1825"/>
                  </a:lnTo>
                  <a:lnTo>
                    <a:pt x="1073" y="1825"/>
                  </a:lnTo>
                  <a:lnTo>
                    <a:pt x="1073" y="1822"/>
                  </a:lnTo>
                  <a:lnTo>
                    <a:pt x="1073" y="1822"/>
                  </a:lnTo>
                  <a:lnTo>
                    <a:pt x="1073" y="1822"/>
                  </a:lnTo>
                  <a:lnTo>
                    <a:pt x="1073" y="1820"/>
                  </a:lnTo>
                  <a:lnTo>
                    <a:pt x="1073" y="1820"/>
                  </a:lnTo>
                  <a:lnTo>
                    <a:pt x="1073" y="1818"/>
                  </a:lnTo>
                  <a:lnTo>
                    <a:pt x="1075" y="1815"/>
                  </a:lnTo>
                  <a:lnTo>
                    <a:pt x="1075" y="1815"/>
                  </a:lnTo>
                  <a:lnTo>
                    <a:pt x="1080" y="1813"/>
                  </a:lnTo>
                  <a:lnTo>
                    <a:pt x="1084" y="1808"/>
                  </a:lnTo>
                  <a:lnTo>
                    <a:pt x="1084" y="1808"/>
                  </a:lnTo>
                  <a:lnTo>
                    <a:pt x="1084" y="1806"/>
                  </a:lnTo>
                  <a:lnTo>
                    <a:pt x="1084" y="1803"/>
                  </a:lnTo>
                  <a:lnTo>
                    <a:pt x="1084" y="1801"/>
                  </a:lnTo>
                  <a:lnTo>
                    <a:pt x="1087" y="1799"/>
                  </a:lnTo>
                  <a:lnTo>
                    <a:pt x="1087" y="1794"/>
                  </a:lnTo>
                  <a:lnTo>
                    <a:pt x="1089" y="1789"/>
                  </a:lnTo>
                  <a:lnTo>
                    <a:pt x="1092" y="1784"/>
                  </a:lnTo>
                  <a:lnTo>
                    <a:pt x="1094" y="1782"/>
                  </a:lnTo>
                  <a:lnTo>
                    <a:pt x="1094" y="1780"/>
                  </a:lnTo>
                  <a:lnTo>
                    <a:pt x="1094" y="1780"/>
                  </a:lnTo>
                  <a:lnTo>
                    <a:pt x="1094" y="1780"/>
                  </a:lnTo>
                  <a:lnTo>
                    <a:pt x="1094" y="1777"/>
                  </a:lnTo>
                  <a:lnTo>
                    <a:pt x="1094" y="1777"/>
                  </a:lnTo>
                  <a:lnTo>
                    <a:pt x="1099" y="1775"/>
                  </a:lnTo>
                  <a:lnTo>
                    <a:pt x="1099" y="1773"/>
                  </a:lnTo>
                  <a:lnTo>
                    <a:pt x="1101" y="1773"/>
                  </a:lnTo>
                  <a:lnTo>
                    <a:pt x="1101" y="1773"/>
                  </a:lnTo>
                  <a:lnTo>
                    <a:pt x="1103" y="1775"/>
                  </a:lnTo>
                  <a:lnTo>
                    <a:pt x="1103" y="1773"/>
                  </a:lnTo>
                  <a:lnTo>
                    <a:pt x="1106" y="1773"/>
                  </a:lnTo>
                  <a:lnTo>
                    <a:pt x="1106" y="1773"/>
                  </a:lnTo>
                  <a:lnTo>
                    <a:pt x="1108" y="1773"/>
                  </a:lnTo>
                  <a:lnTo>
                    <a:pt x="1108" y="1775"/>
                  </a:lnTo>
                  <a:lnTo>
                    <a:pt x="1108" y="1775"/>
                  </a:lnTo>
                  <a:lnTo>
                    <a:pt x="1108" y="1775"/>
                  </a:lnTo>
                  <a:lnTo>
                    <a:pt x="1106" y="1777"/>
                  </a:lnTo>
                  <a:lnTo>
                    <a:pt x="1113" y="1775"/>
                  </a:lnTo>
                  <a:lnTo>
                    <a:pt x="1113" y="1775"/>
                  </a:lnTo>
                  <a:lnTo>
                    <a:pt x="1118" y="1775"/>
                  </a:lnTo>
                  <a:lnTo>
                    <a:pt x="1118" y="1775"/>
                  </a:lnTo>
                  <a:lnTo>
                    <a:pt x="1118" y="1773"/>
                  </a:lnTo>
                  <a:lnTo>
                    <a:pt x="1118" y="1773"/>
                  </a:lnTo>
                  <a:lnTo>
                    <a:pt x="1120" y="1775"/>
                  </a:lnTo>
                  <a:lnTo>
                    <a:pt x="1120" y="1775"/>
                  </a:lnTo>
                  <a:lnTo>
                    <a:pt x="1120" y="1775"/>
                  </a:lnTo>
                  <a:lnTo>
                    <a:pt x="1120" y="1775"/>
                  </a:lnTo>
                  <a:lnTo>
                    <a:pt x="1125" y="1777"/>
                  </a:lnTo>
                  <a:lnTo>
                    <a:pt x="1125" y="1777"/>
                  </a:lnTo>
                  <a:lnTo>
                    <a:pt x="1127" y="1777"/>
                  </a:lnTo>
                  <a:lnTo>
                    <a:pt x="1129" y="1777"/>
                  </a:lnTo>
                  <a:lnTo>
                    <a:pt x="1129" y="1777"/>
                  </a:lnTo>
                  <a:lnTo>
                    <a:pt x="1132" y="1780"/>
                  </a:lnTo>
                  <a:lnTo>
                    <a:pt x="1132" y="1780"/>
                  </a:lnTo>
                  <a:lnTo>
                    <a:pt x="1137" y="1777"/>
                  </a:lnTo>
                  <a:lnTo>
                    <a:pt x="1137" y="1777"/>
                  </a:lnTo>
                  <a:lnTo>
                    <a:pt x="1144" y="1773"/>
                  </a:lnTo>
                  <a:lnTo>
                    <a:pt x="1146" y="1773"/>
                  </a:lnTo>
                  <a:lnTo>
                    <a:pt x="1146" y="1773"/>
                  </a:lnTo>
                  <a:lnTo>
                    <a:pt x="1151" y="1773"/>
                  </a:lnTo>
                  <a:lnTo>
                    <a:pt x="1151" y="1773"/>
                  </a:lnTo>
                  <a:lnTo>
                    <a:pt x="1151" y="1770"/>
                  </a:lnTo>
                  <a:lnTo>
                    <a:pt x="1153" y="1770"/>
                  </a:lnTo>
                  <a:lnTo>
                    <a:pt x="1153" y="1770"/>
                  </a:lnTo>
                  <a:lnTo>
                    <a:pt x="1156" y="1770"/>
                  </a:lnTo>
                  <a:lnTo>
                    <a:pt x="1156" y="1770"/>
                  </a:lnTo>
                  <a:lnTo>
                    <a:pt x="1158" y="1768"/>
                  </a:lnTo>
                  <a:lnTo>
                    <a:pt x="1158" y="1768"/>
                  </a:lnTo>
                  <a:lnTo>
                    <a:pt x="1160" y="1768"/>
                  </a:lnTo>
                  <a:lnTo>
                    <a:pt x="1163" y="1766"/>
                  </a:lnTo>
                  <a:lnTo>
                    <a:pt x="1165" y="1766"/>
                  </a:lnTo>
                  <a:lnTo>
                    <a:pt x="1170" y="1763"/>
                  </a:lnTo>
                  <a:lnTo>
                    <a:pt x="1172" y="1763"/>
                  </a:lnTo>
                  <a:lnTo>
                    <a:pt x="1172" y="1761"/>
                  </a:lnTo>
                  <a:lnTo>
                    <a:pt x="1177" y="1756"/>
                  </a:lnTo>
                  <a:lnTo>
                    <a:pt x="1182" y="1756"/>
                  </a:lnTo>
                  <a:lnTo>
                    <a:pt x="1179" y="1754"/>
                  </a:lnTo>
                  <a:lnTo>
                    <a:pt x="1179" y="1754"/>
                  </a:lnTo>
                  <a:lnTo>
                    <a:pt x="1179" y="1751"/>
                  </a:lnTo>
                  <a:lnTo>
                    <a:pt x="1179" y="1751"/>
                  </a:lnTo>
                  <a:lnTo>
                    <a:pt x="1179" y="1751"/>
                  </a:lnTo>
                  <a:lnTo>
                    <a:pt x="1182" y="1754"/>
                  </a:lnTo>
                  <a:lnTo>
                    <a:pt x="1182" y="1754"/>
                  </a:lnTo>
                  <a:lnTo>
                    <a:pt x="1182" y="1754"/>
                  </a:lnTo>
                  <a:lnTo>
                    <a:pt x="1182" y="1754"/>
                  </a:lnTo>
                  <a:lnTo>
                    <a:pt x="1182" y="1751"/>
                  </a:lnTo>
                  <a:lnTo>
                    <a:pt x="1182" y="1751"/>
                  </a:lnTo>
                  <a:lnTo>
                    <a:pt x="1184" y="1747"/>
                  </a:lnTo>
                  <a:lnTo>
                    <a:pt x="1184" y="1744"/>
                  </a:lnTo>
                  <a:lnTo>
                    <a:pt x="1184" y="1740"/>
                  </a:lnTo>
                  <a:lnTo>
                    <a:pt x="1186" y="1735"/>
                  </a:lnTo>
                  <a:lnTo>
                    <a:pt x="1186" y="1732"/>
                  </a:lnTo>
                  <a:lnTo>
                    <a:pt x="1186" y="1728"/>
                  </a:lnTo>
                  <a:lnTo>
                    <a:pt x="1186" y="1725"/>
                  </a:lnTo>
                  <a:lnTo>
                    <a:pt x="1184" y="1723"/>
                  </a:lnTo>
                  <a:lnTo>
                    <a:pt x="1186" y="1725"/>
                  </a:lnTo>
                  <a:lnTo>
                    <a:pt x="1186" y="1728"/>
                  </a:lnTo>
                  <a:lnTo>
                    <a:pt x="1186" y="1732"/>
                  </a:lnTo>
                  <a:lnTo>
                    <a:pt x="1184" y="1732"/>
                  </a:lnTo>
                  <a:lnTo>
                    <a:pt x="1184" y="1732"/>
                  </a:lnTo>
                  <a:lnTo>
                    <a:pt x="1184" y="1732"/>
                  </a:lnTo>
                  <a:lnTo>
                    <a:pt x="1184" y="1732"/>
                  </a:lnTo>
                  <a:lnTo>
                    <a:pt x="1182" y="1732"/>
                  </a:lnTo>
                  <a:lnTo>
                    <a:pt x="1182" y="1732"/>
                  </a:lnTo>
                  <a:lnTo>
                    <a:pt x="1182" y="1732"/>
                  </a:lnTo>
                  <a:lnTo>
                    <a:pt x="1182" y="1732"/>
                  </a:lnTo>
                  <a:lnTo>
                    <a:pt x="1179" y="1732"/>
                  </a:lnTo>
                  <a:lnTo>
                    <a:pt x="1177" y="1730"/>
                  </a:lnTo>
                  <a:lnTo>
                    <a:pt x="1177" y="1730"/>
                  </a:lnTo>
                  <a:lnTo>
                    <a:pt x="1177" y="1728"/>
                  </a:lnTo>
                  <a:lnTo>
                    <a:pt x="1177" y="1725"/>
                  </a:lnTo>
                  <a:lnTo>
                    <a:pt x="1179" y="1718"/>
                  </a:lnTo>
                  <a:lnTo>
                    <a:pt x="1182" y="1716"/>
                  </a:lnTo>
                  <a:lnTo>
                    <a:pt x="1182" y="1716"/>
                  </a:lnTo>
                  <a:lnTo>
                    <a:pt x="1184" y="1713"/>
                  </a:lnTo>
                  <a:lnTo>
                    <a:pt x="1186" y="1709"/>
                  </a:lnTo>
                  <a:lnTo>
                    <a:pt x="1189" y="1709"/>
                  </a:lnTo>
                  <a:lnTo>
                    <a:pt x="1191" y="1706"/>
                  </a:lnTo>
                  <a:lnTo>
                    <a:pt x="1191" y="1706"/>
                  </a:lnTo>
                  <a:lnTo>
                    <a:pt x="1193" y="1704"/>
                  </a:lnTo>
                  <a:lnTo>
                    <a:pt x="1196" y="1702"/>
                  </a:lnTo>
                  <a:lnTo>
                    <a:pt x="1215" y="1690"/>
                  </a:lnTo>
                  <a:lnTo>
                    <a:pt x="1219" y="1687"/>
                  </a:lnTo>
                  <a:lnTo>
                    <a:pt x="1222" y="1685"/>
                  </a:lnTo>
                  <a:lnTo>
                    <a:pt x="1224" y="1685"/>
                  </a:lnTo>
                  <a:lnTo>
                    <a:pt x="1227" y="1685"/>
                  </a:lnTo>
                  <a:lnTo>
                    <a:pt x="1229" y="1683"/>
                  </a:lnTo>
                  <a:lnTo>
                    <a:pt x="1229" y="1683"/>
                  </a:lnTo>
                  <a:lnTo>
                    <a:pt x="1229" y="1683"/>
                  </a:lnTo>
                  <a:lnTo>
                    <a:pt x="1231" y="1683"/>
                  </a:lnTo>
                  <a:lnTo>
                    <a:pt x="1234" y="1680"/>
                  </a:lnTo>
                  <a:lnTo>
                    <a:pt x="1236" y="1680"/>
                  </a:lnTo>
                  <a:lnTo>
                    <a:pt x="1236" y="1680"/>
                  </a:lnTo>
                  <a:lnTo>
                    <a:pt x="1236" y="1680"/>
                  </a:lnTo>
                  <a:lnTo>
                    <a:pt x="1238" y="1678"/>
                  </a:lnTo>
                  <a:lnTo>
                    <a:pt x="1241" y="1676"/>
                  </a:lnTo>
                  <a:lnTo>
                    <a:pt x="1243" y="1676"/>
                  </a:lnTo>
                  <a:lnTo>
                    <a:pt x="1245" y="1673"/>
                  </a:lnTo>
                  <a:lnTo>
                    <a:pt x="1253" y="1671"/>
                  </a:lnTo>
                  <a:lnTo>
                    <a:pt x="1255" y="1669"/>
                  </a:lnTo>
                  <a:lnTo>
                    <a:pt x="1257" y="1669"/>
                  </a:lnTo>
                  <a:lnTo>
                    <a:pt x="1257" y="1669"/>
                  </a:lnTo>
                  <a:lnTo>
                    <a:pt x="1260" y="1669"/>
                  </a:lnTo>
                  <a:lnTo>
                    <a:pt x="1257" y="1666"/>
                  </a:lnTo>
                  <a:lnTo>
                    <a:pt x="1257" y="1664"/>
                  </a:lnTo>
                  <a:lnTo>
                    <a:pt x="1260" y="1664"/>
                  </a:lnTo>
                  <a:lnTo>
                    <a:pt x="1260" y="1664"/>
                  </a:lnTo>
                  <a:lnTo>
                    <a:pt x="1262" y="1664"/>
                  </a:lnTo>
                  <a:lnTo>
                    <a:pt x="1262" y="1661"/>
                  </a:lnTo>
                  <a:lnTo>
                    <a:pt x="1264" y="1661"/>
                  </a:lnTo>
                  <a:lnTo>
                    <a:pt x="1264" y="1661"/>
                  </a:lnTo>
                  <a:lnTo>
                    <a:pt x="1262" y="1661"/>
                  </a:lnTo>
                  <a:lnTo>
                    <a:pt x="1262" y="1659"/>
                  </a:lnTo>
                  <a:lnTo>
                    <a:pt x="1260" y="1659"/>
                  </a:lnTo>
                  <a:lnTo>
                    <a:pt x="1260" y="1659"/>
                  </a:lnTo>
                  <a:lnTo>
                    <a:pt x="1260" y="1657"/>
                  </a:lnTo>
                  <a:lnTo>
                    <a:pt x="1262" y="1657"/>
                  </a:lnTo>
                  <a:lnTo>
                    <a:pt x="1262" y="1657"/>
                  </a:lnTo>
                  <a:lnTo>
                    <a:pt x="1262" y="1659"/>
                  </a:lnTo>
                  <a:lnTo>
                    <a:pt x="1262" y="1659"/>
                  </a:lnTo>
                  <a:lnTo>
                    <a:pt x="1262" y="1659"/>
                  </a:lnTo>
                  <a:lnTo>
                    <a:pt x="1262" y="1659"/>
                  </a:lnTo>
                  <a:lnTo>
                    <a:pt x="1262" y="1659"/>
                  </a:lnTo>
                  <a:lnTo>
                    <a:pt x="1262" y="1659"/>
                  </a:lnTo>
                  <a:lnTo>
                    <a:pt x="1264" y="1659"/>
                  </a:lnTo>
                  <a:lnTo>
                    <a:pt x="1264" y="1659"/>
                  </a:lnTo>
                  <a:lnTo>
                    <a:pt x="1264" y="1659"/>
                  </a:lnTo>
                  <a:lnTo>
                    <a:pt x="1264" y="1659"/>
                  </a:lnTo>
                  <a:lnTo>
                    <a:pt x="1267" y="1657"/>
                  </a:lnTo>
                  <a:lnTo>
                    <a:pt x="1272" y="1652"/>
                  </a:lnTo>
                  <a:lnTo>
                    <a:pt x="1274" y="1650"/>
                  </a:lnTo>
                  <a:lnTo>
                    <a:pt x="1274" y="1647"/>
                  </a:lnTo>
                  <a:lnTo>
                    <a:pt x="1274" y="1645"/>
                  </a:lnTo>
                  <a:lnTo>
                    <a:pt x="1276" y="1645"/>
                  </a:lnTo>
                  <a:lnTo>
                    <a:pt x="1276" y="1642"/>
                  </a:lnTo>
                  <a:lnTo>
                    <a:pt x="1276" y="1640"/>
                  </a:lnTo>
                  <a:lnTo>
                    <a:pt x="1276" y="1640"/>
                  </a:lnTo>
                  <a:lnTo>
                    <a:pt x="1276" y="1640"/>
                  </a:lnTo>
                  <a:lnTo>
                    <a:pt x="1279" y="1640"/>
                  </a:lnTo>
                  <a:lnTo>
                    <a:pt x="1279" y="1640"/>
                  </a:lnTo>
                  <a:lnTo>
                    <a:pt x="1279" y="1640"/>
                  </a:lnTo>
                  <a:lnTo>
                    <a:pt x="1283" y="1638"/>
                  </a:lnTo>
                  <a:lnTo>
                    <a:pt x="1283" y="1635"/>
                  </a:lnTo>
                  <a:lnTo>
                    <a:pt x="1283" y="1635"/>
                  </a:lnTo>
                  <a:lnTo>
                    <a:pt x="1286" y="1635"/>
                  </a:lnTo>
                  <a:lnTo>
                    <a:pt x="1286" y="1635"/>
                  </a:lnTo>
                  <a:lnTo>
                    <a:pt x="1286" y="1633"/>
                  </a:lnTo>
                  <a:lnTo>
                    <a:pt x="1286" y="1631"/>
                  </a:lnTo>
                  <a:lnTo>
                    <a:pt x="1288" y="1631"/>
                  </a:lnTo>
                  <a:lnTo>
                    <a:pt x="1290" y="1628"/>
                  </a:lnTo>
                  <a:lnTo>
                    <a:pt x="1302" y="1621"/>
                  </a:lnTo>
                  <a:lnTo>
                    <a:pt x="1328" y="1609"/>
                  </a:lnTo>
                  <a:lnTo>
                    <a:pt x="1331" y="1607"/>
                  </a:lnTo>
                  <a:lnTo>
                    <a:pt x="1333" y="1602"/>
                  </a:lnTo>
                  <a:lnTo>
                    <a:pt x="1333" y="1602"/>
                  </a:lnTo>
                  <a:lnTo>
                    <a:pt x="1333" y="1602"/>
                  </a:lnTo>
                  <a:lnTo>
                    <a:pt x="1333" y="1600"/>
                  </a:lnTo>
                  <a:lnTo>
                    <a:pt x="1333" y="1600"/>
                  </a:lnTo>
                  <a:lnTo>
                    <a:pt x="1335" y="1600"/>
                  </a:lnTo>
                  <a:lnTo>
                    <a:pt x="1338" y="1597"/>
                  </a:lnTo>
                  <a:lnTo>
                    <a:pt x="1338" y="1595"/>
                  </a:lnTo>
                  <a:lnTo>
                    <a:pt x="1343" y="1593"/>
                  </a:lnTo>
                  <a:lnTo>
                    <a:pt x="1343" y="1593"/>
                  </a:lnTo>
                  <a:lnTo>
                    <a:pt x="1347" y="1588"/>
                  </a:lnTo>
                  <a:lnTo>
                    <a:pt x="1350" y="1586"/>
                  </a:lnTo>
                  <a:lnTo>
                    <a:pt x="1352" y="1583"/>
                  </a:lnTo>
                  <a:lnTo>
                    <a:pt x="1350" y="1586"/>
                  </a:lnTo>
                  <a:lnTo>
                    <a:pt x="1347" y="1588"/>
                  </a:lnTo>
                  <a:lnTo>
                    <a:pt x="1345" y="1588"/>
                  </a:lnTo>
                  <a:lnTo>
                    <a:pt x="1343" y="1588"/>
                  </a:lnTo>
                  <a:lnTo>
                    <a:pt x="1343" y="1588"/>
                  </a:lnTo>
                  <a:lnTo>
                    <a:pt x="1343" y="1586"/>
                  </a:lnTo>
                  <a:lnTo>
                    <a:pt x="1343" y="1586"/>
                  </a:lnTo>
                  <a:lnTo>
                    <a:pt x="1345" y="1586"/>
                  </a:lnTo>
                  <a:lnTo>
                    <a:pt x="1345" y="1586"/>
                  </a:lnTo>
                  <a:lnTo>
                    <a:pt x="1347" y="1586"/>
                  </a:lnTo>
                  <a:lnTo>
                    <a:pt x="1347" y="1586"/>
                  </a:lnTo>
                  <a:lnTo>
                    <a:pt x="1347" y="1586"/>
                  </a:lnTo>
                  <a:lnTo>
                    <a:pt x="1350" y="1583"/>
                  </a:lnTo>
                  <a:lnTo>
                    <a:pt x="1352" y="1583"/>
                  </a:lnTo>
                  <a:lnTo>
                    <a:pt x="1352" y="1581"/>
                  </a:lnTo>
                  <a:lnTo>
                    <a:pt x="1357" y="1576"/>
                  </a:lnTo>
                  <a:lnTo>
                    <a:pt x="1359" y="1576"/>
                  </a:lnTo>
                  <a:lnTo>
                    <a:pt x="1359" y="1574"/>
                  </a:lnTo>
                  <a:lnTo>
                    <a:pt x="1359" y="1574"/>
                  </a:lnTo>
                  <a:lnTo>
                    <a:pt x="1366" y="1564"/>
                  </a:lnTo>
                  <a:lnTo>
                    <a:pt x="1369" y="1562"/>
                  </a:lnTo>
                  <a:lnTo>
                    <a:pt x="1376" y="1553"/>
                  </a:lnTo>
                  <a:lnTo>
                    <a:pt x="1378" y="1550"/>
                  </a:lnTo>
                  <a:lnTo>
                    <a:pt x="1378" y="1550"/>
                  </a:lnTo>
                  <a:lnTo>
                    <a:pt x="1380" y="1548"/>
                  </a:lnTo>
                  <a:lnTo>
                    <a:pt x="1383" y="1543"/>
                  </a:lnTo>
                  <a:lnTo>
                    <a:pt x="1385" y="1541"/>
                  </a:lnTo>
                  <a:lnTo>
                    <a:pt x="1388" y="1536"/>
                  </a:lnTo>
                  <a:lnTo>
                    <a:pt x="1388" y="1536"/>
                  </a:lnTo>
                  <a:lnTo>
                    <a:pt x="1388" y="1536"/>
                  </a:lnTo>
                  <a:lnTo>
                    <a:pt x="1385" y="1536"/>
                  </a:lnTo>
                  <a:lnTo>
                    <a:pt x="1385" y="1536"/>
                  </a:lnTo>
                  <a:lnTo>
                    <a:pt x="1385" y="1536"/>
                  </a:lnTo>
                  <a:lnTo>
                    <a:pt x="1383" y="1538"/>
                  </a:lnTo>
                  <a:lnTo>
                    <a:pt x="1383" y="1538"/>
                  </a:lnTo>
                  <a:lnTo>
                    <a:pt x="1383" y="1536"/>
                  </a:lnTo>
                  <a:lnTo>
                    <a:pt x="1383" y="1536"/>
                  </a:lnTo>
                  <a:lnTo>
                    <a:pt x="1383" y="1536"/>
                  </a:lnTo>
                  <a:lnTo>
                    <a:pt x="1383" y="1534"/>
                  </a:lnTo>
                  <a:lnTo>
                    <a:pt x="1383" y="1534"/>
                  </a:lnTo>
                  <a:lnTo>
                    <a:pt x="1383" y="1531"/>
                  </a:lnTo>
                  <a:lnTo>
                    <a:pt x="1385" y="1534"/>
                  </a:lnTo>
                  <a:lnTo>
                    <a:pt x="1385" y="1534"/>
                  </a:lnTo>
                  <a:lnTo>
                    <a:pt x="1388" y="1536"/>
                  </a:lnTo>
                  <a:lnTo>
                    <a:pt x="1388" y="1534"/>
                  </a:lnTo>
                  <a:lnTo>
                    <a:pt x="1395" y="1526"/>
                  </a:lnTo>
                  <a:lnTo>
                    <a:pt x="1404" y="1517"/>
                  </a:lnTo>
                  <a:lnTo>
                    <a:pt x="1411" y="1512"/>
                  </a:lnTo>
                  <a:lnTo>
                    <a:pt x="1421" y="1503"/>
                  </a:lnTo>
                  <a:lnTo>
                    <a:pt x="1425" y="1500"/>
                  </a:lnTo>
                  <a:lnTo>
                    <a:pt x="1430" y="1498"/>
                  </a:lnTo>
                  <a:lnTo>
                    <a:pt x="1433" y="1496"/>
                  </a:lnTo>
                  <a:lnTo>
                    <a:pt x="1437" y="1493"/>
                  </a:lnTo>
                  <a:lnTo>
                    <a:pt x="1444" y="1489"/>
                  </a:lnTo>
                  <a:lnTo>
                    <a:pt x="1452" y="1486"/>
                  </a:lnTo>
                  <a:lnTo>
                    <a:pt x="1454" y="1484"/>
                  </a:lnTo>
                  <a:lnTo>
                    <a:pt x="1433" y="1493"/>
                  </a:lnTo>
                  <a:lnTo>
                    <a:pt x="1430" y="1496"/>
                  </a:lnTo>
                  <a:lnTo>
                    <a:pt x="1430" y="1493"/>
                  </a:lnTo>
                  <a:lnTo>
                    <a:pt x="1430" y="1493"/>
                  </a:lnTo>
                  <a:lnTo>
                    <a:pt x="1430" y="1493"/>
                  </a:lnTo>
                  <a:lnTo>
                    <a:pt x="1430" y="1493"/>
                  </a:lnTo>
                  <a:lnTo>
                    <a:pt x="1430" y="1493"/>
                  </a:lnTo>
                  <a:lnTo>
                    <a:pt x="1430" y="1493"/>
                  </a:lnTo>
                  <a:lnTo>
                    <a:pt x="1433" y="1491"/>
                  </a:lnTo>
                  <a:lnTo>
                    <a:pt x="1433" y="1491"/>
                  </a:lnTo>
                  <a:lnTo>
                    <a:pt x="1433" y="1491"/>
                  </a:lnTo>
                  <a:lnTo>
                    <a:pt x="1433" y="1491"/>
                  </a:lnTo>
                  <a:lnTo>
                    <a:pt x="1433" y="1493"/>
                  </a:lnTo>
                  <a:lnTo>
                    <a:pt x="1435" y="1493"/>
                  </a:lnTo>
                  <a:lnTo>
                    <a:pt x="1437" y="1491"/>
                  </a:lnTo>
                  <a:lnTo>
                    <a:pt x="1437" y="1491"/>
                  </a:lnTo>
                  <a:lnTo>
                    <a:pt x="1437" y="1491"/>
                  </a:lnTo>
                  <a:lnTo>
                    <a:pt x="1437" y="1489"/>
                  </a:lnTo>
                  <a:lnTo>
                    <a:pt x="1437" y="1489"/>
                  </a:lnTo>
                  <a:lnTo>
                    <a:pt x="1437" y="1489"/>
                  </a:lnTo>
                  <a:lnTo>
                    <a:pt x="1440" y="1489"/>
                  </a:lnTo>
                  <a:lnTo>
                    <a:pt x="1440" y="1489"/>
                  </a:lnTo>
                  <a:lnTo>
                    <a:pt x="1440" y="1486"/>
                  </a:lnTo>
                  <a:lnTo>
                    <a:pt x="1440" y="1486"/>
                  </a:lnTo>
                  <a:lnTo>
                    <a:pt x="1440" y="1486"/>
                  </a:lnTo>
                  <a:lnTo>
                    <a:pt x="1437" y="1484"/>
                  </a:lnTo>
                  <a:lnTo>
                    <a:pt x="1437" y="1486"/>
                  </a:lnTo>
                  <a:lnTo>
                    <a:pt x="1437" y="1486"/>
                  </a:lnTo>
                  <a:lnTo>
                    <a:pt x="1435" y="1486"/>
                  </a:lnTo>
                  <a:lnTo>
                    <a:pt x="1435" y="1486"/>
                  </a:lnTo>
                  <a:lnTo>
                    <a:pt x="1430" y="1489"/>
                  </a:lnTo>
                  <a:lnTo>
                    <a:pt x="1428" y="1489"/>
                  </a:lnTo>
                  <a:lnTo>
                    <a:pt x="1425" y="1489"/>
                  </a:lnTo>
                  <a:lnTo>
                    <a:pt x="1425" y="1489"/>
                  </a:lnTo>
                  <a:lnTo>
                    <a:pt x="1425" y="1489"/>
                  </a:lnTo>
                  <a:lnTo>
                    <a:pt x="1425" y="1489"/>
                  </a:lnTo>
                  <a:lnTo>
                    <a:pt x="1425" y="1491"/>
                  </a:lnTo>
                  <a:lnTo>
                    <a:pt x="1425" y="1491"/>
                  </a:lnTo>
                  <a:lnTo>
                    <a:pt x="1425" y="1491"/>
                  </a:lnTo>
                  <a:lnTo>
                    <a:pt x="1425" y="1491"/>
                  </a:lnTo>
                  <a:lnTo>
                    <a:pt x="1425" y="1491"/>
                  </a:lnTo>
                  <a:lnTo>
                    <a:pt x="1425" y="1493"/>
                  </a:lnTo>
                  <a:lnTo>
                    <a:pt x="1423" y="1493"/>
                  </a:lnTo>
                  <a:lnTo>
                    <a:pt x="1423" y="1493"/>
                  </a:lnTo>
                  <a:lnTo>
                    <a:pt x="1421" y="1493"/>
                  </a:lnTo>
                  <a:lnTo>
                    <a:pt x="1421" y="1496"/>
                  </a:lnTo>
                  <a:lnTo>
                    <a:pt x="1423" y="1496"/>
                  </a:lnTo>
                  <a:lnTo>
                    <a:pt x="1425" y="1496"/>
                  </a:lnTo>
                  <a:lnTo>
                    <a:pt x="1423" y="1496"/>
                  </a:lnTo>
                  <a:lnTo>
                    <a:pt x="1423" y="1498"/>
                  </a:lnTo>
                  <a:lnTo>
                    <a:pt x="1423" y="1498"/>
                  </a:lnTo>
                  <a:lnTo>
                    <a:pt x="1423" y="1496"/>
                  </a:lnTo>
                  <a:lnTo>
                    <a:pt x="1421" y="1498"/>
                  </a:lnTo>
                  <a:lnTo>
                    <a:pt x="1423" y="1498"/>
                  </a:lnTo>
                  <a:lnTo>
                    <a:pt x="1423" y="1500"/>
                  </a:lnTo>
                  <a:lnTo>
                    <a:pt x="1421" y="1500"/>
                  </a:lnTo>
                  <a:lnTo>
                    <a:pt x="1421" y="1500"/>
                  </a:lnTo>
                  <a:lnTo>
                    <a:pt x="1421" y="1500"/>
                  </a:lnTo>
                  <a:lnTo>
                    <a:pt x="1418" y="1500"/>
                  </a:lnTo>
                  <a:lnTo>
                    <a:pt x="1418" y="1500"/>
                  </a:lnTo>
                  <a:lnTo>
                    <a:pt x="1418" y="1503"/>
                  </a:lnTo>
                  <a:lnTo>
                    <a:pt x="1418" y="1503"/>
                  </a:lnTo>
                  <a:lnTo>
                    <a:pt x="1416" y="1503"/>
                  </a:lnTo>
                  <a:lnTo>
                    <a:pt x="1416" y="1503"/>
                  </a:lnTo>
                  <a:lnTo>
                    <a:pt x="1416" y="1503"/>
                  </a:lnTo>
                  <a:lnTo>
                    <a:pt x="1416" y="1500"/>
                  </a:lnTo>
                  <a:lnTo>
                    <a:pt x="1416" y="1500"/>
                  </a:lnTo>
                  <a:lnTo>
                    <a:pt x="1416" y="1500"/>
                  </a:lnTo>
                  <a:lnTo>
                    <a:pt x="1416" y="1500"/>
                  </a:lnTo>
                  <a:lnTo>
                    <a:pt x="1414" y="1500"/>
                  </a:lnTo>
                  <a:lnTo>
                    <a:pt x="1414" y="1500"/>
                  </a:lnTo>
                  <a:lnTo>
                    <a:pt x="1414" y="1498"/>
                  </a:lnTo>
                  <a:lnTo>
                    <a:pt x="1414" y="1498"/>
                  </a:lnTo>
                  <a:lnTo>
                    <a:pt x="1416" y="1496"/>
                  </a:lnTo>
                  <a:lnTo>
                    <a:pt x="1416" y="1496"/>
                  </a:lnTo>
                  <a:lnTo>
                    <a:pt x="1418" y="1496"/>
                  </a:lnTo>
                  <a:lnTo>
                    <a:pt x="1418" y="1496"/>
                  </a:lnTo>
                  <a:lnTo>
                    <a:pt x="1416" y="1493"/>
                  </a:lnTo>
                  <a:lnTo>
                    <a:pt x="1418" y="1493"/>
                  </a:lnTo>
                  <a:lnTo>
                    <a:pt x="1418" y="1491"/>
                  </a:lnTo>
                  <a:lnTo>
                    <a:pt x="1418" y="1491"/>
                  </a:lnTo>
                  <a:lnTo>
                    <a:pt x="1421" y="1489"/>
                  </a:lnTo>
                  <a:lnTo>
                    <a:pt x="1421" y="1486"/>
                  </a:lnTo>
                  <a:lnTo>
                    <a:pt x="1423" y="1484"/>
                  </a:lnTo>
                  <a:lnTo>
                    <a:pt x="1423" y="1484"/>
                  </a:lnTo>
                  <a:lnTo>
                    <a:pt x="1423" y="1482"/>
                  </a:lnTo>
                  <a:lnTo>
                    <a:pt x="1425" y="1479"/>
                  </a:lnTo>
                  <a:lnTo>
                    <a:pt x="1428" y="1477"/>
                  </a:lnTo>
                  <a:lnTo>
                    <a:pt x="1428" y="1477"/>
                  </a:lnTo>
                  <a:lnTo>
                    <a:pt x="1430" y="1477"/>
                  </a:lnTo>
                  <a:lnTo>
                    <a:pt x="1430" y="1474"/>
                  </a:lnTo>
                  <a:lnTo>
                    <a:pt x="1433" y="1474"/>
                  </a:lnTo>
                  <a:lnTo>
                    <a:pt x="1437" y="1472"/>
                  </a:lnTo>
                  <a:lnTo>
                    <a:pt x="1440" y="1467"/>
                  </a:lnTo>
                  <a:lnTo>
                    <a:pt x="1442" y="1467"/>
                  </a:lnTo>
                  <a:lnTo>
                    <a:pt x="1444" y="1465"/>
                  </a:lnTo>
                  <a:lnTo>
                    <a:pt x="1444" y="1465"/>
                  </a:lnTo>
                  <a:lnTo>
                    <a:pt x="1449" y="1467"/>
                  </a:lnTo>
                  <a:lnTo>
                    <a:pt x="1452" y="1467"/>
                  </a:lnTo>
                  <a:lnTo>
                    <a:pt x="1454" y="1467"/>
                  </a:lnTo>
                  <a:lnTo>
                    <a:pt x="1454" y="1474"/>
                  </a:lnTo>
                  <a:lnTo>
                    <a:pt x="1454" y="1477"/>
                  </a:lnTo>
                  <a:lnTo>
                    <a:pt x="1452" y="1477"/>
                  </a:lnTo>
                  <a:lnTo>
                    <a:pt x="1452" y="1479"/>
                  </a:lnTo>
                  <a:lnTo>
                    <a:pt x="1454" y="1479"/>
                  </a:lnTo>
                  <a:lnTo>
                    <a:pt x="1454" y="1479"/>
                  </a:lnTo>
                  <a:lnTo>
                    <a:pt x="1452" y="1479"/>
                  </a:lnTo>
                  <a:lnTo>
                    <a:pt x="1449" y="1482"/>
                  </a:lnTo>
                  <a:lnTo>
                    <a:pt x="1449" y="1482"/>
                  </a:lnTo>
                  <a:lnTo>
                    <a:pt x="1449" y="1482"/>
                  </a:lnTo>
                  <a:lnTo>
                    <a:pt x="1449" y="1482"/>
                  </a:lnTo>
                  <a:lnTo>
                    <a:pt x="1449" y="1479"/>
                  </a:lnTo>
                  <a:lnTo>
                    <a:pt x="1444" y="1482"/>
                  </a:lnTo>
                  <a:lnTo>
                    <a:pt x="1442" y="1482"/>
                  </a:lnTo>
                  <a:lnTo>
                    <a:pt x="1442" y="1484"/>
                  </a:lnTo>
                  <a:lnTo>
                    <a:pt x="1442" y="1484"/>
                  </a:lnTo>
                  <a:lnTo>
                    <a:pt x="1442" y="1484"/>
                  </a:lnTo>
                  <a:lnTo>
                    <a:pt x="1442" y="1484"/>
                  </a:lnTo>
                  <a:lnTo>
                    <a:pt x="1442" y="1484"/>
                  </a:lnTo>
                  <a:lnTo>
                    <a:pt x="1442" y="1484"/>
                  </a:lnTo>
                  <a:lnTo>
                    <a:pt x="1442" y="1484"/>
                  </a:lnTo>
                  <a:lnTo>
                    <a:pt x="1442" y="1484"/>
                  </a:lnTo>
                  <a:lnTo>
                    <a:pt x="1442" y="1484"/>
                  </a:lnTo>
                  <a:lnTo>
                    <a:pt x="1442" y="1486"/>
                  </a:lnTo>
                  <a:lnTo>
                    <a:pt x="1442" y="1486"/>
                  </a:lnTo>
                  <a:lnTo>
                    <a:pt x="1444" y="1486"/>
                  </a:lnTo>
                  <a:lnTo>
                    <a:pt x="1447" y="1486"/>
                  </a:lnTo>
                  <a:lnTo>
                    <a:pt x="1452" y="1484"/>
                  </a:lnTo>
                  <a:lnTo>
                    <a:pt x="1456" y="1482"/>
                  </a:lnTo>
                  <a:lnTo>
                    <a:pt x="1459" y="1482"/>
                  </a:lnTo>
                  <a:lnTo>
                    <a:pt x="1459" y="1482"/>
                  </a:lnTo>
                  <a:lnTo>
                    <a:pt x="1459" y="1482"/>
                  </a:lnTo>
                  <a:lnTo>
                    <a:pt x="1459" y="1482"/>
                  </a:lnTo>
                  <a:lnTo>
                    <a:pt x="1463" y="1479"/>
                  </a:lnTo>
                  <a:lnTo>
                    <a:pt x="1466" y="1479"/>
                  </a:lnTo>
                  <a:lnTo>
                    <a:pt x="1466" y="1479"/>
                  </a:lnTo>
                  <a:lnTo>
                    <a:pt x="1468" y="1477"/>
                  </a:lnTo>
                  <a:lnTo>
                    <a:pt x="1470" y="1477"/>
                  </a:lnTo>
                  <a:lnTo>
                    <a:pt x="1470" y="1477"/>
                  </a:lnTo>
                  <a:lnTo>
                    <a:pt x="1473" y="1477"/>
                  </a:lnTo>
                  <a:lnTo>
                    <a:pt x="1475" y="1474"/>
                  </a:lnTo>
                  <a:lnTo>
                    <a:pt x="1480" y="1474"/>
                  </a:lnTo>
                  <a:lnTo>
                    <a:pt x="1489" y="1472"/>
                  </a:lnTo>
                  <a:lnTo>
                    <a:pt x="1492" y="1472"/>
                  </a:lnTo>
                  <a:lnTo>
                    <a:pt x="1492" y="1470"/>
                  </a:lnTo>
                  <a:lnTo>
                    <a:pt x="1492" y="1470"/>
                  </a:lnTo>
                  <a:lnTo>
                    <a:pt x="1494" y="1470"/>
                  </a:lnTo>
                  <a:lnTo>
                    <a:pt x="1494" y="1470"/>
                  </a:lnTo>
                  <a:lnTo>
                    <a:pt x="1496" y="1472"/>
                  </a:lnTo>
                  <a:lnTo>
                    <a:pt x="1496" y="1472"/>
                  </a:lnTo>
                  <a:lnTo>
                    <a:pt x="1499" y="1470"/>
                  </a:lnTo>
                  <a:lnTo>
                    <a:pt x="1511" y="1465"/>
                  </a:lnTo>
                  <a:lnTo>
                    <a:pt x="1520" y="1460"/>
                  </a:lnTo>
                  <a:lnTo>
                    <a:pt x="1518" y="1460"/>
                  </a:lnTo>
                  <a:lnTo>
                    <a:pt x="1518" y="1458"/>
                  </a:lnTo>
                  <a:lnTo>
                    <a:pt x="1515" y="1458"/>
                  </a:lnTo>
                  <a:lnTo>
                    <a:pt x="1515" y="1458"/>
                  </a:lnTo>
                  <a:lnTo>
                    <a:pt x="1515" y="1458"/>
                  </a:lnTo>
                  <a:lnTo>
                    <a:pt x="1513" y="1458"/>
                  </a:lnTo>
                  <a:lnTo>
                    <a:pt x="1513" y="1455"/>
                  </a:lnTo>
                  <a:lnTo>
                    <a:pt x="1513" y="1455"/>
                  </a:lnTo>
                  <a:lnTo>
                    <a:pt x="1513" y="1455"/>
                  </a:lnTo>
                  <a:lnTo>
                    <a:pt x="1513" y="1455"/>
                  </a:lnTo>
                  <a:lnTo>
                    <a:pt x="1513" y="1455"/>
                  </a:lnTo>
                  <a:lnTo>
                    <a:pt x="1513" y="1455"/>
                  </a:lnTo>
                  <a:lnTo>
                    <a:pt x="1511" y="1455"/>
                  </a:lnTo>
                  <a:lnTo>
                    <a:pt x="1511" y="1455"/>
                  </a:lnTo>
                  <a:lnTo>
                    <a:pt x="1508" y="1453"/>
                  </a:lnTo>
                  <a:lnTo>
                    <a:pt x="1506" y="1453"/>
                  </a:lnTo>
                  <a:lnTo>
                    <a:pt x="1504" y="1451"/>
                  </a:lnTo>
                  <a:lnTo>
                    <a:pt x="1504" y="1451"/>
                  </a:lnTo>
                  <a:lnTo>
                    <a:pt x="1501" y="1451"/>
                  </a:lnTo>
                  <a:lnTo>
                    <a:pt x="1501" y="1448"/>
                  </a:lnTo>
                  <a:lnTo>
                    <a:pt x="1501" y="1446"/>
                  </a:lnTo>
                  <a:lnTo>
                    <a:pt x="1501" y="1444"/>
                  </a:lnTo>
                  <a:lnTo>
                    <a:pt x="1501" y="1444"/>
                  </a:lnTo>
                  <a:lnTo>
                    <a:pt x="1504" y="1446"/>
                  </a:lnTo>
                  <a:lnTo>
                    <a:pt x="1504" y="1448"/>
                  </a:lnTo>
                  <a:lnTo>
                    <a:pt x="1504" y="1448"/>
                  </a:lnTo>
                  <a:lnTo>
                    <a:pt x="1506" y="1451"/>
                  </a:lnTo>
                  <a:lnTo>
                    <a:pt x="1506" y="1451"/>
                  </a:lnTo>
                  <a:lnTo>
                    <a:pt x="1506" y="1451"/>
                  </a:lnTo>
                  <a:lnTo>
                    <a:pt x="1508" y="1451"/>
                  </a:lnTo>
                  <a:lnTo>
                    <a:pt x="1511" y="1451"/>
                  </a:lnTo>
                  <a:lnTo>
                    <a:pt x="1518" y="1455"/>
                  </a:lnTo>
                  <a:lnTo>
                    <a:pt x="1523" y="1458"/>
                  </a:lnTo>
                  <a:lnTo>
                    <a:pt x="1525" y="1458"/>
                  </a:lnTo>
                  <a:lnTo>
                    <a:pt x="1523" y="1458"/>
                  </a:lnTo>
                  <a:lnTo>
                    <a:pt x="1523" y="1458"/>
                  </a:lnTo>
                  <a:lnTo>
                    <a:pt x="1523" y="1455"/>
                  </a:lnTo>
                  <a:lnTo>
                    <a:pt x="1523" y="1455"/>
                  </a:lnTo>
                  <a:lnTo>
                    <a:pt x="1523" y="1453"/>
                  </a:lnTo>
                  <a:lnTo>
                    <a:pt x="1527" y="1448"/>
                  </a:lnTo>
                  <a:lnTo>
                    <a:pt x="1527" y="1448"/>
                  </a:lnTo>
                  <a:lnTo>
                    <a:pt x="1530" y="1446"/>
                  </a:lnTo>
                  <a:lnTo>
                    <a:pt x="1530" y="1441"/>
                  </a:lnTo>
                  <a:lnTo>
                    <a:pt x="1530" y="1441"/>
                  </a:lnTo>
                  <a:lnTo>
                    <a:pt x="1532" y="1439"/>
                  </a:lnTo>
                  <a:lnTo>
                    <a:pt x="1534" y="1439"/>
                  </a:lnTo>
                  <a:lnTo>
                    <a:pt x="1537" y="1439"/>
                  </a:lnTo>
                  <a:lnTo>
                    <a:pt x="1541" y="1437"/>
                  </a:lnTo>
                  <a:lnTo>
                    <a:pt x="1549" y="1432"/>
                  </a:lnTo>
                  <a:lnTo>
                    <a:pt x="1551" y="1429"/>
                  </a:lnTo>
                  <a:lnTo>
                    <a:pt x="1549" y="1432"/>
                  </a:lnTo>
                  <a:lnTo>
                    <a:pt x="1546" y="1432"/>
                  </a:lnTo>
                  <a:lnTo>
                    <a:pt x="1546" y="1432"/>
                  </a:lnTo>
                  <a:lnTo>
                    <a:pt x="1546" y="1429"/>
                  </a:lnTo>
                  <a:lnTo>
                    <a:pt x="1549" y="1429"/>
                  </a:lnTo>
                  <a:lnTo>
                    <a:pt x="1551" y="1429"/>
                  </a:lnTo>
                  <a:lnTo>
                    <a:pt x="1551" y="1427"/>
                  </a:lnTo>
                  <a:lnTo>
                    <a:pt x="1553" y="1427"/>
                  </a:lnTo>
                  <a:lnTo>
                    <a:pt x="1556" y="1425"/>
                  </a:lnTo>
                  <a:lnTo>
                    <a:pt x="1556" y="1420"/>
                  </a:lnTo>
                  <a:lnTo>
                    <a:pt x="1556" y="1418"/>
                  </a:lnTo>
                  <a:lnTo>
                    <a:pt x="1556" y="1420"/>
                  </a:lnTo>
                  <a:lnTo>
                    <a:pt x="1556" y="1422"/>
                  </a:lnTo>
                  <a:lnTo>
                    <a:pt x="1556" y="1422"/>
                  </a:lnTo>
                  <a:lnTo>
                    <a:pt x="1553" y="1422"/>
                  </a:lnTo>
                  <a:lnTo>
                    <a:pt x="1551" y="1422"/>
                  </a:lnTo>
                  <a:lnTo>
                    <a:pt x="1551" y="1425"/>
                  </a:lnTo>
                  <a:lnTo>
                    <a:pt x="1549" y="1425"/>
                  </a:lnTo>
                  <a:lnTo>
                    <a:pt x="1549" y="1420"/>
                  </a:lnTo>
                  <a:lnTo>
                    <a:pt x="1551" y="1415"/>
                  </a:lnTo>
                  <a:lnTo>
                    <a:pt x="1551" y="1413"/>
                  </a:lnTo>
                  <a:lnTo>
                    <a:pt x="1553" y="1413"/>
                  </a:lnTo>
                  <a:lnTo>
                    <a:pt x="1565" y="1403"/>
                  </a:lnTo>
                  <a:lnTo>
                    <a:pt x="1570" y="1401"/>
                  </a:lnTo>
                  <a:lnTo>
                    <a:pt x="1572" y="1399"/>
                  </a:lnTo>
                  <a:lnTo>
                    <a:pt x="1575" y="1396"/>
                  </a:lnTo>
                  <a:lnTo>
                    <a:pt x="1577" y="1396"/>
                  </a:lnTo>
                  <a:lnTo>
                    <a:pt x="1575" y="1396"/>
                  </a:lnTo>
                  <a:lnTo>
                    <a:pt x="1575" y="1396"/>
                  </a:lnTo>
                  <a:lnTo>
                    <a:pt x="1572" y="1399"/>
                  </a:lnTo>
                  <a:lnTo>
                    <a:pt x="1572" y="1396"/>
                  </a:lnTo>
                  <a:lnTo>
                    <a:pt x="1572" y="1396"/>
                  </a:lnTo>
                  <a:lnTo>
                    <a:pt x="1570" y="1396"/>
                  </a:lnTo>
                  <a:lnTo>
                    <a:pt x="1570" y="1396"/>
                  </a:lnTo>
                  <a:lnTo>
                    <a:pt x="1570" y="1396"/>
                  </a:lnTo>
                  <a:lnTo>
                    <a:pt x="1570" y="1396"/>
                  </a:lnTo>
                  <a:lnTo>
                    <a:pt x="1568" y="1396"/>
                  </a:lnTo>
                  <a:lnTo>
                    <a:pt x="1568" y="1396"/>
                  </a:lnTo>
                  <a:lnTo>
                    <a:pt x="1568" y="1394"/>
                  </a:lnTo>
                  <a:lnTo>
                    <a:pt x="1570" y="1394"/>
                  </a:lnTo>
                  <a:lnTo>
                    <a:pt x="1570" y="1394"/>
                  </a:lnTo>
                  <a:lnTo>
                    <a:pt x="1572" y="1394"/>
                  </a:lnTo>
                  <a:lnTo>
                    <a:pt x="1572" y="1394"/>
                  </a:lnTo>
                  <a:lnTo>
                    <a:pt x="1572" y="1394"/>
                  </a:lnTo>
                  <a:lnTo>
                    <a:pt x="1572" y="1394"/>
                  </a:lnTo>
                  <a:lnTo>
                    <a:pt x="1572" y="1392"/>
                  </a:lnTo>
                  <a:lnTo>
                    <a:pt x="1572" y="1392"/>
                  </a:lnTo>
                  <a:lnTo>
                    <a:pt x="1570" y="1392"/>
                  </a:lnTo>
                  <a:lnTo>
                    <a:pt x="1568" y="1392"/>
                  </a:lnTo>
                  <a:lnTo>
                    <a:pt x="1565" y="1389"/>
                  </a:lnTo>
                  <a:lnTo>
                    <a:pt x="1563" y="1389"/>
                  </a:lnTo>
                  <a:lnTo>
                    <a:pt x="1563" y="1389"/>
                  </a:lnTo>
                  <a:lnTo>
                    <a:pt x="1565" y="1387"/>
                  </a:lnTo>
                  <a:lnTo>
                    <a:pt x="1568" y="1387"/>
                  </a:lnTo>
                  <a:lnTo>
                    <a:pt x="1568" y="1389"/>
                  </a:lnTo>
                  <a:lnTo>
                    <a:pt x="1570" y="1387"/>
                  </a:lnTo>
                  <a:lnTo>
                    <a:pt x="1568" y="1382"/>
                  </a:lnTo>
                  <a:lnTo>
                    <a:pt x="1558" y="1361"/>
                  </a:lnTo>
                  <a:lnTo>
                    <a:pt x="1558" y="1354"/>
                  </a:lnTo>
                  <a:lnTo>
                    <a:pt x="1560" y="1347"/>
                  </a:lnTo>
                  <a:lnTo>
                    <a:pt x="1565" y="1339"/>
                  </a:lnTo>
                  <a:lnTo>
                    <a:pt x="1577" y="1328"/>
                  </a:lnTo>
                  <a:lnTo>
                    <a:pt x="1582" y="1323"/>
                  </a:lnTo>
                  <a:lnTo>
                    <a:pt x="1589" y="1321"/>
                  </a:lnTo>
                  <a:lnTo>
                    <a:pt x="1589" y="1321"/>
                  </a:lnTo>
                  <a:lnTo>
                    <a:pt x="1591" y="1321"/>
                  </a:lnTo>
                  <a:lnTo>
                    <a:pt x="1594" y="1318"/>
                  </a:lnTo>
                  <a:lnTo>
                    <a:pt x="1594" y="1318"/>
                  </a:lnTo>
                  <a:lnTo>
                    <a:pt x="1596" y="1321"/>
                  </a:lnTo>
                  <a:lnTo>
                    <a:pt x="1601" y="1318"/>
                  </a:lnTo>
                  <a:lnTo>
                    <a:pt x="1605" y="1316"/>
                  </a:lnTo>
                  <a:lnTo>
                    <a:pt x="1610" y="1313"/>
                  </a:lnTo>
                  <a:lnTo>
                    <a:pt x="1624" y="1311"/>
                  </a:lnTo>
                  <a:lnTo>
                    <a:pt x="1627" y="1311"/>
                  </a:lnTo>
                  <a:lnTo>
                    <a:pt x="1629" y="1311"/>
                  </a:lnTo>
                  <a:lnTo>
                    <a:pt x="1631" y="1311"/>
                  </a:lnTo>
                  <a:lnTo>
                    <a:pt x="1636" y="1306"/>
                  </a:lnTo>
                  <a:lnTo>
                    <a:pt x="1641" y="1304"/>
                  </a:lnTo>
                  <a:lnTo>
                    <a:pt x="1646" y="1302"/>
                  </a:lnTo>
                  <a:lnTo>
                    <a:pt x="1646" y="1299"/>
                  </a:lnTo>
                  <a:lnTo>
                    <a:pt x="1646" y="1299"/>
                  </a:lnTo>
                  <a:lnTo>
                    <a:pt x="1648" y="1299"/>
                  </a:lnTo>
                  <a:lnTo>
                    <a:pt x="1648" y="1297"/>
                  </a:lnTo>
                  <a:lnTo>
                    <a:pt x="1648" y="1297"/>
                  </a:lnTo>
                  <a:lnTo>
                    <a:pt x="1648" y="1297"/>
                  </a:lnTo>
                  <a:lnTo>
                    <a:pt x="1650" y="1295"/>
                  </a:lnTo>
                  <a:lnTo>
                    <a:pt x="1653" y="1295"/>
                  </a:lnTo>
                  <a:lnTo>
                    <a:pt x="1653" y="1295"/>
                  </a:lnTo>
                  <a:lnTo>
                    <a:pt x="1655" y="1292"/>
                  </a:lnTo>
                  <a:lnTo>
                    <a:pt x="1658" y="1283"/>
                  </a:lnTo>
                  <a:lnTo>
                    <a:pt x="1660" y="1283"/>
                  </a:lnTo>
                  <a:lnTo>
                    <a:pt x="1660" y="1280"/>
                  </a:lnTo>
                  <a:lnTo>
                    <a:pt x="1660" y="1280"/>
                  </a:lnTo>
                  <a:lnTo>
                    <a:pt x="1660" y="1280"/>
                  </a:lnTo>
                  <a:lnTo>
                    <a:pt x="1660" y="1278"/>
                  </a:lnTo>
                  <a:lnTo>
                    <a:pt x="1660" y="1278"/>
                  </a:lnTo>
                  <a:lnTo>
                    <a:pt x="1662" y="1278"/>
                  </a:lnTo>
                  <a:lnTo>
                    <a:pt x="1665" y="1276"/>
                  </a:lnTo>
                  <a:lnTo>
                    <a:pt x="1667" y="1273"/>
                  </a:lnTo>
                  <a:lnTo>
                    <a:pt x="1669" y="1271"/>
                  </a:lnTo>
                  <a:lnTo>
                    <a:pt x="1669" y="1268"/>
                  </a:lnTo>
                  <a:lnTo>
                    <a:pt x="1669" y="1266"/>
                  </a:lnTo>
                  <a:lnTo>
                    <a:pt x="1667" y="1264"/>
                  </a:lnTo>
                  <a:lnTo>
                    <a:pt x="1665" y="1264"/>
                  </a:lnTo>
                  <a:lnTo>
                    <a:pt x="1660" y="1261"/>
                  </a:lnTo>
                  <a:lnTo>
                    <a:pt x="1658" y="1261"/>
                  </a:lnTo>
                  <a:lnTo>
                    <a:pt x="1655" y="1261"/>
                  </a:lnTo>
                  <a:lnTo>
                    <a:pt x="1655" y="1261"/>
                  </a:lnTo>
                  <a:lnTo>
                    <a:pt x="1653" y="1259"/>
                  </a:lnTo>
                  <a:lnTo>
                    <a:pt x="1653" y="1257"/>
                  </a:lnTo>
                  <a:lnTo>
                    <a:pt x="1650" y="1254"/>
                  </a:lnTo>
                  <a:lnTo>
                    <a:pt x="1650" y="1247"/>
                  </a:lnTo>
                  <a:lnTo>
                    <a:pt x="1648" y="1245"/>
                  </a:lnTo>
                  <a:lnTo>
                    <a:pt x="1648" y="1242"/>
                  </a:lnTo>
                  <a:lnTo>
                    <a:pt x="1648" y="1242"/>
                  </a:lnTo>
                  <a:lnTo>
                    <a:pt x="1650" y="1242"/>
                  </a:lnTo>
                  <a:lnTo>
                    <a:pt x="1650" y="1242"/>
                  </a:lnTo>
                  <a:lnTo>
                    <a:pt x="1650" y="1245"/>
                  </a:lnTo>
                  <a:lnTo>
                    <a:pt x="1650" y="1247"/>
                  </a:lnTo>
                  <a:lnTo>
                    <a:pt x="1650" y="1247"/>
                  </a:lnTo>
                  <a:lnTo>
                    <a:pt x="1653" y="1252"/>
                  </a:lnTo>
                  <a:lnTo>
                    <a:pt x="1653" y="1252"/>
                  </a:lnTo>
                  <a:lnTo>
                    <a:pt x="1653" y="1254"/>
                  </a:lnTo>
                  <a:lnTo>
                    <a:pt x="1655" y="1257"/>
                  </a:lnTo>
                  <a:lnTo>
                    <a:pt x="1658" y="1259"/>
                  </a:lnTo>
                  <a:lnTo>
                    <a:pt x="1658" y="1259"/>
                  </a:lnTo>
                  <a:lnTo>
                    <a:pt x="1660" y="1259"/>
                  </a:lnTo>
                  <a:lnTo>
                    <a:pt x="1660" y="1259"/>
                  </a:lnTo>
                  <a:lnTo>
                    <a:pt x="1662" y="1259"/>
                  </a:lnTo>
                  <a:lnTo>
                    <a:pt x="1662" y="1261"/>
                  </a:lnTo>
                  <a:lnTo>
                    <a:pt x="1665" y="1261"/>
                  </a:lnTo>
                  <a:lnTo>
                    <a:pt x="1669" y="1264"/>
                  </a:lnTo>
                  <a:lnTo>
                    <a:pt x="1672" y="1264"/>
                  </a:lnTo>
                  <a:lnTo>
                    <a:pt x="1672" y="1266"/>
                  </a:lnTo>
                  <a:lnTo>
                    <a:pt x="1674" y="1271"/>
                  </a:lnTo>
                  <a:lnTo>
                    <a:pt x="1674" y="1273"/>
                  </a:lnTo>
                  <a:lnTo>
                    <a:pt x="1672" y="1276"/>
                  </a:lnTo>
                  <a:lnTo>
                    <a:pt x="1669" y="1280"/>
                  </a:lnTo>
                  <a:lnTo>
                    <a:pt x="1669" y="1280"/>
                  </a:lnTo>
                  <a:lnTo>
                    <a:pt x="1667" y="1283"/>
                  </a:lnTo>
                  <a:lnTo>
                    <a:pt x="1667" y="1283"/>
                  </a:lnTo>
                  <a:lnTo>
                    <a:pt x="1669" y="1287"/>
                  </a:lnTo>
                  <a:lnTo>
                    <a:pt x="1669" y="1290"/>
                  </a:lnTo>
                  <a:lnTo>
                    <a:pt x="1669" y="1290"/>
                  </a:lnTo>
                  <a:lnTo>
                    <a:pt x="1672" y="1297"/>
                  </a:lnTo>
                  <a:lnTo>
                    <a:pt x="1674" y="1299"/>
                  </a:lnTo>
                  <a:lnTo>
                    <a:pt x="1672" y="1299"/>
                  </a:lnTo>
                  <a:lnTo>
                    <a:pt x="1674" y="1302"/>
                  </a:lnTo>
                  <a:lnTo>
                    <a:pt x="1672" y="1304"/>
                  </a:lnTo>
                  <a:lnTo>
                    <a:pt x="1672" y="1306"/>
                  </a:lnTo>
                  <a:lnTo>
                    <a:pt x="1672" y="1309"/>
                  </a:lnTo>
                  <a:lnTo>
                    <a:pt x="1672" y="1309"/>
                  </a:lnTo>
                  <a:lnTo>
                    <a:pt x="1672" y="1311"/>
                  </a:lnTo>
                  <a:lnTo>
                    <a:pt x="1674" y="1316"/>
                  </a:lnTo>
                  <a:lnTo>
                    <a:pt x="1674" y="1313"/>
                  </a:lnTo>
                  <a:lnTo>
                    <a:pt x="1676" y="1316"/>
                  </a:lnTo>
                  <a:lnTo>
                    <a:pt x="1676" y="1318"/>
                  </a:lnTo>
                  <a:lnTo>
                    <a:pt x="1676" y="1318"/>
                  </a:lnTo>
                  <a:lnTo>
                    <a:pt x="1676" y="1321"/>
                  </a:lnTo>
                  <a:lnTo>
                    <a:pt x="1679" y="1321"/>
                  </a:lnTo>
                  <a:lnTo>
                    <a:pt x="1679" y="1321"/>
                  </a:lnTo>
                  <a:lnTo>
                    <a:pt x="1679" y="1318"/>
                  </a:lnTo>
                  <a:lnTo>
                    <a:pt x="1681" y="1318"/>
                  </a:lnTo>
                  <a:lnTo>
                    <a:pt x="1681" y="1318"/>
                  </a:lnTo>
                  <a:lnTo>
                    <a:pt x="1681" y="1318"/>
                  </a:lnTo>
                  <a:lnTo>
                    <a:pt x="1681" y="1318"/>
                  </a:lnTo>
                  <a:lnTo>
                    <a:pt x="1681" y="1316"/>
                  </a:lnTo>
                  <a:lnTo>
                    <a:pt x="1679" y="1316"/>
                  </a:lnTo>
                  <a:lnTo>
                    <a:pt x="1679" y="1313"/>
                  </a:lnTo>
                  <a:lnTo>
                    <a:pt x="1679" y="1313"/>
                  </a:lnTo>
                  <a:lnTo>
                    <a:pt x="1681" y="1311"/>
                  </a:lnTo>
                  <a:lnTo>
                    <a:pt x="1681" y="1311"/>
                  </a:lnTo>
                  <a:lnTo>
                    <a:pt x="1681" y="1309"/>
                  </a:lnTo>
                  <a:lnTo>
                    <a:pt x="1676" y="1299"/>
                  </a:lnTo>
                  <a:lnTo>
                    <a:pt x="1676" y="1297"/>
                  </a:lnTo>
                  <a:lnTo>
                    <a:pt x="1679" y="1297"/>
                  </a:lnTo>
                  <a:lnTo>
                    <a:pt x="1679" y="1299"/>
                  </a:lnTo>
                  <a:lnTo>
                    <a:pt x="1681" y="1302"/>
                  </a:lnTo>
                  <a:lnTo>
                    <a:pt x="1681" y="1302"/>
                  </a:lnTo>
                  <a:lnTo>
                    <a:pt x="1681" y="1313"/>
                  </a:lnTo>
                  <a:lnTo>
                    <a:pt x="1681" y="1313"/>
                  </a:lnTo>
                  <a:lnTo>
                    <a:pt x="1684" y="1316"/>
                  </a:lnTo>
                  <a:lnTo>
                    <a:pt x="1684" y="1313"/>
                  </a:lnTo>
                  <a:lnTo>
                    <a:pt x="1684" y="1311"/>
                  </a:lnTo>
                  <a:lnTo>
                    <a:pt x="1684" y="1311"/>
                  </a:lnTo>
                  <a:lnTo>
                    <a:pt x="1684" y="1311"/>
                  </a:lnTo>
                  <a:lnTo>
                    <a:pt x="1684" y="1309"/>
                  </a:lnTo>
                  <a:lnTo>
                    <a:pt x="1684" y="1306"/>
                  </a:lnTo>
                  <a:lnTo>
                    <a:pt x="1684" y="1306"/>
                  </a:lnTo>
                  <a:lnTo>
                    <a:pt x="1684" y="1306"/>
                  </a:lnTo>
                  <a:lnTo>
                    <a:pt x="1684" y="1304"/>
                  </a:lnTo>
                  <a:lnTo>
                    <a:pt x="1684" y="1306"/>
                  </a:lnTo>
                  <a:lnTo>
                    <a:pt x="1684" y="1306"/>
                  </a:lnTo>
                  <a:lnTo>
                    <a:pt x="1684" y="1306"/>
                  </a:lnTo>
                  <a:lnTo>
                    <a:pt x="1686" y="1309"/>
                  </a:lnTo>
                  <a:lnTo>
                    <a:pt x="1686" y="1309"/>
                  </a:lnTo>
                  <a:lnTo>
                    <a:pt x="1688" y="1306"/>
                  </a:lnTo>
                  <a:lnTo>
                    <a:pt x="1688" y="1306"/>
                  </a:lnTo>
                  <a:lnTo>
                    <a:pt x="1688" y="1309"/>
                  </a:lnTo>
                  <a:lnTo>
                    <a:pt x="1688" y="1313"/>
                  </a:lnTo>
                  <a:lnTo>
                    <a:pt x="1688" y="1316"/>
                  </a:lnTo>
                  <a:lnTo>
                    <a:pt x="1691" y="1316"/>
                  </a:lnTo>
                  <a:lnTo>
                    <a:pt x="1691" y="1313"/>
                  </a:lnTo>
                  <a:lnTo>
                    <a:pt x="1693" y="1313"/>
                  </a:lnTo>
                  <a:lnTo>
                    <a:pt x="1693" y="1313"/>
                  </a:lnTo>
                  <a:lnTo>
                    <a:pt x="1695" y="1311"/>
                  </a:lnTo>
                  <a:lnTo>
                    <a:pt x="1695" y="1309"/>
                  </a:lnTo>
                  <a:lnTo>
                    <a:pt x="1695" y="1309"/>
                  </a:lnTo>
                  <a:lnTo>
                    <a:pt x="1693" y="1306"/>
                  </a:lnTo>
                  <a:lnTo>
                    <a:pt x="1693" y="1304"/>
                  </a:lnTo>
                  <a:lnTo>
                    <a:pt x="1693" y="1302"/>
                  </a:lnTo>
                  <a:lnTo>
                    <a:pt x="1693" y="1302"/>
                  </a:lnTo>
                  <a:lnTo>
                    <a:pt x="1695" y="1299"/>
                  </a:lnTo>
                  <a:lnTo>
                    <a:pt x="1695" y="1297"/>
                  </a:lnTo>
                  <a:lnTo>
                    <a:pt x="1695" y="1297"/>
                  </a:lnTo>
                  <a:lnTo>
                    <a:pt x="1695" y="1297"/>
                  </a:lnTo>
                  <a:lnTo>
                    <a:pt x="1698" y="1297"/>
                  </a:lnTo>
                  <a:lnTo>
                    <a:pt x="1698" y="1297"/>
                  </a:lnTo>
                  <a:lnTo>
                    <a:pt x="1698" y="1295"/>
                  </a:lnTo>
                  <a:lnTo>
                    <a:pt x="1695" y="1292"/>
                  </a:lnTo>
                  <a:lnTo>
                    <a:pt x="1695" y="1290"/>
                  </a:lnTo>
                  <a:lnTo>
                    <a:pt x="1695" y="1287"/>
                  </a:lnTo>
                  <a:lnTo>
                    <a:pt x="1698" y="1287"/>
                  </a:lnTo>
                  <a:lnTo>
                    <a:pt x="1698" y="1285"/>
                  </a:lnTo>
                  <a:lnTo>
                    <a:pt x="1698" y="1285"/>
                  </a:lnTo>
                  <a:lnTo>
                    <a:pt x="1698" y="1285"/>
                  </a:lnTo>
                  <a:lnTo>
                    <a:pt x="1698" y="1287"/>
                  </a:lnTo>
                  <a:lnTo>
                    <a:pt x="1698" y="1290"/>
                  </a:lnTo>
                  <a:lnTo>
                    <a:pt x="1698" y="1292"/>
                  </a:lnTo>
                  <a:lnTo>
                    <a:pt x="1700" y="1295"/>
                  </a:lnTo>
                  <a:lnTo>
                    <a:pt x="1700" y="1297"/>
                  </a:lnTo>
                  <a:lnTo>
                    <a:pt x="1698" y="1302"/>
                  </a:lnTo>
                  <a:lnTo>
                    <a:pt x="1698" y="1302"/>
                  </a:lnTo>
                  <a:lnTo>
                    <a:pt x="1698" y="1306"/>
                  </a:lnTo>
                  <a:lnTo>
                    <a:pt x="1700" y="1311"/>
                  </a:lnTo>
                  <a:lnTo>
                    <a:pt x="1700" y="1311"/>
                  </a:lnTo>
                  <a:lnTo>
                    <a:pt x="1698" y="1311"/>
                  </a:lnTo>
                  <a:lnTo>
                    <a:pt x="1698" y="1313"/>
                  </a:lnTo>
                  <a:lnTo>
                    <a:pt x="1698" y="1313"/>
                  </a:lnTo>
                  <a:lnTo>
                    <a:pt x="1698" y="1316"/>
                  </a:lnTo>
                  <a:lnTo>
                    <a:pt x="1698" y="1316"/>
                  </a:lnTo>
                  <a:lnTo>
                    <a:pt x="1698" y="1316"/>
                  </a:lnTo>
                  <a:lnTo>
                    <a:pt x="1698" y="1318"/>
                  </a:lnTo>
                  <a:lnTo>
                    <a:pt x="1695" y="1318"/>
                  </a:lnTo>
                  <a:lnTo>
                    <a:pt x="1698" y="1321"/>
                  </a:lnTo>
                  <a:lnTo>
                    <a:pt x="1698" y="1323"/>
                  </a:lnTo>
                  <a:lnTo>
                    <a:pt x="1700" y="1321"/>
                  </a:lnTo>
                  <a:lnTo>
                    <a:pt x="1700" y="1321"/>
                  </a:lnTo>
                  <a:lnTo>
                    <a:pt x="1700" y="1321"/>
                  </a:lnTo>
                  <a:lnTo>
                    <a:pt x="1700" y="1318"/>
                  </a:lnTo>
                  <a:lnTo>
                    <a:pt x="1700" y="1318"/>
                  </a:lnTo>
                  <a:lnTo>
                    <a:pt x="1700" y="1318"/>
                  </a:lnTo>
                  <a:lnTo>
                    <a:pt x="1703" y="1318"/>
                  </a:lnTo>
                  <a:lnTo>
                    <a:pt x="1703" y="1318"/>
                  </a:lnTo>
                  <a:lnTo>
                    <a:pt x="1705" y="1318"/>
                  </a:lnTo>
                  <a:lnTo>
                    <a:pt x="1705" y="1313"/>
                  </a:lnTo>
                  <a:lnTo>
                    <a:pt x="1705" y="1313"/>
                  </a:lnTo>
                  <a:lnTo>
                    <a:pt x="1705" y="1311"/>
                  </a:lnTo>
                  <a:lnTo>
                    <a:pt x="1705" y="1306"/>
                  </a:lnTo>
                  <a:lnTo>
                    <a:pt x="1705" y="1306"/>
                  </a:lnTo>
                  <a:lnTo>
                    <a:pt x="1707" y="1306"/>
                  </a:lnTo>
                  <a:lnTo>
                    <a:pt x="1707" y="1306"/>
                  </a:lnTo>
                  <a:lnTo>
                    <a:pt x="1707" y="1304"/>
                  </a:lnTo>
                  <a:lnTo>
                    <a:pt x="1707" y="1302"/>
                  </a:lnTo>
                  <a:lnTo>
                    <a:pt x="1707" y="1299"/>
                  </a:lnTo>
                  <a:lnTo>
                    <a:pt x="1705" y="1299"/>
                  </a:lnTo>
                  <a:lnTo>
                    <a:pt x="1705" y="1299"/>
                  </a:lnTo>
                  <a:lnTo>
                    <a:pt x="1703" y="1302"/>
                  </a:lnTo>
                  <a:lnTo>
                    <a:pt x="1703" y="1299"/>
                  </a:lnTo>
                  <a:lnTo>
                    <a:pt x="1703" y="1295"/>
                  </a:lnTo>
                  <a:lnTo>
                    <a:pt x="1703" y="1292"/>
                  </a:lnTo>
                  <a:lnTo>
                    <a:pt x="1705" y="1285"/>
                  </a:lnTo>
                  <a:lnTo>
                    <a:pt x="1705" y="1285"/>
                  </a:lnTo>
                  <a:lnTo>
                    <a:pt x="1705" y="1280"/>
                  </a:lnTo>
                  <a:lnTo>
                    <a:pt x="1705" y="1280"/>
                  </a:lnTo>
                  <a:lnTo>
                    <a:pt x="1707" y="1278"/>
                  </a:lnTo>
                  <a:lnTo>
                    <a:pt x="1707" y="1276"/>
                  </a:lnTo>
                  <a:lnTo>
                    <a:pt x="1707" y="1276"/>
                  </a:lnTo>
                  <a:lnTo>
                    <a:pt x="1707" y="1273"/>
                  </a:lnTo>
                  <a:lnTo>
                    <a:pt x="1707" y="1271"/>
                  </a:lnTo>
                  <a:lnTo>
                    <a:pt x="1707" y="1271"/>
                  </a:lnTo>
                  <a:lnTo>
                    <a:pt x="1707" y="1268"/>
                  </a:lnTo>
                  <a:lnTo>
                    <a:pt x="1707" y="1268"/>
                  </a:lnTo>
                  <a:lnTo>
                    <a:pt x="1710" y="1266"/>
                  </a:lnTo>
                  <a:lnTo>
                    <a:pt x="1710" y="1266"/>
                  </a:lnTo>
                  <a:lnTo>
                    <a:pt x="1710" y="1264"/>
                  </a:lnTo>
                  <a:lnTo>
                    <a:pt x="1710" y="1264"/>
                  </a:lnTo>
                  <a:lnTo>
                    <a:pt x="1710" y="1264"/>
                  </a:lnTo>
                  <a:lnTo>
                    <a:pt x="1710" y="1261"/>
                  </a:lnTo>
                  <a:lnTo>
                    <a:pt x="1710" y="1261"/>
                  </a:lnTo>
                  <a:lnTo>
                    <a:pt x="1712" y="1261"/>
                  </a:lnTo>
                  <a:lnTo>
                    <a:pt x="1712" y="1264"/>
                  </a:lnTo>
                  <a:lnTo>
                    <a:pt x="1712" y="1266"/>
                  </a:lnTo>
                  <a:lnTo>
                    <a:pt x="1710" y="1266"/>
                  </a:lnTo>
                  <a:lnTo>
                    <a:pt x="1710" y="1271"/>
                  </a:lnTo>
                  <a:lnTo>
                    <a:pt x="1710" y="1271"/>
                  </a:lnTo>
                  <a:lnTo>
                    <a:pt x="1710" y="1273"/>
                  </a:lnTo>
                  <a:lnTo>
                    <a:pt x="1710" y="1276"/>
                  </a:lnTo>
                  <a:lnTo>
                    <a:pt x="1710" y="1278"/>
                  </a:lnTo>
                  <a:lnTo>
                    <a:pt x="1710" y="1278"/>
                  </a:lnTo>
                  <a:lnTo>
                    <a:pt x="1710" y="1280"/>
                  </a:lnTo>
                  <a:lnTo>
                    <a:pt x="1707" y="1283"/>
                  </a:lnTo>
                  <a:lnTo>
                    <a:pt x="1707" y="1283"/>
                  </a:lnTo>
                  <a:lnTo>
                    <a:pt x="1707" y="1283"/>
                  </a:lnTo>
                  <a:lnTo>
                    <a:pt x="1707" y="1285"/>
                  </a:lnTo>
                  <a:lnTo>
                    <a:pt x="1710" y="1285"/>
                  </a:lnTo>
                  <a:lnTo>
                    <a:pt x="1710" y="1285"/>
                  </a:lnTo>
                  <a:lnTo>
                    <a:pt x="1712" y="1285"/>
                  </a:lnTo>
                  <a:lnTo>
                    <a:pt x="1712" y="1285"/>
                  </a:lnTo>
                  <a:lnTo>
                    <a:pt x="1712" y="1285"/>
                  </a:lnTo>
                  <a:lnTo>
                    <a:pt x="1714" y="1283"/>
                  </a:lnTo>
                  <a:lnTo>
                    <a:pt x="1714" y="1283"/>
                  </a:lnTo>
                  <a:lnTo>
                    <a:pt x="1717" y="1278"/>
                  </a:lnTo>
                  <a:lnTo>
                    <a:pt x="1717" y="1276"/>
                  </a:lnTo>
                  <a:lnTo>
                    <a:pt x="1714" y="1276"/>
                  </a:lnTo>
                  <a:lnTo>
                    <a:pt x="1714" y="1276"/>
                  </a:lnTo>
                  <a:lnTo>
                    <a:pt x="1714" y="1273"/>
                  </a:lnTo>
                  <a:lnTo>
                    <a:pt x="1714" y="1273"/>
                  </a:lnTo>
                  <a:lnTo>
                    <a:pt x="1714" y="1271"/>
                  </a:lnTo>
                  <a:lnTo>
                    <a:pt x="1714" y="1271"/>
                  </a:lnTo>
                  <a:lnTo>
                    <a:pt x="1717" y="1268"/>
                  </a:lnTo>
                  <a:lnTo>
                    <a:pt x="1717" y="1268"/>
                  </a:lnTo>
                  <a:lnTo>
                    <a:pt x="1719" y="1268"/>
                  </a:lnTo>
                  <a:lnTo>
                    <a:pt x="1717" y="1271"/>
                  </a:lnTo>
                  <a:lnTo>
                    <a:pt x="1714" y="1271"/>
                  </a:lnTo>
                  <a:lnTo>
                    <a:pt x="1714" y="1273"/>
                  </a:lnTo>
                  <a:lnTo>
                    <a:pt x="1714" y="1276"/>
                  </a:lnTo>
                  <a:lnTo>
                    <a:pt x="1719" y="1276"/>
                  </a:lnTo>
                  <a:lnTo>
                    <a:pt x="1719" y="1278"/>
                  </a:lnTo>
                  <a:lnTo>
                    <a:pt x="1719" y="1280"/>
                  </a:lnTo>
                  <a:lnTo>
                    <a:pt x="1717" y="1280"/>
                  </a:lnTo>
                  <a:lnTo>
                    <a:pt x="1717" y="1283"/>
                  </a:lnTo>
                  <a:lnTo>
                    <a:pt x="1717" y="1283"/>
                  </a:lnTo>
                  <a:lnTo>
                    <a:pt x="1714" y="1285"/>
                  </a:lnTo>
                  <a:lnTo>
                    <a:pt x="1714" y="1290"/>
                  </a:lnTo>
                  <a:lnTo>
                    <a:pt x="1714" y="1295"/>
                  </a:lnTo>
                  <a:lnTo>
                    <a:pt x="1714" y="1295"/>
                  </a:lnTo>
                  <a:lnTo>
                    <a:pt x="1714" y="1297"/>
                  </a:lnTo>
                  <a:lnTo>
                    <a:pt x="1712" y="1306"/>
                  </a:lnTo>
                  <a:lnTo>
                    <a:pt x="1712" y="1309"/>
                  </a:lnTo>
                  <a:lnTo>
                    <a:pt x="1717" y="1313"/>
                  </a:lnTo>
                  <a:lnTo>
                    <a:pt x="1714" y="1318"/>
                  </a:lnTo>
                  <a:lnTo>
                    <a:pt x="1717" y="1318"/>
                  </a:lnTo>
                  <a:lnTo>
                    <a:pt x="1719" y="1318"/>
                  </a:lnTo>
                  <a:lnTo>
                    <a:pt x="1721" y="1318"/>
                  </a:lnTo>
                  <a:lnTo>
                    <a:pt x="1721" y="1316"/>
                  </a:lnTo>
                  <a:lnTo>
                    <a:pt x="1721" y="1316"/>
                  </a:lnTo>
                  <a:lnTo>
                    <a:pt x="1721" y="1313"/>
                  </a:lnTo>
                  <a:lnTo>
                    <a:pt x="1721" y="1313"/>
                  </a:lnTo>
                  <a:lnTo>
                    <a:pt x="1721" y="1311"/>
                  </a:lnTo>
                  <a:lnTo>
                    <a:pt x="1721" y="1311"/>
                  </a:lnTo>
                  <a:lnTo>
                    <a:pt x="1721" y="1311"/>
                  </a:lnTo>
                  <a:lnTo>
                    <a:pt x="1721" y="1311"/>
                  </a:lnTo>
                  <a:lnTo>
                    <a:pt x="1721" y="1309"/>
                  </a:lnTo>
                  <a:lnTo>
                    <a:pt x="1724" y="1309"/>
                  </a:lnTo>
                  <a:lnTo>
                    <a:pt x="1724" y="1306"/>
                  </a:lnTo>
                  <a:lnTo>
                    <a:pt x="1724" y="1309"/>
                  </a:lnTo>
                  <a:lnTo>
                    <a:pt x="1724" y="1309"/>
                  </a:lnTo>
                  <a:lnTo>
                    <a:pt x="1724" y="1311"/>
                  </a:lnTo>
                  <a:lnTo>
                    <a:pt x="1724" y="1311"/>
                  </a:lnTo>
                  <a:lnTo>
                    <a:pt x="1721" y="1311"/>
                  </a:lnTo>
                  <a:lnTo>
                    <a:pt x="1724" y="1313"/>
                  </a:lnTo>
                  <a:lnTo>
                    <a:pt x="1724" y="1313"/>
                  </a:lnTo>
                  <a:lnTo>
                    <a:pt x="1726" y="1313"/>
                  </a:lnTo>
                  <a:lnTo>
                    <a:pt x="1726" y="1311"/>
                  </a:lnTo>
                  <a:lnTo>
                    <a:pt x="1726" y="1311"/>
                  </a:lnTo>
                  <a:lnTo>
                    <a:pt x="1726" y="1309"/>
                  </a:lnTo>
                  <a:lnTo>
                    <a:pt x="1726" y="1306"/>
                  </a:lnTo>
                  <a:lnTo>
                    <a:pt x="1726" y="1304"/>
                  </a:lnTo>
                  <a:lnTo>
                    <a:pt x="1726" y="1302"/>
                  </a:lnTo>
                  <a:lnTo>
                    <a:pt x="1726" y="1302"/>
                  </a:lnTo>
                  <a:lnTo>
                    <a:pt x="1729" y="1302"/>
                  </a:lnTo>
                  <a:lnTo>
                    <a:pt x="1729" y="1302"/>
                  </a:lnTo>
                  <a:lnTo>
                    <a:pt x="1729" y="1309"/>
                  </a:lnTo>
                  <a:lnTo>
                    <a:pt x="1729" y="1311"/>
                  </a:lnTo>
                  <a:lnTo>
                    <a:pt x="1731" y="1311"/>
                  </a:lnTo>
                  <a:lnTo>
                    <a:pt x="1731" y="1311"/>
                  </a:lnTo>
                  <a:lnTo>
                    <a:pt x="1733" y="1311"/>
                  </a:lnTo>
                  <a:lnTo>
                    <a:pt x="1738" y="1313"/>
                  </a:lnTo>
                  <a:lnTo>
                    <a:pt x="1738" y="1316"/>
                  </a:lnTo>
                  <a:lnTo>
                    <a:pt x="1740" y="1316"/>
                  </a:lnTo>
                  <a:lnTo>
                    <a:pt x="1740" y="1313"/>
                  </a:lnTo>
                  <a:lnTo>
                    <a:pt x="1740" y="1313"/>
                  </a:lnTo>
                  <a:lnTo>
                    <a:pt x="1743" y="1313"/>
                  </a:lnTo>
                  <a:lnTo>
                    <a:pt x="1743" y="1313"/>
                  </a:lnTo>
                  <a:lnTo>
                    <a:pt x="1743" y="1313"/>
                  </a:lnTo>
                  <a:lnTo>
                    <a:pt x="1743" y="1313"/>
                  </a:lnTo>
                  <a:lnTo>
                    <a:pt x="1743" y="1313"/>
                  </a:lnTo>
                  <a:lnTo>
                    <a:pt x="1745" y="1313"/>
                  </a:lnTo>
                  <a:lnTo>
                    <a:pt x="1745" y="1313"/>
                  </a:lnTo>
                  <a:lnTo>
                    <a:pt x="1745" y="1313"/>
                  </a:lnTo>
                  <a:lnTo>
                    <a:pt x="1745" y="1309"/>
                  </a:lnTo>
                  <a:lnTo>
                    <a:pt x="1745" y="1309"/>
                  </a:lnTo>
                  <a:lnTo>
                    <a:pt x="1745" y="1306"/>
                  </a:lnTo>
                  <a:lnTo>
                    <a:pt x="1743" y="1304"/>
                  </a:lnTo>
                  <a:lnTo>
                    <a:pt x="1743" y="1304"/>
                  </a:lnTo>
                  <a:lnTo>
                    <a:pt x="1740" y="1299"/>
                  </a:lnTo>
                  <a:lnTo>
                    <a:pt x="1740" y="1292"/>
                  </a:lnTo>
                  <a:lnTo>
                    <a:pt x="1738" y="1290"/>
                  </a:lnTo>
                  <a:lnTo>
                    <a:pt x="1736" y="1287"/>
                  </a:lnTo>
                  <a:lnTo>
                    <a:pt x="1736" y="1287"/>
                  </a:lnTo>
                  <a:lnTo>
                    <a:pt x="1733" y="1287"/>
                  </a:lnTo>
                  <a:lnTo>
                    <a:pt x="1733" y="1287"/>
                  </a:lnTo>
                  <a:lnTo>
                    <a:pt x="1731" y="1285"/>
                  </a:lnTo>
                  <a:lnTo>
                    <a:pt x="1731" y="1283"/>
                  </a:lnTo>
                  <a:lnTo>
                    <a:pt x="1731" y="1280"/>
                  </a:lnTo>
                  <a:lnTo>
                    <a:pt x="1733" y="1280"/>
                  </a:lnTo>
                  <a:lnTo>
                    <a:pt x="1733" y="1283"/>
                  </a:lnTo>
                  <a:lnTo>
                    <a:pt x="1733" y="1285"/>
                  </a:lnTo>
                  <a:lnTo>
                    <a:pt x="1733" y="1285"/>
                  </a:lnTo>
                  <a:lnTo>
                    <a:pt x="1736" y="1285"/>
                  </a:lnTo>
                  <a:lnTo>
                    <a:pt x="1738" y="1287"/>
                  </a:lnTo>
                  <a:lnTo>
                    <a:pt x="1740" y="1287"/>
                  </a:lnTo>
                  <a:lnTo>
                    <a:pt x="1740" y="1287"/>
                  </a:lnTo>
                  <a:lnTo>
                    <a:pt x="1740" y="1285"/>
                  </a:lnTo>
                  <a:lnTo>
                    <a:pt x="1740" y="1285"/>
                  </a:lnTo>
                  <a:lnTo>
                    <a:pt x="1743" y="1287"/>
                  </a:lnTo>
                  <a:lnTo>
                    <a:pt x="1745" y="1285"/>
                  </a:lnTo>
                  <a:lnTo>
                    <a:pt x="1745" y="1283"/>
                  </a:lnTo>
                  <a:lnTo>
                    <a:pt x="1743" y="1278"/>
                  </a:lnTo>
                  <a:lnTo>
                    <a:pt x="1743" y="1276"/>
                  </a:lnTo>
                  <a:lnTo>
                    <a:pt x="1743" y="1273"/>
                  </a:lnTo>
                  <a:lnTo>
                    <a:pt x="1743" y="1273"/>
                  </a:lnTo>
                  <a:lnTo>
                    <a:pt x="1743" y="1271"/>
                  </a:lnTo>
                  <a:lnTo>
                    <a:pt x="1743" y="1271"/>
                  </a:lnTo>
                  <a:lnTo>
                    <a:pt x="1743" y="1268"/>
                  </a:lnTo>
                  <a:lnTo>
                    <a:pt x="1743" y="1268"/>
                  </a:lnTo>
                  <a:lnTo>
                    <a:pt x="1745" y="1268"/>
                  </a:lnTo>
                  <a:lnTo>
                    <a:pt x="1745" y="1266"/>
                  </a:lnTo>
                  <a:lnTo>
                    <a:pt x="1745" y="1264"/>
                  </a:lnTo>
                  <a:lnTo>
                    <a:pt x="1745" y="1261"/>
                  </a:lnTo>
                  <a:lnTo>
                    <a:pt x="1745" y="1261"/>
                  </a:lnTo>
                  <a:lnTo>
                    <a:pt x="1740" y="1257"/>
                  </a:lnTo>
                  <a:lnTo>
                    <a:pt x="1740" y="1254"/>
                  </a:lnTo>
                  <a:lnTo>
                    <a:pt x="1740" y="1254"/>
                  </a:lnTo>
                  <a:lnTo>
                    <a:pt x="1740" y="1252"/>
                  </a:lnTo>
                  <a:lnTo>
                    <a:pt x="1738" y="1250"/>
                  </a:lnTo>
                  <a:lnTo>
                    <a:pt x="1738" y="1245"/>
                  </a:lnTo>
                  <a:lnTo>
                    <a:pt x="1738" y="1245"/>
                  </a:lnTo>
                  <a:lnTo>
                    <a:pt x="1738" y="1242"/>
                  </a:lnTo>
                  <a:lnTo>
                    <a:pt x="1738" y="1242"/>
                  </a:lnTo>
                  <a:lnTo>
                    <a:pt x="1738" y="1242"/>
                  </a:lnTo>
                  <a:lnTo>
                    <a:pt x="1738" y="1240"/>
                  </a:lnTo>
                  <a:lnTo>
                    <a:pt x="1738" y="1235"/>
                  </a:lnTo>
                  <a:lnTo>
                    <a:pt x="1736" y="1233"/>
                  </a:lnTo>
                  <a:lnTo>
                    <a:pt x="1736" y="1231"/>
                  </a:lnTo>
                  <a:lnTo>
                    <a:pt x="1733" y="1231"/>
                  </a:lnTo>
                  <a:lnTo>
                    <a:pt x="1736" y="1228"/>
                  </a:lnTo>
                  <a:lnTo>
                    <a:pt x="1736" y="1228"/>
                  </a:lnTo>
                  <a:lnTo>
                    <a:pt x="1736" y="1226"/>
                  </a:lnTo>
                  <a:lnTo>
                    <a:pt x="1733" y="1224"/>
                  </a:lnTo>
                  <a:lnTo>
                    <a:pt x="1733" y="1221"/>
                  </a:lnTo>
                  <a:lnTo>
                    <a:pt x="1733" y="1219"/>
                  </a:lnTo>
                  <a:lnTo>
                    <a:pt x="1733" y="1216"/>
                  </a:lnTo>
                  <a:lnTo>
                    <a:pt x="1731" y="1214"/>
                  </a:lnTo>
                  <a:lnTo>
                    <a:pt x="1731" y="1214"/>
                  </a:lnTo>
                  <a:lnTo>
                    <a:pt x="1731" y="1212"/>
                  </a:lnTo>
                  <a:lnTo>
                    <a:pt x="1733" y="1212"/>
                  </a:lnTo>
                  <a:lnTo>
                    <a:pt x="1733" y="1209"/>
                  </a:lnTo>
                  <a:lnTo>
                    <a:pt x="1733" y="1209"/>
                  </a:lnTo>
                  <a:lnTo>
                    <a:pt x="1733" y="1207"/>
                  </a:lnTo>
                  <a:lnTo>
                    <a:pt x="1736" y="1205"/>
                  </a:lnTo>
                  <a:lnTo>
                    <a:pt x="1733" y="1205"/>
                  </a:lnTo>
                  <a:lnTo>
                    <a:pt x="1733" y="1202"/>
                  </a:lnTo>
                  <a:lnTo>
                    <a:pt x="1731" y="1202"/>
                  </a:lnTo>
                  <a:lnTo>
                    <a:pt x="1731" y="1200"/>
                  </a:lnTo>
                  <a:lnTo>
                    <a:pt x="1729" y="1197"/>
                  </a:lnTo>
                  <a:lnTo>
                    <a:pt x="1729" y="1195"/>
                  </a:lnTo>
                  <a:lnTo>
                    <a:pt x="1726" y="1193"/>
                  </a:lnTo>
                  <a:lnTo>
                    <a:pt x="1726" y="1193"/>
                  </a:lnTo>
                  <a:lnTo>
                    <a:pt x="1726" y="1190"/>
                  </a:lnTo>
                  <a:lnTo>
                    <a:pt x="1726" y="1188"/>
                  </a:lnTo>
                  <a:lnTo>
                    <a:pt x="1726" y="1183"/>
                  </a:lnTo>
                  <a:lnTo>
                    <a:pt x="1729" y="1181"/>
                  </a:lnTo>
                  <a:lnTo>
                    <a:pt x="1733" y="1176"/>
                  </a:lnTo>
                  <a:lnTo>
                    <a:pt x="1733" y="1174"/>
                  </a:lnTo>
                  <a:lnTo>
                    <a:pt x="1736" y="1174"/>
                  </a:lnTo>
                  <a:lnTo>
                    <a:pt x="1736" y="1171"/>
                  </a:lnTo>
                  <a:lnTo>
                    <a:pt x="1736" y="1171"/>
                  </a:lnTo>
                  <a:lnTo>
                    <a:pt x="1736" y="1171"/>
                  </a:lnTo>
                  <a:lnTo>
                    <a:pt x="1733" y="1171"/>
                  </a:lnTo>
                  <a:lnTo>
                    <a:pt x="1731" y="1171"/>
                  </a:lnTo>
                  <a:lnTo>
                    <a:pt x="1731" y="1171"/>
                  </a:lnTo>
                  <a:lnTo>
                    <a:pt x="1726" y="1169"/>
                  </a:lnTo>
                  <a:lnTo>
                    <a:pt x="1724" y="1169"/>
                  </a:lnTo>
                  <a:lnTo>
                    <a:pt x="1724" y="1169"/>
                  </a:lnTo>
                  <a:lnTo>
                    <a:pt x="1721" y="1169"/>
                  </a:lnTo>
                  <a:lnTo>
                    <a:pt x="1721" y="1169"/>
                  </a:lnTo>
                  <a:lnTo>
                    <a:pt x="1721" y="1169"/>
                  </a:lnTo>
                  <a:lnTo>
                    <a:pt x="1719" y="1169"/>
                  </a:lnTo>
                  <a:lnTo>
                    <a:pt x="1714" y="1169"/>
                  </a:lnTo>
                  <a:lnTo>
                    <a:pt x="1714" y="1167"/>
                  </a:lnTo>
                  <a:lnTo>
                    <a:pt x="1712" y="1167"/>
                  </a:lnTo>
                  <a:lnTo>
                    <a:pt x="1712" y="1164"/>
                  </a:lnTo>
                  <a:lnTo>
                    <a:pt x="1714" y="1162"/>
                  </a:lnTo>
                  <a:lnTo>
                    <a:pt x="1714" y="1160"/>
                  </a:lnTo>
                  <a:lnTo>
                    <a:pt x="1719" y="1148"/>
                  </a:lnTo>
                  <a:lnTo>
                    <a:pt x="1719" y="1145"/>
                  </a:lnTo>
                  <a:lnTo>
                    <a:pt x="1719" y="1145"/>
                  </a:lnTo>
                  <a:lnTo>
                    <a:pt x="1717" y="1145"/>
                  </a:lnTo>
                  <a:lnTo>
                    <a:pt x="1717" y="1148"/>
                  </a:lnTo>
                  <a:lnTo>
                    <a:pt x="1714" y="1148"/>
                  </a:lnTo>
                  <a:lnTo>
                    <a:pt x="1714" y="1145"/>
                  </a:lnTo>
                  <a:lnTo>
                    <a:pt x="1714" y="1145"/>
                  </a:lnTo>
                  <a:lnTo>
                    <a:pt x="1712" y="1143"/>
                  </a:lnTo>
                  <a:lnTo>
                    <a:pt x="1710" y="1141"/>
                  </a:lnTo>
                  <a:lnTo>
                    <a:pt x="1707" y="1138"/>
                  </a:lnTo>
                  <a:lnTo>
                    <a:pt x="1707" y="1136"/>
                  </a:lnTo>
                  <a:lnTo>
                    <a:pt x="1705" y="1136"/>
                  </a:lnTo>
                  <a:lnTo>
                    <a:pt x="1705" y="1136"/>
                  </a:lnTo>
                  <a:lnTo>
                    <a:pt x="1703" y="1136"/>
                  </a:lnTo>
                  <a:lnTo>
                    <a:pt x="1703" y="1136"/>
                  </a:lnTo>
                  <a:lnTo>
                    <a:pt x="1703" y="1136"/>
                  </a:lnTo>
                  <a:lnTo>
                    <a:pt x="1703" y="1134"/>
                  </a:lnTo>
                  <a:lnTo>
                    <a:pt x="1703" y="1134"/>
                  </a:lnTo>
                  <a:lnTo>
                    <a:pt x="1703" y="1134"/>
                  </a:lnTo>
                  <a:lnTo>
                    <a:pt x="1703" y="1134"/>
                  </a:lnTo>
                  <a:lnTo>
                    <a:pt x="1700" y="1134"/>
                  </a:lnTo>
                  <a:lnTo>
                    <a:pt x="1700" y="1131"/>
                  </a:lnTo>
                  <a:lnTo>
                    <a:pt x="1703" y="1124"/>
                  </a:lnTo>
                  <a:lnTo>
                    <a:pt x="1703" y="1122"/>
                  </a:lnTo>
                  <a:lnTo>
                    <a:pt x="1703" y="1122"/>
                  </a:lnTo>
                  <a:lnTo>
                    <a:pt x="1703" y="1119"/>
                  </a:lnTo>
                  <a:lnTo>
                    <a:pt x="1703" y="1119"/>
                  </a:lnTo>
                  <a:lnTo>
                    <a:pt x="1703" y="1117"/>
                  </a:lnTo>
                  <a:lnTo>
                    <a:pt x="1705" y="1117"/>
                  </a:lnTo>
                  <a:lnTo>
                    <a:pt x="1705" y="1115"/>
                  </a:lnTo>
                  <a:lnTo>
                    <a:pt x="1703" y="1115"/>
                  </a:lnTo>
                  <a:lnTo>
                    <a:pt x="1703" y="1115"/>
                  </a:lnTo>
                  <a:lnTo>
                    <a:pt x="1705" y="1112"/>
                  </a:lnTo>
                  <a:lnTo>
                    <a:pt x="1705" y="1112"/>
                  </a:lnTo>
                  <a:lnTo>
                    <a:pt x="1707" y="1112"/>
                  </a:lnTo>
                  <a:lnTo>
                    <a:pt x="1707" y="1112"/>
                  </a:lnTo>
                  <a:lnTo>
                    <a:pt x="1710" y="1112"/>
                  </a:lnTo>
                  <a:lnTo>
                    <a:pt x="1712" y="1110"/>
                  </a:lnTo>
                  <a:lnTo>
                    <a:pt x="1714" y="1108"/>
                  </a:lnTo>
                  <a:lnTo>
                    <a:pt x="1714" y="1108"/>
                  </a:lnTo>
                  <a:lnTo>
                    <a:pt x="1714" y="1105"/>
                  </a:lnTo>
                  <a:lnTo>
                    <a:pt x="1714" y="1103"/>
                  </a:lnTo>
                  <a:lnTo>
                    <a:pt x="1714" y="1100"/>
                  </a:lnTo>
                  <a:lnTo>
                    <a:pt x="1714" y="1100"/>
                  </a:lnTo>
                  <a:lnTo>
                    <a:pt x="1714" y="1098"/>
                  </a:lnTo>
                  <a:lnTo>
                    <a:pt x="1717" y="1098"/>
                  </a:lnTo>
                  <a:lnTo>
                    <a:pt x="1717" y="1096"/>
                  </a:lnTo>
                  <a:lnTo>
                    <a:pt x="1714" y="1096"/>
                  </a:lnTo>
                  <a:lnTo>
                    <a:pt x="1714" y="1096"/>
                  </a:lnTo>
                  <a:lnTo>
                    <a:pt x="1712" y="1093"/>
                  </a:lnTo>
                  <a:lnTo>
                    <a:pt x="1712" y="1093"/>
                  </a:lnTo>
                  <a:lnTo>
                    <a:pt x="1712" y="1091"/>
                  </a:lnTo>
                  <a:lnTo>
                    <a:pt x="1712" y="1089"/>
                  </a:lnTo>
                  <a:lnTo>
                    <a:pt x="1712" y="1089"/>
                  </a:lnTo>
                  <a:lnTo>
                    <a:pt x="1712" y="1086"/>
                  </a:lnTo>
                  <a:lnTo>
                    <a:pt x="1712" y="1086"/>
                  </a:lnTo>
                  <a:lnTo>
                    <a:pt x="1712" y="1084"/>
                  </a:lnTo>
                  <a:lnTo>
                    <a:pt x="1714" y="1084"/>
                  </a:lnTo>
                  <a:lnTo>
                    <a:pt x="1714" y="1084"/>
                  </a:lnTo>
                  <a:lnTo>
                    <a:pt x="1717" y="1082"/>
                  </a:lnTo>
                  <a:lnTo>
                    <a:pt x="1717" y="1082"/>
                  </a:lnTo>
                  <a:lnTo>
                    <a:pt x="1717" y="1079"/>
                  </a:lnTo>
                  <a:lnTo>
                    <a:pt x="1719" y="1079"/>
                  </a:lnTo>
                  <a:lnTo>
                    <a:pt x="1717" y="1079"/>
                  </a:lnTo>
                  <a:lnTo>
                    <a:pt x="1717" y="1077"/>
                  </a:lnTo>
                  <a:lnTo>
                    <a:pt x="1717" y="1077"/>
                  </a:lnTo>
                  <a:lnTo>
                    <a:pt x="1717" y="1074"/>
                  </a:lnTo>
                  <a:lnTo>
                    <a:pt x="1714" y="1072"/>
                  </a:lnTo>
                  <a:lnTo>
                    <a:pt x="1712" y="1070"/>
                  </a:lnTo>
                  <a:lnTo>
                    <a:pt x="1710" y="1070"/>
                  </a:lnTo>
                  <a:lnTo>
                    <a:pt x="1710" y="1072"/>
                  </a:lnTo>
                  <a:lnTo>
                    <a:pt x="1710" y="1072"/>
                  </a:lnTo>
                  <a:lnTo>
                    <a:pt x="1707" y="1072"/>
                  </a:lnTo>
                  <a:lnTo>
                    <a:pt x="1703" y="1072"/>
                  </a:lnTo>
                  <a:lnTo>
                    <a:pt x="1698" y="1072"/>
                  </a:lnTo>
                  <a:lnTo>
                    <a:pt x="1695" y="1072"/>
                  </a:lnTo>
                  <a:lnTo>
                    <a:pt x="1688" y="1067"/>
                  </a:lnTo>
                  <a:lnTo>
                    <a:pt x="1667" y="1055"/>
                  </a:lnTo>
                  <a:lnTo>
                    <a:pt x="1665" y="1053"/>
                  </a:lnTo>
                  <a:lnTo>
                    <a:pt x="1665" y="1053"/>
                  </a:lnTo>
                  <a:lnTo>
                    <a:pt x="1665" y="1053"/>
                  </a:lnTo>
                  <a:lnTo>
                    <a:pt x="1662" y="1051"/>
                  </a:lnTo>
                  <a:lnTo>
                    <a:pt x="1662" y="1051"/>
                  </a:lnTo>
                  <a:lnTo>
                    <a:pt x="1662" y="1051"/>
                  </a:lnTo>
                  <a:lnTo>
                    <a:pt x="1662" y="1046"/>
                  </a:lnTo>
                  <a:lnTo>
                    <a:pt x="1662" y="1046"/>
                  </a:lnTo>
                  <a:lnTo>
                    <a:pt x="1662" y="1044"/>
                  </a:lnTo>
                  <a:lnTo>
                    <a:pt x="1660" y="1041"/>
                  </a:lnTo>
                  <a:lnTo>
                    <a:pt x="1660" y="1041"/>
                  </a:lnTo>
                  <a:lnTo>
                    <a:pt x="1658" y="1041"/>
                  </a:lnTo>
                  <a:lnTo>
                    <a:pt x="1658" y="1039"/>
                  </a:lnTo>
                  <a:lnTo>
                    <a:pt x="1658" y="1037"/>
                  </a:lnTo>
                  <a:lnTo>
                    <a:pt x="1660" y="1034"/>
                  </a:lnTo>
                  <a:lnTo>
                    <a:pt x="1660" y="1032"/>
                  </a:lnTo>
                  <a:lnTo>
                    <a:pt x="1660" y="1032"/>
                  </a:lnTo>
                  <a:lnTo>
                    <a:pt x="1662" y="1029"/>
                  </a:lnTo>
                  <a:lnTo>
                    <a:pt x="1662" y="1029"/>
                  </a:lnTo>
                  <a:lnTo>
                    <a:pt x="1662" y="1029"/>
                  </a:lnTo>
                  <a:lnTo>
                    <a:pt x="1662" y="1027"/>
                  </a:lnTo>
                  <a:lnTo>
                    <a:pt x="1665" y="1027"/>
                  </a:lnTo>
                  <a:lnTo>
                    <a:pt x="1665" y="1027"/>
                  </a:lnTo>
                  <a:lnTo>
                    <a:pt x="1665" y="1025"/>
                  </a:lnTo>
                  <a:lnTo>
                    <a:pt x="1667" y="1025"/>
                  </a:lnTo>
                  <a:lnTo>
                    <a:pt x="1667" y="1022"/>
                  </a:lnTo>
                  <a:lnTo>
                    <a:pt x="1667" y="1020"/>
                  </a:lnTo>
                  <a:lnTo>
                    <a:pt x="1667" y="1018"/>
                  </a:lnTo>
                  <a:lnTo>
                    <a:pt x="1665" y="1018"/>
                  </a:lnTo>
                  <a:lnTo>
                    <a:pt x="1665" y="1018"/>
                  </a:lnTo>
                  <a:lnTo>
                    <a:pt x="1665" y="1015"/>
                  </a:lnTo>
                  <a:lnTo>
                    <a:pt x="1669" y="1015"/>
                  </a:lnTo>
                  <a:lnTo>
                    <a:pt x="1672" y="1013"/>
                  </a:lnTo>
                  <a:lnTo>
                    <a:pt x="1672" y="1013"/>
                  </a:lnTo>
                  <a:lnTo>
                    <a:pt x="1674" y="1015"/>
                  </a:lnTo>
                  <a:lnTo>
                    <a:pt x="1674" y="1015"/>
                  </a:lnTo>
                  <a:lnTo>
                    <a:pt x="1676" y="1018"/>
                  </a:lnTo>
                  <a:lnTo>
                    <a:pt x="1676" y="1020"/>
                  </a:lnTo>
                  <a:lnTo>
                    <a:pt x="1676" y="1020"/>
                  </a:lnTo>
                  <a:lnTo>
                    <a:pt x="1681" y="1020"/>
                  </a:lnTo>
                  <a:lnTo>
                    <a:pt x="1681" y="1020"/>
                  </a:lnTo>
                  <a:lnTo>
                    <a:pt x="1684" y="1020"/>
                  </a:lnTo>
                  <a:lnTo>
                    <a:pt x="1684" y="1018"/>
                  </a:lnTo>
                  <a:lnTo>
                    <a:pt x="1686" y="1013"/>
                  </a:lnTo>
                  <a:lnTo>
                    <a:pt x="1688" y="1010"/>
                  </a:lnTo>
                  <a:lnTo>
                    <a:pt x="1688" y="1008"/>
                  </a:lnTo>
                  <a:lnTo>
                    <a:pt x="1691" y="1006"/>
                  </a:lnTo>
                  <a:lnTo>
                    <a:pt x="1691" y="1003"/>
                  </a:lnTo>
                  <a:lnTo>
                    <a:pt x="1691" y="999"/>
                  </a:lnTo>
                  <a:lnTo>
                    <a:pt x="1691" y="994"/>
                  </a:lnTo>
                  <a:lnTo>
                    <a:pt x="1693" y="992"/>
                  </a:lnTo>
                  <a:lnTo>
                    <a:pt x="1695" y="992"/>
                  </a:lnTo>
                  <a:lnTo>
                    <a:pt x="1695" y="992"/>
                  </a:lnTo>
                  <a:lnTo>
                    <a:pt x="1700" y="992"/>
                  </a:lnTo>
                  <a:lnTo>
                    <a:pt x="1703" y="994"/>
                  </a:lnTo>
                  <a:lnTo>
                    <a:pt x="1703" y="994"/>
                  </a:lnTo>
                  <a:lnTo>
                    <a:pt x="1703" y="994"/>
                  </a:lnTo>
                  <a:lnTo>
                    <a:pt x="1703" y="994"/>
                  </a:lnTo>
                  <a:lnTo>
                    <a:pt x="1705" y="992"/>
                  </a:lnTo>
                  <a:lnTo>
                    <a:pt x="1705" y="992"/>
                  </a:lnTo>
                  <a:lnTo>
                    <a:pt x="1705" y="992"/>
                  </a:lnTo>
                  <a:lnTo>
                    <a:pt x="1710" y="992"/>
                  </a:lnTo>
                  <a:lnTo>
                    <a:pt x="1712" y="992"/>
                  </a:lnTo>
                  <a:lnTo>
                    <a:pt x="1717" y="994"/>
                  </a:lnTo>
                  <a:lnTo>
                    <a:pt x="1721" y="994"/>
                  </a:lnTo>
                  <a:lnTo>
                    <a:pt x="1721" y="994"/>
                  </a:lnTo>
                  <a:lnTo>
                    <a:pt x="1721" y="992"/>
                  </a:lnTo>
                  <a:lnTo>
                    <a:pt x="1724" y="992"/>
                  </a:lnTo>
                  <a:lnTo>
                    <a:pt x="1724" y="992"/>
                  </a:lnTo>
                  <a:lnTo>
                    <a:pt x="1724" y="992"/>
                  </a:lnTo>
                  <a:lnTo>
                    <a:pt x="1724" y="992"/>
                  </a:lnTo>
                  <a:lnTo>
                    <a:pt x="1731" y="994"/>
                  </a:lnTo>
                  <a:lnTo>
                    <a:pt x="1733" y="994"/>
                  </a:lnTo>
                  <a:lnTo>
                    <a:pt x="1731" y="992"/>
                  </a:lnTo>
                  <a:lnTo>
                    <a:pt x="1733" y="992"/>
                  </a:lnTo>
                  <a:lnTo>
                    <a:pt x="1733" y="989"/>
                  </a:lnTo>
                  <a:lnTo>
                    <a:pt x="1733" y="989"/>
                  </a:lnTo>
                  <a:lnTo>
                    <a:pt x="1733" y="987"/>
                  </a:lnTo>
                  <a:lnTo>
                    <a:pt x="1733" y="987"/>
                  </a:lnTo>
                  <a:lnTo>
                    <a:pt x="1738" y="984"/>
                  </a:lnTo>
                  <a:lnTo>
                    <a:pt x="1738" y="984"/>
                  </a:lnTo>
                  <a:lnTo>
                    <a:pt x="1738" y="982"/>
                  </a:lnTo>
                  <a:lnTo>
                    <a:pt x="1738" y="982"/>
                  </a:lnTo>
                  <a:lnTo>
                    <a:pt x="1738" y="982"/>
                  </a:lnTo>
                  <a:lnTo>
                    <a:pt x="1733" y="982"/>
                  </a:lnTo>
                  <a:lnTo>
                    <a:pt x="1731" y="980"/>
                  </a:lnTo>
                  <a:lnTo>
                    <a:pt x="1729" y="980"/>
                  </a:lnTo>
                  <a:lnTo>
                    <a:pt x="1729" y="980"/>
                  </a:lnTo>
                  <a:lnTo>
                    <a:pt x="1726" y="980"/>
                  </a:lnTo>
                  <a:lnTo>
                    <a:pt x="1726" y="980"/>
                  </a:lnTo>
                  <a:lnTo>
                    <a:pt x="1726" y="977"/>
                  </a:lnTo>
                  <a:lnTo>
                    <a:pt x="1724" y="975"/>
                  </a:lnTo>
                  <a:lnTo>
                    <a:pt x="1724" y="975"/>
                  </a:lnTo>
                  <a:lnTo>
                    <a:pt x="1724" y="975"/>
                  </a:lnTo>
                  <a:lnTo>
                    <a:pt x="1724" y="973"/>
                  </a:lnTo>
                  <a:lnTo>
                    <a:pt x="1721" y="973"/>
                  </a:lnTo>
                  <a:lnTo>
                    <a:pt x="1721" y="973"/>
                  </a:lnTo>
                  <a:lnTo>
                    <a:pt x="1724" y="968"/>
                  </a:lnTo>
                  <a:lnTo>
                    <a:pt x="1724" y="966"/>
                  </a:lnTo>
                  <a:lnTo>
                    <a:pt x="1724" y="966"/>
                  </a:lnTo>
                  <a:lnTo>
                    <a:pt x="1721" y="966"/>
                  </a:lnTo>
                  <a:lnTo>
                    <a:pt x="1721" y="963"/>
                  </a:lnTo>
                  <a:lnTo>
                    <a:pt x="1719" y="963"/>
                  </a:lnTo>
                  <a:lnTo>
                    <a:pt x="1717" y="961"/>
                  </a:lnTo>
                  <a:lnTo>
                    <a:pt x="1717" y="963"/>
                  </a:lnTo>
                  <a:lnTo>
                    <a:pt x="1717" y="963"/>
                  </a:lnTo>
                  <a:lnTo>
                    <a:pt x="1717" y="963"/>
                  </a:lnTo>
                  <a:lnTo>
                    <a:pt x="1714" y="963"/>
                  </a:lnTo>
                  <a:lnTo>
                    <a:pt x="1714" y="963"/>
                  </a:lnTo>
                  <a:lnTo>
                    <a:pt x="1714" y="966"/>
                  </a:lnTo>
                  <a:lnTo>
                    <a:pt x="1712" y="966"/>
                  </a:lnTo>
                  <a:lnTo>
                    <a:pt x="1712" y="966"/>
                  </a:lnTo>
                  <a:lnTo>
                    <a:pt x="1712" y="966"/>
                  </a:lnTo>
                  <a:lnTo>
                    <a:pt x="1710" y="966"/>
                  </a:lnTo>
                  <a:lnTo>
                    <a:pt x="1707" y="963"/>
                  </a:lnTo>
                  <a:lnTo>
                    <a:pt x="1705" y="963"/>
                  </a:lnTo>
                  <a:lnTo>
                    <a:pt x="1703" y="963"/>
                  </a:lnTo>
                  <a:lnTo>
                    <a:pt x="1700" y="963"/>
                  </a:lnTo>
                  <a:lnTo>
                    <a:pt x="1698" y="963"/>
                  </a:lnTo>
                  <a:lnTo>
                    <a:pt x="1698" y="961"/>
                  </a:lnTo>
                  <a:lnTo>
                    <a:pt x="1695" y="958"/>
                  </a:lnTo>
                  <a:lnTo>
                    <a:pt x="1695" y="956"/>
                  </a:lnTo>
                  <a:lnTo>
                    <a:pt x="1693" y="956"/>
                  </a:lnTo>
                  <a:lnTo>
                    <a:pt x="1691" y="954"/>
                  </a:lnTo>
                  <a:lnTo>
                    <a:pt x="1691" y="949"/>
                  </a:lnTo>
                  <a:lnTo>
                    <a:pt x="1688" y="947"/>
                  </a:lnTo>
                  <a:lnTo>
                    <a:pt x="1681" y="942"/>
                  </a:lnTo>
                  <a:lnTo>
                    <a:pt x="1676" y="937"/>
                  </a:lnTo>
                  <a:lnTo>
                    <a:pt x="1674" y="935"/>
                  </a:lnTo>
                  <a:lnTo>
                    <a:pt x="1672" y="937"/>
                  </a:lnTo>
                  <a:lnTo>
                    <a:pt x="1669" y="937"/>
                  </a:lnTo>
                  <a:lnTo>
                    <a:pt x="1667" y="937"/>
                  </a:lnTo>
                  <a:lnTo>
                    <a:pt x="1667" y="937"/>
                  </a:lnTo>
                  <a:lnTo>
                    <a:pt x="1665" y="937"/>
                  </a:lnTo>
                  <a:lnTo>
                    <a:pt x="1665" y="935"/>
                  </a:lnTo>
                  <a:lnTo>
                    <a:pt x="1665" y="935"/>
                  </a:lnTo>
                  <a:lnTo>
                    <a:pt x="1662" y="932"/>
                  </a:lnTo>
                  <a:lnTo>
                    <a:pt x="1662" y="932"/>
                  </a:lnTo>
                  <a:lnTo>
                    <a:pt x="1662" y="930"/>
                  </a:lnTo>
                  <a:lnTo>
                    <a:pt x="1662" y="930"/>
                  </a:lnTo>
                  <a:lnTo>
                    <a:pt x="1662" y="925"/>
                  </a:lnTo>
                  <a:lnTo>
                    <a:pt x="1662" y="925"/>
                  </a:lnTo>
                  <a:lnTo>
                    <a:pt x="1662" y="925"/>
                  </a:lnTo>
                  <a:lnTo>
                    <a:pt x="1662" y="923"/>
                  </a:lnTo>
                  <a:lnTo>
                    <a:pt x="1665" y="918"/>
                  </a:lnTo>
                  <a:lnTo>
                    <a:pt x="1667" y="916"/>
                  </a:lnTo>
                  <a:lnTo>
                    <a:pt x="1667" y="913"/>
                  </a:lnTo>
                  <a:lnTo>
                    <a:pt x="1669" y="911"/>
                  </a:lnTo>
                  <a:lnTo>
                    <a:pt x="1669" y="911"/>
                  </a:lnTo>
                  <a:lnTo>
                    <a:pt x="1667" y="911"/>
                  </a:lnTo>
                  <a:lnTo>
                    <a:pt x="1667" y="911"/>
                  </a:lnTo>
                  <a:lnTo>
                    <a:pt x="1667" y="911"/>
                  </a:lnTo>
                  <a:lnTo>
                    <a:pt x="1667" y="909"/>
                  </a:lnTo>
                  <a:lnTo>
                    <a:pt x="1667" y="909"/>
                  </a:lnTo>
                  <a:lnTo>
                    <a:pt x="1667" y="909"/>
                  </a:lnTo>
                  <a:lnTo>
                    <a:pt x="1669" y="904"/>
                  </a:lnTo>
                  <a:lnTo>
                    <a:pt x="1669" y="904"/>
                  </a:lnTo>
                  <a:lnTo>
                    <a:pt x="1672" y="902"/>
                  </a:lnTo>
                  <a:lnTo>
                    <a:pt x="1672" y="902"/>
                  </a:lnTo>
                  <a:lnTo>
                    <a:pt x="1674" y="902"/>
                  </a:lnTo>
                  <a:lnTo>
                    <a:pt x="1674" y="899"/>
                  </a:lnTo>
                  <a:lnTo>
                    <a:pt x="1674" y="899"/>
                  </a:lnTo>
                  <a:lnTo>
                    <a:pt x="1676" y="899"/>
                  </a:lnTo>
                  <a:lnTo>
                    <a:pt x="1681" y="897"/>
                  </a:lnTo>
                  <a:lnTo>
                    <a:pt x="1684" y="897"/>
                  </a:lnTo>
                  <a:lnTo>
                    <a:pt x="1684" y="895"/>
                  </a:lnTo>
                  <a:lnTo>
                    <a:pt x="1684" y="892"/>
                  </a:lnTo>
                  <a:lnTo>
                    <a:pt x="1684" y="890"/>
                  </a:lnTo>
                  <a:lnTo>
                    <a:pt x="1686" y="890"/>
                  </a:lnTo>
                  <a:lnTo>
                    <a:pt x="1686" y="887"/>
                  </a:lnTo>
                  <a:lnTo>
                    <a:pt x="1691" y="885"/>
                  </a:lnTo>
                  <a:lnTo>
                    <a:pt x="1691" y="885"/>
                  </a:lnTo>
                  <a:lnTo>
                    <a:pt x="1691" y="883"/>
                  </a:lnTo>
                  <a:lnTo>
                    <a:pt x="1691" y="883"/>
                  </a:lnTo>
                  <a:lnTo>
                    <a:pt x="1693" y="885"/>
                  </a:lnTo>
                  <a:lnTo>
                    <a:pt x="1693" y="885"/>
                  </a:lnTo>
                  <a:lnTo>
                    <a:pt x="1693" y="885"/>
                  </a:lnTo>
                  <a:lnTo>
                    <a:pt x="1695" y="885"/>
                  </a:lnTo>
                  <a:lnTo>
                    <a:pt x="1695" y="885"/>
                  </a:lnTo>
                  <a:lnTo>
                    <a:pt x="1698" y="885"/>
                  </a:lnTo>
                  <a:lnTo>
                    <a:pt x="1698" y="883"/>
                  </a:lnTo>
                  <a:lnTo>
                    <a:pt x="1695" y="878"/>
                  </a:lnTo>
                  <a:lnTo>
                    <a:pt x="1693" y="876"/>
                  </a:lnTo>
                  <a:lnTo>
                    <a:pt x="1691" y="873"/>
                  </a:lnTo>
                  <a:lnTo>
                    <a:pt x="1686" y="873"/>
                  </a:lnTo>
                  <a:lnTo>
                    <a:pt x="1686" y="873"/>
                  </a:lnTo>
                  <a:lnTo>
                    <a:pt x="1684" y="873"/>
                  </a:lnTo>
                  <a:lnTo>
                    <a:pt x="1684" y="873"/>
                  </a:lnTo>
                  <a:lnTo>
                    <a:pt x="1684" y="876"/>
                  </a:lnTo>
                  <a:lnTo>
                    <a:pt x="1684" y="876"/>
                  </a:lnTo>
                  <a:lnTo>
                    <a:pt x="1684" y="876"/>
                  </a:lnTo>
                  <a:lnTo>
                    <a:pt x="1681" y="873"/>
                  </a:lnTo>
                  <a:lnTo>
                    <a:pt x="1681" y="873"/>
                  </a:lnTo>
                  <a:lnTo>
                    <a:pt x="1681" y="871"/>
                  </a:lnTo>
                  <a:lnTo>
                    <a:pt x="1681" y="871"/>
                  </a:lnTo>
                  <a:lnTo>
                    <a:pt x="1684" y="868"/>
                  </a:lnTo>
                  <a:lnTo>
                    <a:pt x="1686" y="864"/>
                  </a:lnTo>
                  <a:lnTo>
                    <a:pt x="1686" y="861"/>
                  </a:lnTo>
                  <a:lnTo>
                    <a:pt x="1686" y="861"/>
                  </a:lnTo>
                  <a:lnTo>
                    <a:pt x="1688" y="859"/>
                  </a:lnTo>
                  <a:lnTo>
                    <a:pt x="1688" y="859"/>
                  </a:lnTo>
                  <a:lnTo>
                    <a:pt x="1688" y="861"/>
                  </a:lnTo>
                  <a:lnTo>
                    <a:pt x="1688" y="864"/>
                  </a:lnTo>
                  <a:lnTo>
                    <a:pt x="1688" y="866"/>
                  </a:lnTo>
                  <a:lnTo>
                    <a:pt x="1691" y="866"/>
                  </a:lnTo>
                  <a:lnTo>
                    <a:pt x="1693" y="868"/>
                  </a:lnTo>
                  <a:lnTo>
                    <a:pt x="1693" y="868"/>
                  </a:lnTo>
                  <a:lnTo>
                    <a:pt x="1695" y="868"/>
                  </a:lnTo>
                  <a:lnTo>
                    <a:pt x="1695" y="871"/>
                  </a:lnTo>
                  <a:lnTo>
                    <a:pt x="1698" y="871"/>
                  </a:lnTo>
                  <a:lnTo>
                    <a:pt x="1698" y="871"/>
                  </a:lnTo>
                  <a:lnTo>
                    <a:pt x="1700" y="873"/>
                  </a:lnTo>
                  <a:lnTo>
                    <a:pt x="1703" y="873"/>
                  </a:lnTo>
                  <a:lnTo>
                    <a:pt x="1703" y="873"/>
                  </a:lnTo>
                  <a:lnTo>
                    <a:pt x="1705" y="873"/>
                  </a:lnTo>
                  <a:lnTo>
                    <a:pt x="1705" y="873"/>
                  </a:lnTo>
                  <a:lnTo>
                    <a:pt x="1705" y="876"/>
                  </a:lnTo>
                  <a:lnTo>
                    <a:pt x="1705" y="876"/>
                  </a:lnTo>
                  <a:lnTo>
                    <a:pt x="1707" y="878"/>
                  </a:lnTo>
                  <a:lnTo>
                    <a:pt x="1707" y="878"/>
                  </a:lnTo>
                  <a:lnTo>
                    <a:pt x="1707" y="878"/>
                  </a:lnTo>
                  <a:lnTo>
                    <a:pt x="1710" y="878"/>
                  </a:lnTo>
                  <a:lnTo>
                    <a:pt x="1710" y="880"/>
                  </a:lnTo>
                  <a:lnTo>
                    <a:pt x="1710" y="880"/>
                  </a:lnTo>
                  <a:lnTo>
                    <a:pt x="1710" y="880"/>
                  </a:lnTo>
                  <a:lnTo>
                    <a:pt x="1710" y="880"/>
                  </a:lnTo>
                  <a:lnTo>
                    <a:pt x="1712" y="880"/>
                  </a:lnTo>
                  <a:lnTo>
                    <a:pt x="1712" y="883"/>
                  </a:lnTo>
                  <a:lnTo>
                    <a:pt x="1712" y="883"/>
                  </a:lnTo>
                  <a:lnTo>
                    <a:pt x="1714" y="885"/>
                  </a:lnTo>
                  <a:lnTo>
                    <a:pt x="1714" y="885"/>
                  </a:lnTo>
                  <a:lnTo>
                    <a:pt x="1714" y="887"/>
                  </a:lnTo>
                  <a:lnTo>
                    <a:pt x="1714" y="887"/>
                  </a:lnTo>
                  <a:lnTo>
                    <a:pt x="1712" y="890"/>
                  </a:lnTo>
                  <a:lnTo>
                    <a:pt x="1710" y="890"/>
                  </a:lnTo>
                  <a:lnTo>
                    <a:pt x="1710" y="892"/>
                  </a:lnTo>
                  <a:lnTo>
                    <a:pt x="1712" y="892"/>
                  </a:lnTo>
                  <a:lnTo>
                    <a:pt x="1719" y="890"/>
                  </a:lnTo>
                  <a:lnTo>
                    <a:pt x="1721" y="892"/>
                  </a:lnTo>
                  <a:lnTo>
                    <a:pt x="1721" y="892"/>
                  </a:lnTo>
                  <a:lnTo>
                    <a:pt x="1721" y="895"/>
                  </a:lnTo>
                  <a:lnTo>
                    <a:pt x="1724" y="895"/>
                  </a:lnTo>
                  <a:lnTo>
                    <a:pt x="1724" y="897"/>
                  </a:lnTo>
                  <a:lnTo>
                    <a:pt x="1726" y="895"/>
                  </a:lnTo>
                  <a:lnTo>
                    <a:pt x="1726" y="892"/>
                  </a:lnTo>
                  <a:lnTo>
                    <a:pt x="1729" y="892"/>
                  </a:lnTo>
                  <a:lnTo>
                    <a:pt x="1731" y="892"/>
                  </a:lnTo>
                  <a:lnTo>
                    <a:pt x="1736" y="895"/>
                  </a:lnTo>
                  <a:lnTo>
                    <a:pt x="1738" y="897"/>
                  </a:lnTo>
                  <a:lnTo>
                    <a:pt x="1740" y="895"/>
                  </a:lnTo>
                  <a:lnTo>
                    <a:pt x="1743" y="895"/>
                  </a:lnTo>
                  <a:lnTo>
                    <a:pt x="1743" y="892"/>
                  </a:lnTo>
                  <a:lnTo>
                    <a:pt x="1740" y="892"/>
                  </a:lnTo>
                  <a:lnTo>
                    <a:pt x="1740" y="892"/>
                  </a:lnTo>
                  <a:lnTo>
                    <a:pt x="1740" y="892"/>
                  </a:lnTo>
                  <a:lnTo>
                    <a:pt x="1740" y="890"/>
                  </a:lnTo>
                  <a:lnTo>
                    <a:pt x="1738" y="890"/>
                  </a:lnTo>
                  <a:lnTo>
                    <a:pt x="1738" y="890"/>
                  </a:lnTo>
                  <a:lnTo>
                    <a:pt x="1738" y="890"/>
                  </a:lnTo>
                  <a:lnTo>
                    <a:pt x="1738" y="890"/>
                  </a:lnTo>
                  <a:lnTo>
                    <a:pt x="1736" y="887"/>
                  </a:lnTo>
                  <a:lnTo>
                    <a:pt x="1733" y="885"/>
                  </a:lnTo>
                  <a:lnTo>
                    <a:pt x="1731" y="885"/>
                  </a:lnTo>
                  <a:lnTo>
                    <a:pt x="1731" y="883"/>
                  </a:lnTo>
                  <a:lnTo>
                    <a:pt x="1731" y="880"/>
                  </a:lnTo>
                  <a:lnTo>
                    <a:pt x="1731" y="880"/>
                  </a:lnTo>
                  <a:lnTo>
                    <a:pt x="1731" y="878"/>
                  </a:lnTo>
                  <a:lnTo>
                    <a:pt x="1733" y="878"/>
                  </a:lnTo>
                  <a:lnTo>
                    <a:pt x="1733" y="876"/>
                  </a:lnTo>
                  <a:lnTo>
                    <a:pt x="1736" y="876"/>
                  </a:lnTo>
                  <a:lnTo>
                    <a:pt x="1736" y="878"/>
                  </a:lnTo>
                  <a:lnTo>
                    <a:pt x="1738" y="878"/>
                  </a:lnTo>
                  <a:lnTo>
                    <a:pt x="1738" y="878"/>
                  </a:lnTo>
                  <a:lnTo>
                    <a:pt x="1738" y="880"/>
                  </a:lnTo>
                  <a:lnTo>
                    <a:pt x="1740" y="880"/>
                  </a:lnTo>
                  <a:lnTo>
                    <a:pt x="1740" y="880"/>
                  </a:lnTo>
                  <a:lnTo>
                    <a:pt x="1743" y="883"/>
                  </a:lnTo>
                  <a:lnTo>
                    <a:pt x="1743" y="883"/>
                  </a:lnTo>
                  <a:lnTo>
                    <a:pt x="1743" y="883"/>
                  </a:lnTo>
                  <a:lnTo>
                    <a:pt x="1743" y="885"/>
                  </a:lnTo>
                  <a:lnTo>
                    <a:pt x="1743" y="885"/>
                  </a:lnTo>
                  <a:lnTo>
                    <a:pt x="1745" y="885"/>
                  </a:lnTo>
                  <a:lnTo>
                    <a:pt x="1748" y="885"/>
                  </a:lnTo>
                  <a:lnTo>
                    <a:pt x="1748" y="887"/>
                  </a:lnTo>
                  <a:lnTo>
                    <a:pt x="1748" y="887"/>
                  </a:lnTo>
                  <a:lnTo>
                    <a:pt x="1748" y="887"/>
                  </a:lnTo>
                  <a:lnTo>
                    <a:pt x="1745" y="887"/>
                  </a:lnTo>
                  <a:lnTo>
                    <a:pt x="1745" y="887"/>
                  </a:lnTo>
                  <a:lnTo>
                    <a:pt x="1745" y="890"/>
                  </a:lnTo>
                  <a:lnTo>
                    <a:pt x="1745" y="892"/>
                  </a:lnTo>
                  <a:lnTo>
                    <a:pt x="1748" y="895"/>
                  </a:lnTo>
                  <a:lnTo>
                    <a:pt x="1748" y="897"/>
                  </a:lnTo>
                  <a:lnTo>
                    <a:pt x="1748" y="902"/>
                  </a:lnTo>
                  <a:lnTo>
                    <a:pt x="1750" y="904"/>
                  </a:lnTo>
                  <a:lnTo>
                    <a:pt x="1750" y="904"/>
                  </a:lnTo>
                  <a:lnTo>
                    <a:pt x="1755" y="906"/>
                  </a:lnTo>
                  <a:lnTo>
                    <a:pt x="1757" y="909"/>
                  </a:lnTo>
                  <a:lnTo>
                    <a:pt x="1757" y="909"/>
                  </a:lnTo>
                  <a:lnTo>
                    <a:pt x="1757" y="911"/>
                  </a:lnTo>
                  <a:lnTo>
                    <a:pt x="1759" y="911"/>
                  </a:lnTo>
                  <a:lnTo>
                    <a:pt x="1762" y="913"/>
                  </a:lnTo>
                  <a:lnTo>
                    <a:pt x="1764" y="916"/>
                  </a:lnTo>
                  <a:lnTo>
                    <a:pt x="1764" y="916"/>
                  </a:lnTo>
                  <a:lnTo>
                    <a:pt x="1766" y="916"/>
                  </a:lnTo>
                  <a:lnTo>
                    <a:pt x="1769" y="918"/>
                  </a:lnTo>
                  <a:lnTo>
                    <a:pt x="1769" y="916"/>
                  </a:lnTo>
                  <a:lnTo>
                    <a:pt x="1771" y="916"/>
                  </a:lnTo>
                  <a:lnTo>
                    <a:pt x="1771" y="916"/>
                  </a:lnTo>
                  <a:lnTo>
                    <a:pt x="1774" y="918"/>
                  </a:lnTo>
                  <a:lnTo>
                    <a:pt x="1774" y="918"/>
                  </a:lnTo>
                  <a:lnTo>
                    <a:pt x="1774" y="918"/>
                  </a:lnTo>
                  <a:lnTo>
                    <a:pt x="1774" y="918"/>
                  </a:lnTo>
                  <a:lnTo>
                    <a:pt x="1774" y="918"/>
                  </a:lnTo>
                  <a:lnTo>
                    <a:pt x="1774" y="918"/>
                  </a:lnTo>
                  <a:lnTo>
                    <a:pt x="1774" y="918"/>
                  </a:lnTo>
                  <a:lnTo>
                    <a:pt x="1774" y="918"/>
                  </a:lnTo>
                  <a:lnTo>
                    <a:pt x="1778" y="916"/>
                  </a:lnTo>
                  <a:lnTo>
                    <a:pt x="1778" y="916"/>
                  </a:lnTo>
                  <a:lnTo>
                    <a:pt x="1781" y="918"/>
                  </a:lnTo>
                  <a:lnTo>
                    <a:pt x="1781" y="918"/>
                  </a:lnTo>
                  <a:lnTo>
                    <a:pt x="1781" y="921"/>
                  </a:lnTo>
                  <a:lnTo>
                    <a:pt x="1783" y="921"/>
                  </a:lnTo>
                  <a:lnTo>
                    <a:pt x="1783" y="921"/>
                  </a:lnTo>
                  <a:lnTo>
                    <a:pt x="1783" y="921"/>
                  </a:lnTo>
                  <a:lnTo>
                    <a:pt x="1785" y="921"/>
                  </a:lnTo>
                  <a:lnTo>
                    <a:pt x="1785" y="918"/>
                  </a:lnTo>
                  <a:lnTo>
                    <a:pt x="1785" y="918"/>
                  </a:lnTo>
                  <a:lnTo>
                    <a:pt x="1785" y="916"/>
                  </a:lnTo>
                  <a:lnTo>
                    <a:pt x="1790" y="911"/>
                  </a:lnTo>
                  <a:lnTo>
                    <a:pt x="1790" y="911"/>
                  </a:lnTo>
                  <a:lnTo>
                    <a:pt x="1790" y="909"/>
                  </a:lnTo>
                  <a:lnTo>
                    <a:pt x="1788" y="909"/>
                  </a:lnTo>
                  <a:lnTo>
                    <a:pt x="1788" y="909"/>
                  </a:lnTo>
                  <a:lnTo>
                    <a:pt x="1785" y="909"/>
                  </a:lnTo>
                  <a:lnTo>
                    <a:pt x="1785" y="909"/>
                  </a:lnTo>
                  <a:lnTo>
                    <a:pt x="1788" y="906"/>
                  </a:lnTo>
                  <a:lnTo>
                    <a:pt x="1788" y="906"/>
                  </a:lnTo>
                  <a:lnTo>
                    <a:pt x="1790" y="906"/>
                  </a:lnTo>
                  <a:lnTo>
                    <a:pt x="1788" y="906"/>
                  </a:lnTo>
                  <a:lnTo>
                    <a:pt x="1785" y="904"/>
                  </a:lnTo>
                  <a:lnTo>
                    <a:pt x="1785" y="904"/>
                  </a:lnTo>
                  <a:lnTo>
                    <a:pt x="1788" y="902"/>
                  </a:lnTo>
                  <a:lnTo>
                    <a:pt x="1788" y="902"/>
                  </a:lnTo>
                  <a:lnTo>
                    <a:pt x="1788" y="902"/>
                  </a:lnTo>
                  <a:lnTo>
                    <a:pt x="1788" y="902"/>
                  </a:lnTo>
                  <a:lnTo>
                    <a:pt x="1790" y="902"/>
                  </a:lnTo>
                  <a:lnTo>
                    <a:pt x="1790" y="902"/>
                  </a:lnTo>
                  <a:lnTo>
                    <a:pt x="1790" y="899"/>
                  </a:lnTo>
                  <a:lnTo>
                    <a:pt x="1790" y="897"/>
                  </a:lnTo>
                  <a:lnTo>
                    <a:pt x="1790" y="897"/>
                  </a:lnTo>
                  <a:lnTo>
                    <a:pt x="1792" y="897"/>
                  </a:lnTo>
                  <a:lnTo>
                    <a:pt x="1792" y="897"/>
                  </a:lnTo>
                  <a:lnTo>
                    <a:pt x="1795" y="897"/>
                  </a:lnTo>
                  <a:lnTo>
                    <a:pt x="1795" y="902"/>
                  </a:lnTo>
                  <a:lnTo>
                    <a:pt x="1792" y="902"/>
                  </a:lnTo>
                  <a:lnTo>
                    <a:pt x="1795" y="902"/>
                  </a:lnTo>
                  <a:lnTo>
                    <a:pt x="1795" y="902"/>
                  </a:lnTo>
                  <a:lnTo>
                    <a:pt x="1795" y="902"/>
                  </a:lnTo>
                  <a:lnTo>
                    <a:pt x="1797" y="902"/>
                  </a:lnTo>
                  <a:lnTo>
                    <a:pt x="1797" y="902"/>
                  </a:lnTo>
                  <a:lnTo>
                    <a:pt x="1800" y="904"/>
                  </a:lnTo>
                  <a:lnTo>
                    <a:pt x="1800" y="904"/>
                  </a:lnTo>
                  <a:lnTo>
                    <a:pt x="1800" y="906"/>
                  </a:lnTo>
                  <a:lnTo>
                    <a:pt x="1800" y="909"/>
                  </a:lnTo>
                  <a:lnTo>
                    <a:pt x="1802" y="909"/>
                  </a:lnTo>
                  <a:lnTo>
                    <a:pt x="1802" y="911"/>
                  </a:lnTo>
                  <a:lnTo>
                    <a:pt x="1802" y="911"/>
                  </a:lnTo>
                  <a:lnTo>
                    <a:pt x="1802" y="913"/>
                  </a:lnTo>
                  <a:lnTo>
                    <a:pt x="1802" y="913"/>
                  </a:lnTo>
                  <a:lnTo>
                    <a:pt x="1804" y="916"/>
                  </a:lnTo>
                  <a:lnTo>
                    <a:pt x="1804" y="918"/>
                  </a:lnTo>
                  <a:lnTo>
                    <a:pt x="1804" y="918"/>
                  </a:lnTo>
                  <a:lnTo>
                    <a:pt x="1804" y="918"/>
                  </a:lnTo>
                  <a:lnTo>
                    <a:pt x="1807" y="918"/>
                  </a:lnTo>
                  <a:lnTo>
                    <a:pt x="1807" y="918"/>
                  </a:lnTo>
                  <a:lnTo>
                    <a:pt x="1807" y="918"/>
                  </a:lnTo>
                  <a:lnTo>
                    <a:pt x="1807" y="918"/>
                  </a:lnTo>
                  <a:lnTo>
                    <a:pt x="1807" y="918"/>
                  </a:lnTo>
                  <a:lnTo>
                    <a:pt x="1807" y="918"/>
                  </a:lnTo>
                  <a:lnTo>
                    <a:pt x="1807" y="918"/>
                  </a:lnTo>
                  <a:lnTo>
                    <a:pt x="1807" y="918"/>
                  </a:lnTo>
                  <a:lnTo>
                    <a:pt x="1809" y="918"/>
                  </a:lnTo>
                  <a:lnTo>
                    <a:pt x="1807" y="921"/>
                  </a:lnTo>
                  <a:lnTo>
                    <a:pt x="1807" y="921"/>
                  </a:lnTo>
                  <a:lnTo>
                    <a:pt x="1804" y="921"/>
                  </a:lnTo>
                  <a:lnTo>
                    <a:pt x="1807" y="923"/>
                  </a:lnTo>
                  <a:lnTo>
                    <a:pt x="1807" y="923"/>
                  </a:lnTo>
                  <a:lnTo>
                    <a:pt x="1809" y="923"/>
                  </a:lnTo>
                  <a:lnTo>
                    <a:pt x="1809" y="925"/>
                  </a:lnTo>
                  <a:lnTo>
                    <a:pt x="1804" y="932"/>
                  </a:lnTo>
                  <a:lnTo>
                    <a:pt x="1804" y="935"/>
                  </a:lnTo>
                  <a:lnTo>
                    <a:pt x="1807" y="942"/>
                  </a:lnTo>
                  <a:lnTo>
                    <a:pt x="1807" y="947"/>
                  </a:lnTo>
                  <a:lnTo>
                    <a:pt x="1809" y="951"/>
                  </a:lnTo>
                  <a:lnTo>
                    <a:pt x="1807" y="956"/>
                  </a:lnTo>
                  <a:lnTo>
                    <a:pt x="1807" y="963"/>
                  </a:lnTo>
                  <a:lnTo>
                    <a:pt x="1807" y="970"/>
                  </a:lnTo>
                  <a:lnTo>
                    <a:pt x="1804" y="975"/>
                  </a:lnTo>
                  <a:lnTo>
                    <a:pt x="1804" y="977"/>
                  </a:lnTo>
                  <a:lnTo>
                    <a:pt x="1807" y="980"/>
                  </a:lnTo>
                  <a:lnTo>
                    <a:pt x="1807" y="982"/>
                  </a:lnTo>
                  <a:lnTo>
                    <a:pt x="1809" y="982"/>
                  </a:lnTo>
                  <a:lnTo>
                    <a:pt x="1811" y="982"/>
                  </a:lnTo>
                  <a:lnTo>
                    <a:pt x="1814" y="982"/>
                  </a:lnTo>
                  <a:lnTo>
                    <a:pt x="1833" y="989"/>
                  </a:lnTo>
                  <a:lnTo>
                    <a:pt x="1847" y="992"/>
                  </a:lnTo>
                  <a:lnTo>
                    <a:pt x="1852" y="994"/>
                  </a:lnTo>
                  <a:lnTo>
                    <a:pt x="1856" y="994"/>
                  </a:lnTo>
                  <a:lnTo>
                    <a:pt x="1864" y="994"/>
                  </a:lnTo>
                  <a:lnTo>
                    <a:pt x="1871" y="994"/>
                  </a:lnTo>
                  <a:lnTo>
                    <a:pt x="1875" y="994"/>
                  </a:lnTo>
                  <a:lnTo>
                    <a:pt x="1875" y="994"/>
                  </a:lnTo>
                  <a:lnTo>
                    <a:pt x="1875" y="994"/>
                  </a:lnTo>
                  <a:lnTo>
                    <a:pt x="1878" y="994"/>
                  </a:lnTo>
                  <a:lnTo>
                    <a:pt x="1880" y="994"/>
                  </a:lnTo>
                  <a:lnTo>
                    <a:pt x="1882" y="994"/>
                  </a:lnTo>
                  <a:lnTo>
                    <a:pt x="1882" y="994"/>
                  </a:lnTo>
                  <a:lnTo>
                    <a:pt x="1882" y="994"/>
                  </a:lnTo>
                  <a:lnTo>
                    <a:pt x="1885" y="994"/>
                  </a:lnTo>
                  <a:lnTo>
                    <a:pt x="1885" y="994"/>
                  </a:lnTo>
                  <a:lnTo>
                    <a:pt x="1887" y="994"/>
                  </a:lnTo>
                  <a:lnTo>
                    <a:pt x="1887" y="994"/>
                  </a:lnTo>
                  <a:lnTo>
                    <a:pt x="1890" y="996"/>
                  </a:lnTo>
                  <a:lnTo>
                    <a:pt x="1892" y="996"/>
                  </a:lnTo>
                  <a:lnTo>
                    <a:pt x="1901" y="994"/>
                  </a:lnTo>
                  <a:lnTo>
                    <a:pt x="1904" y="994"/>
                  </a:lnTo>
                  <a:lnTo>
                    <a:pt x="1918" y="992"/>
                  </a:lnTo>
                  <a:lnTo>
                    <a:pt x="1920" y="992"/>
                  </a:lnTo>
                  <a:lnTo>
                    <a:pt x="1923" y="992"/>
                  </a:lnTo>
                  <a:lnTo>
                    <a:pt x="1925" y="989"/>
                  </a:lnTo>
                  <a:lnTo>
                    <a:pt x="1925" y="989"/>
                  </a:lnTo>
                  <a:lnTo>
                    <a:pt x="1930" y="992"/>
                  </a:lnTo>
                  <a:lnTo>
                    <a:pt x="1942" y="996"/>
                  </a:lnTo>
                  <a:lnTo>
                    <a:pt x="1944" y="996"/>
                  </a:lnTo>
                  <a:lnTo>
                    <a:pt x="1946" y="996"/>
                  </a:lnTo>
                  <a:lnTo>
                    <a:pt x="1946" y="996"/>
                  </a:lnTo>
                  <a:lnTo>
                    <a:pt x="1949" y="996"/>
                  </a:lnTo>
                  <a:lnTo>
                    <a:pt x="1949" y="996"/>
                  </a:lnTo>
                  <a:lnTo>
                    <a:pt x="1951" y="994"/>
                  </a:lnTo>
                  <a:lnTo>
                    <a:pt x="1951" y="994"/>
                  </a:lnTo>
                  <a:lnTo>
                    <a:pt x="1954" y="994"/>
                  </a:lnTo>
                  <a:lnTo>
                    <a:pt x="1954" y="994"/>
                  </a:lnTo>
                  <a:lnTo>
                    <a:pt x="1954" y="996"/>
                  </a:lnTo>
                  <a:lnTo>
                    <a:pt x="1956" y="996"/>
                  </a:lnTo>
                  <a:lnTo>
                    <a:pt x="1956" y="996"/>
                  </a:lnTo>
                  <a:lnTo>
                    <a:pt x="1958" y="996"/>
                  </a:lnTo>
                  <a:lnTo>
                    <a:pt x="1961" y="996"/>
                  </a:lnTo>
                  <a:lnTo>
                    <a:pt x="1961" y="996"/>
                  </a:lnTo>
                  <a:lnTo>
                    <a:pt x="1963" y="994"/>
                  </a:lnTo>
                  <a:lnTo>
                    <a:pt x="1963" y="994"/>
                  </a:lnTo>
                  <a:lnTo>
                    <a:pt x="1963" y="996"/>
                  </a:lnTo>
                  <a:lnTo>
                    <a:pt x="1965" y="996"/>
                  </a:lnTo>
                  <a:lnTo>
                    <a:pt x="1965" y="994"/>
                  </a:lnTo>
                  <a:lnTo>
                    <a:pt x="1965" y="994"/>
                  </a:lnTo>
                  <a:lnTo>
                    <a:pt x="1965" y="994"/>
                  </a:lnTo>
                  <a:lnTo>
                    <a:pt x="1968" y="994"/>
                  </a:lnTo>
                  <a:lnTo>
                    <a:pt x="1972" y="994"/>
                  </a:lnTo>
                  <a:lnTo>
                    <a:pt x="1980" y="992"/>
                  </a:lnTo>
                  <a:lnTo>
                    <a:pt x="1984" y="994"/>
                  </a:lnTo>
                  <a:lnTo>
                    <a:pt x="1987" y="992"/>
                  </a:lnTo>
                  <a:lnTo>
                    <a:pt x="1989" y="992"/>
                  </a:lnTo>
                  <a:lnTo>
                    <a:pt x="1991" y="992"/>
                  </a:lnTo>
                  <a:lnTo>
                    <a:pt x="1994" y="992"/>
                  </a:lnTo>
                  <a:lnTo>
                    <a:pt x="1996" y="994"/>
                  </a:lnTo>
                  <a:lnTo>
                    <a:pt x="1999" y="994"/>
                  </a:lnTo>
                  <a:lnTo>
                    <a:pt x="1999" y="996"/>
                  </a:lnTo>
                  <a:lnTo>
                    <a:pt x="1999" y="996"/>
                  </a:lnTo>
                  <a:lnTo>
                    <a:pt x="1999" y="996"/>
                  </a:lnTo>
                  <a:lnTo>
                    <a:pt x="2001" y="996"/>
                  </a:lnTo>
                  <a:lnTo>
                    <a:pt x="2001" y="996"/>
                  </a:lnTo>
                  <a:lnTo>
                    <a:pt x="2001" y="996"/>
                  </a:lnTo>
                  <a:lnTo>
                    <a:pt x="2003" y="996"/>
                  </a:lnTo>
                  <a:lnTo>
                    <a:pt x="2003" y="996"/>
                  </a:lnTo>
                  <a:lnTo>
                    <a:pt x="2003" y="996"/>
                  </a:lnTo>
                  <a:lnTo>
                    <a:pt x="2006" y="999"/>
                  </a:lnTo>
                  <a:lnTo>
                    <a:pt x="2006" y="999"/>
                  </a:lnTo>
                  <a:lnTo>
                    <a:pt x="2008" y="1001"/>
                  </a:lnTo>
                  <a:lnTo>
                    <a:pt x="2008" y="1001"/>
                  </a:lnTo>
                  <a:lnTo>
                    <a:pt x="2010" y="1001"/>
                  </a:lnTo>
                  <a:lnTo>
                    <a:pt x="2015" y="1001"/>
                  </a:lnTo>
                  <a:lnTo>
                    <a:pt x="2015" y="1003"/>
                  </a:lnTo>
                  <a:lnTo>
                    <a:pt x="2017" y="1003"/>
                  </a:lnTo>
                  <a:lnTo>
                    <a:pt x="2020" y="1006"/>
                  </a:lnTo>
                  <a:lnTo>
                    <a:pt x="2020" y="1006"/>
                  </a:lnTo>
                  <a:lnTo>
                    <a:pt x="2022" y="1008"/>
                  </a:lnTo>
                  <a:lnTo>
                    <a:pt x="2022" y="1008"/>
                  </a:lnTo>
                  <a:lnTo>
                    <a:pt x="2022" y="1010"/>
                  </a:lnTo>
                  <a:lnTo>
                    <a:pt x="2022" y="1010"/>
                  </a:lnTo>
                  <a:lnTo>
                    <a:pt x="2027" y="1013"/>
                  </a:lnTo>
                  <a:lnTo>
                    <a:pt x="2027" y="1013"/>
                  </a:lnTo>
                  <a:lnTo>
                    <a:pt x="2027" y="1013"/>
                  </a:lnTo>
                  <a:lnTo>
                    <a:pt x="2027" y="1013"/>
                  </a:lnTo>
                  <a:lnTo>
                    <a:pt x="2029" y="1015"/>
                  </a:lnTo>
                  <a:lnTo>
                    <a:pt x="2029" y="1015"/>
                  </a:lnTo>
                  <a:lnTo>
                    <a:pt x="2029" y="1018"/>
                  </a:lnTo>
                  <a:lnTo>
                    <a:pt x="2029" y="1018"/>
                  </a:lnTo>
                  <a:lnTo>
                    <a:pt x="2029" y="1020"/>
                  </a:lnTo>
                  <a:lnTo>
                    <a:pt x="2029" y="1020"/>
                  </a:lnTo>
                  <a:lnTo>
                    <a:pt x="2027" y="1022"/>
                  </a:lnTo>
                  <a:lnTo>
                    <a:pt x="2020" y="1025"/>
                  </a:lnTo>
                  <a:lnTo>
                    <a:pt x="2020" y="1022"/>
                  </a:lnTo>
                  <a:lnTo>
                    <a:pt x="2020" y="1022"/>
                  </a:lnTo>
                  <a:lnTo>
                    <a:pt x="2020" y="1022"/>
                  </a:lnTo>
                  <a:lnTo>
                    <a:pt x="2020" y="1022"/>
                  </a:lnTo>
                  <a:lnTo>
                    <a:pt x="2013" y="1018"/>
                  </a:lnTo>
                  <a:lnTo>
                    <a:pt x="2010" y="1018"/>
                  </a:lnTo>
                  <a:lnTo>
                    <a:pt x="2008" y="1018"/>
                  </a:lnTo>
                  <a:lnTo>
                    <a:pt x="2008" y="1020"/>
                  </a:lnTo>
                  <a:lnTo>
                    <a:pt x="2008" y="1022"/>
                  </a:lnTo>
                  <a:lnTo>
                    <a:pt x="2008" y="1025"/>
                  </a:lnTo>
                  <a:lnTo>
                    <a:pt x="2008" y="1027"/>
                  </a:lnTo>
                  <a:lnTo>
                    <a:pt x="2008" y="1027"/>
                  </a:lnTo>
                  <a:lnTo>
                    <a:pt x="2008" y="1029"/>
                  </a:lnTo>
                  <a:lnTo>
                    <a:pt x="2003" y="1041"/>
                  </a:lnTo>
                  <a:lnTo>
                    <a:pt x="2003" y="1044"/>
                  </a:lnTo>
                  <a:lnTo>
                    <a:pt x="2003" y="1048"/>
                  </a:lnTo>
                  <a:lnTo>
                    <a:pt x="2003" y="1048"/>
                  </a:lnTo>
                  <a:lnTo>
                    <a:pt x="2001" y="1051"/>
                  </a:lnTo>
                  <a:lnTo>
                    <a:pt x="2001" y="1051"/>
                  </a:lnTo>
                  <a:lnTo>
                    <a:pt x="1999" y="1053"/>
                  </a:lnTo>
                  <a:lnTo>
                    <a:pt x="1999" y="1053"/>
                  </a:lnTo>
                  <a:lnTo>
                    <a:pt x="1999" y="1055"/>
                  </a:lnTo>
                  <a:lnTo>
                    <a:pt x="1999" y="1060"/>
                  </a:lnTo>
                  <a:lnTo>
                    <a:pt x="1999" y="1063"/>
                  </a:lnTo>
                  <a:lnTo>
                    <a:pt x="1996" y="1065"/>
                  </a:lnTo>
                  <a:lnTo>
                    <a:pt x="1994" y="1065"/>
                  </a:lnTo>
                  <a:lnTo>
                    <a:pt x="1991" y="1067"/>
                  </a:lnTo>
                  <a:lnTo>
                    <a:pt x="1984" y="1065"/>
                  </a:lnTo>
                  <a:lnTo>
                    <a:pt x="1984" y="1067"/>
                  </a:lnTo>
                  <a:lnTo>
                    <a:pt x="1987" y="1070"/>
                  </a:lnTo>
                  <a:lnTo>
                    <a:pt x="1987" y="1072"/>
                  </a:lnTo>
                  <a:lnTo>
                    <a:pt x="1984" y="1070"/>
                  </a:lnTo>
                  <a:lnTo>
                    <a:pt x="1984" y="1070"/>
                  </a:lnTo>
                  <a:lnTo>
                    <a:pt x="1982" y="1067"/>
                  </a:lnTo>
                  <a:lnTo>
                    <a:pt x="1980" y="1070"/>
                  </a:lnTo>
                  <a:lnTo>
                    <a:pt x="1980" y="1070"/>
                  </a:lnTo>
                  <a:lnTo>
                    <a:pt x="1982" y="1074"/>
                  </a:lnTo>
                  <a:lnTo>
                    <a:pt x="1982" y="1077"/>
                  </a:lnTo>
                  <a:lnTo>
                    <a:pt x="1980" y="1084"/>
                  </a:lnTo>
                  <a:lnTo>
                    <a:pt x="1980" y="1086"/>
                  </a:lnTo>
                  <a:lnTo>
                    <a:pt x="1977" y="1086"/>
                  </a:lnTo>
                  <a:lnTo>
                    <a:pt x="1975" y="1086"/>
                  </a:lnTo>
                  <a:lnTo>
                    <a:pt x="1972" y="1084"/>
                  </a:lnTo>
                  <a:lnTo>
                    <a:pt x="1972" y="1082"/>
                  </a:lnTo>
                  <a:lnTo>
                    <a:pt x="1972" y="1079"/>
                  </a:lnTo>
                  <a:lnTo>
                    <a:pt x="1972" y="1079"/>
                  </a:lnTo>
                  <a:lnTo>
                    <a:pt x="1972" y="1079"/>
                  </a:lnTo>
                  <a:lnTo>
                    <a:pt x="1968" y="1079"/>
                  </a:lnTo>
                  <a:lnTo>
                    <a:pt x="1965" y="1079"/>
                  </a:lnTo>
                  <a:lnTo>
                    <a:pt x="1965" y="1082"/>
                  </a:lnTo>
                  <a:lnTo>
                    <a:pt x="1968" y="1084"/>
                  </a:lnTo>
                  <a:lnTo>
                    <a:pt x="1968" y="1084"/>
                  </a:lnTo>
                  <a:lnTo>
                    <a:pt x="1965" y="1086"/>
                  </a:lnTo>
                  <a:lnTo>
                    <a:pt x="1965" y="1086"/>
                  </a:lnTo>
                  <a:lnTo>
                    <a:pt x="1963" y="1086"/>
                  </a:lnTo>
                  <a:lnTo>
                    <a:pt x="1961" y="1086"/>
                  </a:lnTo>
                  <a:lnTo>
                    <a:pt x="1961" y="1084"/>
                  </a:lnTo>
                  <a:lnTo>
                    <a:pt x="1958" y="1082"/>
                  </a:lnTo>
                  <a:lnTo>
                    <a:pt x="1958" y="1079"/>
                  </a:lnTo>
                  <a:lnTo>
                    <a:pt x="1958" y="1082"/>
                  </a:lnTo>
                  <a:lnTo>
                    <a:pt x="1956" y="1086"/>
                  </a:lnTo>
                  <a:lnTo>
                    <a:pt x="1956" y="1089"/>
                  </a:lnTo>
                  <a:lnTo>
                    <a:pt x="1956" y="1091"/>
                  </a:lnTo>
                  <a:lnTo>
                    <a:pt x="1954" y="1091"/>
                  </a:lnTo>
                  <a:lnTo>
                    <a:pt x="1951" y="1091"/>
                  </a:lnTo>
                  <a:lnTo>
                    <a:pt x="1949" y="1091"/>
                  </a:lnTo>
                  <a:lnTo>
                    <a:pt x="1946" y="1091"/>
                  </a:lnTo>
                  <a:lnTo>
                    <a:pt x="1939" y="1091"/>
                  </a:lnTo>
                  <a:lnTo>
                    <a:pt x="1937" y="1091"/>
                  </a:lnTo>
                  <a:lnTo>
                    <a:pt x="1935" y="1093"/>
                  </a:lnTo>
                  <a:lnTo>
                    <a:pt x="1935" y="1096"/>
                  </a:lnTo>
                  <a:lnTo>
                    <a:pt x="1935" y="1100"/>
                  </a:lnTo>
                  <a:lnTo>
                    <a:pt x="1932" y="1100"/>
                  </a:lnTo>
                  <a:lnTo>
                    <a:pt x="1932" y="1100"/>
                  </a:lnTo>
                  <a:lnTo>
                    <a:pt x="1932" y="1100"/>
                  </a:lnTo>
                  <a:lnTo>
                    <a:pt x="1930" y="1100"/>
                  </a:lnTo>
                  <a:lnTo>
                    <a:pt x="1927" y="1100"/>
                  </a:lnTo>
                  <a:lnTo>
                    <a:pt x="1927" y="1103"/>
                  </a:lnTo>
                  <a:lnTo>
                    <a:pt x="1927" y="1103"/>
                  </a:lnTo>
                  <a:lnTo>
                    <a:pt x="1923" y="1108"/>
                  </a:lnTo>
                  <a:lnTo>
                    <a:pt x="1923" y="1110"/>
                  </a:lnTo>
                  <a:lnTo>
                    <a:pt x="1923" y="1110"/>
                  </a:lnTo>
                  <a:lnTo>
                    <a:pt x="1925" y="1112"/>
                  </a:lnTo>
                  <a:lnTo>
                    <a:pt x="1925" y="1115"/>
                  </a:lnTo>
                  <a:lnTo>
                    <a:pt x="1925" y="1115"/>
                  </a:lnTo>
                  <a:lnTo>
                    <a:pt x="1923" y="1119"/>
                  </a:lnTo>
                  <a:lnTo>
                    <a:pt x="1923" y="1122"/>
                  </a:lnTo>
                  <a:lnTo>
                    <a:pt x="1920" y="1122"/>
                  </a:lnTo>
                  <a:lnTo>
                    <a:pt x="1918" y="1122"/>
                  </a:lnTo>
                  <a:lnTo>
                    <a:pt x="1918" y="1124"/>
                  </a:lnTo>
                  <a:lnTo>
                    <a:pt x="1916" y="1124"/>
                  </a:lnTo>
                  <a:lnTo>
                    <a:pt x="1918" y="1126"/>
                  </a:lnTo>
                  <a:lnTo>
                    <a:pt x="1918" y="1129"/>
                  </a:lnTo>
                  <a:lnTo>
                    <a:pt x="1920" y="1129"/>
                  </a:lnTo>
                  <a:lnTo>
                    <a:pt x="1920" y="1129"/>
                  </a:lnTo>
                  <a:lnTo>
                    <a:pt x="1920" y="1131"/>
                  </a:lnTo>
                  <a:lnTo>
                    <a:pt x="1918" y="1131"/>
                  </a:lnTo>
                  <a:lnTo>
                    <a:pt x="1918" y="1131"/>
                  </a:lnTo>
                  <a:lnTo>
                    <a:pt x="1918" y="1134"/>
                  </a:lnTo>
                  <a:lnTo>
                    <a:pt x="1918" y="1136"/>
                  </a:lnTo>
                  <a:lnTo>
                    <a:pt x="1920" y="1138"/>
                  </a:lnTo>
                  <a:lnTo>
                    <a:pt x="1920" y="1141"/>
                  </a:lnTo>
                  <a:lnTo>
                    <a:pt x="1920" y="1143"/>
                  </a:lnTo>
                  <a:lnTo>
                    <a:pt x="1923" y="1145"/>
                  </a:lnTo>
                  <a:lnTo>
                    <a:pt x="1923" y="1145"/>
                  </a:lnTo>
                  <a:lnTo>
                    <a:pt x="1925" y="1148"/>
                  </a:lnTo>
                  <a:lnTo>
                    <a:pt x="1925" y="1148"/>
                  </a:lnTo>
                  <a:lnTo>
                    <a:pt x="1925" y="1148"/>
                  </a:lnTo>
                  <a:lnTo>
                    <a:pt x="1925" y="1150"/>
                  </a:lnTo>
                  <a:lnTo>
                    <a:pt x="1925" y="1155"/>
                  </a:lnTo>
                  <a:lnTo>
                    <a:pt x="1927" y="1157"/>
                  </a:lnTo>
                  <a:lnTo>
                    <a:pt x="1927" y="1157"/>
                  </a:lnTo>
                  <a:lnTo>
                    <a:pt x="1930" y="1157"/>
                  </a:lnTo>
                  <a:lnTo>
                    <a:pt x="1930" y="1157"/>
                  </a:lnTo>
                  <a:lnTo>
                    <a:pt x="1930" y="1160"/>
                  </a:lnTo>
                  <a:lnTo>
                    <a:pt x="1927" y="1160"/>
                  </a:lnTo>
                  <a:lnTo>
                    <a:pt x="1927" y="1160"/>
                  </a:lnTo>
                  <a:lnTo>
                    <a:pt x="1927" y="1162"/>
                  </a:lnTo>
                  <a:lnTo>
                    <a:pt x="1927" y="1162"/>
                  </a:lnTo>
                  <a:lnTo>
                    <a:pt x="1930" y="1162"/>
                  </a:lnTo>
                  <a:lnTo>
                    <a:pt x="1930" y="1176"/>
                  </a:lnTo>
                  <a:lnTo>
                    <a:pt x="1932" y="1181"/>
                  </a:lnTo>
                  <a:lnTo>
                    <a:pt x="1935" y="1183"/>
                  </a:lnTo>
                  <a:lnTo>
                    <a:pt x="1937" y="1183"/>
                  </a:lnTo>
                  <a:lnTo>
                    <a:pt x="1937" y="1181"/>
                  </a:lnTo>
                  <a:lnTo>
                    <a:pt x="1935" y="1174"/>
                  </a:lnTo>
                  <a:lnTo>
                    <a:pt x="1935" y="1169"/>
                  </a:lnTo>
                  <a:lnTo>
                    <a:pt x="1935" y="1167"/>
                  </a:lnTo>
                  <a:lnTo>
                    <a:pt x="1937" y="1167"/>
                  </a:lnTo>
                  <a:lnTo>
                    <a:pt x="1939" y="1167"/>
                  </a:lnTo>
                  <a:lnTo>
                    <a:pt x="1939" y="1167"/>
                  </a:lnTo>
                  <a:lnTo>
                    <a:pt x="1942" y="1169"/>
                  </a:lnTo>
                  <a:lnTo>
                    <a:pt x="1942" y="1171"/>
                  </a:lnTo>
                  <a:lnTo>
                    <a:pt x="1942" y="1171"/>
                  </a:lnTo>
                  <a:lnTo>
                    <a:pt x="1942" y="1169"/>
                  </a:lnTo>
                  <a:lnTo>
                    <a:pt x="1942" y="1169"/>
                  </a:lnTo>
                  <a:lnTo>
                    <a:pt x="1942" y="1171"/>
                  </a:lnTo>
                  <a:lnTo>
                    <a:pt x="1942" y="1171"/>
                  </a:lnTo>
                  <a:lnTo>
                    <a:pt x="1942" y="1171"/>
                  </a:lnTo>
                  <a:lnTo>
                    <a:pt x="1942" y="1171"/>
                  </a:lnTo>
                  <a:lnTo>
                    <a:pt x="1944" y="1174"/>
                  </a:lnTo>
                  <a:lnTo>
                    <a:pt x="1944" y="1174"/>
                  </a:lnTo>
                  <a:lnTo>
                    <a:pt x="1944" y="1176"/>
                  </a:lnTo>
                  <a:lnTo>
                    <a:pt x="1944" y="1176"/>
                  </a:lnTo>
                  <a:lnTo>
                    <a:pt x="1946" y="1183"/>
                  </a:lnTo>
                  <a:lnTo>
                    <a:pt x="1946" y="1186"/>
                  </a:lnTo>
                  <a:lnTo>
                    <a:pt x="1949" y="1186"/>
                  </a:lnTo>
                  <a:lnTo>
                    <a:pt x="1949" y="1186"/>
                  </a:lnTo>
                  <a:lnTo>
                    <a:pt x="1949" y="1188"/>
                  </a:lnTo>
                  <a:lnTo>
                    <a:pt x="1949" y="1190"/>
                  </a:lnTo>
                  <a:lnTo>
                    <a:pt x="1949" y="1190"/>
                  </a:lnTo>
                  <a:lnTo>
                    <a:pt x="1951" y="1193"/>
                  </a:lnTo>
                  <a:lnTo>
                    <a:pt x="1951" y="1193"/>
                  </a:lnTo>
                  <a:lnTo>
                    <a:pt x="1954" y="1193"/>
                  </a:lnTo>
                  <a:lnTo>
                    <a:pt x="1954" y="1193"/>
                  </a:lnTo>
                  <a:lnTo>
                    <a:pt x="1954" y="1193"/>
                  </a:lnTo>
                  <a:lnTo>
                    <a:pt x="1954" y="1195"/>
                  </a:lnTo>
                  <a:lnTo>
                    <a:pt x="1954" y="1195"/>
                  </a:lnTo>
                  <a:lnTo>
                    <a:pt x="1956" y="1195"/>
                  </a:lnTo>
                  <a:lnTo>
                    <a:pt x="1956" y="1193"/>
                  </a:lnTo>
                  <a:lnTo>
                    <a:pt x="1956" y="1193"/>
                  </a:lnTo>
                  <a:lnTo>
                    <a:pt x="1956" y="1193"/>
                  </a:lnTo>
                  <a:lnTo>
                    <a:pt x="1958" y="1193"/>
                  </a:lnTo>
                  <a:lnTo>
                    <a:pt x="1958" y="1193"/>
                  </a:lnTo>
                  <a:lnTo>
                    <a:pt x="1958" y="1193"/>
                  </a:lnTo>
                  <a:lnTo>
                    <a:pt x="1961" y="1193"/>
                  </a:lnTo>
                  <a:lnTo>
                    <a:pt x="1961" y="1193"/>
                  </a:lnTo>
                  <a:lnTo>
                    <a:pt x="1961" y="1193"/>
                  </a:lnTo>
                  <a:lnTo>
                    <a:pt x="1963" y="1190"/>
                  </a:lnTo>
                  <a:lnTo>
                    <a:pt x="1965" y="1190"/>
                  </a:lnTo>
                  <a:lnTo>
                    <a:pt x="1965" y="1190"/>
                  </a:lnTo>
                  <a:lnTo>
                    <a:pt x="1968" y="1188"/>
                  </a:lnTo>
                  <a:lnTo>
                    <a:pt x="1968" y="1188"/>
                  </a:lnTo>
                  <a:lnTo>
                    <a:pt x="1968" y="1186"/>
                  </a:lnTo>
                  <a:lnTo>
                    <a:pt x="1968" y="1186"/>
                  </a:lnTo>
                  <a:lnTo>
                    <a:pt x="1968" y="1186"/>
                  </a:lnTo>
                  <a:lnTo>
                    <a:pt x="1968" y="1186"/>
                  </a:lnTo>
                  <a:lnTo>
                    <a:pt x="1970" y="1183"/>
                  </a:lnTo>
                  <a:lnTo>
                    <a:pt x="1970" y="1183"/>
                  </a:lnTo>
                  <a:lnTo>
                    <a:pt x="1970" y="1183"/>
                  </a:lnTo>
                  <a:lnTo>
                    <a:pt x="1970" y="1183"/>
                  </a:lnTo>
                  <a:lnTo>
                    <a:pt x="1972" y="1183"/>
                  </a:lnTo>
                  <a:lnTo>
                    <a:pt x="1972" y="1181"/>
                  </a:lnTo>
                  <a:lnTo>
                    <a:pt x="1972" y="1181"/>
                  </a:lnTo>
                  <a:lnTo>
                    <a:pt x="1970" y="1179"/>
                  </a:lnTo>
                  <a:lnTo>
                    <a:pt x="1970" y="1171"/>
                  </a:lnTo>
                  <a:lnTo>
                    <a:pt x="1968" y="1169"/>
                  </a:lnTo>
                  <a:lnTo>
                    <a:pt x="1968" y="1164"/>
                  </a:lnTo>
                  <a:lnTo>
                    <a:pt x="1970" y="1162"/>
                  </a:lnTo>
                  <a:lnTo>
                    <a:pt x="1972" y="1157"/>
                  </a:lnTo>
                  <a:lnTo>
                    <a:pt x="1975" y="1155"/>
                  </a:lnTo>
                  <a:lnTo>
                    <a:pt x="1975" y="1153"/>
                  </a:lnTo>
                  <a:lnTo>
                    <a:pt x="1980" y="1150"/>
                  </a:lnTo>
                  <a:lnTo>
                    <a:pt x="1982" y="1150"/>
                  </a:lnTo>
                  <a:lnTo>
                    <a:pt x="1982" y="1148"/>
                  </a:lnTo>
                  <a:lnTo>
                    <a:pt x="1984" y="1145"/>
                  </a:lnTo>
                  <a:lnTo>
                    <a:pt x="1984" y="1143"/>
                  </a:lnTo>
                  <a:lnTo>
                    <a:pt x="1982" y="1131"/>
                  </a:lnTo>
                  <a:lnTo>
                    <a:pt x="1982" y="1129"/>
                  </a:lnTo>
                  <a:lnTo>
                    <a:pt x="1982" y="1126"/>
                  </a:lnTo>
                  <a:lnTo>
                    <a:pt x="1982" y="1124"/>
                  </a:lnTo>
                  <a:lnTo>
                    <a:pt x="1984" y="1124"/>
                  </a:lnTo>
                  <a:lnTo>
                    <a:pt x="1984" y="1126"/>
                  </a:lnTo>
                  <a:lnTo>
                    <a:pt x="1987" y="1129"/>
                  </a:lnTo>
                  <a:lnTo>
                    <a:pt x="1989" y="1131"/>
                  </a:lnTo>
                  <a:lnTo>
                    <a:pt x="1991" y="1131"/>
                  </a:lnTo>
                  <a:lnTo>
                    <a:pt x="1991" y="1131"/>
                  </a:lnTo>
                  <a:lnTo>
                    <a:pt x="1994" y="1131"/>
                  </a:lnTo>
                  <a:lnTo>
                    <a:pt x="1996" y="1126"/>
                  </a:lnTo>
                  <a:lnTo>
                    <a:pt x="1999" y="1124"/>
                  </a:lnTo>
                  <a:lnTo>
                    <a:pt x="2001" y="1124"/>
                  </a:lnTo>
                  <a:lnTo>
                    <a:pt x="2003" y="1126"/>
                  </a:lnTo>
                  <a:lnTo>
                    <a:pt x="2003" y="1129"/>
                  </a:lnTo>
                  <a:lnTo>
                    <a:pt x="2006" y="1131"/>
                  </a:lnTo>
                  <a:lnTo>
                    <a:pt x="2006" y="1131"/>
                  </a:lnTo>
                  <a:lnTo>
                    <a:pt x="2008" y="1126"/>
                  </a:lnTo>
                  <a:lnTo>
                    <a:pt x="2008" y="1126"/>
                  </a:lnTo>
                  <a:lnTo>
                    <a:pt x="2010" y="1126"/>
                  </a:lnTo>
                  <a:lnTo>
                    <a:pt x="2010" y="1129"/>
                  </a:lnTo>
                  <a:lnTo>
                    <a:pt x="2010" y="1131"/>
                  </a:lnTo>
                  <a:lnTo>
                    <a:pt x="2010" y="1136"/>
                  </a:lnTo>
                  <a:lnTo>
                    <a:pt x="2013" y="1145"/>
                  </a:lnTo>
                  <a:lnTo>
                    <a:pt x="2013" y="1150"/>
                  </a:lnTo>
                  <a:lnTo>
                    <a:pt x="2015" y="1150"/>
                  </a:lnTo>
                  <a:lnTo>
                    <a:pt x="2015" y="1153"/>
                  </a:lnTo>
                  <a:lnTo>
                    <a:pt x="2015" y="1153"/>
                  </a:lnTo>
                  <a:lnTo>
                    <a:pt x="2015" y="1153"/>
                  </a:lnTo>
                  <a:lnTo>
                    <a:pt x="2015" y="1155"/>
                  </a:lnTo>
                  <a:lnTo>
                    <a:pt x="2015" y="1155"/>
                  </a:lnTo>
                  <a:lnTo>
                    <a:pt x="2015" y="1157"/>
                  </a:lnTo>
                  <a:lnTo>
                    <a:pt x="2017" y="1157"/>
                  </a:lnTo>
                  <a:lnTo>
                    <a:pt x="2017" y="1157"/>
                  </a:lnTo>
                  <a:lnTo>
                    <a:pt x="2017" y="1157"/>
                  </a:lnTo>
                  <a:lnTo>
                    <a:pt x="2017" y="1160"/>
                  </a:lnTo>
                  <a:lnTo>
                    <a:pt x="2017" y="1160"/>
                  </a:lnTo>
                  <a:lnTo>
                    <a:pt x="2017" y="1162"/>
                  </a:lnTo>
                  <a:lnTo>
                    <a:pt x="2017" y="1162"/>
                  </a:lnTo>
                  <a:lnTo>
                    <a:pt x="2020" y="1164"/>
                  </a:lnTo>
                  <a:lnTo>
                    <a:pt x="2020" y="1164"/>
                  </a:lnTo>
                  <a:lnTo>
                    <a:pt x="2017" y="1167"/>
                  </a:lnTo>
                  <a:lnTo>
                    <a:pt x="2017" y="1169"/>
                  </a:lnTo>
                  <a:lnTo>
                    <a:pt x="2017" y="1171"/>
                  </a:lnTo>
                  <a:lnTo>
                    <a:pt x="2017" y="1174"/>
                  </a:lnTo>
                  <a:lnTo>
                    <a:pt x="2017" y="1188"/>
                  </a:lnTo>
                  <a:lnTo>
                    <a:pt x="2017" y="1193"/>
                  </a:lnTo>
                  <a:lnTo>
                    <a:pt x="2020" y="1197"/>
                  </a:lnTo>
                  <a:lnTo>
                    <a:pt x="2020" y="1200"/>
                  </a:lnTo>
                  <a:lnTo>
                    <a:pt x="2022" y="1200"/>
                  </a:lnTo>
                  <a:lnTo>
                    <a:pt x="2025" y="1202"/>
                  </a:lnTo>
                  <a:lnTo>
                    <a:pt x="2025" y="1209"/>
                  </a:lnTo>
                  <a:lnTo>
                    <a:pt x="2027" y="1212"/>
                  </a:lnTo>
                  <a:lnTo>
                    <a:pt x="2027" y="1212"/>
                  </a:lnTo>
                  <a:lnTo>
                    <a:pt x="2029" y="1214"/>
                  </a:lnTo>
                  <a:lnTo>
                    <a:pt x="2029" y="1216"/>
                  </a:lnTo>
                  <a:lnTo>
                    <a:pt x="2029" y="1216"/>
                  </a:lnTo>
                  <a:lnTo>
                    <a:pt x="2032" y="1224"/>
                  </a:lnTo>
                  <a:lnTo>
                    <a:pt x="2032" y="1231"/>
                  </a:lnTo>
                  <a:lnTo>
                    <a:pt x="2032" y="1231"/>
                  </a:lnTo>
                  <a:lnTo>
                    <a:pt x="2032" y="1233"/>
                  </a:lnTo>
                  <a:lnTo>
                    <a:pt x="2032" y="1235"/>
                  </a:lnTo>
                  <a:lnTo>
                    <a:pt x="2036" y="1264"/>
                  </a:lnTo>
                  <a:lnTo>
                    <a:pt x="2036" y="1266"/>
                  </a:lnTo>
                  <a:lnTo>
                    <a:pt x="2036" y="1268"/>
                  </a:lnTo>
                  <a:lnTo>
                    <a:pt x="2034" y="1268"/>
                  </a:lnTo>
                  <a:lnTo>
                    <a:pt x="2034" y="1268"/>
                  </a:lnTo>
                  <a:lnTo>
                    <a:pt x="2036" y="1273"/>
                  </a:lnTo>
                  <a:lnTo>
                    <a:pt x="2036" y="1280"/>
                  </a:lnTo>
                  <a:lnTo>
                    <a:pt x="2036" y="1280"/>
                  </a:lnTo>
                  <a:lnTo>
                    <a:pt x="2036" y="1283"/>
                  </a:lnTo>
                  <a:lnTo>
                    <a:pt x="2039" y="1280"/>
                  </a:lnTo>
                  <a:lnTo>
                    <a:pt x="2039" y="1280"/>
                  </a:lnTo>
                  <a:lnTo>
                    <a:pt x="2039" y="1280"/>
                  </a:lnTo>
                  <a:lnTo>
                    <a:pt x="2039" y="1280"/>
                  </a:lnTo>
                  <a:lnTo>
                    <a:pt x="2041" y="1278"/>
                  </a:lnTo>
                  <a:lnTo>
                    <a:pt x="2041" y="1278"/>
                  </a:lnTo>
                  <a:lnTo>
                    <a:pt x="2041" y="1278"/>
                  </a:lnTo>
                  <a:lnTo>
                    <a:pt x="2044" y="1278"/>
                  </a:lnTo>
                  <a:lnTo>
                    <a:pt x="2044" y="1278"/>
                  </a:lnTo>
                  <a:lnTo>
                    <a:pt x="2044" y="1276"/>
                  </a:lnTo>
                  <a:lnTo>
                    <a:pt x="2044" y="1273"/>
                  </a:lnTo>
                  <a:lnTo>
                    <a:pt x="2044" y="1273"/>
                  </a:lnTo>
                  <a:lnTo>
                    <a:pt x="2044" y="1271"/>
                  </a:lnTo>
                  <a:lnTo>
                    <a:pt x="2044" y="1271"/>
                  </a:lnTo>
                  <a:lnTo>
                    <a:pt x="2046" y="1271"/>
                  </a:lnTo>
                  <a:lnTo>
                    <a:pt x="2046" y="1271"/>
                  </a:lnTo>
                  <a:lnTo>
                    <a:pt x="2046" y="1271"/>
                  </a:lnTo>
                  <a:lnTo>
                    <a:pt x="2046" y="1268"/>
                  </a:lnTo>
                  <a:lnTo>
                    <a:pt x="2046" y="1266"/>
                  </a:lnTo>
                  <a:lnTo>
                    <a:pt x="2046" y="1266"/>
                  </a:lnTo>
                  <a:lnTo>
                    <a:pt x="2048" y="1266"/>
                  </a:lnTo>
                  <a:lnTo>
                    <a:pt x="2053" y="1271"/>
                  </a:lnTo>
                  <a:lnTo>
                    <a:pt x="2058" y="1276"/>
                  </a:lnTo>
                  <a:lnTo>
                    <a:pt x="2060" y="1278"/>
                  </a:lnTo>
                  <a:lnTo>
                    <a:pt x="2060" y="1280"/>
                  </a:lnTo>
                  <a:lnTo>
                    <a:pt x="2060" y="1283"/>
                  </a:lnTo>
                  <a:lnTo>
                    <a:pt x="2062" y="1283"/>
                  </a:lnTo>
                  <a:lnTo>
                    <a:pt x="2062" y="1283"/>
                  </a:lnTo>
                  <a:lnTo>
                    <a:pt x="2065" y="1280"/>
                  </a:lnTo>
                  <a:lnTo>
                    <a:pt x="2065" y="1278"/>
                  </a:lnTo>
                  <a:lnTo>
                    <a:pt x="2065" y="1278"/>
                  </a:lnTo>
                  <a:lnTo>
                    <a:pt x="2067" y="1278"/>
                  </a:lnTo>
                  <a:lnTo>
                    <a:pt x="2067" y="1280"/>
                  </a:lnTo>
                  <a:lnTo>
                    <a:pt x="2070" y="1280"/>
                  </a:lnTo>
                  <a:lnTo>
                    <a:pt x="2070" y="1280"/>
                  </a:lnTo>
                  <a:lnTo>
                    <a:pt x="2070" y="1280"/>
                  </a:lnTo>
                  <a:lnTo>
                    <a:pt x="2070" y="1280"/>
                  </a:lnTo>
                  <a:lnTo>
                    <a:pt x="2070" y="1280"/>
                  </a:lnTo>
                  <a:lnTo>
                    <a:pt x="2070" y="1280"/>
                  </a:lnTo>
                  <a:lnTo>
                    <a:pt x="2070" y="1280"/>
                  </a:lnTo>
                  <a:lnTo>
                    <a:pt x="2070" y="1278"/>
                  </a:lnTo>
                  <a:lnTo>
                    <a:pt x="2070" y="1278"/>
                  </a:lnTo>
                  <a:lnTo>
                    <a:pt x="2070" y="1278"/>
                  </a:lnTo>
                  <a:lnTo>
                    <a:pt x="2070" y="1276"/>
                  </a:lnTo>
                  <a:lnTo>
                    <a:pt x="2070" y="1276"/>
                  </a:lnTo>
                  <a:lnTo>
                    <a:pt x="2070" y="1273"/>
                  </a:lnTo>
                  <a:lnTo>
                    <a:pt x="2072" y="1271"/>
                  </a:lnTo>
                  <a:lnTo>
                    <a:pt x="2072" y="1271"/>
                  </a:lnTo>
                  <a:lnTo>
                    <a:pt x="2072" y="1271"/>
                  </a:lnTo>
                  <a:lnTo>
                    <a:pt x="2074" y="1268"/>
                  </a:lnTo>
                  <a:lnTo>
                    <a:pt x="2074" y="1268"/>
                  </a:lnTo>
                  <a:lnTo>
                    <a:pt x="2074" y="1264"/>
                  </a:lnTo>
                  <a:lnTo>
                    <a:pt x="2074" y="1261"/>
                  </a:lnTo>
                  <a:lnTo>
                    <a:pt x="2074" y="1261"/>
                  </a:lnTo>
                  <a:lnTo>
                    <a:pt x="2074" y="1261"/>
                  </a:lnTo>
                  <a:lnTo>
                    <a:pt x="2077" y="1261"/>
                  </a:lnTo>
                  <a:lnTo>
                    <a:pt x="2079" y="1261"/>
                  </a:lnTo>
                  <a:lnTo>
                    <a:pt x="2079" y="1261"/>
                  </a:lnTo>
                  <a:lnTo>
                    <a:pt x="2081" y="1264"/>
                  </a:lnTo>
                  <a:lnTo>
                    <a:pt x="2081" y="1264"/>
                  </a:lnTo>
                  <a:lnTo>
                    <a:pt x="2084" y="1264"/>
                  </a:lnTo>
                  <a:lnTo>
                    <a:pt x="2084" y="1259"/>
                  </a:lnTo>
                  <a:lnTo>
                    <a:pt x="2084" y="1259"/>
                  </a:lnTo>
                  <a:lnTo>
                    <a:pt x="2084" y="1259"/>
                  </a:lnTo>
                  <a:lnTo>
                    <a:pt x="2084" y="1259"/>
                  </a:lnTo>
                  <a:lnTo>
                    <a:pt x="2086" y="1259"/>
                  </a:lnTo>
                  <a:lnTo>
                    <a:pt x="2086" y="1259"/>
                  </a:lnTo>
                  <a:lnTo>
                    <a:pt x="2086" y="1257"/>
                  </a:lnTo>
                  <a:lnTo>
                    <a:pt x="2086" y="1257"/>
                  </a:lnTo>
                  <a:lnTo>
                    <a:pt x="2086" y="1257"/>
                  </a:lnTo>
                  <a:lnTo>
                    <a:pt x="2086" y="1245"/>
                  </a:lnTo>
                  <a:lnTo>
                    <a:pt x="2086" y="1242"/>
                  </a:lnTo>
                  <a:lnTo>
                    <a:pt x="2081" y="1238"/>
                  </a:lnTo>
                  <a:lnTo>
                    <a:pt x="2081" y="1238"/>
                  </a:lnTo>
                  <a:lnTo>
                    <a:pt x="2081" y="1233"/>
                  </a:lnTo>
                  <a:lnTo>
                    <a:pt x="2081" y="1233"/>
                  </a:lnTo>
                  <a:lnTo>
                    <a:pt x="2081" y="1228"/>
                  </a:lnTo>
                  <a:lnTo>
                    <a:pt x="2081" y="1226"/>
                  </a:lnTo>
                  <a:lnTo>
                    <a:pt x="2081" y="1224"/>
                  </a:lnTo>
                  <a:lnTo>
                    <a:pt x="2079" y="1221"/>
                  </a:lnTo>
                  <a:lnTo>
                    <a:pt x="2079" y="1219"/>
                  </a:lnTo>
                  <a:lnTo>
                    <a:pt x="2079" y="1219"/>
                  </a:lnTo>
                  <a:lnTo>
                    <a:pt x="2079" y="1209"/>
                  </a:lnTo>
                  <a:lnTo>
                    <a:pt x="2081" y="1207"/>
                  </a:lnTo>
                  <a:lnTo>
                    <a:pt x="2081" y="1209"/>
                  </a:lnTo>
                  <a:lnTo>
                    <a:pt x="2084" y="1207"/>
                  </a:lnTo>
                  <a:lnTo>
                    <a:pt x="2086" y="1202"/>
                  </a:lnTo>
                  <a:lnTo>
                    <a:pt x="2086" y="1200"/>
                  </a:lnTo>
                  <a:lnTo>
                    <a:pt x="2086" y="1200"/>
                  </a:lnTo>
                  <a:lnTo>
                    <a:pt x="2086" y="1197"/>
                  </a:lnTo>
                  <a:lnTo>
                    <a:pt x="2084" y="1195"/>
                  </a:lnTo>
                  <a:lnTo>
                    <a:pt x="2084" y="1193"/>
                  </a:lnTo>
                  <a:lnTo>
                    <a:pt x="2084" y="1190"/>
                  </a:lnTo>
                  <a:lnTo>
                    <a:pt x="2084" y="1188"/>
                  </a:lnTo>
                  <a:lnTo>
                    <a:pt x="2086" y="1186"/>
                  </a:lnTo>
                  <a:lnTo>
                    <a:pt x="2086" y="1186"/>
                  </a:lnTo>
                  <a:lnTo>
                    <a:pt x="2089" y="1186"/>
                  </a:lnTo>
                  <a:lnTo>
                    <a:pt x="2091" y="1186"/>
                  </a:lnTo>
                  <a:lnTo>
                    <a:pt x="2091" y="1188"/>
                  </a:lnTo>
                  <a:lnTo>
                    <a:pt x="2093" y="1190"/>
                  </a:lnTo>
                  <a:lnTo>
                    <a:pt x="2096" y="1190"/>
                  </a:lnTo>
                  <a:lnTo>
                    <a:pt x="2098" y="1188"/>
                  </a:lnTo>
                  <a:lnTo>
                    <a:pt x="2098" y="1188"/>
                  </a:lnTo>
                  <a:lnTo>
                    <a:pt x="2100" y="1186"/>
                  </a:lnTo>
                  <a:lnTo>
                    <a:pt x="2103" y="1179"/>
                  </a:lnTo>
                  <a:lnTo>
                    <a:pt x="2103" y="1176"/>
                  </a:lnTo>
                  <a:lnTo>
                    <a:pt x="2103" y="1176"/>
                  </a:lnTo>
                  <a:lnTo>
                    <a:pt x="2103" y="1174"/>
                  </a:lnTo>
                  <a:lnTo>
                    <a:pt x="2105" y="1169"/>
                  </a:lnTo>
                  <a:lnTo>
                    <a:pt x="2103" y="1164"/>
                  </a:lnTo>
                  <a:lnTo>
                    <a:pt x="2103" y="1164"/>
                  </a:lnTo>
                  <a:lnTo>
                    <a:pt x="2105" y="1162"/>
                  </a:lnTo>
                  <a:lnTo>
                    <a:pt x="2105" y="1160"/>
                  </a:lnTo>
                  <a:lnTo>
                    <a:pt x="2107" y="1160"/>
                  </a:lnTo>
                  <a:lnTo>
                    <a:pt x="2107" y="1157"/>
                  </a:lnTo>
                  <a:lnTo>
                    <a:pt x="2105" y="1157"/>
                  </a:lnTo>
                  <a:lnTo>
                    <a:pt x="2105" y="1153"/>
                  </a:lnTo>
                  <a:lnTo>
                    <a:pt x="2105" y="1150"/>
                  </a:lnTo>
                  <a:lnTo>
                    <a:pt x="2107" y="1131"/>
                  </a:lnTo>
                  <a:lnTo>
                    <a:pt x="2107" y="1129"/>
                  </a:lnTo>
                  <a:lnTo>
                    <a:pt x="2107" y="1129"/>
                  </a:lnTo>
                  <a:lnTo>
                    <a:pt x="2107" y="1126"/>
                  </a:lnTo>
                  <a:lnTo>
                    <a:pt x="2105" y="1124"/>
                  </a:lnTo>
                  <a:lnTo>
                    <a:pt x="2103" y="1124"/>
                  </a:lnTo>
                  <a:lnTo>
                    <a:pt x="2103" y="1112"/>
                  </a:lnTo>
                  <a:lnTo>
                    <a:pt x="2103" y="1110"/>
                  </a:lnTo>
                  <a:lnTo>
                    <a:pt x="2103" y="1108"/>
                  </a:lnTo>
                  <a:lnTo>
                    <a:pt x="2103" y="1108"/>
                  </a:lnTo>
                  <a:lnTo>
                    <a:pt x="2100" y="1108"/>
                  </a:lnTo>
                  <a:lnTo>
                    <a:pt x="2100" y="1105"/>
                  </a:lnTo>
                  <a:lnTo>
                    <a:pt x="2098" y="1103"/>
                  </a:lnTo>
                  <a:lnTo>
                    <a:pt x="2098" y="1103"/>
                  </a:lnTo>
                  <a:lnTo>
                    <a:pt x="2098" y="1100"/>
                  </a:lnTo>
                  <a:lnTo>
                    <a:pt x="2098" y="1098"/>
                  </a:lnTo>
                  <a:lnTo>
                    <a:pt x="2098" y="1096"/>
                  </a:lnTo>
                  <a:lnTo>
                    <a:pt x="2098" y="1093"/>
                  </a:lnTo>
                  <a:lnTo>
                    <a:pt x="2100" y="1093"/>
                  </a:lnTo>
                  <a:lnTo>
                    <a:pt x="2100" y="1091"/>
                  </a:lnTo>
                  <a:lnTo>
                    <a:pt x="2103" y="1093"/>
                  </a:lnTo>
                  <a:lnTo>
                    <a:pt x="2105" y="1096"/>
                  </a:lnTo>
                  <a:lnTo>
                    <a:pt x="2105" y="1098"/>
                  </a:lnTo>
                  <a:lnTo>
                    <a:pt x="2110" y="1100"/>
                  </a:lnTo>
                  <a:lnTo>
                    <a:pt x="2110" y="1100"/>
                  </a:lnTo>
                  <a:lnTo>
                    <a:pt x="2110" y="1103"/>
                  </a:lnTo>
                  <a:lnTo>
                    <a:pt x="2110" y="1103"/>
                  </a:lnTo>
                  <a:lnTo>
                    <a:pt x="2112" y="1103"/>
                  </a:lnTo>
                  <a:lnTo>
                    <a:pt x="2115" y="1103"/>
                  </a:lnTo>
                  <a:lnTo>
                    <a:pt x="2117" y="1103"/>
                  </a:lnTo>
                  <a:lnTo>
                    <a:pt x="2117" y="1100"/>
                  </a:lnTo>
                  <a:lnTo>
                    <a:pt x="2119" y="1103"/>
                  </a:lnTo>
                  <a:lnTo>
                    <a:pt x="2119" y="1103"/>
                  </a:lnTo>
                  <a:lnTo>
                    <a:pt x="2119" y="1103"/>
                  </a:lnTo>
                  <a:lnTo>
                    <a:pt x="2119" y="1103"/>
                  </a:lnTo>
                  <a:lnTo>
                    <a:pt x="2119" y="1103"/>
                  </a:lnTo>
                  <a:lnTo>
                    <a:pt x="2122" y="1100"/>
                  </a:lnTo>
                  <a:lnTo>
                    <a:pt x="2122" y="1100"/>
                  </a:lnTo>
                  <a:lnTo>
                    <a:pt x="2122" y="1100"/>
                  </a:lnTo>
                  <a:lnTo>
                    <a:pt x="2124" y="1098"/>
                  </a:lnTo>
                  <a:lnTo>
                    <a:pt x="2126" y="1098"/>
                  </a:lnTo>
                  <a:lnTo>
                    <a:pt x="2131" y="1098"/>
                  </a:lnTo>
                  <a:lnTo>
                    <a:pt x="2133" y="1100"/>
                  </a:lnTo>
                  <a:lnTo>
                    <a:pt x="2138" y="1105"/>
                  </a:lnTo>
                  <a:lnTo>
                    <a:pt x="2138" y="1105"/>
                  </a:lnTo>
                  <a:lnTo>
                    <a:pt x="2145" y="1105"/>
                  </a:lnTo>
                  <a:lnTo>
                    <a:pt x="2148" y="1105"/>
                  </a:lnTo>
                  <a:lnTo>
                    <a:pt x="2150" y="1105"/>
                  </a:lnTo>
                  <a:lnTo>
                    <a:pt x="2152" y="1108"/>
                  </a:lnTo>
                  <a:lnTo>
                    <a:pt x="2155" y="1108"/>
                  </a:lnTo>
                  <a:lnTo>
                    <a:pt x="2160" y="1110"/>
                  </a:lnTo>
                  <a:lnTo>
                    <a:pt x="2162" y="1110"/>
                  </a:lnTo>
                  <a:lnTo>
                    <a:pt x="2162" y="1112"/>
                  </a:lnTo>
                  <a:lnTo>
                    <a:pt x="2164" y="1115"/>
                  </a:lnTo>
                  <a:lnTo>
                    <a:pt x="2164" y="1115"/>
                  </a:lnTo>
                  <a:lnTo>
                    <a:pt x="2167" y="1112"/>
                  </a:lnTo>
                  <a:lnTo>
                    <a:pt x="2167" y="1110"/>
                  </a:lnTo>
                  <a:lnTo>
                    <a:pt x="2167" y="1110"/>
                  </a:lnTo>
                  <a:lnTo>
                    <a:pt x="2167" y="1108"/>
                  </a:lnTo>
                  <a:lnTo>
                    <a:pt x="2167" y="1105"/>
                  </a:lnTo>
                  <a:lnTo>
                    <a:pt x="2171" y="1100"/>
                  </a:lnTo>
                  <a:lnTo>
                    <a:pt x="2171" y="1098"/>
                  </a:lnTo>
                  <a:lnTo>
                    <a:pt x="2171" y="1096"/>
                  </a:lnTo>
                  <a:lnTo>
                    <a:pt x="2174" y="1093"/>
                  </a:lnTo>
                  <a:lnTo>
                    <a:pt x="2174" y="1093"/>
                  </a:lnTo>
                  <a:lnTo>
                    <a:pt x="2174" y="1091"/>
                  </a:lnTo>
                  <a:lnTo>
                    <a:pt x="2174" y="1089"/>
                  </a:lnTo>
                  <a:lnTo>
                    <a:pt x="2176" y="1086"/>
                  </a:lnTo>
                  <a:lnTo>
                    <a:pt x="2178" y="1074"/>
                  </a:lnTo>
                  <a:lnTo>
                    <a:pt x="2178" y="1074"/>
                  </a:lnTo>
                  <a:lnTo>
                    <a:pt x="2181" y="1072"/>
                  </a:lnTo>
                  <a:lnTo>
                    <a:pt x="2181" y="1070"/>
                  </a:lnTo>
                  <a:lnTo>
                    <a:pt x="2181" y="1070"/>
                  </a:lnTo>
                  <a:lnTo>
                    <a:pt x="2183" y="1067"/>
                  </a:lnTo>
                  <a:lnTo>
                    <a:pt x="2183" y="1067"/>
                  </a:lnTo>
                  <a:lnTo>
                    <a:pt x="2183" y="1065"/>
                  </a:lnTo>
                  <a:lnTo>
                    <a:pt x="2183" y="1065"/>
                  </a:lnTo>
                  <a:lnTo>
                    <a:pt x="2183" y="1065"/>
                  </a:lnTo>
                  <a:lnTo>
                    <a:pt x="2183" y="1063"/>
                  </a:lnTo>
                  <a:lnTo>
                    <a:pt x="2186" y="1063"/>
                  </a:lnTo>
                  <a:lnTo>
                    <a:pt x="2186" y="1060"/>
                  </a:lnTo>
                  <a:lnTo>
                    <a:pt x="2186" y="1058"/>
                  </a:lnTo>
                  <a:lnTo>
                    <a:pt x="2186" y="1055"/>
                  </a:lnTo>
                  <a:lnTo>
                    <a:pt x="2188" y="1055"/>
                  </a:lnTo>
                  <a:lnTo>
                    <a:pt x="2188" y="1055"/>
                  </a:lnTo>
                  <a:lnTo>
                    <a:pt x="2190" y="1051"/>
                  </a:lnTo>
                  <a:lnTo>
                    <a:pt x="2190" y="1048"/>
                  </a:lnTo>
                  <a:lnTo>
                    <a:pt x="2193" y="1048"/>
                  </a:lnTo>
                  <a:lnTo>
                    <a:pt x="2195" y="1046"/>
                  </a:lnTo>
                  <a:lnTo>
                    <a:pt x="2197" y="1044"/>
                  </a:lnTo>
                  <a:lnTo>
                    <a:pt x="2197" y="1037"/>
                  </a:lnTo>
                  <a:lnTo>
                    <a:pt x="2200" y="1037"/>
                  </a:lnTo>
                  <a:lnTo>
                    <a:pt x="2200" y="1037"/>
                  </a:lnTo>
                  <a:lnTo>
                    <a:pt x="2200" y="1037"/>
                  </a:lnTo>
                  <a:lnTo>
                    <a:pt x="2202" y="1034"/>
                  </a:lnTo>
                  <a:lnTo>
                    <a:pt x="2202" y="1034"/>
                  </a:lnTo>
                  <a:lnTo>
                    <a:pt x="2205" y="1034"/>
                  </a:lnTo>
                  <a:lnTo>
                    <a:pt x="2205" y="1032"/>
                  </a:lnTo>
                  <a:lnTo>
                    <a:pt x="2205" y="1029"/>
                  </a:lnTo>
                  <a:lnTo>
                    <a:pt x="2205" y="1029"/>
                  </a:lnTo>
                  <a:lnTo>
                    <a:pt x="2205" y="1025"/>
                  </a:lnTo>
                  <a:lnTo>
                    <a:pt x="2209" y="1022"/>
                  </a:lnTo>
                  <a:lnTo>
                    <a:pt x="2209" y="1020"/>
                  </a:lnTo>
                  <a:lnTo>
                    <a:pt x="2212" y="1010"/>
                  </a:lnTo>
                  <a:lnTo>
                    <a:pt x="2214" y="1008"/>
                  </a:lnTo>
                  <a:lnTo>
                    <a:pt x="2214" y="1006"/>
                  </a:lnTo>
                  <a:lnTo>
                    <a:pt x="2214" y="1003"/>
                  </a:lnTo>
                  <a:lnTo>
                    <a:pt x="2214" y="999"/>
                  </a:lnTo>
                  <a:lnTo>
                    <a:pt x="2214" y="996"/>
                  </a:lnTo>
                  <a:lnTo>
                    <a:pt x="2209" y="994"/>
                  </a:lnTo>
                  <a:lnTo>
                    <a:pt x="2207" y="994"/>
                  </a:lnTo>
                  <a:lnTo>
                    <a:pt x="2205" y="994"/>
                  </a:lnTo>
                  <a:lnTo>
                    <a:pt x="2202" y="989"/>
                  </a:lnTo>
                  <a:lnTo>
                    <a:pt x="2202" y="987"/>
                  </a:lnTo>
                  <a:lnTo>
                    <a:pt x="2207" y="973"/>
                  </a:lnTo>
                  <a:lnTo>
                    <a:pt x="2209" y="970"/>
                  </a:lnTo>
                  <a:lnTo>
                    <a:pt x="2212" y="968"/>
                  </a:lnTo>
                  <a:lnTo>
                    <a:pt x="2214" y="966"/>
                  </a:lnTo>
                  <a:lnTo>
                    <a:pt x="2214" y="966"/>
                  </a:lnTo>
                  <a:lnTo>
                    <a:pt x="2219" y="963"/>
                  </a:lnTo>
                  <a:lnTo>
                    <a:pt x="2219" y="963"/>
                  </a:lnTo>
                  <a:lnTo>
                    <a:pt x="2221" y="963"/>
                  </a:lnTo>
                  <a:lnTo>
                    <a:pt x="2223" y="958"/>
                  </a:lnTo>
                  <a:lnTo>
                    <a:pt x="2223" y="958"/>
                  </a:lnTo>
                  <a:lnTo>
                    <a:pt x="2226" y="956"/>
                  </a:lnTo>
                  <a:lnTo>
                    <a:pt x="2226" y="956"/>
                  </a:lnTo>
                  <a:lnTo>
                    <a:pt x="2228" y="956"/>
                  </a:lnTo>
                  <a:lnTo>
                    <a:pt x="2228" y="956"/>
                  </a:lnTo>
                  <a:lnTo>
                    <a:pt x="2226" y="956"/>
                  </a:lnTo>
                  <a:lnTo>
                    <a:pt x="2226" y="956"/>
                  </a:lnTo>
                  <a:lnTo>
                    <a:pt x="2228" y="954"/>
                  </a:lnTo>
                  <a:lnTo>
                    <a:pt x="2228" y="954"/>
                  </a:lnTo>
                  <a:lnTo>
                    <a:pt x="2228" y="954"/>
                  </a:lnTo>
                  <a:lnTo>
                    <a:pt x="2235" y="942"/>
                  </a:lnTo>
                  <a:lnTo>
                    <a:pt x="2235" y="942"/>
                  </a:lnTo>
                  <a:lnTo>
                    <a:pt x="2238" y="942"/>
                  </a:lnTo>
                  <a:lnTo>
                    <a:pt x="2240" y="942"/>
                  </a:lnTo>
                  <a:lnTo>
                    <a:pt x="2240" y="942"/>
                  </a:lnTo>
                  <a:lnTo>
                    <a:pt x="2240" y="939"/>
                  </a:lnTo>
                  <a:lnTo>
                    <a:pt x="2240" y="937"/>
                  </a:lnTo>
                  <a:lnTo>
                    <a:pt x="2238" y="928"/>
                  </a:lnTo>
                  <a:lnTo>
                    <a:pt x="2238" y="925"/>
                  </a:lnTo>
                  <a:lnTo>
                    <a:pt x="2240" y="923"/>
                  </a:lnTo>
                  <a:lnTo>
                    <a:pt x="2240" y="923"/>
                  </a:lnTo>
                  <a:lnTo>
                    <a:pt x="2242" y="923"/>
                  </a:lnTo>
                  <a:lnTo>
                    <a:pt x="2245" y="921"/>
                  </a:lnTo>
                  <a:lnTo>
                    <a:pt x="2247" y="918"/>
                  </a:lnTo>
                  <a:lnTo>
                    <a:pt x="2250" y="913"/>
                  </a:lnTo>
                  <a:lnTo>
                    <a:pt x="2252" y="911"/>
                  </a:lnTo>
                  <a:lnTo>
                    <a:pt x="2252" y="911"/>
                  </a:lnTo>
                  <a:lnTo>
                    <a:pt x="2250" y="909"/>
                  </a:lnTo>
                  <a:lnTo>
                    <a:pt x="2247" y="909"/>
                  </a:lnTo>
                  <a:lnTo>
                    <a:pt x="2247" y="906"/>
                  </a:lnTo>
                  <a:lnTo>
                    <a:pt x="2245" y="902"/>
                  </a:lnTo>
                  <a:lnTo>
                    <a:pt x="2245" y="899"/>
                  </a:lnTo>
                  <a:lnTo>
                    <a:pt x="2247" y="899"/>
                  </a:lnTo>
                  <a:lnTo>
                    <a:pt x="2247" y="899"/>
                  </a:lnTo>
                  <a:lnTo>
                    <a:pt x="2247" y="899"/>
                  </a:lnTo>
                  <a:lnTo>
                    <a:pt x="2245" y="897"/>
                  </a:lnTo>
                  <a:lnTo>
                    <a:pt x="2245" y="897"/>
                  </a:lnTo>
                  <a:lnTo>
                    <a:pt x="2245" y="897"/>
                  </a:lnTo>
                  <a:lnTo>
                    <a:pt x="2245" y="897"/>
                  </a:lnTo>
                  <a:lnTo>
                    <a:pt x="2242" y="895"/>
                  </a:lnTo>
                  <a:lnTo>
                    <a:pt x="2242" y="890"/>
                  </a:lnTo>
                  <a:lnTo>
                    <a:pt x="2242" y="887"/>
                  </a:lnTo>
                  <a:lnTo>
                    <a:pt x="2242" y="883"/>
                  </a:lnTo>
                  <a:lnTo>
                    <a:pt x="2245" y="880"/>
                  </a:lnTo>
                  <a:lnTo>
                    <a:pt x="2245" y="880"/>
                  </a:lnTo>
                  <a:lnTo>
                    <a:pt x="2245" y="878"/>
                  </a:lnTo>
                  <a:lnTo>
                    <a:pt x="2242" y="873"/>
                  </a:lnTo>
                  <a:lnTo>
                    <a:pt x="2242" y="873"/>
                  </a:lnTo>
                  <a:lnTo>
                    <a:pt x="2242" y="871"/>
                  </a:lnTo>
                  <a:lnTo>
                    <a:pt x="2242" y="871"/>
                  </a:lnTo>
                  <a:lnTo>
                    <a:pt x="2245" y="871"/>
                  </a:lnTo>
                  <a:lnTo>
                    <a:pt x="2247" y="868"/>
                  </a:lnTo>
                  <a:lnTo>
                    <a:pt x="2247" y="866"/>
                  </a:lnTo>
                  <a:lnTo>
                    <a:pt x="2250" y="864"/>
                  </a:lnTo>
                  <a:lnTo>
                    <a:pt x="2250" y="864"/>
                  </a:lnTo>
                  <a:lnTo>
                    <a:pt x="2250" y="864"/>
                  </a:lnTo>
                  <a:lnTo>
                    <a:pt x="2250" y="861"/>
                  </a:lnTo>
                  <a:lnTo>
                    <a:pt x="2250" y="861"/>
                  </a:lnTo>
                  <a:lnTo>
                    <a:pt x="2250" y="859"/>
                  </a:lnTo>
                  <a:lnTo>
                    <a:pt x="2252" y="859"/>
                  </a:lnTo>
                  <a:lnTo>
                    <a:pt x="2252" y="859"/>
                  </a:lnTo>
                  <a:lnTo>
                    <a:pt x="2254" y="859"/>
                  </a:lnTo>
                  <a:lnTo>
                    <a:pt x="2254" y="857"/>
                  </a:lnTo>
                  <a:lnTo>
                    <a:pt x="2254" y="857"/>
                  </a:lnTo>
                  <a:lnTo>
                    <a:pt x="2257" y="854"/>
                  </a:lnTo>
                  <a:lnTo>
                    <a:pt x="2257" y="854"/>
                  </a:lnTo>
                  <a:lnTo>
                    <a:pt x="2259" y="857"/>
                  </a:lnTo>
                  <a:lnTo>
                    <a:pt x="2261" y="857"/>
                  </a:lnTo>
                  <a:lnTo>
                    <a:pt x="2261" y="857"/>
                  </a:lnTo>
                  <a:lnTo>
                    <a:pt x="2266" y="854"/>
                  </a:lnTo>
                  <a:lnTo>
                    <a:pt x="2271" y="852"/>
                  </a:lnTo>
                  <a:lnTo>
                    <a:pt x="2273" y="852"/>
                  </a:lnTo>
                  <a:lnTo>
                    <a:pt x="2276" y="850"/>
                  </a:lnTo>
                  <a:lnTo>
                    <a:pt x="2278" y="845"/>
                  </a:lnTo>
                  <a:lnTo>
                    <a:pt x="2280" y="842"/>
                  </a:lnTo>
                  <a:lnTo>
                    <a:pt x="2283" y="840"/>
                  </a:lnTo>
                  <a:lnTo>
                    <a:pt x="2285" y="842"/>
                  </a:lnTo>
                  <a:lnTo>
                    <a:pt x="2287" y="842"/>
                  </a:lnTo>
                  <a:lnTo>
                    <a:pt x="2287" y="840"/>
                  </a:lnTo>
                  <a:lnTo>
                    <a:pt x="2290" y="838"/>
                  </a:lnTo>
                  <a:lnTo>
                    <a:pt x="2290" y="838"/>
                  </a:lnTo>
                  <a:lnTo>
                    <a:pt x="2292" y="835"/>
                  </a:lnTo>
                  <a:lnTo>
                    <a:pt x="2292" y="835"/>
                  </a:lnTo>
                  <a:lnTo>
                    <a:pt x="2297" y="835"/>
                  </a:lnTo>
                  <a:lnTo>
                    <a:pt x="2297" y="833"/>
                  </a:lnTo>
                  <a:lnTo>
                    <a:pt x="2299" y="833"/>
                  </a:lnTo>
                  <a:lnTo>
                    <a:pt x="2299" y="828"/>
                  </a:lnTo>
                  <a:lnTo>
                    <a:pt x="2304" y="826"/>
                  </a:lnTo>
                  <a:lnTo>
                    <a:pt x="2306" y="824"/>
                  </a:lnTo>
                  <a:lnTo>
                    <a:pt x="2311" y="824"/>
                  </a:lnTo>
                  <a:lnTo>
                    <a:pt x="2313" y="821"/>
                  </a:lnTo>
                  <a:lnTo>
                    <a:pt x="2316" y="819"/>
                  </a:lnTo>
                  <a:lnTo>
                    <a:pt x="2318" y="816"/>
                  </a:lnTo>
                  <a:lnTo>
                    <a:pt x="2321" y="812"/>
                  </a:lnTo>
                  <a:lnTo>
                    <a:pt x="2323" y="807"/>
                  </a:lnTo>
                  <a:lnTo>
                    <a:pt x="2328" y="802"/>
                  </a:lnTo>
                  <a:lnTo>
                    <a:pt x="2335" y="800"/>
                  </a:lnTo>
                  <a:lnTo>
                    <a:pt x="2356" y="797"/>
                  </a:lnTo>
                  <a:lnTo>
                    <a:pt x="2361" y="797"/>
                  </a:lnTo>
                  <a:lnTo>
                    <a:pt x="2363" y="797"/>
                  </a:lnTo>
                  <a:lnTo>
                    <a:pt x="2366" y="797"/>
                  </a:lnTo>
                  <a:lnTo>
                    <a:pt x="2366" y="797"/>
                  </a:lnTo>
                  <a:lnTo>
                    <a:pt x="2368" y="795"/>
                  </a:lnTo>
                  <a:lnTo>
                    <a:pt x="2370" y="793"/>
                  </a:lnTo>
                  <a:lnTo>
                    <a:pt x="2370" y="793"/>
                  </a:lnTo>
                  <a:lnTo>
                    <a:pt x="2370" y="790"/>
                  </a:lnTo>
                  <a:lnTo>
                    <a:pt x="2373" y="793"/>
                  </a:lnTo>
                  <a:lnTo>
                    <a:pt x="2375" y="793"/>
                  </a:lnTo>
                  <a:lnTo>
                    <a:pt x="2375" y="793"/>
                  </a:lnTo>
                  <a:lnTo>
                    <a:pt x="2375" y="793"/>
                  </a:lnTo>
                  <a:lnTo>
                    <a:pt x="2377" y="793"/>
                  </a:lnTo>
                  <a:lnTo>
                    <a:pt x="2377" y="793"/>
                  </a:lnTo>
                  <a:lnTo>
                    <a:pt x="2380" y="790"/>
                  </a:lnTo>
                  <a:lnTo>
                    <a:pt x="2380" y="790"/>
                  </a:lnTo>
                  <a:lnTo>
                    <a:pt x="2382" y="790"/>
                  </a:lnTo>
                  <a:lnTo>
                    <a:pt x="2382" y="790"/>
                  </a:lnTo>
                  <a:lnTo>
                    <a:pt x="2385" y="793"/>
                  </a:lnTo>
                  <a:lnTo>
                    <a:pt x="2387" y="793"/>
                  </a:lnTo>
                  <a:lnTo>
                    <a:pt x="2389" y="795"/>
                  </a:lnTo>
                  <a:lnTo>
                    <a:pt x="2389" y="797"/>
                  </a:lnTo>
                  <a:lnTo>
                    <a:pt x="2392" y="800"/>
                  </a:lnTo>
                  <a:lnTo>
                    <a:pt x="2394" y="802"/>
                  </a:lnTo>
                  <a:lnTo>
                    <a:pt x="2394" y="802"/>
                  </a:lnTo>
                  <a:lnTo>
                    <a:pt x="2394" y="805"/>
                  </a:lnTo>
                  <a:lnTo>
                    <a:pt x="2392" y="805"/>
                  </a:lnTo>
                  <a:lnTo>
                    <a:pt x="2392" y="807"/>
                  </a:lnTo>
                  <a:lnTo>
                    <a:pt x="2394" y="809"/>
                  </a:lnTo>
                  <a:lnTo>
                    <a:pt x="2406" y="814"/>
                  </a:lnTo>
                  <a:lnTo>
                    <a:pt x="2406" y="814"/>
                  </a:lnTo>
                  <a:lnTo>
                    <a:pt x="2408" y="814"/>
                  </a:lnTo>
                  <a:lnTo>
                    <a:pt x="2408" y="816"/>
                  </a:lnTo>
                  <a:lnTo>
                    <a:pt x="2408" y="816"/>
                  </a:lnTo>
                  <a:lnTo>
                    <a:pt x="2411" y="816"/>
                  </a:lnTo>
                  <a:lnTo>
                    <a:pt x="2411" y="816"/>
                  </a:lnTo>
                  <a:lnTo>
                    <a:pt x="2413" y="816"/>
                  </a:lnTo>
                  <a:lnTo>
                    <a:pt x="2413" y="816"/>
                  </a:lnTo>
                  <a:lnTo>
                    <a:pt x="2413" y="816"/>
                  </a:lnTo>
                  <a:lnTo>
                    <a:pt x="2415" y="816"/>
                  </a:lnTo>
                  <a:lnTo>
                    <a:pt x="2415" y="816"/>
                  </a:lnTo>
                  <a:lnTo>
                    <a:pt x="2415" y="816"/>
                  </a:lnTo>
                  <a:lnTo>
                    <a:pt x="2418" y="814"/>
                  </a:lnTo>
                  <a:lnTo>
                    <a:pt x="2418" y="812"/>
                  </a:lnTo>
                  <a:lnTo>
                    <a:pt x="2418" y="812"/>
                  </a:lnTo>
                  <a:lnTo>
                    <a:pt x="2415" y="812"/>
                  </a:lnTo>
                  <a:lnTo>
                    <a:pt x="2415" y="809"/>
                  </a:lnTo>
                  <a:lnTo>
                    <a:pt x="2415" y="809"/>
                  </a:lnTo>
                  <a:lnTo>
                    <a:pt x="2415" y="809"/>
                  </a:lnTo>
                  <a:lnTo>
                    <a:pt x="2415" y="807"/>
                  </a:lnTo>
                  <a:lnTo>
                    <a:pt x="2413" y="807"/>
                  </a:lnTo>
                  <a:lnTo>
                    <a:pt x="2411" y="805"/>
                  </a:lnTo>
                  <a:lnTo>
                    <a:pt x="2399" y="786"/>
                  </a:lnTo>
                  <a:lnTo>
                    <a:pt x="2396" y="783"/>
                  </a:lnTo>
                  <a:lnTo>
                    <a:pt x="2396" y="781"/>
                  </a:lnTo>
                  <a:lnTo>
                    <a:pt x="2396" y="779"/>
                  </a:lnTo>
                  <a:lnTo>
                    <a:pt x="2396" y="776"/>
                  </a:lnTo>
                  <a:lnTo>
                    <a:pt x="2396" y="776"/>
                  </a:lnTo>
                  <a:lnTo>
                    <a:pt x="2396" y="774"/>
                  </a:lnTo>
                  <a:lnTo>
                    <a:pt x="2396" y="774"/>
                  </a:lnTo>
                  <a:lnTo>
                    <a:pt x="2396" y="774"/>
                  </a:lnTo>
                  <a:lnTo>
                    <a:pt x="2394" y="771"/>
                  </a:lnTo>
                  <a:lnTo>
                    <a:pt x="2394" y="771"/>
                  </a:lnTo>
                  <a:lnTo>
                    <a:pt x="2394" y="769"/>
                  </a:lnTo>
                  <a:lnTo>
                    <a:pt x="2394" y="767"/>
                  </a:lnTo>
                  <a:lnTo>
                    <a:pt x="2396" y="764"/>
                  </a:lnTo>
                  <a:lnTo>
                    <a:pt x="2396" y="764"/>
                  </a:lnTo>
                  <a:lnTo>
                    <a:pt x="2401" y="762"/>
                  </a:lnTo>
                  <a:lnTo>
                    <a:pt x="2401" y="760"/>
                  </a:lnTo>
                  <a:lnTo>
                    <a:pt x="2406" y="757"/>
                  </a:lnTo>
                  <a:lnTo>
                    <a:pt x="2406" y="755"/>
                  </a:lnTo>
                  <a:lnTo>
                    <a:pt x="2411" y="755"/>
                  </a:lnTo>
                  <a:lnTo>
                    <a:pt x="2411" y="755"/>
                  </a:lnTo>
                  <a:lnTo>
                    <a:pt x="2411" y="755"/>
                  </a:lnTo>
                  <a:lnTo>
                    <a:pt x="2411" y="752"/>
                  </a:lnTo>
                  <a:lnTo>
                    <a:pt x="2411" y="752"/>
                  </a:lnTo>
                  <a:lnTo>
                    <a:pt x="2413" y="752"/>
                  </a:lnTo>
                  <a:lnTo>
                    <a:pt x="2413" y="750"/>
                  </a:lnTo>
                  <a:lnTo>
                    <a:pt x="2413" y="750"/>
                  </a:lnTo>
                  <a:lnTo>
                    <a:pt x="2415" y="750"/>
                  </a:lnTo>
                  <a:lnTo>
                    <a:pt x="2415" y="748"/>
                  </a:lnTo>
                  <a:lnTo>
                    <a:pt x="2415" y="748"/>
                  </a:lnTo>
                  <a:lnTo>
                    <a:pt x="2418" y="748"/>
                  </a:lnTo>
                  <a:lnTo>
                    <a:pt x="2420" y="745"/>
                  </a:lnTo>
                  <a:lnTo>
                    <a:pt x="2422" y="743"/>
                  </a:lnTo>
                  <a:lnTo>
                    <a:pt x="2422" y="741"/>
                  </a:lnTo>
                  <a:lnTo>
                    <a:pt x="2425" y="741"/>
                  </a:lnTo>
                  <a:lnTo>
                    <a:pt x="2425" y="738"/>
                  </a:lnTo>
                  <a:lnTo>
                    <a:pt x="2427" y="738"/>
                  </a:lnTo>
                  <a:lnTo>
                    <a:pt x="2429" y="738"/>
                  </a:lnTo>
                  <a:lnTo>
                    <a:pt x="2429" y="741"/>
                  </a:lnTo>
                  <a:lnTo>
                    <a:pt x="2429" y="741"/>
                  </a:lnTo>
                  <a:lnTo>
                    <a:pt x="2429" y="743"/>
                  </a:lnTo>
                  <a:lnTo>
                    <a:pt x="2432" y="741"/>
                  </a:lnTo>
                  <a:lnTo>
                    <a:pt x="2434" y="741"/>
                  </a:lnTo>
                  <a:lnTo>
                    <a:pt x="2434" y="741"/>
                  </a:lnTo>
                  <a:lnTo>
                    <a:pt x="2434" y="738"/>
                  </a:lnTo>
                  <a:lnTo>
                    <a:pt x="2434" y="736"/>
                  </a:lnTo>
                  <a:lnTo>
                    <a:pt x="2434" y="736"/>
                  </a:lnTo>
                  <a:lnTo>
                    <a:pt x="2437" y="734"/>
                  </a:lnTo>
                  <a:lnTo>
                    <a:pt x="2437" y="731"/>
                  </a:lnTo>
                  <a:lnTo>
                    <a:pt x="2434" y="729"/>
                  </a:lnTo>
                  <a:close/>
                  <a:moveTo>
                    <a:pt x="412" y="2457"/>
                  </a:moveTo>
                  <a:lnTo>
                    <a:pt x="412" y="2457"/>
                  </a:lnTo>
                  <a:lnTo>
                    <a:pt x="412" y="2457"/>
                  </a:lnTo>
                  <a:lnTo>
                    <a:pt x="412" y="2459"/>
                  </a:lnTo>
                  <a:lnTo>
                    <a:pt x="410" y="2459"/>
                  </a:lnTo>
                  <a:lnTo>
                    <a:pt x="410" y="2461"/>
                  </a:lnTo>
                  <a:lnTo>
                    <a:pt x="407" y="2461"/>
                  </a:lnTo>
                  <a:lnTo>
                    <a:pt x="407" y="2461"/>
                  </a:lnTo>
                  <a:lnTo>
                    <a:pt x="407" y="2461"/>
                  </a:lnTo>
                  <a:lnTo>
                    <a:pt x="407" y="2461"/>
                  </a:lnTo>
                  <a:lnTo>
                    <a:pt x="407" y="2461"/>
                  </a:lnTo>
                  <a:lnTo>
                    <a:pt x="407" y="2461"/>
                  </a:lnTo>
                  <a:lnTo>
                    <a:pt x="410" y="2461"/>
                  </a:lnTo>
                  <a:lnTo>
                    <a:pt x="410" y="2461"/>
                  </a:lnTo>
                  <a:lnTo>
                    <a:pt x="412" y="2461"/>
                  </a:lnTo>
                  <a:lnTo>
                    <a:pt x="412" y="2457"/>
                  </a:lnTo>
                  <a:lnTo>
                    <a:pt x="412" y="2457"/>
                  </a:lnTo>
                  <a:lnTo>
                    <a:pt x="412" y="2457"/>
                  </a:lnTo>
                  <a:close/>
                  <a:moveTo>
                    <a:pt x="386" y="2213"/>
                  </a:moveTo>
                  <a:lnTo>
                    <a:pt x="386" y="2215"/>
                  </a:lnTo>
                  <a:lnTo>
                    <a:pt x="386" y="2215"/>
                  </a:lnTo>
                  <a:lnTo>
                    <a:pt x="388" y="2213"/>
                  </a:lnTo>
                  <a:lnTo>
                    <a:pt x="388" y="2213"/>
                  </a:lnTo>
                  <a:lnTo>
                    <a:pt x="388" y="2211"/>
                  </a:lnTo>
                  <a:lnTo>
                    <a:pt x="388" y="2211"/>
                  </a:lnTo>
                  <a:lnTo>
                    <a:pt x="388" y="2211"/>
                  </a:lnTo>
                  <a:lnTo>
                    <a:pt x="388" y="2211"/>
                  </a:lnTo>
                  <a:lnTo>
                    <a:pt x="388" y="2208"/>
                  </a:lnTo>
                  <a:lnTo>
                    <a:pt x="388" y="2208"/>
                  </a:lnTo>
                  <a:lnTo>
                    <a:pt x="386" y="2213"/>
                  </a:lnTo>
                  <a:close/>
                  <a:moveTo>
                    <a:pt x="336" y="2244"/>
                  </a:moveTo>
                  <a:lnTo>
                    <a:pt x="336" y="2246"/>
                  </a:lnTo>
                  <a:lnTo>
                    <a:pt x="336" y="2248"/>
                  </a:lnTo>
                  <a:lnTo>
                    <a:pt x="339" y="2246"/>
                  </a:lnTo>
                  <a:lnTo>
                    <a:pt x="339" y="2244"/>
                  </a:lnTo>
                  <a:lnTo>
                    <a:pt x="339" y="2241"/>
                  </a:lnTo>
                  <a:lnTo>
                    <a:pt x="339" y="2244"/>
                  </a:lnTo>
                  <a:lnTo>
                    <a:pt x="336" y="2244"/>
                  </a:lnTo>
                  <a:close/>
                  <a:moveTo>
                    <a:pt x="367" y="2251"/>
                  </a:moveTo>
                  <a:lnTo>
                    <a:pt x="367" y="2251"/>
                  </a:lnTo>
                  <a:lnTo>
                    <a:pt x="367" y="2251"/>
                  </a:lnTo>
                  <a:lnTo>
                    <a:pt x="367" y="2251"/>
                  </a:lnTo>
                  <a:lnTo>
                    <a:pt x="367" y="2251"/>
                  </a:lnTo>
                  <a:lnTo>
                    <a:pt x="367" y="2251"/>
                  </a:lnTo>
                  <a:close/>
                  <a:moveTo>
                    <a:pt x="459" y="2303"/>
                  </a:moveTo>
                  <a:lnTo>
                    <a:pt x="459" y="2303"/>
                  </a:lnTo>
                  <a:lnTo>
                    <a:pt x="459" y="2303"/>
                  </a:lnTo>
                  <a:lnTo>
                    <a:pt x="459" y="2303"/>
                  </a:lnTo>
                  <a:lnTo>
                    <a:pt x="459" y="2303"/>
                  </a:lnTo>
                  <a:lnTo>
                    <a:pt x="459" y="2303"/>
                  </a:lnTo>
                  <a:lnTo>
                    <a:pt x="462" y="2303"/>
                  </a:lnTo>
                  <a:lnTo>
                    <a:pt x="459" y="2303"/>
                  </a:lnTo>
                  <a:lnTo>
                    <a:pt x="459" y="2303"/>
                  </a:lnTo>
                  <a:close/>
                  <a:moveTo>
                    <a:pt x="374" y="2267"/>
                  </a:moveTo>
                  <a:lnTo>
                    <a:pt x="374" y="2270"/>
                  </a:lnTo>
                  <a:lnTo>
                    <a:pt x="374" y="2270"/>
                  </a:lnTo>
                  <a:lnTo>
                    <a:pt x="374" y="2270"/>
                  </a:lnTo>
                  <a:lnTo>
                    <a:pt x="376" y="2267"/>
                  </a:lnTo>
                  <a:lnTo>
                    <a:pt x="376" y="2267"/>
                  </a:lnTo>
                  <a:lnTo>
                    <a:pt x="376" y="2267"/>
                  </a:lnTo>
                  <a:lnTo>
                    <a:pt x="376" y="2267"/>
                  </a:lnTo>
                  <a:lnTo>
                    <a:pt x="376" y="2267"/>
                  </a:lnTo>
                  <a:lnTo>
                    <a:pt x="374" y="2267"/>
                  </a:lnTo>
                  <a:close/>
                  <a:moveTo>
                    <a:pt x="381" y="2173"/>
                  </a:moveTo>
                  <a:lnTo>
                    <a:pt x="381" y="2173"/>
                  </a:lnTo>
                  <a:lnTo>
                    <a:pt x="381" y="2173"/>
                  </a:lnTo>
                  <a:lnTo>
                    <a:pt x="381" y="2173"/>
                  </a:lnTo>
                  <a:lnTo>
                    <a:pt x="381" y="2173"/>
                  </a:lnTo>
                  <a:lnTo>
                    <a:pt x="381" y="2173"/>
                  </a:lnTo>
                  <a:lnTo>
                    <a:pt x="381" y="2173"/>
                  </a:lnTo>
                  <a:close/>
                  <a:moveTo>
                    <a:pt x="384" y="2222"/>
                  </a:moveTo>
                  <a:lnTo>
                    <a:pt x="384" y="2222"/>
                  </a:lnTo>
                  <a:lnTo>
                    <a:pt x="384" y="2222"/>
                  </a:lnTo>
                  <a:lnTo>
                    <a:pt x="384" y="2222"/>
                  </a:lnTo>
                  <a:lnTo>
                    <a:pt x="384" y="2222"/>
                  </a:lnTo>
                  <a:lnTo>
                    <a:pt x="384" y="2222"/>
                  </a:lnTo>
                  <a:lnTo>
                    <a:pt x="384" y="2222"/>
                  </a:lnTo>
                  <a:lnTo>
                    <a:pt x="384" y="2222"/>
                  </a:lnTo>
                  <a:lnTo>
                    <a:pt x="384" y="2222"/>
                  </a:lnTo>
                  <a:close/>
                  <a:moveTo>
                    <a:pt x="462" y="2246"/>
                  </a:moveTo>
                  <a:lnTo>
                    <a:pt x="462" y="2246"/>
                  </a:lnTo>
                  <a:lnTo>
                    <a:pt x="462" y="2246"/>
                  </a:lnTo>
                  <a:lnTo>
                    <a:pt x="462" y="2246"/>
                  </a:lnTo>
                  <a:lnTo>
                    <a:pt x="462" y="2246"/>
                  </a:lnTo>
                  <a:lnTo>
                    <a:pt x="462" y="2246"/>
                  </a:lnTo>
                  <a:close/>
                  <a:moveTo>
                    <a:pt x="459" y="2308"/>
                  </a:moveTo>
                  <a:lnTo>
                    <a:pt x="459" y="2308"/>
                  </a:lnTo>
                  <a:lnTo>
                    <a:pt x="457" y="2310"/>
                  </a:lnTo>
                  <a:lnTo>
                    <a:pt x="457" y="2310"/>
                  </a:lnTo>
                  <a:lnTo>
                    <a:pt x="457" y="2310"/>
                  </a:lnTo>
                  <a:lnTo>
                    <a:pt x="459" y="2310"/>
                  </a:lnTo>
                  <a:lnTo>
                    <a:pt x="459" y="2310"/>
                  </a:lnTo>
                  <a:lnTo>
                    <a:pt x="459" y="2310"/>
                  </a:lnTo>
                  <a:lnTo>
                    <a:pt x="459" y="2308"/>
                  </a:lnTo>
                  <a:lnTo>
                    <a:pt x="459" y="2308"/>
                  </a:lnTo>
                  <a:lnTo>
                    <a:pt x="459" y="2308"/>
                  </a:lnTo>
                  <a:close/>
                  <a:moveTo>
                    <a:pt x="405" y="2189"/>
                  </a:moveTo>
                  <a:lnTo>
                    <a:pt x="405" y="2189"/>
                  </a:lnTo>
                  <a:lnTo>
                    <a:pt x="405" y="2192"/>
                  </a:lnTo>
                  <a:lnTo>
                    <a:pt x="407" y="2192"/>
                  </a:lnTo>
                  <a:lnTo>
                    <a:pt x="407" y="2189"/>
                  </a:lnTo>
                  <a:lnTo>
                    <a:pt x="407" y="2189"/>
                  </a:lnTo>
                  <a:lnTo>
                    <a:pt x="405" y="2189"/>
                  </a:lnTo>
                  <a:lnTo>
                    <a:pt x="405" y="2189"/>
                  </a:lnTo>
                  <a:close/>
                  <a:moveTo>
                    <a:pt x="2107" y="2487"/>
                  </a:moveTo>
                  <a:lnTo>
                    <a:pt x="2107" y="2487"/>
                  </a:lnTo>
                  <a:lnTo>
                    <a:pt x="2107" y="2487"/>
                  </a:lnTo>
                  <a:lnTo>
                    <a:pt x="2105" y="2485"/>
                  </a:lnTo>
                  <a:lnTo>
                    <a:pt x="2105" y="2485"/>
                  </a:lnTo>
                  <a:lnTo>
                    <a:pt x="2105" y="2483"/>
                  </a:lnTo>
                  <a:lnTo>
                    <a:pt x="2105" y="2483"/>
                  </a:lnTo>
                  <a:lnTo>
                    <a:pt x="2105" y="2483"/>
                  </a:lnTo>
                  <a:lnTo>
                    <a:pt x="2103" y="2483"/>
                  </a:lnTo>
                  <a:lnTo>
                    <a:pt x="2100" y="2483"/>
                  </a:lnTo>
                  <a:lnTo>
                    <a:pt x="2100" y="2483"/>
                  </a:lnTo>
                  <a:lnTo>
                    <a:pt x="2098" y="2485"/>
                  </a:lnTo>
                  <a:lnTo>
                    <a:pt x="2098" y="2487"/>
                  </a:lnTo>
                  <a:lnTo>
                    <a:pt x="2098" y="2487"/>
                  </a:lnTo>
                  <a:lnTo>
                    <a:pt x="2098" y="2490"/>
                  </a:lnTo>
                  <a:lnTo>
                    <a:pt x="2100" y="2490"/>
                  </a:lnTo>
                  <a:lnTo>
                    <a:pt x="2100" y="2490"/>
                  </a:lnTo>
                  <a:lnTo>
                    <a:pt x="2100" y="2490"/>
                  </a:lnTo>
                  <a:lnTo>
                    <a:pt x="2100" y="2490"/>
                  </a:lnTo>
                  <a:lnTo>
                    <a:pt x="2100" y="2490"/>
                  </a:lnTo>
                  <a:lnTo>
                    <a:pt x="2100" y="2492"/>
                  </a:lnTo>
                  <a:lnTo>
                    <a:pt x="2100" y="2492"/>
                  </a:lnTo>
                  <a:lnTo>
                    <a:pt x="2103" y="2492"/>
                  </a:lnTo>
                  <a:lnTo>
                    <a:pt x="2103" y="2492"/>
                  </a:lnTo>
                  <a:lnTo>
                    <a:pt x="2105" y="2492"/>
                  </a:lnTo>
                  <a:lnTo>
                    <a:pt x="2105" y="2492"/>
                  </a:lnTo>
                  <a:lnTo>
                    <a:pt x="2105" y="2492"/>
                  </a:lnTo>
                  <a:lnTo>
                    <a:pt x="2107" y="2492"/>
                  </a:lnTo>
                  <a:lnTo>
                    <a:pt x="2107" y="2492"/>
                  </a:lnTo>
                  <a:lnTo>
                    <a:pt x="2110" y="2492"/>
                  </a:lnTo>
                  <a:lnTo>
                    <a:pt x="2110" y="2495"/>
                  </a:lnTo>
                  <a:lnTo>
                    <a:pt x="2110" y="2495"/>
                  </a:lnTo>
                  <a:lnTo>
                    <a:pt x="2110" y="2492"/>
                  </a:lnTo>
                  <a:lnTo>
                    <a:pt x="2110" y="2492"/>
                  </a:lnTo>
                  <a:lnTo>
                    <a:pt x="2110" y="2490"/>
                  </a:lnTo>
                  <a:lnTo>
                    <a:pt x="2107" y="2487"/>
                  </a:lnTo>
                  <a:close/>
                  <a:moveTo>
                    <a:pt x="2131" y="2540"/>
                  </a:moveTo>
                  <a:lnTo>
                    <a:pt x="2131" y="2540"/>
                  </a:lnTo>
                  <a:lnTo>
                    <a:pt x="2133" y="2540"/>
                  </a:lnTo>
                  <a:lnTo>
                    <a:pt x="2133" y="2537"/>
                  </a:lnTo>
                  <a:lnTo>
                    <a:pt x="2133" y="2535"/>
                  </a:lnTo>
                  <a:lnTo>
                    <a:pt x="2133" y="2535"/>
                  </a:lnTo>
                  <a:lnTo>
                    <a:pt x="2131" y="2535"/>
                  </a:lnTo>
                  <a:lnTo>
                    <a:pt x="2131" y="2532"/>
                  </a:lnTo>
                  <a:lnTo>
                    <a:pt x="2131" y="2532"/>
                  </a:lnTo>
                  <a:lnTo>
                    <a:pt x="2131" y="2530"/>
                  </a:lnTo>
                  <a:lnTo>
                    <a:pt x="2129" y="2532"/>
                  </a:lnTo>
                  <a:lnTo>
                    <a:pt x="2129" y="2532"/>
                  </a:lnTo>
                  <a:lnTo>
                    <a:pt x="2129" y="2535"/>
                  </a:lnTo>
                  <a:lnTo>
                    <a:pt x="2126" y="2535"/>
                  </a:lnTo>
                  <a:lnTo>
                    <a:pt x="2124" y="2537"/>
                  </a:lnTo>
                  <a:lnTo>
                    <a:pt x="2124" y="2537"/>
                  </a:lnTo>
                  <a:lnTo>
                    <a:pt x="2124" y="2540"/>
                  </a:lnTo>
                  <a:lnTo>
                    <a:pt x="2122" y="2540"/>
                  </a:lnTo>
                  <a:lnTo>
                    <a:pt x="2124" y="2542"/>
                  </a:lnTo>
                  <a:lnTo>
                    <a:pt x="2124" y="2542"/>
                  </a:lnTo>
                  <a:lnTo>
                    <a:pt x="2124" y="2544"/>
                  </a:lnTo>
                  <a:lnTo>
                    <a:pt x="2124" y="2544"/>
                  </a:lnTo>
                  <a:lnTo>
                    <a:pt x="2124" y="2544"/>
                  </a:lnTo>
                  <a:lnTo>
                    <a:pt x="2124" y="2547"/>
                  </a:lnTo>
                  <a:lnTo>
                    <a:pt x="2126" y="2544"/>
                  </a:lnTo>
                  <a:lnTo>
                    <a:pt x="2129" y="2542"/>
                  </a:lnTo>
                  <a:lnTo>
                    <a:pt x="2131" y="2540"/>
                  </a:lnTo>
                  <a:close/>
                  <a:moveTo>
                    <a:pt x="2150" y="2566"/>
                  </a:moveTo>
                  <a:lnTo>
                    <a:pt x="2148" y="2563"/>
                  </a:lnTo>
                  <a:lnTo>
                    <a:pt x="2148" y="2561"/>
                  </a:lnTo>
                  <a:lnTo>
                    <a:pt x="2145" y="2558"/>
                  </a:lnTo>
                  <a:lnTo>
                    <a:pt x="2145" y="2558"/>
                  </a:lnTo>
                  <a:lnTo>
                    <a:pt x="2145" y="2554"/>
                  </a:lnTo>
                  <a:lnTo>
                    <a:pt x="2145" y="2554"/>
                  </a:lnTo>
                  <a:lnTo>
                    <a:pt x="2145" y="2551"/>
                  </a:lnTo>
                  <a:lnTo>
                    <a:pt x="2145" y="2549"/>
                  </a:lnTo>
                  <a:lnTo>
                    <a:pt x="2143" y="2549"/>
                  </a:lnTo>
                  <a:lnTo>
                    <a:pt x="2141" y="2547"/>
                  </a:lnTo>
                  <a:lnTo>
                    <a:pt x="2141" y="2547"/>
                  </a:lnTo>
                  <a:lnTo>
                    <a:pt x="2138" y="2547"/>
                  </a:lnTo>
                  <a:lnTo>
                    <a:pt x="2136" y="2549"/>
                  </a:lnTo>
                  <a:lnTo>
                    <a:pt x="2136" y="2549"/>
                  </a:lnTo>
                  <a:lnTo>
                    <a:pt x="2133" y="2549"/>
                  </a:lnTo>
                  <a:lnTo>
                    <a:pt x="2133" y="2549"/>
                  </a:lnTo>
                  <a:lnTo>
                    <a:pt x="2133" y="2549"/>
                  </a:lnTo>
                  <a:lnTo>
                    <a:pt x="2133" y="2551"/>
                  </a:lnTo>
                  <a:lnTo>
                    <a:pt x="2131" y="2551"/>
                  </a:lnTo>
                  <a:lnTo>
                    <a:pt x="2131" y="2551"/>
                  </a:lnTo>
                  <a:lnTo>
                    <a:pt x="2129" y="2551"/>
                  </a:lnTo>
                  <a:lnTo>
                    <a:pt x="2129" y="2551"/>
                  </a:lnTo>
                  <a:lnTo>
                    <a:pt x="2126" y="2556"/>
                  </a:lnTo>
                  <a:lnTo>
                    <a:pt x="2126" y="2556"/>
                  </a:lnTo>
                  <a:lnTo>
                    <a:pt x="2126" y="2566"/>
                  </a:lnTo>
                  <a:lnTo>
                    <a:pt x="2129" y="2566"/>
                  </a:lnTo>
                  <a:lnTo>
                    <a:pt x="2129" y="2566"/>
                  </a:lnTo>
                  <a:lnTo>
                    <a:pt x="2131" y="2566"/>
                  </a:lnTo>
                  <a:lnTo>
                    <a:pt x="2131" y="2568"/>
                  </a:lnTo>
                  <a:lnTo>
                    <a:pt x="2133" y="2570"/>
                  </a:lnTo>
                  <a:lnTo>
                    <a:pt x="2133" y="2570"/>
                  </a:lnTo>
                  <a:lnTo>
                    <a:pt x="2136" y="2573"/>
                  </a:lnTo>
                  <a:lnTo>
                    <a:pt x="2136" y="2573"/>
                  </a:lnTo>
                  <a:lnTo>
                    <a:pt x="2136" y="2575"/>
                  </a:lnTo>
                  <a:lnTo>
                    <a:pt x="2136" y="2575"/>
                  </a:lnTo>
                  <a:lnTo>
                    <a:pt x="2136" y="2575"/>
                  </a:lnTo>
                  <a:lnTo>
                    <a:pt x="2138" y="2575"/>
                  </a:lnTo>
                  <a:lnTo>
                    <a:pt x="2136" y="2577"/>
                  </a:lnTo>
                  <a:lnTo>
                    <a:pt x="2136" y="2577"/>
                  </a:lnTo>
                  <a:lnTo>
                    <a:pt x="2138" y="2577"/>
                  </a:lnTo>
                  <a:lnTo>
                    <a:pt x="2138" y="2580"/>
                  </a:lnTo>
                  <a:lnTo>
                    <a:pt x="2138" y="2580"/>
                  </a:lnTo>
                  <a:lnTo>
                    <a:pt x="2138" y="2582"/>
                  </a:lnTo>
                  <a:lnTo>
                    <a:pt x="2141" y="2582"/>
                  </a:lnTo>
                  <a:lnTo>
                    <a:pt x="2141" y="2582"/>
                  </a:lnTo>
                  <a:lnTo>
                    <a:pt x="2141" y="2585"/>
                  </a:lnTo>
                  <a:lnTo>
                    <a:pt x="2141" y="2587"/>
                  </a:lnTo>
                  <a:lnTo>
                    <a:pt x="2141" y="2587"/>
                  </a:lnTo>
                  <a:lnTo>
                    <a:pt x="2143" y="2587"/>
                  </a:lnTo>
                  <a:lnTo>
                    <a:pt x="2143" y="2585"/>
                  </a:lnTo>
                  <a:lnTo>
                    <a:pt x="2143" y="2582"/>
                  </a:lnTo>
                  <a:lnTo>
                    <a:pt x="2145" y="2582"/>
                  </a:lnTo>
                  <a:lnTo>
                    <a:pt x="2145" y="2585"/>
                  </a:lnTo>
                  <a:lnTo>
                    <a:pt x="2148" y="2582"/>
                  </a:lnTo>
                  <a:lnTo>
                    <a:pt x="2148" y="2582"/>
                  </a:lnTo>
                  <a:lnTo>
                    <a:pt x="2148" y="2582"/>
                  </a:lnTo>
                  <a:lnTo>
                    <a:pt x="2148" y="2582"/>
                  </a:lnTo>
                  <a:lnTo>
                    <a:pt x="2148" y="2582"/>
                  </a:lnTo>
                  <a:lnTo>
                    <a:pt x="2148" y="2580"/>
                  </a:lnTo>
                  <a:lnTo>
                    <a:pt x="2145" y="2580"/>
                  </a:lnTo>
                  <a:lnTo>
                    <a:pt x="2148" y="2577"/>
                  </a:lnTo>
                  <a:lnTo>
                    <a:pt x="2150" y="2573"/>
                  </a:lnTo>
                  <a:lnTo>
                    <a:pt x="2150" y="2570"/>
                  </a:lnTo>
                  <a:lnTo>
                    <a:pt x="2150" y="2566"/>
                  </a:lnTo>
                  <a:lnTo>
                    <a:pt x="2150" y="2566"/>
                  </a:lnTo>
                  <a:close/>
                  <a:moveTo>
                    <a:pt x="2053" y="2379"/>
                  </a:moveTo>
                  <a:lnTo>
                    <a:pt x="2053" y="2379"/>
                  </a:lnTo>
                  <a:lnTo>
                    <a:pt x="2053" y="2376"/>
                  </a:lnTo>
                  <a:lnTo>
                    <a:pt x="2051" y="2379"/>
                  </a:lnTo>
                  <a:lnTo>
                    <a:pt x="2053" y="2379"/>
                  </a:lnTo>
                  <a:lnTo>
                    <a:pt x="2051" y="2381"/>
                  </a:lnTo>
                  <a:lnTo>
                    <a:pt x="2051" y="2381"/>
                  </a:lnTo>
                  <a:lnTo>
                    <a:pt x="2048" y="2381"/>
                  </a:lnTo>
                  <a:lnTo>
                    <a:pt x="2048" y="2383"/>
                  </a:lnTo>
                  <a:lnTo>
                    <a:pt x="2048" y="2386"/>
                  </a:lnTo>
                  <a:lnTo>
                    <a:pt x="2048" y="2388"/>
                  </a:lnTo>
                  <a:lnTo>
                    <a:pt x="2051" y="2388"/>
                  </a:lnTo>
                  <a:lnTo>
                    <a:pt x="2053" y="2388"/>
                  </a:lnTo>
                  <a:lnTo>
                    <a:pt x="2055" y="2386"/>
                  </a:lnTo>
                  <a:lnTo>
                    <a:pt x="2058" y="2383"/>
                  </a:lnTo>
                  <a:lnTo>
                    <a:pt x="2055" y="2379"/>
                  </a:lnTo>
                  <a:lnTo>
                    <a:pt x="2053" y="2379"/>
                  </a:lnTo>
                  <a:close/>
                  <a:moveTo>
                    <a:pt x="2115" y="2480"/>
                  </a:moveTo>
                  <a:lnTo>
                    <a:pt x="2117" y="2480"/>
                  </a:lnTo>
                  <a:lnTo>
                    <a:pt x="2117" y="2480"/>
                  </a:lnTo>
                  <a:lnTo>
                    <a:pt x="2117" y="2480"/>
                  </a:lnTo>
                  <a:lnTo>
                    <a:pt x="2117" y="2478"/>
                  </a:lnTo>
                  <a:lnTo>
                    <a:pt x="2117" y="2476"/>
                  </a:lnTo>
                  <a:lnTo>
                    <a:pt x="2115" y="2473"/>
                  </a:lnTo>
                  <a:lnTo>
                    <a:pt x="2115" y="2471"/>
                  </a:lnTo>
                  <a:lnTo>
                    <a:pt x="2115" y="2469"/>
                  </a:lnTo>
                  <a:lnTo>
                    <a:pt x="2117" y="2469"/>
                  </a:lnTo>
                  <a:lnTo>
                    <a:pt x="2117" y="2466"/>
                  </a:lnTo>
                  <a:lnTo>
                    <a:pt x="2117" y="2466"/>
                  </a:lnTo>
                  <a:lnTo>
                    <a:pt x="2117" y="2466"/>
                  </a:lnTo>
                  <a:lnTo>
                    <a:pt x="2117" y="2464"/>
                  </a:lnTo>
                  <a:lnTo>
                    <a:pt x="2117" y="2466"/>
                  </a:lnTo>
                  <a:lnTo>
                    <a:pt x="2117" y="2464"/>
                  </a:lnTo>
                  <a:lnTo>
                    <a:pt x="2115" y="2464"/>
                  </a:lnTo>
                  <a:lnTo>
                    <a:pt x="2112" y="2464"/>
                  </a:lnTo>
                  <a:lnTo>
                    <a:pt x="2112" y="2466"/>
                  </a:lnTo>
                  <a:lnTo>
                    <a:pt x="2112" y="2466"/>
                  </a:lnTo>
                  <a:lnTo>
                    <a:pt x="2112" y="2469"/>
                  </a:lnTo>
                  <a:lnTo>
                    <a:pt x="2110" y="2469"/>
                  </a:lnTo>
                  <a:lnTo>
                    <a:pt x="2110" y="2469"/>
                  </a:lnTo>
                  <a:lnTo>
                    <a:pt x="2110" y="2471"/>
                  </a:lnTo>
                  <a:lnTo>
                    <a:pt x="2110" y="2476"/>
                  </a:lnTo>
                  <a:lnTo>
                    <a:pt x="2112" y="2478"/>
                  </a:lnTo>
                  <a:lnTo>
                    <a:pt x="2112" y="2478"/>
                  </a:lnTo>
                  <a:lnTo>
                    <a:pt x="2115" y="2478"/>
                  </a:lnTo>
                  <a:lnTo>
                    <a:pt x="2115" y="2476"/>
                  </a:lnTo>
                  <a:lnTo>
                    <a:pt x="2115" y="2478"/>
                  </a:lnTo>
                  <a:lnTo>
                    <a:pt x="2115" y="2478"/>
                  </a:lnTo>
                  <a:lnTo>
                    <a:pt x="2115" y="2478"/>
                  </a:lnTo>
                  <a:lnTo>
                    <a:pt x="2115" y="2478"/>
                  </a:lnTo>
                  <a:lnTo>
                    <a:pt x="2115" y="2478"/>
                  </a:lnTo>
                  <a:lnTo>
                    <a:pt x="2115" y="2478"/>
                  </a:lnTo>
                  <a:lnTo>
                    <a:pt x="2112" y="2480"/>
                  </a:lnTo>
                  <a:lnTo>
                    <a:pt x="2112" y="2480"/>
                  </a:lnTo>
                  <a:lnTo>
                    <a:pt x="2112" y="2480"/>
                  </a:lnTo>
                  <a:lnTo>
                    <a:pt x="2112" y="2483"/>
                  </a:lnTo>
                  <a:lnTo>
                    <a:pt x="2112" y="2483"/>
                  </a:lnTo>
                  <a:lnTo>
                    <a:pt x="2115" y="2483"/>
                  </a:lnTo>
                  <a:lnTo>
                    <a:pt x="2115" y="2483"/>
                  </a:lnTo>
                  <a:lnTo>
                    <a:pt x="2115" y="2480"/>
                  </a:lnTo>
                  <a:lnTo>
                    <a:pt x="2115" y="2480"/>
                  </a:lnTo>
                  <a:close/>
                  <a:moveTo>
                    <a:pt x="2119" y="2483"/>
                  </a:moveTo>
                  <a:lnTo>
                    <a:pt x="2119" y="2483"/>
                  </a:lnTo>
                  <a:lnTo>
                    <a:pt x="2117" y="2480"/>
                  </a:lnTo>
                  <a:lnTo>
                    <a:pt x="2117" y="2483"/>
                  </a:lnTo>
                  <a:lnTo>
                    <a:pt x="2117" y="2483"/>
                  </a:lnTo>
                  <a:lnTo>
                    <a:pt x="2117" y="2483"/>
                  </a:lnTo>
                  <a:lnTo>
                    <a:pt x="2115" y="2483"/>
                  </a:lnTo>
                  <a:lnTo>
                    <a:pt x="2115" y="2485"/>
                  </a:lnTo>
                  <a:lnTo>
                    <a:pt x="2115" y="2485"/>
                  </a:lnTo>
                  <a:lnTo>
                    <a:pt x="2119" y="2490"/>
                  </a:lnTo>
                  <a:lnTo>
                    <a:pt x="2119" y="2485"/>
                  </a:lnTo>
                  <a:lnTo>
                    <a:pt x="2119" y="2485"/>
                  </a:lnTo>
                  <a:lnTo>
                    <a:pt x="2119" y="2483"/>
                  </a:lnTo>
                  <a:close/>
                  <a:moveTo>
                    <a:pt x="2086" y="2464"/>
                  </a:moveTo>
                  <a:lnTo>
                    <a:pt x="2084" y="2464"/>
                  </a:lnTo>
                  <a:lnTo>
                    <a:pt x="2081" y="2461"/>
                  </a:lnTo>
                  <a:lnTo>
                    <a:pt x="2081" y="2459"/>
                  </a:lnTo>
                  <a:lnTo>
                    <a:pt x="2081" y="2459"/>
                  </a:lnTo>
                  <a:lnTo>
                    <a:pt x="2081" y="2454"/>
                  </a:lnTo>
                  <a:lnTo>
                    <a:pt x="2081" y="2454"/>
                  </a:lnTo>
                  <a:lnTo>
                    <a:pt x="2079" y="2454"/>
                  </a:lnTo>
                  <a:lnTo>
                    <a:pt x="2079" y="2454"/>
                  </a:lnTo>
                  <a:lnTo>
                    <a:pt x="2077" y="2454"/>
                  </a:lnTo>
                  <a:lnTo>
                    <a:pt x="2077" y="2457"/>
                  </a:lnTo>
                  <a:lnTo>
                    <a:pt x="2077" y="2459"/>
                  </a:lnTo>
                  <a:lnTo>
                    <a:pt x="2079" y="2461"/>
                  </a:lnTo>
                  <a:lnTo>
                    <a:pt x="2079" y="2464"/>
                  </a:lnTo>
                  <a:lnTo>
                    <a:pt x="2081" y="2464"/>
                  </a:lnTo>
                  <a:lnTo>
                    <a:pt x="2084" y="2466"/>
                  </a:lnTo>
                  <a:lnTo>
                    <a:pt x="2086" y="2466"/>
                  </a:lnTo>
                  <a:lnTo>
                    <a:pt x="2086" y="2466"/>
                  </a:lnTo>
                  <a:lnTo>
                    <a:pt x="2086" y="2466"/>
                  </a:lnTo>
                  <a:lnTo>
                    <a:pt x="2086" y="2464"/>
                  </a:lnTo>
                  <a:lnTo>
                    <a:pt x="2086" y="2464"/>
                  </a:lnTo>
                  <a:close/>
                  <a:moveTo>
                    <a:pt x="2122" y="2435"/>
                  </a:moveTo>
                  <a:lnTo>
                    <a:pt x="2122" y="2438"/>
                  </a:lnTo>
                  <a:lnTo>
                    <a:pt x="2124" y="2440"/>
                  </a:lnTo>
                  <a:lnTo>
                    <a:pt x="2124" y="2442"/>
                  </a:lnTo>
                  <a:lnTo>
                    <a:pt x="2122" y="2445"/>
                  </a:lnTo>
                  <a:lnTo>
                    <a:pt x="2122" y="2447"/>
                  </a:lnTo>
                  <a:lnTo>
                    <a:pt x="2124" y="2447"/>
                  </a:lnTo>
                  <a:lnTo>
                    <a:pt x="2124" y="2445"/>
                  </a:lnTo>
                  <a:lnTo>
                    <a:pt x="2124" y="2442"/>
                  </a:lnTo>
                  <a:lnTo>
                    <a:pt x="2124" y="2442"/>
                  </a:lnTo>
                  <a:lnTo>
                    <a:pt x="2124" y="2440"/>
                  </a:lnTo>
                  <a:lnTo>
                    <a:pt x="2124" y="2440"/>
                  </a:lnTo>
                  <a:lnTo>
                    <a:pt x="2124" y="2438"/>
                  </a:lnTo>
                  <a:lnTo>
                    <a:pt x="2124" y="2435"/>
                  </a:lnTo>
                  <a:lnTo>
                    <a:pt x="2122" y="2435"/>
                  </a:lnTo>
                  <a:close/>
                  <a:moveTo>
                    <a:pt x="2077" y="2447"/>
                  </a:moveTo>
                  <a:lnTo>
                    <a:pt x="2079" y="2447"/>
                  </a:lnTo>
                  <a:lnTo>
                    <a:pt x="2079" y="2445"/>
                  </a:lnTo>
                  <a:lnTo>
                    <a:pt x="2077" y="2445"/>
                  </a:lnTo>
                  <a:lnTo>
                    <a:pt x="2077" y="2447"/>
                  </a:lnTo>
                  <a:close/>
                  <a:moveTo>
                    <a:pt x="2093" y="2461"/>
                  </a:moveTo>
                  <a:lnTo>
                    <a:pt x="2093" y="2461"/>
                  </a:lnTo>
                  <a:lnTo>
                    <a:pt x="2091" y="2461"/>
                  </a:lnTo>
                  <a:lnTo>
                    <a:pt x="2091" y="2461"/>
                  </a:lnTo>
                  <a:lnTo>
                    <a:pt x="2091" y="2464"/>
                  </a:lnTo>
                  <a:lnTo>
                    <a:pt x="2091" y="2464"/>
                  </a:lnTo>
                  <a:lnTo>
                    <a:pt x="2091" y="2464"/>
                  </a:lnTo>
                  <a:lnTo>
                    <a:pt x="2091" y="2464"/>
                  </a:lnTo>
                  <a:lnTo>
                    <a:pt x="2093" y="2464"/>
                  </a:lnTo>
                  <a:lnTo>
                    <a:pt x="2093" y="2464"/>
                  </a:lnTo>
                  <a:lnTo>
                    <a:pt x="2093" y="2461"/>
                  </a:lnTo>
                  <a:lnTo>
                    <a:pt x="2093" y="2461"/>
                  </a:lnTo>
                  <a:close/>
                  <a:moveTo>
                    <a:pt x="2070" y="2109"/>
                  </a:moveTo>
                  <a:lnTo>
                    <a:pt x="2070" y="2106"/>
                  </a:lnTo>
                  <a:lnTo>
                    <a:pt x="2070" y="2106"/>
                  </a:lnTo>
                  <a:lnTo>
                    <a:pt x="2070" y="2106"/>
                  </a:lnTo>
                  <a:lnTo>
                    <a:pt x="2072" y="2104"/>
                  </a:lnTo>
                  <a:lnTo>
                    <a:pt x="2072" y="2104"/>
                  </a:lnTo>
                  <a:lnTo>
                    <a:pt x="2072" y="2099"/>
                  </a:lnTo>
                  <a:lnTo>
                    <a:pt x="2072" y="2097"/>
                  </a:lnTo>
                  <a:lnTo>
                    <a:pt x="2070" y="2095"/>
                  </a:lnTo>
                  <a:lnTo>
                    <a:pt x="2070" y="2092"/>
                  </a:lnTo>
                  <a:lnTo>
                    <a:pt x="2072" y="2087"/>
                  </a:lnTo>
                  <a:lnTo>
                    <a:pt x="2072" y="2085"/>
                  </a:lnTo>
                  <a:lnTo>
                    <a:pt x="2072" y="2083"/>
                  </a:lnTo>
                  <a:lnTo>
                    <a:pt x="2070" y="2083"/>
                  </a:lnTo>
                  <a:lnTo>
                    <a:pt x="2070" y="2080"/>
                  </a:lnTo>
                  <a:lnTo>
                    <a:pt x="2070" y="2078"/>
                  </a:lnTo>
                  <a:lnTo>
                    <a:pt x="2070" y="2078"/>
                  </a:lnTo>
                  <a:lnTo>
                    <a:pt x="2070" y="2076"/>
                  </a:lnTo>
                  <a:lnTo>
                    <a:pt x="2070" y="2073"/>
                  </a:lnTo>
                  <a:lnTo>
                    <a:pt x="2067" y="2071"/>
                  </a:lnTo>
                  <a:lnTo>
                    <a:pt x="2067" y="2071"/>
                  </a:lnTo>
                  <a:lnTo>
                    <a:pt x="2067" y="2071"/>
                  </a:lnTo>
                  <a:lnTo>
                    <a:pt x="2067" y="2071"/>
                  </a:lnTo>
                  <a:lnTo>
                    <a:pt x="2067" y="2069"/>
                  </a:lnTo>
                  <a:lnTo>
                    <a:pt x="2065" y="2069"/>
                  </a:lnTo>
                  <a:lnTo>
                    <a:pt x="2065" y="2071"/>
                  </a:lnTo>
                  <a:lnTo>
                    <a:pt x="2065" y="2071"/>
                  </a:lnTo>
                  <a:lnTo>
                    <a:pt x="2062" y="2071"/>
                  </a:lnTo>
                  <a:lnTo>
                    <a:pt x="2062" y="2069"/>
                  </a:lnTo>
                  <a:lnTo>
                    <a:pt x="2062" y="2069"/>
                  </a:lnTo>
                  <a:lnTo>
                    <a:pt x="2062" y="2069"/>
                  </a:lnTo>
                  <a:lnTo>
                    <a:pt x="2062" y="2069"/>
                  </a:lnTo>
                  <a:lnTo>
                    <a:pt x="2065" y="2064"/>
                  </a:lnTo>
                  <a:lnTo>
                    <a:pt x="2065" y="2064"/>
                  </a:lnTo>
                  <a:lnTo>
                    <a:pt x="2065" y="2064"/>
                  </a:lnTo>
                  <a:lnTo>
                    <a:pt x="2067" y="2064"/>
                  </a:lnTo>
                  <a:lnTo>
                    <a:pt x="2067" y="2064"/>
                  </a:lnTo>
                  <a:lnTo>
                    <a:pt x="2067" y="2066"/>
                  </a:lnTo>
                  <a:lnTo>
                    <a:pt x="2067" y="2066"/>
                  </a:lnTo>
                  <a:lnTo>
                    <a:pt x="2070" y="2064"/>
                  </a:lnTo>
                  <a:lnTo>
                    <a:pt x="2070" y="2064"/>
                  </a:lnTo>
                  <a:lnTo>
                    <a:pt x="2067" y="2064"/>
                  </a:lnTo>
                  <a:lnTo>
                    <a:pt x="2067" y="2061"/>
                  </a:lnTo>
                  <a:lnTo>
                    <a:pt x="2067" y="2059"/>
                  </a:lnTo>
                  <a:lnTo>
                    <a:pt x="2067" y="2059"/>
                  </a:lnTo>
                  <a:lnTo>
                    <a:pt x="2067" y="2057"/>
                  </a:lnTo>
                  <a:lnTo>
                    <a:pt x="2070" y="2057"/>
                  </a:lnTo>
                  <a:lnTo>
                    <a:pt x="2070" y="2054"/>
                  </a:lnTo>
                  <a:lnTo>
                    <a:pt x="2070" y="2054"/>
                  </a:lnTo>
                  <a:lnTo>
                    <a:pt x="2070" y="2057"/>
                  </a:lnTo>
                  <a:lnTo>
                    <a:pt x="2070" y="2059"/>
                  </a:lnTo>
                  <a:lnTo>
                    <a:pt x="2070" y="2059"/>
                  </a:lnTo>
                  <a:lnTo>
                    <a:pt x="2070" y="2059"/>
                  </a:lnTo>
                  <a:lnTo>
                    <a:pt x="2070" y="2059"/>
                  </a:lnTo>
                  <a:lnTo>
                    <a:pt x="2072" y="2059"/>
                  </a:lnTo>
                  <a:lnTo>
                    <a:pt x="2072" y="2059"/>
                  </a:lnTo>
                  <a:lnTo>
                    <a:pt x="2072" y="2059"/>
                  </a:lnTo>
                  <a:lnTo>
                    <a:pt x="2074" y="2059"/>
                  </a:lnTo>
                  <a:lnTo>
                    <a:pt x="2074" y="2057"/>
                  </a:lnTo>
                  <a:lnTo>
                    <a:pt x="2077" y="2054"/>
                  </a:lnTo>
                  <a:lnTo>
                    <a:pt x="2077" y="2052"/>
                  </a:lnTo>
                  <a:lnTo>
                    <a:pt x="2077" y="2045"/>
                  </a:lnTo>
                  <a:lnTo>
                    <a:pt x="2077" y="2042"/>
                  </a:lnTo>
                  <a:lnTo>
                    <a:pt x="2079" y="2040"/>
                  </a:lnTo>
                  <a:lnTo>
                    <a:pt x="2079" y="2040"/>
                  </a:lnTo>
                  <a:lnTo>
                    <a:pt x="2077" y="2038"/>
                  </a:lnTo>
                  <a:lnTo>
                    <a:pt x="2074" y="2035"/>
                  </a:lnTo>
                  <a:lnTo>
                    <a:pt x="2074" y="2035"/>
                  </a:lnTo>
                  <a:lnTo>
                    <a:pt x="2072" y="2035"/>
                  </a:lnTo>
                  <a:lnTo>
                    <a:pt x="2072" y="2035"/>
                  </a:lnTo>
                  <a:lnTo>
                    <a:pt x="2070" y="2033"/>
                  </a:lnTo>
                  <a:lnTo>
                    <a:pt x="2070" y="2033"/>
                  </a:lnTo>
                  <a:lnTo>
                    <a:pt x="2072" y="2033"/>
                  </a:lnTo>
                  <a:lnTo>
                    <a:pt x="2072" y="2031"/>
                  </a:lnTo>
                  <a:lnTo>
                    <a:pt x="2072" y="2033"/>
                  </a:lnTo>
                  <a:lnTo>
                    <a:pt x="2072" y="2033"/>
                  </a:lnTo>
                  <a:lnTo>
                    <a:pt x="2074" y="2033"/>
                  </a:lnTo>
                  <a:lnTo>
                    <a:pt x="2074" y="2033"/>
                  </a:lnTo>
                  <a:lnTo>
                    <a:pt x="2077" y="2031"/>
                  </a:lnTo>
                  <a:lnTo>
                    <a:pt x="2077" y="2031"/>
                  </a:lnTo>
                  <a:lnTo>
                    <a:pt x="2077" y="2031"/>
                  </a:lnTo>
                  <a:lnTo>
                    <a:pt x="2079" y="2028"/>
                  </a:lnTo>
                  <a:lnTo>
                    <a:pt x="2079" y="2026"/>
                  </a:lnTo>
                  <a:lnTo>
                    <a:pt x="2079" y="2028"/>
                  </a:lnTo>
                  <a:lnTo>
                    <a:pt x="2077" y="2028"/>
                  </a:lnTo>
                  <a:lnTo>
                    <a:pt x="2077" y="2028"/>
                  </a:lnTo>
                  <a:lnTo>
                    <a:pt x="2077" y="2021"/>
                  </a:lnTo>
                  <a:lnTo>
                    <a:pt x="2077" y="2019"/>
                  </a:lnTo>
                  <a:lnTo>
                    <a:pt x="2079" y="2016"/>
                  </a:lnTo>
                  <a:lnTo>
                    <a:pt x="2077" y="2014"/>
                  </a:lnTo>
                  <a:lnTo>
                    <a:pt x="2077" y="2014"/>
                  </a:lnTo>
                  <a:lnTo>
                    <a:pt x="2074" y="2014"/>
                  </a:lnTo>
                  <a:lnTo>
                    <a:pt x="2074" y="2014"/>
                  </a:lnTo>
                  <a:lnTo>
                    <a:pt x="2074" y="2014"/>
                  </a:lnTo>
                  <a:lnTo>
                    <a:pt x="2074" y="2014"/>
                  </a:lnTo>
                  <a:lnTo>
                    <a:pt x="2072" y="2014"/>
                  </a:lnTo>
                  <a:lnTo>
                    <a:pt x="2072" y="2014"/>
                  </a:lnTo>
                  <a:lnTo>
                    <a:pt x="2072" y="2014"/>
                  </a:lnTo>
                  <a:lnTo>
                    <a:pt x="2074" y="2016"/>
                  </a:lnTo>
                  <a:lnTo>
                    <a:pt x="2072" y="2016"/>
                  </a:lnTo>
                  <a:lnTo>
                    <a:pt x="2072" y="2016"/>
                  </a:lnTo>
                  <a:lnTo>
                    <a:pt x="2072" y="2016"/>
                  </a:lnTo>
                  <a:lnTo>
                    <a:pt x="2072" y="2014"/>
                  </a:lnTo>
                  <a:lnTo>
                    <a:pt x="2070" y="2014"/>
                  </a:lnTo>
                  <a:lnTo>
                    <a:pt x="2070" y="2016"/>
                  </a:lnTo>
                  <a:lnTo>
                    <a:pt x="2067" y="2016"/>
                  </a:lnTo>
                  <a:lnTo>
                    <a:pt x="2067" y="2016"/>
                  </a:lnTo>
                  <a:lnTo>
                    <a:pt x="2067" y="2019"/>
                  </a:lnTo>
                  <a:lnTo>
                    <a:pt x="2067" y="2019"/>
                  </a:lnTo>
                  <a:lnTo>
                    <a:pt x="2067" y="2019"/>
                  </a:lnTo>
                  <a:lnTo>
                    <a:pt x="2065" y="2021"/>
                  </a:lnTo>
                  <a:lnTo>
                    <a:pt x="2065" y="2024"/>
                  </a:lnTo>
                  <a:lnTo>
                    <a:pt x="2065" y="2021"/>
                  </a:lnTo>
                  <a:lnTo>
                    <a:pt x="2062" y="2024"/>
                  </a:lnTo>
                  <a:lnTo>
                    <a:pt x="2062" y="2024"/>
                  </a:lnTo>
                  <a:lnTo>
                    <a:pt x="2065" y="2026"/>
                  </a:lnTo>
                  <a:lnTo>
                    <a:pt x="2062" y="2026"/>
                  </a:lnTo>
                  <a:lnTo>
                    <a:pt x="2062" y="2028"/>
                  </a:lnTo>
                  <a:lnTo>
                    <a:pt x="2062" y="2028"/>
                  </a:lnTo>
                  <a:lnTo>
                    <a:pt x="2060" y="2033"/>
                  </a:lnTo>
                  <a:lnTo>
                    <a:pt x="2060" y="2035"/>
                  </a:lnTo>
                  <a:lnTo>
                    <a:pt x="2060" y="2035"/>
                  </a:lnTo>
                  <a:lnTo>
                    <a:pt x="2060" y="2035"/>
                  </a:lnTo>
                  <a:lnTo>
                    <a:pt x="2060" y="2038"/>
                  </a:lnTo>
                  <a:lnTo>
                    <a:pt x="2060" y="2042"/>
                  </a:lnTo>
                  <a:lnTo>
                    <a:pt x="2060" y="2042"/>
                  </a:lnTo>
                  <a:lnTo>
                    <a:pt x="2060" y="2042"/>
                  </a:lnTo>
                  <a:lnTo>
                    <a:pt x="2060" y="2045"/>
                  </a:lnTo>
                  <a:lnTo>
                    <a:pt x="2060" y="2047"/>
                  </a:lnTo>
                  <a:lnTo>
                    <a:pt x="2058" y="2047"/>
                  </a:lnTo>
                  <a:lnTo>
                    <a:pt x="2058" y="2047"/>
                  </a:lnTo>
                  <a:lnTo>
                    <a:pt x="2060" y="2050"/>
                  </a:lnTo>
                  <a:lnTo>
                    <a:pt x="2060" y="2050"/>
                  </a:lnTo>
                  <a:lnTo>
                    <a:pt x="2060" y="2050"/>
                  </a:lnTo>
                  <a:lnTo>
                    <a:pt x="2060" y="2050"/>
                  </a:lnTo>
                  <a:lnTo>
                    <a:pt x="2058" y="2054"/>
                  </a:lnTo>
                  <a:lnTo>
                    <a:pt x="2055" y="2059"/>
                  </a:lnTo>
                  <a:lnTo>
                    <a:pt x="2055" y="2061"/>
                  </a:lnTo>
                  <a:lnTo>
                    <a:pt x="2058" y="2061"/>
                  </a:lnTo>
                  <a:lnTo>
                    <a:pt x="2058" y="2061"/>
                  </a:lnTo>
                  <a:lnTo>
                    <a:pt x="2058" y="2064"/>
                  </a:lnTo>
                  <a:lnTo>
                    <a:pt x="2058" y="2066"/>
                  </a:lnTo>
                  <a:lnTo>
                    <a:pt x="2058" y="2071"/>
                  </a:lnTo>
                  <a:lnTo>
                    <a:pt x="2055" y="2071"/>
                  </a:lnTo>
                  <a:lnTo>
                    <a:pt x="2055" y="2073"/>
                  </a:lnTo>
                  <a:lnTo>
                    <a:pt x="2055" y="2076"/>
                  </a:lnTo>
                  <a:lnTo>
                    <a:pt x="2053" y="2076"/>
                  </a:lnTo>
                  <a:lnTo>
                    <a:pt x="2053" y="2076"/>
                  </a:lnTo>
                  <a:lnTo>
                    <a:pt x="2051" y="2076"/>
                  </a:lnTo>
                  <a:lnTo>
                    <a:pt x="2051" y="2078"/>
                  </a:lnTo>
                  <a:lnTo>
                    <a:pt x="2051" y="2078"/>
                  </a:lnTo>
                  <a:lnTo>
                    <a:pt x="2051" y="2083"/>
                  </a:lnTo>
                  <a:lnTo>
                    <a:pt x="2051" y="2087"/>
                  </a:lnTo>
                  <a:lnTo>
                    <a:pt x="2053" y="2090"/>
                  </a:lnTo>
                  <a:lnTo>
                    <a:pt x="2053" y="2090"/>
                  </a:lnTo>
                  <a:lnTo>
                    <a:pt x="2053" y="2090"/>
                  </a:lnTo>
                  <a:lnTo>
                    <a:pt x="2055" y="2090"/>
                  </a:lnTo>
                  <a:lnTo>
                    <a:pt x="2053" y="2092"/>
                  </a:lnTo>
                  <a:lnTo>
                    <a:pt x="2053" y="2092"/>
                  </a:lnTo>
                  <a:lnTo>
                    <a:pt x="2053" y="2092"/>
                  </a:lnTo>
                  <a:lnTo>
                    <a:pt x="2053" y="2092"/>
                  </a:lnTo>
                  <a:lnTo>
                    <a:pt x="2051" y="2092"/>
                  </a:lnTo>
                  <a:lnTo>
                    <a:pt x="2051" y="2092"/>
                  </a:lnTo>
                  <a:lnTo>
                    <a:pt x="2051" y="2095"/>
                  </a:lnTo>
                  <a:lnTo>
                    <a:pt x="2048" y="2097"/>
                  </a:lnTo>
                  <a:lnTo>
                    <a:pt x="2048" y="2116"/>
                  </a:lnTo>
                  <a:lnTo>
                    <a:pt x="2048" y="2118"/>
                  </a:lnTo>
                  <a:lnTo>
                    <a:pt x="2051" y="2121"/>
                  </a:lnTo>
                  <a:lnTo>
                    <a:pt x="2053" y="2121"/>
                  </a:lnTo>
                  <a:lnTo>
                    <a:pt x="2053" y="2121"/>
                  </a:lnTo>
                  <a:lnTo>
                    <a:pt x="2055" y="2121"/>
                  </a:lnTo>
                  <a:lnTo>
                    <a:pt x="2055" y="2123"/>
                  </a:lnTo>
                  <a:lnTo>
                    <a:pt x="2055" y="2123"/>
                  </a:lnTo>
                  <a:lnTo>
                    <a:pt x="2055" y="2123"/>
                  </a:lnTo>
                  <a:lnTo>
                    <a:pt x="2053" y="2123"/>
                  </a:lnTo>
                  <a:lnTo>
                    <a:pt x="2053" y="2123"/>
                  </a:lnTo>
                  <a:lnTo>
                    <a:pt x="2053" y="2123"/>
                  </a:lnTo>
                  <a:lnTo>
                    <a:pt x="2053" y="2123"/>
                  </a:lnTo>
                  <a:lnTo>
                    <a:pt x="2053" y="2125"/>
                  </a:lnTo>
                  <a:lnTo>
                    <a:pt x="2053" y="2125"/>
                  </a:lnTo>
                  <a:lnTo>
                    <a:pt x="2053" y="2125"/>
                  </a:lnTo>
                  <a:lnTo>
                    <a:pt x="2053" y="2125"/>
                  </a:lnTo>
                  <a:lnTo>
                    <a:pt x="2055" y="2125"/>
                  </a:lnTo>
                  <a:lnTo>
                    <a:pt x="2055" y="2130"/>
                  </a:lnTo>
                  <a:lnTo>
                    <a:pt x="2055" y="2130"/>
                  </a:lnTo>
                  <a:lnTo>
                    <a:pt x="2055" y="2130"/>
                  </a:lnTo>
                  <a:lnTo>
                    <a:pt x="2053" y="2132"/>
                  </a:lnTo>
                  <a:lnTo>
                    <a:pt x="2053" y="2132"/>
                  </a:lnTo>
                  <a:lnTo>
                    <a:pt x="2051" y="2132"/>
                  </a:lnTo>
                  <a:lnTo>
                    <a:pt x="2051" y="2132"/>
                  </a:lnTo>
                  <a:lnTo>
                    <a:pt x="2051" y="2132"/>
                  </a:lnTo>
                  <a:lnTo>
                    <a:pt x="2051" y="2132"/>
                  </a:lnTo>
                  <a:lnTo>
                    <a:pt x="2051" y="2132"/>
                  </a:lnTo>
                  <a:lnTo>
                    <a:pt x="2048" y="2132"/>
                  </a:lnTo>
                  <a:lnTo>
                    <a:pt x="2048" y="2132"/>
                  </a:lnTo>
                  <a:lnTo>
                    <a:pt x="2048" y="2130"/>
                  </a:lnTo>
                  <a:lnTo>
                    <a:pt x="2048" y="2128"/>
                  </a:lnTo>
                  <a:lnTo>
                    <a:pt x="2048" y="2128"/>
                  </a:lnTo>
                  <a:lnTo>
                    <a:pt x="2048" y="2128"/>
                  </a:lnTo>
                  <a:lnTo>
                    <a:pt x="2048" y="2130"/>
                  </a:lnTo>
                  <a:lnTo>
                    <a:pt x="2046" y="2130"/>
                  </a:lnTo>
                  <a:lnTo>
                    <a:pt x="2046" y="2128"/>
                  </a:lnTo>
                  <a:lnTo>
                    <a:pt x="2046" y="2130"/>
                  </a:lnTo>
                  <a:lnTo>
                    <a:pt x="2044" y="2135"/>
                  </a:lnTo>
                  <a:lnTo>
                    <a:pt x="2044" y="2135"/>
                  </a:lnTo>
                  <a:lnTo>
                    <a:pt x="2044" y="2144"/>
                  </a:lnTo>
                  <a:lnTo>
                    <a:pt x="2041" y="2144"/>
                  </a:lnTo>
                  <a:lnTo>
                    <a:pt x="2041" y="2147"/>
                  </a:lnTo>
                  <a:lnTo>
                    <a:pt x="2041" y="2149"/>
                  </a:lnTo>
                  <a:lnTo>
                    <a:pt x="2041" y="2149"/>
                  </a:lnTo>
                  <a:lnTo>
                    <a:pt x="2041" y="2151"/>
                  </a:lnTo>
                  <a:lnTo>
                    <a:pt x="2041" y="2151"/>
                  </a:lnTo>
                  <a:lnTo>
                    <a:pt x="2041" y="2154"/>
                  </a:lnTo>
                  <a:lnTo>
                    <a:pt x="2041" y="2158"/>
                  </a:lnTo>
                  <a:lnTo>
                    <a:pt x="2041" y="2158"/>
                  </a:lnTo>
                  <a:lnTo>
                    <a:pt x="2039" y="2158"/>
                  </a:lnTo>
                  <a:lnTo>
                    <a:pt x="2039" y="2156"/>
                  </a:lnTo>
                  <a:lnTo>
                    <a:pt x="2041" y="2156"/>
                  </a:lnTo>
                  <a:lnTo>
                    <a:pt x="2039" y="2156"/>
                  </a:lnTo>
                  <a:lnTo>
                    <a:pt x="2039" y="2156"/>
                  </a:lnTo>
                  <a:lnTo>
                    <a:pt x="2039" y="2156"/>
                  </a:lnTo>
                  <a:lnTo>
                    <a:pt x="2036" y="2154"/>
                  </a:lnTo>
                  <a:lnTo>
                    <a:pt x="2036" y="2154"/>
                  </a:lnTo>
                  <a:lnTo>
                    <a:pt x="2036" y="2154"/>
                  </a:lnTo>
                  <a:lnTo>
                    <a:pt x="2034" y="2156"/>
                  </a:lnTo>
                  <a:lnTo>
                    <a:pt x="2034" y="2158"/>
                  </a:lnTo>
                  <a:lnTo>
                    <a:pt x="2034" y="2158"/>
                  </a:lnTo>
                  <a:lnTo>
                    <a:pt x="2034" y="2158"/>
                  </a:lnTo>
                  <a:lnTo>
                    <a:pt x="2032" y="2158"/>
                  </a:lnTo>
                  <a:lnTo>
                    <a:pt x="2032" y="2158"/>
                  </a:lnTo>
                  <a:lnTo>
                    <a:pt x="2034" y="2161"/>
                  </a:lnTo>
                  <a:lnTo>
                    <a:pt x="2034" y="2161"/>
                  </a:lnTo>
                  <a:lnTo>
                    <a:pt x="2034" y="2161"/>
                  </a:lnTo>
                  <a:lnTo>
                    <a:pt x="2034" y="2161"/>
                  </a:lnTo>
                  <a:lnTo>
                    <a:pt x="2036" y="2161"/>
                  </a:lnTo>
                  <a:lnTo>
                    <a:pt x="2036" y="2161"/>
                  </a:lnTo>
                  <a:lnTo>
                    <a:pt x="2036" y="2161"/>
                  </a:lnTo>
                  <a:lnTo>
                    <a:pt x="2036" y="2166"/>
                  </a:lnTo>
                  <a:lnTo>
                    <a:pt x="2036" y="2168"/>
                  </a:lnTo>
                  <a:lnTo>
                    <a:pt x="2036" y="2170"/>
                  </a:lnTo>
                  <a:lnTo>
                    <a:pt x="2036" y="2170"/>
                  </a:lnTo>
                  <a:lnTo>
                    <a:pt x="2039" y="2170"/>
                  </a:lnTo>
                  <a:lnTo>
                    <a:pt x="2039" y="2170"/>
                  </a:lnTo>
                  <a:lnTo>
                    <a:pt x="2039" y="2170"/>
                  </a:lnTo>
                  <a:lnTo>
                    <a:pt x="2039" y="2173"/>
                  </a:lnTo>
                  <a:lnTo>
                    <a:pt x="2039" y="2173"/>
                  </a:lnTo>
                  <a:lnTo>
                    <a:pt x="2041" y="2175"/>
                  </a:lnTo>
                  <a:lnTo>
                    <a:pt x="2041" y="2175"/>
                  </a:lnTo>
                  <a:lnTo>
                    <a:pt x="2041" y="2177"/>
                  </a:lnTo>
                  <a:lnTo>
                    <a:pt x="2041" y="2177"/>
                  </a:lnTo>
                  <a:lnTo>
                    <a:pt x="2044" y="2177"/>
                  </a:lnTo>
                  <a:lnTo>
                    <a:pt x="2044" y="2177"/>
                  </a:lnTo>
                  <a:lnTo>
                    <a:pt x="2044" y="2177"/>
                  </a:lnTo>
                  <a:lnTo>
                    <a:pt x="2041" y="2177"/>
                  </a:lnTo>
                  <a:lnTo>
                    <a:pt x="2041" y="2180"/>
                  </a:lnTo>
                  <a:lnTo>
                    <a:pt x="2041" y="2180"/>
                  </a:lnTo>
                  <a:lnTo>
                    <a:pt x="2041" y="2180"/>
                  </a:lnTo>
                  <a:lnTo>
                    <a:pt x="2041" y="2182"/>
                  </a:lnTo>
                  <a:lnTo>
                    <a:pt x="2041" y="2182"/>
                  </a:lnTo>
                  <a:lnTo>
                    <a:pt x="2044" y="2182"/>
                  </a:lnTo>
                  <a:lnTo>
                    <a:pt x="2044" y="2182"/>
                  </a:lnTo>
                  <a:lnTo>
                    <a:pt x="2044" y="2184"/>
                  </a:lnTo>
                  <a:lnTo>
                    <a:pt x="2044" y="2184"/>
                  </a:lnTo>
                  <a:lnTo>
                    <a:pt x="2044" y="2184"/>
                  </a:lnTo>
                  <a:lnTo>
                    <a:pt x="2046" y="2187"/>
                  </a:lnTo>
                  <a:lnTo>
                    <a:pt x="2048" y="2189"/>
                  </a:lnTo>
                  <a:lnTo>
                    <a:pt x="2048" y="2189"/>
                  </a:lnTo>
                  <a:lnTo>
                    <a:pt x="2048" y="2189"/>
                  </a:lnTo>
                  <a:lnTo>
                    <a:pt x="2048" y="2189"/>
                  </a:lnTo>
                  <a:lnTo>
                    <a:pt x="2051" y="2189"/>
                  </a:lnTo>
                  <a:lnTo>
                    <a:pt x="2051" y="2187"/>
                  </a:lnTo>
                  <a:lnTo>
                    <a:pt x="2051" y="2184"/>
                  </a:lnTo>
                  <a:lnTo>
                    <a:pt x="2051" y="2182"/>
                  </a:lnTo>
                  <a:lnTo>
                    <a:pt x="2051" y="2180"/>
                  </a:lnTo>
                  <a:lnTo>
                    <a:pt x="2053" y="2180"/>
                  </a:lnTo>
                  <a:lnTo>
                    <a:pt x="2053" y="2180"/>
                  </a:lnTo>
                  <a:lnTo>
                    <a:pt x="2053" y="2177"/>
                  </a:lnTo>
                  <a:lnTo>
                    <a:pt x="2053" y="2175"/>
                  </a:lnTo>
                  <a:lnTo>
                    <a:pt x="2053" y="2175"/>
                  </a:lnTo>
                  <a:lnTo>
                    <a:pt x="2051" y="2173"/>
                  </a:lnTo>
                  <a:lnTo>
                    <a:pt x="2051" y="2173"/>
                  </a:lnTo>
                  <a:lnTo>
                    <a:pt x="2051" y="2175"/>
                  </a:lnTo>
                  <a:lnTo>
                    <a:pt x="2051" y="2177"/>
                  </a:lnTo>
                  <a:lnTo>
                    <a:pt x="2051" y="2175"/>
                  </a:lnTo>
                  <a:lnTo>
                    <a:pt x="2048" y="2175"/>
                  </a:lnTo>
                  <a:lnTo>
                    <a:pt x="2048" y="2175"/>
                  </a:lnTo>
                  <a:lnTo>
                    <a:pt x="2048" y="2180"/>
                  </a:lnTo>
                  <a:lnTo>
                    <a:pt x="2048" y="2180"/>
                  </a:lnTo>
                  <a:lnTo>
                    <a:pt x="2048" y="2180"/>
                  </a:lnTo>
                  <a:lnTo>
                    <a:pt x="2046" y="2180"/>
                  </a:lnTo>
                  <a:lnTo>
                    <a:pt x="2046" y="2180"/>
                  </a:lnTo>
                  <a:lnTo>
                    <a:pt x="2046" y="2177"/>
                  </a:lnTo>
                  <a:lnTo>
                    <a:pt x="2046" y="2177"/>
                  </a:lnTo>
                  <a:lnTo>
                    <a:pt x="2046" y="2175"/>
                  </a:lnTo>
                  <a:lnTo>
                    <a:pt x="2048" y="2173"/>
                  </a:lnTo>
                  <a:lnTo>
                    <a:pt x="2051" y="2173"/>
                  </a:lnTo>
                  <a:lnTo>
                    <a:pt x="2053" y="2173"/>
                  </a:lnTo>
                  <a:lnTo>
                    <a:pt x="2053" y="2173"/>
                  </a:lnTo>
                  <a:lnTo>
                    <a:pt x="2055" y="2158"/>
                  </a:lnTo>
                  <a:lnTo>
                    <a:pt x="2055" y="2156"/>
                  </a:lnTo>
                  <a:lnTo>
                    <a:pt x="2055" y="2154"/>
                  </a:lnTo>
                  <a:lnTo>
                    <a:pt x="2055" y="2151"/>
                  </a:lnTo>
                  <a:lnTo>
                    <a:pt x="2053" y="2151"/>
                  </a:lnTo>
                  <a:lnTo>
                    <a:pt x="2053" y="2151"/>
                  </a:lnTo>
                  <a:lnTo>
                    <a:pt x="2053" y="2154"/>
                  </a:lnTo>
                  <a:lnTo>
                    <a:pt x="2051" y="2154"/>
                  </a:lnTo>
                  <a:lnTo>
                    <a:pt x="2051" y="2156"/>
                  </a:lnTo>
                  <a:lnTo>
                    <a:pt x="2051" y="2156"/>
                  </a:lnTo>
                  <a:lnTo>
                    <a:pt x="2051" y="2151"/>
                  </a:lnTo>
                  <a:lnTo>
                    <a:pt x="2051" y="2149"/>
                  </a:lnTo>
                  <a:lnTo>
                    <a:pt x="2051" y="2147"/>
                  </a:lnTo>
                  <a:lnTo>
                    <a:pt x="2053" y="2144"/>
                  </a:lnTo>
                  <a:lnTo>
                    <a:pt x="2053" y="2144"/>
                  </a:lnTo>
                  <a:lnTo>
                    <a:pt x="2053" y="2144"/>
                  </a:lnTo>
                  <a:lnTo>
                    <a:pt x="2053" y="2144"/>
                  </a:lnTo>
                  <a:lnTo>
                    <a:pt x="2053" y="2144"/>
                  </a:lnTo>
                  <a:lnTo>
                    <a:pt x="2055" y="2144"/>
                  </a:lnTo>
                  <a:lnTo>
                    <a:pt x="2053" y="2142"/>
                  </a:lnTo>
                  <a:lnTo>
                    <a:pt x="2053" y="2140"/>
                  </a:lnTo>
                  <a:lnTo>
                    <a:pt x="2053" y="2140"/>
                  </a:lnTo>
                  <a:lnTo>
                    <a:pt x="2055" y="2140"/>
                  </a:lnTo>
                  <a:lnTo>
                    <a:pt x="2055" y="2140"/>
                  </a:lnTo>
                  <a:lnTo>
                    <a:pt x="2055" y="2140"/>
                  </a:lnTo>
                  <a:lnTo>
                    <a:pt x="2055" y="2137"/>
                  </a:lnTo>
                  <a:lnTo>
                    <a:pt x="2058" y="2137"/>
                  </a:lnTo>
                  <a:lnTo>
                    <a:pt x="2058" y="2137"/>
                  </a:lnTo>
                  <a:lnTo>
                    <a:pt x="2058" y="2137"/>
                  </a:lnTo>
                  <a:lnTo>
                    <a:pt x="2058" y="2135"/>
                  </a:lnTo>
                  <a:lnTo>
                    <a:pt x="2060" y="2135"/>
                  </a:lnTo>
                  <a:lnTo>
                    <a:pt x="2060" y="2132"/>
                  </a:lnTo>
                  <a:lnTo>
                    <a:pt x="2062" y="2132"/>
                  </a:lnTo>
                  <a:lnTo>
                    <a:pt x="2062" y="2130"/>
                  </a:lnTo>
                  <a:lnTo>
                    <a:pt x="2062" y="2130"/>
                  </a:lnTo>
                  <a:lnTo>
                    <a:pt x="2062" y="2130"/>
                  </a:lnTo>
                  <a:lnTo>
                    <a:pt x="2062" y="2128"/>
                  </a:lnTo>
                  <a:lnTo>
                    <a:pt x="2062" y="2128"/>
                  </a:lnTo>
                  <a:lnTo>
                    <a:pt x="2062" y="2128"/>
                  </a:lnTo>
                  <a:lnTo>
                    <a:pt x="2062" y="2125"/>
                  </a:lnTo>
                  <a:lnTo>
                    <a:pt x="2062" y="2125"/>
                  </a:lnTo>
                  <a:lnTo>
                    <a:pt x="2065" y="2125"/>
                  </a:lnTo>
                  <a:lnTo>
                    <a:pt x="2065" y="2125"/>
                  </a:lnTo>
                  <a:lnTo>
                    <a:pt x="2065" y="2123"/>
                  </a:lnTo>
                  <a:lnTo>
                    <a:pt x="2062" y="2123"/>
                  </a:lnTo>
                  <a:lnTo>
                    <a:pt x="2062" y="2123"/>
                  </a:lnTo>
                  <a:lnTo>
                    <a:pt x="2062" y="2121"/>
                  </a:lnTo>
                  <a:lnTo>
                    <a:pt x="2062" y="2121"/>
                  </a:lnTo>
                  <a:lnTo>
                    <a:pt x="2062" y="2121"/>
                  </a:lnTo>
                  <a:lnTo>
                    <a:pt x="2062" y="2121"/>
                  </a:lnTo>
                  <a:lnTo>
                    <a:pt x="2062" y="2121"/>
                  </a:lnTo>
                  <a:lnTo>
                    <a:pt x="2065" y="2118"/>
                  </a:lnTo>
                  <a:lnTo>
                    <a:pt x="2065" y="2118"/>
                  </a:lnTo>
                  <a:lnTo>
                    <a:pt x="2065" y="2118"/>
                  </a:lnTo>
                  <a:lnTo>
                    <a:pt x="2065" y="2118"/>
                  </a:lnTo>
                  <a:lnTo>
                    <a:pt x="2065" y="2116"/>
                  </a:lnTo>
                  <a:lnTo>
                    <a:pt x="2062" y="2116"/>
                  </a:lnTo>
                  <a:lnTo>
                    <a:pt x="2062" y="2116"/>
                  </a:lnTo>
                  <a:lnTo>
                    <a:pt x="2062" y="2116"/>
                  </a:lnTo>
                  <a:lnTo>
                    <a:pt x="2060" y="2113"/>
                  </a:lnTo>
                  <a:lnTo>
                    <a:pt x="2060" y="2111"/>
                  </a:lnTo>
                  <a:lnTo>
                    <a:pt x="2060" y="2111"/>
                  </a:lnTo>
                  <a:lnTo>
                    <a:pt x="2060" y="2111"/>
                  </a:lnTo>
                  <a:lnTo>
                    <a:pt x="2062" y="2111"/>
                  </a:lnTo>
                  <a:lnTo>
                    <a:pt x="2065" y="2111"/>
                  </a:lnTo>
                  <a:lnTo>
                    <a:pt x="2065" y="2109"/>
                  </a:lnTo>
                  <a:lnTo>
                    <a:pt x="2062" y="2109"/>
                  </a:lnTo>
                  <a:lnTo>
                    <a:pt x="2065" y="2109"/>
                  </a:lnTo>
                  <a:lnTo>
                    <a:pt x="2065" y="2109"/>
                  </a:lnTo>
                  <a:lnTo>
                    <a:pt x="2067" y="2111"/>
                  </a:lnTo>
                  <a:lnTo>
                    <a:pt x="2067" y="2111"/>
                  </a:lnTo>
                  <a:lnTo>
                    <a:pt x="2067" y="2111"/>
                  </a:lnTo>
                  <a:lnTo>
                    <a:pt x="2067" y="2109"/>
                  </a:lnTo>
                  <a:lnTo>
                    <a:pt x="2067" y="2109"/>
                  </a:lnTo>
                  <a:lnTo>
                    <a:pt x="2070" y="2109"/>
                  </a:lnTo>
                  <a:close/>
                  <a:moveTo>
                    <a:pt x="2074" y="2007"/>
                  </a:moveTo>
                  <a:lnTo>
                    <a:pt x="2077" y="2007"/>
                  </a:lnTo>
                  <a:lnTo>
                    <a:pt x="2077" y="2007"/>
                  </a:lnTo>
                  <a:lnTo>
                    <a:pt x="2077" y="2005"/>
                  </a:lnTo>
                  <a:lnTo>
                    <a:pt x="2074" y="2005"/>
                  </a:lnTo>
                  <a:lnTo>
                    <a:pt x="2074" y="2005"/>
                  </a:lnTo>
                  <a:lnTo>
                    <a:pt x="2072" y="2005"/>
                  </a:lnTo>
                  <a:lnTo>
                    <a:pt x="2072" y="2007"/>
                  </a:lnTo>
                  <a:lnTo>
                    <a:pt x="2074" y="2007"/>
                  </a:lnTo>
                  <a:close/>
                  <a:moveTo>
                    <a:pt x="2046" y="2073"/>
                  </a:moveTo>
                  <a:lnTo>
                    <a:pt x="2046" y="2073"/>
                  </a:lnTo>
                  <a:lnTo>
                    <a:pt x="2046" y="2080"/>
                  </a:lnTo>
                  <a:lnTo>
                    <a:pt x="2046" y="2078"/>
                  </a:lnTo>
                  <a:lnTo>
                    <a:pt x="2048" y="2078"/>
                  </a:lnTo>
                  <a:lnTo>
                    <a:pt x="2046" y="2078"/>
                  </a:lnTo>
                  <a:lnTo>
                    <a:pt x="2048" y="2076"/>
                  </a:lnTo>
                  <a:lnTo>
                    <a:pt x="2048" y="2076"/>
                  </a:lnTo>
                  <a:lnTo>
                    <a:pt x="2048" y="2073"/>
                  </a:lnTo>
                  <a:lnTo>
                    <a:pt x="2048" y="2073"/>
                  </a:lnTo>
                  <a:lnTo>
                    <a:pt x="2051" y="2071"/>
                  </a:lnTo>
                  <a:lnTo>
                    <a:pt x="2051" y="2066"/>
                  </a:lnTo>
                  <a:lnTo>
                    <a:pt x="2051" y="2066"/>
                  </a:lnTo>
                  <a:lnTo>
                    <a:pt x="2051" y="2064"/>
                  </a:lnTo>
                  <a:lnTo>
                    <a:pt x="2051" y="2064"/>
                  </a:lnTo>
                  <a:lnTo>
                    <a:pt x="2051" y="2064"/>
                  </a:lnTo>
                  <a:lnTo>
                    <a:pt x="2048" y="2064"/>
                  </a:lnTo>
                  <a:lnTo>
                    <a:pt x="2048" y="2064"/>
                  </a:lnTo>
                  <a:lnTo>
                    <a:pt x="2048" y="2064"/>
                  </a:lnTo>
                  <a:lnTo>
                    <a:pt x="2048" y="2064"/>
                  </a:lnTo>
                  <a:lnTo>
                    <a:pt x="2046" y="2064"/>
                  </a:lnTo>
                  <a:lnTo>
                    <a:pt x="2046" y="2066"/>
                  </a:lnTo>
                  <a:lnTo>
                    <a:pt x="2046" y="2066"/>
                  </a:lnTo>
                  <a:lnTo>
                    <a:pt x="2046" y="2071"/>
                  </a:lnTo>
                  <a:lnTo>
                    <a:pt x="2046" y="2073"/>
                  </a:lnTo>
                  <a:close/>
                  <a:moveTo>
                    <a:pt x="2010" y="2182"/>
                  </a:moveTo>
                  <a:lnTo>
                    <a:pt x="2010" y="2182"/>
                  </a:lnTo>
                  <a:lnTo>
                    <a:pt x="2008" y="2182"/>
                  </a:lnTo>
                  <a:lnTo>
                    <a:pt x="2008" y="2180"/>
                  </a:lnTo>
                  <a:lnTo>
                    <a:pt x="2008" y="2182"/>
                  </a:lnTo>
                  <a:lnTo>
                    <a:pt x="2008" y="2182"/>
                  </a:lnTo>
                  <a:lnTo>
                    <a:pt x="2008" y="2187"/>
                  </a:lnTo>
                  <a:lnTo>
                    <a:pt x="2010" y="2187"/>
                  </a:lnTo>
                  <a:lnTo>
                    <a:pt x="2013" y="2187"/>
                  </a:lnTo>
                  <a:lnTo>
                    <a:pt x="2013" y="2184"/>
                  </a:lnTo>
                  <a:lnTo>
                    <a:pt x="2013" y="2184"/>
                  </a:lnTo>
                  <a:lnTo>
                    <a:pt x="2013" y="2182"/>
                  </a:lnTo>
                  <a:lnTo>
                    <a:pt x="2010" y="2182"/>
                  </a:lnTo>
                  <a:close/>
                  <a:moveTo>
                    <a:pt x="2081" y="2132"/>
                  </a:moveTo>
                  <a:lnTo>
                    <a:pt x="2081" y="2132"/>
                  </a:lnTo>
                  <a:lnTo>
                    <a:pt x="2081" y="2130"/>
                  </a:lnTo>
                  <a:lnTo>
                    <a:pt x="2081" y="2130"/>
                  </a:lnTo>
                  <a:lnTo>
                    <a:pt x="2081" y="2130"/>
                  </a:lnTo>
                  <a:lnTo>
                    <a:pt x="2079" y="2130"/>
                  </a:lnTo>
                  <a:lnTo>
                    <a:pt x="2079" y="2130"/>
                  </a:lnTo>
                  <a:lnTo>
                    <a:pt x="2079" y="2130"/>
                  </a:lnTo>
                  <a:lnTo>
                    <a:pt x="2079" y="2130"/>
                  </a:lnTo>
                  <a:lnTo>
                    <a:pt x="2077" y="2132"/>
                  </a:lnTo>
                  <a:lnTo>
                    <a:pt x="2077" y="2135"/>
                  </a:lnTo>
                  <a:lnTo>
                    <a:pt x="2077" y="2135"/>
                  </a:lnTo>
                  <a:lnTo>
                    <a:pt x="2077" y="2137"/>
                  </a:lnTo>
                  <a:lnTo>
                    <a:pt x="2079" y="2137"/>
                  </a:lnTo>
                  <a:lnTo>
                    <a:pt x="2079" y="2140"/>
                  </a:lnTo>
                  <a:lnTo>
                    <a:pt x="2081" y="2140"/>
                  </a:lnTo>
                  <a:lnTo>
                    <a:pt x="2081" y="2137"/>
                  </a:lnTo>
                  <a:lnTo>
                    <a:pt x="2081" y="2137"/>
                  </a:lnTo>
                  <a:lnTo>
                    <a:pt x="2081" y="2135"/>
                  </a:lnTo>
                  <a:lnTo>
                    <a:pt x="2081" y="2132"/>
                  </a:lnTo>
                  <a:lnTo>
                    <a:pt x="2081" y="2132"/>
                  </a:lnTo>
                  <a:close/>
                  <a:moveTo>
                    <a:pt x="2077" y="2151"/>
                  </a:moveTo>
                  <a:lnTo>
                    <a:pt x="2077" y="2151"/>
                  </a:lnTo>
                  <a:lnTo>
                    <a:pt x="2077" y="2149"/>
                  </a:lnTo>
                  <a:lnTo>
                    <a:pt x="2074" y="2147"/>
                  </a:lnTo>
                  <a:lnTo>
                    <a:pt x="2074" y="2144"/>
                  </a:lnTo>
                  <a:lnTo>
                    <a:pt x="2074" y="2144"/>
                  </a:lnTo>
                  <a:lnTo>
                    <a:pt x="2072" y="2144"/>
                  </a:lnTo>
                  <a:lnTo>
                    <a:pt x="2070" y="2144"/>
                  </a:lnTo>
                  <a:lnTo>
                    <a:pt x="2070" y="2147"/>
                  </a:lnTo>
                  <a:lnTo>
                    <a:pt x="2067" y="2149"/>
                  </a:lnTo>
                  <a:lnTo>
                    <a:pt x="2070" y="2149"/>
                  </a:lnTo>
                  <a:lnTo>
                    <a:pt x="2070" y="2149"/>
                  </a:lnTo>
                  <a:lnTo>
                    <a:pt x="2070" y="2149"/>
                  </a:lnTo>
                  <a:lnTo>
                    <a:pt x="2070" y="2149"/>
                  </a:lnTo>
                  <a:lnTo>
                    <a:pt x="2072" y="2151"/>
                  </a:lnTo>
                  <a:lnTo>
                    <a:pt x="2072" y="2151"/>
                  </a:lnTo>
                  <a:lnTo>
                    <a:pt x="2074" y="2151"/>
                  </a:lnTo>
                  <a:lnTo>
                    <a:pt x="2074" y="2151"/>
                  </a:lnTo>
                  <a:lnTo>
                    <a:pt x="2074" y="2154"/>
                  </a:lnTo>
                  <a:lnTo>
                    <a:pt x="2074" y="2154"/>
                  </a:lnTo>
                  <a:lnTo>
                    <a:pt x="2077" y="2156"/>
                  </a:lnTo>
                  <a:lnTo>
                    <a:pt x="2079" y="2156"/>
                  </a:lnTo>
                  <a:lnTo>
                    <a:pt x="2077" y="2151"/>
                  </a:lnTo>
                  <a:close/>
                  <a:moveTo>
                    <a:pt x="2046" y="2199"/>
                  </a:moveTo>
                  <a:lnTo>
                    <a:pt x="2046" y="2196"/>
                  </a:lnTo>
                  <a:lnTo>
                    <a:pt x="2046" y="2196"/>
                  </a:lnTo>
                  <a:lnTo>
                    <a:pt x="2046" y="2194"/>
                  </a:lnTo>
                  <a:lnTo>
                    <a:pt x="2046" y="2194"/>
                  </a:lnTo>
                  <a:lnTo>
                    <a:pt x="2046" y="2192"/>
                  </a:lnTo>
                  <a:lnTo>
                    <a:pt x="2046" y="2189"/>
                  </a:lnTo>
                  <a:lnTo>
                    <a:pt x="2044" y="2189"/>
                  </a:lnTo>
                  <a:lnTo>
                    <a:pt x="2041" y="2189"/>
                  </a:lnTo>
                  <a:lnTo>
                    <a:pt x="2041" y="2192"/>
                  </a:lnTo>
                  <a:lnTo>
                    <a:pt x="2041" y="2194"/>
                  </a:lnTo>
                  <a:lnTo>
                    <a:pt x="2041" y="2194"/>
                  </a:lnTo>
                  <a:lnTo>
                    <a:pt x="2041" y="2196"/>
                  </a:lnTo>
                  <a:lnTo>
                    <a:pt x="2041" y="2196"/>
                  </a:lnTo>
                  <a:lnTo>
                    <a:pt x="2039" y="2196"/>
                  </a:lnTo>
                  <a:lnTo>
                    <a:pt x="2039" y="2196"/>
                  </a:lnTo>
                  <a:lnTo>
                    <a:pt x="2039" y="2199"/>
                  </a:lnTo>
                  <a:lnTo>
                    <a:pt x="2039" y="2199"/>
                  </a:lnTo>
                  <a:lnTo>
                    <a:pt x="2039" y="2201"/>
                  </a:lnTo>
                  <a:lnTo>
                    <a:pt x="2039" y="2201"/>
                  </a:lnTo>
                  <a:lnTo>
                    <a:pt x="2041" y="2201"/>
                  </a:lnTo>
                  <a:lnTo>
                    <a:pt x="2041" y="2201"/>
                  </a:lnTo>
                  <a:lnTo>
                    <a:pt x="2044" y="2201"/>
                  </a:lnTo>
                  <a:lnTo>
                    <a:pt x="2046" y="2201"/>
                  </a:lnTo>
                  <a:lnTo>
                    <a:pt x="2046" y="2201"/>
                  </a:lnTo>
                  <a:lnTo>
                    <a:pt x="2048" y="2199"/>
                  </a:lnTo>
                  <a:lnTo>
                    <a:pt x="2048" y="2199"/>
                  </a:lnTo>
                  <a:lnTo>
                    <a:pt x="2046" y="2199"/>
                  </a:lnTo>
                  <a:close/>
                  <a:moveTo>
                    <a:pt x="2036" y="2251"/>
                  </a:moveTo>
                  <a:lnTo>
                    <a:pt x="2034" y="2248"/>
                  </a:lnTo>
                  <a:lnTo>
                    <a:pt x="2034" y="2246"/>
                  </a:lnTo>
                  <a:lnTo>
                    <a:pt x="2034" y="2241"/>
                  </a:lnTo>
                  <a:lnTo>
                    <a:pt x="2032" y="2241"/>
                  </a:lnTo>
                  <a:lnTo>
                    <a:pt x="2032" y="2239"/>
                  </a:lnTo>
                  <a:lnTo>
                    <a:pt x="2025" y="2244"/>
                  </a:lnTo>
                  <a:lnTo>
                    <a:pt x="2022" y="2246"/>
                  </a:lnTo>
                  <a:lnTo>
                    <a:pt x="2022" y="2248"/>
                  </a:lnTo>
                  <a:lnTo>
                    <a:pt x="2020" y="2248"/>
                  </a:lnTo>
                  <a:lnTo>
                    <a:pt x="2020" y="2248"/>
                  </a:lnTo>
                  <a:lnTo>
                    <a:pt x="2020" y="2248"/>
                  </a:lnTo>
                  <a:lnTo>
                    <a:pt x="2020" y="2248"/>
                  </a:lnTo>
                  <a:lnTo>
                    <a:pt x="2017" y="2251"/>
                  </a:lnTo>
                  <a:lnTo>
                    <a:pt x="2017" y="2251"/>
                  </a:lnTo>
                  <a:lnTo>
                    <a:pt x="2017" y="2253"/>
                  </a:lnTo>
                  <a:lnTo>
                    <a:pt x="2017" y="2256"/>
                  </a:lnTo>
                  <a:lnTo>
                    <a:pt x="2017" y="2258"/>
                  </a:lnTo>
                  <a:lnTo>
                    <a:pt x="2020" y="2258"/>
                  </a:lnTo>
                  <a:lnTo>
                    <a:pt x="2020" y="2263"/>
                  </a:lnTo>
                  <a:lnTo>
                    <a:pt x="2020" y="2263"/>
                  </a:lnTo>
                  <a:lnTo>
                    <a:pt x="2020" y="2267"/>
                  </a:lnTo>
                  <a:lnTo>
                    <a:pt x="2020" y="2270"/>
                  </a:lnTo>
                  <a:lnTo>
                    <a:pt x="2020" y="2270"/>
                  </a:lnTo>
                  <a:lnTo>
                    <a:pt x="2022" y="2270"/>
                  </a:lnTo>
                  <a:lnTo>
                    <a:pt x="2025" y="2270"/>
                  </a:lnTo>
                  <a:lnTo>
                    <a:pt x="2027" y="2272"/>
                  </a:lnTo>
                  <a:lnTo>
                    <a:pt x="2027" y="2272"/>
                  </a:lnTo>
                  <a:lnTo>
                    <a:pt x="2029" y="2272"/>
                  </a:lnTo>
                  <a:lnTo>
                    <a:pt x="2032" y="2270"/>
                  </a:lnTo>
                  <a:lnTo>
                    <a:pt x="2032" y="2270"/>
                  </a:lnTo>
                  <a:lnTo>
                    <a:pt x="2034" y="2267"/>
                  </a:lnTo>
                  <a:lnTo>
                    <a:pt x="2034" y="2265"/>
                  </a:lnTo>
                  <a:lnTo>
                    <a:pt x="2034" y="2265"/>
                  </a:lnTo>
                  <a:lnTo>
                    <a:pt x="2034" y="2263"/>
                  </a:lnTo>
                  <a:lnTo>
                    <a:pt x="2034" y="2263"/>
                  </a:lnTo>
                  <a:lnTo>
                    <a:pt x="2034" y="2260"/>
                  </a:lnTo>
                  <a:lnTo>
                    <a:pt x="2034" y="2260"/>
                  </a:lnTo>
                  <a:lnTo>
                    <a:pt x="2034" y="2260"/>
                  </a:lnTo>
                  <a:lnTo>
                    <a:pt x="2036" y="2260"/>
                  </a:lnTo>
                  <a:lnTo>
                    <a:pt x="2034" y="2258"/>
                  </a:lnTo>
                  <a:lnTo>
                    <a:pt x="2036" y="2258"/>
                  </a:lnTo>
                  <a:lnTo>
                    <a:pt x="2036" y="2256"/>
                  </a:lnTo>
                  <a:lnTo>
                    <a:pt x="2036" y="2248"/>
                  </a:lnTo>
                  <a:lnTo>
                    <a:pt x="2036" y="2251"/>
                  </a:lnTo>
                  <a:close/>
                  <a:moveTo>
                    <a:pt x="2178" y="2026"/>
                  </a:moveTo>
                  <a:lnTo>
                    <a:pt x="2178" y="2026"/>
                  </a:lnTo>
                  <a:lnTo>
                    <a:pt x="2181" y="2026"/>
                  </a:lnTo>
                  <a:lnTo>
                    <a:pt x="2178" y="2024"/>
                  </a:lnTo>
                  <a:lnTo>
                    <a:pt x="2178" y="2026"/>
                  </a:lnTo>
                  <a:close/>
                  <a:moveTo>
                    <a:pt x="2143" y="2123"/>
                  </a:moveTo>
                  <a:lnTo>
                    <a:pt x="2143" y="2123"/>
                  </a:lnTo>
                  <a:lnTo>
                    <a:pt x="2143" y="2125"/>
                  </a:lnTo>
                  <a:lnTo>
                    <a:pt x="2145" y="2125"/>
                  </a:lnTo>
                  <a:lnTo>
                    <a:pt x="2143" y="2123"/>
                  </a:lnTo>
                  <a:close/>
                  <a:moveTo>
                    <a:pt x="2077" y="2142"/>
                  </a:moveTo>
                  <a:lnTo>
                    <a:pt x="2077" y="2142"/>
                  </a:lnTo>
                  <a:lnTo>
                    <a:pt x="2077" y="2142"/>
                  </a:lnTo>
                  <a:lnTo>
                    <a:pt x="2077" y="2140"/>
                  </a:lnTo>
                  <a:lnTo>
                    <a:pt x="2077" y="2137"/>
                  </a:lnTo>
                  <a:lnTo>
                    <a:pt x="2077" y="2137"/>
                  </a:lnTo>
                  <a:lnTo>
                    <a:pt x="2074" y="2135"/>
                  </a:lnTo>
                  <a:lnTo>
                    <a:pt x="2074" y="2135"/>
                  </a:lnTo>
                  <a:lnTo>
                    <a:pt x="2074" y="2135"/>
                  </a:lnTo>
                  <a:lnTo>
                    <a:pt x="2074" y="2135"/>
                  </a:lnTo>
                  <a:lnTo>
                    <a:pt x="2074" y="2135"/>
                  </a:lnTo>
                  <a:lnTo>
                    <a:pt x="2074" y="2132"/>
                  </a:lnTo>
                  <a:lnTo>
                    <a:pt x="2074" y="2132"/>
                  </a:lnTo>
                  <a:lnTo>
                    <a:pt x="2074" y="2135"/>
                  </a:lnTo>
                  <a:lnTo>
                    <a:pt x="2074" y="2135"/>
                  </a:lnTo>
                  <a:lnTo>
                    <a:pt x="2074" y="2137"/>
                  </a:lnTo>
                  <a:lnTo>
                    <a:pt x="2074" y="2140"/>
                  </a:lnTo>
                  <a:lnTo>
                    <a:pt x="2077" y="2142"/>
                  </a:lnTo>
                  <a:close/>
                  <a:moveTo>
                    <a:pt x="2036" y="2182"/>
                  </a:moveTo>
                  <a:lnTo>
                    <a:pt x="2034" y="2182"/>
                  </a:lnTo>
                  <a:lnTo>
                    <a:pt x="2034" y="2180"/>
                  </a:lnTo>
                  <a:lnTo>
                    <a:pt x="2034" y="2180"/>
                  </a:lnTo>
                  <a:lnTo>
                    <a:pt x="2034" y="2180"/>
                  </a:lnTo>
                  <a:lnTo>
                    <a:pt x="2034" y="2182"/>
                  </a:lnTo>
                  <a:lnTo>
                    <a:pt x="2034" y="2182"/>
                  </a:lnTo>
                  <a:lnTo>
                    <a:pt x="2034" y="2184"/>
                  </a:lnTo>
                  <a:lnTo>
                    <a:pt x="2034" y="2184"/>
                  </a:lnTo>
                  <a:lnTo>
                    <a:pt x="2034" y="2184"/>
                  </a:lnTo>
                  <a:lnTo>
                    <a:pt x="2036" y="2184"/>
                  </a:lnTo>
                  <a:lnTo>
                    <a:pt x="2036" y="2182"/>
                  </a:lnTo>
                  <a:lnTo>
                    <a:pt x="2036" y="2182"/>
                  </a:lnTo>
                  <a:lnTo>
                    <a:pt x="2036" y="2182"/>
                  </a:lnTo>
                  <a:lnTo>
                    <a:pt x="2036" y="2182"/>
                  </a:lnTo>
                  <a:close/>
                  <a:moveTo>
                    <a:pt x="2048" y="2057"/>
                  </a:moveTo>
                  <a:lnTo>
                    <a:pt x="2048" y="2057"/>
                  </a:lnTo>
                  <a:lnTo>
                    <a:pt x="2051" y="2054"/>
                  </a:lnTo>
                  <a:lnTo>
                    <a:pt x="2051" y="2054"/>
                  </a:lnTo>
                  <a:lnTo>
                    <a:pt x="2048" y="2054"/>
                  </a:lnTo>
                  <a:lnTo>
                    <a:pt x="2048" y="2054"/>
                  </a:lnTo>
                  <a:lnTo>
                    <a:pt x="2048" y="2054"/>
                  </a:lnTo>
                  <a:lnTo>
                    <a:pt x="2048" y="2054"/>
                  </a:lnTo>
                  <a:lnTo>
                    <a:pt x="2048" y="2054"/>
                  </a:lnTo>
                  <a:lnTo>
                    <a:pt x="2048" y="2057"/>
                  </a:lnTo>
                  <a:lnTo>
                    <a:pt x="2048" y="2057"/>
                  </a:lnTo>
                  <a:close/>
                  <a:moveTo>
                    <a:pt x="2072" y="2064"/>
                  </a:moveTo>
                  <a:lnTo>
                    <a:pt x="2074" y="2064"/>
                  </a:lnTo>
                  <a:lnTo>
                    <a:pt x="2074" y="2064"/>
                  </a:lnTo>
                  <a:lnTo>
                    <a:pt x="2072" y="2064"/>
                  </a:lnTo>
                  <a:lnTo>
                    <a:pt x="2072" y="2064"/>
                  </a:lnTo>
                  <a:lnTo>
                    <a:pt x="2072" y="2064"/>
                  </a:lnTo>
                  <a:lnTo>
                    <a:pt x="2072" y="2064"/>
                  </a:lnTo>
                  <a:lnTo>
                    <a:pt x="2072" y="2064"/>
                  </a:lnTo>
                  <a:lnTo>
                    <a:pt x="2070" y="2064"/>
                  </a:lnTo>
                  <a:lnTo>
                    <a:pt x="2070" y="2064"/>
                  </a:lnTo>
                  <a:lnTo>
                    <a:pt x="2070" y="2064"/>
                  </a:lnTo>
                  <a:lnTo>
                    <a:pt x="2070" y="2064"/>
                  </a:lnTo>
                  <a:lnTo>
                    <a:pt x="2070" y="2064"/>
                  </a:lnTo>
                  <a:lnTo>
                    <a:pt x="2070" y="2064"/>
                  </a:lnTo>
                  <a:lnTo>
                    <a:pt x="2070" y="2066"/>
                  </a:lnTo>
                  <a:lnTo>
                    <a:pt x="2070" y="2066"/>
                  </a:lnTo>
                  <a:lnTo>
                    <a:pt x="2070" y="2066"/>
                  </a:lnTo>
                  <a:lnTo>
                    <a:pt x="2070" y="2066"/>
                  </a:lnTo>
                  <a:lnTo>
                    <a:pt x="2070" y="2066"/>
                  </a:lnTo>
                  <a:lnTo>
                    <a:pt x="2070" y="2066"/>
                  </a:lnTo>
                  <a:lnTo>
                    <a:pt x="2070" y="2066"/>
                  </a:lnTo>
                  <a:lnTo>
                    <a:pt x="2070" y="2066"/>
                  </a:lnTo>
                  <a:lnTo>
                    <a:pt x="2070" y="2069"/>
                  </a:lnTo>
                  <a:lnTo>
                    <a:pt x="2070" y="2069"/>
                  </a:lnTo>
                  <a:lnTo>
                    <a:pt x="2070" y="2069"/>
                  </a:lnTo>
                  <a:lnTo>
                    <a:pt x="2070" y="2069"/>
                  </a:lnTo>
                  <a:lnTo>
                    <a:pt x="2070" y="2069"/>
                  </a:lnTo>
                  <a:lnTo>
                    <a:pt x="2072" y="2069"/>
                  </a:lnTo>
                  <a:lnTo>
                    <a:pt x="2072" y="2069"/>
                  </a:lnTo>
                  <a:lnTo>
                    <a:pt x="2072" y="2069"/>
                  </a:lnTo>
                  <a:lnTo>
                    <a:pt x="2072" y="2066"/>
                  </a:lnTo>
                  <a:lnTo>
                    <a:pt x="2072" y="2066"/>
                  </a:lnTo>
                  <a:lnTo>
                    <a:pt x="2072" y="2064"/>
                  </a:lnTo>
                  <a:lnTo>
                    <a:pt x="2072" y="206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97" name="Freeform 10"/>
            <p:cNvSpPr>
              <a:spLocks/>
            </p:cNvSpPr>
            <p:nvPr/>
          </p:nvSpPr>
          <p:spPr bwMode="auto">
            <a:xfrm>
              <a:off x="10091060" y="2375808"/>
              <a:ext cx="442913" cy="241300"/>
            </a:xfrm>
            <a:custGeom>
              <a:avLst/>
              <a:gdLst>
                <a:gd name="T0" fmla="*/ 239 w 279"/>
                <a:gd name="T1" fmla="*/ 74 h 152"/>
                <a:gd name="T2" fmla="*/ 246 w 279"/>
                <a:gd name="T3" fmla="*/ 81 h 152"/>
                <a:gd name="T4" fmla="*/ 251 w 279"/>
                <a:gd name="T5" fmla="*/ 86 h 152"/>
                <a:gd name="T6" fmla="*/ 267 w 279"/>
                <a:gd name="T7" fmla="*/ 83 h 152"/>
                <a:gd name="T8" fmla="*/ 279 w 279"/>
                <a:gd name="T9" fmla="*/ 97 h 152"/>
                <a:gd name="T10" fmla="*/ 274 w 279"/>
                <a:gd name="T11" fmla="*/ 105 h 152"/>
                <a:gd name="T12" fmla="*/ 272 w 279"/>
                <a:gd name="T13" fmla="*/ 109 h 152"/>
                <a:gd name="T14" fmla="*/ 277 w 279"/>
                <a:gd name="T15" fmla="*/ 121 h 152"/>
                <a:gd name="T16" fmla="*/ 274 w 279"/>
                <a:gd name="T17" fmla="*/ 138 h 152"/>
                <a:gd name="T18" fmla="*/ 263 w 279"/>
                <a:gd name="T19" fmla="*/ 135 h 152"/>
                <a:gd name="T20" fmla="*/ 263 w 279"/>
                <a:gd name="T21" fmla="*/ 142 h 152"/>
                <a:gd name="T22" fmla="*/ 258 w 279"/>
                <a:gd name="T23" fmla="*/ 138 h 152"/>
                <a:gd name="T24" fmla="*/ 244 w 279"/>
                <a:gd name="T25" fmla="*/ 142 h 152"/>
                <a:gd name="T26" fmla="*/ 232 w 279"/>
                <a:gd name="T27" fmla="*/ 142 h 152"/>
                <a:gd name="T28" fmla="*/ 225 w 279"/>
                <a:gd name="T29" fmla="*/ 135 h 152"/>
                <a:gd name="T30" fmla="*/ 218 w 279"/>
                <a:gd name="T31" fmla="*/ 142 h 152"/>
                <a:gd name="T32" fmla="*/ 210 w 279"/>
                <a:gd name="T33" fmla="*/ 145 h 152"/>
                <a:gd name="T34" fmla="*/ 196 w 279"/>
                <a:gd name="T35" fmla="*/ 142 h 152"/>
                <a:gd name="T36" fmla="*/ 144 w 279"/>
                <a:gd name="T37" fmla="*/ 140 h 152"/>
                <a:gd name="T38" fmla="*/ 130 w 279"/>
                <a:gd name="T39" fmla="*/ 135 h 152"/>
                <a:gd name="T40" fmla="*/ 120 w 279"/>
                <a:gd name="T41" fmla="*/ 140 h 152"/>
                <a:gd name="T42" fmla="*/ 97 w 279"/>
                <a:gd name="T43" fmla="*/ 150 h 152"/>
                <a:gd name="T44" fmla="*/ 92 w 279"/>
                <a:gd name="T45" fmla="*/ 150 h 152"/>
                <a:gd name="T46" fmla="*/ 90 w 279"/>
                <a:gd name="T47" fmla="*/ 150 h 152"/>
                <a:gd name="T48" fmla="*/ 90 w 279"/>
                <a:gd name="T49" fmla="*/ 152 h 152"/>
                <a:gd name="T50" fmla="*/ 83 w 279"/>
                <a:gd name="T51" fmla="*/ 152 h 152"/>
                <a:gd name="T52" fmla="*/ 71 w 279"/>
                <a:gd name="T53" fmla="*/ 150 h 152"/>
                <a:gd name="T54" fmla="*/ 64 w 279"/>
                <a:gd name="T55" fmla="*/ 142 h 152"/>
                <a:gd name="T56" fmla="*/ 45 w 279"/>
                <a:gd name="T57" fmla="*/ 138 h 152"/>
                <a:gd name="T58" fmla="*/ 40 w 279"/>
                <a:gd name="T59" fmla="*/ 142 h 152"/>
                <a:gd name="T60" fmla="*/ 28 w 279"/>
                <a:gd name="T61" fmla="*/ 138 h 152"/>
                <a:gd name="T62" fmla="*/ 21 w 279"/>
                <a:gd name="T63" fmla="*/ 131 h 152"/>
                <a:gd name="T64" fmla="*/ 16 w 279"/>
                <a:gd name="T65" fmla="*/ 131 h 152"/>
                <a:gd name="T66" fmla="*/ 12 w 279"/>
                <a:gd name="T67" fmla="*/ 126 h 152"/>
                <a:gd name="T68" fmla="*/ 9 w 279"/>
                <a:gd name="T69" fmla="*/ 119 h 152"/>
                <a:gd name="T70" fmla="*/ 0 w 279"/>
                <a:gd name="T71" fmla="*/ 109 h 152"/>
                <a:gd name="T72" fmla="*/ 9 w 279"/>
                <a:gd name="T73" fmla="*/ 100 h 152"/>
                <a:gd name="T74" fmla="*/ 16 w 279"/>
                <a:gd name="T75" fmla="*/ 83 h 152"/>
                <a:gd name="T76" fmla="*/ 23 w 279"/>
                <a:gd name="T77" fmla="*/ 76 h 152"/>
                <a:gd name="T78" fmla="*/ 31 w 279"/>
                <a:gd name="T79" fmla="*/ 69 h 152"/>
                <a:gd name="T80" fmla="*/ 40 w 279"/>
                <a:gd name="T81" fmla="*/ 48 h 152"/>
                <a:gd name="T82" fmla="*/ 57 w 279"/>
                <a:gd name="T83" fmla="*/ 31 h 152"/>
                <a:gd name="T84" fmla="*/ 64 w 279"/>
                <a:gd name="T85" fmla="*/ 24 h 152"/>
                <a:gd name="T86" fmla="*/ 83 w 279"/>
                <a:gd name="T87" fmla="*/ 15 h 152"/>
                <a:gd name="T88" fmla="*/ 92 w 279"/>
                <a:gd name="T89" fmla="*/ 8 h 152"/>
                <a:gd name="T90" fmla="*/ 94 w 279"/>
                <a:gd name="T91" fmla="*/ 3 h 152"/>
                <a:gd name="T92" fmla="*/ 102 w 279"/>
                <a:gd name="T93" fmla="*/ 3 h 152"/>
                <a:gd name="T94" fmla="*/ 132 w 279"/>
                <a:gd name="T95" fmla="*/ 8 h 152"/>
                <a:gd name="T96" fmla="*/ 132 w 279"/>
                <a:gd name="T97" fmla="*/ 22 h 152"/>
                <a:gd name="T98" fmla="*/ 147 w 279"/>
                <a:gd name="T99" fmla="*/ 24 h 152"/>
                <a:gd name="T100" fmla="*/ 158 w 279"/>
                <a:gd name="T101" fmla="*/ 22 h 152"/>
                <a:gd name="T102" fmla="*/ 177 w 279"/>
                <a:gd name="T103" fmla="*/ 26 h 152"/>
                <a:gd name="T104" fmla="*/ 194 w 279"/>
                <a:gd name="T105" fmla="*/ 34 h 152"/>
                <a:gd name="T106" fmla="*/ 199 w 279"/>
                <a:gd name="T107" fmla="*/ 29 h 152"/>
                <a:gd name="T108" fmla="*/ 210 w 279"/>
                <a:gd name="T109" fmla="*/ 24 h 152"/>
                <a:gd name="T110" fmla="*/ 225 w 279"/>
                <a:gd name="T111" fmla="*/ 31 h 152"/>
                <a:gd name="T112" fmla="*/ 239 w 279"/>
                <a:gd name="T113" fmla="*/ 34 h 152"/>
                <a:gd name="T114" fmla="*/ 241 w 279"/>
                <a:gd name="T115" fmla="*/ 43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79" h="152">
                  <a:moveTo>
                    <a:pt x="241" y="52"/>
                  </a:moveTo>
                  <a:lnTo>
                    <a:pt x="241" y="57"/>
                  </a:lnTo>
                  <a:lnTo>
                    <a:pt x="237" y="62"/>
                  </a:lnTo>
                  <a:lnTo>
                    <a:pt x="237" y="67"/>
                  </a:lnTo>
                  <a:lnTo>
                    <a:pt x="239" y="74"/>
                  </a:lnTo>
                  <a:lnTo>
                    <a:pt x="239" y="74"/>
                  </a:lnTo>
                  <a:lnTo>
                    <a:pt x="241" y="76"/>
                  </a:lnTo>
                  <a:lnTo>
                    <a:pt x="241" y="79"/>
                  </a:lnTo>
                  <a:lnTo>
                    <a:pt x="244" y="79"/>
                  </a:lnTo>
                  <a:lnTo>
                    <a:pt x="246" y="81"/>
                  </a:lnTo>
                  <a:lnTo>
                    <a:pt x="248" y="81"/>
                  </a:lnTo>
                  <a:lnTo>
                    <a:pt x="248" y="81"/>
                  </a:lnTo>
                  <a:lnTo>
                    <a:pt x="251" y="83"/>
                  </a:lnTo>
                  <a:lnTo>
                    <a:pt x="251" y="86"/>
                  </a:lnTo>
                  <a:lnTo>
                    <a:pt x="251" y="86"/>
                  </a:lnTo>
                  <a:lnTo>
                    <a:pt x="253" y="86"/>
                  </a:lnTo>
                  <a:lnTo>
                    <a:pt x="260" y="83"/>
                  </a:lnTo>
                  <a:lnTo>
                    <a:pt x="263" y="83"/>
                  </a:lnTo>
                  <a:lnTo>
                    <a:pt x="265" y="83"/>
                  </a:lnTo>
                  <a:lnTo>
                    <a:pt x="267" y="83"/>
                  </a:lnTo>
                  <a:lnTo>
                    <a:pt x="270" y="81"/>
                  </a:lnTo>
                  <a:lnTo>
                    <a:pt x="270" y="81"/>
                  </a:lnTo>
                  <a:lnTo>
                    <a:pt x="272" y="83"/>
                  </a:lnTo>
                  <a:lnTo>
                    <a:pt x="279" y="95"/>
                  </a:lnTo>
                  <a:lnTo>
                    <a:pt x="279" y="97"/>
                  </a:lnTo>
                  <a:lnTo>
                    <a:pt x="279" y="97"/>
                  </a:lnTo>
                  <a:lnTo>
                    <a:pt x="277" y="100"/>
                  </a:lnTo>
                  <a:lnTo>
                    <a:pt x="274" y="102"/>
                  </a:lnTo>
                  <a:lnTo>
                    <a:pt x="274" y="102"/>
                  </a:lnTo>
                  <a:lnTo>
                    <a:pt x="274" y="105"/>
                  </a:lnTo>
                  <a:lnTo>
                    <a:pt x="274" y="105"/>
                  </a:lnTo>
                  <a:lnTo>
                    <a:pt x="274" y="107"/>
                  </a:lnTo>
                  <a:lnTo>
                    <a:pt x="272" y="107"/>
                  </a:lnTo>
                  <a:lnTo>
                    <a:pt x="272" y="109"/>
                  </a:lnTo>
                  <a:lnTo>
                    <a:pt x="272" y="109"/>
                  </a:lnTo>
                  <a:lnTo>
                    <a:pt x="272" y="112"/>
                  </a:lnTo>
                  <a:lnTo>
                    <a:pt x="272" y="114"/>
                  </a:lnTo>
                  <a:lnTo>
                    <a:pt x="272" y="114"/>
                  </a:lnTo>
                  <a:lnTo>
                    <a:pt x="272" y="119"/>
                  </a:lnTo>
                  <a:lnTo>
                    <a:pt x="277" y="121"/>
                  </a:lnTo>
                  <a:lnTo>
                    <a:pt x="277" y="126"/>
                  </a:lnTo>
                  <a:lnTo>
                    <a:pt x="277" y="126"/>
                  </a:lnTo>
                  <a:lnTo>
                    <a:pt x="279" y="131"/>
                  </a:lnTo>
                  <a:lnTo>
                    <a:pt x="279" y="135"/>
                  </a:lnTo>
                  <a:lnTo>
                    <a:pt x="274" y="138"/>
                  </a:lnTo>
                  <a:lnTo>
                    <a:pt x="270" y="138"/>
                  </a:lnTo>
                  <a:lnTo>
                    <a:pt x="267" y="138"/>
                  </a:lnTo>
                  <a:lnTo>
                    <a:pt x="265" y="135"/>
                  </a:lnTo>
                  <a:lnTo>
                    <a:pt x="265" y="135"/>
                  </a:lnTo>
                  <a:lnTo>
                    <a:pt x="263" y="135"/>
                  </a:lnTo>
                  <a:lnTo>
                    <a:pt x="263" y="135"/>
                  </a:lnTo>
                  <a:lnTo>
                    <a:pt x="263" y="138"/>
                  </a:lnTo>
                  <a:lnTo>
                    <a:pt x="263" y="138"/>
                  </a:lnTo>
                  <a:lnTo>
                    <a:pt x="263" y="140"/>
                  </a:lnTo>
                  <a:lnTo>
                    <a:pt x="263" y="142"/>
                  </a:lnTo>
                  <a:lnTo>
                    <a:pt x="263" y="142"/>
                  </a:lnTo>
                  <a:lnTo>
                    <a:pt x="260" y="142"/>
                  </a:lnTo>
                  <a:lnTo>
                    <a:pt x="260" y="140"/>
                  </a:lnTo>
                  <a:lnTo>
                    <a:pt x="260" y="140"/>
                  </a:lnTo>
                  <a:lnTo>
                    <a:pt x="258" y="138"/>
                  </a:lnTo>
                  <a:lnTo>
                    <a:pt x="258" y="138"/>
                  </a:lnTo>
                  <a:lnTo>
                    <a:pt x="255" y="138"/>
                  </a:lnTo>
                  <a:lnTo>
                    <a:pt x="251" y="142"/>
                  </a:lnTo>
                  <a:lnTo>
                    <a:pt x="246" y="142"/>
                  </a:lnTo>
                  <a:lnTo>
                    <a:pt x="244" y="142"/>
                  </a:lnTo>
                  <a:lnTo>
                    <a:pt x="241" y="142"/>
                  </a:lnTo>
                  <a:lnTo>
                    <a:pt x="239" y="142"/>
                  </a:lnTo>
                  <a:lnTo>
                    <a:pt x="237" y="142"/>
                  </a:lnTo>
                  <a:lnTo>
                    <a:pt x="234" y="142"/>
                  </a:lnTo>
                  <a:lnTo>
                    <a:pt x="232" y="142"/>
                  </a:lnTo>
                  <a:lnTo>
                    <a:pt x="232" y="142"/>
                  </a:lnTo>
                  <a:lnTo>
                    <a:pt x="229" y="138"/>
                  </a:lnTo>
                  <a:lnTo>
                    <a:pt x="227" y="138"/>
                  </a:lnTo>
                  <a:lnTo>
                    <a:pt x="227" y="135"/>
                  </a:lnTo>
                  <a:lnTo>
                    <a:pt x="225" y="135"/>
                  </a:lnTo>
                  <a:lnTo>
                    <a:pt x="222" y="135"/>
                  </a:lnTo>
                  <a:lnTo>
                    <a:pt x="220" y="138"/>
                  </a:lnTo>
                  <a:lnTo>
                    <a:pt x="220" y="138"/>
                  </a:lnTo>
                  <a:lnTo>
                    <a:pt x="220" y="140"/>
                  </a:lnTo>
                  <a:lnTo>
                    <a:pt x="218" y="142"/>
                  </a:lnTo>
                  <a:lnTo>
                    <a:pt x="218" y="142"/>
                  </a:lnTo>
                  <a:lnTo>
                    <a:pt x="215" y="145"/>
                  </a:lnTo>
                  <a:lnTo>
                    <a:pt x="215" y="145"/>
                  </a:lnTo>
                  <a:lnTo>
                    <a:pt x="213" y="145"/>
                  </a:lnTo>
                  <a:lnTo>
                    <a:pt x="210" y="145"/>
                  </a:lnTo>
                  <a:lnTo>
                    <a:pt x="210" y="145"/>
                  </a:lnTo>
                  <a:lnTo>
                    <a:pt x="208" y="142"/>
                  </a:lnTo>
                  <a:lnTo>
                    <a:pt x="206" y="142"/>
                  </a:lnTo>
                  <a:lnTo>
                    <a:pt x="199" y="142"/>
                  </a:lnTo>
                  <a:lnTo>
                    <a:pt x="196" y="142"/>
                  </a:lnTo>
                  <a:lnTo>
                    <a:pt x="194" y="142"/>
                  </a:lnTo>
                  <a:lnTo>
                    <a:pt x="189" y="145"/>
                  </a:lnTo>
                  <a:lnTo>
                    <a:pt x="165" y="145"/>
                  </a:lnTo>
                  <a:lnTo>
                    <a:pt x="154" y="145"/>
                  </a:lnTo>
                  <a:lnTo>
                    <a:pt x="144" y="140"/>
                  </a:lnTo>
                  <a:lnTo>
                    <a:pt x="137" y="135"/>
                  </a:lnTo>
                  <a:lnTo>
                    <a:pt x="135" y="133"/>
                  </a:lnTo>
                  <a:lnTo>
                    <a:pt x="132" y="135"/>
                  </a:lnTo>
                  <a:lnTo>
                    <a:pt x="132" y="135"/>
                  </a:lnTo>
                  <a:lnTo>
                    <a:pt x="130" y="135"/>
                  </a:lnTo>
                  <a:lnTo>
                    <a:pt x="130" y="138"/>
                  </a:lnTo>
                  <a:lnTo>
                    <a:pt x="128" y="138"/>
                  </a:lnTo>
                  <a:lnTo>
                    <a:pt x="125" y="138"/>
                  </a:lnTo>
                  <a:lnTo>
                    <a:pt x="123" y="138"/>
                  </a:lnTo>
                  <a:lnTo>
                    <a:pt x="120" y="140"/>
                  </a:lnTo>
                  <a:lnTo>
                    <a:pt x="118" y="145"/>
                  </a:lnTo>
                  <a:lnTo>
                    <a:pt x="116" y="147"/>
                  </a:lnTo>
                  <a:lnTo>
                    <a:pt x="113" y="147"/>
                  </a:lnTo>
                  <a:lnTo>
                    <a:pt x="104" y="150"/>
                  </a:lnTo>
                  <a:lnTo>
                    <a:pt x="97" y="150"/>
                  </a:lnTo>
                  <a:lnTo>
                    <a:pt x="97" y="152"/>
                  </a:lnTo>
                  <a:lnTo>
                    <a:pt x="94" y="150"/>
                  </a:lnTo>
                  <a:lnTo>
                    <a:pt x="94" y="150"/>
                  </a:lnTo>
                  <a:lnTo>
                    <a:pt x="92" y="150"/>
                  </a:lnTo>
                  <a:lnTo>
                    <a:pt x="92" y="150"/>
                  </a:lnTo>
                  <a:lnTo>
                    <a:pt x="92" y="150"/>
                  </a:lnTo>
                  <a:lnTo>
                    <a:pt x="92" y="150"/>
                  </a:lnTo>
                  <a:lnTo>
                    <a:pt x="92" y="150"/>
                  </a:lnTo>
                  <a:lnTo>
                    <a:pt x="92" y="150"/>
                  </a:lnTo>
                  <a:lnTo>
                    <a:pt x="90" y="150"/>
                  </a:lnTo>
                  <a:lnTo>
                    <a:pt x="90" y="150"/>
                  </a:lnTo>
                  <a:lnTo>
                    <a:pt x="90" y="152"/>
                  </a:lnTo>
                  <a:lnTo>
                    <a:pt x="90" y="152"/>
                  </a:lnTo>
                  <a:lnTo>
                    <a:pt x="90" y="152"/>
                  </a:lnTo>
                  <a:lnTo>
                    <a:pt x="90" y="152"/>
                  </a:lnTo>
                  <a:lnTo>
                    <a:pt x="90" y="152"/>
                  </a:lnTo>
                  <a:lnTo>
                    <a:pt x="90" y="152"/>
                  </a:lnTo>
                  <a:lnTo>
                    <a:pt x="90" y="152"/>
                  </a:lnTo>
                  <a:lnTo>
                    <a:pt x="85" y="152"/>
                  </a:lnTo>
                  <a:lnTo>
                    <a:pt x="83" y="152"/>
                  </a:lnTo>
                  <a:lnTo>
                    <a:pt x="78" y="150"/>
                  </a:lnTo>
                  <a:lnTo>
                    <a:pt x="78" y="150"/>
                  </a:lnTo>
                  <a:lnTo>
                    <a:pt x="73" y="152"/>
                  </a:lnTo>
                  <a:lnTo>
                    <a:pt x="73" y="152"/>
                  </a:lnTo>
                  <a:lnTo>
                    <a:pt x="71" y="150"/>
                  </a:lnTo>
                  <a:lnTo>
                    <a:pt x="73" y="147"/>
                  </a:lnTo>
                  <a:lnTo>
                    <a:pt x="73" y="147"/>
                  </a:lnTo>
                  <a:lnTo>
                    <a:pt x="71" y="145"/>
                  </a:lnTo>
                  <a:lnTo>
                    <a:pt x="68" y="142"/>
                  </a:lnTo>
                  <a:lnTo>
                    <a:pt x="64" y="142"/>
                  </a:lnTo>
                  <a:lnTo>
                    <a:pt x="59" y="142"/>
                  </a:lnTo>
                  <a:lnTo>
                    <a:pt x="57" y="142"/>
                  </a:lnTo>
                  <a:lnTo>
                    <a:pt x="49" y="138"/>
                  </a:lnTo>
                  <a:lnTo>
                    <a:pt x="47" y="138"/>
                  </a:lnTo>
                  <a:lnTo>
                    <a:pt x="45" y="138"/>
                  </a:lnTo>
                  <a:lnTo>
                    <a:pt x="45" y="138"/>
                  </a:lnTo>
                  <a:lnTo>
                    <a:pt x="45" y="140"/>
                  </a:lnTo>
                  <a:lnTo>
                    <a:pt x="42" y="140"/>
                  </a:lnTo>
                  <a:lnTo>
                    <a:pt x="42" y="140"/>
                  </a:lnTo>
                  <a:lnTo>
                    <a:pt x="40" y="142"/>
                  </a:lnTo>
                  <a:lnTo>
                    <a:pt x="38" y="142"/>
                  </a:lnTo>
                  <a:lnTo>
                    <a:pt x="33" y="142"/>
                  </a:lnTo>
                  <a:lnTo>
                    <a:pt x="31" y="140"/>
                  </a:lnTo>
                  <a:lnTo>
                    <a:pt x="28" y="140"/>
                  </a:lnTo>
                  <a:lnTo>
                    <a:pt x="28" y="138"/>
                  </a:lnTo>
                  <a:lnTo>
                    <a:pt x="28" y="135"/>
                  </a:lnTo>
                  <a:lnTo>
                    <a:pt x="26" y="133"/>
                  </a:lnTo>
                  <a:lnTo>
                    <a:pt x="23" y="133"/>
                  </a:lnTo>
                  <a:lnTo>
                    <a:pt x="21" y="131"/>
                  </a:lnTo>
                  <a:lnTo>
                    <a:pt x="21" y="131"/>
                  </a:lnTo>
                  <a:lnTo>
                    <a:pt x="19" y="133"/>
                  </a:lnTo>
                  <a:lnTo>
                    <a:pt x="19" y="133"/>
                  </a:lnTo>
                  <a:lnTo>
                    <a:pt x="16" y="133"/>
                  </a:lnTo>
                  <a:lnTo>
                    <a:pt x="16" y="131"/>
                  </a:lnTo>
                  <a:lnTo>
                    <a:pt x="16" y="131"/>
                  </a:lnTo>
                  <a:lnTo>
                    <a:pt x="16" y="131"/>
                  </a:lnTo>
                  <a:lnTo>
                    <a:pt x="16" y="128"/>
                  </a:lnTo>
                  <a:lnTo>
                    <a:pt x="16" y="128"/>
                  </a:lnTo>
                  <a:lnTo>
                    <a:pt x="14" y="126"/>
                  </a:lnTo>
                  <a:lnTo>
                    <a:pt x="12" y="126"/>
                  </a:lnTo>
                  <a:lnTo>
                    <a:pt x="12" y="128"/>
                  </a:lnTo>
                  <a:lnTo>
                    <a:pt x="9" y="128"/>
                  </a:lnTo>
                  <a:lnTo>
                    <a:pt x="9" y="126"/>
                  </a:lnTo>
                  <a:lnTo>
                    <a:pt x="9" y="126"/>
                  </a:lnTo>
                  <a:lnTo>
                    <a:pt x="9" y="119"/>
                  </a:lnTo>
                  <a:lnTo>
                    <a:pt x="9" y="116"/>
                  </a:lnTo>
                  <a:lnTo>
                    <a:pt x="7" y="114"/>
                  </a:lnTo>
                  <a:lnTo>
                    <a:pt x="7" y="114"/>
                  </a:lnTo>
                  <a:lnTo>
                    <a:pt x="0" y="112"/>
                  </a:lnTo>
                  <a:lnTo>
                    <a:pt x="0" y="109"/>
                  </a:lnTo>
                  <a:lnTo>
                    <a:pt x="0" y="107"/>
                  </a:lnTo>
                  <a:lnTo>
                    <a:pt x="2" y="105"/>
                  </a:lnTo>
                  <a:lnTo>
                    <a:pt x="2" y="102"/>
                  </a:lnTo>
                  <a:lnTo>
                    <a:pt x="4" y="100"/>
                  </a:lnTo>
                  <a:lnTo>
                    <a:pt x="9" y="100"/>
                  </a:lnTo>
                  <a:lnTo>
                    <a:pt x="12" y="97"/>
                  </a:lnTo>
                  <a:lnTo>
                    <a:pt x="14" y="95"/>
                  </a:lnTo>
                  <a:lnTo>
                    <a:pt x="14" y="93"/>
                  </a:lnTo>
                  <a:lnTo>
                    <a:pt x="16" y="88"/>
                  </a:lnTo>
                  <a:lnTo>
                    <a:pt x="16" y="83"/>
                  </a:lnTo>
                  <a:lnTo>
                    <a:pt x="16" y="81"/>
                  </a:lnTo>
                  <a:lnTo>
                    <a:pt x="19" y="79"/>
                  </a:lnTo>
                  <a:lnTo>
                    <a:pt x="19" y="79"/>
                  </a:lnTo>
                  <a:lnTo>
                    <a:pt x="21" y="79"/>
                  </a:lnTo>
                  <a:lnTo>
                    <a:pt x="23" y="76"/>
                  </a:lnTo>
                  <a:lnTo>
                    <a:pt x="26" y="76"/>
                  </a:lnTo>
                  <a:lnTo>
                    <a:pt x="28" y="74"/>
                  </a:lnTo>
                  <a:lnTo>
                    <a:pt x="31" y="71"/>
                  </a:lnTo>
                  <a:lnTo>
                    <a:pt x="31" y="69"/>
                  </a:lnTo>
                  <a:lnTo>
                    <a:pt x="31" y="69"/>
                  </a:lnTo>
                  <a:lnTo>
                    <a:pt x="31" y="67"/>
                  </a:lnTo>
                  <a:lnTo>
                    <a:pt x="31" y="67"/>
                  </a:lnTo>
                  <a:lnTo>
                    <a:pt x="33" y="62"/>
                  </a:lnTo>
                  <a:lnTo>
                    <a:pt x="38" y="52"/>
                  </a:lnTo>
                  <a:lnTo>
                    <a:pt x="40" y="48"/>
                  </a:lnTo>
                  <a:lnTo>
                    <a:pt x="42" y="48"/>
                  </a:lnTo>
                  <a:lnTo>
                    <a:pt x="47" y="45"/>
                  </a:lnTo>
                  <a:lnTo>
                    <a:pt x="49" y="43"/>
                  </a:lnTo>
                  <a:lnTo>
                    <a:pt x="52" y="38"/>
                  </a:lnTo>
                  <a:lnTo>
                    <a:pt x="57" y="31"/>
                  </a:lnTo>
                  <a:lnTo>
                    <a:pt x="57" y="31"/>
                  </a:lnTo>
                  <a:lnTo>
                    <a:pt x="59" y="29"/>
                  </a:lnTo>
                  <a:lnTo>
                    <a:pt x="61" y="26"/>
                  </a:lnTo>
                  <a:lnTo>
                    <a:pt x="61" y="24"/>
                  </a:lnTo>
                  <a:lnTo>
                    <a:pt x="64" y="24"/>
                  </a:lnTo>
                  <a:lnTo>
                    <a:pt x="66" y="24"/>
                  </a:lnTo>
                  <a:lnTo>
                    <a:pt x="68" y="19"/>
                  </a:lnTo>
                  <a:lnTo>
                    <a:pt x="71" y="17"/>
                  </a:lnTo>
                  <a:lnTo>
                    <a:pt x="71" y="17"/>
                  </a:lnTo>
                  <a:lnTo>
                    <a:pt x="83" y="15"/>
                  </a:lnTo>
                  <a:lnTo>
                    <a:pt x="85" y="15"/>
                  </a:lnTo>
                  <a:lnTo>
                    <a:pt x="87" y="10"/>
                  </a:lnTo>
                  <a:lnTo>
                    <a:pt x="87" y="10"/>
                  </a:lnTo>
                  <a:lnTo>
                    <a:pt x="87" y="8"/>
                  </a:lnTo>
                  <a:lnTo>
                    <a:pt x="92" y="8"/>
                  </a:lnTo>
                  <a:lnTo>
                    <a:pt x="92" y="5"/>
                  </a:lnTo>
                  <a:lnTo>
                    <a:pt x="92" y="3"/>
                  </a:lnTo>
                  <a:lnTo>
                    <a:pt x="94" y="3"/>
                  </a:lnTo>
                  <a:lnTo>
                    <a:pt x="94" y="3"/>
                  </a:lnTo>
                  <a:lnTo>
                    <a:pt x="94" y="3"/>
                  </a:lnTo>
                  <a:lnTo>
                    <a:pt x="97" y="3"/>
                  </a:lnTo>
                  <a:lnTo>
                    <a:pt x="97" y="3"/>
                  </a:lnTo>
                  <a:lnTo>
                    <a:pt x="99" y="3"/>
                  </a:lnTo>
                  <a:lnTo>
                    <a:pt x="99" y="3"/>
                  </a:lnTo>
                  <a:lnTo>
                    <a:pt x="102" y="3"/>
                  </a:lnTo>
                  <a:lnTo>
                    <a:pt x="104" y="0"/>
                  </a:lnTo>
                  <a:lnTo>
                    <a:pt x="104" y="0"/>
                  </a:lnTo>
                  <a:lnTo>
                    <a:pt x="123" y="5"/>
                  </a:lnTo>
                  <a:lnTo>
                    <a:pt x="130" y="5"/>
                  </a:lnTo>
                  <a:lnTo>
                    <a:pt x="132" y="8"/>
                  </a:lnTo>
                  <a:lnTo>
                    <a:pt x="135" y="8"/>
                  </a:lnTo>
                  <a:lnTo>
                    <a:pt x="137" y="10"/>
                  </a:lnTo>
                  <a:lnTo>
                    <a:pt x="135" y="15"/>
                  </a:lnTo>
                  <a:lnTo>
                    <a:pt x="132" y="17"/>
                  </a:lnTo>
                  <a:lnTo>
                    <a:pt x="132" y="22"/>
                  </a:lnTo>
                  <a:lnTo>
                    <a:pt x="135" y="24"/>
                  </a:lnTo>
                  <a:lnTo>
                    <a:pt x="137" y="24"/>
                  </a:lnTo>
                  <a:lnTo>
                    <a:pt x="142" y="24"/>
                  </a:lnTo>
                  <a:lnTo>
                    <a:pt x="144" y="24"/>
                  </a:lnTo>
                  <a:lnTo>
                    <a:pt x="147" y="24"/>
                  </a:lnTo>
                  <a:lnTo>
                    <a:pt x="149" y="24"/>
                  </a:lnTo>
                  <a:lnTo>
                    <a:pt x="154" y="24"/>
                  </a:lnTo>
                  <a:lnTo>
                    <a:pt x="156" y="24"/>
                  </a:lnTo>
                  <a:lnTo>
                    <a:pt x="156" y="24"/>
                  </a:lnTo>
                  <a:lnTo>
                    <a:pt x="158" y="22"/>
                  </a:lnTo>
                  <a:lnTo>
                    <a:pt x="161" y="22"/>
                  </a:lnTo>
                  <a:lnTo>
                    <a:pt x="163" y="22"/>
                  </a:lnTo>
                  <a:lnTo>
                    <a:pt x="165" y="24"/>
                  </a:lnTo>
                  <a:lnTo>
                    <a:pt x="170" y="26"/>
                  </a:lnTo>
                  <a:lnTo>
                    <a:pt x="177" y="26"/>
                  </a:lnTo>
                  <a:lnTo>
                    <a:pt x="182" y="29"/>
                  </a:lnTo>
                  <a:lnTo>
                    <a:pt x="184" y="31"/>
                  </a:lnTo>
                  <a:lnTo>
                    <a:pt x="187" y="34"/>
                  </a:lnTo>
                  <a:lnTo>
                    <a:pt x="189" y="34"/>
                  </a:lnTo>
                  <a:lnTo>
                    <a:pt x="194" y="34"/>
                  </a:lnTo>
                  <a:lnTo>
                    <a:pt x="196" y="34"/>
                  </a:lnTo>
                  <a:lnTo>
                    <a:pt x="199" y="31"/>
                  </a:lnTo>
                  <a:lnTo>
                    <a:pt x="199" y="31"/>
                  </a:lnTo>
                  <a:lnTo>
                    <a:pt x="199" y="31"/>
                  </a:lnTo>
                  <a:lnTo>
                    <a:pt x="199" y="29"/>
                  </a:lnTo>
                  <a:lnTo>
                    <a:pt x="203" y="26"/>
                  </a:lnTo>
                  <a:lnTo>
                    <a:pt x="206" y="24"/>
                  </a:lnTo>
                  <a:lnTo>
                    <a:pt x="208" y="24"/>
                  </a:lnTo>
                  <a:lnTo>
                    <a:pt x="208" y="24"/>
                  </a:lnTo>
                  <a:lnTo>
                    <a:pt x="210" y="24"/>
                  </a:lnTo>
                  <a:lnTo>
                    <a:pt x="213" y="22"/>
                  </a:lnTo>
                  <a:lnTo>
                    <a:pt x="215" y="26"/>
                  </a:lnTo>
                  <a:lnTo>
                    <a:pt x="218" y="29"/>
                  </a:lnTo>
                  <a:lnTo>
                    <a:pt x="225" y="31"/>
                  </a:lnTo>
                  <a:lnTo>
                    <a:pt x="225" y="31"/>
                  </a:lnTo>
                  <a:lnTo>
                    <a:pt x="227" y="31"/>
                  </a:lnTo>
                  <a:lnTo>
                    <a:pt x="229" y="31"/>
                  </a:lnTo>
                  <a:lnTo>
                    <a:pt x="234" y="34"/>
                  </a:lnTo>
                  <a:lnTo>
                    <a:pt x="237" y="34"/>
                  </a:lnTo>
                  <a:lnTo>
                    <a:pt x="239" y="34"/>
                  </a:lnTo>
                  <a:lnTo>
                    <a:pt x="241" y="36"/>
                  </a:lnTo>
                  <a:lnTo>
                    <a:pt x="241" y="36"/>
                  </a:lnTo>
                  <a:lnTo>
                    <a:pt x="244" y="38"/>
                  </a:lnTo>
                  <a:lnTo>
                    <a:pt x="244" y="41"/>
                  </a:lnTo>
                  <a:lnTo>
                    <a:pt x="241" y="43"/>
                  </a:lnTo>
                  <a:lnTo>
                    <a:pt x="241" y="45"/>
                  </a:lnTo>
                  <a:lnTo>
                    <a:pt x="241" y="48"/>
                  </a:lnTo>
                  <a:lnTo>
                    <a:pt x="241" y="5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98" name="Freeform 11"/>
            <p:cNvSpPr>
              <a:spLocks noEditPoints="1"/>
            </p:cNvSpPr>
            <p:nvPr/>
          </p:nvSpPr>
          <p:spPr bwMode="auto">
            <a:xfrm>
              <a:off x="9997397" y="2628221"/>
              <a:ext cx="612775" cy="846138"/>
            </a:xfrm>
            <a:custGeom>
              <a:avLst/>
              <a:gdLst>
                <a:gd name="T0" fmla="*/ 191 w 386"/>
                <a:gd name="T1" fmla="*/ 431 h 533"/>
                <a:gd name="T2" fmla="*/ 213 w 386"/>
                <a:gd name="T3" fmla="*/ 412 h 533"/>
                <a:gd name="T4" fmla="*/ 206 w 386"/>
                <a:gd name="T5" fmla="*/ 433 h 533"/>
                <a:gd name="T6" fmla="*/ 217 w 386"/>
                <a:gd name="T7" fmla="*/ 391 h 533"/>
                <a:gd name="T8" fmla="*/ 206 w 386"/>
                <a:gd name="T9" fmla="*/ 353 h 533"/>
                <a:gd name="T10" fmla="*/ 208 w 386"/>
                <a:gd name="T11" fmla="*/ 327 h 533"/>
                <a:gd name="T12" fmla="*/ 246 w 386"/>
                <a:gd name="T13" fmla="*/ 398 h 533"/>
                <a:gd name="T14" fmla="*/ 265 w 386"/>
                <a:gd name="T15" fmla="*/ 383 h 533"/>
                <a:gd name="T16" fmla="*/ 319 w 386"/>
                <a:gd name="T17" fmla="*/ 466 h 533"/>
                <a:gd name="T18" fmla="*/ 227 w 386"/>
                <a:gd name="T19" fmla="*/ 365 h 533"/>
                <a:gd name="T20" fmla="*/ 215 w 386"/>
                <a:gd name="T21" fmla="*/ 419 h 533"/>
                <a:gd name="T22" fmla="*/ 286 w 386"/>
                <a:gd name="T23" fmla="*/ 386 h 533"/>
                <a:gd name="T24" fmla="*/ 251 w 386"/>
                <a:gd name="T25" fmla="*/ 412 h 533"/>
                <a:gd name="T26" fmla="*/ 371 w 386"/>
                <a:gd name="T27" fmla="*/ 357 h 533"/>
                <a:gd name="T28" fmla="*/ 352 w 386"/>
                <a:gd name="T29" fmla="*/ 267 h 533"/>
                <a:gd name="T30" fmla="*/ 314 w 386"/>
                <a:gd name="T31" fmla="*/ 324 h 533"/>
                <a:gd name="T32" fmla="*/ 288 w 386"/>
                <a:gd name="T33" fmla="*/ 327 h 533"/>
                <a:gd name="T34" fmla="*/ 267 w 386"/>
                <a:gd name="T35" fmla="*/ 296 h 533"/>
                <a:gd name="T36" fmla="*/ 274 w 386"/>
                <a:gd name="T37" fmla="*/ 241 h 533"/>
                <a:gd name="T38" fmla="*/ 324 w 386"/>
                <a:gd name="T39" fmla="*/ 218 h 533"/>
                <a:gd name="T40" fmla="*/ 362 w 386"/>
                <a:gd name="T41" fmla="*/ 163 h 533"/>
                <a:gd name="T42" fmla="*/ 341 w 386"/>
                <a:gd name="T43" fmla="*/ 137 h 533"/>
                <a:gd name="T44" fmla="*/ 267 w 386"/>
                <a:gd name="T45" fmla="*/ 130 h 533"/>
                <a:gd name="T46" fmla="*/ 151 w 386"/>
                <a:gd name="T47" fmla="*/ 92 h 533"/>
                <a:gd name="T48" fmla="*/ 137 w 386"/>
                <a:gd name="T49" fmla="*/ 43 h 533"/>
                <a:gd name="T50" fmla="*/ 125 w 386"/>
                <a:gd name="T51" fmla="*/ 62 h 533"/>
                <a:gd name="T52" fmla="*/ 90 w 386"/>
                <a:gd name="T53" fmla="*/ 28 h 533"/>
                <a:gd name="T54" fmla="*/ 82 w 386"/>
                <a:gd name="T55" fmla="*/ 36 h 533"/>
                <a:gd name="T56" fmla="*/ 45 w 386"/>
                <a:gd name="T57" fmla="*/ 14 h 533"/>
                <a:gd name="T58" fmla="*/ 37 w 386"/>
                <a:gd name="T59" fmla="*/ 26 h 533"/>
                <a:gd name="T60" fmla="*/ 4 w 386"/>
                <a:gd name="T61" fmla="*/ 66 h 533"/>
                <a:gd name="T62" fmla="*/ 59 w 386"/>
                <a:gd name="T63" fmla="*/ 104 h 533"/>
                <a:gd name="T64" fmla="*/ 66 w 386"/>
                <a:gd name="T65" fmla="*/ 133 h 533"/>
                <a:gd name="T66" fmla="*/ 14 w 386"/>
                <a:gd name="T67" fmla="*/ 154 h 533"/>
                <a:gd name="T68" fmla="*/ 37 w 386"/>
                <a:gd name="T69" fmla="*/ 213 h 533"/>
                <a:gd name="T70" fmla="*/ 56 w 386"/>
                <a:gd name="T71" fmla="*/ 249 h 533"/>
                <a:gd name="T72" fmla="*/ 59 w 386"/>
                <a:gd name="T73" fmla="*/ 289 h 533"/>
                <a:gd name="T74" fmla="*/ 73 w 386"/>
                <a:gd name="T75" fmla="*/ 343 h 533"/>
                <a:gd name="T76" fmla="*/ 87 w 386"/>
                <a:gd name="T77" fmla="*/ 407 h 533"/>
                <a:gd name="T78" fmla="*/ 106 w 386"/>
                <a:gd name="T79" fmla="*/ 443 h 533"/>
                <a:gd name="T80" fmla="*/ 120 w 386"/>
                <a:gd name="T81" fmla="*/ 431 h 533"/>
                <a:gd name="T82" fmla="*/ 125 w 386"/>
                <a:gd name="T83" fmla="*/ 417 h 533"/>
                <a:gd name="T84" fmla="*/ 130 w 386"/>
                <a:gd name="T85" fmla="*/ 417 h 533"/>
                <a:gd name="T86" fmla="*/ 139 w 386"/>
                <a:gd name="T87" fmla="*/ 436 h 533"/>
                <a:gd name="T88" fmla="*/ 153 w 386"/>
                <a:gd name="T89" fmla="*/ 412 h 533"/>
                <a:gd name="T90" fmla="*/ 158 w 386"/>
                <a:gd name="T91" fmla="*/ 421 h 533"/>
                <a:gd name="T92" fmla="*/ 179 w 386"/>
                <a:gd name="T93" fmla="*/ 409 h 533"/>
                <a:gd name="T94" fmla="*/ 175 w 386"/>
                <a:gd name="T95" fmla="*/ 428 h 533"/>
                <a:gd name="T96" fmla="*/ 198 w 386"/>
                <a:gd name="T97" fmla="*/ 407 h 533"/>
                <a:gd name="T98" fmla="*/ 215 w 386"/>
                <a:gd name="T99" fmla="*/ 388 h 533"/>
                <a:gd name="T100" fmla="*/ 203 w 386"/>
                <a:gd name="T101" fmla="*/ 353 h 533"/>
                <a:gd name="T102" fmla="*/ 208 w 386"/>
                <a:gd name="T103" fmla="*/ 324 h 533"/>
                <a:gd name="T104" fmla="*/ 210 w 386"/>
                <a:gd name="T105" fmla="*/ 296 h 533"/>
                <a:gd name="T106" fmla="*/ 220 w 386"/>
                <a:gd name="T107" fmla="*/ 284 h 533"/>
                <a:gd name="T108" fmla="*/ 217 w 386"/>
                <a:gd name="T109" fmla="*/ 327 h 533"/>
                <a:gd name="T110" fmla="*/ 251 w 386"/>
                <a:gd name="T111" fmla="*/ 362 h 533"/>
                <a:gd name="T112" fmla="*/ 274 w 386"/>
                <a:gd name="T113" fmla="*/ 357 h 533"/>
                <a:gd name="T114" fmla="*/ 293 w 386"/>
                <a:gd name="T115" fmla="*/ 357 h 533"/>
                <a:gd name="T116" fmla="*/ 317 w 386"/>
                <a:gd name="T117" fmla="*/ 400 h 533"/>
                <a:gd name="T118" fmla="*/ 324 w 386"/>
                <a:gd name="T119" fmla="*/ 440 h 533"/>
                <a:gd name="T120" fmla="*/ 333 w 386"/>
                <a:gd name="T121" fmla="*/ 452 h 533"/>
                <a:gd name="T122" fmla="*/ 348 w 386"/>
                <a:gd name="T123" fmla="*/ 509 h 533"/>
                <a:gd name="T124" fmla="*/ 352 w 386"/>
                <a:gd name="T125" fmla="*/ 473 h 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6" h="533">
                  <a:moveTo>
                    <a:pt x="90" y="440"/>
                  </a:moveTo>
                  <a:lnTo>
                    <a:pt x="90" y="440"/>
                  </a:lnTo>
                  <a:lnTo>
                    <a:pt x="87" y="436"/>
                  </a:lnTo>
                  <a:lnTo>
                    <a:pt x="87" y="431"/>
                  </a:lnTo>
                  <a:lnTo>
                    <a:pt x="87" y="428"/>
                  </a:lnTo>
                  <a:lnTo>
                    <a:pt x="87" y="428"/>
                  </a:lnTo>
                  <a:lnTo>
                    <a:pt x="87" y="428"/>
                  </a:lnTo>
                  <a:lnTo>
                    <a:pt x="85" y="428"/>
                  </a:lnTo>
                  <a:lnTo>
                    <a:pt x="85" y="428"/>
                  </a:lnTo>
                  <a:lnTo>
                    <a:pt x="85" y="428"/>
                  </a:lnTo>
                  <a:lnTo>
                    <a:pt x="85" y="431"/>
                  </a:lnTo>
                  <a:lnTo>
                    <a:pt x="85" y="431"/>
                  </a:lnTo>
                  <a:lnTo>
                    <a:pt x="87" y="436"/>
                  </a:lnTo>
                  <a:lnTo>
                    <a:pt x="87" y="436"/>
                  </a:lnTo>
                  <a:lnTo>
                    <a:pt x="85" y="438"/>
                  </a:lnTo>
                  <a:lnTo>
                    <a:pt x="85" y="438"/>
                  </a:lnTo>
                  <a:lnTo>
                    <a:pt x="85" y="440"/>
                  </a:lnTo>
                  <a:lnTo>
                    <a:pt x="90" y="445"/>
                  </a:lnTo>
                  <a:lnTo>
                    <a:pt x="92" y="445"/>
                  </a:lnTo>
                  <a:lnTo>
                    <a:pt x="92" y="445"/>
                  </a:lnTo>
                  <a:lnTo>
                    <a:pt x="92" y="443"/>
                  </a:lnTo>
                  <a:lnTo>
                    <a:pt x="90" y="440"/>
                  </a:lnTo>
                  <a:close/>
                  <a:moveTo>
                    <a:pt x="196" y="419"/>
                  </a:moveTo>
                  <a:lnTo>
                    <a:pt x="196" y="417"/>
                  </a:lnTo>
                  <a:lnTo>
                    <a:pt x="196" y="417"/>
                  </a:lnTo>
                  <a:lnTo>
                    <a:pt x="194" y="419"/>
                  </a:lnTo>
                  <a:lnTo>
                    <a:pt x="194" y="421"/>
                  </a:lnTo>
                  <a:lnTo>
                    <a:pt x="194" y="424"/>
                  </a:lnTo>
                  <a:lnTo>
                    <a:pt x="194" y="424"/>
                  </a:lnTo>
                  <a:lnTo>
                    <a:pt x="194" y="421"/>
                  </a:lnTo>
                  <a:lnTo>
                    <a:pt x="196" y="419"/>
                  </a:lnTo>
                  <a:close/>
                  <a:moveTo>
                    <a:pt x="196" y="421"/>
                  </a:moveTo>
                  <a:lnTo>
                    <a:pt x="194" y="424"/>
                  </a:lnTo>
                  <a:lnTo>
                    <a:pt x="191" y="426"/>
                  </a:lnTo>
                  <a:lnTo>
                    <a:pt x="191" y="428"/>
                  </a:lnTo>
                  <a:lnTo>
                    <a:pt x="191" y="431"/>
                  </a:lnTo>
                  <a:lnTo>
                    <a:pt x="191" y="436"/>
                  </a:lnTo>
                  <a:lnTo>
                    <a:pt x="191" y="436"/>
                  </a:lnTo>
                  <a:lnTo>
                    <a:pt x="191" y="433"/>
                  </a:lnTo>
                  <a:lnTo>
                    <a:pt x="194" y="433"/>
                  </a:lnTo>
                  <a:lnTo>
                    <a:pt x="194" y="426"/>
                  </a:lnTo>
                  <a:lnTo>
                    <a:pt x="196" y="424"/>
                  </a:lnTo>
                  <a:lnTo>
                    <a:pt x="196" y="421"/>
                  </a:lnTo>
                  <a:lnTo>
                    <a:pt x="196" y="421"/>
                  </a:lnTo>
                  <a:close/>
                  <a:moveTo>
                    <a:pt x="201" y="417"/>
                  </a:moveTo>
                  <a:lnTo>
                    <a:pt x="201" y="417"/>
                  </a:lnTo>
                  <a:lnTo>
                    <a:pt x="198" y="417"/>
                  </a:lnTo>
                  <a:lnTo>
                    <a:pt x="198" y="419"/>
                  </a:lnTo>
                  <a:lnTo>
                    <a:pt x="198" y="421"/>
                  </a:lnTo>
                  <a:lnTo>
                    <a:pt x="198" y="424"/>
                  </a:lnTo>
                  <a:lnTo>
                    <a:pt x="198" y="424"/>
                  </a:lnTo>
                  <a:lnTo>
                    <a:pt x="198" y="426"/>
                  </a:lnTo>
                  <a:lnTo>
                    <a:pt x="196" y="426"/>
                  </a:lnTo>
                  <a:lnTo>
                    <a:pt x="196" y="428"/>
                  </a:lnTo>
                  <a:lnTo>
                    <a:pt x="198" y="428"/>
                  </a:lnTo>
                  <a:lnTo>
                    <a:pt x="198" y="431"/>
                  </a:lnTo>
                  <a:lnTo>
                    <a:pt x="201" y="428"/>
                  </a:lnTo>
                  <a:lnTo>
                    <a:pt x="203" y="426"/>
                  </a:lnTo>
                  <a:lnTo>
                    <a:pt x="203" y="426"/>
                  </a:lnTo>
                  <a:lnTo>
                    <a:pt x="206" y="424"/>
                  </a:lnTo>
                  <a:lnTo>
                    <a:pt x="203" y="421"/>
                  </a:lnTo>
                  <a:lnTo>
                    <a:pt x="201" y="417"/>
                  </a:lnTo>
                  <a:close/>
                  <a:moveTo>
                    <a:pt x="210" y="414"/>
                  </a:moveTo>
                  <a:lnTo>
                    <a:pt x="208" y="417"/>
                  </a:lnTo>
                  <a:lnTo>
                    <a:pt x="206" y="419"/>
                  </a:lnTo>
                  <a:lnTo>
                    <a:pt x="206" y="419"/>
                  </a:lnTo>
                  <a:lnTo>
                    <a:pt x="208" y="421"/>
                  </a:lnTo>
                  <a:lnTo>
                    <a:pt x="208" y="421"/>
                  </a:lnTo>
                  <a:lnTo>
                    <a:pt x="210" y="421"/>
                  </a:lnTo>
                  <a:lnTo>
                    <a:pt x="210" y="419"/>
                  </a:lnTo>
                  <a:lnTo>
                    <a:pt x="213" y="417"/>
                  </a:lnTo>
                  <a:lnTo>
                    <a:pt x="213" y="412"/>
                  </a:lnTo>
                  <a:lnTo>
                    <a:pt x="213" y="409"/>
                  </a:lnTo>
                  <a:lnTo>
                    <a:pt x="213" y="409"/>
                  </a:lnTo>
                  <a:lnTo>
                    <a:pt x="213" y="412"/>
                  </a:lnTo>
                  <a:lnTo>
                    <a:pt x="213" y="412"/>
                  </a:lnTo>
                  <a:lnTo>
                    <a:pt x="215" y="407"/>
                  </a:lnTo>
                  <a:lnTo>
                    <a:pt x="215" y="405"/>
                  </a:lnTo>
                  <a:lnTo>
                    <a:pt x="213" y="407"/>
                  </a:lnTo>
                  <a:lnTo>
                    <a:pt x="213" y="407"/>
                  </a:lnTo>
                  <a:lnTo>
                    <a:pt x="213" y="409"/>
                  </a:lnTo>
                  <a:lnTo>
                    <a:pt x="210" y="409"/>
                  </a:lnTo>
                  <a:lnTo>
                    <a:pt x="208" y="412"/>
                  </a:lnTo>
                  <a:lnTo>
                    <a:pt x="208" y="412"/>
                  </a:lnTo>
                  <a:lnTo>
                    <a:pt x="206" y="412"/>
                  </a:lnTo>
                  <a:lnTo>
                    <a:pt x="206" y="414"/>
                  </a:lnTo>
                  <a:lnTo>
                    <a:pt x="206" y="417"/>
                  </a:lnTo>
                  <a:lnTo>
                    <a:pt x="206" y="417"/>
                  </a:lnTo>
                  <a:lnTo>
                    <a:pt x="206" y="417"/>
                  </a:lnTo>
                  <a:lnTo>
                    <a:pt x="206" y="417"/>
                  </a:lnTo>
                  <a:lnTo>
                    <a:pt x="210" y="414"/>
                  </a:lnTo>
                  <a:lnTo>
                    <a:pt x="210" y="414"/>
                  </a:lnTo>
                  <a:close/>
                  <a:moveTo>
                    <a:pt x="215" y="424"/>
                  </a:moveTo>
                  <a:lnTo>
                    <a:pt x="213" y="424"/>
                  </a:lnTo>
                  <a:lnTo>
                    <a:pt x="213" y="421"/>
                  </a:lnTo>
                  <a:lnTo>
                    <a:pt x="208" y="426"/>
                  </a:lnTo>
                  <a:lnTo>
                    <a:pt x="208" y="426"/>
                  </a:lnTo>
                  <a:lnTo>
                    <a:pt x="208" y="426"/>
                  </a:lnTo>
                  <a:lnTo>
                    <a:pt x="208" y="428"/>
                  </a:lnTo>
                  <a:lnTo>
                    <a:pt x="208" y="428"/>
                  </a:lnTo>
                  <a:lnTo>
                    <a:pt x="208" y="428"/>
                  </a:lnTo>
                  <a:lnTo>
                    <a:pt x="208" y="431"/>
                  </a:lnTo>
                  <a:lnTo>
                    <a:pt x="208" y="431"/>
                  </a:lnTo>
                  <a:lnTo>
                    <a:pt x="208" y="431"/>
                  </a:lnTo>
                  <a:lnTo>
                    <a:pt x="208" y="431"/>
                  </a:lnTo>
                  <a:lnTo>
                    <a:pt x="208" y="431"/>
                  </a:lnTo>
                  <a:lnTo>
                    <a:pt x="208" y="433"/>
                  </a:lnTo>
                  <a:lnTo>
                    <a:pt x="206" y="433"/>
                  </a:lnTo>
                  <a:lnTo>
                    <a:pt x="206" y="433"/>
                  </a:lnTo>
                  <a:lnTo>
                    <a:pt x="208" y="433"/>
                  </a:lnTo>
                  <a:lnTo>
                    <a:pt x="210" y="431"/>
                  </a:lnTo>
                  <a:lnTo>
                    <a:pt x="210" y="431"/>
                  </a:lnTo>
                  <a:lnTo>
                    <a:pt x="210" y="428"/>
                  </a:lnTo>
                  <a:lnTo>
                    <a:pt x="213" y="428"/>
                  </a:lnTo>
                  <a:lnTo>
                    <a:pt x="213" y="428"/>
                  </a:lnTo>
                  <a:lnTo>
                    <a:pt x="213" y="426"/>
                  </a:lnTo>
                  <a:lnTo>
                    <a:pt x="215" y="426"/>
                  </a:lnTo>
                  <a:lnTo>
                    <a:pt x="215" y="424"/>
                  </a:lnTo>
                  <a:lnTo>
                    <a:pt x="215" y="424"/>
                  </a:lnTo>
                  <a:close/>
                  <a:moveTo>
                    <a:pt x="220" y="381"/>
                  </a:moveTo>
                  <a:lnTo>
                    <a:pt x="220" y="381"/>
                  </a:lnTo>
                  <a:lnTo>
                    <a:pt x="220" y="379"/>
                  </a:lnTo>
                  <a:lnTo>
                    <a:pt x="220" y="379"/>
                  </a:lnTo>
                  <a:lnTo>
                    <a:pt x="220" y="379"/>
                  </a:lnTo>
                  <a:lnTo>
                    <a:pt x="220" y="379"/>
                  </a:lnTo>
                  <a:lnTo>
                    <a:pt x="220" y="376"/>
                  </a:lnTo>
                  <a:lnTo>
                    <a:pt x="217" y="383"/>
                  </a:lnTo>
                  <a:lnTo>
                    <a:pt x="220" y="381"/>
                  </a:lnTo>
                  <a:lnTo>
                    <a:pt x="220" y="381"/>
                  </a:lnTo>
                  <a:close/>
                  <a:moveTo>
                    <a:pt x="215" y="381"/>
                  </a:moveTo>
                  <a:lnTo>
                    <a:pt x="215" y="381"/>
                  </a:lnTo>
                  <a:lnTo>
                    <a:pt x="215" y="381"/>
                  </a:lnTo>
                  <a:lnTo>
                    <a:pt x="215" y="381"/>
                  </a:lnTo>
                  <a:lnTo>
                    <a:pt x="215" y="381"/>
                  </a:lnTo>
                  <a:lnTo>
                    <a:pt x="215" y="383"/>
                  </a:lnTo>
                  <a:lnTo>
                    <a:pt x="215" y="383"/>
                  </a:lnTo>
                  <a:lnTo>
                    <a:pt x="215" y="383"/>
                  </a:lnTo>
                  <a:lnTo>
                    <a:pt x="215" y="383"/>
                  </a:lnTo>
                  <a:lnTo>
                    <a:pt x="217" y="383"/>
                  </a:lnTo>
                  <a:lnTo>
                    <a:pt x="217" y="388"/>
                  </a:lnTo>
                  <a:lnTo>
                    <a:pt x="217" y="391"/>
                  </a:lnTo>
                  <a:lnTo>
                    <a:pt x="217" y="391"/>
                  </a:lnTo>
                  <a:lnTo>
                    <a:pt x="217" y="391"/>
                  </a:lnTo>
                  <a:lnTo>
                    <a:pt x="217" y="391"/>
                  </a:lnTo>
                  <a:lnTo>
                    <a:pt x="217" y="393"/>
                  </a:lnTo>
                  <a:lnTo>
                    <a:pt x="217" y="393"/>
                  </a:lnTo>
                  <a:lnTo>
                    <a:pt x="217" y="391"/>
                  </a:lnTo>
                  <a:lnTo>
                    <a:pt x="217" y="388"/>
                  </a:lnTo>
                  <a:lnTo>
                    <a:pt x="217" y="386"/>
                  </a:lnTo>
                  <a:lnTo>
                    <a:pt x="217" y="388"/>
                  </a:lnTo>
                  <a:lnTo>
                    <a:pt x="220" y="388"/>
                  </a:lnTo>
                  <a:lnTo>
                    <a:pt x="220" y="386"/>
                  </a:lnTo>
                  <a:lnTo>
                    <a:pt x="217" y="383"/>
                  </a:lnTo>
                  <a:lnTo>
                    <a:pt x="217" y="381"/>
                  </a:lnTo>
                  <a:lnTo>
                    <a:pt x="215" y="381"/>
                  </a:lnTo>
                  <a:close/>
                  <a:moveTo>
                    <a:pt x="215" y="350"/>
                  </a:moveTo>
                  <a:lnTo>
                    <a:pt x="217" y="350"/>
                  </a:lnTo>
                  <a:lnTo>
                    <a:pt x="220" y="348"/>
                  </a:lnTo>
                  <a:lnTo>
                    <a:pt x="220" y="348"/>
                  </a:lnTo>
                  <a:lnTo>
                    <a:pt x="222" y="348"/>
                  </a:lnTo>
                  <a:lnTo>
                    <a:pt x="222" y="346"/>
                  </a:lnTo>
                  <a:lnTo>
                    <a:pt x="222" y="343"/>
                  </a:lnTo>
                  <a:lnTo>
                    <a:pt x="220" y="343"/>
                  </a:lnTo>
                  <a:lnTo>
                    <a:pt x="220" y="343"/>
                  </a:lnTo>
                  <a:lnTo>
                    <a:pt x="217" y="343"/>
                  </a:lnTo>
                  <a:lnTo>
                    <a:pt x="215" y="343"/>
                  </a:lnTo>
                  <a:lnTo>
                    <a:pt x="213" y="341"/>
                  </a:lnTo>
                  <a:lnTo>
                    <a:pt x="210" y="341"/>
                  </a:lnTo>
                  <a:lnTo>
                    <a:pt x="210" y="341"/>
                  </a:lnTo>
                  <a:lnTo>
                    <a:pt x="210" y="343"/>
                  </a:lnTo>
                  <a:lnTo>
                    <a:pt x="208" y="343"/>
                  </a:lnTo>
                  <a:lnTo>
                    <a:pt x="206" y="343"/>
                  </a:lnTo>
                  <a:lnTo>
                    <a:pt x="203" y="343"/>
                  </a:lnTo>
                  <a:lnTo>
                    <a:pt x="203" y="346"/>
                  </a:lnTo>
                  <a:lnTo>
                    <a:pt x="203" y="346"/>
                  </a:lnTo>
                  <a:lnTo>
                    <a:pt x="203" y="348"/>
                  </a:lnTo>
                  <a:lnTo>
                    <a:pt x="203" y="350"/>
                  </a:lnTo>
                  <a:lnTo>
                    <a:pt x="203" y="350"/>
                  </a:lnTo>
                  <a:lnTo>
                    <a:pt x="203" y="353"/>
                  </a:lnTo>
                  <a:lnTo>
                    <a:pt x="206" y="353"/>
                  </a:lnTo>
                  <a:lnTo>
                    <a:pt x="206" y="353"/>
                  </a:lnTo>
                  <a:lnTo>
                    <a:pt x="206" y="355"/>
                  </a:lnTo>
                  <a:lnTo>
                    <a:pt x="206" y="355"/>
                  </a:lnTo>
                  <a:lnTo>
                    <a:pt x="206" y="357"/>
                  </a:lnTo>
                  <a:lnTo>
                    <a:pt x="208" y="357"/>
                  </a:lnTo>
                  <a:lnTo>
                    <a:pt x="208" y="360"/>
                  </a:lnTo>
                  <a:lnTo>
                    <a:pt x="210" y="357"/>
                  </a:lnTo>
                  <a:lnTo>
                    <a:pt x="210" y="353"/>
                  </a:lnTo>
                  <a:lnTo>
                    <a:pt x="210" y="350"/>
                  </a:lnTo>
                  <a:lnTo>
                    <a:pt x="210" y="350"/>
                  </a:lnTo>
                  <a:lnTo>
                    <a:pt x="215" y="350"/>
                  </a:lnTo>
                  <a:close/>
                  <a:moveTo>
                    <a:pt x="210" y="301"/>
                  </a:moveTo>
                  <a:lnTo>
                    <a:pt x="206" y="298"/>
                  </a:lnTo>
                  <a:lnTo>
                    <a:pt x="203" y="296"/>
                  </a:lnTo>
                  <a:lnTo>
                    <a:pt x="201" y="296"/>
                  </a:lnTo>
                  <a:lnTo>
                    <a:pt x="201" y="298"/>
                  </a:lnTo>
                  <a:lnTo>
                    <a:pt x="201" y="298"/>
                  </a:lnTo>
                  <a:lnTo>
                    <a:pt x="203" y="301"/>
                  </a:lnTo>
                  <a:lnTo>
                    <a:pt x="206" y="303"/>
                  </a:lnTo>
                  <a:lnTo>
                    <a:pt x="206" y="303"/>
                  </a:lnTo>
                  <a:lnTo>
                    <a:pt x="208" y="303"/>
                  </a:lnTo>
                  <a:lnTo>
                    <a:pt x="208" y="301"/>
                  </a:lnTo>
                  <a:lnTo>
                    <a:pt x="210" y="301"/>
                  </a:lnTo>
                  <a:lnTo>
                    <a:pt x="213" y="303"/>
                  </a:lnTo>
                  <a:lnTo>
                    <a:pt x="213" y="303"/>
                  </a:lnTo>
                  <a:lnTo>
                    <a:pt x="210" y="301"/>
                  </a:lnTo>
                  <a:close/>
                  <a:moveTo>
                    <a:pt x="208" y="324"/>
                  </a:moveTo>
                  <a:lnTo>
                    <a:pt x="206" y="324"/>
                  </a:lnTo>
                  <a:lnTo>
                    <a:pt x="206" y="324"/>
                  </a:lnTo>
                  <a:lnTo>
                    <a:pt x="203" y="324"/>
                  </a:lnTo>
                  <a:lnTo>
                    <a:pt x="203" y="327"/>
                  </a:lnTo>
                  <a:lnTo>
                    <a:pt x="203" y="331"/>
                  </a:lnTo>
                  <a:lnTo>
                    <a:pt x="203" y="329"/>
                  </a:lnTo>
                  <a:lnTo>
                    <a:pt x="206" y="327"/>
                  </a:lnTo>
                  <a:lnTo>
                    <a:pt x="208" y="327"/>
                  </a:lnTo>
                  <a:lnTo>
                    <a:pt x="208" y="327"/>
                  </a:lnTo>
                  <a:lnTo>
                    <a:pt x="208" y="324"/>
                  </a:lnTo>
                  <a:close/>
                  <a:moveTo>
                    <a:pt x="208" y="336"/>
                  </a:moveTo>
                  <a:lnTo>
                    <a:pt x="210" y="336"/>
                  </a:lnTo>
                  <a:lnTo>
                    <a:pt x="213" y="336"/>
                  </a:lnTo>
                  <a:lnTo>
                    <a:pt x="213" y="336"/>
                  </a:lnTo>
                  <a:lnTo>
                    <a:pt x="213" y="334"/>
                  </a:lnTo>
                  <a:lnTo>
                    <a:pt x="213" y="334"/>
                  </a:lnTo>
                  <a:lnTo>
                    <a:pt x="215" y="334"/>
                  </a:lnTo>
                  <a:lnTo>
                    <a:pt x="215" y="336"/>
                  </a:lnTo>
                  <a:lnTo>
                    <a:pt x="215" y="336"/>
                  </a:lnTo>
                  <a:lnTo>
                    <a:pt x="217" y="338"/>
                  </a:lnTo>
                  <a:lnTo>
                    <a:pt x="217" y="338"/>
                  </a:lnTo>
                  <a:lnTo>
                    <a:pt x="220" y="338"/>
                  </a:lnTo>
                  <a:lnTo>
                    <a:pt x="220" y="338"/>
                  </a:lnTo>
                  <a:lnTo>
                    <a:pt x="220" y="336"/>
                  </a:lnTo>
                  <a:lnTo>
                    <a:pt x="217" y="336"/>
                  </a:lnTo>
                  <a:lnTo>
                    <a:pt x="217" y="336"/>
                  </a:lnTo>
                  <a:lnTo>
                    <a:pt x="217" y="336"/>
                  </a:lnTo>
                  <a:lnTo>
                    <a:pt x="220" y="336"/>
                  </a:lnTo>
                  <a:lnTo>
                    <a:pt x="220" y="334"/>
                  </a:lnTo>
                  <a:lnTo>
                    <a:pt x="217" y="334"/>
                  </a:lnTo>
                  <a:lnTo>
                    <a:pt x="215" y="329"/>
                  </a:lnTo>
                  <a:lnTo>
                    <a:pt x="213" y="329"/>
                  </a:lnTo>
                  <a:lnTo>
                    <a:pt x="210" y="329"/>
                  </a:lnTo>
                  <a:lnTo>
                    <a:pt x="208" y="331"/>
                  </a:lnTo>
                  <a:lnTo>
                    <a:pt x="206" y="334"/>
                  </a:lnTo>
                  <a:lnTo>
                    <a:pt x="208" y="336"/>
                  </a:lnTo>
                  <a:lnTo>
                    <a:pt x="208" y="336"/>
                  </a:lnTo>
                  <a:close/>
                  <a:moveTo>
                    <a:pt x="246" y="398"/>
                  </a:moveTo>
                  <a:lnTo>
                    <a:pt x="246" y="400"/>
                  </a:lnTo>
                  <a:lnTo>
                    <a:pt x="246" y="405"/>
                  </a:lnTo>
                  <a:lnTo>
                    <a:pt x="246" y="402"/>
                  </a:lnTo>
                  <a:lnTo>
                    <a:pt x="248" y="402"/>
                  </a:lnTo>
                  <a:lnTo>
                    <a:pt x="248" y="400"/>
                  </a:lnTo>
                  <a:lnTo>
                    <a:pt x="248" y="398"/>
                  </a:lnTo>
                  <a:lnTo>
                    <a:pt x="246" y="398"/>
                  </a:lnTo>
                  <a:close/>
                  <a:moveTo>
                    <a:pt x="243" y="402"/>
                  </a:moveTo>
                  <a:lnTo>
                    <a:pt x="243" y="402"/>
                  </a:lnTo>
                  <a:lnTo>
                    <a:pt x="243" y="402"/>
                  </a:lnTo>
                  <a:lnTo>
                    <a:pt x="243" y="402"/>
                  </a:lnTo>
                  <a:lnTo>
                    <a:pt x="241" y="405"/>
                  </a:lnTo>
                  <a:lnTo>
                    <a:pt x="241" y="407"/>
                  </a:lnTo>
                  <a:lnTo>
                    <a:pt x="241" y="409"/>
                  </a:lnTo>
                  <a:lnTo>
                    <a:pt x="241" y="409"/>
                  </a:lnTo>
                  <a:lnTo>
                    <a:pt x="243" y="409"/>
                  </a:lnTo>
                  <a:lnTo>
                    <a:pt x="243" y="407"/>
                  </a:lnTo>
                  <a:lnTo>
                    <a:pt x="243" y="402"/>
                  </a:lnTo>
                  <a:lnTo>
                    <a:pt x="243" y="402"/>
                  </a:lnTo>
                  <a:lnTo>
                    <a:pt x="243" y="402"/>
                  </a:lnTo>
                  <a:close/>
                  <a:moveTo>
                    <a:pt x="246" y="395"/>
                  </a:moveTo>
                  <a:lnTo>
                    <a:pt x="248" y="393"/>
                  </a:lnTo>
                  <a:lnTo>
                    <a:pt x="248" y="393"/>
                  </a:lnTo>
                  <a:lnTo>
                    <a:pt x="246" y="391"/>
                  </a:lnTo>
                  <a:lnTo>
                    <a:pt x="246" y="388"/>
                  </a:lnTo>
                  <a:lnTo>
                    <a:pt x="246" y="388"/>
                  </a:lnTo>
                  <a:lnTo>
                    <a:pt x="246" y="391"/>
                  </a:lnTo>
                  <a:lnTo>
                    <a:pt x="243" y="393"/>
                  </a:lnTo>
                  <a:lnTo>
                    <a:pt x="243" y="395"/>
                  </a:lnTo>
                  <a:lnTo>
                    <a:pt x="243" y="398"/>
                  </a:lnTo>
                  <a:lnTo>
                    <a:pt x="243" y="398"/>
                  </a:lnTo>
                  <a:lnTo>
                    <a:pt x="243" y="400"/>
                  </a:lnTo>
                  <a:lnTo>
                    <a:pt x="243" y="400"/>
                  </a:lnTo>
                  <a:lnTo>
                    <a:pt x="246" y="395"/>
                  </a:lnTo>
                  <a:close/>
                  <a:moveTo>
                    <a:pt x="265" y="381"/>
                  </a:moveTo>
                  <a:lnTo>
                    <a:pt x="262" y="379"/>
                  </a:lnTo>
                  <a:lnTo>
                    <a:pt x="262" y="379"/>
                  </a:lnTo>
                  <a:lnTo>
                    <a:pt x="262" y="379"/>
                  </a:lnTo>
                  <a:lnTo>
                    <a:pt x="262" y="381"/>
                  </a:lnTo>
                  <a:lnTo>
                    <a:pt x="262" y="383"/>
                  </a:lnTo>
                  <a:lnTo>
                    <a:pt x="262" y="386"/>
                  </a:lnTo>
                  <a:lnTo>
                    <a:pt x="265" y="386"/>
                  </a:lnTo>
                  <a:lnTo>
                    <a:pt x="265" y="383"/>
                  </a:lnTo>
                  <a:lnTo>
                    <a:pt x="265" y="383"/>
                  </a:lnTo>
                  <a:lnTo>
                    <a:pt x="265" y="381"/>
                  </a:lnTo>
                  <a:lnTo>
                    <a:pt x="265" y="381"/>
                  </a:lnTo>
                  <a:close/>
                  <a:moveTo>
                    <a:pt x="329" y="464"/>
                  </a:moveTo>
                  <a:lnTo>
                    <a:pt x="329" y="462"/>
                  </a:lnTo>
                  <a:lnTo>
                    <a:pt x="329" y="457"/>
                  </a:lnTo>
                  <a:lnTo>
                    <a:pt x="329" y="454"/>
                  </a:lnTo>
                  <a:lnTo>
                    <a:pt x="329" y="452"/>
                  </a:lnTo>
                  <a:lnTo>
                    <a:pt x="326" y="447"/>
                  </a:lnTo>
                  <a:lnTo>
                    <a:pt x="326" y="443"/>
                  </a:lnTo>
                  <a:lnTo>
                    <a:pt x="326" y="443"/>
                  </a:lnTo>
                  <a:lnTo>
                    <a:pt x="326" y="440"/>
                  </a:lnTo>
                  <a:lnTo>
                    <a:pt x="324" y="440"/>
                  </a:lnTo>
                  <a:lnTo>
                    <a:pt x="324" y="440"/>
                  </a:lnTo>
                  <a:lnTo>
                    <a:pt x="324" y="443"/>
                  </a:lnTo>
                  <a:lnTo>
                    <a:pt x="324" y="445"/>
                  </a:lnTo>
                  <a:lnTo>
                    <a:pt x="324" y="447"/>
                  </a:lnTo>
                  <a:lnTo>
                    <a:pt x="322" y="450"/>
                  </a:lnTo>
                  <a:lnTo>
                    <a:pt x="322" y="447"/>
                  </a:lnTo>
                  <a:lnTo>
                    <a:pt x="322" y="447"/>
                  </a:lnTo>
                  <a:lnTo>
                    <a:pt x="324" y="445"/>
                  </a:lnTo>
                  <a:lnTo>
                    <a:pt x="322" y="443"/>
                  </a:lnTo>
                  <a:lnTo>
                    <a:pt x="322" y="443"/>
                  </a:lnTo>
                  <a:lnTo>
                    <a:pt x="319" y="443"/>
                  </a:lnTo>
                  <a:lnTo>
                    <a:pt x="319" y="443"/>
                  </a:lnTo>
                  <a:lnTo>
                    <a:pt x="319" y="445"/>
                  </a:lnTo>
                  <a:lnTo>
                    <a:pt x="319" y="447"/>
                  </a:lnTo>
                  <a:lnTo>
                    <a:pt x="319" y="454"/>
                  </a:lnTo>
                  <a:lnTo>
                    <a:pt x="322" y="459"/>
                  </a:lnTo>
                  <a:lnTo>
                    <a:pt x="322" y="459"/>
                  </a:lnTo>
                  <a:lnTo>
                    <a:pt x="319" y="462"/>
                  </a:lnTo>
                  <a:lnTo>
                    <a:pt x="319" y="464"/>
                  </a:lnTo>
                  <a:lnTo>
                    <a:pt x="319" y="464"/>
                  </a:lnTo>
                  <a:lnTo>
                    <a:pt x="319" y="464"/>
                  </a:lnTo>
                  <a:lnTo>
                    <a:pt x="319" y="466"/>
                  </a:lnTo>
                  <a:lnTo>
                    <a:pt x="319" y="466"/>
                  </a:lnTo>
                  <a:lnTo>
                    <a:pt x="322" y="466"/>
                  </a:lnTo>
                  <a:lnTo>
                    <a:pt x="322" y="466"/>
                  </a:lnTo>
                  <a:lnTo>
                    <a:pt x="322" y="466"/>
                  </a:lnTo>
                  <a:lnTo>
                    <a:pt x="322" y="466"/>
                  </a:lnTo>
                  <a:lnTo>
                    <a:pt x="322" y="466"/>
                  </a:lnTo>
                  <a:lnTo>
                    <a:pt x="322" y="464"/>
                  </a:lnTo>
                  <a:lnTo>
                    <a:pt x="324" y="464"/>
                  </a:lnTo>
                  <a:lnTo>
                    <a:pt x="326" y="464"/>
                  </a:lnTo>
                  <a:lnTo>
                    <a:pt x="329" y="464"/>
                  </a:lnTo>
                  <a:lnTo>
                    <a:pt x="329" y="464"/>
                  </a:lnTo>
                  <a:close/>
                  <a:moveTo>
                    <a:pt x="319" y="436"/>
                  </a:moveTo>
                  <a:lnTo>
                    <a:pt x="322" y="433"/>
                  </a:lnTo>
                  <a:lnTo>
                    <a:pt x="322" y="433"/>
                  </a:lnTo>
                  <a:lnTo>
                    <a:pt x="322" y="431"/>
                  </a:lnTo>
                  <a:lnTo>
                    <a:pt x="322" y="428"/>
                  </a:lnTo>
                  <a:lnTo>
                    <a:pt x="322" y="428"/>
                  </a:lnTo>
                  <a:lnTo>
                    <a:pt x="319" y="426"/>
                  </a:lnTo>
                  <a:lnTo>
                    <a:pt x="319" y="426"/>
                  </a:lnTo>
                  <a:lnTo>
                    <a:pt x="317" y="428"/>
                  </a:lnTo>
                  <a:lnTo>
                    <a:pt x="317" y="431"/>
                  </a:lnTo>
                  <a:lnTo>
                    <a:pt x="317" y="431"/>
                  </a:lnTo>
                  <a:lnTo>
                    <a:pt x="317" y="436"/>
                  </a:lnTo>
                  <a:lnTo>
                    <a:pt x="317" y="443"/>
                  </a:lnTo>
                  <a:lnTo>
                    <a:pt x="317" y="445"/>
                  </a:lnTo>
                  <a:lnTo>
                    <a:pt x="317" y="445"/>
                  </a:lnTo>
                  <a:lnTo>
                    <a:pt x="319" y="440"/>
                  </a:lnTo>
                  <a:lnTo>
                    <a:pt x="319" y="436"/>
                  </a:lnTo>
                  <a:close/>
                  <a:moveTo>
                    <a:pt x="234" y="374"/>
                  </a:moveTo>
                  <a:lnTo>
                    <a:pt x="232" y="372"/>
                  </a:lnTo>
                  <a:lnTo>
                    <a:pt x="232" y="372"/>
                  </a:lnTo>
                  <a:lnTo>
                    <a:pt x="232" y="372"/>
                  </a:lnTo>
                  <a:lnTo>
                    <a:pt x="229" y="369"/>
                  </a:lnTo>
                  <a:lnTo>
                    <a:pt x="229" y="367"/>
                  </a:lnTo>
                  <a:lnTo>
                    <a:pt x="229" y="365"/>
                  </a:lnTo>
                  <a:lnTo>
                    <a:pt x="229" y="365"/>
                  </a:lnTo>
                  <a:lnTo>
                    <a:pt x="227" y="365"/>
                  </a:lnTo>
                  <a:lnTo>
                    <a:pt x="227" y="365"/>
                  </a:lnTo>
                  <a:lnTo>
                    <a:pt x="227" y="365"/>
                  </a:lnTo>
                  <a:lnTo>
                    <a:pt x="224" y="362"/>
                  </a:lnTo>
                  <a:lnTo>
                    <a:pt x="222" y="357"/>
                  </a:lnTo>
                  <a:lnTo>
                    <a:pt x="222" y="350"/>
                  </a:lnTo>
                  <a:lnTo>
                    <a:pt x="220" y="350"/>
                  </a:lnTo>
                  <a:lnTo>
                    <a:pt x="217" y="350"/>
                  </a:lnTo>
                  <a:lnTo>
                    <a:pt x="217" y="350"/>
                  </a:lnTo>
                  <a:lnTo>
                    <a:pt x="215" y="350"/>
                  </a:lnTo>
                  <a:lnTo>
                    <a:pt x="215" y="350"/>
                  </a:lnTo>
                  <a:lnTo>
                    <a:pt x="213" y="353"/>
                  </a:lnTo>
                  <a:lnTo>
                    <a:pt x="213" y="353"/>
                  </a:lnTo>
                  <a:lnTo>
                    <a:pt x="210" y="360"/>
                  </a:lnTo>
                  <a:lnTo>
                    <a:pt x="210" y="365"/>
                  </a:lnTo>
                  <a:lnTo>
                    <a:pt x="210" y="367"/>
                  </a:lnTo>
                  <a:lnTo>
                    <a:pt x="213" y="367"/>
                  </a:lnTo>
                  <a:lnTo>
                    <a:pt x="217" y="372"/>
                  </a:lnTo>
                  <a:lnTo>
                    <a:pt x="217" y="372"/>
                  </a:lnTo>
                  <a:lnTo>
                    <a:pt x="220" y="374"/>
                  </a:lnTo>
                  <a:lnTo>
                    <a:pt x="220" y="379"/>
                  </a:lnTo>
                  <a:lnTo>
                    <a:pt x="222" y="381"/>
                  </a:lnTo>
                  <a:lnTo>
                    <a:pt x="222" y="381"/>
                  </a:lnTo>
                  <a:lnTo>
                    <a:pt x="220" y="383"/>
                  </a:lnTo>
                  <a:lnTo>
                    <a:pt x="222" y="383"/>
                  </a:lnTo>
                  <a:lnTo>
                    <a:pt x="222" y="386"/>
                  </a:lnTo>
                  <a:lnTo>
                    <a:pt x="222" y="388"/>
                  </a:lnTo>
                  <a:lnTo>
                    <a:pt x="222" y="393"/>
                  </a:lnTo>
                  <a:lnTo>
                    <a:pt x="220" y="395"/>
                  </a:lnTo>
                  <a:lnTo>
                    <a:pt x="220" y="398"/>
                  </a:lnTo>
                  <a:lnTo>
                    <a:pt x="217" y="405"/>
                  </a:lnTo>
                  <a:lnTo>
                    <a:pt x="215" y="407"/>
                  </a:lnTo>
                  <a:lnTo>
                    <a:pt x="217" y="409"/>
                  </a:lnTo>
                  <a:lnTo>
                    <a:pt x="215" y="412"/>
                  </a:lnTo>
                  <a:lnTo>
                    <a:pt x="215" y="414"/>
                  </a:lnTo>
                  <a:lnTo>
                    <a:pt x="215" y="417"/>
                  </a:lnTo>
                  <a:lnTo>
                    <a:pt x="215" y="419"/>
                  </a:lnTo>
                  <a:lnTo>
                    <a:pt x="217" y="419"/>
                  </a:lnTo>
                  <a:lnTo>
                    <a:pt x="222" y="412"/>
                  </a:lnTo>
                  <a:lnTo>
                    <a:pt x="220" y="414"/>
                  </a:lnTo>
                  <a:lnTo>
                    <a:pt x="220" y="417"/>
                  </a:lnTo>
                  <a:lnTo>
                    <a:pt x="217" y="419"/>
                  </a:lnTo>
                  <a:lnTo>
                    <a:pt x="217" y="421"/>
                  </a:lnTo>
                  <a:lnTo>
                    <a:pt x="220" y="421"/>
                  </a:lnTo>
                  <a:lnTo>
                    <a:pt x="220" y="421"/>
                  </a:lnTo>
                  <a:lnTo>
                    <a:pt x="222" y="421"/>
                  </a:lnTo>
                  <a:lnTo>
                    <a:pt x="222" y="419"/>
                  </a:lnTo>
                  <a:lnTo>
                    <a:pt x="224" y="417"/>
                  </a:lnTo>
                  <a:lnTo>
                    <a:pt x="224" y="417"/>
                  </a:lnTo>
                  <a:lnTo>
                    <a:pt x="227" y="414"/>
                  </a:lnTo>
                  <a:lnTo>
                    <a:pt x="227" y="414"/>
                  </a:lnTo>
                  <a:lnTo>
                    <a:pt x="227" y="414"/>
                  </a:lnTo>
                  <a:lnTo>
                    <a:pt x="229" y="414"/>
                  </a:lnTo>
                  <a:lnTo>
                    <a:pt x="234" y="407"/>
                  </a:lnTo>
                  <a:lnTo>
                    <a:pt x="234" y="405"/>
                  </a:lnTo>
                  <a:lnTo>
                    <a:pt x="236" y="383"/>
                  </a:lnTo>
                  <a:lnTo>
                    <a:pt x="236" y="379"/>
                  </a:lnTo>
                  <a:lnTo>
                    <a:pt x="236" y="376"/>
                  </a:lnTo>
                  <a:lnTo>
                    <a:pt x="234" y="374"/>
                  </a:lnTo>
                  <a:close/>
                  <a:moveTo>
                    <a:pt x="286" y="367"/>
                  </a:moveTo>
                  <a:lnTo>
                    <a:pt x="286" y="367"/>
                  </a:lnTo>
                  <a:lnTo>
                    <a:pt x="284" y="365"/>
                  </a:lnTo>
                  <a:lnTo>
                    <a:pt x="284" y="365"/>
                  </a:lnTo>
                  <a:lnTo>
                    <a:pt x="284" y="365"/>
                  </a:lnTo>
                  <a:lnTo>
                    <a:pt x="284" y="367"/>
                  </a:lnTo>
                  <a:lnTo>
                    <a:pt x="284" y="367"/>
                  </a:lnTo>
                  <a:lnTo>
                    <a:pt x="284" y="367"/>
                  </a:lnTo>
                  <a:lnTo>
                    <a:pt x="284" y="367"/>
                  </a:lnTo>
                  <a:lnTo>
                    <a:pt x="284" y="367"/>
                  </a:lnTo>
                  <a:lnTo>
                    <a:pt x="281" y="374"/>
                  </a:lnTo>
                  <a:lnTo>
                    <a:pt x="281" y="376"/>
                  </a:lnTo>
                  <a:lnTo>
                    <a:pt x="284" y="381"/>
                  </a:lnTo>
                  <a:lnTo>
                    <a:pt x="286" y="386"/>
                  </a:lnTo>
                  <a:lnTo>
                    <a:pt x="288" y="388"/>
                  </a:lnTo>
                  <a:lnTo>
                    <a:pt x="291" y="391"/>
                  </a:lnTo>
                  <a:lnTo>
                    <a:pt x="296" y="386"/>
                  </a:lnTo>
                  <a:lnTo>
                    <a:pt x="293" y="379"/>
                  </a:lnTo>
                  <a:lnTo>
                    <a:pt x="286" y="367"/>
                  </a:lnTo>
                  <a:close/>
                  <a:moveTo>
                    <a:pt x="262" y="393"/>
                  </a:moveTo>
                  <a:lnTo>
                    <a:pt x="262" y="391"/>
                  </a:lnTo>
                  <a:lnTo>
                    <a:pt x="260" y="388"/>
                  </a:lnTo>
                  <a:lnTo>
                    <a:pt x="260" y="386"/>
                  </a:lnTo>
                  <a:lnTo>
                    <a:pt x="260" y="383"/>
                  </a:lnTo>
                  <a:lnTo>
                    <a:pt x="258" y="381"/>
                  </a:lnTo>
                  <a:lnTo>
                    <a:pt x="258" y="379"/>
                  </a:lnTo>
                  <a:lnTo>
                    <a:pt x="258" y="379"/>
                  </a:lnTo>
                  <a:lnTo>
                    <a:pt x="255" y="379"/>
                  </a:lnTo>
                  <a:lnTo>
                    <a:pt x="255" y="376"/>
                  </a:lnTo>
                  <a:lnTo>
                    <a:pt x="255" y="376"/>
                  </a:lnTo>
                  <a:lnTo>
                    <a:pt x="255" y="374"/>
                  </a:lnTo>
                  <a:lnTo>
                    <a:pt x="255" y="374"/>
                  </a:lnTo>
                  <a:lnTo>
                    <a:pt x="255" y="374"/>
                  </a:lnTo>
                  <a:lnTo>
                    <a:pt x="253" y="376"/>
                  </a:lnTo>
                  <a:lnTo>
                    <a:pt x="253" y="379"/>
                  </a:lnTo>
                  <a:lnTo>
                    <a:pt x="255" y="381"/>
                  </a:lnTo>
                  <a:lnTo>
                    <a:pt x="253" y="381"/>
                  </a:lnTo>
                  <a:lnTo>
                    <a:pt x="253" y="383"/>
                  </a:lnTo>
                  <a:lnTo>
                    <a:pt x="253" y="386"/>
                  </a:lnTo>
                  <a:lnTo>
                    <a:pt x="253" y="393"/>
                  </a:lnTo>
                  <a:lnTo>
                    <a:pt x="253" y="402"/>
                  </a:lnTo>
                  <a:lnTo>
                    <a:pt x="253" y="402"/>
                  </a:lnTo>
                  <a:lnTo>
                    <a:pt x="253" y="405"/>
                  </a:lnTo>
                  <a:lnTo>
                    <a:pt x="251" y="409"/>
                  </a:lnTo>
                  <a:lnTo>
                    <a:pt x="251" y="409"/>
                  </a:lnTo>
                  <a:lnTo>
                    <a:pt x="251" y="412"/>
                  </a:lnTo>
                  <a:lnTo>
                    <a:pt x="251" y="412"/>
                  </a:lnTo>
                  <a:lnTo>
                    <a:pt x="251" y="412"/>
                  </a:lnTo>
                  <a:lnTo>
                    <a:pt x="251" y="412"/>
                  </a:lnTo>
                  <a:lnTo>
                    <a:pt x="251" y="412"/>
                  </a:lnTo>
                  <a:lnTo>
                    <a:pt x="253" y="412"/>
                  </a:lnTo>
                  <a:lnTo>
                    <a:pt x="253" y="412"/>
                  </a:lnTo>
                  <a:lnTo>
                    <a:pt x="255" y="409"/>
                  </a:lnTo>
                  <a:lnTo>
                    <a:pt x="255" y="407"/>
                  </a:lnTo>
                  <a:lnTo>
                    <a:pt x="258" y="407"/>
                  </a:lnTo>
                  <a:lnTo>
                    <a:pt x="260" y="407"/>
                  </a:lnTo>
                  <a:lnTo>
                    <a:pt x="260" y="405"/>
                  </a:lnTo>
                  <a:lnTo>
                    <a:pt x="260" y="405"/>
                  </a:lnTo>
                  <a:lnTo>
                    <a:pt x="262" y="402"/>
                  </a:lnTo>
                  <a:lnTo>
                    <a:pt x="262" y="400"/>
                  </a:lnTo>
                  <a:lnTo>
                    <a:pt x="262" y="398"/>
                  </a:lnTo>
                  <a:lnTo>
                    <a:pt x="262" y="395"/>
                  </a:lnTo>
                  <a:lnTo>
                    <a:pt x="262" y="393"/>
                  </a:lnTo>
                  <a:close/>
                  <a:moveTo>
                    <a:pt x="383" y="480"/>
                  </a:moveTo>
                  <a:lnTo>
                    <a:pt x="381" y="473"/>
                  </a:lnTo>
                  <a:lnTo>
                    <a:pt x="381" y="469"/>
                  </a:lnTo>
                  <a:lnTo>
                    <a:pt x="381" y="466"/>
                  </a:lnTo>
                  <a:lnTo>
                    <a:pt x="378" y="445"/>
                  </a:lnTo>
                  <a:lnTo>
                    <a:pt x="381" y="431"/>
                  </a:lnTo>
                  <a:lnTo>
                    <a:pt x="381" y="428"/>
                  </a:lnTo>
                  <a:lnTo>
                    <a:pt x="378" y="424"/>
                  </a:lnTo>
                  <a:lnTo>
                    <a:pt x="378" y="421"/>
                  </a:lnTo>
                  <a:lnTo>
                    <a:pt x="378" y="421"/>
                  </a:lnTo>
                  <a:lnTo>
                    <a:pt x="378" y="414"/>
                  </a:lnTo>
                  <a:lnTo>
                    <a:pt x="376" y="409"/>
                  </a:lnTo>
                  <a:lnTo>
                    <a:pt x="376" y="409"/>
                  </a:lnTo>
                  <a:lnTo>
                    <a:pt x="378" y="409"/>
                  </a:lnTo>
                  <a:lnTo>
                    <a:pt x="378" y="407"/>
                  </a:lnTo>
                  <a:lnTo>
                    <a:pt x="378" y="405"/>
                  </a:lnTo>
                  <a:lnTo>
                    <a:pt x="374" y="376"/>
                  </a:lnTo>
                  <a:lnTo>
                    <a:pt x="374" y="374"/>
                  </a:lnTo>
                  <a:lnTo>
                    <a:pt x="374" y="372"/>
                  </a:lnTo>
                  <a:lnTo>
                    <a:pt x="374" y="372"/>
                  </a:lnTo>
                  <a:lnTo>
                    <a:pt x="374" y="365"/>
                  </a:lnTo>
                  <a:lnTo>
                    <a:pt x="371" y="357"/>
                  </a:lnTo>
                  <a:lnTo>
                    <a:pt x="371" y="357"/>
                  </a:lnTo>
                  <a:lnTo>
                    <a:pt x="371" y="355"/>
                  </a:lnTo>
                  <a:lnTo>
                    <a:pt x="369" y="353"/>
                  </a:lnTo>
                  <a:lnTo>
                    <a:pt x="369" y="353"/>
                  </a:lnTo>
                  <a:lnTo>
                    <a:pt x="367" y="350"/>
                  </a:lnTo>
                  <a:lnTo>
                    <a:pt x="367" y="343"/>
                  </a:lnTo>
                  <a:lnTo>
                    <a:pt x="364" y="341"/>
                  </a:lnTo>
                  <a:lnTo>
                    <a:pt x="362" y="341"/>
                  </a:lnTo>
                  <a:lnTo>
                    <a:pt x="362" y="338"/>
                  </a:lnTo>
                  <a:lnTo>
                    <a:pt x="359" y="334"/>
                  </a:lnTo>
                  <a:lnTo>
                    <a:pt x="359" y="329"/>
                  </a:lnTo>
                  <a:lnTo>
                    <a:pt x="359" y="315"/>
                  </a:lnTo>
                  <a:lnTo>
                    <a:pt x="359" y="312"/>
                  </a:lnTo>
                  <a:lnTo>
                    <a:pt x="359" y="310"/>
                  </a:lnTo>
                  <a:lnTo>
                    <a:pt x="359" y="308"/>
                  </a:lnTo>
                  <a:lnTo>
                    <a:pt x="362" y="305"/>
                  </a:lnTo>
                  <a:lnTo>
                    <a:pt x="362" y="305"/>
                  </a:lnTo>
                  <a:lnTo>
                    <a:pt x="359" y="303"/>
                  </a:lnTo>
                  <a:lnTo>
                    <a:pt x="359" y="303"/>
                  </a:lnTo>
                  <a:lnTo>
                    <a:pt x="359" y="301"/>
                  </a:lnTo>
                  <a:lnTo>
                    <a:pt x="359" y="301"/>
                  </a:lnTo>
                  <a:lnTo>
                    <a:pt x="359" y="298"/>
                  </a:lnTo>
                  <a:lnTo>
                    <a:pt x="359" y="298"/>
                  </a:lnTo>
                  <a:lnTo>
                    <a:pt x="359" y="298"/>
                  </a:lnTo>
                  <a:lnTo>
                    <a:pt x="357" y="298"/>
                  </a:lnTo>
                  <a:lnTo>
                    <a:pt x="357" y="296"/>
                  </a:lnTo>
                  <a:lnTo>
                    <a:pt x="357" y="296"/>
                  </a:lnTo>
                  <a:lnTo>
                    <a:pt x="357" y="294"/>
                  </a:lnTo>
                  <a:lnTo>
                    <a:pt x="357" y="294"/>
                  </a:lnTo>
                  <a:lnTo>
                    <a:pt x="357" y="294"/>
                  </a:lnTo>
                  <a:lnTo>
                    <a:pt x="357" y="291"/>
                  </a:lnTo>
                  <a:lnTo>
                    <a:pt x="355" y="291"/>
                  </a:lnTo>
                  <a:lnTo>
                    <a:pt x="355" y="286"/>
                  </a:lnTo>
                  <a:lnTo>
                    <a:pt x="352" y="277"/>
                  </a:lnTo>
                  <a:lnTo>
                    <a:pt x="352" y="272"/>
                  </a:lnTo>
                  <a:lnTo>
                    <a:pt x="352" y="270"/>
                  </a:lnTo>
                  <a:lnTo>
                    <a:pt x="352" y="267"/>
                  </a:lnTo>
                  <a:lnTo>
                    <a:pt x="350" y="267"/>
                  </a:lnTo>
                  <a:lnTo>
                    <a:pt x="350" y="267"/>
                  </a:lnTo>
                  <a:lnTo>
                    <a:pt x="348" y="272"/>
                  </a:lnTo>
                  <a:lnTo>
                    <a:pt x="348" y="272"/>
                  </a:lnTo>
                  <a:lnTo>
                    <a:pt x="345" y="270"/>
                  </a:lnTo>
                  <a:lnTo>
                    <a:pt x="345" y="267"/>
                  </a:lnTo>
                  <a:lnTo>
                    <a:pt x="343" y="265"/>
                  </a:lnTo>
                  <a:lnTo>
                    <a:pt x="341" y="265"/>
                  </a:lnTo>
                  <a:lnTo>
                    <a:pt x="338" y="267"/>
                  </a:lnTo>
                  <a:lnTo>
                    <a:pt x="336" y="272"/>
                  </a:lnTo>
                  <a:lnTo>
                    <a:pt x="333" y="272"/>
                  </a:lnTo>
                  <a:lnTo>
                    <a:pt x="333" y="272"/>
                  </a:lnTo>
                  <a:lnTo>
                    <a:pt x="331" y="272"/>
                  </a:lnTo>
                  <a:lnTo>
                    <a:pt x="329" y="270"/>
                  </a:lnTo>
                  <a:lnTo>
                    <a:pt x="326" y="267"/>
                  </a:lnTo>
                  <a:lnTo>
                    <a:pt x="326" y="265"/>
                  </a:lnTo>
                  <a:lnTo>
                    <a:pt x="324" y="265"/>
                  </a:lnTo>
                  <a:lnTo>
                    <a:pt x="324" y="267"/>
                  </a:lnTo>
                  <a:lnTo>
                    <a:pt x="324" y="270"/>
                  </a:lnTo>
                  <a:lnTo>
                    <a:pt x="324" y="272"/>
                  </a:lnTo>
                  <a:lnTo>
                    <a:pt x="326" y="284"/>
                  </a:lnTo>
                  <a:lnTo>
                    <a:pt x="326" y="286"/>
                  </a:lnTo>
                  <a:lnTo>
                    <a:pt x="324" y="289"/>
                  </a:lnTo>
                  <a:lnTo>
                    <a:pt x="324" y="291"/>
                  </a:lnTo>
                  <a:lnTo>
                    <a:pt x="322" y="291"/>
                  </a:lnTo>
                  <a:lnTo>
                    <a:pt x="317" y="294"/>
                  </a:lnTo>
                  <a:lnTo>
                    <a:pt x="317" y="296"/>
                  </a:lnTo>
                  <a:lnTo>
                    <a:pt x="314" y="298"/>
                  </a:lnTo>
                  <a:lnTo>
                    <a:pt x="312" y="303"/>
                  </a:lnTo>
                  <a:lnTo>
                    <a:pt x="310" y="305"/>
                  </a:lnTo>
                  <a:lnTo>
                    <a:pt x="310" y="310"/>
                  </a:lnTo>
                  <a:lnTo>
                    <a:pt x="312" y="312"/>
                  </a:lnTo>
                  <a:lnTo>
                    <a:pt x="312" y="320"/>
                  </a:lnTo>
                  <a:lnTo>
                    <a:pt x="314" y="322"/>
                  </a:lnTo>
                  <a:lnTo>
                    <a:pt x="314" y="322"/>
                  </a:lnTo>
                  <a:lnTo>
                    <a:pt x="314" y="324"/>
                  </a:lnTo>
                  <a:lnTo>
                    <a:pt x="312" y="324"/>
                  </a:lnTo>
                  <a:lnTo>
                    <a:pt x="312" y="324"/>
                  </a:lnTo>
                  <a:lnTo>
                    <a:pt x="312" y="324"/>
                  </a:lnTo>
                  <a:lnTo>
                    <a:pt x="312" y="324"/>
                  </a:lnTo>
                  <a:lnTo>
                    <a:pt x="310" y="327"/>
                  </a:lnTo>
                  <a:lnTo>
                    <a:pt x="310" y="327"/>
                  </a:lnTo>
                  <a:lnTo>
                    <a:pt x="310" y="327"/>
                  </a:lnTo>
                  <a:lnTo>
                    <a:pt x="310" y="327"/>
                  </a:lnTo>
                  <a:lnTo>
                    <a:pt x="310" y="329"/>
                  </a:lnTo>
                  <a:lnTo>
                    <a:pt x="310" y="329"/>
                  </a:lnTo>
                  <a:lnTo>
                    <a:pt x="307" y="331"/>
                  </a:lnTo>
                  <a:lnTo>
                    <a:pt x="307" y="331"/>
                  </a:lnTo>
                  <a:lnTo>
                    <a:pt x="305" y="331"/>
                  </a:lnTo>
                  <a:lnTo>
                    <a:pt x="303" y="334"/>
                  </a:lnTo>
                  <a:lnTo>
                    <a:pt x="303" y="334"/>
                  </a:lnTo>
                  <a:lnTo>
                    <a:pt x="303" y="334"/>
                  </a:lnTo>
                  <a:lnTo>
                    <a:pt x="300" y="334"/>
                  </a:lnTo>
                  <a:lnTo>
                    <a:pt x="300" y="334"/>
                  </a:lnTo>
                  <a:lnTo>
                    <a:pt x="300" y="334"/>
                  </a:lnTo>
                  <a:lnTo>
                    <a:pt x="298" y="334"/>
                  </a:lnTo>
                  <a:lnTo>
                    <a:pt x="298" y="334"/>
                  </a:lnTo>
                  <a:lnTo>
                    <a:pt x="298" y="334"/>
                  </a:lnTo>
                  <a:lnTo>
                    <a:pt x="298" y="336"/>
                  </a:lnTo>
                  <a:lnTo>
                    <a:pt x="296" y="336"/>
                  </a:lnTo>
                  <a:lnTo>
                    <a:pt x="296" y="336"/>
                  </a:lnTo>
                  <a:lnTo>
                    <a:pt x="296" y="334"/>
                  </a:lnTo>
                  <a:lnTo>
                    <a:pt x="296" y="334"/>
                  </a:lnTo>
                  <a:lnTo>
                    <a:pt x="296" y="334"/>
                  </a:lnTo>
                  <a:lnTo>
                    <a:pt x="293" y="334"/>
                  </a:lnTo>
                  <a:lnTo>
                    <a:pt x="293" y="334"/>
                  </a:lnTo>
                  <a:lnTo>
                    <a:pt x="291" y="331"/>
                  </a:lnTo>
                  <a:lnTo>
                    <a:pt x="291" y="331"/>
                  </a:lnTo>
                  <a:lnTo>
                    <a:pt x="291" y="329"/>
                  </a:lnTo>
                  <a:lnTo>
                    <a:pt x="291" y="327"/>
                  </a:lnTo>
                  <a:lnTo>
                    <a:pt x="291" y="327"/>
                  </a:lnTo>
                  <a:lnTo>
                    <a:pt x="288" y="327"/>
                  </a:lnTo>
                  <a:lnTo>
                    <a:pt x="288" y="324"/>
                  </a:lnTo>
                  <a:lnTo>
                    <a:pt x="286" y="317"/>
                  </a:lnTo>
                  <a:lnTo>
                    <a:pt x="286" y="317"/>
                  </a:lnTo>
                  <a:lnTo>
                    <a:pt x="286" y="315"/>
                  </a:lnTo>
                  <a:lnTo>
                    <a:pt x="286" y="315"/>
                  </a:lnTo>
                  <a:lnTo>
                    <a:pt x="284" y="312"/>
                  </a:lnTo>
                  <a:lnTo>
                    <a:pt x="284" y="312"/>
                  </a:lnTo>
                  <a:lnTo>
                    <a:pt x="284" y="312"/>
                  </a:lnTo>
                  <a:lnTo>
                    <a:pt x="284" y="312"/>
                  </a:lnTo>
                  <a:lnTo>
                    <a:pt x="284" y="310"/>
                  </a:lnTo>
                  <a:lnTo>
                    <a:pt x="284" y="310"/>
                  </a:lnTo>
                  <a:lnTo>
                    <a:pt x="284" y="312"/>
                  </a:lnTo>
                  <a:lnTo>
                    <a:pt x="284" y="312"/>
                  </a:lnTo>
                  <a:lnTo>
                    <a:pt x="284" y="310"/>
                  </a:lnTo>
                  <a:lnTo>
                    <a:pt x="281" y="308"/>
                  </a:lnTo>
                  <a:lnTo>
                    <a:pt x="281" y="308"/>
                  </a:lnTo>
                  <a:lnTo>
                    <a:pt x="279" y="308"/>
                  </a:lnTo>
                  <a:lnTo>
                    <a:pt x="277" y="308"/>
                  </a:lnTo>
                  <a:lnTo>
                    <a:pt x="277" y="310"/>
                  </a:lnTo>
                  <a:lnTo>
                    <a:pt x="277" y="315"/>
                  </a:lnTo>
                  <a:lnTo>
                    <a:pt x="279" y="322"/>
                  </a:lnTo>
                  <a:lnTo>
                    <a:pt x="279" y="324"/>
                  </a:lnTo>
                  <a:lnTo>
                    <a:pt x="277" y="324"/>
                  </a:lnTo>
                  <a:lnTo>
                    <a:pt x="274" y="322"/>
                  </a:lnTo>
                  <a:lnTo>
                    <a:pt x="272" y="317"/>
                  </a:lnTo>
                  <a:lnTo>
                    <a:pt x="272" y="303"/>
                  </a:lnTo>
                  <a:lnTo>
                    <a:pt x="269" y="303"/>
                  </a:lnTo>
                  <a:lnTo>
                    <a:pt x="269" y="303"/>
                  </a:lnTo>
                  <a:lnTo>
                    <a:pt x="269" y="301"/>
                  </a:lnTo>
                  <a:lnTo>
                    <a:pt x="269" y="301"/>
                  </a:lnTo>
                  <a:lnTo>
                    <a:pt x="272" y="301"/>
                  </a:lnTo>
                  <a:lnTo>
                    <a:pt x="272" y="298"/>
                  </a:lnTo>
                  <a:lnTo>
                    <a:pt x="272" y="298"/>
                  </a:lnTo>
                  <a:lnTo>
                    <a:pt x="269" y="298"/>
                  </a:lnTo>
                  <a:lnTo>
                    <a:pt x="269" y="298"/>
                  </a:lnTo>
                  <a:lnTo>
                    <a:pt x="267" y="296"/>
                  </a:lnTo>
                  <a:lnTo>
                    <a:pt x="267" y="291"/>
                  </a:lnTo>
                  <a:lnTo>
                    <a:pt x="267" y="289"/>
                  </a:lnTo>
                  <a:lnTo>
                    <a:pt x="267" y="289"/>
                  </a:lnTo>
                  <a:lnTo>
                    <a:pt x="267" y="289"/>
                  </a:lnTo>
                  <a:lnTo>
                    <a:pt x="265" y="286"/>
                  </a:lnTo>
                  <a:lnTo>
                    <a:pt x="265" y="286"/>
                  </a:lnTo>
                  <a:lnTo>
                    <a:pt x="262" y="284"/>
                  </a:lnTo>
                  <a:lnTo>
                    <a:pt x="262" y="282"/>
                  </a:lnTo>
                  <a:lnTo>
                    <a:pt x="262" y="279"/>
                  </a:lnTo>
                  <a:lnTo>
                    <a:pt x="260" y="277"/>
                  </a:lnTo>
                  <a:lnTo>
                    <a:pt x="260" y="275"/>
                  </a:lnTo>
                  <a:lnTo>
                    <a:pt x="260" y="272"/>
                  </a:lnTo>
                  <a:lnTo>
                    <a:pt x="260" y="272"/>
                  </a:lnTo>
                  <a:lnTo>
                    <a:pt x="262" y="272"/>
                  </a:lnTo>
                  <a:lnTo>
                    <a:pt x="262" y="270"/>
                  </a:lnTo>
                  <a:lnTo>
                    <a:pt x="262" y="270"/>
                  </a:lnTo>
                  <a:lnTo>
                    <a:pt x="260" y="270"/>
                  </a:lnTo>
                  <a:lnTo>
                    <a:pt x="260" y="267"/>
                  </a:lnTo>
                  <a:lnTo>
                    <a:pt x="258" y="265"/>
                  </a:lnTo>
                  <a:lnTo>
                    <a:pt x="260" y="265"/>
                  </a:lnTo>
                  <a:lnTo>
                    <a:pt x="260" y="263"/>
                  </a:lnTo>
                  <a:lnTo>
                    <a:pt x="262" y="263"/>
                  </a:lnTo>
                  <a:lnTo>
                    <a:pt x="265" y="263"/>
                  </a:lnTo>
                  <a:lnTo>
                    <a:pt x="265" y="260"/>
                  </a:lnTo>
                  <a:lnTo>
                    <a:pt x="267" y="256"/>
                  </a:lnTo>
                  <a:lnTo>
                    <a:pt x="267" y="256"/>
                  </a:lnTo>
                  <a:lnTo>
                    <a:pt x="267" y="253"/>
                  </a:lnTo>
                  <a:lnTo>
                    <a:pt x="265" y="251"/>
                  </a:lnTo>
                  <a:lnTo>
                    <a:pt x="265" y="251"/>
                  </a:lnTo>
                  <a:lnTo>
                    <a:pt x="265" y="249"/>
                  </a:lnTo>
                  <a:lnTo>
                    <a:pt x="269" y="244"/>
                  </a:lnTo>
                  <a:lnTo>
                    <a:pt x="269" y="244"/>
                  </a:lnTo>
                  <a:lnTo>
                    <a:pt x="269" y="241"/>
                  </a:lnTo>
                  <a:lnTo>
                    <a:pt x="272" y="241"/>
                  </a:lnTo>
                  <a:lnTo>
                    <a:pt x="274" y="241"/>
                  </a:lnTo>
                  <a:lnTo>
                    <a:pt x="274" y="241"/>
                  </a:lnTo>
                  <a:lnTo>
                    <a:pt x="274" y="241"/>
                  </a:lnTo>
                  <a:lnTo>
                    <a:pt x="277" y="241"/>
                  </a:lnTo>
                  <a:lnTo>
                    <a:pt x="277" y="237"/>
                  </a:lnTo>
                  <a:lnTo>
                    <a:pt x="277" y="234"/>
                  </a:lnTo>
                  <a:lnTo>
                    <a:pt x="279" y="232"/>
                  </a:lnTo>
                  <a:lnTo>
                    <a:pt x="281" y="232"/>
                  </a:lnTo>
                  <a:lnTo>
                    <a:pt x="288" y="232"/>
                  </a:lnTo>
                  <a:lnTo>
                    <a:pt x="291" y="232"/>
                  </a:lnTo>
                  <a:lnTo>
                    <a:pt x="293" y="232"/>
                  </a:lnTo>
                  <a:lnTo>
                    <a:pt x="296" y="232"/>
                  </a:lnTo>
                  <a:lnTo>
                    <a:pt x="298" y="232"/>
                  </a:lnTo>
                  <a:lnTo>
                    <a:pt x="298" y="230"/>
                  </a:lnTo>
                  <a:lnTo>
                    <a:pt x="298" y="227"/>
                  </a:lnTo>
                  <a:lnTo>
                    <a:pt x="300" y="223"/>
                  </a:lnTo>
                  <a:lnTo>
                    <a:pt x="300" y="220"/>
                  </a:lnTo>
                  <a:lnTo>
                    <a:pt x="300" y="223"/>
                  </a:lnTo>
                  <a:lnTo>
                    <a:pt x="303" y="225"/>
                  </a:lnTo>
                  <a:lnTo>
                    <a:pt x="303" y="227"/>
                  </a:lnTo>
                  <a:lnTo>
                    <a:pt x="305" y="227"/>
                  </a:lnTo>
                  <a:lnTo>
                    <a:pt x="307" y="227"/>
                  </a:lnTo>
                  <a:lnTo>
                    <a:pt x="307" y="227"/>
                  </a:lnTo>
                  <a:lnTo>
                    <a:pt x="310" y="225"/>
                  </a:lnTo>
                  <a:lnTo>
                    <a:pt x="310" y="225"/>
                  </a:lnTo>
                  <a:lnTo>
                    <a:pt x="307" y="223"/>
                  </a:lnTo>
                  <a:lnTo>
                    <a:pt x="307" y="220"/>
                  </a:lnTo>
                  <a:lnTo>
                    <a:pt x="310" y="220"/>
                  </a:lnTo>
                  <a:lnTo>
                    <a:pt x="314" y="220"/>
                  </a:lnTo>
                  <a:lnTo>
                    <a:pt x="314" y="220"/>
                  </a:lnTo>
                  <a:lnTo>
                    <a:pt x="314" y="220"/>
                  </a:lnTo>
                  <a:lnTo>
                    <a:pt x="314" y="223"/>
                  </a:lnTo>
                  <a:lnTo>
                    <a:pt x="314" y="225"/>
                  </a:lnTo>
                  <a:lnTo>
                    <a:pt x="317" y="227"/>
                  </a:lnTo>
                  <a:lnTo>
                    <a:pt x="319" y="227"/>
                  </a:lnTo>
                  <a:lnTo>
                    <a:pt x="322" y="227"/>
                  </a:lnTo>
                  <a:lnTo>
                    <a:pt x="322" y="225"/>
                  </a:lnTo>
                  <a:lnTo>
                    <a:pt x="324" y="218"/>
                  </a:lnTo>
                  <a:lnTo>
                    <a:pt x="324" y="215"/>
                  </a:lnTo>
                  <a:lnTo>
                    <a:pt x="322" y="211"/>
                  </a:lnTo>
                  <a:lnTo>
                    <a:pt x="322" y="211"/>
                  </a:lnTo>
                  <a:lnTo>
                    <a:pt x="324" y="208"/>
                  </a:lnTo>
                  <a:lnTo>
                    <a:pt x="326" y="211"/>
                  </a:lnTo>
                  <a:lnTo>
                    <a:pt x="326" y="211"/>
                  </a:lnTo>
                  <a:lnTo>
                    <a:pt x="329" y="213"/>
                  </a:lnTo>
                  <a:lnTo>
                    <a:pt x="329" y="211"/>
                  </a:lnTo>
                  <a:lnTo>
                    <a:pt x="326" y="208"/>
                  </a:lnTo>
                  <a:lnTo>
                    <a:pt x="326" y="206"/>
                  </a:lnTo>
                  <a:lnTo>
                    <a:pt x="333" y="208"/>
                  </a:lnTo>
                  <a:lnTo>
                    <a:pt x="336" y="206"/>
                  </a:lnTo>
                  <a:lnTo>
                    <a:pt x="338" y="206"/>
                  </a:lnTo>
                  <a:lnTo>
                    <a:pt x="341" y="204"/>
                  </a:lnTo>
                  <a:lnTo>
                    <a:pt x="341" y="201"/>
                  </a:lnTo>
                  <a:lnTo>
                    <a:pt x="341" y="196"/>
                  </a:lnTo>
                  <a:lnTo>
                    <a:pt x="341" y="194"/>
                  </a:lnTo>
                  <a:lnTo>
                    <a:pt x="341" y="194"/>
                  </a:lnTo>
                  <a:lnTo>
                    <a:pt x="343" y="192"/>
                  </a:lnTo>
                  <a:lnTo>
                    <a:pt x="343" y="192"/>
                  </a:lnTo>
                  <a:lnTo>
                    <a:pt x="345" y="189"/>
                  </a:lnTo>
                  <a:lnTo>
                    <a:pt x="345" y="189"/>
                  </a:lnTo>
                  <a:lnTo>
                    <a:pt x="345" y="185"/>
                  </a:lnTo>
                  <a:lnTo>
                    <a:pt x="345" y="182"/>
                  </a:lnTo>
                  <a:lnTo>
                    <a:pt x="350" y="170"/>
                  </a:lnTo>
                  <a:lnTo>
                    <a:pt x="350" y="168"/>
                  </a:lnTo>
                  <a:lnTo>
                    <a:pt x="350" y="168"/>
                  </a:lnTo>
                  <a:lnTo>
                    <a:pt x="350" y="166"/>
                  </a:lnTo>
                  <a:lnTo>
                    <a:pt x="350" y="163"/>
                  </a:lnTo>
                  <a:lnTo>
                    <a:pt x="350" y="161"/>
                  </a:lnTo>
                  <a:lnTo>
                    <a:pt x="350" y="159"/>
                  </a:lnTo>
                  <a:lnTo>
                    <a:pt x="352" y="159"/>
                  </a:lnTo>
                  <a:lnTo>
                    <a:pt x="355" y="159"/>
                  </a:lnTo>
                  <a:lnTo>
                    <a:pt x="362" y="163"/>
                  </a:lnTo>
                  <a:lnTo>
                    <a:pt x="362" y="163"/>
                  </a:lnTo>
                  <a:lnTo>
                    <a:pt x="362" y="163"/>
                  </a:lnTo>
                  <a:lnTo>
                    <a:pt x="362" y="163"/>
                  </a:lnTo>
                  <a:lnTo>
                    <a:pt x="362" y="166"/>
                  </a:lnTo>
                  <a:lnTo>
                    <a:pt x="369" y="163"/>
                  </a:lnTo>
                  <a:lnTo>
                    <a:pt x="371" y="161"/>
                  </a:lnTo>
                  <a:lnTo>
                    <a:pt x="371" y="161"/>
                  </a:lnTo>
                  <a:lnTo>
                    <a:pt x="371" y="159"/>
                  </a:lnTo>
                  <a:lnTo>
                    <a:pt x="371" y="159"/>
                  </a:lnTo>
                  <a:lnTo>
                    <a:pt x="371" y="156"/>
                  </a:lnTo>
                  <a:lnTo>
                    <a:pt x="371" y="156"/>
                  </a:lnTo>
                  <a:lnTo>
                    <a:pt x="369" y="154"/>
                  </a:lnTo>
                  <a:lnTo>
                    <a:pt x="369" y="154"/>
                  </a:lnTo>
                  <a:lnTo>
                    <a:pt x="369" y="154"/>
                  </a:lnTo>
                  <a:lnTo>
                    <a:pt x="369" y="154"/>
                  </a:lnTo>
                  <a:lnTo>
                    <a:pt x="364" y="151"/>
                  </a:lnTo>
                  <a:lnTo>
                    <a:pt x="364" y="151"/>
                  </a:lnTo>
                  <a:lnTo>
                    <a:pt x="364" y="149"/>
                  </a:lnTo>
                  <a:lnTo>
                    <a:pt x="364" y="149"/>
                  </a:lnTo>
                  <a:lnTo>
                    <a:pt x="362" y="147"/>
                  </a:lnTo>
                  <a:lnTo>
                    <a:pt x="362" y="147"/>
                  </a:lnTo>
                  <a:lnTo>
                    <a:pt x="359" y="144"/>
                  </a:lnTo>
                  <a:lnTo>
                    <a:pt x="357" y="144"/>
                  </a:lnTo>
                  <a:lnTo>
                    <a:pt x="357" y="142"/>
                  </a:lnTo>
                  <a:lnTo>
                    <a:pt x="352" y="142"/>
                  </a:lnTo>
                  <a:lnTo>
                    <a:pt x="350" y="142"/>
                  </a:lnTo>
                  <a:lnTo>
                    <a:pt x="350" y="142"/>
                  </a:lnTo>
                  <a:lnTo>
                    <a:pt x="348" y="140"/>
                  </a:lnTo>
                  <a:lnTo>
                    <a:pt x="348" y="140"/>
                  </a:lnTo>
                  <a:lnTo>
                    <a:pt x="345" y="137"/>
                  </a:lnTo>
                  <a:lnTo>
                    <a:pt x="345" y="137"/>
                  </a:lnTo>
                  <a:lnTo>
                    <a:pt x="345" y="137"/>
                  </a:lnTo>
                  <a:lnTo>
                    <a:pt x="343" y="137"/>
                  </a:lnTo>
                  <a:lnTo>
                    <a:pt x="343" y="137"/>
                  </a:lnTo>
                  <a:lnTo>
                    <a:pt x="343" y="137"/>
                  </a:lnTo>
                  <a:lnTo>
                    <a:pt x="341" y="137"/>
                  </a:lnTo>
                  <a:lnTo>
                    <a:pt x="341" y="137"/>
                  </a:lnTo>
                  <a:lnTo>
                    <a:pt x="341" y="137"/>
                  </a:lnTo>
                  <a:lnTo>
                    <a:pt x="341" y="135"/>
                  </a:lnTo>
                  <a:lnTo>
                    <a:pt x="338" y="135"/>
                  </a:lnTo>
                  <a:lnTo>
                    <a:pt x="336" y="133"/>
                  </a:lnTo>
                  <a:lnTo>
                    <a:pt x="333" y="133"/>
                  </a:lnTo>
                  <a:lnTo>
                    <a:pt x="331" y="133"/>
                  </a:lnTo>
                  <a:lnTo>
                    <a:pt x="329" y="133"/>
                  </a:lnTo>
                  <a:lnTo>
                    <a:pt x="326" y="135"/>
                  </a:lnTo>
                  <a:lnTo>
                    <a:pt x="322" y="133"/>
                  </a:lnTo>
                  <a:lnTo>
                    <a:pt x="314" y="135"/>
                  </a:lnTo>
                  <a:lnTo>
                    <a:pt x="310" y="135"/>
                  </a:lnTo>
                  <a:lnTo>
                    <a:pt x="307" y="135"/>
                  </a:lnTo>
                  <a:lnTo>
                    <a:pt x="307" y="135"/>
                  </a:lnTo>
                  <a:lnTo>
                    <a:pt x="307" y="135"/>
                  </a:lnTo>
                  <a:lnTo>
                    <a:pt x="307" y="137"/>
                  </a:lnTo>
                  <a:lnTo>
                    <a:pt x="305" y="137"/>
                  </a:lnTo>
                  <a:lnTo>
                    <a:pt x="305" y="135"/>
                  </a:lnTo>
                  <a:lnTo>
                    <a:pt x="305" y="135"/>
                  </a:lnTo>
                  <a:lnTo>
                    <a:pt x="303" y="137"/>
                  </a:lnTo>
                  <a:lnTo>
                    <a:pt x="303" y="137"/>
                  </a:lnTo>
                  <a:lnTo>
                    <a:pt x="300" y="137"/>
                  </a:lnTo>
                  <a:lnTo>
                    <a:pt x="298" y="137"/>
                  </a:lnTo>
                  <a:lnTo>
                    <a:pt x="298" y="137"/>
                  </a:lnTo>
                  <a:lnTo>
                    <a:pt x="296" y="137"/>
                  </a:lnTo>
                  <a:lnTo>
                    <a:pt x="296" y="135"/>
                  </a:lnTo>
                  <a:lnTo>
                    <a:pt x="296" y="135"/>
                  </a:lnTo>
                  <a:lnTo>
                    <a:pt x="293" y="135"/>
                  </a:lnTo>
                  <a:lnTo>
                    <a:pt x="293" y="135"/>
                  </a:lnTo>
                  <a:lnTo>
                    <a:pt x="291" y="137"/>
                  </a:lnTo>
                  <a:lnTo>
                    <a:pt x="291" y="137"/>
                  </a:lnTo>
                  <a:lnTo>
                    <a:pt x="288" y="137"/>
                  </a:lnTo>
                  <a:lnTo>
                    <a:pt x="288" y="137"/>
                  </a:lnTo>
                  <a:lnTo>
                    <a:pt x="286" y="137"/>
                  </a:lnTo>
                  <a:lnTo>
                    <a:pt x="284" y="137"/>
                  </a:lnTo>
                  <a:lnTo>
                    <a:pt x="272" y="133"/>
                  </a:lnTo>
                  <a:lnTo>
                    <a:pt x="267" y="130"/>
                  </a:lnTo>
                  <a:lnTo>
                    <a:pt x="267" y="130"/>
                  </a:lnTo>
                  <a:lnTo>
                    <a:pt x="265" y="133"/>
                  </a:lnTo>
                  <a:lnTo>
                    <a:pt x="262" y="133"/>
                  </a:lnTo>
                  <a:lnTo>
                    <a:pt x="260" y="133"/>
                  </a:lnTo>
                  <a:lnTo>
                    <a:pt x="246" y="135"/>
                  </a:lnTo>
                  <a:lnTo>
                    <a:pt x="243" y="135"/>
                  </a:lnTo>
                  <a:lnTo>
                    <a:pt x="234" y="137"/>
                  </a:lnTo>
                  <a:lnTo>
                    <a:pt x="232" y="137"/>
                  </a:lnTo>
                  <a:lnTo>
                    <a:pt x="229" y="135"/>
                  </a:lnTo>
                  <a:lnTo>
                    <a:pt x="229" y="135"/>
                  </a:lnTo>
                  <a:lnTo>
                    <a:pt x="227" y="135"/>
                  </a:lnTo>
                  <a:lnTo>
                    <a:pt x="227" y="135"/>
                  </a:lnTo>
                  <a:lnTo>
                    <a:pt x="224" y="135"/>
                  </a:lnTo>
                  <a:lnTo>
                    <a:pt x="224" y="135"/>
                  </a:lnTo>
                  <a:lnTo>
                    <a:pt x="224" y="135"/>
                  </a:lnTo>
                  <a:lnTo>
                    <a:pt x="222" y="135"/>
                  </a:lnTo>
                  <a:lnTo>
                    <a:pt x="220" y="135"/>
                  </a:lnTo>
                  <a:lnTo>
                    <a:pt x="217" y="135"/>
                  </a:lnTo>
                  <a:lnTo>
                    <a:pt x="217" y="135"/>
                  </a:lnTo>
                  <a:lnTo>
                    <a:pt x="217" y="135"/>
                  </a:lnTo>
                  <a:lnTo>
                    <a:pt x="213" y="135"/>
                  </a:lnTo>
                  <a:lnTo>
                    <a:pt x="206" y="135"/>
                  </a:lnTo>
                  <a:lnTo>
                    <a:pt x="198" y="135"/>
                  </a:lnTo>
                  <a:lnTo>
                    <a:pt x="194" y="135"/>
                  </a:lnTo>
                  <a:lnTo>
                    <a:pt x="189" y="133"/>
                  </a:lnTo>
                  <a:lnTo>
                    <a:pt x="175" y="130"/>
                  </a:lnTo>
                  <a:lnTo>
                    <a:pt x="156" y="123"/>
                  </a:lnTo>
                  <a:lnTo>
                    <a:pt x="153" y="123"/>
                  </a:lnTo>
                  <a:lnTo>
                    <a:pt x="151" y="123"/>
                  </a:lnTo>
                  <a:lnTo>
                    <a:pt x="149" y="123"/>
                  </a:lnTo>
                  <a:lnTo>
                    <a:pt x="149" y="121"/>
                  </a:lnTo>
                  <a:lnTo>
                    <a:pt x="146" y="118"/>
                  </a:lnTo>
                  <a:lnTo>
                    <a:pt x="146" y="116"/>
                  </a:lnTo>
                  <a:lnTo>
                    <a:pt x="149" y="111"/>
                  </a:lnTo>
                  <a:lnTo>
                    <a:pt x="149" y="104"/>
                  </a:lnTo>
                  <a:lnTo>
                    <a:pt x="149" y="97"/>
                  </a:lnTo>
                  <a:lnTo>
                    <a:pt x="151" y="92"/>
                  </a:lnTo>
                  <a:lnTo>
                    <a:pt x="149" y="88"/>
                  </a:lnTo>
                  <a:lnTo>
                    <a:pt x="149" y="83"/>
                  </a:lnTo>
                  <a:lnTo>
                    <a:pt x="146" y="76"/>
                  </a:lnTo>
                  <a:lnTo>
                    <a:pt x="146" y="73"/>
                  </a:lnTo>
                  <a:lnTo>
                    <a:pt x="151" y="66"/>
                  </a:lnTo>
                  <a:lnTo>
                    <a:pt x="151" y="64"/>
                  </a:lnTo>
                  <a:lnTo>
                    <a:pt x="149" y="64"/>
                  </a:lnTo>
                  <a:lnTo>
                    <a:pt x="149" y="64"/>
                  </a:lnTo>
                  <a:lnTo>
                    <a:pt x="146" y="62"/>
                  </a:lnTo>
                  <a:lnTo>
                    <a:pt x="149" y="62"/>
                  </a:lnTo>
                  <a:lnTo>
                    <a:pt x="149" y="62"/>
                  </a:lnTo>
                  <a:lnTo>
                    <a:pt x="151" y="59"/>
                  </a:lnTo>
                  <a:lnTo>
                    <a:pt x="149" y="59"/>
                  </a:lnTo>
                  <a:lnTo>
                    <a:pt x="149" y="59"/>
                  </a:lnTo>
                  <a:lnTo>
                    <a:pt x="149" y="59"/>
                  </a:lnTo>
                  <a:lnTo>
                    <a:pt x="149" y="59"/>
                  </a:lnTo>
                  <a:lnTo>
                    <a:pt x="149" y="59"/>
                  </a:lnTo>
                  <a:lnTo>
                    <a:pt x="149" y="59"/>
                  </a:lnTo>
                  <a:lnTo>
                    <a:pt x="149" y="59"/>
                  </a:lnTo>
                  <a:lnTo>
                    <a:pt x="149" y="59"/>
                  </a:lnTo>
                  <a:lnTo>
                    <a:pt x="146" y="59"/>
                  </a:lnTo>
                  <a:lnTo>
                    <a:pt x="146" y="59"/>
                  </a:lnTo>
                  <a:lnTo>
                    <a:pt x="146" y="59"/>
                  </a:lnTo>
                  <a:lnTo>
                    <a:pt x="146" y="57"/>
                  </a:lnTo>
                  <a:lnTo>
                    <a:pt x="144" y="54"/>
                  </a:lnTo>
                  <a:lnTo>
                    <a:pt x="144" y="54"/>
                  </a:lnTo>
                  <a:lnTo>
                    <a:pt x="144" y="52"/>
                  </a:lnTo>
                  <a:lnTo>
                    <a:pt x="144" y="52"/>
                  </a:lnTo>
                  <a:lnTo>
                    <a:pt x="144" y="50"/>
                  </a:lnTo>
                  <a:lnTo>
                    <a:pt x="142" y="50"/>
                  </a:lnTo>
                  <a:lnTo>
                    <a:pt x="142" y="47"/>
                  </a:lnTo>
                  <a:lnTo>
                    <a:pt x="142" y="45"/>
                  </a:lnTo>
                  <a:lnTo>
                    <a:pt x="142" y="45"/>
                  </a:lnTo>
                  <a:lnTo>
                    <a:pt x="139" y="43"/>
                  </a:lnTo>
                  <a:lnTo>
                    <a:pt x="139" y="43"/>
                  </a:lnTo>
                  <a:lnTo>
                    <a:pt x="137" y="43"/>
                  </a:lnTo>
                  <a:lnTo>
                    <a:pt x="137" y="43"/>
                  </a:lnTo>
                  <a:lnTo>
                    <a:pt x="137" y="43"/>
                  </a:lnTo>
                  <a:lnTo>
                    <a:pt x="134" y="43"/>
                  </a:lnTo>
                  <a:lnTo>
                    <a:pt x="137" y="43"/>
                  </a:lnTo>
                  <a:lnTo>
                    <a:pt x="137" y="38"/>
                  </a:lnTo>
                  <a:lnTo>
                    <a:pt x="134" y="38"/>
                  </a:lnTo>
                  <a:lnTo>
                    <a:pt x="134" y="38"/>
                  </a:lnTo>
                  <a:lnTo>
                    <a:pt x="132" y="38"/>
                  </a:lnTo>
                  <a:lnTo>
                    <a:pt x="132" y="38"/>
                  </a:lnTo>
                  <a:lnTo>
                    <a:pt x="132" y="40"/>
                  </a:lnTo>
                  <a:lnTo>
                    <a:pt x="132" y="43"/>
                  </a:lnTo>
                  <a:lnTo>
                    <a:pt x="132" y="43"/>
                  </a:lnTo>
                  <a:lnTo>
                    <a:pt x="130" y="43"/>
                  </a:lnTo>
                  <a:lnTo>
                    <a:pt x="130" y="43"/>
                  </a:lnTo>
                  <a:lnTo>
                    <a:pt x="130" y="43"/>
                  </a:lnTo>
                  <a:lnTo>
                    <a:pt x="130" y="43"/>
                  </a:lnTo>
                  <a:lnTo>
                    <a:pt x="127" y="45"/>
                  </a:lnTo>
                  <a:lnTo>
                    <a:pt x="127" y="45"/>
                  </a:lnTo>
                  <a:lnTo>
                    <a:pt x="130" y="47"/>
                  </a:lnTo>
                  <a:lnTo>
                    <a:pt x="132" y="47"/>
                  </a:lnTo>
                  <a:lnTo>
                    <a:pt x="130" y="47"/>
                  </a:lnTo>
                  <a:lnTo>
                    <a:pt x="130" y="47"/>
                  </a:lnTo>
                  <a:lnTo>
                    <a:pt x="127" y="50"/>
                  </a:lnTo>
                  <a:lnTo>
                    <a:pt x="127" y="50"/>
                  </a:lnTo>
                  <a:lnTo>
                    <a:pt x="130" y="50"/>
                  </a:lnTo>
                  <a:lnTo>
                    <a:pt x="130" y="50"/>
                  </a:lnTo>
                  <a:lnTo>
                    <a:pt x="132" y="50"/>
                  </a:lnTo>
                  <a:lnTo>
                    <a:pt x="132" y="52"/>
                  </a:lnTo>
                  <a:lnTo>
                    <a:pt x="132" y="52"/>
                  </a:lnTo>
                  <a:lnTo>
                    <a:pt x="127" y="57"/>
                  </a:lnTo>
                  <a:lnTo>
                    <a:pt x="127" y="59"/>
                  </a:lnTo>
                  <a:lnTo>
                    <a:pt x="127" y="59"/>
                  </a:lnTo>
                  <a:lnTo>
                    <a:pt x="127" y="62"/>
                  </a:lnTo>
                  <a:lnTo>
                    <a:pt x="125" y="62"/>
                  </a:lnTo>
                  <a:lnTo>
                    <a:pt x="125" y="62"/>
                  </a:lnTo>
                  <a:lnTo>
                    <a:pt x="125" y="62"/>
                  </a:lnTo>
                  <a:lnTo>
                    <a:pt x="123" y="62"/>
                  </a:lnTo>
                  <a:lnTo>
                    <a:pt x="123" y="59"/>
                  </a:lnTo>
                  <a:lnTo>
                    <a:pt x="123" y="59"/>
                  </a:lnTo>
                  <a:lnTo>
                    <a:pt x="120" y="57"/>
                  </a:lnTo>
                  <a:lnTo>
                    <a:pt x="120" y="57"/>
                  </a:lnTo>
                  <a:lnTo>
                    <a:pt x="116" y="59"/>
                  </a:lnTo>
                  <a:lnTo>
                    <a:pt x="116" y="59"/>
                  </a:lnTo>
                  <a:lnTo>
                    <a:pt x="116" y="59"/>
                  </a:lnTo>
                  <a:lnTo>
                    <a:pt x="116" y="59"/>
                  </a:lnTo>
                  <a:lnTo>
                    <a:pt x="116" y="59"/>
                  </a:lnTo>
                  <a:lnTo>
                    <a:pt x="116" y="59"/>
                  </a:lnTo>
                  <a:lnTo>
                    <a:pt x="116" y="59"/>
                  </a:lnTo>
                  <a:lnTo>
                    <a:pt x="116" y="59"/>
                  </a:lnTo>
                  <a:lnTo>
                    <a:pt x="113" y="57"/>
                  </a:lnTo>
                  <a:lnTo>
                    <a:pt x="113" y="57"/>
                  </a:lnTo>
                  <a:lnTo>
                    <a:pt x="111" y="57"/>
                  </a:lnTo>
                  <a:lnTo>
                    <a:pt x="111" y="59"/>
                  </a:lnTo>
                  <a:lnTo>
                    <a:pt x="108" y="57"/>
                  </a:lnTo>
                  <a:lnTo>
                    <a:pt x="106" y="57"/>
                  </a:lnTo>
                  <a:lnTo>
                    <a:pt x="106" y="57"/>
                  </a:lnTo>
                  <a:lnTo>
                    <a:pt x="104" y="54"/>
                  </a:lnTo>
                  <a:lnTo>
                    <a:pt x="101" y="52"/>
                  </a:lnTo>
                  <a:lnTo>
                    <a:pt x="99" y="52"/>
                  </a:lnTo>
                  <a:lnTo>
                    <a:pt x="99" y="50"/>
                  </a:lnTo>
                  <a:lnTo>
                    <a:pt x="99" y="50"/>
                  </a:lnTo>
                  <a:lnTo>
                    <a:pt x="97" y="47"/>
                  </a:lnTo>
                  <a:lnTo>
                    <a:pt x="92" y="45"/>
                  </a:lnTo>
                  <a:lnTo>
                    <a:pt x="92" y="45"/>
                  </a:lnTo>
                  <a:lnTo>
                    <a:pt x="90" y="43"/>
                  </a:lnTo>
                  <a:lnTo>
                    <a:pt x="90" y="38"/>
                  </a:lnTo>
                  <a:lnTo>
                    <a:pt x="90" y="36"/>
                  </a:lnTo>
                  <a:lnTo>
                    <a:pt x="87" y="33"/>
                  </a:lnTo>
                  <a:lnTo>
                    <a:pt x="87" y="31"/>
                  </a:lnTo>
                  <a:lnTo>
                    <a:pt x="87" y="28"/>
                  </a:lnTo>
                  <a:lnTo>
                    <a:pt x="87" y="28"/>
                  </a:lnTo>
                  <a:lnTo>
                    <a:pt x="90" y="28"/>
                  </a:lnTo>
                  <a:lnTo>
                    <a:pt x="90" y="28"/>
                  </a:lnTo>
                  <a:lnTo>
                    <a:pt x="90" y="28"/>
                  </a:lnTo>
                  <a:lnTo>
                    <a:pt x="90" y="26"/>
                  </a:lnTo>
                  <a:lnTo>
                    <a:pt x="87" y="26"/>
                  </a:lnTo>
                  <a:lnTo>
                    <a:pt x="85" y="26"/>
                  </a:lnTo>
                  <a:lnTo>
                    <a:pt x="85" y="26"/>
                  </a:lnTo>
                  <a:lnTo>
                    <a:pt x="85" y="24"/>
                  </a:lnTo>
                  <a:lnTo>
                    <a:pt x="85" y="24"/>
                  </a:lnTo>
                  <a:lnTo>
                    <a:pt x="85" y="24"/>
                  </a:lnTo>
                  <a:lnTo>
                    <a:pt x="82" y="21"/>
                  </a:lnTo>
                  <a:lnTo>
                    <a:pt x="82" y="21"/>
                  </a:lnTo>
                  <a:lnTo>
                    <a:pt x="80" y="21"/>
                  </a:lnTo>
                  <a:lnTo>
                    <a:pt x="80" y="19"/>
                  </a:lnTo>
                  <a:lnTo>
                    <a:pt x="80" y="19"/>
                  </a:lnTo>
                  <a:lnTo>
                    <a:pt x="78" y="19"/>
                  </a:lnTo>
                  <a:lnTo>
                    <a:pt x="78" y="17"/>
                  </a:lnTo>
                  <a:lnTo>
                    <a:pt x="75" y="17"/>
                  </a:lnTo>
                  <a:lnTo>
                    <a:pt x="75" y="19"/>
                  </a:lnTo>
                  <a:lnTo>
                    <a:pt x="73" y="19"/>
                  </a:lnTo>
                  <a:lnTo>
                    <a:pt x="73" y="21"/>
                  </a:lnTo>
                  <a:lnTo>
                    <a:pt x="73" y="21"/>
                  </a:lnTo>
                  <a:lnTo>
                    <a:pt x="73" y="24"/>
                  </a:lnTo>
                  <a:lnTo>
                    <a:pt x="73" y="26"/>
                  </a:lnTo>
                  <a:lnTo>
                    <a:pt x="75" y="26"/>
                  </a:lnTo>
                  <a:lnTo>
                    <a:pt x="78" y="28"/>
                  </a:lnTo>
                  <a:lnTo>
                    <a:pt x="80" y="31"/>
                  </a:lnTo>
                  <a:lnTo>
                    <a:pt x="80" y="31"/>
                  </a:lnTo>
                  <a:lnTo>
                    <a:pt x="80" y="31"/>
                  </a:lnTo>
                  <a:lnTo>
                    <a:pt x="80" y="31"/>
                  </a:lnTo>
                  <a:lnTo>
                    <a:pt x="82" y="31"/>
                  </a:lnTo>
                  <a:lnTo>
                    <a:pt x="82" y="33"/>
                  </a:lnTo>
                  <a:lnTo>
                    <a:pt x="82" y="33"/>
                  </a:lnTo>
                  <a:lnTo>
                    <a:pt x="82" y="33"/>
                  </a:lnTo>
                  <a:lnTo>
                    <a:pt x="85" y="33"/>
                  </a:lnTo>
                  <a:lnTo>
                    <a:pt x="85" y="36"/>
                  </a:lnTo>
                  <a:lnTo>
                    <a:pt x="82" y="36"/>
                  </a:lnTo>
                  <a:lnTo>
                    <a:pt x="80" y="38"/>
                  </a:lnTo>
                  <a:lnTo>
                    <a:pt x="78" y="36"/>
                  </a:lnTo>
                  <a:lnTo>
                    <a:pt x="73" y="33"/>
                  </a:lnTo>
                  <a:lnTo>
                    <a:pt x="71" y="33"/>
                  </a:lnTo>
                  <a:lnTo>
                    <a:pt x="68" y="33"/>
                  </a:lnTo>
                  <a:lnTo>
                    <a:pt x="68" y="36"/>
                  </a:lnTo>
                  <a:lnTo>
                    <a:pt x="66" y="38"/>
                  </a:lnTo>
                  <a:lnTo>
                    <a:pt x="66" y="36"/>
                  </a:lnTo>
                  <a:lnTo>
                    <a:pt x="63" y="36"/>
                  </a:lnTo>
                  <a:lnTo>
                    <a:pt x="63" y="33"/>
                  </a:lnTo>
                  <a:lnTo>
                    <a:pt x="63" y="33"/>
                  </a:lnTo>
                  <a:lnTo>
                    <a:pt x="61" y="31"/>
                  </a:lnTo>
                  <a:lnTo>
                    <a:pt x="54" y="33"/>
                  </a:lnTo>
                  <a:lnTo>
                    <a:pt x="52" y="33"/>
                  </a:lnTo>
                  <a:lnTo>
                    <a:pt x="52" y="31"/>
                  </a:lnTo>
                  <a:lnTo>
                    <a:pt x="54" y="31"/>
                  </a:lnTo>
                  <a:lnTo>
                    <a:pt x="56" y="28"/>
                  </a:lnTo>
                  <a:lnTo>
                    <a:pt x="56" y="28"/>
                  </a:lnTo>
                  <a:lnTo>
                    <a:pt x="56" y="26"/>
                  </a:lnTo>
                  <a:lnTo>
                    <a:pt x="56" y="26"/>
                  </a:lnTo>
                  <a:lnTo>
                    <a:pt x="54" y="24"/>
                  </a:lnTo>
                  <a:lnTo>
                    <a:pt x="54" y="24"/>
                  </a:lnTo>
                  <a:lnTo>
                    <a:pt x="54" y="21"/>
                  </a:lnTo>
                  <a:lnTo>
                    <a:pt x="52" y="21"/>
                  </a:lnTo>
                  <a:lnTo>
                    <a:pt x="52" y="21"/>
                  </a:lnTo>
                  <a:lnTo>
                    <a:pt x="52" y="21"/>
                  </a:lnTo>
                  <a:lnTo>
                    <a:pt x="52" y="21"/>
                  </a:lnTo>
                  <a:lnTo>
                    <a:pt x="52" y="19"/>
                  </a:lnTo>
                  <a:lnTo>
                    <a:pt x="49" y="19"/>
                  </a:lnTo>
                  <a:lnTo>
                    <a:pt x="49" y="19"/>
                  </a:lnTo>
                  <a:lnTo>
                    <a:pt x="49" y="19"/>
                  </a:lnTo>
                  <a:lnTo>
                    <a:pt x="47" y="17"/>
                  </a:lnTo>
                  <a:lnTo>
                    <a:pt x="47" y="17"/>
                  </a:lnTo>
                  <a:lnTo>
                    <a:pt x="47" y="14"/>
                  </a:lnTo>
                  <a:lnTo>
                    <a:pt x="47" y="14"/>
                  </a:lnTo>
                  <a:lnTo>
                    <a:pt x="45" y="14"/>
                  </a:lnTo>
                  <a:lnTo>
                    <a:pt x="45" y="14"/>
                  </a:lnTo>
                  <a:lnTo>
                    <a:pt x="42" y="14"/>
                  </a:lnTo>
                  <a:lnTo>
                    <a:pt x="40" y="12"/>
                  </a:lnTo>
                  <a:lnTo>
                    <a:pt x="40" y="12"/>
                  </a:lnTo>
                  <a:lnTo>
                    <a:pt x="37" y="12"/>
                  </a:lnTo>
                  <a:lnTo>
                    <a:pt x="37" y="9"/>
                  </a:lnTo>
                  <a:lnTo>
                    <a:pt x="35" y="9"/>
                  </a:lnTo>
                  <a:lnTo>
                    <a:pt x="35" y="9"/>
                  </a:lnTo>
                  <a:lnTo>
                    <a:pt x="33" y="7"/>
                  </a:lnTo>
                  <a:lnTo>
                    <a:pt x="30" y="7"/>
                  </a:lnTo>
                  <a:lnTo>
                    <a:pt x="30" y="5"/>
                  </a:lnTo>
                  <a:lnTo>
                    <a:pt x="30" y="2"/>
                  </a:lnTo>
                  <a:lnTo>
                    <a:pt x="30" y="0"/>
                  </a:lnTo>
                  <a:lnTo>
                    <a:pt x="30" y="0"/>
                  </a:lnTo>
                  <a:lnTo>
                    <a:pt x="28" y="2"/>
                  </a:lnTo>
                  <a:lnTo>
                    <a:pt x="28" y="2"/>
                  </a:lnTo>
                  <a:lnTo>
                    <a:pt x="28" y="5"/>
                  </a:lnTo>
                  <a:lnTo>
                    <a:pt x="26" y="9"/>
                  </a:lnTo>
                  <a:lnTo>
                    <a:pt x="23" y="12"/>
                  </a:lnTo>
                  <a:lnTo>
                    <a:pt x="23" y="12"/>
                  </a:lnTo>
                  <a:lnTo>
                    <a:pt x="23" y="14"/>
                  </a:lnTo>
                  <a:lnTo>
                    <a:pt x="23" y="14"/>
                  </a:lnTo>
                  <a:lnTo>
                    <a:pt x="26" y="17"/>
                  </a:lnTo>
                  <a:lnTo>
                    <a:pt x="26" y="17"/>
                  </a:lnTo>
                  <a:lnTo>
                    <a:pt x="26" y="17"/>
                  </a:lnTo>
                  <a:lnTo>
                    <a:pt x="26" y="14"/>
                  </a:lnTo>
                  <a:lnTo>
                    <a:pt x="26" y="14"/>
                  </a:lnTo>
                  <a:lnTo>
                    <a:pt x="28" y="14"/>
                  </a:lnTo>
                  <a:lnTo>
                    <a:pt x="28" y="14"/>
                  </a:lnTo>
                  <a:lnTo>
                    <a:pt x="33" y="14"/>
                  </a:lnTo>
                  <a:lnTo>
                    <a:pt x="35" y="17"/>
                  </a:lnTo>
                  <a:lnTo>
                    <a:pt x="37" y="19"/>
                  </a:lnTo>
                  <a:lnTo>
                    <a:pt x="40" y="24"/>
                  </a:lnTo>
                  <a:lnTo>
                    <a:pt x="40" y="26"/>
                  </a:lnTo>
                  <a:lnTo>
                    <a:pt x="37" y="26"/>
                  </a:lnTo>
                  <a:lnTo>
                    <a:pt x="37" y="26"/>
                  </a:lnTo>
                  <a:lnTo>
                    <a:pt x="35" y="26"/>
                  </a:lnTo>
                  <a:lnTo>
                    <a:pt x="35" y="26"/>
                  </a:lnTo>
                  <a:lnTo>
                    <a:pt x="35" y="26"/>
                  </a:lnTo>
                  <a:lnTo>
                    <a:pt x="33" y="24"/>
                  </a:lnTo>
                  <a:lnTo>
                    <a:pt x="33" y="24"/>
                  </a:lnTo>
                  <a:lnTo>
                    <a:pt x="33" y="26"/>
                  </a:lnTo>
                  <a:lnTo>
                    <a:pt x="33" y="26"/>
                  </a:lnTo>
                  <a:lnTo>
                    <a:pt x="28" y="28"/>
                  </a:lnTo>
                  <a:lnTo>
                    <a:pt x="28" y="31"/>
                  </a:lnTo>
                  <a:lnTo>
                    <a:pt x="26" y="31"/>
                  </a:lnTo>
                  <a:lnTo>
                    <a:pt x="26" y="33"/>
                  </a:lnTo>
                  <a:lnTo>
                    <a:pt x="26" y="36"/>
                  </a:lnTo>
                  <a:lnTo>
                    <a:pt x="26" y="38"/>
                  </a:lnTo>
                  <a:lnTo>
                    <a:pt x="23" y="38"/>
                  </a:lnTo>
                  <a:lnTo>
                    <a:pt x="18" y="40"/>
                  </a:lnTo>
                  <a:lnTo>
                    <a:pt x="16" y="40"/>
                  </a:lnTo>
                  <a:lnTo>
                    <a:pt x="16" y="40"/>
                  </a:lnTo>
                  <a:lnTo>
                    <a:pt x="16" y="43"/>
                  </a:lnTo>
                  <a:lnTo>
                    <a:pt x="14" y="43"/>
                  </a:lnTo>
                  <a:lnTo>
                    <a:pt x="14" y="43"/>
                  </a:lnTo>
                  <a:lnTo>
                    <a:pt x="11" y="45"/>
                  </a:lnTo>
                  <a:lnTo>
                    <a:pt x="11" y="45"/>
                  </a:lnTo>
                  <a:lnTo>
                    <a:pt x="9" y="50"/>
                  </a:lnTo>
                  <a:lnTo>
                    <a:pt x="9" y="50"/>
                  </a:lnTo>
                  <a:lnTo>
                    <a:pt x="9" y="50"/>
                  </a:lnTo>
                  <a:lnTo>
                    <a:pt x="9" y="52"/>
                  </a:lnTo>
                  <a:lnTo>
                    <a:pt x="9" y="52"/>
                  </a:lnTo>
                  <a:lnTo>
                    <a:pt x="9" y="52"/>
                  </a:lnTo>
                  <a:lnTo>
                    <a:pt x="11" y="52"/>
                  </a:lnTo>
                  <a:lnTo>
                    <a:pt x="11" y="52"/>
                  </a:lnTo>
                  <a:lnTo>
                    <a:pt x="9" y="54"/>
                  </a:lnTo>
                  <a:lnTo>
                    <a:pt x="9" y="57"/>
                  </a:lnTo>
                  <a:lnTo>
                    <a:pt x="7" y="59"/>
                  </a:lnTo>
                  <a:lnTo>
                    <a:pt x="4" y="64"/>
                  </a:lnTo>
                  <a:lnTo>
                    <a:pt x="4" y="66"/>
                  </a:lnTo>
                  <a:lnTo>
                    <a:pt x="4" y="66"/>
                  </a:lnTo>
                  <a:lnTo>
                    <a:pt x="4" y="66"/>
                  </a:lnTo>
                  <a:lnTo>
                    <a:pt x="4" y="71"/>
                  </a:lnTo>
                  <a:lnTo>
                    <a:pt x="4" y="71"/>
                  </a:lnTo>
                  <a:lnTo>
                    <a:pt x="4" y="73"/>
                  </a:lnTo>
                  <a:lnTo>
                    <a:pt x="4" y="73"/>
                  </a:lnTo>
                  <a:lnTo>
                    <a:pt x="7" y="76"/>
                  </a:lnTo>
                  <a:lnTo>
                    <a:pt x="7" y="76"/>
                  </a:lnTo>
                  <a:lnTo>
                    <a:pt x="7" y="78"/>
                  </a:lnTo>
                  <a:lnTo>
                    <a:pt x="9" y="78"/>
                  </a:lnTo>
                  <a:lnTo>
                    <a:pt x="9" y="78"/>
                  </a:lnTo>
                  <a:lnTo>
                    <a:pt x="11" y="78"/>
                  </a:lnTo>
                  <a:lnTo>
                    <a:pt x="14" y="78"/>
                  </a:lnTo>
                  <a:lnTo>
                    <a:pt x="16" y="76"/>
                  </a:lnTo>
                  <a:lnTo>
                    <a:pt x="18" y="78"/>
                  </a:lnTo>
                  <a:lnTo>
                    <a:pt x="23" y="83"/>
                  </a:lnTo>
                  <a:lnTo>
                    <a:pt x="30" y="88"/>
                  </a:lnTo>
                  <a:lnTo>
                    <a:pt x="33" y="90"/>
                  </a:lnTo>
                  <a:lnTo>
                    <a:pt x="33" y="95"/>
                  </a:lnTo>
                  <a:lnTo>
                    <a:pt x="35" y="97"/>
                  </a:lnTo>
                  <a:lnTo>
                    <a:pt x="37" y="97"/>
                  </a:lnTo>
                  <a:lnTo>
                    <a:pt x="37" y="99"/>
                  </a:lnTo>
                  <a:lnTo>
                    <a:pt x="40" y="102"/>
                  </a:lnTo>
                  <a:lnTo>
                    <a:pt x="40" y="104"/>
                  </a:lnTo>
                  <a:lnTo>
                    <a:pt x="42" y="104"/>
                  </a:lnTo>
                  <a:lnTo>
                    <a:pt x="45" y="104"/>
                  </a:lnTo>
                  <a:lnTo>
                    <a:pt x="47" y="104"/>
                  </a:lnTo>
                  <a:lnTo>
                    <a:pt x="49" y="104"/>
                  </a:lnTo>
                  <a:lnTo>
                    <a:pt x="52" y="107"/>
                  </a:lnTo>
                  <a:lnTo>
                    <a:pt x="54" y="107"/>
                  </a:lnTo>
                  <a:lnTo>
                    <a:pt x="54" y="107"/>
                  </a:lnTo>
                  <a:lnTo>
                    <a:pt x="54" y="107"/>
                  </a:lnTo>
                  <a:lnTo>
                    <a:pt x="56" y="107"/>
                  </a:lnTo>
                  <a:lnTo>
                    <a:pt x="56" y="104"/>
                  </a:lnTo>
                  <a:lnTo>
                    <a:pt x="56" y="104"/>
                  </a:lnTo>
                  <a:lnTo>
                    <a:pt x="59" y="104"/>
                  </a:lnTo>
                  <a:lnTo>
                    <a:pt x="59" y="104"/>
                  </a:lnTo>
                  <a:lnTo>
                    <a:pt x="59" y="104"/>
                  </a:lnTo>
                  <a:lnTo>
                    <a:pt x="59" y="102"/>
                  </a:lnTo>
                  <a:lnTo>
                    <a:pt x="61" y="104"/>
                  </a:lnTo>
                  <a:lnTo>
                    <a:pt x="63" y="104"/>
                  </a:lnTo>
                  <a:lnTo>
                    <a:pt x="63" y="107"/>
                  </a:lnTo>
                  <a:lnTo>
                    <a:pt x="66" y="107"/>
                  </a:lnTo>
                  <a:lnTo>
                    <a:pt x="66" y="107"/>
                  </a:lnTo>
                  <a:lnTo>
                    <a:pt x="66" y="109"/>
                  </a:lnTo>
                  <a:lnTo>
                    <a:pt x="63" y="114"/>
                  </a:lnTo>
                  <a:lnTo>
                    <a:pt x="63" y="114"/>
                  </a:lnTo>
                  <a:lnTo>
                    <a:pt x="66" y="114"/>
                  </a:lnTo>
                  <a:lnTo>
                    <a:pt x="66" y="116"/>
                  </a:lnTo>
                  <a:lnTo>
                    <a:pt x="66" y="116"/>
                  </a:lnTo>
                  <a:lnTo>
                    <a:pt x="66" y="116"/>
                  </a:lnTo>
                  <a:lnTo>
                    <a:pt x="68" y="118"/>
                  </a:lnTo>
                  <a:lnTo>
                    <a:pt x="68" y="121"/>
                  </a:lnTo>
                  <a:lnTo>
                    <a:pt x="68" y="121"/>
                  </a:lnTo>
                  <a:lnTo>
                    <a:pt x="71" y="121"/>
                  </a:lnTo>
                  <a:lnTo>
                    <a:pt x="71" y="121"/>
                  </a:lnTo>
                  <a:lnTo>
                    <a:pt x="73" y="121"/>
                  </a:lnTo>
                  <a:lnTo>
                    <a:pt x="75" y="123"/>
                  </a:lnTo>
                  <a:lnTo>
                    <a:pt x="80" y="123"/>
                  </a:lnTo>
                  <a:lnTo>
                    <a:pt x="80" y="123"/>
                  </a:lnTo>
                  <a:lnTo>
                    <a:pt x="80" y="123"/>
                  </a:lnTo>
                  <a:lnTo>
                    <a:pt x="80" y="125"/>
                  </a:lnTo>
                  <a:lnTo>
                    <a:pt x="80" y="125"/>
                  </a:lnTo>
                  <a:lnTo>
                    <a:pt x="75" y="128"/>
                  </a:lnTo>
                  <a:lnTo>
                    <a:pt x="75" y="128"/>
                  </a:lnTo>
                  <a:lnTo>
                    <a:pt x="75" y="130"/>
                  </a:lnTo>
                  <a:lnTo>
                    <a:pt x="75" y="130"/>
                  </a:lnTo>
                  <a:lnTo>
                    <a:pt x="75" y="133"/>
                  </a:lnTo>
                  <a:lnTo>
                    <a:pt x="73" y="133"/>
                  </a:lnTo>
                  <a:lnTo>
                    <a:pt x="75" y="135"/>
                  </a:lnTo>
                  <a:lnTo>
                    <a:pt x="73" y="135"/>
                  </a:lnTo>
                  <a:lnTo>
                    <a:pt x="66" y="133"/>
                  </a:lnTo>
                  <a:lnTo>
                    <a:pt x="66" y="133"/>
                  </a:lnTo>
                  <a:lnTo>
                    <a:pt x="66" y="133"/>
                  </a:lnTo>
                  <a:lnTo>
                    <a:pt x="66" y="133"/>
                  </a:lnTo>
                  <a:lnTo>
                    <a:pt x="63" y="133"/>
                  </a:lnTo>
                  <a:lnTo>
                    <a:pt x="63" y="135"/>
                  </a:lnTo>
                  <a:lnTo>
                    <a:pt x="63" y="135"/>
                  </a:lnTo>
                  <a:lnTo>
                    <a:pt x="59" y="135"/>
                  </a:lnTo>
                  <a:lnTo>
                    <a:pt x="54" y="133"/>
                  </a:lnTo>
                  <a:lnTo>
                    <a:pt x="52" y="133"/>
                  </a:lnTo>
                  <a:lnTo>
                    <a:pt x="47" y="133"/>
                  </a:lnTo>
                  <a:lnTo>
                    <a:pt x="47" y="133"/>
                  </a:lnTo>
                  <a:lnTo>
                    <a:pt x="47" y="133"/>
                  </a:lnTo>
                  <a:lnTo>
                    <a:pt x="45" y="135"/>
                  </a:lnTo>
                  <a:lnTo>
                    <a:pt x="45" y="135"/>
                  </a:lnTo>
                  <a:lnTo>
                    <a:pt x="45" y="135"/>
                  </a:lnTo>
                  <a:lnTo>
                    <a:pt x="45" y="135"/>
                  </a:lnTo>
                  <a:lnTo>
                    <a:pt x="42" y="133"/>
                  </a:lnTo>
                  <a:lnTo>
                    <a:pt x="37" y="133"/>
                  </a:lnTo>
                  <a:lnTo>
                    <a:pt x="37" y="133"/>
                  </a:lnTo>
                  <a:lnTo>
                    <a:pt x="35" y="133"/>
                  </a:lnTo>
                  <a:lnTo>
                    <a:pt x="33" y="135"/>
                  </a:lnTo>
                  <a:lnTo>
                    <a:pt x="33" y="140"/>
                  </a:lnTo>
                  <a:lnTo>
                    <a:pt x="33" y="144"/>
                  </a:lnTo>
                  <a:lnTo>
                    <a:pt x="33" y="147"/>
                  </a:lnTo>
                  <a:lnTo>
                    <a:pt x="30" y="149"/>
                  </a:lnTo>
                  <a:lnTo>
                    <a:pt x="30" y="151"/>
                  </a:lnTo>
                  <a:lnTo>
                    <a:pt x="28" y="154"/>
                  </a:lnTo>
                  <a:lnTo>
                    <a:pt x="26" y="159"/>
                  </a:lnTo>
                  <a:lnTo>
                    <a:pt x="26" y="161"/>
                  </a:lnTo>
                  <a:lnTo>
                    <a:pt x="23" y="161"/>
                  </a:lnTo>
                  <a:lnTo>
                    <a:pt x="23" y="161"/>
                  </a:lnTo>
                  <a:lnTo>
                    <a:pt x="18" y="161"/>
                  </a:lnTo>
                  <a:lnTo>
                    <a:pt x="18" y="161"/>
                  </a:lnTo>
                  <a:lnTo>
                    <a:pt x="18" y="159"/>
                  </a:lnTo>
                  <a:lnTo>
                    <a:pt x="16" y="156"/>
                  </a:lnTo>
                  <a:lnTo>
                    <a:pt x="16" y="156"/>
                  </a:lnTo>
                  <a:lnTo>
                    <a:pt x="14" y="154"/>
                  </a:lnTo>
                  <a:lnTo>
                    <a:pt x="14" y="154"/>
                  </a:lnTo>
                  <a:lnTo>
                    <a:pt x="11" y="156"/>
                  </a:lnTo>
                  <a:lnTo>
                    <a:pt x="7" y="156"/>
                  </a:lnTo>
                  <a:lnTo>
                    <a:pt x="7" y="159"/>
                  </a:lnTo>
                  <a:lnTo>
                    <a:pt x="7" y="159"/>
                  </a:lnTo>
                  <a:lnTo>
                    <a:pt x="9" y="159"/>
                  </a:lnTo>
                  <a:lnTo>
                    <a:pt x="9" y="161"/>
                  </a:lnTo>
                  <a:lnTo>
                    <a:pt x="9" y="163"/>
                  </a:lnTo>
                  <a:lnTo>
                    <a:pt x="9" y="166"/>
                  </a:lnTo>
                  <a:lnTo>
                    <a:pt x="7" y="166"/>
                  </a:lnTo>
                  <a:lnTo>
                    <a:pt x="7" y="168"/>
                  </a:lnTo>
                  <a:lnTo>
                    <a:pt x="7" y="168"/>
                  </a:lnTo>
                  <a:lnTo>
                    <a:pt x="4" y="168"/>
                  </a:lnTo>
                  <a:lnTo>
                    <a:pt x="4" y="170"/>
                  </a:lnTo>
                  <a:lnTo>
                    <a:pt x="4" y="170"/>
                  </a:lnTo>
                  <a:lnTo>
                    <a:pt x="4" y="170"/>
                  </a:lnTo>
                  <a:lnTo>
                    <a:pt x="2" y="173"/>
                  </a:lnTo>
                  <a:lnTo>
                    <a:pt x="2" y="173"/>
                  </a:lnTo>
                  <a:lnTo>
                    <a:pt x="2" y="175"/>
                  </a:lnTo>
                  <a:lnTo>
                    <a:pt x="0" y="178"/>
                  </a:lnTo>
                  <a:lnTo>
                    <a:pt x="0" y="180"/>
                  </a:lnTo>
                  <a:lnTo>
                    <a:pt x="0" y="182"/>
                  </a:lnTo>
                  <a:lnTo>
                    <a:pt x="2" y="182"/>
                  </a:lnTo>
                  <a:lnTo>
                    <a:pt x="2" y="182"/>
                  </a:lnTo>
                  <a:lnTo>
                    <a:pt x="4" y="185"/>
                  </a:lnTo>
                  <a:lnTo>
                    <a:pt x="4" y="187"/>
                  </a:lnTo>
                  <a:lnTo>
                    <a:pt x="4" y="187"/>
                  </a:lnTo>
                  <a:lnTo>
                    <a:pt x="4" y="192"/>
                  </a:lnTo>
                  <a:lnTo>
                    <a:pt x="4" y="192"/>
                  </a:lnTo>
                  <a:lnTo>
                    <a:pt x="4" y="192"/>
                  </a:lnTo>
                  <a:lnTo>
                    <a:pt x="7" y="194"/>
                  </a:lnTo>
                  <a:lnTo>
                    <a:pt x="7" y="194"/>
                  </a:lnTo>
                  <a:lnTo>
                    <a:pt x="7" y="194"/>
                  </a:lnTo>
                  <a:lnTo>
                    <a:pt x="9" y="196"/>
                  </a:lnTo>
                  <a:lnTo>
                    <a:pt x="30" y="208"/>
                  </a:lnTo>
                  <a:lnTo>
                    <a:pt x="37" y="213"/>
                  </a:lnTo>
                  <a:lnTo>
                    <a:pt x="40" y="213"/>
                  </a:lnTo>
                  <a:lnTo>
                    <a:pt x="45" y="213"/>
                  </a:lnTo>
                  <a:lnTo>
                    <a:pt x="49" y="213"/>
                  </a:lnTo>
                  <a:lnTo>
                    <a:pt x="52" y="213"/>
                  </a:lnTo>
                  <a:lnTo>
                    <a:pt x="52" y="213"/>
                  </a:lnTo>
                  <a:lnTo>
                    <a:pt x="52" y="211"/>
                  </a:lnTo>
                  <a:lnTo>
                    <a:pt x="54" y="211"/>
                  </a:lnTo>
                  <a:lnTo>
                    <a:pt x="56" y="213"/>
                  </a:lnTo>
                  <a:lnTo>
                    <a:pt x="59" y="215"/>
                  </a:lnTo>
                  <a:lnTo>
                    <a:pt x="59" y="218"/>
                  </a:lnTo>
                  <a:lnTo>
                    <a:pt x="59" y="218"/>
                  </a:lnTo>
                  <a:lnTo>
                    <a:pt x="59" y="220"/>
                  </a:lnTo>
                  <a:lnTo>
                    <a:pt x="61" y="220"/>
                  </a:lnTo>
                  <a:lnTo>
                    <a:pt x="59" y="220"/>
                  </a:lnTo>
                  <a:lnTo>
                    <a:pt x="59" y="223"/>
                  </a:lnTo>
                  <a:lnTo>
                    <a:pt x="59" y="223"/>
                  </a:lnTo>
                  <a:lnTo>
                    <a:pt x="56" y="225"/>
                  </a:lnTo>
                  <a:lnTo>
                    <a:pt x="56" y="225"/>
                  </a:lnTo>
                  <a:lnTo>
                    <a:pt x="54" y="225"/>
                  </a:lnTo>
                  <a:lnTo>
                    <a:pt x="54" y="227"/>
                  </a:lnTo>
                  <a:lnTo>
                    <a:pt x="54" y="227"/>
                  </a:lnTo>
                  <a:lnTo>
                    <a:pt x="54" y="230"/>
                  </a:lnTo>
                  <a:lnTo>
                    <a:pt x="54" y="230"/>
                  </a:lnTo>
                  <a:lnTo>
                    <a:pt x="54" y="232"/>
                  </a:lnTo>
                  <a:lnTo>
                    <a:pt x="54" y="234"/>
                  </a:lnTo>
                  <a:lnTo>
                    <a:pt x="54" y="234"/>
                  </a:lnTo>
                  <a:lnTo>
                    <a:pt x="56" y="237"/>
                  </a:lnTo>
                  <a:lnTo>
                    <a:pt x="56" y="237"/>
                  </a:lnTo>
                  <a:lnTo>
                    <a:pt x="59" y="237"/>
                  </a:lnTo>
                  <a:lnTo>
                    <a:pt x="59" y="239"/>
                  </a:lnTo>
                  <a:lnTo>
                    <a:pt x="56" y="239"/>
                  </a:lnTo>
                  <a:lnTo>
                    <a:pt x="56" y="241"/>
                  </a:lnTo>
                  <a:lnTo>
                    <a:pt x="56" y="241"/>
                  </a:lnTo>
                  <a:lnTo>
                    <a:pt x="56" y="244"/>
                  </a:lnTo>
                  <a:lnTo>
                    <a:pt x="56" y="246"/>
                  </a:lnTo>
                  <a:lnTo>
                    <a:pt x="56" y="249"/>
                  </a:lnTo>
                  <a:lnTo>
                    <a:pt x="56" y="249"/>
                  </a:lnTo>
                  <a:lnTo>
                    <a:pt x="54" y="251"/>
                  </a:lnTo>
                  <a:lnTo>
                    <a:pt x="52" y="253"/>
                  </a:lnTo>
                  <a:lnTo>
                    <a:pt x="49" y="253"/>
                  </a:lnTo>
                  <a:lnTo>
                    <a:pt x="49" y="253"/>
                  </a:lnTo>
                  <a:lnTo>
                    <a:pt x="47" y="253"/>
                  </a:lnTo>
                  <a:lnTo>
                    <a:pt x="47" y="253"/>
                  </a:lnTo>
                  <a:lnTo>
                    <a:pt x="45" y="256"/>
                  </a:lnTo>
                  <a:lnTo>
                    <a:pt x="45" y="256"/>
                  </a:lnTo>
                  <a:lnTo>
                    <a:pt x="47" y="256"/>
                  </a:lnTo>
                  <a:lnTo>
                    <a:pt x="47" y="258"/>
                  </a:lnTo>
                  <a:lnTo>
                    <a:pt x="45" y="258"/>
                  </a:lnTo>
                  <a:lnTo>
                    <a:pt x="45" y="260"/>
                  </a:lnTo>
                  <a:lnTo>
                    <a:pt x="45" y="260"/>
                  </a:lnTo>
                  <a:lnTo>
                    <a:pt x="45" y="263"/>
                  </a:lnTo>
                  <a:lnTo>
                    <a:pt x="45" y="263"/>
                  </a:lnTo>
                  <a:lnTo>
                    <a:pt x="45" y="265"/>
                  </a:lnTo>
                  <a:lnTo>
                    <a:pt x="42" y="272"/>
                  </a:lnTo>
                  <a:lnTo>
                    <a:pt x="42" y="275"/>
                  </a:lnTo>
                  <a:lnTo>
                    <a:pt x="45" y="275"/>
                  </a:lnTo>
                  <a:lnTo>
                    <a:pt x="45" y="275"/>
                  </a:lnTo>
                  <a:lnTo>
                    <a:pt x="45" y="275"/>
                  </a:lnTo>
                  <a:lnTo>
                    <a:pt x="45" y="275"/>
                  </a:lnTo>
                  <a:lnTo>
                    <a:pt x="45" y="277"/>
                  </a:lnTo>
                  <a:lnTo>
                    <a:pt x="45" y="277"/>
                  </a:lnTo>
                  <a:lnTo>
                    <a:pt x="45" y="277"/>
                  </a:lnTo>
                  <a:lnTo>
                    <a:pt x="47" y="277"/>
                  </a:lnTo>
                  <a:lnTo>
                    <a:pt x="47" y="277"/>
                  </a:lnTo>
                  <a:lnTo>
                    <a:pt x="49" y="277"/>
                  </a:lnTo>
                  <a:lnTo>
                    <a:pt x="49" y="279"/>
                  </a:lnTo>
                  <a:lnTo>
                    <a:pt x="52" y="282"/>
                  </a:lnTo>
                  <a:lnTo>
                    <a:pt x="54" y="284"/>
                  </a:lnTo>
                  <a:lnTo>
                    <a:pt x="56" y="286"/>
                  </a:lnTo>
                  <a:lnTo>
                    <a:pt x="56" y="286"/>
                  </a:lnTo>
                  <a:lnTo>
                    <a:pt x="56" y="289"/>
                  </a:lnTo>
                  <a:lnTo>
                    <a:pt x="59" y="289"/>
                  </a:lnTo>
                  <a:lnTo>
                    <a:pt x="59" y="286"/>
                  </a:lnTo>
                  <a:lnTo>
                    <a:pt x="61" y="286"/>
                  </a:lnTo>
                  <a:lnTo>
                    <a:pt x="61" y="286"/>
                  </a:lnTo>
                  <a:lnTo>
                    <a:pt x="61" y="289"/>
                  </a:lnTo>
                  <a:lnTo>
                    <a:pt x="56" y="301"/>
                  </a:lnTo>
                  <a:lnTo>
                    <a:pt x="56" y="303"/>
                  </a:lnTo>
                  <a:lnTo>
                    <a:pt x="54" y="305"/>
                  </a:lnTo>
                  <a:lnTo>
                    <a:pt x="54" y="308"/>
                  </a:lnTo>
                  <a:lnTo>
                    <a:pt x="56" y="308"/>
                  </a:lnTo>
                  <a:lnTo>
                    <a:pt x="56" y="310"/>
                  </a:lnTo>
                  <a:lnTo>
                    <a:pt x="61" y="310"/>
                  </a:lnTo>
                  <a:lnTo>
                    <a:pt x="63" y="310"/>
                  </a:lnTo>
                  <a:lnTo>
                    <a:pt x="63" y="310"/>
                  </a:lnTo>
                  <a:lnTo>
                    <a:pt x="63" y="310"/>
                  </a:lnTo>
                  <a:lnTo>
                    <a:pt x="66" y="310"/>
                  </a:lnTo>
                  <a:lnTo>
                    <a:pt x="66" y="310"/>
                  </a:lnTo>
                  <a:lnTo>
                    <a:pt x="68" y="310"/>
                  </a:lnTo>
                  <a:lnTo>
                    <a:pt x="73" y="312"/>
                  </a:lnTo>
                  <a:lnTo>
                    <a:pt x="73" y="312"/>
                  </a:lnTo>
                  <a:lnTo>
                    <a:pt x="75" y="312"/>
                  </a:lnTo>
                  <a:lnTo>
                    <a:pt x="78" y="312"/>
                  </a:lnTo>
                  <a:lnTo>
                    <a:pt x="78" y="312"/>
                  </a:lnTo>
                  <a:lnTo>
                    <a:pt x="78" y="312"/>
                  </a:lnTo>
                  <a:lnTo>
                    <a:pt x="78" y="315"/>
                  </a:lnTo>
                  <a:lnTo>
                    <a:pt x="75" y="315"/>
                  </a:lnTo>
                  <a:lnTo>
                    <a:pt x="75" y="317"/>
                  </a:lnTo>
                  <a:lnTo>
                    <a:pt x="71" y="322"/>
                  </a:lnTo>
                  <a:lnTo>
                    <a:pt x="68" y="324"/>
                  </a:lnTo>
                  <a:lnTo>
                    <a:pt x="68" y="329"/>
                  </a:lnTo>
                  <a:lnTo>
                    <a:pt x="68" y="331"/>
                  </a:lnTo>
                  <a:lnTo>
                    <a:pt x="68" y="334"/>
                  </a:lnTo>
                  <a:lnTo>
                    <a:pt x="68" y="334"/>
                  </a:lnTo>
                  <a:lnTo>
                    <a:pt x="71" y="336"/>
                  </a:lnTo>
                  <a:lnTo>
                    <a:pt x="71" y="338"/>
                  </a:lnTo>
                  <a:lnTo>
                    <a:pt x="73" y="341"/>
                  </a:lnTo>
                  <a:lnTo>
                    <a:pt x="73" y="343"/>
                  </a:lnTo>
                  <a:lnTo>
                    <a:pt x="75" y="343"/>
                  </a:lnTo>
                  <a:lnTo>
                    <a:pt x="75" y="346"/>
                  </a:lnTo>
                  <a:lnTo>
                    <a:pt x="78" y="346"/>
                  </a:lnTo>
                  <a:lnTo>
                    <a:pt x="75" y="348"/>
                  </a:lnTo>
                  <a:lnTo>
                    <a:pt x="75" y="350"/>
                  </a:lnTo>
                  <a:lnTo>
                    <a:pt x="75" y="350"/>
                  </a:lnTo>
                  <a:lnTo>
                    <a:pt x="75" y="353"/>
                  </a:lnTo>
                  <a:lnTo>
                    <a:pt x="73" y="353"/>
                  </a:lnTo>
                  <a:lnTo>
                    <a:pt x="73" y="355"/>
                  </a:lnTo>
                  <a:lnTo>
                    <a:pt x="73" y="355"/>
                  </a:lnTo>
                  <a:lnTo>
                    <a:pt x="75" y="357"/>
                  </a:lnTo>
                  <a:lnTo>
                    <a:pt x="75" y="360"/>
                  </a:lnTo>
                  <a:lnTo>
                    <a:pt x="75" y="362"/>
                  </a:lnTo>
                  <a:lnTo>
                    <a:pt x="75" y="365"/>
                  </a:lnTo>
                  <a:lnTo>
                    <a:pt x="78" y="367"/>
                  </a:lnTo>
                  <a:lnTo>
                    <a:pt x="78" y="369"/>
                  </a:lnTo>
                  <a:lnTo>
                    <a:pt x="78" y="369"/>
                  </a:lnTo>
                  <a:lnTo>
                    <a:pt x="75" y="372"/>
                  </a:lnTo>
                  <a:lnTo>
                    <a:pt x="78" y="372"/>
                  </a:lnTo>
                  <a:lnTo>
                    <a:pt x="78" y="374"/>
                  </a:lnTo>
                  <a:lnTo>
                    <a:pt x="80" y="376"/>
                  </a:lnTo>
                  <a:lnTo>
                    <a:pt x="80" y="381"/>
                  </a:lnTo>
                  <a:lnTo>
                    <a:pt x="80" y="383"/>
                  </a:lnTo>
                  <a:lnTo>
                    <a:pt x="80" y="383"/>
                  </a:lnTo>
                  <a:lnTo>
                    <a:pt x="80" y="383"/>
                  </a:lnTo>
                  <a:lnTo>
                    <a:pt x="80" y="386"/>
                  </a:lnTo>
                  <a:lnTo>
                    <a:pt x="80" y="386"/>
                  </a:lnTo>
                  <a:lnTo>
                    <a:pt x="80" y="391"/>
                  </a:lnTo>
                  <a:lnTo>
                    <a:pt x="82" y="393"/>
                  </a:lnTo>
                  <a:lnTo>
                    <a:pt x="82" y="395"/>
                  </a:lnTo>
                  <a:lnTo>
                    <a:pt x="82" y="395"/>
                  </a:lnTo>
                  <a:lnTo>
                    <a:pt x="82" y="398"/>
                  </a:lnTo>
                  <a:lnTo>
                    <a:pt x="87" y="402"/>
                  </a:lnTo>
                  <a:lnTo>
                    <a:pt x="87" y="402"/>
                  </a:lnTo>
                  <a:lnTo>
                    <a:pt x="87" y="405"/>
                  </a:lnTo>
                  <a:lnTo>
                    <a:pt x="87" y="407"/>
                  </a:lnTo>
                  <a:lnTo>
                    <a:pt x="87" y="409"/>
                  </a:lnTo>
                  <a:lnTo>
                    <a:pt x="87" y="412"/>
                  </a:lnTo>
                  <a:lnTo>
                    <a:pt x="85" y="414"/>
                  </a:lnTo>
                  <a:lnTo>
                    <a:pt x="87" y="417"/>
                  </a:lnTo>
                  <a:lnTo>
                    <a:pt x="87" y="419"/>
                  </a:lnTo>
                  <a:lnTo>
                    <a:pt x="90" y="421"/>
                  </a:lnTo>
                  <a:lnTo>
                    <a:pt x="90" y="424"/>
                  </a:lnTo>
                  <a:lnTo>
                    <a:pt x="87" y="426"/>
                  </a:lnTo>
                  <a:lnTo>
                    <a:pt x="87" y="428"/>
                  </a:lnTo>
                  <a:lnTo>
                    <a:pt x="87" y="431"/>
                  </a:lnTo>
                  <a:lnTo>
                    <a:pt x="90" y="438"/>
                  </a:lnTo>
                  <a:lnTo>
                    <a:pt x="90" y="438"/>
                  </a:lnTo>
                  <a:lnTo>
                    <a:pt x="92" y="438"/>
                  </a:lnTo>
                  <a:lnTo>
                    <a:pt x="92" y="440"/>
                  </a:lnTo>
                  <a:lnTo>
                    <a:pt x="94" y="440"/>
                  </a:lnTo>
                  <a:lnTo>
                    <a:pt x="94" y="440"/>
                  </a:lnTo>
                  <a:lnTo>
                    <a:pt x="94" y="438"/>
                  </a:lnTo>
                  <a:lnTo>
                    <a:pt x="97" y="438"/>
                  </a:lnTo>
                  <a:lnTo>
                    <a:pt x="97" y="438"/>
                  </a:lnTo>
                  <a:lnTo>
                    <a:pt x="97" y="438"/>
                  </a:lnTo>
                  <a:lnTo>
                    <a:pt x="97" y="438"/>
                  </a:lnTo>
                  <a:lnTo>
                    <a:pt x="97" y="440"/>
                  </a:lnTo>
                  <a:lnTo>
                    <a:pt x="99" y="447"/>
                  </a:lnTo>
                  <a:lnTo>
                    <a:pt x="99" y="447"/>
                  </a:lnTo>
                  <a:lnTo>
                    <a:pt x="99" y="447"/>
                  </a:lnTo>
                  <a:lnTo>
                    <a:pt x="99" y="450"/>
                  </a:lnTo>
                  <a:lnTo>
                    <a:pt x="99" y="452"/>
                  </a:lnTo>
                  <a:lnTo>
                    <a:pt x="99" y="452"/>
                  </a:lnTo>
                  <a:lnTo>
                    <a:pt x="101" y="452"/>
                  </a:lnTo>
                  <a:lnTo>
                    <a:pt x="104" y="452"/>
                  </a:lnTo>
                  <a:lnTo>
                    <a:pt x="104" y="450"/>
                  </a:lnTo>
                  <a:lnTo>
                    <a:pt x="106" y="450"/>
                  </a:lnTo>
                  <a:lnTo>
                    <a:pt x="104" y="450"/>
                  </a:lnTo>
                  <a:lnTo>
                    <a:pt x="104" y="447"/>
                  </a:lnTo>
                  <a:lnTo>
                    <a:pt x="106" y="445"/>
                  </a:lnTo>
                  <a:lnTo>
                    <a:pt x="106" y="443"/>
                  </a:lnTo>
                  <a:lnTo>
                    <a:pt x="104" y="438"/>
                  </a:lnTo>
                  <a:lnTo>
                    <a:pt x="104" y="436"/>
                  </a:lnTo>
                  <a:lnTo>
                    <a:pt x="106" y="436"/>
                  </a:lnTo>
                  <a:lnTo>
                    <a:pt x="106" y="438"/>
                  </a:lnTo>
                  <a:lnTo>
                    <a:pt x="106" y="438"/>
                  </a:lnTo>
                  <a:lnTo>
                    <a:pt x="106" y="438"/>
                  </a:lnTo>
                  <a:lnTo>
                    <a:pt x="108" y="433"/>
                  </a:lnTo>
                  <a:lnTo>
                    <a:pt x="108" y="433"/>
                  </a:lnTo>
                  <a:lnTo>
                    <a:pt x="108" y="431"/>
                  </a:lnTo>
                  <a:lnTo>
                    <a:pt x="111" y="431"/>
                  </a:lnTo>
                  <a:lnTo>
                    <a:pt x="111" y="428"/>
                  </a:lnTo>
                  <a:lnTo>
                    <a:pt x="111" y="428"/>
                  </a:lnTo>
                  <a:lnTo>
                    <a:pt x="111" y="426"/>
                  </a:lnTo>
                  <a:lnTo>
                    <a:pt x="111" y="426"/>
                  </a:lnTo>
                  <a:lnTo>
                    <a:pt x="111" y="424"/>
                  </a:lnTo>
                  <a:lnTo>
                    <a:pt x="111" y="424"/>
                  </a:lnTo>
                  <a:lnTo>
                    <a:pt x="111" y="424"/>
                  </a:lnTo>
                  <a:lnTo>
                    <a:pt x="111" y="424"/>
                  </a:lnTo>
                  <a:lnTo>
                    <a:pt x="113" y="428"/>
                  </a:lnTo>
                  <a:lnTo>
                    <a:pt x="113" y="428"/>
                  </a:lnTo>
                  <a:lnTo>
                    <a:pt x="113" y="431"/>
                  </a:lnTo>
                  <a:lnTo>
                    <a:pt x="111" y="436"/>
                  </a:lnTo>
                  <a:lnTo>
                    <a:pt x="111" y="436"/>
                  </a:lnTo>
                  <a:lnTo>
                    <a:pt x="111" y="440"/>
                  </a:lnTo>
                  <a:lnTo>
                    <a:pt x="111" y="443"/>
                  </a:lnTo>
                  <a:lnTo>
                    <a:pt x="111" y="443"/>
                  </a:lnTo>
                  <a:lnTo>
                    <a:pt x="113" y="445"/>
                  </a:lnTo>
                  <a:lnTo>
                    <a:pt x="116" y="445"/>
                  </a:lnTo>
                  <a:lnTo>
                    <a:pt x="118" y="443"/>
                  </a:lnTo>
                  <a:lnTo>
                    <a:pt x="118" y="443"/>
                  </a:lnTo>
                  <a:lnTo>
                    <a:pt x="120" y="440"/>
                  </a:lnTo>
                  <a:lnTo>
                    <a:pt x="120" y="438"/>
                  </a:lnTo>
                  <a:lnTo>
                    <a:pt x="120" y="436"/>
                  </a:lnTo>
                  <a:lnTo>
                    <a:pt x="120" y="436"/>
                  </a:lnTo>
                  <a:lnTo>
                    <a:pt x="120" y="433"/>
                  </a:lnTo>
                  <a:lnTo>
                    <a:pt x="120" y="431"/>
                  </a:lnTo>
                  <a:lnTo>
                    <a:pt x="123" y="431"/>
                  </a:lnTo>
                  <a:lnTo>
                    <a:pt x="123" y="431"/>
                  </a:lnTo>
                  <a:lnTo>
                    <a:pt x="123" y="428"/>
                  </a:lnTo>
                  <a:lnTo>
                    <a:pt x="125" y="424"/>
                  </a:lnTo>
                  <a:lnTo>
                    <a:pt x="125" y="424"/>
                  </a:lnTo>
                  <a:lnTo>
                    <a:pt x="123" y="424"/>
                  </a:lnTo>
                  <a:lnTo>
                    <a:pt x="123" y="421"/>
                  </a:lnTo>
                  <a:lnTo>
                    <a:pt x="123" y="419"/>
                  </a:lnTo>
                  <a:lnTo>
                    <a:pt x="123" y="419"/>
                  </a:lnTo>
                  <a:lnTo>
                    <a:pt x="123" y="419"/>
                  </a:lnTo>
                  <a:lnTo>
                    <a:pt x="123" y="419"/>
                  </a:lnTo>
                  <a:lnTo>
                    <a:pt x="123" y="417"/>
                  </a:lnTo>
                  <a:lnTo>
                    <a:pt x="123" y="417"/>
                  </a:lnTo>
                  <a:lnTo>
                    <a:pt x="123" y="417"/>
                  </a:lnTo>
                  <a:lnTo>
                    <a:pt x="125" y="414"/>
                  </a:lnTo>
                  <a:lnTo>
                    <a:pt x="125" y="414"/>
                  </a:lnTo>
                  <a:lnTo>
                    <a:pt x="123" y="412"/>
                  </a:lnTo>
                  <a:lnTo>
                    <a:pt x="123" y="412"/>
                  </a:lnTo>
                  <a:lnTo>
                    <a:pt x="123" y="409"/>
                  </a:lnTo>
                  <a:lnTo>
                    <a:pt x="123" y="409"/>
                  </a:lnTo>
                  <a:lnTo>
                    <a:pt x="123" y="409"/>
                  </a:lnTo>
                  <a:lnTo>
                    <a:pt x="123" y="409"/>
                  </a:lnTo>
                  <a:lnTo>
                    <a:pt x="123" y="409"/>
                  </a:lnTo>
                  <a:lnTo>
                    <a:pt x="120" y="409"/>
                  </a:lnTo>
                  <a:lnTo>
                    <a:pt x="120" y="412"/>
                  </a:lnTo>
                  <a:lnTo>
                    <a:pt x="120" y="412"/>
                  </a:lnTo>
                  <a:lnTo>
                    <a:pt x="120" y="400"/>
                  </a:lnTo>
                  <a:lnTo>
                    <a:pt x="120" y="395"/>
                  </a:lnTo>
                  <a:lnTo>
                    <a:pt x="120" y="395"/>
                  </a:lnTo>
                  <a:lnTo>
                    <a:pt x="123" y="395"/>
                  </a:lnTo>
                  <a:lnTo>
                    <a:pt x="123" y="398"/>
                  </a:lnTo>
                  <a:lnTo>
                    <a:pt x="123" y="402"/>
                  </a:lnTo>
                  <a:lnTo>
                    <a:pt x="123" y="405"/>
                  </a:lnTo>
                  <a:lnTo>
                    <a:pt x="125" y="412"/>
                  </a:lnTo>
                  <a:lnTo>
                    <a:pt x="125" y="414"/>
                  </a:lnTo>
                  <a:lnTo>
                    <a:pt x="125" y="417"/>
                  </a:lnTo>
                  <a:lnTo>
                    <a:pt x="125" y="417"/>
                  </a:lnTo>
                  <a:lnTo>
                    <a:pt x="125" y="421"/>
                  </a:lnTo>
                  <a:lnTo>
                    <a:pt x="125" y="421"/>
                  </a:lnTo>
                  <a:lnTo>
                    <a:pt x="127" y="421"/>
                  </a:lnTo>
                  <a:lnTo>
                    <a:pt x="127" y="419"/>
                  </a:lnTo>
                  <a:lnTo>
                    <a:pt x="127" y="414"/>
                  </a:lnTo>
                  <a:lnTo>
                    <a:pt x="127" y="414"/>
                  </a:lnTo>
                  <a:lnTo>
                    <a:pt x="130" y="412"/>
                  </a:lnTo>
                  <a:lnTo>
                    <a:pt x="130" y="409"/>
                  </a:lnTo>
                  <a:lnTo>
                    <a:pt x="130" y="409"/>
                  </a:lnTo>
                  <a:lnTo>
                    <a:pt x="130" y="407"/>
                  </a:lnTo>
                  <a:lnTo>
                    <a:pt x="127" y="407"/>
                  </a:lnTo>
                  <a:lnTo>
                    <a:pt x="127" y="402"/>
                  </a:lnTo>
                  <a:lnTo>
                    <a:pt x="127" y="402"/>
                  </a:lnTo>
                  <a:lnTo>
                    <a:pt x="127" y="400"/>
                  </a:lnTo>
                  <a:lnTo>
                    <a:pt x="130" y="400"/>
                  </a:lnTo>
                  <a:lnTo>
                    <a:pt x="130" y="398"/>
                  </a:lnTo>
                  <a:lnTo>
                    <a:pt x="130" y="398"/>
                  </a:lnTo>
                  <a:lnTo>
                    <a:pt x="130" y="395"/>
                  </a:lnTo>
                  <a:lnTo>
                    <a:pt x="130" y="395"/>
                  </a:lnTo>
                  <a:lnTo>
                    <a:pt x="132" y="393"/>
                  </a:lnTo>
                  <a:lnTo>
                    <a:pt x="132" y="391"/>
                  </a:lnTo>
                  <a:lnTo>
                    <a:pt x="132" y="391"/>
                  </a:lnTo>
                  <a:lnTo>
                    <a:pt x="132" y="393"/>
                  </a:lnTo>
                  <a:lnTo>
                    <a:pt x="132" y="393"/>
                  </a:lnTo>
                  <a:lnTo>
                    <a:pt x="132" y="395"/>
                  </a:lnTo>
                  <a:lnTo>
                    <a:pt x="132" y="398"/>
                  </a:lnTo>
                  <a:lnTo>
                    <a:pt x="130" y="400"/>
                  </a:lnTo>
                  <a:lnTo>
                    <a:pt x="127" y="402"/>
                  </a:lnTo>
                  <a:lnTo>
                    <a:pt x="127" y="405"/>
                  </a:lnTo>
                  <a:lnTo>
                    <a:pt x="130" y="405"/>
                  </a:lnTo>
                  <a:lnTo>
                    <a:pt x="130" y="407"/>
                  </a:lnTo>
                  <a:lnTo>
                    <a:pt x="132" y="409"/>
                  </a:lnTo>
                  <a:lnTo>
                    <a:pt x="132" y="409"/>
                  </a:lnTo>
                  <a:lnTo>
                    <a:pt x="132" y="412"/>
                  </a:lnTo>
                  <a:lnTo>
                    <a:pt x="130" y="417"/>
                  </a:lnTo>
                  <a:lnTo>
                    <a:pt x="127" y="419"/>
                  </a:lnTo>
                  <a:lnTo>
                    <a:pt x="127" y="424"/>
                  </a:lnTo>
                  <a:lnTo>
                    <a:pt x="127" y="428"/>
                  </a:lnTo>
                  <a:lnTo>
                    <a:pt x="127" y="431"/>
                  </a:lnTo>
                  <a:lnTo>
                    <a:pt x="127" y="433"/>
                  </a:lnTo>
                  <a:lnTo>
                    <a:pt x="125" y="433"/>
                  </a:lnTo>
                  <a:lnTo>
                    <a:pt x="125" y="436"/>
                  </a:lnTo>
                  <a:lnTo>
                    <a:pt x="125" y="438"/>
                  </a:lnTo>
                  <a:lnTo>
                    <a:pt x="125" y="440"/>
                  </a:lnTo>
                  <a:lnTo>
                    <a:pt x="125" y="443"/>
                  </a:lnTo>
                  <a:lnTo>
                    <a:pt x="127" y="447"/>
                  </a:lnTo>
                  <a:lnTo>
                    <a:pt x="130" y="447"/>
                  </a:lnTo>
                  <a:lnTo>
                    <a:pt x="132" y="445"/>
                  </a:lnTo>
                  <a:lnTo>
                    <a:pt x="132" y="445"/>
                  </a:lnTo>
                  <a:lnTo>
                    <a:pt x="130" y="443"/>
                  </a:lnTo>
                  <a:lnTo>
                    <a:pt x="130" y="443"/>
                  </a:lnTo>
                  <a:lnTo>
                    <a:pt x="132" y="443"/>
                  </a:lnTo>
                  <a:lnTo>
                    <a:pt x="134" y="443"/>
                  </a:lnTo>
                  <a:lnTo>
                    <a:pt x="134" y="443"/>
                  </a:lnTo>
                  <a:lnTo>
                    <a:pt x="137" y="443"/>
                  </a:lnTo>
                  <a:lnTo>
                    <a:pt x="139" y="443"/>
                  </a:lnTo>
                  <a:lnTo>
                    <a:pt x="139" y="440"/>
                  </a:lnTo>
                  <a:lnTo>
                    <a:pt x="139" y="438"/>
                  </a:lnTo>
                  <a:lnTo>
                    <a:pt x="137" y="438"/>
                  </a:lnTo>
                  <a:lnTo>
                    <a:pt x="134" y="436"/>
                  </a:lnTo>
                  <a:lnTo>
                    <a:pt x="134" y="433"/>
                  </a:lnTo>
                  <a:lnTo>
                    <a:pt x="132" y="433"/>
                  </a:lnTo>
                  <a:lnTo>
                    <a:pt x="134" y="428"/>
                  </a:lnTo>
                  <a:lnTo>
                    <a:pt x="137" y="428"/>
                  </a:lnTo>
                  <a:lnTo>
                    <a:pt x="137" y="431"/>
                  </a:lnTo>
                  <a:lnTo>
                    <a:pt x="134" y="431"/>
                  </a:lnTo>
                  <a:lnTo>
                    <a:pt x="134" y="433"/>
                  </a:lnTo>
                  <a:lnTo>
                    <a:pt x="137" y="433"/>
                  </a:lnTo>
                  <a:lnTo>
                    <a:pt x="137" y="433"/>
                  </a:lnTo>
                  <a:lnTo>
                    <a:pt x="137" y="436"/>
                  </a:lnTo>
                  <a:lnTo>
                    <a:pt x="139" y="436"/>
                  </a:lnTo>
                  <a:lnTo>
                    <a:pt x="139" y="436"/>
                  </a:lnTo>
                  <a:lnTo>
                    <a:pt x="142" y="436"/>
                  </a:lnTo>
                  <a:lnTo>
                    <a:pt x="142" y="436"/>
                  </a:lnTo>
                  <a:lnTo>
                    <a:pt x="144" y="436"/>
                  </a:lnTo>
                  <a:lnTo>
                    <a:pt x="144" y="436"/>
                  </a:lnTo>
                  <a:lnTo>
                    <a:pt x="146" y="436"/>
                  </a:lnTo>
                  <a:lnTo>
                    <a:pt x="146" y="436"/>
                  </a:lnTo>
                  <a:lnTo>
                    <a:pt x="146" y="436"/>
                  </a:lnTo>
                  <a:lnTo>
                    <a:pt x="149" y="436"/>
                  </a:lnTo>
                  <a:lnTo>
                    <a:pt x="149" y="436"/>
                  </a:lnTo>
                  <a:lnTo>
                    <a:pt x="149" y="436"/>
                  </a:lnTo>
                  <a:lnTo>
                    <a:pt x="149" y="433"/>
                  </a:lnTo>
                  <a:lnTo>
                    <a:pt x="149" y="433"/>
                  </a:lnTo>
                  <a:lnTo>
                    <a:pt x="151" y="431"/>
                  </a:lnTo>
                  <a:lnTo>
                    <a:pt x="153" y="431"/>
                  </a:lnTo>
                  <a:lnTo>
                    <a:pt x="153" y="431"/>
                  </a:lnTo>
                  <a:lnTo>
                    <a:pt x="156" y="431"/>
                  </a:lnTo>
                  <a:lnTo>
                    <a:pt x="153" y="428"/>
                  </a:lnTo>
                  <a:lnTo>
                    <a:pt x="153" y="428"/>
                  </a:lnTo>
                  <a:lnTo>
                    <a:pt x="153" y="426"/>
                  </a:lnTo>
                  <a:lnTo>
                    <a:pt x="151" y="424"/>
                  </a:lnTo>
                  <a:lnTo>
                    <a:pt x="151" y="424"/>
                  </a:lnTo>
                  <a:lnTo>
                    <a:pt x="151" y="421"/>
                  </a:lnTo>
                  <a:lnTo>
                    <a:pt x="151" y="421"/>
                  </a:lnTo>
                  <a:lnTo>
                    <a:pt x="151" y="419"/>
                  </a:lnTo>
                  <a:lnTo>
                    <a:pt x="151" y="417"/>
                  </a:lnTo>
                  <a:lnTo>
                    <a:pt x="151" y="417"/>
                  </a:lnTo>
                  <a:lnTo>
                    <a:pt x="149" y="414"/>
                  </a:lnTo>
                  <a:lnTo>
                    <a:pt x="146" y="414"/>
                  </a:lnTo>
                  <a:lnTo>
                    <a:pt x="146" y="414"/>
                  </a:lnTo>
                  <a:lnTo>
                    <a:pt x="149" y="414"/>
                  </a:lnTo>
                  <a:lnTo>
                    <a:pt x="151" y="414"/>
                  </a:lnTo>
                  <a:lnTo>
                    <a:pt x="151" y="414"/>
                  </a:lnTo>
                  <a:lnTo>
                    <a:pt x="153" y="414"/>
                  </a:lnTo>
                  <a:lnTo>
                    <a:pt x="153" y="412"/>
                  </a:lnTo>
                  <a:lnTo>
                    <a:pt x="153" y="412"/>
                  </a:lnTo>
                  <a:lnTo>
                    <a:pt x="153" y="407"/>
                  </a:lnTo>
                  <a:lnTo>
                    <a:pt x="153" y="402"/>
                  </a:lnTo>
                  <a:lnTo>
                    <a:pt x="151" y="398"/>
                  </a:lnTo>
                  <a:lnTo>
                    <a:pt x="151" y="398"/>
                  </a:lnTo>
                  <a:lnTo>
                    <a:pt x="153" y="391"/>
                  </a:lnTo>
                  <a:lnTo>
                    <a:pt x="156" y="388"/>
                  </a:lnTo>
                  <a:lnTo>
                    <a:pt x="153" y="386"/>
                  </a:lnTo>
                  <a:lnTo>
                    <a:pt x="153" y="386"/>
                  </a:lnTo>
                  <a:lnTo>
                    <a:pt x="153" y="383"/>
                  </a:lnTo>
                  <a:lnTo>
                    <a:pt x="156" y="386"/>
                  </a:lnTo>
                  <a:lnTo>
                    <a:pt x="158" y="386"/>
                  </a:lnTo>
                  <a:lnTo>
                    <a:pt x="158" y="383"/>
                  </a:lnTo>
                  <a:lnTo>
                    <a:pt x="158" y="383"/>
                  </a:lnTo>
                  <a:lnTo>
                    <a:pt x="161" y="381"/>
                  </a:lnTo>
                  <a:lnTo>
                    <a:pt x="163" y="379"/>
                  </a:lnTo>
                  <a:lnTo>
                    <a:pt x="165" y="376"/>
                  </a:lnTo>
                  <a:lnTo>
                    <a:pt x="165" y="379"/>
                  </a:lnTo>
                  <a:lnTo>
                    <a:pt x="163" y="379"/>
                  </a:lnTo>
                  <a:lnTo>
                    <a:pt x="163" y="379"/>
                  </a:lnTo>
                  <a:lnTo>
                    <a:pt x="163" y="381"/>
                  </a:lnTo>
                  <a:lnTo>
                    <a:pt x="156" y="391"/>
                  </a:lnTo>
                  <a:lnTo>
                    <a:pt x="153" y="395"/>
                  </a:lnTo>
                  <a:lnTo>
                    <a:pt x="153" y="395"/>
                  </a:lnTo>
                  <a:lnTo>
                    <a:pt x="153" y="398"/>
                  </a:lnTo>
                  <a:lnTo>
                    <a:pt x="153" y="398"/>
                  </a:lnTo>
                  <a:lnTo>
                    <a:pt x="153" y="400"/>
                  </a:lnTo>
                  <a:lnTo>
                    <a:pt x="156" y="400"/>
                  </a:lnTo>
                  <a:lnTo>
                    <a:pt x="156" y="402"/>
                  </a:lnTo>
                  <a:lnTo>
                    <a:pt x="156" y="402"/>
                  </a:lnTo>
                  <a:lnTo>
                    <a:pt x="156" y="405"/>
                  </a:lnTo>
                  <a:lnTo>
                    <a:pt x="158" y="409"/>
                  </a:lnTo>
                  <a:lnTo>
                    <a:pt x="158" y="414"/>
                  </a:lnTo>
                  <a:lnTo>
                    <a:pt x="158" y="417"/>
                  </a:lnTo>
                  <a:lnTo>
                    <a:pt x="158" y="419"/>
                  </a:lnTo>
                  <a:lnTo>
                    <a:pt x="158" y="419"/>
                  </a:lnTo>
                  <a:lnTo>
                    <a:pt x="158" y="421"/>
                  </a:lnTo>
                  <a:lnTo>
                    <a:pt x="161" y="421"/>
                  </a:lnTo>
                  <a:lnTo>
                    <a:pt x="161" y="424"/>
                  </a:lnTo>
                  <a:lnTo>
                    <a:pt x="163" y="421"/>
                  </a:lnTo>
                  <a:lnTo>
                    <a:pt x="163" y="421"/>
                  </a:lnTo>
                  <a:lnTo>
                    <a:pt x="163" y="417"/>
                  </a:lnTo>
                  <a:lnTo>
                    <a:pt x="163" y="417"/>
                  </a:lnTo>
                  <a:lnTo>
                    <a:pt x="165" y="414"/>
                  </a:lnTo>
                  <a:lnTo>
                    <a:pt x="165" y="412"/>
                  </a:lnTo>
                  <a:lnTo>
                    <a:pt x="168" y="409"/>
                  </a:lnTo>
                  <a:lnTo>
                    <a:pt x="168" y="407"/>
                  </a:lnTo>
                  <a:lnTo>
                    <a:pt x="170" y="407"/>
                  </a:lnTo>
                  <a:lnTo>
                    <a:pt x="170" y="407"/>
                  </a:lnTo>
                  <a:lnTo>
                    <a:pt x="170" y="407"/>
                  </a:lnTo>
                  <a:lnTo>
                    <a:pt x="168" y="407"/>
                  </a:lnTo>
                  <a:lnTo>
                    <a:pt x="168" y="409"/>
                  </a:lnTo>
                  <a:lnTo>
                    <a:pt x="168" y="409"/>
                  </a:lnTo>
                  <a:lnTo>
                    <a:pt x="168" y="412"/>
                  </a:lnTo>
                  <a:lnTo>
                    <a:pt x="168" y="414"/>
                  </a:lnTo>
                  <a:lnTo>
                    <a:pt x="168" y="414"/>
                  </a:lnTo>
                  <a:lnTo>
                    <a:pt x="168" y="417"/>
                  </a:lnTo>
                  <a:lnTo>
                    <a:pt x="165" y="417"/>
                  </a:lnTo>
                  <a:lnTo>
                    <a:pt x="165" y="417"/>
                  </a:lnTo>
                  <a:lnTo>
                    <a:pt x="165" y="419"/>
                  </a:lnTo>
                  <a:lnTo>
                    <a:pt x="165" y="419"/>
                  </a:lnTo>
                  <a:lnTo>
                    <a:pt x="163" y="421"/>
                  </a:lnTo>
                  <a:lnTo>
                    <a:pt x="168" y="421"/>
                  </a:lnTo>
                  <a:lnTo>
                    <a:pt x="168" y="421"/>
                  </a:lnTo>
                  <a:lnTo>
                    <a:pt x="168" y="421"/>
                  </a:lnTo>
                  <a:lnTo>
                    <a:pt x="170" y="421"/>
                  </a:lnTo>
                  <a:lnTo>
                    <a:pt x="170" y="421"/>
                  </a:lnTo>
                  <a:lnTo>
                    <a:pt x="170" y="419"/>
                  </a:lnTo>
                  <a:lnTo>
                    <a:pt x="170" y="417"/>
                  </a:lnTo>
                  <a:lnTo>
                    <a:pt x="172" y="417"/>
                  </a:lnTo>
                  <a:lnTo>
                    <a:pt x="177" y="412"/>
                  </a:lnTo>
                  <a:lnTo>
                    <a:pt x="177" y="409"/>
                  </a:lnTo>
                  <a:lnTo>
                    <a:pt x="179" y="409"/>
                  </a:lnTo>
                  <a:lnTo>
                    <a:pt x="182" y="409"/>
                  </a:lnTo>
                  <a:lnTo>
                    <a:pt x="182" y="407"/>
                  </a:lnTo>
                  <a:lnTo>
                    <a:pt x="184" y="402"/>
                  </a:lnTo>
                  <a:lnTo>
                    <a:pt x="184" y="405"/>
                  </a:lnTo>
                  <a:lnTo>
                    <a:pt x="184" y="407"/>
                  </a:lnTo>
                  <a:lnTo>
                    <a:pt x="182" y="409"/>
                  </a:lnTo>
                  <a:lnTo>
                    <a:pt x="179" y="412"/>
                  </a:lnTo>
                  <a:lnTo>
                    <a:pt x="179" y="412"/>
                  </a:lnTo>
                  <a:lnTo>
                    <a:pt x="179" y="409"/>
                  </a:lnTo>
                  <a:lnTo>
                    <a:pt x="179" y="409"/>
                  </a:lnTo>
                  <a:lnTo>
                    <a:pt x="177" y="409"/>
                  </a:lnTo>
                  <a:lnTo>
                    <a:pt x="177" y="412"/>
                  </a:lnTo>
                  <a:lnTo>
                    <a:pt x="177" y="412"/>
                  </a:lnTo>
                  <a:lnTo>
                    <a:pt x="177" y="412"/>
                  </a:lnTo>
                  <a:lnTo>
                    <a:pt x="172" y="417"/>
                  </a:lnTo>
                  <a:lnTo>
                    <a:pt x="172" y="417"/>
                  </a:lnTo>
                  <a:lnTo>
                    <a:pt x="172" y="419"/>
                  </a:lnTo>
                  <a:lnTo>
                    <a:pt x="172" y="419"/>
                  </a:lnTo>
                  <a:lnTo>
                    <a:pt x="172" y="421"/>
                  </a:lnTo>
                  <a:lnTo>
                    <a:pt x="170" y="421"/>
                  </a:lnTo>
                  <a:lnTo>
                    <a:pt x="170" y="424"/>
                  </a:lnTo>
                  <a:lnTo>
                    <a:pt x="170" y="424"/>
                  </a:lnTo>
                  <a:lnTo>
                    <a:pt x="168" y="424"/>
                  </a:lnTo>
                  <a:lnTo>
                    <a:pt x="168" y="426"/>
                  </a:lnTo>
                  <a:lnTo>
                    <a:pt x="168" y="431"/>
                  </a:lnTo>
                  <a:lnTo>
                    <a:pt x="165" y="433"/>
                  </a:lnTo>
                  <a:lnTo>
                    <a:pt x="168" y="433"/>
                  </a:lnTo>
                  <a:lnTo>
                    <a:pt x="168" y="433"/>
                  </a:lnTo>
                  <a:lnTo>
                    <a:pt x="170" y="433"/>
                  </a:lnTo>
                  <a:lnTo>
                    <a:pt x="170" y="433"/>
                  </a:lnTo>
                  <a:lnTo>
                    <a:pt x="170" y="433"/>
                  </a:lnTo>
                  <a:lnTo>
                    <a:pt x="172" y="433"/>
                  </a:lnTo>
                  <a:lnTo>
                    <a:pt x="172" y="431"/>
                  </a:lnTo>
                  <a:lnTo>
                    <a:pt x="175" y="428"/>
                  </a:lnTo>
                  <a:lnTo>
                    <a:pt x="175" y="426"/>
                  </a:lnTo>
                  <a:lnTo>
                    <a:pt x="175" y="428"/>
                  </a:lnTo>
                  <a:lnTo>
                    <a:pt x="175" y="428"/>
                  </a:lnTo>
                  <a:lnTo>
                    <a:pt x="175" y="428"/>
                  </a:lnTo>
                  <a:lnTo>
                    <a:pt x="175" y="428"/>
                  </a:lnTo>
                  <a:lnTo>
                    <a:pt x="175" y="431"/>
                  </a:lnTo>
                  <a:lnTo>
                    <a:pt x="172" y="431"/>
                  </a:lnTo>
                  <a:lnTo>
                    <a:pt x="172" y="433"/>
                  </a:lnTo>
                  <a:lnTo>
                    <a:pt x="175" y="433"/>
                  </a:lnTo>
                  <a:lnTo>
                    <a:pt x="172" y="433"/>
                  </a:lnTo>
                  <a:lnTo>
                    <a:pt x="172" y="436"/>
                  </a:lnTo>
                  <a:lnTo>
                    <a:pt x="172" y="436"/>
                  </a:lnTo>
                  <a:lnTo>
                    <a:pt x="172" y="436"/>
                  </a:lnTo>
                  <a:lnTo>
                    <a:pt x="175" y="438"/>
                  </a:lnTo>
                  <a:lnTo>
                    <a:pt x="177" y="438"/>
                  </a:lnTo>
                  <a:lnTo>
                    <a:pt x="179" y="438"/>
                  </a:lnTo>
                  <a:lnTo>
                    <a:pt x="182" y="438"/>
                  </a:lnTo>
                  <a:lnTo>
                    <a:pt x="182" y="438"/>
                  </a:lnTo>
                  <a:lnTo>
                    <a:pt x="187" y="433"/>
                  </a:lnTo>
                  <a:lnTo>
                    <a:pt x="189" y="433"/>
                  </a:lnTo>
                  <a:lnTo>
                    <a:pt x="189" y="431"/>
                  </a:lnTo>
                  <a:lnTo>
                    <a:pt x="189" y="426"/>
                  </a:lnTo>
                  <a:lnTo>
                    <a:pt x="189" y="424"/>
                  </a:lnTo>
                  <a:lnTo>
                    <a:pt x="189" y="421"/>
                  </a:lnTo>
                  <a:lnTo>
                    <a:pt x="191" y="419"/>
                  </a:lnTo>
                  <a:lnTo>
                    <a:pt x="191" y="417"/>
                  </a:lnTo>
                  <a:lnTo>
                    <a:pt x="191" y="417"/>
                  </a:lnTo>
                  <a:lnTo>
                    <a:pt x="194" y="417"/>
                  </a:lnTo>
                  <a:lnTo>
                    <a:pt x="194" y="414"/>
                  </a:lnTo>
                  <a:lnTo>
                    <a:pt x="196" y="412"/>
                  </a:lnTo>
                  <a:lnTo>
                    <a:pt x="196" y="412"/>
                  </a:lnTo>
                  <a:lnTo>
                    <a:pt x="196" y="409"/>
                  </a:lnTo>
                  <a:lnTo>
                    <a:pt x="196" y="407"/>
                  </a:lnTo>
                  <a:lnTo>
                    <a:pt x="196" y="407"/>
                  </a:lnTo>
                  <a:lnTo>
                    <a:pt x="196" y="407"/>
                  </a:lnTo>
                  <a:lnTo>
                    <a:pt x="196" y="407"/>
                  </a:lnTo>
                  <a:lnTo>
                    <a:pt x="196" y="407"/>
                  </a:lnTo>
                  <a:lnTo>
                    <a:pt x="198" y="407"/>
                  </a:lnTo>
                  <a:lnTo>
                    <a:pt x="198" y="407"/>
                  </a:lnTo>
                  <a:lnTo>
                    <a:pt x="198" y="407"/>
                  </a:lnTo>
                  <a:lnTo>
                    <a:pt x="198" y="405"/>
                  </a:lnTo>
                  <a:lnTo>
                    <a:pt x="198" y="405"/>
                  </a:lnTo>
                  <a:lnTo>
                    <a:pt x="198" y="405"/>
                  </a:lnTo>
                  <a:lnTo>
                    <a:pt x="198" y="402"/>
                  </a:lnTo>
                  <a:lnTo>
                    <a:pt x="198" y="402"/>
                  </a:lnTo>
                  <a:lnTo>
                    <a:pt x="198" y="402"/>
                  </a:lnTo>
                  <a:lnTo>
                    <a:pt x="196" y="402"/>
                  </a:lnTo>
                  <a:lnTo>
                    <a:pt x="196" y="400"/>
                  </a:lnTo>
                  <a:lnTo>
                    <a:pt x="198" y="398"/>
                  </a:lnTo>
                  <a:lnTo>
                    <a:pt x="196" y="395"/>
                  </a:lnTo>
                  <a:lnTo>
                    <a:pt x="198" y="395"/>
                  </a:lnTo>
                  <a:lnTo>
                    <a:pt x="198" y="395"/>
                  </a:lnTo>
                  <a:lnTo>
                    <a:pt x="198" y="400"/>
                  </a:lnTo>
                  <a:lnTo>
                    <a:pt x="198" y="400"/>
                  </a:lnTo>
                  <a:lnTo>
                    <a:pt x="198" y="402"/>
                  </a:lnTo>
                  <a:lnTo>
                    <a:pt x="198" y="405"/>
                  </a:lnTo>
                  <a:lnTo>
                    <a:pt x="196" y="409"/>
                  </a:lnTo>
                  <a:lnTo>
                    <a:pt x="196" y="412"/>
                  </a:lnTo>
                  <a:lnTo>
                    <a:pt x="196" y="412"/>
                  </a:lnTo>
                  <a:lnTo>
                    <a:pt x="198" y="414"/>
                  </a:lnTo>
                  <a:lnTo>
                    <a:pt x="201" y="414"/>
                  </a:lnTo>
                  <a:lnTo>
                    <a:pt x="201" y="414"/>
                  </a:lnTo>
                  <a:lnTo>
                    <a:pt x="201" y="414"/>
                  </a:lnTo>
                  <a:lnTo>
                    <a:pt x="203" y="412"/>
                  </a:lnTo>
                  <a:lnTo>
                    <a:pt x="206" y="409"/>
                  </a:lnTo>
                  <a:lnTo>
                    <a:pt x="206" y="407"/>
                  </a:lnTo>
                  <a:lnTo>
                    <a:pt x="206" y="405"/>
                  </a:lnTo>
                  <a:lnTo>
                    <a:pt x="206" y="405"/>
                  </a:lnTo>
                  <a:lnTo>
                    <a:pt x="208" y="405"/>
                  </a:lnTo>
                  <a:lnTo>
                    <a:pt x="210" y="402"/>
                  </a:lnTo>
                  <a:lnTo>
                    <a:pt x="210" y="402"/>
                  </a:lnTo>
                  <a:lnTo>
                    <a:pt x="213" y="400"/>
                  </a:lnTo>
                  <a:lnTo>
                    <a:pt x="215" y="393"/>
                  </a:lnTo>
                  <a:lnTo>
                    <a:pt x="215" y="388"/>
                  </a:lnTo>
                  <a:lnTo>
                    <a:pt x="215" y="388"/>
                  </a:lnTo>
                  <a:lnTo>
                    <a:pt x="215" y="386"/>
                  </a:lnTo>
                  <a:lnTo>
                    <a:pt x="213" y="381"/>
                  </a:lnTo>
                  <a:lnTo>
                    <a:pt x="213" y="381"/>
                  </a:lnTo>
                  <a:lnTo>
                    <a:pt x="213" y="379"/>
                  </a:lnTo>
                  <a:lnTo>
                    <a:pt x="213" y="379"/>
                  </a:lnTo>
                  <a:lnTo>
                    <a:pt x="215" y="379"/>
                  </a:lnTo>
                  <a:lnTo>
                    <a:pt x="213" y="376"/>
                  </a:lnTo>
                  <a:lnTo>
                    <a:pt x="213" y="374"/>
                  </a:lnTo>
                  <a:lnTo>
                    <a:pt x="210" y="369"/>
                  </a:lnTo>
                  <a:lnTo>
                    <a:pt x="208" y="369"/>
                  </a:lnTo>
                  <a:lnTo>
                    <a:pt x="206" y="369"/>
                  </a:lnTo>
                  <a:lnTo>
                    <a:pt x="206" y="369"/>
                  </a:lnTo>
                  <a:lnTo>
                    <a:pt x="203" y="369"/>
                  </a:lnTo>
                  <a:lnTo>
                    <a:pt x="203" y="369"/>
                  </a:lnTo>
                  <a:lnTo>
                    <a:pt x="203" y="372"/>
                  </a:lnTo>
                  <a:lnTo>
                    <a:pt x="203" y="374"/>
                  </a:lnTo>
                  <a:lnTo>
                    <a:pt x="203" y="374"/>
                  </a:lnTo>
                  <a:lnTo>
                    <a:pt x="203" y="374"/>
                  </a:lnTo>
                  <a:lnTo>
                    <a:pt x="201" y="374"/>
                  </a:lnTo>
                  <a:lnTo>
                    <a:pt x="201" y="376"/>
                  </a:lnTo>
                  <a:lnTo>
                    <a:pt x="201" y="376"/>
                  </a:lnTo>
                  <a:lnTo>
                    <a:pt x="201" y="376"/>
                  </a:lnTo>
                  <a:lnTo>
                    <a:pt x="203" y="369"/>
                  </a:lnTo>
                  <a:lnTo>
                    <a:pt x="203" y="369"/>
                  </a:lnTo>
                  <a:lnTo>
                    <a:pt x="203" y="369"/>
                  </a:lnTo>
                  <a:lnTo>
                    <a:pt x="206" y="369"/>
                  </a:lnTo>
                  <a:lnTo>
                    <a:pt x="206" y="367"/>
                  </a:lnTo>
                  <a:lnTo>
                    <a:pt x="208" y="367"/>
                  </a:lnTo>
                  <a:lnTo>
                    <a:pt x="208" y="367"/>
                  </a:lnTo>
                  <a:lnTo>
                    <a:pt x="206" y="362"/>
                  </a:lnTo>
                  <a:lnTo>
                    <a:pt x="206" y="360"/>
                  </a:lnTo>
                  <a:lnTo>
                    <a:pt x="206" y="357"/>
                  </a:lnTo>
                  <a:lnTo>
                    <a:pt x="206" y="355"/>
                  </a:lnTo>
                  <a:lnTo>
                    <a:pt x="203" y="355"/>
                  </a:lnTo>
                  <a:lnTo>
                    <a:pt x="203" y="353"/>
                  </a:lnTo>
                  <a:lnTo>
                    <a:pt x="201" y="353"/>
                  </a:lnTo>
                  <a:lnTo>
                    <a:pt x="201" y="355"/>
                  </a:lnTo>
                  <a:lnTo>
                    <a:pt x="198" y="355"/>
                  </a:lnTo>
                  <a:lnTo>
                    <a:pt x="196" y="353"/>
                  </a:lnTo>
                  <a:lnTo>
                    <a:pt x="196" y="353"/>
                  </a:lnTo>
                  <a:lnTo>
                    <a:pt x="196" y="350"/>
                  </a:lnTo>
                  <a:lnTo>
                    <a:pt x="198" y="353"/>
                  </a:lnTo>
                  <a:lnTo>
                    <a:pt x="198" y="353"/>
                  </a:lnTo>
                  <a:lnTo>
                    <a:pt x="201" y="350"/>
                  </a:lnTo>
                  <a:lnTo>
                    <a:pt x="198" y="350"/>
                  </a:lnTo>
                  <a:lnTo>
                    <a:pt x="201" y="348"/>
                  </a:lnTo>
                  <a:lnTo>
                    <a:pt x="201" y="346"/>
                  </a:lnTo>
                  <a:lnTo>
                    <a:pt x="203" y="343"/>
                  </a:lnTo>
                  <a:lnTo>
                    <a:pt x="203" y="341"/>
                  </a:lnTo>
                  <a:lnTo>
                    <a:pt x="206" y="341"/>
                  </a:lnTo>
                  <a:lnTo>
                    <a:pt x="206" y="341"/>
                  </a:lnTo>
                  <a:lnTo>
                    <a:pt x="208" y="341"/>
                  </a:lnTo>
                  <a:lnTo>
                    <a:pt x="208" y="341"/>
                  </a:lnTo>
                  <a:lnTo>
                    <a:pt x="210" y="341"/>
                  </a:lnTo>
                  <a:lnTo>
                    <a:pt x="208" y="341"/>
                  </a:lnTo>
                  <a:lnTo>
                    <a:pt x="208" y="338"/>
                  </a:lnTo>
                  <a:lnTo>
                    <a:pt x="208" y="338"/>
                  </a:lnTo>
                  <a:lnTo>
                    <a:pt x="208" y="338"/>
                  </a:lnTo>
                  <a:lnTo>
                    <a:pt x="208" y="338"/>
                  </a:lnTo>
                  <a:lnTo>
                    <a:pt x="208" y="338"/>
                  </a:lnTo>
                  <a:lnTo>
                    <a:pt x="206" y="338"/>
                  </a:lnTo>
                  <a:lnTo>
                    <a:pt x="208" y="336"/>
                  </a:lnTo>
                  <a:lnTo>
                    <a:pt x="206" y="336"/>
                  </a:lnTo>
                  <a:lnTo>
                    <a:pt x="206" y="334"/>
                  </a:lnTo>
                  <a:lnTo>
                    <a:pt x="203" y="331"/>
                  </a:lnTo>
                  <a:lnTo>
                    <a:pt x="203" y="329"/>
                  </a:lnTo>
                  <a:lnTo>
                    <a:pt x="201" y="327"/>
                  </a:lnTo>
                  <a:lnTo>
                    <a:pt x="203" y="324"/>
                  </a:lnTo>
                  <a:lnTo>
                    <a:pt x="203" y="324"/>
                  </a:lnTo>
                  <a:lnTo>
                    <a:pt x="206" y="324"/>
                  </a:lnTo>
                  <a:lnTo>
                    <a:pt x="208" y="324"/>
                  </a:lnTo>
                  <a:lnTo>
                    <a:pt x="208" y="324"/>
                  </a:lnTo>
                  <a:lnTo>
                    <a:pt x="210" y="322"/>
                  </a:lnTo>
                  <a:lnTo>
                    <a:pt x="210" y="322"/>
                  </a:lnTo>
                  <a:lnTo>
                    <a:pt x="210" y="322"/>
                  </a:lnTo>
                  <a:lnTo>
                    <a:pt x="210" y="322"/>
                  </a:lnTo>
                  <a:lnTo>
                    <a:pt x="210" y="322"/>
                  </a:lnTo>
                  <a:lnTo>
                    <a:pt x="210" y="324"/>
                  </a:lnTo>
                  <a:lnTo>
                    <a:pt x="210" y="324"/>
                  </a:lnTo>
                  <a:lnTo>
                    <a:pt x="210" y="324"/>
                  </a:lnTo>
                  <a:lnTo>
                    <a:pt x="213" y="324"/>
                  </a:lnTo>
                  <a:lnTo>
                    <a:pt x="215" y="320"/>
                  </a:lnTo>
                  <a:lnTo>
                    <a:pt x="215" y="317"/>
                  </a:lnTo>
                  <a:lnTo>
                    <a:pt x="215" y="312"/>
                  </a:lnTo>
                  <a:lnTo>
                    <a:pt x="213" y="312"/>
                  </a:lnTo>
                  <a:lnTo>
                    <a:pt x="215" y="312"/>
                  </a:lnTo>
                  <a:lnTo>
                    <a:pt x="215" y="312"/>
                  </a:lnTo>
                  <a:lnTo>
                    <a:pt x="215" y="312"/>
                  </a:lnTo>
                  <a:lnTo>
                    <a:pt x="215" y="310"/>
                  </a:lnTo>
                  <a:lnTo>
                    <a:pt x="215" y="308"/>
                  </a:lnTo>
                  <a:lnTo>
                    <a:pt x="213" y="305"/>
                  </a:lnTo>
                  <a:lnTo>
                    <a:pt x="213" y="305"/>
                  </a:lnTo>
                  <a:lnTo>
                    <a:pt x="206" y="303"/>
                  </a:lnTo>
                  <a:lnTo>
                    <a:pt x="206" y="303"/>
                  </a:lnTo>
                  <a:lnTo>
                    <a:pt x="203" y="303"/>
                  </a:lnTo>
                  <a:lnTo>
                    <a:pt x="201" y="301"/>
                  </a:lnTo>
                  <a:lnTo>
                    <a:pt x="198" y="301"/>
                  </a:lnTo>
                  <a:lnTo>
                    <a:pt x="198" y="301"/>
                  </a:lnTo>
                  <a:lnTo>
                    <a:pt x="198" y="298"/>
                  </a:lnTo>
                  <a:lnTo>
                    <a:pt x="196" y="298"/>
                  </a:lnTo>
                  <a:lnTo>
                    <a:pt x="187" y="291"/>
                  </a:lnTo>
                  <a:lnTo>
                    <a:pt x="184" y="291"/>
                  </a:lnTo>
                  <a:lnTo>
                    <a:pt x="184" y="289"/>
                  </a:lnTo>
                  <a:lnTo>
                    <a:pt x="189" y="291"/>
                  </a:lnTo>
                  <a:lnTo>
                    <a:pt x="191" y="291"/>
                  </a:lnTo>
                  <a:lnTo>
                    <a:pt x="208" y="296"/>
                  </a:lnTo>
                  <a:lnTo>
                    <a:pt x="210" y="296"/>
                  </a:lnTo>
                  <a:lnTo>
                    <a:pt x="210" y="296"/>
                  </a:lnTo>
                  <a:lnTo>
                    <a:pt x="210" y="294"/>
                  </a:lnTo>
                  <a:lnTo>
                    <a:pt x="213" y="291"/>
                  </a:lnTo>
                  <a:lnTo>
                    <a:pt x="213" y="291"/>
                  </a:lnTo>
                  <a:lnTo>
                    <a:pt x="213" y="291"/>
                  </a:lnTo>
                  <a:lnTo>
                    <a:pt x="213" y="282"/>
                  </a:lnTo>
                  <a:lnTo>
                    <a:pt x="213" y="282"/>
                  </a:lnTo>
                  <a:lnTo>
                    <a:pt x="208" y="282"/>
                  </a:lnTo>
                  <a:lnTo>
                    <a:pt x="208" y="282"/>
                  </a:lnTo>
                  <a:lnTo>
                    <a:pt x="206" y="282"/>
                  </a:lnTo>
                  <a:lnTo>
                    <a:pt x="206" y="279"/>
                  </a:lnTo>
                  <a:lnTo>
                    <a:pt x="203" y="279"/>
                  </a:lnTo>
                  <a:lnTo>
                    <a:pt x="206" y="279"/>
                  </a:lnTo>
                  <a:lnTo>
                    <a:pt x="208" y="279"/>
                  </a:lnTo>
                  <a:lnTo>
                    <a:pt x="208" y="279"/>
                  </a:lnTo>
                  <a:lnTo>
                    <a:pt x="210" y="279"/>
                  </a:lnTo>
                  <a:lnTo>
                    <a:pt x="210" y="279"/>
                  </a:lnTo>
                  <a:lnTo>
                    <a:pt x="210" y="279"/>
                  </a:lnTo>
                  <a:lnTo>
                    <a:pt x="210" y="277"/>
                  </a:lnTo>
                  <a:lnTo>
                    <a:pt x="215" y="277"/>
                  </a:lnTo>
                  <a:lnTo>
                    <a:pt x="215" y="277"/>
                  </a:lnTo>
                  <a:lnTo>
                    <a:pt x="215" y="277"/>
                  </a:lnTo>
                  <a:lnTo>
                    <a:pt x="217" y="277"/>
                  </a:lnTo>
                  <a:lnTo>
                    <a:pt x="217" y="277"/>
                  </a:lnTo>
                  <a:lnTo>
                    <a:pt x="217" y="277"/>
                  </a:lnTo>
                  <a:lnTo>
                    <a:pt x="217" y="277"/>
                  </a:lnTo>
                  <a:lnTo>
                    <a:pt x="217" y="277"/>
                  </a:lnTo>
                  <a:lnTo>
                    <a:pt x="215" y="279"/>
                  </a:lnTo>
                  <a:lnTo>
                    <a:pt x="213" y="279"/>
                  </a:lnTo>
                  <a:lnTo>
                    <a:pt x="213" y="284"/>
                  </a:lnTo>
                  <a:lnTo>
                    <a:pt x="215" y="286"/>
                  </a:lnTo>
                  <a:lnTo>
                    <a:pt x="215" y="286"/>
                  </a:lnTo>
                  <a:lnTo>
                    <a:pt x="215" y="286"/>
                  </a:lnTo>
                  <a:lnTo>
                    <a:pt x="217" y="286"/>
                  </a:lnTo>
                  <a:lnTo>
                    <a:pt x="220" y="284"/>
                  </a:lnTo>
                  <a:lnTo>
                    <a:pt x="220" y="284"/>
                  </a:lnTo>
                  <a:lnTo>
                    <a:pt x="222" y="286"/>
                  </a:lnTo>
                  <a:lnTo>
                    <a:pt x="222" y="284"/>
                  </a:lnTo>
                  <a:lnTo>
                    <a:pt x="222" y="282"/>
                  </a:lnTo>
                  <a:lnTo>
                    <a:pt x="220" y="282"/>
                  </a:lnTo>
                  <a:lnTo>
                    <a:pt x="220" y="282"/>
                  </a:lnTo>
                  <a:lnTo>
                    <a:pt x="222" y="282"/>
                  </a:lnTo>
                  <a:lnTo>
                    <a:pt x="222" y="282"/>
                  </a:lnTo>
                  <a:lnTo>
                    <a:pt x="224" y="282"/>
                  </a:lnTo>
                  <a:lnTo>
                    <a:pt x="224" y="282"/>
                  </a:lnTo>
                  <a:lnTo>
                    <a:pt x="224" y="286"/>
                  </a:lnTo>
                  <a:lnTo>
                    <a:pt x="222" y="286"/>
                  </a:lnTo>
                  <a:lnTo>
                    <a:pt x="217" y="286"/>
                  </a:lnTo>
                  <a:lnTo>
                    <a:pt x="215" y="289"/>
                  </a:lnTo>
                  <a:lnTo>
                    <a:pt x="215" y="291"/>
                  </a:lnTo>
                  <a:lnTo>
                    <a:pt x="215" y="296"/>
                  </a:lnTo>
                  <a:lnTo>
                    <a:pt x="215" y="298"/>
                  </a:lnTo>
                  <a:lnTo>
                    <a:pt x="215" y="301"/>
                  </a:lnTo>
                  <a:lnTo>
                    <a:pt x="217" y="303"/>
                  </a:lnTo>
                  <a:lnTo>
                    <a:pt x="220" y="301"/>
                  </a:lnTo>
                  <a:lnTo>
                    <a:pt x="220" y="303"/>
                  </a:lnTo>
                  <a:lnTo>
                    <a:pt x="220" y="303"/>
                  </a:lnTo>
                  <a:lnTo>
                    <a:pt x="220" y="303"/>
                  </a:lnTo>
                  <a:lnTo>
                    <a:pt x="220" y="303"/>
                  </a:lnTo>
                  <a:lnTo>
                    <a:pt x="217" y="303"/>
                  </a:lnTo>
                  <a:lnTo>
                    <a:pt x="217" y="303"/>
                  </a:lnTo>
                  <a:lnTo>
                    <a:pt x="220" y="308"/>
                  </a:lnTo>
                  <a:lnTo>
                    <a:pt x="220" y="308"/>
                  </a:lnTo>
                  <a:lnTo>
                    <a:pt x="220" y="308"/>
                  </a:lnTo>
                  <a:lnTo>
                    <a:pt x="220" y="310"/>
                  </a:lnTo>
                  <a:lnTo>
                    <a:pt x="217" y="312"/>
                  </a:lnTo>
                  <a:lnTo>
                    <a:pt x="217" y="315"/>
                  </a:lnTo>
                  <a:lnTo>
                    <a:pt x="217" y="317"/>
                  </a:lnTo>
                  <a:lnTo>
                    <a:pt x="217" y="324"/>
                  </a:lnTo>
                  <a:lnTo>
                    <a:pt x="217" y="324"/>
                  </a:lnTo>
                  <a:lnTo>
                    <a:pt x="217" y="324"/>
                  </a:lnTo>
                  <a:lnTo>
                    <a:pt x="217" y="327"/>
                  </a:lnTo>
                  <a:lnTo>
                    <a:pt x="224" y="336"/>
                  </a:lnTo>
                  <a:lnTo>
                    <a:pt x="224" y="338"/>
                  </a:lnTo>
                  <a:lnTo>
                    <a:pt x="224" y="338"/>
                  </a:lnTo>
                  <a:lnTo>
                    <a:pt x="224" y="341"/>
                  </a:lnTo>
                  <a:lnTo>
                    <a:pt x="227" y="343"/>
                  </a:lnTo>
                  <a:lnTo>
                    <a:pt x="227" y="343"/>
                  </a:lnTo>
                  <a:lnTo>
                    <a:pt x="227" y="348"/>
                  </a:lnTo>
                  <a:lnTo>
                    <a:pt x="229" y="350"/>
                  </a:lnTo>
                  <a:lnTo>
                    <a:pt x="229" y="350"/>
                  </a:lnTo>
                  <a:lnTo>
                    <a:pt x="229" y="350"/>
                  </a:lnTo>
                  <a:lnTo>
                    <a:pt x="229" y="353"/>
                  </a:lnTo>
                  <a:lnTo>
                    <a:pt x="232" y="355"/>
                  </a:lnTo>
                  <a:lnTo>
                    <a:pt x="232" y="355"/>
                  </a:lnTo>
                  <a:lnTo>
                    <a:pt x="232" y="355"/>
                  </a:lnTo>
                  <a:lnTo>
                    <a:pt x="232" y="355"/>
                  </a:lnTo>
                  <a:lnTo>
                    <a:pt x="234" y="360"/>
                  </a:lnTo>
                  <a:lnTo>
                    <a:pt x="234" y="360"/>
                  </a:lnTo>
                  <a:lnTo>
                    <a:pt x="236" y="360"/>
                  </a:lnTo>
                  <a:lnTo>
                    <a:pt x="236" y="360"/>
                  </a:lnTo>
                  <a:lnTo>
                    <a:pt x="239" y="362"/>
                  </a:lnTo>
                  <a:lnTo>
                    <a:pt x="239" y="365"/>
                  </a:lnTo>
                  <a:lnTo>
                    <a:pt x="239" y="365"/>
                  </a:lnTo>
                  <a:lnTo>
                    <a:pt x="241" y="365"/>
                  </a:lnTo>
                  <a:lnTo>
                    <a:pt x="243" y="367"/>
                  </a:lnTo>
                  <a:lnTo>
                    <a:pt x="243" y="369"/>
                  </a:lnTo>
                  <a:lnTo>
                    <a:pt x="243" y="369"/>
                  </a:lnTo>
                  <a:lnTo>
                    <a:pt x="246" y="369"/>
                  </a:lnTo>
                  <a:lnTo>
                    <a:pt x="248" y="369"/>
                  </a:lnTo>
                  <a:lnTo>
                    <a:pt x="251" y="367"/>
                  </a:lnTo>
                  <a:lnTo>
                    <a:pt x="251" y="367"/>
                  </a:lnTo>
                  <a:lnTo>
                    <a:pt x="251" y="365"/>
                  </a:lnTo>
                  <a:lnTo>
                    <a:pt x="248" y="362"/>
                  </a:lnTo>
                  <a:lnTo>
                    <a:pt x="248" y="360"/>
                  </a:lnTo>
                  <a:lnTo>
                    <a:pt x="248" y="360"/>
                  </a:lnTo>
                  <a:lnTo>
                    <a:pt x="251" y="360"/>
                  </a:lnTo>
                  <a:lnTo>
                    <a:pt x="251" y="362"/>
                  </a:lnTo>
                  <a:lnTo>
                    <a:pt x="253" y="365"/>
                  </a:lnTo>
                  <a:lnTo>
                    <a:pt x="253" y="367"/>
                  </a:lnTo>
                  <a:lnTo>
                    <a:pt x="253" y="367"/>
                  </a:lnTo>
                  <a:lnTo>
                    <a:pt x="255" y="367"/>
                  </a:lnTo>
                  <a:lnTo>
                    <a:pt x="258" y="367"/>
                  </a:lnTo>
                  <a:lnTo>
                    <a:pt x="262" y="367"/>
                  </a:lnTo>
                  <a:lnTo>
                    <a:pt x="265" y="367"/>
                  </a:lnTo>
                  <a:lnTo>
                    <a:pt x="265" y="367"/>
                  </a:lnTo>
                  <a:lnTo>
                    <a:pt x="265" y="367"/>
                  </a:lnTo>
                  <a:lnTo>
                    <a:pt x="267" y="367"/>
                  </a:lnTo>
                  <a:lnTo>
                    <a:pt x="267" y="367"/>
                  </a:lnTo>
                  <a:lnTo>
                    <a:pt x="267" y="367"/>
                  </a:lnTo>
                  <a:lnTo>
                    <a:pt x="269" y="367"/>
                  </a:lnTo>
                  <a:lnTo>
                    <a:pt x="269" y="365"/>
                  </a:lnTo>
                  <a:lnTo>
                    <a:pt x="269" y="365"/>
                  </a:lnTo>
                  <a:lnTo>
                    <a:pt x="269" y="362"/>
                  </a:lnTo>
                  <a:lnTo>
                    <a:pt x="267" y="360"/>
                  </a:lnTo>
                  <a:lnTo>
                    <a:pt x="262" y="360"/>
                  </a:lnTo>
                  <a:lnTo>
                    <a:pt x="262" y="360"/>
                  </a:lnTo>
                  <a:lnTo>
                    <a:pt x="265" y="360"/>
                  </a:lnTo>
                  <a:lnTo>
                    <a:pt x="265" y="357"/>
                  </a:lnTo>
                  <a:lnTo>
                    <a:pt x="265" y="357"/>
                  </a:lnTo>
                  <a:lnTo>
                    <a:pt x="262" y="355"/>
                  </a:lnTo>
                  <a:lnTo>
                    <a:pt x="262" y="355"/>
                  </a:lnTo>
                  <a:lnTo>
                    <a:pt x="265" y="355"/>
                  </a:lnTo>
                  <a:lnTo>
                    <a:pt x="267" y="355"/>
                  </a:lnTo>
                  <a:lnTo>
                    <a:pt x="267" y="355"/>
                  </a:lnTo>
                  <a:lnTo>
                    <a:pt x="267" y="357"/>
                  </a:lnTo>
                  <a:lnTo>
                    <a:pt x="267" y="357"/>
                  </a:lnTo>
                  <a:lnTo>
                    <a:pt x="267" y="357"/>
                  </a:lnTo>
                  <a:lnTo>
                    <a:pt x="269" y="357"/>
                  </a:lnTo>
                  <a:lnTo>
                    <a:pt x="269" y="357"/>
                  </a:lnTo>
                  <a:lnTo>
                    <a:pt x="272" y="360"/>
                  </a:lnTo>
                  <a:lnTo>
                    <a:pt x="272" y="360"/>
                  </a:lnTo>
                  <a:lnTo>
                    <a:pt x="272" y="360"/>
                  </a:lnTo>
                  <a:lnTo>
                    <a:pt x="274" y="357"/>
                  </a:lnTo>
                  <a:lnTo>
                    <a:pt x="274" y="357"/>
                  </a:lnTo>
                  <a:lnTo>
                    <a:pt x="277" y="355"/>
                  </a:lnTo>
                  <a:lnTo>
                    <a:pt x="274" y="355"/>
                  </a:lnTo>
                  <a:lnTo>
                    <a:pt x="274" y="355"/>
                  </a:lnTo>
                  <a:lnTo>
                    <a:pt x="272" y="355"/>
                  </a:lnTo>
                  <a:lnTo>
                    <a:pt x="277" y="355"/>
                  </a:lnTo>
                  <a:lnTo>
                    <a:pt x="277" y="355"/>
                  </a:lnTo>
                  <a:lnTo>
                    <a:pt x="279" y="353"/>
                  </a:lnTo>
                  <a:lnTo>
                    <a:pt x="279" y="353"/>
                  </a:lnTo>
                  <a:lnTo>
                    <a:pt x="277" y="353"/>
                  </a:lnTo>
                  <a:lnTo>
                    <a:pt x="277" y="350"/>
                  </a:lnTo>
                  <a:lnTo>
                    <a:pt x="279" y="350"/>
                  </a:lnTo>
                  <a:lnTo>
                    <a:pt x="279" y="353"/>
                  </a:lnTo>
                  <a:lnTo>
                    <a:pt x="281" y="353"/>
                  </a:lnTo>
                  <a:lnTo>
                    <a:pt x="281" y="353"/>
                  </a:lnTo>
                  <a:lnTo>
                    <a:pt x="281" y="350"/>
                  </a:lnTo>
                  <a:lnTo>
                    <a:pt x="281" y="348"/>
                  </a:lnTo>
                  <a:lnTo>
                    <a:pt x="284" y="348"/>
                  </a:lnTo>
                  <a:lnTo>
                    <a:pt x="286" y="348"/>
                  </a:lnTo>
                  <a:lnTo>
                    <a:pt x="286" y="346"/>
                  </a:lnTo>
                  <a:lnTo>
                    <a:pt x="288" y="341"/>
                  </a:lnTo>
                  <a:lnTo>
                    <a:pt x="288" y="338"/>
                  </a:lnTo>
                  <a:lnTo>
                    <a:pt x="288" y="338"/>
                  </a:lnTo>
                  <a:lnTo>
                    <a:pt x="288" y="341"/>
                  </a:lnTo>
                  <a:lnTo>
                    <a:pt x="286" y="346"/>
                  </a:lnTo>
                  <a:lnTo>
                    <a:pt x="286" y="348"/>
                  </a:lnTo>
                  <a:lnTo>
                    <a:pt x="286" y="350"/>
                  </a:lnTo>
                  <a:lnTo>
                    <a:pt x="286" y="350"/>
                  </a:lnTo>
                  <a:lnTo>
                    <a:pt x="286" y="353"/>
                  </a:lnTo>
                  <a:lnTo>
                    <a:pt x="286" y="353"/>
                  </a:lnTo>
                  <a:lnTo>
                    <a:pt x="286" y="353"/>
                  </a:lnTo>
                  <a:lnTo>
                    <a:pt x="288" y="353"/>
                  </a:lnTo>
                  <a:lnTo>
                    <a:pt x="288" y="355"/>
                  </a:lnTo>
                  <a:lnTo>
                    <a:pt x="288" y="355"/>
                  </a:lnTo>
                  <a:lnTo>
                    <a:pt x="291" y="357"/>
                  </a:lnTo>
                  <a:lnTo>
                    <a:pt x="293" y="357"/>
                  </a:lnTo>
                  <a:lnTo>
                    <a:pt x="305" y="374"/>
                  </a:lnTo>
                  <a:lnTo>
                    <a:pt x="310" y="383"/>
                  </a:lnTo>
                  <a:lnTo>
                    <a:pt x="310" y="388"/>
                  </a:lnTo>
                  <a:lnTo>
                    <a:pt x="312" y="398"/>
                  </a:lnTo>
                  <a:lnTo>
                    <a:pt x="312" y="400"/>
                  </a:lnTo>
                  <a:lnTo>
                    <a:pt x="314" y="400"/>
                  </a:lnTo>
                  <a:lnTo>
                    <a:pt x="317" y="398"/>
                  </a:lnTo>
                  <a:lnTo>
                    <a:pt x="317" y="398"/>
                  </a:lnTo>
                  <a:lnTo>
                    <a:pt x="317" y="395"/>
                  </a:lnTo>
                  <a:lnTo>
                    <a:pt x="314" y="395"/>
                  </a:lnTo>
                  <a:lnTo>
                    <a:pt x="314" y="395"/>
                  </a:lnTo>
                  <a:lnTo>
                    <a:pt x="314" y="393"/>
                  </a:lnTo>
                  <a:lnTo>
                    <a:pt x="314" y="393"/>
                  </a:lnTo>
                  <a:lnTo>
                    <a:pt x="317" y="393"/>
                  </a:lnTo>
                  <a:lnTo>
                    <a:pt x="317" y="391"/>
                  </a:lnTo>
                  <a:lnTo>
                    <a:pt x="317" y="391"/>
                  </a:lnTo>
                  <a:lnTo>
                    <a:pt x="319" y="391"/>
                  </a:lnTo>
                  <a:lnTo>
                    <a:pt x="319" y="388"/>
                  </a:lnTo>
                  <a:lnTo>
                    <a:pt x="322" y="388"/>
                  </a:lnTo>
                  <a:lnTo>
                    <a:pt x="322" y="388"/>
                  </a:lnTo>
                  <a:lnTo>
                    <a:pt x="322" y="383"/>
                  </a:lnTo>
                  <a:lnTo>
                    <a:pt x="322" y="383"/>
                  </a:lnTo>
                  <a:lnTo>
                    <a:pt x="324" y="383"/>
                  </a:lnTo>
                  <a:lnTo>
                    <a:pt x="324" y="383"/>
                  </a:lnTo>
                  <a:lnTo>
                    <a:pt x="322" y="388"/>
                  </a:lnTo>
                  <a:lnTo>
                    <a:pt x="322" y="391"/>
                  </a:lnTo>
                  <a:lnTo>
                    <a:pt x="319" y="391"/>
                  </a:lnTo>
                  <a:lnTo>
                    <a:pt x="317" y="393"/>
                  </a:lnTo>
                  <a:lnTo>
                    <a:pt x="314" y="393"/>
                  </a:lnTo>
                  <a:lnTo>
                    <a:pt x="314" y="395"/>
                  </a:lnTo>
                  <a:lnTo>
                    <a:pt x="317" y="395"/>
                  </a:lnTo>
                  <a:lnTo>
                    <a:pt x="317" y="398"/>
                  </a:lnTo>
                  <a:lnTo>
                    <a:pt x="317" y="398"/>
                  </a:lnTo>
                  <a:lnTo>
                    <a:pt x="317" y="398"/>
                  </a:lnTo>
                  <a:lnTo>
                    <a:pt x="317" y="400"/>
                  </a:lnTo>
                  <a:lnTo>
                    <a:pt x="317" y="400"/>
                  </a:lnTo>
                  <a:lnTo>
                    <a:pt x="317" y="400"/>
                  </a:lnTo>
                  <a:lnTo>
                    <a:pt x="314" y="402"/>
                  </a:lnTo>
                  <a:lnTo>
                    <a:pt x="314" y="405"/>
                  </a:lnTo>
                  <a:lnTo>
                    <a:pt x="317" y="407"/>
                  </a:lnTo>
                  <a:lnTo>
                    <a:pt x="317" y="409"/>
                  </a:lnTo>
                  <a:lnTo>
                    <a:pt x="317" y="409"/>
                  </a:lnTo>
                  <a:lnTo>
                    <a:pt x="319" y="409"/>
                  </a:lnTo>
                  <a:lnTo>
                    <a:pt x="319" y="409"/>
                  </a:lnTo>
                  <a:lnTo>
                    <a:pt x="319" y="407"/>
                  </a:lnTo>
                  <a:lnTo>
                    <a:pt x="319" y="407"/>
                  </a:lnTo>
                  <a:lnTo>
                    <a:pt x="319" y="409"/>
                  </a:lnTo>
                  <a:lnTo>
                    <a:pt x="319" y="407"/>
                  </a:lnTo>
                  <a:lnTo>
                    <a:pt x="319" y="407"/>
                  </a:lnTo>
                  <a:lnTo>
                    <a:pt x="319" y="412"/>
                  </a:lnTo>
                  <a:lnTo>
                    <a:pt x="322" y="419"/>
                  </a:lnTo>
                  <a:lnTo>
                    <a:pt x="322" y="424"/>
                  </a:lnTo>
                  <a:lnTo>
                    <a:pt x="322" y="424"/>
                  </a:lnTo>
                  <a:lnTo>
                    <a:pt x="322" y="426"/>
                  </a:lnTo>
                  <a:lnTo>
                    <a:pt x="324" y="426"/>
                  </a:lnTo>
                  <a:lnTo>
                    <a:pt x="324" y="431"/>
                  </a:lnTo>
                  <a:lnTo>
                    <a:pt x="324" y="431"/>
                  </a:lnTo>
                  <a:lnTo>
                    <a:pt x="324" y="433"/>
                  </a:lnTo>
                  <a:lnTo>
                    <a:pt x="324" y="433"/>
                  </a:lnTo>
                  <a:lnTo>
                    <a:pt x="326" y="431"/>
                  </a:lnTo>
                  <a:lnTo>
                    <a:pt x="326" y="431"/>
                  </a:lnTo>
                  <a:lnTo>
                    <a:pt x="326" y="431"/>
                  </a:lnTo>
                  <a:lnTo>
                    <a:pt x="326" y="431"/>
                  </a:lnTo>
                  <a:lnTo>
                    <a:pt x="326" y="433"/>
                  </a:lnTo>
                  <a:lnTo>
                    <a:pt x="324" y="433"/>
                  </a:lnTo>
                  <a:lnTo>
                    <a:pt x="324" y="433"/>
                  </a:lnTo>
                  <a:lnTo>
                    <a:pt x="324" y="436"/>
                  </a:lnTo>
                  <a:lnTo>
                    <a:pt x="324" y="436"/>
                  </a:lnTo>
                  <a:lnTo>
                    <a:pt x="322" y="438"/>
                  </a:lnTo>
                  <a:lnTo>
                    <a:pt x="322" y="440"/>
                  </a:lnTo>
                  <a:lnTo>
                    <a:pt x="324" y="440"/>
                  </a:lnTo>
                  <a:lnTo>
                    <a:pt x="324" y="440"/>
                  </a:lnTo>
                  <a:lnTo>
                    <a:pt x="326" y="440"/>
                  </a:lnTo>
                  <a:lnTo>
                    <a:pt x="331" y="438"/>
                  </a:lnTo>
                  <a:lnTo>
                    <a:pt x="331" y="440"/>
                  </a:lnTo>
                  <a:lnTo>
                    <a:pt x="329" y="440"/>
                  </a:lnTo>
                  <a:lnTo>
                    <a:pt x="329" y="443"/>
                  </a:lnTo>
                  <a:lnTo>
                    <a:pt x="329" y="443"/>
                  </a:lnTo>
                  <a:lnTo>
                    <a:pt x="329" y="443"/>
                  </a:lnTo>
                  <a:lnTo>
                    <a:pt x="331" y="443"/>
                  </a:lnTo>
                  <a:lnTo>
                    <a:pt x="329" y="443"/>
                  </a:lnTo>
                  <a:lnTo>
                    <a:pt x="329" y="443"/>
                  </a:lnTo>
                  <a:lnTo>
                    <a:pt x="326" y="445"/>
                  </a:lnTo>
                  <a:lnTo>
                    <a:pt x="326" y="445"/>
                  </a:lnTo>
                  <a:lnTo>
                    <a:pt x="326" y="447"/>
                  </a:lnTo>
                  <a:lnTo>
                    <a:pt x="329" y="447"/>
                  </a:lnTo>
                  <a:lnTo>
                    <a:pt x="329" y="450"/>
                  </a:lnTo>
                  <a:lnTo>
                    <a:pt x="329" y="447"/>
                  </a:lnTo>
                  <a:lnTo>
                    <a:pt x="329" y="447"/>
                  </a:lnTo>
                  <a:lnTo>
                    <a:pt x="329" y="447"/>
                  </a:lnTo>
                  <a:lnTo>
                    <a:pt x="329" y="450"/>
                  </a:lnTo>
                  <a:lnTo>
                    <a:pt x="329" y="450"/>
                  </a:lnTo>
                  <a:lnTo>
                    <a:pt x="329" y="452"/>
                  </a:lnTo>
                  <a:lnTo>
                    <a:pt x="331" y="452"/>
                  </a:lnTo>
                  <a:lnTo>
                    <a:pt x="331" y="450"/>
                  </a:lnTo>
                  <a:lnTo>
                    <a:pt x="333" y="447"/>
                  </a:lnTo>
                  <a:lnTo>
                    <a:pt x="333" y="447"/>
                  </a:lnTo>
                  <a:lnTo>
                    <a:pt x="333" y="447"/>
                  </a:lnTo>
                  <a:lnTo>
                    <a:pt x="333" y="447"/>
                  </a:lnTo>
                  <a:lnTo>
                    <a:pt x="333" y="447"/>
                  </a:lnTo>
                  <a:lnTo>
                    <a:pt x="333" y="447"/>
                  </a:lnTo>
                  <a:lnTo>
                    <a:pt x="333" y="447"/>
                  </a:lnTo>
                  <a:lnTo>
                    <a:pt x="333" y="450"/>
                  </a:lnTo>
                  <a:lnTo>
                    <a:pt x="333" y="450"/>
                  </a:lnTo>
                  <a:lnTo>
                    <a:pt x="333" y="450"/>
                  </a:lnTo>
                  <a:lnTo>
                    <a:pt x="333" y="450"/>
                  </a:lnTo>
                  <a:lnTo>
                    <a:pt x="333" y="452"/>
                  </a:lnTo>
                  <a:lnTo>
                    <a:pt x="333" y="452"/>
                  </a:lnTo>
                  <a:lnTo>
                    <a:pt x="333" y="452"/>
                  </a:lnTo>
                  <a:lnTo>
                    <a:pt x="333" y="454"/>
                  </a:lnTo>
                  <a:lnTo>
                    <a:pt x="333" y="454"/>
                  </a:lnTo>
                  <a:lnTo>
                    <a:pt x="333" y="457"/>
                  </a:lnTo>
                  <a:lnTo>
                    <a:pt x="331" y="457"/>
                  </a:lnTo>
                  <a:lnTo>
                    <a:pt x="331" y="459"/>
                  </a:lnTo>
                  <a:lnTo>
                    <a:pt x="331" y="459"/>
                  </a:lnTo>
                  <a:lnTo>
                    <a:pt x="331" y="462"/>
                  </a:lnTo>
                  <a:lnTo>
                    <a:pt x="331" y="464"/>
                  </a:lnTo>
                  <a:lnTo>
                    <a:pt x="331" y="464"/>
                  </a:lnTo>
                  <a:lnTo>
                    <a:pt x="333" y="466"/>
                  </a:lnTo>
                  <a:lnTo>
                    <a:pt x="331" y="466"/>
                  </a:lnTo>
                  <a:lnTo>
                    <a:pt x="329" y="466"/>
                  </a:lnTo>
                  <a:lnTo>
                    <a:pt x="329" y="469"/>
                  </a:lnTo>
                  <a:lnTo>
                    <a:pt x="329" y="469"/>
                  </a:lnTo>
                  <a:lnTo>
                    <a:pt x="329" y="469"/>
                  </a:lnTo>
                  <a:lnTo>
                    <a:pt x="329" y="469"/>
                  </a:lnTo>
                  <a:lnTo>
                    <a:pt x="329" y="469"/>
                  </a:lnTo>
                  <a:lnTo>
                    <a:pt x="326" y="469"/>
                  </a:lnTo>
                  <a:lnTo>
                    <a:pt x="326" y="469"/>
                  </a:lnTo>
                  <a:lnTo>
                    <a:pt x="326" y="471"/>
                  </a:lnTo>
                  <a:lnTo>
                    <a:pt x="329" y="471"/>
                  </a:lnTo>
                  <a:lnTo>
                    <a:pt x="329" y="473"/>
                  </a:lnTo>
                  <a:lnTo>
                    <a:pt x="329" y="473"/>
                  </a:lnTo>
                  <a:lnTo>
                    <a:pt x="331" y="476"/>
                  </a:lnTo>
                  <a:lnTo>
                    <a:pt x="336" y="483"/>
                  </a:lnTo>
                  <a:lnTo>
                    <a:pt x="336" y="485"/>
                  </a:lnTo>
                  <a:lnTo>
                    <a:pt x="336" y="488"/>
                  </a:lnTo>
                  <a:lnTo>
                    <a:pt x="336" y="492"/>
                  </a:lnTo>
                  <a:lnTo>
                    <a:pt x="336" y="495"/>
                  </a:lnTo>
                  <a:lnTo>
                    <a:pt x="336" y="497"/>
                  </a:lnTo>
                  <a:lnTo>
                    <a:pt x="338" y="499"/>
                  </a:lnTo>
                  <a:lnTo>
                    <a:pt x="341" y="502"/>
                  </a:lnTo>
                  <a:lnTo>
                    <a:pt x="341" y="504"/>
                  </a:lnTo>
                  <a:lnTo>
                    <a:pt x="343" y="507"/>
                  </a:lnTo>
                  <a:lnTo>
                    <a:pt x="348" y="509"/>
                  </a:lnTo>
                  <a:lnTo>
                    <a:pt x="348" y="511"/>
                  </a:lnTo>
                  <a:lnTo>
                    <a:pt x="348" y="516"/>
                  </a:lnTo>
                  <a:lnTo>
                    <a:pt x="355" y="525"/>
                  </a:lnTo>
                  <a:lnTo>
                    <a:pt x="357" y="530"/>
                  </a:lnTo>
                  <a:lnTo>
                    <a:pt x="357" y="533"/>
                  </a:lnTo>
                  <a:lnTo>
                    <a:pt x="357" y="533"/>
                  </a:lnTo>
                  <a:lnTo>
                    <a:pt x="357" y="533"/>
                  </a:lnTo>
                  <a:lnTo>
                    <a:pt x="357" y="533"/>
                  </a:lnTo>
                  <a:lnTo>
                    <a:pt x="359" y="533"/>
                  </a:lnTo>
                  <a:lnTo>
                    <a:pt x="359" y="530"/>
                  </a:lnTo>
                  <a:lnTo>
                    <a:pt x="359" y="530"/>
                  </a:lnTo>
                  <a:lnTo>
                    <a:pt x="357" y="530"/>
                  </a:lnTo>
                  <a:lnTo>
                    <a:pt x="357" y="525"/>
                  </a:lnTo>
                  <a:lnTo>
                    <a:pt x="357" y="523"/>
                  </a:lnTo>
                  <a:lnTo>
                    <a:pt x="357" y="523"/>
                  </a:lnTo>
                  <a:lnTo>
                    <a:pt x="355" y="518"/>
                  </a:lnTo>
                  <a:lnTo>
                    <a:pt x="352" y="516"/>
                  </a:lnTo>
                  <a:lnTo>
                    <a:pt x="352" y="511"/>
                  </a:lnTo>
                  <a:lnTo>
                    <a:pt x="352" y="509"/>
                  </a:lnTo>
                  <a:lnTo>
                    <a:pt x="352" y="504"/>
                  </a:lnTo>
                  <a:lnTo>
                    <a:pt x="350" y="502"/>
                  </a:lnTo>
                  <a:lnTo>
                    <a:pt x="350" y="499"/>
                  </a:lnTo>
                  <a:lnTo>
                    <a:pt x="348" y="499"/>
                  </a:lnTo>
                  <a:lnTo>
                    <a:pt x="348" y="497"/>
                  </a:lnTo>
                  <a:lnTo>
                    <a:pt x="345" y="495"/>
                  </a:lnTo>
                  <a:lnTo>
                    <a:pt x="345" y="495"/>
                  </a:lnTo>
                  <a:lnTo>
                    <a:pt x="345" y="492"/>
                  </a:lnTo>
                  <a:lnTo>
                    <a:pt x="345" y="490"/>
                  </a:lnTo>
                  <a:lnTo>
                    <a:pt x="345" y="488"/>
                  </a:lnTo>
                  <a:lnTo>
                    <a:pt x="345" y="485"/>
                  </a:lnTo>
                  <a:lnTo>
                    <a:pt x="345" y="483"/>
                  </a:lnTo>
                  <a:lnTo>
                    <a:pt x="345" y="480"/>
                  </a:lnTo>
                  <a:lnTo>
                    <a:pt x="348" y="478"/>
                  </a:lnTo>
                  <a:lnTo>
                    <a:pt x="350" y="473"/>
                  </a:lnTo>
                  <a:lnTo>
                    <a:pt x="350" y="473"/>
                  </a:lnTo>
                  <a:lnTo>
                    <a:pt x="352" y="473"/>
                  </a:lnTo>
                  <a:lnTo>
                    <a:pt x="355" y="473"/>
                  </a:lnTo>
                  <a:lnTo>
                    <a:pt x="357" y="469"/>
                  </a:lnTo>
                  <a:lnTo>
                    <a:pt x="359" y="469"/>
                  </a:lnTo>
                  <a:lnTo>
                    <a:pt x="362" y="471"/>
                  </a:lnTo>
                  <a:lnTo>
                    <a:pt x="362" y="473"/>
                  </a:lnTo>
                  <a:lnTo>
                    <a:pt x="362" y="473"/>
                  </a:lnTo>
                  <a:lnTo>
                    <a:pt x="362" y="476"/>
                  </a:lnTo>
                  <a:lnTo>
                    <a:pt x="364" y="476"/>
                  </a:lnTo>
                  <a:lnTo>
                    <a:pt x="364" y="476"/>
                  </a:lnTo>
                  <a:lnTo>
                    <a:pt x="367" y="478"/>
                  </a:lnTo>
                  <a:lnTo>
                    <a:pt x="369" y="478"/>
                  </a:lnTo>
                  <a:lnTo>
                    <a:pt x="374" y="478"/>
                  </a:lnTo>
                  <a:lnTo>
                    <a:pt x="374" y="478"/>
                  </a:lnTo>
                  <a:lnTo>
                    <a:pt x="376" y="480"/>
                  </a:lnTo>
                  <a:lnTo>
                    <a:pt x="376" y="485"/>
                  </a:lnTo>
                  <a:lnTo>
                    <a:pt x="378" y="488"/>
                  </a:lnTo>
                  <a:lnTo>
                    <a:pt x="378" y="488"/>
                  </a:lnTo>
                  <a:lnTo>
                    <a:pt x="381" y="488"/>
                  </a:lnTo>
                  <a:lnTo>
                    <a:pt x="383" y="485"/>
                  </a:lnTo>
                  <a:lnTo>
                    <a:pt x="383" y="485"/>
                  </a:lnTo>
                  <a:lnTo>
                    <a:pt x="386" y="483"/>
                  </a:lnTo>
                  <a:lnTo>
                    <a:pt x="383" y="48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599" name="Freeform 12"/>
            <p:cNvSpPr>
              <a:spLocks/>
            </p:cNvSpPr>
            <p:nvPr/>
          </p:nvSpPr>
          <p:spPr bwMode="auto">
            <a:xfrm>
              <a:off x="6354084" y="772433"/>
              <a:ext cx="1905000" cy="1443038"/>
            </a:xfrm>
            <a:custGeom>
              <a:avLst/>
              <a:gdLst>
                <a:gd name="T0" fmla="*/ 897 w 1200"/>
                <a:gd name="T1" fmla="*/ 57 h 909"/>
                <a:gd name="T2" fmla="*/ 921 w 1200"/>
                <a:gd name="T3" fmla="*/ 80 h 909"/>
                <a:gd name="T4" fmla="*/ 912 w 1200"/>
                <a:gd name="T5" fmla="*/ 149 h 909"/>
                <a:gd name="T6" fmla="*/ 980 w 1200"/>
                <a:gd name="T7" fmla="*/ 158 h 909"/>
                <a:gd name="T8" fmla="*/ 1061 w 1200"/>
                <a:gd name="T9" fmla="*/ 111 h 909"/>
                <a:gd name="T10" fmla="*/ 1092 w 1200"/>
                <a:gd name="T11" fmla="*/ 128 h 909"/>
                <a:gd name="T12" fmla="*/ 1144 w 1200"/>
                <a:gd name="T13" fmla="*/ 113 h 909"/>
                <a:gd name="T14" fmla="*/ 1200 w 1200"/>
                <a:gd name="T15" fmla="*/ 130 h 909"/>
                <a:gd name="T16" fmla="*/ 1174 w 1200"/>
                <a:gd name="T17" fmla="*/ 130 h 909"/>
                <a:gd name="T18" fmla="*/ 1170 w 1200"/>
                <a:gd name="T19" fmla="*/ 158 h 909"/>
                <a:gd name="T20" fmla="*/ 1113 w 1200"/>
                <a:gd name="T21" fmla="*/ 165 h 909"/>
                <a:gd name="T22" fmla="*/ 1011 w 1200"/>
                <a:gd name="T23" fmla="*/ 173 h 909"/>
                <a:gd name="T24" fmla="*/ 957 w 1200"/>
                <a:gd name="T25" fmla="*/ 199 h 909"/>
                <a:gd name="T26" fmla="*/ 921 w 1200"/>
                <a:gd name="T27" fmla="*/ 220 h 909"/>
                <a:gd name="T28" fmla="*/ 893 w 1200"/>
                <a:gd name="T29" fmla="*/ 258 h 909"/>
                <a:gd name="T30" fmla="*/ 916 w 1200"/>
                <a:gd name="T31" fmla="*/ 296 h 909"/>
                <a:gd name="T32" fmla="*/ 921 w 1200"/>
                <a:gd name="T33" fmla="*/ 350 h 909"/>
                <a:gd name="T34" fmla="*/ 881 w 1200"/>
                <a:gd name="T35" fmla="*/ 397 h 909"/>
                <a:gd name="T36" fmla="*/ 881 w 1200"/>
                <a:gd name="T37" fmla="*/ 449 h 909"/>
                <a:gd name="T38" fmla="*/ 793 w 1200"/>
                <a:gd name="T39" fmla="*/ 457 h 909"/>
                <a:gd name="T40" fmla="*/ 803 w 1200"/>
                <a:gd name="T41" fmla="*/ 492 h 909"/>
                <a:gd name="T42" fmla="*/ 798 w 1200"/>
                <a:gd name="T43" fmla="*/ 539 h 909"/>
                <a:gd name="T44" fmla="*/ 748 w 1200"/>
                <a:gd name="T45" fmla="*/ 575 h 909"/>
                <a:gd name="T46" fmla="*/ 732 w 1200"/>
                <a:gd name="T47" fmla="*/ 627 h 909"/>
                <a:gd name="T48" fmla="*/ 691 w 1200"/>
                <a:gd name="T49" fmla="*/ 696 h 909"/>
                <a:gd name="T50" fmla="*/ 656 w 1200"/>
                <a:gd name="T51" fmla="*/ 681 h 909"/>
                <a:gd name="T52" fmla="*/ 613 w 1200"/>
                <a:gd name="T53" fmla="*/ 696 h 909"/>
                <a:gd name="T54" fmla="*/ 592 w 1200"/>
                <a:gd name="T55" fmla="*/ 729 h 909"/>
                <a:gd name="T56" fmla="*/ 545 w 1200"/>
                <a:gd name="T57" fmla="*/ 724 h 909"/>
                <a:gd name="T58" fmla="*/ 483 w 1200"/>
                <a:gd name="T59" fmla="*/ 821 h 909"/>
                <a:gd name="T60" fmla="*/ 433 w 1200"/>
                <a:gd name="T61" fmla="*/ 878 h 909"/>
                <a:gd name="T62" fmla="*/ 239 w 1200"/>
                <a:gd name="T63" fmla="*/ 902 h 909"/>
                <a:gd name="T64" fmla="*/ 106 w 1200"/>
                <a:gd name="T65" fmla="*/ 890 h 909"/>
                <a:gd name="T66" fmla="*/ 106 w 1200"/>
                <a:gd name="T67" fmla="*/ 771 h 909"/>
                <a:gd name="T68" fmla="*/ 99 w 1200"/>
                <a:gd name="T69" fmla="*/ 719 h 909"/>
                <a:gd name="T70" fmla="*/ 26 w 1200"/>
                <a:gd name="T71" fmla="*/ 651 h 909"/>
                <a:gd name="T72" fmla="*/ 28 w 1200"/>
                <a:gd name="T73" fmla="*/ 511 h 909"/>
                <a:gd name="T74" fmla="*/ 12 w 1200"/>
                <a:gd name="T75" fmla="*/ 433 h 909"/>
                <a:gd name="T76" fmla="*/ 33 w 1200"/>
                <a:gd name="T77" fmla="*/ 397 h 909"/>
                <a:gd name="T78" fmla="*/ 52 w 1200"/>
                <a:gd name="T79" fmla="*/ 352 h 909"/>
                <a:gd name="T80" fmla="*/ 59 w 1200"/>
                <a:gd name="T81" fmla="*/ 319 h 909"/>
                <a:gd name="T82" fmla="*/ 73 w 1200"/>
                <a:gd name="T83" fmla="*/ 300 h 909"/>
                <a:gd name="T84" fmla="*/ 147 w 1200"/>
                <a:gd name="T85" fmla="*/ 341 h 909"/>
                <a:gd name="T86" fmla="*/ 213 w 1200"/>
                <a:gd name="T87" fmla="*/ 317 h 909"/>
                <a:gd name="T88" fmla="*/ 215 w 1200"/>
                <a:gd name="T89" fmla="*/ 274 h 909"/>
                <a:gd name="T90" fmla="*/ 303 w 1200"/>
                <a:gd name="T91" fmla="*/ 244 h 909"/>
                <a:gd name="T92" fmla="*/ 343 w 1200"/>
                <a:gd name="T93" fmla="*/ 189 h 909"/>
                <a:gd name="T94" fmla="*/ 429 w 1200"/>
                <a:gd name="T95" fmla="*/ 104 h 909"/>
                <a:gd name="T96" fmla="*/ 478 w 1200"/>
                <a:gd name="T97" fmla="*/ 116 h 909"/>
                <a:gd name="T98" fmla="*/ 521 w 1200"/>
                <a:gd name="T99" fmla="*/ 116 h 909"/>
                <a:gd name="T100" fmla="*/ 580 w 1200"/>
                <a:gd name="T101" fmla="*/ 128 h 909"/>
                <a:gd name="T102" fmla="*/ 608 w 1200"/>
                <a:gd name="T103" fmla="*/ 144 h 909"/>
                <a:gd name="T104" fmla="*/ 646 w 1200"/>
                <a:gd name="T105" fmla="*/ 154 h 909"/>
                <a:gd name="T106" fmla="*/ 680 w 1200"/>
                <a:gd name="T107" fmla="*/ 130 h 909"/>
                <a:gd name="T108" fmla="*/ 701 w 1200"/>
                <a:gd name="T109" fmla="*/ 125 h 909"/>
                <a:gd name="T110" fmla="*/ 732 w 1200"/>
                <a:gd name="T111" fmla="*/ 142 h 909"/>
                <a:gd name="T112" fmla="*/ 741 w 1200"/>
                <a:gd name="T113" fmla="*/ 116 h 909"/>
                <a:gd name="T114" fmla="*/ 777 w 1200"/>
                <a:gd name="T115" fmla="*/ 92 h 909"/>
                <a:gd name="T116" fmla="*/ 810 w 1200"/>
                <a:gd name="T117" fmla="*/ 90 h 909"/>
                <a:gd name="T118" fmla="*/ 810 w 1200"/>
                <a:gd name="T119" fmla="*/ 66 h 909"/>
                <a:gd name="T120" fmla="*/ 831 w 1200"/>
                <a:gd name="T121" fmla="*/ 38 h 909"/>
                <a:gd name="T122" fmla="*/ 855 w 1200"/>
                <a:gd name="T123" fmla="*/ 2 h 9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200" h="909">
                  <a:moveTo>
                    <a:pt x="878" y="2"/>
                  </a:moveTo>
                  <a:lnTo>
                    <a:pt x="878" y="4"/>
                  </a:lnTo>
                  <a:lnTo>
                    <a:pt x="878" y="7"/>
                  </a:lnTo>
                  <a:lnTo>
                    <a:pt x="881" y="7"/>
                  </a:lnTo>
                  <a:lnTo>
                    <a:pt x="881" y="7"/>
                  </a:lnTo>
                  <a:lnTo>
                    <a:pt x="881" y="7"/>
                  </a:lnTo>
                  <a:lnTo>
                    <a:pt x="881" y="7"/>
                  </a:lnTo>
                  <a:lnTo>
                    <a:pt x="883" y="7"/>
                  </a:lnTo>
                  <a:lnTo>
                    <a:pt x="886" y="7"/>
                  </a:lnTo>
                  <a:lnTo>
                    <a:pt x="888" y="9"/>
                  </a:lnTo>
                  <a:lnTo>
                    <a:pt x="893" y="16"/>
                  </a:lnTo>
                  <a:lnTo>
                    <a:pt x="900" y="19"/>
                  </a:lnTo>
                  <a:lnTo>
                    <a:pt x="904" y="21"/>
                  </a:lnTo>
                  <a:lnTo>
                    <a:pt x="904" y="23"/>
                  </a:lnTo>
                  <a:lnTo>
                    <a:pt x="907" y="28"/>
                  </a:lnTo>
                  <a:lnTo>
                    <a:pt x="904" y="31"/>
                  </a:lnTo>
                  <a:lnTo>
                    <a:pt x="904" y="35"/>
                  </a:lnTo>
                  <a:lnTo>
                    <a:pt x="904" y="38"/>
                  </a:lnTo>
                  <a:lnTo>
                    <a:pt x="902" y="40"/>
                  </a:lnTo>
                  <a:lnTo>
                    <a:pt x="900" y="45"/>
                  </a:lnTo>
                  <a:lnTo>
                    <a:pt x="897" y="49"/>
                  </a:lnTo>
                  <a:lnTo>
                    <a:pt x="897" y="52"/>
                  </a:lnTo>
                  <a:lnTo>
                    <a:pt x="897" y="54"/>
                  </a:lnTo>
                  <a:lnTo>
                    <a:pt x="897" y="57"/>
                  </a:lnTo>
                  <a:lnTo>
                    <a:pt x="897" y="57"/>
                  </a:lnTo>
                  <a:lnTo>
                    <a:pt x="897" y="57"/>
                  </a:lnTo>
                  <a:lnTo>
                    <a:pt x="897" y="57"/>
                  </a:lnTo>
                  <a:lnTo>
                    <a:pt x="900" y="57"/>
                  </a:lnTo>
                  <a:lnTo>
                    <a:pt x="902" y="61"/>
                  </a:lnTo>
                  <a:lnTo>
                    <a:pt x="904" y="61"/>
                  </a:lnTo>
                  <a:lnTo>
                    <a:pt x="904" y="59"/>
                  </a:lnTo>
                  <a:lnTo>
                    <a:pt x="907" y="59"/>
                  </a:lnTo>
                  <a:lnTo>
                    <a:pt x="916" y="57"/>
                  </a:lnTo>
                  <a:lnTo>
                    <a:pt x="921" y="57"/>
                  </a:lnTo>
                  <a:lnTo>
                    <a:pt x="923" y="57"/>
                  </a:lnTo>
                  <a:lnTo>
                    <a:pt x="926" y="61"/>
                  </a:lnTo>
                  <a:lnTo>
                    <a:pt x="926" y="61"/>
                  </a:lnTo>
                  <a:lnTo>
                    <a:pt x="926" y="61"/>
                  </a:lnTo>
                  <a:lnTo>
                    <a:pt x="926" y="64"/>
                  </a:lnTo>
                  <a:lnTo>
                    <a:pt x="926" y="68"/>
                  </a:lnTo>
                  <a:lnTo>
                    <a:pt x="926" y="68"/>
                  </a:lnTo>
                  <a:lnTo>
                    <a:pt x="923" y="71"/>
                  </a:lnTo>
                  <a:lnTo>
                    <a:pt x="921" y="73"/>
                  </a:lnTo>
                  <a:lnTo>
                    <a:pt x="919" y="75"/>
                  </a:lnTo>
                  <a:lnTo>
                    <a:pt x="919" y="75"/>
                  </a:lnTo>
                  <a:lnTo>
                    <a:pt x="921" y="78"/>
                  </a:lnTo>
                  <a:lnTo>
                    <a:pt x="921" y="80"/>
                  </a:lnTo>
                  <a:lnTo>
                    <a:pt x="921" y="80"/>
                  </a:lnTo>
                  <a:lnTo>
                    <a:pt x="919" y="83"/>
                  </a:lnTo>
                  <a:lnTo>
                    <a:pt x="919" y="87"/>
                  </a:lnTo>
                  <a:lnTo>
                    <a:pt x="919" y="87"/>
                  </a:lnTo>
                  <a:lnTo>
                    <a:pt x="919" y="90"/>
                  </a:lnTo>
                  <a:lnTo>
                    <a:pt x="919" y="90"/>
                  </a:lnTo>
                  <a:lnTo>
                    <a:pt x="916" y="90"/>
                  </a:lnTo>
                  <a:lnTo>
                    <a:pt x="916" y="94"/>
                  </a:lnTo>
                  <a:lnTo>
                    <a:pt x="919" y="104"/>
                  </a:lnTo>
                  <a:lnTo>
                    <a:pt x="916" y="109"/>
                  </a:lnTo>
                  <a:lnTo>
                    <a:pt x="916" y="111"/>
                  </a:lnTo>
                  <a:lnTo>
                    <a:pt x="916" y="111"/>
                  </a:lnTo>
                  <a:lnTo>
                    <a:pt x="916" y="116"/>
                  </a:lnTo>
                  <a:lnTo>
                    <a:pt x="916" y="120"/>
                  </a:lnTo>
                  <a:lnTo>
                    <a:pt x="916" y="123"/>
                  </a:lnTo>
                  <a:lnTo>
                    <a:pt x="916" y="123"/>
                  </a:lnTo>
                  <a:lnTo>
                    <a:pt x="916" y="128"/>
                  </a:lnTo>
                  <a:lnTo>
                    <a:pt x="914" y="132"/>
                  </a:lnTo>
                  <a:lnTo>
                    <a:pt x="914" y="135"/>
                  </a:lnTo>
                  <a:lnTo>
                    <a:pt x="914" y="135"/>
                  </a:lnTo>
                  <a:lnTo>
                    <a:pt x="912" y="137"/>
                  </a:lnTo>
                  <a:lnTo>
                    <a:pt x="912" y="142"/>
                  </a:lnTo>
                  <a:lnTo>
                    <a:pt x="912" y="146"/>
                  </a:lnTo>
                  <a:lnTo>
                    <a:pt x="912" y="149"/>
                  </a:lnTo>
                  <a:lnTo>
                    <a:pt x="912" y="149"/>
                  </a:lnTo>
                  <a:lnTo>
                    <a:pt x="914" y="151"/>
                  </a:lnTo>
                  <a:lnTo>
                    <a:pt x="914" y="154"/>
                  </a:lnTo>
                  <a:lnTo>
                    <a:pt x="914" y="158"/>
                  </a:lnTo>
                  <a:lnTo>
                    <a:pt x="914" y="161"/>
                  </a:lnTo>
                  <a:lnTo>
                    <a:pt x="914" y="161"/>
                  </a:lnTo>
                  <a:lnTo>
                    <a:pt x="919" y="170"/>
                  </a:lnTo>
                  <a:lnTo>
                    <a:pt x="921" y="170"/>
                  </a:lnTo>
                  <a:lnTo>
                    <a:pt x="921" y="177"/>
                  </a:lnTo>
                  <a:lnTo>
                    <a:pt x="921" y="177"/>
                  </a:lnTo>
                  <a:lnTo>
                    <a:pt x="923" y="180"/>
                  </a:lnTo>
                  <a:lnTo>
                    <a:pt x="923" y="182"/>
                  </a:lnTo>
                  <a:lnTo>
                    <a:pt x="926" y="184"/>
                  </a:lnTo>
                  <a:lnTo>
                    <a:pt x="931" y="187"/>
                  </a:lnTo>
                  <a:lnTo>
                    <a:pt x="933" y="187"/>
                  </a:lnTo>
                  <a:lnTo>
                    <a:pt x="938" y="187"/>
                  </a:lnTo>
                  <a:lnTo>
                    <a:pt x="942" y="187"/>
                  </a:lnTo>
                  <a:lnTo>
                    <a:pt x="945" y="184"/>
                  </a:lnTo>
                  <a:lnTo>
                    <a:pt x="968" y="168"/>
                  </a:lnTo>
                  <a:lnTo>
                    <a:pt x="971" y="165"/>
                  </a:lnTo>
                  <a:lnTo>
                    <a:pt x="976" y="163"/>
                  </a:lnTo>
                  <a:lnTo>
                    <a:pt x="976" y="163"/>
                  </a:lnTo>
                  <a:lnTo>
                    <a:pt x="976" y="161"/>
                  </a:lnTo>
                  <a:lnTo>
                    <a:pt x="978" y="161"/>
                  </a:lnTo>
                  <a:lnTo>
                    <a:pt x="980" y="158"/>
                  </a:lnTo>
                  <a:lnTo>
                    <a:pt x="990" y="154"/>
                  </a:lnTo>
                  <a:lnTo>
                    <a:pt x="992" y="154"/>
                  </a:lnTo>
                  <a:lnTo>
                    <a:pt x="999" y="154"/>
                  </a:lnTo>
                  <a:lnTo>
                    <a:pt x="1002" y="154"/>
                  </a:lnTo>
                  <a:lnTo>
                    <a:pt x="1013" y="151"/>
                  </a:lnTo>
                  <a:lnTo>
                    <a:pt x="1013" y="151"/>
                  </a:lnTo>
                  <a:lnTo>
                    <a:pt x="1016" y="149"/>
                  </a:lnTo>
                  <a:lnTo>
                    <a:pt x="1018" y="142"/>
                  </a:lnTo>
                  <a:lnTo>
                    <a:pt x="1023" y="135"/>
                  </a:lnTo>
                  <a:lnTo>
                    <a:pt x="1025" y="132"/>
                  </a:lnTo>
                  <a:lnTo>
                    <a:pt x="1028" y="130"/>
                  </a:lnTo>
                  <a:lnTo>
                    <a:pt x="1032" y="128"/>
                  </a:lnTo>
                  <a:lnTo>
                    <a:pt x="1035" y="128"/>
                  </a:lnTo>
                  <a:lnTo>
                    <a:pt x="1037" y="125"/>
                  </a:lnTo>
                  <a:lnTo>
                    <a:pt x="1042" y="123"/>
                  </a:lnTo>
                  <a:lnTo>
                    <a:pt x="1049" y="120"/>
                  </a:lnTo>
                  <a:lnTo>
                    <a:pt x="1049" y="120"/>
                  </a:lnTo>
                  <a:lnTo>
                    <a:pt x="1051" y="118"/>
                  </a:lnTo>
                  <a:lnTo>
                    <a:pt x="1051" y="116"/>
                  </a:lnTo>
                  <a:lnTo>
                    <a:pt x="1054" y="113"/>
                  </a:lnTo>
                  <a:lnTo>
                    <a:pt x="1056" y="111"/>
                  </a:lnTo>
                  <a:lnTo>
                    <a:pt x="1056" y="111"/>
                  </a:lnTo>
                  <a:lnTo>
                    <a:pt x="1058" y="113"/>
                  </a:lnTo>
                  <a:lnTo>
                    <a:pt x="1061" y="111"/>
                  </a:lnTo>
                  <a:lnTo>
                    <a:pt x="1063" y="109"/>
                  </a:lnTo>
                  <a:lnTo>
                    <a:pt x="1066" y="106"/>
                  </a:lnTo>
                  <a:lnTo>
                    <a:pt x="1068" y="106"/>
                  </a:lnTo>
                  <a:lnTo>
                    <a:pt x="1068" y="106"/>
                  </a:lnTo>
                  <a:lnTo>
                    <a:pt x="1070" y="106"/>
                  </a:lnTo>
                  <a:lnTo>
                    <a:pt x="1073" y="106"/>
                  </a:lnTo>
                  <a:lnTo>
                    <a:pt x="1075" y="106"/>
                  </a:lnTo>
                  <a:lnTo>
                    <a:pt x="1080" y="104"/>
                  </a:lnTo>
                  <a:lnTo>
                    <a:pt x="1082" y="104"/>
                  </a:lnTo>
                  <a:lnTo>
                    <a:pt x="1092" y="109"/>
                  </a:lnTo>
                  <a:lnTo>
                    <a:pt x="1099" y="109"/>
                  </a:lnTo>
                  <a:lnTo>
                    <a:pt x="1101" y="109"/>
                  </a:lnTo>
                  <a:lnTo>
                    <a:pt x="1106" y="109"/>
                  </a:lnTo>
                  <a:lnTo>
                    <a:pt x="1103" y="113"/>
                  </a:lnTo>
                  <a:lnTo>
                    <a:pt x="1103" y="113"/>
                  </a:lnTo>
                  <a:lnTo>
                    <a:pt x="1103" y="118"/>
                  </a:lnTo>
                  <a:lnTo>
                    <a:pt x="1103" y="118"/>
                  </a:lnTo>
                  <a:lnTo>
                    <a:pt x="1103" y="120"/>
                  </a:lnTo>
                  <a:lnTo>
                    <a:pt x="1101" y="123"/>
                  </a:lnTo>
                  <a:lnTo>
                    <a:pt x="1099" y="123"/>
                  </a:lnTo>
                  <a:lnTo>
                    <a:pt x="1096" y="123"/>
                  </a:lnTo>
                  <a:lnTo>
                    <a:pt x="1094" y="123"/>
                  </a:lnTo>
                  <a:lnTo>
                    <a:pt x="1094" y="125"/>
                  </a:lnTo>
                  <a:lnTo>
                    <a:pt x="1092" y="128"/>
                  </a:lnTo>
                  <a:lnTo>
                    <a:pt x="1092" y="130"/>
                  </a:lnTo>
                  <a:lnTo>
                    <a:pt x="1094" y="130"/>
                  </a:lnTo>
                  <a:lnTo>
                    <a:pt x="1096" y="130"/>
                  </a:lnTo>
                  <a:lnTo>
                    <a:pt x="1099" y="130"/>
                  </a:lnTo>
                  <a:lnTo>
                    <a:pt x="1099" y="130"/>
                  </a:lnTo>
                  <a:lnTo>
                    <a:pt x="1101" y="132"/>
                  </a:lnTo>
                  <a:lnTo>
                    <a:pt x="1101" y="132"/>
                  </a:lnTo>
                  <a:lnTo>
                    <a:pt x="1103" y="132"/>
                  </a:lnTo>
                  <a:lnTo>
                    <a:pt x="1103" y="130"/>
                  </a:lnTo>
                  <a:lnTo>
                    <a:pt x="1103" y="130"/>
                  </a:lnTo>
                  <a:lnTo>
                    <a:pt x="1106" y="130"/>
                  </a:lnTo>
                  <a:lnTo>
                    <a:pt x="1108" y="130"/>
                  </a:lnTo>
                  <a:lnTo>
                    <a:pt x="1108" y="130"/>
                  </a:lnTo>
                  <a:lnTo>
                    <a:pt x="1113" y="128"/>
                  </a:lnTo>
                  <a:lnTo>
                    <a:pt x="1113" y="128"/>
                  </a:lnTo>
                  <a:lnTo>
                    <a:pt x="1118" y="128"/>
                  </a:lnTo>
                  <a:lnTo>
                    <a:pt x="1122" y="125"/>
                  </a:lnTo>
                  <a:lnTo>
                    <a:pt x="1125" y="125"/>
                  </a:lnTo>
                  <a:lnTo>
                    <a:pt x="1129" y="123"/>
                  </a:lnTo>
                  <a:lnTo>
                    <a:pt x="1139" y="120"/>
                  </a:lnTo>
                  <a:lnTo>
                    <a:pt x="1141" y="118"/>
                  </a:lnTo>
                  <a:lnTo>
                    <a:pt x="1144" y="118"/>
                  </a:lnTo>
                  <a:lnTo>
                    <a:pt x="1144" y="113"/>
                  </a:lnTo>
                  <a:lnTo>
                    <a:pt x="1144" y="113"/>
                  </a:lnTo>
                  <a:lnTo>
                    <a:pt x="1146" y="113"/>
                  </a:lnTo>
                  <a:lnTo>
                    <a:pt x="1148" y="113"/>
                  </a:lnTo>
                  <a:lnTo>
                    <a:pt x="1151" y="113"/>
                  </a:lnTo>
                  <a:lnTo>
                    <a:pt x="1151" y="111"/>
                  </a:lnTo>
                  <a:lnTo>
                    <a:pt x="1153" y="111"/>
                  </a:lnTo>
                  <a:lnTo>
                    <a:pt x="1153" y="111"/>
                  </a:lnTo>
                  <a:lnTo>
                    <a:pt x="1153" y="111"/>
                  </a:lnTo>
                  <a:lnTo>
                    <a:pt x="1156" y="111"/>
                  </a:lnTo>
                  <a:lnTo>
                    <a:pt x="1156" y="113"/>
                  </a:lnTo>
                  <a:lnTo>
                    <a:pt x="1158" y="113"/>
                  </a:lnTo>
                  <a:lnTo>
                    <a:pt x="1158" y="113"/>
                  </a:lnTo>
                  <a:lnTo>
                    <a:pt x="1160" y="113"/>
                  </a:lnTo>
                  <a:lnTo>
                    <a:pt x="1163" y="113"/>
                  </a:lnTo>
                  <a:lnTo>
                    <a:pt x="1163" y="113"/>
                  </a:lnTo>
                  <a:lnTo>
                    <a:pt x="1165" y="113"/>
                  </a:lnTo>
                  <a:lnTo>
                    <a:pt x="1167" y="116"/>
                  </a:lnTo>
                  <a:lnTo>
                    <a:pt x="1170" y="116"/>
                  </a:lnTo>
                  <a:lnTo>
                    <a:pt x="1170" y="116"/>
                  </a:lnTo>
                  <a:lnTo>
                    <a:pt x="1179" y="116"/>
                  </a:lnTo>
                  <a:lnTo>
                    <a:pt x="1182" y="113"/>
                  </a:lnTo>
                  <a:lnTo>
                    <a:pt x="1191" y="120"/>
                  </a:lnTo>
                  <a:lnTo>
                    <a:pt x="1193" y="123"/>
                  </a:lnTo>
                  <a:lnTo>
                    <a:pt x="1198" y="130"/>
                  </a:lnTo>
                  <a:lnTo>
                    <a:pt x="1200" y="130"/>
                  </a:lnTo>
                  <a:lnTo>
                    <a:pt x="1200" y="130"/>
                  </a:lnTo>
                  <a:lnTo>
                    <a:pt x="1200" y="130"/>
                  </a:lnTo>
                  <a:lnTo>
                    <a:pt x="1200" y="130"/>
                  </a:lnTo>
                  <a:lnTo>
                    <a:pt x="1200" y="130"/>
                  </a:lnTo>
                  <a:lnTo>
                    <a:pt x="1193" y="132"/>
                  </a:lnTo>
                  <a:lnTo>
                    <a:pt x="1191" y="132"/>
                  </a:lnTo>
                  <a:lnTo>
                    <a:pt x="1191" y="132"/>
                  </a:lnTo>
                  <a:lnTo>
                    <a:pt x="1189" y="125"/>
                  </a:lnTo>
                  <a:lnTo>
                    <a:pt x="1186" y="123"/>
                  </a:lnTo>
                  <a:lnTo>
                    <a:pt x="1186" y="123"/>
                  </a:lnTo>
                  <a:lnTo>
                    <a:pt x="1184" y="125"/>
                  </a:lnTo>
                  <a:lnTo>
                    <a:pt x="1184" y="125"/>
                  </a:lnTo>
                  <a:lnTo>
                    <a:pt x="1182" y="128"/>
                  </a:lnTo>
                  <a:lnTo>
                    <a:pt x="1182" y="128"/>
                  </a:lnTo>
                  <a:lnTo>
                    <a:pt x="1179" y="128"/>
                  </a:lnTo>
                  <a:lnTo>
                    <a:pt x="1179" y="128"/>
                  </a:lnTo>
                  <a:lnTo>
                    <a:pt x="1179" y="128"/>
                  </a:lnTo>
                  <a:lnTo>
                    <a:pt x="1179" y="130"/>
                  </a:lnTo>
                  <a:lnTo>
                    <a:pt x="1177" y="130"/>
                  </a:lnTo>
                  <a:lnTo>
                    <a:pt x="1177" y="130"/>
                  </a:lnTo>
                  <a:lnTo>
                    <a:pt x="1177" y="130"/>
                  </a:lnTo>
                  <a:lnTo>
                    <a:pt x="1177" y="130"/>
                  </a:lnTo>
                  <a:lnTo>
                    <a:pt x="1174" y="130"/>
                  </a:lnTo>
                  <a:lnTo>
                    <a:pt x="1174" y="130"/>
                  </a:lnTo>
                  <a:lnTo>
                    <a:pt x="1174" y="130"/>
                  </a:lnTo>
                  <a:lnTo>
                    <a:pt x="1170" y="130"/>
                  </a:lnTo>
                  <a:lnTo>
                    <a:pt x="1167" y="130"/>
                  </a:lnTo>
                  <a:lnTo>
                    <a:pt x="1167" y="130"/>
                  </a:lnTo>
                  <a:lnTo>
                    <a:pt x="1165" y="132"/>
                  </a:lnTo>
                  <a:lnTo>
                    <a:pt x="1165" y="135"/>
                  </a:lnTo>
                  <a:lnTo>
                    <a:pt x="1163" y="137"/>
                  </a:lnTo>
                  <a:lnTo>
                    <a:pt x="1163" y="137"/>
                  </a:lnTo>
                  <a:lnTo>
                    <a:pt x="1160" y="137"/>
                  </a:lnTo>
                  <a:lnTo>
                    <a:pt x="1158" y="137"/>
                  </a:lnTo>
                  <a:lnTo>
                    <a:pt x="1156" y="137"/>
                  </a:lnTo>
                  <a:lnTo>
                    <a:pt x="1156" y="139"/>
                  </a:lnTo>
                  <a:lnTo>
                    <a:pt x="1158" y="142"/>
                  </a:lnTo>
                  <a:lnTo>
                    <a:pt x="1160" y="144"/>
                  </a:lnTo>
                  <a:lnTo>
                    <a:pt x="1165" y="146"/>
                  </a:lnTo>
                  <a:lnTo>
                    <a:pt x="1167" y="146"/>
                  </a:lnTo>
                  <a:lnTo>
                    <a:pt x="1167" y="149"/>
                  </a:lnTo>
                  <a:lnTo>
                    <a:pt x="1170" y="151"/>
                  </a:lnTo>
                  <a:lnTo>
                    <a:pt x="1170" y="151"/>
                  </a:lnTo>
                  <a:lnTo>
                    <a:pt x="1172" y="154"/>
                  </a:lnTo>
                  <a:lnTo>
                    <a:pt x="1172" y="154"/>
                  </a:lnTo>
                  <a:lnTo>
                    <a:pt x="1172" y="154"/>
                  </a:lnTo>
                  <a:lnTo>
                    <a:pt x="1172" y="156"/>
                  </a:lnTo>
                  <a:lnTo>
                    <a:pt x="1170" y="158"/>
                  </a:lnTo>
                  <a:lnTo>
                    <a:pt x="1170" y="158"/>
                  </a:lnTo>
                  <a:lnTo>
                    <a:pt x="1167" y="158"/>
                  </a:lnTo>
                  <a:lnTo>
                    <a:pt x="1165" y="156"/>
                  </a:lnTo>
                  <a:lnTo>
                    <a:pt x="1165" y="154"/>
                  </a:lnTo>
                  <a:lnTo>
                    <a:pt x="1165" y="154"/>
                  </a:lnTo>
                  <a:lnTo>
                    <a:pt x="1163" y="154"/>
                  </a:lnTo>
                  <a:lnTo>
                    <a:pt x="1163" y="154"/>
                  </a:lnTo>
                  <a:lnTo>
                    <a:pt x="1158" y="156"/>
                  </a:lnTo>
                  <a:lnTo>
                    <a:pt x="1156" y="156"/>
                  </a:lnTo>
                  <a:lnTo>
                    <a:pt x="1148" y="161"/>
                  </a:lnTo>
                  <a:lnTo>
                    <a:pt x="1146" y="165"/>
                  </a:lnTo>
                  <a:lnTo>
                    <a:pt x="1144" y="165"/>
                  </a:lnTo>
                  <a:lnTo>
                    <a:pt x="1139" y="165"/>
                  </a:lnTo>
                  <a:lnTo>
                    <a:pt x="1137" y="165"/>
                  </a:lnTo>
                  <a:lnTo>
                    <a:pt x="1134" y="165"/>
                  </a:lnTo>
                  <a:lnTo>
                    <a:pt x="1134" y="168"/>
                  </a:lnTo>
                  <a:lnTo>
                    <a:pt x="1134" y="170"/>
                  </a:lnTo>
                  <a:lnTo>
                    <a:pt x="1134" y="173"/>
                  </a:lnTo>
                  <a:lnTo>
                    <a:pt x="1129" y="173"/>
                  </a:lnTo>
                  <a:lnTo>
                    <a:pt x="1127" y="173"/>
                  </a:lnTo>
                  <a:lnTo>
                    <a:pt x="1125" y="173"/>
                  </a:lnTo>
                  <a:lnTo>
                    <a:pt x="1122" y="173"/>
                  </a:lnTo>
                  <a:lnTo>
                    <a:pt x="1115" y="168"/>
                  </a:lnTo>
                  <a:lnTo>
                    <a:pt x="1113" y="165"/>
                  </a:lnTo>
                  <a:lnTo>
                    <a:pt x="1106" y="165"/>
                  </a:lnTo>
                  <a:lnTo>
                    <a:pt x="1096" y="165"/>
                  </a:lnTo>
                  <a:lnTo>
                    <a:pt x="1084" y="168"/>
                  </a:lnTo>
                  <a:lnTo>
                    <a:pt x="1082" y="165"/>
                  </a:lnTo>
                  <a:lnTo>
                    <a:pt x="1080" y="165"/>
                  </a:lnTo>
                  <a:lnTo>
                    <a:pt x="1075" y="168"/>
                  </a:lnTo>
                  <a:lnTo>
                    <a:pt x="1070" y="165"/>
                  </a:lnTo>
                  <a:lnTo>
                    <a:pt x="1066" y="168"/>
                  </a:lnTo>
                  <a:lnTo>
                    <a:pt x="1066" y="168"/>
                  </a:lnTo>
                  <a:lnTo>
                    <a:pt x="1063" y="168"/>
                  </a:lnTo>
                  <a:lnTo>
                    <a:pt x="1061" y="168"/>
                  </a:lnTo>
                  <a:lnTo>
                    <a:pt x="1058" y="168"/>
                  </a:lnTo>
                  <a:lnTo>
                    <a:pt x="1047" y="168"/>
                  </a:lnTo>
                  <a:lnTo>
                    <a:pt x="1044" y="168"/>
                  </a:lnTo>
                  <a:lnTo>
                    <a:pt x="1042" y="170"/>
                  </a:lnTo>
                  <a:lnTo>
                    <a:pt x="1042" y="170"/>
                  </a:lnTo>
                  <a:lnTo>
                    <a:pt x="1039" y="170"/>
                  </a:lnTo>
                  <a:lnTo>
                    <a:pt x="1037" y="170"/>
                  </a:lnTo>
                  <a:lnTo>
                    <a:pt x="1035" y="170"/>
                  </a:lnTo>
                  <a:lnTo>
                    <a:pt x="1035" y="170"/>
                  </a:lnTo>
                  <a:lnTo>
                    <a:pt x="1032" y="173"/>
                  </a:lnTo>
                  <a:lnTo>
                    <a:pt x="1023" y="173"/>
                  </a:lnTo>
                  <a:lnTo>
                    <a:pt x="1016" y="170"/>
                  </a:lnTo>
                  <a:lnTo>
                    <a:pt x="1011" y="173"/>
                  </a:lnTo>
                  <a:lnTo>
                    <a:pt x="1006" y="173"/>
                  </a:lnTo>
                  <a:lnTo>
                    <a:pt x="1002" y="175"/>
                  </a:lnTo>
                  <a:lnTo>
                    <a:pt x="997" y="180"/>
                  </a:lnTo>
                  <a:lnTo>
                    <a:pt x="994" y="180"/>
                  </a:lnTo>
                  <a:lnTo>
                    <a:pt x="992" y="180"/>
                  </a:lnTo>
                  <a:lnTo>
                    <a:pt x="987" y="180"/>
                  </a:lnTo>
                  <a:lnTo>
                    <a:pt x="985" y="182"/>
                  </a:lnTo>
                  <a:lnTo>
                    <a:pt x="978" y="182"/>
                  </a:lnTo>
                  <a:lnTo>
                    <a:pt x="973" y="184"/>
                  </a:lnTo>
                  <a:lnTo>
                    <a:pt x="971" y="184"/>
                  </a:lnTo>
                  <a:lnTo>
                    <a:pt x="971" y="187"/>
                  </a:lnTo>
                  <a:lnTo>
                    <a:pt x="973" y="189"/>
                  </a:lnTo>
                  <a:lnTo>
                    <a:pt x="973" y="189"/>
                  </a:lnTo>
                  <a:lnTo>
                    <a:pt x="971" y="191"/>
                  </a:lnTo>
                  <a:lnTo>
                    <a:pt x="966" y="191"/>
                  </a:lnTo>
                  <a:lnTo>
                    <a:pt x="964" y="191"/>
                  </a:lnTo>
                  <a:lnTo>
                    <a:pt x="964" y="194"/>
                  </a:lnTo>
                  <a:lnTo>
                    <a:pt x="964" y="194"/>
                  </a:lnTo>
                  <a:lnTo>
                    <a:pt x="964" y="194"/>
                  </a:lnTo>
                  <a:lnTo>
                    <a:pt x="964" y="196"/>
                  </a:lnTo>
                  <a:lnTo>
                    <a:pt x="964" y="196"/>
                  </a:lnTo>
                  <a:lnTo>
                    <a:pt x="961" y="199"/>
                  </a:lnTo>
                  <a:lnTo>
                    <a:pt x="959" y="199"/>
                  </a:lnTo>
                  <a:lnTo>
                    <a:pt x="957" y="199"/>
                  </a:lnTo>
                  <a:lnTo>
                    <a:pt x="957" y="201"/>
                  </a:lnTo>
                  <a:lnTo>
                    <a:pt x="952" y="203"/>
                  </a:lnTo>
                  <a:lnTo>
                    <a:pt x="949" y="203"/>
                  </a:lnTo>
                  <a:lnTo>
                    <a:pt x="949" y="206"/>
                  </a:lnTo>
                  <a:lnTo>
                    <a:pt x="949" y="206"/>
                  </a:lnTo>
                  <a:lnTo>
                    <a:pt x="947" y="206"/>
                  </a:lnTo>
                  <a:lnTo>
                    <a:pt x="942" y="208"/>
                  </a:lnTo>
                  <a:lnTo>
                    <a:pt x="940" y="208"/>
                  </a:lnTo>
                  <a:lnTo>
                    <a:pt x="940" y="210"/>
                  </a:lnTo>
                  <a:lnTo>
                    <a:pt x="942" y="215"/>
                  </a:lnTo>
                  <a:lnTo>
                    <a:pt x="942" y="215"/>
                  </a:lnTo>
                  <a:lnTo>
                    <a:pt x="940" y="218"/>
                  </a:lnTo>
                  <a:lnTo>
                    <a:pt x="940" y="218"/>
                  </a:lnTo>
                  <a:lnTo>
                    <a:pt x="938" y="218"/>
                  </a:lnTo>
                  <a:lnTo>
                    <a:pt x="938" y="218"/>
                  </a:lnTo>
                  <a:lnTo>
                    <a:pt x="935" y="215"/>
                  </a:lnTo>
                  <a:lnTo>
                    <a:pt x="931" y="210"/>
                  </a:lnTo>
                  <a:lnTo>
                    <a:pt x="928" y="210"/>
                  </a:lnTo>
                  <a:lnTo>
                    <a:pt x="926" y="210"/>
                  </a:lnTo>
                  <a:lnTo>
                    <a:pt x="926" y="210"/>
                  </a:lnTo>
                  <a:lnTo>
                    <a:pt x="926" y="215"/>
                  </a:lnTo>
                  <a:lnTo>
                    <a:pt x="923" y="215"/>
                  </a:lnTo>
                  <a:lnTo>
                    <a:pt x="923" y="218"/>
                  </a:lnTo>
                  <a:lnTo>
                    <a:pt x="921" y="220"/>
                  </a:lnTo>
                  <a:lnTo>
                    <a:pt x="921" y="220"/>
                  </a:lnTo>
                  <a:lnTo>
                    <a:pt x="921" y="222"/>
                  </a:lnTo>
                  <a:lnTo>
                    <a:pt x="921" y="225"/>
                  </a:lnTo>
                  <a:lnTo>
                    <a:pt x="921" y="225"/>
                  </a:lnTo>
                  <a:lnTo>
                    <a:pt x="919" y="225"/>
                  </a:lnTo>
                  <a:lnTo>
                    <a:pt x="916" y="225"/>
                  </a:lnTo>
                  <a:lnTo>
                    <a:pt x="916" y="227"/>
                  </a:lnTo>
                  <a:lnTo>
                    <a:pt x="909" y="234"/>
                  </a:lnTo>
                  <a:lnTo>
                    <a:pt x="907" y="234"/>
                  </a:lnTo>
                  <a:lnTo>
                    <a:pt x="902" y="236"/>
                  </a:lnTo>
                  <a:lnTo>
                    <a:pt x="902" y="236"/>
                  </a:lnTo>
                  <a:lnTo>
                    <a:pt x="902" y="239"/>
                  </a:lnTo>
                  <a:lnTo>
                    <a:pt x="900" y="241"/>
                  </a:lnTo>
                  <a:lnTo>
                    <a:pt x="900" y="241"/>
                  </a:lnTo>
                  <a:lnTo>
                    <a:pt x="897" y="244"/>
                  </a:lnTo>
                  <a:lnTo>
                    <a:pt x="895" y="244"/>
                  </a:lnTo>
                  <a:lnTo>
                    <a:pt x="893" y="246"/>
                  </a:lnTo>
                  <a:lnTo>
                    <a:pt x="893" y="248"/>
                  </a:lnTo>
                  <a:lnTo>
                    <a:pt x="893" y="248"/>
                  </a:lnTo>
                  <a:lnTo>
                    <a:pt x="890" y="251"/>
                  </a:lnTo>
                  <a:lnTo>
                    <a:pt x="890" y="253"/>
                  </a:lnTo>
                  <a:lnTo>
                    <a:pt x="890" y="255"/>
                  </a:lnTo>
                  <a:lnTo>
                    <a:pt x="890" y="255"/>
                  </a:lnTo>
                  <a:lnTo>
                    <a:pt x="893" y="258"/>
                  </a:lnTo>
                  <a:lnTo>
                    <a:pt x="895" y="258"/>
                  </a:lnTo>
                  <a:lnTo>
                    <a:pt x="897" y="260"/>
                  </a:lnTo>
                  <a:lnTo>
                    <a:pt x="900" y="262"/>
                  </a:lnTo>
                  <a:lnTo>
                    <a:pt x="902" y="262"/>
                  </a:lnTo>
                  <a:lnTo>
                    <a:pt x="904" y="262"/>
                  </a:lnTo>
                  <a:lnTo>
                    <a:pt x="904" y="265"/>
                  </a:lnTo>
                  <a:lnTo>
                    <a:pt x="904" y="267"/>
                  </a:lnTo>
                  <a:lnTo>
                    <a:pt x="907" y="270"/>
                  </a:lnTo>
                  <a:lnTo>
                    <a:pt x="909" y="272"/>
                  </a:lnTo>
                  <a:lnTo>
                    <a:pt x="912" y="274"/>
                  </a:lnTo>
                  <a:lnTo>
                    <a:pt x="914" y="279"/>
                  </a:lnTo>
                  <a:lnTo>
                    <a:pt x="914" y="279"/>
                  </a:lnTo>
                  <a:lnTo>
                    <a:pt x="914" y="281"/>
                  </a:lnTo>
                  <a:lnTo>
                    <a:pt x="914" y="281"/>
                  </a:lnTo>
                  <a:lnTo>
                    <a:pt x="914" y="284"/>
                  </a:lnTo>
                  <a:lnTo>
                    <a:pt x="916" y="284"/>
                  </a:lnTo>
                  <a:lnTo>
                    <a:pt x="916" y="284"/>
                  </a:lnTo>
                  <a:lnTo>
                    <a:pt x="916" y="286"/>
                  </a:lnTo>
                  <a:lnTo>
                    <a:pt x="916" y="286"/>
                  </a:lnTo>
                  <a:lnTo>
                    <a:pt x="919" y="289"/>
                  </a:lnTo>
                  <a:lnTo>
                    <a:pt x="919" y="291"/>
                  </a:lnTo>
                  <a:lnTo>
                    <a:pt x="919" y="291"/>
                  </a:lnTo>
                  <a:lnTo>
                    <a:pt x="916" y="293"/>
                  </a:lnTo>
                  <a:lnTo>
                    <a:pt x="916" y="296"/>
                  </a:lnTo>
                  <a:lnTo>
                    <a:pt x="916" y="298"/>
                  </a:lnTo>
                  <a:lnTo>
                    <a:pt x="919" y="298"/>
                  </a:lnTo>
                  <a:lnTo>
                    <a:pt x="923" y="300"/>
                  </a:lnTo>
                  <a:lnTo>
                    <a:pt x="923" y="303"/>
                  </a:lnTo>
                  <a:lnTo>
                    <a:pt x="926" y="303"/>
                  </a:lnTo>
                  <a:lnTo>
                    <a:pt x="926" y="305"/>
                  </a:lnTo>
                  <a:lnTo>
                    <a:pt x="923" y="307"/>
                  </a:lnTo>
                  <a:lnTo>
                    <a:pt x="923" y="310"/>
                  </a:lnTo>
                  <a:lnTo>
                    <a:pt x="923" y="312"/>
                  </a:lnTo>
                  <a:lnTo>
                    <a:pt x="926" y="312"/>
                  </a:lnTo>
                  <a:lnTo>
                    <a:pt x="926" y="315"/>
                  </a:lnTo>
                  <a:lnTo>
                    <a:pt x="928" y="317"/>
                  </a:lnTo>
                  <a:lnTo>
                    <a:pt x="928" y="317"/>
                  </a:lnTo>
                  <a:lnTo>
                    <a:pt x="926" y="319"/>
                  </a:lnTo>
                  <a:lnTo>
                    <a:pt x="923" y="322"/>
                  </a:lnTo>
                  <a:lnTo>
                    <a:pt x="919" y="326"/>
                  </a:lnTo>
                  <a:lnTo>
                    <a:pt x="919" y="329"/>
                  </a:lnTo>
                  <a:lnTo>
                    <a:pt x="921" y="331"/>
                  </a:lnTo>
                  <a:lnTo>
                    <a:pt x="926" y="336"/>
                  </a:lnTo>
                  <a:lnTo>
                    <a:pt x="928" y="338"/>
                  </a:lnTo>
                  <a:lnTo>
                    <a:pt x="928" y="341"/>
                  </a:lnTo>
                  <a:lnTo>
                    <a:pt x="928" y="343"/>
                  </a:lnTo>
                  <a:lnTo>
                    <a:pt x="926" y="345"/>
                  </a:lnTo>
                  <a:lnTo>
                    <a:pt x="921" y="350"/>
                  </a:lnTo>
                  <a:lnTo>
                    <a:pt x="919" y="352"/>
                  </a:lnTo>
                  <a:lnTo>
                    <a:pt x="919" y="357"/>
                  </a:lnTo>
                  <a:lnTo>
                    <a:pt x="919" y="357"/>
                  </a:lnTo>
                  <a:lnTo>
                    <a:pt x="919" y="360"/>
                  </a:lnTo>
                  <a:lnTo>
                    <a:pt x="919" y="360"/>
                  </a:lnTo>
                  <a:lnTo>
                    <a:pt x="916" y="360"/>
                  </a:lnTo>
                  <a:lnTo>
                    <a:pt x="916" y="360"/>
                  </a:lnTo>
                  <a:lnTo>
                    <a:pt x="916" y="360"/>
                  </a:lnTo>
                  <a:lnTo>
                    <a:pt x="916" y="360"/>
                  </a:lnTo>
                  <a:lnTo>
                    <a:pt x="916" y="362"/>
                  </a:lnTo>
                  <a:lnTo>
                    <a:pt x="916" y="364"/>
                  </a:lnTo>
                  <a:lnTo>
                    <a:pt x="914" y="364"/>
                  </a:lnTo>
                  <a:lnTo>
                    <a:pt x="914" y="364"/>
                  </a:lnTo>
                  <a:lnTo>
                    <a:pt x="902" y="369"/>
                  </a:lnTo>
                  <a:lnTo>
                    <a:pt x="900" y="371"/>
                  </a:lnTo>
                  <a:lnTo>
                    <a:pt x="897" y="376"/>
                  </a:lnTo>
                  <a:lnTo>
                    <a:pt x="897" y="378"/>
                  </a:lnTo>
                  <a:lnTo>
                    <a:pt x="893" y="386"/>
                  </a:lnTo>
                  <a:lnTo>
                    <a:pt x="890" y="386"/>
                  </a:lnTo>
                  <a:lnTo>
                    <a:pt x="888" y="388"/>
                  </a:lnTo>
                  <a:lnTo>
                    <a:pt x="883" y="393"/>
                  </a:lnTo>
                  <a:lnTo>
                    <a:pt x="881" y="393"/>
                  </a:lnTo>
                  <a:lnTo>
                    <a:pt x="881" y="395"/>
                  </a:lnTo>
                  <a:lnTo>
                    <a:pt x="881" y="397"/>
                  </a:lnTo>
                  <a:lnTo>
                    <a:pt x="883" y="400"/>
                  </a:lnTo>
                  <a:lnTo>
                    <a:pt x="881" y="402"/>
                  </a:lnTo>
                  <a:lnTo>
                    <a:pt x="881" y="404"/>
                  </a:lnTo>
                  <a:lnTo>
                    <a:pt x="878" y="404"/>
                  </a:lnTo>
                  <a:lnTo>
                    <a:pt x="876" y="404"/>
                  </a:lnTo>
                  <a:lnTo>
                    <a:pt x="874" y="404"/>
                  </a:lnTo>
                  <a:lnTo>
                    <a:pt x="874" y="404"/>
                  </a:lnTo>
                  <a:lnTo>
                    <a:pt x="871" y="407"/>
                  </a:lnTo>
                  <a:lnTo>
                    <a:pt x="871" y="409"/>
                  </a:lnTo>
                  <a:lnTo>
                    <a:pt x="871" y="412"/>
                  </a:lnTo>
                  <a:lnTo>
                    <a:pt x="874" y="414"/>
                  </a:lnTo>
                  <a:lnTo>
                    <a:pt x="874" y="416"/>
                  </a:lnTo>
                  <a:lnTo>
                    <a:pt x="876" y="419"/>
                  </a:lnTo>
                  <a:lnTo>
                    <a:pt x="881" y="421"/>
                  </a:lnTo>
                  <a:lnTo>
                    <a:pt x="886" y="423"/>
                  </a:lnTo>
                  <a:lnTo>
                    <a:pt x="886" y="426"/>
                  </a:lnTo>
                  <a:lnTo>
                    <a:pt x="883" y="433"/>
                  </a:lnTo>
                  <a:lnTo>
                    <a:pt x="883" y="435"/>
                  </a:lnTo>
                  <a:lnTo>
                    <a:pt x="886" y="440"/>
                  </a:lnTo>
                  <a:lnTo>
                    <a:pt x="886" y="440"/>
                  </a:lnTo>
                  <a:lnTo>
                    <a:pt x="886" y="442"/>
                  </a:lnTo>
                  <a:lnTo>
                    <a:pt x="883" y="445"/>
                  </a:lnTo>
                  <a:lnTo>
                    <a:pt x="881" y="447"/>
                  </a:lnTo>
                  <a:lnTo>
                    <a:pt x="881" y="449"/>
                  </a:lnTo>
                  <a:lnTo>
                    <a:pt x="881" y="452"/>
                  </a:lnTo>
                  <a:lnTo>
                    <a:pt x="881" y="452"/>
                  </a:lnTo>
                  <a:lnTo>
                    <a:pt x="881" y="454"/>
                  </a:lnTo>
                  <a:lnTo>
                    <a:pt x="878" y="457"/>
                  </a:lnTo>
                  <a:lnTo>
                    <a:pt x="876" y="457"/>
                  </a:lnTo>
                  <a:lnTo>
                    <a:pt x="874" y="457"/>
                  </a:lnTo>
                  <a:lnTo>
                    <a:pt x="874" y="459"/>
                  </a:lnTo>
                  <a:lnTo>
                    <a:pt x="871" y="459"/>
                  </a:lnTo>
                  <a:lnTo>
                    <a:pt x="871" y="459"/>
                  </a:lnTo>
                  <a:lnTo>
                    <a:pt x="869" y="459"/>
                  </a:lnTo>
                  <a:lnTo>
                    <a:pt x="867" y="459"/>
                  </a:lnTo>
                  <a:lnTo>
                    <a:pt x="867" y="459"/>
                  </a:lnTo>
                  <a:lnTo>
                    <a:pt x="867" y="461"/>
                  </a:lnTo>
                  <a:lnTo>
                    <a:pt x="864" y="464"/>
                  </a:lnTo>
                  <a:lnTo>
                    <a:pt x="857" y="464"/>
                  </a:lnTo>
                  <a:lnTo>
                    <a:pt x="848" y="464"/>
                  </a:lnTo>
                  <a:lnTo>
                    <a:pt x="836" y="466"/>
                  </a:lnTo>
                  <a:lnTo>
                    <a:pt x="833" y="466"/>
                  </a:lnTo>
                  <a:lnTo>
                    <a:pt x="826" y="464"/>
                  </a:lnTo>
                  <a:lnTo>
                    <a:pt x="819" y="464"/>
                  </a:lnTo>
                  <a:lnTo>
                    <a:pt x="817" y="464"/>
                  </a:lnTo>
                  <a:lnTo>
                    <a:pt x="815" y="461"/>
                  </a:lnTo>
                  <a:lnTo>
                    <a:pt x="810" y="461"/>
                  </a:lnTo>
                  <a:lnTo>
                    <a:pt x="793" y="457"/>
                  </a:lnTo>
                  <a:lnTo>
                    <a:pt x="788" y="457"/>
                  </a:lnTo>
                  <a:lnTo>
                    <a:pt x="786" y="457"/>
                  </a:lnTo>
                  <a:lnTo>
                    <a:pt x="784" y="457"/>
                  </a:lnTo>
                  <a:lnTo>
                    <a:pt x="781" y="459"/>
                  </a:lnTo>
                  <a:lnTo>
                    <a:pt x="781" y="459"/>
                  </a:lnTo>
                  <a:lnTo>
                    <a:pt x="781" y="461"/>
                  </a:lnTo>
                  <a:lnTo>
                    <a:pt x="781" y="464"/>
                  </a:lnTo>
                  <a:lnTo>
                    <a:pt x="779" y="464"/>
                  </a:lnTo>
                  <a:lnTo>
                    <a:pt x="779" y="466"/>
                  </a:lnTo>
                  <a:lnTo>
                    <a:pt x="779" y="468"/>
                  </a:lnTo>
                  <a:lnTo>
                    <a:pt x="781" y="471"/>
                  </a:lnTo>
                  <a:lnTo>
                    <a:pt x="784" y="471"/>
                  </a:lnTo>
                  <a:lnTo>
                    <a:pt x="784" y="475"/>
                  </a:lnTo>
                  <a:lnTo>
                    <a:pt x="784" y="475"/>
                  </a:lnTo>
                  <a:lnTo>
                    <a:pt x="786" y="480"/>
                  </a:lnTo>
                  <a:lnTo>
                    <a:pt x="786" y="480"/>
                  </a:lnTo>
                  <a:lnTo>
                    <a:pt x="788" y="483"/>
                  </a:lnTo>
                  <a:lnTo>
                    <a:pt x="788" y="485"/>
                  </a:lnTo>
                  <a:lnTo>
                    <a:pt x="791" y="485"/>
                  </a:lnTo>
                  <a:lnTo>
                    <a:pt x="793" y="485"/>
                  </a:lnTo>
                  <a:lnTo>
                    <a:pt x="798" y="487"/>
                  </a:lnTo>
                  <a:lnTo>
                    <a:pt x="800" y="487"/>
                  </a:lnTo>
                  <a:lnTo>
                    <a:pt x="803" y="487"/>
                  </a:lnTo>
                  <a:lnTo>
                    <a:pt x="803" y="492"/>
                  </a:lnTo>
                  <a:lnTo>
                    <a:pt x="803" y="494"/>
                  </a:lnTo>
                  <a:lnTo>
                    <a:pt x="803" y="494"/>
                  </a:lnTo>
                  <a:lnTo>
                    <a:pt x="805" y="494"/>
                  </a:lnTo>
                  <a:lnTo>
                    <a:pt x="805" y="497"/>
                  </a:lnTo>
                  <a:lnTo>
                    <a:pt x="807" y="497"/>
                  </a:lnTo>
                  <a:lnTo>
                    <a:pt x="807" y="497"/>
                  </a:lnTo>
                  <a:lnTo>
                    <a:pt x="807" y="499"/>
                  </a:lnTo>
                  <a:lnTo>
                    <a:pt x="805" y="506"/>
                  </a:lnTo>
                  <a:lnTo>
                    <a:pt x="805" y="506"/>
                  </a:lnTo>
                  <a:lnTo>
                    <a:pt x="805" y="509"/>
                  </a:lnTo>
                  <a:lnTo>
                    <a:pt x="805" y="511"/>
                  </a:lnTo>
                  <a:lnTo>
                    <a:pt x="807" y="513"/>
                  </a:lnTo>
                  <a:lnTo>
                    <a:pt x="807" y="513"/>
                  </a:lnTo>
                  <a:lnTo>
                    <a:pt x="810" y="513"/>
                  </a:lnTo>
                  <a:lnTo>
                    <a:pt x="810" y="513"/>
                  </a:lnTo>
                  <a:lnTo>
                    <a:pt x="812" y="516"/>
                  </a:lnTo>
                  <a:lnTo>
                    <a:pt x="812" y="516"/>
                  </a:lnTo>
                  <a:lnTo>
                    <a:pt x="817" y="520"/>
                  </a:lnTo>
                  <a:lnTo>
                    <a:pt x="817" y="525"/>
                  </a:lnTo>
                  <a:lnTo>
                    <a:pt x="817" y="528"/>
                  </a:lnTo>
                  <a:lnTo>
                    <a:pt x="803" y="539"/>
                  </a:lnTo>
                  <a:lnTo>
                    <a:pt x="800" y="542"/>
                  </a:lnTo>
                  <a:lnTo>
                    <a:pt x="800" y="539"/>
                  </a:lnTo>
                  <a:lnTo>
                    <a:pt x="798" y="539"/>
                  </a:lnTo>
                  <a:lnTo>
                    <a:pt x="796" y="539"/>
                  </a:lnTo>
                  <a:lnTo>
                    <a:pt x="793" y="547"/>
                  </a:lnTo>
                  <a:lnTo>
                    <a:pt x="793" y="547"/>
                  </a:lnTo>
                  <a:lnTo>
                    <a:pt x="791" y="547"/>
                  </a:lnTo>
                  <a:lnTo>
                    <a:pt x="788" y="547"/>
                  </a:lnTo>
                  <a:lnTo>
                    <a:pt x="788" y="547"/>
                  </a:lnTo>
                  <a:lnTo>
                    <a:pt x="781" y="551"/>
                  </a:lnTo>
                  <a:lnTo>
                    <a:pt x="779" y="551"/>
                  </a:lnTo>
                  <a:lnTo>
                    <a:pt x="774" y="549"/>
                  </a:lnTo>
                  <a:lnTo>
                    <a:pt x="770" y="549"/>
                  </a:lnTo>
                  <a:lnTo>
                    <a:pt x="767" y="551"/>
                  </a:lnTo>
                  <a:lnTo>
                    <a:pt x="765" y="551"/>
                  </a:lnTo>
                  <a:lnTo>
                    <a:pt x="765" y="551"/>
                  </a:lnTo>
                  <a:lnTo>
                    <a:pt x="762" y="551"/>
                  </a:lnTo>
                  <a:lnTo>
                    <a:pt x="762" y="551"/>
                  </a:lnTo>
                  <a:lnTo>
                    <a:pt x="760" y="551"/>
                  </a:lnTo>
                  <a:lnTo>
                    <a:pt x="758" y="551"/>
                  </a:lnTo>
                  <a:lnTo>
                    <a:pt x="755" y="551"/>
                  </a:lnTo>
                  <a:lnTo>
                    <a:pt x="751" y="554"/>
                  </a:lnTo>
                  <a:lnTo>
                    <a:pt x="751" y="556"/>
                  </a:lnTo>
                  <a:lnTo>
                    <a:pt x="748" y="561"/>
                  </a:lnTo>
                  <a:lnTo>
                    <a:pt x="751" y="570"/>
                  </a:lnTo>
                  <a:lnTo>
                    <a:pt x="748" y="573"/>
                  </a:lnTo>
                  <a:lnTo>
                    <a:pt x="748" y="575"/>
                  </a:lnTo>
                  <a:lnTo>
                    <a:pt x="746" y="575"/>
                  </a:lnTo>
                  <a:lnTo>
                    <a:pt x="743" y="580"/>
                  </a:lnTo>
                  <a:lnTo>
                    <a:pt x="741" y="580"/>
                  </a:lnTo>
                  <a:lnTo>
                    <a:pt x="741" y="582"/>
                  </a:lnTo>
                  <a:lnTo>
                    <a:pt x="741" y="584"/>
                  </a:lnTo>
                  <a:lnTo>
                    <a:pt x="741" y="584"/>
                  </a:lnTo>
                  <a:lnTo>
                    <a:pt x="741" y="584"/>
                  </a:lnTo>
                  <a:lnTo>
                    <a:pt x="741" y="587"/>
                  </a:lnTo>
                  <a:lnTo>
                    <a:pt x="743" y="587"/>
                  </a:lnTo>
                  <a:lnTo>
                    <a:pt x="743" y="587"/>
                  </a:lnTo>
                  <a:lnTo>
                    <a:pt x="743" y="587"/>
                  </a:lnTo>
                  <a:lnTo>
                    <a:pt x="743" y="589"/>
                  </a:lnTo>
                  <a:lnTo>
                    <a:pt x="743" y="591"/>
                  </a:lnTo>
                  <a:lnTo>
                    <a:pt x="743" y="594"/>
                  </a:lnTo>
                  <a:lnTo>
                    <a:pt x="743" y="596"/>
                  </a:lnTo>
                  <a:lnTo>
                    <a:pt x="739" y="601"/>
                  </a:lnTo>
                  <a:lnTo>
                    <a:pt x="736" y="603"/>
                  </a:lnTo>
                  <a:lnTo>
                    <a:pt x="734" y="603"/>
                  </a:lnTo>
                  <a:lnTo>
                    <a:pt x="732" y="606"/>
                  </a:lnTo>
                  <a:lnTo>
                    <a:pt x="729" y="608"/>
                  </a:lnTo>
                  <a:lnTo>
                    <a:pt x="729" y="613"/>
                  </a:lnTo>
                  <a:lnTo>
                    <a:pt x="727" y="618"/>
                  </a:lnTo>
                  <a:lnTo>
                    <a:pt x="729" y="620"/>
                  </a:lnTo>
                  <a:lnTo>
                    <a:pt x="732" y="627"/>
                  </a:lnTo>
                  <a:lnTo>
                    <a:pt x="732" y="629"/>
                  </a:lnTo>
                  <a:lnTo>
                    <a:pt x="732" y="629"/>
                  </a:lnTo>
                  <a:lnTo>
                    <a:pt x="732" y="634"/>
                  </a:lnTo>
                  <a:lnTo>
                    <a:pt x="732" y="639"/>
                  </a:lnTo>
                  <a:lnTo>
                    <a:pt x="729" y="644"/>
                  </a:lnTo>
                  <a:lnTo>
                    <a:pt x="729" y="646"/>
                  </a:lnTo>
                  <a:lnTo>
                    <a:pt x="732" y="655"/>
                  </a:lnTo>
                  <a:lnTo>
                    <a:pt x="734" y="662"/>
                  </a:lnTo>
                  <a:lnTo>
                    <a:pt x="734" y="662"/>
                  </a:lnTo>
                  <a:lnTo>
                    <a:pt x="734" y="665"/>
                  </a:lnTo>
                  <a:lnTo>
                    <a:pt x="729" y="667"/>
                  </a:lnTo>
                  <a:lnTo>
                    <a:pt x="727" y="670"/>
                  </a:lnTo>
                  <a:lnTo>
                    <a:pt x="717" y="684"/>
                  </a:lnTo>
                  <a:lnTo>
                    <a:pt x="717" y="684"/>
                  </a:lnTo>
                  <a:lnTo>
                    <a:pt x="715" y="686"/>
                  </a:lnTo>
                  <a:lnTo>
                    <a:pt x="715" y="686"/>
                  </a:lnTo>
                  <a:lnTo>
                    <a:pt x="713" y="691"/>
                  </a:lnTo>
                  <a:lnTo>
                    <a:pt x="710" y="691"/>
                  </a:lnTo>
                  <a:lnTo>
                    <a:pt x="708" y="693"/>
                  </a:lnTo>
                  <a:lnTo>
                    <a:pt x="703" y="693"/>
                  </a:lnTo>
                  <a:lnTo>
                    <a:pt x="701" y="693"/>
                  </a:lnTo>
                  <a:lnTo>
                    <a:pt x="696" y="696"/>
                  </a:lnTo>
                  <a:lnTo>
                    <a:pt x="691" y="696"/>
                  </a:lnTo>
                  <a:lnTo>
                    <a:pt x="691" y="696"/>
                  </a:lnTo>
                  <a:lnTo>
                    <a:pt x="687" y="689"/>
                  </a:lnTo>
                  <a:lnTo>
                    <a:pt x="684" y="686"/>
                  </a:lnTo>
                  <a:lnTo>
                    <a:pt x="684" y="686"/>
                  </a:lnTo>
                  <a:lnTo>
                    <a:pt x="684" y="681"/>
                  </a:lnTo>
                  <a:lnTo>
                    <a:pt x="682" y="681"/>
                  </a:lnTo>
                  <a:lnTo>
                    <a:pt x="682" y="679"/>
                  </a:lnTo>
                  <a:lnTo>
                    <a:pt x="677" y="679"/>
                  </a:lnTo>
                  <a:lnTo>
                    <a:pt x="672" y="677"/>
                  </a:lnTo>
                  <a:lnTo>
                    <a:pt x="670" y="674"/>
                  </a:lnTo>
                  <a:lnTo>
                    <a:pt x="668" y="674"/>
                  </a:lnTo>
                  <a:lnTo>
                    <a:pt x="665" y="677"/>
                  </a:lnTo>
                  <a:lnTo>
                    <a:pt x="663" y="677"/>
                  </a:lnTo>
                  <a:lnTo>
                    <a:pt x="661" y="679"/>
                  </a:lnTo>
                  <a:lnTo>
                    <a:pt x="661" y="679"/>
                  </a:lnTo>
                  <a:lnTo>
                    <a:pt x="663" y="681"/>
                  </a:lnTo>
                  <a:lnTo>
                    <a:pt x="663" y="681"/>
                  </a:lnTo>
                  <a:lnTo>
                    <a:pt x="670" y="681"/>
                  </a:lnTo>
                  <a:lnTo>
                    <a:pt x="670" y="681"/>
                  </a:lnTo>
                  <a:lnTo>
                    <a:pt x="672" y="681"/>
                  </a:lnTo>
                  <a:lnTo>
                    <a:pt x="670" y="684"/>
                  </a:lnTo>
                  <a:lnTo>
                    <a:pt x="668" y="684"/>
                  </a:lnTo>
                  <a:lnTo>
                    <a:pt x="668" y="684"/>
                  </a:lnTo>
                  <a:lnTo>
                    <a:pt x="663" y="684"/>
                  </a:lnTo>
                  <a:lnTo>
                    <a:pt x="656" y="681"/>
                  </a:lnTo>
                  <a:lnTo>
                    <a:pt x="651" y="681"/>
                  </a:lnTo>
                  <a:lnTo>
                    <a:pt x="649" y="681"/>
                  </a:lnTo>
                  <a:lnTo>
                    <a:pt x="646" y="681"/>
                  </a:lnTo>
                  <a:lnTo>
                    <a:pt x="646" y="679"/>
                  </a:lnTo>
                  <a:lnTo>
                    <a:pt x="644" y="679"/>
                  </a:lnTo>
                  <a:lnTo>
                    <a:pt x="642" y="677"/>
                  </a:lnTo>
                  <a:lnTo>
                    <a:pt x="642" y="677"/>
                  </a:lnTo>
                  <a:lnTo>
                    <a:pt x="639" y="674"/>
                  </a:lnTo>
                  <a:lnTo>
                    <a:pt x="637" y="674"/>
                  </a:lnTo>
                  <a:lnTo>
                    <a:pt x="637" y="677"/>
                  </a:lnTo>
                  <a:lnTo>
                    <a:pt x="635" y="681"/>
                  </a:lnTo>
                  <a:lnTo>
                    <a:pt x="632" y="681"/>
                  </a:lnTo>
                  <a:lnTo>
                    <a:pt x="630" y="684"/>
                  </a:lnTo>
                  <a:lnTo>
                    <a:pt x="630" y="686"/>
                  </a:lnTo>
                  <a:lnTo>
                    <a:pt x="630" y="689"/>
                  </a:lnTo>
                  <a:lnTo>
                    <a:pt x="630" y="689"/>
                  </a:lnTo>
                  <a:lnTo>
                    <a:pt x="625" y="691"/>
                  </a:lnTo>
                  <a:lnTo>
                    <a:pt x="623" y="691"/>
                  </a:lnTo>
                  <a:lnTo>
                    <a:pt x="623" y="693"/>
                  </a:lnTo>
                  <a:lnTo>
                    <a:pt x="623" y="693"/>
                  </a:lnTo>
                  <a:lnTo>
                    <a:pt x="618" y="693"/>
                  </a:lnTo>
                  <a:lnTo>
                    <a:pt x="616" y="693"/>
                  </a:lnTo>
                  <a:lnTo>
                    <a:pt x="616" y="693"/>
                  </a:lnTo>
                  <a:lnTo>
                    <a:pt x="613" y="696"/>
                  </a:lnTo>
                  <a:lnTo>
                    <a:pt x="606" y="700"/>
                  </a:lnTo>
                  <a:lnTo>
                    <a:pt x="604" y="703"/>
                  </a:lnTo>
                  <a:lnTo>
                    <a:pt x="599" y="705"/>
                  </a:lnTo>
                  <a:lnTo>
                    <a:pt x="597" y="705"/>
                  </a:lnTo>
                  <a:lnTo>
                    <a:pt x="592" y="703"/>
                  </a:lnTo>
                  <a:lnTo>
                    <a:pt x="590" y="703"/>
                  </a:lnTo>
                  <a:lnTo>
                    <a:pt x="590" y="705"/>
                  </a:lnTo>
                  <a:lnTo>
                    <a:pt x="590" y="707"/>
                  </a:lnTo>
                  <a:lnTo>
                    <a:pt x="590" y="707"/>
                  </a:lnTo>
                  <a:lnTo>
                    <a:pt x="592" y="710"/>
                  </a:lnTo>
                  <a:lnTo>
                    <a:pt x="592" y="715"/>
                  </a:lnTo>
                  <a:lnTo>
                    <a:pt x="594" y="715"/>
                  </a:lnTo>
                  <a:lnTo>
                    <a:pt x="594" y="717"/>
                  </a:lnTo>
                  <a:lnTo>
                    <a:pt x="597" y="717"/>
                  </a:lnTo>
                  <a:lnTo>
                    <a:pt x="604" y="717"/>
                  </a:lnTo>
                  <a:lnTo>
                    <a:pt x="606" y="717"/>
                  </a:lnTo>
                  <a:lnTo>
                    <a:pt x="606" y="722"/>
                  </a:lnTo>
                  <a:lnTo>
                    <a:pt x="606" y="722"/>
                  </a:lnTo>
                  <a:lnTo>
                    <a:pt x="604" y="724"/>
                  </a:lnTo>
                  <a:lnTo>
                    <a:pt x="601" y="724"/>
                  </a:lnTo>
                  <a:lnTo>
                    <a:pt x="599" y="724"/>
                  </a:lnTo>
                  <a:lnTo>
                    <a:pt x="599" y="724"/>
                  </a:lnTo>
                  <a:lnTo>
                    <a:pt x="597" y="726"/>
                  </a:lnTo>
                  <a:lnTo>
                    <a:pt x="592" y="729"/>
                  </a:lnTo>
                  <a:lnTo>
                    <a:pt x="592" y="729"/>
                  </a:lnTo>
                  <a:lnTo>
                    <a:pt x="587" y="731"/>
                  </a:lnTo>
                  <a:lnTo>
                    <a:pt x="582" y="731"/>
                  </a:lnTo>
                  <a:lnTo>
                    <a:pt x="578" y="731"/>
                  </a:lnTo>
                  <a:lnTo>
                    <a:pt x="573" y="733"/>
                  </a:lnTo>
                  <a:lnTo>
                    <a:pt x="571" y="736"/>
                  </a:lnTo>
                  <a:lnTo>
                    <a:pt x="566" y="733"/>
                  </a:lnTo>
                  <a:lnTo>
                    <a:pt x="561" y="733"/>
                  </a:lnTo>
                  <a:lnTo>
                    <a:pt x="561" y="733"/>
                  </a:lnTo>
                  <a:lnTo>
                    <a:pt x="559" y="733"/>
                  </a:lnTo>
                  <a:lnTo>
                    <a:pt x="556" y="731"/>
                  </a:lnTo>
                  <a:lnTo>
                    <a:pt x="554" y="731"/>
                  </a:lnTo>
                  <a:lnTo>
                    <a:pt x="552" y="731"/>
                  </a:lnTo>
                  <a:lnTo>
                    <a:pt x="549" y="733"/>
                  </a:lnTo>
                  <a:lnTo>
                    <a:pt x="547" y="733"/>
                  </a:lnTo>
                  <a:lnTo>
                    <a:pt x="545" y="731"/>
                  </a:lnTo>
                  <a:lnTo>
                    <a:pt x="545" y="731"/>
                  </a:lnTo>
                  <a:lnTo>
                    <a:pt x="545" y="731"/>
                  </a:lnTo>
                  <a:lnTo>
                    <a:pt x="542" y="731"/>
                  </a:lnTo>
                  <a:lnTo>
                    <a:pt x="545" y="731"/>
                  </a:lnTo>
                  <a:lnTo>
                    <a:pt x="545" y="729"/>
                  </a:lnTo>
                  <a:lnTo>
                    <a:pt x="545" y="729"/>
                  </a:lnTo>
                  <a:lnTo>
                    <a:pt x="545" y="726"/>
                  </a:lnTo>
                  <a:lnTo>
                    <a:pt x="545" y="724"/>
                  </a:lnTo>
                  <a:lnTo>
                    <a:pt x="542" y="724"/>
                  </a:lnTo>
                  <a:lnTo>
                    <a:pt x="537" y="724"/>
                  </a:lnTo>
                  <a:lnTo>
                    <a:pt x="535" y="726"/>
                  </a:lnTo>
                  <a:lnTo>
                    <a:pt x="528" y="729"/>
                  </a:lnTo>
                  <a:lnTo>
                    <a:pt x="526" y="731"/>
                  </a:lnTo>
                  <a:lnTo>
                    <a:pt x="523" y="733"/>
                  </a:lnTo>
                  <a:lnTo>
                    <a:pt x="523" y="733"/>
                  </a:lnTo>
                  <a:lnTo>
                    <a:pt x="519" y="736"/>
                  </a:lnTo>
                  <a:lnTo>
                    <a:pt x="516" y="736"/>
                  </a:lnTo>
                  <a:lnTo>
                    <a:pt x="514" y="748"/>
                  </a:lnTo>
                  <a:lnTo>
                    <a:pt x="511" y="750"/>
                  </a:lnTo>
                  <a:lnTo>
                    <a:pt x="504" y="757"/>
                  </a:lnTo>
                  <a:lnTo>
                    <a:pt x="502" y="757"/>
                  </a:lnTo>
                  <a:lnTo>
                    <a:pt x="492" y="760"/>
                  </a:lnTo>
                  <a:lnTo>
                    <a:pt x="490" y="762"/>
                  </a:lnTo>
                  <a:lnTo>
                    <a:pt x="490" y="762"/>
                  </a:lnTo>
                  <a:lnTo>
                    <a:pt x="481" y="793"/>
                  </a:lnTo>
                  <a:lnTo>
                    <a:pt x="481" y="797"/>
                  </a:lnTo>
                  <a:lnTo>
                    <a:pt x="483" y="802"/>
                  </a:lnTo>
                  <a:lnTo>
                    <a:pt x="485" y="805"/>
                  </a:lnTo>
                  <a:lnTo>
                    <a:pt x="485" y="805"/>
                  </a:lnTo>
                  <a:lnTo>
                    <a:pt x="485" y="807"/>
                  </a:lnTo>
                  <a:lnTo>
                    <a:pt x="485" y="809"/>
                  </a:lnTo>
                  <a:lnTo>
                    <a:pt x="483" y="821"/>
                  </a:lnTo>
                  <a:lnTo>
                    <a:pt x="485" y="828"/>
                  </a:lnTo>
                  <a:lnTo>
                    <a:pt x="483" y="831"/>
                  </a:lnTo>
                  <a:lnTo>
                    <a:pt x="478" y="840"/>
                  </a:lnTo>
                  <a:lnTo>
                    <a:pt x="478" y="845"/>
                  </a:lnTo>
                  <a:lnTo>
                    <a:pt x="478" y="845"/>
                  </a:lnTo>
                  <a:lnTo>
                    <a:pt x="478" y="847"/>
                  </a:lnTo>
                  <a:lnTo>
                    <a:pt x="481" y="849"/>
                  </a:lnTo>
                  <a:lnTo>
                    <a:pt x="483" y="852"/>
                  </a:lnTo>
                  <a:lnTo>
                    <a:pt x="485" y="854"/>
                  </a:lnTo>
                  <a:lnTo>
                    <a:pt x="488" y="857"/>
                  </a:lnTo>
                  <a:lnTo>
                    <a:pt x="488" y="857"/>
                  </a:lnTo>
                  <a:lnTo>
                    <a:pt x="485" y="857"/>
                  </a:lnTo>
                  <a:lnTo>
                    <a:pt x="485" y="857"/>
                  </a:lnTo>
                  <a:lnTo>
                    <a:pt x="483" y="859"/>
                  </a:lnTo>
                  <a:lnTo>
                    <a:pt x="481" y="861"/>
                  </a:lnTo>
                  <a:lnTo>
                    <a:pt x="476" y="866"/>
                  </a:lnTo>
                  <a:lnTo>
                    <a:pt x="469" y="868"/>
                  </a:lnTo>
                  <a:lnTo>
                    <a:pt x="464" y="871"/>
                  </a:lnTo>
                  <a:lnTo>
                    <a:pt x="459" y="871"/>
                  </a:lnTo>
                  <a:lnTo>
                    <a:pt x="455" y="873"/>
                  </a:lnTo>
                  <a:lnTo>
                    <a:pt x="450" y="876"/>
                  </a:lnTo>
                  <a:lnTo>
                    <a:pt x="443" y="876"/>
                  </a:lnTo>
                  <a:lnTo>
                    <a:pt x="438" y="878"/>
                  </a:lnTo>
                  <a:lnTo>
                    <a:pt x="433" y="878"/>
                  </a:lnTo>
                  <a:lnTo>
                    <a:pt x="429" y="880"/>
                  </a:lnTo>
                  <a:lnTo>
                    <a:pt x="424" y="883"/>
                  </a:lnTo>
                  <a:lnTo>
                    <a:pt x="419" y="883"/>
                  </a:lnTo>
                  <a:lnTo>
                    <a:pt x="414" y="885"/>
                  </a:lnTo>
                  <a:lnTo>
                    <a:pt x="410" y="885"/>
                  </a:lnTo>
                  <a:lnTo>
                    <a:pt x="405" y="887"/>
                  </a:lnTo>
                  <a:lnTo>
                    <a:pt x="400" y="890"/>
                  </a:lnTo>
                  <a:lnTo>
                    <a:pt x="395" y="890"/>
                  </a:lnTo>
                  <a:lnTo>
                    <a:pt x="391" y="892"/>
                  </a:lnTo>
                  <a:lnTo>
                    <a:pt x="379" y="894"/>
                  </a:lnTo>
                  <a:lnTo>
                    <a:pt x="374" y="894"/>
                  </a:lnTo>
                  <a:lnTo>
                    <a:pt x="360" y="892"/>
                  </a:lnTo>
                  <a:lnTo>
                    <a:pt x="348" y="892"/>
                  </a:lnTo>
                  <a:lnTo>
                    <a:pt x="331" y="892"/>
                  </a:lnTo>
                  <a:lnTo>
                    <a:pt x="310" y="899"/>
                  </a:lnTo>
                  <a:lnTo>
                    <a:pt x="305" y="902"/>
                  </a:lnTo>
                  <a:lnTo>
                    <a:pt x="305" y="904"/>
                  </a:lnTo>
                  <a:lnTo>
                    <a:pt x="301" y="909"/>
                  </a:lnTo>
                  <a:lnTo>
                    <a:pt x="298" y="909"/>
                  </a:lnTo>
                  <a:lnTo>
                    <a:pt x="289" y="906"/>
                  </a:lnTo>
                  <a:lnTo>
                    <a:pt x="275" y="904"/>
                  </a:lnTo>
                  <a:lnTo>
                    <a:pt x="256" y="899"/>
                  </a:lnTo>
                  <a:lnTo>
                    <a:pt x="244" y="902"/>
                  </a:lnTo>
                  <a:lnTo>
                    <a:pt x="239" y="902"/>
                  </a:lnTo>
                  <a:lnTo>
                    <a:pt x="234" y="902"/>
                  </a:lnTo>
                  <a:lnTo>
                    <a:pt x="232" y="902"/>
                  </a:lnTo>
                  <a:lnTo>
                    <a:pt x="227" y="902"/>
                  </a:lnTo>
                  <a:lnTo>
                    <a:pt x="223" y="902"/>
                  </a:lnTo>
                  <a:lnTo>
                    <a:pt x="218" y="904"/>
                  </a:lnTo>
                  <a:lnTo>
                    <a:pt x="215" y="904"/>
                  </a:lnTo>
                  <a:lnTo>
                    <a:pt x="211" y="904"/>
                  </a:lnTo>
                  <a:lnTo>
                    <a:pt x="206" y="904"/>
                  </a:lnTo>
                  <a:lnTo>
                    <a:pt x="204" y="904"/>
                  </a:lnTo>
                  <a:lnTo>
                    <a:pt x="199" y="904"/>
                  </a:lnTo>
                  <a:lnTo>
                    <a:pt x="194" y="904"/>
                  </a:lnTo>
                  <a:lnTo>
                    <a:pt x="189" y="906"/>
                  </a:lnTo>
                  <a:lnTo>
                    <a:pt x="187" y="906"/>
                  </a:lnTo>
                  <a:lnTo>
                    <a:pt x="182" y="906"/>
                  </a:lnTo>
                  <a:lnTo>
                    <a:pt x="178" y="906"/>
                  </a:lnTo>
                  <a:lnTo>
                    <a:pt x="166" y="909"/>
                  </a:lnTo>
                  <a:lnTo>
                    <a:pt x="156" y="906"/>
                  </a:lnTo>
                  <a:lnTo>
                    <a:pt x="149" y="904"/>
                  </a:lnTo>
                  <a:lnTo>
                    <a:pt x="142" y="902"/>
                  </a:lnTo>
                  <a:lnTo>
                    <a:pt x="135" y="899"/>
                  </a:lnTo>
                  <a:lnTo>
                    <a:pt x="128" y="897"/>
                  </a:lnTo>
                  <a:lnTo>
                    <a:pt x="121" y="894"/>
                  </a:lnTo>
                  <a:lnTo>
                    <a:pt x="114" y="892"/>
                  </a:lnTo>
                  <a:lnTo>
                    <a:pt x="106" y="890"/>
                  </a:lnTo>
                  <a:lnTo>
                    <a:pt x="99" y="887"/>
                  </a:lnTo>
                  <a:lnTo>
                    <a:pt x="92" y="885"/>
                  </a:lnTo>
                  <a:lnTo>
                    <a:pt x="85" y="883"/>
                  </a:lnTo>
                  <a:lnTo>
                    <a:pt x="80" y="880"/>
                  </a:lnTo>
                  <a:lnTo>
                    <a:pt x="73" y="880"/>
                  </a:lnTo>
                  <a:lnTo>
                    <a:pt x="66" y="878"/>
                  </a:lnTo>
                  <a:lnTo>
                    <a:pt x="59" y="876"/>
                  </a:lnTo>
                  <a:lnTo>
                    <a:pt x="52" y="873"/>
                  </a:lnTo>
                  <a:lnTo>
                    <a:pt x="45" y="871"/>
                  </a:lnTo>
                  <a:lnTo>
                    <a:pt x="38" y="868"/>
                  </a:lnTo>
                  <a:lnTo>
                    <a:pt x="31" y="866"/>
                  </a:lnTo>
                  <a:lnTo>
                    <a:pt x="28" y="864"/>
                  </a:lnTo>
                  <a:lnTo>
                    <a:pt x="33" y="859"/>
                  </a:lnTo>
                  <a:lnTo>
                    <a:pt x="40" y="852"/>
                  </a:lnTo>
                  <a:lnTo>
                    <a:pt x="40" y="852"/>
                  </a:lnTo>
                  <a:lnTo>
                    <a:pt x="52" y="838"/>
                  </a:lnTo>
                  <a:lnTo>
                    <a:pt x="59" y="828"/>
                  </a:lnTo>
                  <a:lnTo>
                    <a:pt x="64" y="823"/>
                  </a:lnTo>
                  <a:lnTo>
                    <a:pt x="73" y="812"/>
                  </a:lnTo>
                  <a:lnTo>
                    <a:pt x="80" y="805"/>
                  </a:lnTo>
                  <a:lnTo>
                    <a:pt x="80" y="805"/>
                  </a:lnTo>
                  <a:lnTo>
                    <a:pt x="90" y="793"/>
                  </a:lnTo>
                  <a:lnTo>
                    <a:pt x="102" y="778"/>
                  </a:lnTo>
                  <a:lnTo>
                    <a:pt x="106" y="771"/>
                  </a:lnTo>
                  <a:lnTo>
                    <a:pt x="109" y="769"/>
                  </a:lnTo>
                  <a:lnTo>
                    <a:pt x="109" y="769"/>
                  </a:lnTo>
                  <a:lnTo>
                    <a:pt x="109" y="769"/>
                  </a:lnTo>
                  <a:lnTo>
                    <a:pt x="109" y="767"/>
                  </a:lnTo>
                  <a:lnTo>
                    <a:pt x="109" y="767"/>
                  </a:lnTo>
                  <a:lnTo>
                    <a:pt x="109" y="767"/>
                  </a:lnTo>
                  <a:lnTo>
                    <a:pt x="109" y="760"/>
                  </a:lnTo>
                  <a:lnTo>
                    <a:pt x="109" y="760"/>
                  </a:lnTo>
                  <a:lnTo>
                    <a:pt x="111" y="755"/>
                  </a:lnTo>
                  <a:lnTo>
                    <a:pt x="111" y="752"/>
                  </a:lnTo>
                  <a:lnTo>
                    <a:pt x="111" y="752"/>
                  </a:lnTo>
                  <a:lnTo>
                    <a:pt x="111" y="750"/>
                  </a:lnTo>
                  <a:lnTo>
                    <a:pt x="109" y="748"/>
                  </a:lnTo>
                  <a:lnTo>
                    <a:pt x="109" y="743"/>
                  </a:lnTo>
                  <a:lnTo>
                    <a:pt x="109" y="743"/>
                  </a:lnTo>
                  <a:lnTo>
                    <a:pt x="109" y="741"/>
                  </a:lnTo>
                  <a:lnTo>
                    <a:pt x="106" y="738"/>
                  </a:lnTo>
                  <a:lnTo>
                    <a:pt x="104" y="733"/>
                  </a:lnTo>
                  <a:lnTo>
                    <a:pt x="104" y="731"/>
                  </a:lnTo>
                  <a:lnTo>
                    <a:pt x="104" y="729"/>
                  </a:lnTo>
                  <a:lnTo>
                    <a:pt x="104" y="726"/>
                  </a:lnTo>
                  <a:lnTo>
                    <a:pt x="104" y="724"/>
                  </a:lnTo>
                  <a:lnTo>
                    <a:pt x="102" y="719"/>
                  </a:lnTo>
                  <a:lnTo>
                    <a:pt x="99" y="719"/>
                  </a:lnTo>
                  <a:lnTo>
                    <a:pt x="97" y="717"/>
                  </a:lnTo>
                  <a:lnTo>
                    <a:pt x="83" y="717"/>
                  </a:lnTo>
                  <a:lnTo>
                    <a:pt x="66" y="715"/>
                  </a:lnTo>
                  <a:lnTo>
                    <a:pt x="52" y="712"/>
                  </a:lnTo>
                  <a:lnTo>
                    <a:pt x="38" y="710"/>
                  </a:lnTo>
                  <a:lnTo>
                    <a:pt x="31" y="707"/>
                  </a:lnTo>
                  <a:lnTo>
                    <a:pt x="28" y="707"/>
                  </a:lnTo>
                  <a:lnTo>
                    <a:pt x="26" y="698"/>
                  </a:lnTo>
                  <a:lnTo>
                    <a:pt x="26" y="693"/>
                  </a:lnTo>
                  <a:lnTo>
                    <a:pt x="24" y="691"/>
                  </a:lnTo>
                  <a:lnTo>
                    <a:pt x="26" y="684"/>
                  </a:lnTo>
                  <a:lnTo>
                    <a:pt x="24" y="674"/>
                  </a:lnTo>
                  <a:lnTo>
                    <a:pt x="24" y="670"/>
                  </a:lnTo>
                  <a:lnTo>
                    <a:pt x="26" y="665"/>
                  </a:lnTo>
                  <a:lnTo>
                    <a:pt x="26" y="662"/>
                  </a:lnTo>
                  <a:lnTo>
                    <a:pt x="24" y="660"/>
                  </a:lnTo>
                  <a:lnTo>
                    <a:pt x="24" y="660"/>
                  </a:lnTo>
                  <a:lnTo>
                    <a:pt x="24" y="658"/>
                  </a:lnTo>
                  <a:lnTo>
                    <a:pt x="24" y="658"/>
                  </a:lnTo>
                  <a:lnTo>
                    <a:pt x="24" y="655"/>
                  </a:lnTo>
                  <a:lnTo>
                    <a:pt x="24" y="655"/>
                  </a:lnTo>
                  <a:lnTo>
                    <a:pt x="24" y="655"/>
                  </a:lnTo>
                  <a:lnTo>
                    <a:pt x="24" y="653"/>
                  </a:lnTo>
                  <a:lnTo>
                    <a:pt x="26" y="651"/>
                  </a:lnTo>
                  <a:lnTo>
                    <a:pt x="26" y="648"/>
                  </a:lnTo>
                  <a:lnTo>
                    <a:pt x="28" y="641"/>
                  </a:lnTo>
                  <a:lnTo>
                    <a:pt x="28" y="634"/>
                  </a:lnTo>
                  <a:lnTo>
                    <a:pt x="26" y="622"/>
                  </a:lnTo>
                  <a:lnTo>
                    <a:pt x="21" y="610"/>
                  </a:lnTo>
                  <a:lnTo>
                    <a:pt x="19" y="599"/>
                  </a:lnTo>
                  <a:lnTo>
                    <a:pt x="14" y="587"/>
                  </a:lnTo>
                  <a:lnTo>
                    <a:pt x="12" y="577"/>
                  </a:lnTo>
                  <a:lnTo>
                    <a:pt x="9" y="568"/>
                  </a:lnTo>
                  <a:lnTo>
                    <a:pt x="7" y="561"/>
                  </a:lnTo>
                  <a:lnTo>
                    <a:pt x="5" y="554"/>
                  </a:lnTo>
                  <a:lnTo>
                    <a:pt x="5" y="547"/>
                  </a:lnTo>
                  <a:lnTo>
                    <a:pt x="7" y="544"/>
                  </a:lnTo>
                  <a:lnTo>
                    <a:pt x="9" y="539"/>
                  </a:lnTo>
                  <a:lnTo>
                    <a:pt x="14" y="532"/>
                  </a:lnTo>
                  <a:lnTo>
                    <a:pt x="19" y="528"/>
                  </a:lnTo>
                  <a:lnTo>
                    <a:pt x="21" y="523"/>
                  </a:lnTo>
                  <a:lnTo>
                    <a:pt x="24" y="520"/>
                  </a:lnTo>
                  <a:lnTo>
                    <a:pt x="26" y="520"/>
                  </a:lnTo>
                  <a:lnTo>
                    <a:pt x="28" y="518"/>
                  </a:lnTo>
                  <a:lnTo>
                    <a:pt x="28" y="516"/>
                  </a:lnTo>
                  <a:lnTo>
                    <a:pt x="28" y="513"/>
                  </a:lnTo>
                  <a:lnTo>
                    <a:pt x="28" y="513"/>
                  </a:lnTo>
                  <a:lnTo>
                    <a:pt x="28" y="511"/>
                  </a:lnTo>
                  <a:lnTo>
                    <a:pt x="31" y="511"/>
                  </a:lnTo>
                  <a:lnTo>
                    <a:pt x="33" y="511"/>
                  </a:lnTo>
                  <a:lnTo>
                    <a:pt x="35" y="509"/>
                  </a:lnTo>
                  <a:lnTo>
                    <a:pt x="35" y="509"/>
                  </a:lnTo>
                  <a:lnTo>
                    <a:pt x="35" y="506"/>
                  </a:lnTo>
                  <a:lnTo>
                    <a:pt x="33" y="506"/>
                  </a:lnTo>
                  <a:lnTo>
                    <a:pt x="33" y="504"/>
                  </a:lnTo>
                  <a:lnTo>
                    <a:pt x="28" y="504"/>
                  </a:lnTo>
                  <a:lnTo>
                    <a:pt x="26" y="504"/>
                  </a:lnTo>
                  <a:lnTo>
                    <a:pt x="19" y="504"/>
                  </a:lnTo>
                  <a:lnTo>
                    <a:pt x="14" y="504"/>
                  </a:lnTo>
                  <a:lnTo>
                    <a:pt x="7" y="502"/>
                  </a:lnTo>
                  <a:lnTo>
                    <a:pt x="2" y="497"/>
                  </a:lnTo>
                  <a:lnTo>
                    <a:pt x="0" y="490"/>
                  </a:lnTo>
                  <a:lnTo>
                    <a:pt x="0" y="485"/>
                  </a:lnTo>
                  <a:lnTo>
                    <a:pt x="2" y="480"/>
                  </a:lnTo>
                  <a:lnTo>
                    <a:pt x="2" y="475"/>
                  </a:lnTo>
                  <a:lnTo>
                    <a:pt x="0" y="461"/>
                  </a:lnTo>
                  <a:lnTo>
                    <a:pt x="0" y="449"/>
                  </a:lnTo>
                  <a:lnTo>
                    <a:pt x="0" y="447"/>
                  </a:lnTo>
                  <a:lnTo>
                    <a:pt x="2" y="442"/>
                  </a:lnTo>
                  <a:lnTo>
                    <a:pt x="5" y="438"/>
                  </a:lnTo>
                  <a:lnTo>
                    <a:pt x="7" y="435"/>
                  </a:lnTo>
                  <a:lnTo>
                    <a:pt x="12" y="433"/>
                  </a:lnTo>
                  <a:lnTo>
                    <a:pt x="12" y="431"/>
                  </a:lnTo>
                  <a:lnTo>
                    <a:pt x="12" y="428"/>
                  </a:lnTo>
                  <a:lnTo>
                    <a:pt x="19" y="428"/>
                  </a:lnTo>
                  <a:lnTo>
                    <a:pt x="26" y="428"/>
                  </a:lnTo>
                  <a:lnTo>
                    <a:pt x="33" y="428"/>
                  </a:lnTo>
                  <a:lnTo>
                    <a:pt x="33" y="426"/>
                  </a:lnTo>
                  <a:lnTo>
                    <a:pt x="26" y="419"/>
                  </a:lnTo>
                  <a:lnTo>
                    <a:pt x="24" y="416"/>
                  </a:lnTo>
                  <a:lnTo>
                    <a:pt x="24" y="414"/>
                  </a:lnTo>
                  <a:lnTo>
                    <a:pt x="24" y="414"/>
                  </a:lnTo>
                  <a:lnTo>
                    <a:pt x="21" y="412"/>
                  </a:lnTo>
                  <a:lnTo>
                    <a:pt x="19" y="412"/>
                  </a:lnTo>
                  <a:lnTo>
                    <a:pt x="19" y="409"/>
                  </a:lnTo>
                  <a:lnTo>
                    <a:pt x="19" y="409"/>
                  </a:lnTo>
                  <a:lnTo>
                    <a:pt x="19" y="409"/>
                  </a:lnTo>
                  <a:lnTo>
                    <a:pt x="16" y="409"/>
                  </a:lnTo>
                  <a:lnTo>
                    <a:pt x="19" y="407"/>
                  </a:lnTo>
                  <a:lnTo>
                    <a:pt x="21" y="404"/>
                  </a:lnTo>
                  <a:lnTo>
                    <a:pt x="26" y="404"/>
                  </a:lnTo>
                  <a:lnTo>
                    <a:pt x="26" y="404"/>
                  </a:lnTo>
                  <a:lnTo>
                    <a:pt x="28" y="402"/>
                  </a:lnTo>
                  <a:lnTo>
                    <a:pt x="33" y="397"/>
                  </a:lnTo>
                  <a:lnTo>
                    <a:pt x="33" y="397"/>
                  </a:lnTo>
                  <a:lnTo>
                    <a:pt x="33" y="397"/>
                  </a:lnTo>
                  <a:lnTo>
                    <a:pt x="35" y="397"/>
                  </a:lnTo>
                  <a:lnTo>
                    <a:pt x="35" y="395"/>
                  </a:lnTo>
                  <a:lnTo>
                    <a:pt x="38" y="397"/>
                  </a:lnTo>
                  <a:lnTo>
                    <a:pt x="38" y="395"/>
                  </a:lnTo>
                  <a:lnTo>
                    <a:pt x="38" y="395"/>
                  </a:lnTo>
                  <a:lnTo>
                    <a:pt x="38" y="393"/>
                  </a:lnTo>
                  <a:lnTo>
                    <a:pt x="38" y="390"/>
                  </a:lnTo>
                  <a:lnTo>
                    <a:pt x="38" y="388"/>
                  </a:lnTo>
                  <a:lnTo>
                    <a:pt x="40" y="386"/>
                  </a:lnTo>
                  <a:lnTo>
                    <a:pt x="43" y="383"/>
                  </a:lnTo>
                  <a:lnTo>
                    <a:pt x="45" y="381"/>
                  </a:lnTo>
                  <a:lnTo>
                    <a:pt x="45" y="378"/>
                  </a:lnTo>
                  <a:lnTo>
                    <a:pt x="47" y="378"/>
                  </a:lnTo>
                  <a:lnTo>
                    <a:pt x="47" y="374"/>
                  </a:lnTo>
                  <a:lnTo>
                    <a:pt x="50" y="371"/>
                  </a:lnTo>
                  <a:lnTo>
                    <a:pt x="50" y="371"/>
                  </a:lnTo>
                  <a:lnTo>
                    <a:pt x="47" y="369"/>
                  </a:lnTo>
                  <a:lnTo>
                    <a:pt x="47" y="367"/>
                  </a:lnTo>
                  <a:lnTo>
                    <a:pt x="47" y="367"/>
                  </a:lnTo>
                  <a:lnTo>
                    <a:pt x="50" y="364"/>
                  </a:lnTo>
                  <a:lnTo>
                    <a:pt x="50" y="364"/>
                  </a:lnTo>
                  <a:lnTo>
                    <a:pt x="50" y="362"/>
                  </a:lnTo>
                  <a:lnTo>
                    <a:pt x="52" y="357"/>
                  </a:lnTo>
                  <a:lnTo>
                    <a:pt x="52" y="352"/>
                  </a:lnTo>
                  <a:lnTo>
                    <a:pt x="52" y="352"/>
                  </a:lnTo>
                  <a:lnTo>
                    <a:pt x="54" y="350"/>
                  </a:lnTo>
                  <a:lnTo>
                    <a:pt x="54" y="348"/>
                  </a:lnTo>
                  <a:lnTo>
                    <a:pt x="54" y="348"/>
                  </a:lnTo>
                  <a:lnTo>
                    <a:pt x="54" y="345"/>
                  </a:lnTo>
                  <a:lnTo>
                    <a:pt x="54" y="345"/>
                  </a:lnTo>
                  <a:lnTo>
                    <a:pt x="54" y="345"/>
                  </a:lnTo>
                  <a:lnTo>
                    <a:pt x="50" y="341"/>
                  </a:lnTo>
                  <a:lnTo>
                    <a:pt x="50" y="341"/>
                  </a:lnTo>
                  <a:lnTo>
                    <a:pt x="50" y="338"/>
                  </a:lnTo>
                  <a:lnTo>
                    <a:pt x="52" y="338"/>
                  </a:lnTo>
                  <a:lnTo>
                    <a:pt x="52" y="338"/>
                  </a:lnTo>
                  <a:lnTo>
                    <a:pt x="52" y="336"/>
                  </a:lnTo>
                  <a:lnTo>
                    <a:pt x="50" y="336"/>
                  </a:lnTo>
                  <a:lnTo>
                    <a:pt x="50" y="336"/>
                  </a:lnTo>
                  <a:lnTo>
                    <a:pt x="50" y="333"/>
                  </a:lnTo>
                  <a:lnTo>
                    <a:pt x="52" y="331"/>
                  </a:lnTo>
                  <a:lnTo>
                    <a:pt x="52" y="331"/>
                  </a:lnTo>
                  <a:lnTo>
                    <a:pt x="54" y="331"/>
                  </a:lnTo>
                  <a:lnTo>
                    <a:pt x="57" y="329"/>
                  </a:lnTo>
                  <a:lnTo>
                    <a:pt x="57" y="329"/>
                  </a:lnTo>
                  <a:lnTo>
                    <a:pt x="59" y="326"/>
                  </a:lnTo>
                  <a:lnTo>
                    <a:pt x="57" y="322"/>
                  </a:lnTo>
                  <a:lnTo>
                    <a:pt x="59" y="319"/>
                  </a:lnTo>
                  <a:lnTo>
                    <a:pt x="59" y="319"/>
                  </a:lnTo>
                  <a:lnTo>
                    <a:pt x="61" y="317"/>
                  </a:lnTo>
                  <a:lnTo>
                    <a:pt x="61" y="315"/>
                  </a:lnTo>
                  <a:lnTo>
                    <a:pt x="61" y="312"/>
                  </a:lnTo>
                  <a:lnTo>
                    <a:pt x="61" y="310"/>
                  </a:lnTo>
                  <a:lnTo>
                    <a:pt x="64" y="307"/>
                  </a:lnTo>
                  <a:lnTo>
                    <a:pt x="66" y="305"/>
                  </a:lnTo>
                  <a:lnTo>
                    <a:pt x="66" y="303"/>
                  </a:lnTo>
                  <a:lnTo>
                    <a:pt x="66" y="303"/>
                  </a:lnTo>
                  <a:lnTo>
                    <a:pt x="66" y="298"/>
                  </a:lnTo>
                  <a:lnTo>
                    <a:pt x="64" y="296"/>
                  </a:lnTo>
                  <a:lnTo>
                    <a:pt x="66" y="296"/>
                  </a:lnTo>
                  <a:lnTo>
                    <a:pt x="71" y="296"/>
                  </a:lnTo>
                  <a:lnTo>
                    <a:pt x="71" y="296"/>
                  </a:lnTo>
                  <a:lnTo>
                    <a:pt x="71" y="296"/>
                  </a:lnTo>
                  <a:lnTo>
                    <a:pt x="71" y="296"/>
                  </a:lnTo>
                  <a:lnTo>
                    <a:pt x="71" y="296"/>
                  </a:lnTo>
                  <a:lnTo>
                    <a:pt x="71" y="298"/>
                  </a:lnTo>
                  <a:lnTo>
                    <a:pt x="73" y="298"/>
                  </a:lnTo>
                  <a:lnTo>
                    <a:pt x="73" y="298"/>
                  </a:lnTo>
                  <a:lnTo>
                    <a:pt x="73" y="298"/>
                  </a:lnTo>
                  <a:lnTo>
                    <a:pt x="73" y="300"/>
                  </a:lnTo>
                  <a:lnTo>
                    <a:pt x="73" y="300"/>
                  </a:lnTo>
                  <a:lnTo>
                    <a:pt x="73" y="300"/>
                  </a:lnTo>
                  <a:lnTo>
                    <a:pt x="73" y="303"/>
                  </a:lnTo>
                  <a:lnTo>
                    <a:pt x="73" y="303"/>
                  </a:lnTo>
                  <a:lnTo>
                    <a:pt x="76" y="303"/>
                  </a:lnTo>
                  <a:lnTo>
                    <a:pt x="76" y="303"/>
                  </a:lnTo>
                  <a:lnTo>
                    <a:pt x="76" y="303"/>
                  </a:lnTo>
                  <a:lnTo>
                    <a:pt x="78" y="305"/>
                  </a:lnTo>
                  <a:lnTo>
                    <a:pt x="83" y="310"/>
                  </a:lnTo>
                  <a:lnTo>
                    <a:pt x="88" y="315"/>
                  </a:lnTo>
                  <a:lnTo>
                    <a:pt x="92" y="315"/>
                  </a:lnTo>
                  <a:lnTo>
                    <a:pt x="104" y="317"/>
                  </a:lnTo>
                  <a:lnTo>
                    <a:pt x="109" y="317"/>
                  </a:lnTo>
                  <a:lnTo>
                    <a:pt x="118" y="315"/>
                  </a:lnTo>
                  <a:lnTo>
                    <a:pt x="123" y="315"/>
                  </a:lnTo>
                  <a:lnTo>
                    <a:pt x="125" y="315"/>
                  </a:lnTo>
                  <a:lnTo>
                    <a:pt x="128" y="317"/>
                  </a:lnTo>
                  <a:lnTo>
                    <a:pt x="137" y="324"/>
                  </a:lnTo>
                  <a:lnTo>
                    <a:pt x="140" y="326"/>
                  </a:lnTo>
                  <a:lnTo>
                    <a:pt x="144" y="329"/>
                  </a:lnTo>
                  <a:lnTo>
                    <a:pt x="144" y="329"/>
                  </a:lnTo>
                  <a:lnTo>
                    <a:pt x="147" y="331"/>
                  </a:lnTo>
                  <a:lnTo>
                    <a:pt x="147" y="333"/>
                  </a:lnTo>
                  <a:lnTo>
                    <a:pt x="147" y="336"/>
                  </a:lnTo>
                  <a:lnTo>
                    <a:pt x="147" y="338"/>
                  </a:lnTo>
                  <a:lnTo>
                    <a:pt x="147" y="341"/>
                  </a:lnTo>
                  <a:lnTo>
                    <a:pt x="149" y="343"/>
                  </a:lnTo>
                  <a:lnTo>
                    <a:pt x="149" y="345"/>
                  </a:lnTo>
                  <a:lnTo>
                    <a:pt x="151" y="345"/>
                  </a:lnTo>
                  <a:lnTo>
                    <a:pt x="159" y="333"/>
                  </a:lnTo>
                  <a:lnTo>
                    <a:pt x="161" y="331"/>
                  </a:lnTo>
                  <a:lnTo>
                    <a:pt x="163" y="331"/>
                  </a:lnTo>
                  <a:lnTo>
                    <a:pt x="168" y="336"/>
                  </a:lnTo>
                  <a:lnTo>
                    <a:pt x="170" y="336"/>
                  </a:lnTo>
                  <a:lnTo>
                    <a:pt x="170" y="336"/>
                  </a:lnTo>
                  <a:lnTo>
                    <a:pt x="173" y="336"/>
                  </a:lnTo>
                  <a:lnTo>
                    <a:pt x="173" y="336"/>
                  </a:lnTo>
                  <a:lnTo>
                    <a:pt x="175" y="338"/>
                  </a:lnTo>
                  <a:lnTo>
                    <a:pt x="175" y="338"/>
                  </a:lnTo>
                  <a:lnTo>
                    <a:pt x="178" y="336"/>
                  </a:lnTo>
                  <a:lnTo>
                    <a:pt x="182" y="333"/>
                  </a:lnTo>
                  <a:lnTo>
                    <a:pt x="185" y="333"/>
                  </a:lnTo>
                  <a:lnTo>
                    <a:pt x="185" y="333"/>
                  </a:lnTo>
                  <a:lnTo>
                    <a:pt x="187" y="331"/>
                  </a:lnTo>
                  <a:lnTo>
                    <a:pt x="189" y="329"/>
                  </a:lnTo>
                  <a:lnTo>
                    <a:pt x="194" y="326"/>
                  </a:lnTo>
                  <a:lnTo>
                    <a:pt x="201" y="319"/>
                  </a:lnTo>
                  <a:lnTo>
                    <a:pt x="208" y="317"/>
                  </a:lnTo>
                  <a:lnTo>
                    <a:pt x="208" y="317"/>
                  </a:lnTo>
                  <a:lnTo>
                    <a:pt x="213" y="317"/>
                  </a:lnTo>
                  <a:lnTo>
                    <a:pt x="215" y="317"/>
                  </a:lnTo>
                  <a:lnTo>
                    <a:pt x="215" y="315"/>
                  </a:lnTo>
                  <a:lnTo>
                    <a:pt x="215" y="312"/>
                  </a:lnTo>
                  <a:lnTo>
                    <a:pt x="215" y="310"/>
                  </a:lnTo>
                  <a:lnTo>
                    <a:pt x="218" y="305"/>
                  </a:lnTo>
                  <a:lnTo>
                    <a:pt x="218" y="305"/>
                  </a:lnTo>
                  <a:lnTo>
                    <a:pt x="215" y="303"/>
                  </a:lnTo>
                  <a:lnTo>
                    <a:pt x="215" y="303"/>
                  </a:lnTo>
                  <a:lnTo>
                    <a:pt x="215" y="298"/>
                  </a:lnTo>
                  <a:lnTo>
                    <a:pt x="215" y="296"/>
                  </a:lnTo>
                  <a:lnTo>
                    <a:pt x="218" y="293"/>
                  </a:lnTo>
                  <a:lnTo>
                    <a:pt x="225" y="291"/>
                  </a:lnTo>
                  <a:lnTo>
                    <a:pt x="225" y="291"/>
                  </a:lnTo>
                  <a:lnTo>
                    <a:pt x="227" y="289"/>
                  </a:lnTo>
                  <a:lnTo>
                    <a:pt x="227" y="289"/>
                  </a:lnTo>
                  <a:lnTo>
                    <a:pt x="227" y="289"/>
                  </a:lnTo>
                  <a:lnTo>
                    <a:pt x="225" y="286"/>
                  </a:lnTo>
                  <a:lnTo>
                    <a:pt x="223" y="286"/>
                  </a:lnTo>
                  <a:lnTo>
                    <a:pt x="223" y="284"/>
                  </a:lnTo>
                  <a:lnTo>
                    <a:pt x="218" y="281"/>
                  </a:lnTo>
                  <a:lnTo>
                    <a:pt x="218" y="279"/>
                  </a:lnTo>
                  <a:lnTo>
                    <a:pt x="218" y="279"/>
                  </a:lnTo>
                  <a:lnTo>
                    <a:pt x="215" y="277"/>
                  </a:lnTo>
                  <a:lnTo>
                    <a:pt x="215" y="274"/>
                  </a:lnTo>
                  <a:lnTo>
                    <a:pt x="215" y="274"/>
                  </a:lnTo>
                  <a:lnTo>
                    <a:pt x="218" y="272"/>
                  </a:lnTo>
                  <a:lnTo>
                    <a:pt x="220" y="272"/>
                  </a:lnTo>
                  <a:lnTo>
                    <a:pt x="237" y="272"/>
                  </a:lnTo>
                  <a:lnTo>
                    <a:pt x="244" y="270"/>
                  </a:lnTo>
                  <a:lnTo>
                    <a:pt x="251" y="267"/>
                  </a:lnTo>
                  <a:lnTo>
                    <a:pt x="253" y="267"/>
                  </a:lnTo>
                  <a:lnTo>
                    <a:pt x="256" y="265"/>
                  </a:lnTo>
                  <a:lnTo>
                    <a:pt x="256" y="262"/>
                  </a:lnTo>
                  <a:lnTo>
                    <a:pt x="258" y="262"/>
                  </a:lnTo>
                  <a:lnTo>
                    <a:pt x="258" y="262"/>
                  </a:lnTo>
                  <a:lnTo>
                    <a:pt x="270" y="260"/>
                  </a:lnTo>
                  <a:lnTo>
                    <a:pt x="272" y="260"/>
                  </a:lnTo>
                  <a:lnTo>
                    <a:pt x="279" y="255"/>
                  </a:lnTo>
                  <a:lnTo>
                    <a:pt x="284" y="255"/>
                  </a:lnTo>
                  <a:lnTo>
                    <a:pt x="286" y="253"/>
                  </a:lnTo>
                  <a:lnTo>
                    <a:pt x="289" y="255"/>
                  </a:lnTo>
                  <a:lnTo>
                    <a:pt x="296" y="258"/>
                  </a:lnTo>
                  <a:lnTo>
                    <a:pt x="296" y="255"/>
                  </a:lnTo>
                  <a:lnTo>
                    <a:pt x="296" y="251"/>
                  </a:lnTo>
                  <a:lnTo>
                    <a:pt x="296" y="251"/>
                  </a:lnTo>
                  <a:lnTo>
                    <a:pt x="296" y="248"/>
                  </a:lnTo>
                  <a:lnTo>
                    <a:pt x="296" y="246"/>
                  </a:lnTo>
                  <a:lnTo>
                    <a:pt x="303" y="244"/>
                  </a:lnTo>
                  <a:lnTo>
                    <a:pt x="305" y="241"/>
                  </a:lnTo>
                  <a:lnTo>
                    <a:pt x="308" y="241"/>
                  </a:lnTo>
                  <a:lnTo>
                    <a:pt x="312" y="241"/>
                  </a:lnTo>
                  <a:lnTo>
                    <a:pt x="312" y="241"/>
                  </a:lnTo>
                  <a:lnTo>
                    <a:pt x="315" y="241"/>
                  </a:lnTo>
                  <a:lnTo>
                    <a:pt x="315" y="241"/>
                  </a:lnTo>
                  <a:lnTo>
                    <a:pt x="317" y="236"/>
                  </a:lnTo>
                  <a:lnTo>
                    <a:pt x="317" y="236"/>
                  </a:lnTo>
                  <a:lnTo>
                    <a:pt x="320" y="234"/>
                  </a:lnTo>
                  <a:lnTo>
                    <a:pt x="320" y="234"/>
                  </a:lnTo>
                  <a:lnTo>
                    <a:pt x="327" y="234"/>
                  </a:lnTo>
                  <a:lnTo>
                    <a:pt x="329" y="232"/>
                  </a:lnTo>
                  <a:lnTo>
                    <a:pt x="331" y="229"/>
                  </a:lnTo>
                  <a:lnTo>
                    <a:pt x="334" y="227"/>
                  </a:lnTo>
                  <a:lnTo>
                    <a:pt x="341" y="218"/>
                  </a:lnTo>
                  <a:lnTo>
                    <a:pt x="341" y="213"/>
                  </a:lnTo>
                  <a:lnTo>
                    <a:pt x="343" y="210"/>
                  </a:lnTo>
                  <a:lnTo>
                    <a:pt x="343" y="206"/>
                  </a:lnTo>
                  <a:lnTo>
                    <a:pt x="343" y="203"/>
                  </a:lnTo>
                  <a:lnTo>
                    <a:pt x="341" y="201"/>
                  </a:lnTo>
                  <a:lnTo>
                    <a:pt x="341" y="199"/>
                  </a:lnTo>
                  <a:lnTo>
                    <a:pt x="341" y="196"/>
                  </a:lnTo>
                  <a:lnTo>
                    <a:pt x="341" y="194"/>
                  </a:lnTo>
                  <a:lnTo>
                    <a:pt x="343" y="189"/>
                  </a:lnTo>
                  <a:lnTo>
                    <a:pt x="343" y="187"/>
                  </a:lnTo>
                  <a:lnTo>
                    <a:pt x="355" y="163"/>
                  </a:lnTo>
                  <a:lnTo>
                    <a:pt x="357" y="161"/>
                  </a:lnTo>
                  <a:lnTo>
                    <a:pt x="357" y="156"/>
                  </a:lnTo>
                  <a:lnTo>
                    <a:pt x="355" y="149"/>
                  </a:lnTo>
                  <a:lnTo>
                    <a:pt x="355" y="144"/>
                  </a:lnTo>
                  <a:lnTo>
                    <a:pt x="357" y="142"/>
                  </a:lnTo>
                  <a:lnTo>
                    <a:pt x="360" y="139"/>
                  </a:lnTo>
                  <a:lnTo>
                    <a:pt x="374" y="132"/>
                  </a:lnTo>
                  <a:lnTo>
                    <a:pt x="381" y="130"/>
                  </a:lnTo>
                  <a:lnTo>
                    <a:pt x="417" y="130"/>
                  </a:lnTo>
                  <a:lnTo>
                    <a:pt x="419" y="128"/>
                  </a:lnTo>
                  <a:lnTo>
                    <a:pt x="424" y="123"/>
                  </a:lnTo>
                  <a:lnTo>
                    <a:pt x="426" y="120"/>
                  </a:lnTo>
                  <a:lnTo>
                    <a:pt x="429" y="118"/>
                  </a:lnTo>
                  <a:lnTo>
                    <a:pt x="429" y="116"/>
                  </a:lnTo>
                  <a:lnTo>
                    <a:pt x="429" y="113"/>
                  </a:lnTo>
                  <a:lnTo>
                    <a:pt x="426" y="109"/>
                  </a:lnTo>
                  <a:lnTo>
                    <a:pt x="429" y="106"/>
                  </a:lnTo>
                  <a:lnTo>
                    <a:pt x="429" y="104"/>
                  </a:lnTo>
                  <a:lnTo>
                    <a:pt x="429" y="104"/>
                  </a:lnTo>
                  <a:lnTo>
                    <a:pt x="429" y="104"/>
                  </a:lnTo>
                  <a:lnTo>
                    <a:pt x="429" y="104"/>
                  </a:lnTo>
                  <a:lnTo>
                    <a:pt x="429" y="104"/>
                  </a:lnTo>
                  <a:lnTo>
                    <a:pt x="431" y="102"/>
                  </a:lnTo>
                  <a:lnTo>
                    <a:pt x="431" y="99"/>
                  </a:lnTo>
                  <a:lnTo>
                    <a:pt x="433" y="99"/>
                  </a:lnTo>
                  <a:lnTo>
                    <a:pt x="433" y="99"/>
                  </a:lnTo>
                  <a:lnTo>
                    <a:pt x="438" y="99"/>
                  </a:lnTo>
                  <a:lnTo>
                    <a:pt x="438" y="99"/>
                  </a:lnTo>
                  <a:lnTo>
                    <a:pt x="438" y="94"/>
                  </a:lnTo>
                  <a:lnTo>
                    <a:pt x="438" y="94"/>
                  </a:lnTo>
                  <a:lnTo>
                    <a:pt x="440" y="94"/>
                  </a:lnTo>
                  <a:lnTo>
                    <a:pt x="443" y="94"/>
                  </a:lnTo>
                  <a:lnTo>
                    <a:pt x="443" y="94"/>
                  </a:lnTo>
                  <a:lnTo>
                    <a:pt x="443" y="99"/>
                  </a:lnTo>
                  <a:lnTo>
                    <a:pt x="445" y="99"/>
                  </a:lnTo>
                  <a:lnTo>
                    <a:pt x="445" y="99"/>
                  </a:lnTo>
                  <a:lnTo>
                    <a:pt x="447" y="102"/>
                  </a:lnTo>
                  <a:lnTo>
                    <a:pt x="466" y="109"/>
                  </a:lnTo>
                  <a:lnTo>
                    <a:pt x="466" y="109"/>
                  </a:lnTo>
                  <a:lnTo>
                    <a:pt x="469" y="113"/>
                  </a:lnTo>
                  <a:lnTo>
                    <a:pt x="471" y="113"/>
                  </a:lnTo>
                  <a:lnTo>
                    <a:pt x="474" y="116"/>
                  </a:lnTo>
                  <a:lnTo>
                    <a:pt x="474" y="116"/>
                  </a:lnTo>
                  <a:lnTo>
                    <a:pt x="476" y="116"/>
                  </a:lnTo>
                  <a:lnTo>
                    <a:pt x="476" y="116"/>
                  </a:lnTo>
                  <a:lnTo>
                    <a:pt x="478" y="116"/>
                  </a:lnTo>
                  <a:lnTo>
                    <a:pt x="478" y="116"/>
                  </a:lnTo>
                  <a:lnTo>
                    <a:pt x="481" y="118"/>
                  </a:lnTo>
                  <a:lnTo>
                    <a:pt x="481" y="118"/>
                  </a:lnTo>
                  <a:lnTo>
                    <a:pt x="483" y="120"/>
                  </a:lnTo>
                  <a:lnTo>
                    <a:pt x="485" y="120"/>
                  </a:lnTo>
                  <a:lnTo>
                    <a:pt x="492" y="118"/>
                  </a:lnTo>
                  <a:lnTo>
                    <a:pt x="492" y="118"/>
                  </a:lnTo>
                  <a:lnTo>
                    <a:pt x="495" y="118"/>
                  </a:lnTo>
                  <a:lnTo>
                    <a:pt x="495" y="120"/>
                  </a:lnTo>
                  <a:lnTo>
                    <a:pt x="497" y="120"/>
                  </a:lnTo>
                  <a:lnTo>
                    <a:pt x="497" y="120"/>
                  </a:lnTo>
                  <a:lnTo>
                    <a:pt x="497" y="120"/>
                  </a:lnTo>
                  <a:lnTo>
                    <a:pt x="500" y="118"/>
                  </a:lnTo>
                  <a:lnTo>
                    <a:pt x="500" y="118"/>
                  </a:lnTo>
                  <a:lnTo>
                    <a:pt x="502" y="116"/>
                  </a:lnTo>
                  <a:lnTo>
                    <a:pt x="504" y="116"/>
                  </a:lnTo>
                  <a:lnTo>
                    <a:pt x="507" y="116"/>
                  </a:lnTo>
                  <a:lnTo>
                    <a:pt x="509" y="116"/>
                  </a:lnTo>
                  <a:lnTo>
                    <a:pt x="514" y="118"/>
                  </a:lnTo>
                  <a:lnTo>
                    <a:pt x="514" y="118"/>
                  </a:lnTo>
                  <a:lnTo>
                    <a:pt x="516" y="118"/>
                  </a:lnTo>
                  <a:lnTo>
                    <a:pt x="519" y="118"/>
                  </a:lnTo>
                  <a:lnTo>
                    <a:pt x="519" y="116"/>
                  </a:lnTo>
                  <a:lnTo>
                    <a:pt x="521" y="116"/>
                  </a:lnTo>
                  <a:lnTo>
                    <a:pt x="530" y="116"/>
                  </a:lnTo>
                  <a:lnTo>
                    <a:pt x="537" y="113"/>
                  </a:lnTo>
                  <a:lnTo>
                    <a:pt x="542" y="113"/>
                  </a:lnTo>
                  <a:lnTo>
                    <a:pt x="545" y="116"/>
                  </a:lnTo>
                  <a:lnTo>
                    <a:pt x="547" y="118"/>
                  </a:lnTo>
                  <a:lnTo>
                    <a:pt x="549" y="118"/>
                  </a:lnTo>
                  <a:lnTo>
                    <a:pt x="549" y="118"/>
                  </a:lnTo>
                  <a:lnTo>
                    <a:pt x="552" y="123"/>
                  </a:lnTo>
                  <a:lnTo>
                    <a:pt x="552" y="125"/>
                  </a:lnTo>
                  <a:lnTo>
                    <a:pt x="554" y="125"/>
                  </a:lnTo>
                  <a:lnTo>
                    <a:pt x="559" y="128"/>
                  </a:lnTo>
                  <a:lnTo>
                    <a:pt x="559" y="130"/>
                  </a:lnTo>
                  <a:lnTo>
                    <a:pt x="561" y="130"/>
                  </a:lnTo>
                  <a:lnTo>
                    <a:pt x="561" y="132"/>
                  </a:lnTo>
                  <a:lnTo>
                    <a:pt x="561" y="135"/>
                  </a:lnTo>
                  <a:lnTo>
                    <a:pt x="563" y="135"/>
                  </a:lnTo>
                  <a:lnTo>
                    <a:pt x="566" y="135"/>
                  </a:lnTo>
                  <a:lnTo>
                    <a:pt x="568" y="132"/>
                  </a:lnTo>
                  <a:lnTo>
                    <a:pt x="571" y="132"/>
                  </a:lnTo>
                  <a:lnTo>
                    <a:pt x="573" y="132"/>
                  </a:lnTo>
                  <a:lnTo>
                    <a:pt x="575" y="132"/>
                  </a:lnTo>
                  <a:lnTo>
                    <a:pt x="575" y="130"/>
                  </a:lnTo>
                  <a:lnTo>
                    <a:pt x="578" y="130"/>
                  </a:lnTo>
                  <a:lnTo>
                    <a:pt x="580" y="128"/>
                  </a:lnTo>
                  <a:lnTo>
                    <a:pt x="582" y="125"/>
                  </a:lnTo>
                  <a:lnTo>
                    <a:pt x="585" y="125"/>
                  </a:lnTo>
                  <a:lnTo>
                    <a:pt x="587" y="125"/>
                  </a:lnTo>
                  <a:lnTo>
                    <a:pt x="587" y="130"/>
                  </a:lnTo>
                  <a:lnTo>
                    <a:pt x="590" y="132"/>
                  </a:lnTo>
                  <a:lnTo>
                    <a:pt x="590" y="132"/>
                  </a:lnTo>
                  <a:lnTo>
                    <a:pt x="590" y="130"/>
                  </a:lnTo>
                  <a:lnTo>
                    <a:pt x="592" y="130"/>
                  </a:lnTo>
                  <a:lnTo>
                    <a:pt x="592" y="128"/>
                  </a:lnTo>
                  <a:lnTo>
                    <a:pt x="592" y="128"/>
                  </a:lnTo>
                  <a:lnTo>
                    <a:pt x="594" y="128"/>
                  </a:lnTo>
                  <a:lnTo>
                    <a:pt x="594" y="128"/>
                  </a:lnTo>
                  <a:lnTo>
                    <a:pt x="597" y="128"/>
                  </a:lnTo>
                  <a:lnTo>
                    <a:pt x="597" y="130"/>
                  </a:lnTo>
                  <a:lnTo>
                    <a:pt x="599" y="130"/>
                  </a:lnTo>
                  <a:lnTo>
                    <a:pt x="599" y="130"/>
                  </a:lnTo>
                  <a:lnTo>
                    <a:pt x="604" y="130"/>
                  </a:lnTo>
                  <a:lnTo>
                    <a:pt x="604" y="130"/>
                  </a:lnTo>
                  <a:lnTo>
                    <a:pt x="606" y="132"/>
                  </a:lnTo>
                  <a:lnTo>
                    <a:pt x="606" y="132"/>
                  </a:lnTo>
                  <a:lnTo>
                    <a:pt x="606" y="135"/>
                  </a:lnTo>
                  <a:lnTo>
                    <a:pt x="606" y="142"/>
                  </a:lnTo>
                  <a:lnTo>
                    <a:pt x="606" y="142"/>
                  </a:lnTo>
                  <a:lnTo>
                    <a:pt x="608" y="144"/>
                  </a:lnTo>
                  <a:lnTo>
                    <a:pt x="608" y="146"/>
                  </a:lnTo>
                  <a:lnTo>
                    <a:pt x="611" y="146"/>
                  </a:lnTo>
                  <a:lnTo>
                    <a:pt x="616" y="146"/>
                  </a:lnTo>
                  <a:lnTo>
                    <a:pt x="616" y="149"/>
                  </a:lnTo>
                  <a:lnTo>
                    <a:pt x="618" y="151"/>
                  </a:lnTo>
                  <a:lnTo>
                    <a:pt x="618" y="154"/>
                  </a:lnTo>
                  <a:lnTo>
                    <a:pt x="620" y="154"/>
                  </a:lnTo>
                  <a:lnTo>
                    <a:pt x="623" y="154"/>
                  </a:lnTo>
                  <a:lnTo>
                    <a:pt x="623" y="156"/>
                  </a:lnTo>
                  <a:lnTo>
                    <a:pt x="625" y="158"/>
                  </a:lnTo>
                  <a:lnTo>
                    <a:pt x="625" y="161"/>
                  </a:lnTo>
                  <a:lnTo>
                    <a:pt x="625" y="161"/>
                  </a:lnTo>
                  <a:lnTo>
                    <a:pt x="627" y="161"/>
                  </a:lnTo>
                  <a:lnTo>
                    <a:pt x="627" y="163"/>
                  </a:lnTo>
                  <a:lnTo>
                    <a:pt x="627" y="163"/>
                  </a:lnTo>
                  <a:lnTo>
                    <a:pt x="630" y="161"/>
                  </a:lnTo>
                  <a:lnTo>
                    <a:pt x="630" y="161"/>
                  </a:lnTo>
                  <a:lnTo>
                    <a:pt x="635" y="156"/>
                  </a:lnTo>
                  <a:lnTo>
                    <a:pt x="637" y="156"/>
                  </a:lnTo>
                  <a:lnTo>
                    <a:pt x="639" y="156"/>
                  </a:lnTo>
                  <a:lnTo>
                    <a:pt x="639" y="154"/>
                  </a:lnTo>
                  <a:lnTo>
                    <a:pt x="642" y="154"/>
                  </a:lnTo>
                  <a:lnTo>
                    <a:pt x="644" y="151"/>
                  </a:lnTo>
                  <a:lnTo>
                    <a:pt x="646" y="154"/>
                  </a:lnTo>
                  <a:lnTo>
                    <a:pt x="649" y="154"/>
                  </a:lnTo>
                  <a:lnTo>
                    <a:pt x="649" y="151"/>
                  </a:lnTo>
                  <a:lnTo>
                    <a:pt x="649" y="146"/>
                  </a:lnTo>
                  <a:lnTo>
                    <a:pt x="649" y="146"/>
                  </a:lnTo>
                  <a:lnTo>
                    <a:pt x="649" y="144"/>
                  </a:lnTo>
                  <a:lnTo>
                    <a:pt x="651" y="142"/>
                  </a:lnTo>
                  <a:lnTo>
                    <a:pt x="653" y="142"/>
                  </a:lnTo>
                  <a:lnTo>
                    <a:pt x="653" y="144"/>
                  </a:lnTo>
                  <a:lnTo>
                    <a:pt x="656" y="144"/>
                  </a:lnTo>
                  <a:lnTo>
                    <a:pt x="658" y="144"/>
                  </a:lnTo>
                  <a:lnTo>
                    <a:pt x="661" y="142"/>
                  </a:lnTo>
                  <a:lnTo>
                    <a:pt x="661" y="142"/>
                  </a:lnTo>
                  <a:lnTo>
                    <a:pt x="658" y="139"/>
                  </a:lnTo>
                  <a:lnTo>
                    <a:pt x="665" y="137"/>
                  </a:lnTo>
                  <a:lnTo>
                    <a:pt x="668" y="137"/>
                  </a:lnTo>
                  <a:lnTo>
                    <a:pt x="670" y="137"/>
                  </a:lnTo>
                  <a:lnTo>
                    <a:pt x="670" y="137"/>
                  </a:lnTo>
                  <a:lnTo>
                    <a:pt x="670" y="135"/>
                  </a:lnTo>
                  <a:lnTo>
                    <a:pt x="672" y="135"/>
                  </a:lnTo>
                  <a:lnTo>
                    <a:pt x="672" y="135"/>
                  </a:lnTo>
                  <a:lnTo>
                    <a:pt x="677" y="132"/>
                  </a:lnTo>
                  <a:lnTo>
                    <a:pt x="677" y="132"/>
                  </a:lnTo>
                  <a:lnTo>
                    <a:pt x="677" y="132"/>
                  </a:lnTo>
                  <a:lnTo>
                    <a:pt x="680" y="130"/>
                  </a:lnTo>
                  <a:lnTo>
                    <a:pt x="680" y="130"/>
                  </a:lnTo>
                  <a:lnTo>
                    <a:pt x="682" y="128"/>
                  </a:lnTo>
                  <a:lnTo>
                    <a:pt x="682" y="128"/>
                  </a:lnTo>
                  <a:lnTo>
                    <a:pt x="682" y="128"/>
                  </a:lnTo>
                  <a:lnTo>
                    <a:pt x="680" y="128"/>
                  </a:lnTo>
                  <a:lnTo>
                    <a:pt x="682" y="125"/>
                  </a:lnTo>
                  <a:lnTo>
                    <a:pt x="682" y="125"/>
                  </a:lnTo>
                  <a:lnTo>
                    <a:pt x="687" y="125"/>
                  </a:lnTo>
                  <a:lnTo>
                    <a:pt x="687" y="125"/>
                  </a:lnTo>
                  <a:lnTo>
                    <a:pt x="689" y="125"/>
                  </a:lnTo>
                  <a:lnTo>
                    <a:pt x="689" y="125"/>
                  </a:lnTo>
                  <a:lnTo>
                    <a:pt x="694" y="128"/>
                  </a:lnTo>
                  <a:lnTo>
                    <a:pt x="694" y="128"/>
                  </a:lnTo>
                  <a:lnTo>
                    <a:pt x="694" y="128"/>
                  </a:lnTo>
                  <a:lnTo>
                    <a:pt x="694" y="125"/>
                  </a:lnTo>
                  <a:lnTo>
                    <a:pt x="694" y="123"/>
                  </a:lnTo>
                  <a:lnTo>
                    <a:pt x="694" y="120"/>
                  </a:lnTo>
                  <a:lnTo>
                    <a:pt x="696" y="120"/>
                  </a:lnTo>
                  <a:lnTo>
                    <a:pt x="696" y="120"/>
                  </a:lnTo>
                  <a:lnTo>
                    <a:pt x="698" y="123"/>
                  </a:lnTo>
                  <a:lnTo>
                    <a:pt x="698" y="123"/>
                  </a:lnTo>
                  <a:lnTo>
                    <a:pt x="701" y="125"/>
                  </a:lnTo>
                  <a:lnTo>
                    <a:pt x="701" y="125"/>
                  </a:lnTo>
                  <a:lnTo>
                    <a:pt x="701" y="125"/>
                  </a:lnTo>
                  <a:lnTo>
                    <a:pt x="703" y="125"/>
                  </a:lnTo>
                  <a:lnTo>
                    <a:pt x="701" y="123"/>
                  </a:lnTo>
                  <a:lnTo>
                    <a:pt x="701" y="123"/>
                  </a:lnTo>
                  <a:lnTo>
                    <a:pt x="701" y="120"/>
                  </a:lnTo>
                  <a:lnTo>
                    <a:pt x="701" y="120"/>
                  </a:lnTo>
                  <a:lnTo>
                    <a:pt x="698" y="120"/>
                  </a:lnTo>
                  <a:lnTo>
                    <a:pt x="698" y="118"/>
                  </a:lnTo>
                  <a:lnTo>
                    <a:pt x="701" y="118"/>
                  </a:lnTo>
                  <a:lnTo>
                    <a:pt x="701" y="120"/>
                  </a:lnTo>
                  <a:lnTo>
                    <a:pt x="706" y="120"/>
                  </a:lnTo>
                  <a:lnTo>
                    <a:pt x="708" y="120"/>
                  </a:lnTo>
                  <a:lnTo>
                    <a:pt x="710" y="123"/>
                  </a:lnTo>
                  <a:lnTo>
                    <a:pt x="710" y="125"/>
                  </a:lnTo>
                  <a:lnTo>
                    <a:pt x="713" y="128"/>
                  </a:lnTo>
                  <a:lnTo>
                    <a:pt x="713" y="130"/>
                  </a:lnTo>
                  <a:lnTo>
                    <a:pt x="715" y="130"/>
                  </a:lnTo>
                  <a:lnTo>
                    <a:pt x="717" y="132"/>
                  </a:lnTo>
                  <a:lnTo>
                    <a:pt x="717" y="137"/>
                  </a:lnTo>
                  <a:lnTo>
                    <a:pt x="720" y="137"/>
                  </a:lnTo>
                  <a:lnTo>
                    <a:pt x="722" y="137"/>
                  </a:lnTo>
                  <a:lnTo>
                    <a:pt x="722" y="139"/>
                  </a:lnTo>
                  <a:lnTo>
                    <a:pt x="729" y="144"/>
                  </a:lnTo>
                  <a:lnTo>
                    <a:pt x="732" y="144"/>
                  </a:lnTo>
                  <a:lnTo>
                    <a:pt x="732" y="142"/>
                  </a:lnTo>
                  <a:lnTo>
                    <a:pt x="734" y="142"/>
                  </a:lnTo>
                  <a:lnTo>
                    <a:pt x="736" y="142"/>
                  </a:lnTo>
                  <a:lnTo>
                    <a:pt x="736" y="142"/>
                  </a:lnTo>
                  <a:lnTo>
                    <a:pt x="739" y="139"/>
                  </a:lnTo>
                  <a:lnTo>
                    <a:pt x="741" y="137"/>
                  </a:lnTo>
                  <a:lnTo>
                    <a:pt x="743" y="137"/>
                  </a:lnTo>
                  <a:lnTo>
                    <a:pt x="746" y="130"/>
                  </a:lnTo>
                  <a:lnTo>
                    <a:pt x="746" y="130"/>
                  </a:lnTo>
                  <a:lnTo>
                    <a:pt x="743" y="130"/>
                  </a:lnTo>
                  <a:lnTo>
                    <a:pt x="743" y="130"/>
                  </a:lnTo>
                  <a:lnTo>
                    <a:pt x="743" y="128"/>
                  </a:lnTo>
                  <a:lnTo>
                    <a:pt x="743" y="125"/>
                  </a:lnTo>
                  <a:lnTo>
                    <a:pt x="743" y="123"/>
                  </a:lnTo>
                  <a:lnTo>
                    <a:pt x="741" y="120"/>
                  </a:lnTo>
                  <a:lnTo>
                    <a:pt x="741" y="120"/>
                  </a:lnTo>
                  <a:lnTo>
                    <a:pt x="741" y="118"/>
                  </a:lnTo>
                  <a:lnTo>
                    <a:pt x="741" y="118"/>
                  </a:lnTo>
                  <a:lnTo>
                    <a:pt x="741" y="116"/>
                  </a:lnTo>
                  <a:lnTo>
                    <a:pt x="741" y="116"/>
                  </a:lnTo>
                  <a:lnTo>
                    <a:pt x="741" y="116"/>
                  </a:lnTo>
                  <a:lnTo>
                    <a:pt x="741" y="116"/>
                  </a:lnTo>
                  <a:lnTo>
                    <a:pt x="741" y="116"/>
                  </a:lnTo>
                  <a:lnTo>
                    <a:pt x="741" y="116"/>
                  </a:lnTo>
                  <a:lnTo>
                    <a:pt x="741" y="116"/>
                  </a:lnTo>
                  <a:lnTo>
                    <a:pt x="741" y="116"/>
                  </a:lnTo>
                  <a:lnTo>
                    <a:pt x="741" y="111"/>
                  </a:lnTo>
                  <a:lnTo>
                    <a:pt x="741" y="109"/>
                  </a:lnTo>
                  <a:lnTo>
                    <a:pt x="741" y="106"/>
                  </a:lnTo>
                  <a:lnTo>
                    <a:pt x="741" y="106"/>
                  </a:lnTo>
                  <a:lnTo>
                    <a:pt x="743" y="106"/>
                  </a:lnTo>
                  <a:lnTo>
                    <a:pt x="743" y="106"/>
                  </a:lnTo>
                  <a:lnTo>
                    <a:pt x="743" y="104"/>
                  </a:lnTo>
                  <a:lnTo>
                    <a:pt x="743" y="104"/>
                  </a:lnTo>
                  <a:lnTo>
                    <a:pt x="743" y="104"/>
                  </a:lnTo>
                  <a:lnTo>
                    <a:pt x="748" y="99"/>
                  </a:lnTo>
                  <a:lnTo>
                    <a:pt x="751" y="99"/>
                  </a:lnTo>
                  <a:lnTo>
                    <a:pt x="751" y="94"/>
                  </a:lnTo>
                  <a:lnTo>
                    <a:pt x="753" y="92"/>
                  </a:lnTo>
                  <a:lnTo>
                    <a:pt x="765" y="94"/>
                  </a:lnTo>
                  <a:lnTo>
                    <a:pt x="767" y="94"/>
                  </a:lnTo>
                  <a:lnTo>
                    <a:pt x="770" y="92"/>
                  </a:lnTo>
                  <a:lnTo>
                    <a:pt x="772" y="92"/>
                  </a:lnTo>
                  <a:lnTo>
                    <a:pt x="772" y="92"/>
                  </a:lnTo>
                  <a:lnTo>
                    <a:pt x="774" y="92"/>
                  </a:lnTo>
                  <a:lnTo>
                    <a:pt x="774" y="92"/>
                  </a:lnTo>
                  <a:lnTo>
                    <a:pt x="777" y="94"/>
                  </a:lnTo>
                  <a:lnTo>
                    <a:pt x="777" y="94"/>
                  </a:lnTo>
                  <a:lnTo>
                    <a:pt x="777" y="92"/>
                  </a:lnTo>
                  <a:lnTo>
                    <a:pt x="779" y="92"/>
                  </a:lnTo>
                  <a:lnTo>
                    <a:pt x="779" y="92"/>
                  </a:lnTo>
                  <a:lnTo>
                    <a:pt x="784" y="90"/>
                  </a:lnTo>
                  <a:lnTo>
                    <a:pt x="786" y="90"/>
                  </a:lnTo>
                  <a:lnTo>
                    <a:pt x="786" y="92"/>
                  </a:lnTo>
                  <a:lnTo>
                    <a:pt x="788" y="92"/>
                  </a:lnTo>
                  <a:lnTo>
                    <a:pt x="788" y="94"/>
                  </a:lnTo>
                  <a:lnTo>
                    <a:pt x="791" y="94"/>
                  </a:lnTo>
                  <a:lnTo>
                    <a:pt x="791" y="94"/>
                  </a:lnTo>
                  <a:lnTo>
                    <a:pt x="791" y="97"/>
                  </a:lnTo>
                  <a:lnTo>
                    <a:pt x="793" y="97"/>
                  </a:lnTo>
                  <a:lnTo>
                    <a:pt x="793" y="97"/>
                  </a:lnTo>
                  <a:lnTo>
                    <a:pt x="793" y="97"/>
                  </a:lnTo>
                  <a:lnTo>
                    <a:pt x="796" y="97"/>
                  </a:lnTo>
                  <a:lnTo>
                    <a:pt x="796" y="97"/>
                  </a:lnTo>
                  <a:lnTo>
                    <a:pt x="798" y="97"/>
                  </a:lnTo>
                  <a:lnTo>
                    <a:pt x="800" y="99"/>
                  </a:lnTo>
                  <a:lnTo>
                    <a:pt x="803" y="99"/>
                  </a:lnTo>
                  <a:lnTo>
                    <a:pt x="805" y="97"/>
                  </a:lnTo>
                  <a:lnTo>
                    <a:pt x="807" y="94"/>
                  </a:lnTo>
                  <a:lnTo>
                    <a:pt x="810" y="94"/>
                  </a:lnTo>
                  <a:lnTo>
                    <a:pt x="810" y="92"/>
                  </a:lnTo>
                  <a:lnTo>
                    <a:pt x="810" y="90"/>
                  </a:lnTo>
                  <a:lnTo>
                    <a:pt x="810" y="90"/>
                  </a:lnTo>
                  <a:lnTo>
                    <a:pt x="812" y="90"/>
                  </a:lnTo>
                  <a:lnTo>
                    <a:pt x="812" y="90"/>
                  </a:lnTo>
                  <a:lnTo>
                    <a:pt x="812" y="90"/>
                  </a:lnTo>
                  <a:lnTo>
                    <a:pt x="812" y="90"/>
                  </a:lnTo>
                  <a:lnTo>
                    <a:pt x="815" y="90"/>
                  </a:lnTo>
                  <a:lnTo>
                    <a:pt x="815" y="87"/>
                  </a:lnTo>
                  <a:lnTo>
                    <a:pt x="815" y="87"/>
                  </a:lnTo>
                  <a:lnTo>
                    <a:pt x="815" y="85"/>
                  </a:lnTo>
                  <a:lnTo>
                    <a:pt x="815" y="85"/>
                  </a:lnTo>
                  <a:lnTo>
                    <a:pt x="815" y="85"/>
                  </a:lnTo>
                  <a:lnTo>
                    <a:pt x="815" y="85"/>
                  </a:lnTo>
                  <a:lnTo>
                    <a:pt x="815" y="83"/>
                  </a:lnTo>
                  <a:lnTo>
                    <a:pt x="815" y="83"/>
                  </a:lnTo>
                  <a:lnTo>
                    <a:pt x="817" y="80"/>
                  </a:lnTo>
                  <a:lnTo>
                    <a:pt x="817" y="80"/>
                  </a:lnTo>
                  <a:lnTo>
                    <a:pt x="815" y="75"/>
                  </a:lnTo>
                  <a:lnTo>
                    <a:pt x="815" y="75"/>
                  </a:lnTo>
                  <a:lnTo>
                    <a:pt x="815" y="73"/>
                  </a:lnTo>
                  <a:lnTo>
                    <a:pt x="815" y="73"/>
                  </a:lnTo>
                  <a:lnTo>
                    <a:pt x="815" y="71"/>
                  </a:lnTo>
                  <a:lnTo>
                    <a:pt x="812" y="71"/>
                  </a:lnTo>
                  <a:lnTo>
                    <a:pt x="812" y="68"/>
                  </a:lnTo>
                  <a:lnTo>
                    <a:pt x="812" y="68"/>
                  </a:lnTo>
                  <a:lnTo>
                    <a:pt x="810" y="66"/>
                  </a:lnTo>
                  <a:lnTo>
                    <a:pt x="807" y="66"/>
                  </a:lnTo>
                  <a:lnTo>
                    <a:pt x="807" y="64"/>
                  </a:lnTo>
                  <a:lnTo>
                    <a:pt x="805" y="61"/>
                  </a:lnTo>
                  <a:lnTo>
                    <a:pt x="805" y="59"/>
                  </a:lnTo>
                  <a:lnTo>
                    <a:pt x="807" y="57"/>
                  </a:lnTo>
                  <a:lnTo>
                    <a:pt x="807" y="57"/>
                  </a:lnTo>
                  <a:lnTo>
                    <a:pt x="810" y="57"/>
                  </a:lnTo>
                  <a:lnTo>
                    <a:pt x="812" y="57"/>
                  </a:lnTo>
                  <a:lnTo>
                    <a:pt x="815" y="57"/>
                  </a:lnTo>
                  <a:lnTo>
                    <a:pt x="815" y="54"/>
                  </a:lnTo>
                  <a:lnTo>
                    <a:pt x="812" y="54"/>
                  </a:lnTo>
                  <a:lnTo>
                    <a:pt x="812" y="54"/>
                  </a:lnTo>
                  <a:lnTo>
                    <a:pt x="815" y="52"/>
                  </a:lnTo>
                  <a:lnTo>
                    <a:pt x="815" y="52"/>
                  </a:lnTo>
                  <a:lnTo>
                    <a:pt x="815" y="52"/>
                  </a:lnTo>
                  <a:lnTo>
                    <a:pt x="817" y="52"/>
                  </a:lnTo>
                  <a:lnTo>
                    <a:pt x="817" y="52"/>
                  </a:lnTo>
                  <a:lnTo>
                    <a:pt x="817" y="49"/>
                  </a:lnTo>
                  <a:lnTo>
                    <a:pt x="819" y="49"/>
                  </a:lnTo>
                  <a:lnTo>
                    <a:pt x="819" y="49"/>
                  </a:lnTo>
                  <a:lnTo>
                    <a:pt x="824" y="45"/>
                  </a:lnTo>
                  <a:lnTo>
                    <a:pt x="826" y="40"/>
                  </a:lnTo>
                  <a:lnTo>
                    <a:pt x="829" y="40"/>
                  </a:lnTo>
                  <a:lnTo>
                    <a:pt x="831" y="38"/>
                  </a:lnTo>
                  <a:lnTo>
                    <a:pt x="831" y="38"/>
                  </a:lnTo>
                  <a:lnTo>
                    <a:pt x="833" y="35"/>
                  </a:lnTo>
                  <a:lnTo>
                    <a:pt x="833" y="31"/>
                  </a:lnTo>
                  <a:lnTo>
                    <a:pt x="838" y="26"/>
                  </a:lnTo>
                  <a:lnTo>
                    <a:pt x="838" y="21"/>
                  </a:lnTo>
                  <a:lnTo>
                    <a:pt x="838" y="21"/>
                  </a:lnTo>
                  <a:lnTo>
                    <a:pt x="841" y="21"/>
                  </a:lnTo>
                  <a:lnTo>
                    <a:pt x="841" y="21"/>
                  </a:lnTo>
                  <a:lnTo>
                    <a:pt x="843" y="16"/>
                  </a:lnTo>
                  <a:lnTo>
                    <a:pt x="843" y="16"/>
                  </a:lnTo>
                  <a:lnTo>
                    <a:pt x="843" y="16"/>
                  </a:lnTo>
                  <a:lnTo>
                    <a:pt x="843" y="14"/>
                  </a:lnTo>
                  <a:lnTo>
                    <a:pt x="843" y="14"/>
                  </a:lnTo>
                  <a:lnTo>
                    <a:pt x="843" y="12"/>
                  </a:lnTo>
                  <a:lnTo>
                    <a:pt x="845" y="14"/>
                  </a:lnTo>
                  <a:lnTo>
                    <a:pt x="845" y="12"/>
                  </a:lnTo>
                  <a:lnTo>
                    <a:pt x="848" y="9"/>
                  </a:lnTo>
                  <a:lnTo>
                    <a:pt x="850" y="9"/>
                  </a:lnTo>
                  <a:lnTo>
                    <a:pt x="848" y="7"/>
                  </a:lnTo>
                  <a:lnTo>
                    <a:pt x="848" y="7"/>
                  </a:lnTo>
                  <a:lnTo>
                    <a:pt x="850" y="7"/>
                  </a:lnTo>
                  <a:lnTo>
                    <a:pt x="855" y="4"/>
                  </a:lnTo>
                  <a:lnTo>
                    <a:pt x="855" y="4"/>
                  </a:lnTo>
                  <a:lnTo>
                    <a:pt x="855" y="2"/>
                  </a:lnTo>
                  <a:lnTo>
                    <a:pt x="857" y="2"/>
                  </a:lnTo>
                  <a:lnTo>
                    <a:pt x="860" y="2"/>
                  </a:lnTo>
                  <a:lnTo>
                    <a:pt x="860" y="2"/>
                  </a:lnTo>
                  <a:lnTo>
                    <a:pt x="862" y="2"/>
                  </a:lnTo>
                  <a:lnTo>
                    <a:pt x="862" y="2"/>
                  </a:lnTo>
                  <a:lnTo>
                    <a:pt x="862" y="2"/>
                  </a:lnTo>
                  <a:lnTo>
                    <a:pt x="864" y="2"/>
                  </a:lnTo>
                  <a:lnTo>
                    <a:pt x="864" y="2"/>
                  </a:lnTo>
                  <a:lnTo>
                    <a:pt x="864" y="2"/>
                  </a:lnTo>
                  <a:lnTo>
                    <a:pt x="869" y="4"/>
                  </a:lnTo>
                  <a:lnTo>
                    <a:pt x="871" y="4"/>
                  </a:lnTo>
                  <a:lnTo>
                    <a:pt x="871" y="2"/>
                  </a:lnTo>
                  <a:lnTo>
                    <a:pt x="871" y="0"/>
                  </a:lnTo>
                  <a:lnTo>
                    <a:pt x="871" y="0"/>
                  </a:lnTo>
                  <a:lnTo>
                    <a:pt x="874" y="0"/>
                  </a:lnTo>
                  <a:lnTo>
                    <a:pt x="874" y="0"/>
                  </a:lnTo>
                  <a:lnTo>
                    <a:pt x="876" y="0"/>
                  </a:lnTo>
                  <a:lnTo>
                    <a:pt x="876" y="2"/>
                  </a:lnTo>
                  <a:lnTo>
                    <a:pt x="876" y="2"/>
                  </a:lnTo>
                  <a:lnTo>
                    <a:pt x="878"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618" name="Group 617"/>
          <p:cNvGrpSpPr/>
          <p:nvPr/>
        </p:nvGrpSpPr>
        <p:grpSpPr>
          <a:xfrm>
            <a:off x="9667633" y="4888572"/>
            <a:ext cx="1725331" cy="1436028"/>
            <a:chOff x="5808663" y="639763"/>
            <a:chExt cx="5226051" cy="4349750"/>
          </a:xfrm>
        </p:grpSpPr>
        <p:sp>
          <p:nvSpPr>
            <p:cNvPr id="602" name="Freeform 5"/>
            <p:cNvSpPr>
              <a:spLocks noEditPoints="1"/>
            </p:cNvSpPr>
            <p:nvPr/>
          </p:nvSpPr>
          <p:spPr bwMode="auto">
            <a:xfrm>
              <a:off x="6872288" y="1252538"/>
              <a:ext cx="787400" cy="1660525"/>
            </a:xfrm>
            <a:custGeom>
              <a:avLst/>
              <a:gdLst>
                <a:gd name="T0" fmla="*/ 369 w 496"/>
                <a:gd name="T1" fmla="*/ 161 h 1046"/>
                <a:gd name="T2" fmla="*/ 322 w 496"/>
                <a:gd name="T3" fmla="*/ 182 h 1046"/>
                <a:gd name="T4" fmla="*/ 373 w 496"/>
                <a:gd name="T5" fmla="*/ 152 h 1046"/>
                <a:gd name="T6" fmla="*/ 312 w 496"/>
                <a:gd name="T7" fmla="*/ 173 h 1046"/>
                <a:gd name="T8" fmla="*/ 343 w 496"/>
                <a:gd name="T9" fmla="*/ 180 h 1046"/>
                <a:gd name="T10" fmla="*/ 339 w 496"/>
                <a:gd name="T11" fmla="*/ 186 h 1046"/>
                <a:gd name="T12" fmla="*/ 472 w 496"/>
                <a:gd name="T13" fmla="*/ 568 h 1046"/>
                <a:gd name="T14" fmla="*/ 324 w 496"/>
                <a:gd name="T15" fmla="*/ 902 h 1046"/>
                <a:gd name="T16" fmla="*/ 337 w 496"/>
                <a:gd name="T17" fmla="*/ 913 h 1046"/>
                <a:gd name="T18" fmla="*/ 316 w 496"/>
                <a:gd name="T19" fmla="*/ 182 h 1046"/>
                <a:gd name="T20" fmla="*/ 377 w 496"/>
                <a:gd name="T21" fmla="*/ 148 h 1046"/>
                <a:gd name="T22" fmla="*/ 356 w 496"/>
                <a:gd name="T23" fmla="*/ 180 h 1046"/>
                <a:gd name="T24" fmla="*/ 312 w 496"/>
                <a:gd name="T25" fmla="*/ 900 h 1046"/>
                <a:gd name="T26" fmla="*/ 333 w 496"/>
                <a:gd name="T27" fmla="*/ 190 h 1046"/>
                <a:gd name="T28" fmla="*/ 371 w 496"/>
                <a:gd name="T29" fmla="*/ 156 h 1046"/>
                <a:gd name="T30" fmla="*/ 129 w 496"/>
                <a:gd name="T31" fmla="*/ 936 h 1046"/>
                <a:gd name="T32" fmla="*/ 485 w 496"/>
                <a:gd name="T33" fmla="*/ 714 h 1046"/>
                <a:gd name="T34" fmla="*/ 479 w 496"/>
                <a:gd name="T35" fmla="*/ 690 h 1046"/>
                <a:gd name="T36" fmla="*/ 473 w 496"/>
                <a:gd name="T37" fmla="*/ 637 h 1046"/>
                <a:gd name="T38" fmla="*/ 451 w 496"/>
                <a:gd name="T39" fmla="*/ 565 h 1046"/>
                <a:gd name="T40" fmla="*/ 420 w 496"/>
                <a:gd name="T41" fmla="*/ 513 h 1046"/>
                <a:gd name="T42" fmla="*/ 390 w 496"/>
                <a:gd name="T43" fmla="*/ 506 h 1046"/>
                <a:gd name="T44" fmla="*/ 343 w 496"/>
                <a:gd name="T45" fmla="*/ 462 h 1046"/>
                <a:gd name="T46" fmla="*/ 294 w 496"/>
                <a:gd name="T47" fmla="*/ 392 h 1046"/>
                <a:gd name="T48" fmla="*/ 246 w 496"/>
                <a:gd name="T49" fmla="*/ 335 h 1046"/>
                <a:gd name="T50" fmla="*/ 248 w 496"/>
                <a:gd name="T51" fmla="*/ 271 h 1046"/>
                <a:gd name="T52" fmla="*/ 288 w 496"/>
                <a:gd name="T53" fmla="*/ 228 h 1046"/>
                <a:gd name="T54" fmla="*/ 303 w 496"/>
                <a:gd name="T55" fmla="*/ 197 h 1046"/>
                <a:gd name="T56" fmla="*/ 314 w 496"/>
                <a:gd name="T57" fmla="*/ 171 h 1046"/>
                <a:gd name="T58" fmla="*/ 331 w 496"/>
                <a:gd name="T59" fmla="*/ 169 h 1046"/>
                <a:gd name="T60" fmla="*/ 354 w 496"/>
                <a:gd name="T61" fmla="*/ 158 h 1046"/>
                <a:gd name="T62" fmla="*/ 381 w 496"/>
                <a:gd name="T63" fmla="*/ 139 h 1046"/>
                <a:gd name="T64" fmla="*/ 365 w 496"/>
                <a:gd name="T65" fmla="*/ 127 h 1046"/>
                <a:gd name="T66" fmla="*/ 305 w 496"/>
                <a:gd name="T67" fmla="*/ 76 h 1046"/>
                <a:gd name="T68" fmla="*/ 254 w 496"/>
                <a:gd name="T69" fmla="*/ 31 h 1046"/>
                <a:gd name="T70" fmla="*/ 184 w 496"/>
                <a:gd name="T71" fmla="*/ 19 h 1046"/>
                <a:gd name="T72" fmla="*/ 114 w 496"/>
                <a:gd name="T73" fmla="*/ 51 h 1046"/>
                <a:gd name="T74" fmla="*/ 29 w 496"/>
                <a:gd name="T75" fmla="*/ 48 h 1046"/>
                <a:gd name="T76" fmla="*/ 36 w 496"/>
                <a:gd name="T77" fmla="*/ 123 h 1046"/>
                <a:gd name="T78" fmla="*/ 68 w 496"/>
                <a:gd name="T79" fmla="*/ 182 h 1046"/>
                <a:gd name="T80" fmla="*/ 138 w 496"/>
                <a:gd name="T81" fmla="*/ 175 h 1046"/>
                <a:gd name="T82" fmla="*/ 191 w 496"/>
                <a:gd name="T83" fmla="*/ 237 h 1046"/>
                <a:gd name="T84" fmla="*/ 133 w 496"/>
                <a:gd name="T85" fmla="*/ 275 h 1046"/>
                <a:gd name="T86" fmla="*/ 182 w 496"/>
                <a:gd name="T87" fmla="*/ 330 h 1046"/>
                <a:gd name="T88" fmla="*/ 229 w 496"/>
                <a:gd name="T89" fmla="*/ 379 h 1046"/>
                <a:gd name="T90" fmla="*/ 309 w 496"/>
                <a:gd name="T91" fmla="*/ 495 h 1046"/>
                <a:gd name="T92" fmla="*/ 345 w 496"/>
                <a:gd name="T93" fmla="*/ 534 h 1046"/>
                <a:gd name="T94" fmla="*/ 360 w 496"/>
                <a:gd name="T95" fmla="*/ 597 h 1046"/>
                <a:gd name="T96" fmla="*/ 360 w 496"/>
                <a:gd name="T97" fmla="*/ 678 h 1046"/>
                <a:gd name="T98" fmla="*/ 294 w 496"/>
                <a:gd name="T99" fmla="*/ 805 h 1046"/>
                <a:gd name="T100" fmla="*/ 263 w 496"/>
                <a:gd name="T101" fmla="*/ 860 h 1046"/>
                <a:gd name="T102" fmla="*/ 195 w 496"/>
                <a:gd name="T103" fmla="*/ 879 h 1046"/>
                <a:gd name="T104" fmla="*/ 188 w 496"/>
                <a:gd name="T105" fmla="*/ 932 h 1046"/>
                <a:gd name="T106" fmla="*/ 176 w 496"/>
                <a:gd name="T107" fmla="*/ 1032 h 1046"/>
                <a:gd name="T108" fmla="*/ 301 w 496"/>
                <a:gd name="T109" fmla="*/ 958 h 1046"/>
                <a:gd name="T110" fmla="*/ 305 w 496"/>
                <a:gd name="T111" fmla="*/ 939 h 1046"/>
                <a:gd name="T112" fmla="*/ 301 w 496"/>
                <a:gd name="T113" fmla="*/ 905 h 1046"/>
                <a:gd name="T114" fmla="*/ 331 w 496"/>
                <a:gd name="T115" fmla="*/ 900 h 1046"/>
                <a:gd name="T116" fmla="*/ 365 w 496"/>
                <a:gd name="T117" fmla="*/ 902 h 1046"/>
                <a:gd name="T118" fmla="*/ 464 w 496"/>
                <a:gd name="T119" fmla="*/ 847 h 1046"/>
                <a:gd name="T120" fmla="*/ 479 w 496"/>
                <a:gd name="T121" fmla="*/ 809 h 1046"/>
                <a:gd name="T122" fmla="*/ 485 w 496"/>
                <a:gd name="T123" fmla="*/ 777 h 1046"/>
                <a:gd name="T124" fmla="*/ 492 w 496"/>
                <a:gd name="T125" fmla="*/ 754 h 10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96" h="1046">
                  <a:moveTo>
                    <a:pt x="170" y="951"/>
                  </a:moveTo>
                  <a:lnTo>
                    <a:pt x="170" y="949"/>
                  </a:lnTo>
                  <a:lnTo>
                    <a:pt x="170" y="951"/>
                  </a:lnTo>
                  <a:lnTo>
                    <a:pt x="169" y="951"/>
                  </a:lnTo>
                  <a:lnTo>
                    <a:pt x="169" y="951"/>
                  </a:lnTo>
                  <a:lnTo>
                    <a:pt x="169" y="951"/>
                  </a:lnTo>
                  <a:lnTo>
                    <a:pt x="169" y="951"/>
                  </a:lnTo>
                  <a:lnTo>
                    <a:pt x="169" y="951"/>
                  </a:lnTo>
                  <a:lnTo>
                    <a:pt x="170" y="951"/>
                  </a:lnTo>
                  <a:lnTo>
                    <a:pt x="170" y="953"/>
                  </a:lnTo>
                  <a:lnTo>
                    <a:pt x="170" y="951"/>
                  </a:lnTo>
                  <a:lnTo>
                    <a:pt x="172" y="951"/>
                  </a:lnTo>
                  <a:lnTo>
                    <a:pt x="170" y="951"/>
                  </a:lnTo>
                  <a:lnTo>
                    <a:pt x="170" y="951"/>
                  </a:lnTo>
                  <a:close/>
                  <a:moveTo>
                    <a:pt x="152" y="958"/>
                  </a:moveTo>
                  <a:lnTo>
                    <a:pt x="152" y="958"/>
                  </a:lnTo>
                  <a:lnTo>
                    <a:pt x="152" y="958"/>
                  </a:lnTo>
                  <a:lnTo>
                    <a:pt x="152" y="960"/>
                  </a:lnTo>
                  <a:lnTo>
                    <a:pt x="152" y="960"/>
                  </a:lnTo>
                  <a:lnTo>
                    <a:pt x="152" y="960"/>
                  </a:lnTo>
                  <a:lnTo>
                    <a:pt x="152" y="960"/>
                  </a:lnTo>
                  <a:lnTo>
                    <a:pt x="152" y="958"/>
                  </a:lnTo>
                  <a:lnTo>
                    <a:pt x="152" y="958"/>
                  </a:lnTo>
                  <a:close/>
                  <a:moveTo>
                    <a:pt x="89" y="985"/>
                  </a:moveTo>
                  <a:lnTo>
                    <a:pt x="91" y="985"/>
                  </a:lnTo>
                  <a:lnTo>
                    <a:pt x="91" y="987"/>
                  </a:lnTo>
                  <a:lnTo>
                    <a:pt x="91" y="987"/>
                  </a:lnTo>
                  <a:lnTo>
                    <a:pt x="93" y="985"/>
                  </a:lnTo>
                  <a:lnTo>
                    <a:pt x="93" y="985"/>
                  </a:lnTo>
                  <a:lnTo>
                    <a:pt x="93" y="985"/>
                  </a:lnTo>
                  <a:lnTo>
                    <a:pt x="89" y="985"/>
                  </a:lnTo>
                  <a:close/>
                  <a:moveTo>
                    <a:pt x="184" y="1044"/>
                  </a:moveTo>
                  <a:lnTo>
                    <a:pt x="184" y="1044"/>
                  </a:lnTo>
                  <a:lnTo>
                    <a:pt x="184" y="1044"/>
                  </a:lnTo>
                  <a:lnTo>
                    <a:pt x="182" y="1044"/>
                  </a:lnTo>
                  <a:lnTo>
                    <a:pt x="184" y="1046"/>
                  </a:lnTo>
                  <a:lnTo>
                    <a:pt x="184" y="1046"/>
                  </a:lnTo>
                  <a:lnTo>
                    <a:pt x="184" y="1044"/>
                  </a:lnTo>
                  <a:lnTo>
                    <a:pt x="184" y="1044"/>
                  </a:lnTo>
                  <a:lnTo>
                    <a:pt x="184" y="1044"/>
                  </a:lnTo>
                  <a:close/>
                  <a:moveTo>
                    <a:pt x="383" y="150"/>
                  </a:moveTo>
                  <a:lnTo>
                    <a:pt x="383" y="150"/>
                  </a:lnTo>
                  <a:lnTo>
                    <a:pt x="383" y="150"/>
                  </a:lnTo>
                  <a:lnTo>
                    <a:pt x="383" y="150"/>
                  </a:lnTo>
                  <a:lnTo>
                    <a:pt x="381" y="150"/>
                  </a:lnTo>
                  <a:lnTo>
                    <a:pt x="381" y="150"/>
                  </a:lnTo>
                  <a:lnTo>
                    <a:pt x="381" y="150"/>
                  </a:lnTo>
                  <a:lnTo>
                    <a:pt x="381" y="150"/>
                  </a:lnTo>
                  <a:lnTo>
                    <a:pt x="383" y="150"/>
                  </a:lnTo>
                  <a:lnTo>
                    <a:pt x="383" y="150"/>
                  </a:lnTo>
                  <a:lnTo>
                    <a:pt x="383" y="150"/>
                  </a:lnTo>
                  <a:lnTo>
                    <a:pt x="383" y="150"/>
                  </a:lnTo>
                  <a:lnTo>
                    <a:pt x="383" y="150"/>
                  </a:lnTo>
                  <a:close/>
                  <a:moveTo>
                    <a:pt x="367" y="150"/>
                  </a:moveTo>
                  <a:lnTo>
                    <a:pt x="365" y="150"/>
                  </a:lnTo>
                  <a:lnTo>
                    <a:pt x="365" y="150"/>
                  </a:lnTo>
                  <a:lnTo>
                    <a:pt x="365" y="150"/>
                  </a:lnTo>
                  <a:lnTo>
                    <a:pt x="365" y="152"/>
                  </a:lnTo>
                  <a:lnTo>
                    <a:pt x="365" y="152"/>
                  </a:lnTo>
                  <a:lnTo>
                    <a:pt x="365" y="152"/>
                  </a:lnTo>
                  <a:lnTo>
                    <a:pt x="367" y="152"/>
                  </a:lnTo>
                  <a:lnTo>
                    <a:pt x="367" y="152"/>
                  </a:lnTo>
                  <a:lnTo>
                    <a:pt x="367" y="150"/>
                  </a:lnTo>
                  <a:lnTo>
                    <a:pt x="367" y="150"/>
                  </a:lnTo>
                  <a:lnTo>
                    <a:pt x="367" y="150"/>
                  </a:lnTo>
                  <a:close/>
                  <a:moveTo>
                    <a:pt x="367" y="161"/>
                  </a:moveTo>
                  <a:lnTo>
                    <a:pt x="367" y="161"/>
                  </a:lnTo>
                  <a:lnTo>
                    <a:pt x="367" y="161"/>
                  </a:lnTo>
                  <a:lnTo>
                    <a:pt x="367" y="161"/>
                  </a:lnTo>
                  <a:lnTo>
                    <a:pt x="367" y="163"/>
                  </a:lnTo>
                  <a:lnTo>
                    <a:pt x="367" y="163"/>
                  </a:lnTo>
                  <a:lnTo>
                    <a:pt x="369" y="161"/>
                  </a:lnTo>
                  <a:lnTo>
                    <a:pt x="369" y="161"/>
                  </a:lnTo>
                  <a:lnTo>
                    <a:pt x="369" y="161"/>
                  </a:lnTo>
                  <a:lnTo>
                    <a:pt x="367" y="161"/>
                  </a:lnTo>
                  <a:lnTo>
                    <a:pt x="367" y="161"/>
                  </a:lnTo>
                  <a:close/>
                  <a:moveTo>
                    <a:pt x="326" y="175"/>
                  </a:moveTo>
                  <a:lnTo>
                    <a:pt x="326" y="175"/>
                  </a:lnTo>
                  <a:lnTo>
                    <a:pt x="326" y="176"/>
                  </a:lnTo>
                  <a:lnTo>
                    <a:pt x="326" y="175"/>
                  </a:lnTo>
                  <a:lnTo>
                    <a:pt x="326" y="175"/>
                  </a:lnTo>
                  <a:close/>
                  <a:moveTo>
                    <a:pt x="330" y="176"/>
                  </a:moveTo>
                  <a:lnTo>
                    <a:pt x="330" y="176"/>
                  </a:lnTo>
                  <a:lnTo>
                    <a:pt x="330" y="176"/>
                  </a:lnTo>
                  <a:lnTo>
                    <a:pt x="330" y="176"/>
                  </a:lnTo>
                  <a:lnTo>
                    <a:pt x="330" y="176"/>
                  </a:lnTo>
                  <a:lnTo>
                    <a:pt x="330" y="175"/>
                  </a:lnTo>
                  <a:lnTo>
                    <a:pt x="330" y="175"/>
                  </a:lnTo>
                  <a:lnTo>
                    <a:pt x="328" y="176"/>
                  </a:lnTo>
                  <a:lnTo>
                    <a:pt x="328" y="176"/>
                  </a:lnTo>
                  <a:lnTo>
                    <a:pt x="330" y="176"/>
                  </a:lnTo>
                  <a:lnTo>
                    <a:pt x="330" y="176"/>
                  </a:lnTo>
                  <a:close/>
                  <a:moveTo>
                    <a:pt x="352" y="180"/>
                  </a:moveTo>
                  <a:lnTo>
                    <a:pt x="352" y="178"/>
                  </a:lnTo>
                  <a:lnTo>
                    <a:pt x="350" y="178"/>
                  </a:lnTo>
                  <a:lnTo>
                    <a:pt x="350" y="176"/>
                  </a:lnTo>
                  <a:lnTo>
                    <a:pt x="350" y="178"/>
                  </a:lnTo>
                  <a:lnTo>
                    <a:pt x="350" y="178"/>
                  </a:lnTo>
                  <a:lnTo>
                    <a:pt x="350" y="178"/>
                  </a:lnTo>
                  <a:lnTo>
                    <a:pt x="350" y="178"/>
                  </a:lnTo>
                  <a:lnTo>
                    <a:pt x="352" y="180"/>
                  </a:lnTo>
                  <a:lnTo>
                    <a:pt x="352" y="180"/>
                  </a:lnTo>
                  <a:close/>
                  <a:moveTo>
                    <a:pt x="350" y="178"/>
                  </a:moveTo>
                  <a:lnTo>
                    <a:pt x="350" y="180"/>
                  </a:lnTo>
                  <a:lnTo>
                    <a:pt x="352" y="180"/>
                  </a:lnTo>
                  <a:lnTo>
                    <a:pt x="350" y="178"/>
                  </a:lnTo>
                  <a:lnTo>
                    <a:pt x="350" y="178"/>
                  </a:lnTo>
                  <a:lnTo>
                    <a:pt x="350" y="178"/>
                  </a:lnTo>
                  <a:lnTo>
                    <a:pt x="348" y="178"/>
                  </a:lnTo>
                  <a:lnTo>
                    <a:pt x="350" y="178"/>
                  </a:lnTo>
                  <a:lnTo>
                    <a:pt x="350" y="178"/>
                  </a:lnTo>
                  <a:close/>
                  <a:moveTo>
                    <a:pt x="312" y="182"/>
                  </a:moveTo>
                  <a:lnTo>
                    <a:pt x="314" y="182"/>
                  </a:lnTo>
                  <a:lnTo>
                    <a:pt x="314" y="182"/>
                  </a:lnTo>
                  <a:lnTo>
                    <a:pt x="314" y="180"/>
                  </a:lnTo>
                  <a:lnTo>
                    <a:pt x="312" y="180"/>
                  </a:lnTo>
                  <a:lnTo>
                    <a:pt x="312" y="180"/>
                  </a:lnTo>
                  <a:lnTo>
                    <a:pt x="312" y="180"/>
                  </a:lnTo>
                  <a:lnTo>
                    <a:pt x="312" y="180"/>
                  </a:lnTo>
                  <a:lnTo>
                    <a:pt x="311" y="180"/>
                  </a:lnTo>
                  <a:lnTo>
                    <a:pt x="311" y="180"/>
                  </a:lnTo>
                  <a:lnTo>
                    <a:pt x="311" y="180"/>
                  </a:lnTo>
                  <a:lnTo>
                    <a:pt x="311" y="180"/>
                  </a:lnTo>
                  <a:lnTo>
                    <a:pt x="311" y="180"/>
                  </a:lnTo>
                  <a:lnTo>
                    <a:pt x="311" y="180"/>
                  </a:lnTo>
                  <a:lnTo>
                    <a:pt x="312" y="180"/>
                  </a:lnTo>
                  <a:lnTo>
                    <a:pt x="312" y="180"/>
                  </a:lnTo>
                  <a:lnTo>
                    <a:pt x="312" y="180"/>
                  </a:lnTo>
                  <a:lnTo>
                    <a:pt x="312" y="180"/>
                  </a:lnTo>
                  <a:lnTo>
                    <a:pt x="312" y="180"/>
                  </a:lnTo>
                  <a:lnTo>
                    <a:pt x="312" y="180"/>
                  </a:lnTo>
                  <a:lnTo>
                    <a:pt x="312" y="182"/>
                  </a:lnTo>
                  <a:close/>
                  <a:moveTo>
                    <a:pt x="324" y="182"/>
                  </a:moveTo>
                  <a:lnTo>
                    <a:pt x="324" y="182"/>
                  </a:lnTo>
                  <a:lnTo>
                    <a:pt x="322" y="180"/>
                  </a:lnTo>
                  <a:lnTo>
                    <a:pt x="322" y="180"/>
                  </a:lnTo>
                  <a:lnTo>
                    <a:pt x="322" y="180"/>
                  </a:lnTo>
                  <a:lnTo>
                    <a:pt x="322" y="180"/>
                  </a:lnTo>
                  <a:lnTo>
                    <a:pt x="322" y="180"/>
                  </a:lnTo>
                  <a:lnTo>
                    <a:pt x="322" y="180"/>
                  </a:lnTo>
                  <a:lnTo>
                    <a:pt x="322" y="182"/>
                  </a:lnTo>
                  <a:lnTo>
                    <a:pt x="322" y="182"/>
                  </a:lnTo>
                  <a:lnTo>
                    <a:pt x="322" y="182"/>
                  </a:lnTo>
                  <a:lnTo>
                    <a:pt x="322" y="182"/>
                  </a:lnTo>
                  <a:lnTo>
                    <a:pt x="322" y="182"/>
                  </a:lnTo>
                  <a:lnTo>
                    <a:pt x="322" y="182"/>
                  </a:lnTo>
                  <a:lnTo>
                    <a:pt x="322" y="182"/>
                  </a:lnTo>
                  <a:lnTo>
                    <a:pt x="322" y="182"/>
                  </a:lnTo>
                  <a:lnTo>
                    <a:pt x="322" y="182"/>
                  </a:lnTo>
                  <a:lnTo>
                    <a:pt x="324" y="182"/>
                  </a:lnTo>
                  <a:close/>
                  <a:moveTo>
                    <a:pt x="348" y="182"/>
                  </a:moveTo>
                  <a:lnTo>
                    <a:pt x="348" y="182"/>
                  </a:lnTo>
                  <a:lnTo>
                    <a:pt x="348" y="182"/>
                  </a:lnTo>
                  <a:lnTo>
                    <a:pt x="348" y="182"/>
                  </a:lnTo>
                  <a:lnTo>
                    <a:pt x="348" y="182"/>
                  </a:lnTo>
                  <a:lnTo>
                    <a:pt x="348" y="182"/>
                  </a:lnTo>
                  <a:lnTo>
                    <a:pt x="348" y="182"/>
                  </a:lnTo>
                  <a:lnTo>
                    <a:pt x="350" y="182"/>
                  </a:lnTo>
                  <a:lnTo>
                    <a:pt x="350" y="182"/>
                  </a:lnTo>
                  <a:lnTo>
                    <a:pt x="350" y="182"/>
                  </a:lnTo>
                  <a:lnTo>
                    <a:pt x="348" y="182"/>
                  </a:lnTo>
                  <a:lnTo>
                    <a:pt x="348" y="182"/>
                  </a:lnTo>
                  <a:lnTo>
                    <a:pt x="348" y="182"/>
                  </a:lnTo>
                  <a:lnTo>
                    <a:pt x="348" y="182"/>
                  </a:lnTo>
                  <a:lnTo>
                    <a:pt x="348" y="182"/>
                  </a:lnTo>
                  <a:lnTo>
                    <a:pt x="348" y="182"/>
                  </a:lnTo>
                  <a:lnTo>
                    <a:pt x="348" y="182"/>
                  </a:lnTo>
                  <a:lnTo>
                    <a:pt x="348" y="182"/>
                  </a:lnTo>
                  <a:lnTo>
                    <a:pt x="348" y="182"/>
                  </a:lnTo>
                  <a:lnTo>
                    <a:pt x="348" y="182"/>
                  </a:lnTo>
                  <a:lnTo>
                    <a:pt x="348" y="182"/>
                  </a:lnTo>
                  <a:lnTo>
                    <a:pt x="348" y="182"/>
                  </a:lnTo>
                  <a:lnTo>
                    <a:pt x="348" y="182"/>
                  </a:lnTo>
                  <a:close/>
                  <a:moveTo>
                    <a:pt x="362" y="188"/>
                  </a:moveTo>
                  <a:lnTo>
                    <a:pt x="362" y="188"/>
                  </a:lnTo>
                  <a:lnTo>
                    <a:pt x="362" y="188"/>
                  </a:lnTo>
                  <a:lnTo>
                    <a:pt x="362" y="188"/>
                  </a:lnTo>
                  <a:lnTo>
                    <a:pt x="364" y="188"/>
                  </a:lnTo>
                  <a:lnTo>
                    <a:pt x="364" y="188"/>
                  </a:lnTo>
                  <a:lnTo>
                    <a:pt x="364" y="188"/>
                  </a:lnTo>
                  <a:lnTo>
                    <a:pt x="362" y="188"/>
                  </a:lnTo>
                  <a:close/>
                  <a:moveTo>
                    <a:pt x="362" y="190"/>
                  </a:moveTo>
                  <a:lnTo>
                    <a:pt x="362" y="190"/>
                  </a:lnTo>
                  <a:lnTo>
                    <a:pt x="362" y="190"/>
                  </a:lnTo>
                  <a:lnTo>
                    <a:pt x="362" y="190"/>
                  </a:lnTo>
                  <a:lnTo>
                    <a:pt x="362" y="190"/>
                  </a:lnTo>
                  <a:lnTo>
                    <a:pt x="362" y="190"/>
                  </a:lnTo>
                  <a:lnTo>
                    <a:pt x="360" y="192"/>
                  </a:lnTo>
                  <a:lnTo>
                    <a:pt x="362" y="192"/>
                  </a:lnTo>
                  <a:lnTo>
                    <a:pt x="362" y="190"/>
                  </a:lnTo>
                  <a:close/>
                  <a:moveTo>
                    <a:pt x="377" y="150"/>
                  </a:moveTo>
                  <a:lnTo>
                    <a:pt x="377" y="150"/>
                  </a:lnTo>
                  <a:lnTo>
                    <a:pt x="375" y="150"/>
                  </a:lnTo>
                  <a:lnTo>
                    <a:pt x="375" y="152"/>
                  </a:lnTo>
                  <a:lnTo>
                    <a:pt x="375" y="152"/>
                  </a:lnTo>
                  <a:lnTo>
                    <a:pt x="377" y="150"/>
                  </a:lnTo>
                  <a:lnTo>
                    <a:pt x="377" y="150"/>
                  </a:lnTo>
                  <a:close/>
                  <a:moveTo>
                    <a:pt x="365" y="152"/>
                  </a:moveTo>
                  <a:lnTo>
                    <a:pt x="367" y="152"/>
                  </a:lnTo>
                  <a:lnTo>
                    <a:pt x="367" y="152"/>
                  </a:lnTo>
                  <a:lnTo>
                    <a:pt x="367" y="154"/>
                  </a:lnTo>
                  <a:lnTo>
                    <a:pt x="367" y="152"/>
                  </a:lnTo>
                  <a:lnTo>
                    <a:pt x="369" y="152"/>
                  </a:lnTo>
                  <a:lnTo>
                    <a:pt x="369" y="152"/>
                  </a:lnTo>
                  <a:lnTo>
                    <a:pt x="369" y="152"/>
                  </a:lnTo>
                  <a:lnTo>
                    <a:pt x="369" y="152"/>
                  </a:lnTo>
                  <a:lnTo>
                    <a:pt x="367" y="152"/>
                  </a:lnTo>
                  <a:lnTo>
                    <a:pt x="367" y="152"/>
                  </a:lnTo>
                  <a:lnTo>
                    <a:pt x="365" y="152"/>
                  </a:lnTo>
                  <a:lnTo>
                    <a:pt x="365" y="152"/>
                  </a:lnTo>
                  <a:close/>
                  <a:moveTo>
                    <a:pt x="373" y="152"/>
                  </a:moveTo>
                  <a:lnTo>
                    <a:pt x="373" y="152"/>
                  </a:lnTo>
                  <a:lnTo>
                    <a:pt x="373" y="152"/>
                  </a:lnTo>
                  <a:lnTo>
                    <a:pt x="371" y="154"/>
                  </a:lnTo>
                  <a:lnTo>
                    <a:pt x="369" y="154"/>
                  </a:lnTo>
                  <a:lnTo>
                    <a:pt x="371" y="154"/>
                  </a:lnTo>
                  <a:lnTo>
                    <a:pt x="371" y="154"/>
                  </a:lnTo>
                  <a:lnTo>
                    <a:pt x="373" y="154"/>
                  </a:lnTo>
                  <a:lnTo>
                    <a:pt x="373" y="152"/>
                  </a:lnTo>
                  <a:close/>
                  <a:moveTo>
                    <a:pt x="396" y="154"/>
                  </a:moveTo>
                  <a:lnTo>
                    <a:pt x="394" y="154"/>
                  </a:lnTo>
                  <a:lnTo>
                    <a:pt x="394" y="154"/>
                  </a:lnTo>
                  <a:lnTo>
                    <a:pt x="394" y="154"/>
                  </a:lnTo>
                  <a:lnTo>
                    <a:pt x="396" y="154"/>
                  </a:lnTo>
                  <a:lnTo>
                    <a:pt x="396" y="154"/>
                  </a:lnTo>
                  <a:lnTo>
                    <a:pt x="396" y="154"/>
                  </a:lnTo>
                  <a:lnTo>
                    <a:pt x="396" y="154"/>
                  </a:lnTo>
                  <a:lnTo>
                    <a:pt x="396" y="154"/>
                  </a:lnTo>
                  <a:lnTo>
                    <a:pt x="396" y="154"/>
                  </a:lnTo>
                  <a:close/>
                  <a:moveTo>
                    <a:pt x="375" y="158"/>
                  </a:moveTo>
                  <a:lnTo>
                    <a:pt x="373" y="159"/>
                  </a:lnTo>
                  <a:lnTo>
                    <a:pt x="373" y="161"/>
                  </a:lnTo>
                  <a:lnTo>
                    <a:pt x="375" y="161"/>
                  </a:lnTo>
                  <a:lnTo>
                    <a:pt x="375" y="156"/>
                  </a:lnTo>
                  <a:lnTo>
                    <a:pt x="375" y="156"/>
                  </a:lnTo>
                  <a:lnTo>
                    <a:pt x="375" y="156"/>
                  </a:lnTo>
                  <a:lnTo>
                    <a:pt x="375" y="158"/>
                  </a:lnTo>
                  <a:close/>
                  <a:moveTo>
                    <a:pt x="367" y="165"/>
                  </a:moveTo>
                  <a:lnTo>
                    <a:pt x="367" y="165"/>
                  </a:lnTo>
                  <a:lnTo>
                    <a:pt x="367" y="165"/>
                  </a:lnTo>
                  <a:lnTo>
                    <a:pt x="369" y="163"/>
                  </a:lnTo>
                  <a:lnTo>
                    <a:pt x="369" y="163"/>
                  </a:lnTo>
                  <a:lnTo>
                    <a:pt x="369" y="163"/>
                  </a:lnTo>
                  <a:lnTo>
                    <a:pt x="369" y="163"/>
                  </a:lnTo>
                  <a:lnTo>
                    <a:pt x="367" y="163"/>
                  </a:lnTo>
                  <a:lnTo>
                    <a:pt x="367" y="163"/>
                  </a:lnTo>
                  <a:lnTo>
                    <a:pt x="367" y="163"/>
                  </a:lnTo>
                  <a:lnTo>
                    <a:pt x="367" y="163"/>
                  </a:lnTo>
                  <a:lnTo>
                    <a:pt x="367" y="163"/>
                  </a:lnTo>
                  <a:lnTo>
                    <a:pt x="365" y="163"/>
                  </a:lnTo>
                  <a:lnTo>
                    <a:pt x="365" y="163"/>
                  </a:lnTo>
                  <a:lnTo>
                    <a:pt x="365" y="165"/>
                  </a:lnTo>
                  <a:lnTo>
                    <a:pt x="365" y="165"/>
                  </a:lnTo>
                  <a:lnTo>
                    <a:pt x="365" y="165"/>
                  </a:lnTo>
                  <a:lnTo>
                    <a:pt x="365" y="165"/>
                  </a:lnTo>
                  <a:lnTo>
                    <a:pt x="365" y="165"/>
                  </a:lnTo>
                  <a:lnTo>
                    <a:pt x="365" y="165"/>
                  </a:lnTo>
                  <a:lnTo>
                    <a:pt x="365" y="165"/>
                  </a:lnTo>
                  <a:lnTo>
                    <a:pt x="365" y="167"/>
                  </a:lnTo>
                  <a:lnTo>
                    <a:pt x="365" y="167"/>
                  </a:lnTo>
                  <a:lnTo>
                    <a:pt x="365" y="165"/>
                  </a:lnTo>
                  <a:lnTo>
                    <a:pt x="365" y="165"/>
                  </a:lnTo>
                  <a:lnTo>
                    <a:pt x="365" y="167"/>
                  </a:lnTo>
                  <a:lnTo>
                    <a:pt x="364" y="167"/>
                  </a:lnTo>
                  <a:lnTo>
                    <a:pt x="364" y="167"/>
                  </a:lnTo>
                  <a:lnTo>
                    <a:pt x="364" y="169"/>
                  </a:lnTo>
                  <a:lnTo>
                    <a:pt x="364" y="169"/>
                  </a:lnTo>
                  <a:lnTo>
                    <a:pt x="364" y="169"/>
                  </a:lnTo>
                  <a:lnTo>
                    <a:pt x="364" y="167"/>
                  </a:lnTo>
                  <a:lnTo>
                    <a:pt x="364" y="167"/>
                  </a:lnTo>
                  <a:lnTo>
                    <a:pt x="365" y="167"/>
                  </a:lnTo>
                  <a:lnTo>
                    <a:pt x="365" y="167"/>
                  </a:lnTo>
                  <a:lnTo>
                    <a:pt x="367" y="167"/>
                  </a:lnTo>
                  <a:lnTo>
                    <a:pt x="367" y="165"/>
                  </a:lnTo>
                  <a:lnTo>
                    <a:pt x="367" y="165"/>
                  </a:lnTo>
                  <a:close/>
                  <a:moveTo>
                    <a:pt x="311" y="173"/>
                  </a:moveTo>
                  <a:lnTo>
                    <a:pt x="309" y="173"/>
                  </a:lnTo>
                  <a:lnTo>
                    <a:pt x="309" y="173"/>
                  </a:lnTo>
                  <a:lnTo>
                    <a:pt x="309" y="173"/>
                  </a:lnTo>
                  <a:lnTo>
                    <a:pt x="309" y="173"/>
                  </a:lnTo>
                  <a:lnTo>
                    <a:pt x="309" y="173"/>
                  </a:lnTo>
                  <a:lnTo>
                    <a:pt x="309" y="175"/>
                  </a:lnTo>
                  <a:lnTo>
                    <a:pt x="309" y="175"/>
                  </a:lnTo>
                  <a:lnTo>
                    <a:pt x="311" y="175"/>
                  </a:lnTo>
                  <a:lnTo>
                    <a:pt x="311" y="175"/>
                  </a:lnTo>
                  <a:lnTo>
                    <a:pt x="312" y="175"/>
                  </a:lnTo>
                  <a:lnTo>
                    <a:pt x="312" y="175"/>
                  </a:lnTo>
                  <a:lnTo>
                    <a:pt x="314" y="175"/>
                  </a:lnTo>
                  <a:lnTo>
                    <a:pt x="314" y="175"/>
                  </a:lnTo>
                  <a:lnTo>
                    <a:pt x="314" y="173"/>
                  </a:lnTo>
                  <a:lnTo>
                    <a:pt x="314" y="173"/>
                  </a:lnTo>
                  <a:lnTo>
                    <a:pt x="312" y="173"/>
                  </a:lnTo>
                  <a:lnTo>
                    <a:pt x="312" y="173"/>
                  </a:lnTo>
                  <a:lnTo>
                    <a:pt x="312" y="173"/>
                  </a:lnTo>
                  <a:lnTo>
                    <a:pt x="314" y="173"/>
                  </a:lnTo>
                  <a:lnTo>
                    <a:pt x="314" y="173"/>
                  </a:lnTo>
                  <a:lnTo>
                    <a:pt x="312" y="173"/>
                  </a:lnTo>
                  <a:lnTo>
                    <a:pt x="312" y="171"/>
                  </a:lnTo>
                  <a:lnTo>
                    <a:pt x="312" y="171"/>
                  </a:lnTo>
                  <a:lnTo>
                    <a:pt x="312" y="171"/>
                  </a:lnTo>
                  <a:lnTo>
                    <a:pt x="311" y="173"/>
                  </a:lnTo>
                  <a:lnTo>
                    <a:pt x="311" y="173"/>
                  </a:lnTo>
                  <a:lnTo>
                    <a:pt x="312" y="173"/>
                  </a:lnTo>
                  <a:lnTo>
                    <a:pt x="311" y="173"/>
                  </a:lnTo>
                  <a:lnTo>
                    <a:pt x="311" y="173"/>
                  </a:lnTo>
                  <a:close/>
                  <a:moveTo>
                    <a:pt x="331" y="175"/>
                  </a:moveTo>
                  <a:lnTo>
                    <a:pt x="333" y="175"/>
                  </a:lnTo>
                  <a:lnTo>
                    <a:pt x="333" y="175"/>
                  </a:lnTo>
                  <a:lnTo>
                    <a:pt x="333" y="175"/>
                  </a:lnTo>
                  <a:lnTo>
                    <a:pt x="333" y="173"/>
                  </a:lnTo>
                  <a:lnTo>
                    <a:pt x="333" y="173"/>
                  </a:lnTo>
                  <a:lnTo>
                    <a:pt x="333" y="173"/>
                  </a:lnTo>
                  <a:lnTo>
                    <a:pt x="331" y="173"/>
                  </a:lnTo>
                  <a:lnTo>
                    <a:pt x="331" y="173"/>
                  </a:lnTo>
                  <a:lnTo>
                    <a:pt x="331" y="173"/>
                  </a:lnTo>
                  <a:lnTo>
                    <a:pt x="331" y="175"/>
                  </a:lnTo>
                  <a:lnTo>
                    <a:pt x="331" y="175"/>
                  </a:lnTo>
                  <a:lnTo>
                    <a:pt x="331" y="175"/>
                  </a:lnTo>
                  <a:lnTo>
                    <a:pt x="331" y="175"/>
                  </a:lnTo>
                  <a:close/>
                  <a:moveTo>
                    <a:pt x="358" y="176"/>
                  </a:moveTo>
                  <a:lnTo>
                    <a:pt x="358" y="176"/>
                  </a:lnTo>
                  <a:lnTo>
                    <a:pt x="360" y="175"/>
                  </a:lnTo>
                  <a:lnTo>
                    <a:pt x="360" y="175"/>
                  </a:lnTo>
                  <a:lnTo>
                    <a:pt x="360" y="173"/>
                  </a:lnTo>
                  <a:lnTo>
                    <a:pt x="360" y="175"/>
                  </a:lnTo>
                  <a:lnTo>
                    <a:pt x="358" y="175"/>
                  </a:lnTo>
                  <a:lnTo>
                    <a:pt x="358" y="175"/>
                  </a:lnTo>
                  <a:lnTo>
                    <a:pt x="358" y="175"/>
                  </a:lnTo>
                  <a:lnTo>
                    <a:pt x="358" y="176"/>
                  </a:lnTo>
                  <a:lnTo>
                    <a:pt x="358" y="176"/>
                  </a:lnTo>
                  <a:lnTo>
                    <a:pt x="358" y="176"/>
                  </a:lnTo>
                  <a:lnTo>
                    <a:pt x="354" y="178"/>
                  </a:lnTo>
                  <a:lnTo>
                    <a:pt x="354" y="178"/>
                  </a:lnTo>
                  <a:lnTo>
                    <a:pt x="354" y="178"/>
                  </a:lnTo>
                  <a:lnTo>
                    <a:pt x="356" y="178"/>
                  </a:lnTo>
                  <a:lnTo>
                    <a:pt x="358" y="176"/>
                  </a:lnTo>
                  <a:lnTo>
                    <a:pt x="358" y="176"/>
                  </a:lnTo>
                  <a:close/>
                  <a:moveTo>
                    <a:pt x="352" y="176"/>
                  </a:moveTo>
                  <a:lnTo>
                    <a:pt x="354" y="176"/>
                  </a:lnTo>
                  <a:lnTo>
                    <a:pt x="354" y="176"/>
                  </a:lnTo>
                  <a:lnTo>
                    <a:pt x="356" y="175"/>
                  </a:lnTo>
                  <a:lnTo>
                    <a:pt x="356" y="175"/>
                  </a:lnTo>
                  <a:lnTo>
                    <a:pt x="356" y="175"/>
                  </a:lnTo>
                  <a:lnTo>
                    <a:pt x="356" y="175"/>
                  </a:lnTo>
                  <a:lnTo>
                    <a:pt x="356" y="175"/>
                  </a:lnTo>
                  <a:lnTo>
                    <a:pt x="356" y="175"/>
                  </a:lnTo>
                  <a:lnTo>
                    <a:pt x="356" y="175"/>
                  </a:lnTo>
                  <a:lnTo>
                    <a:pt x="356" y="175"/>
                  </a:lnTo>
                  <a:lnTo>
                    <a:pt x="354" y="175"/>
                  </a:lnTo>
                  <a:lnTo>
                    <a:pt x="354" y="175"/>
                  </a:lnTo>
                  <a:lnTo>
                    <a:pt x="354" y="175"/>
                  </a:lnTo>
                  <a:lnTo>
                    <a:pt x="354" y="175"/>
                  </a:lnTo>
                  <a:lnTo>
                    <a:pt x="352" y="176"/>
                  </a:lnTo>
                  <a:lnTo>
                    <a:pt x="352" y="176"/>
                  </a:lnTo>
                  <a:lnTo>
                    <a:pt x="352" y="175"/>
                  </a:lnTo>
                  <a:lnTo>
                    <a:pt x="352" y="175"/>
                  </a:lnTo>
                  <a:lnTo>
                    <a:pt x="352" y="175"/>
                  </a:lnTo>
                  <a:lnTo>
                    <a:pt x="350" y="175"/>
                  </a:lnTo>
                  <a:lnTo>
                    <a:pt x="350" y="176"/>
                  </a:lnTo>
                  <a:lnTo>
                    <a:pt x="352" y="176"/>
                  </a:lnTo>
                  <a:lnTo>
                    <a:pt x="352" y="176"/>
                  </a:lnTo>
                  <a:close/>
                  <a:moveTo>
                    <a:pt x="343" y="178"/>
                  </a:moveTo>
                  <a:lnTo>
                    <a:pt x="343" y="180"/>
                  </a:lnTo>
                  <a:lnTo>
                    <a:pt x="343" y="180"/>
                  </a:lnTo>
                  <a:lnTo>
                    <a:pt x="343" y="180"/>
                  </a:lnTo>
                  <a:lnTo>
                    <a:pt x="343" y="180"/>
                  </a:lnTo>
                  <a:lnTo>
                    <a:pt x="343" y="180"/>
                  </a:lnTo>
                  <a:lnTo>
                    <a:pt x="343" y="180"/>
                  </a:lnTo>
                  <a:lnTo>
                    <a:pt x="345" y="180"/>
                  </a:lnTo>
                  <a:lnTo>
                    <a:pt x="345" y="180"/>
                  </a:lnTo>
                  <a:lnTo>
                    <a:pt x="345" y="180"/>
                  </a:lnTo>
                  <a:lnTo>
                    <a:pt x="343" y="180"/>
                  </a:lnTo>
                  <a:lnTo>
                    <a:pt x="343" y="178"/>
                  </a:lnTo>
                  <a:close/>
                  <a:moveTo>
                    <a:pt x="337" y="182"/>
                  </a:moveTo>
                  <a:lnTo>
                    <a:pt x="337" y="182"/>
                  </a:lnTo>
                  <a:lnTo>
                    <a:pt x="337" y="182"/>
                  </a:lnTo>
                  <a:lnTo>
                    <a:pt x="337" y="182"/>
                  </a:lnTo>
                  <a:lnTo>
                    <a:pt x="337" y="182"/>
                  </a:lnTo>
                  <a:lnTo>
                    <a:pt x="337" y="182"/>
                  </a:lnTo>
                  <a:lnTo>
                    <a:pt x="337" y="182"/>
                  </a:lnTo>
                  <a:lnTo>
                    <a:pt x="337" y="182"/>
                  </a:lnTo>
                  <a:lnTo>
                    <a:pt x="335" y="182"/>
                  </a:lnTo>
                  <a:lnTo>
                    <a:pt x="335" y="182"/>
                  </a:lnTo>
                  <a:lnTo>
                    <a:pt x="335" y="182"/>
                  </a:lnTo>
                  <a:lnTo>
                    <a:pt x="335" y="182"/>
                  </a:lnTo>
                  <a:lnTo>
                    <a:pt x="335" y="182"/>
                  </a:lnTo>
                  <a:lnTo>
                    <a:pt x="335" y="182"/>
                  </a:lnTo>
                  <a:lnTo>
                    <a:pt x="335" y="182"/>
                  </a:lnTo>
                  <a:lnTo>
                    <a:pt x="335" y="182"/>
                  </a:lnTo>
                  <a:lnTo>
                    <a:pt x="337" y="182"/>
                  </a:lnTo>
                  <a:lnTo>
                    <a:pt x="337" y="184"/>
                  </a:lnTo>
                  <a:lnTo>
                    <a:pt x="337" y="184"/>
                  </a:lnTo>
                  <a:lnTo>
                    <a:pt x="337" y="182"/>
                  </a:lnTo>
                  <a:close/>
                  <a:moveTo>
                    <a:pt x="314" y="184"/>
                  </a:moveTo>
                  <a:lnTo>
                    <a:pt x="314" y="184"/>
                  </a:lnTo>
                  <a:lnTo>
                    <a:pt x="314" y="184"/>
                  </a:lnTo>
                  <a:lnTo>
                    <a:pt x="316" y="184"/>
                  </a:lnTo>
                  <a:lnTo>
                    <a:pt x="316" y="184"/>
                  </a:lnTo>
                  <a:lnTo>
                    <a:pt x="316" y="184"/>
                  </a:lnTo>
                  <a:lnTo>
                    <a:pt x="316" y="184"/>
                  </a:lnTo>
                  <a:lnTo>
                    <a:pt x="316" y="184"/>
                  </a:lnTo>
                  <a:lnTo>
                    <a:pt x="316" y="184"/>
                  </a:lnTo>
                  <a:lnTo>
                    <a:pt x="314" y="184"/>
                  </a:lnTo>
                  <a:lnTo>
                    <a:pt x="314" y="182"/>
                  </a:lnTo>
                  <a:lnTo>
                    <a:pt x="314" y="182"/>
                  </a:lnTo>
                  <a:lnTo>
                    <a:pt x="314" y="182"/>
                  </a:lnTo>
                  <a:lnTo>
                    <a:pt x="314" y="184"/>
                  </a:lnTo>
                  <a:close/>
                  <a:moveTo>
                    <a:pt x="356" y="186"/>
                  </a:moveTo>
                  <a:lnTo>
                    <a:pt x="356" y="186"/>
                  </a:lnTo>
                  <a:lnTo>
                    <a:pt x="356" y="186"/>
                  </a:lnTo>
                  <a:lnTo>
                    <a:pt x="356" y="188"/>
                  </a:lnTo>
                  <a:lnTo>
                    <a:pt x="356" y="188"/>
                  </a:lnTo>
                  <a:lnTo>
                    <a:pt x="358" y="188"/>
                  </a:lnTo>
                  <a:lnTo>
                    <a:pt x="358" y="188"/>
                  </a:lnTo>
                  <a:lnTo>
                    <a:pt x="358" y="188"/>
                  </a:lnTo>
                  <a:lnTo>
                    <a:pt x="358" y="188"/>
                  </a:lnTo>
                  <a:lnTo>
                    <a:pt x="358" y="188"/>
                  </a:lnTo>
                  <a:lnTo>
                    <a:pt x="358" y="186"/>
                  </a:lnTo>
                  <a:lnTo>
                    <a:pt x="358" y="186"/>
                  </a:lnTo>
                  <a:lnTo>
                    <a:pt x="358" y="184"/>
                  </a:lnTo>
                  <a:lnTo>
                    <a:pt x="356" y="186"/>
                  </a:lnTo>
                  <a:close/>
                  <a:moveTo>
                    <a:pt x="337" y="186"/>
                  </a:moveTo>
                  <a:lnTo>
                    <a:pt x="339" y="188"/>
                  </a:lnTo>
                  <a:lnTo>
                    <a:pt x="339" y="188"/>
                  </a:lnTo>
                  <a:lnTo>
                    <a:pt x="339" y="188"/>
                  </a:lnTo>
                  <a:lnTo>
                    <a:pt x="339" y="188"/>
                  </a:lnTo>
                  <a:lnTo>
                    <a:pt x="339" y="188"/>
                  </a:lnTo>
                  <a:lnTo>
                    <a:pt x="339" y="186"/>
                  </a:lnTo>
                  <a:lnTo>
                    <a:pt x="339" y="186"/>
                  </a:lnTo>
                  <a:lnTo>
                    <a:pt x="339" y="186"/>
                  </a:lnTo>
                  <a:lnTo>
                    <a:pt x="339" y="186"/>
                  </a:lnTo>
                  <a:lnTo>
                    <a:pt x="339" y="186"/>
                  </a:lnTo>
                  <a:lnTo>
                    <a:pt x="339" y="186"/>
                  </a:lnTo>
                  <a:lnTo>
                    <a:pt x="339" y="186"/>
                  </a:lnTo>
                  <a:lnTo>
                    <a:pt x="339" y="186"/>
                  </a:lnTo>
                  <a:lnTo>
                    <a:pt x="339" y="186"/>
                  </a:lnTo>
                  <a:lnTo>
                    <a:pt x="339" y="184"/>
                  </a:lnTo>
                  <a:lnTo>
                    <a:pt x="339" y="186"/>
                  </a:lnTo>
                  <a:lnTo>
                    <a:pt x="339" y="186"/>
                  </a:lnTo>
                  <a:lnTo>
                    <a:pt x="337" y="186"/>
                  </a:lnTo>
                  <a:lnTo>
                    <a:pt x="337" y="184"/>
                  </a:lnTo>
                  <a:lnTo>
                    <a:pt x="337" y="186"/>
                  </a:lnTo>
                  <a:lnTo>
                    <a:pt x="337" y="186"/>
                  </a:lnTo>
                  <a:lnTo>
                    <a:pt x="337" y="186"/>
                  </a:lnTo>
                  <a:lnTo>
                    <a:pt x="337" y="186"/>
                  </a:lnTo>
                  <a:lnTo>
                    <a:pt x="337" y="186"/>
                  </a:lnTo>
                  <a:lnTo>
                    <a:pt x="337" y="186"/>
                  </a:lnTo>
                  <a:close/>
                  <a:moveTo>
                    <a:pt x="339" y="188"/>
                  </a:moveTo>
                  <a:lnTo>
                    <a:pt x="339" y="188"/>
                  </a:lnTo>
                  <a:lnTo>
                    <a:pt x="339" y="188"/>
                  </a:lnTo>
                  <a:lnTo>
                    <a:pt x="339" y="188"/>
                  </a:lnTo>
                  <a:lnTo>
                    <a:pt x="339" y="190"/>
                  </a:lnTo>
                  <a:lnTo>
                    <a:pt x="339" y="190"/>
                  </a:lnTo>
                  <a:lnTo>
                    <a:pt x="339" y="190"/>
                  </a:lnTo>
                  <a:lnTo>
                    <a:pt x="339" y="190"/>
                  </a:lnTo>
                  <a:lnTo>
                    <a:pt x="339" y="190"/>
                  </a:lnTo>
                  <a:lnTo>
                    <a:pt x="339" y="190"/>
                  </a:lnTo>
                  <a:lnTo>
                    <a:pt x="339" y="190"/>
                  </a:lnTo>
                  <a:lnTo>
                    <a:pt x="339" y="190"/>
                  </a:lnTo>
                  <a:lnTo>
                    <a:pt x="339" y="188"/>
                  </a:lnTo>
                  <a:lnTo>
                    <a:pt x="339" y="188"/>
                  </a:lnTo>
                  <a:close/>
                  <a:moveTo>
                    <a:pt x="379" y="233"/>
                  </a:moveTo>
                  <a:lnTo>
                    <a:pt x="379" y="233"/>
                  </a:lnTo>
                  <a:lnTo>
                    <a:pt x="379" y="233"/>
                  </a:lnTo>
                  <a:lnTo>
                    <a:pt x="379" y="233"/>
                  </a:lnTo>
                  <a:lnTo>
                    <a:pt x="379" y="233"/>
                  </a:lnTo>
                  <a:lnTo>
                    <a:pt x="381" y="233"/>
                  </a:lnTo>
                  <a:lnTo>
                    <a:pt x="381" y="233"/>
                  </a:lnTo>
                  <a:lnTo>
                    <a:pt x="379" y="233"/>
                  </a:lnTo>
                  <a:lnTo>
                    <a:pt x="379" y="233"/>
                  </a:lnTo>
                  <a:lnTo>
                    <a:pt x="379" y="233"/>
                  </a:lnTo>
                  <a:close/>
                  <a:moveTo>
                    <a:pt x="258" y="286"/>
                  </a:moveTo>
                  <a:lnTo>
                    <a:pt x="258" y="286"/>
                  </a:lnTo>
                  <a:lnTo>
                    <a:pt x="258" y="286"/>
                  </a:lnTo>
                  <a:lnTo>
                    <a:pt x="258" y="286"/>
                  </a:lnTo>
                  <a:lnTo>
                    <a:pt x="258" y="288"/>
                  </a:lnTo>
                  <a:lnTo>
                    <a:pt x="258" y="288"/>
                  </a:lnTo>
                  <a:lnTo>
                    <a:pt x="258" y="288"/>
                  </a:lnTo>
                  <a:lnTo>
                    <a:pt x="258" y="288"/>
                  </a:lnTo>
                  <a:lnTo>
                    <a:pt x="258" y="288"/>
                  </a:lnTo>
                  <a:lnTo>
                    <a:pt x="258" y="288"/>
                  </a:lnTo>
                  <a:lnTo>
                    <a:pt x="258" y="286"/>
                  </a:lnTo>
                  <a:lnTo>
                    <a:pt x="258" y="286"/>
                  </a:lnTo>
                  <a:lnTo>
                    <a:pt x="258" y="286"/>
                  </a:lnTo>
                  <a:close/>
                  <a:moveTo>
                    <a:pt x="430" y="529"/>
                  </a:moveTo>
                  <a:lnTo>
                    <a:pt x="432" y="529"/>
                  </a:lnTo>
                  <a:lnTo>
                    <a:pt x="432" y="529"/>
                  </a:lnTo>
                  <a:lnTo>
                    <a:pt x="432" y="529"/>
                  </a:lnTo>
                  <a:lnTo>
                    <a:pt x="432" y="529"/>
                  </a:lnTo>
                  <a:lnTo>
                    <a:pt x="434" y="529"/>
                  </a:lnTo>
                  <a:lnTo>
                    <a:pt x="434" y="531"/>
                  </a:lnTo>
                  <a:lnTo>
                    <a:pt x="434" y="531"/>
                  </a:lnTo>
                  <a:lnTo>
                    <a:pt x="434" y="531"/>
                  </a:lnTo>
                  <a:lnTo>
                    <a:pt x="434" y="529"/>
                  </a:lnTo>
                  <a:lnTo>
                    <a:pt x="434" y="529"/>
                  </a:lnTo>
                  <a:lnTo>
                    <a:pt x="432" y="527"/>
                  </a:lnTo>
                  <a:lnTo>
                    <a:pt x="432" y="527"/>
                  </a:lnTo>
                  <a:lnTo>
                    <a:pt x="430" y="527"/>
                  </a:lnTo>
                  <a:lnTo>
                    <a:pt x="430" y="527"/>
                  </a:lnTo>
                  <a:lnTo>
                    <a:pt x="430" y="527"/>
                  </a:lnTo>
                  <a:lnTo>
                    <a:pt x="430" y="529"/>
                  </a:lnTo>
                  <a:close/>
                  <a:moveTo>
                    <a:pt x="473" y="568"/>
                  </a:moveTo>
                  <a:lnTo>
                    <a:pt x="473" y="568"/>
                  </a:lnTo>
                  <a:lnTo>
                    <a:pt x="473" y="568"/>
                  </a:lnTo>
                  <a:lnTo>
                    <a:pt x="473" y="568"/>
                  </a:lnTo>
                  <a:lnTo>
                    <a:pt x="473" y="566"/>
                  </a:lnTo>
                  <a:lnTo>
                    <a:pt x="473" y="566"/>
                  </a:lnTo>
                  <a:lnTo>
                    <a:pt x="472" y="566"/>
                  </a:lnTo>
                  <a:lnTo>
                    <a:pt x="472" y="566"/>
                  </a:lnTo>
                  <a:lnTo>
                    <a:pt x="472" y="568"/>
                  </a:lnTo>
                  <a:lnTo>
                    <a:pt x="472" y="568"/>
                  </a:lnTo>
                  <a:lnTo>
                    <a:pt x="472" y="568"/>
                  </a:lnTo>
                  <a:lnTo>
                    <a:pt x="473" y="568"/>
                  </a:lnTo>
                  <a:close/>
                  <a:moveTo>
                    <a:pt x="489" y="690"/>
                  </a:moveTo>
                  <a:lnTo>
                    <a:pt x="489" y="690"/>
                  </a:lnTo>
                  <a:lnTo>
                    <a:pt x="489" y="690"/>
                  </a:lnTo>
                  <a:lnTo>
                    <a:pt x="489" y="691"/>
                  </a:lnTo>
                  <a:lnTo>
                    <a:pt x="489" y="690"/>
                  </a:lnTo>
                  <a:lnTo>
                    <a:pt x="489" y="690"/>
                  </a:lnTo>
                  <a:lnTo>
                    <a:pt x="489" y="690"/>
                  </a:lnTo>
                  <a:lnTo>
                    <a:pt x="489" y="690"/>
                  </a:lnTo>
                  <a:lnTo>
                    <a:pt x="489" y="690"/>
                  </a:lnTo>
                  <a:lnTo>
                    <a:pt x="489" y="690"/>
                  </a:lnTo>
                  <a:lnTo>
                    <a:pt x="489" y="690"/>
                  </a:lnTo>
                  <a:close/>
                  <a:moveTo>
                    <a:pt x="277" y="964"/>
                  </a:moveTo>
                  <a:lnTo>
                    <a:pt x="277" y="964"/>
                  </a:lnTo>
                  <a:lnTo>
                    <a:pt x="277" y="962"/>
                  </a:lnTo>
                  <a:lnTo>
                    <a:pt x="273" y="960"/>
                  </a:lnTo>
                  <a:lnTo>
                    <a:pt x="269" y="955"/>
                  </a:lnTo>
                  <a:lnTo>
                    <a:pt x="269" y="955"/>
                  </a:lnTo>
                  <a:lnTo>
                    <a:pt x="269" y="955"/>
                  </a:lnTo>
                  <a:lnTo>
                    <a:pt x="269" y="955"/>
                  </a:lnTo>
                  <a:lnTo>
                    <a:pt x="269" y="955"/>
                  </a:lnTo>
                  <a:lnTo>
                    <a:pt x="269" y="957"/>
                  </a:lnTo>
                  <a:lnTo>
                    <a:pt x="271" y="957"/>
                  </a:lnTo>
                  <a:lnTo>
                    <a:pt x="271" y="958"/>
                  </a:lnTo>
                  <a:lnTo>
                    <a:pt x="271" y="960"/>
                  </a:lnTo>
                  <a:lnTo>
                    <a:pt x="271" y="960"/>
                  </a:lnTo>
                  <a:lnTo>
                    <a:pt x="273" y="964"/>
                  </a:lnTo>
                  <a:lnTo>
                    <a:pt x="275" y="966"/>
                  </a:lnTo>
                  <a:lnTo>
                    <a:pt x="277" y="968"/>
                  </a:lnTo>
                  <a:lnTo>
                    <a:pt x="278" y="968"/>
                  </a:lnTo>
                  <a:lnTo>
                    <a:pt x="277" y="966"/>
                  </a:lnTo>
                  <a:lnTo>
                    <a:pt x="277" y="966"/>
                  </a:lnTo>
                  <a:lnTo>
                    <a:pt x="275" y="964"/>
                  </a:lnTo>
                  <a:lnTo>
                    <a:pt x="275" y="964"/>
                  </a:lnTo>
                  <a:lnTo>
                    <a:pt x="277" y="964"/>
                  </a:lnTo>
                  <a:lnTo>
                    <a:pt x="278" y="966"/>
                  </a:lnTo>
                  <a:lnTo>
                    <a:pt x="278" y="968"/>
                  </a:lnTo>
                  <a:lnTo>
                    <a:pt x="278" y="970"/>
                  </a:lnTo>
                  <a:lnTo>
                    <a:pt x="278" y="970"/>
                  </a:lnTo>
                  <a:lnTo>
                    <a:pt x="280" y="970"/>
                  </a:lnTo>
                  <a:lnTo>
                    <a:pt x="282" y="968"/>
                  </a:lnTo>
                  <a:lnTo>
                    <a:pt x="282" y="968"/>
                  </a:lnTo>
                  <a:lnTo>
                    <a:pt x="282" y="966"/>
                  </a:lnTo>
                  <a:lnTo>
                    <a:pt x="280" y="966"/>
                  </a:lnTo>
                  <a:lnTo>
                    <a:pt x="277" y="964"/>
                  </a:lnTo>
                  <a:close/>
                  <a:moveTo>
                    <a:pt x="312" y="921"/>
                  </a:moveTo>
                  <a:lnTo>
                    <a:pt x="311" y="919"/>
                  </a:lnTo>
                  <a:lnTo>
                    <a:pt x="309" y="919"/>
                  </a:lnTo>
                  <a:lnTo>
                    <a:pt x="301" y="919"/>
                  </a:lnTo>
                  <a:lnTo>
                    <a:pt x="299" y="919"/>
                  </a:lnTo>
                  <a:lnTo>
                    <a:pt x="297" y="917"/>
                  </a:lnTo>
                  <a:lnTo>
                    <a:pt x="297" y="917"/>
                  </a:lnTo>
                  <a:lnTo>
                    <a:pt x="299" y="919"/>
                  </a:lnTo>
                  <a:lnTo>
                    <a:pt x="309" y="921"/>
                  </a:lnTo>
                  <a:lnTo>
                    <a:pt x="311" y="921"/>
                  </a:lnTo>
                  <a:lnTo>
                    <a:pt x="311" y="922"/>
                  </a:lnTo>
                  <a:lnTo>
                    <a:pt x="311" y="922"/>
                  </a:lnTo>
                  <a:lnTo>
                    <a:pt x="312" y="922"/>
                  </a:lnTo>
                  <a:lnTo>
                    <a:pt x="312" y="922"/>
                  </a:lnTo>
                  <a:lnTo>
                    <a:pt x="312" y="921"/>
                  </a:lnTo>
                  <a:lnTo>
                    <a:pt x="312" y="921"/>
                  </a:lnTo>
                  <a:lnTo>
                    <a:pt x="312" y="921"/>
                  </a:lnTo>
                  <a:close/>
                  <a:moveTo>
                    <a:pt x="320" y="898"/>
                  </a:moveTo>
                  <a:lnTo>
                    <a:pt x="320" y="898"/>
                  </a:lnTo>
                  <a:lnTo>
                    <a:pt x="320" y="900"/>
                  </a:lnTo>
                  <a:lnTo>
                    <a:pt x="320" y="900"/>
                  </a:lnTo>
                  <a:lnTo>
                    <a:pt x="320" y="900"/>
                  </a:lnTo>
                  <a:lnTo>
                    <a:pt x="320" y="902"/>
                  </a:lnTo>
                  <a:lnTo>
                    <a:pt x="322" y="902"/>
                  </a:lnTo>
                  <a:lnTo>
                    <a:pt x="322" y="902"/>
                  </a:lnTo>
                  <a:lnTo>
                    <a:pt x="324" y="902"/>
                  </a:lnTo>
                  <a:lnTo>
                    <a:pt x="324" y="902"/>
                  </a:lnTo>
                  <a:lnTo>
                    <a:pt x="324" y="900"/>
                  </a:lnTo>
                  <a:lnTo>
                    <a:pt x="322" y="900"/>
                  </a:lnTo>
                  <a:lnTo>
                    <a:pt x="322" y="898"/>
                  </a:lnTo>
                  <a:lnTo>
                    <a:pt x="324" y="898"/>
                  </a:lnTo>
                  <a:lnTo>
                    <a:pt x="324" y="900"/>
                  </a:lnTo>
                  <a:lnTo>
                    <a:pt x="324" y="900"/>
                  </a:lnTo>
                  <a:lnTo>
                    <a:pt x="324" y="902"/>
                  </a:lnTo>
                  <a:lnTo>
                    <a:pt x="326" y="900"/>
                  </a:lnTo>
                  <a:lnTo>
                    <a:pt x="326" y="900"/>
                  </a:lnTo>
                  <a:lnTo>
                    <a:pt x="324" y="900"/>
                  </a:lnTo>
                  <a:lnTo>
                    <a:pt x="324" y="898"/>
                  </a:lnTo>
                  <a:lnTo>
                    <a:pt x="324" y="898"/>
                  </a:lnTo>
                  <a:lnTo>
                    <a:pt x="324" y="898"/>
                  </a:lnTo>
                  <a:lnTo>
                    <a:pt x="326" y="898"/>
                  </a:lnTo>
                  <a:lnTo>
                    <a:pt x="326" y="898"/>
                  </a:lnTo>
                  <a:lnTo>
                    <a:pt x="324" y="896"/>
                  </a:lnTo>
                  <a:lnTo>
                    <a:pt x="324" y="896"/>
                  </a:lnTo>
                  <a:lnTo>
                    <a:pt x="324" y="896"/>
                  </a:lnTo>
                  <a:lnTo>
                    <a:pt x="324" y="896"/>
                  </a:lnTo>
                  <a:lnTo>
                    <a:pt x="322" y="894"/>
                  </a:lnTo>
                  <a:lnTo>
                    <a:pt x="322" y="894"/>
                  </a:lnTo>
                  <a:lnTo>
                    <a:pt x="322" y="894"/>
                  </a:lnTo>
                  <a:lnTo>
                    <a:pt x="320" y="894"/>
                  </a:lnTo>
                  <a:lnTo>
                    <a:pt x="320" y="894"/>
                  </a:lnTo>
                  <a:lnTo>
                    <a:pt x="320" y="896"/>
                  </a:lnTo>
                  <a:lnTo>
                    <a:pt x="320" y="896"/>
                  </a:lnTo>
                  <a:lnTo>
                    <a:pt x="320" y="896"/>
                  </a:lnTo>
                  <a:lnTo>
                    <a:pt x="320" y="898"/>
                  </a:lnTo>
                  <a:lnTo>
                    <a:pt x="320" y="898"/>
                  </a:lnTo>
                  <a:close/>
                  <a:moveTo>
                    <a:pt x="328" y="909"/>
                  </a:moveTo>
                  <a:lnTo>
                    <a:pt x="326" y="907"/>
                  </a:lnTo>
                  <a:lnTo>
                    <a:pt x="326" y="909"/>
                  </a:lnTo>
                  <a:lnTo>
                    <a:pt x="324" y="909"/>
                  </a:lnTo>
                  <a:lnTo>
                    <a:pt x="326" y="905"/>
                  </a:lnTo>
                  <a:lnTo>
                    <a:pt x="326" y="904"/>
                  </a:lnTo>
                  <a:lnTo>
                    <a:pt x="324" y="902"/>
                  </a:lnTo>
                  <a:lnTo>
                    <a:pt x="324" y="904"/>
                  </a:lnTo>
                  <a:lnTo>
                    <a:pt x="322" y="904"/>
                  </a:lnTo>
                  <a:lnTo>
                    <a:pt x="322" y="904"/>
                  </a:lnTo>
                  <a:lnTo>
                    <a:pt x="322" y="905"/>
                  </a:lnTo>
                  <a:lnTo>
                    <a:pt x="322" y="905"/>
                  </a:lnTo>
                  <a:lnTo>
                    <a:pt x="322" y="905"/>
                  </a:lnTo>
                  <a:lnTo>
                    <a:pt x="322" y="905"/>
                  </a:lnTo>
                  <a:lnTo>
                    <a:pt x="322" y="907"/>
                  </a:lnTo>
                  <a:lnTo>
                    <a:pt x="322" y="909"/>
                  </a:lnTo>
                  <a:lnTo>
                    <a:pt x="322" y="909"/>
                  </a:lnTo>
                  <a:lnTo>
                    <a:pt x="322" y="911"/>
                  </a:lnTo>
                  <a:lnTo>
                    <a:pt x="322" y="911"/>
                  </a:lnTo>
                  <a:lnTo>
                    <a:pt x="322" y="913"/>
                  </a:lnTo>
                  <a:lnTo>
                    <a:pt x="322" y="913"/>
                  </a:lnTo>
                  <a:lnTo>
                    <a:pt x="324" y="911"/>
                  </a:lnTo>
                  <a:lnTo>
                    <a:pt x="326" y="911"/>
                  </a:lnTo>
                  <a:lnTo>
                    <a:pt x="328" y="909"/>
                  </a:lnTo>
                  <a:lnTo>
                    <a:pt x="328" y="909"/>
                  </a:lnTo>
                  <a:lnTo>
                    <a:pt x="328" y="909"/>
                  </a:lnTo>
                  <a:close/>
                  <a:moveTo>
                    <a:pt x="343" y="907"/>
                  </a:moveTo>
                  <a:lnTo>
                    <a:pt x="343" y="909"/>
                  </a:lnTo>
                  <a:lnTo>
                    <a:pt x="343" y="909"/>
                  </a:lnTo>
                  <a:lnTo>
                    <a:pt x="343" y="909"/>
                  </a:lnTo>
                  <a:lnTo>
                    <a:pt x="345" y="909"/>
                  </a:lnTo>
                  <a:lnTo>
                    <a:pt x="343" y="907"/>
                  </a:lnTo>
                  <a:lnTo>
                    <a:pt x="341" y="905"/>
                  </a:lnTo>
                  <a:lnTo>
                    <a:pt x="341" y="907"/>
                  </a:lnTo>
                  <a:lnTo>
                    <a:pt x="341" y="907"/>
                  </a:lnTo>
                  <a:lnTo>
                    <a:pt x="341" y="907"/>
                  </a:lnTo>
                  <a:lnTo>
                    <a:pt x="341" y="909"/>
                  </a:lnTo>
                  <a:lnTo>
                    <a:pt x="339" y="909"/>
                  </a:lnTo>
                  <a:lnTo>
                    <a:pt x="337" y="911"/>
                  </a:lnTo>
                  <a:lnTo>
                    <a:pt x="335" y="911"/>
                  </a:lnTo>
                  <a:lnTo>
                    <a:pt x="335" y="913"/>
                  </a:lnTo>
                  <a:lnTo>
                    <a:pt x="335" y="915"/>
                  </a:lnTo>
                  <a:lnTo>
                    <a:pt x="337" y="915"/>
                  </a:lnTo>
                  <a:lnTo>
                    <a:pt x="337" y="913"/>
                  </a:lnTo>
                  <a:lnTo>
                    <a:pt x="339" y="911"/>
                  </a:lnTo>
                  <a:lnTo>
                    <a:pt x="341" y="911"/>
                  </a:lnTo>
                  <a:lnTo>
                    <a:pt x="341" y="911"/>
                  </a:lnTo>
                  <a:lnTo>
                    <a:pt x="341" y="909"/>
                  </a:lnTo>
                  <a:lnTo>
                    <a:pt x="341" y="909"/>
                  </a:lnTo>
                  <a:lnTo>
                    <a:pt x="343" y="909"/>
                  </a:lnTo>
                  <a:lnTo>
                    <a:pt x="343" y="907"/>
                  </a:lnTo>
                  <a:lnTo>
                    <a:pt x="343" y="907"/>
                  </a:lnTo>
                  <a:close/>
                  <a:moveTo>
                    <a:pt x="307" y="1021"/>
                  </a:moveTo>
                  <a:lnTo>
                    <a:pt x="307" y="1021"/>
                  </a:lnTo>
                  <a:lnTo>
                    <a:pt x="307" y="1021"/>
                  </a:lnTo>
                  <a:lnTo>
                    <a:pt x="305" y="1023"/>
                  </a:lnTo>
                  <a:lnTo>
                    <a:pt x="303" y="1025"/>
                  </a:lnTo>
                  <a:lnTo>
                    <a:pt x="301" y="1025"/>
                  </a:lnTo>
                  <a:lnTo>
                    <a:pt x="299" y="1027"/>
                  </a:lnTo>
                  <a:lnTo>
                    <a:pt x="299" y="1028"/>
                  </a:lnTo>
                  <a:lnTo>
                    <a:pt x="301" y="1028"/>
                  </a:lnTo>
                  <a:lnTo>
                    <a:pt x="301" y="1028"/>
                  </a:lnTo>
                  <a:lnTo>
                    <a:pt x="303" y="1028"/>
                  </a:lnTo>
                  <a:lnTo>
                    <a:pt x="303" y="1028"/>
                  </a:lnTo>
                  <a:lnTo>
                    <a:pt x="303" y="1028"/>
                  </a:lnTo>
                  <a:lnTo>
                    <a:pt x="303" y="1028"/>
                  </a:lnTo>
                  <a:lnTo>
                    <a:pt x="303" y="1028"/>
                  </a:lnTo>
                  <a:lnTo>
                    <a:pt x="303" y="1027"/>
                  </a:lnTo>
                  <a:lnTo>
                    <a:pt x="303" y="1027"/>
                  </a:lnTo>
                  <a:lnTo>
                    <a:pt x="303" y="1027"/>
                  </a:lnTo>
                  <a:lnTo>
                    <a:pt x="305" y="1027"/>
                  </a:lnTo>
                  <a:lnTo>
                    <a:pt x="305" y="1027"/>
                  </a:lnTo>
                  <a:lnTo>
                    <a:pt x="305" y="1027"/>
                  </a:lnTo>
                  <a:lnTo>
                    <a:pt x="307" y="1027"/>
                  </a:lnTo>
                  <a:lnTo>
                    <a:pt x="307" y="1025"/>
                  </a:lnTo>
                  <a:lnTo>
                    <a:pt x="305" y="1025"/>
                  </a:lnTo>
                  <a:lnTo>
                    <a:pt x="305" y="1023"/>
                  </a:lnTo>
                  <a:lnTo>
                    <a:pt x="307" y="1023"/>
                  </a:lnTo>
                  <a:lnTo>
                    <a:pt x="307" y="1023"/>
                  </a:lnTo>
                  <a:lnTo>
                    <a:pt x="307" y="1023"/>
                  </a:lnTo>
                  <a:lnTo>
                    <a:pt x="307" y="1023"/>
                  </a:lnTo>
                  <a:lnTo>
                    <a:pt x="307" y="1023"/>
                  </a:lnTo>
                  <a:lnTo>
                    <a:pt x="307" y="1023"/>
                  </a:lnTo>
                  <a:lnTo>
                    <a:pt x="307" y="1023"/>
                  </a:lnTo>
                  <a:lnTo>
                    <a:pt x="307" y="1021"/>
                  </a:lnTo>
                  <a:close/>
                  <a:moveTo>
                    <a:pt x="295" y="945"/>
                  </a:moveTo>
                  <a:lnTo>
                    <a:pt x="292" y="941"/>
                  </a:lnTo>
                  <a:lnTo>
                    <a:pt x="292" y="941"/>
                  </a:lnTo>
                  <a:lnTo>
                    <a:pt x="290" y="941"/>
                  </a:lnTo>
                  <a:lnTo>
                    <a:pt x="290" y="941"/>
                  </a:lnTo>
                  <a:lnTo>
                    <a:pt x="294" y="945"/>
                  </a:lnTo>
                  <a:lnTo>
                    <a:pt x="295" y="947"/>
                  </a:lnTo>
                  <a:lnTo>
                    <a:pt x="297" y="949"/>
                  </a:lnTo>
                  <a:lnTo>
                    <a:pt x="299" y="949"/>
                  </a:lnTo>
                  <a:lnTo>
                    <a:pt x="299" y="949"/>
                  </a:lnTo>
                  <a:lnTo>
                    <a:pt x="297" y="947"/>
                  </a:lnTo>
                  <a:lnTo>
                    <a:pt x="295" y="945"/>
                  </a:lnTo>
                  <a:lnTo>
                    <a:pt x="295" y="945"/>
                  </a:lnTo>
                  <a:close/>
                  <a:moveTo>
                    <a:pt x="318" y="180"/>
                  </a:moveTo>
                  <a:lnTo>
                    <a:pt x="318" y="182"/>
                  </a:lnTo>
                  <a:lnTo>
                    <a:pt x="318" y="184"/>
                  </a:lnTo>
                  <a:lnTo>
                    <a:pt x="320" y="186"/>
                  </a:lnTo>
                  <a:lnTo>
                    <a:pt x="320" y="186"/>
                  </a:lnTo>
                  <a:lnTo>
                    <a:pt x="322" y="186"/>
                  </a:lnTo>
                  <a:lnTo>
                    <a:pt x="322" y="186"/>
                  </a:lnTo>
                  <a:lnTo>
                    <a:pt x="322" y="184"/>
                  </a:lnTo>
                  <a:lnTo>
                    <a:pt x="320" y="180"/>
                  </a:lnTo>
                  <a:lnTo>
                    <a:pt x="318" y="180"/>
                  </a:lnTo>
                  <a:lnTo>
                    <a:pt x="318" y="178"/>
                  </a:lnTo>
                  <a:lnTo>
                    <a:pt x="318" y="176"/>
                  </a:lnTo>
                  <a:lnTo>
                    <a:pt x="314" y="176"/>
                  </a:lnTo>
                  <a:lnTo>
                    <a:pt x="314" y="178"/>
                  </a:lnTo>
                  <a:lnTo>
                    <a:pt x="314" y="180"/>
                  </a:lnTo>
                  <a:lnTo>
                    <a:pt x="314" y="180"/>
                  </a:lnTo>
                  <a:lnTo>
                    <a:pt x="314" y="182"/>
                  </a:lnTo>
                  <a:lnTo>
                    <a:pt x="316" y="182"/>
                  </a:lnTo>
                  <a:lnTo>
                    <a:pt x="316" y="182"/>
                  </a:lnTo>
                  <a:lnTo>
                    <a:pt x="318" y="182"/>
                  </a:lnTo>
                  <a:lnTo>
                    <a:pt x="316" y="182"/>
                  </a:lnTo>
                  <a:lnTo>
                    <a:pt x="316" y="180"/>
                  </a:lnTo>
                  <a:lnTo>
                    <a:pt x="316" y="180"/>
                  </a:lnTo>
                  <a:lnTo>
                    <a:pt x="318" y="180"/>
                  </a:lnTo>
                  <a:close/>
                  <a:moveTo>
                    <a:pt x="365" y="176"/>
                  </a:moveTo>
                  <a:lnTo>
                    <a:pt x="367" y="176"/>
                  </a:lnTo>
                  <a:lnTo>
                    <a:pt x="367" y="175"/>
                  </a:lnTo>
                  <a:lnTo>
                    <a:pt x="367" y="173"/>
                  </a:lnTo>
                  <a:lnTo>
                    <a:pt x="367" y="173"/>
                  </a:lnTo>
                  <a:lnTo>
                    <a:pt x="367" y="173"/>
                  </a:lnTo>
                  <a:lnTo>
                    <a:pt x="367" y="175"/>
                  </a:lnTo>
                  <a:lnTo>
                    <a:pt x="365" y="176"/>
                  </a:lnTo>
                  <a:lnTo>
                    <a:pt x="364" y="178"/>
                  </a:lnTo>
                  <a:lnTo>
                    <a:pt x="364" y="178"/>
                  </a:lnTo>
                  <a:lnTo>
                    <a:pt x="364" y="180"/>
                  </a:lnTo>
                  <a:lnTo>
                    <a:pt x="362" y="180"/>
                  </a:lnTo>
                  <a:lnTo>
                    <a:pt x="362" y="180"/>
                  </a:lnTo>
                  <a:lnTo>
                    <a:pt x="362" y="180"/>
                  </a:lnTo>
                  <a:lnTo>
                    <a:pt x="362" y="182"/>
                  </a:lnTo>
                  <a:lnTo>
                    <a:pt x="362" y="184"/>
                  </a:lnTo>
                  <a:lnTo>
                    <a:pt x="362" y="184"/>
                  </a:lnTo>
                  <a:lnTo>
                    <a:pt x="362" y="184"/>
                  </a:lnTo>
                  <a:lnTo>
                    <a:pt x="364" y="182"/>
                  </a:lnTo>
                  <a:lnTo>
                    <a:pt x="364" y="182"/>
                  </a:lnTo>
                  <a:lnTo>
                    <a:pt x="365" y="176"/>
                  </a:lnTo>
                  <a:close/>
                  <a:moveTo>
                    <a:pt x="383" y="171"/>
                  </a:moveTo>
                  <a:lnTo>
                    <a:pt x="383" y="173"/>
                  </a:lnTo>
                  <a:lnTo>
                    <a:pt x="383" y="171"/>
                  </a:lnTo>
                  <a:lnTo>
                    <a:pt x="381" y="169"/>
                  </a:lnTo>
                  <a:lnTo>
                    <a:pt x="381" y="169"/>
                  </a:lnTo>
                  <a:lnTo>
                    <a:pt x="379" y="171"/>
                  </a:lnTo>
                  <a:lnTo>
                    <a:pt x="381" y="171"/>
                  </a:lnTo>
                  <a:lnTo>
                    <a:pt x="381" y="173"/>
                  </a:lnTo>
                  <a:lnTo>
                    <a:pt x="381" y="173"/>
                  </a:lnTo>
                  <a:lnTo>
                    <a:pt x="381" y="173"/>
                  </a:lnTo>
                  <a:lnTo>
                    <a:pt x="379" y="175"/>
                  </a:lnTo>
                  <a:lnTo>
                    <a:pt x="381" y="175"/>
                  </a:lnTo>
                  <a:lnTo>
                    <a:pt x="383" y="175"/>
                  </a:lnTo>
                  <a:lnTo>
                    <a:pt x="383" y="173"/>
                  </a:lnTo>
                  <a:lnTo>
                    <a:pt x="383" y="171"/>
                  </a:lnTo>
                  <a:lnTo>
                    <a:pt x="383" y="171"/>
                  </a:lnTo>
                  <a:lnTo>
                    <a:pt x="383" y="171"/>
                  </a:lnTo>
                  <a:close/>
                  <a:moveTo>
                    <a:pt x="369" y="171"/>
                  </a:moveTo>
                  <a:lnTo>
                    <a:pt x="369" y="169"/>
                  </a:lnTo>
                  <a:lnTo>
                    <a:pt x="373" y="163"/>
                  </a:lnTo>
                  <a:lnTo>
                    <a:pt x="373" y="163"/>
                  </a:lnTo>
                  <a:lnTo>
                    <a:pt x="371" y="163"/>
                  </a:lnTo>
                  <a:lnTo>
                    <a:pt x="371" y="163"/>
                  </a:lnTo>
                  <a:lnTo>
                    <a:pt x="369" y="165"/>
                  </a:lnTo>
                  <a:lnTo>
                    <a:pt x="369" y="165"/>
                  </a:lnTo>
                  <a:lnTo>
                    <a:pt x="369" y="165"/>
                  </a:lnTo>
                  <a:lnTo>
                    <a:pt x="369" y="165"/>
                  </a:lnTo>
                  <a:lnTo>
                    <a:pt x="369" y="167"/>
                  </a:lnTo>
                  <a:lnTo>
                    <a:pt x="369" y="169"/>
                  </a:lnTo>
                  <a:lnTo>
                    <a:pt x="367" y="169"/>
                  </a:lnTo>
                  <a:lnTo>
                    <a:pt x="367" y="169"/>
                  </a:lnTo>
                  <a:lnTo>
                    <a:pt x="367" y="171"/>
                  </a:lnTo>
                  <a:lnTo>
                    <a:pt x="367" y="171"/>
                  </a:lnTo>
                  <a:lnTo>
                    <a:pt x="367" y="171"/>
                  </a:lnTo>
                  <a:lnTo>
                    <a:pt x="367" y="173"/>
                  </a:lnTo>
                  <a:lnTo>
                    <a:pt x="369" y="173"/>
                  </a:lnTo>
                  <a:lnTo>
                    <a:pt x="369" y="171"/>
                  </a:lnTo>
                  <a:close/>
                  <a:moveTo>
                    <a:pt x="384" y="146"/>
                  </a:moveTo>
                  <a:lnTo>
                    <a:pt x="384" y="146"/>
                  </a:lnTo>
                  <a:lnTo>
                    <a:pt x="384" y="146"/>
                  </a:lnTo>
                  <a:lnTo>
                    <a:pt x="384" y="144"/>
                  </a:lnTo>
                  <a:lnTo>
                    <a:pt x="384" y="144"/>
                  </a:lnTo>
                  <a:lnTo>
                    <a:pt x="384" y="144"/>
                  </a:lnTo>
                  <a:lnTo>
                    <a:pt x="383" y="146"/>
                  </a:lnTo>
                  <a:lnTo>
                    <a:pt x="379" y="148"/>
                  </a:lnTo>
                  <a:lnTo>
                    <a:pt x="379" y="148"/>
                  </a:lnTo>
                  <a:lnTo>
                    <a:pt x="377" y="148"/>
                  </a:lnTo>
                  <a:lnTo>
                    <a:pt x="384" y="146"/>
                  </a:lnTo>
                  <a:lnTo>
                    <a:pt x="384" y="146"/>
                  </a:lnTo>
                  <a:close/>
                  <a:moveTo>
                    <a:pt x="398" y="142"/>
                  </a:moveTo>
                  <a:lnTo>
                    <a:pt x="388" y="142"/>
                  </a:lnTo>
                  <a:lnTo>
                    <a:pt x="388" y="142"/>
                  </a:lnTo>
                  <a:lnTo>
                    <a:pt x="386" y="144"/>
                  </a:lnTo>
                  <a:lnTo>
                    <a:pt x="386" y="144"/>
                  </a:lnTo>
                  <a:lnTo>
                    <a:pt x="386" y="144"/>
                  </a:lnTo>
                  <a:lnTo>
                    <a:pt x="388" y="144"/>
                  </a:lnTo>
                  <a:lnTo>
                    <a:pt x="388" y="144"/>
                  </a:lnTo>
                  <a:lnTo>
                    <a:pt x="388" y="144"/>
                  </a:lnTo>
                  <a:lnTo>
                    <a:pt x="388" y="146"/>
                  </a:lnTo>
                  <a:lnTo>
                    <a:pt x="386" y="144"/>
                  </a:lnTo>
                  <a:lnTo>
                    <a:pt x="386" y="144"/>
                  </a:lnTo>
                  <a:lnTo>
                    <a:pt x="386" y="144"/>
                  </a:lnTo>
                  <a:lnTo>
                    <a:pt x="386" y="146"/>
                  </a:lnTo>
                  <a:lnTo>
                    <a:pt x="388" y="146"/>
                  </a:lnTo>
                  <a:lnTo>
                    <a:pt x="392" y="144"/>
                  </a:lnTo>
                  <a:lnTo>
                    <a:pt x="392" y="144"/>
                  </a:lnTo>
                  <a:lnTo>
                    <a:pt x="392" y="144"/>
                  </a:lnTo>
                  <a:lnTo>
                    <a:pt x="394" y="144"/>
                  </a:lnTo>
                  <a:lnTo>
                    <a:pt x="394" y="144"/>
                  </a:lnTo>
                  <a:lnTo>
                    <a:pt x="398" y="142"/>
                  </a:lnTo>
                  <a:lnTo>
                    <a:pt x="398" y="142"/>
                  </a:lnTo>
                  <a:close/>
                  <a:moveTo>
                    <a:pt x="489" y="786"/>
                  </a:moveTo>
                  <a:lnTo>
                    <a:pt x="487" y="786"/>
                  </a:lnTo>
                  <a:lnTo>
                    <a:pt x="487" y="786"/>
                  </a:lnTo>
                  <a:lnTo>
                    <a:pt x="485" y="786"/>
                  </a:lnTo>
                  <a:lnTo>
                    <a:pt x="483" y="784"/>
                  </a:lnTo>
                  <a:lnTo>
                    <a:pt x="483" y="786"/>
                  </a:lnTo>
                  <a:lnTo>
                    <a:pt x="483" y="786"/>
                  </a:lnTo>
                  <a:lnTo>
                    <a:pt x="481" y="786"/>
                  </a:lnTo>
                  <a:lnTo>
                    <a:pt x="481" y="786"/>
                  </a:lnTo>
                  <a:lnTo>
                    <a:pt x="481" y="786"/>
                  </a:lnTo>
                  <a:lnTo>
                    <a:pt x="481" y="786"/>
                  </a:lnTo>
                  <a:lnTo>
                    <a:pt x="483" y="788"/>
                  </a:lnTo>
                  <a:lnTo>
                    <a:pt x="485" y="788"/>
                  </a:lnTo>
                  <a:lnTo>
                    <a:pt x="485" y="788"/>
                  </a:lnTo>
                  <a:lnTo>
                    <a:pt x="485" y="788"/>
                  </a:lnTo>
                  <a:lnTo>
                    <a:pt x="485" y="788"/>
                  </a:lnTo>
                  <a:lnTo>
                    <a:pt x="485" y="788"/>
                  </a:lnTo>
                  <a:lnTo>
                    <a:pt x="485" y="788"/>
                  </a:lnTo>
                  <a:lnTo>
                    <a:pt x="485" y="788"/>
                  </a:lnTo>
                  <a:lnTo>
                    <a:pt x="487" y="788"/>
                  </a:lnTo>
                  <a:lnTo>
                    <a:pt x="487" y="788"/>
                  </a:lnTo>
                  <a:lnTo>
                    <a:pt x="487" y="788"/>
                  </a:lnTo>
                  <a:lnTo>
                    <a:pt x="487" y="788"/>
                  </a:lnTo>
                  <a:lnTo>
                    <a:pt x="489" y="788"/>
                  </a:lnTo>
                  <a:lnTo>
                    <a:pt x="489" y="788"/>
                  </a:lnTo>
                  <a:lnTo>
                    <a:pt x="489" y="786"/>
                  </a:lnTo>
                  <a:lnTo>
                    <a:pt x="489" y="786"/>
                  </a:lnTo>
                  <a:close/>
                  <a:moveTo>
                    <a:pt x="460" y="900"/>
                  </a:moveTo>
                  <a:lnTo>
                    <a:pt x="460" y="900"/>
                  </a:lnTo>
                  <a:lnTo>
                    <a:pt x="460" y="902"/>
                  </a:lnTo>
                  <a:lnTo>
                    <a:pt x="460" y="904"/>
                  </a:lnTo>
                  <a:lnTo>
                    <a:pt x="460" y="904"/>
                  </a:lnTo>
                  <a:lnTo>
                    <a:pt x="462" y="904"/>
                  </a:lnTo>
                  <a:lnTo>
                    <a:pt x="462" y="902"/>
                  </a:lnTo>
                  <a:lnTo>
                    <a:pt x="462" y="902"/>
                  </a:lnTo>
                  <a:lnTo>
                    <a:pt x="460" y="900"/>
                  </a:lnTo>
                  <a:close/>
                  <a:moveTo>
                    <a:pt x="386" y="173"/>
                  </a:moveTo>
                  <a:lnTo>
                    <a:pt x="386" y="171"/>
                  </a:lnTo>
                  <a:lnTo>
                    <a:pt x="386" y="169"/>
                  </a:lnTo>
                  <a:lnTo>
                    <a:pt x="388" y="169"/>
                  </a:lnTo>
                  <a:lnTo>
                    <a:pt x="386" y="169"/>
                  </a:lnTo>
                  <a:lnTo>
                    <a:pt x="384" y="169"/>
                  </a:lnTo>
                  <a:lnTo>
                    <a:pt x="384" y="171"/>
                  </a:lnTo>
                  <a:lnTo>
                    <a:pt x="384" y="173"/>
                  </a:lnTo>
                  <a:lnTo>
                    <a:pt x="386" y="173"/>
                  </a:lnTo>
                  <a:close/>
                  <a:moveTo>
                    <a:pt x="356" y="180"/>
                  </a:moveTo>
                  <a:lnTo>
                    <a:pt x="356" y="180"/>
                  </a:lnTo>
                  <a:lnTo>
                    <a:pt x="356" y="180"/>
                  </a:lnTo>
                  <a:lnTo>
                    <a:pt x="356" y="180"/>
                  </a:lnTo>
                  <a:lnTo>
                    <a:pt x="356" y="178"/>
                  </a:lnTo>
                  <a:lnTo>
                    <a:pt x="356" y="178"/>
                  </a:lnTo>
                  <a:lnTo>
                    <a:pt x="354" y="178"/>
                  </a:lnTo>
                  <a:lnTo>
                    <a:pt x="354" y="178"/>
                  </a:lnTo>
                  <a:lnTo>
                    <a:pt x="354" y="178"/>
                  </a:lnTo>
                  <a:lnTo>
                    <a:pt x="352" y="178"/>
                  </a:lnTo>
                  <a:lnTo>
                    <a:pt x="352" y="178"/>
                  </a:lnTo>
                  <a:lnTo>
                    <a:pt x="352" y="178"/>
                  </a:lnTo>
                  <a:lnTo>
                    <a:pt x="352" y="180"/>
                  </a:lnTo>
                  <a:lnTo>
                    <a:pt x="352" y="180"/>
                  </a:lnTo>
                  <a:lnTo>
                    <a:pt x="352" y="180"/>
                  </a:lnTo>
                  <a:lnTo>
                    <a:pt x="352" y="180"/>
                  </a:lnTo>
                  <a:lnTo>
                    <a:pt x="354" y="180"/>
                  </a:lnTo>
                  <a:lnTo>
                    <a:pt x="354" y="180"/>
                  </a:lnTo>
                  <a:lnTo>
                    <a:pt x="354" y="180"/>
                  </a:lnTo>
                  <a:lnTo>
                    <a:pt x="354" y="180"/>
                  </a:lnTo>
                  <a:lnTo>
                    <a:pt x="356" y="180"/>
                  </a:lnTo>
                  <a:lnTo>
                    <a:pt x="356" y="180"/>
                  </a:lnTo>
                  <a:close/>
                  <a:moveTo>
                    <a:pt x="354" y="184"/>
                  </a:moveTo>
                  <a:lnTo>
                    <a:pt x="352" y="182"/>
                  </a:lnTo>
                  <a:lnTo>
                    <a:pt x="352" y="182"/>
                  </a:lnTo>
                  <a:lnTo>
                    <a:pt x="352" y="184"/>
                  </a:lnTo>
                  <a:lnTo>
                    <a:pt x="354" y="184"/>
                  </a:lnTo>
                  <a:lnTo>
                    <a:pt x="354" y="184"/>
                  </a:lnTo>
                  <a:lnTo>
                    <a:pt x="354" y="184"/>
                  </a:lnTo>
                  <a:lnTo>
                    <a:pt x="354" y="186"/>
                  </a:lnTo>
                  <a:lnTo>
                    <a:pt x="356" y="186"/>
                  </a:lnTo>
                  <a:lnTo>
                    <a:pt x="356" y="186"/>
                  </a:lnTo>
                  <a:lnTo>
                    <a:pt x="356" y="184"/>
                  </a:lnTo>
                  <a:lnTo>
                    <a:pt x="356" y="184"/>
                  </a:lnTo>
                  <a:lnTo>
                    <a:pt x="354" y="184"/>
                  </a:lnTo>
                  <a:lnTo>
                    <a:pt x="354" y="184"/>
                  </a:lnTo>
                  <a:close/>
                  <a:moveTo>
                    <a:pt x="318" y="905"/>
                  </a:moveTo>
                  <a:lnTo>
                    <a:pt x="318" y="905"/>
                  </a:lnTo>
                  <a:lnTo>
                    <a:pt x="318" y="905"/>
                  </a:lnTo>
                  <a:lnTo>
                    <a:pt x="318" y="905"/>
                  </a:lnTo>
                  <a:lnTo>
                    <a:pt x="318" y="905"/>
                  </a:lnTo>
                  <a:lnTo>
                    <a:pt x="318" y="905"/>
                  </a:lnTo>
                  <a:lnTo>
                    <a:pt x="320" y="905"/>
                  </a:lnTo>
                  <a:lnTo>
                    <a:pt x="320" y="905"/>
                  </a:lnTo>
                  <a:lnTo>
                    <a:pt x="322" y="905"/>
                  </a:lnTo>
                  <a:lnTo>
                    <a:pt x="322" y="905"/>
                  </a:lnTo>
                  <a:lnTo>
                    <a:pt x="320" y="905"/>
                  </a:lnTo>
                  <a:lnTo>
                    <a:pt x="320" y="904"/>
                  </a:lnTo>
                  <a:lnTo>
                    <a:pt x="318" y="904"/>
                  </a:lnTo>
                  <a:lnTo>
                    <a:pt x="318" y="904"/>
                  </a:lnTo>
                  <a:lnTo>
                    <a:pt x="320" y="904"/>
                  </a:lnTo>
                  <a:lnTo>
                    <a:pt x="322" y="902"/>
                  </a:lnTo>
                  <a:lnTo>
                    <a:pt x="320" y="902"/>
                  </a:lnTo>
                  <a:lnTo>
                    <a:pt x="320" y="902"/>
                  </a:lnTo>
                  <a:lnTo>
                    <a:pt x="320" y="902"/>
                  </a:lnTo>
                  <a:lnTo>
                    <a:pt x="318" y="900"/>
                  </a:lnTo>
                  <a:lnTo>
                    <a:pt x="318" y="900"/>
                  </a:lnTo>
                  <a:lnTo>
                    <a:pt x="318" y="898"/>
                  </a:lnTo>
                  <a:lnTo>
                    <a:pt x="320" y="898"/>
                  </a:lnTo>
                  <a:lnTo>
                    <a:pt x="320" y="898"/>
                  </a:lnTo>
                  <a:lnTo>
                    <a:pt x="320" y="896"/>
                  </a:lnTo>
                  <a:lnTo>
                    <a:pt x="320" y="896"/>
                  </a:lnTo>
                  <a:lnTo>
                    <a:pt x="318" y="894"/>
                  </a:lnTo>
                  <a:lnTo>
                    <a:pt x="316" y="894"/>
                  </a:lnTo>
                  <a:lnTo>
                    <a:pt x="316" y="894"/>
                  </a:lnTo>
                  <a:lnTo>
                    <a:pt x="316" y="892"/>
                  </a:lnTo>
                  <a:lnTo>
                    <a:pt x="314" y="892"/>
                  </a:lnTo>
                  <a:lnTo>
                    <a:pt x="314" y="892"/>
                  </a:lnTo>
                  <a:lnTo>
                    <a:pt x="312" y="892"/>
                  </a:lnTo>
                  <a:lnTo>
                    <a:pt x="314" y="896"/>
                  </a:lnTo>
                  <a:lnTo>
                    <a:pt x="314" y="896"/>
                  </a:lnTo>
                  <a:lnTo>
                    <a:pt x="314" y="898"/>
                  </a:lnTo>
                  <a:lnTo>
                    <a:pt x="314" y="898"/>
                  </a:lnTo>
                  <a:lnTo>
                    <a:pt x="312" y="900"/>
                  </a:lnTo>
                  <a:lnTo>
                    <a:pt x="312" y="900"/>
                  </a:lnTo>
                  <a:lnTo>
                    <a:pt x="312" y="900"/>
                  </a:lnTo>
                  <a:lnTo>
                    <a:pt x="312" y="900"/>
                  </a:lnTo>
                  <a:lnTo>
                    <a:pt x="312" y="902"/>
                  </a:lnTo>
                  <a:lnTo>
                    <a:pt x="312" y="902"/>
                  </a:lnTo>
                  <a:lnTo>
                    <a:pt x="312" y="904"/>
                  </a:lnTo>
                  <a:lnTo>
                    <a:pt x="312" y="904"/>
                  </a:lnTo>
                  <a:lnTo>
                    <a:pt x="314" y="905"/>
                  </a:lnTo>
                  <a:lnTo>
                    <a:pt x="316" y="907"/>
                  </a:lnTo>
                  <a:lnTo>
                    <a:pt x="318" y="909"/>
                  </a:lnTo>
                  <a:lnTo>
                    <a:pt x="318" y="909"/>
                  </a:lnTo>
                  <a:lnTo>
                    <a:pt x="320" y="909"/>
                  </a:lnTo>
                  <a:lnTo>
                    <a:pt x="320" y="909"/>
                  </a:lnTo>
                  <a:lnTo>
                    <a:pt x="320" y="907"/>
                  </a:lnTo>
                  <a:lnTo>
                    <a:pt x="318" y="905"/>
                  </a:lnTo>
                  <a:close/>
                  <a:moveTo>
                    <a:pt x="335" y="184"/>
                  </a:moveTo>
                  <a:lnTo>
                    <a:pt x="337" y="186"/>
                  </a:lnTo>
                  <a:lnTo>
                    <a:pt x="337" y="186"/>
                  </a:lnTo>
                  <a:lnTo>
                    <a:pt x="335" y="184"/>
                  </a:lnTo>
                  <a:lnTo>
                    <a:pt x="335" y="184"/>
                  </a:lnTo>
                  <a:lnTo>
                    <a:pt x="335" y="184"/>
                  </a:lnTo>
                  <a:lnTo>
                    <a:pt x="335" y="184"/>
                  </a:lnTo>
                  <a:lnTo>
                    <a:pt x="335" y="184"/>
                  </a:lnTo>
                  <a:lnTo>
                    <a:pt x="333" y="184"/>
                  </a:lnTo>
                  <a:lnTo>
                    <a:pt x="333" y="182"/>
                  </a:lnTo>
                  <a:lnTo>
                    <a:pt x="333" y="182"/>
                  </a:lnTo>
                  <a:lnTo>
                    <a:pt x="333" y="182"/>
                  </a:lnTo>
                  <a:lnTo>
                    <a:pt x="331" y="182"/>
                  </a:lnTo>
                  <a:lnTo>
                    <a:pt x="331" y="180"/>
                  </a:lnTo>
                  <a:lnTo>
                    <a:pt x="331" y="180"/>
                  </a:lnTo>
                  <a:lnTo>
                    <a:pt x="330" y="182"/>
                  </a:lnTo>
                  <a:lnTo>
                    <a:pt x="330" y="182"/>
                  </a:lnTo>
                  <a:lnTo>
                    <a:pt x="330" y="182"/>
                  </a:lnTo>
                  <a:lnTo>
                    <a:pt x="328" y="182"/>
                  </a:lnTo>
                  <a:lnTo>
                    <a:pt x="326" y="180"/>
                  </a:lnTo>
                  <a:lnTo>
                    <a:pt x="328" y="180"/>
                  </a:lnTo>
                  <a:lnTo>
                    <a:pt x="326" y="180"/>
                  </a:lnTo>
                  <a:lnTo>
                    <a:pt x="326" y="180"/>
                  </a:lnTo>
                  <a:lnTo>
                    <a:pt x="326" y="182"/>
                  </a:lnTo>
                  <a:lnTo>
                    <a:pt x="326" y="182"/>
                  </a:lnTo>
                  <a:lnTo>
                    <a:pt x="326" y="182"/>
                  </a:lnTo>
                  <a:lnTo>
                    <a:pt x="324" y="182"/>
                  </a:lnTo>
                  <a:lnTo>
                    <a:pt x="324" y="184"/>
                  </a:lnTo>
                  <a:lnTo>
                    <a:pt x="324" y="186"/>
                  </a:lnTo>
                  <a:lnTo>
                    <a:pt x="326" y="186"/>
                  </a:lnTo>
                  <a:lnTo>
                    <a:pt x="328" y="188"/>
                  </a:lnTo>
                  <a:lnTo>
                    <a:pt x="330" y="190"/>
                  </a:lnTo>
                  <a:lnTo>
                    <a:pt x="330" y="190"/>
                  </a:lnTo>
                  <a:lnTo>
                    <a:pt x="330" y="190"/>
                  </a:lnTo>
                  <a:lnTo>
                    <a:pt x="330" y="190"/>
                  </a:lnTo>
                  <a:lnTo>
                    <a:pt x="330" y="188"/>
                  </a:lnTo>
                  <a:lnTo>
                    <a:pt x="330" y="188"/>
                  </a:lnTo>
                  <a:lnTo>
                    <a:pt x="330" y="190"/>
                  </a:lnTo>
                  <a:lnTo>
                    <a:pt x="331" y="190"/>
                  </a:lnTo>
                  <a:lnTo>
                    <a:pt x="331" y="190"/>
                  </a:lnTo>
                  <a:lnTo>
                    <a:pt x="331" y="190"/>
                  </a:lnTo>
                  <a:lnTo>
                    <a:pt x="331" y="190"/>
                  </a:lnTo>
                  <a:lnTo>
                    <a:pt x="331" y="190"/>
                  </a:lnTo>
                  <a:lnTo>
                    <a:pt x="331" y="190"/>
                  </a:lnTo>
                  <a:lnTo>
                    <a:pt x="331" y="190"/>
                  </a:lnTo>
                  <a:lnTo>
                    <a:pt x="331" y="190"/>
                  </a:lnTo>
                  <a:lnTo>
                    <a:pt x="331" y="190"/>
                  </a:lnTo>
                  <a:lnTo>
                    <a:pt x="331" y="190"/>
                  </a:lnTo>
                  <a:lnTo>
                    <a:pt x="331" y="190"/>
                  </a:lnTo>
                  <a:lnTo>
                    <a:pt x="331" y="190"/>
                  </a:lnTo>
                  <a:lnTo>
                    <a:pt x="331" y="192"/>
                  </a:lnTo>
                  <a:lnTo>
                    <a:pt x="331" y="192"/>
                  </a:lnTo>
                  <a:lnTo>
                    <a:pt x="331" y="190"/>
                  </a:lnTo>
                  <a:lnTo>
                    <a:pt x="331" y="192"/>
                  </a:lnTo>
                  <a:lnTo>
                    <a:pt x="331" y="192"/>
                  </a:lnTo>
                  <a:lnTo>
                    <a:pt x="331" y="192"/>
                  </a:lnTo>
                  <a:lnTo>
                    <a:pt x="333" y="190"/>
                  </a:lnTo>
                  <a:lnTo>
                    <a:pt x="333" y="192"/>
                  </a:lnTo>
                  <a:lnTo>
                    <a:pt x="333" y="192"/>
                  </a:lnTo>
                  <a:lnTo>
                    <a:pt x="333" y="190"/>
                  </a:lnTo>
                  <a:lnTo>
                    <a:pt x="333" y="190"/>
                  </a:lnTo>
                  <a:lnTo>
                    <a:pt x="333" y="190"/>
                  </a:lnTo>
                  <a:lnTo>
                    <a:pt x="335" y="190"/>
                  </a:lnTo>
                  <a:lnTo>
                    <a:pt x="333" y="190"/>
                  </a:lnTo>
                  <a:lnTo>
                    <a:pt x="331" y="188"/>
                  </a:lnTo>
                  <a:lnTo>
                    <a:pt x="331" y="186"/>
                  </a:lnTo>
                  <a:lnTo>
                    <a:pt x="333" y="186"/>
                  </a:lnTo>
                  <a:lnTo>
                    <a:pt x="333" y="188"/>
                  </a:lnTo>
                  <a:lnTo>
                    <a:pt x="333" y="188"/>
                  </a:lnTo>
                  <a:lnTo>
                    <a:pt x="335" y="186"/>
                  </a:lnTo>
                  <a:lnTo>
                    <a:pt x="335" y="186"/>
                  </a:lnTo>
                  <a:lnTo>
                    <a:pt x="333" y="186"/>
                  </a:lnTo>
                  <a:lnTo>
                    <a:pt x="333" y="186"/>
                  </a:lnTo>
                  <a:lnTo>
                    <a:pt x="333" y="184"/>
                  </a:lnTo>
                  <a:lnTo>
                    <a:pt x="333" y="184"/>
                  </a:lnTo>
                  <a:lnTo>
                    <a:pt x="335" y="186"/>
                  </a:lnTo>
                  <a:lnTo>
                    <a:pt x="335" y="186"/>
                  </a:lnTo>
                  <a:lnTo>
                    <a:pt x="335" y="186"/>
                  </a:lnTo>
                  <a:lnTo>
                    <a:pt x="335" y="186"/>
                  </a:lnTo>
                  <a:lnTo>
                    <a:pt x="335" y="186"/>
                  </a:lnTo>
                  <a:lnTo>
                    <a:pt x="335" y="186"/>
                  </a:lnTo>
                  <a:lnTo>
                    <a:pt x="335" y="184"/>
                  </a:lnTo>
                  <a:lnTo>
                    <a:pt x="335" y="184"/>
                  </a:lnTo>
                  <a:close/>
                  <a:moveTo>
                    <a:pt x="362" y="176"/>
                  </a:moveTo>
                  <a:lnTo>
                    <a:pt x="364" y="176"/>
                  </a:lnTo>
                  <a:lnTo>
                    <a:pt x="364" y="176"/>
                  </a:lnTo>
                  <a:lnTo>
                    <a:pt x="365" y="176"/>
                  </a:lnTo>
                  <a:lnTo>
                    <a:pt x="365" y="175"/>
                  </a:lnTo>
                  <a:lnTo>
                    <a:pt x="365" y="173"/>
                  </a:lnTo>
                  <a:lnTo>
                    <a:pt x="367" y="169"/>
                  </a:lnTo>
                  <a:lnTo>
                    <a:pt x="367" y="169"/>
                  </a:lnTo>
                  <a:lnTo>
                    <a:pt x="367" y="169"/>
                  </a:lnTo>
                  <a:lnTo>
                    <a:pt x="367" y="169"/>
                  </a:lnTo>
                  <a:lnTo>
                    <a:pt x="365" y="169"/>
                  </a:lnTo>
                  <a:lnTo>
                    <a:pt x="365" y="169"/>
                  </a:lnTo>
                  <a:lnTo>
                    <a:pt x="365" y="169"/>
                  </a:lnTo>
                  <a:lnTo>
                    <a:pt x="365" y="171"/>
                  </a:lnTo>
                  <a:lnTo>
                    <a:pt x="364" y="169"/>
                  </a:lnTo>
                  <a:lnTo>
                    <a:pt x="364" y="169"/>
                  </a:lnTo>
                  <a:lnTo>
                    <a:pt x="364" y="171"/>
                  </a:lnTo>
                  <a:lnTo>
                    <a:pt x="362" y="173"/>
                  </a:lnTo>
                  <a:lnTo>
                    <a:pt x="364" y="173"/>
                  </a:lnTo>
                  <a:lnTo>
                    <a:pt x="362" y="175"/>
                  </a:lnTo>
                  <a:lnTo>
                    <a:pt x="360" y="176"/>
                  </a:lnTo>
                  <a:lnTo>
                    <a:pt x="358" y="176"/>
                  </a:lnTo>
                  <a:lnTo>
                    <a:pt x="356" y="178"/>
                  </a:lnTo>
                  <a:lnTo>
                    <a:pt x="356" y="178"/>
                  </a:lnTo>
                  <a:lnTo>
                    <a:pt x="358" y="178"/>
                  </a:lnTo>
                  <a:lnTo>
                    <a:pt x="360" y="176"/>
                  </a:lnTo>
                  <a:lnTo>
                    <a:pt x="362" y="176"/>
                  </a:lnTo>
                  <a:close/>
                  <a:moveTo>
                    <a:pt x="360" y="158"/>
                  </a:moveTo>
                  <a:lnTo>
                    <a:pt x="360" y="158"/>
                  </a:lnTo>
                  <a:lnTo>
                    <a:pt x="358" y="158"/>
                  </a:lnTo>
                  <a:lnTo>
                    <a:pt x="358" y="158"/>
                  </a:lnTo>
                  <a:lnTo>
                    <a:pt x="358" y="158"/>
                  </a:lnTo>
                  <a:lnTo>
                    <a:pt x="358" y="159"/>
                  </a:lnTo>
                  <a:lnTo>
                    <a:pt x="356" y="161"/>
                  </a:lnTo>
                  <a:lnTo>
                    <a:pt x="356" y="161"/>
                  </a:lnTo>
                  <a:lnTo>
                    <a:pt x="356" y="163"/>
                  </a:lnTo>
                  <a:lnTo>
                    <a:pt x="356" y="165"/>
                  </a:lnTo>
                  <a:lnTo>
                    <a:pt x="354" y="167"/>
                  </a:lnTo>
                  <a:lnTo>
                    <a:pt x="356" y="167"/>
                  </a:lnTo>
                  <a:lnTo>
                    <a:pt x="358" y="165"/>
                  </a:lnTo>
                  <a:lnTo>
                    <a:pt x="360" y="165"/>
                  </a:lnTo>
                  <a:lnTo>
                    <a:pt x="360" y="165"/>
                  </a:lnTo>
                  <a:lnTo>
                    <a:pt x="362" y="163"/>
                  </a:lnTo>
                  <a:lnTo>
                    <a:pt x="364" y="161"/>
                  </a:lnTo>
                  <a:lnTo>
                    <a:pt x="365" y="159"/>
                  </a:lnTo>
                  <a:lnTo>
                    <a:pt x="365" y="159"/>
                  </a:lnTo>
                  <a:lnTo>
                    <a:pt x="367" y="159"/>
                  </a:lnTo>
                  <a:lnTo>
                    <a:pt x="367" y="159"/>
                  </a:lnTo>
                  <a:lnTo>
                    <a:pt x="369" y="158"/>
                  </a:lnTo>
                  <a:lnTo>
                    <a:pt x="371" y="156"/>
                  </a:lnTo>
                  <a:lnTo>
                    <a:pt x="371" y="156"/>
                  </a:lnTo>
                  <a:lnTo>
                    <a:pt x="371" y="156"/>
                  </a:lnTo>
                  <a:lnTo>
                    <a:pt x="369" y="156"/>
                  </a:lnTo>
                  <a:lnTo>
                    <a:pt x="367" y="156"/>
                  </a:lnTo>
                  <a:lnTo>
                    <a:pt x="365" y="158"/>
                  </a:lnTo>
                  <a:lnTo>
                    <a:pt x="365" y="158"/>
                  </a:lnTo>
                  <a:lnTo>
                    <a:pt x="365" y="156"/>
                  </a:lnTo>
                  <a:lnTo>
                    <a:pt x="365" y="156"/>
                  </a:lnTo>
                  <a:lnTo>
                    <a:pt x="365" y="156"/>
                  </a:lnTo>
                  <a:lnTo>
                    <a:pt x="365" y="156"/>
                  </a:lnTo>
                  <a:lnTo>
                    <a:pt x="365" y="154"/>
                  </a:lnTo>
                  <a:lnTo>
                    <a:pt x="365" y="154"/>
                  </a:lnTo>
                  <a:lnTo>
                    <a:pt x="364" y="154"/>
                  </a:lnTo>
                  <a:lnTo>
                    <a:pt x="364" y="154"/>
                  </a:lnTo>
                  <a:lnTo>
                    <a:pt x="362" y="152"/>
                  </a:lnTo>
                  <a:lnTo>
                    <a:pt x="362" y="152"/>
                  </a:lnTo>
                  <a:lnTo>
                    <a:pt x="362" y="152"/>
                  </a:lnTo>
                  <a:lnTo>
                    <a:pt x="362" y="152"/>
                  </a:lnTo>
                  <a:lnTo>
                    <a:pt x="360" y="152"/>
                  </a:lnTo>
                  <a:lnTo>
                    <a:pt x="360" y="152"/>
                  </a:lnTo>
                  <a:lnTo>
                    <a:pt x="360" y="152"/>
                  </a:lnTo>
                  <a:lnTo>
                    <a:pt x="360" y="152"/>
                  </a:lnTo>
                  <a:lnTo>
                    <a:pt x="360" y="152"/>
                  </a:lnTo>
                  <a:lnTo>
                    <a:pt x="360" y="154"/>
                  </a:lnTo>
                  <a:lnTo>
                    <a:pt x="360" y="156"/>
                  </a:lnTo>
                  <a:lnTo>
                    <a:pt x="360" y="156"/>
                  </a:lnTo>
                  <a:lnTo>
                    <a:pt x="360" y="156"/>
                  </a:lnTo>
                  <a:lnTo>
                    <a:pt x="360" y="158"/>
                  </a:lnTo>
                  <a:close/>
                  <a:moveTo>
                    <a:pt x="490" y="760"/>
                  </a:moveTo>
                  <a:lnTo>
                    <a:pt x="490" y="760"/>
                  </a:lnTo>
                  <a:lnTo>
                    <a:pt x="490" y="758"/>
                  </a:lnTo>
                  <a:lnTo>
                    <a:pt x="489" y="758"/>
                  </a:lnTo>
                  <a:lnTo>
                    <a:pt x="489" y="758"/>
                  </a:lnTo>
                  <a:lnTo>
                    <a:pt x="487" y="758"/>
                  </a:lnTo>
                  <a:lnTo>
                    <a:pt x="485" y="760"/>
                  </a:lnTo>
                  <a:lnTo>
                    <a:pt x="487" y="760"/>
                  </a:lnTo>
                  <a:lnTo>
                    <a:pt x="487" y="760"/>
                  </a:lnTo>
                  <a:lnTo>
                    <a:pt x="487" y="760"/>
                  </a:lnTo>
                  <a:lnTo>
                    <a:pt x="489" y="762"/>
                  </a:lnTo>
                  <a:lnTo>
                    <a:pt x="490" y="762"/>
                  </a:lnTo>
                  <a:lnTo>
                    <a:pt x="492" y="763"/>
                  </a:lnTo>
                  <a:lnTo>
                    <a:pt x="492" y="762"/>
                  </a:lnTo>
                  <a:lnTo>
                    <a:pt x="492" y="762"/>
                  </a:lnTo>
                  <a:lnTo>
                    <a:pt x="490" y="760"/>
                  </a:lnTo>
                  <a:close/>
                  <a:moveTo>
                    <a:pt x="129" y="907"/>
                  </a:moveTo>
                  <a:lnTo>
                    <a:pt x="129" y="907"/>
                  </a:lnTo>
                  <a:lnTo>
                    <a:pt x="129" y="907"/>
                  </a:lnTo>
                  <a:lnTo>
                    <a:pt x="129" y="907"/>
                  </a:lnTo>
                  <a:close/>
                  <a:moveTo>
                    <a:pt x="129" y="907"/>
                  </a:moveTo>
                  <a:lnTo>
                    <a:pt x="127" y="907"/>
                  </a:lnTo>
                  <a:lnTo>
                    <a:pt x="127" y="907"/>
                  </a:lnTo>
                  <a:lnTo>
                    <a:pt x="127" y="907"/>
                  </a:lnTo>
                  <a:lnTo>
                    <a:pt x="125" y="907"/>
                  </a:lnTo>
                  <a:lnTo>
                    <a:pt x="125" y="909"/>
                  </a:lnTo>
                  <a:lnTo>
                    <a:pt x="125" y="909"/>
                  </a:lnTo>
                  <a:lnTo>
                    <a:pt x="125" y="911"/>
                  </a:lnTo>
                  <a:lnTo>
                    <a:pt x="125" y="911"/>
                  </a:lnTo>
                  <a:lnTo>
                    <a:pt x="125" y="911"/>
                  </a:lnTo>
                  <a:lnTo>
                    <a:pt x="123" y="911"/>
                  </a:lnTo>
                  <a:lnTo>
                    <a:pt x="123" y="913"/>
                  </a:lnTo>
                  <a:lnTo>
                    <a:pt x="123" y="913"/>
                  </a:lnTo>
                  <a:lnTo>
                    <a:pt x="121" y="913"/>
                  </a:lnTo>
                  <a:lnTo>
                    <a:pt x="117" y="913"/>
                  </a:lnTo>
                  <a:lnTo>
                    <a:pt x="117" y="913"/>
                  </a:lnTo>
                  <a:lnTo>
                    <a:pt x="117" y="913"/>
                  </a:lnTo>
                  <a:lnTo>
                    <a:pt x="117" y="915"/>
                  </a:lnTo>
                  <a:lnTo>
                    <a:pt x="119" y="917"/>
                  </a:lnTo>
                  <a:lnTo>
                    <a:pt x="121" y="919"/>
                  </a:lnTo>
                  <a:lnTo>
                    <a:pt x="123" y="919"/>
                  </a:lnTo>
                  <a:lnTo>
                    <a:pt x="125" y="922"/>
                  </a:lnTo>
                  <a:lnTo>
                    <a:pt x="127" y="926"/>
                  </a:lnTo>
                  <a:lnTo>
                    <a:pt x="127" y="932"/>
                  </a:lnTo>
                  <a:lnTo>
                    <a:pt x="129" y="936"/>
                  </a:lnTo>
                  <a:lnTo>
                    <a:pt x="129" y="936"/>
                  </a:lnTo>
                  <a:lnTo>
                    <a:pt x="129" y="936"/>
                  </a:lnTo>
                  <a:lnTo>
                    <a:pt x="131" y="938"/>
                  </a:lnTo>
                  <a:lnTo>
                    <a:pt x="131" y="936"/>
                  </a:lnTo>
                  <a:lnTo>
                    <a:pt x="131" y="936"/>
                  </a:lnTo>
                  <a:lnTo>
                    <a:pt x="131" y="934"/>
                  </a:lnTo>
                  <a:lnTo>
                    <a:pt x="131" y="934"/>
                  </a:lnTo>
                  <a:lnTo>
                    <a:pt x="129" y="932"/>
                  </a:lnTo>
                  <a:lnTo>
                    <a:pt x="131" y="928"/>
                  </a:lnTo>
                  <a:lnTo>
                    <a:pt x="133" y="921"/>
                  </a:lnTo>
                  <a:lnTo>
                    <a:pt x="133" y="913"/>
                  </a:lnTo>
                  <a:lnTo>
                    <a:pt x="133" y="913"/>
                  </a:lnTo>
                  <a:lnTo>
                    <a:pt x="129" y="907"/>
                  </a:lnTo>
                  <a:close/>
                  <a:moveTo>
                    <a:pt x="496" y="756"/>
                  </a:moveTo>
                  <a:lnTo>
                    <a:pt x="494" y="754"/>
                  </a:lnTo>
                  <a:lnTo>
                    <a:pt x="494" y="754"/>
                  </a:lnTo>
                  <a:lnTo>
                    <a:pt x="492" y="754"/>
                  </a:lnTo>
                  <a:lnTo>
                    <a:pt x="490" y="748"/>
                  </a:lnTo>
                  <a:lnTo>
                    <a:pt x="490" y="746"/>
                  </a:lnTo>
                  <a:lnTo>
                    <a:pt x="490" y="746"/>
                  </a:lnTo>
                  <a:lnTo>
                    <a:pt x="490" y="744"/>
                  </a:lnTo>
                  <a:lnTo>
                    <a:pt x="489" y="744"/>
                  </a:lnTo>
                  <a:lnTo>
                    <a:pt x="490" y="744"/>
                  </a:lnTo>
                  <a:lnTo>
                    <a:pt x="490" y="744"/>
                  </a:lnTo>
                  <a:lnTo>
                    <a:pt x="490" y="744"/>
                  </a:lnTo>
                  <a:lnTo>
                    <a:pt x="492" y="744"/>
                  </a:lnTo>
                  <a:lnTo>
                    <a:pt x="492" y="743"/>
                  </a:lnTo>
                  <a:lnTo>
                    <a:pt x="492" y="743"/>
                  </a:lnTo>
                  <a:lnTo>
                    <a:pt x="492" y="743"/>
                  </a:lnTo>
                  <a:lnTo>
                    <a:pt x="494" y="741"/>
                  </a:lnTo>
                  <a:lnTo>
                    <a:pt x="494" y="741"/>
                  </a:lnTo>
                  <a:lnTo>
                    <a:pt x="494" y="741"/>
                  </a:lnTo>
                  <a:lnTo>
                    <a:pt x="494" y="741"/>
                  </a:lnTo>
                  <a:lnTo>
                    <a:pt x="494" y="743"/>
                  </a:lnTo>
                  <a:lnTo>
                    <a:pt x="494" y="743"/>
                  </a:lnTo>
                  <a:lnTo>
                    <a:pt x="494" y="743"/>
                  </a:lnTo>
                  <a:lnTo>
                    <a:pt x="494" y="743"/>
                  </a:lnTo>
                  <a:lnTo>
                    <a:pt x="494" y="743"/>
                  </a:lnTo>
                  <a:lnTo>
                    <a:pt x="494" y="743"/>
                  </a:lnTo>
                  <a:lnTo>
                    <a:pt x="496" y="743"/>
                  </a:lnTo>
                  <a:lnTo>
                    <a:pt x="496" y="743"/>
                  </a:lnTo>
                  <a:lnTo>
                    <a:pt x="496" y="743"/>
                  </a:lnTo>
                  <a:lnTo>
                    <a:pt x="496" y="741"/>
                  </a:lnTo>
                  <a:lnTo>
                    <a:pt x="496" y="739"/>
                  </a:lnTo>
                  <a:lnTo>
                    <a:pt x="496" y="739"/>
                  </a:lnTo>
                  <a:lnTo>
                    <a:pt x="496" y="737"/>
                  </a:lnTo>
                  <a:lnTo>
                    <a:pt x="492" y="735"/>
                  </a:lnTo>
                  <a:lnTo>
                    <a:pt x="490" y="733"/>
                  </a:lnTo>
                  <a:lnTo>
                    <a:pt x="490" y="729"/>
                  </a:lnTo>
                  <a:lnTo>
                    <a:pt x="489" y="727"/>
                  </a:lnTo>
                  <a:lnTo>
                    <a:pt x="487" y="727"/>
                  </a:lnTo>
                  <a:lnTo>
                    <a:pt x="487" y="727"/>
                  </a:lnTo>
                  <a:lnTo>
                    <a:pt x="487" y="726"/>
                  </a:lnTo>
                  <a:lnTo>
                    <a:pt x="487" y="726"/>
                  </a:lnTo>
                  <a:lnTo>
                    <a:pt x="487" y="724"/>
                  </a:lnTo>
                  <a:lnTo>
                    <a:pt x="485" y="724"/>
                  </a:lnTo>
                  <a:lnTo>
                    <a:pt x="485" y="722"/>
                  </a:lnTo>
                  <a:lnTo>
                    <a:pt x="485" y="722"/>
                  </a:lnTo>
                  <a:lnTo>
                    <a:pt x="485" y="720"/>
                  </a:lnTo>
                  <a:lnTo>
                    <a:pt x="487" y="718"/>
                  </a:lnTo>
                  <a:lnTo>
                    <a:pt x="485" y="718"/>
                  </a:lnTo>
                  <a:lnTo>
                    <a:pt x="485" y="716"/>
                  </a:lnTo>
                  <a:lnTo>
                    <a:pt x="487" y="714"/>
                  </a:lnTo>
                  <a:lnTo>
                    <a:pt x="487" y="714"/>
                  </a:lnTo>
                  <a:lnTo>
                    <a:pt x="487" y="712"/>
                  </a:lnTo>
                  <a:lnTo>
                    <a:pt x="487" y="712"/>
                  </a:lnTo>
                  <a:lnTo>
                    <a:pt x="487" y="712"/>
                  </a:lnTo>
                  <a:lnTo>
                    <a:pt x="485" y="712"/>
                  </a:lnTo>
                  <a:lnTo>
                    <a:pt x="485" y="712"/>
                  </a:lnTo>
                  <a:lnTo>
                    <a:pt x="485" y="712"/>
                  </a:lnTo>
                  <a:lnTo>
                    <a:pt x="485" y="712"/>
                  </a:lnTo>
                  <a:lnTo>
                    <a:pt x="485" y="712"/>
                  </a:lnTo>
                  <a:lnTo>
                    <a:pt x="485" y="712"/>
                  </a:lnTo>
                  <a:lnTo>
                    <a:pt x="485" y="714"/>
                  </a:lnTo>
                  <a:lnTo>
                    <a:pt x="485" y="716"/>
                  </a:lnTo>
                  <a:lnTo>
                    <a:pt x="483" y="716"/>
                  </a:lnTo>
                  <a:lnTo>
                    <a:pt x="483" y="714"/>
                  </a:lnTo>
                  <a:lnTo>
                    <a:pt x="483" y="712"/>
                  </a:lnTo>
                  <a:lnTo>
                    <a:pt x="483" y="712"/>
                  </a:lnTo>
                  <a:lnTo>
                    <a:pt x="483" y="712"/>
                  </a:lnTo>
                  <a:lnTo>
                    <a:pt x="483" y="710"/>
                  </a:lnTo>
                  <a:lnTo>
                    <a:pt x="483" y="710"/>
                  </a:lnTo>
                  <a:lnTo>
                    <a:pt x="485" y="712"/>
                  </a:lnTo>
                  <a:lnTo>
                    <a:pt x="485" y="712"/>
                  </a:lnTo>
                  <a:lnTo>
                    <a:pt x="485" y="710"/>
                  </a:lnTo>
                  <a:lnTo>
                    <a:pt x="485" y="710"/>
                  </a:lnTo>
                  <a:lnTo>
                    <a:pt x="485" y="710"/>
                  </a:lnTo>
                  <a:lnTo>
                    <a:pt x="485" y="710"/>
                  </a:lnTo>
                  <a:lnTo>
                    <a:pt x="485" y="710"/>
                  </a:lnTo>
                  <a:lnTo>
                    <a:pt x="485" y="710"/>
                  </a:lnTo>
                  <a:lnTo>
                    <a:pt x="485" y="708"/>
                  </a:lnTo>
                  <a:lnTo>
                    <a:pt x="485" y="708"/>
                  </a:lnTo>
                  <a:lnTo>
                    <a:pt x="485" y="708"/>
                  </a:lnTo>
                  <a:lnTo>
                    <a:pt x="485" y="707"/>
                  </a:lnTo>
                  <a:lnTo>
                    <a:pt x="485" y="707"/>
                  </a:lnTo>
                  <a:lnTo>
                    <a:pt x="483" y="708"/>
                  </a:lnTo>
                  <a:lnTo>
                    <a:pt x="483" y="707"/>
                  </a:lnTo>
                  <a:lnTo>
                    <a:pt x="481" y="707"/>
                  </a:lnTo>
                  <a:lnTo>
                    <a:pt x="481" y="705"/>
                  </a:lnTo>
                  <a:lnTo>
                    <a:pt x="481" y="705"/>
                  </a:lnTo>
                  <a:lnTo>
                    <a:pt x="481" y="703"/>
                  </a:lnTo>
                  <a:lnTo>
                    <a:pt x="481" y="703"/>
                  </a:lnTo>
                  <a:lnTo>
                    <a:pt x="481" y="703"/>
                  </a:lnTo>
                  <a:lnTo>
                    <a:pt x="481" y="701"/>
                  </a:lnTo>
                  <a:lnTo>
                    <a:pt x="481" y="701"/>
                  </a:lnTo>
                  <a:lnTo>
                    <a:pt x="481" y="701"/>
                  </a:lnTo>
                  <a:lnTo>
                    <a:pt x="481" y="699"/>
                  </a:lnTo>
                  <a:lnTo>
                    <a:pt x="481" y="699"/>
                  </a:lnTo>
                  <a:lnTo>
                    <a:pt x="481" y="699"/>
                  </a:lnTo>
                  <a:lnTo>
                    <a:pt x="483" y="699"/>
                  </a:lnTo>
                  <a:lnTo>
                    <a:pt x="485" y="701"/>
                  </a:lnTo>
                  <a:lnTo>
                    <a:pt x="485" y="701"/>
                  </a:lnTo>
                  <a:lnTo>
                    <a:pt x="485" y="701"/>
                  </a:lnTo>
                  <a:lnTo>
                    <a:pt x="485" y="703"/>
                  </a:lnTo>
                  <a:lnTo>
                    <a:pt x="483" y="703"/>
                  </a:lnTo>
                  <a:lnTo>
                    <a:pt x="483" y="703"/>
                  </a:lnTo>
                  <a:lnTo>
                    <a:pt x="483" y="703"/>
                  </a:lnTo>
                  <a:lnTo>
                    <a:pt x="485" y="703"/>
                  </a:lnTo>
                  <a:lnTo>
                    <a:pt x="485" y="705"/>
                  </a:lnTo>
                  <a:lnTo>
                    <a:pt x="487" y="705"/>
                  </a:lnTo>
                  <a:lnTo>
                    <a:pt x="487" y="703"/>
                  </a:lnTo>
                  <a:lnTo>
                    <a:pt x="487" y="703"/>
                  </a:lnTo>
                  <a:lnTo>
                    <a:pt x="487" y="701"/>
                  </a:lnTo>
                  <a:lnTo>
                    <a:pt x="487" y="701"/>
                  </a:lnTo>
                  <a:lnTo>
                    <a:pt x="487" y="699"/>
                  </a:lnTo>
                  <a:lnTo>
                    <a:pt x="487" y="701"/>
                  </a:lnTo>
                  <a:lnTo>
                    <a:pt x="485" y="699"/>
                  </a:lnTo>
                  <a:lnTo>
                    <a:pt x="485" y="699"/>
                  </a:lnTo>
                  <a:lnTo>
                    <a:pt x="485" y="699"/>
                  </a:lnTo>
                  <a:lnTo>
                    <a:pt x="485" y="697"/>
                  </a:lnTo>
                  <a:lnTo>
                    <a:pt x="485" y="697"/>
                  </a:lnTo>
                  <a:lnTo>
                    <a:pt x="487" y="697"/>
                  </a:lnTo>
                  <a:lnTo>
                    <a:pt x="485" y="697"/>
                  </a:lnTo>
                  <a:lnTo>
                    <a:pt x="485" y="697"/>
                  </a:lnTo>
                  <a:lnTo>
                    <a:pt x="485" y="697"/>
                  </a:lnTo>
                  <a:lnTo>
                    <a:pt x="485" y="697"/>
                  </a:lnTo>
                  <a:lnTo>
                    <a:pt x="483" y="695"/>
                  </a:lnTo>
                  <a:lnTo>
                    <a:pt x="483" y="695"/>
                  </a:lnTo>
                  <a:lnTo>
                    <a:pt x="483" y="695"/>
                  </a:lnTo>
                  <a:lnTo>
                    <a:pt x="483" y="695"/>
                  </a:lnTo>
                  <a:lnTo>
                    <a:pt x="483" y="693"/>
                  </a:lnTo>
                  <a:lnTo>
                    <a:pt x="483" y="693"/>
                  </a:lnTo>
                  <a:lnTo>
                    <a:pt x="481" y="693"/>
                  </a:lnTo>
                  <a:lnTo>
                    <a:pt x="481" y="691"/>
                  </a:lnTo>
                  <a:lnTo>
                    <a:pt x="481" y="691"/>
                  </a:lnTo>
                  <a:lnTo>
                    <a:pt x="481" y="690"/>
                  </a:lnTo>
                  <a:lnTo>
                    <a:pt x="479" y="690"/>
                  </a:lnTo>
                  <a:lnTo>
                    <a:pt x="479" y="690"/>
                  </a:lnTo>
                  <a:lnTo>
                    <a:pt x="479" y="690"/>
                  </a:lnTo>
                  <a:lnTo>
                    <a:pt x="479" y="688"/>
                  </a:lnTo>
                  <a:lnTo>
                    <a:pt x="479" y="688"/>
                  </a:lnTo>
                  <a:lnTo>
                    <a:pt x="479" y="690"/>
                  </a:lnTo>
                  <a:lnTo>
                    <a:pt x="481" y="691"/>
                  </a:lnTo>
                  <a:lnTo>
                    <a:pt x="483" y="693"/>
                  </a:lnTo>
                  <a:lnTo>
                    <a:pt x="485" y="695"/>
                  </a:lnTo>
                  <a:lnTo>
                    <a:pt x="485" y="695"/>
                  </a:lnTo>
                  <a:lnTo>
                    <a:pt x="485" y="695"/>
                  </a:lnTo>
                  <a:lnTo>
                    <a:pt x="485" y="695"/>
                  </a:lnTo>
                  <a:lnTo>
                    <a:pt x="485" y="695"/>
                  </a:lnTo>
                  <a:lnTo>
                    <a:pt x="485" y="693"/>
                  </a:lnTo>
                  <a:lnTo>
                    <a:pt x="485" y="693"/>
                  </a:lnTo>
                  <a:lnTo>
                    <a:pt x="485" y="693"/>
                  </a:lnTo>
                  <a:lnTo>
                    <a:pt x="485" y="693"/>
                  </a:lnTo>
                  <a:lnTo>
                    <a:pt x="485" y="693"/>
                  </a:lnTo>
                  <a:lnTo>
                    <a:pt x="485" y="693"/>
                  </a:lnTo>
                  <a:lnTo>
                    <a:pt x="483" y="691"/>
                  </a:lnTo>
                  <a:lnTo>
                    <a:pt x="483" y="691"/>
                  </a:lnTo>
                  <a:lnTo>
                    <a:pt x="483" y="691"/>
                  </a:lnTo>
                  <a:lnTo>
                    <a:pt x="483" y="691"/>
                  </a:lnTo>
                  <a:lnTo>
                    <a:pt x="481" y="690"/>
                  </a:lnTo>
                  <a:lnTo>
                    <a:pt x="481" y="688"/>
                  </a:lnTo>
                  <a:lnTo>
                    <a:pt x="481" y="686"/>
                  </a:lnTo>
                  <a:lnTo>
                    <a:pt x="481" y="684"/>
                  </a:lnTo>
                  <a:lnTo>
                    <a:pt x="481" y="684"/>
                  </a:lnTo>
                  <a:lnTo>
                    <a:pt x="479" y="682"/>
                  </a:lnTo>
                  <a:lnTo>
                    <a:pt x="479" y="682"/>
                  </a:lnTo>
                  <a:lnTo>
                    <a:pt x="481" y="680"/>
                  </a:lnTo>
                  <a:lnTo>
                    <a:pt x="481" y="680"/>
                  </a:lnTo>
                  <a:lnTo>
                    <a:pt x="483" y="678"/>
                  </a:lnTo>
                  <a:lnTo>
                    <a:pt x="481" y="678"/>
                  </a:lnTo>
                  <a:lnTo>
                    <a:pt x="481" y="678"/>
                  </a:lnTo>
                  <a:lnTo>
                    <a:pt x="481" y="676"/>
                  </a:lnTo>
                  <a:lnTo>
                    <a:pt x="479" y="676"/>
                  </a:lnTo>
                  <a:lnTo>
                    <a:pt x="479" y="676"/>
                  </a:lnTo>
                  <a:lnTo>
                    <a:pt x="481" y="674"/>
                  </a:lnTo>
                  <a:lnTo>
                    <a:pt x="481" y="673"/>
                  </a:lnTo>
                  <a:lnTo>
                    <a:pt x="481" y="673"/>
                  </a:lnTo>
                  <a:lnTo>
                    <a:pt x="481" y="671"/>
                  </a:lnTo>
                  <a:lnTo>
                    <a:pt x="483" y="673"/>
                  </a:lnTo>
                  <a:lnTo>
                    <a:pt x="483" y="676"/>
                  </a:lnTo>
                  <a:lnTo>
                    <a:pt x="483" y="680"/>
                  </a:lnTo>
                  <a:lnTo>
                    <a:pt x="483" y="680"/>
                  </a:lnTo>
                  <a:lnTo>
                    <a:pt x="485" y="680"/>
                  </a:lnTo>
                  <a:lnTo>
                    <a:pt x="485" y="680"/>
                  </a:lnTo>
                  <a:lnTo>
                    <a:pt x="485" y="678"/>
                  </a:lnTo>
                  <a:lnTo>
                    <a:pt x="485" y="673"/>
                  </a:lnTo>
                  <a:lnTo>
                    <a:pt x="485" y="671"/>
                  </a:lnTo>
                  <a:lnTo>
                    <a:pt x="483" y="671"/>
                  </a:lnTo>
                  <a:lnTo>
                    <a:pt x="483" y="669"/>
                  </a:lnTo>
                  <a:lnTo>
                    <a:pt x="481" y="661"/>
                  </a:lnTo>
                  <a:lnTo>
                    <a:pt x="479" y="655"/>
                  </a:lnTo>
                  <a:lnTo>
                    <a:pt x="479" y="655"/>
                  </a:lnTo>
                  <a:lnTo>
                    <a:pt x="477" y="654"/>
                  </a:lnTo>
                  <a:lnTo>
                    <a:pt x="475" y="654"/>
                  </a:lnTo>
                  <a:lnTo>
                    <a:pt x="477" y="652"/>
                  </a:lnTo>
                  <a:lnTo>
                    <a:pt x="477" y="652"/>
                  </a:lnTo>
                  <a:lnTo>
                    <a:pt x="479" y="652"/>
                  </a:lnTo>
                  <a:lnTo>
                    <a:pt x="479" y="654"/>
                  </a:lnTo>
                  <a:lnTo>
                    <a:pt x="479" y="654"/>
                  </a:lnTo>
                  <a:lnTo>
                    <a:pt x="481" y="654"/>
                  </a:lnTo>
                  <a:lnTo>
                    <a:pt x="479" y="650"/>
                  </a:lnTo>
                  <a:lnTo>
                    <a:pt x="477" y="648"/>
                  </a:lnTo>
                  <a:lnTo>
                    <a:pt x="479" y="648"/>
                  </a:lnTo>
                  <a:lnTo>
                    <a:pt x="477" y="644"/>
                  </a:lnTo>
                  <a:lnTo>
                    <a:pt x="477" y="644"/>
                  </a:lnTo>
                  <a:lnTo>
                    <a:pt x="477" y="642"/>
                  </a:lnTo>
                  <a:lnTo>
                    <a:pt x="475" y="640"/>
                  </a:lnTo>
                  <a:lnTo>
                    <a:pt x="473" y="638"/>
                  </a:lnTo>
                  <a:lnTo>
                    <a:pt x="473" y="637"/>
                  </a:lnTo>
                  <a:lnTo>
                    <a:pt x="473" y="637"/>
                  </a:lnTo>
                  <a:lnTo>
                    <a:pt x="473" y="633"/>
                  </a:lnTo>
                  <a:lnTo>
                    <a:pt x="473" y="631"/>
                  </a:lnTo>
                  <a:lnTo>
                    <a:pt x="472" y="629"/>
                  </a:lnTo>
                  <a:lnTo>
                    <a:pt x="470" y="623"/>
                  </a:lnTo>
                  <a:lnTo>
                    <a:pt x="470" y="623"/>
                  </a:lnTo>
                  <a:lnTo>
                    <a:pt x="470" y="625"/>
                  </a:lnTo>
                  <a:lnTo>
                    <a:pt x="470" y="625"/>
                  </a:lnTo>
                  <a:lnTo>
                    <a:pt x="470" y="623"/>
                  </a:lnTo>
                  <a:lnTo>
                    <a:pt x="470" y="623"/>
                  </a:lnTo>
                  <a:lnTo>
                    <a:pt x="470" y="623"/>
                  </a:lnTo>
                  <a:lnTo>
                    <a:pt x="470" y="623"/>
                  </a:lnTo>
                  <a:lnTo>
                    <a:pt x="470" y="623"/>
                  </a:lnTo>
                  <a:lnTo>
                    <a:pt x="470" y="621"/>
                  </a:lnTo>
                  <a:lnTo>
                    <a:pt x="470" y="621"/>
                  </a:lnTo>
                  <a:lnTo>
                    <a:pt x="470" y="616"/>
                  </a:lnTo>
                  <a:lnTo>
                    <a:pt x="470" y="616"/>
                  </a:lnTo>
                  <a:lnTo>
                    <a:pt x="470" y="618"/>
                  </a:lnTo>
                  <a:lnTo>
                    <a:pt x="472" y="618"/>
                  </a:lnTo>
                  <a:lnTo>
                    <a:pt x="470" y="614"/>
                  </a:lnTo>
                  <a:lnTo>
                    <a:pt x="470" y="614"/>
                  </a:lnTo>
                  <a:lnTo>
                    <a:pt x="468" y="610"/>
                  </a:lnTo>
                  <a:lnTo>
                    <a:pt x="468" y="610"/>
                  </a:lnTo>
                  <a:lnTo>
                    <a:pt x="466" y="606"/>
                  </a:lnTo>
                  <a:lnTo>
                    <a:pt x="466" y="606"/>
                  </a:lnTo>
                  <a:lnTo>
                    <a:pt x="464" y="606"/>
                  </a:lnTo>
                  <a:lnTo>
                    <a:pt x="464" y="606"/>
                  </a:lnTo>
                  <a:lnTo>
                    <a:pt x="466" y="606"/>
                  </a:lnTo>
                  <a:lnTo>
                    <a:pt x="460" y="595"/>
                  </a:lnTo>
                  <a:lnTo>
                    <a:pt x="458" y="591"/>
                  </a:lnTo>
                  <a:lnTo>
                    <a:pt x="458" y="584"/>
                  </a:lnTo>
                  <a:lnTo>
                    <a:pt x="458" y="585"/>
                  </a:lnTo>
                  <a:lnTo>
                    <a:pt x="458" y="585"/>
                  </a:lnTo>
                  <a:lnTo>
                    <a:pt x="458" y="585"/>
                  </a:lnTo>
                  <a:lnTo>
                    <a:pt x="458" y="585"/>
                  </a:lnTo>
                  <a:lnTo>
                    <a:pt x="458" y="585"/>
                  </a:lnTo>
                  <a:lnTo>
                    <a:pt x="456" y="584"/>
                  </a:lnTo>
                  <a:lnTo>
                    <a:pt x="456" y="584"/>
                  </a:lnTo>
                  <a:lnTo>
                    <a:pt x="456" y="584"/>
                  </a:lnTo>
                  <a:lnTo>
                    <a:pt x="456" y="584"/>
                  </a:lnTo>
                  <a:lnTo>
                    <a:pt x="454" y="584"/>
                  </a:lnTo>
                  <a:lnTo>
                    <a:pt x="456" y="584"/>
                  </a:lnTo>
                  <a:lnTo>
                    <a:pt x="456" y="584"/>
                  </a:lnTo>
                  <a:lnTo>
                    <a:pt x="458" y="584"/>
                  </a:lnTo>
                  <a:lnTo>
                    <a:pt x="458" y="582"/>
                  </a:lnTo>
                  <a:lnTo>
                    <a:pt x="458" y="580"/>
                  </a:lnTo>
                  <a:lnTo>
                    <a:pt x="458" y="580"/>
                  </a:lnTo>
                  <a:lnTo>
                    <a:pt x="460" y="580"/>
                  </a:lnTo>
                  <a:lnTo>
                    <a:pt x="460" y="580"/>
                  </a:lnTo>
                  <a:lnTo>
                    <a:pt x="458" y="580"/>
                  </a:lnTo>
                  <a:lnTo>
                    <a:pt x="458" y="580"/>
                  </a:lnTo>
                  <a:lnTo>
                    <a:pt x="458" y="580"/>
                  </a:lnTo>
                  <a:lnTo>
                    <a:pt x="458" y="578"/>
                  </a:lnTo>
                  <a:lnTo>
                    <a:pt x="458" y="578"/>
                  </a:lnTo>
                  <a:lnTo>
                    <a:pt x="460" y="578"/>
                  </a:lnTo>
                  <a:lnTo>
                    <a:pt x="460" y="578"/>
                  </a:lnTo>
                  <a:lnTo>
                    <a:pt x="462" y="576"/>
                  </a:lnTo>
                  <a:lnTo>
                    <a:pt x="460" y="576"/>
                  </a:lnTo>
                  <a:lnTo>
                    <a:pt x="460" y="576"/>
                  </a:lnTo>
                  <a:lnTo>
                    <a:pt x="460" y="576"/>
                  </a:lnTo>
                  <a:lnTo>
                    <a:pt x="458" y="576"/>
                  </a:lnTo>
                  <a:lnTo>
                    <a:pt x="456" y="574"/>
                  </a:lnTo>
                  <a:lnTo>
                    <a:pt x="456" y="574"/>
                  </a:lnTo>
                  <a:lnTo>
                    <a:pt x="456" y="570"/>
                  </a:lnTo>
                  <a:lnTo>
                    <a:pt x="456" y="570"/>
                  </a:lnTo>
                  <a:lnTo>
                    <a:pt x="454" y="568"/>
                  </a:lnTo>
                  <a:lnTo>
                    <a:pt x="454" y="568"/>
                  </a:lnTo>
                  <a:lnTo>
                    <a:pt x="454" y="568"/>
                  </a:lnTo>
                  <a:lnTo>
                    <a:pt x="453" y="565"/>
                  </a:lnTo>
                  <a:lnTo>
                    <a:pt x="453" y="565"/>
                  </a:lnTo>
                  <a:lnTo>
                    <a:pt x="453" y="565"/>
                  </a:lnTo>
                  <a:lnTo>
                    <a:pt x="453" y="565"/>
                  </a:lnTo>
                  <a:lnTo>
                    <a:pt x="451" y="565"/>
                  </a:lnTo>
                  <a:lnTo>
                    <a:pt x="451" y="565"/>
                  </a:lnTo>
                  <a:lnTo>
                    <a:pt x="451" y="565"/>
                  </a:lnTo>
                  <a:lnTo>
                    <a:pt x="453" y="565"/>
                  </a:lnTo>
                  <a:lnTo>
                    <a:pt x="453" y="565"/>
                  </a:lnTo>
                  <a:lnTo>
                    <a:pt x="453" y="566"/>
                  </a:lnTo>
                  <a:lnTo>
                    <a:pt x="451" y="566"/>
                  </a:lnTo>
                  <a:lnTo>
                    <a:pt x="451" y="568"/>
                  </a:lnTo>
                  <a:lnTo>
                    <a:pt x="451" y="570"/>
                  </a:lnTo>
                  <a:lnTo>
                    <a:pt x="453" y="570"/>
                  </a:lnTo>
                  <a:lnTo>
                    <a:pt x="453" y="570"/>
                  </a:lnTo>
                  <a:lnTo>
                    <a:pt x="451" y="570"/>
                  </a:lnTo>
                  <a:lnTo>
                    <a:pt x="451" y="570"/>
                  </a:lnTo>
                  <a:lnTo>
                    <a:pt x="451" y="570"/>
                  </a:lnTo>
                  <a:lnTo>
                    <a:pt x="451" y="572"/>
                  </a:lnTo>
                  <a:lnTo>
                    <a:pt x="451" y="572"/>
                  </a:lnTo>
                  <a:lnTo>
                    <a:pt x="449" y="572"/>
                  </a:lnTo>
                  <a:lnTo>
                    <a:pt x="449" y="570"/>
                  </a:lnTo>
                  <a:lnTo>
                    <a:pt x="449" y="570"/>
                  </a:lnTo>
                  <a:lnTo>
                    <a:pt x="451" y="570"/>
                  </a:lnTo>
                  <a:lnTo>
                    <a:pt x="449" y="570"/>
                  </a:lnTo>
                  <a:lnTo>
                    <a:pt x="449" y="568"/>
                  </a:lnTo>
                  <a:lnTo>
                    <a:pt x="449" y="568"/>
                  </a:lnTo>
                  <a:lnTo>
                    <a:pt x="449" y="566"/>
                  </a:lnTo>
                  <a:lnTo>
                    <a:pt x="449" y="566"/>
                  </a:lnTo>
                  <a:lnTo>
                    <a:pt x="447" y="566"/>
                  </a:lnTo>
                  <a:lnTo>
                    <a:pt x="447" y="566"/>
                  </a:lnTo>
                  <a:lnTo>
                    <a:pt x="447" y="565"/>
                  </a:lnTo>
                  <a:lnTo>
                    <a:pt x="445" y="565"/>
                  </a:lnTo>
                  <a:lnTo>
                    <a:pt x="445" y="563"/>
                  </a:lnTo>
                  <a:lnTo>
                    <a:pt x="445" y="561"/>
                  </a:lnTo>
                  <a:lnTo>
                    <a:pt x="445" y="561"/>
                  </a:lnTo>
                  <a:lnTo>
                    <a:pt x="443" y="561"/>
                  </a:lnTo>
                  <a:lnTo>
                    <a:pt x="443" y="563"/>
                  </a:lnTo>
                  <a:lnTo>
                    <a:pt x="441" y="565"/>
                  </a:lnTo>
                  <a:lnTo>
                    <a:pt x="439" y="563"/>
                  </a:lnTo>
                  <a:lnTo>
                    <a:pt x="439" y="561"/>
                  </a:lnTo>
                  <a:lnTo>
                    <a:pt x="439" y="561"/>
                  </a:lnTo>
                  <a:lnTo>
                    <a:pt x="441" y="561"/>
                  </a:lnTo>
                  <a:lnTo>
                    <a:pt x="441" y="559"/>
                  </a:lnTo>
                  <a:lnTo>
                    <a:pt x="441" y="561"/>
                  </a:lnTo>
                  <a:lnTo>
                    <a:pt x="443" y="561"/>
                  </a:lnTo>
                  <a:lnTo>
                    <a:pt x="443" y="559"/>
                  </a:lnTo>
                  <a:lnTo>
                    <a:pt x="441" y="559"/>
                  </a:lnTo>
                  <a:lnTo>
                    <a:pt x="439" y="557"/>
                  </a:lnTo>
                  <a:lnTo>
                    <a:pt x="428" y="542"/>
                  </a:lnTo>
                  <a:lnTo>
                    <a:pt x="426" y="538"/>
                  </a:lnTo>
                  <a:lnTo>
                    <a:pt x="424" y="534"/>
                  </a:lnTo>
                  <a:lnTo>
                    <a:pt x="424" y="532"/>
                  </a:lnTo>
                  <a:lnTo>
                    <a:pt x="424" y="532"/>
                  </a:lnTo>
                  <a:lnTo>
                    <a:pt x="424" y="532"/>
                  </a:lnTo>
                  <a:lnTo>
                    <a:pt x="424" y="534"/>
                  </a:lnTo>
                  <a:lnTo>
                    <a:pt x="422" y="534"/>
                  </a:lnTo>
                  <a:lnTo>
                    <a:pt x="422" y="534"/>
                  </a:lnTo>
                  <a:lnTo>
                    <a:pt x="422" y="534"/>
                  </a:lnTo>
                  <a:lnTo>
                    <a:pt x="422" y="532"/>
                  </a:lnTo>
                  <a:lnTo>
                    <a:pt x="424" y="532"/>
                  </a:lnTo>
                  <a:lnTo>
                    <a:pt x="424" y="532"/>
                  </a:lnTo>
                  <a:lnTo>
                    <a:pt x="422" y="531"/>
                  </a:lnTo>
                  <a:lnTo>
                    <a:pt x="420" y="531"/>
                  </a:lnTo>
                  <a:lnTo>
                    <a:pt x="418" y="529"/>
                  </a:lnTo>
                  <a:lnTo>
                    <a:pt x="417" y="527"/>
                  </a:lnTo>
                  <a:lnTo>
                    <a:pt x="417" y="525"/>
                  </a:lnTo>
                  <a:lnTo>
                    <a:pt x="415" y="523"/>
                  </a:lnTo>
                  <a:lnTo>
                    <a:pt x="415" y="519"/>
                  </a:lnTo>
                  <a:lnTo>
                    <a:pt x="415" y="517"/>
                  </a:lnTo>
                  <a:lnTo>
                    <a:pt x="417" y="517"/>
                  </a:lnTo>
                  <a:lnTo>
                    <a:pt x="418" y="517"/>
                  </a:lnTo>
                  <a:lnTo>
                    <a:pt x="418" y="517"/>
                  </a:lnTo>
                  <a:lnTo>
                    <a:pt x="418" y="517"/>
                  </a:lnTo>
                  <a:lnTo>
                    <a:pt x="418" y="517"/>
                  </a:lnTo>
                  <a:lnTo>
                    <a:pt x="420" y="515"/>
                  </a:lnTo>
                  <a:lnTo>
                    <a:pt x="420" y="515"/>
                  </a:lnTo>
                  <a:lnTo>
                    <a:pt x="420" y="513"/>
                  </a:lnTo>
                  <a:lnTo>
                    <a:pt x="420" y="513"/>
                  </a:lnTo>
                  <a:lnTo>
                    <a:pt x="418" y="513"/>
                  </a:lnTo>
                  <a:lnTo>
                    <a:pt x="418" y="513"/>
                  </a:lnTo>
                  <a:lnTo>
                    <a:pt x="418" y="515"/>
                  </a:lnTo>
                  <a:lnTo>
                    <a:pt x="418" y="515"/>
                  </a:lnTo>
                  <a:lnTo>
                    <a:pt x="417" y="515"/>
                  </a:lnTo>
                  <a:lnTo>
                    <a:pt x="417" y="515"/>
                  </a:lnTo>
                  <a:lnTo>
                    <a:pt x="415" y="513"/>
                  </a:lnTo>
                  <a:lnTo>
                    <a:pt x="415" y="513"/>
                  </a:lnTo>
                  <a:lnTo>
                    <a:pt x="415" y="513"/>
                  </a:lnTo>
                  <a:lnTo>
                    <a:pt x="415" y="513"/>
                  </a:lnTo>
                  <a:lnTo>
                    <a:pt x="415" y="513"/>
                  </a:lnTo>
                  <a:lnTo>
                    <a:pt x="415" y="513"/>
                  </a:lnTo>
                  <a:lnTo>
                    <a:pt x="413" y="513"/>
                  </a:lnTo>
                  <a:lnTo>
                    <a:pt x="413" y="513"/>
                  </a:lnTo>
                  <a:lnTo>
                    <a:pt x="413" y="513"/>
                  </a:lnTo>
                  <a:lnTo>
                    <a:pt x="413" y="515"/>
                  </a:lnTo>
                  <a:lnTo>
                    <a:pt x="413" y="515"/>
                  </a:lnTo>
                  <a:lnTo>
                    <a:pt x="413" y="515"/>
                  </a:lnTo>
                  <a:lnTo>
                    <a:pt x="415" y="515"/>
                  </a:lnTo>
                  <a:lnTo>
                    <a:pt x="415" y="517"/>
                  </a:lnTo>
                  <a:lnTo>
                    <a:pt x="413" y="519"/>
                  </a:lnTo>
                  <a:lnTo>
                    <a:pt x="413" y="519"/>
                  </a:lnTo>
                  <a:lnTo>
                    <a:pt x="415" y="521"/>
                  </a:lnTo>
                  <a:lnTo>
                    <a:pt x="415" y="525"/>
                  </a:lnTo>
                  <a:lnTo>
                    <a:pt x="415" y="523"/>
                  </a:lnTo>
                  <a:lnTo>
                    <a:pt x="413" y="523"/>
                  </a:lnTo>
                  <a:lnTo>
                    <a:pt x="411" y="525"/>
                  </a:lnTo>
                  <a:lnTo>
                    <a:pt x="411" y="525"/>
                  </a:lnTo>
                  <a:lnTo>
                    <a:pt x="411" y="523"/>
                  </a:lnTo>
                  <a:lnTo>
                    <a:pt x="413" y="523"/>
                  </a:lnTo>
                  <a:lnTo>
                    <a:pt x="413" y="523"/>
                  </a:lnTo>
                  <a:lnTo>
                    <a:pt x="413" y="521"/>
                  </a:lnTo>
                  <a:lnTo>
                    <a:pt x="413" y="521"/>
                  </a:lnTo>
                  <a:lnTo>
                    <a:pt x="413" y="519"/>
                  </a:lnTo>
                  <a:lnTo>
                    <a:pt x="413" y="519"/>
                  </a:lnTo>
                  <a:lnTo>
                    <a:pt x="411" y="519"/>
                  </a:lnTo>
                  <a:lnTo>
                    <a:pt x="411" y="519"/>
                  </a:lnTo>
                  <a:lnTo>
                    <a:pt x="409" y="519"/>
                  </a:lnTo>
                  <a:lnTo>
                    <a:pt x="407" y="517"/>
                  </a:lnTo>
                  <a:lnTo>
                    <a:pt x="407" y="517"/>
                  </a:lnTo>
                  <a:lnTo>
                    <a:pt x="407" y="513"/>
                  </a:lnTo>
                  <a:lnTo>
                    <a:pt x="407" y="513"/>
                  </a:lnTo>
                  <a:lnTo>
                    <a:pt x="409" y="512"/>
                  </a:lnTo>
                  <a:lnTo>
                    <a:pt x="411" y="510"/>
                  </a:lnTo>
                  <a:lnTo>
                    <a:pt x="409" y="510"/>
                  </a:lnTo>
                  <a:lnTo>
                    <a:pt x="407" y="510"/>
                  </a:lnTo>
                  <a:lnTo>
                    <a:pt x="405" y="510"/>
                  </a:lnTo>
                  <a:lnTo>
                    <a:pt x="405" y="508"/>
                  </a:lnTo>
                  <a:lnTo>
                    <a:pt x="403" y="508"/>
                  </a:lnTo>
                  <a:lnTo>
                    <a:pt x="403" y="510"/>
                  </a:lnTo>
                  <a:lnTo>
                    <a:pt x="401" y="508"/>
                  </a:lnTo>
                  <a:lnTo>
                    <a:pt x="401" y="508"/>
                  </a:lnTo>
                  <a:lnTo>
                    <a:pt x="400" y="508"/>
                  </a:lnTo>
                  <a:lnTo>
                    <a:pt x="401" y="506"/>
                  </a:lnTo>
                  <a:lnTo>
                    <a:pt x="401" y="506"/>
                  </a:lnTo>
                  <a:lnTo>
                    <a:pt x="403" y="508"/>
                  </a:lnTo>
                  <a:lnTo>
                    <a:pt x="401" y="504"/>
                  </a:lnTo>
                  <a:lnTo>
                    <a:pt x="401" y="504"/>
                  </a:lnTo>
                  <a:lnTo>
                    <a:pt x="400" y="500"/>
                  </a:lnTo>
                  <a:lnTo>
                    <a:pt x="400" y="500"/>
                  </a:lnTo>
                  <a:lnTo>
                    <a:pt x="400" y="500"/>
                  </a:lnTo>
                  <a:lnTo>
                    <a:pt x="400" y="502"/>
                  </a:lnTo>
                  <a:lnTo>
                    <a:pt x="398" y="502"/>
                  </a:lnTo>
                  <a:lnTo>
                    <a:pt x="398" y="502"/>
                  </a:lnTo>
                  <a:lnTo>
                    <a:pt x="396" y="502"/>
                  </a:lnTo>
                  <a:lnTo>
                    <a:pt x="394" y="500"/>
                  </a:lnTo>
                  <a:lnTo>
                    <a:pt x="392" y="500"/>
                  </a:lnTo>
                  <a:lnTo>
                    <a:pt x="392" y="500"/>
                  </a:lnTo>
                  <a:lnTo>
                    <a:pt x="392" y="502"/>
                  </a:lnTo>
                  <a:lnTo>
                    <a:pt x="392" y="504"/>
                  </a:lnTo>
                  <a:lnTo>
                    <a:pt x="390" y="506"/>
                  </a:lnTo>
                  <a:lnTo>
                    <a:pt x="390" y="504"/>
                  </a:lnTo>
                  <a:lnTo>
                    <a:pt x="390" y="506"/>
                  </a:lnTo>
                  <a:lnTo>
                    <a:pt x="388" y="504"/>
                  </a:lnTo>
                  <a:lnTo>
                    <a:pt x="388" y="504"/>
                  </a:lnTo>
                  <a:lnTo>
                    <a:pt x="388" y="504"/>
                  </a:lnTo>
                  <a:lnTo>
                    <a:pt x="388" y="504"/>
                  </a:lnTo>
                  <a:lnTo>
                    <a:pt x="386" y="504"/>
                  </a:lnTo>
                  <a:lnTo>
                    <a:pt x="384" y="504"/>
                  </a:lnTo>
                  <a:lnTo>
                    <a:pt x="384" y="502"/>
                  </a:lnTo>
                  <a:lnTo>
                    <a:pt x="384" y="502"/>
                  </a:lnTo>
                  <a:lnTo>
                    <a:pt x="383" y="498"/>
                  </a:lnTo>
                  <a:lnTo>
                    <a:pt x="383" y="498"/>
                  </a:lnTo>
                  <a:lnTo>
                    <a:pt x="384" y="498"/>
                  </a:lnTo>
                  <a:lnTo>
                    <a:pt x="384" y="498"/>
                  </a:lnTo>
                  <a:lnTo>
                    <a:pt x="384" y="498"/>
                  </a:lnTo>
                  <a:lnTo>
                    <a:pt x="386" y="498"/>
                  </a:lnTo>
                  <a:lnTo>
                    <a:pt x="386" y="498"/>
                  </a:lnTo>
                  <a:lnTo>
                    <a:pt x="386" y="498"/>
                  </a:lnTo>
                  <a:lnTo>
                    <a:pt x="386" y="498"/>
                  </a:lnTo>
                  <a:lnTo>
                    <a:pt x="384" y="498"/>
                  </a:lnTo>
                  <a:lnTo>
                    <a:pt x="384" y="496"/>
                  </a:lnTo>
                  <a:lnTo>
                    <a:pt x="383" y="495"/>
                  </a:lnTo>
                  <a:lnTo>
                    <a:pt x="381" y="493"/>
                  </a:lnTo>
                  <a:lnTo>
                    <a:pt x="381" y="491"/>
                  </a:lnTo>
                  <a:lnTo>
                    <a:pt x="377" y="491"/>
                  </a:lnTo>
                  <a:lnTo>
                    <a:pt x="377" y="489"/>
                  </a:lnTo>
                  <a:lnTo>
                    <a:pt x="377" y="489"/>
                  </a:lnTo>
                  <a:lnTo>
                    <a:pt x="377" y="489"/>
                  </a:lnTo>
                  <a:lnTo>
                    <a:pt x="377" y="489"/>
                  </a:lnTo>
                  <a:lnTo>
                    <a:pt x="375" y="489"/>
                  </a:lnTo>
                  <a:lnTo>
                    <a:pt x="375" y="489"/>
                  </a:lnTo>
                  <a:lnTo>
                    <a:pt x="375" y="491"/>
                  </a:lnTo>
                  <a:lnTo>
                    <a:pt x="375" y="491"/>
                  </a:lnTo>
                  <a:lnTo>
                    <a:pt x="375" y="489"/>
                  </a:lnTo>
                  <a:lnTo>
                    <a:pt x="375" y="489"/>
                  </a:lnTo>
                  <a:lnTo>
                    <a:pt x="373" y="489"/>
                  </a:lnTo>
                  <a:lnTo>
                    <a:pt x="373" y="489"/>
                  </a:lnTo>
                  <a:lnTo>
                    <a:pt x="373" y="487"/>
                  </a:lnTo>
                  <a:lnTo>
                    <a:pt x="373" y="487"/>
                  </a:lnTo>
                  <a:lnTo>
                    <a:pt x="373" y="487"/>
                  </a:lnTo>
                  <a:lnTo>
                    <a:pt x="375" y="487"/>
                  </a:lnTo>
                  <a:lnTo>
                    <a:pt x="373" y="487"/>
                  </a:lnTo>
                  <a:lnTo>
                    <a:pt x="371" y="487"/>
                  </a:lnTo>
                  <a:lnTo>
                    <a:pt x="371" y="487"/>
                  </a:lnTo>
                  <a:lnTo>
                    <a:pt x="371" y="487"/>
                  </a:lnTo>
                  <a:lnTo>
                    <a:pt x="371" y="485"/>
                  </a:lnTo>
                  <a:lnTo>
                    <a:pt x="371" y="485"/>
                  </a:lnTo>
                  <a:lnTo>
                    <a:pt x="371" y="485"/>
                  </a:lnTo>
                  <a:lnTo>
                    <a:pt x="371" y="485"/>
                  </a:lnTo>
                  <a:lnTo>
                    <a:pt x="373" y="487"/>
                  </a:lnTo>
                  <a:lnTo>
                    <a:pt x="373" y="485"/>
                  </a:lnTo>
                  <a:lnTo>
                    <a:pt x="371" y="485"/>
                  </a:lnTo>
                  <a:lnTo>
                    <a:pt x="371" y="485"/>
                  </a:lnTo>
                  <a:lnTo>
                    <a:pt x="369" y="483"/>
                  </a:lnTo>
                  <a:lnTo>
                    <a:pt x="369" y="483"/>
                  </a:lnTo>
                  <a:lnTo>
                    <a:pt x="369" y="485"/>
                  </a:lnTo>
                  <a:lnTo>
                    <a:pt x="367" y="483"/>
                  </a:lnTo>
                  <a:lnTo>
                    <a:pt x="367" y="483"/>
                  </a:lnTo>
                  <a:lnTo>
                    <a:pt x="365" y="483"/>
                  </a:lnTo>
                  <a:lnTo>
                    <a:pt x="365" y="483"/>
                  </a:lnTo>
                  <a:lnTo>
                    <a:pt x="360" y="479"/>
                  </a:lnTo>
                  <a:lnTo>
                    <a:pt x="362" y="479"/>
                  </a:lnTo>
                  <a:lnTo>
                    <a:pt x="369" y="483"/>
                  </a:lnTo>
                  <a:lnTo>
                    <a:pt x="373" y="485"/>
                  </a:lnTo>
                  <a:lnTo>
                    <a:pt x="373" y="483"/>
                  </a:lnTo>
                  <a:lnTo>
                    <a:pt x="371" y="483"/>
                  </a:lnTo>
                  <a:lnTo>
                    <a:pt x="364" y="476"/>
                  </a:lnTo>
                  <a:lnTo>
                    <a:pt x="356" y="470"/>
                  </a:lnTo>
                  <a:lnTo>
                    <a:pt x="347" y="462"/>
                  </a:lnTo>
                  <a:lnTo>
                    <a:pt x="345" y="462"/>
                  </a:lnTo>
                  <a:lnTo>
                    <a:pt x="345" y="462"/>
                  </a:lnTo>
                  <a:lnTo>
                    <a:pt x="345" y="462"/>
                  </a:lnTo>
                  <a:lnTo>
                    <a:pt x="345" y="460"/>
                  </a:lnTo>
                  <a:lnTo>
                    <a:pt x="343" y="460"/>
                  </a:lnTo>
                  <a:lnTo>
                    <a:pt x="343" y="462"/>
                  </a:lnTo>
                  <a:lnTo>
                    <a:pt x="343" y="462"/>
                  </a:lnTo>
                  <a:lnTo>
                    <a:pt x="343" y="462"/>
                  </a:lnTo>
                  <a:lnTo>
                    <a:pt x="343" y="464"/>
                  </a:lnTo>
                  <a:lnTo>
                    <a:pt x="341" y="464"/>
                  </a:lnTo>
                  <a:lnTo>
                    <a:pt x="341" y="464"/>
                  </a:lnTo>
                  <a:lnTo>
                    <a:pt x="339" y="464"/>
                  </a:lnTo>
                  <a:lnTo>
                    <a:pt x="339" y="464"/>
                  </a:lnTo>
                  <a:lnTo>
                    <a:pt x="341" y="462"/>
                  </a:lnTo>
                  <a:lnTo>
                    <a:pt x="343" y="462"/>
                  </a:lnTo>
                  <a:lnTo>
                    <a:pt x="343" y="460"/>
                  </a:lnTo>
                  <a:lnTo>
                    <a:pt x="343" y="460"/>
                  </a:lnTo>
                  <a:lnTo>
                    <a:pt x="343" y="460"/>
                  </a:lnTo>
                  <a:lnTo>
                    <a:pt x="343" y="460"/>
                  </a:lnTo>
                  <a:lnTo>
                    <a:pt x="343" y="460"/>
                  </a:lnTo>
                  <a:lnTo>
                    <a:pt x="343" y="459"/>
                  </a:lnTo>
                  <a:lnTo>
                    <a:pt x="339" y="455"/>
                  </a:lnTo>
                  <a:lnTo>
                    <a:pt x="337" y="453"/>
                  </a:lnTo>
                  <a:lnTo>
                    <a:pt x="339" y="451"/>
                  </a:lnTo>
                  <a:lnTo>
                    <a:pt x="337" y="449"/>
                  </a:lnTo>
                  <a:lnTo>
                    <a:pt x="326" y="440"/>
                  </a:lnTo>
                  <a:lnTo>
                    <a:pt x="314" y="432"/>
                  </a:lnTo>
                  <a:lnTo>
                    <a:pt x="309" y="424"/>
                  </a:lnTo>
                  <a:lnTo>
                    <a:pt x="307" y="423"/>
                  </a:lnTo>
                  <a:lnTo>
                    <a:pt x="307" y="423"/>
                  </a:lnTo>
                  <a:lnTo>
                    <a:pt x="307" y="423"/>
                  </a:lnTo>
                  <a:lnTo>
                    <a:pt x="305" y="423"/>
                  </a:lnTo>
                  <a:lnTo>
                    <a:pt x="305" y="423"/>
                  </a:lnTo>
                  <a:lnTo>
                    <a:pt x="305" y="421"/>
                  </a:lnTo>
                  <a:lnTo>
                    <a:pt x="303" y="419"/>
                  </a:lnTo>
                  <a:lnTo>
                    <a:pt x="301" y="413"/>
                  </a:lnTo>
                  <a:lnTo>
                    <a:pt x="299" y="411"/>
                  </a:lnTo>
                  <a:lnTo>
                    <a:pt x="297" y="407"/>
                  </a:lnTo>
                  <a:lnTo>
                    <a:pt x="295" y="407"/>
                  </a:lnTo>
                  <a:lnTo>
                    <a:pt x="295" y="406"/>
                  </a:lnTo>
                  <a:lnTo>
                    <a:pt x="292" y="406"/>
                  </a:lnTo>
                  <a:lnTo>
                    <a:pt x="290" y="406"/>
                  </a:lnTo>
                  <a:lnTo>
                    <a:pt x="290" y="406"/>
                  </a:lnTo>
                  <a:lnTo>
                    <a:pt x="290" y="406"/>
                  </a:lnTo>
                  <a:lnTo>
                    <a:pt x="290" y="406"/>
                  </a:lnTo>
                  <a:lnTo>
                    <a:pt x="290" y="407"/>
                  </a:lnTo>
                  <a:lnTo>
                    <a:pt x="288" y="406"/>
                  </a:lnTo>
                  <a:lnTo>
                    <a:pt x="288" y="404"/>
                  </a:lnTo>
                  <a:lnTo>
                    <a:pt x="290" y="404"/>
                  </a:lnTo>
                  <a:lnTo>
                    <a:pt x="290" y="404"/>
                  </a:lnTo>
                  <a:lnTo>
                    <a:pt x="292" y="404"/>
                  </a:lnTo>
                  <a:lnTo>
                    <a:pt x="292" y="404"/>
                  </a:lnTo>
                  <a:lnTo>
                    <a:pt x="288" y="402"/>
                  </a:lnTo>
                  <a:lnTo>
                    <a:pt x="286" y="402"/>
                  </a:lnTo>
                  <a:lnTo>
                    <a:pt x="284" y="402"/>
                  </a:lnTo>
                  <a:lnTo>
                    <a:pt x="282" y="402"/>
                  </a:lnTo>
                  <a:lnTo>
                    <a:pt x="282" y="400"/>
                  </a:lnTo>
                  <a:lnTo>
                    <a:pt x="282" y="400"/>
                  </a:lnTo>
                  <a:lnTo>
                    <a:pt x="282" y="400"/>
                  </a:lnTo>
                  <a:lnTo>
                    <a:pt x="288" y="402"/>
                  </a:lnTo>
                  <a:lnTo>
                    <a:pt x="290" y="402"/>
                  </a:lnTo>
                  <a:lnTo>
                    <a:pt x="292" y="402"/>
                  </a:lnTo>
                  <a:lnTo>
                    <a:pt x="292" y="404"/>
                  </a:lnTo>
                  <a:lnTo>
                    <a:pt x="292" y="404"/>
                  </a:lnTo>
                  <a:lnTo>
                    <a:pt x="295" y="406"/>
                  </a:lnTo>
                  <a:lnTo>
                    <a:pt x="295" y="406"/>
                  </a:lnTo>
                  <a:lnTo>
                    <a:pt x="295" y="406"/>
                  </a:lnTo>
                  <a:lnTo>
                    <a:pt x="295" y="404"/>
                  </a:lnTo>
                  <a:lnTo>
                    <a:pt x="294" y="404"/>
                  </a:lnTo>
                  <a:lnTo>
                    <a:pt x="294" y="402"/>
                  </a:lnTo>
                  <a:lnTo>
                    <a:pt x="294" y="398"/>
                  </a:lnTo>
                  <a:lnTo>
                    <a:pt x="294" y="396"/>
                  </a:lnTo>
                  <a:lnTo>
                    <a:pt x="292" y="396"/>
                  </a:lnTo>
                  <a:lnTo>
                    <a:pt x="292" y="394"/>
                  </a:lnTo>
                  <a:lnTo>
                    <a:pt x="292" y="394"/>
                  </a:lnTo>
                  <a:lnTo>
                    <a:pt x="292" y="394"/>
                  </a:lnTo>
                  <a:lnTo>
                    <a:pt x="292" y="394"/>
                  </a:lnTo>
                  <a:lnTo>
                    <a:pt x="292" y="392"/>
                  </a:lnTo>
                  <a:lnTo>
                    <a:pt x="294" y="392"/>
                  </a:lnTo>
                  <a:lnTo>
                    <a:pt x="294" y="392"/>
                  </a:lnTo>
                  <a:lnTo>
                    <a:pt x="294" y="390"/>
                  </a:lnTo>
                  <a:lnTo>
                    <a:pt x="295" y="390"/>
                  </a:lnTo>
                  <a:lnTo>
                    <a:pt x="295" y="389"/>
                  </a:lnTo>
                  <a:lnTo>
                    <a:pt x="297" y="389"/>
                  </a:lnTo>
                  <a:lnTo>
                    <a:pt x="297" y="389"/>
                  </a:lnTo>
                  <a:lnTo>
                    <a:pt x="292" y="381"/>
                  </a:lnTo>
                  <a:lnTo>
                    <a:pt x="292" y="379"/>
                  </a:lnTo>
                  <a:lnTo>
                    <a:pt x="290" y="377"/>
                  </a:lnTo>
                  <a:lnTo>
                    <a:pt x="292" y="377"/>
                  </a:lnTo>
                  <a:lnTo>
                    <a:pt x="292" y="375"/>
                  </a:lnTo>
                  <a:lnTo>
                    <a:pt x="290" y="375"/>
                  </a:lnTo>
                  <a:lnTo>
                    <a:pt x="290" y="377"/>
                  </a:lnTo>
                  <a:lnTo>
                    <a:pt x="290" y="377"/>
                  </a:lnTo>
                  <a:lnTo>
                    <a:pt x="288" y="377"/>
                  </a:lnTo>
                  <a:lnTo>
                    <a:pt x="288" y="377"/>
                  </a:lnTo>
                  <a:lnTo>
                    <a:pt x="288" y="377"/>
                  </a:lnTo>
                  <a:lnTo>
                    <a:pt x="286" y="377"/>
                  </a:lnTo>
                  <a:lnTo>
                    <a:pt x="286" y="377"/>
                  </a:lnTo>
                  <a:lnTo>
                    <a:pt x="286" y="379"/>
                  </a:lnTo>
                  <a:lnTo>
                    <a:pt x="286" y="379"/>
                  </a:lnTo>
                  <a:lnTo>
                    <a:pt x="286" y="381"/>
                  </a:lnTo>
                  <a:lnTo>
                    <a:pt x="284" y="379"/>
                  </a:lnTo>
                  <a:lnTo>
                    <a:pt x="284" y="379"/>
                  </a:lnTo>
                  <a:lnTo>
                    <a:pt x="286" y="377"/>
                  </a:lnTo>
                  <a:lnTo>
                    <a:pt x="284" y="377"/>
                  </a:lnTo>
                  <a:lnTo>
                    <a:pt x="284" y="377"/>
                  </a:lnTo>
                  <a:lnTo>
                    <a:pt x="284" y="377"/>
                  </a:lnTo>
                  <a:lnTo>
                    <a:pt x="282" y="377"/>
                  </a:lnTo>
                  <a:lnTo>
                    <a:pt x="284" y="377"/>
                  </a:lnTo>
                  <a:lnTo>
                    <a:pt x="284" y="375"/>
                  </a:lnTo>
                  <a:lnTo>
                    <a:pt x="284" y="375"/>
                  </a:lnTo>
                  <a:lnTo>
                    <a:pt x="286" y="377"/>
                  </a:lnTo>
                  <a:lnTo>
                    <a:pt x="286" y="377"/>
                  </a:lnTo>
                  <a:lnTo>
                    <a:pt x="286" y="375"/>
                  </a:lnTo>
                  <a:lnTo>
                    <a:pt x="284" y="373"/>
                  </a:lnTo>
                  <a:lnTo>
                    <a:pt x="282" y="373"/>
                  </a:lnTo>
                  <a:lnTo>
                    <a:pt x="280" y="370"/>
                  </a:lnTo>
                  <a:lnTo>
                    <a:pt x="280" y="370"/>
                  </a:lnTo>
                  <a:lnTo>
                    <a:pt x="278" y="370"/>
                  </a:lnTo>
                  <a:lnTo>
                    <a:pt x="278" y="370"/>
                  </a:lnTo>
                  <a:lnTo>
                    <a:pt x="275" y="366"/>
                  </a:lnTo>
                  <a:lnTo>
                    <a:pt x="273" y="366"/>
                  </a:lnTo>
                  <a:lnTo>
                    <a:pt x="271" y="366"/>
                  </a:lnTo>
                  <a:lnTo>
                    <a:pt x="271" y="366"/>
                  </a:lnTo>
                  <a:lnTo>
                    <a:pt x="269" y="366"/>
                  </a:lnTo>
                  <a:lnTo>
                    <a:pt x="269" y="366"/>
                  </a:lnTo>
                  <a:lnTo>
                    <a:pt x="269" y="366"/>
                  </a:lnTo>
                  <a:lnTo>
                    <a:pt x="269" y="366"/>
                  </a:lnTo>
                  <a:lnTo>
                    <a:pt x="269" y="364"/>
                  </a:lnTo>
                  <a:lnTo>
                    <a:pt x="265" y="360"/>
                  </a:lnTo>
                  <a:lnTo>
                    <a:pt x="263" y="358"/>
                  </a:lnTo>
                  <a:lnTo>
                    <a:pt x="261" y="356"/>
                  </a:lnTo>
                  <a:lnTo>
                    <a:pt x="261" y="356"/>
                  </a:lnTo>
                  <a:lnTo>
                    <a:pt x="259" y="354"/>
                  </a:lnTo>
                  <a:lnTo>
                    <a:pt x="259" y="354"/>
                  </a:lnTo>
                  <a:lnTo>
                    <a:pt x="259" y="353"/>
                  </a:lnTo>
                  <a:lnTo>
                    <a:pt x="259" y="351"/>
                  </a:lnTo>
                  <a:lnTo>
                    <a:pt x="256" y="351"/>
                  </a:lnTo>
                  <a:lnTo>
                    <a:pt x="254" y="349"/>
                  </a:lnTo>
                  <a:lnTo>
                    <a:pt x="250" y="343"/>
                  </a:lnTo>
                  <a:lnTo>
                    <a:pt x="248" y="337"/>
                  </a:lnTo>
                  <a:lnTo>
                    <a:pt x="248" y="337"/>
                  </a:lnTo>
                  <a:lnTo>
                    <a:pt x="248" y="335"/>
                  </a:lnTo>
                  <a:lnTo>
                    <a:pt x="248" y="334"/>
                  </a:lnTo>
                  <a:lnTo>
                    <a:pt x="248" y="332"/>
                  </a:lnTo>
                  <a:lnTo>
                    <a:pt x="246" y="332"/>
                  </a:lnTo>
                  <a:lnTo>
                    <a:pt x="246" y="332"/>
                  </a:lnTo>
                  <a:lnTo>
                    <a:pt x="246" y="335"/>
                  </a:lnTo>
                  <a:lnTo>
                    <a:pt x="246" y="337"/>
                  </a:lnTo>
                  <a:lnTo>
                    <a:pt x="246" y="337"/>
                  </a:lnTo>
                  <a:lnTo>
                    <a:pt x="246" y="337"/>
                  </a:lnTo>
                  <a:lnTo>
                    <a:pt x="246" y="335"/>
                  </a:lnTo>
                  <a:lnTo>
                    <a:pt x="246" y="334"/>
                  </a:lnTo>
                  <a:lnTo>
                    <a:pt x="244" y="334"/>
                  </a:lnTo>
                  <a:lnTo>
                    <a:pt x="244" y="334"/>
                  </a:lnTo>
                  <a:lnTo>
                    <a:pt x="246" y="330"/>
                  </a:lnTo>
                  <a:lnTo>
                    <a:pt x="246" y="328"/>
                  </a:lnTo>
                  <a:lnTo>
                    <a:pt x="244" y="328"/>
                  </a:lnTo>
                  <a:lnTo>
                    <a:pt x="242" y="326"/>
                  </a:lnTo>
                  <a:lnTo>
                    <a:pt x="242" y="326"/>
                  </a:lnTo>
                  <a:lnTo>
                    <a:pt x="242" y="326"/>
                  </a:lnTo>
                  <a:lnTo>
                    <a:pt x="241" y="326"/>
                  </a:lnTo>
                  <a:lnTo>
                    <a:pt x="241" y="326"/>
                  </a:lnTo>
                  <a:lnTo>
                    <a:pt x="241" y="324"/>
                  </a:lnTo>
                  <a:lnTo>
                    <a:pt x="241" y="324"/>
                  </a:lnTo>
                  <a:lnTo>
                    <a:pt x="242" y="324"/>
                  </a:lnTo>
                  <a:lnTo>
                    <a:pt x="242" y="324"/>
                  </a:lnTo>
                  <a:lnTo>
                    <a:pt x="242" y="326"/>
                  </a:lnTo>
                  <a:lnTo>
                    <a:pt x="242" y="324"/>
                  </a:lnTo>
                  <a:lnTo>
                    <a:pt x="242" y="324"/>
                  </a:lnTo>
                  <a:lnTo>
                    <a:pt x="242" y="324"/>
                  </a:lnTo>
                  <a:lnTo>
                    <a:pt x="241" y="322"/>
                  </a:lnTo>
                  <a:lnTo>
                    <a:pt x="239" y="322"/>
                  </a:lnTo>
                  <a:lnTo>
                    <a:pt x="237" y="320"/>
                  </a:lnTo>
                  <a:lnTo>
                    <a:pt x="237" y="318"/>
                  </a:lnTo>
                  <a:lnTo>
                    <a:pt x="237" y="317"/>
                  </a:lnTo>
                  <a:lnTo>
                    <a:pt x="237" y="317"/>
                  </a:lnTo>
                  <a:lnTo>
                    <a:pt x="237" y="315"/>
                  </a:lnTo>
                  <a:lnTo>
                    <a:pt x="237" y="315"/>
                  </a:lnTo>
                  <a:lnTo>
                    <a:pt x="237" y="315"/>
                  </a:lnTo>
                  <a:lnTo>
                    <a:pt x="237" y="311"/>
                  </a:lnTo>
                  <a:lnTo>
                    <a:pt x="239" y="309"/>
                  </a:lnTo>
                  <a:lnTo>
                    <a:pt x="241" y="307"/>
                  </a:lnTo>
                  <a:lnTo>
                    <a:pt x="242" y="307"/>
                  </a:lnTo>
                  <a:lnTo>
                    <a:pt x="242" y="307"/>
                  </a:lnTo>
                  <a:lnTo>
                    <a:pt x="242" y="307"/>
                  </a:lnTo>
                  <a:lnTo>
                    <a:pt x="244" y="305"/>
                  </a:lnTo>
                  <a:lnTo>
                    <a:pt x="244" y="303"/>
                  </a:lnTo>
                  <a:lnTo>
                    <a:pt x="244" y="301"/>
                  </a:lnTo>
                  <a:lnTo>
                    <a:pt x="244" y="298"/>
                  </a:lnTo>
                  <a:lnTo>
                    <a:pt x="244" y="298"/>
                  </a:lnTo>
                  <a:lnTo>
                    <a:pt x="246" y="298"/>
                  </a:lnTo>
                  <a:lnTo>
                    <a:pt x="246" y="298"/>
                  </a:lnTo>
                  <a:lnTo>
                    <a:pt x="248" y="296"/>
                  </a:lnTo>
                  <a:lnTo>
                    <a:pt x="248" y="294"/>
                  </a:lnTo>
                  <a:lnTo>
                    <a:pt x="248" y="294"/>
                  </a:lnTo>
                  <a:lnTo>
                    <a:pt x="250" y="294"/>
                  </a:lnTo>
                  <a:lnTo>
                    <a:pt x="250" y="294"/>
                  </a:lnTo>
                  <a:lnTo>
                    <a:pt x="250" y="292"/>
                  </a:lnTo>
                  <a:lnTo>
                    <a:pt x="250" y="292"/>
                  </a:lnTo>
                  <a:lnTo>
                    <a:pt x="248" y="292"/>
                  </a:lnTo>
                  <a:lnTo>
                    <a:pt x="248" y="292"/>
                  </a:lnTo>
                  <a:lnTo>
                    <a:pt x="248" y="290"/>
                  </a:lnTo>
                  <a:lnTo>
                    <a:pt x="250" y="292"/>
                  </a:lnTo>
                  <a:lnTo>
                    <a:pt x="250" y="290"/>
                  </a:lnTo>
                  <a:lnTo>
                    <a:pt x="248" y="288"/>
                  </a:lnTo>
                  <a:lnTo>
                    <a:pt x="248" y="286"/>
                  </a:lnTo>
                  <a:lnTo>
                    <a:pt x="248" y="286"/>
                  </a:lnTo>
                  <a:lnTo>
                    <a:pt x="246" y="284"/>
                  </a:lnTo>
                  <a:lnTo>
                    <a:pt x="246" y="284"/>
                  </a:lnTo>
                  <a:lnTo>
                    <a:pt x="248" y="284"/>
                  </a:lnTo>
                  <a:lnTo>
                    <a:pt x="248" y="282"/>
                  </a:lnTo>
                  <a:lnTo>
                    <a:pt x="250" y="284"/>
                  </a:lnTo>
                  <a:lnTo>
                    <a:pt x="250" y="281"/>
                  </a:lnTo>
                  <a:lnTo>
                    <a:pt x="250" y="275"/>
                  </a:lnTo>
                  <a:lnTo>
                    <a:pt x="250" y="273"/>
                  </a:lnTo>
                  <a:lnTo>
                    <a:pt x="250" y="273"/>
                  </a:lnTo>
                  <a:lnTo>
                    <a:pt x="250" y="273"/>
                  </a:lnTo>
                  <a:lnTo>
                    <a:pt x="250" y="271"/>
                  </a:lnTo>
                  <a:lnTo>
                    <a:pt x="250" y="271"/>
                  </a:lnTo>
                  <a:lnTo>
                    <a:pt x="250" y="271"/>
                  </a:lnTo>
                  <a:lnTo>
                    <a:pt x="248" y="271"/>
                  </a:lnTo>
                  <a:lnTo>
                    <a:pt x="248" y="271"/>
                  </a:lnTo>
                  <a:lnTo>
                    <a:pt x="248" y="271"/>
                  </a:lnTo>
                  <a:lnTo>
                    <a:pt x="248" y="271"/>
                  </a:lnTo>
                  <a:lnTo>
                    <a:pt x="248" y="269"/>
                  </a:lnTo>
                  <a:lnTo>
                    <a:pt x="250" y="271"/>
                  </a:lnTo>
                  <a:lnTo>
                    <a:pt x="250" y="271"/>
                  </a:lnTo>
                  <a:lnTo>
                    <a:pt x="250" y="271"/>
                  </a:lnTo>
                  <a:lnTo>
                    <a:pt x="250" y="269"/>
                  </a:lnTo>
                  <a:lnTo>
                    <a:pt x="250" y="267"/>
                  </a:lnTo>
                  <a:lnTo>
                    <a:pt x="252" y="267"/>
                  </a:lnTo>
                  <a:lnTo>
                    <a:pt x="252" y="265"/>
                  </a:lnTo>
                  <a:lnTo>
                    <a:pt x="252" y="264"/>
                  </a:lnTo>
                  <a:lnTo>
                    <a:pt x="254" y="262"/>
                  </a:lnTo>
                  <a:lnTo>
                    <a:pt x="254" y="262"/>
                  </a:lnTo>
                  <a:lnTo>
                    <a:pt x="256" y="262"/>
                  </a:lnTo>
                  <a:lnTo>
                    <a:pt x="256" y="262"/>
                  </a:lnTo>
                  <a:lnTo>
                    <a:pt x="256" y="262"/>
                  </a:lnTo>
                  <a:lnTo>
                    <a:pt x="258" y="260"/>
                  </a:lnTo>
                  <a:lnTo>
                    <a:pt x="258" y="258"/>
                  </a:lnTo>
                  <a:lnTo>
                    <a:pt x="256" y="258"/>
                  </a:lnTo>
                  <a:lnTo>
                    <a:pt x="254" y="260"/>
                  </a:lnTo>
                  <a:lnTo>
                    <a:pt x="254" y="260"/>
                  </a:lnTo>
                  <a:lnTo>
                    <a:pt x="254" y="258"/>
                  </a:lnTo>
                  <a:lnTo>
                    <a:pt x="256" y="258"/>
                  </a:lnTo>
                  <a:lnTo>
                    <a:pt x="256" y="258"/>
                  </a:lnTo>
                  <a:lnTo>
                    <a:pt x="256" y="256"/>
                  </a:lnTo>
                  <a:lnTo>
                    <a:pt x="258" y="258"/>
                  </a:lnTo>
                  <a:lnTo>
                    <a:pt x="258" y="258"/>
                  </a:lnTo>
                  <a:lnTo>
                    <a:pt x="258" y="256"/>
                  </a:lnTo>
                  <a:lnTo>
                    <a:pt x="258" y="254"/>
                  </a:lnTo>
                  <a:lnTo>
                    <a:pt x="258" y="254"/>
                  </a:lnTo>
                  <a:lnTo>
                    <a:pt x="259" y="252"/>
                  </a:lnTo>
                  <a:lnTo>
                    <a:pt x="259" y="250"/>
                  </a:lnTo>
                  <a:lnTo>
                    <a:pt x="259" y="250"/>
                  </a:lnTo>
                  <a:lnTo>
                    <a:pt x="259" y="248"/>
                  </a:lnTo>
                  <a:lnTo>
                    <a:pt x="259" y="248"/>
                  </a:lnTo>
                  <a:lnTo>
                    <a:pt x="259" y="247"/>
                  </a:lnTo>
                  <a:lnTo>
                    <a:pt x="263" y="245"/>
                  </a:lnTo>
                  <a:lnTo>
                    <a:pt x="263" y="243"/>
                  </a:lnTo>
                  <a:lnTo>
                    <a:pt x="263" y="243"/>
                  </a:lnTo>
                  <a:lnTo>
                    <a:pt x="265" y="243"/>
                  </a:lnTo>
                  <a:lnTo>
                    <a:pt x="265" y="243"/>
                  </a:lnTo>
                  <a:lnTo>
                    <a:pt x="265" y="245"/>
                  </a:lnTo>
                  <a:lnTo>
                    <a:pt x="267" y="245"/>
                  </a:lnTo>
                  <a:lnTo>
                    <a:pt x="267" y="245"/>
                  </a:lnTo>
                  <a:lnTo>
                    <a:pt x="269" y="245"/>
                  </a:lnTo>
                  <a:lnTo>
                    <a:pt x="269" y="241"/>
                  </a:lnTo>
                  <a:lnTo>
                    <a:pt x="269" y="241"/>
                  </a:lnTo>
                  <a:lnTo>
                    <a:pt x="271" y="241"/>
                  </a:lnTo>
                  <a:lnTo>
                    <a:pt x="269" y="241"/>
                  </a:lnTo>
                  <a:lnTo>
                    <a:pt x="269" y="243"/>
                  </a:lnTo>
                  <a:lnTo>
                    <a:pt x="269" y="245"/>
                  </a:lnTo>
                  <a:lnTo>
                    <a:pt x="269" y="245"/>
                  </a:lnTo>
                  <a:lnTo>
                    <a:pt x="271" y="245"/>
                  </a:lnTo>
                  <a:lnTo>
                    <a:pt x="273" y="245"/>
                  </a:lnTo>
                  <a:lnTo>
                    <a:pt x="275" y="243"/>
                  </a:lnTo>
                  <a:lnTo>
                    <a:pt x="275" y="243"/>
                  </a:lnTo>
                  <a:lnTo>
                    <a:pt x="275" y="241"/>
                  </a:lnTo>
                  <a:lnTo>
                    <a:pt x="277" y="239"/>
                  </a:lnTo>
                  <a:lnTo>
                    <a:pt x="277" y="239"/>
                  </a:lnTo>
                  <a:lnTo>
                    <a:pt x="277" y="241"/>
                  </a:lnTo>
                  <a:lnTo>
                    <a:pt x="275" y="241"/>
                  </a:lnTo>
                  <a:lnTo>
                    <a:pt x="277" y="241"/>
                  </a:lnTo>
                  <a:lnTo>
                    <a:pt x="278" y="239"/>
                  </a:lnTo>
                  <a:lnTo>
                    <a:pt x="280" y="239"/>
                  </a:lnTo>
                  <a:lnTo>
                    <a:pt x="282" y="235"/>
                  </a:lnTo>
                  <a:lnTo>
                    <a:pt x="282" y="235"/>
                  </a:lnTo>
                  <a:lnTo>
                    <a:pt x="286" y="231"/>
                  </a:lnTo>
                  <a:lnTo>
                    <a:pt x="286" y="229"/>
                  </a:lnTo>
                  <a:lnTo>
                    <a:pt x="286" y="229"/>
                  </a:lnTo>
                  <a:lnTo>
                    <a:pt x="288" y="229"/>
                  </a:lnTo>
                  <a:lnTo>
                    <a:pt x="288" y="228"/>
                  </a:lnTo>
                  <a:lnTo>
                    <a:pt x="288" y="228"/>
                  </a:lnTo>
                  <a:lnTo>
                    <a:pt x="288" y="228"/>
                  </a:lnTo>
                  <a:lnTo>
                    <a:pt x="288" y="228"/>
                  </a:lnTo>
                  <a:lnTo>
                    <a:pt x="288" y="228"/>
                  </a:lnTo>
                  <a:lnTo>
                    <a:pt x="290" y="228"/>
                  </a:lnTo>
                  <a:lnTo>
                    <a:pt x="290" y="228"/>
                  </a:lnTo>
                  <a:lnTo>
                    <a:pt x="290" y="228"/>
                  </a:lnTo>
                  <a:lnTo>
                    <a:pt x="290" y="228"/>
                  </a:lnTo>
                  <a:lnTo>
                    <a:pt x="294" y="228"/>
                  </a:lnTo>
                  <a:lnTo>
                    <a:pt x="294" y="228"/>
                  </a:lnTo>
                  <a:lnTo>
                    <a:pt x="295" y="226"/>
                  </a:lnTo>
                  <a:lnTo>
                    <a:pt x="297" y="226"/>
                  </a:lnTo>
                  <a:lnTo>
                    <a:pt x="297" y="226"/>
                  </a:lnTo>
                  <a:lnTo>
                    <a:pt x="299" y="224"/>
                  </a:lnTo>
                  <a:lnTo>
                    <a:pt x="299" y="224"/>
                  </a:lnTo>
                  <a:lnTo>
                    <a:pt x="299" y="224"/>
                  </a:lnTo>
                  <a:lnTo>
                    <a:pt x="299" y="224"/>
                  </a:lnTo>
                  <a:lnTo>
                    <a:pt x="299" y="222"/>
                  </a:lnTo>
                  <a:lnTo>
                    <a:pt x="299" y="222"/>
                  </a:lnTo>
                  <a:lnTo>
                    <a:pt x="299" y="222"/>
                  </a:lnTo>
                  <a:lnTo>
                    <a:pt x="297" y="220"/>
                  </a:lnTo>
                  <a:lnTo>
                    <a:pt x="297" y="222"/>
                  </a:lnTo>
                  <a:lnTo>
                    <a:pt x="297" y="222"/>
                  </a:lnTo>
                  <a:lnTo>
                    <a:pt x="295" y="222"/>
                  </a:lnTo>
                  <a:lnTo>
                    <a:pt x="295" y="220"/>
                  </a:lnTo>
                  <a:lnTo>
                    <a:pt x="295" y="220"/>
                  </a:lnTo>
                  <a:lnTo>
                    <a:pt x="297" y="220"/>
                  </a:lnTo>
                  <a:lnTo>
                    <a:pt x="299" y="220"/>
                  </a:lnTo>
                  <a:lnTo>
                    <a:pt x="299" y="222"/>
                  </a:lnTo>
                  <a:lnTo>
                    <a:pt x="299" y="222"/>
                  </a:lnTo>
                  <a:lnTo>
                    <a:pt x="301" y="222"/>
                  </a:lnTo>
                  <a:lnTo>
                    <a:pt x="301" y="220"/>
                  </a:lnTo>
                  <a:lnTo>
                    <a:pt x="301" y="220"/>
                  </a:lnTo>
                  <a:lnTo>
                    <a:pt x="301" y="218"/>
                  </a:lnTo>
                  <a:lnTo>
                    <a:pt x="301" y="218"/>
                  </a:lnTo>
                  <a:lnTo>
                    <a:pt x="301" y="216"/>
                  </a:lnTo>
                  <a:lnTo>
                    <a:pt x="299" y="216"/>
                  </a:lnTo>
                  <a:lnTo>
                    <a:pt x="301" y="216"/>
                  </a:lnTo>
                  <a:lnTo>
                    <a:pt x="301" y="216"/>
                  </a:lnTo>
                  <a:lnTo>
                    <a:pt x="301" y="216"/>
                  </a:lnTo>
                  <a:lnTo>
                    <a:pt x="301" y="214"/>
                  </a:lnTo>
                  <a:lnTo>
                    <a:pt x="301" y="216"/>
                  </a:lnTo>
                  <a:lnTo>
                    <a:pt x="301" y="216"/>
                  </a:lnTo>
                  <a:lnTo>
                    <a:pt x="301" y="214"/>
                  </a:lnTo>
                  <a:lnTo>
                    <a:pt x="301" y="214"/>
                  </a:lnTo>
                  <a:lnTo>
                    <a:pt x="303" y="211"/>
                  </a:lnTo>
                  <a:lnTo>
                    <a:pt x="301" y="211"/>
                  </a:lnTo>
                  <a:lnTo>
                    <a:pt x="299" y="211"/>
                  </a:lnTo>
                  <a:lnTo>
                    <a:pt x="299" y="211"/>
                  </a:lnTo>
                  <a:lnTo>
                    <a:pt x="297" y="211"/>
                  </a:lnTo>
                  <a:lnTo>
                    <a:pt x="297" y="211"/>
                  </a:lnTo>
                  <a:lnTo>
                    <a:pt x="297" y="211"/>
                  </a:lnTo>
                  <a:lnTo>
                    <a:pt x="297" y="211"/>
                  </a:lnTo>
                  <a:lnTo>
                    <a:pt x="299" y="209"/>
                  </a:lnTo>
                  <a:lnTo>
                    <a:pt x="299" y="209"/>
                  </a:lnTo>
                  <a:lnTo>
                    <a:pt x="299" y="209"/>
                  </a:lnTo>
                  <a:lnTo>
                    <a:pt x="301" y="209"/>
                  </a:lnTo>
                  <a:lnTo>
                    <a:pt x="301" y="209"/>
                  </a:lnTo>
                  <a:lnTo>
                    <a:pt x="301" y="207"/>
                  </a:lnTo>
                  <a:lnTo>
                    <a:pt x="301" y="207"/>
                  </a:lnTo>
                  <a:lnTo>
                    <a:pt x="301" y="205"/>
                  </a:lnTo>
                  <a:lnTo>
                    <a:pt x="301" y="203"/>
                  </a:lnTo>
                  <a:lnTo>
                    <a:pt x="301" y="203"/>
                  </a:lnTo>
                  <a:lnTo>
                    <a:pt x="299" y="205"/>
                  </a:lnTo>
                  <a:lnTo>
                    <a:pt x="299" y="205"/>
                  </a:lnTo>
                  <a:lnTo>
                    <a:pt x="297" y="203"/>
                  </a:lnTo>
                  <a:lnTo>
                    <a:pt x="301" y="203"/>
                  </a:lnTo>
                  <a:lnTo>
                    <a:pt x="303" y="201"/>
                  </a:lnTo>
                  <a:lnTo>
                    <a:pt x="305" y="201"/>
                  </a:lnTo>
                  <a:lnTo>
                    <a:pt x="305" y="199"/>
                  </a:lnTo>
                  <a:lnTo>
                    <a:pt x="305" y="199"/>
                  </a:lnTo>
                  <a:lnTo>
                    <a:pt x="305" y="199"/>
                  </a:lnTo>
                  <a:lnTo>
                    <a:pt x="305" y="199"/>
                  </a:lnTo>
                  <a:lnTo>
                    <a:pt x="305" y="199"/>
                  </a:lnTo>
                  <a:lnTo>
                    <a:pt x="305" y="199"/>
                  </a:lnTo>
                  <a:lnTo>
                    <a:pt x="303" y="197"/>
                  </a:lnTo>
                  <a:lnTo>
                    <a:pt x="303" y="197"/>
                  </a:lnTo>
                  <a:lnTo>
                    <a:pt x="303" y="195"/>
                  </a:lnTo>
                  <a:lnTo>
                    <a:pt x="301" y="195"/>
                  </a:lnTo>
                  <a:lnTo>
                    <a:pt x="303" y="195"/>
                  </a:lnTo>
                  <a:lnTo>
                    <a:pt x="303" y="197"/>
                  </a:lnTo>
                  <a:lnTo>
                    <a:pt x="305" y="197"/>
                  </a:lnTo>
                  <a:lnTo>
                    <a:pt x="305" y="197"/>
                  </a:lnTo>
                  <a:lnTo>
                    <a:pt x="307" y="197"/>
                  </a:lnTo>
                  <a:lnTo>
                    <a:pt x="307" y="197"/>
                  </a:lnTo>
                  <a:lnTo>
                    <a:pt x="309" y="197"/>
                  </a:lnTo>
                  <a:lnTo>
                    <a:pt x="311" y="195"/>
                  </a:lnTo>
                  <a:lnTo>
                    <a:pt x="309" y="195"/>
                  </a:lnTo>
                  <a:lnTo>
                    <a:pt x="309" y="193"/>
                  </a:lnTo>
                  <a:lnTo>
                    <a:pt x="307" y="193"/>
                  </a:lnTo>
                  <a:lnTo>
                    <a:pt x="307" y="193"/>
                  </a:lnTo>
                  <a:lnTo>
                    <a:pt x="309" y="193"/>
                  </a:lnTo>
                  <a:lnTo>
                    <a:pt x="311" y="193"/>
                  </a:lnTo>
                  <a:lnTo>
                    <a:pt x="311" y="193"/>
                  </a:lnTo>
                  <a:lnTo>
                    <a:pt x="311" y="193"/>
                  </a:lnTo>
                  <a:lnTo>
                    <a:pt x="312" y="193"/>
                  </a:lnTo>
                  <a:lnTo>
                    <a:pt x="312" y="193"/>
                  </a:lnTo>
                  <a:lnTo>
                    <a:pt x="312" y="192"/>
                  </a:lnTo>
                  <a:lnTo>
                    <a:pt x="312" y="192"/>
                  </a:lnTo>
                  <a:lnTo>
                    <a:pt x="314" y="192"/>
                  </a:lnTo>
                  <a:lnTo>
                    <a:pt x="314" y="192"/>
                  </a:lnTo>
                  <a:lnTo>
                    <a:pt x="314" y="192"/>
                  </a:lnTo>
                  <a:lnTo>
                    <a:pt x="314" y="193"/>
                  </a:lnTo>
                  <a:lnTo>
                    <a:pt x="316" y="193"/>
                  </a:lnTo>
                  <a:lnTo>
                    <a:pt x="316" y="190"/>
                  </a:lnTo>
                  <a:lnTo>
                    <a:pt x="314" y="190"/>
                  </a:lnTo>
                  <a:lnTo>
                    <a:pt x="314" y="190"/>
                  </a:lnTo>
                  <a:lnTo>
                    <a:pt x="312" y="190"/>
                  </a:lnTo>
                  <a:lnTo>
                    <a:pt x="312" y="188"/>
                  </a:lnTo>
                  <a:lnTo>
                    <a:pt x="311" y="186"/>
                  </a:lnTo>
                  <a:lnTo>
                    <a:pt x="311" y="184"/>
                  </a:lnTo>
                  <a:lnTo>
                    <a:pt x="312" y="186"/>
                  </a:lnTo>
                  <a:lnTo>
                    <a:pt x="312" y="186"/>
                  </a:lnTo>
                  <a:lnTo>
                    <a:pt x="312" y="184"/>
                  </a:lnTo>
                  <a:lnTo>
                    <a:pt x="312" y="182"/>
                  </a:lnTo>
                  <a:lnTo>
                    <a:pt x="311" y="180"/>
                  </a:lnTo>
                  <a:lnTo>
                    <a:pt x="311" y="180"/>
                  </a:lnTo>
                  <a:lnTo>
                    <a:pt x="309" y="180"/>
                  </a:lnTo>
                  <a:lnTo>
                    <a:pt x="311" y="178"/>
                  </a:lnTo>
                  <a:lnTo>
                    <a:pt x="312" y="180"/>
                  </a:lnTo>
                  <a:lnTo>
                    <a:pt x="312" y="180"/>
                  </a:lnTo>
                  <a:lnTo>
                    <a:pt x="312" y="178"/>
                  </a:lnTo>
                  <a:lnTo>
                    <a:pt x="312" y="178"/>
                  </a:lnTo>
                  <a:lnTo>
                    <a:pt x="312" y="176"/>
                  </a:lnTo>
                  <a:lnTo>
                    <a:pt x="312" y="175"/>
                  </a:lnTo>
                  <a:lnTo>
                    <a:pt x="312" y="175"/>
                  </a:lnTo>
                  <a:lnTo>
                    <a:pt x="312" y="175"/>
                  </a:lnTo>
                  <a:lnTo>
                    <a:pt x="311" y="175"/>
                  </a:lnTo>
                  <a:lnTo>
                    <a:pt x="309" y="175"/>
                  </a:lnTo>
                  <a:lnTo>
                    <a:pt x="309" y="175"/>
                  </a:lnTo>
                  <a:lnTo>
                    <a:pt x="307" y="173"/>
                  </a:lnTo>
                  <a:lnTo>
                    <a:pt x="307" y="173"/>
                  </a:lnTo>
                  <a:lnTo>
                    <a:pt x="307" y="171"/>
                  </a:lnTo>
                  <a:lnTo>
                    <a:pt x="307" y="171"/>
                  </a:lnTo>
                  <a:lnTo>
                    <a:pt x="307" y="171"/>
                  </a:lnTo>
                  <a:lnTo>
                    <a:pt x="309" y="171"/>
                  </a:lnTo>
                  <a:lnTo>
                    <a:pt x="309" y="171"/>
                  </a:lnTo>
                  <a:lnTo>
                    <a:pt x="309" y="171"/>
                  </a:lnTo>
                  <a:lnTo>
                    <a:pt x="307" y="169"/>
                  </a:lnTo>
                  <a:lnTo>
                    <a:pt x="305" y="169"/>
                  </a:lnTo>
                  <a:lnTo>
                    <a:pt x="307" y="169"/>
                  </a:lnTo>
                  <a:lnTo>
                    <a:pt x="309" y="169"/>
                  </a:lnTo>
                  <a:lnTo>
                    <a:pt x="311" y="171"/>
                  </a:lnTo>
                  <a:lnTo>
                    <a:pt x="311" y="171"/>
                  </a:lnTo>
                  <a:lnTo>
                    <a:pt x="311" y="171"/>
                  </a:lnTo>
                  <a:lnTo>
                    <a:pt x="311" y="169"/>
                  </a:lnTo>
                  <a:lnTo>
                    <a:pt x="311" y="169"/>
                  </a:lnTo>
                  <a:lnTo>
                    <a:pt x="312" y="169"/>
                  </a:lnTo>
                  <a:lnTo>
                    <a:pt x="314" y="171"/>
                  </a:lnTo>
                  <a:lnTo>
                    <a:pt x="314" y="171"/>
                  </a:lnTo>
                  <a:lnTo>
                    <a:pt x="314" y="169"/>
                  </a:lnTo>
                  <a:lnTo>
                    <a:pt x="314" y="169"/>
                  </a:lnTo>
                  <a:lnTo>
                    <a:pt x="314" y="169"/>
                  </a:lnTo>
                  <a:lnTo>
                    <a:pt x="316" y="169"/>
                  </a:lnTo>
                  <a:lnTo>
                    <a:pt x="316" y="169"/>
                  </a:lnTo>
                  <a:lnTo>
                    <a:pt x="316" y="169"/>
                  </a:lnTo>
                  <a:lnTo>
                    <a:pt x="316" y="171"/>
                  </a:lnTo>
                  <a:lnTo>
                    <a:pt x="316" y="171"/>
                  </a:lnTo>
                  <a:lnTo>
                    <a:pt x="316" y="171"/>
                  </a:lnTo>
                  <a:lnTo>
                    <a:pt x="316" y="171"/>
                  </a:lnTo>
                  <a:lnTo>
                    <a:pt x="318" y="173"/>
                  </a:lnTo>
                  <a:lnTo>
                    <a:pt x="318" y="173"/>
                  </a:lnTo>
                  <a:lnTo>
                    <a:pt x="318" y="173"/>
                  </a:lnTo>
                  <a:lnTo>
                    <a:pt x="316" y="173"/>
                  </a:lnTo>
                  <a:lnTo>
                    <a:pt x="316" y="173"/>
                  </a:lnTo>
                  <a:lnTo>
                    <a:pt x="314" y="175"/>
                  </a:lnTo>
                  <a:lnTo>
                    <a:pt x="314" y="175"/>
                  </a:lnTo>
                  <a:lnTo>
                    <a:pt x="316" y="176"/>
                  </a:lnTo>
                  <a:lnTo>
                    <a:pt x="318" y="175"/>
                  </a:lnTo>
                  <a:lnTo>
                    <a:pt x="318" y="175"/>
                  </a:lnTo>
                  <a:lnTo>
                    <a:pt x="318" y="176"/>
                  </a:lnTo>
                  <a:lnTo>
                    <a:pt x="318" y="176"/>
                  </a:lnTo>
                  <a:lnTo>
                    <a:pt x="318" y="176"/>
                  </a:lnTo>
                  <a:lnTo>
                    <a:pt x="320" y="178"/>
                  </a:lnTo>
                  <a:lnTo>
                    <a:pt x="320" y="178"/>
                  </a:lnTo>
                  <a:lnTo>
                    <a:pt x="320" y="180"/>
                  </a:lnTo>
                  <a:lnTo>
                    <a:pt x="322" y="176"/>
                  </a:lnTo>
                  <a:lnTo>
                    <a:pt x="322" y="176"/>
                  </a:lnTo>
                  <a:lnTo>
                    <a:pt x="322" y="176"/>
                  </a:lnTo>
                  <a:lnTo>
                    <a:pt x="322" y="176"/>
                  </a:lnTo>
                  <a:lnTo>
                    <a:pt x="322" y="175"/>
                  </a:lnTo>
                  <a:lnTo>
                    <a:pt x="322" y="175"/>
                  </a:lnTo>
                  <a:lnTo>
                    <a:pt x="322" y="176"/>
                  </a:lnTo>
                  <a:lnTo>
                    <a:pt x="324" y="178"/>
                  </a:lnTo>
                  <a:lnTo>
                    <a:pt x="324" y="178"/>
                  </a:lnTo>
                  <a:lnTo>
                    <a:pt x="326" y="178"/>
                  </a:lnTo>
                  <a:lnTo>
                    <a:pt x="326" y="176"/>
                  </a:lnTo>
                  <a:lnTo>
                    <a:pt x="326" y="176"/>
                  </a:lnTo>
                  <a:lnTo>
                    <a:pt x="326" y="176"/>
                  </a:lnTo>
                  <a:lnTo>
                    <a:pt x="324" y="176"/>
                  </a:lnTo>
                  <a:lnTo>
                    <a:pt x="324" y="175"/>
                  </a:lnTo>
                  <a:lnTo>
                    <a:pt x="324" y="175"/>
                  </a:lnTo>
                  <a:lnTo>
                    <a:pt x="322" y="175"/>
                  </a:lnTo>
                  <a:lnTo>
                    <a:pt x="322" y="175"/>
                  </a:lnTo>
                  <a:lnTo>
                    <a:pt x="320" y="171"/>
                  </a:lnTo>
                  <a:lnTo>
                    <a:pt x="320" y="171"/>
                  </a:lnTo>
                  <a:lnTo>
                    <a:pt x="320" y="171"/>
                  </a:lnTo>
                  <a:lnTo>
                    <a:pt x="320" y="173"/>
                  </a:lnTo>
                  <a:lnTo>
                    <a:pt x="322" y="171"/>
                  </a:lnTo>
                  <a:lnTo>
                    <a:pt x="322" y="171"/>
                  </a:lnTo>
                  <a:lnTo>
                    <a:pt x="324" y="173"/>
                  </a:lnTo>
                  <a:lnTo>
                    <a:pt x="324" y="173"/>
                  </a:lnTo>
                  <a:lnTo>
                    <a:pt x="326" y="175"/>
                  </a:lnTo>
                  <a:lnTo>
                    <a:pt x="326" y="175"/>
                  </a:lnTo>
                  <a:lnTo>
                    <a:pt x="328" y="175"/>
                  </a:lnTo>
                  <a:lnTo>
                    <a:pt x="328" y="175"/>
                  </a:lnTo>
                  <a:lnTo>
                    <a:pt x="330" y="175"/>
                  </a:lnTo>
                  <a:lnTo>
                    <a:pt x="331" y="175"/>
                  </a:lnTo>
                  <a:lnTo>
                    <a:pt x="331" y="173"/>
                  </a:lnTo>
                  <a:lnTo>
                    <a:pt x="331" y="173"/>
                  </a:lnTo>
                  <a:lnTo>
                    <a:pt x="330" y="171"/>
                  </a:lnTo>
                  <a:lnTo>
                    <a:pt x="330" y="169"/>
                  </a:lnTo>
                  <a:lnTo>
                    <a:pt x="331" y="171"/>
                  </a:lnTo>
                  <a:lnTo>
                    <a:pt x="331" y="171"/>
                  </a:lnTo>
                  <a:lnTo>
                    <a:pt x="331" y="171"/>
                  </a:lnTo>
                  <a:lnTo>
                    <a:pt x="331" y="171"/>
                  </a:lnTo>
                  <a:lnTo>
                    <a:pt x="331" y="171"/>
                  </a:lnTo>
                  <a:lnTo>
                    <a:pt x="331" y="171"/>
                  </a:lnTo>
                  <a:lnTo>
                    <a:pt x="331" y="169"/>
                  </a:lnTo>
                  <a:lnTo>
                    <a:pt x="331" y="169"/>
                  </a:lnTo>
                  <a:lnTo>
                    <a:pt x="331" y="169"/>
                  </a:lnTo>
                  <a:lnTo>
                    <a:pt x="331" y="169"/>
                  </a:lnTo>
                  <a:lnTo>
                    <a:pt x="331" y="169"/>
                  </a:lnTo>
                  <a:lnTo>
                    <a:pt x="333" y="169"/>
                  </a:lnTo>
                  <a:lnTo>
                    <a:pt x="333" y="171"/>
                  </a:lnTo>
                  <a:lnTo>
                    <a:pt x="333" y="171"/>
                  </a:lnTo>
                  <a:lnTo>
                    <a:pt x="333" y="171"/>
                  </a:lnTo>
                  <a:lnTo>
                    <a:pt x="333" y="171"/>
                  </a:lnTo>
                  <a:lnTo>
                    <a:pt x="333" y="169"/>
                  </a:lnTo>
                  <a:lnTo>
                    <a:pt x="333" y="169"/>
                  </a:lnTo>
                  <a:lnTo>
                    <a:pt x="333" y="169"/>
                  </a:lnTo>
                  <a:lnTo>
                    <a:pt x="333" y="171"/>
                  </a:lnTo>
                  <a:lnTo>
                    <a:pt x="333" y="171"/>
                  </a:lnTo>
                  <a:lnTo>
                    <a:pt x="335" y="169"/>
                  </a:lnTo>
                  <a:lnTo>
                    <a:pt x="335" y="169"/>
                  </a:lnTo>
                  <a:lnTo>
                    <a:pt x="335" y="169"/>
                  </a:lnTo>
                  <a:lnTo>
                    <a:pt x="335" y="169"/>
                  </a:lnTo>
                  <a:lnTo>
                    <a:pt x="335" y="169"/>
                  </a:lnTo>
                  <a:lnTo>
                    <a:pt x="335" y="169"/>
                  </a:lnTo>
                  <a:lnTo>
                    <a:pt x="335" y="169"/>
                  </a:lnTo>
                  <a:lnTo>
                    <a:pt x="335" y="171"/>
                  </a:lnTo>
                  <a:lnTo>
                    <a:pt x="335" y="171"/>
                  </a:lnTo>
                  <a:lnTo>
                    <a:pt x="335" y="171"/>
                  </a:lnTo>
                  <a:lnTo>
                    <a:pt x="335" y="171"/>
                  </a:lnTo>
                  <a:lnTo>
                    <a:pt x="337" y="169"/>
                  </a:lnTo>
                  <a:lnTo>
                    <a:pt x="337" y="169"/>
                  </a:lnTo>
                  <a:lnTo>
                    <a:pt x="337" y="169"/>
                  </a:lnTo>
                  <a:lnTo>
                    <a:pt x="337" y="169"/>
                  </a:lnTo>
                  <a:lnTo>
                    <a:pt x="339" y="169"/>
                  </a:lnTo>
                  <a:lnTo>
                    <a:pt x="339" y="169"/>
                  </a:lnTo>
                  <a:lnTo>
                    <a:pt x="339" y="169"/>
                  </a:lnTo>
                  <a:lnTo>
                    <a:pt x="335" y="171"/>
                  </a:lnTo>
                  <a:lnTo>
                    <a:pt x="333" y="173"/>
                  </a:lnTo>
                  <a:lnTo>
                    <a:pt x="333" y="175"/>
                  </a:lnTo>
                  <a:lnTo>
                    <a:pt x="335" y="175"/>
                  </a:lnTo>
                  <a:lnTo>
                    <a:pt x="339" y="175"/>
                  </a:lnTo>
                  <a:lnTo>
                    <a:pt x="339" y="176"/>
                  </a:lnTo>
                  <a:lnTo>
                    <a:pt x="339" y="175"/>
                  </a:lnTo>
                  <a:lnTo>
                    <a:pt x="341" y="176"/>
                  </a:lnTo>
                  <a:lnTo>
                    <a:pt x="341" y="176"/>
                  </a:lnTo>
                  <a:lnTo>
                    <a:pt x="343" y="175"/>
                  </a:lnTo>
                  <a:lnTo>
                    <a:pt x="343" y="175"/>
                  </a:lnTo>
                  <a:lnTo>
                    <a:pt x="343" y="175"/>
                  </a:lnTo>
                  <a:lnTo>
                    <a:pt x="345" y="173"/>
                  </a:lnTo>
                  <a:lnTo>
                    <a:pt x="345" y="173"/>
                  </a:lnTo>
                  <a:lnTo>
                    <a:pt x="345" y="173"/>
                  </a:lnTo>
                  <a:lnTo>
                    <a:pt x="345" y="173"/>
                  </a:lnTo>
                  <a:lnTo>
                    <a:pt x="345" y="173"/>
                  </a:lnTo>
                  <a:lnTo>
                    <a:pt x="345" y="171"/>
                  </a:lnTo>
                  <a:lnTo>
                    <a:pt x="345" y="171"/>
                  </a:lnTo>
                  <a:lnTo>
                    <a:pt x="345" y="171"/>
                  </a:lnTo>
                  <a:lnTo>
                    <a:pt x="347" y="171"/>
                  </a:lnTo>
                  <a:lnTo>
                    <a:pt x="348" y="171"/>
                  </a:lnTo>
                  <a:lnTo>
                    <a:pt x="348" y="171"/>
                  </a:lnTo>
                  <a:lnTo>
                    <a:pt x="348" y="171"/>
                  </a:lnTo>
                  <a:lnTo>
                    <a:pt x="350" y="171"/>
                  </a:lnTo>
                  <a:lnTo>
                    <a:pt x="352" y="171"/>
                  </a:lnTo>
                  <a:lnTo>
                    <a:pt x="352" y="171"/>
                  </a:lnTo>
                  <a:lnTo>
                    <a:pt x="354" y="171"/>
                  </a:lnTo>
                  <a:lnTo>
                    <a:pt x="354" y="169"/>
                  </a:lnTo>
                  <a:lnTo>
                    <a:pt x="354" y="169"/>
                  </a:lnTo>
                  <a:lnTo>
                    <a:pt x="354" y="169"/>
                  </a:lnTo>
                  <a:lnTo>
                    <a:pt x="354" y="167"/>
                  </a:lnTo>
                  <a:lnTo>
                    <a:pt x="354" y="167"/>
                  </a:lnTo>
                  <a:lnTo>
                    <a:pt x="354" y="165"/>
                  </a:lnTo>
                  <a:lnTo>
                    <a:pt x="354" y="165"/>
                  </a:lnTo>
                  <a:lnTo>
                    <a:pt x="354" y="165"/>
                  </a:lnTo>
                  <a:lnTo>
                    <a:pt x="354" y="165"/>
                  </a:lnTo>
                  <a:lnTo>
                    <a:pt x="354" y="163"/>
                  </a:lnTo>
                  <a:lnTo>
                    <a:pt x="354" y="163"/>
                  </a:lnTo>
                  <a:lnTo>
                    <a:pt x="356" y="161"/>
                  </a:lnTo>
                  <a:lnTo>
                    <a:pt x="356" y="158"/>
                  </a:lnTo>
                  <a:lnTo>
                    <a:pt x="356" y="158"/>
                  </a:lnTo>
                  <a:lnTo>
                    <a:pt x="354" y="158"/>
                  </a:lnTo>
                  <a:lnTo>
                    <a:pt x="354" y="158"/>
                  </a:lnTo>
                  <a:lnTo>
                    <a:pt x="354" y="158"/>
                  </a:lnTo>
                  <a:lnTo>
                    <a:pt x="354" y="156"/>
                  </a:lnTo>
                  <a:lnTo>
                    <a:pt x="354" y="154"/>
                  </a:lnTo>
                  <a:lnTo>
                    <a:pt x="354" y="154"/>
                  </a:lnTo>
                  <a:lnTo>
                    <a:pt x="354" y="152"/>
                  </a:lnTo>
                  <a:lnTo>
                    <a:pt x="354" y="152"/>
                  </a:lnTo>
                  <a:lnTo>
                    <a:pt x="354" y="152"/>
                  </a:lnTo>
                  <a:lnTo>
                    <a:pt x="354" y="152"/>
                  </a:lnTo>
                  <a:lnTo>
                    <a:pt x="356" y="150"/>
                  </a:lnTo>
                  <a:lnTo>
                    <a:pt x="358" y="150"/>
                  </a:lnTo>
                  <a:lnTo>
                    <a:pt x="360" y="150"/>
                  </a:lnTo>
                  <a:lnTo>
                    <a:pt x="360" y="150"/>
                  </a:lnTo>
                  <a:lnTo>
                    <a:pt x="358" y="148"/>
                  </a:lnTo>
                  <a:lnTo>
                    <a:pt x="358" y="148"/>
                  </a:lnTo>
                  <a:lnTo>
                    <a:pt x="358" y="148"/>
                  </a:lnTo>
                  <a:lnTo>
                    <a:pt x="360" y="148"/>
                  </a:lnTo>
                  <a:lnTo>
                    <a:pt x="360" y="148"/>
                  </a:lnTo>
                  <a:lnTo>
                    <a:pt x="362" y="148"/>
                  </a:lnTo>
                  <a:lnTo>
                    <a:pt x="362" y="150"/>
                  </a:lnTo>
                  <a:lnTo>
                    <a:pt x="362" y="150"/>
                  </a:lnTo>
                  <a:lnTo>
                    <a:pt x="362" y="150"/>
                  </a:lnTo>
                  <a:lnTo>
                    <a:pt x="364" y="150"/>
                  </a:lnTo>
                  <a:lnTo>
                    <a:pt x="365" y="150"/>
                  </a:lnTo>
                  <a:lnTo>
                    <a:pt x="365" y="150"/>
                  </a:lnTo>
                  <a:lnTo>
                    <a:pt x="365" y="148"/>
                  </a:lnTo>
                  <a:lnTo>
                    <a:pt x="365" y="148"/>
                  </a:lnTo>
                  <a:lnTo>
                    <a:pt x="365" y="148"/>
                  </a:lnTo>
                  <a:lnTo>
                    <a:pt x="365" y="146"/>
                  </a:lnTo>
                  <a:lnTo>
                    <a:pt x="365" y="146"/>
                  </a:lnTo>
                  <a:lnTo>
                    <a:pt x="365" y="146"/>
                  </a:lnTo>
                  <a:lnTo>
                    <a:pt x="365" y="146"/>
                  </a:lnTo>
                  <a:lnTo>
                    <a:pt x="365" y="146"/>
                  </a:lnTo>
                  <a:lnTo>
                    <a:pt x="365" y="148"/>
                  </a:lnTo>
                  <a:lnTo>
                    <a:pt x="367" y="148"/>
                  </a:lnTo>
                  <a:lnTo>
                    <a:pt x="367" y="150"/>
                  </a:lnTo>
                  <a:lnTo>
                    <a:pt x="367" y="150"/>
                  </a:lnTo>
                  <a:lnTo>
                    <a:pt x="369" y="150"/>
                  </a:lnTo>
                  <a:lnTo>
                    <a:pt x="369" y="150"/>
                  </a:lnTo>
                  <a:lnTo>
                    <a:pt x="369" y="150"/>
                  </a:lnTo>
                  <a:lnTo>
                    <a:pt x="371" y="148"/>
                  </a:lnTo>
                  <a:lnTo>
                    <a:pt x="371" y="146"/>
                  </a:lnTo>
                  <a:lnTo>
                    <a:pt x="371" y="148"/>
                  </a:lnTo>
                  <a:lnTo>
                    <a:pt x="371" y="148"/>
                  </a:lnTo>
                  <a:lnTo>
                    <a:pt x="371" y="146"/>
                  </a:lnTo>
                  <a:lnTo>
                    <a:pt x="371" y="146"/>
                  </a:lnTo>
                  <a:lnTo>
                    <a:pt x="371" y="146"/>
                  </a:lnTo>
                  <a:lnTo>
                    <a:pt x="371" y="146"/>
                  </a:lnTo>
                  <a:lnTo>
                    <a:pt x="373" y="146"/>
                  </a:lnTo>
                  <a:lnTo>
                    <a:pt x="373" y="146"/>
                  </a:lnTo>
                  <a:lnTo>
                    <a:pt x="373" y="146"/>
                  </a:lnTo>
                  <a:lnTo>
                    <a:pt x="373" y="146"/>
                  </a:lnTo>
                  <a:lnTo>
                    <a:pt x="373" y="144"/>
                  </a:lnTo>
                  <a:lnTo>
                    <a:pt x="373" y="144"/>
                  </a:lnTo>
                  <a:lnTo>
                    <a:pt x="373" y="144"/>
                  </a:lnTo>
                  <a:lnTo>
                    <a:pt x="373" y="144"/>
                  </a:lnTo>
                  <a:lnTo>
                    <a:pt x="373" y="144"/>
                  </a:lnTo>
                  <a:lnTo>
                    <a:pt x="373" y="144"/>
                  </a:lnTo>
                  <a:lnTo>
                    <a:pt x="373" y="144"/>
                  </a:lnTo>
                  <a:lnTo>
                    <a:pt x="373" y="144"/>
                  </a:lnTo>
                  <a:lnTo>
                    <a:pt x="375" y="144"/>
                  </a:lnTo>
                  <a:lnTo>
                    <a:pt x="375" y="142"/>
                  </a:lnTo>
                  <a:lnTo>
                    <a:pt x="375" y="142"/>
                  </a:lnTo>
                  <a:lnTo>
                    <a:pt x="375" y="142"/>
                  </a:lnTo>
                  <a:lnTo>
                    <a:pt x="375" y="142"/>
                  </a:lnTo>
                  <a:lnTo>
                    <a:pt x="375" y="140"/>
                  </a:lnTo>
                  <a:lnTo>
                    <a:pt x="375" y="140"/>
                  </a:lnTo>
                  <a:lnTo>
                    <a:pt x="375" y="142"/>
                  </a:lnTo>
                  <a:lnTo>
                    <a:pt x="377" y="142"/>
                  </a:lnTo>
                  <a:lnTo>
                    <a:pt x="377" y="142"/>
                  </a:lnTo>
                  <a:lnTo>
                    <a:pt x="379" y="142"/>
                  </a:lnTo>
                  <a:lnTo>
                    <a:pt x="379" y="140"/>
                  </a:lnTo>
                  <a:lnTo>
                    <a:pt x="379" y="140"/>
                  </a:lnTo>
                  <a:lnTo>
                    <a:pt x="381" y="140"/>
                  </a:lnTo>
                  <a:lnTo>
                    <a:pt x="381" y="139"/>
                  </a:lnTo>
                  <a:lnTo>
                    <a:pt x="381" y="139"/>
                  </a:lnTo>
                  <a:lnTo>
                    <a:pt x="381" y="139"/>
                  </a:lnTo>
                  <a:lnTo>
                    <a:pt x="381" y="139"/>
                  </a:lnTo>
                  <a:lnTo>
                    <a:pt x="383" y="139"/>
                  </a:lnTo>
                  <a:lnTo>
                    <a:pt x="383" y="139"/>
                  </a:lnTo>
                  <a:lnTo>
                    <a:pt x="383" y="137"/>
                  </a:lnTo>
                  <a:lnTo>
                    <a:pt x="383" y="137"/>
                  </a:lnTo>
                  <a:lnTo>
                    <a:pt x="383" y="137"/>
                  </a:lnTo>
                  <a:lnTo>
                    <a:pt x="383" y="137"/>
                  </a:lnTo>
                  <a:lnTo>
                    <a:pt x="383" y="135"/>
                  </a:lnTo>
                  <a:lnTo>
                    <a:pt x="383" y="135"/>
                  </a:lnTo>
                  <a:lnTo>
                    <a:pt x="381" y="135"/>
                  </a:lnTo>
                  <a:lnTo>
                    <a:pt x="381" y="135"/>
                  </a:lnTo>
                  <a:lnTo>
                    <a:pt x="381" y="135"/>
                  </a:lnTo>
                  <a:lnTo>
                    <a:pt x="381" y="133"/>
                  </a:lnTo>
                  <a:lnTo>
                    <a:pt x="383" y="133"/>
                  </a:lnTo>
                  <a:lnTo>
                    <a:pt x="383" y="133"/>
                  </a:lnTo>
                  <a:lnTo>
                    <a:pt x="384" y="135"/>
                  </a:lnTo>
                  <a:lnTo>
                    <a:pt x="384" y="135"/>
                  </a:lnTo>
                  <a:lnTo>
                    <a:pt x="384" y="135"/>
                  </a:lnTo>
                  <a:lnTo>
                    <a:pt x="384" y="135"/>
                  </a:lnTo>
                  <a:lnTo>
                    <a:pt x="384" y="135"/>
                  </a:lnTo>
                  <a:lnTo>
                    <a:pt x="384" y="135"/>
                  </a:lnTo>
                  <a:lnTo>
                    <a:pt x="384" y="135"/>
                  </a:lnTo>
                  <a:lnTo>
                    <a:pt x="384" y="133"/>
                  </a:lnTo>
                  <a:lnTo>
                    <a:pt x="384" y="133"/>
                  </a:lnTo>
                  <a:lnTo>
                    <a:pt x="386" y="133"/>
                  </a:lnTo>
                  <a:lnTo>
                    <a:pt x="386" y="135"/>
                  </a:lnTo>
                  <a:lnTo>
                    <a:pt x="386" y="135"/>
                  </a:lnTo>
                  <a:lnTo>
                    <a:pt x="386" y="137"/>
                  </a:lnTo>
                  <a:lnTo>
                    <a:pt x="386" y="135"/>
                  </a:lnTo>
                  <a:lnTo>
                    <a:pt x="388" y="133"/>
                  </a:lnTo>
                  <a:lnTo>
                    <a:pt x="388" y="133"/>
                  </a:lnTo>
                  <a:lnTo>
                    <a:pt x="388" y="135"/>
                  </a:lnTo>
                  <a:lnTo>
                    <a:pt x="388" y="135"/>
                  </a:lnTo>
                  <a:lnTo>
                    <a:pt x="390" y="133"/>
                  </a:lnTo>
                  <a:lnTo>
                    <a:pt x="390" y="133"/>
                  </a:lnTo>
                  <a:lnTo>
                    <a:pt x="390" y="133"/>
                  </a:lnTo>
                  <a:lnTo>
                    <a:pt x="390" y="133"/>
                  </a:lnTo>
                  <a:lnTo>
                    <a:pt x="390" y="133"/>
                  </a:lnTo>
                  <a:lnTo>
                    <a:pt x="392" y="133"/>
                  </a:lnTo>
                  <a:lnTo>
                    <a:pt x="392" y="135"/>
                  </a:lnTo>
                  <a:lnTo>
                    <a:pt x="392" y="135"/>
                  </a:lnTo>
                  <a:lnTo>
                    <a:pt x="392" y="135"/>
                  </a:lnTo>
                  <a:lnTo>
                    <a:pt x="392" y="135"/>
                  </a:lnTo>
                  <a:lnTo>
                    <a:pt x="392" y="137"/>
                  </a:lnTo>
                  <a:lnTo>
                    <a:pt x="392" y="137"/>
                  </a:lnTo>
                  <a:lnTo>
                    <a:pt x="392" y="137"/>
                  </a:lnTo>
                  <a:lnTo>
                    <a:pt x="392" y="137"/>
                  </a:lnTo>
                  <a:lnTo>
                    <a:pt x="392" y="139"/>
                  </a:lnTo>
                  <a:lnTo>
                    <a:pt x="392" y="139"/>
                  </a:lnTo>
                  <a:lnTo>
                    <a:pt x="394" y="139"/>
                  </a:lnTo>
                  <a:lnTo>
                    <a:pt x="396" y="137"/>
                  </a:lnTo>
                  <a:lnTo>
                    <a:pt x="396" y="137"/>
                  </a:lnTo>
                  <a:lnTo>
                    <a:pt x="394" y="133"/>
                  </a:lnTo>
                  <a:lnTo>
                    <a:pt x="392" y="133"/>
                  </a:lnTo>
                  <a:lnTo>
                    <a:pt x="390" y="129"/>
                  </a:lnTo>
                  <a:lnTo>
                    <a:pt x="388" y="129"/>
                  </a:lnTo>
                  <a:lnTo>
                    <a:pt x="388" y="127"/>
                  </a:lnTo>
                  <a:lnTo>
                    <a:pt x="386" y="127"/>
                  </a:lnTo>
                  <a:lnTo>
                    <a:pt x="386" y="125"/>
                  </a:lnTo>
                  <a:lnTo>
                    <a:pt x="386" y="125"/>
                  </a:lnTo>
                  <a:lnTo>
                    <a:pt x="384" y="123"/>
                  </a:lnTo>
                  <a:lnTo>
                    <a:pt x="383" y="123"/>
                  </a:lnTo>
                  <a:lnTo>
                    <a:pt x="381" y="123"/>
                  </a:lnTo>
                  <a:lnTo>
                    <a:pt x="381" y="123"/>
                  </a:lnTo>
                  <a:lnTo>
                    <a:pt x="379" y="123"/>
                  </a:lnTo>
                  <a:lnTo>
                    <a:pt x="377" y="125"/>
                  </a:lnTo>
                  <a:lnTo>
                    <a:pt x="375" y="127"/>
                  </a:lnTo>
                  <a:lnTo>
                    <a:pt x="371" y="127"/>
                  </a:lnTo>
                  <a:lnTo>
                    <a:pt x="369" y="127"/>
                  </a:lnTo>
                  <a:lnTo>
                    <a:pt x="367" y="127"/>
                  </a:lnTo>
                  <a:lnTo>
                    <a:pt x="365" y="127"/>
                  </a:lnTo>
                  <a:lnTo>
                    <a:pt x="365" y="127"/>
                  </a:lnTo>
                  <a:lnTo>
                    <a:pt x="365" y="129"/>
                  </a:lnTo>
                  <a:lnTo>
                    <a:pt x="364" y="129"/>
                  </a:lnTo>
                  <a:lnTo>
                    <a:pt x="364" y="129"/>
                  </a:lnTo>
                  <a:lnTo>
                    <a:pt x="364" y="129"/>
                  </a:lnTo>
                  <a:lnTo>
                    <a:pt x="362" y="129"/>
                  </a:lnTo>
                  <a:lnTo>
                    <a:pt x="360" y="127"/>
                  </a:lnTo>
                  <a:lnTo>
                    <a:pt x="360" y="125"/>
                  </a:lnTo>
                  <a:lnTo>
                    <a:pt x="360" y="123"/>
                  </a:lnTo>
                  <a:lnTo>
                    <a:pt x="358" y="123"/>
                  </a:lnTo>
                  <a:lnTo>
                    <a:pt x="358" y="125"/>
                  </a:lnTo>
                  <a:lnTo>
                    <a:pt x="356" y="127"/>
                  </a:lnTo>
                  <a:lnTo>
                    <a:pt x="352" y="127"/>
                  </a:lnTo>
                  <a:lnTo>
                    <a:pt x="352" y="127"/>
                  </a:lnTo>
                  <a:lnTo>
                    <a:pt x="350" y="122"/>
                  </a:lnTo>
                  <a:lnTo>
                    <a:pt x="348" y="120"/>
                  </a:lnTo>
                  <a:lnTo>
                    <a:pt x="347" y="120"/>
                  </a:lnTo>
                  <a:lnTo>
                    <a:pt x="345" y="120"/>
                  </a:lnTo>
                  <a:lnTo>
                    <a:pt x="341" y="120"/>
                  </a:lnTo>
                  <a:lnTo>
                    <a:pt x="335" y="114"/>
                  </a:lnTo>
                  <a:lnTo>
                    <a:pt x="333" y="114"/>
                  </a:lnTo>
                  <a:lnTo>
                    <a:pt x="331" y="112"/>
                  </a:lnTo>
                  <a:lnTo>
                    <a:pt x="330" y="112"/>
                  </a:lnTo>
                  <a:lnTo>
                    <a:pt x="330" y="112"/>
                  </a:lnTo>
                  <a:lnTo>
                    <a:pt x="330" y="110"/>
                  </a:lnTo>
                  <a:lnTo>
                    <a:pt x="330" y="108"/>
                  </a:lnTo>
                  <a:lnTo>
                    <a:pt x="330" y="108"/>
                  </a:lnTo>
                  <a:lnTo>
                    <a:pt x="331" y="106"/>
                  </a:lnTo>
                  <a:lnTo>
                    <a:pt x="331" y="104"/>
                  </a:lnTo>
                  <a:lnTo>
                    <a:pt x="330" y="104"/>
                  </a:lnTo>
                  <a:lnTo>
                    <a:pt x="330" y="103"/>
                  </a:lnTo>
                  <a:lnTo>
                    <a:pt x="328" y="103"/>
                  </a:lnTo>
                  <a:lnTo>
                    <a:pt x="326" y="104"/>
                  </a:lnTo>
                  <a:lnTo>
                    <a:pt x="326" y="104"/>
                  </a:lnTo>
                  <a:lnTo>
                    <a:pt x="324" y="104"/>
                  </a:lnTo>
                  <a:lnTo>
                    <a:pt x="322" y="104"/>
                  </a:lnTo>
                  <a:lnTo>
                    <a:pt x="322" y="103"/>
                  </a:lnTo>
                  <a:lnTo>
                    <a:pt x="322" y="103"/>
                  </a:lnTo>
                  <a:lnTo>
                    <a:pt x="320" y="101"/>
                  </a:lnTo>
                  <a:lnTo>
                    <a:pt x="318" y="101"/>
                  </a:lnTo>
                  <a:lnTo>
                    <a:pt x="316" y="101"/>
                  </a:lnTo>
                  <a:lnTo>
                    <a:pt x="314" y="101"/>
                  </a:lnTo>
                  <a:lnTo>
                    <a:pt x="314" y="101"/>
                  </a:lnTo>
                  <a:lnTo>
                    <a:pt x="312" y="99"/>
                  </a:lnTo>
                  <a:lnTo>
                    <a:pt x="312" y="99"/>
                  </a:lnTo>
                  <a:lnTo>
                    <a:pt x="312" y="99"/>
                  </a:lnTo>
                  <a:lnTo>
                    <a:pt x="311" y="99"/>
                  </a:lnTo>
                  <a:lnTo>
                    <a:pt x="311" y="99"/>
                  </a:lnTo>
                  <a:lnTo>
                    <a:pt x="309" y="101"/>
                  </a:lnTo>
                  <a:lnTo>
                    <a:pt x="307" y="101"/>
                  </a:lnTo>
                  <a:lnTo>
                    <a:pt x="307" y="101"/>
                  </a:lnTo>
                  <a:lnTo>
                    <a:pt x="307" y="101"/>
                  </a:lnTo>
                  <a:lnTo>
                    <a:pt x="307" y="101"/>
                  </a:lnTo>
                  <a:lnTo>
                    <a:pt x="307" y="101"/>
                  </a:lnTo>
                  <a:lnTo>
                    <a:pt x="307" y="99"/>
                  </a:lnTo>
                  <a:lnTo>
                    <a:pt x="307" y="95"/>
                  </a:lnTo>
                  <a:lnTo>
                    <a:pt x="307" y="93"/>
                  </a:lnTo>
                  <a:lnTo>
                    <a:pt x="307" y="91"/>
                  </a:lnTo>
                  <a:lnTo>
                    <a:pt x="307" y="91"/>
                  </a:lnTo>
                  <a:lnTo>
                    <a:pt x="307" y="91"/>
                  </a:lnTo>
                  <a:lnTo>
                    <a:pt x="307" y="91"/>
                  </a:lnTo>
                  <a:lnTo>
                    <a:pt x="307" y="89"/>
                  </a:lnTo>
                  <a:lnTo>
                    <a:pt x="307" y="89"/>
                  </a:lnTo>
                  <a:lnTo>
                    <a:pt x="307" y="89"/>
                  </a:lnTo>
                  <a:lnTo>
                    <a:pt x="307" y="87"/>
                  </a:lnTo>
                  <a:lnTo>
                    <a:pt x="307" y="87"/>
                  </a:lnTo>
                  <a:lnTo>
                    <a:pt x="305" y="86"/>
                  </a:lnTo>
                  <a:lnTo>
                    <a:pt x="305" y="86"/>
                  </a:lnTo>
                  <a:lnTo>
                    <a:pt x="307" y="84"/>
                  </a:lnTo>
                  <a:lnTo>
                    <a:pt x="307" y="84"/>
                  </a:lnTo>
                  <a:lnTo>
                    <a:pt x="307" y="82"/>
                  </a:lnTo>
                  <a:lnTo>
                    <a:pt x="305" y="78"/>
                  </a:lnTo>
                  <a:lnTo>
                    <a:pt x="305" y="76"/>
                  </a:lnTo>
                  <a:lnTo>
                    <a:pt x="303" y="76"/>
                  </a:lnTo>
                  <a:lnTo>
                    <a:pt x="301" y="76"/>
                  </a:lnTo>
                  <a:lnTo>
                    <a:pt x="299" y="74"/>
                  </a:lnTo>
                  <a:lnTo>
                    <a:pt x="299" y="74"/>
                  </a:lnTo>
                  <a:lnTo>
                    <a:pt x="299" y="72"/>
                  </a:lnTo>
                  <a:lnTo>
                    <a:pt x="297" y="70"/>
                  </a:lnTo>
                  <a:lnTo>
                    <a:pt x="297" y="69"/>
                  </a:lnTo>
                  <a:lnTo>
                    <a:pt x="297" y="67"/>
                  </a:lnTo>
                  <a:lnTo>
                    <a:pt x="297" y="67"/>
                  </a:lnTo>
                  <a:lnTo>
                    <a:pt x="299" y="65"/>
                  </a:lnTo>
                  <a:lnTo>
                    <a:pt x="299" y="65"/>
                  </a:lnTo>
                  <a:lnTo>
                    <a:pt x="301" y="57"/>
                  </a:lnTo>
                  <a:lnTo>
                    <a:pt x="301" y="55"/>
                  </a:lnTo>
                  <a:lnTo>
                    <a:pt x="301" y="55"/>
                  </a:lnTo>
                  <a:lnTo>
                    <a:pt x="303" y="55"/>
                  </a:lnTo>
                  <a:lnTo>
                    <a:pt x="303" y="55"/>
                  </a:lnTo>
                  <a:lnTo>
                    <a:pt x="305" y="57"/>
                  </a:lnTo>
                  <a:lnTo>
                    <a:pt x="305" y="57"/>
                  </a:lnTo>
                  <a:lnTo>
                    <a:pt x="307" y="57"/>
                  </a:lnTo>
                  <a:lnTo>
                    <a:pt x="309" y="57"/>
                  </a:lnTo>
                  <a:lnTo>
                    <a:pt x="309" y="53"/>
                  </a:lnTo>
                  <a:lnTo>
                    <a:pt x="311" y="51"/>
                  </a:lnTo>
                  <a:lnTo>
                    <a:pt x="311" y="50"/>
                  </a:lnTo>
                  <a:lnTo>
                    <a:pt x="312" y="48"/>
                  </a:lnTo>
                  <a:lnTo>
                    <a:pt x="312" y="46"/>
                  </a:lnTo>
                  <a:lnTo>
                    <a:pt x="312" y="44"/>
                  </a:lnTo>
                  <a:lnTo>
                    <a:pt x="312" y="44"/>
                  </a:lnTo>
                  <a:lnTo>
                    <a:pt x="316" y="42"/>
                  </a:lnTo>
                  <a:lnTo>
                    <a:pt x="316" y="42"/>
                  </a:lnTo>
                  <a:lnTo>
                    <a:pt x="316" y="40"/>
                  </a:lnTo>
                  <a:lnTo>
                    <a:pt x="314" y="40"/>
                  </a:lnTo>
                  <a:lnTo>
                    <a:pt x="312" y="40"/>
                  </a:lnTo>
                  <a:lnTo>
                    <a:pt x="311" y="40"/>
                  </a:lnTo>
                  <a:lnTo>
                    <a:pt x="311" y="40"/>
                  </a:lnTo>
                  <a:lnTo>
                    <a:pt x="311" y="38"/>
                  </a:lnTo>
                  <a:lnTo>
                    <a:pt x="309" y="36"/>
                  </a:lnTo>
                  <a:lnTo>
                    <a:pt x="307" y="36"/>
                  </a:lnTo>
                  <a:lnTo>
                    <a:pt x="307" y="36"/>
                  </a:lnTo>
                  <a:lnTo>
                    <a:pt x="307" y="36"/>
                  </a:lnTo>
                  <a:lnTo>
                    <a:pt x="307" y="36"/>
                  </a:lnTo>
                  <a:lnTo>
                    <a:pt x="305" y="36"/>
                  </a:lnTo>
                  <a:lnTo>
                    <a:pt x="305" y="36"/>
                  </a:lnTo>
                  <a:lnTo>
                    <a:pt x="303" y="36"/>
                  </a:lnTo>
                  <a:lnTo>
                    <a:pt x="303" y="36"/>
                  </a:lnTo>
                  <a:lnTo>
                    <a:pt x="303" y="34"/>
                  </a:lnTo>
                  <a:lnTo>
                    <a:pt x="301" y="34"/>
                  </a:lnTo>
                  <a:lnTo>
                    <a:pt x="301" y="33"/>
                  </a:lnTo>
                  <a:lnTo>
                    <a:pt x="297" y="33"/>
                  </a:lnTo>
                  <a:lnTo>
                    <a:pt x="295" y="33"/>
                  </a:lnTo>
                  <a:lnTo>
                    <a:pt x="295" y="33"/>
                  </a:lnTo>
                  <a:lnTo>
                    <a:pt x="294" y="33"/>
                  </a:lnTo>
                  <a:lnTo>
                    <a:pt x="294" y="34"/>
                  </a:lnTo>
                  <a:lnTo>
                    <a:pt x="294" y="34"/>
                  </a:lnTo>
                  <a:lnTo>
                    <a:pt x="284" y="36"/>
                  </a:lnTo>
                  <a:lnTo>
                    <a:pt x="282" y="36"/>
                  </a:lnTo>
                  <a:lnTo>
                    <a:pt x="280" y="36"/>
                  </a:lnTo>
                  <a:lnTo>
                    <a:pt x="280" y="36"/>
                  </a:lnTo>
                  <a:lnTo>
                    <a:pt x="278" y="36"/>
                  </a:lnTo>
                  <a:lnTo>
                    <a:pt x="278" y="34"/>
                  </a:lnTo>
                  <a:lnTo>
                    <a:pt x="277" y="33"/>
                  </a:lnTo>
                  <a:lnTo>
                    <a:pt x="277" y="31"/>
                  </a:lnTo>
                  <a:lnTo>
                    <a:pt x="273" y="29"/>
                  </a:lnTo>
                  <a:lnTo>
                    <a:pt x="271" y="29"/>
                  </a:lnTo>
                  <a:lnTo>
                    <a:pt x="267" y="27"/>
                  </a:lnTo>
                  <a:lnTo>
                    <a:pt x="261" y="29"/>
                  </a:lnTo>
                  <a:lnTo>
                    <a:pt x="261" y="29"/>
                  </a:lnTo>
                  <a:lnTo>
                    <a:pt x="261" y="31"/>
                  </a:lnTo>
                  <a:lnTo>
                    <a:pt x="259" y="31"/>
                  </a:lnTo>
                  <a:lnTo>
                    <a:pt x="258" y="31"/>
                  </a:lnTo>
                  <a:lnTo>
                    <a:pt x="256" y="33"/>
                  </a:lnTo>
                  <a:lnTo>
                    <a:pt x="256" y="33"/>
                  </a:lnTo>
                  <a:lnTo>
                    <a:pt x="254" y="31"/>
                  </a:lnTo>
                  <a:lnTo>
                    <a:pt x="254" y="31"/>
                  </a:lnTo>
                  <a:lnTo>
                    <a:pt x="254" y="33"/>
                  </a:lnTo>
                  <a:lnTo>
                    <a:pt x="254" y="33"/>
                  </a:lnTo>
                  <a:lnTo>
                    <a:pt x="254" y="33"/>
                  </a:lnTo>
                  <a:lnTo>
                    <a:pt x="252" y="33"/>
                  </a:lnTo>
                  <a:lnTo>
                    <a:pt x="252" y="33"/>
                  </a:lnTo>
                  <a:lnTo>
                    <a:pt x="248" y="29"/>
                  </a:lnTo>
                  <a:lnTo>
                    <a:pt x="246" y="27"/>
                  </a:lnTo>
                  <a:lnTo>
                    <a:pt x="246" y="27"/>
                  </a:lnTo>
                  <a:lnTo>
                    <a:pt x="246" y="27"/>
                  </a:lnTo>
                  <a:lnTo>
                    <a:pt x="246" y="25"/>
                  </a:lnTo>
                  <a:lnTo>
                    <a:pt x="244" y="25"/>
                  </a:lnTo>
                  <a:lnTo>
                    <a:pt x="244" y="25"/>
                  </a:lnTo>
                  <a:lnTo>
                    <a:pt x="242" y="25"/>
                  </a:lnTo>
                  <a:lnTo>
                    <a:pt x="242" y="23"/>
                  </a:lnTo>
                  <a:lnTo>
                    <a:pt x="241" y="23"/>
                  </a:lnTo>
                  <a:lnTo>
                    <a:pt x="239" y="23"/>
                  </a:lnTo>
                  <a:lnTo>
                    <a:pt x="237" y="23"/>
                  </a:lnTo>
                  <a:lnTo>
                    <a:pt x="233" y="23"/>
                  </a:lnTo>
                  <a:lnTo>
                    <a:pt x="231" y="21"/>
                  </a:lnTo>
                  <a:lnTo>
                    <a:pt x="231" y="21"/>
                  </a:lnTo>
                  <a:lnTo>
                    <a:pt x="231" y="19"/>
                  </a:lnTo>
                  <a:lnTo>
                    <a:pt x="231" y="16"/>
                  </a:lnTo>
                  <a:lnTo>
                    <a:pt x="231" y="16"/>
                  </a:lnTo>
                  <a:lnTo>
                    <a:pt x="229" y="14"/>
                  </a:lnTo>
                  <a:lnTo>
                    <a:pt x="227" y="12"/>
                  </a:lnTo>
                  <a:lnTo>
                    <a:pt x="225" y="12"/>
                  </a:lnTo>
                  <a:lnTo>
                    <a:pt x="225" y="8"/>
                  </a:lnTo>
                  <a:lnTo>
                    <a:pt x="224" y="6"/>
                  </a:lnTo>
                  <a:lnTo>
                    <a:pt x="224" y="6"/>
                  </a:lnTo>
                  <a:lnTo>
                    <a:pt x="224" y="6"/>
                  </a:lnTo>
                  <a:lnTo>
                    <a:pt x="222" y="6"/>
                  </a:lnTo>
                  <a:lnTo>
                    <a:pt x="222" y="6"/>
                  </a:lnTo>
                  <a:lnTo>
                    <a:pt x="222" y="6"/>
                  </a:lnTo>
                  <a:lnTo>
                    <a:pt x="220" y="6"/>
                  </a:lnTo>
                  <a:lnTo>
                    <a:pt x="220" y="4"/>
                  </a:lnTo>
                  <a:lnTo>
                    <a:pt x="218" y="4"/>
                  </a:lnTo>
                  <a:lnTo>
                    <a:pt x="218" y="2"/>
                  </a:lnTo>
                  <a:lnTo>
                    <a:pt x="216" y="2"/>
                  </a:lnTo>
                  <a:lnTo>
                    <a:pt x="216" y="0"/>
                  </a:lnTo>
                  <a:lnTo>
                    <a:pt x="216" y="0"/>
                  </a:lnTo>
                  <a:lnTo>
                    <a:pt x="214" y="0"/>
                  </a:lnTo>
                  <a:lnTo>
                    <a:pt x="214" y="0"/>
                  </a:lnTo>
                  <a:lnTo>
                    <a:pt x="212" y="2"/>
                  </a:lnTo>
                  <a:lnTo>
                    <a:pt x="210" y="2"/>
                  </a:lnTo>
                  <a:lnTo>
                    <a:pt x="210" y="4"/>
                  </a:lnTo>
                  <a:lnTo>
                    <a:pt x="210" y="6"/>
                  </a:lnTo>
                  <a:lnTo>
                    <a:pt x="210" y="6"/>
                  </a:lnTo>
                  <a:lnTo>
                    <a:pt x="208" y="8"/>
                  </a:lnTo>
                  <a:lnTo>
                    <a:pt x="208" y="8"/>
                  </a:lnTo>
                  <a:lnTo>
                    <a:pt x="206" y="8"/>
                  </a:lnTo>
                  <a:lnTo>
                    <a:pt x="206" y="8"/>
                  </a:lnTo>
                  <a:lnTo>
                    <a:pt x="206" y="8"/>
                  </a:lnTo>
                  <a:lnTo>
                    <a:pt x="206" y="8"/>
                  </a:lnTo>
                  <a:lnTo>
                    <a:pt x="205" y="6"/>
                  </a:lnTo>
                  <a:lnTo>
                    <a:pt x="205" y="6"/>
                  </a:lnTo>
                  <a:lnTo>
                    <a:pt x="205" y="6"/>
                  </a:lnTo>
                  <a:lnTo>
                    <a:pt x="205" y="8"/>
                  </a:lnTo>
                  <a:lnTo>
                    <a:pt x="205" y="8"/>
                  </a:lnTo>
                  <a:lnTo>
                    <a:pt x="205" y="8"/>
                  </a:lnTo>
                  <a:lnTo>
                    <a:pt x="199" y="10"/>
                  </a:lnTo>
                  <a:lnTo>
                    <a:pt x="197" y="10"/>
                  </a:lnTo>
                  <a:lnTo>
                    <a:pt x="195" y="12"/>
                  </a:lnTo>
                  <a:lnTo>
                    <a:pt x="193" y="12"/>
                  </a:lnTo>
                  <a:lnTo>
                    <a:pt x="191" y="16"/>
                  </a:lnTo>
                  <a:lnTo>
                    <a:pt x="189" y="16"/>
                  </a:lnTo>
                  <a:lnTo>
                    <a:pt x="189" y="16"/>
                  </a:lnTo>
                  <a:lnTo>
                    <a:pt x="188" y="14"/>
                  </a:lnTo>
                  <a:lnTo>
                    <a:pt x="188" y="14"/>
                  </a:lnTo>
                  <a:lnTo>
                    <a:pt x="186" y="14"/>
                  </a:lnTo>
                  <a:lnTo>
                    <a:pt x="186" y="16"/>
                  </a:lnTo>
                  <a:lnTo>
                    <a:pt x="186" y="17"/>
                  </a:lnTo>
                  <a:lnTo>
                    <a:pt x="186" y="17"/>
                  </a:lnTo>
                  <a:lnTo>
                    <a:pt x="184" y="19"/>
                  </a:lnTo>
                  <a:lnTo>
                    <a:pt x="182" y="19"/>
                  </a:lnTo>
                  <a:lnTo>
                    <a:pt x="182" y="19"/>
                  </a:lnTo>
                  <a:lnTo>
                    <a:pt x="184" y="29"/>
                  </a:lnTo>
                  <a:lnTo>
                    <a:pt x="184" y="31"/>
                  </a:lnTo>
                  <a:lnTo>
                    <a:pt x="184" y="33"/>
                  </a:lnTo>
                  <a:lnTo>
                    <a:pt x="180" y="34"/>
                  </a:lnTo>
                  <a:lnTo>
                    <a:pt x="178" y="34"/>
                  </a:lnTo>
                  <a:lnTo>
                    <a:pt x="176" y="38"/>
                  </a:lnTo>
                  <a:lnTo>
                    <a:pt x="176" y="38"/>
                  </a:lnTo>
                  <a:lnTo>
                    <a:pt x="174" y="40"/>
                  </a:lnTo>
                  <a:lnTo>
                    <a:pt x="174" y="40"/>
                  </a:lnTo>
                  <a:lnTo>
                    <a:pt x="172" y="40"/>
                  </a:lnTo>
                  <a:lnTo>
                    <a:pt x="170" y="40"/>
                  </a:lnTo>
                  <a:lnTo>
                    <a:pt x="169" y="38"/>
                  </a:lnTo>
                  <a:lnTo>
                    <a:pt x="169" y="40"/>
                  </a:lnTo>
                  <a:lnTo>
                    <a:pt x="167" y="40"/>
                  </a:lnTo>
                  <a:lnTo>
                    <a:pt x="167" y="40"/>
                  </a:lnTo>
                  <a:lnTo>
                    <a:pt x="167" y="40"/>
                  </a:lnTo>
                  <a:lnTo>
                    <a:pt x="167" y="40"/>
                  </a:lnTo>
                  <a:lnTo>
                    <a:pt x="165" y="40"/>
                  </a:lnTo>
                  <a:lnTo>
                    <a:pt x="165" y="40"/>
                  </a:lnTo>
                  <a:lnTo>
                    <a:pt x="165" y="38"/>
                  </a:lnTo>
                  <a:lnTo>
                    <a:pt x="165" y="38"/>
                  </a:lnTo>
                  <a:lnTo>
                    <a:pt x="165" y="38"/>
                  </a:lnTo>
                  <a:lnTo>
                    <a:pt x="165" y="38"/>
                  </a:lnTo>
                  <a:lnTo>
                    <a:pt x="165" y="38"/>
                  </a:lnTo>
                  <a:lnTo>
                    <a:pt x="163" y="40"/>
                  </a:lnTo>
                  <a:lnTo>
                    <a:pt x="159" y="44"/>
                  </a:lnTo>
                  <a:lnTo>
                    <a:pt x="157" y="44"/>
                  </a:lnTo>
                  <a:lnTo>
                    <a:pt x="152" y="50"/>
                  </a:lnTo>
                  <a:lnTo>
                    <a:pt x="150" y="50"/>
                  </a:lnTo>
                  <a:lnTo>
                    <a:pt x="150" y="48"/>
                  </a:lnTo>
                  <a:lnTo>
                    <a:pt x="148" y="48"/>
                  </a:lnTo>
                  <a:lnTo>
                    <a:pt x="144" y="46"/>
                  </a:lnTo>
                  <a:lnTo>
                    <a:pt x="144" y="46"/>
                  </a:lnTo>
                  <a:lnTo>
                    <a:pt x="142" y="44"/>
                  </a:lnTo>
                  <a:lnTo>
                    <a:pt x="142" y="42"/>
                  </a:lnTo>
                  <a:lnTo>
                    <a:pt x="142" y="40"/>
                  </a:lnTo>
                  <a:lnTo>
                    <a:pt x="144" y="38"/>
                  </a:lnTo>
                  <a:lnTo>
                    <a:pt x="142" y="38"/>
                  </a:lnTo>
                  <a:lnTo>
                    <a:pt x="136" y="40"/>
                  </a:lnTo>
                  <a:lnTo>
                    <a:pt x="135" y="42"/>
                  </a:lnTo>
                  <a:lnTo>
                    <a:pt x="133" y="42"/>
                  </a:lnTo>
                  <a:lnTo>
                    <a:pt x="133" y="42"/>
                  </a:lnTo>
                  <a:lnTo>
                    <a:pt x="133" y="42"/>
                  </a:lnTo>
                  <a:lnTo>
                    <a:pt x="131" y="44"/>
                  </a:lnTo>
                  <a:lnTo>
                    <a:pt x="131" y="44"/>
                  </a:lnTo>
                  <a:lnTo>
                    <a:pt x="129" y="46"/>
                  </a:lnTo>
                  <a:lnTo>
                    <a:pt x="129" y="50"/>
                  </a:lnTo>
                  <a:lnTo>
                    <a:pt x="127" y="53"/>
                  </a:lnTo>
                  <a:lnTo>
                    <a:pt x="127" y="53"/>
                  </a:lnTo>
                  <a:lnTo>
                    <a:pt x="127" y="57"/>
                  </a:lnTo>
                  <a:lnTo>
                    <a:pt x="127" y="57"/>
                  </a:lnTo>
                  <a:lnTo>
                    <a:pt x="127" y="59"/>
                  </a:lnTo>
                  <a:lnTo>
                    <a:pt x="127" y="59"/>
                  </a:lnTo>
                  <a:lnTo>
                    <a:pt x="127" y="61"/>
                  </a:lnTo>
                  <a:lnTo>
                    <a:pt x="125" y="61"/>
                  </a:lnTo>
                  <a:lnTo>
                    <a:pt x="125" y="63"/>
                  </a:lnTo>
                  <a:lnTo>
                    <a:pt x="123" y="61"/>
                  </a:lnTo>
                  <a:lnTo>
                    <a:pt x="123" y="61"/>
                  </a:lnTo>
                  <a:lnTo>
                    <a:pt x="123" y="61"/>
                  </a:lnTo>
                  <a:lnTo>
                    <a:pt x="121" y="61"/>
                  </a:lnTo>
                  <a:lnTo>
                    <a:pt x="121" y="59"/>
                  </a:lnTo>
                  <a:lnTo>
                    <a:pt x="119" y="57"/>
                  </a:lnTo>
                  <a:lnTo>
                    <a:pt x="119" y="57"/>
                  </a:lnTo>
                  <a:lnTo>
                    <a:pt x="119" y="57"/>
                  </a:lnTo>
                  <a:lnTo>
                    <a:pt x="117" y="57"/>
                  </a:lnTo>
                  <a:lnTo>
                    <a:pt x="117" y="55"/>
                  </a:lnTo>
                  <a:lnTo>
                    <a:pt x="116" y="55"/>
                  </a:lnTo>
                  <a:lnTo>
                    <a:pt x="116" y="55"/>
                  </a:lnTo>
                  <a:lnTo>
                    <a:pt x="114" y="53"/>
                  </a:lnTo>
                  <a:lnTo>
                    <a:pt x="114" y="51"/>
                  </a:lnTo>
                  <a:lnTo>
                    <a:pt x="114" y="51"/>
                  </a:lnTo>
                  <a:lnTo>
                    <a:pt x="108" y="48"/>
                  </a:lnTo>
                  <a:lnTo>
                    <a:pt x="104" y="42"/>
                  </a:lnTo>
                  <a:lnTo>
                    <a:pt x="104" y="40"/>
                  </a:lnTo>
                  <a:lnTo>
                    <a:pt x="100" y="42"/>
                  </a:lnTo>
                  <a:lnTo>
                    <a:pt x="100" y="44"/>
                  </a:lnTo>
                  <a:lnTo>
                    <a:pt x="99" y="44"/>
                  </a:lnTo>
                  <a:lnTo>
                    <a:pt x="99" y="46"/>
                  </a:lnTo>
                  <a:lnTo>
                    <a:pt x="99" y="46"/>
                  </a:lnTo>
                  <a:lnTo>
                    <a:pt x="97" y="48"/>
                  </a:lnTo>
                  <a:lnTo>
                    <a:pt x="97" y="50"/>
                  </a:lnTo>
                  <a:lnTo>
                    <a:pt x="97" y="51"/>
                  </a:lnTo>
                  <a:lnTo>
                    <a:pt x="97" y="53"/>
                  </a:lnTo>
                  <a:lnTo>
                    <a:pt x="95" y="57"/>
                  </a:lnTo>
                  <a:lnTo>
                    <a:pt x="93" y="57"/>
                  </a:lnTo>
                  <a:lnTo>
                    <a:pt x="93" y="57"/>
                  </a:lnTo>
                  <a:lnTo>
                    <a:pt x="91" y="55"/>
                  </a:lnTo>
                  <a:lnTo>
                    <a:pt x="89" y="53"/>
                  </a:lnTo>
                  <a:lnTo>
                    <a:pt x="87" y="50"/>
                  </a:lnTo>
                  <a:lnTo>
                    <a:pt x="87" y="50"/>
                  </a:lnTo>
                  <a:lnTo>
                    <a:pt x="87" y="48"/>
                  </a:lnTo>
                  <a:lnTo>
                    <a:pt x="87" y="46"/>
                  </a:lnTo>
                  <a:lnTo>
                    <a:pt x="87" y="46"/>
                  </a:lnTo>
                  <a:lnTo>
                    <a:pt x="85" y="44"/>
                  </a:lnTo>
                  <a:lnTo>
                    <a:pt x="85" y="44"/>
                  </a:lnTo>
                  <a:lnTo>
                    <a:pt x="85" y="44"/>
                  </a:lnTo>
                  <a:lnTo>
                    <a:pt x="83" y="42"/>
                  </a:lnTo>
                  <a:lnTo>
                    <a:pt x="83" y="42"/>
                  </a:lnTo>
                  <a:lnTo>
                    <a:pt x="82" y="42"/>
                  </a:lnTo>
                  <a:lnTo>
                    <a:pt x="82" y="42"/>
                  </a:lnTo>
                  <a:lnTo>
                    <a:pt x="78" y="46"/>
                  </a:lnTo>
                  <a:lnTo>
                    <a:pt x="78" y="50"/>
                  </a:lnTo>
                  <a:lnTo>
                    <a:pt x="76" y="50"/>
                  </a:lnTo>
                  <a:lnTo>
                    <a:pt x="76" y="51"/>
                  </a:lnTo>
                  <a:lnTo>
                    <a:pt x="72" y="53"/>
                  </a:lnTo>
                  <a:lnTo>
                    <a:pt x="70" y="55"/>
                  </a:lnTo>
                  <a:lnTo>
                    <a:pt x="68" y="57"/>
                  </a:lnTo>
                  <a:lnTo>
                    <a:pt x="68" y="57"/>
                  </a:lnTo>
                  <a:lnTo>
                    <a:pt x="70" y="59"/>
                  </a:lnTo>
                  <a:lnTo>
                    <a:pt x="70" y="59"/>
                  </a:lnTo>
                  <a:lnTo>
                    <a:pt x="70" y="59"/>
                  </a:lnTo>
                  <a:lnTo>
                    <a:pt x="66" y="63"/>
                  </a:lnTo>
                  <a:lnTo>
                    <a:pt x="64" y="63"/>
                  </a:lnTo>
                  <a:lnTo>
                    <a:pt x="64" y="63"/>
                  </a:lnTo>
                  <a:lnTo>
                    <a:pt x="63" y="63"/>
                  </a:lnTo>
                  <a:lnTo>
                    <a:pt x="63" y="65"/>
                  </a:lnTo>
                  <a:lnTo>
                    <a:pt x="63" y="67"/>
                  </a:lnTo>
                  <a:lnTo>
                    <a:pt x="63" y="67"/>
                  </a:lnTo>
                  <a:lnTo>
                    <a:pt x="63" y="69"/>
                  </a:lnTo>
                  <a:lnTo>
                    <a:pt x="61" y="69"/>
                  </a:lnTo>
                  <a:lnTo>
                    <a:pt x="59" y="67"/>
                  </a:lnTo>
                  <a:lnTo>
                    <a:pt x="57" y="65"/>
                  </a:lnTo>
                  <a:lnTo>
                    <a:pt x="55" y="65"/>
                  </a:lnTo>
                  <a:lnTo>
                    <a:pt x="53" y="65"/>
                  </a:lnTo>
                  <a:lnTo>
                    <a:pt x="53" y="63"/>
                  </a:lnTo>
                  <a:lnTo>
                    <a:pt x="51" y="59"/>
                  </a:lnTo>
                  <a:lnTo>
                    <a:pt x="49" y="57"/>
                  </a:lnTo>
                  <a:lnTo>
                    <a:pt x="49" y="57"/>
                  </a:lnTo>
                  <a:lnTo>
                    <a:pt x="49" y="55"/>
                  </a:lnTo>
                  <a:lnTo>
                    <a:pt x="47" y="55"/>
                  </a:lnTo>
                  <a:lnTo>
                    <a:pt x="44" y="53"/>
                  </a:lnTo>
                  <a:lnTo>
                    <a:pt x="44" y="53"/>
                  </a:lnTo>
                  <a:lnTo>
                    <a:pt x="40" y="50"/>
                  </a:lnTo>
                  <a:lnTo>
                    <a:pt x="38" y="50"/>
                  </a:lnTo>
                  <a:lnTo>
                    <a:pt x="34" y="50"/>
                  </a:lnTo>
                  <a:lnTo>
                    <a:pt x="34" y="50"/>
                  </a:lnTo>
                  <a:lnTo>
                    <a:pt x="32" y="48"/>
                  </a:lnTo>
                  <a:lnTo>
                    <a:pt x="32" y="48"/>
                  </a:lnTo>
                  <a:lnTo>
                    <a:pt x="32" y="48"/>
                  </a:lnTo>
                  <a:lnTo>
                    <a:pt x="30" y="48"/>
                  </a:lnTo>
                  <a:lnTo>
                    <a:pt x="30" y="48"/>
                  </a:lnTo>
                  <a:lnTo>
                    <a:pt x="30" y="48"/>
                  </a:lnTo>
                  <a:lnTo>
                    <a:pt x="30" y="48"/>
                  </a:lnTo>
                  <a:lnTo>
                    <a:pt x="29" y="48"/>
                  </a:lnTo>
                  <a:lnTo>
                    <a:pt x="29" y="48"/>
                  </a:lnTo>
                  <a:lnTo>
                    <a:pt x="29" y="46"/>
                  </a:lnTo>
                  <a:lnTo>
                    <a:pt x="27" y="44"/>
                  </a:lnTo>
                  <a:lnTo>
                    <a:pt x="27" y="44"/>
                  </a:lnTo>
                  <a:lnTo>
                    <a:pt x="25" y="44"/>
                  </a:lnTo>
                  <a:lnTo>
                    <a:pt x="23" y="44"/>
                  </a:lnTo>
                  <a:lnTo>
                    <a:pt x="21" y="44"/>
                  </a:lnTo>
                  <a:lnTo>
                    <a:pt x="21" y="44"/>
                  </a:lnTo>
                  <a:lnTo>
                    <a:pt x="21" y="48"/>
                  </a:lnTo>
                  <a:lnTo>
                    <a:pt x="19" y="48"/>
                  </a:lnTo>
                  <a:lnTo>
                    <a:pt x="19" y="50"/>
                  </a:lnTo>
                  <a:lnTo>
                    <a:pt x="19" y="50"/>
                  </a:lnTo>
                  <a:lnTo>
                    <a:pt x="17" y="50"/>
                  </a:lnTo>
                  <a:lnTo>
                    <a:pt x="17" y="50"/>
                  </a:lnTo>
                  <a:lnTo>
                    <a:pt x="17" y="50"/>
                  </a:lnTo>
                  <a:lnTo>
                    <a:pt x="17" y="51"/>
                  </a:lnTo>
                  <a:lnTo>
                    <a:pt x="17" y="51"/>
                  </a:lnTo>
                  <a:lnTo>
                    <a:pt x="17" y="51"/>
                  </a:lnTo>
                  <a:lnTo>
                    <a:pt x="17" y="53"/>
                  </a:lnTo>
                  <a:lnTo>
                    <a:pt x="19" y="53"/>
                  </a:lnTo>
                  <a:lnTo>
                    <a:pt x="19" y="53"/>
                  </a:lnTo>
                  <a:lnTo>
                    <a:pt x="17" y="53"/>
                  </a:lnTo>
                  <a:lnTo>
                    <a:pt x="10" y="63"/>
                  </a:lnTo>
                  <a:lnTo>
                    <a:pt x="10" y="65"/>
                  </a:lnTo>
                  <a:lnTo>
                    <a:pt x="8" y="67"/>
                  </a:lnTo>
                  <a:lnTo>
                    <a:pt x="8" y="69"/>
                  </a:lnTo>
                  <a:lnTo>
                    <a:pt x="8" y="69"/>
                  </a:lnTo>
                  <a:lnTo>
                    <a:pt x="6" y="69"/>
                  </a:lnTo>
                  <a:lnTo>
                    <a:pt x="6" y="69"/>
                  </a:lnTo>
                  <a:lnTo>
                    <a:pt x="4" y="69"/>
                  </a:lnTo>
                  <a:lnTo>
                    <a:pt x="2" y="69"/>
                  </a:lnTo>
                  <a:lnTo>
                    <a:pt x="0" y="69"/>
                  </a:lnTo>
                  <a:lnTo>
                    <a:pt x="0" y="70"/>
                  </a:lnTo>
                  <a:lnTo>
                    <a:pt x="0" y="70"/>
                  </a:lnTo>
                  <a:lnTo>
                    <a:pt x="2" y="72"/>
                  </a:lnTo>
                  <a:lnTo>
                    <a:pt x="2" y="74"/>
                  </a:lnTo>
                  <a:lnTo>
                    <a:pt x="2" y="74"/>
                  </a:lnTo>
                  <a:lnTo>
                    <a:pt x="2" y="74"/>
                  </a:lnTo>
                  <a:lnTo>
                    <a:pt x="2" y="74"/>
                  </a:lnTo>
                  <a:lnTo>
                    <a:pt x="2" y="76"/>
                  </a:lnTo>
                  <a:lnTo>
                    <a:pt x="2" y="76"/>
                  </a:lnTo>
                  <a:lnTo>
                    <a:pt x="2" y="76"/>
                  </a:lnTo>
                  <a:lnTo>
                    <a:pt x="4" y="78"/>
                  </a:lnTo>
                  <a:lnTo>
                    <a:pt x="6" y="78"/>
                  </a:lnTo>
                  <a:lnTo>
                    <a:pt x="6" y="80"/>
                  </a:lnTo>
                  <a:lnTo>
                    <a:pt x="6" y="82"/>
                  </a:lnTo>
                  <a:lnTo>
                    <a:pt x="8" y="82"/>
                  </a:lnTo>
                  <a:lnTo>
                    <a:pt x="11" y="84"/>
                  </a:lnTo>
                  <a:lnTo>
                    <a:pt x="17" y="89"/>
                  </a:lnTo>
                  <a:lnTo>
                    <a:pt x="19" y="91"/>
                  </a:lnTo>
                  <a:lnTo>
                    <a:pt x="19" y="91"/>
                  </a:lnTo>
                  <a:lnTo>
                    <a:pt x="19" y="91"/>
                  </a:lnTo>
                  <a:lnTo>
                    <a:pt x="21" y="93"/>
                  </a:lnTo>
                  <a:lnTo>
                    <a:pt x="21" y="95"/>
                  </a:lnTo>
                  <a:lnTo>
                    <a:pt x="23" y="95"/>
                  </a:lnTo>
                  <a:lnTo>
                    <a:pt x="25" y="97"/>
                  </a:lnTo>
                  <a:lnTo>
                    <a:pt x="25" y="97"/>
                  </a:lnTo>
                  <a:lnTo>
                    <a:pt x="25" y="99"/>
                  </a:lnTo>
                  <a:lnTo>
                    <a:pt x="25" y="99"/>
                  </a:lnTo>
                  <a:lnTo>
                    <a:pt x="25" y="99"/>
                  </a:lnTo>
                  <a:lnTo>
                    <a:pt x="25" y="99"/>
                  </a:lnTo>
                  <a:lnTo>
                    <a:pt x="25" y="99"/>
                  </a:lnTo>
                  <a:lnTo>
                    <a:pt x="25" y="103"/>
                  </a:lnTo>
                  <a:lnTo>
                    <a:pt x="27" y="103"/>
                  </a:lnTo>
                  <a:lnTo>
                    <a:pt x="30" y="104"/>
                  </a:lnTo>
                  <a:lnTo>
                    <a:pt x="32" y="106"/>
                  </a:lnTo>
                  <a:lnTo>
                    <a:pt x="34" y="112"/>
                  </a:lnTo>
                  <a:lnTo>
                    <a:pt x="36" y="114"/>
                  </a:lnTo>
                  <a:lnTo>
                    <a:pt x="34" y="118"/>
                  </a:lnTo>
                  <a:lnTo>
                    <a:pt x="34" y="120"/>
                  </a:lnTo>
                  <a:lnTo>
                    <a:pt x="36" y="122"/>
                  </a:lnTo>
                  <a:lnTo>
                    <a:pt x="36" y="123"/>
                  </a:lnTo>
                  <a:lnTo>
                    <a:pt x="36" y="123"/>
                  </a:lnTo>
                  <a:lnTo>
                    <a:pt x="36" y="123"/>
                  </a:lnTo>
                  <a:lnTo>
                    <a:pt x="36" y="123"/>
                  </a:lnTo>
                  <a:lnTo>
                    <a:pt x="40" y="123"/>
                  </a:lnTo>
                  <a:lnTo>
                    <a:pt x="42" y="123"/>
                  </a:lnTo>
                  <a:lnTo>
                    <a:pt x="44" y="122"/>
                  </a:lnTo>
                  <a:lnTo>
                    <a:pt x="46" y="120"/>
                  </a:lnTo>
                  <a:lnTo>
                    <a:pt x="46" y="118"/>
                  </a:lnTo>
                  <a:lnTo>
                    <a:pt x="46" y="112"/>
                  </a:lnTo>
                  <a:lnTo>
                    <a:pt x="47" y="110"/>
                  </a:lnTo>
                  <a:lnTo>
                    <a:pt x="47" y="112"/>
                  </a:lnTo>
                  <a:lnTo>
                    <a:pt x="49" y="116"/>
                  </a:lnTo>
                  <a:lnTo>
                    <a:pt x="49" y="118"/>
                  </a:lnTo>
                  <a:lnTo>
                    <a:pt x="49" y="120"/>
                  </a:lnTo>
                  <a:lnTo>
                    <a:pt x="49" y="120"/>
                  </a:lnTo>
                  <a:lnTo>
                    <a:pt x="51" y="120"/>
                  </a:lnTo>
                  <a:lnTo>
                    <a:pt x="55" y="118"/>
                  </a:lnTo>
                  <a:lnTo>
                    <a:pt x="55" y="118"/>
                  </a:lnTo>
                  <a:lnTo>
                    <a:pt x="57" y="118"/>
                  </a:lnTo>
                  <a:lnTo>
                    <a:pt x="57" y="120"/>
                  </a:lnTo>
                  <a:lnTo>
                    <a:pt x="57" y="120"/>
                  </a:lnTo>
                  <a:lnTo>
                    <a:pt x="57" y="120"/>
                  </a:lnTo>
                  <a:lnTo>
                    <a:pt x="57" y="125"/>
                  </a:lnTo>
                  <a:lnTo>
                    <a:pt x="57" y="127"/>
                  </a:lnTo>
                  <a:lnTo>
                    <a:pt x="59" y="129"/>
                  </a:lnTo>
                  <a:lnTo>
                    <a:pt x="59" y="129"/>
                  </a:lnTo>
                  <a:lnTo>
                    <a:pt x="59" y="129"/>
                  </a:lnTo>
                  <a:lnTo>
                    <a:pt x="59" y="129"/>
                  </a:lnTo>
                  <a:lnTo>
                    <a:pt x="59" y="129"/>
                  </a:lnTo>
                  <a:lnTo>
                    <a:pt x="57" y="131"/>
                  </a:lnTo>
                  <a:lnTo>
                    <a:pt x="55" y="135"/>
                  </a:lnTo>
                  <a:lnTo>
                    <a:pt x="53" y="135"/>
                  </a:lnTo>
                  <a:lnTo>
                    <a:pt x="49" y="140"/>
                  </a:lnTo>
                  <a:lnTo>
                    <a:pt x="51" y="140"/>
                  </a:lnTo>
                  <a:lnTo>
                    <a:pt x="51" y="139"/>
                  </a:lnTo>
                  <a:lnTo>
                    <a:pt x="53" y="139"/>
                  </a:lnTo>
                  <a:lnTo>
                    <a:pt x="55" y="139"/>
                  </a:lnTo>
                  <a:lnTo>
                    <a:pt x="55" y="139"/>
                  </a:lnTo>
                  <a:lnTo>
                    <a:pt x="51" y="142"/>
                  </a:lnTo>
                  <a:lnTo>
                    <a:pt x="51" y="144"/>
                  </a:lnTo>
                  <a:lnTo>
                    <a:pt x="51" y="148"/>
                  </a:lnTo>
                  <a:lnTo>
                    <a:pt x="51" y="148"/>
                  </a:lnTo>
                  <a:lnTo>
                    <a:pt x="51" y="150"/>
                  </a:lnTo>
                  <a:lnTo>
                    <a:pt x="47" y="150"/>
                  </a:lnTo>
                  <a:lnTo>
                    <a:pt x="47" y="152"/>
                  </a:lnTo>
                  <a:lnTo>
                    <a:pt x="46" y="152"/>
                  </a:lnTo>
                  <a:lnTo>
                    <a:pt x="47" y="154"/>
                  </a:lnTo>
                  <a:lnTo>
                    <a:pt x="47" y="152"/>
                  </a:lnTo>
                  <a:lnTo>
                    <a:pt x="49" y="154"/>
                  </a:lnTo>
                  <a:lnTo>
                    <a:pt x="51" y="154"/>
                  </a:lnTo>
                  <a:lnTo>
                    <a:pt x="51" y="154"/>
                  </a:lnTo>
                  <a:lnTo>
                    <a:pt x="53" y="154"/>
                  </a:lnTo>
                  <a:lnTo>
                    <a:pt x="53" y="156"/>
                  </a:lnTo>
                  <a:lnTo>
                    <a:pt x="53" y="156"/>
                  </a:lnTo>
                  <a:lnTo>
                    <a:pt x="51" y="158"/>
                  </a:lnTo>
                  <a:lnTo>
                    <a:pt x="51" y="158"/>
                  </a:lnTo>
                  <a:lnTo>
                    <a:pt x="53" y="159"/>
                  </a:lnTo>
                  <a:lnTo>
                    <a:pt x="53" y="159"/>
                  </a:lnTo>
                  <a:lnTo>
                    <a:pt x="53" y="159"/>
                  </a:lnTo>
                  <a:lnTo>
                    <a:pt x="53" y="159"/>
                  </a:lnTo>
                  <a:lnTo>
                    <a:pt x="55" y="161"/>
                  </a:lnTo>
                  <a:lnTo>
                    <a:pt x="55" y="163"/>
                  </a:lnTo>
                  <a:lnTo>
                    <a:pt x="55" y="165"/>
                  </a:lnTo>
                  <a:lnTo>
                    <a:pt x="57" y="165"/>
                  </a:lnTo>
                  <a:lnTo>
                    <a:pt x="57" y="165"/>
                  </a:lnTo>
                  <a:lnTo>
                    <a:pt x="57" y="167"/>
                  </a:lnTo>
                  <a:lnTo>
                    <a:pt x="59" y="167"/>
                  </a:lnTo>
                  <a:lnTo>
                    <a:pt x="59" y="167"/>
                  </a:lnTo>
                  <a:lnTo>
                    <a:pt x="61" y="169"/>
                  </a:lnTo>
                  <a:lnTo>
                    <a:pt x="63" y="171"/>
                  </a:lnTo>
                  <a:lnTo>
                    <a:pt x="64" y="176"/>
                  </a:lnTo>
                  <a:lnTo>
                    <a:pt x="66" y="178"/>
                  </a:lnTo>
                  <a:lnTo>
                    <a:pt x="68" y="180"/>
                  </a:lnTo>
                  <a:lnTo>
                    <a:pt x="68" y="182"/>
                  </a:lnTo>
                  <a:lnTo>
                    <a:pt x="68" y="182"/>
                  </a:lnTo>
                  <a:lnTo>
                    <a:pt x="70" y="182"/>
                  </a:lnTo>
                  <a:lnTo>
                    <a:pt x="70" y="182"/>
                  </a:lnTo>
                  <a:lnTo>
                    <a:pt x="72" y="182"/>
                  </a:lnTo>
                  <a:lnTo>
                    <a:pt x="72" y="182"/>
                  </a:lnTo>
                  <a:lnTo>
                    <a:pt x="74" y="184"/>
                  </a:lnTo>
                  <a:lnTo>
                    <a:pt x="74" y="184"/>
                  </a:lnTo>
                  <a:lnTo>
                    <a:pt x="74" y="184"/>
                  </a:lnTo>
                  <a:lnTo>
                    <a:pt x="76" y="184"/>
                  </a:lnTo>
                  <a:lnTo>
                    <a:pt x="76" y="182"/>
                  </a:lnTo>
                  <a:lnTo>
                    <a:pt x="78" y="184"/>
                  </a:lnTo>
                  <a:lnTo>
                    <a:pt x="82" y="186"/>
                  </a:lnTo>
                  <a:lnTo>
                    <a:pt x="83" y="186"/>
                  </a:lnTo>
                  <a:lnTo>
                    <a:pt x="83" y="186"/>
                  </a:lnTo>
                  <a:lnTo>
                    <a:pt x="85" y="186"/>
                  </a:lnTo>
                  <a:lnTo>
                    <a:pt x="85" y="186"/>
                  </a:lnTo>
                  <a:lnTo>
                    <a:pt x="87" y="184"/>
                  </a:lnTo>
                  <a:lnTo>
                    <a:pt x="87" y="184"/>
                  </a:lnTo>
                  <a:lnTo>
                    <a:pt x="89" y="184"/>
                  </a:lnTo>
                  <a:lnTo>
                    <a:pt x="89" y="184"/>
                  </a:lnTo>
                  <a:lnTo>
                    <a:pt x="89" y="184"/>
                  </a:lnTo>
                  <a:lnTo>
                    <a:pt x="91" y="186"/>
                  </a:lnTo>
                  <a:lnTo>
                    <a:pt x="91" y="188"/>
                  </a:lnTo>
                  <a:lnTo>
                    <a:pt x="93" y="188"/>
                  </a:lnTo>
                  <a:lnTo>
                    <a:pt x="93" y="188"/>
                  </a:lnTo>
                  <a:lnTo>
                    <a:pt x="93" y="190"/>
                  </a:lnTo>
                  <a:lnTo>
                    <a:pt x="95" y="190"/>
                  </a:lnTo>
                  <a:lnTo>
                    <a:pt x="95" y="190"/>
                  </a:lnTo>
                  <a:lnTo>
                    <a:pt x="99" y="190"/>
                  </a:lnTo>
                  <a:lnTo>
                    <a:pt x="100" y="192"/>
                  </a:lnTo>
                  <a:lnTo>
                    <a:pt x="102" y="193"/>
                  </a:lnTo>
                  <a:lnTo>
                    <a:pt x="104" y="195"/>
                  </a:lnTo>
                  <a:lnTo>
                    <a:pt x="104" y="195"/>
                  </a:lnTo>
                  <a:lnTo>
                    <a:pt x="104" y="195"/>
                  </a:lnTo>
                  <a:lnTo>
                    <a:pt x="106" y="195"/>
                  </a:lnTo>
                  <a:lnTo>
                    <a:pt x="106" y="195"/>
                  </a:lnTo>
                  <a:lnTo>
                    <a:pt x="106" y="195"/>
                  </a:lnTo>
                  <a:lnTo>
                    <a:pt x="108" y="195"/>
                  </a:lnTo>
                  <a:lnTo>
                    <a:pt x="108" y="195"/>
                  </a:lnTo>
                  <a:lnTo>
                    <a:pt x="108" y="193"/>
                  </a:lnTo>
                  <a:lnTo>
                    <a:pt x="108" y="192"/>
                  </a:lnTo>
                  <a:lnTo>
                    <a:pt x="108" y="192"/>
                  </a:lnTo>
                  <a:lnTo>
                    <a:pt x="108" y="192"/>
                  </a:lnTo>
                  <a:lnTo>
                    <a:pt x="108" y="190"/>
                  </a:lnTo>
                  <a:lnTo>
                    <a:pt x="108" y="190"/>
                  </a:lnTo>
                  <a:lnTo>
                    <a:pt x="110" y="190"/>
                  </a:lnTo>
                  <a:lnTo>
                    <a:pt x="110" y="190"/>
                  </a:lnTo>
                  <a:lnTo>
                    <a:pt x="112" y="190"/>
                  </a:lnTo>
                  <a:lnTo>
                    <a:pt x="110" y="188"/>
                  </a:lnTo>
                  <a:lnTo>
                    <a:pt x="110" y="186"/>
                  </a:lnTo>
                  <a:lnTo>
                    <a:pt x="110" y="186"/>
                  </a:lnTo>
                  <a:lnTo>
                    <a:pt x="112" y="184"/>
                  </a:lnTo>
                  <a:lnTo>
                    <a:pt x="112" y="182"/>
                  </a:lnTo>
                  <a:lnTo>
                    <a:pt x="114" y="182"/>
                  </a:lnTo>
                  <a:lnTo>
                    <a:pt x="114" y="182"/>
                  </a:lnTo>
                  <a:lnTo>
                    <a:pt x="116" y="182"/>
                  </a:lnTo>
                  <a:lnTo>
                    <a:pt x="116" y="182"/>
                  </a:lnTo>
                  <a:lnTo>
                    <a:pt x="116" y="182"/>
                  </a:lnTo>
                  <a:lnTo>
                    <a:pt x="117" y="180"/>
                  </a:lnTo>
                  <a:lnTo>
                    <a:pt x="117" y="180"/>
                  </a:lnTo>
                  <a:lnTo>
                    <a:pt x="123" y="178"/>
                  </a:lnTo>
                  <a:lnTo>
                    <a:pt x="123" y="178"/>
                  </a:lnTo>
                  <a:lnTo>
                    <a:pt x="125" y="178"/>
                  </a:lnTo>
                  <a:lnTo>
                    <a:pt x="125" y="178"/>
                  </a:lnTo>
                  <a:lnTo>
                    <a:pt x="129" y="178"/>
                  </a:lnTo>
                  <a:lnTo>
                    <a:pt x="131" y="175"/>
                  </a:lnTo>
                  <a:lnTo>
                    <a:pt x="133" y="175"/>
                  </a:lnTo>
                  <a:lnTo>
                    <a:pt x="135" y="175"/>
                  </a:lnTo>
                  <a:lnTo>
                    <a:pt x="135" y="175"/>
                  </a:lnTo>
                  <a:lnTo>
                    <a:pt x="136" y="175"/>
                  </a:lnTo>
                  <a:lnTo>
                    <a:pt x="136" y="175"/>
                  </a:lnTo>
                  <a:lnTo>
                    <a:pt x="138" y="175"/>
                  </a:lnTo>
                  <a:lnTo>
                    <a:pt x="138" y="175"/>
                  </a:lnTo>
                  <a:lnTo>
                    <a:pt x="140" y="176"/>
                  </a:lnTo>
                  <a:lnTo>
                    <a:pt x="140" y="176"/>
                  </a:lnTo>
                  <a:lnTo>
                    <a:pt x="142" y="176"/>
                  </a:lnTo>
                  <a:lnTo>
                    <a:pt x="142" y="178"/>
                  </a:lnTo>
                  <a:lnTo>
                    <a:pt x="142" y="178"/>
                  </a:lnTo>
                  <a:lnTo>
                    <a:pt x="142" y="178"/>
                  </a:lnTo>
                  <a:lnTo>
                    <a:pt x="144" y="178"/>
                  </a:lnTo>
                  <a:lnTo>
                    <a:pt x="144" y="178"/>
                  </a:lnTo>
                  <a:lnTo>
                    <a:pt x="146" y="178"/>
                  </a:lnTo>
                  <a:lnTo>
                    <a:pt x="146" y="178"/>
                  </a:lnTo>
                  <a:lnTo>
                    <a:pt x="146" y="178"/>
                  </a:lnTo>
                  <a:lnTo>
                    <a:pt x="148" y="180"/>
                  </a:lnTo>
                  <a:lnTo>
                    <a:pt x="148" y="180"/>
                  </a:lnTo>
                  <a:lnTo>
                    <a:pt x="150" y="182"/>
                  </a:lnTo>
                  <a:lnTo>
                    <a:pt x="150" y="184"/>
                  </a:lnTo>
                  <a:lnTo>
                    <a:pt x="150" y="184"/>
                  </a:lnTo>
                  <a:lnTo>
                    <a:pt x="152" y="184"/>
                  </a:lnTo>
                  <a:lnTo>
                    <a:pt x="152" y="186"/>
                  </a:lnTo>
                  <a:lnTo>
                    <a:pt x="152" y="186"/>
                  </a:lnTo>
                  <a:lnTo>
                    <a:pt x="153" y="186"/>
                  </a:lnTo>
                  <a:lnTo>
                    <a:pt x="153" y="188"/>
                  </a:lnTo>
                  <a:lnTo>
                    <a:pt x="155" y="188"/>
                  </a:lnTo>
                  <a:lnTo>
                    <a:pt x="157" y="188"/>
                  </a:lnTo>
                  <a:lnTo>
                    <a:pt x="157" y="188"/>
                  </a:lnTo>
                  <a:lnTo>
                    <a:pt x="159" y="190"/>
                  </a:lnTo>
                  <a:lnTo>
                    <a:pt x="159" y="192"/>
                  </a:lnTo>
                  <a:lnTo>
                    <a:pt x="161" y="192"/>
                  </a:lnTo>
                  <a:lnTo>
                    <a:pt x="165" y="193"/>
                  </a:lnTo>
                  <a:lnTo>
                    <a:pt x="169" y="195"/>
                  </a:lnTo>
                  <a:lnTo>
                    <a:pt x="169" y="195"/>
                  </a:lnTo>
                  <a:lnTo>
                    <a:pt x="169" y="199"/>
                  </a:lnTo>
                  <a:lnTo>
                    <a:pt x="165" y="205"/>
                  </a:lnTo>
                  <a:lnTo>
                    <a:pt x="163" y="205"/>
                  </a:lnTo>
                  <a:lnTo>
                    <a:pt x="161" y="207"/>
                  </a:lnTo>
                  <a:lnTo>
                    <a:pt x="159" y="205"/>
                  </a:lnTo>
                  <a:lnTo>
                    <a:pt x="157" y="205"/>
                  </a:lnTo>
                  <a:lnTo>
                    <a:pt x="155" y="207"/>
                  </a:lnTo>
                  <a:lnTo>
                    <a:pt x="152" y="211"/>
                  </a:lnTo>
                  <a:lnTo>
                    <a:pt x="152" y="211"/>
                  </a:lnTo>
                  <a:lnTo>
                    <a:pt x="153" y="212"/>
                  </a:lnTo>
                  <a:lnTo>
                    <a:pt x="157" y="212"/>
                  </a:lnTo>
                  <a:lnTo>
                    <a:pt x="167" y="212"/>
                  </a:lnTo>
                  <a:lnTo>
                    <a:pt x="167" y="214"/>
                  </a:lnTo>
                  <a:lnTo>
                    <a:pt x="169" y="216"/>
                  </a:lnTo>
                  <a:lnTo>
                    <a:pt x="170" y="216"/>
                  </a:lnTo>
                  <a:lnTo>
                    <a:pt x="172" y="218"/>
                  </a:lnTo>
                  <a:lnTo>
                    <a:pt x="172" y="218"/>
                  </a:lnTo>
                  <a:lnTo>
                    <a:pt x="174" y="218"/>
                  </a:lnTo>
                  <a:lnTo>
                    <a:pt x="174" y="220"/>
                  </a:lnTo>
                  <a:lnTo>
                    <a:pt x="174" y="220"/>
                  </a:lnTo>
                  <a:lnTo>
                    <a:pt x="174" y="222"/>
                  </a:lnTo>
                  <a:lnTo>
                    <a:pt x="172" y="222"/>
                  </a:lnTo>
                  <a:lnTo>
                    <a:pt x="172" y="222"/>
                  </a:lnTo>
                  <a:lnTo>
                    <a:pt x="172" y="222"/>
                  </a:lnTo>
                  <a:lnTo>
                    <a:pt x="172" y="222"/>
                  </a:lnTo>
                  <a:lnTo>
                    <a:pt x="170" y="224"/>
                  </a:lnTo>
                  <a:lnTo>
                    <a:pt x="170" y="226"/>
                  </a:lnTo>
                  <a:lnTo>
                    <a:pt x="170" y="226"/>
                  </a:lnTo>
                  <a:lnTo>
                    <a:pt x="172" y="228"/>
                  </a:lnTo>
                  <a:lnTo>
                    <a:pt x="174" y="228"/>
                  </a:lnTo>
                  <a:lnTo>
                    <a:pt x="176" y="228"/>
                  </a:lnTo>
                  <a:lnTo>
                    <a:pt x="180" y="228"/>
                  </a:lnTo>
                  <a:lnTo>
                    <a:pt x="182" y="228"/>
                  </a:lnTo>
                  <a:lnTo>
                    <a:pt x="189" y="229"/>
                  </a:lnTo>
                  <a:lnTo>
                    <a:pt x="189" y="231"/>
                  </a:lnTo>
                  <a:lnTo>
                    <a:pt x="188" y="231"/>
                  </a:lnTo>
                  <a:lnTo>
                    <a:pt x="188" y="233"/>
                  </a:lnTo>
                  <a:lnTo>
                    <a:pt x="189" y="235"/>
                  </a:lnTo>
                  <a:lnTo>
                    <a:pt x="191" y="235"/>
                  </a:lnTo>
                  <a:lnTo>
                    <a:pt x="193" y="237"/>
                  </a:lnTo>
                  <a:lnTo>
                    <a:pt x="191" y="237"/>
                  </a:lnTo>
                  <a:lnTo>
                    <a:pt x="191" y="237"/>
                  </a:lnTo>
                  <a:lnTo>
                    <a:pt x="191" y="237"/>
                  </a:lnTo>
                  <a:lnTo>
                    <a:pt x="191" y="239"/>
                  </a:lnTo>
                  <a:lnTo>
                    <a:pt x="191" y="239"/>
                  </a:lnTo>
                  <a:lnTo>
                    <a:pt x="191" y="241"/>
                  </a:lnTo>
                  <a:lnTo>
                    <a:pt x="191" y="241"/>
                  </a:lnTo>
                  <a:lnTo>
                    <a:pt x="191" y="243"/>
                  </a:lnTo>
                  <a:lnTo>
                    <a:pt x="191" y="243"/>
                  </a:lnTo>
                  <a:lnTo>
                    <a:pt x="191" y="243"/>
                  </a:lnTo>
                  <a:lnTo>
                    <a:pt x="189" y="245"/>
                  </a:lnTo>
                  <a:lnTo>
                    <a:pt x="188" y="243"/>
                  </a:lnTo>
                  <a:lnTo>
                    <a:pt x="186" y="245"/>
                  </a:lnTo>
                  <a:lnTo>
                    <a:pt x="186" y="245"/>
                  </a:lnTo>
                  <a:lnTo>
                    <a:pt x="186" y="245"/>
                  </a:lnTo>
                  <a:lnTo>
                    <a:pt x="186" y="247"/>
                  </a:lnTo>
                  <a:lnTo>
                    <a:pt x="184" y="247"/>
                  </a:lnTo>
                  <a:lnTo>
                    <a:pt x="180" y="248"/>
                  </a:lnTo>
                  <a:lnTo>
                    <a:pt x="178" y="250"/>
                  </a:lnTo>
                  <a:lnTo>
                    <a:pt x="178" y="252"/>
                  </a:lnTo>
                  <a:lnTo>
                    <a:pt x="178" y="252"/>
                  </a:lnTo>
                  <a:lnTo>
                    <a:pt x="180" y="252"/>
                  </a:lnTo>
                  <a:lnTo>
                    <a:pt x="182" y="252"/>
                  </a:lnTo>
                  <a:lnTo>
                    <a:pt x="182" y="254"/>
                  </a:lnTo>
                  <a:lnTo>
                    <a:pt x="182" y="254"/>
                  </a:lnTo>
                  <a:lnTo>
                    <a:pt x="182" y="256"/>
                  </a:lnTo>
                  <a:lnTo>
                    <a:pt x="182" y="258"/>
                  </a:lnTo>
                  <a:lnTo>
                    <a:pt x="180" y="258"/>
                  </a:lnTo>
                  <a:lnTo>
                    <a:pt x="178" y="260"/>
                  </a:lnTo>
                  <a:lnTo>
                    <a:pt x="176" y="260"/>
                  </a:lnTo>
                  <a:lnTo>
                    <a:pt x="176" y="262"/>
                  </a:lnTo>
                  <a:lnTo>
                    <a:pt x="174" y="262"/>
                  </a:lnTo>
                  <a:lnTo>
                    <a:pt x="174" y="262"/>
                  </a:lnTo>
                  <a:lnTo>
                    <a:pt x="172" y="262"/>
                  </a:lnTo>
                  <a:lnTo>
                    <a:pt x="172" y="264"/>
                  </a:lnTo>
                  <a:lnTo>
                    <a:pt x="170" y="264"/>
                  </a:lnTo>
                  <a:lnTo>
                    <a:pt x="169" y="269"/>
                  </a:lnTo>
                  <a:lnTo>
                    <a:pt x="169" y="271"/>
                  </a:lnTo>
                  <a:lnTo>
                    <a:pt x="169" y="271"/>
                  </a:lnTo>
                  <a:lnTo>
                    <a:pt x="167" y="269"/>
                  </a:lnTo>
                  <a:lnTo>
                    <a:pt x="167" y="269"/>
                  </a:lnTo>
                  <a:lnTo>
                    <a:pt x="165" y="269"/>
                  </a:lnTo>
                  <a:lnTo>
                    <a:pt x="165" y="271"/>
                  </a:lnTo>
                  <a:lnTo>
                    <a:pt x="165" y="271"/>
                  </a:lnTo>
                  <a:lnTo>
                    <a:pt x="163" y="271"/>
                  </a:lnTo>
                  <a:lnTo>
                    <a:pt x="161" y="271"/>
                  </a:lnTo>
                  <a:lnTo>
                    <a:pt x="157" y="269"/>
                  </a:lnTo>
                  <a:lnTo>
                    <a:pt x="155" y="267"/>
                  </a:lnTo>
                  <a:lnTo>
                    <a:pt x="155" y="267"/>
                  </a:lnTo>
                  <a:lnTo>
                    <a:pt x="153" y="267"/>
                  </a:lnTo>
                  <a:lnTo>
                    <a:pt x="153" y="265"/>
                  </a:lnTo>
                  <a:lnTo>
                    <a:pt x="153" y="265"/>
                  </a:lnTo>
                  <a:lnTo>
                    <a:pt x="152" y="265"/>
                  </a:lnTo>
                  <a:lnTo>
                    <a:pt x="150" y="265"/>
                  </a:lnTo>
                  <a:lnTo>
                    <a:pt x="148" y="267"/>
                  </a:lnTo>
                  <a:lnTo>
                    <a:pt x="146" y="265"/>
                  </a:lnTo>
                  <a:lnTo>
                    <a:pt x="144" y="264"/>
                  </a:lnTo>
                  <a:lnTo>
                    <a:pt x="142" y="264"/>
                  </a:lnTo>
                  <a:lnTo>
                    <a:pt x="138" y="265"/>
                  </a:lnTo>
                  <a:lnTo>
                    <a:pt x="136" y="265"/>
                  </a:lnTo>
                  <a:lnTo>
                    <a:pt x="136" y="265"/>
                  </a:lnTo>
                  <a:lnTo>
                    <a:pt x="136" y="265"/>
                  </a:lnTo>
                  <a:lnTo>
                    <a:pt x="135" y="267"/>
                  </a:lnTo>
                  <a:lnTo>
                    <a:pt x="135" y="267"/>
                  </a:lnTo>
                  <a:lnTo>
                    <a:pt x="133" y="267"/>
                  </a:lnTo>
                  <a:lnTo>
                    <a:pt x="133" y="267"/>
                  </a:lnTo>
                  <a:lnTo>
                    <a:pt x="129" y="265"/>
                  </a:lnTo>
                  <a:lnTo>
                    <a:pt x="129" y="265"/>
                  </a:lnTo>
                  <a:lnTo>
                    <a:pt x="127" y="265"/>
                  </a:lnTo>
                  <a:lnTo>
                    <a:pt x="127" y="267"/>
                  </a:lnTo>
                  <a:lnTo>
                    <a:pt x="127" y="267"/>
                  </a:lnTo>
                  <a:lnTo>
                    <a:pt x="129" y="271"/>
                  </a:lnTo>
                  <a:lnTo>
                    <a:pt x="129" y="271"/>
                  </a:lnTo>
                  <a:lnTo>
                    <a:pt x="131" y="273"/>
                  </a:lnTo>
                  <a:lnTo>
                    <a:pt x="133" y="273"/>
                  </a:lnTo>
                  <a:lnTo>
                    <a:pt x="133" y="275"/>
                  </a:lnTo>
                  <a:lnTo>
                    <a:pt x="133" y="277"/>
                  </a:lnTo>
                  <a:lnTo>
                    <a:pt x="133" y="277"/>
                  </a:lnTo>
                  <a:lnTo>
                    <a:pt x="135" y="279"/>
                  </a:lnTo>
                  <a:lnTo>
                    <a:pt x="135" y="279"/>
                  </a:lnTo>
                  <a:lnTo>
                    <a:pt x="133" y="279"/>
                  </a:lnTo>
                  <a:lnTo>
                    <a:pt x="133" y="279"/>
                  </a:lnTo>
                  <a:lnTo>
                    <a:pt x="133" y="281"/>
                  </a:lnTo>
                  <a:lnTo>
                    <a:pt x="131" y="281"/>
                  </a:lnTo>
                  <a:lnTo>
                    <a:pt x="131" y="281"/>
                  </a:lnTo>
                  <a:lnTo>
                    <a:pt x="131" y="282"/>
                  </a:lnTo>
                  <a:lnTo>
                    <a:pt x="131" y="282"/>
                  </a:lnTo>
                  <a:lnTo>
                    <a:pt x="131" y="284"/>
                  </a:lnTo>
                  <a:lnTo>
                    <a:pt x="131" y="284"/>
                  </a:lnTo>
                  <a:lnTo>
                    <a:pt x="129" y="284"/>
                  </a:lnTo>
                  <a:lnTo>
                    <a:pt x="129" y="284"/>
                  </a:lnTo>
                  <a:lnTo>
                    <a:pt x="127" y="284"/>
                  </a:lnTo>
                  <a:lnTo>
                    <a:pt x="125" y="286"/>
                  </a:lnTo>
                  <a:lnTo>
                    <a:pt x="123" y="286"/>
                  </a:lnTo>
                  <a:lnTo>
                    <a:pt x="123" y="286"/>
                  </a:lnTo>
                  <a:lnTo>
                    <a:pt x="121" y="288"/>
                  </a:lnTo>
                  <a:lnTo>
                    <a:pt x="121" y="290"/>
                  </a:lnTo>
                  <a:lnTo>
                    <a:pt x="119" y="290"/>
                  </a:lnTo>
                  <a:lnTo>
                    <a:pt x="117" y="292"/>
                  </a:lnTo>
                  <a:lnTo>
                    <a:pt x="117" y="292"/>
                  </a:lnTo>
                  <a:lnTo>
                    <a:pt x="117" y="292"/>
                  </a:lnTo>
                  <a:lnTo>
                    <a:pt x="119" y="292"/>
                  </a:lnTo>
                  <a:lnTo>
                    <a:pt x="119" y="292"/>
                  </a:lnTo>
                  <a:lnTo>
                    <a:pt x="121" y="294"/>
                  </a:lnTo>
                  <a:lnTo>
                    <a:pt x="121" y="296"/>
                  </a:lnTo>
                  <a:lnTo>
                    <a:pt x="121" y="296"/>
                  </a:lnTo>
                  <a:lnTo>
                    <a:pt x="123" y="296"/>
                  </a:lnTo>
                  <a:lnTo>
                    <a:pt x="125" y="298"/>
                  </a:lnTo>
                  <a:lnTo>
                    <a:pt x="125" y="298"/>
                  </a:lnTo>
                  <a:lnTo>
                    <a:pt x="127" y="298"/>
                  </a:lnTo>
                  <a:lnTo>
                    <a:pt x="129" y="298"/>
                  </a:lnTo>
                  <a:lnTo>
                    <a:pt x="129" y="298"/>
                  </a:lnTo>
                  <a:lnTo>
                    <a:pt x="136" y="301"/>
                  </a:lnTo>
                  <a:lnTo>
                    <a:pt x="140" y="303"/>
                  </a:lnTo>
                  <a:lnTo>
                    <a:pt x="140" y="303"/>
                  </a:lnTo>
                  <a:lnTo>
                    <a:pt x="140" y="305"/>
                  </a:lnTo>
                  <a:lnTo>
                    <a:pt x="140" y="305"/>
                  </a:lnTo>
                  <a:lnTo>
                    <a:pt x="142" y="307"/>
                  </a:lnTo>
                  <a:lnTo>
                    <a:pt x="144" y="305"/>
                  </a:lnTo>
                  <a:lnTo>
                    <a:pt x="144" y="307"/>
                  </a:lnTo>
                  <a:lnTo>
                    <a:pt x="146" y="307"/>
                  </a:lnTo>
                  <a:lnTo>
                    <a:pt x="146" y="307"/>
                  </a:lnTo>
                  <a:lnTo>
                    <a:pt x="148" y="309"/>
                  </a:lnTo>
                  <a:lnTo>
                    <a:pt x="150" y="309"/>
                  </a:lnTo>
                  <a:lnTo>
                    <a:pt x="150" y="309"/>
                  </a:lnTo>
                  <a:lnTo>
                    <a:pt x="152" y="311"/>
                  </a:lnTo>
                  <a:lnTo>
                    <a:pt x="152" y="311"/>
                  </a:lnTo>
                  <a:lnTo>
                    <a:pt x="153" y="315"/>
                  </a:lnTo>
                  <a:lnTo>
                    <a:pt x="155" y="315"/>
                  </a:lnTo>
                  <a:lnTo>
                    <a:pt x="157" y="315"/>
                  </a:lnTo>
                  <a:lnTo>
                    <a:pt x="159" y="315"/>
                  </a:lnTo>
                  <a:lnTo>
                    <a:pt x="159" y="315"/>
                  </a:lnTo>
                  <a:lnTo>
                    <a:pt x="161" y="317"/>
                  </a:lnTo>
                  <a:lnTo>
                    <a:pt x="161" y="317"/>
                  </a:lnTo>
                  <a:lnTo>
                    <a:pt x="165" y="320"/>
                  </a:lnTo>
                  <a:lnTo>
                    <a:pt x="165" y="320"/>
                  </a:lnTo>
                  <a:lnTo>
                    <a:pt x="167" y="322"/>
                  </a:lnTo>
                  <a:lnTo>
                    <a:pt x="169" y="322"/>
                  </a:lnTo>
                  <a:lnTo>
                    <a:pt x="170" y="324"/>
                  </a:lnTo>
                  <a:lnTo>
                    <a:pt x="170" y="326"/>
                  </a:lnTo>
                  <a:lnTo>
                    <a:pt x="172" y="326"/>
                  </a:lnTo>
                  <a:lnTo>
                    <a:pt x="172" y="326"/>
                  </a:lnTo>
                  <a:lnTo>
                    <a:pt x="174" y="326"/>
                  </a:lnTo>
                  <a:lnTo>
                    <a:pt x="174" y="326"/>
                  </a:lnTo>
                  <a:lnTo>
                    <a:pt x="174" y="328"/>
                  </a:lnTo>
                  <a:lnTo>
                    <a:pt x="174" y="328"/>
                  </a:lnTo>
                  <a:lnTo>
                    <a:pt x="176" y="328"/>
                  </a:lnTo>
                  <a:lnTo>
                    <a:pt x="178" y="328"/>
                  </a:lnTo>
                  <a:lnTo>
                    <a:pt x="182" y="330"/>
                  </a:lnTo>
                  <a:lnTo>
                    <a:pt x="182" y="330"/>
                  </a:lnTo>
                  <a:lnTo>
                    <a:pt x="186" y="330"/>
                  </a:lnTo>
                  <a:lnTo>
                    <a:pt x="188" y="330"/>
                  </a:lnTo>
                  <a:lnTo>
                    <a:pt x="189" y="332"/>
                  </a:lnTo>
                  <a:lnTo>
                    <a:pt x="189" y="332"/>
                  </a:lnTo>
                  <a:lnTo>
                    <a:pt x="191" y="334"/>
                  </a:lnTo>
                  <a:lnTo>
                    <a:pt x="191" y="334"/>
                  </a:lnTo>
                  <a:lnTo>
                    <a:pt x="193" y="332"/>
                  </a:lnTo>
                  <a:lnTo>
                    <a:pt x="193" y="332"/>
                  </a:lnTo>
                  <a:lnTo>
                    <a:pt x="197" y="335"/>
                  </a:lnTo>
                  <a:lnTo>
                    <a:pt x="199" y="335"/>
                  </a:lnTo>
                  <a:lnTo>
                    <a:pt x="201" y="335"/>
                  </a:lnTo>
                  <a:lnTo>
                    <a:pt x="201" y="335"/>
                  </a:lnTo>
                  <a:lnTo>
                    <a:pt x="201" y="335"/>
                  </a:lnTo>
                  <a:lnTo>
                    <a:pt x="203" y="335"/>
                  </a:lnTo>
                  <a:lnTo>
                    <a:pt x="205" y="337"/>
                  </a:lnTo>
                  <a:lnTo>
                    <a:pt x="206" y="339"/>
                  </a:lnTo>
                  <a:lnTo>
                    <a:pt x="206" y="339"/>
                  </a:lnTo>
                  <a:lnTo>
                    <a:pt x="206" y="341"/>
                  </a:lnTo>
                  <a:lnTo>
                    <a:pt x="206" y="343"/>
                  </a:lnTo>
                  <a:lnTo>
                    <a:pt x="205" y="343"/>
                  </a:lnTo>
                  <a:lnTo>
                    <a:pt x="205" y="341"/>
                  </a:lnTo>
                  <a:lnTo>
                    <a:pt x="203" y="341"/>
                  </a:lnTo>
                  <a:lnTo>
                    <a:pt x="203" y="343"/>
                  </a:lnTo>
                  <a:lnTo>
                    <a:pt x="201" y="345"/>
                  </a:lnTo>
                  <a:lnTo>
                    <a:pt x="201" y="349"/>
                  </a:lnTo>
                  <a:lnTo>
                    <a:pt x="201" y="353"/>
                  </a:lnTo>
                  <a:lnTo>
                    <a:pt x="201" y="354"/>
                  </a:lnTo>
                  <a:lnTo>
                    <a:pt x="203" y="356"/>
                  </a:lnTo>
                  <a:lnTo>
                    <a:pt x="205" y="358"/>
                  </a:lnTo>
                  <a:lnTo>
                    <a:pt x="206" y="358"/>
                  </a:lnTo>
                  <a:lnTo>
                    <a:pt x="206" y="360"/>
                  </a:lnTo>
                  <a:lnTo>
                    <a:pt x="205" y="360"/>
                  </a:lnTo>
                  <a:lnTo>
                    <a:pt x="205" y="362"/>
                  </a:lnTo>
                  <a:lnTo>
                    <a:pt x="206" y="362"/>
                  </a:lnTo>
                  <a:lnTo>
                    <a:pt x="208" y="364"/>
                  </a:lnTo>
                  <a:lnTo>
                    <a:pt x="210" y="366"/>
                  </a:lnTo>
                  <a:lnTo>
                    <a:pt x="210" y="366"/>
                  </a:lnTo>
                  <a:lnTo>
                    <a:pt x="210" y="368"/>
                  </a:lnTo>
                  <a:lnTo>
                    <a:pt x="212" y="368"/>
                  </a:lnTo>
                  <a:lnTo>
                    <a:pt x="214" y="368"/>
                  </a:lnTo>
                  <a:lnTo>
                    <a:pt x="214" y="366"/>
                  </a:lnTo>
                  <a:lnTo>
                    <a:pt x="214" y="366"/>
                  </a:lnTo>
                  <a:lnTo>
                    <a:pt x="214" y="368"/>
                  </a:lnTo>
                  <a:lnTo>
                    <a:pt x="216" y="368"/>
                  </a:lnTo>
                  <a:lnTo>
                    <a:pt x="214" y="370"/>
                  </a:lnTo>
                  <a:lnTo>
                    <a:pt x="214" y="371"/>
                  </a:lnTo>
                  <a:lnTo>
                    <a:pt x="216" y="371"/>
                  </a:lnTo>
                  <a:lnTo>
                    <a:pt x="216" y="371"/>
                  </a:lnTo>
                  <a:lnTo>
                    <a:pt x="218" y="373"/>
                  </a:lnTo>
                  <a:lnTo>
                    <a:pt x="218" y="373"/>
                  </a:lnTo>
                  <a:lnTo>
                    <a:pt x="220" y="373"/>
                  </a:lnTo>
                  <a:lnTo>
                    <a:pt x="220" y="373"/>
                  </a:lnTo>
                  <a:lnTo>
                    <a:pt x="220" y="373"/>
                  </a:lnTo>
                  <a:lnTo>
                    <a:pt x="220" y="373"/>
                  </a:lnTo>
                  <a:lnTo>
                    <a:pt x="220" y="373"/>
                  </a:lnTo>
                  <a:lnTo>
                    <a:pt x="222" y="371"/>
                  </a:lnTo>
                  <a:lnTo>
                    <a:pt x="222" y="371"/>
                  </a:lnTo>
                  <a:lnTo>
                    <a:pt x="222" y="370"/>
                  </a:lnTo>
                  <a:lnTo>
                    <a:pt x="224" y="370"/>
                  </a:lnTo>
                  <a:lnTo>
                    <a:pt x="225" y="371"/>
                  </a:lnTo>
                  <a:lnTo>
                    <a:pt x="225" y="371"/>
                  </a:lnTo>
                  <a:lnTo>
                    <a:pt x="227" y="371"/>
                  </a:lnTo>
                  <a:lnTo>
                    <a:pt x="227" y="373"/>
                  </a:lnTo>
                  <a:lnTo>
                    <a:pt x="227" y="375"/>
                  </a:lnTo>
                  <a:lnTo>
                    <a:pt x="227" y="375"/>
                  </a:lnTo>
                  <a:lnTo>
                    <a:pt x="227" y="375"/>
                  </a:lnTo>
                  <a:lnTo>
                    <a:pt x="227" y="375"/>
                  </a:lnTo>
                  <a:lnTo>
                    <a:pt x="227" y="375"/>
                  </a:lnTo>
                  <a:lnTo>
                    <a:pt x="227" y="375"/>
                  </a:lnTo>
                  <a:lnTo>
                    <a:pt x="227" y="375"/>
                  </a:lnTo>
                  <a:lnTo>
                    <a:pt x="229" y="379"/>
                  </a:lnTo>
                  <a:lnTo>
                    <a:pt x="229" y="379"/>
                  </a:lnTo>
                  <a:lnTo>
                    <a:pt x="231" y="379"/>
                  </a:lnTo>
                  <a:lnTo>
                    <a:pt x="231" y="381"/>
                  </a:lnTo>
                  <a:lnTo>
                    <a:pt x="231" y="381"/>
                  </a:lnTo>
                  <a:lnTo>
                    <a:pt x="233" y="383"/>
                  </a:lnTo>
                  <a:lnTo>
                    <a:pt x="233" y="383"/>
                  </a:lnTo>
                  <a:lnTo>
                    <a:pt x="233" y="385"/>
                  </a:lnTo>
                  <a:lnTo>
                    <a:pt x="235" y="385"/>
                  </a:lnTo>
                  <a:lnTo>
                    <a:pt x="235" y="387"/>
                  </a:lnTo>
                  <a:lnTo>
                    <a:pt x="235" y="392"/>
                  </a:lnTo>
                  <a:lnTo>
                    <a:pt x="235" y="394"/>
                  </a:lnTo>
                  <a:lnTo>
                    <a:pt x="239" y="398"/>
                  </a:lnTo>
                  <a:lnTo>
                    <a:pt x="241" y="400"/>
                  </a:lnTo>
                  <a:lnTo>
                    <a:pt x="241" y="402"/>
                  </a:lnTo>
                  <a:lnTo>
                    <a:pt x="242" y="404"/>
                  </a:lnTo>
                  <a:lnTo>
                    <a:pt x="242" y="406"/>
                  </a:lnTo>
                  <a:lnTo>
                    <a:pt x="244" y="407"/>
                  </a:lnTo>
                  <a:lnTo>
                    <a:pt x="244" y="407"/>
                  </a:lnTo>
                  <a:lnTo>
                    <a:pt x="248" y="409"/>
                  </a:lnTo>
                  <a:lnTo>
                    <a:pt x="250" y="411"/>
                  </a:lnTo>
                  <a:lnTo>
                    <a:pt x="252" y="413"/>
                  </a:lnTo>
                  <a:lnTo>
                    <a:pt x="256" y="419"/>
                  </a:lnTo>
                  <a:lnTo>
                    <a:pt x="258" y="421"/>
                  </a:lnTo>
                  <a:lnTo>
                    <a:pt x="263" y="426"/>
                  </a:lnTo>
                  <a:lnTo>
                    <a:pt x="275" y="436"/>
                  </a:lnTo>
                  <a:lnTo>
                    <a:pt x="277" y="438"/>
                  </a:lnTo>
                  <a:lnTo>
                    <a:pt x="277" y="438"/>
                  </a:lnTo>
                  <a:lnTo>
                    <a:pt x="278" y="438"/>
                  </a:lnTo>
                  <a:lnTo>
                    <a:pt x="278" y="436"/>
                  </a:lnTo>
                  <a:lnTo>
                    <a:pt x="278" y="436"/>
                  </a:lnTo>
                  <a:lnTo>
                    <a:pt x="280" y="434"/>
                  </a:lnTo>
                  <a:lnTo>
                    <a:pt x="280" y="434"/>
                  </a:lnTo>
                  <a:lnTo>
                    <a:pt x="280" y="434"/>
                  </a:lnTo>
                  <a:lnTo>
                    <a:pt x="282" y="434"/>
                  </a:lnTo>
                  <a:lnTo>
                    <a:pt x="282" y="436"/>
                  </a:lnTo>
                  <a:lnTo>
                    <a:pt x="282" y="436"/>
                  </a:lnTo>
                  <a:lnTo>
                    <a:pt x="282" y="438"/>
                  </a:lnTo>
                  <a:lnTo>
                    <a:pt x="282" y="438"/>
                  </a:lnTo>
                  <a:lnTo>
                    <a:pt x="282" y="438"/>
                  </a:lnTo>
                  <a:lnTo>
                    <a:pt x="282" y="440"/>
                  </a:lnTo>
                  <a:lnTo>
                    <a:pt x="282" y="440"/>
                  </a:lnTo>
                  <a:lnTo>
                    <a:pt x="282" y="440"/>
                  </a:lnTo>
                  <a:lnTo>
                    <a:pt x="282" y="442"/>
                  </a:lnTo>
                  <a:lnTo>
                    <a:pt x="282" y="442"/>
                  </a:lnTo>
                  <a:lnTo>
                    <a:pt x="284" y="445"/>
                  </a:lnTo>
                  <a:lnTo>
                    <a:pt x="288" y="449"/>
                  </a:lnTo>
                  <a:lnTo>
                    <a:pt x="288" y="449"/>
                  </a:lnTo>
                  <a:lnTo>
                    <a:pt x="288" y="451"/>
                  </a:lnTo>
                  <a:lnTo>
                    <a:pt x="288" y="451"/>
                  </a:lnTo>
                  <a:lnTo>
                    <a:pt x="288" y="451"/>
                  </a:lnTo>
                  <a:lnTo>
                    <a:pt x="290" y="455"/>
                  </a:lnTo>
                  <a:lnTo>
                    <a:pt x="290" y="455"/>
                  </a:lnTo>
                  <a:lnTo>
                    <a:pt x="290" y="455"/>
                  </a:lnTo>
                  <a:lnTo>
                    <a:pt x="290" y="455"/>
                  </a:lnTo>
                  <a:lnTo>
                    <a:pt x="292" y="457"/>
                  </a:lnTo>
                  <a:lnTo>
                    <a:pt x="294" y="457"/>
                  </a:lnTo>
                  <a:lnTo>
                    <a:pt x="294" y="457"/>
                  </a:lnTo>
                  <a:lnTo>
                    <a:pt x="295" y="457"/>
                  </a:lnTo>
                  <a:lnTo>
                    <a:pt x="297" y="455"/>
                  </a:lnTo>
                  <a:lnTo>
                    <a:pt x="297" y="457"/>
                  </a:lnTo>
                  <a:lnTo>
                    <a:pt x="297" y="478"/>
                  </a:lnTo>
                  <a:lnTo>
                    <a:pt x="299" y="479"/>
                  </a:lnTo>
                  <a:lnTo>
                    <a:pt x="299" y="479"/>
                  </a:lnTo>
                  <a:lnTo>
                    <a:pt x="301" y="481"/>
                  </a:lnTo>
                  <a:lnTo>
                    <a:pt x="303" y="483"/>
                  </a:lnTo>
                  <a:lnTo>
                    <a:pt x="303" y="483"/>
                  </a:lnTo>
                  <a:lnTo>
                    <a:pt x="305" y="483"/>
                  </a:lnTo>
                  <a:lnTo>
                    <a:pt x="305" y="483"/>
                  </a:lnTo>
                  <a:lnTo>
                    <a:pt x="305" y="485"/>
                  </a:lnTo>
                  <a:lnTo>
                    <a:pt x="305" y="489"/>
                  </a:lnTo>
                  <a:lnTo>
                    <a:pt x="305" y="489"/>
                  </a:lnTo>
                  <a:lnTo>
                    <a:pt x="307" y="493"/>
                  </a:lnTo>
                  <a:lnTo>
                    <a:pt x="307" y="493"/>
                  </a:lnTo>
                  <a:lnTo>
                    <a:pt x="309" y="495"/>
                  </a:lnTo>
                  <a:lnTo>
                    <a:pt x="311" y="495"/>
                  </a:lnTo>
                  <a:lnTo>
                    <a:pt x="311" y="495"/>
                  </a:lnTo>
                  <a:lnTo>
                    <a:pt x="311" y="496"/>
                  </a:lnTo>
                  <a:lnTo>
                    <a:pt x="312" y="495"/>
                  </a:lnTo>
                  <a:lnTo>
                    <a:pt x="312" y="495"/>
                  </a:lnTo>
                  <a:lnTo>
                    <a:pt x="312" y="495"/>
                  </a:lnTo>
                  <a:lnTo>
                    <a:pt x="312" y="495"/>
                  </a:lnTo>
                  <a:lnTo>
                    <a:pt x="312" y="495"/>
                  </a:lnTo>
                  <a:lnTo>
                    <a:pt x="312" y="493"/>
                  </a:lnTo>
                  <a:lnTo>
                    <a:pt x="314" y="493"/>
                  </a:lnTo>
                  <a:lnTo>
                    <a:pt x="316" y="491"/>
                  </a:lnTo>
                  <a:lnTo>
                    <a:pt x="316" y="491"/>
                  </a:lnTo>
                  <a:lnTo>
                    <a:pt x="318" y="487"/>
                  </a:lnTo>
                  <a:lnTo>
                    <a:pt x="320" y="487"/>
                  </a:lnTo>
                  <a:lnTo>
                    <a:pt x="320" y="489"/>
                  </a:lnTo>
                  <a:lnTo>
                    <a:pt x="320" y="493"/>
                  </a:lnTo>
                  <a:lnTo>
                    <a:pt x="320" y="495"/>
                  </a:lnTo>
                  <a:lnTo>
                    <a:pt x="320" y="495"/>
                  </a:lnTo>
                  <a:lnTo>
                    <a:pt x="320" y="495"/>
                  </a:lnTo>
                  <a:lnTo>
                    <a:pt x="320" y="495"/>
                  </a:lnTo>
                  <a:lnTo>
                    <a:pt x="320" y="496"/>
                  </a:lnTo>
                  <a:lnTo>
                    <a:pt x="320" y="496"/>
                  </a:lnTo>
                  <a:lnTo>
                    <a:pt x="320" y="496"/>
                  </a:lnTo>
                  <a:lnTo>
                    <a:pt x="322" y="495"/>
                  </a:lnTo>
                  <a:lnTo>
                    <a:pt x="322" y="495"/>
                  </a:lnTo>
                  <a:lnTo>
                    <a:pt x="322" y="496"/>
                  </a:lnTo>
                  <a:lnTo>
                    <a:pt x="322" y="498"/>
                  </a:lnTo>
                  <a:lnTo>
                    <a:pt x="324" y="498"/>
                  </a:lnTo>
                  <a:lnTo>
                    <a:pt x="326" y="500"/>
                  </a:lnTo>
                  <a:lnTo>
                    <a:pt x="326" y="500"/>
                  </a:lnTo>
                  <a:lnTo>
                    <a:pt x="326" y="500"/>
                  </a:lnTo>
                  <a:lnTo>
                    <a:pt x="326" y="502"/>
                  </a:lnTo>
                  <a:lnTo>
                    <a:pt x="328" y="504"/>
                  </a:lnTo>
                  <a:lnTo>
                    <a:pt x="328" y="504"/>
                  </a:lnTo>
                  <a:lnTo>
                    <a:pt x="328" y="504"/>
                  </a:lnTo>
                  <a:lnTo>
                    <a:pt x="331" y="504"/>
                  </a:lnTo>
                  <a:lnTo>
                    <a:pt x="333" y="504"/>
                  </a:lnTo>
                  <a:lnTo>
                    <a:pt x="335" y="504"/>
                  </a:lnTo>
                  <a:lnTo>
                    <a:pt x="335" y="506"/>
                  </a:lnTo>
                  <a:lnTo>
                    <a:pt x="337" y="506"/>
                  </a:lnTo>
                  <a:lnTo>
                    <a:pt x="337" y="508"/>
                  </a:lnTo>
                  <a:lnTo>
                    <a:pt x="339" y="510"/>
                  </a:lnTo>
                  <a:lnTo>
                    <a:pt x="339" y="512"/>
                  </a:lnTo>
                  <a:lnTo>
                    <a:pt x="339" y="512"/>
                  </a:lnTo>
                  <a:lnTo>
                    <a:pt x="341" y="513"/>
                  </a:lnTo>
                  <a:lnTo>
                    <a:pt x="341" y="513"/>
                  </a:lnTo>
                  <a:lnTo>
                    <a:pt x="343" y="513"/>
                  </a:lnTo>
                  <a:lnTo>
                    <a:pt x="343" y="513"/>
                  </a:lnTo>
                  <a:lnTo>
                    <a:pt x="345" y="513"/>
                  </a:lnTo>
                  <a:lnTo>
                    <a:pt x="347" y="515"/>
                  </a:lnTo>
                  <a:lnTo>
                    <a:pt x="348" y="519"/>
                  </a:lnTo>
                  <a:lnTo>
                    <a:pt x="350" y="521"/>
                  </a:lnTo>
                  <a:lnTo>
                    <a:pt x="352" y="521"/>
                  </a:lnTo>
                  <a:lnTo>
                    <a:pt x="354" y="521"/>
                  </a:lnTo>
                  <a:lnTo>
                    <a:pt x="358" y="519"/>
                  </a:lnTo>
                  <a:lnTo>
                    <a:pt x="358" y="519"/>
                  </a:lnTo>
                  <a:lnTo>
                    <a:pt x="360" y="519"/>
                  </a:lnTo>
                  <a:lnTo>
                    <a:pt x="360" y="521"/>
                  </a:lnTo>
                  <a:lnTo>
                    <a:pt x="358" y="521"/>
                  </a:lnTo>
                  <a:lnTo>
                    <a:pt x="360" y="523"/>
                  </a:lnTo>
                  <a:lnTo>
                    <a:pt x="360" y="523"/>
                  </a:lnTo>
                  <a:lnTo>
                    <a:pt x="360" y="525"/>
                  </a:lnTo>
                  <a:lnTo>
                    <a:pt x="358" y="525"/>
                  </a:lnTo>
                  <a:lnTo>
                    <a:pt x="358" y="525"/>
                  </a:lnTo>
                  <a:lnTo>
                    <a:pt x="356" y="529"/>
                  </a:lnTo>
                  <a:lnTo>
                    <a:pt x="354" y="531"/>
                  </a:lnTo>
                  <a:lnTo>
                    <a:pt x="354" y="531"/>
                  </a:lnTo>
                  <a:lnTo>
                    <a:pt x="352" y="531"/>
                  </a:lnTo>
                  <a:lnTo>
                    <a:pt x="350" y="532"/>
                  </a:lnTo>
                  <a:lnTo>
                    <a:pt x="345" y="534"/>
                  </a:lnTo>
                  <a:lnTo>
                    <a:pt x="345" y="534"/>
                  </a:lnTo>
                  <a:lnTo>
                    <a:pt x="345" y="534"/>
                  </a:lnTo>
                  <a:lnTo>
                    <a:pt x="345" y="534"/>
                  </a:lnTo>
                  <a:lnTo>
                    <a:pt x="343" y="534"/>
                  </a:lnTo>
                  <a:lnTo>
                    <a:pt x="343" y="534"/>
                  </a:lnTo>
                  <a:lnTo>
                    <a:pt x="341" y="534"/>
                  </a:lnTo>
                  <a:lnTo>
                    <a:pt x="339" y="538"/>
                  </a:lnTo>
                  <a:lnTo>
                    <a:pt x="339" y="540"/>
                  </a:lnTo>
                  <a:lnTo>
                    <a:pt x="341" y="542"/>
                  </a:lnTo>
                  <a:lnTo>
                    <a:pt x="345" y="544"/>
                  </a:lnTo>
                  <a:lnTo>
                    <a:pt x="345" y="544"/>
                  </a:lnTo>
                  <a:lnTo>
                    <a:pt x="345" y="546"/>
                  </a:lnTo>
                  <a:lnTo>
                    <a:pt x="345" y="548"/>
                  </a:lnTo>
                  <a:lnTo>
                    <a:pt x="347" y="549"/>
                  </a:lnTo>
                  <a:lnTo>
                    <a:pt x="347" y="549"/>
                  </a:lnTo>
                  <a:lnTo>
                    <a:pt x="348" y="551"/>
                  </a:lnTo>
                  <a:lnTo>
                    <a:pt x="350" y="553"/>
                  </a:lnTo>
                  <a:lnTo>
                    <a:pt x="350" y="553"/>
                  </a:lnTo>
                  <a:lnTo>
                    <a:pt x="354" y="559"/>
                  </a:lnTo>
                  <a:lnTo>
                    <a:pt x="356" y="561"/>
                  </a:lnTo>
                  <a:lnTo>
                    <a:pt x="356" y="561"/>
                  </a:lnTo>
                  <a:lnTo>
                    <a:pt x="356" y="559"/>
                  </a:lnTo>
                  <a:lnTo>
                    <a:pt x="356" y="559"/>
                  </a:lnTo>
                  <a:lnTo>
                    <a:pt x="358" y="559"/>
                  </a:lnTo>
                  <a:lnTo>
                    <a:pt x="358" y="559"/>
                  </a:lnTo>
                  <a:lnTo>
                    <a:pt x="360" y="559"/>
                  </a:lnTo>
                  <a:lnTo>
                    <a:pt x="360" y="559"/>
                  </a:lnTo>
                  <a:lnTo>
                    <a:pt x="360" y="559"/>
                  </a:lnTo>
                  <a:lnTo>
                    <a:pt x="360" y="559"/>
                  </a:lnTo>
                  <a:lnTo>
                    <a:pt x="360" y="559"/>
                  </a:lnTo>
                  <a:lnTo>
                    <a:pt x="360" y="561"/>
                  </a:lnTo>
                  <a:lnTo>
                    <a:pt x="360" y="561"/>
                  </a:lnTo>
                  <a:lnTo>
                    <a:pt x="362" y="561"/>
                  </a:lnTo>
                  <a:lnTo>
                    <a:pt x="362" y="561"/>
                  </a:lnTo>
                  <a:lnTo>
                    <a:pt x="362" y="561"/>
                  </a:lnTo>
                  <a:lnTo>
                    <a:pt x="364" y="563"/>
                  </a:lnTo>
                  <a:lnTo>
                    <a:pt x="364" y="565"/>
                  </a:lnTo>
                  <a:lnTo>
                    <a:pt x="364" y="565"/>
                  </a:lnTo>
                  <a:lnTo>
                    <a:pt x="364" y="566"/>
                  </a:lnTo>
                  <a:lnTo>
                    <a:pt x="367" y="565"/>
                  </a:lnTo>
                  <a:lnTo>
                    <a:pt x="367" y="566"/>
                  </a:lnTo>
                  <a:lnTo>
                    <a:pt x="369" y="566"/>
                  </a:lnTo>
                  <a:lnTo>
                    <a:pt x="369" y="568"/>
                  </a:lnTo>
                  <a:lnTo>
                    <a:pt x="369" y="570"/>
                  </a:lnTo>
                  <a:lnTo>
                    <a:pt x="369" y="572"/>
                  </a:lnTo>
                  <a:lnTo>
                    <a:pt x="373" y="574"/>
                  </a:lnTo>
                  <a:lnTo>
                    <a:pt x="373" y="574"/>
                  </a:lnTo>
                  <a:lnTo>
                    <a:pt x="375" y="576"/>
                  </a:lnTo>
                  <a:lnTo>
                    <a:pt x="375" y="576"/>
                  </a:lnTo>
                  <a:lnTo>
                    <a:pt x="373" y="580"/>
                  </a:lnTo>
                  <a:lnTo>
                    <a:pt x="373" y="580"/>
                  </a:lnTo>
                  <a:lnTo>
                    <a:pt x="373" y="580"/>
                  </a:lnTo>
                  <a:lnTo>
                    <a:pt x="373" y="580"/>
                  </a:lnTo>
                  <a:lnTo>
                    <a:pt x="373" y="580"/>
                  </a:lnTo>
                  <a:lnTo>
                    <a:pt x="371" y="580"/>
                  </a:lnTo>
                  <a:lnTo>
                    <a:pt x="371" y="582"/>
                  </a:lnTo>
                  <a:lnTo>
                    <a:pt x="371" y="584"/>
                  </a:lnTo>
                  <a:lnTo>
                    <a:pt x="371" y="585"/>
                  </a:lnTo>
                  <a:lnTo>
                    <a:pt x="371" y="585"/>
                  </a:lnTo>
                  <a:lnTo>
                    <a:pt x="369" y="585"/>
                  </a:lnTo>
                  <a:lnTo>
                    <a:pt x="369" y="587"/>
                  </a:lnTo>
                  <a:lnTo>
                    <a:pt x="369" y="587"/>
                  </a:lnTo>
                  <a:lnTo>
                    <a:pt x="369" y="587"/>
                  </a:lnTo>
                  <a:lnTo>
                    <a:pt x="369" y="589"/>
                  </a:lnTo>
                  <a:lnTo>
                    <a:pt x="369" y="591"/>
                  </a:lnTo>
                  <a:lnTo>
                    <a:pt x="369" y="591"/>
                  </a:lnTo>
                  <a:lnTo>
                    <a:pt x="367" y="591"/>
                  </a:lnTo>
                  <a:lnTo>
                    <a:pt x="365" y="591"/>
                  </a:lnTo>
                  <a:lnTo>
                    <a:pt x="365" y="591"/>
                  </a:lnTo>
                  <a:lnTo>
                    <a:pt x="362" y="591"/>
                  </a:lnTo>
                  <a:lnTo>
                    <a:pt x="360" y="591"/>
                  </a:lnTo>
                  <a:lnTo>
                    <a:pt x="360" y="593"/>
                  </a:lnTo>
                  <a:lnTo>
                    <a:pt x="360" y="593"/>
                  </a:lnTo>
                  <a:lnTo>
                    <a:pt x="360" y="595"/>
                  </a:lnTo>
                  <a:lnTo>
                    <a:pt x="360" y="595"/>
                  </a:lnTo>
                  <a:lnTo>
                    <a:pt x="360" y="597"/>
                  </a:lnTo>
                  <a:lnTo>
                    <a:pt x="362" y="597"/>
                  </a:lnTo>
                  <a:lnTo>
                    <a:pt x="362" y="599"/>
                  </a:lnTo>
                  <a:lnTo>
                    <a:pt x="362" y="599"/>
                  </a:lnTo>
                  <a:lnTo>
                    <a:pt x="367" y="601"/>
                  </a:lnTo>
                  <a:lnTo>
                    <a:pt x="367" y="602"/>
                  </a:lnTo>
                  <a:lnTo>
                    <a:pt x="367" y="602"/>
                  </a:lnTo>
                  <a:lnTo>
                    <a:pt x="365" y="604"/>
                  </a:lnTo>
                  <a:lnTo>
                    <a:pt x="364" y="606"/>
                  </a:lnTo>
                  <a:lnTo>
                    <a:pt x="364" y="608"/>
                  </a:lnTo>
                  <a:lnTo>
                    <a:pt x="364" y="608"/>
                  </a:lnTo>
                  <a:lnTo>
                    <a:pt x="364" y="610"/>
                  </a:lnTo>
                  <a:lnTo>
                    <a:pt x="364" y="610"/>
                  </a:lnTo>
                  <a:lnTo>
                    <a:pt x="364" y="612"/>
                  </a:lnTo>
                  <a:lnTo>
                    <a:pt x="364" y="612"/>
                  </a:lnTo>
                  <a:lnTo>
                    <a:pt x="364" y="614"/>
                  </a:lnTo>
                  <a:lnTo>
                    <a:pt x="365" y="614"/>
                  </a:lnTo>
                  <a:lnTo>
                    <a:pt x="365" y="614"/>
                  </a:lnTo>
                  <a:lnTo>
                    <a:pt x="365" y="616"/>
                  </a:lnTo>
                  <a:lnTo>
                    <a:pt x="365" y="618"/>
                  </a:lnTo>
                  <a:lnTo>
                    <a:pt x="364" y="621"/>
                  </a:lnTo>
                  <a:lnTo>
                    <a:pt x="364" y="623"/>
                  </a:lnTo>
                  <a:lnTo>
                    <a:pt x="364" y="625"/>
                  </a:lnTo>
                  <a:lnTo>
                    <a:pt x="364" y="625"/>
                  </a:lnTo>
                  <a:lnTo>
                    <a:pt x="364" y="627"/>
                  </a:lnTo>
                  <a:lnTo>
                    <a:pt x="362" y="629"/>
                  </a:lnTo>
                  <a:lnTo>
                    <a:pt x="362" y="629"/>
                  </a:lnTo>
                  <a:lnTo>
                    <a:pt x="362" y="629"/>
                  </a:lnTo>
                  <a:lnTo>
                    <a:pt x="362" y="631"/>
                  </a:lnTo>
                  <a:lnTo>
                    <a:pt x="362" y="633"/>
                  </a:lnTo>
                  <a:lnTo>
                    <a:pt x="360" y="633"/>
                  </a:lnTo>
                  <a:lnTo>
                    <a:pt x="360" y="635"/>
                  </a:lnTo>
                  <a:lnTo>
                    <a:pt x="358" y="635"/>
                  </a:lnTo>
                  <a:lnTo>
                    <a:pt x="358" y="635"/>
                  </a:lnTo>
                  <a:lnTo>
                    <a:pt x="358" y="635"/>
                  </a:lnTo>
                  <a:lnTo>
                    <a:pt x="358" y="633"/>
                  </a:lnTo>
                  <a:lnTo>
                    <a:pt x="356" y="635"/>
                  </a:lnTo>
                  <a:lnTo>
                    <a:pt x="356" y="635"/>
                  </a:lnTo>
                  <a:lnTo>
                    <a:pt x="356" y="635"/>
                  </a:lnTo>
                  <a:lnTo>
                    <a:pt x="356" y="635"/>
                  </a:lnTo>
                  <a:lnTo>
                    <a:pt x="356" y="637"/>
                  </a:lnTo>
                  <a:lnTo>
                    <a:pt x="354" y="638"/>
                  </a:lnTo>
                  <a:lnTo>
                    <a:pt x="354" y="640"/>
                  </a:lnTo>
                  <a:lnTo>
                    <a:pt x="354" y="640"/>
                  </a:lnTo>
                  <a:lnTo>
                    <a:pt x="354" y="642"/>
                  </a:lnTo>
                  <a:lnTo>
                    <a:pt x="354" y="644"/>
                  </a:lnTo>
                  <a:lnTo>
                    <a:pt x="354" y="644"/>
                  </a:lnTo>
                  <a:lnTo>
                    <a:pt x="354" y="644"/>
                  </a:lnTo>
                  <a:lnTo>
                    <a:pt x="354" y="648"/>
                  </a:lnTo>
                  <a:lnTo>
                    <a:pt x="352" y="654"/>
                  </a:lnTo>
                  <a:lnTo>
                    <a:pt x="350" y="655"/>
                  </a:lnTo>
                  <a:lnTo>
                    <a:pt x="352" y="655"/>
                  </a:lnTo>
                  <a:lnTo>
                    <a:pt x="352" y="657"/>
                  </a:lnTo>
                  <a:lnTo>
                    <a:pt x="352" y="657"/>
                  </a:lnTo>
                  <a:lnTo>
                    <a:pt x="352" y="659"/>
                  </a:lnTo>
                  <a:lnTo>
                    <a:pt x="352" y="661"/>
                  </a:lnTo>
                  <a:lnTo>
                    <a:pt x="352" y="661"/>
                  </a:lnTo>
                  <a:lnTo>
                    <a:pt x="354" y="663"/>
                  </a:lnTo>
                  <a:lnTo>
                    <a:pt x="354" y="663"/>
                  </a:lnTo>
                  <a:lnTo>
                    <a:pt x="358" y="663"/>
                  </a:lnTo>
                  <a:lnTo>
                    <a:pt x="358" y="663"/>
                  </a:lnTo>
                  <a:lnTo>
                    <a:pt x="358" y="665"/>
                  </a:lnTo>
                  <a:lnTo>
                    <a:pt x="358" y="665"/>
                  </a:lnTo>
                  <a:lnTo>
                    <a:pt x="358" y="665"/>
                  </a:lnTo>
                  <a:lnTo>
                    <a:pt x="358" y="667"/>
                  </a:lnTo>
                  <a:lnTo>
                    <a:pt x="360" y="669"/>
                  </a:lnTo>
                  <a:lnTo>
                    <a:pt x="360" y="671"/>
                  </a:lnTo>
                  <a:lnTo>
                    <a:pt x="360" y="671"/>
                  </a:lnTo>
                  <a:lnTo>
                    <a:pt x="360" y="671"/>
                  </a:lnTo>
                  <a:lnTo>
                    <a:pt x="360" y="673"/>
                  </a:lnTo>
                  <a:lnTo>
                    <a:pt x="360" y="674"/>
                  </a:lnTo>
                  <a:lnTo>
                    <a:pt x="360" y="674"/>
                  </a:lnTo>
                  <a:lnTo>
                    <a:pt x="360" y="676"/>
                  </a:lnTo>
                  <a:lnTo>
                    <a:pt x="360" y="678"/>
                  </a:lnTo>
                  <a:lnTo>
                    <a:pt x="360" y="678"/>
                  </a:lnTo>
                  <a:lnTo>
                    <a:pt x="362" y="680"/>
                  </a:lnTo>
                  <a:lnTo>
                    <a:pt x="362" y="680"/>
                  </a:lnTo>
                  <a:lnTo>
                    <a:pt x="362" y="682"/>
                  </a:lnTo>
                  <a:lnTo>
                    <a:pt x="364" y="684"/>
                  </a:lnTo>
                  <a:lnTo>
                    <a:pt x="364" y="684"/>
                  </a:lnTo>
                  <a:lnTo>
                    <a:pt x="369" y="695"/>
                  </a:lnTo>
                  <a:lnTo>
                    <a:pt x="371" y="697"/>
                  </a:lnTo>
                  <a:lnTo>
                    <a:pt x="371" y="705"/>
                  </a:lnTo>
                  <a:lnTo>
                    <a:pt x="371" y="707"/>
                  </a:lnTo>
                  <a:lnTo>
                    <a:pt x="360" y="731"/>
                  </a:lnTo>
                  <a:lnTo>
                    <a:pt x="362" y="731"/>
                  </a:lnTo>
                  <a:lnTo>
                    <a:pt x="362" y="733"/>
                  </a:lnTo>
                  <a:lnTo>
                    <a:pt x="362" y="733"/>
                  </a:lnTo>
                  <a:lnTo>
                    <a:pt x="362" y="733"/>
                  </a:lnTo>
                  <a:lnTo>
                    <a:pt x="362" y="733"/>
                  </a:lnTo>
                  <a:lnTo>
                    <a:pt x="362" y="735"/>
                  </a:lnTo>
                  <a:lnTo>
                    <a:pt x="362" y="735"/>
                  </a:lnTo>
                  <a:lnTo>
                    <a:pt x="362" y="735"/>
                  </a:lnTo>
                  <a:lnTo>
                    <a:pt x="362" y="737"/>
                  </a:lnTo>
                  <a:lnTo>
                    <a:pt x="362" y="739"/>
                  </a:lnTo>
                  <a:lnTo>
                    <a:pt x="362" y="741"/>
                  </a:lnTo>
                  <a:lnTo>
                    <a:pt x="362" y="741"/>
                  </a:lnTo>
                  <a:lnTo>
                    <a:pt x="364" y="743"/>
                  </a:lnTo>
                  <a:lnTo>
                    <a:pt x="365" y="744"/>
                  </a:lnTo>
                  <a:lnTo>
                    <a:pt x="365" y="746"/>
                  </a:lnTo>
                  <a:lnTo>
                    <a:pt x="365" y="748"/>
                  </a:lnTo>
                  <a:lnTo>
                    <a:pt x="365" y="750"/>
                  </a:lnTo>
                  <a:lnTo>
                    <a:pt x="365" y="752"/>
                  </a:lnTo>
                  <a:lnTo>
                    <a:pt x="367" y="760"/>
                  </a:lnTo>
                  <a:lnTo>
                    <a:pt x="367" y="762"/>
                  </a:lnTo>
                  <a:lnTo>
                    <a:pt x="367" y="763"/>
                  </a:lnTo>
                  <a:lnTo>
                    <a:pt x="367" y="765"/>
                  </a:lnTo>
                  <a:lnTo>
                    <a:pt x="367" y="765"/>
                  </a:lnTo>
                  <a:lnTo>
                    <a:pt x="367" y="765"/>
                  </a:lnTo>
                  <a:lnTo>
                    <a:pt x="367" y="767"/>
                  </a:lnTo>
                  <a:lnTo>
                    <a:pt x="367" y="769"/>
                  </a:lnTo>
                  <a:lnTo>
                    <a:pt x="365" y="775"/>
                  </a:lnTo>
                  <a:lnTo>
                    <a:pt x="365" y="777"/>
                  </a:lnTo>
                  <a:lnTo>
                    <a:pt x="364" y="777"/>
                  </a:lnTo>
                  <a:lnTo>
                    <a:pt x="364" y="779"/>
                  </a:lnTo>
                  <a:lnTo>
                    <a:pt x="362" y="779"/>
                  </a:lnTo>
                  <a:lnTo>
                    <a:pt x="360" y="780"/>
                  </a:lnTo>
                  <a:lnTo>
                    <a:pt x="358" y="784"/>
                  </a:lnTo>
                  <a:lnTo>
                    <a:pt x="356" y="784"/>
                  </a:lnTo>
                  <a:lnTo>
                    <a:pt x="354" y="782"/>
                  </a:lnTo>
                  <a:lnTo>
                    <a:pt x="352" y="779"/>
                  </a:lnTo>
                  <a:lnTo>
                    <a:pt x="350" y="779"/>
                  </a:lnTo>
                  <a:lnTo>
                    <a:pt x="348" y="779"/>
                  </a:lnTo>
                  <a:lnTo>
                    <a:pt x="345" y="780"/>
                  </a:lnTo>
                  <a:lnTo>
                    <a:pt x="341" y="782"/>
                  </a:lnTo>
                  <a:lnTo>
                    <a:pt x="337" y="784"/>
                  </a:lnTo>
                  <a:lnTo>
                    <a:pt x="337" y="784"/>
                  </a:lnTo>
                  <a:lnTo>
                    <a:pt x="337" y="786"/>
                  </a:lnTo>
                  <a:lnTo>
                    <a:pt x="335" y="788"/>
                  </a:lnTo>
                  <a:lnTo>
                    <a:pt x="333" y="790"/>
                  </a:lnTo>
                  <a:lnTo>
                    <a:pt x="328" y="794"/>
                  </a:lnTo>
                  <a:lnTo>
                    <a:pt x="326" y="796"/>
                  </a:lnTo>
                  <a:lnTo>
                    <a:pt x="324" y="796"/>
                  </a:lnTo>
                  <a:lnTo>
                    <a:pt x="322" y="797"/>
                  </a:lnTo>
                  <a:lnTo>
                    <a:pt x="316" y="796"/>
                  </a:lnTo>
                  <a:lnTo>
                    <a:pt x="314" y="797"/>
                  </a:lnTo>
                  <a:lnTo>
                    <a:pt x="312" y="797"/>
                  </a:lnTo>
                  <a:lnTo>
                    <a:pt x="312" y="799"/>
                  </a:lnTo>
                  <a:lnTo>
                    <a:pt x="311" y="801"/>
                  </a:lnTo>
                  <a:lnTo>
                    <a:pt x="309" y="803"/>
                  </a:lnTo>
                  <a:lnTo>
                    <a:pt x="309" y="803"/>
                  </a:lnTo>
                  <a:lnTo>
                    <a:pt x="305" y="803"/>
                  </a:lnTo>
                  <a:lnTo>
                    <a:pt x="305" y="803"/>
                  </a:lnTo>
                  <a:lnTo>
                    <a:pt x="299" y="803"/>
                  </a:lnTo>
                  <a:lnTo>
                    <a:pt x="295" y="803"/>
                  </a:lnTo>
                  <a:lnTo>
                    <a:pt x="294" y="805"/>
                  </a:lnTo>
                  <a:lnTo>
                    <a:pt x="294" y="805"/>
                  </a:lnTo>
                  <a:lnTo>
                    <a:pt x="294" y="803"/>
                  </a:lnTo>
                  <a:lnTo>
                    <a:pt x="292" y="803"/>
                  </a:lnTo>
                  <a:lnTo>
                    <a:pt x="292" y="803"/>
                  </a:lnTo>
                  <a:lnTo>
                    <a:pt x="292" y="803"/>
                  </a:lnTo>
                  <a:lnTo>
                    <a:pt x="290" y="803"/>
                  </a:lnTo>
                  <a:lnTo>
                    <a:pt x="288" y="803"/>
                  </a:lnTo>
                  <a:lnTo>
                    <a:pt x="290" y="805"/>
                  </a:lnTo>
                  <a:lnTo>
                    <a:pt x="292" y="809"/>
                  </a:lnTo>
                  <a:lnTo>
                    <a:pt x="292" y="811"/>
                  </a:lnTo>
                  <a:lnTo>
                    <a:pt x="292" y="811"/>
                  </a:lnTo>
                  <a:lnTo>
                    <a:pt x="290" y="813"/>
                  </a:lnTo>
                  <a:lnTo>
                    <a:pt x="290" y="813"/>
                  </a:lnTo>
                  <a:lnTo>
                    <a:pt x="290" y="815"/>
                  </a:lnTo>
                  <a:lnTo>
                    <a:pt x="290" y="815"/>
                  </a:lnTo>
                  <a:lnTo>
                    <a:pt x="290" y="816"/>
                  </a:lnTo>
                  <a:lnTo>
                    <a:pt x="290" y="816"/>
                  </a:lnTo>
                  <a:lnTo>
                    <a:pt x="290" y="818"/>
                  </a:lnTo>
                  <a:lnTo>
                    <a:pt x="290" y="818"/>
                  </a:lnTo>
                  <a:lnTo>
                    <a:pt x="292" y="822"/>
                  </a:lnTo>
                  <a:lnTo>
                    <a:pt x="292" y="824"/>
                  </a:lnTo>
                  <a:lnTo>
                    <a:pt x="292" y="824"/>
                  </a:lnTo>
                  <a:lnTo>
                    <a:pt x="290" y="824"/>
                  </a:lnTo>
                  <a:lnTo>
                    <a:pt x="290" y="824"/>
                  </a:lnTo>
                  <a:lnTo>
                    <a:pt x="288" y="822"/>
                  </a:lnTo>
                  <a:lnTo>
                    <a:pt x="286" y="822"/>
                  </a:lnTo>
                  <a:lnTo>
                    <a:pt x="286" y="822"/>
                  </a:lnTo>
                  <a:lnTo>
                    <a:pt x="286" y="822"/>
                  </a:lnTo>
                  <a:lnTo>
                    <a:pt x="282" y="824"/>
                  </a:lnTo>
                  <a:lnTo>
                    <a:pt x="280" y="824"/>
                  </a:lnTo>
                  <a:lnTo>
                    <a:pt x="280" y="822"/>
                  </a:lnTo>
                  <a:lnTo>
                    <a:pt x="278" y="822"/>
                  </a:lnTo>
                  <a:lnTo>
                    <a:pt x="278" y="820"/>
                  </a:lnTo>
                  <a:lnTo>
                    <a:pt x="277" y="820"/>
                  </a:lnTo>
                  <a:lnTo>
                    <a:pt x="273" y="818"/>
                  </a:lnTo>
                  <a:lnTo>
                    <a:pt x="269" y="818"/>
                  </a:lnTo>
                  <a:lnTo>
                    <a:pt x="267" y="816"/>
                  </a:lnTo>
                  <a:lnTo>
                    <a:pt x="263" y="816"/>
                  </a:lnTo>
                  <a:lnTo>
                    <a:pt x="261" y="818"/>
                  </a:lnTo>
                  <a:lnTo>
                    <a:pt x="261" y="820"/>
                  </a:lnTo>
                  <a:lnTo>
                    <a:pt x="261" y="820"/>
                  </a:lnTo>
                  <a:lnTo>
                    <a:pt x="261" y="820"/>
                  </a:lnTo>
                  <a:lnTo>
                    <a:pt x="259" y="824"/>
                  </a:lnTo>
                  <a:lnTo>
                    <a:pt x="259" y="824"/>
                  </a:lnTo>
                  <a:lnTo>
                    <a:pt x="258" y="826"/>
                  </a:lnTo>
                  <a:lnTo>
                    <a:pt x="256" y="826"/>
                  </a:lnTo>
                  <a:lnTo>
                    <a:pt x="252" y="824"/>
                  </a:lnTo>
                  <a:lnTo>
                    <a:pt x="252" y="824"/>
                  </a:lnTo>
                  <a:lnTo>
                    <a:pt x="250" y="826"/>
                  </a:lnTo>
                  <a:lnTo>
                    <a:pt x="248" y="826"/>
                  </a:lnTo>
                  <a:lnTo>
                    <a:pt x="248" y="828"/>
                  </a:lnTo>
                  <a:lnTo>
                    <a:pt x="248" y="830"/>
                  </a:lnTo>
                  <a:lnTo>
                    <a:pt x="248" y="832"/>
                  </a:lnTo>
                  <a:lnTo>
                    <a:pt x="250" y="832"/>
                  </a:lnTo>
                  <a:lnTo>
                    <a:pt x="252" y="832"/>
                  </a:lnTo>
                  <a:lnTo>
                    <a:pt x="252" y="832"/>
                  </a:lnTo>
                  <a:lnTo>
                    <a:pt x="252" y="833"/>
                  </a:lnTo>
                  <a:lnTo>
                    <a:pt x="252" y="833"/>
                  </a:lnTo>
                  <a:lnTo>
                    <a:pt x="252" y="835"/>
                  </a:lnTo>
                  <a:lnTo>
                    <a:pt x="254" y="839"/>
                  </a:lnTo>
                  <a:lnTo>
                    <a:pt x="254" y="841"/>
                  </a:lnTo>
                  <a:lnTo>
                    <a:pt x="254" y="841"/>
                  </a:lnTo>
                  <a:lnTo>
                    <a:pt x="252" y="843"/>
                  </a:lnTo>
                  <a:lnTo>
                    <a:pt x="252" y="849"/>
                  </a:lnTo>
                  <a:lnTo>
                    <a:pt x="252" y="851"/>
                  </a:lnTo>
                  <a:lnTo>
                    <a:pt x="252" y="851"/>
                  </a:lnTo>
                  <a:lnTo>
                    <a:pt x="254" y="851"/>
                  </a:lnTo>
                  <a:lnTo>
                    <a:pt x="254" y="851"/>
                  </a:lnTo>
                  <a:lnTo>
                    <a:pt x="256" y="852"/>
                  </a:lnTo>
                  <a:lnTo>
                    <a:pt x="256" y="854"/>
                  </a:lnTo>
                  <a:lnTo>
                    <a:pt x="258" y="856"/>
                  </a:lnTo>
                  <a:lnTo>
                    <a:pt x="261" y="856"/>
                  </a:lnTo>
                  <a:lnTo>
                    <a:pt x="261" y="858"/>
                  </a:lnTo>
                  <a:lnTo>
                    <a:pt x="263" y="860"/>
                  </a:lnTo>
                  <a:lnTo>
                    <a:pt x="263" y="862"/>
                  </a:lnTo>
                  <a:lnTo>
                    <a:pt x="267" y="864"/>
                  </a:lnTo>
                  <a:lnTo>
                    <a:pt x="267" y="864"/>
                  </a:lnTo>
                  <a:lnTo>
                    <a:pt x="269" y="866"/>
                  </a:lnTo>
                  <a:lnTo>
                    <a:pt x="269" y="864"/>
                  </a:lnTo>
                  <a:lnTo>
                    <a:pt x="269" y="864"/>
                  </a:lnTo>
                  <a:lnTo>
                    <a:pt x="271" y="864"/>
                  </a:lnTo>
                  <a:lnTo>
                    <a:pt x="273" y="864"/>
                  </a:lnTo>
                  <a:lnTo>
                    <a:pt x="273" y="866"/>
                  </a:lnTo>
                  <a:lnTo>
                    <a:pt x="275" y="869"/>
                  </a:lnTo>
                  <a:lnTo>
                    <a:pt x="275" y="871"/>
                  </a:lnTo>
                  <a:lnTo>
                    <a:pt x="275" y="871"/>
                  </a:lnTo>
                  <a:lnTo>
                    <a:pt x="273" y="871"/>
                  </a:lnTo>
                  <a:lnTo>
                    <a:pt x="271" y="871"/>
                  </a:lnTo>
                  <a:lnTo>
                    <a:pt x="271" y="871"/>
                  </a:lnTo>
                  <a:lnTo>
                    <a:pt x="271" y="873"/>
                  </a:lnTo>
                  <a:lnTo>
                    <a:pt x="271" y="873"/>
                  </a:lnTo>
                  <a:lnTo>
                    <a:pt x="271" y="875"/>
                  </a:lnTo>
                  <a:lnTo>
                    <a:pt x="271" y="875"/>
                  </a:lnTo>
                  <a:lnTo>
                    <a:pt x="271" y="875"/>
                  </a:lnTo>
                  <a:lnTo>
                    <a:pt x="273" y="879"/>
                  </a:lnTo>
                  <a:lnTo>
                    <a:pt x="275" y="885"/>
                  </a:lnTo>
                  <a:lnTo>
                    <a:pt x="273" y="885"/>
                  </a:lnTo>
                  <a:lnTo>
                    <a:pt x="271" y="885"/>
                  </a:lnTo>
                  <a:lnTo>
                    <a:pt x="267" y="883"/>
                  </a:lnTo>
                  <a:lnTo>
                    <a:pt x="265" y="883"/>
                  </a:lnTo>
                  <a:lnTo>
                    <a:pt x="263" y="883"/>
                  </a:lnTo>
                  <a:lnTo>
                    <a:pt x="261" y="881"/>
                  </a:lnTo>
                  <a:lnTo>
                    <a:pt x="261" y="879"/>
                  </a:lnTo>
                  <a:lnTo>
                    <a:pt x="259" y="879"/>
                  </a:lnTo>
                  <a:lnTo>
                    <a:pt x="258" y="877"/>
                  </a:lnTo>
                  <a:lnTo>
                    <a:pt x="258" y="877"/>
                  </a:lnTo>
                  <a:lnTo>
                    <a:pt x="258" y="879"/>
                  </a:lnTo>
                  <a:lnTo>
                    <a:pt x="256" y="881"/>
                  </a:lnTo>
                  <a:lnTo>
                    <a:pt x="256" y="881"/>
                  </a:lnTo>
                  <a:lnTo>
                    <a:pt x="254" y="881"/>
                  </a:lnTo>
                  <a:lnTo>
                    <a:pt x="252" y="881"/>
                  </a:lnTo>
                  <a:lnTo>
                    <a:pt x="252" y="879"/>
                  </a:lnTo>
                  <a:lnTo>
                    <a:pt x="252" y="879"/>
                  </a:lnTo>
                  <a:lnTo>
                    <a:pt x="250" y="875"/>
                  </a:lnTo>
                  <a:lnTo>
                    <a:pt x="250" y="875"/>
                  </a:lnTo>
                  <a:lnTo>
                    <a:pt x="248" y="871"/>
                  </a:lnTo>
                  <a:lnTo>
                    <a:pt x="246" y="869"/>
                  </a:lnTo>
                  <a:lnTo>
                    <a:pt x="246" y="868"/>
                  </a:lnTo>
                  <a:lnTo>
                    <a:pt x="244" y="868"/>
                  </a:lnTo>
                  <a:lnTo>
                    <a:pt x="242" y="869"/>
                  </a:lnTo>
                  <a:lnTo>
                    <a:pt x="241" y="869"/>
                  </a:lnTo>
                  <a:lnTo>
                    <a:pt x="241" y="869"/>
                  </a:lnTo>
                  <a:lnTo>
                    <a:pt x="239" y="871"/>
                  </a:lnTo>
                  <a:lnTo>
                    <a:pt x="237" y="871"/>
                  </a:lnTo>
                  <a:lnTo>
                    <a:pt x="227" y="873"/>
                  </a:lnTo>
                  <a:lnTo>
                    <a:pt x="225" y="873"/>
                  </a:lnTo>
                  <a:lnTo>
                    <a:pt x="225" y="873"/>
                  </a:lnTo>
                  <a:lnTo>
                    <a:pt x="224" y="871"/>
                  </a:lnTo>
                  <a:lnTo>
                    <a:pt x="222" y="871"/>
                  </a:lnTo>
                  <a:lnTo>
                    <a:pt x="222" y="873"/>
                  </a:lnTo>
                  <a:lnTo>
                    <a:pt x="220" y="875"/>
                  </a:lnTo>
                  <a:lnTo>
                    <a:pt x="216" y="879"/>
                  </a:lnTo>
                  <a:lnTo>
                    <a:pt x="216" y="881"/>
                  </a:lnTo>
                  <a:lnTo>
                    <a:pt x="216" y="881"/>
                  </a:lnTo>
                  <a:lnTo>
                    <a:pt x="212" y="879"/>
                  </a:lnTo>
                  <a:lnTo>
                    <a:pt x="212" y="877"/>
                  </a:lnTo>
                  <a:lnTo>
                    <a:pt x="203" y="875"/>
                  </a:lnTo>
                  <a:lnTo>
                    <a:pt x="201" y="875"/>
                  </a:lnTo>
                  <a:lnTo>
                    <a:pt x="201" y="875"/>
                  </a:lnTo>
                  <a:lnTo>
                    <a:pt x="201" y="873"/>
                  </a:lnTo>
                  <a:lnTo>
                    <a:pt x="201" y="873"/>
                  </a:lnTo>
                  <a:lnTo>
                    <a:pt x="199" y="873"/>
                  </a:lnTo>
                  <a:lnTo>
                    <a:pt x="197" y="875"/>
                  </a:lnTo>
                  <a:lnTo>
                    <a:pt x="197" y="875"/>
                  </a:lnTo>
                  <a:lnTo>
                    <a:pt x="195" y="877"/>
                  </a:lnTo>
                  <a:lnTo>
                    <a:pt x="195" y="877"/>
                  </a:lnTo>
                  <a:lnTo>
                    <a:pt x="195" y="879"/>
                  </a:lnTo>
                  <a:lnTo>
                    <a:pt x="197" y="883"/>
                  </a:lnTo>
                  <a:lnTo>
                    <a:pt x="199" y="886"/>
                  </a:lnTo>
                  <a:lnTo>
                    <a:pt x="199" y="888"/>
                  </a:lnTo>
                  <a:lnTo>
                    <a:pt x="197" y="890"/>
                  </a:lnTo>
                  <a:lnTo>
                    <a:pt x="191" y="894"/>
                  </a:lnTo>
                  <a:lnTo>
                    <a:pt x="189" y="894"/>
                  </a:lnTo>
                  <a:lnTo>
                    <a:pt x="189" y="896"/>
                  </a:lnTo>
                  <a:lnTo>
                    <a:pt x="186" y="900"/>
                  </a:lnTo>
                  <a:lnTo>
                    <a:pt x="186" y="902"/>
                  </a:lnTo>
                  <a:lnTo>
                    <a:pt x="182" y="902"/>
                  </a:lnTo>
                  <a:lnTo>
                    <a:pt x="180" y="902"/>
                  </a:lnTo>
                  <a:lnTo>
                    <a:pt x="169" y="902"/>
                  </a:lnTo>
                  <a:lnTo>
                    <a:pt x="167" y="902"/>
                  </a:lnTo>
                  <a:lnTo>
                    <a:pt x="165" y="902"/>
                  </a:lnTo>
                  <a:lnTo>
                    <a:pt x="165" y="902"/>
                  </a:lnTo>
                  <a:lnTo>
                    <a:pt x="165" y="904"/>
                  </a:lnTo>
                  <a:lnTo>
                    <a:pt x="163" y="904"/>
                  </a:lnTo>
                  <a:lnTo>
                    <a:pt x="161" y="909"/>
                  </a:lnTo>
                  <a:lnTo>
                    <a:pt x="159" y="909"/>
                  </a:lnTo>
                  <a:lnTo>
                    <a:pt x="159" y="909"/>
                  </a:lnTo>
                  <a:lnTo>
                    <a:pt x="157" y="909"/>
                  </a:lnTo>
                  <a:lnTo>
                    <a:pt x="157" y="909"/>
                  </a:lnTo>
                  <a:lnTo>
                    <a:pt x="157" y="911"/>
                  </a:lnTo>
                  <a:lnTo>
                    <a:pt x="157" y="911"/>
                  </a:lnTo>
                  <a:lnTo>
                    <a:pt x="159" y="911"/>
                  </a:lnTo>
                  <a:lnTo>
                    <a:pt x="159" y="911"/>
                  </a:lnTo>
                  <a:lnTo>
                    <a:pt x="161" y="911"/>
                  </a:lnTo>
                  <a:lnTo>
                    <a:pt x="161" y="909"/>
                  </a:lnTo>
                  <a:lnTo>
                    <a:pt x="163" y="909"/>
                  </a:lnTo>
                  <a:lnTo>
                    <a:pt x="163" y="909"/>
                  </a:lnTo>
                  <a:lnTo>
                    <a:pt x="163" y="909"/>
                  </a:lnTo>
                  <a:lnTo>
                    <a:pt x="163" y="911"/>
                  </a:lnTo>
                  <a:lnTo>
                    <a:pt x="163" y="911"/>
                  </a:lnTo>
                  <a:lnTo>
                    <a:pt x="163" y="911"/>
                  </a:lnTo>
                  <a:lnTo>
                    <a:pt x="161" y="913"/>
                  </a:lnTo>
                  <a:lnTo>
                    <a:pt x="161" y="913"/>
                  </a:lnTo>
                  <a:lnTo>
                    <a:pt x="161" y="913"/>
                  </a:lnTo>
                  <a:lnTo>
                    <a:pt x="161" y="913"/>
                  </a:lnTo>
                  <a:lnTo>
                    <a:pt x="163" y="915"/>
                  </a:lnTo>
                  <a:lnTo>
                    <a:pt x="163" y="917"/>
                  </a:lnTo>
                  <a:lnTo>
                    <a:pt x="163" y="919"/>
                  </a:lnTo>
                  <a:lnTo>
                    <a:pt x="165" y="919"/>
                  </a:lnTo>
                  <a:lnTo>
                    <a:pt x="165" y="919"/>
                  </a:lnTo>
                  <a:lnTo>
                    <a:pt x="165" y="919"/>
                  </a:lnTo>
                  <a:lnTo>
                    <a:pt x="165" y="917"/>
                  </a:lnTo>
                  <a:lnTo>
                    <a:pt x="167" y="919"/>
                  </a:lnTo>
                  <a:lnTo>
                    <a:pt x="167" y="921"/>
                  </a:lnTo>
                  <a:lnTo>
                    <a:pt x="167" y="921"/>
                  </a:lnTo>
                  <a:lnTo>
                    <a:pt x="167" y="922"/>
                  </a:lnTo>
                  <a:lnTo>
                    <a:pt x="167" y="924"/>
                  </a:lnTo>
                  <a:lnTo>
                    <a:pt x="169" y="924"/>
                  </a:lnTo>
                  <a:lnTo>
                    <a:pt x="169" y="926"/>
                  </a:lnTo>
                  <a:lnTo>
                    <a:pt x="169" y="926"/>
                  </a:lnTo>
                  <a:lnTo>
                    <a:pt x="169" y="926"/>
                  </a:lnTo>
                  <a:lnTo>
                    <a:pt x="169" y="928"/>
                  </a:lnTo>
                  <a:lnTo>
                    <a:pt x="169" y="928"/>
                  </a:lnTo>
                  <a:lnTo>
                    <a:pt x="169" y="928"/>
                  </a:lnTo>
                  <a:lnTo>
                    <a:pt x="170" y="928"/>
                  </a:lnTo>
                  <a:lnTo>
                    <a:pt x="170" y="928"/>
                  </a:lnTo>
                  <a:lnTo>
                    <a:pt x="172" y="926"/>
                  </a:lnTo>
                  <a:lnTo>
                    <a:pt x="172" y="926"/>
                  </a:lnTo>
                  <a:lnTo>
                    <a:pt x="172" y="926"/>
                  </a:lnTo>
                  <a:lnTo>
                    <a:pt x="172" y="924"/>
                  </a:lnTo>
                  <a:lnTo>
                    <a:pt x="172" y="924"/>
                  </a:lnTo>
                  <a:lnTo>
                    <a:pt x="172" y="924"/>
                  </a:lnTo>
                  <a:lnTo>
                    <a:pt x="174" y="922"/>
                  </a:lnTo>
                  <a:lnTo>
                    <a:pt x="176" y="922"/>
                  </a:lnTo>
                  <a:lnTo>
                    <a:pt x="180" y="922"/>
                  </a:lnTo>
                  <a:lnTo>
                    <a:pt x="182" y="924"/>
                  </a:lnTo>
                  <a:lnTo>
                    <a:pt x="184" y="926"/>
                  </a:lnTo>
                  <a:lnTo>
                    <a:pt x="184" y="928"/>
                  </a:lnTo>
                  <a:lnTo>
                    <a:pt x="186" y="930"/>
                  </a:lnTo>
                  <a:lnTo>
                    <a:pt x="188" y="932"/>
                  </a:lnTo>
                  <a:lnTo>
                    <a:pt x="189" y="932"/>
                  </a:lnTo>
                  <a:lnTo>
                    <a:pt x="193" y="930"/>
                  </a:lnTo>
                  <a:lnTo>
                    <a:pt x="193" y="930"/>
                  </a:lnTo>
                  <a:lnTo>
                    <a:pt x="195" y="932"/>
                  </a:lnTo>
                  <a:lnTo>
                    <a:pt x="197" y="934"/>
                  </a:lnTo>
                  <a:lnTo>
                    <a:pt x="201" y="938"/>
                  </a:lnTo>
                  <a:lnTo>
                    <a:pt x="201" y="939"/>
                  </a:lnTo>
                  <a:lnTo>
                    <a:pt x="203" y="941"/>
                  </a:lnTo>
                  <a:lnTo>
                    <a:pt x="203" y="943"/>
                  </a:lnTo>
                  <a:lnTo>
                    <a:pt x="203" y="947"/>
                  </a:lnTo>
                  <a:lnTo>
                    <a:pt x="203" y="947"/>
                  </a:lnTo>
                  <a:lnTo>
                    <a:pt x="201" y="943"/>
                  </a:lnTo>
                  <a:lnTo>
                    <a:pt x="201" y="941"/>
                  </a:lnTo>
                  <a:lnTo>
                    <a:pt x="201" y="941"/>
                  </a:lnTo>
                  <a:lnTo>
                    <a:pt x="199" y="941"/>
                  </a:lnTo>
                  <a:lnTo>
                    <a:pt x="195" y="945"/>
                  </a:lnTo>
                  <a:lnTo>
                    <a:pt x="193" y="947"/>
                  </a:lnTo>
                  <a:lnTo>
                    <a:pt x="193" y="947"/>
                  </a:lnTo>
                  <a:lnTo>
                    <a:pt x="191" y="949"/>
                  </a:lnTo>
                  <a:lnTo>
                    <a:pt x="189" y="949"/>
                  </a:lnTo>
                  <a:lnTo>
                    <a:pt x="188" y="951"/>
                  </a:lnTo>
                  <a:lnTo>
                    <a:pt x="186" y="955"/>
                  </a:lnTo>
                  <a:lnTo>
                    <a:pt x="184" y="968"/>
                  </a:lnTo>
                  <a:lnTo>
                    <a:pt x="184" y="970"/>
                  </a:lnTo>
                  <a:lnTo>
                    <a:pt x="184" y="979"/>
                  </a:lnTo>
                  <a:lnTo>
                    <a:pt x="184" y="983"/>
                  </a:lnTo>
                  <a:lnTo>
                    <a:pt x="182" y="993"/>
                  </a:lnTo>
                  <a:lnTo>
                    <a:pt x="182" y="996"/>
                  </a:lnTo>
                  <a:lnTo>
                    <a:pt x="182" y="1004"/>
                  </a:lnTo>
                  <a:lnTo>
                    <a:pt x="182" y="1006"/>
                  </a:lnTo>
                  <a:lnTo>
                    <a:pt x="184" y="1008"/>
                  </a:lnTo>
                  <a:lnTo>
                    <a:pt x="184" y="1008"/>
                  </a:lnTo>
                  <a:lnTo>
                    <a:pt x="182" y="1008"/>
                  </a:lnTo>
                  <a:lnTo>
                    <a:pt x="182" y="1010"/>
                  </a:lnTo>
                  <a:lnTo>
                    <a:pt x="182" y="1013"/>
                  </a:lnTo>
                  <a:lnTo>
                    <a:pt x="182" y="1015"/>
                  </a:lnTo>
                  <a:lnTo>
                    <a:pt x="182" y="1017"/>
                  </a:lnTo>
                  <a:lnTo>
                    <a:pt x="182" y="1019"/>
                  </a:lnTo>
                  <a:lnTo>
                    <a:pt x="182" y="1021"/>
                  </a:lnTo>
                  <a:lnTo>
                    <a:pt x="186" y="1021"/>
                  </a:lnTo>
                  <a:lnTo>
                    <a:pt x="189" y="1019"/>
                  </a:lnTo>
                  <a:lnTo>
                    <a:pt x="189" y="1019"/>
                  </a:lnTo>
                  <a:lnTo>
                    <a:pt x="189" y="1021"/>
                  </a:lnTo>
                  <a:lnTo>
                    <a:pt x="189" y="1023"/>
                  </a:lnTo>
                  <a:lnTo>
                    <a:pt x="189" y="1023"/>
                  </a:lnTo>
                  <a:lnTo>
                    <a:pt x="189" y="1023"/>
                  </a:lnTo>
                  <a:lnTo>
                    <a:pt x="188" y="1023"/>
                  </a:lnTo>
                  <a:lnTo>
                    <a:pt x="188" y="1023"/>
                  </a:lnTo>
                  <a:lnTo>
                    <a:pt x="186" y="1025"/>
                  </a:lnTo>
                  <a:lnTo>
                    <a:pt x="186" y="1025"/>
                  </a:lnTo>
                  <a:lnTo>
                    <a:pt x="184" y="1025"/>
                  </a:lnTo>
                  <a:lnTo>
                    <a:pt x="186" y="1025"/>
                  </a:lnTo>
                  <a:lnTo>
                    <a:pt x="186" y="1027"/>
                  </a:lnTo>
                  <a:lnTo>
                    <a:pt x="189" y="1027"/>
                  </a:lnTo>
                  <a:lnTo>
                    <a:pt x="191" y="1025"/>
                  </a:lnTo>
                  <a:lnTo>
                    <a:pt x="193" y="1025"/>
                  </a:lnTo>
                  <a:lnTo>
                    <a:pt x="191" y="1025"/>
                  </a:lnTo>
                  <a:lnTo>
                    <a:pt x="191" y="1027"/>
                  </a:lnTo>
                  <a:lnTo>
                    <a:pt x="189" y="1027"/>
                  </a:lnTo>
                  <a:lnTo>
                    <a:pt x="189" y="1027"/>
                  </a:lnTo>
                  <a:lnTo>
                    <a:pt x="184" y="1027"/>
                  </a:lnTo>
                  <a:lnTo>
                    <a:pt x="184" y="1027"/>
                  </a:lnTo>
                  <a:lnTo>
                    <a:pt x="182" y="1027"/>
                  </a:lnTo>
                  <a:lnTo>
                    <a:pt x="184" y="1027"/>
                  </a:lnTo>
                  <a:lnTo>
                    <a:pt x="184" y="1027"/>
                  </a:lnTo>
                  <a:lnTo>
                    <a:pt x="184" y="1028"/>
                  </a:lnTo>
                  <a:lnTo>
                    <a:pt x="184" y="1028"/>
                  </a:lnTo>
                  <a:lnTo>
                    <a:pt x="184" y="1028"/>
                  </a:lnTo>
                  <a:lnTo>
                    <a:pt x="182" y="1028"/>
                  </a:lnTo>
                  <a:lnTo>
                    <a:pt x="182" y="1030"/>
                  </a:lnTo>
                  <a:lnTo>
                    <a:pt x="178" y="1032"/>
                  </a:lnTo>
                  <a:lnTo>
                    <a:pt x="178" y="1032"/>
                  </a:lnTo>
                  <a:lnTo>
                    <a:pt x="176" y="1032"/>
                  </a:lnTo>
                  <a:lnTo>
                    <a:pt x="176" y="1032"/>
                  </a:lnTo>
                  <a:lnTo>
                    <a:pt x="176" y="1032"/>
                  </a:lnTo>
                  <a:lnTo>
                    <a:pt x="176" y="1032"/>
                  </a:lnTo>
                  <a:lnTo>
                    <a:pt x="178" y="1034"/>
                  </a:lnTo>
                  <a:lnTo>
                    <a:pt x="182" y="1034"/>
                  </a:lnTo>
                  <a:lnTo>
                    <a:pt x="182" y="1034"/>
                  </a:lnTo>
                  <a:lnTo>
                    <a:pt x="184" y="1034"/>
                  </a:lnTo>
                  <a:lnTo>
                    <a:pt x="184" y="1034"/>
                  </a:lnTo>
                  <a:lnTo>
                    <a:pt x="186" y="1034"/>
                  </a:lnTo>
                  <a:lnTo>
                    <a:pt x="201" y="1032"/>
                  </a:lnTo>
                  <a:lnTo>
                    <a:pt x="203" y="1030"/>
                  </a:lnTo>
                  <a:lnTo>
                    <a:pt x="205" y="1030"/>
                  </a:lnTo>
                  <a:lnTo>
                    <a:pt x="206" y="1027"/>
                  </a:lnTo>
                  <a:lnTo>
                    <a:pt x="210" y="1023"/>
                  </a:lnTo>
                  <a:lnTo>
                    <a:pt x="210" y="1023"/>
                  </a:lnTo>
                  <a:lnTo>
                    <a:pt x="212" y="1023"/>
                  </a:lnTo>
                  <a:lnTo>
                    <a:pt x="214" y="1021"/>
                  </a:lnTo>
                  <a:lnTo>
                    <a:pt x="216" y="1019"/>
                  </a:lnTo>
                  <a:lnTo>
                    <a:pt x="218" y="1017"/>
                  </a:lnTo>
                  <a:lnTo>
                    <a:pt x="222" y="1008"/>
                  </a:lnTo>
                  <a:lnTo>
                    <a:pt x="222" y="1006"/>
                  </a:lnTo>
                  <a:lnTo>
                    <a:pt x="222" y="1006"/>
                  </a:lnTo>
                  <a:lnTo>
                    <a:pt x="222" y="1006"/>
                  </a:lnTo>
                  <a:lnTo>
                    <a:pt x="224" y="1006"/>
                  </a:lnTo>
                  <a:lnTo>
                    <a:pt x="224" y="1006"/>
                  </a:lnTo>
                  <a:lnTo>
                    <a:pt x="224" y="1006"/>
                  </a:lnTo>
                  <a:lnTo>
                    <a:pt x="224" y="1004"/>
                  </a:lnTo>
                  <a:lnTo>
                    <a:pt x="225" y="1002"/>
                  </a:lnTo>
                  <a:lnTo>
                    <a:pt x="227" y="1002"/>
                  </a:lnTo>
                  <a:lnTo>
                    <a:pt x="229" y="998"/>
                  </a:lnTo>
                  <a:lnTo>
                    <a:pt x="231" y="996"/>
                  </a:lnTo>
                  <a:lnTo>
                    <a:pt x="246" y="991"/>
                  </a:lnTo>
                  <a:lnTo>
                    <a:pt x="263" y="985"/>
                  </a:lnTo>
                  <a:lnTo>
                    <a:pt x="273" y="981"/>
                  </a:lnTo>
                  <a:lnTo>
                    <a:pt x="275" y="981"/>
                  </a:lnTo>
                  <a:lnTo>
                    <a:pt x="275" y="981"/>
                  </a:lnTo>
                  <a:lnTo>
                    <a:pt x="275" y="979"/>
                  </a:lnTo>
                  <a:lnTo>
                    <a:pt x="275" y="979"/>
                  </a:lnTo>
                  <a:lnTo>
                    <a:pt x="275" y="977"/>
                  </a:lnTo>
                  <a:lnTo>
                    <a:pt x="275" y="977"/>
                  </a:lnTo>
                  <a:lnTo>
                    <a:pt x="273" y="977"/>
                  </a:lnTo>
                  <a:lnTo>
                    <a:pt x="277" y="975"/>
                  </a:lnTo>
                  <a:lnTo>
                    <a:pt x="277" y="974"/>
                  </a:lnTo>
                  <a:lnTo>
                    <a:pt x="277" y="972"/>
                  </a:lnTo>
                  <a:lnTo>
                    <a:pt x="277" y="970"/>
                  </a:lnTo>
                  <a:lnTo>
                    <a:pt x="275" y="970"/>
                  </a:lnTo>
                  <a:lnTo>
                    <a:pt x="269" y="958"/>
                  </a:lnTo>
                  <a:lnTo>
                    <a:pt x="267" y="957"/>
                  </a:lnTo>
                  <a:lnTo>
                    <a:pt x="267" y="957"/>
                  </a:lnTo>
                  <a:lnTo>
                    <a:pt x="267" y="955"/>
                  </a:lnTo>
                  <a:lnTo>
                    <a:pt x="252" y="939"/>
                  </a:lnTo>
                  <a:lnTo>
                    <a:pt x="250" y="938"/>
                  </a:lnTo>
                  <a:lnTo>
                    <a:pt x="252" y="938"/>
                  </a:lnTo>
                  <a:lnTo>
                    <a:pt x="254" y="939"/>
                  </a:lnTo>
                  <a:lnTo>
                    <a:pt x="256" y="939"/>
                  </a:lnTo>
                  <a:lnTo>
                    <a:pt x="258" y="941"/>
                  </a:lnTo>
                  <a:lnTo>
                    <a:pt x="259" y="943"/>
                  </a:lnTo>
                  <a:lnTo>
                    <a:pt x="267" y="951"/>
                  </a:lnTo>
                  <a:lnTo>
                    <a:pt x="278" y="962"/>
                  </a:lnTo>
                  <a:lnTo>
                    <a:pt x="284" y="966"/>
                  </a:lnTo>
                  <a:lnTo>
                    <a:pt x="288" y="968"/>
                  </a:lnTo>
                  <a:lnTo>
                    <a:pt x="290" y="968"/>
                  </a:lnTo>
                  <a:lnTo>
                    <a:pt x="292" y="970"/>
                  </a:lnTo>
                  <a:lnTo>
                    <a:pt x="294" y="968"/>
                  </a:lnTo>
                  <a:lnTo>
                    <a:pt x="294" y="968"/>
                  </a:lnTo>
                  <a:lnTo>
                    <a:pt x="294" y="968"/>
                  </a:lnTo>
                  <a:lnTo>
                    <a:pt x="295" y="968"/>
                  </a:lnTo>
                  <a:lnTo>
                    <a:pt x="295" y="968"/>
                  </a:lnTo>
                  <a:lnTo>
                    <a:pt x="297" y="968"/>
                  </a:lnTo>
                  <a:lnTo>
                    <a:pt x="299" y="966"/>
                  </a:lnTo>
                  <a:lnTo>
                    <a:pt x="299" y="964"/>
                  </a:lnTo>
                  <a:lnTo>
                    <a:pt x="301" y="962"/>
                  </a:lnTo>
                  <a:lnTo>
                    <a:pt x="301" y="958"/>
                  </a:lnTo>
                  <a:lnTo>
                    <a:pt x="301" y="957"/>
                  </a:lnTo>
                  <a:lnTo>
                    <a:pt x="301" y="955"/>
                  </a:lnTo>
                  <a:lnTo>
                    <a:pt x="299" y="955"/>
                  </a:lnTo>
                  <a:lnTo>
                    <a:pt x="299" y="955"/>
                  </a:lnTo>
                  <a:lnTo>
                    <a:pt x="297" y="955"/>
                  </a:lnTo>
                  <a:lnTo>
                    <a:pt x="297" y="951"/>
                  </a:lnTo>
                  <a:lnTo>
                    <a:pt x="295" y="949"/>
                  </a:lnTo>
                  <a:lnTo>
                    <a:pt x="294" y="947"/>
                  </a:lnTo>
                  <a:lnTo>
                    <a:pt x="288" y="941"/>
                  </a:lnTo>
                  <a:lnTo>
                    <a:pt x="288" y="941"/>
                  </a:lnTo>
                  <a:lnTo>
                    <a:pt x="286" y="939"/>
                  </a:lnTo>
                  <a:lnTo>
                    <a:pt x="284" y="938"/>
                  </a:lnTo>
                  <a:lnTo>
                    <a:pt x="282" y="936"/>
                  </a:lnTo>
                  <a:lnTo>
                    <a:pt x="282" y="936"/>
                  </a:lnTo>
                  <a:lnTo>
                    <a:pt x="282" y="936"/>
                  </a:lnTo>
                  <a:lnTo>
                    <a:pt x="282" y="934"/>
                  </a:lnTo>
                  <a:lnTo>
                    <a:pt x="277" y="930"/>
                  </a:lnTo>
                  <a:lnTo>
                    <a:pt x="275" y="930"/>
                  </a:lnTo>
                  <a:lnTo>
                    <a:pt x="275" y="928"/>
                  </a:lnTo>
                  <a:lnTo>
                    <a:pt x="275" y="928"/>
                  </a:lnTo>
                  <a:lnTo>
                    <a:pt x="273" y="926"/>
                  </a:lnTo>
                  <a:lnTo>
                    <a:pt x="273" y="924"/>
                  </a:lnTo>
                  <a:lnTo>
                    <a:pt x="271" y="922"/>
                  </a:lnTo>
                  <a:lnTo>
                    <a:pt x="271" y="922"/>
                  </a:lnTo>
                  <a:lnTo>
                    <a:pt x="271" y="922"/>
                  </a:lnTo>
                  <a:lnTo>
                    <a:pt x="269" y="922"/>
                  </a:lnTo>
                  <a:lnTo>
                    <a:pt x="271" y="921"/>
                  </a:lnTo>
                  <a:lnTo>
                    <a:pt x="271" y="921"/>
                  </a:lnTo>
                  <a:lnTo>
                    <a:pt x="271" y="922"/>
                  </a:lnTo>
                  <a:lnTo>
                    <a:pt x="273" y="922"/>
                  </a:lnTo>
                  <a:lnTo>
                    <a:pt x="290" y="939"/>
                  </a:lnTo>
                  <a:lnTo>
                    <a:pt x="295" y="943"/>
                  </a:lnTo>
                  <a:lnTo>
                    <a:pt x="295" y="943"/>
                  </a:lnTo>
                  <a:lnTo>
                    <a:pt x="301" y="949"/>
                  </a:lnTo>
                  <a:lnTo>
                    <a:pt x="301" y="949"/>
                  </a:lnTo>
                  <a:lnTo>
                    <a:pt x="303" y="951"/>
                  </a:lnTo>
                  <a:lnTo>
                    <a:pt x="305" y="949"/>
                  </a:lnTo>
                  <a:lnTo>
                    <a:pt x="307" y="947"/>
                  </a:lnTo>
                  <a:lnTo>
                    <a:pt x="307" y="945"/>
                  </a:lnTo>
                  <a:lnTo>
                    <a:pt x="307" y="945"/>
                  </a:lnTo>
                  <a:lnTo>
                    <a:pt x="307" y="945"/>
                  </a:lnTo>
                  <a:lnTo>
                    <a:pt x="309" y="947"/>
                  </a:lnTo>
                  <a:lnTo>
                    <a:pt x="307" y="947"/>
                  </a:lnTo>
                  <a:lnTo>
                    <a:pt x="307" y="947"/>
                  </a:lnTo>
                  <a:lnTo>
                    <a:pt x="307" y="949"/>
                  </a:lnTo>
                  <a:lnTo>
                    <a:pt x="309" y="947"/>
                  </a:lnTo>
                  <a:lnTo>
                    <a:pt x="309" y="945"/>
                  </a:lnTo>
                  <a:lnTo>
                    <a:pt x="309" y="945"/>
                  </a:lnTo>
                  <a:lnTo>
                    <a:pt x="309" y="943"/>
                  </a:lnTo>
                  <a:lnTo>
                    <a:pt x="307" y="943"/>
                  </a:lnTo>
                  <a:lnTo>
                    <a:pt x="303" y="941"/>
                  </a:lnTo>
                  <a:lnTo>
                    <a:pt x="299" y="939"/>
                  </a:lnTo>
                  <a:lnTo>
                    <a:pt x="295" y="936"/>
                  </a:lnTo>
                  <a:lnTo>
                    <a:pt x="294" y="936"/>
                  </a:lnTo>
                  <a:lnTo>
                    <a:pt x="288" y="926"/>
                  </a:lnTo>
                  <a:lnTo>
                    <a:pt x="286" y="926"/>
                  </a:lnTo>
                  <a:lnTo>
                    <a:pt x="286" y="922"/>
                  </a:lnTo>
                  <a:lnTo>
                    <a:pt x="284" y="922"/>
                  </a:lnTo>
                  <a:lnTo>
                    <a:pt x="282" y="921"/>
                  </a:lnTo>
                  <a:lnTo>
                    <a:pt x="282" y="921"/>
                  </a:lnTo>
                  <a:lnTo>
                    <a:pt x="282" y="921"/>
                  </a:lnTo>
                  <a:lnTo>
                    <a:pt x="282" y="921"/>
                  </a:lnTo>
                  <a:lnTo>
                    <a:pt x="284" y="921"/>
                  </a:lnTo>
                  <a:lnTo>
                    <a:pt x="286" y="922"/>
                  </a:lnTo>
                  <a:lnTo>
                    <a:pt x="292" y="932"/>
                  </a:lnTo>
                  <a:lnTo>
                    <a:pt x="294" y="934"/>
                  </a:lnTo>
                  <a:lnTo>
                    <a:pt x="295" y="936"/>
                  </a:lnTo>
                  <a:lnTo>
                    <a:pt x="299" y="936"/>
                  </a:lnTo>
                  <a:lnTo>
                    <a:pt x="299" y="938"/>
                  </a:lnTo>
                  <a:lnTo>
                    <a:pt x="301" y="938"/>
                  </a:lnTo>
                  <a:lnTo>
                    <a:pt x="303" y="939"/>
                  </a:lnTo>
                  <a:lnTo>
                    <a:pt x="303" y="939"/>
                  </a:lnTo>
                  <a:lnTo>
                    <a:pt x="305" y="939"/>
                  </a:lnTo>
                  <a:lnTo>
                    <a:pt x="307" y="939"/>
                  </a:lnTo>
                  <a:lnTo>
                    <a:pt x="307" y="939"/>
                  </a:lnTo>
                  <a:lnTo>
                    <a:pt x="307" y="939"/>
                  </a:lnTo>
                  <a:lnTo>
                    <a:pt x="307" y="938"/>
                  </a:lnTo>
                  <a:lnTo>
                    <a:pt x="307" y="938"/>
                  </a:lnTo>
                  <a:lnTo>
                    <a:pt x="307" y="938"/>
                  </a:lnTo>
                  <a:lnTo>
                    <a:pt x="309" y="938"/>
                  </a:lnTo>
                  <a:lnTo>
                    <a:pt x="309" y="938"/>
                  </a:lnTo>
                  <a:lnTo>
                    <a:pt x="309" y="936"/>
                  </a:lnTo>
                  <a:lnTo>
                    <a:pt x="307" y="936"/>
                  </a:lnTo>
                  <a:lnTo>
                    <a:pt x="307" y="936"/>
                  </a:lnTo>
                  <a:lnTo>
                    <a:pt x="307" y="936"/>
                  </a:lnTo>
                  <a:lnTo>
                    <a:pt x="309" y="934"/>
                  </a:lnTo>
                  <a:lnTo>
                    <a:pt x="309" y="934"/>
                  </a:lnTo>
                  <a:lnTo>
                    <a:pt x="309" y="934"/>
                  </a:lnTo>
                  <a:lnTo>
                    <a:pt x="309" y="932"/>
                  </a:lnTo>
                  <a:lnTo>
                    <a:pt x="311" y="932"/>
                  </a:lnTo>
                  <a:lnTo>
                    <a:pt x="311" y="932"/>
                  </a:lnTo>
                  <a:lnTo>
                    <a:pt x="311" y="934"/>
                  </a:lnTo>
                  <a:lnTo>
                    <a:pt x="311" y="934"/>
                  </a:lnTo>
                  <a:lnTo>
                    <a:pt x="311" y="934"/>
                  </a:lnTo>
                  <a:lnTo>
                    <a:pt x="311" y="934"/>
                  </a:lnTo>
                  <a:lnTo>
                    <a:pt x="312" y="934"/>
                  </a:lnTo>
                  <a:lnTo>
                    <a:pt x="316" y="930"/>
                  </a:lnTo>
                  <a:lnTo>
                    <a:pt x="316" y="930"/>
                  </a:lnTo>
                  <a:lnTo>
                    <a:pt x="316" y="928"/>
                  </a:lnTo>
                  <a:lnTo>
                    <a:pt x="316" y="926"/>
                  </a:lnTo>
                  <a:lnTo>
                    <a:pt x="316" y="926"/>
                  </a:lnTo>
                  <a:lnTo>
                    <a:pt x="314" y="926"/>
                  </a:lnTo>
                  <a:lnTo>
                    <a:pt x="314" y="926"/>
                  </a:lnTo>
                  <a:lnTo>
                    <a:pt x="314" y="926"/>
                  </a:lnTo>
                  <a:lnTo>
                    <a:pt x="312" y="926"/>
                  </a:lnTo>
                  <a:lnTo>
                    <a:pt x="312" y="926"/>
                  </a:lnTo>
                  <a:lnTo>
                    <a:pt x="312" y="926"/>
                  </a:lnTo>
                  <a:lnTo>
                    <a:pt x="312" y="924"/>
                  </a:lnTo>
                  <a:lnTo>
                    <a:pt x="311" y="924"/>
                  </a:lnTo>
                  <a:lnTo>
                    <a:pt x="311" y="924"/>
                  </a:lnTo>
                  <a:lnTo>
                    <a:pt x="295" y="919"/>
                  </a:lnTo>
                  <a:lnTo>
                    <a:pt x="290" y="917"/>
                  </a:lnTo>
                  <a:lnTo>
                    <a:pt x="292" y="915"/>
                  </a:lnTo>
                  <a:lnTo>
                    <a:pt x="294" y="917"/>
                  </a:lnTo>
                  <a:lnTo>
                    <a:pt x="294" y="917"/>
                  </a:lnTo>
                  <a:lnTo>
                    <a:pt x="295" y="917"/>
                  </a:lnTo>
                  <a:lnTo>
                    <a:pt x="297" y="917"/>
                  </a:lnTo>
                  <a:lnTo>
                    <a:pt x="303" y="919"/>
                  </a:lnTo>
                  <a:lnTo>
                    <a:pt x="311" y="919"/>
                  </a:lnTo>
                  <a:lnTo>
                    <a:pt x="312" y="919"/>
                  </a:lnTo>
                  <a:lnTo>
                    <a:pt x="314" y="919"/>
                  </a:lnTo>
                  <a:lnTo>
                    <a:pt x="316" y="919"/>
                  </a:lnTo>
                  <a:lnTo>
                    <a:pt x="316" y="917"/>
                  </a:lnTo>
                  <a:lnTo>
                    <a:pt x="316" y="911"/>
                  </a:lnTo>
                  <a:lnTo>
                    <a:pt x="314" y="909"/>
                  </a:lnTo>
                  <a:lnTo>
                    <a:pt x="314" y="909"/>
                  </a:lnTo>
                  <a:lnTo>
                    <a:pt x="314" y="907"/>
                  </a:lnTo>
                  <a:lnTo>
                    <a:pt x="312" y="907"/>
                  </a:lnTo>
                  <a:lnTo>
                    <a:pt x="312" y="905"/>
                  </a:lnTo>
                  <a:lnTo>
                    <a:pt x="311" y="905"/>
                  </a:lnTo>
                  <a:lnTo>
                    <a:pt x="311" y="905"/>
                  </a:lnTo>
                  <a:lnTo>
                    <a:pt x="309" y="907"/>
                  </a:lnTo>
                  <a:lnTo>
                    <a:pt x="309" y="907"/>
                  </a:lnTo>
                  <a:lnTo>
                    <a:pt x="307" y="907"/>
                  </a:lnTo>
                  <a:lnTo>
                    <a:pt x="307" y="907"/>
                  </a:lnTo>
                  <a:lnTo>
                    <a:pt x="307" y="905"/>
                  </a:lnTo>
                  <a:lnTo>
                    <a:pt x="307" y="905"/>
                  </a:lnTo>
                  <a:lnTo>
                    <a:pt x="307" y="905"/>
                  </a:lnTo>
                  <a:lnTo>
                    <a:pt x="305" y="907"/>
                  </a:lnTo>
                  <a:lnTo>
                    <a:pt x="305" y="907"/>
                  </a:lnTo>
                  <a:lnTo>
                    <a:pt x="303" y="907"/>
                  </a:lnTo>
                  <a:lnTo>
                    <a:pt x="303" y="907"/>
                  </a:lnTo>
                  <a:lnTo>
                    <a:pt x="301" y="907"/>
                  </a:lnTo>
                  <a:lnTo>
                    <a:pt x="301" y="907"/>
                  </a:lnTo>
                  <a:lnTo>
                    <a:pt x="301" y="904"/>
                  </a:lnTo>
                  <a:lnTo>
                    <a:pt x="301" y="905"/>
                  </a:lnTo>
                  <a:lnTo>
                    <a:pt x="303" y="905"/>
                  </a:lnTo>
                  <a:lnTo>
                    <a:pt x="303" y="907"/>
                  </a:lnTo>
                  <a:lnTo>
                    <a:pt x="303" y="907"/>
                  </a:lnTo>
                  <a:lnTo>
                    <a:pt x="303" y="907"/>
                  </a:lnTo>
                  <a:lnTo>
                    <a:pt x="305" y="907"/>
                  </a:lnTo>
                  <a:lnTo>
                    <a:pt x="305" y="907"/>
                  </a:lnTo>
                  <a:lnTo>
                    <a:pt x="305" y="905"/>
                  </a:lnTo>
                  <a:lnTo>
                    <a:pt x="305" y="905"/>
                  </a:lnTo>
                  <a:lnTo>
                    <a:pt x="307" y="904"/>
                  </a:lnTo>
                  <a:lnTo>
                    <a:pt x="307" y="904"/>
                  </a:lnTo>
                  <a:lnTo>
                    <a:pt x="307" y="904"/>
                  </a:lnTo>
                  <a:lnTo>
                    <a:pt x="307" y="904"/>
                  </a:lnTo>
                  <a:lnTo>
                    <a:pt x="307" y="902"/>
                  </a:lnTo>
                  <a:lnTo>
                    <a:pt x="307" y="902"/>
                  </a:lnTo>
                  <a:lnTo>
                    <a:pt x="307" y="904"/>
                  </a:lnTo>
                  <a:lnTo>
                    <a:pt x="309" y="904"/>
                  </a:lnTo>
                  <a:lnTo>
                    <a:pt x="311" y="904"/>
                  </a:lnTo>
                  <a:lnTo>
                    <a:pt x="312" y="902"/>
                  </a:lnTo>
                  <a:lnTo>
                    <a:pt x="312" y="902"/>
                  </a:lnTo>
                  <a:lnTo>
                    <a:pt x="312" y="900"/>
                  </a:lnTo>
                  <a:lnTo>
                    <a:pt x="312" y="898"/>
                  </a:lnTo>
                  <a:lnTo>
                    <a:pt x="312" y="898"/>
                  </a:lnTo>
                  <a:lnTo>
                    <a:pt x="314" y="898"/>
                  </a:lnTo>
                  <a:lnTo>
                    <a:pt x="314" y="898"/>
                  </a:lnTo>
                  <a:lnTo>
                    <a:pt x="314" y="896"/>
                  </a:lnTo>
                  <a:lnTo>
                    <a:pt x="314" y="894"/>
                  </a:lnTo>
                  <a:lnTo>
                    <a:pt x="312" y="894"/>
                  </a:lnTo>
                  <a:lnTo>
                    <a:pt x="312" y="894"/>
                  </a:lnTo>
                  <a:lnTo>
                    <a:pt x="312" y="894"/>
                  </a:lnTo>
                  <a:lnTo>
                    <a:pt x="312" y="892"/>
                  </a:lnTo>
                  <a:lnTo>
                    <a:pt x="312" y="892"/>
                  </a:lnTo>
                  <a:lnTo>
                    <a:pt x="312" y="892"/>
                  </a:lnTo>
                  <a:lnTo>
                    <a:pt x="314" y="890"/>
                  </a:lnTo>
                  <a:lnTo>
                    <a:pt x="314" y="890"/>
                  </a:lnTo>
                  <a:lnTo>
                    <a:pt x="314" y="892"/>
                  </a:lnTo>
                  <a:lnTo>
                    <a:pt x="316" y="892"/>
                  </a:lnTo>
                  <a:lnTo>
                    <a:pt x="316" y="894"/>
                  </a:lnTo>
                  <a:lnTo>
                    <a:pt x="318" y="894"/>
                  </a:lnTo>
                  <a:lnTo>
                    <a:pt x="318" y="894"/>
                  </a:lnTo>
                  <a:lnTo>
                    <a:pt x="320" y="894"/>
                  </a:lnTo>
                  <a:lnTo>
                    <a:pt x="322" y="894"/>
                  </a:lnTo>
                  <a:lnTo>
                    <a:pt x="326" y="896"/>
                  </a:lnTo>
                  <a:lnTo>
                    <a:pt x="326" y="900"/>
                  </a:lnTo>
                  <a:lnTo>
                    <a:pt x="326" y="900"/>
                  </a:lnTo>
                  <a:lnTo>
                    <a:pt x="326" y="902"/>
                  </a:lnTo>
                  <a:lnTo>
                    <a:pt x="326" y="902"/>
                  </a:lnTo>
                  <a:lnTo>
                    <a:pt x="326" y="902"/>
                  </a:lnTo>
                  <a:lnTo>
                    <a:pt x="328" y="904"/>
                  </a:lnTo>
                  <a:lnTo>
                    <a:pt x="328" y="904"/>
                  </a:lnTo>
                  <a:lnTo>
                    <a:pt x="328" y="904"/>
                  </a:lnTo>
                  <a:lnTo>
                    <a:pt x="328" y="905"/>
                  </a:lnTo>
                  <a:lnTo>
                    <a:pt x="328" y="905"/>
                  </a:lnTo>
                  <a:lnTo>
                    <a:pt x="328" y="905"/>
                  </a:lnTo>
                  <a:lnTo>
                    <a:pt x="328" y="905"/>
                  </a:lnTo>
                  <a:lnTo>
                    <a:pt x="330" y="904"/>
                  </a:lnTo>
                  <a:lnTo>
                    <a:pt x="330" y="902"/>
                  </a:lnTo>
                  <a:lnTo>
                    <a:pt x="330" y="902"/>
                  </a:lnTo>
                  <a:lnTo>
                    <a:pt x="330" y="900"/>
                  </a:lnTo>
                  <a:lnTo>
                    <a:pt x="330" y="898"/>
                  </a:lnTo>
                  <a:lnTo>
                    <a:pt x="330" y="896"/>
                  </a:lnTo>
                  <a:lnTo>
                    <a:pt x="330" y="896"/>
                  </a:lnTo>
                  <a:lnTo>
                    <a:pt x="330" y="898"/>
                  </a:lnTo>
                  <a:lnTo>
                    <a:pt x="330" y="898"/>
                  </a:lnTo>
                  <a:lnTo>
                    <a:pt x="330" y="898"/>
                  </a:lnTo>
                  <a:lnTo>
                    <a:pt x="330" y="900"/>
                  </a:lnTo>
                  <a:lnTo>
                    <a:pt x="330" y="900"/>
                  </a:lnTo>
                  <a:lnTo>
                    <a:pt x="330" y="900"/>
                  </a:lnTo>
                  <a:lnTo>
                    <a:pt x="330" y="902"/>
                  </a:lnTo>
                  <a:lnTo>
                    <a:pt x="331" y="902"/>
                  </a:lnTo>
                  <a:lnTo>
                    <a:pt x="331" y="902"/>
                  </a:lnTo>
                  <a:lnTo>
                    <a:pt x="331" y="900"/>
                  </a:lnTo>
                  <a:lnTo>
                    <a:pt x="331" y="900"/>
                  </a:lnTo>
                  <a:lnTo>
                    <a:pt x="331" y="900"/>
                  </a:lnTo>
                  <a:lnTo>
                    <a:pt x="330" y="900"/>
                  </a:lnTo>
                  <a:lnTo>
                    <a:pt x="331" y="898"/>
                  </a:lnTo>
                  <a:lnTo>
                    <a:pt x="331" y="896"/>
                  </a:lnTo>
                  <a:lnTo>
                    <a:pt x="331" y="896"/>
                  </a:lnTo>
                  <a:lnTo>
                    <a:pt x="330" y="896"/>
                  </a:lnTo>
                  <a:lnTo>
                    <a:pt x="330" y="894"/>
                  </a:lnTo>
                  <a:lnTo>
                    <a:pt x="330" y="892"/>
                  </a:lnTo>
                  <a:lnTo>
                    <a:pt x="330" y="892"/>
                  </a:lnTo>
                  <a:lnTo>
                    <a:pt x="330" y="892"/>
                  </a:lnTo>
                  <a:lnTo>
                    <a:pt x="328" y="890"/>
                  </a:lnTo>
                  <a:lnTo>
                    <a:pt x="330" y="890"/>
                  </a:lnTo>
                  <a:lnTo>
                    <a:pt x="331" y="892"/>
                  </a:lnTo>
                  <a:lnTo>
                    <a:pt x="331" y="892"/>
                  </a:lnTo>
                  <a:lnTo>
                    <a:pt x="331" y="894"/>
                  </a:lnTo>
                  <a:lnTo>
                    <a:pt x="331" y="894"/>
                  </a:lnTo>
                  <a:lnTo>
                    <a:pt x="330" y="894"/>
                  </a:lnTo>
                  <a:lnTo>
                    <a:pt x="331" y="894"/>
                  </a:lnTo>
                  <a:lnTo>
                    <a:pt x="331" y="896"/>
                  </a:lnTo>
                  <a:lnTo>
                    <a:pt x="331" y="896"/>
                  </a:lnTo>
                  <a:lnTo>
                    <a:pt x="331" y="902"/>
                  </a:lnTo>
                  <a:lnTo>
                    <a:pt x="331" y="902"/>
                  </a:lnTo>
                  <a:lnTo>
                    <a:pt x="331" y="904"/>
                  </a:lnTo>
                  <a:lnTo>
                    <a:pt x="331" y="904"/>
                  </a:lnTo>
                  <a:lnTo>
                    <a:pt x="330" y="904"/>
                  </a:lnTo>
                  <a:lnTo>
                    <a:pt x="330" y="904"/>
                  </a:lnTo>
                  <a:lnTo>
                    <a:pt x="330" y="905"/>
                  </a:lnTo>
                  <a:lnTo>
                    <a:pt x="330" y="905"/>
                  </a:lnTo>
                  <a:lnTo>
                    <a:pt x="330" y="904"/>
                  </a:lnTo>
                  <a:lnTo>
                    <a:pt x="330" y="904"/>
                  </a:lnTo>
                  <a:lnTo>
                    <a:pt x="331" y="904"/>
                  </a:lnTo>
                  <a:lnTo>
                    <a:pt x="331" y="904"/>
                  </a:lnTo>
                  <a:lnTo>
                    <a:pt x="331" y="905"/>
                  </a:lnTo>
                  <a:lnTo>
                    <a:pt x="333" y="905"/>
                  </a:lnTo>
                  <a:lnTo>
                    <a:pt x="333" y="904"/>
                  </a:lnTo>
                  <a:lnTo>
                    <a:pt x="333" y="904"/>
                  </a:lnTo>
                  <a:lnTo>
                    <a:pt x="333" y="904"/>
                  </a:lnTo>
                  <a:lnTo>
                    <a:pt x="333" y="904"/>
                  </a:lnTo>
                  <a:lnTo>
                    <a:pt x="333" y="905"/>
                  </a:lnTo>
                  <a:lnTo>
                    <a:pt x="333" y="905"/>
                  </a:lnTo>
                  <a:lnTo>
                    <a:pt x="335" y="904"/>
                  </a:lnTo>
                  <a:lnTo>
                    <a:pt x="337" y="904"/>
                  </a:lnTo>
                  <a:lnTo>
                    <a:pt x="337" y="905"/>
                  </a:lnTo>
                  <a:lnTo>
                    <a:pt x="339" y="905"/>
                  </a:lnTo>
                  <a:lnTo>
                    <a:pt x="339" y="905"/>
                  </a:lnTo>
                  <a:lnTo>
                    <a:pt x="339" y="905"/>
                  </a:lnTo>
                  <a:lnTo>
                    <a:pt x="339" y="905"/>
                  </a:lnTo>
                  <a:lnTo>
                    <a:pt x="341" y="905"/>
                  </a:lnTo>
                  <a:lnTo>
                    <a:pt x="341" y="905"/>
                  </a:lnTo>
                  <a:lnTo>
                    <a:pt x="341" y="905"/>
                  </a:lnTo>
                  <a:lnTo>
                    <a:pt x="343" y="907"/>
                  </a:lnTo>
                  <a:lnTo>
                    <a:pt x="343" y="907"/>
                  </a:lnTo>
                  <a:lnTo>
                    <a:pt x="343" y="907"/>
                  </a:lnTo>
                  <a:lnTo>
                    <a:pt x="345" y="907"/>
                  </a:lnTo>
                  <a:lnTo>
                    <a:pt x="345" y="907"/>
                  </a:lnTo>
                  <a:lnTo>
                    <a:pt x="345" y="909"/>
                  </a:lnTo>
                  <a:lnTo>
                    <a:pt x="345" y="909"/>
                  </a:lnTo>
                  <a:lnTo>
                    <a:pt x="343" y="909"/>
                  </a:lnTo>
                  <a:lnTo>
                    <a:pt x="343" y="909"/>
                  </a:lnTo>
                  <a:lnTo>
                    <a:pt x="343" y="909"/>
                  </a:lnTo>
                  <a:lnTo>
                    <a:pt x="345" y="911"/>
                  </a:lnTo>
                  <a:lnTo>
                    <a:pt x="347" y="911"/>
                  </a:lnTo>
                  <a:lnTo>
                    <a:pt x="348" y="911"/>
                  </a:lnTo>
                  <a:lnTo>
                    <a:pt x="350" y="909"/>
                  </a:lnTo>
                  <a:lnTo>
                    <a:pt x="352" y="907"/>
                  </a:lnTo>
                  <a:lnTo>
                    <a:pt x="352" y="907"/>
                  </a:lnTo>
                  <a:lnTo>
                    <a:pt x="352" y="907"/>
                  </a:lnTo>
                  <a:lnTo>
                    <a:pt x="356" y="905"/>
                  </a:lnTo>
                  <a:lnTo>
                    <a:pt x="358" y="905"/>
                  </a:lnTo>
                  <a:lnTo>
                    <a:pt x="360" y="905"/>
                  </a:lnTo>
                  <a:lnTo>
                    <a:pt x="364" y="904"/>
                  </a:lnTo>
                  <a:lnTo>
                    <a:pt x="365" y="904"/>
                  </a:lnTo>
                  <a:lnTo>
                    <a:pt x="365" y="902"/>
                  </a:lnTo>
                  <a:lnTo>
                    <a:pt x="365" y="902"/>
                  </a:lnTo>
                  <a:lnTo>
                    <a:pt x="367" y="900"/>
                  </a:lnTo>
                  <a:lnTo>
                    <a:pt x="369" y="900"/>
                  </a:lnTo>
                  <a:lnTo>
                    <a:pt x="371" y="898"/>
                  </a:lnTo>
                  <a:lnTo>
                    <a:pt x="373" y="896"/>
                  </a:lnTo>
                  <a:lnTo>
                    <a:pt x="375" y="896"/>
                  </a:lnTo>
                  <a:lnTo>
                    <a:pt x="379" y="894"/>
                  </a:lnTo>
                  <a:lnTo>
                    <a:pt x="381" y="894"/>
                  </a:lnTo>
                  <a:lnTo>
                    <a:pt x="383" y="892"/>
                  </a:lnTo>
                  <a:lnTo>
                    <a:pt x="384" y="890"/>
                  </a:lnTo>
                  <a:lnTo>
                    <a:pt x="390" y="888"/>
                  </a:lnTo>
                  <a:lnTo>
                    <a:pt x="390" y="888"/>
                  </a:lnTo>
                  <a:lnTo>
                    <a:pt x="392" y="888"/>
                  </a:lnTo>
                  <a:lnTo>
                    <a:pt x="392" y="888"/>
                  </a:lnTo>
                  <a:lnTo>
                    <a:pt x="396" y="890"/>
                  </a:lnTo>
                  <a:lnTo>
                    <a:pt x="396" y="890"/>
                  </a:lnTo>
                  <a:lnTo>
                    <a:pt x="398" y="890"/>
                  </a:lnTo>
                  <a:lnTo>
                    <a:pt x="400" y="885"/>
                  </a:lnTo>
                  <a:lnTo>
                    <a:pt x="400" y="883"/>
                  </a:lnTo>
                  <a:lnTo>
                    <a:pt x="401" y="881"/>
                  </a:lnTo>
                  <a:lnTo>
                    <a:pt x="401" y="879"/>
                  </a:lnTo>
                  <a:lnTo>
                    <a:pt x="401" y="879"/>
                  </a:lnTo>
                  <a:lnTo>
                    <a:pt x="403" y="877"/>
                  </a:lnTo>
                  <a:lnTo>
                    <a:pt x="403" y="877"/>
                  </a:lnTo>
                  <a:lnTo>
                    <a:pt x="403" y="875"/>
                  </a:lnTo>
                  <a:lnTo>
                    <a:pt x="407" y="875"/>
                  </a:lnTo>
                  <a:lnTo>
                    <a:pt x="415" y="873"/>
                  </a:lnTo>
                  <a:lnTo>
                    <a:pt x="417" y="873"/>
                  </a:lnTo>
                  <a:lnTo>
                    <a:pt x="417" y="875"/>
                  </a:lnTo>
                  <a:lnTo>
                    <a:pt x="417" y="875"/>
                  </a:lnTo>
                  <a:lnTo>
                    <a:pt x="418" y="873"/>
                  </a:lnTo>
                  <a:lnTo>
                    <a:pt x="418" y="873"/>
                  </a:lnTo>
                  <a:lnTo>
                    <a:pt x="420" y="873"/>
                  </a:lnTo>
                  <a:lnTo>
                    <a:pt x="420" y="871"/>
                  </a:lnTo>
                  <a:lnTo>
                    <a:pt x="422" y="869"/>
                  </a:lnTo>
                  <a:lnTo>
                    <a:pt x="422" y="868"/>
                  </a:lnTo>
                  <a:lnTo>
                    <a:pt x="422" y="868"/>
                  </a:lnTo>
                  <a:lnTo>
                    <a:pt x="424" y="868"/>
                  </a:lnTo>
                  <a:lnTo>
                    <a:pt x="424" y="868"/>
                  </a:lnTo>
                  <a:lnTo>
                    <a:pt x="426" y="866"/>
                  </a:lnTo>
                  <a:lnTo>
                    <a:pt x="428" y="866"/>
                  </a:lnTo>
                  <a:lnTo>
                    <a:pt x="430" y="866"/>
                  </a:lnTo>
                  <a:lnTo>
                    <a:pt x="430" y="866"/>
                  </a:lnTo>
                  <a:lnTo>
                    <a:pt x="430" y="862"/>
                  </a:lnTo>
                  <a:lnTo>
                    <a:pt x="432" y="862"/>
                  </a:lnTo>
                  <a:lnTo>
                    <a:pt x="432" y="860"/>
                  </a:lnTo>
                  <a:lnTo>
                    <a:pt x="434" y="858"/>
                  </a:lnTo>
                  <a:lnTo>
                    <a:pt x="436" y="858"/>
                  </a:lnTo>
                  <a:lnTo>
                    <a:pt x="436" y="858"/>
                  </a:lnTo>
                  <a:lnTo>
                    <a:pt x="436" y="858"/>
                  </a:lnTo>
                  <a:lnTo>
                    <a:pt x="439" y="858"/>
                  </a:lnTo>
                  <a:lnTo>
                    <a:pt x="439" y="856"/>
                  </a:lnTo>
                  <a:lnTo>
                    <a:pt x="441" y="856"/>
                  </a:lnTo>
                  <a:lnTo>
                    <a:pt x="441" y="856"/>
                  </a:lnTo>
                  <a:lnTo>
                    <a:pt x="443" y="856"/>
                  </a:lnTo>
                  <a:lnTo>
                    <a:pt x="443" y="856"/>
                  </a:lnTo>
                  <a:lnTo>
                    <a:pt x="445" y="858"/>
                  </a:lnTo>
                  <a:lnTo>
                    <a:pt x="445" y="858"/>
                  </a:lnTo>
                  <a:lnTo>
                    <a:pt x="447" y="856"/>
                  </a:lnTo>
                  <a:lnTo>
                    <a:pt x="447" y="856"/>
                  </a:lnTo>
                  <a:lnTo>
                    <a:pt x="447" y="856"/>
                  </a:lnTo>
                  <a:lnTo>
                    <a:pt x="449" y="852"/>
                  </a:lnTo>
                  <a:lnTo>
                    <a:pt x="449" y="851"/>
                  </a:lnTo>
                  <a:lnTo>
                    <a:pt x="449" y="851"/>
                  </a:lnTo>
                  <a:lnTo>
                    <a:pt x="451" y="849"/>
                  </a:lnTo>
                  <a:lnTo>
                    <a:pt x="453" y="847"/>
                  </a:lnTo>
                  <a:lnTo>
                    <a:pt x="454" y="847"/>
                  </a:lnTo>
                  <a:lnTo>
                    <a:pt x="454" y="847"/>
                  </a:lnTo>
                  <a:lnTo>
                    <a:pt x="456" y="847"/>
                  </a:lnTo>
                  <a:lnTo>
                    <a:pt x="456" y="847"/>
                  </a:lnTo>
                  <a:lnTo>
                    <a:pt x="460" y="849"/>
                  </a:lnTo>
                  <a:lnTo>
                    <a:pt x="462" y="849"/>
                  </a:lnTo>
                  <a:lnTo>
                    <a:pt x="462" y="849"/>
                  </a:lnTo>
                  <a:lnTo>
                    <a:pt x="464" y="847"/>
                  </a:lnTo>
                  <a:lnTo>
                    <a:pt x="466" y="847"/>
                  </a:lnTo>
                  <a:lnTo>
                    <a:pt x="466" y="845"/>
                  </a:lnTo>
                  <a:lnTo>
                    <a:pt x="466" y="845"/>
                  </a:lnTo>
                  <a:lnTo>
                    <a:pt x="466" y="841"/>
                  </a:lnTo>
                  <a:lnTo>
                    <a:pt x="466" y="837"/>
                  </a:lnTo>
                  <a:lnTo>
                    <a:pt x="466" y="833"/>
                  </a:lnTo>
                  <a:lnTo>
                    <a:pt x="466" y="832"/>
                  </a:lnTo>
                  <a:lnTo>
                    <a:pt x="466" y="832"/>
                  </a:lnTo>
                  <a:lnTo>
                    <a:pt x="468" y="832"/>
                  </a:lnTo>
                  <a:lnTo>
                    <a:pt x="468" y="832"/>
                  </a:lnTo>
                  <a:lnTo>
                    <a:pt x="468" y="830"/>
                  </a:lnTo>
                  <a:lnTo>
                    <a:pt x="468" y="830"/>
                  </a:lnTo>
                  <a:lnTo>
                    <a:pt x="468" y="828"/>
                  </a:lnTo>
                  <a:lnTo>
                    <a:pt x="468" y="828"/>
                  </a:lnTo>
                  <a:lnTo>
                    <a:pt x="466" y="828"/>
                  </a:lnTo>
                  <a:lnTo>
                    <a:pt x="466" y="826"/>
                  </a:lnTo>
                  <a:lnTo>
                    <a:pt x="468" y="826"/>
                  </a:lnTo>
                  <a:lnTo>
                    <a:pt x="468" y="826"/>
                  </a:lnTo>
                  <a:lnTo>
                    <a:pt x="468" y="828"/>
                  </a:lnTo>
                  <a:lnTo>
                    <a:pt x="470" y="830"/>
                  </a:lnTo>
                  <a:lnTo>
                    <a:pt x="470" y="830"/>
                  </a:lnTo>
                  <a:lnTo>
                    <a:pt x="472" y="830"/>
                  </a:lnTo>
                  <a:lnTo>
                    <a:pt x="472" y="830"/>
                  </a:lnTo>
                  <a:lnTo>
                    <a:pt x="473" y="830"/>
                  </a:lnTo>
                  <a:lnTo>
                    <a:pt x="473" y="830"/>
                  </a:lnTo>
                  <a:lnTo>
                    <a:pt x="475" y="830"/>
                  </a:lnTo>
                  <a:lnTo>
                    <a:pt x="475" y="828"/>
                  </a:lnTo>
                  <a:lnTo>
                    <a:pt x="475" y="828"/>
                  </a:lnTo>
                  <a:lnTo>
                    <a:pt x="475" y="828"/>
                  </a:lnTo>
                  <a:lnTo>
                    <a:pt x="477" y="826"/>
                  </a:lnTo>
                  <a:lnTo>
                    <a:pt x="477" y="826"/>
                  </a:lnTo>
                  <a:lnTo>
                    <a:pt x="477" y="824"/>
                  </a:lnTo>
                  <a:lnTo>
                    <a:pt x="477" y="824"/>
                  </a:lnTo>
                  <a:lnTo>
                    <a:pt x="477" y="824"/>
                  </a:lnTo>
                  <a:lnTo>
                    <a:pt x="479" y="822"/>
                  </a:lnTo>
                  <a:lnTo>
                    <a:pt x="479" y="820"/>
                  </a:lnTo>
                  <a:lnTo>
                    <a:pt x="479" y="820"/>
                  </a:lnTo>
                  <a:lnTo>
                    <a:pt x="481" y="820"/>
                  </a:lnTo>
                  <a:lnTo>
                    <a:pt x="481" y="818"/>
                  </a:lnTo>
                  <a:lnTo>
                    <a:pt x="479" y="816"/>
                  </a:lnTo>
                  <a:lnTo>
                    <a:pt x="479" y="815"/>
                  </a:lnTo>
                  <a:lnTo>
                    <a:pt x="477" y="813"/>
                  </a:lnTo>
                  <a:lnTo>
                    <a:pt x="477" y="813"/>
                  </a:lnTo>
                  <a:lnTo>
                    <a:pt x="477" y="811"/>
                  </a:lnTo>
                  <a:lnTo>
                    <a:pt x="479" y="811"/>
                  </a:lnTo>
                  <a:lnTo>
                    <a:pt x="477" y="811"/>
                  </a:lnTo>
                  <a:lnTo>
                    <a:pt x="477" y="811"/>
                  </a:lnTo>
                  <a:lnTo>
                    <a:pt x="475" y="813"/>
                  </a:lnTo>
                  <a:lnTo>
                    <a:pt x="475" y="813"/>
                  </a:lnTo>
                  <a:lnTo>
                    <a:pt x="473" y="813"/>
                  </a:lnTo>
                  <a:lnTo>
                    <a:pt x="473" y="811"/>
                  </a:lnTo>
                  <a:lnTo>
                    <a:pt x="473" y="809"/>
                  </a:lnTo>
                  <a:lnTo>
                    <a:pt x="475" y="809"/>
                  </a:lnTo>
                  <a:lnTo>
                    <a:pt x="477" y="807"/>
                  </a:lnTo>
                  <a:lnTo>
                    <a:pt x="477" y="805"/>
                  </a:lnTo>
                  <a:lnTo>
                    <a:pt x="479" y="803"/>
                  </a:lnTo>
                  <a:lnTo>
                    <a:pt x="479" y="801"/>
                  </a:lnTo>
                  <a:lnTo>
                    <a:pt x="479" y="799"/>
                  </a:lnTo>
                  <a:lnTo>
                    <a:pt x="477" y="797"/>
                  </a:lnTo>
                  <a:lnTo>
                    <a:pt x="477" y="797"/>
                  </a:lnTo>
                  <a:lnTo>
                    <a:pt x="477" y="796"/>
                  </a:lnTo>
                  <a:lnTo>
                    <a:pt x="477" y="796"/>
                  </a:lnTo>
                  <a:lnTo>
                    <a:pt x="477" y="796"/>
                  </a:lnTo>
                  <a:lnTo>
                    <a:pt x="475" y="794"/>
                  </a:lnTo>
                  <a:lnTo>
                    <a:pt x="477" y="792"/>
                  </a:lnTo>
                  <a:lnTo>
                    <a:pt x="477" y="794"/>
                  </a:lnTo>
                  <a:lnTo>
                    <a:pt x="477" y="796"/>
                  </a:lnTo>
                  <a:lnTo>
                    <a:pt x="479" y="799"/>
                  </a:lnTo>
                  <a:lnTo>
                    <a:pt x="479" y="799"/>
                  </a:lnTo>
                  <a:lnTo>
                    <a:pt x="479" y="803"/>
                  </a:lnTo>
                  <a:lnTo>
                    <a:pt x="479" y="807"/>
                  </a:lnTo>
                  <a:lnTo>
                    <a:pt x="479" y="809"/>
                  </a:lnTo>
                  <a:lnTo>
                    <a:pt x="479" y="809"/>
                  </a:lnTo>
                  <a:lnTo>
                    <a:pt x="481" y="809"/>
                  </a:lnTo>
                  <a:lnTo>
                    <a:pt x="481" y="809"/>
                  </a:lnTo>
                  <a:lnTo>
                    <a:pt x="481" y="809"/>
                  </a:lnTo>
                  <a:lnTo>
                    <a:pt x="483" y="811"/>
                  </a:lnTo>
                  <a:lnTo>
                    <a:pt x="483" y="811"/>
                  </a:lnTo>
                  <a:lnTo>
                    <a:pt x="485" y="811"/>
                  </a:lnTo>
                  <a:lnTo>
                    <a:pt x="485" y="809"/>
                  </a:lnTo>
                  <a:lnTo>
                    <a:pt x="483" y="809"/>
                  </a:lnTo>
                  <a:lnTo>
                    <a:pt x="483" y="809"/>
                  </a:lnTo>
                  <a:lnTo>
                    <a:pt x="483" y="807"/>
                  </a:lnTo>
                  <a:lnTo>
                    <a:pt x="483" y="807"/>
                  </a:lnTo>
                  <a:lnTo>
                    <a:pt x="483" y="805"/>
                  </a:lnTo>
                  <a:lnTo>
                    <a:pt x="483" y="805"/>
                  </a:lnTo>
                  <a:lnTo>
                    <a:pt x="485" y="803"/>
                  </a:lnTo>
                  <a:lnTo>
                    <a:pt x="485" y="803"/>
                  </a:lnTo>
                  <a:lnTo>
                    <a:pt x="483" y="801"/>
                  </a:lnTo>
                  <a:lnTo>
                    <a:pt x="481" y="801"/>
                  </a:lnTo>
                  <a:lnTo>
                    <a:pt x="479" y="797"/>
                  </a:lnTo>
                  <a:lnTo>
                    <a:pt x="479" y="796"/>
                  </a:lnTo>
                  <a:lnTo>
                    <a:pt x="479" y="794"/>
                  </a:lnTo>
                  <a:lnTo>
                    <a:pt x="479" y="794"/>
                  </a:lnTo>
                  <a:lnTo>
                    <a:pt x="479" y="792"/>
                  </a:lnTo>
                  <a:lnTo>
                    <a:pt x="479" y="792"/>
                  </a:lnTo>
                  <a:lnTo>
                    <a:pt x="479" y="790"/>
                  </a:lnTo>
                  <a:lnTo>
                    <a:pt x="479" y="790"/>
                  </a:lnTo>
                  <a:lnTo>
                    <a:pt x="479" y="790"/>
                  </a:lnTo>
                  <a:lnTo>
                    <a:pt x="479" y="790"/>
                  </a:lnTo>
                  <a:lnTo>
                    <a:pt x="479" y="790"/>
                  </a:lnTo>
                  <a:lnTo>
                    <a:pt x="479" y="788"/>
                  </a:lnTo>
                  <a:lnTo>
                    <a:pt x="479" y="788"/>
                  </a:lnTo>
                  <a:lnTo>
                    <a:pt x="477" y="788"/>
                  </a:lnTo>
                  <a:lnTo>
                    <a:pt x="477" y="788"/>
                  </a:lnTo>
                  <a:lnTo>
                    <a:pt x="477" y="786"/>
                  </a:lnTo>
                  <a:lnTo>
                    <a:pt x="477" y="786"/>
                  </a:lnTo>
                  <a:lnTo>
                    <a:pt x="479" y="788"/>
                  </a:lnTo>
                  <a:lnTo>
                    <a:pt x="479" y="786"/>
                  </a:lnTo>
                  <a:lnTo>
                    <a:pt x="479" y="786"/>
                  </a:lnTo>
                  <a:lnTo>
                    <a:pt x="479" y="784"/>
                  </a:lnTo>
                  <a:lnTo>
                    <a:pt x="479" y="784"/>
                  </a:lnTo>
                  <a:lnTo>
                    <a:pt x="477" y="782"/>
                  </a:lnTo>
                  <a:lnTo>
                    <a:pt x="477" y="782"/>
                  </a:lnTo>
                  <a:lnTo>
                    <a:pt x="477" y="782"/>
                  </a:lnTo>
                  <a:lnTo>
                    <a:pt x="477" y="782"/>
                  </a:lnTo>
                  <a:lnTo>
                    <a:pt x="479" y="782"/>
                  </a:lnTo>
                  <a:lnTo>
                    <a:pt x="479" y="780"/>
                  </a:lnTo>
                  <a:lnTo>
                    <a:pt x="479" y="780"/>
                  </a:lnTo>
                  <a:lnTo>
                    <a:pt x="479" y="780"/>
                  </a:lnTo>
                  <a:lnTo>
                    <a:pt x="481" y="780"/>
                  </a:lnTo>
                  <a:lnTo>
                    <a:pt x="481" y="780"/>
                  </a:lnTo>
                  <a:lnTo>
                    <a:pt x="481" y="780"/>
                  </a:lnTo>
                  <a:lnTo>
                    <a:pt x="479" y="780"/>
                  </a:lnTo>
                  <a:lnTo>
                    <a:pt x="479" y="779"/>
                  </a:lnTo>
                  <a:lnTo>
                    <a:pt x="479" y="779"/>
                  </a:lnTo>
                  <a:lnTo>
                    <a:pt x="479" y="779"/>
                  </a:lnTo>
                  <a:lnTo>
                    <a:pt x="479" y="777"/>
                  </a:lnTo>
                  <a:lnTo>
                    <a:pt x="479" y="775"/>
                  </a:lnTo>
                  <a:lnTo>
                    <a:pt x="477" y="773"/>
                  </a:lnTo>
                  <a:lnTo>
                    <a:pt x="477" y="773"/>
                  </a:lnTo>
                  <a:lnTo>
                    <a:pt x="475" y="773"/>
                  </a:lnTo>
                  <a:lnTo>
                    <a:pt x="475" y="771"/>
                  </a:lnTo>
                  <a:lnTo>
                    <a:pt x="475" y="771"/>
                  </a:lnTo>
                  <a:lnTo>
                    <a:pt x="475" y="771"/>
                  </a:lnTo>
                  <a:lnTo>
                    <a:pt x="475" y="771"/>
                  </a:lnTo>
                  <a:lnTo>
                    <a:pt x="475" y="771"/>
                  </a:lnTo>
                  <a:lnTo>
                    <a:pt x="475" y="771"/>
                  </a:lnTo>
                  <a:lnTo>
                    <a:pt x="475" y="771"/>
                  </a:lnTo>
                  <a:lnTo>
                    <a:pt x="475" y="769"/>
                  </a:lnTo>
                  <a:lnTo>
                    <a:pt x="477" y="769"/>
                  </a:lnTo>
                  <a:lnTo>
                    <a:pt x="479" y="771"/>
                  </a:lnTo>
                  <a:lnTo>
                    <a:pt x="483" y="775"/>
                  </a:lnTo>
                  <a:lnTo>
                    <a:pt x="483" y="777"/>
                  </a:lnTo>
                  <a:lnTo>
                    <a:pt x="483" y="777"/>
                  </a:lnTo>
                  <a:lnTo>
                    <a:pt x="485" y="777"/>
                  </a:lnTo>
                  <a:lnTo>
                    <a:pt x="485" y="777"/>
                  </a:lnTo>
                  <a:lnTo>
                    <a:pt x="487" y="775"/>
                  </a:lnTo>
                  <a:lnTo>
                    <a:pt x="487" y="775"/>
                  </a:lnTo>
                  <a:lnTo>
                    <a:pt x="487" y="775"/>
                  </a:lnTo>
                  <a:lnTo>
                    <a:pt x="489" y="775"/>
                  </a:lnTo>
                  <a:lnTo>
                    <a:pt x="487" y="775"/>
                  </a:lnTo>
                  <a:lnTo>
                    <a:pt x="489" y="775"/>
                  </a:lnTo>
                  <a:lnTo>
                    <a:pt x="487" y="773"/>
                  </a:lnTo>
                  <a:lnTo>
                    <a:pt x="487" y="773"/>
                  </a:lnTo>
                  <a:lnTo>
                    <a:pt x="485" y="771"/>
                  </a:lnTo>
                  <a:lnTo>
                    <a:pt x="485" y="771"/>
                  </a:lnTo>
                  <a:lnTo>
                    <a:pt x="485" y="771"/>
                  </a:lnTo>
                  <a:lnTo>
                    <a:pt x="485" y="771"/>
                  </a:lnTo>
                  <a:lnTo>
                    <a:pt x="485" y="769"/>
                  </a:lnTo>
                  <a:lnTo>
                    <a:pt x="485" y="769"/>
                  </a:lnTo>
                  <a:lnTo>
                    <a:pt x="481" y="765"/>
                  </a:lnTo>
                  <a:lnTo>
                    <a:pt x="481" y="765"/>
                  </a:lnTo>
                  <a:lnTo>
                    <a:pt x="481" y="763"/>
                  </a:lnTo>
                  <a:lnTo>
                    <a:pt x="481" y="763"/>
                  </a:lnTo>
                  <a:lnTo>
                    <a:pt x="481" y="762"/>
                  </a:lnTo>
                  <a:lnTo>
                    <a:pt x="481" y="762"/>
                  </a:lnTo>
                  <a:lnTo>
                    <a:pt x="481" y="760"/>
                  </a:lnTo>
                  <a:lnTo>
                    <a:pt x="481" y="762"/>
                  </a:lnTo>
                  <a:lnTo>
                    <a:pt x="481" y="762"/>
                  </a:lnTo>
                  <a:lnTo>
                    <a:pt x="481" y="762"/>
                  </a:lnTo>
                  <a:lnTo>
                    <a:pt x="479" y="762"/>
                  </a:lnTo>
                  <a:lnTo>
                    <a:pt x="479" y="762"/>
                  </a:lnTo>
                  <a:lnTo>
                    <a:pt x="479" y="763"/>
                  </a:lnTo>
                  <a:lnTo>
                    <a:pt x="479" y="763"/>
                  </a:lnTo>
                  <a:lnTo>
                    <a:pt x="479" y="763"/>
                  </a:lnTo>
                  <a:lnTo>
                    <a:pt x="479" y="763"/>
                  </a:lnTo>
                  <a:lnTo>
                    <a:pt x="479" y="763"/>
                  </a:lnTo>
                  <a:lnTo>
                    <a:pt x="479" y="763"/>
                  </a:lnTo>
                  <a:lnTo>
                    <a:pt x="479" y="763"/>
                  </a:lnTo>
                  <a:lnTo>
                    <a:pt x="479" y="763"/>
                  </a:lnTo>
                  <a:lnTo>
                    <a:pt x="479" y="762"/>
                  </a:lnTo>
                  <a:lnTo>
                    <a:pt x="477" y="760"/>
                  </a:lnTo>
                  <a:lnTo>
                    <a:pt x="479" y="760"/>
                  </a:lnTo>
                  <a:lnTo>
                    <a:pt x="479" y="758"/>
                  </a:lnTo>
                  <a:lnTo>
                    <a:pt x="479" y="756"/>
                  </a:lnTo>
                  <a:lnTo>
                    <a:pt x="481" y="754"/>
                  </a:lnTo>
                  <a:lnTo>
                    <a:pt x="481" y="754"/>
                  </a:lnTo>
                  <a:lnTo>
                    <a:pt x="481" y="754"/>
                  </a:lnTo>
                  <a:lnTo>
                    <a:pt x="483" y="752"/>
                  </a:lnTo>
                  <a:lnTo>
                    <a:pt x="485" y="750"/>
                  </a:lnTo>
                  <a:lnTo>
                    <a:pt x="485" y="750"/>
                  </a:lnTo>
                  <a:lnTo>
                    <a:pt x="487" y="748"/>
                  </a:lnTo>
                  <a:lnTo>
                    <a:pt x="489" y="748"/>
                  </a:lnTo>
                  <a:lnTo>
                    <a:pt x="489" y="746"/>
                  </a:lnTo>
                  <a:lnTo>
                    <a:pt x="489" y="746"/>
                  </a:lnTo>
                  <a:lnTo>
                    <a:pt x="489" y="746"/>
                  </a:lnTo>
                  <a:lnTo>
                    <a:pt x="489" y="746"/>
                  </a:lnTo>
                  <a:lnTo>
                    <a:pt x="489" y="748"/>
                  </a:lnTo>
                  <a:lnTo>
                    <a:pt x="489" y="750"/>
                  </a:lnTo>
                  <a:lnTo>
                    <a:pt x="490" y="752"/>
                  </a:lnTo>
                  <a:lnTo>
                    <a:pt x="490" y="752"/>
                  </a:lnTo>
                  <a:lnTo>
                    <a:pt x="490" y="752"/>
                  </a:lnTo>
                  <a:lnTo>
                    <a:pt x="490" y="754"/>
                  </a:lnTo>
                  <a:lnTo>
                    <a:pt x="489" y="754"/>
                  </a:lnTo>
                  <a:lnTo>
                    <a:pt x="489" y="754"/>
                  </a:lnTo>
                  <a:lnTo>
                    <a:pt x="489" y="754"/>
                  </a:lnTo>
                  <a:lnTo>
                    <a:pt x="489" y="756"/>
                  </a:lnTo>
                  <a:lnTo>
                    <a:pt x="489" y="756"/>
                  </a:lnTo>
                  <a:lnTo>
                    <a:pt x="489" y="756"/>
                  </a:lnTo>
                  <a:lnTo>
                    <a:pt x="490" y="756"/>
                  </a:lnTo>
                  <a:lnTo>
                    <a:pt x="490" y="758"/>
                  </a:lnTo>
                  <a:lnTo>
                    <a:pt x="490" y="756"/>
                  </a:lnTo>
                  <a:lnTo>
                    <a:pt x="490" y="756"/>
                  </a:lnTo>
                  <a:lnTo>
                    <a:pt x="490" y="756"/>
                  </a:lnTo>
                  <a:lnTo>
                    <a:pt x="490" y="754"/>
                  </a:lnTo>
                  <a:lnTo>
                    <a:pt x="490" y="756"/>
                  </a:lnTo>
                  <a:lnTo>
                    <a:pt x="490" y="756"/>
                  </a:lnTo>
                  <a:lnTo>
                    <a:pt x="492" y="754"/>
                  </a:lnTo>
                  <a:lnTo>
                    <a:pt x="492" y="754"/>
                  </a:lnTo>
                  <a:lnTo>
                    <a:pt x="492" y="756"/>
                  </a:lnTo>
                  <a:lnTo>
                    <a:pt x="492" y="756"/>
                  </a:lnTo>
                  <a:lnTo>
                    <a:pt x="492" y="758"/>
                  </a:lnTo>
                  <a:lnTo>
                    <a:pt x="492" y="758"/>
                  </a:lnTo>
                  <a:lnTo>
                    <a:pt x="492" y="760"/>
                  </a:lnTo>
                  <a:lnTo>
                    <a:pt x="492" y="760"/>
                  </a:lnTo>
                  <a:lnTo>
                    <a:pt x="492" y="760"/>
                  </a:lnTo>
                  <a:lnTo>
                    <a:pt x="492" y="760"/>
                  </a:lnTo>
                  <a:lnTo>
                    <a:pt x="494" y="762"/>
                  </a:lnTo>
                  <a:lnTo>
                    <a:pt x="494" y="762"/>
                  </a:lnTo>
                  <a:lnTo>
                    <a:pt x="494" y="762"/>
                  </a:lnTo>
                  <a:lnTo>
                    <a:pt x="494" y="762"/>
                  </a:lnTo>
                  <a:lnTo>
                    <a:pt x="494" y="758"/>
                  </a:lnTo>
                  <a:lnTo>
                    <a:pt x="494" y="758"/>
                  </a:lnTo>
                  <a:lnTo>
                    <a:pt x="496" y="758"/>
                  </a:lnTo>
                  <a:lnTo>
                    <a:pt x="496" y="756"/>
                  </a:lnTo>
                  <a:lnTo>
                    <a:pt x="496" y="756"/>
                  </a:lnTo>
                  <a:lnTo>
                    <a:pt x="496" y="756"/>
                  </a:lnTo>
                  <a:lnTo>
                    <a:pt x="496" y="756"/>
                  </a:lnTo>
                  <a:close/>
                  <a:moveTo>
                    <a:pt x="477" y="788"/>
                  </a:moveTo>
                  <a:lnTo>
                    <a:pt x="477" y="788"/>
                  </a:lnTo>
                  <a:lnTo>
                    <a:pt x="477" y="788"/>
                  </a:lnTo>
                  <a:lnTo>
                    <a:pt x="477" y="78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03" name="Freeform 6"/>
            <p:cNvSpPr>
              <a:spLocks noEditPoints="1"/>
            </p:cNvSpPr>
            <p:nvPr/>
          </p:nvSpPr>
          <p:spPr bwMode="auto">
            <a:xfrm>
              <a:off x="6361113" y="1587501"/>
              <a:ext cx="890588" cy="1622425"/>
            </a:xfrm>
            <a:custGeom>
              <a:avLst/>
              <a:gdLst>
                <a:gd name="T0" fmla="*/ 171 w 561"/>
                <a:gd name="T1" fmla="*/ 721 h 1022"/>
                <a:gd name="T2" fmla="*/ 152 w 561"/>
                <a:gd name="T3" fmla="*/ 924 h 1022"/>
                <a:gd name="T4" fmla="*/ 108 w 561"/>
                <a:gd name="T5" fmla="*/ 872 h 1022"/>
                <a:gd name="T6" fmla="*/ 72 w 561"/>
                <a:gd name="T7" fmla="*/ 744 h 1022"/>
                <a:gd name="T8" fmla="*/ 157 w 561"/>
                <a:gd name="T9" fmla="*/ 759 h 1022"/>
                <a:gd name="T10" fmla="*/ 61 w 561"/>
                <a:gd name="T11" fmla="*/ 791 h 1022"/>
                <a:gd name="T12" fmla="*/ 127 w 561"/>
                <a:gd name="T13" fmla="*/ 961 h 1022"/>
                <a:gd name="T14" fmla="*/ 157 w 561"/>
                <a:gd name="T15" fmla="*/ 952 h 1022"/>
                <a:gd name="T16" fmla="*/ 335 w 561"/>
                <a:gd name="T17" fmla="*/ 592 h 1022"/>
                <a:gd name="T18" fmla="*/ 72 w 561"/>
                <a:gd name="T19" fmla="*/ 865 h 1022"/>
                <a:gd name="T20" fmla="*/ 63 w 561"/>
                <a:gd name="T21" fmla="*/ 871 h 1022"/>
                <a:gd name="T22" fmla="*/ 513 w 561"/>
                <a:gd name="T23" fmla="*/ 291 h 1022"/>
                <a:gd name="T24" fmla="*/ 477 w 561"/>
                <a:gd name="T25" fmla="*/ 193 h 1022"/>
                <a:gd name="T26" fmla="*/ 398 w 561"/>
                <a:gd name="T27" fmla="*/ 147 h 1022"/>
                <a:gd name="T28" fmla="*/ 354 w 561"/>
                <a:gd name="T29" fmla="*/ 185 h 1022"/>
                <a:gd name="T30" fmla="*/ 279 w 561"/>
                <a:gd name="T31" fmla="*/ 191 h 1022"/>
                <a:gd name="T32" fmla="*/ 245 w 561"/>
                <a:gd name="T33" fmla="*/ 187 h 1022"/>
                <a:gd name="T34" fmla="*/ 263 w 561"/>
                <a:gd name="T35" fmla="*/ 124 h 1022"/>
                <a:gd name="T36" fmla="*/ 239 w 561"/>
                <a:gd name="T37" fmla="*/ 58 h 1022"/>
                <a:gd name="T38" fmla="*/ 212 w 561"/>
                <a:gd name="T39" fmla="*/ 18 h 1022"/>
                <a:gd name="T40" fmla="*/ 156 w 561"/>
                <a:gd name="T41" fmla="*/ 9 h 1022"/>
                <a:gd name="T42" fmla="*/ 95 w 561"/>
                <a:gd name="T43" fmla="*/ 49 h 1022"/>
                <a:gd name="T44" fmla="*/ 34 w 561"/>
                <a:gd name="T45" fmla="*/ 68 h 1022"/>
                <a:gd name="T46" fmla="*/ 8 w 561"/>
                <a:gd name="T47" fmla="*/ 138 h 1022"/>
                <a:gd name="T48" fmla="*/ 27 w 561"/>
                <a:gd name="T49" fmla="*/ 174 h 1022"/>
                <a:gd name="T50" fmla="*/ 67 w 561"/>
                <a:gd name="T51" fmla="*/ 240 h 1022"/>
                <a:gd name="T52" fmla="*/ 99 w 561"/>
                <a:gd name="T53" fmla="*/ 285 h 1022"/>
                <a:gd name="T54" fmla="*/ 80 w 561"/>
                <a:gd name="T55" fmla="*/ 359 h 1022"/>
                <a:gd name="T56" fmla="*/ 61 w 561"/>
                <a:gd name="T57" fmla="*/ 395 h 1022"/>
                <a:gd name="T58" fmla="*/ 121 w 561"/>
                <a:gd name="T59" fmla="*/ 480 h 1022"/>
                <a:gd name="T60" fmla="*/ 135 w 561"/>
                <a:gd name="T61" fmla="*/ 549 h 1022"/>
                <a:gd name="T62" fmla="*/ 148 w 561"/>
                <a:gd name="T63" fmla="*/ 615 h 1022"/>
                <a:gd name="T64" fmla="*/ 106 w 561"/>
                <a:gd name="T65" fmla="*/ 672 h 1022"/>
                <a:gd name="T66" fmla="*/ 82 w 561"/>
                <a:gd name="T67" fmla="*/ 736 h 1022"/>
                <a:gd name="T68" fmla="*/ 80 w 561"/>
                <a:gd name="T69" fmla="*/ 755 h 1022"/>
                <a:gd name="T70" fmla="*/ 59 w 561"/>
                <a:gd name="T71" fmla="*/ 814 h 1022"/>
                <a:gd name="T72" fmla="*/ 76 w 561"/>
                <a:gd name="T73" fmla="*/ 840 h 1022"/>
                <a:gd name="T74" fmla="*/ 103 w 561"/>
                <a:gd name="T75" fmla="*/ 861 h 1022"/>
                <a:gd name="T76" fmla="*/ 131 w 561"/>
                <a:gd name="T77" fmla="*/ 888 h 1022"/>
                <a:gd name="T78" fmla="*/ 159 w 561"/>
                <a:gd name="T79" fmla="*/ 922 h 1022"/>
                <a:gd name="T80" fmla="*/ 186 w 561"/>
                <a:gd name="T81" fmla="*/ 961 h 1022"/>
                <a:gd name="T82" fmla="*/ 229 w 561"/>
                <a:gd name="T83" fmla="*/ 967 h 1022"/>
                <a:gd name="T84" fmla="*/ 248 w 561"/>
                <a:gd name="T85" fmla="*/ 1016 h 1022"/>
                <a:gd name="T86" fmla="*/ 311 w 561"/>
                <a:gd name="T87" fmla="*/ 999 h 1022"/>
                <a:gd name="T88" fmla="*/ 216 w 561"/>
                <a:gd name="T89" fmla="*/ 922 h 1022"/>
                <a:gd name="T90" fmla="*/ 197 w 561"/>
                <a:gd name="T91" fmla="*/ 893 h 1022"/>
                <a:gd name="T92" fmla="*/ 176 w 561"/>
                <a:gd name="T93" fmla="*/ 821 h 1022"/>
                <a:gd name="T94" fmla="*/ 133 w 561"/>
                <a:gd name="T95" fmla="*/ 780 h 1022"/>
                <a:gd name="T96" fmla="*/ 125 w 561"/>
                <a:gd name="T97" fmla="*/ 710 h 1022"/>
                <a:gd name="T98" fmla="*/ 146 w 561"/>
                <a:gd name="T99" fmla="*/ 666 h 1022"/>
                <a:gd name="T100" fmla="*/ 171 w 561"/>
                <a:gd name="T101" fmla="*/ 592 h 1022"/>
                <a:gd name="T102" fmla="*/ 180 w 561"/>
                <a:gd name="T103" fmla="*/ 496 h 1022"/>
                <a:gd name="T104" fmla="*/ 241 w 561"/>
                <a:gd name="T105" fmla="*/ 501 h 1022"/>
                <a:gd name="T106" fmla="*/ 241 w 561"/>
                <a:gd name="T107" fmla="*/ 545 h 1022"/>
                <a:gd name="T108" fmla="*/ 311 w 561"/>
                <a:gd name="T109" fmla="*/ 554 h 1022"/>
                <a:gd name="T110" fmla="*/ 333 w 561"/>
                <a:gd name="T111" fmla="*/ 568 h 1022"/>
                <a:gd name="T112" fmla="*/ 335 w 561"/>
                <a:gd name="T113" fmla="*/ 577 h 1022"/>
                <a:gd name="T114" fmla="*/ 366 w 561"/>
                <a:gd name="T115" fmla="*/ 562 h 1022"/>
                <a:gd name="T116" fmla="*/ 337 w 561"/>
                <a:gd name="T117" fmla="*/ 486 h 1022"/>
                <a:gd name="T118" fmla="*/ 413 w 561"/>
                <a:gd name="T119" fmla="*/ 427 h 1022"/>
                <a:gd name="T120" fmla="*/ 464 w 561"/>
                <a:gd name="T121" fmla="*/ 426 h 1022"/>
                <a:gd name="T122" fmla="*/ 528 w 561"/>
                <a:gd name="T123" fmla="*/ 429 h 1022"/>
                <a:gd name="T124" fmla="*/ 551 w 561"/>
                <a:gd name="T125" fmla="*/ 378 h 1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61" h="1022">
                  <a:moveTo>
                    <a:pt x="233" y="541"/>
                  </a:moveTo>
                  <a:lnTo>
                    <a:pt x="231" y="541"/>
                  </a:lnTo>
                  <a:lnTo>
                    <a:pt x="231" y="541"/>
                  </a:lnTo>
                  <a:lnTo>
                    <a:pt x="231" y="541"/>
                  </a:lnTo>
                  <a:lnTo>
                    <a:pt x="231" y="541"/>
                  </a:lnTo>
                  <a:lnTo>
                    <a:pt x="231" y="541"/>
                  </a:lnTo>
                  <a:lnTo>
                    <a:pt x="231" y="543"/>
                  </a:lnTo>
                  <a:lnTo>
                    <a:pt x="231" y="543"/>
                  </a:lnTo>
                  <a:lnTo>
                    <a:pt x="231" y="545"/>
                  </a:lnTo>
                  <a:lnTo>
                    <a:pt x="233" y="543"/>
                  </a:lnTo>
                  <a:lnTo>
                    <a:pt x="233" y="543"/>
                  </a:lnTo>
                  <a:lnTo>
                    <a:pt x="233" y="543"/>
                  </a:lnTo>
                  <a:lnTo>
                    <a:pt x="233" y="541"/>
                  </a:lnTo>
                  <a:lnTo>
                    <a:pt x="233" y="541"/>
                  </a:lnTo>
                  <a:lnTo>
                    <a:pt x="233" y="541"/>
                  </a:lnTo>
                  <a:close/>
                  <a:moveTo>
                    <a:pt x="347" y="602"/>
                  </a:moveTo>
                  <a:lnTo>
                    <a:pt x="347" y="602"/>
                  </a:lnTo>
                  <a:lnTo>
                    <a:pt x="347" y="602"/>
                  </a:lnTo>
                  <a:lnTo>
                    <a:pt x="347" y="602"/>
                  </a:lnTo>
                  <a:lnTo>
                    <a:pt x="345" y="604"/>
                  </a:lnTo>
                  <a:lnTo>
                    <a:pt x="345" y="604"/>
                  </a:lnTo>
                  <a:lnTo>
                    <a:pt x="345" y="602"/>
                  </a:lnTo>
                  <a:lnTo>
                    <a:pt x="345" y="604"/>
                  </a:lnTo>
                  <a:lnTo>
                    <a:pt x="345" y="604"/>
                  </a:lnTo>
                  <a:lnTo>
                    <a:pt x="345" y="604"/>
                  </a:lnTo>
                  <a:lnTo>
                    <a:pt x="345" y="604"/>
                  </a:lnTo>
                  <a:lnTo>
                    <a:pt x="345" y="604"/>
                  </a:lnTo>
                  <a:lnTo>
                    <a:pt x="347" y="604"/>
                  </a:lnTo>
                  <a:lnTo>
                    <a:pt x="347" y="604"/>
                  </a:lnTo>
                  <a:lnTo>
                    <a:pt x="347" y="604"/>
                  </a:lnTo>
                  <a:lnTo>
                    <a:pt x="347" y="605"/>
                  </a:lnTo>
                  <a:lnTo>
                    <a:pt x="347" y="605"/>
                  </a:lnTo>
                  <a:lnTo>
                    <a:pt x="347" y="604"/>
                  </a:lnTo>
                  <a:lnTo>
                    <a:pt x="347" y="604"/>
                  </a:lnTo>
                  <a:lnTo>
                    <a:pt x="349" y="604"/>
                  </a:lnTo>
                  <a:lnTo>
                    <a:pt x="349" y="604"/>
                  </a:lnTo>
                  <a:lnTo>
                    <a:pt x="349" y="604"/>
                  </a:lnTo>
                  <a:lnTo>
                    <a:pt x="349" y="602"/>
                  </a:lnTo>
                  <a:lnTo>
                    <a:pt x="349" y="602"/>
                  </a:lnTo>
                  <a:lnTo>
                    <a:pt x="347" y="602"/>
                  </a:lnTo>
                  <a:close/>
                  <a:moveTo>
                    <a:pt x="167" y="721"/>
                  </a:moveTo>
                  <a:lnTo>
                    <a:pt x="167" y="723"/>
                  </a:lnTo>
                  <a:lnTo>
                    <a:pt x="167" y="723"/>
                  </a:lnTo>
                  <a:lnTo>
                    <a:pt x="169" y="723"/>
                  </a:lnTo>
                  <a:lnTo>
                    <a:pt x="169" y="723"/>
                  </a:lnTo>
                  <a:lnTo>
                    <a:pt x="169" y="723"/>
                  </a:lnTo>
                  <a:lnTo>
                    <a:pt x="169" y="723"/>
                  </a:lnTo>
                  <a:lnTo>
                    <a:pt x="169" y="723"/>
                  </a:lnTo>
                  <a:lnTo>
                    <a:pt x="169" y="721"/>
                  </a:lnTo>
                  <a:lnTo>
                    <a:pt x="169" y="721"/>
                  </a:lnTo>
                  <a:lnTo>
                    <a:pt x="169" y="721"/>
                  </a:lnTo>
                  <a:lnTo>
                    <a:pt x="169" y="721"/>
                  </a:lnTo>
                  <a:lnTo>
                    <a:pt x="171" y="721"/>
                  </a:lnTo>
                  <a:lnTo>
                    <a:pt x="171" y="721"/>
                  </a:lnTo>
                  <a:lnTo>
                    <a:pt x="169" y="721"/>
                  </a:lnTo>
                  <a:lnTo>
                    <a:pt x="171" y="719"/>
                  </a:lnTo>
                  <a:lnTo>
                    <a:pt x="169" y="719"/>
                  </a:lnTo>
                  <a:lnTo>
                    <a:pt x="169" y="719"/>
                  </a:lnTo>
                  <a:lnTo>
                    <a:pt x="169" y="719"/>
                  </a:lnTo>
                  <a:lnTo>
                    <a:pt x="169" y="719"/>
                  </a:lnTo>
                  <a:lnTo>
                    <a:pt x="169" y="719"/>
                  </a:lnTo>
                  <a:lnTo>
                    <a:pt x="169" y="719"/>
                  </a:lnTo>
                  <a:lnTo>
                    <a:pt x="169" y="719"/>
                  </a:lnTo>
                  <a:lnTo>
                    <a:pt x="169" y="719"/>
                  </a:lnTo>
                  <a:lnTo>
                    <a:pt x="167" y="719"/>
                  </a:lnTo>
                  <a:lnTo>
                    <a:pt x="167" y="719"/>
                  </a:lnTo>
                  <a:lnTo>
                    <a:pt x="167" y="719"/>
                  </a:lnTo>
                  <a:lnTo>
                    <a:pt x="169" y="719"/>
                  </a:lnTo>
                  <a:lnTo>
                    <a:pt x="169" y="721"/>
                  </a:lnTo>
                  <a:lnTo>
                    <a:pt x="167" y="721"/>
                  </a:lnTo>
                  <a:lnTo>
                    <a:pt x="167" y="721"/>
                  </a:lnTo>
                  <a:close/>
                  <a:moveTo>
                    <a:pt x="74" y="738"/>
                  </a:moveTo>
                  <a:lnTo>
                    <a:pt x="74" y="738"/>
                  </a:lnTo>
                  <a:lnTo>
                    <a:pt x="74" y="738"/>
                  </a:lnTo>
                  <a:lnTo>
                    <a:pt x="74" y="740"/>
                  </a:lnTo>
                  <a:lnTo>
                    <a:pt x="74" y="740"/>
                  </a:lnTo>
                  <a:lnTo>
                    <a:pt x="74" y="740"/>
                  </a:lnTo>
                  <a:lnTo>
                    <a:pt x="74" y="740"/>
                  </a:lnTo>
                  <a:lnTo>
                    <a:pt x="76" y="742"/>
                  </a:lnTo>
                  <a:lnTo>
                    <a:pt x="76" y="740"/>
                  </a:lnTo>
                  <a:lnTo>
                    <a:pt x="76" y="740"/>
                  </a:lnTo>
                  <a:lnTo>
                    <a:pt x="76" y="740"/>
                  </a:lnTo>
                  <a:lnTo>
                    <a:pt x="76" y="738"/>
                  </a:lnTo>
                  <a:lnTo>
                    <a:pt x="76" y="738"/>
                  </a:lnTo>
                  <a:lnTo>
                    <a:pt x="76" y="736"/>
                  </a:lnTo>
                  <a:lnTo>
                    <a:pt x="76" y="736"/>
                  </a:lnTo>
                  <a:lnTo>
                    <a:pt x="76" y="736"/>
                  </a:lnTo>
                  <a:lnTo>
                    <a:pt x="74" y="736"/>
                  </a:lnTo>
                  <a:lnTo>
                    <a:pt x="74" y="736"/>
                  </a:lnTo>
                  <a:lnTo>
                    <a:pt x="74" y="736"/>
                  </a:lnTo>
                  <a:lnTo>
                    <a:pt x="74" y="736"/>
                  </a:lnTo>
                  <a:lnTo>
                    <a:pt x="74" y="736"/>
                  </a:lnTo>
                  <a:lnTo>
                    <a:pt x="74" y="738"/>
                  </a:lnTo>
                  <a:lnTo>
                    <a:pt x="74" y="738"/>
                  </a:lnTo>
                  <a:lnTo>
                    <a:pt x="74" y="738"/>
                  </a:lnTo>
                  <a:close/>
                  <a:moveTo>
                    <a:pt x="154" y="924"/>
                  </a:moveTo>
                  <a:lnTo>
                    <a:pt x="154" y="924"/>
                  </a:lnTo>
                  <a:lnTo>
                    <a:pt x="152" y="924"/>
                  </a:lnTo>
                  <a:lnTo>
                    <a:pt x="152" y="924"/>
                  </a:lnTo>
                  <a:lnTo>
                    <a:pt x="152" y="924"/>
                  </a:lnTo>
                  <a:lnTo>
                    <a:pt x="152" y="922"/>
                  </a:lnTo>
                  <a:lnTo>
                    <a:pt x="152" y="922"/>
                  </a:lnTo>
                  <a:lnTo>
                    <a:pt x="150" y="922"/>
                  </a:lnTo>
                  <a:lnTo>
                    <a:pt x="150" y="922"/>
                  </a:lnTo>
                  <a:lnTo>
                    <a:pt x="150" y="922"/>
                  </a:lnTo>
                  <a:lnTo>
                    <a:pt x="150" y="924"/>
                  </a:lnTo>
                  <a:lnTo>
                    <a:pt x="150" y="924"/>
                  </a:lnTo>
                  <a:lnTo>
                    <a:pt x="152" y="924"/>
                  </a:lnTo>
                  <a:lnTo>
                    <a:pt x="154" y="925"/>
                  </a:lnTo>
                  <a:lnTo>
                    <a:pt x="154" y="924"/>
                  </a:lnTo>
                  <a:close/>
                  <a:moveTo>
                    <a:pt x="171" y="948"/>
                  </a:moveTo>
                  <a:lnTo>
                    <a:pt x="169" y="948"/>
                  </a:lnTo>
                  <a:lnTo>
                    <a:pt x="169" y="950"/>
                  </a:lnTo>
                  <a:lnTo>
                    <a:pt x="169" y="950"/>
                  </a:lnTo>
                  <a:lnTo>
                    <a:pt x="171" y="950"/>
                  </a:lnTo>
                  <a:lnTo>
                    <a:pt x="171" y="948"/>
                  </a:lnTo>
                  <a:lnTo>
                    <a:pt x="171" y="948"/>
                  </a:lnTo>
                  <a:close/>
                  <a:moveTo>
                    <a:pt x="21" y="817"/>
                  </a:moveTo>
                  <a:lnTo>
                    <a:pt x="21" y="817"/>
                  </a:lnTo>
                  <a:lnTo>
                    <a:pt x="19" y="817"/>
                  </a:lnTo>
                  <a:lnTo>
                    <a:pt x="19" y="817"/>
                  </a:lnTo>
                  <a:lnTo>
                    <a:pt x="19" y="819"/>
                  </a:lnTo>
                  <a:lnTo>
                    <a:pt x="21" y="821"/>
                  </a:lnTo>
                  <a:lnTo>
                    <a:pt x="21" y="819"/>
                  </a:lnTo>
                  <a:lnTo>
                    <a:pt x="21" y="817"/>
                  </a:lnTo>
                  <a:close/>
                  <a:moveTo>
                    <a:pt x="70" y="889"/>
                  </a:moveTo>
                  <a:lnTo>
                    <a:pt x="68" y="889"/>
                  </a:lnTo>
                  <a:lnTo>
                    <a:pt x="68" y="889"/>
                  </a:lnTo>
                  <a:lnTo>
                    <a:pt x="68" y="889"/>
                  </a:lnTo>
                  <a:lnTo>
                    <a:pt x="68" y="891"/>
                  </a:lnTo>
                  <a:lnTo>
                    <a:pt x="68" y="891"/>
                  </a:lnTo>
                  <a:lnTo>
                    <a:pt x="70" y="889"/>
                  </a:lnTo>
                  <a:lnTo>
                    <a:pt x="70" y="889"/>
                  </a:lnTo>
                  <a:lnTo>
                    <a:pt x="70" y="889"/>
                  </a:lnTo>
                  <a:lnTo>
                    <a:pt x="70" y="888"/>
                  </a:lnTo>
                  <a:lnTo>
                    <a:pt x="70" y="889"/>
                  </a:lnTo>
                  <a:close/>
                  <a:moveTo>
                    <a:pt x="65" y="780"/>
                  </a:moveTo>
                  <a:lnTo>
                    <a:pt x="67" y="778"/>
                  </a:lnTo>
                  <a:lnTo>
                    <a:pt x="67" y="778"/>
                  </a:lnTo>
                  <a:lnTo>
                    <a:pt x="65" y="778"/>
                  </a:lnTo>
                  <a:lnTo>
                    <a:pt x="63" y="782"/>
                  </a:lnTo>
                  <a:lnTo>
                    <a:pt x="63" y="782"/>
                  </a:lnTo>
                  <a:lnTo>
                    <a:pt x="63" y="783"/>
                  </a:lnTo>
                  <a:lnTo>
                    <a:pt x="63" y="783"/>
                  </a:lnTo>
                  <a:lnTo>
                    <a:pt x="63" y="783"/>
                  </a:lnTo>
                  <a:lnTo>
                    <a:pt x="65" y="782"/>
                  </a:lnTo>
                  <a:lnTo>
                    <a:pt x="65" y="782"/>
                  </a:lnTo>
                  <a:lnTo>
                    <a:pt x="65" y="782"/>
                  </a:lnTo>
                  <a:lnTo>
                    <a:pt x="65" y="780"/>
                  </a:lnTo>
                  <a:lnTo>
                    <a:pt x="65" y="780"/>
                  </a:lnTo>
                  <a:lnTo>
                    <a:pt x="65" y="780"/>
                  </a:lnTo>
                  <a:close/>
                  <a:moveTo>
                    <a:pt x="112" y="874"/>
                  </a:moveTo>
                  <a:lnTo>
                    <a:pt x="110" y="874"/>
                  </a:lnTo>
                  <a:lnTo>
                    <a:pt x="110" y="874"/>
                  </a:lnTo>
                  <a:lnTo>
                    <a:pt x="110" y="872"/>
                  </a:lnTo>
                  <a:lnTo>
                    <a:pt x="110" y="872"/>
                  </a:lnTo>
                  <a:lnTo>
                    <a:pt x="108" y="872"/>
                  </a:lnTo>
                  <a:lnTo>
                    <a:pt x="108" y="872"/>
                  </a:lnTo>
                  <a:lnTo>
                    <a:pt x="108" y="872"/>
                  </a:lnTo>
                  <a:lnTo>
                    <a:pt x="108" y="872"/>
                  </a:lnTo>
                  <a:lnTo>
                    <a:pt x="108" y="872"/>
                  </a:lnTo>
                  <a:lnTo>
                    <a:pt x="108" y="872"/>
                  </a:lnTo>
                  <a:lnTo>
                    <a:pt x="108" y="874"/>
                  </a:lnTo>
                  <a:lnTo>
                    <a:pt x="108" y="874"/>
                  </a:lnTo>
                  <a:lnTo>
                    <a:pt x="110" y="876"/>
                  </a:lnTo>
                  <a:lnTo>
                    <a:pt x="112" y="876"/>
                  </a:lnTo>
                  <a:lnTo>
                    <a:pt x="112" y="876"/>
                  </a:lnTo>
                  <a:lnTo>
                    <a:pt x="110" y="876"/>
                  </a:lnTo>
                  <a:lnTo>
                    <a:pt x="110" y="874"/>
                  </a:lnTo>
                  <a:lnTo>
                    <a:pt x="112" y="874"/>
                  </a:lnTo>
                  <a:lnTo>
                    <a:pt x="112" y="874"/>
                  </a:lnTo>
                  <a:lnTo>
                    <a:pt x="112" y="874"/>
                  </a:lnTo>
                  <a:lnTo>
                    <a:pt x="112" y="874"/>
                  </a:lnTo>
                  <a:lnTo>
                    <a:pt x="112" y="874"/>
                  </a:lnTo>
                  <a:lnTo>
                    <a:pt x="112" y="874"/>
                  </a:lnTo>
                  <a:close/>
                  <a:moveTo>
                    <a:pt x="133" y="959"/>
                  </a:moveTo>
                  <a:lnTo>
                    <a:pt x="133" y="959"/>
                  </a:lnTo>
                  <a:lnTo>
                    <a:pt x="133" y="959"/>
                  </a:lnTo>
                  <a:lnTo>
                    <a:pt x="131" y="959"/>
                  </a:lnTo>
                  <a:lnTo>
                    <a:pt x="131" y="959"/>
                  </a:lnTo>
                  <a:lnTo>
                    <a:pt x="131" y="959"/>
                  </a:lnTo>
                  <a:lnTo>
                    <a:pt x="131" y="963"/>
                  </a:lnTo>
                  <a:lnTo>
                    <a:pt x="133" y="963"/>
                  </a:lnTo>
                  <a:lnTo>
                    <a:pt x="133" y="963"/>
                  </a:lnTo>
                  <a:lnTo>
                    <a:pt x="133" y="963"/>
                  </a:lnTo>
                  <a:lnTo>
                    <a:pt x="133" y="961"/>
                  </a:lnTo>
                  <a:lnTo>
                    <a:pt x="135" y="961"/>
                  </a:lnTo>
                  <a:lnTo>
                    <a:pt x="135" y="959"/>
                  </a:lnTo>
                  <a:lnTo>
                    <a:pt x="133" y="959"/>
                  </a:lnTo>
                  <a:lnTo>
                    <a:pt x="133" y="959"/>
                  </a:lnTo>
                  <a:close/>
                  <a:moveTo>
                    <a:pt x="120" y="886"/>
                  </a:moveTo>
                  <a:lnTo>
                    <a:pt x="116" y="884"/>
                  </a:lnTo>
                  <a:lnTo>
                    <a:pt x="116" y="886"/>
                  </a:lnTo>
                  <a:lnTo>
                    <a:pt x="118" y="888"/>
                  </a:lnTo>
                  <a:lnTo>
                    <a:pt x="118" y="888"/>
                  </a:lnTo>
                  <a:lnTo>
                    <a:pt x="118" y="888"/>
                  </a:lnTo>
                  <a:lnTo>
                    <a:pt x="118" y="889"/>
                  </a:lnTo>
                  <a:lnTo>
                    <a:pt x="118" y="889"/>
                  </a:lnTo>
                  <a:lnTo>
                    <a:pt x="118" y="889"/>
                  </a:lnTo>
                  <a:lnTo>
                    <a:pt x="120" y="889"/>
                  </a:lnTo>
                  <a:lnTo>
                    <a:pt x="120" y="889"/>
                  </a:lnTo>
                  <a:lnTo>
                    <a:pt x="120" y="889"/>
                  </a:lnTo>
                  <a:lnTo>
                    <a:pt x="120" y="889"/>
                  </a:lnTo>
                  <a:lnTo>
                    <a:pt x="121" y="888"/>
                  </a:lnTo>
                  <a:lnTo>
                    <a:pt x="121" y="886"/>
                  </a:lnTo>
                  <a:lnTo>
                    <a:pt x="120" y="886"/>
                  </a:lnTo>
                  <a:lnTo>
                    <a:pt x="120" y="886"/>
                  </a:lnTo>
                  <a:close/>
                  <a:moveTo>
                    <a:pt x="72" y="744"/>
                  </a:moveTo>
                  <a:lnTo>
                    <a:pt x="70" y="744"/>
                  </a:lnTo>
                  <a:lnTo>
                    <a:pt x="70" y="746"/>
                  </a:lnTo>
                  <a:lnTo>
                    <a:pt x="72" y="747"/>
                  </a:lnTo>
                  <a:lnTo>
                    <a:pt x="72" y="746"/>
                  </a:lnTo>
                  <a:lnTo>
                    <a:pt x="72" y="744"/>
                  </a:lnTo>
                  <a:lnTo>
                    <a:pt x="72" y="742"/>
                  </a:lnTo>
                  <a:lnTo>
                    <a:pt x="72" y="742"/>
                  </a:lnTo>
                  <a:lnTo>
                    <a:pt x="72" y="744"/>
                  </a:lnTo>
                  <a:close/>
                  <a:moveTo>
                    <a:pt x="87" y="850"/>
                  </a:moveTo>
                  <a:lnTo>
                    <a:pt x="87" y="850"/>
                  </a:lnTo>
                  <a:lnTo>
                    <a:pt x="87" y="850"/>
                  </a:lnTo>
                  <a:lnTo>
                    <a:pt x="85" y="850"/>
                  </a:lnTo>
                  <a:lnTo>
                    <a:pt x="85" y="852"/>
                  </a:lnTo>
                  <a:lnTo>
                    <a:pt x="84" y="852"/>
                  </a:lnTo>
                  <a:lnTo>
                    <a:pt x="85" y="853"/>
                  </a:lnTo>
                  <a:lnTo>
                    <a:pt x="84" y="853"/>
                  </a:lnTo>
                  <a:lnTo>
                    <a:pt x="84" y="853"/>
                  </a:lnTo>
                  <a:lnTo>
                    <a:pt x="84" y="855"/>
                  </a:lnTo>
                  <a:lnTo>
                    <a:pt x="84" y="855"/>
                  </a:lnTo>
                  <a:lnTo>
                    <a:pt x="87" y="855"/>
                  </a:lnTo>
                  <a:lnTo>
                    <a:pt x="87" y="855"/>
                  </a:lnTo>
                  <a:lnTo>
                    <a:pt x="87" y="852"/>
                  </a:lnTo>
                  <a:lnTo>
                    <a:pt x="87" y="850"/>
                  </a:lnTo>
                  <a:lnTo>
                    <a:pt x="87" y="850"/>
                  </a:lnTo>
                  <a:close/>
                  <a:moveTo>
                    <a:pt x="140" y="912"/>
                  </a:moveTo>
                  <a:lnTo>
                    <a:pt x="138" y="912"/>
                  </a:lnTo>
                  <a:lnTo>
                    <a:pt x="138" y="912"/>
                  </a:lnTo>
                  <a:lnTo>
                    <a:pt x="137" y="912"/>
                  </a:lnTo>
                  <a:lnTo>
                    <a:pt x="137" y="916"/>
                  </a:lnTo>
                  <a:lnTo>
                    <a:pt x="138" y="916"/>
                  </a:lnTo>
                  <a:lnTo>
                    <a:pt x="138" y="916"/>
                  </a:lnTo>
                  <a:lnTo>
                    <a:pt x="140" y="914"/>
                  </a:lnTo>
                  <a:lnTo>
                    <a:pt x="140" y="914"/>
                  </a:lnTo>
                  <a:lnTo>
                    <a:pt x="140" y="914"/>
                  </a:lnTo>
                  <a:lnTo>
                    <a:pt x="142" y="914"/>
                  </a:lnTo>
                  <a:lnTo>
                    <a:pt x="142" y="914"/>
                  </a:lnTo>
                  <a:lnTo>
                    <a:pt x="142" y="912"/>
                  </a:lnTo>
                  <a:lnTo>
                    <a:pt x="140" y="912"/>
                  </a:lnTo>
                  <a:close/>
                  <a:moveTo>
                    <a:pt x="36" y="766"/>
                  </a:moveTo>
                  <a:lnTo>
                    <a:pt x="34" y="766"/>
                  </a:lnTo>
                  <a:lnTo>
                    <a:pt x="34" y="766"/>
                  </a:lnTo>
                  <a:lnTo>
                    <a:pt x="34" y="766"/>
                  </a:lnTo>
                  <a:lnTo>
                    <a:pt x="34" y="766"/>
                  </a:lnTo>
                  <a:lnTo>
                    <a:pt x="34" y="766"/>
                  </a:lnTo>
                  <a:lnTo>
                    <a:pt x="34" y="766"/>
                  </a:lnTo>
                  <a:lnTo>
                    <a:pt x="36" y="768"/>
                  </a:lnTo>
                  <a:lnTo>
                    <a:pt x="36" y="768"/>
                  </a:lnTo>
                  <a:lnTo>
                    <a:pt x="36" y="766"/>
                  </a:lnTo>
                  <a:lnTo>
                    <a:pt x="36" y="766"/>
                  </a:lnTo>
                  <a:close/>
                  <a:moveTo>
                    <a:pt x="157" y="753"/>
                  </a:moveTo>
                  <a:lnTo>
                    <a:pt x="157" y="753"/>
                  </a:lnTo>
                  <a:lnTo>
                    <a:pt x="157" y="753"/>
                  </a:lnTo>
                  <a:lnTo>
                    <a:pt x="157" y="753"/>
                  </a:lnTo>
                  <a:lnTo>
                    <a:pt x="157" y="753"/>
                  </a:lnTo>
                  <a:lnTo>
                    <a:pt x="157" y="753"/>
                  </a:lnTo>
                  <a:lnTo>
                    <a:pt x="157" y="753"/>
                  </a:lnTo>
                  <a:lnTo>
                    <a:pt x="157" y="753"/>
                  </a:lnTo>
                  <a:lnTo>
                    <a:pt x="157" y="753"/>
                  </a:lnTo>
                  <a:close/>
                  <a:moveTo>
                    <a:pt x="157" y="761"/>
                  </a:moveTo>
                  <a:lnTo>
                    <a:pt x="159" y="759"/>
                  </a:lnTo>
                  <a:lnTo>
                    <a:pt x="159" y="757"/>
                  </a:lnTo>
                  <a:lnTo>
                    <a:pt x="157" y="759"/>
                  </a:lnTo>
                  <a:lnTo>
                    <a:pt x="157" y="761"/>
                  </a:lnTo>
                  <a:close/>
                  <a:moveTo>
                    <a:pt x="38" y="763"/>
                  </a:moveTo>
                  <a:lnTo>
                    <a:pt x="36" y="763"/>
                  </a:lnTo>
                  <a:lnTo>
                    <a:pt x="34" y="763"/>
                  </a:lnTo>
                  <a:lnTo>
                    <a:pt x="34" y="764"/>
                  </a:lnTo>
                  <a:lnTo>
                    <a:pt x="36" y="766"/>
                  </a:lnTo>
                  <a:lnTo>
                    <a:pt x="36" y="764"/>
                  </a:lnTo>
                  <a:lnTo>
                    <a:pt x="36" y="764"/>
                  </a:lnTo>
                  <a:lnTo>
                    <a:pt x="36" y="764"/>
                  </a:lnTo>
                  <a:lnTo>
                    <a:pt x="38" y="764"/>
                  </a:lnTo>
                  <a:lnTo>
                    <a:pt x="38" y="764"/>
                  </a:lnTo>
                  <a:lnTo>
                    <a:pt x="38" y="764"/>
                  </a:lnTo>
                  <a:lnTo>
                    <a:pt x="38" y="763"/>
                  </a:lnTo>
                  <a:lnTo>
                    <a:pt x="38" y="763"/>
                  </a:lnTo>
                  <a:close/>
                  <a:moveTo>
                    <a:pt x="61" y="800"/>
                  </a:moveTo>
                  <a:lnTo>
                    <a:pt x="61" y="802"/>
                  </a:lnTo>
                  <a:lnTo>
                    <a:pt x="63" y="802"/>
                  </a:lnTo>
                  <a:lnTo>
                    <a:pt x="63" y="802"/>
                  </a:lnTo>
                  <a:lnTo>
                    <a:pt x="65" y="799"/>
                  </a:lnTo>
                  <a:lnTo>
                    <a:pt x="65" y="797"/>
                  </a:lnTo>
                  <a:lnTo>
                    <a:pt x="65" y="797"/>
                  </a:lnTo>
                  <a:lnTo>
                    <a:pt x="65" y="795"/>
                  </a:lnTo>
                  <a:lnTo>
                    <a:pt x="65" y="795"/>
                  </a:lnTo>
                  <a:lnTo>
                    <a:pt x="63" y="795"/>
                  </a:lnTo>
                  <a:lnTo>
                    <a:pt x="63" y="793"/>
                  </a:lnTo>
                  <a:lnTo>
                    <a:pt x="61" y="795"/>
                  </a:lnTo>
                  <a:lnTo>
                    <a:pt x="61" y="797"/>
                  </a:lnTo>
                  <a:lnTo>
                    <a:pt x="61" y="799"/>
                  </a:lnTo>
                  <a:lnTo>
                    <a:pt x="61" y="800"/>
                  </a:lnTo>
                  <a:close/>
                  <a:moveTo>
                    <a:pt x="118" y="893"/>
                  </a:moveTo>
                  <a:lnTo>
                    <a:pt x="118" y="891"/>
                  </a:lnTo>
                  <a:lnTo>
                    <a:pt x="118" y="889"/>
                  </a:lnTo>
                  <a:lnTo>
                    <a:pt x="116" y="888"/>
                  </a:lnTo>
                  <a:lnTo>
                    <a:pt x="114" y="886"/>
                  </a:lnTo>
                  <a:lnTo>
                    <a:pt x="114" y="886"/>
                  </a:lnTo>
                  <a:lnTo>
                    <a:pt x="114" y="888"/>
                  </a:lnTo>
                  <a:lnTo>
                    <a:pt x="114" y="888"/>
                  </a:lnTo>
                  <a:lnTo>
                    <a:pt x="114" y="888"/>
                  </a:lnTo>
                  <a:lnTo>
                    <a:pt x="114" y="888"/>
                  </a:lnTo>
                  <a:lnTo>
                    <a:pt x="114" y="888"/>
                  </a:lnTo>
                  <a:lnTo>
                    <a:pt x="114" y="889"/>
                  </a:lnTo>
                  <a:lnTo>
                    <a:pt x="114" y="891"/>
                  </a:lnTo>
                  <a:lnTo>
                    <a:pt x="114" y="891"/>
                  </a:lnTo>
                  <a:lnTo>
                    <a:pt x="116" y="895"/>
                  </a:lnTo>
                  <a:lnTo>
                    <a:pt x="118" y="897"/>
                  </a:lnTo>
                  <a:lnTo>
                    <a:pt x="120" y="899"/>
                  </a:lnTo>
                  <a:lnTo>
                    <a:pt x="120" y="897"/>
                  </a:lnTo>
                  <a:lnTo>
                    <a:pt x="120" y="895"/>
                  </a:lnTo>
                  <a:lnTo>
                    <a:pt x="118" y="893"/>
                  </a:lnTo>
                  <a:close/>
                  <a:moveTo>
                    <a:pt x="61" y="783"/>
                  </a:moveTo>
                  <a:lnTo>
                    <a:pt x="61" y="785"/>
                  </a:lnTo>
                  <a:lnTo>
                    <a:pt x="61" y="785"/>
                  </a:lnTo>
                  <a:lnTo>
                    <a:pt x="61" y="791"/>
                  </a:lnTo>
                  <a:lnTo>
                    <a:pt x="61" y="791"/>
                  </a:lnTo>
                  <a:lnTo>
                    <a:pt x="61" y="793"/>
                  </a:lnTo>
                  <a:lnTo>
                    <a:pt x="63" y="793"/>
                  </a:lnTo>
                  <a:lnTo>
                    <a:pt x="65" y="791"/>
                  </a:lnTo>
                  <a:lnTo>
                    <a:pt x="65" y="791"/>
                  </a:lnTo>
                  <a:lnTo>
                    <a:pt x="65" y="791"/>
                  </a:lnTo>
                  <a:lnTo>
                    <a:pt x="67" y="789"/>
                  </a:lnTo>
                  <a:lnTo>
                    <a:pt x="67" y="787"/>
                  </a:lnTo>
                  <a:lnTo>
                    <a:pt x="67" y="787"/>
                  </a:lnTo>
                  <a:lnTo>
                    <a:pt x="65" y="785"/>
                  </a:lnTo>
                  <a:lnTo>
                    <a:pt x="65" y="785"/>
                  </a:lnTo>
                  <a:lnTo>
                    <a:pt x="63" y="783"/>
                  </a:lnTo>
                  <a:lnTo>
                    <a:pt x="63" y="783"/>
                  </a:lnTo>
                  <a:lnTo>
                    <a:pt x="63" y="783"/>
                  </a:lnTo>
                  <a:lnTo>
                    <a:pt x="61" y="783"/>
                  </a:lnTo>
                  <a:close/>
                  <a:moveTo>
                    <a:pt x="85" y="857"/>
                  </a:moveTo>
                  <a:lnTo>
                    <a:pt x="84" y="857"/>
                  </a:lnTo>
                  <a:lnTo>
                    <a:pt x="82" y="855"/>
                  </a:lnTo>
                  <a:lnTo>
                    <a:pt x="80" y="855"/>
                  </a:lnTo>
                  <a:lnTo>
                    <a:pt x="80" y="853"/>
                  </a:lnTo>
                  <a:lnTo>
                    <a:pt x="80" y="853"/>
                  </a:lnTo>
                  <a:lnTo>
                    <a:pt x="80" y="855"/>
                  </a:lnTo>
                  <a:lnTo>
                    <a:pt x="80" y="857"/>
                  </a:lnTo>
                  <a:lnTo>
                    <a:pt x="82" y="857"/>
                  </a:lnTo>
                  <a:lnTo>
                    <a:pt x="82" y="859"/>
                  </a:lnTo>
                  <a:lnTo>
                    <a:pt x="82" y="859"/>
                  </a:lnTo>
                  <a:lnTo>
                    <a:pt x="82" y="859"/>
                  </a:lnTo>
                  <a:lnTo>
                    <a:pt x="84" y="859"/>
                  </a:lnTo>
                  <a:lnTo>
                    <a:pt x="84" y="861"/>
                  </a:lnTo>
                  <a:lnTo>
                    <a:pt x="84" y="861"/>
                  </a:lnTo>
                  <a:lnTo>
                    <a:pt x="84" y="861"/>
                  </a:lnTo>
                  <a:lnTo>
                    <a:pt x="84" y="861"/>
                  </a:lnTo>
                  <a:lnTo>
                    <a:pt x="84" y="863"/>
                  </a:lnTo>
                  <a:lnTo>
                    <a:pt x="84" y="863"/>
                  </a:lnTo>
                  <a:lnTo>
                    <a:pt x="84" y="863"/>
                  </a:lnTo>
                  <a:lnTo>
                    <a:pt x="82" y="863"/>
                  </a:lnTo>
                  <a:lnTo>
                    <a:pt x="82" y="863"/>
                  </a:lnTo>
                  <a:lnTo>
                    <a:pt x="84" y="865"/>
                  </a:lnTo>
                  <a:lnTo>
                    <a:pt x="84" y="867"/>
                  </a:lnTo>
                  <a:lnTo>
                    <a:pt x="84" y="869"/>
                  </a:lnTo>
                  <a:lnTo>
                    <a:pt x="84" y="869"/>
                  </a:lnTo>
                  <a:lnTo>
                    <a:pt x="85" y="869"/>
                  </a:lnTo>
                  <a:lnTo>
                    <a:pt x="85" y="867"/>
                  </a:lnTo>
                  <a:lnTo>
                    <a:pt x="85" y="859"/>
                  </a:lnTo>
                  <a:lnTo>
                    <a:pt x="85" y="857"/>
                  </a:lnTo>
                  <a:close/>
                  <a:moveTo>
                    <a:pt x="129" y="959"/>
                  </a:moveTo>
                  <a:lnTo>
                    <a:pt x="125" y="959"/>
                  </a:lnTo>
                  <a:lnTo>
                    <a:pt x="127" y="959"/>
                  </a:lnTo>
                  <a:lnTo>
                    <a:pt x="125" y="959"/>
                  </a:lnTo>
                  <a:lnTo>
                    <a:pt x="125" y="959"/>
                  </a:lnTo>
                  <a:lnTo>
                    <a:pt x="123" y="959"/>
                  </a:lnTo>
                  <a:lnTo>
                    <a:pt x="123" y="959"/>
                  </a:lnTo>
                  <a:lnTo>
                    <a:pt x="123" y="961"/>
                  </a:lnTo>
                  <a:lnTo>
                    <a:pt x="125" y="961"/>
                  </a:lnTo>
                  <a:lnTo>
                    <a:pt x="127" y="961"/>
                  </a:lnTo>
                  <a:lnTo>
                    <a:pt x="129" y="959"/>
                  </a:lnTo>
                  <a:lnTo>
                    <a:pt x="129" y="959"/>
                  </a:lnTo>
                  <a:lnTo>
                    <a:pt x="129" y="959"/>
                  </a:lnTo>
                  <a:lnTo>
                    <a:pt x="129" y="959"/>
                  </a:lnTo>
                  <a:lnTo>
                    <a:pt x="129" y="959"/>
                  </a:lnTo>
                  <a:close/>
                  <a:moveTo>
                    <a:pt x="174" y="763"/>
                  </a:moveTo>
                  <a:lnTo>
                    <a:pt x="176" y="764"/>
                  </a:lnTo>
                  <a:lnTo>
                    <a:pt x="176" y="766"/>
                  </a:lnTo>
                  <a:lnTo>
                    <a:pt x="176" y="766"/>
                  </a:lnTo>
                  <a:lnTo>
                    <a:pt x="180" y="766"/>
                  </a:lnTo>
                  <a:lnTo>
                    <a:pt x="180" y="766"/>
                  </a:lnTo>
                  <a:lnTo>
                    <a:pt x="180" y="766"/>
                  </a:lnTo>
                  <a:lnTo>
                    <a:pt x="182" y="766"/>
                  </a:lnTo>
                  <a:lnTo>
                    <a:pt x="182" y="764"/>
                  </a:lnTo>
                  <a:lnTo>
                    <a:pt x="182" y="764"/>
                  </a:lnTo>
                  <a:lnTo>
                    <a:pt x="182" y="764"/>
                  </a:lnTo>
                  <a:lnTo>
                    <a:pt x="184" y="763"/>
                  </a:lnTo>
                  <a:lnTo>
                    <a:pt x="184" y="761"/>
                  </a:lnTo>
                  <a:lnTo>
                    <a:pt x="184" y="759"/>
                  </a:lnTo>
                  <a:lnTo>
                    <a:pt x="184" y="757"/>
                  </a:lnTo>
                  <a:lnTo>
                    <a:pt x="186" y="757"/>
                  </a:lnTo>
                  <a:lnTo>
                    <a:pt x="186" y="755"/>
                  </a:lnTo>
                  <a:lnTo>
                    <a:pt x="184" y="755"/>
                  </a:lnTo>
                  <a:lnTo>
                    <a:pt x="184" y="755"/>
                  </a:lnTo>
                  <a:lnTo>
                    <a:pt x="184" y="757"/>
                  </a:lnTo>
                  <a:lnTo>
                    <a:pt x="182" y="757"/>
                  </a:lnTo>
                  <a:lnTo>
                    <a:pt x="178" y="755"/>
                  </a:lnTo>
                  <a:lnTo>
                    <a:pt x="176" y="755"/>
                  </a:lnTo>
                  <a:lnTo>
                    <a:pt x="174" y="755"/>
                  </a:lnTo>
                  <a:lnTo>
                    <a:pt x="174" y="757"/>
                  </a:lnTo>
                  <a:lnTo>
                    <a:pt x="174" y="757"/>
                  </a:lnTo>
                  <a:lnTo>
                    <a:pt x="176" y="759"/>
                  </a:lnTo>
                  <a:lnTo>
                    <a:pt x="176" y="761"/>
                  </a:lnTo>
                  <a:lnTo>
                    <a:pt x="174" y="761"/>
                  </a:lnTo>
                  <a:lnTo>
                    <a:pt x="174" y="763"/>
                  </a:lnTo>
                  <a:close/>
                  <a:moveTo>
                    <a:pt x="180" y="746"/>
                  </a:moveTo>
                  <a:lnTo>
                    <a:pt x="184" y="747"/>
                  </a:lnTo>
                  <a:lnTo>
                    <a:pt x="184" y="749"/>
                  </a:lnTo>
                  <a:lnTo>
                    <a:pt x="186" y="749"/>
                  </a:lnTo>
                  <a:lnTo>
                    <a:pt x="184" y="744"/>
                  </a:lnTo>
                  <a:lnTo>
                    <a:pt x="184" y="742"/>
                  </a:lnTo>
                  <a:lnTo>
                    <a:pt x="182" y="740"/>
                  </a:lnTo>
                  <a:lnTo>
                    <a:pt x="182" y="740"/>
                  </a:lnTo>
                  <a:lnTo>
                    <a:pt x="180" y="740"/>
                  </a:lnTo>
                  <a:lnTo>
                    <a:pt x="180" y="740"/>
                  </a:lnTo>
                  <a:lnTo>
                    <a:pt x="178" y="740"/>
                  </a:lnTo>
                  <a:lnTo>
                    <a:pt x="178" y="742"/>
                  </a:lnTo>
                  <a:lnTo>
                    <a:pt x="178" y="742"/>
                  </a:lnTo>
                  <a:lnTo>
                    <a:pt x="178" y="742"/>
                  </a:lnTo>
                  <a:lnTo>
                    <a:pt x="178" y="744"/>
                  </a:lnTo>
                  <a:lnTo>
                    <a:pt x="178" y="746"/>
                  </a:lnTo>
                  <a:lnTo>
                    <a:pt x="178" y="746"/>
                  </a:lnTo>
                  <a:lnTo>
                    <a:pt x="180" y="746"/>
                  </a:lnTo>
                  <a:close/>
                  <a:moveTo>
                    <a:pt x="157" y="952"/>
                  </a:moveTo>
                  <a:lnTo>
                    <a:pt x="156" y="948"/>
                  </a:lnTo>
                  <a:lnTo>
                    <a:pt x="156" y="948"/>
                  </a:lnTo>
                  <a:lnTo>
                    <a:pt x="156" y="950"/>
                  </a:lnTo>
                  <a:lnTo>
                    <a:pt x="156" y="952"/>
                  </a:lnTo>
                  <a:lnTo>
                    <a:pt x="156" y="952"/>
                  </a:lnTo>
                  <a:lnTo>
                    <a:pt x="156" y="952"/>
                  </a:lnTo>
                  <a:lnTo>
                    <a:pt x="154" y="952"/>
                  </a:lnTo>
                  <a:lnTo>
                    <a:pt x="154" y="954"/>
                  </a:lnTo>
                  <a:lnTo>
                    <a:pt x="154" y="954"/>
                  </a:lnTo>
                  <a:lnTo>
                    <a:pt x="154" y="954"/>
                  </a:lnTo>
                  <a:lnTo>
                    <a:pt x="154" y="956"/>
                  </a:lnTo>
                  <a:lnTo>
                    <a:pt x="154" y="956"/>
                  </a:lnTo>
                  <a:lnTo>
                    <a:pt x="154" y="958"/>
                  </a:lnTo>
                  <a:lnTo>
                    <a:pt x="152" y="958"/>
                  </a:lnTo>
                  <a:lnTo>
                    <a:pt x="154" y="961"/>
                  </a:lnTo>
                  <a:lnTo>
                    <a:pt x="156" y="963"/>
                  </a:lnTo>
                  <a:lnTo>
                    <a:pt x="157" y="965"/>
                  </a:lnTo>
                  <a:lnTo>
                    <a:pt x="157" y="963"/>
                  </a:lnTo>
                  <a:lnTo>
                    <a:pt x="157" y="963"/>
                  </a:lnTo>
                  <a:lnTo>
                    <a:pt x="157" y="963"/>
                  </a:lnTo>
                  <a:lnTo>
                    <a:pt x="157" y="963"/>
                  </a:lnTo>
                  <a:lnTo>
                    <a:pt x="157" y="961"/>
                  </a:lnTo>
                  <a:lnTo>
                    <a:pt x="157" y="961"/>
                  </a:lnTo>
                  <a:lnTo>
                    <a:pt x="159" y="961"/>
                  </a:lnTo>
                  <a:lnTo>
                    <a:pt x="159" y="961"/>
                  </a:lnTo>
                  <a:lnTo>
                    <a:pt x="159" y="961"/>
                  </a:lnTo>
                  <a:lnTo>
                    <a:pt x="159" y="959"/>
                  </a:lnTo>
                  <a:lnTo>
                    <a:pt x="159" y="959"/>
                  </a:lnTo>
                  <a:lnTo>
                    <a:pt x="157" y="952"/>
                  </a:lnTo>
                  <a:close/>
                  <a:moveTo>
                    <a:pt x="343" y="588"/>
                  </a:moveTo>
                  <a:lnTo>
                    <a:pt x="341" y="588"/>
                  </a:lnTo>
                  <a:lnTo>
                    <a:pt x="341" y="586"/>
                  </a:lnTo>
                  <a:lnTo>
                    <a:pt x="341" y="586"/>
                  </a:lnTo>
                  <a:lnTo>
                    <a:pt x="341" y="586"/>
                  </a:lnTo>
                  <a:lnTo>
                    <a:pt x="339" y="585"/>
                  </a:lnTo>
                  <a:lnTo>
                    <a:pt x="339" y="583"/>
                  </a:lnTo>
                  <a:lnTo>
                    <a:pt x="339" y="583"/>
                  </a:lnTo>
                  <a:lnTo>
                    <a:pt x="337" y="581"/>
                  </a:lnTo>
                  <a:lnTo>
                    <a:pt x="335" y="581"/>
                  </a:lnTo>
                  <a:lnTo>
                    <a:pt x="333" y="581"/>
                  </a:lnTo>
                  <a:lnTo>
                    <a:pt x="332" y="579"/>
                  </a:lnTo>
                  <a:lnTo>
                    <a:pt x="332" y="579"/>
                  </a:lnTo>
                  <a:lnTo>
                    <a:pt x="332" y="581"/>
                  </a:lnTo>
                  <a:lnTo>
                    <a:pt x="332" y="581"/>
                  </a:lnTo>
                  <a:lnTo>
                    <a:pt x="332" y="581"/>
                  </a:lnTo>
                  <a:lnTo>
                    <a:pt x="333" y="581"/>
                  </a:lnTo>
                  <a:lnTo>
                    <a:pt x="332" y="581"/>
                  </a:lnTo>
                  <a:lnTo>
                    <a:pt x="333" y="585"/>
                  </a:lnTo>
                  <a:lnTo>
                    <a:pt x="333" y="586"/>
                  </a:lnTo>
                  <a:lnTo>
                    <a:pt x="333" y="590"/>
                  </a:lnTo>
                  <a:lnTo>
                    <a:pt x="333" y="592"/>
                  </a:lnTo>
                  <a:lnTo>
                    <a:pt x="333" y="592"/>
                  </a:lnTo>
                  <a:lnTo>
                    <a:pt x="335" y="592"/>
                  </a:lnTo>
                  <a:lnTo>
                    <a:pt x="335" y="592"/>
                  </a:lnTo>
                  <a:lnTo>
                    <a:pt x="335" y="592"/>
                  </a:lnTo>
                  <a:lnTo>
                    <a:pt x="335" y="592"/>
                  </a:lnTo>
                  <a:lnTo>
                    <a:pt x="335" y="592"/>
                  </a:lnTo>
                  <a:lnTo>
                    <a:pt x="335" y="592"/>
                  </a:lnTo>
                  <a:lnTo>
                    <a:pt x="335" y="592"/>
                  </a:lnTo>
                  <a:lnTo>
                    <a:pt x="337" y="592"/>
                  </a:lnTo>
                  <a:lnTo>
                    <a:pt x="339" y="592"/>
                  </a:lnTo>
                  <a:lnTo>
                    <a:pt x="339" y="592"/>
                  </a:lnTo>
                  <a:lnTo>
                    <a:pt x="339" y="592"/>
                  </a:lnTo>
                  <a:lnTo>
                    <a:pt x="339" y="590"/>
                  </a:lnTo>
                  <a:lnTo>
                    <a:pt x="339" y="590"/>
                  </a:lnTo>
                  <a:lnTo>
                    <a:pt x="343" y="592"/>
                  </a:lnTo>
                  <a:lnTo>
                    <a:pt x="343" y="592"/>
                  </a:lnTo>
                  <a:lnTo>
                    <a:pt x="345" y="592"/>
                  </a:lnTo>
                  <a:lnTo>
                    <a:pt x="345" y="590"/>
                  </a:lnTo>
                  <a:lnTo>
                    <a:pt x="343" y="590"/>
                  </a:lnTo>
                  <a:lnTo>
                    <a:pt x="343" y="588"/>
                  </a:lnTo>
                  <a:close/>
                  <a:moveTo>
                    <a:pt x="356" y="615"/>
                  </a:moveTo>
                  <a:lnTo>
                    <a:pt x="354" y="611"/>
                  </a:lnTo>
                  <a:lnTo>
                    <a:pt x="354" y="609"/>
                  </a:lnTo>
                  <a:lnTo>
                    <a:pt x="352" y="609"/>
                  </a:lnTo>
                  <a:lnTo>
                    <a:pt x="352" y="609"/>
                  </a:lnTo>
                  <a:lnTo>
                    <a:pt x="352" y="609"/>
                  </a:lnTo>
                  <a:lnTo>
                    <a:pt x="352" y="607"/>
                  </a:lnTo>
                  <a:lnTo>
                    <a:pt x="352" y="607"/>
                  </a:lnTo>
                  <a:lnTo>
                    <a:pt x="352" y="607"/>
                  </a:lnTo>
                  <a:lnTo>
                    <a:pt x="351" y="607"/>
                  </a:lnTo>
                  <a:lnTo>
                    <a:pt x="351" y="611"/>
                  </a:lnTo>
                  <a:lnTo>
                    <a:pt x="351" y="613"/>
                  </a:lnTo>
                  <a:lnTo>
                    <a:pt x="351" y="615"/>
                  </a:lnTo>
                  <a:lnTo>
                    <a:pt x="351" y="615"/>
                  </a:lnTo>
                  <a:lnTo>
                    <a:pt x="351" y="615"/>
                  </a:lnTo>
                  <a:lnTo>
                    <a:pt x="351" y="617"/>
                  </a:lnTo>
                  <a:lnTo>
                    <a:pt x="351" y="617"/>
                  </a:lnTo>
                  <a:lnTo>
                    <a:pt x="351" y="617"/>
                  </a:lnTo>
                  <a:lnTo>
                    <a:pt x="352" y="619"/>
                  </a:lnTo>
                  <a:lnTo>
                    <a:pt x="352" y="619"/>
                  </a:lnTo>
                  <a:lnTo>
                    <a:pt x="352" y="619"/>
                  </a:lnTo>
                  <a:lnTo>
                    <a:pt x="354" y="619"/>
                  </a:lnTo>
                  <a:lnTo>
                    <a:pt x="354" y="621"/>
                  </a:lnTo>
                  <a:lnTo>
                    <a:pt x="354" y="621"/>
                  </a:lnTo>
                  <a:lnTo>
                    <a:pt x="354" y="619"/>
                  </a:lnTo>
                  <a:lnTo>
                    <a:pt x="354" y="617"/>
                  </a:lnTo>
                  <a:lnTo>
                    <a:pt x="354" y="617"/>
                  </a:lnTo>
                  <a:lnTo>
                    <a:pt x="354" y="617"/>
                  </a:lnTo>
                  <a:lnTo>
                    <a:pt x="354" y="617"/>
                  </a:lnTo>
                  <a:lnTo>
                    <a:pt x="356" y="615"/>
                  </a:lnTo>
                  <a:close/>
                  <a:moveTo>
                    <a:pt x="74" y="869"/>
                  </a:moveTo>
                  <a:lnTo>
                    <a:pt x="72" y="869"/>
                  </a:lnTo>
                  <a:lnTo>
                    <a:pt x="72" y="869"/>
                  </a:lnTo>
                  <a:lnTo>
                    <a:pt x="72" y="869"/>
                  </a:lnTo>
                  <a:lnTo>
                    <a:pt x="72" y="867"/>
                  </a:lnTo>
                  <a:lnTo>
                    <a:pt x="72" y="865"/>
                  </a:lnTo>
                  <a:lnTo>
                    <a:pt x="72" y="865"/>
                  </a:lnTo>
                  <a:lnTo>
                    <a:pt x="72" y="863"/>
                  </a:lnTo>
                  <a:lnTo>
                    <a:pt x="72" y="863"/>
                  </a:lnTo>
                  <a:lnTo>
                    <a:pt x="72" y="863"/>
                  </a:lnTo>
                  <a:lnTo>
                    <a:pt x="72" y="863"/>
                  </a:lnTo>
                  <a:lnTo>
                    <a:pt x="72" y="863"/>
                  </a:lnTo>
                  <a:lnTo>
                    <a:pt x="72" y="861"/>
                  </a:lnTo>
                  <a:lnTo>
                    <a:pt x="72" y="861"/>
                  </a:lnTo>
                  <a:lnTo>
                    <a:pt x="74" y="859"/>
                  </a:lnTo>
                  <a:lnTo>
                    <a:pt x="74" y="857"/>
                  </a:lnTo>
                  <a:lnTo>
                    <a:pt x="74" y="857"/>
                  </a:lnTo>
                  <a:lnTo>
                    <a:pt x="74" y="855"/>
                  </a:lnTo>
                  <a:lnTo>
                    <a:pt x="72" y="855"/>
                  </a:lnTo>
                  <a:lnTo>
                    <a:pt x="72" y="855"/>
                  </a:lnTo>
                  <a:lnTo>
                    <a:pt x="72" y="857"/>
                  </a:lnTo>
                  <a:lnTo>
                    <a:pt x="70" y="855"/>
                  </a:lnTo>
                  <a:lnTo>
                    <a:pt x="70" y="855"/>
                  </a:lnTo>
                  <a:lnTo>
                    <a:pt x="68" y="853"/>
                  </a:lnTo>
                  <a:lnTo>
                    <a:pt x="68" y="855"/>
                  </a:lnTo>
                  <a:lnTo>
                    <a:pt x="68" y="855"/>
                  </a:lnTo>
                  <a:lnTo>
                    <a:pt x="67" y="852"/>
                  </a:lnTo>
                  <a:lnTo>
                    <a:pt x="67" y="852"/>
                  </a:lnTo>
                  <a:lnTo>
                    <a:pt x="67" y="850"/>
                  </a:lnTo>
                  <a:lnTo>
                    <a:pt x="65" y="850"/>
                  </a:lnTo>
                  <a:lnTo>
                    <a:pt x="65" y="850"/>
                  </a:lnTo>
                  <a:lnTo>
                    <a:pt x="65" y="850"/>
                  </a:lnTo>
                  <a:lnTo>
                    <a:pt x="65" y="850"/>
                  </a:lnTo>
                  <a:lnTo>
                    <a:pt x="65" y="850"/>
                  </a:lnTo>
                  <a:lnTo>
                    <a:pt x="63" y="850"/>
                  </a:lnTo>
                  <a:lnTo>
                    <a:pt x="65" y="852"/>
                  </a:lnTo>
                  <a:lnTo>
                    <a:pt x="65" y="853"/>
                  </a:lnTo>
                  <a:lnTo>
                    <a:pt x="65" y="855"/>
                  </a:lnTo>
                  <a:lnTo>
                    <a:pt x="65" y="855"/>
                  </a:lnTo>
                  <a:lnTo>
                    <a:pt x="63" y="857"/>
                  </a:lnTo>
                  <a:lnTo>
                    <a:pt x="63" y="857"/>
                  </a:lnTo>
                  <a:lnTo>
                    <a:pt x="63" y="857"/>
                  </a:lnTo>
                  <a:lnTo>
                    <a:pt x="63" y="861"/>
                  </a:lnTo>
                  <a:lnTo>
                    <a:pt x="63" y="861"/>
                  </a:lnTo>
                  <a:lnTo>
                    <a:pt x="63" y="863"/>
                  </a:lnTo>
                  <a:lnTo>
                    <a:pt x="63" y="863"/>
                  </a:lnTo>
                  <a:lnTo>
                    <a:pt x="63" y="863"/>
                  </a:lnTo>
                  <a:lnTo>
                    <a:pt x="63" y="865"/>
                  </a:lnTo>
                  <a:lnTo>
                    <a:pt x="63" y="865"/>
                  </a:lnTo>
                  <a:lnTo>
                    <a:pt x="63" y="865"/>
                  </a:lnTo>
                  <a:lnTo>
                    <a:pt x="63" y="867"/>
                  </a:lnTo>
                  <a:lnTo>
                    <a:pt x="63" y="867"/>
                  </a:lnTo>
                  <a:lnTo>
                    <a:pt x="61" y="867"/>
                  </a:lnTo>
                  <a:lnTo>
                    <a:pt x="63" y="867"/>
                  </a:lnTo>
                  <a:lnTo>
                    <a:pt x="63" y="869"/>
                  </a:lnTo>
                  <a:lnTo>
                    <a:pt x="63" y="869"/>
                  </a:lnTo>
                  <a:lnTo>
                    <a:pt x="65" y="869"/>
                  </a:lnTo>
                  <a:lnTo>
                    <a:pt x="63" y="869"/>
                  </a:lnTo>
                  <a:lnTo>
                    <a:pt x="63" y="871"/>
                  </a:lnTo>
                  <a:lnTo>
                    <a:pt x="63" y="871"/>
                  </a:lnTo>
                  <a:lnTo>
                    <a:pt x="63" y="871"/>
                  </a:lnTo>
                  <a:lnTo>
                    <a:pt x="63" y="871"/>
                  </a:lnTo>
                  <a:lnTo>
                    <a:pt x="63" y="872"/>
                  </a:lnTo>
                  <a:lnTo>
                    <a:pt x="63" y="872"/>
                  </a:lnTo>
                  <a:lnTo>
                    <a:pt x="65" y="876"/>
                  </a:lnTo>
                  <a:lnTo>
                    <a:pt x="65" y="878"/>
                  </a:lnTo>
                  <a:lnTo>
                    <a:pt x="65" y="878"/>
                  </a:lnTo>
                  <a:lnTo>
                    <a:pt x="67" y="878"/>
                  </a:lnTo>
                  <a:lnTo>
                    <a:pt x="67" y="876"/>
                  </a:lnTo>
                  <a:lnTo>
                    <a:pt x="67" y="874"/>
                  </a:lnTo>
                  <a:lnTo>
                    <a:pt x="68" y="874"/>
                  </a:lnTo>
                  <a:lnTo>
                    <a:pt x="68" y="874"/>
                  </a:lnTo>
                  <a:lnTo>
                    <a:pt x="72" y="874"/>
                  </a:lnTo>
                  <a:lnTo>
                    <a:pt x="70" y="872"/>
                  </a:lnTo>
                  <a:lnTo>
                    <a:pt x="72" y="872"/>
                  </a:lnTo>
                  <a:lnTo>
                    <a:pt x="74" y="871"/>
                  </a:lnTo>
                  <a:lnTo>
                    <a:pt x="74" y="871"/>
                  </a:lnTo>
                  <a:lnTo>
                    <a:pt x="74" y="869"/>
                  </a:lnTo>
                  <a:lnTo>
                    <a:pt x="74" y="869"/>
                  </a:lnTo>
                  <a:lnTo>
                    <a:pt x="74" y="869"/>
                  </a:lnTo>
                  <a:close/>
                  <a:moveTo>
                    <a:pt x="561" y="337"/>
                  </a:moveTo>
                  <a:lnTo>
                    <a:pt x="559" y="333"/>
                  </a:lnTo>
                  <a:lnTo>
                    <a:pt x="555" y="331"/>
                  </a:lnTo>
                  <a:lnTo>
                    <a:pt x="553" y="331"/>
                  </a:lnTo>
                  <a:lnTo>
                    <a:pt x="551" y="331"/>
                  </a:lnTo>
                  <a:lnTo>
                    <a:pt x="547" y="331"/>
                  </a:lnTo>
                  <a:lnTo>
                    <a:pt x="547" y="331"/>
                  </a:lnTo>
                  <a:lnTo>
                    <a:pt x="546" y="329"/>
                  </a:lnTo>
                  <a:lnTo>
                    <a:pt x="546" y="329"/>
                  </a:lnTo>
                  <a:lnTo>
                    <a:pt x="544" y="327"/>
                  </a:lnTo>
                  <a:lnTo>
                    <a:pt x="542" y="321"/>
                  </a:lnTo>
                  <a:lnTo>
                    <a:pt x="542" y="320"/>
                  </a:lnTo>
                  <a:lnTo>
                    <a:pt x="542" y="318"/>
                  </a:lnTo>
                  <a:lnTo>
                    <a:pt x="544" y="316"/>
                  </a:lnTo>
                  <a:lnTo>
                    <a:pt x="544" y="314"/>
                  </a:lnTo>
                  <a:lnTo>
                    <a:pt x="546" y="314"/>
                  </a:lnTo>
                  <a:lnTo>
                    <a:pt x="546" y="314"/>
                  </a:lnTo>
                  <a:lnTo>
                    <a:pt x="546" y="314"/>
                  </a:lnTo>
                  <a:lnTo>
                    <a:pt x="546" y="312"/>
                  </a:lnTo>
                  <a:lnTo>
                    <a:pt x="544" y="312"/>
                  </a:lnTo>
                  <a:lnTo>
                    <a:pt x="536" y="310"/>
                  </a:lnTo>
                  <a:lnTo>
                    <a:pt x="534" y="310"/>
                  </a:lnTo>
                  <a:lnTo>
                    <a:pt x="532" y="310"/>
                  </a:lnTo>
                  <a:lnTo>
                    <a:pt x="523" y="306"/>
                  </a:lnTo>
                  <a:lnTo>
                    <a:pt x="521" y="304"/>
                  </a:lnTo>
                  <a:lnTo>
                    <a:pt x="519" y="304"/>
                  </a:lnTo>
                  <a:lnTo>
                    <a:pt x="519" y="302"/>
                  </a:lnTo>
                  <a:lnTo>
                    <a:pt x="519" y="301"/>
                  </a:lnTo>
                  <a:lnTo>
                    <a:pt x="519" y="297"/>
                  </a:lnTo>
                  <a:lnTo>
                    <a:pt x="519" y="295"/>
                  </a:lnTo>
                  <a:lnTo>
                    <a:pt x="517" y="295"/>
                  </a:lnTo>
                  <a:lnTo>
                    <a:pt x="517" y="293"/>
                  </a:lnTo>
                  <a:lnTo>
                    <a:pt x="515" y="293"/>
                  </a:lnTo>
                  <a:lnTo>
                    <a:pt x="515" y="293"/>
                  </a:lnTo>
                  <a:lnTo>
                    <a:pt x="513" y="291"/>
                  </a:lnTo>
                  <a:lnTo>
                    <a:pt x="513" y="291"/>
                  </a:lnTo>
                  <a:lnTo>
                    <a:pt x="511" y="289"/>
                  </a:lnTo>
                  <a:lnTo>
                    <a:pt x="511" y="289"/>
                  </a:lnTo>
                  <a:lnTo>
                    <a:pt x="510" y="289"/>
                  </a:lnTo>
                  <a:lnTo>
                    <a:pt x="510" y="287"/>
                  </a:lnTo>
                  <a:lnTo>
                    <a:pt x="510" y="285"/>
                  </a:lnTo>
                  <a:lnTo>
                    <a:pt x="510" y="284"/>
                  </a:lnTo>
                  <a:lnTo>
                    <a:pt x="508" y="284"/>
                  </a:lnTo>
                  <a:lnTo>
                    <a:pt x="508" y="282"/>
                  </a:lnTo>
                  <a:lnTo>
                    <a:pt x="506" y="282"/>
                  </a:lnTo>
                  <a:lnTo>
                    <a:pt x="502" y="280"/>
                  </a:lnTo>
                  <a:lnTo>
                    <a:pt x="500" y="278"/>
                  </a:lnTo>
                  <a:lnTo>
                    <a:pt x="500" y="276"/>
                  </a:lnTo>
                  <a:lnTo>
                    <a:pt x="500" y="276"/>
                  </a:lnTo>
                  <a:lnTo>
                    <a:pt x="500" y="274"/>
                  </a:lnTo>
                  <a:lnTo>
                    <a:pt x="500" y="270"/>
                  </a:lnTo>
                  <a:lnTo>
                    <a:pt x="500" y="268"/>
                  </a:lnTo>
                  <a:lnTo>
                    <a:pt x="502" y="265"/>
                  </a:lnTo>
                  <a:lnTo>
                    <a:pt x="502" y="265"/>
                  </a:lnTo>
                  <a:lnTo>
                    <a:pt x="502" y="263"/>
                  </a:lnTo>
                  <a:lnTo>
                    <a:pt x="500" y="257"/>
                  </a:lnTo>
                  <a:lnTo>
                    <a:pt x="500" y="257"/>
                  </a:lnTo>
                  <a:lnTo>
                    <a:pt x="500" y="257"/>
                  </a:lnTo>
                  <a:lnTo>
                    <a:pt x="500" y="255"/>
                  </a:lnTo>
                  <a:lnTo>
                    <a:pt x="500" y="253"/>
                  </a:lnTo>
                  <a:lnTo>
                    <a:pt x="500" y="253"/>
                  </a:lnTo>
                  <a:lnTo>
                    <a:pt x="500" y="251"/>
                  </a:lnTo>
                  <a:lnTo>
                    <a:pt x="500" y="251"/>
                  </a:lnTo>
                  <a:lnTo>
                    <a:pt x="500" y="249"/>
                  </a:lnTo>
                  <a:lnTo>
                    <a:pt x="500" y="244"/>
                  </a:lnTo>
                  <a:lnTo>
                    <a:pt x="500" y="242"/>
                  </a:lnTo>
                  <a:lnTo>
                    <a:pt x="504" y="232"/>
                  </a:lnTo>
                  <a:lnTo>
                    <a:pt x="504" y="231"/>
                  </a:lnTo>
                  <a:lnTo>
                    <a:pt x="504" y="227"/>
                  </a:lnTo>
                  <a:lnTo>
                    <a:pt x="504" y="223"/>
                  </a:lnTo>
                  <a:lnTo>
                    <a:pt x="504" y="219"/>
                  </a:lnTo>
                  <a:lnTo>
                    <a:pt x="504" y="219"/>
                  </a:lnTo>
                  <a:lnTo>
                    <a:pt x="504" y="217"/>
                  </a:lnTo>
                  <a:lnTo>
                    <a:pt x="502" y="213"/>
                  </a:lnTo>
                  <a:lnTo>
                    <a:pt x="502" y="213"/>
                  </a:lnTo>
                  <a:lnTo>
                    <a:pt x="502" y="213"/>
                  </a:lnTo>
                  <a:lnTo>
                    <a:pt x="500" y="212"/>
                  </a:lnTo>
                  <a:lnTo>
                    <a:pt x="500" y="212"/>
                  </a:lnTo>
                  <a:lnTo>
                    <a:pt x="500" y="212"/>
                  </a:lnTo>
                  <a:lnTo>
                    <a:pt x="498" y="210"/>
                  </a:lnTo>
                  <a:lnTo>
                    <a:pt x="498" y="208"/>
                  </a:lnTo>
                  <a:lnTo>
                    <a:pt x="496" y="206"/>
                  </a:lnTo>
                  <a:lnTo>
                    <a:pt x="492" y="204"/>
                  </a:lnTo>
                  <a:lnTo>
                    <a:pt x="492" y="204"/>
                  </a:lnTo>
                  <a:lnTo>
                    <a:pt x="481" y="198"/>
                  </a:lnTo>
                  <a:lnTo>
                    <a:pt x="479" y="196"/>
                  </a:lnTo>
                  <a:lnTo>
                    <a:pt x="477" y="195"/>
                  </a:lnTo>
                  <a:lnTo>
                    <a:pt x="477" y="195"/>
                  </a:lnTo>
                  <a:lnTo>
                    <a:pt x="477" y="193"/>
                  </a:lnTo>
                  <a:lnTo>
                    <a:pt x="477" y="193"/>
                  </a:lnTo>
                  <a:lnTo>
                    <a:pt x="477" y="193"/>
                  </a:lnTo>
                  <a:lnTo>
                    <a:pt x="475" y="191"/>
                  </a:lnTo>
                  <a:lnTo>
                    <a:pt x="474" y="187"/>
                  </a:lnTo>
                  <a:lnTo>
                    <a:pt x="474" y="187"/>
                  </a:lnTo>
                  <a:lnTo>
                    <a:pt x="468" y="183"/>
                  </a:lnTo>
                  <a:lnTo>
                    <a:pt x="468" y="183"/>
                  </a:lnTo>
                  <a:lnTo>
                    <a:pt x="468" y="183"/>
                  </a:lnTo>
                  <a:lnTo>
                    <a:pt x="468" y="181"/>
                  </a:lnTo>
                  <a:lnTo>
                    <a:pt x="466" y="179"/>
                  </a:lnTo>
                  <a:lnTo>
                    <a:pt x="464" y="174"/>
                  </a:lnTo>
                  <a:lnTo>
                    <a:pt x="462" y="172"/>
                  </a:lnTo>
                  <a:lnTo>
                    <a:pt x="458" y="168"/>
                  </a:lnTo>
                  <a:lnTo>
                    <a:pt x="458" y="166"/>
                  </a:lnTo>
                  <a:lnTo>
                    <a:pt x="457" y="166"/>
                  </a:lnTo>
                  <a:lnTo>
                    <a:pt x="455" y="159"/>
                  </a:lnTo>
                  <a:lnTo>
                    <a:pt x="451" y="153"/>
                  </a:lnTo>
                  <a:lnTo>
                    <a:pt x="449" y="151"/>
                  </a:lnTo>
                  <a:lnTo>
                    <a:pt x="447" y="149"/>
                  </a:lnTo>
                  <a:lnTo>
                    <a:pt x="445" y="149"/>
                  </a:lnTo>
                  <a:lnTo>
                    <a:pt x="445" y="151"/>
                  </a:lnTo>
                  <a:lnTo>
                    <a:pt x="443" y="151"/>
                  </a:lnTo>
                  <a:lnTo>
                    <a:pt x="441" y="153"/>
                  </a:lnTo>
                  <a:lnTo>
                    <a:pt x="441" y="153"/>
                  </a:lnTo>
                  <a:lnTo>
                    <a:pt x="441" y="153"/>
                  </a:lnTo>
                  <a:lnTo>
                    <a:pt x="441" y="153"/>
                  </a:lnTo>
                  <a:lnTo>
                    <a:pt x="441" y="153"/>
                  </a:lnTo>
                  <a:lnTo>
                    <a:pt x="439" y="153"/>
                  </a:lnTo>
                  <a:lnTo>
                    <a:pt x="439" y="153"/>
                  </a:lnTo>
                  <a:lnTo>
                    <a:pt x="439" y="151"/>
                  </a:lnTo>
                  <a:lnTo>
                    <a:pt x="438" y="151"/>
                  </a:lnTo>
                  <a:lnTo>
                    <a:pt x="438" y="151"/>
                  </a:lnTo>
                  <a:lnTo>
                    <a:pt x="436" y="149"/>
                  </a:lnTo>
                  <a:lnTo>
                    <a:pt x="434" y="149"/>
                  </a:lnTo>
                  <a:lnTo>
                    <a:pt x="434" y="149"/>
                  </a:lnTo>
                  <a:lnTo>
                    <a:pt x="430" y="149"/>
                  </a:lnTo>
                  <a:lnTo>
                    <a:pt x="428" y="149"/>
                  </a:lnTo>
                  <a:lnTo>
                    <a:pt x="424" y="147"/>
                  </a:lnTo>
                  <a:lnTo>
                    <a:pt x="424" y="147"/>
                  </a:lnTo>
                  <a:lnTo>
                    <a:pt x="424" y="145"/>
                  </a:lnTo>
                  <a:lnTo>
                    <a:pt x="422" y="145"/>
                  </a:lnTo>
                  <a:lnTo>
                    <a:pt x="419" y="143"/>
                  </a:lnTo>
                  <a:lnTo>
                    <a:pt x="417" y="143"/>
                  </a:lnTo>
                  <a:lnTo>
                    <a:pt x="415" y="143"/>
                  </a:lnTo>
                  <a:lnTo>
                    <a:pt x="415" y="143"/>
                  </a:lnTo>
                  <a:lnTo>
                    <a:pt x="413" y="143"/>
                  </a:lnTo>
                  <a:lnTo>
                    <a:pt x="413" y="143"/>
                  </a:lnTo>
                  <a:lnTo>
                    <a:pt x="413" y="143"/>
                  </a:lnTo>
                  <a:lnTo>
                    <a:pt x="409" y="142"/>
                  </a:lnTo>
                  <a:lnTo>
                    <a:pt x="407" y="142"/>
                  </a:lnTo>
                  <a:lnTo>
                    <a:pt x="402" y="143"/>
                  </a:lnTo>
                  <a:lnTo>
                    <a:pt x="402" y="143"/>
                  </a:lnTo>
                  <a:lnTo>
                    <a:pt x="400" y="145"/>
                  </a:lnTo>
                  <a:lnTo>
                    <a:pt x="398" y="147"/>
                  </a:lnTo>
                  <a:lnTo>
                    <a:pt x="398" y="149"/>
                  </a:lnTo>
                  <a:lnTo>
                    <a:pt x="398" y="149"/>
                  </a:lnTo>
                  <a:lnTo>
                    <a:pt x="398" y="149"/>
                  </a:lnTo>
                  <a:lnTo>
                    <a:pt x="398" y="149"/>
                  </a:lnTo>
                  <a:lnTo>
                    <a:pt x="398" y="149"/>
                  </a:lnTo>
                  <a:lnTo>
                    <a:pt x="398" y="149"/>
                  </a:lnTo>
                  <a:lnTo>
                    <a:pt x="402" y="151"/>
                  </a:lnTo>
                  <a:lnTo>
                    <a:pt x="402" y="153"/>
                  </a:lnTo>
                  <a:lnTo>
                    <a:pt x="402" y="153"/>
                  </a:lnTo>
                  <a:lnTo>
                    <a:pt x="402" y="153"/>
                  </a:lnTo>
                  <a:lnTo>
                    <a:pt x="400" y="155"/>
                  </a:lnTo>
                  <a:lnTo>
                    <a:pt x="398" y="155"/>
                  </a:lnTo>
                  <a:lnTo>
                    <a:pt x="396" y="155"/>
                  </a:lnTo>
                  <a:lnTo>
                    <a:pt x="394" y="155"/>
                  </a:lnTo>
                  <a:lnTo>
                    <a:pt x="394" y="155"/>
                  </a:lnTo>
                  <a:lnTo>
                    <a:pt x="394" y="157"/>
                  </a:lnTo>
                  <a:lnTo>
                    <a:pt x="392" y="157"/>
                  </a:lnTo>
                  <a:lnTo>
                    <a:pt x="392" y="159"/>
                  </a:lnTo>
                  <a:lnTo>
                    <a:pt x="392" y="160"/>
                  </a:lnTo>
                  <a:lnTo>
                    <a:pt x="390" y="162"/>
                  </a:lnTo>
                  <a:lnTo>
                    <a:pt x="390" y="162"/>
                  </a:lnTo>
                  <a:lnTo>
                    <a:pt x="388" y="164"/>
                  </a:lnTo>
                  <a:lnTo>
                    <a:pt x="388" y="164"/>
                  </a:lnTo>
                  <a:lnTo>
                    <a:pt x="388" y="164"/>
                  </a:lnTo>
                  <a:lnTo>
                    <a:pt x="388" y="164"/>
                  </a:lnTo>
                  <a:lnTo>
                    <a:pt x="386" y="164"/>
                  </a:lnTo>
                  <a:lnTo>
                    <a:pt x="386" y="164"/>
                  </a:lnTo>
                  <a:lnTo>
                    <a:pt x="386" y="166"/>
                  </a:lnTo>
                  <a:lnTo>
                    <a:pt x="386" y="166"/>
                  </a:lnTo>
                  <a:lnTo>
                    <a:pt x="386" y="172"/>
                  </a:lnTo>
                  <a:lnTo>
                    <a:pt x="386" y="172"/>
                  </a:lnTo>
                  <a:lnTo>
                    <a:pt x="386" y="172"/>
                  </a:lnTo>
                  <a:lnTo>
                    <a:pt x="385" y="174"/>
                  </a:lnTo>
                  <a:lnTo>
                    <a:pt x="385" y="174"/>
                  </a:lnTo>
                  <a:lnTo>
                    <a:pt x="383" y="174"/>
                  </a:lnTo>
                  <a:lnTo>
                    <a:pt x="383" y="174"/>
                  </a:lnTo>
                  <a:lnTo>
                    <a:pt x="381" y="174"/>
                  </a:lnTo>
                  <a:lnTo>
                    <a:pt x="379" y="172"/>
                  </a:lnTo>
                  <a:lnTo>
                    <a:pt x="377" y="172"/>
                  </a:lnTo>
                  <a:lnTo>
                    <a:pt x="371" y="176"/>
                  </a:lnTo>
                  <a:lnTo>
                    <a:pt x="371" y="176"/>
                  </a:lnTo>
                  <a:lnTo>
                    <a:pt x="371" y="178"/>
                  </a:lnTo>
                  <a:lnTo>
                    <a:pt x="366" y="179"/>
                  </a:lnTo>
                  <a:lnTo>
                    <a:pt x="364" y="181"/>
                  </a:lnTo>
                  <a:lnTo>
                    <a:pt x="364" y="181"/>
                  </a:lnTo>
                  <a:lnTo>
                    <a:pt x="360" y="183"/>
                  </a:lnTo>
                  <a:lnTo>
                    <a:pt x="360" y="183"/>
                  </a:lnTo>
                  <a:lnTo>
                    <a:pt x="360" y="183"/>
                  </a:lnTo>
                  <a:lnTo>
                    <a:pt x="360" y="185"/>
                  </a:lnTo>
                  <a:lnTo>
                    <a:pt x="360" y="187"/>
                  </a:lnTo>
                  <a:lnTo>
                    <a:pt x="360" y="187"/>
                  </a:lnTo>
                  <a:lnTo>
                    <a:pt x="358" y="187"/>
                  </a:lnTo>
                  <a:lnTo>
                    <a:pt x="356" y="185"/>
                  </a:lnTo>
                  <a:lnTo>
                    <a:pt x="354" y="185"/>
                  </a:lnTo>
                  <a:lnTo>
                    <a:pt x="354" y="183"/>
                  </a:lnTo>
                  <a:lnTo>
                    <a:pt x="356" y="179"/>
                  </a:lnTo>
                  <a:lnTo>
                    <a:pt x="354" y="176"/>
                  </a:lnTo>
                  <a:lnTo>
                    <a:pt x="352" y="176"/>
                  </a:lnTo>
                  <a:lnTo>
                    <a:pt x="347" y="176"/>
                  </a:lnTo>
                  <a:lnTo>
                    <a:pt x="345" y="176"/>
                  </a:lnTo>
                  <a:lnTo>
                    <a:pt x="343" y="174"/>
                  </a:lnTo>
                  <a:lnTo>
                    <a:pt x="341" y="172"/>
                  </a:lnTo>
                  <a:lnTo>
                    <a:pt x="339" y="170"/>
                  </a:lnTo>
                  <a:lnTo>
                    <a:pt x="337" y="170"/>
                  </a:lnTo>
                  <a:lnTo>
                    <a:pt x="335" y="170"/>
                  </a:lnTo>
                  <a:lnTo>
                    <a:pt x="332" y="166"/>
                  </a:lnTo>
                  <a:lnTo>
                    <a:pt x="330" y="164"/>
                  </a:lnTo>
                  <a:lnTo>
                    <a:pt x="330" y="164"/>
                  </a:lnTo>
                  <a:lnTo>
                    <a:pt x="330" y="164"/>
                  </a:lnTo>
                  <a:lnTo>
                    <a:pt x="328" y="162"/>
                  </a:lnTo>
                  <a:lnTo>
                    <a:pt x="326" y="162"/>
                  </a:lnTo>
                  <a:lnTo>
                    <a:pt x="326" y="160"/>
                  </a:lnTo>
                  <a:lnTo>
                    <a:pt x="326" y="159"/>
                  </a:lnTo>
                  <a:lnTo>
                    <a:pt x="324" y="159"/>
                  </a:lnTo>
                  <a:lnTo>
                    <a:pt x="320" y="159"/>
                  </a:lnTo>
                  <a:lnTo>
                    <a:pt x="318" y="159"/>
                  </a:lnTo>
                  <a:lnTo>
                    <a:pt x="307" y="170"/>
                  </a:lnTo>
                  <a:lnTo>
                    <a:pt x="307" y="172"/>
                  </a:lnTo>
                  <a:lnTo>
                    <a:pt x="303" y="170"/>
                  </a:lnTo>
                  <a:lnTo>
                    <a:pt x="301" y="170"/>
                  </a:lnTo>
                  <a:lnTo>
                    <a:pt x="301" y="168"/>
                  </a:lnTo>
                  <a:lnTo>
                    <a:pt x="299" y="168"/>
                  </a:lnTo>
                  <a:lnTo>
                    <a:pt x="299" y="170"/>
                  </a:lnTo>
                  <a:lnTo>
                    <a:pt x="299" y="170"/>
                  </a:lnTo>
                  <a:lnTo>
                    <a:pt x="298" y="174"/>
                  </a:lnTo>
                  <a:lnTo>
                    <a:pt x="296" y="178"/>
                  </a:lnTo>
                  <a:lnTo>
                    <a:pt x="296" y="179"/>
                  </a:lnTo>
                  <a:lnTo>
                    <a:pt x="290" y="181"/>
                  </a:lnTo>
                  <a:lnTo>
                    <a:pt x="288" y="181"/>
                  </a:lnTo>
                  <a:lnTo>
                    <a:pt x="288" y="183"/>
                  </a:lnTo>
                  <a:lnTo>
                    <a:pt x="288" y="183"/>
                  </a:lnTo>
                  <a:lnTo>
                    <a:pt x="286" y="183"/>
                  </a:lnTo>
                  <a:lnTo>
                    <a:pt x="286" y="183"/>
                  </a:lnTo>
                  <a:lnTo>
                    <a:pt x="286" y="185"/>
                  </a:lnTo>
                  <a:lnTo>
                    <a:pt x="286" y="185"/>
                  </a:lnTo>
                  <a:lnTo>
                    <a:pt x="284" y="187"/>
                  </a:lnTo>
                  <a:lnTo>
                    <a:pt x="282" y="187"/>
                  </a:lnTo>
                  <a:lnTo>
                    <a:pt x="284" y="189"/>
                  </a:lnTo>
                  <a:lnTo>
                    <a:pt x="282" y="189"/>
                  </a:lnTo>
                  <a:lnTo>
                    <a:pt x="280" y="191"/>
                  </a:lnTo>
                  <a:lnTo>
                    <a:pt x="279" y="191"/>
                  </a:lnTo>
                  <a:lnTo>
                    <a:pt x="279" y="193"/>
                  </a:lnTo>
                  <a:lnTo>
                    <a:pt x="279" y="193"/>
                  </a:lnTo>
                  <a:lnTo>
                    <a:pt x="279" y="193"/>
                  </a:lnTo>
                  <a:lnTo>
                    <a:pt x="279" y="193"/>
                  </a:lnTo>
                  <a:lnTo>
                    <a:pt x="279" y="193"/>
                  </a:lnTo>
                  <a:lnTo>
                    <a:pt x="279" y="191"/>
                  </a:lnTo>
                  <a:lnTo>
                    <a:pt x="279" y="191"/>
                  </a:lnTo>
                  <a:lnTo>
                    <a:pt x="277" y="191"/>
                  </a:lnTo>
                  <a:lnTo>
                    <a:pt x="277" y="191"/>
                  </a:lnTo>
                  <a:lnTo>
                    <a:pt x="277" y="191"/>
                  </a:lnTo>
                  <a:lnTo>
                    <a:pt x="277" y="193"/>
                  </a:lnTo>
                  <a:lnTo>
                    <a:pt x="275" y="193"/>
                  </a:lnTo>
                  <a:lnTo>
                    <a:pt x="275" y="193"/>
                  </a:lnTo>
                  <a:lnTo>
                    <a:pt x="273" y="193"/>
                  </a:lnTo>
                  <a:lnTo>
                    <a:pt x="273" y="193"/>
                  </a:lnTo>
                  <a:lnTo>
                    <a:pt x="273" y="193"/>
                  </a:lnTo>
                  <a:lnTo>
                    <a:pt x="273" y="193"/>
                  </a:lnTo>
                  <a:lnTo>
                    <a:pt x="275" y="193"/>
                  </a:lnTo>
                  <a:lnTo>
                    <a:pt x="275" y="195"/>
                  </a:lnTo>
                  <a:lnTo>
                    <a:pt x="275" y="195"/>
                  </a:lnTo>
                  <a:lnTo>
                    <a:pt x="273" y="196"/>
                  </a:lnTo>
                  <a:lnTo>
                    <a:pt x="273" y="196"/>
                  </a:lnTo>
                  <a:lnTo>
                    <a:pt x="271" y="196"/>
                  </a:lnTo>
                  <a:lnTo>
                    <a:pt x="271" y="196"/>
                  </a:lnTo>
                  <a:lnTo>
                    <a:pt x="263" y="202"/>
                  </a:lnTo>
                  <a:lnTo>
                    <a:pt x="262" y="204"/>
                  </a:lnTo>
                  <a:lnTo>
                    <a:pt x="262" y="206"/>
                  </a:lnTo>
                  <a:lnTo>
                    <a:pt x="260" y="208"/>
                  </a:lnTo>
                  <a:lnTo>
                    <a:pt x="260" y="208"/>
                  </a:lnTo>
                  <a:lnTo>
                    <a:pt x="260" y="208"/>
                  </a:lnTo>
                  <a:lnTo>
                    <a:pt x="258" y="208"/>
                  </a:lnTo>
                  <a:lnTo>
                    <a:pt x="258" y="210"/>
                  </a:lnTo>
                  <a:lnTo>
                    <a:pt x="258" y="210"/>
                  </a:lnTo>
                  <a:lnTo>
                    <a:pt x="256" y="212"/>
                  </a:lnTo>
                  <a:lnTo>
                    <a:pt x="256" y="212"/>
                  </a:lnTo>
                  <a:lnTo>
                    <a:pt x="256" y="212"/>
                  </a:lnTo>
                  <a:lnTo>
                    <a:pt x="256" y="212"/>
                  </a:lnTo>
                  <a:lnTo>
                    <a:pt x="254" y="210"/>
                  </a:lnTo>
                  <a:lnTo>
                    <a:pt x="252" y="210"/>
                  </a:lnTo>
                  <a:lnTo>
                    <a:pt x="250" y="210"/>
                  </a:lnTo>
                  <a:lnTo>
                    <a:pt x="250" y="208"/>
                  </a:lnTo>
                  <a:lnTo>
                    <a:pt x="248" y="206"/>
                  </a:lnTo>
                  <a:lnTo>
                    <a:pt x="246" y="206"/>
                  </a:lnTo>
                  <a:lnTo>
                    <a:pt x="246" y="206"/>
                  </a:lnTo>
                  <a:lnTo>
                    <a:pt x="241" y="204"/>
                  </a:lnTo>
                  <a:lnTo>
                    <a:pt x="239" y="204"/>
                  </a:lnTo>
                  <a:lnTo>
                    <a:pt x="239" y="202"/>
                  </a:lnTo>
                  <a:lnTo>
                    <a:pt x="241" y="200"/>
                  </a:lnTo>
                  <a:lnTo>
                    <a:pt x="243" y="198"/>
                  </a:lnTo>
                  <a:lnTo>
                    <a:pt x="245" y="195"/>
                  </a:lnTo>
                  <a:lnTo>
                    <a:pt x="245" y="193"/>
                  </a:lnTo>
                  <a:lnTo>
                    <a:pt x="245" y="191"/>
                  </a:lnTo>
                  <a:lnTo>
                    <a:pt x="245" y="191"/>
                  </a:lnTo>
                  <a:lnTo>
                    <a:pt x="245" y="191"/>
                  </a:lnTo>
                  <a:lnTo>
                    <a:pt x="245" y="189"/>
                  </a:lnTo>
                  <a:lnTo>
                    <a:pt x="245" y="189"/>
                  </a:lnTo>
                  <a:lnTo>
                    <a:pt x="245" y="189"/>
                  </a:lnTo>
                  <a:lnTo>
                    <a:pt x="245" y="189"/>
                  </a:lnTo>
                  <a:lnTo>
                    <a:pt x="245" y="189"/>
                  </a:lnTo>
                  <a:lnTo>
                    <a:pt x="245" y="189"/>
                  </a:lnTo>
                  <a:lnTo>
                    <a:pt x="245" y="187"/>
                  </a:lnTo>
                  <a:lnTo>
                    <a:pt x="245" y="187"/>
                  </a:lnTo>
                  <a:lnTo>
                    <a:pt x="245" y="187"/>
                  </a:lnTo>
                  <a:lnTo>
                    <a:pt x="246" y="187"/>
                  </a:lnTo>
                  <a:lnTo>
                    <a:pt x="246" y="185"/>
                  </a:lnTo>
                  <a:lnTo>
                    <a:pt x="246" y="183"/>
                  </a:lnTo>
                  <a:lnTo>
                    <a:pt x="246" y="181"/>
                  </a:lnTo>
                  <a:lnTo>
                    <a:pt x="248" y="181"/>
                  </a:lnTo>
                  <a:lnTo>
                    <a:pt x="250" y="179"/>
                  </a:lnTo>
                  <a:lnTo>
                    <a:pt x="252" y="178"/>
                  </a:lnTo>
                  <a:lnTo>
                    <a:pt x="252" y="176"/>
                  </a:lnTo>
                  <a:lnTo>
                    <a:pt x="254" y="174"/>
                  </a:lnTo>
                  <a:lnTo>
                    <a:pt x="254" y="172"/>
                  </a:lnTo>
                  <a:lnTo>
                    <a:pt x="256" y="172"/>
                  </a:lnTo>
                  <a:lnTo>
                    <a:pt x="258" y="170"/>
                  </a:lnTo>
                  <a:lnTo>
                    <a:pt x="258" y="170"/>
                  </a:lnTo>
                  <a:lnTo>
                    <a:pt x="258" y="168"/>
                  </a:lnTo>
                  <a:lnTo>
                    <a:pt x="256" y="166"/>
                  </a:lnTo>
                  <a:lnTo>
                    <a:pt x="256" y="164"/>
                  </a:lnTo>
                  <a:lnTo>
                    <a:pt x="256" y="164"/>
                  </a:lnTo>
                  <a:lnTo>
                    <a:pt x="258" y="160"/>
                  </a:lnTo>
                  <a:lnTo>
                    <a:pt x="258" y="160"/>
                  </a:lnTo>
                  <a:lnTo>
                    <a:pt x="258" y="159"/>
                  </a:lnTo>
                  <a:lnTo>
                    <a:pt x="258" y="159"/>
                  </a:lnTo>
                  <a:lnTo>
                    <a:pt x="256" y="159"/>
                  </a:lnTo>
                  <a:lnTo>
                    <a:pt x="256" y="159"/>
                  </a:lnTo>
                  <a:lnTo>
                    <a:pt x="256" y="157"/>
                  </a:lnTo>
                  <a:lnTo>
                    <a:pt x="256" y="157"/>
                  </a:lnTo>
                  <a:lnTo>
                    <a:pt x="256" y="153"/>
                  </a:lnTo>
                  <a:lnTo>
                    <a:pt x="256" y="153"/>
                  </a:lnTo>
                  <a:lnTo>
                    <a:pt x="256" y="153"/>
                  </a:lnTo>
                  <a:lnTo>
                    <a:pt x="258" y="151"/>
                  </a:lnTo>
                  <a:lnTo>
                    <a:pt x="258" y="151"/>
                  </a:lnTo>
                  <a:lnTo>
                    <a:pt x="256" y="149"/>
                  </a:lnTo>
                  <a:lnTo>
                    <a:pt x="252" y="147"/>
                  </a:lnTo>
                  <a:lnTo>
                    <a:pt x="250" y="145"/>
                  </a:lnTo>
                  <a:lnTo>
                    <a:pt x="250" y="145"/>
                  </a:lnTo>
                  <a:lnTo>
                    <a:pt x="248" y="143"/>
                  </a:lnTo>
                  <a:lnTo>
                    <a:pt x="250" y="142"/>
                  </a:lnTo>
                  <a:lnTo>
                    <a:pt x="252" y="140"/>
                  </a:lnTo>
                  <a:lnTo>
                    <a:pt x="252" y="138"/>
                  </a:lnTo>
                  <a:lnTo>
                    <a:pt x="252" y="138"/>
                  </a:lnTo>
                  <a:lnTo>
                    <a:pt x="252" y="138"/>
                  </a:lnTo>
                  <a:lnTo>
                    <a:pt x="256" y="136"/>
                  </a:lnTo>
                  <a:lnTo>
                    <a:pt x="258" y="134"/>
                  </a:lnTo>
                  <a:lnTo>
                    <a:pt x="258" y="134"/>
                  </a:lnTo>
                  <a:lnTo>
                    <a:pt x="258" y="132"/>
                  </a:lnTo>
                  <a:lnTo>
                    <a:pt x="258" y="130"/>
                  </a:lnTo>
                  <a:lnTo>
                    <a:pt x="258" y="130"/>
                  </a:lnTo>
                  <a:lnTo>
                    <a:pt x="260" y="130"/>
                  </a:lnTo>
                  <a:lnTo>
                    <a:pt x="260" y="130"/>
                  </a:lnTo>
                  <a:lnTo>
                    <a:pt x="262" y="128"/>
                  </a:lnTo>
                  <a:lnTo>
                    <a:pt x="263" y="126"/>
                  </a:lnTo>
                  <a:lnTo>
                    <a:pt x="263" y="126"/>
                  </a:lnTo>
                  <a:lnTo>
                    <a:pt x="263" y="124"/>
                  </a:lnTo>
                  <a:lnTo>
                    <a:pt x="262" y="123"/>
                  </a:lnTo>
                  <a:lnTo>
                    <a:pt x="262" y="123"/>
                  </a:lnTo>
                  <a:lnTo>
                    <a:pt x="262" y="121"/>
                  </a:lnTo>
                  <a:lnTo>
                    <a:pt x="262" y="119"/>
                  </a:lnTo>
                  <a:lnTo>
                    <a:pt x="262" y="117"/>
                  </a:lnTo>
                  <a:lnTo>
                    <a:pt x="262" y="113"/>
                  </a:lnTo>
                  <a:lnTo>
                    <a:pt x="262" y="111"/>
                  </a:lnTo>
                  <a:lnTo>
                    <a:pt x="263" y="109"/>
                  </a:lnTo>
                  <a:lnTo>
                    <a:pt x="263" y="107"/>
                  </a:lnTo>
                  <a:lnTo>
                    <a:pt x="265" y="107"/>
                  </a:lnTo>
                  <a:lnTo>
                    <a:pt x="265" y="106"/>
                  </a:lnTo>
                  <a:lnTo>
                    <a:pt x="265" y="104"/>
                  </a:lnTo>
                  <a:lnTo>
                    <a:pt x="269" y="102"/>
                  </a:lnTo>
                  <a:lnTo>
                    <a:pt x="269" y="100"/>
                  </a:lnTo>
                  <a:lnTo>
                    <a:pt x="267" y="98"/>
                  </a:lnTo>
                  <a:lnTo>
                    <a:pt x="263" y="94"/>
                  </a:lnTo>
                  <a:lnTo>
                    <a:pt x="263" y="94"/>
                  </a:lnTo>
                  <a:lnTo>
                    <a:pt x="262" y="92"/>
                  </a:lnTo>
                  <a:lnTo>
                    <a:pt x="262" y="90"/>
                  </a:lnTo>
                  <a:lnTo>
                    <a:pt x="262" y="87"/>
                  </a:lnTo>
                  <a:lnTo>
                    <a:pt x="262" y="81"/>
                  </a:lnTo>
                  <a:lnTo>
                    <a:pt x="262" y="81"/>
                  </a:lnTo>
                  <a:lnTo>
                    <a:pt x="262" y="79"/>
                  </a:lnTo>
                  <a:lnTo>
                    <a:pt x="262" y="79"/>
                  </a:lnTo>
                  <a:lnTo>
                    <a:pt x="262" y="79"/>
                  </a:lnTo>
                  <a:lnTo>
                    <a:pt x="260" y="79"/>
                  </a:lnTo>
                  <a:lnTo>
                    <a:pt x="260" y="79"/>
                  </a:lnTo>
                  <a:lnTo>
                    <a:pt x="260" y="77"/>
                  </a:lnTo>
                  <a:lnTo>
                    <a:pt x="258" y="75"/>
                  </a:lnTo>
                  <a:lnTo>
                    <a:pt x="260" y="73"/>
                  </a:lnTo>
                  <a:lnTo>
                    <a:pt x="260" y="70"/>
                  </a:lnTo>
                  <a:lnTo>
                    <a:pt x="262" y="70"/>
                  </a:lnTo>
                  <a:lnTo>
                    <a:pt x="263" y="70"/>
                  </a:lnTo>
                  <a:lnTo>
                    <a:pt x="263" y="68"/>
                  </a:lnTo>
                  <a:lnTo>
                    <a:pt x="263" y="66"/>
                  </a:lnTo>
                  <a:lnTo>
                    <a:pt x="263" y="64"/>
                  </a:lnTo>
                  <a:lnTo>
                    <a:pt x="263" y="62"/>
                  </a:lnTo>
                  <a:lnTo>
                    <a:pt x="263" y="62"/>
                  </a:lnTo>
                  <a:lnTo>
                    <a:pt x="263" y="62"/>
                  </a:lnTo>
                  <a:lnTo>
                    <a:pt x="262" y="62"/>
                  </a:lnTo>
                  <a:lnTo>
                    <a:pt x="262" y="60"/>
                  </a:lnTo>
                  <a:lnTo>
                    <a:pt x="260" y="60"/>
                  </a:lnTo>
                  <a:lnTo>
                    <a:pt x="260" y="62"/>
                  </a:lnTo>
                  <a:lnTo>
                    <a:pt x="260" y="62"/>
                  </a:lnTo>
                  <a:lnTo>
                    <a:pt x="258" y="62"/>
                  </a:lnTo>
                  <a:lnTo>
                    <a:pt x="256" y="62"/>
                  </a:lnTo>
                  <a:lnTo>
                    <a:pt x="254" y="62"/>
                  </a:lnTo>
                  <a:lnTo>
                    <a:pt x="252" y="62"/>
                  </a:lnTo>
                  <a:lnTo>
                    <a:pt x="248" y="60"/>
                  </a:lnTo>
                  <a:lnTo>
                    <a:pt x="246" y="60"/>
                  </a:lnTo>
                  <a:lnTo>
                    <a:pt x="245" y="58"/>
                  </a:lnTo>
                  <a:lnTo>
                    <a:pt x="239" y="60"/>
                  </a:lnTo>
                  <a:lnTo>
                    <a:pt x="239" y="58"/>
                  </a:lnTo>
                  <a:lnTo>
                    <a:pt x="239" y="58"/>
                  </a:lnTo>
                  <a:lnTo>
                    <a:pt x="237" y="60"/>
                  </a:lnTo>
                  <a:lnTo>
                    <a:pt x="237" y="60"/>
                  </a:lnTo>
                  <a:lnTo>
                    <a:pt x="237" y="62"/>
                  </a:lnTo>
                  <a:lnTo>
                    <a:pt x="233" y="64"/>
                  </a:lnTo>
                  <a:lnTo>
                    <a:pt x="231" y="68"/>
                  </a:lnTo>
                  <a:lnTo>
                    <a:pt x="229" y="68"/>
                  </a:lnTo>
                  <a:lnTo>
                    <a:pt x="229" y="68"/>
                  </a:lnTo>
                  <a:lnTo>
                    <a:pt x="229" y="68"/>
                  </a:lnTo>
                  <a:lnTo>
                    <a:pt x="229" y="68"/>
                  </a:lnTo>
                  <a:lnTo>
                    <a:pt x="227" y="66"/>
                  </a:lnTo>
                  <a:lnTo>
                    <a:pt x="222" y="64"/>
                  </a:lnTo>
                  <a:lnTo>
                    <a:pt x="220" y="64"/>
                  </a:lnTo>
                  <a:lnTo>
                    <a:pt x="220" y="66"/>
                  </a:lnTo>
                  <a:lnTo>
                    <a:pt x="218" y="68"/>
                  </a:lnTo>
                  <a:lnTo>
                    <a:pt x="216" y="68"/>
                  </a:lnTo>
                  <a:lnTo>
                    <a:pt x="214" y="68"/>
                  </a:lnTo>
                  <a:lnTo>
                    <a:pt x="212" y="66"/>
                  </a:lnTo>
                  <a:lnTo>
                    <a:pt x="212" y="66"/>
                  </a:lnTo>
                  <a:lnTo>
                    <a:pt x="210" y="64"/>
                  </a:lnTo>
                  <a:lnTo>
                    <a:pt x="210" y="64"/>
                  </a:lnTo>
                  <a:lnTo>
                    <a:pt x="210" y="62"/>
                  </a:lnTo>
                  <a:lnTo>
                    <a:pt x="210" y="62"/>
                  </a:lnTo>
                  <a:lnTo>
                    <a:pt x="210" y="60"/>
                  </a:lnTo>
                  <a:lnTo>
                    <a:pt x="209" y="58"/>
                  </a:lnTo>
                  <a:lnTo>
                    <a:pt x="209" y="58"/>
                  </a:lnTo>
                  <a:lnTo>
                    <a:pt x="207" y="56"/>
                  </a:lnTo>
                  <a:lnTo>
                    <a:pt x="207" y="54"/>
                  </a:lnTo>
                  <a:lnTo>
                    <a:pt x="207" y="53"/>
                  </a:lnTo>
                  <a:lnTo>
                    <a:pt x="207" y="53"/>
                  </a:lnTo>
                  <a:lnTo>
                    <a:pt x="205" y="51"/>
                  </a:lnTo>
                  <a:lnTo>
                    <a:pt x="205" y="49"/>
                  </a:lnTo>
                  <a:lnTo>
                    <a:pt x="205" y="49"/>
                  </a:lnTo>
                  <a:lnTo>
                    <a:pt x="209" y="45"/>
                  </a:lnTo>
                  <a:lnTo>
                    <a:pt x="209" y="43"/>
                  </a:lnTo>
                  <a:lnTo>
                    <a:pt x="209" y="43"/>
                  </a:lnTo>
                  <a:lnTo>
                    <a:pt x="210" y="41"/>
                  </a:lnTo>
                  <a:lnTo>
                    <a:pt x="210" y="41"/>
                  </a:lnTo>
                  <a:lnTo>
                    <a:pt x="212" y="41"/>
                  </a:lnTo>
                  <a:lnTo>
                    <a:pt x="212" y="39"/>
                  </a:lnTo>
                  <a:lnTo>
                    <a:pt x="212" y="39"/>
                  </a:lnTo>
                  <a:lnTo>
                    <a:pt x="212" y="36"/>
                  </a:lnTo>
                  <a:lnTo>
                    <a:pt x="214" y="32"/>
                  </a:lnTo>
                  <a:lnTo>
                    <a:pt x="214" y="32"/>
                  </a:lnTo>
                  <a:lnTo>
                    <a:pt x="216" y="26"/>
                  </a:lnTo>
                  <a:lnTo>
                    <a:pt x="216" y="24"/>
                  </a:lnTo>
                  <a:lnTo>
                    <a:pt x="216" y="20"/>
                  </a:lnTo>
                  <a:lnTo>
                    <a:pt x="216" y="20"/>
                  </a:lnTo>
                  <a:lnTo>
                    <a:pt x="216" y="20"/>
                  </a:lnTo>
                  <a:lnTo>
                    <a:pt x="216" y="20"/>
                  </a:lnTo>
                  <a:lnTo>
                    <a:pt x="214" y="20"/>
                  </a:lnTo>
                  <a:lnTo>
                    <a:pt x="214" y="20"/>
                  </a:lnTo>
                  <a:lnTo>
                    <a:pt x="212" y="20"/>
                  </a:lnTo>
                  <a:lnTo>
                    <a:pt x="212" y="18"/>
                  </a:lnTo>
                  <a:lnTo>
                    <a:pt x="212" y="18"/>
                  </a:lnTo>
                  <a:lnTo>
                    <a:pt x="210" y="18"/>
                  </a:lnTo>
                  <a:lnTo>
                    <a:pt x="210" y="18"/>
                  </a:lnTo>
                  <a:lnTo>
                    <a:pt x="210" y="17"/>
                  </a:lnTo>
                  <a:lnTo>
                    <a:pt x="210" y="17"/>
                  </a:lnTo>
                  <a:lnTo>
                    <a:pt x="210" y="17"/>
                  </a:lnTo>
                  <a:lnTo>
                    <a:pt x="209" y="13"/>
                  </a:lnTo>
                  <a:lnTo>
                    <a:pt x="205" y="5"/>
                  </a:lnTo>
                  <a:lnTo>
                    <a:pt x="203" y="3"/>
                  </a:lnTo>
                  <a:lnTo>
                    <a:pt x="201" y="3"/>
                  </a:lnTo>
                  <a:lnTo>
                    <a:pt x="197" y="3"/>
                  </a:lnTo>
                  <a:lnTo>
                    <a:pt x="195" y="5"/>
                  </a:lnTo>
                  <a:lnTo>
                    <a:pt x="195" y="7"/>
                  </a:lnTo>
                  <a:lnTo>
                    <a:pt x="193" y="9"/>
                  </a:lnTo>
                  <a:lnTo>
                    <a:pt x="193" y="9"/>
                  </a:lnTo>
                  <a:lnTo>
                    <a:pt x="193" y="9"/>
                  </a:lnTo>
                  <a:lnTo>
                    <a:pt x="191" y="9"/>
                  </a:lnTo>
                  <a:lnTo>
                    <a:pt x="191" y="11"/>
                  </a:lnTo>
                  <a:lnTo>
                    <a:pt x="191" y="11"/>
                  </a:lnTo>
                  <a:lnTo>
                    <a:pt x="191" y="13"/>
                  </a:lnTo>
                  <a:lnTo>
                    <a:pt x="190" y="15"/>
                  </a:lnTo>
                  <a:lnTo>
                    <a:pt x="188" y="15"/>
                  </a:lnTo>
                  <a:lnTo>
                    <a:pt x="188" y="15"/>
                  </a:lnTo>
                  <a:lnTo>
                    <a:pt x="186" y="13"/>
                  </a:lnTo>
                  <a:lnTo>
                    <a:pt x="186" y="11"/>
                  </a:lnTo>
                  <a:lnTo>
                    <a:pt x="186" y="9"/>
                  </a:lnTo>
                  <a:lnTo>
                    <a:pt x="184" y="7"/>
                  </a:lnTo>
                  <a:lnTo>
                    <a:pt x="182" y="5"/>
                  </a:lnTo>
                  <a:lnTo>
                    <a:pt x="182" y="5"/>
                  </a:lnTo>
                  <a:lnTo>
                    <a:pt x="182" y="5"/>
                  </a:lnTo>
                  <a:lnTo>
                    <a:pt x="180" y="5"/>
                  </a:lnTo>
                  <a:lnTo>
                    <a:pt x="180" y="3"/>
                  </a:lnTo>
                  <a:lnTo>
                    <a:pt x="180" y="3"/>
                  </a:lnTo>
                  <a:lnTo>
                    <a:pt x="178" y="3"/>
                  </a:lnTo>
                  <a:lnTo>
                    <a:pt x="178" y="3"/>
                  </a:lnTo>
                  <a:lnTo>
                    <a:pt x="176" y="1"/>
                  </a:lnTo>
                  <a:lnTo>
                    <a:pt x="176" y="1"/>
                  </a:lnTo>
                  <a:lnTo>
                    <a:pt x="176" y="1"/>
                  </a:lnTo>
                  <a:lnTo>
                    <a:pt x="176" y="0"/>
                  </a:lnTo>
                  <a:lnTo>
                    <a:pt x="176" y="0"/>
                  </a:lnTo>
                  <a:lnTo>
                    <a:pt x="174" y="0"/>
                  </a:lnTo>
                  <a:lnTo>
                    <a:pt x="174" y="0"/>
                  </a:lnTo>
                  <a:lnTo>
                    <a:pt x="171" y="0"/>
                  </a:lnTo>
                  <a:lnTo>
                    <a:pt x="171" y="1"/>
                  </a:lnTo>
                  <a:lnTo>
                    <a:pt x="169" y="1"/>
                  </a:lnTo>
                  <a:lnTo>
                    <a:pt x="167" y="3"/>
                  </a:lnTo>
                  <a:lnTo>
                    <a:pt x="167" y="5"/>
                  </a:lnTo>
                  <a:lnTo>
                    <a:pt x="167" y="7"/>
                  </a:lnTo>
                  <a:lnTo>
                    <a:pt x="165" y="7"/>
                  </a:lnTo>
                  <a:lnTo>
                    <a:pt x="163" y="9"/>
                  </a:lnTo>
                  <a:lnTo>
                    <a:pt x="161" y="7"/>
                  </a:lnTo>
                  <a:lnTo>
                    <a:pt x="159" y="9"/>
                  </a:lnTo>
                  <a:lnTo>
                    <a:pt x="157" y="9"/>
                  </a:lnTo>
                  <a:lnTo>
                    <a:pt x="156" y="9"/>
                  </a:lnTo>
                  <a:lnTo>
                    <a:pt x="156" y="9"/>
                  </a:lnTo>
                  <a:lnTo>
                    <a:pt x="154" y="9"/>
                  </a:lnTo>
                  <a:lnTo>
                    <a:pt x="154" y="9"/>
                  </a:lnTo>
                  <a:lnTo>
                    <a:pt x="154" y="9"/>
                  </a:lnTo>
                  <a:lnTo>
                    <a:pt x="152" y="9"/>
                  </a:lnTo>
                  <a:lnTo>
                    <a:pt x="152" y="9"/>
                  </a:lnTo>
                  <a:lnTo>
                    <a:pt x="146" y="7"/>
                  </a:lnTo>
                  <a:lnTo>
                    <a:pt x="142" y="5"/>
                  </a:lnTo>
                  <a:lnTo>
                    <a:pt x="142" y="3"/>
                  </a:lnTo>
                  <a:lnTo>
                    <a:pt x="140" y="5"/>
                  </a:lnTo>
                  <a:lnTo>
                    <a:pt x="140" y="5"/>
                  </a:lnTo>
                  <a:lnTo>
                    <a:pt x="144" y="9"/>
                  </a:lnTo>
                  <a:lnTo>
                    <a:pt x="144" y="9"/>
                  </a:lnTo>
                  <a:lnTo>
                    <a:pt x="144" y="15"/>
                  </a:lnTo>
                  <a:lnTo>
                    <a:pt x="146" y="17"/>
                  </a:lnTo>
                  <a:lnTo>
                    <a:pt x="148" y="17"/>
                  </a:lnTo>
                  <a:lnTo>
                    <a:pt x="148" y="18"/>
                  </a:lnTo>
                  <a:lnTo>
                    <a:pt x="146" y="20"/>
                  </a:lnTo>
                  <a:lnTo>
                    <a:pt x="146" y="20"/>
                  </a:lnTo>
                  <a:lnTo>
                    <a:pt x="144" y="22"/>
                  </a:lnTo>
                  <a:lnTo>
                    <a:pt x="144" y="22"/>
                  </a:lnTo>
                  <a:lnTo>
                    <a:pt x="142" y="24"/>
                  </a:lnTo>
                  <a:lnTo>
                    <a:pt x="133" y="26"/>
                  </a:lnTo>
                  <a:lnTo>
                    <a:pt x="133" y="28"/>
                  </a:lnTo>
                  <a:lnTo>
                    <a:pt x="131" y="26"/>
                  </a:lnTo>
                  <a:lnTo>
                    <a:pt x="127" y="24"/>
                  </a:lnTo>
                  <a:lnTo>
                    <a:pt x="127" y="24"/>
                  </a:lnTo>
                  <a:lnTo>
                    <a:pt x="123" y="22"/>
                  </a:lnTo>
                  <a:lnTo>
                    <a:pt x="123" y="22"/>
                  </a:lnTo>
                  <a:lnTo>
                    <a:pt x="120" y="22"/>
                  </a:lnTo>
                  <a:lnTo>
                    <a:pt x="118" y="24"/>
                  </a:lnTo>
                  <a:lnTo>
                    <a:pt x="114" y="26"/>
                  </a:lnTo>
                  <a:lnTo>
                    <a:pt x="114" y="28"/>
                  </a:lnTo>
                  <a:lnTo>
                    <a:pt x="112" y="34"/>
                  </a:lnTo>
                  <a:lnTo>
                    <a:pt x="112" y="34"/>
                  </a:lnTo>
                  <a:lnTo>
                    <a:pt x="112" y="36"/>
                  </a:lnTo>
                  <a:lnTo>
                    <a:pt x="112" y="36"/>
                  </a:lnTo>
                  <a:lnTo>
                    <a:pt x="112" y="37"/>
                  </a:lnTo>
                  <a:lnTo>
                    <a:pt x="112" y="37"/>
                  </a:lnTo>
                  <a:lnTo>
                    <a:pt x="112" y="37"/>
                  </a:lnTo>
                  <a:lnTo>
                    <a:pt x="112" y="37"/>
                  </a:lnTo>
                  <a:lnTo>
                    <a:pt x="112" y="39"/>
                  </a:lnTo>
                  <a:lnTo>
                    <a:pt x="112" y="41"/>
                  </a:lnTo>
                  <a:lnTo>
                    <a:pt x="112" y="43"/>
                  </a:lnTo>
                  <a:lnTo>
                    <a:pt x="112" y="45"/>
                  </a:lnTo>
                  <a:lnTo>
                    <a:pt x="112" y="45"/>
                  </a:lnTo>
                  <a:lnTo>
                    <a:pt x="110" y="47"/>
                  </a:lnTo>
                  <a:lnTo>
                    <a:pt x="108" y="47"/>
                  </a:lnTo>
                  <a:lnTo>
                    <a:pt x="104" y="49"/>
                  </a:lnTo>
                  <a:lnTo>
                    <a:pt x="104" y="49"/>
                  </a:lnTo>
                  <a:lnTo>
                    <a:pt x="103" y="47"/>
                  </a:lnTo>
                  <a:lnTo>
                    <a:pt x="103" y="47"/>
                  </a:lnTo>
                  <a:lnTo>
                    <a:pt x="101" y="47"/>
                  </a:lnTo>
                  <a:lnTo>
                    <a:pt x="99" y="45"/>
                  </a:lnTo>
                  <a:lnTo>
                    <a:pt x="95" y="49"/>
                  </a:lnTo>
                  <a:lnTo>
                    <a:pt x="93" y="49"/>
                  </a:lnTo>
                  <a:lnTo>
                    <a:pt x="87" y="51"/>
                  </a:lnTo>
                  <a:lnTo>
                    <a:pt x="87" y="51"/>
                  </a:lnTo>
                  <a:lnTo>
                    <a:pt x="85" y="51"/>
                  </a:lnTo>
                  <a:lnTo>
                    <a:pt x="85" y="53"/>
                  </a:lnTo>
                  <a:lnTo>
                    <a:pt x="84" y="53"/>
                  </a:lnTo>
                  <a:lnTo>
                    <a:pt x="84" y="53"/>
                  </a:lnTo>
                  <a:lnTo>
                    <a:pt x="82" y="53"/>
                  </a:lnTo>
                  <a:lnTo>
                    <a:pt x="82" y="54"/>
                  </a:lnTo>
                  <a:lnTo>
                    <a:pt x="80" y="54"/>
                  </a:lnTo>
                  <a:lnTo>
                    <a:pt x="80" y="54"/>
                  </a:lnTo>
                  <a:lnTo>
                    <a:pt x="80" y="54"/>
                  </a:lnTo>
                  <a:lnTo>
                    <a:pt x="78" y="54"/>
                  </a:lnTo>
                  <a:lnTo>
                    <a:pt x="78" y="53"/>
                  </a:lnTo>
                  <a:lnTo>
                    <a:pt x="78" y="53"/>
                  </a:lnTo>
                  <a:lnTo>
                    <a:pt x="76" y="53"/>
                  </a:lnTo>
                  <a:lnTo>
                    <a:pt x="74" y="54"/>
                  </a:lnTo>
                  <a:lnTo>
                    <a:pt x="70" y="54"/>
                  </a:lnTo>
                  <a:lnTo>
                    <a:pt x="68" y="54"/>
                  </a:lnTo>
                  <a:lnTo>
                    <a:pt x="65" y="54"/>
                  </a:lnTo>
                  <a:lnTo>
                    <a:pt x="63" y="54"/>
                  </a:lnTo>
                  <a:lnTo>
                    <a:pt x="61" y="56"/>
                  </a:lnTo>
                  <a:lnTo>
                    <a:pt x="59" y="54"/>
                  </a:lnTo>
                  <a:lnTo>
                    <a:pt x="59" y="54"/>
                  </a:lnTo>
                  <a:lnTo>
                    <a:pt x="59" y="53"/>
                  </a:lnTo>
                  <a:lnTo>
                    <a:pt x="59" y="53"/>
                  </a:lnTo>
                  <a:lnTo>
                    <a:pt x="59" y="51"/>
                  </a:lnTo>
                  <a:lnTo>
                    <a:pt x="57" y="51"/>
                  </a:lnTo>
                  <a:lnTo>
                    <a:pt x="53" y="49"/>
                  </a:lnTo>
                  <a:lnTo>
                    <a:pt x="51" y="47"/>
                  </a:lnTo>
                  <a:lnTo>
                    <a:pt x="50" y="47"/>
                  </a:lnTo>
                  <a:lnTo>
                    <a:pt x="50" y="47"/>
                  </a:lnTo>
                  <a:lnTo>
                    <a:pt x="50" y="47"/>
                  </a:lnTo>
                  <a:lnTo>
                    <a:pt x="48" y="45"/>
                  </a:lnTo>
                  <a:lnTo>
                    <a:pt x="46" y="45"/>
                  </a:lnTo>
                  <a:lnTo>
                    <a:pt x="46" y="47"/>
                  </a:lnTo>
                  <a:lnTo>
                    <a:pt x="46" y="51"/>
                  </a:lnTo>
                  <a:lnTo>
                    <a:pt x="46" y="53"/>
                  </a:lnTo>
                  <a:lnTo>
                    <a:pt x="46" y="54"/>
                  </a:lnTo>
                  <a:lnTo>
                    <a:pt x="46" y="56"/>
                  </a:lnTo>
                  <a:lnTo>
                    <a:pt x="46" y="56"/>
                  </a:lnTo>
                  <a:lnTo>
                    <a:pt x="44" y="58"/>
                  </a:lnTo>
                  <a:lnTo>
                    <a:pt x="44" y="58"/>
                  </a:lnTo>
                  <a:lnTo>
                    <a:pt x="44" y="58"/>
                  </a:lnTo>
                  <a:lnTo>
                    <a:pt x="42" y="58"/>
                  </a:lnTo>
                  <a:lnTo>
                    <a:pt x="42" y="60"/>
                  </a:lnTo>
                  <a:lnTo>
                    <a:pt x="42" y="60"/>
                  </a:lnTo>
                  <a:lnTo>
                    <a:pt x="36" y="62"/>
                  </a:lnTo>
                  <a:lnTo>
                    <a:pt x="34" y="62"/>
                  </a:lnTo>
                  <a:lnTo>
                    <a:pt x="34" y="64"/>
                  </a:lnTo>
                  <a:lnTo>
                    <a:pt x="34" y="64"/>
                  </a:lnTo>
                  <a:lnTo>
                    <a:pt x="34" y="66"/>
                  </a:lnTo>
                  <a:lnTo>
                    <a:pt x="34" y="68"/>
                  </a:lnTo>
                  <a:lnTo>
                    <a:pt x="34" y="68"/>
                  </a:lnTo>
                  <a:lnTo>
                    <a:pt x="34" y="68"/>
                  </a:lnTo>
                  <a:lnTo>
                    <a:pt x="34" y="68"/>
                  </a:lnTo>
                  <a:lnTo>
                    <a:pt x="32" y="70"/>
                  </a:lnTo>
                  <a:lnTo>
                    <a:pt x="31" y="71"/>
                  </a:lnTo>
                  <a:lnTo>
                    <a:pt x="29" y="75"/>
                  </a:lnTo>
                  <a:lnTo>
                    <a:pt x="29" y="75"/>
                  </a:lnTo>
                  <a:lnTo>
                    <a:pt x="29" y="77"/>
                  </a:lnTo>
                  <a:lnTo>
                    <a:pt x="29" y="77"/>
                  </a:lnTo>
                  <a:lnTo>
                    <a:pt x="31" y="79"/>
                  </a:lnTo>
                  <a:lnTo>
                    <a:pt x="31" y="81"/>
                  </a:lnTo>
                  <a:lnTo>
                    <a:pt x="31" y="81"/>
                  </a:lnTo>
                  <a:lnTo>
                    <a:pt x="31" y="83"/>
                  </a:lnTo>
                  <a:lnTo>
                    <a:pt x="31" y="83"/>
                  </a:lnTo>
                  <a:lnTo>
                    <a:pt x="29" y="83"/>
                  </a:lnTo>
                  <a:lnTo>
                    <a:pt x="29" y="83"/>
                  </a:lnTo>
                  <a:lnTo>
                    <a:pt x="29" y="83"/>
                  </a:lnTo>
                  <a:lnTo>
                    <a:pt x="29" y="85"/>
                  </a:lnTo>
                  <a:lnTo>
                    <a:pt x="31" y="87"/>
                  </a:lnTo>
                  <a:lnTo>
                    <a:pt x="31" y="87"/>
                  </a:lnTo>
                  <a:lnTo>
                    <a:pt x="32" y="89"/>
                  </a:lnTo>
                  <a:lnTo>
                    <a:pt x="32" y="89"/>
                  </a:lnTo>
                  <a:lnTo>
                    <a:pt x="32" y="94"/>
                  </a:lnTo>
                  <a:lnTo>
                    <a:pt x="31" y="96"/>
                  </a:lnTo>
                  <a:lnTo>
                    <a:pt x="31" y="96"/>
                  </a:lnTo>
                  <a:lnTo>
                    <a:pt x="27" y="100"/>
                  </a:lnTo>
                  <a:lnTo>
                    <a:pt x="25" y="102"/>
                  </a:lnTo>
                  <a:lnTo>
                    <a:pt x="25" y="104"/>
                  </a:lnTo>
                  <a:lnTo>
                    <a:pt x="25" y="106"/>
                  </a:lnTo>
                  <a:lnTo>
                    <a:pt x="23" y="106"/>
                  </a:lnTo>
                  <a:lnTo>
                    <a:pt x="23" y="107"/>
                  </a:lnTo>
                  <a:lnTo>
                    <a:pt x="21" y="107"/>
                  </a:lnTo>
                  <a:lnTo>
                    <a:pt x="21" y="109"/>
                  </a:lnTo>
                  <a:lnTo>
                    <a:pt x="23" y="111"/>
                  </a:lnTo>
                  <a:lnTo>
                    <a:pt x="25" y="111"/>
                  </a:lnTo>
                  <a:lnTo>
                    <a:pt x="25" y="113"/>
                  </a:lnTo>
                  <a:lnTo>
                    <a:pt x="27" y="113"/>
                  </a:lnTo>
                  <a:lnTo>
                    <a:pt x="25" y="115"/>
                  </a:lnTo>
                  <a:lnTo>
                    <a:pt x="25" y="115"/>
                  </a:lnTo>
                  <a:lnTo>
                    <a:pt x="27" y="119"/>
                  </a:lnTo>
                  <a:lnTo>
                    <a:pt x="27" y="119"/>
                  </a:lnTo>
                  <a:lnTo>
                    <a:pt x="27" y="121"/>
                  </a:lnTo>
                  <a:lnTo>
                    <a:pt x="27" y="124"/>
                  </a:lnTo>
                  <a:lnTo>
                    <a:pt x="29" y="126"/>
                  </a:lnTo>
                  <a:lnTo>
                    <a:pt x="29" y="130"/>
                  </a:lnTo>
                  <a:lnTo>
                    <a:pt x="29" y="132"/>
                  </a:lnTo>
                  <a:lnTo>
                    <a:pt x="27" y="134"/>
                  </a:lnTo>
                  <a:lnTo>
                    <a:pt x="27" y="134"/>
                  </a:lnTo>
                  <a:lnTo>
                    <a:pt x="27" y="134"/>
                  </a:lnTo>
                  <a:lnTo>
                    <a:pt x="23" y="134"/>
                  </a:lnTo>
                  <a:lnTo>
                    <a:pt x="19" y="134"/>
                  </a:lnTo>
                  <a:lnTo>
                    <a:pt x="19" y="134"/>
                  </a:lnTo>
                  <a:lnTo>
                    <a:pt x="14" y="138"/>
                  </a:lnTo>
                  <a:lnTo>
                    <a:pt x="12" y="140"/>
                  </a:lnTo>
                  <a:lnTo>
                    <a:pt x="8" y="138"/>
                  </a:lnTo>
                  <a:lnTo>
                    <a:pt x="6" y="140"/>
                  </a:lnTo>
                  <a:lnTo>
                    <a:pt x="6" y="140"/>
                  </a:lnTo>
                  <a:lnTo>
                    <a:pt x="6" y="138"/>
                  </a:lnTo>
                  <a:lnTo>
                    <a:pt x="4" y="138"/>
                  </a:lnTo>
                  <a:lnTo>
                    <a:pt x="4" y="138"/>
                  </a:lnTo>
                  <a:lnTo>
                    <a:pt x="4" y="136"/>
                  </a:lnTo>
                  <a:lnTo>
                    <a:pt x="2" y="134"/>
                  </a:lnTo>
                  <a:lnTo>
                    <a:pt x="0" y="134"/>
                  </a:lnTo>
                  <a:lnTo>
                    <a:pt x="0" y="136"/>
                  </a:lnTo>
                  <a:lnTo>
                    <a:pt x="2" y="136"/>
                  </a:lnTo>
                  <a:lnTo>
                    <a:pt x="4" y="138"/>
                  </a:lnTo>
                  <a:lnTo>
                    <a:pt x="4" y="140"/>
                  </a:lnTo>
                  <a:lnTo>
                    <a:pt x="6" y="142"/>
                  </a:lnTo>
                  <a:lnTo>
                    <a:pt x="8" y="145"/>
                  </a:lnTo>
                  <a:lnTo>
                    <a:pt x="8" y="147"/>
                  </a:lnTo>
                  <a:lnTo>
                    <a:pt x="8" y="147"/>
                  </a:lnTo>
                  <a:lnTo>
                    <a:pt x="8" y="149"/>
                  </a:lnTo>
                  <a:lnTo>
                    <a:pt x="8" y="151"/>
                  </a:lnTo>
                  <a:lnTo>
                    <a:pt x="10" y="153"/>
                  </a:lnTo>
                  <a:lnTo>
                    <a:pt x="12" y="155"/>
                  </a:lnTo>
                  <a:lnTo>
                    <a:pt x="14" y="155"/>
                  </a:lnTo>
                  <a:lnTo>
                    <a:pt x="14" y="155"/>
                  </a:lnTo>
                  <a:lnTo>
                    <a:pt x="14" y="153"/>
                  </a:lnTo>
                  <a:lnTo>
                    <a:pt x="15" y="151"/>
                  </a:lnTo>
                  <a:lnTo>
                    <a:pt x="15" y="151"/>
                  </a:lnTo>
                  <a:lnTo>
                    <a:pt x="15" y="149"/>
                  </a:lnTo>
                  <a:lnTo>
                    <a:pt x="19" y="151"/>
                  </a:lnTo>
                  <a:lnTo>
                    <a:pt x="19" y="151"/>
                  </a:lnTo>
                  <a:lnTo>
                    <a:pt x="21" y="153"/>
                  </a:lnTo>
                  <a:lnTo>
                    <a:pt x="21" y="155"/>
                  </a:lnTo>
                  <a:lnTo>
                    <a:pt x="19" y="155"/>
                  </a:lnTo>
                  <a:lnTo>
                    <a:pt x="19" y="155"/>
                  </a:lnTo>
                  <a:lnTo>
                    <a:pt x="19" y="157"/>
                  </a:lnTo>
                  <a:lnTo>
                    <a:pt x="19" y="159"/>
                  </a:lnTo>
                  <a:lnTo>
                    <a:pt x="23" y="162"/>
                  </a:lnTo>
                  <a:lnTo>
                    <a:pt x="23" y="162"/>
                  </a:lnTo>
                  <a:lnTo>
                    <a:pt x="23" y="164"/>
                  </a:lnTo>
                  <a:lnTo>
                    <a:pt x="23" y="164"/>
                  </a:lnTo>
                  <a:lnTo>
                    <a:pt x="23" y="164"/>
                  </a:lnTo>
                  <a:lnTo>
                    <a:pt x="25" y="166"/>
                  </a:lnTo>
                  <a:lnTo>
                    <a:pt x="25" y="166"/>
                  </a:lnTo>
                  <a:lnTo>
                    <a:pt x="25" y="168"/>
                  </a:lnTo>
                  <a:lnTo>
                    <a:pt x="23" y="168"/>
                  </a:lnTo>
                  <a:lnTo>
                    <a:pt x="23" y="168"/>
                  </a:lnTo>
                  <a:lnTo>
                    <a:pt x="23" y="170"/>
                  </a:lnTo>
                  <a:lnTo>
                    <a:pt x="25" y="170"/>
                  </a:lnTo>
                  <a:lnTo>
                    <a:pt x="25" y="170"/>
                  </a:lnTo>
                  <a:lnTo>
                    <a:pt x="25" y="170"/>
                  </a:lnTo>
                  <a:lnTo>
                    <a:pt x="25" y="170"/>
                  </a:lnTo>
                  <a:lnTo>
                    <a:pt x="25" y="170"/>
                  </a:lnTo>
                  <a:lnTo>
                    <a:pt x="27" y="170"/>
                  </a:lnTo>
                  <a:lnTo>
                    <a:pt x="27" y="174"/>
                  </a:lnTo>
                  <a:lnTo>
                    <a:pt x="27" y="174"/>
                  </a:lnTo>
                  <a:lnTo>
                    <a:pt x="27" y="174"/>
                  </a:lnTo>
                  <a:lnTo>
                    <a:pt x="29" y="176"/>
                  </a:lnTo>
                  <a:lnTo>
                    <a:pt x="29" y="176"/>
                  </a:lnTo>
                  <a:lnTo>
                    <a:pt x="29" y="176"/>
                  </a:lnTo>
                  <a:lnTo>
                    <a:pt x="27" y="176"/>
                  </a:lnTo>
                  <a:lnTo>
                    <a:pt x="25" y="178"/>
                  </a:lnTo>
                  <a:lnTo>
                    <a:pt x="23" y="181"/>
                  </a:lnTo>
                  <a:lnTo>
                    <a:pt x="23" y="181"/>
                  </a:lnTo>
                  <a:lnTo>
                    <a:pt x="25" y="185"/>
                  </a:lnTo>
                  <a:lnTo>
                    <a:pt x="23" y="185"/>
                  </a:lnTo>
                  <a:lnTo>
                    <a:pt x="23" y="187"/>
                  </a:lnTo>
                  <a:lnTo>
                    <a:pt x="25" y="187"/>
                  </a:lnTo>
                  <a:lnTo>
                    <a:pt x="25" y="187"/>
                  </a:lnTo>
                  <a:lnTo>
                    <a:pt x="25" y="189"/>
                  </a:lnTo>
                  <a:lnTo>
                    <a:pt x="25" y="189"/>
                  </a:lnTo>
                  <a:lnTo>
                    <a:pt x="27" y="191"/>
                  </a:lnTo>
                  <a:lnTo>
                    <a:pt x="27" y="193"/>
                  </a:lnTo>
                  <a:lnTo>
                    <a:pt x="29" y="193"/>
                  </a:lnTo>
                  <a:lnTo>
                    <a:pt x="29" y="193"/>
                  </a:lnTo>
                  <a:lnTo>
                    <a:pt x="29" y="195"/>
                  </a:lnTo>
                  <a:lnTo>
                    <a:pt x="29" y="195"/>
                  </a:lnTo>
                  <a:lnTo>
                    <a:pt x="29" y="196"/>
                  </a:lnTo>
                  <a:lnTo>
                    <a:pt x="40" y="206"/>
                  </a:lnTo>
                  <a:lnTo>
                    <a:pt x="42" y="208"/>
                  </a:lnTo>
                  <a:lnTo>
                    <a:pt x="42" y="208"/>
                  </a:lnTo>
                  <a:lnTo>
                    <a:pt x="44" y="208"/>
                  </a:lnTo>
                  <a:lnTo>
                    <a:pt x="44" y="210"/>
                  </a:lnTo>
                  <a:lnTo>
                    <a:pt x="44" y="210"/>
                  </a:lnTo>
                  <a:lnTo>
                    <a:pt x="46" y="212"/>
                  </a:lnTo>
                  <a:lnTo>
                    <a:pt x="46" y="213"/>
                  </a:lnTo>
                  <a:lnTo>
                    <a:pt x="48" y="215"/>
                  </a:lnTo>
                  <a:lnTo>
                    <a:pt x="48" y="215"/>
                  </a:lnTo>
                  <a:lnTo>
                    <a:pt x="50" y="217"/>
                  </a:lnTo>
                  <a:lnTo>
                    <a:pt x="50" y="217"/>
                  </a:lnTo>
                  <a:lnTo>
                    <a:pt x="51" y="217"/>
                  </a:lnTo>
                  <a:lnTo>
                    <a:pt x="51" y="219"/>
                  </a:lnTo>
                  <a:lnTo>
                    <a:pt x="51" y="219"/>
                  </a:lnTo>
                  <a:lnTo>
                    <a:pt x="51" y="221"/>
                  </a:lnTo>
                  <a:lnTo>
                    <a:pt x="51" y="221"/>
                  </a:lnTo>
                  <a:lnTo>
                    <a:pt x="51" y="223"/>
                  </a:lnTo>
                  <a:lnTo>
                    <a:pt x="57" y="229"/>
                  </a:lnTo>
                  <a:lnTo>
                    <a:pt x="59" y="229"/>
                  </a:lnTo>
                  <a:lnTo>
                    <a:pt x="59" y="231"/>
                  </a:lnTo>
                  <a:lnTo>
                    <a:pt x="61" y="232"/>
                  </a:lnTo>
                  <a:lnTo>
                    <a:pt x="63" y="234"/>
                  </a:lnTo>
                  <a:lnTo>
                    <a:pt x="63" y="234"/>
                  </a:lnTo>
                  <a:lnTo>
                    <a:pt x="63" y="236"/>
                  </a:lnTo>
                  <a:lnTo>
                    <a:pt x="63" y="236"/>
                  </a:lnTo>
                  <a:lnTo>
                    <a:pt x="65" y="236"/>
                  </a:lnTo>
                  <a:lnTo>
                    <a:pt x="65" y="236"/>
                  </a:lnTo>
                  <a:lnTo>
                    <a:pt x="65" y="238"/>
                  </a:lnTo>
                  <a:lnTo>
                    <a:pt x="65" y="238"/>
                  </a:lnTo>
                  <a:lnTo>
                    <a:pt x="65" y="240"/>
                  </a:lnTo>
                  <a:lnTo>
                    <a:pt x="67" y="240"/>
                  </a:lnTo>
                  <a:lnTo>
                    <a:pt x="67" y="240"/>
                  </a:lnTo>
                  <a:lnTo>
                    <a:pt x="70" y="240"/>
                  </a:lnTo>
                  <a:lnTo>
                    <a:pt x="72" y="240"/>
                  </a:lnTo>
                  <a:lnTo>
                    <a:pt x="72" y="242"/>
                  </a:lnTo>
                  <a:lnTo>
                    <a:pt x="74" y="244"/>
                  </a:lnTo>
                  <a:lnTo>
                    <a:pt x="74" y="244"/>
                  </a:lnTo>
                  <a:lnTo>
                    <a:pt x="76" y="246"/>
                  </a:lnTo>
                  <a:lnTo>
                    <a:pt x="76" y="248"/>
                  </a:lnTo>
                  <a:lnTo>
                    <a:pt x="76" y="248"/>
                  </a:lnTo>
                  <a:lnTo>
                    <a:pt x="78" y="249"/>
                  </a:lnTo>
                  <a:lnTo>
                    <a:pt x="78" y="249"/>
                  </a:lnTo>
                  <a:lnTo>
                    <a:pt x="78" y="251"/>
                  </a:lnTo>
                  <a:lnTo>
                    <a:pt x="80" y="251"/>
                  </a:lnTo>
                  <a:lnTo>
                    <a:pt x="80" y="251"/>
                  </a:lnTo>
                  <a:lnTo>
                    <a:pt x="80" y="253"/>
                  </a:lnTo>
                  <a:lnTo>
                    <a:pt x="80" y="253"/>
                  </a:lnTo>
                  <a:lnTo>
                    <a:pt x="78" y="253"/>
                  </a:lnTo>
                  <a:lnTo>
                    <a:pt x="78" y="253"/>
                  </a:lnTo>
                  <a:lnTo>
                    <a:pt x="78" y="255"/>
                  </a:lnTo>
                  <a:lnTo>
                    <a:pt x="78" y="255"/>
                  </a:lnTo>
                  <a:lnTo>
                    <a:pt x="78" y="255"/>
                  </a:lnTo>
                  <a:lnTo>
                    <a:pt x="80" y="257"/>
                  </a:lnTo>
                  <a:lnTo>
                    <a:pt x="80" y="257"/>
                  </a:lnTo>
                  <a:lnTo>
                    <a:pt x="80" y="257"/>
                  </a:lnTo>
                  <a:lnTo>
                    <a:pt x="78" y="259"/>
                  </a:lnTo>
                  <a:lnTo>
                    <a:pt x="78" y="259"/>
                  </a:lnTo>
                  <a:lnTo>
                    <a:pt x="76" y="259"/>
                  </a:lnTo>
                  <a:lnTo>
                    <a:pt x="76" y="261"/>
                  </a:lnTo>
                  <a:lnTo>
                    <a:pt x="76" y="263"/>
                  </a:lnTo>
                  <a:lnTo>
                    <a:pt x="76" y="263"/>
                  </a:lnTo>
                  <a:lnTo>
                    <a:pt x="78" y="265"/>
                  </a:lnTo>
                  <a:lnTo>
                    <a:pt x="78" y="265"/>
                  </a:lnTo>
                  <a:lnTo>
                    <a:pt x="78" y="267"/>
                  </a:lnTo>
                  <a:lnTo>
                    <a:pt x="80" y="268"/>
                  </a:lnTo>
                  <a:lnTo>
                    <a:pt x="82" y="270"/>
                  </a:lnTo>
                  <a:lnTo>
                    <a:pt x="82" y="272"/>
                  </a:lnTo>
                  <a:lnTo>
                    <a:pt x="84" y="272"/>
                  </a:lnTo>
                  <a:lnTo>
                    <a:pt x="84" y="272"/>
                  </a:lnTo>
                  <a:lnTo>
                    <a:pt x="84" y="274"/>
                  </a:lnTo>
                  <a:lnTo>
                    <a:pt x="82" y="274"/>
                  </a:lnTo>
                  <a:lnTo>
                    <a:pt x="82" y="276"/>
                  </a:lnTo>
                  <a:lnTo>
                    <a:pt x="84" y="276"/>
                  </a:lnTo>
                  <a:lnTo>
                    <a:pt x="87" y="282"/>
                  </a:lnTo>
                  <a:lnTo>
                    <a:pt x="87" y="282"/>
                  </a:lnTo>
                  <a:lnTo>
                    <a:pt x="87" y="284"/>
                  </a:lnTo>
                  <a:lnTo>
                    <a:pt x="87" y="285"/>
                  </a:lnTo>
                  <a:lnTo>
                    <a:pt x="87" y="285"/>
                  </a:lnTo>
                  <a:lnTo>
                    <a:pt x="87" y="287"/>
                  </a:lnTo>
                  <a:lnTo>
                    <a:pt x="89" y="293"/>
                  </a:lnTo>
                  <a:lnTo>
                    <a:pt x="89" y="293"/>
                  </a:lnTo>
                  <a:lnTo>
                    <a:pt x="91" y="295"/>
                  </a:lnTo>
                  <a:lnTo>
                    <a:pt x="91" y="293"/>
                  </a:lnTo>
                  <a:lnTo>
                    <a:pt x="93" y="291"/>
                  </a:lnTo>
                  <a:lnTo>
                    <a:pt x="97" y="287"/>
                  </a:lnTo>
                  <a:lnTo>
                    <a:pt x="99" y="285"/>
                  </a:lnTo>
                  <a:lnTo>
                    <a:pt x="99" y="284"/>
                  </a:lnTo>
                  <a:lnTo>
                    <a:pt x="101" y="282"/>
                  </a:lnTo>
                  <a:lnTo>
                    <a:pt x="101" y="280"/>
                  </a:lnTo>
                  <a:lnTo>
                    <a:pt x="101" y="284"/>
                  </a:lnTo>
                  <a:lnTo>
                    <a:pt x="103" y="284"/>
                  </a:lnTo>
                  <a:lnTo>
                    <a:pt x="104" y="285"/>
                  </a:lnTo>
                  <a:lnTo>
                    <a:pt x="106" y="287"/>
                  </a:lnTo>
                  <a:lnTo>
                    <a:pt x="106" y="287"/>
                  </a:lnTo>
                  <a:lnTo>
                    <a:pt x="104" y="291"/>
                  </a:lnTo>
                  <a:lnTo>
                    <a:pt x="104" y="295"/>
                  </a:lnTo>
                  <a:lnTo>
                    <a:pt x="104" y="295"/>
                  </a:lnTo>
                  <a:lnTo>
                    <a:pt x="103" y="299"/>
                  </a:lnTo>
                  <a:lnTo>
                    <a:pt x="101" y="299"/>
                  </a:lnTo>
                  <a:lnTo>
                    <a:pt x="101" y="301"/>
                  </a:lnTo>
                  <a:lnTo>
                    <a:pt x="101" y="302"/>
                  </a:lnTo>
                  <a:lnTo>
                    <a:pt x="101" y="304"/>
                  </a:lnTo>
                  <a:lnTo>
                    <a:pt x="101" y="304"/>
                  </a:lnTo>
                  <a:lnTo>
                    <a:pt x="99" y="306"/>
                  </a:lnTo>
                  <a:lnTo>
                    <a:pt x="99" y="306"/>
                  </a:lnTo>
                  <a:lnTo>
                    <a:pt x="97" y="306"/>
                  </a:lnTo>
                  <a:lnTo>
                    <a:pt x="97" y="306"/>
                  </a:lnTo>
                  <a:lnTo>
                    <a:pt x="97" y="306"/>
                  </a:lnTo>
                  <a:lnTo>
                    <a:pt x="95" y="306"/>
                  </a:lnTo>
                  <a:lnTo>
                    <a:pt x="91" y="304"/>
                  </a:lnTo>
                  <a:lnTo>
                    <a:pt x="91" y="304"/>
                  </a:lnTo>
                  <a:lnTo>
                    <a:pt x="89" y="306"/>
                  </a:lnTo>
                  <a:lnTo>
                    <a:pt x="89" y="306"/>
                  </a:lnTo>
                  <a:lnTo>
                    <a:pt x="87" y="308"/>
                  </a:lnTo>
                  <a:lnTo>
                    <a:pt x="87" y="310"/>
                  </a:lnTo>
                  <a:lnTo>
                    <a:pt x="85" y="310"/>
                  </a:lnTo>
                  <a:lnTo>
                    <a:pt x="85" y="310"/>
                  </a:lnTo>
                  <a:lnTo>
                    <a:pt x="85" y="310"/>
                  </a:lnTo>
                  <a:lnTo>
                    <a:pt x="84" y="310"/>
                  </a:lnTo>
                  <a:lnTo>
                    <a:pt x="84" y="310"/>
                  </a:lnTo>
                  <a:lnTo>
                    <a:pt x="84" y="310"/>
                  </a:lnTo>
                  <a:lnTo>
                    <a:pt x="82" y="310"/>
                  </a:lnTo>
                  <a:lnTo>
                    <a:pt x="82" y="310"/>
                  </a:lnTo>
                  <a:lnTo>
                    <a:pt x="82" y="312"/>
                  </a:lnTo>
                  <a:lnTo>
                    <a:pt x="84" y="314"/>
                  </a:lnTo>
                  <a:lnTo>
                    <a:pt x="84" y="316"/>
                  </a:lnTo>
                  <a:lnTo>
                    <a:pt x="84" y="316"/>
                  </a:lnTo>
                  <a:lnTo>
                    <a:pt x="84" y="320"/>
                  </a:lnTo>
                  <a:lnTo>
                    <a:pt x="84" y="321"/>
                  </a:lnTo>
                  <a:lnTo>
                    <a:pt x="84" y="323"/>
                  </a:lnTo>
                  <a:lnTo>
                    <a:pt x="84" y="325"/>
                  </a:lnTo>
                  <a:lnTo>
                    <a:pt x="82" y="333"/>
                  </a:lnTo>
                  <a:lnTo>
                    <a:pt x="82" y="333"/>
                  </a:lnTo>
                  <a:lnTo>
                    <a:pt x="82" y="337"/>
                  </a:lnTo>
                  <a:lnTo>
                    <a:pt x="82" y="342"/>
                  </a:lnTo>
                  <a:lnTo>
                    <a:pt x="84" y="352"/>
                  </a:lnTo>
                  <a:lnTo>
                    <a:pt x="84" y="355"/>
                  </a:lnTo>
                  <a:lnTo>
                    <a:pt x="82" y="359"/>
                  </a:lnTo>
                  <a:lnTo>
                    <a:pt x="80" y="361"/>
                  </a:lnTo>
                  <a:lnTo>
                    <a:pt x="80" y="359"/>
                  </a:lnTo>
                  <a:lnTo>
                    <a:pt x="80" y="357"/>
                  </a:lnTo>
                  <a:lnTo>
                    <a:pt x="78" y="357"/>
                  </a:lnTo>
                  <a:lnTo>
                    <a:pt x="76" y="357"/>
                  </a:lnTo>
                  <a:lnTo>
                    <a:pt x="76" y="357"/>
                  </a:lnTo>
                  <a:lnTo>
                    <a:pt x="74" y="357"/>
                  </a:lnTo>
                  <a:lnTo>
                    <a:pt x="72" y="357"/>
                  </a:lnTo>
                  <a:lnTo>
                    <a:pt x="72" y="359"/>
                  </a:lnTo>
                  <a:lnTo>
                    <a:pt x="70" y="359"/>
                  </a:lnTo>
                  <a:lnTo>
                    <a:pt x="72" y="361"/>
                  </a:lnTo>
                  <a:lnTo>
                    <a:pt x="72" y="361"/>
                  </a:lnTo>
                  <a:lnTo>
                    <a:pt x="70" y="361"/>
                  </a:lnTo>
                  <a:lnTo>
                    <a:pt x="70" y="361"/>
                  </a:lnTo>
                  <a:lnTo>
                    <a:pt x="70" y="361"/>
                  </a:lnTo>
                  <a:lnTo>
                    <a:pt x="70" y="361"/>
                  </a:lnTo>
                  <a:lnTo>
                    <a:pt x="70" y="363"/>
                  </a:lnTo>
                  <a:lnTo>
                    <a:pt x="70" y="363"/>
                  </a:lnTo>
                  <a:lnTo>
                    <a:pt x="70" y="363"/>
                  </a:lnTo>
                  <a:lnTo>
                    <a:pt x="70" y="363"/>
                  </a:lnTo>
                  <a:lnTo>
                    <a:pt x="70" y="363"/>
                  </a:lnTo>
                  <a:lnTo>
                    <a:pt x="70" y="363"/>
                  </a:lnTo>
                  <a:lnTo>
                    <a:pt x="70" y="365"/>
                  </a:lnTo>
                  <a:lnTo>
                    <a:pt x="70" y="365"/>
                  </a:lnTo>
                  <a:lnTo>
                    <a:pt x="70" y="365"/>
                  </a:lnTo>
                  <a:lnTo>
                    <a:pt x="70" y="365"/>
                  </a:lnTo>
                  <a:lnTo>
                    <a:pt x="67" y="363"/>
                  </a:lnTo>
                  <a:lnTo>
                    <a:pt x="67" y="363"/>
                  </a:lnTo>
                  <a:lnTo>
                    <a:pt x="65" y="363"/>
                  </a:lnTo>
                  <a:lnTo>
                    <a:pt x="63" y="363"/>
                  </a:lnTo>
                  <a:lnTo>
                    <a:pt x="61" y="367"/>
                  </a:lnTo>
                  <a:lnTo>
                    <a:pt x="61" y="367"/>
                  </a:lnTo>
                  <a:lnTo>
                    <a:pt x="59" y="369"/>
                  </a:lnTo>
                  <a:lnTo>
                    <a:pt x="57" y="369"/>
                  </a:lnTo>
                  <a:lnTo>
                    <a:pt x="57" y="369"/>
                  </a:lnTo>
                  <a:lnTo>
                    <a:pt x="57" y="371"/>
                  </a:lnTo>
                  <a:lnTo>
                    <a:pt x="57" y="373"/>
                  </a:lnTo>
                  <a:lnTo>
                    <a:pt x="55" y="374"/>
                  </a:lnTo>
                  <a:lnTo>
                    <a:pt x="55" y="376"/>
                  </a:lnTo>
                  <a:lnTo>
                    <a:pt x="55" y="378"/>
                  </a:lnTo>
                  <a:lnTo>
                    <a:pt x="57" y="380"/>
                  </a:lnTo>
                  <a:lnTo>
                    <a:pt x="59" y="382"/>
                  </a:lnTo>
                  <a:lnTo>
                    <a:pt x="59" y="382"/>
                  </a:lnTo>
                  <a:lnTo>
                    <a:pt x="57" y="382"/>
                  </a:lnTo>
                  <a:lnTo>
                    <a:pt x="57" y="384"/>
                  </a:lnTo>
                  <a:lnTo>
                    <a:pt x="57" y="384"/>
                  </a:lnTo>
                  <a:lnTo>
                    <a:pt x="57" y="384"/>
                  </a:lnTo>
                  <a:lnTo>
                    <a:pt x="59" y="388"/>
                  </a:lnTo>
                  <a:lnTo>
                    <a:pt x="59" y="390"/>
                  </a:lnTo>
                  <a:lnTo>
                    <a:pt x="59" y="391"/>
                  </a:lnTo>
                  <a:lnTo>
                    <a:pt x="59" y="393"/>
                  </a:lnTo>
                  <a:lnTo>
                    <a:pt x="59" y="393"/>
                  </a:lnTo>
                  <a:lnTo>
                    <a:pt x="61" y="393"/>
                  </a:lnTo>
                  <a:lnTo>
                    <a:pt x="61" y="393"/>
                  </a:lnTo>
                  <a:lnTo>
                    <a:pt x="61" y="395"/>
                  </a:lnTo>
                  <a:lnTo>
                    <a:pt x="61" y="395"/>
                  </a:lnTo>
                  <a:lnTo>
                    <a:pt x="61" y="397"/>
                  </a:lnTo>
                  <a:lnTo>
                    <a:pt x="65" y="403"/>
                  </a:lnTo>
                  <a:lnTo>
                    <a:pt x="72" y="410"/>
                  </a:lnTo>
                  <a:lnTo>
                    <a:pt x="74" y="412"/>
                  </a:lnTo>
                  <a:lnTo>
                    <a:pt x="74" y="414"/>
                  </a:lnTo>
                  <a:lnTo>
                    <a:pt x="74" y="414"/>
                  </a:lnTo>
                  <a:lnTo>
                    <a:pt x="76" y="416"/>
                  </a:lnTo>
                  <a:lnTo>
                    <a:pt x="76" y="416"/>
                  </a:lnTo>
                  <a:lnTo>
                    <a:pt x="76" y="416"/>
                  </a:lnTo>
                  <a:lnTo>
                    <a:pt x="82" y="426"/>
                  </a:lnTo>
                  <a:lnTo>
                    <a:pt x="85" y="429"/>
                  </a:lnTo>
                  <a:lnTo>
                    <a:pt x="85" y="431"/>
                  </a:lnTo>
                  <a:lnTo>
                    <a:pt x="85" y="431"/>
                  </a:lnTo>
                  <a:lnTo>
                    <a:pt x="87" y="431"/>
                  </a:lnTo>
                  <a:lnTo>
                    <a:pt x="87" y="431"/>
                  </a:lnTo>
                  <a:lnTo>
                    <a:pt x="87" y="431"/>
                  </a:lnTo>
                  <a:lnTo>
                    <a:pt x="89" y="433"/>
                  </a:lnTo>
                  <a:lnTo>
                    <a:pt x="89" y="433"/>
                  </a:lnTo>
                  <a:lnTo>
                    <a:pt x="89" y="433"/>
                  </a:lnTo>
                  <a:lnTo>
                    <a:pt x="91" y="433"/>
                  </a:lnTo>
                  <a:lnTo>
                    <a:pt x="91" y="433"/>
                  </a:lnTo>
                  <a:lnTo>
                    <a:pt x="93" y="433"/>
                  </a:lnTo>
                  <a:lnTo>
                    <a:pt x="93" y="437"/>
                  </a:lnTo>
                  <a:lnTo>
                    <a:pt x="95" y="439"/>
                  </a:lnTo>
                  <a:lnTo>
                    <a:pt x="103" y="444"/>
                  </a:lnTo>
                  <a:lnTo>
                    <a:pt x="104" y="444"/>
                  </a:lnTo>
                  <a:lnTo>
                    <a:pt x="106" y="446"/>
                  </a:lnTo>
                  <a:lnTo>
                    <a:pt x="108" y="446"/>
                  </a:lnTo>
                  <a:lnTo>
                    <a:pt x="108" y="448"/>
                  </a:lnTo>
                  <a:lnTo>
                    <a:pt x="108" y="450"/>
                  </a:lnTo>
                  <a:lnTo>
                    <a:pt x="108" y="450"/>
                  </a:lnTo>
                  <a:lnTo>
                    <a:pt x="110" y="454"/>
                  </a:lnTo>
                  <a:lnTo>
                    <a:pt x="112" y="454"/>
                  </a:lnTo>
                  <a:lnTo>
                    <a:pt x="112" y="456"/>
                  </a:lnTo>
                  <a:lnTo>
                    <a:pt x="114" y="456"/>
                  </a:lnTo>
                  <a:lnTo>
                    <a:pt x="116" y="458"/>
                  </a:lnTo>
                  <a:lnTo>
                    <a:pt x="116" y="460"/>
                  </a:lnTo>
                  <a:lnTo>
                    <a:pt x="116" y="460"/>
                  </a:lnTo>
                  <a:lnTo>
                    <a:pt x="116" y="460"/>
                  </a:lnTo>
                  <a:lnTo>
                    <a:pt x="116" y="460"/>
                  </a:lnTo>
                  <a:lnTo>
                    <a:pt x="118" y="462"/>
                  </a:lnTo>
                  <a:lnTo>
                    <a:pt x="118" y="462"/>
                  </a:lnTo>
                  <a:lnTo>
                    <a:pt x="118" y="462"/>
                  </a:lnTo>
                  <a:lnTo>
                    <a:pt x="118" y="462"/>
                  </a:lnTo>
                  <a:lnTo>
                    <a:pt x="118" y="462"/>
                  </a:lnTo>
                  <a:lnTo>
                    <a:pt x="118" y="463"/>
                  </a:lnTo>
                  <a:lnTo>
                    <a:pt x="118" y="465"/>
                  </a:lnTo>
                  <a:lnTo>
                    <a:pt x="120" y="467"/>
                  </a:lnTo>
                  <a:lnTo>
                    <a:pt x="120" y="469"/>
                  </a:lnTo>
                  <a:lnTo>
                    <a:pt x="121" y="471"/>
                  </a:lnTo>
                  <a:lnTo>
                    <a:pt x="121" y="473"/>
                  </a:lnTo>
                  <a:lnTo>
                    <a:pt x="121" y="475"/>
                  </a:lnTo>
                  <a:lnTo>
                    <a:pt x="121" y="475"/>
                  </a:lnTo>
                  <a:lnTo>
                    <a:pt x="121" y="480"/>
                  </a:lnTo>
                  <a:lnTo>
                    <a:pt x="125" y="492"/>
                  </a:lnTo>
                  <a:lnTo>
                    <a:pt x="125" y="494"/>
                  </a:lnTo>
                  <a:lnTo>
                    <a:pt x="125" y="497"/>
                  </a:lnTo>
                  <a:lnTo>
                    <a:pt x="125" y="497"/>
                  </a:lnTo>
                  <a:lnTo>
                    <a:pt x="125" y="499"/>
                  </a:lnTo>
                  <a:lnTo>
                    <a:pt x="125" y="499"/>
                  </a:lnTo>
                  <a:lnTo>
                    <a:pt x="123" y="499"/>
                  </a:lnTo>
                  <a:lnTo>
                    <a:pt x="123" y="501"/>
                  </a:lnTo>
                  <a:lnTo>
                    <a:pt x="123" y="501"/>
                  </a:lnTo>
                  <a:lnTo>
                    <a:pt x="125" y="505"/>
                  </a:lnTo>
                  <a:lnTo>
                    <a:pt x="125" y="505"/>
                  </a:lnTo>
                  <a:lnTo>
                    <a:pt x="125" y="507"/>
                  </a:lnTo>
                  <a:lnTo>
                    <a:pt x="123" y="507"/>
                  </a:lnTo>
                  <a:lnTo>
                    <a:pt x="121" y="509"/>
                  </a:lnTo>
                  <a:lnTo>
                    <a:pt x="120" y="509"/>
                  </a:lnTo>
                  <a:lnTo>
                    <a:pt x="120" y="509"/>
                  </a:lnTo>
                  <a:lnTo>
                    <a:pt x="120" y="511"/>
                  </a:lnTo>
                  <a:lnTo>
                    <a:pt x="120" y="513"/>
                  </a:lnTo>
                  <a:lnTo>
                    <a:pt x="120" y="515"/>
                  </a:lnTo>
                  <a:lnTo>
                    <a:pt x="118" y="516"/>
                  </a:lnTo>
                  <a:lnTo>
                    <a:pt x="118" y="516"/>
                  </a:lnTo>
                  <a:lnTo>
                    <a:pt x="118" y="518"/>
                  </a:lnTo>
                  <a:lnTo>
                    <a:pt x="120" y="520"/>
                  </a:lnTo>
                  <a:lnTo>
                    <a:pt x="121" y="520"/>
                  </a:lnTo>
                  <a:lnTo>
                    <a:pt x="121" y="522"/>
                  </a:lnTo>
                  <a:lnTo>
                    <a:pt x="123" y="524"/>
                  </a:lnTo>
                  <a:lnTo>
                    <a:pt x="123" y="524"/>
                  </a:lnTo>
                  <a:lnTo>
                    <a:pt x="123" y="526"/>
                  </a:lnTo>
                  <a:lnTo>
                    <a:pt x="123" y="526"/>
                  </a:lnTo>
                  <a:lnTo>
                    <a:pt x="123" y="526"/>
                  </a:lnTo>
                  <a:lnTo>
                    <a:pt x="121" y="528"/>
                  </a:lnTo>
                  <a:lnTo>
                    <a:pt x="123" y="528"/>
                  </a:lnTo>
                  <a:lnTo>
                    <a:pt x="123" y="530"/>
                  </a:lnTo>
                  <a:lnTo>
                    <a:pt x="123" y="532"/>
                  </a:lnTo>
                  <a:lnTo>
                    <a:pt x="123" y="533"/>
                  </a:lnTo>
                  <a:lnTo>
                    <a:pt x="125" y="533"/>
                  </a:lnTo>
                  <a:lnTo>
                    <a:pt x="125" y="535"/>
                  </a:lnTo>
                  <a:lnTo>
                    <a:pt x="127" y="535"/>
                  </a:lnTo>
                  <a:lnTo>
                    <a:pt x="127" y="537"/>
                  </a:lnTo>
                  <a:lnTo>
                    <a:pt x="127" y="539"/>
                  </a:lnTo>
                  <a:lnTo>
                    <a:pt x="127" y="539"/>
                  </a:lnTo>
                  <a:lnTo>
                    <a:pt x="127" y="541"/>
                  </a:lnTo>
                  <a:lnTo>
                    <a:pt x="127" y="541"/>
                  </a:lnTo>
                  <a:lnTo>
                    <a:pt x="129" y="541"/>
                  </a:lnTo>
                  <a:lnTo>
                    <a:pt x="131" y="541"/>
                  </a:lnTo>
                  <a:lnTo>
                    <a:pt x="131" y="543"/>
                  </a:lnTo>
                  <a:lnTo>
                    <a:pt x="131" y="543"/>
                  </a:lnTo>
                  <a:lnTo>
                    <a:pt x="131" y="545"/>
                  </a:lnTo>
                  <a:lnTo>
                    <a:pt x="131" y="545"/>
                  </a:lnTo>
                  <a:lnTo>
                    <a:pt x="133" y="545"/>
                  </a:lnTo>
                  <a:lnTo>
                    <a:pt x="133" y="545"/>
                  </a:lnTo>
                  <a:lnTo>
                    <a:pt x="135" y="547"/>
                  </a:lnTo>
                  <a:lnTo>
                    <a:pt x="135" y="547"/>
                  </a:lnTo>
                  <a:lnTo>
                    <a:pt x="135" y="549"/>
                  </a:lnTo>
                  <a:lnTo>
                    <a:pt x="138" y="551"/>
                  </a:lnTo>
                  <a:lnTo>
                    <a:pt x="138" y="551"/>
                  </a:lnTo>
                  <a:lnTo>
                    <a:pt x="140" y="552"/>
                  </a:lnTo>
                  <a:lnTo>
                    <a:pt x="140" y="554"/>
                  </a:lnTo>
                  <a:lnTo>
                    <a:pt x="138" y="554"/>
                  </a:lnTo>
                  <a:lnTo>
                    <a:pt x="138" y="556"/>
                  </a:lnTo>
                  <a:lnTo>
                    <a:pt x="138" y="558"/>
                  </a:lnTo>
                  <a:lnTo>
                    <a:pt x="138" y="558"/>
                  </a:lnTo>
                  <a:lnTo>
                    <a:pt x="138" y="560"/>
                  </a:lnTo>
                  <a:lnTo>
                    <a:pt x="140" y="562"/>
                  </a:lnTo>
                  <a:lnTo>
                    <a:pt x="140" y="564"/>
                  </a:lnTo>
                  <a:lnTo>
                    <a:pt x="140" y="568"/>
                  </a:lnTo>
                  <a:lnTo>
                    <a:pt x="140" y="569"/>
                  </a:lnTo>
                  <a:lnTo>
                    <a:pt x="140" y="569"/>
                  </a:lnTo>
                  <a:lnTo>
                    <a:pt x="142" y="571"/>
                  </a:lnTo>
                  <a:lnTo>
                    <a:pt x="142" y="571"/>
                  </a:lnTo>
                  <a:lnTo>
                    <a:pt x="142" y="573"/>
                  </a:lnTo>
                  <a:lnTo>
                    <a:pt x="142" y="573"/>
                  </a:lnTo>
                  <a:lnTo>
                    <a:pt x="142" y="575"/>
                  </a:lnTo>
                  <a:lnTo>
                    <a:pt x="142" y="575"/>
                  </a:lnTo>
                  <a:lnTo>
                    <a:pt x="144" y="577"/>
                  </a:lnTo>
                  <a:lnTo>
                    <a:pt x="144" y="577"/>
                  </a:lnTo>
                  <a:lnTo>
                    <a:pt x="144" y="579"/>
                  </a:lnTo>
                  <a:lnTo>
                    <a:pt x="144" y="579"/>
                  </a:lnTo>
                  <a:lnTo>
                    <a:pt x="142" y="579"/>
                  </a:lnTo>
                  <a:lnTo>
                    <a:pt x="142" y="581"/>
                  </a:lnTo>
                  <a:lnTo>
                    <a:pt x="142" y="581"/>
                  </a:lnTo>
                  <a:lnTo>
                    <a:pt x="144" y="581"/>
                  </a:lnTo>
                  <a:lnTo>
                    <a:pt x="148" y="581"/>
                  </a:lnTo>
                  <a:lnTo>
                    <a:pt x="148" y="581"/>
                  </a:lnTo>
                  <a:lnTo>
                    <a:pt x="148" y="581"/>
                  </a:lnTo>
                  <a:lnTo>
                    <a:pt x="148" y="581"/>
                  </a:lnTo>
                  <a:lnTo>
                    <a:pt x="148" y="581"/>
                  </a:lnTo>
                  <a:lnTo>
                    <a:pt x="148" y="583"/>
                  </a:lnTo>
                  <a:lnTo>
                    <a:pt x="148" y="583"/>
                  </a:lnTo>
                  <a:lnTo>
                    <a:pt x="148" y="586"/>
                  </a:lnTo>
                  <a:lnTo>
                    <a:pt x="146" y="588"/>
                  </a:lnTo>
                  <a:lnTo>
                    <a:pt x="148" y="588"/>
                  </a:lnTo>
                  <a:lnTo>
                    <a:pt x="150" y="590"/>
                  </a:lnTo>
                  <a:lnTo>
                    <a:pt x="150" y="590"/>
                  </a:lnTo>
                  <a:lnTo>
                    <a:pt x="150" y="592"/>
                  </a:lnTo>
                  <a:lnTo>
                    <a:pt x="150" y="594"/>
                  </a:lnTo>
                  <a:lnTo>
                    <a:pt x="150" y="596"/>
                  </a:lnTo>
                  <a:lnTo>
                    <a:pt x="150" y="598"/>
                  </a:lnTo>
                  <a:lnTo>
                    <a:pt x="150" y="598"/>
                  </a:lnTo>
                  <a:lnTo>
                    <a:pt x="150" y="600"/>
                  </a:lnTo>
                  <a:lnTo>
                    <a:pt x="152" y="602"/>
                  </a:lnTo>
                  <a:lnTo>
                    <a:pt x="154" y="602"/>
                  </a:lnTo>
                  <a:lnTo>
                    <a:pt x="154" y="602"/>
                  </a:lnTo>
                  <a:lnTo>
                    <a:pt x="154" y="604"/>
                  </a:lnTo>
                  <a:lnTo>
                    <a:pt x="154" y="607"/>
                  </a:lnTo>
                  <a:lnTo>
                    <a:pt x="154" y="609"/>
                  </a:lnTo>
                  <a:lnTo>
                    <a:pt x="148" y="615"/>
                  </a:lnTo>
                  <a:lnTo>
                    <a:pt x="148" y="615"/>
                  </a:lnTo>
                  <a:lnTo>
                    <a:pt x="144" y="615"/>
                  </a:lnTo>
                  <a:lnTo>
                    <a:pt x="144" y="615"/>
                  </a:lnTo>
                  <a:lnTo>
                    <a:pt x="142" y="617"/>
                  </a:lnTo>
                  <a:lnTo>
                    <a:pt x="142" y="617"/>
                  </a:lnTo>
                  <a:lnTo>
                    <a:pt x="142" y="619"/>
                  </a:lnTo>
                  <a:lnTo>
                    <a:pt x="142" y="622"/>
                  </a:lnTo>
                  <a:lnTo>
                    <a:pt x="142" y="622"/>
                  </a:lnTo>
                  <a:lnTo>
                    <a:pt x="140" y="624"/>
                  </a:lnTo>
                  <a:lnTo>
                    <a:pt x="140" y="626"/>
                  </a:lnTo>
                  <a:lnTo>
                    <a:pt x="138" y="628"/>
                  </a:lnTo>
                  <a:lnTo>
                    <a:pt x="137" y="628"/>
                  </a:lnTo>
                  <a:lnTo>
                    <a:pt x="137" y="630"/>
                  </a:lnTo>
                  <a:lnTo>
                    <a:pt x="137" y="632"/>
                  </a:lnTo>
                  <a:lnTo>
                    <a:pt x="137" y="632"/>
                  </a:lnTo>
                  <a:lnTo>
                    <a:pt x="135" y="636"/>
                  </a:lnTo>
                  <a:lnTo>
                    <a:pt x="133" y="636"/>
                  </a:lnTo>
                  <a:lnTo>
                    <a:pt x="133" y="640"/>
                  </a:lnTo>
                  <a:lnTo>
                    <a:pt x="131" y="641"/>
                  </a:lnTo>
                  <a:lnTo>
                    <a:pt x="129" y="643"/>
                  </a:lnTo>
                  <a:lnTo>
                    <a:pt x="129" y="645"/>
                  </a:lnTo>
                  <a:lnTo>
                    <a:pt x="127" y="651"/>
                  </a:lnTo>
                  <a:lnTo>
                    <a:pt x="125" y="651"/>
                  </a:lnTo>
                  <a:lnTo>
                    <a:pt x="125" y="653"/>
                  </a:lnTo>
                  <a:lnTo>
                    <a:pt x="123" y="653"/>
                  </a:lnTo>
                  <a:lnTo>
                    <a:pt x="123" y="653"/>
                  </a:lnTo>
                  <a:lnTo>
                    <a:pt x="123" y="655"/>
                  </a:lnTo>
                  <a:lnTo>
                    <a:pt x="121" y="655"/>
                  </a:lnTo>
                  <a:lnTo>
                    <a:pt x="121" y="657"/>
                  </a:lnTo>
                  <a:lnTo>
                    <a:pt x="118" y="658"/>
                  </a:lnTo>
                  <a:lnTo>
                    <a:pt x="118" y="658"/>
                  </a:lnTo>
                  <a:lnTo>
                    <a:pt x="118" y="658"/>
                  </a:lnTo>
                  <a:lnTo>
                    <a:pt x="116" y="662"/>
                  </a:lnTo>
                  <a:lnTo>
                    <a:pt x="116" y="662"/>
                  </a:lnTo>
                  <a:lnTo>
                    <a:pt x="116" y="662"/>
                  </a:lnTo>
                  <a:lnTo>
                    <a:pt x="114" y="662"/>
                  </a:lnTo>
                  <a:lnTo>
                    <a:pt x="114" y="662"/>
                  </a:lnTo>
                  <a:lnTo>
                    <a:pt x="112" y="662"/>
                  </a:lnTo>
                  <a:lnTo>
                    <a:pt x="112" y="662"/>
                  </a:lnTo>
                  <a:lnTo>
                    <a:pt x="112" y="662"/>
                  </a:lnTo>
                  <a:lnTo>
                    <a:pt x="112" y="662"/>
                  </a:lnTo>
                  <a:lnTo>
                    <a:pt x="112" y="662"/>
                  </a:lnTo>
                  <a:lnTo>
                    <a:pt x="110" y="664"/>
                  </a:lnTo>
                  <a:lnTo>
                    <a:pt x="110" y="664"/>
                  </a:lnTo>
                  <a:lnTo>
                    <a:pt x="110" y="664"/>
                  </a:lnTo>
                  <a:lnTo>
                    <a:pt x="110" y="666"/>
                  </a:lnTo>
                  <a:lnTo>
                    <a:pt x="112" y="668"/>
                  </a:lnTo>
                  <a:lnTo>
                    <a:pt x="112" y="668"/>
                  </a:lnTo>
                  <a:lnTo>
                    <a:pt x="112" y="670"/>
                  </a:lnTo>
                  <a:lnTo>
                    <a:pt x="110" y="670"/>
                  </a:lnTo>
                  <a:lnTo>
                    <a:pt x="110" y="670"/>
                  </a:lnTo>
                  <a:lnTo>
                    <a:pt x="110" y="670"/>
                  </a:lnTo>
                  <a:lnTo>
                    <a:pt x="108" y="672"/>
                  </a:lnTo>
                  <a:lnTo>
                    <a:pt x="106" y="672"/>
                  </a:lnTo>
                  <a:lnTo>
                    <a:pt x="106" y="672"/>
                  </a:lnTo>
                  <a:lnTo>
                    <a:pt x="106" y="672"/>
                  </a:lnTo>
                  <a:lnTo>
                    <a:pt x="104" y="672"/>
                  </a:lnTo>
                  <a:lnTo>
                    <a:pt x="104" y="672"/>
                  </a:lnTo>
                  <a:lnTo>
                    <a:pt x="104" y="674"/>
                  </a:lnTo>
                  <a:lnTo>
                    <a:pt x="103" y="674"/>
                  </a:lnTo>
                  <a:lnTo>
                    <a:pt x="103" y="674"/>
                  </a:lnTo>
                  <a:lnTo>
                    <a:pt x="101" y="674"/>
                  </a:lnTo>
                  <a:lnTo>
                    <a:pt x="101" y="675"/>
                  </a:lnTo>
                  <a:lnTo>
                    <a:pt x="99" y="675"/>
                  </a:lnTo>
                  <a:lnTo>
                    <a:pt x="97" y="679"/>
                  </a:lnTo>
                  <a:lnTo>
                    <a:pt x="95" y="681"/>
                  </a:lnTo>
                  <a:lnTo>
                    <a:pt x="95" y="685"/>
                  </a:lnTo>
                  <a:lnTo>
                    <a:pt x="95" y="685"/>
                  </a:lnTo>
                  <a:lnTo>
                    <a:pt x="97" y="687"/>
                  </a:lnTo>
                  <a:lnTo>
                    <a:pt x="97" y="687"/>
                  </a:lnTo>
                  <a:lnTo>
                    <a:pt x="99" y="691"/>
                  </a:lnTo>
                  <a:lnTo>
                    <a:pt x="99" y="693"/>
                  </a:lnTo>
                  <a:lnTo>
                    <a:pt x="97" y="694"/>
                  </a:lnTo>
                  <a:lnTo>
                    <a:pt x="97" y="698"/>
                  </a:lnTo>
                  <a:lnTo>
                    <a:pt x="95" y="702"/>
                  </a:lnTo>
                  <a:lnTo>
                    <a:pt x="95" y="704"/>
                  </a:lnTo>
                  <a:lnTo>
                    <a:pt x="93" y="708"/>
                  </a:lnTo>
                  <a:lnTo>
                    <a:pt x="93" y="708"/>
                  </a:lnTo>
                  <a:lnTo>
                    <a:pt x="93" y="710"/>
                  </a:lnTo>
                  <a:lnTo>
                    <a:pt x="93" y="711"/>
                  </a:lnTo>
                  <a:lnTo>
                    <a:pt x="93" y="713"/>
                  </a:lnTo>
                  <a:lnTo>
                    <a:pt x="91" y="715"/>
                  </a:lnTo>
                  <a:lnTo>
                    <a:pt x="89" y="721"/>
                  </a:lnTo>
                  <a:lnTo>
                    <a:pt x="87" y="723"/>
                  </a:lnTo>
                  <a:lnTo>
                    <a:pt x="85" y="727"/>
                  </a:lnTo>
                  <a:lnTo>
                    <a:pt x="85" y="728"/>
                  </a:lnTo>
                  <a:lnTo>
                    <a:pt x="85" y="728"/>
                  </a:lnTo>
                  <a:lnTo>
                    <a:pt x="85" y="728"/>
                  </a:lnTo>
                  <a:lnTo>
                    <a:pt x="85" y="728"/>
                  </a:lnTo>
                  <a:lnTo>
                    <a:pt x="87" y="728"/>
                  </a:lnTo>
                  <a:lnTo>
                    <a:pt x="87" y="728"/>
                  </a:lnTo>
                  <a:lnTo>
                    <a:pt x="87" y="730"/>
                  </a:lnTo>
                  <a:lnTo>
                    <a:pt x="87" y="730"/>
                  </a:lnTo>
                  <a:lnTo>
                    <a:pt x="85" y="730"/>
                  </a:lnTo>
                  <a:lnTo>
                    <a:pt x="84" y="730"/>
                  </a:lnTo>
                  <a:lnTo>
                    <a:pt x="84" y="732"/>
                  </a:lnTo>
                  <a:lnTo>
                    <a:pt x="84" y="732"/>
                  </a:lnTo>
                  <a:lnTo>
                    <a:pt x="84" y="732"/>
                  </a:lnTo>
                  <a:lnTo>
                    <a:pt x="84" y="732"/>
                  </a:lnTo>
                  <a:lnTo>
                    <a:pt x="84" y="732"/>
                  </a:lnTo>
                  <a:lnTo>
                    <a:pt x="84" y="732"/>
                  </a:lnTo>
                  <a:lnTo>
                    <a:pt x="84" y="734"/>
                  </a:lnTo>
                  <a:lnTo>
                    <a:pt x="84" y="734"/>
                  </a:lnTo>
                  <a:lnTo>
                    <a:pt x="84" y="734"/>
                  </a:lnTo>
                  <a:lnTo>
                    <a:pt x="84" y="736"/>
                  </a:lnTo>
                  <a:lnTo>
                    <a:pt x="82" y="736"/>
                  </a:lnTo>
                  <a:lnTo>
                    <a:pt x="82" y="734"/>
                  </a:lnTo>
                  <a:lnTo>
                    <a:pt x="82" y="734"/>
                  </a:lnTo>
                  <a:lnTo>
                    <a:pt x="82" y="736"/>
                  </a:lnTo>
                  <a:lnTo>
                    <a:pt x="80" y="736"/>
                  </a:lnTo>
                  <a:lnTo>
                    <a:pt x="80" y="738"/>
                  </a:lnTo>
                  <a:lnTo>
                    <a:pt x="80" y="738"/>
                  </a:lnTo>
                  <a:lnTo>
                    <a:pt x="80" y="740"/>
                  </a:lnTo>
                  <a:lnTo>
                    <a:pt x="82" y="740"/>
                  </a:lnTo>
                  <a:lnTo>
                    <a:pt x="82" y="740"/>
                  </a:lnTo>
                  <a:lnTo>
                    <a:pt x="82" y="740"/>
                  </a:lnTo>
                  <a:lnTo>
                    <a:pt x="84" y="738"/>
                  </a:lnTo>
                  <a:lnTo>
                    <a:pt x="84" y="738"/>
                  </a:lnTo>
                  <a:lnTo>
                    <a:pt x="84" y="738"/>
                  </a:lnTo>
                  <a:lnTo>
                    <a:pt x="84" y="740"/>
                  </a:lnTo>
                  <a:lnTo>
                    <a:pt x="82" y="740"/>
                  </a:lnTo>
                  <a:lnTo>
                    <a:pt x="82" y="742"/>
                  </a:lnTo>
                  <a:lnTo>
                    <a:pt x="80" y="742"/>
                  </a:lnTo>
                  <a:lnTo>
                    <a:pt x="80" y="742"/>
                  </a:lnTo>
                  <a:lnTo>
                    <a:pt x="80" y="742"/>
                  </a:lnTo>
                  <a:lnTo>
                    <a:pt x="78" y="742"/>
                  </a:lnTo>
                  <a:lnTo>
                    <a:pt x="80" y="742"/>
                  </a:lnTo>
                  <a:lnTo>
                    <a:pt x="80" y="744"/>
                  </a:lnTo>
                  <a:lnTo>
                    <a:pt x="78" y="744"/>
                  </a:lnTo>
                  <a:lnTo>
                    <a:pt x="80" y="744"/>
                  </a:lnTo>
                  <a:lnTo>
                    <a:pt x="80" y="744"/>
                  </a:lnTo>
                  <a:lnTo>
                    <a:pt x="80" y="744"/>
                  </a:lnTo>
                  <a:lnTo>
                    <a:pt x="80" y="744"/>
                  </a:lnTo>
                  <a:lnTo>
                    <a:pt x="80" y="744"/>
                  </a:lnTo>
                  <a:lnTo>
                    <a:pt x="82" y="744"/>
                  </a:lnTo>
                  <a:lnTo>
                    <a:pt x="82" y="744"/>
                  </a:lnTo>
                  <a:lnTo>
                    <a:pt x="84" y="744"/>
                  </a:lnTo>
                  <a:lnTo>
                    <a:pt x="82" y="746"/>
                  </a:lnTo>
                  <a:lnTo>
                    <a:pt x="82" y="746"/>
                  </a:lnTo>
                  <a:lnTo>
                    <a:pt x="82" y="746"/>
                  </a:lnTo>
                  <a:lnTo>
                    <a:pt x="82" y="747"/>
                  </a:lnTo>
                  <a:lnTo>
                    <a:pt x="80" y="747"/>
                  </a:lnTo>
                  <a:lnTo>
                    <a:pt x="80" y="746"/>
                  </a:lnTo>
                  <a:lnTo>
                    <a:pt x="78" y="746"/>
                  </a:lnTo>
                  <a:lnTo>
                    <a:pt x="78" y="746"/>
                  </a:lnTo>
                  <a:lnTo>
                    <a:pt x="78" y="747"/>
                  </a:lnTo>
                  <a:lnTo>
                    <a:pt x="80" y="747"/>
                  </a:lnTo>
                  <a:lnTo>
                    <a:pt x="80" y="747"/>
                  </a:lnTo>
                  <a:lnTo>
                    <a:pt x="78" y="747"/>
                  </a:lnTo>
                  <a:lnTo>
                    <a:pt x="80" y="749"/>
                  </a:lnTo>
                  <a:lnTo>
                    <a:pt x="80" y="749"/>
                  </a:lnTo>
                  <a:lnTo>
                    <a:pt x="80" y="751"/>
                  </a:lnTo>
                  <a:lnTo>
                    <a:pt x="78" y="751"/>
                  </a:lnTo>
                  <a:lnTo>
                    <a:pt x="78" y="751"/>
                  </a:lnTo>
                  <a:lnTo>
                    <a:pt x="78" y="751"/>
                  </a:lnTo>
                  <a:lnTo>
                    <a:pt x="76" y="753"/>
                  </a:lnTo>
                  <a:lnTo>
                    <a:pt x="76" y="753"/>
                  </a:lnTo>
                  <a:lnTo>
                    <a:pt x="78" y="755"/>
                  </a:lnTo>
                  <a:lnTo>
                    <a:pt x="78" y="755"/>
                  </a:lnTo>
                  <a:lnTo>
                    <a:pt x="78" y="755"/>
                  </a:lnTo>
                  <a:lnTo>
                    <a:pt x="78" y="755"/>
                  </a:lnTo>
                  <a:lnTo>
                    <a:pt x="78" y="755"/>
                  </a:lnTo>
                  <a:lnTo>
                    <a:pt x="80" y="755"/>
                  </a:lnTo>
                  <a:lnTo>
                    <a:pt x="80" y="755"/>
                  </a:lnTo>
                  <a:lnTo>
                    <a:pt x="80" y="757"/>
                  </a:lnTo>
                  <a:lnTo>
                    <a:pt x="80" y="757"/>
                  </a:lnTo>
                  <a:lnTo>
                    <a:pt x="78" y="759"/>
                  </a:lnTo>
                  <a:lnTo>
                    <a:pt x="76" y="757"/>
                  </a:lnTo>
                  <a:lnTo>
                    <a:pt x="74" y="759"/>
                  </a:lnTo>
                  <a:lnTo>
                    <a:pt x="74" y="764"/>
                  </a:lnTo>
                  <a:lnTo>
                    <a:pt x="72" y="768"/>
                  </a:lnTo>
                  <a:lnTo>
                    <a:pt x="72" y="768"/>
                  </a:lnTo>
                  <a:lnTo>
                    <a:pt x="70" y="774"/>
                  </a:lnTo>
                  <a:lnTo>
                    <a:pt x="70" y="774"/>
                  </a:lnTo>
                  <a:lnTo>
                    <a:pt x="68" y="776"/>
                  </a:lnTo>
                  <a:lnTo>
                    <a:pt x="68" y="776"/>
                  </a:lnTo>
                  <a:lnTo>
                    <a:pt x="68" y="778"/>
                  </a:lnTo>
                  <a:lnTo>
                    <a:pt x="68" y="778"/>
                  </a:lnTo>
                  <a:lnTo>
                    <a:pt x="70" y="780"/>
                  </a:lnTo>
                  <a:lnTo>
                    <a:pt x="68" y="780"/>
                  </a:lnTo>
                  <a:lnTo>
                    <a:pt x="68" y="782"/>
                  </a:lnTo>
                  <a:lnTo>
                    <a:pt x="67" y="782"/>
                  </a:lnTo>
                  <a:lnTo>
                    <a:pt x="67" y="782"/>
                  </a:lnTo>
                  <a:lnTo>
                    <a:pt x="67" y="780"/>
                  </a:lnTo>
                  <a:lnTo>
                    <a:pt x="67" y="782"/>
                  </a:lnTo>
                  <a:lnTo>
                    <a:pt x="67" y="783"/>
                  </a:lnTo>
                  <a:lnTo>
                    <a:pt x="68" y="785"/>
                  </a:lnTo>
                  <a:lnTo>
                    <a:pt x="70" y="787"/>
                  </a:lnTo>
                  <a:lnTo>
                    <a:pt x="70" y="789"/>
                  </a:lnTo>
                  <a:lnTo>
                    <a:pt x="68" y="791"/>
                  </a:lnTo>
                  <a:lnTo>
                    <a:pt x="68" y="791"/>
                  </a:lnTo>
                  <a:lnTo>
                    <a:pt x="67" y="791"/>
                  </a:lnTo>
                  <a:lnTo>
                    <a:pt x="67" y="793"/>
                  </a:lnTo>
                  <a:lnTo>
                    <a:pt x="68" y="793"/>
                  </a:lnTo>
                  <a:lnTo>
                    <a:pt x="68" y="793"/>
                  </a:lnTo>
                  <a:lnTo>
                    <a:pt x="70" y="793"/>
                  </a:lnTo>
                  <a:lnTo>
                    <a:pt x="68" y="795"/>
                  </a:lnTo>
                  <a:lnTo>
                    <a:pt x="68" y="795"/>
                  </a:lnTo>
                  <a:lnTo>
                    <a:pt x="68" y="797"/>
                  </a:lnTo>
                  <a:lnTo>
                    <a:pt x="68" y="797"/>
                  </a:lnTo>
                  <a:lnTo>
                    <a:pt x="68" y="797"/>
                  </a:lnTo>
                  <a:lnTo>
                    <a:pt x="67" y="797"/>
                  </a:lnTo>
                  <a:lnTo>
                    <a:pt x="67" y="797"/>
                  </a:lnTo>
                  <a:lnTo>
                    <a:pt x="67" y="797"/>
                  </a:lnTo>
                  <a:lnTo>
                    <a:pt x="67" y="799"/>
                  </a:lnTo>
                  <a:lnTo>
                    <a:pt x="65" y="800"/>
                  </a:lnTo>
                  <a:lnTo>
                    <a:pt x="63" y="802"/>
                  </a:lnTo>
                  <a:lnTo>
                    <a:pt x="63" y="804"/>
                  </a:lnTo>
                  <a:lnTo>
                    <a:pt x="63" y="806"/>
                  </a:lnTo>
                  <a:lnTo>
                    <a:pt x="61" y="810"/>
                  </a:lnTo>
                  <a:lnTo>
                    <a:pt x="61" y="812"/>
                  </a:lnTo>
                  <a:lnTo>
                    <a:pt x="61" y="812"/>
                  </a:lnTo>
                  <a:lnTo>
                    <a:pt x="61" y="812"/>
                  </a:lnTo>
                  <a:lnTo>
                    <a:pt x="61" y="812"/>
                  </a:lnTo>
                  <a:lnTo>
                    <a:pt x="59" y="812"/>
                  </a:lnTo>
                  <a:lnTo>
                    <a:pt x="59" y="814"/>
                  </a:lnTo>
                  <a:lnTo>
                    <a:pt x="59" y="814"/>
                  </a:lnTo>
                  <a:lnTo>
                    <a:pt x="61" y="817"/>
                  </a:lnTo>
                  <a:lnTo>
                    <a:pt x="61" y="817"/>
                  </a:lnTo>
                  <a:lnTo>
                    <a:pt x="61" y="819"/>
                  </a:lnTo>
                  <a:lnTo>
                    <a:pt x="59" y="821"/>
                  </a:lnTo>
                  <a:lnTo>
                    <a:pt x="59" y="821"/>
                  </a:lnTo>
                  <a:lnTo>
                    <a:pt x="59" y="823"/>
                  </a:lnTo>
                  <a:lnTo>
                    <a:pt x="59" y="823"/>
                  </a:lnTo>
                  <a:lnTo>
                    <a:pt x="59" y="823"/>
                  </a:lnTo>
                  <a:lnTo>
                    <a:pt x="59" y="823"/>
                  </a:lnTo>
                  <a:lnTo>
                    <a:pt x="59" y="823"/>
                  </a:lnTo>
                  <a:lnTo>
                    <a:pt x="61" y="825"/>
                  </a:lnTo>
                  <a:lnTo>
                    <a:pt x="61" y="825"/>
                  </a:lnTo>
                  <a:lnTo>
                    <a:pt x="61" y="827"/>
                  </a:lnTo>
                  <a:lnTo>
                    <a:pt x="61" y="827"/>
                  </a:lnTo>
                  <a:lnTo>
                    <a:pt x="59" y="825"/>
                  </a:lnTo>
                  <a:lnTo>
                    <a:pt x="59" y="825"/>
                  </a:lnTo>
                  <a:lnTo>
                    <a:pt x="59" y="823"/>
                  </a:lnTo>
                  <a:lnTo>
                    <a:pt x="59" y="823"/>
                  </a:lnTo>
                  <a:lnTo>
                    <a:pt x="59" y="823"/>
                  </a:lnTo>
                  <a:lnTo>
                    <a:pt x="57" y="825"/>
                  </a:lnTo>
                  <a:lnTo>
                    <a:pt x="57" y="827"/>
                  </a:lnTo>
                  <a:lnTo>
                    <a:pt x="61" y="835"/>
                  </a:lnTo>
                  <a:lnTo>
                    <a:pt x="63" y="842"/>
                  </a:lnTo>
                  <a:lnTo>
                    <a:pt x="63" y="842"/>
                  </a:lnTo>
                  <a:lnTo>
                    <a:pt x="63" y="844"/>
                  </a:lnTo>
                  <a:lnTo>
                    <a:pt x="63" y="846"/>
                  </a:lnTo>
                  <a:lnTo>
                    <a:pt x="63" y="848"/>
                  </a:lnTo>
                  <a:lnTo>
                    <a:pt x="65" y="848"/>
                  </a:lnTo>
                  <a:lnTo>
                    <a:pt x="65" y="848"/>
                  </a:lnTo>
                  <a:lnTo>
                    <a:pt x="65" y="848"/>
                  </a:lnTo>
                  <a:lnTo>
                    <a:pt x="67" y="848"/>
                  </a:lnTo>
                  <a:lnTo>
                    <a:pt x="67" y="848"/>
                  </a:lnTo>
                  <a:lnTo>
                    <a:pt x="67" y="848"/>
                  </a:lnTo>
                  <a:lnTo>
                    <a:pt x="67" y="850"/>
                  </a:lnTo>
                  <a:lnTo>
                    <a:pt x="68" y="850"/>
                  </a:lnTo>
                  <a:lnTo>
                    <a:pt x="70" y="852"/>
                  </a:lnTo>
                  <a:lnTo>
                    <a:pt x="70" y="853"/>
                  </a:lnTo>
                  <a:lnTo>
                    <a:pt x="72" y="852"/>
                  </a:lnTo>
                  <a:lnTo>
                    <a:pt x="72" y="852"/>
                  </a:lnTo>
                  <a:lnTo>
                    <a:pt x="72" y="852"/>
                  </a:lnTo>
                  <a:lnTo>
                    <a:pt x="72" y="852"/>
                  </a:lnTo>
                  <a:lnTo>
                    <a:pt x="74" y="852"/>
                  </a:lnTo>
                  <a:lnTo>
                    <a:pt x="74" y="850"/>
                  </a:lnTo>
                  <a:lnTo>
                    <a:pt x="76" y="848"/>
                  </a:lnTo>
                  <a:lnTo>
                    <a:pt x="76" y="846"/>
                  </a:lnTo>
                  <a:lnTo>
                    <a:pt x="76" y="844"/>
                  </a:lnTo>
                  <a:lnTo>
                    <a:pt x="76" y="844"/>
                  </a:lnTo>
                  <a:lnTo>
                    <a:pt x="76" y="842"/>
                  </a:lnTo>
                  <a:lnTo>
                    <a:pt x="72" y="842"/>
                  </a:lnTo>
                  <a:lnTo>
                    <a:pt x="74" y="840"/>
                  </a:lnTo>
                  <a:lnTo>
                    <a:pt x="74" y="840"/>
                  </a:lnTo>
                  <a:lnTo>
                    <a:pt x="76" y="840"/>
                  </a:lnTo>
                  <a:lnTo>
                    <a:pt x="76" y="840"/>
                  </a:lnTo>
                  <a:lnTo>
                    <a:pt x="76" y="840"/>
                  </a:lnTo>
                  <a:lnTo>
                    <a:pt x="76" y="840"/>
                  </a:lnTo>
                  <a:lnTo>
                    <a:pt x="78" y="840"/>
                  </a:lnTo>
                  <a:lnTo>
                    <a:pt x="78" y="840"/>
                  </a:lnTo>
                  <a:lnTo>
                    <a:pt x="78" y="838"/>
                  </a:lnTo>
                  <a:lnTo>
                    <a:pt x="78" y="838"/>
                  </a:lnTo>
                  <a:lnTo>
                    <a:pt x="80" y="840"/>
                  </a:lnTo>
                  <a:lnTo>
                    <a:pt x="80" y="840"/>
                  </a:lnTo>
                  <a:lnTo>
                    <a:pt x="82" y="838"/>
                  </a:lnTo>
                  <a:lnTo>
                    <a:pt x="82" y="838"/>
                  </a:lnTo>
                  <a:lnTo>
                    <a:pt x="84" y="838"/>
                  </a:lnTo>
                  <a:lnTo>
                    <a:pt x="84" y="838"/>
                  </a:lnTo>
                  <a:lnTo>
                    <a:pt x="85" y="836"/>
                  </a:lnTo>
                  <a:lnTo>
                    <a:pt x="85" y="836"/>
                  </a:lnTo>
                  <a:lnTo>
                    <a:pt x="87" y="836"/>
                  </a:lnTo>
                  <a:lnTo>
                    <a:pt x="87" y="836"/>
                  </a:lnTo>
                  <a:lnTo>
                    <a:pt x="89" y="836"/>
                  </a:lnTo>
                  <a:lnTo>
                    <a:pt x="87" y="838"/>
                  </a:lnTo>
                  <a:lnTo>
                    <a:pt x="87" y="838"/>
                  </a:lnTo>
                  <a:lnTo>
                    <a:pt x="87" y="838"/>
                  </a:lnTo>
                  <a:lnTo>
                    <a:pt x="87" y="842"/>
                  </a:lnTo>
                  <a:lnTo>
                    <a:pt x="87" y="844"/>
                  </a:lnTo>
                  <a:lnTo>
                    <a:pt x="87" y="844"/>
                  </a:lnTo>
                  <a:lnTo>
                    <a:pt x="87" y="842"/>
                  </a:lnTo>
                  <a:lnTo>
                    <a:pt x="87" y="842"/>
                  </a:lnTo>
                  <a:lnTo>
                    <a:pt x="87" y="844"/>
                  </a:lnTo>
                  <a:lnTo>
                    <a:pt x="91" y="842"/>
                  </a:lnTo>
                  <a:lnTo>
                    <a:pt x="91" y="842"/>
                  </a:lnTo>
                  <a:lnTo>
                    <a:pt x="91" y="842"/>
                  </a:lnTo>
                  <a:lnTo>
                    <a:pt x="93" y="848"/>
                  </a:lnTo>
                  <a:lnTo>
                    <a:pt x="93" y="848"/>
                  </a:lnTo>
                  <a:lnTo>
                    <a:pt x="93" y="846"/>
                  </a:lnTo>
                  <a:lnTo>
                    <a:pt x="95" y="848"/>
                  </a:lnTo>
                  <a:lnTo>
                    <a:pt x="95" y="850"/>
                  </a:lnTo>
                  <a:lnTo>
                    <a:pt x="95" y="850"/>
                  </a:lnTo>
                  <a:lnTo>
                    <a:pt x="95" y="852"/>
                  </a:lnTo>
                  <a:lnTo>
                    <a:pt x="95" y="853"/>
                  </a:lnTo>
                  <a:lnTo>
                    <a:pt x="95" y="857"/>
                  </a:lnTo>
                  <a:lnTo>
                    <a:pt x="95" y="857"/>
                  </a:lnTo>
                  <a:lnTo>
                    <a:pt x="95" y="859"/>
                  </a:lnTo>
                  <a:lnTo>
                    <a:pt x="97" y="859"/>
                  </a:lnTo>
                  <a:lnTo>
                    <a:pt x="97" y="859"/>
                  </a:lnTo>
                  <a:lnTo>
                    <a:pt x="97" y="861"/>
                  </a:lnTo>
                  <a:lnTo>
                    <a:pt x="97" y="861"/>
                  </a:lnTo>
                  <a:lnTo>
                    <a:pt x="97" y="859"/>
                  </a:lnTo>
                  <a:lnTo>
                    <a:pt x="99" y="859"/>
                  </a:lnTo>
                  <a:lnTo>
                    <a:pt x="99" y="859"/>
                  </a:lnTo>
                  <a:lnTo>
                    <a:pt x="99" y="859"/>
                  </a:lnTo>
                  <a:lnTo>
                    <a:pt x="99" y="859"/>
                  </a:lnTo>
                  <a:lnTo>
                    <a:pt x="101" y="859"/>
                  </a:lnTo>
                  <a:lnTo>
                    <a:pt x="101" y="861"/>
                  </a:lnTo>
                  <a:lnTo>
                    <a:pt x="101" y="861"/>
                  </a:lnTo>
                  <a:lnTo>
                    <a:pt x="101" y="863"/>
                  </a:lnTo>
                  <a:lnTo>
                    <a:pt x="103" y="861"/>
                  </a:lnTo>
                  <a:lnTo>
                    <a:pt x="103" y="861"/>
                  </a:lnTo>
                  <a:lnTo>
                    <a:pt x="104" y="861"/>
                  </a:lnTo>
                  <a:lnTo>
                    <a:pt x="104" y="861"/>
                  </a:lnTo>
                  <a:lnTo>
                    <a:pt x="104" y="859"/>
                  </a:lnTo>
                  <a:lnTo>
                    <a:pt x="106" y="859"/>
                  </a:lnTo>
                  <a:lnTo>
                    <a:pt x="106" y="859"/>
                  </a:lnTo>
                  <a:lnTo>
                    <a:pt x="106" y="859"/>
                  </a:lnTo>
                  <a:lnTo>
                    <a:pt x="106" y="859"/>
                  </a:lnTo>
                  <a:lnTo>
                    <a:pt x="108" y="861"/>
                  </a:lnTo>
                  <a:lnTo>
                    <a:pt x="108" y="861"/>
                  </a:lnTo>
                  <a:lnTo>
                    <a:pt x="108" y="861"/>
                  </a:lnTo>
                  <a:lnTo>
                    <a:pt x="110" y="861"/>
                  </a:lnTo>
                  <a:lnTo>
                    <a:pt x="110" y="863"/>
                  </a:lnTo>
                  <a:lnTo>
                    <a:pt x="110" y="863"/>
                  </a:lnTo>
                  <a:lnTo>
                    <a:pt x="110" y="863"/>
                  </a:lnTo>
                  <a:lnTo>
                    <a:pt x="110" y="865"/>
                  </a:lnTo>
                  <a:lnTo>
                    <a:pt x="110" y="865"/>
                  </a:lnTo>
                  <a:lnTo>
                    <a:pt x="110" y="867"/>
                  </a:lnTo>
                  <a:lnTo>
                    <a:pt x="112" y="867"/>
                  </a:lnTo>
                  <a:lnTo>
                    <a:pt x="112" y="867"/>
                  </a:lnTo>
                  <a:lnTo>
                    <a:pt x="114" y="869"/>
                  </a:lnTo>
                  <a:lnTo>
                    <a:pt x="114" y="869"/>
                  </a:lnTo>
                  <a:lnTo>
                    <a:pt x="114" y="869"/>
                  </a:lnTo>
                  <a:lnTo>
                    <a:pt x="116" y="869"/>
                  </a:lnTo>
                  <a:lnTo>
                    <a:pt x="118" y="867"/>
                  </a:lnTo>
                  <a:lnTo>
                    <a:pt x="118" y="869"/>
                  </a:lnTo>
                  <a:lnTo>
                    <a:pt x="116" y="871"/>
                  </a:lnTo>
                  <a:lnTo>
                    <a:pt x="116" y="872"/>
                  </a:lnTo>
                  <a:lnTo>
                    <a:pt x="116" y="872"/>
                  </a:lnTo>
                  <a:lnTo>
                    <a:pt x="114" y="874"/>
                  </a:lnTo>
                  <a:lnTo>
                    <a:pt x="114" y="876"/>
                  </a:lnTo>
                  <a:lnTo>
                    <a:pt x="114" y="882"/>
                  </a:lnTo>
                  <a:lnTo>
                    <a:pt x="116" y="882"/>
                  </a:lnTo>
                  <a:lnTo>
                    <a:pt x="118" y="884"/>
                  </a:lnTo>
                  <a:lnTo>
                    <a:pt x="120" y="882"/>
                  </a:lnTo>
                  <a:lnTo>
                    <a:pt x="120" y="880"/>
                  </a:lnTo>
                  <a:lnTo>
                    <a:pt x="120" y="878"/>
                  </a:lnTo>
                  <a:lnTo>
                    <a:pt x="121" y="878"/>
                  </a:lnTo>
                  <a:lnTo>
                    <a:pt x="121" y="880"/>
                  </a:lnTo>
                  <a:lnTo>
                    <a:pt x="121" y="880"/>
                  </a:lnTo>
                  <a:lnTo>
                    <a:pt x="123" y="882"/>
                  </a:lnTo>
                  <a:lnTo>
                    <a:pt x="125" y="882"/>
                  </a:lnTo>
                  <a:lnTo>
                    <a:pt x="125" y="884"/>
                  </a:lnTo>
                  <a:lnTo>
                    <a:pt x="127" y="884"/>
                  </a:lnTo>
                  <a:lnTo>
                    <a:pt x="127" y="884"/>
                  </a:lnTo>
                  <a:lnTo>
                    <a:pt x="129" y="884"/>
                  </a:lnTo>
                  <a:lnTo>
                    <a:pt x="129" y="886"/>
                  </a:lnTo>
                  <a:lnTo>
                    <a:pt x="129" y="886"/>
                  </a:lnTo>
                  <a:lnTo>
                    <a:pt x="129" y="888"/>
                  </a:lnTo>
                  <a:lnTo>
                    <a:pt x="129" y="888"/>
                  </a:lnTo>
                  <a:lnTo>
                    <a:pt x="129" y="888"/>
                  </a:lnTo>
                  <a:lnTo>
                    <a:pt x="129" y="888"/>
                  </a:lnTo>
                  <a:lnTo>
                    <a:pt x="131" y="888"/>
                  </a:lnTo>
                  <a:lnTo>
                    <a:pt x="131" y="888"/>
                  </a:lnTo>
                  <a:lnTo>
                    <a:pt x="131" y="888"/>
                  </a:lnTo>
                  <a:lnTo>
                    <a:pt x="131" y="888"/>
                  </a:lnTo>
                  <a:lnTo>
                    <a:pt x="133" y="891"/>
                  </a:lnTo>
                  <a:lnTo>
                    <a:pt x="133" y="893"/>
                  </a:lnTo>
                  <a:lnTo>
                    <a:pt x="133" y="895"/>
                  </a:lnTo>
                  <a:lnTo>
                    <a:pt x="133" y="895"/>
                  </a:lnTo>
                  <a:lnTo>
                    <a:pt x="133" y="895"/>
                  </a:lnTo>
                  <a:lnTo>
                    <a:pt x="135" y="895"/>
                  </a:lnTo>
                  <a:lnTo>
                    <a:pt x="135" y="895"/>
                  </a:lnTo>
                  <a:lnTo>
                    <a:pt x="135" y="897"/>
                  </a:lnTo>
                  <a:lnTo>
                    <a:pt x="135" y="897"/>
                  </a:lnTo>
                  <a:lnTo>
                    <a:pt x="135" y="899"/>
                  </a:lnTo>
                  <a:lnTo>
                    <a:pt x="135" y="901"/>
                  </a:lnTo>
                  <a:lnTo>
                    <a:pt x="135" y="903"/>
                  </a:lnTo>
                  <a:lnTo>
                    <a:pt x="135" y="905"/>
                  </a:lnTo>
                  <a:lnTo>
                    <a:pt x="137" y="906"/>
                  </a:lnTo>
                  <a:lnTo>
                    <a:pt x="137" y="908"/>
                  </a:lnTo>
                  <a:lnTo>
                    <a:pt x="138" y="908"/>
                  </a:lnTo>
                  <a:lnTo>
                    <a:pt x="140" y="908"/>
                  </a:lnTo>
                  <a:lnTo>
                    <a:pt x="140" y="910"/>
                  </a:lnTo>
                  <a:lnTo>
                    <a:pt x="140" y="910"/>
                  </a:lnTo>
                  <a:lnTo>
                    <a:pt x="142" y="910"/>
                  </a:lnTo>
                  <a:lnTo>
                    <a:pt x="142" y="910"/>
                  </a:lnTo>
                  <a:lnTo>
                    <a:pt x="144" y="910"/>
                  </a:lnTo>
                  <a:lnTo>
                    <a:pt x="144" y="910"/>
                  </a:lnTo>
                  <a:lnTo>
                    <a:pt x="146" y="910"/>
                  </a:lnTo>
                  <a:lnTo>
                    <a:pt x="144" y="906"/>
                  </a:lnTo>
                  <a:lnTo>
                    <a:pt x="146" y="906"/>
                  </a:lnTo>
                  <a:lnTo>
                    <a:pt x="146" y="905"/>
                  </a:lnTo>
                  <a:lnTo>
                    <a:pt x="146" y="905"/>
                  </a:lnTo>
                  <a:lnTo>
                    <a:pt x="148" y="905"/>
                  </a:lnTo>
                  <a:lnTo>
                    <a:pt x="148" y="905"/>
                  </a:lnTo>
                  <a:lnTo>
                    <a:pt x="148" y="908"/>
                  </a:lnTo>
                  <a:lnTo>
                    <a:pt x="148" y="908"/>
                  </a:lnTo>
                  <a:lnTo>
                    <a:pt x="150" y="910"/>
                  </a:lnTo>
                  <a:lnTo>
                    <a:pt x="150" y="908"/>
                  </a:lnTo>
                  <a:lnTo>
                    <a:pt x="152" y="905"/>
                  </a:lnTo>
                  <a:lnTo>
                    <a:pt x="154" y="905"/>
                  </a:lnTo>
                  <a:lnTo>
                    <a:pt x="152" y="906"/>
                  </a:lnTo>
                  <a:lnTo>
                    <a:pt x="152" y="908"/>
                  </a:lnTo>
                  <a:lnTo>
                    <a:pt x="150" y="912"/>
                  </a:lnTo>
                  <a:lnTo>
                    <a:pt x="148" y="912"/>
                  </a:lnTo>
                  <a:lnTo>
                    <a:pt x="148" y="914"/>
                  </a:lnTo>
                  <a:lnTo>
                    <a:pt x="150" y="916"/>
                  </a:lnTo>
                  <a:lnTo>
                    <a:pt x="152" y="920"/>
                  </a:lnTo>
                  <a:lnTo>
                    <a:pt x="154" y="920"/>
                  </a:lnTo>
                  <a:lnTo>
                    <a:pt x="154" y="920"/>
                  </a:lnTo>
                  <a:lnTo>
                    <a:pt x="154" y="922"/>
                  </a:lnTo>
                  <a:lnTo>
                    <a:pt x="154" y="922"/>
                  </a:lnTo>
                  <a:lnTo>
                    <a:pt x="156" y="920"/>
                  </a:lnTo>
                  <a:lnTo>
                    <a:pt x="157" y="918"/>
                  </a:lnTo>
                  <a:lnTo>
                    <a:pt x="157" y="922"/>
                  </a:lnTo>
                  <a:lnTo>
                    <a:pt x="157" y="922"/>
                  </a:lnTo>
                  <a:lnTo>
                    <a:pt x="159" y="922"/>
                  </a:lnTo>
                  <a:lnTo>
                    <a:pt x="159" y="922"/>
                  </a:lnTo>
                  <a:lnTo>
                    <a:pt x="161" y="922"/>
                  </a:lnTo>
                  <a:lnTo>
                    <a:pt x="161" y="922"/>
                  </a:lnTo>
                  <a:lnTo>
                    <a:pt x="163" y="922"/>
                  </a:lnTo>
                  <a:lnTo>
                    <a:pt x="161" y="924"/>
                  </a:lnTo>
                  <a:lnTo>
                    <a:pt x="161" y="924"/>
                  </a:lnTo>
                  <a:lnTo>
                    <a:pt x="159" y="925"/>
                  </a:lnTo>
                  <a:lnTo>
                    <a:pt x="159" y="925"/>
                  </a:lnTo>
                  <a:lnTo>
                    <a:pt x="157" y="927"/>
                  </a:lnTo>
                  <a:lnTo>
                    <a:pt x="157" y="929"/>
                  </a:lnTo>
                  <a:lnTo>
                    <a:pt x="157" y="931"/>
                  </a:lnTo>
                  <a:lnTo>
                    <a:pt x="157" y="931"/>
                  </a:lnTo>
                  <a:lnTo>
                    <a:pt x="159" y="933"/>
                  </a:lnTo>
                  <a:lnTo>
                    <a:pt x="159" y="933"/>
                  </a:lnTo>
                  <a:lnTo>
                    <a:pt x="159" y="933"/>
                  </a:lnTo>
                  <a:lnTo>
                    <a:pt x="159" y="933"/>
                  </a:lnTo>
                  <a:lnTo>
                    <a:pt x="159" y="935"/>
                  </a:lnTo>
                  <a:lnTo>
                    <a:pt x="159" y="935"/>
                  </a:lnTo>
                  <a:lnTo>
                    <a:pt x="159" y="935"/>
                  </a:lnTo>
                  <a:lnTo>
                    <a:pt x="157" y="935"/>
                  </a:lnTo>
                  <a:lnTo>
                    <a:pt x="157" y="939"/>
                  </a:lnTo>
                  <a:lnTo>
                    <a:pt x="159" y="941"/>
                  </a:lnTo>
                  <a:lnTo>
                    <a:pt x="165" y="942"/>
                  </a:lnTo>
                  <a:lnTo>
                    <a:pt x="167" y="942"/>
                  </a:lnTo>
                  <a:lnTo>
                    <a:pt x="167" y="942"/>
                  </a:lnTo>
                  <a:lnTo>
                    <a:pt x="167" y="944"/>
                  </a:lnTo>
                  <a:lnTo>
                    <a:pt x="167" y="946"/>
                  </a:lnTo>
                  <a:lnTo>
                    <a:pt x="169" y="946"/>
                  </a:lnTo>
                  <a:lnTo>
                    <a:pt x="169" y="944"/>
                  </a:lnTo>
                  <a:lnTo>
                    <a:pt x="171" y="946"/>
                  </a:lnTo>
                  <a:lnTo>
                    <a:pt x="173" y="948"/>
                  </a:lnTo>
                  <a:lnTo>
                    <a:pt x="174" y="950"/>
                  </a:lnTo>
                  <a:lnTo>
                    <a:pt x="174" y="950"/>
                  </a:lnTo>
                  <a:lnTo>
                    <a:pt x="174" y="952"/>
                  </a:lnTo>
                  <a:lnTo>
                    <a:pt x="174" y="952"/>
                  </a:lnTo>
                  <a:lnTo>
                    <a:pt x="176" y="952"/>
                  </a:lnTo>
                  <a:lnTo>
                    <a:pt x="176" y="952"/>
                  </a:lnTo>
                  <a:lnTo>
                    <a:pt x="176" y="954"/>
                  </a:lnTo>
                  <a:lnTo>
                    <a:pt x="176" y="954"/>
                  </a:lnTo>
                  <a:lnTo>
                    <a:pt x="178" y="954"/>
                  </a:lnTo>
                  <a:lnTo>
                    <a:pt x="178" y="956"/>
                  </a:lnTo>
                  <a:lnTo>
                    <a:pt x="178" y="956"/>
                  </a:lnTo>
                  <a:lnTo>
                    <a:pt x="176" y="956"/>
                  </a:lnTo>
                  <a:lnTo>
                    <a:pt x="176" y="958"/>
                  </a:lnTo>
                  <a:lnTo>
                    <a:pt x="176" y="958"/>
                  </a:lnTo>
                  <a:lnTo>
                    <a:pt x="178" y="958"/>
                  </a:lnTo>
                  <a:lnTo>
                    <a:pt x="178" y="958"/>
                  </a:lnTo>
                  <a:lnTo>
                    <a:pt x="178" y="958"/>
                  </a:lnTo>
                  <a:lnTo>
                    <a:pt x="178" y="958"/>
                  </a:lnTo>
                  <a:lnTo>
                    <a:pt x="180" y="959"/>
                  </a:lnTo>
                  <a:lnTo>
                    <a:pt x="180" y="959"/>
                  </a:lnTo>
                  <a:lnTo>
                    <a:pt x="182" y="961"/>
                  </a:lnTo>
                  <a:lnTo>
                    <a:pt x="184" y="963"/>
                  </a:lnTo>
                  <a:lnTo>
                    <a:pt x="184" y="961"/>
                  </a:lnTo>
                  <a:lnTo>
                    <a:pt x="186" y="961"/>
                  </a:lnTo>
                  <a:lnTo>
                    <a:pt x="186" y="961"/>
                  </a:lnTo>
                  <a:lnTo>
                    <a:pt x="186" y="961"/>
                  </a:lnTo>
                  <a:lnTo>
                    <a:pt x="186" y="963"/>
                  </a:lnTo>
                  <a:lnTo>
                    <a:pt x="186" y="965"/>
                  </a:lnTo>
                  <a:lnTo>
                    <a:pt x="186" y="965"/>
                  </a:lnTo>
                  <a:lnTo>
                    <a:pt x="188" y="967"/>
                  </a:lnTo>
                  <a:lnTo>
                    <a:pt x="188" y="967"/>
                  </a:lnTo>
                  <a:lnTo>
                    <a:pt x="188" y="967"/>
                  </a:lnTo>
                  <a:lnTo>
                    <a:pt x="190" y="965"/>
                  </a:lnTo>
                  <a:lnTo>
                    <a:pt x="190" y="963"/>
                  </a:lnTo>
                  <a:lnTo>
                    <a:pt x="190" y="963"/>
                  </a:lnTo>
                  <a:lnTo>
                    <a:pt x="190" y="961"/>
                  </a:lnTo>
                  <a:lnTo>
                    <a:pt x="190" y="961"/>
                  </a:lnTo>
                  <a:lnTo>
                    <a:pt x="190" y="959"/>
                  </a:lnTo>
                  <a:lnTo>
                    <a:pt x="190" y="959"/>
                  </a:lnTo>
                  <a:lnTo>
                    <a:pt x="191" y="959"/>
                  </a:lnTo>
                  <a:lnTo>
                    <a:pt x="191" y="958"/>
                  </a:lnTo>
                  <a:lnTo>
                    <a:pt x="190" y="958"/>
                  </a:lnTo>
                  <a:lnTo>
                    <a:pt x="190" y="956"/>
                  </a:lnTo>
                  <a:lnTo>
                    <a:pt x="190" y="952"/>
                  </a:lnTo>
                  <a:lnTo>
                    <a:pt x="190" y="952"/>
                  </a:lnTo>
                  <a:lnTo>
                    <a:pt x="191" y="950"/>
                  </a:lnTo>
                  <a:lnTo>
                    <a:pt x="191" y="950"/>
                  </a:lnTo>
                  <a:lnTo>
                    <a:pt x="191" y="950"/>
                  </a:lnTo>
                  <a:lnTo>
                    <a:pt x="193" y="950"/>
                  </a:lnTo>
                  <a:lnTo>
                    <a:pt x="193" y="950"/>
                  </a:lnTo>
                  <a:lnTo>
                    <a:pt x="193" y="950"/>
                  </a:lnTo>
                  <a:lnTo>
                    <a:pt x="195" y="950"/>
                  </a:lnTo>
                  <a:lnTo>
                    <a:pt x="195" y="950"/>
                  </a:lnTo>
                  <a:lnTo>
                    <a:pt x="195" y="950"/>
                  </a:lnTo>
                  <a:lnTo>
                    <a:pt x="197" y="950"/>
                  </a:lnTo>
                  <a:lnTo>
                    <a:pt x="197" y="950"/>
                  </a:lnTo>
                  <a:lnTo>
                    <a:pt x="197" y="950"/>
                  </a:lnTo>
                  <a:lnTo>
                    <a:pt x="199" y="950"/>
                  </a:lnTo>
                  <a:lnTo>
                    <a:pt x="201" y="958"/>
                  </a:lnTo>
                  <a:lnTo>
                    <a:pt x="201" y="959"/>
                  </a:lnTo>
                  <a:lnTo>
                    <a:pt x="203" y="961"/>
                  </a:lnTo>
                  <a:lnTo>
                    <a:pt x="205" y="961"/>
                  </a:lnTo>
                  <a:lnTo>
                    <a:pt x="207" y="963"/>
                  </a:lnTo>
                  <a:lnTo>
                    <a:pt x="209" y="963"/>
                  </a:lnTo>
                  <a:lnTo>
                    <a:pt x="210" y="963"/>
                  </a:lnTo>
                  <a:lnTo>
                    <a:pt x="210" y="963"/>
                  </a:lnTo>
                  <a:lnTo>
                    <a:pt x="212" y="965"/>
                  </a:lnTo>
                  <a:lnTo>
                    <a:pt x="214" y="965"/>
                  </a:lnTo>
                  <a:lnTo>
                    <a:pt x="218" y="967"/>
                  </a:lnTo>
                  <a:lnTo>
                    <a:pt x="220" y="967"/>
                  </a:lnTo>
                  <a:lnTo>
                    <a:pt x="222" y="967"/>
                  </a:lnTo>
                  <a:lnTo>
                    <a:pt x="224" y="967"/>
                  </a:lnTo>
                  <a:lnTo>
                    <a:pt x="227" y="963"/>
                  </a:lnTo>
                  <a:lnTo>
                    <a:pt x="229" y="963"/>
                  </a:lnTo>
                  <a:lnTo>
                    <a:pt x="229" y="965"/>
                  </a:lnTo>
                  <a:lnTo>
                    <a:pt x="229" y="967"/>
                  </a:lnTo>
                  <a:lnTo>
                    <a:pt x="229" y="967"/>
                  </a:lnTo>
                  <a:lnTo>
                    <a:pt x="229" y="967"/>
                  </a:lnTo>
                  <a:lnTo>
                    <a:pt x="229" y="967"/>
                  </a:lnTo>
                  <a:lnTo>
                    <a:pt x="231" y="967"/>
                  </a:lnTo>
                  <a:lnTo>
                    <a:pt x="231" y="967"/>
                  </a:lnTo>
                  <a:lnTo>
                    <a:pt x="233" y="969"/>
                  </a:lnTo>
                  <a:lnTo>
                    <a:pt x="233" y="969"/>
                  </a:lnTo>
                  <a:lnTo>
                    <a:pt x="233" y="973"/>
                  </a:lnTo>
                  <a:lnTo>
                    <a:pt x="235" y="973"/>
                  </a:lnTo>
                  <a:lnTo>
                    <a:pt x="235" y="975"/>
                  </a:lnTo>
                  <a:lnTo>
                    <a:pt x="235" y="975"/>
                  </a:lnTo>
                  <a:lnTo>
                    <a:pt x="235" y="977"/>
                  </a:lnTo>
                  <a:lnTo>
                    <a:pt x="235" y="977"/>
                  </a:lnTo>
                  <a:lnTo>
                    <a:pt x="235" y="977"/>
                  </a:lnTo>
                  <a:lnTo>
                    <a:pt x="235" y="978"/>
                  </a:lnTo>
                  <a:lnTo>
                    <a:pt x="235" y="980"/>
                  </a:lnTo>
                  <a:lnTo>
                    <a:pt x="235" y="980"/>
                  </a:lnTo>
                  <a:lnTo>
                    <a:pt x="235" y="982"/>
                  </a:lnTo>
                  <a:lnTo>
                    <a:pt x="235" y="982"/>
                  </a:lnTo>
                  <a:lnTo>
                    <a:pt x="237" y="980"/>
                  </a:lnTo>
                  <a:lnTo>
                    <a:pt x="237" y="980"/>
                  </a:lnTo>
                  <a:lnTo>
                    <a:pt x="239" y="980"/>
                  </a:lnTo>
                  <a:lnTo>
                    <a:pt x="241" y="982"/>
                  </a:lnTo>
                  <a:lnTo>
                    <a:pt x="243" y="980"/>
                  </a:lnTo>
                  <a:lnTo>
                    <a:pt x="245" y="978"/>
                  </a:lnTo>
                  <a:lnTo>
                    <a:pt x="245" y="978"/>
                  </a:lnTo>
                  <a:lnTo>
                    <a:pt x="246" y="980"/>
                  </a:lnTo>
                  <a:lnTo>
                    <a:pt x="248" y="980"/>
                  </a:lnTo>
                  <a:lnTo>
                    <a:pt x="252" y="980"/>
                  </a:lnTo>
                  <a:lnTo>
                    <a:pt x="252" y="980"/>
                  </a:lnTo>
                  <a:lnTo>
                    <a:pt x="252" y="982"/>
                  </a:lnTo>
                  <a:lnTo>
                    <a:pt x="254" y="982"/>
                  </a:lnTo>
                  <a:lnTo>
                    <a:pt x="252" y="984"/>
                  </a:lnTo>
                  <a:lnTo>
                    <a:pt x="252" y="986"/>
                  </a:lnTo>
                  <a:lnTo>
                    <a:pt x="252" y="986"/>
                  </a:lnTo>
                  <a:lnTo>
                    <a:pt x="250" y="986"/>
                  </a:lnTo>
                  <a:lnTo>
                    <a:pt x="250" y="988"/>
                  </a:lnTo>
                  <a:lnTo>
                    <a:pt x="252" y="990"/>
                  </a:lnTo>
                  <a:lnTo>
                    <a:pt x="252" y="990"/>
                  </a:lnTo>
                  <a:lnTo>
                    <a:pt x="254" y="992"/>
                  </a:lnTo>
                  <a:lnTo>
                    <a:pt x="252" y="994"/>
                  </a:lnTo>
                  <a:lnTo>
                    <a:pt x="252" y="997"/>
                  </a:lnTo>
                  <a:lnTo>
                    <a:pt x="252" y="1001"/>
                  </a:lnTo>
                  <a:lnTo>
                    <a:pt x="252" y="1001"/>
                  </a:lnTo>
                  <a:lnTo>
                    <a:pt x="252" y="1003"/>
                  </a:lnTo>
                  <a:lnTo>
                    <a:pt x="250" y="1003"/>
                  </a:lnTo>
                  <a:lnTo>
                    <a:pt x="248" y="1003"/>
                  </a:lnTo>
                  <a:lnTo>
                    <a:pt x="248" y="1005"/>
                  </a:lnTo>
                  <a:lnTo>
                    <a:pt x="245" y="1011"/>
                  </a:lnTo>
                  <a:lnTo>
                    <a:pt x="245" y="1011"/>
                  </a:lnTo>
                  <a:lnTo>
                    <a:pt x="245" y="1011"/>
                  </a:lnTo>
                  <a:lnTo>
                    <a:pt x="245" y="1013"/>
                  </a:lnTo>
                  <a:lnTo>
                    <a:pt x="246" y="1014"/>
                  </a:lnTo>
                  <a:lnTo>
                    <a:pt x="246" y="1014"/>
                  </a:lnTo>
                  <a:lnTo>
                    <a:pt x="246" y="1016"/>
                  </a:lnTo>
                  <a:lnTo>
                    <a:pt x="248" y="1016"/>
                  </a:lnTo>
                  <a:lnTo>
                    <a:pt x="248" y="1016"/>
                  </a:lnTo>
                  <a:lnTo>
                    <a:pt x="250" y="1016"/>
                  </a:lnTo>
                  <a:lnTo>
                    <a:pt x="250" y="1016"/>
                  </a:lnTo>
                  <a:lnTo>
                    <a:pt x="252" y="1018"/>
                  </a:lnTo>
                  <a:lnTo>
                    <a:pt x="254" y="1020"/>
                  </a:lnTo>
                  <a:lnTo>
                    <a:pt x="254" y="1022"/>
                  </a:lnTo>
                  <a:lnTo>
                    <a:pt x="256" y="1022"/>
                  </a:lnTo>
                  <a:lnTo>
                    <a:pt x="258" y="1022"/>
                  </a:lnTo>
                  <a:lnTo>
                    <a:pt x="260" y="1020"/>
                  </a:lnTo>
                  <a:lnTo>
                    <a:pt x="262" y="1018"/>
                  </a:lnTo>
                  <a:lnTo>
                    <a:pt x="262" y="1018"/>
                  </a:lnTo>
                  <a:lnTo>
                    <a:pt x="263" y="1016"/>
                  </a:lnTo>
                  <a:lnTo>
                    <a:pt x="263" y="1014"/>
                  </a:lnTo>
                  <a:lnTo>
                    <a:pt x="263" y="1013"/>
                  </a:lnTo>
                  <a:lnTo>
                    <a:pt x="265" y="1011"/>
                  </a:lnTo>
                  <a:lnTo>
                    <a:pt x="269" y="1011"/>
                  </a:lnTo>
                  <a:lnTo>
                    <a:pt x="271" y="1009"/>
                  </a:lnTo>
                  <a:lnTo>
                    <a:pt x="273" y="1007"/>
                  </a:lnTo>
                  <a:lnTo>
                    <a:pt x="282" y="1003"/>
                  </a:lnTo>
                  <a:lnTo>
                    <a:pt x="284" y="1003"/>
                  </a:lnTo>
                  <a:lnTo>
                    <a:pt x="286" y="1003"/>
                  </a:lnTo>
                  <a:lnTo>
                    <a:pt x="286" y="1005"/>
                  </a:lnTo>
                  <a:lnTo>
                    <a:pt x="288" y="1007"/>
                  </a:lnTo>
                  <a:lnTo>
                    <a:pt x="288" y="1007"/>
                  </a:lnTo>
                  <a:lnTo>
                    <a:pt x="288" y="1007"/>
                  </a:lnTo>
                  <a:lnTo>
                    <a:pt x="290" y="1007"/>
                  </a:lnTo>
                  <a:lnTo>
                    <a:pt x="290" y="1007"/>
                  </a:lnTo>
                  <a:lnTo>
                    <a:pt x="290" y="1007"/>
                  </a:lnTo>
                  <a:lnTo>
                    <a:pt x="290" y="1009"/>
                  </a:lnTo>
                  <a:lnTo>
                    <a:pt x="290" y="1009"/>
                  </a:lnTo>
                  <a:lnTo>
                    <a:pt x="290" y="1013"/>
                  </a:lnTo>
                  <a:lnTo>
                    <a:pt x="292" y="1013"/>
                  </a:lnTo>
                  <a:lnTo>
                    <a:pt x="294" y="1014"/>
                  </a:lnTo>
                  <a:lnTo>
                    <a:pt x="294" y="1013"/>
                  </a:lnTo>
                  <a:lnTo>
                    <a:pt x="296" y="1013"/>
                  </a:lnTo>
                  <a:lnTo>
                    <a:pt x="296" y="1013"/>
                  </a:lnTo>
                  <a:lnTo>
                    <a:pt x="298" y="1013"/>
                  </a:lnTo>
                  <a:lnTo>
                    <a:pt x="298" y="1013"/>
                  </a:lnTo>
                  <a:lnTo>
                    <a:pt x="298" y="1014"/>
                  </a:lnTo>
                  <a:lnTo>
                    <a:pt x="298" y="1014"/>
                  </a:lnTo>
                  <a:lnTo>
                    <a:pt x="299" y="1014"/>
                  </a:lnTo>
                  <a:lnTo>
                    <a:pt x="301" y="1014"/>
                  </a:lnTo>
                  <a:lnTo>
                    <a:pt x="301" y="1014"/>
                  </a:lnTo>
                  <a:lnTo>
                    <a:pt x="301" y="1013"/>
                  </a:lnTo>
                  <a:lnTo>
                    <a:pt x="303" y="1013"/>
                  </a:lnTo>
                  <a:lnTo>
                    <a:pt x="305" y="1011"/>
                  </a:lnTo>
                  <a:lnTo>
                    <a:pt x="305" y="1011"/>
                  </a:lnTo>
                  <a:lnTo>
                    <a:pt x="305" y="1011"/>
                  </a:lnTo>
                  <a:lnTo>
                    <a:pt x="305" y="1009"/>
                  </a:lnTo>
                  <a:lnTo>
                    <a:pt x="307" y="1009"/>
                  </a:lnTo>
                  <a:lnTo>
                    <a:pt x="309" y="1007"/>
                  </a:lnTo>
                  <a:lnTo>
                    <a:pt x="309" y="1005"/>
                  </a:lnTo>
                  <a:lnTo>
                    <a:pt x="309" y="1001"/>
                  </a:lnTo>
                  <a:lnTo>
                    <a:pt x="311" y="999"/>
                  </a:lnTo>
                  <a:lnTo>
                    <a:pt x="311" y="997"/>
                  </a:lnTo>
                  <a:lnTo>
                    <a:pt x="316" y="994"/>
                  </a:lnTo>
                  <a:lnTo>
                    <a:pt x="318" y="992"/>
                  </a:lnTo>
                  <a:lnTo>
                    <a:pt x="318" y="990"/>
                  </a:lnTo>
                  <a:lnTo>
                    <a:pt x="318" y="984"/>
                  </a:lnTo>
                  <a:lnTo>
                    <a:pt x="320" y="980"/>
                  </a:lnTo>
                  <a:lnTo>
                    <a:pt x="316" y="978"/>
                  </a:lnTo>
                  <a:lnTo>
                    <a:pt x="309" y="971"/>
                  </a:lnTo>
                  <a:lnTo>
                    <a:pt x="301" y="967"/>
                  </a:lnTo>
                  <a:lnTo>
                    <a:pt x="299" y="963"/>
                  </a:lnTo>
                  <a:lnTo>
                    <a:pt x="292" y="954"/>
                  </a:lnTo>
                  <a:lnTo>
                    <a:pt x="284" y="941"/>
                  </a:lnTo>
                  <a:lnTo>
                    <a:pt x="284" y="941"/>
                  </a:lnTo>
                  <a:lnTo>
                    <a:pt x="282" y="939"/>
                  </a:lnTo>
                  <a:lnTo>
                    <a:pt x="280" y="939"/>
                  </a:lnTo>
                  <a:lnTo>
                    <a:pt x="280" y="939"/>
                  </a:lnTo>
                  <a:lnTo>
                    <a:pt x="279" y="939"/>
                  </a:lnTo>
                  <a:lnTo>
                    <a:pt x="277" y="937"/>
                  </a:lnTo>
                  <a:lnTo>
                    <a:pt x="277" y="937"/>
                  </a:lnTo>
                  <a:lnTo>
                    <a:pt x="275" y="937"/>
                  </a:lnTo>
                  <a:lnTo>
                    <a:pt x="273" y="937"/>
                  </a:lnTo>
                  <a:lnTo>
                    <a:pt x="271" y="935"/>
                  </a:lnTo>
                  <a:lnTo>
                    <a:pt x="269" y="933"/>
                  </a:lnTo>
                  <a:lnTo>
                    <a:pt x="267" y="933"/>
                  </a:lnTo>
                  <a:lnTo>
                    <a:pt x="265" y="933"/>
                  </a:lnTo>
                  <a:lnTo>
                    <a:pt x="269" y="935"/>
                  </a:lnTo>
                  <a:lnTo>
                    <a:pt x="271" y="937"/>
                  </a:lnTo>
                  <a:lnTo>
                    <a:pt x="271" y="939"/>
                  </a:lnTo>
                  <a:lnTo>
                    <a:pt x="271" y="939"/>
                  </a:lnTo>
                  <a:lnTo>
                    <a:pt x="269" y="939"/>
                  </a:lnTo>
                  <a:lnTo>
                    <a:pt x="269" y="939"/>
                  </a:lnTo>
                  <a:lnTo>
                    <a:pt x="267" y="939"/>
                  </a:lnTo>
                  <a:lnTo>
                    <a:pt x="267" y="937"/>
                  </a:lnTo>
                  <a:lnTo>
                    <a:pt x="267" y="937"/>
                  </a:lnTo>
                  <a:lnTo>
                    <a:pt x="265" y="937"/>
                  </a:lnTo>
                  <a:lnTo>
                    <a:pt x="262" y="939"/>
                  </a:lnTo>
                  <a:lnTo>
                    <a:pt x="260" y="939"/>
                  </a:lnTo>
                  <a:lnTo>
                    <a:pt x="248" y="941"/>
                  </a:lnTo>
                  <a:lnTo>
                    <a:pt x="246" y="939"/>
                  </a:lnTo>
                  <a:lnTo>
                    <a:pt x="241" y="935"/>
                  </a:lnTo>
                  <a:lnTo>
                    <a:pt x="239" y="933"/>
                  </a:lnTo>
                  <a:lnTo>
                    <a:pt x="237" y="933"/>
                  </a:lnTo>
                  <a:lnTo>
                    <a:pt x="237" y="933"/>
                  </a:lnTo>
                  <a:lnTo>
                    <a:pt x="235" y="933"/>
                  </a:lnTo>
                  <a:lnTo>
                    <a:pt x="235" y="933"/>
                  </a:lnTo>
                  <a:lnTo>
                    <a:pt x="233" y="933"/>
                  </a:lnTo>
                  <a:lnTo>
                    <a:pt x="231" y="931"/>
                  </a:lnTo>
                  <a:lnTo>
                    <a:pt x="220" y="918"/>
                  </a:lnTo>
                  <a:lnTo>
                    <a:pt x="220" y="916"/>
                  </a:lnTo>
                  <a:lnTo>
                    <a:pt x="220" y="916"/>
                  </a:lnTo>
                  <a:lnTo>
                    <a:pt x="220" y="918"/>
                  </a:lnTo>
                  <a:lnTo>
                    <a:pt x="218" y="918"/>
                  </a:lnTo>
                  <a:lnTo>
                    <a:pt x="216" y="922"/>
                  </a:lnTo>
                  <a:lnTo>
                    <a:pt x="216" y="922"/>
                  </a:lnTo>
                  <a:lnTo>
                    <a:pt x="214" y="922"/>
                  </a:lnTo>
                  <a:lnTo>
                    <a:pt x="212" y="922"/>
                  </a:lnTo>
                  <a:lnTo>
                    <a:pt x="212" y="922"/>
                  </a:lnTo>
                  <a:lnTo>
                    <a:pt x="210" y="920"/>
                  </a:lnTo>
                  <a:lnTo>
                    <a:pt x="212" y="920"/>
                  </a:lnTo>
                  <a:lnTo>
                    <a:pt x="210" y="920"/>
                  </a:lnTo>
                  <a:lnTo>
                    <a:pt x="209" y="920"/>
                  </a:lnTo>
                  <a:lnTo>
                    <a:pt x="209" y="918"/>
                  </a:lnTo>
                  <a:lnTo>
                    <a:pt x="207" y="916"/>
                  </a:lnTo>
                  <a:lnTo>
                    <a:pt x="207" y="916"/>
                  </a:lnTo>
                  <a:lnTo>
                    <a:pt x="207" y="916"/>
                  </a:lnTo>
                  <a:lnTo>
                    <a:pt x="207" y="914"/>
                  </a:lnTo>
                  <a:lnTo>
                    <a:pt x="207" y="914"/>
                  </a:lnTo>
                  <a:lnTo>
                    <a:pt x="207" y="914"/>
                  </a:lnTo>
                  <a:lnTo>
                    <a:pt x="207" y="914"/>
                  </a:lnTo>
                  <a:lnTo>
                    <a:pt x="209" y="914"/>
                  </a:lnTo>
                  <a:lnTo>
                    <a:pt x="207" y="914"/>
                  </a:lnTo>
                  <a:lnTo>
                    <a:pt x="207" y="912"/>
                  </a:lnTo>
                  <a:lnTo>
                    <a:pt x="207" y="912"/>
                  </a:lnTo>
                  <a:lnTo>
                    <a:pt x="205" y="912"/>
                  </a:lnTo>
                  <a:lnTo>
                    <a:pt x="205" y="912"/>
                  </a:lnTo>
                  <a:lnTo>
                    <a:pt x="205" y="910"/>
                  </a:lnTo>
                  <a:lnTo>
                    <a:pt x="205" y="908"/>
                  </a:lnTo>
                  <a:lnTo>
                    <a:pt x="205" y="908"/>
                  </a:lnTo>
                  <a:lnTo>
                    <a:pt x="203" y="906"/>
                  </a:lnTo>
                  <a:lnTo>
                    <a:pt x="201" y="906"/>
                  </a:lnTo>
                  <a:lnTo>
                    <a:pt x="199" y="906"/>
                  </a:lnTo>
                  <a:lnTo>
                    <a:pt x="199" y="906"/>
                  </a:lnTo>
                  <a:lnTo>
                    <a:pt x="197" y="903"/>
                  </a:lnTo>
                  <a:lnTo>
                    <a:pt x="195" y="897"/>
                  </a:lnTo>
                  <a:lnTo>
                    <a:pt x="195" y="897"/>
                  </a:lnTo>
                  <a:lnTo>
                    <a:pt x="195" y="897"/>
                  </a:lnTo>
                  <a:lnTo>
                    <a:pt x="193" y="895"/>
                  </a:lnTo>
                  <a:lnTo>
                    <a:pt x="193" y="895"/>
                  </a:lnTo>
                  <a:lnTo>
                    <a:pt x="191" y="895"/>
                  </a:lnTo>
                  <a:lnTo>
                    <a:pt x="191" y="893"/>
                  </a:lnTo>
                  <a:lnTo>
                    <a:pt x="191" y="891"/>
                  </a:lnTo>
                  <a:lnTo>
                    <a:pt x="190" y="888"/>
                  </a:lnTo>
                  <a:lnTo>
                    <a:pt x="190" y="882"/>
                  </a:lnTo>
                  <a:lnTo>
                    <a:pt x="190" y="882"/>
                  </a:lnTo>
                  <a:lnTo>
                    <a:pt x="190" y="880"/>
                  </a:lnTo>
                  <a:lnTo>
                    <a:pt x="193" y="878"/>
                  </a:lnTo>
                  <a:lnTo>
                    <a:pt x="195" y="876"/>
                  </a:lnTo>
                  <a:lnTo>
                    <a:pt x="197" y="876"/>
                  </a:lnTo>
                  <a:lnTo>
                    <a:pt x="197" y="876"/>
                  </a:lnTo>
                  <a:lnTo>
                    <a:pt x="199" y="876"/>
                  </a:lnTo>
                  <a:lnTo>
                    <a:pt x="201" y="878"/>
                  </a:lnTo>
                  <a:lnTo>
                    <a:pt x="201" y="882"/>
                  </a:lnTo>
                  <a:lnTo>
                    <a:pt x="201" y="886"/>
                  </a:lnTo>
                  <a:lnTo>
                    <a:pt x="201" y="888"/>
                  </a:lnTo>
                  <a:lnTo>
                    <a:pt x="201" y="889"/>
                  </a:lnTo>
                  <a:lnTo>
                    <a:pt x="197" y="891"/>
                  </a:lnTo>
                  <a:lnTo>
                    <a:pt x="197" y="893"/>
                  </a:lnTo>
                  <a:lnTo>
                    <a:pt x="197" y="893"/>
                  </a:lnTo>
                  <a:lnTo>
                    <a:pt x="197" y="893"/>
                  </a:lnTo>
                  <a:lnTo>
                    <a:pt x="197" y="893"/>
                  </a:lnTo>
                  <a:lnTo>
                    <a:pt x="199" y="895"/>
                  </a:lnTo>
                  <a:lnTo>
                    <a:pt x="199" y="895"/>
                  </a:lnTo>
                  <a:lnTo>
                    <a:pt x="199" y="895"/>
                  </a:lnTo>
                  <a:lnTo>
                    <a:pt x="199" y="893"/>
                  </a:lnTo>
                  <a:lnTo>
                    <a:pt x="203" y="891"/>
                  </a:lnTo>
                  <a:lnTo>
                    <a:pt x="205" y="891"/>
                  </a:lnTo>
                  <a:lnTo>
                    <a:pt x="205" y="891"/>
                  </a:lnTo>
                  <a:lnTo>
                    <a:pt x="207" y="895"/>
                  </a:lnTo>
                  <a:lnTo>
                    <a:pt x="207" y="899"/>
                  </a:lnTo>
                  <a:lnTo>
                    <a:pt x="209" y="901"/>
                  </a:lnTo>
                  <a:lnTo>
                    <a:pt x="209" y="908"/>
                  </a:lnTo>
                  <a:lnTo>
                    <a:pt x="209" y="910"/>
                  </a:lnTo>
                  <a:lnTo>
                    <a:pt x="209" y="912"/>
                  </a:lnTo>
                  <a:lnTo>
                    <a:pt x="209" y="912"/>
                  </a:lnTo>
                  <a:lnTo>
                    <a:pt x="210" y="912"/>
                  </a:lnTo>
                  <a:lnTo>
                    <a:pt x="212" y="912"/>
                  </a:lnTo>
                  <a:lnTo>
                    <a:pt x="212" y="914"/>
                  </a:lnTo>
                  <a:lnTo>
                    <a:pt x="216" y="916"/>
                  </a:lnTo>
                  <a:lnTo>
                    <a:pt x="218" y="916"/>
                  </a:lnTo>
                  <a:lnTo>
                    <a:pt x="218" y="916"/>
                  </a:lnTo>
                  <a:lnTo>
                    <a:pt x="218" y="916"/>
                  </a:lnTo>
                  <a:lnTo>
                    <a:pt x="218" y="914"/>
                  </a:lnTo>
                  <a:lnTo>
                    <a:pt x="218" y="914"/>
                  </a:lnTo>
                  <a:lnTo>
                    <a:pt x="212" y="908"/>
                  </a:lnTo>
                  <a:lnTo>
                    <a:pt x="209" y="897"/>
                  </a:lnTo>
                  <a:lnTo>
                    <a:pt x="205" y="874"/>
                  </a:lnTo>
                  <a:lnTo>
                    <a:pt x="199" y="853"/>
                  </a:lnTo>
                  <a:lnTo>
                    <a:pt x="197" y="840"/>
                  </a:lnTo>
                  <a:lnTo>
                    <a:pt x="195" y="833"/>
                  </a:lnTo>
                  <a:lnTo>
                    <a:pt x="193" y="831"/>
                  </a:lnTo>
                  <a:lnTo>
                    <a:pt x="191" y="829"/>
                  </a:lnTo>
                  <a:lnTo>
                    <a:pt x="190" y="827"/>
                  </a:lnTo>
                  <a:lnTo>
                    <a:pt x="188" y="827"/>
                  </a:lnTo>
                  <a:lnTo>
                    <a:pt x="191" y="829"/>
                  </a:lnTo>
                  <a:lnTo>
                    <a:pt x="191" y="831"/>
                  </a:lnTo>
                  <a:lnTo>
                    <a:pt x="191" y="833"/>
                  </a:lnTo>
                  <a:lnTo>
                    <a:pt x="191" y="836"/>
                  </a:lnTo>
                  <a:lnTo>
                    <a:pt x="191" y="836"/>
                  </a:lnTo>
                  <a:lnTo>
                    <a:pt x="190" y="836"/>
                  </a:lnTo>
                  <a:lnTo>
                    <a:pt x="190" y="836"/>
                  </a:lnTo>
                  <a:lnTo>
                    <a:pt x="190" y="835"/>
                  </a:lnTo>
                  <a:lnTo>
                    <a:pt x="188" y="835"/>
                  </a:lnTo>
                  <a:lnTo>
                    <a:pt x="188" y="835"/>
                  </a:lnTo>
                  <a:lnTo>
                    <a:pt x="186" y="835"/>
                  </a:lnTo>
                  <a:lnTo>
                    <a:pt x="186" y="833"/>
                  </a:lnTo>
                  <a:lnTo>
                    <a:pt x="186" y="833"/>
                  </a:lnTo>
                  <a:lnTo>
                    <a:pt x="184" y="831"/>
                  </a:lnTo>
                  <a:lnTo>
                    <a:pt x="184" y="827"/>
                  </a:lnTo>
                  <a:lnTo>
                    <a:pt x="182" y="827"/>
                  </a:lnTo>
                  <a:lnTo>
                    <a:pt x="182" y="825"/>
                  </a:lnTo>
                  <a:lnTo>
                    <a:pt x="178" y="823"/>
                  </a:lnTo>
                  <a:lnTo>
                    <a:pt x="176" y="821"/>
                  </a:lnTo>
                  <a:lnTo>
                    <a:pt x="176" y="819"/>
                  </a:lnTo>
                  <a:lnTo>
                    <a:pt x="174" y="806"/>
                  </a:lnTo>
                  <a:lnTo>
                    <a:pt x="174" y="804"/>
                  </a:lnTo>
                  <a:lnTo>
                    <a:pt x="174" y="802"/>
                  </a:lnTo>
                  <a:lnTo>
                    <a:pt x="174" y="797"/>
                  </a:lnTo>
                  <a:lnTo>
                    <a:pt x="174" y="797"/>
                  </a:lnTo>
                  <a:lnTo>
                    <a:pt x="174" y="795"/>
                  </a:lnTo>
                  <a:lnTo>
                    <a:pt x="174" y="795"/>
                  </a:lnTo>
                  <a:lnTo>
                    <a:pt x="174" y="795"/>
                  </a:lnTo>
                  <a:lnTo>
                    <a:pt x="174" y="795"/>
                  </a:lnTo>
                  <a:lnTo>
                    <a:pt x="174" y="793"/>
                  </a:lnTo>
                  <a:lnTo>
                    <a:pt x="174" y="793"/>
                  </a:lnTo>
                  <a:lnTo>
                    <a:pt x="174" y="793"/>
                  </a:lnTo>
                  <a:lnTo>
                    <a:pt x="174" y="789"/>
                  </a:lnTo>
                  <a:lnTo>
                    <a:pt x="174" y="787"/>
                  </a:lnTo>
                  <a:lnTo>
                    <a:pt x="173" y="787"/>
                  </a:lnTo>
                  <a:lnTo>
                    <a:pt x="173" y="785"/>
                  </a:lnTo>
                  <a:lnTo>
                    <a:pt x="173" y="785"/>
                  </a:lnTo>
                  <a:lnTo>
                    <a:pt x="173" y="783"/>
                  </a:lnTo>
                  <a:lnTo>
                    <a:pt x="173" y="780"/>
                  </a:lnTo>
                  <a:lnTo>
                    <a:pt x="171" y="780"/>
                  </a:lnTo>
                  <a:lnTo>
                    <a:pt x="171" y="778"/>
                  </a:lnTo>
                  <a:lnTo>
                    <a:pt x="169" y="776"/>
                  </a:lnTo>
                  <a:lnTo>
                    <a:pt x="169" y="776"/>
                  </a:lnTo>
                  <a:lnTo>
                    <a:pt x="169" y="774"/>
                  </a:lnTo>
                  <a:lnTo>
                    <a:pt x="167" y="774"/>
                  </a:lnTo>
                  <a:lnTo>
                    <a:pt x="167" y="772"/>
                  </a:lnTo>
                  <a:lnTo>
                    <a:pt x="165" y="772"/>
                  </a:lnTo>
                  <a:lnTo>
                    <a:pt x="165" y="774"/>
                  </a:lnTo>
                  <a:lnTo>
                    <a:pt x="165" y="774"/>
                  </a:lnTo>
                  <a:lnTo>
                    <a:pt x="163" y="772"/>
                  </a:lnTo>
                  <a:lnTo>
                    <a:pt x="161" y="772"/>
                  </a:lnTo>
                  <a:lnTo>
                    <a:pt x="161" y="774"/>
                  </a:lnTo>
                  <a:lnTo>
                    <a:pt x="161" y="774"/>
                  </a:lnTo>
                  <a:lnTo>
                    <a:pt x="159" y="774"/>
                  </a:lnTo>
                  <a:lnTo>
                    <a:pt x="159" y="774"/>
                  </a:lnTo>
                  <a:lnTo>
                    <a:pt x="157" y="774"/>
                  </a:lnTo>
                  <a:lnTo>
                    <a:pt x="156" y="774"/>
                  </a:lnTo>
                  <a:lnTo>
                    <a:pt x="156" y="774"/>
                  </a:lnTo>
                  <a:lnTo>
                    <a:pt x="154" y="776"/>
                  </a:lnTo>
                  <a:lnTo>
                    <a:pt x="154" y="776"/>
                  </a:lnTo>
                  <a:lnTo>
                    <a:pt x="152" y="776"/>
                  </a:lnTo>
                  <a:lnTo>
                    <a:pt x="150" y="776"/>
                  </a:lnTo>
                  <a:lnTo>
                    <a:pt x="148" y="776"/>
                  </a:lnTo>
                  <a:lnTo>
                    <a:pt x="148" y="776"/>
                  </a:lnTo>
                  <a:lnTo>
                    <a:pt x="146" y="778"/>
                  </a:lnTo>
                  <a:lnTo>
                    <a:pt x="146" y="778"/>
                  </a:lnTo>
                  <a:lnTo>
                    <a:pt x="146" y="780"/>
                  </a:lnTo>
                  <a:lnTo>
                    <a:pt x="144" y="782"/>
                  </a:lnTo>
                  <a:lnTo>
                    <a:pt x="142" y="782"/>
                  </a:lnTo>
                  <a:lnTo>
                    <a:pt x="140" y="782"/>
                  </a:lnTo>
                  <a:lnTo>
                    <a:pt x="137" y="782"/>
                  </a:lnTo>
                  <a:lnTo>
                    <a:pt x="137" y="780"/>
                  </a:lnTo>
                  <a:lnTo>
                    <a:pt x="133" y="780"/>
                  </a:lnTo>
                  <a:lnTo>
                    <a:pt x="129" y="780"/>
                  </a:lnTo>
                  <a:lnTo>
                    <a:pt x="127" y="776"/>
                  </a:lnTo>
                  <a:lnTo>
                    <a:pt x="127" y="772"/>
                  </a:lnTo>
                  <a:lnTo>
                    <a:pt x="127" y="772"/>
                  </a:lnTo>
                  <a:lnTo>
                    <a:pt x="129" y="770"/>
                  </a:lnTo>
                  <a:lnTo>
                    <a:pt x="129" y="770"/>
                  </a:lnTo>
                  <a:lnTo>
                    <a:pt x="131" y="768"/>
                  </a:lnTo>
                  <a:lnTo>
                    <a:pt x="131" y="768"/>
                  </a:lnTo>
                  <a:lnTo>
                    <a:pt x="131" y="768"/>
                  </a:lnTo>
                  <a:lnTo>
                    <a:pt x="131" y="768"/>
                  </a:lnTo>
                  <a:lnTo>
                    <a:pt x="133" y="768"/>
                  </a:lnTo>
                  <a:lnTo>
                    <a:pt x="133" y="768"/>
                  </a:lnTo>
                  <a:lnTo>
                    <a:pt x="133" y="768"/>
                  </a:lnTo>
                  <a:lnTo>
                    <a:pt x="133" y="768"/>
                  </a:lnTo>
                  <a:lnTo>
                    <a:pt x="135" y="768"/>
                  </a:lnTo>
                  <a:lnTo>
                    <a:pt x="129" y="763"/>
                  </a:lnTo>
                  <a:lnTo>
                    <a:pt x="127" y="757"/>
                  </a:lnTo>
                  <a:lnTo>
                    <a:pt x="127" y="757"/>
                  </a:lnTo>
                  <a:lnTo>
                    <a:pt x="127" y="755"/>
                  </a:lnTo>
                  <a:lnTo>
                    <a:pt x="127" y="753"/>
                  </a:lnTo>
                  <a:lnTo>
                    <a:pt x="123" y="751"/>
                  </a:lnTo>
                  <a:lnTo>
                    <a:pt x="123" y="749"/>
                  </a:lnTo>
                  <a:lnTo>
                    <a:pt x="123" y="747"/>
                  </a:lnTo>
                  <a:lnTo>
                    <a:pt x="123" y="746"/>
                  </a:lnTo>
                  <a:lnTo>
                    <a:pt x="121" y="742"/>
                  </a:lnTo>
                  <a:lnTo>
                    <a:pt x="121" y="742"/>
                  </a:lnTo>
                  <a:lnTo>
                    <a:pt x="121" y="740"/>
                  </a:lnTo>
                  <a:lnTo>
                    <a:pt x="121" y="740"/>
                  </a:lnTo>
                  <a:lnTo>
                    <a:pt x="121" y="738"/>
                  </a:lnTo>
                  <a:lnTo>
                    <a:pt x="123" y="738"/>
                  </a:lnTo>
                  <a:lnTo>
                    <a:pt x="123" y="738"/>
                  </a:lnTo>
                  <a:lnTo>
                    <a:pt x="123" y="736"/>
                  </a:lnTo>
                  <a:lnTo>
                    <a:pt x="123" y="736"/>
                  </a:lnTo>
                  <a:lnTo>
                    <a:pt x="123" y="736"/>
                  </a:lnTo>
                  <a:lnTo>
                    <a:pt x="123" y="736"/>
                  </a:lnTo>
                  <a:lnTo>
                    <a:pt x="123" y="736"/>
                  </a:lnTo>
                  <a:lnTo>
                    <a:pt x="123" y="730"/>
                  </a:lnTo>
                  <a:lnTo>
                    <a:pt x="123" y="727"/>
                  </a:lnTo>
                  <a:lnTo>
                    <a:pt x="123" y="727"/>
                  </a:lnTo>
                  <a:lnTo>
                    <a:pt x="123" y="727"/>
                  </a:lnTo>
                  <a:lnTo>
                    <a:pt x="123" y="725"/>
                  </a:lnTo>
                  <a:lnTo>
                    <a:pt x="123" y="723"/>
                  </a:lnTo>
                  <a:lnTo>
                    <a:pt x="123" y="723"/>
                  </a:lnTo>
                  <a:lnTo>
                    <a:pt x="121" y="721"/>
                  </a:lnTo>
                  <a:lnTo>
                    <a:pt x="121" y="719"/>
                  </a:lnTo>
                  <a:lnTo>
                    <a:pt x="123" y="717"/>
                  </a:lnTo>
                  <a:lnTo>
                    <a:pt x="125" y="715"/>
                  </a:lnTo>
                  <a:lnTo>
                    <a:pt x="125" y="713"/>
                  </a:lnTo>
                  <a:lnTo>
                    <a:pt x="125" y="711"/>
                  </a:lnTo>
                  <a:lnTo>
                    <a:pt x="129" y="711"/>
                  </a:lnTo>
                  <a:lnTo>
                    <a:pt x="129" y="711"/>
                  </a:lnTo>
                  <a:lnTo>
                    <a:pt x="127" y="711"/>
                  </a:lnTo>
                  <a:lnTo>
                    <a:pt x="127" y="711"/>
                  </a:lnTo>
                  <a:lnTo>
                    <a:pt x="125" y="710"/>
                  </a:lnTo>
                  <a:lnTo>
                    <a:pt x="123" y="708"/>
                  </a:lnTo>
                  <a:lnTo>
                    <a:pt x="123" y="706"/>
                  </a:lnTo>
                  <a:lnTo>
                    <a:pt x="121" y="704"/>
                  </a:lnTo>
                  <a:lnTo>
                    <a:pt x="121" y="702"/>
                  </a:lnTo>
                  <a:lnTo>
                    <a:pt x="123" y="702"/>
                  </a:lnTo>
                  <a:lnTo>
                    <a:pt x="123" y="702"/>
                  </a:lnTo>
                  <a:lnTo>
                    <a:pt x="125" y="702"/>
                  </a:lnTo>
                  <a:lnTo>
                    <a:pt x="125" y="700"/>
                  </a:lnTo>
                  <a:lnTo>
                    <a:pt x="127" y="702"/>
                  </a:lnTo>
                  <a:lnTo>
                    <a:pt x="127" y="702"/>
                  </a:lnTo>
                  <a:lnTo>
                    <a:pt x="127" y="702"/>
                  </a:lnTo>
                  <a:lnTo>
                    <a:pt x="127" y="704"/>
                  </a:lnTo>
                  <a:lnTo>
                    <a:pt x="129" y="702"/>
                  </a:lnTo>
                  <a:lnTo>
                    <a:pt x="129" y="702"/>
                  </a:lnTo>
                  <a:lnTo>
                    <a:pt x="131" y="702"/>
                  </a:lnTo>
                  <a:lnTo>
                    <a:pt x="131" y="702"/>
                  </a:lnTo>
                  <a:lnTo>
                    <a:pt x="131" y="700"/>
                  </a:lnTo>
                  <a:lnTo>
                    <a:pt x="131" y="700"/>
                  </a:lnTo>
                  <a:lnTo>
                    <a:pt x="131" y="698"/>
                  </a:lnTo>
                  <a:lnTo>
                    <a:pt x="131" y="698"/>
                  </a:lnTo>
                  <a:lnTo>
                    <a:pt x="129" y="696"/>
                  </a:lnTo>
                  <a:lnTo>
                    <a:pt x="129" y="696"/>
                  </a:lnTo>
                  <a:lnTo>
                    <a:pt x="129" y="694"/>
                  </a:lnTo>
                  <a:lnTo>
                    <a:pt x="129" y="694"/>
                  </a:lnTo>
                  <a:lnTo>
                    <a:pt x="129" y="693"/>
                  </a:lnTo>
                  <a:lnTo>
                    <a:pt x="131" y="693"/>
                  </a:lnTo>
                  <a:lnTo>
                    <a:pt x="129" y="693"/>
                  </a:lnTo>
                  <a:lnTo>
                    <a:pt x="129" y="693"/>
                  </a:lnTo>
                  <a:lnTo>
                    <a:pt x="129" y="693"/>
                  </a:lnTo>
                  <a:lnTo>
                    <a:pt x="129" y="691"/>
                  </a:lnTo>
                  <a:lnTo>
                    <a:pt x="129" y="691"/>
                  </a:lnTo>
                  <a:lnTo>
                    <a:pt x="129" y="691"/>
                  </a:lnTo>
                  <a:lnTo>
                    <a:pt x="131" y="691"/>
                  </a:lnTo>
                  <a:lnTo>
                    <a:pt x="131" y="689"/>
                  </a:lnTo>
                  <a:lnTo>
                    <a:pt x="131" y="689"/>
                  </a:lnTo>
                  <a:lnTo>
                    <a:pt x="133" y="685"/>
                  </a:lnTo>
                  <a:lnTo>
                    <a:pt x="133" y="683"/>
                  </a:lnTo>
                  <a:lnTo>
                    <a:pt x="133" y="683"/>
                  </a:lnTo>
                  <a:lnTo>
                    <a:pt x="135" y="681"/>
                  </a:lnTo>
                  <a:lnTo>
                    <a:pt x="135" y="681"/>
                  </a:lnTo>
                  <a:lnTo>
                    <a:pt x="137" y="681"/>
                  </a:lnTo>
                  <a:lnTo>
                    <a:pt x="137" y="681"/>
                  </a:lnTo>
                  <a:lnTo>
                    <a:pt x="137" y="679"/>
                  </a:lnTo>
                  <a:lnTo>
                    <a:pt x="137" y="679"/>
                  </a:lnTo>
                  <a:lnTo>
                    <a:pt x="137" y="679"/>
                  </a:lnTo>
                  <a:lnTo>
                    <a:pt x="137" y="677"/>
                  </a:lnTo>
                  <a:lnTo>
                    <a:pt x="142" y="672"/>
                  </a:lnTo>
                  <a:lnTo>
                    <a:pt x="142" y="672"/>
                  </a:lnTo>
                  <a:lnTo>
                    <a:pt x="142" y="668"/>
                  </a:lnTo>
                  <a:lnTo>
                    <a:pt x="142" y="668"/>
                  </a:lnTo>
                  <a:lnTo>
                    <a:pt x="142" y="668"/>
                  </a:lnTo>
                  <a:lnTo>
                    <a:pt x="142" y="666"/>
                  </a:lnTo>
                  <a:lnTo>
                    <a:pt x="144" y="666"/>
                  </a:lnTo>
                  <a:lnTo>
                    <a:pt x="146" y="666"/>
                  </a:lnTo>
                  <a:lnTo>
                    <a:pt x="146" y="668"/>
                  </a:lnTo>
                  <a:lnTo>
                    <a:pt x="146" y="668"/>
                  </a:lnTo>
                  <a:lnTo>
                    <a:pt x="146" y="668"/>
                  </a:lnTo>
                  <a:lnTo>
                    <a:pt x="146" y="666"/>
                  </a:lnTo>
                  <a:lnTo>
                    <a:pt x="146" y="666"/>
                  </a:lnTo>
                  <a:lnTo>
                    <a:pt x="146" y="662"/>
                  </a:lnTo>
                  <a:lnTo>
                    <a:pt x="146" y="660"/>
                  </a:lnTo>
                  <a:lnTo>
                    <a:pt x="146" y="660"/>
                  </a:lnTo>
                  <a:lnTo>
                    <a:pt x="146" y="657"/>
                  </a:lnTo>
                  <a:lnTo>
                    <a:pt x="146" y="657"/>
                  </a:lnTo>
                  <a:lnTo>
                    <a:pt x="146" y="655"/>
                  </a:lnTo>
                  <a:lnTo>
                    <a:pt x="146" y="653"/>
                  </a:lnTo>
                  <a:lnTo>
                    <a:pt x="146" y="651"/>
                  </a:lnTo>
                  <a:lnTo>
                    <a:pt x="146" y="649"/>
                  </a:lnTo>
                  <a:lnTo>
                    <a:pt x="146" y="649"/>
                  </a:lnTo>
                  <a:lnTo>
                    <a:pt x="146" y="647"/>
                  </a:lnTo>
                  <a:lnTo>
                    <a:pt x="146" y="647"/>
                  </a:lnTo>
                  <a:lnTo>
                    <a:pt x="148" y="645"/>
                  </a:lnTo>
                  <a:lnTo>
                    <a:pt x="148" y="645"/>
                  </a:lnTo>
                  <a:lnTo>
                    <a:pt x="150" y="645"/>
                  </a:lnTo>
                  <a:lnTo>
                    <a:pt x="150" y="647"/>
                  </a:lnTo>
                  <a:lnTo>
                    <a:pt x="152" y="645"/>
                  </a:lnTo>
                  <a:lnTo>
                    <a:pt x="152" y="643"/>
                  </a:lnTo>
                  <a:lnTo>
                    <a:pt x="150" y="641"/>
                  </a:lnTo>
                  <a:lnTo>
                    <a:pt x="150" y="640"/>
                  </a:lnTo>
                  <a:lnTo>
                    <a:pt x="150" y="636"/>
                  </a:lnTo>
                  <a:lnTo>
                    <a:pt x="150" y="636"/>
                  </a:lnTo>
                  <a:lnTo>
                    <a:pt x="152" y="634"/>
                  </a:lnTo>
                  <a:lnTo>
                    <a:pt x="152" y="632"/>
                  </a:lnTo>
                  <a:lnTo>
                    <a:pt x="152" y="632"/>
                  </a:lnTo>
                  <a:lnTo>
                    <a:pt x="154" y="628"/>
                  </a:lnTo>
                  <a:lnTo>
                    <a:pt x="156" y="626"/>
                  </a:lnTo>
                  <a:lnTo>
                    <a:pt x="156" y="626"/>
                  </a:lnTo>
                  <a:lnTo>
                    <a:pt x="156" y="624"/>
                  </a:lnTo>
                  <a:lnTo>
                    <a:pt x="156" y="622"/>
                  </a:lnTo>
                  <a:lnTo>
                    <a:pt x="157" y="621"/>
                  </a:lnTo>
                  <a:lnTo>
                    <a:pt x="157" y="621"/>
                  </a:lnTo>
                  <a:lnTo>
                    <a:pt x="157" y="619"/>
                  </a:lnTo>
                  <a:lnTo>
                    <a:pt x="163" y="609"/>
                  </a:lnTo>
                  <a:lnTo>
                    <a:pt x="165" y="607"/>
                  </a:lnTo>
                  <a:lnTo>
                    <a:pt x="167" y="607"/>
                  </a:lnTo>
                  <a:lnTo>
                    <a:pt x="167" y="607"/>
                  </a:lnTo>
                  <a:lnTo>
                    <a:pt x="167" y="607"/>
                  </a:lnTo>
                  <a:lnTo>
                    <a:pt x="167" y="605"/>
                  </a:lnTo>
                  <a:lnTo>
                    <a:pt x="167" y="605"/>
                  </a:lnTo>
                  <a:lnTo>
                    <a:pt x="167" y="604"/>
                  </a:lnTo>
                  <a:lnTo>
                    <a:pt x="167" y="602"/>
                  </a:lnTo>
                  <a:lnTo>
                    <a:pt x="167" y="602"/>
                  </a:lnTo>
                  <a:lnTo>
                    <a:pt x="167" y="602"/>
                  </a:lnTo>
                  <a:lnTo>
                    <a:pt x="169" y="602"/>
                  </a:lnTo>
                  <a:lnTo>
                    <a:pt x="169" y="602"/>
                  </a:lnTo>
                  <a:lnTo>
                    <a:pt x="167" y="598"/>
                  </a:lnTo>
                  <a:lnTo>
                    <a:pt x="169" y="596"/>
                  </a:lnTo>
                  <a:lnTo>
                    <a:pt x="171" y="592"/>
                  </a:lnTo>
                  <a:lnTo>
                    <a:pt x="176" y="585"/>
                  </a:lnTo>
                  <a:lnTo>
                    <a:pt x="178" y="583"/>
                  </a:lnTo>
                  <a:lnTo>
                    <a:pt x="178" y="583"/>
                  </a:lnTo>
                  <a:lnTo>
                    <a:pt x="178" y="579"/>
                  </a:lnTo>
                  <a:lnTo>
                    <a:pt x="178" y="579"/>
                  </a:lnTo>
                  <a:lnTo>
                    <a:pt x="180" y="579"/>
                  </a:lnTo>
                  <a:lnTo>
                    <a:pt x="180" y="577"/>
                  </a:lnTo>
                  <a:lnTo>
                    <a:pt x="180" y="577"/>
                  </a:lnTo>
                  <a:lnTo>
                    <a:pt x="180" y="577"/>
                  </a:lnTo>
                  <a:lnTo>
                    <a:pt x="180" y="575"/>
                  </a:lnTo>
                  <a:lnTo>
                    <a:pt x="180" y="575"/>
                  </a:lnTo>
                  <a:lnTo>
                    <a:pt x="180" y="573"/>
                  </a:lnTo>
                  <a:lnTo>
                    <a:pt x="180" y="573"/>
                  </a:lnTo>
                  <a:lnTo>
                    <a:pt x="178" y="573"/>
                  </a:lnTo>
                  <a:lnTo>
                    <a:pt x="178" y="571"/>
                  </a:lnTo>
                  <a:lnTo>
                    <a:pt x="178" y="571"/>
                  </a:lnTo>
                  <a:lnTo>
                    <a:pt x="180" y="566"/>
                  </a:lnTo>
                  <a:lnTo>
                    <a:pt x="180" y="566"/>
                  </a:lnTo>
                  <a:lnTo>
                    <a:pt x="180" y="564"/>
                  </a:lnTo>
                  <a:lnTo>
                    <a:pt x="178" y="558"/>
                  </a:lnTo>
                  <a:lnTo>
                    <a:pt x="178" y="558"/>
                  </a:lnTo>
                  <a:lnTo>
                    <a:pt x="178" y="552"/>
                  </a:lnTo>
                  <a:lnTo>
                    <a:pt x="178" y="552"/>
                  </a:lnTo>
                  <a:lnTo>
                    <a:pt x="176" y="547"/>
                  </a:lnTo>
                  <a:lnTo>
                    <a:pt x="176" y="545"/>
                  </a:lnTo>
                  <a:lnTo>
                    <a:pt x="176" y="541"/>
                  </a:lnTo>
                  <a:lnTo>
                    <a:pt x="178" y="539"/>
                  </a:lnTo>
                  <a:lnTo>
                    <a:pt x="178" y="535"/>
                  </a:lnTo>
                  <a:lnTo>
                    <a:pt x="180" y="532"/>
                  </a:lnTo>
                  <a:lnTo>
                    <a:pt x="182" y="532"/>
                  </a:lnTo>
                  <a:lnTo>
                    <a:pt x="182" y="526"/>
                  </a:lnTo>
                  <a:lnTo>
                    <a:pt x="184" y="524"/>
                  </a:lnTo>
                  <a:lnTo>
                    <a:pt x="184" y="522"/>
                  </a:lnTo>
                  <a:lnTo>
                    <a:pt x="186" y="520"/>
                  </a:lnTo>
                  <a:lnTo>
                    <a:pt x="186" y="518"/>
                  </a:lnTo>
                  <a:lnTo>
                    <a:pt x="186" y="518"/>
                  </a:lnTo>
                  <a:lnTo>
                    <a:pt x="186" y="515"/>
                  </a:lnTo>
                  <a:lnTo>
                    <a:pt x="184" y="513"/>
                  </a:lnTo>
                  <a:lnTo>
                    <a:pt x="184" y="511"/>
                  </a:lnTo>
                  <a:lnTo>
                    <a:pt x="184" y="511"/>
                  </a:lnTo>
                  <a:lnTo>
                    <a:pt x="184" y="511"/>
                  </a:lnTo>
                  <a:lnTo>
                    <a:pt x="184" y="511"/>
                  </a:lnTo>
                  <a:lnTo>
                    <a:pt x="184" y="509"/>
                  </a:lnTo>
                  <a:lnTo>
                    <a:pt x="180" y="507"/>
                  </a:lnTo>
                  <a:lnTo>
                    <a:pt x="176" y="503"/>
                  </a:lnTo>
                  <a:lnTo>
                    <a:pt x="176" y="501"/>
                  </a:lnTo>
                  <a:lnTo>
                    <a:pt x="176" y="499"/>
                  </a:lnTo>
                  <a:lnTo>
                    <a:pt x="178" y="499"/>
                  </a:lnTo>
                  <a:lnTo>
                    <a:pt x="178" y="499"/>
                  </a:lnTo>
                  <a:lnTo>
                    <a:pt x="180" y="499"/>
                  </a:lnTo>
                  <a:lnTo>
                    <a:pt x="180" y="497"/>
                  </a:lnTo>
                  <a:lnTo>
                    <a:pt x="180" y="496"/>
                  </a:lnTo>
                  <a:lnTo>
                    <a:pt x="180" y="496"/>
                  </a:lnTo>
                  <a:lnTo>
                    <a:pt x="180" y="496"/>
                  </a:lnTo>
                  <a:lnTo>
                    <a:pt x="182" y="496"/>
                  </a:lnTo>
                  <a:lnTo>
                    <a:pt x="182" y="494"/>
                  </a:lnTo>
                  <a:lnTo>
                    <a:pt x="184" y="494"/>
                  </a:lnTo>
                  <a:lnTo>
                    <a:pt x="184" y="492"/>
                  </a:lnTo>
                  <a:lnTo>
                    <a:pt x="188" y="492"/>
                  </a:lnTo>
                  <a:lnTo>
                    <a:pt x="190" y="490"/>
                  </a:lnTo>
                  <a:lnTo>
                    <a:pt x="195" y="488"/>
                  </a:lnTo>
                  <a:lnTo>
                    <a:pt x="197" y="488"/>
                  </a:lnTo>
                  <a:lnTo>
                    <a:pt x="197" y="488"/>
                  </a:lnTo>
                  <a:lnTo>
                    <a:pt x="197" y="486"/>
                  </a:lnTo>
                  <a:lnTo>
                    <a:pt x="199" y="486"/>
                  </a:lnTo>
                  <a:lnTo>
                    <a:pt x="203" y="488"/>
                  </a:lnTo>
                  <a:lnTo>
                    <a:pt x="203" y="488"/>
                  </a:lnTo>
                  <a:lnTo>
                    <a:pt x="205" y="488"/>
                  </a:lnTo>
                  <a:lnTo>
                    <a:pt x="209" y="488"/>
                  </a:lnTo>
                  <a:lnTo>
                    <a:pt x="216" y="486"/>
                  </a:lnTo>
                  <a:lnTo>
                    <a:pt x="218" y="486"/>
                  </a:lnTo>
                  <a:lnTo>
                    <a:pt x="218" y="484"/>
                  </a:lnTo>
                  <a:lnTo>
                    <a:pt x="218" y="482"/>
                  </a:lnTo>
                  <a:lnTo>
                    <a:pt x="220" y="480"/>
                  </a:lnTo>
                  <a:lnTo>
                    <a:pt x="220" y="479"/>
                  </a:lnTo>
                  <a:lnTo>
                    <a:pt x="220" y="480"/>
                  </a:lnTo>
                  <a:lnTo>
                    <a:pt x="220" y="480"/>
                  </a:lnTo>
                  <a:lnTo>
                    <a:pt x="220" y="482"/>
                  </a:lnTo>
                  <a:lnTo>
                    <a:pt x="220" y="482"/>
                  </a:lnTo>
                  <a:lnTo>
                    <a:pt x="220" y="482"/>
                  </a:lnTo>
                  <a:lnTo>
                    <a:pt x="220" y="484"/>
                  </a:lnTo>
                  <a:lnTo>
                    <a:pt x="224" y="486"/>
                  </a:lnTo>
                  <a:lnTo>
                    <a:pt x="226" y="486"/>
                  </a:lnTo>
                  <a:lnTo>
                    <a:pt x="229" y="486"/>
                  </a:lnTo>
                  <a:lnTo>
                    <a:pt x="231" y="488"/>
                  </a:lnTo>
                  <a:lnTo>
                    <a:pt x="235" y="488"/>
                  </a:lnTo>
                  <a:lnTo>
                    <a:pt x="237" y="488"/>
                  </a:lnTo>
                  <a:lnTo>
                    <a:pt x="239" y="490"/>
                  </a:lnTo>
                  <a:lnTo>
                    <a:pt x="245" y="490"/>
                  </a:lnTo>
                  <a:lnTo>
                    <a:pt x="245" y="488"/>
                  </a:lnTo>
                  <a:lnTo>
                    <a:pt x="245" y="488"/>
                  </a:lnTo>
                  <a:lnTo>
                    <a:pt x="246" y="488"/>
                  </a:lnTo>
                  <a:lnTo>
                    <a:pt x="246" y="488"/>
                  </a:lnTo>
                  <a:lnTo>
                    <a:pt x="246" y="488"/>
                  </a:lnTo>
                  <a:lnTo>
                    <a:pt x="246" y="490"/>
                  </a:lnTo>
                  <a:lnTo>
                    <a:pt x="245" y="492"/>
                  </a:lnTo>
                  <a:lnTo>
                    <a:pt x="246" y="492"/>
                  </a:lnTo>
                  <a:lnTo>
                    <a:pt x="246" y="494"/>
                  </a:lnTo>
                  <a:lnTo>
                    <a:pt x="246" y="496"/>
                  </a:lnTo>
                  <a:lnTo>
                    <a:pt x="246" y="497"/>
                  </a:lnTo>
                  <a:lnTo>
                    <a:pt x="245" y="497"/>
                  </a:lnTo>
                  <a:lnTo>
                    <a:pt x="243" y="497"/>
                  </a:lnTo>
                  <a:lnTo>
                    <a:pt x="243" y="497"/>
                  </a:lnTo>
                  <a:lnTo>
                    <a:pt x="243" y="499"/>
                  </a:lnTo>
                  <a:lnTo>
                    <a:pt x="241" y="499"/>
                  </a:lnTo>
                  <a:lnTo>
                    <a:pt x="241" y="501"/>
                  </a:lnTo>
                  <a:lnTo>
                    <a:pt x="241" y="501"/>
                  </a:lnTo>
                  <a:lnTo>
                    <a:pt x="241" y="501"/>
                  </a:lnTo>
                  <a:lnTo>
                    <a:pt x="243" y="503"/>
                  </a:lnTo>
                  <a:lnTo>
                    <a:pt x="243" y="503"/>
                  </a:lnTo>
                  <a:lnTo>
                    <a:pt x="243" y="507"/>
                  </a:lnTo>
                  <a:lnTo>
                    <a:pt x="243" y="507"/>
                  </a:lnTo>
                  <a:lnTo>
                    <a:pt x="243" y="509"/>
                  </a:lnTo>
                  <a:lnTo>
                    <a:pt x="241" y="511"/>
                  </a:lnTo>
                  <a:lnTo>
                    <a:pt x="241" y="513"/>
                  </a:lnTo>
                  <a:lnTo>
                    <a:pt x="239" y="515"/>
                  </a:lnTo>
                  <a:lnTo>
                    <a:pt x="239" y="515"/>
                  </a:lnTo>
                  <a:lnTo>
                    <a:pt x="239" y="516"/>
                  </a:lnTo>
                  <a:lnTo>
                    <a:pt x="241" y="516"/>
                  </a:lnTo>
                  <a:lnTo>
                    <a:pt x="241" y="516"/>
                  </a:lnTo>
                  <a:lnTo>
                    <a:pt x="241" y="518"/>
                  </a:lnTo>
                  <a:lnTo>
                    <a:pt x="243" y="518"/>
                  </a:lnTo>
                  <a:lnTo>
                    <a:pt x="243" y="520"/>
                  </a:lnTo>
                  <a:lnTo>
                    <a:pt x="243" y="522"/>
                  </a:lnTo>
                  <a:lnTo>
                    <a:pt x="243" y="522"/>
                  </a:lnTo>
                  <a:lnTo>
                    <a:pt x="241" y="522"/>
                  </a:lnTo>
                  <a:lnTo>
                    <a:pt x="241" y="522"/>
                  </a:lnTo>
                  <a:lnTo>
                    <a:pt x="241" y="522"/>
                  </a:lnTo>
                  <a:lnTo>
                    <a:pt x="241" y="524"/>
                  </a:lnTo>
                  <a:lnTo>
                    <a:pt x="241" y="524"/>
                  </a:lnTo>
                  <a:lnTo>
                    <a:pt x="239" y="526"/>
                  </a:lnTo>
                  <a:lnTo>
                    <a:pt x="239" y="526"/>
                  </a:lnTo>
                  <a:lnTo>
                    <a:pt x="239" y="526"/>
                  </a:lnTo>
                  <a:lnTo>
                    <a:pt x="239" y="526"/>
                  </a:lnTo>
                  <a:lnTo>
                    <a:pt x="237" y="528"/>
                  </a:lnTo>
                  <a:lnTo>
                    <a:pt x="239" y="528"/>
                  </a:lnTo>
                  <a:lnTo>
                    <a:pt x="241" y="532"/>
                  </a:lnTo>
                  <a:lnTo>
                    <a:pt x="241" y="532"/>
                  </a:lnTo>
                  <a:lnTo>
                    <a:pt x="241" y="533"/>
                  </a:lnTo>
                  <a:lnTo>
                    <a:pt x="241" y="535"/>
                  </a:lnTo>
                  <a:lnTo>
                    <a:pt x="241" y="535"/>
                  </a:lnTo>
                  <a:lnTo>
                    <a:pt x="241" y="537"/>
                  </a:lnTo>
                  <a:lnTo>
                    <a:pt x="241" y="537"/>
                  </a:lnTo>
                  <a:lnTo>
                    <a:pt x="239" y="537"/>
                  </a:lnTo>
                  <a:lnTo>
                    <a:pt x="239" y="537"/>
                  </a:lnTo>
                  <a:lnTo>
                    <a:pt x="239" y="537"/>
                  </a:lnTo>
                  <a:lnTo>
                    <a:pt x="237" y="539"/>
                  </a:lnTo>
                  <a:lnTo>
                    <a:pt x="235" y="541"/>
                  </a:lnTo>
                  <a:lnTo>
                    <a:pt x="237" y="541"/>
                  </a:lnTo>
                  <a:lnTo>
                    <a:pt x="237" y="541"/>
                  </a:lnTo>
                  <a:lnTo>
                    <a:pt x="237" y="543"/>
                  </a:lnTo>
                  <a:lnTo>
                    <a:pt x="237" y="543"/>
                  </a:lnTo>
                  <a:lnTo>
                    <a:pt x="237" y="543"/>
                  </a:lnTo>
                  <a:lnTo>
                    <a:pt x="239" y="543"/>
                  </a:lnTo>
                  <a:lnTo>
                    <a:pt x="239" y="545"/>
                  </a:lnTo>
                  <a:lnTo>
                    <a:pt x="239" y="545"/>
                  </a:lnTo>
                  <a:lnTo>
                    <a:pt x="237" y="545"/>
                  </a:lnTo>
                  <a:lnTo>
                    <a:pt x="237" y="545"/>
                  </a:lnTo>
                  <a:lnTo>
                    <a:pt x="239" y="545"/>
                  </a:lnTo>
                  <a:lnTo>
                    <a:pt x="239" y="545"/>
                  </a:lnTo>
                  <a:lnTo>
                    <a:pt x="239" y="545"/>
                  </a:lnTo>
                  <a:lnTo>
                    <a:pt x="241" y="545"/>
                  </a:lnTo>
                  <a:lnTo>
                    <a:pt x="241" y="545"/>
                  </a:lnTo>
                  <a:lnTo>
                    <a:pt x="243" y="545"/>
                  </a:lnTo>
                  <a:lnTo>
                    <a:pt x="243" y="547"/>
                  </a:lnTo>
                  <a:lnTo>
                    <a:pt x="243" y="547"/>
                  </a:lnTo>
                  <a:lnTo>
                    <a:pt x="243" y="547"/>
                  </a:lnTo>
                  <a:lnTo>
                    <a:pt x="245" y="549"/>
                  </a:lnTo>
                  <a:lnTo>
                    <a:pt x="245" y="547"/>
                  </a:lnTo>
                  <a:lnTo>
                    <a:pt x="245" y="547"/>
                  </a:lnTo>
                  <a:lnTo>
                    <a:pt x="246" y="545"/>
                  </a:lnTo>
                  <a:lnTo>
                    <a:pt x="248" y="545"/>
                  </a:lnTo>
                  <a:lnTo>
                    <a:pt x="252" y="543"/>
                  </a:lnTo>
                  <a:lnTo>
                    <a:pt x="252" y="543"/>
                  </a:lnTo>
                  <a:lnTo>
                    <a:pt x="263" y="545"/>
                  </a:lnTo>
                  <a:lnTo>
                    <a:pt x="269" y="547"/>
                  </a:lnTo>
                  <a:lnTo>
                    <a:pt x="273" y="549"/>
                  </a:lnTo>
                  <a:lnTo>
                    <a:pt x="275" y="549"/>
                  </a:lnTo>
                  <a:lnTo>
                    <a:pt x="277" y="549"/>
                  </a:lnTo>
                  <a:lnTo>
                    <a:pt x="277" y="549"/>
                  </a:lnTo>
                  <a:lnTo>
                    <a:pt x="277" y="547"/>
                  </a:lnTo>
                  <a:lnTo>
                    <a:pt x="279" y="547"/>
                  </a:lnTo>
                  <a:lnTo>
                    <a:pt x="280" y="547"/>
                  </a:lnTo>
                  <a:lnTo>
                    <a:pt x="282" y="547"/>
                  </a:lnTo>
                  <a:lnTo>
                    <a:pt x="284" y="547"/>
                  </a:lnTo>
                  <a:lnTo>
                    <a:pt x="284" y="547"/>
                  </a:lnTo>
                  <a:lnTo>
                    <a:pt x="286" y="547"/>
                  </a:lnTo>
                  <a:lnTo>
                    <a:pt x="286" y="547"/>
                  </a:lnTo>
                  <a:lnTo>
                    <a:pt x="286" y="547"/>
                  </a:lnTo>
                  <a:lnTo>
                    <a:pt x="286" y="545"/>
                  </a:lnTo>
                  <a:lnTo>
                    <a:pt x="286" y="545"/>
                  </a:lnTo>
                  <a:lnTo>
                    <a:pt x="288" y="545"/>
                  </a:lnTo>
                  <a:lnTo>
                    <a:pt x="290" y="545"/>
                  </a:lnTo>
                  <a:lnTo>
                    <a:pt x="292" y="545"/>
                  </a:lnTo>
                  <a:lnTo>
                    <a:pt x="292" y="545"/>
                  </a:lnTo>
                  <a:lnTo>
                    <a:pt x="292" y="543"/>
                  </a:lnTo>
                  <a:lnTo>
                    <a:pt x="294" y="541"/>
                  </a:lnTo>
                  <a:lnTo>
                    <a:pt x="294" y="541"/>
                  </a:lnTo>
                  <a:lnTo>
                    <a:pt x="299" y="541"/>
                  </a:lnTo>
                  <a:lnTo>
                    <a:pt x="299" y="541"/>
                  </a:lnTo>
                  <a:lnTo>
                    <a:pt x="301" y="543"/>
                  </a:lnTo>
                  <a:lnTo>
                    <a:pt x="303" y="545"/>
                  </a:lnTo>
                  <a:lnTo>
                    <a:pt x="305" y="545"/>
                  </a:lnTo>
                  <a:lnTo>
                    <a:pt x="305" y="547"/>
                  </a:lnTo>
                  <a:lnTo>
                    <a:pt x="305" y="547"/>
                  </a:lnTo>
                  <a:lnTo>
                    <a:pt x="305" y="549"/>
                  </a:lnTo>
                  <a:lnTo>
                    <a:pt x="307" y="549"/>
                  </a:lnTo>
                  <a:lnTo>
                    <a:pt x="307" y="549"/>
                  </a:lnTo>
                  <a:lnTo>
                    <a:pt x="307" y="549"/>
                  </a:lnTo>
                  <a:lnTo>
                    <a:pt x="307" y="549"/>
                  </a:lnTo>
                  <a:lnTo>
                    <a:pt x="309" y="549"/>
                  </a:lnTo>
                  <a:lnTo>
                    <a:pt x="309" y="551"/>
                  </a:lnTo>
                  <a:lnTo>
                    <a:pt x="307" y="551"/>
                  </a:lnTo>
                  <a:lnTo>
                    <a:pt x="307" y="551"/>
                  </a:lnTo>
                  <a:lnTo>
                    <a:pt x="309" y="552"/>
                  </a:lnTo>
                  <a:lnTo>
                    <a:pt x="311" y="554"/>
                  </a:lnTo>
                  <a:lnTo>
                    <a:pt x="311" y="552"/>
                  </a:lnTo>
                  <a:lnTo>
                    <a:pt x="311" y="551"/>
                  </a:lnTo>
                  <a:lnTo>
                    <a:pt x="311" y="551"/>
                  </a:lnTo>
                  <a:lnTo>
                    <a:pt x="311" y="549"/>
                  </a:lnTo>
                  <a:lnTo>
                    <a:pt x="311" y="549"/>
                  </a:lnTo>
                  <a:lnTo>
                    <a:pt x="311" y="549"/>
                  </a:lnTo>
                  <a:lnTo>
                    <a:pt x="311" y="549"/>
                  </a:lnTo>
                  <a:lnTo>
                    <a:pt x="311" y="549"/>
                  </a:lnTo>
                  <a:lnTo>
                    <a:pt x="313" y="551"/>
                  </a:lnTo>
                  <a:lnTo>
                    <a:pt x="313" y="552"/>
                  </a:lnTo>
                  <a:lnTo>
                    <a:pt x="313" y="552"/>
                  </a:lnTo>
                  <a:lnTo>
                    <a:pt x="315" y="552"/>
                  </a:lnTo>
                  <a:lnTo>
                    <a:pt x="315" y="554"/>
                  </a:lnTo>
                  <a:lnTo>
                    <a:pt x="316" y="554"/>
                  </a:lnTo>
                  <a:lnTo>
                    <a:pt x="318" y="558"/>
                  </a:lnTo>
                  <a:lnTo>
                    <a:pt x="318" y="556"/>
                  </a:lnTo>
                  <a:lnTo>
                    <a:pt x="318" y="554"/>
                  </a:lnTo>
                  <a:lnTo>
                    <a:pt x="318" y="554"/>
                  </a:lnTo>
                  <a:lnTo>
                    <a:pt x="316" y="554"/>
                  </a:lnTo>
                  <a:lnTo>
                    <a:pt x="316" y="554"/>
                  </a:lnTo>
                  <a:lnTo>
                    <a:pt x="316" y="552"/>
                  </a:lnTo>
                  <a:lnTo>
                    <a:pt x="315" y="552"/>
                  </a:lnTo>
                  <a:lnTo>
                    <a:pt x="315" y="551"/>
                  </a:lnTo>
                  <a:lnTo>
                    <a:pt x="316" y="551"/>
                  </a:lnTo>
                  <a:lnTo>
                    <a:pt x="318" y="551"/>
                  </a:lnTo>
                  <a:lnTo>
                    <a:pt x="316" y="552"/>
                  </a:lnTo>
                  <a:lnTo>
                    <a:pt x="318" y="552"/>
                  </a:lnTo>
                  <a:lnTo>
                    <a:pt x="320" y="552"/>
                  </a:lnTo>
                  <a:lnTo>
                    <a:pt x="320" y="552"/>
                  </a:lnTo>
                  <a:lnTo>
                    <a:pt x="320" y="552"/>
                  </a:lnTo>
                  <a:lnTo>
                    <a:pt x="320" y="554"/>
                  </a:lnTo>
                  <a:lnTo>
                    <a:pt x="320" y="554"/>
                  </a:lnTo>
                  <a:lnTo>
                    <a:pt x="320" y="554"/>
                  </a:lnTo>
                  <a:lnTo>
                    <a:pt x="320" y="554"/>
                  </a:lnTo>
                  <a:lnTo>
                    <a:pt x="322" y="552"/>
                  </a:lnTo>
                  <a:lnTo>
                    <a:pt x="322" y="552"/>
                  </a:lnTo>
                  <a:lnTo>
                    <a:pt x="322" y="554"/>
                  </a:lnTo>
                  <a:lnTo>
                    <a:pt x="320" y="554"/>
                  </a:lnTo>
                  <a:lnTo>
                    <a:pt x="320" y="556"/>
                  </a:lnTo>
                  <a:lnTo>
                    <a:pt x="320" y="556"/>
                  </a:lnTo>
                  <a:lnTo>
                    <a:pt x="320" y="556"/>
                  </a:lnTo>
                  <a:lnTo>
                    <a:pt x="320" y="556"/>
                  </a:lnTo>
                  <a:lnTo>
                    <a:pt x="320" y="556"/>
                  </a:lnTo>
                  <a:lnTo>
                    <a:pt x="320" y="554"/>
                  </a:lnTo>
                  <a:lnTo>
                    <a:pt x="318" y="556"/>
                  </a:lnTo>
                  <a:lnTo>
                    <a:pt x="320" y="558"/>
                  </a:lnTo>
                  <a:lnTo>
                    <a:pt x="322" y="560"/>
                  </a:lnTo>
                  <a:lnTo>
                    <a:pt x="322" y="562"/>
                  </a:lnTo>
                  <a:lnTo>
                    <a:pt x="322" y="562"/>
                  </a:lnTo>
                  <a:lnTo>
                    <a:pt x="324" y="562"/>
                  </a:lnTo>
                  <a:lnTo>
                    <a:pt x="326" y="564"/>
                  </a:lnTo>
                  <a:lnTo>
                    <a:pt x="330" y="568"/>
                  </a:lnTo>
                  <a:lnTo>
                    <a:pt x="332" y="569"/>
                  </a:lnTo>
                  <a:lnTo>
                    <a:pt x="333" y="568"/>
                  </a:lnTo>
                  <a:lnTo>
                    <a:pt x="332" y="566"/>
                  </a:lnTo>
                  <a:lnTo>
                    <a:pt x="332" y="564"/>
                  </a:lnTo>
                  <a:lnTo>
                    <a:pt x="332" y="564"/>
                  </a:lnTo>
                  <a:lnTo>
                    <a:pt x="332" y="564"/>
                  </a:lnTo>
                  <a:lnTo>
                    <a:pt x="332" y="562"/>
                  </a:lnTo>
                  <a:lnTo>
                    <a:pt x="330" y="562"/>
                  </a:lnTo>
                  <a:lnTo>
                    <a:pt x="330" y="562"/>
                  </a:lnTo>
                  <a:lnTo>
                    <a:pt x="328" y="562"/>
                  </a:lnTo>
                  <a:lnTo>
                    <a:pt x="330" y="562"/>
                  </a:lnTo>
                  <a:lnTo>
                    <a:pt x="330" y="562"/>
                  </a:lnTo>
                  <a:lnTo>
                    <a:pt x="328" y="560"/>
                  </a:lnTo>
                  <a:lnTo>
                    <a:pt x="328" y="560"/>
                  </a:lnTo>
                  <a:lnTo>
                    <a:pt x="328" y="560"/>
                  </a:lnTo>
                  <a:lnTo>
                    <a:pt x="330" y="560"/>
                  </a:lnTo>
                  <a:lnTo>
                    <a:pt x="330" y="560"/>
                  </a:lnTo>
                  <a:lnTo>
                    <a:pt x="332" y="560"/>
                  </a:lnTo>
                  <a:lnTo>
                    <a:pt x="332" y="560"/>
                  </a:lnTo>
                  <a:lnTo>
                    <a:pt x="333" y="560"/>
                  </a:lnTo>
                  <a:lnTo>
                    <a:pt x="332" y="560"/>
                  </a:lnTo>
                  <a:lnTo>
                    <a:pt x="332" y="562"/>
                  </a:lnTo>
                  <a:lnTo>
                    <a:pt x="332" y="562"/>
                  </a:lnTo>
                  <a:lnTo>
                    <a:pt x="333" y="564"/>
                  </a:lnTo>
                  <a:lnTo>
                    <a:pt x="333" y="564"/>
                  </a:lnTo>
                  <a:lnTo>
                    <a:pt x="333" y="562"/>
                  </a:lnTo>
                  <a:lnTo>
                    <a:pt x="335" y="560"/>
                  </a:lnTo>
                  <a:lnTo>
                    <a:pt x="335" y="560"/>
                  </a:lnTo>
                  <a:lnTo>
                    <a:pt x="333" y="562"/>
                  </a:lnTo>
                  <a:lnTo>
                    <a:pt x="333" y="564"/>
                  </a:lnTo>
                  <a:lnTo>
                    <a:pt x="333" y="568"/>
                  </a:lnTo>
                  <a:lnTo>
                    <a:pt x="333" y="568"/>
                  </a:lnTo>
                  <a:lnTo>
                    <a:pt x="335" y="568"/>
                  </a:lnTo>
                  <a:lnTo>
                    <a:pt x="337" y="568"/>
                  </a:lnTo>
                  <a:lnTo>
                    <a:pt x="337" y="566"/>
                  </a:lnTo>
                  <a:lnTo>
                    <a:pt x="337" y="566"/>
                  </a:lnTo>
                  <a:lnTo>
                    <a:pt x="337" y="566"/>
                  </a:lnTo>
                  <a:lnTo>
                    <a:pt x="337" y="566"/>
                  </a:lnTo>
                  <a:lnTo>
                    <a:pt x="335" y="566"/>
                  </a:lnTo>
                  <a:lnTo>
                    <a:pt x="337" y="564"/>
                  </a:lnTo>
                  <a:lnTo>
                    <a:pt x="337" y="566"/>
                  </a:lnTo>
                  <a:lnTo>
                    <a:pt x="339" y="566"/>
                  </a:lnTo>
                  <a:lnTo>
                    <a:pt x="337" y="568"/>
                  </a:lnTo>
                  <a:lnTo>
                    <a:pt x="337" y="569"/>
                  </a:lnTo>
                  <a:lnTo>
                    <a:pt x="335" y="569"/>
                  </a:lnTo>
                  <a:lnTo>
                    <a:pt x="333" y="571"/>
                  </a:lnTo>
                  <a:lnTo>
                    <a:pt x="332" y="569"/>
                  </a:lnTo>
                  <a:lnTo>
                    <a:pt x="332" y="571"/>
                  </a:lnTo>
                  <a:lnTo>
                    <a:pt x="333" y="573"/>
                  </a:lnTo>
                  <a:lnTo>
                    <a:pt x="333" y="575"/>
                  </a:lnTo>
                  <a:lnTo>
                    <a:pt x="333" y="575"/>
                  </a:lnTo>
                  <a:lnTo>
                    <a:pt x="333" y="575"/>
                  </a:lnTo>
                  <a:lnTo>
                    <a:pt x="333" y="577"/>
                  </a:lnTo>
                  <a:lnTo>
                    <a:pt x="333" y="577"/>
                  </a:lnTo>
                  <a:lnTo>
                    <a:pt x="333" y="577"/>
                  </a:lnTo>
                  <a:lnTo>
                    <a:pt x="335" y="577"/>
                  </a:lnTo>
                  <a:lnTo>
                    <a:pt x="335" y="577"/>
                  </a:lnTo>
                  <a:lnTo>
                    <a:pt x="337" y="577"/>
                  </a:lnTo>
                  <a:lnTo>
                    <a:pt x="337" y="577"/>
                  </a:lnTo>
                  <a:lnTo>
                    <a:pt x="339" y="577"/>
                  </a:lnTo>
                  <a:lnTo>
                    <a:pt x="347" y="579"/>
                  </a:lnTo>
                  <a:lnTo>
                    <a:pt x="349" y="581"/>
                  </a:lnTo>
                  <a:lnTo>
                    <a:pt x="351" y="583"/>
                  </a:lnTo>
                  <a:lnTo>
                    <a:pt x="352" y="585"/>
                  </a:lnTo>
                  <a:lnTo>
                    <a:pt x="352" y="585"/>
                  </a:lnTo>
                  <a:lnTo>
                    <a:pt x="352" y="586"/>
                  </a:lnTo>
                  <a:lnTo>
                    <a:pt x="352" y="586"/>
                  </a:lnTo>
                  <a:lnTo>
                    <a:pt x="352" y="586"/>
                  </a:lnTo>
                  <a:lnTo>
                    <a:pt x="352" y="586"/>
                  </a:lnTo>
                  <a:lnTo>
                    <a:pt x="354" y="586"/>
                  </a:lnTo>
                  <a:lnTo>
                    <a:pt x="354" y="586"/>
                  </a:lnTo>
                  <a:lnTo>
                    <a:pt x="354" y="585"/>
                  </a:lnTo>
                  <a:lnTo>
                    <a:pt x="352" y="585"/>
                  </a:lnTo>
                  <a:lnTo>
                    <a:pt x="352" y="577"/>
                  </a:lnTo>
                  <a:lnTo>
                    <a:pt x="352" y="577"/>
                  </a:lnTo>
                  <a:lnTo>
                    <a:pt x="352" y="575"/>
                  </a:lnTo>
                  <a:lnTo>
                    <a:pt x="354" y="575"/>
                  </a:lnTo>
                  <a:lnTo>
                    <a:pt x="354" y="575"/>
                  </a:lnTo>
                  <a:lnTo>
                    <a:pt x="354" y="575"/>
                  </a:lnTo>
                  <a:lnTo>
                    <a:pt x="354" y="577"/>
                  </a:lnTo>
                  <a:lnTo>
                    <a:pt x="358" y="579"/>
                  </a:lnTo>
                  <a:lnTo>
                    <a:pt x="358" y="579"/>
                  </a:lnTo>
                  <a:lnTo>
                    <a:pt x="356" y="579"/>
                  </a:lnTo>
                  <a:lnTo>
                    <a:pt x="356" y="579"/>
                  </a:lnTo>
                  <a:lnTo>
                    <a:pt x="366" y="586"/>
                  </a:lnTo>
                  <a:lnTo>
                    <a:pt x="366" y="588"/>
                  </a:lnTo>
                  <a:lnTo>
                    <a:pt x="368" y="592"/>
                  </a:lnTo>
                  <a:lnTo>
                    <a:pt x="368" y="596"/>
                  </a:lnTo>
                  <a:lnTo>
                    <a:pt x="368" y="598"/>
                  </a:lnTo>
                  <a:lnTo>
                    <a:pt x="369" y="600"/>
                  </a:lnTo>
                  <a:lnTo>
                    <a:pt x="375" y="605"/>
                  </a:lnTo>
                  <a:lnTo>
                    <a:pt x="375" y="607"/>
                  </a:lnTo>
                  <a:lnTo>
                    <a:pt x="375" y="609"/>
                  </a:lnTo>
                  <a:lnTo>
                    <a:pt x="375" y="613"/>
                  </a:lnTo>
                  <a:lnTo>
                    <a:pt x="375" y="615"/>
                  </a:lnTo>
                  <a:lnTo>
                    <a:pt x="377" y="613"/>
                  </a:lnTo>
                  <a:lnTo>
                    <a:pt x="377" y="609"/>
                  </a:lnTo>
                  <a:lnTo>
                    <a:pt x="375" y="605"/>
                  </a:lnTo>
                  <a:lnTo>
                    <a:pt x="373" y="604"/>
                  </a:lnTo>
                  <a:lnTo>
                    <a:pt x="371" y="600"/>
                  </a:lnTo>
                  <a:lnTo>
                    <a:pt x="368" y="594"/>
                  </a:lnTo>
                  <a:lnTo>
                    <a:pt x="368" y="590"/>
                  </a:lnTo>
                  <a:lnTo>
                    <a:pt x="366" y="588"/>
                  </a:lnTo>
                  <a:lnTo>
                    <a:pt x="366" y="586"/>
                  </a:lnTo>
                  <a:lnTo>
                    <a:pt x="362" y="581"/>
                  </a:lnTo>
                  <a:lnTo>
                    <a:pt x="362" y="577"/>
                  </a:lnTo>
                  <a:lnTo>
                    <a:pt x="362" y="566"/>
                  </a:lnTo>
                  <a:lnTo>
                    <a:pt x="364" y="566"/>
                  </a:lnTo>
                  <a:lnTo>
                    <a:pt x="364" y="564"/>
                  </a:lnTo>
                  <a:lnTo>
                    <a:pt x="366" y="562"/>
                  </a:lnTo>
                  <a:lnTo>
                    <a:pt x="366" y="562"/>
                  </a:lnTo>
                  <a:lnTo>
                    <a:pt x="366" y="560"/>
                  </a:lnTo>
                  <a:lnTo>
                    <a:pt x="366" y="560"/>
                  </a:lnTo>
                  <a:lnTo>
                    <a:pt x="362" y="558"/>
                  </a:lnTo>
                  <a:lnTo>
                    <a:pt x="362" y="556"/>
                  </a:lnTo>
                  <a:lnTo>
                    <a:pt x="362" y="556"/>
                  </a:lnTo>
                  <a:lnTo>
                    <a:pt x="362" y="556"/>
                  </a:lnTo>
                  <a:lnTo>
                    <a:pt x="362" y="554"/>
                  </a:lnTo>
                  <a:lnTo>
                    <a:pt x="360" y="554"/>
                  </a:lnTo>
                  <a:lnTo>
                    <a:pt x="360" y="554"/>
                  </a:lnTo>
                  <a:lnTo>
                    <a:pt x="354" y="549"/>
                  </a:lnTo>
                  <a:lnTo>
                    <a:pt x="352" y="547"/>
                  </a:lnTo>
                  <a:lnTo>
                    <a:pt x="349" y="545"/>
                  </a:lnTo>
                  <a:lnTo>
                    <a:pt x="347" y="545"/>
                  </a:lnTo>
                  <a:lnTo>
                    <a:pt x="347" y="543"/>
                  </a:lnTo>
                  <a:lnTo>
                    <a:pt x="347" y="543"/>
                  </a:lnTo>
                  <a:lnTo>
                    <a:pt x="347" y="541"/>
                  </a:lnTo>
                  <a:lnTo>
                    <a:pt x="347" y="539"/>
                  </a:lnTo>
                  <a:lnTo>
                    <a:pt x="349" y="539"/>
                  </a:lnTo>
                  <a:lnTo>
                    <a:pt x="349" y="537"/>
                  </a:lnTo>
                  <a:lnTo>
                    <a:pt x="349" y="535"/>
                  </a:lnTo>
                  <a:lnTo>
                    <a:pt x="349" y="535"/>
                  </a:lnTo>
                  <a:lnTo>
                    <a:pt x="349" y="535"/>
                  </a:lnTo>
                  <a:lnTo>
                    <a:pt x="349" y="533"/>
                  </a:lnTo>
                  <a:lnTo>
                    <a:pt x="347" y="533"/>
                  </a:lnTo>
                  <a:lnTo>
                    <a:pt x="347" y="532"/>
                  </a:lnTo>
                  <a:lnTo>
                    <a:pt x="347" y="530"/>
                  </a:lnTo>
                  <a:lnTo>
                    <a:pt x="347" y="528"/>
                  </a:lnTo>
                  <a:lnTo>
                    <a:pt x="347" y="528"/>
                  </a:lnTo>
                  <a:lnTo>
                    <a:pt x="345" y="526"/>
                  </a:lnTo>
                  <a:lnTo>
                    <a:pt x="347" y="526"/>
                  </a:lnTo>
                  <a:lnTo>
                    <a:pt x="347" y="524"/>
                  </a:lnTo>
                  <a:lnTo>
                    <a:pt x="347" y="524"/>
                  </a:lnTo>
                  <a:lnTo>
                    <a:pt x="347" y="524"/>
                  </a:lnTo>
                  <a:lnTo>
                    <a:pt x="347" y="524"/>
                  </a:lnTo>
                  <a:lnTo>
                    <a:pt x="347" y="524"/>
                  </a:lnTo>
                  <a:lnTo>
                    <a:pt x="347" y="524"/>
                  </a:lnTo>
                  <a:lnTo>
                    <a:pt x="347" y="522"/>
                  </a:lnTo>
                  <a:lnTo>
                    <a:pt x="347" y="522"/>
                  </a:lnTo>
                  <a:lnTo>
                    <a:pt x="347" y="522"/>
                  </a:lnTo>
                  <a:lnTo>
                    <a:pt x="347" y="522"/>
                  </a:lnTo>
                  <a:lnTo>
                    <a:pt x="347" y="522"/>
                  </a:lnTo>
                  <a:lnTo>
                    <a:pt x="347" y="520"/>
                  </a:lnTo>
                  <a:lnTo>
                    <a:pt x="345" y="520"/>
                  </a:lnTo>
                  <a:lnTo>
                    <a:pt x="345" y="518"/>
                  </a:lnTo>
                  <a:lnTo>
                    <a:pt x="341" y="515"/>
                  </a:lnTo>
                  <a:lnTo>
                    <a:pt x="341" y="513"/>
                  </a:lnTo>
                  <a:lnTo>
                    <a:pt x="337" y="503"/>
                  </a:lnTo>
                  <a:lnTo>
                    <a:pt x="337" y="497"/>
                  </a:lnTo>
                  <a:lnTo>
                    <a:pt x="337" y="494"/>
                  </a:lnTo>
                  <a:lnTo>
                    <a:pt x="337" y="488"/>
                  </a:lnTo>
                  <a:lnTo>
                    <a:pt x="337" y="488"/>
                  </a:lnTo>
                  <a:lnTo>
                    <a:pt x="337" y="486"/>
                  </a:lnTo>
                  <a:lnTo>
                    <a:pt x="337" y="486"/>
                  </a:lnTo>
                  <a:lnTo>
                    <a:pt x="335" y="484"/>
                  </a:lnTo>
                  <a:lnTo>
                    <a:pt x="335" y="484"/>
                  </a:lnTo>
                  <a:lnTo>
                    <a:pt x="337" y="482"/>
                  </a:lnTo>
                  <a:lnTo>
                    <a:pt x="339" y="482"/>
                  </a:lnTo>
                  <a:lnTo>
                    <a:pt x="345" y="482"/>
                  </a:lnTo>
                  <a:lnTo>
                    <a:pt x="349" y="482"/>
                  </a:lnTo>
                  <a:lnTo>
                    <a:pt x="351" y="482"/>
                  </a:lnTo>
                  <a:lnTo>
                    <a:pt x="354" y="480"/>
                  </a:lnTo>
                  <a:lnTo>
                    <a:pt x="354" y="480"/>
                  </a:lnTo>
                  <a:lnTo>
                    <a:pt x="352" y="479"/>
                  </a:lnTo>
                  <a:lnTo>
                    <a:pt x="351" y="477"/>
                  </a:lnTo>
                  <a:lnTo>
                    <a:pt x="351" y="475"/>
                  </a:lnTo>
                  <a:lnTo>
                    <a:pt x="352" y="473"/>
                  </a:lnTo>
                  <a:lnTo>
                    <a:pt x="360" y="471"/>
                  </a:lnTo>
                  <a:lnTo>
                    <a:pt x="362" y="469"/>
                  </a:lnTo>
                  <a:lnTo>
                    <a:pt x="362" y="469"/>
                  </a:lnTo>
                  <a:lnTo>
                    <a:pt x="362" y="467"/>
                  </a:lnTo>
                  <a:lnTo>
                    <a:pt x="362" y="465"/>
                  </a:lnTo>
                  <a:lnTo>
                    <a:pt x="362" y="465"/>
                  </a:lnTo>
                  <a:lnTo>
                    <a:pt x="364" y="463"/>
                  </a:lnTo>
                  <a:lnTo>
                    <a:pt x="364" y="463"/>
                  </a:lnTo>
                  <a:lnTo>
                    <a:pt x="366" y="460"/>
                  </a:lnTo>
                  <a:lnTo>
                    <a:pt x="366" y="458"/>
                  </a:lnTo>
                  <a:lnTo>
                    <a:pt x="368" y="456"/>
                  </a:lnTo>
                  <a:lnTo>
                    <a:pt x="371" y="452"/>
                  </a:lnTo>
                  <a:lnTo>
                    <a:pt x="373" y="450"/>
                  </a:lnTo>
                  <a:lnTo>
                    <a:pt x="373" y="450"/>
                  </a:lnTo>
                  <a:lnTo>
                    <a:pt x="373" y="448"/>
                  </a:lnTo>
                  <a:lnTo>
                    <a:pt x="373" y="448"/>
                  </a:lnTo>
                  <a:lnTo>
                    <a:pt x="373" y="446"/>
                  </a:lnTo>
                  <a:lnTo>
                    <a:pt x="375" y="444"/>
                  </a:lnTo>
                  <a:lnTo>
                    <a:pt x="375" y="443"/>
                  </a:lnTo>
                  <a:lnTo>
                    <a:pt x="375" y="443"/>
                  </a:lnTo>
                  <a:lnTo>
                    <a:pt x="375" y="441"/>
                  </a:lnTo>
                  <a:lnTo>
                    <a:pt x="377" y="439"/>
                  </a:lnTo>
                  <a:lnTo>
                    <a:pt x="377" y="439"/>
                  </a:lnTo>
                  <a:lnTo>
                    <a:pt x="379" y="439"/>
                  </a:lnTo>
                  <a:lnTo>
                    <a:pt x="381" y="437"/>
                  </a:lnTo>
                  <a:lnTo>
                    <a:pt x="383" y="437"/>
                  </a:lnTo>
                  <a:lnTo>
                    <a:pt x="388" y="431"/>
                  </a:lnTo>
                  <a:lnTo>
                    <a:pt x="390" y="431"/>
                  </a:lnTo>
                  <a:lnTo>
                    <a:pt x="390" y="431"/>
                  </a:lnTo>
                  <a:lnTo>
                    <a:pt x="396" y="429"/>
                  </a:lnTo>
                  <a:lnTo>
                    <a:pt x="400" y="427"/>
                  </a:lnTo>
                  <a:lnTo>
                    <a:pt x="405" y="427"/>
                  </a:lnTo>
                  <a:lnTo>
                    <a:pt x="405" y="427"/>
                  </a:lnTo>
                  <a:lnTo>
                    <a:pt x="407" y="427"/>
                  </a:lnTo>
                  <a:lnTo>
                    <a:pt x="409" y="426"/>
                  </a:lnTo>
                  <a:lnTo>
                    <a:pt x="411" y="426"/>
                  </a:lnTo>
                  <a:lnTo>
                    <a:pt x="411" y="426"/>
                  </a:lnTo>
                  <a:lnTo>
                    <a:pt x="411" y="426"/>
                  </a:lnTo>
                  <a:lnTo>
                    <a:pt x="411" y="427"/>
                  </a:lnTo>
                  <a:lnTo>
                    <a:pt x="413" y="427"/>
                  </a:lnTo>
                  <a:lnTo>
                    <a:pt x="413" y="427"/>
                  </a:lnTo>
                  <a:lnTo>
                    <a:pt x="415" y="426"/>
                  </a:lnTo>
                  <a:lnTo>
                    <a:pt x="419" y="424"/>
                  </a:lnTo>
                  <a:lnTo>
                    <a:pt x="419" y="424"/>
                  </a:lnTo>
                  <a:lnTo>
                    <a:pt x="421" y="424"/>
                  </a:lnTo>
                  <a:lnTo>
                    <a:pt x="421" y="424"/>
                  </a:lnTo>
                  <a:lnTo>
                    <a:pt x="422" y="424"/>
                  </a:lnTo>
                  <a:lnTo>
                    <a:pt x="424" y="424"/>
                  </a:lnTo>
                  <a:lnTo>
                    <a:pt x="424" y="424"/>
                  </a:lnTo>
                  <a:lnTo>
                    <a:pt x="424" y="422"/>
                  </a:lnTo>
                  <a:lnTo>
                    <a:pt x="424" y="422"/>
                  </a:lnTo>
                  <a:lnTo>
                    <a:pt x="424" y="422"/>
                  </a:lnTo>
                  <a:lnTo>
                    <a:pt x="426" y="422"/>
                  </a:lnTo>
                  <a:lnTo>
                    <a:pt x="426" y="422"/>
                  </a:lnTo>
                  <a:lnTo>
                    <a:pt x="426" y="422"/>
                  </a:lnTo>
                  <a:lnTo>
                    <a:pt x="426" y="424"/>
                  </a:lnTo>
                  <a:lnTo>
                    <a:pt x="428" y="424"/>
                  </a:lnTo>
                  <a:lnTo>
                    <a:pt x="426" y="426"/>
                  </a:lnTo>
                  <a:lnTo>
                    <a:pt x="428" y="426"/>
                  </a:lnTo>
                  <a:lnTo>
                    <a:pt x="428" y="426"/>
                  </a:lnTo>
                  <a:lnTo>
                    <a:pt x="430" y="426"/>
                  </a:lnTo>
                  <a:lnTo>
                    <a:pt x="434" y="427"/>
                  </a:lnTo>
                  <a:lnTo>
                    <a:pt x="436" y="427"/>
                  </a:lnTo>
                  <a:lnTo>
                    <a:pt x="436" y="427"/>
                  </a:lnTo>
                  <a:lnTo>
                    <a:pt x="438" y="427"/>
                  </a:lnTo>
                  <a:lnTo>
                    <a:pt x="438" y="427"/>
                  </a:lnTo>
                  <a:lnTo>
                    <a:pt x="438" y="427"/>
                  </a:lnTo>
                  <a:lnTo>
                    <a:pt x="439" y="427"/>
                  </a:lnTo>
                  <a:lnTo>
                    <a:pt x="439" y="427"/>
                  </a:lnTo>
                  <a:lnTo>
                    <a:pt x="441" y="429"/>
                  </a:lnTo>
                  <a:lnTo>
                    <a:pt x="441" y="429"/>
                  </a:lnTo>
                  <a:lnTo>
                    <a:pt x="443" y="429"/>
                  </a:lnTo>
                  <a:lnTo>
                    <a:pt x="443" y="427"/>
                  </a:lnTo>
                  <a:lnTo>
                    <a:pt x="443" y="427"/>
                  </a:lnTo>
                  <a:lnTo>
                    <a:pt x="443" y="427"/>
                  </a:lnTo>
                  <a:lnTo>
                    <a:pt x="447" y="427"/>
                  </a:lnTo>
                  <a:lnTo>
                    <a:pt x="449" y="429"/>
                  </a:lnTo>
                  <a:lnTo>
                    <a:pt x="451" y="427"/>
                  </a:lnTo>
                  <a:lnTo>
                    <a:pt x="455" y="427"/>
                  </a:lnTo>
                  <a:lnTo>
                    <a:pt x="457" y="426"/>
                  </a:lnTo>
                  <a:lnTo>
                    <a:pt x="457" y="426"/>
                  </a:lnTo>
                  <a:lnTo>
                    <a:pt x="457" y="427"/>
                  </a:lnTo>
                  <a:lnTo>
                    <a:pt x="458" y="427"/>
                  </a:lnTo>
                  <a:lnTo>
                    <a:pt x="458" y="427"/>
                  </a:lnTo>
                  <a:lnTo>
                    <a:pt x="458" y="427"/>
                  </a:lnTo>
                  <a:lnTo>
                    <a:pt x="460" y="426"/>
                  </a:lnTo>
                  <a:lnTo>
                    <a:pt x="460" y="426"/>
                  </a:lnTo>
                  <a:lnTo>
                    <a:pt x="460" y="424"/>
                  </a:lnTo>
                  <a:lnTo>
                    <a:pt x="462" y="424"/>
                  </a:lnTo>
                  <a:lnTo>
                    <a:pt x="462" y="426"/>
                  </a:lnTo>
                  <a:lnTo>
                    <a:pt x="462" y="426"/>
                  </a:lnTo>
                  <a:lnTo>
                    <a:pt x="462" y="426"/>
                  </a:lnTo>
                  <a:lnTo>
                    <a:pt x="462" y="426"/>
                  </a:lnTo>
                  <a:lnTo>
                    <a:pt x="464" y="426"/>
                  </a:lnTo>
                  <a:lnTo>
                    <a:pt x="464" y="426"/>
                  </a:lnTo>
                  <a:lnTo>
                    <a:pt x="466" y="426"/>
                  </a:lnTo>
                  <a:lnTo>
                    <a:pt x="468" y="426"/>
                  </a:lnTo>
                  <a:lnTo>
                    <a:pt x="472" y="426"/>
                  </a:lnTo>
                  <a:lnTo>
                    <a:pt x="479" y="427"/>
                  </a:lnTo>
                  <a:lnTo>
                    <a:pt x="479" y="427"/>
                  </a:lnTo>
                  <a:lnTo>
                    <a:pt x="479" y="427"/>
                  </a:lnTo>
                  <a:lnTo>
                    <a:pt x="481" y="427"/>
                  </a:lnTo>
                  <a:lnTo>
                    <a:pt x="481" y="427"/>
                  </a:lnTo>
                  <a:lnTo>
                    <a:pt x="481" y="427"/>
                  </a:lnTo>
                  <a:lnTo>
                    <a:pt x="481" y="427"/>
                  </a:lnTo>
                  <a:lnTo>
                    <a:pt x="483" y="427"/>
                  </a:lnTo>
                  <a:lnTo>
                    <a:pt x="483" y="427"/>
                  </a:lnTo>
                  <a:lnTo>
                    <a:pt x="485" y="427"/>
                  </a:lnTo>
                  <a:lnTo>
                    <a:pt x="487" y="427"/>
                  </a:lnTo>
                  <a:lnTo>
                    <a:pt x="487" y="427"/>
                  </a:lnTo>
                  <a:lnTo>
                    <a:pt x="489" y="426"/>
                  </a:lnTo>
                  <a:lnTo>
                    <a:pt x="489" y="426"/>
                  </a:lnTo>
                  <a:lnTo>
                    <a:pt x="489" y="424"/>
                  </a:lnTo>
                  <a:lnTo>
                    <a:pt x="491" y="424"/>
                  </a:lnTo>
                  <a:lnTo>
                    <a:pt x="491" y="424"/>
                  </a:lnTo>
                  <a:lnTo>
                    <a:pt x="492" y="424"/>
                  </a:lnTo>
                  <a:lnTo>
                    <a:pt x="494" y="424"/>
                  </a:lnTo>
                  <a:lnTo>
                    <a:pt x="494" y="424"/>
                  </a:lnTo>
                  <a:lnTo>
                    <a:pt x="496" y="422"/>
                  </a:lnTo>
                  <a:lnTo>
                    <a:pt x="496" y="422"/>
                  </a:lnTo>
                  <a:lnTo>
                    <a:pt x="496" y="422"/>
                  </a:lnTo>
                  <a:lnTo>
                    <a:pt x="496" y="424"/>
                  </a:lnTo>
                  <a:lnTo>
                    <a:pt x="498" y="424"/>
                  </a:lnTo>
                  <a:lnTo>
                    <a:pt x="498" y="424"/>
                  </a:lnTo>
                  <a:lnTo>
                    <a:pt x="500" y="422"/>
                  </a:lnTo>
                  <a:lnTo>
                    <a:pt x="502" y="422"/>
                  </a:lnTo>
                  <a:lnTo>
                    <a:pt x="502" y="422"/>
                  </a:lnTo>
                  <a:lnTo>
                    <a:pt x="504" y="422"/>
                  </a:lnTo>
                  <a:lnTo>
                    <a:pt x="504" y="424"/>
                  </a:lnTo>
                  <a:lnTo>
                    <a:pt x="506" y="424"/>
                  </a:lnTo>
                  <a:lnTo>
                    <a:pt x="506" y="424"/>
                  </a:lnTo>
                  <a:lnTo>
                    <a:pt x="508" y="424"/>
                  </a:lnTo>
                  <a:lnTo>
                    <a:pt x="508" y="424"/>
                  </a:lnTo>
                  <a:lnTo>
                    <a:pt x="508" y="424"/>
                  </a:lnTo>
                  <a:lnTo>
                    <a:pt x="510" y="426"/>
                  </a:lnTo>
                  <a:lnTo>
                    <a:pt x="510" y="426"/>
                  </a:lnTo>
                  <a:lnTo>
                    <a:pt x="513" y="426"/>
                  </a:lnTo>
                  <a:lnTo>
                    <a:pt x="515" y="426"/>
                  </a:lnTo>
                  <a:lnTo>
                    <a:pt x="515" y="427"/>
                  </a:lnTo>
                  <a:lnTo>
                    <a:pt x="515" y="427"/>
                  </a:lnTo>
                  <a:lnTo>
                    <a:pt x="515" y="431"/>
                  </a:lnTo>
                  <a:lnTo>
                    <a:pt x="515" y="431"/>
                  </a:lnTo>
                  <a:lnTo>
                    <a:pt x="517" y="435"/>
                  </a:lnTo>
                  <a:lnTo>
                    <a:pt x="519" y="437"/>
                  </a:lnTo>
                  <a:lnTo>
                    <a:pt x="519" y="437"/>
                  </a:lnTo>
                  <a:lnTo>
                    <a:pt x="523" y="437"/>
                  </a:lnTo>
                  <a:lnTo>
                    <a:pt x="527" y="433"/>
                  </a:lnTo>
                  <a:lnTo>
                    <a:pt x="527" y="429"/>
                  </a:lnTo>
                  <a:lnTo>
                    <a:pt x="528" y="429"/>
                  </a:lnTo>
                  <a:lnTo>
                    <a:pt x="530" y="429"/>
                  </a:lnTo>
                  <a:lnTo>
                    <a:pt x="534" y="427"/>
                  </a:lnTo>
                  <a:lnTo>
                    <a:pt x="534" y="427"/>
                  </a:lnTo>
                  <a:lnTo>
                    <a:pt x="536" y="427"/>
                  </a:lnTo>
                  <a:lnTo>
                    <a:pt x="536" y="426"/>
                  </a:lnTo>
                  <a:lnTo>
                    <a:pt x="536" y="426"/>
                  </a:lnTo>
                  <a:lnTo>
                    <a:pt x="538" y="426"/>
                  </a:lnTo>
                  <a:lnTo>
                    <a:pt x="538" y="426"/>
                  </a:lnTo>
                  <a:lnTo>
                    <a:pt x="540" y="426"/>
                  </a:lnTo>
                  <a:lnTo>
                    <a:pt x="540" y="426"/>
                  </a:lnTo>
                  <a:lnTo>
                    <a:pt x="542" y="424"/>
                  </a:lnTo>
                  <a:lnTo>
                    <a:pt x="542" y="424"/>
                  </a:lnTo>
                  <a:lnTo>
                    <a:pt x="542" y="424"/>
                  </a:lnTo>
                  <a:lnTo>
                    <a:pt x="544" y="424"/>
                  </a:lnTo>
                  <a:lnTo>
                    <a:pt x="546" y="424"/>
                  </a:lnTo>
                  <a:lnTo>
                    <a:pt x="546" y="422"/>
                  </a:lnTo>
                  <a:lnTo>
                    <a:pt x="546" y="420"/>
                  </a:lnTo>
                  <a:lnTo>
                    <a:pt x="546" y="420"/>
                  </a:lnTo>
                  <a:lnTo>
                    <a:pt x="546" y="420"/>
                  </a:lnTo>
                  <a:lnTo>
                    <a:pt x="547" y="418"/>
                  </a:lnTo>
                  <a:lnTo>
                    <a:pt x="549" y="416"/>
                  </a:lnTo>
                  <a:lnTo>
                    <a:pt x="551" y="414"/>
                  </a:lnTo>
                  <a:lnTo>
                    <a:pt x="551" y="412"/>
                  </a:lnTo>
                  <a:lnTo>
                    <a:pt x="549" y="407"/>
                  </a:lnTo>
                  <a:lnTo>
                    <a:pt x="551" y="405"/>
                  </a:lnTo>
                  <a:lnTo>
                    <a:pt x="551" y="401"/>
                  </a:lnTo>
                  <a:lnTo>
                    <a:pt x="551" y="401"/>
                  </a:lnTo>
                  <a:lnTo>
                    <a:pt x="549" y="399"/>
                  </a:lnTo>
                  <a:lnTo>
                    <a:pt x="549" y="397"/>
                  </a:lnTo>
                  <a:lnTo>
                    <a:pt x="549" y="397"/>
                  </a:lnTo>
                  <a:lnTo>
                    <a:pt x="551" y="395"/>
                  </a:lnTo>
                  <a:lnTo>
                    <a:pt x="551" y="395"/>
                  </a:lnTo>
                  <a:lnTo>
                    <a:pt x="551" y="395"/>
                  </a:lnTo>
                  <a:lnTo>
                    <a:pt x="551" y="395"/>
                  </a:lnTo>
                  <a:lnTo>
                    <a:pt x="551" y="393"/>
                  </a:lnTo>
                  <a:lnTo>
                    <a:pt x="551" y="393"/>
                  </a:lnTo>
                  <a:lnTo>
                    <a:pt x="551" y="391"/>
                  </a:lnTo>
                  <a:lnTo>
                    <a:pt x="551" y="391"/>
                  </a:lnTo>
                  <a:lnTo>
                    <a:pt x="551" y="391"/>
                  </a:lnTo>
                  <a:lnTo>
                    <a:pt x="553" y="391"/>
                  </a:lnTo>
                  <a:lnTo>
                    <a:pt x="553" y="391"/>
                  </a:lnTo>
                  <a:lnTo>
                    <a:pt x="553" y="390"/>
                  </a:lnTo>
                  <a:lnTo>
                    <a:pt x="553" y="388"/>
                  </a:lnTo>
                  <a:lnTo>
                    <a:pt x="553" y="386"/>
                  </a:lnTo>
                  <a:lnTo>
                    <a:pt x="557" y="384"/>
                  </a:lnTo>
                  <a:lnTo>
                    <a:pt x="557" y="384"/>
                  </a:lnTo>
                  <a:lnTo>
                    <a:pt x="555" y="384"/>
                  </a:lnTo>
                  <a:lnTo>
                    <a:pt x="555" y="382"/>
                  </a:lnTo>
                  <a:lnTo>
                    <a:pt x="551" y="380"/>
                  </a:lnTo>
                  <a:lnTo>
                    <a:pt x="551" y="380"/>
                  </a:lnTo>
                  <a:lnTo>
                    <a:pt x="551" y="378"/>
                  </a:lnTo>
                  <a:lnTo>
                    <a:pt x="551" y="378"/>
                  </a:lnTo>
                  <a:lnTo>
                    <a:pt x="551" y="378"/>
                  </a:lnTo>
                  <a:lnTo>
                    <a:pt x="551" y="378"/>
                  </a:lnTo>
                  <a:lnTo>
                    <a:pt x="551" y="378"/>
                  </a:lnTo>
                  <a:lnTo>
                    <a:pt x="549" y="376"/>
                  </a:lnTo>
                  <a:lnTo>
                    <a:pt x="547" y="376"/>
                  </a:lnTo>
                  <a:lnTo>
                    <a:pt x="547" y="376"/>
                  </a:lnTo>
                  <a:lnTo>
                    <a:pt x="547" y="374"/>
                  </a:lnTo>
                  <a:lnTo>
                    <a:pt x="547" y="373"/>
                  </a:lnTo>
                  <a:lnTo>
                    <a:pt x="547" y="371"/>
                  </a:lnTo>
                  <a:lnTo>
                    <a:pt x="547" y="371"/>
                  </a:lnTo>
                  <a:lnTo>
                    <a:pt x="551" y="367"/>
                  </a:lnTo>
                  <a:lnTo>
                    <a:pt x="553" y="365"/>
                  </a:lnTo>
                  <a:lnTo>
                    <a:pt x="555" y="365"/>
                  </a:lnTo>
                  <a:lnTo>
                    <a:pt x="555" y="365"/>
                  </a:lnTo>
                  <a:lnTo>
                    <a:pt x="555" y="363"/>
                  </a:lnTo>
                  <a:lnTo>
                    <a:pt x="555" y="361"/>
                  </a:lnTo>
                  <a:lnTo>
                    <a:pt x="555" y="361"/>
                  </a:lnTo>
                  <a:lnTo>
                    <a:pt x="553" y="361"/>
                  </a:lnTo>
                  <a:lnTo>
                    <a:pt x="551" y="361"/>
                  </a:lnTo>
                  <a:lnTo>
                    <a:pt x="551" y="361"/>
                  </a:lnTo>
                  <a:lnTo>
                    <a:pt x="549" y="359"/>
                  </a:lnTo>
                  <a:lnTo>
                    <a:pt x="549" y="359"/>
                  </a:lnTo>
                  <a:lnTo>
                    <a:pt x="549" y="357"/>
                  </a:lnTo>
                  <a:lnTo>
                    <a:pt x="551" y="355"/>
                  </a:lnTo>
                  <a:lnTo>
                    <a:pt x="553" y="355"/>
                  </a:lnTo>
                  <a:lnTo>
                    <a:pt x="557" y="354"/>
                  </a:lnTo>
                  <a:lnTo>
                    <a:pt x="557" y="354"/>
                  </a:lnTo>
                  <a:lnTo>
                    <a:pt x="559" y="352"/>
                  </a:lnTo>
                  <a:lnTo>
                    <a:pt x="559" y="348"/>
                  </a:lnTo>
                  <a:lnTo>
                    <a:pt x="559" y="348"/>
                  </a:lnTo>
                  <a:lnTo>
                    <a:pt x="561" y="342"/>
                  </a:lnTo>
                  <a:lnTo>
                    <a:pt x="561" y="338"/>
                  </a:lnTo>
                  <a:lnTo>
                    <a:pt x="561" y="33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04" name="Freeform 7"/>
            <p:cNvSpPr>
              <a:spLocks/>
            </p:cNvSpPr>
            <p:nvPr/>
          </p:nvSpPr>
          <p:spPr bwMode="auto">
            <a:xfrm>
              <a:off x="7034213" y="3657601"/>
              <a:ext cx="39688" cy="17463"/>
            </a:xfrm>
            <a:custGeom>
              <a:avLst/>
              <a:gdLst>
                <a:gd name="T0" fmla="*/ 25 w 25"/>
                <a:gd name="T1" fmla="*/ 4 h 11"/>
                <a:gd name="T2" fmla="*/ 25 w 25"/>
                <a:gd name="T3" fmla="*/ 4 h 11"/>
                <a:gd name="T4" fmla="*/ 23 w 25"/>
                <a:gd name="T5" fmla="*/ 4 h 11"/>
                <a:gd name="T6" fmla="*/ 21 w 25"/>
                <a:gd name="T7" fmla="*/ 2 h 11"/>
                <a:gd name="T8" fmla="*/ 15 w 25"/>
                <a:gd name="T9" fmla="*/ 0 h 11"/>
                <a:gd name="T10" fmla="*/ 14 w 25"/>
                <a:gd name="T11" fmla="*/ 0 h 11"/>
                <a:gd name="T12" fmla="*/ 12 w 25"/>
                <a:gd name="T13" fmla="*/ 0 h 11"/>
                <a:gd name="T14" fmla="*/ 12 w 25"/>
                <a:gd name="T15" fmla="*/ 0 h 11"/>
                <a:gd name="T16" fmla="*/ 10 w 25"/>
                <a:gd name="T17" fmla="*/ 0 h 11"/>
                <a:gd name="T18" fmla="*/ 8 w 25"/>
                <a:gd name="T19" fmla="*/ 0 h 11"/>
                <a:gd name="T20" fmla="*/ 6 w 25"/>
                <a:gd name="T21" fmla="*/ 0 h 11"/>
                <a:gd name="T22" fmla="*/ 6 w 25"/>
                <a:gd name="T23" fmla="*/ 0 h 11"/>
                <a:gd name="T24" fmla="*/ 4 w 25"/>
                <a:gd name="T25" fmla="*/ 0 h 11"/>
                <a:gd name="T26" fmla="*/ 4 w 25"/>
                <a:gd name="T27" fmla="*/ 2 h 11"/>
                <a:gd name="T28" fmla="*/ 4 w 25"/>
                <a:gd name="T29" fmla="*/ 2 h 11"/>
                <a:gd name="T30" fmla="*/ 4 w 25"/>
                <a:gd name="T31" fmla="*/ 4 h 11"/>
                <a:gd name="T32" fmla="*/ 2 w 25"/>
                <a:gd name="T33" fmla="*/ 6 h 11"/>
                <a:gd name="T34" fmla="*/ 0 w 25"/>
                <a:gd name="T35" fmla="*/ 8 h 11"/>
                <a:gd name="T36" fmla="*/ 2 w 25"/>
                <a:gd name="T37" fmla="*/ 8 h 11"/>
                <a:gd name="T38" fmla="*/ 2 w 25"/>
                <a:gd name="T39" fmla="*/ 10 h 11"/>
                <a:gd name="T40" fmla="*/ 6 w 25"/>
                <a:gd name="T41" fmla="*/ 10 h 11"/>
                <a:gd name="T42" fmla="*/ 8 w 25"/>
                <a:gd name="T43" fmla="*/ 10 h 11"/>
                <a:gd name="T44" fmla="*/ 8 w 25"/>
                <a:gd name="T45" fmla="*/ 10 h 11"/>
                <a:gd name="T46" fmla="*/ 10 w 25"/>
                <a:gd name="T47" fmla="*/ 10 h 11"/>
                <a:gd name="T48" fmla="*/ 10 w 25"/>
                <a:gd name="T49" fmla="*/ 11 h 11"/>
                <a:gd name="T50" fmla="*/ 12 w 25"/>
                <a:gd name="T51" fmla="*/ 11 h 11"/>
                <a:gd name="T52" fmla="*/ 12 w 25"/>
                <a:gd name="T53" fmla="*/ 11 h 11"/>
                <a:gd name="T54" fmla="*/ 14 w 25"/>
                <a:gd name="T55" fmla="*/ 11 h 11"/>
                <a:gd name="T56" fmla="*/ 14 w 25"/>
                <a:gd name="T57" fmla="*/ 11 h 11"/>
                <a:gd name="T58" fmla="*/ 15 w 25"/>
                <a:gd name="T59" fmla="*/ 11 h 11"/>
                <a:gd name="T60" fmla="*/ 15 w 25"/>
                <a:gd name="T61" fmla="*/ 11 h 11"/>
                <a:gd name="T62" fmla="*/ 15 w 25"/>
                <a:gd name="T63" fmla="*/ 11 h 11"/>
                <a:gd name="T64" fmla="*/ 17 w 25"/>
                <a:gd name="T65" fmla="*/ 10 h 11"/>
                <a:gd name="T66" fmla="*/ 19 w 25"/>
                <a:gd name="T67" fmla="*/ 8 h 11"/>
                <a:gd name="T68" fmla="*/ 21 w 25"/>
                <a:gd name="T69" fmla="*/ 8 h 11"/>
                <a:gd name="T70" fmla="*/ 23 w 25"/>
                <a:gd name="T71" fmla="*/ 8 h 11"/>
                <a:gd name="T72" fmla="*/ 23 w 25"/>
                <a:gd name="T73" fmla="*/ 8 h 11"/>
                <a:gd name="T74" fmla="*/ 25 w 25"/>
                <a:gd name="T75" fmla="*/ 6 h 11"/>
                <a:gd name="T76" fmla="*/ 25 w 25"/>
                <a:gd name="T77" fmla="*/ 4 h 11"/>
                <a:gd name="T78" fmla="*/ 25 w 25"/>
                <a:gd name="T7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5" h="11">
                  <a:moveTo>
                    <a:pt x="25" y="4"/>
                  </a:moveTo>
                  <a:lnTo>
                    <a:pt x="25" y="4"/>
                  </a:lnTo>
                  <a:lnTo>
                    <a:pt x="23" y="4"/>
                  </a:lnTo>
                  <a:lnTo>
                    <a:pt x="21" y="2"/>
                  </a:lnTo>
                  <a:lnTo>
                    <a:pt x="15" y="0"/>
                  </a:lnTo>
                  <a:lnTo>
                    <a:pt x="14" y="0"/>
                  </a:lnTo>
                  <a:lnTo>
                    <a:pt x="12" y="0"/>
                  </a:lnTo>
                  <a:lnTo>
                    <a:pt x="12" y="0"/>
                  </a:lnTo>
                  <a:lnTo>
                    <a:pt x="10" y="0"/>
                  </a:lnTo>
                  <a:lnTo>
                    <a:pt x="8" y="0"/>
                  </a:lnTo>
                  <a:lnTo>
                    <a:pt x="6" y="0"/>
                  </a:lnTo>
                  <a:lnTo>
                    <a:pt x="6" y="0"/>
                  </a:lnTo>
                  <a:lnTo>
                    <a:pt x="4" y="0"/>
                  </a:lnTo>
                  <a:lnTo>
                    <a:pt x="4" y="2"/>
                  </a:lnTo>
                  <a:lnTo>
                    <a:pt x="4" y="2"/>
                  </a:lnTo>
                  <a:lnTo>
                    <a:pt x="4" y="4"/>
                  </a:lnTo>
                  <a:lnTo>
                    <a:pt x="2" y="6"/>
                  </a:lnTo>
                  <a:lnTo>
                    <a:pt x="0" y="8"/>
                  </a:lnTo>
                  <a:lnTo>
                    <a:pt x="2" y="8"/>
                  </a:lnTo>
                  <a:lnTo>
                    <a:pt x="2" y="10"/>
                  </a:lnTo>
                  <a:lnTo>
                    <a:pt x="6" y="10"/>
                  </a:lnTo>
                  <a:lnTo>
                    <a:pt x="8" y="10"/>
                  </a:lnTo>
                  <a:lnTo>
                    <a:pt x="8" y="10"/>
                  </a:lnTo>
                  <a:lnTo>
                    <a:pt x="10" y="10"/>
                  </a:lnTo>
                  <a:lnTo>
                    <a:pt x="10" y="11"/>
                  </a:lnTo>
                  <a:lnTo>
                    <a:pt x="12" y="11"/>
                  </a:lnTo>
                  <a:lnTo>
                    <a:pt x="12" y="11"/>
                  </a:lnTo>
                  <a:lnTo>
                    <a:pt x="14" y="11"/>
                  </a:lnTo>
                  <a:lnTo>
                    <a:pt x="14" y="11"/>
                  </a:lnTo>
                  <a:lnTo>
                    <a:pt x="15" y="11"/>
                  </a:lnTo>
                  <a:lnTo>
                    <a:pt x="15" y="11"/>
                  </a:lnTo>
                  <a:lnTo>
                    <a:pt x="15" y="11"/>
                  </a:lnTo>
                  <a:lnTo>
                    <a:pt x="17" y="10"/>
                  </a:lnTo>
                  <a:lnTo>
                    <a:pt x="19" y="8"/>
                  </a:lnTo>
                  <a:lnTo>
                    <a:pt x="21" y="8"/>
                  </a:lnTo>
                  <a:lnTo>
                    <a:pt x="23" y="8"/>
                  </a:lnTo>
                  <a:lnTo>
                    <a:pt x="23" y="8"/>
                  </a:lnTo>
                  <a:lnTo>
                    <a:pt x="25" y="6"/>
                  </a:lnTo>
                  <a:lnTo>
                    <a:pt x="25" y="4"/>
                  </a:lnTo>
                  <a:lnTo>
                    <a:pt x="25"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05" name="Freeform 8"/>
            <p:cNvSpPr>
              <a:spLocks noEditPoints="1"/>
            </p:cNvSpPr>
            <p:nvPr/>
          </p:nvSpPr>
          <p:spPr bwMode="auto">
            <a:xfrm>
              <a:off x="8462963" y="1508126"/>
              <a:ext cx="1033463" cy="1806575"/>
            </a:xfrm>
            <a:custGeom>
              <a:avLst/>
              <a:gdLst>
                <a:gd name="T0" fmla="*/ 223 w 651"/>
                <a:gd name="T1" fmla="*/ 1074 h 1138"/>
                <a:gd name="T2" fmla="*/ 227 w 651"/>
                <a:gd name="T3" fmla="*/ 1104 h 1138"/>
                <a:gd name="T4" fmla="*/ 248 w 651"/>
                <a:gd name="T5" fmla="*/ 1030 h 1138"/>
                <a:gd name="T6" fmla="*/ 200 w 651"/>
                <a:gd name="T7" fmla="*/ 1057 h 1138"/>
                <a:gd name="T8" fmla="*/ 403 w 651"/>
                <a:gd name="T9" fmla="*/ 468 h 1138"/>
                <a:gd name="T10" fmla="*/ 507 w 651"/>
                <a:gd name="T11" fmla="*/ 602 h 1138"/>
                <a:gd name="T12" fmla="*/ 581 w 651"/>
                <a:gd name="T13" fmla="*/ 701 h 1138"/>
                <a:gd name="T14" fmla="*/ 560 w 651"/>
                <a:gd name="T15" fmla="*/ 606 h 1138"/>
                <a:gd name="T16" fmla="*/ 418 w 651"/>
                <a:gd name="T17" fmla="*/ 688 h 1138"/>
                <a:gd name="T18" fmla="*/ 149 w 651"/>
                <a:gd name="T19" fmla="*/ 737 h 1138"/>
                <a:gd name="T20" fmla="*/ 588 w 651"/>
                <a:gd name="T21" fmla="*/ 792 h 1138"/>
                <a:gd name="T22" fmla="*/ 327 w 651"/>
                <a:gd name="T23" fmla="*/ 483 h 1138"/>
                <a:gd name="T24" fmla="*/ 543 w 651"/>
                <a:gd name="T25" fmla="*/ 602 h 1138"/>
                <a:gd name="T26" fmla="*/ 530 w 651"/>
                <a:gd name="T27" fmla="*/ 663 h 1138"/>
                <a:gd name="T28" fmla="*/ 318 w 651"/>
                <a:gd name="T29" fmla="*/ 1044 h 1138"/>
                <a:gd name="T30" fmla="*/ 221 w 651"/>
                <a:gd name="T31" fmla="*/ 1102 h 1138"/>
                <a:gd name="T32" fmla="*/ 202 w 651"/>
                <a:gd name="T33" fmla="*/ 852 h 1138"/>
                <a:gd name="T34" fmla="*/ 193 w 651"/>
                <a:gd name="T35" fmla="*/ 1129 h 1138"/>
                <a:gd name="T36" fmla="*/ 594 w 651"/>
                <a:gd name="T37" fmla="*/ 729 h 1138"/>
                <a:gd name="T38" fmla="*/ 238 w 651"/>
                <a:gd name="T39" fmla="*/ 1030 h 1138"/>
                <a:gd name="T40" fmla="*/ 170 w 651"/>
                <a:gd name="T41" fmla="*/ 1125 h 1138"/>
                <a:gd name="T42" fmla="*/ 484 w 651"/>
                <a:gd name="T43" fmla="*/ 555 h 1138"/>
                <a:gd name="T44" fmla="*/ 405 w 651"/>
                <a:gd name="T45" fmla="*/ 953 h 1138"/>
                <a:gd name="T46" fmla="*/ 337 w 651"/>
                <a:gd name="T47" fmla="*/ 112 h 1138"/>
                <a:gd name="T48" fmla="*/ 327 w 651"/>
                <a:gd name="T49" fmla="*/ 438 h 1138"/>
                <a:gd name="T50" fmla="*/ 482 w 651"/>
                <a:gd name="T51" fmla="*/ 521 h 1138"/>
                <a:gd name="T52" fmla="*/ 477 w 651"/>
                <a:gd name="T53" fmla="*/ 655 h 1138"/>
                <a:gd name="T54" fmla="*/ 426 w 651"/>
                <a:gd name="T55" fmla="*/ 585 h 1138"/>
                <a:gd name="T56" fmla="*/ 327 w 651"/>
                <a:gd name="T57" fmla="*/ 546 h 1138"/>
                <a:gd name="T58" fmla="*/ 583 w 651"/>
                <a:gd name="T59" fmla="*/ 773 h 1138"/>
                <a:gd name="T60" fmla="*/ 210 w 651"/>
                <a:gd name="T61" fmla="*/ 1097 h 1138"/>
                <a:gd name="T62" fmla="*/ 514 w 651"/>
                <a:gd name="T63" fmla="*/ 784 h 1138"/>
                <a:gd name="T64" fmla="*/ 208 w 651"/>
                <a:gd name="T65" fmla="*/ 654 h 1138"/>
                <a:gd name="T66" fmla="*/ 225 w 651"/>
                <a:gd name="T67" fmla="*/ 633 h 1138"/>
                <a:gd name="T68" fmla="*/ 295 w 651"/>
                <a:gd name="T69" fmla="*/ 1047 h 1138"/>
                <a:gd name="T70" fmla="*/ 384 w 651"/>
                <a:gd name="T71" fmla="*/ 557 h 1138"/>
                <a:gd name="T72" fmla="*/ 456 w 651"/>
                <a:gd name="T73" fmla="*/ 580 h 1138"/>
                <a:gd name="T74" fmla="*/ 463 w 651"/>
                <a:gd name="T75" fmla="*/ 553 h 1138"/>
                <a:gd name="T76" fmla="*/ 422 w 651"/>
                <a:gd name="T77" fmla="*/ 521 h 1138"/>
                <a:gd name="T78" fmla="*/ 359 w 651"/>
                <a:gd name="T79" fmla="*/ 502 h 1138"/>
                <a:gd name="T80" fmla="*/ 354 w 651"/>
                <a:gd name="T81" fmla="*/ 347 h 1138"/>
                <a:gd name="T82" fmla="*/ 314 w 651"/>
                <a:gd name="T83" fmla="*/ 197 h 1138"/>
                <a:gd name="T84" fmla="*/ 231 w 651"/>
                <a:gd name="T85" fmla="*/ 347 h 1138"/>
                <a:gd name="T86" fmla="*/ 219 w 651"/>
                <a:gd name="T87" fmla="*/ 441 h 1138"/>
                <a:gd name="T88" fmla="*/ 249 w 651"/>
                <a:gd name="T89" fmla="*/ 512 h 1138"/>
                <a:gd name="T90" fmla="*/ 632 w 651"/>
                <a:gd name="T91" fmla="*/ 888 h 1138"/>
                <a:gd name="T92" fmla="*/ 581 w 651"/>
                <a:gd name="T93" fmla="*/ 794 h 1138"/>
                <a:gd name="T94" fmla="*/ 494 w 651"/>
                <a:gd name="T95" fmla="*/ 888 h 1138"/>
                <a:gd name="T96" fmla="*/ 382 w 651"/>
                <a:gd name="T97" fmla="*/ 905 h 1138"/>
                <a:gd name="T98" fmla="*/ 403 w 651"/>
                <a:gd name="T99" fmla="*/ 943 h 1138"/>
                <a:gd name="T100" fmla="*/ 475 w 651"/>
                <a:gd name="T101" fmla="*/ 994 h 1138"/>
                <a:gd name="T102" fmla="*/ 586 w 651"/>
                <a:gd name="T103" fmla="*/ 970 h 1138"/>
                <a:gd name="T104" fmla="*/ 280 w 651"/>
                <a:gd name="T105" fmla="*/ 623 h 1138"/>
                <a:gd name="T106" fmla="*/ 225 w 651"/>
                <a:gd name="T107" fmla="*/ 540 h 1138"/>
                <a:gd name="T108" fmla="*/ 497 w 651"/>
                <a:gd name="T109" fmla="*/ 682 h 1138"/>
                <a:gd name="T110" fmla="*/ 477 w 651"/>
                <a:gd name="T111" fmla="*/ 722 h 1138"/>
                <a:gd name="T112" fmla="*/ 363 w 651"/>
                <a:gd name="T113" fmla="*/ 731 h 1138"/>
                <a:gd name="T114" fmla="*/ 369 w 651"/>
                <a:gd name="T115" fmla="*/ 663 h 1138"/>
                <a:gd name="T116" fmla="*/ 427 w 651"/>
                <a:gd name="T117" fmla="*/ 771 h 1138"/>
                <a:gd name="T118" fmla="*/ 176 w 651"/>
                <a:gd name="T119" fmla="*/ 720 h 1138"/>
                <a:gd name="T120" fmla="*/ 157 w 651"/>
                <a:gd name="T121" fmla="*/ 712 h 1138"/>
                <a:gd name="T122" fmla="*/ 96 w 651"/>
                <a:gd name="T123" fmla="*/ 799 h 1138"/>
                <a:gd name="T124" fmla="*/ 87 w 651"/>
                <a:gd name="T125" fmla="*/ 833 h 1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51" h="1138">
                  <a:moveTo>
                    <a:pt x="257" y="1017"/>
                  </a:moveTo>
                  <a:lnTo>
                    <a:pt x="257" y="1017"/>
                  </a:lnTo>
                  <a:lnTo>
                    <a:pt x="257" y="1019"/>
                  </a:lnTo>
                  <a:lnTo>
                    <a:pt x="257" y="1019"/>
                  </a:lnTo>
                  <a:lnTo>
                    <a:pt x="257" y="1019"/>
                  </a:lnTo>
                  <a:lnTo>
                    <a:pt x="257" y="1017"/>
                  </a:lnTo>
                  <a:lnTo>
                    <a:pt x="257" y="1017"/>
                  </a:lnTo>
                  <a:lnTo>
                    <a:pt x="257" y="1017"/>
                  </a:lnTo>
                  <a:close/>
                  <a:moveTo>
                    <a:pt x="340" y="1028"/>
                  </a:moveTo>
                  <a:lnTo>
                    <a:pt x="340" y="1028"/>
                  </a:lnTo>
                  <a:lnTo>
                    <a:pt x="338" y="1028"/>
                  </a:lnTo>
                  <a:lnTo>
                    <a:pt x="338" y="1027"/>
                  </a:lnTo>
                  <a:lnTo>
                    <a:pt x="338" y="1027"/>
                  </a:lnTo>
                  <a:lnTo>
                    <a:pt x="338" y="1027"/>
                  </a:lnTo>
                  <a:lnTo>
                    <a:pt x="338" y="1027"/>
                  </a:lnTo>
                  <a:lnTo>
                    <a:pt x="337" y="1027"/>
                  </a:lnTo>
                  <a:lnTo>
                    <a:pt x="337" y="1027"/>
                  </a:lnTo>
                  <a:lnTo>
                    <a:pt x="337" y="1027"/>
                  </a:lnTo>
                  <a:lnTo>
                    <a:pt x="337" y="1028"/>
                  </a:lnTo>
                  <a:lnTo>
                    <a:pt x="337" y="1028"/>
                  </a:lnTo>
                  <a:lnTo>
                    <a:pt x="338" y="1028"/>
                  </a:lnTo>
                  <a:lnTo>
                    <a:pt x="338" y="1028"/>
                  </a:lnTo>
                  <a:lnTo>
                    <a:pt x="338" y="1028"/>
                  </a:lnTo>
                  <a:lnTo>
                    <a:pt x="338" y="1028"/>
                  </a:lnTo>
                  <a:lnTo>
                    <a:pt x="338" y="1028"/>
                  </a:lnTo>
                  <a:lnTo>
                    <a:pt x="338" y="1028"/>
                  </a:lnTo>
                  <a:lnTo>
                    <a:pt x="340" y="1028"/>
                  </a:lnTo>
                  <a:lnTo>
                    <a:pt x="340" y="1027"/>
                  </a:lnTo>
                  <a:lnTo>
                    <a:pt x="340" y="1028"/>
                  </a:lnTo>
                  <a:close/>
                  <a:moveTo>
                    <a:pt x="70" y="1027"/>
                  </a:moveTo>
                  <a:lnTo>
                    <a:pt x="70" y="1027"/>
                  </a:lnTo>
                  <a:lnTo>
                    <a:pt x="70" y="1027"/>
                  </a:lnTo>
                  <a:lnTo>
                    <a:pt x="70" y="1027"/>
                  </a:lnTo>
                  <a:lnTo>
                    <a:pt x="70" y="1027"/>
                  </a:lnTo>
                  <a:lnTo>
                    <a:pt x="70" y="1027"/>
                  </a:lnTo>
                  <a:close/>
                  <a:moveTo>
                    <a:pt x="73" y="1028"/>
                  </a:moveTo>
                  <a:lnTo>
                    <a:pt x="73" y="1028"/>
                  </a:lnTo>
                  <a:lnTo>
                    <a:pt x="75" y="1028"/>
                  </a:lnTo>
                  <a:lnTo>
                    <a:pt x="75" y="1028"/>
                  </a:lnTo>
                  <a:lnTo>
                    <a:pt x="73" y="1028"/>
                  </a:lnTo>
                  <a:close/>
                  <a:moveTo>
                    <a:pt x="75" y="1030"/>
                  </a:moveTo>
                  <a:lnTo>
                    <a:pt x="75" y="1030"/>
                  </a:lnTo>
                  <a:lnTo>
                    <a:pt x="75" y="1030"/>
                  </a:lnTo>
                  <a:lnTo>
                    <a:pt x="75" y="1030"/>
                  </a:lnTo>
                  <a:lnTo>
                    <a:pt x="75" y="1030"/>
                  </a:lnTo>
                  <a:close/>
                  <a:moveTo>
                    <a:pt x="310" y="1045"/>
                  </a:moveTo>
                  <a:lnTo>
                    <a:pt x="310" y="1045"/>
                  </a:lnTo>
                  <a:lnTo>
                    <a:pt x="310" y="1045"/>
                  </a:lnTo>
                  <a:lnTo>
                    <a:pt x="310" y="1045"/>
                  </a:lnTo>
                  <a:lnTo>
                    <a:pt x="310" y="1045"/>
                  </a:lnTo>
                  <a:lnTo>
                    <a:pt x="310" y="1045"/>
                  </a:lnTo>
                  <a:lnTo>
                    <a:pt x="308" y="1044"/>
                  </a:lnTo>
                  <a:lnTo>
                    <a:pt x="308" y="1045"/>
                  </a:lnTo>
                  <a:lnTo>
                    <a:pt x="308" y="1045"/>
                  </a:lnTo>
                  <a:lnTo>
                    <a:pt x="308" y="1047"/>
                  </a:lnTo>
                  <a:lnTo>
                    <a:pt x="306" y="1047"/>
                  </a:lnTo>
                  <a:lnTo>
                    <a:pt x="306" y="1047"/>
                  </a:lnTo>
                  <a:lnTo>
                    <a:pt x="308" y="1047"/>
                  </a:lnTo>
                  <a:lnTo>
                    <a:pt x="308" y="1047"/>
                  </a:lnTo>
                  <a:lnTo>
                    <a:pt x="308" y="1047"/>
                  </a:lnTo>
                  <a:lnTo>
                    <a:pt x="308" y="1047"/>
                  </a:lnTo>
                  <a:lnTo>
                    <a:pt x="310" y="1045"/>
                  </a:lnTo>
                  <a:close/>
                  <a:moveTo>
                    <a:pt x="212" y="1049"/>
                  </a:moveTo>
                  <a:lnTo>
                    <a:pt x="210" y="1049"/>
                  </a:lnTo>
                  <a:lnTo>
                    <a:pt x="212" y="1049"/>
                  </a:lnTo>
                  <a:lnTo>
                    <a:pt x="212" y="1051"/>
                  </a:lnTo>
                  <a:lnTo>
                    <a:pt x="212" y="1051"/>
                  </a:lnTo>
                  <a:lnTo>
                    <a:pt x="212" y="1051"/>
                  </a:lnTo>
                  <a:lnTo>
                    <a:pt x="212" y="1049"/>
                  </a:lnTo>
                  <a:lnTo>
                    <a:pt x="212" y="1049"/>
                  </a:lnTo>
                  <a:lnTo>
                    <a:pt x="212" y="1049"/>
                  </a:lnTo>
                  <a:lnTo>
                    <a:pt x="212" y="1049"/>
                  </a:lnTo>
                  <a:lnTo>
                    <a:pt x="212" y="1049"/>
                  </a:lnTo>
                  <a:close/>
                  <a:moveTo>
                    <a:pt x="206" y="1057"/>
                  </a:moveTo>
                  <a:lnTo>
                    <a:pt x="206" y="1055"/>
                  </a:lnTo>
                  <a:lnTo>
                    <a:pt x="206" y="1055"/>
                  </a:lnTo>
                  <a:lnTo>
                    <a:pt x="204" y="1055"/>
                  </a:lnTo>
                  <a:lnTo>
                    <a:pt x="204" y="1055"/>
                  </a:lnTo>
                  <a:lnTo>
                    <a:pt x="204" y="1055"/>
                  </a:lnTo>
                  <a:lnTo>
                    <a:pt x="204" y="1055"/>
                  </a:lnTo>
                  <a:lnTo>
                    <a:pt x="204" y="1057"/>
                  </a:lnTo>
                  <a:lnTo>
                    <a:pt x="202" y="1057"/>
                  </a:lnTo>
                  <a:lnTo>
                    <a:pt x="202" y="1055"/>
                  </a:lnTo>
                  <a:lnTo>
                    <a:pt x="202" y="1055"/>
                  </a:lnTo>
                  <a:lnTo>
                    <a:pt x="202" y="1055"/>
                  </a:lnTo>
                  <a:lnTo>
                    <a:pt x="202" y="1055"/>
                  </a:lnTo>
                  <a:lnTo>
                    <a:pt x="202" y="1057"/>
                  </a:lnTo>
                  <a:lnTo>
                    <a:pt x="204" y="1057"/>
                  </a:lnTo>
                  <a:lnTo>
                    <a:pt x="204" y="1057"/>
                  </a:lnTo>
                  <a:lnTo>
                    <a:pt x="204" y="1057"/>
                  </a:lnTo>
                  <a:lnTo>
                    <a:pt x="204" y="1057"/>
                  </a:lnTo>
                  <a:lnTo>
                    <a:pt x="204" y="1057"/>
                  </a:lnTo>
                  <a:lnTo>
                    <a:pt x="204" y="1057"/>
                  </a:lnTo>
                  <a:lnTo>
                    <a:pt x="204" y="1057"/>
                  </a:lnTo>
                  <a:lnTo>
                    <a:pt x="204" y="1057"/>
                  </a:lnTo>
                  <a:lnTo>
                    <a:pt x="206" y="1057"/>
                  </a:lnTo>
                  <a:close/>
                  <a:moveTo>
                    <a:pt x="202" y="1057"/>
                  </a:moveTo>
                  <a:lnTo>
                    <a:pt x="202" y="1057"/>
                  </a:lnTo>
                  <a:lnTo>
                    <a:pt x="202" y="1057"/>
                  </a:lnTo>
                  <a:lnTo>
                    <a:pt x="202" y="1055"/>
                  </a:lnTo>
                  <a:lnTo>
                    <a:pt x="200" y="1055"/>
                  </a:lnTo>
                  <a:lnTo>
                    <a:pt x="200" y="1055"/>
                  </a:lnTo>
                  <a:lnTo>
                    <a:pt x="200" y="1055"/>
                  </a:lnTo>
                  <a:lnTo>
                    <a:pt x="200" y="1055"/>
                  </a:lnTo>
                  <a:lnTo>
                    <a:pt x="200" y="1055"/>
                  </a:lnTo>
                  <a:lnTo>
                    <a:pt x="200" y="1055"/>
                  </a:lnTo>
                  <a:lnTo>
                    <a:pt x="200" y="1055"/>
                  </a:lnTo>
                  <a:lnTo>
                    <a:pt x="200" y="1055"/>
                  </a:lnTo>
                  <a:lnTo>
                    <a:pt x="200" y="1057"/>
                  </a:lnTo>
                  <a:lnTo>
                    <a:pt x="200" y="1057"/>
                  </a:lnTo>
                  <a:lnTo>
                    <a:pt x="202" y="1057"/>
                  </a:lnTo>
                  <a:lnTo>
                    <a:pt x="202" y="1057"/>
                  </a:lnTo>
                  <a:close/>
                  <a:moveTo>
                    <a:pt x="200" y="1055"/>
                  </a:moveTo>
                  <a:lnTo>
                    <a:pt x="200" y="1055"/>
                  </a:lnTo>
                  <a:lnTo>
                    <a:pt x="200" y="1055"/>
                  </a:lnTo>
                  <a:lnTo>
                    <a:pt x="200" y="1055"/>
                  </a:lnTo>
                  <a:close/>
                  <a:moveTo>
                    <a:pt x="232" y="1061"/>
                  </a:moveTo>
                  <a:lnTo>
                    <a:pt x="232" y="1061"/>
                  </a:lnTo>
                  <a:lnTo>
                    <a:pt x="232" y="1063"/>
                  </a:lnTo>
                  <a:lnTo>
                    <a:pt x="232" y="1063"/>
                  </a:lnTo>
                  <a:lnTo>
                    <a:pt x="232" y="1063"/>
                  </a:lnTo>
                  <a:lnTo>
                    <a:pt x="232" y="1063"/>
                  </a:lnTo>
                  <a:lnTo>
                    <a:pt x="232" y="1063"/>
                  </a:lnTo>
                  <a:lnTo>
                    <a:pt x="232" y="1063"/>
                  </a:lnTo>
                  <a:lnTo>
                    <a:pt x="232" y="1061"/>
                  </a:lnTo>
                  <a:lnTo>
                    <a:pt x="232" y="1061"/>
                  </a:lnTo>
                  <a:lnTo>
                    <a:pt x="232" y="1061"/>
                  </a:lnTo>
                  <a:lnTo>
                    <a:pt x="232" y="1061"/>
                  </a:lnTo>
                  <a:lnTo>
                    <a:pt x="232" y="1061"/>
                  </a:lnTo>
                  <a:lnTo>
                    <a:pt x="232" y="1061"/>
                  </a:lnTo>
                  <a:lnTo>
                    <a:pt x="232" y="1061"/>
                  </a:lnTo>
                  <a:lnTo>
                    <a:pt x="231" y="1061"/>
                  </a:lnTo>
                  <a:lnTo>
                    <a:pt x="231" y="1061"/>
                  </a:lnTo>
                  <a:lnTo>
                    <a:pt x="232" y="1063"/>
                  </a:lnTo>
                  <a:lnTo>
                    <a:pt x="232" y="1063"/>
                  </a:lnTo>
                  <a:lnTo>
                    <a:pt x="232" y="1063"/>
                  </a:lnTo>
                  <a:lnTo>
                    <a:pt x="232" y="1063"/>
                  </a:lnTo>
                  <a:lnTo>
                    <a:pt x="232" y="1061"/>
                  </a:lnTo>
                  <a:lnTo>
                    <a:pt x="232" y="1061"/>
                  </a:lnTo>
                  <a:close/>
                  <a:moveTo>
                    <a:pt x="185" y="1063"/>
                  </a:moveTo>
                  <a:lnTo>
                    <a:pt x="183" y="1063"/>
                  </a:lnTo>
                  <a:lnTo>
                    <a:pt x="185" y="1063"/>
                  </a:lnTo>
                  <a:lnTo>
                    <a:pt x="185" y="1063"/>
                  </a:lnTo>
                  <a:lnTo>
                    <a:pt x="185" y="1063"/>
                  </a:lnTo>
                  <a:lnTo>
                    <a:pt x="185" y="1063"/>
                  </a:lnTo>
                  <a:close/>
                  <a:moveTo>
                    <a:pt x="223" y="1072"/>
                  </a:moveTo>
                  <a:lnTo>
                    <a:pt x="223" y="1072"/>
                  </a:lnTo>
                  <a:lnTo>
                    <a:pt x="223" y="1072"/>
                  </a:lnTo>
                  <a:lnTo>
                    <a:pt x="223" y="1074"/>
                  </a:lnTo>
                  <a:lnTo>
                    <a:pt x="223" y="1074"/>
                  </a:lnTo>
                  <a:lnTo>
                    <a:pt x="223" y="1072"/>
                  </a:lnTo>
                  <a:lnTo>
                    <a:pt x="223" y="1072"/>
                  </a:lnTo>
                  <a:lnTo>
                    <a:pt x="223" y="1072"/>
                  </a:lnTo>
                  <a:lnTo>
                    <a:pt x="223" y="1072"/>
                  </a:lnTo>
                  <a:close/>
                  <a:moveTo>
                    <a:pt x="253" y="1083"/>
                  </a:moveTo>
                  <a:lnTo>
                    <a:pt x="253" y="1081"/>
                  </a:lnTo>
                  <a:lnTo>
                    <a:pt x="253" y="1081"/>
                  </a:lnTo>
                  <a:lnTo>
                    <a:pt x="253" y="1083"/>
                  </a:lnTo>
                  <a:lnTo>
                    <a:pt x="253" y="1083"/>
                  </a:lnTo>
                  <a:lnTo>
                    <a:pt x="253" y="1083"/>
                  </a:lnTo>
                  <a:lnTo>
                    <a:pt x="253" y="1081"/>
                  </a:lnTo>
                  <a:lnTo>
                    <a:pt x="253" y="1083"/>
                  </a:lnTo>
                  <a:lnTo>
                    <a:pt x="253" y="1083"/>
                  </a:lnTo>
                  <a:lnTo>
                    <a:pt x="255" y="1085"/>
                  </a:lnTo>
                  <a:lnTo>
                    <a:pt x="253" y="1085"/>
                  </a:lnTo>
                  <a:lnTo>
                    <a:pt x="255" y="1085"/>
                  </a:lnTo>
                  <a:lnTo>
                    <a:pt x="255" y="1085"/>
                  </a:lnTo>
                  <a:lnTo>
                    <a:pt x="255" y="1083"/>
                  </a:lnTo>
                  <a:lnTo>
                    <a:pt x="253" y="1083"/>
                  </a:lnTo>
                  <a:close/>
                  <a:moveTo>
                    <a:pt x="244" y="1085"/>
                  </a:moveTo>
                  <a:lnTo>
                    <a:pt x="244" y="1083"/>
                  </a:lnTo>
                  <a:lnTo>
                    <a:pt x="244" y="1083"/>
                  </a:lnTo>
                  <a:lnTo>
                    <a:pt x="244" y="1083"/>
                  </a:lnTo>
                  <a:lnTo>
                    <a:pt x="244" y="1085"/>
                  </a:lnTo>
                  <a:close/>
                  <a:moveTo>
                    <a:pt x="229" y="1089"/>
                  </a:moveTo>
                  <a:lnTo>
                    <a:pt x="231" y="1089"/>
                  </a:lnTo>
                  <a:lnTo>
                    <a:pt x="231" y="1089"/>
                  </a:lnTo>
                  <a:lnTo>
                    <a:pt x="231" y="1089"/>
                  </a:lnTo>
                  <a:lnTo>
                    <a:pt x="231" y="1087"/>
                  </a:lnTo>
                  <a:lnTo>
                    <a:pt x="231" y="1087"/>
                  </a:lnTo>
                  <a:lnTo>
                    <a:pt x="229" y="1089"/>
                  </a:lnTo>
                  <a:close/>
                  <a:moveTo>
                    <a:pt x="227" y="1089"/>
                  </a:moveTo>
                  <a:lnTo>
                    <a:pt x="225" y="1089"/>
                  </a:lnTo>
                  <a:lnTo>
                    <a:pt x="225" y="1089"/>
                  </a:lnTo>
                  <a:lnTo>
                    <a:pt x="225" y="1089"/>
                  </a:lnTo>
                  <a:lnTo>
                    <a:pt x="225" y="1089"/>
                  </a:lnTo>
                  <a:lnTo>
                    <a:pt x="225" y="1089"/>
                  </a:lnTo>
                  <a:lnTo>
                    <a:pt x="225" y="1089"/>
                  </a:lnTo>
                  <a:lnTo>
                    <a:pt x="225" y="1091"/>
                  </a:lnTo>
                  <a:lnTo>
                    <a:pt x="225" y="1091"/>
                  </a:lnTo>
                  <a:lnTo>
                    <a:pt x="227" y="1091"/>
                  </a:lnTo>
                  <a:lnTo>
                    <a:pt x="227" y="1089"/>
                  </a:lnTo>
                  <a:lnTo>
                    <a:pt x="227" y="1089"/>
                  </a:lnTo>
                  <a:lnTo>
                    <a:pt x="227" y="1089"/>
                  </a:lnTo>
                  <a:lnTo>
                    <a:pt x="227" y="1089"/>
                  </a:lnTo>
                  <a:lnTo>
                    <a:pt x="227" y="1089"/>
                  </a:lnTo>
                  <a:close/>
                  <a:moveTo>
                    <a:pt x="221" y="1091"/>
                  </a:moveTo>
                  <a:lnTo>
                    <a:pt x="219" y="1091"/>
                  </a:lnTo>
                  <a:lnTo>
                    <a:pt x="219" y="1091"/>
                  </a:lnTo>
                  <a:lnTo>
                    <a:pt x="219" y="1091"/>
                  </a:lnTo>
                  <a:lnTo>
                    <a:pt x="219" y="1091"/>
                  </a:lnTo>
                  <a:lnTo>
                    <a:pt x="219" y="1093"/>
                  </a:lnTo>
                  <a:lnTo>
                    <a:pt x="219" y="1093"/>
                  </a:lnTo>
                  <a:lnTo>
                    <a:pt x="221" y="1093"/>
                  </a:lnTo>
                  <a:lnTo>
                    <a:pt x="221" y="1093"/>
                  </a:lnTo>
                  <a:lnTo>
                    <a:pt x="221" y="1091"/>
                  </a:lnTo>
                  <a:lnTo>
                    <a:pt x="221" y="1091"/>
                  </a:lnTo>
                  <a:lnTo>
                    <a:pt x="221" y="1091"/>
                  </a:lnTo>
                  <a:close/>
                  <a:moveTo>
                    <a:pt x="229" y="1097"/>
                  </a:moveTo>
                  <a:lnTo>
                    <a:pt x="229" y="1098"/>
                  </a:lnTo>
                  <a:lnTo>
                    <a:pt x="229" y="1098"/>
                  </a:lnTo>
                  <a:lnTo>
                    <a:pt x="229" y="1098"/>
                  </a:lnTo>
                  <a:lnTo>
                    <a:pt x="229" y="1098"/>
                  </a:lnTo>
                  <a:lnTo>
                    <a:pt x="229" y="1098"/>
                  </a:lnTo>
                  <a:lnTo>
                    <a:pt x="229" y="1098"/>
                  </a:lnTo>
                  <a:lnTo>
                    <a:pt x="229" y="1097"/>
                  </a:lnTo>
                  <a:lnTo>
                    <a:pt x="229" y="1097"/>
                  </a:lnTo>
                  <a:close/>
                  <a:moveTo>
                    <a:pt x="227" y="1098"/>
                  </a:moveTo>
                  <a:lnTo>
                    <a:pt x="227" y="1100"/>
                  </a:lnTo>
                  <a:lnTo>
                    <a:pt x="227" y="1100"/>
                  </a:lnTo>
                  <a:lnTo>
                    <a:pt x="227" y="1100"/>
                  </a:lnTo>
                  <a:lnTo>
                    <a:pt x="227" y="1100"/>
                  </a:lnTo>
                  <a:lnTo>
                    <a:pt x="227" y="1100"/>
                  </a:lnTo>
                  <a:lnTo>
                    <a:pt x="227" y="1102"/>
                  </a:lnTo>
                  <a:lnTo>
                    <a:pt x="227" y="1102"/>
                  </a:lnTo>
                  <a:lnTo>
                    <a:pt x="227" y="1102"/>
                  </a:lnTo>
                  <a:lnTo>
                    <a:pt x="227" y="1102"/>
                  </a:lnTo>
                  <a:lnTo>
                    <a:pt x="227" y="1102"/>
                  </a:lnTo>
                  <a:lnTo>
                    <a:pt x="227" y="1102"/>
                  </a:lnTo>
                  <a:lnTo>
                    <a:pt x="227" y="1102"/>
                  </a:lnTo>
                  <a:lnTo>
                    <a:pt x="229" y="1102"/>
                  </a:lnTo>
                  <a:lnTo>
                    <a:pt x="229" y="1102"/>
                  </a:lnTo>
                  <a:lnTo>
                    <a:pt x="229" y="1102"/>
                  </a:lnTo>
                  <a:lnTo>
                    <a:pt x="229" y="1100"/>
                  </a:lnTo>
                  <a:lnTo>
                    <a:pt x="229" y="1100"/>
                  </a:lnTo>
                  <a:lnTo>
                    <a:pt x="229" y="1100"/>
                  </a:lnTo>
                  <a:lnTo>
                    <a:pt x="229" y="1100"/>
                  </a:lnTo>
                  <a:lnTo>
                    <a:pt x="229" y="1100"/>
                  </a:lnTo>
                  <a:lnTo>
                    <a:pt x="229" y="1100"/>
                  </a:lnTo>
                  <a:lnTo>
                    <a:pt x="229" y="1098"/>
                  </a:lnTo>
                  <a:lnTo>
                    <a:pt x="227" y="1098"/>
                  </a:lnTo>
                  <a:close/>
                  <a:moveTo>
                    <a:pt x="251" y="1100"/>
                  </a:moveTo>
                  <a:lnTo>
                    <a:pt x="249" y="1100"/>
                  </a:lnTo>
                  <a:lnTo>
                    <a:pt x="249" y="1100"/>
                  </a:lnTo>
                  <a:lnTo>
                    <a:pt x="249" y="1100"/>
                  </a:lnTo>
                  <a:lnTo>
                    <a:pt x="249" y="1100"/>
                  </a:lnTo>
                  <a:lnTo>
                    <a:pt x="249" y="1100"/>
                  </a:lnTo>
                  <a:lnTo>
                    <a:pt x="249" y="1100"/>
                  </a:lnTo>
                  <a:lnTo>
                    <a:pt x="251" y="1100"/>
                  </a:lnTo>
                  <a:lnTo>
                    <a:pt x="251" y="1100"/>
                  </a:lnTo>
                  <a:lnTo>
                    <a:pt x="251" y="1100"/>
                  </a:lnTo>
                  <a:close/>
                  <a:moveTo>
                    <a:pt x="244" y="1100"/>
                  </a:moveTo>
                  <a:lnTo>
                    <a:pt x="244" y="1100"/>
                  </a:lnTo>
                  <a:lnTo>
                    <a:pt x="244" y="1100"/>
                  </a:lnTo>
                  <a:lnTo>
                    <a:pt x="244" y="1100"/>
                  </a:lnTo>
                  <a:lnTo>
                    <a:pt x="244" y="1100"/>
                  </a:lnTo>
                  <a:lnTo>
                    <a:pt x="244" y="1100"/>
                  </a:lnTo>
                  <a:lnTo>
                    <a:pt x="244" y="1100"/>
                  </a:lnTo>
                  <a:lnTo>
                    <a:pt x="244" y="1100"/>
                  </a:lnTo>
                  <a:lnTo>
                    <a:pt x="246" y="1100"/>
                  </a:lnTo>
                  <a:lnTo>
                    <a:pt x="246" y="1100"/>
                  </a:lnTo>
                  <a:lnTo>
                    <a:pt x="246" y="1100"/>
                  </a:lnTo>
                  <a:lnTo>
                    <a:pt x="246" y="1100"/>
                  </a:lnTo>
                  <a:lnTo>
                    <a:pt x="246" y="1100"/>
                  </a:lnTo>
                  <a:lnTo>
                    <a:pt x="246" y="1100"/>
                  </a:lnTo>
                  <a:lnTo>
                    <a:pt x="244" y="1100"/>
                  </a:lnTo>
                  <a:close/>
                  <a:moveTo>
                    <a:pt x="229" y="1100"/>
                  </a:moveTo>
                  <a:lnTo>
                    <a:pt x="229" y="1100"/>
                  </a:lnTo>
                  <a:lnTo>
                    <a:pt x="229" y="1100"/>
                  </a:lnTo>
                  <a:lnTo>
                    <a:pt x="229" y="1100"/>
                  </a:lnTo>
                  <a:close/>
                  <a:moveTo>
                    <a:pt x="238" y="1102"/>
                  </a:moveTo>
                  <a:lnTo>
                    <a:pt x="238" y="1102"/>
                  </a:lnTo>
                  <a:lnTo>
                    <a:pt x="236" y="1102"/>
                  </a:lnTo>
                  <a:lnTo>
                    <a:pt x="236" y="1102"/>
                  </a:lnTo>
                  <a:lnTo>
                    <a:pt x="238" y="1102"/>
                  </a:lnTo>
                  <a:lnTo>
                    <a:pt x="238" y="1104"/>
                  </a:lnTo>
                  <a:lnTo>
                    <a:pt x="238" y="1104"/>
                  </a:lnTo>
                  <a:lnTo>
                    <a:pt x="238" y="1104"/>
                  </a:lnTo>
                  <a:lnTo>
                    <a:pt x="238" y="1104"/>
                  </a:lnTo>
                  <a:lnTo>
                    <a:pt x="238" y="1104"/>
                  </a:lnTo>
                  <a:lnTo>
                    <a:pt x="238" y="1102"/>
                  </a:lnTo>
                  <a:lnTo>
                    <a:pt x="238" y="1102"/>
                  </a:lnTo>
                  <a:lnTo>
                    <a:pt x="238" y="1102"/>
                  </a:lnTo>
                  <a:lnTo>
                    <a:pt x="238" y="1102"/>
                  </a:lnTo>
                  <a:close/>
                  <a:moveTo>
                    <a:pt x="227" y="1104"/>
                  </a:moveTo>
                  <a:lnTo>
                    <a:pt x="227" y="1104"/>
                  </a:lnTo>
                  <a:lnTo>
                    <a:pt x="227" y="1104"/>
                  </a:lnTo>
                  <a:lnTo>
                    <a:pt x="227" y="1104"/>
                  </a:lnTo>
                  <a:lnTo>
                    <a:pt x="227" y="1106"/>
                  </a:lnTo>
                  <a:lnTo>
                    <a:pt x="227" y="1106"/>
                  </a:lnTo>
                  <a:lnTo>
                    <a:pt x="227" y="1106"/>
                  </a:lnTo>
                  <a:lnTo>
                    <a:pt x="227" y="1106"/>
                  </a:lnTo>
                  <a:lnTo>
                    <a:pt x="227" y="1106"/>
                  </a:lnTo>
                  <a:lnTo>
                    <a:pt x="227" y="1106"/>
                  </a:lnTo>
                  <a:lnTo>
                    <a:pt x="227" y="1106"/>
                  </a:lnTo>
                  <a:lnTo>
                    <a:pt x="229" y="1104"/>
                  </a:lnTo>
                  <a:lnTo>
                    <a:pt x="227" y="1104"/>
                  </a:lnTo>
                  <a:lnTo>
                    <a:pt x="227" y="1104"/>
                  </a:lnTo>
                  <a:close/>
                  <a:moveTo>
                    <a:pt x="225" y="1106"/>
                  </a:moveTo>
                  <a:lnTo>
                    <a:pt x="225" y="1106"/>
                  </a:lnTo>
                  <a:lnTo>
                    <a:pt x="225" y="1106"/>
                  </a:lnTo>
                  <a:lnTo>
                    <a:pt x="225" y="1106"/>
                  </a:lnTo>
                  <a:lnTo>
                    <a:pt x="223" y="1108"/>
                  </a:lnTo>
                  <a:lnTo>
                    <a:pt x="223" y="1108"/>
                  </a:lnTo>
                  <a:lnTo>
                    <a:pt x="223" y="1108"/>
                  </a:lnTo>
                  <a:lnTo>
                    <a:pt x="223" y="1108"/>
                  </a:lnTo>
                  <a:lnTo>
                    <a:pt x="223" y="1110"/>
                  </a:lnTo>
                  <a:lnTo>
                    <a:pt x="225" y="1108"/>
                  </a:lnTo>
                  <a:lnTo>
                    <a:pt x="225" y="1108"/>
                  </a:lnTo>
                  <a:lnTo>
                    <a:pt x="225" y="1108"/>
                  </a:lnTo>
                  <a:lnTo>
                    <a:pt x="227" y="1108"/>
                  </a:lnTo>
                  <a:lnTo>
                    <a:pt x="227" y="1106"/>
                  </a:lnTo>
                  <a:lnTo>
                    <a:pt x="227" y="1106"/>
                  </a:lnTo>
                  <a:lnTo>
                    <a:pt x="225" y="1106"/>
                  </a:lnTo>
                  <a:close/>
                  <a:moveTo>
                    <a:pt x="219" y="1112"/>
                  </a:moveTo>
                  <a:lnTo>
                    <a:pt x="217" y="1112"/>
                  </a:lnTo>
                  <a:lnTo>
                    <a:pt x="217" y="1112"/>
                  </a:lnTo>
                  <a:lnTo>
                    <a:pt x="217" y="1114"/>
                  </a:lnTo>
                  <a:lnTo>
                    <a:pt x="217" y="1114"/>
                  </a:lnTo>
                  <a:lnTo>
                    <a:pt x="217" y="1114"/>
                  </a:lnTo>
                  <a:lnTo>
                    <a:pt x="219" y="1114"/>
                  </a:lnTo>
                  <a:lnTo>
                    <a:pt x="219" y="1114"/>
                  </a:lnTo>
                  <a:lnTo>
                    <a:pt x="219" y="1114"/>
                  </a:lnTo>
                  <a:lnTo>
                    <a:pt x="219" y="1112"/>
                  </a:lnTo>
                  <a:lnTo>
                    <a:pt x="219" y="1112"/>
                  </a:lnTo>
                  <a:lnTo>
                    <a:pt x="219" y="1112"/>
                  </a:lnTo>
                  <a:lnTo>
                    <a:pt x="219" y="1112"/>
                  </a:lnTo>
                  <a:close/>
                  <a:moveTo>
                    <a:pt x="206" y="1114"/>
                  </a:moveTo>
                  <a:lnTo>
                    <a:pt x="206" y="1114"/>
                  </a:lnTo>
                  <a:lnTo>
                    <a:pt x="206" y="1114"/>
                  </a:lnTo>
                  <a:lnTo>
                    <a:pt x="206" y="1114"/>
                  </a:lnTo>
                  <a:lnTo>
                    <a:pt x="204" y="1114"/>
                  </a:lnTo>
                  <a:lnTo>
                    <a:pt x="204" y="1114"/>
                  </a:lnTo>
                  <a:lnTo>
                    <a:pt x="204" y="1114"/>
                  </a:lnTo>
                  <a:lnTo>
                    <a:pt x="204" y="1114"/>
                  </a:lnTo>
                  <a:lnTo>
                    <a:pt x="204" y="1116"/>
                  </a:lnTo>
                  <a:lnTo>
                    <a:pt x="204" y="1116"/>
                  </a:lnTo>
                  <a:lnTo>
                    <a:pt x="204" y="1116"/>
                  </a:lnTo>
                  <a:lnTo>
                    <a:pt x="204" y="1116"/>
                  </a:lnTo>
                  <a:lnTo>
                    <a:pt x="204" y="1116"/>
                  </a:lnTo>
                  <a:lnTo>
                    <a:pt x="204" y="1116"/>
                  </a:lnTo>
                  <a:lnTo>
                    <a:pt x="204" y="1116"/>
                  </a:lnTo>
                  <a:lnTo>
                    <a:pt x="204" y="1116"/>
                  </a:lnTo>
                  <a:lnTo>
                    <a:pt x="204" y="1117"/>
                  </a:lnTo>
                  <a:lnTo>
                    <a:pt x="204" y="1117"/>
                  </a:lnTo>
                  <a:lnTo>
                    <a:pt x="204" y="1117"/>
                  </a:lnTo>
                  <a:lnTo>
                    <a:pt x="204" y="1117"/>
                  </a:lnTo>
                  <a:lnTo>
                    <a:pt x="204" y="1117"/>
                  </a:lnTo>
                  <a:lnTo>
                    <a:pt x="204" y="1117"/>
                  </a:lnTo>
                  <a:lnTo>
                    <a:pt x="206" y="1117"/>
                  </a:lnTo>
                  <a:lnTo>
                    <a:pt x="206" y="1117"/>
                  </a:lnTo>
                  <a:lnTo>
                    <a:pt x="206" y="1116"/>
                  </a:lnTo>
                  <a:lnTo>
                    <a:pt x="206" y="1116"/>
                  </a:lnTo>
                  <a:lnTo>
                    <a:pt x="206" y="1116"/>
                  </a:lnTo>
                  <a:lnTo>
                    <a:pt x="206" y="1116"/>
                  </a:lnTo>
                  <a:lnTo>
                    <a:pt x="206" y="1116"/>
                  </a:lnTo>
                  <a:lnTo>
                    <a:pt x="206" y="1114"/>
                  </a:lnTo>
                  <a:lnTo>
                    <a:pt x="206" y="1114"/>
                  </a:lnTo>
                  <a:close/>
                  <a:moveTo>
                    <a:pt x="338" y="998"/>
                  </a:moveTo>
                  <a:lnTo>
                    <a:pt x="338" y="996"/>
                  </a:lnTo>
                  <a:lnTo>
                    <a:pt x="338" y="996"/>
                  </a:lnTo>
                  <a:lnTo>
                    <a:pt x="337" y="996"/>
                  </a:lnTo>
                  <a:lnTo>
                    <a:pt x="337" y="996"/>
                  </a:lnTo>
                  <a:lnTo>
                    <a:pt x="335" y="998"/>
                  </a:lnTo>
                  <a:lnTo>
                    <a:pt x="335" y="1000"/>
                  </a:lnTo>
                  <a:lnTo>
                    <a:pt x="337" y="1000"/>
                  </a:lnTo>
                  <a:lnTo>
                    <a:pt x="337" y="1000"/>
                  </a:lnTo>
                  <a:lnTo>
                    <a:pt x="338" y="998"/>
                  </a:lnTo>
                  <a:lnTo>
                    <a:pt x="338" y="998"/>
                  </a:lnTo>
                  <a:lnTo>
                    <a:pt x="338" y="998"/>
                  </a:lnTo>
                  <a:lnTo>
                    <a:pt x="338" y="998"/>
                  </a:lnTo>
                  <a:close/>
                  <a:moveTo>
                    <a:pt x="253" y="1019"/>
                  </a:moveTo>
                  <a:lnTo>
                    <a:pt x="253" y="1019"/>
                  </a:lnTo>
                  <a:lnTo>
                    <a:pt x="253" y="1019"/>
                  </a:lnTo>
                  <a:lnTo>
                    <a:pt x="253" y="1019"/>
                  </a:lnTo>
                  <a:lnTo>
                    <a:pt x="253" y="1017"/>
                  </a:lnTo>
                  <a:lnTo>
                    <a:pt x="251" y="1017"/>
                  </a:lnTo>
                  <a:lnTo>
                    <a:pt x="251" y="1017"/>
                  </a:lnTo>
                  <a:lnTo>
                    <a:pt x="251" y="1019"/>
                  </a:lnTo>
                  <a:lnTo>
                    <a:pt x="249" y="1019"/>
                  </a:lnTo>
                  <a:lnTo>
                    <a:pt x="249" y="1019"/>
                  </a:lnTo>
                  <a:lnTo>
                    <a:pt x="249" y="1021"/>
                  </a:lnTo>
                  <a:lnTo>
                    <a:pt x="251" y="1021"/>
                  </a:lnTo>
                  <a:lnTo>
                    <a:pt x="251" y="1021"/>
                  </a:lnTo>
                  <a:lnTo>
                    <a:pt x="251" y="1021"/>
                  </a:lnTo>
                  <a:lnTo>
                    <a:pt x="251" y="1021"/>
                  </a:lnTo>
                  <a:lnTo>
                    <a:pt x="253" y="1021"/>
                  </a:lnTo>
                  <a:lnTo>
                    <a:pt x="253" y="1021"/>
                  </a:lnTo>
                  <a:lnTo>
                    <a:pt x="253" y="1019"/>
                  </a:lnTo>
                  <a:close/>
                  <a:moveTo>
                    <a:pt x="263" y="1027"/>
                  </a:moveTo>
                  <a:lnTo>
                    <a:pt x="263" y="1027"/>
                  </a:lnTo>
                  <a:lnTo>
                    <a:pt x="263" y="1027"/>
                  </a:lnTo>
                  <a:lnTo>
                    <a:pt x="265" y="1025"/>
                  </a:lnTo>
                  <a:lnTo>
                    <a:pt x="263" y="1025"/>
                  </a:lnTo>
                  <a:lnTo>
                    <a:pt x="263" y="1025"/>
                  </a:lnTo>
                  <a:lnTo>
                    <a:pt x="263" y="1025"/>
                  </a:lnTo>
                  <a:lnTo>
                    <a:pt x="263" y="1025"/>
                  </a:lnTo>
                  <a:lnTo>
                    <a:pt x="263" y="1025"/>
                  </a:lnTo>
                  <a:lnTo>
                    <a:pt x="263" y="1025"/>
                  </a:lnTo>
                  <a:lnTo>
                    <a:pt x="261" y="1025"/>
                  </a:lnTo>
                  <a:lnTo>
                    <a:pt x="261" y="1025"/>
                  </a:lnTo>
                  <a:lnTo>
                    <a:pt x="263" y="1025"/>
                  </a:lnTo>
                  <a:lnTo>
                    <a:pt x="263" y="1025"/>
                  </a:lnTo>
                  <a:lnTo>
                    <a:pt x="263" y="1025"/>
                  </a:lnTo>
                  <a:lnTo>
                    <a:pt x="263" y="1025"/>
                  </a:lnTo>
                  <a:lnTo>
                    <a:pt x="263" y="1025"/>
                  </a:lnTo>
                  <a:lnTo>
                    <a:pt x="263" y="1025"/>
                  </a:lnTo>
                  <a:lnTo>
                    <a:pt x="263" y="1025"/>
                  </a:lnTo>
                  <a:lnTo>
                    <a:pt x="263" y="1025"/>
                  </a:lnTo>
                  <a:lnTo>
                    <a:pt x="263" y="1025"/>
                  </a:lnTo>
                  <a:lnTo>
                    <a:pt x="263" y="1025"/>
                  </a:lnTo>
                  <a:lnTo>
                    <a:pt x="263" y="1025"/>
                  </a:lnTo>
                  <a:lnTo>
                    <a:pt x="263" y="1025"/>
                  </a:lnTo>
                  <a:lnTo>
                    <a:pt x="263" y="1025"/>
                  </a:lnTo>
                  <a:lnTo>
                    <a:pt x="263" y="1027"/>
                  </a:lnTo>
                  <a:lnTo>
                    <a:pt x="263" y="1027"/>
                  </a:lnTo>
                  <a:lnTo>
                    <a:pt x="263" y="1027"/>
                  </a:lnTo>
                  <a:lnTo>
                    <a:pt x="263" y="1025"/>
                  </a:lnTo>
                  <a:lnTo>
                    <a:pt x="261" y="1025"/>
                  </a:lnTo>
                  <a:lnTo>
                    <a:pt x="261" y="1027"/>
                  </a:lnTo>
                  <a:lnTo>
                    <a:pt x="261" y="1027"/>
                  </a:lnTo>
                  <a:lnTo>
                    <a:pt x="263" y="1027"/>
                  </a:lnTo>
                  <a:close/>
                  <a:moveTo>
                    <a:pt x="249" y="1028"/>
                  </a:moveTo>
                  <a:lnTo>
                    <a:pt x="249" y="1028"/>
                  </a:lnTo>
                  <a:lnTo>
                    <a:pt x="249" y="1028"/>
                  </a:lnTo>
                  <a:lnTo>
                    <a:pt x="249" y="1028"/>
                  </a:lnTo>
                  <a:lnTo>
                    <a:pt x="249" y="1027"/>
                  </a:lnTo>
                  <a:lnTo>
                    <a:pt x="249" y="1027"/>
                  </a:lnTo>
                  <a:lnTo>
                    <a:pt x="249" y="1027"/>
                  </a:lnTo>
                  <a:lnTo>
                    <a:pt x="249" y="1027"/>
                  </a:lnTo>
                  <a:lnTo>
                    <a:pt x="249" y="1027"/>
                  </a:lnTo>
                  <a:lnTo>
                    <a:pt x="249" y="1027"/>
                  </a:lnTo>
                  <a:lnTo>
                    <a:pt x="249" y="1027"/>
                  </a:lnTo>
                  <a:lnTo>
                    <a:pt x="249" y="1028"/>
                  </a:lnTo>
                  <a:lnTo>
                    <a:pt x="249" y="1028"/>
                  </a:lnTo>
                  <a:lnTo>
                    <a:pt x="249" y="1028"/>
                  </a:lnTo>
                  <a:lnTo>
                    <a:pt x="249" y="1028"/>
                  </a:lnTo>
                  <a:lnTo>
                    <a:pt x="249" y="1028"/>
                  </a:lnTo>
                  <a:lnTo>
                    <a:pt x="248" y="1028"/>
                  </a:lnTo>
                  <a:lnTo>
                    <a:pt x="248" y="1027"/>
                  </a:lnTo>
                  <a:lnTo>
                    <a:pt x="248" y="1028"/>
                  </a:lnTo>
                  <a:lnTo>
                    <a:pt x="248" y="1028"/>
                  </a:lnTo>
                  <a:lnTo>
                    <a:pt x="248" y="1028"/>
                  </a:lnTo>
                  <a:lnTo>
                    <a:pt x="248" y="1028"/>
                  </a:lnTo>
                  <a:lnTo>
                    <a:pt x="248" y="1028"/>
                  </a:lnTo>
                  <a:lnTo>
                    <a:pt x="246" y="1030"/>
                  </a:lnTo>
                  <a:lnTo>
                    <a:pt x="248" y="1030"/>
                  </a:lnTo>
                  <a:lnTo>
                    <a:pt x="248" y="1030"/>
                  </a:lnTo>
                  <a:lnTo>
                    <a:pt x="248" y="1030"/>
                  </a:lnTo>
                  <a:lnTo>
                    <a:pt x="249" y="1030"/>
                  </a:lnTo>
                  <a:lnTo>
                    <a:pt x="249" y="1028"/>
                  </a:lnTo>
                  <a:lnTo>
                    <a:pt x="249" y="1028"/>
                  </a:lnTo>
                  <a:close/>
                  <a:moveTo>
                    <a:pt x="270" y="1036"/>
                  </a:moveTo>
                  <a:lnTo>
                    <a:pt x="272" y="1034"/>
                  </a:lnTo>
                  <a:lnTo>
                    <a:pt x="270" y="1034"/>
                  </a:lnTo>
                  <a:lnTo>
                    <a:pt x="270" y="1034"/>
                  </a:lnTo>
                  <a:lnTo>
                    <a:pt x="270" y="1034"/>
                  </a:lnTo>
                  <a:lnTo>
                    <a:pt x="270" y="1034"/>
                  </a:lnTo>
                  <a:lnTo>
                    <a:pt x="268" y="1034"/>
                  </a:lnTo>
                  <a:lnTo>
                    <a:pt x="270" y="1034"/>
                  </a:lnTo>
                  <a:lnTo>
                    <a:pt x="270" y="1036"/>
                  </a:lnTo>
                  <a:lnTo>
                    <a:pt x="270" y="1036"/>
                  </a:lnTo>
                  <a:lnTo>
                    <a:pt x="270" y="1036"/>
                  </a:lnTo>
                  <a:lnTo>
                    <a:pt x="270" y="1036"/>
                  </a:lnTo>
                  <a:lnTo>
                    <a:pt x="270" y="1036"/>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4"/>
                  </a:lnTo>
                  <a:lnTo>
                    <a:pt x="270" y="1036"/>
                  </a:lnTo>
                  <a:close/>
                  <a:moveTo>
                    <a:pt x="266" y="1036"/>
                  </a:moveTo>
                  <a:lnTo>
                    <a:pt x="266" y="1036"/>
                  </a:lnTo>
                  <a:lnTo>
                    <a:pt x="268" y="1036"/>
                  </a:lnTo>
                  <a:lnTo>
                    <a:pt x="266" y="1036"/>
                  </a:lnTo>
                  <a:lnTo>
                    <a:pt x="266" y="1036"/>
                  </a:lnTo>
                  <a:lnTo>
                    <a:pt x="265" y="1036"/>
                  </a:lnTo>
                  <a:lnTo>
                    <a:pt x="265" y="1036"/>
                  </a:lnTo>
                  <a:lnTo>
                    <a:pt x="265" y="1038"/>
                  </a:lnTo>
                  <a:lnTo>
                    <a:pt x="265" y="1038"/>
                  </a:lnTo>
                  <a:lnTo>
                    <a:pt x="265" y="1038"/>
                  </a:lnTo>
                  <a:lnTo>
                    <a:pt x="265" y="1038"/>
                  </a:lnTo>
                  <a:lnTo>
                    <a:pt x="265" y="1038"/>
                  </a:lnTo>
                  <a:lnTo>
                    <a:pt x="265" y="1038"/>
                  </a:lnTo>
                  <a:lnTo>
                    <a:pt x="265" y="1038"/>
                  </a:lnTo>
                  <a:lnTo>
                    <a:pt x="265" y="1038"/>
                  </a:lnTo>
                  <a:lnTo>
                    <a:pt x="265" y="1038"/>
                  </a:lnTo>
                  <a:lnTo>
                    <a:pt x="265" y="1036"/>
                  </a:lnTo>
                  <a:lnTo>
                    <a:pt x="266" y="1036"/>
                  </a:lnTo>
                  <a:lnTo>
                    <a:pt x="266" y="1036"/>
                  </a:lnTo>
                  <a:lnTo>
                    <a:pt x="266" y="1036"/>
                  </a:lnTo>
                  <a:lnTo>
                    <a:pt x="266" y="1036"/>
                  </a:lnTo>
                  <a:lnTo>
                    <a:pt x="266" y="1036"/>
                  </a:lnTo>
                  <a:close/>
                  <a:moveTo>
                    <a:pt x="234" y="1036"/>
                  </a:moveTo>
                  <a:lnTo>
                    <a:pt x="234" y="1036"/>
                  </a:lnTo>
                  <a:lnTo>
                    <a:pt x="234" y="1036"/>
                  </a:lnTo>
                  <a:lnTo>
                    <a:pt x="234" y="1036"/>
                  </a:lnTo>
                  <a:lnTo>
                    <a:pt x="232" y="1036"/>
                  </a:lnTo>
                  <a:lnTo>
                    <a:pt x="232" y="1036"/>
                  </a:lnTo>
                  <a:lnTo>
                    <a:pt x="232" y="1036"/>
                  </a:lnTo>
                  <a:lnTo>
                    <a:pt x="232" y="1038"/>
                  </a:lnTo>
                  <a:lnTo>
                    <a:pt x="232" y="1038"/>
                  </a:lnTo>
                  <a:lnTo>
                    <a:pt x="234" y="1038"/>
                  </a:lnTo>
                  <a:lnTo>
                    <a:pt x="234" y="1038"/>
                  </a:lnTo>
                  <a:lnTo>
                    <a:pt x="234" y="1038"/>
                  </a:lnTo>
                  <a:lnTo>
                    <a:pt x="234" y="1038"/>
                  </a:lnTo>
                  <a:lnTo>
                    <a:pt x="234" y="1038"/>
                  </a:lnTo>
                  <a:lnTo>
                    <a:pt x="234" y="1038"/>
                  </a:lnTo>
                  <a:lnTo>
                    <a:pt x="234" y="1038"/>
                  </a:lnTo>
                  <a:lnTo>
                    <a:pt x="234" y="1038"/>
                  </a:lnTo>
                  <a:lnTo>
                    <a:pt x="234" y="1038"/>
                  </a:lnTo>
                  <a:lnTo>
                    <a:pt x="234" y="1036"/>
                  </a:lnTo>
                  <a:lnTo>
                    <a:pt x="234" y="1036"/>
                  </a:lnTo>
                  <a:lnTo>
                    <a:pt x="234" y="1036"/>
                  </a:lnTo>
                  <a:lnTo>
                    <a:pt x="234" y="1036"/>
                  </a:lnTo>
                  <a:lnTo>
                    <a:pt x="234" y="1036"/>
                  </a:lnTo>
                  <a:lnTo>
                    <a:pt x="234" y="1036"/>
                  </a:lnTo>
                  <a:lnTo>
                    <a:pt x="234" y="1036"/>
                  </a:lnTo>
                  <a:lnTo>
                    <a:pt x="234" y="1036"/>
                  </a:lnTo>
                  <a:lnTo>
                    <a:pt x="234" y="1036"/>
                  </a:lnTo>
                  <a:lnTo>
                    <a:pt x="236" y="1036"/>
                  </a:lnTo>
                  <a:lnTo>
                    <a:pt x="236" y="1036"/>
                  </a:lnTo>
                  <a:lnTo>
                    <a:pt x="236" y="1036"/>
                  </a:lnTo>
                  <a:lnTo>
                    <a:pt x="236" y="1036"/>
                  </a:lnTo>
                  <a:lnTo>
                    <a:pt x="236" y="1036"/>
                  </a:lnTo>
                  <a:lnTo>
                    <a:pt x="234" y="1036"/>
                  </a:lnTo>
                  <a:lnTo>
                    <a:pt x="234" y="1038"/>
                  </a:lnTo>
                  <a:lnTo>
                    <a:pt x="234" y="1038"/>
                  </a:lnTo>
                  <a:lnTo>
                    <a:pt x="236" y="1038"/>
                  </a:lnTo>
                  <a:lnTo>
                    <a:pt x="234" y="1038"/>
                  </a:lnTo>
                  <a:lnTo>
                    <a:pt x="236" y="1038"/>
                  </a:lnTo>
                  <a:lnTo>
                    <a:pt x="236" y="1038"/>
                  </a:lnTo>
                  <a:lnTo>
                    <a:pt x="236" y="1036"/>
                  </a:lnTo>
                  <a:lnTo>
                    <a:pt x="236" y="1036"/>
                  </a:lnTo>
                  <a:lnTo>
                    <a:pt x="236" y="1036"/>
                  </a:lnTo>
                  <a:lnTo>
                    <a:pt x="234" y="1036"/>
                  </a:lnTo>
                  <a:close/>
                  <a:moveTo>
                    <a:pt x="265" y="1040"/>
                  </a:moveTo>
                  <a:lnTo>
                    <a:pt x="266" y="1038"/>
                  </a:lnTo>
                  <a:lnTo>
                    <a:pt x="266" y="1038"/>
                  </a:lnTo>
                  <a:lnTo>
                    <a:pt x="266" y="1038"/>
                  </a:lnTo>
                  <a:lnTo>
                    <a:pt x="266" y="1038"/>
                  </a:lnTo>
                  <a:lnTo>
                    <a:pt x="266" y="1038"/>
                  </a:lnTo>
                  <a:lnTo>
                    <a:pt x="266" y="1038"/>
                  </a:lnTo>
                  <a:lnTo>
                    <a:pt x="266" y="1038"/>
                  </a:lnTo>
                  <a:lnTo>
                    <a:pt x="265" y="1038"/>
                  </a:lnTo>
                  <a:lnTo>
                    <a:pt x="265" y="1038"/>
                  </a:lnTo>
                  <a:lnTo>
                    <a:pt x="265" y="1038"/>
                  </a:lnTo>
                  <a:lnTo>
                    <a:pt x="265" y="1038"/>
                  </a:lnTo>
                  <a:lnTo>
                    <a:pt x="265" y="1038"/>
                  </a:lnTo>
                  <a:lnTo>
                    <a:pt x="265" y="1038"/>
                  </a:lnTo>
                  <a:lnTo>
                    <a:pt x="265" y="1038"/>
                  </a:lnTo>
                  <a:lnTo>
                    <a:pt x="265" y="1038"/>
                  </a:lnTo>
                  <a:lnTo>
                    <a:pt x="265" y="1038"/>
                  </a:lnTo>
                  <a:lnTo>
                    <a:pt x="265" y="1038"/>
                  </a:lnTo>
                  <a:lnTo>
                    <a:pt x="265" y="1040"/>
                  </a:lnTo>
                  <a:lnTo>
                    <a:pt x="265" y="1040"/>
                  </a:lnTo>
                  <a:lnTo>
                    <a:pt x="265" y="1040"/>
                  </a:lnTo>
                  <a:close/>
                  <a:moveTo>
                    <a:pt x="240" y="1038"/>
                  </a:moveTo>
                  <a:lnTo>
                    <a:pt x="240" y="1038"/>
                  </a:lnTo>
                  <a:lnTo>
                    <a:pt x="240" y="1040"/>
                  </a:lnTo>
                  <a:lnTo>
                    <a:pt x="242" y="1040"/>
                  </a:lnTo>
                  <a:lnTo>
                    <a:pt x="242" y="1040"/>
                  </a:lnTo>
                  <a:lnTo>
                    <a:pt x="242" y="1040"/>
                  </a:lnTo>
                  <a:lnTo>
                    <a:pt x="242" y="1038"/>
                  </a:lnTo>
                  <a:lnTo>
                    <a:pt x="242" y="1038"/>
                  </a:lnTo>
                  <a:lnTo>
                    <a:pt x="240" y="1038"/>
                  </a:lnTo>
                  <a:close/>
                  <a:moveTo>
                    <a:pt x="204" y="1053"/>
                  </a:moveTo>
                  <a:lnTo>
                    <a:pt x="204" y="1053"/>
                  </a:lnTo>
                  <a:lnTo>
                    <a:pt x="204" y="1053"/>
                  </a:lnTo>
                  <a:lnTo>
                    <a:pt x="204" y="1053"/>
                  </a:lnTo>
                  <a:lnTo>
                    <a:pt x="204" y="1053"/>
                  </a:lnTo>
                  <a:lnTo>
                    <a:pt x="204" y="1053"/>
                  </a:lnTo>
                  <a:lnTo>
                    <a:pt x="204" y="1053"/>
                  </a:lnTo>
                  <a:lnTo>
                    <a:pt x="204" y="1053"/>
                  </a:lnTo>
                  <a:lnTo>
                    <a:pt x="204" y="1051"/>
                  </a:lnTo>
                  <a:lnTo>
                    <a:pt x="204" y="1051"/>
                  </a:lnTo>
                  <a:lnTo>
                    <a:pt x="202" y="1051"/>
                  </a:lnTo>
                  <a:lnTo>
                    <a:pt x="204" y="1051"/>
                  </a:lnTo>
                  <a:lnTo>
                    <a:pt x="204" y="1053"/>
                  </a:lnTo>
                  <a:lnTo>
                    <a:pt x="202" y="1053"/>
                  </a:lnTo>
                  <a:lnTo>
                    <a:pt x="204" y="1053"/>
                  </a:lnTo>
                  <a:close/>
                  <a:moveTo>
                    <a:pt x="200" y="1057"/>
                  </a:moveTo>
                  <a:lnTo>
                    <a:pt x="200" y="1057"/>
                  </a:lnTo>
                  <a:lnTo>
                    <a:pt x="200" y="1057"/>
                  </a:lnTo>
                  <a:lnTo>
                    <a:pt x="200" y="1057"/>
                  </a:lnTo>
                  <a:lnTo>
                    <a:pt x="200" y="1055"/>
                  </a:lnTo>
                  <a:lnTo>
                    <a:pt x="200" y="1057"/>
                  </a:lnTo>
                  <a:lnTo>
                    <a:pt x="200" y="1057"/>
                  </a:lnTo>
                  <a:lnTo>
                    <a:pt x="200" y="1055"/>
                  </a:lnTo>
                  <a:lnTo>
                    <a:pt x="198" y="1057"/>
                  </a:lnTo>
                  <a:lnTo>
                    <a:pt x="200" y="1057"/>
                  </a:lnTo>
                  <a:close/>
                  <a:moveTo>
                    <a:pt x="272" y="627"/>
                  </a:moveTo>
                  <a:lnTo>
                    <a:pt x="272" y="627"/>
                  </a:lnTo>
                  <a:lnTo>
                    <a:pt x="272" y="627"/>
                  </a:lnTo>
                  <a:lnTo>
                    <a:pt x="274" y="627"/>
                  </a:lnTo>
                  <a:lnTo>
                    <a:pt x="274" y="627"/>
                  </a:lnTo>
                  <a:lnTo>
                    <a:pt x="274" y="627"/>
                  </a:lnTo>
                  <a:lnTo>
                    <a:pt x="274" y="625"/>
                  </a:lnTo>
                  <a:lnTo>
                    <a:pt x="274" y="627"/>
                  </a:lnTo>
                  <a:lnTo>
                    <a:pt x="274" y="625"/>
                  </a:lnTo>
                  <a:lnTo>
                    <a:pt x="274" y="625"/>
                  </a:lnTo>
                  <a:lnTo>
                    <a:pt x="274" y="623"/>
                  </a:lnTo>
                  <a:lnTo>
                    <a:pt x="272" y="623"/>
                  </a:lnTo>
                  <a:lnTo>
                    <a:pt x="272" y="625"/>
                  </a:lnTo>
                  <a:lnTo>
                    <a:pt x="272" y="625"/>
                  </a:lnTo>
                  <a:lnTo>
                    <a:pt x="272" y="625"/>
                  </a:lnTo>
                  <a:lnTo>
                    <a:pt x="272" y="627"/>
                  </a:lnTo>
                  <a:lnTo>
                    <a:pt x="272" y="627"/>
                  </a:lnTo>
                  <a:lnTo>
                    <a:pt x="272" y="627"/>
                  </a:lnTo>
                  <a:close/>
                  <a:moveTo>
                    <a:pt x="335" y="642"/>
                  </a:moveTo>
                  <a:lnTo>
                    <a:pt x="335" y="640"/>
                  </a:lnTo>
                  <a:lnTo>
                    <a:pt x="335" y="640"/>
                  </a:lnTo>
                  <a:lnTo>
                    <a:pt x="333" y="640"/>
                  </a:lnTo>
                  <a:lnTo>
                    <a:pt x="333" y="640"/>
                  </a:lnTo>
                  <a:lnTo>
                    <a:pt x="333" y="642"/>
                  </a:lnTo>
                  <a:lnTo>
                    <a:pt x="335" y="644"/>
                  </a:lnTo>
                  <a:lnTo>
                    <a:pt x="335" y="644"/>
                  </a:lnTo>
                  <a:lnTo>
                    <a:pt x="335" y="644"/>
                  </a:lnTo>
                  <a:lnTo>
                    <a:pt x="335" y="644"/>
                  </a:lnTo>
                  <a:lnTo>
                    <a:pt x="337" y="644"/>
                  </a:lnTo>
                  <a:lnTo>
                    <a:pt x="337" y="644"/>
                  </a:lnTo>
                  <a:lnTo>
                    <a:pt x="337" y="644"/>
                  </a:lnTo>
                  <a:lnTo>
                    <a:pt x="335" y="644"/>
                  </a:lnTo>
                  <a:lnTo>
                    <a:pt x="335" y="642"/>
                  </a:lnTo>
                  <a:lnTo>
                    <a:pt x="335" y="642"/>
                  </a:lnTo>
                  <a:lnTo>
                    <a:pt x="335" y="642"/>
                  </a:lnTo>
                  <a:lnTo>
                    <a:pt x="335" y="642"/>
                  </a:lnTo>
                  <a:lnTo>
                    <a:pt x="335" y="642"/>
                  </a:lnTo>
                  <a:lnTo>
                    <a:pt x="335" y="642"/>
                  </a:lnTo>
                  <a:lnTo>
                    <a:pt x="335" y="642"/>
                  </a:lnTo>
                  <a:lnTo>
                    <a:pt x="335" y="642"/>
                  </a:lnTo>
                  <a:close/>
                  <a:moveTo>
                    <a:pt x="193" y="644"/>
                  </a:moveTo>
                  <a:lnTo>
                    <a:pt x="193" y="644"/>
                  </a:lnTo>
                  <a:lnTo>
                    <a:pt x="193" y="644"/>
                  </a:lnTo>
                  <a:lnTo>
                    <a:pt x="193" y="644"/>
                  </a:lnTo>
                  <a:lnTo>
                    <a:pt x="193" y="644"/>
                  </a:lnTo>
                  <a:lnTo>
                    <a:pt x="193" y="644"/>
                  </a:lnTo>
                  <a:lnTo>
                    <a:pt x="195" y="644"/>
                  </a:lnTo>
                  <a:lnTo>
                    <a:pt x="195" y="642"/>
                  </a:lnTo>
                  <a:lnTo>
                    <a:pt x="195" y="642"/>
                  </a:lnTo>
                  <a:lnTo>
                    <a:pt x="195" y="642"/>
                  </a:lnTo>
                  <a:lnTo>
                    <a:pt x="196" y="642"/>
                  </a:lnTo>
                  <a:lnTo>
                    <a:pt x="195" y="642"/>
                  </a:lnTo>
                  <a:lnTo>
                    <a:pt x="195" y="642"/>
                  </a:lnTo>
                  <a:lnTo>
                    <a:pt x="193" y="642"/>
                  </a:lnTo>
                  <a:lnTo>
                    <a:pt x="193" y="644"/>
                  </a:lnTo>
                  <a:close/>
                  <a:moveTo>
                    <a:pt x="217" y="676"/>
                  </a:moveTo>
                  <a:lnTo>
                    <a:pt x="215" y="676"/>
                  </a:lnTo>
                  <a:lnTo>
                    <a:pt x="215" y="678"/>
                  </a:lnTo>
                  <a:lnTo>
                    <a:pt x="215" y="678"/>
                  </a:lnTo>
                  <a:lnTo>
                    <a:pt x="217" y="678"/>
                  </a:lnTo>
                  <a:lnTo>
                    <a:pt x="217" y="678"/>
                  </a:lnTo>
                  <a:lnTo>
                    <a:pt x="217" y="678"/>
                  </a:lnTo>
                  <a:lnTo>
                    <a:pt x="217" y="678"/>
                  </a:lnTo>
                  <a:lnTo>
                    <a:pt x="217" y="678"/>
                  </a:lnTo>
                  <a:lnTo>
                    <a:pt x="217" y="676"/>
                  </a:lnTo>
                  <a:close/>
                  <a:moveTo>
                    <a:pt x="261" y="678"/>
                  </a:moveTo>
                  <a:lnTo>
                    <a:pt x="261" y="678"/>
                  </a:lnTo>
                  <a:lnTo>
                    <a:pt x="261" y="678"/>
                  </a:lnTo>
                  <a:lnTo>
                    <a:pt x="261" y="678"/>
                  </a:lnTo>
                  <a:lnTo>
                    <a:pt x="261" y="678"/>
                  </a:lnTo>
                  <a:lnTo>
                    <a:pt x="261" y="680"/>
                  </a:lnTo>
                  <a:lnTo>
                    <a:pt x="261" y="680"/>
                  </a:lnTo>
                  <a:lnTo>
                    <a:pt x="261" y="678"/>
                  </a:lnTo>
                  <a:lnTo>
                    <a:pt x="261" y="678"/>
                  </a:lnTo>
                  <a:lnTo>
                    <a:pt x="261" y="678"/>
                  </a:lnTo>
                  <a:close/>
                  <a:moveTo>
                    <a:pt x="212" y="682"/>
                  </a:moveTo>
                  <a:lnTo>
                    <a:pt x="212" y="682"/>
                  </a:lnTo>
                  <a:lnTo>
                    <a:pt x="210" y="682"/>
                  </a:lnTo>
                  <a:lnTo>
                    <a:pt x="210" y="682"/>
                  </a:lnTo>
                  <a:lnTo>
                    <a:pt x="210" y="682"/>
                  </a:lnTo>
                  <a:lnTo>
                    <a:pt x="210" y="682"/>
                  </a:lnTo>
                  <a:lnTo>
                    <a:pt x="210" y="682"/>
                  </a:lnTo>
                  <a:lnTo>
                    <a:pt x="212" y="682"/>
                  </a:lnTo>
                  <a:lnTo>
                    <a:pt x="210" y="682"/>
                  </a:lnTo>
                  <a:lnTo>
                    <a:pt x="210" y="684"/>
                  </a:lnTo>
                  <a:lnTo>
                    <a:pt x="212" y="684"/>
                  </a:lnTo>
                  <a:lnTo>
                    <a:pt x="212" y="684"/>
                  </a:lnTo>
                  <a:lnTo>
                    <a:pt x="212" y="682"/>
                  </a:lnTo>
                  <a:lnTo>
                    <a:pt x="212" y="682"/>
                  </a:lnTo>
                  <a:close/>
                  <a:moveTo>
                    <a:pt x="251" y="686"/>
                  </a:moveTo>
                  <a:lnTo>
                    <a:pt x="251" y="686"/>
                  </a:lnTo>
                  <a:lnTo>
                    <a:pt x="249" y="688"/>
                  </a:lnTo>
                  <a:lnTo>
                    <a:pt x="249" y="688"/>
                  </a:lnTo>
                  <a:lnTo>
                    <a:pt x="249" y="688"/>
                  </a:lnTo>
                  <a:lnTo>
                    <a:pt x="249" y="688"/>
                  </a:lnTo>
                  <a:lnTo>
                    <a:pt x="249" y="688"/>
                  </a:lnTo>
                  <a:lnTo>
                    <a:pt x="249" y="688"/>
                  </a:lnTo>
                  <a:lnTo>
                    <a:pt x="249" y="688"/>
                  </a:lnTo>
                  <a:lnTo>
                    <a:pt x="251" y="690"/>
                  </a:lnTo>
                  <a:lnTo>
                    <a:pt x="251" y="688"/>
                  </a:lnTo>
                  <a:lnTo>
                    <a:pt x="251" y="688"/>
                  </a:lnTo>
                  <a:lnTo>
                    <a:pt x="251" y="688"/>
                  </a:lnTo>
                  <a:lnTo>
                    <a:pt x="251" y="688"/>
                  </a:lnTo>
                  <a:lnTo>
                    <a:pt x="251" y="688"/>
                  </a:lnTo>
                  <a:lnTo>
                    <a:pt x="251" y="686"/>
                  </a:lnTo>
                  <a:close/>
                  <a:moveTo>
                    <a:pt x="187" y="707"/>
                  </a:moveTo>
                  <a:lnTo>
                    <a:pt x="187" y="707"/>
                  </a:lnTo>
                  <a:lnTo>
                    <a:pt x="185" y="707"/>
                  </a:lnTo>
                  <a:lnTo>
                    <a:pt x="185" y="707"/>
                  </a:lnTo>
                  <a:lnTo>
                    <a:pt x="187" y="708"/>
                  </a:lnTo>
                  <a:lnTo>
                    <a:pt x="187" y="708"/>
                  </a:lnTo>
                  <a:lnTo>
                    <a:pt x="187" y="707"/>
                  </a:lnTo>
                  <a:lnTo>
                    <a:pt x="187" y="707"/>
                  </a:lnTo>
                  <a:lnTo>
                    <a:pt x="187" y="707"/>
                  </a:lnTo>
                  <a:close/>
                  <a:moveTo>
                    <a:pt x="268" y="710"/>
                  </a:moveTo>
                  <a:lnTo>
                    <a:pt x="270" y="710"/>
                  </a:lnTo>
                  <a:lnTo>
                    <a:pt x="268" y="708"/>
                  </a:lnTo>
                  <a:lnTo>
                    <a:pt x="268" y="708"/>
                  </a:lnTo>
                  <a:lnTo>
                    <a:pt x="268" y="708"/>
                  </a:lnTo>
                  <a:lnTo>
                    <a:pt x="268" y="710"/>
                  </a:lnTo>
                  <a:lnTo>
                    <a:pt x="268" y="710"/>
                  </a:lnTo>
                  <a:close/>
                  <a:moveTo>
                    <a:pt x="401" y="472"/>
                  </a:moveTo>
                  <a:lnTo>
                    <a:pt x="401" y="472"/>
                  </a:lnTo>
                  <a:lnTo>
                    <a:pt x="401" y="472"/>
                  </a:lnTo>
                  <a:lnTo>
                    <a:pt x="403" y="472"/>
                  </a:lnTo>
                  <a:lnTo>
                    <a:pt x="403" y="472"/>
                  </a:lnTo>
                  <a:lnTo>
                    <a:pt x="403" y="472"/>
                  </a:lnTo>
                  <a:lnTo>
                    <a:pt x="403" y="472"/>
                  </a:lnTo>
                  <a:lnTo>
                    <a:pt x="403" y="472"/>
                  </a:lnTo>
                  <a:lnTo>
                    <a:pt x="403" y="472"/>
                  </a:lnTo>
                  <a:lnTo>
                    <a:pt x="403" y="470"/>
                  </a:lnTo>
                  <a:lnTo>
                    <a:pt x="403" y="470"/>
                  </a:lnTo>
                  <a:lnTo>
                    <a:pt x="405" y="470"/>
                  </a:lnTo>
                  <a:lnTo>
                    <a:pt x="405" y="470"/>
                  </a:lnTo>
                  <a:lnTo>
                    <a:pt x="403" y="470"/>
                  </a:lnTo>
                  <a:lnTo>
                    <a:pt x="403" y="470"/>
                  </a:lnTo>
                  <a:lnTo>
                    <a:pt x="405" y="468"/>
                  </a:lnTo>
                  <a:lnTo>
                    <a:pt x="405" y="468"/>
                  </a:lnTo>
                  <a:lnTo>
                    <a:pt x="403" y="468"/>
                  </a:lnTo>
                  <a:lnTo>
                    <a:pt x="403" y="468"/>
                  </a:lnTo>
                  <a:lnTo>
                    <a:pt x="403" y="468"/>
                  </a:lnTo>
                  <a:lnTo>
                    <a:pt x="403" y="468"/>
                  </a:lnTo>
                  <a:lnTo>
                    <a:pt x="403" y="470"/>
                  </a:lnTo>
                  <a:lnTo>
                    <a:pt x="403" y="470"/>
                  </a:lnTo>
                  <a:lnTo>
                    <a:pt x="401" y="470"/>
                  </a:lnTo>
                  <a:lnTo>
                    <a:pt x="401" y="470"/>
                  </a:lnTo>
                  <a:lnTo>
                    <a:pt x="401" y="470"/>
                  </a:lnTo>
                  <a:lnTo>
                    <a:pt x="401" y="470"/>
                  </a:lnTo>
                  <a:lnTo>
                    <a:pt x="401" y="470"/>
                  </a:lnTo>
                  <a:lnTo>
                    <a:pt x="401" y="470"/>
                  </a:lnTo>
                  <a:lnTo>
                    <a:pt x="401" y="470"/>
                  </a:lnTo>
                  <a:lnTo>
                    <a:pt x="401" y="470"/>
                  </a:lnTo>
                  <a:lnTo>
                    <a:pt x="401" y="472"/>
                  </a:lnTo>
                  <a:lnTo>
                    <a:pt x="399" y="472"/>
                  </a:lnTo>
                  <a:lnTo>
                    <a:pt x="401" y="472"/>
                  </a:lnTo>
                  <a:lnTo>
                    <a:pt x="401" y="472"/>
                  </a:lnTo>
                  <a:close/>
                  <a:moveTo>
                    <a:pt x="342" y="472"/>
                  </a:moveTo>
                  <a:lnTo>
                    <a:pt x="342" y="472"/>
                  </a:lnTo>
                  <a:lnTo>
                    <a:pt x="340" y="472"/>
                  </a:lnTo>
                  <a:lnTo>
                    <a:pt x="340" y="472"/>
                  </a:lnTo>
                  <a:lnTo>
                    <a:pt x="342" y="474"/>
                  </a:lnTo>
                  <a:lnTo>
                    <a:pt x="342" y="476"/>
                  </a:lnTo>
                  <a:lnTo>
                    <a:pt x="342" y="474"/>
                  </a:lnTo>
                  <a:lnTo>
                    <a:pt x="342" y="474"/>
                  </a:lnTo>
                  <a:lnTo>
                    <a:pt x="342" y="474"/>
                  </a:lnTo>
                  <a:lnTo>
                    <a:pt x="342" y="474"/>
                  </a:lnTo>
                  <a:lnTo>
                    <a:pt x="342" y="472"/>
                  </a:lnTo>
                  <a:lnTo>
                    <a:pt x="342" y="472"/>
                  </a:lnTo>
                  <a:close/>
                  <a:moveTo>
                    <a:pt x="427" y="494"/>
                  </a:moveTo>
                  <a:lnTo>
                    <a:pt x="427" y="494"/>
                  </a:lnTo>
                  <a:lnTo>
                    <a:pt x="427" y="496"/>
                  </a:lnTo>
                  <a:lnTo>
                    <a:pt x="427" y="496"/>
                  </a:lnTo>
                  <a:lnTo>
                    <a:pt x="429" y="496"/>
                  </a:lnTo>
                  <a:lnTo>
                    <a:pt x="429" y="496"/>
                  </a:lnTo>
                  <a:lnTo>
                    <a:pt x="429" y="494"/>
                  </a:lnTo>
                  <a:lnTo>
                    <a:pt x="429" y="494"/>
                  </a:lnTo>
                  <a:lnTo>
                    <a:pt x="429" y="494"/>
                  </a:lnTo>
                  <a:lnTo>
                    <a:pt x="429" y="494"/>
                  </a:lnTo>
                  <a:lnTo>
                    <a:pt x="427" y="493"/>
                  </a:lnTo>
                  <a:lnTo>
                    <a:pt x="426" y="494"/>
                  </a:lnTo>
                  <a:lnTo>
                    <a:pt x="427" y="494"/>
                  </a:lnTo>
                  <a:lnTo>
                    <a:pt x="427" y="494"/>
                  </a:lnTo>
                  <a:close/>
                  <a:moveTo>
                    <a:pt x="461" y="506"/>
                  </a:moveTo>
                  <a:lnTo>
                    <a:pt x="461" y="508"/>
                  </a:lnTo>
                  <a:lnTo>
                    <a:pt x="461" y="508"/>
                  </a:lnTo>
                  <a:lnTo>
                    <a:pt x="461" y="508"/>
                  </a:lnTo>
                  <a:lnTo>
                    <a:pt x="461" y="508"/>
                  </a:lnTo>
                  <a:lnTo>
                    <a:pt x="461" y="508"/>
                  </a:lnTo>
                  <a:lnTo>
                    <a:pt x="461" y="508"/>
                  </a:lnTo>
                  <a:lnTo>
                    <a:pt x="461" y="508"/>
                  </a:lnTo>
                  <a:lnTo>
                    <a:pt x="461" y="508"/>
                  </a:lnTo>
                  <a:lnTo>
                    <a:pt x="461" y="508"/>
                  </a:lnTo>
                  <a:lnTo>
                    <a:pt x="463" y="510"/>
                  </a:lnTo>
                  <a:lnTo>
                    <a:pt x="463" y="510"/>
                  </a:lnTo>
                  <a:lnTo>
                    <a:pt x="463" y="510"/>
                  </a:lnTo>
                  <a:lnTo>
                    <a:pt x="463" y="508"/>
                  </a:lnTo>
                  <a:lnTo>
                    <a:pt x="463" y="508"/>
                  </a:lnTo>
                  <a:lnTo>
                    <a:pt x="463" y="506"/>
                  </a:lnTo>
                  <a:lnTo>
                    <a:pt x="463" y="506"/>
                  </a:lnTo>
                  <a:lnTo>
                    <a:pt x="463" y="506"/>
                  </a:lnTo>
                  <a:lnTo>
                    <a:pt x="463" y="506"/>
                  </a:lnTo>
                  <a:lnTo>
                    <a:pt x="463" y="504"/>
                  </a:lnTo>
                  <a:lnTo>
                    <a:pt x="463" y="504"/>
                  </a:lnTo>
                  <a:lnTo>
                    <a:pt x="461" y="504"/>
                  </a:lnTo>
                  <a:lnTo>
                    <a:pt x="461" y="504"/>
                  </a:lnTo>
                  <a:lnTo>
                    <a:pt x="461" y="504"/>
                  </a:lnTo>
                  <a:lnTo>
                    <a:pt x="461" y="506"/>
                  </a:lnTo>
                  <a:lnTo>
                    <a:pt x="461" y="506"/>
                  </a:lnTo>
                  <a:lnTo>
                    <a:pt x="461" y="506"/>
                  </a:lnTo>
                  <a:close/>
                  <a:moveTo>
                    <a:pt x="348" y="534"/>
                  </a:moveTo>
                  <a:lnTo>
                    <a:pt x="348" y="536"/>
                  </a:lnTo>
                  <a:lnTo>
                    <a:pt x="348" y="536"/>
                  </a:lnTo>
                  <a:lnTo>
                    <a:pt x="348" y="534"/>
                  </a:lnTo>
                  <a:lnTo>
                    <a:pt x="348" y="534"/>
                  </a:lnTo>
                  <a:lnTo>
                    <a:pt x="348" y="534"/>
                  </a:lnTo>
                  <a:lnTo>
                    <a:pt x="346" y="534"/>
                  </a:lnTo>
                  <a:lnTo>
                    <a:pt x="346" y="534"/>
                  </a:lnTo>
                  <a:lnTo>
                    <a:pt x="346" y="534"/>
                  </a:lnTo>
                  <a:lnTo>
                    <a:pt x="346" y="534"/>
                  </a:lnTo>
                  <a:lnTo>
                    <a:pt x="348" y="534"/>
                  </a:lnTo>
                  <a:close/>
                  <a:moveTo>
                    <a:pt x="350" y="536"/>
                  </a:moveTo>
                  <a:lnTo>
                    <a:pt x="352" y="536"/>
                  </a:lnTo>
                  <a:lnTo>
                    <a:pt x="352" y="534"/>
                  </a:lnTo>
                  <a:lnTo>
                    <a:pt x="350" y="536"/>
                  </a:lnTo>
                  <a:close/>
                  <a:moveTo>
                    <a:pt x="388" y="546"/>
                  </a:moveTo>
                  <a:lnTo>
                    <a:pt x="388" y="546"/>
                  </a:lnTo>
                  <a:lnTo>
                    <a:pt x="388" y="547"/>
                  </a:lnTo>
                  <a:lnTo>
                    <a:pt x="388" y="549"/>
                  </a:lnTo>
                  <a:lnTo>
                    <a:pt x="388" y="549"/>
                  </a:lnTo>
                  <a:lnTo>
                    <a:pt x="388" y="547"/>
                  </a:lnTo>
                  <a:lnTo>
                    <a:pt x="388" y="547"/>
                  </a:lnTo>
                  <a:lnTo>
                    <a:pt x="388" y="546"/>
                  </a:lnTo>
                  <a:close/>
                  <a:moveTo>
                    <a:pt x="397" y="561"/>
                  </a:moveTo>
                  <a:lnTo>
                    <a:pt x="399" y="561"/>
                  </a:lnTo>
                  <a:lnTo>
                    <a:pt x="399" y="561"/>
                  </a:lnTo>
                  <a:lnTo>
                    <a:pt x="399" y="561"/>
                  </a:lnTo>
                  <a:lnTo>
                    <a:pt x="399" y="561"/>
                  </a:lnTo>
                  <a:lnTo>
                    <a:pt x="399" y="561"/>
                  </a:lnTo>
                  <a:lnTo>
                    <a:pt x="399" y="561"/>
                  </a:lnTo>
                  <a:lnTo>
                    <a:pt x="397" y="559"/>
                  </a:lnTo>
                  <a:lnTo>
                    <a:pt x="397" y="559"/>
                  </a:lnTo>
                  <a:lnTo>
                    <a:pt x="397" y="561"/>
                  </a:lnTo>
                  <a:lnTo>
                    <a:pt x="397" y="561"/>
                  </a:lnTo>
                  <a:close/>
                  <a:moveTo>
                    <a:pt x="499" y="593"/>
                  </a:moveTo>
                  <a:lnTo>
                    <a:pt x="499" y="593"/>
                  </a:lnTo>
                  <a:lnTo>
                    <a:pt x="499" y="593"/>
                  </a:lnTo>
                  <a:lnTo>
                    <a:pt x="499" y="593"/>
                  </a:lnTo>
                  <a:lnTo>
                    <a:pt x="497" y="593"/>
                  </a:lnTo>
                  <a:lnTo>
                    <a:pt x="497" y="593"/>
                  </a:lnTo>
                  <a:lnTo>
                    <a:pt x="499" y="593"/>
                  </a:lnTo>
                  <a:lnTo>
                    <a:pt x="499" y="593"/>
                  </a:lnTo>
                  <a:lnTo>
                    <a:pt x="499" y="595"/>
                  </a:lnTo>
                  <a:lnTo>
                    <a:pt x="499" y="595"/>
                  </a:lnTo>
                  <a:lnTo>
                    <a:pt x="499" y="597"/>
                  </a:lnTo>
                  <a:lnTo>
                    <a:pt x="501" y="597"/>
                  </a:lnTo>
                  <a:lnTo>
                    <a:pt x="501" y="597"/>
                  </a:lnTo>
                  <a:lnTo>
                    <a:pt x="501" y="595"/>
                  </a:lnTo>
                  <a:lnTo>
                    <a:pt x="501" y="595"/>
                  </a:lnTo>
                  <a:lnTo>
                    <a:pt x="501" y="593"/>
                  </a:lnTo>
                  <a:lnTo>
                    <a:pt x="499" y="593"/>
                  </a:lnTo>
                  <a:lnTo>
                    <a:pt x="499" y="593"/>
                  </a:lnTo>
                  <a:lnTo>
                    <a:pt x="499" y="593"/>
                  </a:lnTo>
                  <a:lnTo>
                    <a:pt x="499" y="593"/>
                  </a:lnTo>
                  <a:close/>
                  <a:moveTo>
                    <a:pt x="499" y="599"/>
                  </a:moveTo>
                  <a:lnTo>
                    <a:pt x="499" y="599"/>
                  </a:lnTo>
                  <a:lnTo>
                    <a:pt x="499" y="601"/>
                  </a:lnTo>
                  <a:lnTo>
                    <a:pt x="499" y="601"/>
                  </a:lnTo>
                  <a:lnTo>
                    <a:pt x="499" y="599"/>
                  </a:lnTo>
                  <a:lnTo>
                    <a:pt x="499" y="601"/>
                  </a:lnTo>
                  <a:lnTo>
                    <a:pt x="501" y="601"/>
                  </a:lnTo>
                  <a:lnTo>
                    <a:pt x="501" y="599"/>
                  </a:lnTo>
                  <a:lnTo>
                    <a:pt x="501" y="599"/>
                  </a:lnTo>
                  <a:lnTo>
                    <a:pt x="499" y="599"/>
                  </a:lnTo>
                  <a:lnTo>
                    <a:pt x="499" y="597"/>
                  </a:lnTo>
                  <a:lnTo>
                    <a:pt x="499" y="597"/>
                  </a:lnTo>
                  <a:lnTo>
                    <a:pt x="499" y="599"/>
                  </a:lnTo>
                  <a:lnTo>
                    <a:pt x="499" y="599"/>
                  </a:lnTo>
                  <a:lnTo>
                    <a:pt x="499" y="599"/>
                  </a:lnTo>
                  <a:lnTo>
                    <a:pt x="499" y="599"/>
                  </a:lnTo>
                  <a:close/>
                  <a:moveTo>
                    <a:pt x="507" y="602"/>
                  </a:moveTo>
                  <a:lnTo>
                    <a:pt x="509" y="602"/>
                  </a:lnTo>
                  <a:lnTo>
                    <a:pt x="509" y="602"/>
                  </a:lnTo>
                  <a:lnTo>
                    <a:pt x="509" y="602"/>
                  </a:lnTo>
                  <a:lnTo>
                    <a:pt x="509" y="601"/>
                  </a:lnTo>
                  <a:lnTo>
                    <a:pt x="509" y="601"/>
                  </a:lnTo>
                  <a:lnTo>
                    <a:pt x="509" y="601"/>
                  </a:lnTo>
                  <a:lnTo>
                    <a:pt x="507" y="601"/>
                  </a:lnTo>
                  <a:lnTo>
                    <a:pt x="507" y="601"/>
                  </a:lnTo>
                  <a:lnTo>
                    <a:pt x="507" y="601"/>
                  </a:lnTo>
                  <a:lnTo>
                    <a:pt x="507" y="601"/>
                  </a:lnTo>
                  <a:lnTo>
                    <a:pt x="507" y="602"/>
                  </a:lnTo>
                  <a:close/>
                  <a:moveTo>
                    <a:pt x="501" y="602"/>
                  </a:moveTo>
                  <a:lnTo>
                    <a:pt x="501" y="602"/>
                  </a:lnTo>
                  <a:lnTo>
                    <a:pt x="501" y="602"/>
                  </a:lnTo>
                  <a:lnTo>
                    <a:pt x="501" y="602"/>
                  </a:lnTo>
                  <a:lnTo>
                    <a:pt x="499" y="602"/>
                  </a:lnTo>
                  <a:lnTo>
                    <a:pt x="499" y="602"/>
                  </a:lnTo>
                  <a:lnTo>
                    <a:pt x="499" y="602"/>
                  </a:lnTo>
                  <a:lnTo>
                    <a:pt x="496" y="601"/>
                  </a:lnTo>
                  <a:lnTo>
                    <a:pt x="496" y="601"/>
                  </a:lnTo>
                  <a:lnTo>
                    <a:pt x="494" y="601"/>
                  </a:lnTo>
                  <a:lnTo>
                    <a:pt x="494" y="601"/>
                  </a:lnTo>
                  <a:lnTo>
                    <a:pt x="494" y="602"/>
                  </a:lnTo>
                  <a:lnTo>
                    <a:pt x="494" y="602"/>
                  </a:lnTo>
                  <a:lnTo>
                    <a:pt x="494" y="604"/>
                  </a:lnTo>
                  <a:lnTo>
                    <a:pt x="497" y="614"/>
                  </a:lnTo>
                  <a:lnTo>
                    <a:pt x="501" y="625"/>
                  </a:lnTo>
                  <a:lnTo>
                    <a:pt x="501" y="627"/>
                  </a:lnTo>
                  <a:lnTo>
                    <a:pt x="503" y="627"/>
                  </a:lnTo>
                  <a:lnTo>
                    <a:pt x="503" y="629"/>
                  </a:lnTo>
                  <a:lnTo>
                    <a:pt x="503" y="629"/>
                  </a:lnTo>
                  <a:lnTo>
                    <a:pt x="503" y="629"/>
                  </a:lnTo>
                  <a:lnTo>
                    <a:pt x="505" y="629"/>
                  </a:lnTo>
                  <a:lnTo>
                    <a:pt x="507" y="633"/>
                  </a:lnTo>
                  <a:lnTo>
                    <a:pt x="511" y="636"/>
                  </a:lnTo>
                  <a:lnTo>
                    <a:pt x="513" y="636"/>
                  </a:lnTo>
                  <a:lnTo>
                    <a:pt x="514" y="636"/>
                  </a:lnTo>
                  <a:lnTo>
                    <a:pt x="518" y="636"/>
                  </a:lnTo>
                  <a:lnTo>
                    <a:pt x="520" y="638"/>
                  </a:lnTo>
                  <a:lnTo>
                    <a:pt x="524" y="642"/>
                  </a:lnTo>
                  <a:lnTo>
                    <a:pt x="524" y="642"/>
                  </a:lnTo>
                  <a:lnTo>
                    <a:pt x="524" y="644"/>
                  </a:lnTo>
                  <a:lnTo>
                    <a:pt x="524" y="646"/>
                  </a:lnTo>
                  <a:lnTo>
                    <a:pt x="524" y="644"/>
                  </a:lnTo>
                  <a:lnTo>
                    <a:pt x="526" y="644"/>
                  </a:lnTo>
                  <a:lnTo>
                    <a:pt x="526" y="644"/>
                  </a:lnTo>
                  <a:lnTo>
                    <a:pt x="526" y="646"/>
                  </a:lnTo>
                  <a:lnTo>
                    <a:pt x="526" y="646"/>
                  </a:lnTo>
                  <a:lnTo>
                    <a:pt x="526" y="646"/>
                  </a:lnTo>
                  <a:lnTo>
                    <a:pt x="528" y="648"/>
                  </a:lnTo>
                  <a:lnTo>
                    <a:pt x="528" y="646"/>
                  </a:lnTo>
                  <a:lnTo>
                    <a:pt x="530" y="646"/>
                  </a:lnTo>
                  <a:lnTo>
                    <a:pt x="530" y="646"/>
                  </a:lnTo>
                  <a:lnTo>
                    <a:pt x="530" y="648"/>
                  </a:lnTo>
                  <a:lnTo>
                    <a:pt x="530" y="648"/>
                  </a:lnTo>
                  <a:lnTo>
                    <a:pt x="530" y="648"/>
                  </a:lnTo>
                  <a:lnTo>
                    <a:pt x="530" y="648"/>
                  </a:lnTo>
                  <a:lnTo>
                    <a:pt x="530" y="648"/>
                  </a:lnTo>
                  <a:lnTo>
                    <a:pt x="528" y="650"/>
                  </a:lnTo>
                  <a:lnTo>
                    <a:pt x="528" y="650"/>
                  </a:lnTo>
                  <a:lnTo>
                    <a:pt x="530" y="650"/>
                  </a:lnTo>
                  <a:lnTo>
                    <a:pt x="528" y="650"/>
                  </a:lnTo>
                  <a:lnTo>
                    <a:pt x="528" y="650"/>
                  </a:lnTo>
                  <a:lnTo>
                    <a:pt x="528" y="650"/>
                  </a:lnTo>
                  <a:lnTo>
                    <a:pt x="532" y="650"/>
                  </a:lnTo>
                  <a:lnTo>
                    <a:pt x="535" y="657"/>
                  </a:lnTo>
                  <a:lnTo>
                    <a:pt x="537" y="657"/>
                  </a:lnTo>
                  <a:lnTo>
                    <a:pt x="539" y="657"/>
                  </a:lnTo>
                  <a:lnTo>
                    <a:pt x="541" y="655"/>
                  </a:lnTo>
                  <a:lnTo>
                    <a:pt x="543" y="655"/>
                  </a:lnTo>
                  <a:lnTo>
                    <a:pt x="543" y="655"/>
                  </a:lnTo>
                  <a:lnTo>
                    <a:pt x="545" y="657"/>
                  </a:lnTo>
                  <a:lnTo>
                    <a:pt x="545" y="657"/>
                  </a:lnTo>
                  <a:lnTo>
                    <a:pt x="545" y="659"/>
                  </a:lnTo>
                  <a:lnTo>
                    <a:pt x="545" y="659"/>
                  </a:lnTo>
                  <a:lnTo>
                    <a:pt x="545" y="659"/>
                  </a:lnTo>
                  <a:lnTo>
                    <a:pt x="543" y="661"/>
                  </a:lnTo>
                  <a:lnTo>
                    <a:pt x="541" y="661"/>
                  </a:lnTo>
                  <a:lnTo>
                    <a:pt x="541" y="663"/>
                  </a:lnTo>
                  <a:lnTo>
                    <a:pt x="541" y="663"/>
                  </a:lnTo>
                  <a:lnTo>
                    <a:pt x="541" y="665"/>
                  </a:lnTo>
                  <a:lnTo>
                    <a:pt x="541" y="665"/>
                  </a:lnTo>
                  <a:lnTo>
                    <a:pt x="541" y="667"/>
                  </a:lnTo>
                  <a:lnTo>
                    <a:pt x="541" y="669"/>
                  </a:lnTo>
                  <a:lnTo>
                    <a:pt x="539" y="669"/>
                  </a:lnTo>
                  <a:lnTo>
                    <a:pt x="539" y="669"/>
                  </a:lnTo>
                  <a:lnTo>
                    <a:pt x="535" y="669"/>
                  </a:lnTo>
                  <a:lnTo>
                    <a:pt x="535" y="671"/>
                  </a:lnTo>
                  <a:lnTo>
                    <a:pt x="535" y="671"/>
                  </a:lnTo>
                  <a:lnTo>
                    <a:pt x="533" y="671"/>
                  </a:lnTo>
                  <a:lnTo>
                    <a:pt x="533" y="671"/>
                  </a:lnTo>
                  <a:lnTo>
                    <a:pt x="532" y="672"/>
                  </a:lnTo>
                  <a:lnTo>
                    <a:pt x="532" y="672"/>
                  </a:lnTo>
                  <a:lnTo>
                    <a:pt x="532" y="672"/>
                  </a:lnTo>
                  <a:lnTo>
                    <a:pt x="530" y="674"/>
                  </a:lnTo>
                  <a:lnTo>
                    <a:pt x="532" y="674"/>
                  </a:lnTo>
                  <a:lnTo>
                    <a:pt x="532" y="676"/>
                  </a:lnTo>
                  <a:lnTo>
                    <a:pt x="532" y="676"/>
                  </a:lnTo>
                  <a:lnTo>
                    <a:pt x="533" y="676"/>
                  </a:lnTo>
                  <a:lnTo>
                    <a:pt x="533" y="676"/>
                  </a:lnTo>
                  <a:lnTo>
                    <a:pt x="535" y="676"/>
                  </a:lnTo>
                  <a:lnTo>
                    <a:pt x="535" y="674"/>
                  </a:lnTo>
                  <a:lnTo>
                    <a:pt x="537" y="674"/>
                  </a:lnTo>
                  <a:lnTo>
                    <a:pt x="537" y="676"/>
                  </a:lnTo>
                  <a:lnTo>
                    <a:pt x="537" y="676"/>
                  </a:lnTo>
                  <a:lnTo>
                    <a:pt x="539" y="678"/>
                  </a:lnTo>
                  <a:lnTo>
                    <a:pt x="539" y="678"/>
                  </a:lnTo>
                  <a:lnTo>
                    <a:pt x="539" y="678"/>
                  </a:lnTo>
                  <a:lnTo>
                    <a:pt x="541" y="678"/>
                  </a:lnTo>
                  <a:lnTo>
                    <a:pt x="541" y="678"/>
                  </a:lnTo>
                  <a:lnTo>
                    <a:pt x="543" y="680"/>
                  </a:lnTo>
                  <a:lnTo>
                    <a:pt x="543" y="680"/>
                  </a:lnTo>
                  <a:lnTo>
                    <a:pt x="541" y="680"/>
                  </a:lnTo>
                  <a:lnTo>
                    <a:pt x="541" y="680"/>
                  </a:lnTo>
                  <a:lnTo>
                    <a:pt x="541" y="682"/>
                  </a:lnTo>
                  <a:lnTo>
                    <a:pt x="541" y="688"/>
                  </a:lnTo>
                  <a:lnTo>
                    <a:pt x="541" y="690"/>
                  </a:lnTo>
                  <a:lnTo>
                    <a:pt x="545" y="690"/>
                  </a:lnTo>
                  <a:lnTo>
                    <a:pt x="549" y="690"/>
                  </a:lnTo>
                  <a:lnTo>
                    <a:pt x="550" y="690"/>
                  </a:lnTo>
                  <a:lnTo>
                    <a:pt x="554" y="690"/>
                  </a:lnTo>
                  <a:lnTo>
                    <a:pt x="556" y="693"/>
                  </a:lnTo>
                  <a:lnTo>
                    <a:pt x="556" y="695"/>
                  </a:lnTo>
                  <a:lnTo>
                    <a:pt x="556" y="699"/>
                  </a:lnTo>
                  <a:lnTo>
                    <a:pt x="556" y="701"/>
                  </a:lnTo>
                  <a:lnTo>
                    <a:pt x="556" y="701"/>
                  </a:lnTo>
                  <a:lnTo>
                    <a:pt x="558" y="701"/>
                  </a:lnTo>
                  <a:lnTo>
                    <a:pt x="558" y="703"/>
                  </a:lnTo>
                  <a:lnTo>
                    <a:pt x="558" y="703"/>
                  </a:lnTo>
                  <a:lnTo>
                    <a:pt x="560" y="701"/>
                  </a:lnTo>
                  <a:lnTo>
                    <a:pt x="560" y="701"/>
                  </a:lnTo>
                  <a:lnTo>
                    <a:pt x="560" y="699"/>
                  </a:lnTo>
                  <a:lnTo>
                    <a:pt x="560" y="699"/>
                  </a:lnTo>
                  <a:lnTo>
                    <a:pt x="562" y="699"/>
                  </a:lnTo>
                  <a:lnTo>
                    <a:pt x="564" y="699"/>
                  </a:lnTo>
                  <a:lnTo>
                    <a:pt x="564" y="699"/>
                  </a:lnTo>
                  <a:lnTo>
                    <a:pt x="564" y="699"/>
                  </a:lnTo>
                  <a:lnTo>
                    <a:pt x="566" y="699"/>
                  </a:lnTo>
                  <a:lnTo>
                    <a:pt x="568" y="699"/>
                  </a:lnTo>
                  <a:lnTo>
                    <a:pt x="569" y="701"/>
                  </a:lnTo>
                  <a:lnTo>
                    <a:pt x="569" y="701"/>
                  </a:lnTo>
                  <a:lnTo>
                    <a:pt x="569" y="701"/>
                  </a:lnTo>
                  <a:lnTo>
                    <a:pt x="571" y="701"/>
                  </a:lnTo>
                  <a:lnTo>
                    <a:pt x="571" y="703"/>
                  </a:lnTo>
                  <a:lnTo>
                    <a:pt x="571" y="703"/>
                  </a:lnTo>
                  <a:lnTo>
                    <a:pt x="571" y="701"/>
                  </a:lnTo>
                  <a:lnTo>
                    <a:pt x="573" y="699"/>
                  </a:lnTo>
                  <a:lnTo>
                    <a:pt x="575" y="699"/>
                  </a:lnTo>
                  <a:lnTo>
                    <a:pt x="575" y="701"/>
                  </a:lnTo>
                  <a:lnTo>
                    <a:pt x="577" y="703"/>
                  </a:lnTo>
                  <a:lnTo>
                    <a:pt x="577" y="701"/>
                  </a:lnTo>
                  <a:lnTo>
                    <a:pt x="579" y="699"/>
                  </a:lnTo>
                  <a:lnTo>
                    <a:pt x="579" y="699"/>
                  </a:lnTo>
                  <a:lnTo>
                    <a:pt x="579" y="699"/>
                  </a:lnTo>
                  <a:lnTo>
                    <a:pt x="579" y="697"/>
                  </a:lnTo>
                  <a:lnTo>
                    <a:pt x="581" y="697"/>
                  </a:lnTo>
                  <a:lnTo>
                    <a:pt x="581" y="699"/>
                  </a:lnTo>
                  <a:lnTo>
                    <a:pt x="581" y="699"/>
                  </a:lnTo>
                  <a:lnTo>
                    <a:pt x="581" y="699"/>
                  </a:lnTo>
                  <a:lnTo>
                    <a:pt x="581" y="701"/>
                  </a:lnTo>
                  <a:lnTo>
                    <a:pt x="583" y="701"/>
                  </a:lnTo>
                  <a:lnTo>
                    <a:pt x="583" y="701"/>
                  </a:lnTo>
                  <a:lnTo>
                    <a:pt x="585" y="699"/>
                  </a:lnTo>
                  <a:lnTo>
                    <a:pt x="586" y="699"/>
                  </a:lnTo>
                  <a:lnTo>
                    <a:pt x="586" y="699"/>
                  </a:lnTo>
                  <a:lnTo>
                    <a:pt x="588" y="699"/>
                  </a:lnTo>
                  <a:lnTo>
                    <a:pt x="588" y="701"/>
                  </a:lnTo>
                  <a:lnTo>
                    <a:pt x="588" y="701"/>
                  </a:lnTo>
                  <a:lnTo>
                    <a:pt x="590" y="701"/>
                  </a:lnTo>
                  <a:lnTo>
                    <a:pt x="590" y="701"/>
                  </a:lnTo>
                  <a:lnTo>
                    <a:pt x="590" y="703"/>
                  </a:lnTo>
                  <a:lnTo>
                    <a:pt x="590" y="703"/>
                  </a:lnTo>
                  <a:lnTo>
                    <a:pt x="590" y="703"/>
                  </a:lnTo>
                  <a:lnTo>
                    <a:pt x="590" y="703"/>
                  </a:lnTo>
                  <a:lnTo>
                    <a:pt x="590" y="705"/>
                  </a:lnTo>
                  <a:lnTo>
                    <a:pt x="590" y="705"/>
                  </a:lnTo>
                  <a:lnTo>
                    <a:pt x="592" y="707"/>
                  </a:lnTo>
                  <a:lnTo>
                    <a:pt x="594" y="707"/>
                  </a:lnTo>
                  <a:lnTo>
                    <a:pt x="594" y="705"/>
                  </a:lnTo>
                  <a:lnTo>
                    <a:pt x="594" y="703"/>
                  </a:lnTo>
                  <a:lnTo>
                    <a:pt x="590" y="701"/>
                  </a:lnTo>
                  <a:lnTo>
                    <a:pt x="590" y="699"/>
                  </a:lnTo>
                  <a:lnTo>
                    <a:pt x="590" y="697"/>
                  </a:lnTo>
                  <a:lnTo>
                    <a:pt x="588" y="695"/>
                  </a:lnTo>
                  <a:lnTo>
                    <a:pt x="586" y="695"/>
                  </a:lnTo>
                  <a:lnTo>
                    <a:pt x="585" y="691"/>
                  </a:lnTo>
                  <a:lnTo>
                    <a:pt x="583" y="693"/>
                  </a:lnTo>
                  <a:lnTo>
                    <a:pt x="583" y="693"/>
                  </a:lnTo>
                  <a:lnTo>
                    <a:pt x="585" y="695"/>
                  </a:lnTo>
                  <a:lnTo>
                    <a:pt x="583" y="695"/>
                  </a:lnTo>
                  <a:lnTo>
                    <a:pt x="581" y="695"/>
                  </a:lnTo>
                  <a:lnTo>
                    <a:pt x="579" y="693"/>
                  </a:lnTo>
                  <a:lnTo>
                    <a:pt x="579" y="691"/>
                  </a:lnTo>
                  <a:lnTo>
                    <a:pt x="581" y="690"/>
                  </a:lnTo>
                  <a:lnTo>
                    <a:pt x="585" y="688"/>
                  </a:lnTo>
                  <a:lnTo>
                    <a:pt x="585" y="686"/>
                  </a:lnTo>
                  <a:lnTo>
                    <a:pt x="585" y="686"/>
                  </a:lnTo>
                  <a:lnTo>
                    <a:pt x="585" y="684"/>
                  </a:lnTo>
                  <a:lnTo>
                    <a:pt x="585" y="684"/>
                  </a:lnTo>
                  <a:lnTo>
                    <a:pt x="585" y="682"/>
                  </a:lnTo>
                  <a:lnTo>
                    <a:pt x="583" y="682"/>
                  </a:lnTo>
                  <a:lnTo>
                    <a:pt x="583" y="682"/>
                  </a:lnTo>
                  <a:lnTo>
                    <a:pt x="583" y="682"/>
                  </a:lnTo>
                  <a:lnTo>
                    <a:pt x="581" y="680"/>
                  </a:lnTo>
                  <a:lnTo>
                    <a:pt x="581" y="680"/>
                  </a:lnTo>
                  <a:lnTo>
                    <a:pt x="579" y="680"/>
                  </a:lnTo>
                  <a:lnTo>
                    <a:pt x="579" y="678"/>
                  </a:lnTo>
                  <a:lnTo>
                    <a:pt x="579" y="676"/>
                  </a:lnTo>
                  <a:lnTo>
                    <a:pt x="579" y="676"/>
                  </a:lnTo>
                  <a:lnTo>
                    <a:pt x="577" y="676"/>
                  </a:lnTo>
                  <a:lnTo>
                    <a:pt x="577" y="676"/>
                  </a:lnTo>
                  <a:lnTo>
                    <a:pt x="577" y="676"/>
                  </a:lnTo>
                  <a:lnTo>
                    <a:pt x="577" y="676"/>
                  </a:lnTo>
                  <a:lnTo>
                    <a:pt x="577" y="674"/>
                  </a:lnTo>
                  <a:lnTo>
                    <a:pt x="577" y="674"/>
                  </a:lnTo>
                  <a:lnTo>
                    <a:pt x="575" y="672"/>
                  </a:lnTo>
                  <a:lnTo>
                    <a:pt x="575" y="671"/>
                  </a:lnTo>
                  <a:lnTo>
                    <a:pt x="575" y="671"/>
                  </a:lnTo>
                  <a:lnTo>
                    <a:pt x="575" y="669"/>
                  </a:lnTo>
                  <a:lnTo>
                    <a:pt x="575" y="669"/>
                  </a:lnTo>
                  <a:lnTo>
                    <a:pt x="575" y="667"/>
                  </a:lnTo>
                  <a:lnTo>
                    <a:pt x="573" y="667"/>
                  </a:lnTo>
                  <a:lnTo>
                    <a:pt x="573" y="667"/>
                  </a:lnTo>
                  <a:lnTo>
                    <a:pt x="573" y="667"/>
                  </a:lnTo>
                  <a:lnTo>
                    <a:pt x="573" y="665"/>
                  </a:lnTo>
                  <a:lnTo>
                    <a:pt x="573" y="665"/>
                  </a:lnTo>
                  <a:lnTo>
                    <a:pt x="575" y="665"/>
                  </a:lnTo>
                  <a:lnTo>
                    <a:pt x="573" y="663"/>
                  </a:lnTo>
                  <a:lnTo>
                    <a:pt x="573" y="663"/>
                  </a:lnTo>
                  <a:lnTo>
                    <a:pt x="575" y="663"/>
                  </a:lnTo>
                  <a:lnTo>
                    <a:pt x="575" y="663"/>
                  </a:lnTo>
                  <a:lnTo>
                    <a:pt x="575" y="661"/>
                  </a:lnTo>
                  <a:lnTo>
                    <a:pt x="575" y="657"/>
                  </a:lnTo>
                  <a:lnTo>
                    <a:pt x="575" y="657"/>
                  </a:lnTo>
                  <a:lnTo>
                    <a:pt x="573" y="657"/>
                  </a:lnTo>
                  <a:lnTo>
                    <a:pt x="571" y="657"/>
                  </a:lnTo>
                  <a:lnTo>
                    <a:pt x="571" y="655"/>
                  </a:lnTo>
                  <a:lnTo>
                    <a:pt x="573" y="655"/>
                  </a:lnTo>
                  <a:lnTo>
                    <a:pt x="575" y="655"/>
                  </a:lnTo>
                  <a:lnTo>
                    <a:pt x="575" y="655"/>
                  </a:lnTo>
                  <a:lnTo>
                    <a:pt x="575" y="654"/>
                  </a:lnTo>
                  <a:lnTo>
                    <a:pt x="575" y="654"/>
                  </a:lnTo>
                  <a:lnTo>
                    <a:pt x="573" y="652"/>
                  </a:lnTo>
                  <a:lnTo>
                    <a:pt x="573" y="652"/>
                  </a:lnTo>
                  <a:lnTo>
                    <a:pt x="573" y="652"/>
                  </a:lnTo>
                  <a:lnTo>
                    <a:pt x="573" y="650"/>
                  </a:lnTo>
                  <a:lnTo>
                    <a:pt x="571" y="648"/>
                  </a:lnTo>
                  <a:lnTo>
                    <a:pt x="571" y="646"/>
                  </a:lnTo>
                  <a:lnTo>
                    <a:pt x="571" y="646"/>
                  </a:lnTo>
                  <a:lnTo>
                    <a:pt x="571" y="644"/>
                  </a:lnTo>
                  <a:lnTo>
                    <a:pt x="573" y="642"/>
                  </a:lnTo>
                  <a:lnTo>
                    <a:pt x="573" y="640"/>
                  </a:lnTo>
                  <a:lnTo>
                    <a:pt x="575" y="640"/>
                  </a:lnTo>
                  <a:lnTo>
                    <a:pt x="575" y="638"/>
                  </a:lnTo>
                  <a:lnTo>
                    <a:pt x="577" y="636"/>
                  </a:lnTo>
                  <a:lnTo>
                    <a:pt x="577" y="636"/>
                  </a:lnTo>
                  <a:lnTo>
                    <a:pt x="577" y="635"/>
                  </a:lnTo>
                  <a:lnTo>
                    <a:pt x="575" y="635"/>
                  </a:lnTo>
                  <a:lnTo>
                    <a:pt x="575" y="635"/>
                  </a:lnTo>
                  <a:lnTo>
                    <a:pt x="575" y="633"/>
                  </a:lnTo>
                  <a:lnTo>
                    <a:pt x="575" y="633"/>
                  </a:lnTo>
                  <a:lnTo>
                    <a:pt x="575" y="633"/>
                  </a:lnTo>
                  <a:lnTo>
                    <a:pt x="573" y="633"/>
                  </a:lnTo>
                  <a:lnTo>
                    <a:pt x="573" y="633"/>
                  </a:lnTo>
                  <a:lnTo>
                    <a:pt x="573" y="631"/>
                  </a:lnTo>
                  <a:lnTo>
                    <a:pt x="573" y="631"/>
                  </a:lnTo>
                  <a:lnTo>
                    <a:pt x="575" y="631"/>
                  </a:lnTo>
                  <a:lnTo>
                    <a:pt x="577" y="631"/>
                  </a:lnTo>
                  <a:lnTo>
                    <a:pt x="575" y="629"/>
                  </a:lnTo>
                  <a:lnTo>
                    <a:pt x="575" y="629"/>
                  </a:lnTo>
                  <a:lnTo>
                    <a:pt x="575" y="629"/>
                  </a:lnTo>
                  <a:lnTo>
                    <a:pt x="575" y="629"/>
                  </a:lnTo>
                  <a:lnTo>
                    <a:pt x="575" y="629"/>
                  </a:lnTo>
                  <a:lnTo>
                    <a:pt x="577" y="629"/>
                  </a:lnTo>
                  <a:lnTo>
                    <a:pt x="577" y="627"/>
                  </a:lnTo>
                  <a:lnTo>
                    <a:pt x="579" y="629"/>
                  </a:lnTo>
                  <a:lnTo>
                    <a:pt x="579" y="627"/>
                  </a:lnTo>
                  <a:lnTo>
                    <a:pt x="577" y="625"/>
                  </a:lnTo>
                  <a:lnTo>
                    <a:pt x="575" y="623"/>
                  </a:lnTo>
                  <a:lnTo>
                    <a:pt x="575" y="623"/>
                  </a:lnTo>
                  <a:lnTo>
                    <a:pt x="575" y="623"/>
                  </a:lnTo>
                  <a:lnTo>
                    <a:pt x="571" y="621"/>
                  </a:lnTo>
                  <a:lnTo>
                    <a:pt x="571" y="621"/>
                  </a:lnTo>
                  <a:lnTo>
                    <a:pt x="568" y="621"/>
                  </a:lnTo>
                  <a:lnTo>
                    <a:pt x="568" y="621"/>
                  </a:lnTo>
                  <a:lnTo>
                    <a:pt x="568" y="619"/>
                  </a:lnTo>
                  <a:lnTo>
                    <a:pt x="568" y="619"/>
                  </a:lnTo>
                  <a:lnTo>
                    <a:pt x="566" y="621"/>
                  </a:lnTo>
                  <a:lnTo>
                    <a:pt x="566" y="619"/>
                  </a:lnTo>
                  <a:lnTo>
                    <a:pt x="566" y="619"/>
                  </a:lnTo>
                  <a:lnTo>
                    <a:pt x="566" y="619"/>
                  </a:lnTo>
                  <a:lnTo>
                    <a:pt x="566" y="619"/>
                  </a:lnTo>
                  <a:lnTo>
                    <a:pt x="566" y="618"/>
                  </a:lnTo>
                  <a:lnTo>
                    <a:pt x="566" y="619"/>
                  </a:lnTo>
                  <a:lnTo>
                    <a:pt x="564" y="619"/>
                  </a:lnTo>
                  <a:lnTo>
                    <a:pt x="564" y="619"/>
                  </a:lnTo>
                  <a:lnTo>
                    <a:pt x="564" y="618"/>
                  </a:lnTo>
                  <a:lnTo>
                    <a:pt x="564" y="618"/>
                  </a:lnTo>
                  <a:lnTo>
                    <a:pt x="562" y="618"/>
                  </a:lnTo>
                  <a:lnTo>
                    <a:pt x="564" y="616"/>
                  </a:lnTo>
                  <a:lnTo>
                    <a:pt x="564" y="614"/>
                  </a:lnTo>
                  <a:lnTo>
                    <a:pt x="566" y="612"/>
                  </a:lnTo>
                  <a:lnTo>
                    <a:pt x="564" y="612"/>
                  </a:lnTo>
                  <a:lnTo>
                    <a:pt x="564" y="612"/>
                  </a:lnTo>
                  <a:lnTo>
                    <a:pt x="564" y="610"/>
                  </a:lnTo>
                  <a:lnTo>
                    <a:pt x="562" y="608"/>
                  </a:lnTo>
                  <a:lnTo>
                    <a:pt x="562" y="608"/>
                  </a:lnTo>
                  <a:lnTo>
                    <a:pt x="560" y="606"/>
                  </a:lnTo>
                  <a:lnTo>
                    <a:pt x="560" y="606"/>
                  </a:lnTo>
                  <a:lnTo>
                    <a:pt x="558" y="604"/>
                  </a:lnTo>
                  <a:lnTo>
                    <a:pt x="556" y="602"/>
                  </a:lnTo>
                  <a:lnTo>
                    <a:pt x="554" y="601"/>
                  </a:lnTo>
                  <a:lnTo>
                    <a:pt x="552" y="601"/>
                  </a:lnTo>
                  <a:lnTo>
                    <a:pt x="552" y="601"/>
                  </a:lnTo>
                  <a:lnTo>
                    <a:pt x="552" y="601"/>
                  </a:lnTo>
                  <a:lnTo>
                    <a:pt x="550" y="601"/>
                  </a:lnTo>
                  <a:lnTo>
                    <a:pt x="549" y="601"/>
                  </a:lnTo>
                  <a:lnTo>
                    <a:pt x="549" y="601"/>
                  </a:lnTo>
                  <a:lnTo>
                    <a:pt x="549" y="602"/>
                  </a:lnTo>
                  <a:lnTo>
                    <a:pt x="549" y="602"/>
                  </a:lnTo>
                  <a:lnTo>
                    <a:pt x="547" y="602"/>
                  </a:lnTo>
                  <a:lnTo>
                    <a:pt x="547" y="604"/>
                  </a:lnTo>
                  <a:lnTo>
                    <a:pt x="547" y="604"/>
                  </a:lnTo>
                  <a:lnTo>
                    <a:pt x="545" y="604"/>
                  </a:lnTo>
                  <a:lnTo>
                    <a:pt x="545" y="604"/>
                  </a:lnTo>
                  <a:lnTo>
                    <a:pt x="545" y="602"/>
                  </a:lnTo>
                  <a:lnTo>
                    <a:pt x="545" y="602"/>
                  </a:lnTo>
                  <a:lnTo>
                    <a:pt x="543" y="602"/>
                  </a:lnTo>
                  <a:lnTo>
                    <a:pt x="543" y="602"/>
                  </a:lnTo>
                  <a:lnTo>
                    <a:pt x="541" y="602"/>
                  </a:lnTo>
                  <a:lnTo>
                    <a:pt x="541" y="602"/>
                  </a:lnTo>
                  <a:lnTo>
                    <a:pt x="539" y="601"/>
                  </a:lnTo>
                  <a:lnTo>
                    <a:pt x="539" y="601"/>
                  </a:lnTo>
                  <a:lnTo>
                    <a:pt x="537" y="601"/>
                  </a:lnTo>
                  <a:lnTo>
                    <a:pt x="537" y="602"/>
                  </a:lnTo>
                  <a:lnTo>
                    <a:pt x="537" y="602"/>
                  </a:lnTo>
                  <a:lnTo>
                    <a:pt x="535" y="601"/>
                  </a:lnTo>
                  <a:lnTo>
                    <a:pt x="535" y="601"/>
                  </a:lnTo>
                  <a:lnTo>
                    <a:pt x="533" y="599"/>
                  </a:lnTo>
                  <a:lnTo>
                    <a:pt x="533" y="601"/>
                  </a:lnTo>
                  <a:lnTo>
                    <a:pt x="533" y="601"/>
                  </a:lnTo>
                  <a:lnTo>
                    <a:pt x="535" y="601"/>
                  </a:lnTo>
                  <a:lnTo>
                    <a:pt x="535" y="602"/>
                  </a:lnTo>
                  <a:lnTo>
                    <a:pt x="533" y="602"/>
                  </a:lnTo>
                  <a:lnTo>
                    <a:pt x="533" y="604"/>
                  </a:lnTo>
                  <a:lnTo>
                    <a:pt x="533" y="604"/>
                  </a:lnTo>
                  <a:lnTo>
                    <a:pt x="520" y="604"/>
                  </a:lnTo>
                  <a:lnTo>
                    <a:pt x="514" y="604"/>
                  </a:lnTo>
                  <a:lnTo>
                    <a:pt x="513" y="604"/>
                  </a:lnTo>
                  <a:lnTo>
                    <a:pt x="511" y="604"/>
                  </a:lnTo>
                  <a:lnTo>
                    <a:pt x="511" y="604"/>
                  </a:lnTo>
                  <a:lnTo>
                    <a:pt x="511" y="604"/>
                  </a:lnTo>
                  <a:lnTo>
                    <a:pt x="511" y="604"/>
                  </a:lnTo>
                  <a:lnTo>
                    <a:pt x="511" y="604"/>
                  </a:lnTo>
                  <a:lnTo>
                    <a:pt x="511" y="604"/>
                  </a:lnTo>
                  <a:lnTo>
                    <a:pt x="509" y="602"/>
                  </a:lnTo>
                  <a:lnTo>
                    <a:pt x="509" y="602"/>
                  </a:lnTo>
                  <a:lnTo>
                    <a:pt x="505" y="602"/>
                  </a:lnTo>
                  <a:lnTo>
                    <a:pt x="505" y="602"/>
                  </a:lnTo>
                  <a:lnTo>
                    <a:pt x="505" y="602"/>
                  </a:lnTo>
                  <a:lnTo>
                    <a:pt x="505" y="602"/>
                  </a:lnTo>
                  <a:lnTo>
                    <a:pt x="505" y="602"/>
                  </a:lnTo>
                  <a:lnTo>
                    <a:pt x="505" y="602"/>
                  </a:lnTo>
                  <a:lnTo>
                    <a:pt x="505" y="602"/>
                  </a:lnTo>
                  <a:lnTo>
                    <a:pt x="503" y="602"/>
                  </a:lnTo>
                  <a:lnTo>
                    <a:pt x="503" y="601"/>
                  </a:lnTo>
                  <a:lnTo>
                    <a:pt x="503" y="601"/>
                  </a:lnTo>
                  <a:lnTo>
                    <a:pt x="503" y="601"/>
                  </a:lnTo>
                  <a:lnTo>
                    <a:pt x="503" y="601"/>
                  </a:lnTo>
                  <a:lnTo>
                    <a:pt x="501" y="602"/>
                  </a:lnTo>
                  <a:close/>
                  <a:moveTo>
                    <a:pt x="480" y="623"/>
                  </a:moveTo>
                  <a:lnTo>
                    <a:pt x="482" y="621"/>
                  </a:lnTo>
                  <a:lnTo>
                    <a:pt x="480" y="619"/>
                  </a:lnTo>
                  <a:lnTo>
                    <a:pt x="480" y="621"/>
                  </a:lnTo>
                  <a:lnTo>
                    <a:pt x="480" y="621"/>
                  </a:lnTo>
                  <a:lnTo>
                    <a:pt x="480" y="621"/>
                  </a:lnTo>
                  <a:lnTo>
                    <a:pt x="480" y="623"/>
                  </a:lnTo>
                  <a:lnTo>
                    <a:pt x="480" y="623"/>
                  </a:lnTo>
                  <a:close/>
                  <a:moveTo>
                    <a:pt x="452" y="646"/>
                  </a:moveTo>
                  <a:lnTo>
                    <a:pt x="452" y="646"/>
                  </a:lnTo>
                  <a:lnTo>
                    <a:pt x="452" y="646"/>
                  </a:lnTo>
                  <a:lnTo>
                    <a:pt x="452" y="648"/>
                  </a:lnTo>
                  <a:lnTo>
                    <a:pt x="452" y="648"/>
                  </a:lnTo>
                  <a:lnTo>
                    <a:pt x="452" y="650"/>
                  </a:lnTo>
                  <a:lnTo>
                    <a:pt x="452" y="648"/>
                  </a:lnTo>
                  <a:lnTo>
                    <a:pt x="452" y="646"/>
                  </a:lnTo>
                  <a:lnTo>
                    <a:pt x="452" y="646"/>
                  </a:lnTo>
                  <a:lnTo>
                    <a:pt x="452" y="646"/>
                  </a:lnTo>
                  <a:close/>
                  <a:moveTo>
                    <a:pt x="414" y="652"/>
                  </a:moveTo>
                  <a:lnTo>
                    <a:pt x="416" y="652"/>
                  </a:lnTo>
                  <a:lnTo>
                    <a:pt x="416" y="650"/>
                  </a:lnTo>
                  <a:lnTo>
                    <a:pt x="416" y="650"/>
                  </a:lnTo>
                  <a:lnTo>
                    <a:pt x="414" y="650"/>
                  </a:lnTo>
                  <a:lnTo>
                    <a:pt x="414" y="652"/>
                  </a:lnTo>
                  <a:close/>
                  <a:moveTo>
                    <a:pt x="429" y="669"/>
                  </a:moveTo>
                  <a:lnTo>
                    <a:pt x="429" y="669"/>
                  </a:lnTo>
                  <a:lnTo>
                    <a:pt x="429" y="669"/>
                  </a:lnTo>
                  <a:lnTo>
                    <a:pt x="431" y="669"/>
                  </a:lnTo>
                  <a:lnTo>
                    <a:pt x="431" y="669"/>
                  </a:lnTo>
                  <a:lnTo>
                    <a:pt x="431" y="669"/>
                  </a:lnTo>
                  <a:lnTo>
                    <a:pt x="431" y="667"/>
                  </a:lnTo>
                  <a:lnTo>
                    <a:pt x="431" y="667"/>
                  </a:lnTo>
                  <a:lnTo>
                    <a:pt x="431" y="667"/>
                  </a:lnTo>
                  <a:lnTo>
                    <a:pt x="429" y="667"/>
                  </a:lnTo>
                  <a:lnTo>
                    <a:pt x="429" y="667"/>
                  </a:lnTo>
                  <a:lnTo>
                    <a:pt x="429" y="669"/>
                  </a:lnTo>
                  <a:lnTo>
                    <a:pt x="429" y="669"/>
                  </a:lnTo>
                  <a:lnTo>
                    <a:pt x="429" y="669"/>
                  </a:lnTo>
                  <a:lnTo>
                    <a:pt x="429" y="669"/>
                  </a:lnTo>
                  <a:close/>
                  <a:moveTo>
                    <a:pt x="467" y="684"/>
                  </a:moveTo>
                  <a:lnTo>
                    <a:pt x="465" y="686"/>
                  </a:lnTo>
                  <a:lnTo>
                    <a:pt x="465" y="688"/>
                  </a:lnTo>
                  <a:lnTo>
                    <a:pt x="465" y="690"/>
                  </a:lnTo>
                  <a:lnTo>
                    <a:pt x="467" y="690"/>
                  </a:lnTo>
                  <a:lnTo>
                    <a:pt x="467" y="688"/>
                  </a:lnTo>
                  <a:lnTo>
                    <a:pt x="467" y="686"/>
                  </a:lnTo>
                  <a:lnTo>
                    <a:pt x="467" y="686"/>
                  </a:lnTo>
                  <a:lnTo>
                    <a:pt x="467" y="684"/>
                  </a:lnTo>
                  <a:lnTo>
                    <a:pt x="467" y="684"/>
                  </a:lnTo>
                  <a:close/>
                  <a:moveTo>
                    <a:pt x="181" y="690"/>
                  </a:moveTo>
                  <a:lnTo>
                    <a:pt x="181" y="690"/>
                  </a:lnTo>
                  <a:lnTo>
                    <a:pt x="183" y="691"/>
                  </a:lnTo>
                  <a:lnTo>
                    <a:pt x="183" y="690"/>
                  </a:lnTo>
                  <a:lnTo>
                    <a:pt x="183" y="690"/>
                  </a:lnTo>
                  <a:lnTo>
                    <a:pt x="183" y="688"/>
                  </a:lnTo>
                  <a:lnTo>
                    <a:pt x="183" y="688"/>
                  </a:lnTo>
                  <a:lnTo>
                    <a:pt x="183" y="688"/>
                  </a:lnTo>
                  <a:lnTo>
                    <a:pt x="183" y="688"/>
                  </a:lnTo>
                  <a:lnTo>
                    <a:pt x="183" y="686"/>
                  </a:lnTo>
                  <a:lnTo>
                    <a:pt x="183" y="686"/>
                  </a:lnTo>
                  <a:lnTo>
                    <a:pt x="183" y="686"/>
                  </a:lnTo>
                  <a:lnTo>
                    <a:pt x="183" y="688"/>
                  </a:lnTo>
                  <a:lnTo>
                    <a:pt x="183" y="688"/>
                  </a:lnTo>
                  <a:lnTo>
                    <a:pt x="181" y="688"/>
                  </a:lnTo>
                  <a:lnTo>
                    <a:pt x="181" y="688"/>
                  </a:lnTo>
                  <a:lnTo>
                    <a:pt x="181" y="688"/>
                  </a:lnTo>
                  <a:lnTo>
                    <a:pt x="181" y="690"/>
                  </a:lnTo>
                  <a:lnTo>
                    <a:pt x="181" y="690"/>
                  </a:lnTo>
                  <a:close/>
                  <a:moveTo>
                    <a:pt x="416" y="691"/>
                  </a:moveTo>
                  <a:lnTo>
                    <a:pt x="416" y="691"/>
                  </a:lnTo>
                  <a:lnTo>
                    <a:pt x="418" y="691"/>
                  </a:lnTo>
                  <a:lnTo>
                    <a:pt x="418" y="691"/>
                  </a:lnTo>
                  <a:lnTo>
                    <a:pt x="418" y="691"/>
                  </a:lnTo>
                  <a:lnTo>
                    <a:pt x="418" y="691"/>
                  </a:lnTo>
                  <a:lnTo>
                    <a:pt x="418" y="691"/>
                  </a:lnTo>
                  <a:lnTo>
                    <a:pt x="418" y="691"/>
                  </a:lnTo>
                  <a:lnTo>
                    <a:pt x="418" y="690"/>
                  </a:lnTo>
                  <a:lnTo>
                    <a:pt x="418" y="690"/>
                  </a:lnTo>
                  <a:lnTo>
                    <a:pt x="418" y="690"/>
                  </a:lnTo>
                  <a:lnTo>
                    <a:pt x="420" y="690"/>
                  </a:lnTo>
                  <a:lnTo>
                    <a:pt x="420" y="690"/>
                  </a:lnTo>
                  <a:lnTo>
                    <a:pt x="420" y="690"/>
                  </a:lnTo>
                  <a:lnTo>
                    <a:pt x="420" y="688"/>
                  </a:lnTo>
                  <a:lnTo>
                    <a:pt x="420" y="688"/>
                  </a:lnTo>
                  <a:lnTo>
                    <a:pt x="420" y="688"/>
                  </a:lnTo>
                  <a:lnTo>
                    <a:pt x="418" y="688"/>
                  </a:lnTo>
                  <a:lnTo>
                    <a:pt x="418" y="688"/>
                  </a:lnTo>
                  <a:lnTo>
                    <a:pt x="418" y="688"/>
                  </a:lnTo>
                  <a:lnTo>
                    <a:pt x="418" y="688"/>
                  </a:lnTo>
                  <a:lnTo>
                    <a:pt x="418" y="688"/>
                  </a:lnTo>
                  <a:lnTo>
                    <a:pt x="418" y="688"/>
                  </a:lnTo>
                  <a:lnTo>
                    <a:pt x="418" y="688"/>
                  </a:lnTo>
                  <a:lnTo>
                    <a:pt x="418" y="690"/>
                  </a:lnTo>
                  <a:lnTo>
                    <a:pt x="418" y="690"/>
                  </a:lnTo>
                  <a:lnTo>
                    <a:pt x="416" y="690"/>
                  </a:lnTo>
                  <a:lnTo>
                    <a:pt x="416" y="691"/>
                  </a:lnTo>
                  <a:close/>
                  <a:moveTo>
                    <a:pt x="160" y="693"/>
                  </a:moveTo>
                  <a:lnTo>
                    <a:pt x="160" y="695"/>
                  </a:lnTo>
                  <a:lnTo>
                    <a:pt x="160" y="695"/>
                  </a:lnTo>
                  <a:lnTo>
                    <a:pt x="162" y="695"/>
                  </a:lnTo>
                  <a:lnTo>
                    <a:pt x="162" y="695"/>
                  </a:lnTo>
                  <a:lnTo>
                    <a:pt x="162" y="695"/>
                  </a:lnTo>
                  <a:lnTo>
                    <a:pt x="162" y="695"/>
                  </a:lnTo>
                  <a:lnTo>
                    <a:pt x="162" y="693"/>
                  </a:lnTo>
                  <a:lnTo>
                    <a:pt x="162" y="693"/>
                  </a:lnTo>
                  <a:lnTo>
                    <a:pt x="162" y="693"/>
                  </a:lnTo>
                  <a:lnTo>
                    <a:pt x="162" y="693"/>
                  </a:lnTo>
                  <a:lnTo>
                    <a:pt x="162" y="693"/>
                  </a:lnTo>
                  <a:lnTo>
                    <a:pt x="162" y="693"/>
                  </a:lnTo>
                  <a:lnTo>
                    <a:pt x="160" y="693"/>
                  </a:lnTo>
                  <a:lnTo>
                    <a:pt x="160" y="691"/>
                  </a:lnTo>
                  <a:lnTo>
                    <a:pt x="160" y="691"/>
                  </a:lnTo>
                  <a:lnTo>
                    <a:pt x="160" y="691"/>
                  </a:lnTo>
                  <a:lnTo>
                    <a:pt x="160" y="691"/>
                  </a:lnTo>
                  <a:lnTo>
                    <a:pt x="160" y="693"/>
                  </a:lnTo>
                  <a:lnTo>
                    <a:pt x="160" y="693"/>
                  </a:lnTo>
                  <a:lnTo>
                    <a:pt x="160" y="693"/>
                  </a:lnTo>
                  <a:lnTo>
                    <a:pt x="160" y="693"/>
                  </a:lnTo>
                  <a:lnTo>
                    <a:pt x="160" y="693"/>
                  </a:lnTo>
                  <a:lnTo>
                    <a:pt x="160" y="693"/>
                  </a:lnTo>
                  <a:lnTo>
                    <a:pt x="160" y="693"/>
                  </a:lnTo>
                  <a:close/>
                  <a:moveTo>
                    <a:pt x="183" y="701"/>
                  </a:moveTo>
                  <a:lnTo>
                    <a:pt x="183" y="701"/>
                  </a:lnTo>
                  <a:lnTo>
                    <a:pt x="183" y="701"/>
                  </a:lnTo>
                  <a:lnTo>
                    <a:pt x="183" y="699"/>
                  </a:lnTo>
                  <a:lnTo>
                    <a:pt x="183" y="699"/>
                  </a:lnTo>
                  <a:lnTo>
                    <a:pt x="181" y="701"/>
                  </a:lnTo>
                  <a:lnTo>
                    <a:pt x="181" y="701"/>
                  </a:lnTo>
                  <a:lnTo>
                    <a:pt x="181" y="701"/>
                  </a:lnTo>
                  <a:lnTo>
                    <a:pt x="181" y="701"/>
                  </a:lnTo>
                  <a:lnTo>
                    <a:pt x="183" y="701"/>
                  </a:lnTo>
                  <a:lnTo>
                    <a:pt x="183" y="701"/>
                  </a:lnTo>
                  <a:lnTo>
                    <a:pt x="183" y="701"/>
                  </a:lnTo>
                  <a:lnTo>
                    <a:pt x="183" y="701"/>
                  </a:lnTo>
                  <a:lnTo>
                    <a:pt x="183" y="701"/>
                  </a:lnTo>
                  <a:lnTo>
                    <a:pt x="183" y="703"/>
                  </a:lnTo>
                  <a:lnTo>
                    <a:pt x="183" y="703"/>
                  </a:lnTo>
                  <a:lnTo>
                    <a:pt x="183" y="703"/>
                  </a:lnTo>
                  <a:lnTo>
                    <a:pt x="183" y="703"/>
                  </a:lnTo>
                  <a:lnTo>
                    <a:pt x="183" y="703"/>
                  </a:lnTo>
                  <a:lnTo>
                    <a:pt x="183" y="703"/>
                  </a:lnTo>
                  <a:lnTo>
                    <a:pt x="183" y="703"/>
                  </a:lnTo>
                  <a:lnTo>
                    <a:pt x="183" y="703"/>
                  </a:lnTo>
                  <a:lnTo>
                    <a:pt x="183" y="703"/>
                  </a:lnTo>
                  <a:lnTo>
                    <a:pt x="183" y="701"/>
                  </a:lnTo>
                  <a:lnTo>
                    <a:pt x="183" y="701"/>
                  </a:lnTo>
                  <a:lnTo>
                    <a:pt x="183" y="701"/>
                  </a:lnTo>
                  <a:lnTo>
                    <a:pt x="183" y="701"/>
                  </a:lnTo>
                  <a:close/>
                  <a:moveTo>
                    <a:pt x="183" y="703"/>
                  </a:moveTo>
                  <a:lnTo>
                    <a:pt x="183" y="703"/>
                  </a:lnTo>
                  <a:lnTo>
                    <a:pt x="183" y="705"/>
                  </a:lnTo>
                  <a:lnTo>
                    <a:pt x="183" y="705"/>
                  </a:lnTo>
                  <a:lnTo>
                    <a:pt x="183" y="705"/>
                  </a:lnTo>
                  <a:lnTo>
                    <a:pt x="181" y="705"/>
                  </a:lnTo>
                  <a:lnTo>
                    <a:pt x="183" y="707"/>
                  </a:lnTo>
                  <a:lnTo>
                    <a:pt x="183" y="707"/>
                  </a:lnTo>
                  <a:lnTo>
                    <a:pt x="183" y="705"/>
                  </a:lnTo>
                  <a:lnTo>
                    <a:pt x="183" y="705"/>
                  </a:lnTo>
                  <a:lnTo>
                    <a:pt x="183" y="705"/>
                  </a:lnTo>
                  <a:lnTo>
                    <a:pt x="183" y="705"/>
                  </a:lnTo>
                  <a:lnTo>
                    <a:pt x="183" y="705"/>
                  </a:lnTo>
                  <a:lnTo>
                    <a:pt x="183" y="703"/>
                  </a:lnTo>
                  <a:close/>
                  <a:moveTo>
                    <a:pt x="155" y="710"/>
                  </a:moveTo>
                  <a:lnTo>
                    <a:pt x="155" y="710"/>
                  </a:lnTo>
                  <a:lnTo>
                    <a:pt x="155" y="710"/>
                  </a:lnTo>
                  <a:lnTo>
                    <a:pt x="155" y="710"/>
                  </a:lnTo>
                  <a:lnTo>
                    <a:pt x="157" y="710"/>
                  </a:lnTo>
                  <a:lnTo>
                    <a:pt x="157" y="712"/>
                  </a:lnTo>
                  <a:lnTo>
                    <a:pt x="157" y="712"/>
                  </a:lnTo>
                  <a:lnTo>
                    <a:pt x="157" y="710"/>
                  </a:lnTo>
                  <a:lnTo>
                    <a:pt x="157" y="710"/>
                  </a:lnTo>
                  <a:lnTo>
                    <a:pt x="157" y="710"/>
                  </a:lnTo>
                  <a:lnTo>
                    <a:pt x="157" y="710"/>
                  </a:lnTo>
                  <a:lnTo>
                    <a:pt x="157" y="710"/>
                  </a:lnTo>
                  <a:lnTo>
                    <a:pt x="157" y="708"/>
                  </a:lnTo>
                  <a:lnTo>
                    <a:pt x="157" y="708"/>
                  </a:lnTo>
                  <a:lnTo>
                    <a:pt x="157" y="708"/>
                  </a:lnTo>
                  <a:lnTo>
                    <a:pt x="157" y="708"/>
                  </a:lnTo>
                  <a:lnTo>
                    <a:pt x="157" y="708"/>
                  </a:lnTo>
                  <a:lnTo>
                    <a:pt x="157" y="707"/>
                  </a:lnTo>
                  <a:lnTo>
                    <a:pt x="157" y="707"/>
                  </a:lnTo>
                  <a:lnTo>
                    <a:pt x="157" y="707"/>
                  </a:lnTo>
                  <a:lnTo>
                    <a:pt x="157" y="708"/>
                  </a:lnTo>
                  <a:lnTo>
                    <a:pt x="157" y="707"/>
                  </a:lnTo>
                  <a:lnTo>
                    <a:pt x="155" y="707"/>
                  </a:lnTo>
                  <a:lnTo>
                    <a:pt x="155" y="707"/>
                  </a:lnTo>
                  <a:lnTo>
                    <a:pt x="155" y="708"/>
                  </a:lnTo>
                  <a:lnTo>
                    <a:pt x="155" y="708"/>
                  </a:lnTo>
                  <a:lnTo>
                    <a:pt x="155" y="708"/>
                  </a:lnTo>
                  <a:lnTo>
                    <a:pt x="155" y="708"/>
                  </a:lnTo>
                  <a:lnTo>
                    <a:pt x="155" y="708"/>
                  </a:lnTo>
                  <a:lnTo>
                    <a:pt x="155" y="708"/>
                  </a:lnTo>
                  <a:lnTo>
                    <a:pt x="155" y="710"/>
                  </a:lnTo>
                  <a:lnTo>
                    <a:pt x="155" y="710"/>
                  </a:lnTo>
                  <a:lnTo>
                    <a:pt x="155" y="710"/>
                  </a:lnTo>
                  <a:close/>
                  <a:moveTo>
                    <a:pt x="585" y="710"/>
                  </a:moveTo>
                  <a:lnTo>
                    <a:pt x="585" y="710"/>
                  </a:lnTo>
                  <a:lnTo>
                    <a:pt x="586" y="710"/>
                  </a:lnTo>
                  <a:lnTo>
                    <a:pt x="586" y="708"/>
                  </a:lnTo>
                  <a:lnTo>
                    <a:pt x="585" y="708"/>
                  </a:lnTo>
                  <a:lnTo>
                    <a:pt x="583" y="708"/>
                  </a:lnTo>
                  <a:lnTo>
                    <a:pt x="583" y="708"/>
                  </a:lnTo>
                  <a:lnTo>
                    <a:pt x="583" y="708"/>
                  </a:lnTo>
                  <a:lnTo>
                    <a:pt x="585" y="710"/>
                  </a:lnTo>
                  <a:close/>
                  <a:moveTo>
                    <a:pt x="605" y="725"/>
                  </a:moveTo>
                  <a:lnTo>
                    <a:pt x="607" y="725"/>
                  </a:lnTo>
                  <a:lnTo>
                    <a:pt x="607" y="725"/>
                  </a:lnTo>
                  <a:lnTo>
                    <a:pt x="607" y="725"/>
                  </a:lnTo>
                  <a:lnTo>
                    <a:pt x="605" y="724"/>
                  </a:lnTo>
                  <a:lnTo>
                    <a:pt x="605" y="724"/>
                  </a:lnTo>
                  <a:lnTo>
                    <a:pt x="605" y="725"/>
                  </a:lnTo>
                  <a:lnTo>
                    <a:pt x="605" y="725"/>
                  </a:lnTo>
                  <a:close/>
                  <a:moveTo>
                    <a:pt x="145" y="737"/>
                  </a:moveTo>
                  <a:lnTo>
                    <a:pt x="145" y="737"/>
                  </a:lnTo>
                  <a:lnTo>
                    <a:pt x="145" y="737"/>
                  </a:lnTo>
                  <a:lnTo>
                    <a:pt x="145" y="739"/>
                  </a:lnTo>
                  <a:lnTo>
                    <a:pt x="145" y="739"/>
                  </a:lnTo>
                  <a:lnTo>
                    <a:pt x="145" y="739"/>
                  </a:lnTo>
                  <a:lnTo>
                    <a:pt x="145" y="739"/>
                  </a:lnTo>
                  <a:lnTo>
                    <a:pt x="145" y="739"/>
                  </a:lnTo>
                  <a:lnTo>
                    <a:pt x="145" y="739"/>
                  </a:lnTo>
                  <a:lnTo>
                    <a:pt x="145" y="739"/>
                  </a:lnTo>
                  <a:lnTo>
                    <a:pt x="145" y="739"/>
                  </a:lnTo>
                  <a:lnTo>
                    <a:pt x="147" y="739"/>
                  </a:lnTo>
                  <a:lnTo>
                    <a:pt x="147" y="739"/>
                  </a:lnTo>
                  <a:lnTo>
                    <a:pt x="147" y="739"/>
                  </a:lnTo>
                  <a:lnTo>
                    <a:pt x="147" y="739"/>
                  </a:lnTo>
                  <a:lnTo>
                    <a:pt x="149" y="737"/>
                  </a:lnTo>
                  <a:lnTo>
                    <a:pt x="149" y="737"/>
                  </a:lnTo>
                  <a:lnTo>
                    <a:pt x="149" y="739"/>
                  </a:lnTo>
                  <a:lnTo>
                    <a:pt x="149" y="739"/>
                  </a:lnTo>
                  <a:lnTo>
                    <a:pt x="151" y="739"/>
                  </a:lnTo>
                  <a:lnTo>
                    <a:pt x="151" y="739"/>
                  </a:lnTo>
                  <a:lnTo>
                    <a:pt x="151" y="737"/>
                  </a:lnTo>
                  <a:lnTo>
                    <a:pt x="151" y="737"/>
                  </a:lnTo>
                  <a:lnTo>
                    <a:pt x="149" y="737"/>
                  </a:lnTo>
                  <a:lnTo>
                    <a:pt x="149" y="737"/>
                  </a:lnTo>
                  <a:lnTo>
                    <a:pt x="149" y="737"/>
                  </a:lnTo>
                  <a:lnTo>
                    <a:pt x="149" y="737"/>
                  </a:lnTo>
                  <a:lnTo>
                    <a:pt x="149" y="737"/>
                  </a:lnTo>
                  <a:lnTo>
                    <a:pt x="149" y="737"/>
                  </a:lnTo>
                  <a:lnTo>
                    <a:pt x="147" y="737"/>
                  </a:lnTo>
                  <a:lnTo>
                    <a:pt x="147" y="737"/>
                  </a:lnTo>
                  <a:lnTo>
                    <a:pt x="147" y="737"/>
                  </a:lnTo>
                  <a:lnTo>
                    <a:pt x="147" y="737"/>
                  </a:lnTo>
                  <a:lnTo>
                    <a:pt x="147" y="737"/>
                  </a:lnTo>
                  <a:lnTo>
                    <a:pt x="147" y="737"/>
                  </a:lnTo>
                  <a:lnTo>
                    <a:pt x="147" y="737"/>
                  </a:lnTo>
                  <a:lnTo>
                    <a:pt x="147" y="737"/>
                  </a:lnTo>
                  <a:lnTo>
                    <a:pt x="145" y="737"/>
                  </a:lnTo>
                  <a:lnTo>
                    <a:pt x="145" y="737"/>
                  </a:lnTo>
                  <a:lnTo>
                    <a:pt x="145" y="737"/>
                  </a:lnTo>
                  <a:lnTo>
                    <a:pt x="145" y="737"/>
                  </a:lnTo>
                  <a:lnTo>
                    <a:pt x="145" y="737"/>
                  </a:lnTo>
                  <a:close/>
                  <a:moveTo>
                    <a:pt x="386" y="746"/>
                  </a:moveTo>
                  <a:lnTo>
                    <a:pt x="386" y="746"/>
                  </a:lnTo>
                  <a:lnTo>
                    <a:pt x="386" y="746"/>
                  </a:lnTo>
                  <a:lnTo>
                    <a:pt x="388" y="746"/>
                  </a:lnTo>
                  <a:lnTo>
                    <a:pt x="388" y="746"/>
                  </a:lnTo>
                  <a:lnTo>
                    <a:pt x="388" y="746"/>
                  </a:lnTo>
                  <a:lnTo>
                    <a:pt x="388" y="746"/>
                  </a:lnTo>
                  <a:lnTo>
                    <a:pt x="388" y="746"/>
                  </a:lnTo>
                  <a:lnTo>
                    <a:pt x="388" y="744"/>
                  </a:lnTo>
                  <a:lnTo>
                    <a:pt x="388" y="744"/>
                  </a:lnTo>
                  <a:lnTo>
                    <a:pt x="386" y="744"/>
                  </a:lnTo>
                  <a:lnTo>
                    <a:pt x="386" y="744"/>
                  </a:lnTo>
                  <a:lnTo>
                    <a:pt x="386" y="746"/>
                  </a:lnTo>
                  <a:lnTo>
                    <a:pt x="386" y="746"/>
                  </a:lnTo>
                  <a:lnTo>
                    <a:pt x="386" y="746"/>
                  </a:lnTo>
                  <a:close/>
                  <a:moveTo>
                    <a:pt x="575" y="746"/>
                  </a:moveTo>
                  <a:lnTo>
                    <a:pt x="575" y="746"/>
                  </a:lnTo>
                  <a:lnTo>
                    <a:pt x="573" y="746"/>
                  </a:lnTo>
                  <a:lnTo>
                    <a:pt x="573" y="744"/>
                  </a:lnTo>
                  <a:lnTo>
                    <a:pt x="573" y="746"/>
                  </a:lnTo>
                  <a:lnTo>
                    <a:pt x="573" y="746"/>
                  </a:lnTo>
                  <a:lnTo>
                    <a:pt x="573" y="746"/>
                  </a:lnTo>
                  <a:lnTo>
                    <a:pt x="573" y="746"/>
                  </a:lnTo>
                  <a:lnTo>
                    <a:pt x="573" y="746"/>
                  </a:lnTo>
                  <a:lnTo>
                    <a:pt x="573" y="746"/>
                  </a:lnTo>
                  <a:lnTo>
                    <a:pt x="573" y="748"/>
                  </a:lnTo>
                  <a:lnTo>
                    <a:pt x="575" y="748"/>
                  </a:lnTo>
                  <a:lnTo>
                    <a:pt x="575" y="748"/>
                  </a:lnTo>
                  <a:lnTo>
                    <a:pt x="575" y="746"/>
                  </a:lnTo>
                  <a:lnTo>
                    <a:pt x="575" y="746"/>
                  </a:lnTo>
                  <a:lnTo>
                    <a:pt x="575" y="746"/>
                  </a:lnTo>
                  <a:close/>
                  <a:moveTo>
                    <a:pt x="479" y="760"/>
                  </a:moveTo>
                  <a:lnTo>
                    <a:pt x="479" y="760"/>
                  </a:lnTo>
                  <a:lnTo>
                    <a:pt x="479" y="760"/>
                  </a:lnTo>
                  <a:lnTo>
                    <a:pt x="479" y="760"/>
                  </a:lnTo>
                  <a:lnTo>
                    <a:pt x="479" y="760"/>
                  </a:lnTo>
                  <a:lnTo>
                    <a:pt x="479" y="758"/>
                  </a:lnTo>
                  <a:lnTo>
                    <a:pt x="479" y="758"/>
                  </a:lnTo>
                  <a:lnTo>
                    <a:pt x="479" y="758"/>
                  </a:lnTo>
                  <a:lnTo>
                    <a:pt x="479" y="758"/>
                  </a:lnTo>
                  <a:lnTo>
                    <a:pt x="479" y="758"/>
                  </a:lnTo>
                  <a:lnTo>
                    <a:pt x="479" y="758"/>
                  </a:lnTo>
                  <a:lnTo>
                    <a:pt x="479" y="758"/>
                  </a:lnTo>
                  <a:lnTo>
                    <a:pt x="477" y="758"/>
                  </a:lnTo>
                  <a:lnTo>
                    <a:pt x="479" y="758"/>
                  </a:lnTo>
                  <a:lnTo>
                    <a:pt x="477" y="758"/>
                  </a:lnTo>
                  <a:lnTo>
                    <a:pt x="477" y="758"/>
                  </a:lnTo>
                  <a:lnTo>
                    <a:pt x="477" y="760"/>
                  </a:lnTo>
                  <a:lnTo>
                    <a:pt x="477" y="760"/>
                  </a:lnTo>
                  <a:lnTo>
                    <a:pt x="477" y="760"/>
                  </a:lnTo>
                  <a:lnTo>
                    <a:pt x="477" y="760"/>
                  </a:lnTo>
                  <a:lnTo>
                    <a:pt x="477" y="760"/>
                  </a:lnTo>
                  <a:lnTo>
                    <a:pt x="477" y="760"/>
                  </a:lnTo>
                  <a:lnTo>
                    <a:pt x="477" y="760"/>
                  </a:lnTo>
                  <a:lnTo>
                    <a:pt x="477" y="760"/>
                  </a:lnTo>
                  <a:lnTo>
                    <a:pt x="477" y="760"/>
                  </a:lnTo>
                  <a:lnTo>
                    <a:pt x="477" y="760"/>
                  </a:lnTo>
                  <a:lnTo>
                    <a:pt x="479" y="760"/>
                  </a:lnTo>
                  <a:close/>
                  <a:moveTo>
                    <a:pt x="490" y="763"/>
                  </a:moveTo>
                  <a:lnTo>
                    <a:pt x="490" y="763"/>
                  </a:lnTo>
                  <a:lnTo>
                    <a:pt x="490" y="763"/>
                  </a:lnTo>
                  <a:lnTo>
                    <a:pt x="488" y="763"/>
                  </a:lnTo>
                  <a:lnTo>
                    <a:pt x="488" y="763"/>
                  </a:lnTo>
                  <a:lnTo>
                    <a:pt x="488" y="763"/>
                  </a:lnTo>
                  <a:lnTo>
                    <a:pt x="488" y="765"/>
                  </a:lnTo>
                  <a:lnTo>
                    <a:pt x="488" y="763"/>
                  </a:lnTo>
                  <a:lnTo>
                    <a:pt x="488" y="763"/>
                  </a:lnTo>
                  <a:lnTo>
                    <a:pt x="488" y="765"/>
                  </a:lnTo>
                  <a:lnTo>
                    <a:pt x="488" y="765"/>
                  </a:lnTo>
                  <a:lnTo>
                    <a:pt x="490" y="765"/>
                  </a:lnTo>
                  <a:lnTo>
                    <a:pt x="492" y="763"/>
                  </a:lnTo>
                  <a:lnTo>
                    <a:pt x="492" y="763"/>
                  </a:lnTo>
                  <a:lnTo>
                    <a:pt x="492" y="763"/>
                  </a:lnTo>
                  <a:lnTo>
                    <a:pt x="492" y="763"/>
                  </a:lnTo>
                  <a:lnTo>
                    <a:pt x="492" y="763"/>
                  </a:lnTo>
                  <a:lnTo>
                    <a:pt x="492" y="763"/>
                  </a:lnTo>
                  <a:lnTo>
                    <a:pt x="492" y="761"/>
                  </a:lnTo>
                  <a:lnTo>
                    <a:pt x="490" y="763"/>
                  </a:lnTo>
                  <a:lnTo>
                    <a:pt x="490" y="763"/>
                  </a:lnTo>
                  <a:lnTo>
                    <a:pt x="490" y="763"/>
                  </a:lnTo>
                  <a:close/>
                  <a:moveTo>
                    <a:pt x="547" y="784"/>
                  </a:moveTo>
                  <a:lnTo>
                    <a:pt x="547" y="784"/>
                  </a:lnTo>
                  <a:lnTo>
                    <a:pt x="547" y="782"/>
                  </a:lnTo>
                  <a:lnTo>
                    <a:pt x="547" y="782"/>
                  </a:lnTo>
                  <a:lnTo>
                    <a:pt x="547" y="780"/>
                  </a:lnTo>
                  <a:lnTo>
                    <a:pt x="547" y="780"/>
                  </a:lnTo>
                  <a:lnTo>
                    <a:pt x="547" y="780"/>
                  </a:lnTo>
                  <a:lnTo>
                    <a:pt x="547" y="778"/>
                  </a:lnTo>
                  <a:lnTo>
                    <a:pt x="545" y="778"/>
                  </a:lnTo>
                  <a:lnTo>
                    <a:pt x="547" y="780"/>
                  </a:lnTo>
                  <a:lnTo>
                    <a:pt x="547" y="780"/>
                  </a:lnTo>
                  <a:lnTo>
                    <a:pt x="547" y="782"/>
                  </a:lnTo>
                  <a:lnTo>
                    <a:pt x="547" y="782"/>
                  </a:lnTo>
                  <a:lnTo>
                    <a:pt x="547" y="782"/>
                  </a:lnTo>
                  <a:lnTo>
                    <a:pt x="547" y="784"/>
                  </a:lnTo>
                  <a:close/>
                  <a:moveTo>
                    <a:pt x="577" y="784"/>
                  </a:moveTo>
                  <a:lnTo>
                    <a:pt x="577" y="786"/>
                  </a:lnTo>
                  <a:lnTo>
                    <a:pt x="577" y="786"/>
                  </a:lnTo>
                  <a:lnTo>
                    <a:pt x="577" y="786"/>
                  </a:lnTo>
                  <a:lnTo>
                    <a:pt x="579" y="786"/>
                  </a:lnTo>
                  <a:lnTo>
                    <a:pt x="579" y="786"/>
                  </a:lnTo>
                  <a:lnTo>
                    <a:pt x="579" y="786"/>
                  </a:lnTo>
                  <a:lnTo>
                    <a:pt x="577" y="784"/>
                  </a:lnTo>
                  <a:lnTo>
                    <a:pt x="577" y="784"/>
                  </a:lnTo>
                  <a:lnTo>
                    <a:pt x="577" y="784"/>
                  </a:lnTo>
                  <a:lnTo>
                    <a:pt x="577" y="784"/>
                  </a:lnTo>
                  <a:lnTo>
                    <a:pt x="577" y="784"/>
                  </a:lnTo>
                  <a:lnTo>
                    <a:pt x="577" y="782"/>
                  </a:lnTo>
                  <a:lnTo>
                    <a:pt x="577" y="782"/>
                  </a:lnTo>
                  <a:lnTo>
                    <a:pt x="577" y="782"/>
                  </a:lnTo>
                  <a:lnTo>
                    <a:pt x="577" y="782"/>
                  </a:lnTo>
                  <a:lnTo>
                    <a:pt x="577" y="782"/>
                  </a:lnTo>
                  <a:lnTo>
                    <a:pt x="577" y="782"/>
                  </a:lnTo>
                  <a:lnTo>
                    <a:pt x="575" y="782"/>
                  </a:lnTo>
                  <a:lnTo>
                    <a:pt x="577" y="782"/>
                  </a:lnTo>
                  <a:lnTo>
                    <a:pt x="577" y="784"/>
                  </a:lnTo>
                  <a:lnTo>
                    <a:pt x="577" y="784"/>
                  </a:lnTo>
                  <a:lnTo>
                    <a:pt x="577" y="784"/>
                  </a:lnTo>
                  <a:close/>
                  <a:moveTo>
                    <a:pt x="592" y="792"/>
                  </a:moveTo>
                  <a:lnTo>
                    <a:pt x="592" y="792"/>
                  </a:lnTo>
                  <a:lnTo>
                    <a:pt x="590" y="792"/>
                  </a:lnTo>
                  <a:lnTo>
                    <a:pt x="590" y="792"/>
                  </a:lnTo>
                  <a:lnTo>
                    <a:pt x="590" y="790"/>
                  </a:lnTo>
                  <a:lnTo>
                    <a:pt x="590" y="790"/>
                  </a:lnTo>
                  <a:lnTo>
                    <a:pt x="590" y="790"/>
                  </a:lnTo>
                  <a:lnTo>
                    <a:pt x="590" y="790"/>
                  </a:lnTo>
                  <a:lnTo>
                    <a:pt x="590" y="790"/>
                  </a:lnTo>
                  <a:lnTo>
                    <a:pt x="588" y="790"/>
                  </a:lnTo>
                  <a:lnTo>
                    <a:pt x="588" y="790"/>
                  </a:lnTo>
                  <a:lnTo>
                    <a:pt x="588" y="790"/>
                  </a:lnTo>
                  <a:lnTo>
                    <a:pt x="588" y="792"/>
                  </a:lnTo>
                  <a:lnTo>
                    <a:pt x="588" y="792"/>
                  </a:lnTo>
                  <a:lnTo>
                    <a:pt x="588" y="792"/>
                  </a:lnTo>
                  <a:lnTo>
                    <a:pt x="590" y="792"/>
                  </a:lnTo>
                  <a:lnTo>
                    <a:pt x="590" y="792"/>
                  </a:lnTo>
                  <a:lnTo>
                    <a:pt x="590" y="792"/>
                  </a:lnTo>
                  <a:lnTo>
                    <a:pt x="590" y="794"/>
                  </a:lnTo>
                  <a:lnTo>
                    <a:pt x="590" y="794"/>
                  </a:lnTo>
                  <a:lnTo>
                    <a:pt x="590" y="792"/>
                  </a:lnTo>
                  <a:lnTo>
                    <a:pt x="590" y="792"/>
                  </a:lnTo>
                  <a:lnTo>
                    <a:pt x="592" y="792"/>
                  </a:lnTo>
                  <a:close/>
                  <a:moveTo>
                    <a:pt x="586" y="796"/>
                  </a:moveTo>
                  <a:lnTo>
                    <a:pt x="586" y="796"/>
                  </a:lnTo>
                  <a:lnTo>
                    <a:pt x="586" y="796"/>
                  </a:lnTo>
                  <a:lnTo>
                    <a:pt x="586" y="796"/>
                  </a:lnTo>
                  <a:lnTo>
                    <a:pt x="586" y="796"/>
                  </a:lnTo>
                  <a:lnTo>
                    <a:pt x="585" y="796"/>
                  </a:lnTo>
                  <a:lnTo>
                    <a:pt x="585" y="796"/>
                  </a:lnTo>
                  <a:lnTo>
                    <a:pt x="585" y="796"/>
                  </a:lnTo>
                  <a:lnTo>
                    <a:pt x="585" y="796"/>
                  </a:lnTo>
                  <a:lnTo>
                    <a:pt x="585" y="796"/>
                  </a:lnTo>
                  <a:lnTo>
                    <a:pt x="583" y="796"/>
                  </a:lnTo>
                  <a:lnTo>
                    <a:pt x="583" y="796"/>
                  </a:lnTo>
                  <a:lnTo>
                    <a:pt x="583" y="796"/>
                  </a:lnTo>
                  <a:lnTo>
                    <a:pt x="583" y="797"/>
                  </a:lnTo>
                  <a:lnTo>
                    <a:pt x="585" y="797"/>
                  </a:lnTo>
                  <a:lnTo>
                    <a:pt x="585" y="797"/>
                  </a:lnTo>
                  <a:lnTo>
                    <a:pt x="585" y="796"/>
                  </a:lnTo>
                  <a:lnTo>
                    <a:pt x="585" y="797"/>
                  </a:lnTo>
                  <a:lnTo>
                    <a:pt x="585" y="797"/>
                  </a:lnTo>
                  <a:lnTo>
                    <a:pt x="585" y="797"/>
                  </a:lnTo>
                  <a:lnTo>
                    <a:pt x="585" y="797"/>
                  </a:lnTo>
                  <a:lnTo>
                    <a:pt x="585" y="799"/>
                  </a:lnTo>
                  <a:lnTo>
                    <a:pt x="585" y="799"/>
                  </a:lnTo>
                  <a:lnTo>
                    <a:pt x="586" y="799"/>
                  </a:lnTo>
                  <a:lnTo>
                    <a:pt x="586" y="799"/>
                  </a:lnTo>
                  <a:lnTo>
                    <a:pt x="586" y="799"/>
                  </a:lnTo>
                  <a:lnTo>
                    <a:pt x="586" y="799"/>
                  </a:lnTo>
                  <a:lnTo>
                    <a:pt x="586" y="797"/>
                  </a:lnTo>
                  <a:lnTo>
                    <a:pt x="586" y="797"/>
                  </a:lnTo>
                  <a:lnTo>
                    <a:pt x="586" y="797"/>
                  </a:lnTo>
                  <a:lnTo>
                    <a:pt x="586" y="797"/>
                  </a:lnTo>
                  <a:lnTo>
                    <a:pt x="586" y="797"/>
                  </a:lnTo>
                  <a:lnTo>
                    <a:pt x="586" y="796"/>
                  </a:lnTo>
                  <a:lnTo>
                    <a:pt x="586" y="796"/>
                  </a:lnTo>
                  <a:lnTo>
                    <a:pt x="586" y="796"/>
                  </a:lnTo>
                  <a:close/>
                  <a:moveTo>
                    <a:pt x="100" y="830"/>
                  </a:moveTo>
                  <a:lnTo>
                    <a:pt x="100" y="830"/>
                  </a:lnTo>
                  <a:lnTo>
                    <a:pt x="100" y="828"/>
                  </a:lnTo>
                  <a:lnTo>
                    <a:pt x="100" y="828"/>
                  </a:lnTo>
                  <a:lnTo>
                    <a:pt x="98" y="828"/>
                  </a:lnTo>
                  <a:lnTo>
                    <a:pt x="98" y="828"/>
                  </a:lnTo>
                  <a:lnTo>
                    <a:pt x="98" y="830"/>
                  </a:lnTo>
                  <a:lnTo>
                    <a:pt x="98" y="830"/>
                  </a:lnTo>
                  <a:lnTo>
                    <a:pt x="98" y="832"/>
                  </a:lnTo>
                  <a:lnTo>
                    <a:pt x="98" y="830"/>
                  </a:lnTo>
                  <a:lnTo>
                    <a:pt x="100" y="830"/>
                  </a:lnTo>
                  <a:lnTo>
                    <a:pt x="100" y="830"/>
                  </a:lnTo>
                  <a:close/>
                  <a:moveTo>
                    <a:pt x="244" y="476"/>
                  </a:moveTo>
                  <a:lnTo>
                    <a:pt x="246" y="476"/>
                  </a:lnTo>
                  <a:lnTo>
                    <a:pt x="246" y="476"/>
                  </a:lnTo>
                  <a:lnTo>
                    <a:pt x="246" y="476"/>
                  </a:lnTo>
                  <a:lnTo>
                    <a:pt x="244" y="476"/>
                  </a:lnTo>
                  <a:lnTo>
                    <a:pt x="244" y="476"/>
                  </a:lnTo>
                  <a:lnTo>
                    <a:pt x="244" y="476"/>
                  </a:lnTo>
                  <a:lnTo>
                    <a:pt x="242" y="476"/>
                  </a:lnTo>
                  <a:lnTo>
                    <a:pt x="242" y="476"/>
                  </a:lnTo>
                  <a:lnTo>
                    <a:pt x="242" y="476"/>
                  </a:lnTo>
                  <a:lnTo>
                    <a:pt x="244" y="477"/>
                  </a:lnTo>
                  <a:lnTo>
                    <a:pt x="244" y="476"/>
                  </a:lnTo>
                  <a:close/>
                  <a:moveTo>
                    <a:pt x="206" y="512"/>
                  </a:moveTo>
                  <a:lnTo>
                    <a:pt x="208" y="512"/>
                  </a:lnTo>
                  <a:lnTo>
                    <a:pt x="208" y="512"/>
                  </a:lnTo>
                  <a:lnTo>
                    <a:pt x="208" y="510"/>
                  </a:lnTo>
                  <a:lnTo>
                    <a:pt x="206" y="510"/>
                  </a:lnTo>
                  <a:lnTo>
                    <a:pt x="206" y="510"/>
                  </a:lnTo>
                  <a:lnTo>
                    <a:pt x="206" y="510"/>
                  </a:lnTo>
                  <a:lnTo>
                    <a:pt x="206" y="510"/>
                  </a:lnTo>
                  <a:lnTo>
                    <a:pt x="206" y="512"/>
                  </a:lnTo>
                  <a:lnTo>
                    <a:pt x="206" y="512"/>
                  </a:lnTo>
                  <a:close/>
                  <a:moveTo>
                    <a:pt x="325" y="59"/>
                  </a:moveTo>
                  <a:lnTo>
                    <a:pt x="327" y="61"/>
                  </a:lnTo>
                  <a:lnTo>
                    <a:pt x="327" y="61"/>
                  </a:lnTo>
                  <a:lnTo>
                    <a:pt x="327" y="59"/>
                  </a:lnTo>
                  <a:lnTo>
                    <a:pt x="327" y="59"/>
                  </a:lnTo>
                  <a:lnTo>
                    <a:pt x="327" y="57"/>
                  </a:lnTo>
                  <a:lnTo>
                    <a:pt x="325" y="59"/>
                  </a:lnTo>
                  <a:lnTo>
                    <a:pt x="325" y="59"/>
                  </a:lnTo>
                  <a:close/>
                  <a:moveTo>
                    <a:pt x="306" y="123"/>
                  </a:moveTo>
                  <a:lnTo>
                    <a:pt x="306" y="123"/>
                  </a:lnTo>
                  <a:lnTo>
                    <a:pt x="306" y="121"/>
                  </a:lnTo>
                  <a:lnTo>
                    <a:pt x="306" y="121"/>
                  </a:lnTo>
                  <a:lnTo>
                    <a:pt x="306" y="121"/>
                  </a:lnTo>
                  <a:lnTo>
                    <a:pt x="306" y="121"/>
                  </a:lnTo>
                  <a:lnTo>
                    <a:pt x="306" y="121"/>
                  </a:lnTo>
                  <a:lnTo>
                    <a:pt x="306" y="123"/>
                  </a:lnTo>
                  <a:close/>
                  <a:moveTo>
                    <a:pt x="348" y="186"/>
                  </a:moveTo>
                  <a:lnTo>
                    <a:pt x="348" y="188"/>
                  </a:lnTo>
                  <a:lnTo>
                    <a:pt x="350" y="186"/>
                  </a:lnTo>
                  <a:lnTo>
                    <a:pt x="350" y="186"/>
                  </a:lnTo>
                  <a:lnTo>
                    <a:pt x="350" y="186"/>
                  </a:lnTo>
                  <a:lnTo>
                    <a:pt x="350" y="184"/>
                  </a:lnTo>
                  <a:lnTo>
                    <a:pt x="350" y="184"/>
                  </a:lnTo>
                  <a:lnTo>
                    <a:pt x="350" y="184"/>
                  </a:lnTo>
                  <a:lnTo>
                    <a:pt x="350" y="182"/>
                  </a:lnTo>
                  <a:lnTo>
                    <a:pt x="350" y="182"/>
                  </a:lnTo>
                  <a:lnTo>
                    <a:pt x="348" y="182"/>
                  </a:lnTo>
                  <a:lnTo>
                    <a:pt x="348" y="182"/>
                  </a:lnTo>
                  <a:lnTo>
                    <a:pt x="348" y="182"/>
                  </a:lnTo>
                  <a:lnTo>
                    <a:pt x="348" y="182"/>
                  </a:lnTo>
                  <a:lnTo>
                    <a:pt x="348" y="184"/>
                  </a:lnTo>
                  <a:lnTo>
                    <a:pt x="346" y="184"/>
                  </a:lnTo>
                  <a:lnTo>
                    <a:pt x="346" y="184"/>
                  </a:lnTo>
                  <a:lnTo>
                    <a:pt x="348" y="186"/>
                  </a:lnTo>
                  <a:lnTo>
                    <a:pt x="348" y="186"/>
                  </a:lnTo>
                  <a:close/>
                  <a:moveTo>
                    <a:pt x="198" y="335"/>
                  </a:moveTo>
                  <a:lnTo>
                    <a:pt x="198" y="337"/>
                  </a:lnTo>
                  <a:lnTo>
                    <a:pt x="200" y="337"/>
                  </a:lnTo>
                  <a:lnTo>
                    <a:pt x="200" y="337"/>
                  </a:lnTo>
                  <a:lnTo>
                    <a:pt x="200" y="337"/>
                  </a:lnTo>
                  <a:lnTo>
                    <a:pt x="202" y="337"/>
                  </a:lnTo>
                  <a:lnTo>
                    <a:pt x="202" y="337"/>
                  </a:lnTo>
                  <a:lnTo>
                    <a:pt x="202" y="337"/>
                  </a:lnTo>
                  <a:lnTo>
                    <a:pt x="202" y="335"/>
                  </a:lnTo>
                  <a:lnTo>
                    <a:pt x="200" y="334"/>
                  </a:lnTo>
                  <a:lnTo>
                    <a:pt x="200" y="334"/>
                  </a:lnTo>
                  <a:lnTo>
                    <a:pt x="198" y="334"/>
                  </a:lnTo>
                  <a:lnTo>
                    <a:pt x="198" y="334"/>
                  </a:lnTo>
                  <a:lnTo>
                    <a:pt x="198" y="335"/>
                  </a:lnTo>
                  <a:lnTo>
                    <a:pt x="198" y="335"/>
                  </a:lnTo>
                  <a:lnTo>
                    <a:pt x="198" y="335"/>
                  </a:lnTo>
                  <a:close/>
                  <a:moveTo>
                    <a:pt x="344" y="443"/>
                  </a:moveTo>
                  <a:lnTo>
                    <a:pt x="344" y="443"/>
                  </a:lnTo>
                  <a:lnTo>
                    <a:pt x="344" y="443"/>
                  </a:lnTo>
                  <a:lnTo>
                    <a:pt x="342" y="441"/>
                  </a:lnTo>
                  <a:lnTo>
                    <a:pt x="340" y="441"/>
                  </a:lnTo>
                  <a:lnTo>
                    <a:pt x="340" y="441"/>
                  </a:lnTo>
                  <a:lnTo>
                    <a:pt x="340" y="441"/>
                  </a:lnTo>
                  <a:lnTo>
                    <a:pt x="340" y="441"/>
                  </a:lnTo>
                  <a:lnTo>
                    <a:pt x="340" y="443"/>
                  </a:lnTo>
                  <a:lnTo>
                    <a:pt x="340" y="443"/>
                  </a:lnTo>
                  <a:lnTo>
                    <a:pt x="340" y="443"/>
                  </a:lnTo>
                  <a:lnTo>
                    <a:pt x="342" y="443"/>
                  </a:lnTo>
                  <a:lnTo>
                    <a:pt x="342" y="443"/>
                  </a:lnTo>
                  <a:lnTo>
                    <a:pt x="342" y="443"/>
                  </a:lnTo>
                  <a:lnTo>
                    <a:pt x="344" y="443"/>
                  </a:lnTo>
                  <a:close/>
                  <a:moveTo>
                    <a:pt x="327" y="481"/>
                  </a:moveTo>
                  <a:lnTo>
                    <a:pt x="327" y="481"/>
                  </a:lnTo>
                  <a:lnTo>
                    <a:pt x="325" y="483"/>
                  </a:lnTo>
                  <a:lnTo>
                    <a:pt x="327" y="483"/>
                  </a:lnTo>
                  <a:lnTo>
                    <a:pt x="327" y="483"/>
                  </a:lnTo>
                  <a:lnTo>
                    <a:pt x="327" y="485"/>
                  </a:lnTo>
                  <a:lnTo>
                    <a:pt x="327" y="485"/>
                  </a:lnTo>
                  <a:lnTo>
                    <a:pt x="327" y="485"/>
                  </a:lnTo>
                  <a:lnTo>
                    <a:pt x="327" y="485"/>
                  </a:lnTo>
                  <a:lnTo>
                    <a:pt x="327" y="485"/>
                  </a:lnTo>
                  <a:lnTo>
                    <a:pt x="327" y="483"/>
                  </a:lnTo>
                  <a:lnTo>
                    <a:pt x="329" y="483"/>
                  </a:lnTo>
                  <a:lnTo>
                    <a:pt x="329" y="481"/>
                  </a:lnTo>
                  <a:lnTo>
                    <a:pt x="327" y="481"/>
                  </a:lnTo>
                  <a:lnTo>
                    <a:pt x="327" y="481"/>
                  </a:lnTo>
                  <a:close/>
                  <a:moveTo>
                    <a:pt x="496" y="506"/>
                  </a:moveTo>
                  <a:lnTo>
                    <a:pt x="497" y="506"/>
                  </a:lnTo>
                  <a:lnTo>
                    <a:pt x="497" y="506"/>
                  </a:lnTo>
                  <a:lnTo>
                    <a:pt x="497" y="506"/>
                  </a:lnTo>
                  <a:lnTo>
                    <a:pt x="497" y="506"/>
                  </a:lnTo>
                  <a:lnTo>
                    <a:pt x="496" y="504"/>
                  </a:lnTo>
                  <a:lnTo>
                    <a:pt x="496" y="504"/>
                  </a:lnTo>
                  <a:lnTo>
                    <a:pt x="496" y="504"/>
                  </a:lnTo>
                  <a:lnTo>
                    <a:pt x="496" y="504"/>
                  </a:lnTo>
                  <a:lnTo>
                    <a:pt x="496" y="504"/>
                  </a:lnTo>
                  <a:lnTo>
                    <a:pt x="496" y="504"/>
                  </a:lnTo>
                  <a:lnTo>
                    <a:pt x="496" y="506"/>
                  </a:lnTo>
                  <a:lnTo>
                    <a:pt x="496" y="506"/>
                  </a:lnTo>
                  <a:close/>
                  <a:moveTo>
                    <a:pt x="325" y="510"/>
                  </a:moveTo>
                  <a:lnTo>
                    <a:pt x="325" y="512"/>
                  </a:lnTo>
                  <a:lnTo>
                    <a:pt x="325" y="510"/>
                  </a:lnTo>
                  <a:lnTo>
                    <a:pt x="325" y="510"/>
                  </a:lnTo>
                  <a:lnTo>
                    <a:pt x="325" y="508"/>
                  </a:lnTo>
                  <a:lnTo>
                    <a:pt x="325" y="508"/>
                  </a:lnTo>
                  <a:lnTo>
                    <a:pt x="325" y="508"/>
                  </a:lnTo>
                  <a:lnTo>
                    <a:pt x="325" y="508"/>
                  </a:lnTo>
                  <a:lnTo>
                    <a:pt x="323" y="506"/>
                  </a:lnTo>
                  <a:lnTo>
                    <a:pt x="323" y="506"/>
                  </a:lnTo>
                  <a:lnTo>
                    <a:pt x="321" y="506"/>
                  </a:lnTo>
                  <a:lnTo>
                    <a:pt x="323" y="508"/>
                  </a:lnTo>
                  <a:lnTo>
                    <a:pt x="323" y="508"/>
                  </a:lnTo>
                  <a:lnTo>
                    <a:pt x="321" y="508"/>
                  </a:lnTo>
                  <a:lnTo>
                    <a:pt x="321" y="508"/>
                  </a:lnTo>
                  <a:lnTo>
                    <a:pt x="321" y="510"/>
                  </a:lnTo>
                  <a:lnTo>
                    <a:pt x="323" y="510"/>
                  </a:lnTo>
                  <a:lnTo>
                    <a:pt x="323" y="510"/>
                  </a:lnTo>
                  <a:lnTo>
                    <a:pt x="325" y="510"/>
                  </a:lnTo>
                  <a:lnTo>
                    <a:pt x="325" y="510"/>
                  </a:lnTo>
                  <a:lnTo>
                    <a:pt x="325" y="510"/>
                  </a:lnTo>
                  <a:close/>
                  <a:moveTo>
                    <a:pt x="227" y="515"/>
                  </a:moveTo>
                  <a:lnTo>
                    <a:pt x="227" y="515"/>
                  </a:lnTo>
                  <a:lnTo>
                    <a:pt x="227" y="515"/>
                  </a:lnTo>
                  <a:lnTo>
                    <a:pt x="225" y="515"/>
                  </a:lnTo>
                  <a:lnTo>
                    <a:pt x="225" y="513"/>
                  </a:lnTo>
                  <a:lnTo>
                    <a:pt x="225" y="513"/>
                  </a:lnTo>
                  <a:lnTo>
                    <a:pt x="223" y="513"/>
                  </a:lnTo>
                  <a:lnTo>
                    <a:pt x="223" y="515"/>
                  </a:lnTo>
                  <a:lnTo>
                    <a:pt x="223" y="515"/>
                  </a:lnTo>
                  <a:lnTo>
                    <a:pt x="223" y="515"/>
                  </a:lnTo>
                  <a:lnTo>
                    <a:pt x="223" y="515"/>
                  </a:lnTo>
                  <a:lnTo>
                    <a:pt x="223" y="515"/>
                  </a:lnTo>
                  <a:lnTo>
                    <a:pt x="223" y="515"/>
                  </a:lnTo>
                  <a:lnTo>
                    <a:pt x="223" y="515"/>
                  </a:lnTo>
                  <a:lnTo>
                    <a:pt x="223" y="517"/>
                  </a:lnTo>
                  <a:lnTo>
                    <a:pt x="223" y="517"/>
                  </a:lnTo>
                  <a:lnTo>
                    <a:pt x="225" y="517"/>
                  </a:lnTo>
                  <a:lnTo>
                    <a:pt x="225" y="517"/>
                  </a:lnTo>
                  <a:lnTo>
                    <a:pt x="227" y="517"/>
                  </a:lnTo>
                  <a:lnTo>
                    <a:pt x="227" y="515"/>
                  </a:lnTo>
                  <a:lnTo>
                    <a:pt x="227" y="515"/>
                  </a:lnTo>
                  <a:lnTo>
                    <a:pt x="227" y="515"/>
                  </a:lnTo>
                  <a:close/>
                  <a:moveTo>
                    <a:pt x="225" y="525"/>
                  </a:moveTo>
                  <a:lnTo>
                    <a:pt x="227" y="525"/>
                  </a:lnTo>
                  <a:lnTo>
                    <a:pt x="229" y="527"/>
                  </a:lnTo>
                  <a:lnTo>
                    <a:pt x="231" y="527"/>
                  </a:lnTo>
                  <a:lnTo>
                    <a:pt x="231" y="529"/>
                  </a:lnTo>
                  <a:lnTo>
                    <a:pt x="231" y="529"/>
                  </a:lnTo>
                  <a:lnTo>
                    <a:pt x="231" y="529"/>
                  </a:lnTo>
                  <a:lnTo>
                    <a:pt x="232" y="529"/>
                  </a:lnTo>
                  <a:lnTo>
                    <a:pt x="232" y="529"/>
                  </a:lnTo>
                  <a:lnTo>
                    <a:pt x="232" y="527"/>
                  </a:lnTo>
                  <a:lnTo>
                    <a:pt x="232" y="527"/>
                  </a:lnTo>
                  <a:lnTo>
                    <a:pt x="232" y="527"/>
                  </a:lnTo>
                  <a:lnTo>
                    <a:pt x="232" y="527"/>
                  </a:lnTo>
                  <a:lnTo>
                    <a:pt x="231" y="527"/>
                  </a:lnTo>
                  <a:lnTo>
                    <a:pt x="231" y="527"/>
                  </a:lnTo>
                  <a:lnTo>
                    <a:pt x="229" y="525"/>
                  </a:lnTo>
                  <a:lnTo>
                    <a:pt x="225" y="525"/>
                  </a:lnTo>
                  <a:lnTo>
                    <a:pt x="225" y="525"/>
                  </a:lnTo>
                  <a:close/>
                  <a:moveTo>
                    <a:pt x="342" y="578"/>
                  </a:moveTo>
                  <a:lnTo>
                    <a:pt x="344" y="578"/>
                  </a:lnTo>
                  <a:lnTo>
                    <a:pt x="344" y="578"/>
                  </a:lnTo>
                  <a:lnTo>
                    <a:pt x="346" y="578"/>
                  </a:lnTo>
                  <a:lnTo>
                    <a:pt x="346" y="576"/>
                  </a:lnTo>
                  <a:lnTo>
                    <a:pt x="346" y="576"/>
                  </a:lnTo>
                  <a:lnTo>
                    <a:pt x="346" y="574"/>
                  </a:lnTo>
                  <a:lnTo>
                    <a:pt x="346" y="574"/>
                  </a:lnTo>
                  <a:lnTo>
                    <a:pt x="344" y="574"/>
                  </a:lnTo>
                  <a:lnTo>
                    <a:pt x="342" y="574"/>
                  </a:lnTo>
                  <a:lnTo>
                    <a:pt x="342" y="574"/>
                  </a:lnTo>
                  <a:lnTo>
                    <a:pt x="342" y="574"/>
                  </a:lnTo>
                  <a:lnTo>
                    <a:pt x="342" y="576"/>
                  </a:lnTo>
                  <a:lnTo>
                    <a:pt x="342" y="576"/>
                  </a:lnTo>
                  <a:lnTo>
                    <a:pt x="342" y="576"/>
                  </a:lnTo>
                  <a:lnTo>
                    <a:pt x="342" y="576"/>
                  </a:lnTo>
                  <a:lnTo>
                    <a:pt x="342" y="576"/>
                  </a:lnTo>
                  <a:lnTo>
                    <a:pt x="342" y="576"/>
                  </a:lnTo>
                  <a:lnTo>
                    <a:pt x="342" y="578"/>
                  </a:lnTo>
                  <a:close/>
                  <a:moveTo>
                    <a:pt x="340" y="585"/>
                  </a:moveTo>
                  <a:lnTo>
                    <a:pt x="340" y="585"/>
                  </a:lnTo>
                  <a:lnTo>
                    <a:pt x="340" y="585"/>
                  </a:lnTo>
                  <a:lnTo>
                    <a:pt x="342" y="585"/>
                  </a:lnTo>
                  <a:lnTo>
                    <a:pt x="342" y="585"/>
                  </a:lnTo>
                  <a:lnTo>
                    <a:pt x="342" y="585"/>
                  </a:lnTo>
                  <a:lnTo>
                    <a:pt x="344" y="585"/>
                  </a:lnTo>
                  <a:lnTo>
                    <a:pt x="344" y="585"/>
                  </a:lnTo>
                  <a:lnTo>
                    <a:pt x="344" y="583"/>
                  </a:lnTo>
                  <a:lnTo>
                    <a:pt x="344" y="583"/>
                  </a:lnTo>
                  <a:lnTo>
                    <a:pt x="344" y="583"/>
                  </a:lnTo>
                  <a:lnTo>
                    <a:pt x="344" y="583"/>
                  </a:lnTo>
                  <a:lnTo>
                    <a:pt x="342" y="583"/>
                  </a:lnTo>
                  <a:lnTo>
                    <a:pt x="342" y="583"/>
                  </a:lnTo>
                  <a:lnTo>
                    <a:pt x="340" y="583"/>
                  </a:lnTo>
                  <a:lnTo>
                    <a:pt x="340" y="585"/>
                  </a:lnTo>
                  <a:close/>
                  <a:moveTo>
                    <a:pt x="545" y="595"/>
                  </a:moveTo>
                  <a:lnTo>
                    <a:pt x="545" y="597"/>
                  </a:lnTo>
                  <a:lnTo>
                    <a:pt x="545" y="597"/>
                  </a:lnTo>
                  <a:lnTo>
                    <a:pt x="545" y="597"/>
                  </a:lnTo>
                  <a:lnTo>
                    <a:pt x="545" y="597"/>
                  </a:lnTo>
                  <a:lnTo>
                    <a:pt x="545" y="597"/>
                  </a:lnTo>
                  <a:lnTo>
                    <a:pt x="545" y="599"/>
                  </a:lnTo>
                  <a:lnTo>
                    <a:pt x="545" y="599"/>
                  </a:lnTo>
                  <a:lnTo>
                    <a:pt x="547" y="599"/>
                  </a:lnTo>
                  <a:lnTo>
                    <a:pt x="547" y="599"/>
                  </a:lnTo>
                  <a:lnTo>
                    <a:pt x="549" y="599"/>
                  </a:lnTo>
                  <a:lnTo>
                    <a:pt x="547" y="597"/>
                  </a:lnTo>
                  <a:lnTo>
                    <a:pt x="547" y="597"/>
                  </a:lnTo>
                  <a:lnTo>
                    <a:pt x="547" y="597"/>
                  </a:lnTo>
                  <a:lnTo>
                    <a:pt x="547" y="595"/>
                  </a:lnTo>
                  <a:lnTo>
                    <a:pt x="547" y="593"/>
                  </a:lnTo>
                  <a:lnTo>
                    <a:pt x="545" y="593"/>
                  </a:lnTo>
                  <a:lnTo>
                    <a:pt x="545" y="593"/>
                  </a:lnTo>
                  <a:lnTo>
                    <a:pt x="545" y="593"/>
                  </a:lnTo>
                  <a:lnTo>
                    <a:pt x="545" y="593"/>
                  </a:lnTo>
                  <a:lnTo>
                    <a:pt x="543" y="595"/>
                  </a:lnTo>
                  <a:lnTo>
                    <a:pt x="543" y="595"/>
                  </a:lnTo>
                  <a:lnTo>
                    <a:pt x="543" y="595"/>
                  </a:lnTo>
                  <a:lnTo>
                    <a:pt x="543" y="595"/>
                  </a:lnTo>
                  <a:lnTo>
                    <a:pt x="545" y="595"/>
                  </a:lnTo>
                  <a:lnTo>
                    <a:pt x="545" y="595"/>
                  </a:lnTo>
                  <a:close/>
                  <a:moveTo>
                    <a:pt x="543" y="601"/>
                  </a:moveTo>
                  <a:lnTo>
                    <a:pt x="543" y="601"/>
                  </a:lnTo>
                  <a:lnTo>
                    <a:pt x="543" y="601"/>
                  </a:lnTo>
                  <a:lnTo>
                    <a:pt x="543" y="602"/>
                  </a:lnTo>
                  <a:lnTo>
                    <a:pt x="545" y="602"/>
                  </a:lnTo>
                  <a:lnTo>
                    <a:pt x="545" y="602"/>
                  </a:lnTo>
                  <a:lnTo>
                    <a:pt x="545" y="602"/>
                  </a:lnTo>
                  <a:lnTo>
                    <a:pt x="547" y="601"/>
                  </a:lnTo>
                  <a:lnTo>
                    <a:pt x="547" y="601"/>
                  </a:lnTo>
                  <a:lnTo>
                    <a:pt x="545" y="601"/>
                  </a:lnTo>
                  <a:lnTo>
                    <a:pt x="545" y="601"/>
                  </a:lnTo>
                  <a:lnTo>
                    <a:pt x="545" y="601"/>
                  </a:lnTo>
                  <a:lnTo>
                    <a:pt x="543" y="599"/>
                  </a:lnTo>
                  <a:lnTo>
                    <a:pt x="543" y="599"/>
                  </a:lnTo>
                  <a:lnTo>
                    <a:pt x="543" y="599"/>
                  </a:lnTo>
                  <a:lnTo>
                    <a:pt x="543" y="597"/>
                  </a:lnTo>
                  <a:lnTo>
                    <a:pt x="541" y="597"/>
                  </a:lnTo>
                  <a:lnTo>
                    <a:pt x="541" y="597"/>
                  </a:lnTo>
                  <a:lnTo>
                    <a:pt x="541" y="599"/>
                  </a:lnTo>
                  <a:lnTo>
                    <a:pt x="543" y="601"/>
                  </a:lnTo>
                  <a:close/>
                  <a:moveTo>
                    <a:pt x="492" y="610"/>
                  </a:moveTo>
                  <a:lnTo>
                    <a:pt x="492" y="608"/>
                  </a:lnTo>
                  <a:lnTo>
                    <a:pt x="492" y="608"/>
                  </a:lnTo>
                  <a:lnTo>
                    <a:pt x="490" y="608"/>
                  </a:lnTo>
                  <a:lnTo>
                    <a:pt x="490" y="610"/>
                  </a:lnTo>
                  <a:lnTo>
                    <a:pt x="492" y="612"/>
                  </a:lnTo>
                  <a:lnTo>
                    <a:pt x="492" y="614"/>
                  </a:lnTo>
                  <a:lnTo>
                    <a:pt x="494" y="616"/>
                  </a:lnTo>
                  <a:lnTo>
                    <a:pt x="494" y="614"/>
                  </a:lnTo>
                  <a:lnTo>
                    <a:pt x="494" y="614"/>
                  </a:lnTo>
                  <a:lnTo>
                    <a:pt x="494" y="612"/>
                  </a:lnTo>
                  <a:lnTo>
                    <a:pt x="492" y="610"/>
                  </a:lnTo>
                  <a:close/>
                  <a:moveTo>
                    <a:pt x="337" y="636"/>
                  </a:moveTo>
                  <a:lnTo>
                    <a:pt x="337" y="636"/>
                  </a:lnTo>
                  <a:lnTo>
                    <a:pt x="337" y="636"/>
                  </a:lnTo>
                  <a:lnTo>
                    <a:pt x="337" y="635"/>
                  </a:lnTo>
                  <a:lnTo>
                    <a:pt x="335" y="633"/>
                  </a:lnTo>
                  <a:lnTo>
                    <a:pt x="335" y="633"/>
                  </a:lnTo>
                  <a:lnTo>
                    <a:pt x="335" y="635"/>
                  </a:lnTo>
                  <a:lnTo>
                    <a:pt x="333" y="635"/>
                  </a:lnTo>
                  <a:lnTo>
                    <a:pt x="333" y="636"/>
                  </a:lnTo>
                  <a:lnTo>
                    <a:pt x="335" y="636"/>
                  </a:lnTo>
                  <a:lnTo>
                    <a:pt x="335" y="638"/>
                  </a:lnTo>
                  <a:lnTo>
                    <a:pt x="337" y="638"/>
                  </a:lnTo>
                  <a:lnTo>
                    <a:pt x="337" y="636"/>
                  </a:lnTo>
                  <a:close/>
                  <a:moveTo>
                    <a:pt x="503" y="640"/>
                  </a:moveTo>
                  <a:lnTo>
                    <a:pt x="503" y="640"/>
                  </a:lnTo>
                  <a:lnTo>
                    <a:pt x="501" y="640"/>
                  </a:lnTo>
                  <a:lnTo>
                    <a:pt x="501" y="642"/>
                  </a:lnTo>
                  <a:lnTo>
                    <a:pt x="501" y="642"/>
                  </a:lnTo>
                  <a:lnTo>
                    <a:pt x="501" y="642"/>
                  </a:lnTo>
                  <a:lnTo>
                    <a:pt x="503" y="642"/>
                  </a:lnTo>
                  <a:lnTo>
                    <a:pt x="503" y="642"/>
                  </a:lnTo>
                  <a:lnTo>
                    <a:pt x="503" y="642"/>
                  </a:lnTo>
                  <a:lnTo>
                    <a:pt x="503" y="642"/>
                  </a:lnTo>
                  <a:lnTo>
                    <a:pt x="503" y="642"/>
                  </a:lnTo>
                  <a:lnTo>
                    <a:pt x="503" y="640"/>
                  </a:lnTo>
                  <a:close/>
                  <a:moveTo>
                    <a:pt x="310" y="644"/>
                  </a:moveTo>
                  <a:lnTo>
                    <a:pt x="310" y="642"/>
                  </a:lnTo>
                  <a:lnTo>
                    <a:pt x="310" y="642"/>
                  </a:lnTo>
                  <a:lnTo>
                    <a:pt x="310" y="642"/>
                  </a:lnTo>
                  <a:lnTo>
                    <a:pt x="308" y="642"/>
                  </a:lnTo>
                  <a:lnTo>
                    <a:pt x="308" y="644"/>
                  </a:lnTo>
                  <a:lnTo>
                    <a:pt x="308" y="644"/>
                  </a:lnTo>
                  <a:lnTo>
                    <a:pt x="308" y="646"/>
                  </a:lnTo>
                  <a:lnTo>
                    <a:pt x="308" y="646"/>
                  </a:lnTo>
                  <a:lnTo>
                    <a:pt x="308" y="648"/>
                  </a:lnTo>
                  <a:lnTo>
                    <a:pt x="308" y="648"/>
                  </a:lnTo>
                  <a:lnTo>
                    <a:pt x="310" y="648"/>
                  </a:lnTo>
                  <a:lnTo>
                    <a:pt x="312" y="648"/>
                  </a:lnTo>
                  <a:lnTo>
                    <a:pt x="312" y="646"/>
                  </a:lnTo>
                  <a:lnTo>
                    <a:pt x="310" y="644"/>
                  </a:lnTo>
                  <a:lnTo>
                    <a:pt x="310" y="644"/>
                  </a:lnTo>
                  <a:lnTo>
                    <a:pt x="310" y="644"/>
                  </a:lnTo>
                  <a:close/>
                  <a:moveTo>
                    <a:pt x="497" y="642"/>
                  </a:moveTo>
                  <a:lnTo>
                    <a:pt x="496" y="642"/>
                  </a:lnTo>
                  <a:lnTo>
                    <a:pt x="496" y="644"/>
                  </a:lnTo>
                  <a:lnTo>
                    <a:pt x="496" y="644"/>
                  </a:lnTo>
                  <a:lnTo>
                    <a:pt x="494" y="644"/>
                  </a:lnTo>
                  <a:lnTo>
                    <a:pt x="494" y="644"/>
                  </a:lnTo>
                  <a:lnTo>
                    <a:pt x="494" y="644"/>
                  </a:lnTo>
                  <a:lnTo>
                    <a:pt x="494" y="646"/>
                  </a:lnTo>
                  <a:lnTo>
                    <a:pt x="494" y="646"/>
                  </a:lnTo>
                  <a:lnTo>
                    <a:pt x="494" y="646"/>
                  </a:lnTo>
                  <a:lnTo>
                    <a:pt x="494" y="646"/>
                  </a:lnTo>
                  <a:lnTo>
                    <a:pt x="494" y="646"/>
                  </a:lnTo>
                  <a:lnTo>
                    <a:pt x="494" y="646"/>
                  </a:lnTo>
                  <a:lnTo>
                    <a:pt x="494" y="648"/>
                  </a:lnTo>
                  <a:lnTo>
                    <a:pt x="494" y="648"/>
                  </a:lnTo>
                  <a:lnTo>
                    <a:pt x="496" y="648"/>
                  </a:lnTo>
                  <a:lnTo>
                    <a:pt x="496" y="646"/>
                  </a:lnTo>
                  <a:lnTo>
                    <a:pt x="496" y="646"/>
                  </a:lnTo>
                  <a:lnTo>
                    <a:pt x="497" y="644"/>
                  </a:lnTo>
                  <a:lnTo>
                    <a:pt x="497" y="644"/>
                  </a:lnTo>
                  <a:lnTo>
                    <a:pt x="497" y="644"/>
                  </a:lnTo>
                  <a:lnTo>
                    <a:pt x="497" y="642"/>
                  </a:lnTo>
                  <a:close/>
                  <a:moveTo>
                    <a:pt x="503" y="646"/>
                  </a:moveTo>
                  <a:lnTo>
                    <a:pt x="503" y="646"/>
                  </a:lnTo>
                  <a:lnTo>
                    <a:pt x="503" y="648"/>
                  </a:lnTo>
                  <a:lnTo>
                    <a:pt x="503" y="648"/>
                  </a:lnTo>
                  <a:lnTo>
                    <a:pt x="505" y="648"/>
                  </a:lnTo>
                  <a:lnTo>
                    <a:pt x="505" y="648"/>
                  </a:lnTo>
                  <a:lnTo>
                    <a:pt x="505" y="648"/>
                  </a:lnTo>
                  <a:lnTo>
                    <a:pt x="505" y="646"/>
                  </a:lnTo>
                  <a:lnTo>
                    <a:pt x="505" y="646"/>
                  </a:lnTo>
                  <a:lnTo>
                    <a:pt x="505" y="644"/>
                  </a:lnTo>
                  <a:lnTo>
                    <a:pt x="505" y="644"/>
                  </a:lnTo>
                  <a:lnTo>
                    <a:pt x="503" y="644"/>
                  </a:lnTo>
                  <a:lnTo>
                    <a:pt x="503" y="646"/>
                  </a:lnTo>
                  <a:lnTo>
                    <a:pt x="503" y="646"/>
                  </a:lnTo>
                  <a:close/>
                  <a:moveTo>
                    <a:pt x="496" y="654"/>
                  </a:moveTo>
                  <a:lnTo>
                    <a:pt x="496" y="654"/>
                  </a:lnTo>
                  <a:lnTo>
                    <a:pt x="494" y="654"/>
                  </a:lnTo>
                  <a:lnTo>
                    <a:pt x="494" y="655"/>
                  </a:lnTo>
                  <a:lnTo>
                    <a:pt x="494" y="655"/>
                  </a:lnTo>
                  <a:lnTo>
                    <a:pt x="496" y="655"/>
                  </a:lnTo>
                  <a:lnTo>
                    <a:pt x="496" y="657"/>
                  </a:lnTo>
                  <a:lnTo>
                    <a:pt x="497" y="655"/>
                  </a:lnTo>
                  <a:lnTo>
                    <a:pt x="497" y="655"/>
                  </a:lnTo>
                  <a:lnTo>
                    <a:pt x="497" y="654"/>
                  </a:lnTo>
                  <a:lnTo>
                    <a:pt x="497" y="654"/>
                  </a:lnTo>
                  <a:lnTo>
                    <a:pt x="496" y="652"/>
                  </a:lnTo>
                  <a:lnTo>
                    <a:pt x="496" y="654"/>
                  </a:lnTo>
                  <a:close/>
                  <a:moveTo>
                    <a:pt x="217" y="657"/>
                  </a:moveTo>
                  <a:lnTo>
                    <a:pt x="217" y="655"/>
                  </a:lnTo>
                  <a:lnTo>
                    <a:pt x="217" y="655"/>
                  </a:lnTo>
                  <a:lnTo>
                    <a:pt x="217" y="655"/>
                  </a:lnTo>
                  <a:lnTo>
                    <a:pt x="215" y="655"/>
                  </a:lnTo>
                  <a:lnTo>
                    <a:pt x="215" y="655"/>
                  </a:lnTo>
                  <a:lnTo>
                    <a:pt x="217" y="655"/>
                  </a:lnTo>
                  <a:lnTo>
                    <a:pt x="217" y="655"/>
                  </a:lnTo>
                  <a:lnTo>
                    <a:pt x="215" y="655"/>
                  </a:lnTo>
                  <a:lnTo>
                    <a:pt x="215" y="657"/>
                  </a:lnTo>
                  <a:lnTo>
                    <a:pt x="215" y="655"/>
                  </a:lnTo>
                  <a:lnTo>
                    <a:pt x="215" y="655"/>
                  </a:lnTo>
                  <a:lnTo>
                    <a:pt x="215" y="655"/>
                  </a:lnTo>
                  <a:lnTo>
                    <a:pt x="215" y="655"/>
                  </a:lnTo>
                  <a:lnTo>
                    <a:pt x="213" y="655"/>
                  </a:lnTo>
                  <a:lnTo>
                    <a:pt x="213" y="655"/>
                  </a:lnTo>
                  <a:lnTo>
                    <a:pt x="213" y="655"/>
                  </a:lnTo>
                  <a:lnTo>
                    <a:pt x="213" y="655"/>
                  </a:lnTo>
                  <a:lnTo>
                    <a:pt x="213" y="657"/>
                  </a:lnTo>
                  <a:lnTo>
                    <a:pt x="213" y="657"/>
                  </a:lnTo>
                  <a:lnTo>
                    <a:pt x="215" y="657"/>
                  </a:lnTo>
                  <a:lnTo>
                    <a:pt x="215" y="657"/>
                  </a:lnTo>
                  <a:lnTo>
                    <a:pt x="217" y="657"/>
                  </a:lnTo>
                  <a:lnTo>
                    <a:pt x="217" y="657"/>
                  </a:lnTo>
                  <a:lnTo>
                    <a:pt x="217" y="657"/>
                  </a:lnTo>
                  <a:lnTo>
                    <a:pt x="217" y="657"/>
                  </a:lnTo>
                  <a:lnTo>
                    <a:pt x="217" y="657"/>
                  </a:lnTo>
                  <a:lnTo>
                    <a:pt x="217" y="657"/>
                  </a:lnTo>
                  <a:close/>
                  <a:moveTo>
                    <a:pt x="530" y="663"/>
                  </a:moveTo>
                  <a:lnTo>
                    <a:pt x="530" y="663"/>
                  </a:lnTo>
                  <a:lnTo>
                    <a:pt x="530" y="663"/>
                  </a:lnTo>
                  <a:lnTo>
                    <a:pt x="532" y="665"/>
                  </a:lnTo>
                  <a:lnTo>
                    <a:pt x="530" y="665"/>
                  </a:lnTo>
                  <a:lnTo>
                    <a:pt x="532" y="665"/>
                  </a:lnTo>
                  <a:lnTo>
                    <a:pt x="532" y="665"/>
                  </a:lnTo>
                  <a:lnTo>
                    <a:pt x="532" y="665"/>
                  </a:lnTo>
                  <a:lnTo>
                    <a:pt x="532" y="667"/>
                  </a:lnTo>
                  <a:lnTo>
                    <a:pt x="532" y="667"/>
                  </a:lnTo>
                  <a:lnTo>
                    <a:pt x="533" y="665"/>
                  </a:lnTo>
                  <a:lnTo>
                    <a:pt x="533" y="665"/>
                  </a:lnTo>
                  <a:lnTo>
                    <a:pt x="533" y="665"/>
                  </a:lnTo>
                  <a:lnTo>
                    <a:pt x="533" y="663"/>
                  </a:lnTo>
                  <a:lnTo>
                    <a:pt x="533" y="663"/>
                  </a:lnTo>
                  <a:lnTo>
                    <a:pt x="535" y="663"/>
                  </a:lnTo>
                  <a:lnTo>
                    <a:pt x="533" y="663"/>
                  </a:lnTo>
                  <a:lnTo>
                    <a:pt x="533" y="661"/>
                  </a:lnTo>
                  <a:lnTo>
                    <a:pt x="533" y="661"/>
                  </a:lnTo>
                  <a:lnTo>
                    <a:pt x="533" y="661"/>
                  </a:lnTo>
                  <a:lnTo>
                    <a:pt x="532" y="661"/>
                  </a:lnTo>
                  <a:lnTo>
                    <a:pt x="532" y="661"/>
                  </a:lnTo>
                  <a:lnTo>
                    <a:pt x="532" y="661"/>
                  </a:lnTo>
                  <a:lnTo>
                    <a:pt x="530" y="661"/>
                  </a:lnTo>
                  <a:lnTo>
                    <a:pt x="530" y="661"/>
                  </a:lnTo>
                  <a:lnTo>
                    <a:pt x="530" y="661"/>
                  </a:lnTo>
                  <a:lnTo>
                    <a:pt x="530" y="661"/>
                  </a:lnTo>
                  <a:lnTo>
                    <a:pt x="530" y="659"/>
                  </a:lnTo>
                  <a:lnTo>
                    <a:pt x="530" y="659"/>
                  </a:lnTo>
                  <a:lnTo>
                    <a:pt x="530" y="661"/>
                  </a:lnTo>
                  <a:lnTo>
                    <a:pt x="530" y="661"/>
                  </a:lnTo>
                  <a:lnTo>
                    <a:pt x="530" y="663"/>
                  </a:lnTo>
                  <a:close/>
                  <a:moveTo>
                    <a:pt x="422" y="672"/>
                  </a:moveTo>
                  <a:lnTo>
                    <a:pt x="422" y="672"/>
                  </a:lnTo>
                  <a:lnTo>
                    <a:pt x="422" y="674"/>
                  </a:lnTo>
                  <a:lnTo>
                    <a:pt x="422" y="674"/>
                  </a:lnTo>
                  <a:lnTo>
                    <a:pt x="422" y="674"/>
                  </a:lnTo>
                  <a:lnTo>
                    <a:pt x="422" y="674"/>
                  </a:lnTo>
                  <a:lnTo>
                    <a:pt x="422" y="674"/>
                  </a:lnTo>
                  <a:lnTo>
                    <a:pt x="420" y="674"/>
                  </a:lnTo>
                  <a:lnTo>
                    <a:pt x="420" y="674"/>
                  </a:lnTo>
                  <a:lnTo>
                    <a:pt x="420" y="674"/>
                  </a:lnTo>
                  <a:lnTo>
                    <a:pt x="420" y="676"/>
                  </a:lnTo>
                  <a:lnTo>
                    <a:pt x="420" y="676"/>
                  </a:lnTo>
                  <a:lnTo>
                    <a:pt x="420" y="676"/>
                  </a:lnTo>
                  <a:lnTo>
                    <a:pt x="420" y="676"/>
                  </a:lnTo>
                  <a:lnTo>
                    <a:pt x="420" y="676"/>
                  </a:lnTo>
                  <a:lnTo>
                    <a:pt x="422" y="676"/>
                  </a:lnTo>
                  <a:lnTo>
                    <a:pt x="422" y="676"/>
                  </a:lnTo>
                  <a:lnTo>
                    <a:pt x="424" y="676"/>
                  </a:lnTo>
                  <a:lnTo>
                    <a:pt x="424" y="676"/>
                  </a:lnTo>
                  <a:lnTo>
                    <a:pt x="424" y="674"/>
                  </a:lnTo>
                  <a:lnTo>
                    <a:pt x="422" y="672"/>
                  </a:lnTo>
                  <a:close/>
                  <a:moveTo>
                    <a:pt x="268" y="699"/>
                  </a:moveTo>
                  <a:lnTo>
                    <a:pt x="270" y="699"/>
                  </a:lnTo>
                  <a:lnTo>
                    <a:pt x="270" y="697"/>
                  </a:lnTo>
                  <a:lnTo>
                    <a:pt x="270" y="697"/>
                  </a:lnTo>
                  <a:lnTo>
                    <a:pt x="270" y="697"/>
                  </a:lnTo>
                  <a:lnTo>
                    <a:pt x="270" y="697"/>
                  </a:lnTo>
                  <a:lnTo>
                    <a:pt x="268" y="697"/>
                  </a:lnTo>
                  <a:lnTo>
                    <a:pt x="268" y="699"/>
                  </a:lnTo>
                  <a:lnTo>
                    <a:pt x="268" y="699"/>
                  </a:lnTo>
                  <a:lnTo>
                    <a:pt x="268" y="699"/>
                  </a:lnTo>
                  <a:lnTo>
                    <a:pt x="268" y="699"/>
                  </a:lnTo>
                  <a:close/>
                  <a:moveTo>
                    <a:pt x="511" y="722"/>
                  </a:moveTo>
                  <a:lnTo>
                    <a:pt x="509" y="725"/>
                  </a:lnTo>
                  <a:lnTo>
                    <a:pt x="509" y="725"/>
                  </a:lnTo>
                  <a:lnTo>
                    <a:pt x="509" y="725"/>
                  </a:lnTo>
                  <a:lnTo>
                    <a:pt x="511" y="725"/>
                  </a:lnTo>
                  <a:lnTo>
                    <a:pt x="511" y="725"/>
                  </a:lnTo>
                  <a:lnTo>
                    <a:pt x="511" y="724"/>
                  </a:lnTo>
                  <a:lnTo>
                    <a:pt x="513" y="724"/>
                  </a:lnTo>
                  <a:lnTo>
                    <a:pt x="511" y="724"/>
                  </a:lnTo>
                  <a:lnTo>
                    <a:pt x="513" y="724"/>
                  </a:lnTo>
                  <a:lnTo>
                    <a:pt x="513" y="722"/>
                  </a:lnTo>
                  <a:lnTo>
                    <a:pt x="513" y="722"/>
                  </a:lnTo>
                  <a:lnTo>
                    <a:pt x="513" y="722"/>
                  </a:lnTo>
                  <a:lnTo>
                    <a:pt x="511" y="722"/>
                  </a:lnTo>
                  <a:close/>
                  <a:moveTo>
                    <a:pt x="9" y="896"/>
                  </a:moveTo>
                  <a:lnTo>
                    <a:pt x="7" y="896"/>
                  </a:lnTo>
                  <a:lnTo>
                    <a:pt x="7" y="896"/>
                  </a:lnTo>
                  <a:lnTo>
                    <a:pt x="7" y="898"/>
                  </a:lnTo>
                  <a:lnTo>
                    <a:pt x="7" y="898"/>
                  </a:lnTo>
                  <a:lnTo>
                    <a:pt x="9" y="898"/>
                  </a:lnTo>
                  <a:lnTo>
                    <a:pt x="11" y="898"/>
                  </a:lnTo>
                  <a:lnTo>
                    <a:pt x="11" y="898"/>
                  </a:lnTo>
                  <a:lnTo>
                    <a:pt x="11" y="896"/>
                  </a:lnTo>
                  <a:lnTo>
                    <a:pt x="9" y="896"/>
                  </a:lnTo>
                  <a:close/>
                  <a:moveTo>
                    <a:pt x="590" y="983"/>
                  </a:moveTo>
                  <a:lnTo>
                    <a:pt x="588" y="983"/>
                  </a:lnTo>
                  <a:lnTo>
                    <a:pt x="588" y="983"/>
                  </a:lnTo>
                  <a:lnTo>
                    <a:pt x="588" y="983"/>
                  </a:lnTo>
                  <a:lnTo>
                    <a:pt x="586" y="983"/>
                  </a:lnTo>
                  <a:lnTo>
                    <a:pt x="586" y="983"/>
                  </a:lnTo>
                  <a:lnTo>
                    <a:pt x="586" y="983"/>
                  </a:lnTo>
                  <a:lnTo>
                    <a:pt x="588" y="985"/>
                  </a:lnTo>
                  <a:lnTo>
                    <a:pt x="588" y="985"/>
                  </a:lnTo>
                  <a:lnTo>
                    <a:pt x="588" y="987"/>
                  </a:lnTo>
                  <a:lnTo>
                    <a:pt x="590" y="987"/>
                  </a:lnTo>
                  <a:lnTo>
                    <a:pt x="590" y="987"/>
                  </a:lnTo>
                  <a:lnTo>
                    <a:pt x="590" y="985"/>
                  </a:lnTo>
                  <a:lnTo>
                    <a:pt x="590" y="985"/>
                  </a:lnTo>
                  <a:lnTo>
                    <a:pt x="590" y="983"/>
                  </a:lnTo>
                  <a:lnTo>
                    <a:pt x="590" y="983"/>
                  </a:lnTo>
                  <a:close/>
                  <a:moveTo>
                    <a:pt x="327" y="1036"/>
                  </a:moveTo>
                  <a:lnTo>
                    <a:pt x="327" y="1036"/>
                  </a:lnTo>
                  <a:lnTo>
                    <a:pt x="325" y="1036"/>
                  </a:lnTo>
                  <a:lnTo>
                    <a:pt x="325" y="1038"/>
                  </a:lnTo>
                  <a:lnTo>
                    <a:pt x="325" y="1038"/>
                  </a:lnTo>
                  <a:lnTo>
                    <a:pt x="325" y="1038"/>
                  </a:lnTo>
                  <a:lnTo>
                    <a:pt x="327" y="1038"/>
                  </a:lnTo>
                  <a:lnTo>
                    <a:pt x="327" y="1038"/>
                  </a:lnTo>
                  <a:lnTo>
                    <a:pt x="327" y="1038"/>
                  </a:lnTo>
                  <a:lnTo>
                    <a:pt x="327" y="1036"/>
                  </a:lnTo>
                  <a:lnTo>
                    <a:pt x="327" y="1036"/>
                  </a:lnTo>
                  <a:close/>
                  <a:moveTo>
                    <a:pt x="327" y="1040"/>
                  </a:moveTo>
                  <a:lnTo>
                    <a:pt x="327" y="1040"/>
                  </a:lnTo>
                  <a:lnTo>
                    <a:pt x="329" y="1040"/>
                  </a:lnTo>
                  <a:lnTo>
                    <a:pt x="329" y="1038"/>
                  </a:lnTo>
                  <a:lnTo>
                    <a:pt x="329" y="1038"/>
                  </a:lnTo>
                  <a:lnTo>
                    <a:pt x="329" y="1038"/>
                  </a:lnTo>
                  <a:lnTo>
                    <a:pt x="329" y="1038"/>
                  </a:lnTo>
                  <a:lnTo>
                    <a:pt x="329" y="1038"/>
                  </a:lnTo>
                  <a:lnTo>
                    <a:pt x="329" y="1038"/>
                  </a:lnTo>
                  <a:lnTo>
                    <a:pt x="327" y="1038"/>
                  </a:lnTo>
                  <a:lnTo>
                    <a:pt x="327" y="1038"/>
                  </a:lnTo>
                  <a:lnTo>
                    <a:pt x="327" y="1040"/>
                  </a:lnTo>
                  <a:close/>
                  <a:moveTo>
                    <a:pt x="301" y="1044"/>
                  </a:moveTo>
                  <a:lnTo>
                    <a:pt x="301" y="1044"/>
                  </a:lnTo>
                  <a:lnTo>
                    <a:pt x="299" y="1044"/>
                  </a:lnTo>
                  <a:lnTo>
                    <a:pt x="299" y="1045"/>
                  </a:lnTo>
                  <a:lnTo>
                    <a:pt x="299" y="1045"/>
                  </a:lnTo>
                  <a:lnTo>
                    <a:pt x="299" y="1045"/>
                  </a:lnTo>
                  <a:lnTo>
                    <a:pt x="299" y="1047"/>
                  </a:lnTo>
                  <a:lnTo>
                    <a:pt x="301" y="1047"/>
                  </a:lnTo>
                  <a:lnTo>
                    <a:pt x="301" y="1045"/>
                  </a:lnTo>
                  <a:lnTo>
                    <a:pt x="301" y="1045"/>
                  </a:lnTo>
                  <a:lnTo>
                    <a:pt x="301" y="1045"/>
                  </a:lnTo>
                  <a:lnTo>
                    <a:pt x="301" y="1044"/>
                  </a:lnTo>
                  <a:close/>
                  <a:moveTo>
                    <a:pt x="320" y="1045"/>
                  </a:moveTo>
                  <a:lnTo>
                    <a:pt x="320" y="1044"/>
                  </a:lnTo>
                  <a:lnTo>
                    <a:pt x="320" y="1044"/>
                  </a:lnTo>
                  <a:lnTo>
                    <a:pt x="318" y="1045"/>
                  </a:lnTo>
                  <a:lnTo>
                    <a:pt x="318" y="1045"/>
                  </a:lnTo>
                  <a:lnTo>
                    <a:pt x="318" y="1044"/>
                  </a:lnTo>
                  <a:lnTo>
                    <a:pt x="320" y="1044"/>
                  </a:lnTo>
                  <a:lnTo>
                    <a:pt x="320" y="1044"/>
                  </a:lnTo>
                  <a:lnTo>
                    <a:pt x="320" y="1044"/>
                  </a:lnTo>
                  <a:lnTo>
                    <a:pt x="318" y="1044"/>
                  </a:lnTo>
                  <a:lnTo>
                    <a:pt x="318" y="1044"/>
                  </a:lnTo>
                  <a:lnTo>
                    <a:pt x="318" y="1044"/>
                  </a:lnTo>
                  <a:lnTo>
                    <a:pt x="318" y="1045"/>
                  </a:lnTo>
                  <a:lnTo>
                    <a:pt x="318" y="1045"/>
                  </a:lnTo>
                  <a:lnTo>
                    <a:pt x="318" y="1045"/>
                  </a:lnTo>
                  <a:lnTo>
                    <a:pt x="318" y="1045"/>
                  </a:lnTo>
                  <a:lnTo>
                    <a:pt x="318" y="1045"/>
                  </a:lnTo>
                  <a:lnTo>
                    <a:pt x="318" y="1045"/>
                  </a:lnTo>
                  <a:lnTo>
                    <a:pt x="318" y="1047"/>
                  </a:lnTo>
                  <a:lnTo>
                    <a:pt x="318" y="1047"/>
                  </a:lnTo>
                  <a:lnTo>
                    <a:pt x="316" y="1047"/>
                  </a:lnTo>
                  <a:lnTo>
                    <a:pt x="316" y="1047"/>
                  </a:lnTo>
                  <a:lnTo>
                    <a:pt x="316" y="1047"/>
                  </a:lnTo>
                  <a:lnTo>
                    <a:pt x="318" y="1047"/>
                  </a:lnTo>
                  <a:lnTo>
                    <a:pt x="318" y="1047"/>
                  </a:lnTo>
                  <a:lnTo>
                    <a:pt x="320" y="1047"/>
                  </a:lnTo>
                  <a:lnTo>
                    <a:pt x="320" y="1045"/>
                  </a:lnTo>
                  <a:lnTo>
                    <a:pt x="321" y="1045"/>
                  </a:lnTo>
                  <a:lnTo>
                    <a:pt x="321" y="1045"/>
                  </a:lnTo>
                  <a:lnTo>
                    <a:pt x="320" y="1045"/>
                  </a:lnTo>
                  <a:close/>
                  <a:moveTo>
                    <a:pt x="312" y="1049"/>
                  </a:moveTo>
                  <a:lnTo>
                    <a:pt x="310" y="1049"/>
                  </a:lnTo>
                  <a:lnTo>
                    <a:pt x="310" y="1049"/>
                  </a:lnTo>
                  <a:lnTo>
                    <a:pt x="310" y="1051"/>
                  </a:lnTo>
                  <a:lnTo>
                    <a:pt x="310" y="1051"/>
                  </a:lnTo>
                  <a:lnTo>
                    <a:pt x="310" y="1051"/>
                  </a:lnTo>
                  <a:lnTo>
                    <a:pt x="312" y="1051"/>
                  </a:lnTo>
                  <a:lnTo>
                    <a:pt x="312" y="1051"/>
                  </a:lnTo>
                  <a:lnTo>
                    <a:pt x="312" y="1049"/>
                  </a:lnTo>
                  <a:lnTo>
                    <a:pt x="312" y="1049"/>
                  </a:lnTo>
                  <a:lnTo>
                    <a:pt x="312" y="1049"/>
                  </a:lnTo>
                  <a:close/>
                  <a:moveTo>
                    <a:pt x="276" y="1068"/>
                  </a:moveTo>
                  <a:lnTo>
                    <a:pt x="274" y="1068"/>
                  </a:lnTo>
                  <a:lnTo>
                    <a:pt x="274" y="1068"/>
                  </a:lnTo>
                  <a:lnTo>
                    <a:pt x="272" y="1068"/>
                  </a:lnTo>
                  <a:lnTo>
                    <a:pt x="272" y="1070"/>
                  </a:lnTo>
                  <a:lnTo>
                    <a:pt x="274" y="1070"/>
                  </a:lnTo>
                  <a:lnTo>
                    <a:pt x="274" y="1070"/>
                  </a:lnTo>
                  <a:lnTo>
                    <a:pt x="274" y="1070"/>
                  </a:lnTo>
                  <a:lnTo>
                    <a:pt x="276" y="1070"/>
                  </a:lnTo>
                  <a:lnTo>
                    <a:pt x="276" y="1070"/>
                  </a:lnTo>
                  <a:lnTo>
                    <a:pt x="276" y="1070"/>
                  </a:lnTo>
                  <a:lnTo>
                    <a:pt x="276" y="1070"/>
                  </a:lnTo>
                  <a:lnTo>
                    <a:pt x="276" y="1068"/>
                  </a:lnTo>
                  <a:lnTo>
                    <a:pt x="276" y="1068"/>
                  </a:lnTo>
                  <a:lnTo>
                    <a:pt x="276" y="1068"/>
                  </a:lnTo>
                  <a:close/>
                  <a:moveTo>
                    <a:pt x="259" y="1076"/>
                  </a:moveTo>
                  <a:lnTo>
                    <a:pt x="257" y="1076"/>
                  </a:lnTo>
                  <a:lnTo>
                    <a:pt x="255" y="1078"/>
                  </a:lnTo>
                  <a:lnTo>
                    <a:pt x="255" y="1078"/>
                  </a:lnTo>
                  <a:lnTo>
                    <a:pt x="255" y="1078"/>
                  </a:lnTo>
                  <a:lnTo>
                    <a:pt x="255" y="1080"/>
                  </a:lnTo>
                  <a:lnTo>
                    <a:pt x="255" y="1080"/>
                  </a:lnTo>
                  <a:lnTo>
                    <a:pt x="255" y="1081"/>
                  </a:lnTo>
                  <a:lnTo>
                    <a:pt x="257" y="1081"/>
                  </a:lnTo>
                  <a:lnTo>
                    <a:pt x="257" y="1081"/>
                  </a:lnTo>
                  <a:lnTo>
                    <a:pt x="257" y="1081"/>
                  </a:lnTo>
                  <a:lnTo>
                    <a:pt x="257" y="1080"/>
                  </a:lnTo>
                  <a:lnTo>
                    <a:pt x="259" y="1080"/>
                  </a:lnTo>
                  <a:lnTo>
                    <a:pt x="259" y="1080"/>
                  </a:lnTo>
                  <a:lnTo>
                    <a:pt x="259" y="1078"/>
                  </a:lnTo>
                  <a:lnTo>
                    <a:pt x="259" y="1078"/>
                  </a:lnTo>
                  <a:lnTo>
                    <a:pt x="259" y="1078"/>
                  </a:lnTo>
                  <a:lnTo>
                    <a:pt x="259" y="1076"/>
                  </a:lnTo>
                  <a:close/>
                  <a:moveTo>
                    <a:pt x="575" y="1083"/>
                  </a:moveTo>
                  <a:lnTo>
                    <a:pt x="575" y="1081"/>
                  </a:lnTo>
                  <a:lnTo>
                    <a:pt x="575" y="1081"/>
                  </a:lnTo>
                  <a:lnTo>
                    <a:pt x="573" y="1081"/>
                  </a:lnTo>
                  <a:lnTo>
                    <a:pt x="573" y="1081"/>
                  </a:lnTo>
                  <a:lnTo>
                    <a:pt x="573" y="1083"/>
                  </a:lnTo>
                  <a:lnTo>
                    <a:pt x="573" y="1083"/>
                  </a:lnTo>
                  <a:lnTo>
                    <a:pt x="573" y="1083"/>
                  </a:lnTo>
                  <a:lnTo>
                    <a:pt x="573" y="1083"/>
                  </a:lnTo>
                  <a:lnTo>
                    <a:pt x="573" y="1083"/>
                  </a:lnTo>
                  <a:lnTo>
                    <a:pt x="573" y="1083"/>
                  </a:lnTo>
                  <a:lnTo>
                    <a:pt x="573" y="1083"/>
                  </a:lnTo>
                  <a:lnTo>
                    <a:pt x="573" y="1083"/>
                  </a:lnTo>
                  <a:lnTo>
                    <a:pt x="573" y="1085"/>
                  </a:lnTo>
                  <a:lnTo>
                    <a:pt x="573" y="1085"/>
                  </a:lnTo>
                  <a:lnTo>
                    <a:pt x="573" y="1085"/>
                  </a:lnTo>
                  <a:lnTo>
                    <a:pt x="573" y="1085"/>
                  </a:lnTo>
                  <a:lnTo>
                    <a:pt x="571" y="1085"/>
                  </a:lnTo>
                  <a:lnTo>
                    <a:pt x="573" y="1085"/>
                  </a:lnTo>
                  <a:lnTo>
                    <a:pt x="573" y="1085"/>
                  </a:lnTo>
                  <a:lnTo>
                    <a:pt x="573" y="1085"/>
                  </a:lnTo>
                  <a:lnTo>
                    <a:pt x="573" y="1085"/>
                  </a:lnTo>
                  <a:lnTo>
                    <a:pt x="573" y="1085"/>
                  </a:lnTo>
                  <a:lnTo>
                    <a:pt x="573" y="1087"/>
                  </a:lnTo>
                  <a:lnTo>
                    <a:pt x="573" y="1087"/>
                  </a:lnTo>
                  <a:lnTo>
                    <a:pt x="573" y="1087"/>
                  </a:lnTo>
                  <a:lnTo>
                    <a:pt x="573" y="1089"/>
                  </a:lnTo>
                  <a:lnTo>
                    <a:pt x="573" y="1089"/>
                  </a:lnTo>
                  <a:lnTo>
                    <a:pt x="575" y="1087"/>
                  </a:lnTo>
                  <a:lnTo>
                    <a:pt x="575" y="1085"/>
                  </a:lnTo>
                  <a:lnTo>
                    <a:pt x="575" y="1083"/>
                  </a:lnTo>
                  <a:lnTo>
                    <a:pt x="575" y="1083"/>
                  </a:lnTo>
                  <a:close/>
                  <a:moveTo>
                    <a:pt x="244" y="1087"/>
                  </a:moveTo>
                  <a:lnTo>
                    <a:pt x="246" y="1087"/>
                  </a:lnTo>
                  <a:lnTo>
                    <a:pt x="246" y="1087"/>
                  </a:lnTo>
                  <a:lnTo>
                    <a:pt x="246" y="1087"/>
                  </a:lnTo>
                  <a:lnTo>
                    <a:pt x="246" y="1087"/>
                  </a:lnTo>
                  <a:lnTo>
                    <a:pt x="244" y="1085"/>
                  </a:lnTo>
                  <a:lnTo>
                    <a:pt x="244" y="1085"/>
                  </a:lnTo>
                  <a:lnTo>
                    <a:pt x="244" y="1085"/>
                  </a:lnTo>
                  <a:lnTo>
                    <a:pt x="244" y="1085"/>
                  </a:lnTo>
                  <a:lnTo>
                    <a:pt x="244" y="1085"/>
                  </a:lnTo>
                  <a:lnTo>
                    <a:pt x="244" y="1085"/>
                  </a:lnTo>
                  <a:lnTo>
                    <a:pt x="246" y="1087"/>
                  </a:lnTo>
                  <a:lnTo>
                    <a:pt x="246" y="1087"/>
                  </a:lnTo>
                  <a:lnTo>
                    <a:pt x="244" y="1087"/>
                  </a:lnTo>
                  <a:lnTo>
                    <a:pt x="244" y="1087"/>
                  </a:lnTo>
                  <a:lnTo>
                    <a:pt x="244" y="1087"/>
                  </a:lnTo>
                  <a:lnTo>
                    <a:pt x="244" y="1087"/>
                  </a:lnTo>
                  <a:lnTo>
                    <a:pt x="244" y="1087"/>
                  </a:lnTo>
                  <a:lnTo>
                    <a:pt x="244" y="1087"/>
                  </a:lnTo>
                  <a:lnTo>
                    <a:pt x="244" y="1087"/>
                  </a:lnTo>
                  <a:lnTo>
                    <a:pt x="244" y="1087"/>
                  </a:lnTo>
                  <a:lnTo>
                    <a:pt x="244" y="1087"/>
                  </a:lnTo>
                  <a:lnTo>
                    <a:pt x="244" y="1087"/>
                  </a:lnTo>
                  <a:lnTo>
                    <a:pt x="244" y="1087"/>
                  </a:lnTo>
                  <a:close/>
                  <a:moveTo>
                    <a:pt x="223" y="1102"/>
                  </a:moveTo>
                  <a:lnTo>
                    <a:pt x="223" y="1102"/>
                  </a:lnTo>
                  <a:lnTo>
                    <a:pt x="225" y="1102"/>
                  </a:lnTo>
                  <a:lnTo>
                    <a:pt x="225" y="1102"/>
                  </a:lnTo>
                  <a:lnTo>
                    <a:pt x="225" y="1100"/>
                  </a:lnTo>
                  <a:lnTo>
                    <a:pt x="225" y="1100"/>
                  </a:lnTo>
                  <a:lnTo>
                    <a:pt x="225" y="1100"/>
                  </a:lnTo>
                  <a:lnTo>
                    <a:pt x="225" y="1100"/>
                  </a:lnTo>
                  <a:lnTo>
                    <a:pt x="225" y="1098"/>
                  </a:lnTo>
                  <a:lnTo>
                    <a:pt x="225" y="1098"/>
                  </a:lnTo>
                  <a:lnTo>
                    <a:pt x="225" y="1098"/>
                  </a:lnTo>
                  <a:lnTo>
                    <a:pt x="223" y="1098"/>
                  </a:lnTo>
                  <a:lnTo>
                    <a:pt x="223" y="1098"/>
                  </a:lnTo>
                  <a:lnTo>
                    <a:pt x="223" y="1098"/>
                  </a:lnTo>
                  <a:lnTo>
                    <a:pt x="223" y="1098"/>
                  </a:lnTo>
                  <a:lnTo>
                    <a:pt x="223" y="1098"/>
                  </a:lnTo>
                  <a:lnTo>
                    <a:pt x="223" y="1098"/>
                  </a:lnTo>
                  <a:lnTo>
                    <a:pt x="223" y="1098"/>
                  </a:lnTo>
                  <a:lnTo>
                    <a:pt x="225" y="1098"/>
                  </a:lnTo>
                  <a:lnTo>
                    <a:pt x="225" y="1098"/>
                  </a:lnTo>
                  <a:lnTo>
                    <a:pt x="223" y="1098"/>
                  </a:lnTo>
                  <a:lnTo>
                    <a:pt x="223" y="1097"/>
                  </a:lnTo>
                  <a:lnTo>
                    <a:pt x="223" y="1098"/>
                  </a:lnTo>
                  <a:lnTo>
                    <a:pt x="221" y="1098"/>
                  </a:lnTo>
                  <a:lnTo>
                    <a:pt x="221" y="1100"/>
                  </a:lnTo>
                  <a:lnTo>
                    <a:pt x="221" y="1102"/>
                  </a:lnTo>
                  <a:lnTo>
                    <a:pt x="221" y="1102"/>
                  </a:lnTo>
                  <a:lnTo>
                    <a:pt x="221" y="1102"/>
                  </a:lnTo>
                  <a:lnTo>
                    <a:pt x="221" y="1100"/>
                  </a:lnTo>
                  <a:lnTo>
                    <a:pt x="221" y="1102"/>
                  </a:lnTo>
                  <a:lnTo>
                    <a:pt x="221" y="1102"/>
                  </a:lnTo>
                  <a:lnTo>
                    <a:pt x="221" y="1102"/>
                  </a:lnTo>
                  <a:lnTo>
                    <a:pt x="221" y="1102"/>
                  </a:lnTo>
                  <a:lnTo>
                    <a:pt x="221" y="1102"/>
                  </a:lnTo>
                  <a:lnTo>
                    <a:pt x="223" y="1102"/>
                  </a:lnTo>
                  <a:lnTo>
                    <a:pt x="223" y="1102"/>
                  </a:lnTo>
                  <a:lnTo>
                    <a:pt x="223" y="1102"/>
                  </a:lnTo>
                  <a:close/>
                  <a:moveTo>
                    <a:pt x="200" y="1098"/>
                  </a:moveTo>
                  <a:lnTo>
                    <a:pt x="200" y="1098"/>
                  </a:lnTo>
                  <a:lnTo>
                    <a:pt x="200" y="1098"/>
                  </a:lnTo>
                  <a:lnTo>
                    <a:pt x="200" y="1098"/>
                  </a:lnTo>
                  <a:lnTo>
                    <a:pt x="200" y="1098"/>
                  </a:lnTo>
                  <a:close/>
                  <a:moveTo>
                    <a:pt x="164" y="1129"/>
                  </a:moveTo>
                  <a:lnTo>
                    <a:pt x="164" y="1129"/>
                  </a:lnTo>
                  <a:lnTo>
                    <a:pt x="164" y="1131"/>
                  </a:lnTo>
                  <a:lnTo>
                    <a:pt x="164" y="1131"/>
                  </a:lnTo>
                  <a:lnTo>
                    <a:pt x="164" y="1131"/>
                  </a:lnTo>
                  <a:lnTo>
                    <a:pt x="164" y="1131"/>
                  </a:lnTo>
                  <a:lnTo>
                    <a:pt x="164" y="1131"/>
                  </a:lnTo>
                  <a:lnTo>
                    <a:pt x="164" y="1133"/>
                  </a:lnTo>
                  <a:lnTo>
                    <a:pt x="164" y="1133"/>
                  </a:lnTo>
                  <a:lnTo>
                    <a:pt x="164" y="1133"/>
                  </a:lnTo>
                  <a:lnTo>
                    <a:pt x="164" y="1133"/>
                  </a:lnTo>
                  <a:lnTo>
                    <a:pt x="164" y="1133"/>
                  </a:lnTo>
                  <a:lnTo>
                    <a:pt x="164" y="1133"/>
                  </a:lnTo>
                  <a:lnTo>
                    <a:pt x="164" y="1134"/>
                  </a:lnTo>
                  <a:lnTo>
                    <a:pt x="164" y="1134"/>
                  </a:lnTo>
                  <a:lnTo>
                    <a:pt x="164" y="1134"/>
                  </a:lnTo>
                  <a:lnTo>
                    <a:pt x="164" y="1134"/>
                  </a:lnTo>
                  <a:lnTo>
                    <a:pt x="164" y="1136"/>
                  </a:lnTo>
                  <a:lnTo>
                    <a:pt x="164" y="1136"/>
                  </a:lnTo>
                  <a:lnTo>
                    <a:pt x="164" y="1136"/>
                  </a:lnTo>
                  <a:lnTo>
                    <a:pt x="164" y="1136"/>
                  </a:lnTo>
                  <a:lnTo>
                    <a:pt x="164" y="1136"/>
                  </a:lnTo>
                  <a:lnTo>
                    <a:pt x="166" y="1131"/>
                  </a:lnTo>
                  <a:lnTo>
                    <a:pt x="166" y="1129"/>
                  </a:lnTo>
                  <a:lnTo>
                    <a:pt x="164" y="1129"/>
                  </a:lnTo>
                  <a:close/>
                  <a:moveTo>
                    <a:pt x="359" y="195"/>
                  </a:moveTo>
                  <a:lnTo>
                    <a:pt x="359" y="195"/>
                  </a:lnTo>
                  <a:lnTo>
                    <a:pt x="359" y="195"/>
                  </a:lnTo>
                  <a:lnTo>
                    <a:pt x="359" y="195"/>
                  </a:lnTo>
                  <a:close/>
                  <a:moveTo>
                    <a:pt x="289" y="801"/>
                  </a:moveTo>
                  <a:lnTo>
                    <a:pt x="289" y="801"/>
                  </a:lnTo>
                  <a:lnTo>
                    <a:pt x="289" y="801"/>
                  </a:lnTo>
                  <a:lnTo>
                    <a:pt x="289" y="801"/>
                  </a:lnTo>
                  <a:lnTo>
                    <a:pt x="289" y="803"/>
                  </a:lnTo>
                  <a:lnTo>
                    <a:pt x="287" y="803"/>
                  </a:lnTo>
                  <a:lnTo>
                    <a:pt x="287" y="803"/>
                  </a:lnTo>
                  <a:lnTo>
                    <a:pt x="287" y="803"/>
                  </a:lnTo>
                  <a:lnTo>
                    <a:pt x="287" y="805"/>
                  </a:lnTo>
                  <a:lnTo>
                    <a:pt x="285" y="805"/>
                  </a:lnTo>
                  <a:lnTo>
                    <a:pt x="287" y="805"/>
                  </a:lnTo>
                  <a:lnTo>
                    <a:pt x="287" y="805"/>
                  </a:lnTo>
                  <a:lnTo>
                    <a:pt x="289" y="803"/>
                  </a:lnTo>
                  <a:lnTo>
                    <a:pt x="289" y="801"/>
                  </a:lnTo>
                  <a:lnTo>
                    <a:pt x="289" y="801"/>
                  </a:lnTo>
                  <a:lnTo>
                    <a:pt x="289" y="801"/>
                  </a:lnTo>
                  <a:lnTo>
                    <a:pt x="289" y="801"/>
                  </a:lnTo>
                  <a:close/>
                  <a:moveTo>
                    <a:pt x="176" y="699"/>
                  </a:moveTo>
                  <a:lnTo>
                    <a:pt x="176" y="699"/>
                  </a:lnTo>
                  <a:lnTo>
                    <a:pt x="178" y="699"/>
                  </a:lnTo>
                  <a:lnTo>
                    <a:pt x="178" y="697"/>
                  </a:lnTo>
                  <a:lnTo>
                    <a:pt x="179" y="697"/>
                  </a:lnTo>
                  <a:lnTo>
                    <a:pt x="179" y="695"/>
                  </a:lnTo>
                  <a:lnTo>
                    <a:pt x="179" y="695"/>
                  </a:lnTo>
                  <a:lnTo>
                    <a:pt x="178" y="695"/>
                  </a:lnTo>
                  <a:lnTo>
                    <a:pt x="178" y="695"/>
                  </a:lnTo>
                  <a:lnTo>
                    <a:pt x="178" y="695"/>
                  </a:lnTo>
                  <a:lnTo>
                    <a:pt x="178" y="695"/>
                  </a:lnTo>
                  <a:lnTo>
                    <a:pt x="178" y="695"/>
                  </a:lnTo>
                  <a:lnTo>
                    <a:pt x="176" y="697"/>
                  </a:lnTo>
                  <a:lnTo>
                    <a:pt x="176" y="697"/>
                  </a:lnTo>
                  <a:lnTo>
                    <a:pt x="176" y="697"/>
                  </a:lnTo>
                  <a:lnTo>
                    <a:pt x="176" y="697"/>
                  </a:lnTo>
                  <a:lnTo>
                    <a:pt x="176" y="699"/>
                  </a:lnTo>
                  <a:close/>
                  <a:moveTo>
                    <a:pt x="179" y="703"/>
                  </a:moveTo>
                  <a:lnTo>
                    <a:pt x="176" y="701"/>
                  </a:lnTo>
                  <a:lnTo>
                    <a:pt x="176" y="703"/>
                  </a:lnTo>
                  <a:lnTo>
                    <a:pt x="176" y="705"/>
                  </a:lnTo>
                  <a:lnTo>
                    <a:pt x="178" y="707"/>
                  </a:lnTo>
                  <a:lnTo>
                    <a:pt x="178" y="707"/>
                  </a:lnTo>
                  <a:lnTo>
                    <a:pt x="178" y="707"/>
                  </a:lnTo>
                  <a:lnTo>
                    <a:pt x="178" y="708"/>
                  </a:lnTo>
                  <a:lnTo>
                    <a:pt x="179" y="707"/>
                  </a:lnTo>
                  <a:lnTo>
                    <a:pt x="179" y="707"/>
                  </a:lnTo>
                  <a:lnTo>
                    <a:pt x="179" y="707"/>
                  </a:lnTo>
                  <a:lnTo>
                    <a:pt x="179" y="707"/>
                  </a:lnTo>
                  <a:lnTo>
                    <a:pt x="181" y="707"/>
                  </a:lnTo>
                  <a:lnTo>
                    <a:pt x="181" y="707"/>
                  </a:lnTo>
                  <a:lnTo>
                    <a:pt x="181" y="705"/>
                  </a:lnTo>
                  <a:lnTo>
                    <a:pt x="179" y="705"/>
                  </a:lnTo>
                  <a:lnTo>
                    <a:pt x="179" y="705"/>
                  </a:lnTo>
                  <a:lnTo>
                    <a:pt x="179" y="703"/>
                  </a:lnTo>
                  <a:close/>
                  <a:moveTo>
                    <a:pt x="3" y="907"/>
                  </a:moveTo>
                  <a:lnTo>
                    <a:pt x="3" y="907"/>
                  </a:lnTo>
                  <a:lnTo>
                    <a:pt x="3" y="907"/>
                  </a:lnTo>
                  <a:lnTo>
                    <a:pt x="5" y="907"/>
                  </a:lnTo>
                  <a:lnTo>
                    <a:pt x="5" y="907"/>
                  </a:lnTo>
                  <a:lnTo>
                    <a:pt x="7" y="907"/>
                  </a:lnTo>
                  <a:lnTo>
                    <a:pt x="7" y="907"/>
                  </a:lnTo>
                  <a:lnTo>
                    <a:pt x="7" y="905"/>
                  </a:lnTo>
                  <a:lnTo>
                    <a:pt x="5" y="903"/>
                  </a:lnTo>
                  <a:lnTo>
                    <a:pt x="5" y="903"/>
                  </a:lnTo>
                  <a:lnTo>
                    <a:pt x="3" y="903"/>
                  </a:lnTo>
                  <a:lnTo>
                    <a:pt x="1" y="905"/>
                  </a:lnTo>
                  <a:lnTo>
                    <a:pt x="3" y="905"/>
                  </a:lnTo>
                  <a:lnTo>
                    <a:pt x="3" y="907"/>
                  </a:lnTo>
                  <a:close/>
                  <a:moveTo>
                    <a:pt x="15" y="900"/>
                  </a:moveTo>
                  <a:lnTo>
                    <a:pt x="13" y="900"/>
                  </a:lnTo>
                  <a:lnTo>
                    <a:pt x="13" y="900"/>
                  </a:lnTo>
                  <a:lnTo>
                    <a:pt x="13" y="902"/>
                  </a:lnTo>
                  <a:lnTo>
                    <a:pt x="13" y="902"/>
                  </a:lnTo>
                  <a:lnTo>
                    <a:pt x="15" y="902"/>
                  </a:lnTo>
                  <a:lnTo>
                    <a:pt x="17" y="902"/>
                  </a:lnTo>
                  <a:lnTo>
                    <a:pt x="17" y="902"/>
                  </a:lnTo>
                  <a:lnTo>
                    <a:pt x="15" y="900"/>
                  </a:lnTo>
                  <a:close/>
                  <a:moveTo>
                    <a:pt x="314" y="1002"/>
                  </a:moveTo>
                  <a:lnTo>
                    <a:pt x="312" y="1004"/>
                  </a:lnTo>
                  <a:lnTo>
                    <a:pt x="312" y="1004"/>
                  </a:lnTo>
                  <a:lnTo>
                    <a:pt x="312" y="1006"/>
                  </a:lnTo>
                  <a:lnTo>
                    <a:pt x="312" y="1006"/>
                  </a:lnTo>
                  <a:lnTo>
                    <a:pt x="312" y="1006"/>
                  </a:lnTo>
                  <a:lnTo>
                    <a:pt x="314" y="1008"/>
                  </a:lnTo>
                  <a:lnTo>
                    <a:pt x="314" y="1009"/>
                  </a:lnTo>
                  <a:lnTo>
                    <a:pt x="314" y="1009"/>
                  </a:lnTo>
                  <a:lnTo>
                    <a:pt x="314" y="1009"/>
                  </a:lnTo>
                  <a:lnTo>
                    <a:pt x="314" y="1008"/>
                  </a:lnTo>
                  <a:lnTo>
                    <a:pt x="314" y="1004"/>
                  </a:lnTo>
                  <a:lnTo>
                    <a:pt x="314" y="1002"/>
                  </a:lnTo>
                  <a:lnTo>
                    <a:pt x="314" y="1002"/>
                  </a:lnTo>
                  <a:close/>
                  <a:moveTo>
                    <a:pt x="202" y="852"/>
                  </a:moveTo>
                  <a:lnTo>
                    <a:pt x="202" y="852"/>
                  </a:lnTo>
                  <a:lnTo>
                    <a:pt x="202" y="852"/>
                  </a:lnTo>
                  <a:lnTo>
                    <a:pt x="202" y="852"/>
                  </a:lnTo>
                  <a:lnTo>
                    <a:pt x="202" y="852"/>
                  </a:lnTo>
                  <a:close/>
                  <a:moveTo>
                    <a:pt x="202" y="852"/>
                  </a:moveTo>
                  <a:lnTo>
                    <a:pt x="202" y="852"/>
                  </a:lnTo>
                  <a:lnTo>
                    <a:pt x="202" y="852"/>
                  </a:lnTo>
                  <a:lnTo>
                    <a:pt x="202" y="852"/>
                  </a:lnTo>
                  <a:close/>
                  <a:moveTo>
                    <a:pt x="202" y="852"/>
                  </a:moveTo>
                  <a:lnTo>
                    <a:pt x="202" y="852"/>
                  </a:lnTo>
                  <a:lnTo>
                    <a:pt x="202" y="852"/>
                  </a:lnTo>
                  <a:lnTo>
                    <a:pt x="202" y="852"/>
                  </a:lnTo>
                  <a:lnTo>
                    <a:pt x="202" y="852"/>
                  </a:lnTo>
                  <a:lnTo>
                    <a:pt x="202" y="852"/>
                  </a:lnTo>
                  <a:lnTo>
                    <a:pt x="202" y="852"/>
                  </a:lnTo>
                  <a:lnTo>
                    <a:pt x="202" y="852"/>
                  </a:lnTo>
                  <a:lnTo>
                    <a:pt x="202" y="852"/>
                  </a:lnTo>
                  <a:close/>
                  <a:moveTo>
                    <a:pt x="202" y="852"/>
                  </a:moveTo>
                  <a:lnTo>
                    <a:pt x="202" y="852"/>
                  </a:lnTo>
                  <a:lnTo>
                    <a:pt x="202" y="852"/>
                  </a:lnTo>
                  <a:lnTo>
                    <a:pt x="202" y="852"/>
                  </a:lnTo>
                  <a:lnTo>
                    <a:pt x="202" y="852"/>
                  </a:lnTo>
                  <a:lnTo>
                    <a:pt x="202" y="852"/>
                  </a:lnTo>
                  <a:lnTo>
                    <a:pt x="202" y="852"/>
                  </a:lnTo>
                  <a:lnTo>
                    <a:pt x="202" y="852"/>
                  </a:lnTo>
                  <a:close/>
                  <a:moveTo>
                    <a:pt x="337" y="2"/>
                  </a:moveTo>
                  <a:lnTo>
                    <a:pt x="337" y="0"/>
                  </a:lnTo>
                  <a:lnTo>
                    <a:pt x="337" y="2"/>
                  </a:lnTo>
                  <a:lnTo>
                    <a:pt x="337" y="2"/>
                  </a:lnTo>
                  <a:lnTo>
                    <a:pt x="337" y="2"/>
                  </a:lnTo>
                  <a:close/>
                  <a:moveTo>
                    <a:pt x="335" y="4"/>
                  </a:moveTo>
                  <a:lnTo>
                    <a:pt x="335" y="6"/>
                  </a:lnTo>
                  <a:lnTo>
                    <a:pt x="335" y="6"/>
                  </a:lnTo>
                  <a:lnTo>
                    <a:pt x="335" y="4"/>
                  </a:lnTo>
                  <a:close/>
                  <a:moveTo>
                    <a:pt x="278" y="534"/>
                  </a:moveTo>
                  <a:lnTo>
                    <a:pt x="278" y="532"/>
                  </a:lnTo>
                  <a:lnTo>
                    <a:pt x="278" y="532"/>
                  </a:lnTo>
                  <a:lnTo>
                    <a:pt x="278" y="532"/>
                  </a:lnTo>
                  <a:lnTo>
                    <a:pt x="276" y="532"/>
                  </a:lnTo>
                  <a:lnTo>
                    <a:pt x="276" y="532"/>
                  </a:lnTo>
                  <a:lnTo>
                    <a:pt x="276" y="532"/>
                  </a:lnTo>
                  <a:lnTo>
                    <a:pt x="274" y="532"/>
                  </a:lnTo>
                  <a:lnTo>
                    <a:pt x="274" y="532"/>
                  </a:lnTo>
                  <a:lnTo>
                    <a:pt x="276" y="534"/>
                  </a:lnTo>
                  <a:lnTo>
                    <a:pt x="278" y="534"/>
                  </a:lnTo>
                  <a:lnTo>
                    <a:pt x="278" y="534"/>
                  </a:lnTo>
                  <a:close/>
                  <a:moveTo>
                    <a:pt x="321" y="576"/>
                  </a:moveTo>
                  <a:lnTo>
                    <a:pt x="320" y="576"/>
                  </a:lnTo>
                  <a:lnTo>
                    <a:pt x="320" y="574"/>
                  </a:lnTo>
                  <a:lnTo>
                    <a:pt x="318" y="576"/>
                  </a:lnTo>
                  <a:lnTo>
                    <a:pt x="318" y="576"/>
                  </a:lnTo>
                  <a:lnTo>
                    <a:pt x="318" y="576"/>
                  </a:lnTo>
                  <a:lnTo>
                    <a:pt x="318" y="578"/>
                  </a:lnTo>
                  <a:lnTo>
                    <a:pt x="320" y="578"/>
                  </a:lnTo>
                  <a:lnTo>
                    <a:pt x="320" y="578"/>
                  </a:lnTo>
                  <a:lnTo>
                    <a:pt x="320" y="578"/>
                  </a:lnTo>
                  <a:lnTo>
                    <a:pt x="320" y="578"/>
                  </a:lnTo>
                  <a:lnTo>
                    <a:pt x="320" y="578"/>
                  </a:lnTo>
                  <a:lnTo>
                    <a:pt x="320" y="578"/>
                  </a:lnTo>
                  <a:lnTo>
                    <a:pt x="321" y="578"/>
                  </a:lnTo>
                  <a:lnTo>
                    <a:pt x="321" y="578"/>
                  </a:lnTo>
                  <a:lnTo>
                    <a:pt x="320" y="578"/>
                  </a:lnTo>
                  <a:lnTo>
                    <a:pt x="321" y="578"/>
                  </a:lnTo>
                  <a:lnTo>
                    <a:pt x="321" y="578"/>
                  </a:lnTo>
                  <a:lnTo>
                    <a:pt x="321" y="578"/>
                  </a:lnTo>
                  <a:lnTo>
                    <a:pt x="321" y="576"/>
                  </a:lnTo>
                  <a:lnTo>
                    <a:pt x="321" y="576"/>
                  </a:lnTo>
                  <a:lnTo>
                    <a:pt x="321" y="576"/>
                  </a:lnTo>
                  <a:close/>
                  <a:moveTo>
                    <a:pt x="463" y="546"/>
                  </a:moveTo>
                  <a:lnTo>
                    <a:pt x="463" y="546"/>
                  </a:lnTo>
                  <a:lnTo>
                    <a:pt x="463" y="546"/>
                  </a:lnTo>
                  <a:lnTo>
                    <a:pt x="461" y="546"/>
                  </a:lnTo>
                  <a:lnTo>
                    <a:pt x="461" y="544"/>
                  </a:lnTo>
                  <a:lnTo>
                    <a:pt x="460" y="544"/>
                  </a:lnTo>
                  <a:lnTo>
                    <a:pt x="460" y="544"/>
                  </a:lnTo>
                  <a:lnTo>
                    <a:pt x="460" y="544"/>
                  </a:lnTo>
                  <a:lnTo>
                    <a:pt x="461" y="546"/>
                  </a:lnTo>
                  <a:lnTo>
                    <a:pt x="461" y="547"/>
                  </a:lnTo>
                  <a:lnTo>
                    <a:pt x="463" y="547"/>
                  </a:lnTo>
                  <a:lnTo>
                    <a:pt x="463" y="546"/>
                  </a:lnTo>
                  <a:lnTo>
                    <a:pt x="463" y="546"/>
                  </a:lnTo>
                  <a:close/>
                  <a:moveTo>
                    <a:pt x="486" y="608"/>
                  </a:moveTo>
                  <a:lnTo>
                    <a:pt x="484" y="608"/>
                  </a:lnTo>
                  <a:lnTo>
                    <a:pt x="484" y="608"/>
                  </a:lnTo>
                  <a:lnTo>
                    <a:pt x="484" y="608"/>
                  </a:lnTo>
                  <a:lnTo>
                    <a:pt x="484" y="610"/>
                  </a:lnTo>
                  <a:lnTo>
                    <a:pt x="484" y="612"/>
                  </a:lnTo>
                  <a:lnTo>
                    <a:pt x="486" y="612"/>
                  </a:lnTo>
                  <a:lnTo>
                    <a:pt x="486" y="612"/>
                  </a:lnTo>
                  <a:lnTo>
                    <a:pt x="486" y="610"/>
                  </a:lnTo>
                  <a:lnTo>
                    <a:pt x="486" y="608"/>
                  </a:lnTo>
                  <a:close/>
                  <a:moveTo>
                    <a:pt x="280" y="629"/>
                  </a:moveTo>
                  <a:lnTo>
                    <a:pt x="280" y="629"/>
                  </a:lnTo>
                  <a:lnTo>
                    <a:pt x="280" y="629"/>
                  </a:lnTo>
                  <a:lnTo>
                    <a:pt x="282" y="629"/>
                  </a:lnTo>
                  <a:lnTo>
                    <a:pt x="280" y="629"/>
                  </a:lnTo>
                  <a:lnTo>
                    <a:pt x="280" y="627"/>
                  </a:lnTo>
                  <a:lnTo>
                    <a:pt x="280" y="627"/>
                  </a:lnTo>
                  <a:lnTo>
                    <a:pt x="280" y="627"/>
                  </a:lnTo>
                  <a:lnTo>
                    <a:pt x="280" y="625"/>
                  </a:lnTo>
                  <a:lnTo>
                    <a:pt x="278" y="623"/>
                  </a:lnTo>
                  <a:lnTo>
                    <a:pt x="278" y="621"/>
                  </a:lnTo>
                  <a:lnTo>
                    <a:pt x="276" y="621"/>
                  </a:lnTo>
                  <a:lnTo>
                    <a:pt x="274" y="623"/>
                  </a:lnTo>
                  <a:lnTo>
                    <a:pt x="276" y="625"/>
                  </a:lnTo>
                  <a:lnTo>
                    <a:pt x="276" y="625"/>
                  </a:lnTo>
                  <a:lnTo>
                    <a:pt x="278" y="627"/>
                  </a:lnTo>
                  <a:lnTo>
                    <a:pt x="278" y="627"/>
                  </a:lnTo>
                  <a:lnTo>
                    <a:pt x="278" y="629"/>
                  </a:lnTo>
                  <a:lnTo>
                    <a:pt x="278" y="629"/>
                  </a:lnTo>
                  <a:lnTo>
                    <a:pt x="280" y="629"/>
                  </a:lnTo>
                  <a:close/>
                  <a:moveTo>
                    <a:pt x="265" y="1064"/>
                  </a:moveTo>
                  <a:lnTo>
                    <a:pt x="265" y="1064"/>
                  </a:lnTo>
                  <a:lnTo>
                    <a:pt x="265" y="1066"/>
                  </a:lnTo>
                  <a:lnTo>
                    <a:pt x="266" y="1068"/>
                  </a:lnTo>
                  <a:lnTo>
                    <a:pt x="266" y="1066"/>
                  </a:lnTo>
                  <a:lnTo>
                    <a:pt x="266" y="1066"/>
                  </a:lnTo>
                  <a:lnTo>
                    <a:pt x="266" y="1064"/>
                  </a:lnTo>
                  <a:lnTo>
                    <a:pt x="265" y="1064"/>
                  </a:lnTo>
                  <a:close/>
                  <a:moveTo>
                    <a:pt x="263" y="1070"/>
                  </a:moveTo>
                  <a:lnTo>
                    <a:pt x="263" y="1068"/>
                  </a:lnTo>
                  <a:lnTo>
                    <a:pt x="265" y="1068"/>
                  </a:lnTo>
                  <a:lnTo>
                    <a:pt x="265" y="1068"/>
                  </a:lnTo>
                  <a:lnTo>
                    <a:pt x="263" y="1068"/>
                  </a:lnTo>
                  <a:lnTo>
                    <a:pt x="263" y="1066"/>
                  </a:lnTo>
                  <a:lnTo>
                    <a:pt x="261" y="1066"/>
                  </a:lnTo>
                  <a:lnTo>
                    <a:pt x="259" y="1068"/>
                  </a:lnTo>
                  <a:lnTo>
                    <a:pt x="259" y="1068"/>
                  </a:lnTo>
                  <a:lnTo>
                    <a:pt x="259" y="1070"/>
                  </a:lnTo>
                  <a:lnTo>
                    <a:pt x="259" y="1070"/>
                  </a:lnTo>
                  <a:lnTo>
                    <a:pt x="259" y="1070"/>
                  </a:lnTo>
                  <a:lnTo>
                    <a:pt x="261" y="1070"/>
                  </a:lnTo>
                  <a:lnTo>
                    <a:pt x="263" y="1070"/>
                  </a:lnTo>
                  <a:close/>
                  <a:moveTo>
                    <a:pt x="191" y="1112"/>
                  </a:moveTo>
                  <a:lnTo>
                    <a:pt x="191" y="1112"/>
                  </a:lnTo>
                  <a:lnTo>
                    <a:pt x="191" y="1112"/>
                  </a:lnTo>
                  <a:lnTo>
                    <a:pt x="191" y="1112"/>
                  </a:lnTo>
                  <a:lnTo>
                    <a:pt x="193" y="1110"/>
                  </a:lnTo>
                  <a:lnTo>
                    <a:pt x="193" y="1110"/>
                  </a:lnTo>
                  <a:lnTo>
                    <a:pt x="191" y="1108"/>
                  </a:lnTo>
                  <a:lnTo>
                    <a:pt x="191" y="1108"/>
                  </a:lnTo>
                  <a:lnTo>
                    <a:pt x="191" y="1106"/>
                  </a:lnTo>
                  <a:lnTo>
                    <a:pt x="191" y="1106"/>
                  </a:lnTo>
                  <a:lnTo>
                    <a:pt x="191" y="1108"/>
                  </a:lnTo>
                  <a:lnTo>
                    <a:pt x="189" y="1108"/>
                  </a:lnTo>
                  <a:lnTo>
                    <a:pt x="187" y="1110"/>
                  </a:lnTo>
                  <a:lnTo>
                    <a:pt x="187" y="1112"/>
                  </a:lnTo>
                  <a:lnTo>
                    <a:pt x="187" y="1112"/>
                  </a:lnTo>
                  <a:lnTo>
                    <a:pt x="189" y="1112"/>
                  </a:lnTo>
                  <a:lnTo>
                    <a:pt x="191" y="1112"/>
                  </a:lnTo>
                  <a:lnTo>
                    <a:pt x="191" y="1112"/>
                  </a:lnTo>
                  <a:lnTo>
                    <a:pt x="191" y="1112"/>
                  </a:lnTo>
                  <a:close/>
                  <a:moveTo>
                    <a:pt x="193" y="1123"/>
                  </a:moveTo>
                  <a:lnTo>
                    <a:pt x="195" y="1123"/>
                  </a:lnTo>
                  <a:lnTo>
                    <a:pt x="195" y="1123"/>
                  </a:lnTo>
                  <a:lnTo>
                    <a:pt x="195" y="1123"/>
                  </a:lnTo>
                  <a:lnTo>
                    <a:pt x="195" y="1121"/>
                  </a:lnTo>
                  <a:lnTo>
                    <a:pt x="193" y="1121"/>
                  </a:lnTo>
                  <a:lnTo>
                    <a:pt x="193" y="1119"/>
                  </a:lnTo>
                  <a:lnTo>
                    <a:pt x="191" y="1119"/>
                  </a:lnTo>
                  <a:lnTo>
                    <a:pt x="191" y="1119"/>
                  </a:lnTo>
                  <a:lnTo>
                    <a:pt x="191" y="1121"/>
                  </a:lnTo>
                  <a:lnTo>
                    <a:pt x="191" y="1123"/>
                  </a:lnTo>
                  <a:lnTo>
                    <a:pt x="193" y="1123"/>
                  </a:lnTo>
                  <a:lnTo>
                    <a:pt x="193" y="1123"/>
                  </a:lnTo>
                  <a:close/>
                  <a:moveTo>
                    <a:pt x="193" y="1127"/>
                  </a:moveTo>
                  <a:lnTo>
                    <a:pt x="193" y="1127"/>
                  </a:lnTo>
                  <a:lnTo>
                    <a:pt x="193" y="1129"/>
                  </a:lnTo>
                  <a:lnTo>
                    <a:pt x="193" y="1129"/>
                  </a:lnTo>
                  <a:lnTo>
                    <a:pt x="195" y="1129"/>
                  </a:lnTo>
                  <a:lnTo>
                    <a:pt x="195" y="1129"/>
                  </a:lnTo>
                  <a:lnTo>
                    <a:pt x="195" y="1127"/>
                  </a:lnTo>
                  <a:lnTo>
                    <a:pt x="193" y="1127"/>
                  </a:lnTo>
                  <a:close/>
                  <a:moveTo>
                    <a:pt x="306" y="650"/>
                  </a:moveTo>
                  <a:lnTo>
                    <a:pt x="304" y="650"/>
                  </a:lnTo>
                  <a:lnTo>
                    <a:pt x="302" y="650"/>
                  </a:lnTo>
                  <a:lnTo>
                    <a:pt x="302" y="650"/>
                  </a:lnTo>
                  <a:lnTo>
                    <a:pt x="301" y="650"/>
                  </a:lnTo>
                  <a:lnTo>
                    <a:pt x="301" y="650"/>
                  </a:lnTo>
                  <a:lnTo>
                    <a:pt x="301" y="652"/>
                  </a:lnTo>
                  <a:lnTo>
                    <a:pt x="301" y="652"/>
                  </a:lnTo>
                  <a:lnTo>
                    <a:pt x="301" y="652"/>
                  </a:lnTo>
                  <a:lnTo>
                    <a:pt x="301" y="652"/>
                  </a:lnTo>
                  <a:lnTo>
                    <a:pt x="301" y="652"/>
                  </a:lnTo>
                  <a:lnTo>
                    <a:pt x="302" y="652"/>
                  </a:lnTo>
                  <a:lnTo>
                    <a:pt x="302" y="652"/>
                  </a:lnTo>
                  <a:lnTo>
                    <a:pt x="302" y="652"/>
                  </a:lnTo>
                  <a:lnTo>
                    <a:pt x="304" y="652"/>
                  </a:lnTo>
                  <a:lnTo>
                    <a:pt x="306" y="652"/>
                  </a:lnTo>
                  <a:lnTo>
                    <a:pt x="306" y="652"/>
                  </a:lnTo>
                  <a:lnTo>
                    <a:pt x="308" y="650"/>
                  </a:lnTo>
                  <a:lnTo>
                    <a:pt x="306" y="650"/>
                  </a:lnTo>
                  <a:close/>
                  <a:moveTo>
                    <a:pt x="486" y="635"/>
                  </a:moveTo>
                  <a:lnTo>
                    <a:pt x="484" y="636"/>
                  </a:lnTo>
                  <a:lnTo>
                    <a:pt x="484" y="636"/>
                  </a:lnTo>
                  <a:lnTo>
                    <a:pt x="484" y="636"/>
                  </a:lnTo>
                  <a:lnTo>
                    <a:pt x="486" y="638"/>
                  </a:lnTo>
                  <a:lnTo>
                    <a:pt x="486" y="636"/>
                  </a:lnTo>
                  <a:lnTo>
                    <a:pt x="488" y="636"/>
                  </a:lnTo>
                  <a:lnTo>
                    <a:pt x="488" y="636"/>
                  </a:lnTo>
                  <a:lnTo>
                    <a:pt x="490" y="636"/>
                  </a:lnTo>
                  <a:lnTo>
                    <a:pt x="490" y="635"/>
                  </a:lnTo>
                  <a:lnTo>
                    <a:pt x="488" y="635"/>
                  </a:lnTo>
                  <a:lnTo>
                    <a:pt x="486" y="635"/>
                  </a:lnTo>
                  <a:lnTo>
                    <a:pt x="486" y="635"/>
                  </a:lnTo>
                  <a:close/>
                  <a:moveTo>
                    <a:pt x="448" y="508"/>
                  </a:moveTo>
                  <a:lnTo>
                    <a:pt x="448" y="508"/>
                  </a:lnTo>
                  <a:lnTo>
                    <a:pt x="448" y="508"/>
                  </a:lnTo>
                  <a:lnTo>
                    <a:pt x="448" y="508"/>
                  </a:lnTo>
                  <a:lnTo>
                    <a:pt x="448" y="508"/>
                  </a:lnTo>
                  <a:lnTo>
                    <a:pt x="448" y="508"/>
                  </a:lnTo>
                  <a:lnTo>
                    <a:pt x="448" y="508"/>
                  </a:lnTo>
                  <a:lnTo>
                    <a:pt x="448" y="510"/>
                  </a:lnTo>
                  <a:lnTo>
                    <a:pt x="452" y="506"/>
                  </a:lnTo>
                  <a:lnTo>
                    <a:pt x="452" y="506"/>
                  </a:lnTo>
                  <a:lnTo>
                    <a:pt x="452" y="506"/>
                  </a:lnTo>
                  <a:lnTo>
                    <a:pt x="452" y="504"/>
                  </a:lnTo>
                  <a:lnTo>
                    <a:pt x="452" y="504"/>
                  </a:lnTo>
                  <a:lnTo>
                    <a:pt x="450" y="504"/>
                  </a:lnTo>
                  <a:lnTo>
                    <a:pt x="450" y="504"/>
                  </a:lnTo>
                  <a:lnTo>
                    <a:pt x="450" y="504"/>
                  </a:lnTo>
                  <a:lnTo>
                    <a:pt x="450" y="504"/>
                  </a:lnTo>
                  <a:lnTo>
                    <a:pt x="450" y="504"/>
                  </a:lnTo>
                  <a:lnTo>
                    <a:pt x="450" y="504"/>
                  </a:lnTo>
                  <a:lnTo>
                    <a:pt x="450" y="504"/>
                  </a:lnTo>
                  <a:lnTo>
                    <a:pt x="450" y="506"/>
                  </a:lnTo>
                  <a:lnTo>
                    <a:pt x="450" y="506"/>
                  </a:lnTo>
                  <a:lnTo>
                    <a:pt x="450" y="506"/>
                  </a:lnTo>
                  <a:lnTo>
                    <a:pt x="450" y="506"/>
                  </a:lnTo>
                  <a:lnTo>
                    <a:pt x="450" y="506"/>
                  </a:lnTo>
                  <a:lnTo>
                    <a:pt x="450" y="506"/>
                  </a:lnTo>
                  <a:lnTo>
                    <a:pt x="450" y="506"/>
                  </a:lnTo>
                  <a:lnTo>
                    <a:pt x="450" y="506"/>
                  </a:lnTo>
                  <a:lnTo>
                    <a:pt x="450" y="506"/>
                  </a:lnTo>
                  <a:lnTo>
                    <a:pt x="448" y="506"/>
                  </a:lnTo>
                  <a:lnTo>
                    <a:pt x="448" y="506"/>
                  </a:lnTo>
                  <a:lnTo>
                    <a:pt x="448" y="506"/>
                  </a:lnTo>
                  <a:lnTo>
                    <a:pt x="448" y="506"/>
                  </a:lnTo>
                  <a:lnTo>
                    <a:pt x="448" y="506"/>
                  </a:lnTo>
                  <a:lnTo>
                    <a:pt x="448" y="506"/>
                  </a:lnTo>
                  <a:lnTo>
                    <a:pt x="448" y="506"/>
                  </a:lnTo>
                  <a:lnTo>
                    <a:pt x="448" y="506"/>
                  </a:lnTo>
                  <a:lnTo>
                    <a:pt x="448" y="506"/>
                  </a:lnTo>
                  <a:lnTo>
                    <a:pt x="448" y="506"/>
                  </a:lnTo>
                  <a:lnTo>
                    <a:pt x="446" y="506"/>
                  </a:lnTo>
                  <a:lnTo>
                    <a:pt x="446" y="506"/>
                  </a:lnTo>
                  <a:lnTo>
                    <a:pt x="448" y="508"/>
                  </a:lnTo>
                  <a:close/>
                  <a:moveTo>
                    <a:pt x="261" y="527"/>
                  </a:moveTo>
                  <a:lnTo>
                    <a:pt x="263" y="529"/>
                  </a:lnTo>
                  <a:lnTo>
                    <a:pt x="266" y="529"/>
                  </a:lnTo>
                  <a:lnTo>
                    <a:pt x="266" y="529"/>
                  </a:lnTo>
                  <a:lnTo>
                    <a:pt x="268" y="527"/>
                  </a:lnTo>
                  <a:lnTo>
                    <a:pt x="268" y="527"/>
                  </a:lnTo>
                  <a:lnTo>
                    <a:pt x="266" y="527"/>
                  </a:lnTo>
                  <a:lnTo>
                    <a:pt x="266" y="527"/>
                  </a:lnTo>
                  <a:lnTo>
                    <a:pt x="265" y="527"/>
                  </a:lnTo>
                  <a:lnTo>
                    <a:pt x="261" y="525"/>
                  </a:lnTo>
                  <a:lnTo>
                    <a:pt x="261" y="525"/>
                  </a:lnTo>
                  <a:lnTo>
                    <a:pt x="261" y="525"/>
                  </a:lnTo>
                  <a:lnTo>
                    <a:pt x="261" y="525"/>
                  </a:lnTo>
                  <a:lnTo>
                    <a:pt x="261" y="525"/>
                  </a:lnTo>
                  <a:lnTo>
                    <a:pt x="261" y="527"/>
                  </a:lnTo>
                  <a:lnTo>
                    <a:pt x="261" y="527"/>
                  </a:lnTo>
                  <a:close/>
                  <a:moveTo>
                    <a:pt x="530" y="663"/>
                  </a:moveTo>
                  <a:lnTo>
                    <a:pt x="528" y="663"/>
                  </a:lnTo>
                  <a:lnTo>
                    <a:pt x="528" y="663"/>
                  </a:lnTo>
                  <a:lnTo>
                    <a:pt x="528" y="663"/>
                  </a:lnTo>
                  <a:lnTo>
                    <a:pt x="528" y="661"/>
                  </a:lnTo>
                  <a:lnTo>
                    <a:pt x="528" y="661"/>
                  </a:lnTo>
                  <a:lnTo>
                    <a:pt x="528" y="661"/>
                  </a:lnTo>
                  <a:lnTo>
                    <a:pt x="526" y="659"/>
                  </a:lnTo>
                  <a:lnTo>
                    <a:pt x="524" y="659"/>
                  </a:lnTo>
                  <a:lnTo>
                    <a:pt x="524" y="659"/>
                  </a:lnTo>
                  <a:lnTo>
                    <a:pt x="524" y="659"/>
                  </a:lnTo>
                  <a:lnTo>
                    <a:pt x="524" y="661"/>
                  </a:lnTo>
                  <a:lnTo>
                    <a:pt x="524" y="661"/>
                  </a:lnTo>
                  <a:lnTo>
                    <a:pt x="524" y="661"/>
                  </a:lnTo>
                  <a:lnTo>
                    <a:pt x="524" y="663"/>
                  </a:lnTo>
                  <a:lnTo>
                    <a:pt x="524" y="663"/>
                  </a:lnTo>
                  <a:lnTo>
                    <a:pt x="524" y="665"/>
                  </a:lnTo>
                  <a:lnTo>
                    <a:pt x="526" y="665"/>
                  </a:lnTo>
                  <a:lnTo>
                    <a:pt x="526" y="665"/>
                  </a:lnTo>
                  <a:lnTo>
                    <a:pt x="526" y="665"/>
                  </a:lnTo>
                  <a:lnTo>
                    <a:pt x="528" y="667"/>
                  </a:lnTo>
                  <a:lnTo>
                    <a:pt x="528" y="667"/>
                  </a:lnTo>
                  <a:lnTo>
                    <a:pt x="528" y="667"/>
                  </a:lnTo>
                  <a:lnTo>
                    <a:pt x="526" y="667"/>
                  </a:lnTo>
                  <a:lnTo>
                    <a:pt x="528" y="669"/>
                  </a:lnTo>
                  <a:lnTo>
                    <a:pt x="528" y="669"/>
                  </a:lnTo>
                  <a:lnTo>
                    <a:pt x="530" y="669"/>
                  </a:lnTo>
                  <a:lnTo>
                    <a:pt x="530" y="671"/>
                  </a:lnTo>
                  <a:lnTo>
                    <a:pt x="530" y="671"/>
                  </a:lnTo>
                  <a:lnTo>
                    <a:pt x="530" y="672"/>
                  </a:lnTo>
                  <a:lnTo>
                    <a:pt x="532" y="672"/>
                  </a:lnTo>
                  <a:lnTo>
                    <a:pt x="532" y="671"/>
                  </a:lnTo>
                  <a:lnTo>
                    <a:pt x="532" y="671"/>
                  </a:lnTo>
                  <a:lnTo>
                    <a:pt x="532" y="669"/>
                  </a:lnTo>
                  <a:lnTo>
                    <a:pt x="532" y="669"/>
                  </a:lnTo>
                  <a:lnTo>
                    <a:pt x="532" y="667"/>
                  </a:lnTo>
                  <a:lnTo>
                    <a:pt x="532" y="667"/>
                  </a:lnTo>
                  <a:lnTo>
                    <a:pt x="530" y="667"/>
                  </a:lnTo>
                  <a:lnTo>
                    <a:pt x="530" y="667"/>
                  </a:lnTo>
                  <a:lnTo>
                    <a:pt x="530" y="665"/>
                  </a:lnTo>
                  <a:lnTo>
                    <a:pt x="530" y="665"/>
                  </a:lnTo>
                  <a:lnTo>
                    <a:pt x="530" y="663"/>
                  </a:lnTo>
                  <a:close/>
                  <a:moveTo>
                    <a:pt x="594" y="725"/>
                  </a:moveTo>
                  <a:lnTo>
                    <a:pt x="592" y="725"/>
                  </a:lnTo>
                  <a:lnTo>
                    <a:pt x="592" y="722"/>
                  </a:lnTo>
                  <a:lnTo>
                    <a:pt x="590" y="722"/>
                  </a:lnTo>
                  <a:lnTo>
                    <a:pt x="588" y="722"/>
                  </a:lnTo>
                  <a:lnTo>
                    <a:pt x="588" y="724"/>
                  </a:lnTo>
                  <a:lnTo>
                    <a:pt x="588" y="725"/>
                  </a:lnTo>
                  <a:lnTo>
                    <a:pt x="588" y="725"/>
                  </a:lnTo>
                  <a:lnTo>
                    <a:pt x="592" y="727"/>
                  </a:lnTo>
                  <a:lnTo>
                    <a:pt x="592" y="727"/>
                  </a:lnTo>
                  <a:lnTo>
                    <a:pt x="594" y="729"/>
                  </a:lnTo>
                  <a:lnTo>
                    <a:pt x="594" y="729"/>
                  </a:lnTo>
                  <a:lnTo>
                    <a:pt x="594" y="729"/>
                  </a:lnTo>
                  <a:lnTo>
                    <a:pt x="596" y="729"/>
                  </a:lnTo>
                  <a:lnTo>
                    <a:pt x="596" y="729"/>
                  </a:lnTo>
                  <a:lnTo>
                    <a:pt x="598" y="729"/>
                  </a:lnTo>
                  <a:lnTo>
                    <a:pt x="598" y="727"/>
                  </a:lnTo>
                  <a:lnTo>
                    <a:pt x="598" y="727"/>
                  </a:lnTo>
                  <a:lnTo>
                    <a:pt x="596" y="725"/>
                  </a:lnTo>
                  <a:lnTo>
                    <a:pt x="594" y="725"/>
                  </a:lnTo>
                  <a:lnTo>
                    <a:pt x="594" y="725"/>
                  </a:lnTo>
                  <a:close/>
                  <a:moveTo>
                    <a:pt x="603" y="803"/>
                  </a:moveTo>
                  <a:lnTo>
                    <a:pt x="605" y="803"/>
                  </a:lnTo>
                  <a:lnTo>
                    <a:pt x="605" y="805"/>
                  </a:lnTo>
                  <a:lnTo>
                    <a:pt x="605" y="805"/>
                  </a:lnTo>
                  <a:lnTo>
                    <a:pt x="603" y="805"/>
                  </a:lnTo>
                  <a:lnTo>
                    <a:pt x="603" y="805"/>
                  </a:lnTo>
                  <a:lnTo>
                    <a:pt x="605" y="805"/>
                  </a:lnTo>
                  <a:lnTo>
                    <a:pt x="605" y="805"/>
                  </a:lnTo>
                  <a:lnTo>
                    <a:pt x="605" y="805"/>
                  </a:lnTo>
                  <a:lnTo>
                    <a:pt x="605" y="807"/>
                  </a:lnTo>
                  <a:lnTo>
                    <a:pt x="605" y="807"/>
                  </a:lnTo>
                  <a:lnTo>
                    <a:pt x="607" y="807"/>
                  </a:lnTo>
                  <a:lnTo>
                    <a:pt x="607" y="805"/>
                  </a:lnTo>
                  <a:lnTo>
                    <a:pt x="609" y="805"/>
                  </a:lnTo>
                  <a:lnTo>
                    <a:pt x="609" y="803"/>
                  </a:lnTo>
                  <a:lnTo>
                    <a:pt x="607" y="803"/>
                  </a:lnTo>
                  <a:lnTo>
                    <a:pt x="609" y="799"/>
                  </a:lnTo>
                  <a:lnTo>
                    <a:pt x="609" y="799"/>
                  </a:lnTo>
                  <a:lnTo>
                    <a:pt x="609" y="797"/>
                  </a:lnTo>
                  <a:lnTo>
                    <a:pt x="607" y="797"/>
                  </a:lnTo>
                  <a:lnTo>
                    <a:pt x="607" y="796"/>
                  </a:lnTo>
                  <a:lnTo>
                    <a:pt x="607" y="794"/>
                  </a:lnTo>
                  <a:lnTo>
                    <a:pt x="607" y="794"/>
                  </a:lnTo>
                  <a:lnTo>
                    <a:pt x="607" y="794"/>
                  </a:lnTo>
                  <a:lnTo>
                    <a:pt x="607" y="794"/>
                  </a:lnTo>
                  <a:lnTo>
                    <a:pt x="607" y="794"/>
                  </a:lnTo>
                  <a:lnTo>
                    <a:pt x="607" y="794"/>
                  </a:lnTo>
                  <a:lnTo>
                    <a:pt x="605" y="792"/>
                  </a:lnTo>
                  <a:lnTo>
                    <a:pt x="605" y="794"/>
                  </a:lnTo>
                  <a:lnTo>
                    <a:pt x="603" y="794"/>
                  </a:lnTo>
                  <a:lnTo>
                    <a:pt x="605" y="796"/>
                  </a:lnTo>
                  <a:lnTo>
                    <a:pt x="605" y="797"/>
                  </a:lnTo>
                  <a:lnTo>
                    <a:pt x="605" y="797"/>
                  </a:lnTo>
                  <a:lnTo>
                    <a:pt x="605" y="797"/>
                  </a:lnTo>
                  <a:lnTo>
                    <a:pt x="605" y="799"/>
                  </a:lnTo>
                  <a:lnTo>
                    <a:pt x="605" y="799"/>
                  </a:lnTo>
                  <a:lnTo>
                    <a:pt x="605" y="799"/>
                  </a:lnTo>
                  <a:lnTo>
                    <a:pt x="605" y="799"/>
                  </a:lnTo>
                  <a:lnTo>
                    <a:pt x="603" y="801"/>
                  </a:lnTo>
                  <a:lnTo>
                    <a:pt x="603" y="801"/>
                  </a:lnTo>
                  <a:lnTo>
                    <a:pt x="603" y="803"/>
                  </a:lnTo>
                  <a:lnTo>
                    <a:pt x="603" y="803"/>
                  </a:lnTo>
                  <a:lnTo>
                    <a:pt x="603" y="803"/>
                  </a:lnTo>
                  <a:close/>
                  <a:moveTo>
                    <a:pt x="335" y="1044"/>
                  </a:moveTo>
                  <a:lnTo>
                    <a:pt x="333" y="1045"/>
                  </a:lnTo>
                  <a:lnTo>
                    <a:pt x="331" y="1045"/>
                  </a:lnTo>
                  <a:lnTo>
                    <a:pt x="329" y="1045"/>
                  </a:lnTo>
                  <a:lnTo>
                    <a:pt x="325" y="1042"/>
                  </a:lnTo>
                  <a:lnTo>
                    <a:pt x="325" y="1042"/>
                  </a:lnTo>
                  <a:lnTo>
                    <a:pt x="325" y="1044"/>
                  </a:lnTo>
                  <a:lnTo>
                    <a:pt x="327" y="1045"/>
                  </a:lnTo>
                  <a:lnTo>
                    <a:pt x="329" y="1047"/>
                  </a:lnTo>
                  <a:lnTo>
                    <a:pt x="331" y="1047"/>
                  </a:lnTo>
                  <a:lnTo>
                    <a:pt x="333" y="1045"/>
                  </a:lnTo>
                  <a:lnTo>
                    <a:pt x="335" y="1045"/>
                  </a:lnTo>
                  <a:lnTo>
                    <a:pt x="337" y="1045"/>
                  </a:lnTo>
                  <a:lnTo>
                    <a:pt x="335" y="1044"/>
                  </a:lnTo>
                  <a:lnTo>
                    <a:pt x="335" y="1044"/>
                  </a:lnTo>
                  <a:close/>
                  <a:moveTo>
                    <a:pt x="265" y="1078"/>
                  </a:moveTo>
                  <a:lnTo>
                    <a:pt x="263" y="1076"/>
                  </a:lnTo>
                  <a:lnTo>
                    <a:pt x="263" y="1076"/>
                  </a:lnTo>
                  <a:lnTo>
                    <a:pt x="263" y="1076"/>
                  </a:lnTo>
                  <a:lnTo>
                    <a:pt x="261" y="1078"/>
                  </a:lnTo>
                  <a:lnTo>
                    <a:pt x="261" y="1078"/>
                  </a:lnTo>
                  <a:lnTo>
                    <a:pt x="261" y="1078"/>
                  </a:lnTo>
                  <a:lnTo>
                    <a:pt x="261" y="1080"/>
                  </a:lnTo>
                  <a:lnTo>
                    <a:pt x="261" y="1080"/>
                  </a:lnTo>
                  <a:lnTo>
                    <a:pt x="261" y="1080"/>
                  </a:lnTo>
                  <a:lnTo>
                    <a:pt x="263" y="1081"/>
                  </a:lnTo>
                  <a:lnTo>
                    <a:pt x="265" y="1081"/>
                  </a:lnTo>
                  <a:lnTo>
                    <a:pt x="265" y="1081"/>
                  </a:lnTo>
                  <a:lnTo>
                    <a:pt x="266" y="1080"/>
                  </a:lnTo>
                  <a:lnTo>
                    <a:pt x="266" y="1078"/>
                  </a:lnTo>
                  <a:lnTo>
                    <a:pt x="265" y="1078"/>
                  </a:lnTo>
                  <a:close/>
                  <a:moveTo>
                    <a:pt x="331" y="57"/>
                  </a:moveTo>
                  <a:lnTo>
                    <a:pt x="329" y="57"/>
                  </a:lnTo>
                  <a:lnTo>
                    <a:pt x="329" y="57"/>
                  </a:lnTo>
                  <a:lnTo>
                    <a:pt x="329" y="57"/>
                  </a:lnTo>
                  <a:lnTo>
                    <a:pt x="329" y="59"/>
                  </a:lnTo>
                  <a:lnTo>
                    <a:pt x="329" y="63"/>
                  </a:lnTo>
                  <a:lnTo>
                    <a:pt x="331" y="63"/>
                  </a:lnTo>
                  <a:lnTo>
                    <a:pt x="331" y="61"/>
                  </a:lnTo>
                  <a:lnTo>
                    <a:pt x="333" y="61"/>
                  </a:lnTo>
                  <a:lnTo>
                    <a:pt x="333" y="59"/>
                  </a:lnTo>
                  <a:lnTo>
                    <a:pt x="331" y="57"/>
                  </a:lnTo>
                  <a:lnTo>
                    <a:pt x="331" y="57"/>
                  </a:lnTo>
                  <a:close/>
                  <a:moveTo>
                    <a:pt x="285" y="150"/>
                  </a:moveTo>
                  <a:lnTo>
                    <a:pt x="289" y="152"/>
                  </a:lnTo>
                  <a:lnTo>
                    <a:pt x="289" y="150"/>
                  </a:lnTo>
                  <a:lnTo>
                    <a:pt x="289" y="146"/>
                  </a:lnTo>
                  <a:lnTo>
                    <a:pt x="287" y="144"/>
                  </a:lnTo>
                  <a:lnTo>
                    <a:pt x="287" y="142"/>
                  </a:lnTo>
                  <a:lnTo>
                    <a:pt x="287" y="140"/>
                  </a:lnTo>
                  <a:lnTo>
                    <a:pt x="287" y="140"/>
                  </a:lnTo>
                  <a:lnTo>
                    <a:pt x="285" y="140"/>
                  </a:lnTo>
                  <a:lnTo>
                    <a:pt x="285" y="142"/>
                  </a:lnTo>
                  <a:lnTo>
                    <a:pt x="285" y="144"/>
                  </a:lnTo>
                  <a:lnTo>
                    <a:pt x="285" y="146"/>
                  </a:lnTo>
                  <a:lnTo>
                    <a:pt x="285" y="148"/>
                  </a:lnTo>
                  <a:lnTo>
                    <a:pt x="285" y="150"/>
                  </a:lnTo>
                  <a:close/>
                  <a:moveTo>
                    <a:pt x="357" y="599"/>
                  </a:moveTo>
                  <a:lnTo>
                    <a:pt x="357" y="599"/>
                  </a:lnTo>
                  <a:lnTo>
                    <a:pt x="357" y="601"/>
                  </a:lnTo>
                  <a:lnTo>
                    <a:pt x="357" y="601"/>
                  </a:lnTo>
                  <a:lnTo>
                    <a:pt x="355" y="601"/>
                  </a:lnTo>
                  <a:lnTo>
                    <a:pt x="355" y="601"/>
                  </a:lnTo>
                  <a:lnTo>
                    <a:pt x="355" y="601"/>
                  </a:lnTo>
                  <a:lnTo>
                    <a:pt x="355" y="602"/>
                  </a:lnTo>
                  <a:lnTo>
                    <a:pt x="355" y="602"/>
                  </a:lnTo>
                  <a:lnTo>
                    <a:pt x="357" y="602"/>
                  </a:lnTo>
                  <a:lnTo>
                    <a:pt x="355" y="604"/>
                  </a:lnTo>
                  <a:lnTo>
                    <a:pt x="357" y="604"/>
                  </a:lnTo>
                  <a:lnTo>
                    <a:pt x="357" y="606"/>
                  </a:lnTo>
                  <a:lnTo>
                    <a:pt x="359" y="608"/>
                  </a:lnTo>
                  <a:lnTo>
                    <a:pt x="361" y="606"/>
                  </a:lnTo>
                  <a:lnTo>
                    <a:pt x="361" y="602"/>
                  </a:lnTo>
                  <a:lnTo>
                    <a:pt x="359" y="601"/>
                  </a:lnTo>
                  <a:lnTo>
                    <a:pt x="359" y="599"/>
                  </a:lnTo>
                  <a:lnTo>
                    <a:pt x="359" y="597"/>
                  </a:lnTo>
                  <a:lnTo>
                    <a:pt x="357" y="599"/>
                  </a:lnTo>
                  <a:close/>
                  <a:moveTo>
                    <a:pt x="244" y="1030"/>
                  </a:moveTo>
                  <a:lnTo>
                    <a:pt x="246" y="1025"/>
                  </a:lnTo>
                  <a:lnTo>
                    <a:pt x="246" y="1025"/>
                  </a:lnTo>
                  <a:lnTo>
                    <a:pt x="246" y="1023"/>
                  </a:lnTo>
                  <a:lnTo>
                    <a:pt x="246" y="1023"/>
                  </a:lnTo>
                  <a:lnTo>
                    <a:pt x="246" y="1023"/>
                  </a:lnTo>
                  <a:lnTo>
                    <a:pt x="244" y="1021"/>
                  </a:lnTo>
                  <a:lnTo>
                    <a:pt x="244" y="1023"/>
                  </a:lnTo>
                  <a:lnTo>
                    <a:pt x="244" y="1023"/>
                  </a:lnTo>
                  <a:lnTo>
                    <a:pt x="242" y="1023"/>
                  </a:lnTo>
                  <a:lnTo>
                    <a:pt x="242" y="1025"/>
                  </a:lnTo>
                  <a:lnTo>
                    <a:pt x="242" y="1027"/>
                  </a:lnTo>
                  <a:lnTo>
                    <a:pt x="240" y="1027"/>
                  </a:lnTo>
                  <a:lnTo>
                    <a:pt x="240" y="1027"/>
                  </a:lnTo>
                  <a:lnTo>
                    <a:pt x="240" y="1028"/>
                  </a:lnTo>
                  <a:lnTo>
                    <a:pt x="240" y="1028"/>
                  </a:lnTo>
                  <a:lnTo>
                    <a:pt x="240" y="1028"/>
                  </a:lnTo>
                  <a:lnTo>
                    <a:pt x="238" y="1028"/>
                  </a:lnTo>
                  <a:lnTo>
                    <a:pt x="238" y="1030"/>
                  </a:lnTo>
                  <a:lnTo>
                    <a:pt x="238" y="1030"/>
                  </a:lnTo>
                  <a:lnTo>
                    <a:pt x="238" y="1030"/>
                  </a:lnTo>
                  <a:lnTo>
                    <a:pt x="238" y="1030"/>
                  </a:lnTo>
                  <a:lnTo>
                    <a:pt x="242" y="1032"/>
                  </a:lnTo>
                  <a:lnTo>
                    <a:pt x="242" y="1032"/>
                  </a:lnTo>
                  <a:lnTo>
                    <a:pt x="244" y="1030"/>
                  </a:lnTo>
                  <a:lnTo>
                    <a:pt x="244" y="1030"/>
                  </a:lnTo>
                  <a:lnTo>
                    <a:pt x="244" y="1030"/>
                  </a:lnTo>
                  <a:close/>
                  <a:moveTo>
                    <a:pt x="106" y="977"/>
                  </a:moveTo>
                  <a:lnTo>
                    <a:pt x="104" y="977"/>
                  </a:lnTo>
                  <a:lnTo>
                    <a:pt x="104" y="977"/>
                  </a:lnTo>
                  <a:lnTo>
                    <a:pt x="102" y="977"/>
                  </a:lnTo>
                  <a:lnTo>
                    <a:pt x="102" y="977"/>
                  </a:lnTo>
                  <a:lnTo>
                    <a:pt x="100" y="977"/>
                  </a:lnTo>
                  <a:lnTo>
                    <a:pt x="100" y="977"/>
                  </a:lnTo>
                  <a:lnTo>
                    <a:pt x="98" y="977"/>
                  </a:lnTo>
                  <a:lnTo>
                    <a:pt x="98" y="979"/>
                  </a:lnTo>
                  <a:lnTo>
                    <a:pt x="98" y="979"/>
                  </a:lnTo>
                  <a:lnTo>
                    <a:pt x="100" y="981"/>
                  </a:lnTo>
                  <a:lnTo>
                    <a:pt x="100" y="981"/>
                  </a:lnTo>
                  <a:lnTo>
                    <a:pt x="102" y="981"/>
                  </a:lnTo>
                  <a:lnTo>
                    <a:pt x="104" y="981"/>
                  </a:lnTo>
                  <a:lnTo>
                    <a:pt x="106" y="981"/>
                  </a:lnTo>
                  <a:lnTo>
                    <a:pt x="106" y="981"/>
                  </a:lnTo>
                  <a:lnTo>
                    <a:pt x="106" y="979"/>
                  </a:lnTo>
                  <a:lnTo>
                    <a:pt x="106" y="979"/>
                  </a:lnTo>
                  <a:lnTo>
                    <a:pt x="106" y="979"/>
                  </a:lnTo>
                  <a:lnTo>
                    <a:pt x="106" y="979"/>
                  </a:lnTo>
                  <a:lnTo>
                    <a:pt x="106" y="977"/>
                  </a:lnTo>
                  <a:lnTo>
                    <a:pt x="106" y="977"/>
                  </a:lnTo>
                  <a:close/>
                  <a:moveTo>
                    <a:pt x="460" y="695"/>
                  </a:moveTo>
                  <a:lnTo>
                    <a:pt x="458" y="690"/>
                  </a:lnTo>
                  <a:lnTo>
                    <a:pt x="458" y="690"/>
                  </a:lnTo>
                  <a:lnTo>
                    <a:pt x="458" y="688"/>
                  </a:lnTo>
                  <a:lnTo>
                    <a:pt x="456" y="690"/>
                  </a:lnTo>
                  <a:lnTo>
                    <a:pt x="456" y="690"/>
                  </a:lnTo>
                  <a:lnTo>
                    <a:pt x="454" y="691"/>
                  </a:lnTo>
                  <a:lnTo>
                    <a:pt x="454" y="691"/>
                  </a:lnTo>
                  <a:lnTo>
                    <a:pt x="454" y="693"/>
                  </a:lnTo>
                  <a:lnTo>
                    <a:pt x="456" y="697"/>
                  </a:lnTo>
                  <a:lnTo>
                    <a:pt x="458" y="699"/>
                  </a:lnTo>
                  <a:lnTo>
                    <a:pt x="458" y="699"/>
                  </a:lnTo>
                  <a:lnTo>
                    <a:pt x="461" y="699"/>
                  </a:lnTo>
                  <a:lnTo>
                    <a:pt x="461" y="697"/>
                  </a:lnTo>
                  <a:lnTo>
                    <a:pt x="461" y="697"/>
                  </a:lnTo>
                  <a:lnTo>
                    <a:pt x="461" y="697"/>
                  </a:lnTo>
                  <a:lnTo>
                    <a:pt x="460" y="695"/>
                  </a:lnTo>
                  <a:close/>
                  <a:moveTo>
                    <a:pt x="187" y="678"/>
                  </a:moveTo>
                  <a:lnTo>
                    <a:pt x="187" y="678"/>
                  </a:lnTo>
                  <a:lnTo>
                    <a:pt x="189" y="680"/>
                  </a:lnTo>
                  <a:lnTo>
                    <a:pt x="189" y="680"/>
                  </a:lnTo>
                  <a:lnTo>
                    <a:pt x="189" y="680"/>
                  </a:lnTo>
                  <a:lnTo>
                    <a:pt x="189" y="680"/>
                  </a:lnTo>
                  <a:lnTo>
                    <a:pt x="191" y="680"/>
                  </a:lnTo>
                  <a:lnTo>
                    <a:pt x="191" y="680"/>
                  </a:lnTo>
                  <a:lnTo>
                    <a:pt x="191" y="678"/>
                  </a:lnTo>
                  <a:lnTo>
                    <a:pt x="191" y="678"/>
                  </a:lnTo>
                  <a:lnTo>
                    <a:pt x="193" y="680"/>
                  </a:lnTo>
                  <a:lnTo>
                    <a:pt x="193" y="680"/>
                  </a:lnTo>
                  <a:lnTo>
                    <a:pt x="193" y="680"/>
                  </a:lnTo>
                  <a:lnTo>
                    <a:pt x="193" y="682"/>
                  </a:lnTo>
                  <a:lnTo>
                    <a:pt x="193" y="682"/>
                  </a:lnTo>
                  <a:lnTo>
                    <a:pt x="193" y="682"/>
                  </a:lnTo>
                  <a:lnTo>
                    <a:pt x="195" y="680"/>
                  </a:lnTo>
                  <a:lnTo>
                    <a:pt x="196" y="678"/>
                  </a:lnTo>
                  <a:lnTo>
                    <a:pt x="196" y="676"/>
                  </a:lnTo>
                  <a:lnTo>
                    <a:pt x="196" y="672"/>
                  </a:lnTo>
                  <a:lnTo>
                    <a:pt x="195" y="672"/>
                  </a:lnTo>
                  <a:lnTo>
                    <a:pt x="195" y="672"/>
                  </a:lnTo>
                  <a:lnTo>
                    <a:pt x="195" y="672"/>
                  </a:lnTo>
                  <a:lnTo>
                    <a:pt x="193" y="674"/>
                  </a:lnTo>
                  <a:lnTo>
                    <a:pt x="195" y="674"/>
                  </a:lnTo>
                  <a:lnTo>
                    <a:pt x="195" y="674"/>
                  </a:lnTo>
                  <a:lnTo>
                    <a:pt x="195" y="676"/>
                  </a:lnTo>
                  <a:lnTo>
                    <a:pt x="193" y="676"/>
                  </a:lnTo>
                  <a:lnTo>
                    <a:pt x="193" y="676"/>
                  </a:lnTo>
                  <a:lnTo>
                    <a:pt x="193" y="676"/>
                  </a:lnTo>
                  <a:lnTo>
                    <a:pt x="193" y="676"/>
                  </a:lnTo>
                  <a:lnTo>
                    <a:pt x="193" y="676"/>
                  </a:lnTo>
                  <a:lnTo>
                    <a:pt x="191" y="676"/>
                  </a:lnTo>
                  <a:lnTo>
                    <a:pt x="191" y="676"/>
                  </a:lnTo>
                  <a:lnTo>
                    <a:pt x="191" y="674"/>
                  </a:lnTo>
                  <a:lnTo>
                    <a:pt x="191" y="676"/>
                  </a:lnTo>
                  <a:lnTo>
                    <a:pt x="189" y="678"/>
                  </a:lnTo>
                  <a:lnTo>
                    <a:pt x="189" y="678"/>
                  </a:lnTo>
                  <a:lnTo>
                    <a:pt x="189" y="678"/>
                  </a:lnTo>
                  <a:lnTo>
                    <a:pt x="187" y="676"/>
                  </a:lnTo>
                  <a:lnTo>
                    <a:pt x="187" y="676"/>
                  </a:lnTo>
                  <a:lnTo>
                    <a:pt x="185" y="676"/>
                  </a:lnTo>
                  <a:lnTo>
                    <a:pt x="187" y="678"/>
                  </a:lnTo>
                  <a:lnTo>
                    <a:pt x="187" y="678"/>
                  </a:lnTo>
                  <a:close/>
                  <a:moveTo>
                    <a:pt x="19" y="890"/>
                  </a:moveTo>
                  <a:lnTo>
                    <a:pt x="19" y="890"/>
                  </a:lnTo>
                  <a:lnTo>
                    <a:pt x="19" y="890"/>
                  </a:lnTo>
                  <a:lnTo>
                    <a:pt x="19" y="890"/>
                  </a:lnTo>
                  <a:lnTo>
                    <a:pt x="19" y="890"/>
                  </a:lnTo>
                  <a:lnTo>
                    <a:pt x="19" y="888"/>
                  </a:lnTo>
                  <a:lnTo>
                    <a:pt x="15" y="892"/>
                  </a:lnTo>
                  <a:lnTo>
                    <a:pt x="15" y="892"/>
                  </a:lnTo>
                  <a:lnTo>
                    <a:pt x="15" y="894"/>
                  </a:lnTo>
                  <a:lnTo>
                    <a:pt x="17" y="894"/>
                  </a:lnTo>
                  <a:lnTo>
                    <a:pt x="19" y="894"/>
                  </a:lnTo>
                  <a:lnTo>
                    <a:pt x="20" y="892"/>
                  </a:lnTo>
                  <a:lnTo>
                    <a:pt x="20" y="890"/>
                  </a:lnTo>
                  <a:lnTo>
                    <a:pt x="20" y="890"/>
                  </a:lnTo>
                  <a:lnTo>
                    <a:pt x="19" y="890"/>
                  </a:lnTo>
                  <a:close/>
                  <a:moveTo>
                    <a:pt x="26" y="894"/>
                  </a:moveTo>
                  <a:lnTo>
                    <a:pt x="26" y="892"/>
                  </a:lnTo>
                  <a:lnTo>
                    <a:pt x="24" y="890"/>
                  </a:lnTo>
                  <a:lnTo>
                    <a:pt x="24" y="890"/>
                  </a:lnTo>
                  <a:lnTo>
                    <a:pt x="24" y="890"/>
                  </a:lnTo>
                  <a:lnTo>
                    <a:pt x="24" y="890"/>
                  </a:lnTo>
                  <a:lnTo>
                    <a:pt x="24" y="890"/>
                  </a:lnTo>
                  <a:lnTo>
                    <a:pt x="22" y="890"/>
                  </a:lnTo>
                  <a:lnTo>
                    <a:pt x="22" y="890"/>
                  </a:lnTo>
                  <a:lnTo>
                    <a:pt x="22" y="890"/>
                  </a:lnTo>
                  <a:lnTo>
                    <a:pt x="22" y="890"/>
                  </a:lnTo>
                  <a:lnTo>
                    <a:pt x="20" y="892"/>
                  </a:lnTo>
                  <a:lnTo>
                    <a:pt x="20" y="894"/>
                  </a:lnTo>
                  <a:lnTo>
                    <a:pt x="20" y="894"/>
                  </a:lnTo>
                  <a:lnTo>
                    <a:pt x="20" y="896"/>
                  </a:lnTo>
                  <a:lnTo>
                    <a:pt x="20" y="898"/>
                  </a:lnTo>
                  <a:lnTo>
                    <a:pt x="22" y="900"/>
                  </a:lnTo>
                  <a:lnTo>
                    <a:pt x="24" y="900"/>
                  </a:lnTo>
                  <a:lnTo>
                    <a:pt x="24" y="900"/>
                  </a:lnTo>
                  <a:lnTo>
                    <a:pt x="26" y="900"/>
                  </a:lnTo>
                  <a:lnTo>
                    <a:pt x="26" y="898"/>
                  </a:lnTo>
                  <a:lnTo>
                    <a:pt x="26" y="898"/>
                  </a:lnTo>
                  <a:lnTo>
                    <a:pt x="26" y="896"/>
                  </a:lnTo>
                  <a:lnTo>
                    <a:pt x="26" y="894"/>
                  </a:lnTo>
                  <a:close/>
                  <a:moveTo>
                    <a:pt x="287" y="1059"/>
                  </a:moveTo>
                  <a:lnTo>
                    <a:pt x="285" y="1059"/>
                  </a:lnTo>
                  <a:lnTo>
                    <a:pt x="285" y="1059"/>
                  </a:lnTo>
                  <a:lnTo>
                    <a:pt x="284" y="1057"/>
                  </a:lnTo>
                  <a:lnTo>
                    <a:pt x="284" y="1057"/>
                  </a:lnTo>
                  <a:lnTo>
                    <a:pt x="282" y="1059"/>
                  </a:lnTo>
                  <a:lnTo>
                    <a:pt x="282" y="1059"/>
                  </a:lnTo>
                  <a:lnTo>
                    <a:pt x="282" y="1059"/>
                  </a:lnTo>
                  <a:lnTo>
                    <a:pt x="282" y="1061"/>
                  </a:lnTo>
                  <a:lnTo>
                    <a:pt x="282" y="1063"/>
                  </a:lnTo>
                  <a:lnTo>
                    <a:pt x="284" y="1063"/>
                  </a:lnTo>
                  <a:lnTo>
                    <a:pt x="285" y="1061"/>
                  </a:lnTo>
                  <a:lnTo>
                    <a:pt x="287" y="1061"/>
                  </a:lnTo>
                  <a:lnTo>
                    <a:pt x="287" y="1061"/>
                  </a:lnTo>
                  <a:lnTo>
                    <a:pt x="287" y="1061"/>
                  </a:lnTo>
                  <a:lnTo>
                    <a:pt x="287" y="1061"/>
                  </a:lnTo>
                  <a:lnTo>
                    <a:pt x="287" y="1059"/>
                  </a:lnTo>
                  <a:close/>
                  <a:moveTo>
                    <a:pt x="170" y="1127"/>
                  </a:moveTo>
                  <a:lnTo>
                    <a:pt x="170" y="1125"/>
                  </a:lnTo>
                  <a:lnTo>
                    <a:pt x="170" y="1125"/>
                  </a:lnTo>
                  <a:lnTo>
                    <a:pt x="170" y="1123"/>
                  </a:lnTo>
                  <a:lnTo>
                    <a:pt x="170" y="1123"/>
                  </a:lnTo>
                  <a:lnTo>
                    <a:pt x="170" y="1123"/>
                  </a:lnTo>
                  <a:lnTo>
                    <a:pt x="168" y="1121"/>
                  </a:lnTo>
                  <a:lnTo>
                    <a:pt x="168" y="1121"/>
                  </a:lnTo>
                  <a:lnTo>
                    <a:pt x="168" y="1121"/>
                  </a:lnTo>
                  <a:lnTo>
                    <a:pt x="166" y="1121"/>
                  </a:lnTo>
                  <a:lnTo>
                    <a:pt x="168" y="1123"/>
                  </a:lnTo>
                  <a:lnTo>
                    <a:pt x="168" y="1125"/>
                  </a:lnTo>
                  <a:lnTo>
                    <a:pt x="168" y="1131"/>
                  </a:lnTo>
                  <a:lnTo>
                    <a:pt x="168" y="1134"/>
                  </a:lnTo>
                  <a:lnTo>
                    <a:pt x="168" y="1138"/>
                  </a:lnTo>
                  <a:lnTo>
                    <a:pt x="168" y="1136"/>
                  </a:lnTo>
                  <a:lnTo>
                    <a:pt x="170" y="1133"/>
                  </a:lnTo>
                  <a:lnTo>
                    <a:pt x="172" y="1133"/>
                  </a:lnTo>
                  <a:lnTo>
                    <a:pt x="172" y="1131"/>
                  </a:lnTo>
                  <a:lnTo>
                    <a:pt x="172" y="1129"/>
                  </a:lnTo>
                  <a:lnTo>
                    <a:pt x="172" y="1129"/>
                  </a:lnTo>
                  <a:lnTo>
                    <a:pt x="170" y="1127"/>
                  </a:lnTo>
                  <a:close/>
                  <a:moveTo>
                    <a:pt x="297" y="636"/>
                  </a:moveTo>
                  <a:lnTo>
                    <a:pt x="297" y="638"/>
                  </a:lnTo>
                  <a:lnTo>
                    <a:pt x="297" y="638"/>
                  </a:lnTo>
                  <a:lnTo>
                    <a:pt x="299" y="640"/>
                  </a:lnTo>
                  <a:lnTo>
                    <a:pt x="299" y="640"/>
                  </a:lnTo>
                  <a:lnTo>
                    <a:pt x="301" y="638"/>
                  </a:lnTo>
                  <a:lnTo>
                    <a:pt x="301" y="638"/>
                  </a:lnTo>
                  <a:lnTo>
                    <a:pt x="301" y="636"/>
                  </a:lnTo>
                  <a:lnTo>
                    <a:pt x="299" y="636"/>
                  </a:lnTo>
                  <a:lnTo>
                    <a:pt x="297" y="633"/>
                  </a:lnTo>
                  <a:lnTo>
                    <a:pt x="297" y="633"/>
                  </a:lnTo>
                  <a:lnTo>
                    <a:pt x="297" y="633"/>
                  </a:lnTo>
                  <a:lnTo>
                    <a:pt x="297" y="633"/>
                  </a:lnTo>
                  <a:lnTo>
                    <a:pt x="297" y="633"/>
                  </a:lnTo>
                  <a:lnTo>
                    <a:pt x="297" y="635"/>
                  </a:lnTo>
                  <a:lnTo>
                    <a:pt x="297" y="635"/>
                  </a:lnTo>
                  <a:lnTo>
                    <a:pt x="297" y="635"/>
                  </a:lnTo>
                  <a:lnTo>
                    <a:pt x="297" y="636"/>
                  </a:lnTo>
                  <a:lnTo>
                    <a:pt x="297" y="636"/>
                  </a:lnTo>
                  <a:close/>
                  <a:moveTo>
                    <a:pt x="278" y="716"/>
                  </a:moveTo>
                  <a:lnTo>
                    <a:pt x="278" y="714"/>
                  </a:lnTo>
                  <a:lnTo>
                    <a:pt x="278" y="714"/>
                  </a:lnTo>
                  <a:lnTo>
                    <a:pt x="276" y="716"/>
                  </a:lnTo>
                  <a:lnTo>
                    <a:pt x="274" y="718"/>
                  </a:lnTo>
                  <a:lnTo>
                    <a:pt x="274" y="718"/>
                  </a:lnTo>
                  <a:lnTo>
                    <a:pt x="274" y="720"/>
                  </a:lnTo>
                  <a:lnTo>
                    <a:pt x="274" y="722"/>
                  </a:lnTo>
                  <a:lnTo>
                    <a:pt x="276" y="722"/>
                  </a:lnTo>
                  <a:lnTo>
                    <a:pt x="278" y="720"/>
                  </a:lnTo>
                  <a:lnTo>
                    <a:pt x="278" y="720"/>
                  </a:lnTo>
                  <a:lnTo>
                    <a:pt x="278" y="718"/>
                  </a:lnTo>
                  <a:lnTo>
                    <a:pt x="278" y="716"/>
                  </a:lnTo>
                  <a:close/>
                  <a:moveTo>
                    <a:pt x="223" y="646"/>
                  </a:moveTo>
                  <a:lnTo>
                    <a:pt x="223" y="646"/>
                  </a:lnTo>
                  <a:lnTo>
                    <a:pt x="223" y="644"/>
                  </a:lnTo>
                  <a:lnTo>
                    <a:pt x="223" y="644"/>
                  </a:lnTo>
                  <a:lnTo>
                    <a:pt x="223" y="642"/>
                  </a:lnTo>
                  <a:lnTo>
                    <a:pt x="223" y="642"/>
                  </a:lnTo>
                  <a:lnTo>
                    <a:pt x="223" y="642"/>
                  </a:lnTo>
                  <a:lnTo>
                    <a:pt x="223" y="642"/>
                  </a:lnTo>
                  <a:lnTo>
                    <a:pt x="219" y="644"/>
                  </a:lnTo>
                  <a:lnTo>
                    <a:pt x="219" y="644"/>
                  </a:lnTo>
                  <a:lnTo>
                    <a:pt x="221" y="648"/>
                  </a:lnTo>
                  <a:lnTo>
                    <a:pt x="221" y="652"/>
                  </a:lnTo>
                  <a:lnTo>
                    <a:pt x="223" y="654"/>
                  </a:lnTo>
                  <a:lnTo>
                    <a:pt x="223" y="652"/>
                  </a:lnTo>
                  <a:lnTo>
                    <a:pt x="223" y="652"/>
                  </a:lnTo>
                  <a:lnTo>
                    <a:pt x="223" y="650"/>
                  </a:lnTo>
                  <a:lnTo>
                    <a:pt x="223" y="650"/>
                  </a:lnTo>
                  <a:lnTo>
                    <a:pt x="223" y="650"/>
                  </a:lnTo>
                  <a:lnTo>
                    <a:pt x="223" y="648"/>
                  </a:lnTo>
                  <a:lnTo>
                    <a:pt x="223" y="646"/>
                  </a:lnTo>
                  <a:lnTo>
                    <a:pt x="223" y="646"/>
                  </a:lnTo>
                  <a:lnTo>
                    <a:pt x="223" y="646"/>
                  </a:lnTo>
                  <a:lnTo>
                    <a:pt x="223" y="646"/>
                  </a:lnTo>
                  <a:lnTo>
                    <a:pt x="223" y="646"/>
                  </a:lnTo>
                  <a:close/>
                  <a:moveTo>
                    <a:pt x="367" y="451"/>
                  </a:moveTo>
                  <a:lnTo>
                    <a:pt x="365" y="453"/>
                  </a:lnTo>
                  <a:lnTo>
                    <a:pt x="365" y="453"/>
                  </a:lnTo>
                  <a:lnTo>
                    <a:pt x="363" y="453"/>
                  </a:lnTo>
                  <a:lnTo>
                    <a:pt x="361" y="455"/>
                  </a:lnTo>
                  <a:lnTo>
                    <a:pt x="361" y="455"/>
                  </a:lnTo>
                  <a:lnTo>
                    <a:pt x="363" y="455"/>
                  </a:lnTo>
                  <a:lnTo>
                    <a:pt x="365" y="455"/>
                  </a:lnTo>
                  <a:lnTo>
                    <a:pt x="367" y="455"/>
                  </a:lnTo>
                  <a:lnTo>
                    <a:pt x="367" y="453"/>
                  </a:lnTo>
                  <a:lnTo>
                    <a:pt x="367" y="453"/>
                  </a:lnTo>
                  <a:lnTo>
                    <a:pt x="367" y="453"/>
                  </a:lnTo>
                  <a:lnTo>
                    <a:pt x="367" y="451"/>
                  </a:lnTo>
                  <a:close/>
                  <a:moveTo>
                    <a:pt x="469" y="549"/>
                  </a:moveTo>
                  <a:lnTo>
                    <a:pt x="469" y="549"/>
                  </a:lnTo>
                  <a:lnTo>
                    <a:pt x="469" y="549"/>
                  </a:lnTo>
                  <a:lnTo>
                    <a:pt x="467" y="547"/>
                  </a:lnTo>
                  <a:lnTo>
                    <a:pt x="467" y="547"/>
                  </a:lnTo>
                  <a:lnTo>
                    <a:pt x="465" y="547"/>
                  </a:lnTo>
                  <a:lnTo>
                    <a:pt x="463" y="547"/>
                  </a:lnTo>
                  <a:lnTo>
                    <a:pt x="463" y="547"/>
                  </a:lnTo>
                  <a:lnTo>
                    <a:pt x="463" y="547"/>
                  </a:lnTo>
                  <a:lnTo>
                    <a:pt x="463" y="549"/>
                  </a:lnTo>
                  <a:lnTo>
                    <a:pt x="463" y="549"/>
                  </a:lnTo>
                  <a:lnTo>
                    <a:pt x="463" y="551"/>
                  </a:lnTo>
                  <a:lnTo>
                    <a:pt x="463" y="551"/>
                  </a:lnTo>
                  <a:lnTo>
                    <a:pt x="463" y="553"/>
                  </a:lnTo>
                  <a:lnTo>
                    <a:pt x="465" y="555"/>
                  </a:lnTo>
                  <a:lnTo>
                    <a:pt x="465" y="555"/>
                  </a:lnTo>
                  <a:lnTo>
                    <a:pt x="465" y="555"/>
                  </a:lnTo>
                  <a:lnTo>
                    <a:pt x="467" y="555"/>
                  </a:lnTo>
                  <a:lnTo>
                    <a:pt x="467" y="555"/>
                  </a:lnTo>
                  <a:lnTo>
                    <a:pt x="467" y="555"/>
                  </a:lnTo>
                  <a:lnTo>
                    <a:pt x="467" y="553"/>
                  </a:lnTo>
                  <a:lnTo>
                    <a:pt x="467" y="553"/>
                  </a:lnTo>
                  <a:lnTo>
                    <a:pt x="467" y="551"/>
                  </a:lnTo>
                  <a:lnTo>
                    <a:pt x="469" y="549"/>
                  </a:lnTo>
                  <a:close/>
                  <a:moveTo>
                    <a:pt x="469" y="551"/>
                  </a:moveTo>
                  <a:lnTo>
                    <a:pt x="469" y="551"/>
                  </a:lnTo>
                  <a:lnTo>
                    <a:pt x="469" y="551"/>
                  </a:lnTo>
                  <a:lnTo>
                    <a:pt x="469" y="553"/>
                  </a:lnTo>
                  <a:lnTo>
                    <a:pt x="469" y="553"/>
                  </a:lnTo>
                  <a:lnTo>
                    <a:pt x="469" y="555"/>
                  </a:lnTo>
                  <a:lnTo>
                    <a:pt x="475" y="557"/>
                  </a:lnTo>
                  <a:lnTo>
                    <a:pt x="475" y="557"/>
                  </a:lnTo>
                  <a:lnTo>
                    <a:pt x="475" y="555"/>
                  </a:lnTo>
                  <a:lnTo>
                    <a:pt x="477" y="557"/>
                  </a:lnTo>
                  <a:lnTo>
                    <a:pt x="477" y="555"/>
                  </a:lnTo>
                  <a:lnTo>
                    <a:pt x="477" y="555"/>
                  </a:lnTo>
                  <a:lnTo>
                    <a:pt x="479" y="557"/>
                  </a:lnTo>
                  <a:lnTo>
                    <a:pt x="479" y="555"/>
                  </a:lnTo>
                  <a:lnTo>
                    <a:pt x="479" y="555"/>
                  </a:lnTo>
                  <a:lnTo>
                    <a:pt x="479" y="553"/>
                  </a:lnTo>
                  <a:lnTo>
                    <a:pt x="480" y="553"/>
                  </a:lnTo>
                  <a:lnTo>
                    <a:pt x="480" y="553"/>
                  </a:lnTo>
                  <a:lnTo>
                    <a:pt x="480" y="553"/>
                  </a:lnTo>
                  <a:lnTo>
                    <a:pt x="480" y="553"/>
                  </a:lnTo>
                  <a:lnTo>
                    <a:pt x="480" y="553"/>
                  </a:lnTo>
                  <a:lnTo>
                    <a:pt x="479" y="553"/>
                  </a:lnTo>
                  <a:lnTo>
                    <a:pt x="477" y="551"/>
                  </a:lnTo>
                  <a:lnTo>
                    <a:pt x="477" y="551"/>
                  </a:lnTo>
                  <a:lnTo>
                    <a:pt x="477" y="553"/>
                  </a:lnTo>
                  <a:lnTo>
                    <a:pt x="475" y="551"/>
                  </a:lnTo>
                  <a:lnTo>
                    <a:pt x="475" y="551"/>
                  </a:lnTo>
                  <a:lnTo>
                    <a:pt x="475" y="551"/>
                  </a:lnTo>
                  <a:lnTo>
                    <a:pt x="475" y="551"/>
                  </a:lnTo>
                  <a:lnTo>
                    <a:pt x="475" y="551"/>
                  </a:lnTo>
                  <a:lnTo>
                    <a:pt x="473" y="553"/>
                  </a:lnTo>
                  <a:lnTo>
                    <a:pt x="471" y="551"/>
                  </a:lnTo>
                  <a:lnTo>
                    <a:pt x="469" y="551"/>
                  </a:lnTo>
                  <a:close/>
                  <a:moveTo>
                    <a:pt x="488" y="559"/>
                  </a:moveTo>
                  <a:lnTo>
                    <a:pt x="488" y="557"/>
                  </a:lnTo>
                  <a:lnTo>
                    <a:pt x="486" y="557"/>
                  </a:lnTo>
                  <a:lnTo>
                    <a:pt x="484" y="555"/>
                  </a:lnTo>
                  <a:lnTo>
                    <a:pt x="482" y="555"/>
                  </a:lnTo>
                  <a:lnTo>
                    <a:pt x="482" y="555"/>
                  </a:lnTo>
                  <a:lnTo>
                    <a:pt x="480" y="557"/>
                  </a:lnTo>
                  <a:lnTo>
                    <a:pt x="479" y="557"/>
                  </a:lnTo>
                  <a:lnTo>
                    <a:pt x="479" y="557"/>
                  </a:lnTo>
                  <a:lnTo>
                    <a:pt x="480" y="559"/>
                  </a:lnTo>
                  <a:lnTo>
                    <a:pt x="482" y="559"/>
                  </a:lnTo>
                  <a:lnTo>
                    <a:pt x="484" y="559"/>
                  </a:lnTo>
                  <a:lnTo>
                    <a:pt x="484" y="559"/>
                  </a:lnTo>
                  <a:lnTo>
                    <a:pt x="486" y="559"/>
                  </a:lnTo>
                  <a:lnTo>
                    <a:pt x="488" y="559"/>
                  </a:lnTo>
                  <a:lnTo>
                    <a:pt x="488" y="559"/>
                  </a:lnTo>
                  <a:lnTo>
                    <a:pt x="488" y="559"/>
                  </a:lnTo>
                  <a:close/>
                  <a:moveTo>
                    <a:pt x="514" y="767"/>
                  </a:moveTo>
                  <a:lnTo>
                    <a:pt x="514" y="767"/>
                  </a:lnTo>
                  <a:lnTo>
                    <a:pt x="514" y="767"/>
                  </a:lnTo>
                  <a:lnTo>
                    <a:pt x="514" y="767"/>
                  </a:lnTo>
                  <a:lnTo>
                    <a:pt x="513" y="767"/>
                  </a:lnTo>
                  <a:lnTo>
                    <a:pt x="513" y="767"/>
                  </a:lnTo>
                  <a:lnTo>
                    <a:pt x="513" y="767"/>
                  </a:lnTo>
                  <a:lnTo>
                    <a:pt x="511" y="767"/>
                  </a:lnTo>
                  <a:lnTo>
                    <a:pt x="511" y="769"/>
                  </a:lnTo>
                  <a:lnTo>
                    <a:pt x="511" y="769"/>
                  </a:lnTo>
                  <a:lnTo>
                    <a:pt x="511" y="769"/>
                  </a:lnTo>
                  <a:lnTo>
                    <a:pt x="511" y="769"/>
                  </a:lnTo>
                  <a:lnTo>
                    <a:pt x="509" y="769"/>
                  </a:lnTo>
                  <a:lnTo>
                    <a:pt x="509" y="769"/>
                  </a:lnTo>
                  <a:lnTo>
                    <a:pt x="511" y="771"/>
                  </a:lnTo>
                  <a:lnTo>
                    <a:pt x="511" y="771"/>
                  </a:lnTo>
                  <a:lnTo>
                    <a:pt x="511" y="773"/>
                  </a:lnTo>
                  <a:lnTo>
                    <a:pt x="511" y="773"/>
                  </a:lnTo>
                  <a:lnTo>
                    <a:pt x="511" y="773"/>
                  </a:lnTo>
                  <a:lnTo>
                    <a:pt x="513" y="771"/>
                  </a:lnTo>
                  <a:lnTo>
                    <a:pt x="513" y="771"/>
                  </a:lnTo>
                  <a:lnTo>
                    <a:pt x="514" y="771"/>
                  </a:lnTo>
                  <a:lnTo>
                    <a:pt x="514" y="771"/>
                  </a:lnTo>
                  <a:lnTo>
                    <a:pt x="514" y="769"/>
                  </a:lnTo>
                  <a:lnTo>
                    <a:pt x="514" y="769"/>
                  </a:lnTo>
                  <a:lnTo>
                    <a:pt x="514" y="767"/>
                  </a:lnTo>
                  <a:close/>
                  <a:moveTo>
                    <a:pt x="458" y="807"/>
                  </a:moveTo>
                  <a:lnTo>
                    <a:pt x="458" y="807"/>
                  </a:lnTo>
                  <a:lnTo>
                    <a:pt x="460" y="807"/>
                  </a:lnTo>
                  <a:lnTo>
                    <a:pt x="461" y="807"/>
                  </a:lnTo>
                  <a:lnTo>
                    <a:pt x="463" y="805"/>
                  </a:lnTo>
                  <a:lnTo>
                    <a:pt x="465" y="803"/>
                  </a:lnTo>
                  <a:lnTo>
                    <a:pt x="465" y="803"/>
                  </a:lnTo>
                  <a:lnTo>
                    <a:pt x="465" y="801"/>
                  </a:lnTo>
                  <a:lnTo>
                    <a:pt x="463" y="801"/>
                  </a:lnTo>
                  <a:lnTo>
                    <a:pt x="461" y="801"/>
                  </a:lnTo>
                  <a:lnTo>
                    <a:pt x="460" y="803"/>
                  </a:lnTo>
                  <a:lnTo>
                    <a:pt x="458" y="803"/>
                  </a:lnTo>
                  <a:lnTo>
                    <a:pt x="458" y="803"/>
                  </a:lnTo>
                  <a:lnTo>
                    <a:pt x="458" y="803"/>
                  </a:lnTo>
                  <a:lnTo>
                    <a:pt x="458" y="805"/>
                  </a:lnTo>
                  <a:lnTo>
                    <a:pt x="456" y="805"/>
                  </a:lnTo>
                  <a:lnTo>
                    <a:pt x="456" y="805"/>
                  </a:lnTo>
                  <a:lnTo>
                    <a:pt x="456" y="805"/>
                  </a:lnTo>
                  <a:lnTo>
                    <a:pt x="458" y="807"/>
                  </a:lnTo>
                  <a:close/>
                  <a:moveTo>
                    <a:pt x="569" y="1085"/>
                  </a:moveTo>
                  <a:lnTo>
                    <a:pt x="569" y="1085"/>
                  </a:lnTo>
                  <a:lnTo>
                    <a:pt x="568" y="1085"/>
                  </a:lnTo>
                  <a:lnTo>
                    <a:pt x="566" y="1087"/>
                  </a:lnTo>
                  <a:lnTo>
                    <a:pt x="566" y="1087"/>
                  </a:lnTo>
                  <a:lnTo>
                    <a:pt x="564" y="1089"/>
                  </a:lnTo>
                  <a:lnTo>
                    <a:pt x="564" y="1089"/>
                  </a:lnTo>
                  <a:lnTo>
                    <a:pt x="566" y="1089"/>
                  </a:lnTo>
                  <a:lnTo>
                    <a:pt x="566" y="1089"/>
                  </a:lnTo>
                  <a:lnTo>
                    <a:pt x="566" y="1091"/>
                  </a:lnTo>
                  <a:lnTo>
                    <a:pt x="568" y="1089"/>
                  </a:lnTo>
                  <a:lnTo>
                    <a:pt x="569" y="1089"/>
                  </a:lnTo>
                  <a:lnTo>
                    <a:pt x="569" y="1091"/>
                  </a:lnTo>
                  <a:lnTo>
                    <a:pt x="569" y="1091"/>
                  </a:lnTo>
                  <a:lnTo>
                    <a:pt x="571" y="1089"/>
                  </a:lnTo>
                  <a:lnTo>
                    <a:pt x="571" y="1087"/>
                  </a:lnTo>
                  <a:lnTo>
                    <a:pt x="569" y="1087"/>
                  </a:lnTo>
                  <a:lnTo>
                    <a:pt x="569" y="1085"/>
                  </a:lnTo>
                  <a:close/>
                  <a:moveTo>
                    <a:pt x="497" y="661"/>
                  </a:moveTo>
                  <a:lnTo>
                    <a:pt x="497" y="663"/>
                  </a:lnTo>
                  <a:lnTo>
                    <a:pt x="499" y="665"/>
                  </a:lnTo>
                  <a:lnTo>
                    <a:pt x="499" y="665"/>
                  </a:lnTo>
                  <a:lnTo>
                    <a:pt x="501" y="667"/>
                  </a:lnTo>
                  <a:lnTo>
                    <a:pt x="503" y="671"/>
                  </a:lnTo>
                  <a:lnTo>
                    <a:pt x="503" y="672"/>
                  </a:lnTo>
                  <a:lnTo>
                    <a:pt x="505" y="674"/>
                  </a:lnTo>
                  <a:lnTo>
                    <a:pt x="505" y="674"/>
                  </a:lnTo>
                  <a:lnTo>
                    <a:pt x="505" y="676"/>
                  </a:lnTo>
                  <a:lnTo>
                    <a:pt x="505" y="676"/>
                  </a:lnTo>
                  <a:lnTo>
                    <a:pt x="507" y="676"/>
                  </a:lnTo>
                  <a:lnTo>
                    <a:pt x="507" y="676"/>
                  </a:lnTo>
                  <a:lnTo>
                    <a:pt x="507" y="676"/>
                  </a:lnTo>
                  <a:lnTo>
                    <a:pt x="507" y="674"/>
                  </a:lnTo>
                  <a:lnTo>
                    <a:pt x="509" y="674"/>
                  </a:lnTo>
                  <a:lnTo>
                    <a:pt x="511" y="676"/>
                  </a:lnTo>
                  <a:lnTo>
                    <a:pt x="514" y="676"/>
                  </a:lnTo>
                  <a:lnTo>
                    <a:pt x="516" y="674"/>
                  </a:lnTo>
                  <a:lnTo>
                    <a:pt x="516" y="674"/>
                  </a:lnTo>
                  <a:lnTo>
                    <a:pt x="516" y="672"/>
                  </a:lnTo>
                  <a:lnTo>
                    <a:pt x="516" y="671"/>
                  </a:lnTo>
                  <a:lnTo>
                    <a:pt x="514" y="671"/>
                  </a:lnTo>
                  <a:lnTo>
                    <a:pt x="514" y="669"/>
                  </a:lnTo>
                  <a:lnTo>
                    <a:pt x="513" y="665"/>
                  </a:lnTo>
                  <a:lnTo>
                    <a:pt x="513" y="663"/>
                  </a:lnTo>
                  <a:lnTo>
                    <a:pt x="511" y="663"/>
                  </a:lnTo>
                  <a:lnTo>
                    <a:pt x="509" y="661"/>
                  </a:lnTo>
                  <a:lnTo>
                    <a:pt x="509" y="661"/>
                  </a:lnTo>
                  <a:lnTo>
                    <a:pt x="507" y="661"/>
                  </a:lnTo>
                  <a:lnTo>
                    <a:pt x="507" y="661"/>
                  </a:lnTo>
                  <a:lnTo>
                    <a:pt x="503" y="661"/>
                  </a:lnTo>
                  <a:lnTo>
                    <a:pt x="503" y="661"/>
                  </a:lnTo>
                  <a:lnTo>
                    <a:pt x="499" y="663"/>
                  </a:lnTo>
                  <a:lnTo>
                    <a:pt x="497" y="661"/>
                  </a:lnTo>
                  <a:close/>
                  <a:moveTo>
                    <a:pt x="594" y="983"/>
                  </a:moveTo>
                  <a:lnTo>
                    <a:pt x="594" y="981"/>
                  </a:lnTo>
                  <a:lnTo>
                    <a:pt x="596" y="972"/>
                  </a:lnTo>
                  <a:lnTo>
                    <a:pt x="594" y="972"/>
                  </a:lnTo>
                  <a:lnTo>
                    <a:pt x="594" y="970"/>
                  </a:lnTo>
                  <a:lnTo>
                    <a:pt x="592" y="970"/>
                  </a:lnTo>
                  <a:lnTo>
                    <a:pt x="592" y="968"/>
                  </a:lnTo>
                  <a:lnTo>
                    <a:pt x="590" y="968"/>
                  </a:lnTo>
                  <a:lnTo>
                    <a:pt x="590" y="968"/>
                  </a:lnTo>
                  <a:lnTo>
                    <a:pt x="590" y="966"/>
                  </a:lnTo>
                  <a:lnTo>
                    <a:pt x="590" y="968"/>
                  </a:lnTo>
                  <a:lnTo>
                    <a:pt x="588" y="968"/>
                  </a:lnTo>
                  <a:lnTo>
                    <a:pt x="588" y="972"/>
                  </a:lnTo>
                  <a:lnTo>
                    <a:pt x="588" y="972"/>
                  </a:lnTo>
                  <a:lnTo>
                    <a:pt x="588" y="972"/>
                  </a:lnTo>
                  <a:lnTo>
                    <a:pt x="588" y="974"/>
                  </a:lnTo>
                  <a:lnTo>
                    <a:pt x="586" y="974"/>
                  </a:lnTo>
                  <a:lnTo>
                    <a:pt x="586" y="974"/>
                  </a:lnTo>
                  <a:lnTo>
                    <a:pt x="586" y="975"/>
                  </a:lnTo>
                  <a:lnTo>
                    <a:pt x="588" y="975"/>
                  </a:lnTo>
                  <a:lnTo>
                    <a:pt x="588" y="975"/>
                  </a:lnTo>
                  <a:lnTo>
                    <a:pt x="590" y="975"/>
                  </a:lnTo>
                  <a:lnTo>
                    <a:pt x="590" y="975"/>
                  </a:lnTo>
                  <a:lnTo>
                    <a:pt x="590" y="977"/>
                  </a:lnTo>
                  <a:lnTo>
                    <a:pt x="590" y="979"/>
                  </a:lnTo>
                  <a:lnTo>
                    <a:pt x="590" y="979"/>
                  </a:lnTo>
                  <a:lnTo>
                    <a:pt x="592" y="981"/>
                  </a:lnTo>
                  <a:lnTo>
                    <a:pt x="592" y="985"/>
                  </a:lnTo>
                  <a:lnTo>
                    <a:pt x="592" y="985"/>
                  </a:lnTo>
                  <a:lnTo>
                    <a:pt x="594" y="987"/>
                  </a:lnTo>
                  <a:lnTo>
                    <a:pt x="594" y="987"/>
                  </a:lnTo>
                  <a:lnTo>
                    <a:pt x="594" y="985"/>
                  </a:lnTo>
                  <a:lnTo>
                    <a:pt x="596" y="985"/>
                  </a:lnTo>
                  <a:lnTo>
                    <a:pt x="596" y="985"/>
                  </a:lnTo>
                  <a:lnTo>
                    <a:pt x="596" y="983"/>
                  </a:lnTo>
                  <a:lnTo>
                    <a:pt x="594" y="983"/>
                  </a:lnTo>
                  <a:close/>
                  <a:moveTo>
                    <a:pt x="405" y="955"/>
                  </a:moveTo>
                  <a:lnTo>
                    <a:pt x="405" y="953"/>
                  </a:lnTo>
                  <a:lnTo>
                    <a:pt x="403" y="953"/>
                  </a:lnTo>
                  <a:lnTo>
                    <a:pt x="401" y="951"/>
                  </a:lnTo>
                  <a:lnTo>
                    <a:pt x="401" y="951"/>
                  </a:lnTo>
                  <a:lnTo>
                    <a:pt x="399" y="951"/>
                  </a:lnTo>
                  <a:lnTo>
                    <a:pt x="399" y="951"/>
                  </a:lnTo>
                  <a:lnTo>
                    <a:pt x="399" y="953"/>
                  </a:lnTo>
                  <a:lnTo>
                    <a:pt x="399" y="953"/>
                  </a:lnTo>
                  <a:lnTo>
                    <a:pt x="397" y="953"/>
                  </a:lnTo>
                  <a:lnTo>
                    <a:pt x="397" y="953"/>
                  </a:lnTo>
                  <a:lnTo>
                    <a:pt x="397" y="951"/>
                  </a:lnTo>
                  <a:lnTo>
                    <a:pt x="395" y="951"/>
                  </a:lnTo>
                  <a:lnTo>
                    <a:pt x="393" y="953"/>
                  </a:lnTo>
                  <a:lnTo>
                    <a:pt x="393" y="955"/>
                  </a:lnTo>
                  <a:lnTo>
                    <a:pt x="393" y="956"/>
                  </a:lnTo>
                  <a:lnTo>
                    <a:pt x="393" y="958"/>
                  </a:lnTo>
                  <a:lnTo>
                    <a:pt x="393" y="960"/>
                  </a:lnTo>
                  <a:lnTo>
                    <a:pt x="395" y="960"/>
                  </a:lnTo>
                  <a:lnTo>
                    <a:pt x="395" y="960"/>
                  </a:lnTo>
                  <a:lnTo>
                    <a:pt x="397" y="960"/>
                  </a:lnTo>
                  <a:lnTo>
                    <a:pt x="397" y="960"/>
                  </a:lnTo>
                  <a:lnTo>
                    <a:pt x="397" y="958"/>
                  </a:lnTo>
                  <a:lnTo>
                    <a:pt x="397" y="958"/>
                  </a:lnTo>
                  <a:lnTo>
                    <a:pt x="397" y="958"/>
                  </a:lnTo>
                  <a:lnTo>
                    <a:pt x="399" y="958"/>
                  </a:lnTo>
                  <a:lnTo>
                    <a:pt x="399" y="958"/>
                  </a:lnTo>
                  <a:lnTo>
                    <a:pt x="399" y="958"/>
                  </a:lnTo>
                  <a:lnTo>
                    <a:pt x="401" y="956"/>
                  </a:lnTo>
                  <a:lnTo>
                    <a:pt x="403" y="956"/>
                  </a:lnTo>
                  <a:lnTo>
                    <a:pt x="403" y="956"/>
                  </a:lnTo>
                  <a:lnTo>
                    <a:pt x="403" y="956"/>
                  </a:lnTo>
                  <a:lnTo>
                    <a:pt x="403" y="956"/>
                  </a:lnTo>
                  <a:lnTo>
                    <a:pt x="403" y="955"/>
                  </a:lnTo>
                  <a:lnTo>
                    <a:pt x="403" y="955"/>
                  </a:lnTo>
                  <a:lnTo>
                    <a:pt x="403" y="955"/>
                  </a:lnTo>
                  <a:lnTo>
                    <a:pt x="403" y="955"/>
                  </a:lnTo>
                  <a:lnTo>
                    <a:pt x="405" y="955"/>
                  </a:lnTo>
                  <a:close/>
                  <a:moveTo>
                    <a:pt x="550" y="771"/>
                  </a:moveTo>
                  <a:lnTo>
                    <a:pt x="552" y="771"/>
                  </a:lnTo>
                  <a:lnTo>
                    <a:pt x="552" y="773"/>
                  </a:lnTo>
                  <a:lnTo>
                    <a:pt x="556" y="775"/>
                  </a:lnTo>
                  <a:lnTo>
                    <a:pt x="558" y="778"/>
                  </a:lnTo>
                  <a:lnTo>
                    <a:pt x="560" y="780"/>
                  </a:lnTo>
                  <a:lnTo>
                    <a:pt x="560" y="780"/>
                  </a:lnTo>
                  <a:lnTo>
                    <a:pt x="560" y="782"/>
                  </a:lnTo>
                  <a:lnTo>
                    <a:pt x="560" y="782"/>
                  </a:lnTo>
                  <a:lnTo>
                    <a:pt x="560" y="782"/>
                  </a:lnTo>
                  <a:lnTo>
                    <a:pt x="562" y="782"/>
                  </a:lnTo>
                  <a:lnTo>
                    <a:pt x="562" y="782"/>
                  </a:lnTo>
                  <a:lnTo>
                    <a:pt x="562" y="782"/>
                  </a:lnTo>
                  <a:lnTo>
                    <a:pt x="562" y="780"/>
                  </a:lnTo>
                  <a:lnTo>
                    <a:pt x="562" y="780"/>
                  </a:lnTo>
                  <a:lnTo>
                    <a:pt x="562" y="778"/>
                  </a:lnTo>
                  <a:lnTo>
                    <a:pt x="562" y="777"/>
                  </a:lnTo>
                  <a:lnTo>
                    <a:pt x="560" y="777"/>
                  </a:lnTo>
                  <a:lnTo>
                    <a:pt x="560" y="775"/>
                  </a:lnTo>
                  <a:lnTo>
                    <a:pt x="558" y="775"/>
                  </a:lnTo>
                  <a:lnTo>
                    <a:pt x="558" y="769"/>
                  </a:lnTo>
                  <a:lnTo>
                    <a:pt x="558" y="769"/>
                  </a:lnTo>
                  <a:lnTo>
                    <a:pt x="556" y="767"/>
                  </a:lnTo>
                  <a:lnTo>
                    <a:pt x="554" y="767"/>
                  </a:lnTo>
                  <a:lnTo>
                    <a:pt x="552" y="765"/>
                  </a:lnTo>
                  <a:lnTo>
                    <a:pt x="552" y="765"/>
                  </a:lnTo>
                  <a:lnTo>
                    <a:pt x="550" y="765"/>
                  </a:lnTo>
                  <a:lnTo>
                    <a:pt x="550" y="767"/>
                  </a:lnTo>
                  <a:lnTo>
                    <a:pt x="550" y="767"/>
                  </a:lnTo>
                  <a:lnTo>
                    <a:pt x="550" y="771"/>
                  </a:lnTo>
                  <a:close/>
                  <a:moveTo>
                    <a:pt x="503" y="727"/>
                  </a:moveTo>
                  <a:lnTo>
                    <a:pt x="501" y="729"/>
                  </a:lnTo>
                  <a:lnTo>
                    <a:pt x="501" y="733"/>
                  </a:lnTo>
                  <a:lnTo>
                    <a:pt x="505" y="733"/>
                  </a:lnTo>
                  <a:lnTo>
                    <a:pt x="509" y="733"/>
                  </a:lnTo>
                  <a:lnTo>
                    <a:pt x="509" y="731"/>
                  </a:lnTo>
                  <a:lnTo>
                    <a:pt x="509" y="729"/>
                  </a:lnTo>
                  <a:lnTo>
                    <a:pt x="505" y="727"/>
                  </a:lnTo>
                  <a:lnTo>
                    <a:pt x="503" y="727"/>
                  </a:lnTo>
                  <a:close/>
                  <a:moveTo>
                    <a:pt x="494" y="735"/>
                  </a:moveTo>
                  <a:lnTo>
                    <a:pt x="496" y="737"/>
                  </a:lnTo>
                  <a:lnTo>
                    <a:pt x="499" y="733"/>
                  </a:lnTo>
                  <a:lnTo>
                    <a:pt x="501" y="733"/>
                  </a:lnTo>
                  <a:lnTo>
                    <a:pt x="501" y="731"/>
                  </a:lnTo>
                  <a:lnTo>
                    <a:pt x="501" y="731"/>
                  </a:lnTo>
                  <a:lnTo>
                    <a:pt x="499" y="729"/>
                  </a:lnTo>
                  <a:lnTo>
                    <a:pt x="499" y="729"/>
                  </a:lnTo>
                  <a:lnTo>
                    <a:pt x="497" y="727"/>
                  </a:lnTo>
                  <a:lnTo>
                    <a:pt x="497" y="727"/>
                  </a:lnTo>
                  <a:lnTo>
                    <a:pt x="496" y="729"/>
                  </a:lnTo>
                  <a:lnTo>
                    <a:pt x="496" y="729"/>
                  </a:lnTo>
                  <a:lnTo>
                    <a:pt x="496" y="731"/>
                  </a:lnTo>
                  <a:lnTo>
                    <a:pt x="496" y="731"/>
                  </a:lnTo>
                  <a:lnTo>
                    <a:pt x="496" y="733"/>
                  </a:lnTo>
                  <a:lnTo>
                    <a:pt x="496" y="733"/>
                  </a:lnTo>
                  <a:lnTo>
                    <a:pt x="494" y="735"/>
                  </a:lnTo>
                  <a:lnTo>
                    <a:pt x="494" y="735"/>
                  </a:lnTo>
                  <a:close/>
                  <a:moveTo>
                    <a:pt x="327" y="32"/>
                  </a:moveTo>
                  <a:lnTo>
                    <a:pt x="329" y="31"/>
                  </a:lnTo>
                  <a:lnTo>
                    <a:pt x="331" y="29"/>
                  </a:lnTo>
                  <a:lnTo>
                    <a:pt x="331" y="27"/>
                  </a:lnTo>
                  <a:lnTo>
                    <a:pt x="331" y="25"/>
                  </a:lnTo>
                  <a:lnTo>
                    <a:pt x="331" y="25"/>
                  </a:lnTo>
                  <a:lnTo>
                    <a:pt x="331" y="23"/>
                  </a:lnTo>
                  <a:lnTo>
                    <a:pt x="331" y="23"/>
                  </a:lnTo>
                  <a:lnTo>
                    <a:pt x="331" y="21"/>
                  </a:lnTo>
                  <a:lnTo>
                    <a:pt x="329" y="21"/>
                  </a:lnTo>
                  <a:lnTo>
                    <a:pt x="329" y="21"/>
                  </a:lnTo>
                  <a:lnTo>
                    <a:pt x="329" y="23"/>
                  </a:lnTo>
                  <a:lnTo>
                    <a:pt x="327" y="25"/>
                  </a:lnTo>
                  <a:lnTo>
                    <a:pt x="327" y="27"/>
                  </a:lnTo>
                  <a:lnTo>
                    <a:pt x="325" y="29"/>
                  </a:lnTo>
                  <a:lnTo>
                    <a:pt x="325" y="31"/>
                  </a:lnTo>
                  <a:lnTo>
                    <a:pt x="327" y="32"/>
                  </a:lnTo>
                  <a:lnTo>
                    <a:pt x="327" y="32"/>
                  </a:lnTo>
                  <a:close/>
                  <a:moveTo>
                    <a:pt x="335" y="57"/>
                  </a:moveTo>
                  <a:lnTo>
                    <a:pt x="337" y="57"/>
                  </a:lnTo>
                  <a:lnTo>
                    <a:pt x="338" y="55"/>
                  </a:lnTo>
                  <a:lnTo>
                    <a:pt x="338" y="55"/>
                  </a:lnTo>
                  <a:lnTo>
                    <a:pt x="338" y="53"/>
                  </a:lnTo>
                  <a:lnTo>
                    <a:pt x="337" y="53"/>
                  </a:lnTo>
                  <a:lnTo>
                    <a:pt x="337" y="53"/>
                  </a:lnTo>
                  <a:lnTo>
                    <a:pt x="337" y="51"/>
                  </a:lnTo>
                  <a:lnTo>
                    <a:pt x="338" y="51"/>
                  </a:lnTo>
                  <a:lnTo>
                    <a:pt x="340" y="50"/>
                  </a:lnTo>
                  <a:lnTo>
                    <a:pt x="342" y="48"/>
                  </a:lnTo>
                  <a:lnTo>
                    <a:pt x="342" y="48"/>
                  </a:lnTo>
                  <a:lnTo>
                    <a:pt x="342" y="48"/>
                  </a:lnTo>
                  <a:lnTo>
                    <a:pt x="340" y="48"/>
                  </a:lnTo>
                  <a:lnTo>
                    <a:pt x="340" y="46"/>
                  </a:lnTo>
                  <a:lnTo>
                    <a:pt x="338" y="48"/>
                  </a:lnTo>
                  <a:lnTo>
                    <a:pt x="338" y="48"/>
                  </a:lnTo>
                  <a:lnTo>
                    <a:pt x="337" y="50"/>
                  </a:lnTo>
                  <a:lnTo>
                    <a:pt x="337" y="50"/>
                  </a:lnTo>
                  <a:lnTo>
                    <a:pt x="335" y="53"/>
                  </a:lnTo>
                  <a:lnTo>
                    <a:pt x="335" y="55"/>
                  </a:lnTo>
                  <a:lnTo>
                    <a:pt x="335" y="57"/>
                  </a:lnTo>
                  <a:lnTo>
                    <a:pt x="335" y="57"/>
                  </a:lnTo>
                  <a:close/>
                  <a:moveTo>
                    <a:pt x="333" y="116"/>
                  </a:moveTo>
                  <a:lnTo>
                    <a:pt x="335" y="116"/>
                  </a:lnTo>
                  <a:lnTo>
                    <a:pt x="337" y="118"/>
                  </a:lnTo>
                  <a:lnTo>
                    <a:pt x="337" y="118"/>
                  </a:lnTo>
                  <a:lnTo>
                    <a:pt x="338" y="118"/>
                  </a:lnTo>
                  <a:lnTo>
                    <a:pt x="338" y="116"/>
                  </a:lnTo>
                  <a:lnTo>
                    <a:pt x="338" y="114"/>
                  </a:lnTo>
                  <a:lnTo>
                    <a:pt x="338" y="112"/>
                  </a:lnTo>
                  <a:lnTo>
                    <a:pt x="338" y="112"/>
                  </a:lnTo>
                  <a:lnTo>
                    <a:pt x="338" y="112"/>
                  </a:lnTo>
                  <a:lnTo>
                    <a:pt x="338" y="112"/>
                  </a:lnTo>
                  <a:lnTo>
                    <a:pt x="338" y="112"/>
                  </a:lnTo>
                  <a:lnTo>
                    <a:pt x="337" y="112"/>
                  </a:lnTo>
                  <a:lnTo>
                    <a:pt x="337" y="112"/>
                  </a:lnTo>
                  <a:lnTo>
                    <a:pt x="337" y="112"/>
                  </a:lnTo>
                  <a:lnTo>
                    <a:pt x="335" y="112"/>
                  </a:lnTo>
                  <a:lnTo>
                    <a:pt x="335" y="112"/>
                  </a:lnTo>
                  <a:lnTo>
                    <a:pt x="333" y="114"/>
                  </a:lnTo>
                  <a:lnTo>
                    <a:pt x="333" y="112"/>
                  </a:lnTo>
                  <a:lnTo>
                    <a:pt x="333" y="114"/>
                  </a:lnTo>
                  <a:lnTo>
                    <a:pt x="333" y="114"/>
                  </a:lnTo>
                  <a:lnTo>
                    <a:pt x="333" y="114"/>
                  </a:lnTo>
                  <a:lnTo>
                    <a:pt x="333" y="116"/>
                  </a:lnTo>
                  <a:close/>
                  <a:moveTo>
                    <a:pt x="299" y="131"/>
                  </a:moveTo>
                  <a:lnTo>
                    <a:pt x="299" y="131"/>
                  </a:lnTo>
                  <a:lnTo>
                    <a:pt x="299" y="131"/>
                  </a:lnTo>
                  <a:lnTo>
                    <a:pt x="301" y="131"/>
                  </a:lnTo>
                  <a:lnTo>
                    <a:pt x="301" y="131"/>
                  </a:lnTo>
                  <a:lnTo>
                    <a:pt x="301" y="131"/>
                  </a:lnTo>
                  <a:lnTo>
                    <a:pt x="302" y="133"/>
                  </a:lnTo>
                  <a:lnTo>
                    <a:pt x="304" y="133"/>
                  </a:lnTo>
                  <a:lnTo>
                    <a:pt x="306" y="135"/>
                  </a:lnTo>
                  <a:lnTo>
                    <a:pt x="306" y="135"/>
                  </a:lnTo>
                  <a:lnTo>
                    <a:pt x="306" y="133"/>
                  </a:lnTo>
                  <a:lnTo>
                    <a:pt x="306" y="133"/>
                  </a:lnTo>
                  <a:lnTo>
                    <a:pt x="306" y="133"/>
                  </a:lnTo>
                  <a:lnTo>
                    <a:pt x="308" y="133"/>
                  </a:lnTo>
                  <a:lnTo>
                    <a:pt x="308" y="133"/>
                  </a:lnTo>
                  <a:lnTo>
                    <a:pt x="308" y="133"/>
                  </a:lnTo>
                  <a:lnTo>
                    <a:pt x="308" y="133"/>
                  </a:lnTo>
                  <a:lnTo>
                    <a:pt x="308" y="133"/>
                  </a:lnTo>
                  <a:lnTo>
                    <a:pt x="308" y="131"/>
                  </a:lnTo>
                  <a:lnTo>
                    <a:pt x="308" y="131"/>
                  </a:lnTo>
                  <a:lnTo>
                    <a:pt x="308" y="131"/>
                  </a:lnTo>
                  <a:lnTo>
                    <a:pt x="308" y="131"/>
                  </a:lnTo>
                  <a:lnTo>
                    <a:pt x="308" y="129"/>
                  </a:lnTo>
                  <a:lnTo>
                    <a:pt x="308" y="129"/>
                  </a:lnTo>
                  <a:lnTo>
                    <a:pt x="308" y="129"/>
                  </a:lnTo>
                  <a:lnTo>
                    <a:pt x="308" y="129"/>
                  </a:lnTo>
                  <a:lnTo>
                    <a:pt x="308" y="125"/>
                  </a:lnTo>
                  <a:lnTo>
                    <a:pt x="306" y="125"/>
                  </a:lnTo>
                  <a:lnTo>
                    <a:pt x="306" y="125"/>
                  </a:lnTo>
                  <a:lnTo>
                    <a:pt x="304" y="125"/>
                  </a:lnTo>
                  <a:lnTo>
                    <a:pt x="304" y="125"/>
                  </a:lnTo>
                  <a:lnTo>
                    <a:pt x="302" y="125"/>
                  </a:lnTo>
                  <a:lnTo>
                    <a:pt x="299" y="123"/>
                  </a:lnTo>
                  <a:lnTo>
                    <a:pt x="297" y="125"/>
                  </a:lnTo>
                  <a:lnTo>
                    <a:pt x="297" y="125"/>
                  </a:lnTo>
                  <a:lnTo>
                    <a:pt x="295" y="125"/>
                  </a:lnTo>
                  <a:lnTo>
                    <a:pt x="295" y="127"/>
                  </a:lnTo>
                  <a:lnTo>
                    <a:pt x="299" y="129"/>
                  </a:lnTo>
                  <a:lnTo>
                    <a:pt x="299" y="131"/>
                  </a:lnTo>
                  <a:close/>
                  <a:moveTo>
                    <a:pt x="291" y="163"/>
                  </a:moveTo>
                  <a:lnTo>
                    <a:pt x="293" y="163"/>
                  </a:lnTo>
                  <a:lnTo>
                    <a:pt x="299" y="163"/>
                  </a:lnTo>
                  <a:lnTo>
                    <a:pt x="301" y="163"/>
                  </a:lnTo>
                  <a:lnTo>
                    <a:pt x="302" y="163"/>
                  </a:lnTo>
                  <a:lnTo>
                    <a:pt x="304" y="161"/>
                  </a:lnTo>
                  <a:lnTo>
                    <a:pt x="304" y="161"/>
                  </a:lnTo>
                  <a:lnTo>
                    <a:pt x="302" y="161"/>
                  </a:lnTo>
                  <a:lnTo>
                    <a:pt x="302" y="161"/>
                  </a:lnTo>
                  <a:lnTo>
                    <a:pt x="302" y="159"/>
                  </a:lnTo>
                  <a:lnTo>
                    <a:pt x="301" y="159"/>
                  </a:lnTo>
                  <a:lnTo>
                    <a:pt x="301" y="159"/>
                  </a:lnTo>
                  <a:lnTo>
                    <a:pt x="299" y="159"/>
                  </a:lnTo>
                  <a:lnTo>
                    <a:pt x="297" y="159"/>
                  </a:lnTo>
                  <a:lnTo>
                    <a:pt x="293" y="161"/>
                  </a:lnTo>
                  <a:lnTo>
                    <a:pt x="291" y="161"/>
                  </a:lnTo>
                  <a:lnTo>
                    <a:pt x="291" y="161"/>
                  </a:lnTo>
                  <a:lnTo>
                    <a:pt x="291" y="163"/>
                  </a:lnTo>
                  <a:lnTo>
                    <a:pt x="291" y="163"/>
                  </a:lnTo>
                  <a:close/>
                  <a:moveTo>
                    <a:pt x="329" y="161"/>
                  </a:moveTo>
                  <a:lnTo>
                    <a:pt x="329" y="163"/>
                  </a:lnTo>
                  <a:lnTo>
                    <a:pt x="329" y="165"/>
                  </a:lnTo>
                  <a:lnTo>
                    <a:pt x="329" y="165"/>
                  </a:lnTo>
                  <a:lnTo>
                    <a:pt x="331" y="165"/>
                  </a:lnTo>
                  <a:lnTo>
                    <a:pt x="331" y="165"/>
                  </a:lnTo>
                  <a:lnTo>
                    <a:pt x="331" y="163"/>
                  </a:lnTo>
                  <a:lnTo>
                    <a:pt x="333" y="161"/>
                  </a:lnTo>
                  <a:lnTo>
                    <a:pt x="335" y="159"/>
                  </a:lnTo>
                  <a:lnTo>
                    <a:pt x="335" y="159"/>
                  </a:lnTo>
                  <a:lnTo>
                    <a:pt x="337" y="157"/>
                  </a:lnTo>
                  <a:lnTo>
                    <a:pt x="338" y="156"/>
                  </a:lnTo>
                  <a:lnTo>
                    <a:pt x="338" y="156"/>
                  </a:lnTo>
                  <a:lnTo>
                    <a:pt x="338" y="154"/>
                  </a:lnTo>
                  <a:lnTo>
                    <a:pt x="338" y="154"/>
                  </a:lnTo>
                  <a:lnTo>
                    <a:pt x="337" y="154"/>
                  </a:lnTo>
                  <a:lnTo>
                    <a:pt x="337" y="152"/>
                  </a:lnTo>
                  <a:lnTo>
                    <a:pt x="337" y="152"/>
                  </a:lnTo>
                  <a:lnTo>
                    <a:pt x="337" y="152"/>
                  </a:lnTo>
                  <a:lnTo>
                    <a:pt x="335" y="152"/>
                  </a:lnTo>
                  <a:lnTo>
                    <a:pt x="335" y="152"/>
                  </a:lnTo>
                  <a:lnTo>
                    <a:pt x="335" y="152"/>
                  </a:lnTo>
                  <a:lnTo>
                    <a:pt x="335" y="154"/>
                  </a:lnTo>
                  <a:lnTo>
                    <a:pt x="335" y="152"/>
                  </a:lnTo>
                  <a:lnTo>
                    <a:pt x="333" y="152"/>
                  </a:lnTo>
                  <a:lnTo>
                    <a:pt x="333" y="152"/>
                  </a:lnTo>
                  <a:lnTo>
                    <a:pt x="333" y="154"/>
                  </a:lnTo>
                  <a:lnTo>
                    <a:pt x="331" y="154"/>
                  </a:lnTo>
                  <a:lnTo>
                    <a:pt x="331" y="156"/>
                  </a:lnTo>
                  <a:lnTo>
                    <a:pt x="331" y="156"/>
                  </a:lnTo>
                  <a:lnTo>
                    <a:pt x="331" y="156"/>
                  </a:lnTo>
                  <a:lnTo>
                    <a:pt x="331" y="157"/>
                  </a:lnTo>
                  <a:lnTo>
                    <a:pt x="329" y="157"/>
                  </a:lnTo>
                  <a:lnTo>
                    <a:pt x="331" y="159"/>
                  </a:lnTo>
                  <a:lnTo>
                    <a:pt x="331" y="161"/>
                  </a:lnTo>
                  <a:lnTo>
                    <a:pt x="329" y="161"/>
                  </a:lnTo>
                  <a:close/>
                  <a:moveTo>
                    <a:pt x="333" y="455"/>
                  </a:moveTo>
                  <a:lnTo>
                    <a:pt x="333" y="457"/>
                  </a:lnTo>
                  <a:lnTo>
                    <a:pt x="335" y="459"/>
                  </a:lnTo>
                  <a:lnTo>
                    <a:pt x="335" y="459"/>
                  </a:lnTo>
                  <a:lnTo>
                    <a:pt x="337" y="459"/>
                  </a:lnTo>
                  <a:lnTo>
                    <a:pt x="338" y="457"/>
                  </a:lnTo>
                  <a:lnTo>
                    <a:pt x="340" y="457"/>
                  </a:lnTo>
                  <a:lnTo>
                    <a:pt x="340" y="453"/>
                  </a:lnTo>
                  <a:lnTo>
                    <a:pt x="340" y="451"/>
                  </a:lnTo>
                  <a:lnTo>
                    <a:pt x="340" y="447"/>
                  </a:lnTo>
                  <a:lnTo>
                    <a:pt x="340" y="445"/>
                  </a:lnTo>
                  <a:lnTo>
                    <a:pt x="338" y="443"/>
                  </a:lnTo>
                  <a:lnTo>
                    <a:pt x="338" y="445"/>
                  </a:lnTo>
                  <a:lnTo>
                    <a:pt x="338" y="443"/>
                  </a:lnTo>
                  <a:lnTo>
                    <a:pt x="338" y="443"/>
                  </a:lnTo>
                  <a:lnTo>
                    <a:pt x="337" y="440"/>
                  </a:lnTo>
                  <a:lnTo>
                    <a:pt x="337" y="440"/>
                  </a:lnTo>
                  <a:lnTo>
                    <a:pt x="338" y="440"/>
                  </a:lnTo>
                  <a:lnTo>
                    <a:pt x="340" y="438"/>
                  </a:lnTo>
                  <a:lnTo>
                    <a:pt x="340" y="438"/>
                  </a:lnTo>
                  <a:lnTo>
                    <a:pt x="340" y="438"/>
                  </a:lnTo>
                  <a:lnTo>
                    <a:pt x="340" y="436"/>
                  </a:lnTo>
                  <a:lnTo>
                    <a:pt x="338" y="436"/>
                  </a:lnTo>
                  <a:lnTo>
                    <a:pt x="338" y="436"/>
                  </a:lnTo>
                  <a:lnTo>
                    <a:pt x="338" y="434"/>
                  </a:lnTo>
                  <a:lnTo>
                    <a:pt x="340" y="434"/>
                  </a:lnTo>
                  <a:lnTo>
                    <a:pt x="340" y="434"/>
                  </a:lnTo>
                  <a:lnTo>
                    <a:pt x="342" y="434"/>
                  </a:lnTo>
                  <a:lnTo>
                    <a:pt x="342" y="436"/>
                  </a:lnTo>
                  <a:lnTo>
                    <a:pt x="344" y="434"/>
                  </a:lnTo>
                  <a:lnTo>
                    <a:pt x="342" y="434"/>
                  </a:lnTo>
                  <a:lnTo>
                    <a:pt x="342" y="432"/>
                  </a:lnTo>
                  <a:lnTo>
                    <a:pt x="340" y="432"/>
                  </a:lnTo>
                  <a:lnTo>
                    <a:pt x="340" y="432"/>
                  </a:lnTo>
                  <a:lnTo>
                    <a:pt x="340" y="430"/>
                  </a:lnTo>
                  <a:lnTo>
                    <a:pt x="338" y="430"/>
                  </a:lnTo>
                  <a:lnTo>
                    <a:pt x="338" y="430"/>
                  </a:lnTo>
                  <a:lnTo>
                    <a:pt x="337" y="430"/>
                  </a:lnTo>
                  <a:lnTo>
                    <a:pt x="335" y="430"/>
                  </a:lnTo>
                  <a:lnTo>
                    <a:pt x="333" y="430"/>
                  </a:lnTo>
                  <a:lnTo>
                    <a:pt x="333" y="430"/>
                  </a:lnTo>
                  <a:lnTo>
                    <a:pt x="333" y="432"/>
                  </a:lnTo>
                  <a:lnTo>
                    <a:pt x="331" y="432"/>
                  </a:lnTo>
                  <a:lnTo>
                    <a:pt x="329" y="430"/>
                  </a:lnTo>
                  <a:lnTo>
                    <a:pt x="329" y="430"/>
                  </a:lnTo>
                  <a:lnTo>
                    <a:pt x="327" y="432"/>
                  </a:lnTo>
                  <a:lnTo>
                    <a:pt x="327" y="438"/>
                  </a:lnTo>
                  <a:lnTo>
                    <a:pt x="327" y="438"/>
                  </a:lnTo>
                  <a:lnTo>
                    <a:pt x="329" y="438"/>
                  </a:lnTo>
                  <a:lnTo>
                    <a:pt x="329" y="438"/>
                  </a:lnTo>
                  <a:lnTo>
                    <a:pt x="329" y="438"/>
                  </a:lnTo>
                  <a:lnTo>
                    <a:pt x="331" y="441"/>
                  </a:lnTo>
                  <a:lnTo>
                    <a:pt x="331" y="441"/>
                  </a:lnTo>
                  <a:lnTo>
                    <a:pt x="331" y="443"/>
                  </a:lnTo>
                  <a:lnTo>
                    <a:pt x="331" y="445"/>
                  </a:lnTo>
                  <a:lnTo>
                    <a:pt x="333" y="445"/>
                  </a:lnTo>
                  <a:lnTo>
                    <a:pt x="335" y="447"/>
                  </a:lnTo>
                  <a:lnTo>
                    <a:pt x="335" y="449"/>
                  </a:lnTo>
                  <a:lnTo>
                    <a:pt x="335" y="453"/>
                  </a:lnTo>
                  <a:lnTo>
                    <a:pt x="335" y="453"/>
                  </a:lnTo>
                  <a:lnTo>
                    <a:pt x="333" y="455"/>
                  </a:lnTo>
                  <a:close/>
                  <a:moveTo>
                    <a:pt x="355" y="451"/>
                  </a:moveTo>
                  <a:lnTo>
                    <a:pt x="355" y="451"/>
                  </a:lnTo>
                  <a:lnTo>
                    <a:pt x="357" y="451"/>
                  </a:lnTo>
                  <a:lnTo>
                    <a:pt x="357" y="449"/>
                  </a:lnTo>
                  <a:lnTo>
                    <a:pt x="355" y="447"/>
                  </a:lnTo>
                  <a:lnTo>
                    <a:pt x="355" y="447"/>
                  </a:lnTo>
                  <a:lnTo>
                    <a:pt x="354" y="447"/>
                  </a:lnTo>
                  <a:lnTo>
                    <a:pt x="354" y="447"/>
                  </a:lnTo>
                  <a:lnTo>
                    <a:pt x="354" y="447"/>
                  </a:lnTo>
                  <a:lnTo>
                    <a:pt x="352" y="445"/>
                  </a:lnTo>
                  <a:lnTo>
                    <a:pt x="352" y="445"/>
                  </a:lnTo>
                  <a:lnTo>
                    <a:pt x="354" y="445"/>
                  </a:lnTo>
                  <a:lnTo>
                    <a:pt x="354" y="445"/>
                  </a:lnTo>
                  <a:lnTo>
                    <a:pt x="352" y="445"/>
                  </a:lnTo>
                  <a:lnTo>
                    <a:pt x="350" y="445"/>
                  </a:lnTo>
                  <a:lnTo>
                    <a:pt x="350" y="445"/>
                  </a:lnTo>
                  <a:lnTo>
                    <a:pt x="348" y="445"/>
                  </a:lnTo>
                  <a:lnTo>
                    <a:pt x="348" y="443"/>
                  </a:lnTo>
                  <a:lnTo>
                    <a:pt x="348" y="443"/>
                  </a:lnTo>
                  <a:lnTo>
                    <a:pt x="348" y="445"/>
                  </a:lnTo>
                  <a:lnTo>
                    <a:pt x="346" y="443"/>
                  </a:lnTo>
                  <a:lnTo>
                    <a:pt x="346" y="445"/>
                  </a:lnTo>
                  <a:lnTo>
                    <a:pt x="348" y="445"/>
                  </a:lnTo>
                  <a:lnTo>
                    <a:pt x="348" y="445"/>
                  </a:lnTo>
                  <a:lnTo>
                    <a:pt x="348" y="447"/>
                  </a:lnTo>
                  <a:lnTo>
                    <a:pt x="348" y="447"/>
                  </a:lnTo>
                  <a:lnTo>
                    <a:pt x="350" y="447"/>
                  </a:lnTo>
                  <a:lnTo>
                    <a:pt x="355" y="451"/>
                  </a:lnTo>
                  <a:close/>
                  <a:moveTo>
                    <a:pt x="337" y="491"/>
                  </a:moveTo>
                  <a:lnTo>
                    <a:pt x="337" y="493"/>
                  </a:lnTo>
                  <a:lnTo>
                    <a:pt x="338" y="493"/>
                  </a:lnTo>
                  <a:lnTo>
                    <a:pt x="338" y="494"/>
                  </a:lnTo>
                  <a:lnTo>
                    <a:pt x="342" y="496"/>
                  </a:lnTo>
                  <a:lnTo>
                    <a:pt x="346" y="498"/>
                  </a:lnTo>
                  <a:lnTo>
                    <a:pt x="348" y="502"/>
                  </a:lnTo>
                  <a:lnTo>
                    <a:pt x="350" y="502"/>
                  </a:lnTo>
                  <a:lnTo>
                    <a:pt x="352" y="502"/>
                  </a:lnTo>
                  <a:lnTo>
                    <a:pt x="352" y="500"/>
                  </a:lnTo>
                  <a:lnTo>
                    <a:pt x="352" y="498"/>
                  </a:lnTo>
                  <a:lnTo>
                    <a:pt x="350" y="498"/>
                  </a:lnTo>
                  <a:lnTo>
                    <a:pt x="346" y="494"/>
                  </a:lnTo>
                  <a:lnTo>
                    <a:pt x="338" y="489"/>
                  </a:lnTo>
                  <a:lnTo>
                    <a:pt x="337" y="487"/>
                  </a:lnTo>
                  <a:lnTo>
                    <a:pt x="337" y="487"/>
                  </a:lnTo>
                  <a:lnTo>
                    <a:pt x="337" y="487"/>
                  </a:lnTo>
                  <a:lnTo>
                    <a:pt x="337" y="487"/>
                  </a:lnTo>
                  <a:lnTo>
                    <a:pt x="335" y="487"/>
                  </a:lnTo>
                  <a:lnTo>
                    <a:pt x="335" y="487"/>
                  </a:lnTo>
                  <a:lnTo>
                    <a:pt x="335" y="489"/>
                  </a:lnTo>
                  <a:lnTo>
                    <a:pt x="335" y="489"/>
                  </a:lnTo>
                  <a:lnTo>
                    <a:pt x="337" y="491"/>
                  </a:lnTo>
                  <a:close/>
                  <a:moveTo>
                    <a:pt x="477" y="527"/>
                  </a:moveTo>
                  <a:lnTo>
                    <a:pt x="479" y="529"/>
                  </a:lnTo>
                  <a:lnTo>
                    <a:pt x="479" y="529"/>
                  </a:lnTo>
                  <a:lnTo>
                    <a:pt x="479" y="530"/>
                  </a:lnTo>
                  <a:lnTo>
                    <a:pt x="479" y="530"/>
                  </a:lnTo>
                  <a:lnTo>
                    <a:pt x="480" y="530"/>
                  </a:lnTo>
                  <a:lnTo>
                    <a:pt x="482" y="532"/>
                  </a:lnTo>
                  <a:lnTo>
                    <a:pt x="486" y="534"/>
                  </a:lnTo>
                  <a:lnTo>
                    <a:pt x="488" y="536"/>
                  </a:lnTo>
                  <a:lnTo>
                    <a:pt x="488" y="534"/>
                  </a:lnTo>
                  <a:lnTo>
                    <a:pt x="488" y="534"/>
                  </a:lnTo>
                  <a:lnTo>
                    <a:pt x="488" y="532"/>
                  </a:lnTo>
                  <a:lnTo>
                    <a:pt x="490" y="530"/>
                  </a:lnTo>
                  <a:lnTo>
                    <a:pt x="490" y="530"/>
                  </a:lnTo>
                  <a:lnTo>
                    <a:pt x="492" y="530"/>
                  </a:lnTo>
                  <a:lnTo>
                    <a:pt x="492" y="530"/>
                  </a:lnTo>
                  <a:lnTo>
                    <a:pt x="494" y="530"/>
                  </a:lnTo>
                  <a:lnTo>
                    <a:pt x="494" y="530"/>
                  </a:lnTo>
                  <a:lnTo>
                    <a:pt x="496" y="530"/>
                  </a:lnTo>
                  <a:lnTo>
                    <a:pt x="496" y="532"/>
                  </a:lnTo>
                  <a:lnTo>
                    <a:pt x="497" y="532"/>
                  </a:lnTo>
                  <a:lnTo>
                    <a:pt x="497" y="532"/>
                  </a:lnTo>
                  <a:lnTo>
                    <a:pt x="497" y="529"/>
                  </a:lnTo>
                  <a:lnTo>
                    <a:pt x="497" y="527"/>
                  </a:lnTo>
                  <a:lnTo>
                    <a:pt x="497" y="527"/>
                  </a:lnTo>
                  <a:lnTo>
                    <a:pt x="499" y="527"/>
                  </a:lnTo>
                  <a:lnTo>
                    <a:pt x="501" y="527"/>
                  </a:lnTo>
                  <a:lnTo>
                    <a:pt x="501" y="525"/>
                  </a:lnTo>
                  <a:lnTo>
                    <a:pt x="501" y="525"/>
                  </a:lnTo>
                  <a:lnTo>
                    <a:pt x="501" y="523"/>
                  </a:lnTo>
                  <a:lnTo>
                    <a:pt x="501" y="521"/>
                  </a:lnTo>
                  <a:lnTo>
                    <a:pt x="501" y="521"/>
                  </a:lnTo>
                  <a:lnTo>
                    <a:pt x="501" y="519"/>
                  </a:lnTo>
                  <a:lnTo>
                    <a:pt x="501" y="517"/>
                  </a:lnTo>
                  <a:lnTo>
                    <a:pt x="501" y="517"/>
                  </a:lnTo>
                  <a:lnTo>
                    <a:pt x="501" y="517"/>
                  </a:lnTo>
                  <a:lnTo>
                    <a:pt x="503" y="517"/>
                  </a:lnTo>
                  <a:lnTo>
                    <a:pt x="503" y="515"/>
                  </a:lnTo>
                  <a:lnTo>
                    <a:pt x="501" y="515"/>
                  </a:lnTo>
                  <a:lnTo>
                    <a:pt x="501" y="513"/>
                  </a:lnTo>
                  <a:lnTo>
                    <a:pt x="501" y="513"/>
                  </a:lnTo>
                  <a:lnTo>
                    <a:pt x="501" y="512"/>
                  </a:lnTo>
                  <a:lnTo>
                    <a:pt x="503" y="512"/>
                  </a:lnTo>
                  <a:lnTo>
                    <a:pt x="503" y="512"/>
                  </a:lnTo>
                  <a:lnTo>
                    <a:pt x="499" y="508"/>
                  </a:lnTo>
                  <a:lnTo>
                    <a:pt x="497" y="508"/>
                  </a:lnTo>
                  <a:lnTo>
                    <a:pt x="496" y="510"/>
                  </a:lnTo>
                  <a:lnTo>
                    <a:pt x="496" y="510"/>
                  </a:lnTo>
                  <a:lnTo>
                    <a:pt x="496" y="508"/>
                  </a:lnTo>
                  <a:lnTo>
                    <a:pt x="496" y="508"/>
                  </a:lnTo>
                  <a:lnTo>
                    <a:pt x="496" y="508"/>
                  </a:lnTo>
                  <a:lnTo>
                    <a:pt x="496" y="508"/>
                  </a:lnTo>
                  <a:lnTo>
                    <a:pt x="494" y="506"/>
                  </a:lnTo>
                  <a:lnTo>
                    <a:pt x="494" y="506"/>
                  </a:lnTo>
                  <a:lnTo>
                    <a:pt x="494" y="506"/>
                  </a:lnTo>
                  <a:lnTo>
                    <a:pt x="494" y="502"/>
                  </a:lnTo>
                  <a:lnTo>
                    <a:pt x="492" y="500"/>
                  </a:lnTo>
                  <a:lnTo>
                    <a:pt x="492" y="500"/>
                  </a:lnTo>
                  <a:lnTo>
                    <a:pt x="490" y="498"/>
                  </a:lnTo>
                  <a:lnTo>
                    <a:pt x="488" y="496"/>
                  </a:lnTo>
                  <a:lnTo>
                    <a:pt x="488" y="496"/>
                  </a:lnTo>
                  <a:lnTo>
                    <a:pt x="488" y="496"/>
                  </a:lnTo>
                  <a:lnTo>
                    <a:pt x="488" y="496"/>
                  </a:lnTo>
                  <a:lnTo>
                    <a:pt x="486" y="496"/>
                  </a:lnTo>
                  <a:lnTo>
                    <a:pt x="486" y="498"/>
                  </a:lnTo>
                  <a:lnTo>
                    <a:pt x="484" y="498"/>
                  </a:lnTo>
                  <a:lnTo>
                    <a:pt x="484" y="496"/>
                  </a:lnTo>
                  <a:lnTo>
                    <a:pt x="482" y="498"/>
                  </a:lnTo>
                  <a:lnTo>
                    <a:pt x="482" y="498"/>
                  </a:lnTo>
                  <a:lnTo>
                    <a:pt x="482" y="500"/>
                  </a:lnTo>
                  <a:lnTo>
                    <a:pt x="484" y="502"/>
                  </a:lnTo>
                  <a:lnTo>
                    <a:pt x="484" y="502"/>
                  </a:lnTo>
                  <a:lnTo>
                    <a:pt x="482" y="502"/>
                  </a:lnTo>
                  <a:lnTo>
                    <a:pt x="482" y="502"/>
                  </a:lnTo>
                  <a:lnTo>
                    <a:pt x="482" y="504"/>
                  </a:lnTo>
                  <a:lnTo>
                    <a:pt x="482" y="504"/>
                  </a:lnTo>
                  <a:lnTo>
                    <a:pt x="482" y="506"/>
                  </a:lnTo>
                  <a:lnTo>
                    <a:pt x="484" y="508"/>
                  </a:lnTo>
                  <a:lnTo>
                    <a:pt x="484" y="510"/>
                  </a:lnTo>
                  <a:lnTo>
                    <a:pt x="482" y="510"/>
                  </a:lnTo>
                  <a:lnTo>
                    <a:pt x="482" y="512"/>
                  </a:lnTo>
                  <a:lnTo>
                    <a:pt x="482" y="515"/>
                  </a:lnTo>
                  <a:lnTo>
                    <a:pt x="482" y="517"/>
                  </a:lnTo>
                  <a:lnTo>
                    <a:pt x="482" y="521"/>
                  </a:lnTo>
                  <a:lnTo>
                    <a:pt x="480" y="523"/>
                  </a:lnTo>
                  <a:lnTo>
                    <a:pt x="479" y="523"/>
                  </a:lnTo>
                  <a:lnTo>
                    <a:pt x="477" y="525"/>
                  </a:lnTo>
                  <a:lnTo>
                    <a:pt x="477" y="525"/>
                  </a:lnTo>
                  <a:lnTo>
                    <a:pt x="477" y="527"/>
                  </a:lnTo>
                  <a:lnTo>
                    <a:pt x="477" y="527"/>
                  </a:lnTo>
                  <a:close/>
                  <a:moveTo>
                    <a:pt x="444" y="610"/>
                  </a:moveTo>
                  <a:lnTo>
                    <a:pt x="444" y="608"/>
                  </a:lnTo>
                  <a:lnTo>
                    <a:pt x="444" y="608"/>
                  </a:lnTo>
                  <a:lnTo>
                    <a:pt x="441" y="608"/>
                  </a:lnTo>
                  <a:lnTo>
                    <a:pt x="441" y="608"/>
                  </a:lnTo>
                  <a:lnTo>
                    <a:pt x="439" y="606"/>
                  </a:lnTo>
                  <a:lnTo>
                    <a:pt x="437" y="604"/>
                  </a:lnTo>
                  <a:lnTo>
                    <a:pt x="437" y="604"/>
                  </a:lnTo>
                  <a:lnTo>
                    <a:pt x="435" y="604"/>
                  </a:lnTo>
                  <a:lnTo>
                    <a:pt x="433" y="604"/>
                  </a:lnTo>
                  <a:lnTo>
                    <a:pt x="433" y="604"/>
                  </a:lnTo>
                  <a:lnTo>
                    <a:pt x="433" y="604"/>
                  </a:lnTo>
                  <a:lnTo>
                    <a:pt x="433" y="606"/>
                  </a:lnTo>
                  <a:lnTo>
                    <a:pt x="433" y="606"/>
                  </a:lnTo>
                  <a:lnTo>
                    <a:pt x="433" y="606"/>
                  </a:lnTo>
                  <a:lnTo>
                    <a:pt x="433" y="606"/>
                  </a:lnTo>
                  <a:lnTo>
                    <a:pt x="433" y="608"/>
                  </a:lnTo>
                  <a:lnTo>
                    <a:pt x="431" y="608"/>
                  </a:lnTo>
                  <a:lnTo>
                    <a:pt x="431" y="608"/>
                  </a:lnTo>
                  <a:lnTo>
                    <a:pt x="431" y="608"/>
                  </a:lnTo>
                  <a:lnTo>
                    <a:pt x="431" y="608"/>
                  </a:lnTo>
                  <a:lnTo>
                    <a:pt x="429" y="610"/>
                  </a:lnTo>
                  <a:lnTo>
                    <a:pt x="429" y="610"/>
                  </a:lnTo>
                  <a:lnTo>
                    <a:pt x="429" y="610"/>
                  </a:lnTo>
                  <a:lnTo>
                    <a:pt x="429" y="608"/>
                  </a:lnTo>
                  <a:lnTo>
                    <a:pt x="429" y="608"/>
                  </a:lnTo>
                  <a:lnTo>
                    <a:pt x="431" y="606"/>
                  </a:lnTo>
                  <a:lnTo>
                    <a:pt x="431" y="606"/>
                  </a:lnTo>
                  <a:lnTo>
                    <a:pt x="429" y="604"/>
                  </a:lnTo>
                  <a:lnTo>
                    <a:pt x="429" y="602"/>
                  </a:lnTo>
                  <a:lnTo>
                    <a:pt x="431" y="602"/>
                  </a:lnTo>
                  <a:lnTo>
                    <a:pt x="431" y="602"/>
                  </a:lnTo>
                  <a:lnTo>
                    <a:pt x="431" y="602"/>
                  </a:lnTo>
                  <a:lnTo>
                    <a:pt x="431" y="602"/>
                  </a:lnTo>
                  <a:lnTo>
                    <a:pt x="429" y="602"/>
                  </a:lnTo>
                  <a:lnTo>
                    <a:pt x="429" y="601"/>
                  </a:lnTo>
                  <a:lnTo>
                    <a:pt x="429" y="601"/>
                  </a:lnTo>
                  <a:lnTo>
                    <a:pt x="427" y="601"/>
                  </a:lnTo>
                  <a:lnTo>
                    <a:pt x="426" y="601"/>
                  </a:lnTo>
                  <a:lnTo>
                    <a:pt x="426" y="601"/>
                  </a:lnTo>
                  <a:lnTo>
                    <a:pt x="424" y="599"/>
                  </a:lnTo>
                  <a:lnTo>
                    <a:pt x="424" y="599"/>
                  </a:lnTo>
                  <a:lnTo>
                    <a:pt x="424" y="599"/>
                  </a:lnTo>
                  <a:lnTo>
                    <a:pt x="422" y="601"/>
                  </a:lnTo>
                  <a:lnTo>
                    <a:pt x="424" y="608"/>
                  </a:lnTo>
                  <a:lnTo>
                    <a:pt x="424" y="608"/>
                  </a:lnTo>
                  <a:lnTo>
                    <a:pt x="426" y="610"/>
                  </a:lnTo>
                  <a:lnTo>
                    <a:pt x="426" y="610"/>
                  </a:lnTo>
                  <a:lnTo>
                    <a:pt x="426" y="612"/>
                  </a:lnTo>
                  <a:lnTo>
                    <a:pt x="426" y="612"/>
                  </a:lnTo>
                  <a:lnTo>
                    <a:pt x="424" y="616"/>
                  </a:lnTo>
                  <a:lnTo>
                    <a:pt x="424" y="618"/>
                  </a:lnTo>
                  <a:lnTo>
                    <a:pt x="424" y="619"/>
                  </a:lnTo>
                  <a:lnTo>
                    <a:pt x="422" y="621"/>
                  </a:lnTo>
                  <a:lnTo>
                    <a:pt x="422" y="621"/>
                  </a:lnTo>
                  <a:lnTo>
                    <a:pt x="422" y="621"/>
                  </a:lnTo>
                  <a:lnTo>
                    <a:pt x="422" y="623"/>
                  </a:lnTo>
                  <a:lnTo>
                    <a:pt x="422" y="625"/>
                  </a:lnTo>
                  <a:lnTo>
                    <a:pt x="424" y="623"/>
                  </a:lnTo>
                  <a:lnTo>
                    <a:pt x="424" y="623"/>
                  </a:lnTo>
                  <a:lnTo>
                    <a:pt x="427" y="623"/>
                  </a:lnTo>
                  <a:lnTo>
                    <a:pt x="427" y="625"/>
                  </a:lnTo>
                  <a:lnTo>
                    <a:pt x="426" y="625"/>
                  </a:lnTo>
                  <a:lnTo>
                    <a:pt x="426" y="627"/>
                  </a:lnTo>
                  <a:lnTo>
                    <a:pt x="424" y="627"/>
                  </a:lnTo>
                  <a:lnTo>
                    <a:pt x="426" y="629"/>
                  </a:lnTo>
                  <a:lnTo>
                    <a:pt x="426" y="629"/>
                  </a:lnTo>
                  <a:lnTo>
                    <a:pt x="426" y="629"/>
                  </a:lnTo>
                  <a:lnTo>
                    <a:pt x="424" y="629"/>
                  </a:lnTo>
                  <a:lnTo>
                    <a:pt x="424" y="629"/>
                  </a:lnTo>
                  <a:lnTo>
                    <a:pt x="424" y="631"/>
                  </a:lnTo>
                  <a:lnTo>
                    <a:pt x="422" y="631"/>
                  </a:lnTo>
                  <a:lnTo>
                    <a:pt x="422" y="631"/>
                  </a:lnTo>
                  <a:lnTo>
                    <a:pt x="422" y="633"/>
                  </a:lnTo>
                  <a:lnTo>
                    <a:pt x="422" y="635"/>
                  </a:lnTo>
                  <a:lnTo>
                    <a:pt x="422" y="636"/>
                  </a:lnTo>
                  <a:lnTo>
                    <a:pt x="420" y="636"/>
                  </a:lnTo>
                  <a:lnTo>
                    <a:pt x="420" y="636"/>
                  </a:lnTo>
                  <a:lnTo>
                    <a:pt x="420" y="638"/>
                  </a:lnTo>
                  <a:lnTo>
                    <a:pt x="420" y="638"/>
                  </a:lnTo>
                  <a:lnTo>
                    <a:pt x="420" y="638"/>
                  </a:lnTo>
                  <a:lnTo>
                    <a:pt x="420" y="640"/>
                  </a:lnTo>
                  <a:lnTo>
                    <a:pt x="418" y="640"/>
                  </a:lnTo>
                  <a:lnTo>
                    <a:pt x="418" y="640"/>
                  </a:lnTo>
                  <a:lnTo>
                    <a:pt x="418" y="642"/>
                  </a:lnTo>
                  <a:lnTo>
                    <a:pt x="418" y="644"/>
                  </a:lnTo>
                  <a:lnTo>
                    <a:pt x="418" y="644"/>
                  </a:lnTo>
                  <a:lnTo>
                    <a:pt x="418" y="646"/>
                  </a:lnTo>
                  <a:lnTo>
                    <a:pt x="420" y="644"/>
                  </a:lnTo>
                  <a:lnTo>
                    <a:pt x="426" y="640"/>
                  </a:lnTo>
                  <a:lnTo>
                    <a:pt x="429" y="635"/>
                  </a:lnTo>
                  <a:lnTo>
                    <a:pt x="429" y="635"/>
                  </a:lnTo>
                  <a:lnTo>
                    <a:pt x="429" y="635"/>
                  </a:lnTo>
                  <a:lnTo>
                    <a:pt x="429" y="635"/>
                  </a:lnTo>
                  <a:lnTo>
                    <a:pt x="431" y="633"/>
                  </a:lnTo>
                  <a:lnTo>
                    <a:pt x="431" y="633"/>
                  </a:lnTo>
                  <a:lnTo>
                    <a:pt x="431" y="633"/>
                  </a:lnTo>
                  <a:lnTo>
                    <a:pt x="433" y="631"/>
                  </a:lnTo>
                  <a:lnTo>
                    <a:pt x="435" y="627"/>
                  </a:lnTo>
                  <a:lnTo>
                    <a:pt x="435" y="627"/>
                  </a:lnTo>
                  <a:lnTo>
                    <a:pt x="437" y="625"/>
                  </a:lnTo>
                  <a:lnTo>
                    <a:pt x="439" y="625"/>
                  </a:lnTo>
                  <a:lnTo>
                    <a:pt x="439" y="625"/>
                  </a:lnTo>
                  <a:lnTo>
                    <a:pt x="441" y="625"/>
                  </a:lnTo>
                  <a:lnTo>
                    <a:pt x="441" y="625"/>
                  </a:lnTo>
                  <a:lnTo>
                    <a:pt x="443" y="627"/>
                  </a:lnTo>
                  <a:lnTo>
                    <a:pt x="444" y="627"/>
                  </a:lnTo>
                  <a:lnTo>
                    <a:pt x="444" y="629"/>
                  </a:lnTo>
                  <a:lnTo>
                    <a:pt x="446" y="631"/>
                  </a:lnTo>
                  <a:lnTo>
                    <a:pt x="448" y="633"/>
                  </a:lnTo>
                  <a:lnTo>
                    <a:pt x="448" y="635"/>
                  </a:lnTo>
                  <a:lnTo>
                    <a:pt x="450" y="635"/>
                  </a:lnTo>
                  <a:lnTo>
                    <a:pt x="450" y="635"/>
                  </a:lnTo>
                  <a:lnTo>
                    <a:pt x="452" y="635"/>
                  </a:lnTo>
                  <a:lnTo>
                    <a:pt x="450" y="635"/>
                  </a:lnTo>
                  <a:lnTo>
                    <a:pt x="450" y="636"/>
                  </a:lnTo>
                  <a:lnTo>
                    <a:pt x="452" y="636"/>
                  </a:lnTo>
                  <a:lnTo>
                    <a:pt x="454" y="638"/>
                  </a:lnTo>
                  <a:lnTo>
                    <a:pt x="454" y="638"/>
                  </a:lnTo>
                  <a:lnTo>
                    <a:pt x="454" y="640"/>
                  </a:lnTo>
                  <a:lnTo>
                    <a:pt x="456" y="640"/>
                  </a:lnTo>
                  <a:lnTo>
                    <a:pt x="456" y="640"/>
                  </a:lnTo>
                  <a:lnTo>
                    <a:pt x="456" y="640"/>
                  </a:lnTo>
                  <a:lnTo>
                    <a:pt x="456" y="640"/>
                  </a:lnTo>
                  <a:lnTo>
                    <a:pt x="458" y="642"/>
                  </a:lnTo>
                  <a:lnTo>
                    <a:pt x="456" y="642"/>
                  </a:lnTo>
                  <a:lnTo>
                    <a:pt x="456" y="642"/>
                  </a:lnTo>
                  <a:lnTo>
                    <a:pt x="456" y="642"/>
                  </a:lnTo>
                  <a:lnTo>
                    <a:pt x="456" y="644"/>
                  </a:lnTo>
                  <a:lnTo>
                    <a:pt x="456" y="644"/>
                  </a:lnTo>
                  <a:lnTo>
                    <a:pt x="458" y="646"/>
                  </a:lnTo>
                  <a:lnTo>
                    <a:pt x="458" y="646"/>
                  </a:lnTo>
                  <a:lnTo>
                    <a:pt x="460" y="646"/>
                  </a:lnTo>
                  <a:lnTo>
                    <a:pt x="463" y="646"/>
                  </a:lnTo>
                  <a:lnTo>
                    <a:pt x="463" y="646"/>
                  </a:lnTo>
                  <a:lnTo>
                    <a:pt x="465" y="646"/>
                  </a:lnTo>
                  <a:lnTo>
                    <a:pt x="465" y="648"/>
                  </a:lnTo>
                  <a:lnTo>
                    <a:pt x="467" y="650"/>
                  </a:lnTo>
                  <a:lnTo>
                    <a:pt x="469" y="650"/>
                  </a:lnTo>
                  <a:lnTo>
                    <a:pt x="471" y="652"/>
                  </a:lnTo>
                  <a:lnTo>
                    <a:pt x="473" y="652"/>
                  </a:lnTo>
                  <a:lnTo>
                    <a:pt x="475" y="654"/>
                  </a:lnTo>
                  <a:lnTo>
                    <a:pt x="477" y="655"/>
                  </a:lnTo>
                  <a:lnTo>
                    <a:pt x="477" y="657"/>
                  </a:lnTo>
                  <a:lnTo>
                    <a:pt x="479" y="659"/>
                  </a:lnTo>
                  <a:lnTo>
                    <a:pt x="479" y="659"/>
                  </a:lnTo>
                  <a:lnTo>
                    <a:pt x="479" y="657"/>
                  </a:lnTo>
                  <a:lnTo>
                    <a:pt x="479" y="655"/>
                  </a:lnTo>
                  <a:lnTo>
                    <a:pt x="479" y="655"/>
                  </a:lnTo>
                  <a:lnTo>
                    <a:pt x="479" y="654"/>
                  </a:lnTo>
                  <a:lnTo>
                    <a:pt x="479" y="654"/>
                  </a:lnTo>
                  <a:lnTo>
                    <a:pt x="479" y="652"/>
                  </a:lnTo>
                  <a:lnTo>
                    <a:pt x="479" y="650"/>
                  </a:lnTo>
                  <a:lnTo>
                    <a:pt x="479" y="648"/>
                  </a:lnTo>
                  <a:lnTo>
                    <a:pt x="477" y="646"/>
                  </a:lnTo>
                  <a:lnTo>
                    <a:pt x="475" y="644"/>
                  </a:lnTo>
                  <a:lnTo>
                    <a:pt x="475" y="642"/>
                  </a:lnTo>
                  <a:lnTo>
                    <a:pt x="477" y="642"/>
                  </a:lnTo>
                  <a:lnTo>
                    <a:pt x="475" y="640"/>
                  </a:lnTo>
                  <a:lnTo>
                    <a:pt x="475" y="640"/>
                  </a:lnTo>
                  <a:lnTo>
                    <a:pt x="475" y="640"/>
                  </a:lnTo>
                  <a:lnTo>
                    <a:pt x="475" y="640"/>
                  </a:lnTo>
                  <a:lnTo>
                    <a:pt x="477" y="642"/>
                  </a:lnTo>
                  <a:lnTo>
                    <a:pt x="479" y="644"/>
                  </a:lnTo>
                  <a:lnTo>
                    <a:pt x="479" y="642"/>
                  </a:lnTo>
                  <a:lnTo>
                    <a:pt x="477" y="640"/>
                  </a:lnTo>
                  <a:lnTo>
                    <a:pt x="475" y="636"/>
                  </a:lnTo>
                  <a:lnTo>
                    <a:pt x="475" y="636"/>
                  </a:lnTo>
                  <a:lnTo>
                    <a:pt x="473" y="635"/>
                  </a:lnTo>
                  <a:lnTo>
                    <a:pt x="473" y="635"/>
                  </a:lnTo>
                  <a:lnTo>
                    <a:pt x="473" y="633"/>
                  </a:lnTo>
                  <a:lnTo>
                    <a:pt x="471" y="633"/>
                  </a:lnTo>
                  <a:lnTo>
                    <a:pt x="471" y="633"/>
                  </a:lnTo>
                  <a:lnTo>
                    <a:pt x="467" y="627"/>
                  </a:lnTo>
                  <a:lnTo>
                    <a:pt x="467" y="625"/>
                  </a:lnTo>
                  <a:lnTo>
                    <a:pt x="467" y="627"/>
                  </a:lnTo>
                  <a:lnTo>
                    <a:pt x="467" y="625"/>
                  </a:lnTo>
                  <a:lnTo>
                    <a:pt x="465" y="625"/>
                  </a:lnTo>
                  <a:lnTo>
                    <a:pt x="465" y="627"/>
                  </a:lnTo>
                  <a:lnTo>
                    <a:pt x="463" y="627"/>
                  </a:lnTo>
                  <a:lnTo>
                    <a:pt x="461" y="623"/>
                  </a:lnTo>
                  <a:lnTo>
                    <a:pt x="461" y="623"/>
                  </a:lnTo>
                  <a:lnTo>
                    <a:pt x="460" y="625"/>
                  </a:lnTo>
                  <a:lnTo>
                    <a:pt x="460" y="627"/>
                  </a:lnTo>
                  <a:lnTo>
                    <a:pt x="460" y="625"/>
                  </a:lnTo>
                  <a:lnTo>
                    <a:pt x="454" y="618"/>
                  </a:lnTo>
                  <a:lnTo>
                    <a:pt x="454" y="618"/>
                  </a:lnTo>
                  <a:lnTo>
                    <a:pt x="454" y="618"/>
                  </a:lnTo>
                  <a:lnTo>
                    <a:pt x="452" y="616"/>
                  </a:lnTo>
                  <a:lnTo>
                    <a:pt x="452" y="616"/>
                  </a:lnTo>
                  <a:lnTo>
                    <a:pt x="452" y="616"/>
                  </a:lnTo>
                  <a:lnTo>
                    <a:pt x="450" y="616"/>
                  </a:lnTo>
                  <a:lnTo>
                    <a:pt x="450" y="616"/>
                  </a:lnTo>
                  <a:lnTo>
                    <a:pt x="450" y="614"/>
                  </a:lnTo>
                  <a:lnTo>
                    <a:pt x="448" y="616"/>
                  </a:lnTo>
                  <a:lnTo>
                    <a:pt x="446" y="616"/>
                  </a:lnTo>
                  <a:lnTo>
                    <a:pt x="446" y="616"/>
                  </a:lnTo>
                  <a:lnTo>
                    <a:pt x="446" y="614"/>
                  </a:lnTo>
                  <a:lnTo>
                    <a:pt x="446" y="614"/>
                  </a:lnTo>
                  <a:lnTo>
                    <a:pt x="448" y="614"/>
                  </a:lnTo>
                  <a:lnTo>
                    <a:pt x="448" y="614"/>
                  </a:lnTo>
                  <a:lnTo>
                    <a:pt x="446" y="614"/>
                  </a:lnTo>
                  <a:lnTo>
                    <a:pt x="446" y="612"/>
                  </a:lnTo>
                  <a:lnTo>
                    <a:pt x="446" y="610"/>
                  </a:lnTo>
                  <a:lnTo>
                    <a:pt x="444" y="610"/>
                  </a:lnTo>
                  <a:close/>
                  <a:moveTo>
                    <a:pt x="454" y="597"/>
                  </a:moveTo>
                  <a:lnTo>
                    <a:pt x="454" y="597"/>
                  </a:lnTo>
                  <a:lnTo>
                    <a:pt x="454" y="597"/>
                  </a:lnTo>
                  <a:lnTo>
                    <a:pt x="450" y="595"/>
                  </a:lnTo>
                  <a:lnTo>
                    <a:pt x="450" y="593"/>
                  </a:lnTo>
                  <a:lnTo>
                    <a:pt x="448" y="593"/>
                  </a:lnTo>
                  <a:lnTo>
                    <a:pt x="448" y="593"/>
                  </a:lnTo>
                  <a:lnTo>
                    <a:pt x="448" y="593"/>
                  </a:lnTo>
                  <a:lnTo>
                    <a:pt x="448" y="595"/>
                  </a:lnTo>
                  <a:lnTo>
                    <a:pt x="446" y="597"/>
                  </a:lnTo>
                  <a:lnTo>
                    <a:pt x="446" y="595"/>
                  </a:lnTo>
                  <a:lnTo>
                    <a:pt x="446" y="595"/>
                  </a:lnTo>
                  <a:lnTo>
                    <a:pt x="446" y="597"/>
                  </a:lnTo>
                  <a:lnTo>
                    <a:pt x="446" y="597"/>
                  </a:lnTo>
                  <a:lnTo>
                    <a:pt x="456" y="612"/>
                  </a:lnTo>
                  <a:lnTo>
                    <a:pt x="458" y="614"/>
                  </a:lnTo>
                  <a:lnTo>
                    <a:pt x="458" y="616"/>
                  </a:lnTo>
                  <a:lnTo>
                    <a:pt x="460" y="616"/>
                  </a:lnTo>
                  <a:lnTo>
                    <a:pt x="460" y="616"/>
                  </a:lnTo>
                  <a:lnTo>
                    <a:pt x="460" y="618"/>
                  </a:lnTo>
                  <a:lnTo>
                    <a:pt x="460" y="618"/>
                  </a:lnTo>
                  <a:lnTo>
                    <a:pt x="460" y="616"/>
                  </a:lnTo>
                  <a:lnTo>
                    <a:pt x="460" y="616"/>
                  </a:lnTo>
                  <a:lnTo>
                    <a:pt x="460" y="614"/>
                  </a:lnTo>
                  <a:lnTo>
                    <a:pt x="460" y="612"/>
                  </a:lnTo>
                  <a:lnTo>
                    <a:pt x="460" y="612"/>
                  </a:lnTo>
                  <a:lnTo>
                    <a:pt x="460" y="612"/>
                  </a:lnTo>
                  <a:lnTo>
                    <a:pt x="460" y="612"/>
                  </a:lnTo>
                  <a:lnTo>
                    <a:pt x="460" y="608"/>
                  </a:lnTo>
                  <a:lnTo>
                    <a:pt x="458" y="606"/>
                  </a:lnTo>
                  <a:lnTo>
                    <a:pt x="458" y="604"/>
                  </a:lnTo>
                  <a:lnTo>
                    <a:pt x="458" y="604"/>
                  </a:lnTo>
                  <a:lnTo>
                    <a:pt x="456" y="602"/>
                  </a:lnTo>
                  <a:lnTo>
                    <a:pt x="456" y="601"/>
                  </a:lnTo>
                  <a:lnTo>
                    <a:pt x="456" y="599"/>
                  </a:lnTo>
                  <a:lnTo>
                    <a:pt x="456" y="599"/>
                  </a:lnTo>
                  <a:lnTo>
                    <a:pt x="456" y="599"/>
                  </a:lnTo>
                  <a:lnTo>
                    <a:pt x="454" y="599"/>
                  </a:lnTo>
                  <a:lnTo>
                    <a:pt x="454" y="599"/>
                  </a:lnTo>
                  <a:lnTo>
                    <a:pt x="454" y="599"/>
                  </a:lnTo>
                  <a:lnTo>
                    <a:pt x="454" y="597"/>
                  </a:lnTo>
                  <a:close/>
                  <a:moveTo>
                    <a:pt x="426" y="583"/>
                  </a:moveTo>
                  <a:lnTo>
                    <a:pt x="426" y="582"/>
                  </a:lnTo>
                  <a:lnTo>
                    <a:pt x="426" y="580"/>
                  </a:lnTo>
                  <a:lnTo>
                    <a:pt x="426" y="580"/>
                  </a:lnTo>
                  <a:lnTo>
                    <a:pt x="426" y="578"/>
                  </a:lnTo>
                  <a:lnTo>
                    <a:pt x="424" y="578"/>
                  </a:lnTo>
                  <a:lnTo>
                    <a:pt x="422" y="578"/>
                  </a:lnTo>
                  <a:lnTo>
                    <a:pt x="420" y="578"/>
                  </a:lnTo>
                  <a:lnTo>
                    <a:pt x="418" y="576"/>
                  </a:lnTo>
                  <a:lnTo>
                    <a:pt x="418" y="576"/>
                  </a:lnTo>
                  <a:lnTo>
                    <a:pt x="416" y="574"/>
                  </a:lnTo>
                  <a:lnTo>
                    <a:pt x="416" y="574"/>
                  </a:lnTo>
                  <a:lnTo>
                    <a:pt x="416" y="572"/>
                  </a:lnTo>
                  <a:lnTo>
                    <a:pt x="416" y="570"/>
                  </a:lnTo>
                  <a:lnTo>
                    <a:pt x="416" y="570"/>
                  </a:lnTo>
                  <a:lnTo>
                    <a:pt x="414" y="570"/>
                  </a:lnTo>
                  <a:lnTo>
                    <a:pt x="414" y="568"/>
                  </a:lnTo>
                  <a:lnTo>
                    <a:pt x="412" y="566"/>
                  </a:lnTo>
                  <a:lnTo>
                    <a:pt x="410" y="565"/>
                  </a:lnTo>
                  <a:lnTo>
                    <a:pt x="410" y="563"/>
                  </a:lnTo>
                  <a:lnTo>
                    <a:pt x="410" y="563"/>
                  </a:lnTo>
                  <a:lnTo>
                    <a:pt x="408" y="561"/>
                  </a:lnTo>
                  <a:lnTo>
                    <a:pt x="407" y="561"/>
                  </a:lnTo>
                  <a:lnTo>
                    <a:pt x="407" y="561"/>
                  </a:lnTo>
                  <a:lnTo>
                    <a:pt x="407" y="563"/>
                  </a:lnTo>
                  <a:lnTo>
                    <a:pt x="405" y="563"/>
                  </a:lnTo>
                  <a:lnTo>
                    <a:pt x="405" y="563"/>
                  </a:lnTo>
                  <a:lnTo>
                    <a:pt x="403" y="565"/>
                  </a:lnTo>
                  <a:lnTo>
                    <a:pt x="403" y="565"/>
                  </a:lnTo>
                  <a:lnTo>
                    <a:pt x="403" y="568"/>
                  </a:lnTo>
                  <a:lnTo>
                    <a:pt x="405" y="570"/>
                  </a:lnTo>
                  <a:lnTo>
                    <a:pt x="408" y="570"/>
                  </a:lnTo>
                  <a:lnTo>
                    <a:pt x="410" y="572"/>
                  </a:lnTo>
                  <a:lnTo>
                    <a:pt x="410" y="572"/>
                  </a:lnTo>
                  <a:lnTo>
                    <a:pt x="412" y="574"/>
                  </a:lnTo>
                  <a:lnTo>
                    <a:pt x="412" y="574"/>
                  </a:lnTo>
                  <a:lnTo>
                    <a:pt x="412" y="574"/>
                  </a:lnTo>
                  <a:lnTo>
                    <a:pt x="412" y="574"/>
                  </a:lnTo>
                  <a:lnTo>
                    <a:pt x="414" y="576"/>
                  </a:lnTo>
                  <a:lnTo>
                    <a:pt x="414" y="576"/>
                  </a:lnTo>
                  <a:lnTo>
                    <a:pt x="414" y="576"/>
                  </a:lnTo>
                  <a:lnTo>
                    <a:pt x="420" y="582"/>
                  </a:lnTo>
                  <a:lnTo>
                    <a:pt x="420" y="582"/>
                  </a:lnTo>
                  <a:lnTo>
                    <a:pt x="424" y="582"/>
                  </a:lnTo>
                  <a:lnTo>
                    <a:pt x="424" y="583"/>
                  </a:lnTo>
                  <a:lnTo>
                    <a:pt x="426" y="585"/>
                  </a:lnTo>
                  <a:lnTo>
                    <a:pt x="429" y="591"/>
                  </a:lnTo>
                  <a:lnTo>
                    <a:pt x="433" y="593"/>
                  </a:lnTo>
                  <a:lnTo>
                    <a:pt x="431" y="589"/>
                  </a:lnTo>
                  <a:lnTo>
                    <a:pt x="426" y="583"/>
                  </a:lnTo>
                  <a:close/>
                  <a:moveTo>
                    <a:pt x="369" y="614"/>
                  </a:moveTo>
                  <a:lnTo>
                    <a:pt x="371" y="614"/>
                  </a:lnTo>
                  <a:lnTo>
                    <a:pt x="373" y="614"/>
                  </a:lnTo>
                  <a:lnTo>
                    <a:pt x="374" y="614"/>
                  </a:lnTo>
                  <a:lnTo>
                    <a:pt x="374" y="616"/>
                  </a:lnTo>
                  <a:lnTo>
                    <a:pt x="376" y="618"/>
                  </a:lnTo>
                  <a:lnTo>
                    <a:pt x="378" y="619"/>
                  </a:lnTo>
                  <a:lnTo>
                    <a:pt x="378" y="619"/>
                  </a:lnTo>
                  <a:lnTo>
                    <a:pt x="380" y="619"/>
                  </a:lnTo>
                  <a:lnTo>
                    <a:pt x="380" y="621"/>
                  </a:lnTo>
                  <a:lnTo>
                    <a:pt x="380" y="621"/>
                  </a:lnTo>
                  <a:lnTo>
                    <a:pt x="382" y="621"/>
                  </a:lnTo>
                  <a:lnTo>
                    <a:pt x="382" y="619"/>
                  </a:lnTo>
                  <a:lnTo>
                    <a:pt x="384" y="619"/>
                  </a:lnTo>
                  <a:lnTo>
                    <a:pt x="384" y="618"/>
                  </a:lnTo>
                  <a:lnTo>
                    <a:pt x="386" y="614"/>
                  </a:lnTo>
                  <a:lnTo>
                    <a:pt x="386" y="612"/>
                  </a:lnTo>
                  <a:lnTo>
                    <a:pt x="384" y="610"/>
                  </a:lnTo>
                  <a:lnTo>
                    <a:pt x="384" y="610"/>
                  </a:lnTo>
                  <a:lnTo>
                    <a:pt x="384" y="610"/>
                  </a:lnTo>
                  <a:lnTo>
                    <a:pt x="384" y="608"/>
                  </a:lnTo>
                  <a:lnTo>
                    <a:pt x="382" y="608"/>
                  </a:lnTo>
                  <a:lnTo>
                    <a:pt x="382" y="606"/>
                  </a:lnTo>
                  <a:lnTo>
                    <a:pt x="380" y="606"/>
                  </a:lnTo>
                  <a:lnTo>
                    <a:pt x="373" y="606"/>
                  </a:lnTo>
                  <a:lnTo>
                    <a:pt x="369" y="606"/>
                  </a:lnTo>
                  <a:lnTo>
                    <a:pt x="369" y="608"/>
                  </a:lnTo>
                  <a:lnTo>
                    <a:pt x="369" y="610"/>
                  </a:lnTo>
                  <a:lnTo>
                    <a:pt x="369" y="612"/>
                  </a:lnTo>
                  <a:lnTo>
                    <a:pt x="369" y="614"/>
                  </a:lnTo>
                  <a:close/>
                  <a:moveTo>
                    <a:pt x="348" y="597"/>
                  </a:moveTo>
                  <a:lnTo>
                    <a:pt x="350" y="597"/>
                  </a:lnTo>
                  <a:lnTo>
                    <a:pt x="350" y="597"/>
                  </a:lnTo>
                  <a:lnTo>
                    <a:pt x="350" y="595"/>
                  </a:lnTo>
                  <a:lnTo>
                    <a:pt x="350" y="595"/>
                  </a:lnTo>
                  <a:lnTo>
                    <a:pt x="348" y="595"/>
                  </a:lnTo>
                  <a:lnTo>
                    <a:pt x="346" y="597"/>
                  </a:lnTo>
                  <a:lnTo>
                    <a:pt x="344" y="597"/>
                  </a:lnTo>
                  <a:lnTo>
                    <a:pt x="340" y="599"/>
                  </a:lnTo>
                  <a:lnTo>
                    <a:pt x="338" y="599"/>
                  </a:lnTo>
                  <a:lnTo>
                    <a:pt x="338" y="601"/>
                  </a:lnTo>
                  <a:lnTo>
                    <a:pt x="338" y="604"/>
                  </a:lnTo>
                  <a:lnTo>
                    <a:pt x="338" y="608"/>
                  </a:lnTo>
                  <a:lnTo>
                    <a:pt x="338" y="610"/>
                  </a:lnTo>
                  <a:lnTo>
                    <a:pt x="338" y="612"/>
                  </a:lnTo>
                  <a:lnTo>
                    <a:pt x="337" y="612"/>
                  </a:lnTo>
                  <a:lnTo>
                    <a:pt x="335" y="614"/>
                  </a:lnTo>
                  <a:lnTo>
                    <a:pt x="335" y="618"/>
                  </a:lnTo>
                  <a:lnTo>
                    <a:pt x="335" y="619"/>
                  </a:lnTo>
                  <a:lnTo>
                    <a:pt x="335" y="619"/>
                  </a:lnTo>
                  <a:lnTo>
                    <a:pt x="338" y="623"/>
                  </a:lnTo>
                  <a:lnTo>
                    <a:pt x="338" y="623"/>
                  </a:lnTo>
                  <a:lnTo>
                    <a:pt x="338" y="623"/>
                  </a:lnTo>
                  <a:lnTo>
                    <a:pt x="340" y="623"/>
                  </a:lnTo>
                  <a:lnTo>
                    <a:pt x="340" y="623"/>
                  </a:lnTo>
                  <a:lnTo>
                    <a:pt x="340" y="625"/>
                  </a:lnTo>
                  <a:lnTo>
                    <a:pt x="338" y="627"/>
                  </a:lnTo>
                  <a:lnTo>
                    <a:pt x="338" y="627"/>
                  </a:lnTo>
                  <a:lnTo>
                    <a:pt x="337" y="625"/>
                  </a:lnTo>
                  <a:lnTo>
                    <a:pt x="337" y="627"/>
                  </a:lnTo>
                  <a:lnTo>
                    <a:pt x="337" y="629"/>
                  </a:lnTo>
                  <a:lnTo>
                    <a:pt x="338" y="629"/>
                  </a:lnTo>
                  <a:lnTo>
                    <a:pt x="338" y="631"/>
                  </a:lnTo>
                  <a:lnTo>
                    <a:pt x="338" y="631"/>
                  </a:lnTo>
                  <a:lnTo>
                    <a:pt x="340" y="633"/>
                  </a:lnTo>
                  <a:lnTo>
                    <a:pt x="340" y="633"/>
                  </a:lnTo>
                  <a:lnTo>
                    <a:pt x="340" y="629"/>
                  </a:lnTo>
                  <a:lnTo>
                    <a:pt x="340" y="629"/>
                  </a:lnTo>
                  <a:lnTo>
                    <a:pt x="342" y="627"/>
                  </a:lnTo>
                  <a:lnTo>
                    <a:pt x="342" y="627"/>
                  </a:lnTo>
                  <a:lnTo>
                    <a:pt x="344" y="629"/>
                  </a:lnTo>
                  <a:lnTo>
                    <a:pt x="344" y="627"/>
                  </a:lnTo>
                  <a:lnTo>
                    <a:pt x="342" y="627"/>
                  </a:lnTo>
                  <a:lnTo>
                    <a:pt x="342" y="625"/>
                  </a:lnTo>
                  <a:lnTo>
                    <a:pt x="342" y="623"/>
                  </a:lnTo>
                  <a:lnTo>
                    <a:pt x="342" y="623"/>
                  </a:lnTo>
                  <a:lnTo>
                    <a:pt x="344" y="618"/>
                  </a:lnTo>
                  <a:lnTo>
                    <a:pt x="346" y="614"/>
                  </a:lnTo>
                  <a:lnTo>
                    <a:pt x="346" y="608"/>
                  </a:lnTo>
                  <a:lnTo>
                    <a:pt x="348" y="604"/>
                  </a:lnTo>
                  <a:lnTo>
                    <a:pt x="348" y="602"/>
                  </a:lnTo>
                  <a:lnTo>
                    <a:pt x="348" y="599"/>
                  </a:lnTo>
                  <a:lnTo>
                    <a:pt x="348" y="597"/>
                  </a:lnTo>
                  <a:lnTo>
                    <a:pt x="348" y="597"/>
                  </a:lnTo>
                  <a:close/>
                  <a:moveTo>
                    <a:pt x="327" y="547"/>
                  </a:moveTo>
                  <a:lnTo>
                    <a:pt x="329" y="549"/>
                  </a:lnTo>
                  <a:lnTo>
                    <a:pt x="331" y="551"/>
                  </a:lnTo>
                  <a:lnTo>
                    <a:pt x="331" y="553"/>
                  </a:lnTo>
                  <a:lnTo>
                    <a:pt x="331" y="553"/>
                  </a:lnTo>
                  <a:lnTo>
                    <a:pt x="333" y="553"/>
                  </a:lnTo>
                  <a:lnTo>
                    <a:pt x="333" y="553"/>
                  </a:lnTo>
                  <a:lnTo>
                    <a:pt x="335" y="555"/>
                  </a:lnTo>
                  <a:lnTo>
                    <a:pt x="337" y="555"/>
                  </a:lnTo>
                  <a:lnTo>
                    <a:pt x="337" y="555"/>
                  </a:lnTo>
                  <a:lnTo>
                    <a:pt x="338" y="557"/>
                  </a:lnTo>
                  <a:lnTo>
                    <a:pt x="338" y="557"/>
                  </a:lnTo>
                  <a:lnTo>
                    <a:pt x="340" y="557"/>
                  </a:lnTo>
                  <a:lnTo>
                    <a:pt x="342" y="555"/>
                  </a:lnTo>
                  <a:lnTo>
                    <a:pt x="342" y="555"/>
                  </a:lnTo>
                  <a:lnTo>
                    <a:pt x="342" y="553"/>
                  </a:lnTo>
                  <a:lnTo>
                    <a:pt x="344" y="551"/>
                  </a:lnTo>
                  <a:lnTo>
                    <a:pt x="348" y="547"/>
                  </a:lnTo>
                  <a:lnTo>
                    <a:pt x="348" y="546"/>
                  </a:lnTo>
                  <a:lnTo>
                    <a:pt x="348" y="544"/>
                  </a:lnTo>
                  <a:lnTo>
                    <a:pt x="346" y="544"/>
                  </a:lnTo>
                  <a:lnTo>
                    <a:pt x="346" y="542"/>
                  </a:lnTo>
                  <a:lnTo>
                    <a:pt x="346" y="542"/>
                  </a:lnTo>
                  <a:lnTo>
                    <a:pt x="346" y="542"/>
                  </a:lnTo>
                  <a:lnTo>
                    <a:pt x="348" y="542"/>
                  </a:lnTo>
                  <a:lnTo>
                    <a:pt x="348" y="542"/>
                  </a:lnTo>
                  <a:lnTo>
                    <a:pt x="348" y="540"/>
                  </a:lnTo>
                  <a:lnTo>
                    <a:pt x="348" y="540"/>
                  </a:lnTo>
                  <a:lnTo>
                    <a:pt x="346" y="538"/>
                  </a:lnTo>
                  <a:lnTo>
                    <a:pt x="344" y="538"/>
                  </a:lnTo>
                  <a:lnTo>
                    <a:pt x="344" y="538"/>
                  </a:lnTo>
                  <a:lnTo>
                    <a:pt x="342" y="538"/>
                  </a:lnTo>
                  <a:lnTo>
                    <a:pt x="342" y="538"/>
                  </a:lnTo>
                  <a:lnTo>
                    <a:pt x="342" y="538"/>
                  </a:lnTo>
                  <a:lnTo>
                    <a:pt x="342" y="536"/>
                  </a:lnTo>
                  <a:lnTo>
                    <a:pt x="342" y="536"/>
                  </a:lnTo>
                  <a:lnTo>
                    <a:pt x="342" y="536"/>
                  </a:lnTo>
                  <a:lnTo>
                    <a:pt x="340" y="536"/>
                  </a:lnTo>
                  <a:lnTo>
                    <a:pt x="340" y="536"/>
                  </a:lnTo>
                  <a:lnTo>
                    <a:pt x="340" y="534"/>
                  </a:lnTo>
                  <a:lnTo>
                    <a:pt x="340" y="534"/>
                  </a:lnTo>
                  <a:lnTo>
                    <a:pt x="338" y="534"/>
                  </a:lnTo>
                  <a:lnTo>
                    <a:pt x="338" y="534"/>
                  </a:lnTo>
                  <a:lnTo>
                    <a:pt x="337" y="536"/>
                  </a:lnTo>
                  <a:lnTo>
                    <a:pt x="337" y="534"/>
                  </a:lnTo>
                  <a:lnTo>
                    <a:pt x="335" y="534"/>
                  </a:lnTo>
                  <a:lnTo>
                    <a:pt x="335" y="534"/>
                  </a:lnTo>
                  <a:lnTo>
                    <a:pt x="333" y="534"/>
                  </a:lnTo>
                  <a:lnTo>
                    <a:pt x="333" y="536"/>
                  </a:lnTo>
                  <a:lnTo>
                    <a:pt x="333" y="532"/>
                  </a:lnTo>
                  <a:lnTo>
                    <a:pt x="331" y="532"/>
                  </a:lnTo>
                  <a:lnTo>
                    <a:pt x="331" y="532"/>
                  </a:lnTo>
                  <a:lnTo>
                    <a:pt x="329" y="532"/>
                  </a:lnTo>
                  <a:lnTo>
                    <a:pt x="329" y="534"/>
                  </a:lnTo>
                  <a:lnTo>
                    <a:pt x="329" y="536"/>
                  </a:lnTo>
                  <a:lnTo>
                    <a:pt x="327" y="538"/>
                  </a:lnTo>
                  <a:lnTo>
                    <a:pt x="327" y="540"/>
                  </a:lnTo>
                  <a:lnTo>
                    <a:pt x="327" y="540"/>
                  </a:lnTo>
                  <a:lnTo>
                    <a:pt x="327" y="544"/>
                  </a:lnTo>
                  <a:lnTo>
                    <a:pt x="327" y="546"/>
                  </a:lnTo>
                  <a:lnTo>
                    <a:pt x="327" y="546"/>
                  </a:lnTo>
                  <a:lnTo>
                    <a:pt x="327" y="547"/>
                  </a:lnTo>
                  <a:lnTo>
                    <a:pt x="327" y="547"/>
                  </a:lnTo>
                  <a:close/>
                  <a:moveTo>
                    <a:pt x="219" y="515"/>
                  </a:moveTo>
                  <a:lnTo>
                    <a:pt x="219" y="515"/>
                  </a:lnTo>
                  <a:lnTo>
                    <a:pt x="217" y="513"/>
                  </a:lnTo>
                  <a:lnTo>
                    <a:pt x="215" y="515"/>
                  </a:lnTo>
                  <a:lnTo>
                    <a:pt x="215" y="513"/>
                  </a:lnTo>
                  <a:lnTo>
                    <a:pt x="213" y="513"/>
                  </a:lnTo>
                  <a:lnTo>
                    <a:pt x="212" y="512"/>
                  </a:lnTo>
                  <a:lnTo>
                    <a:pt x="212" y="512"/>
                  </a:lnTo>
                  <a:lnTo>
                    <a:pt x="212" y="512"/>
                  </a:lnTo>
                  <a:lnTo>
                    <a:pt x="210" y="512"/>
                  </a:lnTo>
                  <a:lnTo>
                    <a:pt x="210" y="513"/>
                  </a:lnTo>
                  <a:lnTo>
                    <a:pt x="210" y="513"/>
                  </a:lnTo>
                  <a:lnTo>
                    <a:pt x="210" y="515"/>
                  </a:lnTo>
                  <a:lnTo>
                    <a:pt x="212" y="517"/>
                  </a:lnTo>
                  <a:lnTo>
                    <a:pt x="212" y="517"/>
                  </a:lnTo>
                  <a:lnTo>
                    <a:pt x="213" y="519"/>
                  </a:lnTo>
                  <a:lnTo>
                    <a:pt x="215" y="519"/>
                  </a:lnTo>
                  <a:lnTo>
                    <a:pt x="215" y="519"/>
                  </a:lnTo>
                  <a:lnTo>
                    <a:pt x="215" y="519"/>
                  </a:lnTo>
                  <a:lnTo>
                    <a:pt x="217" y="519"/>
                  </a:lnTo>
                  <a:lnTo>
                    <a:pt x="217" y="521"/>
                  </a:lnTo>
                  <a:lnTo>
                    <a:pt x="219" y="521"/>
                  </a:lnTo>
                  <a:lnTo>
                    <a:pt x="219" y="521"/>
                  </a:lnTo>
                  <a:lnTo>
                    <a:pt x="219" y="521"/>
                  </a:lnTo>
                  <a:lnTo>
                    <a:pt x="219" y="523"/>
                  </a:lnTo>
                  <a:lnTo>
                    <a:pt x="221" y="523"/>
                  </a:lnTo>
                  <a:lnTo>
                    <a:pt x="221" y="523"/>
                  </a:lnTo>
                  <a:lnTo>
                    <a:pt x="221" y="523"/>
                  </a:lnTo>
                  <a:lnTo>
                    <a:pt x="221" y="525"/>
                  </a:lnTo>
                  <a:lnTo>
                    <a:pt x="223" y="525"/>
                  </a:lnTo>
                  <a:lnTo>
                    <a:pt x="223" y="525"/>
                  </a:lnTo>
                  <a:lnTo>
                    <a:pt x="223" y="523"/>
                  </a:lnTo>
                  <a:lnTo>
                    <a:pt x="223" y="523"/>
                  </a:lnTo>
                  <a:lnTo>
                    <a:pt x="223" y="523"/>
                  </a:lnTo>
                  <a:lnTo>
                    <a:pt x="223" y="523"/>
                  </a:lnTo>
                  <a:lnTo>
                    <a:pt x="223" y="523"/>
                  </a:lnTo>
                  <a:lnTo>
                    <a:pt x="221" y="521"/>
                  </a:lnTo>
                  <a:lnTo>
                    <a:pt x="221" y="521"/>
                  </a:lnTo>
                  <a:lnTo>
                    <a:pt x="223" y="521"/>
                  </a:lnTo>
                  <a:lnTo>
                    <a:pt x="223" y="519"/>
                  </a:lnTo>
                  <a:lnTo>
                    <a:pt x="221" y="515"/>
                  </a:lnTo>
                  <a:lnTo>
                    <a:pt x="219" y="515"/>
                  </a:lnTo>
                  <a:close/>
                  <a:moveTo>
                    <a:pt x="586" y="784"/>
                  </a:moveTo>
                  <a:lnTo>
                    <a:pt x="588" y="784"/>
                  </a:lnTo>
                  <a:lnTo>
                    <a:pt x="588" y="786"/>
                  </a:lnTo>
                  <a:lnTo>
                    <a:pt x="590" y="784"/>
                  </a:lnTo>
                  <a:lnTo>
                    <a:pt x="590" y="784"/>
                  </a:lnTo>
                  <a:lnTo>
                    <a:pt x="590" y="782"/>
                  </a:lnTo>
                  <a:lnTo>
                    <a:pt x="590" y="782"/>
                  </a:lnTo>
                  <a:lnTo>
                    <a:pt x="588" y="780"/>
                  </a:lnTo>
                  <a:lnTo>
                    <a:pt x="588" y="780"/>
                  </a:lnTo>
                  <a:lnTo>
                    <a:pt x="588" y="778"/>
                  </a:lnTo>
                  <a:lnTo>
                    <a:pt x="588" y="775"/>
                  </a:lnTo>
                  <a:lnTo>
                    <a:pt x="588" y="775"/>
                  </a:lnTo>
                  <a:lnTo>
                    <a:pt x="588" y="775"/>
                  </a:lnTo>
                  <a:lnTo>
                    <a:pt x="588" y="775"/>
                  </a:lnTo>
                  <a:lnTo>
                    <a:pt x="588" y="773"/>
                  </a:lnTo>
                  <a:lnTo>
                    <a:pt x="590" y="773"/>
                  </a:lnTo>
                  <a:lnTo>
                    <a:pt x="590" y="771"/>
                  </a:lnTo>
                  <a:lnTo>
                    <a:pt x="588" y="771"/>
                  </a:lnTo>
                  <a:lnTo>
                    <a:pt x="588" y="769"/>
                  </a:lnTo>
                  <a:lnTo>
                    <a:pt x="588" y="767"/>
                  </a:lnTo>
                  <a:lnTo>
                    <a:pt x="588" y="767"/>
                  </a:lnTo>
                  <a:lnTo>
                    <a:pt x="588" y="765"/>
                  </a:lnTo>
                  <a:lnTo>
                    <a:pt x="586" y="765"/>
                  </a:lnTo>
                  <a:lnTo>
                    <a:pt x="586" y="765"/>
                  </a:lnTo>
                  <a:lnTo>
                    <a:pt x="586" y="763"/>
                  </a:lnTo>
                  <a:lnTo>
                    <a:pt x="586" y="763"/>
                  </a:lnTo>
                  <a:lnTo>
                    <a:pt x="586" y="763"/>
                  </a:lnTo>
                  <a:lnTo>
                    <a:pt x="586" y="761"/>
                  </a:lnTo>
                  <a:lnTo>
                    <a:pt x="586" y="761"/>
                  </a:lnTo>
                  <a:lnTo>
                    <a:pt x="585" y="760"/>
                  </a:lnTo>
                  <a:lnTo>
                    <a:pt x="585" y="760"/>
                  </a:lnTo>
                  <a:lnTo>
                    <a:pt x="585" y="760"/>
                  </a:lnTo>
                  <a:lnTo>
                    <a:pt x="585" y="758"/>
                  </a:lnTo>
                  <a:lnTo>
                    <a:pt x="586" y="760"/>
                  </a:lnTo>
                  <a:lnTo>
                    <a:pt x="586" y="760"/>
                  </a:lnTo>
                  <a:lnTo>
                    <a:pt x="586" y="758"/>
                  </a:lnTo>
                  <a:lnTo>
                    <a:pt x="586" y="756"/>
                  </a:lnTo>
                  <a:lnTo>
                    <a:pt x="588" y="752"/>
                  </a:lnTo>
                  <a:lnTo>
                    <a:pt x="588" y="750"/>
                  </a:lnTo>
                  <a:lnTo>
                    <a:pt x="586" y="746"/>
                  </a:lnTo>
                  <a:lnTo>
                    <a:pt x="586" y="746"/>
                  </a:lnTo>
                  <a:lnTo>
                    <a:pt x="586" y="744"/>
                  </a:lnTo>
                  <a:lnTo>
                    <a:pt x="585" y="744"/>
                  </a:lnTo>
                  <a:lnTo>
                    <a:pt x="585" y="746"/>
                  </a:lnTo>
                  <a:lnTo>
                    <a:pt x="585" y="746"/>
                  </a:lnTo>
                  <a:lnTo>
                    <a:pt x="583" y="748"/>
                  </a:lnTo>
                  <a:lnTo>
                    <a:pt x="583" y="750"/>
                  </a:lnTo>
                  <a:lnTo>
                    <a:pt x="583" y="752"/>
                  </a:lnTo>
                  <a:lnTo>
                    <a:pt x="583" y="752"/>
                  </a:lnTo>
                  <a:lnTo>
                    <a:pt x="583" y="752"/>
                  </a:lnTo>
                  <a:lnTo>
                    <a:pt x="581" y="752"/>
                  </a:lnTo>
                  <a:lnTo>
                    <a:pt x="581" y="750"/>
                  </a:lnTo>
                  <a:lnTo>
                    <a:pt x="581" y="750"/>
                  </a:lnTo>
                  <a:lnTo>
                    <a:pt x="581" y="750"/>
                  </a:lnTo>
                  <a:lnTo>
                    <a:pt x="579" y="750"/>
                  </a:lnTo>
                  <a:lnTo>
                    <a:pt x="579" y="752"/>
                  </a:lnTo>
                  <a:lnTo>
                    <a:pt x="579" y="752"/>
                  </a:lnTo>
                  <a:lnTo>
                    <a:pt x="579" y="752"/>
                  </a:lnTo>
                  <a:lnTo>
                    <a:pt x="579" y="752"/>
                  </a:lnTo>
                  <a:lnTo>
                    <a:pt x="579" y="754"/>
                  </a:lnTo>
                  <a:lnTo>
                    <a:pt x="579" y="754"/>
                  </a:lnTo>
                  <a:lnTo>
                    <a:pt x="579" y="754"/>
                  </a:lnTo>
                  <a:lnTo>
                    <a:pt x="577" y="756"/>
                  </a:lnTo>
                  <a:lnTo>
                    <a:pt x="577" y="756"/>
                  </a:lnTo>
                  <a:lnTo>
                    <a:pt x="577" y="758"/>
                  </a:lnTo>
                  <a:lnTo>
                    <a:pt x="577" y="758"/>
                  </a:lnTo>
                  <a:lnTo>
                    <a:pt x="577" y="760"/>
                  </a:lnTo>
                  <a:lnTo>
                    <a:pt x="577" y="760"/>
                  </a:lnTo>
                  <a:lnTo>
                    <a:pt x="579" y="760"/>
                  </a:lnTo>
                  <a:lnTo>
                    <a:pt x="579" y="760"/>
                  </a:lnTo>
                  <a:lnTo>
                    <a:pt x="577" y="760"/>
                  </a:lnTo>
                  <a:lnTo>
                    <a:pt x="577" y="761"/>
                  </a:lnTo>
                  <a:lnTo>
                    <a:pt x="579" y="761"/>
                  </a:lnTo>
                  <a:lnTo>
                    <a:pt x="579" y="763"/>
                  </a:lnTo>
                  <a:lnTo>
                    <a:pt x="579" y="763"/>
                  </a:lnTo>
                  <a:lnTo>
                    <a:pt x="577" y="761"/>
                  </a:lnTo>
                  <a:lnTo>
                    <a:pt x="577" y="761"/>
                  </a:lnTo>
                  <a:lnTo>
                    <a:pt x="577" y="763"/>
                  </a:lnTo>
                  <a:lnTo>
                    <a:pt x="577" y="763"/>
                  </a:lnTo>
                  <a:lnTo>
                    <a:pt x="577" y="765"/>
                  </a:lnTo>
                  <a:lnTo>
                    <a:pt x="577" y="767"/>
                  </a:lnTo>
                  <a:lnTo>
                    <a:pt x="575" y="767"/>
                  </a:lnTo>
                  <a:lnTo>
                    <a:pt x="575" y="767"/>
                  </a:lnTo>
                  <a:lnTo>
                    <a:pt x="575" y="769"/>
                  </a:lnTo>
                  <a:lnTo>
                    <a:pt x="575" y="769"/>
                  </a:lnTo>
                  <a:lnTo>
                    <a:pt x="577" y="771"/>
                  </a:lnTo>
                  <a:lnTo>
                    <a:pt x="577" y="771"/>
                  </a:lnTo>
                  <a:lnTo>
                    <a:pt x="577" y="771"/>
                  </a:lnTo>
                  <a:lnTo>
                    <a:pt x="577" y="773"/>
                  </a:lnTo>
                  <a:lnTo>
                    <a:pt x="579" y="773"/>
                  </a:lnTo>
                  <a:lnTo>
                    <a:pt x="579" y="773"/>
                  </a:lnTo>
                  <a:lnTo>
                    <a:pt x="579" y="771"/>
                  </a:lnTo>
                  <a:lnTo>
                    <a:pt x="579" y="771"/>
                  </a:lnTo>
                  <a:lnTo>
                    <a:pt x="581" y="771"/>
                  </a:lnTo>
                  <a:lnTo>
                    <a:pt x="581" y="771"/>
                  </a:lnTo>
                  <a:lnTo>
                    <a:pt x="581" y="771"/>
                  </a:lnTo>
                  <a:lnTo>
                    <a:pt x="581" y="771"/>
                  </a:lnTo>
                  <a:lnTo>
                    <a:pt x="583" y="771"/>
                  </a:lnTo>
                  <a:lnTo>
                    <a:pt x="583" y="771"/>
                  </a:lnTo>
                  <a:lnTo>
                    <a:pt x="583" y="773"/>
                  </a:lnTo>
                  <a:lnTo>
                    <a:pt x="583" y="773"/>
                  </a:lnTo>
                  <a:lnTo>
                    <a:pt x="583" y="773"/>
                  </a:lnTo>
                  <a:lnTo>
                    <a:pt x="583" y="773"/>
                  </a:lnTo>
                  <a:lnTo>
                    <a:pt x="583" y="773"/>
                  </a:lnTo>
                  <a:lnTo>
                    <a:pt x="583" y="773"/>
                  </a:lnTo>
                  <a:lnTo>
                    <a:pt x="581" y="775"/>
                  </a:lnTo>
                  <a:lnTo>
                    <a:pt x="581" y="777"/>
                  </a:lnTo>
                  <a:lnTo>
                    <a:pt x="583" y="777"/>
                  </a:lnTo>
                  <a:lnTo>
                    <a:pt x="583" y="777"/>
                  </a:lnTo>
                  <a:lnTo>
                    <a:pt x="583" y="777"/>
                  </a:lnTo>
                  <a:lnTo>
                    <a:pt x="583" y="778"/>
                  </a:lnTo>
                  <a:lnTo>
                    <a:pt x="583" y="778"/>
                  </a:lnTo>
                  <a:lnTo>
                    <a:pt x="583" y="778"/>
                  </a:lnTo>
                  <a:lnTo>
                    <a:pt x="585" y="778"/>
                  </a:lnTo>
                  <a:lnTo>
                    <a:pt x="585" y="778"/>
                  </a:lnTo>
                  <a:lnTo>
                    <a:pt x="583" y="778"/>
                  </a:lnTo>
                  <a:lnTo>
                    <a:pt x="585" y="780"/>
                  </a:lnTo>
                  <a:lnTo>
                    <a:pt x="586" y="780"/>
                  </a:lnTo>
                  <a:lnTo>
                    <a:pt x="586" y="780"/>
                  </a:lnTo>
                  <a:lnTo>
                    <a:pt x="586" y="782"/>
                  </a:lnTo>
                  <a:lnTo>
                    <a:pt x="586" y="782"/>
                  </a:lnTo>
                  <a:lnTo>
                    <a:pt x="586" y="784"/>
                  </a:lnTo>
                  <a:close/>
                  <a:moveTo>
                    <a:pt x="607" y="788"/>
                  </a:moveTo>
                  <a:lnTo>
                    <a:pt x="609" y="788"/>
                  </a:lnTo>
                  <a:lnTo>
                    <a:pt x="609" y="788"/>
                  </a:lnTo>
                  <a:lnTo>
                    <a:pt x="609" y="788"/>
                  </a:lnTo>
                  <a:lnTo>
                    <a:pt x="609" y="788"/>
                  </a:lnTo>
                  <a:lnTo>
                    <a:pt x="609" y="788"/>
                  </a:lnTo>
                  <a:lnTo>
                    <a:pt x="609" y="790"/>
                  </a:lnTo>
                  <a:lnTo>
                    <a:pt x="611" y="792"/>
                  </a:lnTo>
                  <a:lnTo>
                    <a:pt x="611" y="792"/>
                  </a:lnTo>
                  <a:lnTo>
                    <a:pt x="613" y="794"/>
                  </a:lnTo>
                  <a:lnTo>
                    <a:pt x="613" y="792"/>
                  </a:lnTo>
                  <a:lnTo>
                    <a:pt x="613" y="792"/>
                  </a:lnTo>
                  <a:lnTo>
                    <a:pt x="615" y="794"/>
                  </a:lnTo>
                  <a:lnTo>
                    <a:pt x="617" y="794"/>
                  </a:lnTo>
                  <a:lnTo>
                    <a:pt x="619" y="794"/>
                  </a:lnTo>
                  <a:lnTo>
                    <a:pt x="619" y="792"/>
                  </a:lnTo>
                  <a:lnTo>
                    <a:pt x="621" y="792"/>
                  </a:lnTo>
                  <a:lnTo>
                    <a:pt x="621" y="792"/>
                  </a:lnTo>
                  <a:lnTo>
                    <a:pt x="621" y="790"/>
                  </a:lnTo>
                  <a:lnTo>
                    <a:pt x="621" y="790"/>
                  </a:lnTo>
                  <a:lnTo>
                    <a:pt x="621" y="788"/>
                  </a:lnTo>
                  <a:lnTo>
                    <a:pt x="621" y="788"/>
                  </a:lnTo>
                  <a:lnTo>
                    <a:pt x="619" y="786"/>
                  </a:lnTo>
                  <a:lnTo>
                    <a:pt x="619" y="786"/>
                  </a:lnTo>
                  <a:lnTo>
                    <a:pt x="617" y="786"/>
                  </a:lnTo>
                  <a:lnTo>
                    <a:pt x="617" y="786"/>
                  </a:lnTo>
                  <a:lnTo>
                    <a:pt x="619" y="784"/>
                  </a:lnTo>
                  <a:lnTo>
                    <a:pt x="619" y="784"/>
                  </a:lnTo>
                  <a:lnTo>
                    <a:pt x="619" y="784"/>
                  </a:lnTo>
                  <a:lnTo>
                    <a:pt x="619" y="780"/>
                  </a:lnTo>
                  <a:lnTo>
                    <a:pt x="615" y="773"/>
                  </a:lnTo>
                  <a:lnTo>
                    <a:pt x="615" y="773"/>
                  </a:lnTo>
                  <a:lnTo>
                    <a:pt x="613" y="773"/>
                  </a:lnTo>
                  <a:lnTo>
                    <a:pt x="613" y="775"/>
                  </a:lnTo>
                  <a:lnTo>
                    <a:pt x="613" y="775"/>
                  </a:lnTo>
                  <a:lnTo>
                    <a:pt x="613" y="775"/>
                  </a:lnTo>
                  <a:lnTo>
                    <a:pt x="613" y="777"/>
                  </a:lnTo>
                  <a:lnTo>
                    <a:pt x="613" y="777"/>
                  </a:lnTo>
                  <a:lnTo>
                    <a:pt x="607" y="784"/>
                  </a:lnTo>
                  <a:lnTo>
                    <a:pt x="607" y="784"/>
                  </a:lnTo>
                  <a:lnTo>
                    <a:pt x="609" y="784"/>
                  </a:lnTo>
                  <a:lnTo>
                    <a:pt x="609" y="786"/>
                  </a:lnTo>
                  <a:lnTo>
                    <a:pt x="611" y="786"/>
                  </a:lnTo>
                  <a:lnTo>
                    <a:pt x="609" y="786"/>
                  </a:lnTo>
                  <a:lnTo>
                    <a:pt x="609" y="786"/>
                  </a:lnTo>
                  <a:lnTo>
                    <a:pt x="607" y="786"/>
                  </a:lnTo>
                  <a:lnTo>
                    <a:pt x="607" y="786"/>
                  </a:lnTo>
                  <a:lnTo>
                    <a:pt x="607" y="788"/>
                  </a:lnTo>
                  <a:lnTo>
                    <a:pt x="607" y="788"/>
                  </a:lnTo>
                  <a:close/>
                  <a:moveTo>
                    <a:pt x="359" y="1004"/>
                  </a:moveTo>
                  <a:lnTo>
                    <a:pt x="359" y="1004"/>
                  </a:lnTo>
                  <a:lnTo>
                    <a:pt x="357" y="1004"/>
                  </a:lnTo>
                  <a:lnTo>
                    <a:pt x="357" y="1004"/>
                  </a:lnTo>
                  <a:lnTo>
                    <a:pt x="355" y="1004"/>
                  </a:lnTo>
                  <a:lnTo>
                    <a:pt x="355" y="1004"/>
                  </a:lnTo>
                  <a:lnTo>
                    <a:pt x="355" y="1002"/>
                  </a:lnTo>
                  <a:lnTo>
                    <a:pt x="355" y="1002"/>
                  </a:lnTo>
                  <a:lnTo>
                    <a:pt x="352" y="1002"/>
                  </a:lnTo>
                  <a:lnTo>
                    <a:pt x="352" y="1002"/>
                  </a:lnTo>
                  <a:lnTo>
                    <a:pt x="350" y="1000"/>
                  </a:lnTo>
                  <a:lnTo>
                    <a:pt x="350" y="1000"/>
                  </a:lnTo>
                  <a:lnTo>
                    <a:pt x="350" y="1000"/>
                  </a:lnTo>
                  <a:lnTo>
                    <a:pt x="350" y="1000"/>
                  </a:lnTo>
                  <a:lnTo>
                    <a:pt x="348" y="1000"/>
                  </a:lnTo>
                  <a:lnTo>
                    <a:pt x="346" y="1000"/>
                  </a:lnTo>
                  <a:lnTo>
                    <a:pt x="346" y="998"/>
                  </a:lnTo>
                  <a:lnTo>
                    <a:pt x="346" y="998"/>
                  </a:lnTo>
                  <a:lnTo>
                    <a:pt x="344" y="998"/>
                  </a:lnTo>
                  <a:lnTo>
                    <a:pt x="344" y="998"/>
                  </a:lnTo>
                  <a:lnTo>
                    <a:pt x="342" y="998"/>
                  </a:lnTo>
                  <a:lnTo>
                    <a:pt x="340" y="998"/>
                  </a:lnTo>
                  <a:lnTo>
                    <a:pt x="340" y="998"/>
                  </a:lnTo>
                  <a:lnTo>
                    <a:pt x="338" y="1000"/>
                  </a:lnTo>
                  <a:lnTo>
                    <a:pt x="337" y="1000"/>
                  </a:lnTo>
                  <a:lnTo>
                    <a:pt x="337" y="1002"/>
                  </a:lnTo>
                  <a:lnTo>
                    <a:pt x="335" y="1002"/>
                  </a:lnTo>
                  <a:lnTo>
                    <a:pt x="329" y="1002"/>
                  </a:lnTo>
                  <a:lnTo>
                    <a:pt x="327" y="1002"/>
                  </a:lnTo>
                  <a:lnTo>
                    <a:pt x="327" y="1004"/>
                  </a:lnTo>
                  <a:lnTo>
                    <a:pt x="327" y="1006"/>
                  </a:lnTo>
                  <a:lnTo>
                    <a:pt x="327" y="1008"/>
                  </a:lnTo>
                  <a:lnTo>
                    <a:pt x="329" y="1008"/>
                  </a:lnTo>
                  <a:lnTo>
                    <a:pt x="329" y="1008"/>
                  </a:lnTo>
                  <a:lnTo>
                    <a:pt x="331" y="1009"/>
                  </a:lnTo>
                  <a:lnTo>
                    <a:pt x="331" y="1009"/>
                  </a:lnTo>
                  <a:lnTo>
                    <a:pt x="331" y="1013"/>
                  </a:lnTo>
                  <a:lnTo>
                    <a:pt x="337" y="1017"/>
                  </a:lnTo>
                  <a:lnTo>
                    <a:pt x="337" y="1017"/>
                  </a:lnTo>
                  <a:lnTo>
                    <a:pt x="337" y="1019"/>
                  </a:lnTo>
                  <a:lnTo>
                    <a:pt x="337" y="1021"/>
                  </a:lnTo>
                  <a:lnTo>
                    <a:pt x="337" y="1021"/>
                  </a:lnTo>
                  <a:lnTo>
                    <a:pt x="338" y="1019"/>
                  </a:lnTo>
                  <a:lnTo>
                    <a:pt x="342" y="1019"/>
                  </a:lnTo>
                  <a:lnTo>
                    <a:pt x="344" y="1019"/>
                  </a:lnTo>
                  <a:lnTo>
                    <a:pt x="348" y="1017"/>
                  </a:lnTo>
                  <a:lnTo>
                    <a:pt x="350" y="1017"/>
                  </a:lnTo>
                  <a:lnTo>
                    <a:pt x="350" y="1017"/>
                  </a:lnTo>
                  <a:lnTo>
                    <a:pt x="352" y="1017"/>
                  </a:lnTo>
                  <a:lnTo>
                    <a:pt x="354" y="1015"/>
                  </a:lnTo>
                  <a:lnTo>
                    <a:pt x="354" y="1013"/>
                  </a:lnTo>
                  <a:lnTo>
                    <a:pt x="354" y="1011"/>
                  </a:lnTo>
                  <a:lnTo>
                    <a:pt x="354" y="1011"/>
                  </a:lnTo>
                  <a:lnTo>
                    <a:pt x="355" y="1009"/>
                  </a:lnTo>
                  <a:lnTo>
                    <a:pt x="355" y="1009"/>
                  </a:lnTo>
                  <a:lnTo>
                    <a:pt x="357" y="1008"/>
                  </a:lnTo>
                  <a:lnTo>
                    <a:pt x="359" y="1008"/>
                  </a:lnTo>
                  <a:lnTo>
                    <a:pt x="361" y="1008"/>
                  </a:lnTo>
                  <a:lnTo>
                    <a:pt x="361" y="1008"/>
                  </a:lnTo>
                  <a:lnTo>
                    <a:pt x="361" y="1006"/>
                  </a:lnTo>
                  <a:lnTo>
                    <a:pt x="359" y="1004"/>
                  </a:lnTo>
                  <a:close/>
                  <a:moveTo>
                    <a:pt x="221" y="1097"/>
                  </a:moveTo>
                  <a:lnTo>
                    <a:pt x="221" y="1097"/>
                  </a:lnTo>
                  <a:lnTo>
                    <a:pt x="221" y="1097"/>
                  </a:lnTo>
                  <a:lnTo>
                    <a:pt x="219" y="1097"/>
                  </a:lnTo>
                  <a:lnTo>
                    <a:pt x="219" y="1097"/>
                  </a:lnTo>
                  <a:lnTo>
                    <a:pt x="219" y="1097"/>
                  </a:lnTo>
                  <a:lnTo>
                    <a:pt x="219" y="1093"/>
                  </a:lnTo>
                  <a:lnTo>
                    <a:pt x="219" y="1093"/>
                  </a:lnTo>
                  <a:lnTo>
                    <a:pt x="219" y="1091"/>
                  </a:lnTo>
                  <a:lnTo>
                    <a:pt x="217" y="1091"/>
                  </a:lnTo>
                  <a:lnTo>
                    <a:pt x="217" y="1091"/>
                  </a:lnTo>
                  <a:lnTo>
                    <a:pt x="215" y="1093"/>
                  </a:lnTo>
                  <a:lnTo>
                    <a:pt x="213" y="1093"/>
                  </a:lnTo>
                  <a:lnTo>
                    <a:pt x="213" y="1093"/>
                  </a:lnTo>
                  <a:lnTo>
                    <a:pt x="213" y="1095"/>
                  </a:lnTo>
                  <a:lnTo>
                    <a:pt x="212" y="1095"/>
                  </a:lnTo>
                  <a:lnTo>
                    <a:pt x="212" y="1097"/>
                  </a:lnTo>
                  <a:lnTo>
                    <a:pt x="210" y="1097"/>
                  </a:lnTo>
                  <a:lnTo>
                    <a:pt x="210" y="1097"/>
                  </a:lnTo>
                  <a:lnTo>
                    <a:pt x="210" y="1098"/>
                  </a:lnTo>
                  <a:lnTo>
                    <a:pt x="210" y="1097"/>
                  </a:lnTo>
                  <a:lnTo>
                    <a:pt x="210" y="1097"/>
                  </a:lnTo>
                  <a:lnTo>
                    <a:pt x="208" y="1097"/>
                  </a:lnTo>
                  <a:lnTo>
                    <a:pt x="208" y="1098"/>
                  </a:lnTo>
                  <a:lnTo>
                    <a:pt x="206" y="1098"/>
                  </a:lnTo>
                  <a:lnTo>
                    <a:pt x="206" y="1098"/>
                  </a:lnTo>
                  <a:lnTo>
                    <a:pt x="204" y="1100"/>
                  </a:lnTo>
                  <a:lnTo>
                    <a:pt x="202" y="1100"/>
                  </a:lnTo>
                  <a:lnTo>
                    <a:pt x="202" y="1100"/>
                  </a:lnTo>
                  <a:lnTo>
                    <a:pt x="200" y="1102"/>
                  </a:lnTo>
                  <a:lnTo>
                    <a:pt x="198" y="1104"/>
                  </a:lnTo>
                  <a:lnTo>
                    <a:pt x="198" y="1104"/>
                  </a:lnTo>
                  <a:lnTo>
                    <a:pt x="198" y="1104"/>
                  </a:lnTo>
                  <a:lnTo>
                    <a:pt x="195" y="1104"/>
                  </a:lnTo>
                  <a:lnTo>
                    <a:pt x="193" y="1106"/>
                  </a:lnTo>
                  <a:lnTo>
                    <a:pt x="193" y="1106"/>
                  </a:lnTo>
                  <a:lnTo>
                    <a:pt x="193" y="1106"/>
                  </a:lnTo>
                  <a:lnTo>
                    <a:pt x="193" y="1108"/>
                  </a:lnTo>
                  <a:lnTo>
                    <a:pt x="193" y="1110"/>
                  </a:lnTo>
                  <a:lnTo>
                    <a:pt x="193" y="1110"/>
                  </a:lnTo>
                  <a:lnTo>
                    <a:pt x="193" y="1112"/>
                  </a:lnTo>
                  <a:lnTo>
                    <a:pt x="195" y="1112"/>
                  </a:lnTo>
                  <a:lnTo>
                    <a:pt x="195" y="1112"/>
                  </a:lnTo>
                  <a:lnTo>
                    <a:pt x="195" y="1110"/>
                  </a:lnTo>
                  <a:lnTo>
                    <a:pt x="196" y="1110"/>
                  </a:lnTo>
                  <a:lnTo>
                    <a:pt x="198" y="1110"/>
                  </a:lnTo>
                  <a:lnTo>
                    <a:pt x="198" y="1110"/>
                  </a:lnTo>
                  <a:lnTo>
                    <a:pt x="200" y="1108"/>
                  </a:lnTo>
                  <a:lnTo>
                    <a:pt x="200" y="1110"/>
                  </a:lnTo>
                  <a:lnTo>
                    <a:pt x="200" y="1110"/>
                  </a:lnTo>
                  <a:lnTo>
                    <a:pt x="202" y="1110"/>
                  </a:lnTo>
                  <a:lnTo>
                    <a:pt x="202" y="1108"/>
                  </a:lnTo>
                  <a:lnTo>
                    <a:pt x="202" y="1106"/>
                  </a:lnTo>
                  <a:lnTo>
                    <a:pt x="204" y="1106"/>
                  </a:lnTo>
                  <a:lnTo>
                    <a:pt x="204" y="1106"/>
                  </a:lnTo>
                  <a:lnTo>
                    <a:pt x="204" y="1106"/>
                  </a:lnTo>
                  <a:lnTo>
                    <a:pt x="204" y="1106"/>
                  </a:lnTo>
                  <a:lnTo>
                    <a:pt x="206" y="1106"/>
                  </a:lnTo>
                  <a:lnTo>
                    <a:pt x="206" y="1104"/>
                  </a:lnTo>
                  <a:lnTo>
                    <a:pt x="206" y="1104"/>
                  </a:lnTo>
                  <a:lnTo>
                    <a:pt x="208" y="1104"/>
                  </a:lnTo>
                  <a:lnTo>
                    <a:pt x="208" y="1104"/>
                  </a:lnTo>
                  <a:lnTo>
                    <a:pt x="210" y="1104"/>
                  </a:lnTo>
                  <a:lnTo>
                    <a:pt x="210" y="1104"/>
                  </a:lnTo>
                  <a:lnTo>
                    <a:pt x="212" y="1104"/>
                  </a:lnTo>
                  <a:lnTo>
                    <a:pt x="212" y="1104"/>
                  </a:lnTo>
                  <a:lnTo>
                    <a:pt x="212" y="1100"/>
                  </a:lnTo>
                  <a:lnTo>
                    <a:pt x="213" y="1100"/>
                  </a:lnTo>
                  <a:lnTo>
                    <a:pt x="213" y="1100"/>
                  </a:lnTo>
                  <a:lnTo>
                    <a:pt x="213" y="1102"/>
                  </a:lnTo>
                  <a:lnTo>
                    <a:pt x="213" y="1102"/>
                  </a:lnTo>
                  <a:lnTo>
                    <a:pt x="213" y="1102"/>
                  </a:lnTo>
                  <a:lnTo>
                    <a:pt x="215" y="1102"/>
                  </a:lnTo>
                  <a:lnTo>
                    <a:pt x="215" y="1102"/>
                  </a:lnTo>
                  <a:lnTo>
                    <a:pt x="215" y="1102"/>
                  </a:lnTo>
                  <a:lnTo>
                    <a:pt x="215" y="1102"/>
                  </a:lnTo>
                  <a:lnTo>
                    <a:pt x="217" y="1100"/>
                  </a:lnTo>
                  <a:lnTo>
                    <a:pt x="217" y="1100"/>
                  </a:lnTo>
                  <a:lnTo>
                    <a:pt x="217" y="1102"/>
                  </a:lnTo>
                  <a:lnTo>
                    <a:pt x="217" y="1102"/>
                  </a:lnTo>
                  <a:lnTo>
                    <a:pt x="217" y="1104"/>
                  </a:lnTo>
                  <a:lnTo>
                    <a:pt x="217" y="1106"/>
                  </a:lnTo>
                  <a:lnTo>
                    <a:pt x="217" y="1106"/>
                  </a:lnTo>
                  <a:lnTo>
                    <a:pt x="217" y="1106"/>
                  </a:lnTo>
                  <a:lnTo>
                    <a:pt x="219" y="1108"/>
                  </a:lnTo>
                  <a:lnTo>
                    <a:pt x="219" y="1106"/>
                  </a:lnTo>
                  <a:lnTo>
                    <a:pt x="221" y="1104"/>
                  </a:lnTo>
                  <a:lnTo>
                    <a:pt x="221" y="1102"/>
                  </a:lnTo>
                  <a:lnTo>
                    <a:pt x="221" y="1098"/>
                  </a:lnTo>
                  <a:lnTo>
                    <a:pt x="221" y="1097"/>
                  </a:lnTo>
                  <a:close/>
                  <a:moveTo>
                    <a:pt x="454" y="832"/>
                  </a:moveTo>
                  <a:lnTo>
                    <a:pt x="454" y="830"/>
                  </a:lnTo>
                  <a:lnTo>
                    <a:pt x="454" y="830"/>
                  </a:lnTo>
                  <a:lnTo>
                    <a:pt x="454" y="828"/>
                  </a:lnTo>
                  <a:lnTo>
                    <a:pt x="452" y="828"/>
                  </a:lnTo>
                  <a:lnTo>
                    <a:pt x="452" y="826"/>
                  </a:lnTo>
                  <a:lnTo>
                    <a:pt x="452" y="826"/>
                  </a:lnTo>
                  <a:lnTo>
                    <a:pt x="450" y="824"/>
                  </a:lnTo>
                  <a:lnTo>
                    <a:pt x="450" y="824"/>
                  </a:lnTo>
                  <a:lnTo>
                    <a:pt x="448" y="826"/>
                  </a:lnTo>
                  <a:lnTo>
                    <a:pt x="448" y="826"/>
                  </a:lnTo>
                  <a:lnTo>
                    <a:pt x="448" y="828"/>
                  </a:lnTo>
                  <a:lnTo>
                    <a:pt x="448" y="828"/>
                  </a:lnTo>
                  <a:lnTo>
                    <a:pt x="446" y="828"/>
                  </a:lnTo>
                  <a:lnTo>
                    <a:pt x="444" y="830"/>
                  </a:lnTo>
                  <a:lnTo>
                    <a:pt x="443" y="830"/>
                  </a:lnTo>
                  <a:lnTo>
                    <a:pt x="443" y="830"/>
                  </a:lnTo>
                  <a:lnTo>
                    <a:pt x="441" y="830"/>
                  </a:lnTo>
                  <a:lnTo>
                    <a:pt x="439" y="832"/>
                  </a:lnTo>
                  <a:lnTo>
                    <a:pt x="439" y="832"/>
                  </a:lnTo>
                  <a:lnTo>
                    <a:pt x="439" y="833"/>
                  </a:lnTo>
                  <a:lnTo>
                    <a:pt x="444" y="837"/>
                  </a:lnTo>
                  <a:lnTo>
                    <a:pt x="446" y="837"/>
                  </a:lnTo>
                  <a:lnTo>
                    <a:pt x="446" y="837"/>
                  </a:lnTo>
                  <a:lnTo>
                    <a:pt x="448" y="837"/>
                  </a:lnTo>
                  <a:lnTo>
                    <a:pt x="450" y="837"/>
                  </a:lnTo>
                  <a:lnTo>
                    <a:pt x="450" y="837"/>
                  </a:lnTo>
                  <a:lnTo>
                    <a:pt x="450" y="837"/>
                  </a:lnTo>
                  <a:lnTo>
                    <a:pt x="450" y="837"/>
                  </a:lnTo>
                  <a:lnTo>
                    <a:pt x="450" y="837"/>
                  </a:lnTo>
                  <a:lnTo>
                    <a:pt x="450" y="837"/>
                  </a:lnTo>
                  <a:lnTo>
                    <a:pt x="452" y="835"/>
                  </a:lnTo>
                  <a:lnTo>
                    <a:pt x="454" y="837"/>
                  </a:lnTo>
                  <a:lnTo>
                    <a:pt x="454" y="835"/>
                  </a:lnTo>
                  <a:lnTo>
                    <a:pt x="454" y="835"/>
                  </a:lnTo>
                  <a:lnTo>
                    <a:pt x="456" y="835"/>
                  </a:lnTo>
                  <a:lnTo>
                    <a:pt x="456" y="835"/>
                  </a:lnTo>
                  <a:lnTo>
                    <a:pt x="456" y="833"/>
                  </a:lnTo>
                  <a:lnTo>
                    <a:pt x="454" y="833"/>
                  </a:lnTo>
                  <a:lnTo>
                    <a:pt x="454" y="833"/>
                  </a:lnTo>
                  <a:lnTo>
                    <a:pt x="454" y="832"/>
                  </a:lnTo>
                  <a:lnTo>
                    <a:pt x="454" y="832"/>
                  </a:lnTo>
                  <a:lnTo>
                    <a:pt x="454" y="832"/>
                  </a:lnTo>
                  <a:lnTo>
                    <a:pt x="454" y="832"/>
                  </a:lnTo>
                  <a:close/>
                  <a:moveTo>
                    <a:pt x="528" y="833"/>
                  </a:moveTo>
                  <a:lnTo>
                    <a:pt x="528" y="832"/>
                  </a:lnTo>
                  <a:lnTo>
                    <a:pt x="528" y="832"/>
                  </a:lnTo>
                  <a:lnTo>
                    <a:pt x="526" y="832"/>
                  </a:lnTo>
                  <a:lnTo>
                    <a:pt x="526" y="830"/>
                  </a:lnTo>
                  <a:lnTo>
                    <a:pt x="524" y="828"/>
                  </a:lnTo>
                  <a:lnTo>
                    <a:pt x="522" y="828"/>
                  </a:lnTo>
                  <a:lnTo>
                    <a:pt x="520" y="828"/>
                  </a:lnTo>
                  <a:lnTo>
                    <a:pt x="518" y="830"/>
                  </a:lnTo>
                  <a:lnTo>
                    <a:pt x="516" y="832"/>
                  </a:lnTo>
                  <a:lnTo>
                    <a:pt x="518" y="835"/>
                  </a:lnTo>
                  <a:lnTo>
                    <a:pt x="520" y="835"/>
                  </a:lnTo>
                  <a:lnTo>
                    <a:pt x="524" y="837"/>
                  </a:lnTo>
                  <a:lnTo>
                    <a:pt x="524" y="839"/>
                  </a:lnTo>
                  <a:lnTo>
                    <a:pt x="526" y="839"/>
                  </a:lnTo>
                  <a:lnTo>
                    <a:pt x="526" y="839"/>
                  </a:lnTo>
                  <a:lnTo>
                    <a:pt x="526" y="839"/>
                  </a:lnTo>
                  <a:lnTo>
                    <a:pt x="526" y="839"/>
                  </a:lnTo>
                  <a:lnTo>
                    <a:pt x="528" y="839"/>
                  </a:lnTo>
                  <a:lnTo>
                    <a:pt x="528" y="839"/>
                  </a:lnTo>
                  <a:lnTo>
                    <a:pt x="528" y="837"/>
                  </a:lnTo>
                  <a:lnTo>
                    <a:pt x="528" y="837"/>
                  </a:lnTo>
                  <a:lnTo>
                    <a:pt x="528" y="835"/>
                  </a:lnTo>
                  <a:lnTo>
                    <a:pt x="530" y="833"/>
                  </a:lnTo>
                  <a:lnTo>
                    <a:pt x="528" y="833"/>
                  </a:lnTo>
                  <a:close/>
                  <a:moveTo>
                    <a:pt x="509" y="794"/>
                  </a:moveTo>
                  <a:lnTo>
                    <a:pt x="511" y="794"/>
                  </a:lnTo>
                  <a:lnTo>
                    <a:pt x="513" y="796"/>
                  </a:lnTo>
                  <a:lnTo>
                    <a:pt x="514" y="796"/>
                  </a:lnTo>
                  <a:lnTo>
                    <a:pt x="514" y="794"/>
                  </a:lnTo>
                  <a:lnTo>
                    <a:pt x="514" y="794"/>
                  </a:lnTo>
                  <a:lnTo>
                    <a:pt x="516" y="790"/>
                  </a:lnTo>
                  <a:lnTo>
                    <a:pt x="513" y="788"/>
                  </a:lnTo>
                  <a:lnTo>
                    <a:pt x="511" y="786"/>
                  </a:lnTo>
                  <a:lnTo>
                    <a:pt x="513" y="786"/>
                  </a:lnTo>
                  <a:lnTo>
                    <a:pt x="514" y="784"/>
                  </a:lnTo>
                  <a:lnTo>
                    <a:pt x="514" y="784"/>
                  </a:lnTo>
                  <a:lnTo>
                    <a:pt x="513" y="782"/>
                  </a:lnTo>
                  <a:lnTo>
                    <a:pt x="513" y="782"/>
                  </a:lnTo>
                  <a:lnTo>
                    <a:pt x="513" y="780"/>
                  </a:lnTo>
                  <a:lnTo>
                    <a:pt x="513" y="780"/>
                  </a:lnTo>
                  <a:lnTo>
                    <a:pt x="513" y="778"/>
                  </a:lnTo>
                  <a:lnTo>
                    <a:pt x="513" y="777"/>
                  </a:lnTo>
                  <a:lnTo>
                    <a:pt x="513" y="778"/>
                  </a:lnTo>
                  <a:lnTo>
                    <a:pt x="514" y="778"/>
                  </a:lnTo>
                  <a:lnTo>
                    <a:pt x="514" y="777"/>
                  </a:lnTo>
                  <a:lnTo>
                    <a:pt x="514" y="775"/>
                  </a:lnTo>
                  <a:lnTo>
                    <a:pt x="513" y="775"/>
                  </a:lnTo>
                  <a:lnTo>
                    <a:pt x="511" y="773"/>
                  </a:lnTo>
                  <a:lnTo>
                    <a:pt x="511" y="773"/>
                  </a:lnTo>
                  <a:lnTo>
                    <a:pt x="509" y="773"/>
                  </a:lnTo>
                  <a:lnTo>
                    <a:pt x="507" y="773"/>
                  </a:lnTo>
                  <a:lnTo>
                    <a:pt x="507" y="773"/>
                  </a:lnTo>
                  <a:lnTo>
                    <a:pt x="503" y="769"/>
                  </a:lnTo>
                  <a:lnTo>
                    <a:pt x="503" y="769"/>
                  </a:lnTo>
                  <a:lnTo>
                    <a:pt x="501" y="769"/>
                  </a:lnTo>
                  <a:lnTo>
                    <a:pt x="501" y="767"/>
                  </a:lnTo>
                  <a:lnTo>
                    <a:pt x="501" y="767"/>
                  </a:lnTo>
                  <a:lnTo>
                    <a:pt x="499" y="767"/>
                  </a:lnTo>
                  <a:lnTo>
                    <a:pt x="499" y="769"/>
                  </a:lnTo>
                  <a:lnTo>
                    <a:pt x="497" y="769"/>
                  </a:lnTo>
                  <a:lnTo>
                    <a:pt x="497" y="767"/>
                  </a:lnTo>
                  <a:lnTo>
                    <a:pt x="497" y="765"/>
                  </a:lnTo>
                  <a:lnTo>
                    <a:pt x="492" y="767"/>
                  </a:lnTo>
                  <a:lnTo>
                    <a:pt x="490" y="767"/>
                  </a:lnTo>
                  <a:lnTo>
                    <a:pt x="486" y="767"/>
                  </a:lnTo>
                  <a:lnTo>
                    <a:pt x="486" y="767"/>
                  </a:lnTo>
                  <a:lnTo>
                    <a:pt x="484" y="767"/>
                  </a:lnTo>
                  <a:lnTo>
                    <a:pt x="484" y="769"/>
                  </a:lnTo>
                  <a:lnTo>
                    <a:pt x="484" y="769"/>
                  </a:lnTo>
                  <a:lnTo>
                    <a:pt x="482" y="771"/>
                  </a:lnTo>
                  <a:lnTo>
                    <a:pt x="482" y="771"/>
                  </a:lnTo>
                  <a:lnTo>
                    <a:pt x="482" y="771"/>
                  </a:lnTo>
                  <a:lnTo>
                    <a:pt x="482" y="771"/>
                  </a:lnTo>
                  <a:lnTo>
                    <a:pt x="482" y="773"/>
                  </a:lnTo>
                  <a:lnTo>
                    <a:pt x="480" y="773"/>
                  </a:lnTo>
                  <a:lnTo>
                    <a:pt x="479" y="773"/>
                  </a:lnTo>
                  <a:lnTo>
                    <a:pt x="479" y="775"/>
                  </a:lnTo>
                  <a:lnTo>
                    <a:pt x="479" y="777"/>
                  </a:lnTo>
                  <a:lnTo>
                    <a:pt x="479" y="778"/>
                  </a:lnTo>
                  <a:lnTo>
                    <a:pt x="475" y="778"/>
                  </a:lnTo>
                  <a:lnTo>
                    <a:pt x="473" y="780"/>
                  </a:lnTo>
                  <a:lnTo>
                    <a:pt x="469" y="780"/>
                  </a:lnTo>
                  <a:lnTo>
                    <a:pt x="469" y="780"/>
                  </a:lnTo>
                  <a:lnTo>
                    <a:pt x="469" y="782"/>
                  </a:lnTo>
                  <a:lnTo>
                    <a:pt x="469" y="782"/>
                  </a:lnTo>
                  <a:lnTo>
                    <a:pt x="469" y="782"/>
                  </a:lnTo>
                  <a:lnTo>
                    <a:pt x="467" y="782"/>
                  </a:lnTo>
                  <a:lnTo>
                    <a:pt x="467" y="782"/>
                  </a:lnTo>
                  <a:lnTo>
                    <a:pt x="467" y="784"/>
                  </a:lnTo>
                  <a:lnTo>
                    <a:pt x="465" y="784"/>
                  </a:lnTo>
                  <a:lnTo>
                    <a:pt x="463" y="786"/>
                  </a:lnTo>
                  <a:lnTo>
                    <a:pt x="463" y="788"/>
                  </a:lnTo>
                  <a:lnTo>
                    <a:pt x="461" y="790"/>
                  </a:lnTo>
                  <a:lnTo>
                    <a:pt x="461" y="792"/>
                  </a:lnTo>
                  <a:lnTo>
                    <a:pt x="461" y="794"/>
                  </a:lnTo>
                  <a:lnTo>
                    <a:pt x="461" y="794"/>
                  </a:lnTo>
                  <a:lnTo>
                    <a:pt x="463" y="794"/>
                  </a:lnTo>
                  <a:lnTo>
                    <a:pt x="463" y="794"/>
                  </a:lnTo>
                  <a:lnTo>
                    <a:pt x="465" y="796"/>
                  </a:lnTo>
                  <a:lnTo>
                    <a:pt x="465" y="796"/>
                  </a:lnTo>
                  <a:lnTo>
                    <a:pt x="465" y="797"/>
                  </a:lnTo>
                  <a:lnTo>
                    <a:pt x="465" y="797"/>
                  </a:lnTo>
                  <a:lnTo>
                    <a:pt x="465" y="799"/>
                  </a:lnTo>
                  <a:lnTo>
                    <a:pt x="465" y="801"/>
                  </a:lnTo>
                  <a:lnTo>
                    <a:pt x="467" y="801"/>
                  </a:lnTo>
                  <a:lnTo>
                    <a:pt x="471" y="803"/>
                  </a:lnTo>
                  <a:lnTo>
                    <a:pt x="479" y="805"/>
                  </a:lnTo>
                  <a:lnTo>
                    <a:pt x="490" y="803"/>
                  </a:lnTo>
                  <a:lnTo>
                    <a:pt x="492" y="803"/>
                  </a:lnTo>
                  <a:lnTo>
                    <a:pt x="494" y="803"/>
                  </a:lnTo>
                  <a:lnTo>
                    <a:pt x="497" y="803"/>
                  </a:lnTo>
                  <a:lnTo>
                    <a:pt x="499" y="801"/>
                  </a:lnTo>
                  <a:lnTo>
                    <a:pt x="501" y="799"/>
                  </a:lnTo>
                  <a:lnTo>
                    <a:pt x="503" y="799"/>
                  </a:lnTo>
                  <a:lnTo>
                    <a:pt x="503" y="799"/>
                  </a:lnTo>
                  <a:lnTo>
                    <a:pt x="503" y="797"/>
                  </a:lnTo>
                  <a:lnTo>
                    <a:pt x="503" y="797"/>
                  </a:lnTo>
                  <a:lnTo>
                    <a:pt x="503" y="796"/>
                  </a:lnTo>
                  <a:lnTo>
                    <a:pt x="505" y="796"/>
                  </a:lnTo>
                  <a:lnTo>
                    <a:pt x="505" y="796"/>
                  </a:lnTo>
                  <a:lnTo>
                    <a:pt x="505" y="796"/>
                  </a:lnTo>
                  <a:lnTo>
                    <a:pt x="507" y="794"/>
                  </a:lnTo>
                  <a:lnTo>
                    <a:pt x="509" y="792"/>
                  </a:lnTo>
                  <a:lnTo>
                    <a:pt x="509" y="792"/>
                  </a:lnTo>
                  <a:lnTo>
                    <a:pt x="509" y="794"/>
                  </a:lnTo>
                  <a:lnTo>
                    <a:pt x="509" y="794"/>
                  </a:lnTo>
                  <a:lnTo>
                    <a:pt x="509" y="794"/>
                  </a:lnTo>
                  <a:close/>
                  <a:moveTo>
                    <a:pt x="390" y="733"/>
                  </a:moveTo>
                  <a:lnTo>
                    <a:pt x="390" y="729"/>
                  </a:lnTo>
                  <a:lnTo>
                    <a:pt x="388" y="727"/>
                  </a:lnTo>
                  <a:lnTo>
                    <a:pt x="386" y="725"/>
                  </a:lnTo>
                  <a:lnTo>
                    <a:pt x="384" y="725"/>
                  </a:lnTo>
                  <a:lnTo>
                    <a:pt x="384" y="725"/>
                  </a:lnTo>
                  <a:lnTo>
                    <a:pt x="384" y="727"/>
                  </a:lnTo>
                  <a:lnTo>
                    <a:pt x="382" y="727"/>
                  </a:lnTo>
                  <a:lnTo>
                    <a:pt x="382" y="729"/>
                  </a:lnTo>
                  <a:lnTo>
                    <a:pt x="380" y="731"/>
                  </a:lnTo>
                  <a:lnTo>
                    <a:pt x="380" y="731"/>
                  </a:lnTo>
                  <a:lnTo>
                    <a:pt x="378" y="731"/>
                  </a:lnTo>
                  <a:lnTo>
                    <a:pt x="378" y="733"/>
                  </a:lnTo>
                  <a:lnTo>
                    <a:pt x="376" y="735"/>
                  </a:lnTo>
                  <a:lnTo>
                    <a:pt x="376" y="735"/>
                  </a:lnTo>
                  <a:lnTo>
                    <a:pt x="374" y="737"/>
                  </a:lnTo>
                  <a:lnTo>
                    <a:pt x="374" y="739"/>
                  </a:lnTo>
                  <a:lnTo>
                    <a:pt x="376" y="739"/>
                  </a:lnTo>
                  <a:lnTo>
                    <a:pt x="376" y="739"/>
                  </a:lnTo>
                  <a:lnTo>
                    <a:pt x="376" y="741"/>
                  </a:lnTo>
                  <a:lnTo>
                    <a:pt x="374" y="741"/>
                  </a:lnTo>
                  <a:lnTo>
                    <a:pt x="374" y="741"/>
                  </a:lnTo>
                  <a:lnTo>
                    <a:pt x="374" y="743"/>
                  </a:lnTo>
                  <a:lnTo>
                    <a:pt x="374" y="743"/>
                  </a:lnTo>
                  <a:lnTo>
                    <a:pt x="374" y="743"/>
                  </a:lnTo>
                  <a:lnTo>
                    <a:pt x="373" y="743"/>
                  </a:lnTo>
                  <a:lnTo>
                    <a:pt x="373" y="743"/>
                  </a:lnTo>
                  <a:lnTo>
                    <a:pt x="373" y="743"/>
                  </a:lnTo>
                  <a:lnTo>
                    <a:pt x="373" y="744"/>
                  </a:lnTo>
                  <a:lnTo>
                    <a:pt x="373" y="744"/>
                  </a:lnTo>
                  <a:lnTo>
                    <a:pt x="373" y="744"/>
                  </a:lnTo>
                  <a:lnTo>
                    <a:pt x="374" y="744"/>
                  </a:lnTo>
                  <a:lnTo>
                    <a:pt x="374" y="744"/>
                  </a:lnTo>
                  <a:lnTo>
                    <a:pt x="374" y="744"/>
                  </a:lnTo>
                  <a:lnTo>
                    <a:pt x="374" y="746"/>
                  </a:lnTo>
                  <a:lnTo>
                    <a:pt x="374" y="746"/>
                  </a:lnTo>
                  <a:lnTo>
                    <a:pt x="374" y="746"/>
                  </a:lnTo>
                  <a:lnTo>
                    <a:pt x="374" y="748"/>
                  </a:lnTo>
                  <a:lnTo>
                    <a:pt x="376" y="748"/>
                  </a:lnTo>
                  <a:lnTo>
                    <a:pt x="376" y="748"/>
                  </a:lnTo>
                  <a:lnTo>
                    <a:pt x="378" y="746"/>
                  </a:lnTo>
                  <a:lnTo>
                    <a:pt x="378" y="746"/>
                  </a:lnTo>
                  <a:lnTo>
                    <a:pt x="378" y="746"/>
                  </a:lnTo>
                  <a:lnTo>
                    <a:pt x="380" y="744"/>
                  </a:lnTo>
                  <a:lnTo>
                    <a:pt x="380" y="744"/>
                  </a:lnTo>
                  <a:lnTo>
                    <a:pt x="380" y="746"/>
                  </a:lnTo>
                  <a:lnTo>
                    <a:pt x="382" y="746"/>
                  </a:lnTo>
                  <a:lnTo>
                    <a:pt x="384" y="744"/>
                  </a:lnTo>
                  <a:lnTo>
                    <a:pt x="386" y="743"/>
                  </a:lnTo>
                  <a:lnTo>
                    <a:pt x="388" y="737"/>
                  </a:lnTo>
                  <a:lnTo>
                    <a:pt x="390" y="733"/>
                  </a:lnTo>
                  <a:close/>
                  <a:moveTo>
                    <a:pt x="210" y="655"/>
                  </a:moveTo>
                  <a:lnTo>
                    <a:pt x="210" y="654"/>
                  </a:lnTo>
                  <a:lnTo>
                    <a:pt x="210" y="654"/>
                  </a:lnTo>
                  <a:lnTo>
                    <a:pt x="208" y="654"/>
                  </a:lnTo>
                  <a:lnTo>
                    <a:pt x="208" y="654"/>
                  </a:lnTo>
                  <a:lnTo>
                    <a:pt x="208" y="654"/>
                  </a:lnTo>
                  <a:lnTo>
                    <a:pt x="208" y="654"/>
                  </a:lnTo>
                  <a:lnTo>
                    <a:pt x="208" y="654"/>
                  </a:lnTo>
                  <a:lnTo>
                    <a:pt x="208" y="654"/>
                  </a:lnTo>
                  <a:lnTo>
                    <a:pt x="208" y="652"/>
                  </a:lnTo>
                  <a:lnTo>
                    <a:pt x="208" y="652"/>
                  </a:lnTo>
                  <a:lnTo>
                    <a:pt x="208" y="650"/>
                  </a:lnTo>
                  <a:lnTo>
                    <a:pt x="210" y="650"/>
                  </a:lnTo>
                  <a:lnTo>
                    <a:pt x="210" y="650"/>
                  </a:lnTo>
                  <a:lnTo>
                    <a:pt x="210" y="650"/>
                  </a:lnTo>
                  <a:lnTo>
                    <a:pt x="208" y="650"/>
                  </a:lnTo>
                  <a:lnTo>
                    <a:pt x="206" y="648"/>
                  </a:lnTo>
                  <a:lnTo>
                    <a:pt x="206" y="648"/>
                  </a:lnTo>
                  <a:lnTo>
                    <a:pt x="206" y="646"/>
                  </a:lnTo>
                  <a:lnTo>
                    <a:pt x="204" y="646"/>
                  </a:lnTo>
                  <a:lnTo>
                    <a:pt x="206" y="646"/>
                  </a:lnTo>
                  <a:lnTo>
                    <a:pt x="206" y="646"/>
                  </a:lnTo>
                  <a:lnTo>
                    <a:pt x="206" y="646"/>
                  </a:lnTo>
                  <a:lnTo>
                    <a:pt x="206" y="646"/>
                  </a:lnTo>
                  <a:lnTo>
                    <a:pt x="202" y="646"/>
                  </a:lnTo>
                  <a:lnTo>
                    <a:pt x="202" y="644"/>
                  </a:lnTo>
                  <a:lnTo>
                    <a:pt x="202" y="644"/>
                  </a:lnTo>
                  <a:lnTo>
                    <a:pt x="200" y="642"/>
                  </a:lnTo>
                  <a:lnTo>
                    <a:pt x="198" y="642"/>
                  </a:lnTo>
                  <a:lnTo>
                    <a:pt x="198" y="642"/>
                  </a:lnTo>
                  <a:lnTo>
                    <a:pt x="196" y="642"/>
                  </a:lnTo>
                  <a:lnTo>
                    <a:pt x="196" y="644"/>
                  </a:lnTo>
                  <a:lnTo>
                    <a:pt x="198" y="644"/>
                  </a:lnTo>
                  <a:lnTo>
                    <a:pt x="198" y="644"/>
                  </a:lnTo>
                  <a:lnTo>
                    <a:pt x="198" y="644"/>
                  </a:lnTo>
                  <a:lnTo>
                    <a:pt x="196" y="644"/>
                  </a:lnTo>
                  <a:lnTo>
                    <a:pt x="196" y="644"/>
                  </a:lnTo>
                  <a:lnTo>
                    <a:pt x="196" y="644"/>
                  </a:lnTo>
                  <a:lnTo>
                    <a:pt x="196" y="644"/>
                  </a:lnTo>
                  <a:lnTo>
                    <a:pt x="196" y="644"/>
                  </a:lnTo>
                  <a:lnTo>
                    <a:pt x="196" y="644"/>
                  </a:lnTo>
                  <a:lnTo>
                    <a:pt x="196" y="644"/>
                  </a:lnTo>
                  <a:lnTo>
                    <a:pt x="195" y="644"/>
                  </a:lnTo>
                  <a:lnTo>
                    <a:pt x="195" y="644"/>
                  </a:lnTo>
                  <a:lnTo>
                    <a:pt x="196" y="646"/>
                  </a:lnTo>
                  <a:lnTo>
                    <a:pt x="196" y="648"/>
                  </a:lnTo>
                  <a:lnTo>
                    <a:pt x="196" y="648"/>
                  </a:lnTo>
                  <a:lnTo>
                    <a:pt x="198" y="650"/>
                  </a:lnTo>
                  <a:lnTo>
                    <a:pt x="200" y="652"/>
                  </a:lnTo>
                  <a:lnTo>
                    <a:pt x="198" y="652"/>
                  </a:lnTo>
                  <a:lnTo>
                    <a:pt x="198" y="652"/>
                  </a:lnTo>
                  <a:lnTo>
                    <a:pt x="198" y="652"/>
                  </a:lnTo>
                  <a:lnTo>
                    <a:pt x="198" y="654"/>
                  </a:lnTo>
                  <a:lnTo>
                    <a:pt x="198" y="655"/>
                  </a:lnTo>
                  <a:lnTo>
                    <a:pt x="200" y="655"/>
                  </a:lnTo>
                  <a:lnTo>
                    <a:pt x="200" y="655"/>
                  </a:lnTo>
                  <a:lnTo>
                    <a:pt x="202" y="655"/>
                  </a:lnTo>
                  <a:lnTo>
                    <a:pt x="202" y="655"/>
                  </a:lnTo>
                  <a:lnTo>
                    <a:pt x="202" y="654"/>
                  </a:lnTo>
                  <a:lnTo>
                    <a:pt x="204" y="654"/>
                  </a:lnTo>
                  <a:lnTo>
                    <a:pt x="204" y="654"/>
                  </a:lnTo>
                  <a:lnTo>
                    <a:pt x="204" y="654"/>
                  </a:lnTo>
                  <a:lnTo>
                    <a:pt x="204" y="655"/>
                  </a:lnTo>
                  <a:lnTo>
                    <a:pt x="204" y="655"/>
                  </a:lnTo>
                  <a:lnTo>
                    <a:pt x="204" y="657"/>
                  </a:lnTo>
                  <a:lnTo>
                    <a:pt x="202" y="657"/>
                  </a:lnTo>
                  <a:lnTo>
                    <a:pt x="204" y="659"/>
                  </a:lnTo>
                  <a:lnTo>
                    <a:pt x="204" y="659"/>
                  </a:lnTo>
                  <a:lnTo>
                    <a:pt x="204" y="659"/>
                  </a:lnTo>
                  <a:lnTo>
                    <a:pt x="202" y="659"/>
                  </a:lnTo>
                  <a:lnTo>
                    <a:pt x="202" y="659"/>
                  </a:lnTo>
                  <a:lnTo>
                    <a:pt x="202" y="659"/>
                  </a:lnTo>
                  <a:lnTo>
                    <a:pt x="202" y="659"/>
                  </a:lnTo>
                  <a:lnTo>
                    <a:pt x="202" y="659"/>
                  </a:lnTo>
                  <a:lnTo>
                    <a:pt x="202" y="661"/>
                  </a:lnTo>
                  <a:lnTo>
                    <a:pt x="202" y="663"/>
                  </a:lnTo>
                  <a:lnTo>
                    <a:pt x="204" y="661"/>
                  </a:lnTo>
                  <a:lnTo>
                    <a:pt x="206" y="661"/>
                  </a:lnTo>
                  <a:lnTo>
                    <a:pt x="208" y="659"/>
                  </a:lnTo>
                  <a:lnTo>
                    <a:pt x="210" y="657"/>
                  </a:lnTo>
                  <a:lnTo>
                    <a:pt x="208" y="657"/>
                  </a:lnTo>
                  <a:lnTo>
                    <a:pt x="208" y="655"/>
                  </a:lnTo>
                  <a:lnTo>
                    <a:pt x="210" y="655"/>
                  </a:lnTo>
                  <a:close/>
                  <a:moveTo>
                    <a:pt x="196" y="627"/>
                  </a:moveTo>
                  <a:lnTo>
                    <a:pt x="195" y="627"/>
                  </a:lnTo>
                  <a:lnTo>
                    <a:pt x="195" y="629"/>
                  </a:lnTo>
                  <a:lnTo>
                    <a:pt x="195" y="629"/>
                  </a:lnTo>
                  <a:lnTo>
                    <a:pt x="195" y="629"/>
                  </a:lnTo>
                  <a:lnTo>
                    <a:pt x="195" y="629"/>
                  </a:lnTo>
                  <a:lnTo>
                    <a:pt x="196" y="627"/>
                  </a:lnTo>
                  <a:lnTo>
                    <a:pt x="196" y="627"/>
                  </a:lnTo>
                  <a:lnTo>
                    <a:pt x="198" y="625"/>
                  </a:lnTo>
                  <a:lnTo>
                    <a:pt x="198" y="627"/>
                  </a:lnTo>
                  <a:lnTo>
                    <a:pt x="198" y="627"/>
                  </a:lnTo>
                  <a:lnTo>
                    <a:pt x="198" y="629"/>
                  </a:lnTo>
                  <a:lnTo>
                    <a:pt x="198" y="629"/>
                  </a:lnTo>
                  <a:lnTo>
                    <a:pt x="200" y="631"/>
                  </a:lnTo>
                  <a:lnTo>
                    <a:pt x="200" y="631"/>
                  </a:lnTo>
                  <a:lnTo>
                    <a:pt x="200" y="631"/>
                  </a:lnTo>
                  <a:lnTo>
                    <a:pt x="200" y="633"/>
                  </a:lnTo>
                  <a:lnTo>
                    <a:pt x="200" y="635"/>
                  </a:lnTo>
                  <a:lnTo>
                    <a:pt x="202" y="636"/>
                  </a:lnTo>
                  <a:lnTo>
                    <a:pt x="204" y="638"/>
                  </a:lnTo>
                  <a:lnTo>
                    <a:pt x="204" y="638"/>
                  </a:lnTo>
                  <a:lnTo>
                    <a:pt x="206" y="640"/>
                  </a:lnTo>
                  <a:lnTo>
                    <a:pt x="208" y="640"/>
                  </a:lnTo>
                  <a:lnTo>
                    <a:pt x="210" y="640"/>
                  </a:lnTo>
                  <a:lnTo>
                    <a:pt x="212" y="640"/>
                  </a:lnTo>
                  <a:lnTo>
                    <a:pt x="212" y="642"/>
                  </a:lnTo>
                  <a:lnTo>
                    <a:pt x="212" y="642"/>
                  </a:lnTo>
                  <a:lnTo>
                    <a:pt x="212" y="642"/>
                  </a:lnTo>
                  <a:lnTo>
                    <a:pt x="213" y="642"/>
                  </a:lnTo>
                  <a:lnTo>
                    <a:pt x="213" y="642"/>
                  </a:lnTo>
                  <a:lnTo>
                    <a:pt x="213" y="642"/>
                  </a:lnTo>
                  <a:lnTo>
                    <a:pt x="213" y="640"/>
                  </a:lnTo>
                  <a:lnTo>
                    <a:pt x="213" y="640"/>
                  </a:lnTo>
                  <a:lnTo>
                    <a:pt x="213" y="640"/>
                  </a:lnTo>
                  <a:lnTo>
                    <a:pt x="213" y="638"/>
                  </a:lnTo>
                  <a:lnTo>
                    <a:pt x="213" y="638"/>
                  </a:lnTo>
                  <a:lnTo>
                    <a:pt x="215" y="638"/>
                  </a:lnTo>
                  <a:lnTo>
                    <a:pt x="215" y="638"/>
                  </a:lnTo>
                  <a:lnTo>
                    <a:pt x="217" y="638"/>
                  </a:lnTo>
                  <a:lnTo>
                    <a:pt x="217" y="640"/>
                  </a:lnTo>
                  <a:lnTo>
                    <a:pt x="219" y="640"/>
                  </a:lnTo>
                  <a:lnTo>
                    <a:pt x="219" y="640"/>
                  </a:lnTo>
                  <a:lnTo>
                    <a:pt x="219" y="640"/>
                  </a:lnTo>
                  <a:lnTo>
                    <a:pt x="221" y="640"/>
                  </a:lnTo>
                  <a:lnTo>
                    <a:pt x="221" y="640"/>
                  </a:lnTo>
                  <a:lnTo>
                    <a:pt x="223" y="640"/>
                  </a:lnTo>
                  <a:lnTo>
                    <a:pt x="223" y="640"/>
                  </a:lnTo>
                  <a:lnTo>
                    <a:pt x="225" y="640"/>
                  </a:lnTo>
                  <a:lnTo>
                    <a:pt x="225" y="640"/>
                  </a:lnTo>
                  <a:lnTo>
                    <a:pt x="225" y="640"/>
                  </a:lnTo>
                  <a:lnTo>
                    <a:pt x="225" y="640"/>
                  </a:lnTo>
                  <a:lnTo>
                    <a:pt x="227" y="640"/>
                  </a:lnTo>
                  <a:lnTo>
                    <a:pt x="227" y="640"/>
                  </a:lnTo>
                  <a:lnTo>
                    <a:pt x="229" y="640"/>
                  </a:lnTo>
                  <a:lnTo>
                    <a:pt x="229" y="638"/>
                  </a:lnTo>
                  <a:lnTo>
                    <a:pt x="229" y="638"/>
                  </a:lnTo>
                  <a:lnTo>
                    <a:pt x="227" y="638"/>
                  </a:lnTo>
                  <a:lnTo>
                    <a:pt x="227" y="638"/>
                  </a:lnTo>
                  <a:lnTo>
                    <a:pt x="227" y="638"/>
                  </a:lnTo>
                  <a:lnTo>
                    <a:pt x="227" y="638"/>
                  </a:lnTo>
                  <a:lnTo>
                    <a:pt x="227" y="638"/>
                  </a:lnTo>
                  <a:lnTo>
                    <a:pt x="227" y="638"/>
                  </a:lnTo>
                  <a:lnTo>
                    <a:pt x="227" y="638"/>
                  </a:lnTo>
                  <a:lnTo>
                    <a:pt x="227" y="638"/>
                  </a:lnTo>
                  <a:lnTo>
                    <a:pt x="227" y="638"/>
                  </a:lnTo>
                  <a:lnTo>
                    <a:pt x="227" y="636"/>
                  </a:lnTo>
                  <a:lnTo>
                    <a:pt x="227" y="636"/>
                  </a:lnTo>
                  <a:lnTo>
                    <a:pt x="229" y="636"/>
                  </a:lnTo>
                  <a:lnTo>
                    <a:pt x="229" y="635"/>
                  </a:lnTo>
                  <a:lnTo>
                    <a:pt x="227" y="635"/>
                  </a:lnTo>
                  <a:lnTo>
                    <a:pt x="227" y="633"/>
                  </a:lnTo>
                  <a:lnTo>
                    <a:pt x="225" y="631"/>
                  </a:lnTo>
                  <a:lnTo>
                    <a:pt x="225" y="633"/>
                  </a:lnTo>
                  <a:lnTo>
                    <a:pt x="225" y="633"/>
                  </a:lnTo>
                  <a:lnTo>
                    <a:pt x="225" y="633"/>
                  </a:lnTo>
                  <a:lnTo>
                    <a:pt x="225" y="633"/>
                  </a:lnTo>
                  <a:lnTo>
                    <a:pt x="223" y="631"/>
                  </a:lnTo>
                  <a:lnTo>
                    <a:pt x="223" y="631"/>
                  </a:lnTo>
                  <a:lnTo>
                    <a:pt x="221" y="631"/>
                  </a:lnTo>
                  <a:lnTo>
                    <a:pt x="221" y="631"/>
                  </a:lnTo>
                  <a:lnTo>
                    <a:pt x="221" y="629"/>
                  </a:lnTo>
                  <a:lnTo>
                    <a:pt x="221" y="627"/>
                  </a:lnTo>
                  <a:lnTo>
                    <a:pt x="221" y="627"/>
                  </a:lnTo>
                  <a:lnTo>
                    <a:pt x="219" y="625"/>
                  </a:lnTo>
                  <a:lnTo>
                    <a:pt x="219" y="625"/>
                  </a:lnTo>
                  <a:lnTo>
                    <a:pt x="219" y="631"/>
                  </a:lnTo>
                  <a:lnTo>
                    <a:pt x="219" y="631"/>
                  </a:lnTo>
                  <a:lnTo>
                    <a:pt x="219" y="631"/>
                  </a:lnTo>
                  <a:lnTo>
                    <a:pt x="217" y="631"/>
                  </a:lnTo>
                  <a:lnTo>
                    <a:pt x="217" y="633"/>
                  </a:lnTo>
                  <a:lnTo>
                    <a:pt x="215" y="631"/>
                  </a:lnTo>
                  <a:lnTo>
                    <a:pt x="212" y="629"/>
                  </a:lnTo>
                  <a:lnTo>
                    <a:pt x="212" y="629"/>
                  </a:lnTo>
                  <a:lnTo>
                    <a:pt x="212" y="627"/>
                  </a:lnTo>
                  <a:lnTo>
                    <a:pt x="212" y="627"/>
                  </a:lnTo>
                  <a:lnTo>
                    <a:pt x="212" y="627"/>
                  </a:lnTo>
                  <a:lnTo>
                    <a:pt x="212" y="627"/>
                  </a:lnTo>
                  <a:lnTo>
                    <a:pt x="212" y="627"/>
                  </a:lnTo>
                  <a:lnTo>
                    <a:pt x="210" y="627"/>
                  </a:lnTo>
                  <a:lnTo>
                    <a:pt x="210" y="627"/>
                  </a:lnTo>
                  <a:lnTo>
                    <a:pt x="210" y="625"/>
                  </a:lnTo>
                  <a:lnTo>
                    <a:pt x="208" y="625"/>
                  </a:lnTo>
                  <a:lnTo>
                    <a:pt x="206" y="623"/>
                  </a:lnTo>
                  <a:lnTo>
                    <a:pt x="204" y="621"/>
                  </a:lnTo>
                  <a:lnTo>
                    <a:pt x="204" y="621"/>
                  </a:lnTo>
                  <a:lnTo>
                    <a:pt x="202" y="621"/>
                  </a:lnTo>
                  <a:lnTo>
                    <a:pt x="200" y="621"/>
                  </a:lnTo>
                  <a:lnTo>
                    <a:pt x="200" y="621"/>
                  </a:lnTo>
                  <a:lnTo>
                    <a:pt x="200" y="619"/>
                  </a:lnTo>
                  <a:lnTo>
                    <a:pt x="200" y="618"/>
                  </a:lnTo>
                  <a:lnTo>
                    <a:pt x="198" y="618"/>
                  </a:lnTo>
                  <a:lnTo>
                    <a:pt x="196" y="618"/>
                  </a:lnTo>
                  <a:lnTo>
                    <a:pt x="196" y="619"/>
                  </a:lnTo>
                  <a:lnTo>
                    <a:pt x="196" y="621"/>
                  </a:lnTo>
                  <a:lnTo>
                    <a:pt x="196" y="621"/>
                  </a:lnTo>
                  <a:lnTo>
                    <a:pt x="198" y="621"/>
                  </a:lnTo>
                  <a:lnTo>
                    <a:pt x="200" y="621"/>
                  </a:lnTo>
                  <a:lnTo>
                    <a:pt x="198" y="621"/>
                  </a:lnTo>
                  <a:lnTo>
                    <a:pt x="196" y="623"/>
                  </a:lnTo>
                  <a:lnTo>
                    <a:pt x="196" y="623"/>
                  </a:lnTo>
                  <a:lnTo>
                    <a:pt x="196" y="623"/>
                  </a:lnTo>
                  <a:lnTo>
                    <a:pt x="196" y="625"/>
                  </a:lnTo>
                  <a:lnTo>
                    <a:pt x="196" y="625"/>
                  </a:lnTo>
                  <a:lnTo>
                    <a:pt x="196" y="627"/>
                  </a:lnTo>
                  <a:close/>
                  <a:moveTo>
                    <a:pt x="204" y="741"/>
                  </a:moveTo>
                  <a:lnTo>
                    <a:pt x="204" y="741"/>
                  </a:lnTo>
                  <a:lnTo>
                    <a:pt x="204" y="739"/>
                  </a:lnTo>
                  <a:lnTo>
                    <a:pt x="204" y="739"/>
                  </a:lnTo>
                  <a:lnTo>
                    <a:pt x="206" y="739"/>
                  </a:lnTo>
                  <a:lnTo>
                    <a:pt x="204" y="737"/>
                  </a:lnTo>
                  <a:lnTo>
                    <a:pt x="202" y="737"/>
                  </a:lnTo>
                  <a:lnTo>
                    <a:pt x="202" y="735"/>
                  </a:lnTo>
                  <a:lnTo>
                    <a:pt x="198" y="735"/>
                  </a:lnTo>
                  <a:lnTo>
                    <a:pt x="196" y="735"/>
                  </a:lnTo>
                  <a:lnTo>
                    <a:pt x="195" y="733"/>
                  </a:lnTo>
                  <a:lnTo>
                    <a:pt x="195" y="733"/>
                  </a:lnTo>
                  <a:lnTo>
                    <a:pt x="195" y="733"/>
                  </a:lnTo>
                  <a:lnTo>
                    <a:pt x="195" y="733"/>
                  </a:lnTo>
                  <a:lnTo>
                    <a:pt x="193" y="733"/>
                  </a:lnTo>
                  <a:lnTo>
                    <a:pt x="191" y="737"/>
                  </a:lnTo>
                  <a:lnTo>
                    <a:pt x="191" y="737"/>
                  </a:lnTo>
                  <a:lnTo>
                    <a:pt x="189" y="741"/>
                  </a:lnTo>
                  <a:lnTo>
                    <a:pt x="187" y="741"/>
                  </a:lnTo>
                  <a:lnTo>
                    <a:pt x="189" y="741"/>
                  </a:lnTo>
                  <a:lnTo>
                    <a:pt x="189" y="741"/>
                  </a:lnTo>
                  <a:lnTo>
                    <a:pt x="189" y="741"/>
                  </a:lnTo>
                  <a:lnTo>
                    <a:pt x="189" y="743"/>
                  </a:lnTo>
                  <a:lnTo>
                    <a:pt x="189" y="744"/>
                  </a:lnTo>
                  <a:lnTo>
                    <a:pt x="191" y="746"/>
                  </a:lnTo>
                  <a:lnTo>
                    <a:pt x="191" y="746"/>
                  </a:lnTo>
                  <a:lnTo>
                    <a:pt x="193" y="746"/>
                  </a:lnTo>
                  <a:lnTo>
                    <a:pt x="193" y="746"/>
                  </a:lnTo>
                  <a:lnTo>
                    <a:pt x="195" y="744"/>
                  </a:lnTo>
                  <a:lnTo>
                    <a:pt x="196" y="744"/>
                  </a:lnTo>
                  <a:lnTo>
                    <a:pt x="196" y="744"/>
                  </a:lnTo>
                  <a:lnTo>
                    <a:pt x="196" y="744"/>
                  </a:lnTo>
                  <a:lnTo>
                    <a:pt x="196" y="744"/>
                  </a:lnTo>
                  <a:lnTo>
                    <a:pt x="198" y="744"/>
                  </a:lnTo>
                  <a:lnTo>
                    <a:pt x="198" y="744"/>
                  </a:lnTo>
                  <a:lnTo>
                    <a:pt x="198" y="744"/>
                  </a:lnTo>
                  <a:lnTo>
                    <a:pt x="198" y="743"/>
                  </a:lnTo>
                  <a:lnTo>
                    <a:pt x="198" y="741"/>
                  </a:lnTo>
                  <a:lnTo>
                    <a:pt x="198" y="741"/>
                  </a:lnTo>
                  <a:lnTo>
                    <a:pt x="198" y="739"/>
                  </a:lnTo>
                  <a:lnTo>
                    <a:pt x="198" y="739"/>
                  </a:lnTo>
                  <a:lnTo>
                    <a:pt x="200" y="743"/>
                  </a:lnTo>
                  <a:lnTo>
                    <a:pt x="200" y="741"/>
                  </a:lnTo>
                  <a:lnTo>
                    <a:pt x="200" y="741"/>
                  </a:lnTo>
                  <a:lnTo>
                    <a:pt x="200" y="741"/>
                  </a:lnTo>
                  <a:lnTo>
                    <a:pt x="202" y="741"/>
                  </a:lnTo>
                  <a:lnTo>
                    <a:pt x="202" y="741"/>
                  </a:lnTo>
                  <a:lnTo>
                    <a:pt x="204" y="741"/>
                  </a:lnTo>
                  <a:close/>
                  <a:moveTo>
                    <a:pt x="7" y="911"/>
                  </a:moveTo>
                  <a:lnTo>
                    <a:pt x="7" y="909"/>
                  </a:lnTo>
                  <a:lnTo>
                    <a:pt x="7" y="909"/>
                  </a:lnTo>
                  <a:lnTo>
                    <a:pt x="7" y="907"/>
                  </a:lnTo>
                  <a:lnTo>
                    <a:pt x="5" y="907"/>
                  </a:lnTo>
                  <a:lnTo>
                    <a:pt x="3" y="909"/>
                  </a:lnTo>
                  <a:lnTo>
                    <a:pt x="3" y="909"/>
                  </a:lnTo>
                  <a:lnTo>
                    <a:pt x="1" y="909"/>
                  </a:lnTo>
                  <a:lnTo>
                    <a:pt x="1" y="911"/>
                  </a:lnTo>
                  <a:lnTo>
                    <a:pt x="1" y="911"/>
                  </a:lnTo>
                  <a:lnTo>
                    <a:pt x="1" y="909"/>
                  </a:lnTo>
                  <a:lnTo>
                    <a:pt x="1" y="909"/>
                  </a:lnTo>
                  <a:lnTo>
                    <a:pt x="0" y="909"/>
                  </a:lnTo>
                  <a:lnTo>
                    <a:pt x="0" y="909"/>
                  </a:lnTo>
                  <a:lnTo>
                    <a:pt x="0" y="917"/>
                  </a:lnTo>
                  <a:lnTo>
                    <a:pt x="0" y="919"/>
                  </a:lnTo>
                  <a:lnTo>
                    <a:pt x="1" y="921"/>
                  </a:lnTo>
                  <a:lnTo>
                    <a:pt x="1" y="922"/>
                  </a:lnTo>
                  <a:lnTo>
                    <a:pt x="1" y="924"/>
                  </a:lnTo>
                  <a:lnTo>
                    <a:pt x="1" y="926"/>
                  </a:lnTo>
                  <a:lnTo>
                    <a:pt x="3" y="926"/>
                  </a:lnTo>
                  <a:lnTo>
                    <a:pt x="3" y="926"/>
                  </a:lnTo>
                  <a:lnTo>
                    <a:pt x="5" y="926"/>
                  </a:lnTo>
                  <a:lnTo>
                    <a:pt x="3" y="924"/>
                  </a:lnTo>
                  <a:lnTo>
                    <a:pt x="5" y="924"/>
                  </a:lnTo>
                  <a:lnTo>
                    <a:pt x="5" y="924"/>
                  </a:lnTo>
                  <a:lnTo>
                    <a:pt x="7" y="922"/>
                  </a:lnTo>
                  <a:lnTo>
                    <a:pt x="7" y="922"/>
                  </a:lnTo>
                  <a:lnTo>
                    <a:pt x="7" y="922"/>
                  </a:lnTo>
                  <a:lnTo>
                    <a:pt x="7" y="921"/>
                  </a:lnTo>
                  <a:lnTo>
                    <a:pt x="7" y="921"/>
                  </a:lnTo>
                  <a:lnTo>
                    <a:pt x="7" y="921"/>
                  </a:lnTo>
                  <a:lnTo>
                    <a:pt x="7" y="921"/>
                  </a:lnTo>
                  <a:lnTo>
                    <a:pt x="7" y="921"/>
                  </a:lnTo>
                  <a:lnTo>
                    <a:pt x="7" y="921"/>
                  </a:lnTo>
                  <a:lnTo>
                    <a:pt x="7" y="919"/>
                  </a:lnTo>
                  <a:lnTo>
                    <a:pt x="7" y="919"/>
                  </a:lnTo>
                  <a:lnTo>
                    <a:pt x="7" y="919"/>
                  </a:lnTo>
                  <a:lnTo>
                    <a:pt x="7" y="919"/>
                  </a:lnTo>
                  <a:lnTo>
                    <a:pt x="7" y="917"/>
                  </a:lnTo>
                  <a:lnTo>
                    <a:pt x="7" y="915"/>
                  </a:lnTo>
                  <a:lnTo>
                    <a:pt x="7" y="913"/>
                  </a:lnTo>
                  <a:lnTo>
                    <a:pt x="7" y="913"/>
                  </a:lnTo>
                  <a:lnTo>
                    <a:pt x="7" y="913"/>
                  </a:lnTo>
                  <a:lnTo>
                    <a:pt x="9" y="911"/>
                  </a:lnTo>
                  <a:lnTo>
                    <a:pt x="7" y="911"/>
                  </a:lnTo>
                  <a:lnTo>
                    <a:pt x="7" y="911"/>
                  </a:lnTo>
                  <a:close/>
                  <a:moveTo>
                    <a:pt x="299" y="1047"/>
                  </a:moveTo>
                  <a:lnTo>
                    <a:pt x="299" y="1047"/>
                  </a:lnTo>
                  <a:lnTo>
                    <a:pt x="295" y="1047"/>
                  </a:lnTo>
                  <a:lnTo>
                    <a:pt x="293" y="1047"/>
                  </a:lnTo>
                  <a:lnTo>
                    <a:pt x="291" y="1045"/>
                  </a:lnTo>
                  <a:lnTo>
                    <a:pt x="289" y="1045"/>
                  </a:lnTo>
                  <a:lnTo>
                    <a:pt x="287" y="1047"/>
                  </a:lnTo>
                  <a:lnTo>
                    <a:pt x="287" y="1047"/>
                  </a:lnTo>
                  <a:lnTo>
                    <a:pt x="285" y="1047"/>
                  </a:lnTo>
                  <a:lnTo>
                    <a:pt x="284" y="1044"/>
                  </a:lnTo>
                  <a:lnTo>
                    <a:pt x="284" y="1042"/>
                  </a:lnTo>
                  <a:lnTo>
                    <a:pt x="282" y="1042"/>
                  </a:lnTo>
                  <a:lnTo>
                    <a:pt x="280" y="1042"/>
                  </a:lnTo>
                  <a:lnTo>
                    <a:pt x="280" y="1042"/>
                  </a:lnTo>
                  <a:lnTo>
                    <a:pt x="278" y="1042"/>
                  </a:lnTo>
                  <a:lnTo>
                    <a:pt x="278" y="1042"/>
                  </a:lnTo>
                  <a:lnTo>
                    <a:pt x="274" y="1042"/>
                  </a:lnTo>
                  <a:lnTo>
                    <a:pt x="274" y="1042"/>
                  </a:lnTo>
                  <a:lnTo>
                    <a:pt x="274" y="1042"/>
                  </a:lnTo>
                  <a:lnTo>
                    <a:pt x="272" y="1044"/>
                  </a:lnTo>
                  <a:lnTo>
                    <a:pt x="272" y="1044"/>
                  </a:lnTo>
                  <a:lnTo>
                    <a:pt x="270" y="1044"/>
                  </a:lnTo>
                  <a:lnTo>
                    <a:pt x="268" y="1045"/>
                  </a:lnTo>
                  <a:lnTo>
                    <a:pt x="266" y="1045"/>
                  </a:lnTo>
                  <a:lnTo>
                    <a:pt x="265" y="1047"/>
                  </a:lnTo>
                  <a:lnTo>
                    <a:pt x="265" y="1049"/>
                  </a:lnTo>
                  <a:lnTo>
                    <a:pt x="263" y="1049"/>
                  </a:lnTo>
                  <a:lnTo>
                    <a:pt x="263" y="1051"/>
                  </a:lnTo>
                  <a:lnTo>
                    <a:pt x="265" y="1053"/>
                  </a:lnTo>
                  <a:lnTo>
                    <a:pt x="265" y="1053"/>
                  </a:lnTo>
                  <a:lnTo>
                    <a:pt x="266" y="1053"/>
                  </a:lnTo>
                  <a:lnTo>
                    <a:pt x="266" y="1053"/>
                  </a:lnTo>
                  <a:lnTo>
                    <a:pt x="266" y="1053"/>
                  </a:lnTo>
                  <a:lnTo>
                    <a:pt x="266" y="1055"/>
                  </a:lnTo>
                  <a:lnTo>
                    <a:pt x="266" y="1055"/>
                  </a:lnTo>
                  <a:lnTo>
                    <a:pt x="266" y="1055"/>
                  </a:lnTo>
                  <a:lnTo>
                    <a:pt x="268" y="1055"/>
                  </a:lnTo>
                  <a:lnTo>
                    <a:pt x="268" y="1055"/>
                  </a:lnTo>
                  <a:lnTo>
                    <a:pt x="270" y="1055"/>
                  </a:lnTo>
                  <a:lnTo>
                    <a:pt x="272" y="1053"/>
                  </a:lnTo>
                  <a:lnTo>
                    <a:pt x="272" y="1053"/>
                  </a:lnTo>
                  <a:lnTo>
                    <a:pt x="276" y="1053"/>
                  </a:lnTo>
                  <a:lnTo>
                    <a:pt x="276" y="1053"/>
                  </a:lnTo>
                  <a:lnTo>
                    <a:pt x="276" y="1055"/>
                  </a:lnTo>
                  <a:lnTo>
                    <a:pt x="278" y="1055"/>
                  </a:lnTo>
                  <a:lnTo>
                    <a:pt x="278" y="1055"/>
                  </a:lnTo>
                  <a:lnTo>
                    <a:pt x="278" y="1055"/>
                  </a:lnTo>
                  <a:lnTo>
                    <a:pt x="280" y="1053"/>
                  </a:lnTo>
                  <a:lnTo>
                    <a:pt x="285" y="1051"/>
                  </a:lnTo>
                  <a:lnTo>
                    <a:pt x="287" y="1051"/>
                  </a:lnTo>
                  <a:lnTo>
                    <a:pt x="289" y="1053"/>
                  </a:lnTo>
                  <a:lnTo>
                    <a:pt x="289" y="1053"/>
                  </a:lnTo>
                  <a:lnTo>
                    <a:pt x="289" y="1055"/>
                  </a:lnTo>
                  <a:lnTo>
                    <a:pt x="289" y="1055"/>
                  </a:lnTo>
                  <a:lnTo>
                    <a:pt x="289" y="1057"/>
                  </a:lnTo>
                  <a:lnTo>
                    <a:pt x="291" y="1057"/>
                  </a:lnTo>
                  <a:lnTo>
                    <a:pt x="291" y="1057"/>
                  </a:lnTo>
                  <a:lnTo>
                    <a:pt x="291" y="1057"/>
                  </a:lnTo>
                  <a:lnTo>
                    <a:pt x="293" y="1057"/>
                  </a:lnTo>
                  <a:lnTo>
                    <a:pt x="295" y="1055"/>
                  </a:lnTo>
                  <a:lnTo>
                    <a:pt x="295" y="1053"/>
                  </a:lnTo>
                  <a:lnTo>
                    <a:pt x="295" y="1053"/>
                  </a:lnTo>
                  <a:lnTo>
                    <a:pt x="299" y="1053"/>
                  </a:lnTo>
                  <a:lnTo>
                    <a:pt x="299" y="1053"/>
                  </a:lnTo>
                  <a:lnTo>
                    <a:pt x="299" y="1053"/>
                  </a:lnTo>
                  <a:lnTo>
                    <a:pt x="299" y="1051"/>
                  </a:lnTo>
                  <a:lnTo>
                    <a:pt x="299" y="1051"/>
                  </a:lnTo>
                  <a:lnTo>
                    <a:pt x="301" y="1051"/>
                  </a:lnTo>
                  <a:lnTo>
                    <a:pt x="301" y="1051"/>
                  </a:lnTo>
                  <a:lnTo>
                    <a:pt x="301" y="1049"/>
                  </a:lnTo>
                  <a:lnTo>
                    <a:pt x="301" y="1047"/>
                  </a:lnTo>
                  <a:lnTo>
                    <a:pt x="299" y="1047"/>
                  </a:lnTo>
                  <a:close/>
                  <a:moveTo>
                    <a:pt x="200" y="341"/>
                  </a:moveTo>
                  <a:lnTo>
                    <a:pt x="200" y="341"/>
                  </a:lnTo>
                  <a:lnTo>
                    <a:pt x="198" y="343"/>
                  </a:lnTo>
                  <a:lnTo>
                    <a:pt x="200" y="343"/>
                  </a:lnTo>
                  <a:lnTo>
                    <a:pt x="200" y="343"/>
                  </a:lnTo>
                  <a:lnTo>
                    <a:pt x="202" y="345"/>
                  </a:lnTo>
                  <a:lnTo>
                    <a:pt x="202" y="347"/>
                  </a:lnTo>
                  <a:lnTo>
                    <a:pt x="204" y="347"/>
                  </a:lnTo>
                  <a:lnTo>
                    <a:pt x="204" y="347"/>
                  </a:lnTo>
                  <a:lnTo>
                    <a:pt x="204" y="347"/>
                  </a:lnTo>
                  <a:lnTo>
                    <a:pt x="206" y="347"/>
                  </a:lnTo>
                  <a:lnTo>
                    <a:pt x="206" y="347"/>
                  </a:lnTo>
                  <a:lnTo>
                    <a:pt x="204" y="345"/>
                  </a:lnTo>
                  <a:lnTo>
                    <a:pt x="204" y="341"/>
                  </a:lnTo>
                  <a:lnTo>
                    <a:pt x="204" y="341"/>
                  </a:lnTo>
                  <a:lnTo>
                    <a:pt x="204" y="339"/>
                  </a:lnTo>
                  <a:lnTo>
                    <a:pt x="204" y="339"/>
                  </a:lnTo>
                  <a:lnTo>
                    <a:pt x="204" y="339"/>
                  </a:lnTo>
                  <a:lnTo>
                    <a:pt x="202" y="339"/>
                  </a:lnTo>
                  <a:lnTo>
                    <a:pt x="202" y="339"/>
                  </a:lnTo>
                  <a:lnTo>
                    <a:pt x="202" y="339"/>
                  </a:lnTo>
                  <a:lnTo>
                    <a:pt x="202" y="341"/>
                  </a:lnTo>
                  <a:lnTo>
                    <a:pt x="202" y="341"/>
                  </a:lnTo>
                  <a:lnTo>
                    <a:pt x="200" y="341"/>
                  </a:lnTo>
                  <a:close/>
                  <a:moveTo>
                    <a:pt x="320" y="508"/>
                  </a:moveTo>
                  <a:lnTo>
                    <a:pt x="320" y="506"/>
                  </a:lnTo>
                  <a:lnTo>
                    <a:pt x="321" y="506"/>
                  </a:lnTo>
                  <a:lnTo>
                    <a:pt x="321" y="504"/>
                  </a:lnTo>
                  <a:lnTo>
                    <a:pt x="321" y="506"/>
                  </a:lnTo>
                  <a:lnTo>
                    <a:pt x="325" y="506"/>
                  </a:lnTo>
                  <a:lnTo>
                    <a:pt x="325" y="506"/>
                  </a:lnTo>
                  <a:lnTo>
                    <a:pt x="325" y="508"/>
                  </a:lnTo>
                  <a:lnTo>
                    <a:pt x="327" y="508"/>
                  </a:lnTo>
                  <a:lnTo>
                    <a:pt x="327" y="510"/>
                  </a:lnTo>
                  <a:lnTo>
                    <a:pt x="331" y="510"/>
                  </a:lnTo>
                  <a:lnTo>
                    <a:pt x="331" y="510"/>
                  </a:lnTo>
                  <a:lnTo>
                    <a:pt x="331" y="512"/>
                  </a:lnTo>
                  <a:lnTo>
                    <a:pt x="333" y="512"/>
                  </a:lnTo>
                  <a:lnTo>
                    <a:pt x="333" y="512"/>
                  </a:lnTo>
                  <a:lnTo>
                    <a:pt x="335" y="512"/>
                  </a:lnTo>
                  <a:lnTo>
                    <a:pt x="335" y="513"/>
                  </a:lnTo>
                  <a:lnTo>
                    <a:pt x="337" y="513"/>
                  </a:lnTo>
                  <a:lnTo>
                    <a:pt x="338" y="515"/>
                  </a:lnTo>
                  <a:lnTo>
                    <a:pt x="338" y="515"/>
                  </a:lnTo>
                  <a:lnTo>
                    <a:pt x="340" y="515"/>
                  </a:lnTo>
                  <a:lnTo>
                    <a:pt x="340" y="515"/>
                  </a:lnTo>
                  <a:lnTo>
                    <a:pt x="342" y="517"/>
                  </a:lnTo>
                  <a:lnTo>
                    <a:pt x="342" y="517"/>
                  </a:lnTo>
                  <a:lnTo>
                    <a:pt x="344" y="515"/>
                  </a:lnTo>
                  <a:lnTo>
                    <a:pt x="346" y="517"/>
                  </a:lnTo>
                  <a:lnTo>
                    <a:pt x="348" y="519"/>
                  </a:lnTo>
                  <a:lnTo>
                    <a:pt x="352" y="525"/>
                  </a:lnTo>
                  <a:lnTo>
                    <a:pt x="352" y="527"/>
                  </a:lnTo>
                  <a:lnTo>
                    <a:pt x="352" y="527"/>
                  </a:lnTo>
                  <a:lnTo>
                    <a:pt x="352" y="529"/>
                  </a:lnTo>
                  <a:lnTo>
                    <a:pt x="352" y="529"/>
                  </a:lnTo>
                  <a:lnTo>
                    <a:pt x="354" y="529"/>
                  </a:lnTo>
                  <a:lnTo>
                    <a:pt x="355" y="529"/>
                  </a:lnTo>
                  <a:lnTo>
                    <a:pt x="357" y="530"/>
                  </a:lnTo>
                  <a:lnTo>
                    <a:pt x="357" y="530"/>
                  </a:lnTo>
                  <a:lnTo>
                    <a:pt x="361" y="530"/>
                  </a:lnTo>
                  <a:lnTo>
                    <a:pt x="361" y="532"/>
                  </a:lnTo>
                  <a:lnTo>
                    <a:pt x="363" y="532"/>
                  </a:lnTo>
                  <a:lnTo>
                    <a:pt x="365" y="534"/>
                  </a:lnTo>
                  <a:lnTo>
                    <a:pt x="365" y="534"/>
                  </a:lnTo>
                  <a:lnTo>
                    <a:pt x="367" y="536"/>
                  </a:lnTo>
                  <a:lnTo>
                    <a:pt x="367" y="536"/>
                  </a:lnTo>
                  <a:lnTo>
                    <a:pt x="367" y="536"/>
                  </a:lnTo>
                  <a:lnTo>
                    <a:pt x="367" y="538"/>
                  </a:lnTo>
                  <a:lnTo>
                    <a:pt x="373" y="546"/>
                  </a:lnTo>
                  <a:lnTo>
                    <a:pt x="374" y="549"/>
                  </a:lnTo>
                  <a:lnTo>
                    <a:pt x="374" y="551"/>
                  </a:lnTo>
                  <a:lnTo>
                    <a:pt x="374" y="553"/>
                  </a:lnTo>
                  <a:lnTo>
                    <a:pt x="374" y="555"/>
                  </a:lnTo>
                  <a:lnTo>
                    <a:pt x="378" y="559"/>
                  </a:lnTo>
                  <a:lnTo>
                    <a:pt x="380" y="559"/>
                  </a:lnTo>
                  <a:lnTo>
                    <a:pt x="380" y="559"/>
                  </a:lnTo>
                  <a:lnTo>
                    <a:pt x="382" y="559"/>
                  </a:lnTo>
                  <a:lnTo>
                    <a:pt x="384" y="557"/>
                  </a:lnTo>
                  <a:lnTo>
                    <a:pt x="384" y="557"/>
                  </a:lnTo>
                  <a:lnTo>
                    <a:pt x="384" y="557"/>
                  </a:lnTo>
                  <a:lnTo>
                    <a:pt x="386" y="557"/>
                  </a:lnTo>
                  <a:lnTo>
                    <a:pt x="386" y="555"/>
                  </a:lnTo>
                  <a:lnTo>
                    <a:pt x="386" y="555"/>
                  </a:lnTo>
                  <a:lnTo>
                    <a:pt x="386" y="555"/>
                  </a:lnTo>
                  <a:lnTo>
                    <a:pt x="386" y="555"/>
                  </a:lnTo>
                  <a:lnTo>
                    <a:pt x="386" y="553"/>
                  </a:lnTo>
                  <a:lnTo>
                    <a:pt x="386" y="553"/>
                  </a:lnTo>
                  <a:lnTo>
                    <a:pt x="386" y="551"/>
                  </a:lnTo>
                  <a:lnTo>
                    <a:pt x="386" y="551"/>
                  </a:lnTo>
                  <a:lnTo>
                    <a:pt x="386" y="551"/>
                  </a:lnTo>
                  <a:lnTo>
                    <a:pt x="386" y="547"/>
                  </a:lnTo>
                  <a:lnTo>
                    <a:pt x="386" y="546"/>
                  </a:lnTo>
                  <a:lnTo>
                    <a:pt x="384" y="542"/>
                  </a:lnTo>
                  <a:lnTo>
                    <a:pt x="384" y="542"/>
                  </a:lnTo>
                  <a:lnTo>
                    <a:pt x="382" y="540"/>
                  </a:lnTo>
                  <a:lnTo>
                    <a:pt x="380" y="536"/>
                  </a:lnTo>
                  <a:lnTo>
                    <a:pt x="378" y="534"/>
                  </a:lnTo>
                  <a:lnTo>
                    <a:pt x="378" y="532"/>
                  </a:lnTo>
                  <a:lnTo>
                    <a:pt x="380" y="534"/>
                  </a:lnTo>
                  <a:lnTo>
                    <a:pt x="382" y="536"/>
                  </a:lnTo>
                  <a:lnTo>
                    <a:pt x="382" y="534"/>
                  </a:lnTo>
                  <a:lnTo>
                    <a:pt x="382" y="534"/>
                  </a:lnTo>
                  <a:lnTo>
                    <a:pt x="376" y="530"/>
                  </a:lnTo>
                  <a:lnTo>
                    <a:pt x="374" y="529"/>
                  </a:lnTo>
                  <a:lnTo>
                    <a:pt x="373" y="527"/>
                  </a:lnTo>
                  <a:lnTo>
                    <a:pt x="373" y="525"/>
                  </a:lnTo>
                  <a:lnTo>
                    <a:pt x="373" y="521"/>
                  </a:lnTo>
                  <a:lnTo>
                    <a:pt x="373" y="521"/>
                  </a:lnTo>
                  <a:lnTo>
                    <a:pt x="374" y="521"/>
                  </a:lnTo>
                  <a:lnTo>
                    <a:pt x="374" y="519"/>
                  </a:lnTo>
                  <a:lnTo>
                    <a:pt x="373" y="517"/>
                  </a:lnTo>
                  <a:lnTo>
                    <a:pt x="374" y="515"/>
                  </a:lnTo>
                  <a:lnTo>
                    <a:pt x="374" y="515"/>
                  </a:lnTo>
                  <a:lnTo>
                    <a:pt x="373" y="513"/>
                  </a:lnTo>
                  <a:lnTo>
                    <a:pt x="371" y="510"/>
                  </a:lnTo>
                  <a:lnTo>
                    <a:pt x="369" y="508"/>
                  </a:lnTo>
                  <a:lnTo>
                    <a:pt x="369" y="508"/>
                  </a:lnTo>
                  <a:lnTo>
                    <a:pt x="369" y="508"/>
                  </a:lnTo>
                  <a:lnTo>
                    <a:pt x="367" y="506"/>
                  </a:lnTo>
                  <a:lnTo>
                    <a:pt x="367" y="506"/>
                  </a:lnTo>
                  <a:lnTo>
                    <a:pt x="369" y="506"/>
                  </a:lnTo>
                  <a:lnTo>
                    <a:pt x="371" y="506"/>
                  </a:lnTo>
                  <a:lnTo>
                    <a:pt x="374" y="508"/>
                  </a:lnTo>
                  <a:lnTo>
                    <a:pt x="376" y="506"/>
                  </a:lnTo>
                  <a:lnTo>
                    <a:pt x="376" y="506"/>
                  </a:lnTo>
                  <a:lnTo>
                    <a:pt x="376" y="506"/>
                  </a:lnTo>
                  <a:lnTo>
                    <a:pt x="376" y="506"/>
                  </a:lnTo>
                  <a:lnTo>
                    <a:pt x="378" y="508"/>
                  </a:lnTo>
                  <a:lnTo>
                    <a:pt x="378" y="508"/>
                  </a:lnTo>
                  <a:lnTo>
                    <a:pt x="378" y="508"/>
                  </a:lnTo>
                  <a:lnTo>
                    <a:pt x="378" y="508"/>
                  </a:lnTo>
                  <a:lnTo>
                    <a:pt x="378" y="510"/>
                  </a:lnTo>
                  <a:lnTo>
                    <a:pt x="380" y="510"/>
                  </a:lnTo>
                  <a:lnTo>
                    <a:pt x="380" y="510"/>
                  </a:lnTo>
                  <a:lnTo>
                    <a:pt x="382" y="510"/>
                  </a:lnTo>
                  <a:lnTo>
                    <a:pt x="384" y="512"/>
                  </a:lnTo>
                  <a:lnTo>
                    <a:pt x="384" y="513"/>
                  </a:lnTo>
                  <a:lnTo>
                    <a:pt x="384" y="513"/>
                  </a:lnTo>
                  <a:lnTo>
                    <a:pt x="384" y="513"/>
                  </a:lnTo>
                  <a:lnTo>
                    <a:pt x="382" y="513"/>
                  </a:lnTo>
                  <a:lnTo>
                    <a:pt x="384" y="515"/>
                  </a:lnTo>
                  <a:lnTo>
                    <a:pt x="384" y="515"/>
                  </a:lnTo>
                  <a:lnTo>
                    <a:pt x="386" y="515"/>
                  </a:lnTo>
                  <a:lnTo>
                    <a:pt x="386" y="513"/>
                  </a:lnTo>
                  <a:lnTo>
                    <a:pt x="386" y="515"/>
                  </a:lnTo>
                  <a:lnTo>
                    <a:pt x="390" y="515"/>
                  </a:lnTo>
                  <a:lnTo>
                    <a:pt x="390" y="515"/>
                  </a:lnTo>
                  <a:lnTo>
                    <a:pt x="391" y="517"/>
                  </a:lnTo>
                  <a:lnTo>
                    <a:pt x="391" y="517"/>
                  </a:lnTo>
                  <a:lnTo>
                    <a:pt x="391" y="517"/>
                  </a:lnTo>
                  <a:lnTo>
                    <a:pt x="390" y="517"/>
                  </a:lnTo>
                  <a:lnTo>
                    <a:pt x="391" y="517"/>
                  </a:lnTo>
                  <a:lnTo>
                    <a:pt x="391" y="517"/>
                  </a:lnTo>
                  <a:lnTo>
                    <a:pt x="393" y="519"/>
                  </a:lnTo>
                  <a:lnTo>
                    <a:pt x="395" y="519"/>
                  </a:lnTo>
                  <a:lnTo>
                    <a:pt x="397" y="523"/>
                  </a:lnTo>
                  <a:lnTo>
                    <a:pt x="395" y="527"/>
                  </a:lnTo>
                  <a:lnTo>
                    <a:pt x="395" y="527"/>
                  </a:lnTo>
                  <a:lnTo>
                    <a:pt x="397" y="530"/>
                  </a:lnTo>
                  <a:lnTo>
                    <a:pt x="399" y="530"/>
                  </a:lnTo>
                  <a:lnTo>
                    <a:pt x="399" y="530"/>
                  </a:lnTo>
                  <a:lnTo>
                    <a:pt x="403" y="534"/>
                  </a:lnTo>
                  <a:lnTo>
                    <a:pt x="405" y="534"/>
                  </a:lnTo>
                  <a:lnTo>
                    <a:pt x="407" y="536"/>
                  </a:lnTo>
                  <a:lnTo>
                    <a:pt x="407" y="536"/>
                  </a:lnTo>
                  <a:lnTo>
                    <a:pt x="408" y="536"/>
                  </a:lnTo>
                  <a:lnTo>
                    <a:pt x="408" y="536"/>
                  </a:lnTo>
                  <a:lnTo>
                    <a:pt x="412" y="536"/>
                  </a:lnTo>
                  <a:lnTo>
                    <a:pt x="414" y="540"/>
                  </a:lnTo>
                  <a:lnTo>
                    <a:pt x="416" y="540"/>
                  </a:lnTo>
                  <a:lnTo>
                    <a:pt x="418" y="540"/>
                  </a:lnTo>
                  <a:lnTo>
                    <a:pt x="420" y="542"/>
                  </a:lnTo>
                  <a:lnTo>
                    <a:pt x="420" y="546"/>
                  </a:lnTo>
                  <a:lnTo>
                    <a:pt x="420" y="547"/>
                  </a:lnTo>
                  <a:lnTo>
                    <a:pt x="422" y="549"/>
                  </a:lnTo>
                  <a:lnTo>
                    <a:pt x="422" y="549"/>
                  </a:lnTo>
                  <a:lnTo>
                    <a:pt x="422" y="549"/>
                  </a:lnTo>
                  <a:lnTo>
                    <a:pt x="422" y="551"/>
                  </a:lnTo>
                  <a:lnTo>
                    <a:pt x="424" y="551"/>
                  </a:lnTo>
                  <a:lnTo>
                    <a:pt x="426" y="553"/>
                  </a:lnTo>
                  <a:lnTo>
                    <a:pt x="427" y="555"/>
                  </a:lnTo>
                  <a:lnTo>
                    <a:pt x="427" y="557"/>
                  </a:lnTo>
                  <a:lnTo>
                    <a:pt x="426" y="563"/>
                  </a:lnTo>
                  <a:lnTo>
                    <a:pt x="427" y="566"/>
                  </a:lnTo>
                  <a:lnTo>
                    <a:pt x="426" y="566"/>
                  </a:lnTo>
                  <a:lnTo>
                    <a:pt x="426" y="568"/>
                  </a:lnTo>
                  <a:lnTo>
                    <a:pt x="427" y="568"/>
                  </a:lnTo>
                  <a:lnTo>
                    <a:pt x="427" y="570"/>
                  </a:lnTo>
                  <a:lnTo>
                    <a:pt x="427" y="570"/>
                  </a:lnTo>
                  <a:lnTo>
                    <a:pt x="429" y="570"/>
                  </a:lnTo>
                  <a:lnTo>
                    <a:pt x="431" y="568"/>
                  </a:lnTo>
                  <a:lnTo>
                    <a:pt x="433" y="568"/>
                  </a:lnTo>
                  <a:lnTo>
                    <a:pt x="433" y="568"/>
                  </a:lnTo>
                  <a:lnTo>
                    <a:pt x="435" y="568"/>
                  </a:lnTo>
                  <a:lnTo>
                    <a:pt x="437" y="568"/>
                  </a:lnTo>
                  <a:lnTo>
                    <a:pt x="437" y="570"/>
                  </a:lnTo>
                  <a:lnTo>
                    <a:pt x="439" y="572"/>
                  </a:lnTo>
                  <a:lnTo>
                    <a:pt x="441" y="572"/>
                  </a:lnTo>
                  <a:lnTo>
                    <a:pt x="441" y="574"/>
                  </a:lnTo>
                  <a:lnTo>
                    <a:pt x="441" y="574"/>
                  </a:lnTo>
                  <a:lnTo>
                    <a:pt x="443" y="574"/>
                  </a:lnTo>
                  <a:lnTo>
                    <a:pt x="443" y="574"/>
                  </a:lnTo>
                  <a:lnTo>
                    <a:pt x="443" y="576"/>
                  </a:lnTo>
                  <a:lnTo>
                    <a:pt x="444" y="576"/>
                  </a:lnTo>
                  <a:lnTo>
                    <a:pt x="446" y="576"/>
                  </a:lnTo>
                  <a:lnTo>
                    <a:pt x="448" y="578"/>
                  </a:lnTo>
                  <a:lnTo>
                    <a:pt x="448" y="580"/>
                  </a:lnTo>
                  <a:lnTo>
                    <a:pt x="448" y="580"/>
                  </a:lnTo>
                  <a:lnTo>
                    <a:pt x="450" y="580"/>
                  </a:lnTo>
                  <a:lnTo>
                    <a:pt x="450" y="580"/>
                  </a:lnTo>
                  <a:lnTo>
                    <a:pt x="450" y="580"/>
                  </a:lnTo>
                  <a:lnTo>
                    <a:pt x="450" y="580"/>
                  </a:lnTo>
                  <a:lnTo>
                    <a:pt x="452" y="578"/>
                  </a:lnTo>
                  <a:lnTo>
                    <a:pt x="452" y="578"/>
                  </a:lnTo>
                  <a:lnTo>
                    <a:pt x="452" y="578"/>
                  </a:lnTo>
                  <a:lnTo>
                    <a:pt x="452" y="576"/>
                  </a:lnTo>
                  <a:lnTo>
                    <a:pt x="452" y="576"/>
                  </a:lnTo>
                  <a:lnTo>
                    <a:pt x="454" y="576"/>
                  </a:lnTo>
                  <a:lnTo>
                    <a:pt x="454" y="576"/>
                  </a:lnTo>
                  <a:lnTo>
                    <a:pt x="454" y="576"/>
                  </a:lnTo>
                  <a:lnTo>
                    <a:pt x="454" y="578"/>
                  </a:lnTo>
                  <a:lnTo>
                    <a:pt x="452" y="580"/>
                  </a:lnTo>
                  <a:lnTo>
                    <a:pt x="454" y="582"/>
                  </a:lnTo>
                  <a:lnTo>
                    <a:pt x="454" y="580"/>
                  </a:lnTo>
                  <a:lnTo>
                    <a:pt x="454" y="580"/>
                  </a:lnTo>
                  <a:lnTo>
                    <a:pt x="454" y="580"/>
                  </a:lnTo>
                  <a:lnTo>
                    <a:pt x="454" y="580"/>
                  </a:lnTo>
                  <a:lnTo>
                    <a:pt x="456" y="580"/>
                  </a:lnTo>
                  <a:lnTo>
                    <a:pt x="456" y="580"/>
                  </a:lnTo>
                  <a:lnTo>
                    <a:pt x="456" y="580"/>
                  </a:lnTo>
                  <a:lnTo>
                    <a:pt x="456" y="580"/>
                  </a:lnTo>
                  <a:lnTo>
                    <a:pt x="456" y="580"/>
                  </a:lnTo>
                  <a:lnTo>
                    <a:pt x="456" y="582"/>
                  </a:lnTo>
                  <a:lnTo>
                    <a:pt x="456" y="582"/>
                  </a:lnTo>
                  <a:lnTo>
                    <a:pt x="456" y="582"/>
                  </a:lnTo>
                  <a:lnTo>
                    <a:pt x="456" y="582"/>
                  </a:lnTo>
                  <a:lnTo>
                    <a:pt x="458" y="582"/>
                  </a:lnTo>
                  <a:lnTo>
                    <a:pt x="458" y="582"/>
                  </a:lnTo>
                  <a:lnTo>
                    <a:pt x="458" y="580"/>
                  </a:lnTo>
                  <a:lnTo>
                    <a:pt x="458" y="580"/>
                  </a:lnTo>
                  <a:lnTo>
                    <a:pt x="460" y="580"/>
                  </a:lnTo>
                  <a:lnTo>
                    <a:pt x="460" y="580"/>
                  </a:lnTo>
                  <a:lnTo>
                    <a:pt x="460" y="582"/>
                  </a:lnTo>
                  <a:lnTo>
                    <a:pt x="460" y="582"/>
                  </a:lnTo>
                  <a:lnTo>
                    <a:pt x="461" y="580"/>
                  </a:lnTo>
                  <a:lnTo>
                    <a:pt x="461" y="580"/>
                  </a:lnTo>
                  <a:lnTo>
                    <a:pt x="463" y="580"/>
                  </a:lnTo>
                  <a:lnTo>
                    <a:pt x="465" y="578"/>
                  </a:lnTo>
                  <a:lnTo>
                    <a:pt x="465" y="576"/>
                  </a:lnTo>
                  <a:lnTo>
                    <a:pt x="465" y="576"/>
                  </a:lnTo>
                  <a:lnTo>
                    <a:pt x="467" y="574"/>
                  </a:lnTo>
                  <a:lnTo>
                    <a:pt x="467" y="574"/>
                  </a:lnTo>
                  <a:lnTo>
                    <a:pt x="469" y="574"/>
                  </a:lnTo>
                  <a:lnTo>
                    <a:pt x="471" y="574"/>
                  </a:lnTo>
                  <a:lnTo>
                    <a:pt x="471" y="574"/>
                  </a:lnTo>
                  <a:lnTo>
                    <a:pt x="475" y="574"/>
                  </a:lnTo>
                  <a:lnTo>
                    <a:pt x="477" y="574"/>
                  </a:lnTo>
                  <a:lnTo>
                    <a:pt x="477" y="576"/>
                  </a:lnTo>
                  <a:lnTo>
                    <a:pt x="477" y="578"/>
                  </a:lnTo>
                  <a:lnTo>
                    <a:pt x="475" y="578"/>
                  </a:lnTo>
                  <a:lnTo>
                    <a:pt x="475" y="580"/>
                  </a:lnTo>
                  <a:lnTo>
                    <a:pt x="473" y="580"/>
                  </a:lnTo>
                  <a:lnTo>
                    <a:pt x="473" y="580"/>
                  </a:lnTo>
                  <a:lnTo>
                    <a:pt x="473" y="580"/>
                  </a:lnTo>
                  <a:lnTo>
                    <a:pt x="471" y="580"/>
                  </a:lnTo>
                  <a:lnTo>
                    <a:pt x="471" y="580"/>
                  </a:lnTo>
                  <a:lnTo>
                    <a:pt x="471" y="582"/>
                  </a:lnTo>
                  <a:lnTo>
                    <a:pt x="471" y="582"/>
                  </a:lnTo>
                  <a:lnTo>
                    <a:pt x="471" y="582"/>
                  </a:lnTo>
                  <a:lnTo>
                    <a:pt x="469" y="582"/>
                  </a:lnTo>
                  <a:lnTo>
                    <a:pt x="469" y="582"/>
                  </a:lnTo>
                  <a:lnTo>
                    <a:pt x="469" y="582"/>
                  </a:lnTo>
                  <a:lnTo>
                    <a:pt x="467" y="582"/>
                  </a:lnTo>
                  <a:lnTo>
                    <a:pt x="467" y="582"/>
                  </a:lnTo>
                  <a:lnTo>
                    <a:pt x="467" y="582"/>
                  </a:lnTo>
                  <a:lnTo>
                    <a:pt x="465" y="580"/>
                  </a:lnTo>
                  <a:lnTo>
                    <a:pt x="465" y="580"/>
                  </a:lnTo>
                  <a:lnTo>
                    <a:pt x="465" y="582"/>
                  </a:lnTo>
                  <a:lnTo>
                    <a:pt x="463" y="582"/>
                  </a:lnTo>
                  <a:lnTo>
                    <a:pt x="461" y="583"/>
                  </a:lnTo>
                  <a:lnTo>
                    <a:pt x="460" y="583"/>
                  </a:lnTo>
                  <a:lnTo>
                    <a:pt x="461" y="583"/>
                  </a:lnTo>
                  <a:lnTo>
                    <a:pt x="463" y="583"/>
                  </a:lnTo>
                  <a:lnTo>
                    <a:pt x="463" y="585"/>
                  </a:lnTo>
                  <a:lnTo>
                    <a:pt x="463" y="587"/>
                  </a:lnTo>
                  <a:lnTo>
                    <a:pt x="463" y="587"/>
                  </a:lnTo>
                  <a:lnTo>
                    <a:pt x="463" y="589"/>
                  </a:lnTo>
                  <a:lnTo>
                    <a:pt x="463" y="591"/>
                  </a:lnTo>
                  <a:lnTo>
                    <a:pt x="465" y="593"/>
                  </a:lnTo>
                  <a:lnTo>
                    <a:pt x="465" y="595"/>
                  </a:lnTo>
                  <a:lnTo>
                    <a:pt x="465" y="597"/>
                  </a:lnTo>
                  <a:lnTo>
                    <a:pt x="467" y="597"/>
                  </a:lnTo>
                  <a:lnTo>
                    <a:pt x="469" y="597"/>
                  </a:lnTo>
                  <a:lnTo>
                    <a:pt x="469" y="597"/>
                  </a:lnTo>
                  <a:lnTo>
                    <a:pt x="469" y="597"/>
                  </a:lnTo>
                  <a:lnTo>
                    <a:pt x="469" y="597"/>
                  </a:lnTo>
                  <a:lnTo>
                    <a:pt x="469" y="599"/>
                  </a:lnTo>
                  <a:lnTo>
                    <a:pt x="471" y="601"/>
                  </a:lnTo>
                  <a:lnTo>
                    <a:pt x="473" y="602"/>
                  </a:lnTo>
                  <a:lnTo>
                    <a:pt x="475" y="602"/>
                  </a:lnTo>
                  <a:lnTo>
                    <a:pt x="477" y="602"/>
                  </a:lnTo>
                  <a:lnTo>
                    <a:pt x="479" y="602"/>
                  </a:lnTo>
                  <a:lnTo>
                    <a:pt x="479" y="602"/>
                  </a:lnTo>
                  <a:lnTo>
                    <a:pt x="480" y="602"/>
                  </a:lnTo>
                  <a:lnTo>
                    <a:pt x="480" y="602"/>
                  </a:lnTo>
                  <a:lnTo>
                    <a:pt x="480" y="601"/>
                  </a:lnTo>
                  <a:lnTo>
                    <a:pt x="480" y="601"/>
                  </a:lnTo>
                  <a:lnTo>
                    <a:pt x="480" y="599"/>
                  </a:lnTo>
                  <a:lnTo>
                    <a:pt x="480" y="599"/>
                  </a:lnTo>
                  <a:lnTo>
                    <a:pt x="480" y="599"/>
                  </a:lnTo>
                  <a:lnTo>
                    <a:pt x="480" y="597"/>
                  </a:lnTo>
                  <a:lnTo>
                    <a:pt x="480" y="597"/>
                  </a:lnTo>
                  <a:lnTo>
                    <a:pt x="482" y="595"/>
                  </a:lnTo>
                  <a:lnTo>
                    <a:pt x="482" y="593"/>
                  </a:lnTo>
                  <a:lnTo>
                    <a:pt x="484" y="585"/>
                  </a:lnTo>
                  <a:lnTo>
                    <a:pt x="484" y="583"/>
                  </a:lnTo>
                  <a:lnTo>
                    <a:pt x="484" y="580"/>
                  </a:lnTo>
                  <a:lnTo>
                    <a:pt x="482" y="578"/>
                  </a:lnTo>
                  <a:lnTo>
                    <a:pt x="482" y="578"/>
                  </a:lnTo>
                  <a:lnTo>
                    <a:pt x="482" y="576"/>
                  </a:lnTo>
                  <a:lnTo>
                    <a:pt x="484" y="574"/>
                  </a:lnTo>
                  <a:lnTo>
                    <a:pt x="484" y="572"/>
                  </a:lnTo>
                  <a:lnTo>
                    <a:pt x="484" y="572"/>
                  </a:lnTo>
                  <a:lnTo>
                    <a:pt x="486" y="570"/>
                  </a:lnTo>
                  <a:lnTo>
                    <a:pt x="486" y="570"/>
                  </a:lnTo>
                  <a:lnTo>
                    <a:pt x="486" y="570"/>
                  </a:lnTo>
                  <a:lnTo>
                    <a:pt x="488" y="568"/>
                  </a:lnTo>
                  <a:lnTo>
                    <a:pt x="486" y="568"/>
                  </a:lnTo>
                  <a:lnTo>
                    <a:pt x="486" y="566"/>
                  </a:lnTo>
                  <a:lnTo>
                    <a:pt x="484" y="566"/>
                  </a:lnTo>
                  <a:lnTo>
                    <a:pt x="482" y="566"/>
                  </a:lnTo>
                  <a:lnTo>
                    <a:pt x="482" y="566"/>
                  </a:lnTo>
                  <a:lnTo>
                    <a:pt x="482" y="566"/>
                  </a:lnTo>
                  <a:lnTo>
                    <a:pt x="480" y="570"/>
                  </a:lnTo>
                  <a:lnTo>
                    <a:pt x="480" y="570"/>
                  </a:lnTo>
                  <a:lnTo>
                    <a:pt x="479" y="570"/>
                  </a:lnTo>
                  <a:lnTo>
                    <a:pt x="477" y="568"/>
                  </a:lnTo>
                  <a:lnTo>
                    <a:pt x="477" y="566"/>
                  </a:lnTo>
                  <a:lnTo>
                    <a:pt x="475" y="566"/>
                  </a:lnTo>
                  <a:lnTo>
                    <a:pt x="475" y="565"/>
                  </a:lnTo>
                  <a:lnTo>
                    <a:pt x="473" y="565"/>
                  </a:lnTo>
                  <a:lnTo>
                    <a:pt x="471" y="565"/>
                  </a:lnTo>
                  <a:lnTo>
                    <a:pt x="471" y="565"/>
                  </a:lnTo>
                  <a:lnTo>
                    <a:pt x="471" y="563"/>
                  </a:lnTo>
                  <a:lnTo>
                    <a:pt x="469" y="563"/>
                  </a:lnTo>
                  <a:lnTo>
                    <a:pt x="469" y="563"/>
                  </a:lnTo>
                  <a:lnTo>
                    <a:pt x="469" y="563"/>
                  </a:lnTo>
                  <a:lnTo>
                    <a:pt x="467" y="563"/>
                  </a:lnTo>
                  <a:lnTo>
                    <a:pt x="467" y="561"/>
                  </a:lnTo>
                  <a:lnTo>
                    <a:pt x="467" y="561"/>
                  </a:lnTo>
                  <a:lnTo>
                    <a:pt x="465" y="561"/>
                  </a:lnTo>
                  <a:lnTo>
                    <a:pt x="465" y="563"/>
                  </a:lnTo>
                  <a:lnTo>
                    <a:pt x="465" y="563"/>
                  </a:lnTo>
                  <a:lnTo>
                    <a:pt x="465" y="563"/>
                  </a:lnTo>
                  <a:lnTo>
                    <a:pt x="461" y="566"/>
                  </a:lnTo>
                  <a:lnTo>
                    <a:pt x="461" y="566"/>
                  </a:lnTo>
                  <a:lnTo>
                    <a:pt x="461" y="568"/>
                  </a:lnTo>
                  <a:lnTo>
                    <a:pt x="460" y="568"/>
                  </a:lnTo>
                  <a:lnTo>
                    <a:pt x="460" y="568"/>
                  </a:lnTo>
                  <a:lnTo>
                    <a:pt x="460" y="568"/>
                  </a:lnTo>
                  <a:lnTo>
                    <a:pt x="458" y="566"/>
                  </a:lnTo>
                  <a:lnTo>
                    <a:pt x="458" y="566"/>
                  </a:lnTo>
                  <a:lnTo>
                    <a:pt x="458" y="566"/>
                  </a:lnTo>
                  <a:lnTo>
                    <a:pt x="458" y="566"/>
                  </a:lnTo>
                  <a:lnTo>
                    <a:pt x="458" y="565"/>
                  </a:lnTo>
                  <a:lnTo>
                    <a:pt x="460" y="565"/>
                  </a:lnTo>
                  <a:lnTo>
                    <a:pt x="460" y="565"/>
                  </a:lnTo>
                  <a:lnTo>
                    <a:pt x="458" y="563"/>
                  </a:lnTo>
                  <a:lnTo>
                    <a:pt x="458" y="561"/>
                  </a:lnTo>
                  <a:lnTo>
                    <a:pt x="458" y="561"/>
                  </a:lnTo>
                  <a:lnTo>
                    <a:pt x="458" y="559"/>
                  </a:lnTo>
                  <a:lnTo>
                    <a:pt x="458" y="557"/>
                  </a:lnTo>
                  <a:lnTo>
                    <a:pt x="460" y="555"/>
                  </a:lnTo>
                  <a:lnTo>
                    <a:pt x="460" y="555"/>
                  </a:lnTo>
                  <a:lnTo>
                    <a:pt x="465" y="555"/>
                  </a:lnTo>
                  <a:lnTo>
                    <a:pt x="463" y="555"/>
                  </a:lnTo>
                  <a:lnTo>
                    <a:pt x="463" y="553"/>
                  </a:lnTo>
                  <a:lnTo>
                    <a:pt x="463" y="553"/>
                  </a:lnTo>
                  <a:lnTo>
                    <a:pt x="461" y="555"/>
                  </a:lnTo>
                  <a:lnTo>
                    <a:pt x="461" y="551"/>
                  </a:lnTo>
                  <a:lnTo>
                    <a:pt x="460" y="549"/>
                  </a:lnTo>
                  <a:lnTo>
                    <a:pt x="460" y="549"/>
                  </a:lnTo>
                  <a:lnTo>
                    <a:pt x="458" y="549"/>
                  </a:lnTo>
                  <a:lnTo>
                    <a:pt x="458" y="547"/>
                  </a:lnTo>
                  <a:lnTo>
                    <a:pt x="456" y="546"/>
                  </a:lnTo>
                  <a:lnTo>
                    <a:pt x="456" y="544"/>
                  </a:lnTo>
                  <a:lnTo>
                    <a:pt x="456" y="544"/>
                  </a:lnTo>
                  <a:lnTo>
                    <a:pt x="456" y="544"/>
                  </a:lnTo>
                  <a:lnTo>
                    <a:pt x="456" y="544"/>
                  </a:lnTo>
                  <a:lnTo>
                    <a:pt x="454" y="542"/>
                  </a:lnTo>
                  <a:lnTo>
                    <a:pt x="454" y="542"/>
                  </a:lnTo>
                  <a:lnTo>
                    <a:pt x="452" y="540"/>
                  </a:lnTo>
                  <a:lnTo>
                    <a:pt x="452" y="538"/>
                  </a:lnTo>
                  <a:lnTo>
                    <a:pt x="448" y="536"/>
                  </a:lnTo>
                  <a:lnTo>
                    <a:pt x="446" y="536"/>
                  </a:lnTo>
                  <a:lnTo>
                    <a:pt x="444" y="532"/>
                  </a:lnTo>
                  <a:lnTo>
                    <a:pt x="444" y="532"/>
                  </a:lnTo>
                  <a:lnTo>
                    <a:pt x="444" y="532"/>
                  </a:lnTo>
                  <a:lnTo>
                    <a:pt x="443" y="532"/>
                  </a:lnTo>
                  <a:lnTo>
                    <a:pt x="443" y="532"/>
                  </a:lnTo>
                  <a:lnTo>
                    <a:pt x="443" y="530"/>
                  </a:lnTo>
                  <a:lnTo>
                    <a:pt x="443" y="530"/>
                  </a:lnTo>
                  <a:lnTo>
                    <a:pt x="443" y="530"/>
                  </a:lnTo>
                  <a:lnTo>
                    <a:pt x="443" y="530"/>
                  </a:lnTo>
                  <a:lnTo>
                    <a:pt x="443" y="530"/>
                  </a:lnTo>
                  <a:lnTo>
                    <a:pt x="443" y="530"/>
                  </a:lnTo>
                  <a:lnTo>
                    <a:pt x="443" y="529"/>
                  </a:lnTo>
                  <a:lnTo>
                    <a:pt x="444" y="523"/>
                  </a:lnTo>
                  <a:lnTo>
                    <a:pt x="444" y="521"/>
                  </a:lnTo>
                  <a:lnTo>
                    <a:pt x="446" y="521"/>
                  </a:lnTo>
                  <a:lnTo>
                    <a:pt x="448" y="521"/>
                  </a:lnTo>
                  <a:lnTo>
                    <a:pt x="450" y="523"/>
                  </a:lnTo>
                  <a:lnTo>
                    <a:pt x="450" y="523"/>
                  </a:lnTo>
                  <a:lnTo>
                    <a:pt x="452" y="523"/>
                  </a:lnTo>
                  <a:lnTo>
                    <a:pt x="452" y="521"/>
                  </a:lnTo>
                  <a:lnTo>
                    <a:pt x="454" y="521"/>
                  </a:lnTo>
                  <a:lnTo>
                    <a:pt x="458" y="523"/>
                  </a:lnTo>
                  <a:lnTo>
                    <a:pt x="460" y="523"/>
                  </a:lnTo>
                  <a:lnTo>
                    <a:pt x="461" y="525"/>
                  </a:lnTo>
                  <a:lnTo>
                    <a:pt x="461" y="523"/>
                  </a:lnTo>
                  <a:lnTo>
                    <a:pt x="463" y="523"/>
                  </a:lnTo>
                  <a:lnTo>
                    <a:pt x="463" y="521"/>
                  </a:lnTo>
                  <a:lnTo>
                    <a:pt x="465" y="521"/>
                  </a:lnTo>
                  <a:lnTo>
                    <a:pt x="467" y="521"/>
                  </a:lnTo>
                  <a:lnTo>
                    <a:pt x="469" y="521"/>
                  </a:lnTo>
                  <a:lnTo>
                    <a:pt x="469" y="521"/>
                  </a:lnTo>
                  <a:lnTo>
                    <a:pt x="469" y="521"/>
                  </a:lnTo>
                  <a:lnTo>
                    <a:pt x="469" y="521"/>
                  </a:lnTo>
                  <a:lnTo>
                    <a:pt x="471" y="521"/>
                  </a:lnTo>
                  <a:lnTo>
                    <a:pt x="471" y="521"/>
                  </a:lnTo>
                  <a:lnTo>
                    <a:pt x="471" y="521"/>
                  </a:lnTo>
                  <a:lnTo>
                    <a:pt x="473" y="523"/>
                  </a:lnTo>
                  <a:lnTo>
                    <a:pt x="473" y="521"/>
                  </a:lnTo>
                  <a:lnTo>
                    <a:pt x="473" y="521"/>
                  </a:lnTo>
                  <a:lnTo>
                    <a:pt x="471" y="519"/>
                  </a:lnTo>
                  <a:lnTo>
                    <a:pt x="471" y="517"/>
                  </a:lnTo>
                  <a:lnTo>
                    <a:pt x="469" y="517"/>
                  </a:lnTo>
                  <a:lnTo>
                    <a:pt x="469" y="517"/>
                  </a:lnTo>
                  <a:lnTo>
                    <a:pt x="467" y="517"/>
                  </a:lnTo>
                  <a:lnTo>
                    <a:pt x="467" y="517"/>
                  </a:lnTo>
                  <a:lnTo>
                    <a:pt x="467" y="515"/>
                  </a:lnTo>
                  <a:lnTo>
                    <a:pt x="465" y="515"/>
                  </a:lnTo>
                  <a:lnTo>
                    <a:pt x="465" y="515"/>
                  </a:lnTo>
                  <a:lnTo>
                    <a:pt x="461" y="513"/>
                  </a:lnTo>
                  <a:lnTo>
                    <a:pt x="458" y="512"/>
                  </a:lnTo>
                  <a:lnTo>
                    <a:pt x="456" y="510"/>
                  </a:lnTo>
                  <a:lnTo>
                    <a:pt x="456" y="508"/>
                  </a:lnTo>
                  <a:lnTo>
                    <a:pt x="452" y="510"/>
                  </a:lnTo>
                  <a:lnTo>
                    <a:pt x="448" y="510"/>
                  </a:lnTo>
                  <a:lnTo>
                    <a:pt x="443" y="508"/>
                  </a:lnTo>
                  <a:lnTo>
                    <a:pt x="441" y="508"/>
                  </a:lnTo>
                  <a:lnTo>
                    <a:pt x="441" y="506"/>
                  </a:lnTo>
                  <a:lnTo>
                    <a:pt x="439" y="506"/>
                  </a:lnTo>
                  <a:lnTo>
                    <a:pt x="439" y="506"/>
                  </a:lnTo>
                  <a:lnTo>
                    <a:pt x="437" y="506"/>
                  </a:lnTo>
                  <a:lnTo>
                    <a:pt x="437" y="506"/>
                  </a:lnTo>
                  <a:lnTo>
                    <a:pt x="437" y="508"/>
                  </a:lnTo>
                  <a:lnTo>
                    <a:pt x="435" y="508"/>
                  </a:lnTo>
                  <a:lnTo>
                    <a:pt x="435" y="510"/>
                  </a:lnTo>
                  <a:lnTo>
                    <a:pt x="435" y="510"/>
                  </a:lnTo>
                  <a:lnTo>
                    <a:pt x="435" y="508"/>
                  </a:lnTo>
                  <a:lnTo>
                    <a:pt x="435" y="508"/>
                  </a:lnTo>
                  <a:lnTo>
                    <a:pt x="435" y="506"/>
                  </a:lnTo>
                  <a:lnTo>
                    <a:pt x="435" y="506"/>
                  </a:lnTo>
                  <a:lnTo>
                    <a:pt x="435" y="506"/>
                  </a:lnTo>
                  <a:lnTo>
                    <a:pt x="433" y="504"/>
                  </a:lnTo>
                  <a:lnTo>
                    <a:pt x="433" y="502"/>
                  </a:lnTo>
                  <a:lnTo>
                    <a:pt x="433" y="502"/>
                  </a:lnTo>
                  <a:lnTo>
                    <a:pt x="433" y="502"/>
                  </a:lnTo>
                  <a:lnTo>
                    <a:pt x="433" y="502"/>
                  </a:lnTo>
                  <a:lnTo>
                    <a:pt x="433" y="500"/>
                  </a:lnTo>
                  <a:lnTo>
                    <a:pt x="433" y="500"/>
                  </a:lnTo>
                  <a:lnTo>
                    <a:pt x="433" y="500"/>
                  </a:lnTo>
                  <a:lnTo>
                    <a:pt x="431" y="500"/>
                  </a:lnTo>
                  <a:lnTo>
                    <a:pt x="431" y="502"/>
                  </a:lnTo>
                  <a:lnTo>
                    <a:pt x="431" y="502"/>
                  </a:lnTo>
                  <a:lnTo>
                    <a:pt x="429" y="500"/>
                  </a:lnTo>
                  <a:lnTo>
                    <a:pt x="429" y="500"/>
                  </a:lnTo>
                  <a:lnTo>
                    <a:pt x="431" y="500"/>
                  </a:lnTo>
                  <a:lnTo>
                    <a:pt x="431" y="496"/>
                  </a:lnTo>
                  <a:lnTo>
                    <a:pt x="429" y="496"/>
                  </a:lnTo>
                  <a:lnTo>
                    <a:pt x="429" y="496"/>
                  </a:lnTo>
                  <a:lnTo>
                    <a:pt x="429" y="496"/>
                  </a:lnTo>
                  <a:lnTo>
                    <a:pt x="429" y="496"/>
                  </a:lnTo>
                  <a:lnTo>
                    <a:pt x="429" y="498"/>
                  </a:lnTo>
                  <a:lnTo>
                    <a:pt x="429" y="498"/>
                  </a:lnTo>
                  <a:lnTo>
                    <a:pt x="427" y="498"/>
                  </a:lnTo>
                  <a:lnTo>
                    <a:pt x="427" y="498"/>
                  </a:lnTo>
                  <a:lnTo>
                    <a:pt x="427" y="498"/>
                  </a:lnTo>
                  <a:lnTo>
                    <a:pt x="427" y="498"/>
                  </a:lnTo>
                  <a:lnTo>
                    <a:pt x="426" y="498"/>
                  </a:lnTo>
                  <a:lnTo>
                    <a:pt x="426" y="498"/>
                  </a:lnTo>
                  <a:lnTo>
                    <a:pt x="424" y="498"/>
                  </a:lnTo>
                  <a:lnTo>
                    <a:pt x="426" y="500"/>
                  </a:lnTo>
                  <a:lnTo>
                    <a:pt x="424" y="500"/>
                  </a:lnTo>
                  <a:lnTo>
                    <a:pt x="424" y="500"/>
                  </a:lnTo>
                  <a:lnTo>
                    <a:pt x="424" y="502"/>
                  </a:lnTo>
                  <a:lnTo>
                    <a:pt x="424" y="502"/>
                  </a:lnTo>
                  <a:lnTo>
                    <a:pt x="422" y="502"/>
                  </a:lnTo>
                  <a:lnTo>
                    <a:pt x="422" y="502"/>
                  </a:lnTo>
                  <a:lnTo>
                    <a:pt x="422" y="504"/>
                  </a:lnTo>
                  <a:lnTo>
                    <a:pt x="424" y="506"/>
                  </a:lnTo>
                  <a:lnTo>
                    <a:pt x="426" y="508"/>
                  </a:lnTo>
                  <a:lnTo>
                    <a:pt x="427" y="508"/>
                  </a:lnTo>
                  <a:lnTo>
                    <a:pt x="427" y="508"/>
                  </a:lnTo>
                  <a:lnTo>
                    <a:pt x="427" y="506"/>
                  </a:lnTo>
                  <a:lnTo>
                    <a:pt x="429" y="504"/>
                  </a:lnTo>
                  <a:lnTo>
                    <a:pt x="429" y="504"/>
                  </a:lnTo>
                  <a:lnTo>
                    <a:pt x="429" y="504"/>
                  </a:lnTo>
                  <a:lnTo>
                    <a:pt x="429" y="506"/>
                  </a:lnTo>
                  <a:lnTo>
                    <a:pt x="429" y="506"/>
                  </a:lnTo>
                  <a:lnTo>
                    <a:pt x="429" y="508"/>
                  </a:lnTo>
                  <a:lnTo>
                    <a:pt x="427" y="508"/>
                  </a:lnTo>
                  <a:lnTo>
                    <a:pt x="426" y="510"/>
                  </a:lnTo>
                  <a:lnTo>
                    <a:pt x="426" y="510"/>
                  </a:lnTo>
                  <a:lnTo>
                    <a:pt x="427" y="512"/>
                  </a:lnTo>
                  <a:lnTo>
                    <a:pt x="427" y="513"/>
                  </a:lnTo>
                  <a:lnTo>
                    <a:pt x="427" y="515"/>
                  </a:lnTo>
                  <a:lnTo>
                    <a:pt x="427" y="515"/>
                  </a:lnTo>
                  <a:lnTo>
                    <a:pt x="427" y="515"/>
                  </a:lnTo>
                  <a:lnTo>
                    <a:pt x="427" y="515"/>
                  </a:lnTo>
                  <a:lnTo>
                    <a:pt x="427" y="517"/>
                  </a:lnTo>
                  <a:lnTo>
                    <a:pt x="426" y="519"/>
                  </a:lnTo>
                  <a:lnTo>
                    <a:pt x="424" y="521"/>
                  </a:lnTo>
                  <a:lnTo>
                    <a:pt x="422" y="521"/>
                  </a:lnTo>
                  <a:lnTo>
                    <a:pt x="422" y="521"/>
                  </a:lnTo>
                  <a:lnTo>
                    <a:pt x="418" y="521"/>
                  </a:lnTo>
                  <a:lnTo>
                    <a:pt x="416" y="521"/>
                  </a:lnTo>
                  <a:lnTo>
                    <a:pt x="414" y="521"/>
                  </a:lnTo>
                  <a:lnTo>
                    <a:pt x="414" y="521"/>
                  </a:lnTo>
                  <a:lnTo>
                    <a:pt x="412" y="521"/>
                  </a:lnTo>
                  <a:lnTo>
                    <a:pt x="412" y="519"/>
                  </a:lnTo>
                  <a:lnTo>
                    <a:pt x="410" y="517"/>
                  </a:lnTo>
                  <a:lnTo>
                    <a:pt x="410" y="515"/>
                  </a:lnTo>
                  <a:lnTo>
                    <a:pt x="410" y="512"/>
                  </a:lnTo>
                  <a:lnTo>
                    <a:pt x="410" y="512"/>
                  </a:lnTo>
                  <a:lnTo>
                    <a:pt x="412" y="512"/>
                  </a:lnTo>
                  <a:lnTo>
                    <a:pt x="412" y="512"/>
                  </a:lnTo>
                  <a:lnTo>
                    <a:pt x="412" y="510"/>
                  </a:lnTo>
                  <a:lnTo>
                    <a:pt x="412" y="510"/>
                  </a:lnTo>
                  <a:lnTo>
                    <a:pt x="412" y="510"/>
                  </a:lnTo>
                  <a:lnTo>
                    <a:pt x="412" y="508"/>
                  </a:lnTo>
                  <a:lnTo>
                    <a:pt x="412" y="504"/>
                  </a:lnTo>
                  <a:lnTo>
                    <a:pt x="412" y="504"/>
                  </a:lnTo>
                  <a:lnTo>
                    <a:pt x="412" y="504"/>
                  </a:lnTo>
                  <a:lnTo>
                    <a:pt x="410" y="502"/>
                  </a:lnTo>
                  <a:lnTo>
                    <a:pt x="408" y="500"/>
                  </a:lnTo>
                  <a:lnTo>
                    <a:pt x="408" y="500"/>
                  </a:lnTo>
                  <a:lnTo>
                    <a:pt x="408" y="498"/>
                  </a:lnTo>
                  <a:lnTo>
                    <a:pt x="410" y="498"/>
                  </a:lnTo>
                  <a:lnTo>
                    <a:pt x="410" y="496"/>
                  </a:lnTo>
                  <a:lnTo>
                    <a:pt x="410" y="496"/>
                  </a:lnTo>
                  <a:lnTo>
                    <a:pt x="408" y="494"/>
                  </a:lnTo>
                  <a:lnTo>
                    <a:pt x="408" y="494"/>
                  </a:lnTo>
                  <a:lnTo>
                    <a:pt x="408" y="494"/>
                  </a:lnTo>
                  <a:lnTo>
                    <a:pt x="407" y="494"/>
                  </a:lnTo>
                  <a:lnTo>
                    <a:pt x="405" y="491"/>
                  </a:lnTo>
                  <a:lnTo>
                    <a:pt x="405" y="491"/>
                  </a:lnTo>
                  <a:lnTo>
                    <a:pt x="403" y="489"/>
                  </a:lnTo>
                  <a:lnTo>
                    <a:pt x="403" y="489"/>
                  </a:lnTo>
                  <a:lnTo>
                    <a:pt x="401" y="489"/>
                  </a:lnTo>
                  <a:lnTo>
                    <a:pt x="401" y="489"/>
                  </a:lnTo>
                  <a:lnTo>
                    <a:pt x="401" y="489"/>
                  </a:lnTo>
                  <a:lnTo>
                    <a:pt x="401" y="487"/>
                  </a:lnTo>
                  <a:lnTo>
                    <a:pt x="401" y="487"/>
                  </a:lnTo>
                  <a:lnTo>
                    <a:pt x="401" y="487"/>
                  </a:lnTo>
                  <a:lnTo>
                    <a:pt x="399" y="485"/>
                  </a:lnTo>
                  <a:lnTo>
                    <a:pt x="397" y="483"/>
                  </a:lnTo>
                  <a:lnTo>
                    <a:pt x="395" y="483"/>
                  </a:lnTo>
                  <a:lnTo>
                    <a:pt x="393" y="483"/>
                  </a:lnTo>
                  <a:lnTo>
                    <a:pt x="393" y="483"/>
                  </a:lnTo>
                  <a:lnTo>
                    <a:pt x="393" y="481"/>
                  </a:lnTo>
                  <a:lnTo>
                    <a:pt x="393" y="481"/>
                  </a:lnTo>
                  <a:lnTo>
                    <a:pt x="393" y="481"/>
                  </a:lnTo>
                  <a:lnTo>
                    <a:pt x="393" y="481"/>
                  </a:lnTo>
                  <a:lnTo>
                    <a:pt x="391" y="481"/>
                  </a:lnTo>
                  <a:lnTo>
                    <a:pt x="391" y="479"/>
                  </a:lnTo>
                  <a:lnTo>
                    <a:pt x="391" y="479"/>
                  </a:lnTo>
                  <a:lnTo>
                    <a:pt x="390" y="479"/>
                  </a:lnTo>
                  <a:lnTo>
                    <a:pt x="390" y="481"/>
                  </a:lnTo>
                  <a:lnTo>
                    <a:pt x="388" y="481"/>
                  </a:lnTo>
                  <a:lnTo>
                    <a:pt x="388" y="479"/>
                  </a:lnTo>
                  <a:lnTo>
                    <a:pt x="388" y="479"/>
                  </a:lnTo>
                  <a:lnTo>
                    <a:pt x="386" y="479"/>
                  </a:lnTo>
                  <a:lnTo>
                    <a:pt x="386" y="477"/>
                  </a:lnTo>
                  <a:lnTo>
                    <a:pt x="384" y="479"/>
                  </a:lnTo>
                  <a:lnTo>
                    <a:pt x="386" y="481"/>
                  </a:lnTo>
                  <a:lnTo>
                    <a:pt x="386" y="483"/>
                  </a:lnTo>
                  <a:lnTo>
                    <a:pt x="386" y="481"/>
                  </a:lnTo>
                  <a:lnTo>
                    <a:pt x="384" y="481"/>
                  </a:lnTo>
                  <a:lnTo>
                    <a:pt x="384" y="483"/>
                  </a:lnTo>
                  <a:lnTo>
                    <a:pt x="382" y="483"/>
                  </a:lnTo>
                  <a:lnTo>
                    <a:pt x="382" y="481"/>
                  </a:lnTo>
                  <a:lnTo>
                    <a:pt x="382" y="481"/>
                  </a:lnTo>
                  <a:lnTo>
                    <a:pt x="380" y="481"/>
                  </a:lnTo>
                  <a:lnTo>
                    <a:pt x="380" y="481"/>
                  </a:lnTo>
                  <a:lnTo>
                    <a:pt x="380" y="481"/>
                  </a:lnTo>
                  <a:lnTo>
                    <a:pt x="380" y="479"/>
                  </a:lnTo>
                  <a:lnTo>
                    <a:pt x="378" y="479"/>
                  </a:lnTo>
                  <a:lnTo>
                    <a:pt x="374" y="477"/>
                  </a:lnTo>
                  <a:lnTo>
                    <a:pt x="374" y="479"/>
                  </a:lnTo>
                  <a:lnTo>
                    <a:pt x="374" y="479"/>
                  </a:lnTo>
                  <a:lnTo>
                    <a:pt x="374" y="479"/>
                  </a:lnTo>
                  <a:lnTo>
                    <a:pt x="373" y="479"/>
                  </a:lnTo>
                  <a:lnTo>
                    <a:pt x="373" y="479"/>
                  </a:lnTo>
                  <a:lnTo>
                    <a:pt x="371" y="479"/>
                  </a:lnTo>
                  <a:lnTo>
                    <a:pt x="371" y="479"/>
                  </a:lnTo>
                  <a:lnTo>
                    <a:pt x="369" y="479"/>
                  </a:lnTo>
                  <a:lnTo>
                    <a:pt x="369" y="481"/>
                  </a:lnTo>
                  <a:lnTo>
                    <a:pt x="367" y="479"/>
                  </a:lnTo>
                  <a:lnTo>
                    <a:pt x="367" y="481"/>
                  </a:lnTo>
                  <a:lnTo>
                    <a:pt x="367" y="481"/>
                  </a:lnTo>
                  <a:lnTo>
                    <a:pt x="367" y="483"/>
                  </a:lnTo>
                  <a:lnTo>
                    <a:pt x="365" y="481"/>
                  </a:lnTo>
                  <a:lnTo>
                    <a:pt x="365" y="483"/>
                  </a:lnTo>
                  <a:lnTo>
                    <a:pt x="365" y="485"/>
                  </a:lnTo>
                  <a:lnTo>
                    <a:pt x="365" y="485"/>
                  </a:lnTo>
                  <a:lnTo>
                    <a:pt x="365" y="485"/>
                  </a:lnTo>
                  <a:lnTo>
                    <a:pt x="365" y="487"/>
                  </a:lnTo>
                  <a:lnTo>
                    <a:pt x="365" y="487"/>
                  </a:lnTo>
                  <a:lnTo>
                    <a:pt x="363" y="487"/>
                  </a:lnTo>
                  <a:lnTo>
                    <a:pt x="363" y="487"/>
                  </a:lnTo>
                  <a:lnTo>
                    <a:pt x="363" y="487"/>
                  </a:lnTo>
                  <a:lnTo>
                    <a:pt x="363" y="489"/>
                  </a:lnTo>
                  <a:lnTo>
                    <a:pt x="363" y="489"/>
                  </a:lnTo>
                  <a:lnTo>
                    <a:pt x="363" y="489"/>
                  </a:lnTo>
                  <a:lnTo>
                    <a:pt x="363" y="489"/>
                  </a:lnTo>
                  <a:lnTo>
                    <a:pt x="363" y="489"/>
                  </a:lnTo>
                  <a:lnTo>
                    <a:pt x="361" y="489"/>
                  </a:lnTo>
                  <a:lnTo>
                    <a:pt x="361" y="489"/>
                  </a:lnTo>
                  <a:lnTo>
                    <a:pt x="361" y="491"/>
                  </a:lnTo>
                  <a:lnTo>
                    <a:pt x="363" y="491"/>
                  </a:lnTo>
                  <a:lnTo>
                    <a:pt x="363" y="493"/>
                  </a:lnTo>
                  <a:lnTo>
                    <a:pt x="363" y="493"/>
                  </a:lnTo>
                  <a:lnTo>
                    <a:pt x="361" y="494"/>
                  </a:lnTo>
                  <a:lnTo>
                    <a:pt x="361" y="496"/>
                  </a:lnTo>
                  <a:lnTo>
                    <a:pt x="359" y="496"/>
                  </a:lnTo>
                  <a:lnTo>
                    <a:pt x="359" y="494"/>
                  </a:lnTo>
                  <a:lnTo>
                    <a:pt x="359" y="493"/>
                  </a:lnTo>
                  <a:lnTo>
                    <a:pt x="359" y="493"/>
                  </a:lnTo>
                  <a:lnTo>
                    <a:pt x="359" y="493"/>
                  </a:lnTo>
                  <a:lnTo>
                    <a:pt x="359" y="493"/>
                  </a:lnTo>
                  <a:lnTo>
                    <a:pt x="359" y="494"/>
                  </a:lnTo>
                  <a:lnTo>
                    <a:pt x="359" y="494"/>
                  </a:lnTo>
                  <a:lnTo>
                    <a:pt x="357" y="493"/>
                  </a:lnTo>
                  <a:lnTo>
                    <a:pt x="357" y="493"/>
                  </a:lnTo>
                  <a:lnTo>
                    <a:pt x="357" y="493"/>
                  </a:lnTo>
                  <a:lnTo>
                    <a:pt x="357" y="493"/>
                  </a:lnTo>
                  <a:lnTo>
                    <a:pt x="357" y="491"/>
                  </a:lnTo>
                  <a:lnTo>
                    <a:pt x="357" y="491"/>
                  </a:lnTo>
                  <a:lnTo>
                    <a:pt x="357" y="489"/>
                  </a:lnTo>
                  <a:lnTo>
                    <a:pt x="357" y="489"/>
                  </a:lnTo>
                  <a:lnTo>
                    <a:pt x="357" y="487"/>
                  </a:lnTo>
                  <a:lnTo>
                    <a:pt x="357" y="485"/>
                  </a:lnTo>
                  <a:lnTo>
                    <a:pt x="357" y="485"/>
                  </a:lnTo>
                  <a:lnTo>
                    <a:pt x="355" y="487"/>
                  </a:lnTo>
                  <a:lnTo>
                    <a:pt x="355" y="487"/>
                  </a:lnTo>
                  <a:lnTo>
                    <a:pt x="355" y="489"/>
                  </a:lnTo>
                  <a:lnTo>
                    <a:pt x="355" y="489"/>
                  </a:lnTo>
                  <a:lnTo>
                    <a:pt x="354" y="491"/>
                  </a:lnTo>
                  <a:lnTo>
                    <a:pt x="352" y="491"/>
                  </a:lnTo>
                  <a:lnTo>
                    <a:pt x="352" y="493"/>
                  </a:lnTo>
                  <a:lnTo>
                    <a:pt x="352" y="493"/>
                  </a:lnTo>
                  <a:lnTo>
                    <a:pt x="352" y="493"/>
                  </a:lnTo>
                  <a:lnTo>
                    <a:pt x="352" y="491"/>
                  </a:lnTo>
                  <a:lnTo>
                    <a:pt x="350" y="491"/>
                  </a:lnTo>
                  <a:lnTo>
                    <a:pt x="352" y="493"/>
                  </a:lnTo>
                  <a:lnTo>
                    <a:pt x="352" y="494"/>
                  </a:lnTo>
                  <a:lnTo>
                    <a:pt x="354" y="496"/>
                  </a:lnTo>
                  <a:lnTo>
                    <a:pt x="355" y="496"/>
                  </a:lnTo>
                  <a:lnTo>
                    <a:pt x="357" y="498"/>
                  </a:lnTo>
                  <a:lnTo>
                    <a:pt x="359" y="500"/>
                  </a:lnTo>
                  <a:lnTo>
                    <a:pt x="361" y="502"/>
                  </a:lnTo>
                  <a:lnTo>
                    <a:pt x="361" y="502"/>
                  </a:lnTo>
                  <a:lnTo>
                    <a:pt x="359" y="502"/>
                  </a:lnTo>
                  <a:lnTo>
                    <a:pt x="359" y="502"/>
                  </a:lnTo>
                  <a:lnTo>
                    <a:pt x="359" y="504"/>
                  </a:lnTo>
                  <a:lnTo>
                    <a:pt x="359" y="504"/>
                  </a:lnTo>
                  <a:lnTo>
                    <a:pt x="359" y="504"/>
                  </a:lnTo>
                  <a:lnTo>
                    <a:pt x="354" y="502"/>
                  </a:lnTo>
                  <a:lnTo>
                    <a:pt x="352" y="504"/>
                  </a:lnTo>
                  <a:lnTo>
                    <a:pt x="354" y="506"/>
                  </a:lnTo>
                  <a:lnTo>
                    <a:pt x="355" y="508"/>
                  </a:lnTo>
                  <a:lnTo>
                    <a:pt x="355" y="510"/>
                  </a:lnTo>
                  <a:lnTo>
                    <a:pt x="346" y="506"/>
                  </a:lnTo>
                  <a:lnTo>
                    <a:pt x="335" y="502"/>
                  </a:lnTo>
                  <a:lnTo>
                    <a:pt x="335" y="502"/>
                  </a:lnTo>
                  <a:lnTo>
                    <a:pt x="329" y="496"/>
                  </a:lnTo>
                  <a:lnTo>
                    <a:pt x="325" y="494"/>
                  </a:lnTo>
                  <a:lnTo>
                    <a:pt x="321" y="491"/>
                  </a:lnTo>
                  <a:lnTo>
                    <a:pt x="321" y="489"/>
                  </a:lnTo>
                  <a:lnTo>
                    <a:pt x="321" y="489"/>
                  </a:lnTo>
                  <a:lnTo>
                    <a:pt x="321" y="489"/>
                  </a:lnTo>
                  <a:lnTo>
                    <a:pt x="323" y="487"/>
                  </a:lnTo>
                  <a:lnTo>
                    <a:pt x="323" y="487"/>
                  </a:lnTo>
                  <a:lnTo>
                    <a:pt x="323" y="485"/>
                  </a:lnTo>
                  <a:lnTo>
                    <a:pt x="323" y="485"/>
                  </a:lnTo>
                  <a:lnTo>
                    <a:pt x="321" y="483"/>
                  </a:lnTo>
                  <a:lnTo>
                    <a:pt x="321" y="483"/>
                  </a:lnTo>
                  <a:lnTo>
                    <a:pt x="321" y="481"/>
                  </a:lnTo>
                  <a:lnTo>
                    <a:pt x="321" y="479"/>
                  </a:lnTo>
                  <a:lnTo>
                    <a:pt x="321" y="479"/>
                  </a:lnTo>
                  <a:lnTo>
                    <a:pt x="318" y="476"/>
                  </a:lnTo>
                  <a:lnTo>
                    <a:pt x="318" y="476"/>
                  </a:lnTo>
                  <a:lnTo>
                    <a:pt x="318" y="474"/>
                  </a:lnTo>
                  <a:lnTo>
                    <a:pt x="316" y="472"/>
                  </a:lnTo>
                  <a:lnTo>
                    <a:pt x="316" y="468"/>
                  </a:lnTo>
                  <a:lnTo>
                    <a:pt x="314" y="460"/>
                  </a:lnTo>
                  <a:lnTo>
                    <a:pt x="314" y="459"/>
                  </a:lnTo>
                  <a:lnTo>
                    <a:pt x="314" y="457"/>
                  </a:lnTo>
                  <a:lnTo>
                    <a:pt x="314" y="455"/>
                  </a:lnTo>
                  <a:lnTo>
                    <a:pt x="314" y="455"/>
                  </a:lnTo>
                  <a:lnTo>
                    <a:pt x="316" y="453"/>
                  </a:lnTo>
                  <a:lnTo>
                    <a:pt x="318" y="453"/>
                  </a:lnTo>
                  <a:lnTo>
                    <a:pt x="320" y="453"/>
                  </a:lnTo>
                  <a:lnTo>
                    <a:pt x="321" y="453"/>
                  </a:lnTo>
                  <a:lnTo>
                    <a:pt x="321" y="453"/>
                  </a:lnTo>
                  <a:lnTo>
                    <a:pt x="320" y="451"/>
                  </a:lnTo>
                  <a:lnTo>
                    <a:pt x="316" y="447"/>
                  </a:lnTo>
                  <a:lnTo>
                    <a:pt x="316" y="447"/>
                  </a:lnTo>
                  <a:lnTo>
                    <a:pt x="316" y="447"/>
                  </a:lnTo>
                  <a:lnTo>
                    <a:pt x="312" y="443"/>
                  </a:lnTo>
                  <a:lnTo>
                    <a:pt x="312" y="443"/>
                  </a:lnTo>
                  <a:lnTo>
                    <a:pt x="314" y="441"/>
                  </a:lnTo>
                  <a:lnTo>
                    <a:pt x="314" y="441"/>
                  </a:lnTo>
                  <a:lnTo>
                    <a:pt x="312" y="440"/>
                  </a:lnTo>
                  <a:lnTo>
                    <a:pt x="312" y="440"/>
                  </a:lnTo>
                  <a:lnTo>
                    <a:pt x="310" y="438"/>
                  </a:lnTo>
                  <a:lnTo>
                    <a:pt x="310" y="436"/>
                  </a:lnTo>
                  <a:lnTo>
                    <a:pt x="310" y="434"/>
                  </a:lnTo>
                  <a:lnTo>
                    <a:pt x="308" y="430"/>
                  </a:lnTo>
                  <a:lnTo>
                    <a:pt x="306" y="430"/>
                  </a:lnTo>
                  <a:lnTo>
                    <a:pt x="306" y="428"/>
                  </a:lnTo>
                  <a:lnTo>
                    <a:pt x="304" y="423"/>
                  </a:lnTo>
                  <a:lnTo>
                    <a:pt x="304" y="421"/>
                  </a:lnTo>
                  <a:lnTo>
                    <a:pt x="304" y="419"/>
                  </a:lnTo>
                  <a:lnTo>
                    <a:pt x="302" y="419"/>
                  </a:lnTo>
                  <a:lnTo>
                    <a:pt x="301" y="417"/>
                  </a:lnTo>
                  <a:lnTo>
                    <a:pt x="299" y="415"/>
                  </a:lnTo>
                  <a:lnTo>
                    <a:pt x="297" y="411"/>
                  </a:lnTo>
                  <a:lnTo>
                    <a:pt x="299" y="409"/>
                  </a:lnTo>
                  <a:lnTo>
                    <a:pt x="299" y="407"/>
                  </a:lnTo>
                  <a:lnTo>
                    <a:pt x="299" y="407"/>
                  </a:lnTo>
                  <a:lnTo>
                    <a:pt x="299" y="407"/>
                  </a:lnTo>
                  <a:lnTo>
                    <a:pt x="301" y="407"/>
                  </a:lnTo>
                  <a:lnTo>
                    <a:pt x="302" y="404"/>
                  </a:lnTo>
                  <a:lnTo>
                    <a:pt x="304" y="404"/>
                  </a:lnTo>
                  <a:lnTo>
                    <a:pt x="304" y="402"/>
                  </a:lnTo>
                  <a:lnTo>
                    <a:pt x="304" y="398"/>
                  </a:lnTo>
                  <a:lnTo>
                    <a:pt x="306" y="396"/>
                  </a:lnTo>
                  <a:lnTo>
                    <a:pt x="308" y="392"/>
                  </a:lnTo>
                  <a:lnTo>
                    <a:pt x="310" y="392"/>
                  </a:lnTo>
                  <a:lnTo>
                    <a:pt x="310" y="390"/>
                  </a:lnTo>
                  <a:lnTo>
                    <a:pt x="310" y="390"/>
                  </a:lnTo>
                  <a:lnTo>
                    <a:pt x="312" y="388"/>
                  </a:lnTo>
                  <a:lnTo>
                    <a:pt x="314" y="387"/>
                  </a:lnTo>
                  <a:lnTo>
                    <a:pt x="314" y="387"/>
                  </a:lnTo>
                  <a:lnTo>
                    <a:pt x="314" y="387"/>
                  </a:lnTo>
                  <a:lnTo>
                    <a:pt x="312" y="387"/>
                  </a:lnTo>
                  <a:lnTo>
                    <a:pt x="316" y="383"/>
                  </a:lnTo>
                  <a:lnTo>
                    <a:pt x="316" y="383"/>
                  </a:lnTo>
                  <a:lnTo>
                    <a:pt x="314" y="381"/>
                  </a:lnTo>
                  <a:lnTo>
                    <a:pt x="314" y="381"/>
                  </a:lnTo>
                  <a:lnTo>
                    <a:pt x="312" y="381"/>
                  </a:lnTo>
                  <a:lnTo>
                    <a:pt x="310" y="379"/>
                  </a:lnTo>
                  <a:lnTo>
                    <a:pt x="310" y="377"/>
                  </a:lnTo>
                  <a:lnTo>
                    <a:pt x="310" y="375"/>
                  </a:lnTo>
                  <a:lnTo>
                    <a:pt x="310" y="373"/>
                  </a:lnTo>
                  <a:lnTo>
                    <a:pt x="310" y="371"/>
                  </a:lnTo>
                  <a:lnTo>
                    <a:pt x="310" y="370"/>
                  </a:lnTo>
                  <a:lnTo>
                    <a:pt x="310" y="368"/>
                  </a:lnTo>
                  <a:lnTo>
                    <a:pt x="312" y="368"/>
                  </a:lnTo>
                  <a:lnTo>
                    <a:pt x="316" y="366"/>
                  </a:lnTo>
                  <a:lnTo>
                    <a:pt x="318" y="364"/>
                  </a:lnTo>
                  <a:lnTo>
                    <a:pt x="318" y="362"/>
                  </a:lnTo>
                  <a:lnTo>
                    <a:pt x="323" y="358"/>
                  </a:lnTo>
                  <a:lnTo>
                    <a:pt x="323" y="358"/>
                  </a:lnTo>
                  <a:lnTo>
                    <a:pt x="323" y="358"/>
                  </a:lnTo>
                  <a:lnTo>
                    <a:pt x="325" y="358"/>
                  </a:lnTo>
                  <a:lnTo>
                    <a:pt x="325" y="358"/>
                  </a:lnTo>
                  <a:lnTo>
                    <a:pt x="325" y="358"/>
                  </a:lnTo>
                  <a:lnTo>
                    <a:pt x="327" y="358"/>
                  </a:lnTo>
                  <a:lnTo>
                    <a:pt x="329" y="356"/>
                  </a:lnTo>
                  <a:lnTo>
                    <a:pt x="329" y="356"/>
                  </a:lnTo>
                  <a:lnTo>
                    <a:pt x="331" y="354"/>
                  </a:lnTo>
                  <a:lnTo>
                    <a:pt x="333" y="354"/>
                  </a:lnTo>
                  <a:lnTo>
                    <a:pt x="335" y="354"/>
                  </a:lnTo>
                  <a:lnTo>
                    <a:pt x="337" y="354"/>
                  </a:lnTo>
                  <a:lnTo>
                    <a:pt x="340" y="352"/>
                  </a:lnTo>
                  <a:lnTo>
                    <a:pt x="342" y="351"/>
                  </a:lnTo>
                  <a:lnTo>
                    <a:pt x="344" y="351"/>
                  </a:lnTo>
                  <a:lnTo>
                    <a:pt x="344" y="349"/>
                  </a:lnTo>
                  <a:lnTo>
                    <a:pt x="344" y="349"/>
                  </a:lnTo>
                  <a:lnTo>
                    <a:pt x="344" y="347"/>
                  </a:lnTo>
                  <a:lnTo>
                    <a:pt x="346" y="345"/>
                  </a:lnTo>
                  <a:lnTo>
                    <a:pt x="346" y="345"/>
                  </a:lnTo>
                  <a:lnTo>
                    <a:pt x="348" y="345"/>
                  </a:lnTo>
                  <a:lnTo>
                    <a:pt x="350" y="347"/>
                  </a:lnTo>
                  <a:lnTo>
                    <a:pt x="348" y="349"/>
                  </a:lnTo>
                  <a:lnTo>
                    <a:pt x="346" y="349"/>
                  </a:lnTo>
                  <a:lnTo>
                    <a:pt x="346" y="351"/>
                  </a:lnTo>
                  <a:lnTo>
                    <a:pt x="346" y="352"/>
                  </a:lnTo>
                  <a:lnTo>
                    <a:pt x="344" y="352"/>
                  </a:lnTo>
                  <a:lnTo>
                    <a:pt x="342" y="356"/>
                  </a:lnTo>
                  <a:lnTo>
                    <a:pt x="340" y="356"/>
                  </a:lnTo>
                  <a:lnTo>
                    <a:pt x="340" y="358"/>
                  </a:lnTo>
                  <a:lnTo>
                    <a:pt x="340" y="358"/>
                  </a:lnTo>
                  <a:lnTo>
                    <a:pt x="338" y="360"/>
                  </a:lnTo>
                  <a:lnTo>
                    <a:pt x="338" y="362"/>
                  </a:lnTo>
                  <a:lnTo>
                    <a:pt x="340" y="360"/>
                  </a:lnTo>
                  <a:lnTo>
                    <a:pt x="344" y="358"/>
                  </a:lnTo>
                  <a:lnTo>
                    <a:pt x="344" y="356"/>
                  </a:lnTo>
                  <a:lnTo>
                    <a:pt x="344" y="356"/>
                  </a:lnTo>
                  <a:lnTo>
                    <a:pt x="344" y="356"/>
                  </a:lnTo>
                  <a:lnTo>
                    <a:pt x="344" y="356"/>
                  </a:lnTo>
                  <a:lnTo>
                    <a:pt x="344" y="354"/>
                  </a:lnTo>
                  <a:lnTo>
                    <a:pt x="344" y="354"/>
                  </a:lnTo>
                  <a:lnTo>
                    <a:pt x="344" y="354"/>
                  </a:lnTo>
                  <a:lnTo>
                    <a:pt x="346" y="354"/>
                  </a:lnTo>
                  <a:lnTo>
                    <a:pt x="348" y="352"/>
                  </a:lnTo>
                  <a:lnTo>
                    <a:pt x="350" y="351"/>
                  </a:lnTo>
                  <a:lnTo>
                    <a:pt x="352" y="347"/>
                  </a:lnTo>
                  <a:lnTo>
                    <a:pt x="352" y="347"/>
                  </a:lnTo>
                  <a:lnTo>
                    <a:pt x="354" y="347"/>
                  </a:lnTo>
                  <a:lnTo>
                    <a:pt x="354" y="347"/>
                  </a:lnTo>
                  <a:lnTo>
                    <a:pt x="354" y="347"/>
                  </a:lnTo>
                  <a:lnTo>
                    <a:pt x="354" y="345"/>
                  </a:lnTo>
                  <a:lnTo>
                    <a:pt x="354" y="345"/>
                  </a:lnTo>
                  <a:lnTo>
                    <a:pt x="355" y="343"/>
                  </a:lnTo>
                  <a:lnTo>
                    <a:pt x="355" y="341"/>
                  </a:lnTo>
                  <a:lnTo>
                    <a:pt x="354" y="343"/>
                  </a:lnTo>
                  <a:lnTo>
                    <a:pt x="354" y="343"/>
                  </a:lnTo>
                  <a:lnTo>
                    <a:pt x="352" y="341"/>
                  </a:lnTo>
                  <a:lnTo>
                    <a:pt x="355" y="337"/>
                  </a:lnTo>
                  <a:lnTo>
                    <a:pt x="355" y="335"/>
                  </a:lnTo>
                  <a:lnTo>
                    <a:pt x="355" y="335"/>
                  </a:lnTo>
                  <a:lnTo>
                    <a:pt x="355" y="335"/>
                  </a:lnTo>
                  <a:lnTo>
                    <a:pt x="354" y="335"/>
                  </a:lnTo>
                  <a:lnTo>
                    <a:pt x="354" y="334"/>
                  </a:lnTo>
                  <a:lnTo>
                    <a:pt x="354" y="334"/>
                  </a:lnTo>
                  <a:lnTo>
                    <a:pt x="354" y="332"/>
                  </a:lnTo>
                  <a:lnTo>
                    <a:pt x="355" y="332"/>
                  </a:lnTo>
                  <a:lnTo>
                    <a:pt x="355" y="332"/>
                  </a:lnTo>
                  <a:lnTo>
                    <a:pt x="355" y="330"/>
                  </a:lnTo>
                  <a:lnTo>
                    <a:pt x="355" y="330"/>
                  </a:lnTo>
                  <a:lnTo>
                    <a:pt x="355" y="328"/>
                  </a:lnTo>
                  <a:lnTo>
                    <a:pt x="357" y="328"/>
                  </a:lnTo>
                  <a:lnTo>
                    <a:pt x="359" y="326"/>
                  </a:lnTo>
                  <a:lnTo>
                    <a:pt x="359" y="324"/>
                  </a:lnTo>
                  <a:lnTo>
                    <a:pt x="361" y="320"/>
                  </a:lnTo>
                  <a:lnTo>
                    <a:pt x="363" y="320"/>
                  </a:lnTo>
                  <a:lnTo>
                    <a:pt x="363" y="318"/>
                  </a:lnTo>
                  <a:lnTo>
                    <a:pt x="365" y="317"/>
                  </a:lnTo>
                  <a:lnTo>
                    <a:pt x="365" y="315"/>
                  </a:lnTo>
                  <a:lnTo>
                    <a:pt x="369" y="309"/>
                  </a:lnTo>
                  <a:lnTo>
                    <a:pt x="371" y="303"/>
                  </a:lnTo>
                  <a:lnTo>
                    <a:pt x="371" y="301"/>
                  </a:lnTo>
                  <a:lnTo>
                    <a:pt x="371" y="299"/>
                  </a:lnTo>
                  <a:lnTo>
                    <a:pt x="371" y="294"/>
                  </a:lnTo>
                  <a:lnTo>
                    <a:pt x="373" y="292"/>
                  </a:lnTo>
                  <a:lnTo>
                    <a:pt x="373" y="292"/>
                  </a:lnTo>
                  <a:lnTo>
                    <a:pt x="373" y="292"/>
                  </a:lnTo>
                  <a:lnTo>
                    <a:pt x="373" y="292"/>
                  </a:lnTo>
                  <a:lnTo>
                    <a:pt x="374" y="290"/>
                  </a:lnTo>
                  <a:lnTo>
                    <a:pt x="374" y="290"/>
                  </a:lnTo>
                  <a:lnTo>
                    <a:pt x="374" y="288"/>
                  </a:lnTo>
                  <a:lnTo>
                    <a:pt x="374" y="288"/>
                  </a:lnTo>
                  <a:lnTo>
                    <a:pt x="374" y="286"/>
                  </a:lnTo>
                  <a:lnTo>
                    <a:pt x="374" y="284"/>
                  </a:lnTo>
                  <a:lnTo>
                    <a:pt x="373" y="284"/>
                  </a:lnTo>
                  <a:lnTo>
                    <a:pt x="373" y="284"/>
                  </a:lnTo>
                  <a:lnTo>
                    <a:pt x="373" y="284"/>
                  </a:lnTo>
                  <a:lnTo>
                    <a:pt x="371" y="284"/>
                  </a:lnTo>
                  <a:lnTo>
                    <a:pt x="371" y="284"/>
                  </a:lnTo>
                  <a:lnTo>
                    <a:pt x="371" y="286"/>
                  </a:lnTo>
                  <a:lnTo>
                    <a:pt x="371" y="286"/>
                  </a:lnTo>
                  <a:lnTo>
                    <a:pt x="369" y="284"/>
                  </a:lnTo>
                  <a:lnTo>
                    <a:pt x="367" y="284"/>
                  </a:lnTo>
                  <a:lnTo>
                    <a:pt x="367" y="282"/>
                  </a:lnTo>
                  <a:lnTo>
                    <a:pt x="367" y="281"/>
                  </a:lnTo>
                  <a:lnTo>
                    <a:pt x="369" y="279"/>
                  </a:lnTo>
                  <a:lnTo>
                    <a:pt x="369" y="279"/>
                  </a:lnTo>
                  <a:lnTo>
                    <a:pt x="369" y="277"/>
                  </a:lnTo>
                  <a:lnTo>
                    <a:pt x="367" y="275"/>
                  </a:lnTo>
                  <a:lnTo>
                    <a:pt x="367" y="275"/>
                  </a:lnTo>
                  <a:lnTo>
                    <a:pt x="367" y="273"/>
                  </a:lnTo>
                  <a:lnTo>
                    <a:pt x="369" y="275"/>
                  </a:lnTo>
                  <a:lnTo>
                    <a:pt x="369" y="275"/>
                  </a:lnTo>
                  <a:lnTo>
                    <a:pt x="369" y="273"/>
                  </a:lnTo>
                  <a:lnTo>
                    <a:pt x="367" y="271"/>
                  </a:lnTo>
                  <a:lnTo>
                    <a:pt x="367" y="271"/>
                  </a:lnTo>
                  <a:lnTo>
                    <a:pt x="367" y="273"/>
                  </a:lnTo>
                  <a:lnTo>
                    <a:pt x="365" y="271"/>
                  </a:lnTo>
                  <a:lnTo>
                    <a:pt x="365" y="269"/>
                  </a:lnTo>
                  <a:lnTo>
                    <a:pt x="365" y="269"/>
                  </a:lnTo>
                  <a:lnTo>
                    <a:pt x="363" y="269"/>
                  </a:lnTo>
                  <a:lnTo>
                    <a:pt x="361" y="269"/>
                  </a:lnTo>
                  <a:lnTo>
                    <a:pt x="361" y="269"/>
                  </a:lnTo>
                  <a:lnTo>
                    <a:pt x="359" y="269"/>
                  </a:lnTo>
                  <a:lnTo>
                    <a:pt x="359" y="269"/>
                  </a:lnTo>
                  <a:lnTo>
                    <a:pt x="357" y="269"/>
                  </a:lnTo>
                  <a:lnTo>
                    <a:pt x="357" y="269"/>
                  </a:lnTo>
                  <a:lnTo>
                    <a:pt x="357" y="269"/>
                  </a:lnTo>
                  <a:lnTo>
                    <a:pt x="357" y="269"/>
                  </a:lnTo>
                  <a:lnTo>
                    <a:pt x="355" y="269"/>
                  </a:lnTo>
                  <a:lnTo>
                    <a:pt x="355" y="267"/>
                  </a:lnTo>
                  <a:lnTo>
                    <a:pt x="355" y="265"/>
                  </a:lnTo>
                  <a:lnTo>
                    <a:pt x="355" y="265"/>
                  </a:lnTo>
                  <a:lnTo>
                    <a:pt x="355" y="263"/>
                  </a:lnTo>
                  <a:lnTo>
                    <a:pt x="355" y="262"/>
                  </a:lnTo>
                  <a:lnTo>
                    <a:pt x="354" y="260"/>
                  </a:lnTo>
                  <a:lnTo>
                    <a:pt x="354" y="260"/>
                  </a:lnTo>
                  <a:lnTo>
                    <a:pt x="352" y="258"/>
                  </a:lnTo>
                  <a:lnTo>
                    <a:pt x="350" y="252"/>
                  </a:lnTo>
                  <a:lnTo>
                    <a:pt x="350" y="250"/>
                  </a:lnTo>
                  <a:lnTo>
                    <a:pt x="350" y="245"/>
                  </a:lnTo>
                  <a:lnTo>
                    <a:pt x="350" y="243"/>
                  </a:lnTo>
                  <a:lnTo>
                    <a:pt x="350" y="243"/>
                  </a:lnTo>
                  <a:lnTo>
                    <a:pt x="348" y="243"/>
                  </a:lnTo>
                  <a:lnTo>
                    <a:pt x="348" y="241"/>
                  </a:lnTo>
                  <a:lnTo>
                    <a:pt x="350" y="241"/>
                  </a:lnTo>
                  <a:lnTo>
                    <a:pt x="350" y="241"/>
                  </a:lnTo>
                  <a:lnTo>
                    <a:pt x="350" y="239"/>
                  </a:lnTo>
                  <a:lnTo>
                    <a:pt x="350" y="237"/>
                  </a:lnTo>
                  <a:lnTo>
                    <a:pt x="352" y="224"/>
                  </a:lnTo>
                  <a:lnTo>
                    <a:pt x="352" y="224"/>
                  </a:lnTo>
                  <a:lnTo>
                    <a:pt x="352" y="222"/>
                  </a:lnTo>
                  <a:lnTo>
                    <a:pt x="352" y="218"/>
                  </a:lnTo>
                  <a:lnTo>
                    <a:pt x="352" y="218"/>
                  </a:lnTo>
                  <a:lnTo>
                    <a:pt x="352" y="218"/>
                  </a:lnTo>
                  <a:lnTo>
                    <a:pt x="352" y="218"/>
                  </a:lnTo>
                  <a:lnTo>
                    <a:pt x="352" y="216"/>
                  </a:lnTo>
                  <a:lnTo>
                    <a:pt x="352" y="216"/>
                  </a:lnTo>
                  <a:lnTo>
                    <a:pt x="352" y="214"/>
                  </a:lnTo>
                  <a:lnTo>
                    <a:pt x="354" y="212"/>
                  </a:lnTo>
                  <a:lnTo>
                    <a:pt x="355" y="210"/>
                  </a:lnTo>
                  <a:lnTo>
                    <a:pt x="357" y="210"/>
                  </a:lnTo>
                  <a:lnTo>
                    <a:pt x="359" y="209"/>
                  </a:lnTo>
                  <a:lnTo>
                    <a:pt x="359" y="205"/>
                  </a:lnTo>
                  <a:lnTo>
                    <a:pt x="361" y="203"/>
                  </a:lnTo>
                  <a:lnTo>
                    <a:pt x="361" y="199"/>
                  </a:lnTo>
                  <a:lnTo>
                    <a:pt x="361" y="197"/>
                  </a:lnTo>
                  <a:lnTo>
                    <a:pt x="359" y="195"/>
                  </a:lnTo>
                  <a:lnTo>
                    <a:pt x="359" y="195"/>
                  </a:lnTo>
                  <a:lnTo>
                    <a:pt x="357" y="193"/>
                  </a:lnTo>
                  <a:lnTo>
                    <a:pt x="357" y="192"/>
                  </a:lnTo>
                  <a:lnTo>
                    <a:pt x="355" y="192"/>
                  </a:lnTo>
                  <a:lnTo>
                    <a:pt x="355" y="188"/>
                  </a:lnTo>
                  <a:lnTo>
                    <a:pt x="355" y="188"/>
                  </a:lnTo>
                  <a:lnTo>
                    <a:pt x="354" y="186"/>
                  </a:lnTo>
                  <a:lnTo>
                    <a:pt x="354" y="186"/>
                  </a:lnTo>
                  <a:lnTo>
                    <a:pt x="350" y="186"/>
                  </a:lnTo>
                  <a:lnTo>
                    <a:pt x="350" y="188"/>
                  </a:lnTo>
                  <a:lnTo>
                    <a:pt x="348" y="193"/>
                  </a:lnTo>
                  <a:lnTo>
                    <a:pt x="348" y="195"/>
                  </a:lnTo>
                  <a:lnTo>
                    <a:pt x="348" y="195"/>
                  </a:lnTo>
                  <a:lnTo>
                    <a:pt x="346" y="195"/>
                  </a:lnTo>
                  <a:lnTo>
                    <a:pt x="344" y="197"/>
                  </a:lnTo>
                  <a:lnTo>
                    <a:pt x="342" y="201"/>
                  </a:lnTo>
                  <a:lnTo>
                    <a:pt x="338" y="203"/>
                  </a:lnTo>
                  <a:lnTo>
                    <a:pt x="338" y="203"/>
                  </a:lnTo>
                  <a:lnTo>
                    <a:pt x="335" y="203"/>
                  </a:lnTo>
                  <a:lnTo>
                    <a:pt x="333" y="203"/>
                  </a:lnTo>
                  <a:lnTo>
                    <a:pt x="329" y="203"/>
                  </a:lnTo>
                  <a:lnTo>
                    <a:pt x="318" y="199"/>
                  </a:lnTo>
                  <a:lnTo>
                    <a:pt x="316" y="197"/>
                  </a:lnTo>
                  <a:lnTo>
                    <a:pt x="316" y="197"/>
                  </a:lnTo>
                  <a:lnTo>
                    <a:pt x="316" y="199"/>
                  </a:lnTo>
                  <a:lnTo>
                    <a:pt x="316" y="199"/>
                  </a:lnTo>
                  <a:lnTo>
                    <a:pt x="316" y="201"/>
                  </a:lnTo>
                  <a:lnTo>
                    <a:pt x="316" y="201"/>
                  </a:lnTo>
                  <a:lnTo>
                    <a:pt x="314" y="199"/>
                  </a:lnTo>
                  <a:lnTo>
                    <a:pt x="314" y="197"/>
                  </a:lnTo>
                  <a:lnTo>
                    <a:pt x="312" y="195"/>
                  </a:lnTo>
                  <a:lnTo>
                    <a:pt x="308" y="195"/>
                  </a:lnTo>
                  <a:lnTo>
                    <a:pt x="308" y="195"/>
                  </a:lnTo>
                  <a:lnTo>
                    <a:pt x="308" y="193"/>
                  </a:lnTo>
                  <a:lnTo>
                    <a:pt x="308" y="193"/>
                  </a:lnTo>
                  <a:lnTo>
                    <a:pt x="306" y="193"/>
                  </a:lnTo>
                  <a:lnTo>
                    <a:pt x="306" y="193"/>
                  </a:lnTo>
                  <a:lnTo>
                    <a:pt x="306" y="193"/>
                  </a:lnTo>
                  <a:lnTo>
                    <a:pt x="301" y="190"/>
                  </a:lnTo>
                  <a:lnTo>
                    <a:pt x="299" y="190"/>
                  </a:lnTo>
                  <a:lnTo>
                    <a:pt x="297" y="188"/>
                  </a:lnTo>
                  <a:lnTo>
                    <a:pt x="297" y="188"/>
                  </a:lnTo>
                  <a:lnTo>
                    <a:pt x="289" y="184"/>
                  </a:lnTo>
                  <a:lnTo>
                    <a:pt x="287" y="182"/>
                  </a:lnTo>
                  <a:lnTo>
                    <a:pt x="285" y="180"/>
                  </a:lnTo>
                  <a:lnTo>
                    <a:pt x="284" y="180"/>
                  </a:lnTo>
                  <a:lnTo>
                    <a:pt x="284" y="180"/>
                  </a:lnTo>
                  <a:lnTo>
                    <a:pt x="284" y="178"/>
                  </a:lnTo>
                  <a:lnTo>
                    <a:pt x="284" y="178"/>
                  </a:lnTo>
                  <a:lnTo>
                    <a:pt x="282" y="178"/>
                  </a:lnTo>
                  <a:lnTo>
                    <a:pt x="280" y="178"/>
                  </a:lnTo>
                  <a:lnTo>
                    <a:pt x="280" y="178"/>
                  </a:lnTo>
                  <a:lnTo>
                    <a:pt x="280" y="178"/>
                  </a:lnTo>
                  <a:lnTo>
                    <a:pt x="278" y="178"/>
                  </a:lnTo>
                  <a:lnTo>
                    <a:pt x="278" y="178"/>
                  </a:lnTo>
                  <a:lnTo>
                    <a:pt x="278" y="180"/>
                  </a:lnTo>
                  <a:lnTo>
                    <a:pt x="276" y="180"/>
                  </a:lnTo>
                  <a:lnTo>
                    <a:pt x="274" y="180"/>
                  </a:lnTo>
                  <a:lnTo>
                    <a:pt x="274" y="180"/>
                  </a:lnTo>
                  <a:lnTo>
                    <a:pt x="274" y="180"/>
                  </a:lnTo>
                  <a:lnTo>
                    <a:pt x="270" y="182"/>
                  </a:lnTo>
                  <a:lnTo>
                    <a:pt x="270" y="182"/>
                  </a:lnTo>
                  <a:lnTo>
                    <a:pt x="270" y="182"/>
                  </a:lnTo>
                  <a:lnTo>
                    <a:pt x="268" y="182"/>
                  </a:lnTo>
                  <a:lnTo>
                    <a:pt x="266" y="184"/>
                  </a:lnTo>
                  <a:lnTo>
                    <a:pt x="266" y="184"/>
                  </a:lnTo>
                  <a:lnTo>
                    <a:pt x="265" y="182"/>
                  </a:lnTo>
                  <a:lnTo>
                    <a:pt x="263" y="180"/>
                  </a:lnTo>
                  <a:lnTo>
                    <a:pt x="263" y="178"/>
                  </a:lnTo>
                  <a:lnTo>
                    <a:pt x="261" y="178"/>
                  </a:lnTo>
                  <a:lnTo>
                    <a:pt x="259" y="178"/>
                  </a:lnTo>
                  <a:lnTo>
                    <a:pt x="259" y="178"/>
                  </a:lnTo>
                  <a:lnTo>
                    <a:pt x="257" y="180"/>
                  </a:lnTo>
                  <a:lnTo>
                    <a:pt x="257" y="180"/>
                  </a:lnTo>
                  <a:lnTo>
                    <a:pt x="257" y="182"/>
                  </a:lnTo>
                  <a:lnTo>
                    <a:pt x="257" y="184"/>
                  </a:lnTo>
                  <a:lnTo>
                    <a:pt x="255" y="184"/>
                  </a:lnTo>
                  <a:lnTo>
                    <a:pt x="253" y="184"/>
                  </a:lnTo>
                  <a:lnTo>
                    <a:pt x="251" y="186"/>
                  </a:lnTo>
                  <a:lnTo>
                    <a:pt x="249" y="186"/>
                  </a:lnTo>
                  <a:lnTo>
                    <a:pt x="248" y="186"/>
                  </a:lnTo>
                  <a:lnTo>
                    <a:pt x="246" y="186"/>
                  </a:lnTo>
                  <a:lnTo>
                    <a:pt x="244" y="186"/>
                  </a:lnTo>
                  <a:lnTo>
                    <a:pt x="244" y="188"/>
                  </a:lnTo>
                  <a:lnTo>
                    <a:pt x="242" y="190"/>
                  </a:lnTo>
                  <a:lnTo>
                    <a:pt x="242" y="190"/>
                  </a:lnTo>
                  <a:lnTo>
                    <a:pt x="244" y="192"/>
                  </a:lnTo>
                  <a:lnTo>
                    <a:pt x="244" y="195"/>
                  </a:lnTo>
                  <a:lnTo>
                    <a:pt x="244" y="197"/>
                  </a:lnTo>
                  <a:lnTo>
                    <a:pt x="244" y="201"/>
                  </a:lnTo>
                  <a:lnTo>
                    <a:pt x="242" y="203"/>
                  </a:lnTo>
                  <a:lnTo>
                    <a:pt x="240" y="207"/>
                  </a:lnTo>
                  <a:lnTo>
                    <a:pt x="240" y="207"/>
                  </a:lnTo>
                  <a:lnTo>
                    <a:pt x="240" y="207"/>
                  </a:lnTo>
                  <a:lnTo>
                    <a:pt x="240" y="209"/>
                  </a:lnTo>
                  <a:lnTo>
                    <a:pt x="240" y="209"/>
                  </a:lnTo>
                  <a:lnTo>
                    <a:pt x="240" y="209"/>
                  </a:lnTo>
                  <a:lnTo>
                    <a:pt x="240" y="209"/>
                  </a:lnTo>
                  <a:lnTo>
                    <a:pt x="240" y="209"/>
                  </a:lnTo>
                  <a:lnTo>
                    <a:pt x="240" y="209"/>
                  </a:lnTo>
                  <a:lnTo>
                    <a:pt x="240" y="209"/>
                  </a:lnTo>
                  <a:lnTo>
                    <a:pt x="236" y="216"/>
                  </a:lnTo>
                  <a:lnTo>
                    <a:pt x="236" y="218"/>
                  </a:lnTo>
                  <a:lnTo>
                    <a:pt x="236" y="218"/>
                  </a:lnTo>
                  <a:lnTo>
                    <a:pt x="236" y="220"/>
                  </a:lnTo>
                  <a:lnTo>
                    <a:pt x="236" y="222"/>
                  </a:lnTo>
                  <a:lnTo>
                    <a:pt x="236" y="224"/>
                  </a:lnTo>
                  <a:lnTo>
                    <a:pt x="236" y="224"/>
                  </a:lnTo>
                  <a:lnTo>
                    <a:pt x="234" y="228"/>
                  </a:lnTo>
                  <a:lnTo>
                    <a:pt x="234" y="229"/>
                  </a:lnTo>
                  <a:lnTo>
                    <a:pt x="232" y="229"/>
                  </a:lnTo>
                  <a:lnTo>
                    <a:pt x="234" y="233"/>
                  </a:lnTo>
                  <a:lnTo>
                    <a:pt x="234" y="235"/>
                  </a:lnTo>
                  <a:lnTo>
                    <a:pt x="232" y="235"/>
                  </a:lnTo>
                  <a:lnTo>
                    <a:pt x="232" y="237"/>
                  </a:lnTo>
                  <a:lnTo>
                    <a:pt x="231" y="239"/>
                  </a:lnTo>
                  <a:lnTo>
                    <a:pt x="231" y="239"/>
                  </a:lnTo>
                  <a:lnTo>
                    <a:pt x="232" y="241"/>
                  </a:lnTo>
                  <a:lnTo>
                    <a:pt x="232" y="241"/>
                  </a:lnTo>
                  <a:lnTo>
                    <a:pt x="232" y="243"/>
                  </a:lnTo>
                  <a:lnTo>
                    <a:pt x="232" y="245"/>
                  </a:lnTo>
                  <a:lnTo>
                    <a:pt x="232" y="245"/>
                  </a:lnTo>
                  <a:lnTo>
                    <a:pt x="231" y="245"/>
                  </a:lnTo>
                  <a:lnTo>
                    <a:pt x="229" y="245"/>
                  </a:lnTo>
                  <a:lnTo>
                    <a:pt x="229" y="246"/>
                  </a:lnTo>
                  <a:lnTo>
                    <a:pt x="227" y="254"/>
                  </a:lnTo>
                  <a:lnTo>
                    <a:pt x="227" y="256"/>
                  </a:lnTo>
                  <a:lnTo>
                    <a:pt x="229" y="256"/>
                  </a:lnTo>
                  <a:lnTo>
                    <a:pt x="232" y="258"/>
                  </a:lnTo>
                  <a:lnTo>
                    <a:pt x="232" y="260"/>
                  </a:lnTo>
                  <a:lnTo>
                    <a:pt x="234" y="263"/>
                  </a:lnTo>
                  <a:lnTo>
                    <a:pt x="234" y="267"/>
                  </a:lnTo>
                  <a:lnTo>
                    <a:pt x="234" y="267"/>
                  </a:lnTo>
                  <a:lnTo>
                    <a:pt x="234" y="267"/>
                  </a:lnTo>
                  <a:lnTo>
                    <a:pt x="234" y="269"/>
                  </a:lnTo>
                  <a:lnTo>
                    <a:pt x="234" y="269"/>
                  </a:lnTo>
                  <a:lnTo>
                    <a:pt x="232" y="271"/>
                  </a:lnTo>
                  <a:lnTo>
                    <a:pt x="232" y="271"/>
                  </a:lnTo>
                  <a:lnTo>
                    <a:pt x="232" y="275"/>
                  </a:lnTo>
                  <a:lnTo>
                    <a:pt x="232" y="279"/>
                  </a:lnTo>
                  <a:lnTo>
                    <a:pt x="232" y="279"/>
                  </a:lnTo>
                  <a:lnTo>
                    <a:pt x="232" y="281"/>
                  </a:lnTo>
                  <a:lnTo>
                    <a:pt x="232" y="281"/>
                  </a:lnTo>
                  <a:lnTo>
                    <a:pt x="232" y="281"/>
                  </a:lnTo>
                  <a:lnTo>
                    <a:pt x="234" y="294"/>
                  </a:lnTo>
                  <a:lnTo>
                    <a:pt x="234" y="296"/>
                  </a:lnTo>
                  <a:lnTo>
                    <a:pt x="234" y="296"/>
                  </a:lnTo>
                  <a:lnTo>
                    <a:pt x="229" y="303"/>
                  </a:lnTo>
                  <a:lnTo>
                    <a:pt x="227" y="305"/>
                  </a:lnTo>
                  <a:lnTo>
                    <a:pt x="227" y="305"/>
                  </a:lnTo>
                  <a:lnTo>
                    <a:pt x="227" y="305"/>
                  </a:lnTo>
                  <a:lnTo>
                    <a:pt x="227" y="307"/>
                  </a:lnTo>
                  <a:lnTo>
                    <a:pt x="227" y="307"/>
                  </a:lnTo>
                  <a:lnTo>
                    <a:pt x="225" y="307"/>
                  </a:lnTo>
                  <a:lnTo>
                    <a:pt x="225" y="309"/>
                  </a:lnTo>
                  <a:lnTo>
                    <a:pt x="227" y="311"/>
                  </a:lnTo>
                  <a:lnTo>
                    <a:pt x="227" y="313"/>
                  </a:lnTo>
                  <a:lnTo>
                    <a:pt x="227" y="315"/>
                  </a:lnTo>
                  <a:lnTo>
                    <a:pt x="225" y="317"/>
                  </a:lnTo>
                  <a:lnTo>
                    <a:pt x="225" y="318"/>
                  </a:lnTo>
                  <a:lnTo>
                    <a:pt x="225" y="320"/>
                  </a:lnTo>
                  <a:lnTo>
                    <a:pt x="225" y="320"/>
                  </a:lnTo>
                  <a:lnTo>
                    <a:pt x="225" y="320"/>
                  </a:lnTo>
                  <a:lnTo>
                    <a:pt x="225" y="320"/>
                  </a:lnTo>
                  <a:lnTo>
                    <a:pt x="225" y="320"/>
                  </a:lnTo>
                  <a:lnTo>
                    <a:pt x="223" y="320"/>
                  </a:lnTo>
                  <a:lnTo>
                    <a:pt x="223" y="320"/>
                  </a:lnTo>
                  <a:lnTo>
                    <a:pt x="223" y="320"/>
                  </a:lnTo>
                  <a:lnTo>
                    <a:pt x="223" y="322"/>
                  </a:lnTo>
                  <a:lnTo>
                    <a:pt x="225" y="324"/>
                  </a:lnTo>
                  <a:lnTo>
                    <a:pt x="225" y="326"/>
                  </a:lnTo>
                  <a:lnTo>
                    <a:pt x="225" y="330"/>
                  </a:lnTo>
                  <a:lnTo>
                    <a:pt x="225" y="332"/>
                  </a:lnTo>
                  <a:lnTo>
                    <a:pt x="227" y="343"/>
                  </a:lnTo>
                  <a:lnTo>
                    <a:pt x="227" y="343"/>
                  </a:lnTo>
                  <a:lnTo>
                    <a:pt x="229" y="345"/>
                  </a:lnTo>
                  <a:lnTo>
                    <a:pt x="229" y="345"/>
                  </a:lnTo>
                  <a:lnTo>
                    <a:pt x="229" y="343"/>
                  </a:lnTo>
                  <a:lnTo>
                    <a:pt x="231" y="347"/>
                  </a:lnTo>
                  <a:lnTo>
                    <a:pt x="231" y="347"/>
                  </a:lnTo>
                  <a:lnTo>
                    <a:pt x="232" y="349"/>
                  </a:lnTo>
                  <a:lnTo>
                    <a:pt x="232" y="352"/>
                  </a:lnTo>
                  <a:lnTo>
                    <a:pt x="231" y="352"/>
                  </a:lnTo>
                  <a:lnTo>
                    <a:pt x="231" y="354"/>
                  </a:lnTo>
                  <a:lnTo>
                    <a:pt x="231" y="354"/>
                  </a:lnTo>
                  <a:lnTo>
                    <a:pt x="229" y="356"/>
                  </a:lnTo>
                  <a:lnTo>
                    <a:pt x="227" y="358"/>
                  </a:lnTo>
                  <a:lnTo>
                    <a:pt x="227" y="358"/>
                  </a:lnTo>
                  <a:lnTo>
                    <a:pt x="227" y="360"/>
                  </a:lnTo>
                  <a:lnTo>
                    <a:pt x="229" y="358"/>
                  </a:lnTo>
                  <a:lnTo>
                    <a:pt x="229" y="358"/>
                  </a:lnTo>
                  <a:lnTo>
                    <a:pt x="229" y="358"/>
                  </a:lnTo>
                  <a:lnTo>
                    <a:pt x="229" y="360"/>
                  </a:lnTo>
                  <a:lnTo>
                    <a:pt x="229" y="360"/>
                  </a:lnTo>
                  <a:lnTo>
                    <a:pt x="227" y="360"/>
                  </a:lnTo>
                  <a:lnTo>
                    <a:pt x="227" y="360"/>
                  </a:lnTo>
                  <a:lnTo>
                    <a:pt x="227" y="360"/>
                  </a:lnTo>
                  <a:lnTo>
                    <a:pt x="225" y="362"/>
                  </a:lnTo>
                  <a:lnTo>
                    <a:pt x="225" y="362"/>
                  </a:lnTo>
                  <a:lnTo>
                    <a:pt x="225" y="360"/>
                  </a:lnTo>
                  <a:lnTo>
                    <a:pt x="225" y="360"/>
                  </a:lnTo>
                  <a:lnTo>
                    <a:pt x="221" y="360"/>
                  </a:lnTo>
                  <a:lnTo>
                    <a:pt x="221" y="360"/>
                  </a:lnTo>
                  <a:lnTo>
                    <a:pt x="219" y="362"/>
                  </a:lnTo>
                  <a:lnTo>
                    <a:pt x="219" y="362"/>
                  </a:lnTo>
                  <a:lnTo>
                    <a:pt x="217" y="362"/>
                  </a:lnTo>
                  <a:lnTo>
                    <a:pt x="213" y="360"/>
                  </a:lnTo>
                  <a:lnTo>
                    <a:pt x="213" y="360"/>
                  </a:lnTo>
                  <a:lnTo>
                    <a:pt x="212" y="358"/>
                  </a:lnTo>
                  <a:lnTo>
                    <a:pt x="212" y="358"/>
                  </a:lnTo>
                  <a:lnTo>
                    <a:pt x="212" y="352"/>
                  </a:lnTo>
                  <a:lnTo>
                    <a:pt x="210" y="352"/>
                  </a:lnTo>
                  <a:lnTo>
                    <a:pt x="210" y="352"/>
                  </a:lnTo>
                  <a:lnTo>
                    <a:pt x="208" y="352"/>
                  </a:lnTo>
                  <a:lnTo>
                    <a:pt x="208" y="351"/>
                  </a:lnTo>
                  <a:lnTo>
                    <a:pt x="208" y="351"/>
                  </a:lnTo>
                  <a:lnTo>
                    <a:pt x="206" y="351"/>
                  </a:lnTo>
                  <a:lnTo>
                    <a:pt x="204" y="351"/>
                  </a:lnTo>
                  <a:lnTo>
                    <a:pt x="202" y="349"/>
                  </a:lnTo>
                  <a:lnTo>
                    <a:pt x="202" y="349"/>
                  </a:lnTo>
                  <a:lnTo>
                    <a:pt x="202" y="347"/>
                  </a:lnTo>
                  <a:lnTo>
                    <a:pt x="198" y="347"/>
                  </a:lnTo>
                  <a:lnTo>
                    <a:pt x="198" y="347"/>
                  </a:lnTo>
                  <a:lnTo>
                    <a:pt x="200" y="339"/>
                  </a:lnTo>
                  <a:lnTo>
                    <a:pt x="200" y="337"/>
                  </a:lnTo>
                  <a:lnTo>
                    <a:pt x="198" y="337"/>
                  </a:lnTo>
                  <a:lnTo>
                    <a:pt x="196" y="337"/>
                  </a:lnTo>
                  <a:lnTo>
                    <a:pt x="196" y="337"/>
                  </a:lnTo>
                  <a:lnTo>
                    <a:pt x="195" y="337"/>
                  </a:lnTo>
                  <a:lnTo>
                    <a:pt x="195" y="337"/>
                  </a:lnTo>
                  <a:lnTo>
                    <a:pt x="193" y="337"/>
                  </a:lnTo>
                  <a:lnTo>
                    <a:pt x="193" y="337"/>
                  </a:lnTo>
                  <a:lnTo>
                    <a:pt x="193" y="337"/>
                  </a:lnTo>
                  <a:lnTo>
                    <a:pt x="193" y="337"/>
                  </a:lnTo>
                  <a:lnTo>
                    <a:pt x="191" y="339"/>
                  </a:lnTo>
                  <a:lnTo>
                    <a:pt x="191" y="339"/>
                  </a:lnTo>
                  <a:lnTo>
                    <a:pt x="191" y="341"/>
                  </a:lnTo>
                  <a:lnTo>
                    <a:pt x="189" y="345"/>
                  </a:lnTo>
                  <a:lnTo>
                    <a:pt x="189" y="349"/>
                  </a:lnTo>
                  <a:lnTo>
                    <a:pt x="189" y="349"/>
                  </a:lnTo>
                  <a:lnTo>
                    <a:pt x="189" y="352"/>
                  </a:lnTo>
                  <a:lnTo>
                    <a:pt x="189" y="352"/>
                  </a:lnTo>
                  <a:lnTo>
                    <a:pt x="189" y="352"/>
                  </a:lnTo>
                  <a:lnTo>
                    <a:pt x="189" y="354"/>
                  </a:lnTo>
                  <a:lnTo>
                    <a:pt x="189" y="356"/>
                  </a:lnTo>
                  <a:lnTo>
                    <a:pt x="189" y="358"/>
                  </a:lnTo>
                  <a:lnTo>
                    <a:pt x="189" y="360"/>
                  </a:lnTo>
                  <a:lnTo>
                    <a:pt x="189" y="368"/>
                  </a:lnTo>
                  <a:lnTo>
                    <a:pt x="189" y="370"/>
                  </a:lnTo>
                  <a:lnTo>
                    <a:pt x="191" y="370"/>
                  </a:lnTo>
                  <a:lnTo>
                    <a:pt x="191" y="370"/>
                  </a:lnTo>
                  <a:lnTo>
                    <a:pt x="191" y="370"/>
                  </a:lnTo>
                  <a:lnTo>
                    <a:pt x="193" y="368"/>
                  </a:lnTo>
                  <a:lnTo>
                    <a:pt x="193" y="368"/>
                  </a:lnTo>
                  <a:lnTo>
                    <a:pt x="195" y="368"/>
                  </a:lnTo>
                  <a:lnTo>
                    <a:pt x="196" y="368"/>
                  </a:lnTo>
                  <a:lnTo>
                    <a:pt x="196" y="370"/>
                  </a:lnTo>
                  <a:lnTo>
                    <a:pt x="198" y="373"/>
                  </a:lnTo>
                  <a:lnTo>
                    <a:pt x="198" y="373"/>
                  </a:lnTo>
                  <a:lnTo>
                    <a:pt x="198" y="375"/>
                  </a:lnTo>
                  <a:lnTo>
                    <a:pt x="196" y="375"/>
                  </a:lnTo>
                  <a:lnTo>
                    <a:pt x="196" y="377"/>
                  </a:lnTo>
                  <a:lnTo>
                    <a:pt x="198" y="381"/>
                  </a:lnTo>
                  <a:lnTo>
                    <a:pt x="196" y="381"/>
                  </a:lnTo>
                  <a:lnTo>
                    <a:pt x="196" y="381"/>
                  </a:lnTo>
                  <a:lnTo>
                    <a:pt x="196" y="383"/>
                  </a:lnTo>
                  <a:lnTo>
                    <a:pt x="198" y="385"/>
                  </a:lnTo>
                  <a:lnTo>
                    <a:pt x="198" y="385"/>
                  </a:lnTo>
                  <a:lnTo>
                    <a:pt x="200" y="387"/>
                  </a:lnTo>
                  <a:lnTo>
                    <a:pt x="198" y="388"/>
                  </a:lnTo>
                  <a:lnTo>
                    <a:pt x="198" y="390"/>
                  </a:lnTo>
                  <a:lnTo>
                    <a:pt x="198" y="390"/>
                  </a:lnTo>
                  <a:lnTo>
                    <a:pt x="198" y="392"/>
                  </a:lnTo>
                  <a:lnTo>
                    <a:pt x="200" y="394"/>
                  </a:lnTo>
                  <a:lnTo>
                    <a:pt x="200" y="394"/>
                  </a:lnTo>
                  <a:lnTo>
                    <a:pt x="200" y="394"/>
                  </a:lnTo>
                  <a:lnTo>
                    <a:pt x="200" y="394"/>
                  </a:lnTo>
                  <a:lnTo>
                    <a:pt x="200" y="394"/>
                  </a:lnTo>
                  <a:lnTo>
                    <a:pt x="200" y="396"/>
                  </a:lnTo>
                  <a:lnTo>
                    <a:pt x="200" y="396"/>
                  </a:lnTo>
                  <a:lnTo>
                    <a:pt x="202" y="396"/>
                  </a:lnTo>
                  <a:lnTo>
                    <a:pt x="202" y="396"/>
                  </a:lnTo>
                  <a:lnTo>
                    <a:pt x="202" y="398"/>
                  </a:lnTo>
                  <a:lnTo>
                    <a:pt x="202" y="398"/>
                  </a:lnTo>
                  <a:lnTo>
                    <a:pt x="202" y="400"/>
                  </a:lnTo>
                  <a:lnTo>
                    <a:pt x="200" y="400"/>
                  </a:lnTo>
                  <a:lnTo>
                    <a:pt x="198" y="400"/>
                  </a:lnTo>
                  <a:lnTo>
                    <a:pt x="198" y="400"/>
                  </a:lnTo>
                  <a:lnTo>
                    <a:pt x="198" y="400"/>
                  </a:lnTo>
                  <a:lnTo>
                    <a:pt x="198" y="402"/>
                  </a:lnTo>
                  <a:lnTo>
                    <a:pt x="198" y="402"/>
                  </a:lnTo>
                  <a:lnTo>
                    <a:pt x="198" y="402"/>
                  </a:lnTo>
                  <a:lnTo>
                    <a:pt x="196" y="404"/>
                  </a:lnTo>
                  <a:lnTo>
                    <a:pt x="196" y="404"/>
                  </a:lnTo>
                  <a:lnTo>
                    <a:pt x="198" y="405"/>
                  </a:lnTo>
                  <a:lnTo>
                    <a:pt x="202" y="409"/>
                  </a:lnTo>
                  <a:lnTo>
                    <a:pt x="202" y="409"/>
                  </a:lnTo>
                  <a:lnTo>
                    <a:pt x="204" y="411"/>
                  </a:lnTo>
                  <a:lnTo>
                    <a:pt x="204" y="413"/>
                  </a:lnTo>
                  <a:lnTo>
                    <a:pt x="204" y="415"/>
                  </a:lnTo>
                  <a:lnTo>
                    <a:pt x="204" y="417"/>
                  </a:lnTo>
                  <a:lnTo>
                    <a:pt x="204" y="417"/>
                  </a:lnTo>
                  <a:lnTo>
                    <a:pt x="204" y="419"/>
                  </a:lnTo>
                  <a:lnTo>
                    <a:pt x="206" y="419"/>
                  </a:lnTo>
                  <a:lnTo>
                    <a:pt x="206" y="419"/>
                  </a:lnTo>
                  <a:lnTo>
                    <a:pt x="208" y="428"/>
                  </a:lnTo>
                  <a:lnTo>
                    <a:pt x="208" y="432"/>
                  </a:lnTo>
                  <a:lnTo>
                    <a:pt x="208" y="438"/>
                  </a:lnTo>
                  <a:lnTo>
                    <a:pt x="208" y="441"/>
                  </a:lnTo>
                  <a:lnTo>
                    <a:pt x="210" y="445"/>
                  </a:lnTo>
                  <a:lnTo>
                    <a:pt x="212" y="445"/>
                  </a:lnTo>
                  <a:lnTo>
                    <a:pt x="212" y="445"/>
                  </a:lnTo>
                  <a:lnTo>
                    <a:pt x="212" y="445"/>
                  </a:lnTo>
                  <a:lnTo>
                    <a:pt x="212" y="447"/>
                  </a:lnTo>
                  <a:lnTo>
                    <a:pt x="210" y="447"/>
                  </a:lnTo>
                  <a:lnTo>
                    <a:pt x="210" y="447"/>
                  </a:lnTo>
                  <a:lnTo>
                    <a:pt x="210" y="447"/>
                  </a:lnTo>
                  <a:lnTo>
                    <a:pt x="212" y="449"/>
                  </a:lnTo>
                  <a:lnTo>
                    <a:pt x="213" y="449"/>
                  </a:lnTo>
                  <a:lnTo>
                    <a:pt x="213" y="449"/>
                  </a:lnTo>
                  <a:lnTo>
                    <a:pt x="213" y="449"/>
                  </a:lnTo>
                  <a:lnTo>
                    <a:pt x="215" y="451"/>
                  </a:lnTo>
                  <a:lnTo>
                    <a:pt x="217" y="451"/>
                  </a:lnTo>
                  <a:lnTo>
                    <a:pt x="217" y="449"/>
                  </a:lnTo>
                  <a:lnTo>
                    <a:pt x="217" y="447"/>
                  </a:lnTo>
                  <a:lnTo>
                    <a:pt x="217" y="443"/>
                  </a:lnTo>
                  <a:lnTo>
                    <a:pt x="217" y="443"/>
                  </a:lnTo>
                  <a:lnTo>
                    <a:pt x="219" y="441"/>
                  </a:lnTo>
                  <a:lnTo>
                    <a:pt x="219" y="441"/>
                  </a:lnTo>
                  <a:lnTo>
                    <a:pt x="219" y="443"/>
                  </a:lnTo>
                  <a:lnTo>
                    <a:pt x="221" y="443"/>
                  </a:lnTo>
                  <a:lnTo>
                    <a:pt x="221" y="443"/>
                  </a:lnTo>
                  <a:lnTo>
                    <a:pt x="223" y="443"/>
                  </a:lnTo>
                  <a:lnTo>
                    <a:pt x="223" y="443"/>
                  </a:lnTo>
                  <a:lnTo>
                    <a:pt x="223" y="445"/>
                  </a:lnTo>
                  <a:lnTo>
                    <a:pt x="223" y="445"/>
                  </a:lnTo>
                  <a:lnTo>
                    <a:pt x="223" y="445"/>
                  </a:lnTo>
                  <a:lnTo>
                    <a:pt x="225" y="445"/>
                  </a:lnTo>
                  <a:lnTo>
                    <a:pt x="225" y="445"/>
                  </a:lnTo>
                  <a:lnTo>
                    <a:pt x="223" y="447"/>
                  </a:lnTo>
                  <a:lnTo>
                    <a:pt x="223" y="447"/>
                  </a:lnTo>
                  <a:lnTo>
                    <a:pt x="223" y="447"/>
                  </a:lnTo>
                  <a:lnTo>
                    <a:pt x="223" y="447"/>
                  </a:lnTo>
                  <a:lnTo>
                    <a:pt x="221" y="447"/>
                  </a:lnTo>
                  <a:lnTo>
                    <a:pt x="221" y="449"/>
                  </a:lnTo>
                  <a:lnTo>
                    <a:pt x="221" y="449"/>
                  </a:lnTo>
                  <a:lnTo>
                    <a:pt x="223" y="451"/>
                  </a:lnTo>
                  <a:lnTo>
                    <a:pt x="223" y="451"/>
                  </a:lnTo>
                  <a:lnTo>
                    <a:pt x="223" y="451"/>
                  </a:lnTo>
                  <a:lnTo>
                    <a:pt x="221" y="453"/>
                  </a:lnTo>
                  <a:lnTo>
                    <a:pt x="221" y="455"/>
                  </a:lnTo>
                  <a:lnTo>
                    <a:pt x="223" y="457"/>
                  </a:lnTo>
                  <a:lnTo>
                    <a:pt x="225" y="457"/>
                  </a:lnTo>
                  <a:lnTo>
                    <a:pt x="225" y="459"/>
                  </a:lnTo>
                  <a:lnTo>
                    <a:pt x="225" y="459"/>
                  </a:lnTo>
                  <a:lnTo>
                    <a:pt x="227" y="459"/>
                  </a:lnTo>
                  <a:lnTo>
                    <a:pt x="227" y="459"/>
                  </a:lnTo>
                  <a:lnTo>
                    <a:pt x="229" y="460"/>
                  </a:lnTo>
                  <a:lnTo>
                    <a:pt x="231" y="460"/>
                  </a:lnTo>
                  <a:lnTo>
                    <a:pt x="231" y="462"/>
                  </a:lnTo>
                  <a:lnTo>
                    <a:pt x="231" y="468"/>
                  </a:lnTo>
                  <a:lnTo>
                    <a:pt x="231" y="470"/>
                  </a:lnTo>
                  <a:lnTo>
                    <a:pt x="232" y="472"/>
                  </a:lnTo>
                  <a:lnTo>
                    <a:pt x="232" y="472"/>
                  </a:lnTo>
                  <a:lnTo>
                    <a:pt x="236" y="472"/>
                  </a:lnTo>
                  <a:lnTo>
                    <a:pt x="236" y="472"/>
                  </a:lnTo>
                  <a:lnTo>
                    <a:pt x="236" y="474"/>
                  </a:lnTo>
                  <a:lnTo>
                    <a:pt x="236" y="474"/>
                  </a:lnTo>
                  <a:lnTo>
                    <a:pt x="236" y="474"/>
                  </a:lnTo>
                  <a:lnTo>
                    <a:pt x="238" y="472"/>
                  </a:lnTo>
                  <a:lnTo>
                    <a:pt x="238" y="472"/>
                  </a:lnTo>
                  <a:lnTo>
                    <a:pt x="238" y="472"/>
                  </a:lnTo>
                  <a:lnTo>
                    <a:pt x="238" y="472"/>
                  </a:lnTo>
                  <a:lnTo>
                    <a:pt x="238" y="472"/>
                  </a:lnTo>
                  <a:lnTo>
                    <a:pt x="240" y="472"/>
                  </a:lnTo>
                  <a:lnTo>
                    <a:pt x="240" y="472"/>
                  </a:lnTo>
                  <a:lnTo>
                    <a:pt x="242" y="472"/>
                  </a:lnTo>
                  <a:lnTo>
                    <a:pt x="244" y="470"/>
                  </a:lnTo>
                  <a:lnTo>
                    <a:pt x="246" y="468"/>
                  </a:lnTo>
                  <a:lnTo>
                    <a:pt x="244" y="464"/>
                  </a:lnTo>
                  <a:lnTo>
                    <a:pt x="244" y="460"/>
                  </a:lnTo>
                  <a:lnTo>
                    <a:pt x="244" y="459"/>
                  </a:lnTo>
                  <a:lnTo>
                    <a:pt x="244" y="459"/>
                  </a:lnTo>
                  <a:lnTo>
                    <a:pt x="244" y="457"/>
                  </a:lnTo>
                  <a:lnTo>
                    <a:pt x="240" y="455"/>
                  </a:lnTo>
                  <a:lnTo>
                    <a:pt x="240" y="453"/>
                  </a:lnTo>
                  <a:lnTo>
                    <a:pt x="242" y="447"/>
                  </a:lnTo>
                  <a:lnTo>
                    <a:pt x="242" y="445"/>
                  </a:lnTo>
                  <a:lnTo>
                    <a:pt x="242" y="443"/>
                  </a:lnTo>
                  <a:lnTo>
                    <a:pt x="244" y="445"/>
                  </a:lnTo>
                  <a:lnTo>
                    <a:pt x="244" y="441"/>
                  </a:lnTo>
                  <a:lnTo>
                    <a:pt x="244" y="440"/>
                  </a:lnTo>
                  <a:lnTo>
                    <a:pt x="246" y="440"/>
                  </a:lnTo>
                  <a:lnTo>
                    <a:pt x="246" y="441"/>
                  </a:lnTo>
                  <a:lnTo>
                    <a:pt x="244" y="445"/>
                  </a:lnTo>
                  <a:lnTo>
                    <a:pt x="246" y="445"/>
                  </a:lnTo>
                  <a:lnTo>
                    <a:pt x="246" y="445"/>
                  </a:lnTo>
                  <a:lnTo>
                    <a:pt x="246" y="445"/>
                  </a:lnTo>
                  <a:lnTo>
                    <a:pt x="246" y="445"/>
                  </a:lnTo>
                  <a:lnTo>
                    <a:pt x="246" y="445"/>
                  </a:lnTo>
                  <a:lnTo>
                    <a:pt x="246" y="443"/>
                  </a:lnTo>
                  <a:lnTo>
                    <a:pt x="246" y="441"/>
                  </a:lnTo>
                  <a:lnTo>
                    <a:pt x="248" y="443"/>
                  </a:lnTo>
                  <a:lnTo>
                    <a:pt x="248" y="443"/>
                  </a:lnTo>
                  <a:lnTo>
                    <a:pt x="248" y="447"/>
                  </a:lnTo>
                  <a:lnTo>
                    <a:pt x="248" y="447"/>
                  </a:lnTo>
                  <a:lnTo>
                    <a:pt x="248" y="447"/>
                  </a:lnTo>
                  <a:lnTo>
                    <a:pt x="249" y="449"/>
                  </a:lnTo>
                  <a:lnTo>
                    <a:pt x="249" y="449"/>
                  </a:lnTo>
                  <a:lnTo>
                    <a:pt x="253" y="449"/>
                  </a:lnTo>
                  <a:lnTo>
                    <a:pt x="261" y="449"/>
                  </a:lnTo>
                  <a:lnTo>
                    <a:pt x="261" y="449"/>
                  </a:lnTo>
                  <a:lnTo>
                    <a:pt x="261" y="451"/>
                  </a:lnTo>
                  <a:lnTo>
                    <a:pt x="261" y="451"/>
                  </a:lnTo>
                  <a:lnTo>
                    <a:pt x="261" y="451"/>
                  </a:lnTo>
                  <a:lnTo>
                    <a:pt x="265" y="453"/>
                  </a:lnTo>
                  <a:lnTo>
                    <a:pt x="265" y="453"/>
                  </a:lnTo>
                  <a:lnTo>
                    <a:pt x="266" y="453"/>
                  </a:lnTo>
                  <a:lnTo>
                    <a:pt x="268" y="457"/>
                  </a:lnTo>
                  <a:lnTo>
                    <a:pt x="268" y="457"/>
                  </a:lnTo>
                  <a:lnTo>
                    <a:pt x="268" y="460"/>
                  </a:lnTo>
                  <a:lnTo>
                    <a:pt x="268" y="462"/>
                  </a:lnTo>
                  <a:lnTo>
                    <a:pt x="270" y="464"/>
                  </a:lnTo>
                  <a:lnTo>
                    <a:pt x="270" y="466"/>
                  </a:lnTo>
                  <a:lnTo>
                    <a:pt x="270" y="466"/>
                  </a:lnTo>
                  <a:lnTo>
                    <a:pt x="270" y="468"/>
                  </a:lnTo>
                  <a:lnTo>
                    <a:pt x="268" y="470"/>
                  </a:lnTo>
                  <a:lnTo>
                    <a:pt x="266" y="470"/>
                  </a:lnTo>
                  <a:lnTo>
                    <a:pt x="266" y="470"/>
                  </a:lnTo>
                  <a:lnTo>
                    <a:pt x="265" y="470"/>
                  </a:lnTo>
                  <a:lnTo>
                    <a:pt x="265" y="470"/>
                  </a:lnTo>
                  <a:lnTo>
                    <a:pt x="265" y="470"/>
                  </a:lnTo>
                  <a:lnTo>
                    <a:pt x="257" y="477"/>
                  </a:lnTo>
                  <a:lnTo>
                    <a:pt x="257" y="479"/>
                  </a:lnTo>
                  <a:lnTo>
                    <a:pt x="255" y="479"/>
                  </a:lnTo>
                  <a:lnTo>
                    <a:pt x="253" y="479"/>
                  </a:lnTo>
                  <a:lnTo>
                    <a:pt x="253" y="479"/>
                  </a:lnTo>
                  <a:lnTo>
                    <a:pt x="253" y="481"/>
                  </a:lnTo>
                  <a:lnTo>
                    <a:pt x="253" y="481"/>
                  </a:lnTo>
                  <a:lnTo>
                    <a:pt x="251" y="483"/>
                  </a:lnTo>
                  <a:lnTo>
                    <a:pt x="251" y="483"/>
                  </a:lnTo>
                  <a:lnTo>
                    <a:pt x="248" y="483"/>
                  </a:lnTo>
                  <a:lnTo>
                    <a:pt x="248" y="483"/>
                  </a:lnTo>
                  <a:lnTo>
                    <a:pt x="246" y="485"/>
                  </a:lnTo>
                  <a:lnTo>
                    <a:pt x="246" y="487"/>
                  </a:lnTo>
                  <a:lnTo>
                    <a:pt x="246" y="487"/>
                  </a:lnTo>
                  <a:lnTo>
                    <a:pt x="244" y="489"/>
                  </a:lnTo>
                  <a:lnTo>
                    <a:pt x="246" y="489"/>
                  </a:lnTo>
                  <a:lnTo>
                    <a:pt x="246" y="491"/>
                  </a:lnTo>
                  <a:lnTo>
                    <a:pt x="244" y="491"/>
                  </a:lnTo>
                  <a:lnTo>
                    <a:pt x="244" y="491"/>
                  </a:lnTo>
                  <a:lnTo>
                    <a:pt x="244" y="491"/>
                  </a:lnTo>
                  <a:lnTo>
                    <a:pt x="244" y="491"/>
                  </a:lnTo>
                  <a:lnTo>
                    <a:pt x="246" y="491"/>
                  </a:lnTo>
                  <a:lnTo>
                    <a:pt x="246" y="493"/>
                  </a:lnTo>
                  <a:lnTo>
                    <a:pt x="244" y="493"/>
                  </a:lnTo>
                  <a:lnTo>
                    <a:pt x="244" y="493"/>
                  </a:lnTo>
                  <a:lnTo>
                    <a:pt x="246" y="494"/>
                  </a:lnTo>
                  <a:lnTo>
                    <a:pt x="246" y="494"/>
                  </a:lnTo>
                  <a:lnTo>
                    <a:pt x="246" y="496"/>
                  </a:lnTo>
                  <a:lnTo>
                    <a:pt x="246" y="502"/>
                  </a:lnTo>
                  <a:lnTo>
                    <a:pt x="246" y="502"/>
                  </a:lnTo>
                  <a:lnTo>
                    <a:pt x="248" y="502"/>
                  </a:lnTo>
                  <a:lnTo>
                    <a:pt x="248" y="504"/>
                  </a:lnTo>
                  <a:lnTo>
                    <a:pt x="248" y="504"/>
                  </a:lnTo>
                  <a:lnTo>
                    <a:pt x="246" y="504"/>
                  </a:lnTo>
                  <a:lnTo>
                    <a:pt x="246" y="504"/>
                  </a:lnTo>
                  <a:lnTo>
                    <a:pt x="246" y="508"/>
                  </a:lnTo>
                  <a:lnTo>
                    <a:pt x="246" y="513"/>
                  </a:lnTo>
                  <a:lnTo>
                    <a:pt x="248" y="515"/>
                  </a:lnTo>
                  <a:lnTo>
                    <a:pt x="248" y="517"/>
                  </a:lnTo>
                  <a:lnTo>
                    <a:pt x="249" y="517"/>
                  </a:lnTo>
                  <a:lnTo>
                    <a:pt x="249" y="517"/>
                  </a:lnTo>
                  <a:lnTo>
                    <a:pt x="249" y="515"/>
                  </a:lnTo>
                  <a:lnTo>
                    <a:pt x="249" y="515"/>
                  </a:lnTo>
                  <a:lnTo>
                    <a:pt x="249" y="513"/>
                  </a:lnTo>
                  <a:lnTo>
                    <a:pt x="249" y="512"/>
                  </a:lnTo>
                  <a:lnTo>
                    <a:pt x="251" y="513"/>
                  </a:lnTo>
                  <a:lnTo>
                    <a:pt x="253" y="512"/>
                  </a:lnTo>
                  <a:lnTo>
                    <a:pt x="253" y="512"/>
                  </a:lnTo>
                  <a:lnTo>
                    <a:pt x="251" y="510"/>
                  </a:lnTo>
                  <a:lnTo>
                    <a:pt x="251" y="508"/>
                  </a:lnTo>
                  <a:lnTo>
                    <a:pt x="251" y="508"/>
                  </a:lnTo>
                  <a:lnTo>
                    <a:pt x="253" y="508"/>
                  </a:lnTo>
                  <a:lnTo>
                    <a:pt x="255" y="508"/>
                  </a:lnTo>
                  <a:lnTo>
                    <a:pt x="257" y="508"/>
                  </a:lnTo>
                  <a:lnTo>
                    <a:pt x="265" y="508"/>
                  </a:lnTo>
                  <a:lnTo>
                    <a:pt x="265" y="510"/>
                  </a:lnTo>
                  <a:lnTo>
                    <a:pt x="266" y="510"/>
                  </a:lnTo>
                  <a:lnTo>
                    <a:pt x="266" y="512"/>
                  </a:lnTo>
                  <a:lnTo>
                    <a:pt x="266" y="512"/>
                  </a:lnTo>
                  <a:lnTo>
                    <a:pt x="266" y="513"/>
                  </a:lnTo>
                  <a:lnTo>
                    <a:pt x="266" y="513"/>
                  </a:lnTo>
                  <a:lnTo>
                    <a:pt x="266" y="515"/>
                  </a:lnTo>
                  <a:lnTo>
                    <a:pt x="266" y="515"/>
                  </a:lnTo>
                  <a:lnTo>
                    <a:pt x="266" y="517"/>
                  </a:lnTo>
                  <a:lnTo>
                    <a:pt x="266" y="517"/>
                  </a:lnTo>
                  <a:lnTo>
                    <a:pt x="266" y="519"/>
                  </a:lnTo>
                  <a:lnTo>
                    <a:pt x="266" y="519"/>
                  </a:lnTo>
                  <a:lnTo>
                    <a:pt x="266" y="519"/>
                  </a:lnTo>
                  <a:lnTo>
                    <a:pt x="266" y="519"/>
                  </a:lnTo>
                  <a:lnTo>
                    <a:pt x="265" y="519"/>
                  </a:lnTo>
                  <a:lnTo>
                    <a:pt x="265" y="521"/>
                  </a:lnTo>
                  <a:lnTo>
                    <a:pt x="265" y="521"/>
                  </a:lnTo>
                  <a:lnTo>
                    <a:pt x="265" y="521"/>
                  </a:lnTo>
                  <a:lnTo>
                    <a:pt x="265" y="523"/>
                  </a:lnTo>
                  <a:lnTo>
                    <a:pt x="265" y="523"/>
                  </a:lnTo>
                  <a:lnTo>
                    <a:pt x="265" y="523"/>
                  </a:lnTo>
                  <a:lnTo>
                    <a:pt x="265" y="525"/>
                  </a:lnTo>
                  <a:lnTo>
                    <a:pt x="265" y="523"/>
                  </a:lnTo>
                  <a:lnTo>
                    <a:pt x="270" y="517"/>
                  </a:lnTo>
                  <a:lnTo>
                    <a:pt x="272" y="517"/>
                  </a:lnTo>
                  <a:lnTo>
                    <a:pt x="272" y="517"/>
                  </a:lnTo>
                  <a:lnTo>
                    <a:pt x="272" y="517"/>
                  </a:lnTo>
                  <a:lnTo>
                    <a:pt x="274" y="519"/>
                  </a:lnTo>
                  <a:lnTo>
                    <a:pt x="274" y="519"/>
                  </a:lnTo>
                  <a:lnTo>
                    <a:pt x="276" y="521"/>
                  </a:lnTo>
                  <a:lnTo>
                    <a:pt x="276" y="523"/>
                  </a:lnTo>
                  <a:lnTo>
                    <a:pt x="276" y="525"/>
                  </a:lnTo>
                  <a:lnTo>
                    <a:pt x="276" y="525"/>
                  </a:lnTo>
                  <a:lnTo>
                    <a:pt x="274" y="527"/>
                  </a:lnTo>
                  <a:lnTo>
                    <a:pt x="274" y="527"/>
                  </a:lnTo>
                  <a:lnTo>
                    <a:pt x="274" y="527"/>
                  </a:lnTo>
                  <a:lnTo>
                    <a:pt x="274" y="529"/>
                  </a:lnTo>
                  <a:lnTo>
                    <a:pt x="276" y="529"/>
                  </a:lnTo>
                  <a:lnTo>
                    <a:pt x="276" y="529"/>
                  </a:lnTo>
                  <a:lnTo>
                    <a:pt x="278" y="529"/>
                  </a:lnTo>
                  <a:lnTo>
                    <a:pt x="278" y="529"/>
                  </a:lnTo>
                  <a:lnTo>
                    <a:pt x="280" y="529"/>
                  </a:lnTo>
                  <a:lnTo>
                    <a:pt x="282" y="527"/>
                  </a:lnTo>
                  <a:lnTo>
                    <a:pt x="284" y="527"/>
                  </a:lnTo>
                  <a:lnTo>
                    <a:pt x="284" y="529"/>
                  </a:lnTo>
                  <a:lnTo>
                    <a:pt x="284" y="529"/>
                  </a:lnTo>
                  <a:lnTo>
                    <a:pt x="285" y="529"/>
                  </a:lnTo>
                  <a:lnTo>
                    <a:pt x="285" y="529"/>
                  </a:lnTo>
                  <a:lnTo>
                    <a:pt x="287" y="529"/>
                  </a:lnTo>
                  <a:lnTo>
                    <a:pt x="289" y="529"/>
                  </a:lnTo>
                  <a:lnTo>
                    <a:pt x="289" y="529"/>
                  </a:lnTo>
                  <a:lnTo>
                    <a:pt x="289" y="530"/>
                  </a:lnTo>
                  <a:lnTo>
                    <a:pt x="291" y="530"/>
                  </a:lnTo>
                  <a:lnTo>
                    <a:pt x="293" y="529"/>
                  </a:lnTo>
                  <a:lnTo>
                    <a:pt x="297" y="527"/>
                  </a:lnTo>
                  <a:lnTo>
                    <a:pt x="297" y="525"/>
                  </a:lnTo>
                  <a:lnTo>
                    <a:pt x="299" y="525"/>
                  </a:lnTo>
                  <a:lnTo>
                    <a:pt x="301" y="527"/>
                  </a:lnTo>
                  <a:lnTo>
                    <a:pt x="301" y="525"/>
                  </a:lnTo>
                  <a:lnTo>
                    <a:pt x="302" y="523"/>
                  </a:lnTo>
                  <a:lnTo>
                    <a:pt x="302" y="523"/>
                  </a:lnTo>
                  <a:lnTo>
                    <a:pt x="302" y="523"/>
                  </a:lnTo>
                  <a:lnTo>
                    <a:pt x="301" y="523"/>
                  </a:lnTo>
                  <a:lnTo>
                    <a:pt x="302" y="521"/>
                  </a:lnTo>
                  <a:lnTo>
                    <a:pt x="301" y="517"/>
                  </a:lnTo>
                  <a:lnTo>
                    <a:pt x="304" y="513"/>
                  </a:lnTo>
                  <a:lnTo>
                    <a:pt x="306" y="512"/>
                  </a:lnTo>
                  <a:lnTo>
                    <a:pt x="306" y="512"/>
                  </a:lnTo>
                  <a:lnTo>
                    <a:pt x="306" y="512"/>
                  </a:lnTo>
                  <a:lnTo>
                    <a:pt x="308" y="512"/>
                  </a:lnTo>
                  <a:lnTo>
                    <a:pt x="308" y="512"/>
                  </a:lnTo>
                  <a:lnTo>
                    <a:pt x="308" y="512"/>
                  </a:lnTo>
                  <a:lnTo>
                    <a:pt x="310" y="510"/>
                  </a:lnTo>
                  <a:lnTo>
                    <a:pt x="312" y="510"/>
                  </a:lnTo>
                  <a:lnTo>
                    <a:pt x="312" y="510"/>
                  </a:lnTo>
                  <a:lnTo>
                    <a:pt x="314" y="510"/>
                  </a:lnTo>
                  <a:lnTo>
                    <a:pt x="314" y="510"/>
                  </a:lnTo>
                  <a:lnTo>
                    <a:pt x="316" y="510"/>
                  </a:lnTo>
                  <a:lnTo>
                    <a:pt x="316" y="508"/>
                  </a:lnTo>
                  <a:lnTo>
                    <a:pt x="318" y="508"/>
                  </a:lnTo>
                  <a:lnTo>
                    <a:pt x="320" y="508"/>
                  </a:lnTo>
                  <a:close/>
                  <a:moveTo>
                    <a:pt x="651" y="962"/>
                  </a:moveTo>
                  <a:lnTo>
                    <a:pt x="649" y="960"/>
                  </a:lnTo>
                  <a:lnTo>
                    <a:pt x="647" y="960"/>
                  </a:lnTo>
                  <a:lnTo>
                    <a:pt x="649" y="958"/>
                  </a:lnTo>
                  <a:lnTo>
                    <a:pt x="649" y="955"/>
                  </a:lnTo>
                  <a:lnTo>
                    <a:pt x="649" y="955"/>
                  </a:lnTo>
                  <a:lnTo>
                    <a:pt x="647" y="953"/>
                  </a:lnTo>
                  <a:lnTo>
                    <a:pt x="647" y="953"/>
                  </a:lnTo>
                  <a:lnTo>
                    <a:pt x="647" y="951"/>
                  </a:lnTo>
                  <a:lnTo>
                    <a:pt x="649" y="951"/>
                  </a:lnTo>
                  <a:lnTo>
                    <a:pt x="649" y="951"/>
                  </a:lnTo>
                  <a:lnTo>
                    <a:pt x="649" y="951"/>
                  </a:lnTo>
                  <a:lnTo>
                    <a:pt x="651" y="949"/>
                  </a:lnTo>
                  <a:lnTo>
                    <a:pt x="651" y="947"/>
                  </a:lnTo>
                  <a:lnTo>
                    <a:pt x="649" y="945"/>
                  </a:lnTo>
                  <a:lnTo>
                    <a:pt x="649" y="943"/>
                  </a:lnTo>
                  <a:lnTo>
                    <a:pt x="649" y="939"/>
                  </a:lnTo>
                  <a:lnTo>
                    <a:pt x="647" y="938"/>
                  </a:lnTo>
                  <a:lnTo>
                    <a:pt x="647" y="934"/>
                  </a:lnTo>
                  <a:lnTo>
                    <a:pt x="649" y="934"/>
                  </a:lnTo>
                  <a:lnTo>
                    <a:pt x="649" y="932"/>
                  </a:lnTo>
                  <a:lnTo>
                    <a:pt x="647" y="930"/>
                  </a:lnTo>
                  <a:lnTo>
                    <a:pt x="643" y="930"/>
                  </a:lnTo>
                  <a:lnTo>
                    <a:pt x="641" y="930"/>
                  </a:lnTo>
                  <a:lnTo>
                    <a:pt x="641" y="928"/>
                  </a:lnTo>
                  <a:lnTo>
                    <a:pt x="639" y="926"/>
                  </a:lnTo>
                  <a:lnTo>
                    <a:pt x="639" y="926"/>
                  </a:lnTo>
                  <a:lnTo>
                    <a:pt x="638" y="924"/>
                  </a:lnTo>
                  <a:lnTo>
                    <a:pt x="638" y="924"/>
                  </a:lnTo>
                  <a:lnTo>
                    <a:pt x="636" y="922"/>
                  </a:lnTo>
                  <a:lnTo>
                    <a:pt x="636" y="921"/>
                  </a:lnTo>
                  <a:lnTo>
                    <a:pt x="636" y="919"/>
                  </a:lnTo>
                  <a:lnTo>
                    <a:pt x="636" y="917"/>
                  </a:lnTo>
                  <a:lnTo>
                    <a:pt x="639" y="915"/>
                  </a:lnTo>
                  <a:lnTo>
                    <a:pt x="639" y="913"/>
                  </a:lnTo>
                  <a:lnTo>
                    <a:pt x="639" y="913"/>
                  </a:lnTo>
                  <a:lnTo>
                    <a:pt x="638" y="909"/>
                  </a:lnTo>
                  <a:lnTo>
                    <a:pt x="639" y="907"/>
                  </a:lnTo>
                  <a:lnTo>
                    <a:pt x="641" y="905"/>
                  </a:lnTo>
                  <a:lnTo>
                    <a:pt x="639" y="905"/>
                  </a:lnTo>
                  <a:lnTo>
                    <a:pt x="639" y="903"/>
                  </a:lnTo>
                  <a:lnTo>
                    <a:pt x="639" y="903"/>
                  </a:lnTo>
                  <a:lnTo>
                    <a:pt x="641" y="898"/>
                  </a:lnTo>
                  <a:lnTo>
                    <a:pt x="639" y="896"/>
                  </a:lnTo>
                  <a:lnTo>
                    <a:pt x="638" y="898"/>
                  </a:lnTo>
                  <a:lnTo>
                    <a:pt x="636" y="900"/>
                  </a:lnTo>
                  <a:lnTo>
                    <a:pt x="636" y="900"/>
                  </a:lnTo>
                  <a:lnTo>
                    <a:pt x="634" y="900"/>
                  </a:lnTo>
                  <a:lnTo>
                    <a:pt x="632" y="900"/>
                  </a:lnTo>
                  <a:lnTo>
                    <a:pt x="632" y="898"/>
                  </a:lnTo>
                  <a:lnTo>
                    <a:pt x="632" y="896"/>
                  </a:lnTo>
                  <a:lnTo>
                    <a:pt x="636" y="894"/>
                  </a:lnTo>
                  <a:lnTo>
                    <a:pt x="636" y="892"/>
                  </a:lnTo>
                  <a:lnTo>
                    <a:pt x="636" y="892"/>
                  </a:lnTo>
                  <a:lnTo>
                    <a:pt x="634" y="892"/>
                  </a:lnTo>
                  <a:lnTo>
                    <a:pt x="634" y="892"/>
                  </a:lnTo>
                  <a:lnTo>
                    <a:pt x="632" y="890"/>
                  </a:lnTo>
                  <a:lnTo>
                    <a:pt x="632" y="888"/>
                  </a:lnTo>
                  <a:lnTo>
                    <a:pt x="632" y="888"/>
                  </a:lnTo>
                  <a:lnTo>
                    <a:pt x="632" y="888"/>
                  </a:lnTo>
                  <a:lnTo>
                    <a:pt x="634" y="888"/>
                  </a:lnTo>
                  <a:lnTo>
                    <a:pt x="634" y="888"/>
                  </a:lnTo>
                  <a:lnTo>
                    <a:pt x="636" y="886"/>
                  </a:lnTo>
                  <a:lnTo>
                    <a:pt x="636" y="885"/>
                  </a:lnTo>
                  <a:lnTo>
                    <a:pt x="636" y="883"/>
                  </a:lnTo>
                  <a:lnTo>
                    <a:pt x="634" y="883"/>
                  </a:lnTo>
                  <a:lnTo>
                    <a:pt x="634" y="883"/>
                  </a:lnTo>
                  <a:lnTo>
                    <a:pt x="634" y="881"/>
                  </a:lnTo>
                  <a:lnTo>
                    <a:pt x="634" y="881"/>
                  </a:lnTo>
                  <a:lnTo>
                    <a:pt x="636" y="881"/>
                  </a:lnTo>
                  <a:lnTo>
                    <a:pt x="638" y="881"/>
                  </a:lnTo>
                  <a:lnTo>
                    <a:pt x="638" y="881"/>
                  </a:lnTo>
                  <a:lnTo>
                    <a:pt x="636" y="881"/>
                  </a:lnTo>
                  <a:lnTo>
                    <a:pt x="636" y="881"/>
                  </a:lnTo>
                  <a:lnTo>
                    <a:pt x="638" y="879"/>
                  </a:lnTo>
                  <a:lnTo>
                    <a:pt x="636" y="879"/>
                  </a:lnTo>
                  <a:lnTo>
                    <a:pt x="636" y="877"/>
                  </a:lnTo>
                  <a:lnTo>
                    <a:pt x="634" y="877"/>
                  </a:lnTo>
                  <a:lnTo>
                    <a:pt x="634" y="875"/>
                  </a:lnTo>
                  <a:lnTo>
                    <a:pt x="634" y="875"/>
                  </a:lnTo>
                  <a:lnTo>
                    <a:pt x="634" y="875"/>
                  </a:lnTo>
                  <a:lnTo>
                    <a:pt x="634" y="875"/>
                  </a:lnTo>
                  <a:lnTo>
                    <a:pt x="634" y="877"/>
                  </a:lnTo>
                  <a:lnTo>
                    <a:pt x="634" y="877"/>
                  </a:lnTo>
                  <a:lnTo>
                    <a:pt x="628" y="875"/>
                  </a:lnTo>
                  <a:lnTo>
                    <a:pt x="628" y="875"/>
                  </a:lnTo>
                  <a:lnTo>
                    <a:pt x="626" y="875"/>
                  </a:lnTo>
                  <a:lnTo>
                    <a:pt x="626" y="875"/>
                  </a:lnTo>
                  <a:lnTo>
                    <a:pt x="624" y="875"/>
                  </a:lnTo>
                  <a:lnTo>
                    <a:pt x="624" y="875"/>
                  </a:lnTo>
                  <a:lnTo>
                    <a:pt x="624" y="875"/>
                  </a:lnTo>
                  <a:lnTo>
                    <a:pt x="624" y="875"/>
                  </a:lnTo>
                  <a:lnTo>
                    <a:pt x="626" y="877"/>
                  </a:lnTo>
                  <a:lnTo>
                    <a:pt x="624" y="877"/>
                  </a:lnTo>
                  <a:lnTo>
                    <a:pt x="624" y="877"/>
                  </a:lnTo>
                  <a:lnTo>
                    <a:pt x="622" y="877"/>
                  </a:lnTo>
                  <a:lnTo>
                    <a:pt x="621" y="877"/>
                  </a:lnTo>
                  <a:lnTo>
                    <a:pt x="621" y="877"/>
                  </a:lnTo>
                  <a:lnTo>
                    <a:pt x="619" y="875"/>
                  </a:lnTo>
                  <a:lnTo>
                    <a:pt x="619" y="873"/>
                  </a:lnTo>
                  <a:lnTo>
                    <a:pt x="617" y="871"/>
                  </a:lnTo>
                  <a:lnTo>
                    <a:pt x="617" y="869"/>
                  </a:lnTo>
                  <a:lnTo>
                    <a:pt x="619" y="867"/>
                  </a:lnTo>
                  <a:lnTo>
                    <a:pt x="621" y="867"/>
                  </a:lnTo>
                  <a:lnTo>
                    <a:pt x="622" y="866"/>
                  </a:lnTo>
                  <a:lnTo>
                    <a:pt x="624" y="866"/>
                  </a:lnTo>
                  <a:lnTo>
                    <a:pt x="624" y="866"/>
                  </a:lnTo>
                  <a:lnTo>
                    <a:pt x="626" y="866"/>
                  </a:lnTo>
                  <a:lnTo>
                    <a:pt x="626" y="866"/>
                  </a:lnTo>
                  <a:lnTo>
                    <a:pt x="626" y="866"/>
                  </a:lnTo>
                  <a:lnTo>
                    <a:pt x="626" y="866"/>
                  </a:lnTo>
                  <a:lnTo>
                    <a:pt x="626" y="866"/>
                  </a:lnTo>
                  <a:lnTo>
                    <a:pt x="626" y="866"/>
                  </a:lnTo>
                  <a:lnTo>
                    <a:pt x="626" y="866"/>
                  </a:lnTo>
                  <a:lnTo>
                    <a:pt x="626" y="864"/>
                  </a:lnTo>
                  <a:lnTo>
                    <a:pt x="624" y="864"/>
                  </a:lnTo>
                  <a:lnTo>
                    <a:pt x="624" y="862"/>
                  </a:lnTo>
                  <a:lnTo>
                    <a:pt x="626" y="862"/>
                  </a:lnTo>
                  <a:lnTo>
                    <a:pt x="628" y="862"/>
                  </a:lnTo>
                  <a:lnTo>
                    <a:pt x="630" y="860"/>
                  </a:lnTo>
                  <a:lnTo>
                    <a:pt x="630" y="860"/>
                  </a:lnTo>
                  <a:lnTo>
                    <a:pt x="632" y="858"/>
                  </a:lnTo>
                  <a:lnTo>
                    <a:pt x="632" y="856"/>
                  </a:lnTo>
                  <a:lnTo>
                    <a:pt x="632" y="856"/>
                  </a:lnTo>
                  <a:lnTo>
                    <a:pt x="632" y="854"/>
                  </a:lnTo>
                  <a:lnTo>
                    <a:pt x="632" y="854"/>
                  </a:lnTo>
                  <a:lnTo>
                    <a:pt x="632" y="854"/>
                  </a:lnTo>
                  <a:lnTo>
                    <a:pt x="632" y="854"/>
                  </a:lnTo>
                  <a:lnTo>
                    <a:pt x="632" y="852"/>
                  </a:lnTo>
                  <a:lnTo>
                    <a:pt x="632" y="850"/>
                  </a:lnTo>
                  <a:lnTo>
                    <a:pt x="632" y="849"/>
                  </a:lnTo>
                  <a:lnTo>
                    <a:pt x="630" y="847"/>
                  </a:lnTo>
                  <a:lnTo>
                    <a:pt x="626" y="843"/>
                  </a:lnTo>
                  <a:lnTo>
                    <a:pt x="624" y="841"/>
                  </a:lnTo>
                  <a:lnTo>
                    <a:pt x="624" y="841"/>
                  </a:lnTo>
                  <a:lnTo>
                    <a:pt x="624" y="839"/>
                  </a:lnTo>
                  <a:lnTo>
                    <a:pt x="622" y="839"/>
                  </a:lnTo>
                  <a:lnTo>
                    <a:pt x="622" y="839"/>
                  </a:lnTo>
                  <a:lnTo>
                    <a:pt x="622" y="839"/>
                  </a:lnTo>
                  <a:lnTo>
                    <a:pt x="621" y="839"/>
                  </a:lnTo>
                  <a:lnTo>
                    <a:pt x="622" y="835"/>
                  </a:lnTo>
                  <a:lnTo>
                    <a:pt x="622" y="833"/>
                  </a:lnTo>
                  <a:lnTo>
                    <a:pt x="622" y="830"/>
                  </a:lnTo>
                  <a:lnTo>
                    <a:pt x="622" y="828"/>
                  </a:lnTo>
                  <a:lnTo>
                    <a:pt x="624" y="826"/>
                  </a:lnTo>
                  <a:lnTo>
                    <a:pt x="624" y="824"/>
                  </a:lnTo>
                  <a:lnTo>
                    <a:pt x="624" y="824"/>
                  </a:lnTo>
                  <a:lnTo>
                    <a:pt x="622" y="824"/>
                  </a:lnTo>
                  <a:lnTo>
                    <a:pt x="621" y="824"/>
                  </a:lnTo>
                  <a:lnTo>
                    <a:pt x="619" y="828"/>
                  </a:lnTo>
                  <a:lnTo>
                    <a:pt x="617" y="828"/>
                  </a:lnTo>
                  <a:lnTo>
                    <a:pt x="615" y="828"/>
                  </a:lnTo>
                  <a:lnTo>
                    <a:pt x="615" y="828"/>
                  </a:lnTo>
                  <a:lnTo>
                    <a:pt x="613" y="828"/>
                  </a:lnTo>
                  <a:lnTo>
                    <a:pt x="613" y="828"/>
                  </a:lnTo>
                  <a:lnTo>
                    <a:pt x="611" y="824"/>
                  </a:lnTo>
                  <a:lnTo>
                    <a:pt x="609" y="822"/>
                  </a:lnTo>
                  <a:lnTo>
                    <a:pt x="609" y="820"/>
                  </a:lnTo>
                  <a:lnTo>
                    <a:pt x="609" y="818"/>
                  </a:lnTo>
                  <a:lnTo>
                    <a:pt x="607" y="818"/>
                  </a:lnTo>
                  <a:lnTo>
                    <a:pt x="607" y="818"/>
                  </a:lnTo>
                  <a:lnTo>
                    <a:pt x="605" y="818"/>
                  </a:lnTo>
                  <a:lnTo>
                    <a:pt x="603" y="818"/>
                  </a:lnTo>
                  <a:lnTo>
                    <a:pt x="603" y="818"/>
                  </a:lnTo>
                  <a:lnTo>
                    <a:pt x="603" y="816"/>
                  </a:lnTo>
                  <a:lnTo>
                    <a:pt x="603" y="816"/>
                  </a:lnTo>
                  <a:lnTo>
                    <a:pt x="603" y="816"/>
                  </a:lnTo>
                  <a:lnTo>
                    <a:pt x="605" y="814"/>
                  </a:lnTo>
                  <a:lnTo>
                    <a:pt x="607" y="814"/>
                  </a:lnTo>
                  <a:lnTo>
                    <a:pt x="607" y="814"/>
                  </a:lnTo>
                  <a:lnTo>
                    <a:pt x="607" y="814"/>
                  </a:lnTo>
                  <a:lnTo>
                    <a:pt x="607" y="813"/>
                  </a:lnTo>
                  <a:lnTo>
                    <a:pt x="607" y="813"/>
                  </a:lnTo>
                  <a:lnTo>
                    <a:pt x="607" y="813"/>
                  </a:lnTo>
                  <a:lnTo>
                    <a:pt x="607" y="813"/>
                  </a:lnTo>
                  <a:lnTo>
                    <a:pt x="605" y="814"/>
                  </a:lnTo>
                  <a:lnTo>
                    <a:pt x="605" y="813"/>
                  </a:lnTo>
                  <a:lnTo>
                    <a:pt x="605" y="813"/>
                  </a:lnTo>
                  <a:lnTo>
                    <a:pt x="605" y="813"/>
                  </a:lnTo>
                  <a:lnTo>
                    <a:pt x="605" y="811"/>
                  </a:lnTo>
                  <a:lnTo>
                    <a:pt x="603" y="811"/>
                  </a:lnTo>
                  <a:lnTo>
                    <a:pt x="603" y="811"/>
                  </a:lnTo>
                  <a:lnTo>
                    <a:pt x="603" y="811"/>
                  </a:lnTo>
                  <a:lnTo>
                    <a:pt x="600" y="809"/>
                  </a:lnTo>
                  <a:lnTo>
                    <a:pt x="600" y="809"/>
                  </a:lnTo>
                  <a:lnTo>
                    <a:pt x="596" y="807"/>
                  </a:lnTo>
                  <a:lnTo>
                    <a:pt x="594" y="807"/>
                  </a:lnTo>
                  <a:lnTo>
                    <a:pt x="594" y="807"/>
                  </a:lnTo>
                  <a:lnTo>
                    <a:pt x="592" y="805"/>
                  </a:lnTo>
                  <a:lnTo>
                    <a:pt x="592" y="805"/>
                  </a:lnTo>
                  <a:lnTo>
                    <a:pt x="590" y="805"/>
                  </a:lnTo>
                  <a:lnTo>
                    <a:pt x="590" y="805"/>
                  </a:lnTo>
                  <a:lnTo>
                    <a:pt x="590" y="805"/>
                  </a:lnTo>
                  <a:lnTo>
                    <a:pt x="588" y="805"/>
                  </a:lnTo>
                  <a:lnTo>
                    <a:pt x="588" y="805"/>
                  </a:lnTo>
                  <a:lnTo>
                    <a:pt x="588" y="805"/>
                  </a:lnTo>
                  <a:lnTo>
                    <a:pt x="588" y="805"/>
                  </a:lnTo>
                  <a:lnTo>
                    <a:pt x="588" y="803"/>
                  </a:lnTo>
                  <a:lnTo>
                    <a:pt x="588" y="803"/>
                  </a:lnTo>
                  <a:lnTo>
                    <a:pt x="586" y="803"/>
                  </a:lnTo>
                  <a:lnTo>
                    <a:pt x="585" y="803"/>
                  </a:lnTo>
                  <a:lnTo>
                    <a:pt x="585" y="801"/>
                  </a:lnTo>
                  <a:lnTo>
                    <a:pt x="583" y="801"/>
                  </a:lnTo>
                  <a:lnTo>
                    <a:pt x="583" y="799"/>
                  </a:lnTo>
                  <a:lnTo>
                    <a:pt x="583" y="797"/>
                  </a:lnTo>
                  <a:lnTo>
                    <a:pt x="581" y="796"/>
                  </a:lnTo>
                  <a:lnTo>
                    <a:pt x="581" y="794"/>
                  </a:lnTo>
                  <a:lnTo>
                    <a:pt x="581" y="794"/>
                  </a:lnTo>
                  <a:lnTo>
                    <a:pt x="579" y="792"/>
                  </a:lnTo>
                  <a:lnTo>
                    <a:pt x="577" y="792"/>
                  </a:lnTo>
                  <a:lnTo>
                    <a:pt x="575" y="790"/>
                  </a:lnTo>
                  <a:lnTo>
                    <a:pt x="573" y="790"/>
                  </a:lnTo>
                  <a:lnTo>
                    <a:pt x="573" y="788"/>
                  </a:lnTo>
                  <a:lnTo>
                    <a:pt x="573" y="790"/>
                  </a:lnTo>
                  <a:lnTo>
                    <a:pt x="569" y="796"/>
                  </a:lnTo>
                  <a:lnTo>
                    <a:pt x="569" y="796"/>
                  </a:lnTo>
                  <a:lnTo>
                    <a:pt x="569" y="797"/>
                  </a:lnTo>
                  <a:lnTo>
                    <a:pt x="569" y="797"/>
                  </a:lnTo>
                  <a:lnTo>
                    <a:pt x="571" y="807"/>
                  </a:lnTo>
                  <a:lnTo>
                    <a:pt x="571" y="809"/>
                  </a:lnTo>
                  <a:lnTo>
                    <a:pt x="571" y="809"/>
                  </a:lnTo>
                  <a:lnTo>
                    <a:pt x="573" y="813"/>
                  </a:lnTo>
                  <a:lnTo>
                    <a:pt x="573" y="814"/>
                  </a:lnTo>
                  <a:lnTo>
                    <a:pt x="573" y="816"/>
                  </a:lnTo>
                  <a:lnTo>
                    <a:pt x="573" y="816"/>
                  </a:lnTo>
                  <a:lnTo>
                    <a:pt x="573" y="818"/>
                  </a:lnTo>
                  <a:lnTo>
                    <a:pt x="573" y="818"/>
                  </a:lnTo>
                  <a:lnTo>
                    <a:pt x="575" y="820"/>
                  </a:lnTo>
                  <a:lnTo>
                    <a:pt x="575" y="822"/>
                  </a:lnTo>
                  <a:lnTo>
                    <a:pt x="577" y="824"/>
                  </a:lnTo>
                  <a:lnTo>
                    <a:pt x="577" y="826"/>
                  </a:lnTo>
                  <a:lnTo>
                    <a:pt x="577" y="826"/>
                  </a:lnTo>
                  <a:lnTo>
                    <a:pt x="577" y="826"/>
                  </a:lnTo>
                  <a:lnTo>
                    <a:pt x="577" y="828"/>
                  </a:lnTo>
                  <a:lnTo>
                    <a:pt x="577" y="828"/>
                  </a:lnTo>
                  <a:lnTo>
                    <a:pt x="577" y="830"/>
                  </a:lnTo>
                  <a:lnTo>
                    <a:pt x="577" y="830"/>
                  </a:lnTo>
                  <a:lnTo>
                    <a:pt x="579" y="832"/>
                  </a:lnTo>
                  <a:lnTo>
                    <a:pt x="579" y="832"/>
                  </a:lnTo>
                  <a:lnTo>
                    <a:pt x="579" y="839"/>
                  </a:lnTo>
                  <a:lnTo>
                    <a:pt x="577" y="841"/>
                  </a:lnTo>
                  <a:lnTo>
                    <a:pt x="577" y="843"/>
                  </a:lnTo>
                  <a:lnTo>
                    <a:pt x="577" y="843"/>
                  </a:lnTo>
                  <a:lnTo>
                    <a:pt x="573" y="845"/>
                  </a:lnTo>
                  <a:lnTo>
                    <a:pt x="571" y="847"/>
                  </a:lnTo>
                  <a:lnTo>
                    <a:pt x="569" y="847"/>
                  </a:lnTo>
                  <a:lnTo>
                    <a:pt x="568" y="845"/>
                  </a:lnTo>
                  <a:lnTo>
                    <a:pt x="564" y="845"/>
                  </a:lnTo>
                  <a:lnTo>
                    <a:pt x="562" y="845"/>
                  </a:lnTo>
                  <a:lnTo>
                    <a:pt x="560" y="843"/>
                  </a:lnTo>
                  <a:lnTo>
                    <a:pt x="558" y="841"/>
                  </a:lnTo>
                  <a:lnTo>
                    <a:pt x="558" y="839"/>
                  </a:lnTo>
                  <a:lnTo>
                    <a:pt x="556" y="839"/>
                  </a:lnTo>
                  <a:lnTo>
                    <a:pt x="556" y="839"/>
                  </a:lnTo>
                  <a:lnTo>
                    <a:pt x="556" y="839"/>
                  </a:lnTo>
                  <a:lnTo>
                    <a:pt x="554" y="839"/>
                  </a:lnTo>
                  <a:lnTo>
                    <a:pt x="554" y="841"/>
                  </a:lnTo>
                  <a:lnTo>
                    <a:pt x="554" y="841"/>
                  </a:lnTo>
                  <a:lnTo>
                    <a:pt x="554" y="841"/>
                  </a:lnTo>
                  <a:lnTo>
                    <a:pt x="554" y="843"/>
                  </a:lnTo>
                  <a:lnTo>
                    <a:pt x="554" y="845"/>
                  </a:lnTo>
                  <a:lnTo>
                    <a:pt x="554" y="845"/>
                  </a:lnTo>
                  <a:lnTo>
                    <a:pt x="554" y="845"/>
                  </a:lnTo>
                  <a:lnTo>
                    <a:pt x="554" y="845"/>
                  </a:lnTo>
                  <a:lnTo>
                    <a:pt x="554" y="847"/>
                  </a:lnTo>
                  <a:lnTo>
                    <a:pt x="554" y="847"/>
                  </a:lnTo>
                  <a:lnTo>
                    <a:pt x="554" y="852"/>
                  </a:lnTo>
                  <a:lnTo>
                    <a:pt x="554" y="854"/>
                  </a:lnTo>
                  <a:lnTo>
                    <a:pt x="552" y="854"/>
                  </a:lnTo>
                  <a:lnTo>
                    <a:pt x="550" y="856"/>
                  </a:lnTo>
                  <a:lnTo>
                    <a:pt x="550" y="856"/>
                  </a:lnTo>
                  <a:lnTo>
                    <a:pt x="549" y="856"/>
                  </a:lnTo>
                  <a:lnTo>
                    <a:pt x="549" y="856"/>
                  </a:lnTo>
                  <a:lnTo>
                    <a:pt x="547" y="852"/>
                  </a:lnTo>
                  <a:lnTo>
                    <a:pt x="545" y="852"/>
                  </a:lnTo>
                  <a:lnTo>
                    <a:pt x="545" y="850"/>
                  </a:lnTo>
                  <a:lnTo>
                    <a:pt x="543" y="850"/>
                  </a:lnTo>
                  <a:lnTo>
                    <a:pt x="539" y="847"/>
                  </a:lnTo>
                  <a:lnTo>
                    <a:pt x="537" y="847"/>
                  </a:lnTo>
                  <a:lnTo>
                    <a:pt x="537" y="847"/>
                  </a:lnTo>
                  <a:lnTo>
                    <a:pt x="535" y="845"/>
                  </a:lnTo>
                  <a:lnTo>
                    <a:pt x="535" y="845"/>
                  </a:lnTo>
                  <a:lnTo>
                    <a:pt x="533" y="845"/>
                  </a:lnTo>
                  <a:lnTo>
                    <a:pt x="533" y="845"/>
                  </a:lnTo>
                  <a:lnTo>
                    <a:pt x="532" y="845"/>
                  </a:lnTo>
                  <a:lnTo>
                    <a:pt x="532" y="845"/>
                  </a:lnTo>
                  <a:lnTo>
                    <a:pt x="530" y="845"/>
                  </a:lnTo>
                  <a:lnTo>
                    <a:pt x="530" y="843"/>
                  </a:lnTo>
                  <a:lnTo>
                    <a:pt x="530" y="845"/>
                  </a:lnTo>
                  <a:lnTo>
                    <a:pt x="528" y="845"/>
                  </a:lnTo>
                  <a:lnTo>
                    <a:pt x="528" y="845"/>
                  </a:lnTo>
                  <a:lnTo>
                    <a:pt x="528" y="847"/>
                  </a:lnTo>
                  <a:lnTo>
                    <a:pt x="528" y="849"/>
                  </a:lnTo>
                  <a:lnTo>
                    <a:pt x="528" y="850"/>
                  </a:lnTo>
                  <a:lnTo>
                    <a:pt x="528" y="856"/>
                  </a:lnTo>
                  <a:lnTo>
                    <a:pt x="528" y="860"/>
                  </a:lnTo>
                  <a:lnTo>
                    <a:pt x="528" y="862"/>
                  </a:lnTo>
                  <a:lnTo>
                    <a:pt x="528" y="862"/>
                  </a:lnTo>
                  <a:lnTo>
                    <a:pt x="526" y="864"/>
                  </a:lnTo>
                  <a:lnTo>
                    <a:pt x="526" y="864"/>
                  </a:lnTo>
                  <a:lnTo>
                    <a:pt x="526" y="866"/>
                  </a:lnTo>
                  <a:lnTo>
                    <a:pt x="524" y="867"/>
                  </a:lnTo>
                  <a:lnTo>
                    <a:pt x="526" y="867"/>
                  </a:lnTo>
                  <a:lnTo>
                    <a:pt x="526" y="871"/>
                  </a:lnTo>
                  <a:lnTo>
                    <a:pt x="526" y="871"/>
                  </a:lnTo>
                  <a:lnTo>
                    <a:pt x="526" y="873"/>
                  </a:lnTo>
                  <a:lnTo>
                    <a:pt x="526" y="873"/>
                  </a:lnTo>
                  <a:lnTo>
                    <a:pt x="526" y="875"/>
                  </a:lnTo>
                  <a:lnTo>
                    <a:pt x="526" y="875"/>
                  </a:lnTo>
                  <a:lnTo>
                    <a:pt x="524" y="877"/>
                  </a:lnTo>
                  <a:lnTo>
                    <a:pt x="524" y="877"/>
                  </a:lnTo>
                  <a:lnTo>
                    <a:pt x="526" y="877"/>
                  </a:lnTo>
                  <a:lnTo>
                    <a:pt x="526" y="879"/>
                  </a:lnTo>
                  <a:lnTo>
                    <a:pt x="526" y="879"/>
                  </a:lnTo>
                  <a:lnTo>
                    <a:pt x="526" y="879"/>
                  </a:lnTo>
                  <a:lnTo>
                    <a:pt x="524" y="879"/>
                  </a:lnTo>
                  <a:lnTo>
                    <a:pt x="524" y="879"/>
                  </a:lnTo>
                  <a:lnTo>
                    <a:pt x="522" y="881"/>
                  </a:lnTo>
                  <a:lnTo>
                    <a:pt x="522" y="881"/>
                  </a:lnTo>
                  <a:lnTo>
                    <a:pt x="520" y="879"/>
                  </a:lnTo>
                  <a:lnTo>
                    <a:pt x="518" y="881"/>
                  </a:lnTo>
                  <a:lnTo>
                    <a:pt x="518" y="881"/>
                  </a:lnTo>
                  <a:lnTo>
                    <a:pt x="518" y="883"/>
                  </a:lnTo>
                  <a:lnTo>
                    <a:pt x="516" y="883"/>
                  </a:lnTo>
                  <a:lnTo>
                    <a:pt x="516" y="881"/>
                  </a:lnTo>
                  <a:lnTo>
                    <a:pt x="518" y="881"/>
                  </a:lnTo>
                  <a:lnTo>
                    <a:pt x="518" y="879"/>
                  </a:lnTo>
                  <a:lnTo>
                    <a:pt x="518" y="877"/>
                  </a:lnTo>
                  <a:lnTo>
                    <a:pt x="514" y="877"/>
                  </a:lnTo>
                  <a:lnTo>
                    <a:pt x="514" y="877"/>
                  </a:lnTo>
                  <a:lnTo>
                    <a:pt x="513" y="877"/>
                  </a:lnTo>
                  <a:lnTo>
                    <a:pt x="511" y="875"/>
                  </a:lnTo>
                  <a:lnTo>
                    <a:pt x="511" y="873"/>
                  </a:lnTo>
                  <a:lnTo>
                    <a:pt x="509" y="873"/>
                  </a:lnTo>
                  <a:lnTo>
                    <a:pt x="509" y="873"/>
                  </a:lnTo>
                  <a:lnTo>
                    <a:pt x="509" y="873"/>
                  </a:lnTo>
                  <a:lnTo>
                    <a:pt x="507" y="873"/>
                  </a:lnTo>
                  <a:lnTo>
                    <a:pt x="507" y="873"/>
                  </a:lnTo>
                  <a:lnTo>
                    <a:pt x="507" y="871"/>
                  </a:lnTo>
                  <a:lnTo>
                    <a:pt x="507" y="871"/>
                  </a:lnTo>
                  <a:lnTo>
                    <a:pt x="507" y="869"/>
                  </a:lnTo>
                  <a:lnTo>
                    <a:pt x="505" y="869"/>
                  </a:lnTo>
                  <a:lnTo>
                    <a:pt x="501" y="871"/>
                  </a:lnTo>
                  <a:lnTo>
                    <a:pt x="499" y="873"/>
                  </a:lnTo>
                  <a:lnTo>
                    <a:pt x="497" y="875"/>
                  </a:lnTo>
                  <a:lnTo>
                    <a:pt x="496" y="877"/>
                  </a:lnTo>
                  <a:lnTo>
                    <a:pt x="496" y="881"/>
                  </a:lnTo>
                  <a:lnTo>
                    <a:pt x="496" y="883"/>
                  </a:lnTo>
                  <a:lnTo>
                    <a:pt x="494" y="885"/>
                  </a:lnTo>
                  <a:lnTo>
                    <a:pt x="494" y="885"/>
                  </a:lnTo>
                  <a:lnTo>
                    <a:pt x="494" y="886"/>
                  </a:lnTo>
                  <a:lnTo>
                    <a:pt x="494" y="886"/>
                  </a:lnTo>
                  <a:lnTo>
                    <a:pt x="494" y="886"/>
                  </a:lnTo>
                  <a:lnTo>
                    <a:pt x="494" y="888"/>
                  </a:lnTo>
                  <a:lnTo>
                    <a:pt x="494" y="888"/>
                  </a:lnTo>
                  <a:lnTo>
                    <a:pt x="494" y="888"/>
                  </a:lnTo>
                  <a:lnTo>
                    <a:pt x="494" y="888"/>
                  </a:lnTo>
                  <a:lnTo>
                    <a:pt x="492" y="890"/>
                  </a:lnTo>
                  <a:lnTo>
                    <a:pt x="492" y="890"/>
                  </a:lnTo>
                  <a:lnTo>
                    <a:pt x="492" y="892"/>
                  </a:lnTo>
                  <a:lnTo>
                    <a:pt x="492" y="892"/>
                  </a:lnTo>
                  <a:lnTo>
                    <a:pt x="492" y="892"/>
                  </a:lnTo>
                  <a:lnTo>
                    <a:pt x="494" y="894"/>
                  </a:lnTo>
                  <a:lnTo>
                    <a:pt x="492" y="894"/>
                  </a:lnTo>
                  <a:lnTo>
                    <a:pt x="492" y="896"/>
                  </a:lnTo>
                  <a:lnTo>
                    <a:pt x="490" y="898"/>
                  </a:lnTo>
                  <a:lnTo>
                    <a:pt x="490" y="898"/>
                  </a:lnTo>
                  <a:lnTo>
                    <a:pt x="488" y="900"/>
                  </a:lnTo>
                  <a:lnTo>
                    <a:pt x="484" y="900"/>
                  </a:lnTo>
                  <a:lnTo>
                    <a:pt x="477" y="900"/>
                  </a:lnTo>
                  <a:lnTo>
                    <a:pt x="475" y="900"/>
                  </a:lnTo>
                  <a:lnTo>
                    <a:pt x="473" y="902"/>
                  </a:lnTo>
                  <a:lnTo>
                    <a:pt x="471" y="902"/>
                  </a:lnTo>
                  <a:lnTo>
                    <a:pt x="469" y="903"/>
                  </a:lnTo>
                  <a:lnTo>
                    <a:pt x="469" y="905"/>
                  </a:lnTo>
                  <a:lnTo>
                    <a:pt x="467" y="905"/>
                  </a:lnTo>
                  <a:lnTo>
                    <a:pt x="465" y="905"/>
                  </a:lnTo>
                  <a:lnTo>
                    <a:pt x="458" y="913"/>
                  </a:lnTo>
                  <a:lnTo>
                    <a:pt x="454" y="913"/>
                  </a:lnTo>
                  <a:lnTo>
                    <a:pt x="454" y="915"/>
                  </a:lnTo>
                  <a:lnTo>
                    <a:pt x="454" y="915"/>
                  </a:lnTo>
                  <a:lnTo>
                    <a:pt x="452" y="915"/>
                  </a:lnTo>
                  <a:lnTo>
                    <a:pt x="452" y="915"/>
                  </a:lnTo>
                  <a:lnTo>
                    <a:pt x="452" y="913"/>
                  </a:lnTo>
                  <a:lnTo>
                    <a:pt x="452" y="913"/>
                  </a:lnTo>
                  <a:lnTo>
                    <a:pt x="452" y="911"/>
                  </a:lnTo>
                  <a:lnTo>
                    <a:pt x="454" y="909"/>
                  </a:lnTo>
                  <a:lnTo>
                    <a:pt x="454" y="909"/>
                  </a:lnTo>
                  <a:lnTo>
                    <a:pt x="458" y="909"/>
                  </a:lnTo>
                  <a:lnTo>
                    <a:pt x="460" y="909"/>
                  </a:lnTo>
                  <a:lnTo>
                    <a:pt x="465" y="902"/>
                  </a:lnTo>
                  <a:lnTo>
                    <a:pt x="467" y="902"/>
                  </a:lnTo>
                  <a:lnTo>
                    <a:pt x="467" y="900"/>
                  </a:lnTo>
                  <a:lnTo>
                    <a:pt x="465" y="896"/>
                  </a:lnTo>
                  <a:lnTo>
                    <a:pt x="465" y="888"/>
                  </a:lnTo>
                  <a:lnTo>
                    <a:pt x="465" y="885"/>
                  </a:lnTo>
                  <a:lnTo>
                    <a:pt x="463" y="883"/>
                  </a:lnTo>
                  <a:lnTo>
                    <a:pt x="463" y="879"/>
                  </a:lnTo>
                  <a:lnTo>
                    <a:pt x="460" y="875"/>
                  </a:lnTo>
                  <a:lnTo>
                    <a:pt x="460" y="875"/>
                  </a:lnTo>
                  <a:lnTo>
                    <a:pt x="460" y="875"/>
                  </a:lnTo>
                  <a:lnTo>
                    <a:pt x="458" y="873"/>
                  </a:lnTo>
                  <a:lnTo>
                    <a:pt x="458" y="873"/>
                  </a:lnTo>
                  <a:lnTo>
                    <a:pt x="458" y="871"/>
                  </a:lnTo>
                  <a:lnTo>
                    <a:pt x="458" y="871"/>
                  </a:lnTo>
                  <a:lnTo>
                    <a:pt x="458" y="871"/>
                  </a:lnTo>
                  <a:lnTo>
                    <a:pt x="458" y="871"/>
                  </a:lnTo>
                  <a:lnTo>
                    <a:pt x="456" y="871"/>
                  </a:lnTo>
                  <a:lnTo>
                    <a:pt x="456" y="869"/>
                  </a:lnTo>
                  <a:lnTo>
                    <a:pt x="454" y="869"/>
                  </a:lnTo>
                  <a:lnTo>
                    <a:pt x="450" y="867"/>
                  </a:lnTo>
                  <a:lnTo>
                    <a:pt x="450" y="867"/>
                  </a:lnTo>
                  <a:lnTo>
                    <a:pt x="448" y="867"/>
                  </a:lnTo>
                  <a:lnTo>
                    <a:pt x="448" y="867"/>
                  </a:lnTo>
                  <a:lnTo>
                    <a:pt x="448" y="867"/>
                  </a:lnTo>
                  <a:lnTo>
                    <a:pt x="448" y="869"/>
                  </a:lnTo>
                  <a:lnTo>
                    <a:pt x="446" y="869"/>
                  </a:lnTo>
                  <a:lnTo>
                    <a:pt x="446" y="871"/>
                  </a:lnTo>
                  <a:lnTo>
                    <a:pt x="446" y="871"/>
                  </a:lnTo>
                  <a:lnTo>
                    <a:pt x="446" y="873"/>
                  </a:lnTo>
                  <a:lnTo>
                    <a:pt x="446" y="873"/>
                  </a:lnTo>
                  <a:lnTo>
                    <a:pt x="446" y="871"/>
                  </a:lnTo>
                  <a:lnTo>
                    <a:pt x="444" y="871"/>
                  </a:lnTo>
                  <a:lnTo>
                    <a:pt x="444" y="871"/>
                  </a:lnTo>
                  <a:lnTo>
                    <a:pt x="444" y="871"/>
                  </a:lnTo>
                  <a:lnTo>
                    <a:pt x="443" y="869"/>
                  </a:lnTo>
                  <a:lnTo>
                    <a:pt x="443" y="869"/>
                  </a:lnTo>
                  <a:lnTo>
                    <a:pt x="441" y="869"/>
                  </a:lnTo>
                  <a:lnTo>
                    <a:pt x="441" y="866"/>
                  </a:lnTo>
                  <a:lnTo>
                    <a:pt x="441" y="866"/>
                  </a:lnTo>
                  <a:lnTo>
                    <a:pt x="441" y="866"/>
                  </a:lnTo>
                  <a:lnTo>
                    <a:pt x="439" y="866"/>
                  </a:lnTo>
                  <a:lnTo>
                    <a:pt x="439" y="864"/>
                  </a:lnTo>
                  <a:lnTo>
                    <a:pt x="437" y="864"/>
                  </a:lnTo>
                  <a:lnTo>
                    <a:pt x="437" y="864"/>
                  </a:lnTo>
                  <a:lnTo>
                    <a:pt x="435" y="864"/>
                  </a:lnTo>
                  <a:lnTo>
                    <a:pt x="435" y="864"/>
                  </a:lnTo>
                  <a:lnTo>
                    <a:pt x="433" y="864"/>
                  </a:lnTo>
                  <a:lnTo>
                    <a:pt x="433" y="864"/>
                  </a:lnTo>
                  <a:lnTo>
                    <a:pt x="433" y="864"/>
                  </a:lnTo>
                  <a:lnTo>
                    <a:pt x="433" y="866"/>
                  </a:lnTo>
                  <a:lnTo>
                    <a:pt x="437" y="867"/>
                  </a:lnTo>
                  <a:lnTo>
                    <a:pt x="437" y="867"/>
                  </a:lnTo>
                  <a:lnTo>
                    <a:pt x="435" y="869"/>
                  </a:lnTo>
                  <a:lnTo>
                    <a:pt x="435" y="869"/>
                  </a:lnTo>
                  <a:lnTo>
                    <a:pt x="435" y="869"/>
                  </a:lnTo>
                  <a:lnTo>
                    <a:pt x="435" y="869"/>
                  </a:lnTo>
                  <a:lnTo>
                    <a:pt x="433" y="869"/>
                  </a:lnTo>
                  <a:lnTo>
                    <a:pt x="433" y="869"/>
                  </a:lnTo>
                  <a:lnTo>
                    <a:pt x="433" y="869"/>
                  </a:lnTo>
                  <a:lnTo>
                    <a:pt x="431" y="869"/>
                  </a:lnTo>
                  <a:lnTo>
                    <a:pt x="431" y="869"/>
                  </a:lnTo>
                  <a:lnTo>
                    <a:pt x="431" y="873"/>
                  </a:lnTo>
                  <a:lnTo>
                    <a:pt x="431" y="873"/>
                  </a:lnTo>
                  <a:lnTo>
                    <a:pt x="429" y="875"/>
                  </a:lnTo>
                  <a:lnTo>
                    <a:pt x="429" y="877"/>
                  </a:lnTo>
                  <a:lnTo>
                    <a:pt x="427" y="877"/>
                  </a:lnTo>
                  <a:lnTo>
                    <a:pt x="424" y="877"/>
                  </a:lnTo>
                  <a:lnTo>
                    <a:pt x="422" y="877"/>
                  </a:lnTo>
                  <a:lnTo>
                    <a:pt x="422" y="877"/>
                  </a:lnTo>
                  <a:lnTo>
                    <a:pt x="422" y="875"/>
                  </a:lnTo>
                  <a:lnTo>
                    <a:pt x="422" y="875"/>
                  </a:lnTo>
                  <a:lnTo>
                    <a:pt x="420" y="875"/>
                  </a:lnTo>
                  <a:lnTo>
                    <a:pt x="418" y="877"/>
                  </a:lnTo>
                  <a:lnTo>
                    <a:pt x="412" y="877"/>
                  </a:lnTo>
                  <a:lnTo>
                    <a:pt x="412" y="877"/>
                  </a:lnTo>
                  <a:lnTo>
                    <a:pt x="410" y="879"/>
                  </a:lnTo>
                  <a:lnTo>
                    <a:pt x="410" y="879"/>
                  </a:lnTo>
                  <a:lnTo>
                    <a:pt x="408" y="881"/>
                  </a:lnTo>
                  <a:lnTo>
                    <a:pt x="408" y="881"/>
                  </a:lnTo>
                  <a:lnTo>
                    <a:pt x="408" y="883"/>
                  </a:lnTo>
                  <a:lnTo>
                    <a:pt x="407" y="885"/>
                  </a:lnTo>
                  <a:lnTo>
                    <a:pt x="407" y="886"/>
                  </a:lnTo>
                  <a:lnTo>
                    <a:pt x="407" y="886"/>
                  </a:lnTo>
                  <a:lnTo>
                    <a:pt x="407" y="888"/>
                  </a:lnTo>
                  <a:lnTo>
                    <a:pt x="407" y="888"/>
                  </a:lnTo>
                  <a:lnTo>
                    <a:pt x="407" y="888"/>
                  </a:lnTo>
                  <a:lnTo>
                    <a:pt x="407" y="890"/>
                  </a:lnTo>
                  <a:lnTo>
                    <a:pt x="407" y="890"/>
                  </a:lnTo>
                  <a:lnTo>
                    <a:pt x="407" y="890"/>
                  </a:lnTo>
                  <a:lnTo>
                    <a:pt x="407" y="890"/>
                  </a:lnTo>
                  <a:lnTo>
                    <a:pt x="405" y="890"/>
                  </a:lnTo>
                  <a:lnTo>
                    <a:pt x="405" y="892"/>
                  </a:lnTo>
                  <a:lnTo>
                    <a:pt x="405" y="892"/>
                  </a:lnTo>
                  <a:lnTo>
                    <a:pt x="405" y="894"/>
                  </a:lnTo>
                  <a:lnTo>
                    <a:pt x="405" y="894"/>
                  </a:lnTo>
                  <a:lnTo>
                    <a:pt x="407" y="896"/>
                  </a:lnTo>
                  <a:lnTo>
                    <a:pt x="408" y="896"/>
                  </a:lnTo>
                  <a:lnTo>
                    <a:pt x="407" y="898"/>
                  </a:lnTo>
                  <a:lnTo>
                    <a:pt x="403" y="902"/>
                  </a:lnTo>
                  <a:lnTo>
                    <a:pt x="401" y="902"/>
                  </a:lnTo>
                  <a:lnTo>
                    <a:pt x="401" y="902"/>
                  </a:lnTo>
                  <a:lnTo>
                    <a:pt x="401" y="903"/>
                  </a:lnTo>
                  <a:lnTo>
                    <a:pt x="399" y="903"/>
                  </a:lnTo>
                  <a:lnTo>
                    <a:pt x="397" y="903"/>
                  </a:lnTo>
                  <a:lnTo>
                    <a:pt x="397" y="903"/>
                  </a:lnTo>
                  <a:lnTo>
                    <a:pt x="391" y="905"/>
                  </a:lnTo>
                  <a:lnTo>
                    <a:pt x="390" y="905"/>
                  </a:lnTo>
                  <a:lnTo>
                    <a:pt x="388" y="903"/>
                  </a:lnTo>
                  <a:lnTo>
                    <a:pt x="386" y="903"/>
                  </a:lnTo>
                  <a:lnTo>
                    <a:pt x="386" y="902"/>
                  </a:lnTo>
                  <a:lnTo>
                    <a:pt x="386" y="902"/>
                  </a:lnTo>
                  <a:lnTo>
                    <a:pt x="384" y="902"/>
                  </a:lnTo>
                  <a:lnTo>
                    <a:pt x="384" y="905"/>
                  </a:lnTo>
                  <a:lnTo>
                    <a:pt x="382" y="905"/>
                  </a:lnTo>
                  <a:lnTo>
                    <a:pt x="380" y="905"/>
                  </a:lnTo>
                  <a:lnTo>
                    <a:pt x="374" y="907"/>
                  </a:lnTo>
                  <a:lnTo>
                    <a:pt x="374" y="907"/>
                  </a:lnTo>
                  <a:lnTo>
                    <a:pt x="373" y="907"/>
                  </a:lnTo>
                  <a:lnTo>
                    <a:pt x="373" y="907"/>
                  </a:lnTo>
                  <a:lnTo>
                    <a:pt x="373" y="907"/>
                  </a:lnTo>
                  <a:lnTo>
                    <a:pt x="373" y="909"/>
                  </a:lnTo>
                  <a:lnTo>
                    <a:pt x="371" y="907"/>
                  </a:lnTo>
                  <a:lnTo>
                    <a:pt x="369" y="907"/>
                  </a:lnTo>
                  <a:lnTo>
                    <a:pt x="363" y="909"/>
                  </a:lnTo>
                  <a:lnTo>
                    <a:pt x="361" y="911"/>
                  </a:lnTo>
                  <a:lnTo>
                    <a:pt x="359" y="911"/>
                  </a:lnTo>
                  <a:lnTo>
                    <a:pt x="357" y="913"/>
                  </a:lnTo>
                  <a:lnTo>
                    <a:pt x="357" y="913"/>
                  </a:lnTo>
                  <a:lnTo>
                    <a:pt x="355" y="915"/>
                  </a:lnTo>
                  <a:lnTo>
                    <a:pt x="354" y="919"/>
                  </a:lnTo>
                  <a:lnTo>
                    <a:pt x="348" y="924"/>
                  </a:lnTo>
                  <a:lnTo>
                    <a:pt x="346" y="928"/>
                  </a:lnTo>
                  <a:lnTo>
                    <a:pt x="346" y="930"/>
                  </a:lnTo>
                  <a:lnTo>
                    <a:pt x="346" y="930"/>
                  </a:lnTo>
                  <a:lnTo>
                    <a:pt x="348" y="932"/>
                  </a:lnTo>
                  <a:lnTo>
                    <a:pt x="348" y="932"/>
                  </a:lnTo>
                  <a:lnTo>
                    <a:pt x="348" y="936"/>
                  </a:lnTo>
                  <a:lnTo>
                    <a:pt x="348" y="938"/>
                  </a:lnTo>
                  <a:lnTo>
                    <a:pt x="348" y="939"/>
                  </a:lnTo>
                  <a:lnTo>
                    <a:pt x="350" y="939"/>
                  </a:lnTo>
                  <a:lnTo>
                    <a:pt x="348" y="941"/>
                  </a:lnTo>
                  <a:lnTo>
                    <a:pt x="348" y="943"/>
                  </a:lnTo>
                  <a:lnTo>
                    <a:pt x="346" y="943"/>
                  </a:lnTo>
                  <a:lnTo>
                    <a:pt x="346" y="943"/>
                  </a:lnTo>
                  <a:lnTo>
                    <a:pt x="344" y="945"/>
                  </a:lnTo>
                  <a:lnTo>
                    <a:pt x="344" y="945"/>
                  </a:lnTo>
                  <a:lnTo>
                    <a:pt x="344" y="947"/>
                  </a:lnTo>
                  <a:lnTo>
                    <a:pt x="344" y="947"/>
                  </a:lnTo>
                  <a:lnTo>
                    <a:pt x="342" y="949"/>
                  </a:lnTo>
                  <a:lnTo>
                    <a:pt x="342" y="949"/>
                  </a:lnTo>
                  <a:lnTo>
                    <a:pt x="342" y="951"/>
                  </a:lnTo>
                  <a:lnTo>
                    <a:pt x="342" y="953"/>
                  </a:lnTo>
                  <a:lnTo>
                    <a:pt x="342" y="955"/>
                  </a:lnTo>
                  <a:lnTo>
                    <a:pt x="342" y="956"/>
                  </a:lnTo>
                  <a:lnTo>
                    <a:pt x="342" y="958"/>
                  </a:lnTo>
                  <a:lnTo>
                    <a:pt x="342" y="958"/>
                  </a:lnTo>
                  <a:lnTo>
                    <a:pt x="342" y="958"/>
                  </a:lnTo>
                  <a:lnTo>
                    <a:pt x="342" y="958"/>
                  </a:lnTo>
                  <a:lnTo>
                    <a:pt x="342" y="960"/>
                  </a:lnTo>
                  <a:lnTo>
                    <a:pt x="342" y="960"/>
                  </a:lnTo>
                  <a:lnTo>
                    <a:pt x="340" y="960"/>
                  </a:lnTo>
                  <a:lnTo>
                    <a:pt x="335" y="966"/>
                  </a:lnTo>
                  <a:lnTo>
                    <a:pt x="333" y="970"/>
                  </a:lnTo>
                  <a:lnTo>
                    <a:pt x="333" y="975"/>
                  </a:lnTo>
                  <a:lnTo>
                    <a:pt x="335" y="981"/>
                  </a:lnTo>
                  <a:lnTo>
                    <a:pt x="337" y="983"/>
                  </a:lnTo>
                  <a:lnTo>
                    <a:pt x="342" y="985"/>
                  </a:lnTo>
                  <a:lnTo>
                    <a:pt x="346" y="987"/>
                  </a:lnTo>
                  <a:lnTo>
                    <a:pt x="346" y="987"/>
                  </a:lnTo>
                  <a:lnTo>
                    <a:pt x="348" y="987"/>
                  </a:lnTo>
                  <a:lnTo>
                    <a:pt x="348" y="987"/>
                  </a:lnTo>
                  <a:lnTo>
                    <a:pt x="348" y="985"/>
                  </a:lnTo>
                  <a:lnTo>
                    <a:pt x="350" y="985"/>
                  </a:lnTo>
                  <a:lnTo>
                    <a:pt x="352" y="983"/>
                  </a:lnTo>
                  <a:lnTo>
                    <a:pt x="354" y="977"/>
                  </a:lnTo>
                  <a:lnTo>
                    <a:pt x="355" y="974"/>
                  </a:lnTo>
                  <a:lnTo>
                    <a:pt x="355" y="972"/>
                  </a:lnTo>
                  <a:lnTo>
                    <a:pt x="357" y="970"/>
                  </a:lnTo>
                  <a:lnTo>
                    <a:pt x="357" y="964"/>
                  </a:lnTo>
                  <a:lnTo>
                    <a:pt x="359" y="960"/>
                  </a:lnTo>
                  <a:lnTo>
                    <a:pt x="359" y="958"/>
                  </a:lnTo>
                  <a:lnTo>
                    <a:pt x="361" y="958"/>
                  </a:lnTo>
                  <a:lnTo>
                    <a:pt x="361" y="958"/>
                  </a:lnTo>
                  <a:lnTo>
                    <a:pt x="361" y="958"/>
                  </a:lnTo>
                  <a:lnTo>
                    <a:pt x="363" y="958"/>
                  </a:lnTo>
                  <a:lnTo>
                    <a:pt x="365" y="956"/>
                  </a:lnTo>
                  <a:lnTo>
                    <a:pt x="365" y="955"/>
                  </a:lnTo>
                  <a:lnTo>
                    <a:pt x="365" y="953"/>
                  </a:lnTo>
                  <a:lnTo>
                    <a:pt x="365" y="953"/>
                  </a:lnTo>
                  <a:lnTo>
                    <a:pt x="363" y="951"/>
                  </a:lnTo>
                  <a:lnTo>
                    <a:pt x="363" y="949"/>
                  </a:lnTo>
                  <a:lnTo>
                    <a:pt x="363" y="949"/>
                  </a:lnTo>
                  <a:lnTo>
                    <a:pt x="367" y="947"/>
                  </a:lnTo>
                  <a:lnTo>
                    <a:pt x="367" y="945"/>
                  </a:lnTo>
                  <a:lnTo>
                    <a:pt x="369" y="945"/>
                  </a:lnTo>
                  <a:lnTo>
                    <a:pt x="369" y="943"/>
                  </a:lnTo>
                  <a:lnTo>
                    <a:pt x="369" y="943"/>
                  </a:lnTo>
                  <a:lnTo>
                    <a:pt x="371" y="943"/>
                  </a:lnTo>
                  <a:lnTo>
                    <a:pt x="371" y="943"/>
                  </a:lnTo>
                  <a:lnTo>
                    <a:pt x="369" y="947"/>
                  </a:lnTo>
                  <a:lnTo>
                    <a:pt x="371" y="945"/>
                  </a:lnTo>
                  <a:lnTo>
                    <a:pt x="371" y="945"/>
                  </a:lnTo>
                  <a:lnTo>
                    <a:pt x="373" y="943"/>
                  </a:lnTo>
                  <a:lnTo>
                    <a:pt x="373" y="943"/>
                  </a:lnTo>
                  <a:lnTo>
                    <a:pt x="373" y="941"/>
                  </a:lnTo>
                  <a:lnTo>
                    <a:pt x="371" y="941"/>
                  </a:lnTo>
                  <a:lnTo>
                    <a:pt x="371" y="941"/>
                  </a:lnTo>
                  <a:lnTo>
                    <a:pt x="369" y="941"/>
                  </a:lnTo>
                  <a:lnTo>
                    <a:pt x="369" y="939"/>
                  </a:lnTo>
                  <a:lnTo>
                    <a:pt x="369" y="939"/>
                  </a:lnTo>
                  <a:lnTo>
                    <a:pt x="373" y="936"/>
                  </a:lnTo>
                  <a:lnTo>
                    <a:pt x="374" y="934"/>
                  </a:lnTo>
                  <a:lnTo>
                    <a:pt x="380" y="928"/>
                  </a:lnTo>
                  <a:lnTo>
                    <a:pt x="382" y="928"/>
                  </a:lnTo>
                  <a:lnTo>
                    <a:pt x="382" y="928"/>
                  </a:lnTo>
                  <a:lnTo>
                    <a:pt x="384" y="926"/>
                  </a:lnTo>
                  <a:lnTo>
                    <a:pt x="384" y="926"/>
                  </a:lnTo>
                  <a:lnTo>
                    <a:pt x="388" y="926"/>
                  </a:lnTo>
                  <a:lnTo>
                    <a:pt x="388" y="928"/>
                  </a:lnTo>
                  <a:lnTo>
                    <a:pt x="390" y="928"/>
                  </a:lnTo>
                  <a:lnTo>
                    <a:pt x="390" y="930"/>
                  </a:lnTo>
                  <a:lnTo>
                    <a:pt x="391" y="928"/>
                  </a:lnTo>
                  <a:lnTo>
                    <a:pt x="393" y="928"/>
                  </a:lnTo>
                  <a:lnTo>
                    <a:pt x="395" y="930"/>
                  </a:lnTo>
                  <a:lnTo>
                    <a:pt x="395" y="932"/>
                  </a:lnTo>
                  <a:lnTo>
                    <a:pt x="393" y="932"/>
                  </a:lnTo>
                  <a:lnTo>
                    <a:pt x="393" y="934"/>
                  </a:lnTo>
                  <a:lnTo>
                    <a:pt x="393" y="934"/>
                  </a:lnTo>
                  <a:lnTo>
                    <a:pt x="393" y="936"/>
                  </a:lnTo>
                  <a:lnTo>
                    <a:pt x="393" y="939"/>
                  </a:lnTo>
                  <a:lnTo>
                    <a:pt x="393" y="941"/>
                  </a:lnTo>
                  <a:lnTo>
                    <a:pt x="395" y="941"/>
                  </a:lnTo>
                  <a:lnTo>
                    <a:pt x="395" y="943"/>
                  </a:lnTo>
                  <a:lnTo>
                    <a:pt x="395" y="945"/>
                  </a:lnTo>
                  <a:lnTo>
                    <a:pt x="393" y="943"/>
                  </a:lnTo>
                  <a:lnTo>
                    <a:pt x="393" y="943"/>
                  </a:lnTo>
                  <a:lnTo>
                    <a:pt x="393" y="945"/>
                  </a:lnTo>
                  <a:lnTo>
                    <a:pt x="393" y="947"/>
                  </a:lnTo>
                  <a:lnTo>
                    <a:pt x="393" y="947"/>
                  </a:lnTo>
                  <a:lnTo>
                    <a:pt x="393" y="947"/>
                  </a:lnTo>
                  <a:lnTo>
                    <a:pt x="393" y="947"/>
                  </a:lnTo>
                  <a:lnTo>
                    <a:pt x="393" y="947"/>
                  </a:lnTo>
                  <a:lnTo>
                    <a:pt x="393" y="947"/>
                  </a:lnTo>
                  <a:lnTo>
                    <a:pt x="393" y="947"/>
                  </a:lnTo>
                  <a:lnTo>
                    <a:pt x="393" y="947"/>
                  </a:lnTo>
                  <a:lnTo>
                    <a:pt x="393" y="947"/>
                  </a:lnTo>
                  <a:lnTo>
                    <a:pt x="393" y="947"/>
                  </a:lnTo>
                  <a:lnTo>
                    <a:pt x="393" y="947"/>
                  </a:lnTo>
                  <a:lnTo>
                    <a:pt x="395" y="947"/>
                  </a:lnTo>
                  <a:lnTo>
                    <a:pt x="393" y="949"/>
                  </a:lnTo>
                  <a:lnTo>
                    <a:pt x="395" y="949"/>
                  </a:lnTo>
                  <a:lnTo>
                    <a:pt x="395" y="949"/>
                  </a:lnTo>
                  <a:lnTo>
                    <a:pt x="397" y="949"/>
                  </a:lnTo>
                  <a:lnTo>
                    <a:pt x="397" y="949"/>
                  </a:lnTo>
                  <a:lnTo>
                    <a:pt x="399" y="947"/>
                  </a:lnTo>
                  <a:lnTo>
                    <a:pt x="399" y="947"/>
                  </a:lnTo>
                  <a:lnTo>
                    <a:pt x="399" y="947"/>
                  </a:lnTo>
                  <a:lnTo>
                    <a:pt x="399" y="945"/>
                  </a:lnTo>
                  <a:lnTo>
                    <a:pt x="399" y="945"/>
                  </a:lnTo>
                  <a:lnTo>
                    <a:pt x="399" y="943"/>
                  </a:lnTo>
                  <a:lnTo>
                    <a:pt x="401" y="943"/>
                  </a:lnTo>
                  <a:lnTo>
                    <a:pt x="401" y="943"/>
                  </a:lnTo>
                  <a:lnTo>
                    <a:pt x="403" y="943"/>
                  </a:lnTo>
                  <a:lnTo>
                    <a:pt x="403" y="947"/>
                  </a:lnTo>
                  <a:lnTo>
                    <a:pt x="403" y="947"/>
                  </a:lnTo>
                  <a:lnTo>
                    <a:pt x="405" y="947"/>
                  </a:lnTo>
                  <a:lnTo>
                    <a:pt x="405" y="947"/>
                  </a:lnTo>
                  <a:lnTo>
                    <a:pt x="407" y="947"/>
                  </a:lnTo>
                  <a:lnTo>
                    <a:pt x="407" y="949"/>
                  </a:lnTo>
                  <a:lnTo>
                    <a:pt x="407" y="949"/>
                  </a:lnTo>
                  <a:lnTo>
                    <a:pt x="407" y="949"/>
                  </a:lnTo>
                  <a:lnTo>
                    <a:pt x="408" y="947"/>
                  </a:lnTo>
                  <a:lnTo>
                    <a:pt x="408" y="945"/>
                  </a:lnTo>
                  <a:lnTo>
                    <a:pt x="408" y="945"/>
                  </a:lnTo>
                  <a:lnTo>
                    <a:pt x="408" y="943"/>
                  </a:lnTo>
                  <a:lnTo>
                    <a:pt x="408" y="941"/>
                  </a:lnTo>
                  <a:lnTo>
                    <a:pt x="410" y="941"/>
                  </a:lnTo>
                  <a:lnTo>
                    <a:pt x="410" y="939"/>
                  </a:lnTo>
                  <a:lnTo>
                    <a:pt x="410" y="939"/>
                  </a:lnTo>
                  <a:lnTo>
                    <a:pt x="408" y="939"/>
                  </a:lnTo>
                  <a:lnTo>
                    <a:pt x="408" y="939"/>
                  </a:lnTo>
                  <a:lnTo>
                    <a:pt x="408" y="939"/>
                  </a:lnTo>
                  <a:lnTo>
                    <a:pt x="410" y="938"/>
                  </a:lnTo>
                  <a:lnTo>
                    <a:pt x="410" y="938"/>
                  </a:lnTo>
                  <a:lnTo>
                    <a:pt x="410" y="938"/>
                  </a:lnTo>
                  <a:lnTo>
                    <a:pt x="410" y="936"/>
                  </a:lnTo>
                  <a:lnTo>
                    <a:pt x="410" y="936"/>
                  </a:lnTo>
                  <a:lnTo>
                    <a:pt x="410" y="936"/>
                  </a:lnTo>
                  <a:lnTo>
                    <a:pt x="412" y="934"/>
                  </a:lnTo>
                  <a:lnTo>
                    <a:pt x="414" y="930"/>
                  </a:lnTo>
                  <a:lnTo>
                    <a:pt x="414" y="930"/>
                  </a:lnTo>
                  <a:lnTo>
                    <a:pt x="416" y="930"/>
                  </a:lnTo>
                  <a:lnTo>
                    <a:pt x="416" y="932"/>
                  </a:lnTo>
                  <a:lnTo>
                    <a:pt x="416" y="934"/>
                  </a:lnTo>
                  <a:lnTo>
                    <a:pt x="416" y="936"/>
                  </a:lnTo>
                  <a:lnTo>
                    <a:pt x="418" y="936"/>
                  </a:lnTo>
                  <a:lnTo>
                    <a:pt x="418" y="936"/>
                  </a:lnTo>
                  <a:lnTo>
                    <a:pt x="420" y="938"/>
                  </a:lnTo>
                  <a:lnTo>
                    <a:pt x="420" y="939"/>
                  </a:lnTo>
                  <a:lnTo>
                    <a:pt x="420" y="939"/>
                  </a:lnTo>
                  <a:lnTo>
                    <a:pt x="418" y="941"/>
                  </a:lnTo>
                  <a:lnTo>
                    <a:pt x="416" y="941"/>
                  </a:lnTo>
                  <a:lnTo>
                    <a:pt x="416" y="941"/>
                  </a:lnTo>
                  <a:lnTo>
                    <a:pt x="416" y="943"/>
                  </a:lnTo>
                  <a:lnTo>
                    <a:pt x="416" y="943"/>
                  </a:lnTo>
                  <a:lnTo>
                    <a:pt x="416" y="945"/>
                  </a:lnTo>
                  <a:lnTo>
                    <a:pt x="418" y="947"/>
                  </a:lnTo>
                  <a:lnTo>
                    <a:pt x="420" y="947"/>
                  </a:lnTo>
                  <a:lnTo>
                    <a:pt x="420" y="947"/>
                  </a:lnTo>
                  <a:lnTo>
                    <a:pt x="422" y="947"/>
                  </a:lnTo>
                  <a:lnTo>
                    <a:pt x="422" y="945"/>
                  </a:lnTo>
                  <a:lnTo>
                    <a:pt x="422" y="945"/>
                  </a:lnTo>
                  <a:lnTo>
                    <a:pt x="424" y="945"/>
                  </a:lnTo>
                  <a:lnTo>
                    <a:pt x="426" y="945"/>
                  </a:lnTo>
                  <a:lnTo>
                    <a:pt x="426" y="945"/>
                  </a:lnTo>
                  <a:lnTo>
                    <a:pt x="426" y="945"/>
                  </a:lnTo>
                  <a:lnTo>
                    <a:pt x="426" y="945"/>
                  </a:lnTo>
                  <a:lnTo>
                    <a:pt x="426" y="947"/>
                  </a:lnTo>
                  <a:lnTo>
                    <a:pt x="427" y="947"/>
                  </a:lnTo>
                  <a:lnTo>
                    <a:pt x="427" y="949"/>
                  </a:lnTo>
                  <a:lnTo>
                    <a:pt x="427" y="949"/>
                  </a:lnTo>
                  <a:lnTo>
                    <a:pt x="429" y="951"/>
                  </a:lnTo>
                  <a:lnTo>
                    <a:pt x="431" y="953"/>
                  </a:lnTo>
                  <a:lnTo>
                    <a:pt x="433" y="953"/>
                  </a:lnTo>
                  <a:lnTo>
                    <a:pt x="435" y="955"/>
                  </a:lnTo>
                  <a:lnTo>
                    <a:pt x="437" y="955"/>
                  </a:lnTo>
                  <a:lnTo>
                    <a:pt x="437" y="955"/>
                  </a:lnTo>
                  <a:lnTo>
                    <a:pt x="437" y="955"/>
                  </a:lnTo>
                  <a:lnTo>
                    <a:pt x="437" y="953"/>
                  </a:lnTo>
                  <a:lnTo>
                    <a:pt x="439" y="951"/>
                  </a:lnTo>
                  <a:lnTo>
                    <a:pt x="437" y="949"/>
                  </a:lnTo>
                  <a:lnTo>
                    <a:pt x="437" y="949"/>
                  </a:lnTo>
                  <a:lnTo>
                    <a:pt x="435" y="947"/>
                  </a:lnTo>
                  <a:lnTo>
                    <a:pt x="435" y="947"/>
                  </a:lnTo>
                  <a:lnTo>
                    <a:pt x="433" y="945"/>
                  </a:lnTo>
                  <a:lnTo>
                    <a:pt x="433" y="943"/>
                  </a:lnTo>
                  <a:lnTo>
                    <a:pt x="431" y="943"/>
                  </a:lnTo>
                  <a:lnTo>
                    <a:pt x="431" y="941"/>
                  </a:lnTo>
                  <a:lnTo>
                    <a:pt x="431" y="939"/>
                  </a:lnTo>
                  <a:lnTo>
                    <a:pt x="431" y="939"/>
                  </a:lnTo>
                  <a:lnTo>
                    <a:pt x="433" y="941"/>
                  </a:lnTo>
                  <a:lnTo>
                    <a:pt x="433" y="941"/>
                  </a:lnTo>
                  <a:lnTo>
                    <a:pt x="433" y="939"/>
                  </a:lnTo>
                  <a:lnTo>
                    <a:pt x="433" y="939"/>
                  </a:lnTo>
                  <a:lnTo>
                    <a:pt x="433" y="938"/>
                  </a:lnTo>
                  <a:lnTo>
                    <a:pt x="435" y="938"/>
                  </a:lnTo>
                  <a:lnTo>
                    <a:pt x="437" y="938"/>
                  </a:lnTo>
                  <a:lnTo>
                    <a:pt x="437" y="938"/>
                  </a:lnTo>
                  <a:lnTo>
                    <a:pt x="439" y="936"/>
                  </a:lnTo>
                  <a:lnTo>
                    <a:pt x="439" y="936"/>
                  </a:lnTo>
                  <a:lnTo>
                    <a:pt x="439" y="936"/>
                  </a:lnTo>
                  <a:lnTo>
                    <a:pt x="441" y="932"/>
                  </a:lnTo>
                  <a:lnTo>
                    <a:pt x="439" y="930"/>
                  </a:lnTo>
                  <a:lnTo>
                    <a:pt x="437" y="928"/>
                  </a:lnTo>
                  <a:lnTo>
                    <a:pt x="437" y="926"/>
                  </a:lnTo>
                  <a:lnTo>
                    <a:pt x="437" y="924"/>
                  </a:lnTo>
                  <a:lnTo>
                    <a:pt x="439" y="924"/>
                  </a:lnTo>
                  <a:lnTo>
                    <a:pt x="441" y="924"/>
                  </a:lnTo>
                  <a:lnTo>
                    <a:pt x="443" y="924"/>
                  </a:lnTo>
                  <a:lnTo>
                    <a:pt x="446" y="922"/>
                  </a:lnTo>
                  <a:lnTo>
                    <a:pt x="448" y="924"/>
                  </a:lnTo>
                  <a:lnTo>
                    <a:pt x="452" y="924"/>
                  </a:lnTo>
                  <a:lnTo>
                    <a:pt x="452" y="924"/>
                  </a:lnTo>
                  <a:lnTo>
                    <a:pt x="454" y="926"/>
                  </a:lnTo>
                  <a:lnTo>
                    <a:pt x="456" y="926"/>
                  </a:lnTo>
                  <a:lnTo>
                    <a:pt x="460" y="932"/>
                  </a:lnTo>
                  <a:lnTo>
                    <a:pt x="460" y="932"/>
                  </a:lnTo>
                  <a:lnTo>
                    <a:pt x="461" y="932"/>
                  </a:lnTo>
                  <a:lnTo>
                    <a:pt x="465" y="932"/>
                  </a:lnTo>
                  <a:lnTo>
                    <a:pt x="467" y="932"/>
                  </a:lnTo>
                  <a:lnTo>
                    <a:pt x="467" y="934"/>
                  </a:lnTo>
                  <a:lnTo>
                    <a:pt x="469" y="932"/>
                  </a:lnTo>
                  <a:lnTo>
                    <a:pt x="471" y="934"/>
                  </a:lnTo>
                  <a:lnTo>
                    <a:pt x="475" y="938"/>
                  </a:lnTo>
                  <a:lnTo>
                    <a:pt x="477" y="938"/>
                  </a:lnTo>
                  <a:lnTo>
                    <a:pt x="479" y="939"/>
                  </a:lnTo>
                  <a:lnTo>
                    <a:pt x="480" y="941"/>
                  </a:lnTo>
                  <a:lnTo>
                    <a:pt x="484" y="949"/>
                  </a:lnTo>
                  <a:lnTo>
                    <a:pt x="484" y="951"/>
                  </a:lnTo>
                  <a:lnTo>
                    <a:pt x="486" y="951"/>
                  </a:lnTo>
                  <a:lnTo>
                    <a:pt x="486" y="953"/>
                  </a:lnTo>
                  <a:lnTo>
                    <a:pt x="488" y="953"/>
                  </a:lnTo>
                  <a:lnTo>
                    <a:pt x="490" y="953"/>
                  </a:lnTo>
                  <a:lnTo>
                    <a:pt x="490" y="953"/>
                  </a:lnTo>
                  <a:lnTo>
                    <a:pt x="492" y="953"/>
                  </a:lnTo>
                  <a:lnTo>
                    <a:pt x="490" y="955"/>
                  </a:lnTo>
                  <a:lnTo>
                    <a:pt x="490" y="956"/>
                  </a:lnTo>
                  <a:lnTo>
                    <a:pt x="490" y="958"/>
                  </a:lnTo>
                  <a:lnTo>
                    <a:pt x="490" y="960"/>
                  </a:lnTo>
                  <a:lnTo>
                    <a:pt x="490" y="960"/>
                  </a:lnTo>
                  <a:lnTo>
                    <a:pt x="488" y="962"/>
                  </a:lnTo>
                  <a:lnTo>
                    <a:pt x="488" y="962"/>
                  </a:lnTo>
                  <a:lnTo>
                    <a:pt x="486" y="964"/>
                  </a:lnTo>
                  <a:lnTo>
                    <a:pt x="486" y="966"/>
                  </a:lnTo>
                  <a:lnTo>
                    <a:pt x="482" y="968"/>
                  </a:lnTo>
                  <a:lnTo>
                    <a:pt x="480" y="970"/>
                  </a:lnTo>
                  <a:lnTo>
                    <a:pt x="479" y="970"/>
                  </a:lnTo>
                  <a:lnTo>
                    <a:pt x="479" y="972"/>
                  </a:lnTo>
                  <a:lnTo>
                    <a:pt x="477" y="972"/>
                  </a:lnTo>
                  <a:lnTo>
                    <a:pt x="473" y="979"/>
                  </a:lnTo>
                  <a:lnTo>
                    <a:pt x="473" y="983"/>
                  </a:lnTo>
                  <a:lnTo>
                    <a:pt x="473" y="989"/>
                  </a:lnTo>
                  <a:lnTo>
                    <a:pt x="473" y="991"/>
                  </a:lnTo>
                  <a:lnTo>
                    <a:pt x="473" y="991"/>
                  </a:lnTo>
                  <a:lnTo>
                    <a:pt x="473" y="992"/>
                  </a:lnTo>
                  <a:lnTo>
                    <a:pt x="473" y="992"/>
                  </a:lnTo>
                  <a:lnTo>
                    <a:pt x="473" y="992"/>
                  </a:lnTo>
                  <a:lnTo>
                    <a:pt x="473" y="994"/>
                  </a:lnTo>
                  <a:lnTo>
                    <a:pt x="473" y="994"/>
                  </a:lnTo>
                  <a:lnTo>
                    <a:pt x="475" y="994"/>
                  </a:lnTo>
                  <a:lnTo>
                    <a:pt x="475" y="994"/>
                  </a:lnTo>
                  <a:lnTo>
                    <a:pt x="475" y="994"/>
                  </a:lnTo>
                  <a:lnTo>
                    <a:pt x="475" y="994"/>
                  </a:lnTo>
                  <a:lnTo>
                    <a:pt x="475" y="992"/>
                  </a:lnTo>
                  <a:lnTo>
                    <a:pt x="475" y="992"/>
                  </a:lnTo>
                  <a:lnTo>
                    <a:pt x="477" y="994"/>
                  </a:lnTo>
                  <a:lnTo>
                    <a:pt x="477" y="994"/>
                  </a:lnTo>
                  <a:lnTo>
                    <a:pt x="477" y="998"/>
                  </a:lnTo>
                  <a:lnTo>
                    <a:pt x="479" y="1002"/>
                  </a:lnTo>
                  <a:lnTo>
                    <a:pt x="479" y="1004"/>
                  </a:lnTo>
                  <a:lnTo>
                    <a:pt x="479" y="1009"/>
                  </a:lnTo>
                  <a:lnTo>
                    <a:pt x="479" y="1009"/>
                  </a:lnTo>
                  <a:lnTo>
                    <a:pt x="479" y="1011"/>
                  </a:lnTo>
                  <a:lnTo>
                    <a:pt x="477" y="1011"/>
                  </a:lnTo>
                  <a:lnTo>
                    <a:pt x="477" y="1011"/>
                  </a:lnTo>
                  <a:lnTo>
                    <a:pt x="477" y="1011"/>
                  </a:lnTo>
                  <a:lnTo>
                    <a:pt x="477" y="1013"/>
                  </a:lnTo>
                  <a:lnTo>
                    <a:pt x="477" y="1015"/>
                  </a:lnTo>
                  <a:lnTo>
                    <a:pt x="479" y="1017"/>
                  </a:lnTo>
                  <a:lnTo>
                    <a:pt x="479" y="1021"/>
                  </a:lnTo>
                  <a:lnTo>
                    <a:pt x="480" y="1023"/>
                  </a:lnTo>
                  <a:lnTo>
                    <a:pt x="486" y="1028"/>
                  </a:lnTo>
                  <a:lnTo>
                    <a:pt x="486" y="1028"/>
                  </a:lnTo>
                  <a:lnTo>
                    <a:pt x="488" y="1030"/>
                  </a:lnTo>
                  <a:lnTo>
                    <a:pt x="488" y="1032"/>
                  </a:lnTo>
                  <a:lnTo>
                    <a:pt x="490" y="1034"/>
                  </a:lnTo>
                  <a:lnTo>
                    <a:pt x="492" y="1034"/>
                  </a:lnTo>
                  <a:lnTo>
                    <a:pt x="503" y="1040"/>
                  </a:lnTo>
                  <a:lnTo>
                    <a:pt x="513" y="1045"/>
                  </a:lnTo>
                  <a:lnTo>
                    <a:pt x="513" y="1045"/>
                  </a:lnTo>
                  <a:lnTo>
                    <a:pt x="514" y="1045"/>
                  </a:lnTo>
                  <a:lnTo>
                    <a:pt x="514" y="1047"/>
                  </a:lnTo>
                  <a:lnTo>
                    <a:pt x="514" y="1047"/>
                  </a:lnTo>
                  <a:lnTo>
                    <a:pt x="514" y="1047"/>
                  </a:lnTo>
                  <a:lnTo>
                    <a:pt x="514" y="1047"/>
                  </a:lnTo>
                  <a:lnTo>
                    <a:pt x="516" y="1049"/>
                  </a:lnTo>
                  <a:lnTo>
                    <a:pt x="518" y="1049"/>
                  </a:lnTo>
                  <a:lnTo>
                    <a:pt x="522" y="1051"/>
                  </a:lnTo>
                  <a:lnTo>
                    <a:pt x="524" y="1051"/>
                  </a:lnTo>
                  <a:lnTo>
                    <a:pt x="524" y="1051"/>
                  </a:lnTo>
                  <a:lnTo>
                    <a:pt x="526" y="1051"/>
                  </a:lnTo>
                  <a:lnTo>
                    <a:pt x="526" y="1051"/>
                  </a:lnTo>
                  <a:lnTo>
                    <a:pt x="530" y="1053"/>
                  </a:lnTo>
                  <a:lnTo>
                    <a:pt x="532" y="1053"/>
                  </a:lnTo>
                  <a:lnTo>
                    <a:pt x="537" y="1057"/>
                  </a:lnTo>
                  <a:lnTo>
                    <a:pt x="539" y="1057"/>
                  </a:lnTo>
                  <a:lnTo>
                    <a:pt x="543" y="1057"/>
                  </a:lnTo>
                  <a:lnTo>
                    <a:pt x="545" y="1057"/>
                  </a:lnTo>
                  <a:lnTo>
                    <a:pt x="547" y="1057"/>
                  </a:lnTo>
                  <a:lnTo>
                    <a:pt x="549" y="1055"/>
                  </a:lnTo>
                  <a:lnTo>
                    <a:pt x="552" y="1044"/>
                  </a:lnTo>
                  <a:lnTo>
                    <a:pt x="552" y="1044"/>
                  </a:lnTo>
                  <a:lnTo>
                    <a:pt x="552" y="1042"/>
                  </a:lnTo>
                  <a:lnTo>
                    <a:pt x="552" y="1040"/>
                  </a:lnTo>
                  <a:lnTo>
                    <a:pt x="552" y="1040"/>
                  </a:lnTo>
                  <a:lnTo>
                    <a:pt x="552" y="1040"/>
                  </a:lnTo>
                  <a:lnTo>
                    <a:pt x="554" y="1040"/>
                  </a:lnTo>
                  <a:lnTo>
                    <a:pt x="554" y="1042"/>
                  </a:lnTo>
                  <a:lnTo>
                    <a:pt x="558" y="1042"/>
                  </a:lnTo>
                  <a:lnTo>
                    <a:pt x="558" y="1042"/>
                  </a:lnTo>
                  <a:lnTo>
                    <a:pt x="560" y="1042"/>
                  </a:lnTo>
                  <a:lnTo>
                    <a:pt x="560" y="1042"/>
                  </a:lnTo>
                  <a:lnTo>
                    <a:pt x="560" y="1045"/>
                  </a:lnTo>
                  <a:lnTo>
                    <a:pt x="560" y="1045"/>
                  </a:lnTo>
                  <a:lnTo>
                    <a:pt x="560" y="1049"/>
                  </a:lnTo>
                  <a:lnTo>
                    <a:pt x="560" y="1051"/>
                  </a:lnTo>
                  <a:lnTo>
                    <a:pt x="556" y="1053"/>
                  </a:lnTo>
                  <a:lnTo>
                    <a:pt x="556" y="1055"/>
                  </a:lnTo>
                  <a:lnTo>
                    <a:pt x="556" y="1057"/>
                  </a:lnTo>
                  <a:lnTo>
                    <a:pt x="556" y="1059"/>
                  </a:lnTo>
                  <a:lnTo>
                    <a:pt x="554" y="1059"/>
                  </a:lnTo>
                  <a:lnTo>
                    <a:pt x="554" y="1061"/>
                  </a:lnTo>
                  <a:lnTo>
                    <a:pt x="554" y="1061"/>
                  </a:lnTo>
                  <a:lnTo>
                    <a:pt x="554" y="1063"/>
                  </a:lnTo>
                  <a:lnTo>
                    <a:pt x="556" y="1063"/>
                  </a:lnTo>
                  <a:lnTo>
                    <a:pt x="556" y="1063"/>
                  </a:lnTo>
                  <a:lnTo>
                    <a:pt x="556" y="1063"/>
                  </a:lnTo>
                  <a:lnTo>
                    <a:pt x="556" y="1064"/>
                  </a:lnTo>
                  <a:lnTo>
                    <a:pt x="558" y="1064"/>
                  </a:lnTo>
                  <a:lnTo>
                    <a:pt x="558" y="1064"/>
                  </a:lnTo>
                  <a:lnTo>
                    <a:pt x="558" y="1066"/>
                  </a:lnTo>
                  <a:lnTo>
                    <a:pt x="558" y="1066"/>
                  </a:lnTo>
                  <a:lnTo>
                    <a:pt x="560" y="1066"/>
                  </a:lnTo>
                  <a:lnTo>
                    <a:pt x="560" y="1066"/>
                  </a:lnTo>
                  <a:lnTo>
                    <a:pt x="562" y="1066"/>
                  </a:lnTo>
                  <a:lnTo>
                    <a:pt x="562" y="1068"/>
                  </a:lnTo>
                  <a:lnTo>
                    <a:pt x="562" y="1070"/>
                  </a:lnTo>
                  <a:lnTo>
                    <a:pt x="562" y="1076"/>
                  </a:lnTo>
                  <a:lnTo>
                    <a:pt x="562" y="1076"/>
                  </a:lnTo>
                  <a:lnTo>
                    <a:pt x="564" y="1076"/>
                  </a:lnTo>
                  <a:lnTo>
                    <a:pt x="568" y="1076"/>
                  </a:lnTo>
                  <a:lnTo>
                    <a:pt x="568" y="1076"/>
                  </a:lnTo>
                  <a:lnTo>
                    <a:pt x="569" y="1076"/>
                  </a:lnTo>
                  <a:lnTo>
                    <a:pt x="569" y="1074"/>
                  </a:lnTo>
                  <a:lnTo>
                    <a:pt x="571" y="1074"/>
                  </a:lnTo>
                  <a:lnTo>
                    <a:pt x="575" y="1066"/>
                  </a:lnTo>
                  <a:lnTo>
                    <a:pt x="583" y="1057"/>
                  </a:lnTo>
                  <a:lnTo>
                    <a:pt x="586" y="1051"/>
                  </a:lnTo>
                  <a:lnTo>
                    <a:pt x="588" y="1047"/>
                  </a:lnTo>
                  <a:lnTo>
                    <a:pt x="588" y="1045"/>
                  </a:lnTo>
                  <a:lnTo>
                    <a:pt x="588" y="1045"/>
                  </a:lnTo>
                  <a:lnTo>
                    <a:pt x="588" y="1045"/>
                  </a:lnTo>
                  <a:lnTo>
                    <a:pt x="588" y="1044"/>
                  </a:lnTo>
                  <a:lnTo>
                    <a:pt x="588" y="1044"/>
                  </a:lnTo>
                  <a:lnTo>
                    <a:pt x="590" y="1042"/>
                  </a:lnTo>
                  <a:lnTo>
                    <a:pt x="590" y="1040"/>
                  </a:lnTo>
                  <a:lnTo>
                    <a:pt x="590" y="1038"/>
                  </a:lnTo>
                  <a:lnTo>
                    <a:pt x="590" y="1038"/>
                  </a:lnTo>
                  <a:lnTo>
                    <a:pt x="586" y="1028"/>
                  </a:lnTo>
                  <a:lnTo>
                    <a:pt x="586" y="1028"/>
                  </a:lnTo>
                  <a:lnTo>
                    <a:pt x="585" y="1027"/>
                  </a:lnTo>
                  <a:lnTo>
                    <a:pt x="585" y="1027"/>
                  </a:lnTo>
                  <a:lnTo>
                    <a:pt x="585" y="1025"/>
                  </a:lnTo>
                  <a:lnTo>
                    <a:pt x="585" y="1025"/>
                  </a:lnTo>
                  <a:lnTo>
                    <a:pt x="585" y="1025"/>
                  </a:lnTo>
                  <a:lnTo>
                    <a:pt x="585" y="1023"/>
                  </a:lnTo>
                  <a:lnTo>
                    <a:pt x="583" y="1019"/>
                  </a:lnTo>
                  <a:lnTo>
                    <a:pt x="583" y="1017"/>
                  </a:lnTo>
                  <a:lnTo>
                    <a:pt x="583" y="1015"/>
                  </a:lnTo>
                  <a:lnTo>
                    <a:pt x="581" y="1013"/>
                  </a:lnTo>
                  <a:lnTo>
                    <a:pt x="581" y="1013"/>
                  </a:lnTo>
                  <a:lnTo>
                    <a:pt x="579" y="1011"/>
                  </a:lnTo>
                  <a:lnTo>
                    <a:pt x="577" y="1013"/>
                  </a:lnTo>
                  <a:lnTo>
                    <a:pt x="577" y="1011"/>
                  </a:lnTo>
                  <a:lnTo>
                    <a:pt x="573" y="1008"/>
                  </a:lnTo>
                  <a:lnTo>
                    <a:pt x="571" y="1006"/>
                  </a:lnTo>
                  <a:lnTo>
                    <a:pt x="571" y="1008"/>
                  </a:lnTo>
                  <a:lnTo>
                    <a:pt x="569" y="1008"/>
                  </a:lnTo>
                  <a:lnTo>
                    <a:pt x="569" y="1008"/>
                  </a:lnTo>
                  <a:lnTo>
                    <a:pt x="569" y="1008"/>
                  </a:lnTo>
                  <a:lnTo>
                    <a:pt x="568" y="1006"/>
                  </a:lnTo>
                  <a:lnTo>
                    <a:pt x="568" y="1004"/>
                  </a:lnTo>
                  <a:lnTo>
                    <a:pt x="568" y="1002"/>
                  </a:lnTo>
                  <a:lnTo>
                    <a:pt x="568" y="998"/>
                  </a:lnTo>
                  <a:lnTo>
                    <a:pt x="568" y="996"/>
                  </a:lnTo>
                  <a:lnTo>
                    <a:pt x="569" y="992"/>
                  </a:lnTo>
                  <a:lnTo>
                    <a:pt x="571" y="991"/>
                  </a:lnTo>
                  <a:lnTo>
                    <a:pt x="573" y="987"/>
                  </a:lnTo>
                  <a:lnTo>
                    <a:pt x="575" y="987"/>
                  </a:lnTo>
                  <a:lnTo>
                    <a:pt x="575" y="985"/>
                  </a:lnTo>
                  <a:lnTo>
                    <a:pt x="575" y="981"/>
                  </a:lnTo>
                  <a:lnTo>
                    <a:pt x="577" y="979"/>
                  </a:lnTo>
                  <a:lnTo>
                    <a:pt x="579" y="977"/>
                  </a:lnTo>
                  <a:lnTo>
                    <a:pt x="581" y="977"/>
                  </a:lnTo>
                  <a:lnTo>
                    <a:pt x="583" y="975"/>
                  </a:lnTo>
                  <a:lnTo>
                    <a:pt x="585" y="974"/>
                  </a:lnTo>
                  <a:lnTo>
                    <a:pt x="585" y="974"/>
                  </a:lnTo>
                  <a:lnTo>
                    <a:pt x="585" y="974"/>
                  </a:lnTo>
                  <a:lnTo>
                    <a:pt x="586" y="972"/>
                  </a:lnTo>
                  <a:lnTo>
                    <a:pt x="586" y="972"/>
                  </a:lnTo>
                  <a:lnTo>
                    <a:pt x="586" y="970"/>
                  </a:lnTo>
                  <a:lnTo>
                    <a:pt x="586" y="966"/>
                  </a:lnTo>
                  <a:lnTo>
                    <a:pt x="586" y="964"/>
                  </a:lnTo>
                  <a:lnTo>
                    <a:pt x="586" y="962"/>
                  </a:lnTo>
                  <a:lnTo>
                    <a:pt x="588" y="962"/>
                  </a:lnTo>
                  <a:lnTo>
                    <a:pt x="592" y="958"/>
                  </a:lnTo>
                  <a:lnTo>
                    <a:pt x="596" y="956"/>
                  </a:lnTo>
                  <a:lnTo>
                    <a:pt x="598" y="956"/>
                  </a:lnTo>
                  <a:lnTo>
                    <a:pt x="600" y="956"/>
                  </a:lnTo>
                  <a:lnTo>
                    <a:pt x="600" y="956"/>
                  </a:lnTo>
                  <a:lnTo>
                    <a:pt x="600" y="958"/>
                  </a:lnTo>
                  <a:lnTo>
                    <a:pt x="600" y="960"/>
                  </a:lnTo>
                  <a:lnTo>
                    <a:pt x="600" y="962"/>
                  </a:lnTo>
                  <a:lnTo>
                    <a:pt x="602" y="970"/>
                  </a:lnTo>
                  <a:lnTo>
                    <a:pt x="602" y="972"/>
                  </a:lnTo>
                  <a:lnTo>
                    <a:pt x="603" y="974"/>
                  </a:lnTo>
                  <a:lnTo>
                    <a:pt x="603" y="974"/>
                  </a:lnTo>
                  <a:lnTo>
                    <a:pt x="607" y="977"/>
                  </a:lnTo>
                  <a:lnTo>
                    <a:pt x="609" y="979"/>
                  </a:lnTo>
                  <a:lnTo>
                    <a:pt x="609" y="981"/>
                  </a:lnTo>
                  <a:lnTo>
                    <a:pt x="607" y="985"/>
                  </a:lnTo>
                  <a:lnTo>
                    <a:pt x="607" y="985"/>
                  </a:lnTo>
                  <a:lnTo>
                    <a:pt x="611" y="989"/>
                  </a:lnTo>
                  <a:lnTo>
                    <a:pt x="613" y="991"/>
                  </a:lnTo>
                  <a:lnTo>
                    <a:pt x="613" y="991"/>
                  </a:lnTo>
                  <a:lnTo>
                    <a:pt x="615" y="991"/>
                  </a:lnTo>
                  <a:lnTo>
                    <a:pt x="615" y="991"/>
                  </a:lnTo>
                  <a:lnTo>
                    <a:pt x="615" y="992"/>
                  </a:lnTo>
                  <a:lnTo>
                    <a:pt x="615" y="994"/>
                  </a:lnTo>
                  <a:lnTo>
                    <a:pt x="615" y="996"/>
                  </a:lnTo>
                  <a:lnTo>
                    <a:pt x="617" y="998"/>
                  </a:lnTo>
                  <a:lnTo>
                    <a:pt x="615" y="1002"/>
                  </a:lnTo>
                  <a:lnTo>
                    <a:pt x="615" y="1004"/>
                  </a:lnTo>
                  <a:lnTo>
                    <a:pt x="615" y="1013"/>
                  </a:lnTo>
                  <a:lnTo>
                    <a:pt x="617" y="1013"/>
                  </a:lnTo>
                  <a:lnTo>
                    <a:pt x="617" y="1015"/>
                  </a:lnTo>
                  <a:lnTo>
                    <a:pt x="619" y="1019"/>
                  </a:lnTo>
                  <a:lnTo>
                    <a:pt x="619" y="1019"/>
                  </a:lnTo>
                  <a:lnTo>
                    <a:pt x="619" y="1021"/>
                  </a:lnTo>
                  <a:lnTo>
                    <a:pt x="619" y="1021"/>
                  </a:lnTo>
                  <a:lnTo>
                    <a:pt x="619" y="1021"/>
                  </a:lnTo>
                  <a:lnTo>
                    <a:pt x="621" y="1023"/>
                  </a:lnTo>
                  <a:lnTo>
                    <a:pt x="621" y="1025"/>
                  </a:lnTo>
                  <a:lnTo>
                    <a:pt x="622" y="1027"/>
                  </a:lnTo>
                  <a:lnTo>
                    <a:pt x="622" y="1028"/>
                  </a:lnTo>
                  <a:lnTo>
                    <a:pt x="622" y="1028"/>
                  </a:lnTo>
                  <a:lnTo>
                    <a:pt x="622" y="1027"/>
                  </a:lnTo>
                  <a:lnTo>
                    <a:pt x="624" y="1021"/>
                  </a:lnTo>
                  <a:lnTo>
                    <a:pt x="624" y="1015"/>
                  </a:lnTo>
                  <a:lnTo>
                    <a:pt x="624" y="1006"/>
                  </a:lnTo>
                  <a:lnTo>
                    <a:pt x="626" y="1000"/>
                  </a:lnTo>
                  <a:lnTo>
                    <a:pt x="626" y="996"/>
                  </a:lnTo>
                  <a:lnTo>
                    <a:pt x="626" y="996"/>
                  </a:lnTo>
                  <a:lnTo>
                    <a:pt x="626" y="994"/>
                  </a:lnTo>
                  <a:lnTo>
                    <a:pt x="624" y="994"/>
                  </a:lnTo>
                  <a:lnTo>
                    <a:pt x="622" y="992"/>
                  </a:lnTo>
                  <a:lnTo>
                    <a:pt x="622" y="991"/>
                  </a:lnTo>
                  <a:lnTo>
                    <a:pt x="621" y="989"/>
                  </a:lnTo>
                  <a:lnTo>
                    <a:pt x="621" y="989"/>
                  </a:lnTo>
                  <a:lnTo>
                    <a:pt x="621" y="987"/>
                  </a:lnTo>
                  <a:lnTo>
                    <a:pt x="622" y="987"/>
                  </a:lnTo>
                  <a:lnTo>
                    <a:pt x="622" y="989"/>
                  </a:lnTo>
                  <a:lnTo>
                    <a:pt x="622" y="989"/>
                  </a:lnTo>
                  <a:lnTo>
                    <a:pt x="622" y="985"/>
                  </a:lnTo>
                  <a:lnTo>
                    <a:pt x="624" y="985"/>
                  </a:lnTo>
                  <a:lnTo>
                    <a:pt x="626" y="985"/>
                  </a:lnTo>
                  <a:lnTo>
                    <a:pt x="628" y="987"/>
                  </a:lnTo>
                  <a:lnTo>
                    <a:pt x="628" y="992"/>
                  </a:lnTo>
                  <a:lnTo>
                    <a:pt x="630" y="994"/>
                  </a:lnTo>
                  <a:lnTo>
                    <a:pt x="632" y="994"/>
                  </a:lnTo>
                  <a:lnTo>
                    <a:pt x="632" y="994"/>
                  </a:lnTo>
                  <a:lnTo>
                    <a:pt x="634" y="992"/>
                  </a:lnTo>
                  <a:lnTo>
                    <a:pt x="632" y="991"/>
                  </a:lnTo>
                  <a:lnTo>
                    <a:pt x="632" y="991"/>
                  </a:lnTo>
                  <a:lnTo>
                    <a:pt x="632" y="989"/>
                  </a:lnTo>
                  <a:lnTo>
                    <a:pt x="630" y="989"/>
                  </a:lnTo>
                  <a:lnTo>
                    <a:pt x="630" y="987"/>
                  </a:lnTo>
                  <a:lnTo>
                    <a:pt x="630" y="985"/>
                  </a:lnTo>
                  <a:lnTo>
                    <a:pt x="630" y="983"/>
                  </a:lnTo>
                  <a:lnTo>
                    <a:pt x="632" y="981"/>
                  </a:lnTo>
                  <a:lnTo>
                    <a:pt x="634" y="979"/>
                  </a:lnTo>
                  <a:lnTo>
                    <a:pt x="636" y="981"/>
                  </a:lnTo>
                  <a:lnTo>
                    <a:pt x="638" y="981"/>
                  </a:lnTo>
                  <a:lnTo>
                    <a:pt x="639" y="981"/>
                  </a:lnTo>
                  <a:lnTo>
                    <a:pt x="641" y="979"/>
                  </a:lnTo>
                  <a:lnTo>
                    <a:pt x="641" y="977"/>
                  </a:lnTo>
                  <a:lnTo>
                    <a:pt x="641" y="975"/>
                  </a:lnTo>
                  <a:lnTo>
                    <a:pt x="643" y="974"/>
                  </a:lnTo>
                  <a:lnTo>
                    <a:pt x="645" y="972"/>
                  </a:lnTo>
                  <a:lnTo>
                    <a:pt x="645" y="972"/>
                  </a:lnTo>
                  <a:lnTo>
                    <a:pt x="647" y="968"/>
                  </a:lnTo>
                  <a:lnTo>
                    <a:pt x="647" y="968"/>
                  </a:lnTo>
                  <a:lnTo>
                    <a:pt x="647" y="966"/>
                  </a:lnTo>
                  <a:lnTo>
                    <a:pt x="647" y="966"/>
                  </a:lnTo>
                  <a:lnTo>
                    <a:pt x="649" y="966"/>
                  </a:lnTo>
                  <a:lnTo>
                    <a:pt x="649" y="966"/>
                  </a:lnTo>
                  <a:lnTo>
                    <a:pt x="649" y="964"/>
                  </a:lnTo>
                  <a:lnTo>
                    <a:pt x="651" y="962"/>
                  </a:lnTo>
                  <a:lnTo>
                    <a:pt x="651" y="962"/>
                  </a:lnTo>
                  <a:lnTo>
                    <a:pt x="651" y="962"/>
                  </a:lnTo>
                  <a:close/>
                  <a:moveTo>
                    <a:pt x="257" y="576"/>
                  </a:moveTo>
                  <a:lnTo>
                    <a:pt x="257" y="578"/>
                  </a:lnTo>
                  <a:lnTo>
                    <a:pt x="257" y="580"/>
                  </a:lnTo>
                  <a:lnTo>
                    <a:pt x="257" y="582"/>
                  </a:lnTo>
                  <a:lnTo>
                    <a:pt x="257" y="582"/>
                  </a:lnTo>
                  <a:lnTo>
                    <a:pt x="257" y="582"/>
                  </a:lnTo>
                  <a:lnTo>
                    <a:pt x="257" y="582"/>
                  </a:lnTo>
                  <a:lnTo>
                    <a:pt x="257" y="583"/>
                  </a:lnTo>
                  <a:lnTo>
                    <a:pt x="257" y="585"/>
                  </a:lnTo>
                  <a:lnTo>
                    <a:pt x="257" y="585"/>
                  </a:lnTo>
                  <a:lnTo>
                    <a:pt x="257" y="587"/>
                  </a:lnTo>
                  <a:lnTo>
                    <a:pt x="257" y="587"/>
                  </a:lnTo>
                  <a:lnTo>
                    <a:pt x="259" y="589"/>
                  </a:lnTo>
                  <a:lnTo>
                    <a:pt x="259" y="589"/>
                  </a:lnTo>
                  <a:lnTo>
                    <a:pt x="259" y="591"/>
                  </a:lnTo>
                  <a:lnTo>
                    <a:pt x="261" y="591"/>
                  </a:lnTo>
                  <a:lnTo>
                    <a:pt x="263" y="591"/>
                  </a:lnTo>
                  <a:lnTo>
                    <a:pt x="263" y="593"/>
                  </a:lnTo>
                  <a:lnTo>
                    <a:pt x="265" y="595"/>
                  </a:lnTo>
                  <a:lnTo>
                    <a:pt x="266" y="597"/>
                  </a:lnTo>
                  <a:lnTo>
                    <a:pt x="266" y="599"/>
                  </a:lnTo>
                  <a:lnTo>
                    <a:pt x="266" y="599"/>
                  </a:lnTo>
                  <a:lnTo>
                    <a:pt x="266" y="601"/>
                  </a:lnTo>
                  <a:lnTo>
                    <a:pt x="266" y="602"/>
                  </a:lnTo>
                  <a:lnTo>
                    <a:pt x="266" y="604"/>
                  </a:lnTo>
                  <a:lnTo>
                    <a:pt x="266" y="606"/>
                  </a:lnTo>
                  <a:lnTo>
                    <a:pt x="268" y="606"/>
                  </a:lnTo>
                  <a:lnTo>
                    <a:pt x="270" y="612"/>
                  </a:lnTo>
                  <a:lnTo>
                    <a:pt x="270" y="612"/>
                  </a:lnTo>
                  <a:lnTo>
                    <a:pt x="272" y="612"/>
                  </a:lnTo>
                  <a:lnTo>
                    <a:pt x="274" y="614"/>
                  </a:lnTo>
                  <a:lnTo>
                    <a:pt x="274" y="616"/>
                  </a:lnTo>
                  <a:lnTo>
                    <a:pt x="276" y="616"/>
                  </a:lnTo>
                  <a:lnTo>
                    <a:pt x="276" y="618"/>
                  </a:lnTo>
                  <a:lnTo>
                    <a:pt x="278" y="618"/>
                  </a:lnTo>
                  <a:lnTo>
                    <a:pt x="278" y="616"/>
                  </a:lnTo>
                  <a:lnTo>
                    <a:pt x="278" y="616"/>
                  </a:lnTo>
                  <a:lnTo>
                    <a:pt x="280" y="618"/>
                  </a:lnTo>
                  <a:lnTo>
                    <a:pt x="280" y="618"/>
                  </a:lnTo>
                  <a:lnTo>
                    <a:pt x="280" y="619"/>
                  </a:lnTo>
                  <a:lnTo>
                    <a:pt x="280" y="619"/>
                  </a:lnTo>
                  <a:lnTo>
                    <a:pt x="282" y="619"/>
                  </a:lnTo>
                  <a:lnTo>
                    <a:pt x="282" y="619"/>
                  </a:lnTo>
                  <a:lnTo>
                    <a:pt x="280" y="619"/>
                  </a:lnTo>
                  <a:lnTo>
                    <a:pt x="280" y="619"/>
                  </a:lnTo>
                  <a:lnTo>
                    <a:pt x="280" y="619"/>
                  </a:lnTo>
                  <a:lnTo>
                    <a:pt x="280" y="618"/>
                  </a:lnTo>
                  <a:lnTo>
                    <a:pt x="278" y="619"/>
                  </a:lnTo>
                  <a:lnTo>
                    <a:pt x="278" y="621"/>
                  </a:lnTo>
                  <a:lnTo>
                    <a:pt x="280" y="623"/>
                  </a:lnTo>
                  <a:lnTo>
                    <a:pt x="282" y="623"/>
                  </a:lnTo>
                  <a:lnTo>
                    <a:pt x="285" y="623"/>
                  </a:lnTo>
                  <a:lnTo>
                    <a:pt x="285" y="623"/>
                  </a:lnTo>
                  <a:lnTo>
                    <a:pt x="287" y="625"/>
                  </a:lnTo>
                  <a:lnTo>
                    <a:pt x="289" y="625"/>
                  </a:lnTo>
                  <a:lnTo>
                    <a:pt x="291" y="621"/>
                  </a:lnTo>
                  <a:lnTo>
                    <a:pt x="291" y="621"/>
                  </a:lnTo>
                  <a:lnTo>
                    <a:pt x="293" y="619"/>
                  </a:lnTo>
                  <a:lnTo>
                    <a:pt x="293" y="619"/>
                  </a:lnTo>
                  <a:lnTo>
                    <a:pt x="295" y="618"/>
                  </a:lnTo>
                  <a:lnTo>
                    <a:pt x="297" y="618"/>
                  </a:lnTo>
                  <a:lnTo>
                    <a:pt x="297" y="619"/>
                  </a:lnTo>
                  <a:lnTo>
                    <a:pt x="299" y="619"/>
                  </a:lnTo>
                  <a:lnTo>
                    <a:pt x="299" y="619"/>
                  </a:lnTo>
                  <a:lnTo>
                    <a:pt x="299" y="619"/>
                  </a:lnTo>
                  <a:lnTo>
                    <a:pt x="299" y="619"/>
                  </a:lnTo>
                  <a:lnTo>
                    <a:pt x="299" y="618"/>
                  </a:lnTo>
                  <a:lnTo>
                    <a:pt x="299" y="618"/>
                  </a:lnTo>
                  <a:lnTo>
                    <a:pt x="299" y="618"/>
                  </a:lnTo>
                  <a:lnTo>
                    <a:pt x="299" y="616"/>
                  </a:lnTo>
                  <a:lnTo>
                    <a:pt x="299" y="616"/>
                  </a:lnTo>
                  <a:lnTo>
                    <a:pt x="299" y="616"/>
                  </a:lnTo>
                  <a:lnTo>
                    <a:pt x="299" y="616"/>
                  </a:lnTo>
                  <a:lnTo>
                    <a:pt x="302" y="616"/>
                  </a:lnTo>
                  <a:lnTo>
                    <a:pt x="302" y="616"/>
                  </a:lnTo>
                  <a:lnTo>
                    <a:pt x="301" y="614"/>
                  </a:lnTo>
                  <a:lnTo>
                    <a:pt x="301" y="612"/>
                  </a:lnTo>
                  <a:lnTo>
                    <a:pt x="301" y="610"/>
                  </a:lnTo>
                  <a:lnTo>
                    <a:pt x="301" y="608"/>
                  </a:lnTo>
                  <a:lnTo>
                    <a:pt x="301" y="608"/>
                  </a:lnTo>
                  <a:lnTo>
                    <a:pt x="301" y="608"/>
                  </a:lnTo>
                  <a:lnTo>
                    <a:pt x="301" y="608"/>
                  </a:lnTo>
                  <a:lnTo>
                    <a:pt x="301" y="606"/>
                  </a:lnTo>
                  <a:lnTo>
                    <a:pt x="301" y="608"/>
                  </a:lnTo>
                  <a:lnTo>
                    <a:pt x="302" y="606"/>
                  </a:lnTo>
                  <a:lnTo>
                    <a:pt x="302" y="606"/>
                  </a:lnTo>
                  <a:lnTo>
                    <a:pt x="301" y="606"/>
                  </a:lnTo>
                  <a:lnTo>
                    <a:pt x="301" y="604"/>
                  </a:lnTo>
                  <a:lnTo>
                    <a:pt x="302" y="604"/>
                  </a:lnTo>
                  <a:lnTo>
                    <a:pt x="302" y="604"/>
                  </a:lnTo>
                  <a:lnTo>
                    <a:pt x="302" y="604"/>
                  </a:lnTo>
                  <a:lnTo>
                    <a:pt x="302" y="604"/>
                  </a:lnTo>
                  <a:lnTo>
                    <a:pt x="304" y="602"/>
                  </a:lnTo>
                  <a:lnTo>
                    <a:pt x="304" y="602"/>
                  </a:lnTo>
                  <a:lnTo>
                    <a:pt x="308" y="599"/>
                  </a:lnTo>
                  <a:lnTo>
                    <a:pt x="308" y="599"/>
                  </a:lnTo>
                  <a:lnTo>
                    <a:pt x="308" y="599"/>
                  </a:lnTo>
                  <a:lnTo>
                    <a:pt x="308" y="599"/>
                  </a:lnTo>
                  <a:lnTo>
                    <a:pt x="308" y="597"/>
                  </a:lnTo>
                  <a:lnTo>
                    <a:pt x="308" y="597"/>
                  </a:lnTo>
                  <a:lnTo>
                    <a:pt x="308" y="595"/>
                  </a:lnTo>
                  <a:lnTo>
                    <a:pt x="308" y="593"/>
                  </a:lnTo>
                  <a:lnTo>
                    <a:pt x="308" y="593"/>
                  </a:lnTo>
                  <a:lnTo>
                    <a:pt x="308" y="591"/>
                  </a:lnTo>
                  <a:lnTo>
                    <a:pt x="308" y="591"/>
                  </a:lnTo>
                  <a:lnTo>
                    <a:pt x="306" y="589"/>
                  </a:lnTo>
                  <a:lnTo>
                    <a:pt x="304" y="587"/>
                  </a:lnTo>
                  <a:lnTo>
                    <a:pt x="304" y="583"/>
                  </a:lnTo>
                  <a:lnTo>
                    <a:pt x="304" y="582"/>
                  </a:lnTo>
                  <a:lnTo>
                    <a:pt x="304" y="582"/>
                  </a:lnTo>
                  <a:lnTo>
                    <a:pt x="304" y="580"/>
                  </a:lnTo>
                  <a:lnTo>
                    <a:pt x="304" y="578"/>
                  </a:lnTo>
                  <a:lnTo>
                    <a:pt x="304" y="576"/>
                  </a:lnTo>
                  <a:lnTo>
                    <a:pt x="304" y="572"/>
                  </a:lnTo>
                  <a:lnTo>
                    <a:pt x="304" y="570"/>
                  </a:lnTo>
                  <a:lnTo>
                    <a:pt x="304" y="568"/>
                  </a:lnTo>
                  <a:lnTo>
                    <a:pt x="306" y="568"/>
                  </a:lnTo>
                  <a:lnTo>
                    <a:pt x="308" y="566"/>
                  </a:lnTo>
                  <a:lnTo>
                    <a:pt x="308" y="565"/>
                  </a:lnTo>
                  <a:lnTo>
                    <a:pt x="310" y="565"/>
                  </a:lnTo>
                  <a:lnTo>
                    <a:pt x="308" y="563"/>
                  </a:lnTo>
                  <a:lnTo>
                    <a:pt x="308" y="563"/>
                  </a:lnTo>
                  <a:lnTo>
                    <a:pt x="306" y="561"/>
                  </a:lnTo>
                  <a:lnTo>
                    <a:pt x="304" y="561"/>
                  </a:lnTo>
                  <a:lnTo>
                    <a:pt x="304" y="561"/>
                  </a:lnTo>
                  <a:lnTo>
                    <a:pt x="302" y="563"/>
                  </a:lnTo>
                  <a:lnTo>
                    <a:pt x="302" y="563"/>
                  </a:lnTo>
                  <a:lnTo>
                    <a:pt x="301" y="561"/>
                  </a:lnTo>
                  <a:lnTo>
                    <a:pt x="301" y="561"/>
                  </a:lnTo>
                  <a:lnTo>
                    <a:pt x="301" y="561"/>
                  </a:lnTo>
                  <a:lnTo>
                    <a:pt x="302" y="559"/>
                  </a:lnTo>
                  <a:lnTo>
                    <a:pt x="302" y="559"/>
                  </a:lnTo>
                  <a:lnTo>
                    <a:pt x="302" y="557"/>
                  </a:lnTo>
                  <a:lnTo>
                    <a:pt x="301" y="555"/>
                  </a:lnTo>
                  <a:lnTo>
                    <a:pt x="301" y="555"/>
                  </a:lnTo>
                  <a:lnTo>
                    <a:pt x="299" y="555"/>
                  </a:lnTo>
                  <a:lnTo>
                    <a:pt x="297" y="555"/>
                  </a:lnTo>
                  <a:lnTo>
                    <a:pt x="295" y="549"/>
                  </a:lnTo>
                  <a:lnTo>
                    <a:pt x="287" y="544"/>
                  </a:lnTo>
                  <a:lnTo>
                    <a:pt x="285" y="542"/>
                  </a:lnTo>
                  <a:lnTo>
                    <a:pt x="285" y="542"/>
                  </a:lnTo>
                  <a:lnTo>
                    <a:pt x="284" y="542"/>
                  </a:lnTo>
                  <a:lnTo>
                    <a:pt x="284" y="542"/>
                  </a:lnTo>
                  <a:lnTo>
                    <a:pt x="284" y="542"/>
                  </a:lnTo>
                  <a:lnTo>
                    <a:pt x="282" y="544"/>
                  </a:lnTo>
                  <a:lnTo>
                    <a:pt x="282" y="544"/>
                  </a:lnTo>
                  <a:lnTo>
                    <a:pt x="282" y="544"/>
                  </a:lnTo>
                  <a:lnTo>
                    <a:pt x="282" y="544"/>
                  </a:lnTo>
                  <a:lnTo>
                    <a:pt x="282" y="544"/>
                  </a:lnTo>
                  <a:lnTo>
                    <a:pt x="282" y="546"/>
                  </a:lnTo>
                  <a:lnTo>
                    <a:pt x="280" y="546"/>
                  </a:lnTo>
                  <a:lnTo>
                    <a:pt x="280" y="546"/>
                  </a:lnTo>
                  <a:lnTo>
                    <a:pt x="280" y="544"/>
                  </a:lnTo>
                  <a:lnTo>
                    <a:pt x="280" y="544"/>
                  </a:lnTo>
                  <a:lnTo>
                    <a:pt x="274" y="544"/>
                  </a:lnTo>
                  <a:lnTo>
                    <a:pt x="274" y="542"/>
                  </a:lnTo>
                  <a:lnTo>
                    <a:pt x="272" y="540"/>
                  </a:lnTo>
                  <a:lnTo>
                    <a:pt x="272" y="540"/>
                  </a:lnTo>
                  <a:lnTo>
                    <a:pt x="270" y="538"/>
                  </a:lnTo>
                  <a:lnTo>
                    <a:pt x="270" y="538"/>
                  </a:lnTo>
                  <a:lnTo>
                    <a:pt x="270" y="538"/>
                  </a:lnTo>
                  <a:lnTo>
                    <a:pt x="268" y="536"/>
                  </a:lnTo>
                  <a:lnTo>
                    <a:pt x="270" y="536"/>
                  </a:lnTo>
                  <a:lnTo>
                    <a:pt x="270" y="536"/>
                  </a:lnTo>
                  <a:lnTo>
                    <a:pt x="270" y="536"/>
                  </a:lnTo>
                  <a:lnTo>
                    <a:pt x="270" y="536"/>
                  </a:lnTo>
                  <a:lnTo>
                    <a:pt x="270" y="534"/>
                  </a:lnTo>
                  <a:lnTo>
                    <a:pt x="270" y="534"/>
                  </a:lnTo>
                  <a:lnTo>
                    <a:pt x="270" y="534"/>
                  </a:lnTo>
                  <a:lnTo>
                    <a:pt x="270" y="534"/>
                  </a:lnTo>
                  <a:lnTo>
                    <a:pt x="268" y="534"/>
                  </a:lnTo>
                  <a:lnTo>
                    <a:pt x="268" y="536"/>
                  </a:lnTo>
                  <a:lnTo>
                    <a:pt x="268" y="536"/>
                  </a:lnTo>
                  <a:lnTo>
                    <a:pt x="266" y="536"/>
                  </a:lnTo>
                  <a:lnTo>
                    <a:pt x="266" y="536"/>
                  </a:lnTo>
                  <a:lnTo>
                    <a:pt x="265" y="536"/>
                  </a:lnTo>
                  <a:lnTo>
                    <a:pt x="259" y="538"/>
                  </a:lnTo>
                  <a:lnTo>
                    <a:pt x="257" y="540"/>
                  </a:lnTo>
                  <a:lnTo>
                    <a:pt x="255" y="540"/>
                  </a:lnTo>
                  <a:lnTo>
                    <a:pt x="255" y="540"/>
                  </a:lnTo>
                  <a:lnTo>
                    <a:pt x="253" y="538"/>
                  </a:lnTo>
                  <a:lnTo>
                    <a:pt x="251" y="538"/>
                  </a:lnTo>
                  <a:lnTo>
                    <a:pt x="251" y="538"/>
                  </a:lnTo>
                  <a:lnTo>
                    <a:pt x="249" y="538"/>
                  </a:lnTo>
                  <a:lnTo>
                    <a:pt x="249" y="538"/>
                  </a:lnTo>
                  <a:lnTo>
                    <a:pt x="246" y="538"/>
                  </a:lnTo>
                  <a:lnTo>
                    <a:pt x="246" y="536"/>
                  </a:lnTo>
                  <a:lnTo>
                    <a:pt x="244" y="536"/>
                  </a:lnTo>
                  <a:lnTo>
                    <a:pt x="242" y="536"/>
                  </a:lnTo>
                  <a:lnTo>
                    <a:pt x="242" y="536"/>
                  </a:lnTo>
                  <a:lnTo>
                    <a:pt x="242" y="536"/>
                  </a:lnTo>
                  <a:lnTo>
                    <a:pt x="240" y="536"/>
                  </a:lnTo>
                  <a:lnTo>
                    <a:pt x="236" y="536"/>
                  </a:lnTo>
                  <a:lnTo>
                    <a:pt x="232" y="534"/>
                  </a:lnTo>
                  <a:lnTo>
                    <a:pt x="231" y="534"/>
                  </a:lnTo>
                  <a:lnTo>
                    <a:pt x="229" y="536"/>
                  </a:lnTo>
                  <a:lnTo>
                    <a:pt x="227" y="536"/>
                  </a:lnTo>
                  <a:lnTo>
                    <a:pt x="227" y="538"/>
                  </a:lnTo>
                  <a:lnTo>
                    <a:pt x="225" y="540"/>
                  </a:lnTo>
                  <a:lnTo>
                    <a:pt x="225" y="540"/>
                  </a:lnTo>
                  <a:lnTo>
                    <a:pt x="225" y="542"/>
                  </a:lnTo>
                  <a:lnTo>
                    <a:pt x="227" y="544"/>
                  </a:lnTo>
                  <a:lnTo>
                    <a:pt x="227" y="544"/>
                  </a:lnTo>
                  <a:lnTo>
                    <a:pt x="227" y="546"/>
                  </a:lnTo>
                  <a:lnTo>
                    <a:pt x="229" y="546"/>
                  </a:lnTo>
                  <a:lnTo>
                    <a:pt x="229" y="546"/>
                  </a:lnTo>
                  <a:lnTo>
                    <a:pt x="231" y="544"/>
                  </a:lnTo>
                  <a:lnTo>
                    <a:pt x="231" y="544"/>
                  </a:lnTo>
                  <a:lnTo>
                    <a:pt x="231" y="544"/>
                  </a:lnTo>
                  <a:lnTo>
                    <a:pt x="232" y="544"/>
                  </a:lnTo>
                  <a:lnTo>
                    <a:pt x="232" y="542"/>
                  </a:lnTo>
                  <a:lnTo>
                    <a:pt x="232" y="542"/>
                  </a:lnTo>
                  <a:lnTo>
                    <a:pt x="234" y="542"/>
                  </a:lnTo>
                  <a:lnTo>
                    <a:pt x="234" y="542"/>
                  </a:lnTo>
                  <a:lnTo>
                    <a:pt x="234" y="542"/>
                  </a:lnTo>
                  <a:lnTo>
                    <a:pt x="236" y="544"/>
                  </a:lnTo>
                  <a:lnTo>
                    <a:pt x="236" y="549"/>
                  </a:lnTo>
                  <a:lnTo>
                    <a:pt x="236" y="551"/>
                  </a:lnTo>
                  <a:lnTo>
                    <a:pt x="238" y="553"/>
                  </a:lnTo>
                  <a:lnTo>
                    <a:pt x="240" y="555"/>
                  </a:lnTo>
                  <a:lnTo>
                    <a:pt x="240" y="555"/>
                  </a:lnTo>
                  <a:lnTo>
                    <a:pt x="240" y="555"/>
                  </a:lnTo>
                  <a:lnTo>
                    <a:pt x="242" y="555"/>
                  </a:lnTo>
                  <a:lnTo>
                    <a:pt x="244" y="557"/>
                  </a:lnTo>
                  <a:lnTo>
                    <a:pt x="244" y="557"/>
                  </a:lnTo>
                  <a:lnTo>
                    <a:pt x="248" y="559"/>
                  </a:lnTo>
                  <a:lnTo>
                    <a:pt x="249" y="561"/>
                  </a:lnTo>
                  <a:lnTo>
                    <a:pt x="251" y="565"/>
                  </a:lnTo>
                  <a:lnTo>
                    <a:pt x="255" y="568"/>
                  </a:lnTo>
                  <a:lnTo>
                    <a:pt x="255" y="572"/>
                  </a:lnTo>
                  <a:lnTo>
                    <a:pt x="257" y="576"/>
                  </a:lnTo>
                  <a:close/>
                  <a:moveTo>
                    <a:pt x="550" y="763"/>
                  </a:moveTo>
                  <a:lnTo>
                    <a:pt x="552" y="763"/>
                  </a:lnTo>
                  <a:lnTo>
                    <a:pt x="552" y="763"/>
                  </a:lnTo>
                  <a:lnTo>
                    <a:pt x="550" y="761"/>
                  </a:lnTo>
                  <a:lnTo>
                    <a:pt x="550" y="760"/>
                  </a:lnTo>
                  <a:lnTo>
                    <a:pt x="550" y="758"/>
                  </a:lnTo>
                  <a:lnTo>
                    <a:pt x="552" y="758"/>
                  </a:lnTo>
                  <a:lnTo>
                    <a:pt x="558" y="760"/>
                  </a:lnTo>
                  <a:lnTo>
                    <a:pt x="560" y="760"/>
                  </a:lnTo>
                  <a:lnTo>
                    <a:pt x="560" y="758"/>
                  </a:lnTo>
                  <a:lnTo>
                    <a:pt x="560" y="756"/>
                  </a:lnTo>
                  <a:lnTo>
                    <a:pt x="560" y="754"/>
                  </a:lnTo>
                  <a:lnTo>
                    <a:pt x="560" y="752"/>
                  </a:lnTo>
                  <a:lnTo>
                    <a:pt x="560" y="752"/>
                  </a:lnTo>
                  <a:lnTo>
                    <a:pt x="560" y="750"/>
                  </a:lnTo>
                  <a:lnTo>
                    <a:pt x="558" y="750"/>
                  </a:lnTo>
                  <a:lnTo>
                    <a:pt x="558" y="750"/>
                  </a:lnTo>
                  <a:lnTo>
                    <a:pt x="558" y="750"/>
                  </a:lnTo>
                  <a:lnTo>
                    <a:pt x="556" y="750"/>
                  </a:lnTo>
                  <a:lnTo>
                    <a:pt x="556" y="748"/>
                  </a:lnTo>
                  <a:lnTo>
                    <a:pt x="556" y="746"/>
                  </a:lnTo>
                  <a:lnTo>
                    <a:pt x="554" y="746"/>
                  </a:lnTo>
                  <a:lnTo>
                    <a:pt x="556" y="744"/>
                  </a:lnTo>
                  <a:lnTo>
                    <a:pt x="554" y="743"/>
                  </a:lnTo>
                  <a:lnTo>
                    <a:pt x="554" y="741"/>
                  </a:lnTo>
                  <a:lnTo>
                    <a:pt x="554" y="741"/>
                  </a:lnTo>
                  <a:lnTo>
                    <a:pt x="554" y="737"/>
                  </a:lnTo>
                  <a:lnTo>
                    <a:pt x="554" y="735"/>
                  </a:lnTo>
                  <a:lnTo>
                    <a:pt x="554" y="735"/>
                  </a:lnTo>
                  <a:lnTo>
                    <a:pt x="554" y="735"/>
                  </a:lnTo>
                  <a:lnTo>
                    <a:pt x="550" y="731"/>
                  </a:lnTo>
                  <a:lnTo>
                    <a:pt x="550" y="729"/>
                  </a:lnTo>
                  <a:lnTo>
                    <a:pt x="550" y="729"/>
                  </a:lnTo>
                  <a:lnTo>
                    <a:pt x="549" y="729"/>
                  </a:lnTo>
                  <a:lnTo>
                    <a:pt x="549" y="727"/>
                  </a:lnTo>
                  <a:lnTo>
                    <a:pt x="543" y="725"/>
                  </a:lnTo>
                  <a:lnTo>
                    <a:pt x="543" y="725"/>
                  </a:lnTo>
                  <a:lnTo>
                    <a:pt x="543" y="722"/>
                  </a:lnTo>
                  <a:lnTo>
                    <a:pt x="543" y="720"/>
                  </a:lnTo>
                  <a:lnTo>
                    <a:pt x="545" y="710"/>
                  </a:lnTo>
                  <a:lnTo>
                    <a:pt x="545" y="708"/>
                  </a:lnTo>
                  <a:lnTo>
                    <a:pt x="545" y="701"/>
                  </a:lnTo>
                  <a:lnTo>
                    <a:pt x="545" y="699"/>
                  </a:lnTo>
                  <a:lnTo>
                    <a:pt x="545" y="699"/>
                  </a:lnTo>
                  <a:lnTo>
                    <a:pt x="545" y="697"/>
                  </a:lnTo>
                  <a:lnTo>
                    <a:pt x="543" y="697"/>
                  </a:lnTo>
                  <a:lnTo>
                    <a:pt x="545" y="695"/>
                  </a:lnTo>
                  <a:lnTo>
                    <a:pt x="545" y="695"/>
                  </a:lnTo>
                  <a:lnTo>
                    <a:pt x="545" y="695"/>
                  </a:lnTo>
                  <a:lnTo>
                    <a:pt x="545" y="693"/>
                  </a:lnTo>
                  <a:lnTo>
                    <a:pt x="545" y="691"/>
                  </a:lnTo>
                  <a:lnTo>
                    <a:pt x="545" y="691"/>
                  </a:lnTo>
                  <a:lnTo>
                    <a:pt x="545" y="691"/>
                  </a:lnTo>
                  <a:lnTo>
                    <a:pt x="543" y="693"/>
                  </a:lnTo>
                  <a:lnTo>
                    <a:pt x="543" y="693"/>
                  </a:lnTo>
                  <a:lnTo>
                    <a:pt x="543" y="691"/>
                  </a:lnTo>
                  <a:lnTo>
                    <a:pt x="543" y="691"/>
                  </a:lnTo>
                  <a:lnTo>
                    <a:pt x="543" y="691"/>
                  </a:lnTo>
                  <a:lnTo>
                    <a:pt x="541" y="691"/>
                  </a:lnTo>
                  <a:lnTo>
                    <a:pt x="541" y="690"/>
                  </a:lnTo>
                  <a:lnTo>
                    <a:pt x="541" y="690"/>
                  </a:lnTo>
                  <a:lnTo>
                    <a:pt x="541" y="690"/>
                  </a:lnTo>
                  <a:lnTo>
                    <a:pt x="541" y="690"/>
                  </a:lnTo>
                  <a:lnTo>
                    <a:pt x="541" y="690"/>
                  </a:lnTo>
                  <a:lnTo>
                    <a:pt x="539" y="690"/>
                  </a:lnTo>
                  <a:lnTo>
                    <a:pt x="539" y="690"/>
                  </a:lnTo>
                  <a:lnTo>
                    <a:pt x="539" y="688"/>
                  </a:lnTo>
                  <a:lnTo>
                    <a:pt x="539" y="688"/>
                  </a:lnTo>
                  <a:lnTo>
                    <a:pt x="539" y="688"/>
                  </a:lnTo>
                  <a:lnTo>
                    <a:pt x="541" y="686"/>
                  </a:lnTo>
                  <a:lnTo>
                    <a:pt x="541" y="684"/>
                  </a:lnTo>
                  <a:lnTo>
                    <a:pt x="541" y="682"/>
                  </a:lnTo>
                  <a:lnTo>
                    <a:pt x="541" y="682"/>
                  </a:lnTo>
                  <a:lnTo>
                    <a:pt x="539" y="682"/>
                  </a:lnTo>
                  <a:lnTo>
                    <a:pt x="539" y="680"/>
                  </a:lnTo>
                  <a:lnTo>
                    <a:pt x="537" y="680"/>
                  </a:lnTo>
                  <a:lnTo>
                    <a:pt x="537" y="680"/>
                  </a:lnTo>
                  <a:lnTo>
                    <a:pt x="535" y="680"/>
                  </a:lnTo>
                  <a:lnTo>
                    <a:pt x="535" y="680"/>
                  </a:lnTo>
                  <a:lnTo>
                    <a:pt x="535" y="680"/>
                  </a:lnTo>
                  <a:lnTo>
                    <a:pt x="535" y="678"/>
                  </a:lnTo>
                  <a:lnTo>
                    <a:pt x="535" y="678"/>
                  </a:lnTo>
                  <a:lnTo>
                    <a:pt x="535" y="678"/>
                  </a:lnTo>
                  <a:lnTo>
                    <a:pt x="535" y="680"/>
                  </a:lnTo>
                  <a:lnTo>
                    <a:pt x="533" y="680"/>
                  </a:lnTo>
                  <a:lnTo>
                    <a:pt x="533" y="680"/>
                  </a:lnTo>
                  <a:lnTo>
                    <a:pt x="532" y="678"/>
                  </a:lnTo>
                  <a:lnTo>
                    <a:pt x="532" y="678"/>
                  </a:lnTo>
                  <a:lnTo>
                    <a:pt x="530" y="680"/>
                  </a:lnTo>
                  <a:lnTo>
                    <a:pt x="528" y="684"/>
                  </a:lnTo>
                  <a:lnTo>
                    <a:pt x="524" y="686"/>
                  </a:lnTo>
                  <a:lnTo>
                    <a:pt x="522" y="688"/>
                  </a:lnTo>
                  <a:lnTo>
                    <a:pt x="520" y="688"/>
                  </a:lnTo>
                  <a:lnTo>
                    <a:pt x="516" y="688"/>
                  </a:lnTo>
                  <a:lnTo>
                    <a:pt x="514" y="688"/>
                  </a:lnTo>
                  <a:lnTo>
                    <a:pt x="513" y="686"/>
                  </a:lnTo>
                  <a:lnTo>
                    <a:pt x="511" y="680"/>
                  </a:lnTo>
                  <a:lnTo>
                    <a:pt x="511" y="680"/>
                  </a:lnTo>
                  <a:lnTo>
                    <a:pt x="509" y="678"/>
                  </a:lnTo>
                  <a:lnTo>
                    <a:pt x="507" y="678"/>
                  </a:lnTo>
                  <a:lnTo>
                    <a:pt x="507" y="680"/>
                  </a:lnTo>
                  <a:lnTo>
                    <a:pt x="507" y="682"/>
                  </a:lnTo>
                  <a:lnTo>
                    <a:pt x="505" y="678"/>
                  </a:lnTo>
                  <a:lnTo>
                    <a:pt x="503" y="676"/>
                  </a:lnTo>
                  <a:lnTo>
                    <a:pt x="499" y="672"/>
                  </a:lnTo>
                  <a:lnTo>
                    <a:pt x="497" y="671"/>
                  </a:lnTo>
                  <a:lnTo>
                    <a:pt x="497" y="671"/>
                  </a:lnTo>
                  <a:lnTo>
                    <a:pt x="496" y="671"/>
                  </a:lnTo>
                  <a:lnTo>
                    <a:pt x="496" y="671"/>
                  </a:lnTo>
                  <a:lnTo>
                    <a:pt x="496" y="671"/>
                  </a:lnTo>
                  <a:lnTo>
                    <a:pt x="494" y="672"/>
                  </a:lnTo>
                  <a:lnTo>
                    <a:pt x="496" y="676"/>
                  </a:lnTo>
                  <a:lnTo>
                    <a:pt x="496" y="678"/>
                  </a:lnTo>
                  <a:lnTo>
                    <a:pt x="497" y="680"/>
                  </a:lnTo>
                  <a:lnTo>
                    <a:pt x="497" y="680"/>
                  </a:lnTo>
                  <a:lnTo>
                    <a:pt x="497" y="680"/>
                  </a:lnTo>
                  <a:lnTo>
                    <a:pt x="497" y="682"/>
                  </a:lnTo>
                  <a:lnTo>
                    <a:pt x="497" y="682"/>
                  </a:lnTo>
                  <a:lnTo>
                    <a:pt x="497" y="682"/>
                  </a:lnTo>
                  <a:lnTo>
                    <a:pt x="497" y="682"/>
                  </a:lnTo>
                  <a:lnTo>
                    <a:pt x="499" y="682"/>
                  </a:lnTo>
                  <a:lnTo>
                    <a:pt x="499" y="684"/>
                  </a:lnTo>
                  <a:lnTo>
                    <a:pt x="497" y="684"/>
                  </a:lnTo>
                  <a:lnTo>
                    <a:pt x="497" y="684"/>
                  </a:lnTo>
                  <a:lnTo>
                    <a:pt x="497" y="686"/>
                  </a:lnTo>
                  <a:lnTo>
                    <a:pt x="499" y="688"/>
                  </a:lnTo>
                  <a:lnTo>
                    <a:pt x="501" y="688"/>
                  </a:lnTo>
                  <a:lnTo>
                    <a:pt x="501" y="688"/>
                  </a:lnTo>
                  <a:lnTo>
                    <a:pt x="501" y="693"/>
                  </a:lnTo>
                  <a:lnTo>
                    <a:pt x="501" y="699"/>
                  </a:lnTo>
                  <a:lnTo>
                    <a:pt x="503" y="699"/>
                  </a:lnTo>
                  <a:lnTo>
                    <a:pt x="503" y="699"/>
                  </a:lnTo>
                  <a:lnTo>
                    <a:pt x="503" y="701"/>
                  </a:lnTo>
                  <a:lnTo>
                    <a:pt x="501" y="701"/>
                  </a:lnTo>
                  <a:lnTo>
                    <a:pt x="501" y="703"/>
                  </a:lnTo>
                  <a:lnTo>
                    <a:pt x="501" y="703"/>
                  </a:lnTo>
                  <a:lnTo>
                    <a:pt x="501" y="705"/>
                  </a:lnTo>
                  <a:lnTo>
                    <a:pt x="501" y="705"/>
                  </a:lnTo>
                  <a:lnTo>
                    <a:pt x="501" y="707"/>
                  </a:lnTo>
                  <a:lnTo>
                    <a:pt x="501" y="707"/>
                  </a:lnTo>
                  <a:lnTo>
                    <a:pt x="503" y="707"/>
                  </a:lnTo>
                  <a:lnTo>
                    <a:pt x="503" y="708"/>
                  </a:lnTo>
                  <a:lnTo>
                    <a:pt x="503" y="710"/>
                  </a:lnTo>
                  <a:lnTo>
                    <a:pt x="501" y="710"/>
                  </a:lnTo>
                  <a:lnTo>
                    <a:pt x="501" y="712"/>
                  </a:lnTo>
                  <a:lnTo>
                    <a:pt x="501" y="712"/>
                  </a:lnTo>
                  <a:lnTo>
                    <a:pt x="501" y="714"/>
                  </a:lnTo>
                  <a:lnTo>
                    <a:pt x="503" y="712"/>
                  </a:lnTo>
                  <a:lnTo>
                    <a:pt x="503" y="712"/>
                  </a:lnTo>
                  <a:lnTo>
                    <a:pt x="503" y="712"/>
                  </a:lnTo>
                  <a:lnTo>
                    <a:pt x="505" y="714"/>
                  </a:lnTo>
                  <a:lnTo>
                    <a:pt x="505" y="716"/>
                  </a:lnTo>
                  <a:lnTo>
                    <a:pt x="505" y="716"/>
                  </a:lnTo>
                  <a:lnTo>
                    <a:pt x="507" y="714"/>
                  </a:lnTo>
                  <a:lnTo>
                    <a:pt x="507" y="716"/>
                  </a:lnTo>
                  <a:lnTo>
                    <a:pt x="509" y="718"/>
                  </a:lnTo>
                  <a:lnTo>
                    <a:pt x="509" y="718"/>
                  </a:lnTo>
                  <a:lnTo>
                    <a:pt x="511" y="716"/>
                  </a:lnTo>
                  <a:lnTo>
                    <a:pt x="511" y="716"/>
                  </a:lnTo>
                  <a:lnTo>
                    <a:pt x="513" y="714"/>
                  </a:lnTo>
                  <a:lnTo>
                    <a:pt x="513" y="712"/>
                  </a:lnTo>
                  <a:lnTo>
                    <a:pt x="513" y="712"/>
                  </a:lnTo>
                  <a:lnTo>
                    <a:pt x="511" y="710"/>
                  </a:lnTo>
                  <a:lnTo>
                    <a:pt x="511" y="710"/>
                  </a:lnTo>
                  <a:lnTo>
                    <a:pt x="513" y="708"/>
                  </a:lnTo>
                  <a:lnTo>
                    <a:pt x="514" y="708"/>
                  </a:lnTo>
                  <a:lnTo>
                    <a:pt x="514" y="708"/>
                  </a:lnTo>
                  <a:lnTo>
                    <a:pt x="516" y="708"/>
                  </a:lnTo>
                  <a:lnTo>
                    <a:pt x="518" y="708"/>
                  </a:lnTo>
                  <a:lnTo>
                    <a:pt x="518" y="710"/>
                  </a:lnTo>
                  <a:lnTo>
                    <a:pt x="518" y="710"/>
                  </a:lnTo>
                  <a:lnTo>
                    <a:pt x="520" y="712"/>
                  </a:lnTo>
                  <a:lnTo>
                    <a:pt x="522" y="714"/>
                  </a:lnTo>
                  <a:lnTo>
                    <a:pt x="524" y="716"/>
                  </a:lnTo>
                  <a:lnTo>
                    <a:pt x="524" y="718"/>
                  </a:lnTo>
                  <a:lnTo>
                    <a:pt x="524" y="718"/>
                  </a:lnTo>
                  <a:lnTo>
                    <a:pt x="526" y="720"/>
                  </a:lnTo>
                  <a:lnTo>
                    <a:pt x="528" y="720"/>
                  </a:lnTo>
                  <a:lnTo>
                    <a:pt x="528" y="727"/>
                  </a:lnTo>
                  <a:lnTo>
                    <a:pt x="528" y="731"/>
                  </a:lnTo>
                  <a:lnTo>
                    <a:pt x="528" y="731"/>
                  </a:lnTo>
                  <a:lnTo>
                    <a:pt x="526" y="737"/>
                  </a:lnTo>
                  <a:lnTo>
                    <a:pt x="526" y="737"/>
                  </a:lnTo>
                  <a:lnTo>
                    <a:pt x="526" y="741"/>
                  </a:lnTo>
                  <a:lnTo>
                    <a:pt x="526" y="741"/>
                  </a:lnTo>
                  <a:lnTo>
                    <a:pt x="526" y="743"/>
                  </a:lnTo>
                  <a:lnTo>
                    <a:pt x="524" y="743"/>
                  </a:lnTo>
                  <a:lnTo>
                    <a:pt x="524" y="743"/>
                  </a:lnTo>
                  <a:lnTo>
                    <a:pt x="524" y="746"/>
                  </a:lnTo>
                  <a:lnTo>
                    <a:pt x="524" y="748"/>
                  </a:lnTo>
                  <a:lnTo>
                    <a:pt x="524" y="750"/>
                  </a:lnTo>
                  <a:lnTo>
                    <a:pt x="526" y="750"/>
                  </a:lnTo>
                  <a:lnTo>
                    <a:pt x="526" y="752"/>
                  </a:lnTo>
                  <a:lnTo>
                    <a:pt x="528" y="752"/>
                  </a:lnTo>
                  <a:lnTo>
                    <a:pt x="528" y="754"/>
                  </a:lnTo>
                  <a:lnTo>
                    <a:pt x="528" y="756"/>
                  </a:lnTo>
                  <a:lnTo>
                    <a:pt x="528" y="758"/>
                  </a:lnTo>
                  <a:lnTo>
                    <a:pt x="526" y="761"/>
                  </a:lnTo>
                  <a:lnTo>
                    <a:pt x="526" y="763"/>
                  </a:lnTo>
                  <a:lnTo>
                    <a:pt x="528" y="767"/>
                  </a:lnTo>
                  <a:lnTo>
                    <a:pt x="528" y="767"/>
                  </a:lnTo>
                  <a:lnTo>
                    <a:pt x="530" y="767"/>
                  </a:lnTo>
                  <a:lnTo>
                    <a:pt x="532" y="767"/>
                  </a:lnTo>
                  <a:lnTo>
                    <a:pt x="533" y="767"/>
                  </a:lnTo>
                  <a:lnTo>
                    <a:pt x="535" y="767"/>
                  </a:lnTo>
                  <a:lnTo>
                    <a:pt x="535" y="769"/>
                  </a:lnTo>
                  <a:lnTo>
                    <a:pt x="537" y="771"/>
                  </a:lnTo>
                  <a:lnTo>
                    <a:pt x="537" y="771"/>
                  </a:lnTo>
                  <a:lnTo>
                    <a:pt x="537" y="771"/>
                  </a:lnTo>
                  <a:lnTo>
                    <a:pt x="539" y="771"/>
                  </a:lnTo>
                  <a:lnTo>
                    <a:pt x="539" y="771"/>
                  </a:lnTo>
                  <a:lnTo>
                    <a:pt x="539" y="773"/>
                  </a:lnTo>
                  <a:lnTo>
                    <a:pt x="543" y="775"/>
                  </a:lnTo>
                  <a:lnTo>
                    <a:pt x="545" y="775"/>
                  </a:lnTo>
                  <a:lnTo>
                    <a:pt x="545" y="775"/>
                  </a:lnTo>
                  <a:lnTo>
                    <a:pt x="545" y="773"/>
                  </a:lnTo>
                  <a:lnTo>
                    <a:pt x="545" y="771"/>
                  </a:lnTo>
                  <a:lnTo>
                    <a:pt x="543" y="767"/>
                  </a:lnTo>
                  <a:lnTo>
                    <a:pt x="541" y="763"/>
                  </a:lnTo>
                  <a:lnTo>
                    <a:pt x="541" y="754"/>
                  </a:lnTo>
                  <a:lnTo>
                    <a:pt x="541" y="752"/>
                  </a:lnTo>
                  <a:lnTo>
                    <a:pt x="541" y="750"/>
                  </a:lnTo>
                  <a:lnTo>
                    <a:pt x="543" y="750"/>
                  </a:lnTo>
                  <a:lnTo>
                    <a:pt x="545" y="752"/>
                  </a:lnTo>
                  <a:lnTo>
                    <a:pt x="545" y="752"/>
                  </a:lnTo>
                  <a:lnTo>
                    <a:pt x="545" y="754"/>
                  </a:lnTo>
                  <a:lnTo>
                    <a:pt x="545" y="754"/>
                  </a:lnTo>
                  <a:lnTo>
                    <a:pt x="545" y="756"/>
                  </a:lnTo>
                  <a:lnTo>
                    <a:pt x="547" y="756"/>
                  </a:lnTo>
                  <a:lnTo>
                    <a:pt x="547" y="758"/>
                  </a:lnTo>
                  <a:lnTo>
                    <a:pt x="549" y="761"/>
                  </a:lnTo>
                  <a:lnTo>
                    <a:pt x="550" y="763"/>
                  </a:lnTo>
                  <a:close/>
                  <a:moveTo>
                    <a:pt x="460" y="761"/>
                  </a:moveTo>
                  <a:lnTo>
                    <a:pt x="461" y="761"/>
                  </a:lnTo>
                  <a:lnTo>
                    <a:pt x="463" y="760"/>
                  </a:lnTo>
                  <a:lnTo>
                    <a:pt x="465" y="760"/>
                  </a:lnTo>
                  <a:lnTo>
                    <a:pt x="465" y="760"/>
                  </a:lnTo>
                  <a:lnTo>
                    <a:pt x="467" y="758"/>
                  </a:lnTo>
                  <a:lnTo>
                    <a:pt x="467" y="756"/>
                  </a:lnTo>
                  <a:lnTo>
                    <a:pt x="471" y="754"/>
                  </a:lnTo>
                  <a:lnTo>
                    <a:pt x="473" y="754"/>
                  </a:lnTo>
                  <a:lnTo>
                    <a:pt x="473" y="752"/>
                  </a:lnTo>
                  <a:lnTo>
                    <a:pt x="473" y="752"/>
                  </a:lnTo>
                  <a:lnTo>
                    <a:pt x="473" y="750"/>
                  </a:lnTo>
                  <a:lnTo>
                    <a:pt x="473" y="750"/>
                  </a:lnTo>
                  <a:lnTo>
                    <a:pt x="473" y="752"/>
                  </a:lnTo>
                  <a:lnTo>
                    <a:pt x="475" y="752"/>
                  </a:lnTo>
                  <a:lnTo>
                    <a:pt x="475" y="752"/>
                  </a:lnTo>
                  <a:lnTo>
                    <a:pt x="475" y="750"/>
                  </a:lnTo>
                  <a:lnTo>
                    <a:pt x="475" y="750"/>
                  </a:lnTo>
                  <a:lnTo>
                    <a:pt x="475" y="748"/>
                  </a:lnTo>
                  <a:lnTo>
                    <a:pt x="477" y="744"/>
                  </a:lnTo>
                  <a:lnTo>
                    <a:pt x="477" y="744"/>
                  </a:lnTo>
                  <a:lnTo>
                    <a:pt x="477" y="739"/>
                  </a:lnTo>
                  <a:lnTo>
                    <a:pt x="477" y="739"/>
                  </a:lnTo>
                  <a:lnTo>
                    <a:pt x="477" y="737"/>
                  </a:lnTo>
                  <a:lnTo>
                    <a:pt x="477" y="737"/>
                  </a:lnTo>
                  <a:lnTo>
                    <a:pt x="477" y="737"/>
                  </a:lnTo>
                  <a:lnTo>
                    <a:pt x="477" y="737"/>
                  </a:lnTo>
                  <a:lnTo>
                    <a:pt x="479" y="737"/>
                  </a:lnTo>
                  <a:lnTo>
                    <a:pt x="479" y="737"/>
                  </a:lnTo>
                  <a:lnTo>
                    <a:pt x="479" y="733"/>
                  </a:lnTo>
                  <a:lnTo>
                    <a:pt x="477" y="729"/>
                  </a:lnTo>
                  <a:lnTo>
                    <a:pt x="477" y="725"/>
                  </a:lnTo>
                  <a:lnTo>
                    <a:pt x="477" y="724"/>
                  </a:lnTo>
                  <a:lnTo>
                    <a:pt x="477" y="722"/>
                  </a:lnTo>
                  <a:lnTo>
                    <a:pt x="479" y="720"/>
                  </a:lnTo>
                  <a:lnTo>
                    <a:pt x="479" y="720"/>
                  </a:lnTo>
                  <a:lnTo>
                    <a:pt x="479" y="718"/>
                  </a:lnTo>
                  <a:lnTo>
                    <a:pt x="479" y="716"/>
                  </a:lnTo>
                  <a:lnTo>
                    <a:pt x="479" y="716"/>
                  </a:lnTo>
                  <a:lnTo>
                    <a:pt x="479" y="714"/>
                  </a:lnTo>
                  <a:lnTo>
                    <a:pt x="479" y="714"/>
                  </a:lnTo>
                  <a:lnTo>
                    <a:pt x="479" y="710"/>
                  </a:lnTo>
                  <a:lnTo>
                    <a:pt x="479" y="710"/>
                  </a:lnTo>
                  <a:lnTo>
                    <a:pt x="479" y="705"/>
                  </a:lnTo>
                  <a:lnTo>
                    <a:pt x="479" y="705"/>
                  </a:lnTo>
                  <a:lnTo>
                    <a:pt x="477" y="705"/>
                  </a:lnTo>
                  <a:lnTo>
                    <a:pt x="477" y="705"/>
                  </a:lnTo>
                  <a:lnTo>
                    <a:pt x="475" y="705"/>
                  </a:lnTo>
                  <a:lnTo>
                    <a:pt x="475" y="705"/>
                  </a:lnTo>
                  <a:lnTo>
                    <a:pt x="475" y="705"/>
                  </a:lnTo>
                  <a:lnTo>
                    <a:pt x="475" y="703"/>
                  </a:lnTo>
                  <a:lnTo>
                    <a:pt x="475" y="703"/>
                  </a:lnTo>
                  <a:lnTo>
                    <a:pt x="475" y="703"/>
                  </a:lnTo>
                  <a:lnTo>
                    <a:pt x="477" y="699"/>
                  </a:lnTo>
                  <a:lnTo>
                    <a:pt x="479" y="699"/>
                  </a:lnTo>
                  <a:lnTo>
                    <a:pt x="479" y="695"/>
                  </a:lnTo>
                  <a:lnTo>
                    <a:pt x="479" y="695"/>
                  </a:lnTo>
                  <a:lnTo>
                    <a:pt x="479" y="693"/>
                  </a:lnTo>
                  <a:lnTo>
                    <a:pt x="479" y="691"/>
                  </a:lnTo>
                  <a:lnTo>
                    <a:pt x="479" y="690"/>
                  </a:lnTo>
                  <a:lnTo>
                    <a:pt x="477" y="690"/>
                  </a:lnTo>
                  <a:lnTo>
                    <a:pt x="475" y="691"/>
                  </a:lnTo>
                  <a:lnTo>
                    <a:pt x="473" y="695"/>
                  </a:lnTo>
                  <a:lnTo>
                    <a:pt x="471" y="697"/>
                  </a:lnTo>
                  <a:lnTo>
                    <a:pt x="471" y="697"/>
                  </a:lnTo>
                  <a:lnTo>
                    <a:pt x="471" y="699"/>
                  </a:lnTo>
                  <a:lnTo>
                    <a:pt x="471" y="699"/>
                  </a:lnTo>
                  <a:lnTo>
                    <a:pt x="473" y="703"/>
                  </a:lnTo>
                  <a:lnTo>
                    <a:pt x="471" y="703"/>
                  </a:lnTo>
                  <a:lnTo>
                    <a:pt x="471" y="703"/>
                  </a:lnTo>
                  <a:lnTo>
                    <a:pt x="471" y="701"/>
                  </a:lnTo>
                  <a:lnTo>
                    <a:pt x="471" y="701"/>
                  </a:lnTo>
                  <a:lnTo>
                    <a:pt x="471" y="703"/>
                  </a:lnTo>
                  <a:lnTo>
                    <a:pt x="471" y="705"/>
                  </a:lnTo>
                  <a:lnTo>
                    <a:pt x="469" y="705"/>
                  </a:lnTo>
                  <a:lnTo>
                    <a:pt x="469" y="707"/>
                  </a:lnTo>
                  <a:lnTo>
                    <a:pt x="469" y="708"/>
                  </a:lnTo>
                  <a:lnTo>
                    <a:pt x="469" y="710"/>
                  </a:lnTo>
                  <a:lnTo>
                    <a:pt x="469" y="712"/>
                  </a:lnTo>
                  <a:lnTo>
                    <a:pt x="463" y="725"/>
                  </a:lnTo>
                  <a:lnTo>
                    <a:pt x="463" y="727"/>
                  </a:lnTo>
                  <a:lnTo>
                    <a:pt x="460" y="729"/>
                  </a:lnTo>
                  <a:lnTo>
                    <a:pt x="460" y="731"/>
                  </a:lnTo>
                  <a:lnTo>
                    <a:pt x="458" y="733"/>
                  </a:lnTo>
                  <a:lnTo>
                    <a:pt x="458" y="735"/>
                  </a:lnTo>
                  <a:lnTo>
                    <a:pt x="456" y="739"/>
                  </a:lnTo>
                  <a:lnTo>
                    <a:pt x="456" y="739"/>
                  </a:lnTo>
                  <a:lnTo>
                    <a:pt x="456" y="741"/>
                  </a:lnTo>
                  <a:lnTo>
                    <a:pt x="456" y="743"/>
                  </a:lnTo>
                  <a:lnTo>
                    <a:pt x="456" y="743"/>
                  </a:lnTo>
                  <a:lnTo>
                    <a:pt x="456" y="743"/>
                  </a:lnTo>
                  <a:lnTo>
                    <a:pt x="456" y="744"/>
                  </a:lnTo>
                  <a:lnTo>
                    <a:pt x="456" y="744"/>
                  </a:lnTo>
                  <a:lnTo>
                    <a:pt x="454" y="744"/>
                  </a:lnTo>
                  <a:lnTo>
                    <a:pt x="448" y="752"/>
                  </a:lnTo>
                  <a:lnTo>
                    <a:pt x="448" y="754"/>
                  </a:lnTo>
                  <a:lnTo>
                    <a:pt x="446" y="756"/>
                  </a:lnTo>
                  <a:lnTo>
                    <a:pt x="446" y="760"/>
                  </a:lnTo>
                  <a:lnTo>
                    <a:pt x="443" y="763"/>
                  </a:lnTo>
                  <a:lnTo>
                    <a:pt x="443" y="767"/>
                  </a:lnTo>
                  <a:lnTo>
                    <a:pt x="441" y="769"/>
                  </a:lnTo>
                  <a:lnTo>
                    <a:pt x="439" y="771"/>
                  </a:lnTo>
                  <a:lnTo>
                    <a:pt x="437" y="773"/>
                  </a:lnTo>
                  <a:lnTo>
                    <a:pt x="435" y="775"/>
                  </a:lnTo>
                  <a:lnTo>
                    <a:pt x="435" y="777"/>
                  </a:lnTo>
                  <a:lnTo>
                    <a:pt x="435" y="777"/>
                  </a:lnTo>
                  <a:lnTo>
                    <a:pt x="435" y="778"/>
                  </a:lnTo>
                  <a:lnTo>
                    <a:pt x="435" y="778"/>
                  </a:lnTo>
                  <a:lnTo>
                    <a:pt x="435" y="778"/>
                  </a:lnTo>
                  <a:lnTo>
                    <a:pt x="435" y="778"/>
                  </a:lnTo>
                  <a:lnTo>
                    <a:pt x="433" y="778"/>
                  </a:lnTo>
                  <a:lnTo>
                    <a:pt x="433" y="778"/>
                  </a:lnTo>
                  <a:lnTo>
                    <a:pt x="433" y="778"/>
                  </a:lnTo>
                  <a:lnTo>
                    <a:pt x="433" y="780"/>
                  </a:lnTo>
                  <a:lnTo>
                    <a:pt x="433" y="780"/>
                  </a:lnTo>
                  <a:lnTo>
                    <a:pt x="435" y="782"/>
                  </a:lnTo>
                  <a:lnTo>
                    <a:pt x="435" y="782"/>
                  </a:lnTo>
                  <a:lnTo>
                    <a:pt x="435" y="784"/>
                  </a:lnTo>
                  <a:lnTo>
                    <a:pt x="435" y="784"/>
                  </a:lnTo>
                  <a:lnTo>
                    <a:pt x="431" y="792"/>
                  </a:lnTo>
                  <a:lnTo>
                    <a:pt x="427" y="811"/>
                  </a:lnTo>
                  <a:lnTo>
                    <a:pt x="427" y="811"/>
                  </a:lnTo>
                  <a:lnTo>
                    <a:pt x="429" y="816"/>
                  </a:lnTo>
                  <a:lnTo>
                    <a:pt x="429" y="816"/>
                  </a:lnTo>
                  <a:lnTo>
                    <a:pt x="429" y="816"/>
                  </a:lnTo>
                  <a:lnTo>
                    <a:pt x="431" y="816"/>
                  </a:lnTo>
                  <a:lnTo>
                    <a:pt x="431" y="816"/>
                  </a:lnTo>
                  <a:lnTo>
                    <a:pt x="435" y="811"/>
                  </a:lnTo>
                  <a:lnTo>
                    <a:pt x="437" y="811"/>
                  </a:lnTo>
                  <a:lnTo>
                    <a:pt x="437" y="809"/>
                  </a:lnTo>
                  <a:lnTo>
                    <a:pt x="437" y="809"/>
                  </a:lnTo>
                  <a:lnTo>
                    <a:pt x="439" y="809"/>
                  </a:lnTo>
                  <a:lnTo>
                    <a:pt x="439" y="807"/>
                  </a:lnTo>
                  <a:lnTo>
                    <a:pt x="441" y="807"/>
                  </a:lnTo>
                  <a:lnTo>
                    <a:pt x="441" y="803"/>
                  </a:lnTo>
                  <a:lnTo>
                    <a:pt x="441" y="799"/>
                  </a:lnTo>
                  <a:lnTo>
                    <a:pt x="448" y="786"/>
                  </a:lnTo>
                  <a:lnTo>
                    <a:pt x="448" y="786"/>
                  </a:lnTo>
                  <a:lnTo>
                    <a:pt x="448" y="786"/>
                  </a:lnTo>
                  <a:lnTo>
                    <a:pt x="448" y="784"/>
                  </a:lnTo>
                  <a:lnTo>
                    <a:pt x="450" y="784"/>
                  </a:lnTo>
                  <a:lnTo>
                    <a:pt x="450" y="782"/>
                  </a:lnTo>
                  <a:lnTo>
                    <a:pt x="450" y="778"/>
                  </a:lnTo>
                  <a:lnTo>
                    <a:pt x="450" y="775"/>
                  </a:lnTo>
                  <a:lnTo>
                    <a:pt x="450" y="773"/>
                  </a:lnTo>
                  <a:lnTo>
                    <a:pt x="450" y="773"/>
                  </a:lnTo>
                  <a:lnTo>
                    <a:pt x="450" y="773"/>
                  </a:lnTo>
                  <a:lnTo>
                    <a:pt x="452" y="773"/>
                  </a:lnTo>
                  <a:lnTo>
                    <a:pt x="452" y="771"/>
                  </a:lnTo>
                  <a:lnTo>
                    <a:pt x="452" y="771"/>
                  </a:lnTo>
                  <a:lnTo>
                    <a:pt x="454" y="771"/>
                  </a:lnTo>
                  <a:lnTo>
                    <a:pt x="454" y="771"/>
                  </a:lnTo>
                  <a:lnTo>
                    <a:pt x="454" y="769"/>
                  </a:lnTo>
                  <a:lnTo>
                    <a:pt x="454" y="769"/>
                  </a:lnTo>
                  <a:lnTo>
                    <a:pt x="456" y="767"/>
                  </a:lnTo>
                  <a:lnTo>
                    <a:pt x="456" y="765"/>
                  </a:lnTo>
                  <a:lnTo>
                    <a:pt x="460" y="763"/>
                  </a:lnTo>
                  <a:lnTo>
                    <a:pt x="460" y="761"/>
                  </a:lnTo>
                  <a:close/>
                  <a:moveTo>
                    <a:pt x="338" y="737"/>
                  </a:moveTo>
                  <a:lnTo>
                    <a:pt x="335" y="743"/>
                  </a:lnTo>
                  <a:lnTo>
                    <a:pt x="335" y="744"/>
                  </a:lnTo>
                  <a:lnTo>
                    <a:pt x="337" y="746"/>
                  </a:lnTo>
                  <a:lnTo>
                    <a:pt x="338" y="748"/>
                  </a:lnTo>
                  <a:lnTo>
                    <a:pt x="340" y="746"/>
                  </a:lnTo>
                  <a:lnTo>
                    <a:pt x="342" y="744"/>
                  </a:lnTo>
                  <a:lnTo>
                    <a:pt x="346" y="739"/>
                  </a:lnTo>
                  <a:lnTo>
                    <a:pt x="348" y="737"/>
                  </a:lnTo>
                  <a:lnTo>
                    <a:pt x="350" y="737"/>
                  </a:lnTo>
                  <a:lnTo>
                    <a:pt x="350" y="737"/>
                  </a:lnTo>
                  <a:lnTo>
                    <a:pt x="350" y="737"/>
                  </a:lnTo>
                  <a:lnTo>
                    <a:pt x="352" y="735"/>
                  </a:lnTo>
                  <a:lnTo>
                    <a:pt x="354" y="733"/>
                  </a:lnTo>
                  <a:lnTo>
                    <a:pt x="355" y="733"/>
                  </a:lnTo>
                  <a:lnTo>
                    <a:pt x="355" y="733"/>
                  </a:lnTo>
                  <a:lnTo>
                    <a:pt x="355" y="733"/>
                  </a:lnTo>
                  <a:lnTo>
                    <a:pt x="357" y="733"/>
                  </a:lnTo>
                  <a:lnTo>
                    <a:pt x="357" y="733"/>
                  </a:lnTo>
                  <a:lnTo>
                    <a:pt x="359" y="731"/>
                  </a:lnTo>
                  <a:lnTo>
                    <a:pt x="359" y="731"/>
                  </a:lnTo>
                  <a:lnTo>
                    <a:pt x="359" y="731"/>
                  </a:lnTo>
                  <a:lnTo>
                    <a:pt x="363" y="731"/>
                  </a:lnTo>
                  <a:lnTo>
                    <a:pt x="363" y="731"/>
                  </a:lnTo>
                  <a:lnTo>
                    <a:pt x="363" y="731"/>
                  </a:lnTo>
                  <a:lnTo>
                    <a:pt x="365" y="731"/>
                  </a:lnTo>
                  <a:lnTo>
                    <a:pt x="371" y="729"/>
                  </a:lnTo>
                  <a:lnTo>
                    <a:pt x="376" y="729"/>
                  </a:lnTo>
                  <a:lnTo>
                    <a:pt x="380" y="729"/>
                  </a:lnTo>
                  <a:lnTo>
                    <a:pt x="380" y="727"/>
                  </a:lnTo>
                  <a:lnTo>
                    <a:pt x="380" y="727"/>
                  </a:lnTo>
                  <a:lnTo>
                    <a:pt x="380" y="727"/>
                  </a:lnTo>
                  <a:lnTo>
                    <a:pt x="380" y="725"/>
                  </a:lnTo>
                  <a:lnTo>
                    <a:pt x="380" y="725"/>
                  </a:lnTo>
                  <a:lnTo>
                    <a:pt x="380" y="725"/>
                  </a:lnTo>
                  <a:lnTo>
                    <a:pt x="380" y="725"/>
                  </a:lnTo>
                  <a:lnTo>
                    <a:pt x="382" y="724"/>
                  </a:lnTo>
                  <a:lnTo>
                    <a:pt x="382" y="724"/>
                  </a:lnTo>
                  <a:lnTo>
                    <a:pt x="384" y="724"/>
                  </a:lnTo>
                  <a:lnTo>
                    <a:pt x="384" y="724"/>
                  </a:lnTo>
                  <a:lnTo>
                    <a:pt x="386" y="722"/>
                  </a:lnTo>
                  <a:lnTo>
                    <a:pt x="386" y="722"/>
                  </a:lnTo>
                  <a:lnTo>
                    <a:pt x="388" y="722"/>
                  </a:lnTo>
                  <a:lnTo>
                    <a:pt x="388" y="724"/>
                  </a:lnTo>
                  <a:lnTo>
                    <a:pt x="388" y="724"/>
                  </a:lnTo>
                  <a:lnTo>
                    <a:pt x="390" y="722"/>
                  </a:lnTo>
                  <a:lnTo>
                    <a:pt x="391" y="722"/>
                  </a:lnTo>
                  <a:lnTo>
                    <a:pt x="393" y="720"/>
                  </a:lnTo>
                  <a:lnTo>
                    <a:pt x="393" y="718"/>
                  </a:lnTo>
                  <a:lnTo>
                    <a:pt x="393" y="716"/>
                  </a:lnTo>
                  <a:lnTo>
                    <a:pt x="393" y="714"/>
                  </a:lnTo>
                  <a:lnTo>
                    <a:pt x="391" y="712"/>
                  </a:lnTo>
                  <a:lnTo>
                    <a:pt x="393" y="710"/>
                  </a:lnTo>
                  <a:lnTo>
                    <a:pt x="393" y="708"/>
                  </a:lnTo>
                  <a:lnTo>
                    <a:pt x="395" y="707"/>
                  </a:lnTo>
                  <a:lnTo>
                    <a:pt x="397" y="707"/>
                  </a:lnTo>
                  <a:lnTo>
                    <a:pt x="397" y="707"/>
                  </a:lnTo>
                  <a:lnTo>
                    <a:pt x="399" y="707"/>
                  </a:lnTo>
                  <a:lnTo>
                    <a:pt x="399" y="707"/>
                  </a:lnTo>
                  <a:lnTo>
                    <a:pt x="401" y="707"/>
                  </a:lnTo>
                  <a:lnTo>
                    <a:pt x="401" y="707"/>
                  </a:lnTo>
                  <a:lnTo>
                    <a:pt x="401" y="707"/>
                  </a:lnTo>
                  <a:lnTo>
                    <a:pt x="401" y="707"/>
                  </a:lnTo>
                  <a:lnTo>
                    <a:pt x="403" y="707"/>
                  </a:lnTo>
                  <a:lnTo>
                    <a:pt x="403" y="705"/>
                  </a:lnTo>
                  <a:lnTo>
                    <a:pt x="403" y="705"/>
                  </a:lnTo>
                  <a:lnTo>
                    <a:pt x="403" y="705"/>
                  </a:lnTo>
                  <a:lnTo>
                    <a:pt x="403" y="705"/>
                  </a:lnTo>
                  <a:lnTo>
                    <a:pt x="403" y="705"/>
                  </a:lnTo>
                  <a:lnTo>
                    <a:pt x="403" y="707"/>
                  </a:lnTo>
                  <a:lnTo>
                    <a:pt x="405" y="705"/>
                  </a:lnTo>
                  <a:lnTo>
                    <a:pt x="405" y="705"/>
                  </a:lnTo>
                  <a:lnTo>
                    <a:pt x="405" y="705"/>
                  </a:lnTo>
                  <a:lnTo>
                    <a:pt x="407" y="703"/>
                  </a:lnTo>
                  <a:lnTo>
                    <a:pt x="408" y="703"/>
                  </a:lnTo>
                  <a:lnTo>
                    <a:pt x="408" y="701"/>
                  </a:lnTo>
                  <a:lnTo>
                    <a:pt x="410" y="697"/>
                  </a:lnTo>
                  <a:lnTo>
                    <a:pt x="410" y="697"/>
                  </a:lnTo>
                  <a:lnTo>
                    <a:pt x="412" y="697"/>
                  </a:lnTo>
                  <a:lnTo>
                    <a:pt x="414" y="699"/>
                  </a:lnTo>
                  <a:lnTo>
                    <a:pt x="414" y="697"/>
                  </a:lnTo>
                  <a:lnTo>
                    <a:pt x="416" y="695"/>
                  </a:lnTo>
                  <a:lnTo>
                    <a:pt x="416" y="695"/>
                  </a:lnTo>
                  <a:lnTo>
                    <a:pt x="416" y="693"/>
                  </a:lnTo>
                  <a:lnTo>
                    <a:pt x="416" y="693"/>
                  </a:lnTo>
                  <a:lnTo>
                    <a:pt x="414" y="693"/>
                  </a:lnTo>
                  <a:lnTo>
                    <a:pt x="414" y="693"/>
                  </a:lnTo>
                  <a:lnTo>
                    <a:pt x="414" y="690"/>
                  </a:lnTo>
                  <a:lnTo>
                    <a:pt x="414" y="690"/>
                  </a:lnTo>
                  <a:lnTo>
                    <a:pt x="416" y="688"/>
                  </a:lnTo>
                  <a:lnTo>
                    <a:pt x="416" y="688"/>
                  </a:lnTo>
                  <a:lnTo>
                    <a:pt x="416" y="686"/>
                  </a:lnTo>
                  <a:lnTo>
                    <a:pt x="416" y="686"/>
                  </a:lnTo>
                  <a:lnTo>
                    <a:pt x="416" y="686"/>
                  </a:lnTo>
                  <a:lnTo>
                    <a:pt x="416" y="686"/>
                  </a:lnTo>
                  <a:lnTo>
                    <a:pt x="416" y="684"/>
                  </a:lnTo>
                  <a:lnTo>
                    <a:pt x="416" y="684"/>
                  </a:lnTo>
                  <a:lnTo>
                    <a:pt x="416" y="684"/>
                  </a:lnTo>
                  <a:lnTo>
                    <a:pt x="416" y="684"/>
                  </a:lnTo>
                  <a:lnTo>
                    <a:pt x="418" y="682"/>
                  </a:lnTo>
                  <a:lnTo>
                    <a:pt x="418" y="682"/>
                  </a:lnTo>
                  <a:lnTo>
                    <a:pt x="418" y="680"/>
                  </a:lnTo>
                  <a:lnTo>
                    <a:pt x="418" y="678"/>
                  </a:lnTo>
                  <a:lnTo>
                    <a:pt x="418" y="678"/>
                  </a:lnTo>
                  <a:lnTo>
                    <a:pt x="418" y="676"/>
                  </a:lnTo>
                  <a:lnTo>
                    <a:pt x="418" y="676"/>
                  </a:lnTo>
                  <a:lnTo>
                    <a:pt x="416" y="676"/>
                  </a:lnTo>
                  <a:lnTo>
                    <a:pt x="416" y="676"/>
                  </a:lnTo>
                  <a:lnTo>
                    <a:pt x="418" y="674"/>
                  </a:lnTo>
                  <a:lnTo>
                    <a:pt x="416" y="674"/>
                  </a:lnTo>
                  <a:lnTo>
                    <a:pt x="416" y="674"/>
                  </a:lnTo>
                  <a:lnTo>
                    <a:pt x="416" y="674"/>
                  </a:lnTo>
                  <a:lnTo>
                    <a:pt x="416" y="674"/>
                  </a:lnTo>
                  <a:lnTo>
                    <a:pt x="416" y="672"/>
                  </a:lnTo>
                  <a:lnTo>
                    <a:pt x="416" y="672"/>
                  </a:lnTo>
                  <a:lnTo>
                    <a:pt x="416" y="672"/>
                  </a:lnTo>
                  <a:lnTo>
                    <a:pt x="418" y="672"/>
                  </a:lnTo>
                  <a:lnTo>
                    <a:pt x="418" y="672"/>
                  </a:lnTo>
                  <a:lnTo>
                    <a:pt x="418" y="667"/>
                  </a:lnTo>
                  <a:lnTo>
                    <a:pt x="418" y="667"/>
                  </a:lnTo>
                  <a:lnTo>
                    <a:pt x="416" y="669"/>
                  </a:lnTo>
                  <a:lnTo>
                    <a:pt x="414" y="671"/>
                  </a:lnTo>
                  <a:lnTo>
                    <a:pt x="412" y="672"/>
                  </a:lnTo>
                  <a:lnTo>
                    <a:pt x="410" y="672"/>
                  </a:lnTo>
                  <a:lnTo>
                    <a:pt x="407" y="674"/>
                  </a:lnTo>
                  <a:lnTo>
                    <a:pt x="407" y="676"/>
                  </a:lnTo>
                  <a:lnTo>
                    <a:pt x="405" y="676"/>
                  </a:lnTo>
                  <a:lnTo>
                    <a:pt x="403" y="678"/>
                  </a:lnTo>
                  <a:lnTo>
                    <a:pt x="401" y="678"/>
                  </a:lnTo>
                  <a:lnTo>
                    <a:pt x="399" y="678"/>
                  </a:lnTo>
                  <a:lnTo>
                    <a:pt x="399" y="676"/>
                  </a:lnTo>
                  <a:lnTo>
                    <a:pt x="399" y="674"/>
                  </a:lnTo>
                  <a:lnTo>
                    <a:pt x="403" y="672"/>
                  </a:lnTo>
                  <a:lnTo>
                    <a:pt x="401" y="671"/>
                  </a:lnTo>
                  <a:lnTo>
                    <a:pt x="399" y="671"/>
                  </a:lnTo>
                  <a:lnTo>
                    <a:pt x="399" y="671"/>
                  </a:lnTo>
                  <a:lnTo>
                    <a:pt x="397" y="671"/>
                  </a:lnTo>
                  <a:lnTo>
                    <a:pt x="397" y="669"/>
                  </a:lnTo>
                  <a:lnTo>
                    <a:pt x="397" y="669"/>
                  </a:lnTo>
                  <a:lnTo>
                    <a:pt x="395" y="667"/>
                  </a:lnTo>
                  <a:lnTo>
                    <a:pt x="393" y="667"/>
                  </a:lnTo>
                  <a:lnTo>
                    <a:pt x="390" y="667"/>
                  </a:lnTo>
                  <a:lnTo>
                    <a:pt x="388" y="667"/>
                  </a:lnTo>
                  <a:lnTo>
                    <a:pt x="388" y="667"/>
                  </a:lnTo>
                  <a:lnTo>
                    <a:pt x="390" y="667"/>
                  </a:lnTo>
                  <a:lnTo>
                    <a:pt x="390" y="667"/>
                  </a:lnTo>
                  <a:lnTo>
                    <a:pt x="390" y="669"/>
                  </a:lnTo>
                  <a:lnTo>
                    <a:pt x="388" y="669"/>
                  </a:lnTo>
                  <a:lnTo>
                    <a:pt x="388" y="671"/>
                  </a:lnTo>
                  <a:lnTo>
                    <a:pt x="386" y="671"/>
                  </a:lnTo>
                  <a:lnTo>
                    <a:pt x="386" y="671"/>
                  </a:lnTo>
                  <a:lnTo>
                    <a:pt x="388" y="671"/>
                  </a:lnTo>
                  <a:lnTo>
                    <a:pt x="386" y="671"/>
                  </a:lnTo>
                  <a:lnTo>
                    <a:pt x="386" y="671"/>
                  </a:lnTo>
                  <a:lnTo>
                    <a:pt x="386" y="671"/>
                  </a:lnTo>
                  <a:lnTo>
                    <a:pt x="384" y="669"/>
                  </a:lnTo>
                  <a:lnTo>
                    <a:pt x="384" y="671"/>
                  </a:lnTo>
                  <a:lnTo>
                    <a:pt x="384" y="671"/>
                  </a:lnTo>
                  <a:lnTo>
                    <a:pt x="384" y="671"/>
                  </a:lnTo>
                  <a:lnTo>
                    <a:pt x="384" y="672"/>
                  </a:lnTo>
                  <a:lnTo>
                    <a:pt x="384" y="672"/>
                  </a:lnTo>
                  <a:lnTo>
                    <a:pt x="382" y="672"/>
                  </a:lnTo>
                  <a:lnTo>
                    <a:pt x="382" y="674"/>
                  </a:lnTo>
                  <a:lnTo>
                    <a:pt x="382" y="674"/>
                  </a:lnTo>
                  <a:lnTo>
                    <a:pt x="380" y="672"/>
                  </a:lnTo>
                  <a:lnTo>
                    <a:pt x="380" y="672"/>
                  </a:lnTo>
                  <a:lnTo>
                    <a:pt x="380" y="671"/>
                  </a:lnTo>
                  <a:lnTo>
                    <a:pt x="380" y="671"/>
                  </a:lnTo>
                  <a:lnTo>
                    <a:pt x="378" y="669"/>
                  </a:lnTo>
                  <a:lnTo>
                    <a:pt x="374" y="667"/>
                  </a:lnTo>
                  <a:lnTo>
                    <a:pt x="371" y="665"/>
                  </a:lnTo>
                  <a:lnTo>
                    <a:pt x="371" y="663"/>
                  </a:lnTo>
                  <a:lnTo>
                    <a:pt x="369" y="663"/>
                  </a:lnTo>
                  <a:lnTo>
                    <a:pt x="369" y="663"/>
                  </a:lnTo>
                  <a:lnTo>
                    <a:pt x="365" y="659"/>
                  </a:lnTo>
                  <a:lnTo>
                    <a:pt x="365" y="659"/>
                  </a:lnTo>
                  <a:lnTo>
                    <a:pt x="363" y="657"/>
                  </a:lnTo>
                  <a:lnTo>
                    <a:pt x="361" y="657"/>
                  </a:lnTo>
                  <a:lnTo>
                    <a:pt x="359" y="657"/>
                  </a:lnTo>
                  <a:lnTo>
                    <a:pt x="357" y="655"/>
                  </a:lnTo>
                  <a:lnTo>
                    <a:pt x="355" y="654"/>
                  </a:lnTo>
                  <a:lnTo>
                    <a:pt x="348" y="652"/>
                  </a:lnTo>
                  <a:lnTo>
                    <a:pt x="346" y="652"/>
                  </a:lnTo>
                  <a:lnTo>
                    <a:pt x="344" y="650"/>
                  </a:lnTo>
                  <a:lnTo>
                    <a:pt x="342" y="650"/>
                  </a:lnTo>
                  <a:lnTo>
                    <a:pt x="342" y="648"/>
                  </a:lnTo>
                  <a:lnTo>
                    <a:pt x="340" y="646"/>
                  </a:lnTo>
                  <a:lnTo>
                    <a:pt x="338" y="646"/>
                  </a:lnTo>
                  <a:lnTo>
                    <a:pt x="338" y="646"/>
                  </a:lnTo>
                  <a:lnTo>
                    <a:pt x="338" y="646"/>
                  </a:lnTo>
                  <a:lnTo>
                    <a:pt x="338" y="644"/>
                  </a:lnTo>
                  <a:lnTo>
                    <a:pt x="337" y="644"/>
                  </a:lnTo>
                  <a:lnTo>
                    <a:pt x="337" y="644"/>
                  </a:lnTo>
                  <a:lnTo>
                    <a:pt x="337" y="646"/>
                  </a:lnTo>
                  <a:lnTo>
                    <a:pt x="337" y="646"/>
                  </a:lnTo>
                  <a:lnTo>
                    <a:pt x="335" y="646"/>
                  </a:lnTo>
                  <a:lnTo>
                    <a:pt x="335" y="646"/>
                  </a:lnTo>
                  <a:lnTo>
                    <a:pt x="335" y="648"/>
                  </a:lnTo>
                  <a:lnTo>
                    <a:pt x="333" y="648"/>
                  </a:lnTo>
                  <a:lnTo>
                    <a:pt x="333" y="648"/>
                  </a:lnTo>
                  <a:lnTo>
                    <a:pt x="333" y="648"/>
                  </a:lnTo>
                  <a:lnTo>
                    <a:pt x="333" y="650"/>
                  </a:lnTo>
                  <a:lnTo>
                    <a:pt x="333" y="650"/>
                  </a:lnTo>
                  <a:lnTo>
                    <a:pt x="333" y="652"/>
                  </a:lnTo>
                  <a:lnTo>
                    <a:pt x="333" y="652"/>
                  </a:lnTo>
                  <a:lnTo>
                    <a:pt x="331" y="654"/>
                  </a:lnTo>
                  <a:lnTo>
                    <a:pt x="331" y="654"/>
                  </a:lnTo>
                  <a:lnTo>
                    <a:pt x="331" y="654"/>
                  </a:lnTo>
                  <a:lnTo>
                    <a:pt x="329" y="655"/>
                  </a:lnTo>
                  <a:lnTo>
                    <a:pt x="329" y="655"/>
                  </a:lnTo>
                  <a:lnTo>
                    <a:pt x="331" y="655"/>
                  </a:lnTo>
                  <a:lnTo>
                    <a:pt x="331" y="657"/>
                  </a:lnTo>
                  <a:lnTo>
                    <a:pt x="335" y="657"/>
                  </a:lnTo>
                  <a:lnTo>
                    <a:pt x="335" y="657"/>
                  </a:lnTo>
                  <a:lnTo>
                    <a:pt x="337" y="657"/>
                  </a:lnTo>
                  <a:lnTo>
                    <a:pt x="338" y="657"/>
                  </a:lnTo>
                  <a:lnTo>
                    <a:pt x="342" y="659"/>
                  </a:lnTo>
                  <a:lnTo>
                    <a:pt x="344" y="659"/>
                  </a:lnTo>
                  <a:lnTo>
                    <a:pt x="346" y="659"/>
                  </a:lnTo>
                  <a:lnTo>
                    <a:pt x="346" y="661"/>
                  </a:lnTo>
                  <a:lnTo>
                    <a:pt x="346" y="663"/>
                  </a:lnTo>
                  <a:lnTo>
                    <a:pt x="346" y="674"/>
                  </a:lnTo>
                  <a:lnTo>
                    <a:pt x="344" y="674"/>
                  </a:lnTo>
                  <a:lnTo>
                    <a:pt x="344" y="676"/>
                  </a:lnTo>
                  <a:lnTo>
                    <a:pt x="344" y="676"/>
                  </a:lnTo>
                  <a:lnTo>
                    <a:pt x="344" y="684"/>
                  </a:lnTo>
                  <a:lnTo>
                    <a:pt x="344" y="686"/>
                  </a:lnTo>
                  <a:lnTo>
                    <a:pt x="342" y="686"/>
                  </a:lnTo>
                  <a:lnTo>
                    <a:pt x="342" y="688"/>
                  </a:lnTo>
                  <a:lnTo>
                    <a:pt x="342" y="690"/>
                  </a:lnTo>
                  <a:lnTo>
                    <a:pt x="342" y="691"/>
                  </a:lnTo>
                  <a:lnTo>
                    <a:pt x="342" y="693"/>
                  </a:lnTo>
                  <a:lnTo>
                    <a:pt x="342" y="705"/>
                  </a:lnTo>
                  <a:lnTo>
                    <a:pt x="342" y="707"/>
                  </a:lnTo>
                  <a:lnTo>
                    <a:pt x="338" y="714"/>
                  </a:lnTo>
                  <a:lnTo>
                    <a:pt x="337" y="718"/>
                  </a:lnTo>
                  <a:lnTo>
                    <a:pt x="337" y="720"/>
                  </a:lnTo>
                  <a:lnTo>
                    <a:pt x="335" y="722"/>
                  </a:lnTo>
                  <a:lnTo>
                    <a:pt x="335" y="724"/>
                  </a:lnTo>
                  <a:lnTo>
                    <a:pt x="337" y="725"/>
                  </a:lnTo>
                  <a:lnTo>
                    <a:pt x="338" y="727"/>
                  </a:lnTo>
                  <a:lnTo>
                    <a:pt x="338" y="727"/>
                  </a:lnTo>
                  <a:lnTo>
                    <a:pt x="338" y="733"/>
                  </a:lnTo>
                  <a:lnTo>
                    <a:pt x="338" y="735"/>
                  </a:lnTo>
                  <a:lnTo>
                    <a:pt x="338" y="737"/>
                  </a:lnTo>
                  <a:close/>
                  <a:moveTo>
                    <a:pt x="371" y="803"/>
                  </a:moveTo>
                  <a:lnTo>
                    <a:pt x="373" y="807"/>
                  </a:lnTo>
                  <a:lnTo>
                    <a:pt x="374" y="807"/>
                  </a:lnTo>
                  <a:lnTo>
                    <a:pt x="374" y="807"/>
                  </a:lnTo>
                  <a:lnTo>
                    <a:pt x="374" y="809"/>
                  </a:lnTo>
                  <a:lnTo>
                    <a:pt x="376" y="811"/>
                  </a:lnTo>
                  <a:lnTo>
                    <a:pt x="378" y="813"/>
                  </a:lnTo>
                  <a:lnTo>
                    <a:pt x="380" y="814"/>
                  </a:lnTo>
                  <a:lnTo>
                    <a:pt x="380" y="814"/>
                  </a:lnTo>
                  <a:lnTo>
                    <a:pt x="380" y="816"/>
                  </a:lnTo>
                  <a:lnTo>
                    <a:pt x="382" y="816"/>
                  </a:lnTo>
                  <a:lnTo>
                    <a:pt x="382" y="816"/>
                  </a:lnTo>
                  <a:lnTo>
                    <a:pt x="382" y="816"/>
                  </a:lnTo>
                  <a:lnTo>
                    <a:pt x="384" y="816"/>
                  </a:lnTo>
                  <a:lnTo>
                    <a:pt x="384" y="818"/>
                  </a:lnTo>
                  <a:lnTo>
                    <a:pt x="384" y="818"/>
                  </a:lnTo>
                  <a:lnTo>
                    <a:pt x="386" y="818"/>
                  </a:lnTo>
                  <a:lnTo>
                    <a:pt x="388" y="820"/>
                  </a:lnTo>
                  <a:lnTo>
                    <a:pt x="390" y="820"/>
                  </a:lnTo>
                  <a:lnTo>
                    <a:pt x="393" y="820"/>
                  </a:lnTo>
                  <a:lnTo>
                    <a:pt x="395" y="820"/>
                  </a:lnTo>
                  <a:lnTo>
                    <a:pt x="397" y="820"/>
                  </a:lnTo>
                  <a:lnTo>
                    <a:pt x="399" y="822"/>
                  </a:lnTo>
                  <a:lnTo>
                    <a:pt x="399" y="824"/>
                  </a:lnTo>
                  <a:lnTo>
                    <a:pt x="399" y="826"/>
                  </a:lnTo>
                  <a:lnTo>
                    <a:pt x="399" y="830"/>
                  </a:lnTo>
                  <a:lnTo>
                    <a:pt x="403" y="837"/>
                  </a:lnTo>
                  <a:lnTo>
                    <a:pt x="405" y="839"/>
                  </a:lnTo>
                  <a:lnTo>
                    <a:pt x="407" y="841"/>
                  </a:lnTo>
                  <a:lnTo>
                    <a:pt x="408" y="843"/>
                  </a:lnTo>
                  <a:lnTo>
                    <a:pt x="410" y="843"/>
                  </a:lnTo>
                  <a:lnTo>
                    <a:pt x="410" y="841"/>
                  </a:lnTo>
                  <a:lnTo>
                    <a:pt x="412" y="841"/>
                  </a:lnTo>
                  <a:lnTo>
                    <a:pt x="414" y="841"/>
                  </a:lnTo>
                  <a:lnTo>
                    <a:pt x="414" y="841"/>
                  </a:lnTo>
                  <a:lnTo>
                    <a:pt x="416" y="841"/>
                  </a:lnTo>
                  <a:lnTo>
                    <a:pt x="418" y="841"/>
                  </a:lnTo>
                  <a:lnTo>
                    <a:pt x="422" y="837"/>
                  </a:lnTo>
                  <a:lnTo>
                    <a:pt x="424" y="837"/>
                  </a:lnTo>
                  <a:lnTo>
                    <a:pt x="424" y="835"/>
                  </a:lnTo>
                  <a:lnTo>
                    <a:pt x="427" y="830"/>
                  </a:lnTo>
                  <a:lnTo>
                    <a:pt x="429" y="828"/>
                  </a:lnTo>
                  <a:lnTo>
                    <a:pt x="429" y="824"/>
                  </a:lnTo>
                  <a:lnTo>
                    <a:pt x="429" y="822"/>
                  </a:lnTo>
                  <a:lnTo>
                    <a:pt x="427" y="820"/>
                  </a:lnTo>
                  <a:lnTo>
                    <a:pt x="426" y="818"/>
                  </a:lnTo>
                  <a:lnTo>
                    <a:pt x="426" y="818"/>
                  </a:lnTo>
                  <a:lnTo>
                    <a:pt x="424" y="814"/>
                  </a:lnTo>
                  <a:lnTo>
                    <a:pt x="422" y="813"/>
                  </a:lnTo>
                  <a:lnTo>
                    <a:pt x="422" y="813"/>
                  </a:lnTo>
                  <a:lnTo>
                    <a:pt x="420" y="811"/>
                  </a:lnTo>
                  <a:lnTo>
                    <a:pt x="420" y="811"/>
                  </a:lnTo>
                  <a:lnTo>
                    <a:pt x="420" y="809"/>
                  </a:lnTo>
                  <a:lnTo>
                    <a:pt x="420" y="809"/>
                  </a:lnTo>
                  <a:lnTo>
                    <a:pt x="418" y="809"/>
                  </a:lnTo>
                  <a:lnTo>
                    <a:pt x="416" y="807"/>
                  </a:lnTo>
                  <a:lnTo>
                    <a:pt x="416" y="805"/>
                  </a:lnTo>
                  <a:lnTo>
                    <a:pt x="418" y="805"/>
                  </a:lnTo>
                  <a:lnTo>
                    <a:pt x="418" y="807"/>
                  </a:lnTo>
                  <a:lnTo>
                    <a:pt x="420" y="805"/>
                  </a:lnTo>
                  <a:lnTo>
                    <a:pt x="416" y="803"/>
                  </a:lnTo>
                  <a:lnTo>
                    <a:pt x="416" y="801"/>
                  </a:lnTo>
                  <a:lnTo>
                    <a:pt x="416" y="801"/>
                  </a:lnTo>
                  <a:lnTo>
                    <a:pt x="418" y="801"/>
                  </a:lnTo>
                  <a:lnTo>
                    <a:pt x="418" y="801"/>
                  </a:lnTo>
                  <a:lnTo>
                    <a:pt x="418" y="799"/>
                  </a:lnTo>
                  <a:lnTo>
                    <a:pt x="418" y="799"/>
                  </a:lnTo>
                  <a:lnTo>
                    <a:pt x="418" y="797"/>
                  </a:lnTo>
                  <a:lnTo>
                    <a:pt x="418" y="786"/>
                  </a:lnTo>
                  <a:lnTo>
                    <a:pt x="418" y="784"/>
                  </a:lnTo>
                  <a:lnTo>
                    <a:pt x="418" y="782"/>
                  </a:lnTo>
                  <a:lnTo>
                    <a:pt x="420" y="780"/>
                  </a:lnTo>
                  <a:lnTo>
                    <a:pt x="422" y="778"/>
                  </a:lnTo>
                  <a:lnTo>
                    <a:pt x="422" y="777"/>
                  </a:lnTo>
                  <a:lnTo>
                    <a:pt x="422" y="777"/>
                  </a:lnTo>
                  <a:lnTo>
                    <a:pt x="424" y="777"/>
                  </a:lnTo>
                  <a:lnTo>
                    <a:pt x="424" y="775"/>
                  </a:lnTo>
                  <a:lnTo>
                    <a:pt x="427" y="771"/>
                  </a:lnTo>
                  <a:lnTo>
                    <a:pt x="427" y="769"/>
                  </a:lnTo>
                  <a:lnTo>
                    <a:pt x="427" y="767"/>
                  </a:lnTo>
                  <a:lnTo>
                    <a:pt x="427" y="765"/>
                  </a:lnTo>
                  <a:lnTo>
                    <a:pt x="427" y="765"/>
                  </a:lnTo>
                  <a:lnTo>
                    <a:pt x="429" y="760"/>
                  </a:lnTo>
                  <a:lnTo>
                    <a:pt x="429" y="760"/>
                  </a:lnTo>
                  <a:lnTo>
                    <a:pt x="429" y="754"/>
                  </a:lnTo>
                  <a:lnTo>
                    <a:pt x="429" y="754"/>
                  </a:lnTo>
                  <a:lnTo>
                    <a:pt x="433" y="748"/>
                  </a:lnTo>
                  <a:lnTo>
                    <a:pt x="433" y="746"/>
                  </a:lnTo>
                  <a:lnTo>
                    <a:pt x="439" y="741"/>
                  </a:lnTo>
                  <a:lnTo>
                    <a:pt x="439" y="739"/>
                  </a:lnTo>
                  <a:lnTo>
                    <a:pt x="443" y="731"/>
                  </a:lnTo>
                  <a:lnTo>
                    <a:pt x="443" y="727"/>
                  </a:lnTo>
                  <a:lnTo>
                    <a:pt x="444" y="725"/>
                  </a:lnTo>
                  <a:lnTo>
                    <a:pt x="446" y="724"/>
                  </a:lnTo>
                  <a:lnTo>
                    <a:pt x="446" y="720"/>
                  </a:lnTo>
                  <a:lnTo>
                    <a:pt x="446" y="720"/>
                  </a:lnTo>
                  <a:lnTo>
                    <a:pt x="446" y="720"/>
                  </a:lnTo>
                  <a:lnTo>
                    <a:pt x="444" y="720"/>
                  </a:lnTo>
                  <a:lnTo>
                    <a:pt x="444" y="720"/>
                  </a:lnTo>
                  <a:lnTo>
                    <a:pt x="444" y="720"/>
                  </a:lnTo>
                  <a:lnTo>
                    <a:pt x="444" y="718"/>
                  </a:lnTo>
                  <a:lnTo>
                    <a:pt x="443" y="718"/>
                  </a:lnTo>
                  <a:lnTo>
                    <a:pt x="443" y="714"/>
                  </a:lnTo>
                  <a:lnTo>
                    <a:pt x="443" y="714"/>
                  </a:lnTo>
                  <a:lnTo>
                    <a:pt x="441" y="714"/>
                  </a:lnTo>
                  <a:lnTo>
                    <a:pt x="439" y="712"/>
                  </a:lnTo>
                  <a:lnTo>
                    <a:pt x="437" y="712"/>
                  </a:lnTo>
                  <a:lnTo>
                    <a:pt x="437" y="712"/>
                  </a:lnTo>
                  <a:lnTo>
                    <a:pt x="437" y="712"/>
                  </a:lnTo>
                  <a:lnTo>
                    <a:pt x="435" y="712"/>
                  </a:lnTo>
                  <a:lnTo>
                    <a:pt x="435" y="714"/>
                  </a:lnTo>
                  <a:lnTo>
                    <a:pt x="435" y="714"/>
                  </a:lnTo>
                  <a:lnTo>
                    <a:pt x="433" y="714"/>
                  </a:lnTo>
                  <a:lnTo>
                    <a:pt x="433" y="712"/>
                  </a:lnTo>
                  <a:lnTo>
                    <a:pt x="433" y="712"/>
                  </a:lnTo>
                  <a:lnTo>
                    <a:pt x="435" y="712"/>
                  </a:lnTo>
                  <a:lnTo>
                    <a:pt x="433" y="710"/>
                  </a:lnTo>
                  <a:lnTo>
                    <a:pt x="433" y="712"/>
                  </a:lnTo>
                  <a:lnTo>
                    <a:pt x="431" y="712"/>
                  </a:lnTo>
                  <a:lnTo>
                    <a:pt x="429" y="712"/>
                  </a:lnTo>
                  <a:lnTo>
                    <a:pt x="429" y="712"/>
                  </a:lnTo>
                  <a:lnTo>
                    <a:pt x="427" y="710"/>
                  </a:lnTo>
                  <a:lnTo>
                    <a:pt x="427" y="710"/>
                  </a:lnTo>
                  <a:lnTo>
                    <a:pt x="427" y="710"/>
                  </a:lnTo>
                  <a:lnTo>
                    <a:pt x="426" y="710"/>
                  </a:lnTo>
                  <a:lnTo>
                    <a:pt x="426" y="710"/>
                  </a:lnTo>
                  <a:lnTo>
                    <a:pt x="426" y="710"/>
                  </a:lnTo>
                  <a:lnTo>
                    <a:pt x="426" y="708"/>
                  </a:lnTo>
                  <a:lnTo>
                    <a:pt x="424" y="708"/>
                  </a:lnTo>
                  <a:lnTo>
                    <a:pt x="422" y="708"/>
                  </a:lnTo>
                  <a:lnTo>
                    <a:pt x="418" y="710"/>
                  </a:lnTo>
                  <a:lnTo>
                    <a:pt x="412" y="714"/>
                  </a:lnTo>
                  <a:lnTo>
                    <a:pt x="412" y="714"/>
                  </a:lnTo>
                  <a:lnTo>
                    <a:pt x="410" y="714"/>
                  </a:lnTo>
                  <a:lnTo>
                    <a:pt x="407" y="714"/>
                  </a:lnTo>
                  <a:lnTo>
                    <a:pt x="407" y="714"/>
                  </a:lnTo>
                  <a:lnTo>
                    <a:pt x="405" y="716"/>
                  </a:lnTo>
                  <a:lnTo>
                    <a:pt x="405" y="718"/>
                  </a:lnTo>
                  <a:lnTo>
                    <a:pt x="405" y="718"/>
                  </a:lnTo>
                  <a:lnTo>
                    <a:pt x="403" y="720"/>
                  </a:lnTo>
                  <a:lnTo>
                    <a:pt x="403" y="720"/>
                  </a:lnTo>
                  <a:lnTo>
                    <a:pt x="405" y="720"/>
                  </a:lnTo>
                  <a:lnTo>
                    <a:pt x="405" y="722"/>
                  </a:lnTo>
                  <a:lnTo>
                    <a:pt x="405" y="722"/>
                  </a:lnTo>
                  <a:lnTo>
                    <a:pt x="405" y="725"/>
                  </a:lnTo>
                  <a:lnTo>
                    <a:pt x="405" y="727"/>
                  </a:lnTo>
                  <a:lnTo>
                    <a:pt x="403" y="731"/>
                  </a:lnTo>
                  <a:lnTo>
                    <a:pt x="403" y="733"/>
                  </a:lnTo>
                  <a:lnTo>
                    <a:pt x="401" y="737"/>
                  </a:lnTo>
                  <a:lnTo>
                    <a:pt x="399" y="739"/>
                  </a:lnTo>
                  <a:lnTo>
                    <a:pt x="399" y="739"/>
                  </a:lnTo>
                  <a:lnTo>
                    <a:pt x="397" y="739"/>
                  </a:lnTo>
                  <a:lnTo>
                    <a:pt x="397" y="741"/>
                  </a:lnTo>
                  <a:lnTo>
                    <a:pt x="395" y="741"/>
                  </a:lnTo>
                  <a:lnTo>
                    <a:pt x="395" y="743"/>
                  </a:lnTo>
                  <a:lnTo>
                    <a:pt x="395" y="744"/>
                  </a:lnTo>
                  <a:lnTo>
                    <a:pt x="397" y="750"/>
                  </a:lnTo>
                  <a:lnTo>
                    <a:pt x="399" y="752"/>
                  </a:lnTo>
                  <a:lnTo>
                    <a:pt x="397" y="761"/>
                  </a:lnTo>
                  <a:lnTo>
                    <a:pt x="397" y="763"/>
                  </a:lnTo>
                  <a:lnTo>
                    <a:pt x="399" y="767"/>
                  </a:lnTo>
                  <a:lnTo>
                    <a:pt x="399" y="769"/>
                  </a:lnTo>
                  <a:lnTo>
                    <a:pt x="399" y="769"/>
                  </a:lnTo>
                  <a:lnTo>
                    <a:pt x="397" y="773"/>
                  </a:lnTo>
                  <a:lnTo>
                    <a:pt x="395" y="773"/>
                  </a:lnTo>
                  <a:lnTo>
                    <a:pt x="393" y="773"/>
                  </a:lnTo>
                  <a:lnTo>
                    <a:pt x="391" y="773"/>
                  </a:lnTo>
                  <a:lnTo>
                    <a:pt x="388" y="777"/>
                  </a:lnTo>
                  <a:lnTo>
                    <a:pt x="388" y="778"/>
                  </a:lnTo>
                  <a:lnTo>
                    <a:pt x="384" y="778"/>
                  </a:lnTo>
                  <a:lnTo>
                    <a:pt x="382" y="778"/>
                  </a:lnTo>
                  <a:lnTo>
                    <a:pt x="382" y="778"/>
                  </a:lnTo>
                  <a:lnTo>
                    <a:pt x="378" y="777"/>
                  </a:lnTo>
                  <a:lnTo>
                    <a:pt x="376" y="778"/>
                  </a:lnTo>
                  <a:lnTo>
                    <a:pt x="373" y="778"/>
                  </a:lnTo>
                  <a:lnTo>
                    <a:pt x="371" y="778"/>
                  </a:lnTo>
                  <a:lnTo>
                    <a:pt x="371" y="778"/>
                  </a:lnTo>
                  <a:lnTo>
                    <a:pt x="369" y="782"/>
                  </a:lnTo>
                  <a:lnTo>
                    <a:pt x="367" y="786"/>
                  </a:lnTo>
                  <a:lnTo>
                    <a:pt x="367" y="788"/>
                  </a:lnTo>
                  <a:lnTo>
                    <a:pt x="367" y="788"/>
                  </a:lnTo>
                  <a:lnTo>
                    <a:pt x="367" y="790"/>
                  </a:lnTo>
                  <a:lnTo>
                    <a:pt x="367" y="792"/>
                  </a:lnTo>
                  <a:lnTo>
                    <a:pt x="367" y="794"/>
                  </a:lnTo>
                  <a:lnTo>
                    <a:pt x="367" y="797"/>
                  </a:lnTo>
                  <a:lnTo>
                    <a:pt x="367" y="797"/>
                  </a:lnTo>
                  <a:lnTo>
                    <a:pt x="369" y="796"/>
                  </a:lnTo>
                  <a:lnTo>
                    <a:pt x="369" y="796"/>
                  </a:lnTo>
                  <a:lnTo>
                    <a:pt x="369" y="797"/>
                  </a:lnTo>
                  <a:lnTo>
                    <a:pt x="369" y="799"/>
                  </a:lnTo>
                  <a:lnTo>
                    <a:pt x="369" y="799"/>
                  </a:lnTo>
                  <a:lnTo>
                    <a:pt x="369" y="799"/>
                  </a:lnTo>
                  <a:lnTo>
                    <a:pt x="369" y="799"/>
                  </a:lnTo>
                  <a:lnTo>
                    <a:pt x="369" y="799"/>
                  </a:lnTo>
                  <a:lnTo>
                    <a:pt x="371" y="799"/>
                  </a:lnTo>
                  <a:lnTo>
                    <a:pt x="371" y="801"/>
                  </a:lnTo>
                  <a:lnTo>
                    <a:pt x="371" y="801"/>
                  </a:lnTo>
                  <a:lnTo>
                    <a:pt x="371" y="803"/>
                  </a:lnTo>
                  <a:close/>
                  <a:moveTo>
                    <a:pt x="183" y="739"/>
                  </a:moveTo>
                  <a:lnTo>
                    <a:pt x="181" y="737"/>
                  </a:lnTo>
                  <a:lnTo>
                    <a:pt x="181" y="735"/>
                  </a:lnTo>
                  <a:lnTo>
                    <a:pt x="179" y="735"/>
                  </a:lnTo>
                  <a:lnTo>
                    <a:pt x="181" y="733"/>
                  </a:lnTo>
                  <a:lnTo>
                    <a:pt x="181" y="733"/>
                  </a:lnTo>
                  <a:lnTo>
                    <a:pt x="179" y="733"/>
                  </a:lnTo>
                  <a:lnTo>
                    <a:pt x="179" y="733"/>
                  </a:lnTo>
                  <a:lnTo>
                    <a:pt x="181" y="731"/>
                  </a:lnTo>
                  <a:lnTo>
                    <a:pt x="181" y="731"/>
                  </a:lnTo>
                  <a:lnTo>
                    <a:pt x="181" y="731"/>
                  </a:lnTo>
                  <a:lnTo>
                    <a:pt x="181" y="733"/>
                  </a:lnTo>
                  <a:lnTo>
                    <a:pt x="181" y="731"/>
                  </a:lnTo>
                  <a:lnTo>
                    <a:pt x="179" y="731"/>
                  </a:lnTo>
                  <a:lnTo>
                    <a:pt x="179" y="731"/>
                  </a:lnTo>
                  <a:lnTo>
                    <a:pt x="178" y="731"/>
                  </a:lnTo>
                  <a:lnTo>
                    <a:pt x="178" y="731"/>
                  </a:lnTo>
                  <a:lnTo>
                    <a:pt x="178" y="729"/>
                  </a:lnTo>
                  <a:lnTo>
                    <a:pt x="178" y="729"/>
                  </a:lnTo>
                  <a:lnTo>
                    <a:pt x="178" y="727"/>
                  </a:lnTo>
                  <a:lnTo>
                    <a:pt x="178" y="725"/>
                  </a:lnTo>
                  <a:lnTo>
                    <a:pt x="178" y="724"/>
                  </a:lnTo>
                  <a:lnTo>
                    <a:pt x="178" y="722"/>
                  </a:lnTo>
                  <a:lnTo>
                    <a:pt x="178" y="722"/>
                  </a:lnTo>
                  <a:lnTo>
                    <a:pt x="178" y="720"/>
                  </a:lnTo>
                  <a:lnTo>
                    <a:pt x="178" y="720"/>
                  </a:lnTo>
                  <a:lnTo>
                    <a:pt x="178" y="720"/>
                  </a:lnTo>
                  <a:lnTo>
                    <a:pt x="178" y="720"/>
                  </a:lnTo>
                  <a:lnTo>
                    <a:pt x="176" y="720"/>
                  </a:lnTo>
                  <a:lnTo>
                    <a:pt x="176" y="720"/>
                  </a:lnTo>
                  <a:lnTo>
                    <a:pt x="176" y="720"/>
                  </a:lnTo>
                  <a:lnTo>
                    <a:pt x="174" y="722"/>
                  </a:lnTo>
                  <a:lnTo>
                    <a:pt x="174" y="722"/>
                  </a:lnTo>
                  <a:lnTo>
                    <a:pt x="174" y="722"/>
                  </a:lnTo>
                  <a:lnTo>
                    <a:pt x="172" y="720"/>
                  </a:lnTo>
                  <a:lnTo>
                    <a:pt x="172" y="720"/>
                  </a:lnTo>
                  <a:lnTo>
                    <a:pt x="172" y="718"/>
                  </a:lnTo>
                  <a:lnTo>
                    <a:pt x="172" y="718"/>
                  </a:lnTo>
                  <a:lnTo>
                    <a:pt x="172" y="716"/>
                  </a:lnTo>
                  <a:lnTo>
                    <a:pt x="172" y="716"/>
                  </a:lnTo>
                  <a:lnTo>
                    <a:pt x="172" y="714"/>
                  </a:lnTo>
                  <a:lnTo>
                    <a:pt x="172" y="714"/>
                  </a:lnTo>
                  <a:lnTo>
                    <a:pt x="172" y="712"/>
                  </a:lnTo>
                  <a:lnTo>
                    <a:pt x="172" y="712"/>
                  </a:lnTo>
                  <a:lnTo>
                    <a:pt x="172" y="710"/>
                  </a:lnTo>
                  <a:lnTo>
                    <a:pt x="172" y="710"/>
                  </a:lnTo>
                  <a:lnTo>
                    <a:pt x="172" y="708"/>
                  </a:lnTo>
                  <a:lnTo>
                    <a:pt x="172" y="707"/>
                  </a:lnTo>
                  <a:lnTo>
                    <a:pt x="174" y="708"/>
                  </a:lnTo>
                  <a:lnTo>
                    <a:pt x="176" y="708"/>
                  </a:lnTo>
                  <a:lnTo>
                    <a:pt x="176" y="708"/>
                  </a:lnTo>
                  <a:lnTo>
                    <a:pt x="176" y="707"/>
                  </a:lnTo>
                  <a:lnTo>
                    <a:pt x="176" y="705"/>
                  </a:lnTo>
                  <a:lnTo>
                    <a:pt x="174" y="703"/>
                  </a:lnTo>
                  <a:lnTo>
                    <a:pt x="174" y="703"/>
                  </a:lnTo>
                  <a:lnTo>
                    <a:pt x="172" y="701"/>
                  </a:lnTo>
                  <a:lnTo>
                    <a:pt x="172" y="699"/>
                  </a:lnTo>
                  <a:lnTo>
                    <a:pt x="174" y="697"/>
                  </a:lnTo>
                  <a:lnTo>
                    <a:pt x="176" y="693"/>
                  </a:lnTo>
                  <a:lnTo>
                    <a:pt x="176" y="691"/>
                  </a:lnTo>
                  <a:lnTo>
                    <a:pt x="176" y="688"/>
                  </a:lnTo>
                  <a:lnTo>
                    <a:pt x="174" y="686"/>
                  </a:lnTo>
                  <a:lnTo>
                    <a:pt x="174" y="686"/>
                  </a:lnTo>
                  <a:lnTo>
                    <a:pt x="174" y="686"/>
                  </a:lnTo>
                  <a:lnTo>
                    <a:pt x="174" y="686"/>
                  </a:lnTo>
                  <a:lnTo>
                    <a:pt x="174" y="686"/>
                  </a:lnTo>
                  <a:lnTo>
                    <a:pt x="172" y="686"/>
                  </a:lnTo>
                  <a:lnTo>
                    <a:pt x="172" y="684"/>
                  </a:lnTo>
                  <a:lnTo>
                    <a:pt x="172" y="684"/>
                  </a:lnTo>
                  <a:lnTo>
                    <a:pt x="172" y="684"/>
                  </a:lnTo>
                  <a:lnTo>
                    <a:pt x="172" y="682"/>
                  </a:lnTo>
                  <a:lnTo>
                    <a:pt x="172" y="682"/>
                  </a:lnTo>
                  <a:lnTo>
                    <a:pt x="172" y="680"/>
                  </a:lnTo>
                  <a:lnTo>
                    <a:pt x="172" y="680"/>
                  </a:lnTo>
                  <a:lnTo>
                    <a:pt x="170" y="680"/>
                  </a:lnTo>
                  <a:lnTo>
                    <a:pt x="170" y="680"/>
                  </a:lnTo>
                  <a:lnTo>
                    <a:pt x="170" y="682"/>
                  </a:lnTo>
                  <a:lnTo>
                    <a:pt x="170" y="684"/>
                  </a:lnTo>
                  <a:lnTo>
                    <a:pt x="170" y="684"/>
                  </a:lnTo>
                  <a:lnTo>
                    <a:pt x="168" y="686"/>
                  </a:lnTo>
                  <a:lnTo>
                    <a:pt x="168" y="686"/>
                  </a:lnTo>
                  <a:lnTo>
                    <a:pt x="168" y="686"/>
                  </a:lnTo>
                  <a:lnTo>
                    <a:pt x="168" y="686"/>
                  </a:lnTo>
                  <a:lnTo>
                    <a:pt x="166" y="686"/>
                  </a:lnTo>
                  <a:lnTo>
                    <a:pt x="166" y="686"/>
                  </a:lnTo>
                  <a:lnTo>
                    <a:pt x="166" y="686"/>
                  </a:lnTo>
                  <a:lnTo>
                    <a:pt x="166" y="686"/>
                  </a:lnTo>
                  <a:lnTo>
                    <a:pt x="166" y="688"/>
                  </a:lnTo>
                  <a:lnTo>
                    <a:pt x="166" y="688"/>
                  </a:lnTo>
                  <a:lnTo>
                    <a:pt x="166" y="688"/>
                  </a:lnTo>
                  <a:lnTo>
                    <a:pt x="166" y="691"/>
                  </a:lnTo>
                  <a:lnTo>
                    <a:pt x="166" y="693"/>
                  </a:lnTo>
                  <a:lnTo>
                    <a:pt x="166" y="693"/>
                  </a:lnTo>
                  <a:lnTo>
                    <a:pt x="164" y="695"/>
                  </a:lnTo>
                  <a:lnTo>
                    <a:pt x="164" y="695"/>
                  </a:lnTo>
                  <a:lnTo>
                    <a:pt x="162" y="695"/>
                  </a:lnTo>
                  <a:lnTo>
                    <a:pt x="164" y="697"/>
                  </a:lnTo>
                  <a:lnTo>
                    <a:pt x="164" y="697"/>
                  </a:lnTo>
                  <a:lnTo>
                    <a:pt x="164" y="699"/>
                  </a:lnTo>
                  <a:lnTo>
                    <a:pt x="166" y="699"/>
                  </a:lnTo>
                  <a:lnTo>
                    <a:pt x="166" y="699"/>
                  </a:lnTo>
                  <a:lnTo>
                    <a:pt x="166" y="701"/>
                  </a:lnTo>
                  <a:lnTo>
                    <a:pt x="166" y="703"/>
                  </a:lnTo>
                  <a:lnTo>
                    <a:pt x="166" y="705"/>
                  </a:lnTo>
                  <a:lnTo>
                    <a:pt x="164" y="705"/>
                  </a:lnTo>
                  <a:lnTo>
                    <a:pt x="164" y="705"/>
                  </a:lnTo>
                  <a:lnTo>
                    <a:pt x="164" y="705"/>
                  </a:lnTo>
                  <a:lnTo>
                    <a:pt x="162" y="705"/>
                  </a:lnTo>
                  <a:lnTo>
                    <a:pt x="162" y="705"/>
                  </a:lnTo>
                  <a:lnTo>
                    <a:pt x="162" y="705"/>
                  </a:lnTo>
                  <a:lnTo>
                    <a:pt x="160" y="703"/>
                  </a:lnTo>
                  <a:lnTo>
                    <a:pt x="160" y="701"/>
                  </a:lnTo>
                  <a:lnTo>
                    <a:pt x="159" y="703"/>
                  </a:lnTo>
                  <a:lnTo>
                    <a:pt x="159" y="705"/>
                  </a:lnTo>
                  <a:lnTo>
                    <a:pt x="160" y="707"/>
                  </a:lnTo>
                  <a:lnTo>
                    <a:pt x="162" y="708"/>
                  </a:lnTo>
                  <a:lnTo>
                    <a:pt x="160" y="708"/>
                  </a:lnTo>
                  <a:lnTo>
                    <a:pt x="160" y="708"/>
                  </a:lnTo>
                  <a:lnTo>
                    <a:pt x="160" y="708"/>
                  </a:lnTo>
                  <a:lnTo>
                    <a:pt x="160" y="707"/>
                  </a:lnTo>
                  <a:lnTo>
                    <a:pt x="159" y="707"/>
                  </a:lnTo>
                  <a:lnTo>
                    <a:pt x="159" y="707"/>
                  </a:lnTo>
                  <a:lnTo>
                    <a:pt x="159" y="708"/>
                  </a:lnTo>
                  <a:lnTo>
                    <a:pt x="159" y="712"/>
                  </a:lnTo>
                  <a:lnTo>
                    <a:pt x="159" y="712"/>
                  </a:lnTo>
                  <a:lnTo>
                    <a:pt x="160" y="712"/>
                  </a:lnTo>
                  <a:lnTo>
                    <a:pt x="160" y="712"/>
                  </a:lnTo>
                  <a:lnTo>
                    <a:pt x="162" y="712"/>
                  </a:lnTo>
                  <a:lnTo>
                    <a:pt x="160" y="714"/>
                  </a:lnTo>
                  <a:lnTo>
                    <a:pt x="160" y="714"/>
                  </a:lnTo>
                  <a:lnTo>
                    <a:pt x="160" y="716"/>
                  </a:lnTo>
                  <a:lnTo>
                    <a:pt x="160" y="716"/>
                  </a:lnTo>
                  <a:lnTo>
                    <a:pt x="162" y="718"/>
                  </a:lnTo>
                  <a:lnTo>
                    <a:pt x="162" y="718"/>
                  </a:lnTo>
                  <a:lnTo>
                    <a:pt x="164" y="718"/>
                  </a:lnTo>
                  <a:lnTo>
                    <a:pt x="166" y="718"/>
                  </a:lnTo>
                  <a:lnTo>
                    <a:pt x="166" y="718"/>
                  </a:lnTo>
                  <a:lnTo>
                    <a:pt x="168" y="720"/>
                  </a:lnTo>
                  <a:lnTo>
                    <a:pt x="168" y="720"/>
                  </a:lnTo>
                  <a:lnTo>
                    <a:pt x="168" y="720"/>
                  </a:lnTo>
                  <a:lnTo>
                    <a:pt x="166" y="722"/>
                  </a:lnTo>
                  <a:lnTo>
                    <a:pt x="166" y="722"/>
                  </a:lnTo>
                  <a:lnTo>
                    <a:pt x="168" y="724"/>
                  </a:lnTo>
                  <a:lnTo>
                    <a:pt x="168" y="725"/>
                  </a:lnTo>
                  <a:lnTo>
                    <a:pt x="168" y="725"/>
                  </a:lnTo>
                  <a:lnTo>
                    <a:pt x="168" y="725"/>
                  </a:lnTo>
                  <a:lnTo>
                    <a:pt x="168" y="727"/>
                  </a:lnTo>
                  <a:lnTo>
                    <a:pt x="168" y="727"/>
                  </a:lnTo>
                  <a:lnTo>
                    <a:pt x="168" y="727"/>
                  </a:lnTo>
                  <a:lnTo>
                    <a:pt x="166" y="727"/>
                  </a:lnTo>
                  <a:lnTo>
                    <a:pt x="166" y="725"/>
                  </a:lnTo>
                  <a:lnTo>
                    <a:pt x="166" y="725"/>
                  </a:lnTo>
                  <a:lnTo>
                    <a:pt x="166" y="725"/>
                  </a:lnTo>
                  <a:lnTo>
                    <a:pt x="166" y="724"/>
                  </a:lnTo>
                  <a:lnTo>
                    <a:pt x="164" y="725"/>
                  </a:lnTo>
                  <a:lnTo>
                    <a:pt x="164" y="725"/>
                  </a:lnTo>
                  <a:lnTo>
                    <a:pt x="164" y="724"/>
                  </a:lnTo>
                  <a:lnTo>
                    <a:pt x="164" y="724"/>
                  </a:lnTo>
                  <a:lnTo>
                    <a:pt x="162" y="722"/>
                  </a:lnTo>
                  <a:lnTo>
                    <a:pt x="162" y="722"/>
                  </a:lnTo>
                  <a:lnTo>
                    <a:pt x="160" y="722"/>
                  </a:lnTo>
                  <a:lnTo>
                    <a:pt x="160" y="720"/>
                  </a:lnTo>
                  <a:lnTo>
                    <a:pt x="160" y="720"/>
                  </a:lnTo>
                  <a:lnTo>
                    <a:pt x="160" y="720"/>
                  </a:lnTo>
                  <a:lnTo>
                    <a:pt x="160" y="720"/>
                  </a:lnTo>
                  <a:lnTo>
                    <a:pt x="159" y="720"/>
                  </a:lnTo>
                  <a:lnTo>
                    <a:pt x="159" y="720"/>
                  </a:lnTo>
                  <a:lnTo>
                    <a:pt x="159" y="718"/>
                  </a:lnTo>
                  <a:lnTo>
                    <a:pt x="159" y="716"/>
                  </a:lnTo>
                  <a:lnTo>
                    <a:pt x="157" y="718"/>
                  </a:lnTo>
                  <a:lnTo>
                    <a:pt x="157" y="718"/>
                  </a:lnTo>
                  <a:lnTo>
                    <a:pt x="157" y="718"/>
                  </a:lnTo>
                  <a:lnTo>
                    <a:pt x="155" y="716"/>
                  </a:lnTo>
                  <a:lnTo>
                    <a:pt x="157" y="716"/>
                  </a:lnTo>
                  <a:lnTo>
                    <a:pt x="157" y="714"/>
                  </a:lnTo>
                  <a:lnTo>
                    <a:pt x="157" y="714"/>
                  </a:lnTo>
                  <a:lnTo>
                    <a:pt x="157" y="714"/>
                  </a:lnTo>
                  <a:lnTo>
                    <a:pt x="157" y="712"/>
                  </a:lnTo>
                  <a:lnTo>
                    <a:pt x="157" y="712"/>
                  </a:lnTo>
                  <a:lnTo>
                    <a:pt x="157" y="714"/>
                  </a:lnTo>
                  <a:lnTo>
                    <a:pt x="155" y="714"/>
                  </a:lnTo>
                  <a:lnTo>
                    <a:pt x="155" y="712"/>
                  </a:lnTo>
                  <a:lnTo>
                    <a:pt x="155" y="712"/>
                  </a:lnTo>
                  <a:lnTo>
                    <a:pt x="155" y="714"/>
                  </a:lnTo>
                  <a:lnTo>
                    <a:pt x="155" y="714"/>
                  </a:lnTo>
                  <a:lnTo>
                    <a:pt x="155" y="714"/>
                  </a:lnTo>
                  <a:lnTo>
                    <a:pt x="153" y="712"/>
                  </a:lnTo>
                  <a:lnTo>
                    <a:pt x="153" y="712"/>
                  </a:lnTo>
                  <a:lnTo>
                    <a:pt x="153" y="712"/>
                  </a:lnTo>
                  <a:lnTo>
                    <a:pt x="153" y="712"/>
                  </a:lnTo>
                  <a:lnTo>
                    <a:pt x="153" y="714"/>
                  </a:lnTo>
                  <a:lnTo>
                    <a:pt x="153" y="714"/>
                  </a:lnTo>
                  <a:lnTo>
                    <a:pt x="155" y="716"/>
                  </a:lnTo>
                  <a:lnTo>
                    <a:pt x="155" y="716"/>
                  </a:lnTo>
                  <a:lnTo>
                    <a:pt x="155" y="716"/>
                  </a:lnTo>
                  <a:lnTo>
                    <a:pt x="153" y="718"/>
                  </a:lnTo>
                  <a:lnTo>
                    <a:pt x="153" y="720"/>
                  </a:lnTo>
                  <a:lnTo>
                    <a:pt x="155" y="720"/>
                  </a:lnTo>
                  <a:lnTo>
                    <a:pt x="155" y="720"/>
                  </a:lnTo>
                  <a:lnTo>
                    <a:pt x="155" y="722"/>
                  </a:lnTo>
                  <a:lnTo>
                    <a:pt x="155" y="724"/>
                  </a:lnTo>
                  <a:lnTo>
                    <a:pt x="155" y="724"/>
                  </a:lnTo>
                  <a:lnTo>
                    <a:pt x="157" y="725"/>
                  </a:lnTo>
                  <a:lnTo>
                    <a:pt x="157" y="725"/>
                  </a:lnTo>
                  <a:lnTo>
                    <a:pt x="157" y="724"/>
                  </a:lnTo>
                  <a:lnTo>
                    <a:pt x="159" y="724"/>
                  </a:lnTo>
                  <a:lnTo>
                    <a:pt x="159" y="724"/>
                  </a:lnTo>
                  <a:lnTo>
                    <a:pt x="159" y="724"/>
                  </a:lnTo>
                  <a:lnTo>
                    <a:pt x="159" y="725"/>
                  </a:lnTo>
                  <a:lnTo>
                    <a:pt x="159" y="725"/>
                  </a:lnTo>
                  <a:lnTo>
                    <a:pt x="160" y="727"/>
                  </a:lnTo>
                  <a:lnTo>
                    <a:pt x="160" y="727"/>
                  </a:lnTo>
                  <a:lnTo>
                    <a:pt x="159" y="737"/>
                  </a:lnTo>
                  <a:lnTo>
                    <a:pt x="159" y="737"/>
                  </a:lnTo>
                  <a:lnTo>
                    <a:pt x="157" y="739"/>
                  </a:lnTo>
                  <a:lnTo>
                    <a:pt x="155" y="739"/>
                  </a:lnTo>
                  <a:lnTo>
                    <a:pt x="155" y="739"/>
                  </a:lnTo>
                  <a:lnTo>
                    <a:pt x="153" y="741"/>
                  </a:lnTo>
                  <a:lnTo>
                    <a:pt x="155" y="741"/>
                  </a:lnTo>
                  <a:lnTo>
                    <a:pt x="155" y="741"/>
                  </a:lnTo>
                  <a:lnTo>
                    <a:pt x="157" y="743"/>
                  </a:lnTo>
                  <a:lnTo>
                    <a:pt x="155" y="743"/>
                  </a:lnTo>
                  <a:lnTo>
                    <a:pt x="153" y="744"/>
                  </a:lnTo>
                  <a:lnTo>
                    <a:pt x="151" y="744"/>
                  </a:lnTo>
                  <a:lnTo>
                    <a:pt x="151" y="744"/>
                  </a:lnTo>
                  <a:lnTo>
                    <a:pt x="151" y="746"/>
                  </a:lnTo>
                  <a:lnTo>
                    <a:pt x="151" y="746"/>
                  </a:lnTo>
                  <a:lnTo>
                    <a:pt x="149" y="746"/>
                  </a:lnTo>
                  <a:lnTo>
                    <a:pt x="149" y="748"/>
                  </a:lnTo>
                  <a:lnTo>
                    <a:pt x="147" y="750"/>
                  </a:lnTo>
                  <a:lnTo>
                    <a:pt x="145" y="750"/>
                  </a:lnTo>
                  <a:lnTo>
                    <a:pt x="145" y="750"/>
                  </a:lnTo>
                  <a:lnTo>
                    <a:pt x="145" y="746"/>
                  </a:lnTo>
                  <a:lnTo>
                    <a:pt x="145" y="744"/>
                  </a:lnTo>
                  <a:lnTo>
                    <a:pt x="145" y="744"/>
                  </a:lnTo>
                  <a:lnTo>
                    <a:pt x="145" y="744"/>
                  </a:lnTo>
                  <a:lnTo>
                    <a:pt x="145" y="743"/>
                  </a:lnTo>
                  <a:lnTo>
                    <a:pt x="145" y="744"/>
                  </a:lnTo>
                  <a:lnTo>
                    <a:pt x="143" y="744"/>
                  </a:lnTo>
                  <a:lnTo>
                    <a:pt x="143" y="744"/>
                  </a:lnTo>
                  <a:lnTo>
                    <a:pt x="143" y="746"/>
                  </a:lnTo>
                  <a:lnTo>
                    <a:pt x="143" y="746"/>
                  </a:lnTo>
                  <a:lnTo>
                    <a:pt x="143" y="746"/>
                  </a:lnTo>
                  <a:lnTo>
                    <a:pt x="143" y="748"/>
                  </a:lnTo>
                  <a:lnTo>
                    <a:pt x="143" y="748"/>
                  </a:lnTo>
                  <a:lnTo>
                    <a:pt x="142" y="748"/>
                  </a:lnTo>
                  <a:lnTo>
                    <a:pt x="142" y="748"/>
                  </a:lnTo>
                  <a:lnTo>
                    <a:pt x="142" y="750"/>
                  </a:lnTo>
                  <a:lnTo>
                    <a:pt x="142" y="750"/>
                  </a:lnTo>
                  <a:lnTo>
                    <a:pt x="140" y="748"/>
                  </a:lnTo>
                  <a:lnTo>
                    <a:pt x="140" y="748"/>
                  </a:lnTo>
                  <a:lnTo>
                    <a:pt x="138" y="748"/>
                  </a:lnTo>
                  <a:lnTo>
                    <a:pt x="138" y="750"/>
                  </a:lnTo>
                  <a:lnTo>
                    <a:pt x="136" y="750"/>
                  </a:lnTo>
                  <a:lnTo>
                    <a:pt x="136" y="752"/>
                  </a:lnTo>
                  <a:lnTo>
                    <a:pt x="136" y="752"/>
                  </a:lnTo>
                  <a:lnTo>
                    <a:pt x="136" y="754"/>
                  </a:lnTo>
                  <a:lnTo>
                    <a:pt x="138" y="754"/>
                  </a:lnTo>
                  <a:lnTo>
                    <a:pt x="138" y="752"/>
                  </a:lnTo>
                  <a:lnTo>
                    <a:pt x="138" y="752"/>
                  </a:lnTo>
                  <a:lnTo>
                    <a:pt x="140" y="752"/>
                  </a:lnTo>
                  <a:lnTo>
                    <a:pt x="140" y="754"/>
                  </a:lnTo>
                  <a:lnTo>
                    <a:pt x="138" y="754"/>
                  </a:lnTo>
                  <a:lnTo>
                    <a:pt x="140" y="756"/>
                  </a:lnTo>
                  <a:lnTo>
                    <a:pt x="138" y="756"/>
                  </a:lnTo>
                  <a:lnTo>
                    <a:pt x="136" y="756"/>
                  </a:lnTo>
                  <a:lnTo>
                    <a:pt x="136" y="758"/>
                  </a:lnTo>
                  <a:lnTo>
                    <a:pt x="136" y="758"/>
                  </a:lnTo>
                  <a:lnTo>
                    <a:pt x="134" y="758"/>
                  </a:lnTo>
                  <a:lnTo>
                    <a:pt x="134" y="758"/>
                  </a:lnTo>
                  <a:lnTo>
                    <a:pt x="134" y="758"/>
                  </a:lnTo>
                  <a:lnTo>
                    <a:pt x="134" y="758"/>
                  </a:lnTo>
                  <a:lnTo>
                    <a:pt x="134" y="758"/>
                  </a:lnTo>
                  <a:lnTo>
                    <a:pt x="134" y="760"/>
                  </a:lnTo>
                  <a:lnTo>
                    <a:pt x="134" y="761"/>
                  </a:lnTo>
                  <a:lnTo>
                    <a:pt x="134" y="761"/>
                  </a:lnTo>
                  <a:lnTo>
                    <a:pt x="132" y="761"/>
                  </a:lnTo>
                  <a:lnTo>
                    <a:pt x="132" y="763"/>
                  </a:lnTo>
                  <a:lnTo>
                    <a:pt x="130" y="761"/>
                  </a:lnTo>
                  <a:lnTo>
                    <a:pt x="128" y="761"/>
                  </a:lnTo>
                  <a:lnTo>
                    <a:pt x="126" y="763"/>
                  </a:lnTo>
                  <a:lnTo>
                    <a:pt x="126" y="763"/>
                  </a:lnTo>
                  <a:lnTo>
                    <a:pt x="125" y="763"/>
                  </a:lnTo>
                  <a:lnTo>
                    <a:pt x="125" y="763"/>
                  </a:lnTo>
                  <a:lnTo>
                    <a:pt x="125" y="765"/>
                  </a:lnTo>
                  <a:lnTo>
                    <a:pt x="125" y="767"/>
                  </a:lnTo>
                  <a:lnTo>
                    <a:pt x="125" y="767"/>
                  </a:lnTo>
                  <a:lnTo>
                    <a:pt x="126" y="769"/>
                  </a:lnTo>
                  <a:lnTo>
                    <a:pt x="126" y="769"/>
                  </a:lnTo>
                  <a:lnTo>
                    <a:pt x="126" y="771"/>
                  </a:lnTo>
                  <a:lnTo>
                    <a:pt x="126" y="771"/>
                  </a:lnTo>
                  <a:lnTo>
                    <a:pt x="126" y="771"/>
                  </a:lnTo>
                  <a:lnTo>
                    <a:pt x="125" y="771"/>
                  </a:lnTo>
                  <a:lnTo>
                    <a:pt x="125" y="773"/>
                  </a:lnTo>
                  <a:lnTo>
                    <a:pt x="125" y="773"/>
                  </a:lnTo>
                  <a:lnTo>
                    <a:pt x="125" y="773"/>
                  </a:lnTo>
                  <a:lnTo>
                    <a:pt x="123" y="773"/>
                  </a:lnTo>
                  <a:lnTo>
                    <a:pt x="121" y="773"/>
                  </a:lnTo>
                  <a:lnTo>
                    <a:pt x="121" y="771"/>
                  </a:lnTo>
                  <a:lnTo>
                    <a:pt x="123" y="771"/>
                  </a:lnTo>
                  <a:lnTo>
                    <a:pt x="123" y="769"/>
                  </a:lnTo>
                  <a:lnTo>
                    <a:pt x="123" y="767"/>
                  </a:lnTo>
                  <a:lnTo>
                    <a:pt x="121" y="769"/>
                  </a:lnTo>
                  <a:lnTo>
                    <a:pt x="119" y="773"/>
                  </a:lnTo>
                  <a:lnTo>
                    <a:pt x="119" y="775"/>
                  </a:lnTo>
                  <a:lnTo>
                    <a:pt x="115" y="777"/>
                  </a:lnTo>
                  <a:lnTo>
                    <a:pt x="113" y="777"/>
                  </a:lnTo>
                  <a:lnTo>
                    <a:pt x="115" y="778"/>
                  </a:lnTo>
                  <a:lnTo>
                    <a:pt x="113" y="778"/>
                  </a:lnTo>
                  <a:lnTo>
                    <a:pt x="111" y="782"/>
                  </a:lnTo>
                  <a:lnTo>
                    <a:pt x="111" y="784"/>
                  </a:lnTo>
                  <a:lnTo>
                    <a:pt x="111" y="784"/>
                  </a:lnTo>
                  <a:lnTo>
                    <a:pt x="111" y="786"/>
                  </a:lnTo>
                  <a:lnTo>
                    <a:pt x="109" y="786"/>
                  </a:lnTo>
                  <a:lnTo>
                    <a:pt x="107" y="790"/>
                  </a:lnTo>
                  <a:lnTo>
                    <a:pt x="106" y="792"/>
                  </a:lnTo>
                  <a:lnTo>
                    <a:pt x="106" y="792"/>
                  </a:lnTo>
                  <a:lnTo>
                    <a:pt x="100" y="796"/>
                  </a:lnTo>
                  <a:lnTo>
                    <a:pt x="100" y="797"/>
                  </a:lnTo>
                  <a:lnTo>
                    <a:pt x="100" y="797"/>
                  </a:lnTo>
                  <a:lnTo>
                    <a:pt x="98" y="797"/>
                  </a:lnTo>
                  <a:lnTo>
                    <a:pt x="98" y="797"/>
                  </a:lnTo>
                  <a:lnTo>
                    <a:pt x="98" y="797"/>
                  </a:lnTo>
                  <a:lnTo>
                    <a:pt x="98" y="799"/>
                  </a:lnTo>
                  <a:lnTo>
                    <a:pt x="98" y="799"/>
                  </a:lnTo>
                  <a:lnTo>
                    <a:pt x="96" y="799"/>
                  </a:lnTo>
                  <a:lnTo>
                    <a:pt x="96" y="799"/>
                  </a:lnTo>
                  <a:lnTo>
                    <a:pt x="94" y="799"/>
                  </a:lnTo>
                  <a:lnTo>
                    <a:pt x="94" y="799"/>
                  </a:lnTo>
                  <a:lnTo>
                    <a:pt x="92" y="801"/>
                  </a:lnTo>
                  <a:lnTo>
                    <a:pt x="92" y="801"/>
                  </a:lnTo>
                  <a:lnTo>
                    <a:pt x="92" y="803"/>
                  </a:lnTo>
                  <a:lnTo>
                    <a:pt x="92" y="803"/>
                  </a:lnTo>
                  <a:lnTo>
                    <a:pt x="92" y="805"/>
                  </a:lnTo>
                  <a:lnTo>
                    <a:pt x="92" y="805"/>
                  </a:lnTo>
                  <a:lnTo>
                    <a:pt x="92" y="805"/>
                  </a:lnTo>
                  <a:lnTo>
                    <a:pt x="92" y="805"/>
                  </a:lnTo>
                  <a:lnTo>
                    <a:pt x="90" y="807"/>
                  </a:lnTo>
                  <a:lnTo>
                    <a:pt x="89" y="809"/>
                  </a:lnTo>
                  <a:lnTo>
                    <a:pt x="85" y="813"/>
                  </a:lnTo>
                  <a:lnTo>
                    <a:pt x="83" y="816"/>
                  </a:lnTo>
                  <a:lnTo>
                    <a:pt x="81" y="816"/>
                  </a:lnTo>
                  <a:lnTo>
                    <a:pt x="79" y="818"/>
                  </a:lnTo>
                  <a:lnTo>
                    <a:pt x="79" y="818"/>
                  </a:lnTo>
                  <a:lnTo>
                    <a:pt x="79" y="820"/>
                  </a:lnTo>
                  <a:lnTo>
                    <a:pt x="79" y="820"/>
                  </a:lnTo>
                  <a:lnTo>
                    <a:pt x="79" y="822"/>
                  </a:lnTo>
                  <a:lnTo>
                    <a:pt x="79" y="822"/>
                  </a:lnTo>
                  <a:lnTo>
                    <a:pt x="73" y="824"/>
                  </a:lnTo>
                  <a:lnTo>
                    <a:pt x="73" y="826"/>
                  </a:lnTo>
                  <a:lnTo>
                    <a:pt x="72" y="828"/>
                  </a:lnTo>
                  <a:lnTo>
                    <a:pt x="72" y="828"/>
                  </a:lnTo>
                  <a:lnTo>
                    <a:pt x="70" y="830"/>
                  </a:lnTo>
                  <a:lnTo>
                    <a:pt x="70" y="828"/>
                  </a:lnTo>
                  <a:lnTo>
                    <a:pt x="70" y="828"/>
                  </a:lnTo>
                  <a:lnTo>
                    <a:pt x="70" y="828"/>
                  </a:lnTo>
                  <a:lnTo>
                    <a:pt x="70" y="826"/>
                  </a:lnTo>
                  <a:lnTo>
                    <a:pt x="68" y="828"/>
                  </a:lnTo>
                  <a:lnTo>
                    <a:pt x="66" y="828"/>
                  </a:lnTo>
                  <a:lnTo>
                    <a:pt x="64" y="828"/>
                  </a:lnTo>
                  <a:lnTo>
                    <a:pt x="62" y="828"/>
                  </a:lnTo>
                  <a:lnTo>
                    <a:pt x="60" y="832"/>
                  </a:lnTo>
                  <a:lnTo>
                    <a:pt x="60" y="832"/>
                  </a:lnTo>
                  <a:lnTo>
                    <a:pt x="58" y="832"/>
                  </a:lnTo>
                  <a:lnTo>
                    <a:pt x="56" y="833"/>
                  </a:lnTo>
                  <a:lnTo>
                    <a:pt x="54" y="833"/>
                  </a:lnTo>
                  <a:lnTo>
                    <a:pt x="56" y="835"/>
                  </a:lnTo>
                  <a:lnTo>
                    <a:pt x="56" y="835"/>
                  </a:lnTo>
                  <a:lnTo>
                    <a:pt x="54" y="835"/>
                  </a:lnTo>
                  <a:lnTo>
                    <a:pt x="54" y="837"/>
                  </a:lnTo>
                  <a:lnTo>
                    <a:pt x="54" y="837"/>
                  </a:lnTo>
                  <a:lnTo>
                    <a:pt x="54" y="839"/>
                  </a:lnTo>
                  <a:lnTo>
                    <a:pt x="54" y="839"/>
                  </a:lnTo>
                  <a:lnTo>
                    <a:pt x="53" y="839"/>
                  </a:lnTo>
                  <a:lnTo>
                    <a:pt x="53" y="841"/>
                  </a:lnTo>
                  <a:lnTo>
                    <a:pt x="51" y="841"/>
                  </a:lnTo>
                  <a:lnTo>
                    <a:pt x="51" y="841"/>
                  </a:lnTo>
                  <a:lnTo>
                    <a:pt x="51" y="839"/>
                  </a:lnTo>
                  <a:lnTo>
                    <a:pt x="51" y="839"/>
                  </a:lnTo>
                  <a:lnTo>
                    <a:pt x="49" y="839"/>
                  </a:lnTo>
                  <a:lnTo>
                    <a:pt x="49" y="839"/>
                  </a:lnTo>
                  <a:lnTo>
                    <a:pt x="47" y="841"/>
                  </a:lnTo>
                  <a:lnTo>
                    <a:pt x="47" y="841"/>
                  </a:lnTo>
                  <a:lnTo>
                    <a:pt x="45" y="841"/>
                  </a:lnTo>
                  <a:lnTo>
                    <a:pt x="45" y="843"/>
                  </a:lnTo>
                  <a:lnTo>
                    <a:pt x="45" y="845"/>
                  </a:lnTo>
                  <a:lnTo>
                    <a:pt x="39" y="850"/>
                  </a:lnTo>
                  <a:lnTo>
                    <a:pt x="37" y="852"/>
                  </a:lnTo>
                  <a:lnTo>
                    <a:pt x="32" y="858"/>
                  </a:lnTo>
                  <a:lnTo>
                    <a:pt x="32" y="860"/>
                  </a:lnTo>
                  <a:lnTo>
                    <a:pt x="30" y="862"/>
                  </a:lnTo>
                  <a:lnTo>
                    <a:pt x="28" y="862"/>
                  </a:lnTo>
                  <a:lnTo>
                    <a:pt x="26" y="864"/>
                  </a:lnTo>
                  <a:lnTo>
                    <a:pt x="24" y="866"/>
                  </a:lnTo>
                  <a:lnTo>
                    <a:pt x="26" y="866"/>
                  </a:lnTo>
                  <a:lnTo>
                    <a:pt x="26" y="866"/>
                  </a:lnTo>
                  <a:lnTo>
                    <a:pt x="24" y="867"/>
                  </a:lnTo>
                  <a:lnTo>
                    <a:pt x="22" y="867"/>
                  </a:lnTo>
                  <a:lnTo>
                    <a:pt x="22" y="867"/>
                  </a:lnTo>
                  <a:lnTo>
                    <a:pt x="22" y="869"/>
                  </a:lnTo>
                  <a:lnTo>
                    <a:pt x="22" y="871"/>
                  </a:lnTo>
                  <a:lnTo>
                    <a:pt x="20" y="871"/>
                  </a:lnTo>
                  <a:lnTo>
                    <a:pt x="20" y="871"/>
                  </a:lnTo>
                  <a:lnTo>
                    <a:pt x="20" y="873"/>
                  </a:lnTo>
                  <a:lnTo>
                    <a:pt x="20" y="873"/>
                  </a:lnTo>
                  <a:lnTo>
                    <a:pt x="19" y="875"/>
                  </a:lnTo>
                  <a:lnTo>
                    <a:pt x="19" y="877"/>
                  </a:lnTo>
                  <a:lnTo>
                    <a:pt x="19" y="877"/>
                  </a:lnTo>
                  <a:lnTo>
                    <a:pt x="17" y="879"/>
                  </a:lnTo>
                  <a:lnTo>
                    <a:pt x="17" y="879"/>
                  </a:lnTo>
                  <a:lnTo>
                    <a:pt x="17" y="879"/>
                  </a:lnTo>
                  <a:lnTo>
                    <a:pt x="17" y="879"/>
                  </a:lnTo>
                  <a:lnTo>
                    <a:pt x="17" y="881"/>
                  </a:lnTo>
                  <a:lnTo>
                    <a:pt x="17" y="883"/>
                  </a:lnTo>
                  <a:lnTo>
                    <a:pt x="17" y="883"/>
                  </a:lnTo>
                  <a:lnTo>
                    <a:pt x="17" y="883"/>
                  </a:lnTo>
                  <a:lnTo>
                    <a:pt x="17" y="883"/>
                  </a:lnTo>
                  <a:lnTo>
                    <a:pt x="17" y="885"/>
                  </a:lnTo>
                  <a:lnTo>
                    <a:pt x="17" y="885"/>
                  </a:lnTo>
                  <a:lnTo>
                    <a:pt x="15" y="886"/>
                  </a:lnTo>
                  <a:lnTo>
                    <a:pt x="15" y="888"/>
                  </a:lnTo>
                  <a:lnTo>
                    <a:pt x="15" y="890"/>
                  </a:lnTo>
                  <a:lnTo>
                    <a:pt x="15" y="890"/>
                  </a:lnTo>
                  <a:lnTo>
                    <a:pt x="17" y="888"/>
                  </a:lnTo>
                  <a:lnTo>
                    <a:pt x="19" y="886"/>
                  </a:lnTo>
                  <a:lnTo>
                    <a:pt x="20" y="885"/>
                  </a:lnTo>
                  <a:lnTo>
                    <a:pt x="20" y="885"/>
                  </a:lnTo>
                  <a:lnTo>
                    <a:pt x="22" y="885"/>
                  </a:lnTo>
                  <a:lnTo>
                    <a:pt x="22" y="883"/>
                  </a:lnTo>
                  <a:lnTo>
                    <a:pt x="24" y="883"/>
                  </a:lnTo>
                  <a:lnTo>
                    <a:pt x="24" y="883"/>
                  </a:lnTo>
                  <a:lnTo>
                    <a:pt x="26" y="881"/>
                  </a:lnTo>
                  <a:lnTo>
                    <a:pt x="28" y="879"/>
                  </a:lnTo>
                  <a:lnTo>
                    <a:pt x="34" y="877"/>
                  </a:lnTo>
                  <a:lnTo>
                    <a:pt x="36" y="877"/>
                  </a:lnTo>
                  <a:lnTo>
                    <a:pt x="36" y="879"/>
                  </a:lnTo>
                  <a:lnTo>
                    <a:pt x="36" y="879"/>
                  </a:lnTo>
                  <a:lnTo>
                    <a:pt x="36" y="879"/>
                  </a:lnTo>
                  <a:lnTo>
                    <a:pt x="37" y="879"/>
                  </a:lnTo>
                  <a:lnTo>
                    <a:pt x="37" y="877"/>
                  </a:lnTo>
                  <a:lnTo>
                    <a:pt x="37" y="875"/>
                  </a:lnTo>
                  <a:lnTo>
                    <a:pt x="39" y="873"/>
                  </a:lnTo>
                  <a:lnTo>
                    <a:pt x="39" y="871"/>
                  </a:lnTo>
                  <a:lnTo>
                    <a:pt x="39" y="869"/>
                  </a:lnTo>
                  <a:lnTo>
                    <a:pt x="41" y="867"/>
                  </a:lnTo>
                  <a:lnTo>
                    <a:pt x="41" y="867"/>
                  </a:lnTo>
                  <a:lnTo>
                    <a:pt x="45" y="867"/>
                  </a:lnTo>
                  <a:lnTo>
                    <a:pt x="47" y="867"/>
                  </a:lnTo>
                  <a:lnTo>
                    <a:pt x="49" y="867"/>
                  </a:lnTo>
                  <a:lnTo>
                    <a:pt x="49" y="866"/>
                  </a:lnTo>
                  <a:lnTo>
                    <a:pt x="51" y="866"/>
                  </a:lnTo>
                  <a:lnTo>
                    <a:pt x="51" y="866"/>
                  </a:lnTo>
                  <a:lnTo>
                    <a:pt x="53" y="866"/>
                  </a:lnTo>
                  <a:lnTo>
                    <a:pt x="54" y="866"/>
                  </a:lnTo>
                  <a:lnTo>
                    <a:pt x="58" y="860"/>
                  </a:lnTo>
                  <a:lnTo>
                    <a:pt x="64" y="856"/>
                  </a:lnTo>
                  <a:lnTo>
                    <a:pt x="70" y="852"/>
                  </a:lnTo>
                  <a:lnTo>
                    <a:pt x="72" y="852"/>
                  </a:lnTo>
                  <a:lnTo>
                    <a:pt x="73" y="849"/>
                  </a:lnTo>
                  <a:lnTo>
                    <a:pt x="75" y="845"/>
                  </a:lnTo>
                  <a:lnTo>
                    <a:pt x="75" y="843"/>
                  </a:lnTo>
                  <a:lnTo>
                    <a:pt x="75" y="843"/>
                  </a:lnTo>
                  <a:lnTo>
                    <a:pt x="75" y="841"/>
                  </a:lnTo>
                  <a:lnTo>
                    <a:pt x="77" y="841"/>
                  </a:lnTo>
                  <a:lnTo>
                    <a:pt x="77" y="841"/>
                  </a:lnTo>
                  <a:lnTo>
                    <a:pt x="77" y="841"/>
                  </a:lnTo>
                  <a:lnTo>
                    <a:pt x="77" y="841"/>
                  </a:lnTo>
                  <a:lnTo>
                    <a:pt x="77" y="841"/>
                  </a:lnTo>
                  <a:lnTo>
                    <a:pt x="77" y="839"/>
                  </a:lnTo>
                  <a:lnTo>
                    <a:pt x="79" y="837"/>
                  </a:lnTo>
                  <a:lnTo>
                    <a:pt x="79" y="835"/>
                  </a:lnTo>
                  <a:lnTo>
                    <a:pt x="79" y="835"/>
                  </a:lnTo>
                  <a:lnTo>
                    <a:pt x="81" y="835"/>
                  </a:lnTo>
                  <a:lnTo>
                    <a:pt x="81" y="835"/>
                  </a:lnTo>
                  <a:lnTo>
                    <a:pt x="83" y="833"/>
                  </a:lnTo>
                  <a:lnTo>
                    <a:pt x="87" y="833"/>
                  </a:lnTo>
                  <a:lnTo>
                    <a:pt x="87" y="833"/>
                  </a:lnTo>
                  <a:lnTo>
                    <a:pt x="89" y="833"/>
                  </a:lnTo>
                  <a:lnTo>
                    <a:pt x="90" y="832"/>
                  </a:lnTo>
                  <a:lnTo>
                    <a:pt x="92" y="832"/>
                  </a:lnTo>
                  <a:lnTo>
                    <a:pt x="94" y="832"/>
                  </a:lnTo>
                  <a:lnTo>
                    <a:pt x="94" y="832"/>
                  </a:lnTo>
                  <a:lnTo>
                    <a:pt x="96" y="830"/>
                  </a:lnTo>
                  <a:lnTo>
                    <a:pt x="98" y="826"/>
                  </a:lnTo>
                  <a:lnTo>
                    <a:pt x="100" y="826"/>
                  </a:lnTo>
                  <a:lnTo>
                    <a:pt x="100" y="826"/>
                  </a:lnTo>
                  <a:lnTo>
                    <a:pt x="104" y="824"/>
                  </a:lnTo>
                  <a:lnTo>
                    <a:pt x="104" y="824"/>
                  </a:lnTo>
                  <a:lnTo>
                    <a:pt x="106" y="820"/>
                  </a:lnTo>
                  <a:lnTo>
                    <a:pt x="107" y="818"/>
                  </a:lnTo>
                  <a:lnTo>
                    <a:pt x="107" y="818"/>
                  </a:lnTo>
                  <a:lnTo>
                    <a:pt x="107" y="816"/>
                  </a:lnTo>
                  <a:lnTo>
                    <a:pt x="109" y="814"/>
                  </a:lnTo>
                  <a:lnTo>
                    <a:pt x="115" y="805"/>
                  </a:lnTo>
                  <a:lnTo>
                    <a:pt x="115" y="805"/>
                  </a:lnTo>
                  <a:lnTo>
                    <a:pt x="117" y="805"/>
                  </a:lnTo>
                  <a:lnTo>
                    <a:pt x="117" y="805"/>
                  </a:lnTo>
                  <a:lnTo>
                    <a:pt x="117" y="805"/>
                  </a:lnTo>
                  <a:lnTo>
                    <a:pt x="117" y="803"/>
                  </a:lnTo>
                  <a:lnTo>
                    <a:pt x="119" y="803"/>
                  </a:lnTo>
                  <a:lnTo>
                    <a:pt x="119" y="801"/>
                  </a:lnTo>
                  <a:lnTo>
                    <a:pt x="119" y="801"/>
                  </a:lnTo>
                  <a:lnTo>
                    <a:pt x="119" y="799"/>
                  </a:lnTo>
                  <a:lnTo>
                    <a:pt x="121" y="799"/>
                  </a:lnTo>
                  <a:lnTo>
                    <a:pt x="121" y="797"/>
                  </a:lnTo>
                  <a:lnTo>
                    <a:pt x="119" y="797"/>
                  </a:lnTo>
                  <a:lnTo>
                    <a:pt x="119" y="797"/>
                  </a:lnTo>
                  <a:lnTo>
                    <a:pt x="119" y="797"/>
                  </a:lnTo>
                  <a:lnTo>
                    <a:pt x="119" y="796"/>
                  </a:lnTo>
                  <a:lnTo>
                    <a:pt x="117" y="796"/>
                  </a:lnTo>
                  <a:lnTo>
                    <a:pt x="117" y="796"/>
                  </a:lnTo>
                  <a:lnTo>
                    <a:pt x="117" y="794"/>
                  </a:lnTo>
                  <a:lnTo>
                    <a:pt x="117" y="794"/>
                  </a:lnTo>
                  <a:lnTo>
                    <a:pt x="117" y="792"/>
                  </a:lnTo>
                  <a:lnTo>
                    <a:pt x="117" y="792"/>
                  </a:lnTo>
                  <a:lnTo>
                    <a:pt x="119" y="792"/>
                  </a:lnTo>
                  <a:lnTo>
                    <a:pt x="119" y="792"/>
                  </a:lnTo>
                  <a:lnTo>
                    <a:pt x="119" y="794"/>
                  </a:lnTo>
                  <a:lnTo>
                    <a:pt x="119" y="794"/>
                  </a:lnTo>
                  <a:lnTo>
                    <a:pt x="121" y="796"/>
                  </a:lnTo>
                  <a:lnTo>
                    <a:pt x="121" y="796"/>
                  </a:lnTo>
                  <a:lnTo>
                    <a:pt x="123" y="796"/>
                  </a:lnTo>
                  <a:lnTo>
                    <a:pt x="123" y="792"/>
                  </a:lnTo>
                  <a:lnTo>
                    <a:pt x="123" y="790"/>
                  </a:lnTo>
                  <a:lnTo>
                    <a:pt x="121" y="786"/>
                  </a:lnTo>
                  <a:lnTo>
                    <a:pt x="121" y="784"/>
                  </a:lnTo>
                  <a:lnTo>
                    <a:pt x="121" y="782"/>
                  </a:lnTo>
                  <a:lnTo>
                    <a:pt x="123" y="780"/>
                  </a:lnTo>
                  <a:lnTo>
                    <a:pt x="123" y="780"/>
                  </a:lnTo>
                  <a:lnTo>
                    <a:pt x="125" y="780"/>
                  </a:lnTo>
                  <a:lnTo>
                    <a:pt x="126" y="778"/>
                  </a:lnTo>
                  <a:lnTo>
                    <a:pt x="128" y="778"/>
                  </a:lnTo>
                  <a:lnTo>
                    <a:pt x="130" y="778"/>
                  </a:lnTo>
                  <a:lnTo>
                    <a:pt x="134" y="778"/>
                  </a:lnTo>
                  <a:lnTo>
                    <a:pt x="136" y="778"/>
                  </a:lnTo>
                  <a:lnTo>
                    <a:pt x="136" y="777"/>
                  </a:lnTo>
                  <a:lnTo>
                    <a:pt x="136" y="777"/>
                  </a:lnTo>
                  <a:lnTo>
                    <a:pt x="138" y="777"/>
                  </a:lnTo>
                  <a:lnTo>
                    <a:pt x="140" y="777"/>
                  </a:lnTo>
                  <a:lnTo>
                    <a:pt x="140" y="777"/>
                  </a:lnTo>
                  <a:lnTo>
                    <a:pt x="142" y="777"/>
                  </a:lnTo>
                  <a:lnTo>
                    <a:pt x="142" y="777"/>
                  </a:lnTo>
                  <a:lnTo>
                    <a:pt x="143" y="777"/>
                  </a:lnTo>
                  <a:lnTo>
                    <a:pt x="143" y="775"/>
                  </a:lnTo>
                  <a:lnTo>
                    <a:pt x="145" y="775"/>
                  </a:lnTo>
                  <a:lnTo>
                    <a:pt x="147" y="775"/>
                  </a:lnTo>
                  <a:lnTo>
                    <a:pt x="151" y="773"/>
                  </a:lnTo>
                  <a:lnTo>
                    <a:pt x="153" y="771"/>
                  </a:lnTo>
                  <a:lnTo>
                    <a:pt x="153" y="765"/>
                  </a:lnTo>
                  <a:lnTo>
                    <a:pt x="155" y="761"/>
                  </a:lnTo>
                  <a:lnTo>
                    <a:pt x="157" y="760"/>
                  </a:lnTo>
                  <a:lnTo>
                    <a:pt x="160" y="754"/>
                  </a:lnTo>
                  <a:lnTo>
                    <a:pt x="162" y="754"/>
                  </a:lnTo>
                  <a:lnTo>
                    <a:pt x="164" y="752"/>
                  </a:lnTo>
                  <a:lnTo>
                    <a:pt x="166" y="752"/>
                  </a:lnTo>
                  <a:lnTo>
                    <a:pt x="168" y="752"/>
                  </a:lnTo>
                  <a:lnTo>
                    <a:pt x="168" y="750"/>
                  </a:lnTo>
                  <a:lnTo>
                    <a:pt x="170" y="750"/>
                  </a:lnTo>
                  <a:lnTo>
                    <a:pt x="170" y="752"/>
                  </a:lnTo>
                  <a:lnTo>
                    <a:pt x="172" y="752"/>
                  </a:lnTo>
                  <a:lnTo>
                    <a:pt x="174" y="752"/>
                  </a:lnTo>
                  <a:lnTo>
                    <a:pt x="176" y="752"/>
                  </a:lnTo>
                  <a:lnTo>
                    <a:pt x="176" y="750"/>
                  </a:lnTo>
                  <a:lnTo>
                    <a:pt x="178" y="748"/>
                  </a:lnTo>
                  <a:lnTo>
                    <a:pt x="179" y="746"/>
                  </a:lnTo>
                  <a:lnTo>
                    <a:pt x="181" y="746"/>
                  </a:lnTo>
                  <a:lnTo>
                    <a:pt x="181" y="744"/>
                  </a:lnTo>
                  <a:lnTo>
                    <a:pt x="183" y="744"/>
                  </a:lnTo>
                  <a:lnTo>
                    <a:pt x="185" y="743"/>
                  </a:lnTo>
                  <a:lnTo>
                    <a:pt x="185" y="743"/>
                  </a:lnTo>
                  <a:lnTo>
                    <a:pt x="185" y="741"/>
                  </a:lnTo>
                  <a:lnTo>
                    <a:pt x="185" y="741"/>
                  </a:lnTo>
                  <a:lnTo>
                    <a:pt x="183" y="73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06" name="Freeform 9"/>
            <p:cNvSpPr>
              <a:spLocks noEditPoints="1"/>
            </p:cNvSpPr>
            <p:nvPr/>
          </p:nvSpPr>
          <p:spPr bwMode="auto">
            <a:xfrm>
              <a:off x="5808663" y="639763"/>
              <a:ext cx="962025" cy="2143125"/>
            </a:xfrm>
            <a:custGeom>
              <a:avLst/>
              <a:gdLst>
                <a:gd name="T0" fmla="*/ 375 w 606"/>
                <a:gd name="T1" fmla="*/ 1178 h 1350"/>
                <a:gd name="T2" fmla="*/ 390 w 606"/>
                <a:gd name="T3" fmla="*/ 1286 h 1350"/>
                <a:gd name="T4" fmla="*/ 358 w 606"/>
                <a:gd name="T5" fmla="*/ 1201 h 1350"/>
                <a:gd name="T6" fmla="*/ 369 w 606"/>
                <a:gd name="T7" fmla="*/ 939 h 1350"/>
                <a:gd name="T8" fmla="*/ 392 w 606"/>
                <a:gd name="T9" fmla="*/ 1161 h 1350"/>
                <a:gd name="T10" fmla="*/ 411 w 606"/>
                <a:gd name="T11" fmla="*/ 1238 h 1350"/>
                <a:gd name="T12" fmla="*/ 413 w 606"/>
                <a:gd name="T13" fmla="*/ 1195 h 1350"/>
                <a:gd name="T14" fmla="*/ 428 w 606"/>
                <a:gd name="T15" fmla="*/ 1257 h 1350"/>
                <a:gd name="T16" fmla="*/ 382 w 606"/>
                <a:gd name="T17" fmla="*/ 1132 h 1350"/>
                <a:gd name="T18" fmla="*/ 91 w 606"/>
                <a:gd name="T19" fmla="*/ 644 h 1350"/>
                <a:gd name="T20" fmla="*/ 150 w 606"/>
                <a:gd name="T21" fmla="*/ 922 h 1350"/>
                <a:gd name="T22" fmla="*/ 415 w 606"/>
                <a:gd name="T23" fmla="*/ 1153 h 1350"/>
                <a:gd name="T24" fmla="*/ 422 w 606"/>
                <a:gd name="T25" fmla="*/ 1201 h 1350"/>
                <a:gd name="T26" fmla="*/ 403 w 606"/>
                <a:gd name="T27" fmla="*/ 1223 h 1350"/>
                <a:gd name="T28" fmla="*/ 403 w 606"/>
                <a:gd name="T29" fmla="*/ 1325 h 1350"/>
                <a:gd name="T30" fmla="*/ 407 w 606"/>
                <a:gd name="T31" fmla="*/ 1267 h 1350"/>
                <a:gd name="T32" fmla="*/ 534 w 606"/>
                <a:gd name="T33" fmla="*/ 521 h 1350"/>
                <a:gd name="T34" fmla="*/ 485 w 606"/>
                <a:gd name="T35" fmla="*/ 449 h 1350"/>
                <a:gd name="T36" fmla="*/ 452 w 606"/>
                <a:gd name="T37" fmla="*/ 384 h 1350"/>
                <a:gd name="T38" fmla="*/ 369 w 606"/>
                <a:gd name="T39" fmla="*/ 348 h 1350"/>
                <a:gd name="T40" fmla="*/ 399 w 606"/>
                <a:gd name="T41" fmla="*/ 237 h 1350"/>
                <a:gd name="T42" fmla="*/ 441 w 606"/>
                <a:gd name="T43" fmla="*/ 178 h 1350"/>
                <a:gd name="T44" fmla="*/ 418 w 606"/>
                <a:gd name="T45" fmla="*/ 74 h 1350"/>
                <a:gd name="T46" fmla="*/ 346 w 606"/>
                <a:gd name="T47" fmla="*/ 34 h 1350"/>
                <a:gd name="T48" fmla="*/ 314 w 606"/>
                <a:gd name="T49" fmla="*/ 100 h 1350"/>
                <a:gd name="T50" fmla="*/ 193 w 606"/>
                <a:gd name="T51" fmla="*/ 155 h 1350"/>
                <a:gd name="T52" fmla="*/ 161 w 606"/>
                <a:gd name="T53" fmla="*/ 286 h 1350"/>
                <a:gd name="T54" fmla="*/ 78 w 606"/>
                <a:gd name="T55" fmla="*/ 333 h 1350"/>
                <a:gd name="T56" fmla="*/ 64 w 606"/>
                <a:gd name="T57" fmla="*/ 472 h 1350"/>
                <a:gd name="T58" fmla="*/ 25 w 606"/>
                <a:gd name="T59" fmla="*/ 534 h 1350"/>
                <a:gd name="T60" fmla="*/ 42 w 606"/>
                <a:gd name="T61" fmla="*/ 595 h 1350"/>
                <a:gd name="T62" fmla="*/ 55 w 606"/>
                <a:gd name="T63" fmla="*/ 619 h 1350"/>
                <a:gd name="T64" fmla="*/ 91 w 606"/>
                <a:gd name="T65" fmla="*/ 633 h 1350"/>
                <a:gd name="T66" fmla="*/ 117 w 606"/>
                <a:gd name="T67" fmla="*/ 665 h 1350"/>
                <a:gd name="T68" fmla="*/ 119 w 606"/>
                <a:gd name="T69" fmla="*/ 708 h 1350"/>
                <a:gd name="T70" fmla="*/ 129 w 606"/>
                <a:gd name="T71" fmla="*/ 712 h 1350"/>
                <a:gd name="T72" fmla="*/ 161 w 606"/>
                <a:gd name="T73" fmla="*/ 793 h 1350"/>
                <a:gd name="T74" fmla="*/ 146 w 606"/>
                <a:gd name="T75" fmla="*/ 869 h 1350"/>
                <a:gd name="T76" fmla="*/ 172 w 606"/>
                <a:gd name="T77" fmla="*/ 886 h 1350"/>
                <a:gd name="T78" fmla="*/ 189 w 606"/>
                <a:gd name="T79" fmla="*/ 894 h 1350"/>
                <a:gd name="T80" fmla="*/ 204 w 606"/>
                <a:gd name="T81" fmla="*/ 903 h 1350"/>
                <a:gd name="T82" fmla="*/ 242 w 606"/>
                <a:gd name="T83" fmla="*/ 901 h 1350"/>
                <a:gd name="T84" fmla="*/ 310 w 606"/>
                <a:gd name="T85" fmla="*/ 862 h 1350"/>
                <a:gd name="T86" fmla="*/ 339 w 606"/>
                <a:gd name="T87" fmla="*/ 833 h 1350"/>
                <a:gd name="T88" fmla="*/ 367 w 606"/>
                <a:gd name="T89" fmla="*/ 903 h 1350"/>
                <a:gd name="T90" fmla="*/ 380 w 606"/>
                <a:gd name="T91" fmla="*/ 983 h 1350"/>
                <a:gd name="T92" fmla="*/ 399 w 606"/>
                <a:gd name="T93" fmla="*/ 1043 h 1350"/>
                <a:gd name="T94" fmla="*/ 405 w 606"/>
                <a:gd name="T95" fmla="*/ 1049 h 1350"/>
                <a:gd name="T96" fmla="*/ 432 w 606"/>
                <a:gd name="T97" fmla="*/ 1117 h 1350"/>
                <a:gd name="T98" fmla="*/ 430 w 606"/>
                <a:gd name="T99" fmla="*/ 1168 h 1350"/>
                <a:gd name="T100" fmla="*/ 439 w 606"/>
                <a:gd name="T101" fmla="*/ 1208 h 1350"/>
                <a:gd name="T102" fmla="*/ 441 w 606"/>
                <a:gd name="T103" fmla="*/ 1250 h 1350"/>
                <a:gd name="T104" fmla="*/ 428 w 606"/>
                <a:gd name="T105" fmla="*/ 1322 h 1350"/>
                <a:gd name="T106" fmla="*/ 483 w 606"/>
                <a:gd name="T107" fmla="*/ 1233 h 1350"/>
                <a:gd name="T108" fmla="*/ 479 w 606"/>
                <a:gd name="T109" fmla="*/ 1140 h 1350"/>
                <a:gd name="T110" fmla="*/ 451 w 606"/>
                <a:gd name="T111" fmla="*/ 1041 h 1350"/>
                <a:gd name="T112" fmla="*/ 424 w 606"/>
                <a:gd name="T113" fmla="*/ 954 h 1350"/>
                <a:gd name="T114" fmla="*/ 430 w 606"/>
                <a:gd name="T115" fmla="*/ 869 h 1350"/>
                <a:gd name="T116" fmla="*/ 373 w 606"/>
                <a:gd name="T117" fmla="*/ 786 h 1350"/>
                <a:gd name="T118" fmla="*/ 377 w 606"/>
                <a:gd name="T119" fmla="*/ 729 h 1350"/>
                <a:gd name="T120" fmla="*/ 407 w 606"/>
                <a:gd name="T121" fmla="*/ 651 h 1350"/>
                <a:gd name="T122" fmla="*/ 502 w 606"/>
                <a:gd name="T123" fmla="*/ 606 h 1350"/>
                <a:gd name="T124" fmla="*/ 568 w 606"/>
                <a:gd name="T125" fmla="*/ 553 h 1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06" h="1350">
                  <a:moveTo>
                    <a:pt x="193" y="928"/>
                  </a:moveTo>
                  <a:lnTo>
                    <a:pt x="193" y="928"/>
                  </a:lnTo>
                  <a:lnTo>
                    <a:pt x="193" y="930"/>
                  </a:lnTo>
                  <a:lnTo>
                    <a:pt x="191" y="930"/>
                  </a:lnTo>
                  <a:lnTo>
                    <a:pt x="191" y="930"/>
                  </a:lnTo>
                  <a:lnTo>
                    <a:pt x="191" y="930"/>
                  </a:lnTo>
                  <a:lnTo>
                    <a:pt x="193" y="930"/>
                  </a:lnTo>
                  <a:lnTo>
                    <a:pt x="195" y="930"/>
                  </a:lnTo>
                  <a:lnTo>
                    <a:pt x="195" y="930"/>
                  </a:lnTo>
                  <a:lnTo>
                    <a:pt x="193" y="928"/>
                  </a:lnTo>
                  <a:lnTo>
                    <a:pt x="193" y="928"/>
                  </a:lnTo>
                  <a:close/>
                  <a:moveTo>
                    <a:pt x="379" y="1021"/>
                  </a:moveTo>
                  <a:lnTo>
                    <a:pt x="379" y="1021"/>
                  </a:lnTo>
                  <a:lnTo>
                    <a:pt x="379" y="1021"/>
                  </a:lnTo>
                  <a:lnTo>
                    <a:pt x="377" y="1021"/>
                  </a:lnTo>
                  <a:lnTo>
                    <a:pt x="377" y="1021"/>
                  </a:lnTo>
                  <a:lnTo>
                    <a:pt x="377" y="1023"/>
                  </a:lnTo>
                  <a:lnTo>
                    <a:pt x="377" y="1023"/>
                  </a:lnTo>
                  <a:lnTo>
                    <a:pt x="377" y="1023"/>
                  </a:lnTo>
                  <a:lnTo>
                    <a:pt x="379" y="1023"/>
                  </a:lnTo>
                  <a:lnTo>
                    <a:pt x="379" y="1021"/>
                  </a:lnTo>
                  <a:close/>
                  <a:moveTo>
                    <a:pt x="380" y="1036"/>
                  </a:moveTo>
                  <a:lnTo>
                    <a:pt x="379" y="1038"/>
                  </a:lnTo>
                  <a:lnTo>
                    <a:pt x="379" y="1036"/>
                  </a:lnTo>
                  <a:lnTo>
                    <a:pt x="379" y="1038"/>
                  </a:lnTo>
                  <a:lnTo>
                    <a:pt x="379" y="1038"/>
                  </a:lnTo>
                  <a:lnTo>
                    <a:pt x="379" y="1038"/>
                  </a:lnTo>
                  <a:lnTo>
                    <a:pt x="379" y="1038"/>
                  </a:lnTo>
                  <a:lnTo>
                    <a:pt x="379" y="1040"/>
                  </a:lnTo>
                  <a:lnTo>
                    <a:pt x="379" y="1040"/>
                  </a:lnTo>
                  <a:lnTo>
                    <a:pt x="379" y="1040"/>
                  </a:lnTo>
                  <a:lnTo>
                    <a:pt x="379" y="1040"/>
                  </a:lnTo>
                  <a:lnTo>
                    <a:pt x="379" y="1040"/>
                  </a:lnTo>
                  <a:lnTo>
                    <a:pt x="379" y="1040"/>
                  </a:lnTo>
                  <a:lnTo>
                    <a:pt x="380" y="1040"/>
                  </a:lnTo>
                  <a:lnTo>
                    <a:pt x="380" y="1038"/>
                  </a:lnTo>
                  <a:lnTo>
                    <a:pt x="380" y="1038"/>
                  </a:lnTo>
                  <a:lnTo>
                    <a:pt x="380" y="1036"/>
                  </a:lnTo>
                  <a:lnTo>
                    <a:pt x="380" y="1036"/>
                  </a:lnTo>
                  <a:lnTo>
                    <a:pt x="380" y="1036"/>
                  </a:lnTo>
                  <a:close/>
                  <a:moveTo>
                    <a:pt x="415" y="1134"/>
                  </a:moveTo>
                  <a:lnTo>
                    <a:pt x="415" y="1136"/>
                  </a:lnTo>
                  <a:lnTo>
                    <a:pt x="416" y="1138"/>
                  </a:lnTo>
                  <a:lnTo>
                    <a:pt x="416" y="1138"/>
                  </a:lnTo>
                  <a:lnTo>
                    <a:pt x="416" y="1138"/>
                  </a:lnTo>
                  <a:lnTo>
                    <a:pt x="416" y="1138"/>
                  </a:lnTo>
                  <a:lnTo>
                    <a:pt x="416" y="1136"/>
                  </a:lnTo>
                  <a:lnTo>
                    <a:pt x="416" y="1134"/>
                  </a:lnTo>
                  <a:lnTo>
                    <a:pt x="415" y="1134"/>
                  </a:lnTo>
                  <a:lnTo>
                    <a:pt x="415" y="1134"/>
                  </a:lnTo>
                  <a:lnTo>
                    <a:pt x="415" y="1134"/>
                  </a:lnTo>
                  <a:close/>
                  <a:moveTo>
                    <a:pt x="418" y="1174"/>
                  </a:moveTo>
                  <a:lnTo>
                    <a:pt x="418" y="1176"/>
                  </a:lnTo>
                  <a:lnTo>
                    <a:pt x="418" y="1176"/>
                  </a:lnTo>
                  <a:lnTo>
                    <a:pt x="418" y="1176"/>
                  </a:lnTo>
                  <a:lnTo>
                    <a:pt x="418" y="1178"/>
                  </a:lnTo>
                  <a:lnTo>
                    <a:pt x="418" y="1178"/>
                  </a:lnTo>
                  <a:lnTo>
                    <a:pt x="420" y="1178"/>
                  </a:lnTo>
                  <a:lnTo>
                    <a:pt x="420" y="1176"/>
                  </a:lnTo>
                  <a:lnTo>
                    <a:pt x="420" y="1176"/>
                  </a:lnTo>
                  <a:lnTo>
                    <a:pt x="420" y="1176"/>
                  </a:lnTo>
                  <a:lnTo>
                    <a:pt x="420" y="1176"/>
                  </a:lnTo>
                  <a:lnTo>
                    <a:pt x="418" y="1174"/>
                  </a:lnTo>
                  <a:close/>
                  <a:moveTo>
                    <a:pt x="375" y="1178"/>
                  </a:moveTo>
                  <a:lnTo>
                    <a:pt x="375" y="1178"/>
                  </a:lnTo>
                  <a:lnTo>
                    <a:pt x="375" y="1178"/>
                  </a:lnTo>
                  <a:lnTo>
                    <a:pt x="375" y="1178"/>
                  </a:lnTo>
                  <a:lnTo>
                    <a:pt x="373" y="1178"/>
                  </a:lnTo>
                  <a:lnTo>
                    <a:pt x="373" y="1178"/>
                  </a:lnTo>
                  <a:lnTo>
                    <a:pt x="373" y="1178"/>
                  </a:lnTo>
                  <a:lnTo>
                    <a:pt x="375" y="1180"/>
                  </a:lnTo>
                  <a:lnTo>
                    <a:pt x="375" y="1180"/>
                  </a:lnTo>
                  <a:lnTo>
                    <a:pt x="375" y="1180"/>
                  </a:lnTo>
                  <a:lnTo>
                    <a:pt x="375" y="1180"/>
                  </a:lnTo>
                  <a:lnTo>
                    <a:pt x="375" y="1180"/>
                  </a:lnTo>
                  <a:lnTo>
                    <a:pt x="375" y="1178"/>
                  </a:lnTo>
                  <a:lnTo>
                    <a:pt x="375" y="1178"/>
                  </a:lnTo>
                  <a:lnTo>
                    <a:pt x="375" y="1178"/>
                  </a:lnTo>
                  <a:lnTo>
                    <a:pt x="375" y="1178"/>
                  </a:lnTo>
                  <a:lnTo>
                    <a:pt x="375" y="1178"/>
                  </a:lnTo>
                  <a:close/>
                  <a:moveTo>
                    <a:pt x="403" y="1227"/>
                  </a:moveTo>
                  <a:lnTo>
                    <a:pt x="401" y="1227"/>
                  </a:lnTo>
                  <a:lnTo>
                    <a:pt x="401" y="1227"/>
                  </a:lnTo>
                  <a:lnTo>
                    <a:pt x="401" y="1227"/>
                  </a:lnTo>
                  <a:lnTo>
                    <a:pt x="401" y="1227"/>
                  </a:lnTo>
                  <a:lnTo>
                    <a:pt x="401" y="1227"/>
                  </a:lnTo>
                  <a:lnTo>
                    <a:pt x="401" y="1227"/>
                  </a:lnTo>
                  <a:lnTo>
                    <a:pt x="401" y="1227"/>
                  </a:lnTo>
                  <a:lnTo>
                    <a:pt x="401" y="1227"/>
                  </a:lnTo>
                  <a:lnTo>
                    <a:pt x="399" y="1227"/>
                  </a:lnTo>
                  <a:lnTo>
                    <a:pt x="399" y="1227"/>
                  </a:lnTo>
                  <a:lnTo>
                    <a:pt x="399" y="1227"/>
                  </a:lnTo>
                  <a:lnTo>
                    <a:pt x="399" y="1227"/>
                  </a:lnTo>
                  <a:lnTo>
                    <a:pt x="399" y="1227"/>
                  </a:lnTo>
                  <a:lnTo>
                    <a:pt x="399" y="1229"/>
                  </a:lnTo>
                  <a:lnTo>
                    <a:pt x="401" y="1229"/>
                  </a:lnTo>
                  <a:lnTo>
                    <a:pt x="401" y="1229"/>
                  </a:lnTo>
                  <a:lnTo>
                    <a:pt x="401" y="1229"/>
                  </a:lnTo>
                  <a:lnTo>
                    <a:pt x="401" y="1229"/>
                  </a:lnTo>
                  <a:lnTo>
                    <a:pt x="401" y="1229"/>
                  </a:lnTo>
                  <a:lnTo>
                    <a:pt x="403" y="1229"/>
                  </a:lnTo>
                  <a:lnTo>
                    <a:pt x="403" y="1231"/>
                  </a:lnTo>
                  <a:lnTo>
                    <a:pt x="403" y="1229"/>
                  </a:lnTo>
                  <a:lnTo>
                    <a:pt x="403" y="1227"/>
                  </a:lnTo>
                  <a:lnTo>
                    <a:pt x="403" y="1227"/>
                  </a:lnTo>
                  <a:lnTo>
                    <a:pt x="403" y="1227"/>
                  </a:lnTo>
                  <a:close/>
                  <a:moveTo>
                    <a:pt x="430" y="1237"/>
                  </a:moveTo>
                  <a:lnTo>
                    <a:pt x="430" y="1237"/>
                  </a:lnTo>
                  <a:lnTo>
                    <a:pt x="430" y="1235"/>
                  </a:lnTo>
                  <a:lnTo>
                    <a:pt x="430" y="1235"/>
                  </a:lnTo>
                  <a:lnTo>
                    <a:pt x="430" y="1235"/>
                  </a:lnTo>
                  <a:lnTo>
                    <a:pt x="428" y="1235"/>
                  </a:lnTo>
                  <a:lnTo>
                    <a:pt x="428" y="1233"/>
                  </a:lnTo>
                  <a:lnTo>
                    <a:pt x="428" y="1235"/>
                  </a:lnTo>
                  <a:lnTo>
                    <a:pt x="430" y="1235"/>
                  </a:lnTo>
                  <a:lnTo>
                    <a:pt x="430" y="1238"/>
                  </a:lnTo>
                  <a:lnTo>
                    <a:pt x="430" y="1237"/>
                  </a:lnTo>
                  <a:lnTo>
                    <a:pt x="430" y="1237"/>
                  </a:lnTo>
                  <a:lnTo>
                    <a:pt x="430" y="1237"/>
                  </a:lnTo>
                  <a:close/>
                  <a:moveTo>
                    <a:pt x="415" y="1254"/>
                  </a:moveTo>
                  <a:lnTo>
                    <a:pt x="415" y="1254"/>
                  </a:lnTo>
                  <a:lnTo>
                    <a:pt x="413" y="1254"/>
                  </a:lnTo>
                  <a:lnTo>
                    <a:pt x="413" y="1254"/>
                  </a:lnTo>
                  <a:lnTo>
                    <a:pt x="413" y="1254"/>
                  </a:lnTo>
                  <a:lnTo>
                    <a:pt x="413" y="1254"/>
                  </a:lnTo>
                  <a:lnTo>
                    <a:pt x="413" y="1255"/>
                  </a:lnTo>
                  <a:lnTo>
                    <a:pt x="415" y="1255"/>
                  </a:lnTo>
                  <a:lnTo>
                    <a:pt x="415" y="1254"/>
                  </a:lnTo>
                  <a:lnTo>
                    <a:pt x="415" y="1254"/>
                  </a:lnTo>
                  <a:lnTo>
                    <a:pt x="415" y="1254"/>
                  </a:lnTo>
                  <a:close/>
                  <a:moveTo>
                    <a:pt x="394" y="1286"/>
                  </a:moveTo>
                  <a:lnTo>
                    <a:pt x="394" y="1286"/>
                  </a:lnTo>
                  <a:lnTo>
                    <a:pt x="394" y="1286"/>
                  </a:lnTo>
                  <a:lnTo>
                    <a:pt x="394" y="1286"/>
                  </a:lnTo>
                  <a:lnTo>
                    <a:pt x="394" y="1284"/>
                  </a:lnTo>
                  <a:lnTo>
                    <a:pt x="394" y="1284"/>
                  </a:lnTo>
                  <a:lnTo>
                    <a:pt x="394" y="1284"/>
                  </a:lnTo>
                  <a:lnTo>
                    <a:pt x="394" y="1284"/>
                  </a:lnTo>
                  <a:lnTo>
                    <a:pt x="394" y="1284"/>
                  </a:lnTo>
                  <a:lnTo>
                    <a:pt x="394" y="1286"/>
                  </a:lnTo>
                  <a:lnTo>
                    <a:pt x="392" y="1286"/>
                  </a:lnTo>
                  <a:lnTo>
                    <a:pt x="392" y="1286"/>
                  </a:lnTo>
                  <a:lnTo>
                    <a:pt x="392" y="1284"/>
                  </a:lnTo>
                  <a:lnTo>
                    <a:pt x="390" y="1284"/>
                  </a:lnTo>
                  <a:lnTo>
                    <a:pt x="390" y="1284"/>
                  </a:lnTo>
                  <a:lnTo>
                    <a:pt x="390" y="1286"/>
                  </a:lnTo>
                  <a:lnTo>
                    <a:pt x="390" y="1286"/>
                  </a:lnTo>
                  <a:lnTo>
                    <a:pt x="390" y="1286"/>
                  </a:lnTo>
                  <a:lnTo>
                    <a:pt x="390" y="1286"/>
                  </a:lnTo>
                  <a:lnTo>
                    <a:pt x="388" y="1286"/>
                  </a:lnTo>
                  <a:lnTo>
                    <a:pt x="388" y="1286"/>
                  </a:lnTo>
                  <a:lnTo>
                    <a:pt x="390" y="1286"/>
                  </a:lnTo>
                  <a:lnTo>
                    <a:pt x="390" y="1286"/>
                  </a:lnTo>
                  <a:lnTo>
                    <a:pt x="390" y="1286"/>
                  </a:lnTo>
                  <a:lnTo>
                    <a:pt x="392" y="1288"/>
                  </a:lnTo>
                  <a:lnTo>
                    <a:pt x="392" y="1288"/>
                  </a:lnTo>
                  <a:lnTo>
                    <a:pt x="392" y="1288"/>
                  </a:lnTo>
                  <a:lnTo>
                    <a:pt x="392" y="1286"/>
                  </a:lnTo>
                  <a:lnTo>
                    <a:pt x="394" y="1286"/>
                  </a:lnTo>
                  <a:lnTo>
                    <a:pt x="394" y="1286"/>
                  </a:lnTo>
                  <a:close/>
                  <a:moveTo>
                    <a:pt x="392" y="1312"/>
                  </a:moveTo>
                  <a:lnTo>
                    <a:pt x="392" y="1312"/>
                  </a:lnTo>
                  <a:lnTo>
                    <a:pt x="390" y="1312"/>
                  </a:lnTo>
                  <a:lnTo>
                    <a:pt x="390" y="1314"/>
                  </a:lnTo>
                  <a:lnTo>
                    <a:pt x="390" y="1314"/>
                  </a:lnTo>
                  <a:lnTo>
                    <a:pt x="390" y="1314"/>
                  </a:lnTo>
                  <a:lnTo>
                    <a:pt x="390" y="1314"/>
                  </a:lnTo>
                  <a:lnTo>
                    <a:pt x="390" y="1314"/>
                  </a:lnTo>
                  <a:lnTo>
                    <a:pt x="390" y="1314"/>
                  </a:lnTo>
                  <a:lnTo>
                    <a:pt x="390" y="1314"/>
                  </a:lnTo>
                  <a:lnTo>
                    <a:pt x="392" y="1314"/>
                  </a:lnTo>
                  <a:lnTo>
                    <a:pt x="392" y="1314"/>
                  </a:lnTo>
                  <a:lnTo>
                    <a:pt x="392" y="1314"/>
                  </a:lnTo>
                  <a:lnTo>
                    <a:pt x="392" y="1312"/>
                  </a:lnTo>
                  <a:lnTo>
                    <a:pt x="392" y="1312"/>
                  </a:lnTo>
                  <a:close/>
                  <a:moveTo>
                    <a:pt x="390" y="1348"/>
                  </a:moveTo>
                  <a:lnTo>
                    <a:pt x="390" y="1348"/>
                  </a:lnTo>
                  <a:lnTo>
                    <a:pt x="390" y="1348"/>
                  </a:lnTo>
                  <a:lnTo>
                    <a:pt x="390" y="1350"/>
                  </a:lnTo>
                  <a:lnTo>
                    <a:pt x="390" y="1350"/>
                  </a:lnTo>
                  <a:lnTo>
                    <a:pt x="390" y="1350"/>
                  </a:lnTo>
                  <a:lnTo>
                    <a:pt x="392" y="1350"/>
                  </a:lnTo>
                  <a:lnTo>
                    <a:pt x="392" y="1350"/>
                  </a:lnTo>
                  <a:lnTo>
                    <a:pt x="390" y="1348"/>
                  </a:lnTo>
                  <a:close/>
                  <a:moveTo>
                    <a:pt x="72" y="1049"/>
                  </a:moveTo>
                  <a:lnTo>
                    <a:pt x="72" y="1049"/>
                  </a:lnTo>
                  <a:lnTo>
                    <a:pt x="70" y="1049"/>
                  </a:lnTo>
                  <a:lnTo>
                    <a:pt x="70" y="1049"/>
                  </a:lnTo>
                  <a:lnTo>
                    <a:pt x="70" y="1051"/>
                  </a:lnTo>
                  <a:lnTo>
                    <a:pt x="70" y="1051"/>
                  </a:lnTo>
                  <a:lnTo>
                    <a:pt x="72" y="1051"/>
                  </a:lnTo>
                  <a:lnTo>
                    <a:pt x="72" y="1051"/>
                  </a:lnTo>
                  <a:lnTo>
                    <a:pt x="72" y="1051"/>
                  </a:lnTo>
                  <a:lnTo>
                    <a:pt x="72" y="1051"/>
                  </a:lnTo>
                  <a:lnTo>
                    <a:pt x="72" y="1049"/>
                  </a:lnTo>
                  <a:close/>
                  <a:moveTo>
                    <a:pt x="428" y="1102"/>
                  </a:moveTo>
                  <a:lnTo>
                    <a:pt x="426" y="1102"/>
                  </a:lnTo>
                  <a:lnTo>
                    <a:pt x="426" y="1102"/>
                  </a:lnTo>
                  <a:lnTo>
                    <a:pt x="426" y="1104"/>
                  </a:lnTo>
                  <a:lnTo>
                    <a:pt x="426" y="1106"/>
                  </a:lnTo>
                  <a:lnTo>
                    <a:pt x="426" y="1106"/>
                  </a:lnTo>
                  <a:lnTo>
                    <a:pt x="426" y="1108"/>
                  </a:lnTo>
                  <a:lnTo>
                    <a:pt x="426" y="1108"/>
                  </a:lnTo>
                  <a:lnTo>
                    <a:pt x="428" y="1106"/>
                  </a:lnTo>
                  <a:lnTo>
                    <a:pt x="428" y="1106"/>
                  </a:lnTo>
                  <a:lnTo>
                    <a:pt x="428" y="1104"/>
                  </a:lnTo>
                  <a:lnTo>
                    <a:pt x="428" y="1104"/>
                  </a:lnTo>
                  <a:lnTo>
                    <a:pt x="428" y="1102"/>
                  </a:lnTo>
                  <a:close/>
                  <a:moveTo>
                    <a:pt x="422" y="1163"/>
                  </a:moveTo>
                  <a:lnTo>
                    <a:pt x="422" y="1165"/>
                  </a:lnTo>
                  <a:lnTo>
                    <a:pt x="422" y="1165"/>
                  </a:lnTo>
                  <a:lnTo>
                    <a:pt x="422" y="1165"/>
                  </a:lnTo>
                  <a:lnTo>
                    <a:pt x="424" y="1165"/>
                  </a:lnTo>
                  <a:lnTo>
                    <a:pt x="424" y="1163"/>
                  </a:lnTo>
                  <a:lnTo>
                    <a:pt x="426" y="1163"/>
                  </a:lnTo>
                  <a:lnTo>
                    <a:pt x="426" y="1161"/>
                  </a:lnTo>
                  <a:lnTo>
                    <a:pt x="424" y="1161"/>
                  </a:lnTo>
                  <a:lnTo>
                    <a:pt x="424" y="1161"/>
                  </a:lnTo>
                  <a:lnTo>
                    <a:pt x="422" y="1163"/>
                  </a:lnTo>
                  <a:close/>
                  <a:moveTo>
                    <a:pt x="360" y="1201"/>
                  </a:moveTo>
                  <a:lnTo>
                    <a:pt x="360" y="1201"/>
                  </a:lnTo>
                  <a:lnTo>
                    <a:pt x="358" y="1201"/>
                  </a:lnTo>
                  <a:lnTo>
                    <a:pt x="358" y="1201"/>
                  </a:lnTo>
                  <a:lnTo>
                    <a:pt x="358" y="1201"/>
                  </a:lnTo>
                  <a:lnTo>
                    <a:pt x="358" y="1201"/>
                  </a:lnTo>
                  <a:lnTo>
                    <a:pt x="358" y="1201"/>
                  </a:lnTo>
                  <a:lnTo>
                    <a:pt x="358" y="1201"/>
                  </a:lnTo>
                  <a:lnTo>
                    <a:pt x="358" y="1201"/>
                  </a:lnTo>
                  <a:lnTo>
                    <a:pt x="358" y="1201"/>
                  </a:lnTo>
                  <a:lnTo>
                    <a:pt x="358" y="1202"/>
                  </a:lnTo>
                  <a:lnTo>
                    <a:pt x="360" y="1202"/>
                  </a:lnTo>
                  <a:lnTo>
                    <a:pt x="360" y="1202"/>
                  </a:lnTo>
                  <a:lnTo>
                    <a:pt x="362" y="1201"/>
                  </a:lnTo>
                  <a:lnTo>
                    <a:pt x="362" y="1201"/>
                  </a:lnTo>
                  <a:lnTo>
                    <a:pt x="362" y="1201"/>
                  </a:lnTo>
                  <a:lnTo>
                    <a:pt x="360" y="1201"/>
                  </a:lnTo>
                  <a:lnTo>
                    <a:pt x="360" y="1201"/>
                  </a:lnTo>
                  <a:close/>
                  <a:moveTo>
                    <a:pt x="66" y="642"/>
                  </a:moveTo>
                  <a:lnTo>
                    <a:pt x="66" y="640"/>
                  </a:lnTo>
                  <a:lnTo>
                    <a:pt x="66" y="640"/>
                  </a:lnTo>
                  <a:lnTo>
                    <a:pt x="66" y="640"/>
                  </a:lnTo>
                  <a:lnTo>
                    <a:pt x="66" y="642"/>
                  </a:lnTo>
                  <a:lnTo>
                    <a:pt x="66" y="642"/>
                  </a:lnTo>
                  <a:close/>
                  <a:moveTo>
                    <a:pt x="57" y="634"/>
                  </a:moveTo>
                  <a:lnTo>
                    <a:pt x="53" y="627"/>
                  </a:lnTo>
                  <a:lnTo>
                    <a:pt x="53" y="627"/>
                  </a:lnTo>
                  <a:lnTo>
                    <a:pt x="53" y="625"/>
                  </a:lnTo>
                  <a:lnTo>
                    <a:pt x="53" y="625"/>
                  </a:lnTo>
                  <a:lnTo>
                    <a:pt x="53" y="625"/>
                  </a:lnTo>
                  <a:lnTo>
                    <a:pt x="51" y="623"/>
                  </a:lnTo>
                  <a:lnTo>
                    <a:pt x="51" y="623"/>
                  </a:lnTo>
                  <a:lnTo>
                    <a:pt x="49" y="623"/>
                  </a:lnTo>
                  <a:lnTo>
                    <a:pt x="49" y="623"/>
                  </a:lnTo>
                  <a:lnTo>
                    <a:pt x="49" y="623"/>
                  </a:lnTo>
                  <a:lnTo>
                    <a:pt x="49" y="623"/>
                  </a:lnTo>
                  <a:lnTo>
                    <a:pt x="49" y="623"/>
                  </a:lnTo>
                  <a:lnTo>
                    <a:pt x="49" y="625"/>
                  </a:lnTo>
                  <a:lnTo>
                    <a:pt x="49" y="625"/>
                  </a:lnTo>
                  <a:lnTo>
                    <a:pt x="49" y="625"/>
                  </a:lnTo>
                  <a:lnTo>
                    <a:pt x="51" y="627"/>
                  </a:lnTo>
                  <a:lnTo>
                    <a:pt x="55" y="634"/>
                  </a:lnTo>
                  <a:lnTo>
                    <a:pt x="55" y="634"/>
                  </a:lnTo>
                  <a:lnTo>
                    <a:pt x="57" y="636"/>
                  </a:lnTo>
                  <a:lnTo>
                    <a:pt x="57" y="640"/>
                  </a:lnTo>
                  <a:lnTo>
                    <a:pt x="57" y="640"/>
                  </a:lnTo>
                  <a:lnTo>
                    <a:pt x="57" y="640"/>
                  </a:lnTo>
                  <a:lnTo>
                    <a:pt x="57" y="638"/>
                  </a:lnTo>
                  <a:lnTo>
                    <a:pt x="57" y="634"/>
                  </a:lnTo>
                  <a:close/>
                  <a:moveTo>
                    <a:pt x="102" y="988"/>
                  </a:moveTo>
                  <a:lnTo>
                    <a:pt x="102" y="988"/>
                  </a:lnTo>
                  <a:lnTo>
                    <a:pt x="100" y="990"/>
                  </a:lnTo>
                  <a:lnTo>
                    <a:pt x="102" y="990"/>
                  </a:lnTo>
                  <a:lnTo>
                    <a:pt x="102" y="988"/>
                  </a:lnTo>
                  <a:lnTo>
                    <a:pt x="104" y="988"/>
                  </a:lnTo>
                  <a:lnTo>
                    <a:pt x="104" y="987"/>
                  </a:lnTo>
                  <a:lnTo>
                    <a:pt x="104" y="987"/>
                  </a:lnTo>
                  <a:lnTo>
                    <a:pt x="102" y="987"/>
                  </a:lnTo>
                  <a:lnTo>
                    <a:pt x="102" y="988"/>
                  </a:lnTo>
                  <a:close/>
                  <a:moveTo>
                    <a:pt x="178" y="917"/>
                  </a:moveTo>
                  <a:lnTo>
                    <a:pt x="178" y="915"/>
                  </a:lnTo>
                  <a:lnTo>
                    <a:pt x="178" y="915"/>
                  </a:lnTo>
                  <a:lnTo>
                    <a:pt x="178" y="915"/>
                  </a:lnTo>
                  <a:lnTo>
                    <a:pt x="178" y="915"/>
                  </a:lnTo>
                  <a:lnTo>
                    <a:pt x="178" y="915"/>
                  </a:lnTo>
                  <a:lnTo>
                    <a:pt x="176" y="918"/>
                  </a:lnTo>
                  <a:lnTo>
                    <a:pt x="174" y="920"/>
                  </a:lnTo>
                  <a:lnTo>
                    <a:pt x="172" y="922"/>
                  </a:lnTo>
                  <a:lnTo>
                    <a:pt x="172" y="924"/>
                  </a:lnTo>
                  <a:lnTo>
                    <a:pt x="172" y="924"/>
                  </a:lnTo>
                  <a:lnTo>
                    <a:pt x="174" y="924"/>
                  </a:lnTo>
                  <a:lnTo>
                    <a:pt x="176" y="926"/>
                  </a:lnTo>
                  <a:lnTo>
                    <a:pt x="176" y="924"/>
                  </a:lnTo>
                  <a:lnTo>
                    <a:pt x="178" y="922"/>
                  </a:lnTo>
                  <a:lnTo>
                    <a:pt x="180" y="920"/>
                  </a:lnTo>
                  <a:lnTo>
                    <a:pt x="180" y="918"/>
                  </a:lnTo>
                  <a:lnTo>
                    <a:pt x="180" y="918"/>
                  </a:lnTo>
                  <a:lnTo>
                    <a:pt x="178" y="917"/>
                  </a:lnTo>
                  <a:close/>
                  <a:moveTo>
                    <a:pt x="371" y="945"/>
                  </a:moveTo>
                  <a:lnTo>
                    <a:pt x="371" y="943"/>
                  </a:lnTo>
                  <a:lnTo>
                    <a:pt x="371" y="941"/>
                  </a:lnTo>
                  <a:lnTo>
                    <a:pt x="369" y="941"/>
                  </a:lnTo>
                  <a:lnTo>
                    <a:pt x="369" y="941"/>
                  </a:lnTo>
                  <a:lnTo>
                    <a:pt x="369" y="939"/>
                  </a:lnTo>
                  <a:lnTo>
                    <a:pt x="369" y="939"/>
                  </a:lnTo>
                  <a:lnTo>
                    <a:pt x="369" y="939"/>
                  </a:lnTo>
                  <a:lnTo>
                    <a:pt x="369" y="943"/>
                  </a:lnTo>
                  <a:lnTo>
                    <a:pt x="369" y="945"/>
                  </a:lnTo>
                  <a:lnTo>
                    <a:pt x="371" y="945"/>
                  </a:lnTo>
                  <a:close/>
                  <a:moveTo>
                    <a:pt x="388" y="1060"/>
                  </a:moveTo>
                  <a:lnTo>
                    <a:pt x="386" y="1060"/>
                  </a:lnTo>
                  <a:lnTo>
                    <a:pt x="386" y="1064"/>
                  </a:lnTo>
                  <a:lnTo>
                    <a:pt x="386" y="1064"/>
                  </a:lnTo>
                  <a:lnTo>
                    <a:pt x="388" y="1064"/>
                  </a:lnTo>
                  <a:lnTo>
                    <a:pt x="388" y="1062"/>
                  </a:lnTo>
                  <a:lnTo>
                    <a:pt x="388" y="1060"/>
                  </a:lnTo>
                  <a:lnTo>
                    <a:pt x="388" y="1060"/>
                  </a:lnTo>
                  <a:lnTo>
                    <a:pt x="388" y="1059"/>
                  </a:lnTo>
                  <a:lnTo>
                    <a:pt x="388" y="1060"/>
                  </a:lnTo>
                  <a:close/>
                  <a:moveTo>
                    <a:pt x="409" y="1149"/>
                  </a:moveTo>
                  <a:lnTo>
                    <a:pt x="409" y="1151"/>
                  </a:lnTo>
                  <a:lnTo>
                    <a:pt x="409" y="1151"/>
                  </a:lnTo>
                  <a:lnTo>
                    <a:pt x="409" y="1153"/>
                  </a:lnTo>
                  <a:lnTo>
                    <a:pt x="411" y="1153"/>
                  </a:lnTo>
                  <a:lnTo>
                    <a:pt x="411" y="1153"/>
                  </a:lnTo>
                  <a:lnTo>
                    <a:pt x="413" y="1151"/>
                  </a:lnTo>
                  <a:lnTo>
                    <a:pt x="411" y="1149"/>
                  </a:lnTo>
                  <a:lnTo>
                    <a:pt x="411" y="1149"/>
                  </a:lnTo>
                  <a:lnTo>
                    <a:pt x="411" y="1148"/>
                  </a:lnTo>
                  <a:lnTo>
                    <a:pt x="411" y="1148"/>
                  </a:lnTo>
                  <a:lnTo>
                    <a:pt x="409" y="1148"/>
                  </a:lnTo>
                  <a:lnTo>
                    <a:pt x="409" y="1149"/>
                  </a:lnTo>
                  <a:lnTo>
                    <a:pt x="409" y="1149"/>
                  </a:lnTo>
                  <a:lnTo>
                    <a:pt x="409" y="1149"/>
                  </a:lnTo>
                  <a:lnTo>
                    <a:pt x="409" y="1149"/>
                  </a:lnTo>
                  <a:close/>
                  <a:moveTo>
                    <a:pt x="415" y="1112"/>
                  </a:moveTo>
                  <a:lnTo>
                    <a:pt x="413" y="1112"/>
                  </a:lnTo>
                  <a:lnTo>
                    <a:pt x="413" y="1113"/>
                  </a:lnTo>
                  <a:lnTo>
                    <a:pt x="413" y="1113"/>
                  </a:lnTo>
                  <a:lnTo>
                    <a:pt x="413" y="1112"/>
                  </a:lnTo>
                  <a:lnTo>
                    <a:pt x="411" y="1104"/>
                  </a:lnTo>
                  <a:lnTo>
                    <a:pt x="411" y="1104"/>
                  </a:lnTo>
                  <a:lnTo>
                    <a:pt x="409" y="1104"/>
                  </a:lnTo>
                  <a:lnTo>
                    <a:pt x="409" y="1104"/>
                  </a:lnTo>
                  <a:lnTo>
                    <a:pt x="409" y="1108"/>
                  </a:lnTo>
                  <a:lnTo>
                    <a:pt x="409" y="1110"/>
                  </a:lnTo>
                  <a:lnTo>
                    <a:pt x="409" y="1110"/>
                  </a:lnTo>
                  <a:lnTo>
                    <a:pt x="411" y="1115"/>
                  </a:lnTo>
                  <a:lnTo>
                    <a:pt x="411" y="1119"/>
                  </a:lnTo>
                  <a:lnTo>
                    <a:pt x="413" y="1121"/>
                  </a:lnTo>
                  <a:lnTo>
                    <a:pt x="413" y="1121"/>
                  </a:lnTo>
                  <a:lnTo>
                    <a:pt x="413" y="1123"/>
                  </a:lnTo>
                  <a:lnTo>
                    <a:pt x="413" y="1125"/>
                  </a:lnTo>
                  <a:lnTo>
                    <a:pt x="415" y="1123"/>
                  </a:lnTo>
                  <a:lnTo>
                    <a:pt x="415" y="1123"/>
                  </a:lnTo>
                  <a:lnTo>
                    <a:pt x="413" y="1119"/>
                  </a:lnTo>
                  <a:lnTo>
                    <a:pt x="413" y="1117"/>
                  </a:lnTo>
                  <a:lnTo>
                    <a:pt x="413" y="1117"/>
                  </a:lnTo>
                  <a:lnTo>
                    <a:pt x="413" y="1115"/>
                  </a:lnTo>
                  <a:lnTo>
                    <a:pt x="413" y="1115"/>
                  </a:lnTo>
                  <a:lnTo>
                    <a:pt x="415" y="1115"/>
                  </a:lnTo>
                  <a:lnTo>
                    <a:pt x="415" y="1115"/>
                  </a:lnTo>
                  <a:lnTo>
                    <a:pt x="415" y="1113"/>
                  </a:lnTo>
                  <a:lnTo>
                    <a:pt x="415" y="1113"/>
                  </a:lnTo>
                  <a:lnTo>
                    <a:pt x="415" y="1113"/>
                  </a:lnTo>
                  <a:lnTo>
                    <a:pt x="415" y="1112"/>
                  </a:lnTo>
                  <a:close/>
                  <a:moveTo>
                    <a:pt x="426" y="1159"/>
                  </a:moveTo>
                  <a:lnTo>
                    <a:pt x="426" y="1159"/>
                  </a:lnTo>
                  <a:lnTo>
                    <a:pt x="428" y="1159"/>
                  </a:lnTo>
                  <a:lnTo>
                    <a:pt x="428" y="1159"/>
                  </a:lnTo>
                  <a:lnTo>
                    <a:pt x="428" y="1155"/>
                  </a:lnTo>
                  <a:lnTo>
                    <a:pt x="428" y="1153"/>
                  </a:lnTo>
                  <a:lnTo>
                    <a:pt x="426" y="1151"/>
                  </a:lnTo>
                  <a:lnTo>
                    <a:pt x="426" y="1153"/>
                  </a:lnTo>
                  <a:lnTo>
                    <a:pt x="424" y="1157"/>
                  </a:lnTo>
                  <a:lnTo>
                    <a:pt x="426" y="1159"/>
                  </a:lnTo>
                  <a:close/>
                  <a:moveTo>
                    <a:pt x="394" y="1161"/>
                  </a:moveTo>
                  <a:lnTo>
                    <a:pt x="394" y="1159"/>
                  </a:lnTo>
                  <a:lnTo>
                    <a:pt x="394" y="1159"/>
                  </a:lnTo>
                  <a:lnTo>
                    <a:pt x="394" y="1159"/>
                  </a:lnTo>
                  <a:lnTo>
                    <a:pt x="392" y="1161"/>
                  </a:lnTo>
                  <a:lnTo>
                    <a:pt x="390" y="1161"/>
                  </a:lnTo>
                  <a:lnTo>
                    <a:pt x="388" y="1163"/>
                  </a:lnTo>
                  <a:lnTo>
                    <a:pt x="388" y="1165"/>
                  </a:lnTo>
                  <a:lnTo>
                    <a:pt x="388" y="1165"/>
                  </a:lnTo>
                  <a:lnTo>
                    <a:pt x="390" y="1163"/>
                  </a:lnTo>
                  <a:lnTo>
                    <a:pt x="390" y="1163"/>
                  </a:lnTo>
                  <a:lnTo>
                    <a:pt x="390" y="1163"/>
                  </a:lnTo>
                  <a:lnTo>
                    <a:pt x="390" y="1163"/>
                  </a:lnTo>
                  <a:lnTo>
                    <a:pt x="390" y="1165"/>
                  </a:lnTo>
                  <a:lnTo>
                    <a:pt x="390" y="1165"/>
                  </a:lnTo>
                  <a:lnTo>
                    <a:pt x="388" y="1166"/>
                  </a:lnTo>
                  <a:lnTo>
                    <a:pt x="390" y="1166"/>
                  </a:lnTo>
                  <a:lnTo>
                    <a:pt x="390" y="1166"/>
                  </a:lnTo>
                  <a:lnTo>
                    <a:pt x="392" y="1166"/>
                  </a:lnTo>
                  <a:lnTo>
                    <a:pt x="392" y="1166"/>
                  </a:lnTo>
                  <a:lnTo>
                    <a:pt x="392" y="1168"/>
                  </a:lnTo>
                  <a:lnTo>
                    <a:pt x="392" y="1168"/>
                  </a:lnTo>
                  <a:lnTo>
                    <a:pt x="394" y="1166"/>
                  </a:lnTo>
                  <a:lnTo>
                    <a:pt x="394" y="1166"/>
                  </a:lnTo>
                  <a:lnTo>
                    <a:pt x="394" y="1166"/>
                  </a:lnTo>
                  <a:lnTo>
                    <a:pt x="394" y="1165"/>
                  </a:lnTo>
                  <a:lnTo>
                    <a:pt x="396" y="1165"/>
                  </a:lnTo>
                  <a:lnTo>
                    <a:pt x="396" y="1165"/>
                  </a:lnTo>
                  <a:lnTo>
                    <a:pt x="398" y="1163"/>
                  </a:lnTo>
                  <a:lnTo>
                    <a:pt x="398" y="1163"/>
                  </a:lnTo>
                  <a:lnTo>
                    <a:pt x="398" y="1163"/>
                  </a:lnTo>
                  <a:lnTo>
                    <a:pt x="398" y="1163"/>
                  </a:lnTo>
                  <a:lnTo>
                    <a:pt x="399" y="1163"/>
                  </a:lnTo>
                  <a:lnTo>
                    <a:pt x="399" y="1163"/>
                  </a:lnTo>
                  <a:lnTo>
                    <a:pt x="399" y="1161"/>
                  </a:lnTo>
                  <a:lnTo>
                    <a:pt x="399" y="1159"/>
                  </a:lnTo>
                  <a:lnTo>
                    <a:pt x="399" y="1159"/>
                  </a:lnTo>
                  <a:lnTo>
                    <a:pt x="398" y="1157"/>
                  </a:lnTo>
                  <a:lnTo>
                    <a:pt x="398" y="1159"/>
                  </a:lnTo>
                  <a:lnTo>
                    <a:pt x="398" y="1159"/>
                  </a:lnTo>
                  <a:lnTo>
                    <a:pt x="398" y="1159"/>
                  </a:lnTo>
                  <a:lnTo>
                    <a:pt x="396" y="1161"/>
                  </a:lnTo>
                  <a:lnTo>
                    <a:pt x="396" y="1161"/>
                  </a:lnTo>
                  <a:lnTo>
                    <a:pt x="396" y="1163"/>
                  </a:lnTo>
                  <a:lnTo>
                    <a:pt x="396" y="1163"/>
                  </a:lnTo>
                  <a:lnTo>
                    <a:pt x="396" y="1163"/>
                  </a:lnTo>
                  <a:lnTo>
                    <a:pt x="394" y="1163"/>
                  </a:lnTo>
                  <a:lnTo>
                    <a:pt x="394" y="1163"/>
                  </a:lnTo>
                  <a:lnTo>
                    <a:pt x="394" y="1163"/>
                  </a:lnTo>
                  <a:lnTo>
                    <a:pt x="394" y="1161"/>
                  </a:lnTo>
                  <a:lnTo>
                    <a:pt x="394" y="1161"/>
                  </a:lnTo>
                  <a:lnTo>
                    <a:pt x="394" y="1161"/>
                  </a:lnTo>
                  <a:close/>
                  <a:moveTo>
                    <a:pt x="382" y="1148"/>
                  </a:moveTo>
                  <a:lnTo>
                    <a:pt x="382" y="1146"/>
                  </a:lnTo>
                  <a:lnTo>
                    <a:pt x="382" y="1146"/>
                  </a:lnTo>
                  <a:lnTo>
                    <a:pt x="382" y="1146"/>
                  </a:lnTo>
                  <a:lnTo>
                    <a:pt x="380" y="1146"/>
                  </a:lnTo>
                  <a:lnTo>
                    <a:pt x="380" y="1148"/>
                  </a:lnTo>
                  <a:lnTo>
                    <a:pt x="380" y="1148"/>
                  </a:lnTo>
                  <a:lnTo>
                    <a:pt x="380" y="1148"/>
                  </a:lnTo>
                  <a:lnTo>
                    <a:pt x="380" y="1148"/>
                  </a:lnTo>
                  <a:lnTo>
                    <a:pt x="380" y="1148"/>
                  </a:lnTo>
                  <a:lnTo>
                    <a:pt x="380" y="1149"/>
                  </a:lnTo>
                  <a:lnTo>
                    <a:pt x="382" y="1149"/>
                  </a:lnTo>
                  <a:lnTo>
                    <a:pt x="382" y="1149"/>
                  </a:lnTo>
                  <a:lnTo>
                    <a:pt x="382" y="1149"/>
                  </a:lnTo>
                  <a:lnTo>
                    <a:pt x="382" y="1149"/>
                  </a:lnTo>
                  <a:lnTo>
                    <a:pt x="382" y="1149"/>
                  </a:lnTo>
                  <a:lnTo>
                    <a:pt x="382" y="1149"/>
                  </a:lnTo>
                  <a:lnTo>
                    <a:pt x="382" y="1149"/>
                  </a:lnTo>
                  <a:lnTo>
                    <a:pt x="382" y="1149"/>
                  </a:lnTo>
                  <a:lnTo>
                    <a:pt x="382" y="1149"/>
                  </a:lnTo>
                  <a:lnTo>
                    <a:pt x="382" y="1148"/>
                  </a:lnTo>
                  <a:lnTo>
                    <a:pt x="382" y="1148"/>
                  </a:lnTo>
                  <a:close/>
                  <a:moveTo>
                    <a:pt x="411" y="1240"/>
                  </a:moveTo>
                  <a:lnTo>
                    <a:pt x="413" y="1240"/>
                  </a:lnTo>
                  <a:lnTo>
                    <a:pt x="413" y="1238"/>
                  </a:lnTo>
                  <a:lnTo>
                    <a:pt x="413" y="1238"/>
                  </a:lnTo>
                  <a:lnTo>
                    <a:pt x="413" y="1238"/>
                  </a:lnTo>
                  <a:lnTo>
                    <a:pt x="411" y="1238"/>
                  </a:lnTo>
                  <a:lnTo>
                    <a:pt x="411" y="1238"/>
                  </a:lnTo>
                  <a:lnTo>
                    <a:pt x="411" y="1238"/>
                  </a:lnTo>
                  <a:lnTo>
                    <a:pt x="411" y="1237"/>
                  </a:lnTo>
                  <a:lnTo>
                    <a:pt x="409" y="1237"/>
                  </a:lnTo>
                  <a:lnTo>
                    <a:pt x="409" y="1237"/>
                  </a:lnTo>
                  <a:lnTo>
                    <a:pt x="407" y="1237"/>
                  </a:lnTo>
                  <a:lnTo>
                    <a:pt x="407" y="1238"/>
                  </a:lnTo>
                  <a:lnTo>
                    <a:pt x="409" y="1238"/>
                  </a:lnTo>
                  <a:lnTo>
                    <a:pt x="409" y="1238"/>
                  </a:lnTo>
                  <a:lnTo>
                    <a:pt x="409" y="1240"/>
                  </a:lnTo>
                  <a:lnTo>
                    <a:pt x="409" y="1240"/>
                  </a:lnTo>
                  <a:lnTo>
                    <a:pt x="411" y="1240"/>
                  </a:lnTo>
                  <a:close/>
                  <a:moveTo>
                    <a:pt x="409" y="1193"/>
                  </a:moveTo>
                  <a:lnTo>
                    <a:pt x="409" y="1193"/>
                  </a:lnTo>
                  <a:lnTo>
                    <a:pt x="411" y="1193"/>
                  </a:lnTo>
                  <a:lnTo>
                    <a:pt x="411" y="1191"/>
                  </a:lnTo>
                  <a:lnTo>
                    <a:pt x="411" y="1191"/>
                  </a:lnTo>
                  <a:lnTo>
                    <a:pt x="411" y="1189"/>
                  </a:lnTo>
                  <a:lnTo>
                    <a:pt x="411" y="1189"/>
                  </a:lnTo>
                  <a:lnTo>
                    <a:pt x="409" y="1189"/>
                  </a:lnTo>
                  <a:lnTo>
                    <a:pt x="409" y="1189"/>
                  </a:lnTo>
                  <a:lnTo>
                    <a:pt x="407" y="1191"/>
                  </a:lnTo>
                  <a:lnTo>
                    <a:pt x="409" y="1193"/>
                  </a:lnTo>
                  <a:close/>
                  <a:moveTo>
                    <a:pt x="369" y="1193"/>
                  </a:moveTo>
                  <a:lnTo>
                    <a:pt x="369" y="1195"/>
                  </a:lnTo>
                  <a:lnTo>
                    <a:pt x="369" y="1197"/>
                  </a:lnTo>
                  <a:lnTo>
                    <a:pt x="369" y="1199"/>
                  </a:lnTo>
                  <a:lnTo>
                    <a:pt x="371" y="1199"/>
                  </a:lnTo>
                  <a:lnTo>
                    <a:pt x="371" y="1199"/>
                  </a:lnTo>
                  <a:lnTo>
                    <a:pt x="371" y="1197"/>
                  </a:lnTo>
                  <a:lnTo>
                    <a:pt x="371" y="1197"/>
                  </a:lnTo>
                  <a:lnTo>
                    <a:pt x="371" y="1195"/>
                  </a:lnTo>
                  <a:lnTo>
                    <a:pt x="371" y="1195"/>
                  </a:lnTo>
                  <a:lnTo>
                    <a:pt x="371" y="1195"/>
                  </a:lnTo>
                  <a:lnTo>
                    <a:pt x="369" y="1193"/>
                  </a:lnTo>
                  <a:close/>
                  <a:moveTo>
                    <a:pt x="398" y="1212"/>
                  </a:moveTo>
                  <a:lnTo>
                    <a:pt x="398" y="1210"/>
                  </a:lnTo>
                  <a:lnTo>
                    <a:pt x="398" y="1210"/>
                  </a:lnTo>
                  <a:lnTo>
                    <a:pt x="398" y="1208"/>
                  </a:lnTo>
                  <a:lnTo>
                    <a:pt x="398" y="1208"/>
                  </a:lnTo>
                  <a:lnTo>
                    <a:pt x="398" y="1208"/>
                  </a:lnTo>
                  <a:lnTo>
                    <a:pt x="396" y="1208"/>
                  </a:lnTo>
                  <a:lnTo>
                    <a:pt x="398" y="1208"/>
                  </a:lnTo>
                  <a:lnTo>
                    <a:pt x="398" y="1206"/>
                  </a:lnTo>
                  <a:lnTo>
                    <a:pt x="398" y="1206"/>
                  </a:lnTo>
                  <a:lnTo>
                    <a:pt x="398" y="1206"/>
                  </a:lnTo>
                  <a:lnTo>
                    <a:pt x="396" y="1206"/>
                  </a:lnTo>
                  <a:lnTo>
                    <a:pt x="396" y="1204"/>
                  </a:lnTo>
                  <a:lnTo>
                    <a:pt x="396" y="1202"/>
                  </a:lnTo>
                  <a:lnTo>
                    <a:pt x="396" y="1202"/>
                  </a:lnTo>
                  <a:lnTo>
                    <a:pt x="394" y="1201"/>
                  </a:lnTo>
                  <a:lnTo>
                    <a:pt x="394" y="1201"/>
                  </a:lnTo>
                  <a:lnTo>
                    <a:pt x="394" y="1199"/>
                  </a:lnTo>
                  <a:lnTo>
                    <a:pt x="394" y="1197"/>
                  </a:lnTo>
                  <a:lnTo>
                    <a:pt x="392" y="1199"/>
                  </a:lnTo>
                  <a:lnTo>
                    <a:pt x="394" y="1202"/>
                  </a:lnTo>
                  <a:lnTo>
                    <a:pt x="394" y="1204"/>
                  </a:lnTo>
                  <a:lnTo>
                    <a:pt x="394" y="1204"/>
                  </a:lnTo>
                  <a:lnTo>
                    <a:pt x="394" y="1204"/>
                  </a:lnTo>
                  <a:lnTo>
                    <a:pt x="394" y="1206"/>
                  </a:lnTo>
                  <a:lnTo>
                    <a:pt x="394" y="1206"/>
                  </a:lnTo>
                  <a:lnTo>
                    <a:pt x="394" y="1208"/>
                  </a:lnTo>
                  <a:lnTo>
                    <a:pt x="394" y="1208"/>
                  </a:lnTo>
                  <a:lnTo>
                    <a:pt x="396" y="1208"/>
                  </a:lnTo>
                  <a:lnTo>
                    <a:pt x="396" y="1210"/>
                  </a:lnTo>
                  <a:lnTo>
                    <a:pt x="396" y="1210"/>
                  </a:lnTo>
                  <a:lnTo>
                    <a:pt x="396" y="1210"/>
                  </a:lnTo>
                  <a:lnTo>
                    <a:pt x="398" y="1212"/>
                  </a:lnTo>
                  <a:lnTo>
                    <a:pt x="399" y="1212"/>
                  </a:lnTo>
                  <a:lnTo>
                    <a:pt x="398" y="1212"/>
                  </a:lnTo>
                  <a:close/>
                  <a:moveTo>
                    <a:pt x="411" y="1193"/>
                  </a:moveTo>
                  <a:lnTo>
                    <a:pt x="409" y="1195"/>
                  </a:lnTo>
                  <a:lnTo>
                    <a:pt x="409" y="1197"/>
                  </a:lnTo>
                  <a:lnTo>
                    <a:pt x="411" y="1197"/>
                  </a:lnTo>
                  <a:lnTo>
                    <a:pt x="411" y="1197"/>
                  </a:lnTo>
                  <a:lnTo>
                    <a:pt x="413" y="1197"/>
                  </a:lnTo>
                  <a:lnTo>
                    <a:pt x="413" y="1195"/>
                  </a:lnTo>
                  <a:lnTo>
                    <a:pt x="413" y="1195"/>
                  </a:lnTo>
                  <a:lnTo>
                    <a:pt x="411" y="1193"/>
                  </a:lnTo>
                  <a:lnTo>
                    <a:pt x="411" y="1193"/>
                  </a:lnTo>
                  <a:close/>
                  <a:moveTo>
                    <a:pt x="388" y="1291"/>
                  </a:moveTo>
                  <a:lnTo>
                    <a:pt x="388" y="1291"/>
                  </a:lnTo>
                  <a:lnTo>
                    <a:pt x="388" y="1291"/>
                  </a:lnTo>
                  <a:lnTo>
                    <a:pt x="386" y="1291"/>
                  </a:lnTo>
                  <a:lnTo>
                    <a:pt x="386" y="1291"/>
                  </a:lnTo>
                  <a:lnTo>
                    <a:pt x="386" y="1290"/>
                  </a:lnTo>
                  <a:lnTo>
                    <a:pt x="386" y="1290"/>
                  </a:lnTo>
                  <a:lnTo>
                    <a:pt x="386" y="1291"/>
                  </a:lnTo>
                  <a:lnTo>
                    <a:pt x="386" y="1293"/>
                  </a:lnTo>
                  <a:lnTo>
                    <a:pt x="386" y="1293"/>
                  </a:lnTo>
                  <a:lnTo>
                    <a:pt x="384" y="1295"/>
                  </a:lnTo>
                  <a:lnTo>
                    <a:pt x="386" y="1295"/>
                  </a:lnTo>
                  <a:lnTo>
                    <a:pt x="386" y="1297"/>
                  </a:lnTo>
                  <a:lnTo>
                    <a:pt x="388" y="1295"/>
                  </a:lnTo>
                  <a:lnTo>
                    <a:pt x="388" y="1295"/>
                  </a:lnTo>
                  <a:lnTo>
                    <a:pt x="386" y="1293"/>
                  </a:lnTo>
                  <a:lnTo>
                    <a:pt x="388" y="1293"/>
                  </a:lnTo>
                  <a:lnTo>
                    <a:pt x="388" y="1293"/>
                  </a:lnTo>
                  <a:lnTo>
                    <a:pt x="388" y="1293"/>
                  </a:lnTo>
                  <a:lnTo>
                    <a:pt x="388" y="1293"/>
                  </a:lnTo>
                  <a:lnTo>
                    <a:pt x="388" y="1291"/>
                  </a:lnTo>
                  <a:lnTo>
                    <a:pt x="388" y="1291"/>
                  </a:lnTo>
                  <a:close/>
                  <a:moveTo>
                    <a:pt x="405" y="1312"/>
                  </a:moveTo>
                  <a:lnTo>
                    <a:pt x="405" y="1314"/>
                  </a:lnTo>
                  <a:lnTo>
                    <a:pt x="405" y="1314"/>
                  </a:lnTo>
                  <a:lnTo>
                    <a:pt x="405" y="1314"/>
                  </a:lnTo>
                  <a:lnTo>
                    <a:pt x="405" y="1316"/>
                  </a:lnTo>
                  <a:lnTo>
                    <a:pt x="405" y="1322"/>
                  </a:lnTo>
                  <a:lnTo>
                    <a:pt x="405" y="1318"/>
                  </a:lnTo>
                  <a:lnTo>
                    <a:pt x="407" y="1316"/>
                  </a:lnTo>
                  <a:lnTo>
                    <a:pt x="407" y="1314"/>
                  </a:lnTo>
                  <a:lnTo>
                    <a:pt x="407" y="1314"/>
                  </a:lnTo>
                  <a:lnTo>
                    <a:pt x="409" y="1314"/>
                  </a:lnTo>
                  <a:lnTo>
                    <a:pt x="407" y="1314"/>
                  </a:lnTo>
                  <a:lnTo>
                    <a:pt x="407" y="1312"/>
                  </a:lnTo>
                  <a:lnTo>
                    <a:pt x="409" y="1312"/>
                  </a:lnTo>
                  <a:lnTo>
                    <a:pt x="409" y="1312"/>
                  </a:lnTo>
                  <a:lnTo>
                    <a:pt x="409" y="1312"/>
                  </a:lnTo>
                  <a:lnTo>
                    <a:pt x="409" y="1312"/>
                  </a:lnTo>
                  <a:lnTo>
                    <a:pt x="409" y="1312"/>
                  </a:lnTo>
                  <a:lnTo>
                    <a:pt x="409" y="1312"/>
                  </a:lnTo>
                  <a:lnTo>
                    <a:pt x="407" y="1312"/>
                  </a:lnTo>
                  <a:lnTo>
                    <a:pt x="405" y="1310"/>
                  </a:lnTo>
                  <a:lnTo>
                    <a:pt x="405" y="1310"/>
                  </a:lnTo>
                  <a:lnTo>
                    <a:pt x="405" y="1310"/>
                  </a:lnTo>
                  <a:lnTo>
                    <a:pt x="405" y="1312"/>
                  </a:lnTo>
                  <a:lnTo>
                    <a:pt x="405" y="1312"/>
                  </a:lnTo>
                  <a:lnTo>
                    <a:pt x="405" y="1312"/>
                  </a:lnTo>
                  <a:close/>
                  <a:moveTo>
                    <a:pt x="384" y="1265"/>
                  </a:moveTo>
                  <a:lnTo>
                    <a:pt x="384" y="1267"/>
                  </a:lnTo>
                  <a:lnTo>
                    <a:pt x="386" y="1265"/>
                  </a:lnTo>
                  <a:lnTo>
                    <a:pt x="388" y="1265"/>
                  </a:lnTo>
                  <a:lnTo>
                    <a:pt x="388" y="1263"/>
                  </a:lnTo>
                  <a:lnTo>
                    <a:pt x="390" y="1261"/>
                  </a:lnTo>
                  <a:lnTo>
                    <a:pt x="388" y="1261"/>
                  </a:lnTo>
                  <a:lnTo>
                    <a:pt x="386" y="1261"/>
                  </a:lnTo>
                  <a:lnTo>
                    <a:pt x="386" y="1261"/>
                  </a:lnTo>
                  <a:lnTo>
                    <a:pt x="384" y="1263"/>
                  </a:lnTo>
                  <a:lnTo>
                    <a:pt x="386" y="1265"/>
                  </a:lnTo>
                  <a:lnTo>
                    <a:pt x="386" y="1265"/>
                  </a:lnTo>
                  <a:lnTo>
                    <a:pt x="384" y="1265"/>
                  </a:lnTo>
                  <a:close/>
                  <a:moveTo>
                    <a:pt x="428" y="1254"/>
                  </a:moveTo>
                  <a:lnTo>
                    <a:pt x="426" y="1254"/>
                  </a:lnTo>
                  <a:lnTo>
                    <a:pt x="426" y="1255"/>
                  </a:lnTo>
                  <a:lnTo>
                    <a:pt x="424" y="1255"/>
                  </a:lnTo>
                  <a:lnTo>
                    <a:pt x="424" y="1257"/>
                  </a:lnTo>
                  <a:lnTo>
                    <a:pt x="426" y="1259"/>
                  </a:lnTo>
                  <a:lnTo>
                    <a:pt x="426" y="1259"/>
                  </a:lnTo>
                  <a:lnTo>
                    <a:pt x="428" y="1259"/>
                  </a:lnTo>
                  <a:lnTo>
                    <a:pt x="428" y="1257"/>
                  </a:lnTo>
                  <a:lnTo>
                    <a:pt x="428" y="1257"/>
                  </a:lnTo>
                  <a:lnTo>
                    <a:pt x="428" y="1257"/>
                  </a:lnTo>
                  <a:lnTo>
                    <a:pt x="428" y="1257"/>
                  </a:lnTo>
                  <a:lnTo>
                    <a:pt x="428" y="1259"/>
                  </a:lnTo>
                  <a:lnTo>
                    <a:pt x="428" y="1259"/>
                  </a:lnTo>
                  <a:lnTo>
                    <a:pt x="430" y="1259"/>
                  </a:lnTo>
                  <a:lnTo>
                    <a:pt x="430" y="1257"/>
                  </a:lnTo>
                  <a:lnTo>
                    <a:pt x="430" y="1255"/>
                  </a:lnTo>
                  <a:lnTo>
                    <a:pt x="430" y="1254"/>
                  </a:lnTo>
                  <a:lnTo>
                    <a:pt x="430" y="1254"/>
                  </a:lnTo>
                  <a:lnTo>
                    <a:pt x="430" y="1252"/>
                  </a:lnTo>
                  <a:lnTo>
                    <a:pt x="428" y="1250"/>
                  </a:lnTo>
                  <a:lnTo>
                    <a:pt x="428" y="1250"/>
                  </a:lnTo>
                  <a:lnTo>
                    <a:pt x="428" y="1252"/>
                  </a:lnTo>
                  <a:lnTo>
                    <a:pt x="428" y="1252"/>
                  </a:lnTo>
                  <a:lnTo>
                    <a:pt x="428" y="1252"/>
                  </a:lnTo>
                  <a:lnTo>
                    <a:pt x="428" y="1254"/>
                  </a:lnTo>
                  <a:lnTo>
                    <a:pt x="428" y="1254"/>
                  </a:lnTo>
                  <a:close/>
                  <a:moveTo>
                    <a:pt x="428" y="1269"/>
                  </a:moveTo>
                  <a:lnTo>
                    <a:pt x="428" y="1269"/>
                  </a:lnTo>
                  <a:lnTo>
                    <a:pt x="426" y="1269"/>
                  </a:lnTo>
                  <a:lnTo>
                    <a:pt x="426" y="1269"/>
                  </a:lnTo>
                  <a:lnTo>
                    <a:pt x="428" y="1271"/>
                  </a:lnTo>
                  <a:lnTo>
                    <a:pt x="428" y="1271"/>
                  </a:lnTo>
                  <a:lnTo>
                    <a:pt x="430" y="1269"/>
                  </a:lnTo>
                  <a:lnTo>
                    <a:pt x="430" y="1267"/>
                  </a:lnTo>
                  <a:lnTo>
                    <a:pt x="430" y="1265"/>
                  </a:lnTo>
                  <a:lnTo>
                    <a:pt x="428" y="1263"/>
                  </a:lnTo>
                  <a:lnTo>
                    <a:pt x="426" y="1263"/>
                  </a:lnTo>
                  <a:lnTo>
                    <a:pt x="426" y="1263"/>
                  </a:lnTo>
                  <a:lnTo>
                    <a:pt x="426" y="1265"/>
                  </a:lnTo>
                  <a:lnTo>
                    <a:pt x="426" y="1265"/>
                  </a:lnTo>
                  <a:lnTo>
                    <a:pt x="426" y="1267"/>
                  </a:lnTo>
                  <a:lnTo>
                    <a:pt x="426" y="1267"/>
                  </a:lnTo>
                  <a:lnTo>
                    <a:pt x="428" y="1267"/>
                  </a:lnTo>
                  <a:lnTo>
                    <a:pt x="428" y="1267"/>
                  </a:lnTo>
                  <a:lnTo>
                    <a:pt x="428" y="1267"/>
                  </a:lnTo>
                  <a:lnTo>
                    <a:pt x="428" y="1269"/>
                  </a:lnTo>
                  <a:lnTo>
                    <a:pt x="428" y="1269"/>
                  </a:lnTo>
                  <a:lnTo>
                    <a:pt x="428" y="1269"/>
                  </a:lnTo>
                  <a:close/>
                  <a:moveTo>
                    <a:pt x="396" y="1335"/>
                  </a:moveTo>
                  <a:lnTo>
                    <a:pt x="394" y="1335"/>
                  </a:lnTo>
                  <a:lnTo>
                    <a:pt x="394" y="1335"/>
                  </a:lnTo>
                  <a:lnTo>
                    <a:pt x="394" y="1337"/>
                  </a:lnTo>
                  <a:lnTo>
                    <a:pt x="394" y="1337"/>
                  </a:lnTo>
                  <a:lnTo>
                    <a:pt x="396" y="1339"/>
                  </a:lnTo>
                  <a:lnTo>
                    <a:pt x="396" y="1337"/>
                  </a:lnTo>
                  <a:lnTo>
                    <a:pt x="396" y="1337"/>
                  </a:lnTo>
                  <a:lnTo>
                    <a:pt x="396" y="1335"/>
                  </a:lnTo>
                  <a:close/>
                  <a:moveTo>
                    <a:pt x="356" y="1201"/>
                  </a:moveTo>
                  <a:lnTo>
                    <a:pt x="356" y="1201"/>
                  </a:lnTo>
                  <a:lnTo>
                    <a:pt x="356" y="1202"/>
                  </a:lnTo>
                  <a:lnTo>
                    <a:pt x="356" y="1202"/>
                  </a:lnTo>
                  <a:lnTo>
                    <a:pt x="358" y="1202"/>
                  </a:lnTo>
                  <a:lnTo>
                    <a:pt x="358" y="1202"/>
                  </a:lnTo>
                  <a:lnTo>
                    <a:pt x="356" y="1201"/>
                  </a:lnTo>
                  <a:close/>
                  <a:moveTo>
                    <a:pt x="407" y="1290"/>
                  </a:moveTo>
                  <a:lnTo>
                    <a:pt x="409" y="1288"/>
                  </a:lnTo>
                  <a:lnTo>
                    <a:pt x="409" y="1288"/>
                  </a:lnTo>
                  <a:lnTo>
                    <a:pt x="409" y="1288"/>
                  </a:lnTo>
                  <a:lnTo>
                    <a:pt x="409" y="1288"/>
                  </a:lnTo>
                  <a:lnTo>
                    <a:pt x="407" y="1288"/>
                  </a:lnTo>
                  <a:lnTo>
                    <a:pt x="407" y="1288"/>
                  </a:lnTo>
                  <a:lnTo>
                    <a:pt x="405" y="1288"/>
                  </a:lnTo>
                  <a:lnTo>
                    <a:pt x="405" y="1290"/>
                  </a:lnTo>
                  <a:lnTo>
                    <a:pt x="405" y="1291"/>
                  </a:lnTo>
                  <a:lnTo>
                    <a:pt x="407" y="1291"/>
                  </a:lnTo>
                  <a:lnTo>
                    <a:pt x="407" y="1290"/>
                  </a:lnTo>
                  <a:close/>
                  <a:moveTo>
                    <a:pt x="422" y="1255"/>
                  </a:moveTo>
                  <a:lnTo>
                    <a:pt x="422" y="1255"/>
                  </a:lnTo>
                  <a:lnTo>
                    <a:pt x="422" y="1257"/>
                  </a:lnTo>
                  <a:lnTo>
                    <a:pt x="422" y="1257"/>
                  </a:lnTo>
                  <a:lnTo>
                    <a:pt x="422" y="1257"/>
                  </a:lnTo>
                  <a:lnTo>
                    <a:pt x="422" y="1257"/>
                  </a:lnTo>
                  <a:lnTo>
                    <a:pt x="424" y="1257"/>
                  </a:lnTo>
                  <a:lnTo>
                    <a:pt x="422" y="1255"/>
                  </a:lnTo>
                  <a:lnTo>
                    <a:pt x="422" y="1255"/>
                  </a:lnTo>
                  <a:close/>
                  <a:moveTo>
                    <a:pt x="382" y="1132"/>
                  </a:moveTo>
                  <a:lnTo>
                    <a:pt x="382" y="1132"/>
                  </a:lnTo>
                  <a:lnTo>
                    <a:pt x="382" y="1132"/>
                  </a:lnTo>
                  <a:lnTo>
                    <a:pt x="382" y="1134"/>
                  </a:lnTo>
                  <a:lnTo>
                    <a:pt x="382" y="1134"/>
                  </a:lnTo>
                  <a:lnTo>
                    <a:pt x="384" y="1134"/>
                  </a:lnTo>
                  <a:lnTo>
                    <a:pt x="384" y="1134"/>
                  </a:lnTo>
                  <a:lnTo>
                    <a:pt x="384" y="1132"/>
                  </a:lnTo>
                  <a:lnTo>
                    <a:pt x="382" y="1132"/>
                  </a:lnTo>
                  <a:close/>
                  <a:moveTo>
                    <a:pt x="98" y="665"/>
                  </a:moveTo>
                  <a:lnTo>
                    <a:pt x="100" y="667"/>
                  </a:lnTo>
                  <a:lnTo>
                    <a:pt x="100" y="668"/>
                  </a:lnTo>
                  <a:lnTo>
                    <a:pt x="102" y="668"/>
                  </a:lnTo>
                  <a:lnTo>
                    <a:pt x="104" y="668"/>
                  </a:lnTo>
                  <a:lnTo>
                    <a:pt x="104" y="670"/>
                  </a:lnTo>
                  <a:lnTo>
                    <a:pt x="106" y="670"/>
                  </a:lnTo>
                  <a:lnTo>
                    <a:pt x="104" y="672"/>
                  </a:lnTo>
                  <a:lnTo>
                    <a:pt x="104" y="672"/>
                  </a:lnTo>
                  <a:lnTo>
                    <a:pt x="104" y="672"/>
                  </a:lnTo>
                  <a:lnTo>
                    <a:pt x="104" y="672"/>
                  </a:lnTo>
                  <a:lnTo>
                    <a:pt x="104" y="672"/>
                  </a:lnTo>
                  <a:lnTo>
                    <a:pt x="104" y="672"/>
                  </a:lnTo>
                  <a:lnTo>
                    <a:pt x="104" y="672"/>
                  </a:lnTo>
                  <a:lnTo>
                    <a:pt x="104" y="672"/>
                  </a:lnTo>
                  <a:lnTo>
                    <a:pt x="104" y="674"/>
                  </a:lnTo>
                  <a:lnTo>
                    <a:pt x="106" y="674"/>
                  </a:lnTo>
                  <a:lnTo>
                    <a:pt x="106" y="676"/>
                  </a:lnTo>
                  <a:lnTo>
                    <a:pt x="106" y="676"/>
                  </a:lnTo>
                  <a:lnTo>
                    <a:pt x="108" y="678"/>
                  </a:lnTo>
                  <a:lnTo>
                    <a:pt x="108" y="680"/>
                  </a:lnTo>
                  <a:lnTo>
                    <a:pt x="110" y="680"/>
                  </a:lnTo>
                  <a:lnTo>
                    <a:pt x="110" y="680"/>
                  </a:lnTo>
                  <a:lnTo>
                    <a:pt x="112" y="680"/>
                  </a:lnTo>
                  <a:lnTo>
                    <a:pt x="112" y="680"/>
                  </a:lnTo>
                  <a:lnTo>
                    <a:pt x="114" y="680"/>
                  </a:lnTo>
                  <a:lnTo>
                    <a:pt x="114" y="680"/>
                  </a:lnTo>
                  <a:lnTo>
                    <a:pt x="114" y="680"/>
                  </a:lnTo>
                  <a:lnTo>
                    <a:pt x="114" y="678"/>
                  </a:lnTo>
                  <a:lnTo>
                    <a:pt x="114" y="678"/>
                  </a:lnTo>
                  <a:lnTo>
                    <a:pt x="114" y="678"/>
                  </a:lnTo>
                  <a:lnTo>
                    <a:pt x="115" y="678"/>
                  </a:lnTo>
                  <a:lnTo>
                    <a:pt x="115" y="678"/>
                  </a:lnTo>
                  <a:lnTo>
                    <a:pt x="115" y="678"/>
                  </a:lnTo>
                  <a:lnTo>
                    <a:pt x="115" y="678"/>
                  </a:lnTo>
                  <a:lnTo>
                    <a:pt x="115" y="678"/>
                  </a:lnTo>
                  <a:lnTo>
                    <a:pt x="115" y="678"/>
                  </a:lnTo>
                  <a:lnTo>
                    <a:pt x="115" y="678"/>
                  </a:lnTo>
                  <a:lnTo>
                    <a:pt x="117" y="678"/>
                  </a:lnTo>
                  <a:lnTo>
                    <a:pt x="119" y="674"/>
                  </a:lnTo>
                  <a:lnTo>
                    <a:pt x="119" y="674"/>
                  </a:lnTo>
                  <a:lnTo>
                    <a:pt x="121" y="674"/>
                  </a:lnTo>
                  <a:lnTo>
                    <a:pt x="121" y="672"/>
                  </a:lnTo>
                  <a:lnTo>
                    <a:pt x="121" y="670"/>
                  </a:lnTo>
                  <a:lnTo>
                    <a:pt x="121" y="670"/>
                  </a:lnTo>
                  <a:lnTo>
                    <a:pt x="119" y="668"/>
                  </a:lnTo>
                  <a:lnTo>
                    <a:pt x="117" y="667"/>
                  </a:lnTo>
                  <a:lnTo>
                    <a:pt x="115" y="667"/>
                  </a:lnTo>
                  <a:lnTo>
                    <a:pt x="115" y="665"/>
                  </a:lnTo>
                  <a:lnTo>
                    <a:pt x="114" y="665"/>
                  </a:lnTo>
                  <a:lnTo>
                    <a:pt x="112" y="665"/>
                  </a:lnTo>
                  <a:lnTo>
                    <a:pt x="110" y="667"/>
                  </a:lnTo>
                  <a:lnTo>
                    <a:pt x="110" y="665"/>
                  </a:lnTo>
                  <a:lnTo>
                    <a:pt x="106" y="663"/>
                  </a:lnTo>
                  <a:lnTo>
                    <a:pt x="106" y="663"/>
                  </a:lnTo>
                  <a:lnTo>
                    <a:pt x="106" y="661"/>
                  </a:lnTo>
                  <a:lnTo>
                    <a:pt x="106" y="661"/>
                  </a:lnTo>
                  <a:lnTo>
                    <a:pt x="104" y="661"/>
                  </a:lnTo>
                  <a:lnTo>
                    <a:pt x="104" y="661"/>
                  </a:lnTo>
                  <a:lnTo>
                    <a:pt x="102" y="661"/>
                  </a:lnTo>
                  <a:lnTo>
                    <a:pt x="102" y="659"/>
                  </a:lnTo>
                  <a:lnTo>
                    <a:pt x="102" y="659"/>
                  </a:lnTo>
                  <a:lnTo>
                    <a:pt x="98" y="663"/>
                  </a:lnTo>
                  <a:lnTo>
                    <a:pt x="100" y="665"/>
                  </a:lnTo>
                  <a:lnTo>
                    <a:pt x="100" y="665"/>
                  </a:lnTo>
                  <a:lnTo>
                    <a:pt x="98" y="665"/>
                  </a:lnTo>
                  <a:lnTo>
                    <a:pt x="98" y="665"/>
                  </a:lnTo>
                  <a:close/>
                  <a:moveTo>
                    <a:pt x="91" y="646"/>
                  </a:moveTo>
                  <a:lnTo>
                    <a:pt x="91" y="644"/>
                  </a:lnTo>
                  <a:lnTo>
                    <a:pt x="89" y="642"/>
                  </a:lnTo>
                  <a:lnTo>
                    <a:pt x="89" y="640"/>
                  </a:lnTo>
                  <a:lnTo>
                    <a:pt x="89" y="638"/>
                  </a:lnTo>
                  <a:lnTo>
                    <a:pt x="89" y="636"/>
                  </a:lnTo>
                  <a:lnTo>
                    <a:pt x="89" y="636"/>
                  </a:lnTo>
                  <a:lnTo>
                    <a:pt x="87" y="634"/>
                  </a:lnTo>
                  <a:lnTo>
                    <a:pt x="87" y="634"/>
                  </a:lnTo>
                  <a:lnTo>
                    <a:pt x="87" y="634"/>
                  </a:lnTo>
                  <a:lnTo>
                    <a:pt x="85" y="634"/>
                  </a:lnTo>
                  <a:lnTo>
                    <a:pt x="85" y="633"/>
                  </a:lnTo>
                  <a:lnTo>
                    <a:pt x="83" y="633"/>
                  </a:lnTo>
                  <a:lnTo>
                    <a:pt x="83" y="633"/>
                  </a:lnTo>
                  <a:lnTo>
                    <a:pt x="83" y="634"/>
                  </a:lnTo>
                  <a:lnTo>
                    <a:pt x="85" y="642"/>
                  </a:lnTo>
                  <a:lnTo>
                    <a:pt x="87" y="644"/>
                  </a:lnTo>
                  <a:lnTo>
                    <a:pt x="89" y="646"/>
                  </a:lnTo>
                  <a:lnTo>
                    <a:pt x="91" y="646"/>
                  </a:lnTo>
                  <a:close/>
                  <a:moveTo>
                    <a:pt x="106" y="714"/>
                  </a:moveTo>
                  <a:lnTo>
                    <a:pt x="106" y="714"/>
                  </a:lnTo>
                  <a:lnTo>
                    <a:pt x="106" y="714"/>
                  </a:lnTo>
                  <a:lnTo>
                    <a:pt x="106" y="710"/>
                  </a:lnTo>
                  <a:lnTo>
                    <a:pt x="106" y="710"/>
                  </a:lnTo>
                  <a:lnTo>
                    <a:pt x="106" y="708"/>
                  </a:lnTo>
                  <a:lnTo>
                    <a:pt x="102" y="708"/>
                  </a:lnTo>
                  <a:lnTo>
                    <a:pt x="102" y="708"/>
                  </a:lnTo>
                  <a:lnTo>
                    <a:pt x="100" y="708"/>
                  </a:lnTo>
                  <a:lnTo>
                    <a:pt x="100" y="708"/>
                  </a:lnTo>
                  <a:lnTo>
                    <a:pt x="98" y="708"/>
                  </a:lnTo>
                  <a:lnTo>
                    <a:pt x="97" y="706"/>
                  </a:lnTo>
                  <a:lnTo>
                    <a:pt x="97" y="706"/>
                  </a:lnTo>
                  <a:lnTo>
                    <a:pt x="97" y="708"/>
                  </a:lnTo>
                  <a:lnTo>
                    <a:pt x="95" y="708"/>
                  </a:lnTo>
                  <a:lnTo>
                    <a:pt x="87" y="708"/>
                  </a:lnTo>
                  <a:lnTo>
                    <a:pt x="89" y="710"/>
                  </a:lnTo>
                  <a:lnTo>
                    <a:pt x="89" y="710"/>
                  </a:lnTo>
                  <a:lnTo>
                    <a:pt x="95" y="720"/>
                  </a:lnTo>
                  <a:lnTo>
                    <a:pt x="97" y="720"/>
                  </a:lnTo>
                  <a:lnTo>
                    <a:pt x="98" y="721"/>
                  </a:lnTo>
                  <a:lnTo>
                    <a:pt x="98" y="721"/>
                  </a:lnTo>
                  <a:lnTo>
                    <a:pt x="98" y="721"/>
                  </a:lnTo>
                  <a:lnTo>
                    <a:pt x="100" y="723"/>
                  </a:lnTo>
                  <a:lnTo>
                    <a:pt x="102" y="723"/>
                  </a:lnTo>
                  <a:lnTo>
                    <a:pt x="104" y="723"/>
                  </a:lnTo>
                  <a:lnTo>
                    <a:pt x="104" y="721"/>
                  </a:lnTo>
                  <a:lnTo>
                    <a:pt x="106" y="720"/>
                  </a:lnTo>
                  <a:lnTo>
                    <a:pt x="106" y="720"/>
                  </a:lnTo>
                  <a:lnTo>
                    <a:pt x="106" y="718"/>
                  </a:lnTo>
                  <a:lnTo>
                    <a:pt x="106" y="716"/>
                  </a:lnTo>
                  <a:lnTo>
                    <a:pt x="106" y="714"/>
                  </a:lnTo>
                  <a:close/>
                  <a:moveTo>
                    <a:pt x="81" y="1040"/>
                  </a:moveTo>
                  <a:lnTo>
                    <a:pt x="81" y="1040"/>
                  </a:lnTo>
                  <a:lnTo>
                    <a:pt x="81" y="1040"/>
                  </a:lnTo>
                  <a:lnTo>
                    <a:pt x="81" y="1045"/>
                  </a:lnTo>
                  <a:lnTo>
                    <a:pt x="81" y="1043"/>
                  </a:lnTo>
                  <a:lnTo>
                    <a:pt x="81" y="1043"/>
                  </a:lnTo>
                  <a:lnTo>
                    <a:pt x="81" y="1040"/>
                  </a:lnTo>
                  <a:lnTo>
                    <a:pt x="81" y="1040"/>
                  </a:lnTo>
                  <a:close/>
                  <a:moveTo>
                    <a:pt x="163" y="909"/>
                  </a:moveTo>
                  <a:lnTo>
                    <a:pt x="165" y="905"/>
                  </a:lnTo>
                  <a:lnTo>
                    <a:pt x="167" y="901"/>
                  </a:lnTo>
                  <a:lnTo>
                    <a:pt x="168" y="899"/>
                  </a:lnTo>
                  <a:lnTo>
                    <a:pt x="167" y="896"/>
                  </a:lnTo>
                  <a:lnTo>
                    <a:pt x="167" y="894"/>
                  </a:lnTo>
                  <a:lnTo>
                    <a:pt x="165" y="896"/>
                  </a:lnTo>
                  <a:lnTo>
                    <a:pt x="159" y="899"/>
                  </a:lnTo>
                  <a:lnTo>
                    <a:pt x="157" y="901"/>
                  </a:lnTo>
                  <a:lnTo>
                    <a:pt x="157" y="903"/>
                  </a:lnTo>
                  <a:lnTo>
                    <a:pt x="157" y="905"/>
                  </a:lnTo>
                  <a:lnTo>
                    <a:pt x="155" y="907"/>
                  </a:lnTo>
                  <a:lnTo>
                    <a:pt x="153" y="909"/>
                  </a:lnTo>
                  <a:lnTo>
                    <a:pt x="151" y="909"/>
                  </a:lnTo>
                  <a:lnTo>
                    <a:pt x="150" y="911"/>
                  </a:lnTo>
                  <a:lnTo>
                    <a:pt x="148" y="913"/>
                  </a:lnTo>
                  <a:lnTo>
                    <a:pt x="150" y="917"/>
                  </a:lnTo>
                  <a:lnTo>
                    <a:pt x="151" y="920"/>
                  </a:lnTo>
                  <a:lnTo>
                    <a:pt x="150" y="922"/>
                  </a:lnTo>
                  <a:lnTo>
                    <a:pt x="150" y="922"/>
                  </a:lnTo>
                  <a:lnTo>
                    <a:pt x="150" y="922"/>
                  </a:lnTo>
                  <a:lnTo>
                    <a:pt x="151" y="920"/>
                  </a:lnTo>
                  <a:lnTo>
                    <a:pt x="153" y="918"/>
                  </a:lnTo>
                  <a:lnTo>
                    <a:pt x="151" y="918"/>
                  </a:lnTo>
                  <a:lnTo>
                    <a:pt x="153" y="917"/>
                  </a:lnTo>
                  <a:lnTo>
                    <a:pt x="155" y="915"/>
                  </a:lnTo>
                  <a:lnTo>
                    <a:pt x="155" y="915"/>
                  </a:lnTo>
                  <a:lnTo>
                    <a:pt x="155" y="915"/>
                  </a:lnTo>
                  <a:lnTo>
                    <a:pt x="155" y="913"/>
                  </a:lnTo>
                  <a:lnTo>
                    <a:pt x="155" y="913"/>
                  </a:lnTo>
                  <a:lnTo>
                    <a:pt x="155" y="913"/>
                  </a:lnTo>
                  <a:lnTo>
                    <a:pt x="157" y="913"/>
                  </a:lnTo>
                  <a:lnTo>
                    <a:pt x="161" y="911"/>
                  </a:lnTo>
                  <a:lnTo>
                    <a:pt x="161" y="911"/>
                  </a:lnTo>
                  <a:lnTo>
                    <a:pt x="163" y="909"/>
                  </a:lnTo>
                  <a:close/>
                  <a:moveTo>
                    <a:pt x="365" y="892"/>
                  </a:moveTo>
                  <a:lnTo>
                    <a:pt x="363" y="890"/>
                  </a:lnTo>
                  <a:lnTo>
                    <a:pt x="363" y="890"/>
                  </a:lnTo>
                  <a:lnTo>
                    <a:pt x="363" y="888"/>
                  </a:lnTo>
                  <a:lnTo>
                    <a:pt x="363" y="888"/>
                  </a:lnTo>
                  <a:lnTo>
                    <a:pt x="365" y="888"/>
                  </a:lnTo>
                  <a:lnTo>
                    <a:pt x="365" y="886"/>
                  </a:lnTo>
                  <a:lnTo>
                    <a:pt x="365" y="886"/>
                  </a:lnTo>
                  <a:lnTo>
                    <a:pt x="365" y="882"/>
                  </a:lnTo>
                  <a:lnTo>
                    <a:pt x="365" y="882"/>
                  </a:lnTo>
                  <a:lnTo>
                    <a:pt x="367" y="879"/>
                  </a:lnTo>
                  <a:lnTo>
                    <a:pt x="367" y="877"/>
                  </a:lnTo>
                  <a:lnTo>
                    <a:pt x="365" y="877"/>
                  </a:lnTo>
                  <a:lnTo>
                    <a:pt x="365" y="877"/>
                  </a:lnTo>
                  <a:lnTo>
                    <a:pt x="363" y="877"/>
                  </a:lnTo>
                  <a:lnTo>
                    <a:pt x="360" y="875"/>
                  </a:lnTo>
                  <a:lnTo>
                    <a:pt x="360" y="875"/>
                  </a:lnTo>
                  <a:lnTo>
                    <a:pt x="358" y="875"/>
                  </a:lnTo>
                  <a:lnTo>
                    <a:pt x="356" y="877"/>
                  </a:lnTo>
                  <a:lnTo>
                    <a:pt x="356" y="877"/>
                  </a:lnTo>
                  <a:lnTo>
                    <a:pt x="356" y="879"/>
                  </a:lnTo>
                  <a:lnTo>
                    <a:pt x="356" y="879"/>
                  </a:lnTo>
                  <a:lnTo>
                    <a:pt x="356" y="879"/>
                  </a:lnTo>
                  <a:lnTo>
                    <a:pt x="356" y="879"/>
                  </a:lnTo>
                  <a:lnTo>
                    <a:pt x="356" y="881"/>
                  </a:lnTo>
                  <a:lnTo>
                    <a:pt x="356" y="881"/>
                  </a:lnTo>
                  <a:lnTo>
                    <a:pt x="358" y="882"/>
                  </a:lnTo>
                  <a:lnTo>
                    <a:pt x="358" y="884"/>
                  </a:lnTo>
                  <a:lnTo>
                    <a:pt x="358" y="884"/>
                  </a:lnTo>
                  <a:lnTo>
                    <a:pt x="358" y="886"/>
                  </a:lnTo>
                  <a:lnTo>
                    <a:pt x="356" y="888"/>
                  </a:lnTo>
                  <a:lnTo>
                    <a:pt x="358" y="888"/>
                  </a:lnTo>
                  <a:lnTo>
                    <a:pt x="360" y="892"/>
                  </a:lnTo>
                  <a:lnTo>
                    <a:pt x="360" y="894"/>
                  </a:lnTo>
                  <a:lnTo>
                    <a:pt x="362" y="894"/>
                  </a:lnTo>
                  <a:lnTo>
                    <a:pt x="362" y="894"/>
                  </a:lnTo>
                  <a:lnTo>
                    <a:pt x="363" y="894"/>
                  </a:lnTo>
                  <a:lnTo>
                    <a:pt x="365" y="892"/>
                  </a:lnTo>
                  <a:close/>
                  <a:moveTo>
                    <a:pt x="424" y="1155"/>
                  </a:moveTo>
                  <a:lnTo>
                    <a:pt x="424" y="1153"/>
                  </a:lnTo>
                  <a:lnTo>
                    <a:pt x="424" y="1151"/>
                  </a:lnTo>
                  <a:lnTo>
                    <a:pt x="424" y="1149"/>
                  </a:lnTo>
                  <a:lnTo>
                    <a:pt x="424" y="1148"/>
                  </a:lnTo>
                  <a:lnTo>
                    <a:pt x="422" y="1146"/>
                  </a:lnTo>
                  <a:lnTo>
                    <a:pt x="422" y="1148"/>
                  </a:lnTo>
                  <a:lnTo>
                    <a:pt x="422" y="1149"/>
                  </a:lnTo>
                  <a:lnTo>
                    <a:pt x="422" y="1151"/>
                  </a:lnTo>
                  <a:lnTo>
                    <a:pt x="420" y="1148"/>
                  </a:lnTo>
                  <a:lnTo>
                    <a:pt x="420" y="1148"/>
                  </a:lnTo>
                  <a:lnTo>
                    <a:pt x="420" y="1144"/>
                  </a:lnTo>
                  <a:lnTo>
                    <a:pt x="420" y="1144"/>
                  </a:lnTo>
                  <a:lnTo>
                    <a:pt x="418" y="1142"/>
                  </a:lnTo>
                  <a:lnTo>
                    <a:pt x="415" y="1142"/>
                  </a:lnTo>
                  <a:lnTo>
                    <a:pt x="415" y="1140"/>
                  </a:lnTo>
                  <a:lnTo>
                    <a:pt x="413" y="1142"/>
                  </a:lnTo>
                  <a:lnTo>
                    <a:pt x="413" y="1146"/>
                  </a:lnTo>
                  <a:lnTo>
                    <a:pt x="415" y="1149"/>
                  </a:lnTo>
                  <a:lnTo>
                    <a:pt x="415" y="1151"/>
                  </a:lnTo>
                  <a:lnTo>
                    <a:pt x="415" y="1151"/>
                  </a:lnTo>
                  <a:lnTo>
                    <a:pt x="415" y="1153"/>
                  </a:lnTo>
                  <a:lnTo>
                    <a:pt x="415" y="1153"/>
                  </a:lnTo>
                  <a:lnTo>
                    <a:pt x="415" y="1153"/>
                  </a:lnTo>
                  <a:lnTo>
                    <a:pt x="415" y="1153"/>
                  </a:lnTo>
                  <a:lnTo>
                    <a:pt x="415" y="1153"/>
                  </a:lnTo>
                  <a:lnTo>
                    <a:pt x="415" y="1155"/>
                  </a:lnTo>
                  <a:lnTo>
                    <a:pt x="415" y="1155"/>
                  </a:lnTo>
                  <a:lnTo>
                    <a:pt x="415" y="1157"/>
                  </a:lnTo>
                  <a:lnTo>
                    <a:pt x="415" y="1157"/>
                  </a:lnTo>
                  <a:lnTo>
                    <a:pt x="415" y="1161"/>
                  </a:lnTo>
                  <a:lnTo>
                    <a:pt x="415" y="1163"/>
                  </a:lnTo>
                  <a:lnTo>
                    <a:pt x="413" y="1163"/>
                  </a:lnTo>
                  <a:lnTo>
                    <a:pt x="413" y="1165"/>
                  </a:lnTo>
                  <a:lnTo>
                    <a:pt x="416" y="1165"/>
                  </a:lnTo>
                  <a:lnTo>
                    <a:pt x="418" y="1163"/>
                  </a:lnTo>
                  <a:lnTo>
                    <a:pt x="424" y="1155"/>
                  </a:lnTo>
                  <a:close/>
                  <a:moveTo>
                    <a:pt x="399" y="1172"/>
                  </a:moveTo>
                  <a:lnTo>
                    <a:pt x="399" y="1172"/>
                  </a:lnTo>
                  <a:lnTo>
                    <a:pt x="401" y="1172"/>
                  </a:lnTo>
                  <a:lnTo>
                    <a:pt x="401" y="1172"/>
                  </a:lnTo>
                  <a:lnTo>
                    <a:pt x="401" y="1170"/>
                  </a:lnTo>
                  <a:lnTo>
                    <a:pt x="401" y="1170"/>
                  </a:lnTo>
                  <a:lnTo>
                    <a:pt x="401" y="1168"/>
                  </a:lnTo>
                  <a:lnTo>
                    <a:pt x="399" y="1168"/>
                  </a:lnTo>
                  <a:lnTo>
                    <a:pt x="399" y="1166"/>
                  </a:lnTo>
                  <a:lnTo>
                    <a:pt x="398" y="1166"/>
                  </a:lnTo>
                  <a:lnTo>
                    <a:pt x="396" y="1168"/>
                  </a:lnTo>
                  <a:lnTo>
                    <a:pt x="396" y="1168"/>
                  </a:lnTo>
                  <a:lnTo>
                    <a:pt x="396" y="1170"/>
                  </a:lnTo>
                  <a:lnTo>
                    <a:pt x="396" y="1172"/>
                  </a:lnTo>
                  <a:lnTo>
                    <a:pt x="396" y="1172"/>
                  </a:lnTo>
                  <a:lnTo>
                    <a:pt x="396" y="1174"/>
                  </a:lnTo>
                  <a:lnTo>
                    <a:pt x="398" y="1176"/>
                  </a:lnTo>
                  <a:lnTo>
                    <a:pt x="398" y="1176"/>
                  </a:lnTo>
                  <a:lnTo>
                    <a:pt x="398" y="1176"/>
                  </a:lnTo>
                  <a:lnTo>
                    <a:pt x="398" y="1176"/>
                  </a:lnTo>
                  <a:lnTo>
                    <a:pt x="399" y="1176"/>
                  </a:lnTo>
                  <a:lnTo>
                    <a:pt x="401" y="1176"/>
                  </a:lnTo>
                  <a:lnTo>
                    <a:pt x="401" y="1176"/>
                  </a:lnTo>
                  <a:lnTo>
                    <a:pt x="401" y="1178"/>
                  </a:lnTo>
                  <a:lnTo>
                    <a:pt x="401" y="1178"/>
                  </a:lnTo>
                  <a:lnTo>
                    <a:pt x="401" y="1174"/>
                  </a:lnTo>
                  <a:lnTo>
                    <a:pt x="401" y="1174"/>
                  </a:lnTo>
                  <a:lnTo>
                    <a:pt x="401" y="1174"/>
                  </a:lnTo>
                  <a:lnTo>
                    <a:pt x="399" y="1174"/>
                  </a:lnTo>
                  <a:lnTo>
                    <a:pt x="399" y="1174"/>
                  </a:lnTo>
                  <a:lnTo>
                    <a:pt x="399" y="1174"/>
                  </a:lnTo>
                  <a:lnTo>
                    <a:pt x="399" y="1172"/>
                  </a:lnTo>
                  <a:close/>
                  <a:moveTo>
                    <a:pt x="422" y="1218"/>
                  </a:moveTo>
                  <a:lnTo>
                    <a:pt x="422" y="1218"/>
                  </a:lnTo>
                  <a:lnTo>
                    <a:pt x="424" y="1216"/>
                  </a:lnTo>
                  <a:lnTo>
                    <a:pt x="424" y="1216"/>
                  </a:lnTo>
                  <a:lnTo>
                    <a:pt x="424" y="1216"/>
                  </a:lnTo>
                  <a:lnTo>
                    <a:pt x="426" y="1218"/>
                  </a:lnTo>
                  <a:lnTo>
                    <a:pt x="426" y="1218"/>
                  </a:lnTo>
                  <a:lnTo>
                    <a:pt x="428" y="1218"/>
                  </a:lnTo>
                  <a:lnTo>
                    <a:pt x="428" y="1219"/>
                  </a:lnTo>
                  <a:lnTo>
                    <a:pt x="428" y="1219"/>
                  </a:lnTo>
                  <a:lnTo>
                    <a:pt x="428" y="1218"/>
                  </a:lnTo>
                  <a:lnTo>
                    <a:pt x="428" y="1218"/>
                  </a:lnTo>
                  <a:lnTo>
                    <a:pt x="428" y="1216"/>
                  </a:lnTo>
                  <a:lnTo>
                    <a:pt x="428" y="1216"/>
                  </a:lnTo>
                  <a:lnTo>
                    <a:pt x="430" y="1214"/>
                  </a:lnTo>
                  <a:lnTo>
                    <a:pt x="430" y="1214"/>
                  </a:lnTo>
                  <a:lnTo>
                    <a:pt x="430" y="1208"/>
                  </a:lnTo>
                  <a:lnTo>
                    <a:pt x="430" y="1206"/>
                  </a:lnTo>
                  <a:lnTo>
                    <a:pt x="430" y="1204"/>
                  </a:lnTo>
                  <a:lnTo>
                    <a:pt x="430" y="1202"/>
                  </a:lnTo>
                  <a:lnTo>
                    <a:pt x="430" y="1202"/>
                  </a:lnTo>
                  <a:lnTo>
                    <a:pt x="430" y="1201"/>
                  </a:lnTo>
                  <a:lnTo>
                    <a:pt x="430" y="1201"/>
                  </a:lnTo>
                  <a:lnTo>
                    <a:pt x="428" y="1201"/>
                  </a:lnTo>
                  <a:lnTo>
                    <a:pt x="428" y="1201"/>
                  </a:lnTo>
                  <a:lnTo>
                    <a:pt x="426" y="1201"/>
                  </a:lnTo>
                  <a:lnTo>
                    <a:pt x="426" y="1201"/>
                  </a:lnTo>
                  <a:lnTo>
                    <a:pt x="424" y="1201"/>
                  </a:lnTo>
                  <a:lnTo>
                    <a:pt x="422" y="1201"/>
                  </a:lnTo>
                  <a:lnTo>
                    <a:pt x="422" y="1201"/>
                  </a:lnTo>
                  <a:lnTo>
                    <a:pt x="422" y="1201"/>
                  </a:lnTo>
                  <a:lnTo>
                    <a:pt x="424" y="1202"/>
                  </a:lnTo>
                  <a:lnTo>
                    <a:pt x="422" y="1202"/>
                  </a:lnTo>
                  <a:lnTo>
                    <a:pt x="418" y="1201"/>
                  </a:lnTo>
                  <a:lnTo>
                    <a:pt x="418" y="1202"/>
                  </a:lnTo>
                  <a:lnTo>
                    <a:pt x="418" y="1202"/>
                  </a:lnTo>
                  <a:lnTo>
                    <a:pt x="418" y="1202"/>
                  </a:lnTo>
                  <a:lnTo>
                    <a:pt x="418" y="1202"/>
                  </a:lnTo>
                  <a:lnTo>
                    <a:pt x="420" y="1202"/>
                  </a:lnTo>
                  <a:lnTo>
                    <a:pt x="420" y="1202"/>
                  </a:lnTo>
                  <a:lnTo>
                    <a:pt x="420" y="1202"/>
                  </a:lnTo>
                  <a:lnTo>
                    <a:pt x="420" y="1202"/>
                  </a:lnTo>
                  <a:lnTo>
                    <a:pt x="420" y="1204"/>
                  </a:lnTo>
                  <a:lnTo>
                    <a:pt x="418" y="1204"/>
                  </a:lnTo>
                  <a:lnTo>
                    <a:pt x="418" y="1204"/>
                  </a:lnTo>
                  <a:lnTo>
                    <a:pt x="418" y="1204"/>
                  </a:lnTo>
                  <a:lnTo>
                    <a:pt x="418" y="1204"/>
                  </a:lnTo>
                  <a:lnTo>
                    <a:pt x="418" y="1206"/>
                  </a:lnTo>
                  <a:lnTo>
                    <a:pt x="420" y="1206"/>
                  </a:lnTo>
                  <a:lnTo>
                    <a:pt x="420" y="1206"/>
                  </a:lnTo>
                  <a:lnTo>
                    <a:pt x="418" y="1208"/>
                  </a:lnTo>
                  <a:lnTo>
                    <a:pt x="418" y="1208"/>
                  </a:lnTo>
                  <a:lnTo>
                    <a:pt x="418" y="1210"/>
                  </a:lnTo>
                  <a:lnTo>
                    <a:pt x="420" y="1210"/>
                  </a:lnTo>
                  <a:lnTo>
                    <a:pt x="420" y="1212"/>
                  </a:lnTo>
                  <a:lnTo>
                    <a:pt x="420" y="1212"/>
                  </a:lnTo>
                  <a:lnTo>
                    <a:pt x="420" y="1214"/>
                  </a:lnTo>
                  <a:lnTo>
                    <a:pt x="420" y="1214"/>
                  </a:lnTo>
                  <a:lnTo>
                    <a:pt x="420" y="1214"/>
                  </a:lnTo>
                  <a:lnTo>
                    <a:pt x="420" y="1214"/>
                  </a:lnTo>
                  <a:lnTo>
                    <a:pt x="422" y="1214"/>
                  </a:lnTo>
                  <a:lnTo>
                    <a:pt x="422" y="1216"/>
                  </a:lnTo>
                  <a:lnTo>
                    <a:pt x="422" y="1218"/>
                  </a:lnTo>
                  <a:close/>
                  <a:moveTo>
                    <a:pt x="437" y="1191"/>
                  </a:moveTo>
                  <a:lnTo>
                    <a:pt x="435" y="1189"/>
                  </a:lnTo>
                  <a:lnTo>
                    <a:pt x="433" y="1189"/>
                  </a:lnTo>
                  <a:lnTo>
                    <a:pt x="432" y="1187"/>
                  </a:lnTo>
                  <a:lnTo>
                    <a:pt x="430" y="1187"/>
                  </a:lnTo>
                  <a:lnTo>
                    <a:pt x="430" y="1187"/>
                  </a:lnTo>
                  <a:lnTo>
                    <a:pt x="428" y="1187"/>
                  </a:lnTo>
                  <a:lnTo>
                    <a:pt x="428" y="1185"/>
                  </a:lnTo>
                  <a:lnTo>
                    <a:pt x="426" y="1183"/>
                  </a:lnTo>
                  <a:lnTo>
                    <a:pt x="424" y="1182"/>
                  </a:lnTo>
                  <a:lnTo>
                    <a:pt x="422" y="1180"/>
                  </a:lnTo>
                  <a:lnTo>
                    <a:pt x="422" y="1180"/>
                  </a:lnTo>
                  <a:lnTo>
                    <a:pt x="422" y="1180"/>
                  </a:lnTo>
                  <a:lnTo>
                    <a:pt x="422" y="1182"/>
                  </a:lnTo>
                  <a:lnTo>
                    <a:pt x="422" y="1183"/>
                  </a:lnTo>
                  <a:lnTo>
                    <a:pt x="422" y="1185"/>
                  </a:lnTo>
                  <a:lnTo>
                    <a:pt x="422" y="1185"/>
                  </a:lnTo>
                  <a:lnTo>
                    <a:pt x="422" y="1187"/>
                  </a:lnTo>
                  <a:lnTo>
                    <a:pt x="422" y="1187"/>
                  </a:lnTo>
                  <a:lnTo>
                    <a:pt x="424" y="1187"/>
                  </a:lnTo>
                  <a:lnTo>
                    <a:pt x="424" y="1187"/>
                  </a:lnTo>
                  <a:lnTo>
                    <a:pt x="424" y="1187"/>
                  </a:lnTo>
                  <a:lnTo>
                    <a:pt x="424" y="1189"/>
                  </a:lnTo>
                  <a:lnTo>
                    <a:pt x="424" y="1189"/>
                  </a:lnTo>
                  <a:lnTo>
                    <a:pt x="424" y="1191"/>
                  </a:lnTo>
                  <a:lnTo>
                    <a:pt x="424" y="1191"/>
                  </a:lnTo>
                  <a:lnTo>
                    <a:pt x="424" y="1191"/>
                  </a:lnTo>
                  <a:lnTo>
                    <a:pt x="424" y="1193"/>
                  </a:lnTo>
                  <a:lnTo>
                    <a:pt x="424" y="1195"/>
                  </a:lnTo>
                  <a:lnTo>
                    <a:pt x="426" y="1195"/>
                  </a:lnTo>
                  <a:lnTo>
                    <a:pt x="428" y="1195"/>
                  </a:lnTo>
                  <a:lnTo>
                    <a:pt x="428" y="1193"/>
                  </a:lnTo>
                  <a:lnTo>
                    <a:pt x="430" y="1193"/>
                  </a:lnTo>
                  <a:lnTo>
                    <a:pt x="432" y="1191"/>
                  </a:lnTo>
                  <a:lnTo>
                    <a:pt x="435" y="1191"/>
                  </a:lnTo>
                  <a:lnTo>
                    <a:pt x="437" y="1191"/>
                  </a:lnTo>
                  <a:lnTo>
                    <a:pt x="437" y="1191"/>
                  </a:lnTo>
                  <a:lnTo>
                    <a:pt x="437" y="1191"/>
                  </a:lnTo>
                  <a:close/>
                  <a:moveTo>
                    <a:pt x="405" y="1223"/>
                  </a:moveTo>
                  <a:lnTo>
                    <a:pt x="405" y="1223"/>
                  </a:lnTo>
                  <a:lnTo>
                    <a:pt x="403" y="1223"/>
                  </a:lnTo>
                  <a:lnTo>
                    <a:pt x="403" y="1223"/>
                  </a:lnTo>
                  <a:lnTo>
                    <a:pt x="403" y="1225"/>
                  </a:lnTo>
                  <a:lnTo>
                    <a:pt x="405" y="1225"/>
                  </a:lnTo>
                  <a:lnTo>
                    <a:pt x="405" y="1225"/>
                  </a:lnTo>
                  <a:lnTo>
                    <a:pt x="405" y="1225"/>
                  </a:lnTo>
                  <a:lnTo>
                    <a:pt x="407" y="1225"/>
                  </a:lnTo>
                  <a:lnTo>
                    <a:pt x="407" y="1225"/>
                  </a:lnTo>
                  <a:lnTo>
                    <a:pt x="407" y="1223"/>
                  </a:lnTo>
                  <a:lnTo>
                    <a:pt x="407" y="1223"/>
                  </a:lnTo>
                  <a:lnTo>
                    <a:pt x="407" y="1223"/>
                  </a:lnTo>
                  <a:lnTo>
                    <a:pt x="407" y="1223"/>
                  </a:lnTo>
                  <a:lnTo>
                    <a:pt x="407" y="1223"/>
                  </a:lnTo>
                  <a:lnTo>
                    <a:pt x="407" y="1221"/>
                  </a:lnTo>
                  <a:lnTo>
                    <a:pt x="407" y="1221"/>
                  </a:lnTo>
                  <a:lnTo>
                    <a:pt x="409" y="1221"/>
                  </a:lnTo>
                  <a:lnTo>
                    <a:pt x="409" y="1221"/>
                  </a:lnTo>
                  <a:lnTo>
                    <a:pt x="409" y="1223"/>
                  </a:lnTo>
                  <a:lnTo>
                    <a:pt x="411" y="1223"/>
                  </a:lnTo>
                  <a:lnTo>
                    <a:pt x="411" y="1223"/>
                  </a:lnTo>
                  <a:lnTo>
                    <a:pt x="411" y="1223"/>
                  </a:lnTo>
                  <a:lnTo>
                    <a:pt x="411" y="1223"/>
                  </a:lnTo>
                  <a:lnTo>
                    <a:pt x="411" y="1221"/>
                  </a:lnTo>
                  <a:lnTo>
                    <a:pt x="411" y="1223"/>
                  </a:lnTo>
                  <a:lnTo>
                    <a:pt x="411" y="1221"/>
                  </a:lnTo>
                  <a:lnTo>
                    <a:pt x="411" y="1218"/>
                  </a:lnTo>
                  <a:lnTo>
                    <a:pt x="413" y="1216"/>
                  </a:lnTo>
                  <a:lnTo>
                    <a:pt x="413" y="1214"/>
                  </a:lnTo>
                  <a:lnTo>
                    <a:pt x="413" y="1212"/>
                  </a:lnTo>
                  <a:lnTo>
                    <a:pt x="413" y="1210"/>
                  </a:lnTo>
                  <a:lnTo>
                    <a:pt x="413" y="1208"/>
                  </a:lnTo>
                  <a:lnTo>
                    <a:pt x="413" y="1206"/>
                  </a:lnTo>
                  <a:lnTo>
                    <a:pt x="413" y="1206"/>
                  </a:lnTo>
                  <a:lnTo>
                    <a:pt x="415" y="1206"/>
                  </a:lnTo>
                  <a:lnTo>
                    <a:pt x="415" y="1206"/>
                  </a:lnTo>
                  <a:lnTo>
                    <a:pt x="415" y="1206"/>
                  </a:lnTo>
                  <a:lnTo>
                    <a:pt x="415" y="1204"/>
                  </a:lnTo>
                  <a:lnTo>
                    <a:pt x="413" y="1202"/>
                  </a:lnTo>
                  <a:lnTo>
                    <a:pt x="413" y="1201"/>
                  </a:lnTo>
                  <a:lnTo>
                    <a:pt x="411" y="1201"/>
                  </a:lnTo>
                  <a:lnTo>
                    <a:pt x="411" y="1202"/>
                  </a:lnTo>
                  <a:lnTo>
                    <a:pt x="411" y="1204"/>
                  </a:lnTo>
                  <a:lnTo>
                    <a:pt x="409" y="1208"/>
                  </a:lnTo>
                  <a:lnTo>
                    <a:pt x="409" y="1210"/>
                  </a:lnTo>
                  <a:lnTo>
                    <a:pt x="409" y="1210"/>
                  </a:lnTo>
                  <a:lnTo>
                    <a:pt x="409" y="1212"/>
                  </a:lnTo>
                  <a:lnTo>
                    <a:pt x="409" y="1212"/>
                  </a:lnTo>
                  <a:lnTo>
                    <a:pt x="409" y="1214"/>
                  </a:lnTo>
                  <a:lnTo>
                    <a:pt x="409" y="1214"/>
                  </a:lnTo>
                  <a:lnTo>
                    <a:pt x="407" y="1214"/>
                  </a:lnTo>
                  <a:lnTo>
                    <a:pt x="407" y="1214"/>
                  </a:lnTo>
                  <a:lnTo>
                    <a:pt x="407" y="1216"/>
                  </a:lnTo>
                  <a:lnTo>
                    <a:pt x="405" y="1216"/>
                  </a:lnTo>
                  <a:lnTo>
                    <a:pt x="407" y="1216"/>
                  </a:lnTo>
                  <a:lnTo>
                    <a:pt x="407" y="1218"/>
                  </a:lnTo>
                  <a:lnTo>
                    <a:pt x="407" y="1218"/>
                  </a:lnTo>
                  <a:lnTo>
                    <a:pt x="407" y="1218"/>
                  </a:lnTo>
                  <a:lnTo>
                    <a:pt x="407" y="1218"/>
                  </a:lnTo>
                  <a:lnTo>
                    <a:pt x="405" y="1218"/>
                  </a:lnTo>
                  <a:lnTo>
                    <a:pt x="405" y="1219"/>
                  </a:lnTo>
                  <a:lnTo>
                    <a:pt x="405" y="1219"/>
                  </a:lnTo>
                  <a:lnTo>
                    <a:pt x="405" y="1219"/>
                  </a:lnTo>
                  <a:lnTo>
                    <a:pt x="405" y="1221"/>
                  </a:lnTo>
                  <a:lnTo>
                    <a:pt x="405" y="1221"/>
                  </a:lnTo>
                  <a:lnTo>
                    <a:pt x="405" y="1223"/>
                  </a:lnTo>
                  <a:lnTo>
                    <a:pt x="405" y="1223"/>
                  </a:lnTo>
                  <a:close/>
                  <a:moveTo>
                    <a:pt x="411" y="1320"/>
                  </a:moveTo>
                  <a:lnTo>
                    <a:pt x="411" y="1320"/>
                  </a:lnTo>
                  <a:lnTo>
                    <a:pt x="409" y="1320"/>
                  </a:lnTo>
                  <a:lnTo>
                    <a:pt x="409" y="1320"/>
                  </a:lnTo>
                  <a:lnTo>
                    <a:pt x="407" y="1322"/>
                  </a:lnTo>
                  <a:lnTo>
                    <a:pt x="405" y="1324"/>
                  </a:lnTo>
                  <a:lnTo>
                    <a:pt x="405" y="1324"/>
                  </a:lnTo>
                  <a:lnTo>
                    <a:pt x="403" y="1324"/>
                  </a:lnTo>
                  <a:lnTo>
                    <a:pt x="403" y="1324"/>
                  </a:lnTo>
                  <a:lnTo>
                    <a:pt x="403" y="1325"/>
                  </a:lnTo>
                  <a:lnTo>
                    <a:pt x="403" y="1325"/>
                  </a:lnTo>
                  <a:lnTo>
                    <a:pt x="403" y="1325"/>
                  </a:lnTo>
                  <a:lnTo>
                    <a:pt x="403" y="1325"/>
                  </a:lnTo>
                  <a:lnTo>
                    <a:pt x="401" y="1325"/>
                  </a:lnTo>
                  <a:lnTo>
                    <a:pt x="401" y="1325"/>
                  </a:lnTo>
                  <a:lnTo>
                    <a:pt x="401" y="1327"/>
                  </a:lnTo>
                  <a:lnTo>
                    <a:pt x="401" y="1329"/>
                  </a:lnTo>
                  <a:lnTo>
                    <a:pt x="401" y="1329"/>
                  </a:lnTo>
                  <a:lnTo>
                    <a:pt x="401" y="1331"/>
                  </a:lnTo>
                  <a:lnTo>
                    <a:pt x="401" y="1333"/>
                  </a:lnTo>
                  <a:lnTo>
                    <a:pt x="401" y="1333"/>
                  </a:lnTo>
                  <a:lnTo>
                    <a:pt x="401" y="1335"/>
                  </a:lnTo>
                  <a:lnTo>
                    <a:pt x="403" y="1333"/>
                  </a:lnTo>
                  <a:lnTo>
                    <a:pt x="405" y="1331"/>
                  </a:lnTo>
                  <a:lnTo>
                    <a:pt x="403" y="1329"/>
                  </a:lnTo>
                  <a:lnTo>
                    <a:pt x="403" y="1329"/>
                  </a:lnTo>
                  <a:lnTo>
                    <a:pt x="405" y="1329"/>
                  </a:lnTo>
                  <a:lnTo>
                    <a:pt x="405" y="1327"/>
                  </a:lnTo>
                  <a:lnTo>
                    <a:pt x="405" y="1327"/>
                  </a:lnTo>
                  <a:lnTo>
                    <a:pt x="407" y="1327"/>
                  </a:lnTo>
                  <a:lnTo>
                    <a:pt x="409" y="1325"/>
                  </a:lnTo>
                  <a:lnTo>
                    <a:pt x="409" y="1325"/>
                  </a:lnTo>
                  <a:lnTo>
                    <a:pt x="411" y="1325"/>
                  </a:lnTo>
                  <a:lnTo>
                    <a:pt x="411" y="1324"/>
                  </a:lnTo>
                  <a:lnTo>
                    <a:pt x="413" y="1324"/>
                  </a:lnTo>
                  <a:lnTo>
                    <a:pt x="413" y="1322"/>
                  </a:lnTo>
                  <a:lnTo>
                    <a:pt x="413" y="1322"/>
                  </a:lnTo>
                  <a:lnTo>
                    <a:pt x="411" y="1322"/>
                  </a:lnTo>
                  <a:lnTo>
                    <a:pt x="411" y="1322"/>
                  </a:lnTo>
                  <a:lnTo>
                    <a:pt x="411" y="1322"/>
                  </a:lnTo>
                  <a:lnTo>
                    <a:pt x="411" y="1320"/>
                  </a:lnTo>
                  <a:lnTo>
                    <a:pt x="411" y="1320"/>
                  </a:lnTo>
                  <a:lnTo>
                    <a:pt x="413" y="1320"/>
                  </a:lnTo>
                  <a:lnTo>
                    <a:pt x="413" y="1320"/>
                  </a:lnTo>
                  <a:lnTo>
                    <a:pt x="411" y="1320"/>
                  </a:lnTo>
                  <a:lnTo>
                    <a:pt x="411" y="1320"/>
                  </a:lnTo>
                  <a:close/>
                  <a:moveTo>
                    <a:pt x="413" y="1271"/>
                  </a:moveTo>
                  <a:lnTo>
                    <a:pt x="411" y="1271"/>
                  </a:lnTo>
                  <a:lnTo>
                    <a:pt x="411" y="1269"/>
                  </a:lnTo>
                  <a:lnTo>
                    <a:pt x="411" y="1269"/>
                  </a:lnTo>
                  <a:lnTo>
                    <a:pt x="411" y="1267"/>
                  </a:lnTo>
                  <a:lnTo>
                    <a:pt x="411" y="1265"/>
                  </a:lnTo>
                  <a:lnTo>
                    <a:pt x="409" y="1265"/>
                  </a:lnTo>
                  <a:lnTo>
                    <a:pt x="409" y="1265"/>
                  </a:lnTo>
                  <a:lnTo>
                    <a:pt x="407" y="1263"/>
                  </a:lnTo>
                  <a:lnTo>
                    <a:pt x="407" y="1261"/>
                  </a:lnTo>
                  <a:lnTo>
                    <a:pt x="407" y="1261"/>
                  </a:lnTo>
                  <a:lnTo>
                    <a:pt x="407" y="1259"/>
                  </a:lnTo>
                  <a:lnTo>
                    <a:pt x="407" y="1257"/>
                  </a:lnTo>
                  <a:lnTo>
                    <a:pt x="405" y="1257"/>
                  </a:lnTo>
                  <a:lnTo>
                    <a:pt x="405" y="1257"/>
                  </a:lnTo>
                  <a:lnTo>
                    <a:pt x="403" y="1257"/>
                  </a:lnTo>
                  <a:lnTo>
                    <a:pt x="401" y="1257"/>
                  </a:lnTo>
                  <a:lnTo>
                    <a:pt x="401" y="1257"/>
                  </a:lnTo>
                  <a:lnTo>
                    <a:pt x="401" y="1259"/>
                  </a:lnTo>
                  <a:lnTo>
                    <a:pt x="401" y="1259"/>
                  </a:lnTo>
                  <a:lnTo>
                    <a:pt x="401" y="1259"/>
                  </a:lnTo>
                  <a:lnTo>
                    <a:pt x="399" y="1259"/>
                  </a:lnTo>
                  <a:lnTo>
                    <a:pt x="399" y="1261"/>
                  </a:lnTo>
                  <a:lnTo>
                    <a:pt x="398" y="1261"/>
                  </a:lnTo>
                  <a:lnTo>
                    <a:pt x="398" y="1263"/>
                  </a:lnTo>
                  <a:lnTo>
                    <a:pt x="399" y="1263"/>
                  </a:lnTo>
                  <a:lnTo>
                    <a:pt x="399" y="1263"/>
                  </a:lnTo>
                  <a:lnTo>
                    <a:pt x="401" y="1263"/>
                  </a:lnTo>
                  <a:lnTo>
                    <a:pt x="401" y="1261"/>
                  </a:lnTo>
                  <a:lnTo>
                    <a:pt x="401" y="1261"/>
                  </a:lnTo>
                  <a:lnTo>
                    <a:pt x="403" y="1261"/>
                  </a:lnTo>
                  <a:lnTo>
                    <a:pt x="403" y="1261"/>
                  </a:lnTo>
                  <a:lnTo>
                    <a:pt x="403" y="1261"/>
                  </a:lnTo>
                  <a:lnTo>
                    <a:pt x="405" y="1263"/>
                  </a:lnTo>
                  <a:lnTo>
                    <a:pt x="405" y="1263"/>
                  </a:lnTo>
                  <a:lnTo>
                    <a:pt x="405" y="1263"/>
                  </a:lnTo>
                  <a:lnTo>
                    <a:pt x="405" y="1263"/>
                  </a:lnTo>
                  <a:lnTo>
                    <a:pt x="405" y="1263"/>
                  </a:lnTo>
                  <a:lnTo>
                    <a:pt x="407" y="1265"/>
                  </a:lnTo>
                  <a:lnTo>
                    <a:pt x="407" y="1265"/>
                  </a:lnTo>
                  <a:lnTo>
                    <a:pt x="407" y="1265"/>
                  </a:lnTo>
                  <a:lnTo>
                    <a:pt x="407" y="1267"/>
                  </a:lnTo>
                  <a:lnTo>
                    <a:pt x="407" y="1267"/>
                  </a:lnTo>
                  <a:lnTo>
                    <a:pt x="409" y="1267"/>
                  </a:lnTo>
                  <a:lnTo>
                    <a:pt x="409" y="1267"/>
                  </a:lnTo>
                  <a:lnTo>
                    <a:pt x="409" y="1269"/>
                  </a:lnTo>
                  <a:lnTo>
                    <a:pt x="409" y="1271"/>
                  </a:lnTo>
                  <a:lnTo>
                    <a:pt x="409" y="1271"/>
                  </a:lnTo>
                  <a:lnTo>
                    <a:pt x="409" y="1272"/>
                  </a:lnTo>
                  <a:lnTo>
                    <a:pt x="409" y="1272"/>
                  </a:lnTo>
                  <a:lnTo>
                    <a:pt x="409" y="1274"/>
                  </a:lnTo>
                  <a:lnTo>
                    <a:pt x="409" y="1272"/>
                  </a:lnTo>
                  <a:lnTo>
                    <a:pt x="409" y="1272"/>
                  </a:lnTo>
                  <a:lnTo>
                    <a:pt x="409" y="1276"/>
                  </a:lnTo>
                  <a:lnTo>
                    <a:pt x="409" y="1276"/>
                  </a:lnTo>
                  <a:lnTo>
                    <a:pt x="409" y="1276"/>
                  </a:lnTo>
                  <a:lnTo>
                    <a:pt x="411" y="1276"/>
                  </a:lnTo>
                  <a:lnTo>
                    <a:pt x="411" y="1276"/>
                  </a:lnTo>
                  <a:lnTo>
                    <a:pt x="413" y="1274"/>
                  </a:lnTo>
                  <a:lnTo>
                    <a:pt x="413" y="1274"/>
                  </a:lnTo>
                  <a:lnTo>
                    <a:pt x="413" y="1274"/>
                  </a:lnTo>
                  <a:lnTo>
                    <a:pt x="413" y="1274"/>
                  </a:lnTo>
                  <a:lnTo>
                    <a:pt x="413" y="1274"/>
                  </a:lnTo>
                  <a:lnTo>
                    <a:pt x="413" y="1272"/>
                  </a:lnTo>
                  <a:lnTo>
                    <a:pt x="411" y="1272"/>
                  </a:lnTo>
                  <a:lnTo>
                    <a:pt x="413" y="1271"/>
                  </a:lnTo>
                  <a:lnTo>
                    <a:pt x="413" y="1271"/>
                  </a:lnTo>
                  <a:close/>
                  <a:moveTo>
                    <a:pt x="606" y="513"/>
                  </a:moveTo>
                  <a:lnTo>
                    <a:pt x="606" y="513"/>
                  </a:lnTo>
                  <a:lnTo>
                    <a:pt x="606" y="511"/>
                  </a:lnTo>
                  <a:lnTo>
                    <a:pt x="606" y="511"/>
                  </a:lnTo>
                  <a:lnTo>
                    <a:pt x="606" y="509"/>
                  </a:lnTo>
                  <a:lnTo>
                    <a:pt x="606" y="508"/>
                  </a:lnTo>
                  <a:lnTo>
                    <a:pt x="604" y="508"/>
                  </a:lnTo>
                  <a:lnTo>
                    <a:pt x="604" y="508"/>
                  </a:lnTo>
                  <a:lnTo>
                    <a:pt x="604" y="504"/>
                  </a:lnTo>
                  <a:lnTo>
                    <a:pt x="604" y="502"/>
                  </a:lnTo>
                  <a:lnTo>
                    <a:pt x="600" y="502"/>
                  </a:lnTo>
                  <a:lnTo>
                    <a:pt x="600" y="502"/>
                  </a:lnTo>
                  <a:lnTo>
                    <a:pt x="598" y="502"/>
                  </a:lnTo>
                  <a:lnTo>
                    <a:pt x="598" y="504"/>
                  </a:lnTo>
                  <a:lnTo>
                    <a:pt x="594" y="506"/>
                  </a:lnTo>
                  <a:lnTo>
                    <a:pt x="593" y="506"/>
                  </a:lnTo>
                  <a:lnTo>
                    <a:pt x="587" y="508"/>
                  </a:lnTo>
                  <a:lnTo>
                    <a:pt x="583" y="509"/>
                  </a:lnTo>
                  <a:lnTo>
                    <a:pt x="581" y="511"/>
                  </a:lnTo>
                  <a:lnTo>
                    <a:pt x="579" y="515"/>
                  </a:lnTo>
                  <a:lnTo>
                    <a:pt x="575" y="519"/>
                  </a:lnTo>
                  <a:lnTo>
                    <a:pt x="572" y="521"/>
                  </a:lnTo>
                  <a:lnTo>
                    <a:pt x="572" y="521"/>
                  </a:lnTo>
                  <a:lnTo>
                    <a:pt x="572" y="523"/>
                  </a:lnTo>
                  <a:lnTo>
                    <a:pt x="570" y="523"/>
                  </a:lnTo>
                  <a:lnTo>
                    <a:pt x="566" y="525"/>
                  </a:lnTo>
                  <a:lnTo>
                    <a:pt x="564" y="525"/>
                  </a:lnTo>
                  <a:lnTo>
                    <a:pt x="560" y="525"/>
                  </a:lnTo>
                  <a:lnTo>
                    <a:pt x="560" y="525"/>
                  </a:lnTo>
                  <a:lnTo>
                    <a:pt x="558" y="525"/>
                  </a:lnTo>
                  <a:lnTo>
                    <a:pt x="557" y="523"/>
                  </a:lnTo>
                  <a:lnTo>
                    <a:pt x="557" y="523"/>
                  </a:lnTo>
                  <a:lnTo>
                    <a:pt x="557" y="521"/>
                  </a:lnTo>
                  <a:lnTo>
                    <a:pt x="555" y="519"/>
                  </a:lnTo>
                  <a:lnTo>
                    <a:pt x="553" y="519"/>
                  </a:lnTo>
                  <a:lnTo>
                    <a:pt x="553" y="519"/>
                  </a:lnTo>
                  <a:lnTo>
                    <a:pt x="551" y="519"/>
                  </a:lnTo>
                  <a:lnTo>
                    <a:pt x="549" y="519"/>
                  </a:lnTo>
                  <a:lnTo>
                    <a:pt x="549" y="521"/>
                  </a:lnTo>
                  <a:lnTo>
                    <a:pt x="547" y="521"/>
                  </a:lnTo>
                  <a:lnTo>
                    <a:pt x="547" y="521"/>
                  </a:lnTo>
                  <a:lnTo>
                    <a:pt x="547" y="521"/>
                  </a:lnTo>
                  <a:lnTo>
                    <a:pt x="547" y="523"/>
                  </a:lnTo>
                  <a:lnTo>
                    <a:pt x="545" y="523"/>
                  </a:lnTo>
                  <a:lnTo>
                    <a:pt x="543" y="523"/>
                  </a:lnTo>
                  <a:lnTo>
                    <a:pt x="543" y="525"/>
                  </a:lnTo>
                  <a:lnTo>
                    <a:pt x="541" y="526"/>
                  </a:lnTo>
                  <a:lnTo>
                    <a:pt x="539" y="526"/>
                  </a:lnTo>
                  <a:lnTo>
                    <a:pt x="538" y="526"/>
                  </a:lnTo>
                  <a:lnTo>
                    <a:pt x="536" y="523"/>
                  </a:lnTo>
                  <a:lnTo>
                    <a:pt x="534" y="521"/>
                  </a:lnTo>
                  <a:lnTo>
                    <a:pt x="534" y="521"/>
                  </a:lnTo>
                  <a:lnTo>
                    <a:pt x="534" y="519"/>
                  </a:lnTo>
                  <a:lnTo>
                    <a:pt x="534" y="517"/>
                  </a:lnTo>
                  <a:lnTo>
                    <a:pt x="534" y="517"/>
                  </a:lnTo>
                  <a:lnTo>
                    <a:pt x="534" y="515"/>
                  </a:lnTo>
                  <a:lnTo>
                    <a:pt x="534" y="513"/>
                  </a:lnTo>
                  <a:lnTo>
                    <a:pt x="534" y="513"/>
                  </a:lnTo>
                  <a:lnTo>
                    <a:pt x="536" y="511"/>
                  </a:lnTo>
                  <a:lnTo>
                    <a:pt x="536" y="511"/>
                  </a:lnTo>
                  <a:lnTo>
                    <a:pt x="536" y="511"/>
                  </a:lnTo>
                  <a:lnTo>
                    <a:pt x="538" y="511"/>
                  </a:lnTo>
                  <a:lnTo>
                    <a:pt x="538" y="509"/>
                  </a:lnTo>
                  <a:lnTo>
                    <a:pt x="538" y="509"/>
                  </a:lnTo>
                  <a:lnTo>
                    <a:pt x="536" y="509"/>
                  </a:lnTo>
                  <a:lnTo>
                    <a:pt x="536" y="508"/>
                  </a:lnTo>
                  <a:lnTo>
                    <a:pt x="534" y="508"/>
                  </a:lnTo>
                  <a:lnTo>
                    <a:pt x="528" y="508"/>
                  </a:lnTo>
                  <a:lnTo>
                    <a:pt x="524" y="506"/>
                  </a:lnTo>
                  <a:lnTo>
                    <a:pt x="524" y="506"/>
                  </a:lnTo>
                  <a:lnTo>
                    <a:pt x="522" y="502"/>
                  </a:lnTo>
                  <a:lnTo>
                    <a:pt x="522" y="498"/>
                  </a:lnTo>
                  <a:lnTo>
                    <a:pt x="522" y="498"/>
                  </a:lnTo>
                  <a:lnTo>
                    <a:pt x="522" y="496"/>
                  </a:lnTo>
                  <a:lnTo>
                    <a:pt x="524" y="490"/>
                  </a:lnTo>
                  <a:lnTo>
                    <a:pt x="524" y="487"/>
                  </a:lnTo>
                  <a:lnTo>
                    <a:pt x="524" y="485"/>
                  </a:lnTo>
                  <a:lnTo>
                    <a:pt x="524" y="485"/>
                  </a:lnTo>
                  <a:lnTo>
                    <a:pt x="522" y="483"/>
                  </a:lnTo>
                  <a:lnTo>
                    <a:pt x="522" y="483"/>
                  </a:lnTo>
                  <a:lnTo>
                    <a:pt x="524" y="481"/>
                  </a:lnTo>
                  <a:lnTo>
                    <a:pt x="519" y="481"/>
                  </a:lnTo>
                  <a:lnTo>
                    <a:pt x="517" y="481"/>
                  </a:lnTo>
                  <a:lnTo>
                    <a:pt x="517" y="481"/>
                  </a:lnTo>
                  <a:lnTo>
                    <a:pt x="517" y="483"/>
                  </a:lnTo>
                  <a:lnTo>
                    <a:pt x="517" y="483"/>
                  </a:lnTo>
                  <a:lnTo>
                    <a:pt x="515" y="483"/>
                  </a:lnTo>
                  <a:lnTo>
                    <a:pt x="515" y="483"/>
                  </a:lnTo>
                  <a:lnTo>
                    <a:pt x="515" y="483"/>
                  </a:lnTo>
                  <a:lnTo>
                    <a:pt x="515" y="483"/>
                  </a:lnTo>
                  <a:lnTo>
                    <a:pt x="509" y="479"/>
                  </a:lnTo>
                  <a:lnTo>
                    <a:pt x="509" y="479"/>
                  </a:lnTo>
                  <a:lnTo>
                    <a:pt x="507" y="481"/>
                  </a:lnTo>
                  <a:lnTo>
                    <a:pt x="507" y="481"/>
                  </a:lnTo>
                  <a:lnTo>
                    <a:pt x="505" y="483"/>
                  </a:lnTo>
                  <a:lnTo>
                    <a:pt x="505" y="481"/>
                  </a:lnTo>
                  <a:lnTo>
                    <a:pt x="505" y="481"/>
                  </a:lnTo>
                  <a:lnTo>
                    <a:pt x="504" y="479"/>
                  </a:lnTo>
                  <a:lnTo>
                    <a:pt x="504" y="479"/>
                  </a:lnTo>
                  <a:lnTo>
                    <a:pt x="504" y="479"/>
                  </a:lnTo>
                  <a:lnTo>
                    <a:pt x="496" y="477"/>
                  </a:lnTo>
                  <a:lnTo>
                    <a:pt x="494" y="477"/>
                  </a:lnTo>
                  <a:lnTo>
                    <a:pt x="492" y="477"/>
                  </a:lnTo>
                  <a:lnTo>
                    <a:pt x="490" y="475"/>
                  </a:lnTo>
                  <a:lnTo>
                    <a:pt x="488" y="475"/>
                  </a:lnTo>
                  <a:lnTo>
                    <a:pt x="485" y="477"/>
                  </a:lnTo>
                  <a:lnTo>
                    <a:pt x="483" y="477"/>
                  </a:lnTo>
                  <a:lnTo>
                    <a:pt x="477" y="477"/>
                  </a:lnTo>
                  <a:lnTo>
                    <a:pt x="475" y="477"/>
                  </a:lnTo>
                  <a:lnTo>
                    <a:pt x="471" y="475"/>
                  </a:lnTo>
                  <a:lnTo>
                    <a:pt x="469" y="473"/>
                  </a:lnTo>
                  <a:lnTo>
                    <a:pt x="471" y="473"/>
                  </a:lnTo>
                  <a:lnTo>
                    <a:pt x="471" y="472"/>
                  </a:lnTo>
                  <a:lnTo>
                    <a:pt x="471" y="470"/>
                  </a:lnTo>
                  <a:lnTo>
                    <a:pt x="473" y="468"/>
                  </a:lnTo>
                  <a:lnTo>
                    <a:pt x="473" y="466"/>
                  </a:lnTo>
                  <a:lnTo>
                    <a:pt x="475" y="462"/>
                  </a:lnTo>
                  <a:lnTo>
                    <a:pt x="475" y="462"/>
                  </a:lnTo>
                  <a:lnTo>
                    <a:pt x="477" y="460"/>
                  </a:lnTo>
                  <a:lnTo>
                    <a:pt x="477" y="458"/>
                  </a:lnTo>
                  <a:lnTo>
                    <a:pt x="477" y="458"/>
                  </a:lnTo>
                  <a:lnTo>
                    <a:pt x="477" y="458"/>
                  </a:lnTo>
                  <a:lnTo>
                    <a:pt x="475" y="456"/>
                  </a:lnTo>
                  <a:lnTo>
                    <a:pt x="477" y="456"/>
                  </a:lnTo>
                  <a:lnTo>
                    <a:pt x="479" y="455"/>
                  </a:lnTo>
                  <a:lnTo>
                    <a:pt x="483" y="451"/>
                  </a:lnTo>
                  <a:lnTo>
                    <a:pt x="485" y="449"/>
                  </a:lnTo>
                  <a:lnTo>
                    <a:pt x="485" y="449"/>
                  </a:lnTo>
                  <a:lnTo>
                    <a:pt x="485" y="449"/>
                  </a:lnTo>
                  <a:lnTo>
                    <a:pt x="483" y="447"/>
                  </a:lnTo>
                  <a:lnTo>
                    <a:pt x="483" y="447"/>
                  </a:lnTo>
                  <a:lnTo>
                    <a:pt x="483" y="445"/>
                  </a:lnTo>
                  <a:lnTo>
                    <a:pt x="485" y="443"/>
                  </a:lnTo>
                  <a:lnTo>
                    <a:pt x="485" y="441"/>
                  </a:lnTo>
                  <a:lnTo>
                    <a:pt x="481" y="432"/>
                  </a:lnTo>
                  <a:lnTo>
                    <a:pt x="481" y="430"/>
                  </a:lnTo>
                  <a:lnTo>
                    <a:pt x="481" y="430"/>
                  </a:lnTo>
                  <a:lnTo>
                    <a:pt x="483" y="430"/>
                  </a:lnTo>
                  <a:lnTo>
                    <a:pt x="483" y="430"/>
                  </a:lnTo>
                  <a:lnTo>
                    <a:pt x="483" y="430"/>
                  </a:lnTo>
                  <a:lnTo>
                    <a:pt x="485" y="428"/>
                  </a:lnTo>
                  <a:lnTo>
                    <a:pt x="486" y="426"/>
                  </a:lnTo>
                  <a:lnTo>
                    <a:pt x="486" y="424"/>
                  </a:lnTo>
                  <a:lnTo>
                    <a:pt x="488" y="422"/>
                  </a:lnTo>
                  <a:lnTo>
                    <a:pt x="488" y="420"/>
                  </a:lnTo>
                  <a:lnTo>
                    <a:pt x="488" y="419"/>
                  </a:lnTo>
                  <a:lnTo>
                    <a:pt x="488" y="417"/>
                  </a:lnTo>
                  <a:lnTo>
                    <a:pt x="488" y="417"/>
                  </a:lnTo>
                  <a:lnTo>
                    <a:pt x="492" y="419"/>
                  </a:lnTo>
                  <a:lnTo>
                    <a:pt x="494" y="419"/>
                  </a:lnTo>
                  <a:lnTo>
                    <a:pt x="496" y="417"/>
                  </a:lnTo>
                  <a:lnTo>
                    <a:pt x="496" y="417"/>
                  </a:lnTo>
                  <a:lnTo>
                    <a:pt x="494" y="413"/>
                  </a:lnTo>
                  <a:lnTo>
                    <a:pt x="492" y="411"/>
                  </a:lnTo>
                  <a:lnTo>
                    <a:pt x="494" y="411"/>
                  </a:lnTo>
                  <a:lnTo>
                    <a:pt x="494" y="409"/>
                  </a:lnTo>
                  <a:lnTo>
                    <a:pt x="494" y="407"/>
                  </a:lnTo>
                  <a:lnTo>
                    <a:pt x="492" y="407"/>
                  </a:lnTo>
                  <a:lnTo>
                    <a:pt x="486" y="407"/>
                  </a:lnTo>
                  <a:lnTo>
                    <a:pt x="486" y="407"/>
                  </a:lnTo>
                  <a:lnTo>
                    <a:pt x="485" y="403"/>
                  </a:lnTo>
                  <a:lnTo>
                    <a:pt x="483" y="403"/>
                  </a:lnTo>
                  <a:lnTo>
                    <a:pt x="481" y="403"/>
                  </a:lnTo>
                  <a:lnTo>
                    <a:pt x="481" y="403"/>
                  </a:lnTo>
                  <a:lnTo>
                    <a:pt x="479" y="405"/>
                  </a:lnTo>
                  <a:lnTo>
                    <a:pt x="479" y="405"/>
                  </a:lnTo>
                  <a:lnTo>
                    <a:pt x="479" y="405"/>
                  </a:lnTo>
                  <a:lnTo>
                    <a:pt x="477" y="407"/>
                  </a:lnTo>
                  <a:lnTo>
                    <a:pt x="475" y="407"/>
                  </a:lnTo>
                  <a:lnTo>
                    <a:pt x="475" y="407"/>
                  </a:lnTo>
                  <a:lnTo>
                    <a:pt x="475" y="407"/>
                  </a:lnTo>
                  <a:lnTo>
                    <a:pt x="473" y="407"/>
                  </a:lnTo>
                  <a:lnTo>
                    <a:pt x="473" y="407"/>
                  </a:lnTo>
                  <a:lnTo>
                    <a:pt x="473" y="407"/>
                  </a:lnTo>
                  <a:lnTo>
                    <a:pt x="473" y="405"/>
                  </a:lnTo>
                  <a:lnTo>
                    <a:pt x="473" y="405"/>
                  </a:lnTo>
                  <a:lnTo>
                    <a:pt x="473" y="405"/>
                  </a:lnTo>
                  <a:lnTo>
                    <a:pt x="473" y="405"/>
                  </a:lnTo>
                  <a:lnTo>
                    <a:pt x="471" y="405"/>
                  </a:lnTo>
                  <a:lnTo>
                    <a:pt x="471" y="405"/>
                  </a:lnTo>
                  <a:lnTo>
                    <a:pt x="469" y="405"/>
                  </a:lnTo>
                  <a:lnTo>
                    <a:pt x="469" y="405"/>
                  </a:lnTo>
                  <a:lnTo>
                    <a:pt x="466" y="405"/>
                  </a:lnTo>
                  <a:lnTo>
                    <a:pt x="466" y="405"/>
                  </a:lnTo>
                  <a:lnTo>
                    <a:pt x="464" y="403"/>
                  </a:lnTo>
                  <a:lnTo>
                    <a:pt x="462" y="403"/>
                  </a:lnTo>
                  <a:lnTo>
                    <a:pt x="462" y="402"/>
                  </a:lnTo>
                  <a:lnTo>
                    <a:pt x="462" y="400"/>
                  </a:lnTo>
                  <a:lnTo>
                    <a:pt x="460" y="400"/>
                  </a:lnTo>
                  <a:lnTo>
                    <a:pt x="460" y="402"/>
                  </a:lnTo>
                  <a:lnTo>
                    <a:pt x="458" y="400"/>
                  </a:lnTo>
                  <a:lnTo>
                    <a:pt x="456" y="400"/>
                  </a:lnTo>
                  <a:lnTo>
                    <a:pt x="451" y="400"/>
                  </a:lnTo>
                  <a:lnTo>
                    <a:pt x="451" y="396"/>
                  </a:lnTo>
                  <a:lnTo>
                    <a:pt x="454" y="390"/>
                  </a:lnTo>
                  <a:lnTo>
                    <a:pt x="452" y="388"/>
                  </a:lnTo>
                  <a:lnTo>
                    <a:pt x="451" y="388"/>
                  </a:lnTo>
                  <a:lnTo>
                    <a:pt x="451" y="388"/>
                  </a:lnTo>
                  <a:lnTo>
                    <a:pt x="451" y="388"/>
                  </a:lnTo>
                  <a:lnTo>
                    <a:pt x="451" y="388"/>
                  </a:lnTo>
                  <a:lnTo>
                    <a:pt x="452" y="386"/>
                  </a:lnTo>
                  <a:lnTo>
                    <a:pt x="452" y="386"/>
                  </a:lnTo>
                  <a:lnTo>
                    <a:pt x="452" y="384"/>
                  </a:lnTo>
                  <a:lnTo>
                    <a:pt x="452" y="384"/>
                  </a:lnTo>
                  <a:lnTo>
                    <a:pt x="452" y="383"/>
                  </a:lnTo>
                  <a:lnTo>
                    <a:pt x="452" y="379"/>
                  </a:lnTo>
                  <a:lnTo>
                    <a:pt x="451" y="379"/>
                  </a:lnTo>
                  <a:lnTo>
                    <a:pt x="451" y="377"/>
                  </a:lnTo>
                  <a:lnTo>
                    <a:pt x="449" y="377"/>
                  </a:lnTo>
                  <a:lnTo>
                    <a:pt x="447" y="377"/>
                  </a:lnTo>
                  <a:lnTo>
                    <a:pt x="447" y="377"/>
                  </a:lnTo>
                  <a:lnTo>
                    <a:pt x="445" y="373"/>
                  </a:lnTo>
                  <a:lnTo>
                    <a:pt x="445" y="373"/>
                  </a:lnTo>
                  <a:lnTo>
                    <a:pt x="447" y="371"/>
                  </a:lnTo>
                  <a:lnTo>
                    <a:pt x="449" y="369"/>
                  </a:lnTo>
                  <a:lnTo>
                    <a:pt x="451" y="369"/>
                  </a:lnTo>
                  <a:lnTo>
                    <a:pt x="451" y="367"/>
                  </a:lnTo>
                  <a:lnTo>
                    <a:pt x="451" y="367"/>
                  </a:lnTo>
                  <a:lnTo>
                    <a:pt x="451" y="367"/>
                  </a:lnTo>
                  <a:lnTo>
                    <a:pt x="447" y="364"/>
                  </a:lnTo>
                  <a:lnTo>
                    <a:pt x="447" y="362"/>
                  </a:lnTo>
                  <a:lnTo>
                    <a:pt x="447" y="358"/>
                  </a:lnTo>
                  <a:lnTo>
                    <a:pt x="447" y="356"/>
                  </a:lnTo>
                  <a:lnTo>
                    <a:pt x="445" y="356"/>
                  </a:lnTo>
                  <a:lnTo>
                    <a:pt x="443" y="356"/>
                  </a:lnTo>
                  <a:lnTo>
                    <a:pt x="441" y="354"/>
                  </a:lnTo>
                  <a:lnTo>
                    <a:pt x="439" y="354"/>
                  </a:lnTo>
                  <a:lnTo>
                    <a:pt x="437" y="354"/>
                  </a:lnTo>
                  <a:lnTo>
                    <a:pt x="437" y="354"/>
                  </a:lnTo>
                  <a:lnTo>
                    <a:pt x="437" y="354"/>
                  </a:lnTo>
                  <a:lnTo>
                    <a:pt x="437" y="352"/>
                  </a:lnTo>
                  <a:lnTo>
                    <a:pt x="437" y="352"/>
                  </a:lnTo>
                  <a:lnTo>
                    <a:pt x="437" y="347"/>
                  </a:lnTo>
                  <a:lnTo>
                    <a:pt x="437" y="347"/>
                  </a:lnTo>
                  <a:lnTo>
                    <a:pt x="437" y="345"/>
                  </a:lnTo>
                  <a:lnTo>
                    <a:pt x="437" y="343"/>
                  </a:lnTo>
                  <a:lnTo>
                    <a:pt x="437" y="343"/>
                  </a:lnTo>
                  <a:lnTo>
                    <a:pt x="437" y="343"/>
                  </a:lnTo>
                  <a:lnTo>
                    <a:pt x="437" y="341"/>
                  </a:lnTo>
                  <a:lnTo>
                    <a:pt x="439" y="341"/>
                  </a:lnTo>
                  <a:lnTo>
                    <a:pt x="439" y="341"/>
                  </a:lnTo>
                  <a:lnTo>
                    <a:pt x="441" y="339"/>
                  </a:lnTo>
                  <a:lnTo>
                    <a:pt x="445" y="337"/>
                  </a:lnTo>
                  <a:lnTo>
                    <a:pt x="451" y="333"/>
                  </a:lnTo>
                  <a:lnTo>
                    <a:pt x="452" y="331"/>
                  </a:lnTo>
                  <a:lnTo>
                    <a:pt x="451" y="328"/>
                  </a:lnTo>
                  <a:lnTo>
                    <a:pt x="451" y="328"/>
                  </a:lnTo>
                  <a:lnTo>
                    <a:pt x="451" y="330"/>
                  </a:lnTo>
                  <a:lnTo>
                    <a:pt x="449" y="330"/>
                  </a:lnTo>
                  <a:lnTo>
                    <a:pt x="441" y="330"/>
                  </a:lnTo>
                  <a:lnTo>
                    <a:pt x="439" y="331"/>
                  </a:lnTo>
                  <a:lnTo>
                    <a:pt x="435" y="331"/>
                  </a:lnTo>
                  <a:lnTo>
                    <a:pt x="433" y="333"/>
                  </a:lnTo>
                  <a:lnTo>
                    <a:pt x="433" y="333"/>
                  </a:lnTo>
                  <a:lnTo>
                    <a:pt x="432" y="333"/>
                  </a:lnTo>
                  <a:lnTo>
                    <a:pt x="432" y="333"/>
                  </a:lnTo>
                  <a:lnTo>
                    <a:pt x="430" y="331"/>
                  </a:lnTo>
                  <a:lnTo>
                    <a:pt x="426" y="330"/>
                  </a:lnTo>
                  <a:lnTo>
                    <a:pt x="424" y="330"/>
                  </a:lnTo>
                  <a:lnTo>
                    <a:pt x="422" y="330"/>
                  </a:lnTo>
                  <a:lnTo>
                    <a:pt x="418" y="330"/>
                  </a:lnTo>
                  <a:lnTo>
                    <a:pt x="418" y="330"/>
                  </a:lnTo>
                  <a:lnTo>
                    <a:pt x="416" y="331"/>
                  </a:lnTo>
                  <a:lnTo>
                    <a:pt x="415" y="331"/>
                  </a:lnTo>
                  <a:lnTo>
                    <a:pt x="413" y="331"/>
                  </a:lnTo>
                  <a:lnTo>
                    <a:pt x="407" y="330"/>
                  </a:lnTo>
                  <a:lnTo>
                    <a:pt x="405" y="330"/>
                  </a:lnTo>
                  <a:lnTo>
                    <a:pt x="399" y="331"/>
                  </a:lnTo>
                  <a:lnTo>
                    <a:pt x="384" y="337"/>
                  </a:lnTo>
                  <a:lnTo>
                    <a:pt x="384" y="337"/>
                  </a:lnTo>
                  <a:lnTo>
                    <a:pt x="382" y="341"/>
                  </a:lnTo>
                  <a:lnTo>
                    <a:pt x="380" y="343"/>
                  </a:lnTo>
                  <a:lnTo>
                    <a:pt x="379" y="343"/>
                  </a:lnTo>
                  <a:lnTo>
                    <a:pt x="379" y="343"/>
                  </a:lnTo>
                  <a:lnTo>
                    <a:pt x="377" y="343"/>
                  </a:lnTo>
                  <a:lnTo>
                    <a:pt x="375" y="345"/>
                  </a:lnTo>
                  <a:lnTo>
                    <a:pt x="373" y="347"/>
                  </a:lnTo>
                  <a:lnTo>
                    <a:pt x="371" y="348"/>
                  </a:lnTo>
                  <a:lnTo>
                    <a:pt x="369" y="348"/>
                  </a:lnTo>
                  <a:lnTo>
                    <a:pt x="367" y="348"/>
                  </a:lnTo>
                  <a:lnTo>
                    <a:pt x="367" y="350"/>
                  </a:lnTo>
                  <a:lnTo>
                    <a:pt x="367" y="348"/>
                  </a:lnTo>
                  <a:lnTo>
                    <a:pt x="367" y="348"/>
                  </a:lnTo>
                  <a:lnTo>
                    <a:pt x="365" y="348"/>
                  </a:lnTo>
                  <a:lnTo>
                    <a:pt x="363" y="347"/>
                  </a:lnTo>
                  <a:lnTo>
                    <a:pt x="362" y="345"/>
                  </a:lnTo>
                  <a:lnTo>
                    <a:pt x="360" y="343"/>
                  </a:lnTo>
                  <a:lnTo>
                    <a:pt x="373" y="330"/>
                  </a:lnTo>
                  <a:lnTo>
                    <a:pt x="373" y="328"/>
                  </a:lnTo>
                  <a:lnTo>
                    <a:pt x="375" y="326"/>
                  </a:lnTo>
                  <a:lnTo>
                    <a:pt x="373" y="326"/>
                  </a:lnTo>
                  <a:lnTo>
                    <a:pt x="373" y="324"/>
                  </a:lnTo>
                  <a:lnTo>
                    <a:pt x="373" y="324"/>
                  </a:lnTo>
                  <a:lnTo>
                    <a:pt x="373" y="322"/>
                  </a:lnTo>
                  <a:lnTo>
                    <a:pt x="373" y="322"/>
                  </a:lnTo>
                  <a:lnTo>
                    <a:pt x="373" y="322"/>
                  </a:lnTo>
                  <a:lnTo>
                    <a:pt x="375" y="322"/>
                  </a:lnTo>
                  <a:lnTo>
                    <a:pt x="373" y="318"/>
                  </a:lnTo>
                  <a:lnTo>
                    <a:pt x="369" y="316"/>
                  </a:lnTo>
                  <a:lnTo>
                    <a:pt x="367" y="314"/>
                  </a:lnTo>
                  <a:lnTo>
                    <a:pt x="369" y="314"/>
                  </a:lnTo>
                  <a:lnTo>
                    <a:pt x="371" y="314"/>
                  </a:lnTo>
                  <a:lnTo>
                    <a:pt x="371" y="314"/>
                  </a:lnTo>
                  <a:lnTo>
                    <a:pt x="371" y="313"/>
                  </a:lnTo>
                  <a:lnTo>
                    <a:pt x="371" y="311"/>
                  </a:lnTo>
                  <a:lnTo>
                    <a:pt x="369" y="311"/>
                  </a:lnTo>
                  <a:lnTo>
                    <a:pt x="369" y="309"/>
                  </a:lnTo>
                  <a:lnTo>
                    <a:pt x="369" y="309"/>
                  </a:lnTo>
                  <a:lnTo>
                    <a:pt x="369" y="309"/>
                  </a:lnTo>
                  <a:lnTo>
                    <a:pt x="369" y="307"/>
                  </a:lnTo>
                  <a:lnTo>
                    <a:pt x="369" y="307"/>
                  </a:lnTo>
                  <a:lnTo>
                    <a:pt x="367" y="307"/>
                  </a:lnTo>
                  <a:lnTo>
                    <a:pt x="365" y="307"/>
                  </a:lnTo>
                  <a:lnTo>
                    <a:pt x="360" y="307"/>
                  </a:lnTo>
                  <a:lnTo>
                    <a:pt x="360" y="307"/>
                  </a:lnTo>
                  <a:lnTo>
                    <a:pt x="360" y="305"/>
                  </a:lnTo>
                  <a:lnTo>
                    <a:pt x="362" y="295"/>
                  </a:lnTo>
                  <a:lnTo>
                    <a:pt x="362" y="286"/>
                  </a:lnTo>
                  <a:lnTo>
                    <a:pt x="362" y="284"/>
                  </a:lnTo>
                  <a:lnTo>
                    <a:pt x="365" y="280"/>
                  </a:lnTo>
                  <a:lnTo>
                    <a:pt x="369" y="278"/>
                  </a:lnTo>
                  <a:lnTo>
                    <a:pt x="369" y="278"/>
                  </a:lnTo>
                  <a:lnTo>
                    <a:pt x="371" y="278"/>
                  </a:lnTo>
                  <a:lnTo>
                    <a:pt x="375" y="278"/>
                  </a:lnTo>
                  <a:lnTo>
                    <a:pt x="375" y="278"/>
                  </a:lnTo>
                  <a:lnTo>
                    <a:pt x="377" y="278"/>
                  </a:lnTo>
                  <a:lnTo>
                    <a:pt x="377" y="277"/>
                  </a:lnTo>
                  <a:lnTo>
                    <a:pt x="377" y="275"/>
                  </a:lnTo>
                  <a:lnTo>
                    <a:pt x="375" y="273"/>
                  </a:lnTo>
                  <a:lnTo>
                    <a:pt x="373" y="271"/>
                  </a:lnTo>
                  <a:lnTo>
                    <a:pt x="373" y="269"/>
                  </a:lnTo>
                  <a:lnTo>
                    <a:pt x="373" y="263"/>
                  </a:lnTo>
                  <a:lnTo>
                    <a:pt x="373" y="261"/>
                  </a:lnTo>
                  <a:lnTo>
                    <a:pt x="373" y="259"/>
                  </a:lnTo>
                  <a:lnTo>
                    <a:pt x="373" y="259"/>
                  </a:lnTo>
                  <a:lnTo>
                    <a:pt x="375" y="259"/>
                  </a:lnTo>
                  <a:lnTo>
                    <a:pt x="377" y="258"/>
                  </a:lnTo>
                  <a:lnTo>
                    <a:pt x="377" y="254"/>
                  </a:lnTo>
                  <a:lnTo>
                    <a:pt x="379" y="248"/>
                  </a:lnTo>
                  <a:lnTo>
                    <a:pt x="380" y="246"/>
                  </a:lnTo>
                  <a:lnTo>
                    <a:pt x="382" y="248"/>
                  </a:lnTo>
                  <a:lnTo>
                    <a:pt x="384" y="248"/>
                  </a:lnTo>
                  <a:lnTo>
                    <a:pt x="384" y="250"/>
                  </a:lnTo>
                  <a:lnTo>
                    <a:pt x="384" y="250"/>
                  </a:lnTo>
                  <a:lnTo>
                    <a:pt x="386" y="250"/>
                  </a:lnTo>
                  <a:lnTo>
                    <a:pt x="388" y="250"/>
                  </a:lnTo>
                  <a:lnTo>
                    <a:pt x="392" y="244"/>
                  </a:lnTo>
                  <a:lnTo>
                    <a:pt x="392" y="244"/>
                  </a:lnTo>
                  <a:lnTo>
                    <a:pt x="396" y="242"/>
                  </a:lnTo>
                  <a:lnTo>
                    <a:pt x="396" y="242"/>
                  </a:lnTo>
                  <a:lnTo>
                    <a:pt x="398" y="239"/>
                  </a:lnTo>
                  <a:lnTo>
                    <a:pt x="398" y="237"/>
                  </a:lnTo>
                  <a:lnTo>
                    <a:pt x="399" y="237"/>
                  </a:lnTo>
                  <a:lnTo>
                    <a:pt x="399" y="237"/>
                  </a:lnTo>
                  <a:lnTo>
                    <a:pt x="399" y="237"/>
                  </a:lnTo>
                  <a:lnTo>
                    <a:pt x="399" y="235"/>
                  </a:lnTo>
                  <a:lnTo>
                    <a:pt x="399" y="233"/>
                  </a:lnTo>
                  <a:lnTo>
                    <a:pt x="399" y="231"/>
                  </a:lnTo>
                  <a:lnTo>
                    <a:pt x="399" y="231"/>
                  </a:lnTo>
                  <a:lnTo>
                    <a:pt x="399" y="229"/>
                  </a:lnTo>
                  <a:lnTo>
                    <a:pt x="399" y="227"/>
                  </a:lnTo>
                  <a:lnTo>
                    <a:pt x="399" y="227"/>
                  </a:lnTo>
                  <a:lnTo>
                    <a:pt x="401" y="227"/>
                  </a:lnTo>
                  <a:lnTo>
                    <a:pt x="401" y="225"/>
                  </a:lnTo>
                  <a:lnTo>
                    <a:pt x="401" y="225"/>
                  </a:lnTo>
                  <a:lnTo>
                    <a:pt x="401" y="222"/>
                  </a:lnTo>
                  <a:lnTo>
                    <a:pt x="401" y="220"/>
                  </a:lnTo>
                  <a:lnTo>
                    <a:pt x="403" y="220"/>
                  </a:lnTo>
                  <a:lnTo>
                    <a:pt x="409" y="222"/>
                  </a:lnTo>
                  <a:lnTo>
                    <a:pt x="409" y="222"/>
                  </a:lnTo>
                  <a:lnTo>
                    <a:pt x="411" y="224"/>
                  </a:lnTo>
                  <a:lnTo>
                    <a:pt x="413" y="225"/>
                  </a:lnTo>
                  <a:lnTo>
                    <a:pt x="413" y="224"/>
                  </a:lnTo>
                  <a:lnTo>
                    <a:pt x="415" y="224"/>
                  </a:lnTo>
                  <a:lnTo>
                    <a:pt x="416" y="222"/>
                  </a:lnTo>
                  <a:lnTo>
                    <a:pt x="416" y="222"/>
                  </a:lnTo>
                  <a:lnTo>
                    <a:pt x="418" y="218"/>
                  </a:lnTo>
                  <a:lnTo>
                    <a:pt x="418" y="218"/>
                  </a:lnTo>
                  <a:lnTo>
                    <a:pt x="420" y="214"/>
                  </a:lnTo>
                  <a:lnTo>
                    <a:pt x="420" y="214"/>
                  </a:lnTo>
                  <a:lnTo>
                    <a:pt x="420" y="212"/>
                  </a:lnTo>
                  <a:lnTo>
                    <a:pt x="420" y="212"/>
                  </a:lnTo>
                  <a:lnTo>
                    <a:pt x="420" y="210"/>
                  </a:lnTo>
                  <a:lnTo>
                    <a:pt x="422" y="210"/>
                  </a:lnTo>
                  <a:lnTo>
                    <a:pt x="422" y="210"/>
                  </a:lnTo>
                  <a:lnTo>
                    <a:pt x="422" y="208"/>
                  </a:lnTo>
                  <a:lnTo>
                    <a:pt x="424" y="206"/>
                  </a:lnTo>
                  <a:lnTo>
                    <a:pt x="424" y="205"/>
                  </a:lnTo>
                  <a:lnTo>
                    <a:pt x="426" y="203"/>
                  </a:lnTo>
                  <a:lnTo>
                    <a:pt x="428" y="203"/>
                  </a:lnTo>
                  <a:lnTo>
                    <a:pt x="428" y="203"/>
                  </a:lnTo>
                  <a:lnTo>
                    <a:pt x="430" y="203"/>
                  </a:lnTo>
                  <a:lnTo>
                    <a:pt x="430" y="205"/>
                  </a:lnTo>
                  <a:lnTo>
                    <a:pt x="432" y="205"/>
                  </a:lnTo>
                  <a:lnTo>
                    <a:pt x="433" y="206"/>
                  </a:lnTo>
                  <a:lnTo>
                    <a:pt x="433" y="206"/>
                  </a:lnTo>
                  <a:lnTo>
                    <a:pt x="435" y="205"/>
                  </a:lnTo>
                  <a:lnTo>
                    <a:pt x="439" y="203"/>
                  </a:lnTo>
                  <a:lnTo>
                    <a:pt x="439" y="203"/>
                  </a:lnTo>
                  <a:lnTo>
                    <a:pt x="439" y="201"/>
                  </a:lnTo>
                  <a:lnTo>
                    <a:pt x="439" y="201"/>
                  </a:lnTo>
                  <a:lnTo>
                    <a:pt x="439" y="199"/>
                  </a:lnTo>
                  <a:lnTo>
                    <a:pt x="439" y="199"/>
                  </a:lnTo>
                  <a:lnTo>
                    <a:pt x="437" y="199"/>
                  </a:lnTo>
                  <a:lnTo>
                    <a:pt x="437" y="199"/>
                  </a:lnTo>
                  <a:lnTo>
                    <a:pt x="437" y="197"/>
                  </a:lnTo>
                  <a:lnTo>
                    <a:pt x="435" y="193"/>
                  </a:lnTo>
                  <a:lnTo>
                    <a:pt x="433" y="193"/>
                  </a:lnTo>
                  <a:lnTo>
                    <a:pt x="433" y="193"/>
                  </a:lnTo>
                  <a:lnTo>
                    <a:pt x="432" y="193"/>
                  </a:lnTo>
                  <a:lnTo>
                    <a:pt x="432" y="193"/>
                  </a:lnTo>
                  <a:lnTo>
                    <a:pt x="432" y="191"/>
                  </a:lnTo>
                  <a:lnTo>
                    <a:pt x="432" y="189"/>
                  </a:lnTo>
                  <a:lnTo>
                    <a:pt x="432" y="188"/>
                  </a:lnTo>
                  <a:lnTo>
                    <a:pt x="430" y="186"/>
                  </a:lnTo>
                  <a:lnTo>
                    <a:pt x="430" y="184"/>
                  </a:lnTo>
                  <a:lnTo>
                    <a:pt x="430" y="184"/>
                  </a:lnTo>
                  <a:lnTo>
                    <a:pt x="430" y="182"/>
                  </a:lnTo>
                  <a:lnTo>
                    <a:pt x="430" y="182"/>
                  </a:lnTo>
                  <a:lnTo>
                    <a:pt x="433" y="180"/>
                  </a:lnTo>
                  <a:lnTo>
                    <a:pt x="433" y="180"/>
                  </a:lnTo>
                  <a:lnTo>
                    <a:pt x="435" y="180"/>
                  </a:lnTo>
                  <a:lnTo>
                    <a:pt x="435" y="184"/>
                  </a:lnTo>
                  <a:lnTo>
                    <a:pt x="435" y="184"/>
                  </a:lnTo>
                  <a:lnTo>
                    <a:pt x="435" y="184"/>
                  </a:lnTo>
                  <a:lnTo>
                    <a:pt x="439" y="182"/>
                  </a:lnTo>
                  <a:lnTo>
                    <a:pt x="439" y="182"/>
                  </a:lnTo>
                  <a:lnTo>
                    <a:pt x="439" y="180"/>
                  </a:lnTo>
                  <a:lnTo>
                    <a:pt x="439" y="180"/>
                  </a:lnTo>
                  <a:lnTo>
                    <a:pt x="439" y="178"/>
                  </a:lnTo>
                  <a:lnTo>
                    <a:pt x="441" y="178"/>
                  </a:lnTo>
                  <a:lnTo>
                    <a:pt x="439" y="176"/>
                  </a:lnTo>
                  <a:lnTo>
                    <a:pt x="439" y="172"/>
                  </a:lnTo>
                  <a:lnTo>
                    <a:pt x="437" y="172"/>
                  </a:lnTo>
                  <a:lnTo>
                    <a:pt x="435" y="172"/>
                  </a:lnTo>
                  <a:lnTo>
                    <a:pt x="435" y="172"/>
                  </a:lnTo>
                  <a:lnTo>
                    <a:pt x="435" y="171"/>
                  </a:lnTo>
                  <a:lnTo>
                    <a:pt x="437" y="169"/>
                  </a:lnTo>
                  <a:lnTo>
                    <a:pt x="437" y="169"/>
                  </a:lnTo>
                  <a:lnTo>
                    <a:pt x="439" y="165"/>
                  </a:lnTo>
                  <a:lnTo>
                    <a:pt x="441" y="163"/>
                  </a:lnTo>
                  <a:lnTo>
                    <a:pt x="441" y="161"/>
                  </a:lnTo>
                  <a:lnTo>
                    <a:pt x="441" y="161"/>
                  </a:lnTo>
                  <a:lnTo>
                    <a:pt x="441" y="152"/>
                  </a:lnTo>
                  <a:lnTo>
                    <a:pt x="441" y="148"/>
                  </a:lnTo>
                  <a:lnTo>
                    <a:pt x="443" y="146"/>
                  </a:lnTo>
                  <a:lnTo>
                    <a:pt x="443" y="144"/>
                  </a:lnTo>
                  <a:lnTo>
                    <a:pt x="443" y="142"/>
                  </a:lnTo>
                  <a:lnTo>
                    <a:pt x="443" y="142"/>
                  </a:lnTo>
                  <a:lnTo>
                    <a:pt x="443" y="142"/>
                  </a:lnTo>
                  <a:lnTo>
                    <a:pt x="443" y="140"/>
                  </a:lnTo>
                  <a:lnTo>
                    <a:pt x="443" y="140"/>
                  </a:lnTo>
                  <a:lnTo>
                    <a:pt x="441" y="138"/>
                  </a:lnTo>
                  <a:lnTo>
                    <a:pt x="443" y="136"/>
                  </a:lnTo>
                  <a:lnTo>
                    <a:pt x="443" y="133"/>
                  </a:lnTo>
                  <a:lnTo>
                    <a:pt x="443" y="131"/>
                  </a:lnTo>
                  <a:lnTo>
                    <a:pt x="443" y="131"/>
                  </a:lnTo>
                  <a:lnTo>
                    <a:pt x="441" y="127"/>
                  </a:lnTo>
                  <a:lnTo>
                    <a:pt x="441" y="127"/>
                  </a:lnTo>
                  <a:lnTo>
                    <a:pt x="441" y="125"/>
                  </a:lnTo>
                  <a:lnTo>
                    <a:pt x="443" y="125"/>
                  </a:lnTo>
                  <a:lnTo>
                    <a:pt x="443" y="123"/>
                  </a:lnTo>
                  <a:lnTo>
                    <a:pt x="443" y="123"/>
                  </a:lnTo>
                  <a:lnTo>
                    <a:pt x="441" y="116"/>
                  </a:lnTo>
                  <a:lnTo>
                    <a:pt x="441" y="116"/>
                  </a:lnTo>
                  <a:lnTo>
                    <a:pt x="441" y="114"/>
                  </a:lnTo>
                  <a:lnTo>
                    <a:pt x="443" y="112"/>
                  </a:lnTo>
                  <a:lnTo>
                    <a:pt x="441" y="110"/>
                  </a:lnTo>
                  <a:lnTo>
                    <a:pt x="441" y="110"/>
                  </a:lnTo>
                  <a:lnTo>
                    <a:pt x="439" y="110"/>
                  </a:lnTo>
                  <a:lnTo>
                    <a:pt x="439" y="110"/>
                  </a:lnTo>
                  <a:lnTo>
                    <a:pt x="439" y="108"/>
                  </a:lnTo>
                  <a:lnTo>
                    <a:pt x="437" y="102"/>
                  </a:lnTo>
                  <a:lnTo>
                    <a:pt x="437" y="100"/>
                  </a:lnTo>
                  <a:lnTo>
                    <a:pt x="439" y="99"/>
                  </a:lnTo>
                  <a:lnTo>
                    <a:pt x="439" y="93"/>
                  </a:lnTo>
                  <a:lnTo>
                    <a:pt x="441" y="91"/>
                  </a:lnTo>
                  <a:lnTo>
                    <a:pt x="439" y="89"/>
                  </a:lnTo>
                  <a:lnTo>
                    <a:pt x="439" y="87"/>
                  </a:lnTo>
                  <a:lnTo>
                    <a:pt x="439" y="87"/>
                  </a:lnTo>
                  <a:lnTo>
                    <a:pt x="439" y="87"/>
                  </a:lnTo>
                  <a:lnTo>
                    <a:pt x="437" y="87"/>
                  </a:lnTo>
                  <a:lnTo>
                    <a:pt x="437" y="80"/>
                  </a:lnTo>
                  <a:lnTo>
                    <a:pt x="437" y="78"/>
                  </a:lnTo>
                  <a:lnTo>
                    <a:pt x="439" y="74"/>
                  </a:lnTo>
                  <a:lnTo>
                    <a:pt x="439" y="72"/>
                  </a:lnTo>
                  <a:lnTo>
                    <a:pt x="437" y="72"/>
                  </a:lnTo>
                  <a:lnTo>
                    <a:pt x="437" y="70"/>
                  </a:lnTo>
                  <a:lnTo>
                    <a:pt x="437" y="70"/>
                  </a:lnTo>
                  <a:lnTo>
                    <a:pt x="435" y="70"/>
                  </a:lnTo>
                  <a:lnTo>
                    <a:pt x="435" y="70"/>
                  </a:lnTo>
                  <a:lnTo>
                    <a:pt x="435" y="70"/>
                  </a:lnTo>
                  <a:lnTo>
                    <a:pt x="433" y="70"/>
                  </a:lnTo>
                  <a:lnTo>
                    <a:pt x="433" y="72"/>
                  </a:lnTo>
                  <a:lnTo>
                    <a:pt x="432" y="72"/>
                  </a:lnTo>
                  <a:lnTo>
                    <a:pt x="430" y="70"/>
                  </a:lnTo>
                  <a:lnTo>
                    <a:pt x="430" y="68"/>
                  </a:lnTo>
                  <a:lnTo>
                    <a:pt x="428" y="66"/>
                  </a:lnTo>
                  <a:lnTo>
                    <a:pt x="426" y="68"/>
                  </a:lnTo>
                  <a:lnTo>
                    <a:pt x="424" y="66"/>
                  </a:lnTo>
                  <a:lnTo>
                    <a:pt x="420" y="64"/>
                  </a:lnTo>
                  <a:lnTo>
                    <a:pt x="420" y="64"/>
                  </a:lnTo>
                  <a:lnTo>
                    <a:pt x="420" y="64"/>
                  </a:lnTo>
                  <a:lnTo>
                    <a:pt x="420" y="66"/>
                  </a:lnTo>
                  <a:lnTo>
                    <a:pt x="420" y="68"/>
                  </a:lnTo>
                  <a:lnTo>
                    <a:pt x="418" y="72"/>
                  </a:lnTo>
                  <a:lnTo>
                    <a:pt x="418" y="74"/>
                  </a:lnTo>
                  <a:lnTo>
                    <a:pt x="416" y="76"/>
                  </a:lnTo>
                  <a:lnTo>
                    <a:pt x="415" y="76"/>
                  </a:lnTo>
                  <a:lnTo>
                    <a:pt x="413" y="76"/>
                  </a:lnTo>
                  <a:lnTo>
                    <a:pt x="411" y="72"/>
                  </a:lnTo>
                  <a:lnTo>
                    <a:pt x="409" y="66"/>
                  </a:lnTo>
                  <a:lnTo>
                    <a:pt x="409" y="64"/>
                  </a:lnTo>
                  <a:lnTo>
                    <a:pt x="407" y="61"/>
                  </a:lnTo>
                  <a:lnTo>
                    <a:pt x="407" y="61"/>
                  </a:lnTo>
                  <a:lnTo>
                    <a:pt x="407" y="59"/>
                  </a:lnTo>
                  <a:lnTo>
                    <a:pt x="407" y="59"/>
                  </a:lnTo>
                  <a:lnTo>
                    <a:pt x="407" y="57"/>
                  </a:lnTo>
                  <a:lnTo>
                    <a:pt x="405" y="57"/>
                  </a:lnTo>
                  <a:lnTo>
                    <a:pt x="405" y="55"/>
                  </a:lnTo>
                  <a:lnTo>
                    <a:pt x="407" y="55"/>
                  </a:lnTo>
                  <a:lnTo>
                    <a:pt x="405" y="53"/>
                  </a:lnTo>
                  <a:lnTo>
                    <a:pt x="403" y="53"/>
                  </a:lnTo>
                  <a:lnTo>
                    <a:pt x="403" y="51"/>
                  </a:lnTo>
                  <a:lnTo>
                    <a:pt x="401" y="49"/>
                  </a:lnTo>
                  <a:lnTo>
                    <a:pt x="403" y="49"/>
                  </a:lnTo>
                  <a:lnTo>
                    <a:pt x="405" y="47"/>
                  </a:lnTo>
                  <a:lnTo>
                    <a:pt x="405" y="47"/>
                  </a:lnTo>
                  <a:lnTo>
                    <a:pt x="403" y="46"/>
                  </a:lnTo>
                  <a:lnTo>
                    <a:pt x="403" y="44"/>
                  </a:lnTo>
                  <a:lnTo>
                    <a:pt x="399" y="44"/>
                  </a:lnTo>
                  <a:lnTo>
                    <a:pt x="399" y="42"/>
                  </a:lnTo>
                  <a:lnTo>
                    <a:pt x="401" y="40"/>
                  </a:lnTo>
                  <a:lnTo>
                    <a:pt x="401" y="40"/>
                  </a:lnTo>
                  <a:lnTo>
                    <a:pt x="401" y="32"/>
                  </a:lnTo>
                  <a:lnTo>
                    <a:pt x="401" y="30"/>
                  </a:lnTo>
                  <a:lnTo>
                    <a:pt x="401" y="30"/>
                  </a:lnTo>
                  <a:lnTo>
                    <a:pt x="396" y="25"/>
                  </a:lnTo>
                  <a:lnTo>
                    <a:pt x="394" y="25"/>
                  </a:lnTo>
                  <a:lnTo>
                    <a:pt x="392" y="25"/>
                  </a:lnTo>
                  <a:lnTo>
                    <a:pt x="392" y="23"/>
                  </a:lnTo>
                  <a:lnTo>
                    <a:pt x="392" y="21"/>
                  </a:lnTo>
                  <a:lnTo>
                    <a:pt x="392" y="19"/>
                  </a:lnTo>
                  <a:lnTo>
                    <a:pt x="392" y="19"/>
                  </a:lnTo>
                  <a:lnTo>
                    <a:pt x="388" y="17"/>
                  </a:lnTo>
                  <a:lnTo>
                    <a:pt x="386" y="13"/>
                  </a:lnTo>
                  <a:lnTo>
                    <a:pt x="382" y="11"/>
                  </a:lnTo>
                  <a:lnTo>
                    <a:pt x="379" y="13"/>
                  </a:lnTo>
                  <a:lnTo>
                    <a:pt x="377" y="13"/>
                  </a:lnTo>
                  <a:lnTo>
                    <a:pt x="375" y="11"/>
                  </a:lnTo>
                  <a:lnTo>
                    <a:pt x="373" y="4"/>
                  </a:lnTo>
                  <a:lnTo>
                    <a:pt x="371" y="2"/>
                  </a:lnTo>
                  <a:lnTo>
                    <a:pt x="369" y="2"/>
                  </a:lnTo>
                  <a:lnTo>
                    <a:pt x="367" y="4"/>
                  </a:lnTo>
                  <a:lnTo>
                    <a:pt x="365" y="2"/>
                  </a:lnTo>
                  <a:lnTo>
                    <a:pt x="363" y="0"/>
                  </a:lnTo>
                  <a:lnTo>
                    <a:pt x="362" y="0"/>
                  </a:lnTo>
                  <a:lnTo>
                    <a:pt x="362" y="0"/>
                  </a:lnTo>
                  <a:lnTo>
                    <a:pt x="360" y="2"/>
                  </a:lnTo>
                  <a:lnTo>
                    <a:pt x="360" y="4"/>
                  </a:lnTo>
                  <a:lnTo>
                    <a:pt x="358" y="6"/>
                  </a:lnTo>
                  <a:lnTo>
                    <a:pt x="358" y="8"/>
                  </a:lnTo>
                  <a:lnTo>
                    <a:pt x="358" y="10"/>
                  </a:lnTo>
                  <a:lnTo>
                    <a:pt x="356" y="10"/>
                  </a:lnTo>
                  <a:lnTo>
                    <a:pt x="356" y="10"/>
                  </a:lnTo>
                  <a:lnTo>
                    <a:pt x="356" y="11"/>
                  </a:lnTo>
                  <a:lnTo>
                    <a:pt x="356" y="11"/>
                  </a:lnTo>
                  <a:lnTo>
                    <a:pt x="356" y="13"/>
                  </a:lnTo>
                  <a:lnTo>
                    <a:pt x="356" y="13"/>
                  </a:lnTo>
                  <a:lnTo>
                    <a:pt x="356" y="15"/>
                  </a:lnTo>
                  <a:lnTo>
                    <a:pt x="356" y="17"/>
                  </a:lnTo>
                  <a:lnTo>
                    <a:pt x="354" y="19"/>
                  </a:lnTo>
                  <a:lnTo>
                    <a:pt x="354" y="19"/>
                  </a:lnTo>
                  <a:lnTo>
                    <a:pt x="352" y="19"/>
                  </a:lnTo>
                  <a:lnTo>
                    <a:pt x="350" y="19"/>
                  </a:lnTo>
                  <a:lnTo>
                    <a:pt x="350" y="21"/>
                  </a:lnTo>
                  <a:lnTo>
                    <a:pt x="350" y="21"/>
                  </a:lnTo>
                  <a:lnTo>
                    <a:pt x="348" y="23"/>
                  </a:lnTo>
                  <a:lnTo>
                    <a:pt x="346" y="25"/>
                  </a:lnTo>
                  <a:lnTo>
                    <a:pt x="346" y="27"/>
                  </a:lnTo>
                  <a:lnTo>
                    <a:pt x="345" y="30"/>
                  </a:lnTo>
                  <a:lnTo>
                    <a:pt x="345" y="32"/>
                  </a:lnTo>
                  <a:lnTo>
                    <a:pt x="346" y="34"/>
                  </a:lnTo>
                  <a:lnTo>
                    <a:pt x="348" y="38"/>
                  </a:lnTo>
                  <a:lnTo>
                    <a:pt x="350" y="40"/>
                  </a:lnTo>
                  <a:lnTo>
                    <a:pt x="348" y="42"/>
                  </a:lnTo>
                  <a:lnTo>
                    <a:pt x="348" y="44"/>
                  </a:lnTo>
                  <a:lnTo>
                    <a:pt x="348" y="46"/>
                  </a:lnTo>
                  <a:lnTo>
                    <a:pt x="348" y="47"/>
                  </a:lnTo>
                  <a:lnTo>
                    <a:pt x="348" y="47"/>
                  </a:lnTo>
                  <a:lnTo>
                    <a:pt x="348" y="49"/>
                  </a:lnTo>
                  <a:lnTo>
                    <a:pt x="346" y="49"/>
                  </a:lnTo>
                  <a:lnTo>
                    <a:pt x="345" y="49"/>
                  </a:lnTo>
                  <a:lnTo>
                    <a:pt x="345" y="49"/>
                  </a:lnTo>
                  <a:lnTo>
                    <a:pt x="345" y="47"/>
                  </a:lnTo>
                  <a:lnTo>
                    <a:pt x="345" y="47"/>
                  </a:lnTo>
                  <a:lnTo>
                    <a:pt x="343" y="47"/>
                  </a:lnTo>
                  <a:lnTo>
                    <a:pt x="341" y="47"/>
                  </a:lnTo>
                  <a:lnTo>
                    <a:pt x="341" y="47"/>
                  </a:lnTo>
                  <a:lnTo>
                    <a:pt x="339" y="49"/>
                  </a:lnTo>
                  <a:lnTo>
                    <a:pt x="339" y="49"/>
                  </a:lnTo>
                  <a:lnTo>
                    <a:pt x="337" y="51"/>
                  </a:lnTo>
                  <a:lnTo>
                    <a:pt x="333" y="55"/>
                  </a:lnTo>
                  <a:lnTo>
                    <a:pt x="333" y="55"/>
                  </a:lnTo>
                  <a:lnTo>
                    <a:pt x="333" y="55"/>
                  </a:lnTo>
                  <a:lnTo>
                    <a:pt x="333" y="55"/>
                  </a:lnTo>
                  <a:lnTo>
                    <a:pt x="331" y="57"/>
                  </a:lnTo>
                  <a:lnTo>
                    <a:pt x="331" y="57"/>
                  </a:lnTo>
                  <a:lnTo>
                    <a:pt x="329" y="57"/>
                  </a:lnTo>
                  <a:lnTo>
                    <a:pt x="329" y="57"/>
                  </a:lnTo>
                  <a:lnTo>
                    <a:pt x="329" y="59"/>
                  </a:lnTo>
                  <a:lnTo>
                    <a:pt x="329" y="59"/>
                  </a:lnTo>
                  <a:lnTo>
                    <a:pt x="329" y="59"/>
                  </a:lnTo>
                  <a:lnTo>
                    <a:pt x="329" y="59"/>
                  </a:lnTo>
                  <a:lnTo>
                    <a:pt x="326" y="61"/>
                  </a:lnTo>
                  <a:lnTo>
                    <a:pt x="324" y="61"/>
                  </a:lnTo>
                  <a:lnTo>
                    <a:pt x="322" y="64"/>
                  </a:lnTo>
                  <a:lnTo>
                    <a:pt x="322" y="64"/>
                  </a:lnTo>
                  <a:lnTo>
                    <a:pt x="318" y="66"/>
                  </a:lnTo>
                  <a:lnTo>
                    <a:pt x="318" y="68"/>
                  </a:lnTo>
                  <a:lnTo>
                    <a:pt x="316" y="70"/>
                  </a:lnTo>
                  <a:lnTo>
                    <a:pt x="316" y="70"/>
                  </a:lnTo>
                  <a:lnTo>
                    <a:pt x="316" y="72"/>
                  </a:lnTo>
                  <a:lnTo>
                    <a:pt x="316" y="74"/>
                  </a:lnTo>
                  <a:lnTo>
                    <a:pt x="316" y="74"/>
                  </a:lnTo>
                  <a:lnTo>
                    <a:pt x="316" y="76"/>
                  </a:lnTo>
                  <a:lnTo>
                    <a:pt x="318" y="76"/>
                  </a:lnTo>
                  <a:lnTo>
                    <a:pt x="318" y="78"/>
                  </a:lnTo>
                  <a:lnTo>
                    <a:pt x="318" y="78"/>
                  </a:lnTo>
                  <a:lnTo>
                    <a:pt x="318" y="80"/>
                  </a:lnTo>
                  <a:lnTo>
                    <a:pt x="316" y="82"/>
                  </a:lnTo>
                  <a:lnTo>
                    <a:pt x="318" y="83"/>
                  </a:lnTo>
                  <a:lnTo>
                    <a:pt x="318" y="85"/>
                  </a:lnTo>
                  <a:lnTo>
                    <a:pt x="329" y="100"/>
                  </a:lnTo>
                  <a:lnTo>
                    <a:pt x="331" y="102"/>
                  </a:lnTo>
                  <a:lnTo>
                    <a:pt x="331" y="102"/>
                  </a:lnTo>
                  <a:lnTo>
                    <a:pt x="331" y="104"/>
                  </a:lnTo>
                  <a:lnTo>
                    <a:pt x="331" y="104"/>
                  </a:lnTo>
                  <a:lnTo>
                    <a:pt x="333" y="104"/>
                  </a:lnTo>
                  <a:lnTo>
                    <a:pt x="333" y="104"/>
                  </a:lnTo>
                  <a:lnTo>
                    <a:pt x="333" y="106"/>
                  </a:lnTo>
                  <a:lnTo>
                    <a:pt x="335" y="106"/>
                  </a:lnTo>
                  <a:lnTo>
                    <a:pt x="333" y="106"/>
                  </a:lnTo>
                  <a:lnTo>
                    <a:pt x="333" y="108"/>
                  </a:lnTo>
                  <a:lnTo>
                    <a:pt x="333" y="110"/>
                  </a:lnTo>
                  <a:lnTo>
                    <a:pt x="333" y="110"/>
                  </a:lnTo>
                  <a:lnTo>
                    <a:pt x="331" y="110"/>
                  </a:lnTo>
                  <a:lnTo>
                    <a:pt x="331" y="110"/>
                  </a:lnTo>
                  <a:lnTo>
                    <a:pt x="329" y="108"/>
                  </a:lnTo>
                  <a:lnTo>
                    <a:pt x="329" y="108"/>
                  </a:lnTo>
                  <a:lnTo>
                    <a:pt x="327" y="110"/>
                  </a:lnTo>
                  <a:lnTo>
                    <a:pt x="327" y="110"/>
                  </a:lnTo>
                  <a:lnTo>
                    <a:pt x="327" y="110"/>
                  </a:lnTo>
                  <a:lnTo>
                    <a:pt x="326" y="108"/>
                  </a:lnTo>
                  <a:lnTo>
                    <a:pt x="326" y="108"/>
                  </a:lnTo>
                  <a:lnTo>
                    <a:pt x="326" y="108"/>
                  </a:lnTo>
                  <a:lnTo>
                    <a:pt x="316" y="102"/>
                  </a:lnTo>
                  <a:lnTo>
                    <a:pt x="314" y="102"/>
                  </a:lnTo>
                  <a:lnTo>
                    <a:pt x="314" y="100"/>
                  </a:lnTo>
                  <a:lnTo>
                    <a:pt x="314" y="99"/>
                  </a:lnTo>
                  <a:lnTo>
                    <a:pt x="316" y="99"/>
                  </a:lnTo>
                  <a:lnTo>
                    <a:pt x="316" y="97"/>
                  </a:lnTo>
                  <a:lnTo>
                    <a:pt x="312" y="95"/>
                  </a:lnTo>
                  <a:lnTo>
                    <a:pt x="312" y="95"/>
                  </a:lnTo>
                  <a:lnTo>
                    <a:pt x="310" y="93"/>
                  </a:lnTo>
                  <a:lnTo>
                    <a:pt x="310" y="91"/>
                  </a:lnTo>
                  <a:lnTo>
                    <a:pt x="309" y="91"/>
                  </a:lnTo>
                  <a:lnTo>
                    <a:pt x="307" y="89"/>
                  </a:lnTo>
                  <a:lnTo>
                    <a:pt x="305" y="89"/>
                  </a:lnTo>
                  <a:lnTo>
                    <a:pt x="305" y="89"/>
                  </a:lnTo>
                  <a:lnTo>
                    <a:pt x="303" y="89"/>
                  </a:lnTo>
                  <a:lnTo>
                    <a:pt x="303" y="91"/>
                  </a:lnTo>
                  <a:lnTo>
                    <a:pt x="301" y="91"/>
                  </a:lnTo>
                  <a:lnTo>
                    <a:pt x="301" y="91"/>
                  </a:lnTo>
                  <a:lnTo>
                    <a:pt x="301" y="91"/>
                  </a:lnTo>
                  <a:lnTo>
                    <a:pt x="299" y="91"/>
                  </a:lnTo>
                  <a:lnTo>
                    <a:pt x="299" y="89"/>
                  </a:lnTo>
                  <a:lnTo>
                    <a:pt x="297" y="89"/>
                  </a:lnTo>
                  <a:lnTo>
                    <a:pt x="297" y="89"/>
                  </a:lnTo>
                  <a:lnTo>
                    <a:pt x="295" y="91"/>
                  </a:lnTo>
                  <a:lnTo>
                    <a:pt x="295" y="93"/>
                  </a:lnTo>
                  <a:lnTo>
                    <a:pt x="293" y="93"/>
                  </a:lnTo>
                  <a:lnTo>
                    <a:pt x="291" y="95"/>
                  </a:lnTo>
                  <a:lnTo>
                    <a:pt x="291" y="95"/>
                  </a:lnTo>
                  <a:lnTo>
                    <a:pt x="290" y="93"/>
                  </a:lnTo>
                  <a:lnTo>
                    <a:pt x="286" y="93"/>
                  </a:lnTo>
                  <a:lnTo>
                    <a:pt x="267" y="97"/>
                  </a:lnTo>
                  <a:lnTo>
                    <a:pt x="263" y="99"/>
                  </a:lnTo>
                  <a:lnTo>
                    <a:pt x="259" y="102"/>
                  </a:lnTo>
                  <a:lnTo>
                    <a:pt x="256" y="106"/>
                  </a:lnTo>
                  <a:lnTo>
                    <a:pt x="254" y="110"/>
                  </a:lnTo>
                  <a:lnTo>
                    <a:pt x="252" y="112"/>
                  </a:lnTo>
                  <a:lnTo>
                    <a:pt x="250" y="114"/>
                  </a:lnTo>
                  <a:lnTo>
                    <a:pt x="248" y="116"/>
                  </a:lnTo>
                  <a:lnTo>
                    <a:pt x="244" y="116"/>
                  </a:lnTo>
                  <a:lnTo>
                    <a:pt x="242" y="116"/>
                  </a:lnTo>
                  <a:lnTo>
                    <a:pt x="240" y="119"/>
                  </a:lnTo>
                  <a:lnTo>
                    <a:pt x="238" y="123"/>
                  </a:lnTo>
                  <a:lnTo>
                    <a:pt x="237" y="123"/>
                  </a:lnTo>
                  <a:lnTo>
                    <a:pt x="237" y="125"/>
                  </a:lnTo>
                  <a:lnTo>
                    <a:pt x="233" y="125"/>
                  </a:lnTo>
                  <a:lnTo>
                    <a:pt x="233" y="125"/>
                  </a:lnTo>
                  <a:lnTo>
                    <a:pt x="231" y="125"/>
                  </a:lnTo>
                  <a:lnTo>
                    <a:pt x="231" y="127"/>
                  </a:lnTo>
                  <a:lnTo>
                    <a:pt x="231" y="129"/>
                  </a:lnTo>
                  <a:lnTo>
                    <a:pt x="229" y="131"/>
                  </a:lnTo>
                  <a:lnTo>
                    <a:pt x="227" y="131"/>
                  </a:lnTo>
                  <a:lnTo>
                    <a:pt x="225" y="129"/>
                  </a:lnTo>
                  <a:lnTo>
                    <a:pt x="223" y="131"/>
                  </a:lnTo>
                  <a:lnTo>
                    <a:pt x="221" y="133"/>
                  </a:lnTo>
                  <a:lnTo>
                    <a:pt x="220" y="136"/>
                  </a:lnTo>
                  <a:lnTo>
                    <a:pt x="218" y="138"/>
                  </a:lnTo>
                  <a:lnTo>
                    <a:pt x="216" y="138"/>
                  </a:lnTo>
                  <a:lnTo>
                    <a:pt x="212" y="140"/>
                  </a:lnTo>
                  <a:lnTo>
                    <a:pt x="208" y="142"/>
                  </a:lnTo>
                  <a:lnTo>
                    <a:pt x="208" y="142"/>
                  </a:lnTo>
                  <a:lnTo>
                    <a:pt x="206" y="142"/>
                  </a:lnTo>
                  <a:lnTo>
                    <a:pt x="204" y="140"/>
                  </a:lnTo>
                  <a:lnTo>
                    <a:pt x="204" y="140"/>
                  </a:lnTo>
                  <a:lnTo>
                    <a:pt x="203" y="142"/>
                  </a:lnTo>
                  <a:lnTo>
                    <a:pt x="203" y="142"/>
                  </a:lnTo>
                  <a:lnTo>
                    <a:pt x="203" y="144"/>
                  </a:lnTo>
                  <a:lnTo>
                    <a:pt x="201" y="144"/>
                  </a:lnTo>
                  <a:lnTo>
                    <a:pt x="201" y="144"/>
                  </a:lnTo>
                  <a:lnTo>
                    <a:pt x="199" y="144"/>
                  </a:lnTo>
                  <a:lnTo>
                    <a:pt x="199" y="146"/>
                  </a:lnTo>
                  <a:lnTo>
                    <a:pt x="199" y="146"/>
                  </a:lnTo>
                  <a:lnTo>
                    <a:pt x="199" y="148"/>
                  </a:lnTo>
                  <a:lnTo>
                    <a:pt x="199" y="148"/>
                  </a:lnTo>
                  <a:lnTo>
                    <a:pt x="199" y="150"/>
                  </a:lnTo>
                  <a:lnTo>
                    <a:pt x="197" y="150"/>
                  </a:lnTo>
                  <a:lnTo>
                    <a:pt x="197" y="152"/>
                  </a:lnTo>
                  <a:lnTo>
                    <a:pt x="195" y="153"/>
                  </a:lnTo>
                  <a:lnTo>
                    <a:pt x="193" y="153"/>
                  </a:lnTo>
                  <a:lnTo>
                    <a:pt x="193" y="155"/>
                  </a:lnTo>
                  <a:lnTo>
                    <a:pt x="193" y="157"/>
                  </a:lnTo>
                  <a:lnTo>
                    <a:pt x="195" y="159"/>
                  </a:lnTo>
                  <a:lnTo>
                    <a:pt x="195" y="161"/>
                  </a:lnTo>
                  <a:lnTo>
                    <a:pt x="195" y="161"/>
                  </a:lnTo>
                  <a:lnTo>
                    <a:pt x="193" y="165"/>
                  </a:lnTo>
                  <a:lnTo>
                    <a:pt x="193" y="167"/>
                  </a:lnTo>
                  <a:lnTo>
                    <a:pt x="193" y="169"/>
                  </a:lnTo>
                  <a:lnTo>
                    <a:pt x="193" y="172"/>
                  </a:lnTo>
                  <a:lnTo>
                    <a:pt x="195" y="174"/>
                  </a:lnTo>
                  <a:lnTo>
                    <a:pt x="195" y="174"/>
                  </a:lnTo>
                  <a:lnTo>
                    <a:pt x="195" y="176"/>
                  </a:lnTo>
                  <a:lnTo>
                    <a:pt x="195" y="176"/>
                  </a:lnTo>
                  <a:lnTo>
                    <a:pt x="197" y="176"/>
                  </a:lnTo>
                  <a:lnTo>
                    <a:pt x="197" y="176"/>
                  </a:lnTo>
                  <a:lnTo>
                    <a:pt x="197" y="176"/>
                  </a:lnTo>
                  <a:lnTo>
                    <a:pt x="195" y="178"/>
                  </a:lnTo>
                  <a:lnTo>
                    <a:pt x="195" y="178"/>
                  </a:lnTo>
                  <a:lnTo>
                    <a:pt x="197" y="184"/>
                  </a:lnTo>
                  <a:lnTo>
                    <a:pt x="197" y="184"/>
                  </a:lnTo>
                  <a:lnTo>
                    <a:pt x="199" y="186"/>
                  </a:lnTo>
                  <a:lnTo>
                    <a:pt x="201" y="186"/>
                  </a:lnTo>
                  <a:lnTo>
                    <a:pt x="201" y="188"/>
                  </a:lnTo>
                  <a:lnTo>
                    <a:pt x="199" y="189"/>
                  </a:lnTo>
                  <a:lnTo>
                    <a:pt x="197" y="191"/>
                  </a:lnTo>
                  <a:lnTo>
                    <a:pt x="195" y="195"/>
                  </a:lnTo>
                  <a:lnTo>
                    <a:pt x="193" y="195"/>
                  </a:lnTo>
                  <a:lnTo>
                    <a:pt x="191" y="197"/>
                  </a:lnTo>
                  <a:lnTo>
                    <a:pt x="191" y="197"/>
                  </a:lnTo>
                  <a:lnTo>
                    <a:pt x="189" y="199"/>
                  </a:lnTo>
                  <a:lnTo>
                    <a:pt x="189" y="201"/>
                  </a:lnTo>
                  <a:lnTo>
                    <a:pt x="191" y="208"/>
                  </a:lnTo>
                  <a:lnTo>
                    <a:pt x="191" y="208"/>
                  </a:lnTo>
                  <a:lnTo>
                    <a:pt x="191" y="210"/>
                  </a:lnTo>
                  <a:lnTo>
                    <a:pt x="189" y="210"/>
                  </a:lnTo>
                  <a:lnTo>
                    <a:pt x="189" y="210"/>
                  </a:lnTo>
                  <a:lnTo>
                    <a:pt x="187" y="212"/>
                  </a:lnTo>
                  <a:lnTo>
                    <a:pt x="187" y="212"/>
                  </a:lnTo>
                  <a:lnTo>
                    <a:pt x="182" y="222"/>
                  </a:lnTo>
                  <a:lnTo>
                    <a:pt x="182" y="222"/>
                  </a:lnTo>
                  <a:lnTo>
                    <a:pt x="180" y="222"/>
                  </a:lnTo>
                  <a:lnTo>
                    <a:pt x="180" y="222"/>
                  </a:lnTo>
                  <a:lnTo>
                    <a:pt x="180" y="222"/>
                  </a:lnTo>
                  <a:lnTo>
                    <a:pt x="182" y="224"/>
                  </a:lnTo>
                  <a:lnTo>
                    <a:pt x="182" y="224"/>
                  </a:lnTo>
                  <a:lnTo>
                    <a:pt x="180" y="224"/>
                  </a:lnTo>
                  <a:lnTo>
                    <a:pt x="178" y="224"/>
                  </a:lnTo>
                  <a:lnTo>
                    <a:pt x="178" y="224"/>
                  </a:lnTo>
                  <a:lnTo>
                    <a:pt x="178" y="225"/>
                  </a:lnTo>
                  <a:lnTo>
                    <a:pt x="176" y="227"/>
                  </a:lnTo>
                  <a:lnTo>
                    <a:pt x="174" y="229"/>
                  </a:lnTo>
                  <a:lnTo>
                    <a:pt x="172" y="229"/>
                  </a:lnTo>
                  <a:lnTo>
                    <a:pt x="170" y="229"/>
                  </a:lnTo>
                  <a:lnTo>
                    <a:pt x="170" y="229"/>
                  </a:lnTo>
                  <a:lnTo>
                    <a:pt x="167" y="231"/>
                  </a:lnTo>
                  <a:lnTo>
                    <a:pt x="165" y="233"/>
                  </a:lnTo>
                  <a:lnTo>
                    <a:pt x="165" y="237"/>
                  </a:lnTo>
                  <a:lnTo>
                    <a:pt x="159" y="246"/>
                  </a:lnTo>
                  <a:lnTo>
                    <a:pt x="161" y="250"/>
                  </a:lnTo>
                  <a:lnTo>
                    <a:pt x="161" y="252"/>
                  </a:lnTo>
                  <a:lnTo>
                    <a:pt x="165" y="254"/>
                  </a:lnTo>
                  <a:lnTo>
                    <a:pt x="167" y="254"/>
                  </a:lnTo>
                  <a:lnTo>
                    <a:pt x="168" y="256"/>
                  </a:lnTo>
                  <a:lnTo>
                    <a:pt x="170" y="258"/>
                  </a:lnTo>
                  <a:lnTo>
                    <a:pt x="170" y="259"/>
                  </a:lnTo>
                  <a:lnTo>
                    <a:pt x="170" y="263"/>
                  </a:lnTo>
                  <a:lnTo>
                    <a:pt x="168" y="265"/>
                  </a:lnTo>
                  <a:lnTo>
                    <a:pt x="168" y="267"/>
                  </a:lnTo>
                  <a:lnTo>
                    <a:pt x="167" y="273"/>
                  </a:lnTo>
                  <a:lnTo>
                    <a:pt x="167" y="275"/>
                  </a:lnTo>
                  <a:lnTo>
                    <a:pt x="163" y="278"/>
                  </a:lnTo>
                  <a:lnTo>
                    <a:pt x="163" y="282"/>
                  </a:lnTo>
                  <a:lnTo>
                    <a:pt x="163" y="282"/>
                  </a:lnTo>
                  <a:lnTo>
                    <a:pt x="163" y="284"/>
                  </a:lnTo>
                  <a:lnTo>
                    <a:pt x="163" y="286"/>
                  </a:lnTo>
                  <a:lnTo>
                    <a:pt x="161" y="286"/>
                  </a:lnTo>
                  <a:lnTo>
                    <a:pt x="161" y="286"/>
                  </a:lnTo>
                  <a:lnTo>
                    <a:pt x="159" y="288"/>
                  </a:lnTo>
                  <a:lnTo>
                    <a:pt x="159" y="288"/>
                  </a:lnTo>
                  <a:lnTo>
                    <a:pt x="157" y="288"/>
                  </a:lnTo>
                  <a:lnTo>
                    <a:pt x="157" y="288"/>
                  </a:lnTo>
                  <a:lnTo>
                    <a:pt x="155" y="294"/>
                  </a:lnTo>
                  <a:lnTo>
                    <a:pt x="155" y="295"/>
                  </a:lnTo>
                  <a:lnTo>
                    <a:pt x="151" y="297"/>
                  </a:lnTo>
                  <a:lnTo>
                    <a:pt x="151" y="297"/>
                  </a:lnTo>
                  <a:lnTo>
                    <a:pt x="150" y="299"/>
                  </a:lnTo>
                  <a:lnTo>
                    <a:pt x="150" y="303"/>
                  </a:lnTo>
                  <a:lnTo>
                    <a:pt x="148" y="303"/>
                  </a:lnTo>
                  <a:lnTo>
                    <a:pt x="148" y="303"/>
                  </a:lnTo>
                  <a:lnTo>
                    <a:pt x="148" y="305"/>
                  </a:lnTo>
                  <a:lnTo>
                    <a:pt x="148" y="307"/>
                  </a:lnTo>
                  <a:lnTo>
                    <a:pt x="146" y="309"/>
                  </a:lnTo>
                  <a:lnTo>
                    <a:pt x="146" y="309"/>
                  </a:lnTo>
                  <a:lnTo>
                    <a:pt x="146" y="311"/>
                  </a:lnTo>
                  <a:lnTo>
                    <a:pt x="146" y="311"/>
                  </a:lnTo>
                  <a:lnTo>
                    <a:pt x="146" y="313"/>
                  </a:lnTo>
                  <a:lnTo>
                    <a:pt x="146" y="313"/>
                  </a:lnTo>
                  <a:lnTo>
                    <a:pt x="144" y="313"/>
                  </a:lnTo>
                  <a:lnTo>
                    <a:pt x="144" y="314"/>
                  </a:lnTo>
                  <a:lnTo>
                    <a:pt x="142" y="314"/>
                  </a:lnTo>
                  <a:lnTo>
                    <a:pt x="142" y="316"/>
                  </a:lnTo>
                  <a:lnTo>
                    <a:pt x="142" y="318"/>
                  </a:lnTo>
                  <a:lnTo>
                    <a:pt x="142" y="320"/>
                  </a:lnTo>
                  <a:lnTo>
                    <a:pt x="138" y="328"/>
                  </a:lnTo>
                  <a:lnTo>
                    <a:pt x="138" y="330"/>
                  </a:lnTo>
                  <a:lnTo>
                    <a:pt x="138" y="333"/>
                  </a:lnTo>
                  <a:lnTo>
                    <a:pt x="136" y="333"/>
                  </a:lnTo>
                  <a:lnTo>
                    <a:pt x="136" y="335"/>
                  </a:lnTo>
                  <a:lnTo>
                    <a:pt x="136" y="335"/>
                  </a:lnTo>
                  <a:lnTo>
                    <a:pt x="136" y="339"/>
                  </a:lnTo>
                  <a:lnTo>
                    <a:pt x="136" y="339"/>
                  </a:lnTo>
                  <a:lnTo>
                    <a:pt x="132" y="343"/>
                  </a:lnTo>
                  <a:lnTo>
                    <a:pt x="132" y="345"/>
                  </a:lnTo>
                  <a:lnTo>
                    <a:pt x="132" y="347"/>
                  </a:lnTo>
                  <a:lnTo>
                    <a:pt x="132" y="348"/>
                  </a:lnTo>
                  <a:lnTo>
                    <a:pt x="132" y="350"/>
                  </a:lnTo>
                  <a:lnTo>
                    <a:pt x="131" y="350"/>
                  </a:lnTo>
                  <a:lnTo>
                    <a:pt x="129" y="350"/>
                  </a:lnTo>
                  <a:lnTo>
                    <a:pt x="129" y="350"/>
                  </a:lnTo>
                  <a:lnTo>
                    <a:pt x="127" y="348"/>
                  </a:lnTo>
                  <a:lnTo>
                    <a:pt x="127" y="347"/>
                  </a:lnTo>
                  <a:lnTo>
                    <a:pt x="123" y="345"/>
                  </a:lnTo>
                  <a:lnTo>
                    <a:pt x="121" y="345"/>
                  </a:lnTo>
                  <a:lnTo>
                    <a:pt x="119" y="345"/>
                  </a:lnTo>
                  <a:lnTo>
                    <a:pt x="117" y="343"/>
                  </a:lnTo>
                  <a:lnTo>
                    <a:pt x="115" y="343"/>
                  </a:lnTo>
                  <a:lnTo>
                    <a:pt x="110" y="343"/>
                  </a:lnTo>
                  <a:lnTo>
                    <a:pt x="108" y="343"/>
                  </a:lnTo>
                  <a:lnTo>
                    <a:pt x="106" y="339"/>
                  </a:lnTo>
                  <a:lnTo>
                    <a:pt x="104" y="339"/>
                  </a:lnTo>
                  <a:lnTo>
                    <a:pt x="100" y="339"/>
                  </a:lnTo>
                  <a:lnTo>
                    <a:pt x="97" y="339"/>
                  </a:lnTo>
                  <a:lnTo>
                    <a:pt x="95" y="339"/>
                  </a:lnTo>
                  <a:lnTo>
                    <a:pt x="95" y="341"/>
                  </a:lnTo>
                  <a:lnTo>
                    <a:pt x="95" y="341"/>
                  </a:lnTo>
                  <a:lnTo>
                    <a:pt x="95" y="341"/>
                  </a:lnTo>
                  <a:lnTo>
                    <a:pt x="95" y="341"/>
                  </a:lnTo>
                  <a:lnTo>
                    <a:pt x="93" y="341"/>
                  </a:lnTo>
                  <a:lnTo>
                    <a:pt x="93" y="341"/>
                  </a:lnTo>
                  <a:lnTo>
                    <a:pt x="93" y="341"/>
                  </a:lnTo>
                  <a:lnTo>
                    <a:pt x="93" y="341"/>
                  </a:lnTo>
                  <a:lnTo>
                    <a:pt x="91" y="341"/>
                  </a:lnTo>
                  <a:lnTo>
                    <a:pt x="89" y="343"/>
                  </a:lnTo>
                  <a:lnTo>
                    <a:pt x="87" y="343"/>
                  </a:lnTo>
                  <a:lnTo>
                    <a:pt x="85" y="343"/>
                  </a:lnTo>
                  <a:lnTo>
                    <a:pt x="85" y="341"/>
                  </a:lnTo>
                  <a:lnTo>
                    <a:pt x="85" y="341"/>
                  </a:lnTo>
                  <a:lnTo>
                    <a:pt x="85" y="339"/>
                  </a:lnTo>
                  <a:lnTo>
                    <a:pt x="83" y="337"/>
                  </a:lnTo>
                  <a:lnTo>
                    <a:pt x="81" y="337"/>
                  </a:lnTo>
                  <a:lnTo>
                    <a:pt x="79" y="333"/>
                  </a:lnTo>
                  <a:lnTo>
                    <a:pt x="79" y="333"/>
                  </a:lnTo>
                  <a:lnTo>
                    <a:pt x="78" y="333"/>
                  </a:lnTo>
                  <a:lnTo>
                    <a:pt x="76" y="335"/>
                  </a:lnTo>
                  <a:lnTo>
                    <a:pt x="76" y="335"/>
                  </a:lnTo>
                  <a:lnTo>
                    <a:pt x="76" y="337"/>
                  </a:lnTo>
                  <a:lnTo>
                    <a:pt x="76" y="339"/>
                  </a:lnTo>
                  <a:lnTo>
                    <a:pt x="76" y="341"/>
                  </a:lnTo>
                  <a:lnTo>
                    <a:pt x="76" y="343"/>
                  </a:lnTo>
                  <a:lnTo>
                    <a:pt x="78" y="345"/>
                  </a:lnTo>
                  <a:lnTo>
                    <a:pt x="79" y="345"/>
                  </a:lnTo>
                  <a:lnTo>
                    <a:pt x="79" y="345"/>
                  </a:lnTo>
                  <a:lnTo>
                    <a:pt x="79" y="347"/>
                  </a:lnTo>
                  <a:lnTo>
                    <a:pt x="79" y="347"/>
                  </a:lnTo>
                  <a:lnTo>
                    <a:pt x="79" y="350"/>
                  </a:lnTo>
                  <a:lnTo>
                    <a:pt x="81" y="358"/>
                  </a:lnTo>
                  <a:lnTo>
                    <a:pt x="83" y="360"/>
                  </a:lnTo>
                  <a:lnTo>
                    <a:pt x="83" y="360"/>
                  </a:lnTo>
                  <a:lnTo>
                    <a:pt x="83" y="362"/>
                  </a:lnTo>
                  <a:lnTo>
                    <a:pt x="85" y="362"/>
                  </a:lnTo>
                  <a:lnTo>
                    <a:pt x="85" y="366"/>
                  </a:lnTo>
                  <a:lnTo>
                    <a:pt x="81" y="379"/>
                  </a:lnTo>
                  <a:lnTo>
                    <a:pt x="81" y="381"/>
                  </a:lnTo>
                  <a:lnTo>
                    <a:pt x="83" y="384"/>
                  </a:lnTo>
                  <a:lnTo>
                    <a:pt x="83" y="386"/>
                  </a:lnTo>
                  <a:lnTo>
                    <a:pt x="83" y="386"/>
                  </a:lnTo>
                  <a:lnTo>
                    <a:pt x="83" y="388"/>
                  </a:lnTo>
                  <a:lnTo>
                    <a:pt x="81" y="390"/>
                  </a:lnTo>
                  <a:lnTo>
                    <a:pt x="81" y="390"/>
                  </a:lnTo>
                  <a:lnTo>
                    <a:pt x="81" y="392"/>
                  </a:lnTo>
                  <a:lnTo>
                    <a:pt x="81" y="396"/>
                  </a:lnTo>
                  <a:lnTo>
                    <a:pt x="81" y="400"/>
                  </a:lnTo>
                  <a:lnTo>
                    <a:pt x="81" y="402"/>
                  </a:lnTo>
                  <a:lnTo>
                    <a:pt x="81" y="402"/>
                  </a:lnTo>
                  <a:lnTo>
                    <a:pt x="81" y="403"/>
                  </a:lnTo>
                  <a:lnTo>
                    <a:pt x="78" y="409"/>
                  </a:lnTo>
                  <a:lnTo>
                    <a:pt x="78" y="409"/>
                  </a:lnTo>
                  <a:lnTo>
                    <a:pt x="76" y="411"/>
                  </a:lnTo>
                  <a:lnTo>
                    <a:pt x="74" y="411"/>
                  </a:lnTo>
                  <a:lnTo>
                    <a:pt x="72" y="411"/>
                  </a:lnTo>
                  <a:lnTo>
                    <a:pt x="70" y="411"/>
                  </a:lnTo>
                  <a:lnTo>
                    <a:pt x="70" y="409"/>
                  </a:lnTo>
                  <a:lnTo>
                    <a:pt x="68" y="409"/>
                  </a:lnTo>
                  <a:lnTo>
                    <a:pt x="68" y="407"/>
                  </a:lnTo>
                  <a:lnTo>
                    <a:pt x="66" y="409"/>
                  </a:lnTo>
                  <a:lnTo>
                    <a:pt x="64" y="409"/>
                  </a:lnTo>
                  <a:lnTo>
                    <a:pt x="64" y="411"/>
                  </a:lnTo>
                  <a:lnTo>
                    <a:pt x="64" y="415"/>
                  </a:lnTo>
                  <a:lnTo>
                    <a:pt x="66" y="415"/>
                  </a:lnTo>
                  <a:lnTo>
                    <a:pt x="66" y="419"/>
                  </a:lnTo>
                  <a:lnTo>
                    <a:pt x="68" y="419"/>
                  </a:lnTo>
                  <a:lnTo>
                    <a:pt x="66" y="420"/>
                  </a:lnTo>
                  <a:lnTo>
                    <a:pt x="66" y="422"/>
                  </a:lnTo>
                  <a:lnTo>
                    <a:pt x="64" y="426"/>
                  </a:lnTo>
                  <a:lnTo>
                    <a:pt x="62" y="426"/>
                  </a:lnTo>
                  <a:lnTo>
                    <a:pt x="62" y="426"/>
                  </a:lnTo>
                  <a:lnTo>
                    <a:pt x="61" y="428"/>
                  </a:lnTo>
                  <a:lnTo>
                    <a:pt x="61" y="434"/>
                  </a:lnTo>
                  <a:lnTo>
                    <a:pt x="61" y="436"/>
                  </a:lnTo>
                  <a:lnTo>
                    <a:pt x="61" y="437"/>
                  </a:lnTo>
                  <a:lnTo>
                    <a:pt x="62" y="439"/>
                  </a:lnTo>
                  <a:lnTo>
                    <a:pt x="62" y="441"/>
                  </a:lnTo>
                  <a:lnTo>
                    <a:pt x="62" y="443"/>
                  </a:lnTo>
                  <a:lnTo>
                    <a:pt x="62" y="447"/>
                  </a:lnTo>
                  <a:lnTo>
                    <a:pt x="62" y="447"/>
                  </a:lnTo>
                  <a:lnTo>
                    <a:pt x="62" y="451"/>
                  </a:lnTo>
                  <a:lnTo>
                    <a:pt x="62" y="451"/>
                  </a:lnTo>
                  <a:lnTo>
                    <a:pt x="66" y="455"/>
                  </a:lnTo>
                  <a:lnTo>
                    <a:pt x="66" y="456"/>
                  </a:lnTo>
                  <a:lnTo>
                    <a:pt x="66" y="466"/>
                  </a:lnTo>
                  <a:lnTo>
                    <a:pt x="66" y="466"/>
                  </a:lnTo>
                  <a:lnTo>
                    <a:pt x="66" y="468"/>
                  </a:lnTo>
                  <a:lnTo>
                    <a:pt x="66" y="468"/>
                  </a:lnTo>
                  <a:lnTo>
                    <a:pt x="66" y="468"/>
                  </a:lnTo>
                  <a:lnTo>
                    <a:pt x="64" y="468"/>
                  </a:lnTo>
                  <a:lnTo>
                    <a:pt x="64" y="468"/>
                  </a:lnTo>
                  <a:lnTo>
                    <a:pt x="64" y="468"/>
                  </a:lnTo>
                  <a:lnTo>
                    <a:pt x="64" y="470"/>
                  </a:lnTo>
                  <a:lnTo>
                    <a:pt x="64" y="472"/>
                  </a:lnTo>
                  <a:lnTo>
                    <a:pt x="62" y="472"/>
                  </a:lnTo>
                  <a:lnTo>
                    <a:pt x="62" y="472"/>
                  </a:lnTo>
                  <a:lnTo>
                    <a:pt x="61" y="470"/>
                  </a:lnTo>
                  <a:lnTo>
                    <a:pt x="61" y="470"/>
                  </a:lnTo>
                  <a:lnTo>
                    <a:pt x="59" y="470"/>
                  </a:lnTo>
                  <a:lnTo>
                    <a:pt x="59" y="470"/>
                  </a:lnTo>
                  <a:lnTo>
                    <a:pt x="57" y="470"/>
                  </a:lnTo>
                  <a:lnTo>
                    <a:pt x="57" y="472"/>
                  </a:lnTo>
                  <a:lnTo>
                    <a:pt x="57" y="472"/>
                  </a:lnTo>
                  <a:lnTo>
                    <a:pt x="57" y="475"/>
                  </a:lnTo>
                  <a:lnTo>
                    <a:pt x="57" y="477"/>
                  </a:lnTo>
                  <a:lnTo>
                    <a:pt x="55" y="477"/>
                  </a:lnTo>
                  <a:lnTo>
                    <a:pt x="55" y="477"/>
                  </a:lnTo>
                  <a:lnTo>
                    <a:pt x="55" y="477"/>
                  </a:lnTo>
                  <a:lnTo>
                    <a:pt x="53" y="481"/>
                  </a:lnTo>
                  <a:lnTo>
                    <a:pt x="53" y="481"/>
                  </a:lnTo>
                  <a:lnTo>
                    <a:pt x="53" y="483"/>
                  </a:lnTo>
                  <a:lnTo>
                    <a:pt x="53" y="483"/>
                  </a:lnTo>
                  <a:lnTo>
                    <a:pt x="53" y="483"/>
                  </a:lnTo>
                  <a:lnTo>
                    <a:pt x="53" y="485"/>
                  </a:lnTo>
                  <a:lnTo>
                    <a:pt x="53" y="485"/>
                  </a:lnTo>
                  <a:lnTo>
                    <a:pt x="53" y="485"/>
                  </a:lnTo>
                  <a:lnTo>
                    <a:pt x="53" y="485"/>
                  </a:lnTo>
                  <a:lnTo>
                    <a:pt x="53" y="485"/>
                  </a:lnTo>
                  <a:lnTo>
                    <a:pt x="53" y="485"/>
                  </a:lnTo>
                  <a:lnTo>
                    <a:pt x="53" y="487"/>
                  </a:lnTo>
                  <a:lnTo>
                    <a:pt x="53" y="485"/>
                  </a:lnTo>
                  <a:lnTo>
                    <a:pt x="51" y="485"/>
                  </a:lnTo>
                  <a:lnTo>
                    <a:pt x="51" y="485"/>
                  </a:lnTo>
                  <a:lnTo>
                    <a:pt x="49" y="483"/>
                  </a:lnTo>
                  <a:lnTo>
                    <a:pt x="49" y="483"/>
                  </a:lnTo>
                  <a:lnTo>
                    <a:pt x="49" y="485"/>
                  </a:lnTo>
                  <a:lnTo>
                    <a:pt x="47" y="487"/>
                  </a:lnTo>
                  <a:lnTo>
                    <a:pt x="47" y="489"/>
                  </a:lnTo>
                  <a:lnTo>
                    <a:pt x="45" y="487"/>
                  </a:lnTo>
                  <a:lnTo>
                    <a:pt x="45" y="485"/>
                  </a:lnTo>
                  <a:lnTo>
                    <a:pt x="45" y="483"/>
                  </a:lnTo>
                  <a:lnTo>
                    <a:pt x="44" y="481"/>
                  </a:lnTo>
                  <a:lnTo>
                    <a:pt x="40" y="477"/>
                  </a:lnTo>
                  <a:lnTo>
                    <a:pt x="36" y="473"/>
                  </a:lnTo>
                  <a:lnTo>
                    <a:pt x="34" y="473"/>
                  </a:lnTo>
                  <a:lnTo>
                    <a:pt x="34" y="473"/>
                  </a:lnTo>
                  <a:lnTo>
                    <a:pt x="32" y="475"/>
                  </a:lnTo>
                  <a:lnTo>
                    <a:pt x="34" y="477"/>
                  </a:lnTo>
                  <a:lnTo>
                    <a:pt x="34" y="477"/>
                  </a:lnTo>
                  <a:lnTo>
                    <a:pt x="32" y="477"/>
                  </a:lnTo>
                  <a:lnTo>
                    <a:pt x="32" y="477"/>
                  </a:lnTo>
                  <a:lnTo>
                    <a:pt x="32" y="477"/>
                  </a:lnTo>
                  <a:lnTo>
                    <a:pt x="32" y="479"/>
                  </a:lnTo>
                  <a:lnTo>
                    <a:pt x="32" y="481"/>
                  </a:lnTo>
                  <a:lnTo>
                    <a:pt x="32" y="481"/>
                  </a:lnTo>
                  <a:lnTo>
                    <a:pt x="32" y="483"/>
                  </a:lnTo>
                  <a:lnTo>
                    <a:pt x="32" y="483"/>
                  </a:lnTo>
                  <a:lnTo>
                    <a:pt x="30" y="483"/>
                  </a:lnTo>
                  <a:lnTo>
                    <a:pt x="30" y="485"/>
                  </a:lnTo>
                  <a:lnTo>
                    <a:pt x="30" y="485"/>
                  </a:lnTo>
                  <a:lnTo>
                    <a:pt x="28" y="485"/>
                  </a:lnTo>
                  <a:lnTo>
                    <a:pt x="28" y="485"/>
                  </a:lnTo>
                  <a:lnTo>
                    <a:pt x="28" y="487"/>
                  </a:lnTo>
                  <a:lnTo>
                    <a:pt x="26" y="487"/>
                  </a:lnTo>
                  <a:lnTo>
                    <a:pt x="26" y="487"/>
                  </a:lnTo>
                  <a:lnTo>
                    <a:pt x="28" y="490"/>
                  </a:lnTo>
                  <a:lnTo>
                    <a:pt x="28" y="492"/>
                  </a:lnTo>
                  <a:lnTo>
                    <a:pt x="26" y="504"/>
                  </a:lnTo>
                  <a:lnTo>
                    <a:pt x="28" y="521"/>
                  </a:lnTo>
                  <a:lnTo>
                    <a:pt x="28" y="523"/>
                  </a:lnTo>
                  <a:lnTo>
                    <a:pt x="28" y="526"/>
                  </a:lnTo>
                  <a:lnTo>
                    <a:pt x="30" y="534"/>
                  </a:lnTo>
                  <a:lnTo>
                    <a:pt x="30" y="536"/>
                  </a:lnTo>
                  <a:lnTo>
                    <a:pt x="30" y="536"/>
                  </a:lnTo>
                  <a:lnTo>
                    <a:pt x="28" y="538"/>
                  </a:lnTo>
                  <a:lnTo>
                    <a:pt x="28" y="540"/>
                  </a:lnTo>
                  <a:lnTo>
                    <a:pt x="26" y="540"/>
                  </a:lnTo>
                  <a:lnTo>
                    <a:pt x="25" y="538"/>
                  </a:lnTo>
                  <a:lnTo>
                    <a:pt x="25" y="536"/>
                  </a:lnTo>
                  <a:lnTo>
                    <a:pt x="25" y="534"/>
                  </a:lnTo>
                  <a:lnTo>
                    <a:pt x="23" y="530"/>
                  </a:lnTo>
                  <a:lnTo>
                    <a:pt x="21" y="530"/>
                  </a:lnTo>
                  <a:lnTo>
                    <a:pt x="19" y="530"/>
                  </a:lnTo>
                  <a:lnTo>
                    <a:pt x="17" y="530"/>
                  </a:lnTo>
                  <a:lnTo>
                    <a:pt x="15" y="530"/>
                  </a:lnTo>
                  <a:lnTo>
                    <a:pt x="13" y="530"/>
                  </a:lnTo>
                  <a:lnTo>
                    <a:pt x="13" y="528"/>
                  </a:lnTo>
                  <a:lnTo>
                    <a:pt x="13" y="528"/>
                  </a:lnTo>
                  <a:lnTo>
                    <a:pt x="13" y="526"/>
                  </a:lnTo>
                  <a:lnTo>
                    <a:pt x="13" y="526"/>
                  </a:lnTo>
                  <a:lnTo>
                    <a:pt x="11" y="525"/>
                  </a:lnTo>
                  <a:lnTo>
                    <a:pt x="9" y="525"/>
                  </a:lnTo>
                  <a:lnTo>
                    <a:pt x="8" y="526"/>
                  </a:lnTo>
                  <a:lnTo>
                    <a:pt x="6" y="526"/>
                  </a:lnTo>
                  <a:lnTo>
                    <a:pt x="4" y="526"/>
                  </a:lnTo>
                  <a:lnTo>
                    <a:pt x="4" y="528"/>
                  </a:lnTo>
                  <a:lnTo>
                    <a:pt x="2" y="532"/>
                  </a:lnTo>
                  <a:lnTo>
                    <a:pt x="0" y="534"/>
                  </a:lnTo>
                  <a:lnTo>
                    <a:pt x="0" y="536"/>
                  </a:lnTo>
                  <a:lnTo>
                    <a:pt x="0" y="536"/>
                  </a:lnTo>
                  <a:lnTo>
                    <a:pt x="0" y="540"/>
                  </a:lnTo>
                  <a:lnTo>
                    <a:pt x="0" y="542"/>
                  </a:lnTo>
                  <a:lnTo>
                    <a:pt x="0" y="544"/>
                  </a:lnTo>
                  <a:lnTo>
                    <a:pt x="0" y="544"/>
                  </a:lnTo>
                  <a:lnTo>
                    <a:pt x="0" y="545"/>
                  </a:lnTo>
                  <a:lnTo>
                    <a:pt x="0" y="547"/>
                  </a:lnTo>
                  <a:lnTo>
                    <a:pt x="2" y="547"/>
                  </a:lnTo>
                  <a:lnTo>
                    <a:pt x="2" y="549"/>
                  </a:lnTo>
                  <a:lnTo>
                    <a:pt x="4" y="551"/>
                  </a:lnTo>
                  <a:lnTo>
                    <a:pt x="6" y="553"/>
                  </a:lnTo>
                  <a:lnTo>
                    <a:pt x="6" y="553"/>
                  </a:lnTo>
                  <a:lnTo>
                    <a:pt x="8" y="561"/>
                  </a:lnTo>
                  <a:lnTo>
                    <a:pt x="8" y="561"/>
                  </a:lnTo>
                  <a:lnTo>
                    <a:pt x="8" y="562"/>
                  </a:lnTo>
                  <a:lnTo>
                    <a:pt x="11" y="574"/>
                  </a:lnTo>
                  <a:lnTo>
                    <a:pt x="13" y="578"/>
                  </a:lnTo>
                  <a:lnTo>
                    <a:pt x="13" y="578"/>
                  </a:lnTo>
                  <a:lnTo>
                    <a:pt x="15" y="579"/>
                  </a:lnTo>
                  <a:lnTo>
                    <a:pt x="15" y="579"/>
                  </a:lnTo>
                  <a:lnTo>
                    <a:pt x="17" y="579"/>
                  </a:lnTo>
                  <a:lnTo>
                    <a:pt x="17" y="581"/>
                  </a:lnTo>
                  <a:lnTo>
                    <a:pt x="19" y="581"/>
                  </a:lnTo>
                  <a:lnTo>
                    <a:pt x="19" y="581"/>
                  </a:lnTo>
                  <a:lnTo>
                    <a:pt x="19" y="581"/>
                  </a:lnTo>
                  <a:lnTo>
                    <a:pt x="19" y="583"/>
                  </a:lnTo>
                  <a:lnTo>
                    <a:pt x="23" y="585"/>
                  </a:lnTo>
                  <a:lnTo>
                    <a:pt x="23" y="587"/>
                  </a:lnTo>
                  <a:lnTo>
                    <a:pt x="23" y="589"/>
                  </a:lnTo>
                  <a:lnTo>
                    <a:pt x="25" y="591"/>
                  </a:lnTo>
                  <a:lnTo>
                    <a:pt x="30" y="597"/>
                  </a:lnTo>
                  <a:lnTo>
                    <a:pt x="32" y="598"/>
                  </a:lnTo>
                  <a:lnTo>
                    <a:pt x="34" y="606"/>
                  </a:lnTo>
                  <a:lnTo>
                    <a:pt x="36" y="608"/>
                  </a:lnTo>
                  <a:lnTo>
                    <a:pt x="36" y="610"/>
                  </a:lnTo>
                  <a:lnTo>
                    <a:pt x="38" y="610"/>
                  </a:lnTo>
                  <a:lnTo>
                    <a:pt x="38" y="608"/>
                  </a:lnTo>
                  <a:lnTo>
                    <a:pt x="38" y="600"/>
                  </a:lnTo>
                  <a:lnTo>
                    <a:pt x="38" y="598"/>
                  </a:lnTo>
                  <a:lnTo>
                    <a:pt x="38" y="597"/>
                  </a:lnTo>
                  <a:lnTo>
                    <a:pt x="36" y="593"/>
                  </a:lnTo>
                  <a:lnTo>
                    <a:pt x="36" y="587"/>
                  </a:lnTo>
                  <a:lnTo>
                    <a:pt x="36" y="587"/>
                  </a:lnTo>
                  <a:lnTo>
                    <a:pt x="32" y="581"/>
                  </a:lnTo>
                  <a:lnTo>
                    <a:pt x="30" y="579"/>
                  </a:lnTo>
                  <a:lnTo>
                    <a:pt x="32" y="579"/>
                  </a:lnTo>
                  <a:lnTo>
                    <a:pt x="36" y="585"/>
                  </a:lnTo>
                  <a:lnTo>
                    <a:pt x="36" y="587"/>
                  </a:lnTo>
                  <a:lnTo>
                    <a:pt x="38" y="589"/>
                  </a:lnTo>
                  <a:lnTo>
                    <a:pt x="38" y="591"/>
                  </a:lnTo>
                  <a:lnTo>
                    <a:pt x="38" y="593"/>
                  </a:lnTo>
                  <a:lnTo>
                    <a:pt x="40" y="595"/>
                  </a:lnTo>
                  <a:lnTo>
                    <a:pt x="40" y="595"/>
                  </a:lnTo>
                  <a:lnTo>
                    <a:pt x="40" y="595"/>
                  </a:lnTo>
                  <a:lnTo>
                    <a:pt x="40" y="597"/>
                  </a:lnTo>
                  <a:lnTo>
                    <a:pt x="42" y="595"/>
                  </a:lnTo>
                  <a:lnTo>
                    <a:pt x="42" y="595"/>
                  </a:lnTo>
                  <a:lnTo>
                    <a:pt x="42" y="593"/>
                  </a:lnTo>
                  <a:lnTo>
                    <a:pt x="44" y="593"/>
                  </a:lnTo>
                  <a:lnTo>
                    <a:pt x="44" y="593"/>
                  </a:lnTo>
                  <a:lnTo>
                    <a:pt x="44" y="595"/>
                  </a:lnTo>
                  <a:lnTo>
                    <a:pt x="45" y="600"/>
                  </a:lnTo>
                  <a:lnTo>
                    <a:pt x="45" y="602"/>
                  </a:lnTo>
                  <a:lnTo>
                    <a:pt x="45" y="602"/>
                  </a:lnTo>
                  <a:lnTo>
                    <a:pt x="47" y="604"/>
                  </a:lnTo>
                  <a:lnTo>
                    <a:pt x="47" y="604"/>
                  </a:lnTo>
                  <a:lnTo>
                    <a:pt x="47" y="604"/>
                  </a:lnTo>
                  <a:lnTo>
                    <a:pt x="47" y="604"/>
                  </a:lnTo>
                  <a:lnTo>
                    <a:pt x="49" y="606"/>
                  </a:lnTo>
                  <a:lnTo>
                    <a:pt x="51" y="606"/>
                  </a:lnTo>
                  <a:lnTo>
                    <a:pt x="51" y="606"/>
                  </a:lnTo>
                  <a:lnTo>
                    <a:pt x="51" y="606"/>
                  </a:lnTo>
                  <a:lnTo>
                    <a:pt x="49" y="606"/>
                  </a:lnTo>
                  <a:lnTo>
                    <a:pt x="45" y="608"/>
                  </a:lnTo>
                  <a:lnTo>
                    <a:pt x="42" y="610"/>
                  </a:lnTo>
                  <a:lnTo>
                    <a:pt x="42" y="612"/>
                  </a:lnTo>
                  <a:lnTo>
                    <a:pt x="40" y="612"/>
                  </a:lnTo>
                  <a:lnTo>
                    <a:pt x="40" y="614"/>
                  </a:lnTo>
                  <a:lnTo>
                    <a:pt x="40" y="614"/>
                  </a:lnTo>
                  <a:lnTo>
                    <a:pt x="40" y="615"/>
                  </a:lnTo>
                  <a:lnTo>
                    <a:pt x="45" y="619"/>
                  </a:lnTo>
                  <a:lnTo>
                    <a:pt x="45" y="619"/>
                  </a:lnTo>
                  <a:lnTo>
                    <a:pt x="45" y="619"/>
                  </a:lnTo>
                  <a:lnTo>
                    <a:pt x="47" y="619"/>
                  </a:lnTo>
                  <a:lnTo>
                    <a:pt x="47" y="619"/>
                  </a:lnTo>
                  <a:lnTo>
                    <a:pt x="47" y="619"/>
                  </a:lnTo>
                  <a:lnTo>
                    <a:pt x="47" y="619"/>
                  </a:lnTo>
                  <a:lnTo>
                    <a:pt x="49" y="619"/>
                  </a:lnTo>
                  <a:lnTo>
                    <a:pt x="51" y="614"/>
                  </a:lnTo>
                  <a:lnTo>
                    <a:pt x="55" y="608"/>
                  </a:lnTo>
                  <a:lnTo>
                    <a:pt x="57" y="606"/>
                  </a:lnTo>
                  <a:lnTo>
                    <a:pt x="57" y="602"/>
                  </a:lnTo>
                  <a:lnTo>
                    <a:pt x="57" y="598"/>
                  </a:lnTo>
                  <a:lnTo>
                    <a:pt x="57" y="597"/>
                  </a:lnTo>
                  <a:lnTo>
                    <a:pt x="57" y="595"/>
                  </a:lnTo>
                  <a:lnTo>
                    <a:pt x="59" y="593"/>
                  </a:lnTo>
                  <a:lnTo>
                    <a:pt x="59" y="593"/>
                  </a:lnTo>
                  <a:lnTo>
                    <a:pt x="61" y="591"/>
                  </a:lnTo>
                  <a:lnTo>
                    <a:pt x="61" y="589"/>
                  </a:lnTo>
                  <a:lnTo>
                    <a:pt x="61" y="591"/>
                  </a:lnTo>
                  <a:lnTo>
                    <a:pt x="61" y="593"/>
                  </a:lnTo>
                  <a:lnTo>
                    <a:pt x="57" y="598"/>
                  </a:lnTo>
                  <a:lnTo>
                    <a:pt x="57" y="598"/>
                  </a:lnTo>
                  <a:lnTo>
                    <a:pt x="57" y="600"/>
                  </a:lnTo>
                  <a:lnTo>
                    <a:pt x="59" y="602"/>
                  </a:lnTo>
                  <a:lnTo>
                    <a:pt x="59" y="602"/>
                  </a:lnTo>
                  <a:lnTo>
                    <a:pt x="61" y="602"/>
                  </a:lnTo>
                  <a:lnTo>
                    <a:pt x="61" y="598"/>
                  </a:lnTo>
                  <a:lnTo>
                    <a:pt x="62" y="598"/>
                  </a:lnTo>
                  <a:lnTo>
                    <a:pt x="61" y="602"/>
                  </a:lnTo>
                  <a:lnTo>
                    <a:pt x="61" y="602"/>
                  </a:lnTo>
                  <a:lnTo>
                    <a:pt x="59" y="604"/>
                  </a:lnTo>
                  <a:lnTo>
                    <a:pt x="59" y="604"/>
                  </a:lnTo>
                  <a:lnTo>
                    <a:pt x="57" y="610"/>
                  </a:lnTo>
                  <a:lnTo>
                    <a:pt x="55" y="612"/>
                  </a:lnTo>
                  <a:lnTo>
                    <a:pt x="55" y="615"/>
                  </a:lnTo>
                  <a:lnTo>
                    <a:pt x="55" y="617"/>
                  </a:lnTo>
                  <a:lnTo>
                    <a:pt x="57" y="617"/>
                  </a:lnTo>
                  <a:lnTo>
                    <a:pt x="59" y="617"/>
                  </a:lnTo>
                  <a:lnTo>
                    <a:pt x="61" y="614"/>
                  </a:lnTo>
                  <a:lnTo>
                    <a:pt x="64" y="614"/>
                  </a:lnTo>
                  <a:lnTo>
                    <a:pt x="64" y="614"/>
                  </a:lnTo>
                  <a:lnTo>
                    <a:pt x="62" y="614"/>
                  </a:lnTo>
                  <a:lnTo>
                    <a:pt x="62" y="617"/>
                  </a:lnTo>
                  <a:lnTo>
                    <a:pt x="61" y="617"/>
                  </a:lnTo>
                  <a:lnTo>
                    <a:pt x="61" y="617"/>
                  </a:lnTo>
                  <a:lnTo>
                    <a:pt x="61" y="617"/>
                  </a:lnTo>
                  <a:lnTo>
                    <a:pt x="61" y="617"/>
                  </a:lnTo>
                  <a:lnTo>
                    <a:pt x="61" y="615"/>
                  </a:lnTo>
                  <a:lnTo>
                    <a:pt x="61" y="617"/>
                  </a:lnTo>
                  <a:lnTo>
                    <a:pt x="59" y="619"/>
                  </a:lnTo>
                  <a:lnTo>
                    <a:pt x="59" y="619"/>
                  </a:lnTo>
                  <a:lnTo>
                    <a:pt x="55" y="619"/>
                  </a:lnTo>
                  <a:lnTo>
                    <a:pt x="53" y="619"/>
                  </a:lnTo>
                  <a:lnTo>
                    <a:pt x="53" y="619"/>
                  </a:lnTo>
                  <a:lnTo>
                    <a:pt x="53" y="623"/>
                  </a:lnTo>
                  <a:lnTo>
                    <a:pt x="55" y="623"/>
                  </a:lnTo>
                  <a:lnTo>
                    <a:pt x="55" y="623"/>
                  </a:lnTo>
                  <a:lnTo>
                    <a:pt x="57" y="625"/>
                  </a:lnTo>
                  <a:lnTo>
                    <a:pt x="59" y="627"/>
                  </a:lnTo>
                  <a:lnTo>
                    <a:pt x="59" y="629"/>
                  </a:lnTo>
                  <a:lnTo>
                    <a:pt x="59" y="631"/>
                  </a:lnTo>
                  <a:lnTo>
                    <a:pt x="59" y="633"/>
                  </a:lnTo>
                  <a:lnTo>
                    <a:pt x="62" y="638"/>
                  </a:lnTo>
                  <a:lnTo>
                    <a:pt x="64" y="640"/>
                  </a:lnTo>
                  <a:lnTo>
                    <a:pt x="64" y="640"/>
                  </a:lnTo>
                  <a:lnTo>
                    <a:pt x="64" y="640"/>
                  </a:lnTo>
                  <a:lnTo>
                    <a:pt x="66" y="640"/>
                  </a:lnTo>
                  <a:lnTo>
                    <a:pt x="64" y="640"/>
                  </a:lnTo>
                  <a:lnTo>
                    <a:pt x="64" y="638"/>
                  </a:lnTo>
                  <a:lnTo>
                    <a:pt x="64" y="636"/>
                  </a:lnTo>
                  <a:lnTo>
                    <a:pt x="62" y="634"/>
                  </a:lnTo>
                  <a:lnTo>
                    <a:pt x="62" y="631"/>
                  </a:lnTo>
                  <a:lnTo>
                    <a:pt x="62" y="629"/>
                  </a:lnTo>
                  <a:lnTo>
                    <a:pt x="64" y="629"/>
                  </a:lnTo>
                  <a:lnTo>
                    <a:pt x="66" y="629"/>
                  </a:lnTo>
                  <a:lnTo>
                    <a:pt x="66" y="631"/>
                  </a:lnTo>
                  <a:lnTo>
                    <a:pt x="68" y="634"/>
                  </a:lnTo>
                  <a:lnTo>
                    <a:pt x="68" y="638"/>
                  </a:lnTo>
                  <a:lnTo>
                    <a:pt x="70" y="640"/>
                  </a:lnTo>
                  <a:lnTo>
                    <a:pt x="72" y="642"/>
                  </a:lnTo>
                  <a:lnTo>
                    <a:pt x="72" y="640"/>
                  </a:lnTo>
                  <a:lnTo>
                    <a:pt x="68" y="633"/>
                  </a:lnTo>
                  <a:lnTo>
                    <a:pt x="66" y="627"/>
                  </a:lnTo>
                  <a:lnTo>
                    <a:pt x="64" y="625"/>
                  </a:lnTo>
                  <a:lnTo>
                    <a:pt x="64" y="623"/>
                  </a:lnTo>
                  <a:lnTo>
                    <a:pt x="64" y="621"/>
                  </a:lnTo>
                  <a:lnTo>
                    <a:pt x="64" y="623"/>
                  </a:lnTo>
                  <a:lnTo>
                    <a:pt x="64" y="623"/>
                  </a:lnTo>
                  <a:lnTo>
                    <a:pt x="66" y="625"/>
                  </a:lnTo>
                  <a:lnTo>
                    <a:pt x="68" y="625"/>
                  </a:lnTo>
                  <a:lnTo>
                    <a:pt x="68" y="623"/>
                  </a:lnTo>
                  <a:lnTo>
                    <a:pt x="70" y="625"/>
                  </a:lnTo>
                  <a:lnTo>
                    <a:pt x="72" y="625"/>
                  </a:lnTo>
                  <a:lnTo>
                    <a:pt x="74" y="625"/>
                  </a:lnTo>
                  <a:lnTo>
                    <a:pt x="76" y="625"/>
                  </a:lnTo>
                  <a:lnTo>
                    <a:pt x="76" y="623"/>
                  </a:lnTo>
                  <a:lnTo>
                    <a:pt x="78" y="623"/>
                  </a:lnTo>
                  <a:lnTo>
                    <a:pt x="78" y="621"/>
                  </a:lnTo>
                  <a:lnTo>
                    <a:pt x="78" y="621"/>
                  </a:lnTo>
                  <a:lnTo>
                    <a:pt x="79" y="625"/>
                  </a:lnTo>
                  <a:lnTo>
                    <a:pt x="79" y="627"/>
                  </a:lnTo>
                  <a:lnTo>
                    <a:pt x="81" y="627"/>
                  </a:lnTo>
                  <a:lnTo>
                    <a:pt x="81" y="625"/>
                  </a:lnTo>
                  <a:lnTo>
                    <a:pt x="81" y="623"/>
                  </a:lnTo>
                  <a:lnTo>
                    <a:pt x="81" y="623"/>
                  </a:lnTo>
                  <a:lnTo>
                    <a:pt x="81" y="623"/>
                  </a:lnTo>
                  <a:lnTo>
                    <a:pt x="83" y="627"/>
                  </a:lnTo>
                  <a:lnTo>
                    <a:pt x="83" y="629"/>
                  </a:lnTo>
                  <a:lnTo>
                    <a:pt x="83" y="631"/>
                  </a:lnTo>
                  <a:lnTo>
                    <a:pt x="83" y="631"/>
                  </a:lnTo>
                  <a:lnTo>
                    <a:pt x="85" y="633"/>
                  </a:lnTo>
                  <a:lnTo>
                    <a:pt x="85" y="633"/>
                  </a:lnTo>
                  <a:lnTo>
                    <a:pt x="87" y="633"/>
                  </a:lnTo>
                  <a:lnTo>
                    <a:pt x="87" y="631"/>
                  </a:lnTo>
                  <a:lnTo>
                    <a:pt x="87" y="629"/>
                  </a:lnTo>
                  <a:lnTo>
                    <a:pt x="87" y="631"/>
                  </a:lnTo>
                  <a:lnTo>
                    <a:pt x="89" y="631"/>
                  </a:lnTo>
                  <a:lnTo>
                    <a:pt x="89" y="631"/>
                  </a:lnTo>
                  <a:lnTo>
                    <a:pt x="89" y="631"/>
                  </a:lnTo>
                  <a:lnTo>
                    <a:pt x="89" y="629"/>
                  </a:lnTo>
                  <a:lnTo>
                    <a:pt x="91" y="629"/>
                  </a:lnTo>
                  <a:lnTo>
                    <a:pt x="91" y="629"/>
                  </a:lnTo>
                  <a:lnTo>
                    <a:pt x="91" y="629"/>
                  </a:lnTo>
                  <a:lnTo>
                    <a:pt x="91" y="629"/>
                  </a:lnTo>
                  <a:lnTo>
                    <a:pt x="91" y="631"/>
                  </a:lnTo>
                  <a:lnTo>
                    <a:pt x="89" y="631"/>
                  </a:lnTo>
                  <a:lnTo>
                    <a:pt x="91" y="631"/>
                  </a:lnTo>
                  <a:lnTo>
                    <a:pt x="91" y="633"/>
                  </a:lnTo>
                  <a:lnTo>
                    <a:pt x="91" y="633"/>
                  </a:lnTo>
                  <a:lnTo>
                    <a:pt x="91" y="634"/>
                  </a:lnTo>
                  <a:lnTo>
                    <a:pt x="93" y="634"/>
                  </a:lnTo>
                  <a:lnTo>
                    <a:pt x="93" y="634"/>
                  </a:lnTo>
                  <a:lnTo>
                    <a:pt x="93" y="634"/>
                  </a:lnTo>
                  <a:lnTo>
                    <a:pt x="93" y="636"/>
                  </a:lnTo>
                  <a:lnTo>
                    <a:pt x="93" y="636"/>
                  </a:lnTo>
                  <a:lnTo>
                    <a:pt x="93" y="636"/>
                  </a:lnTo>
                  <a:lnTo>
                    <a:pt x="95" y="636"/>
                  </a:lnTo>
                  <a:lnTo>
                    <a:pt x="95" y="636"/>
                  </a:lnTo>
                  <a:lnTo>
                    <a:pt x="97" y="636"/>
                  </a:lnTo>
                  <a:lnTo>
                    <a:pt x="97" y="634"/>
                  </a:lnTo>
                  <a:lnTo>
                    <a:pt x="97" y="634"/>
                  </a:lnTo>
                  <a:lnTo>
                    <a:pt x="98" y="634"/>
                  </a:lnTo>
                  <a:lnTo>
                    <a:pt x="98" y="634"/>
                  </a:lnTo>
                  <a:lnTo>
                    <a:pt x="98" y="634"/>
                  </a:lnTo>
                  <a:lnTo>
                    <a:pt x="100" y="634"/>
                  </a:lnTo>
                  <a:lnTo>
                    <a:pt x="102" y="634"/>
                  </a:lnTo>
                  <a:lnTo>
                    <a:pt x="104" y="634"/>
                  </a:lnTo>
                  <a:lnTo>
                    <a:pt x="104" y="633"/>
                  </a:lnTo>
                  <a:lnTo>
                    <a:pt x="104" y="633"/>
                  </a:lnTo>
                  <a:lnTo>
                    <a:pt x="104" y="633"/>
                  </a:lnTo>
                  <a:lnTo>
                    <a:pt x="104" y="633"/>
                  </a:lnTo>
                  <a:lnTo>
                    <a:pt x="106" y="634"/>
                  </a:lnTo>
                  <a:lnTo>
                    <a:pt x="106" y="634"/>
                  </a:lnTo>
                  <a:lnTo>
                    <a:pt x="104" y="634"/>
                  </a:lnTo>
                  <a:lnTo>
                    <a:pt x="104" y="634"/>
                  </a:lnTo>
                  <a:lnTo>
                    <a:pt x="104" y="636"/>
                  </a:lnTo>
                  <a:lnTo>
                    <a:pt x="106" y="636"/>
                  </a:lnTo>
                  <a:lnTo>
                    <a:pt x="102" y="636"/>
                  </a:lnTo>
                  <a:lnTo>
                    <a:pt x="100" y="636"/>
                  </a:lnTo>
                  <a:lnTo>
                    <a:pt x="100" y="638"/>
                  </a:lnTo>
                  <a:lnTo>
                    <a:pt x="97" y="644"/>
                  </a:lnTo>
                  <a:lnTo>
                    <a:pt x="97" y="644"/>
                  </a:lnTo>
                  <a:lnTo>
                    <a:pt x="97" y="650"/>
                  </a:lnTo>
                  <a:lnTo>
                    <a:pt x="97" y="648"/>
                  </a:lnTo>
                  <a:lnTo>
                    <a:pt x="97" y="648"/>
                  </a:lnTo>
                  <a:lnTo>
                    <a:pt x="98" y="646"/>
                  </a:lnTo>
                  <a:lnTo>
                    <a:pt x="98" y="648"/>
                  </a:lnTo>
                  <a:lnTo>
                    <a:pt x="98" y="648"/>
                  </a:lnTo>
                  <a:lnTo>
                    <a:pt x="102" y="648"/>
                  </a:lnTo>
                  <a:lnTo>
                    <a:pt x="102" y="648"/>
                  </a:lnTo>
                  <a:lnTo>
                    <a:pt x="102" y="646"/>
                  </a:lnTo>
                  <a:lnTo>
                    <a:pt x="104" y="646"/>
                  </a:lnTo>
                  <a:lnTo>
                    <a:pt x="106" y="646"/>
                  </a:lnTo>
                  <a:lnTo>
                    <a:pt x="106" y="646"/>
                  </a:lnTo>
                  <a:lnTo>
                    <a:pt x="104" y="648"/>
                  </a:lnTo>
                  <a:lnTo>
                    <a:pt x="104" y="648"/>
                  </a:lnTo>
                  <a:lnTo>
                    <a:pt x="104" y="650"/>
                  </a:lnTo>
                  <a:lnTo>
                    <a:pt x="104" y="650"/>
                  </a:lnTo>
                  <a:lnTo>
                    <a:pt x="104" y="651"/>
                  </a:lnTo>
                  <a:lnTo>
                    <a:pt x="104" y="651"/>
                  </a:lnTo>
                  <a:lnTo>
                    <a:pt x="106" y="651"/>
                  </a:lnTo>
                  <a:lnTo>
                    <a:pt x="108" y="651"/>
                  </a:lnTo>
                  <a:lnTo>
                    <a:pt x="110" y="650"/>
                  </a:lnTo>
                  <a:lnTo>
                    <a:pt x="110" y="646"/>
                  </a:lnTo>
                  <a:lnTo>
                    <a:pt x="110" y="648"/>
                  </a:lnTo>
                  <a:lnTo>
                    <a:pt x="112" y="650"/>
                  </a:lnTo>
                  <a:lnTo>
                    <a:pt x="110" y="650"/>
                  </a:lnTo>
                  <a:lnTo>
                    <a:pt x="110" y="651"/>
                  </a:lnTo>
                  <a:lnTo>
                    <a:pt x="110" y="651"/>
                  </a:lnTo>
                  <a:lnTo>
                    <a:pt x="110" y="653"/>
                  </a:lnTo>
                  <a:lnTo>
                    <a:pt x="108" y="653"/>
                  </a:lnTo>
                  <a:lnTo>
                    <a:pt x="106" y="653"/>
                  </a:lnTo>
                  <a:lnTo>
                    <a:pt x="106" y="653"/>
                  </a:lnTo>
                  <a:lnTo>
                    <a:pt x="104" y="655"/>
                  </a:lnTo>
                  <a:lnTo>
                    <a:pt x="106" y="655"/>
                  </a:lnTo>
                  <a:lnTo>
                    <a:pt x="108" y="657"/>
                  </a:lnTo>
                  <a:lnTo>
                    <a:pt x="108" y="657"/>
                  </a:lnTo>
                  <a:lnTo>
                    <a:pt x="110" y="659"/>
                  </a:lnTo>
                  <a:lnTo>
                    <a:pt x="110" y="661"/>
                  </a:lnTo>
                  <a:lnTo>
                    <a:pt x="114" y="663"/>
                  </a:lnTo>
                  <a:lnTo>
                    <a:pt x="115" y="665"/>
                  </a:lnTo>
                  <a:lnTo>
                    <a:pt x="115" y="665"/>
                  </a:lnTo>
                  <a:lnTo>
                    <a:pt x="117" y="665"/>
                  </a:lnTo>
                  <a:lnTo>
                    <a:pt x="117" y="665"/>
                  </a:lnTo>
                  <a:lnTo>
                    <a:pt x="119" y="665"/>
                  </a:lnTo>
                  <a:lnTo>
                    <a:pt x="117" y="665"/>
                  </a:lnTo>
                  <a:lnTo>
                    <a:pt x="117" y="667"/>
                  </a:lnTo>
                  <a:lnTo>
                    <a:pt x="117" y="667"/>
                  </a:lnTo>
                  <a:lnTo>
                    <a:pt x="119" y="667"/>
                  </a:lnTo>
                  <a:lnTo>
                    <a:pt x="121" y="667"/>
                  </a:lnTo>
                  <a:lnTo>
                    <a:pt x="121" y="667"/>
                  </a:lnTo>
                  <a:lnTo>
                    <a:pt x="123" y="667"/>
                  </a:lnTo>
                  <a:lnTo>
                    <a:pt x="123" y="668"/>
                  </a:lnTo>
                  <a:lnTo>
                    <a:pt x="121" y="668"/>
                  </a:lnTo>
                  <a:lnTo>
                    <a:pt x="121" y="670"/>
                  </a:lnTo>
                  <a:lnTo>
                    <a:pt x="121" y="672"/>
                  </a:lnTo>
                  <a:lnTo>
                    <a:pt x="121" y="674"/>
                  </a:lnTo>
                  <a:lnTo>
                    <a:pt x="121" y="674"/>
                  </a:lnTo>
                  <a:lnTo>
                    <a:pt x="119" y="676"/>
                  </a:lnTo>
                  <a:lnTo>
                    <a:pt x="119" y="676"/>
                  </a:lnTo>
                  <a:lnTo>
                    <a:pt x="119" y="676"/>
                  </a:lnTo>
                  <a:lnTo>
                    <a:pt x="119" y="676"/>
                  </a:lnTo>
                  <a:lnTo>
                    <a:pt x="119" y="676"/>
                  </a:lnTo>
                  <a:lnTo>
                    <a:pt x="119" y="676"/>
                  </a:lnTo>
                  <a:lnTo>
                    <a:pt x="117" y="678"/>
                  </a:lnTo>
                  <a:lnTo>
                    <a:pt x="114" y="682"/>
                  </a:lnTo>
                  <a:lnTo>
                    <a:pt x="112" y="684"/>
                  </a:lnTo>
                  <a:lnTo>
                    <a:pt x="110" y="684"/>
                  </a:lnTo>
                  <a:lnTo>
                    <a:pt x="106" y="682"/>
                  </a:lnTo>
                  <a:lnTo>
                    <a:pt x="104" y="680"/>
                  </a:lnTo>
                  <a:lnTo>
                    <a:pt x="104" y="678"/>
                  </a:lnTo>
                  <a:lnTo>
                    <a:pt x="102" y="678"/>
                  </a:lnTo>
                  <a:lnTo>
                    <a:pt x="100" y="678"/>
                  </a:lnTo>
                  <a:lnTo>
                    <a:pt x="97" y="676"/>
                  </a:lnTo>
                  <a:lnTo>
                    <a:pt x="98" y="674"/>
                  </a:lnTo>
                  <a:lnTo>
                    <a:pt x="98" y="674"/>
                  </a:lnTo>
                  <a:lnTo>
                    <a:pt x="97" y="670"/>
                  </a:lnTo>
                  <a:lnTo>
                    <a:pt x="95" y="670"/>
                  </a:lnTo>
                  <a:lnTo>
                    <a:pt x="93" y="670"/>
                  </a:lnTo>
                  <a:lnTo>
                    <a:pt x="93" y="670"/>
                  </a:lnTo>
                  <a:lnTo>
                    <a:pt x="93" y="670"/>
                  </a:lnTo>
                  <a:lnTo>
                    <a:pt x="93" y="668"/>
                  </a:lnTo>
                  <a:lnTo>
                    <a:pt x="91" y="668"/>
                  </a:lnTo>
                  <a:lnTo>
                    <a:pt x="89" y="670"/>
                  </a:lnTo>
                  <a:lnTo>
                    <a:pt x="89" y="670"/>
                  </a:lnTo>
                  <a:lnTo>
                    <a:pt x="87" y="672"/>
                  </a:lnTo>
                  <a:lnTo>
                    <a:pt x="87" y="674"/>
                  </a:lnTo>
                  <a:lnTo>
                    <a:pt x="89" y="676"/>
                  </a:lnTo>
                  <a:lnTo>
                    <a:pt x="89" y="678"/>
                  </a:lnTo>
                  <a:lnTo>
                    <a:pt x="93" y="684"/>
                  </a:lnTo>
                  <a:lnTo>
                    <a:pt x="93" y="684"/>
                  </a:lnTo>
                  <a:lnTo>
                    <a:pt x="95" y="687"/>
                  </a:lnTo>
                  <a:lnTo>
                    <a:pt x="97" y="687"/>
                  </a:lnTo>
                  <a:lnTo>
                    <a:pt x="98" y="689"/>
                  </a:lnTo>
                  <a:lnTo>
                    <a:pt x="98" y="691"/>
                  </a:lnTo>
                  <a:lnTo>
                    <a:pt x="98" y="691"/>
                  </a:lnTo>
                  <a:lnTo>
                    <a:pt x="100" y="693"/>
                  </a:lnTo>
                  <a:lnTo>
                    <a:pt x="100" y="693"/>
                  </a:lnTo>
                  <a:lnTo>
                    <a:pt x="100" y="695"/>
                  </a:lnTo>
                  <a:lnTo>
                    <a:pt x="100" y="695"/>
                  </a:lnTo>
                  <a:lnTo>
                    <a:pt x="100" y="697"/>
                  </a:lnTo>
                  <a:lnTo>
                    <a:pt x="100" y="697"/>
                  </a:lnTo>
                  <a:lnTo>
                    <a:pt x="100" y="699"/>
                  </a:lnTo>
                  <a:lnTo>
                    <a:pt x="102" y="699"/>
                  </a:lnTo>
                  <a:lnTo>
                    <a:pt x="102" y="699"/>
                  </a:lnTo>
                  <a:lnTo>
                    <a:pt x="102" y="699"/>
                  </a:lnTo>
                  <a:lnTo>
                    <a:pt x="104" y="699"/>
                  </a:lnTo>
                  <a:lnTo>
                    <a:pt x="104" y="699"/>
                  </a:lnTo>
                  <a:lnTo>
                    <a:pt x="104" y="701"/>
                  </a:lnTo>
                  <a:lnTo>
                    <a:pt x="104" y="701"/>
                  </a:lnTo>
                  <a:lnTo>
                    <a:pt x="106" y="703"/>
                  </a:lnTo>
                  <a:lnTo>
                    <a:pt x="110" y="703"/>
                  </a:lnTo>
                  <a:lnTo>
                    <a:pt x="110" y="704"/>
                  </a:lnTo>
                  <a:lnTo>
                    <a:pt x="114" y="706"/>
                  </a:lnTo>
                  <a:lnTo>
                    <a:pt x="117" y="708"/>
                  </a:lnTo>
                  <a:lnTo>
                    <a:pt x="117" y="708"/>
                  </a:lnTo>
                  <a:lnTo>
                    <a:pt x="117" y="710"/>
                  </a:lnTo>
                  <a:lnTo>
                    <a:pt x="119" y="708"/>
                  </a:lnTo>
                  <a:lnTo>
                    <a:pt x="119" y="708"/>
                  </a:lnTo>
                  <a:lnTo>
                    <a:pt x="119" y="708"/>
                  </a:lnTo>
                  <a:lnTo>
                    <a:pt x="119" y="708"/>
                  </a:lnTo>
                  <a:lnTo>
                    <a:pt x="119" y="708"/>
                  </a:lnTo>
                  <a:lnTo>
                    <a:pt x="119" y="708"/>
                  </a:lnTo>
                  <a:lnTo>
                    <a:pt x="119" y="706"/>
                  </a:lnTo>
                  <a:lnTo>
                    <a:pt x="119" y="706"/>
                  </a:lnTo>
                  <a:lnTo>
                    <a:pt x="121" y="704"/>
                  </a:lnTo>
                  <a:lnTo>
                    <a:pt x="121" y="704"/>
                  </a:lnTo>
                  <a:lnTo>
                    <a:pt x="121" y="704"/>
                  </a:lnTo>
                  <a:lnTo>
                    <a:pt x="121" y="703"/>
                  </a:lnTo>
                  <a:lnTo>
                    <a:pt x="121" y="703"/>
                  </a:lnTo>
                  <a:lnTo>
                    <a:pt x="121" y="701"/>
                  </a:lnTo>
                  <a:lnTo>
                    <a:pt x="121" y="699"/>
                  </a:lnTo>
                  <a:lnTo>
                    <a:pt x="119" y="699"/>
                  </a:lnTo>
                  <a:lnTo>
                    <a:pt x="119" y="697"/>
                  </a:lnTo>
                  <a:lnTo>
                    <a:pt x="119" y="693"/>
                  </a:lnTo>
                  <a:lnTo>
                    <a:pt x="119" y="691"/>
                  </a:lnTo>
                  <a:lnTo>
                    <a:pt x="119" y="691"/>
                  </a:lnTo>
                  <a:lnTo>
                    <a:pt x="119" y="691"/>
                  </a:lnTo>
                  <a:lnTo>
                    <a:pt x="119" y="689"/>
                  </a:lnTo>
                  <a:lnTo>
                    <a:pt x="117" y="687"/>
                  </a:lnTo>
                  <a:lnTo>
                    <a:pt x="117" y="687"/>
                  </a:lnTo>
                  <a:lnTo>
                    <a:pt x="117" y="686"/>
                  </a:lnTo>
                  <a:lnTo>
                    <a:pt x="117" y="686"/>
                  </a:lnTo>
                  <a:lnTo>
                    <a:pt x="117" y="686"/>
                  </a:lnTo>
                  <a:lnTo>
                    <a:pt x="119" y="686"/>
                  </a:lnTo>
                  <a:lnTo>
                    <a:pt x="119" y="686"/>
                  </a:lnTo>
                  <a:lnTo>
                    <a:pt x="119" y="687"/>
                  </a:lnTo>
                  <a:lnTo>
                    <a:pt x="119" y="687"/>
                  </a:lnTo>
                  <a:lnTo>
                    <a:pt x="121" y="689"/>
                  </a:lnTo>
                  <a:lnTo>
                    <a:pt x="123" y="689"/>
                  </a:lnTo>
                  <a:lnTo>
                    <a:pt x="123" y="687"/>
                  </a:lnTo>
                  <a:lnTo>
                    <a:pt x="125" y="686"/>
                  </a:lnTo>
                  <a:lnTo>
                    <a:pt x="125" y="686"/>
                  </a:lnTo>
                  <a:lnTo>
                    <a:pt x="125" y="684"/>
                  </a:lnTo>
                  <a:lnTo>
                    <a:pt x="125" y="680"/>
                  </a:lnTo>
                  <a:lnTo>
                    <a:pt x="125" y="678"/>
                  </a:lnTo>
                  <a:lnTo>
                    <a:pt x="127" y="674"/>
                  </a:lnTo>
                  <a:lnTo>
                    <a:pt x="127" y="672"/>
                  </a:lnTo>
                  <a:lnTo>
                    <a:pt x="127" y="672"/>
                  </a:lnTo>
                  <a:lnTo>
                    <a:pt x="127" y="674"/>
                  </a:lnTo>
                  <a:lnTo>
                    <a:pt x="127" y="676"/>
                  </a:lnTo>
                  <a:lnTo>
                    <a:pt x="127" y="676"/>
                  </a:lnTo>
                  <a:lnTo>
                    <a:pt x="127" y="678"/>
                  </a:lnTo>
                  <a:lnTo>
                    <a:pt x="127" y="684"/>
                  </a:lnTo>
                  <a:lnTo>
                    <a:pt x="127" y="686"/>
                  </a:lnTo>
                  <a:lnTo>
                    <a:pt x="125" y="687"/>
                  </a:lnTo>
                  <a:lnTo>
                    <a:pt x="125" y="687"/>
                  </a:lnTo>
                  <a:lnTo>
                    <a:pt x="125" y="689"/>
                  </a:lnTo>
                  <a:lnTo>
                    <a:pt x="125" y="691"/>
                  </a:lnTo>
                  <a:lnTo>
                    <a:pt x="125" y="691"/>
                  </a:lnTo>
                  <a:lnTo>
                    <a:pt x="125" y="693"/>
                  </a:lnTo>
                  <a:lnTo>
                    <a:pt x="125" y="693"/>
                  </a:lnTo>
                  <a:lnTo>
                    <a:pt x="125" y="693"/>
                  </a:lnTo>
                  <a:lnTo>
                    <a:pt x="127" y="693"/>
                  </a:lnTo>
                  <a:lnTo>
                    <a:pt x="127" y="693"/>
                  </a:lnTo>
                  <a:lnTo>
                    <a:pt x="129" y="693"/>
                  </a:lnTo>
                  <a:lnTo>
                    <a:pt x="129" y="693"/>
                  </a:lnTo>
                  <a:lnTo>
                    <a:pt x="129" y="693"/>
                  </a:lnTo>
                  <a:lnTo>
                    <a:pt x="127" y="695"/>
                  </a:lnTo>
                  <a:lnTo>
                    <a:pt x="127" y="695"/>
                  </a:lnTo>
                  <a:lnTo>
                    <a:pt x="127" y="697"/>
                  </a:lnTo>
                  <a:lnTo>
                    <a:pt x="127" y="697"/>
                  </a:lnTo>
                  <a:lnTo>
                    <a:pt x="127" y="697"/>
                  </a:lnTo>
                  <a:lnTo>
                    <a:pt x="127" y="699"/>
                  </a:lnTo>
                  <a:lnTo>
                    <a:pt x="127" y="699"/>
                  </a:lnTo>
                  <a:lnTo>
                    <a:pt x="125" y="701"/>
                  </a:lnTo>
                  <a:lnTo>
                    <a:pt x="125" y="701"/>
                  </a:lnTo>
                  <a:lnTo>
                    <a:pt x="125" y="703"/>
                  </a:lnTo>
                  <a:lnTo>
                    <a:pt x="127" y="704"/>
                  </a:lnTo>
                  <a:lnTo>
                    <a:pt x="125" y="706"/>
                  </a:lnTo>
                  <a:lnTo>
                    <a:pt x="125" y="708"/>
                  </a:lnTo>
                  <a:lnTo>
                    <a:pt x="125" y="710"/>
                  </a:lnTo>
                  <a:lnTo>
                    <a:pt x="127" y="710"/>
                  </a:lnTo>
                  <a:lnTo>
                    <a:pt x="127" y="710"/>
                  </a:lnTo>
                  <a:lnTo>
                    <a:pt x="127" y="710"/>
                  </a:lnTo>
                  <a:lnTo>
                    <a:pt x="129" y="712"/>
                  </a:lnTo>
                  <a:lnTo>
                    <a:pt x="129" y="712"/>
                  </a:lnTo>
                  <a:lnTo>
                    <a:pt x="131" y="712"/>
                  </a:lnTo>
                  <a:lnTo>
                    <a:pt x="132" y="712"/>
                  </a:lnTo>
                  <a:lnTo>
                    <a:pt x="132" y="712"/>
                  </a:lnTo>
                  <a:lnTo>
                    <a:pt x="132" y="710"/>
                  </a:lnTo>
                  <a:lnTo>
                    <a:pt x="132" y="710"/>
                  </a:lnTo>
                  <a:lnTo>
                    <a:pt x="132" y="708"/>
                  </a:lnTo>
                  <a:lnTo>
                    <a:pt x="132" y="710"/>
                  </a:lnTo>
                  <a:lnTo>
                    <a:pt x="132" y="712"/>
                  </a:lnTo>
                  <a:lnTo>
                    <a:pt x="134" y="716"/>
                  </a:lnTo>
                  <a:lnTo>
                    <a:pt x="136" y="718"/>
                  </a:lnTo>
                  <a:lnTo>
                    <a:pt x="138" y="718"/>
                  </a:lnTo>
                  <a:lnTo>
                    <a:pt x="140" y="718"/>
                  </a:lnTo>
                  <a:lnTo>
                    <a:pt x="140" y="718"/>
                  </a:lnTo>
                  <a:lnTo>
                    <a:pt x="142" y="718"/>
                  </a:lnTo>
                  <a:lnTo>
                    <a:pt x="136" y="720"/>
                  </a:lnTo>
                  <a:lnTo>
                    <a:pt x="134" y="720"/>
                  </a:lnTo>
                  <a:lnTo>
                    <a:pt x="132" y="718"/>
                  </a:lnTo>
                  <a:lnTo>
                    <a:pt x="132" y="718"/>
                  </a:lnTo>
                  <a:lnTo>
                    <a:pt x="132" y="720"/>
                  </a:lnTo>
                  <a:lnTo>
                    <a:pt x="140" y="725"/>
                  </a:lnTo>
                  <a:lnTo>
                    <a:pt x="140" y="725"/>
                  </a:lnTo>
                  <a:lnTo>
                    <a:pt x="140" y="731"/>
                  </a:lnTo>
                  <a:lnTo>
                    <a:pt x="140" y="733"/>
                  </a:lnTo>
                  <a:lnTo>
                    <a:pt x="140" y="733"/>
                  </a:lnTo>
                  <a:lnTo>
                    <a:pt x="140" y="735"/>
                  </a:lnTo>
                  <a:lnTo>
                    <a:pt x="142" y="737"/>
                  </a:lnTo>
                  <a:lnTo>
                    <a:pt x="146" y="740"/>
                  </a:lnTo>
                  <a:lnTo>
                    <a:pt x="146" y="742"/>
                  </a:lnTo>
                  <a:lnTo>
                    <a:pt x="146" y="742"/>
                  </a:lnTo>
                  <a:lnTo>
                    <a:pt x="146" y="744"/>
                  </a:lnTo>
                  <a:lnTo>
                    <a:pt x="148" y="744"/>
                  </a:lnTo>
                  <a:lnTo>
                    <a:pt x="150" y="744"/>
                  </a:lnTo>
                  <a:lnTo>
                    <a:pt x="150" y="746"/>
                  </a:lnTo>
                  <a:lnTo>
                    <a:pt x="150" y="748"/>
                  </a:lnTo>
                  <a:lnTo>
                    <a:pt x="151" y="748"/>
                  </a:lnTo>
                  <a:lnTo>
                    <a:pt x="150" y="748"/>
                  </a:lnTo>
                  <a:lnTo>
                    <a:pt x="150" y="750"/>
                  </a:lnTo>
                  <a:lnTo>
                    <a:pt x="150" y="750"/>
                  </a:lnTo>
                  <a:lnTo>
                    <a:pt x="148" y="750"/>
                  </a:lnTo>
                  <a:lnTo>
                    <a:pt x="148" y="750"/>
                  </a:lnTo>
                  <a:lnTo>
                    <a:pt x="146" y="750"/>
                  </a:lnTo>
                  <a:lnTo>
                    <a:pt x="146" y="748"/>
                  </a:lnTo>
                  <a:lnTo>
                    <a:pt x="146" y="750"/>
                  </a:lnTo>
                  <a:lnTo>
                    <a:pt x="146" y="750"/>
                  </a:lnTo>
                  <a:lnTo>
                    <a:pt x="144" y="750"/>
                  </a:lnTo>
                  <a:lnTo>
                    <a:pt x="144" y="752"/>
                  </a:lnTo>
                  <a:lnTo>
                    <a:pt x="146" y="752"/>
                  </a:lnTo>
                  <a:lnTo>
                    <a:pt x="146" y="754"/>
                  </a:lnTo>
                  <a:lnTo>
                    <a:pt x="148" y="754"/>
                  </a:lnTo>
                  <a:lnTo>
                    <a:pt x="150" y="752"/>
                  </a:lnTo>
                  <a:lnTo>
                    <a:pt x="151" y="754"/>
                  </a:lnTo>
                  <a:lnTo>
                    <a:pt x="151" y="756"/>
                  </a:lnTo>
                  <a:lnTo>
                    <a:pt x="151" y="757"/>
                  </a:lnTo>
                  <a:lnTo>
                    <a:pt x="153" y="757"/>
                  </a:lnTo>
                  <a:lnTo>
                    <a:pt x="153" y="759"/>
                  </a:lnTo>
                  <a:lnTo>
                    <a:pt x="153" y="759"/>
                  </a:lnTo>
                  <a:lnTo>
                    <a:pt x="153" y="759"/>
                  </a:lnTo>
                  <a:lnTo>
                    <a:pt x="153" y="761"/>
                  </a:lnTo>
                  <a:lnTo>
                    <a:pt x="153" y="761"/>
                  </a:lnTo>
                  <a:lnTo>
                    <a:pt x="155" y="763"/>
                  </a:lnTo>
                  <a:lnTo>
                    <a:pt x="155" y="765"/>
                  </a:lnTo>
                  <a:lnTo>
                    <a:pt x="155" y="767"/>
                  </a:lnTo>
                  <a:lnTo>
                    <a:pt x="155" y="769"/>
                  </a:lnTo>
                  <a:lnTo>
                    <a:pt x="155" y="769"/>
                  </a:lnTo>
                  <a:lnTo>
                    <a:pt x="153" y="771"/>
                  </a:lnTo>
                  <a:lnTo>
                    <a:pt x="153" y="771"/>
                  </a:lnTo>
                  <a:lnTo>
                    <a:pt x="153" y="773"/>
                  </a:lnTo>
                  <a:lnTo>
                    <a:pt x="155" y="776"/>
                  </a:lnTo>
                  <a:lnTo>
                    <a:pt x="155" y="778"/>
                  </a:lnTo>
                  <a:lnTo>
                    <a:pt x="155" y="784"/>
                  </a:lnTo>
                  <a:lnTo>
                    <a:pt x="157" y="786"/>
                  </a:lnTo>
                  <a:lnTo>
                    <a:pt x="159" y="788"/>
                  </a:lnTo>
                  <a:lnTo>
                    <a:pt x="161" y="790"/>
                  </a:lnTo>
                  <a:lnTo>
                    <a:pt x="161" y="793"/>
                  </a:lnTo>
                  <a:lnTo>
                    <a:pt x="161" y="793"/>
                  </a:lnTo>
                  <a:lnTo>
                    <a:pt x="161" y="795"/>
                  </a:lnTo>
                  <a:lnTo>
                    <a:pt x="163" y="797"/>
                  </a:lnTo>
                  <a:lnTo>
                    <a:pt x="163" y="797"/>
                  </a:lnTo>
                  <a:lnTo>
                    <a:pt x="163" y="799"/>
                  </a:lnTo>
                  <a:lnTo>
                    <a:pt x="163" y="799"/>
                  </a:lnTo>
                  <a:lnTo>
                    <a:pt x="165" y="801"/>
                  </a:lnTo>
                  <a:lnTo>
                    <a:pt x="165" y="803"/>
                  </a:lnTo>
                  <a:lnTo>
                    <a:pt x="163" y="801"/>
                  </a:lnTo>
                  <a:lnTo>
                    <a:pt x="161" y="801"/>
                  </a:lnTo>
                  <a:lnTo>
                    <a:pt x="161" y="799"/>
                  </a:lnTo>
                  <a:lnTo>
                    <a:pt x="161" y="801"/>
                  </a:lnTo>
                  <a:lnTo>
                    <a:pt x="161" y="803"/>
                  </a:lnTo>
                  <a:lnTo>
                    <a:pt x="161" y="803"/>
                  </a:lnTo>
                  <a:lnTo>
                    <a:pt x="161" y="803"/>
                  </a:lnTo>
                  <a:lnTo>
                    <a:pt x="161" y="805"/>
                  </a:lnTo>
                  <a:lnTo>
                    <a:pt x="161" y="805"/>
                  </a:lnTo>
                  <a:lnTo>
                    <a:pt x="161" y="807"/>
                  </a:lnTo>
                  <a:lnTo>
                    <a:pt x="161" y="807"/>
                  </a:lnTo>
                  <a:lnTo>
                    <a:pt x="161" y="816"/>
                  </a:lnTo>
                  <a:lnTo>
                    <a:pt x="163" y="820"/>
                  </a:lnTo>
                  <a:lnTo>
                    <a:pt x="163" y="820"/>
                  </a:lnTo>
                  <a:lnTo>
                    <a:pt x="161" y="818"/>
                  </a:lnTo>
                  <a:lnTo>
                    <a:pt x="161" y="818"/>
                  </a:lnTo>
                  <a:lnTo>
                    <a:pt x="159" y="818"/>
                  </a:lnTo>
                  <a:lnTo>
                    <a:pt x="159" y="820"/>
                  </a:lnTo>
                  <a:lnTo>
                    <a:pt x="159" y="820"/>
                  </a:lnTo>
                  <a:lnTo>
                    <a:pt x="157" y="820"/>
                  </a:lnTo>
                  <a:lnTo>
                    <a:pt x="157" y="822"/>
                  </a:lnTo>
                  <a:lnTo>
                    <a:pt x="157" y="824"/>
                  </a:lnTo>
                  <a:lnTo>
                    <a:pt x="157" y="826"/>
                  </a:lnTo>
                  <a:lnTo>
                    <a:pt x="157" y="826"/>
                  </a:lnTo>
                  <a:lnTo>
                    <a:pt x="159" y="826"/>
                  </a:lnTo>
                  <a:lnTo>
                    <a:pt x="159" y="826"/>
                  </a:lnTo>
                  <a:lnTo>
                    <a:pt x="159" y="828"/>
                  </a:lnTo>
                  <a:lnTo>
                    <a:pt x="159" y="828"/>
                  </a:lnTo>
                  <a:lnTo>
                    <a:pt x="159" y="828"/>
                  </a:lnTo>
                  <a:lnTo>
                    <a:pt x="157" y="828"/>
                  </a:lnTo>
                  <a:lnTo>
                    <a:pt x="157" y="829"/>
                  </a:lnTo>
                  <a:lnTo>
                    <a:pt x="157" y="829"/>
                  </a:lnTo>
                  <a:lnTo>
                    <a:pt x="153" y="828"/>
                  </a:lnTo>
                  <a:lnTo>
                    <a:pt x="153" y="828"/>
                  </a:lnTo>
                  <a:lnTo>
                    <a:pt x="153" y="829"/>
                  </a:lnTo>
                  <a:lnTo>
                    <a:pt x="153" y="829"/>
                  </a:lnTo>
                  <a:lnTo>
                    <a:pt x="155" y="831"/>
                  </a:lnTo>
                  <a:lnTo>
                    <a:pt x="155" y="831"/>
                  </a:lnTo>
                  <a:lnTo>
                    <a:pt x="155" y="833"/>
                  </a:lnTo>
                  <a:lnTo>
                    <a:pt x="155" y="835"/>
                  </a:lnTo>
                  <a:lnTo>
                    <a:pt x="153" y="835"/>
                  </a:lnTo>
                  <a:lnTo>
                    <a:pt x="153" y="837"/>
                  </a:lnTo>
                  <a:lnTo>
                    <a:pt x="153" y="837"/>
                  </a:lnTo>
                  <a:lnTo>
                    <a:pt x="153" y="843"/>
                  </a:lnTo>
                  <a:lnTo>
                    <a:pt x="153" y="843"/>
                  </a:lnTo>
                  <a:lnTo>
                    <a:pt x="153" y="845"/>
                  </a:lnTo>
                  <a:lnTo>
                    <a:pt x="153" y="845"/>
                  </a:lnTo>
                  <a:lnTo>
                    <a:pt x="151" y="846"/>
                  </a:lnTo>
                  <a:lnTo>
                    <a:pt x="151" y="848"/>
                  </a:lnTo>
                  <a:lnTo>
                    <a:pt x="151" y="848"/>
                  </a:lnTo>
                  <a:lnTo>
                    <a:pt x="150" y="848"/>
                  </a:lnTo>
                  <a:lnTo>
                    <a:pt x="150" y="846"/>
                  </a:lnTo>
                  <a:lnTo>
                    <a:pt x="148" y="848"/>
                  </a:lnTo>
                  <a:lnTo>
                    <a:pt x="148" y="848"/>
                  </a:lnTo>
                  <a:lnTo>
                    <a:pt x="150" y="850"/>
                  </a:lnTo>
                  <a:lnTo>
                    <a:pt x="150" y="852"/>
                  </a:lnTo>
                  <a:lnTo>
                    <a:pt x="150" y="852"/>
                  </a:lnTo>
                  <a:lnTo>
                    <a:pt x="150" y="856"/>
                  </a:lnTo>
                  <a:lnTo>
                    <a:pt x="150" y="856"/>
                  </a:lnTo>
                  <a:lnTo>
                    <a:pt x="148" y="858"/>
                  </a:lnTo>
                  <a:lnTo>
                    <a:pt x="148" y="860"/>
                  </a:lnTo>
                  <a:lnTo>
                    <a:pt x="148" y="860"/>
                  </a:lnTo>
                  <a:lnTo>
                    <a:pt x="148" y="862"/>
                  </a:lnTo>
                  <a:lnTo>
                    <a:pt x="148" y="864"/>
                  </a:lnTo>
                  <a:lnTo>
                    <a:pt x="148" y="865"/>
                  </a:lnTo>
                  <a:lnTo>
                    <a:pt x="146" y="867"/>
                  </a:lnTo>
                  <a:lnTo>
                    <a:pt x="146" y="869"/>
                  </a:lnTo>
                  <a:lnTo>
                    <a:pt x="146" y="869"/>
                  </a:lnTo>
                  <a:lnTo>
                    <a:pt x="146" y="869"/>
                  </a:lnTo>
                  <a:lnTo>
                    <a:pt x="146" y="871"/>
                  </a:lnTo>
                  <a:lnTo>
                    <a:pt x="146" y="873"/>
                  </a:lnTo>
                  <a:lnTo>
                    <a:pt x="146" y="873"/>
                  </a:lnTo>
                  <a:lnTo>
                    <a:pt x="144" y="873"/>
                  </a:lnTo>
                  <a:lnTo>
                    <a:pt x="142" y="873"/>
                  </a:lnTo>
                  <a:lnTo>
                    <a:pt x="140" y="873"/>
                  </a:lnTo>
                  <a:lnTo>
                    <a:pt x="142" y="879"/>
                  </a:lnTo>
                  <a:lnTo>
                    <a:pt x="140" y="884"/>
                  </a:lnTo>
                  <a:lnTo>
                    <a:pt x="140" y="884"/>
                  </a:lnTo>
                  <a:lnTo>
                    <a:pt x="138" y="884"/>
                  </a:lnTo>
                  <a:lnTo>
                    <a:pt x="138" y="886"/>
                  </a:lnTo>
                  <a:lnTo>
                    <a:pt x="138" y="886"/>
                  </a:lnTo>
                  <a:lnTo>
                    <a:pt x="138" y="892"/>
                  </a:lnTo>
                  <a:lnTo>
                    <a:pt x="138" y="899"/>
                  </a:lnTo>
                  <a:lnTo>
                    <a:pt x="136" y="907"/>
                  </a:lnTo>
                  <a:lnTo>
                    <a:pt x="136" y="909"/>
                  </a:lnTo>
                  <a:lnTo>
                    <a:pt x="138" y="909"/>
                  </a:lnTo>
                  <a:lnTo>
                    <a:pt x="138" y="913"/>
                  </a:lnTo>
                  <a:lnTo>
                    <a:pt x="140" y="913"/>
                  </a:lnTo>
                  <a:lnTo>
                    <a:pt x="140" y="913"/>
                  </a:lnTo>
                  <a:lnTo>
                    <a:pt x="142" y="911"/>
                  </a:lnTo>
                  <a:lnTo>
                    <a:pt x="144" y="911"/>
                  </a:lnTo>
                  <a:lnTo>
                    <a:pt x="144" y="911"/>
                  </a:lnTo>
                  <a:lnTo>
                    <a:pt x="146" y="911"/>
                  </a:lnTo>
                  <a:lnTo>
                    <a:pt x="146" y="911"/>
                  </a:lnTo>
                  <a:lnTo>
                    <a:pt x="146" y="909"/>
                  </a:lnTo>
                  <a:lnTo>
                    <a:pt x="148" y="907"/>
                  </a:lnTo>
                  <a:lnTo>
                    <a:pt x="148" y="907"/>
                  </a:lnTo>
                  <a:lnTo>
                    <a:pt x="150" y="907"/>
                  </a:lnTo>
                  <a:lnTo>
                    <a:pt x="151" y="905"/>
                  </a:lnTo>
                  <a:lnTo>
                    <a:pt x="153" y="903"/>
                  </a:lnTo>
                  <a:lnTo>
                    <a:pt x="157" y="898"/>
                  </a:lnTo>
                  <a:lnTo>
                    <a:pt x="157" y="896"/>
                  </a:lnTo>
                  <a:lnTo>
                    <a:pt x="157" y="896"/>
                  </a:lnTo>
                  <a:lnTo>
                    <a:pt x="157" y="894"/>
                  </a:lnTo>
                  <a:lnTo>
                    <a:pt x="157" y="890"/>
                  </a:lnTo>
                  <a:lnTo>
                    <a:pt x="157" y="890"/>
                  </a:lnTo>
                  <a:lnTo>
                    <a:pt x="159" y="890"/>
                  </a:lnTo>
                  <a:lnTo>
                    <a:pt x="159" y="890"/>
                  </a:lnTo>
                  <a:lnTo>
                    <a:pt x="161" y="892"/>
                  </a:lnTo>
                  <a:lnTo>
                    <a:pt x="161" y="892"/>
                  </a:lnTo>
                  <a:lnTo>
                    <a:pt x="161" y="892"/>
                  </a:lnTo>
                  <a:lnTo>
                    <a:pt x="163" y="892"/>
                  </a:lnTo>
                  <a:lnTo>
                    <a:pt x="163" y="890"/>
                  </a:lnTo>
                  <a:lnTo>
                    <a:pt x="163" y="890"/>
                  </a:lnTo>
                  <a:lnTo>
                    <a:pt x="163" y="888"/>
                  </a:lnTo>
                  <a:lnTo>
                    <a:pt x="165" y="886"/>
                  </a:lnTo>
                  <a:lnTo>
                    <a:pt x="165" y="886"/>
                  </a:lnTo>
                  <a:lnTo>
                    <a:pt x="165" y="888"/>
                  </a:lnTo>
                  <a:lnTo>
                    <a:pt x="165" y="890"/>
                  </a:lnTo>
                  <a:lnTo>
                    <a:pt x="163" y="892"/>
                  </a:lnTo>
                  <a:lnTo>
                    <a:pt x="163" y="894"/>
                  </a:lnTo>
                  <a:lnTo>
                    <a:pt x="163" y="894"/>
                  </a:lnTo>
                  <a:lnTo>
                    <a:pt x="163" y="894"/>
                  </a:lnTo>
                  <a:lnTo>
                    <a:pt x="165" y="892"/>
                  </a:lnTo>
                  <a:lnTo>
                    <a:pt x="167" y="890"/>
                  </a:lnTo>
                  <a:lnTo>
                    <a:pt x="167" y="890"/>
                  </a:lnTo>
                  <a:lnTo>
                    <a:pt x="167" y="888"/>
                  </a:lnTo>
                  <a:lnTo>
                    <a:pt x="168" y="886"/>
                  </a:lnTo>
                  <a:lnTo>
                    <a:pt x="168" y="884"/>
                  </a:lnTo>
                  <a:lnTo>
                    <a:pt x="168" y="881"/>
                  </a:lnTo>
                  <a:lnTo>
                    <a:pt x="168" y="875"/>
                  </a:lnTo>
                  <a:lnTo>
                    <a:pt x="168" y="873"/>
                  </a:lnTo>
                  <a:lnTo>
                    <a:pt x="168" y="875"/>
                  </a:lnTo>
                  <a:lnTo>
                    <a:pt x="170" y="875"/>
                  </a:lnTo>
                  <a:lnTo>
                    <a:pt x="172" y="875"/>
                  </a:lnTo>
                  <a:lnTo>
                    <a:pt x="172" y="875"/>
                  </a:lnTo>
                  <a:lnTo>
                    <a:pt x="172" y="875"/>
                  </a:lnTo>
                  <a:lnTo>
                    <a:pt x="170" y="875"/>
                  </a:lnTo>
                  <a:lnTo>
                    <a:pt x="170" y="877"/>
                  </a:lnTo>
                  <a:lnTo>
                    <a:pt x="170" y="877"/>
                  </a:lnTo>
                  <a:lnTo>
                    <a:pt x="170" y="877"/>
                  </a:lnTo>
                  <a:lnTo>
                    <a:pt x="172" y="884"/>
                  </a:lnTo>
                  <a:lnTo>
                    <a:pt x="172" y="884"/>
                  </a:lnTo>
                  <a:lnTo>
                    <a:pt x="172" y="886"/>
                  </a:lnTo>
                  <a:lnTo>
                    <a:pt x="172" y="886"/>
                  </a:lnTo>
                  <a:lnTo>
                    <a:pt x="170" y="886"/>
                  </a:lnTo>
                  <a:lnTo>
                    <a:pt x="170" y="886"/>
                  </a:lnTo>
                  <a:lnTo>
                    <a:pt x="168" y="890"/>
                  </a:lnTo>
                  <a:lnTo>
                    <a:pt x="168" y="892"/>
                  </a:lnTo>
                  <a:lnTo>
                    <a:pt x="168" y="892"/>
                  </a:lnTo>
                  <a:lnTo>
                    <a:pt x="168" y="894"/>
                  </a:lnTo>
                  <a:lnTo>
                    <a:pt x="168" y="896"/>
                  </a:lnTo>
                  <a:lnTo>
                    <a:pt x="168" y="899"/>
                  </a:lnTo>
                  <a:lnTo>
                    <a:pt x="168" y="901"/>
                  </a:lnTo>
                  <a:lnTo>
                    <a:pt x="167" y="905"/>
                  </a:lnTo>
                  <a:lnTo>
                    <a:pt x="167" y="907"/>
                  </a:lnTo>
                  <a:lnTo>
                    <a:pt x="163" y="911"/>
                  </a:lnTo>
                  <a:lnTo>
                    <a:pt x="161" y="913"/>
                  </a:lnTo>
                  <a:lnTo>
                    <a:pt x="161" y="915"/>
                  </a:lnTo>
                  <a:lnTo>
                    <a:pt x="163" y="915"/>
                  </a:lnTo>
                  <a:lnTo>
                    <a:pt x="165" y="915"/>
                  </a:lnTo>
                  <a:lnTo>
                    <a:pt x="168" y="911"/>
                  </a:lnTo>
                  <a:lnTo>
                    <a:pt x="168" y="911"/>
                  </a:lnTo>
                  <a:lnTo>
                    <a:pt x="170" y="909"/>
                  </a:lnTo>
                  <a:lnTo>
                    <a:pt x="170" y="907"/>
                  </a:lnTo>
                  <a:lnTo>
                    <a:pt x="172" y="907"/>
                  </a:lnTo>
                  <a:lnTo>
                    <a:pt x="174" y="903"/>
                  </a:lnTo>
                  <a:lnTo>
                    <a:pt x="174" y="901"/>
                  </a:lnTo>
                  <a:lnTo>
                    <a:pt x="174" y="899"/>
                  </a:lnTo>
                  <a:lnTo>
                    <a:pt x="176" y="899"/>
                  </a:lnTo>
                  <a:lnTo>
                    <a:pt x="176" y="899"/>
                  </a:lnTo>
                  <a:lnTo>
                    <a:pt x="176" y="901"/>
                  </a:lnTo>
                  <a:lnTo>
                    <a:pt x="176" y="901"/>
                  </a:lnTo>
                  <a:lnTo>
                    <a:pt x="174" y="901"/>
                  </a:lnTo>
                  <a:lnTo>
                    <a:pt x="174" y="903"/>
                  </a:lnTo>
                  <a:lnTo>
                    <a:pt x="174" y="903"/>
                  </a:lnTo>
                  <a:lnTo>
                    <a:pt x="174" y="903"/>
                  </a:lnTo>
                  <a:lnTo>
                    <a:pt x="174" y="905"/>
                  </a:lnTo>
                  <a:lnTo>
                    <a:pt x="174" y="905"/>
                  </a:lnTo>
                  <a:lnTo>
                    <a:pt x="172" y="905"/>
                  </a:lnTo>
                  <a:lnTo>
                    <a:pt x="172" y="909"/>
                  </a:lnTo>
                  <a:lnTo>
                    <a:pt x="170" y="913"/>
                  </a:lnTo>
                  <a:lnTo>
                    <a:pt x="168" y="913"/>
                  </a:lnTo>
                  <a:lnTo>
                    <a:pt x="165" y="915"/>
                  </a:lnTo>
                  <a:lnTo>
                    <a:pt x="163" y="917"/>
                  </a:lnTo>
                  <a:lnTo>
                    <a:pt x="165" y="917"/>
                  </a:lnTo>
                  <a:lnTo>
                    <a:pt x="165" y="918"/>
                  </a:lnTo>
                  <a:lnTo>
                    <a:pt x="165" y="918"/>
                  </a:lnTo>
                  <a:lnTo>
                    <a:pt x="165" y="917"/>
                  </a:lnTo>
                  <a:lnTo>
                    <a:pt x="167" y="918"/>
                  </a:lnTo>
                  <a:lnTo>
                    <a:pt x="167" y="920"/>
                  </a:lnTo>
                  <a:lnTo>
                    <a:pt x="167" y="920"/>
                  </a:lnTo>
                  <a:lnTo>
                    <a:pt x="168" y="922"/>
                  </a:lnTo>
                  <a:lnTo>
                    <a:pt x="170" y="920"/>
                  </a:lnTo>
                  <a:lnTo>
                    <a:pt x="172" y="920"/>
                  </a:lnTo>
                  <a:lnTo>
                    <a:pt x="172" y="920"/>
                  </a:lnTo>
                  <a:lnTo>
                    <a:pt x="172" y="918"/>
                  </a:lnTo>
                  <a:lnTo>
                    <a:pt x="174" y="915"/>
                  </a:lnTo>
                  <a:lnTo>
                    <a:pt x="176" y="913"/>
                  </a:lnTo>
                  <a:lnTo>
                    <a:pt x="180" y="911"/>
                  </a:lnTo>
                  <a:lnTo>
                    <a:pt x="180" y="909"/>
                  </a:lnTo>
                  <a:lnTo>
                    <a:pt x="180" y="909"/>
                  </a:lnTo>
                  <a:lnTo>
                    <a:pt x="182" y="907"/>
                  </a:lnTo>
                  <a:lnTo>
                    <a:pt x="182" y="907"/>
                  </a:lnTo>
                  <a:lnTo>
                    <a:pt x="182" y="907"/>
                  </a:lnTo>
                  <a:lnTo>
                    <a:pt x="182" y="907"/>
                  </a:lnTo>
                  <a:lnTo>
                    <a:pt x="182" y="905"/>
                  </a:lnTo>
                  <a:lnTo>
                    <a:pt x="180" y="905"/>
                  </a:lnTo>
                  <a:lnTo>
                    <a:pt x="180" y="903"/>
                  </a:lnTo>
                  <a:lnTo>
                    <a:pt x="180" y="901"/>
                  </a:lnTo>
                  <a:lnTo>
                    <a:pt x="180" y="899"/>
                  </a:lnTo>
                  <a:lnTo>
                    <a:pt x="182" y="899"/>
                  </a:lnTo>
                  <a:lnTo>
                    <a:pt x="182" y="898"/>
                  </a:lnTo>
                  <a:lnTo>
                    <a:pt x="184" y="896"/>
                  </a:lnTo>
                  <a:lnTo>
                    <a:pt x="184" y="896"/>
                  </a:lnTo>
                  <a:lnTo>
                    <a:pt x="185" y="896"/>
                  </a:lnTo>
                  <a:lnTo>
                    <a:pt x="185" y="896"/>
                  </a:lnTo>
                  <a:lnTo>
                    <a:pt x="187" y="896"/>
                  </a:lnTo>
                  <a:lnTo>
                    <a:pt x="189" y="896"/>
                  </a:lnTo>
                  <a:lnTo>
                    <a:pt x="189" y="894"/>
                  </a:lnTo>
                  <a:lnTo>
                    <a:pt x="189" y="894"/>
                  </a:lnTo>
                  <a:lnTo>
                    <a:pt x="189" y="894"/>
                  </a:lnTo>
                  <a:lnTo>
                    <a:pt x="189" y="894"/>
                  </a:lnTo>
                  <a:lnTo>
                    <a:pt x="189" y="896"/>
                  </a:lnTo>
                  <a:lnTo>
                    <a:pt x="187" y="896"/>
                  </a:lnTo>
                  <a:lnTo>
                    <a:pt x="185" y="898"/>
                  </a:lnTo>
                  <a:lnTo>
                    <a:pt x="185" y="898"/>
                  </a:lnTo>
                  <a:lnTo>
                    <a:pt x="184" y="898"/>
                  </a:lnTo>
                  <a:lnTo>
                    <a:pt x="182" y="899"/>
                  </a:lnTo>
                  <a:lnTo>
                    <a:pt x="182" y="901"/>
                  </a:lnTo>
                  <a:lnTo>
                    <a:pt x="182" y="901"/>
                  </a:lnTo>
                  <a:lnTo>
                    <a:pt x="182" y="903"/>
                  </a:lnTo>
                  <a:lnTo>
                    <a:pt x="182" y="905"/>
                  </a:lnTo>
                  <a:lnTo>
                    <a:pt x="182" y="909"/>
                  </a:lnTo>
                  <a:lnTo>
                    <a:pt x="184" y="909"/>
                  </a:lnTo>
                  <a:lnTo>
                    <a:pt x="185" y="907"/>
                  </a:lnTo>
                  <a:lnTo>
                    <a:pt x="185" y="909"/>
                  </a:lnTo>
                  <a:lnTo>
                    <a:pt x="184" y="911"/>
                  </a:lnTo>
                  <a:lnTo>
                    <a:pt x="184" y="911"/>
                  </a:lnTo>
                  <a:lnTo>
                    <a:pt x="182" y="911"/>
                  </a:lnTo>
                  <a:lnTo>
                    <a:pt x="182" y="911"/>
                  </a:lnTo>
                  <a:lnTo>
                    <a:pt x="180" y="913"/>
                  </a:lnTo>
                  <a:lnTo>
                    <a:pt x="180" y="913"/>
                  </a:lnTo>
                  <a:lnTo>
                    <a:pt x="180" y="915"/>
                  </a:lnTo>
                  <a:lnTo>
                    <a:pt x="180" y="915"/>
                  </a:lnTo>
                  <a:lnTo>
                    <a:pt x="180" y="917"/>
                  </a:lnTo>
                  <a:lnTo>
                    <a:pt x="180" y="918"/>
                  </a:lnTo>
                  <a:lnTo>
                    <a:pt x="180" y="920"/>
                  </a:lnTo>
                  <a:lnTo>
                    <a:pt x="180" y="922"/>
                  </a:lnTo>
                  <a:lnTo>
                    <a:pt x="182" y="922"/>
                  </a:lnTo>
                  <a:lnTo>
                    <a:pt x="182" y="920"/>
                  </a:lnTo>
                  <a:lnTo>
                    <a:pt x="182" y="920"/>
                  </a:lnTo>
                  <a:lnTo>
                    <a:pt x="184" y="920"/>
                  </a:lnTo>
                  <a:lnTo>
                    <a:pt x="184" y="922"/>
                  </a:lnTo>
                  <a:lnTo>
                    <a:pt x="184" y="922"/>
                  </a:lnTo>
                  <a:lnTo>
                    <a:pt x="184" y="922"/>
                  </a:lnTo>
                  <a:lnTo>
                    <a:pt x="182" y="924"/>
                  </a:lnTo>
                  <a:lnTo>
                    <a:pt x="182" y="924"/>
                  </a:lnTo>
                  <a:lnTo>
                    <a:pt x="180" y="924"/>
                  </a:lnTo>
                  <a:lnTo>
                    <a:pt x="180" y="926"/>
                  </a:lnTo>
                  <a:lnTo>
                    <a:pt x="180" y="926"/>
                  </a:lnTo>
                  <a:lnTo>
                    <a:pt x="184" y="926"/>
                  </a:lnTo>
                  <a:lnTo>
                    <a:pt x="185" y="928"/>
                  </a:lnTo>
                  <a:lnTo>
                    <a:pt x="187" y="928"/>
                  </a:lnTo>
                  <a:lnTo>
                    <a:pt x="189" y="928"/>
                  </a:lnTo>
                  <a:lnTo>
                    <a:pt x="189" y="926"/>
                  </a:lnTo>
                  <a:lnTo>
                    <a:pt x="189" y="926"/>
                  </a:lnTo>
                  <a:lnTo>
                    <a:pt x="189" y="926"/>
                  </a:lnTo>
                  <a:lnTo>
                    <a:pt x="189" y="926"/>
                  </a:lnTo>
                  <a:lnTo>
                    <a:pt x="189" y="924"/>
                  </a:lnTo>
                  <a:lnTo>
                    <a:pt x="191" y="924"/>
                  </a:lnTo>
                  <a:lnTo>
                    <a:pt x="191" y="924"/>
                  </a:lnTo>
                  <a:lnTo>
                    <a:pt x="193" y="924"/>
                  </a:lnTo>
                  <a:lnTo>
                    <a:pt x="193" y="922"/>
                  </a:lnTo>
                  <a:lnTo>
                    <a:pt x="193" y="922"/>
                  </a:lnTo>
                  <a:lnTo>
                    <a:pt x="195" y="913"/>
                  </a:lnTo>
                  <a:lnTo>
                    <a:pt x="195" y="911"/>
                  </a:lnTo>
                  <a:lnTo>
                    <a:pt x="195" y="907"/>
                  </a:lnTo>
                  <a:lnTo>
                    <a:pt x="195" y="905"/>
                  </a:lnTo>
                  <a:lnTo>
                    <a:pt x="197" y="903"/>
                  </a:lnTo>
                  <a:lnTo>
                    <a:pt x="199" y="901"/>
                  </a:lnTo>
                  <a:lnTo>
                    <a:pt x="199" y="899"/>
                  </a:lnTo>
                  <a:lnTo>
                    <a:pt x="199" y="899"/>
                  </a:lnTo>
                  <a:lnTo>
                    <a:pt x="201" y="901"/>
                  </a:lnTo>
                  <a:lnTo>
                    <a:pt x="201" y="901"/>
                  </a:lnTo>
                  <a:lnTo>
                    <a:pt x="201" y="901"/>
                  </a:lnTo>
                  <a:lnTo>
                    <a:pt x="201" y="901"/>
                  </a:lnTo>
                  <a:lnTo>
                    <a:pt x="203" y="901"/>
                  </a:lnTo>
                  <a:lnTo>
                    <a:pt x="203" y="901"/>
                  </a:lnTo>
                  <a:lnTo>
                    <a:pt x="203" y="901"/>
                  </a:lnTo>
                  <a:lnTo>
                    <a:pt x="203" y="901"/>
                  </a:lnTo>
                  <a:lnTo>
                    <a:pt x="204" y="901"/>
                  </a:lnTo>
                  <a:lnTo>
                    <a:pt x="204" y="901"/>
                  </a:lnTo>
                  <a:lnTo>
                    <a:pt x="204" y="901"/>
                  </a:lnTo>
                  <a:lnTo>
                    <a:pt x="206" y="901"/>
                  </a:lnTo>
                  <a:lnTo>
                    <a:pt x="204" y="903"/>
                  </a:lnTo>
                  <a:lnTo>
                    <a:pt x="204" y="903"/>
                  </a:lnTo>
                  <a:lnTo>
                    <a:pt x="203" y="903"/>
                  </a:lnTo>
                  <a:lnTo>
                    <a:pt x="199" y="903"/>
                  </a:lnTo>
                  <a:lnTo>
                    <a:pt x="197" y="905"/>
                  </a:lnTo>
                  <a:lnTo>
                    <a:pt x="197" y="909"/>
                  </a:lnTo>
                  <a:lnTo>
                    <a:pt x="197" y="911"/>
                  </a:lnTo>
                  <a:lnTo>
                    <a:pt x="199" y="907"/>
                  </a:lnTo>
                  <a:lnTo>
                    <a:pt x="199" y="911"/>
                  </a:lnTo>
                  <a:lnTo>
                    <a:pt x="199" y="918"/>
                  </a:lnTo>
                  <a:lnTo>
                    <a:pt x="199" y="920"/>
                  </a:lnTo>
                  <a:lnTo>
                    <a:pt x="199" y="924"/>
                  </a:lnTo>
                  <a:lnTo>
                    <a:pt x="201" y="926"/>
                  </a:lnTo>
                  <a:lnTo>
                    <a:pt x="203" y="926"/>
                  </a:lnTo>
                  <a:lnTo>
                    <a:pt x="204" y="926"/>
                  </a:lnTo>
                  <a:lnTo>
                    <a:pt x="204" y="924"/>
                  </a:lnTo>
                  <a:lnTo>
                    <a:pt x="204" y="918"/>
                  </a:lnTo>
                  <a:lnTo>
                    <a:pt x="204" y="917"/>
                  </a:lnTo>
                  <a:lnTo>
                    <a:pt x="206" y="915"/>
                  </a:lnTo>
                  <a:lnTo>
                    <a:pt x="208" y="911"/>
                  </a:lnTo>
                  <a:lnTo>
                    <a:pt x="208" y="913"/>
                  </a:lnTo>
                  <a:lnTo>
                    <a:pt x="208" y="915"/>
                  </a:lnTo>
                  <a:lnTo>
                    <a:pt x="206" y="917"/>
                  </a:lnTo>
                  <a:lnTo>
                    <a:pt x="206" y="918"/>
                  </a:lnTo>
                  <a:lnTo>
                    <a:pt x="206" y="920"/>
                  </a:lnTo>
                  <a:lnTo>
                    <a:pt x="208" y="918"/>
                  </a:lnTo>
                  <a:lnTo>
                    <a:pt x="210" y="917"/>
                  </a:lnTo>
                  <a:lnTo>
                    <a:pt x="212" y="915"/>
                  </a:lnTo>
                  <a:lnTo>
                    <a:pt x="214" y="911"/>
                  </a:lnTo>
                  <a:lnTo>
                    <a:pt x="214" y="911"/>
                  </a:lnTo>
                  <a:lnTo>
                    <a:pt x="214" y="907"/>
                  </a:lnTo>
                  <a:lnTo>
                    <a:pt x="214" y="907"/>
                  </a:lnTo>
                  <a:lnTo>
                    <a:pt x="212" y="905"/>
                  </a:lnTo>
                  <a:lnTo>
                    <a:pt x="212" y="903"/>
                  </a:lnTo>
                  <a:lnTo>
                    <a:pt x="212" y="901"/>
                  </a:lnTo>
                  <a:lnTo>
                    <a:pt x="214" y="901"/>
                  </a:lnTo>
                  <a:lnTo>
                    <a:pt x="214" y="901"/>
                  </a:lnTo>
                  <a:lnTo>
                    <a:pt x="214" y="899"/>
                  </a:lnTo>
                  <a:lnTo>
                    <a:pt x="214" y="899"/>
                  </a:lnTo>
                  <a:lnTo>
                    <a:pt x="214" y="901"/>
                  </a:lnTo>
                  <a:lnTo>
                    <a:pt x="214" y="903"/>
                  </a:lnTo>
                  <a:lnTo>
                    <a:pt x="214" y="903"/>
                  </a:lnTo>
                  <a:lnTo>
                    <a:pt x="214" y="905"/>
                  </a:lnTo>
                  <a:lnTo>
                    <a:pt x="214" y="907"/>
                  </a:lnTo>
                  <a:lnTo>
                    <a:pt x="216" y="907"/>
                  </a:lnTo>
                  <a:lnTo>
                    <a:pt x="216" y="909"/>
                  </a:lnTo>
                  <a:lnTo>
                    <a:pt x="214" y="911"/>
                  </a:lnTo>
                  <a:lnTo>
                    <a:pt x="214" y="915"/>
                  </a:lnTo>
                  <a:lnTo>
                    <a:pt x="214" y="917"/>
                  </a:lnTo>
                  <a:lnTo>
                    <a:pt x="212" y="918"/>
                  </a:lnTo>
                  <a:lnTo>
                    <a:pt x="212" y="918"/>
                  </a:lnTo>
                  <a:lnTo>
                    <a:pt x="212" y="920"/>
                  </a:lnTo>
                  <a:lnTo>
                    <a:pt x="210" y="920"/>
                  </a:lnTo>
                  <a:lnTo>
                    <a:pt x="210" y="922"/>
                  </a:lnTo>
                  <a:lnTo>
                    <a:pt x="210" y="922"/>
                  </a:lnTo>
                  <a:lnTo>
                    <a:pt x="210" y="928"/>
                  </a:lnTo>
                  <a:lnTo>
                    <a:pt x="210" y="930"/>
                  </a:lnTo>
                  <a:lnTo>
                    <a:pt x="212" y="930"/>
                  </a:lnTo>
                  <a:lnTo>
                    <a:pt x="216" y="930"/>
                  </a:lnTo>
                  <a:lnTo>
                    <a:pt x="218" y="930"/>
                  </a:lnTo>
                  <a:lnTo>
                    <a:pt x="218" y="930"/>
                  </a:lnTo>
                  <a:lnTo>
                    <a:pt x="220" y="930"/>
                  </a:lnTo>
                  <a:lnTo>
                    <a:pt x="221" y="928"/>
                  </a:lnTo>
                  <a:lnTo>
                    <a:pt x="225" y="924"/>
                  </a:lnTo>
                  <a:lnTo>
                    <a:pt x="235" y="915"/>
                  </a:lnTo>
                  <a:lnTo>
                    <a:pt x="237" y="911"/>
                  </a:lnTo>
                  <a:lnTo>
                    <a:pt x="237" y="911"/>
                  </a:lnTo>
                  <a:lnTo>
                    <a:pt x="237" y="907"/>
                  </a:lnTo>
                  <a:lnTo>
                    <a:pt x="237" y="905"/>
                  </a:lnTo>
                  <a:lnTo>
                    <a:pt x="238" y="903"/>
                  </a:lnTo>
                  <a:lnTo>
                    <a:pt x="240" y="901"/>
                  </a:lnTo>
                  <a:lnTo>
                    <a:pt x="238" y="896"/>
                  </a:lnTo>
                  <a:lnTo>
                    <a:pt x="240" y="896"/>
                  </a:lnTo>
                  <a:lnTo>
                    <a:pt x="240" y="898"/>
                  </a:lnTo>
                  <a:lnTo>
                    <a:pt x="240" y="898"/>
                  </a:lnTo>
                  <a:lnTo>
                    <a:pt x="240" y="899"/>
                  </a:lnTo>
                  <a:lnTo>
                    <a:pt x="240" y="901"/>
                  </a:lnTo>
                  <a:lnTo>
                    <a:pt x="242" y="901"/>
                  </a:lnTo>
                  <a:lnTo>
                    <a:pt x="244" y="901"/>
                  </a:lnTo>
                  <a:lnTo>
                    <a:pt x="246" y="898"/>
                  </a:lnTo>
                  <a:lnTo>
                    <a:pt x="250" y="894"/>
                  </a:lnTo>
                  <a:lnTo>
                    <a:pt x="250" y="896"/>
                  </a:lnTo>
                  <a:lnTo>
                    <a:pt x="250" y="896"/>
                  </a:lnTo>
                  <a:lnTo>
                    <a:pt x="252" y="896"/>
                  </a:lnTo>
                  <a:lnTo>
                    <a:pt x="252" y="896"/>
                  </a:lnTo>
                  <a:lnTo>
                    <a:pt x="254" y="894"/>
                  </a:lnTo>
                  <a:lnTo>
                    <a:pt x="254" y="892"/>
                  </a:lnTo>
                  <a:lnTo>
                    <a:pt x="254" y="894"/>
                  </a:lnTo>
                  <a:lnTo>
                    <a:pt x="254" y="896"/>
                  </a:lnTo>
                  <a:lnTo>
                    <a:pt x="254" y="896"/>
                  </a:lnTo>
                  <a:lnTo>
                    <a:pt x="256" y="896"/>
                  </a:lnTo>
                  <a:lnTo>
                    <a:pt x="256" y="896"/>
                  </a:lnTo>
                  <a:lnTo>
                    <a:pt x="259" y="892"/>
                  </a:lnTo>
                  <a:lnTo>
                    <a:pt x="263" y="888"/>
                  </a:lnTo>
                  <a:lnTo>
                    <a:pt x="263" y="888"/>
                  </a:lnTo>
                  <a:lnTo>
                    <a:pt x="257" y="884"/>
                  </a:lnTo>
                  <a:lnTo>
                    <a:pt x="263" y="886"/>
                  </a:lnTo>
                  <a:lnTo>
                    <a:pt x="263" y="886"/>
                  </a:lnTo>
                  <a:lnTo>
                    <a:pt x="265" y="888"/>
                  </a:lnTo>
                  <a:lnTo>
                    <a:pt x="265" y="888"/>
                  </a:lnTo>
                  <a:lnTo>
                    <a:pt x="267" y="888"/>
                  </a:lnTo>
                  <a:lnTo>
                    <a:pt x="269" y="888"/>
                  </a:lnTo>
                  <a:lnTo>
                    <a:pt x="273" y="884"/>
                  </a:lnTo>
                  <a:lnTo>
                    <a:pt x="274" y="884"/>
                  </a:lnTo>
                  <a:lnTo>
                    <a:pt x="278" y="882"/>
                  </a:lnTo>
                  <a:lnTo>
                    <a:pt x="280" y="882"/>
                  </a:lnTo>
                  <a:lnTo>
                    <a:pt x="280" y="881"/>
                  </a:lnTo>
                  <a:lnTo>
                    <a:pt x="280" y="879"/>
                  </a:lnTo>
                  <a:lnTo>
                    <a:pt x="278" y="879"/>
                  </a:lnTo>
                  <a:lnTo>
                    <a:pt x="278" y="877"/>
                  </a:lnTo>
                  <a:lnTo>
                    <a:pt x="274" y="871"/>
                  </a:lnTo>
                  <a:lnTo>
                    <a:pt x="273" y="871"/>
                  </a:lnTo>
                  <a:lnTo>
                    <a:pt x="273" y="869"/>
                  </a:lnTo>
                  <a:lnTo>
                    <a:pt x="273" y="869"/>
                  </a:lnTo>
                  <a:lnTo>
                    <a:pt x="274" y="867"/>
                  </a:lnTo>
                  <a:lnTo>
                    <a:pt x="274" y="867"/>
                  </a:lnTo>
                  <a:lnTo>
                    <a:pt x="274" y="865"/>
                  </a:lnTo>
                  <a:lnTo>
                    <a:pt x="273" y="864"/>
                  </a:lnTo>
                  <a:lnTo>
                    <a:pt x="271" y="862"/>
                  </a:lnTo>
                  <a:lnTo>
                    <a:pt x="271" y="860"/>
                  </a:lnTo>
                  <a:lnTo>
                    <a:pt x="271" y="858"/>
                  </a:lnTo>
                  <a:lnTo>
                    <a:pt x="269" y="858"/>
                  </a:lnTo>
                  <a:lnTo>
                    <a:pt x="269" y="856"/>
                  </a:lnTo>
                  <a:lnTo>
                    <a:pt x="271" y="856"/>
                  </a:lnTo>
                  <a:lnTo>
                    <a:pt x="274" y="854"/>
                  </a:lnTo>
                  <a:lnTo>
                    <a:pt x="276" y="854"/>
                  </a:lnTo>
                  <a:lnTo>
                    <a:pt x="276" y="854"/>
                  </a:lnTo>
                  <a:lnTo>
                    <a:pt x="273" y="856"/>
                  </a:lnTo>
                  <a:lnTo>
                    <a:pt x="273" y="858"/>
                  </a:lnTo>
                  <a:lnTo>
                    <a:pt x="273" y="860"/>
                  </a:lnTo>
                  <a:lnTo>
                    <a:pt x="273" y="860"/>
                  </a:lnTo>
                  <a:lnTo>
                    <a:pt x="274" y="862"/>
                  </a:lnTo>
                  <a:lnTo>
                    <a:pt x="274" y="865"/>
                  </a:lnTo>
                  <a:lnTo>
                    <a:pt x="274" y="865"/>
                  </a:lnTo>
                  <a:lnTo>
                    <a:pt x="276" y="867"/>
                  </a:lnTo>
                  <a:lnTo>
                    <a:pt x="276" y="869"/>
                  </a:lnTo>
                  <a:lnTo>
                    <a:pt x="276" y="869"/>
                  </a:lnTo>
                  <a:lnTo>
                    <a:pt x="276" y="871"/>
                  </a:lnTo>
                  <a:lnTo>
                    <a:pt x="282" y="875"/>
                  </a:lnTo>
                  <a:lnTo>
                    <a:pt x="284" y="875"/>
                  </a:lnTo>
                  <a:lnTo>
                    <a:pt x="284" y="875"/>
                  </a:lnTo>
                  <a:lnTo>
                    <a:pt x="290" y="875"/>
                  </a:lnTo>
                  <a:lnTo>
                    <a:pt x="290" y="875"/>
                  </a:lnTo>
                  <a:lnTo>
                    <a:pt x="295" y="873"/>
                  </a:lnTo>
                  <a:lnTo>
                    <a:pt x="297" y="873"/>
                  </a:lnTo>
                  <a:lnTo>
                    <a:pt x="299" y="873"/>
                  </a:lnTo>
                  <a:lnTo>
                    <a:pt x="301" y="869"/>
                  </a:lnTo>
                  <a:lnTo>
                    <a:pt x="303" y="867"/>
                  </a:lnTo>
                  <a:lnTo>
                    <a:pt x="305" y="867"/>
                  </a:lnTo>
                  <a:lnTo>
                    <a:pt x="305" y="867"/>
                  </a:lnTo>
                  <a:lnTo>
                    <a:pt x="307" y="865"/>
                  </a:lnTo>
                  <a:lnTo>
                    <a:pt x="307" y="864"/>
                  </a:lnTo>
                  <a:lnTo>
                    <a:pt x="309" y="862"/>
                  </a:lnTo>
                  <a:lnTo>
                    <a:pt x="310" y="862"/>
                  </a:lnTo>
                  <a:lnTo>
                    <a:pt x="312" y="860"/>
                  </a:lnTo>
                  <a:lnTo>
                    <a:pt x="310" y="858"/>
                  </a:lnTo>
                  <a:lnTo>
                    <a:pt x="310" y="858"/>
                  </a:lnTo>
                  <a:lnTo>
                    <a:pt x="312" y="858"/>
                  </a:lnTo>
                  <a:lnTo>
                    <a:pt x="312" y="858"/>
                  </a:lnTo>
                  <a:lnTo>
                    <a:pt x="314" y="854"/>
                  </a:lnTo>
                  <a:lnTo>
                    <a:pt x="314" y="854"/>
                  </a:lnTo>
                  <a:lnTo>
                    <a:pt x="314" y="852"/>
                  </a:lnTo>
                  <a:lnTo>
                    <a:pt x="314" y="850"/>
                  </a:lnTo>
                  <a:lnTo>
                    <a:pt x="314" y="850"/>
                  </a:lnTo>
                  <a:lnTo>
                    <a:pt x="314" y="848"/>
                  </a:lnTo>
                  <a:lnTo>
                    <a:pt x="312" y="848"/>
                  </a:lnTo>
                  <a:lnTo>
                    <a:pt x="312" y="848"/>
                  </a:lnTo>
                  <a:lnTo>
                    <a:pt x="312" y="846"/>
                  </a:lnTo>
                  <a:lnTo>
                    <a:pt x="312" y="846"/>
                  </a:lnTo>
                  <a:lnTo>
                    <a:pt x="314" y="848"/>
                  </a:lnTo>
                  <a:lnTo>
                    <a:pt x="316" y="848"/>
                  </a:lnTo>
                  <a:lnTo>
                    <a:pt x="314" y="846"/>
                  </a:lnTo>
                  <a:lnTo>
                    <a:pt x="314" y="846"/>
                  </a:lnTo>
                  <a:lnTo>
                    <a:pt x="314" y="846"/>
                  </a:lnTo>
                  <a:lnTo>
                    <a:pt x="314" y="845"/>
                  </a:lnTo>
                  <a:lnTo>
                    <a:pt x="316" y="846"/>
                  </a:lnTo>
                  <a:lnTo>
                    <a:pt x="316" y="845"/>
                  </a:lnTo>
                  <a:lnTo>
                    <a:pt x="318" y="843"/>
                  </a:lnTo>
                  <a:lnTo>
                    <a:pt x="318" y="841"/>
                  </a:lnTo>
                  <a:lnTo>
                    <a:pt x="320" y="839"/>
                  </a:lnTo>
                  <a:lnTo>
                    <a:pt x="320" y="835"/>
                  </a:lnTo>
                  <a:lnTo>
                    <a:pt x="318" y="833"/>
                  </a:lnTo>
                  <a:lnTo>
                    <a:pt x="316" y="829"/>
                  </a:lnTo>
                  <a:lnTo>
                    <a:pt x="314" y="826"/>
                  </a:lnTo>
                  <a:lnTo>
                    <a:pt x="316" y="824"/>
                  </a:lnTo>
                  <a:lnTo>
                    <a:pt x="318" y="822"/>
                  </a:lnTo>
                  <a:lnTo>
                    <a:pt x="320" y="820"/>
                  </a:lnTo>
                  <a:lnTo>
                    <a:pt x="320" y="818"/>
                  </a:lnTo>
                  <a:lnTo>
                    <a:pt x="318" y="816"/>
                  </a:lnTo>
                  <a:lnTo>
                    <a:pt x="314" y="816"/>
                  </a:lnTo>
                  <a:lnTo>
                    <a:pt x="314" y="814"/>
                  </a:lnTo>
                  <a:lnTo>
                    <a:pt x="312" y="812"/>
                  </a:lnTo>
                  <a:lnTo>
                    <a:pt x="314" y="812"/>
                  </a:lnTo>
                  <a:lnTo>
                    <a:pt x="314" y="812"/>
                  </a:lnTo>
                  <a:lnTo>
                    <a:pt x="314" y="812"/>
                  </a:lnTo>
                  <a:lnTo>
                    <a:pt x="314" y="812"/>
                  </a:lnTo>
                  <a:lnTo>
                    <a:pt x="314" y="812"/>
                  </a:lnTo>
                  <a:lnTo>
                    <a:pt x="314" y="812"/>
                  </a:lnTo>
                  <a:lnTo>
                    <a:pt x="316" y="814"/>
                  </a:lnTo>
                  <a:lnTo>
                    <a:pt x="316" y="812"/>
                  </a:lnTo>
                  <a:lnTo>
                    <a:pt x="316" y="810"/>
                  </a:lnTo>
                  <a:lnTo>
                    <a:pt x="318" y="809"/>
                  </a:lnTo>
                  <a:lnTo>
                    <a:pt x="318" y="809"/>
                  </a:lnTo>
                  <a:lnTo>
                    <a:pt x="318" y="812"/>
                  </a:lnTo>
                  <a:lnTo>
                    <a:pt x="318" y="812"/>
                  </a:lnTo>
                  <a:lnTo>
                    <a:pt x="318" y="814"/>
                  </a:lnTo>
                  <a:lnTo>
                    <a:pt x="318" y="814"/>
                  </a:lnTo>
                  <a:lnTo>
                    <a:pt x="326" y="820"/>
                  </a:lnTo>
                  <a:lnTo>
                    <a:pt x="326" y="822"/>
                  </a:lnTo>
                  <a:lnTo>
                    <a:pt x="327" y="822"/>
                  </a:lnTo>
                  <a:lnTo>
                    <a:pt x="327" y="822"/>
                  </a:lnTo>
                  <a:lnTo>
                    <a:pt x="329" y="824"/>
                  </a:lnTo>
                  <a:lnTo>
                    <a:pt x="331" y="824"/>
                  </a:lnTo>
                  <a:lnTo>
                    <a:pt x="331" y="826"/>
                  </a:lnTo>
                  <a:lnTo>
                    <a:pt x="331" y="828"/>
                  </a:lnTo>
                  <a:lnTo>
                    <a:pt x="333" y="828"/>
                  </a:lnTo>
                  <a:lnTo>
                    <a:pt x="333" y="828"/>
                  </a:lnTo>
                  <a:lnTo>
                    <a:pt x="331" y="829"/>
                  </a:lnTo>
                  <a:lnTo>
                    <a:pt x="331" y="831"/>
                  </a:lnTo>
                  <a:lnTo>
                    <a:pt x="333" y="833"/>
                  </a:lnTo>
                  <a:lnTo>
                    <a:pt x="333" y="835"/>
                  </a:lnTo>
                  <a:lnTo>
                    <a:pt x="335" y="833"/>
                  </a:lnTo>
                  <a:lnTo>
                    <a:pt x="335" y="833"/>
                  </a:lnTo>
                  <a:lnTo>
                    <a:pt x="335" y="831"/>
                  </a:lnTo>
                  <a:lnTo>
                    <a:pt x="337" y="831"/>
                  </a:lnTo>
                  <a:lnTo>
                    <a:pt x="339" y="831"/>
                  </a:lnTo>
                  <a:lnTo>
                    <a:pt x="341" y="831"/>
                  </a:lnTo>
                  <a:lnTo>
                    <a:pt x="343" y="833"/>
                  </a:lnTo>
                  <a:lnTo>
                    <a:pt x="341" y="833"/>
                  </a:lnTo>
                  <a:lnTo>
                    <a:pt x="339" y="833"/>
                  </a:lnTo>
                  <a:lnTo>
                    <a:pt x="337" y="833"/>
                  </a:lnTo>
                  <a:lnTo>
                    <a:pt x="335" y="835"/>
                  </a:lnTo>
                  <a:lnTo>
                    <a:pt x="335" y="835"/>
                  </a:lnTo>
                  <a:lnTo>
                    <a:pt x="337" y="837"/>
                  </a:lnTo>
                  <a:lnTo>
                    <a:pt x="337" y="837"/>
                  </a:lnTo>
                  <a:lnTo>
                    <a:pt x="337" y="839"/>
                  </a:lnTo>
                  <a:lnTo>
                    <a:pt x="339" y="839"/>
                  </a:lnTo>
                  <a:lnTo>
                    <a:pt x="339" y="839"/>
                  </a:lnTo>
                  <a:lnTo>
                    <a:pt x="339" y="841"/>
                  </a:lnTo>
                  <a:lnTo>
                    <a:pt x="337" y="845"/>
                  </a:lnTo>
                  <a:lnTo>
                    <a:pt x="337" y="846"/>
                  </a:lnTo>
                  <a:lnTo>
                    <a:pt x="339" y="848"/>
                  </a:lnTo>
                  <a:lnTo>
                    <a:pt x="339" y="846"/>
                  </a:lnTo>
                  <a:lnTo>
                    <a:pt x="339" y="846"/>
                  </a:lnTo>
                  <a:lnTo>
                    <a:pt x="341" y="848"/>
                  </a:lnTo>
                  <a:lnTo>
                    <a:pt x="339" y="850"/>
                  </a:lnTo>
                  <a:lnTo>
                    <a:pt x="339" y="850"/>
                  </a:lnTo>
                  <a:lnTo>
                    <a:pt x="339" y="852"/>
                  </a:lnTo>
                  <a:lnTo>
                    <a:pt x="339" y="852"/>
                  </a:lnTo>
                  <a:lnTo>
                    <a:pt x="341" y="852"/>
                  </a:lnTo>
                  <a:lnTo>
                    <a:pt x="341" y="852"/>
                  </a:lnTo>
                  <a:lnTo>
                    <a:pt x="341" y="850"/>
                  </a:lnTo>
                  <a:lnTo>
                    <a:pt x="341" y="850"/>
                  </a:lnTo>
                  <a:lnTo>
                    <a:pt x="341" y="850"/>
                  </a:lnTo>
                  <a:lnTo>
                    <a:pt x="341" y="852"/>
                  </a:lnTo>
                  <a:lnTo>
                    <a:pt x="341" y="852"/>
                  </a:lnTo>
                  <a:lnTo>
                    <a:pt x="341" y="852"/>
                  </a:lnTo>
                  <a:lnTo>
                    <a:pt x="341" y="854"/>
                  </a:lnTo>
                  <a:lnTo>
                    <a:pt x="343" y="854"/>
                  </a:lnTo>
                  <a:lnTo>
                    <a:pt x="343" y="856"/>
                  </a:lnTo>
                  <a:lnTo>
                    <a:pt x="343" y="858"/>
                  </a:lnTo>
                  <a:lnTo>
                    <a:pt x="343" y="858"/>
                  </a:lnTo>
                  <a:lnTo>
                    <a:pt x="343" y="858"/>
                  </a:lnTo>
                  <a:lnTo>
                    <a:pt x="343" y="858"/>
                  </a:lnTo>
                  <a:lnTo>
                    <a:pt x="345" y="862"/>
                  </a:lnTo>
                  <a:lnTo>
                    <a:pt x="346" y="864"/>
                  </a:lnTo>
                  <a:lnTo>
                    <a:pt x="348" y="864"/>
                  </a:lnTo>
                  <a:lnTo>
                    <a:pt x="348" y="865"/>
                  </a:lnTo>
                  <a:lnTo>
                    <a:pt x="348" y="867"/>
                  </a:lnTo>
                  <a:lnTo>
                    <a:pt x="350" y="877"/>
                  </a:lnTo>
                  <a:lnTo>
                    <a:pt x="352" y="875"/>
                  </a:lnTo>
                  <a:lnTo>
                    <a:pt x="352" y="875"/>
                  </a:lnTo>
                  <a:lnTo>
                    <a:pt x="354" y="875"/>
                  </a:lnTo>
                  <a:lnTo>
                    <a:pt x="356" y="875"/>
                  </a:lnTo>
                  <a:lnTo>
                    <a:pt x="356" y="875"/>
                  </a:lnTo>
                  <a:lnTo>
                    <a:pt x="358" y="875"/>
                  </a:lnTo>
                  <a:lnTo>
                    <a:pt x="358" y="875"/>
                  </a:lnTo>
                  <a:lnTo>
                    <a:pt x="358" y="875"/>
                  </a:lnTo>
                  <a:lnTo>
                    <a:pt x="358" y="875"/>
                  </a:lnTo>
                  <a:lnTo>
                    <a:pt x="358" y="873"/>
                  </a:lnTo>
                  <a:lnTo>
                    <a:pt x="360" y="873"/>
                  </a:lnTo>
                  <a:lnTo>
                    <a:pt x="360" y="873"/>
                  </a:lnTo>
                  <a:lnTo>
                    <a:pt x="362" y="873"/>
                  </a:lnTo>
                  <a:lnTo>
                    <a:pt x="367" y="873"/>
                  </a:lnTo>
                  <a:lnTo>
                    <a:pt x="367" y="873"/>
                  </a:lnTo>
                  <a:lnTo>
                    <a:pt x="369" y="873"/>
                  </a:lnTo>
                  <a:lnTo>
                    <a:pt x="373" y="871"/>
                  </a:lnTo>
                  <a:lnTo>
                    <a:pt x="373" y="871"/>
                  </a:lnTo>
                  <a:lnTo>
                    <a:pt x="375" y="871"/>
                  </a:lnTo>
                  <a:lnTo>
                    <a:pt x="375" y="871"/>
                  </a:lnTo>
                  <a:lnTo>
                    <a:pt x="375" y="871"/>
                  </a:lnTo>
                  <a:lnTo>
                    <a:pt x="373" y="873"/>
                  </a:lnTo>
                  <a:lnTo>
                    <a:pt x="371" y="873"/>
                  </a:lnTo>
                  <a:lnTo>
                    <a:pt x="369" y="875"/>
                  </a:lnTo>
                  <a:lnTo>
                    <a:pt x="367" y="877"/>
                  </a:lnTo>
                  <a:lnTo>
                    <a:pt x="367" y="881"/>
                  </a:lnTo>
                  <a:lnTo>
                    <a:pt x="367" y="882"/>
                  </a:lnTo>
                  <a:lnTo>
                    <a:pt x="367" y="886"/>
                  </a:lnTo>
                  <a:lnTo>
                    <a:pt x="367" y="888"/>
                  </a:lnTo>
                  <a:lnTo>
                    <a:pt x="369" y="890"/>
                  </a:lnTo>
                  <a:lnTo>
                    <a:pt x="369" y="890"/>
                  </a:lnTo>
                  <a:lnTo>
                    <a:pt x="369" y="892"/>
                  </a:lnTo>
                  <a:lnTo>
                    <a:pt x="369" y="892"/>
                  </a:lnTo>
                  <a:lnTo>
                    <a:pt x="369" y="894"/>
                  </a:lnTo>
                  <a:lnTo>
                    <a:pt x="367" y="901"/>
                  </a:lnTo>
                  <a:lnTo>
                    <a:pt x="367" y="903"/>
                  </a:lnTo>
                  <a:lnTo>
                    <a:pt x="365" y="903"/>
                  </a:lnTo>
                  <a:lnTo>
                    <a:pt x="365" y="905"/>
                  </a:lnTo>
                  <a:lnTo>
                    <a:pt x="363" y="905"/>
                  </a:lnTo>
                  <a:lnTo>
                    <a:pt x="363" y="905"/>
                  </a:lnTo>
                  <a:lnTo>
                    <a:pt x="363" y="905"/>
                  </a:lnTo>
                  <a:lnTo>
                    <a:pt x="363" y="907"/>
                  </a:lnTo>
                  <a:lnTo>
                    <a:pt x="363" y="909"/>
                  </a:lnTo>
                  <a:lnTo>
                    <a:pt x="363" y="909"/>
                  </a:lnTo>
                  <a:lnTo>
                    <a:pt x="365" y="911"/>
                  </a:lnTo>
                  <a:lnTo>
                    <a:pt x="365" y="911"/>
                  </a:lnTo>
                  <a:lnTo>
                    <a:pt x="367" y="915"/>
                  </a:lnTo>
                  <a:lnTo>
                    <a:pt x="371" y="917"/>
                  </a:lnTo>
                  <a:lnTo>
                    <a:pt x="373" y="918"/>
                  </a:lnTo>
                  <a:lnTo>
                    <a:pt x="373" y="920"/>
                  </a:lnTo>
                  <a:lnTo>
                    <a:pt x="373" y="920"/>
                  </a:lnTo>
                  <a:lnTo>
                    <a:pt x="375" y="922"/>
                  </a:lnTo>
                  <a:lnTo>
                    <a:pt x="375" y="926"/>
                  </a:lnTo>
                  <a:lnTo>
                    <a:pt x="375" y="926"/>
                  </a:lnTo>
                  <a:lnTo>
                    <a:pt x="373" y="928"/>
                  </a:lnTo>
                  <a:lnTo>
                    <a:pt x="373" y="928"/>
                  </a:lnTo>
                  <a:lnTo>
                    <a:pt x="373" y="928"/>
                  </a:lnTo>
                  <a:lnTo>
                    <a:pt x="375" y="930"/>
                  </a:lnTo>
                  <a:lnTo>
                    <a:pt x="375" y="930"/>
                  </a:lnTo>
                  <a:lnTo>
                    <a:pt x="375" y="930"/>
                  </a:lnTo>
                  <a:lnTo>
                    <a:pt x="375" y="932"/>
                  </a:lnTo>
                  <a:lnTo>
                    <a:pt x="375" y="932"/>
                  </a:lnTo>
                  <a:lnTo>
                    <a:pt x="375" y="932"/>
                  </a:lnTo>
                  <a:lnTo>
                    <a:pt x="375" y="934"/>
                  </a:lnTo>
                  <a:lnTo>
                    <a:pt x="375" y="934"/>
                  </a:lnTo>
                  <a:lnTo>
                    <a:pt x="375" y="935"/>
                  </a:lnTo>
                  <a:lnTo>
                    <a:pt x="375" y="935"/>
                  </a:lnTo>
                  <a:lnTo>
                    <a:pt x="375" y="935"/>
                  </a:lnTo>
                  <a:lnTo>
                    <a:pt x="375" y="937"/>
                  </a:lnTo>
                  <a:lnTo>
                    <a:pt x="375" y="937"/>
                  </a:lnTo>
                  <a:lnTo>
                    <a:pt x="375" y="937"/>
                  </a:lnTo>
                  <a:lnTo>
                    <a:pt x="375" y="937"/>
                  </a:lnTo>
                  <a:lnTo>
                    <a:pt x="377" y="943"/>
                  </a:lnTo>
                  <a:lnTo>
                    <a:pt x="377" y="943"/>
                  </a:lnTo>
                  <a:lnTo>
                    <a:pt x="377" y="945"/>
                  </a:lnTo>
                  <a:lnTo>
                    <a:pt x="377" y="947"/>
                  </a:lnTo>
                  <a:lnTo>
                    <a:pt x="379" y="951"/>
                  </a:lnTo>
                  <a:lnTo>
                    <a:pt x="379" y="952"/>
                  </a:lnTo>
                  <a:lnTo>
                    <a:pt x="377" y="952"/>
                  </a:lnTo>
                  <a:lnTo>
                    <a:pt x="377" y="952"/>
                  </a:lnTo>
                  <a:lnTo>
                    <a:pt x="377" y="952"/>
                  </a:lnTo>
                  <a:lnTo>
                    <a:pt x="377" y="954"/>
                  </a:lnTo>
                  <a:lnTo>
                    <a:pt x="375" y="954"/>
                  </a:lnTo>
                  <a:lnTo>
                    <a:pt x="375" y="956"/>
                  </a:lnTo>
                  <a:lnTo>
                    <a:pt x="375" y="956"/>
                  </a:lnTo>
                  <a:lnTo>
                    <a:pt x="375" y="956"/>
                  </a:lnTo>
                  <a:lnTo>
                    <a:pt x="375" y="958"/>
                  </a:lnTo>
                  <a:lnTo>
                    <a:pt x="375" y="958"/>
                  </a:lnTo>
                  <a:lnTo>
                    <a:pt x="375" y="960"/>
                  </a:lnTo>
                  <a:lnTo>
                    <a:pt x="375" y="962"/>
                  </a:lnTo>
                  <a:lnTo>
                    <a:pt x="375" y="962"/>
                  </a:lnTo>
                  <a:lnTo>
                    <a:pt x="377" y="964"/>
                  </a:lnTo>
                  <a:lnTo>
                    <a:pt x="379" y="966"/>
                  </a:lnTo>
                  <a:lnTo>
                    <a:pt x="379" y="966"/>
                  </a:lnTo>
                  <a:lnTo>
                    <a:pt x="380" y="966"/>
                  </a:lnTo>
                  <a:lnTo>
                    <a:pt x="380" y="968"/>
                  </a:lnTo>
                  <a:lnTo>
                    <a:pt x="380" y="968"/>
                  </a:lnTo>
                  <a:lnTo>
                    <a:pt x="380" y="973"/>
                  </a:lnTo>
                  <a:lnTo>
                    <a:pt x="380" y="975"/>
                  </a:lnTo>
                  <a:lnTo>
                    <a:pt x="379" y="977"/>
                  </a:lnTo>
                  <a:lnTo>
                    <a:pt x="379" y="977"/>
                  </a:lnTo>
                  <a:lnTo>
                    <a:pt x="379" y="977"/>
                  </a:lnTo>
                  <a:lnTo>
                    <a:pt x="380" y="979"/>
                  </a:lnTo>
                  <a:lnTo>
                    <a:pt x="379" y="977"/>
                  </a:lnTo>
                  <a:lnTo>
                    <a:pt x="379" y="979"/>
                  </a:lnTo>
                  <a:lnTo>
                    <a:pt x="379" y="979"/>
                  </a:lnTo>
                  <a:lnTo>
                    <a:pt x="377" y="979"/>
                  </a:lnTo>
                  <a:lnTo>
                    <a:pt x="379" y="979"/>
                  </a:lnTo>
                  <a:lnTo>
                    <a:pt x="379" y="981"/>
                  </a:lnTo>
                  <a:lnTo>
                    <a:pt x="380" y="981"/>
                  </a:lnTo>
                  <a:lnTo>
                    <a:pt x="380" y="983"/>
                  </a:lnTo>
                  <a:lnTo>
                    <a:pt x="380" y="983"/>
                  </a:lnTo>
                  <a:lnTo>
                    <a:pt x="379" y="985"/>
                  </a:lnTo>
                  <a:lnTo>
                    <a:pt x="379" y="985"/>
                  </a:lnTo>
                  <a:lnTo>
                    <a:pt x="379" y="987"/>
                  </a:lnTo>
                  <a:lnTo>
                    <a:pt x="379" y="988"/>
                  </a:lnTo>
                  <a:lnTo>
                    <a:pt x="379" y="988"/>
                  </a:lnTo>
                  <a:lnTo>
                    <a:pt x="380" y="990"/>
                  </a:lnTo>
                  <a:lnTo>
                    <a:pt x="382" y="998"/>
                  </a:lnTo>
                  <a:lnTo>
                    <a:pt x="382" y="1000"/>
                  </a:lnTo>
                  <a:lnTo>
                    <a:pt x="382" y="1000"/>
                  </a:lnTo>
                  <a:lnTo>
                    <a:pt x="382" y="1000"/>
                  </a:lnTo>
                  <a:lnTo>
                    <a:pt x="384" y="1000"/>
                  </a:lnTo>
                  <a:lnTo>
                    <a:pt x="384" y="1000"/>
                  </a:lnTo>
                  <a:lnTo>
                    <a:pt x="384" y="1000"/>
                  </a:lnTo>
                  <a:lnTo>
                    <a:pt x="384" y="1000"/>
                  </a:lnTo>
                  <a:lnTo>
                    <a:pt x="386" y="1000"/>
                  </a:lnTo>
                  <a:lnTo>
                    <a:pt x="386" y="998"/>
                  </a:lnTo>
                  <a:lnTo>
                    <a:pt x="386" y="996"/>
                  </a:lnTo>
                  <a:lnTo>
                    <a:pt x="386" y="994"/>
                  </a:lnTo>
                  <a:lnTo>
                    <a:pt x="386" y="994"/>
                  </a:lnTo>
                  <a:lnTo>
                    <a:pt x="386" y="996"/>
                  </a:lnTo>
                  <a:lnTo>
                    <a:pt x="386" y="996"/>
                  </a:lnTo>
                  <a:lnTo>
                    <a:pt x="388" y="998"/>
                  </a:lnTo>
                  <a:lnTo>
                    <a:pt x="388" y="996"/>
                  </a:lnTo>
                  <a:lnTo>
                    <a:pt x="388" y="996"/>
                  </a:lnTo>
                  <a:lnTo>
                    <a:pt x="388" y="996"/>
                  </a:lnTo>
                  <a:lnTo>
                    <a:pt x="388" y="996"/>
                  </a:lnTo>
                  <a:lnTo>
                    <a:pt x="388" y="996"/>
                  </a:lnTo>
                  <a:lnTo>
                    <a:pt x="388" y="994"/>
                  </a:lnTo>
                  <a:lnTo>
                    <a:pt x="390" y="994"/>
                  </a:lnTo>
                  <a:lnTo>
                    <a:pt x="390" y="994"/>
                  </a:lnTo>
                  <a:lnTo>
                    <a:pt x="390" y="994"/>
                  </a:lnTo>
                  <a:lnTo>
                    <a:pt x="390" y="996"/>
                  </a:lnTo>
                  <a:lnTo>
                    <a:pt x="390" y="996"/>
                  </a:lnTo>
                  <a:lnTo>
                    <a:pt x="390" y="996"/>
                  </a:lnTo>
                  <a:lnTo>
                    <a:pt x="390" y="998"/>
                  </a:lnTo>
                  <a:lnTo>
                    <a:pt x="390" y="998"/>
                  </a:lnTo>
                  <a:lnTo>
                    <a:pt x="392" y="1000"/>
                  </a:lnTo>
                  <a:lnTo>
                    <a:pt x="392" y="1000"/>
                  </a:lnTo>
                  <a:lnTo>
                    <a:pt x="392" y="1000"/>
                  </a:lnTo>
                  <a:lnTo>
                    <a:pt x="392" y="1002"/>
                  </a:lnTo>
                  <a:lnTo>
                    <a:pt x="394" y="1006"/>
                  </a:lnTo>
                  <a:lnTo>
                    <a:pt x="392" y="1004"/>
                  </a:lnTo>
                  <a:lnTo>
                    <a:pt x="390" y="1002"/>
                  </a:lnTo>
                  <a:lnTo>
                    <a:pt x="388" y="1000"/>
                  </a:lnTo>
                  <a:lnTo>
                    <a:pt x="386" y="1000"/>
                  </a:lnTo>
                  <a:lnTo>
                    <a:pt x="384" y="1002"/>
                  </a:lnTo>
                  <a:lnTo>
                    <a:pt x="384" y="1004"/>
                  </a:lnTo>
                  <a:lnTo>
                    <a:pt x="386" y="1006"/>
                  </a:lnTo>
                  <a:lnTo>
                    <a:pt x="388" y="1007"/>
                  </a:lnTo>
                  <a:lnTo>
                    <a:pt x="386" y="1009"/>
                  </a:lnTo>
                  <a:lnTo>
                    <a:pt x="388" y="1011"/>
                  </a:lnTo>
                  <a:lnTo>
                    <a:pt x="390" y="1015"/>
                  </a:lnTo>
                  <a:lnTo>
                    <a:pt x="390" y="1019"/>
                  </a:lnTo>
                  <a:lnTo>
                    <a:pt x="390" y="1019"/>
                  </a:lnTo>
                  <a:lnTo>
                    <a:pt x="392" y="1019"/>
                  </a:lnTo>
                  <a:lnTo>
                    <a:pt x="392" y="1019"/>
                  </a:lnTo>
                  <a:lnTo>
                    <a:pt x="392" y="1017"/>
                  </a:lnTo>
                  <a:lnTo>
                    <a:pt x="392" y="1017"/>
                  </a:lnTo>
                  <a:lnTo>
                    <a:pt x="392" y="1019"/>
                  </a:lnTo>
                  <a:lnTo>
                    <a:pt x="392" y="1021"/>
                  </a:lnTo>
                  <a:lnTo>
                    <a:pt x="392" y="1023"/>
                  </a:lnTo>
                  <a:lnTo>
                    <a:pt x="392" y="1023"/>
                  </a:lnTo>
                  <a:lnTo>
                    <a:pt x="392" y="1024"/>
                  </a:lnTo>
                  <a:lnTo>
                    <a:pt x="392" y="1026"/>
                  </a:lnTo>
                  <a:lnTo>
                    <a:pt x="394" y="1028"/>
                  </a:lnTo>
                  <a:lnTo>
                    <a:pt x="396" y="1032"/>
                  </a:lnTo>
                  <a:lnTo>
                    <a:pt x="399" y="1038"/>
                  </a:lnTo>
                  <a:lnTo>
                    <a:pt x="399" y="1036"/>
                  </a:lnTo>
                  <a:lnTo>
                    <a:pt x="399" y="1036"/>
                  </a:lnTo>
                  <a:lnTo>
                    <a:pt x="399" y="1038"/>
                  </a:lnTo>
                  <a:lnTo>
                    <a:pt x="399" y="1038"/>
                  </a:lnTo>
                  <a:lnTo>
                    <a:pt x="399" y="1038"/>
                  </a:lnTo>
                  <a:lnTo>
                    <a:pt x="399" y="1040"/>
                  </a:lnTo>
                  <a:lnTo>
                    <a:pt x="399" y="1041"/>
                  </a:lnTo>
                  <a:lnTo>
                    <a:pt x="399" y="1041"/>
                  </a:lnTo>
                  <a:lnTo>
                    <a:pt x="399" y="1043"/>
                  </a:lnTo>
                  <a:lnTo>
                    <a:pt x="399" y="1043"/>
                  </a:lnTo>
                  <a:lnTo>
                    <a:pt x="399" y="1045"/>
                  </a:lnTo>
                  <a:lnTo>
                    <a:pt x="398" y="1047"/>
                  </a:lnTo>
                  <a:lnTo>
                    <a:pt x="398" y="1049"/>
                  </a:lnTo>
                  <a:lnTo>
                    <a:pt x="398" y="1051"/>
                  </a:lnTo>
                  <a:lnTo>
                    <a:pt x="398" y="1053"/>
                  </a:lnTo>
                  <a:lnTo>
                    <a:pt x="398" y="1055"/>
                  </a:lnTo>
                  <a:lnTo>
                    <a:pt x="398" y="1055"/>
                  </a:lnTo>
                  <a:lnTo>
                    <a:pt x="399" y="1055"/>
                  </a:lnTo>
                  <a:lnTo>
                    <a:pt x="399" y="1057"/>
                  </a:lnTo>
                  <a:lnTo>
                    <a:pt x="399" y="1057"/>
                  </a:lnTo>
                  <a:lnTo>
                    <a:pt x="399" y="1057"/>
                  </a:lnTo>
                  <a:lnTo>
                    <a:pt x="399" y="1057"/>
                  </a:lnTo>
                  <a:lnTo>
                    <a:pt x="399" y="1059"/>
                  </a:lnTo>
                  <a:lnTo>
                    <a:pt x="399" y="1060"/>
                  </a:lnTo>
                  <a:lnTo>
                    <a:pt x="399" y="1064"/>
                  </a:lnTo>
                  <a:lnTo>
                    <a:pt x="399" y="1064"/>
                  </a:lnTo>
                  <a:lnTo>
                    <a:pt x="398" y="1066"/>
                  </a:lnTo>
                  <a:lnTo>
                    <a:pt x="399" y="1068"/>
                  </a:lnTo>
                  <a:lnTo>
                    <a:pt x="401" y="1068"/>
                  </a:lnTo>
                  <a:lnTo>
                    <a:pt x="399" y="1068"/>
                  </a:lnTo>
                  <a:lnTo>
                    <a:pt x="399" y="1070"/>
                  </a:lnTo>
                  <a:lnTo>
                    <a:pt x="399" y="1070"/>
                  </a:lnTo>
                  <a:lnTo>
                    <a:pt x="401" y="1070"/>
                  </a:lnTo>
                  <a:lnTo>
                    <a:pt x="401" y="1070"/>
                  </a:lnTo>
                  <a:lnTo>
                    <a:pt x="403" y="1070"/>
                  </a:lnTo>
                  <a:lnTo>
                    <a:pt x="403" y="1072"/>
                  </a:lnTo>
                  <a:lnTo>
                    <a:pt x="403" y="1072"/>
                  </a:lnTo>
                  <a:lnTo>
                    <a:pt x="403" y="1072"/>
                  </a:lnTo>
                  <a:lnTo>
                    <a:pt x="403" y="1072"/>
                  </a:lnTo>
                  <a:lnTo>
                    <a:pt x="403" y="1074"/>
                  </a:lnTo>
                  <a:lnTo>
                    <a:pt x="403" y="1074"/>
                  </a:lnTo>
                  <a:lnTo>
                    <a:pt x="403" y="1076"/>
                  </a:lnTo>
                  <a:lnTo>
                    <a:pt x="401" y="1076"/>
                  </a:lnTo>
                  <a:lnTo>
                    <a:pt x="401" y="1076"/>
                  </a:lnTo>
                  <a:lnTo>
                    <a:pt x="403" y="1076"/>
                  </a:lnTo>
                  <a:lnTo>
                    <a:pt x="403" y="1077"/>
                  </a:lnTo>
                  <a:lnTo>
                    <a:pt x="403" y="1077"/>
                  </a:lnTo>
                  <a:lnTo>
                    <a:pt x="401" y="1077"/>
                  </a:lnTo>
                  <a:lnTo>
                    <a:pt x="401" y="1077"/>
                  </a:lnTo>
                  <a:lnTo>
                    <a:pt x="401" y="1079"/>
                  </a:lnTo>
                  <a:lnTo>
                    <a:pt x="401" y="1079"/>
                  </a:lnTo>
                  <a:lnTo>
                    <a:pt x="401" y="1079"/>
                  </a:lnTo>
                  <a:lnTo>
                    <a:pt x="401" y="1081"/>
                  </a:lnTo>
                  <a:lnTo>
                    <a:pt x="403" y="1081"/>
                  </a:lnTo>
                  <a:lnTo>
                    <a:pt x="403" y="1081"/>
                  </a:lnTo>
                  <a:lnTo>
                    <a:pt x="403" y="1081"/>
                  </a:lnTo>
                  <a:lnTo>
                    <a:pt x="403" y="1079"/>
                  </a:lnTo>
                  <a:lnTo>
                    <a:pt x="403" y="1081"/>
                  </a:lnTo>
                  <a:lnTo>
                    <a:pt x="403" y="1081"/>
                  </a:lnTo>
                  <a:lnTo>
                    <a:pt x="405" y="1081"/>
                  </a:lnTo>
                  <a:lnTo>
                    <a:pt x="405" y="1081"/>
                  </a:lnTo>
                  <a:lnTo>
                    <a:pt x="405" y="1081"/>
                  </a:lnTo>
                  <a:lnTo>
                    <a:pt x="405" y="1079"/>
                  </a:lnTo>
                  <a:lnTo>
                    <a:pt x="403" y="1077"/>
                  </a:lnTo>
                  <a:lnTo>
                    <a:pt x="403" y="1077"/>
                  </a:lnTo>
                  <a:lnTo>
                    <a:pt x="405" y="1077"/>
                  </a:lnTo>
                  <a:lnTo>
                    <a:pt x="405" y="1076"/>
                  </a:lnTo>
                  <a:lnTo>
                    <a:pt x="405" y="1076"/>
                  </a:lnTo>
                  <a:lnTo>
                    <a:pt x="405" y="1076"/>
                  </a:lnTo>
                  <a:lnTo>
                    <a:pt x="405" y="1076"/>
                  </a:lnTo>
                  <a:lnTo>
                    <a:pt x="405" y="1074"/>
                  </a:lnTo>
                  <a:lnTo>
                    <a:pt x="405" y="1072"/>
                  </a:lnTo>
                  <a:lnTo>
                    <a:pt x="405" y="1072"/>
                  </a:lnTo>
                  <a:lnTo>
                    <a:pt x="405" y="1068"/>
                  </a:lnTo>
                  <a:lnTo>
                    <a:pt x="405" y="1062"/>
                  </a:lnTo>
                  <a:lnTo>
                    <a:pt x="405" y="1060"/>
                  </a:lnTo>
                  <a:lnTo>
                    <a:pt x="405" y="1059"/>
                  </a:lnTo>
                  <a:lnTo>
                    <a:pt x="405" y="1057"/>
                  </a:lnTo>
                  <a:lnTo>
                    <a:pt x="405" y="1055"/>
                  </a:lnTo>
                  <a:lnTo>
                    <a:pt x="405" y="1053"/>
                  </a:lnTo>
                  <a:lnTo>
                    <a:pt x="405" y="1053"/>
                  </a:lnTo>
                  <a:lnTo>
                    <a:pt x="405" y="1051"/>
                  </a:lnTo>
                  <a:lnTo>
                    <a:pt x="405" y="1049"/>
                  </a:lnTo>
                  <a:lnTo>
                    <a:pt x="405" y="1049"/>
                  </a:lnTo>
                  <a:lnTo>
                    <a:pt x="405" y="1049"/>
                  </a:lnTo>
                  <a:lnTo>
                    <a:pt x="405" y="1049"/>
                  </a:lnTo>
                  <a:lnTo>
                    <a:pt x="405" y="1047"/>
                  </a:lnTo>
                  <a:lnTo>
                    <a:pt x="405" y="1045"/>
                  </a:lnTo>
                  <a:lnTo>
                    <a:pt x="405" y="1045"/>
                  </a:lnTo>
                  <a:lnTo>
                    <a:pt x="405" y="1045"/>
                  </a:lnTo>
                  <a:lnTo>
                    <a:pt x="405" y="1045"/>
                  </a:lnTo>
                  <a:lnTo>
                    <a:pt x="407" y="1047"/>
                  </a:lnTo>
                  <a:lnTo>
                    <a:pt x="407" y="1049"/>
                  </a:lnTo>
                  <a:lnTo>
                    <a:pt x="409" y="1049"/>
                  </a:lnTo>
                  <a:lnTo>
                    <a:pt x="409" y="1049"/>
                  </a:lnTo>
                  <a:lnTo>
                    <a:pt x="407" y="1051"/>
                  </a:lnTo>
                  <a:lnTo>
                    <a:pt x="407" y="1051"/>
                  </a:lnTo>
                  <a:lnTo>
                    <a:pt x="409" y="1051"/>
                  </a:lnTo>
                  <a:lnTo>
                    <a:pt x="409" y="1053"/>
                  </a:lnTo>
                  <a:lnTo>
                    <a:pt x="409" y="1055"/>
                  </a:lnTo>
                  <a:lnTo>
                    <a:pt x="409" y="1059"/>
                  </a:lnTo>
                  <a:lnTo>
                    <a:pt x="409" y="1060"/>
                  </a:lnTo>
                  <a:lnTo>
                    <a:pt x="409" y="1060"/>
                  </a:lnTo>
                  <a:lnTo>
                    <a:pt x="409" y="1062"/>
                  </a:lnTo>
                  <a:lnTo>
                    <a:pt x="409" y="1062"/>
                  </a:lnTo>
                  <a:lnTo>
                    <a:pt x="409" y="1064"/>
                  </a:lnTo>
                  <a:lnTo>
                    <a:pt x="409" y="1064"/>
                  </a:lnTo>
                  <a:lnTo>
                    <a:pt x="409" y="1066"/>
                  </a:lnTo>
                  <a:lnTo>
                    <a:pt x="409" y="1070"/>
                  </a:lnTo>
                  <a:lnTo>
                    <a:pt x="411" y="1070"/>
                  </a:lnTo>
                  <a:lnTo>
                    <a:pt x="411" y="1070"/>
                  </a:lnTo>
                  <a:lnTo>
                    <a:pt x="413" y="1070"/>
                  </a:lnTo>
                  <a:lnTo>
                    <a:pt x="413" y="1072"/>
                  </a:lnTo>
                  <a:lnTo>
                    <a:pt x="413" y="1070"/>
                  </a:lnTo>
                  <a:lnTo>
                    <a:pt x="413" y="1072"/>
                  </a:lnTo>
                  <a:lnTo>
                    <a:pt x="415" y="1076"/>
                  </a:lnTo>
                  <a:lnTo>
                    <a:pt x="415" y="1077"/>
                  </a:lnTo>
                  <a:lnTo>
                    <a:pt x="416" y="1077"/>
                  </a:lnTo>
                  <a:lnTo>
                    <a:pt x="416" y="1079"/>
                  </a:lnTo>
                  <a:lnTo>
                    <a:pt x="416" y="1079"/>
                  </a:lnTo>
                  <a:lnTo>
                    <a:pt x="418" y="1079"/>
                  </a:lnTo>
                  <a:lnTo>
                    <a:pt x="418" y="1081"/>
                  </a:lnTo>
                  <a:lnTo>
                    <a:pt x="418" y="1081"/>
                  </a:lnTo>
                  <a:lnTo>
                    <a:pt x="420" y="1083"/>
                  </a:lnTo>
                  <a:lnTo>
                    <a:pt x="422" y="1085"/>
                  </a:lnTo>
                  <a:lnTo>
                    <a:pt x="422" y="1085"/>
                  </a:lnTo>
                  <a:lnTo>
                    <a:pt x="422" y="1085"/>
                  </a:lnTo>
                  <a:lnTo>
                    <a:pt x="420" y="1087"/>
                  </a:lnTo>
                  <a:lnTo>
                    <a:pt x="420" y="1087"/>
                  </a:lnTo>
                  <a:lnTo>
                    <a:pt x="420" y="1087"/>
                  </a:lnTo>
                  <a:lnTo>
                    <a:pt x="422" y="1089"/>
                  </a:lnTo>
                  <a:lnTo>
                    <a:pt x="422" y="1089"/>
                  </a:lnTo>
                  <a:lnTo>
                    <a:pt x="422" y="1089"/>
                  </a:lnTo>
                  <a:lnTo>
                    <a:pt x="422" y="1089"/>
                  </a:lnTo>
                  <a:lnTo>
                    <a:pt x="422" y="1091"/>
                  </a:lnTo>
                  <a:lnTo>
                    <a:pt x="424" y="1091"/>
                  </a:lnTo>
                  <a:lnTo>
                    <a:pt x="424" y="1093"/>
                  </a:lnTo>
                  <a:lnTo>
                    <a:pt x="424" y="1091"/>
                  </a:lnTo>
                  <a:lnTo>
                    <a:pt x="424" y="1091"/>
                  </a:lnTo>
                  <a:lnTo>
                    <a:pt x="424" y="1091"/>
                  </a:lnTo>
                  <a:lnTo>
                    <a:pt x="424" y="1091"/>
                  </a:lnTo>
                  <a:lnTo>
                    <a:pt x="424" y="1093"/>
                  </a:lnTo>
                  <a:lnTo>
                    <a:pt x="424" y="1093"/>
                  </a:lnTo>
                  <a:lnTo>
                    <a:pt x="424" y="1093"/>
                  </a:lnTo>
                  <a:lnTo>
                    <a:pt x="424" y="1094"/>
                  </a:lnTo>
                  <a:lnTo>
                    <a:pt x="424" y="1096"/>
                  </a:lnTo>
                  <a:lnTo>
                    <a:pt x="424" y="1096"/>
                  </a:lnTo>
                  <a:lnTo>
                    <a:pt x="424" y="1098"/>
                  </a:lnTo>
                  <a:lnTo>
                    <a:pt x="424" y="1098"/>
                  </a:lnTo>
                  <a:lnTo>
                    <a:pt x="424" y="1098"/>
                  </a:lnTo>
                  <a:lnTo>
                    <a:pt x="426" y="1098"/>
                  </a:lnTo>
                  <a:lnTo>
                    <a:pt x="426" y="1098"/>
                  </a:lnTo>
                  <a:lnTo>
                    <a:pt x="426" y="1102"/>
                  </a:lnTo>
                  <a:lnTo>
                    <a:pt x="430" y="1104"/>
                  </a:lnTo>
                  <a:lnTo>
                    <a:pt x="432" y="1104"/>
                  </a:lnTo>
                  <a:lnTo>
                    <a:pt x="432" y="1106"/>
                  </a:lnTo>
                  <a:lnTo>
                    <a:pt x="432" y="1110"/>
                  </a:lnTo>
                  <a:lnTo>
                    <a:pt x="432" y="1113"/>
                  </a:lnTo>
                  <a:lnTo>
                    <a:pt x="432" y="1113"/>
                  </a:lnTo>
                  <a:lnTo>
                    <a:pt x="432" y="1113"/>
                  </a:lnTo>
                  <a:lnTo>
                    <a:pt x="432" y="1117"/>
                  </a:lnTo>
                  <a:lnTo>
                    <a:pt x="432" y="1117"/>
                  </a:lnTo>
                  <a:lnTo>
                    <a:pt x="433" y="1119"/>
                  </a:lnTo>
                  <a:lnTo>
                    <a:pt x="433" y="1121"/>
                  </a:lnTo>
                  <a:lnTo>
                    <a:pt x="433" y="1121"/>
                  </a:lnTo>
                  <a:lnTo>
                    <a:pt x="433" y="1121"/>
                  </a:lnTo>
                  <a:lnTo>
                    <a:pt x="433" y="1123"/>
                  </a:lnTo>
                  <a:lnTo>
                    <a:pt x="432" y="1125"/>
                  </a:lnTo>
                  <a:lnTo>
                    <a:pt x="433" y="1125"/>
                  </a:lnTo>
                  <a:lnTo>
                    <a:pt x="435" y="1127"/>
                  </a:lnTo>
                  <a:lnTo>
                    <a:pt x="435" y="1127"/>
                  </a:lnTo>
                  <a:lnTo>
                    <a:pt x="437" y="1132"/>
                  </a:lnTo>
                  <a:lnTo>
                    <a:pt x="435" y="1132"/>
                  </a:lnTo>
                  <a:lnTo>
                    <a:pt x="435" y="1134"/>
                  </a:lnTo>
                  <a:lnTo>
                    <a:pt x="435" y="1134"/>
                  </a:lnTo>
                  <a:lnTo>
                    <a:pt x="435" y="1134"/>
                  </a:lnTo>
                  <a:lnTo>
                    <a:pt x="433" y="1134"/>
                  </a:lnTo>
                  <a:lnTo>
                    <a:pt x="433" y="1134"/>
                  </a:lnTo>
                  <a:lnTo>
                    <a:pt x="433" y="1134"/>
                  </a:lnTo>
                  <a:lnTo>
                    <a:pt x="435" y="1134"/>
                  </a:lnTo>
                  <a:lnTo>
                    <a:pt x="437" y="1134"/>
                  </a:lnTo>
                  <a:lnTo>
                    <a:pt x="439" y="1134"/>
                  </a:lnTo>
                  <a:lnTo>
                    <a:pt x="437" y="1136"/>
                  </a:lnTo>
                  <a:lnTo>
                    <a:pt x="437" y="1136"/>
                  </a:lnTo>
                  <a:lnTo>
                    <a:pt x="437" y="1136"/>
                  </a:lnTo>
                  <a:lnTo>
                    <a:pt x="435" y="1136"/>
                  </a:lnTo>
                  <a:lnTo>
                    <a:pt x="435" y="1136"/>
                  </a:lnTo>
                  <a:lnTo>
                    <a:pt x="435" y="1138"/>
                  </a:lnTo>
                  <a:lnTo>
                    <a:pt x="435" y="1138"/>
                  </a:lnTo>
                  <a:lnTo>
                    <a:pt x="437" y="1138"/>
                  </a:lnTo>
                  <a:lnTo>
                    <a:pt x="439" y="1138"/>
                  </a:lnTo>
                  <a:lnTo>
                    <a:pt x="439" y="1138"/>
                  </a:lnTo>
                  <a:lnTo>
                    <a:pt x="439" y="1138"/>
                  </a:lnTo>
                  <a:lnTo>
                    <a:pt x="439" y="1138"/>
                  </a:lnTo>
                  <a:lnTo>
                    <a:pt x="439" y="1140"/>
                  </a:lnTo>
                  <a:lnTo>
                    <a:pt x="437" y="1140"/>
                  </a:lnTo>
                  <a:lnTo>
                    <a:pt x="437" y="1140"/>
                  </a:lnTo>
                  <a:lnTo>
                    <a:pt x="437" y="1142"/>
                  </a:lnTo>
                  <a:lnTo>
                    <a:pt x="437" y="1144"/>
                  </a:lnTo>
                  <a:lnTo>
                    <a:pt x="437" y="1144"/>
                  </a:lnTo>
                  <a:lnTo>
                    <a:pt x="437" y="1144"/>
                  </a:lnTo>
                  <a:lnTo>
                    <a:pt x="437" y="1144"/>
                  </a:lnTo>
                  <a:lnTo>
                    <a:pt x="437" y="1144"/>
                  </a:lnTo>
                  <a:lnTo>
                    <a:pt x="437" y="1144"/>
                  </a:lnTo>
                  <a:lnTo>
                    <a:pt x="435" y="1146"/>
                  </a:lnTo>
                  <a:lnTo>
                    <a:pt x="435" y="1148"/>
                  </a:lnTo>
                  <a:lnTo>
                    <a:pt x="435" y="1149"/>
                  </a:lnTo>
                  <a:lnTo>
                    <a:pt x="435" y="1149"/>
                  </a:lnTo>
                  <a:lnTo>
                    <a:pt x="435" y="1151"/>
                  </a:lnTo>
                  <a:lnTo>
                    <a:pt x="437" y="1151"/>
                  </a:lnTo>
                  <a:lnTo>
                    <a:pt x="437" y="1151"/>
                  </a:lnTo>
                  <a:lnTo>
                    <a:pt x="437" y="1151"/>
                  </a:lnTo>
                  <a:lnTo>
                    <a:pt x="439" y="1151"/>
                  </a:lnTo>
                  <a:lnTo>
                    <a:pt x="439" y="1151"/>
                  </a:lnTo>
                  <a:lnTo>
                    <a:pt x="439" y="1151"/>
                  </a:lnTo>
                  <a:lnTo>
                    <a:pt x="441" y="1151"/>
                  </a:lnTo>
                  <a:lnTo>
                    <a:pt x="441" y="1153"/>
                  </a:lnTo>
                  <a:lnTo>
                    <a:pt x="439" y="1153"/>
                  </a:lnTo>
                  <a:lnTo>
                    <a:pt x="439" y="1153"/>
                  </a:lnTo>
                  <a:lnTo>
                    <a:pt x="437" y="1153"/>
                  </a:lnTo>
                  <a:lnTo>
                    <a:pt x="435" y="1153"/>
                  </a:lnTo>
                  <a:lnTo>
                    <a:pt x="433" y="1153"/>
                  </a:lnTo>
                  <a:lnTo>
                    <a:pt x="433" y="1155"/>
                  </a:lnTo>
                  <a:lnTo>
                    <a:pt x="433" y="1157"/>
                  </a:lnTo>
                  <a:lnTo>
                    <a:pt x="433" y="1157"/>
                  </a:lnTo>
                  <a:lnTo>
                    <a:pt x="433" y="1159"/>
                  </a:lnTo>
                  <a:lnTo>
                    <a:pt x="435" y="1159"/>
                  </a:lnTo>
                  <a:lnTo>
                    <a:pt x="435" y="1159"/>
                  </a:lnTo>
                  <a:lnTo>
                    <a:pt x="437" y="1161"/>
                  </a:lnTo>
                  <a:lnTo>
                    <a:pt x="439" y="1161"/>
                  </a:lnTo>
                  <a:lnTo>
                    <a:pt x="439" y="1163"/>
                  </a:lnTo>
                  <a:lnTo>
                    <a:pt x="441" y="1163"/>
                  </a:lnTo>
                  <a:lnTo>
                    <a:pt x="439" y="1165"/>
                  </a:lnTo>
                  <a:lnTo>
                    <a:pt x="439" y="1165"/>
                  </a:lnTo>
                  <a:lnTo>
                    <a:pt x="432" y="1166"/>
                  </a:lnTo>
                  <a:lnTo>
                    <a:pt x="432" y="1166"/>
                  </a:lnTo>
                  <a:lnTo>
                    <a:pt x="430" y="1168"/>
                  </a:lnTo>
                  <a:lnTo>
                    <a:pt x="430" y="1168"/>
                  </a:lnTo>
                  <a:lnTo>
                    <a:pt x="430" y="1170"/>
                  </a:lnTo>
                  <a:lnTo>
                    <a:pt x="430" y="1172"/>
                  </a:lnTo>
                  <a:lnTo>
                    <a:pt x="430" y="1172"/>
                  </a:lnTo>
                  <a:lnTo>
                    <a:pt x="432" y="1174"/>
                  </a:lnTo>
                  <a:lnTo>
                    <a:pt x="432" y="1174"/>
                  </a:lnTo>
                  <a:lnTo>
                    <a:pt x="433" y="1174"/>
                  </a:lnTo>
                  <a:lnTo>
                    <a:pt x="435" y="1172"/>
                  </a:lnTo>
                  <a:lnTo>
                    <a:pt x="435" y="1172"/>
                  </a:lnTo>
                  <a:lnTo>
                    <a:pt x="437" y="1170"/>
                  </a:lnTo>
                  <a:lnTo>
                    <a:pt x="439" y="1170"/>
                  </a:lnTo>
                  <a:lnTo>
                    <a:pt x="439" y="1170"/>
                  </a:lnTo>
                  <a:lnTo>
                    <a:pt x="441" y="1172"/>
                  </a:lnTo>
                  <a:lnTo>
                    <a:pt x="441" y="1172"/>
                  </a:lnTo>
                  <a:lnTo>
                    <a:pt x="441" y="1174"/>
                  </a:lnTo>
                  <a:lnTo>
                    <a:pt x="439" y="1174"/>
                  </a:lnTo>
                  <a:lnTo>
                    <a:pt x="437" y="1174"/>
                  </a:lnTo>
                  <a:lnTo>
                    <a:pt x="437" y="1176"/>
                  </a:lnTo>
                  <a:lnTo>
                    <a:pt x="437" y="1176"/>
                  </a:lnTo>
                  <a:lnTo>
                    <a:pt x="437" y="1176"/>
                  </a:lnTo>
                  <a:lnTo>
                    <a:pt x="437" y="1176"/>
                  </a:lnTo>
                  <a:lnTo>
                    <a:pt x="435" y="1176"/>
                  </a:lnTo>
                  <a:lnTo>
                    <a:pt x="435" y="1178"/>
                  </a:lnTo>
                  <a:lnTo>
                    <a:pt x="435" y="1178"/>
                  </a:lnTo>
                  <a:lnTo>
                    <a:pt x="435" y="1178"/>
                  </a:lnTo>
                  <a:lnTo>
                    <a:pt x="435" y="1180"/>
                  </a:lnTo>
                  <a:lnTo>
                    <a:pt x="435" y="1180"/>
                  </a:lnTo>
                  <a:lnTo>
                    <a:pt x="435" y="1182"/>
                  </a:lnTo>
                  <a:lnTo>
                    <a:pt x="435" y="1182"/>
                  </a:lnTo>
                  <a:lnTo>
                    <a:pt x="437" y="1182"/>
                  </a:lnTo>
                  <a:lnTo>
                    <a:pt x="437" y="1183"/>
                  </a:lnTo>
                  <a:lnTo>
                    <a:pt x="441" y="1183"/>
                  </a:lnTo>
                  <a:lnTo>
                    <a:pt x="439" y="1183"/>
                  </a:lnTo>
                  <a:lnTo>
                    <a:pt x="441" y="1185"/>
                  </a:lnTo>
                  <a:lnTo>
                    <a:pt x="441" y="1185"/>
                  </a:lnTo>
                  <a:lnTo>
                    <a:pt x="441" y="1187"/>
                  </a:lnTo>
                  <a:lnTo>
                    <a:pt x="441" y="1187"/>
                  </a:lnTo>
                  <a:lnTo>
                    <a:pt x="441" y="1189"/>
                  </a:lnTo>
                  <a:lnTo>
                    <a:pt x="441" y="1189"/>
                  </a:lnTo>
                  <a:lnTo>
                    <a:pt x="439" y="1189"/>
                  </a:lnTo>
                  <a:lnTo>
                    <a:pt x="439" y="1191"/>
                  </a:lnTo>
                  <a:lnTo>
                    <a:pt x="439" y="1191"/>
                  </a:lnTo>
                  <a:lnTo>
                    <a:pt x="437" y="1193"/>
                  </a:lnTo>
                  <a:lnTo>
                    <a:pt x="435" y="1193"/>
                  </a:lnTo>
                  <a:lnTo>
                    <a:pt x="435" y="1193"/>
                  </a:lnTo>
                  <a:lnTo>
                    <a:pt x="432" y="1193"/>
                  </a:lnTo>
                  <a:lnTo>
                    <a:pt x="430" y="1195"/>
                  </a:lnTo>
                  <a:lnTo>
                    <a:pt x="430" y="1195"/>
                  </a:lnTo>
                  <a:lnTo>
                    <a:pt x="435" y="1195"/>
                  </a:lnTo>
                  <a:lnTo>
                    <a:pt x="437" y="1195"/>
                  </a:lnTo>
                  <a:lnTo>
                    <a:pt x="439" y="1195"/>
                  </a:lnTo>
                  <a:lnTo>
                    <a:pt x="441" y="1195"/>
                  </a:lnTo>
                  <a:lnTo>
                    <a:pt x="439" y="1195"/>
                  </a:lnTo>
                  <a:lnTo>
                    <a:pt x="437" y="1197"/>
                  </a:lnTo>
                  <a:lnTo>
                    <a:pt x="437" y="1199"/>
                  </a:lnTo>
                  <a:lnTo>
                    <a:pt x="437" y="1199"/>
                  </a:lnTo>
                  <a:lnTo>
                    <a:pt x="437" y="1199"/>
                  </a:lnTo>
                  <a:lnTo>
                    <a:pt x="435" y="1199"/>
                  </a:lnTo>
                  <a:lnTo>
                    <a:pt x="435" y="1199"/>
                  </a:lnTo>
                  <a:lnTo>
                    <a:pt x="435" y="1199"/>
                  </a:lnTo>
                  <a:lnTo>
                    <a:pt x="433" y="1199"/>
                  </a:lnTo>
                  <a:lnTo>
                    <a:pt x="433" y="1201"/>
                  </a:lnTo>
                  <a:lnTo>
                    <a:pt x="435" y="1201"/>
                  </a:lnTo>
                  <a:lnTo>
                    <a:pt x="435" y="1201"/>
                  </a:lnTo>
                  <a:lnTo>
                    <a:pt x="435" y="1201"/>
                  </a:lnTo>
                  <a:lnTo>
                    <a:pt x="435" y="1201"/>
                  </a:lnTo>
                  <a:lnTo>
                    <a:pt x="433" y="1202"/>
                  </a:lnTo>
                  <a:lnTo>
                    <a:pt x="433" y="1202"/>
                  </a:lnTo>
                  <a:lnTo>
                    <a:pt x="433" y="1204"/>
                  </a:lnTo>
                  <a:lnTo>
                    <a:pt x="433" y="1204"/>
                  </a:lnTo>
                  <a:lnTo>
                    <a:pt x="433" y="1204"/>
                  </a:lnTo>
                  <a:lnTo>
                    <a:pt x="433" y="1206"/>
                  </a:lnTo>
                  <a:lnTo>
                    <a:pt x="433" y="1206"/>
                  </a:lnTo>
                  <a:lnTo>
                    <a:pt x="435" y="1208"/>
                  </a:lnTo>
                  <a:lnTo>
                    <a:pt x="437" y="1208"/>
                  </a:lnTo>
                  <a:lnTo>
                    <a:pt x="439" y="1208"/>
                  </a:lnTo>
                  <a:lnTo>
                    <a:pt x="439" y="1208"/>
                  </a:lnTo>
                  <a:lnTo>
                    <a:pt x="439" y="1208"/>
                  </a:lnTo>
                  <a:lnTo>
                    <a:pt x="441" y="1206"/>
                  </a:lnTo>
                  <a:lnTo>
                    <a:pt x="441" y="1206"/>
                  </a:lnTo>
                  <a:lnTo>
                    <a:pt x="441" y="1204"/>
                  </a:lnTo>
                  <a:lnTo>
                    <a:pt x="441" y="1204"/>
                  </a:lnTo>
                  <a:lnTo>
                    <a:pt x="441" y="1204"/>
                  </a:lnTo>
                  <a:lnTo>
                    <a:pt x="443" y="1204"/>
                  </a:lnTo>
                  <a:lnTo>
                    <a:pt x="443" y="1204"/>
                  </a:lnTo>
                  <a:lnTo>
                    <a:pt x="443" y="1202"/>
                  </a:lnTo>
                  <a:lnTo>
                    <a:pt x="445" y="1204"/>
                  </a:lnTo>
                  <a:lnTo>
                    <a:pt x="445" y="1204"/>
                  </a:lnTo>
                  <a:lnTo>
                    <a:pt x="447" y="1201"/>
                  </a:lnTo>
                  <a:lnTo>
                    <a:pt x="447" y="1201"/>
                  </a:lnTo>
                  <a:lnTo>
                    <a:pt x="447" y="1199"/>
                  </a:lnTo>
                  <a:lnTo>
                    <a:pt x="447" y="1199"/>
                  </a:lnTo>
                  <a:lnTo>
                    <a:pt x="447" y="1197"/>
                  </a:lnTo>
                  <a:lnTo>
                    <a:pt x="449" y="1199"/>
                  </a:lnTo>
                  <a:lnTo>
                    <a:pt x="447" y="1201"/>
                  </a:lnTo>
                  <a:lnTo>
                    <a:pt x="447" y="1202"/>
                  </a:lnTo>
                  <a:lnTo>
                    <a:pt x="445" y="1204"/>
                  </a:lnTo>
                  <a:lnTo>
                    <a:pt x="447" y="1204"/>
                  </a:lnTo>
                  <a:lnTo>
                    <a:pt x="452" y="1206"/>
                  </a:lnTo>
                  <a:lnTo>
                    <a:pt x="452" y="1208"/>
                  </a:lnTo>
                  <a:lnTo>
                    <a:pt x="452" y="1208"/>
                  </a:lnTo>
                  <a:lnTo>
                    <a:pt x="451" y="1208"/>
                  </a:lnTo>
                  <a:lnTo>
                    <a:pt x="451" y="1206"/>
                  </a:lnTo>
                  <a:lnTo>
                    <a:pt x="449" y="1206"/>
                  </a:lnTo>
                  <a:lnTo>
                    <a:pt x="449" y="1206"/>
                  </a:lnTo>
                  <a:lnTo>
                    <a:pt x="449" y="1208"/>
                  </a:lnTo>
                  <a:lnTo>
                    <a:pt x="449" y="1208"/>
                  </a:lnTo>
                  <a:lnTo>
                    <a:pt x="449" y="1210"/>
                  </a:lnTo>
                  <a:lnTo>
                    <a:pt x="447" y="1210"/>
                  </a:lnTo>
                  <a:lnTo>
                    <a:pt x="447" y="1210"/>
                  </a:lnTo>
                  <a:lnTo>
                    <a:pt x="445" y="1208"/>
                  </a:lnTo>
                  <a:lnTo>
                    <a:pt x="445" y="1208"/>
                  </a:lnTo>
                  <a:lnTo>
                    <a:pt x="445" y="1208"/>
                  </a:lnTo>
                  <a:lnTo>
                    <a:pt x="443" y="1208"/>
                  </a:lnTo>
                  <a:lnTo>
                    <a:pt x="443" y="1210"/>
                  </a:lnTo>
                  <a:lnTo>
                    <a:pt x="443" y="1212"/>
                  </a:lnTo>
                  <a:lnTo>
                    <a:pt x="443" y="1212"/>
                  </a:lnTo>
                  <a:lnTo>
                    <a:pt x="443" y="1216"/>
                  </a:lnTo>
                  <a:lnTo>
                    <a:pt x="443" y="1216"/>
                  </a:lnTo>
                  <a:lnTo>
                    <a:pt x="441" y="1218"/>
                  </a:lnTo>
                  <a:lnTo>
                    <a:pt x="441" y="1218"/>
                  </a:lnTo>
                  <a:lnTo>
                    <a:pt x="441" y="1219"/>
                  </a:lnTo>
                  <a:lnTo>
                    <a:pt x="441" y="1219"/>
                  </a:lnTo>
                  <a:lnTo>
                    <a:pt x="441" y="1219"/>
                  </a:lnTo>
                  <a:lnTo>
                    <a:pt x="443" y="1219"/>
                  </a:lnTo>
                  <a:lnTo>
                    <a:pt x="443" y="1219"/>
                  </a:lnTo>
                  <a:lnTo>
                    <a:pt x="445" y="1221"/>
                  </a:lnTo>
                  <a:lnTo>
                    <a:pt x="445" y="1223"/>
                  </a:lnTo>
                  <a:lnTo>
                    <a:pt x="445" y="1225"/>
                  </a:lnTo>
                  <a:lnTo>
                    <a:pt x="443" y="1225"/>
                  </a:lnTo>
                  <a:lnTo>
                    <a:pt x="441" y="1225"/>
                  </a:lnTo>
                  <a:lnTo>
                    <a:pt x="441" y="1227"/>
                  </a:lnTo>
                  <a:lnTo>
                    <a:pt x="439" y="1229"/>
                  </a:lnTo>
                  <a:lnTo>
                    <a:pt x="439" y="1229"/>
                  </a:lnTo>
                  <a:lnTo>
                    <a:pt x="441" y="1229"/>
                  </a:lnTo>
                  <a:lnTo>
                    <a:pt x="441" y="1231"/>
                  </a:lnTo>
                  <a:lnTo>
                    <a:pt x="441" y="1231"/>
                  </a:lnTo>
                  <a:lnTo>
                    <a:pt x="441" y="1233"/>
                  </a:lnTo>
                  <a:lnTo>
                    <a:pt x="443" y="1237"/>
                  </a:lnTo>
                  <a:lnTo>
                    <a:pt x="443" y="1237"/>
                  </a:lnTo>
                  <a:lnTo>
                    <a:pt x="443" y="1238"/>
                  </a:lnTo>
                  <a:lnTo>
                    <a:pt x="443" y="1238"/>
                  </a:lnTo>
                  <a:lnTo>
                    <a:pt x="443" y="1238"/>
                  </a:lnTo>
                  <a:lnTo>
                    <a:pt x="443" y="1242"/>
                  </a:lnTo>
                  <a:lnTo>
                    <a:pt x="443" y="1244"/>
                  </a:lnTo>
                  <a:lnTo>
                    <a:pt x="441" y="1244"/>
                  </a:lnTo>
                  <a:lnTo>
                    <a:pt x="439" y="1246"/>
                  </a:lnTo>
                  <a:lnTo>
                    <a:pt x="437" y="1246"/>
                  </a:lnTo>
                  <a:lnTo>
                    <a:pt x="437" y="1248"/>
                  </a:lnTo>
                  <a:lnTo>
                    <a:pt x="439" y="1250"/>
                  </a:lnTo>
                  <a:lnTo>
                    <a:pt x="441" y="1248"/>
                  </a:lnTo>
                  <a:lnTo>
                    <a:pt x="441" y="1250"/>
                  </a:lnTo>
                  <a:lnTo>
                    <a:pt x="441" y="1252"/>
                  </a:lnTo>
                  <a:lnTo>
                    <a:pt x="441" y="1252"/>
                  </a:lnTo>
                  <a:lnTo>
                    <a:pt x="441" y="1254"/>
                  </a:lnTo>
                  <a:lnTo>
                    <a:pt x="441" y="1254"/>
                  </a:lnTo>
                  <a:lnTo>
                    <a:pt x="439" y="1254"/>
                  </a:lnTo>
                  <a:lnTo>
                    <a:pt x="439" y="1254"/>
                  </a:lnTo>
                  <a:lnTo>
                    <a:pt x="439" y="1255"/>
                  </a:lnTo>
                  <a:lnTo>
                    <a:pt x="439" y="1255"/>
                  </a:lnTo>
                  <a:lnTo>
                    <a:pt x="441" y="1255"/>
                  </a:lnTo>
                  <a:lnTo>
                    <a:pt x="441" y="1257"/>
                  </a:lnTo>
                  <a:lnTo>
                    <a:pt x="441" y="1257"/>
                  </a:lnTo>
                  <a:lnTo>
                    <a:pt x="441" y="1257"/>
                  </a:lnTo>
                  <a:lnTo>
                    <a:pt x="441" y="1259"/>
                  </a:lnTo>
                  <a:lnTo>
                    <a:pt x="441" y="1261"/>
                  </a:lnTo>
                  <a:lnTo>
                    <a:pt x="441" y="1261"/>
                  </a:lnTo>
                  <a:lnTo>
                    <a:pt x="439" y="1261"/>
                  </a:lnTo>
                  <a:lnTo>
                    <a:pt x="439" y="1261"/>
                  </a:lnTo>
                  <a:lnTo>
                    <a:pt x="437" y="1261"/>
                  </a:lnTo>
                  <a:lnTo>
                    <a:pt x="437" y="1261"/>
                  </a:lnTo>
                  <a:lnTo>
                    <a:pt x="437" y="1261"/>
                  </a:lnTo>
                  <a:lnTo>
                    <a:pt x="437" y="1261"/>
                  </a:lnTo>
                  <a:lnTo>
                    <a:pt x="435" y="1261"/>
                  </a:lnTo>
                  <a:lnTo>
                    <a:pt x="435" y="1261"/>
                  </a:lnTo>
                  <a:lnTo>
                    <a:pt x="435" y="1263"/>
                  </a:lnTo>
                  <a:lnTo>
                    <a:pt x="433" y="1263"/>
                  </a:lnTo>
                  <a:lnTo>
                    <a:pt x="432" y="1263"/>
                  </a:lnTo>
                  <a:lnTo>
                    <a:pt x="432" y="1265"/>
                  </a:lnTo>
                  <a:lnTo>
                    <a:pt x="432" y="1265"/>
                  </a:lnTo>
                  <a:lnTo>
                    <a:pt x="432" y="1265"/>
                  </a:lnTo>
                  <a:lnTo>
                    <a:pt x="433" y="1265"/>
                  </a:lnTo>
                  <a:lnTo>
                    <a:pt x="435" y="1265"/>
                  </a:lnTo>
                  <a:lnTo>
                    <a:pt x="435" y="1265"/>
                  </a:lnTo>
                  <a:lnTo>
                    <a:pt x="435" y="1267"/>
                  </a:lnTo>
                  <a:lnTo>
                    <a:pt x="433" y="1267"/>
                  </a:lnTo>
                  <a:lnTo>
                    <a:pt x="433" y="1267"/>
                  </a:lnTo>
                  <a:lnTo>
                    <a:pt x="433" y="1267"/>
                  </a:lnTo>
                  <a:lnTo>
                    <a:pt x="433" y="1269"/>
                  </a:lnTo>
                  <a:lnTo>
                    <a:pt x="433" y="1269"/>
                  </a:lnTo>
                  <a:lnTo>
                    <a:pt x="432" y="1271"/>
                  </a:lnTo>
                  <a:lnTo>
                    <a:pt x="432" y="1271"/>
                  </a:lnTo>
                  <a:lnTo>
                    <a:pt x="432" y="1272"/>
                  </a:lnTo>
                  <a:lnTo>
                    <a:pt x="430" y="1274"/>
                  </a:lnTo>
                  <a:lnTo>
                    <a:pt x="430" y="1272"/>
                  </a:lnTo>
                  <a:lnTo>
                    <a:pt x="430" y="1272"/>
                  </a:lnTo>
                  <a:lnTo>
                    <a:pt x="428" y="1272"/>
                  </a:lnTo>
                  <a:lnTo>
                    <a:pt x="428" y="1272"/>
                  </a:lnTo>
                  <a:lnTo>
                    <a:pt x="428" y="1274"/>
                  </a:lnTo>
                  <a:lnTo>
                    <a:pt x="430" y="1274"/>
                  </a:lnTo>
                  <a:lnTo>
                    <a:pt x="430" y="1276"/>
                  </a:lnTo>
                  <a:lnTo>
                    <a:pt x="428" y="1276"/>
                  </a:lnTo>
                  <a:lnTo>
                    <a:pt x="428" y="1274"/>
                  </a:lnTo>
                  <a:lnTo>
                    <a:pt x="426" y="1274"/>
                  </a:lnTo>
                  <a:lnTo>
                    <a:pt x="424" y="1274"/>
                  </a:lnTo>
                  <a:lnTo>
                    <a:pt x="424" y="1274"/>
                  </a:lnTo>
                  <a:lnTo>
                    <a:pt x="424" y="1274"/>
                  </a:lnTo>
                  <a:lnTo>
                    <a:pt x="424" y="1278"/>
                  </a:lnTo>
                  <a:lnTo>
                    <a:pt x="424" y="1280"/>
                  </a:lnTo>
                  <a:lnTo>
                    <a:pt x="426" y="1286"/>
                  </a:lnTo>
                  <a:lnTo>
                    <a:pt x="426" y="1290"/>
                  </a:lnTo>
                  <a:lnTo>
                    <a:pt x="426" y="1291"/>
                  </a:lnTo>
                  <a:lnTo>
                    <a:pt x="426" y="1293"/>
                  </a:lnTo>
                  <a:lnTo>
                    <a:pt x="428" y="1295"/>
                  </a:lnTo>
                  <a:lnTo>
                    <a:pt x="428" y="1299"/>
                  </a:lnTo>
                  <a:lnTo>
                    <a:pt x="428" y="1301"/>
                  </a:lnTo>
                  <a:lnTo>
                    <a:pt x="428" y="1303"/>
                  </a:lnTo>
                  <a:lnTo>
                    <a:pt x="428" y="1307"/>
                  </a:lnTo>
                  <a:lnTo>
                    <a:pt x="426" y="1307"/>
                  </a:lnTo>
                  <a:lnTo>
                    <a:pt x="426" y="1310"/>
                  </a:lnTo>
                  <a:lnTo>
                    <a:pt x="426" y="1310"/>
                  </a:lnTo>
                  <a:lnTo>
                    <a:pt x="426" y="1310"/>
                  </a:lnTo>
                  <a:lnTo>
                    <a:pt x="426" y="1312"/>
                  </a:lnTo>
                  <a:lnTo>
                    <a:pt x="428" y="1314"/>
                  </a:lnTo>
                  <a:lnTo>
                    <a:pt x="428" y="1316"/>
                  </a:lnTo>
                  <a:lnTo>
                    <a:pt x="428" y="1320"/>
                  </a:lnTo>
                  <a:lnTo>
                    <a:pt x="428" y="1320"/>
                  </a:lnTo>
                  <a:lnTo>
                    <a:pt x="428" y="1322"/>
                  </a:lnTo>
                  <a:lnTo>
                    <a:pt x="428" y="1322"/>
                  </a:lnTo>
                  <a:lnTo>
                    <a:pt x="428" y="1322"/>
                  </a:lnTo>
                  <a:lnTo>
                    <a:pt x="428" y="1324"/>
                  </a:lnTo>
                  <a:lnTo>
                    <a:pt x="428" y="1324"/>
                  </a:lnTo>
                  <a:lnTo>
                    <a:pt x="430" y="1324"/>
                  </a:lnTo>
                  <a:lnTo>
                    <a:pt x="430" y="1324"/>
                  </a:lnTo>
                  <a:lnTo>
                    <a:pt x="432" y="1322"/>
                  </a:lnTo>
                  <a:lnTo>
                    <a:pt x="435" y="1312"/>
                  </a:lnTo>
                  <a:lnTo>
                    <a:pt x="437" y="1310"/>
                  </a:lnTo>
                  <a:lnTo>
                    <a:pt x="439" y="1310"/>
                  </a:lnTo>
                  <a:lnTo>
                    <a:pt x="439" y="1308"/>
                  </a:lnTo>
                  <a:lnTo>
                    <a:pt x="439" y="1307"/>
                  </a:lnTo>
                  <a:lnTo>
                    <a:pt x="441" y="1303"/>
                  </a:lnTo>
                  <a:lnTo>
                    <a:pt x="441" y="1301"/>
                  </a:lnTo>
                  <a:lnTo>
                    <a:pt x="443" y="1301"/>
                  </a:lnTo>
                  <a:lnTo>
                    <a:pt x="443" y="1301"/>
                  </a:lnTo>
                  <a:lnTo>
                    <a:pt x="443" y="1299"/>
                  </a:lnTo>
                  <a:lnTo>
                    <a:pt x="445" y="1295"/>
                  </a:lnTo>
                  <a:lnTo>
                    <a:pt x="445" y="1291"/>
                  </a:lnTo>
                  <a:lnTo>
                    <a:pt x="447" y="1290"/>
                  </a:lnTo>
                  <a:lnTo>
                    <a:pt x="447" y="1288"/>
                  </a:lnTo>
                  <a:lnTo>
                    <a:pt x="445" y="1284"/>
                  </a:lnTo>
                  <a:lnTo>
                    <a:pt x="445" y="1284"/>
                  </a:lnTo>
                  <a:lnTo>
                    <a:pt x="443" y="1282"/>
                  </a:lnTo>
                  <a:lnTo>
                    <a:pt x="443" y="1282"/>
                  </a:lnTo>
                  <a:lnTo>
                    <a:pt x="443" y="1278"/>
                  </a:lnTo>
                  <a:lnTo>
                    <a:pt x="445" y="1276"/>
                  </a:lnTo>
                  <a:lnTo>
                    <a:pt x="447" y="1272"/>
                  </a:lnTo>
                  <a:lnTo>
                    <a:pt x="449" y="1272"/>
                  </a:lnTo>
                  <a:lnTo>
                    <a:pt x="449" y="1271"/>
                  </a:lnTo>
                  <a:lnTo>
                    <a:pt x="451" y="1271"/>
                  </a:lnTo>
                  <a:lnTo>
                    <a:pt x="451" y="1271"/>
                  </a:lnTo>
                  <a:lnTo>
                    <a:pt x="452" y="1271"/>
                  </a:lnTo>
                  <a:lnTo>
                    <a:pt x="452" y="1269"/>
                  </a:lnTo>
                  <a:lnTo>
                    <a:pt x="452" y="1269"/>
                  </a:lnTo>
                  <a:lnTo>
                    <a:pt x="454" y="1269"/>
                  </a:lnTo>
                  <a:lnTo>
                    <a:pt x="454" y="1269"/>
                  </a:lnTo>
                  <a:lnTo>
                    <a:pt x="454" y="1269"/>
                  </a:lnTo>
                  <a:lnTo>
                    <a:pt x="456" y="1269"/>
                  </a:lnTo>
                  <a:lnTo>
                    <a:pt x="458" y="1267"/>
                  </a:lnTo>
                  <a:lnTo>
                    <a:pt x="458" y="1267"/>
                  </a:lnTo>
                  <a:lnTo>
                    <a:pt x="458" y="1267"/>
                  </a:lnTo>
                  <a:lnTo>
                    <a:pt x="460" y="1267"/>
                  </a:lnTo>
                  <a:lnTo>
                    <a:pt x="460" y="1265"/>
                  </a:lnTo>
                  <a:lnTo>
                    <a:pt x="460" y="1265"/>
                  </a:lnTo>
                  <a:lnTo>
                    <a:pt x="458" y="1263"/>
                  </a:lnTo>
                  <a:lnTo>
                    <a:pt x="458" y="1261"/>
                  </a:lnTo>
                  <a:lnTo>
                    <a:pt x="458" y="1261"/>
                  </a:lnTo>
                  <a:lnTo>
                    <a:pt x="458" y="1261"/>
                  </a:lnTo>
                  <a:lnTo>
                    <a:pt x="460" y="1259"/>
                  </a:lnTo>
                  <a:lnTo>
                    <a:pt x="460" y="1259"/>
                  </a:lnTo>
                  <a:lnTo>
                    <a:pt x="460" y="1259"/>
                  </a:lnTo>
                  <a:lnTo>
                    <a:pt x="460" y="1259"/>
                  </a:lnTo>
                  <a:lnTo>
                    <a:pt x="460" y="1259"/>
                  </a:lnTo>
                  <a:lnTo>
                    <a:pt x="462" y="1259"/>
                  </a:lnTo>
                  <a:lnTo>
                    <a:pt x="462" y="1259"/>
                  </a:lnTo>
                  <a:lnTo>
                    <a:pt x="464" y="1259"/>
                  </a:lnTo>
                  <a:lnTo>
                    <a:pt x="464" y="1259"/>
                  </a:lnTo>
                  <a:lnTo>
                    <a:pt x="464" y="1259"/>
                  </a:lnTo>
                  <a:lnTo>
                    <a:pt x="466" y="1255"/>
                  </a:lnTo>
                  <a:lnTo>
                    <a:pt x="466" y="1255"/>
                  </a:lnTo>
                  <a:lnTo>
                    <a:pt x="466" y="1255"/>
                  </a:lnTo>
                  <a:lnTo>
                    <a:pt x="469" y="1254"/>
                  </a:lnTo>
                  <a:lnTo>
                    <a:pt x="469" y="1252"/>
                  </a:lnTo>
                  <a:lnTo>
                    <a:pt x="471" y="1252"/>
                  </a:lnTo>
                  <a:lnTo>
                    <a:pt x="471" y="1250"/>
                  </a:lnTo>
                  <a:lnTo>
                    <a:pt x="471" y="1250"/>
                  </a:lnTo>
                  <a:lnTo>
                    <a:pt x="473" y="1250"/>
                  </a:lnTo>
                  <a:lnTo>
                    <a:pt x="473" y="1248"/>
                  </a:lnTo>
                  <a:lnTo>
                    <a:pt x="475" y="1248"/>
                  </a:lnTo>
                  <a:lnTo>
                    <a:pt x="477" y="1242"/>
                  </a:lnTo>
                  <a:lnTo>
                    <a:pt x="477" y="1240"/>
                  </a:lnTo>
                  <a:lnTo>
                    <a:pt x="479" y="1238"/>
                  </a:lnTo>
                  <a:lnTo>
                    <a:pt x="481" y="1237"/>
                  </a:lnTo>
                  <a:lnTo>
                    <a:pt x="481" y="1233"/>
                  </a:lnTo>
                  <a:lnTo>
                    <a:pt x="483" y="1233"/>
                  </a:lnTo>
                  <a:lnTo>
                    <a:pt x="485" y="1229"/>
                  </a:lnTo>
                  <a:lnTo>
                    <a:pt x="485" y="1229"/>
                  </a:lnTo>
                  <a:lnTo>
                    <a:pt x="485" y="1227"/>
                  </a:lnTo>
                  <a:lnTo>
                    <a:pt x="485" y="1225"/>
                  </a:lnTo>
                  <a:lnTo>
                    <a:pt x="486" y="1225"/>
                  </a:lnTo>
                  <a:lnTo>
                    <a:pt x="488" y="1223"/>
                  </a:lnTo>
                  <a:lnTo>
                    <a:pt x="488" y="1221"/>
                  </a:lnTo>
                  <a:lnTo>
                    <a:pt x="490" y="1219"/>
                  </a:lnTo>
                  <a:lnTo>
                    <a:pt x="490" y="1219"/>
                  </a:lnTo>
                  <a:lnTo>
                    <a:pt x="490" y="1216"/>
                  </a:lnTo>
                  <a:lnTo>
                    <a:pt x="490" y="1214"/>
                  </a:lnTo>
                  <a:lnTo>
                    <a:pt x="490" y="1214"/>
                  </a:lnTo>
                  <a:lnTo>
                    <a:pt x="492" y="1212"/>
                  </a:lnTo>
                  <a:lnTo>
                    <a:pt x="492" y="1212"/>
                  </a:lnTo>
                  <a:lnTo>
                    <a:pt x="496" y="1212"/>
                  </a:lnTo>
                  <a:lnTo>
                    <a:pt x="496" y="1212"/>
                  </a:lnTo>
                  <a:lnTo>
                    <a:pt x="502" y="1206"/>
                  </a:lnTo>
                  <a:lnTo>
                    <a:pt x="502" y="1204"/>
                  </a:lnTo>
                  <a:lnTo>
                    <a:pt x="502" y="1201"/>
                  </a:lnTo>
                  <a:lnTo>
                    <a:pt x="502" y="1199"/>
                  </a:lnTo>
                  <a:lnTo>
                    <a:pt x="502" y="1199"/>
                  </a:lnTo>
                  <a:lnTo>
                    <a:pt x="500" y="1199"/>
                  </a:lnTo>
                  <a:lnTo>
                    <a:pt x="498" y="1197"/>
                  </a:lnTo>
                  <a:lnTo>
                    <a:pt x="498" y="1195"/>
                  </a:lnTo>
                  <a:lnTo>
                    <a:pt x="498" y="1195"/>
                  </a:lnTo>
                  <a:lnTo>
                    <a:pt x="498" y="1193"/>
                  </a:lnTo>
                  <a:lnTo>
                    <a:pt x="498" y="1191"/>
                  </a:lnTo>
                  <a:lnTo>
                    <a:pt x="498" y="1189"/>
                  </a:lnTo>
                  <a:lnTo>
                    <a:pt x="498" y="1187"/>
                  </a:lnTo>
                  <a:lnTo>
                    <a:pt x="498" y="1187"/>
                  </a:lnTo>
                  <a:lnTo>
                    <a:pt x="496" y="1185"/>
                  </a:lnTo>
                  <a:lnTo>
                    <a:pt x="494" y="1185"/>
                  </a:lnTo>
                  <a:lnTo>
                    <a:pt x="496" y="1183"/>
                  </a:lnTo>
                  <a:lnTo>
                    <a:pt x="496" y="1180"/>
                  </a:lnTo>
                  <a:lnTo>
                    <a:pt x="496" y="1180"/>
                  </a:lnTo>
                  <a:lnTo>
                    <a:pt x="496" y="1178"/>
                  </a:lnTo>
                  <a:lnTo>
                    <a:pt x="496" y="1178"/>
                  </a:lnTo>
                  <a:lnTo>
                    <a:pt x="496" y="1178"/>
                  </a:lnTo>
                  <a:lnTo>
                    <a:pt x="496" y="1178"/>
                  </a:lnTo>
                  <a:lnTo>
                    <a:pt x="496" y="1178"/>
                  </a:lnTo>
                  <a:lnTo>
                    <a:pt x="492" y="1178"/>
                  </a:lnTo>
                  <a:lnTo>
                    <a:pt x="490" y="1178"/>
                  </a:lnTo>
                  <a:lnTo>
                    <a:pt x="490" y="1178"/>
                  </a:lnTo>
                  <a:lnTo>
                    <a:pt x="490" y="1176"/>
                  </a:lnTo>
                  <a:lnTo>
                    <a:pt x="492" y="1176"/>
                  </a:lnTo>
                  <a:lnTo>
                    <a:pt x="492" y="1176"/>
                  </a:lnTo>
                  <a:lnTo>
                    <a:pt x="492" y="1174"/>
                  </a:lnTo>
                  <a:lnTo>
                    <a:pt x="492" y="1174"/>
                  </a:lnTo>
                  <a:lnTo>
                    <a:pt x="490" y="1172"/>
                  </a:lnTo>
                  <a:lnTo>
                    <a:pt x="490" y="1172"/>
                  </a:lnTo>
                  <a:lnTo>
                    <a:pt x="490" y="1170"/>
                  </a:lnTo>
                  <a:lnTo>
                    <a:pt x="490" y="1170"/>
                  </a:lnTo>
                  <a:lnTo>
                    <a:pt x="490" y="1168"/>
                  </a:lnTo>
                  <a:lnTo>
                    <a:pt x="490" y="1168"/>
                  </a:lnTo>
                  <a:lnTo>
                    <a:pt x="488" y="1166"/>
                  </a:lnTo>
                  <a:lnTo>
                    <a:pt x="488" y="1166"/>
                  </a:lnTo>
                  <a:lnTo>
                    <a:pt x="488" y="1165"/>
                  </a:lnTo>
                  <a:lnTo>
                    <a:pt x="488" y="1161"/>
                  </a:lnTo>
                  <a:lnTo>
                    <a:pt x="488" y="1159"/>
                  </a:lnTo>
                  <a:lnTo>
                    <a:pt x="486" y="1157"/>
                  </a:lnTo>
                  <a:lnTo>
                    <a:pt x="486" y="1155"/>
                  </a:lnTo>
                  <a:lnTo>
                    <a:pt x="486" y="1155"/>
                  </a:lnTo>
                  <a:lnTo>
                    <a:pt x="486" y="1153"/>
                  </a:lnTo>
                  <a:lnTo>
                    <a:pt x="486" y="1151"/>
                  </a:lnTo>
                  <a:lnTo>
                    <a:pt x="488" y="1151"/>
                  </a:lnTo>
                  <a:lnTo>
                    <a:pt x="488" y="1149"/>
                  </a:lnTo>
                  <a:lnTo>
                    <a:pt x="486" y="1148"/>
                  </a:lnTo>
                  <a:lnTo>
                    <a:pt x="486" y="1148"/>
                  </a:lnTo>
                  <a:lnTo>
                    <a:pt x="483" y="1146"/>
                  </a:lnTo>
                  <a:lnTo>
                    <a:pt x="483" y="1144"/>
                  </a:lnTo>
                  <a:lnTo>
                    <a:pt x="483" y="1144"/>
                  </a:lnTo>
                  <a:lnTo>
                    <a:pt x="481" y="1142"/>
                  </a:lnTo>
                  <a:lnTo>
                    <a:pt x="481" y="1142"/>
                  </a:lnTo>
                  <a:lnTo>
                    <a:pt x="479" y="1142"/>
                  </a:lnTo>
                  <a:lnTo>
                    <a:pt x="479" y="1142"/>
                  </a:lnTo>
                  <a:lnTo>
                    <a:pt x="479" y="1140"/>
                  </a:lnTo>
                  <a:lnTo>
                    <a:pt x="479" y="1140"/>
                  </a:lnTo>
                  <a:lnTo>
                    <a:pt x="479" y="1138"/>
                  </a:lnTo>
                  <a:lnTo>
                    <a:pt x="477" y="1138"/>
                  </a:lnTo>
                  <a:lnTo>
                    <a:pt x="475" y="1138"/>
                  </a:lnTo>
                  <a:lnTo>
                    <a:pt x="475" y="1138"/>
                  </a:lnTo>
                  <a:lnTo>
                    <a:pt x="475" y="1136"/>
                  </a:lnTo>
                  <a:lnTo>
                    <a:pt x="475" y="1136"/>
                  </a:lnTo>
                  <a:lnTo>
                    <a:pt x="475" y="1134"/>
                  </a:lnTo>
                  <a:lnTo>
                    <a:pt x="475" y="1132"/>
                  </a:lnTo>
                  <a:lnTo>
                    <a:pt x="473" y="1132"/>
                  </a:lnTo>
                  <a:lnTo>
                    <a:pt x="473" y="1130"/>
                  </a:lnTo>
                  <a:lnTo>
                    <a:pt x="471" y="1130"/>
                  </a:lnTo>
                  <a:lnTo>
                    <a:pt x="471" y="1129"/>
                  </a:lnTo>
                  <a:lnTo>
                    <a:pt x="471" y="1127"/>
                  </a:lnTo>
                  <a:lnTo>
                    <a:pt x="471" y="1125"/>
                  </a:lnTo>
                  <a:lnTo>
                    <a:pt x="469" y="1125"/>
                  </a:lnTo>
                  <a:lnTo>
                    <a:pt x="471" y="1123"/>
                  </a:lnTo>
                  <a:lnTo>
                    <a:pt x="471" y="1123"/>
                  </a:lnTo>
                  <a:lnTo>
                    <a:pt x="471" y="1123"/>
                  </a:lnTo>
                  <a:lnTo>
                    <a:pt x="471" y="1121"/>
                  </a:lnTo>
                  <a:lnTo>
                    <a:pt x="471" y="1121"/>
                  </a:lnTo>
                  <a:lnTo>
                    <a:pt x="469" y="1119"/>
                  </a:lnTo>
                  <a:lnTo>
                    <a:pt x="469" y="1117"/>
                  </a:lnTo>
                  <a:lnTo>
                    <a:pt x="468" y="1117"/>
                  </a:lnTo>
                  <a:lnTo>
                    <a:pt x="466" y="1115"/>
                  </a:lnTo>
                  <a:lnTo>
                    <a:pt x="466" y="1113"/>
                  </a:lnTo>
                  <a:lnTo>
                    <a:pt x="466" y="1113"/>
                  </a:lnTo>
                  <a:lnTo>
                    <a:pt x="468" y="1112"/>
                  </a:lnTo>
                  <a:lnTo>
                    <a:pt x="468" y="1110"/>
                  </a:lnTo>
                  <a:lnTo>
                    <a:pt x="468" y="1108"/>
                  </a:lnTo>
                  <a:lnTo>
                    <a:pt x="468" y="1106"/>
                  </a:lnTo>
                  <a:lnTo>
                    <a:pt x="468" y="1106"/>
                  </a:lnTo>
                  <a:lnTo>
                    <a:pt x="469" y="1106"/>
                  </a:lnTo>
                  <a:lnTo>
                    <a:pt x="471" y="1104"/>
                  </a:lnTo>
                  <a:lnTo>
                    <a:pt x="473" y="1104"/>
                  </a:lnTo>
                  <a:lnTo>
                    <a:pt x="473" y="1102"/>
                  </a:lnTo>
                  <a:lnTo>
                    <a:pt x="473" y="1102"/>
                  </a:lnTo>
                  <a:lnTo>
                    <a:pt x="471" y="1098"/>
                  </a:lnTo>
                  <a:lnTo>
                    <a:pt x="471" y="1098"/>
                  </a:lnTo>
                  <a:lnTo>
                    <a:pt x="471" y="1096"/>
                  </a:lnTo>
                  <a:lnTo>
                    <a:pt x="473" y="1096"/>
                  </a:lnTo>
                  <a:lnTo>
                    <a:pt x="473" y="1096"/>
                  </a:lnTo>
                  <a:lnTo>
                    <a:pt x="473" y="1094"/>
                  </a:lnTo>
                  <a:lnTo>
                    <a:pt x="473" y="1094"/>
                  </a:lnTo>
                  <a:lnTo>
                    <a:pt x="473" y="1091"/>
                  </a:lnTo>
                  <a:lnTo>
                    <a:pt x="473" y="1089"/>
                  </a:lnTo>
                  <a:lnTo>
                    <a:pt x="469" y="1077"/>
                  </a:lnTo>
                  <a:lnTo>
                    <a:pt x="469" y="1072"/>
                  </a:lnTo>
                  <a:lnTo>
                    <a:pt x="469" y="1072"/>
                  </a:lnTo>
                  <a:lnTo>
                    <a:pt x="469" y="1070"/>
                  </a:lnTo>
                  <a:lnTo>
                    <a:pt x="469" y="1068"/>
                  </a:lnTo>
                  <a:lnTo>
                    <a:pt x="468" y="1066"/>
                  </a:lnTo>
                  <a:lnTo>
                    <a:pt x="468" y="1064"/>
                  </a:lnTo>
                  <a:lnTo>
                    <a:pt x="466" y="1062"/>
                  </a:lnTo>
                  <a:lnTo>
                    <a:pt x="466" y="1060"/>
                  </a:lnTo>
                  <a:lnTo>
                    <a:pt x="466" y="1059"/>
                  </a:lnTo>
                  <a:lnTo>
                    <a:pt x="466" y="1059"/>
                  </a:lnTo>
                  <a:lnTo>
                    <a:pt x="466" y="1059"/>
                  </a:lnTo>
                  <a:lnTo>
                    <a:pt x="466" y="1059"/>
                  </a:lnTo>
                  <a:lnTo>
                    <a:pt x="466" y="1059"/>
                  </a:lnTo>
                  <a:lnTo>
                    <a:pt x="464" y="1057"/>
                  </a:lnTo>
                  <a:lnTo>
                    <a:pt x="464" y="1057"/>
                  </a:lnTo>
                  <a:lnTo>
                    <a:pt x="464" y="1057"/>
                  </a:lnTo>
                  <a:lnTo>
                    <a:pt x="464" y="1057"/>
                  </a:lnTo>
                  <a:lnTo>
                    <a:pt x="464" y="1055"/>
                  </a:lnTo>
                  <a:lnTo>
                    <a:pt x="462" y="1053"/>
                  </a:lnTo>
                  <a:lnTo>
                    <a:pt x="460" y="1053"/>
                  </a:lnTo>
                  <a:lnTo>
                    <a:pt x="460" y="1051"/>
                  </a:lnTo>
                  <a:lnTo>
                    <a:pt x="458" y="1051"/>
                  </a:lnTo>
                  <a:lnTo>
                    <a:pt x="456" y="1047"/>
                  </a:lnTo>
                  <a:lnTo>
                    <a:pt x="456" y="1047"/>
                  </a:lnTo>
                  <a:lnTo>
                    <a:pt x="456" y="1045"/>
                  </a:lnTo>
                  <a:lnTo>
                    <a:pt x="456" y="1043"/>
                  </a:lnTo>
                  <a:lnTo>
                    <a:pt x="454" y="1043"/>
                  </a:lnTo>
                  <a:lnTo>
                    <a:pt x="452" y="1041"/>
                  </a:lnTo>
                  <a:lnTo>
                    <a:pt x="451" y="1041"/>
                  </a:lnTo>
                  <a:lnTo>
                    <a:pt x="443" y="1036"/>
                  </a:lnTo>
                  <a:lnTo>
                    <a:pt x="441" y="1034"/>
                  </a:lnTo>
                  <a:lnTo>
                    <a:pt x="441" y="1030"/>
                  </a:lnTo>
                  <a:lnTo>
                    <a:pt x="439" y="1030"/>
                  </a:lnTo>
                  <a:lnTo>
                    <a:pt x="439" y="1030"/>
                  </a:lnTo>
                  <a:lnTo>
                    <a:pt x="437" y="1030"/>
                  </a:lnTo>
                  <a:lnTo>
                    <a:pt x="437" y="1030"/>
                  </a:lnTo>
                  <a:lnTo>
                    <a:pt x="437" y="1030"/>
                  </a:lnTo>
                  <a:lnTo>
                    <a:pt x="435" y="1028"/>
                  </a:lnTo>
                  <a:lnTo>
                    <a:pt x="435" y="1028"/>
                  </a:lnTo>
                  <a:lnTo>
                    <a:pt x="435" y="1028"/>
                  </a:lnTo>
                  <a:lnTo>
                    <a:pt x="433" y="1028"/>
                  </a:lnTo>
                  <a:lnTo>
                    <a:pt x="433" y="1028"/>
                  </a:lnTo>
                  <a:lnTo>
                    <a:pt x="433" y="1026"/>
                  </a:lnTo>
                  <a:lnTo>
                    <a:pt x="430" y="1023"/>
                  </a:lnTo>
                  <a:lnTo>
                    <a:pt x="424" y="1013"/>
                  </a:lnTo>
                  <a:lnTo>
                    <a:pt x="424" y="1013"/>
                  </a:lnTo>
                  <a:lnTo>
                    <a:pt x="424" y="1013"/>
                  </a:lnTo>
                  <a:lnTo>
                    <a:pt x="422" y="1011"/>
                  </a:lnTo>
                  <a:lnTo>
                    <a:pt x="422" y="1011"/>
                  </a:lnTo>
                  <a:lnTo>
                    <a:pt x="422" y="1009"/>
                  </a:lnTo>
                  <a:lnTo>
                    <a:pt x="420" y="1007"/>
                  </a:lnTo>
                  <a:lnTo>
                    <a:pt x="413" y="1000"/>
                  </a:lnTo>
                  <a:lnTo>
                    <a:pt x="409" y="994"/>
                  </a:lnTo>
                  <a:lnTo>
                    <a:pt x="409" y="992"/>
                  </a:lnTo>
                  <a:lnTo>
                    <a:pt x="409" y="992"/>
                  </a:lnTo>
                  <a:lnTo>
                    <a:pt x="409" y="990"/>
                  </a:lnTo>
                  <a:lnTo>
                    <a:pt x="409" y="990"/>
                  </a:lnTo>
                  <a:lnTo>
                    <a:pt x="407" y="990"/>
                  </a:lnTo>
                  <a:lnTo>
                    <a:pt x="407" y="990"/>
                  </a:lnTo>
                  <a:lnTo>
                    <a:pt x="407" y="988"/>
                  </a:lnTo>
                  <a:lnTo>
                    <a:pt x="407" y="987"/>
                  </a:lnTo>
                  <a:lnTo>
                    <a:pt x="407" y="985"/>
                  </a:lnTo>
                  <a:lnTo>
                    <a:pt x="405" y="981"/>
                  </a:lnTo>
                  <a:lnTo>
                    <a:pt x="405" y="981"/>
                  </a:lnTo>
                  <a:lnTo>
                    <a:pt x="405" y="981"/>
                  </a:lnTo>
                  <a:lnTo>
                    <a:pt x="405" y="979"/>
                  </a:lnTo>
                  <a:lnTo>
                    <a:pt x="407" y="979"/>
                  </a:lnTo>
                  <a:lnTo>
                    <a:pt x="407" y="979"/>
                  </a:lnTo>
                  <a:lnTo>
                    <a:pt x="405" y="977"/>
                  </a:lnTo>
                  <a:lnTo>
                    <a:pt x="403" y="975"/>
                  </a:lnTo>
                  <a:lnTo>
                    <a:pt x="403" y="973"/>
                  </a:lnTo>
                  <a:lnTo>
                    <a:pt x="403" y="971"/>
                  </a:lnTo>
                  <a:lnTo>
                    <a:pt x="405" y="970"/>
                  </a:lnTo>
                  <a:lnTo>
                    <a:pt x="405" y="968"/>
                  </a:lnTo>
                  <a:lnTo>
                    <a:pt x="405" y="966"/>
                  </a:lnTo>
                  <a:lnTo>
                    <a:pt x="405" y="966"/>
                  </a:lnTo>
                  <a:lnTo>
                    <a:pt x="407" y="966"/>
                  </a:lnTo>
                  <a:lnTo>
                    <a:pt x="409" y="964"/>
                  </a:lnTo>
                  <a:lnTo>
                    <a:pt x="409" y="964"/>
                  </a:lnTo>
                  <a:lnTo>
                    <a:pt x="411" y="960"/>
                  </a:lnTo>
                  <a:lnTo>
                    <a:pt x="413" y="960"/>
                  </a:lnTo>
                  <a:lnTo>
                    <a:pt x="415" y="960"/>
                  </a:lnTo>
                  <a:lnTo>
                    <a:pt x="415" y="960"/>
                  </a:lnTo>
                  <a:lnTo>
                    <a:pt x="418" y="962"/>
                  </a:lnTo>
                  <a:lnTo>
                    <a:pt x="418" y="962"/>
                  </a:lnTo>
                  <a:lnTo>
                    <a:pt x="418" y="962"/>
                  </a:lnTo>
                  <a:lnTo>
                    <a:pt x="418" y="962"/>
                  </a:lnTo>
                  <a:lnTo>
                    <a:pt x="418" y="960"/>
                  </a:lnTo>
                  <a:lnTo>
                    <a:pt x="418" y="960"/>
                  </a:lnTo>
                  <a:lnTo>
                    <a:pt x="418" y="960"/>
                  </a:lnTo>
                  <a:lnTo>
                    <a:pt x="418" y="960"/>
                  </a:lnTo>
                  <a:lnTo>
                    <a:pt x="418" y="960"/>
                  </a:lnTo>
                  <a:lnTo>
                    <a:pt x="418" y="960"/>
                  </a:lnTo>
                  <a:lnTo>
                    <a:pt x="418" y="958"/>
                  </a:lnTo>
                  <a:lnTo>
                    <a:pt x="418" y="958"/>
                  </a:lnTo>
                  <a:lnTo>
                    <a:pt x="418" y="958"/>
                  </a:lnTo>
                  <a:lnTo>
                    <a:pt x="418" y="958"/>
                  </a:lnTo>
                  <a:lnTo>
                    <a:pt x="420" y="958"/>
                  </a:lnTo>
                  <a:lnTo>
                    <a:pt x="420" y="958"/>
                  </a:lnTo>
                  <a:lnTo>
                    <a:pt x="418" y="956"/>
                  </a:lnTo>
                  <a:lnTo>
                    <a:pt x="420" y="956"/>
                  </a:lnTo>
                  <a:lnTo>
                    <a:pt x="420" y="954"/>
                  </a:lnTo>
                  <a:lnTo>
                    <a:pt x="422" y="954"/>
                  </a:lnTo>
                  <a:lnTo>
                    <a:pt x="424" y="954"/>
                  </a:lnTo>
                  <a:lnTo>
                    <a:pt x="424" y="954"/>
                  </a:lnTo>
                  <a:lnTo>
                    <a:pt x="426" y="954"/>
                  </a:lnTo>
                  <a:lnTo>
                    <a:pt x="428" y="954"/>
                  </a:lnTo>
                  <a:lnTo>
                    <a:pt x="428" y="956"/>
                  </a:lnTo>
                  <a:lnTo>
                    <a:pt x="428" y="958"/>
                  </a:lnTo>
                  <a:lnTo>
                    <a:pt x="430" y="956"/>
                  </a:lnTo>
                  <a:lnTo>
                    <a:pt x="432" y="952"/>
                  </a:lnTo>
                  <a:lnTo>
                    <a:pt x="432" y="949"/>
                  </a:lnTo>
                  <a:lnTo>
                    <a:pt x="430" y="939"/>
                  </a:lnTo>
                  <a:lnTo>
                    <a:pt x="430" y="934"/>
                  </a:lnTo>
                  <a:lnTo>
                    <a:pt x="430" y="930"/>
                  </a:lnTo>
                  <a:lnTo>
                    <a:pt x="430" y="930"/>
                  </a:lnTo>
                  <a:lnTo>
                    <a:pt x="432" y="922"/>
                  </a:lnTo>
                  <a:lnTo>
                    <a:pt x="432" y="920"/>
                  </a:lnTo>
                  <a:lnTo>
                    <a:pt x="432" y="918"/>
                  </a:lnTo>
                  <a:lnTo>
                    <a:pt x="432" y="917"/>
                  </a:lnTo>
                  <a:lnTo>
                    <a:pt x="432" y="913"/>
                  </a:lnTo>
                  <a:lnTo>
                    <a:pt x="432" y="913"/>
                  </a:lnTo>
                  <a:lnTo>
                    <a:pt x="432" y="911"/>
                  </a:lnTo>
                  <a:lnTo>
                    <a:pt x="430" y="909"/>
                  </a:lnTo>
                  <a:lnTo>
                    <a:pt x="430" y="907"/>
                  </a:lnTo>
                  <a:lnTo>
                    <a:pt x="430" y="907"/>
                  </a:lnTo>
                  <a:lnTo>
                    <a:pt x="432" y="907"/>
                  </a:lnTo>
                  <a:lnTo>
                    <a:pt x="432" y="907"/>
                  </a:lnTo>
                  <a:lnTo>
                    <a:pt x="432" y="907"/>
                  </a:lnTo>
                  <a:lnTo>
                    <a:pt x="433" y="907"/>
                  </a:lnTo>
                  <a:lnTo>
                    <a:pt x="433" y="907"/>
                  </a:lnTo>
                  <a:lnTo>
                    <a:pt x="433" y="907"/>
                  </a:lnTo>
                  <a:lnTo>
                    <a:pt x="435" y="907"/>
                  </a:lnTo>
                  <a:lnTo>
                    <a:pt x="435" y="905"/>
                  </a:lnTo>
                  <a:lnTo>
                    <a:pt x="437" y="903"/>
                  </a:lnTo>
                  <a:lnTo>
                    <a:pt x="437" y="903"/>
                  </a:lnTo>
                  <a:lnTo>
                    <a:pt x="439" y="901"/>
                  </a:lnTo>
                  <a:lnTo>
                    <a:pt x="439" y="901"/>
                  </a:lnTo>
                  <a:lnTo>
                    <a:pt x="443" y="903"/>
                  </a:lnTo>
                  <a:lnTo>
                    <a:pt x="445" y="903"/>
                  </a:lnTo>
                  <a:lnTo>
                    <a:pt x="445" y="903"/>
                  </a:lnTo>
                  <a:lnTo>
                    <a:pt x="445" y="903"/>
                  </a:lnTo>
                  <a:lnTo>
                    <a:pt x="447" y="903"/>
                  </a:lnTo>
                  <a:lnTo>
                    <a:pt x="447" y="903"/>
                  </a:lnTo>
                  <a:lnTo>
                    <a:pt x="449" y="901"/>
                  </a:lnTo>
                  <a:lnTo>
                    <a:pt x="449" y="901"/>
                  </a:lnTo>
                  <a:lnTo>
                    <a:pt x="449" y="899"/>
                  </a:lnTo>
                  <a:lnTo>
                    <a:pt x="449" y="898"/>
                  </a:lnTo>
                  <a:lnTo>
                    <a:pt x="449" y="896"/>
                  </a:lnTo>
                  <a:lnTo>
                    <a:pt x="451" y="896"/>
                  </a:lnTo>
                  <a:lnTo>
                    <a:pt x="452" y="892"/>
                  </a:lnTo>
                  <a:lnTo>
                    <a:pt x="452" y="892"/>
                  </a:lnTo>
                  <a:lnTo>
                    <a:pt x="452" y="888"/>
                  </a:lnTo>
                  <a:lnTo>
                    <a:pt x="454" y="884"/>
                  </a:lnTo>
                  <a:lnTo>
                    <a:pt x="454" y="884"/>
                  </a:lnTo>
                  <a:lnTo>
                    <a:pt x="452" y="882"/>
                  </a:lnTo>
                  <a:lnTo>
                    <a:pt x="451" y="881"/>
                  </a:lnTo>
                  <a:lnTo>
                    <a:pt x="449" y="881"/>
                  </a:lnTo>
                  <a:lnTo>
                    <a:pt x="449" y="877"/>
                  </a:lnTo>
                  <a:lnTo>
                    <a:pt x="449" y="879"/>
                  </a:lnTo>
                  <a:lnTo>
                    <a:pt x="447" y="881"/>
                  </a:lnTo>
                  <a:lnTo>
                    <a:pt x="447" y="882"/>
                  </a:lnTo>
                  <a:lnTo>
                    <a:pt x="445" y="884"/>
                  </a:lnTo>
                  <a:lnTo>
                    <a:pt x="441" y="888"/>
                  </a:lnTo>
                  <a:lnTo>
                    <a:pt x="439" y="890"/>
                  </a:lnTo>
                  <a:lnTo>
                    <a:pt x="439" y="892"/>
                  </a:lnTo>
                  <a:lnTo>
                    <a:pt x="437" y="890"/>
                  </a:lnTo>
                  <a:lnTo>
                    <a:pt x="437" y="890"/>
                  </a:lnTo>
                  <a:lnTo>
                    <a:pt x="435" y="884"/>
                  </a:lnTo>
                  <a:lnTo>
                    <a:pt x="435" y="882"/>
                  </a:lnTo>
                  <a:lnTo>
                    <a:pt x="435" y="882"/>
                  </a:lnTo>
                  <a:lnTo>
                    <a:pt x="435" y="881"/>
                  </a:lnTo>
                  <a:lnTo>
                    <a:pt x="435" y="879"/>
                  </a:lnTo>
                  <a:lnTo>
                    <a:pt x="435" y="879"/>
                  </a:lnTo>
                  <a:lnTo>
                    <a:pt x="432" y="873"/>
                  </a:lnTo>
                  <a:lnTo>
                    <a:pt x="430" y="873"/>
                  </a:lnTo>
                  <a:lnTo>
                    <a:pt x="430" y="871"/>
                  </a:lnTo>
                  <a:lnTo>
                    <a:pt x="432" y="871"/>
                  </a:lnTo>
                  <a:lnTo>
                    <a:pt x="432" y="869"/>
                  </a:lnTo>
                  <a:lnTo>
                    <a:pt x="432" y="869"/>
                  </a:lnTo>
                  <a:lnTo>
                    <a:pt x="430" y="869"/>
                  </a:lnTo>
                  <a:lnTo>
                    <a:pt x="430" y="867"/>
                  </a:lnTo>
                  <a:lnTo>
                    <a:pt x="428" y="865"/>
                  </a:lnTo>
                  <a:lnTo>
                    <a:pt x="426" y="864"/>
                  </a:lnTo>
                  <a:lnTo>
                    <a:pt x="426" y="862"/>
                  </a:lnTo>
                  <a:lnTo>
                    <a:pt x="426" y="862"/>
                  </a:lnTo>
                  <a:lnTo>
                    <a:pt x="424" y="860"/>
                  </a:lnTo>
                  <a:lnTo>
                    <a:pt x="424" y="860"/>
                  </a:lnTo>
                  <a:lnTo>
                    <a:pt x="424" y="858"/>
                  </a:lnTo>
                  <a:lnTo>
                    <a:pt x="424" y="856"/>
                  </a:lnTo>
                  <a:lnTo>
                    <a:pt x="426" y="856"/>
                  </a:lnTo>
                  <a:lnTo>
                    <a:pt x="426" y="856"/>
                  </a:lnTo>
                  <a:lnTo>
                    <a:pt x="428" y="854"/>
                  </a:lnTo>
                  <a:lnTo>
                    <a:pt x="428" y="854"/>
                  </a:lnTo>
                  <a:lnTo>
                    <a:pt x="428" y="854"/>
                  </a:lnTo>
                  <a:lnTo>
                    <a:pt x="426" y="852"/>
                  </a:lnTo>
                  <a:lnTo>
                    <a:pt x="426" y="852"/>
                  </a:lnTo>
                  <a:lnTo>
                    <a:pt x="426" y="852"/>
                  </a:lnTo>
                  <a:lnTo>
                    <a:pt x="426" y="850"/>
                  </a:lnTo>
                  <a:lnTo>
                    <a:pt x="426" y="850"/>
                  </a:lnTo>
                  <a:lnTo>
                    <a:pt x="428" y="850"/>
                  </a:lnTo>
                  <a:lnTo>
                    <a:pt x="428" y="850"/>
                  </a:lnTo>
                  <a:lnTo>
                    <a:pt x="428" y="848"/>
                  </a:lnTo>
                  <a:lnTo>
                    <a:pt x="428" y="848"/>
                  </a:lnTo>
                  <a:lnTo>
                    <a:pt x="426" y="848"/>
                  </a:lnTo>
                  <a:lnTo>
                    <a:pt x="426" y="846"/>
                  </a:lnTo>
                  <a:lnTo>
                    <a:pt x="426" y="846"/>
                  </a:lnTo>
                  <a:lnTo>
                    <a:pt x="424" y="845"/>
                  </a:lnTo>
                  <a:lnTo>
                    <a:pt x="424" y="845"/>
                  </a:lnTo>
                  <a:lnTo>
                    <a:pt x="424" y="843"/>
                  </a:lnTo>
                  <a:lnTo>
                    <a:pt x="422" y="841"/>
                  </a:lnTo>
                  <a:lnTo>
                    <a:pt x="422" y="841"/>
                  </a:lnTo>
                  <a:lnTo>
                    <a:pt x="420" y="839"/>
                  </a:lnTo>
                  <a:lnTo>
                    <a:pt x="420" y="837"/>
                  </a:lnTo>
                  <a:lnTo>
                    <a:pt x="418" y="837"/>
                  </a:lnTo>
                  <a:lnTo>
                    <a:pt x="415" y="837"/>
                  </a:lnTo>
                  <a:lnTo>
                    <a:pt x="415" y="837"/>
                  </a:lnTo>
                  <a:lnTo>
                    <a:pt x="413" y="837"/>
                  </a:lnTo>
                  <a:lnTo>
                    <a:pt x="413" y="835"/>
                  </a:lnTo>
                  <a:lnTo>
                    <a:pt x="413" y="835"/>
                  </a:lnTo>
                  <a:lnTo>
                    <a:pt x="413" y="833"/>
                  </a:lnTo>
                  <a:lnTo>
                    <a:pt x="413" y="833"/>
                  </a:lnTo>
                  <a:lnTo>
                    <a:pt x="411" y="833"/>
                  </a:lnTo>
                  <a:lnTo>
                    <a:pt x="411" y="833"/>
                  </a:lnTo>
                  <a:lnTo>
                    <a:pt x="411" y="831"/>
                  </a:lnTo>
                  <a:lnTo>
                    <a:pt x="411" y="831"/>
                  </a:lnTo>
                  <a:lnTo>
                    <a:pt x="409" y="829"/>
                  </a:lnTo>
                  <a:lnTo>
                    <a:pt x="407" y="828"/>
                  </a:lnTo>
                  <a:lnTo>
                    <a:pt x="407" y="826"/>
                  </a:lnTo>
                  <a:lnTo>
                    <a:pt x="405" y="826"/>
                  </a:lnTo>
                  <a:lnTo>
                    <a:pt x="399" y="820"/>
                  </a:lnTo>
                  <a:lnTo>
                    <a:pt x="399" y="818"/>
                  </a:lnTo>
                  <a:lnTo>
                    <a:pt x="399" y="818"/>
                  </a:lnTo>
                  <a:lnTo>
                    <a:pt x="399" y="816"/>
                  </a:lnTo>
                  <a:lnTo>
                    <a:pt x="399" y="816"/>
                  </a:lnTo>
                  <a:lnTo>
                    <a:pt x="399" y="814"/>
                  </a:lnTo>
                  <a:lnTo>
                    <a:pt x="398" y="814"/>
                  </a:lnTo>
                  <a:lnTo>
                    <a:pt x="398" y="814"/>
                  </a:lnTo>
                  <a:lnTo>
                    <a:pt x="396" y="812"/>
                  </a:lnTo>
                  <a:lnTo>
                    <a:pt x="396" y="812"/>
                  </a:lnTo>
                  <a:lnTo>
                    <a:pt x="394" y="810"/>
                  </a:lnTo>
                  <a:lnTo>
                    <a:pt x="394" y="809"/>
                  </a:lnTo>
                  <a:lnTo>
                    <a:pt x="392" y="807"/>
                  </a:lnTo>
                  <a:lnTo>
                    <a:pt x="392" y="807"/>
                  </a:lnTo>
                  <a:lnTo>
                    <a:pt x="392" y="805"/>
                  </a:lnTo>
                  <a:lnTo>
                    <a:pt x="390" y="805"/>
                  </a:lnTo>
                  <a:lnTo>
                    <a:pt x="390" y="805"/>
                  </a:lnTo>
                  <a:lnTo>
                    <a:pt x="388" y="803"/>
                  </a:lnTo>
                  <a:lnTo>
                    <a:pt x="377" y="793"/>
                  </a:lnTo>
                  <a:lnTo>
                    <a:pt x="377" y="792"/>
                  </a:lnTo>
                  <a:lnTo>
                    <a:pt x="377" y="792"/>
                  </a:lnTo>
                  <a:lnTo>
                    <a:pt x="377" y="790"/>
                  </a:lnTo>
                  <a:lnTo>
                    <a:pt x="377" y="790"/>
                  </a:lnTo>
                  <a:lnTo>
                    <a:pt x="375" y="790"/>
                  </a:lnTo>
                  <a:lnTo>
                    <a:pt x="375" y="788"/>
                  </a:lnTo>
                  <a:lnTo>
                    <a:pt x="373" y="786"/>
                  </a:lnTo>
                  <a:lnTo>
                    <a:pt x="373" y="786"/>
                  </a:lnTo>
                  <a:lnTo>
                    <a:pt x="373" y="784"/>
                  </a:lnTo>
                  <a:lnTo>
                    <a:pt x="373" y="784"/>
                  </a:lnTo>
                  <a:lnTo>
                    <a:pt x="371" y="784"/>
                  </a:lnTo>
                  <a:lnTo>
                    <a:pt x="371" y="782"/>
                  </a:lnTo>
                  <a:lnTo>
                    <a:pt x="373" y="782"/>
                  </a:lnTo>
                  <a:lnTo>
                    <a:pt x="371" y="778"/>
                  </a:lnTo>
                  <a:lnTo>
                    <a:pt x="371" y="778"/>
                  </a:lnTo>
                  <a:lnTo>
                    <a:pt x="373" y="775"/>
                  </a:lnTo>
                  <a:lnTo>
                    <a:pt x="375" y="773"/>
                  </a:lnTo>
                  <a:lnTo>
                    <a:pt x="377" y="773"/>
                  </a:lnTo>
                  <a:lnTo>
                    <a:pt x="377" y="773"/>
                  </a:lnTo>
                  <a:lnTo>
                    <a:pt x="377" y="773"/>
                  </a:lnTo>
                  <a:lnTo>
                    <a:pt x="375" y="771"/>
                  </a:lnTo>
                  <a:lnTo>
                    <a:pt x="375" y="771"/>
                  </a:lnTo>
                  <a:lnTo>
                    <a:pt x="375" y="771"/>
                  </a:lnTo>
                  <a:lnTo>
                    <a:pt x="375" y="767"/>
                  </a:lnTo>
                  <a:lnTo>
                    <a:pt x="373" y="767"/>
                  </a:lnTo>
                  <a:lnTo>
                    <a:pt x="373" y="767"/>
                  </a:lnTo>
                  <a:lnTo>
                    <a:pt x="373" y="767"/>
                  </a:lnTo>
                  <a:lnTo>
                    <a:pt x="373" y="767"/>
                  </a:lnTo>
                  <a:lnTo>
                    <a:pt x="373" y="767"/>
                  </a:lnTo>
                  <a:lnTo>
                    <a:pt x="371" y="767"/>
                  </a:lnTo>
                  <a:lnTo>
                    <a:pt x="371" y="765"/>
                  </a:lnTo>
                  <a:lnTo>
                    <a:pt x="371" y="765"/>
                  </a:lnTo>
                  <a:lnTo>
                    <a:pt x="373" y="765"/>
                  </a:lnTo>
                  <a:lnTo>
                    <a:pt x="373" y="763"/>
                  </a:lnTo>
                  <a:lnTo>
                    <a:pt x="373" y="763"/>
                  </a:lnTo>
                  <a:lnTo>
                    <a:pt x="371" y="761"/>
                  </a:lnTo>
                  <a:lnTo>
                    <a:pt x="371" y="761"/>
                  </a:lnTo>
                  <a:lnTo>
                    <a:pt x="371" y="761"/>
                  </a:lnTo>
                  <a:lnTo>
                    <a:pt x="371" y="759"/>
                  </a:lnTo>
                  <a:lnTo>
                    <a:pt x="371" y="759"/>
                  </a:lnTo>
                  <a:lnTo>
                    <a:pt x="367" y="756"/>
                  </a:lnTo>
                  <a:lnTo>
                    <a:pt x="367" y="754"/>
                  </a:lnTo>
                  <a:lnTo>
                    <a:pt x="367" y="752"/>
                  </a:lnTo>
                  <a:lnTo>
                    <a:pt x="367" y="752"/>
                  </a:lnTo>
                  <a:lnTo>
                    <a:pt x="369" y="752"/>
                  </a:lnTo>
                  <a:lnTo>
                    <a:pt x="369" y="750"/>
                  </a:lnTo>
                  <a:lnTo>
                    <a:pt x="367" y="748"/>
                  </a:lnTo>
                  <a:lnTo>
                    <a:pt x="367" y="748"/>
                  </a:lnTo>
                  <a:lnTo>
                    <a:pt x="363" y="746"/>
                  </a:lnTo>
                  <a:lnTo>
                    <a:pt x="363" y="748"/>
                  </a:lnTo>
                  <a:lnTo>
                    <a:pt x="363" y="748"/>
                  </a:lnTo>
                  <a:lnTo>
                    <a:pt x="362" y="750"/>
                  </a:lnTo>
                  <a:lnTo>
                    <a:pt x="362" y="752"/>
                  </a:lnTo>
                  <a:lnTo>
                    <a:pt x="362" y="752"/>
                  </a:lnTo>
                  <a:lnTo>
                    <a:pt x="360" y="752"/>
                  </a:lnTo>
                  <a:lnTo>
                    <a:pt x="358" y="750"/>
                  </a:lnTo>
                  <a:lnTo>
                    <a:pt x="356" y="748"/>
                  </a:lnTo>
                  <a:lnTo>
                    <a:pt x="356" y="746"/>
                  </a:lnTo>
                  <a:lnTo>
                    <a:pt x="356" y="744"/>
                  </a:lnTo>
                  <a:lnTo>
                    <a:pt x="356" y="744"/>
                  </a:lnTo>
                  <a:lnTo>
                    <a:pt x="356" y="742"/>
                  </a:lnTo>
                  <a:lnTo>
                    <a:pt x="354" y="739"/>
                  </a:lnTo>
                  <a:lnTo>
                    <a:pt x="352" y="737"/>
                  </a:lnTo>
                  <a:lnTo>
                    <a:pt x="352" y="735"/>
                  </a:lnTo>
                  <a:lnTo>
                    <a:pt x="350" y="733"/>
                  </a:lnTo>
                  <a:lnTo>
                    <a:pt x="348" y="733"/>
                  </a:lnTo>
                  <a:lnTo>
                    <a:pt x="348" y="731"/>
                  </a:lnTo>
                  <a:lnTo>
                    <a:pt x="350" y="731"/>
                  </a:lnTo>
                  <a:lnTo>
                    <a:pt x="352" y="733"/>
                  </a:lnTo>
                  <a:lnTo>
                    <a:pt x="352" y="735"/>
                  </a:lnTo>
                  <a:lnTo>
                    <a:pt x="352" y="735"/>
                  </a:lnTo>
                  <a:lnTo>
                    <a:pt x="354" y="735"/>
                  </a:lnTo>
                  <a:lnTo>
                    <a:pt x="354" y="737"/>
                  </a:lnTo>
                  <a:lnTo>
                    <a:pt x="354" y="737"/>
                  </a:lnTo>
                  <a:lnTo>
                    <a:pt x="356" y="735"/>
                  </a:lnTo>
                  <a:lnTo>
                    <a:pt x="360" y="737"/>
                  </a:lnTo>
                  <a:lnTo>
                    <a:pt x="362" y="735"/>
                  </a:lnTo>
                  <a:lnTo>
                    <a:pt x="367" y="731"/>
                  </a:lnTo>
                  <a:lnTo>
                    <a:pt x="367" y="731"/>
                  </a:lnTo>
                  <a:lnTo>
                    <a:pt x="371" y="731"/>
                  </a:lnTo>
                  <a:lnTo>
                    <a:pt x="375" y="731"/>
                  </a:lnTo>
                  <a:lnTo>
                    <a:pt x="375" y="731"/>
                  </a:lnTo>
                  <a:lnTo>
                    <a:pt x="375" y="731"/>
                  </a:lnTo>
                  <a:lnTo>
                    <a:pt x="377" y="729"/>
                  </a:lnTo>
                  <a:lnTo>
                    <a:pt x="377" y="727"/>
                  </a:lnTo>
                  <a:lnTo>
                    <a:pt x="377" y="723"/>
                  </a:lnTo>
                  <a:lnTo>
                    <a:pt x="375" y="721"/>
                  </a:lnTo>
                  <a:lnTo>
                    <a:pt x="375" y="718"/>
                  </a:lnTo>
                  <a:lnTo>
                    <a:pt x="375" y="716"/>
                  </a:lnTo>
                  <a:lnTo>
                    <a:pt x="375" y="716"/>
                  </a:lnTo>
                  <a:lnTo>
                    <a:pt x="373" y="712"/>
                  </a:lnTo>
                  <a:lnTo>
                    <a:pt x="373" y="712"/>
                  </a:lnTo>
                  <a:lnTo>
                    <a:pt x="375" y="710"/>
                  </a:lnTo>
                  <a:lnTo>
                    <a:pt x="373" y="710"/>
                  </a:lnTo>
                  <a:lnTo>
                    <a:pt x="373" y="708"/>
                  </a:lnTo>
                  <a:lnTo>
                    <a:pt x="371" y="708"/>
                  </a:lnTo>
                  <a:lnTo>
                    <a:pt x="369" y="706"/>
                  </a:lnTo>
                  <a:lnTo>
                    <a:pt x="369" y="704"/>
                  </a:lnTo>
                  <a:lnTo>
                    <a:pt x="371" y="704"/>
                  </a:lnTo>
                  <a:lnTo>
                    <a:pt x="371" y="703"/>
                  </a:lnTo>
                  <a:lnTo>
                    <a:pt x="373" y="703"/>
                  </a:lnTo>
                  <a:lnTo>
                    <a:pt x="373" y="701"/>
                  </a:lnTo>
                  <a:lnTo>
                    <a:pt x="373" y="699"/>
                  </a:lnTo>
                  <a:lnTo>
                    <a:pt x="375" y="697"/>
                  </a:lnTo>
                  <a:lnTo>
                    <a:pt x="379" y="693"/>
                  </a:lnTo>
                  <a:lnTo>
                    <a:pt x="379" y="693"/>
                  </a:lnTo>
                  <a:lnTo>
                    <a:pt x="380" y="691"/>
                  </a:lnTo>
                  <a:lnTo>
                    <a:pt x="380" y="686"/>
                  </a:lnTo>
                  <a:lnTo>
                    <a:pt x="380" y="686"/>
                  </a:lnTo>
                  <a:lnTo>
                    <a:pt x="379" y="684"/>
                  </a:lnTo>
                  <a:lnTo>
                    <a:pt x="379" y="684"/>
                  </a:lnTo>
                  <a:lnTo>
                    <a:pt x="377" y="682"/>
                  </a:lnTo>
                  <a:lnTo>
                    <a:pt x="377" y="680"/>
                  </a:lnTo>
                  <a:lnTo>
                    <a:pt x="377" y="680"/>
                  </a:lnTo>
                  <a:lnTo>
                    <a:pt x="377" y="680"/>
                  </a:lnTo>
                  <a:lnTo>
                    <a:pt x="379" y="680"/>
                  </a:lnTo>
                  <a:lnTo>
                    <a:pt x="379" y="680"/>
                  </a:lnTo>
                  <a:lnTo>
                    <a:pt x="379" y="678"/>
                  </a:lnTo>
                  <a:lnTo>
                    <a:pt x="379" y="678"/>
                  </a:lnTo>
                  <a:lnTo>
                    <a:pt x="379" y="676"/>
                  </a:lnTo>
                  <a:lnTo>
                    <a:pt x="377" y="674"/>
                  </a:lnTo>
                  <a:lnTo>
                    <a:pt x="377" y="674"/>
                  </a:lnTo>
                  <a:lnTo>
                    <a:pt x="377" y="672"/>
                  </a:lnTo>
                  <a:lnTo>
                    <a:pt x="377" y="672"/>
                  </a:lnTo>
                  <a:lnTo>
                    <a:pt x="379" y="668"/>
                  </a:lnTo>
                  <a:lnTo>
                    <a:pt x="380" y="667"/>
                  </a:lnTo>
                  <a:lnTo>
                    <a:pt x="382" y="665"/>
                  </a:lnTo>
                  <a:lnTo>
                    <a:pt x="382" y="665"/>
                  </a:lnTo>
                  <a:lnTo>
                    <a:pt x="382" y="665"/>
                  </a:lnTo>
                  <a:lnTo>
                    <a:pt x="382" y="665"/>
                  </a:lnTo>
                  <a:lnTo>
                    <a:pt x="382" y="663"/>
                  </a:lnTo>
                  <a:lnTo>
                    <a:pt x="382" y="661"/>
                  </a:lnTo>
                  <a:lnTo>
                    <a:pt x="382" y="661"/>
                  </a:lnTo>
                  <a:lnTo>
                    <a:pt x="382" y="659"/>
                  </a:lnTo>
                  <a:lnTo>
                    <a:pt x="384" y="659"/>
                  </a:lnTo>
                  <a:lnTo>
                    <a:pt x="390" y="657"/>
                  </a:lnTo>
                  <a:lnTo>
                    <a:pt x="390" y="657"/>
                  </a:lnTo>
                  <a:lnTo>
                    <a:pt x="390" y="655"/>
                  </a:lnTo>
                  <a:lnTo>
                    <a:pt x="392" y="655"/>
                  </a:lnTo>
                  <a:lnTo>
                    <a:pt x="392" y="655"/>
                  </a:lnTo>
                  <a:lnTo>
                    <a:pt x="392" y="655"/>
                  </a:lnTo>
                  <a:lnTo>
                    <a:pt x="394" y="653"/>
                  </a:lnTo>
                  <a:lnTo>
                    <a:pt x="394" y="653"/>
                  </a:lnTo>
                  <a:lnTo>
                    <a:pt x="394" y="651"/>
                  </a:lnTo>
                  <a:lnTo>
                    <a:pt x="394" y="650"/>
                  </a:lnTo>
                  <a:lnTo>
                    <a:pt x="394" y="648"/>
                  </a:lnTo>
                  <a:lnTo>
                    <a:pt x="394" y="644"/>
                  </a:lnTo>
                  <a:lnTo>
                    <a:pt x="394" y="642"/>
                  </a:lnTo>
                  <a:lnTo>
                    <a:pt x="396" y="642"/>
                  </a:lnTo>
                  <a:lnTo>
                    <a:pt x="398" y="644"/>
                  </a:lnTo>
                  <a:lnTo>
                    <a:pt x="398" y="644"/>
                  </a:lnTo>
                  <a:lnTo>
                    <a:pt x="398" y="644"/>
                  </a:lnTo>
                  <a:lnTo>
                    <a:pt x="399" y="644"/>
                  </a:lnTo>
                  <a:lnTo>
                    <a:pt x="401" y="646"/>
                  </a:lnTo>
                  <a:lnTo>
                    <a:pt x="405" y="648"/>
                  </a:lnTo>
                  <a:lnTo>
                    <a:pt x="407" y="648"/>
                  </a:lnTo>
                  <a:lnTo>
                    <a:pt x="407" y="650"/>
                  </a:lnTo>
                  <a:lnTo>
                    <a:pt x="407" y="650"/>
                  </a:lnTo>
                  <a:lnTo>
                    <a:pt x="407" y="651"/>
                  </a:lnTo>
                  <a:lnTo>
                    <a:pt x="407" y="651"/>
                  </a:lnTo>
                  <a:lnTo>
                    <a:pt x="409" y="653"/>
                  </a:lnTo>
                  <a:lnTo>
                    <a:pt x="411" y="651"/>
                  </a:lnTo>
                  <a:lnTo>
                    <a:pt x="413" y="651"/>
                  </a:lnTo>
                  <a:lnTo>
                    <a:pt x="416" y="651"/>
                  </a:lnTo>
                  <a:lnTo>
                    <a:pt x="418" y="651"/>
                  </a:lnTo>
                  <a:lnTo>
                    <a:pt x="422" y="651"/>
                  </a:lnTo>
                  <a:lnTo>
                    <a:pt x="424" y="650"/>
                  </a:lnTo>
                  <a:lnTo>
                    <a:pt x="426" y="650"/>
                  </a:lnTo>
                  <a:lnTo>
                    <a:pt x="426" y="650"/>
                  </a:lnTo>
                  <a:lnTo>
                    <a:pt x="426" y="651"/>
                  </a:lnTo>
                  <a:lnTo>
                    <a:pt x="428" y="651"/>
                  </a:lnTo>
                  <a:lnTo>
                    <a:pt x="428" y="651"/>
                  </a:lnTo>
                  <a:lnTo>
                    <a:pt x="428" y="651"/>
                  </a:lnTo>
                  <a:lnTo>
                    <a:pt x="430" y="651"/>
                  </a:lnTo>
                  <a:lnTo>
                    <a:pt x="430" y="650"/>
                  </a:lnTo>
                  <a:lnTo>
                    <a:pt x="432" y="650"/>
                  </a:lnTo>
                  <a:lnTo>
                    <a:pt x="432" y="650"/>
                  </a:lnTo>
                  <a:lnTo>
                    <a:pt x="433" y="650"/>
                  </a:lnTo>
                  <a:lnTo>
                    <a:pt x="433" y="648"/>
                  </a:lnTo>
                  <a:lnTo>
                    <a:pt x="435" y="648"/>
                  </a:lnTo>
                  <a:lnTo>
                    <a:pt x="435" y="648"/>
                  </a:lnTo>
                  <a:lnTo>
                    <a:pt x="441" y="646"/>
                  </a:lnTo>
                  <a:lnTo>
                    <a:pt x="443" y="646"/>
                  </a:lnTo>
                  <a:lnTo>
                    <a:pt x="447" y="642"/>
                  </a:lnTo>
                  <a:lnTo>
                    <a:pt x="449" y="644"/>
                  </a:lnTo>
                  <a:lnTo>
                    <a:pt x="451" y="644"/>
                  </a:lnTo>
                  <a:lnTo>
                    <a:pt x="451" y="644"/>
                  </a:lnTo>
                  <a:lnTo>
                    <a:pt x="452" y="646"/>
                  </a:lnTo>
                  <a:lnTo>
                    <a:pt x="452" y="646"/>
                  </a:lnTo>
                  <a:lnTo>
                    <a:pt x="456" y="644"/>
                  </a:lnTo>
                  <a:lnTo>
                    <a:pt x="458" y="644"/>
                  </a:lnTo>
                  <a:lnTo>
                    <a:pt x="460" y="642"/>
                  </a:lnTo>
                  <a:lnTo>
                    <a:pt x="460" y="642"/>
                  </a:lnTo>
                  <a:lnTo>
                    <a:pt x="460" y="640"/>
                  </a:lnTo>
                  <a:lnTo>
                    <a:pt x="460" y="638"/>
                  </a:lnTo>
                  <a:lnTo>
                    <a:pt x="460" y="636"/>
                  </a:lnTo>
                  <a:lnTo>
                    <a:pt x="460" y="634"/>
                  </a:lnTo>
                  <a:lnTo>
                    <a:pt x="460" y="634"/>
                  </a:lnTo>
                  <a:lnTo>
                    <a:pt x="460" y="634"/>
                  </a:lnTo>
                  <a:lnTo>
                    <a:pt x="460" y="634"/>
                  </a:lnTo>
                  <a:lnTo>
                    <a:pt x="460" y="633"/>
                  </a:lnTo>
                  <a:lnTo>
                    <a:pt x="460" y="633"/>
                  </a:lnTo>
                  <a:lnTo>
                    <a:pt x="460" y="631"/>
                  </a:lnTo>
                  <a:lnTo>
                    <a:pt x="460" y="631"/>
                  </a:lnTo>
                  <a:lnTo>
                    <a:pt x="462" y="625"/>
                  </a:lnTo>
                  <a:lnTo>
                    <a:pt x="462" y="623"/>
                  </a:lnTo>
                  <a:lnTo>
                    <a:pt x="466" y="621"/>
                  </a:lnTo>
                  <a:lnTo>
                    <a:pt x="468" y="619"/>
                  </a:lnTo>
                  <a:lnTo>
                    <a:pt x="471" y="619"/>
                  </a:lnTo>
                  <a:lnTo>
                    <a:pt x="471" y="619"/>
                  </a:lnTo>
                  <a:lnTo>
                    <a:pt x="475" y="621"/>
                  </a:lnTo>
                  <a:lnTo>
                    <a:pt x="475" y="621"/>
                  </a:lnTo>
                  <a:lnTo>
                    <a:pt x="479" y="623"/>
                  </a:lnTo>
                  <a:lnTo>
                    <a:pt x="481" y="625"/>
                  </a:lnTo>
                  <a:lnTo>
                    <a:pt x="481" y="623"/>
                  </a:lnTo>
                  <a:lnTo>
                    <a:pt x="490" y="621"/>
                  </a:lnTo>
                  <a:lnTo>
                    <a:pt x="492" y="619"/>
                  </a:lnTo>
                  <a:lnTo>
                    <a:pt x="492" y="619"/>
                  </a:lnTo>
                  <a:lnTo>
                    <a:pt x="494" y="617"/>
                  </a:lnTo>
                  <a:lnTo>
                    <a:pt x="494" y="617"/>
                  </a:lnTo>
                  <a:lnTo>
                    <a:pt x="496" y="615"/>
                  </a:lnTo>
                  <a:lnTo>
                    <a:pt x="496" y="614"/>
                  </a:lnTo>
                  <a:lnTo>
                    <a:pt x="494" y="614"/>
                  </a:lnTo>
                  <a:lnTo>
                    <a:pt x="492" y="612"/>
                  </a:lnTo>
                  <a:lnTo>
                    <a:pt x="492" y="606"/>
                  </a:lnTo>
                  <a:lnTo>
                    <a:pt x="492" y="606"/>
                  </a:lnTo>
                  <a:lnTo>
                    <a:pt x="488" y="602"/>
                  </a:lnTo>
                  <a:lnTo>
                    <a:pt x="488" y="602"/>
                  </a:lnTo>
                  <a:lnTo>
                    <a:pt x="490" y="600"/>
                  </a:lnTo>
                  <a:lnTo>
                    <a:pt x="490" y="602"/>
                  </a:lnTo>
                  <a:lnTo>
                    <a:pt x="494" y="604"/>
                  </a:lnTo>
                  <a:lnTo>
                    <a:pt x="500" y="606"/>
                  </a:lnTo>
                  <a:lnTo>
                    <a:pt x="500" y="606"/>
                  </a:lnTo>
                  <a:lnTo>
                    <a:pt x="502" y="606"/>
                  </a:lnTo>
                  <a:lnTo>
                    <a:pt x="502" y="606"/>
                  </a:lnTo>
                  <a:lnTo>
                    <a:pt x="502" y="606"/>
                  </a:lnTo>
                  <a:lnTo>
                    <a:pt x="504" y="606"/>
                  </a:lnTo>
                  <a:lnTo>
                    <a:pt x="504" y="606"/>
                  </a:lnTo>
                  <a:lnTo>
                    <a:pt x="505" y="606"/>
                  </a:lnTo>
                  <a:lnTo>
                    <a:pt x="507" y="606"/>
                  </a:lnTo>
                  <a:lnTo>
                    <a:pt x="509" y="604"/>
                  </a:lnTo>
                  <a:lnTo>
                    <a:pt x="511" y="606"/>
                  </a:lnTo>
                  <a:lnTo>
                    <a:pt x="513" y="604"/>
                  </a:lnTo>
                  <a:lnTo>
                    <a:pt x="515" y="604"/>
                  </a:lnTo>
                  <a:lnTo>
                    <a:pt x="515" y="602"/>
                  </a:lnTo>
                  <a:lnTo>
                    <a:pt x="515" y="600"/>
                  </a:lnTo>
                  <a:lnTo>
                    <a:pt x="517" y="598"/>
                  </a:lnTo>
                  <a:lnTo>
                    <a:pt x="519" y="598"/>
                  </a:lnTo>
                  <a:lnTo>
                    <a:pt x="519" y="597"/>
                  </a:lnTo>
                  <a:lnTo>
                    <a:pt x="522" y="597"/>
                  </a:lnTo>
                  <a:lnTo>
                    <a:pt x="522" y="597"/>
                  </a:lnTo>
                  <a:lnTo>
                    <a:pt x="524" y="597"/>
                  </a:lnTo>
                  <a:lnTo>
                    <a:pt x="524" y="597"/>
                  </a:lnTo>
                  <a:lnTo>
                    <a:pt x="524" y="598"/>
                  </a:lnTo>
                  <a:lnTo>
                    <a:pt x="524" y="598"/>
                  </a:lnTo>
                  <a:lnTo>
                    <a:pt x="524" y="598"/>
                  </a:lnTo>
                  <a:lnTo>
                    <a:pt x="526" y="600"/>
                  </a:lnTo>
                  <a:lnTo>
                    <a:pt x="526" y="600"/>
                  </a:lnTo>
                  <a:lnTo>
                    <a:pt x="528" y="600"/>
                  </a:lnTo>
                  <a:lnTo>
                    <a:pt x="528" y="600"/>
                  </a:lnTo>
                  <a:lnTo>
                    <a:pt x="528" y="602"/>
                  </a:lnTo>
                  <a:lnTo>
                    <a:pt x="530" y="602"/>
                  </a:lnTo>
                  <a:lnTo>
                    <a:pt x="530" y="602"/>
                  </a:lnTo>
                  <a:lnTo>
                    <a:pt x="530" y="602"/>
                  </a:lnTo>
                  <a:lnTo>
                    <a:pt x="532" y="604"/>
                  </a:lnTo>
                  <a:lnTo>
                    <a:pt x="534" y="606"/>
                  </a:lnTo>
                  <a:lnTo>
                    <a:pt x="534" y="604"/>
                  </a:lnTo>
                  <a:lnTo>
                    <a:pt x="534" y="604"/>
                  </a:lnTo>
                  <a:lnTo>
                    <a:pt x="534" y="602"/>
                  </a:lnTo>
                  <a:lnTo>
                    <a:pt x="536" y="602"/>
                  </a:lnTo>
                  <a:lnTo>
                    <a:pt x="536" y="600"/>
                  </a:lnTo>
                  <a:lnTo>
                    <a:pt x="536" y="600"/>
                  </a:lnTo>
                  <a:lnTo>
                    <a:pt x="536" y="598"/>
                  </a:lnTo>
                  <a:lnTo>
                    <a:pt x="538" y="597"/>
                  </a:lnTo>
                  <a:lnTo>
                    <a:pt x="538" y="589"/>
                  </a:lnTo>
                  <a:lnTo>
                    <a:pt x="538" y="587"/>
                  </a:lnTo>
                  <a:lnTo>
                    <a:pt x="539" y="585"/>
                  </a:lnTo>
                  <a:lnTo>
                    <a:pt x="539" y="583"/>
                  </a:lnTo>
                  <a:lnTo>
                    <a:pt x="539" y="583"/>
                  </a:lnTo>
                  <a:lnTo>
                    <a:pt x="541" y="581"/>
                  </a:lnTo>
                  <a:lnTo>
                    <a:pt x="541" y="579"/>
                  </a:lnTo>
                  <a:lnTo>
                    <a:pt x="541" y="579"/>
                  </a:lnTo>
                  <a:lnTo>
                    <a:pt x="543" y="578"/>
                  </a:lnTo>
                  <a:lnTo>
                    <a:pt x="543" y="576"/>
                  </a:lnTo>
                  <a:lnTo>
                    <a:pt x="545" y="574"/>
                  </a:lnTo>
                  <a:lnTo>
                    <a:pt x="547" y="574"/>
                  </a:lnTo>
                  <a:lnTo>
                    <a:pt x="549" y="572"/>
                  </a:lnTo>
                  <a:lnTo>
                    <a:pt x="551" y="572"/>
                  </a:lnTo>
                  <a:lnTo>
                    <a:pt x="551" y="570"/>
                  </a:lnTo>
                  <a:lnTo>
                    <a:pt x="553" y="570"/>
                  </a:lnTo>
                  <a:lnTo>
                    <a:pt x="553" y="568"/>
                  </a:lnTo>
                  <a:lnTo>
                    <a:pt x="558" y="570"/>
                  </a:lnTo>
                  <a:lnTo>
                    <a:pt x="562" y="570"/>
                  </a:lnTo>
                  <a:lnTo>
                    <a:pt x="564" y="570"/>
                  </a:lnTo>
                  <a:lnTo>
                    <a:pt x="566" y="570"/>
                  </a:lnTo>
                  <a:lnTo>
                    <a:pt x="568" y="568"/>
                  </a:lnTo>
                  <a:lnTo>
                    <a:pt x="570" y="568"/>
                  </a:lnTo>
                  <a:lnTo>
                    <a:pt x="572" y="566"/>
                  </a:lnTo>
                  <a:lnTo>
                    <a:pt x="572" y="566"/>
                  </a:lnTo>
                  <a:lnTo>
                    <a:pt x="570" y="564"/>
                  </a:lnTo>
                  <a:lnTo>
                    <a:pt x="564" y="566"/>
                  </a:lnTo>
                  <a:lnTo>
                    <a:pt x="562" y="564"/>
                  </a:lnTo>
                  <a:lnTo>
                    <a:pt x="562" y="564"/>
                  </a:lnTo>
                  <a:lnTo>
                    <a:pt x="562" y="561"/>
                  </a:lnTo>
                  <a:lnTo>
                    <a:pt x="562" y="559"/>
                  </a:lnTo>
                  <a:lnTo>
                    <a:pt x="564" y="559"/>
                  </a:lnTo>
                  <a:lnTo>
                    <a:pt x="564" y="559"/>
                  </a:lnTo>
                  <a:lnTo>
                    <a:pt x="566" y="557"/>
                  </a:lnTo>
                  <a:lnTo>
                    <a:pt x="564" y="557"/>
                  </a:lnTo>
                  <a:lnTo>
                    <a:pt x="564" y="555"/>
                  </a:lnTo>
                  <a:lnTo>
                    <a:pt x="566" y="555"/>
                  </a:lnTo>
                  <a:lnTo>
                    <a:pt x="568" y="553"/>
                  </a:lnTo>
                  <a:lnTo>
                    <a:pt x="570" y="553"/>
                  </a:lnTo>
                  <a:lnTo>
                    <a:pt x="570" y="551"/>
                  </a:lnTo>
                  <a:lnTo>
                    <a:pt x="574" y="545"/>
                  </a:lnTo>
                  <a:lnTo>
                    <a:pt x="575" y="536"/>
                  </a:lnTo>
                  <a:lnTo>
                    <a:pt x="575" y="536"/>
                  </a:lnTo>
                  <a:lnTo>
                    <a:pt x="575" y="536"/>
                  </a:lnTo>
                  <a:lnTo>
                    <a:pt x="575" y="534"/>
                  </a:lnTo>
                  <a:lnTo>
                    <a:pt x="577" y="534"/>
                  </a:lnTo>
                  <a:lnTo>
                    <a:pt x="577" y="534"/>
                  </a:lnTo>
                  <a:lnTo>
                    <a:pt x="579" y="534"/>
                  </a:lnTo>
                  <a:lnTo>
                    <a:pt x="579" y="534"/>
                  </a:lnTo>
                  <a:lnTo>
                    <a:pt x="579" y="536"/>
                  </a:lnTo>
                  <a:lnTo>
                    <a:pt x="581" y="536"/>
                  </a:lnTo>
                  <a:lnTo>
                    <a:pt x="583" y="536"/>
                  </a:lnTo>
                  <a:lnTo>
                    <a:pt x="585" y="534"/>
                  </a:lnTo>
                  <a:lnTo>
                    <a:pt x="585" y="534"/>
                  </a:lnTo>
                  <a:lnTo>
                    <a:pt x="589" y="532"/>
                  </a:lnTo>
                  <a:lnTo>
                    <a:pt x="589" y="530"/>
                  </a:lnTo>
                  <a:lnTo>
                    <a:pt x="594" y="528"/>
                  </a:lnTo>
                  <a:lnTo>
                    <a:pt x="604" y="521"/>
                  </a:lnTo>
                  <a:lnTo>
                    <a:pt x="606" y="519"/>
                  </a:lnTo>
                  <a:lnTo>
                    <a:pt x="606" y="519"/>
                  </a:lnTo>
                  <a:lnTo>
                    <a:pt x="606" y="517"/>
                  </a:lnTo>
                  <a:lnTo>
                    <a:pt x="606" y="515"/>
                  </a:lnTo>
                  <a:lnTo>
                    <a:pt x="606" y="515"/>
                  </a:lnTo>
                  <a:lnTo>
                    <a:pt x="606" y="51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07" name="Freeform 10"/>
            <p:cNvSpPr>
              <a:spLocks noEditPoints="1"/>
            </p:cNvSpPr>
            <p:nvPr/>
          </p:nvSpPr>
          <p:spPr bwMode="auto">
            <a:xfrm>
              <a:off x="6608763" y="3025776"/>
              <a:ext cx="2103438" cy="695325"/>
            </a:xfrm>
            <a:custGeom>
              <a:avLst/>
              <a:gdLst>
                <a:gd name="T0" fmla="*/ 327 w 1325"/>
                <a:gd name="T1" fmla="*/ 330 h 438"/>
                <a:gd name="T2" fmla="*/ 1240 w 1325"/>
                <a:gd name="T3" fmla="*/ 84 h 438"/>
                <a:gd name="T4" fmla="*/ 1217 w 1325"/>
                <a:gd name="T5" fmla="*/ 93 h 438"/>
                <a:gd name="T6" fmla="*/ 1238 w 1325"/>
                <a:gd name="T7" fmla="*/ 107 h 438"/>
                <a:gd name="T8" fmla="*/ 1262 w 1325"/>
                <a:gd name="T9" fmla="*/ 161 h 438"/>
                <a:gd name="T10" fmla="*/ 107 w 1325"/>
                <a:gd name="T11" fmla="*/ 296 h 438"/>
                <a:gd name="T12" fmla="*/ 1268 w 1325"/>
                <a:gd name="T13" fmla="*/ 180 h 438"/>
                <a:gd name="T14" fmla="*/ 1200 w 1325"/>
                <a:gd name="T15" fmla="*/ 48 h 438"/>
                <a:gd name="T16" fmla="*/ 1048 w 1325"/>
                <a:gd name="T17" fmla="*/ 141 h 438"/>
                <a:gd name="T18" fmla="*/ 793 w 1325"/>
                <a:gd name="T19" fmla="*/ 334 h 438"/>
                <a:gd name="T20" fmla="*/ 113 w 1325"/>
                <a:gd name="T21" fmla="*/ 290 h 438"/>
                <a:gd name="T22" fmla="*/ 1 w 1325"/>
                <a:gd name="T23" fmla="*/ 67 h 438"/>
                <a:gd name="T24" fmla="*/ 35 w 1325"/>
                <a:gd name="T25" fmla="*/ 131 h 438"/>
                <a:gd name="T26" fmla="*/ 1179 w 1325"/>
                <a:gd name="T27" fmla="*/ 2 h 438"/>
                <a:gd name="T28" fmla="*/ 310 w 1325"/>
                <a:gd name="T29" fmla="*/ 387 h 438"/>
                <a:gd name="T30" fmla="*/ 280 w 1325"/>
                <a:gd name="T31" fmla="*/ 320 h 438"/>
                <a:gd name="T32" fmla="*/ 253 w 1325"/>
                <a:gd name="T33" fmla="*/ 222 h 438"/>
                <a:gd name="T34" fmla="*/ 202 w 1325"/>
                <a:gd name="T35" fmla="*/ 108 h 438"/>
                <a:gd name="T36" fmla="*/ 140 w 1325"/>
                <a:gd name="T37" fmla="*/ 107 h 438"/>
                <a:gd name="T38" fmla="*/ 92 w 1325"/>
                <a:gd name="T39" fmla="*/ 97 h 438"/>
                <a:gd name="T40" fmla="*/ 73 w 1325"/>
                <a:gd name="T41" fmla="*/ 61 h 438"/>
                <a:gd name="T42" fmla="*/ 34 w 1325"/>
                <a:gd name="T43" fmla="*/ 57 h 438"/>
                <a:gd name="T44" fmla="*/ 53 w 1325"/>
                <a:gd name="T45" fmla="*/ 146 h 438"/>
                <a:gd name="T46" fmla="*/ 64 w 1325"/>
                <a:gd name="T47" fmla="*/ 173 h 438"/>
                <a:gd name="T48" fmla="*/ 64 w 1325"/>
                <a:gd name="T49" fmla="*/ 213 h 438"/>
                <a:gd name="T50" fmla="*/ 85 w 1325"/>
                <a:gd name="T51" fmla="*/ 245 h 438"/>
                <a:gd name="T52" fmla="*/ 128 w 1325"/>
                <a:gd name="T53" fmla="*/ 317 h 438"/>
                <a:gd name="T54" fmla="*/ 202 w 1325"/>
                <a:gd name="T55" fmla="*/ 364 h 438"/>
                <a:gd name="T56" fmla="*/ 278 w 1325"/>
                <a:gd name="T57" fmla="*/ 396 h 438"/>
                <a:gd name="T58" fmla="*/ 312 w 1325"/>
                <a:gd name="T59" fmla="*/ 398 h 438"/>
                <a:gd name="T60" fmla="*/ 1279 w 1325"/>
                <a:gd name="T61" fmla="*/ 116 h 438"/>
                <a:gd name="T62" fmla="*/ 1247 w 1325"/>
                <a:gd name="T63" fmla="*/ 112 h 438"/>
                <a:gd name="T64" fmla="*/ 1238 w 1325"/>
                <a:gd name="T65" fmla="*/ 88 h 438"/>
                <a:gd name="T66" fmla="*/ 1211 w 1325"/>
                <a:gd name="T67" fmla="*/ 76 h 438"/>
                <a:gd name="T68" fmla="*/ 1205 w 1325"/>
                <a:gd name="T69" fmla="*/ 50 h 438"/>
                <a:gd name="T70" fmla="*/ 1175 w 1325"/>
                <a:gd name="T71" fmla="*/ 27 h 438"/>
                <a:gd name="T72" fmla="*/ 1156 w 1325"/>
                <a:gd name="T73" fmla="*/ 23 h 438"/>
                <a:gd name="T74" fmla="*/ 1122 w 1325"/>
                <a:gd name="T75" fmla="*/ 71 h 438"/>
                <a:gd name="T76" fmla="*/ 1077 w 1325"/>
                <a:gd name="T77" fmla="*/ 122 h 438"/>
                <a:gd name="T78" fmla="*/ 1065 w 1325"/>
                <a:gd name="T79" fmla="*/ 160 h 438"/>
                <a:gd name="T80" fmla="*/ 1052 w 1325"/>
                <a:gd name="T81" fmla="*/ 203 h 438"/>
                <a:gd name="T82" fmla="*/ 1024 w 1325"/>
                <a:gd name="T83" fmla="*/ 197 h 438"/>
                <a:gd name="T84" fmla="*/ 984 w 1325"/>
                <a:gd name="T85" fmla="*/ 196 h 438"/>
                <a:gd name="T86" fmla="*/ 904 w 1325"/>
                <a:gd name="T87" fmla="*/ 275 h 438"/>
                <a:gd name="T88" fmla="*/ 793 w 1325"/>
                <a:gd name="T89" fmla="*/ 336 h 438"/>
                <a:gd name="T90" fmla="*/ 783 w 1325"/>
                <a:gd name="T91" fmla="*/ 353 h 438"/>
                <a:gd name="T92" fmla="*/ 776 w 1325"/>
                <a:gd name="T93" fmla="*/ 385 h 438"/>
                <a:gd name="T94" fmla="*/ 755 w 1325"/>
                <a:gd name="T95" fmla="*/ 389 h 438"/>
                <a:gd name="T96" fmla="*/ 725 w 1325"/>
                <a:gd name="T97" fmla="*/ 381 h 438"/>
                <a:gd name="T98" fmla="*/ 687 w 1325"/>
                <a:gd name="T99" fmla="*/ 373 h 438"/>
                <a:gd name="T100" fmla="*/ 687 w 1325"/>
                <a:gd name="T101" fmla="*/ 400 h 438"/>
                <a:gd name="T102" fmla="*/ 747 w 1325"/>
                <a:gd name="T103" fmla="*/ 434 h 438"/>
                <a:gd name="T104" fmla="*/ 846 w 1325"/>
                <a:gd name="T105" fmla="*/ 402 h 438"/>
                <a:gd name="T106" fmla="*/ 912 w 1325"/>
                <a:gd name="T107" fmla="*/ 402 h 438"/>
                <a:gd name="T108" fmla="*/ 1014 w 1325"/>
                <a:gd name="T109" fmla="*/ 375 h 438"/>
                <a:gd name="T110" fmla="*/ 1037 w 1325"/>
                <a:gd name="T111" fmla="*/ 334 h 438"/>
                <a:gd name="T112" fmla="*/ 1050 w 1325"/>
                <a:gd name="T113" fmla="*/ 294 h 438"/>
                <a:gd name="T114" fmla="*/ 1075 w 1325"/>
                <a:gd name="T115" fmla="*/ 230 h 438"/>
                <a:gd name="T116" fmla="*/ 1116 w 1325"/>
                <a:gd name="T117" fmla="*/ 201 h 438"/>
                <a:gd name="T118" fmla="*/ 1185 w 1325"/>
                <a:gd name="T119" fmla="*/ 203 h 438"/>
                <a:gd name="T120" fmla="*/ 1224 w 1325"/>
                <a:gd name="T121" fmla="*/ 203 h 438"/>
                <a:gd name="T122" fmla="*/ 1274 w 1325"/>
                <a:gd name="T123" fmla="*/ 192 h 438"/>
                <a:gd name="T124" fmla="*/ 1257 w 1325"/>
                <a:gd name="T125" fmla="*/ 16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25" h="438">
                  <a:moveTo>
                    <a:pt x="210" y="99"/>
                  </a:moveTo>
                  <a:lnTo>
                    <a:pt x="210" y="99"/>
                  </a:lnTo>
                  <a:lnTo>
                    <a:pt x="210" y="99"/>
                  </a:lnTo>
                  <a:lnTo>
                    <a:pt x="210" y="99"/>
                  </a:lnTo>
                  <a:lnTo>
                    <a:pt x="210" y="97"/>
                  </a:lnTo>
                  <a:lnTo>
                    <a:pt x="210" y="97"/>
                  </a:lnTo>
                  <a:lnTo>
                    <a:pt x="210" y="97"/>
                  </a:lnTo>
                  <a:lnTo>
                    <a:pt x="210" y="97"/>
                  </a:lnTo>
                  <a:lnTo>
                    <a:pt x="210" y="97"/>
                  </a:lnTo>
                  <a:lnTo>
                    <a:pt x="208" y="97"/>
                  </a:lnTo>
                  <a:lnTo>
                    <a:pt x="208" y="97"/>
                  </a:lnTo>
                  <a:lnTo>
                    <a:pt x="208" y="99"/>
                  </a:lnTo>
                  <a:lnTo>
                    <a:pt x="208" y="99"/>
                  </a:lnTo>
                  <a:lnTo>
                    <a:pt x="210" y="99"/>
                  </a:lnTo>
                  <a:close/>
                  <a:moveTo>
                    <a:pt x="287" y="315"/>
                  </a:moveTo>
                  <a:lnTo>
                    <a:pt x="287" y="315"/>
                  </a:lnTo>
                  <a:lnTo>
                    <a:pt x="287" y="315"/>
                  </a:lnTo>
                  <a:lnTo>
                    <a:pt x="287" y="315"/>
                  </a:lnTo>
                  <a:lnTo>
                    <a:pt x="287" y="315"/>
                  </a:lnTo>
                  <a:lnTo>
                    <a:pt x="287" y="313"/>
                  </a:lnTo>
                  <a:lnTo>
                    <a:pt x="287" y="313"/>
                  </a:lnTo>
                  <a:lnTo>
                    <a:pt x="287" y="313"/>
                  </a:lnTo>
                  <a:lnTo>
                    <a:pt x="287" y="313"/>
                  </a:lnTo>
                  <a:lnTo>
                    <a:pt x="287" y="315"/>
                  </a:lnTo>
                  <a:lnTo>
                    <a:pt x="287" y="315"/>
                  </a:lnTo>
                  <a:close/>
                  <a:moveTo>
                    <a:pt x="316" y="320"/>
                  </a:moveTo>
                  <a:lnTo>
                    <a:pt x="316" y="320"/>
                  </a:lnTo>
                  <a:lnTo>
                    <a:pt x="316" y="320"/>
                  </a:lnTo>
                  <a:lnTo>
                    <a:pt x="316" y="320"/>
                  </a:lnTo>
                  <a:lnTo>
                    <a:pt x="314" y="320"/>
                  </a:lnTo>
                  <a:lnTo>
                    <a:pt x="314" y="320"/>
                  </a:lnTo>
                  <a:lnTo>
                    <a:pt x="316" y="320"/>
                  </a:lnTo>
                  <a:lnTo>
                    <a:pt x="316" y="322"/>
                  </a:lnTo>
                  <a:lnTo>
                    <a:pt x="316" y="322"/>
                  </a:lnTo>
                  <a:lnTo>
                    <a:pt x="318" y="320"/>
                  </a:lnTo>
                  <a:lnTo>
                    <a:pt x="316" y="320"/>
                  </a:lnTo>
                  <a:lnTo>
                    <a:pt x="316" y="320"/>
                  </a:lnTo>
                  <a:close/>
                  <a:moveTo>
                    <a:pt x="329" y="328"/>
                  </a:moveTo>
                  <a:lnTo>
                    <a:pt x="329" y="328"/>
                  </a:lnTo>
                  <a:lnTo>
                    <a:pt x="327" y="328"/>
                  </a:lnTo>
                  <a:lnTo>
                    <a:pt x="327" y="328"/>
                  </a:lnTo>
                  <a:lnTo>
                    <a:pt x="327" y="330"/>
                  </a:lnTo>
                  <a:lnTo>
                    <a:pt x="327" y="330"/>
                  </a:lnTo>
                  <a:lnTo>
                    <a:pt x="327" y="330"/>
                  </a:lnTo>
                  <a:lnTo>
                    <a:pt x="329" y="330"/>
                  </a:lnTo>
                  <a:lnTo>
                    <a:pt x="329" y="332"/>
                  </a:lnTo>
                  <a:lnTo>
                    <a:pt x="329" y="330"/>
                  </a:lnTo>
                  <a:lnTo>
                    <a:pt x="329" y="330"/>
                  </a:lnTo>
                  <a:lnTo>
                    <a:pt x="329" y="328"/>
                  </a:lnTo>
                  <a:lnTo>
                    <a:pt x="329" y="328"/>
                  </a:lnTo>
                  <a:close/>
                  <a:moveTo>
                    <a:pt x="301" y="339"/>
                  </a:moveTo>
                  <a:lnTo>
                    <a:pt x="301" y="339"/>
                  </a:lnTo>
                  <a:lnTo>
                    <a:pt x="301" y="341"/>
                  </a:lnTo>
                  <a:lnTo>
                    <a:pt x="302" y="341"/>
                  </a:lnTo>
                  <a:lnTo>
                    <a:pt x="302" y="341"/>
                  </a:lnTo>
                  <a:lnTo>
                    <a:pt x="302" y="339"/>
                  </a:lnTo>
                  <a:lnTo>
                    <a:pt x="302" y="339"/>
                  </a:lnTo>
                  <a:lnTo>
                    <a:pt x="301" y="339"/>
                  </a:lnTo>
                  <a:lnTo>
                    <a:pt x="301" y="339"/>
                  </a:lnTo>
                  <a:lnTo>
                    <a:pt x="301" y="339"/>
                  </a:lnTo>
                  <a:lnTo>
                    <a:pt x="301" y="339"/>
                  </a:lnTo>
                  <a:lnTo>
                    <a:pt x="299" y="339"/>
                  </a:lnTo>
                  <a:lnTo>
                    <a:pt x="301" y="339"/>
                  </a:lnTo>
                  <a:lnTo>
                    <a:pt x="301" y="339"/>
                  </a:lnTo>
                  <a:close/>
                  <a:moveTo>
                    <a:pt x="253" y="404"/>
                  </a:moveTo>
                  <a:lnTo>
                    <a:pt x="253" y="406"/>
                  </a:lnTo>
                  <a:lnTo>
                    <a:pt x="255" y="406"/>
                  </a:lnTo>
                  <a:lnTo>
                    <a:pt x="255" y="406"/>
                  </a:lnTo>
                  <a:lnTo>
                    <a:pt x="255" y="406"/>
                  </a:lnTo>
                  <a:lnTo>
                    <a:pt x="255" y="406"/>
                  </a:lnTo>
                  <a:lnTo>
                    <a:pt x="255" y="404"/>
                  </a:lnTo>
                  <a:lnTo>
                    <a:pt x="253" y="404"/>
                  </a:lnTo>
                  <a:close/>
                  <a:moveTo>
                    <a:pt x="1241" y="80"/>
                  </a:moveTo>
                  <a:lnTo>
                    <a:pt x="1241" y="80"/>
                  </a:lnTo>
                  <a:lnTo>
                    <a:pt x="1241" y="80"/>
                  </a:lnTo>
                  <a:lnTo>
                    <a:pt x="1241" y="80"/>
                  </a:lnTo>
                  <a:close/>
                  <a:moveTo>
                    <a:pt x="1241" y="82"/>
                  </a:moveTo>
                  <a:lnTo>
                    <a:pt x="1241" y="82"/>
                  </a:lnTo>
                  <a:lnTo>
                    <a:pt x="1241" y="82"/>
                  </a:lnTo>
                  <a:lnTo>
                    <a:pt x="1241" y="82"/>
                  </a:lnTo>
                  <a:close/>
                  <a:moveTo>
                    <a:pt x="1240" y="82"/>
                  </a:moveTo>
                  <a:lnTo>
                    <a:pt x="1240" y="82"/>
                  </a:lnTo>
                  <a:lnTo>
                    <a:pt x="1240" y="84"/>
                  </a:lnTo>
                  <a:lnTo>
                    <a:pt x="1240" y="84"/>
                  </a:lnTo>
                  <a:lnTo>
                    <a:pt x="1240" y="82"/>
                  </a:lnTo>
                  <a:close/>
                  <a:moveTo>
                    <a:pt x="1240" y="84"/>
                  </a:moveTo>
                  <a:lnTo>
                    <a:pt x="1240" y="84"/>
                  </a:lnTo>
                  <a:lnTo>
                    <a:pt x="1240" y="84"/>
                  </a:lnTo>
                  <a:lnTo>
                    <a:pt x="1238" y="84"/>
                  </a:lnTo>
                  <a:lnTo>
                    <a:pt x="1238" y="84"/>
                  </a:lnTo>
                  <a:lnTo>
                    <a:pt x="1238" y="84"/>
                  </a:lnTo>
                  <a:lnTo>
                    <a:pt x="1240" y="84"/>
                  </a:lnTo>
                  <a:close/>
                  <a:moveTo>
                    <a:pt x="1313" y="129"/>
                  </a:moveTo>
                  <a:lnTo>
                    <a:pt x="1313" y="129"/>
                  </a:lnTo>
                  <a:lnTo>
                    <a:pt x="1315" y="129"/>
                  </a:lnTo>
                  <a:lnTo>
                    <a:pt x="1315" y="127"/>
                  </a:lnTo>
                  <a:lnTo>
                    <a:pt x="1315" y="127"/>
                  </a:lnTo>
                  <a:lnTo>
                    <a:pt x="1315" y="127"/>
                  </a:lnTo>
                  <a:lnTo>
                    <a:pt x="1313" y="127"/>
                  </a:lnTo>
                  <a:lnTo>
                    <a:pt x="1311" y="129"/>
                  </a:lnTo>
                  <a:lnTo>
                    <a:pt x="1313" y="129"/>
                  </a:lnTo>
                  <a:lnTo>
                    <a:pt x="1313" y="129"/>
                  </a:lnTo>
                  <a:close/>
                  <a:moveTo>
                    <a:pt x="1291" y="184"/>
                  </a:moveTo>
                  <a:lnTo>
                    <a:pt x="1289" y="184"/>
                  </a:lnTo>
                  <a:lnTo>
                    <a:pt x="1289" y="184"/>
                  </a:lnTo>
                  <a:lnTo>
                    <a:pt x="1289" y="184"/>
                  </a:lnTo>
                  <a:lnTo>
                    <a:pt x="1289" y="184"/>
                  </a:lnTo>
                  <a:lnTo>
                    <a:pt x="1289" y="184"/>
                  </a:lnTo>
                  <a:lnTo>
                    <a:pt x="1287" y="184"/>
                  </a:lnTo>
                  <a:lnTo>
                    <a:pt x="1287" y="184"/>
                  </a:lnTo>
                  <a:lnTo>
                    <a:pt x="1287" y="186"/>
                  </a:lnTo>
                  <a:lnTo>
                    <a:pt x="1287" y="184"/>
                  </a:lnTo>
                  <a:lnTo>
                    <a:pt x="1289" y="184"/>
                  </a:lnTo>
                  <a:lnTo>
                    <a:pt x="1289" y="184"/>
                  </a:lnTo>
                  <a:lnTo>
                    <a:pt x="1289" y="184"/>
                  </a:lnTo>
                  <a:lnTo>
                    <a:pt x="1289" y="184"/>
                  </a:lnTo>
                  <a:lnTo>
                    <a:pt x="1291" y="184"/>
                  </a:lnTo>
                  <a:lnTo>
                    <a:pt x="1291" y="184"/>
                  </a:lnTo>
                  <a:lnTo>
                    <a:pt x="1291" y="184"/>
                  </a:lnTo>
                  <a:close/>
                  <a:moveTo>
                    <a:pt x="1245" y="80"/>
                  </a:moveTo>
                  <a:lnTo>
                    <a:pt x="1245" y="80"/>
                  </a:lnTo>
                  <a:lnTo>
                    <a:pt x="1245" y="80"/>
                  </a:lnTo>
                  <a:lnTo>
                    <a:pt x="1245" y="80"/>
                  </a:lnTo>
                  <a:lnTo>
                    <a:pt x="1245" y="80"/>
                  </a:lnTo>
                  <a:lnTo>
                    <a:pt x="1245" y="80"/>
                  </a:lnTo>
                  <a:lnTo>
                    <a:pt x="1245" y="80"/>
                  </a:lnTo>
                  <a:lnTo>
                    <a:pt x="1245" y="80"/>
                  </a:lnTo>
                  <a:close/>
                  <a:moveTo>
                    <a:pt x="1215" y="95"/>
                  </a:moveTo>
                  <a:lnTo>
                    <a:pt x="1215" y="95"/>
                  </a:lnTo>
                  <a:lnTo>
                    <a:pt x="1217" y="95"/>
                  </a:lnTo>
                  <a:lnTo>
                    <a:pt x="1217" y="95"/>
                  </a:lnTo>
                  <a:lnTo>
                    <a:pt x="1217" y="93"/>
                  </a:lnTo>
                  <a:lnTo>
                    <a:pt x="1219" y="93"/>
                  </a:lnTo>
                  <a:lnTo>
                    <a:pt x="1219" y="93"/>
                  </a:lnTo>
                  <a:lnTo>
                    <a:pt x="1219" y="93"/>
                  </a:lnTo>
                  <a:lnTo>
                    <a:pt x="1219" y="91"/>
                  </a:lnTo>
                  <a:lnTo>
                    <a:pt x="1219" y="91"/>
                  </a:lnTo>
                  <a:lnTo>
                    <a:pt x="1219" y="91"/>
                  </a:lnTo>
                  <a:lnTo>
                    <a:pt x="1219" y="91"/>
                  </a:lnTo>
                  <a:lnTo>
                    <a:pt x="1219" y="91"/>
                  </a:lnTo>
                  <a:lnTo>
                    <a:pt x="1217" y="91"/>
                  </a:lnTo>
                  <a:lnTo>
                    <a:pt x="1217" y="91"/>
                  </a:lnTo>
                  <a:lnTo>
                    <a:pt x="1217" y="91"/>
                  </a:lnTo>
                  <a:lnTo>
                    <a:pt x="1217" y="91"/>
                  </a:lnTo>
                  <a:lnTo>
                    <a:pt x="1217" y="91"/>
                  </a:lnTo>
                  <a:lnTo>
                    <a:pt x="1217" y="91"/>
                  </a:lnTo>
                  <a:lnTo>
                    <a:pt x="1217" y="91"/>
                  </a:lnTo>
                  <a:lnTo>
                    <a:pt x="1217" y="91"/>
                  </a:lnTo>
                  <a:lnTo>
                    <a:pt x="1217" y="93"/>
                  </a:lnTo>
                  <a:lnTo>
                    <a:pt x="1217" y="93"/>
                  </a:lnTo>
                  <a:lnTo>
                    <a:pt x="1217" y="93"/>
                  </a:lnTo>
                  <a:lnTo>
                    <a:pt x="1215" y="95"/>
                  </a:lnTo>
                  <a:close/>
                  <a:moveTo>
                    <a:pt x="1236" y="107"/>
                  </a:moveTo>
                  <a:lnTo>
                    <a:pt x="1236" y="105"/>
                  </a:lnTo>
                  <a:lnTo>
                    <a:pt x="1234" y="105"/>
                  </a:lnTo>
                  <a:lnTo>
                    <a:pt x="1234" y="105"/>
                  </a:lnTo>
                  <a:lnTo>
                    <a:pt x="1232" y="105"/>
                  </a:lnTo>
                  <a:lnTo>
                    <a:pt x="1232" y="105"/>
                  </a:lnTo>
                  <a:lnTo>
                    <a:pt x="1232" y="107"/>
                  </a:lnTo>
                  <a:lnTo>
                    <a:pt x="1234" y="107"/>
                  </a:lnTo>
                  <a:lnTo>
                    <a:pt x="1234" y="107"/>
                  </a:lnTo>
                  <a:lnTo>
                    <a:pt x="1236" y="107"/>
                  </a:lnTo>
                  <a:lnTo>
                    <a:pt x="1236" y="108"/>
                  </a:lnTo>
                  <a:lnTo>
                    <a:pt x="1238" y="108"/>
                  </a:lnTo>
                  <a:lnTo>
                    <a:pt x="1238" y="108"/>
                  </a:lnTo>
                  <a:lnTo>
                    <a:pt x="1240" y="108"/>
                  </a:lnTo>
                  <a:lnTo>
                    <a:pt x="1240" y="107"/>
                  </a:lnTo>
                  <a:lnTo>
                    <a:pt x="1240"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8" y="107"/>
                  </a:lnTo>
                  <a:lnTo>
                    <a:pt x="1236" y="107"/>
                  </a:lnTo>
                  <a:lnTo>
                    <a:pt x="1236" y="107"/>
                  </a:lnTo>
                  <a:lnTo>
                    <a:pt x="1236" y="107"/>
                  </a:lnTo>
                  <a:lnTo>
                    <a:pt x="1238" y="107"/>
                  </a:lnTo>
                  <a:lnTo>
                    <a:pt x="1236" y="105"/>
                  </a:lnTo>
                  <a:lnTo>
                    <a:pt x="1236" y="107"/>
                  </a:lnTo>
                  <a:lnTo>
                    <a:pt x="1236" y="105"/>
                  </a:lnTo>
                  <a:lnTo>
                    <a:pt x="1236" y="107"/>
                  </a:lnTo>
                  <a:lnTo>
                    <a:pt x="1236" y="107"/>
                  </a:lnTo>
                  <a:lnTo>
                    <a:pt x="1236" y="107"/>
                  </a:lnTo>
                  <a:lnTo>
                    <a:pt x="1236" y="107"/>
                  </a:lnTo>
                  <a:lnTo>
                    <a:pt x="1236" y="107"/>
                  </a:lnTo>
                  <a:close/>
                  <a:moveTo>
                    <a:pt x="227" y="108"/>
                  </a:moveTo>
                  <a:lnTo>
                    <a:pt x="227" y="108"/>
                  </a:lnTo>
                  <a:lnTo>
                    <a:pt x="229" y="107"/>
                  </a:lnTo>
                  <a:lnTo>
                    <a:pt x="229" y="107"/>
                  </a:lnTo>
                  <a:lnTo>
                    <a:pt x="229" y="107"/>
                  </a:lnTo>
                  <a:lnTo>
                    <a:pt x="229" y="105"/>
                  </a:lnTo>
                  <a:lnTo>
                    <a:pt x="229" y="105"/>
                  </a:lnTo>
                  <a:lnTo>
                    <a:pt x="227" y="105"/>
                  </a:lnTo>
                  <a:lnTo>
                    <a:pt x="227" y="105"/>
                  </a:lnTo>
                  <a:lnTo>
                    <a:pt x="227" y="105"/>
                  </a:lnTo>
                  <a:lnTo>
                    <a:pt x="227" y="103"/>
                  </a:lnTo>
                  <a:lnTo>
                    <a:pt x="225" y="105"/>
                  </a:lnTo>
                  <a:lnTo>
                    <a:pt x="225" y="107"/>
                  </a:lnTo>
                  <a:lnTo>
                    <a:pt x="227" y="108"/>
                  </a:lnTo>
                  <a:lnTo>
                    <a:pt x="227" y="108"/>
                  </a:lnTo>
                  <a:close/>
                  <a:moveTo>
                    <a:pt x="1258" y="160"/>
                  </a:moveTo>
                  <a:lnTo>
                    <a:pt x="1258" y="161"/>
                  </a:lnTo>
                  <a:lnTo>
                    <a:pt x="1258" y="161"/>
                  </a:lnTo>
                  <a:lnTo>
                    <a:pt x="1258" y="161"/>
                  </a:lnTo>
                  <a:lnTo>
                    <a:pt x="1258" y="161"/>
                  </a:lnTo>
                  <a:lnTo>
                    <a:pt x="1258" y="161"/>
                  </a:lnTo>
                  <a:lnTo>
                    <a:pt x="1258" y="161"/>
                  </a:lnTo>
                  <a:lnTo>
                    <a:pt x="1258" y="161"/>
                  </a:lnTo>
                  <a:lnTo>
                    <a:pt x="1260" y="161"/>
                  </a:lnTo>
                  <a:lnTo>
                    <a:pt x="1262" y="161"/>
                  </a:lnTo>
                  <a:lnTo>
                    <a:pt x="1264" y="160"/>
                  </a:lnTo>
                  <a:lnTo>
                    <a:pt x="1262" y="160"/>
                  </a:lnTo>
                  <a:lnTo>
                    <a:pt x="1262" y="160"/>
                  </a:lnTo>
                  <a:lnTo>
                    <a:pt x="1262" y="160"/>
                  </a:lnTo>
                  <a:lnTo>
                    <a:pt x="1262" y="160"/>
                  </a:lnTo>
                  <a:lnTo>
                    <a:pt x="1262" y="160"/>
                  </a:lnTo>
                  <a:lnTo>
                    <a:pt x="1260" y="160"/>
                  </a:lnTo>
                  <a:lnTo>
                    <a:pt x="1260" y="160"/>
                  </a:lnTo>
                  <a:lnTo>
                    <a:pt x="1260" y="160"/>
                  </a:lnTo>
                  <a:lnTo>
                    <a:pt x="1260" y="160"/>
                  </a:lnTo>
                  <a:lnTo>
                    <a:pt x="1260" y="160"/>
                  </a:lnTo>
                  <a:lnTo>
                    <a:pt x="1260" y="160"/>
                  </a:lnTo>
                  <a:lnTo>
                    <a:pt x="1260" y="160"/>
                  </a:lnTo>
                  <a:lnTo>
                    <a:pt x="1258" y="160"/>
                  </a:lnTo>
                  <a:lnTo>
                    <a:pt x="1258" y="160"/>
                  </a:lnTo>
                  <a:lnTo>
                    <a:pt x="1258" y="160"/>
                  </a:lnTo>
                  <a:lnTo>
                    <a:pt x="1260" y="161"/>
                  </a:lnTo>
                  <a:lnTo>
                    <a:pt x="1258" y="161"/>
                  </a:lnTo>
                  <a:lnTo>
                    <a:pt x="1258" y="161"/>
                  </a:lnTo>
                  <a:lnTo>
                    <a:pt x="1258" y="161"/>
                  </a:lnTo>
                  <a:lnTo>
                    <a:pt x="1258" y="160"/>
                  </a:lnTo>
                  <a:close/>
                  <a:moveTo>
                    <a:pt x="62" y="211"/>
                  </a:moveTo>
                  <a:lnTo>
                    <a:pt x="62" y="211"/>
                  </a:lnTo>
                  <a:lnTo>
                    <a:pt x="62" y="209"/>
                  </a:lnTo>
                  <a:lnTo>
                    <a:pt x="62" y="209"/>
                  </a:lnTo>
                  <a:lnTo>
                    <a:pt x="60" y="209"/>
                  </a:lnTo>
                  <a:lnTo>
                    <a:pt x="60" y="209"/>
                  </a:lnTo>
                  <a:lnTo>
                    <a:pt x="60" y="209"/>
                  </a:lnTo>
                  <a:lnTo>
                    <a:pt x="60" y="209"/>
                  </a:lnTo>
                  <a:lnTo>
                    <a:pt x="60" y="207"/>
                  </a:lnTo>
                  <a:lnTo>
                    <a:pt x="60" y="209"/>
                  </a:lnTo>
                  <a:lnTo>
                    <a:pt x="60" y="209"/>
                  </a:lnTo>
                  <a:lnTo>
                    <a:pt x="60" y="209"/>
                  </a:lnTo>
                  <a:lnTo>
                    <a:pt x="60" y="211"/>
                  </a:lnTo>
                  <a:lnTo>
                    <a:pt x="60" y="211"/>
                  </a:lnTo>
                  <a:lnTo>
                    <a:pt x="60" y="211"/>
                  </a:lnTo>
                  <a:lnTo>
                    <a:pt x="60" y="211"/>
                  </a:lnTo>
                  <a:lnTo>
                    <a:pt x="60" y="211"/>
                  </a:lnTo>
                  <a:lnTo>
                    <a:pt x="62" y="213"/>
                  </a:lnTo>
                  <a:lnTo>
                    <a:pt x="62" y="213"/>
                  </a:lnTo>
                  <a:lnTo>
                    <a:pt x="62" y="213"/>
                  </a:lnTo>
                  <a:lnTo>
                    <a:pt x="62" y="213"/>
                  </a:lnTo>
                  <a:lnTo>
                    <a:pt x="62" y="211"/>
                  </a:lnTo>
                  <a:close/>
                  <a:moveTo>
                    <a:pt x="107" y="296"/>
                  </a:moveTo>
                  <a:lnTo>
                    <a:pt x="107" y="298"/>
                  </a:lnTo>
                  <a:lnTo>
                    <a:pt x="107" y="298"/>
                  </a:lnTo>
                  <a:lnTo>
                    <a:pt x="107" y="300"/>
                  </a:lnTo>
                  <a:lnTo>
                    <a:pt x="107" y="300"/>
                  </a:lnTo>
                  <a:lnTo>
                    <a:pt x="107" y="300"/>
                  </a:lnTo>
                  <a:lnTo>
                    <a:pt x="107" y="296"/>
                  </a:lnTo>
                  <a:lnTo>
                    <a:pt x="107" y="296"/>
                  </a:lnTo>
                  <a:lnTo>
                    <a:pt x="107" y="296"/>
                  </a:lnTo>
                  <a:close/>
                  <a:moveTo>
                    <a:pt x="11" y="72"/>
                  </a:moveTo>
                  <a:lnTo>
                    <a:pt x="11" y="74"/>
                  </a:lnTo>
                  <a:lnTo>
                    <a:pt x="11" y="74"/>
                  </a:lnTo>
                  <a:lnTo>
                    <a:pt x="9" y="78"/>
                  </a:lnTo>
                  <a:lnTo>
                    <a:pt x="9" y="78"/>
                  </a:lnTo>
                  <a:lnTo>
                    <a:pt x="11" y="80"/>
                  </a:lnTo>
                  <a:lnTo>
                    <a:pt x="11" y="80"/>
                  </a:lnTo>
                  <a:lnTo>
                    <a:pt x="11" y="80"/>
                  </a:lnTo>
                  <a:lnTo>
                    <a:pt x="11" y="80"/>
                  </a:lnTo>
                  <a:lnTo>
                    <a:pt x="13" y="80"/>
                  </a:lnTo>
                  <a:lnTo>
                    <a:pt x="13" y="80"/>
                  </a:lnTo>
                  <a:lnTo>
                    <a:pt x="13" y="78"/>
                  </a:lnTo>
                  <a:lnTo>
                    <a:pt x="13" y="78"/>
                  </a:lnTo>
                  <a:lnTo>
                    <a:pt x="13" y="78"/>
                  </a:lnTo>
                  <a:lnTo>
                    <a:pt x="11" y="76"/>
                  </a:lnTo>
                  <a:lnTo>
                    <a:pt x="11" y="76"/>
                  </a:lnTo>
                  <a:lnTo>
                    <a:pt x="11" y="74"/>
                  </a:lnTo>
                  <a:lnTo>
                    <a:pt x="13" y="74"/>
                  </a:lnTo>
                  <a:lnTo>
                    <a:pt x="13" y="74"/>
                  </a:lnTo>
                  <a:lnTo>
                    <a:pt x="13" y="72"/>
                  </a:lnTo>
                  <a:lnTo>
                    <a:pt x="13" y="72"/>
                  </a:lnTo>
                  <a:lnTo>
                    <a:pt x="11" y="72"/>
                  </a:lnTo>
                  <a:close/>
                  <a:moveTo>
                    <a:pt x="1277" y="184"/>
                  </a:moveTo>
                  <a:lnTo>
                    <a:pt x="1277" y="184"/>
                  </a:lnTo>
                  <a:lnTo>
                    <a:pt x="1277" y="182"/>
                  </a:lnTo>
                  <a:lnTo>
                    <a:pt x="1277" y="182"/>
                  </a:lnTo>
                  <a:lnTo>
                    <a:pt x="1275" y="182"/>
                  </a:lnTo>
                  <a:lnTo>
                    <a:pt x="1274" y="180"/>
                  </a:lnTo>
                  <a:lnTo>
                    <a:pt x="1272" y="182"/>
                  </a:lnTo>
                  <a:lnTo>
                    <a:pt x="1272" y="182"/>
                  </a:lnTo>
                  <a:lnTo>
                    <a:pt x="1270" y="180"/>
                  </a:lnTo>
                  <a:lnTo>
                    <a:pt x="1270" y="178"/>
                  </a:lnTo>
                  <a:lnTo>
                    <a:pt x="1268" y="178"/>
                  </a:lnTo>
                  <a:lnTo>
                    <a:pt x="1268" y="178"/>
                  </a:lnTo>
                  <a:lnTo>
                    <a:pt x="1268" y="180"/>
                  </a:lnTo>
                  <a:lnTo>
                    <a:pt x="1268" y="180"/>
                  </a:lnTo>
                  <a:lnTo>
                    <a:pt x="1266" y="180"/>
                  </a:lnTo>
                  <a:lnTo>
                    <a:pt x="1260" y="180"/>
                  </a:lnTo>
                  <a:lnTo>
                    <a:pt x="1260" y="180"/>
                  </a:lnTo>
                  <a:lnTo>
                    <a:pt x="1266" y="182"/>
                  </a:lnTo>
                  <a:lnTo>
                    <a:pt x="1268" y="182"/>
                  </a:lnTo>
                  <a:lnTo>
                    <a:pt x="1268" y="182"/>
                  </a:lnTo>
                  <a:lnTo>
                    <a:pt x="1270" y="184"/>
                  </a:lnTo>
                  <a:lnTo>
                    <a:pt x="1270" y="184"/>
                  </a:lnTo>
                  <a:lnTo>
                    <a:pt x="1270" y="184"/>
                  </a:lnTo>
                  <a:lnTo>
                    <a:pt x="1272" y="184"/>
                  </a:lnTo>
                  <a:lnTo>
                    <a:pt x="1272" y="184"/>
                  </a:lnTo>
                  <a:lnTo>
                    <a:pt x="1274" y="186"/>
                  </a:lnTo>
                  <a:lnTo>
                    <a:pt x="1274" y="186"/>
                  </a:lnTo>
                  <a:lnTo>
                    <a:pt x="1274" y="186"/>
                  </a:lnTo>
                  <a:lnTo>
                    <a:pt x="1274" y="184"/>
                  </a:lnTo>
                  <a:lnTo>
                    <a:pt x="1275" y="184"/>
                  </a:lnTo>
                  <a:lnTo>
                    <a:pt x="1275" y="184"/>
                  </a:lnTo>
                  <a:lnTo>
                    <a:pt x="1275" y="186"/>
                  </a:lnTo>
                  <a:lnTo>
                    <a:pt x="1275" y="184"/>
                  </a:lnTo>
                  <a:lnTo>
                    <a:pt x="1277" y="184"/>
                  </a:lnTo>
                  <a:lnTo>
                    <a:pt x="1277" y="184"/>
                  </a:lnTo>
                  <a:close/>
                  <a:moveTo>
                    <a:pt x="1287" y="194"/>
                  </a:moveTo>
                  <a:lnTo>
                    <a:pt x="1283" y="192"/>
                  </a:lnTo>
                  <a:lnTo>
                    <a:pt x="1283" y="192"/>
                  </a:lnTo>
                  <a:lnTo>
                    <a:pt x="1281" y="192"/>
                  </a:lnTo>
                  <a:lnTo>
                    <a:pt x="1281" y="194"/>
                  </a:lnTo>
                  <a:lnTo>
                    <a:pt x="1281" y="194"/>
                  </a:lnTo>
                  <a:lnTo>
                    <a:pt x="1281" y="194"/>
                  </a:lnTo>
                  <a:lnTo>
                    <a:pt x="1283" y="194"/>
                  </a:lnTo>
                  <a:lnTo>
                    <a:pt x="1283" y="196"/>
                  </a:lnTo>
                  <a:lnTo>
                    <a:pt x="1283" y="196"/>
                  </a:lnTo>
                  <a:lnTo>
                    <a:pt x="1283" y="196"/>
                  </a:lnTo>
                  <a:lnTo>
                    <a:pt x="1283" y="197"/>
                  </a:lnTo>
                  <a:lnTo>
                    <a:pt x="1283" y="197"/>
                  </a:lnTo>
                  <a:lnTo>
                    <a:pt x="1285" y="196"/>
                  </a:lnTo>
                  <a:lnTo>
                    <a:pt x="1287" y="196"/>
                  </a:lnTo>
                  <a:lnTo>
                    <a:pt x="1289" y="196"/>
                  </a:lnTo>
                  <a:lnTo>
                    <a:pt x="1289" y="194"/>
                  </a:lnTo>
                  <a:lnTo>
                    <a:pt x="1289" y="194"/>
                  </a:lnTo>
                  <a:lnTo>
                    <a:pt x="1287" y="194"/>
                  </a:lnTo>
                  <a:close/>
                  <a:moveTo>
                    <a:pt x="1194" y="48"/>
                  </a:moveTo>
                  <a:lnTo>
                    <a:pt x="1196" y="48"/>
                  </a:lnTo>
                  <a:lnTo>
                    <a:pt x="1198" y="48"/>
                  </a:lnTo>
                  <a:lnTo>
                    <a:pt x="1200" y="48"/>
                  </a:lnTo>
                  <a:lnTo>
                    <a:pt x="1202" y="48"/>
                  </a:lnTo>
                  <a:lnTo>
                    <a:pt x="1204" y="46"/>
                  </a:lnTo>
                  <a:lnTo>
                    <a:pt x="1205" y="44"/>
                  </a:lnTo>
                  <a:lnTo>
                    <a:pt x="1204" y="42"/>
                  </a:lnTo>
                  <a:lnTo>
                    <a:pt x="1202" y="40"/>
                  </a:lnTo>
                  <a:lnTo>
                    <a:pt x="1202" y="40"/>
                  </a:lnTo>
                  <a:lnTo>
                    <a:pt x="1198" y="40"/>
                  </a:lnTo>
                  <a:lnTo>
                    <a:pt x="1198" y="42"/>
                  </a:lnTo>
                  <a:lnTo>
                    <a:pt x="1198" y="42"/>
                  </a:lnTo>
                  <a:lnTo>
                    <a:pt x="1200" y="42"/>
                  </a:lnTo>
                  <a:lnTo>
                    <a:pt x="1200" y="44"/>
                  </a:lnTo>
                  <a:lnTo>
                    <a:pt x="1200" y="44"/>
                  </a:lnTo>
                  <a:lnTo>
                    <a:pt x="1200" y="44"/>
                  </a:lnTo>
                  <a:lnTo>
                    <a:pt x="1198" y="46"/>
                  </a:lnTo>
                  <a:lnTo>
                    <a:pt x="1194" y="46"/>
                  </a:lnTo>
                  <a:lnTo>
                    <a:pt x="1194" y="46"/>
                  </a:lnTo>
                  <a:lnTo>
                    <a:pt x="1194" y="46"/>
                  </a:lnTo>
                  <a:lnTo>
                    <a:pt x="1194" y="46"/>
                  </a:lnTo>
                  <a:lnTo>
                    <a:pt x="1194" y="48"/>
                  </a:lnTo>
                  <a:lnTo>
                    <a:pt x="1194" y="48"/>
                  </a:lnTo>
                  <a:close/>
                  <a:moveTo>
                    <a:pt x="1162" y="12"/>
                  </a:moveTo>
                  <a:lnTo>
                    <a:pt x="1164" y="12"/>
                  </a:lnTo>
                  <a:lnTo>
                    <a:pt x="1164" y="10"/>
                  </a:lnTo>
                  <a:lnTo>
                    <a:pt x="1164" y="10"/>
                  </a:lnTo>
                  <a:lnTo>
                    <a:pt x="1164" y="10"/>
                  </a:lnTo>
                  <a:lnTo>
                    <a:pt x="1164" y="10"/>
                  </a:lnTo>
                  <a:lnTo>
                    <a:pt x="1162" y="8"/>
                  </a:lnTo>
                  <a:lnTo>
                    <a:pt x="1169" y="6"/>
                  </a:lnTo>
                  <a:lnTo>
                    <a:pt x="1168" y="6"/>
                  </a:lnTo>
                  <a:lnTo>
                    <a:pt x="1169" y="4"/>
                  </a:lnTo>
                  <a:lnTo>
                    <a:pt x="1169" y="4"/>
                  </a:lnTo>
                  <a:lnTo>
                    <a:pt x="1171" y="4"/>
                  </a:lnTo>
                  <a:lnTo>
                    <a:pt x="1171" y="4"/>
                  </a:lnTo>
                  <a:lnTo>
                    <a:pt x="1171" y="2"/>
                  </a:lnTo>
                  <a:lnTo>
                    <a:pt x="1171" y="0"/>
                  </a:lnTo>
                  <a:lnTo>
                    <a:pt x="1169" y="0"/>
                  </a:lnTo>
                  <a:lnTo>
                    <a:pt x="1168" y="2"/>
                  </a:lnTo>
                  <a:lnTo>
                    <a:pt x="1168" y="4"/>
                  </a:lnTo>
                  <a:lnTo>
                    <a:pt x="1164" y="4"/>
                  </a:lnTo>
                  <a:lnTo>
                    <a:pt x="1164" y="4"/>
                  </a:lnTo>
                  <a:lnTo>
                    <a:pt x="1160" y="10"/>
                  </a:lnTo>
                  <a:lnTo>
                    <a:pt x="1160" y="10"/>
                  </a:lnTo>
                  <a:lnTo>
                    <a:pt x="1162" y="12"/>
                  </a:lnTo>
                  <a:close/>
                  <a:moveTo>
                    <a:pt x="1048" y="141"/>
                  </a:moveTo>
                  <a:lnTo>
                    <a:pt x="1050" y="139"/>
                  </a:lnTo>
                  <a:lnTo>
                    <a:pt x="1050" y="141"/>
                  </a:lnTo>
                  <a:lnTo>
                    <a:pt x="1052" y="141"/>
                  </a:lnTo>
                  <a:lnTo>
                    <a:pt x="1052" y="139"/>
                  </a:lnTo>
                  <a:lnTo>
                    <a:pt x="1052" y="137"/>
                  </a:lnTo>
                  <a:lnTo>
                    <a:pt x="1052" y="135"/>
                  </a:lnTo>
                  <a:lnTo>
                    <a:pt x="1052" y="133"/>
                  </a:lnTo>
                  <a:lnTo>
                    <a:pt x="1050" y="133"/>
                  </a:lnTo>
                  <a:lnTo>
                    <a:pt x="1048" y="135"/>
                  </a:lnTo>
                  <a:lnTo>
                    <a:pt x="1048" y="135"/>
                  </a:lnTo>
                  <a:lnTo>
                    <a:pt x="1046" y="141"/>
                  </a:lnTo>
                  <a:lnTo>
                    <a:pt x="1046" y="142"/>
                  </a:lnTo>
                  <a:lnTo>
                    <a:pt x="1048" y="141"/>
                  </a:lnTo>
                  <a:lnTo>
                    <a:pt x="1048" y="141"/>
                  </a:lnTo>
                  <a:close/>
                  <a:moveTo>
                    <a:pt x="1228" y="213"/>
                  </a:moveTo>
                  <a:lnTo>
                    <a:pt x="1226" y="213"/>
                  </a:lnTo>
                  <a:lnTo>
                    <a:pt x="1226" y="213"/>
                  </a:lnTo>
                  <a:lnTo>
                    <a:pt x="1226" y="213"/>
                  </a:lnTo>
                  <a:lnTo>
                    <a:pt x="1224" y="213"/>
                  </a:lnTo>
                  <a:lnTo>
                    <a:pt x="1224" y="211"/>
                  </a:lnTo>
                  <a:lnTo>
                    <a:pt x="1222" y="209"/>
                  </a:lnTo>
                  <a:lnTo>
                    <a:pt x="1222" y="209"/>
                  </a:lnTo>
                  <a:lnTo>
                    <a:pt x="1221" y="209"/>
                  </a:lnTo>
                  <a:lnTo>
                    <a:pt x="1219" y="209"/>
                  </a:lnTo>
                  <a:lnTo>
                    <a:pt x="1217" y="209"/>
                  </a:lnTo>
                  <a:lnTo>
                    <a:pt x="1217" y="209"/>
                  </a:lnTo>
                  <a:lnTo>
                    <a:pt x="1215" y="209"/>
                  </a:lnTo>
                  <a:lnTo>
                    <a:pt x="1213" y="211"/>
                  </a:lnTo>
                  <a:lnTo>
                    <a:pt x="1213" y="211"/>
                  </a:lnTo>
                  <a:lnTo>
                    <a:pt x="1213" y="211"/>
                  </a:lnTo>
                  <a:lnTo>
                    <a:pt x="1217" y="214"/>
                  </a:lnTo>
                  <a:lnTo>
                    <a:pt x="1230" y="214"/>
                  </a:lnTo>
                  <a:lnTo>
                    <a:pt x="1230" y="214"/>
                  </a:lnTo>
                  <a:lnTo>
                    <a:pt x="1228" y="213"/>
                  </a:lnTo>
                  <a:close/>
                  <a:moveTo>
                    <a:pt x="787" y="326"/>
                  </a:moveTo>
                  <a:lnTo>
                    <a:pt x="787" y="330"/>
                  </a:lnTo>
                  <a:lnTo>
                    <a:pt x="787" y="332"/>
                  </a:lnTo>
                  <a:lnTo>
                    <a:pt x="787" y="332"/>
                  </a:lnTo>
                  <a:lnTo>
                    <a:pt x="789" y="332"/>
                  </a:lnTo>
                  <a:lnTo>
                    <a:pt x="789" y="336"/>
                  </a:lnTo>
                  <a:lnTo>
                    <a:pt x="791" y="336"/>
                  </a:lnTo>
                  <a:lnTo>
                    <a:pt x="791" y="336"/>
                  </a:lnTo>
                  <a:lnTo>
                    <a:pt x="791" y="336"/>
                  </a:lnTo>
                  <a:lnTo>
                    <a:pt x="793" y="334"/>
                  </a:lnTo>
                  <a:lnTo>
                    <a:pt x="793" y="336"/>
                  </a:lnTo>
                  <a:lnTo>
                    <a:pt x="793" y="336"/>
                  </a:lnTo>
                  <a:lnTo>
                    <a:pt x="793" y="336"/>
                  </a:lnTo>
                  <a:lnTo>
                    <a:pt x="793" y="334"/>
                  </a:lnTo>
                  <a:lnTo>
                    <a:pt x="793" y="334"/>
                  </a:lnTo>
                  <a:lnTo>
                    <a:pt x="793" y="330"/>
                  </a:lnTo>
                  <a:lnTo>
                    <a:pt x="791" y="324"/>
                  </a:lnTo>
                  <a:lnTo>
                    <a:pt x="791" y="313"/>
                  </a:lnTo>
                  <a:lnTo>
                    <a:pt x="791" y="311"/>
                  </a:lnTo>
                  <a:lnTo>
                    <a:pt x="789" y="309"/>
                  </a:lnTo>
                  <a:lnTo>
                    <a:pt x="787" y="307"/>
                  </a:lnTo>
                  <a:lnTo>
                    <a:pt x="785" y="309"/>
                  </a:lnTo>
                  <a:lnTo>
                    <a:pt x="785" y="313"/>
                  </a:lnTo>
                  <a:lnTo>
                    <a:pt x="787" y="324"/>
                  </a:lnTo>
                  <a:lnTo>
                    <a:pt x="787" y="326"/>
                  </a:lnTo>
                  <a:close/>
                  <a:moveTo>
                    <a:pt x="1249" y="103"/>
                  </a:moveTo>
                  <a:lnTo>
                    <a:pt x="1249" y="103"/>
                  </a:lnTo>
                  <a:lnTo>
                    <a:pt x="1251" y="103"/>
                  </a:lnTo>
                  <a:lnTo>
                    <a:pt x="1251" y="103"/>
                  </a:lnTo>
                  <a:lnTo>
                    <a:pt x="1253" y="103"/>
                  </a:lnTo>
                  <a:lnTo>
                    <a:pt x="1253" y="103"/>
                  </a:lnTo>
                  <a:lnTo>
                    <a:pt x="1253" y="103"/>
                  </a:lnTo>
                  <a:lnTo>
                    <a:pt x="1253" y="103"/>
                  </a:lnTo>
                  <a:lnTo>
                    <a:pt x="1253" y="101"/>
                  </a:lnTo>
                  <a:lnTo>
                    <a:pt x="1253" y="101"/>
                  </a:lnTo>
                  <a:lnTo>
                    <a:pt x="1251" y="101"/>
                  </a:lnTo>
                  <a:lnTo>
                    <a:pt x="1249" y="101"/>
                  </a:lnTo>
                  <a:lnTo>
                    <a:pt x="1249" y="103"/>
                  </a:lnTo>
                  <a:lnTo>
                    <a:pt x="1249" y="103"/>
                  </a:lnTo>
                  <a:lnTo>
                    <a:pt x="1249" y="103"/>
                  </a:lnTo>
                  <a:lnTo>
                    <a:pt x="1249" y="103"/>
                  </a:lnTo>
                  <a:close/>
                  <a:moveTo>
                    <a:pt x="109" y="290"/>
                  </a:moveTo>
                  <a:lnTo>
                    <a:pt x="109" y="290"/>
                  </a:lnTo>
                  <a:lnTo>
                    <a:pt x="107" y="290"/>
                  </a:lnTo>
                  <a:lnTo>
                    <a:pt x="107" y="290"/>
                  </a:lnTo>
                  <a:lnTo>
                    <a:pt x="107" y="292"/>
                  </a:lnTo>
                  <a:lnTo>
                    <a:pt x="109" y="290"/>
                  </a:lnTo>
                  <a:lnTo>
                    <a:pt x="109" y="290"/>
                  </a:lnTo>
                  <a:lnTo>
                    <a:pt x="109" y="290"/>
                  </a:lnTo>
                  <a:close/>
                  <a:moveTo>
                    <a:pt x="111" y="294"/>
                  </a:moveTo>
                  <a:lnTo>
                    <a:pt x="111" y="294"/>
                  </a:lnTo>
                  <a:lnTo>
                    <a:pt x="113" y="294"/>
                  </a:lnTo>
                  <a:lnTo>
                    <a:pt x="113" y="292"/>
                  </a:lnTo>
                  <a:lnTo>
                    <a:pt x="113" y="290"/>
                  </a:lnTo>
                  <a:lnTo>
                    <a:pt x="113" y="290"/>
                  </a:lnTo>
                  <a:lnTo>
                    <a:pt x="113" y="290"/>
                  </a:lnTo>
                  <a:lnTo>
                    <a:pt x="113" y="288"/>
                  </a:lnTo>
                  <a:lnTo>
                    <a:pt x="113" y="288"/>
                  </a:lnTo>
                  <a:lnTo>
                    <a:pt x="111" y="288"/>
                  </a:lnTo>
                  <a:lnTo>
                    <a:pt x="111" y="290"/>
                  </a:lnTo>
                  <a:lnTo>
                    <a:pt x="109" y="294"/>
                  </a:lnTo>
                  <a:lnTo>
                    <a:pt x="109" y="296"/>
                  </a:lnTo>
                  <a:lnTo>
                    <a:pt x="109" y="296"/>
                  </a:lnTo>
                  <a:lnTo>
                    <a:pt x="109" y="296"/>
                  </a:lnTo>
                  <a:lnTo>
                    <a:pt x="109" y="296"/>
                  </a:lnTo>
                  <a:lnTo>
                    <a:pt x="111" y="294"/>
                  </a:lnTo>
                  <a:close/>
                  <a:moveTo>
                    <a:pt x="18" y="67"/>
                  </a:moveTo>
                  <a:lnTo>
                    <a:pt x="18" y="67"/>
                  </a:lnTo>
                  <a:lnTo>
                    <a:pt x="18" y="65"/>
                  </a:lnTo>
                  <a:lnTo>
                    <a:pt x="17" y="65"/>
                  </a:lnTo>
                  <a:lnTo>
                    <a:pt x="17" y="65"/>
                  </a:lnTo>
                  <a:lnTo>
                    <a:pt x="17" y="63"/>
                  </a:lnTo>
                  <a:lnTo>
                    <a:pt x="15" y="63"/>
                  </a:lnTo>
                  <a:lnTo>
                    <a:pt x="15" y="63"/>
                  </a:lnTo>
                  <a:lnTo>
                    <a:pt x="15" y="61"/>
                  </a:lnTo>
                  <a:lnTo>
                    <a:pt x="13" y="59"/>
                  </a:lnTo>
                  <a:lnTo>
                    <a:pt x="13" y="59"/>
                  </a:lnTo>
                  <a:lnTo>
                    <a:pt x="13" y="59"/>
                  </a:lnTo>
                  <a:lnTo>
                    <a:pt x="13" y="59"/>
                  </a:lnTo>
                  <a:lnTo>
                    <a:pt x="13" y="61"/>
                  </a:lnTo>
                  <a:lnTo>
                    <a:pt x="13" y="61"/>
                  </a:lnTo>
                  <a:lnTo>
                    <a:pt x="13" y="61"/>
                  </a:lnTo>
                  <a:lnTo>
                    <a:pt x="13" y="61"/>
                  </a:lnTo>
                  <a:lnTo>
                    <a:pt x="11" y="63"/>
                  </a:lnTo>
                  <a:lnTo>
                    <a:pt x="11" y="63"/>
                  </a:lnTo>
                  <a:lnTo>
                    <a:pt x="11" y="63"/>
                  </a:lnTo>
                  <a:lnTo>
                    <a:pt x="11" y="63"/>
                  </a:lnTo>
                  <a:lnTo>
                    <a:pt x="9" y="63"/>
                  </a:lnTo>
                  <a:lnTo>
                    <a:pt x="9" y="63"/>
                  </a:lnTo>
                  <a:lnTo>
                    <a:pt x="9" y="63"/>
                  </a:lnTo>
                  <a:lnTo>
                    <a:pt x="5" y="65"/>
                  </a:lnTo>
                  <a:lnTo>
                    <a:pt x="5" y="63"/>
                  </a:lnTo>
                  <a:lnTo>
                    <a:pt x="3" y="63"/>
                  </a:lnTo>
                  <a:lnTo>
                    <a:pt x="1" y="63"/>
                  </a:lnTo>
                  <a:lnTo>
                    <a:pt x="0" y="63"/>
                  </a:lnTo>
                  <a:lnTo>
                    <a:pt x="0" y="65"/>
                  </a:lnTo>
                  <a:lnTo>
                    <a:pt x="0" y="67"/>
                  </a:lnTo>
                  <a:lnTo>
                    <a:pt x="1" y="67"/>
                  </a:lnTo>
                  <a:lnTo>
                    <a:pt x="1" y="67"/>
                  </a:lnTo>
                  <a:lnTo>
                    <a:pt x="3" y="69"/>
                  </a:lnTo>
                  <a:lnTo>
                    <a:pt x="5" y="69"/>
                  </a:lnTo>
                  <a:lnTo>
                    <a:pt x="5" y="71"/>
                  </a:lnTo>
                  <a:lnTo>
                    <a:pt x="5" y="72"/>
                  </a:lnTo>
                  <a:lnTo>
                    <a:pt x="5" y="74"/>
                  </a:lnTo>
                  <a:lnTo>
                    <a:pt x="5" y="74"/>
                  </a:lnTo>
                  <a:lnTo>
                    <a:pt x="7" y="74"/>
                  </a:lnTo>
                  <a:lnTo>
                    <a:pt x="7" y="74"/>
                  </a:lnTo>
                  <a:lnTo>
                    <a:pt x="9" y="74"/>
                  </a:lnTo>
                  <a:lnTo>
                    <a:pt x="9" y="72"/>
                  </a:lnTo>
                  <a:lnTo>
                    <a:pt x="11" y="71"/>
                  </a:lnTo>
                  <a:lnTo>
                    <a:pt x="11" y="71"/>
                  </a:lnTo>
                  <a:lnTo>
                    <a:pt x="13" y="71"/>
                  </a:lnTo>
                  <a:lnTo>
                    <a:pt x="15" y="72"/>
                  </a:lnTo>
                  <a:lnTo>
                    <a:pt x="15" y="72"/>
                  </a:lnTo>
                  <a:lnTo>
                    <a:pt x="17" y="71"/>
                  </a:lnTo>
                  <a:lnTo>
                    <a:pt x="17" y="71"/>
                  </a:lnTo>
                  <a:lnTo>
                    <a:pt x="17" y="71"/>
                  </a:lnTo>
                  <a:lnTo>
                    <a:pt x="17" y="69"/>
                  </a:lnTo>
                  <a:lnTo>
                    <a:pt x="18" y="69"/>
                  </a:lnTo>
                  <a:lnTo>
                    <a:pt x="18" y="69"/>
                  </a:lnTo>
                  <a:lnTo>
                    <a:pt x="18" y="69"/>
                  </a:lnTo>
                  <a:lnTo>
                    <a:pt x="18" y="69"/>
                  </a:lnTo>
                  <a:lnTo>
                    <a:pt x="18" y="67"/>
                  </a:lnTo>
                  <a:close/>
                  <a:moveTo>
                    <a:pt x="45" y="129"/>
                  </a:moveTo>
                  <a:lnTo>
                    <a:pt x="45" y="129"/>
                  </a:lnTo>
                  <a:lnTo>
                    <a:pt x="43" y="127"/>
                  </a:lnTo>
                  <a:lnTo>
                    <a:pt x="41" y="127"/>
                  </a:lnTo>
                  <a:lnTo>
                    <a:pt x="41" y="127"/>
                  </a:lnTo>
                  <a:lnTo>
                    <a:pt x="39" y="127"/>
                  </a:lnTo>
                  <a:lnTo>
                    <a:pt x="39" y="127"/>
                  </a:lnTo>
                  <a:lnTo>
                    <a:pt x="39" y="129"/>
                  </a:lnTo>
                  <a:lnTo>
                    <a:pt x="37" y="129"/>
                  </a:lnTo>
                  <a:lnTo>
                    <a:pt x="37" y="129"/>
                  </a:lnTo>
                  <a:lnTo>
                    <a:pt x="37" y="129"/>
                  </a:lnTo>
                  <a:lnTo>
                    <a:pt x="37" y="127"/>
                  </a:lnTo>
                  <a:lnTo>
                    <a:pt x="35" y="127"/>
                  </a:lnTo>
                  <a:lnTo>
                    <a:pt x="35" y="127"/>
                  </a:lnTo>
                  <a:lnTo>
                    <a:pt x="35" y="129"/>
                  </a:lnTo>
                  <a:lnTo>
                    <a:pt x="35" y="129"/>
                  </a:lnTo>
                  <a:lnTo>
                    <a:pt x="35" y="129"/>
                  </a:lnTo>
                  <a:lnTo>
                    <a:pt x="35" y="129"/>
                  </a:lnTo>
                  <a:lnTo>
                    <a:pt x="35" y="131"/>
                  </a:lnTo>
                  <a:lnTo>
                    <a:pt x="35" y="131"/>
                  </a:lnTo>
                  <a:lnTo>
                    <a:pt x="35" y="131"/>
                  </a:lnTo>
                  <a:lnTo>
                    <a:pt x="37" y="131"/>
                  </a:lnTo>
                  <a:lnTo>
                    <a:pt x="35" y="135"/>
                  </a:lnTo>
                  <a:lnTo>
                    <a:pt x="37" y="139"/>
                  </a:lnTo>
                  <a:lnTo>
                    <a:pt x="37" y="139"/>
                  </a:lnTo>
                  <a:lnTo>
                    <a:pt x="35" y="141"/>
                  </a:lnTo>
                  <a:lnTo>
                    <a:pt x="35" y="141"/>
                  </a:lnTo>
                  <a:lnTo>
                    <a:pt x="35" y="141"/>
                  </a:lnTo>
                  <a:lnTo>
                    <a:pt x="35" y="141"/>
                  </a:lnTo>
                  <a:lnTo>
                    <a:pt x="37" y="141"/>
                  </a:lnTo>
                  <a:lnTo>
                    <a:pt x="37" y="141"/>
                  </a:lnTo>
                  <a:lnTo>
                    <a:pt x="37" y="141"/>
                  </a:lnTo>
                  <a:lnTo>
                    <a:pt x="39" y="141"/>
                  </a:lnTo>
                  <a:lnTo>
                    <a:pt x="43" y="141"/>
                  </a:lnTo>
                  <a:lnTo>
                    <a:pt x="43" y="141"/>
                  </a:lnTo>
                  <a:lnTo>
                    <a:pt x="45" y="137"/>
                  </a:lnTo>
                  <a:lnTo>
                    <a:pt x="45" y="135"/>
                  </a:lnTo>
                  <a:lnTo>
                    <a:pt x="45" y="133"/>
                  </a:lnTo>
                  <a:lnTo>
                    <a:pt x="47" y="131"/>
                  </a:lnTo>
                  <a:lnTo>
                    <a:pt x="47" y="129"/>
                  </a:lnTo>
                  <a:lnTo>
                    <a:pt x="45" y="129"/>
                  </a:lnTo>
                  <a:close/>
                  <a:moveTo>
                    <a:pt x="1175" y="18"/>
                  </a:moveTo>
                  <a:lnTo>
                    <a:pt x="1175" y="16"/>
                  </a:lnTo>
                  <a:lnTo>
                    <a:pt x="1177" y="16"/>
                  </a:lnTo>
                  <a:lnTo>
                    <a:pt x="1177" y="16"/>
                  </a:lnTo>
                  <a:lnTo>
                    <a:pt x="1177" y="14"/>
                  </a:lnTo>
                  <a:lnTo>
                    <a:pt x="1177" y="14"/>
                  </a:lnTo>
                  <a:lnTo>
                    <a:pt x="1179" y="14"/>
                  </a:lnTo>
                  <a:lnTo>
                    <a:pt x="1179" y="12"/>
                  </a:lnTo>
                  <a:lnTo>
                    <a:pt x="1181" y="12"/>
                  </a:lnTo>
                  <a:lnTo>
                    <a:pt x="1185" y="12"/>
                  </a:lnTo>
                  <a:lnTo>
                    <a:pt x="1187" y="12"/>
                  </a:lnTo>
                  <a:lnTo>
                    <a:pt x="1187" y="12"/>
                  </a:lnTo>
                  <a:lnTo>
                    <a:pt x="1188" y="10"/>
                  </a:lnTo>
                  <a:lnTo>
                    <a:pt x="1188" y="8"/>
                  </a:lnTo>
                  <a:lnTo>
                    <a:pt x="1188" y="2"/>
                  </a:lnTo>
                  <a:lnTo>
                    <a:pt x="1188" y="2"/>
                  </a:lnTo>
                  <a:lnTo>
                    <a:pt x="1188" y="0"/>
                  </a:lnTo>
                  <a:lnTo>
                    <a:pt x="1187" y="0"/>
                  </a:lnTo>
                  <a:lnTo>
                    <a:pt x="1181" y="0"/>
                  </a:lnTo>
                  <a:lnTo>
                    <a:pt x="1181" y="0"/>
                  </a:lnTo>
                  <a:lnTo>
                    <a:pt x="1181" y="0"/>
                  </a:lnTo>
                  <a:lnTo>
                    <a:pt x="1179" y="2"/>
                  </a:lnTo>
                  <a:lnTo>
                    <a:pt x="1177" y="4"/>
                  </a:lnTo>
                  <a:lnTo>
                    <a:pt x="1177" y="4"/>
                  </a:lnTo>
                  <a:lnTo>
                    <a:pt x="1175" y="4"/>
                  </a:lnTo>
                  <a:lnTo>
                    <a:pt x="1175" y="4"/>
                  </a:lnTo>
                  <a:lnTo>
                    <a:pt x="1175" y="6"/>
                  </a:lnTo>
                  <a:lnTo>
                    <a:pt x="1175" y="8"/>
                  </a:lnTo>
                  <a:lnTo>
                    <a:pt x="1175" y="10"/>
                  </a:lnTo>
                  <a:lnTo>
                    <a:pt x="1173" y="10"/>
                  </a:lnTo>
                  <a:lnTo>
                    <a:pt x="1175" y="16"/>
                  </a:lnTo>
                  <a:lnTo>
                    <a:pt x="1175" y="18"/>
                  </a:lnTo>
                  <a:close/>
                  <a:moveTo>
                    <a:pt x="302" y="309"/>
                  </a:moveTo>
                  <a:lnTo>
                    <a:pt x="302" y="311"/>
                  </a:lnTo>
                  <a:lnTo>
                    <a:pt x="302" y="311"/>
                  </a:lnTo>
                  <a:lnTo>
                    <a:pt x="304" y="313"/>
                  </a:lnTo>
                  <a:lnTo>
                    <a:pt x="304" y="313"/>
                  </a:lnTo>
                  <a:lnTo>
                    <a:pt x="306" y="313"/>
                  </a:lnTo>
                  <a:lnTo>
                    <a:pt x="308" y="313"/>
                  </a:lnTo>
                  <a:lnTo>
                    <a:pt x="308" y="311"/>
                  </a:lnTo>
                  <a:lnTo>
                    <a:pt x="308" y="311"/>
                  </a:lnTo>
                  <a:lnTo>
                    <a:pt x="308" y="307"/>
                  </a:lnTo>
                  <a:lnTo>
                    <a:pt x="308" y="305"/>
                  </a:lnTo>
                  <a:lnTo>
                    <a:pt x="306" y="303"/>
                  </a:lnTo>
                  <a:lnTo>
                    <a:pt x="306" y="303"/>
                  </a:lnTo>
                  <a:lnTo>
                    <a:pt x="306" y="302"/>
                  </a:lnTo>
                  <a:lnTo>
                    <a:pt x="306" y="302"/>
                  </a:lnTo>
                  <a:lnTo>
                    <a:pt x="306" y="302"/>
                  </a:lnTo>
                  <a:lnTo>
                    <a:pt x="306" y="300"/>
                  </a:lnTo>
                  <a:lnTo>
                    <a:pt x="304" y="300"/>
                  </a:lnTo>
                  <a:lnTo>
                    <a:pt x="304" y="302"/>
                  </a:lnTo>
                  <a:lnTo>
                    <a:pt x="304" y="302"/>
                  </a:lnTo>
                  <a:lnTo>
                    <a:pt x="304" y="302"/>
                  </a:lnTo>
                  <a:lnTo>
                    <a:pt x="304" y="303"/>
                  </a:lnTo>
                  <a:lnTo>
                    <a:pt x="304" y="303"/>
                  </a:lnTo>
                  <a:lnTo>
                    <a:pt x="304" y="305"/>
                  </a:lnTo>
                  <a:lnTo>
                    <a:pt x="304" y="307"/>
                  </a:lnTo>
                  <a:lnTo>
                    <a:pt x="302" y="307"/>
                  </a:lnTo>
                  <a:lnTo>
                    <a:pt x="302" y="307"/>
                  </a:lnTo>
                  <a:lnTo>
                    <a:pt x="302" y="307"/>
                  </a:lnTo>
                  <a:lnTo>
                    <a:pt x="302" y="307"/>
                  </a:lnTo>
                  <a:lnTo>
                    <a:pt x="302" y="309"/>
                  </a:lnTo>
                  <a:lnTo>
                    <a:pt x="302" y="309"/>
                  </a:lnTo>
                  <a:close/>
                  <a:moveTo>
                    <a:pt x="312" y="392"/>
                  </a:moveTo>
                  <a:lnTo>
                    <a:pt x="312" y="389"/>
                  </a:lnTo>
                  <a:lnTo>
                    <a:pt x="310" y="387"/>
                  </a:lnTo>
                  <a:lnTo>
                    <a:pt x="310" y="385"/>
                  </a:lnTo>
                  <a:lnTo>
                    <a:pt x="310" y="385"/>
                  </a:lnTo>
                  <a:lnTo>
                    <a:pt x="310" y="383"/>
                  </a:lnTo>
                  <a:lnTo>
                    <a:pt x="310" y="383"/>
                  </a:lnTo>
                  <a:lnTo>
                    <a:pt x="308" y="381"/>
                  </a:lnTo>
                  <a:lnTo>
                    <a:pt x="308" y="379"/>
                  </a:lnTo>
                  <a:lnTo>
                    <a:pt x="308" y="379"/>
                  </a:lnTo>
                  <a:lnTo>
                    <a:pt x="306" y="377"/>
                  </a:lnTo>
                  <a:lnTo>
                    <a:pt x="306" y="373"/>
                  </a:lnTo>
                  <a:lnTo>
                    <a:pt x="304" y="370"/>
                  </a:lnTo>
                  <a:lnTo>
                    <a:pt x="304" y="370"/>
                  </a:lnTo>
                  <a:lnTo>
                    <a:pt x="304" y="372"/>
                  </a:lnTo>
                  <a:lnTo>
                    <a:pt x="302" y="370"/>
                  </a:lnTo>
                  <a:lnTo>
                    <a:pt x="302" y="370"/>
                  </a:lnTo>
                  <a:lnTo>
                    <a:pt x="301" y="368"/>
                  </a:lnTo>
                  <a:lnTo>
                    <a:pt x="302" y="364"/>
                  </a:lnTo>
                  <a:lnTo>
                    <a:pt x="301" y="364"/>
                  </a:lnTo>
                  <a:lnTo>
                    <a:pt x="301" y="362"/>
                  </a:lnTo>
                  <a:lnTo>
                    <a:pt x="301" y="360"/>
                  </a:lnTo>
                  <a:lnTo>
                    <a:pt x="299" y="360"/>
                  </a:lnTo>
                  <a:lnTo>
                    <a:pt x="299" y="358"/>
                  </a:lnTo>
                  <a:lnTo>
                    <a:pt x="299" y="356"/>
                  </a:lnTo>
                  <a:lnTo>
                    <a:pt x="297" y="355"/>
                  </a:lnTo>
                  <a:lnTo>
                    <a:pt x="295" y="351"/>
                  </a:lnTo>
                  <a:lnTo>
                    <a:pt x="291" y="347"/>
                  </a:lnTo>
                  <a:lnTo>
                    <a:pt x="291" y="345"/>
                  </a:lnTo>
                  <a:lnTo>
                    <a:pt x="291" y="345"/>
                  </a:lnTo>
                  <a:lnTo>
                    <a:pt x="293" y="343"/>
                  </a:lnTo>
                  <a:lnTo>
                    <a:pt x="293" y="343"/>
                  </a:lnTo>
                  <a:lnTo>
                    <a:pt x="291" y="343"/>
                  </a:lnTo>
                  <a:lnTo>
                    <a:pt x="291" y="341"/>
                  </a:lnTo>
                  <a:lnTo>
                    <a:pt x="291" y="339"/>
                  </a:lnTo>
                  <a:lnTo>
                    <a:pt x="291" y="339"/>
                  </a:lnTo>
                  <a:lnTo>
                    <a:pt x="291" y="338"/>
                  </a:lnTo>
                  <a:lnTo>
                    <a:pt x="289" y="338"/>
                  </a:lnTo>
                  <a:lnTo>
                    <a:pt x="289" y="338"/>
                  </a:lnTo>
                  <a:lnTo>
                    <a:pt x="287" y="336"/>
                  </a:lnTo>
                  <a:lnTo>
                    <a:pt x="287" y="336"/>
                  </a:lnTo>
                  <a:lnTo>
                    <a:pt x="282" y="330"/>
                  </a:lnTo>
                  <a:lnTo>
                    <a:pt x="282" y="328"/>
                  </a:lnTo>
                  <a:lnTo>
                    <a:pt x="282" y="326"/>
                  </a:lnTo>
                  <a:lnTo>
                    <a:pt x="282" y="324"/>
                  </a:lnTo>
                  <a:lnTo>
                    <a:pt x="282" y="320"/>
                  </a:lnTo>
                  <a:lnTo>
                    <a:pt x="280" y="320"/>
                  </a:lnTo>
                  <a:lnTo>
                    <a:pt x="278" y="319"/>
                  </a:lnTo>
                  <a:lnTo>
                    <a:pt x="278" y="319"/>
                  </a:lnTo>
                  <a:lnTo>
                    <a:pt x="278" y="317"/>
                  </a:lnTo>
                  <a:lnTo>
                    <a:pt x="278" y="317"/>
                  </a:lnTo>
                  <a:lnTo>
                    <a:pt x="276" y="317"/>
                  </a:lnTo>
                  <a:lnTo>
                    <a:pt x="274" y="317"/>
                  </a:lnTo>
                  <a:lnTo>
                    <a:pt x="274" y="317"/>
                  </a:lnTo>
                  <a:lnTo>
                    <a:pt x="274" y="317"/>
                  </a:lnTo>
                  <a:lnTo>
                    <a:pt x="272" y="317"/>
                  </a:lnTo>
                  <a:lnTo>
                    <a:pt x="272" y="317"/>
                  </a:lnTo>
                  <a:lnTo>
                    <a:pt x="270" y="317"/>
                  </a:lnTo>
                  <a:lnTo>
                    <a:pt x="270" y="315"/>
                  </a:lnTo>
                  <a:lnTo>
                    <a:pt x="268" y="315"/>
                  </a:lnTo>
                  <a:lnTo>
                    <a:pt x="261" y="307"/>
                  </a:lnTo>
                  <a:lnTo>
                    <a:pt x="257" y="303"/>
                  </a:lnTo>
                  <a:lnTo>
                    <a:pt x="255" y="298"/>
                  </a:lnTo>
                  <a:lnTo>
                    <a:pt x="255" y="296"/>
                  </a:lnTo>
                  <a:lnTo>
                    <a:pt x="257" y="279"/>
                  </a:lnTo>
                  <a:lnTo>
                    <a:pt x="257" y="279"/>
                  </a:lnTo>
                  <a:lnTo>
                    <a:pt x="255" y="277"/>
                  </a:lnTo>
                  <a:lnTo>
                    <a:pt x="255" y="269"/>
                  </a:lnTo>
                  <a:lnTo>
                    <a:pt x="255" y="266"/>
                  </a:lnTo>
                  <a:lnTo>
                    <a:pt x="259" y="258"/>
                  </a:lnTo>
                  <a:lnTo>
                    <a:pt x="257" y="260"/>
                  </a:lnTo>
                  <a:lnTo>
                    <a:pt x="257" y="258"/>
                  </a:lnTo>
                  <a:lnTo>
                    <a:pt x="255" y="254"/>
                  </a:lnTo>
                  <a:lnTo>
                    <a:pt x="253" y="252"/>
                  </a:lnTo>
                  <a:lnTo>
                    <a:pt x="251" y="250"/>
                  </a:lnTo>
                  <a:lnTo>
                    <a:pt x="251" y="250"/>
                  </a:lnTo>
                  <a:lnTo>
                    <a:pt x="249" y="245"/>
                  </a:lnTo>
                  <a:lnTo>
                    <a:pt x="249" y="243"/>
                  </a:lnTo>
                  <a:lnTo>
                    <a:pt x="249" y="243"/>
                  </a:lnTo>
                  <a:lnTo>
                    <a:pt x="249" y="241"/>
                  </a:lnTo>
                  <a:lnTo>
                    <a:pt x="249" y="241"/>
                  </a:lnTo>
                  <a:lnTo>
                    <a:pt x="249" y="239"/>
                  </a:lnTo>
                  <a:lnTo>
                    <a:pt x="251" y="239"/>
                  </a:lnTo>
                  <a:lnTo>
                    <a:pt x="251" y="237"/>
                  </a:lnTo>
                  <a:lnTo>
                    <a:pt x="251" y="235"/>
                  </a:lnTo>
                  <a:lnTo>
                    <a:pt x="251" y="233"/>
                  </a:lnTo>
                  <a:lnTo>
                    <a:pt x="253" y="230"/>
                  </a:lnTo>
                  <a:lnTo>
                    <a:pt x="253" y="228"/>
                  </a:lnTo>
                  <a:lnTo>
                    <a:pt x="255" y="230"/>
                  </a:lnTo>
                  <a:lnTo>
                    <a:pt x="255" y="228"/>
                  </a:lnTo>
                  <a:lnTo>
                    <a:pt x="253" y="222"/>
                  </a:lnTo>
                  <a:lnTo>
                    <a:pt x="253" y="220"/>
                  </a:lnTo>
                  <a:lnTo>
                    <a:pt x="253" y="218"/>
                  </a:lnTo>
                  <a:lnTo>
                    <a:pt x="253" y="216"/>
                  </a:lnTo>
                  <a:lnTo>
                    <a:pt x="255" y="214"/>
                  </a:lnTo>
                  <a:lnTo>
                    <a:pt x="255" y="214"/>
                  </a:lnTo>
                  <a:lnTo>
                    <a:pt x="255" y="214"/>
                  </a:lnTo>
                  <a:lnTo>
                    <a:pt x="257" y="214"/>
                  </a:lnTo>
                  <a:lnTo>
                    <a:pt x="257" y="214"/>
                  </a:lnTo>
                  <a:lnTo>
                    <a:pt x="257" y="213"/>
                  </a:lnTo>
                  <a:lnTo>
                    <a:pt x="257" y="211"/>
                  </a:lnTo>
                  <a:lnTo>
                    <a:pt x="257" y="211"/>
                  </a:lnTo>
                  <a:lnTo>
                    <a:pt x="257" y="211"/>
                  </a:lnTo>
                  <a:lnTo>
                    <a:pt x="257" y="209"/>
                  </a:lnTo>
                  <a:lnTo>
                    <a:pt x="259" y="209"/>
                  </a:lnTo>
                  <a:lnTo>
                    <a:pt x="259" y="207"/>
                  </a:lnTo>
                  <a:lnTo>
                    <a:pt x="259" y="205"/>
                  </a:lnTo>
                  <a:lnTo>
                    <a:pt x="259" y="203"/>
                  </a:lnTo>
                  <a:lnTo>
                    <a:pt x="257" y="197"/>
                  </a:lnTo>
                  <a:lnTo>
                    <a:pt x="257" y="196"/>
                  </a:lnTo>
                  <a:lnTo>
                    <a:pt x="257" y="194"/>
                  </a:lnTo>
                  <a:lnTo>
                    <a:pt x="257" y="192"/>
                  </a:lnTo>
                  <a:lnTo>
                    <a:pt x="257" y="190"/>
                  </a:lnTo>
                  <a:lnTo>
                    <a:pt x="257" y="190"/>
                  </a:lnTo>
                  <a:lnTo>
                    <a:pt x="257" y="178"/>
                  </a:lnTo>
                  <a:lnTo>
                    <a:pt x="255" y="177"/>
                  </a:lnTo>
                  <a:lnTo>
                    <a:pt x="255" y="175"/>
                  </a:lnTo>
                  <a:lnTo>
                    <a:pt x="257" y="173"/>
                  </a:lnTo>
                  <a:lnTo>
                    <a:pt x="257" y="171"/>
                  </a:lnTo>
                  <a:lnTo>
                    <a:pt x="255" y="171"/>
                  </a:lnTo>
                  <a:lnTo>
                    <a:pt x="255" y="169"/>
                  </a:lnTo>
                  <a:lnTo>
                    <a:pt x="255" y="169"/>
                  </a:lnTo>
                  <a:lnTo>
                    <a:pt x="253" y="167"/>
                  </a:lnTo>
                  <a:lnTo>
                    <a:pt x="249" y="161"/>
                  </a:lnTo>
                  <a:lnTo>
                    <a:pt x="244" y="150"/>
                  </a:lnTo>
                  <a:lnTo>
                    <a:pt x="240" y="144"/>
                  </a:lnTo>
                  <a:lnTo>
                    <a:pt x="234" y="133"/>
                  </a:lnTo>
                  <a:lnTo>
                    <a:pt x="229" y="125"/>
                  </a:lnTo>
                  <a:lnTo>
                    <a:pt x="225" y="124"/>
                  </a:lnTo>
                  <a:lnTo>
                    <a:pt x="223" y="122"/>
                  </a:lnTo>
                  <a:lnTo>
                    <a:pt x="221" y="122"/>
                  </a:lnTo>
                  <a:lnTo>
                    <a:pt x="217" y="120"/>
                  </a:lnTo>
                  <a:lnTo>
                    <a:pt x="206" y="110"/>
                  </a:lnTo>
                  <a:lnTo>
                    <a:pt x="204" y="110"/>
                  </a:lnTo>
                  <a:lnTo>
                    <a:pt x="202" y="108"/>
                  </a:lnTo>
                  <a:lnTo>
                    <a:pt x="202" y="107"/>
                  </a:lnTo>
                  <a:lnTo>
                    <a:pt x="200" y="105"/>
                  </a:lnTo>
                  <a:lnTo>
                    <a:pt x="198" y="105"/>
                  </a:lnTo>
                  <a:lnTo>
                    <a:pt x="196" y="101"/>
                  </a:lnTo>
                  <a:lnTo>
                    <a:pt x="193" y="101"/>
                  </a:lnTo>
                  <a:lnTo>
                    <a:pt x="193" y="99"/>
                  </a:lnTo>
                  <a:lnTo>
                    <a:pt x="183" y="82"/>
                  </a:lnTo>
                  <a:lnTo>
                    <a:pt x="181" y="80"/>
                  </a:lnTo>
                  <a:lnTo>
                    <a:pt x="179" y="78"/>
                  </a:lnTo>
                  <a:lnTo>
                    <a:pt x="172" y="76"/>
                  </a:lnTo>
                  <a:lnTo>
                    <a:pt x="170" y="76"/>
                  </a:lnTo>
                  <a:lnTo>
                    <a:pt x="170" y="76"/>
                  </a:lnTo>
                  <a:lnTo>
                    <a:pt x="170" y="76"/>
                  </a:lnTo>
                  <a:lnTo>
                    <a:pt x="172" y="76"/>
                  </a:lnTo>
                  <a:lnTo>
                    <a:pt x="172" y="78"/>
                  </a:lnTo>
                  <a:lnTo>
                    <a:pt x="170" y="78"/>
                  </a:lnTo>
                  <a:lnTo>
                    <a:pt x="168" y="78"/>
                  </a:lnTo>
                  <a:lnTo>
                    <a:pt x="164" y="76"/>
                  </a:lnTo>
                  <a:lnTo>
                    <a:pt x="164" y="74"/>
                  </a:lnTo>
                  <a:lnTo>
                    <a:pt x="162" y="78"/>
                  </a:lnTo>
                  <a:lnTo>
                    <a:pt x="162" y="84"/>
                  </a:lnTo>
                  <a:lnTo>
                    <a:pt x="162" y="86"/>
                  </a:lnTo>
                  <a:lnTo>
                    <a:pt x="160" y="88"/>
                  </a:lnTo>
                  <a:lnTo>
                    <a:pt x="155" y="91"/>
                  </a:lnTo>
                  <a:lnTo>
                    <a:pt x="155" y="93"/>
                  </a:lnTo>
                  <a:lnTo>
                    <a:pt x="153" y="95"/>
                  </a:lnTo>
                  <a:lnTo>
                    <a:pt x="153" y="99"/>
                  </a:lnTo>
                  <a:lnTo>
                    <a:pt x="153" y="101"/>
                  </a:lnTo>
                  <a:lnTo>
                    <a:pt x="151" y="103"/>
                  </a:lnTo>
                  <a:lnTo>
                    <a:pt x="149" y="103"/>
                  </a:lnTo>
                  <a:lnTo>
                    <a:pt x="149" y="105"/>
                  </a:lnTo>
                  <a:lnTo>
                    <a:pt x="149" y="105"/>
                  </a:lnTo>
                  <a:lnTo>
                    <a:pt x="149" y="105"/>
                  </a:lnTo>
                  <a:lnTo>
                    <a:pt x="147" y="107"/>
                  </a:lnTo>
                  <a:lnTo>
                    <a:pt x="145" y="107"/>
                  </a:lnTo>
                  <a:lnTo>
                    <a:pt x="145" y="108"/>
                  </a:lnTo>
                  <a:lnTo>
                    <a:pt x="145" y="108"/>
                  </a:lnTo>
                  <a:lnTo>
                    <a:pt x="143" y="108"/>
                  </a:lnTo>
                  <a:lnTo>
                    <a:pt x="142" y="108"/>
                  </a:lnTo>
                  <a:lnTo>
                    <a:pt x="142" y="108"/>
                  </a:lnTo>
                  <a:lnTo>
                    <a:pt x="142" y="107"/>
                  </a:lnTo>
                  <a:lnTo>
                    <a:pt x="142" y="107"/>
                  </a:lnTo>
                  <a:lnTo>
                    <a:pt x="140" y="107"/>
                  </a:lnTo>
                  <a:lnTo>
                    <a:pt x="140" y="107"/>
                  </a:lnTo>
                  <a:lnTo>
                    <a:pt x="138" y="107"/>
                  </a:lnTo>
                  <a:lnTo>
                    <a:pt x="138" y="108"/>
                  </a:lnTo>
                  <a:lnTo>
                    <a:pt x="136" y="107"/>
                  </a:lnTo>
                  <a:lnTo>
                    <a:pt x="134" y="107"/>
                  </a:lnTo>
                  <a:lnTo>
                    <a:pt x="134" y="103"/>
                  </a:lnTo>
                  <a:lnTo>
                    <a:pt x="134" y="103"/>
                  </a:lnTo>
                  <a:lnTo>
                    <a:pt x="134" y="101"/>
                  </a:lnTo>
                  <a:lnTo>
                    <a:pt x="134" y="101"/>
                  </a:lnTo>
                  <a:lnTo>
                    <a:pt x="134" y="101"/>
                  </a:lnTo>
                  <a:lnTo>
                    <a:pt x="132" y="101"/>
                  </a:lnTo>
                  <a:lnTo>
                    <a:pt x="132" y="101"/>
                  </a:lnTo>
                  <a:lnTo>
                    <a:pt x="132" y="101"/>
                  </a:lnTo>
                  <a:lnTo>
                    <a:pt x="130" y="99"/>
                  </a:lnTo>
                  <a:lnTo>
                    <a:pt x="130" y="97"/>
                  </a:lnTo>
                  <a:lnTo>
                    <a:pt x="128" y="97"/>
                  </a:lnTo>
                  <a:lnTo>
                    <a:pt x="126" y="97"/>
                  </a:lnTo>
                  <a:lnTo>
                    <a:pt x="117" y="101"/>
                  </a:lnTo>
                  <a:lnTo>
                    <a:pt x="115" y="103"/>
                  </a:lnTo>
                  <a:lnTo>
                    <a:pt x="113" y="105"/>
                  </a:lnTo>
                  <a:lnTo>
                    <a:pt x="109" y="105"/>
                  </a:lnTo>
                  <a:lnTo>
                    <a:pt x="107" y="107"/>
                  </a:lnTo>
                  <a:lnTo>
                    <a:pt x="107" y="108"/>
                  </a:lnTo>
                  <a:lnTo>
                    <a:pt x="107" y="110"/>
                  </a:lnTo>
                  <a:lnTo>
                    <a:pt x="106" y="112"/>
                  </a:lnTo>
                  <a:lnTo>
                    <a:pt x="106" y="112"/>
                  </a:lnTo>
                  <a:lnTo>
                    <a:pt x="104" y="114"/>
                  </a:lnTo>
                  <a:lnTo>
                    <a:pt x="102" y="116"/>
                  </a:lnTo>
                  <a:lnTo>
                    <a:pt x="100" y="116"/>
                  </a:lnTo>
                  <a:lnTo>
                    <a:pt x="98" y="116"/>
                  </a:lnTo>
                  <a:lnTo>
                    <a:pt x="98" y="114"/>
                  </a:lnTo>
                  <a:lnTo>
                    <a:pt x="96" y="112"/>
                  </a:lnTo>
                  <a:lnTo>
                    <a:pt x="94" y="110"/>
                  </a:lnTo>
                  <a:lnTo>
                    <a:pt x="94" y="110"/>
                  </a:lnTo>
                  <a:lnTo>
                    <a:pt x="92" y="110"/>
                  </a:lnTo>
                  <a:lnTo>
                    <a:pt x="92" y="110"/>
                  </a:lnTo>
                  <a:lnTo>
                    <a:pt x="90" y="110"/>
                  </a:lnTo>
                  <a:lnTo>
                    <a:pt x="90" y="108"/>
                  </a:lnTo>
                  <a:lnTo>
                    <a:pt x="90" y="108"/>
                  </a:lnTo>
                  <a:lnTo>
                    <a:pt x="89" y="107"/>
                  </a:lnTo>
                  <a:lnTo>
                    <a:pt x="89" y="105"/>
                  </a:lnTo>
                  <a:lnTo>
                    <a:pt x="89" y="105"/>
                  </a:lnTo>
                  <a:lnTo>
                    <a:pt x="89" y="105"/>
                  </a:lnTo>
                  <a:lnTo>
                    <a:pt x="92" y="99"/>
                  </a:lnTo>
                  <a:lnTo>
                    <a:pt x="92" y="97"/>
                  </a:lnTo>
                  <a:lnTo>
                    <a:pt x="94" y="97"/>
                  </a:lnTo>
                  <a:lnTo>
                    <a:pt x="96" y="97"/>
                  </a:lnTo>
                  <a:lnTo>
                    <a:pt x="96" y="95"/>
                  </a:lnTo>
                  <a:lnTo>
                    <a:pt x="96" y="95"/>
                  </a:lnTo>
                  <a:lnTo>
                    <a:pt x="96" y="91"/>
                  </a:lnTo>
                  <a:lnTo>
                    <a:pt x="96" y="88"/>
                  </a:lnTo>
                  <a:lnTo>
                    <a:pt x="98" y="86"/>
                  </a:lnTo>
                  <a:lnTo>
                    <a:pt x="96" y="84"/>
                  </a:lnTo>
                  <a:lnTo>
                    <a:pt x="96" y="84"/>
                  </a:lnTo>
                  <a:lnTo>
                    <a:pt x="94" y="82"/>
                  </a:lnTo>
                  <a:lnTo>
                    <a:pt x="94" y="80"/>
                  </a:lnTo>
                  <a:lnTo>
                    <a:pt x="96" y="80"/>
                  </a:lnTo>
                  <a:lnTo>
                    <a:pt x="96" y="80"/>
                  </a:lnTo>
                  <a:lnTo>
                    <a:pt x="96" y="78"/>
                  </a:lnTo>
                  <a:lnTo>
                    <a:pt x="98" y="76"/>
                  </a:lnTo>
                  <a:lnTo>
                    <a:pt x="96" y="76"/>
                  </a:lnTo>
                  <a:lnTo>
                    <a:pt x="96" y="74"/>
                  </a:lnTo>
                  <a:lnTo>
                    <a:pt x="96" y="74"/>
                  </a:lnTo>
                  <a:lnTo>
                    <a:pt x="92" y="74"/>
                  </a:lnTo>
                  <a:lnTo>
                    <a:pt x="90" y="74"/>
                  </a:lnTo>
                  <a:lnTo>
                    <a:pt x="89" y="72"/>
                  </a:lnTo>
                  <a:lnTo>
                    <a:pt x="89" y="72"/>
                  </a:lnTo>
                  <a:lnTo>
                    <a:pt x="87" y="74"/>
                  </a:lnTo>
                  <a:lnTo>
                    <a:pt x="85" y="76"/>
                  </a:lnTo>
                  <a:lnTo>
                    <a:pt x="83" y="74"/>
                  </a:lnTo>
                  <a:lnTo>
                    <a:pt x="81" y="74"/>
                  </a:lnTo>
                  <a:lnTo>
                    <a:pt x="81" y="74"/>
                  </a:lnTo>
                  <a:lnTo>
                    <a:pt x="79" y="76"/>
                  </a:lnTo>
                  <a:lnTo>
                    <a:pt x="79" y="76"/>
                  </a:lnTo>
                  <a:lnTo>
                    <a:pt x="79" y="74"/>
                  </a:lnTo>
                  <a:lnTo>
                    <a:pt x="79" y="74"/>
                  </a:lnTo>
                  <a:lnTo>
                    <a:pt x="79" y="72"/>
                  </a:lnTo>
                  <a:lnTo>
                    <a:pt x="79" y="71"/>
                  </a:lnTo>
                  <a:lnTo>
                    <a:pt x="79" y="71"/>
                  </a:lnTo>
                  <a:lnTo>
                    <a:pt x="79" y="71"/>
                  </a:lnTo>
                  <a:lnTo>
                    <a:pt x="79" y="69"/>
                  </a:lnTo>
                  <a:lnTo>
                    <a:pt x="79" y="69"/>
                  </a:lnTo>
                  <a:lnTo>
                    <a:pt x="79" y="67"/>
                  </a:lnTo>
                  <a:lnTo>
                    <a:pt x="77" y="67"/>
                  </a:lnTo>
                  <a:lnTo>
                    <a:pt x="77" y="63"/>
                  </a:lnTo>
                  <a:lnTo>
                    <a:pt x="77" y="63"/>
                  </a:lnTo>
                  <a:lnTo>
                    <a:pt x="75" y="61"/>
                  </a:lnTo>
                  <a:lnTo>
                    <a:pt x="75" y="61"/>
                  </a:lnTo>
                  <a:lnTo>
                    <a:pt x="73" y="61"/>
                  </a:lnTo>
                  <a:lnTo>
                    <a:pt x="73" y="61"/>
                  </a:lnTo>
                  <a:lnTo>
                    <a:pt x="73" y="61"/>
                  </a:lnTo>
                  <a:lnTo>
                    <a:pt x="73" y="61"/>
                  </a:lnTo>
                  <a:lnTo>
                    <a:pt x="73" y="59"/>
                  </a:lnTo>
                  <a:lnTo>
                    <a:pt x="73" y="57"/>
                  </a:lnTo>
                  <a:lnTo>
                    <a:pt x="71" y="57"/>
                  </a:lnTo>
                  <a:lnTo>
                    <a:pt x="68" y="61"/>
                  </a:lnTo>
                  <a:lnTo>
                    <a:pt x="66" y="61"/>
                  </a:lnTo>
                  <a:lnTo>
                    <a:pt x="64" y="61"/>
                  </a:lnTo>
                  <a:lnTo>
                    <a:pt x="62" y="61"/>
                  </a:lnTo>
                  <a:lnTo>
                    <a:pt x="58" y="59"/>
                  </a:lnTo>
                  <a:lnTo>
                    <a:pt x="56" y="59"/>
                  </a:lnTo>
                  <a:lnTo>
                    <a:pt x="54" y="57"/>
                  </a:lnTo>
                  <a:lnTo>
                    <a:pt x="54" y="57"/>
                  </a:lnTo>
                  <a:lnTo>
                    <a:pt x="53" y="57"/>
                  </a:lnTo>
                  <a:lnTo>
                    <a:pt x="51" y="57"/>
                  </a:lnTo>
                  <a:lnTo>
                    <a:pt x="49" y="55"/>
                  </a:lnTo>
                  <a:lnTo>
                    <a:pt x="47" y="55"/>
                  </a:lnTo>
                  <a:lnTo>
                    <a:pt x="45" y="53"/>
                  </a:lnTo>
                  <a:lnTo>
                    <a:pt x="45" y="52"/>
                  </a:lnTo>
                  <a:lnTo>
                    <a:pt x="43" y="44"/>
                  </a:lnTo>
                  <a:lnTo>
                    <a:pt x="41" y="44"/>
                  </a:lnTo>
                  <a:lnTo>
                    <a:pt x="41" y="44"/>
                  </a:lnTo>
                  <a:lnTo>
                    <a:pt x="41" y="44"/>
                  </a:lnTo>
                  <a:lnTo>
                    <a:pt x="39" y="44"/>
                  </a:lnTo>
                  <a:lnTo>
                    <a:pt x="39" y="44"/>
                  </a:lnTo>
                  <a:lnTo>
                    <a:pt x="39" y="44"/>
                  </a:lnTo>
                  <a:lnTo>
                    <a:pt x="37" y="44"/>
                  </a:lnTo>
                  <a:lnTo>
                    <a:pt x="37" y="44"/>
                  </a:lnTo>
                  <a:lnTo>
                    <a:pt x="37" y="44"/>
                  </a:lnTo>
                  <a:lnTo>
                    <a:pt x="35" y="44"/>
                  </a:lnTo>
                  <a:lnTo>
                    <a:pt x="35" y="44"/>
                  </a:lnTo>
                  <a:lnTo>
                    <a:pt x="35" y="44"/>
                  </a:lnTo>
                  <a:lnTo>
                    <a:pt x="34" y="46"/>
                  </a:lnTo>
                  <a:lnTo>
                    <a:pt x="34" y="46"/>
                  </a:lnTo>
                  <a:lnTo>
                    <a:pt x="34" y="50"/>
                  </a:lnTo>
                  <a:lnTo>
                    <a:pt x="34" y="52"/>
                  </a:lnTo>
                  <a:lnTo>
                    <a:pt x="35" y="52"/>
                  </a:lnTo>
                  <a:lnTo>
                    <a:pt x="35" y="53"/>
                  </a:lnTo>
                  <a:lnTo>
                    <a:pt x="34" y="53"/>
                  </a:lnTo>
                  <a:lnTo>
                    <a:pt x="34" y="53"/>
                  </a:lnTo>
                  <a:lnTo>
                    <a:pt x="34" y="55"/>
                  </a:lnTo>
                  <a:lnTo>
                    <a:pt x="34" y="55"/>
                  </a:lnTo>
                  <a:lnTo>
                    <a:pt x="34" y="57"/>
                  </a:lnTo>
                  <a:lnTo>
                    <a:pt x="34" y="57"/>
                  </a:lnTo>
                  <a:lnTo>
                    <a:pt x="34" y="59"/>
                  </a:lnTo>
                  <a:lnTo>
                    <a:pt x="32" y="61"/>
                  </a:lnTo>
                  <a:lnTo>
                    <a:pt x="32" y="61"/>
                  </a:lnTo>
                  <a:lnTo>
                    <a:pt x="32" y="63"/>
                  </a:lnTo>
                  <a:lnTo>
                    <a:pt x="34" y="65"/>
                  </a:lnTo>
                  <a:lnTo>
                    <a:pt x="34" y="69"/>
                  </a:lnTo>
                  <a:lnTo>
                    <a:pt x="35" y="72"/>
                  </a:lnTo>
                  <a:lnTo>
                    <a:pt x="37" y="74"/>
                  </a:lnTo>
                  <a:lnTo>
                    <a:pt x="39" y="76"/>
                  </a:lnTo>
                  <a:lnTo>
                    <a:pt x="39" y="76"/>
                  </a:lnTo>
                  <a:lnTo>
                    <a:pt x="41" y="80"/>
                  </a:lnTo>
                  <a:lnTo>
                    <a:pt x="43" y="84"/>
                  </a:lnTo>
                  <a:lnTo>
                    <a:pt x="45" y="88"/>
                  </a:lnTo>
                  <a:lnTo>
                    <a:pt x="45" y="88"/>
                  </a:lnTo>
                  <a:lnTo>
                    <a:pt x="47" y="89"/>
                  </a:lnTo>
                  <a:lnTo>
                    <a:pt x="47" y="91"/>
                  </a:lnTo>
                  <a:lnTo>
                    <a:pt x="49" y="105"/>
                  </a:lnTo>
                  <a:lnTo>
                    <a:pt x="49" y="112"/>
                  </a:lnTo>
                  <a:lnTo>
                    <a:pt x="49" y="112"/>
                  </a:lnTo>
                  <a:lnTo>
                    <a:pt x="49" y="112"/>
                  </a:lnTo>
                  <a:lnTo>
                    <a:pt x="49" y="112"/>
                  </a:lnTo>
                  <a:lnTo>
                    <a:pt x="49" y="114"/>
                  </a:lnTo>
                  <a:lnTo>
                    <a:pt x="49" y="114"/>
                  </a:lnTo>
                  <a:lnTo>
                    <a:pt x="49" y="114"/>
                  </a:lnTo>
                  <a:lnTo>
                    <a:pt x="47" y="114"/>
                  </a:lnTo>
                  <a:lnTo>
                    <a:pt x="47" y="114"/>
                  </a:lnTo>
                  <a:lnTo>
                    <a:pt x="47" y="120"/>
                  </a:lnTo>
                  <a:lnTo>
                    <a:pt x="47" y="122"/>
                  </a:lnTo>
                  <a:lnTo>
                    <a:pt x="49" y="124"/>
                  </a:lnTo>
                  <a:lnTo>
                    <a:pt x="49" y="125"/>
                  </a:lnTo>
                  <a:lnTo>
                    <a:pt x="49" y="131"/>
                  </a:lnTo>
                  <a:lnTo>
                    <a:pt x="49" y="133"/>
                  </a:lnTo>
                  <a:lnTo>
                    <a:pt x="49" y="133"/>
                  </a:lnTo>
                  <a:lnTo>
                    <a:pt x="51" y="135"/>
                  </a:lnTo>
                  <a:lnTo>
                    <a:pt x="53" y="139"/>
                  </a:lnTo>
                  <a:lnTo>
                    <a:pt x="53" y="139"/>
                  </a:lnTo>
                  <a:lnTo>
                    <a:pt x="53" y="141"/>
                  </a:lnTo>
                  <a:lnTo>
                    <a:pt x="53" y="141"/>
                  </a:lnTo>
                  <a:lnTo>
                    <a:pt x="53" y="142"/>
                  </a:lnTo>
                  <a:lnTo>
                    <a:pt x="53" y="142"/>
                  </a:lnTo>
                  <a:lnTo>
                    <a:pt x="53" y="144"/>
                  </a:lnTo>
                  <a:lnTo>
                    <a:pt x="53" y="144"/>
                  </a:lnTo>
                  <a:lnTo>
                    <a:pt x="53" y="146"/>
                  </a:lnTo>
                  <a:lnTo>
                    <a:pt x="51" y="148"/>
                  </a:lnTo>
                  <a:lnTo>
                    <a:pt x="51" y="150"/>
                  </a:lnTo>
                  <a:lnTo>
                    <a:pt x="51" y="152"/>
                  </a:lnTo>
                  <a:lnTo>
                    <a:pt x="51" y="152"/>
                  </a:lnTo>
                  <a:lnTo>
                    <a:pt x="49" y="152"/>
                  </a:lnTo>
                  <a:lnTo>
                    <a:pt x="49" y="152"/>
                  </a:lnTo>
                  <a:lnTo>
                    <a:pt x="49" y="152"/>
                  </a:lnTo>
                  <a:lnTo>
                    <a:pt x="49" y="152"/>
                  </a:lnTo>
                  <a:lnTo>
                    <a:pt x="49" y="154"/>
                  </a:lnTo>
                  <a:lnTo>
                    <a:pt x="49" y="154"/>
                  </a:lnTo>
                  <a:lnTo>
                    <a:pt x="49" y="156"/>
                  </a:lnTo>
                  <a:lnTo>
                    <a:pt x="51" y="158"/>
                  </a:lnTo>
                  <a:lnTo>
                    <a:pt x="51" y="160"/>
                  </a:lnTo>
                  <a:lnTo>
                    <a:pt x="53" y="161"/>
                  </a:lnTo>
                  <a:lnTo>
                    <a:pt x="53" y="161"/>
                  </a:lnTo>
                  <a:lnTo>
                    <a:pt x="53" y="163"/>
                  </a:lnTo>
                  <a:lnTo>
                    <a:pt x="53" y="163"/>
                  </a:lnTo>
                  <a:lnTo>
                    <a:pt x="54" y="165"/>
                  </a:lnTo>
                  <a:lnTo>
                    <a:pt x="54" y="165"/>
                  </a:lnTo>
                  <a:lnTo>
                    <a:pt x="54" y="163"/>
                  </a:lnTo>
                  <a:lnTo>
                    <a:pt x="56" y="163"/>
                  </a:lnTo>
                  <a:lnTo>
                    <a:pt x="56" y="163"/>
                  </a:lnTo>
                  <a:lnTo>
                    <a:pt x="58" y="165"/>
                  </a:lnTo>
                  <a:lnTo>
                    <a:pt x="58" y="165"/>
                  </a:lnTo>
                  <a:lnTo>
                    <a:pt x="58" y="165"/>
                  </a:lnTo>
                  <a:lnTo>
                    <a:pt x="58" y="167"/>
                  </a:lnTo>
                  <a:lnTo>
                    <a:pt x="58" y="167"/>
                  </a:lnTo>
                  <a:lnTo>
                    <a:pt x="56" y="167"/>
                  </a:lnTo>
                  <a:lnTo>
                    <a:pt x="56" y="167"/>
                  </a:lnTo>
                  <a:lnTo>
                    <a:pt x="58" y="167"/>
                  </a:lnTo>
                  <a:lnTo>
                    <a:pt x="60" y="167"/>
                  </a:lnTo>
                  <a:lnTo>
                    <a:pt x="60" y="167"/>
                  </a:lnTo>
                  <a:lnTo>
                    <a:pt x="60" y="167"/>
                  </a:lnTo>
                  <a:lnTo>
                    <a:pt x="60" y="167"/>
                  </a:lnTo>
                  <a:lnTo>
                    <a:pt x="62" y="169"/>
                  </a:lnTo>
                  <a:lnTo>
                    <a:pt x="62" y="169"/>
                  </a:lnTo>
                  <a:lnTo>
                    <a:pt x="62" y="169"/>
                  </a:lnTo>
                  <a:lnTo>
                    <a:pt x="62" y="169"/>
                  </a:lnTo>
                  <a:lnTo>
                    <a:pt x="62" y="171"/>
                  </a:lnTo>
                  <a:lnTo>
                    <a:pt x="62" y="171"/>
                  </a:lnTo>
                  <a:lnTo>
                    <a:pt x="62" y="173"/>
                  </a:lnTo>
                  <a:lnTo>
                    <a:pt x="62" y="173"/>
                  </a:lnTo>
                  <a:lnTo>
                    <a:pt x="64" y="173"/>
                  </a:lnTo>
                  <a:lnTo>
                    <a:pt x="64" y="173"/>
                  </a:lnTo>
                  <a:lnTo>
                    <a:pt x="66" y="173"/>
                  </a:lnTo>
                  <a:lnTo>
                    <a:pt x="66" y="173"/>
                  </a:lnTo>
                  <a:lnTo>
                    <a:pt x="64" y="175"/>
                  </a:lnTo>
                  <a:lnTo>
                    <a:pt x="66" y="175"/>
                  </a:lnTo>
                  <a:lnTo>
                    <a:pt x="66" y="175"/>
                  </a:lnTo>
                  <a:lnTo>
                    <a:pt x="66" y="175"/>
                  </a:lnTo>
                  <a:lnTo>
                    <a:pt x="64" y="175"/>
                  </a:lnTo>
                  <a:lnTo>
                    <a:pt x="64" y="177"/>
                  </a:lnTo>
                  <a:lnTo>
                    <a:pt x="64" y="178"/>
                  </a:lnTo>
                  <a:lnTo>
                    <a:pt x="64" y="180"/>
                  </a:lnTo>
                  <a:lnTo>
                    <a:pt x="66" y="180"/>
                  </a:lnTo>
                  <a:lnTo>
                    <a:pt x="68" y="180"/>
                  </a:lnTo>
                  <a:lnTo>
                    <a:pt x="68" y="180"/>
                  </a:lnTo>
                  <a:lnTo>
                    <a:pt x="68" y="182"/>
                  </a:lnTo>
                  <a:lnTo>
                    <a:pt x="68" y="182"/>
                  </a:lnTo>
                  <a:lnTo>
                    <a:pt x="66" y="182"/>
                  </a:lnTo>
                  <a:lnTo>
                    <a:pt x="66" y="184"/>
                  </a:lnTo>
                  <a:lnTo>
                    <a:pt x="66" y="182"/>
                  </a:lnTo>
                  <a:lnTo>
                    <a:pt x="64" y="184"/>
                  </a:lnTo>
                  <a:lnTo>
                    <a:pt x="64" y="184"/>
                  </a:lnTo>
                  <a:lnTo>
                    <a:pt x="64" y="186"/>
                  </a:lnTo>
                  <a:lnTo>
                    <a:pt x="64" y="188"/>
                  </a:lnTo>
                  <a:lnTo>
                    <a:pt x="64" y="188"/>
                  </a:lnTo>
                  <a:lnTo>
                    <a:pt x="66" y="188"/>
                  </a:lnTo>
                  <a:lnTo>
                    <a:pt x="68" y="188"/>
                  </a:lnTo>
                  <a:lnTo>
                    <a:pt x="66" y="190"/>
                  </a:lnTo>
                  <a:lnTo>
                    <a:pt x="66" y="196"/>
                  </a:lnTo>
                  <a:lnTo>
                    <a:pt x="64" y="196"/>
                  </a:lnTo>
                  <a:lnTo>
                    <a:pt x="64" y="197"/>
                  </a:lnTo>
                  <a:lnTo>
                    <a:pt x="64" y="197"/>
                  </a:lnTo>
                  <a:lnTo>
                    <a:pt x="62" y="199"/>
                  </a:lnTo>
                  <a:lnTo>
                    <a:pt x="62" y="201"/>
                  </a:lnTo>
                  <a:lnTo>
                    <a:pt x="62" y="201"/>
                  </a:lnTo>
                  <a:lnTo>
                    <a:pt x="62" y="203"/>
                  </a:lnTo>
                  <a:lnTo>
                    <a:pt x="62" y="205"/>
                  </a:lnTo>
                  <a:lnTo>
                    <a:pt x="62" y="205"/>
                  </a:lnTo>
                  <a:lnTo>
                    <a:pt x="62" y="205"/>
                  </a:lnTo>
                  <a:lnTo>
                    <a:pt x="64" y="205"/>
                  </a:lnTo>
                  <a:lnTo>
                    <a:pt x="64" y="207"/>
                  </a:lnTo>
                  <a:lnTo>
                    <a:pt x="64" y="209"/>
                  </a:lnTo>
                  <a:lnTo>
                    <a:pt x="64" y="209"/>
                  </a:lnTo>
                  <a:lnTo>
                    <a:pt x="66" y="209"/>
                  </a:lnTo>
                  <a:lnTo>
                    <a:pt x="64" y="211"/>
                  </a:lnTo>
                  <a:lnTo>
                    <a:pt x="64" y="213"/>
                  </a:lnTo>
                  <a:lnTo>
                    <a:pt x="66" y="214"/>
                  </a:lnTo>
                  <a:lnTo>
                    <a:pt x="66" y="216"/>
                  </a:lnTo>
                  <a:lnTo>
                    <a:pt x="68" y="214"/>
                  </a:lnTo>
                  <a:lnTo>
                    <a:pt x="70" y="214"/>
                  </a:lnTo>
                  <a:lnTo>
                    <a:pt x="71" y="216"/>
                  </a:lnTo>
                  <a:lnTo>
                    <a:pt x="71" y="216"/>
                  </a:lnTo>
                  <a:lnTo>
                    <a:pt x="75" y="220"/>
                  </a:lnTo>
                  <a:lnTo>
                    <a:pt x="75" y="220"/>
                  </a:lnTo>
                  <a:lnTo>
                    <a:pt x="75" y="222"/>
                  </a:lnTo>
                  <a:lnTo>
                    <a:pt x="75" y="224"/>
                  </a:lnTo>
                  <a:lnTo>
                    <a:pt x="75" y="224"/>
                  </a:lnTo>
                  <a:lnTo>
                    <a:pt x="77" y="224"/>
                  </a:lnTo>
                  <a:lnTo>
                    <a:pt x="79" y="224"/>
                  </a:lnTo>
                  <a:lnTo>
                    <a:pt x="81" y="224"/>
                  </a:lnTo>
                  <a:lnTo>
                    <a:pt x="81" y="224"/>
                  </a:lnTo>
                  <a:lnTo>
                    <a:pt x="83" y="224"/>
                  </a:lnTo>
                  <a:lnTo>
                    <a:pt x="81" y="224"/>
                  </a:lnTo>
                  <a:lnTo>
                    <a:pt x="79" y="224"/>
                  </a:lnTo>
                  <a:lnTo>
                    <a:pt x="79" y="226"/>
                  </a:lnTo>
                  <a:lnTo>
                    <a:pt x="77" y="226"/>
                  </a:lnTo>
                  <a:lnTo>
                    <a:pt x="77" y="228"/>
                  </a:lnTo>
                  <a:lnTo>
                    <a:pt x="71" y="226"/>
                  </a:lnTo>
                  <a:lnTo>
                    <a:pt x="71" y="228"/>
                  </a:lnTo>
                  <a:lnTo>
                    <a:pt x="71" y="228"/>
                  </a:lnTo>
                  <a:lnTo>
                    <a:pt x="71" y="231"/>
                  </a:lnTo>
                  <a:lnTo>
                    <a:pt x="71" y="233"/>
                  </a:lnTo>
                  <a:lnTo>
                    <a:pt x="71" y="233"/>
                  </a:lnTo>
                  <a:lnTo>
                    <a:pt x="71" y="235"/>
                  </a:lnTo>
                  <a:lnTo>
                    <a:pt x="73" y="235"/>
                  </a:lnTo>
                  <a:lnTo>
                    <a:pt x="75" y="237"/>
                  </a:lnTo>
                  <a:lnTo>
                    <a:pt x="77" y="237"/>
                  </a:lnTo>
                  <a:lnTo>
                    <a:pt x="77" y="237"/>
                  </a:lnTo>
                  <a:lnTo>
                    <a:pt x="77" y="237"/>
                  </a:lnTo>
                  <a:lnTo>
                    <a:pt x="79" y="235"/>
                  </a:lnTo>
                  <a:lnTo>
                    <a:pt x="79" y="235"/>
                  </a:lnTo>
                  <a:lnTo>
                    <a:pt x="81" y="235"/>
                  </a:lnTo>
                  <a:lnTo>
                    <a:pt x="81" y="237"/>
                  </a:lnTo>
                  <a:lnTo>
                    <a:pt x="79" y="237"/>
                  </a:lnTo>
                  <a:lnTo>
                    <a:pt x="79" y="239"/>
                  </a:lnTo>
                  <a:lnTo>
                    <a:pt x="79" y="241"/>
                  </a:lnTo>
                  <a:lnTo>
                    <a:pt x="79" y="241"/>
                  </a:lnTo>
                  <a:lnTo>
                    <a:pt x="83" y="241"/>
                  </a:lnTo>
                  <a:lnTo>
                    <a:pt x="83" y="243"/>
                  </a:lnTo>
                  <a:lnTo>
                    <a:pt x="85" y="245"/>
                  </a:lnTo>
                  <a:lnTo>
                    <a:pt x="87" y="247"/>
                  </a:lnTo>
                  <a:lnTo>
                    <a:pt x="87" y="247"/>
                  </a:lnTo>
                  <a:lnTo>
                    <a:pt x="87" y="247"/>
                  </a:lnTo>
                  <a:lnTo>
                    <a:pt x="89" y="249"/>
                  </a:lnTo>
                  <a:lnTo>
                    <a:pt x="94" y="252"/>
                  </a:lnTo>
                  <a:lnTo>
                    <a:pt x="94" y="252"/>
                  </a:lnTo>
                  <a:lnTo>
                    <a:pt x="96" y="254"/>
                  </a:lnTo>
                  <a:lnTo>
                    <a:pt x="96" y="258"/>
                  </a:lnTo>
                  <a:lnTo>
                    <a:pt x="98" y="260"/>
                  </a:lnTo>
                  <a:lnTo>
                    <a:pt x="98" y="260"/>
                  </a:lnTo>
                  <a:lnTo>
                    <a:pt x="98" y="262"/>
                  </a:lnTo>
                  <a:lnTo>
                    <a:pt x="100" y="264"/>
                  </a:lnTo>
                  <a:lnTo>
                    <a:pt x="104" y="267"/>
                  </a:lnTo>
                  <a:lnTo>
                    <a:pt x="104" y="269"/>
                  </a:lnTo>
                  <a:lnTo>
                    <a:pt x="104" y="269"/>
                  </a:lnTo>
                  <a:lnTo>
                    <a:pt x="106" y="269"/>
                  </a:lnTo>
                  <a:lnTo>
                    <a:pt x="106" y="269"/>
                  </a:lnTo>
                  <a:lnTo>
                    <a:pt x="107" y="269"/>
                  </a:lnTo>
                  <a:lnTo>
                    <a:pt x="107" y="271"/>
                  </a:lnTo>
                  <a:lnTo>
                    <a:pt x="107" y="271"/>
                  </a:lnTo>
                  <a:lnTo>
                    <a:pt x="107" y="271"/>
                  </a:lnTo>
                  <a:lnTo>
                    <a:pt x="109" y="273"/>
                  </a:lnTo>
                  <a:lnTo>
                    <a:pt x="111" y="275"/>
                  </a:lnTo>
                  <a:lnTo>
                    <a:pt x="111" y="277"/>
                  </a:lnTo>
                  <a:lnTo>
                    <a:pt x="113" y="284"/>
                  </a:lnTo>
                  <a:lnTo>
                    <a:pt x="113" y="286"/>
                  </a:lnTo>
                  <a:lnTo>
                    <a:pt x="115" y="286"/>
                  </a:lnTo>
                  <a:lnTo>
                    <a:pt x="115" y="288"/>
                  </a:lnTo>
                  <a:lnTo>
                    <a:pt x="117" y="292"/>
                  </a:lnTo>
                  <a:lnTo>
                    <a:pt x="117" y="292"/>
                  </a:lnTo>
                  <a:lnTo>
                    <a:pt x="115" y="294"/>
                  </a:lnTo>
                  <a:lnTo>
                    <a:pt x="115" y="294"/>
                  </a:lnTo>
                  <a:lnTo>
                    <a:pt x="113" y="296"/>
                  </a:lnTo>
                  <a:lnTo>
                    <a:pt x="109" y="300"/>
                  </a:lnTo>
                  <a:lnTo>
                    <a:pt x="109" y="300"/>
                  </a:lnTo>
                  <a:lnTo>
                    <a:pt x="111" y="300"/>
                  </a:lnTo>
                  <a:lnTo>
                    <a:pt x="109" y="303"/>
                  </a:lnTo>
                  <a:lnTo>
                    <a:pt x="111" y="303"/>
                  </a:lnTo>
                  <a:lnTo>
                    <a:pt x="115" y="305"/>
                  </a:lnTo>
                  <a:lnTo>
                    <a:pt x="119" y="305"/>
                  </a:lnTo>
                  <a:lnTo>
                    <a:pt x="121" y="307"/>
                  </a:lnTo>
                  <a:lnTo>
                    <a:pt x="123" y="313"/>
                  </a:lnTo>
                  <a:lnTo>
                    <a:pt x="124" y="315"/>
                  </a:lnTo>
                  <a:lnTo>
                    <a:pt x="128" y="317"/>
                  </a:lnTo>
                  <a:lnTo>
                    <a:pt x="128" y="317"/>
                  </a:lnTo>
                  <a:lnTo>
                    <a:pt x="132" y="317"/>
                  </a:lnTo>
                  <a:lnTo>
                    <a:pt x="132" y="317"/>
                  </a:lnTo>
                  <a:lnTo>
                    <a:pt x="136" y="319"/>
                  </a:lnTo>
                  <a:lnTo>
                    <a:pt x="138" y="319"/>
                  </a:lnTo>
                  <a:lnTo>
                    <a:pt x="138" y="320"/>
                  </a:lnTo>
                  <a:lnTo>
                    <a:pt x="140" y="320"/>
                  </a:lnTo>
                  <a:lnTo>
                    <a:pt x="142" y="320"/>
                  </a:lnTo>
                  <a:lnTo>
                    <a:pt x="143" y="320"/>
                  </a:lnTo>
                  <a:lnTo>
                    <a:pt x="143" y="322"/>
                  </a:lnTo>
                  <a:lnTo>
                    <a:pt x="145" y="326"/>
                  </a:lnTo>
                  <a:lnTo>
                    <a:pt x="145" y="326"/>
                  </a:lnTo>
                  <a:lnTo>
                    <a:pt x="147" y="326"/>
                  </a:lnTo>
                  <a:lnTo>
                    <a:pt x="147" y="328"/>
                  </a:lnTo>
                  <a:lnTo>
                    <a:pt x="149" y="328"/>
                  </a:lnTo>
                  <a:lnTo>
                    <a:pt x="149" y="330"/>
                  </a:lnTo>
                  <a:lnTo>
                    <a:pt x="149" y="332"/>
                  </a:lnTo>
                  <a:lnTo>
                    <a:pt x="149" y="334"/>
                  </a:lnTo>
                  <a:lnTo>
                    <a:pt x="151" y="334"/>
                  </a:lnTo>
                  <a:lnTo>
                    <a:pt x="153" y="332"/>
                  </a:lnTo>
                  <a:lnTo>
                    <a:pt x="153" y="332"/>
                  </a:lnTo>
                  <a:lnTo>
                    <a:pt x="155" y="334"/>
                  </a:lnTo>
                  <a:lnTo>
                    <a:pt x="157" y="334"/>
                  </a:lnTo>
                  <a:lnTo>
                    <a:pt x="159" y="334"/>
                  </a:lnTo>
                  <a:lnTo>
                    <a:pt x="157" y="336"/>
                  </a:lnTo>
                  <a:lnTo>
                    <a:pt x="159" y="336"/>
                  </a:lnTo>
                  <a:lnTo>
                    <a:pt x="160" y="338"/>
                  </a:lnTo>
                  <a:lnTo>
                    <a:pt x="160" y="338"/>
                  </a:lnTo>
                  <a:lnTo>
                    <a:pt x="162" y="338"/>
                  </a:lnTo>
                  <a:lnTo>
                    <a:pt x="166" y="343"/>
                  </a:lnTo>
                  <a:lnTo>
                    <a:pt x="168" y="345"/>
                  </a:lnTo>
                  <a:lnTo>
                    <a:pt x="172" y="345"/>
                  </a:lnTo>
                  <a:lnTo>
                    <a:pt x="181" y="351"/>
                  </a:lnTo>
                  <a:lnTo>
                    <a:pt x="191" y="355"/>
                  </a:lnTo>
                  <a:lnTo>
                    <a:pt x="195" y="355"/>
                  </a:lnTo>
                  <a:lnTo>
                    <a:pt x="195" y="356"/>
                  </a:lnTo>
                  <a:lnTo>
                    <a:pt x="196" y="356"/>
                  </a:lnTo>
                  <a:lnTo>
                    <a:pt x="196" y="358"/>
                  </a:lnTo>
                  <a:lnTo>
                    <a:pt x="196" y="358"/>
                  </a:lnTo>
                  <a:lnTo>
                    <a:pt x="196" y="358"/>
                  </a:lnTo>
                  <a:lnTo>
                    <a:pt x="196" y="358"/>
                  </a:lnTo>
                  <a:lnTo>
                    <a:pt x="196" y="358"/>
                  </a:lnTo>
                  <a:lnTo>
                    <a:pt x="196" y="360"/>
                  </a:lnTo>
                  <a:lnTo>
                    <a:pt x="202" y="364"/>
                  </a:lnTo>
                  <a:lnTo>
                    <a:pt x="204" y="366"/>
                  </a:lnTo>
                  <a:lnTo>
                    <a:pt x="204" y="368"/>
                  </a:lnTo>
                  <a:lnTo>
                    <a:pt x="206" y="370"/>
                  </a:lnTo>
                  <a:lnTo>
                    <a:pt x="208" y="370"/>
                  </a:lnTo>
                  <a:lnTo>
                    <a:pt x="208" y="370"/>
                  </a:lnTo>
                  <a:lnTo>
                    <a:pt x="212" y="370"/>
                  </a:lnTo>
                  <a:lnTo>
                    <a:pt x="213" y="370"/>
                  </a:lnTo>
                  <a:lnTo>
                    <a:pt x="215" y="370"/>
                  </a:lnTo>
                  <a:lnTo>
                    <a:pt x="217" y="372"/>
                  </a:lnTo>
                  <a:lnTo>
                    <a:pt x="219" y="373"/>
                  </a:lnTo>
                  <a:lnTo>
                    <a:pt x="219" y="375"/>
                  </a:lnTo>
                  <a:lnTo>
                    <a:pt x="221" y="377"/>
                  </a:lnTo>
                  <a:lnTo>
                    <a:pt x="221" y="377"/>
                  </a:lnTo>
                  <a:lnTo>
                    <a:pt x="223" y="377"/>
                  </a:lnTo>
                  <a:lnTo>
                    <a:pt x="225" y="377"/>
                  </a:lnTo>
                  <a:lnTo>
                    <a:pt x="225" y="377"/>
                  </a:lnTo>
                  <a:lnTo>
                    <a:pt x="229" y="379"/>
                  </a:lnTo>
                  <a:lnTo>
                    <a:pt x="240" y="387"/>
                  </a:lnTo>
                  <a:lnTo>
                    <a:pt x="248" y="389"/>
                  </a:lnTo>
                  <a:lnTo>
                    <a:pt x="251" y="391"/>
                  </a:lnTo>
                  <a:lnTo>
                    <a:pt x="253" y="392"/>
                  </a:lnTo>
                  <a:lnTo>
                    <a:pt x="253" y="396"/>
                  </a:lnTo>
                  <a:lnTo>
                    <a:pt x="255" y="404"/>
                  </a:lnTo>
                  <a:lnTo>
                    <a:pt x="257" y="404"/>
                  </a:lnTo>
                  <a:lnTo>
                    <a:pt x="257" y="406"/>
                  </a:lnTo>
                  <a:lnTo>
                    <a:pt x="261" y="408"/>
                  </a:lnTo>
                  <a:lnTo>
                    <a:pt x="261" y="409"/>
                  </a:lnTo>
                  <a:lnTo>
                    <a:pt x="261" y="408"/>
                  </a:lnTo>
                  <a:lnTo>
                    <a:pt x="263" y="406"/>
                  </a:lnTo>
                  <a:lnTo>
                    <a:pt x="263" y="404"/>
                  </a:lnTo>
                  <a:lnTo>
                    <a:pt x="263" y="404"/>
                  </a:lnTo>
                  <a:lnTo>
                    <a:pt x="263" y="402"/>
                  </a:lnTo>
                  <a:lnTo>
                    <a:pt x="263" y="402"/>
                  </a:lnTo>
                  <a:lnTo>
                    <a:pt x="263" y="402"/>
                  </a:lnTo>
                  <a:lnTo>
                    <a:pt x="263" y="402"/>
                  </a:lnTo>
                  <a:lnTo>
                    <a:pt x="265" y="402"/>
                  </a:lnTo>
                  <a:lnTo>
                    <a:pt x="265" y="404"/>
                  </a:lnTo>
                  <a:lnTo>
                    <a:pt x="266" y="404"/>
                  </a:lnTo>
                  <a:lnTo>
                    <a:pt x="268" y="402"/>
                  </a:lnTo>
                  <a:lnTo>
                    <a:pt x="272" y="398"/>
                  </a:lnTo>
                  <a:lnTo>
                    <a:pt x="272" y="396"/>
                  </a:lnTo>
                  <a:lnTo>
                    <a:pt x="274" y="396"/>
                  </a:lnTo>
                  <a:lnTo>
                    <a:pt x="276" y="398"/>
                  </a:lnTo>
                  <a:lnTo>
                    <a:pt x="278" y="396"/>
                  </a:lnTo>
                  <a:lnTo>
                    <a:pt x="282" y="396"/>
                  </a:lnTo>
                  <a:lnTo>
                    <a:pt x="282" y="396"/>
                  </a:lnTo>
                  <a:lnTo>
                    <a:pt x="289" y="398"/>
                  </a:lnTo>
                  <a:lnTo>
                    <a:pt x="291" y="400"/>
                  </a:lnTo>
                  <a:lnTo>
                    <a:pt x="295" y="398"/>
                  </a:lnTo>
                  <a:lnTo>
                    <a:pt x="295" y="396"/>
                  </a:lnTo>
                  <a:lnTo>
                    <a:pt x="295" y="394"/>
                  </a:lnTo>
                  <a:lnTo>
                    <a:pt x="293" y="394"/>
                  </a:lnTo>
                  <a:lnTo>
                    <a:pt x="293" y="392"/>
                  </a:lnTo>
                  <a:lnTo>
                    <a:pt x="293" y="391"/>
                  </a:lnTo>
                  <a:lnTo>
                    <a:pt x="293" y="391"/>
                  </a:lnTo>
                  <a:lnTo>
                    <a:pt x="291" y="387"/>
                  </a:lnTo>
                  <a:lnTo>
                    <a:pt x="291" y="385"/>
                  </a:lnTo>
                  <a:lnTo>
                    <a:pt x="291" y="383"/>
                  </a:lnTo>
                  <a:lnTo>
                    <a:pt x="293" y="385"/>
                  </a:lnTo>
                  <a:lnTo>
                    <a:pt x="295" y="387"/>
                  </a:lnTo>
                  <a:lnTo>
                    <a:pt x="297" y="392"/>
                  </a:lnTo>
                  <a:lnTo>
                    <a:pt x="297" y="392"/>
                  </a:lnTo>
                  <a:lnTo>
                    <a:pt x="297" y="392"/>
                  </a:lnTo>
                  <a:lnTo>
                    <a:pt x="297" y="392"/>
                  </a:lnTo>
                  <a:lnTo>
                    <a:pt x="301" y="391"/>
                  </a:lnTo>
                  <a:lnTo>
                    <a:pt x="301" y="391"/>
                  </a:lnTo>
                  <a:lnTo>
                    <a:pt x="302" y="391"/>
                  </a:lnTo>
                  <a:lnTo>
                    <a:pt x="302" y="391"/>
                  </a:lnTo>
                  <a:lnTo>
                    <a:pt x="302" y="392"/>
                  </a:lnTo>
                  <a:lnTo>
                    <a:pt x="299" y="394"/>
                  </a:lnTo>
                  <a:lnTo>
                    <a:pt x="297" y="394"/>
                  </a:lnTo>
                  <a:lnTo>
                    <a:pt x="299" y="398"/>
                  </a:lnTo>
                  <a:lnTo>
                    <a:pt x="299" y="398"/>
                  </a:lnTo>
                  <a:lnTo>
                    <a:pt x="299" y="398"/>
                  </a:lnTo>
                  <a:lnTo>
                    <a:pt x="301" y="400"/>
                  </a:lnTo>
                  <a:lnTo>
                    <a:pt x="301" y="400"/>
                  </a:lnTo>
                  <a:lnTo>
                    <a:pt x="301" y="402"/>
                  </a:lnTo>
                  <a:lnTo>
                    <a:pt x="301" y="402"/>
                  </a:lnTo>
                  <a:lnTo>
                    <a:pt x="301" y="402"/>
                  </a:lnTo>
                  <a:lnTo>
                    <a:pt x="304" y="404"/>
                  </a:lnTo>
                  <a:lnTo>
                    <a:pt x="304" y="404"/>
                  </a:lnTo>
                  <a:lnTo>
                    <a:pt x="308" y="404"/>
                  </a:lnTo>
                  <a:lnTo>
                    <a:pt x="308" y="404"/>
                  </a:lnTo>
                  <a:lnTo>
                    <a:pt x="310" y="404"/>
                  </a:lnTo>
                  <a:lnTo>
                    <a:pt x="310" y="402"/>
                  </a:lnTo>
                  <a:lnTo>
                    <a:pt x="312" y="402"/>
                  </a:lnTo>
                  <a:lnTo>
                    <a:pt x="312" y="402"/>
                  </a:lnTo>
                  <a:lnTo>
                    <a:pt x="312" y="398"/>
                  </a:lnTo>
                  <a:lnTo>
                    <a:pt x="312" y="398"/>
                  </a:lnTo>
                  <a:lnTo>
                    <a:pt x="314" y="398"/>
                  </a:lnTo>
                  <a:lnTo>
                    <a:pt x="314" y="396"/>
                  </a:lnTo>
                  <a:lnTo>
                    <a:pt x="312" y="392"/>
                  </a:lnTo>
                  <a:close/>
                  <a:moveTo>
                    <a:pt x="1323" y="137"/>
                  </a:moveTo>
                  <a:lnTo>
                    <a:pt x="1325" y="135"/>
                  </a:lnTo>
                  <a:lnTo>
                    <a:pt x="1323" y="135"/>
                  </a:lnTo>
                  <a:lnTo>
                    <a:pt x="1323" y="133"/>
                  </a:lnTo>
                  <a:lnTo>
                    <a:pt x="1321" y="133"/>
                  </a:lnTo>
                  <a:lnTo>
                    <a:pt x="1319" y="129"/>
                  </a:lnTo>
                  <a:lnTo>
                    <a:pt x="1319" y="129"/>
                  </a:lnTo>
                  <a:lnTo>
                    <a:pt x="1317" y="129"/>
                  </a:lnTo>
                  <a:lnTo>
                    <a:pt x="1317" y="129"/>
                  </a:lnTo>
                  <a:lnTo>
                    <a:pt x="1311" y="131"/>
                  </a:lnTo>
                  <a:lnTo>
                    <a:pt x="1310" y="131"/>
                  </a:lnTo>
                  <a:lnTo>
                    <a:pt x="1306" y="129"/>
                  </a:lnTo>
                  <a:lnTo>
                    <a:pt x="1304" y="129"/>
                  </a:lnTo>
                  <a:lnTo>
                    <a:pt x="1304" y="129"/>
                  </a:lnTo>
                  <a:lnTo>
                    <a:pt x="1304" y="131"/>
                  </a:lnTo>
                  <a:lnTo>
                    <a:pt x="1304" y="131"/>
                  </a:lnTo>
                  <a:lnTo>
                    <a:pt x="1304" y="133"/>
                  </a:lnTo>
                  <a:lnTo>
                    <a:pt x="1302" y="133"/>
                  </a:lnTo>
                  <a:lnTo>
                    <a:pt x="1302" y="133"/>
                  </a:lnTo>
                  <a:lnTo>
                    <a:pt x="1300" y="133"/>
                  </a:lnTo>
                  <a:lnTo>
                    <a:pt x="1300" y="131"/>
                  </a:lnTo>
                  <a:lnTo>
                    <a:pt x="1300" y="131"/>
                  </a:lnTo>
                  <a:lnTo>
                    <a:pt x="1300" y="129"/>
                  </a:lnTo>
                  <a:lnTo>
                    <a:pt x="1300" y="127"/>
                  </a:lnTo>
                  <a:lnTo>
                    <a:pt x="1298" y="127"/>
                  </a:lnTo>
                  <a:lnTo>
                    <a:pt x="1296" y="127"/>
                  </a:lnTo>
                  <a:lnTo>
                    <a:pt x="1294" y="125"/>
                  </a:lnTo>
                  <a:lnTo>
                    <a:pt x="1294" y="125"/>
                  </a:lnTo>
                  <a:lnTo>
                    <a:pt x="1294" y="125"/>
                  </a:lnTo>
                  <a:lnTo>
                    <a:pt x="1293" y="125"/>
                  </a:lnTo>
                  <a:lnTo>
                    <a:pt x="1293" y="127"/>
                  </a:lnTo>
                  <a:lnTo>
                    <a:pt x="1293" y="125"/>
                  </a:lnTo>
                  <a:lnTo>
                    <a:pt x="1293" y="124"/>
                  </a:lnTo>
                  <a:lnTo>
                    <a:pt x="1291" y="124"/>
                  </a:lnTo>
                  <a:lnTo>
                    <a:pt x="1289" y="122"/>
                  </a:lnTo>
                  <a:lnTo>
                    <a:pt x="1287" y="122"/>
                  </a:lnTo>
                  <a:lnTo>
                    <a:pt x="1287" y="120"/>
                  </a:lnTo>
                  <a:lnTo>
                    <a:pt x="1283" y="116"/>
                  </a:lnTo>
                  <a:lnTo>
                    <a:pt x="1281" y="116"/>
                  </a:lnTo>
                  <a:lnTo>
                    <a:pt x="1279" y="116"/>
                  </a:lnTo>
                  <a:lnTo>
                    <a:pt x="1279" y="118"/>
                  </a:lnTo>
                  <a:lnTo>
                    <a:pt x="1277" y="118"/>
                  </a:lnTo>
                  <a:lnTo>
                    <a:pt x="1277" y="120"/>
                  </a:lnTo>
                  <a:lnTo>
                    <a:pt x="1277" y="120"/>
                  </a:lnTo>
                  <a:lnTo>
                    <a:pt x="1277" y="122"/>
                  </a:lnTo>
                  <a:lnTo>
                    <a:pt x="1277" y="122"/>
                  </a:lnTo>
                  <a:lnTo>
                    <a:pt x="1275" y="124"/>
                  </a:lnTo>
                  <a:lnTo>
                    <a:pt x="1275" y="124"/>
                  </a:lnTo>
                  <a:lnTo>
                    <a:pt x="1275" y="122"/>
                  </a:lnTo>
                  <a:lnTo>
                    <a:pt x="1275" y="120"/>
                  </a:lnTo>
                  <a:lnTo>
                    <a:pt x="1275" y="120"/>
                  </a:lnTo>
                  <a:lnTo>
                    <a:pt x="1277" y="116"/>
                  </a:lnTo>
                  <a:lnTo>
                    <a:pt x="1277" y="116"/>
                  </a:lnTo>
                  <a:lnTo>
                    <a:pt x="1277" y="114"/>
                  </a:lnTo>
                  <a:lnTo>
                    <a:pt x="1277" y="114"/>
                  </a:lnTo>
                  <a:lnTo>
                    <a:pt x="1277" y="114"/>
                  </a:lnTo>
                  <a:lnTo>
                    <a:pt x="1277" y="112"/>
                  </a:lnTo>
                  <a:lnTo>
                    <a:pt x="1277" y="112"/>
                  </a:lnTo>
                  <a:lnTo>
                    <a:pt x="1275" y="112"/>
                  </a:lnTo>
                  <a:lnTo>
                    <a:pt x="1275" y="110"/>
                  </a:lnTo>
                  <a:lnTo>
                    <a:pt x="1272" y="108"/>
                  </a:lnTo>
                  <a:lnTo>
                    <a:pt x="1266" y="105"/>
                  </a:lnTo>
                  <a:lnTo>
                    <a:pt x="1264" y="105"/>
                  </a:lnTo>
                  <a:lnTo>
                    <a:pt x="1264" y="105"/>
                  </a:lnTo>
                  <a:lnTo>
                    <a:pt x="1262" y="105"/>
                  </a:lnTo>
                  <a:lnTo>
                    <a:pt x="1262" y="105"/>
                  </a:lnTo>
                  <a:lnTo>
                    <a:pt x="1262" y="105"/>
                  </a:lnTo>
                  <a:lnTo>
                    <a:pt x="1260" y="105"/>
                  </a:lnTo>
                  <a:lnTo>
                    <a:pt x="1260" y="105"/>
                  </a:lnTo>
                  <a:lnTo>
                    <a:pt x="1260" y="105"/>
                  </a:lnTo>
                  <a:lnTo>
                    <a:pt x="1257" y="103"/>
                  </a:lnTo>
                  <a:lnTo>
                    <a:pt x="1255" y="103"/>
                  </a:lnTo>
                  <a:lnTo>
                    <a:pt x="1253" y="105"/>
                  </a:lnTo>
                  <a:lnTo>
                    <a:pt x="1249" y="105"/>
                  </a:lnTo>
                  <a:lnTo>
                    <a:pt x="1249" y="105"/>
                  </a:lnTo>
                  <a:lnTo>
                    <a:pt x="1249" y="107"/>
                  </a:lnTo>
                  <a:lnTo>
                    <a:pt x="1249" y="107"/>
                  </a:lnTo>
                  <a:lnTo>
                    <a:pt x="1249" y="108"/>
                  </a:lnTo>
                  <a:lnTo>
                    <a:pt x="1249" y="108"/>
                  </a:lnTo>
                  <a:lnTo>
                    <a:pt x="1247" y="108"/>
                  </a:lnTo>
                  <a:lnTo>
                    <a:pt x="1247" y="110"/>
                  </a:lnTo>
                  <a:lnTo>
                    <a:pt x="1247" y="110"/>
                  </a:lnTo>
                  <a:lnTo>
                    <a:pt x="1247" y="112"/>
                  </a:lnTo>
                  <a:lnTo>
                    <a:pt x="1247" y="112"/>
                  </a:lnTo>
                  <a:lnTo>
                    <a:pt x="1247" y="112"/>
                  </a:lnTo>
                  <a:lnTo>
                    <a:pt x="1247" y="112"/>
                  </a:lnTo>
                  <a:lnTo>
                    <a:pt x="1245" y="110"/>
                  </a:lnTo>
                  <a:lnTo>
                    <a:pt x="1245" y="110"/>
                  </a:lnTo>
                  <a:lnTo>
                    <a:pt x="1243" y="110"/>
                  </a:lnTo>
                  <a:lnTo>
                    <a:pt x="1243" y="110"/>
                  </a:lnTo>
                  <a:lnTo>
                    <a:pt x="1243" y="112"/>
                  </a:lnTo>
                  <a:lnTo>
                    <a:pt x="1241" y="110"/>
                  </a:lnTo>
                  <a:lnTo>
                    <a:pt x="1241" y="110"/>
                  </a:lnTo>
                  <a:lnTo>
                    <a:pt x="1241" y="110"/>
                  </a:lnTo>
                  <a:lnTo>
                    <a:pt x="1240" y="110"/>
                  </a:lnTo>
                  <a:lnTo>
                    <a:pt x="1238" y="112"/>
                  </a:lnTo>
                  <a:lnTo>
                    <a:pt x="1236" y="112"/>
                  </a:lnTo>
                  <a:lnTo>
                    <a:pt x="1236" y="112"/>
                  </a:lnTo>
                  <a:lnTo>
                    <a:pt x="1236" y="112"/>
                  </a:lnTo>
                  <a:lnTo>
                    <a:pt x="1236" y="112"/>
                  </a:lnTo>
                  <a:lnTo>
                    <a:pt x="1234" y="112"/>
                  </a:lnTo>
                  <a:lnTo>
                    <a:pt x="1232" y="107"/>
                  </a:lnTo>
                  <a:lnTo>
                    <a:pt x="1232" y="107"/>
                  </a:lnTo>
                  <a:lnTo>
                    <a:pt x="1232" y="107"/>
                  </a:lnTo>
                  <a:lnTo>
                    <a:pt x="1232" y="105"/>
                  </a:lnTo>
                  <a:lnTo>
                    <a:pt x="1232" y="105"/>
                  </a:lnTo>
                  <a:lnTo>
                    <a:pt x="1234" y="105"/>
                  </a:lnTo>
                  <a:lnTo>
                    <a:pt x="1238" y="105"/>
                  </a:lnTo>
                  <a:lnTo>
                    <a:pt x="1240" y="105"/>
                  </a:lnTo>
                  <a:lnTo>
                    <a:pt x="1240" y="105"/>
                  </a:lnTo>
                  <a:lnTo>
                    <a:pt x="1241" y="105"/>
                  </a:lnTo>
                  <a:lnTo>
                    <a:pt x="1243" y="105"/>
                  </a:lnTo>
                  <a:lnTo>
                    <a:pt x="1243" y="103"/>
                  </a:lnTo>
                  <a:lnTo>
                    <a:pt x="1245" y="101"/>
                  </a:lnTo>
                  <a:lnTo>
                    <a:pt x="1245" y="101"/>
                  </a:lnTo>
                  <a:lnTo>
                    <a:pt x="1245" y="99"/>
                  </a:lnTo>
                  <a:lnTo>
                    <a:pt x="1243" y="95"/>
                  </a:lnTo>
                  <a:lnTo>
                    <a:pt x="1243" y="95"/>
                  </a:lnTo>
                  <a:lnTo>
                    <a:pt x="1243" y="93"/>
                  </a:lnTo>
                  <a:lnTo>
                    <a:pt x="1243" y="91"/>
                  </a:lnTo>
                  <a:lnTo>
                    <a:pt x="1241" y="91"/>
                  </a:lnTo>
                  <a:lnTo>
                    <a:pt x="1241" y="91"/>
                  </a:lnTo>
                  <a:lnTo>
                    <a:pt x="1241" y="89"/>
                  </a:lnTo>
                  <a:lnTo>
                    <a:pt x="1241" y="89"/>
                  </a:lnTo>
                  <a:lnTo>
                    <a:pt x="1240" y="88"/>
                  </a:lnTo>
                  <a:lnTo>
                    <a:pt x="1238" y="88"/>
                  </a:lnTo>
                  <a:lnTo>
                    <a:pt x="1238" y="88"/>
                  </a:lnTo>
                  <a:lnTo>
                    <a:pt x="1238" y="88"/>
                  </a:lnTo>
                  <a:lnTo>
                    <a:pt x="1236" y="88"/>
                  </a:lnTo>
                  <a:lnTo>
                    <a:pt x="1234" y="91"/>
                  </a:lnTo>
                  <a:lnTo>
                    <a:pt x="1232" y="93"/>
                  </a:lnTo>
                  <a:lnTo>
                    <a:pt x="1230" y="93"/>
                  </a:lnTo>
                  <a:lnTo>
                    <a:pt x="1230" y="93"/>
                  </a:lnTo>
                  <a:lnTo>
                    <a:pt x="1230" y="95"/>
                  </a:lnTo>
                  <a:lnTo>
                    <a:pt x="1226" y="95"/>
                  </a:lnTo>
                  <a:lnTo>
                    <a:pt x="1226" y="95"/>
                  </a:lnTo>
                  <a:lnTo>
                    <a:pt x="1224" y="95"/>
                  </a:lnTo>
                  <a:lnTo>
                    <a:pt x="1224" y="95"/>
                  </a:lnTo>
                  <a:lnTo>
                    <a:pt x="1222" y="95"/>
                  </a:lnTo>
                  <a:lnTo>
                    <a:pt x="1222" y="95"/>
                  </a:lnTo>
                  <a:lnTo>
                    <a:pt x="1222" y="97"/>
                  </a:lnTo>
                  <a:lnTo>
                    <a:pt x="1222" y="97"/>
                  </a:lnTo>
                  <a:lnTo>
                    <a:pt x="1221" y="97"/>
                  </a:lnTo>
                  <a:lnTo>
                    <a:pt x="1219" y="97"/>
                  </a:lnTo>
                  <a:lnTo>
                    <a:pt x="1213" y="97"/>
                  </a:lnTo>
                  <a:lnTo>
                    <a:pt x="1209" y="99"/>
                  </a:lnTo>
                  <a:lnTo>
                    <a:pt x="1207" y="99"/>
                  </a:lnTo>
                  <a:lnTo>
                    <a:pt x="1204" y="101"/>
                  </a:lnTo>
                  <a:lnTo>
                    <a:pt x="1202" y="101"/>
                  </a:lnTo>
                  <a:lnTo>
                    <a:pt x="1204" y="99"/>
                  </a:lnTo>
                  <a:lnTo>
                    <a:pt x="1211" y="95"/>
                  </a:lnTo>
                  <a:lnTo>
                    <a:pt x="1215" y="95"/>
                  </a:lnTo>
                  <a:lnTo>
                    <a:pt x="1215" y="93"/>
                  </a:lnTo>
                  <a:lnTo>
                    <a:pt x="1215" y="91"/>
                  </a:lnTo>
                  <a:lnTo>
                    <a:pt x="1215" y="91"/>
                  </a:lnTo>
                  <a:lnTo>
                    <a:pt x="1215" y="89"/>
                  </a:lnTo>
                  <a:lnTo>
                    <a:pt x="1213" y="89"/>
                  </a:lnTo>
                  <a:lnTo>
                    <a:pt x="1213" y="89"/>
                  </a:lnTo>
                  <a:lnTo>
                    <a:pt x="1213" y="88"/>
                  </a:lnTo>
                  <a:lnTo>
                    <a:pt x="1213" y="88"/>
                  </a:lnTo>
                  <a:lnTo>
                    <a:pt x="1215" y="88"/>
                  </a:lnTo>
                  <a:lnTo>
                    <a:pt x="1215" y="88"/>
                  </a:lnTo>
                  <a:lnTo>
                    <a:pt x="1215" y="86"/>
                  </a:lnTo>
                  <a:lnTo>
                    <a:pt x="1215" y="86"/>
                  </a:lnTo>
                  <a:lnTo>
                    <a:pt x="1215" y="86"/>
                  </a:lnTo>
                  <a:lnTo>
                    <a:pt x="1215" y="84"/>
                  </a:lnTo>
                  <a:lnTo>
                    <a:pt x="1215" y="84"/>
                  </a:lnTo>
                  <a:lnTo>
                    <a:pt x="1213" y="84"/>
                  </a:lnTo>
                  <a:lnTo>
                    <a:pt x="1213" y="80"/>
                  </a:lnTo>
                  <a:lnTo>
                    <a:pt x="1211" y="80"/>
                  </a:lnTo>
                  <a:lnTo>
                    <a:pt x="1211" y="78"/>
                  </a:lnTo>
                  <a:lnTo>
                    <a:pt x="1211" y="76"/>
                  </a:lnTo>
                  <a:lnTo>
                    <a:pt x="1213" y="74"/>
                  </a:lnTo>
                  <a:lnTo>
                    <a:pt x="1215" y="74"/>
                  </a:lnTo>
                  <a:lnTo>
                    <a:pt x="1215" y="74"/>
                  </a:lnTo>
                  <a:lnTo>
                    <a:pt x="1219" y="74"/>
                  </a:lnTo>
                  <a:lnTo>
                    <a:pt x="1219" y="74"/>
                  </a:lnTo>
                  <a:lnTo>
                    <a:pt x="1219" y="72"/>
                  </a:lnTo>
                  <a:lnTo>
                    <a:pt x="1221" y="69"/>
                  </a:lnTo>
                  <a:lnTo>
                    <a:pt x="1219" y="67"/>
                  </a:lnTo>
                  <a:lnTo>
                    <a:pt x="1221" y="67"/>
                  </a:lnTo>
                  <a:lnTo>
                    <a:pt x="1221" y="65"/>
                  </a:lnTo>
                  <a:lnTo>
                    <a:pt x="1221" y="65"/>
                  </a:lnTo>
                  <a:lnTo>
                    <a:pt x="1221" y="65"/>
                  </a:lnTo>
                  <a:lnTo>
                    <a:pt x="1219" y="63"/>
                  </a:lnTo>
                  <a:lnTo>
                    <a:pt x="1219" y="63"/>
                  </a:lnTo>
                  <a:lnTo>
                    <a:pt x="1219" y="63"/>
                  </a:lnTo>
                  <a:lnTo>
                    <a:pt x="1219" y="61"/>
                  </a:lnTo>
                  <a:lnTo>
                    <a:pt x="1219" y="61"/>
                  </a:lnTo>
                  <a:lnTo>
                    <a:pt x="1219" y="61"/>
                  </a:lnTo>
                  <a:lnTo>
                    <a:pt x="1219" y="61"/>
                  </a:lnTo>
                  <a:lnTo>
                    <a:pt x="1219" y="61"/>
                  </a:lnTo>
                  <a:lnTo>
                    <a:pt x="1219" y="61"/>
                  </a:lnTo>
                  <a:lnTo>
                    <a:pt x="1217" y="61"/>
                  </a:lnTo>
                  <a:lnTo>
                    <a:pt x="1217" y="61"/>
                  </a:lnTo>
                  <a:lnTo>
                    <a:pt x="1217" y="59"/>
                  </a:lnTo>
                  <a:lnTo>
                    <a:pt x="1215" y="59"/>
                  </a:lnTo>
                  <a:lnTo>
                    <a:pt x="1215" y="57"/>
                  </a:lnTo>
                  <a:lnTo>
                    <a:pt x="1213" y="55"/>
                  </a:lnTo>
                  <a:lnTo>
                    <a:pt x="1213" y="57"/>
                  </a:lnTo>
                  <a:lnTo>
                    <a:pt x="1211" y="57"/>
                  </a:lnTo>
                  <a:lnTo>
                    <a:pt x="1211" y="57"/>
                  </a:lnTo>
                  <a:lnTo>
                    <a:pt x="1211" y="57"/>
                  </a:lnTo>
                  <a:lnTo>
                    <a:pt x="1209" y="55"/>
                  </a:lnTo>
                  <a:lnTo>
                    <a:pt x="1209" y="55"/>
                  </a:lnTo>
                  <a:lnTo>
                    <a:pt x="1207" y="55"/>
                  </a:lnTo>
                  <a:lnTo>
                    <a:pt x="1207" y="55"/>
                  </a:lnTo>
                  <a:lnTo>
                    <a:pt x="1207" y="55"/>
                  </a:lnTo>
                  <a:lnTo>
                    <a:pt x="1207" y="53"/>
                  </a:lnTo>
                  <a:lnTo>
                    <a:pt x="1207" y="53"/>
                  </a:lnTo>
                  <a:lnTo>
                    <a:pt x="1209" y="53"/>
                  </a:lnTo>
                  <a:lnTo>
                    <a:pt x="1207" y="52"/>
                  </a:lnTo>
                  <a:lnTo>
                    <a:pt x="1207" y="52"/>
                  </a:lnTo>
                  <a:lnTo>
                    <a:pt x="1207" y="50"/>
                  </a:lnTo>
                  <a:lnTo>
                    <a:pt x="1205" y="50"/>
                  </a:lnTo>
                  <a:lnTo>
                    <a:pt x="1205" y="50"/>
                  </a:lnTo>
                  <a:lnTo>
                    <a:pt x="1205" y="52"/>
                  </a:lnTo>
                  <a:lnTo>
                    <a:pt x="1204" y="53"/>
                  </a:lnTo>
                  <a:lnTo>
                    <a:pt x="1202" y="53"/>
                  </a:lnTo>
                  <a:lnTo>
                    <a:pt x="1202" y="55"/>
                  </a:lnTo>
                  <a:lnTo>
                    <a:pt x="1200" y="53"/>
                  </a:lnTo>
                  <a:lnTo>
                    <a:pt x="1200" y="53"/>
                  </a:lnTo>
                  <a:lnTo>
                    <a:pt x="1198" y="52"/>
                  </a:lnTo>
                  <a:lnTo>
                    <a:pt x="1196" y="50"/>
                  </a:lnTo>
                  <a:lnTo>
                    <a:pt x="1194" y="50"/>
                  </a:lnTo>
                  <a:lnTo>
                    <a:pt x="1194" y="50"/>
                  </a:lnTo>
                  <a:lnTo>
                    <a:pt x="1190" y="50"/>
                  </a:lnTo>
                  <a:lnTo>
                    <a:pt x="1190" y="48"/>
                  </a:lnTo>
                  <a:lnTo>
                    <a:pt x="1190" y="48"/>
                  </a:lnTo>
                  <a:lnTo>
                    <a:pt x="1188" y="46"/>
                  </a:lnTo>
                  <a:lnTo>
                    <a:pt x="1188" y="42"/>
                  </a:lnTo>
                  <a:lnTo>
                    <a:pt x="1188" y="40"/>
                  </a:lnTo>
                  <a:lnTo>
                    <a:pt x="1187" y="38"/>
                  </a:lnTo>
                  <a:lnTo>
                    <a:pt x="1187" y="36"/>
                  </a:lnTo>
                  <a:lnTo>
                    <a:pt x="1187" y="35"/>
                  </a:lnTo>
                  <a:lnTo>
                    <a:pt x="1187" y="35"/>
                  </a:lnTo>
                  <a:lnTo>
                    <a:pt x="1187" y="33"/>
                  </a:lnTo>
                  <a:lnTo>
                    <a:pt x="1187" y="33"/>
                  </a:lnTo>
                  <a:lnTo>
                    <a:pt x="1188" y="29"/>
                  </a:lnTo>
                  <a:lnTo>
                    <a:pt x="1188" y="29"/>
                  </a:lnTo>
                  <a:lnTo>
                    <a:pt x="1187" y="27"/>
                  </a:lnTo>
                  <a:lnTo>
                    <a:pt x="1187" y="27"/>
                  </a:lnTo>
                  <a:lnTo>
                    <a:pt x="1183" y="25"/>
                  </a:lnTo>
                  <a:lnTo>
                    <a:pt x="1183" y="25"/>
                  </a:lnTo>
                  <a:lnTo>
                    <a:pt x="1183" y="25"/>
                  </a:lnTo>
                  <a:lnTo>
                    <a:pt x="1181" y="23"/>
                  </a:lnTo>
                  <a:lnTo>
                    <a:pt x="1181" y="23"/>
                  </a:lnTo>
                  <a:lnTo>
                    <a:pt x="1181" y="23"/>
                  </a:lnTo>
                  <a:lnTo>
                    <a:pt x="1179" y="25"/>
                  </a:lnTo>
                  <a:lnTo>
                    <a:pt x="1179" y="25"/>
                  </a:lnTo>
                  <a:lnTo>
                    <a:pt x="1177" y="25"/>
                  </a:lnTo>
                  <a:lnTo>
                    <a:pt x="1177" y="25"/>
                  </a:lnTo>
                  <a:lnTo>
                    <a:pt x="1177" y="25"/>
                  </a:lnTo>
                  <a:lnTo>
                    <a:pt x="1175" y="25"/>
                  </a:lnTo>
                  <a:lnTo>
                    <a:pt x="1175" y="25"/>
                  </a:lnTo>
                  <a:lnTo>
                    <a:pt x="1175" y="25"/>
                  </a:lnTo>
                  <a:lnTo>
                    <a:pt x="1175" y="27"/>
                  </a:lnTo>
                  <a:lnTo>
                    <a:pt x="1175" y="27"/>
                  </a:lnTo>
                  <a:lnTo>
                    <a:pt x="1175" y="27"/>
                  </a:lnTo>
                  <a:lnTo>
                    <a:pt x="1175" y="27"/>
                  </a:lnTo>
                  <a:lnTo>
                    <a:pt x="1175" y="29"/>
                  </a:lnTo>
                  <a:lnTo>
                    <a:pt x="1175" y="29"/>
                  </a:lnTo>
                  <a:lnTo>
                    <a:pt x="1173" y="29"/>
                  </a:lnTo>
                  <a:lnTo>
                    <a:pt x="1173" y="27"/>
                  </a:lnTo>
                  <a:lnTo>
                    <a:pt x="1173" y="27"/>
                  </a:lnTo>
                  <a:lnTo>
                    <a:pt x="1171" y="29"/>
                  </a:lnTo>
                  <a:lnTo>
                    <a:pt x="1171" y="31"/>
                  </a:lnTo>
                  <a:lnTo>
                    <a:pt x="1173" y="33"/>
                  </a:lnTo>
                  <a:lnTo>
                    <a:pt x="1173" y="35"/>
                  </a:lnTo>
                  <a:lnTo>
                    <a:pt x="1173" y="35"/>
                  </a:lnTo>
                  <a:lnTo>
                    <a:pt x="1171" y="38"/>
                  </a:lnTo>
                  <a:lnTo>
                    <a:pt x="1169" y="40"/>
                  </a:lnTo>
                  <a:lnTo>
                    <a:pt x="1169" y="40"/>
                  </a:lnTo>
                  <a:lnTo>
                    <a:pt x="1169" y="40"/>
                  </a:lnTo>
                  <a:lnTo>
                    <a:pt x="1169" y="40"/>
                  </a:lnTo>
                  <a:lnTo>
                    <a:pt x="1169" y="42"/>
                  </a:lnTo>
                  <a:lnTo>
                    <a:pt x="1168" y="44"/>
                  </a:lnTo>
                  <a:lnTo>
                    <a:pt x="1166" y="46"/>
                  </a:lnTo>
                  <a:lnTo>
                    <a:pt x="1164" y="48"/>
                  </a:lnTo>
                  <a:lnTo>
                    <a:pt x="1162" y="48"/>
                  </a:lnTo>
                  <a:lnTo>
                    <a:pt x="1162" y="50"/>
                  </a:lnTo>
                  <a:lnTo>
                    <a:pt x="1160" y="50"/>
                  </a:lnTo>
                  <a:lnTo>
                    <a:pt x="1160" y="52"/>
                  </a:lnTo>
                  <a:lnTo>
                    <a:pt x="1158" y="52"/>
                  </a:lnTo>
                  <a:lnTo>
                    <a:pt x="1156" y="52"/>
                  </a:lnTo>
                  <a:lnTo>
                    <a:pt x="1154" y="50"/>
                  </a:lnTo>
                  <a:lnTo>
                    <a:pt x="1156" y="46"/>
                  </a:lnTo>
                  <a:lnTo>
                    <a:pt x="1158" y="44"/>
                  </a:lnTo>
                  <a:lnTo>
                    <a:pt x="1160" y="40"/>
                  </a:lnTo>
                  <a:lnTo>
                    <a:pt x="1160" y="38"/>
                  </a:lnTo>
                  <a:lnTo>
                    <a:pt x="1160" y="36"/>
                  </a:lnTo>
                  <a:lnTo>
                    <a:pt x="1160" y="35"/>
                  </a:lnTo>
                  <a:lnTo>
                    <a:pt x="1160" y="35"/>
                  </a:lnTo>
                  <a:lnTo>
                    <a:pt x="1158" y="35"/>
                  </a:lnTo>
                  <a:lnTo>
                    <a:pt x="1158" y="33"/>
                  </a:lnTo>
                  <a:lnTo>
                    <a:pt x="1158" y="33"/>
                  </a:lnTo>
                  <a:lnTo>
                    <a:pt x="1158" y="31"/>
                  </a:lnTo>
                  <a:lnTo>
                    <a:pt x="1158" y="31"/>
                  </a:lnTo>
                  <a:lnTo>
                    <a:pt x="1158" y="31"/>
                  </a:lnTo>
                  <a:lnTo>
                    <a:pt x="1160" y="31"/>
                  </a:lnTo>
                  <a:lnTo>
                    <a:pt x="1160" y="27"/>
                  </a:lnTo>
                  <a:lnTo>
                    <a:pt x="1158" y="25"/>
                  </a:lnTo>
                  <a:lnTo>
                    <a:pt x="1156" y="23"/>
                  </a:lnTo>
                  <a:lnTo>
                    <a:pt x="1156" y="23"/>
                  </a:lnTo>
                  <a:lnTo>
                    <a:pt x="1154" y="21"/>
                  </a:lnTo>
                  <a:lnTo>
                    <a:pt x="1154" y="23"/>
                  </a:lnTo>
                  <a:lnTo>
                    <a:pt x="1154" y="23"/>
                  </a:lnTo>
                  <a:lnTo>
                    <a:pt x="1152" y="23"/>
                  </a:lnTo>
                  <a:lnTo>
                    <a:pt x="1152" y="23"/>
                  </a:lnTo>
                  <a:lnTo>
                    <a:pt x="1152" y="25"/>
                  </a:lnTo>
                  <a:lnTo>
                    <a:pt x="1152" y="25"/>
                  </a:lnTo>
                  <a:lnTo>
                    <a:pt x="1151" y="25"/>
                  </a:lnTo>
                  <a:lnTo>
                    <a:pt x="1151" y="27"/>
                  </a:lnTo>
                  <a:lnTo>
                    <a:pt x="1151" y="27"/>
                  </a:lnTo>
                  <a:lnTo>
                    <a:pt x="1151" y="31"/>
                  </a:lnTo>
                  <a:lnTo>
                    <a:pt x="1151" y="31"/>
                  </a:lnTo>
                  <a:lnTo>
                    <a:pt x="1149" y="33"/>
                  </a:lnTo>
                  <a:lnTo>
                    <a:pt x="1147" y="33"/>
                  </a:lnTo>
                  <a:lnTo>
                    <a:pt x="1149" y="36"/>
                  </a:lnTo>
                  <a:lnTo>
                    <a:pt x="1147" y="36"/>
                  </a:lnTo>
                  <a:lnTo>
                    <a:pt x="1147" y="38"/>
                  </a:lnTo>
                  <a:lnTo>
                    <a:pt x="1147" y="38"/>
                  </a:lnTo>
                  <a:lnTo>
                    <a:pt x="1147" y="38"/>
                  </a:lnTo>
                  <a:lnTo>
                    <a:pt x="1147" y="42"/>
                  </a:lnTo>
                  <a:lnTo>
                    <a:pt x="1147" y="44"/>
                  </a:lnTo>
                  <a:lnTo>
                    <a:pt x="1147" y="44"/>
                  </a:lnTo>
                  <a:lnTo>
                    <a:pt x="1145" y="46"/>
                  </a:lnTo>
                  <a:lnTo>
                    <a:pt x="1145" y="46"/>
                  </a:lnTo>
                  <a:lnTo>
                    <a:pt x="1139" y="52"/>
                  </a:lnTo>
                  <a:lnTo>
                    <a:pt x="1139" y="53"/>
                  </a:lnTo>
                  <a:lnTo>
                    <a:pt x="1137" y="53"/>
                  </a:lnTo>
                  <a:lnTo>
                    <a:pt x="1137" y="53"/>
                  </a:lnTo>
                  <a:lnTo>
                    <a:pt x="1137" y="55"/>
                  </a:lnTo>
                  <a:lnTo>
                    <a:pt x="1137" y="57"/>
                  </a:lnTo>
                  <a:lnTo>
                    <a:pt x="1137" y="57"/>
                  </a:lnTo>
                  <a:lnTo>
                    <a:pt x="1135" y="59"/>
                  </a:lnTo>
                  <a:lnTo>
                    <a:pt x="1133" y="59"/>
                  </a:lnTo>
                  <a:lnTo>
                    <a:pt x="1133" y="61"/>
                  </a:lnTo>
                  <a:lnTo>
                    <a:pt x="1132" y="61"/>
                  </a:lnTo>
                  <a:lnTo>
                    <a:pt x="1126" y="67"/>
                  </a:lnTo>
                  <a:lnTo>
                    <a:pt x="1126" y="67"/>
                  </a:lnTo>
                  <a:lnTo>
                    <a:pt x="1126" y="67"/>
                  </a:lnTo>
                  <a:lnTo>
                    <a:pt x="1126" y="67"/>
                  </a:lnTo>
                  <a:lnTo>
                    <a:pt x="1124" y="71"/>
                  </a:lnTo>
                  <a:lnTo>
                    <a:pt x="1124" y="71"/>
                  </a:lnTo>
                  <a:lnTo>
                    <a:pt x="1124" y="71"/>
                  </a:lnTo>
                  <a:lnTo>
                    <a:pt x="1124" y="71"/>
                  </a:lnTo>
                  <a:lnTo>
                    <a:pt x="1122" y="71"/>
                  </a:lnTo>
                  <a:lnTo>
                    <a:pt x="1122" y="71"/>
                  </a:lnTo>
                  <a:lnTo>
                    <a:pt x="1122" y="71"/>
                  </a:lnTo>
                  <a:lnTo>
                    <a:pt x="1120" y="72"/>
                  </a:lnTo>
                  <a:lnTo>
                    <a:pt x="1118" y="72"/>
                  </a:lnTo>
                  <a:lnTo>
                    <a:pt x="1118" y="74"/>
                  </a:lnTo>
                  <a:lnTo>
                    <a:pt x="1120" y="72"/>
                  </a:lnTo>
                  <a:lnTo>
                    <a:pt x="1122" y="72"/>
                  </a:lnTo>
                  <a:lnTo>
                    <a:pt x="1122" y="72"/>
                  </a:lnTo>
                  <a:lnTo>
                    <a:pt x="1122" y="74"/>
                  </a:lnTo>
                  <a:lnTo>
                    <a:pt x="1122" y="76"/>
                  </a:lnTo>
                  <a:lnTo>
                    <a:pt x="1122" y="76"/>
                  </a:lnTo>
                  <a:lnTo>
                    <a:pt x="1120" y="74"/>
                  </a:lnTo>
                  <a:lnTo>
                    <a:pt x="1120" y="74"/>
                  </a:lnTo>
                  <a:lnTo>
                    <a:pt x="1118" y="74"/>
                  </a:lnTo>
                  <a:lnTo>
                    <a:pt x="1118" y="76"/>
                  </a:lnTo>
                  <a:lnTo>
                    <a:pt x="1116" y="76"/>
                  </a:lnTo>
                  <a:lnTo>
                    <a:pt x="1113" y="82"/>
                  </a:lnTo>
                  <a:lnTo>
                    <a:pt x="1113" y="82"/>
                  </a:lnTo>
                  <a:lnTo>
                    <a:pt x="1111" y="84"/>
                  </a:lnTo>
                  <a:lnTo>
                    <a:pt x="1109" y="84"/>
                  </a:lnTo>
                  <a:lnTo>
                    <a:pt x="1109" y="86"/>
                  </a:lnTo>
                  <a:lnTo>
                    <a:pt x="1111" y="84"/>
                  </a:lnTo>
                  <a:lnTo>
                    <a:pt x="1113" y="86"/>
                  </a:lnTo>
                  <a:lnTo>
                    <a:pt x="1111" y="89"/>
                  </a:lnTo>
                  <a:lnTo>
                    <a:pt x="1107" y="97"/>
                  </a:lnTo>
                  <a:lnTo>
                    <a:pt x="1107" y="97"/>
                  </a:lnTo>
                  <a:lnTo>
                    <a:pt x="1107" y="101"/>
                  </a:lnTo>
                  <a:lnTo>
                    <a:pt x="1107" y="103"/>
                  </a:lnTo>
                  <a:lnTo>
                    <a:pt x="1105" y="103"/>
                  </a:lnTo>
                  <a:lnTo>
                    <a:pt x="1099" y="107"/>
                  </a:lnTo>
                  <a:lnTo>
                    <a:pt x="1098" y="107"/>
                  </a:lnTo>
                  <a:lnTo>
                    <a:pt x="1098" y="108"/>
                  </a:lnTo>
                  <a:lnTo>
                    <a:pt x="1098" y="110"/>
                  </a:lnTo>
                  <a:lnTo>
                    <a:pt x="1096" y="112"/>
                  </a:lnTo>
                  <a:lnTo>
                    <a:pt x="1096" y="116"/>
                  </a:lnTo>
                  <a:lnTo>
                    <a:pt x="1094" y="118"/>
                  </a:lnTo>
                  <a:lnTo>
                    <a:pt x="1092" y="122"/>
                  </a:lnTo>
                  <a:lnTo>
                    <a:pt x="1090" y="124"/>
                  </a:lnTo>
                  <a:lnTo>
                    <a:pt x="1088" y="124"/>
                  </a:lnTo>
                  <a:lnTo>
                    <a:pt x="1086" y="124"/>
                  </a:lnTo>
                  <a:lnTo>
                    <a:pt x="1080" y="124"/>
                  </a:lnTo>
                  <a:lnTo>
                    <a:pt x="1079" y="122"/>
                  </a:lnTo>
                  <a:lnTo>
                    <a:pt x="1077" y="120"/>
                  </a:lnTo>
                  <a:lnTo>
                    <a:pt x="1077" y="122"/>
                  </a:lnTo>
                  <a:lnTo>
                    <a:pt x="1077" y="124"/>
                  </a:lnTo>
                  <a:lnTo>
                    <a:pt x="1077" y="124"/>
                  </a:lnTo>
                  <a:lnTo>
                    <a:pt x="1075" y="122"/>
                  </a:lnTo>
                  <a:lnTo>
                    <a:pt x="1077" y="118"/>
                  </a:lnTo>
                  <a:lnTo>
                    <a:pt x="1077" y="116"/>
                  </a:lnTo>
                  <a:lnTo>
                    <a:pt x="1075" y="118"/>
                  </a:lnTo>
                  <a:lnTo>
                    <a:pt x="1073" y="122"/>
                  </a:lnTo>
                  <a:lnTo>
                    <a:pt x="1067" y="125"/>
                  </a:lnTo>
                  <a:lnTo>
                    <a:pt x="1067" y="127"/>
                  </a:lnTo>
                  <a:lnTo>
                    <a:pt x="1065" y="127"/>
                  </a:lnTo>
                  <a:lnTo>
                    <a:pt x="1063" y="131"/>
                  </a:lnTo>
                  <a:lnTo>
                    <a:pt x="1062" y="131"/>
                  </a:lnTo>
                  <a:lnTo>
                    <a:pt x="1062" y="131"/>
                  </a:lnTo>
                  <a:lnTo>
                    <a:pt x="1062" y="133"/>
                  </a:lnTo>
                  <a:lnTo>
                    <a:pt x="1060" y="133"/>
                  </a:lnTo>
                  <a:lnTo>
                    <a:pt x="1060" y="135"/>
                  </a:lnTo>
                  <a:lnTo>
                    <a:pt x="1060" y="137"/>
                  </a:lnTo>
                  <a:lnTo>
                    <a:pt x="1060" y="137"/>
                  </a:lnTo>
                  <a:lnTo>
                    <a:pt x="1060" y="139"/>
                  </a:lnTo>
                  <a:lnTo>
                    <a:pt x="1062" y="137"/>
                  </a:lnTo>
                  <a:lnTo>
                    <a:pt x="1062" y="137"/>
                  </a:lnTo>
                  <a:lnTo>
                    <a:pt x="1062" y="137"/>
                  </a:lnTo>
                  <a:lnTo>
                    <a:pt x="1062" y="137"/>
                  </a:lnTo>
                  <a:lnTo>
                    <a:pt x="1062" y="139"/>
                  </a:lnTo>
                  <a:lnTo>
                    <a:pt x="1062" y="139"/>
                  </a:lnTo>
                  <a:lnTo>
                    <a:pt x="1069" y="144"/>
                  </a:lnTo>
                  <a:lnTo>
                    <a:pt x="1071" y="144"/>
                  </a:lnTo>
                  <a:lnTo>
                    <a:pt x="1073" y="144"/>
                  </a:lnTo>
                  <a:lnTo>
                    <a:pt x="1075" y="144"/>
                  </a:lnTo>
                  <a:lnTo>
                    <a:pt x="1077" y="144"/>
                  </a:lnTo>
                  <a:lnTo>
                    <a:pt x="1077" y="144"/>
                  </a:lnTo>
                  <a:lnTo>
                    <a:pt x="1075" y="146"/>
                  </a:lnTo>
                  <a:lnTo>
                    <a:pt x="1075" y="146"/>
                  </a:lnTo>
                  <a:lnTo>
                    <a:pt x="1075" y="148"/>
                  </a:lnTo>
                  <a:lnTo>
                    <a:pt x="1073" y="148"/>
                  </a:lnTo>
                  <a:lnTo>
                    <a:pt x="1073" y="150"/>
                  </a:lnTo>
                  <a:lnTo>
                    <a:pt x="1073" y="154"/>
                  </a:lnTo>
                  <a:lnTo>
                    <a:pt x="1073" y="154"/>
                  </a:lnTo>
                  <a:lnTo>
                    <a:pt x="1073" y="156"/>
                  </a:lnTo>
                  <a:lnTo>
                    <a:pt x="1071" y="156"/>
                  </a:lnTo>
                  <a:lnTo>
                    <a:pt x="1069" y="156"/>
                  </a:lnTo>
                  <a:lnTo>
                    <a:pt x="1069" y="156"/>
                  </a:lnTo>
                  <a:lnTo>
                    <a:pt x="1067" y="158"/>
                  </a:lnTo>
                  <a:lnTo>
                    <a:pt x="1065" y="160"/>
                  </a:lnTo>
                  <a:lnTo>
                    <a:pt x="1063" y="161"/>
                  </a:lnTo>
                  <a:lnTo>
                    <a:pt x="1063" y="163"/>
                  </a:lnTo>
                  <a:lnTo>
                    <a:pt x="1060" y="165"/>
                  </a:lnTo>
                  <a:lnTo>
                    <a:pt x="1060" y="165"/>
                  </a:lnTo>
                  <a:lnTo>
                    <a:pt x="1058" y="165"/>
                  </a:lnTo>
                  <a:lnTo>
                    <a:pt x="1058" y="165"/>
                  </a:lnTo>
                  <a:lnTo>
                    <a:pt x="1056" y="165"/>
                  </a:lnTo>
                  <a:lnTo>
                    <a:pt x="1056" y="163"/>
                  </a:lnTo>
                  <a:lnTo>
                    <a:pt x="1054" y="163"/>
                  </a:lnTo>
                  <a:lnTo>
                    <a:pt x="1054" y="163"/>
                  </a:lnTo>
                  <a:lnTo>
                    <a:pt x="1054" y="163"/>
                  </a:lnTo>
                  <a:lnTo>
                    <a:pt x="1052" y="163"/>
                  </a:lnTo>
                  <a:lnTo>
                    <a:pt x="1052" y="163"/>
                  </a:lnTo>
                  <a:lnTo>
                    <a:pt x="1052" y="163"/>
                  </a:lnTo>
                  <a:lnTo>
                    <a:pt x="1050" y="161"/>
                  </a:lnTo>
                  <a:lnTo>
                    <a:pt x="1050" y="161"/>
                  </a:lnTo>
                  <a:lnTo>
                    <a:pt x="1048" y="161"/>
                  </a:lnTo>
                  <a:lnTo>
                    <a:pt x="1048" y="165"/>
                  </a:lnTo>
                  <a:lnTo>
                    <a:pt x="1046" y="165"/>
                  </a:lnTo>
                  <a:lnTo>
                    <a:pt x="1046" y="165"/>
                  </a:lnTo>
                  <a:lnTo>
                    <a:pt x="1045" y="165"/>
                  </a:lnTo>
                  <a:lnTo>
                    <a:pt x="1045" y="167"/>
                  </a:lnTo>
                  <a:lnTo>
                    <a:pt x="1046" y="167"/>
                  </a:lnTo>
                  <a:lnTo>
                    <a:pt x="1046" y="167"/>
                  </a:lnTo>
                  <a:lnTo>
                    <a:pt x="1048" y="169"/>
                  </a:lnTo>
                  <a:lnTo>
                    <a:pt x="1050" y="171"/>
                  </a:lnTo>
                  <a:lnTo>
                    <a:pt x="1054" y="184"/>
                  </a:lnTo>
                  <a:lnTo>
                    <a:pt x="1054" y="184"/>
                  </a:lnTo>
                  <a:lnTo>
                    <a:pt x="1054" y="186"/>
                  </a:lnTo>
                  <a:lnTo>
                    <a:pt x="1054" y="188"/>
                  </a:lnTo>
                  <a:lnTo>
                    <a:pt x="1054" y="192"/>
                  </a:lnTo>
                  <a:lnTo>
                    <a:pt x="1054" y="194"/>
                  </a:lnTo>
                  <a:lnTo>
                    <a:pt x="1054" y="197"/>
                  </a:lnTo>
                  <a:lnTo>
                    <a:pt x="1056" y="199"/>
                  </a:lnTo>
                  <a:lnTo>
                    <a:pt x="1058" y="201"/>
                  </a:lnTo>
                  <a:lnTo>
                    <a:pt x="1060" y="203"/>
                  </a:lnTo>
                  <a:lnTo>
                    <a:pt x="1060" y="203"/>
                  </a:lnTo>
                  <a:lnTo>
                    <a:pt x="1058" y="205"/>
                  </a:lnTo>
                  <a:lnTo>
                    <a:pt x="1058" y="205"/>
                  </a:lnTo>
                  <a:lnTo>
                    <a:pt x="1056" y="205"/>
                  </a:lnTo>
                  <a:lnTo>
                    <a:pt x="1054" y="203"/>
                  </a:lnTo>
                  <a:lnTo>
                    <a:pt x="1054" y="203"/>
                  </a:lnTo>
                  <a:lnTo>
                    <a:pt x="1052" y="203"/>
                  </a:lnTo>
                  <a:lnTo>
                    <a:pt x="1052" y="203"/>
                  </a:lnTo>
                  <a:lnTo>
                    <a:pt x="1050" y="201"/>
                  </a:lnTo>
                  <a:lnTo>
                    <a:pt x="1050" y="201"/>
                  </a:lnTo>
                  <a:lnTo>
                    <a:pt x="1048" y="201"/>
                  </a:lnTo>
                  <a:lnTo>
                    <a:pt x="1046" y="201"/>
                  </a:lnTo>
                  <a:lnTo>
                    <a:pt x="1043" y="201"/>
                  </a:lnTo>
                  <a:lnTo>
                    <a:pt x="1043" y="199"/>
                  </a:lnTo>
                  <a:lnTo>
                    <a:pt x="1041" y="199"/>
                  </a:lnTo>
                  <a:lnTo>
                    <a:pt x="1041" y="192"/>
                  </a:lnTo>
                  <a:lnTo>
                    <a:pt x="1041" y="190"/>
                  </a:lnTo>
                  <a:lnTo>
                    <a:pt x="1037" y="184"/>
                  </a:lnTo>
                  <a:lnTo>
                    <a:pt x="1037" y="182"/>
                  </a:lnTo>
                  <a:lnTo>
                    <a:pt x="1037" y="177"/>
                  </a:lnTo>
                  <a:lnTo>
                    <a:pt x="1037" y="171"/>
                  </a:lnTo>
                  <a:lnTo>
                    <a:pt x="1037" y="169"/>
                  </a:lnTo>
                  <a:lnTo>
                    <a:pt x="1037" y="165"/>
                  </a:lnTo>
                  <a:lnTo>
                    <a:pt x="1037" y="165"/>
                  </a:lnTo>
                  <a:lnTo>
                    <a:pt x="1035" y="165"/>
                  </a:lnTo>
                  <a:lnTo>
                    <a:pt x="1035" y="165"/>
                  </a:lnTo>
                  <a:lnTo>
                    <a:pt x="1035" y="165"/>
                  </a:lnTo>
                  <a:lnTo>
                    <a:pt x="1033" y="167"/>
                  </a:lnTo>
                  <a:lnTo>
                    <a:pt x="1033" y="167"/>
                  </a:lnTo>
                  <a:lnTo>
                    <a:pt x="1033" y="169"/>
                  </a:lnTo>
                  <a:lnTo>
                    <a:pt x="1033" y="169"/>
                  </a:lnTo>
                  <a:lnTo>
                    <a:pt x="1031" y="171"/>
                  </a:lnTo>
                  <a:lnTo>
                    <a:pt x="1031" y="171"/>
                  </a:lnTo>
                  <a:lnTo>
                    <a:pt x="1029" y="171"/>
                  </a:lnTo>
                  <a:lnTo>
                    <a:pt x="1027" y="171"/>
                  </a:lnTo>
                  <a:lnTo>
                    <a:pt x="1027" y="171"/>
                  </a:lnTo>
                  <a:lnTo>
                    <a:pt x="1026" y="171"/>
                  </a:lnTo>
                  <a:lnTo>
                    <a:pt x="1024" y="173"/>
                  </a:lnTo>
                  <a:lnTo>
                    <a:pt x="1022" y="175"/>
                  </a:lnTo>
                  <a:lnTo>
                    <a:pt x="1022" y="175"/>
                  </a:lnTo>
                  <a:lnTo>
                    <a:pt x="1018" y="177"/>
                  </a:lnTo>
                  <a:lnTo>
                    <a:pt x="1018" y="177"/>
                  </a:lnTo>
                  <a:lnTo>
                    <a:pt x="1018" y="178"/>
                  </a:lnTo>
                  <a:lnTo>
                    <a:pt x="1018" y="178"/>
                  </a:lnTo>
                  <a:lnTo>
                    <a:pt x="1020" y="182"/>
                  </a:lnTo>
                  <a:lnTo>
                    <a:pt x="1020" y="184"/>
                  </a:lnTo>
                  <a:lnTo>
                    <a:pt x="1020" y="184"/>
                  </a:lnTo>
                  <a:lnTo>
                    <a:pt x="1020" y="192"/>
                  </a:lnTo>
                  <a:lnTo>
                    <a:pt x="1022" y="196"/>
                  </a:lnTo>
                  <a:lnTo>
                    <a:pt x="1022" y="197"/>
                  </a:lnTo>
                  <a:lnTo>
                    <a:pt x="1024" y="197"/>
                  </a:lnTo>
                  <a:lnTo>
                    <a:pt x="1024" y="197"/>
                  </a:lnTo>
                  <a:lnTo>
                    <a:pt x="1026" y="197"/>
                  </a:lnTo>
                  <a:lnTo>
                    <a:pt x="1026" y="199"/>
                  </a:lnTo>
                  <a:lnTo>
                    <a:pt x="1024" y="201"/>
                  </a:lnTo>
                  <a:lnTo>
                    <a:pt x="1024" y="203"/>
                  </a:lnTo>
                  <a:lnTo>
                    <a:pt x="1024" y="205"/>
                  </a:lnTo>
                  <a:lnTo>
                    <a:pt x="1022" y="207"/>
                  </a:lnTo>
                  <a:lnTo>
                    <a:pt x="1020" y="207"/>
                  </a:lnTo>
                  <a:lnTo>
                    <a:pt x="1020" y="209"/>
                  </a:lnTo>
                  <a:lnTo>
                    <a:pt x="1022" y="207"/>
                  </a:lnTo>
                  <a:lnTo>
                    <a:pt x="1024" y="209"/>
                  </a:lnTo>
                  <a:lnTo>
                    <a:pt x="1022" y="211"/>
                  </a:lnTo>
                  <a:lnTo>
                    <a:pt x="1022" y="213"/>
                  </a:lnTo>
                  <a:lnTo>
                    <a:pt x="1020" y="213"/>
                  </a:lnTo>
                  <a:lnTo>
                    <a:pt x="1020" y="216"/>
                  </a:lnTo>
                  <a:lnTo>
                    <a:pt x="1020" y="216"/>
                  </a:lnTo>
                  <a:lnTo>
                    <a:pt x="1014" y="224"/>
                  </a:lnTo>
                  <a:lnTo>
                    <a:pt x="1010" y="226"/>
                  </a:lnTo>
                  <a:lnTo>
                    <a:pt x="1007" y="224"/>
                  </a:lnTo>
                  <a:lnTo>
                    <a:pt x="1007" y="224"/>
                  </a:lnTo>
                  <a:lnTo>
                    <a:pt x="1007" y="222"/>
                  </a:lnTo>
                  <a:lnTo>
                    <a:pt x="1007" y="222"/>
                  </a:lnTo>
                  <a:lnTo>
                    <a:pt x="1005" y="222"/>
                  </a:lnTo>
                  <a:lnTo>
                    <a:pt x="1005" y="220"/>
                  </a:lnTo>
                  <a:lnTo>
                    <a:pt x="999" y="216"/>
                  </a:lnTo>
                  <a:lnTo>
                    <a:pt x="999" y="214"/>
                  </a:lnTo>
                  <a:lnTo>
                    <a:pt x="999" y="214"/>
                  </a:lnTo>
                  <a:lnTo>
                    <a:pt x="997" y="209"/>
                  </a:lnTo>
                  <a:lnTo>
                    <a:pt x="995" y="209"/>
                  </a:lnTo>
                  <a:lnTo>
                    <a:pt x="995" y="209"/>
                  </a:lnTo>
                  <a:lnTo>
                    <a:pt x="992" y="209"/>
                  </a:lnTo>
                  <a:lnTo>
                    <a:pt x="990" y="209"/>
                  </a:lnTo>
                  <a:lnTo>
                    <a:pt x="988" y="209"/>
                  </a:lnTo>
                  <a:lnTo>
                    <a:pt x="986" y="207"/>
                  </a:lnTo>
                  <a:lnTo>
                    <a:pt x="986" y="207"/>
                  </a:lnTo>
                  <a:lnTo>
                    <a:pt x="986" y="207"/>
                  </a:lnTo>
                  <a:lnTo>
                    <a:pt x="988" y="205"/>
                  </a:lnTo>
                  <a:lnTo>
                    <a:pt x="988" y="205"/>
                  </a:lnTo>
                  <a:lnTo>
                    <a:pt x="988" y="201"/>
                  </a:lnTo>
                  <a:lnTo>
                    <a:pt x="986" y="201"/>
                  </a:lnTo>
                  <a:lnTo>
                    <a:pt x="986" y="199"/>
                  </a:lnTo>
                  <a:lnTo>
                    <a:pt x="986" y="197"/>
                  </a:lnTo>
                  <a:lnTo>
                    <a:pt x="986" y="196"/>
                  </a:lnTo>
                  <a:lnTo>
                    <a:pt x="984" y="196"/>
                  </a:lnTo>
                  <a:lnTo>
                    <a:pt x="984" y="196"/>
                  </a:lnTo>
                  <a:lnTo>
                    <a:pt x="984" y="194"/>
                  </a:lnTo>
                  <a:lnTo>
                    <a:pt x="984" y="194"/>
                  </a:lnTo>
                  <a:lnTo>
                    <a:pt x="984" y="194"/>
                  </a:lnTo>
                  <a:lnTo>
                    <a:pt x="982" y="194"/>
                  </a:lnTo>
                  <a:lnTo>
                    <a:pt x="982" y="194"/>
                  </a:lnTo>
                  <a:lnTo>
                    <a:pt x="982" y="192"/>
                  </a:lnTo>
                  <a:lnTo>
                    <a:pt x="982" y="192"/>
                  </a:lnTo>
                  <a:lnTo>
                    <a:pt x="980" y="190"/>
                  </a:lnTo>
                  <a:lnTo>
                    <a:pt x="976" y="190"/>
                  </a:lnTo>
                  <a:lnTo>
                    <a:pt x="976" y="188"/>
                  </a:lnTo>
                  <a:lnTo>
                    <a:pt x="973" y="188"/>
                  </a:lnTo>
                  <a:lnTo>
                    <a:pt x="967" y="186"/>
                  </a:lnTo>
                  <a:lnTo>
                    <a:pt x="967" y="186"/>
                  </a:lnTo>
                  <a:lnTo>
                    <a:pt x="965" y="188"/>
                  </a:lnTo>
                  <a:lnTo>
                    <a:pt x="967" y="194"/>
                  </a:lnTo>
                  <a:lnTo>
                    <a:pt x="967" y="197"/>
                  </a:lnTo>
                  <a:lnTo>
                    <a:pt x="967" y="199"/>
                  </a:lnTo>
                  <a:lnTo>
                    <a:pt x="965" y="201"/>
                  </a:lnTo>
                  <a:lnTo>
                    <a:pt x="965" y="205"/>
                  </a:lnTo>
                  <a:lnTo>
                    <a:pt x="965" y="207"/>
                  </a:lnTo>
                  <a:lnTo>
                    <a:pt x="950" y="226"/>
                  </a:lnTo>
                  <a:lnTo>
                    <a:pt x="933" y="239"/>
                  </a:lnTo>
                  <a:lnTo>
                    <a:pt x="931" y="241"/>
                  </a:lnTo>
                  <a:lnTo>
                    <a:pt x="929" y="243"/>
                  </a:lnTo>
                  <a:lnTo>
                    <a:pt x="929" y="245"/>
                  </a:lnTo>
                  <a:lnTo>
                    <a:pt x="929" y="245"/>
                  </a:lnTo>
                  <a:lnTo>
                    <a:pt x="929" y="247"/>
                  </a:lnTo>
                  <a:lnTo>
                    <a:pt x="927" y="250"/>
                  </a:lnTo>
                  <a:lnTo>
                    <a:pt x="923" y="252"/>
                  </a:lnTo>
                  <a:lnTo>
                    <a:pt x="923" y="254"/>
                  </a:lnTo>
                  <a:lnTo>
                    <a:pt x="923" y="254"/>
                  </a:lnTo>
                  <a:lnTo>
                    <a:pt x="921" y="256"/>
                  </a:lnTo>
                  <a:lnTo>
                    <a:pt x="921" y="256"/>
                  </a:lnTo>
                  <a:lnTo>
                    <a:pt x="921" y="258"/>
                  </a:lnTo>
                  <a:lnTo>
                    <a:pt x="921" y="258"/>
                  </a:lnTo>
                  <a:lnTo>
                    <a:pt x="920" y="258"/>
                  </a:lnTo>
                  <a:lnTo>
                    <a:pt x="920" y="260"/>
                  </a:lnTo>
                  <a:lnTo>
                    <a:pt x="914" y="266"/>
                  </a:lnTo>
                  <a:lnTo>
                    <a:pt x="912" y="269"/>
                  </a:lnTo>
                  <a:lnTo>
                    <a:pt x="912" y="269"/>
                  </a:lnTo>
                  <a:lnTo>
                    <a:pt x="910" y="269"/>
                  </a:lnTo>
                  <a:lnTo>
                    <a:pt x="908" y="273"/>
                  </a:lnTo>
                  <a:lnTo>
                    <a:pt x="906" y="273"/>
                  </a:lnTo>
                  <a:lnTo>
                    <a:pt x="904" y="275"/>
                  </a:lnTo>
                  <a:lnTo>
                    <a:pt x="906" y="275"/>
                  </a:lnTo>
                  <a:lnTo>
                    <a:pt x="904" y="279"/>
                  </a:lnTo>
                  <a:lnTo>
                    <a:pt x="901" y="283"/>
                  </a:lnTo>
                  <a:lnTo>
                    <a:pt x="899" y="283"/>
                  </a:lnTo>
                  <a:lnTo>
                    <a:pt x="887" y="286"/>
                  </a:lnTo>
                  <a:lnTo>
                    <a:pt x="885" y="286"/>
                  </a:lnTo>
                  <a:lnTo>
                    <a:pt x="882" y="288"/>
                  </a:lnTo>
                  <a:lnTo>
                    <a:pt x="872" y="290"/>
                  </a:lnTo>
                  <a:lnTo>
                    <a:pt x="853" y="296"/>
                  </a:lnTo>
                  <a:lnTo>
                    <a:pt x="834" y="302"/>
                  </a:lnTo>
                  <a:lnTo>
                    <a:pt x="823" y="302"/>
                  </a:lnTo>
                  <a:lnTo>
                    <a:pt x="810" y="303"/>
                  </a:lnTo>
                  <a:lnTo>
                    <a:pt x="808" y="305"/>
                  </a:lnTo>
                  <a:lnTo>
                    <a:pt x="800" y="309"/>
                  </a:lnTo>
                  <a:lnTo>
                    <a:pt x="797" y="313"/>
                  </a:lnTo>
                  <a:lnTo>
                    <a:pt x="797" y="313"/>
                  </a:lnTo>
                  <a:lnTo>
                    <a:pt x="795" y="315"/>
                  </a:lnTo>
                  <a:lnTo>
                    <a:pt x="795" y="317"/>
                  </a:lnTo>
                  <a:lnTo>
                    <a:pt x="793" y="320"/>
                  </a:lnTo>
                  <a:lnTo>
                    <a:pt x="793" y="322"/>
                  </a:lnTo>
                  <a:lnTo>
                    <a:pt x="795" y="324"/>
                  </a:lnTo>
                  <a:lnTo>
                    <a:pt x="795" y="324"/>
                  </a:lnTo>
                  <a:lnTo>
                    <a:pt x="795" y="326"/>
                  </a:lnTo>
                  <a:lnTo>
                    <a:pt x="797" y="326"/>
                  </a:lnTo>
                  <a:lnTo>
                    <a:pt x="798" y="326"/>
                  </a:lnTo>
                  <a:lnTo>
                    <a:pt x="800" y="328"/>
                  </a:lnTo>
                  <a:lnTo>
                    <a:pt x="800" y="328"/>
                  </a:lnTo>
                  <a:lnTo>
                    <a:pt x="800" y="328"/>
                  </a:lnTo>
                  <a:lnTo>
                    <a:pt x="800" y="328"/>
                  </a:lnTo>
                  <a:lnTo>
                    <a:pt x="800" y="328"/>
                  </a:lnTo>
                  <a:lnTo>
                    <a:pt x="798" y="328"/>
                  </a:lnTo>
                  <a:lnTo>
                    <a:pt x="797" y="328"/>
                  </a:lnTo>
                  <a:lnTo>
                    <a:pt x="795" y="328"/>
                  </a:lnTo>
                  <a:lnTo>
                    <a:pt x="793" y="328"/>
                  </a:lnTo>
                  <a:lnTo>
                    <a:pt x="793" y="328"/>
                  </a:lnTo>
                  <a:lnTo>
                    <a:pt x="795" y="332"/>
                  </a:lnTo>
                  <a:lnTo>
                    <a:pt x="795" y="332"/>
                  </a:lnTo>
                  <a:lnTo>
                    <a:pt x="797" y="334"/>
                  </a:lnTo>
                  <a:lnTo>
                    <a:pt x="798" y="336"/>
                  </a:lnTo>
                  <a:lnTo>
                    <a:pt x="798" y="338"/>
                  </a:lnTo>
                  <a:lnTo>
                    <a:pt x="797" y="336"/>
                  </a:lnTo>
                  <a:lnTo>
                    <a:pt x="797" y="336"/>
                  </a:lnTo>
                  <a:lnTo>
                    <a:pt x="797" y="336"/>
                  </a:lnTo>
                  <a:lnTo>
                    <a:pt x="793" y="336"/>
                  </a:lnTo>
                  <a:lnTo>
                    <a:pt x="793" y="336"/>
                  </a:lnTo>
                  <a:lnTo>
                    <a:pt x="791" y="338"/>
                  </a:lnTo>
                  <a:lnTo>
                    <a:pt x="791" y="338"/>
                  </a:lnTo>
                  <a:lnTo>
                    <a:pt x="789" y="338"/>
                  </a:lnTo>
                  <a:lnTo>
                    <a:pt x="789" y="338"/>
                  </a:lnTo>
                  <a:lnTo>
                    <a:pt x="789" y="336"/>
                  </a:lnTo>
                  <a:lnTo>
                    <a:pt x="789" y="336"/>
                  </a:lnTo>
                  <a:lnTo>
                    <a:pt x="787" y="334"/>
                  </a:lnTo>
                  <a:lnTo>
                    <a:pt x="785" y="334"/>
                  </a:lnTo>
                  <a:lnTo>
                    <a:pt x="783" y="332"/>
                  </a:lnTo>
                  <a:lnTo>
                    <a:pt x="783" y="332"/>
                  </a:lnTo>
                  <a:lnTo>
                    <a:pt x="781" y="332"/>
                  </a:lnTo>
                  <a:lnTo>
                    <a:pt x="779" y="332"/>
                  </a:lnTo>
                  <a:lnTo>
                    <a:pt x="779" y="334"/>
                  </a:lnTo>
                  <a:lnTo>
                    <a:pt x="779" y="339"/>
                  </a:lnTo>
                  <a:lnTo>
                    <a:pt x="778" y="341"/>
                  </a:lnTo>
                  <a:lnTo>
                    <a:pt x="778" y="343"/>
                  </a:lnTo>
                  <a:lnTo>
                    <a:pt x="778" y="343"/>
                  </a:lnTo>
                  <a:lnTo>
                    <a:pt x="779" y="343"/>
                  </a:lnTo>
                  <a:lnTo>
                    <a:pt x="781" y="345"/>
                  </a:lnTo>
                  <a:lnTo>
                    <a:pt x="781" y="345"/>
                  </a:lnTo>
                  <a:lnTo>
                    <a:pt x="779" y="345"/>
                  </a:lnTo>
                  <a:lnTo>
                    <a:pt x="779" y="347"/>
                  </a:lnTo>
                  <a:lnTo>
                    <a:pt x="778" y="347"/>
                  </a:lnTo>
                  <a:lnTo>
                    <a:pt x="778" y="349"/>
                  </a:lnTo>
                  <a:lnTo>
                    <a:pt x="778" y="349"/>
                  </a:lnTo>
                  <a:lnTo>
                    <a:pt x="778" y="351"/>
                  </a:lnTo>
                  <a:lnTo>
                    <a:pt x="779" y="351"/>
                  </a:lnTo>
                  <a:lnTo>
                    <a:pt x="783" y="351"/>
                  </a:lnTo>
                  <a:lnTo>
                    <a:pt x="785" y="351"/>
                  </a:lnTo>
                  <a:lnTo>
                    <a:pt x="787" y="351"/>
                  </a:lnTo>
                  <a:lnTo>
                    <a:pt x="787" y="351"/>
                  </a:lnTo>
                  <a:lnTo>
                    <a:pt x="789" y="351"/>
                  </a:lnTo>
                  <a:lnTo>
                    <a:pt x="789" y="349"/>
                  </a:lnTo>
                  <a:lnTo>
                    <a:pt x="789" y="349"/>
                  </a:lnTo>
                  <a:lnTo>
                    <a:pt x="791" y="349"/>
                  </a:lnTo>
                  <a:lnTo>
                    <a:pt x="791" y="349"/>
                  </a:lnTo>
                  <a:lnTo>
                    <a:pt x="791" y="351"/>
                  </a:lnTo>
                  <a:lnTo>
                    <a:pt x="789" y="351"/>
                  </a:lnTo>
                  <a:lnTo>
                    <a:pt x="789" y="353"/>
                  </a:lnTo>
                  <a:lnTo>
                    <a:pt x="789" y="353"/>
                  </a:lnTo>
                  <a:lnTo>
                    <a:pt x="787" y="353"/>
                  </a:lnTo>
                  <a:lnTo>
                    <a:pt x="785" y="353"/>
                  </a:lnTo>
                  <a:lnTo>
                    <a:pt x="783" y="353"/>
                  </a:lnTo>
                  <a:lnTo>
                    <a:pt x="783" y="353"/>
                  </a:lnTo>
                  <a:lnTo>
                    <a:pt x="781" y="353"/>
                  </a:lnTo>
                  <a:lnTo>
                    <a:pt x="781" y="355"/>
                  </a:lnTo>
                  <a:lnTo>
                    <a:pt x="783" y="356"/>
                  </a:lnTo>
                  <a:lnTo>
                    <a:pt x="781" y="356"/>
                  </a:lnTo>
                  <a:lnTo>
                    <a:pt x="781" y="355"/>
                  </a:lnTo>
                  <a:lnTo>
                    <a:pt x="779" y="355"/>
                  </a:lnTo>
                  <a:lnTo>
                    <a:pt x="779" y="356"/>
                  </a:lnTo>
                  <a:lnTo>
                    <a:pt x="779" y="356"/>
                  </a:lnTo>
                  <a:lnTo>
                    <a:pt x="778" y="364"/>
                  </a:lnTo>
                  <a:lnTo>
                    <a:pt x="776" y="368"/>
                  </a:lnTo>
                  <a:lnTo>
                    <a:pt x="774" y="370"/>
                  </a:lnTo>
                  <a:lnTo>
                    <a:pt x="774" y="372"/>
                  </a:lnTo>
                  <a:lnTo>
                    <a:pt x="774" y="373"/>
                  </a:lnTo>
                  <a:lnTo>
                    <a:pt x="774" y="373"/>
                  </a:lnTo>
                  <a:lnTo>
                    <a:pt x="774" y="373"/>
                  </a:lnTo>
                  <a:lnTo>
                    <a:pt x="774" y="373"/>
                  </a:lnTo>
                  <a:lnTo>
                    <a:pt x="774" y="375"/>
                  </a:lnTo>
                  <a:lnTo>
                    <a:pt x="772" y="375"/>
                  </a:lnTo>
                  <a:lnTo>
                    <a:pt x="772" y="375"/>
                  </a:lnTo>
                  <a:lnTo>
                    <a:pt x="772" y="377"/>
                  </a:lnTo>
                  <a:lnTo>
                    <a:pt x="772" y="377"/>
                  </a:lnTo>
                  <a:lnTo>
                    <a:pt x="774" y="379"/>
                  </a:lnTo>
                  <a:lnTo>
                    <a:pt x="774" y="381"/>
                  </a:lnTo>
                  <a:lnTo>
                    <a:pt x="774" y="381"/>
                  </a:lnTo>
                  <a:lnTo>
                    <a:pt x="776" y="381"/>
                  </a:lnTo>
                  <a:lnTo>
                    <a:pt x="776" y="381"/>
                  </a:lnTo>
                  <a:lnTo>
                    <a:pt x="776" y="381"/>
                  </a:lnTo>
                  <a:lnTo>
                    <a:pt x="778" y="383"/>
                  </a:lnTo>
                  <a:lnTo>
                    <a:pt x="778" y="383"/>
                  </a:lnTo>
                  <a:lnTo>
                    <a:pt x="778" y="383"/>
                  </a:lnTo>
                  <a:lnTo>
                    <a:pt x="778" y="383"/>
                  </a:lnTo>
                  <a:lnTo>
                    <a:pt x="779" y="383"/>
                  </a:lnTo>
                  <a:lnTo>
                    <a:pt x="779" y="383"/>
                  </a:lnTo>
                  <a:lnTo>
                    <a:pt x="779" y="383"/>
                  </a:lnTo>
                  <a:lnTo>
                    <a:pt x="781" y="385"/>
                  </a:lnTo>
                  <a:lnTo>
                    <a:pt x="781" y="385"/>
                  </a:lnTo>
                  <a:lnTo>
                    <a:pt x="783" y="385"/>
                  </a:lnTo>
                  <a:lnTo>
                    <a:pt x="781" y="385"/>
                  </a:lnTo>
                  <a:lnTo>
                    <a:pt x="781" y="385"/>
                  </a:lnTo>
                  <a:lnTo>
                    <a:pt x="779" y="385"/>
                  </a:lnTo>
                  <a:lnTo>
                    <a:pt x="779" y="385"/>
                  </a:lnTo>
                  <a:lnTo>
                    <a:pt x="778" y="385"/>
                  </a:lnTo>
                  <a:lnTo>
                    <a:pt x="776" y="385"/>
                  </a:lnTo>
                  <a:lnTo>
                    <a:pt x="776" y="383"/>
                  </a:lnTo>
                  <a:lnTo>
                    <a:pt x="774" y="381"/>
                  </a:lnTo>
                  <a:lnTo>
                    <a:pt x="774" y="381"/>
                  </a:lnTo>
                  <a:lnTo>
                    <a:pt x="772" y="381"/>
                  </a:lnTo>
                  <a:lnTo>
                    <a:pt x="768" y="381"/>
                  </a:lnTo>
                  <a:lnTo>
                    <a:pt x="768" y="383"/>
                  </a:lnTo>
                  <a:lnTo>
                    <a:pt x="766" y="385"/>
                  </a:lnTo>
                  <a:lnTo>
                    <a:pt x="766" y="387"/>
                  </a:lnTo>
                  <a:lnTo>
                    <a:pt x="766" y="389"/>
                  </a:lnTo>
                  <a:lnTo>
                    <a:pt x="766" y="391"/>
                  </a:lnTo>
                  <a:lnTo>
                    <a:pt x="766" y="391"/>
                  </a:lnTo>
                  <a:lnTo>
                    <a:pt x="768" y="392"/>
                  </a:lnTo>
                  <a:lnTo>
                    <a:pt x="768" y="396"/>
                  </a:lnTo>
                  <a:lnTo>
                    <a:pt x="770" y="396"/>
                  </a:lnTo>
                  <a:lnTo>
                    <a:pt x="772" y="398"/>
                  </a:lnTo>
                  <a:lnTo>
                    <a:pt x="774" y="398"/>
                  </a:lnTo>
                  <a:lnTo>
                    <a:pt x="776" y="400"/>
                  </a:lnTo>
                  <a:lnTo>
                    <a:pt x="776" y="400"/>
                  </a:lnTo>
                  <a:lnTo>
                    <a:pt x="778" y="400"/>
                  </a:lnTo>
                  <a:lnTo>
                    <a:pt x="779" y="400"/>
                  </a:lnTo>
                  <a:lnTo>
                    <a:pt x="781" y="400"/>
                  </a:lnTo>
                  <a:lnTo>
                    <a:pt x="781" y="398"/>
                  </a:lnTo>
                  <a:lnTo>
                    <a:pt x="783" y="400"/>
                  </a:lnTo>
                  <a:lnTo>
                    <a:pt x="785" y="400"/>
                  </a:lnTo>
                  <a:lnTo>
                    <a:pt x="785" y="400"/>
                  </a:lnTo>
                  <a:lnTo>
                    <a:pt x="787" y="400"/>
                  </a:lnTo>
                  <a:lnTo>
                    <a:pt x="787" y="402"/>
                  </a:lnTo>
                  <a:lnTo>
                    <a:pt x="787" y="402"/>
                  </a:lnTo>
                  <a:lnTo>
                    <a:pt x="789" y="402"/>
                  </a:lnTo>
                  <a:lnTo>
                    <a:pt x="791" y="404"/>
                  </a:lnTo>
                  <a:lnTo>
                    <a:pt x="791" y="404"/>
                  </a:lnTo>
                  <a:lnTo>
                    <a:pt x="789" y="406"/>
                  </a:lnTo>
                  <a:lnTo>
                    <a:pt x="785" y="404"/>
                  </a:lnTo>
                  <a:lnTo>
                    <a:pt x="783" y="402"/>
                  </a:lnTo>
                  <a:lnTo>
                    <a:pt x="781" y="400"/>
                  </a:lnTo>
                  <a:lnTo>
                    <a:pt x="779" y="402"/>
                  </a:lnTo>
                  <a:lnTo>
                    <a:pt x="778" y="402"/>
                  </a:lnTo>
                  <a:lnTo>
                    <a:pt x="776" y="402"/>
                  </a:lnTo>
                  <a:lnTo>
                    <a:pt x="776" y="402"/>
                  </a:lnTo>
                  <a:lnTo>
                    <a:pt x="772" y="400"/>
                  </a:lnTo>
                  <a:lnTo>
                    <a:pt x="768" y="398"/>
                  </a:lnTo>
                  <a:lnTo>
                    <a:pt x="762" y="394"/>
                  </a:lnTo>
                  <a:lnTo>
                    <a:pt x="761" y="392"/>
                  </a:lnTo>
                  <a:lnTo>
                    <a:pt x="755" y="389"/>
                  </a:lnTo>
                  <a:lnTo>
                    <a:pt x="751" y="389"/>
                  </a:lnTo>
                  <a:lnTo>
                    <a:pt x="749" y="391"/>
                  </a:lnTo>
                  <a:lnTo>
                    <a:pt x="749" y="391"/>
                  </a:lnTo>
                  <a:lnTo>
                    <a:pt x="749" y="392"/>
                  </a:lnTo>
                  <a:lnTo>
                    <a:pt x="751" y="394"/>
                  </a:lnTo>
                  <a:lnTo>
                    <a:pt x="749" y="394"/>
                  </a:lnTo>
                  <a:lnTo>
                    <a:pt x="747" y="396"/>
                  </a:lnTo>
                  <a:lnTo>
                    <a:pt x="747" y="396"/>
                  </a:lnTo>
                  <a:lnTo>
                    <a:pt x="745" y="396"/>
                  </a:lnTo>
                  <a:lnTo>
                    <a:pt x="744" y="398"/>
                  </a:lnTo>
                  <a:lnTo>
                    <a:pt x="744" y="396"/>
                  </a:lnTo>
                  <a:lnTo>
                    <a:pt x="745" y="394"/>
                  </a:lnTo>
                  <a:lnTo>
                    <a:pt x="747" y="394"/>
                  </a:lnTo>
                  <a:lnTo>
                    <a:pt x="747" y="392"/>
                  </a:lnTo>
                  <a:lnTo>
                    <a:pt x="747" y="391"/>
                  </a:lnTo>
                  <a:lnTo>
                    <a:pt x="745" y="391"/>
                  </a:lnTo>
                  <a:lnTo>
                    <a:pt x="742" y="389"/>
                  </a:lnTo>
                  <a:lnTo>
                    <a:pt x="738" y="387"/>
                  </a:lnTo>
                  <a:lnTo>
                    <a:pt x="738" y="387"/>
                  </a:lnTo>
                  <a:lnTo>
                    <a:pt x="738" y="387"/>
                  </a:lnTo>
                  <a:lnTo>
                    <a:pt x="736" y="387"/>
                  </a:lnTo>
                  <a:lnTo>
                    <a:pt x="734" y="387"/>
                  </a:lnTo>
                  <a:lnTo>
                    <a:pt x="734" y="387"/>
                  </a:lnTo>
                  <a:lnTo>
                    <a:pt x="734" y="387"/>
                  </a:lnTo>
                  <a:lnTo>
                    <a:pt x="734" y="387"/>
                  </a:lnTo>
                  <a:lnTo>
                    <a:pt x="734" y="385"/>
                  </a:lnTo>
                  <a:lnTo>
                    <a:pt x="732" y="385"/>
                  </a:lnTo>
                  <a:lnTo>
                    <a:pt x="732" y="385"/>
                  </a:lnTo>
                  <a:lnTo>
                    <a:pt x="730" y="385"/>
                  </a:lnTo>
                  <a:lnTo>
                    <a:pt x="730" y="385"/>
                  </a:lnTo>
                  <a:lnTo>
                    <a:pt x="730" y="383"/>
                  </a:lnTo>
                  <a:lnTo>
                    <a:pt x="732" y="383"/>
                  </a:lnTo>
                  <a:lnTo>
                    <a:pt x="732" y="381"/>
                  </a:lnTo>
                  <a:lnTo>
                    <a:pt x="732" y="381"/>
                  </a:lnTo>
                  <a:lnTo>
                    <a:pt x="732" y="379"/>
                  </a:lnTo>
                  <a:lnTo>
                    <a:pt x="734" y="379"/>
                  </a:lnTo>
                  <a:lnTo>
                    <a:pt x="732" y="377"/>
                  </a:lnTo>
                  <a:lnTo>
                    <a:pt x="730" y="377"/>
                  </a:lnTo>
                  <a:lnTo>
                    <a:pt x="730" y="379"/>
                  </a:lnTo>
                  <a:lnTo>
                    <a:pt x="728" y="379"/>
                  </a:lnTo>
                  <a:lnTo>
                    <a:pt x="726" y="381"/>
                  </a:lnTo>
                  <a:lnTo>
                    <a:pt x="726" y="381"/>
                  </a:lnTo>
                  <a:lnTo>
                    <a:pt x="725" y="381"/>
                  </a:lnTo>
                  <a:lnTo>
                    <a:pt x="725" y="381"/>
                  </a:lnTo>
                  <a:lnTo>
                    <a:pt x="725" y="381"/>
                  </a:lnTo>
                  <a:lnTo>
                    <a:pt x="723" y="379"/>
                  </a:lnTo>
                  <a:lnTo>
                    <a:pt x="723" y="379"/>
                  </a:lnTo>
                  <a:lnTo>
                    <a:pt x="723" y="379"/>
                  </a:lnTo>
                  <a:lnTo>
                    <a:pt x="723" y="379"/>
                  </a:lnTo>
                  <a:lnTo>
                    <a:pt x="723" y="379"/>
                  </a:lnTo>
                  <a:lnTo>
                    <a:pt x="723" y="377"/>
                  </a:lnTo>
                  <a:lnTo>
                    <a:pt x="723" y="377"/>
                  </a:lnTo>
                  <a:lnTo>
                    <a:pt x="723" y="377"/>
                  </a:lnTo>
                  <a:lnTo>
                    <a:pt x="721" y="375"/>
                  </a:lnTo>
                  <a:lnTo>
                    <a:pt x="721" y="373"/>
                  </a:lnTo>
                  <a:lnTo>
                    <a:pt x="721" y="373"/>
                  </a:lnTo>
                  <a:lnTo>
                    <a:pt x="719" y="373"/>
                  </a:lnTo>
                  <a:lnTo>
                    <a:pt x="719" y="375"/>
                  </a:lnTo>
                  <a:lnTo>
                    <a:pt x="719" y="375"/>
                  </a:lnTo>
                  <a:lnTo>
                    <a:pt x="719" y="379"/>
                  </a:lnTo>
                  <a:lnTo>
                    <a:pt x="719" y="379"/>
                  </a:lnTo>
                  <a:lnTo>
                    <a:pt x="719" y="379"/>
                  </a:lnTo>
                  <a:lnTo>
                    <a:pt x="719" y="379"/>
                  </a:lnTo>
                  <a:lnTo>
                    <a:pt x="719" y="381"/>
                  </a:lnTo>
                  <a:lnTo>
                    <a:pt x="719" y="381"/>
                  </a:lnTo>
                  <a:lnTo>
                    <a:pt x="717" y="383"/>
                  </a:lnTo>
                  <a:lnTo>
                    <a:pt x="717" y="381"/>
                  </a:lnTo>
                  <a:lnTo>
                    <a:pt x="715" y="381"/>
                  </a:lnTo>
                  <a:lnTo>
                    <a:pt x="715" y="379"/>
                  </a:lnTo>
                  <a:lnTo>
                    <a:pt x="715" y="379"/>
                  </a:lnTo>
                  <a:lnTo>
                    <a:pt x="713" y="381"/>
                  </a:lnTo>
                  <a:lnTo>
                    <a:pt x="713" y="381"/>
                  </a:lnTo>
                  <a:lnTo>
                    <a:pt x="713" y="381"/>
                  </a:lnTo>
                  <a:lnTo>
                    <a:pt x="713" y="381"/>
                  </a:lnTo>
                  <a:lnTo>
                    <a:pt x="711" y="381"/>
                  </a:lnTo>
                  <a:lnTo>
                    <a:pt x="709" y="381"/>
                  </a:lnTo>
                  <a:lnTo>
                    <a:pt x="709" y="381"/>
                  </a:lnTo>
                  <a:lnTo>
                    <a:pt x="700" y="381"/>
                  </a:lnTo>
                  <a:lnTo>
                    <a:pt x="700" y="381"/>
                  </a:lnTo>
                  <a:lnTo>
                    <a:pt x="698" y="381"/>
                  </a:lnTo>
                  <a:lnTo>
                    <a:pt x="698" y="381"/>
                  </a:lnTo>
                  <a:lnTo>
                    <a:pt x="694" y="381"/>
                  </a:lnTo>
                  <a:lnTo>
                    <a:pt x="692" y="381"/>
                  </a:lnTo>
                  <a:lnTo>
                    <a:pt x="692" y="379"/>
                  </a:lnTo>
                  <a:lnTo>
                    <a:pt x="691" y="377"/>
                  </a:lnTo>
                  <a:lnTo>
                    <a:pt x="691" y="375"/>
                  </a:lnTo>
                  <a:lnTo>
                    <a:pt x="689" y="375"/>
                  </a:lnTo>
                  <a:lnTo>
                    <a:pt x="687" y="373"/>
                  </a:lnTo>
                  <a:lnTo>
                    <a:pt x="685" y="373"/>
                  </a:lnTo>
                  <a:lnTo>
                    <a:pt x="679" y="372"/>
                  </a:lnTo>
                  <a:lnTo>
                    <a:pt x="679" y="370"/>
                  </a:lnTo>
                  <a:lnTo>
                    <a:pt x="677" y="368"/>
                  </a:lnTo>
                  <a:lnTo>
                    <a:pt x="675" y="366"/>
                  </a:lnTo>
                  <a:lnTo>
                    <a:pt x="675" y="364"/>
                  </a:lnTo>
                  <a:lnTo>
                    <a:pt x="675" y="364"/>
                  </a:lnTo>
                  <a:lnTo>
                    <a:pt x="675" y="362"/>
                  </a:lnTo>
                  <a:lnTo>
                    <a:pt x="675" y="362"/>
                  </a:lnTo>
                  <a:lnTo>
                    <a:pt x="675" y="360"/>
                  </a:lnTo>
                  <a:lnTo>
                    <a:pt x="675" y="356"/>
                  </a:lnTo>
                  <a:lnTo>
                    <a:pt x="673" y="356"/>
                  </a:lnTo>
                  <a:lnTo>
                    <a:pt x="673" y="355"/>
                  </a:lnTo>
                  <a:lnTo>
                    <a:pt x="673" y="358"/>
                  </a:lnTo>
                  <a:lnTo>
                    <a:pt x="672" y="362"/>
                  </a:lnTo>
                  <a:lnTo>
                    <a:pt x="670" y="362"/>
                  </a:lnTo>
                  <a:lnTo>
                    <a:pt x="670" y="364"/>
                  </a:lnTo>
                  <a:lnTo>
                    <a:pt x="666" y="366"/>
                  </a:lnTo>
                  <a:lnTo>
                    <a:pt x="666" y="366"/>
                  </a:lnTo>
                  <a:lnTo>
                    <a:pt x="666" y="368"/>
                  </a:lnTo>
                  <a:lnTo>
                    <a:pt x="666" y="370"/>
                  </a:lnTo>
                  <a:lnTo>
                    <a:pt x="666" y="370"/>
                  </a:lnTo>
                  <a:lnTo>
                    <a:pt x="666" y="372"/>
                  </a:lnTo>
                  <a:lnTo>
                    <a:pt x="668" y="372"/>
                  </a:lnTo>
                  <a:lnTo>
                    <a:pt x="668" y="373"/>
                  </a:lnTo>
                  <a:lnTo>
                    <a:pt x="668" y="373"/>
                  </a:lnTo>
                  <a:lnTo>
                    <a:pt x="670" y="373"/>
                  </a:lnTo>
                  <a:lnTo>
                    <a:pt x="670" y="373"/>
                  </a:lnTo>
                  <a:lnTo>
                    <a:pt x="673" y="375"/>
                  </a:lnTo>
                  <a:lnTo>
                    <a:pt x="673" y="375"/>
                  </a:lnTo>
                  <a:lnTo>
                    <a:pt x="673" y="375"/>
                  </a:lnTo>
                  <a:lnTo>
                    <a:pt x="673" y="381"/>
                  </a:lnTo>
                  <a:lnTo>
                    <a:pt x="673" y="385"/>
                  </a:lnTo>
                  <a:lnTo>
                    <a:pt x="673" y="387"/>
                  </a:lnTo>
                  <a:lnTo>
                    <a:pt x="675" y="387"/>
                  </a:lnTo>
                  <a:lnTo>
                    <a:pt x="675" y="389"/>
                  </a:lnTo>
                  <a:lnTo>
                    <a:pt x="683" y="394"/>
                  </a:lnTo>
                  <a:lnTo>
                    <a:pt x="683" y="394"/>
                  </a:lnTo>
                  <a:lnTo>
                    <a:pt x="683" y="396"/>
                  </a:lnTo>
                  <a:lnTo>
                    <a:pt x="683" y="396"/>
                  </a:lnTo>
                  <a:lnTo>
                    <a:pt x="685" y="396"/>
                  </a:lnTo>
                  <a:lnTo>
                    <a:pt x="685" y="396"/>
                  </a:lnTo>
                  <a:lnTo>
                    <a:pt x="687" y="400"/>
                  </a:lnTo>
                  <a:lnTo>
                    <a:pt x="687" y="400"/>
                  </a:lnTo>
                  <a:lnTo>
                    <a:pt x="689" y="400"/>
                  </a:lnTo>
                  <a:lnTo>
                    <a:pt x="691" y="400"/>
                  </a:lnTo>
                  <a:lnTo>
                    <a:pt x="691" y="400"/>
                  </a:lnTo>
                  <a:lnTo>
                    <a:pt x="692" y="400"/>
                  </a:lnTo>
                  <a:lnTo>
                    <a:pt x="694" y="402"/>
                  </a:lnTo>
                  <a:lnTo>
                    <a:pt x="694" y="406"/>
                  </a:lnTo>
                  <a:lnTo>
                    <a:pt x="696" y="408"/>
                  </a:lnTo>
                  <a:lnTo>
                    <a:pt x="696" y="408"/>
                  </a:lnTo>
                  <a:lnTo>
                    <a:pt x="698" y="409"/>
                  </a:lnTo>
                  <a:lnTo>
                    <a:pt x="700" y="409"/>
                  </a:lnTo>
                  <a:lnTo>
                    <a:pt x="702" y="413"/>
                  </a:lnTo>
                  <a:lnTo>
                    <a:pt x="704" y="413"/>
                  </a:lnTo>
                  <a:lnTo>
                    <a:pt x="704" y="415"/>
                  </a:lnTo>
                  <a:lnTo>
                    <a:pt x="708" y="415"/>
                  </a:lnTo>
                  <a:lnTo>
                    <a:pt x="709" y="415"/>
                  </a:lnTo>
                  <a:lnTo>
                    <a:pt x="711" y="417"/>
                  </a:lnTo>
                  <a:lnTo>
                    <a:pt x="711" y="419"/>
                  </a:lnTo>
                  <a:lnTo>
                    <a:pt x="715" y="425"/>
                  </a:lnTo>
                  <a:lnTo>
                    <a:pt x="715" y="427"/>
                  </a:lnTo>
                  <a:lnTo>
                    <a:pt x="715" y="428"/>
                  </a:lnTo>
                  <a:lnTo>
                    <a:pt x="717" y="428"/>
                  </a:lnTo>
                  <a:lnTo>
                    <a:pt x="717" y="428"/>
                  </a:lnTo>
                  <a:lnTo>
                    <a:pt x="719" y="427"/>
                  </a:lnTo>
                  <a:lnTo>
                    <a:pt x="721" y="428"/>
                  </a:lnTo>
                  <a:lnTo>
                    <a:pt x="723" y="428"/>
                  </a:lnTo>
                  <a:lnTo>
                    <a:pt x="725" y="430"/>
                  </a:lnTo>
                  <a:lnTo>
                    <a:pt x="726" y="434"/>
                  </a:lnTo>
                  <a:lnTo>
                    <a:pt x="728" y="436"/>
                  </a:lnTo>
                  <a:lnTo>
                    <a:pt x="732" y="436"/>
                  </a:lnTo>
                  <a:lnTo>
                    <a:pt x="736" y="438"/>
                  </a:lnTo>
                  <a:lnTo>
                    <a:pt x="738" y="436"/>
                  </a:lnTo>
                  <a:lnTo>
                    <a:pt x="740" y="436"/>
                  </a:lnTo>
                  <a:lnTo>
                    <a:pt x="740" y="434"/>
                  </a:lnTo>
                  <a:lnTo>
                    <a:pt x="740" y="434"/>
                  </a:lnTo>
                  <a:lnTo>
                    <a:pt x="740" y="434"/>
                  </a:lnTo>
                  <a:lnTo>
                    <a:pt x="740" y="434"/>
                  </a:lnTo>
                  <a:lnTo>
                    <a:pt x="742" y="436"/>
                  </a:lnTo>
                  <a:lnTo>
                    <a:pt x="742" y="436"/>
                  </a:lnTo>
                  <a:lnTo>
                    <a:pt x="744" y="436"/>
                  </a:lnTo>
                  <a:lnTo>
                    <a:pt x="744" y="436"/>
                  </a:lnTo>
                  <a:lnTo>
                    <a:pt x="745" y="434"/>
                  </a:lnTo>
                  <a:lnTo>
                    <a:pt x="745" y="434"/>
                  </a:lnTo>
                  <a:lnTo>
                    <a:pt x="745" y="434"/>
                  </a:lnTo>
                  <a:lnTo>
                    <a:pt x="747" y="434"/>
                  </a:lnTo>
                  <a:lnTo>
                    <a:pt x="747" y="434"/>
                  </a:lnTo>
                  <a:lnTo>
                    <a:pt x="747" y="434"/>
                  </a:lnTo>
                  <a:lnTo>
                    <a:pt x="749" y="434"/>
                  </a:lnTo>
                  <a:lnTo>
                    <a:pt x="749" y="432"/>
                  </a:lnTo>
                  <a:lnTo>
                    <a:pt x="749" y="432"/>
                  </a:lnTo>
                  <a:lnTo>
                    <a:pt x="749" y="434"/>
                  </a:lnTo>
                  <a:lnTo>
                    <a:pt x="751" y="434"/>
                  </a:lnTo>
                  <a:lnTo>
                    <a:pt x="751" y="434"/>
                  </a:lnTo>
                  <a:lnTo>
                    <a:pt x="751" y="432"/>
                  </a:lnTo>
                  <a:lnTo>
                    <a:pt x="751" y="432"/>
                  </a:lnTo>
                  <a:lnTo>
                    <a:pt x="751" y="430"/>
                  </a:lnTo>
                  <a:lnTo>
                    <a:pt x="755" y="428"/>
                  </a:lnTo>
                  <a:lnTo>
                    <a:pt x="757" y="427"/>
                  </a:lnTo>
                  <a:lnTo>
                    <a:pt x="759" y="427"/>
                  </a:lnTo>
                  <a:lnTo>
                    <a:pt x="764" y="427"/>
                  </a:lnTo>
                  <a:lnTo>
                    <a:pt x="779" y="423"/>
                  </a:lnTo>
                  <a:lnTo>
                    <a:pt x="779" y="423"/>
                  </a:lnTo>
                  <a:lnTo>
                    <a:pt x="789" y="427"/>
                  </a:lnTo>
                  <a:lnTo>
                    <a:pt x="791" y="427"/>
                  </a:lnTo>
                  <a:lnTo>
                    <a:pt x="793" y="427"/>
                  </a:lnTo>
                  <a:lnTo>
                    <a:pt x="793" y="427"/>
                  </a:lnTo>
                  <a:lnTo>
                    <a:pt x="797" y="427"/>
                  </a:lnTo>
                  <a:lnTo>
                    <a:pt x="797" y="427"/>
                  </a:lnTo>
                  <a:lnTo>
                    <a:pt x="798" y="427"/>
                  </a:lnTo>
                  <a:lnTo>
                    <a:pt x="798" y="427"/>
                  </a:lnTo>
                  <a:lnTo>
                    <a:pt x="798" y="428"/>
                  </a:lnTo>
                  <a:lnTo>
                    <a:pt x="800" y="430"/>
                  </a:lnTo>
                  <a:lnTo>
                    <a:pt x="800" y="430"/>
                  </a:lnTo>
                  <a:lnTo>
                    <a:pt x="802" y="427"/>
                  </a:lnTo>
                  <a:lnTo>
                    <a:pt x="808" y="425"/>
                  </a:lnTo>
                  <a:lnTo>
                    <a:pt x="808" y="425"/>
                  </a:lnTo>
                  <a:lnTo>
                    <a:pt x="810" y="425"/>
                  </a:lnTo>
                  <a:lnTo>
                    <a:pt x="812" y="427"/>
                  </a:lnTo>
                  <a:lnTo>
                    <a:pt x="815" y="427"/>
                  </a:lnTo>
                  <a:lnTo>
                    <a:pt x="817" y="428"/>
                  </a:lnTo>
                  <a:lnTo>
                    <a:pt x="821" y="427"/>
                  </a:lnTo>
                  <a:lnTo>
                    <a:pt x="827" y="419"/>
                  </a:lnTo>
                  <a:lnTo>
                    <a:pt x="831" y="419"/>
                  </a:lnTo>
                  <a:lnTo>
                    <a:pt x="836" y="419"/>
                  </a:lnTo>
                  <a:lnTo>
                    <a:pt x="838" y="419"/>
                  </a:lnTo>
                  <a:lnTo>
                    <a:pt x="840" y="417"/>
                  </a:lnTo>
                  <a:lnTo>
                    <a:pt x="840" y="417"/>
                  </a:lnTo>
                  <a:lnTo>
                    <a:pt x="844" y="408"/>
                  </a:lnTo>
                  <a:lnTo>
                    <a:pt x="846" y="402"/>
                  </a:lnTo>
                  <a:lnTo>
                    <a:pt x="846" y="402"/>
                  </a:lnTo>
                  <a:lnTo>
                    <a:pt x="846" y="402"/>
                  </a:lnTo>
                  <a:lnTo>
                    <a:pt x="846" y="400"/>
                  </a:lnTo>
                  <a:lnTo>
                    <a:pt x="844" y="400"/>
                  </a:lnTo>
                  <a:lnTo>
                    <a:pt x="844" y="400"/>
                  </a:lnTo>
                  <a:lnTo>
                    <a:pt x="844" y="398"/>
                  </a:lnTo>
                  <a:lnTo>
                    <a:pt x="846" y="396"/>
                  </a:lnTo>
                  <a:lnTo>
                    <a:pt x="853" y="394"/>
                  </a:lnTo>
                  <a:lnTo>
                    <a:pt x="855" y="392"/>
                  </a:lnTo>
                  <a:lnTo>
                    <a:pt x="859" y="392"/>
                  </a:lnTo>
                  <a:lnTo>
                    <a:pt x="859" y="392"/>
                  </a:lnTo>
                  <a:lnTo>
                    <a:pt x="861" y="391"/>
                  </a:lnTo>
                  <a:lnTo>
                    <a:pt x="863" y="391"/>
                  </a:lnTo>
                  <a:lnTo>
                    <a:pt x="863" y="389"/>
                  </a:lnTo>
                  <a:lnTo>
                    <a:pt x="865" y="389"/>
                  </a:lnTo>
                  <a:lnTo>
                    <a:pt x="885" y="391"/>
                  </a:lnTo>
                  <a:lnTo>
                    <a:pt x="887" y="391"/>
                  </a:lnTo>
                  <a:lnTo>
                    <a:pt x="887" y="391"/>
                  </a:lnTo>
                  <a:lnTo>
                    <a:pt x="887" y="391"/>
                  </a:lnTo>
                  <a:lnTo>
                    <a:pt x="887" y="391"/>
                  </a:lnTo>
                  <a:lnTo>
                    <a:pt x="889" y="389"/>
                  </a:lnTo>
                  <a:lnTo>
                    <a:pt x="889" y="389"/>
                  </a:lnTo>
                  <a:lnTo>
                    <a:pt x="891" y="389"/>
                  </a:lnTo>
                  <a:lnTo>
                    <a:pt x="891" y="389"/>
                  </a:lnTo>
                  <a:lnTo>
                    <a:pt x="893" y="389"/>
                  </a:lnTo>
                  <a:lnTo>
                    <a:pt x="895" y="389"/>
                  </a:lnTo>
                  <a:lnTo>
                    <a:pt x="897" y="389"/>
                  </a:lnTo>
                  <a:lnTo>
                    <a:pt x="899" y="389"/>
                  </a:lnTo>
                  <a:lnTo>
                    <a:pt x="901" y="391"/>
                  </a:lnTo>
                  <a:lnTo>
                    <a:pt x="901" y="391"/>
                  </a:lnTo>
                  <a:lnTo>
                    <a:pt x="903" y="391"/>
                  </a:lnTo>
                  <a:lnTo>
                    <a:pt x="903" y="392"/>
                  </a:lnTo>
                  <a:lnTo>
                    <a:pt x="903" y="394"/>
                  </a:lnTo>
                  <a:lnTo>
                    <a:pt x="901" y="396"/>
                  </a:lnTo>
                  <a:lnTo>
                    <a:pt x="901" y="396"/>
                  </a:lnTo>
                  <a:lnTo>
                    <a:pt x="897" y="398"/>
                  </a:lnTo>
                  <a:lnTo>
                    <a:pt x="897" y="398"/>
                  </a:lnTo>
                  <a:lnTo>
                    <a:pt x="897" y="400"/>
                  </a:lnTo>
                  <a:lnTo>
                    <a:pt x="899" y="400"/>
                  </a:lnTo>
                  <a:lnTo>
                    <a:pt x="901" y="398"/>
                  </a:lnTo>
                  <a:lnTo>
                    <a:pt x="904" y="398"/>
                  </a:lnTo>
                  <a:lnTo>
                    <a:pt x="906" y="398"/>
                  </a:lnTo>
                  <a:lnTo>
                    <a:pt x="908" y="400"/>
                  </a:lnTo>
                  <a:lnTo>
                    <a:pt x="912" y="402"/>
                  </a:lnTo>
                  <a:lnTo>
                    <a:pt x="912" y="402"/>
                  </a:lnTo>
                  <a:lnTo>
                    <a:pt x="916" y="402"/>
                  </a:lnTo>
                  <a:lnTo>
                    <a:pt x="920" y="402"/>
                  </a:lnTo>
                  <a:lnTo>
                    <a:pt x="921" y="404"/>
                  </a:lnTo>
                  <a:lnTo>
                    <a:pt x="927" y="408"/>
                  </a:lnTo>
                  <a:lnTo>
                    <a:pt x="931" y="408"/>
                  </a:lnTo>
                  <a:lnTo>
                    <a:pt x="933" y="406"/>
                  </a:lnTo>
                  <a:lnTo>
                    <a:pt x="935" y="406"/>
                  </a:lnTo>
                  <a:lnTo>
                    <a:pt x="937" y="406"/>
                  </a:lnTo>
                  <a:lnTo>
                    <a:pt x="937" y="408"/>
                  </a:lnTo>
                  <a:lnTo>
                    <a:pt x="940" y="411"/>
                  </a:lnTo>
                  <a:lnTo>
                    <a:pt x="942" y="411"/>
                  </a:lnTo>
                  <a:lnTo>
                    <a:pt x="944" y="411"/>
                  </a:lnTo>
                  <a:lnTo>
                    <a:pt x="956" y="404"/>
                  </a:lnTo>
                  <a:lnTo>
                    <a:pt x="959" y="400"/>
                  </a:lnTo>
                  <a:lnTo>
                    <a:pt x="961" y="398"/>
                  </a:lnTo>
                  <a:lnTo>
                    <a:pt x="961" y="398"/>
                  </a:lnTo>
                  <a:lnTo>
                    <a:pt x="971" y="396"/>
                  </a:lnTo>
                  <a:lnTo>
                    <a:pt x="974" y="396"/>
                  </a:lnTo>
                  <a:lnTo>
                    <a:pt x="976" y="396"/>
                  </a:lnTo>
                  <a:lnTo>
                    <a:pt x="978" y="398"/>
                  </a:lnTo>
                  <a:lnTo>
                    <a:pt x="978" y="398"/>
                  </a:lnTo>
                  <a:lnTo>
                    <a:pt x="978" y="398"/>
                  </a:lnTo>
                  <a:lnTo>
                    <a:pt x="980" y="400"/>
                  </a:lnTo>
                  <a:lnTo>
                    <a:pt x="980" y="398"/>
                  </a:lnTo>
                  <a:lnTo>
                    <a:pt x="982" y="398"/>
                  </a:lnTo>
                  <a:lnTo>
                    <a:pt x="992" y="394"/>
                  </a:lnTo>
                  <a:lnTo>
                    <a:pt x="993" y="392"/>
                  </a:lnTo>
                  <a:lnTo>
                    <a:pt x="995" y="394"/>
                  </a:lnTo>
                  <a:lnTo>
                    <a:pt x="995" y="394"/>
                  </a:lnTo>
                  <a:lnTo>
                    <a:pt x="1001" y="398"/>
                  </a:lnTo>
                  <a:lnTo>
                    <a:pt x="1003" y="398"/>
                  </a:lnTo>
                  <a:lnTo>
                    <a:pt x="1005" y="398"/>
                  </a:lnTo>
                  <a:lnTo>
                    <a:pt x="1005" y="396"/>
                  </a:lnTo>
                  <a:lnTo>
                    <a:pt x="1007" y="396"/>
                  </a:lnTo>
                  <a:lnTo>
                    <a:pt x="1007" y="394"/>
                  </a:lnTo>
                  <a:lnTo>
                    <a:pt x="1007" y="392"/>
                  </a:lnTo>
                  <a:lnTo>
                    <a:pt x="1007" y="391"/>
                  </a:lnTo>
                  <a:lnTo>
                    <a:pt x="1007" y="391"/>
                  </a:lnTo>
                  <a:lnTo>
                    <a:pt x="1009" y="389"/>
                  </a:lnTo>
                  <a:lnTo>
                    <a:pt x="1010" y="387"/>
                  </a:lnTo>
                  <a:lnTo>
                    <a:pt x="1012" y="385"/>
                  </a:lnTo>
                  <a:lnTo>
                    <a:pt x="1012" y="381"/>
                  </a:lnTo>
                  <a:lnTo>
                    <a:pt x="1014" y="375"/>
                  </a:lnTo>
                  <a:lnTo>
                    <a:pt x="1014" y="373"/>
                  </a:lnTo>
                  <a:lnTo>
                    <a:pt x="1014" y="373"/>
                  </a:lnTo>
                  <a:lnTo>
                    <a:pt x="1012" y="373"/>
                  </a:lnTo>
                  <a:lnTo>
                    <a:pt x="1012" y="372"/>
                  </a:lnTo>
                  <a:lnTo>
                    <a:pt x="1014" y="372"/>
                  </a:lnTo>
                  <a:lnTo>
                    <a:pt x="1014" y="372"/>
                  </a:lnTo>
                  <a:lnTo>
                    <a:pt x="1014" y="370"/>
                  </a:lnTo>
                  <a:lnTo>
                    <a:pt x="1014" y="370"/>
                  </a:lnTo>
                  <a:lnTo>
                    <a:pt x="1016" y="370"/>
                  </a:lnTo>
                  <a:lnTo>
                    <a:pt x="1020" y="370"/>
                  </a:lnTo>
                  <a:lnTo>
                    <a:pt x="1024" y="368"/>
                  </a:lnTo>
                  <a:lnTo>
                    <a:pt x="1024" y="366"/>
                  </a:lnTo>
                  <a:lnTo>
                    <a:pt x="1024" y="366"/>
                  </a:lnTo>
                  <a:lnTo>
                    <a:pt x="1024" y="364"/>
                  </a:lnTo>
                  <a:lnTo>
                    <a:pt x="1024" y="362"/>
                  </a:lnTo>
                  <a:lnTo>
                    <a:pt x="1024" y="362"/>
                  </a:lnTo>
                  <a:lnTo>
                    <a:pt x="1024" y="360"/>
                  </a:lnTo>
                  <a:lnTo>
                    <a:pt x="1026" y="360"/>
                  </a:lnTo>
                  <a:lnTo>
                    <a:pt x="1026" y="358"/>
                  </a:lnTo>
                  <a:lnTo>
                    <a:pt x="1024" y="358"/>
                  </a:lnTo>
                  <a:lnTo>
                    <a:pt x="1024" y="356"/>
                  </a:lnTo>
                  <a:lnTo>
                    <a:pt x="1022" y="356"/>
                  </a:lnTo>
                  <a:lnTo>
                    <a:pt x="1022" y="358"/>
                  </a:lnTo>
                  <a:lnTo>
                    <a:pt x="1020" y="358"/>
                  </a:lnTo>
                  <a:lnTo>
                    <a:pt x="1020" y="356"/>
                  </a:lnTo>
                  <a:lnTo>
                    <a:pt x="1020" y="356"/>
                  </a:lnTo>
                  <a:lnTo>
                    <a:pt x="1020" y="353"/>
                  </a:lnTo>
                  <a:lnTo>
                    <a:pt x="1020" y="353"/>
                  </a:lnTo>
                  <a:lnTo>
                    <a:pt x="1018" y="353"/>
                  </a:lnTo>
                  <a:lnTo>
                    <a:pt x="1018" y="351"/>
                  </a:lnTo>
                  <a:lnTo>
                    <a:pt x="1018" y="351"/>
                  </a:lnTo>
                  <a:lnTo>
                    <a:pt x="1020" y="347"/>
                  </a:lnTo>
                  <a:lnTo>
                    <a:pt x="1020" y="343"/>
                  </a:lnTo>
                  <a:lnTo>
                    <a:pt x="1022" y="343"/>
                  </a:lnTo>
                  <a:lnTo>
                    <a:pt x="1027" y="341"/>
                  </a:lnTo>
                  <a:lnTo>
                    <a:pt x="1029" y="341"/>
                  </a:lnTo>
                  <a:lnTo>
                    <a:pt x="1029" y="341"/>
                  </a:lnTo>
                  <a:lnTo>
                    <a:pt x="1029" y="339"/>
                  </a:lnTo>
                  <a:lnTo>
                    <a:pt x="1029" y="338"/>
                  </a:lnTo>
                  <a:lnTo>
                    <a:pt x="1029" y="336"/>
                  </a:lnTo>
                  <a:lnTo>
                    <a:pt x="1031" y="336"/>
                  </a:lnTo>
                  <a:lnTo>
                    <a:pt x="1033" y="336"/>
                  </a:lnTo>
                  <a:lnTo>
                    <a:pt x="1035" y="336"/>
                  </a:lnTo>
                  <a:lnTo>
                    <a:pt x="1037" y="334"/>
                  </a:lnTo>
                  <a:lnTo>
                    <a:pt x="1039" y="332"/>
                  </a:lnTo>
                  <a:lnTo>
                    <a:pt x="1041" y="332"/>
                  </a:lnTo>
                  <a:lnTo>
                    <a:pt x="1043" y="328"/>
                  </a:lnTo>
                  <a:lnTo>
                    <a:pt x="1045" y="328"/>
                  </a:lnTo>
                  <a:lnTo>
                    <a:pt x="1046" y="328"/>
                  </a:lnTo>
                  <a:lnTo>
                    <a:pt x="1048" y="328"/>
                  </a:lnTo>
                  <a:lnTo>
                    <a:pt x="1048" y="326"/>
                  </a:lnTo>
                  <a:lnTo>
                    <a:pt x="1048" y="324"/>
                  </a:lnTo>
                  <a:lnTo>
                    <a:pt x="1048" y="322"/>
                  </a:lnTo>
                  <a:lnTo>
                    <a:pt x="1046" y="322"/>
                  </a:lnTo>
                  <a:lnTo>
                    <a:pt x="1046" y="320"/>
                  </a:lnTo>
                  <a:lnTo>
                    <a:pt x="1046" y="320"/>
                  </a:lnTo>
                  <a:lnTo>
                    <a:pt x="1045" y="320"/>
                  </a:lnTo>
                  <a:lnTo>
                    <a:pt x="1045" y="320"/>
                  </a:lnTo>
                  <a:lnTo>
                    <a:pt x="1043" y="319"/>
                  </a:lnTo>
                  <a:lnTo>
                    <a:pt x="1043" y="320"/>
                  </a:lnTo>
                  <a:lnTo>
                    <a:pt x="1041" y="320"/>
                  </a:lnTo>
                  <a:lnTo>
                    <a:pt x="1041" y="320"/>
                  </a:lnTo>
                  <a:lnTo>
                    <a:pt x="1039" y="319"/>
                  </a:lnTo>
                  <a:lnTo>
                    <a:pt x="1039" y="319"/>
                  </a:lnTo>
                  <a:lnTo>
                    <a:pt x="1041" y="317"/>
                  </a:lnTo>
                  <a:lnTo>
                    <a:pt x="1041" y="315"/>
                  </a:lnTo>
                  <a:lnTo>
                    <a:pt x="1041" y="315"/>
                  </a:lnTo>
                  <a:lnTo>
                    <a:pt x="1039" y="313"/>
                  </a:lnTo>
                  <a:lnTo>
                    <a:pt x="1039" y="313"/>
                  </a:lnTo>
                  <a:lnTo>
                    <a:pt x="1039" y="311"/>
                  </a:lnTo>
                  <a:lnTo>
                    <a:pt x="1041" y="311"/>
                  </a:lnTo>
                  <a:lnTo>
                    <a:pt x="1041" y="311"/>
                  </a:lnTo>
                  <a:lnTo>
                    <a:pt x="1041" y="311"/>
                  </a:lnTo>
                  <a:lnTo>
                    <a:pt x="1043" y="309"/>
                  </a:lnTo>
                  <a:lnTo>
                    <a:pt x="1043" y="307"/>
                  </a:lnTo>
                  <a:lnTo>
                    <a:pt x="1041" y="305"/>
                  </a:lnTo>
                  <a:lnTo>
                    <a:pt x="1039" y="305"/>
                  </a:lnTo>
                  <a:lnTo>
                    <a:pt x="1041" y="303"/>
                  </a:lnTo>
                  <a:lnTo>
                    <a:pt x="1041" y="303"/>
                  </a:lnTo>
                  <a:lnTo>
                    <a:pt x="1041" y="303"/>
                  </a:lnTo>
                  <a:lnTo>
                    <a:pt x="1043" y="303"/>
                  </a:lnTo>
                  <a:lnTo>
                    <a:pt x="1043" y="302"/>
                  </a:lnTo>
                  <a:lnTo>
                    <a:pt x="1043" y="302"/>
                  </a:lnTo>
                  <a:lnTo>
                    <a:pt x="1043" y="300"/>
                  </a:lnTo>
                  <a:lnTo>
                    <a:pt x="1043" y="300"/>
                  </a:lnTo>
                  <a:lnTo>
                    <a:pt x="1045" y="298"/>
                  </a:lnTo>
                  <a:lnTo>
                    <a:pt x="1048" y="296"/>
                  </a:lnTo>
                  <a:lnTo>
                    <a:pt x="1050" y="294"/>
                  </a:lnTo>
                  <a:lnTo>
                    <a:pt x="1050" y="292"/>
                  </a:lnTo>
                  <a:lnTo>
                    <a:pt x="1052" y="290"/>
                  </a:lnTo>
                  <a:lnTo>
                    <a:pt x="1052" y="290"/>
                  </a:lnTo>
                  <a:lnTo>
                    <a:pt x="1054" y="294"/>
                  </a:lnTo>
                  <a:lnTo>
                    <a:pt x="1056" y="294"/>
                  </a:lnTo>
                  <a:lnTo>
                    <a:pt x="1058" y="294"/>
                  </a:lnTo>
                  <a:lnTo>
                    <a:pt x="1063" y="292"/>
                  </a:lnTo>
                  <a:lnTo>
                    <a:pt x="1065" y="292"/>
                  </a:lnTo>
                  <a:lnTo>
                    <a:pt x="1067" y="290"/>
                  </a:lnTo>
                  <a:lnTo>
                    <a:pt x="1067" y="290"/>
                  </a:lnTo>
                  <a:lnTo>
                    <a:pt x="1067" y="286"/>
                  </a:lnTo>
                  <a:lnTo>
                    <a:pt x="1067" y="286"/>
                  </a:lnTo>
                  <a:lnTo>
                    <a:pt x="1071" y="283"/>
                  </a:lnTo>
                  <a:lnTo>
                    <a:pt x="1069" y="283"/>
                  </a:lnTo>
                  <a:lnTo>
                    <a:pt x="1069" y="283"/>
                  </a:lnTo>
                  <a:lnTo>
                    <a:pt x="1067" y="281"/>
                  </a:lnTo>
                  <a:lnTo>
                    <a:pt x="1067" y="279"/>
                  </a:lnTo>
                  <a:lnTo>
                    <a:pt x="1071" y="269"/>
                  </a:lnTo>
                  <a:lnTo>
                    <a:pt x="1071" y="266"/>
                  </a:lnTo>
                  <a:lnTo>
                    <a:pt x="1073" y="264"/>
                  </a:lnTo>
                  <a:lnTo>
                    <a:pt x="1073" y="266"/>
                  </a:lnTo>
                  <a:lnTo>
                    <a:pt x="1075" y="266"/>
                  </a:lnTo>
                  <a:lnTo>
                    <a:pt x="1075" y="266"/>
                  </a:lnTo>
                  <a:lnTo>
                    <a:pt x="1075" y="266"/>
                  </a:lnTo>
                  <a:lnTo>
                    <a:pt x="1077" y="264"/>
                  </a:lnTo>
                  <a:lnTo>
                    <a:pt x="1077" y="264"/>
                  </a:lnTo>
                  <a:lnTo>
                    <a:pt x="1075" y="262"/>
                  </a:lnTo>
                  <a:lnTo>
                    <a:pt x="1075" y="260"/>
                  </a:lnTo>
                  <a:lnTo>
                    <a:pt x="1075" y="260"/>
                  </a:lnTo>
                  <a:lnTo>
                    <a:pt x="1073" y="258"/>
                  </a:lnTo>
                  <a:lnTo>
                    <a:pt x="1075" y="258"/>
                  </a:lnTo>
                  <a:lnTo>
                    <a:pt x="1075" y="256"/>
                  </a:lnTo>
                  <a:lnTo>
                    <a:pt x="1073" y="252"/>
                  </a:lnTo>
                  <a:lnTo>
                    <a:pt x="1073" y="250"/>
                  </a:lnTo>
                  <a:lnTo>
                    <a:pt x="1073" y="249"/>
                  </a:lnTo>
                  <a:lnTo>
                    <a:pt x="1073" y="245"/>
                  </a:lnTo>
                  <a:lnTo>
                    <a:pt x="1075" y="237"/>
                  </a:lnTo>
                  <a:lnTo>
                    <a:pt x="1075" y="235"/>
                  </a:lnTo>
                  <a:lnTo>
                    <a:pt x="1075" y="235"/>
                  </a:lnTo>
                  <a:lnTo>
                    <a:pt x="1073" y="233"/>
                  </a:lnTo>
                  <a:lnTo>
                    <a:pt x="1071" y="233"/>
                  </a:lnTo>
                  <a:lnTo>
                    <a:pt x="1071" y="231"/>
                  </a:lnTo>
                  <a:lnTo>
                    <a:pt x="1073" y="231"/>
                  </a:lnTo>
                  <a:lnTo>
                    <a:pt x="1075" y="230"/>
                  </a:lnTo>
                  <a:lnTo>
                    <a:pt x="1075" y="230"/>
                  </a:lnTo>
                  <a:lnTo>
                    <a:pt x="1077" y="226"/>
                  </a:lnTo>
                  <a:lnTo>
                    <a:pt x="1077" y="224"/>
                  </a:lnTo>
                  <a:lnTo>
                    <a:pt x="1079" y="218"/>
                  </a:lnTo>
                  <a:lnTo>
                    <a:pt x="1079" y="214"/>
                  </a:lnTo>
                  <a:lnTo>
                    <a:pt x="1079" y="214"/>
                  </a:lnTo>
                  <a:lnTo>
                    <a:pt x="1080" y="214"/>
                  </a:lnTo>
                  <a:lnTo>
                    <a:pt x="1080" y="213"/>
                  </a:lnTo>
                  <a:lnTo>
                    <a:pt x="1082" y="213"/>
                  </a:lnTo>
                  <a:lnTo>
                    <a:pt x="1084" y="211"/>
                  </a:lnTo>
                  <a:lnTo>
                    <a:pt x="1084" y="211"/>
                  </a:lnTo>
                  <a:lnTo>
                    <a:pt x="1086" y="211"/>
                  </a:lnTo>
                  <a:lnTo>
                    <a:pt x="1086" y="211"/>
                  </a:lnTo>
                  <a:lnTo>
                    <a:pt x="1088" y="211"/>
                  </a:lnTo>
                  <a:lnTo>
                    <a:pt x="1088" y="211"/>
                  </a:lnTo>
                  <a:lnTo>
                    <a:pt x="1088" y="209"/>
                  </a:lnTo>
                  <a:lnTo>
                    <a:pt x="1090" y="207"/>
                  </a:lnTo>
                  <a:lnTo>
                    <a:pt x="1090" y="205"/>
                  </a:lnTo>
                  <a:lnTo>
                    <a:pt x="1090" y="203"/>
                  </a:lnTo>
                  <a:lnTo>
                    <a:pt x="1092" y="201"/>
                  </a:lnTo>
                  <a:lnTo>
                    <a:pt x="1092" y="199"/>
                  </a:lnTo>
                  <a:lnTo>
                    <a:pt x="1094" y="199"/>
                  </a:lnTo>
                  <a:lnTo>
                    <a:pt x="1094" y="199"/>
                  </a:lnTo>
                  <a:lnTo>
                    <a:pt x="1094" y="201"/>
                  </a:lnTo>
                  <a:lnTo>
                    <a:pt x="1094" y="203"/>
                  </a:lnTo>
                  <a:lnTo>
                    <a:pt x="1096" y="203"/>
                  </a:lnTo>
                  <a:lnTo>
                    <a:pt x="1099" y="203"/>
                  </a:lnTo>
                  <a:lnTo>
                    <a:pt x="1101" y="203"/>
                  </a:lnTo>
                  <a:lnTo>
                    <a:pt x="1101" y="203"/>
                  </a:lnTo>
                  <a:lnTo>
                    <a:pt x="1101" y="205"/>
                  </a:lnTo>
                  <a:lnTo>
                    <a:pt x="1101" y="205"/>
                  </a:lnTo>
                  <a:lnTo>
                    <a:pt x="1103" y="207"/>
                  </a:lnTo>
                  <a:lnTo>
                    <a:pt x="1103" y="207"/>
                  </a:lnTo>
                  <a:lnTo>
                    <a:pt x="1103" y="207"/>
                  </a:lnTo>
                  <a:lnTo>
                    <a:pt x="1105" y="207"/>
                  </a:lnTo>
                  <a:lnTo>
                    <a:pt x="1109" y="205"/>
                  </a:lnTo>
                  <a:lnTo>
                    <a:pt x="1109" y="203"/>
                  </a:lnTo>
                  <a:lnTo>
                    <a:pt x="1111" y="203"/>
                  </a:lnTo>
                  <a:lnTo>
                    <a:pt x="1111" y="201"/>
                  </a:lnTo>
                  <a:lnTo>
                    <a:pt x="1111" y="201"/>
                  </a:lnTo>
                  <a:lnTo>
                    <a:pt x="1113" y="201"/>
                  </a:lnTo>
                  <a:lnTo>
                    <a:pt x="1113" y="201"/>
                  </a:lnTo>
                  <a:lnTo>
                    <a:pt x="1115" y="201"/>
                  </a:lnTo>
                  <a:lnTo>
                    <a:pt x="1116" y="201"/>
                  </a:lnTo>
                  <a:lnTo>
                    <a:pt x="1118" y="201"/>
                  </a:lnTo>
                  <a:lnTo>
                    <a:pt x="1120" y="201"/>
                  </a:lnTo>
                  <a:lnTo>
                    <a:pt x="1122" y="201"/>
                  </a:lnTo>
                  <a:lnTo>
                    <a:pt x="1124" y="199"/>
                  </a:lnTo>
                  <a:lnTo>
                    <a:pt x="1126" y="201"/>
                  </a:lnTo>
                  <a:lnTo>
                    <a:pt x="1126" y="201"/>
                  </a:lnTo>
                  <a:lnTo>
                    <a:pt x="1126" y="201"/>
                  </a:lnTo>
                  <a:lnTo>
                    <a:pt x="1128" y="201"/>
                  </a:lnTo>
                  <a:lnTo>
                    <a:pt x="1128" y="203"/>
                  </a:lnTo>
                  <a:lnTo>
                    <a:pt x="1128" y="203"/>
                  </a:lnTo>
                  <a:lnTo>
                    <a:pt x="1130" y="207"/>
                  </a:lnTo>
                  <a:lnTo>
                    <a:pt x="1130" y="207"/>
                  </a:lnTo>
                  <a:lnTo>
                    <a:pt x="1130" y="207"/>
                  </a:lnTo>
                  <a:lnTo>
                    <a:pt x="1132" y="207"/>
                  </a:lnTo>
                  <a:lnTo>
                    <a:pt x="1133" y="205"/>
                  </a:lnTo>
                  <a:lnTo>
                    <a:pt x="1133" y="205"/>
                  </a:lnTo>
                  <a:lnTo>
                    <a:pt x="1133" y="205"/>
                  </a:lnTo>
                  <a:lnTo>
                    <a:pt x="1135" y="205"/>
                  </a:lnTo>
                  <a:lnTo>
                    <a:pt x="1135" y="205"/>
                  </a:lnTo>
                  <a:lnTo>
                    <a:pt x="1135" y="203"/>
                  </a:lnTo>
                  <a:lnTo>
                    <a:pt x="1135" y="203"/>
                  </a:lnTo>
                  <a:lnTo>
                    <a:pt x="1135" y="203"/>
                  </a:lnTo>
                  <a:lnTo>
                    <a:pt x="1135" y="201"/>
                  </a:lnTo>
                  <a:lnTo>
                    <a:pt x="1137" y="199"/>
                  </a:lnTo>
                  <a:lnTo>
                    <a:pt x="1137" y="199"/>
                  </a:lnTo>
                  <a:lnTo>
                    <a:pt x="1139" y="199"/>
                  </a:lnTo>
                  <a:lnTo>
                    <a:pt x="1141" y="203"/>
                  </a:lnTo>
                  <a:lnTo>
                    <a:pt x="1143" y="203"/>
                  </a:lnTo>
                  <a:lnTo>
                    <a:pt x="1145" y="203"/>
                  </a:lnTo>
                  <a:lnTo>
                    <a:pt x="1147" y="203"/>
                  </a:lnTo>
                  <a:lnTo>
                    <a:pt x="1147" y="203"/>
                  </a:lnTo>
                  <a:lnTo>
                    <a:pt x="1149" y="203"/>
                  </a:lnTo>
                  <a:lnTo>
                    <a:pt x="1151" y="201"/>
                  </a:lnTo>
                  <a:lnTo>
                    <a:pt x="1152" y="201"/>
                  </a:lnTo>
                  <a:lnTo>
                    <a:pt x="1154" y="203"/>
                  </a:lnTo>
                  <a:lnTo>
                    <a:pt x="1156" y="203"/>
                  </a:lnTo>
                  <a:lnTo>
                    <a:pt x="1162" y="203"/>
                  </a:lnTo>
                  <a:lnTo>
                    <a:pt x="1166" y="203"/>
                  </a:lnTo>
                  <a:lnTo>
                    <a:pt x="1169" y="203"/>
                  </a:lnTo>
                  <a:lnTo>
                    <a:pt x="1181" y="203"/>
                  </a:lnTo>
                  <a:lnTo>
                    <a:pt x="1183" y="203"/>
                  </a:lnTo>
                  <a:lnTo>
                    <a:pt x="1183" y="203"/>
                  </a:lnTo>
                  <a:lnTo>
                    <a:pt x="1185" y="201"/>
                  </a:lnTo>
                  <a:lnTo>
                    <a:pt x="1185" y="203"/>
                  </a:lnTo>
                  <a:lnTo>
                    <a:pt x="1185" y="203"/>
                  </a:lnTo>
                  <a:lnTo>
                    <a:pt x="1187" y="203"/>
                  </a:lnTo>
                  <a:lnTo>
                    <a:pt x="1187" y="203"/>
                  </a:lnTo>
                  <a:lnTo>
                    <a:pt x="1188" y="205"/>
                  </a:lnTo>
                  <a:lnTo>
                    <a:pt x="1194" y="209"/>
                  </a:lnTo>
                  <a:lnTo>
                    <a:pt x="1198" y="213"/>
                  </a:lnTo>
                  <a:lnTo>
                    <a:pt x="1200" y="214"/>
                  </a:lnTo>
                  <a:lnTo>
                    <a:pt x="1202" y="214"/>
                  </a:lnTo>
                  <a:lnTo>
                    <a:pt x="1204" y="214"/>
                  </a:lnTo>
                  <a:lnTo>
                    <a:pt x="1205" y="214"/>
                  </a:lnTo>
                  <a:lnTo>
                    <a:pt x="1207" y="214"/>
                  </a:lnTo>
                  <a:lnTo>
                    <a:pt x="1207" y="214"/>
                  </a:lnTo>
                  <a:lnTo>
                    <a:pt x="1209" y="214"/>
                  </a:lnTo>
                  <a:lnTo>
                    <a:pt x="1211" y="214"/>
                  </a:lnTo>
                  <a:lnTo>
                    <a:pt x="1211" y="214"/>
                  </a:lnTo>
                  <a:lnTo>
                    <a:pt x="1213" y="214"/>
                  </a:lnTo>
                  <a:lnTo>
                    <a:pt x="1211" y="214"/>
                  </a:lnTo>
                  <a:lnTo>
                    <a:pt x="1211" y="213"/>
                  </a:lnTo>
                  <a:lnTo>
                    <a:pt x="1211" y="213"/>
                  </a:lnTo>
                  <a:lnTo>
                    <a:pt x="1211" y="211"/>
                  </a:lnTo>
                  <a:lnTo>
                    <a:pt x="1211" y="211"/>
                  </a:lnTo>
                  <a:lnTo>
                    <a:pt x="1211" y="211"/>
                  </a:lnTo>
                  <a:lnTo>
                    <a:pt x="1211" y="211"/>
                  </a:lnTo>
                  <a:lnTo>
                    <a:pt x="1213" y="209"/>
                  </a:lnTo>
                  <a:lnTo>
                    <a:pt x="1215" y="209"/>
                  </a:lnTo>
                  <a:lnTo>
                    <a:pt x="1215" y="207"/>
                  </a:lnTo>
                  <a:lnTo>
                    <a:pt x="1215" y="207"/>
                  </a:lnTo>
                  <a:lnTo>
                    <a:pt x="1213" y="205"/>
                  </a:lnTo>
                  <a:lnTo>
                    <a:pt x="1213" y="205"/>
                  </a:lnTo>
                  <a:lnTo>
                    <a:pt x="1213" y="203"/>
                  </a:lnTo>
                  <a:lnTo>
                    <a:pt x="1213" y="201"/>
                  </a:lnTo>
                  <a:lnTo>
                    <a:pt x="1211" y="201"/>
                  </a:lnTo>
                  <a:lnTo>
                    <a:pt x="1211" y="201"/>
                  </a:lnTo>
                  <a:lnTo>
                    <a:pt x="1211" y="199"/>
                  </a:lnTo>
                  <a:lnTo>
                    <a:pt x="1213" y="199"/>
                  </a:lnTo>
                  <a:lnTo>
                    <a:pt x="1215" y="197"/>
                  </a:lnTo>
                  <a:lnTo>
                    <a:pt x="1215" y="197"/>
                  </a:lnTo>
                  <a:lnTo>
                    <a:pt x="1217" y="199"/>
                  </a:lnTo>
                  <a:lnTo>
                    <a:pt x="1217" y="199"/>
                  </a:lnTo>
                  <a:lnTo>
                    <a:pt x="1219" y="201"/>
                  </a:lnTo>
                  <a:lnTo>
                    <a:pt x="1219" y="203"/>
                  </a:lnTo>
                  <a:lnTo>
                    <a:pt x="1221" y="203"/>
                  </a:lnTo>
                  <a:lnTo>
                    <a:pt x="1222" y="203"/>
                  </a:lnTo>
                  <a:lnTo>
                    <a:pt x="1224" y="203"/>
                  </a:lnTo>
                  <a:lnTo>
                    <a:pt x="1224" y="203"/>
                  </a:lnTo>
                  <a:lnTo>
                    <a:pt x="1224" y="203"/>
                  </a:lnTo>
                  <a:lnTo>
                    <a:pt x="1226" y="205"/>
                  </a:lnTo>
                  <a:lnTo>
                    <a:pt x="1226" y="205"/>
                  </a:lnTo>
                  <a:lnTo>
                    <a:pt x="1226" y="205"/>
                  </a:lnTo>
                  <a:lnTo>
                    <a:pt x="1226" y="205"/>
                  </a:lnTo>
                  <a:lnTo>
                    <a:pt x="1228" y="207"/>
                  </a:lnTo>
                  <a:lnTo>
                    <a:pt x="1230" y="209"/>
                  </a:lnTo>
                  <a:lnTo>
                    <a:pt x="1232" y="209"/>
                  </a:lnTo>
                  <a:lnTo>
                    <a:pt x="1232" y="209"/>
                  </a:lnTo>
                  <a:lnTo>
                    <a:pt x="1236" y="211"/>
                  </a:lnTo>
                  <a:lnTo>
                    <a:pt x="1238" y="211"/>
                  </a:lnTo>
                  <a:lnTo>
                    <a:pt x="1247" y="207"/>
                  </a:lnTo>
                  <a:lnTo>
                    <a:pt x="1249" y="205"/>
                  </a:lnTo>
                  <a:lnTo>
                    <a:pt x="1255" y="205"/>
                  </a:lnTo>
                  <a:lnTo>
                    <a:pt x="1260" y="203"/>
                  </a:lnTo>
                  <a:lnTo>
                    <a:pt x="1260" y="203"/>
                  </a:lnTo>
                  <a:lnTo>
                    <a:pt x="1262" y="201"/>
                  </a:lnTo>
                  <a:lnTo>
                    <a:pt x="1262" y="203"/>
                  </a:lnTo>
                  <a:lnTo>
                    <a:pt x="1264" y="203"/>
                  </a:lnTo>
                  <a:lnTo>
                    <a:pt x="1268" y="203"/>
                  </a:lnTo>
                  <a:lnTo>
                    <a:pt x="1268" y="203"/>
                  </a:lnTo>
                  <a:lnTo>
                    <a:pt x="1270" y="201"/>
                  </a:lnTo>
                  <a:lnTo>
                    <a:pt x="1272" y="201"/>
                  </a:lnTo>
                  <a:lnTo>
                    <a:pt x="1274" y="201"/>
                  </a:lnTo>
                  <a:lnTo>
                    <a:pt x="1275" y="201"/>
                  </a:lnTo>
                  <a:lnTo>
                    <a:pt x="1275" y="201"/>
                  </a:lnTo>
                  <a:lnTo>
                    <a:pt x="1277" y="199"/>
                  </a:lnTo>
                  <a:lnTo>
                    <a:pt x="1277" y="199"/>
                  </a:lnTo>
                  <a:lnTo>
                    <a:pt x="1277" y="197"/>
                  </a:lnTo>
                  <a:lnTo>
                    <a:pt x="1277" y="197"/>
                  </a:lnTo>
                  <a:lnTo>
                    <a:pt x="1279" y="197"/>
                  </a:lnTo>
                  <a:lnTo>
                    <a:pt x="1279" y="197"/>
                  </a:lnTo>
                  <a:lnTo>
                    <a:pt x="1279" y="197"/>
                  </a:lnTo>
                  <a:lnTo>
                    <a:pt x="1281" y="197"/>
                  </a:lnTo>
                  <a:lnTo>
                    <a:pt x="1281" y="197"/>
                  </a:lnTo>
                  <a:lnTo>
                    <a:pt x="1281" y="196"/>
                  </a:lnTo>
                  <a:lnTo>
                    <a:pt x="1279" y="194"/>
                  </a:lnTo>
                  <a:lnTo>
                    <a:pt x="1277" y="192"/>
                  </a:lnTo>
                  <a:lnTo>
                    <a:pt x="1277" y="192"/>
                  </a:lnTo>
                  <a:lnTo>
                    <a:pt x="1277" y="192"/>
                  </a:lnTo>
                  <a:lnTo>
                    <a:pt x="1275" y="190"/>
                  </a:lnTo>
                  <a:lnTo>
                    <a:pt x="1275" y="190"/>
                  </a:lnTo>
                  <a:lnTo>
                    <a:pt x="1274" y="192"/>
                  </a:lnTo>
                  <a:lnTo>
                    <a:pt x="1272" y="192"/>
                  </a:lnTo>
                  <a:lnTo>
                    <a:pt x="1272" y="192"/>
                  </a:lnTo>
                  <a:lnTo>
                    <a:pt x="1270" y="192"/>
                  </a:lnTo>
                  <a:lnTo>
                    <a:pt x="1270" y="190"/>
                  </a:lnTo>
                  <a:lnTo>
                    <a:pt x="1270" y="190"/>
                  </a:lnTo>
                  <a:lnTo>
                    <a:pt x="1270" y="190"/>
                  </a:lnTo>
                  <a:lnTo>
                    <a:pt x="1270" y="188"/>
                  </a:lnTo>
                  <a:lnTo>
                    <a:pt x="1270" y="188"/>
                  </a:lnTo>
                  <a:lnTo>
                    <a:pt x="1270" y="186"/>
                  </a:lnTo>
                  <a:lnTo>
                    <a:pt x="1270" y="186"/>
                  </a:lnTo>
                  <a:lnTo>
                    <a:pt x="1270" y="184"/>
                  </a:lnTo>
                  <a:lnTo>
                    <a:pt x="1268" y="184"/>
                  </a:lnTo>
                  <a:lnTo>
                    <a:pt x="1266" y="184"/>
                  </a:lnTo>
                  <a:lnTo>
                    <a:pt x="1266" y="186"/>
                  </a:lnTo>
                  <a:lnTo>
                    <a:pt x="1266" y="186"/>
                  </a:lnTo>
                  <a:lnTo>
                    <a:pt x="1264" y="186"/>
                  </a:lnTo>
                  <a:lnTo>
                    <a:pt x="1264" y="184"/>
                  </a:lnTo>
                  <a:lnTo>
                    <a:pt x="1264" y="184"/>
                  </a:lnTo>
                  <a:lnTo>
                    <a:pt x="1264" y="184"/>
                  </a:lnTo>
                  <a:lnTo>
                    <a:pt x="1264" y="182"/>
                  </a:lnTo>
                  <a:lnTo>
                    <a:pt x="1262" y="182"/>
                  </a:lnTo>
                  <a:lnTo>
                    <a:pt x="1262" y="182"/>
                  </a:lnTo>
                  <a:lnTo>
                    <a:pt x="1260" y="182"/>
                  </a:lnTo>
                  <a:lnTo>
                    <a:pt x="1260" y="182"/>
                  </a:lnTo>
                  <a:lnTo>
                    <a:pt x="1260" y="182"/>
                  </a:lnTo>
                  <a:lnTo>
                    <a:pt x="1258" y="180"/>
                  </a:lnTo>
                  <a:lnTo>
                    <a:pt x="1257" y="178"/>
                  </a:lnTo>
                  <a:lnTo>
                    <a:pt x="1255" y="177"/>
                  </a:lnTo>
                  <a:lnTo>
                    <a:pt x="1253" y="175"/>
                  </a:lnTo>
                  <a:lnTo>
                    <a:pt x="1251" y="173"/>
                  </a:lnTo>
                  <a:lnTo>
                    <a:pt x="1251" y="171"/>
                  </a:lnTo>
                  <a:lnTo>
                    <a:pt x="1249" y="171"/>
                  </a:lnTo>
                  <a:lnTo>
                    <a:pt x="1249" y="169"/>
                  </a:lnTo>
                  <a:lnTo>
                    <a:pt x="1247" y="169"/>
                  </a:lnTo>
                  <a:lnTo>
                    <a:pt x="1247" y="169"/>
                  </a:lnTo>
                  <a:lnTo>
                    <a:pt x="1247" y="169"/>
                  </a:lnTo>
                  <a:lnTo>
                    <a:pt x="1247" y="167"/>
                  </a:lnTo>
                  <a:lnTo>
                    <a:pt x="1247" y="167"/>
                  </a:lnTo>
                  <a:lnTo>
                    <a:pt x="1247" y="165"/>
                  </a:lnTo>
                  <a:lnTo>
                    <a:pt x="1249" y="165"/>
                  </a:lnTo>
                  <a:lnTo>
                    <a:pt x="1253" y="161"/>
                  </a:lnTo>
                  <a:lnTo>
                    <a:pt x="1255" y="160"/>
                  </a:lnTo>
                  <a:lnTo>
                    <a:pt x="1257" y="160"/>
                  </a:lnTo>
                  <a:lnTo>
                    <a:pt x="1257" y="160"/>
                  </a:lnTo>
                  <a:lnTo>
                    <a:pt x="1257" y="160"/>
                  </a:lnTo>
                  <a:lnTo>
                    <a:pt x="1258" y="158"/>
                  </a:lnTo>
                  <a:lnTo>
                    <a:pt x="1258" y="160"/>
                  </a:lnTo>
                  <a:lnTo>
                    <a:pt x="1260" y="158"/>
                  </a:lnTo>
                  <a:lnTo>
                    <a:pt x="1262" y="156"/>
                  </a:lnTo>
                  <a:lnTo>
                    <a:pt x="1262" y="156"/>
                  </a:lnTo>
                  <a:lnTo>
                    <a:pt x="1262" y="156"/>
                  </a:lnTo>
                  <a:lnTo>
                    <a:pt x="1264" y="156"/>
                  </a:lnTo>
                  <a:lnTo>
                    <a:pt x="1266" y="158"/>
                  </a:lnTo>
                  <a:lnTo>
                    <a:pt x="1270" y="160"/>
                  </a:lnTo>
                  <a:lnTo>
                    <a:pt x="1270" y="161"/>
                  </a:lnTo>
                  <a:lnTo>
                    <a:pt x="1270" y="163"/>
                  </a:lnTo>
                  <a:lnTo>
                    <a:pt x="1272" y="163"/>
                  </a:lnTo>
                  <a:lnTo>
                    <a:pt x="1272" y="163"/>
                  </a:lnTo>
                  <a:lnTo>
                    <a:pt x="1274" y="163"/>
                  </a:lnTo>
                  <a:lnTo>
                    <a:pt x="1275" y="161"/>
                  </a:lnTo>
                  <a:lnTo>
                    <a:pt x="1275" y="161"/>
                  </a:lnTo>
                  <a:lnTo>
                    <a:pt x="1277" y="161"/>
                  </a:lnTo>
                  <a:lnTo>
                    <a:pt x="1279" y="161"/>
                  </a:lnTo>
                  <a:lnTo>
                    <a:pt x="1281" y="161"/>
                  </a:lnTo>
                  <a:lnTo>
                    <a:pt x="1283" y="161"/>
                  </a:lnTo>
                  <a:lnTo>
                    <a:pt x="1283" y="163"/>
                  </a:lnTo>
                  <a:lnTo>
                    <a:pt x="1285" y="163"/>
                  </a:lnTo>
                  <a:lnTo>
                    <a:pt x="1287" y="161"/>
                  </a:lnTo>
                  <a:lnTo>
                    <a:pt x="1289" y="161"/>
                  </a:lnTo>
                  <a:lnTo>
                    <a:pt x="1291" y="160"/>
                  </a:lnTo>
                  <a:lnTo>
                    <a:pt x="1304" y="156"/>
                  </a:lnTo>
                  <a:lnTo>
                    <a:pt x="1315" y="152"/>
                  </a:lnTo>
                  <a:lnTo>
                    <a:pt x="1319" y="150"/>
                  </a:lnTo>
                  <a:lnTo>
                    <a:pt x="1321" y="146"/>
                  </a:lnTo>
                  <a:lnTo>
                    <a:pt x="1323" y="144"/>
                  </a:lnTo>
                  <a:lnTo>
                    <a:pt x="1323" y="144"/>
                  </a:lnTo>
                  <a:lnTo>
                    <a:pt x="1323" y="141"/>
                  </a:lnTo>
                  <a:lnTo>
                    <a:pt x="1323" y="139"/>
                  </a:lnTo>
                  <a:lnTo>
                    <a:pt x="1323" y="13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08" name="Freeform 11"/>
            <p:cNvSpPr>
              <a:spLocks/>
            </p:cNvSpPr>
            <p:nvPr/>
          </p:nvSpPr>
          <p:spPr bwMode="auto">
            <a:xfrm>
              <a:off x="6656388" y="1352551"/>
              <a:ext cx="811213" cy="962025"/>
            </a:xfrm>
            <a:custGeom>
              <a:avLst/>
              <a:gdLst>
                <a:gd name="T0" fmla="*/ 492 w 511"/>
                <a:gd name="T1" fmla="*/ 498 h 606"/>
                <a:gd name="T2" fmla="*/ 494 w 511"/>
                <a:gd name="T3" fmla="*/ 462 h 606"/>
                <a:gd name="T4" fmla="*/ 469 w 511"/>
                <a:gd name="T5" fmla="*/ 441 h 606"/>
                <a:gd name="T6" fmla="*/ 450 w 511"/>
                <a:gd name="T7" fmla="*/ 430 h 606"/>
                <a:gd name="T8" fmla="*/ 430 w 511"/>
                <a:gd name="T9" fmla="*/ 394 h 606"/>
                <a:gd name="T10" fmla="*/ 414 w 511"/>
                <a:gd name="T11" fmla="*/ 373 h 606"/>
                <a:gd name="T12" fmla="*/ 367 w 511"/>
                <a:gd name="T13" fmla="*/ 318 h 606"/>
                <a:gd name="T14" fmla="*/ 352 w 511"/>
                <a:gd name="T15" fmla="*/ 308 h 606"/>
                <a:gd name="T16" fmla="*/ 341 w 511"/>
                <a:gd name="T17" fmla="*/ 280 h 606"/>
                <a:gd name="T18" fmla="*/ 310 w 511"/>
                <a:gd name="T19" fmla="*/ 263 h 606"/>
                <a:gd name="T20" fmla="*/ 276 w 511"/>
                <a:gd name="T21" fmla="*/ 242 h 606"/>
                <a:gd name="T22" fmla="*/ 267 w 511"/>
                <a:gd name="T23" fmla="*/ 221 h 606"/>
                <a:gd name="T24" fmla="*/ 272 w 511"/>
                <a:gd name="T25" fmla="*/ 202 h 606"/>
                <a:gd name="T26" fmla="*/ 308 w 511"/>
                <a:gd name="T27" fmla="*/ 201 h 606"/>
                <a:gd name="T28" fmla="*/ 327 w 511"/>
                <a:gd name="T29" fmla="*/ 180 h 606"/>
                <a:gd name="T30" fmla="*/ 310 w 511"/>
                <a:gd name="T31" fmla="*/ 159 h 606"/>
                <a:gd name="T32" fmla="*/ 293 w 511"/>
                <a:gd name="T33" fmla="*/ 125 h 606"/>
                <a:gd name="T34" fmla="*/ 272 w 511"/>
                <a:gd name="T35" fmla="*/ 112 h 606"/>
                <a:gd name="T36" fmla="*/ 244 w 511"/>
                <a:gd name="T37" fmla="*/ 129 h 606"/>
                <a:gd name="T38" fmla="*/ 221 w 511"/>
                <a:gd name="T39" fmla="*/ 123 h 606"/>
                <a:gd name="T40" fmla="*/ 191 w 511"/>
                <a:gd name="T41" fmla="*/ 102 h 606"/>
                <a:gd name="T42" fmla="*/ 189 w 511"/>
                <a:gd name="T43" fmla="*/ 76 h 606"/>
                <a:gd name="T44" fmla="*/ 182 w 511"/>
                <a:gd name="T45" fmla="*/ 49 h 606"/>
                <a:gd name="T46" fmla="*/ 157 w 511"/>
                <a:gd name="T47" fmla="*/ 32 h 606"/>
                <a:gd name="T48" fmla="*/ 134 w 511"/>
                <a:gd name="T49" fmla="*/ 4 h 606"/>
                <a:gd name="T50" fmla="*/ 102 w 511"/>
                <a:gd name="T51" fmla="*/ 13 h 606"/>
                <a:gd name="T52" fmla="*/ 108 w 511"/>
                <a:gd name="T53" fmla="*/ 43 h 606"/>
                <a:gd name="T54" fmla="*/ 110 w 511"/>
                <a:gd name="T55" fmla="*/ 81 h 606"/>
                <a:gd name="T56" fmla="*/ 104 w 511"/>
                <a:gd name="T57" fmla="*/ 95 h 606"/>
                <a:gd name="T58" fmla="*/ 76 w 511"/>
                <a:gd name="T59" fmla="*/ 85 h 606"/>
                <a:gd name="T60" fmla="*/ 43 w 511"/>
                <a:gd name="T61" fmla="*/ 85 h 606"/>
                <a:gd name="T62" fmla="*/ 30 w 511"/>
                <a:gd name="T63" fmla="*/ 121 h 606"/>
                <a:gd name="T64" fmla="*/ 0 w 511"/>
                <a:gd name="T65" fmla="*/ 155 h 606"/>
                <a:gd name="T66" fmla="*/ 26 w 511"/>
                <a:gd name="T67" fmla="*/ 166 h 606"/>
                <a:gd name="T68" fmla="*/ 21 w 511"/>
                <a:gd name="T69" fmla="*/ 204 h 606"/>
                <a:gd name="T70" fmla="*/ 53 w 511"/>
                <a:gd name="T71" fmla="*/ 206 h 606"/>
                <a:gd name="T72" fmla="*/ 74 w 511"/>
                <a:gd name="T73" fmla="*/ 227 h 606"/>
                <a:gd name="T74" fmla="*/ 77 w 511"/>
                <a:gd name="T75" fmla="*/ 274 h 606"/>
                <a:gd name="T76" fmla="*/ 70 w 511"/>
                <a:gd name="T77" fmla="*/ 305 h 606"/>
                <a:gd name="T78" fmla="*/ 59 w 511"/>
                <a:gd name="T79" fmla="*/ 337 h 606"/>
                <a:gd name="T80" fmla="*/ 72 w 511"/>
                <a:gd name="T81" fmla="*/ 358 h 606"/>
                <a:gd name="T82" fmla="*/ 93 w 511"/>
                <a:gd name="T83" fmla="*/ 339 h 606"/>
                <a:gd name="T84" fmla="*/ 115 w 511"/>
                <a:gd name="T85" fmla="*/ 318 h 606"/>
                <a:gd name="T86" fmla="*/ 170 w 511"/>
                <a:gd name="T87" fmla="*/ 333 h 606"/>
                <a:gd name="T88" fmla="*/ 200 w 511"/>
                <a:gd name="T89" fmla="*/ 312 h 606"/>
                <a:gd name="T90" fmla="*/ 214 w 511"/>
                <a:gd name="T91" fmla="*/ 293 h 606"/>
                <a:gd name="T92" fmla="*/ 255 w 511"/>
                <a:gd name="T93" fmla="*/ 301 h 606"/>
                <a:gd name="T94" fmla="*/ 291 w 511"/>
                <a:gd name="T95" fmla="*/ 343 h 606"/>
                <a:gd name="T96" fmla="*/ 314 w 511"/>
                <a:gd name="T97" fmla="*/ 401 h 606"/>
                <a:gd name="T98" fmla="*/ 329 w 511"/>
                <a:gd name="T99" fmla="*/ 441 h 606"/>
                <a:gd name="T100" fmla="*/ 361 w 511"/>
                <a:gd name="T101" fmla="*/ 479 h 606"/>
                <a:gd name="T102" fmla="*/ 367 w 511"/>
                <a:gd name="T103" fmla="*/ 513 h 606"/>
                <a:gd name="T104" fmla="*/ 365 w 511"/>
                <a:gd name="T105" fmla="*/ 539 h 606"/>
                <a:gd name="T106" fmla="*/ 354 w 511"/>
                <a:gd name="T107" fmla="*/ 574 h 606"/>
                <a:gd name="T108" fmla="*/ 363 w 511"/>
                <a:gd name="T109" fmla="*/ 591 h 606"/>
                <a:gd name="T110" fmla="*/ 397 w 511"/>
                <a:gd name="T111" fmla="*/ 606 h 606"/>
                <a:gd name="T112" fmla="*/ 397 w 511"/>
                <a:gd name="T113" fmla="*/ 575 h 606"/>
                <a:gd name="T114" fmla="*/ 428 w 511"/>
                <a:gd name="T115" fmla="*/ 566 h 606"/>
                <a:gd name="T116" fmla="*/ 439 w 511"/>
                <a:gd name="T117" fmla="*/ 568 h 606"/>
                <a:gd name="T118" fmla="*/ 467 w 511"/>
                <a:gd name="T119" fmla="*/ 570 h 606"/>
                <a:gd name="T120" fmla="*/ 492 w 511"/>
                <a:gd name="T121" fmla="*/ 562 h 606"/>
                <a:gd name="T122" fmla="*/ 503 w 511"/>
                <a:gd name="T123" fmla="*/ 539 h 606"/>
                <a:gd name="T124" fmla="*/ 509 w 511"/>
                <a:gd name="T125" fmla="*/ 517 h 6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11" h="606">
                  <a:moveTo>
                    <a:pt x="509" y="511"/>
                  </a:moveTo>
                  <a:lnTo>
                    <a:pt x="509" y="511"/>
                  </a:lnTo>
                  <a:lnTo>
                    <a:pt x="505" y="509"/>
                  </a:lnTo>
                  <a:lnTo>
                    <a:pt x="505" y="507"/>
                  </a:lnTo>
                  <a:lnTo>
                    <a:pt x="505" y="505"/>
                  </a:lnTo>
                  <a:lnTo>
                    <a:pt x="505" y="503"/>
                  </a:lnTo>
                  <a:lnTo>
                    <a:pt x="503" y="503"/>
                  </a:lnTo>
                  <a:lnTo>
                    <a:pt x="503" y="502"/>
                  </a:lnTo>
                  <a:lnTo>
                    <a:pt x="500" y="503"/>
                  </a:lnTo>
                  <a:lnTo>
                    <a:pt x="500" y="502"/>
                  </a:lnTo>
                  <a:lnTo>
                    <a:pt x="500" y="502"/>
                  </a:lnTo>
                  <a:lnTo>
                    <a:pt x="500" y="500"/>
                  </a:lnTo>
                  <a:lnTo>
                    <a:pt x="498" y="498"/>
                  </a:lnTo>
                  <a:lnTo>
                    <a:pt x="498" y="498"/>
                  </a:lnTo>
                  <a:lnTo>
                    <a:pt x="498" y="498"/>
                  </a:lnTo>
                  <a:lnTo>
                    <a:pt x="496" y="498"/>
                  </a:lnTo>
                  <a:lnTo>
                    <a:pt x="496" y="498"/>
                  </a:lnTo>
                  <a:lnTo>
                    <a:pt x="496" y="496"/>
                  </a:lnTo>
                  <a:lnTo>
                    <a:pt x="496" y="496"/>
                  </a:lnTo>
                  <a:lnTo>
                    <a:pt x="496" y="496"/>
                  </a:lnTo>
                  <a:lnTo>
                    <a:pt x="496" y="496"/>
                  </a:lnTo>
                  <a:lnTo>
                    <a:pt x="496" y="496"/>
                  </a:lnTo>
                  <a:lnTo>
                    <a:pt x="494" y="496"/>
                  </a:lnTo>
                  <a:lnTo>
                    <a:pt x="494" y="496"/>
                  </a:lnTo>
                  <a:lnTo>
                    <a:pt x="492" y="496"/>
                  </a:lnTo>
                  <a:lnTo>
                    <a:pt x="492" y="496"/>
                  </a:lnTo>
                  <a:lnTo>
                    <a:pt x="492" y="498"/>
                  </a:lnTo>
                  <a:lnTo>
                    <a:pt x="492" y="498"/>
                  </a:lnTo>
                  <a:lnTo>
                    <a:pt x="490" y="496"/>
                  </a:lnTo>
                  <a:lnTo>
                    <a:pt x="486" y="490"/>
                  </a:lnTo>
                  <a:lnTo>
                    <a:pt x="486" y="490"/>
                  </a:lnTo>
                  <a:lnTo>
                    <a:pt x="484" y="488"/>
                  </a:lnTo>
                  <a:lnTo>
                    <a:pt x="483" y="486"/>
                  </a:lnTo>
                  <a:lnTo>
                    <a:pt x="483" y="486"/>
                  </a:lnTo>
                  <a:lnTo>
                    <a:pt x="481" y="485"/>
                  </a:lnTo>
                  <a:lnTo>
                    <a:pt x="481" y="483"/>
                  </a:lnTo>
                  <a:lnTo>
                    <a:pt x="481" y="481"/>
                  </a:lnTo>
                  <a:lnTo>
                    <a:pt x="481" y="481"/>
                  </a:lnTo>
                  <a:lnTo>
                    <a:pt x="477" y="479"/>
                  </a:lnTo>
                  <a:lnTo>
                    <a:pt x="475" y="477"/>
                  </a:lnTo>
                  <a:lnTo>
                    <a:pt x="475" y="475"/>
                  </a:lnTo>
                  <a:lnTo>
                    <a:pt x="477" y="471"/>
                  </a:lnTo>
                  <a:lnTo>
                    <a:pt x="479" y="471"/>
                  </a:lnTo>
                  <a:lnTo>
                    <a:pt x="479" y="471"/>
                  </a:lnTo>
                  <a:lnTo>
                    <a:pt x="481" y="471"/>
                  </a:lnTo>
                  <a:lnTo>
                    <a:pt x="481" y="471"/>
                  </a:lnTo>
                  <a:lnTo>
                    <a:pt x="481" y="471"/>
                  </a:lnTo>
                  <a:lnTo>
                    <a:pt x="481" y="471"/>
                  </a:lnTo>
                  <a:lnTo>
                    <a:pt x="486" y="469"/>
                  </a:lnTo>
                  <a:lnTo>
                    <a:pt x="488" y="468"/>
                  </a:lnTo>
                  <a:lnTo>
                    <a:pt x="490" y="468"/>
                  </a:lnTo>
                  <a:lnTo>
                    <a:pt x="490" y="468"/>
                  </a:lnTo>
                  <a:lnTo>
                    <a:pt x="492" y="466"/>
                  </a:lnTo>
                  <a:lnTo>
                    <a:pt x="494" y="462"/>
                  </a:lnTo>
                  <a:lnTo>
                    <a:pt x="494" y="462"/>
                  </a:lnTo>
                  <a:lnTo>
                    <a:pt x="496" y="462"/>
                  </a:lnTo>
                  <a:lnTo>
                    <a:pt x="496" y="460"/>
                  </a:lnTo>
                  <a:lnTo>
                    <a:pt x="496" y="460"/>
                  </a:lnTo>
                  <a:lnTo>
                    <a:pt x="494" y="458"/>
                  </a:lnTo>
                  <a:lnTo>
                    <a:pt x="496" y="458"/>
                  </a:lnTo>
                  <a:lnTo>
                    <a:pt x="496" y="456"/>
                  </a:lnTo>
                  <a:lnTo>
                    <a:pt x="494" y="456"/>
                  </a:lnTo>
                  <a:lnTo>
                    <a:pt x="494" y="456"/>
                  </a:lnTo>
                  <a:lnTo>
                    <a:pt x="490" y="458"/>
                  </a:lnTo>
                  <a:lnTo>
                    <a:pt x="488" y="458"/>
                  </a:lnTo>
                  <a:lnTo>
                    <a:pt x="486" y="458"/>
                  </a:lnTo>
                  <a:lnTo>
                    <a:pt x="484" y="456"/>
                  </a:lnTo>
                  <a:lnTo>
                    <a:pt x="483" y="452"/>
                  </a:lnTo>
                  <a:lnTo>
                    <a:pt x="481" y="450"/>
                  </a:lnTo>
                  <a:lnTo>
                    <a:pt x="479" y="450"/>
                  </a:lnTo>
                  <a:lnTo>
                    <a:pt x="479" y="450"/>
                  </a:lnTo>
                  <a:lnTo>
                    <a:pt x="477" y="450"/>
                  </a:lnTo>
                  <a:lnTo>
                    <a:pt x="477" y="450"/>
                  </a:lnTo>
                  <a:lnTo>
                    <a:pt x="475" y="449"/>
                  </a:lnTo>
                  <a:lnTo>
                    <a:pt x="475" y="449"/>
                  </a:lnTo>
                  <a:lnTo>
                    <a:pt x="475" y="447"/>
                  </a:lnTo>
                  <a:lnTo>
                    <a:pt x="473" y="445"/>
                  </a:lnTo>
                  <a:lnTo>
                    <a:pt x="473" y="443"/>
                  </a:lnTo>
                  <a:lnTo>
                    <a:pt x="471" y="443"/>
                  </a:lnTo>
                  <a:lnTo>
                    <a:pt x="471" y="441"/>
                  </a:lnTo>
                  <a:lnTo>
                    <a:pt x="469" y="441"/>
                  </a:lnTo>
                  <a:lnTo>
                    <a:pt x="467" y="441"/>
                  </a:lnTo>
                  <a:lnTo>
                    <a:pt x="464" y="441"/>
                  </a:lnTo>
                  <a:lnTo>
                    <a:pt x="464" y="441"/>
                  </a:lnTo>
                  <a:lnTo>
                    <a:pt x="464" y="441"/>
                  </a:lnTo>
                  <a:lnTo>
                    <a:pt x="462" y="439"/>
                  </a:lnTo>
                  <a:lnTo>
                    <a:pt x="462" y="437"/>
                  </a:lnTo>
                  <a:lnTo>
                    <a:pt x="462" y="437"/>
                  </a:lnTo>
                  <a:lnTo>
                    <a:pt x="462" y="437"/>
                  </a:lnTo>
                  <a:lnTo>
                    <a:pt x="460" y="435"/>
                  </a:lnTo>
                  <a:lnTo>
                    <a:pt x="458" y="435"/>
                  </a:lnTo>
                  <a:lnTo>
                    <a:pt x="458" y="433"/>
                  </a:lnTo>
                  <a:lnTo>
                    <a:pt x="458" y="432"/>
                  </a:lnTo>
                  <a:lnTo>
                    <a:pt x="458" y="432"/>
                  </a:lnTo>
                  <a:lnTo>
                    <a:pt x="456" y="433"/>
                  </a:lnTo>
                  <a:lnTo>
                    <a:pt x="456" y="433"/>
                  </a:lnTo>
                  <a:lnTo>
                    <a:pt x="456" y="433"/>
                  </a:lnTo>
                  <a:lnTo>
                    <a:pt x="456" y="432"/>
                  </a:lnTo>
                  <a:lnTo>
                    <a:pt x="456" y="432"/>
                  </a:lnTo>
                  <a:lnTo>
                    <a:pt x="456" y="432"/>
                  </a:lnTo>
                  <a:lnTo>
                    <a:pt x="456" y="432"/>
                  </a:lnTo>
                  <a:lnTo>
                    <a:pt x="456" y="430"/>
                  </a:lnTo>
                  <a:lnTo>
                    <a:pt x="456" y="426"/>
                  </a:lnTo>
                  <a:lnTo>
                    <a:pt x="456" y="424"/>
                  </a:lnTo>
                  <a:lnTo>
                    <a:pt x="454" y="424"/>
                  </a:lnTo>
                  <a:lnTo>
                    <a:pt x="452" y="428"/>
                  </a:lnTo>
                  <a:lnTo>
                    <a:pt x="452" y="428"/>
                  </a:lnTo>
                  <a:lnTo>
                    <a:pt x="450" y="430"/>
                  </a:lnTo>
                  <a:lnTo>
                    <a:pt x="448" y="430"/>
                  </a:lnTo>
                  <a:lnTo>
                    <a:pt x="448" y="432"/>
                  </a:lnTo>
                  <a:lnTo>
                    <a:pt x="448" y="432"/>
                  </a:lnTo>
                  <a:lnTo>
                    <a:pt x="448" y="432"/>
                  </a:lnTo>
                  <a:lnTo>
                    <a:pt x="448" y="432"/>
                  </a:lnTo>
                  <a:lnTo>
                    <a:pt x="448" y="432"/>
                  </a:lnTo>
                  <a:lnTo>
                    <a:pt x="447" y="433"/>
                  </a:lnTo>
                  <a:lnTo>
                    <a:pt x="447" y="432"/>
                  </a:lnTo>
                  <a:lnTo>
                    <a:pt x="447" y="432"/>
                  </a:lnTo>
                  <a:lnTo>
                    <a:pt x="445" y="432"/>
                  </a:lnTo>
                  <a:lnTo>
                    <a:pt x="443" y="430"/>
                  </a:lnTo>
                  <a:lnTo>
                    <a:pt x="443" y="430"/>
                  </a:lnTo>
                  <a:lnTo>
                    <a:pt x="441" y="426"/>
                  </a:lnTo>
                  <a:lnTo>
                    <a:pt x="441" y="426"/>
                  </a:lnTo>
                  <a:lnTo>
                    <a:pt x="441" y="422"/>
                  </a:lnTo>
                  <a:lnTo>
                    <a:pt x="441" y="420"/>
                  </a:lnTo>
                  <a:lnTo>
                    <a:pt x="441" y="420"/>
                  </a:lnTo>
                  <a:lnTo>
                    <a:pt x="439" y="420"/>
                  </a:lnTo>
                  <a:lnTo>
                    <a:pt x="439" y="420"/>
                  </a:lnTo>
                  <a:lnTo>
                    <a:pt x="437" y="418"/>
                  </a:lnTo>
                  <a:lnTo>
                    <a:pt x="435" y="416"/>
                  </a:lnTo>
                  <a:lnTo>
                    <a:pt x="435" y="416"/>
                  </a:lnTo>
                  <a:lnTo>
                    <a:pt x="433" y="415"/>
                  </a:lnTo>
                  <a:lnTo>
                    <a:pt x="433" y="394"/>
                  </a:lnTo>
                  <a:lnTo>
                    <a:pt x="433" y="392"/>
                  </a:lnTo>
                  <a:lnTo>
                    <a:pt x="431" y="394"/>
                  </a:lnTo>
                  <a:lnTo>
                    <a:pt x="430" y="394"/>
                  </a:lnTo>
                  <a:lnTo>
                    <a:pt x="430" y="394"/>
                  </a:lnTo>
                  <a:lnTo>
                    <a:pt x="428" y="394"/>
                  </a:lnTo>
                  <a:lnTo>
                    <a:pt x="426" y="392"/>
                  </a:lnTo>
                  <a:lnTo>
                    <a:pt x="426" y="392"/>
                  </a:lnTo>
                  <a:lnTo>
                    <a:pt x="426" y="392"/>
                  </a:lnTo>
                  <a:lnTo>
                    <a:pt x="426" y="392"/>
                  </a:lnTo>
                  <a:lnTo>
                    <a:pt x="424" y="388"/>
                  </a:lnTo>
                  <a:lnTo>
                    <a:pt x="424" y="388"/>
                  </a:lnTo>
                  <a:lnTo>
                    <a:pt x="424" y="388"/>
                  </a:lnTo>
                  <a:lnTo>
                    <a:pt x="424" y="386"/>
                  </a:lnTo>
                  <a:lnTo>
                    <a:pt x="424" y="386"/>
                  </a:lnTo>
                  <a:lnTo>
                    <a:pt x="420" y="382"/>
                  </a:lnTo>
                  <a:lnTo>
                    <a:pt x="418" y="379"/>
                  </a:lnTo>
                  <a:lnTo>
                    <a:pt x="418" y="379"/>
                  </a:lnTo>
                  <a:lnTo>
                    <a:pt x="418" y="377"/>
                  </a:lnTo>
                  <a:lnTo>
                    <a:pt x="418" y="377"/>
                  </a:lnTo>
                  <a:lnTo>
                    <a:pt x="418" y="377"/>
                  </a:lnTo>
                  <a:lnTo>
                    <a:pt x="418" y="375"/>
                  </a:lnTo>
                  <a:lnTo>
                    <a:pt x="418" y="375"/>
                  </a:lnTo>
                  <a:lnTo>
                    <a:pt x="418" y="375"/>
                  </a:lnTo>
                  <a:lnTo>
                    <a:pt x="418" y="373"/>
                  </a:lnTo>
                  <a:lnTo>
                    <a:pt x="418" y="373"/>
                  </a:lnTo>
                  <a:lnTo>
                    <a:pt x="418" y="371"/>
                  </a:lnTo>
                  <a:lnTo>
                    <a:pt x="416" y="371"/>
                  </a:lnTo>
                  <a:lnTo>
                    <a:pt x="416" y="371"/>
                  </a:lnTo>
                  <a:lnTo>
                    <a:pt x="416" y="371"/>
                  </a:lnTo>
                  <a:lnTo>
                    <a:pt x="414" y="373"/>
                  </a:lnTo>
                  <a:lnTo>
                    <a:pt x="414" y="373"/>
                  </a:lnTo>
                  <a:lnTo>
                    <a:pt x="414" y="375"/>
                  </a:lnTo>
                  <a:lnTo>
                    <a:pt x="413" y="375"/>
                  </a:lnTo>
                  <a:lnTo>
                    <a:pt x="413" y="375"/>
                  </a:lnTo>
                  <a:lnTo>
                    <a:pt x="411" y="373"/>
                  </a:lnTo>
                  <a:lnTo>
                    <a:pt x="399" y="363"/>
                  </a:lnTo>
                  <a:lnTo>
                    <a:pt x="394" y="358"/>
                  </a:lnTo>
                  <a:lnTo>
                    <a:pt x="392" y="356"/>
                  </a:lnTo>
                  <a:lnTo>
                    <a:pt x="388" y="350"/>
                  </a:lnTo>
                  <a:lnTo>
                    <a:pt x="386" y="348"/>
                  </a:lnTo>
                  <a:lnTo>
                    <a:pt x="384" y="346"/>
                  </a:lnTo>
                  <a:lnTo>
                    <a:pt x="380" y="344"/>
                  </a:lnTo>
                  <a:lnTo>
                    <a:pt x="380" y="344"/>
                  </a:lnTo>
                  <a:lnTo>
                    <a:pt x="378" y="343"/>
                  </a:lnTo>
                  <a:lnTo>
                    <a:pt x="378" y="341"/>
                  </a:lnTo>
                  <a:lnTo>
                    <a:pt x="377" y="339"/>
                  </a:lnTo>
                  <a:lnTo>
                    <a:pt x="377" y="337"/>
                  </a:lnTo>
                  <a:lnTo>
                    <a:pt x="375" y="335"/>
                  </a:lnTo>
                  <a:lnTo>
                    <a:pt x="371" y="331"/>
                  </a:lnTo>
                  <a:lnTo>
                    <a:pt x="371" y="329"/>
                  </a:lnTo>
                  <a:lnTo>
                    <a:pt x="371" y="324"/>
                  </a:lnTo>
                  <a:lnTo>
                    <a:pt x="371" y="322"/>
                  </a:lnTo>
                  <a:lnTo>
                    <a:pt x="369" y="322"/>
                  </a:lnTo>
                  <a:lnTo>
                    <a:pt x="369" y="320"/>
                  </a:lnTo>
                  <a:lnTo>
                    <a:pt x="369" y="320"/>
                  </a:lnTo>
                  <a:lnTo>
                    <a:pt x="367" y="318"/>
                  </a:lnTo>
                  <a:lnTo>
                    <a:pt x="367" y="318"/>
                  </a:lnTo>
                  <a:lnTo>
                    <a:pt x="367" y="316"/>
                  </a:lnTo>
                  <a:lnTo>
                    <a:pt x="365" y="316"/>
                  </a:lnTo>
                  <a:lnTo>
                    <a:pt x="365" y="316"/>
                  </a:lnTo>
                  <a:lnTo>
                    <a:pt x="363" y="312"/>
                  </a:lnTo>
                  <a:lnTo>
                    <a:pt x="363" y="312"/>
                  </a:lnTo>
                  <a:lnTo>
                    <a:pt x="363" y="312"/>
                  </a:lnTo>
                  <a:lnTo>
                    <a:pt x="363" y="312"/>
                  </a:lnTo>
                  <a:lnTo>
                    <a:pt x="363" y="312"/>
                  </a:lnTo>
                  <a:lnTo>
                    <a:pt x="363" y="312"/>
                  </a:lnTo>
                  <a:lnTo>
                    <a:pt x="363" y="312"/>
                  </a:lnTo>
                  <a:lnTo>
                    <a:pt x="363" y="310"/>
                  </a:lnTo>
                  <a:lnTo>
                    <a:pt x="363" y="308"/>
                  </a:lnTo>
                  <a:lnTo>
                    <a:pt x="361" y="308"/>
                  </a:lnTo>
                  <a:lnTo>
                    <a:pt x="361" y="308"/>
                  </a:lnTo>
                  <a:lnTo>
                    <a:pt x="360" y="307"/>
                  </a:lnTo>
                  <a:lnTo>
                    <a:pt x="358" y="307"/>
                  </a:lnTo>
                  <a:lnTo>
                    <a:pt x="358" y="308"/>
                  </a:lnTo>
                  <a:lnTo>
                    <a:pt x="358" y="308"/>
                  </a:lnTo>
                  <a:lnTo>
                    <a:pt x="356" y="310"/>
                  </a:lnTo>
                  <a:lnTo>
                    <a:pt x="356" y="310"/>
                  </a:lnTo>
                  <a:lnTo>
                    <a:pt x="356" y="310"/>
                  </a:lnTo>
                  <a:lnTo>
                    <a:pt x="356" y="310"/>
                  </a:lnTo>
                  <a:lnTo>
                    <a:pt x="356" y="310"/>
                  </a:lnTo>
                  <a:lnTo>
                    <a:pt x="354" y="310"/>
                  </a:lnTo>
                  <a:lnTo>
                    <a:pt x="354" y="310"/>
                  </a:lnTo>
                  <a:lnTo>
                    <a:pt x="352" y="308"/>
                  </a:lnTo>
                  <a:lnTo>
                    <a:pt x="352" y="308"/>
                  </a:lnTo>
                  <a:lnTo>
                    <a:pt x="350" y="308"/>
                  </a:lnTo>
                  <a:lnTo>
                    <a:pt x="350" y="307"/>
                  </a:lnTo>
                  <a:lnTo>
                    <a:pt x="352" y="305"/>
                  </a:lnTo>
                  <a:lnTo>
                    <a:pt x="350" y="305"/>
                  </a:lnTo>
                  <a:lnTo>
                    <a:pt x="350" y="303"/>
                  </a:lnTo>
                  <a:lnTo>
                    <a:pt x="350" y="303"/>
                  </a:lnTo>
                  <a:lnTo>
                    <a:pt x="350" y="305"/>
                  </a:lnTo>
                  <a:lnTo>
                    <a:pt x="348" y="305"/>
                  </a:lnTo>
                  <a:lnTo>
                    <a:pt x="346" y="305"/>
                  </a:lnTo>
                  <a:lnTo>
                    <a:pt x="346" y="303"/>
                  </a:lnTo>
                  <a:lnTo>
                    <a:pt x="346" y="303"/>
                  </a:lnTo>
                  <a:lnTo>
                    <a:pt x="344" y="301"/>
                  </a:lnTo>
                  <a:lnTo>
                    <a:pt x="342" y="299"/>
                  </a:lnTo>
                  <a:lnTo>
                    <a:pt x="341" y="299"/>
                  </a:lnTo>
                  <a:lnTo>
                    <a:pt x="341" y="297"/>
                  </a:lnTo>
                  <a:lnTo>
                    <a:pt x="342" y="297"/>
                  </a:lnTo>
                  <a:lnTo>
                    <a:pt x="342" y="295"/>
                  </a:lnTo>
                  <a:lnTo>
                    <a:pt x="341" y="295"/>
                  </a:lnTo>
                  <a:lnTo>
                    <a:pt x="339" y="293"/>
                  </a:lnTo>
                  <a:lnTo>
                    <a:pt x="337" y="291"/>
                  </a:lnTo>
                  <a:lnTo>
                    <a:pt x="337" y="290"/>
                  </a:lnTo>
                  <a:lnTo>
                    <a:pt x="337" y="286"/>
                  </a:lnTo>
                  <a:lnTo>
                    <a:pt x="337" y="282"/>
                  </a:lnTo>
                  <a:lnTo>
                    <a:pt x="339" y="280"/>
                  </a:lnTo>
                  <a:lnTo>
                    <a:pt x="339" y="278"/>
                  </a:lnTo>
                  <a:lnTo>
                    <a:pt x="341" y="278"/>
                  </a:lnTo>
                  <a:lnTo>
                    <a:pt x="341" y="280"/>
                  </a:lnTo>
                  <a:lnTo>
                    <a:pt x="342" y="280"/>
                  </a:lnTo>
                  <a:lnTo>
                    <a:pt x="342" y="278"/>
                  </a:lnTo>
                  <a:lnTo>
                    <a:pt x="342" y="276"/>
                  </a:lnTo>
                  <a:lnTo>
                    <a:pt x="342" y="276"/>
                  </a:lnTo>
                  <a:lnTo>
                    <a:pt x="341" y="274"/>
                  </a:lnTo>
                  <a:lnTo>
                    <a:pt x="339" y="272"/>
                  </a:lnTo>
                  <a:lnTo>
                    <a:pt x="337" y="272"/>
                  </a:lnTo>
                  <a:lnTo>
                    <a:pt x="337" y="272"/>
                  </a:lnTo>
                  <a:lnTo>
                    <a:pt x="337" y="272"/>
                  </a:lnTo>
                  <a:lnTo>
                    <a:pt x="335" y="272"/>
                  </a:lnTo>
                  <a:lnTo>
                    <a:pt x="333" y="272"/>
                  </a:lnTo>
                  <a:lnTo>
                    <a:pt x="329" y="269"/>
                  </a:lnTo>
                  <a:lnTo>
                    <a:pt x="329" y="269"/>
                  </a:lnTo>
                  <a:lnTo>
                    <a:pt x="327" y="271"/>
                  </a:lnTo>
                  <a:lnTo>
                    <a:pt x="327" y="271"/>
                  </a:lnTo>
                  <a:lnTo>
                    <a:pt x="325" y="269"/>
                  </a:lnTo>
                  <a:lnTo>
                    <a:pt x="325" y="269"/>
                  </a:lnTo>
                  <a:lnTo>
                    <a:pt x="324" y="267"/>
                  </a:lnTo>
                  <a:lnTo>
                    <a:pt x="322" y="267"/>
                  </a:lnTo>
                  <a:lnTo>
                    <a:pt x="318" y="267"/>
                  </a:lnTo>
                  <a:lnTo>
                    <a:pt x="318" y="267"/>
                  </a:lnTo>
                  <a:lnTo>
                    <a:pt x="314" y="265"/>
                  </a:lnTo>
                  <a:lnTo>
                    <a:pt x="312" y="265"/>
                  </a:lnTo>
                  <a:lnTo>
                    <a:pt x="310" y="265"/>
                  </a:lnTo>
                  <a:lnTo>
                    <a:pt x="310" y="265"/>
                  </a:lnTo>
                  <a:lnTo>
                    <a:pt x="310" y="263"/>
                  </a:lnTo>
                  <a:lnTo>
                    <a:pt x="310" y="263"/>
                  </a:lnTo>
                  <a:lnTo>
                    <a:pt x="308" y="263"/>
                  </a:lnTo>
                  <a:lnTo>
                    <a:pt x="308" y="263"/>
                  </a:lnTo>
                  <a:lnTo>
                    <a:pt x="306" y="263"/>
                  </a:lnTo>
                  <a:lnTo>
                    <a:pt x="306" y="261"/>
                  </a:lnTo>
                  <a:lnTo>
                    <a:pt x="305" y="259"/>
                  </a:lnTo>
                  <a:lnTo>
                    <a:pt x="303" y="259"/>
                  </a:lnTo>
                  <a:lnTo>
                    <a:pt x="301" y="257"/>
                  </a:lnTo>
                  <a:lnTo>
                    <a:pt x="301" y="257"/>
                  </a:lnTo>
                  <a:lnTo>
                    <a:pt x="297" y="254"/>
                  </a:lnTo>
                  <a:lnTo>
                    <a:pt x="297" y="254"/>
                  </a:lnTo>
                  <a:lnTo>
                    <a:pt x="295" y="252"/>
                  </a:lnTo>
                  <a:lnTo>
                    <a:pt x="295" y="252"/>
                  </a:lnTo>
                  <a:lnTo>
                    <a:pt x="293" y="252"/>
                  </a:lnTo>
                  <a:lnTo>
                    <a:pt x="291" y="252"/>
                  </a:lnTo>
                  <a:lnTo>
                    <a:pt x="289" y="252"/>
                  </a:lnTo>
                  <a:lnTo>
                    <a:pt x="288" y="248"/>
                  </a:lnTo>
                  <a:lnTo>
                    <a:pt x="288" y="248"/>
                  </a:lnTo>
                  <a:lnTo>
                    <a:pt x="286" y="246"/>
                  </a:lnTo>
                  <a:lnTo>
                    <a:pt x="286" y="246"/>
                  </a:lnTo>
                  <a:lnTo>
                    <a:pt x="284" y="246"/>
                  </a:lnTo>
                  <a:lnTo>
                    <a:pt x="282" y="244"/>
                  </a:lnTo>
                  <a:lnTo>
                    <a:pt x="282" y="244"/>
                  </a:lnTo>
                  <a:lnTo>
                    <a:pt x="280" y="244"/>
                  </a:lnTo>
                  <a:lnTo>
                    <a:pt x="280" y="242"/>
                  </a:lnTo>
                  <a:lnTo>
                    <a:pt x="278" y="244"/>
                  </a:lnTo>
                  <a:lnTo>
                    <a:pt x="276" y="242"/>
                  </a:lnTo>
                  <a:lnTo>
                    <a:pt x="276" y="242"/>
                  </a:lnTo>
                  <a:lnTo>
                    <a:pt x="276" y="240"/>
                  </a:lnTo>
                  <a:lnTo>
                    <a:pt x="276" y="240"/>
                  </a:lnTo>
                  <a:lnTo>
                    <a:pt x="272" y="238"/>
                  </a:lnTo>
                  <a:lnTo>
                    <a:pt x="265" y="235"/>
                  </a:lnTo>
                  <a:lnTo>
                    <a:pt x="265" y="235"/>
                  </a:lnTo>
                  <a:lnTo>
                    <a:pt x="263" y="235"/>
                  </a:lnTo>
                  <a:lnTo>
                    <a:pt x="261" y="235"/>
                  </a:lnTo>
                  <a:lnTo>
                    <a:pt x="261" y="235"/>
                  </a:lnTo>
                  <a:lnTo>
                    <a:pt x="259" y="233"/>
                  </a:lnTo>
                  <a:lnTo>
                    <a:pt x="257" y="233"/>
                  </a:lnTo>
                  <a:lnTo>
                    <a:pt x="257" y="233"/>
                  </a:lnTo>
                  <a:lnTo>
                    <a:pt x="257" y="231"/>
                  </a:lnTo>
                  <a:lnTo>
                    <a:pt x="255" y="229"/>
                  </a:lnTo>
                  <a:lnTo>
                    <a:pt x="255" y="229"/>
                  </a:lnTo>
                  <a:lnTo>
                    <a:pt x="253" y="229"/>
                  </a:lnTo>
                  <a:lnTo>
                    <a:pt x="253" y="229"/>
                  </a:lnTo>
                  <a:lnTo>
                    <a:pt x="253" y="229"/>
                  </a:lnTo>
                  <a:lnTo>
                    <a:pt x="255" y="227"/>
                  </a:lnTo>
                  <a:lnTo>
                    <a:pt x="257" y="227"/>
                  </a:lnTo>
                  <a:lnTo>
                    <a:pt x="257" y="225"/>
                  </a:lnTo>
                  <a:lnTo>
                    <a:pt x="259" y="223"/>
                  </a:lnTo>
                  <a:lnTo>
                    <a:pt x="259" y="223"/>
                  </a:lnTo>
                  <a:lnTo>
                    <a:pt x="261" y="223"/>
                  </a:lnTo>
                  <a:lnTo>
                    <a:pt x="263" y="221"/>
                  </a:lnTo>
                  <a:lnTo>
                    <a:pt x="265" y="221"/>
                  </a:lnTo>
                  <a:lnTo>
                    <a:pt x="265" y="221"/>
                  </a:lnTo>
                  <a:lnTo>
                    <a:pt x="267" y="221"/>
                  </a:lnTo>
                  <a:lnTo>
                    <a:pt x="267" y="221"/>
                  </a:lnTo>
                  <a:lnTo>
                    <a:pt x="267" y="219"/>
                  </a:lnTo>
                  <a:lnTo>
                    <a:pt x="267" y="219"/>
                  </a:lnTo>
                  <a:lnTo>
                    <a:pt x="267" y="218"/>
                  </a:lnTo>
                  <a:lnTo>
                    <a:pt x="267" y="218"/>
                  </a:lnTo>
                  <a:lnTo>
                    <a:pt x="269" y="218"/>
                  </a:lnTo>
                  <a:lnTo>
                    <a:pt x="269" y="216"/>
                  </a:lnTo>
                  <a:lnTo>
                    <a:pt x="269" y="216"/>
                  </a:lnTo>
                  <a:lnTo>
                    <a:pt x="271" y="216"/>
                  </a:lnTo>
                  <a:lnTo>
                    <a:pt x="271" y="216"/>
                  </a:lnTo>
                  <a:lnTo>
                    <a:pt x="269" y="214"/>
                  </a:lnTo>
                  <a:lnTo>
                    <a:pt x="269" y="214"/>
                  </a:lnTo>
                  <a:lnTo>
                    <a:pt x="269" y="212"/>
                  </a:lnTo>
                  <a:lnTo>
                    <a:pt x="269" y="210"/>
                  </a:lnTo>
                  <a:lnTo>
                    <a:pt x="267" y="210"/>
                  </a:lnTo>
                  <a:lnTo>
                    <a:pt x="265" y="208"/>
                  </a:lnTo>
                  <a:lnTo>
                    <a:pt x="265" y="208"/>
                  </a:lnTo>
                  <a:lnTo>
                    <a:pt x="263" y="204"/>
                  </a:lnTo>
                  <a:lnTo>
                    <a:pt x="263" y="204"/>
                  </a:lnTo>
                  <a:lnTo>
                    <a:pt x="263" y="202"/>
                  </a:lnTo>
                  <a:lnTo>
                    <a:pt x="265" y="202"/>
                  </a:lnTo>
                  <a:lnTo>
                    <a:pt x="265" y="202"/>
                  </a:lnTo>
                  <a:lnTo>
                    <a:pt x="269" y="204"/>
                  </a:lnTo>
                  <a:lnTo>
                    <a:pt x="269" y="204"/>
                  </a:lnTo>
                  <a:lnTo>
                    <a:pt x="271" y="204"/>
                  </a:lnTo>
                  <a:lnTo>
                    <a:pt x="271" y="204"/>
                  </a:lnTo>
                  <a:lnTo>
                    <a:pt x="272" y="202"/>
                  </a:lnTo>
                  <a:lnTo>
                    <a:pt x="272" y="202"/>
                  </a:lnTo>
                  <a:lnTo>
                    <a:pt x="272" y="202"/>
                  </a:lnTo>
                  <a:lnTo>
                    <a:pt x="274" y="202"/>
                  </a:lnTo>
                  <a:lnTo>
                    <a:pt x="278" y="201"/>
                  </a:lnTo>
                  <a:lnTo>
                    <a:pt x="280" y="201"/>
                  </a:lnTo>
                  <a:lnTo>
                    <a:pt x="282" y="202"/>
                  </a:lnTo>
                  <a:lnTo>
                    <a:pt x="284" y="204"/>
                  </a:lnTo>
                  <a:lnTo>
                    <a:pt x="286" y="202"/>
                  </a:lnTo>
                  <a:lnTo>
                    <a:pt x="288" y="202"/>
                  </a:lnTo>
                  <a:lnTo>
                    <a:pt x="289" y="202"/>
                  </a:lnTo>
                  <a:lnTo>
                    <a:pt x="289" y="202"/>
                  </a:lnTo>
                  <a:lnTo>
                    <a:pt x="289" y="204"/>
                  </a:lnTo>
                  <a:lnTo>
                    <a:pt x="291" y="204"/>
                  </a:lnTo>
                  <a:lnTo>
                    <a:pt x="291" y="204"/>
                  </a:lnTo>
                  <a:lnTo>
                    <a:pt x="293" y="206"/>
                  </a:lnTo>
                  <a:lnTo>
                    <a:pt x="297" y="208"/>
                  </a:lnTo>
                  <a:lnTo>
                    <a:pt x="299" y="208"/>
                  </a:lnTo>
                  <a:lnTo>
                    <a:pt x="301" y="208"/>
                  </a:lnTo>
                  <a:lnTo>
                    <a:pt x="301" y="208"/>
                  </a:lnTo>
                  <a:lnTo>
                    <a:pt x="301" y="206"/>
                  </a:lnTo>
                  <a:lnTo>
                    <a:pt x="303" y="206"/>
                  </a:lnTo>
                  <a:lnTo>
                    <a:pt x="303" y="206"/>
                  </a:lnTo>
                  <a:lnTo>
                    <a:pt x="305" y="208"/>
                  </a:lnTo>
                  <a:lnTo>
                    <a:pt x="305" y="208"/>
                  </a:lnTo>
                  <a:lnTo>
                    <a:pt x="305" y="206"/>
                  </a:lnTo>
                  <a:lnTo>
                    <a:pt x="306" y="201"/>
                  </a:lnTo>
                  <a:lnTo>
                    <a:pt x="308" y="201"/>
                  </a:lnTo>
                  <a:lnTo>
                    <a:pt x="308" y="199"/>
                  </a:lnTo>
                  <a:lnTo>
                    <a:pt x="310" y="199"/>
                  </a:lnTo>
                  <a:lnTo>
                    <a:pt x="310" y="199"/>
                  </a:lnTo>
                  <a:lnTo>
                    <a:pt x="312" y="199"/>
                  </a:lnTo>
                  <a:lnTo>
                    <a:pt x="312" y="197"/>
                  </a:lnTo>
                  <a:lnTo>
                    <a:pt x="314" y="197"/>
                  </a:lnTo>
                  <a:lnTo>
                    <a:pt x="316" y="195"/>
                  </a:lnTo>
                  <a:lnTo>
                    <a:pt x="318" y="195"/>
                  </a:lnTo>
                  <a:lnTo>
                    <a:pt x="318" y="193"/>
                  </a:lnTo>
                  <a:lnTo>
                    <a:pt x="318" y="191"/>
                  </a:lnTo>
                  <a:lnTo>
                    <a:pt x="318" y="191"/>
                  </a:lnTo>
                  <a:lnTo>
                    <a:pt x="318" y="189"/>
                  </a:lnTo>
                  <a:lnTo>
                    <a:pt x="316" y="189"/>
                  </a:lnTo>
                  <a:lnTo>
                    <a:pt x="314" y="189"/>
                  </a:lnTo>
                  <a:lnTo>
                    <a:pt x="314" y="189"/>
                  </a:lnTo>
                  <a:lnTo>
                    <a:pt x="314" y="187"/>
                  </a:lnTo>
                  <a:lnTo>
                    <a:pt x="316" y="185"/>
                  </a:lnTo>
                  <a:lnTo>
                    <a:pt x="320" y="184"/>
                  </a:lnTo>
                  <a:lnTo>
                    <a:pt x="322" y="184"/>
                  </a:lnTo>
                  <a:lnTo>
                    <a:pt x="322" y="182"/>
                  </a:lnTo>
                  <a:lnTo>
                    <a:pt x="322" y="182"/>
                  </a:lnTo>
                  <a:lnTo>
                    <a:pt x="322" y="182"/>
                  </a:lnTo>
                  <a:lnTo>
                    <a:pt x="324" y="180"/>
                  </a:lnTo>
                  <a:lnTo>
                    <a:pt x="325" y="182"/>
                  </a:lnTo>
                  <a:lnTo>
                    <a:pt x="327" y="180"/>
                  </a:lnTo>
                  <a:lnTo>
                    <a:pt x="327" y="180"/>
                  </a:lnTo>
                  <a:lnTo>
                    <a:pt x="327" y="180"/>
                  </a:lnTo>
                  <a:lnTo>
                    <a:pt x="327" y="178"/>
                  </a:lnTo>
                  <a:lnTo>
                    <a:pt x="327" y="178"/>
                  </a:lnTo>
                  <a:lnTo>
                    <a:pt x="327" y="176"/>
                  </a:lnTo>
                  <a:lnTo>
                    <a:pt x="327" y="176"/>
                  </a:lnTo>
                  <a:lnTo>
                    <a:pt x="327" y="174"/>
                  </a:lnTo>
                  <a:lnTo>
                    <a:pt x="327" y="174"/>
                  </a:lnTo>
                  <a:lnTo>
                    <a:pt x="327" y="174"/>
                  </a:lnTo>
                  <a:lnTo>
                    <a:pt x="329" y="174"/>
                  </a:lnTo>
                  <a:lnTo>
                    <a:pt x="327" y="172"/>
                  </a:lnTo>
                  <a:lnTo>
                    <a:pt x="325" y="172"/>
                  </a:lnTo>
                  <a:lnTo>
                    <a:pt x="324" y="170"/>
                  </a:lnTo>
                  <a:lnTo>
                    <a:pt x="324" y="168"/>
                  </a:lnTo>
                  <a:lnTo>
                    <a:pt x="325" y="168"/>
                  </a:lnTo>
                  <a:lnTo>
                    <a:pt x="325" y="166"/>
                  </a:lnTo>
                  <a:lnTo>
                    <a:pt x="318" y="165"/>
                  </a:lnTo>
                  <a:lnTo>
                    <a:pt x="316" y="165"/>
                  </a:lnTo>
                  <a:lnTo>
                    <a:pt x="312" y="165"/>
                  </a:lnTo>
                  <a:lnTo>
                    <a:pt x="310" y="165"/>
                  </a:lnTo>
                  <a:lnTo>
                    <a:pt x="308" y="165"/>
                  </a:lnTo>
                  <a:lnTo>
                    <a:pt x="306" y="163"/>
                  </a:lnTo>
                  <a:lnTo>
                    <a:pt x="306" y="163"/>
                  </a:lnTo>
                  <a:lnTo>
                    <a:pt x="306" y="161"/>
                  </a:lnTo>
                  <a:lnTo>
                    <a:pt x="308" y="159"/>
                  </a:lnTo>
                  <a:lnTo>
                    <a:pt x="308" y="159"/>
                  </a:lnTo>
                  <a:lnTo>
                    <a:pt x="308" y="159"/>
                  </a:lnTo>
                  <a:lnTo>
                    <a:pt x="308" y="159"/>
                  </a:lnTo>
                  <a:lnTo>
                    <a:pt x="310" y="159"/>
                  </a:lnTo>
                  <a:lnTo>
                    <a:pt x="310" y="157"/>
                  </a:lnTo>
                  <a:lnTo>
                    <a:pt x="310" y="157"/>
                  </a:lnTo>
                  <a:lnTo>
                    <a:pt x="310" y="155"/>
                  </a:lnTo>
                  <a:lnTo>
                    <a:pt x="308" y="155"/>
                  </a:lnTo>
                  <a:lnTo>
                    <a:pt x="308" y="155"/>
                  </a:lnTo>
                  <a:lnTo>
                    <a:pt x="306" y="153"/>
                  </a:lnTo>
                  <a:lnTo>
                    <a:pt x="305" y="153"/>
                  </a:lnTo>
                  <a:lnTo>
                    <a:pt x="303" y="151"/>
                  </a:lnTo>
                  <a:lnTo>
                    <a:pt x="303" y="149"/>
                  </a:lnTo>
                  <a:lnTo>
                    <a:pt x="293" y="149"/>
                  </a:lnTo>
                  <a:lnTo>
                    <a:pt x="289" y="149"/>
                  </a:lnTo>
                  <a:lnTo>
                    <a:pt x="288" y="148"/>
                  </a:lnTo>
                  <a:lnTo>
                    <a:pt x="288" y="148"/>
                  </a:lnTo>
                  <a:lnTo>
                    <a:pt x="291" y="144"/>
                  </a:lnTo>
                  <a:lnTo>
                    <a:pt x="293" y="142"/>
                  </a:lnTo>
                  <a:lnTo>
                    <a:pt x="295" y="142"/>
                  </a:lnTo>
                  <a:lnTo>
                    <a:pt x="297" y="144"/>
                  </a:lnTo>
                  <a:lnTo>
                    <a:pt x="299" y="142"/>
                  </a:lnTo>
                  <a:lnTo>
                    <a:pt x="301" y="142"/>
                  </a:lnTo>
                  <a:lnTo>
                    <a:pt x="305" y="136"/>
                  </a:lnTo>
                  <a:lnTo>
                    <a:pt x="305" y="132"/>
                  </a:lnTo>
                  <a:lnTo>
                    <a:pt x="305" y="132"/>
                  </a:lnTo>
                  <a:lnTo>
                    <a:pt x="301" y="130"/>
                  </a:lnTo>
                  <a:lnTo>
                    <a:pt x="297" y="129"/>
                  </a:lnTo>
                  <a:lnTo>
                    <a:pt x="295" y="129"/>
                  </a:lnTo>
                  <a:lnTo>
                    <a:pt x="295" y="127"/>
                  </a:lnTo>
                  <a:lnTo>
                    <a:pt x="293" y="125"/>
                  </a:lnTo>
                  <a:lnTo>
                    <a:pt x="293" y="125"/>
                  </a:lnTo>
                  <a:lnTo>
                    <a:pt x="291" y="125"/>
                  </a:lnTo>
                  <a:lnTo>
                    <a:pt x="289" y="125"/>
                  </a:lnTo>
                  <a:lnTo>
                    <a:pt x="289" y="123"/>
                  </a:lnTo>
                  <a:lnTo>
                    <a:pt x="288" y="123"/>
                  </a:lnTo>
                  <a:lnTo>
                    <a:pt x="288" y="123"/>
                  </a:lnTo>
                  <a:lnTo>
                    <a:pt x="288" y="121"/>
                  </a:lnTo>
                  <a:lnTo>
                    <a:pt x="286" y="121"/>
                  </a:lnTo>
                  <a:lnTo>
                    <a:pt x="286" y="121"/>
                  </a:lnTo>
                  <a:lnTo>
                    <a:pt x="286" y="119"/>
                  </a:lnTo>
                  <a:lnTo>
                    <a:pt x="284" y="117"/>
                  </a:lnTo>
                  <a:lnTo>
                    <a:pt x="284" y="117"/>
                  </a:lnTo>
                  <a:lnTo>
                    <a:pt x="282" y="115"/>
                  </a:lnTo>
                  <a:lnTo>
                    <a:pt x="282" y="115"/>
                  </a:lnTo>
                  <a:lnTo>
                    <a:pt x="282" y="115"/>
                  </a:lnTo>
                  <a:lnTo>
                    <a:pt x="280" y="115"/>
                  </a:lnTo>
                  <a:lnTo>
                    <a:pt x="280" y="115"/>
                  </a:lnTo>
                  <a:lnTo>
                    <a:pt x="278" y="115"/>
                  </a:lnTo>
                  <a:lnTo>
                    <a:pt x="278" y="115"/>
                  </a:lnTo>
                  <a:lnTo>
                    <a:pt x="278" y="115"/>
                  </a:lnTo>
                  <a:lnTo>
                    <a:pt x="278" y="113"/>
                  </a:lnTo>
                  <a:lnTo>
                    <a:pt x="276" y="113"/>
                  </a:lnTo>
                  <a:lnTo>
                    <a:pt x="276" y="113"/>
                  </a:lnTo>
                  <a:lnTo>
                    <a:pt x="274" y="112"/>
                  </a:lnTo>
                  <a:lnTo>
                    <a:pt x="274" y="112"/>
                  </a:lnTo>
                  <a:lnTo>
                    <a:pt x="272" y="112"/>
                  </a:lnTo>
                  <a:lnTo>
                    <a:pt x="272" y="112"/>
                  </a:lnTo>
                  <a:lnTo>
                    <a:pt x="271" y="112"/>
                  </a:lnTo>
                  <a:lnTo>
                    <a:pt x="271" y="112"/>
                  </a:lnTo>
                  <a:lnTo>
                    <a:pt x="269" y="112"/>
                  </a:lnTo>
                  <a:lnTo>
                    <a:pt x="267" y="112"/>
                  </a:lnTo>
                  <a:lnTo>
                    <a:pt x="265" y="115"/>
                  </a:lnTo>
                  <a:lnTo>
                    <a:pt x="261" y="115"/>
                  </a:lnTo>
                  <a:lnTo>
                    <a:pt x="261" y="115"/>
                  </a:lnTo>
                  <a:lnTo>
                    <a:pt x="259" y="115"/>
                  </a:lnTo>
                  <a:lnTo>
                    <a:pt x="259" y="115"/>
                  </a:lnTo>
                  <a:lnTo>
                    <a:pt x="253" y="117"/>
                  </a:lnTo>
                  <a:lnTo>
                    <a:pt x="253" y="117"/>
                  </a:lnTo>
                  <a:lnTo>
                    <a:pt x="252" y="119"/>
                  </a:lnTo>
                  <a:lnTo>
                    <a:pt x="252" y="119"/>
                  </a:lnTo>
                  <a:lnTo>
                    <a:pt x="252" y="119"/>
                  </a:lnTo>
                  <a:lnTo>
                    <a:pt x="250" y="119"/>
                  </a:lnTo>
                  <a:lnTo>
                    <a:pt x="250" y="119"/>
                  </a:lnTo>
                  <a:lnTo>
                    <a:pt x="248" y="119"/>
                  </a:lnTo>
                  <a:lnTo>
                    <a:pt x="248" y="121"/>
                  </a:lnTo>
                  <a:lnTo>
                    <a:pt x="246" y="123"/>
                  </a:lnTo>
                  <a:lnTo>
                    <a:pt x="246" y="123"/>
                  </a:lnTo>
                  <a:lnTo>
                    <a:pt x="246" y="125"/>
                  </a:lnTo>
                  <a:lnTo>
                    <a:pt x="248" y="127"/>
                  </a:lnTo>
                  <a:lnTo>
                    <a:pt x="246" y="127"/>
                  </a:lnTo>
                  <a:lnTo>
                    <a:pt x="246" y="127"/>
                  </a:lnTo>
                  <a:lnTo>
                    <a:pt x="244" y="127"/>
                  </a:lnTo>
                  <a:lnTo>
                    <a:pt x="244" y="127"/>
                  </a:lnTo>
                  <a:lnTo>
                    <a:pt x="244" y="129"/>
                  </a:lnTo>
                  <a:lnTo>
                    <a:pt x="244" y="129"/>
                  </a:lnTo>
                  <a:lnTo>
                    <a:pt x="244" y="129"/>
                  </a:lnTo>
                  <a:lnTo>
                    <a:pt x="244" y="130"/>
                  </a:lnTo>
                  <a:lnTo>
                    <a:pt x="244" y="132"/>
                  </a:lnTo>
                  <a:lnTo>
                    <a:pt x="244" y="132"/>
                  </a:lnTo>
                  <a:lnTo>
                    <a:pt x="242" y="132"/>
                  </a:lnTo>
                  <a:lnTo>
                    <a:pt x="242" y="132"/>
                  </a:lnTo>
                  <a:lnTo>
                    <a:pt x="242" y="132"/>
                  </a:lnTo>
                  <a:lnTo>
                    <a:pt x="240" y="132"/>
                  </a:lnTo>
                  <a:lnTo>
                    <a:pt x="240" y="132"/>
                  </a:lnTo>
                  <a:lnTo>
                    <a:pt x="240" y="132"/>
                  </a:lnTo>
                  <a:lnTo>
                    <a:pt x="238" y="130"/>
                  </a:lnTo>
                  <a:lnTo>
                    <a:pt x="236" y="129"/>
                  </a:lnTo>
                  <a:lnTo>
                    <a:pt x="235" y="127"/>
                  </a:lnTo>
                  <a:lnTo>
                    <a:pt x="231" y="127"/>
                  </a:lnTo>
                  <a:lnTo>
                    <a:pt x="231" y="127"/>
                  </a:lnTo>
                  <a:lnTo>
                    <a:pt x="229" y="127"/>
                  </a:lnTo>
                  <a:lnTo>
                    <a:pt x="229" y="125"/>
                  </a:lnTo>
                  <a:lnTo>
                    <a:pt x="229" y="125"/>
                  </a:lnTo>
                  <a:lnTo>
                    <a:pt x="227" y="125"/>
                  </a:lnTo>
                  <a:lnTo>
                    <a:pt x="227" y="123"/>
                  </a:lnTo>
                  <a:lnTo>
                    <a:pt x="225" y="121"/>
                  </a:lnTo>
                  <a:lnTo>
                    <a:pt x="225" y="121"/>
                  </a:lnTo>
                  <a:lnTo>
                    <a:pt x="225" y="121"/>
                  </a:lnTo>
                  <a:lnTo>
                    <a:pt x="223" y="121"/>
                  </a:lnTo>
                  <a:lnTo>
                    <a:pt x="223" y="121"/>
                  </a:lnTo>
                  <a:lnTo>
                    <a:pt x="221" y="123"/>
                  </a:lnTo>
                  <a:lnTo>
                    <a:pt x="221" y="123"/>
                  </a:lnTo>
                  <a:lnTo>
                    <a:pt x="219" y="123"/>
                  </a:lnTo>
                  <a:lnTo>
                    <a:pt x="219" y="123"/>
                  </a:lnTo>
                  <a:lnTo>
                    <a:pt x="218" y="123"/>
                  </a:lnTo>
                  <a:lnTo>
                    <a:pt x="214" y="121"/>
                  </a:lnTo>
                  <a:lnTo>
                    <a:pt x="212" y="119"/>
                  </a:lnTo>
                  <a:lnTo>
                    <a:pt x="212" y="121"/>
                  </a:lnTo>
                  <a:lnTo>
                    <a:pt x="210" y="121"/>
                  </a:lnTo>
                  <a:lnTo>
                    <a:pt x="210" y="121"/>
                  </a:lnTo>
                  <a:lnTo>
                    <a:pt x="210" y="121"/>
                  </a:lnTo>
                  <a:lnTo>
                    <a:pt x="208" y="119"/>
                  </a:lnTo>
                  <a:lnTo>
                    <a:pt x="208" y="119"/>
                  </a:lnTo>
                  <a:lnTo>
                    <a:pt x="206" y="119"/>
                  </a:lnTo>
                  <a:lnTo>
                    <a:pt x="206" y="119"/>
                  </a:lnTo>
                  <a:lnTo>
                    <a:pt x="204" y="119"/>
                  </a:lnTo>
                  <a:lnTo>
                    <a:pt x="204" y="119"/>
                  </a:lnTo>
                  <a:lnTo>
                    <a:pt x="204" y="117"/>
                  </a:lnTo>
                  <a:lnTo>
                    <a:pt x="202" y="115"/>
                  </a:lnTo>
                  <a:lnTo>
                    <a:pt x="200" y="113"/>
                  </a:lnTo>
                  <a:lnTo>
                    <a:pt x="199" y="108"/>
                  </a:lnTo>
                  <a:lnTo>
                    <a:pt x="197" y="106"/>
                  </a:lnTo>
                  <a:lnTo>
                    <a:pt x="195" y="104"/>
                  </a:lnTo>
                  <a:lnTo>
                    <a:pt x="195" y="104"/>
                  </a:lnTo>
                  <a:lnTo>
                    <a:pt x="193" y="104"/>
                  </a:lnTo>
                  <a:lnTo>
                    <a:pt x="193" y="102"/>
                  </a:lnTo>
                  <a:lnTo>
                    <a:pt x="193" y="102"/>
                  </a:lnTo>
                  <a:lnTo>
                    <a:pt x="191" y="102"/>
                  </a:lnTo>
                  <a:lnTo>
                    <a:pt x="191" y="100"/>
                  </a:lnTo>
                  <a:lnTo>
                    <a:pt x="191" y="98"/>
                  </a:lnTo>
                  <a:lnTo>
                    <a:pt x="189" y="96"/>
                  </a:lnTo>
                  <a:lnTo>
                    <a:pt x="189" y="96"/>
                  </a:lnTo>
                  <a:lnTo>
                    <a:pt x="189" y="96"/>
                  </a:lnTo>
                  <a:lnTo>
                    <a:pt x="189" y="96"/>
                  </a:lnTo>
                  <a:lnTo>
                    <a:pt x="187" y="95"/>
                  </a:lnTo>
                  <a:lnTo>
                    <a:pt x="187" y="95"/>
                  </a:lnTo>
                  <a:lnTo>
                    <a:pt x="189" y="93"/>
                  </a:lnTo>
                  <a:lnTo>
                    <a:pt x="189" y="93"/>
                  </a:lnTo>
                  <a:lnTo>
                    <a:pt x="189" y="91"/>
                  </a:lnTo>
                  <a:lnTo>
                    <a:pt x="187" y="91"/>
                  </a:lnTo>
                  <a:lnTo>
                    <a:pt x="187" y="91"/>
                  </a:lnTo>
                  <a:lnTo>
                    <a:pt x="185" y="91"/>
                  </a:lnTo>
                  <a:lnTo>
                    <a:pt x="183" y="89"/>
                  </a:lnTo>
                  <a:lnTo>
                    <a:pt x="183" y="91"/>
                  </a:lnTo>
                  <a:lnTo>
                    <a:pt x="182" y="89"/>
                  </a:lnTo>
                  <a:lnTo>
                    <a:pt x="183" y="89"/>
                  </a:lnTo>
                  <a:lnTo>
                    <a:pt x="183" y="87"/>
                  </a:lnTo>
                  <a:lnTo>
                    <a:pt x="187" y="87"/>
                  </a:lnTo>
                  <a:lnTo>
                    <a:pt x="187" y="85"/>
                  </a:lnTo>
                  <a:lnTo>
                    <a:pt x="187" y="85"/>
                  </a:lnTo>
                  <a:lnTo>
                    <a:pt x="187" y="81"/>
                  </a:lnTo>
                  <a:lnTo>
                    <a:pt x="187" y="79"/>
                  </a:lnTo>
                  <a:lnTo>
                    <a:pt x="191" y="76"/>
                  </a:lnTo>
                  <a:lnTo>
                    <a:pt x="191" y="76"/>
                  </a:lnTo>
                  <a:lnTo>
                    <a:pt x="189" y="76"/>
                  </a:lnTo>
                  <a:lnTo>
                    <a:pt x="187" y="76"/>
                  </a:lnTo>
                  <a:lnTo>
                    <a:pt x="187" y="77"/>
                  </a:lnTo>
                  <a:lnTo>
                    <a:pt x="185" y="77"/>
                  </a:lnTo>
                  <a:lnTo>
                    <a:pt x="189" y="72"/>
                  </a:lnTo>
                  <a:lnTo>
                    <a:pt x="191" y="72"/>
                  </a:lnTo>
                  <a:lnTo>
                    <a:pt x="193" y="68"/>
                  </a:lnTo>
                  <a:lnTo>
                    <a:pt x="195" y="66"/>
                  </a:lnTo>
                  <a:lnTo>
                    <a:pt x="195" y="66"/>
                  </a:lnTo>
                  <a:lnTo>
                    <a:pt x="195" y="66"/>
                  </a:lnTo>
                  <a:lnTo>
                    <a:pt x="195" y="66"/>
                  </a:lnTo>
                  <a:lnTo>
                    <a:pt x="195" y="66"/>
                  </a:lnTo>
                  <a:lnTo>
                    <a:pt x="193" y="64"/>
                  </a:lnTo>
                  <a:lnTo>
                    <a:pt x="193" y="62"/>
                  </a:lnTo>
                  <a:lnTo>
                    <a:pt x="193" y="57"/>
                  </a:lnTo>
                  <a:lnTo>
                    <a:pt x="193" y="57"/>
                  </a:lnTo>
                  <a:lnTo>
                    <a:pt x="193" y="57"/>
                  </a:lnTo>
                  <a:lnTo>
                    <a:pt x="193" y="55"/>
                  </a:lnTo>
                  <a:lnTo>
                    <a:pt x="191" y="55"/>
                  </a:lnTo>
                  <a:lnTo>
                    <a:pt x="191" y="55"/>
                  </a:lnTo>
                  <a:lnTo>
                    <a:pt x="187" y="57"/>
                  </a:lnTo>
                  <a:lnTo>
                    <a:pt x="185" y="57"/>
                  </a:lnTo>
                  <a:lnTo>
                    <a:pt x="185" y="57"/>
                  </a:lnTo>
                  <a:lnTo>
                    <a:pt x="185" y="55"/>
                  </a:lnTo>
                  <a:lnTo>
                    <a:pt x="185" y="53"/>
                  </a:lnTo>
                  <a:lnTo>
                    <a:pt x="183" y="49"/>
                  </a:lnTo>
                  <a:lnTo>
                    <a:pt x="183" y="47"/>
                  </a:lnTo>
                  <a:lnTo>
                    <a:pt x="182" y="49"/>
                  </a:lnTo>
                  <a:lnTo>
                    <a:pt x="182" y="55"/>
                  </a:lnTo>
                  <a:lnTo>
                    <a:pt x="182" y="57"/>
                  </a:lnTo>
                  <a:lnTo>
                    <a:pt x="180" y="59"/>
                  </a:lnTo>
                  <a:lnTo>
                    <a:pt x="178" y="60"/>
                  </a:lnTo>
                  <a:lnTo>
                    <a:pt x="176" y="60"/>
                  </a:lnTo>
                  <a:lnTo>
                    <a:pt x="172" y="60"/>
                  </a:lnTo>
                  <a:lnTo>
                    <a:pt x="172" y="60"/>
                  </a:lnTo>
                  <a:lnTo>
                    <a:pt x="172" y="60"/>
                  </a:lnTo>
                  <a:lnTo>
                    <a:pt x="172" y="60"/>
                  </a:lnTo>
                  <a:lnTo>
                    <a:pt x="172" y="59"/>
                  </a:lnTo>
                  <a:lnTo>
                    <a:pt x="170" y="57"/>
                  </a:lnTo>
                  <a:lnTo>
                    <a:pt x="170" y="55"/>
                  </a:lnTo>
                  <a:lnTo>
                    <a:pt x="172" y="51"/>
                  </a:lnTo>
                  <a:lnTo>
                    <a:pt x="170" y="49"/>
                  </a:lnTo>
                  <a:lnTo>
                    <a:pt x="168" y="43"/>
                  </a:lnTo>
                  <a:lnTo>
                    <a:pt x="166" y="41"/>
                  </a:lnTo>
                  <a:lnTo>
                    <a:pt x="163" y="40"/>
                  </a:lnTo>
                  <a:lnTo>
                    <a:pt x="161" y="40"/>
                  </a:lnTo>
                  <a:lnTo>
                    <a:pt x="161" y="36"/>
                  </a:lnTo>
                  <a:lnTo>
                    <a:pt x="161" y="36"/>
                  </a:lnTo>
                  <a:lnTo>
                    <a:pt x="161" y="36"/>
                  </a:lnTo>
                  <a:lnTo>
                    <a:pt x="161" y="36"/>
                  </a:lnTo>
                  <a:lnTo>
                    <a:pt x="161" y="36"/>
                  </a:lnTo>
                  <a:lnTo>
                    <a:pt x="161" y="34"/>
                  </a:lnTo>
                  <a:lnTo>
                    <a:pt x="161" y="34"/>
                  </a:lnTo>
                  <a:lnTo>
                    <a:pt x="159" y="32"/>
                  </a:lnTo>
                  <a:lnTo>
                    <a:pt x="157" y="32"/>
                  </a:lnTo>
                  <a:lnTo>
                    <a:pt x="157" y="30"/>
                  </a:lnTo>
                  <a:lnTo>
                    <a:pt x="155" y="28"/>
                  </a:lnTo>
                  <a:lnTo>
                    <a:pt x="155" y="28"/>
                  </a:lnTo>
                  <a:lnTo>
                    <a:pt x="155" y="28"/>
                  </a:lnTo>
                  <a:lnTo>
                    <a:pt x="153" y="26"/>
                  </a:lnTo>
                  <a:lnTo>
                    <a:pt x="147" y="21"/>
                  </a:lnTo>
                  <a:lnTo>
                    <a:pt x="144" y="19"/>
                  </a:lnTo>
                  <a:lnTo>
                    <a:pt x="142" y="19"/>
                  </a:lnTo>
                  <a:lnTo>
                    <a:pt x="142" y="17"/>
                  </a:lnTo>
                  <a:lnTo>
                    <a:pt x="142" y="15"/>
                  </a:lnTo>
                  <a:lnTo>
                    <a:pt x="140" y="15"/>
                  </a:lnTo>
                  <a:lnTo>
                    <a:pt x="138" y="13"/>
                  </a:lnTo>
                  <a:lnTo>
                    <a:pt x="138" y="13"/>
                  </a:lnTo>
                  <a:lnTo>
                    <a:pt x="138" y="13"/>
                  </a:lnTo>
                  <a:lnTo>
                    <a:pt x="138" y="11"/>
                  </a:lnTo>
                  <a:lnTo>
                    <a:pt x="138" y="11"/>
                  </a:lnTo>
                  <a:lnTo>
                    <a:pt x="138" y="11"/>
                  </a:lnTo>
                  <a:lnTo>
                    <a:pt x="138" y="11"/>
                  </a:lnTo>
                  <a:lnTo>
                    <a:pt x="138" y="9"/>
                  </a:lnTo>
                  <a:lnTo>
                    <a:pt x="136" y="7"/>
                  </a:lnTo>
                  <a:lnTo>
                    <a:pt x="136" y="7"/>
                  </a:lnTo>
                  <a:lnTo>
                    <a:pt x="136" y="7"/>
                  </a:lnTo>
                  <a:lnTo>
                    <a:pt x="134" y="6"/>
                  </a:lnTo>
                  <a:lnTo>
                    <a:pt x="134" y="6"/>
                  </a:lnTo>
                  <a:lnTo>
                    <a:pt x="134" y="6"/>
                  </a:lnTo>
                  <a:lnTo>
                    <a:pt x="134" y="6"/>
                  </a:lnTo>
                  <a:lnTo>
                    <a:pt x="134" y="4"/>
                  </a:lnTo>
                  <a:lnTo>
                    <a:pt x="129" y="4"/>
                  </a:lnTo>
                  <a:lnTo>
                    <a:pt x="129" y="4"/>
                  </a:lnTo>
                  <a:lnTo>
                    <a:pt x="127" y="4"/>
                  </a:lnTo>
                  <a:lnTo>
                    <a:pt x="125" y="4"/>
                  </a:lnTo>
                  <a:lnTo>
                    <a:pt x="123" y="4"/>
                  </a:lnTo>
                  <a:lnTo>
                    <a:pt x="121" y="6"/>
                  </a:lnTo>
                  <a:lnTo>
                    <a:pt x="121" y="6"/>
                  </a:lnTo>
                  <a:lnTo>
                    <a:pt x="121" y="7"/>
                  </a:lnTo>
                  <a:lnTo>
                    <a:pt x="119" y="9"/>
                  </a:lnTo>
                  <a:lnTo>
                    <a:pt x="117" y="7"/>
                  </a:lnTo>
                  <a:lnTo>
                    <a:pt x="115" y="6"/>
                  </a:lnTo>
                  <a:lnTo>
                    <a:pt x="113" y="2"/>
                  </a:lnTo>
                  <a:lnTo>
                    <a:pt x="112" y="0"/>
                  </a:lnTo>
                  <a:lnTo>
                    <a:pt x="112" y="0"/>
                  </a:lnTo>
                  <a:lnTo>
                    <a:pt x="112" y="0"/>
                  </a:lnTo>
                  <a:lnTo>
                    <a:pt x="110" y="0"/>
                  </a:lnTo>
                  <a:lnTo>
                    <a:pt x="108" y="2"/>
                  </a:lnTo>
                  <a:lnTo>
                    <a:pt x="106" y="2"/>
                  </a:lnTo>
                  <a:lnTo>
                    <a:pt x="106" y="4"/>
                  </a:lnTo>
                  <a:lnTo>
                    <a:pt x="104" y="6"/>
                  </a:lnTo>
                  <a:lnTo>
                    <a:pt x="104" y="7"/>
                  </a:lnTo>
                  <a:lnTo>
                    <a:pt x="104" y="7"/>
                  </a:lnTo>
                  <a:lnTo>
                    <a:pt x="104" y="9"/>
                  </a:lnTo>
                  <a:lnTo>
                    <a:pt x="104" y="9"/>
                  </a:lnTo>
                  <a:lnTo>
                    <a:pt x="104" y="11"/>
                  </a:lnTo>
                  <a:lnTo>
                    <a:pt x="102" y="11"/>
                  </a:lnTo>
                  <a:lnTo>
                    <a:pt x="102" y="13"/>
                  </a:lnTo>
                  <a:lnTo>
                    <a:pt x="102" y="15"/>
                  </a:lnTo>
                  <a:lnTo>
                    <a:pt x="102" y="15"/>
                  </a:lnTo>
                  <a:lnTo>
                    <a:pt x="100" y="17"/>
                  </a:lnTo>
                  <a:lnTo>
                    <a:pt x="100" y="17"/>
                  </a:lnTo>
                  <a:lnTo>
                    <a:pt x="98" y="15"/>
                  </a:lnTo>
                  <a:lnTo>
                    <a:pt x="98" y="15"/>
                  </a:lnTo>
                  <a:lnTo>
                    <a:pt x="98" y="17"/>
                  </a:lnTo>
                  <a:lnTo>
                    <a:pt x="96" y="17"/>
                  </a:lnTo>
                  <a:lnTo>
                    <a:pt x="96" y="19"/>
                  </a:lnTo>
                  <a:lnTo>
                    <a:pt x="96" y="19"/>
                  </a:lnTo>
                  <a:lnTo>
                    <a:pt x="98" y="23"/>
                  </a:lnTo>
                  <a:lnTo>
                    <a:pt x="98" y="23"/>
                  </a:lnTo>
                  <a:lnTo>
                    <a:pt x="98" y="24"/>
                  </a:lnTo>
                  <a:lnTo>
                    <a:pt x="98" y="26"/>
                  </a:lnTo>
                  <a:lnTo>
                    <a:pt x="98" y="28"/>
                  </a:lnTo>
                  <a:lnTo>
                    <a:pt x="98" y="30"/>
                  </a:lnTo>
                  <a:lnTo>
                    <a:pt x="98" y="30"/>
                  </a:lnTo>
                  <a:lnTo>
                    <a:pt x="100" y="34"/>
                  </a:lnTo>
                  <a:lnTo>
                    <a:pt x="102" y="36"/>
                  </a:lnTo>
                  <a:lnTo>
                    <a:pt x="102" y="38"/>
                  </a:lnTo>
                  <a:lnTo>
                    <a:pt x="102" y="40"/>
                  </a:lnTo>
                  <a:lnTo>
                    <a:pt x="104" y="40"/>
                  </a:lnTo>
                  <a:lnTo>
                    <a:pt x="106" y="41"/>
                  </a:lnTo>
                  <a:lnTo>
                    <a:pt x="108" y="41"/>
                  </a:lnTo>
                  <a:lnTo>
                    <a:pt x="108" y="41"/>
                  </a:lnTo>
                  <a:lnTo>
                    <a:pt x="108" y="43"/>
                  </a:lnTo>
                  <a:lnTo>
                    <a:pt x="108" y="43"/>
                  </a:lnTo>
                  <a:lnTo>
                    <a:pt x="110" y="45"/>
                  </a:lnTo>
                  <a:lnTo>
                    <a:pt x="110" y="47"/>
                  </a:lnTo>
                  <a:lnTo>
                    <a:pt x="110" y="47"/>
                  </a:lnTo>
                  <a:lnTo>
                    <a:pt x="112" y="49"/>
                  </a:lnTo>
                  <a:lnTo>
                    <a:pt x="112" y="49"/>
                  </a:lnTo>
                  <a:lnTo>
                    <a:pt x="110" y="55"/>
                  </a:lnTo>
                  <a:lnTo>
                    <a:pt x="110" y="55"/>
                  </a:lnTo>
                  <a:lnTo>
                    <a:pt x="110" y="57"/>
                  </a:lnTo>
                  <a:lnTo>
                    <a:pt x="110" y="57"/>
                  </a:lnTo>
                  <a:lnTo>
                    <a:pt x="112" y="59"/>
                  </a:lnTo>
                  <a:lnTo>
                    <a:pt x="112" y="59"/>
                  </a:lnTo>
                  <a:lnTo>
                    <a:pt x="112" y="59"/>
                  </a:lnTo>
                  <a:lnTo>
                    <a:pt x="112" y="60"/>
                  </a:lnTo>
                  <a:lnTo>
                    <a:pt x="112" y="60"/>
                  </a:lnTo>
                  <a:lnTo>
                    <a:pt x="113" y="62"/>
                  </a:lnTo>
                  <a:lnTo>
                    <a:pt x="113" y="62"/>
                  </a:lnTo>
                  <a:lnTo>
                    <a:pt x="115" y="62"/>
                  </a:lnTo>
                  <a:lnTo>
                    <a:pt x="115" y="64"/>
                  </a:lnTo>
                  <a:lnTo>
                    <a:pt x="115" y="66"/>
                  </a:lnTo>
                  <a:lnTo>
                    <a:pt x="113" y="66"/>
                  </a:lnTo>
                  <a:lnTo>
                    <a:pt x="112" y="66"/>
                  </a:lnTo>
                  <a:lnTo>
                    <a:pt x="112" y="66"/>
                  </a:lnTo>
                  <a:lnTo>
                    <a:pt x="110" y="68"/>
                  </a:lnTo>
                  <a:lnTo>
                    <a:pt x="112" y="72"/>
                  </a:lnTo>
                  <a:lnTo>
                    <a:pt x="112" y="72"/>
                  </a:lnTo>
                  <a:lnTo>
                    <a:pt x="110" y="74"/>
                  </a:lnTo>
                  <a:lnTo>
                    <a:pt x="110" y="81"/>
                  </a:lnTo>
                  <a:lnTo>
                    <a:pt x="110" y="83"/>
                  </a:lnTo>
                  <a:lnTo>
                    <a:pt x="110" y="85"/>
                  </a:lnTo>
                  <a:lnTo>
                    <a:pt x="110" y="87"/>
                  </a:lnTo>
                  <a:lnTo>
                    <a:pt x="112" y="87"/>
                  </a:lnTo>
                  <a:lnTo>
                    <a:pt x="113" y="89"/>
                  </a:lnTo>
                  <a:lnTo>
                    <a:pt x="115" y="89"/>
                  </a:lnTo>
                  <a:lnTo>
                    <a:pt x="115" y="89"/>
                  </a:lnTo>
                  <a:lnTo>
                    <a:pt x="115" y="91"/>
                  </a:lnTo>
                  <a:lnTo>
                    <a:pt x="117" y="91"/>
                  </a:lnTo>
                  <a:lnTo>
                    <a:pt x="117" y="93"/>
                  </a:lnTo>
                  <a:lnTo>
                    <a:pt x="115" y="93"/>
                  </a:lnTo>
                  <a:lnTo>
                    <a:pt x="115" y="93"/>
                  </a:lnTo>
                  <a:lnTo>
                    <a:pt x="115" y="93"/>
                  </a:lnTo>
                  <a:lnTo>
                    <a:pt x="115" y="93"/>
                  </a:lnTo>
                  <a:lnTo>
                    <a:pt x="113" y="93"/>
                  </a:lnTo>
                  <a:lnTo>
                    <a:pt x="112" y="95"/>
                  </a:lnTo>
                  <a:lnTo>
                    <a:pt x="112" y="95"/>
                  </a:lnTo>
                  <a:lnTo>
                    <a:pt x="113" y="96"/>
                  </a:lnTo>
                  <a:lnTo>
                    <a:pt x="113" y="96"/>
                  </a:lnTo>
                  <a:lnTo>
                    <a:pt x="112" y="98"/>
                  </a:lnTo>
                  <a:lnTo>
                    <a:pt x="112" y="98"/>
                  </a:lnTo>
                  <a:lnTo>
                    <a:pt x="110" y="98"/>
                  </a:lnTo>
                  <a:lnTo>
                    <a:pt x="108" y="98"/>
                  </a:lnTo>
                  <a:lnTo>
                    <a:pt x="108" y="98"/>
                  </a:lnTo>
                  <a:lnTo>
                    <a:pt x="106" y="95"/>
                  </a:lnTo>
                  <a:lnTo>
                    <a:pt x="106" y="95"/>
                  </a:lnTo>
                  <a:lnTo>
                    <a:pt x="104" y="95"/>
                  </a:lnTo>
                  <a:lnTo>
                    <a:pt x="102" y="95"/>
                  </a:lnTo>
                  <a:lnTo>
                    <a:pt x="100" y="95"/>
                  </a:lnTo>
                  <a:lnTo>
                    <a:pt x="100" y="95"/>
                  </a:lnTo>
                  <a:lnTo>
                    <a:pt x="100" y="95"/>
                  </a:lnTo>
                  <a:lnTo>
                    <a:pt x="100" y="93"/>
                  </a:lnTo>
                  <a:lnTo>
                    <a:pt x="100" y="93"/>
                  </a:lnTo>
                  <a:lnTo>
                    <a:pt x="100" y="93"/>
                  </a:lnTo>
                  <a:lnTo>
                    <a:pt x="100" y="91"/>
                  </a:lnTo>
                  <a:lnTo>
                    <a:pt x="100" y="91"/>
                  </a:lnTo>
                  <a:lnTo>
                    <a:pt x="96" y="91"/>
                  </a:lnTo>
                  <a:lnTo>
                    <a:pt x="96" y="91"/>
                  </a:lnTo>
                  <a:lnTo>
                    <a:pt x="94" y="91"/>
                  </a:lnTo>
                  <a:lnTo>
                    <a:pt x="87" y="93"/>
                  </a:lnTo>
                  <a:lnTo>
                    <a:pt x="85" y="93"/>
                  </a:lnTo>
                  <a:lnTo>
                    <a:pt x="81" y="95"/>
                  </a:lnTo>
                  <a:lnTo>
                    <a:pt x="81" y="95"/>
                  </a:lnTo>
                  <a:lnTo>
                    <a:pt x="79" y="95"/>
                  </a:lnTo>
                  <a:lnTo>
                    <a:pt x="79" y="95"/>
                  </a:lnTo>
                  <a:lnTo>
                    <a:pt x="77" y="95"/>
                  </a:lnTo>
                  <a:lnTo>
                    <a:pt x="77" y="93"/>
                  </a:lnTo>
                  <a:lnTo>
                    <a:pt x="76" y="91"/>
                  </a:lnTo>
                  <a:lnTo>
                    <a:pt x="76" y="91"/>
                  </a:lnTo>
                  <a:lnTo>
                    <a:pt x="76" y="87"/>
                  </a:lnTo>
                  <a:lnTo>
                    <a:pt x="76" y="87"/>
                  </a:lnTo>
                  <a:lnTo>
                    <a:pt x="76" y="87"/>
                  </a:lnTo>
                  <a:lnTo>
                    <a:pt x="76" y="85"/>
                  </a:lnTo>
                  <a:lnTo>
                    <a:pt x="76" y="85"/>
                  </a:lnTo>
                  <a:lnTo>
                    <a:pt x="76" y="83"/>
                  </a:lnTo>
                  <a:lnTo>
                    <a:pt x="77" y="81"/>
                  </a:lnTo>
                  <a:lnTo>
                    <a:pt x="77" y="81"/>
                  </a:lnTo>
                  <a:lnTo>
                    <a:pt x="77" y="81"/>
                  </a:lnTo>
                  <a:lnTo>
                    <a:pt x="76" y="81"/>
                  </a:lnTo>
                  <a:lnTo>
                    <a:pt x="76" y="81"/>
                  </a:lnTo>
                  <a:lnTo>
                    <a:pt x="74" y="79"/>
                  </a:lnTo>
                  <a:lnTo>
                    <a:pt x="72" y="79"/>
                  </a:lnTo>
                  <a:lnTo>
                    <a:pt x="72" y="77"/>
                  </a:lnTo>
                  <a:lnTo>
                    <a:pt x="74" y="72"/>
                  </a:lnTo>
                  <a:lnTo>
                    <a:pt x="74" y="70"/>
                  </a:lnTo>
                  <a:lnTo>
                    <a:pt x="72" y="68"/>
                  </a:lnTo>
                  <a:lnTo>
                    <a:pt x="72" y="68"/>
                  </a:lnTo>
                  <a:lnTo>
                    <a:pt x="72" y="70"/>
                  </a:lnTo>
                  <a:lnTo>
                    <a:pt x="72" y="70"/>
                  </a:lnTo>
                  <a:lnTo>
                    <a:pt x="70" y="72"/>
                  </a:lnTo>
                  <a:lnTo>
                    <a:pt x="60" y="79"/>
                  </a:lnTo>
                  <a:lnTo>
                    <a:pt x="55" y="81"/>
                  </a:lnTo>
                  <a:lnTo>
                    <a:pt x="55" y="83"/>
                  </a:lnTo>
                  <a:lnTo>
                    <a:pt x="51" y="85"/>
                  </a:lnTo>
                  <a:lnTo>
                    <a:pt x="51" y="85"/>
                  </a:lnTo>
                  <a:lnTo>
                    <a:pt x="49" y="87"/>
                  </a:lnTo>
                  <a:lnTo>
                    <a:pt x="47" y="87"/>
                  </a:lnTo>
                  <a:lnTo>
                    <a:pt x="45" y="87"/>
                  </a:lnTo>
                  <a:lnTo>
                    <a:pt x="45" y="85"/>
                  </a:lnTo>
                  <a:lnTo>
                    <a:pt x="45" y="85"/>
                  </a:lnTo>
                  <a:lnTo>
                    <a:pt x="43" y="85"/>
                  </a:lnTo>
                  <a:lnTo>
                    <a:pt x="43" y="85"/>
                  </a:lnTo>
                  <a:lnTo>
                    <a:pt x="41" y="85"/>
                  </a:lnTo>
                  <a:lnTo>
                    <a:pt x="41" y="87"/>
                  </a:lnTo>
                  <a:lnTo>
                    <a:pt x="41" y="87"/>
                  </a:lnTo>
                  <a:lnTo>
                    <a:pt x="41" y="87"/>
                  </a:lnTo>
                  <a:lnTo>
                    <a:pt x="40" y="96"/>
                  </a:lnTo>
                  <a:lnTo>
                    <a:pt x="36" y="102"/>
                  </a:lnTo>
                  <a:lnTo>
                    <a:pt x="36" y="104"/>
                  </a:lnTo>
                  <a:lnTo>
                    <a:pt x="34" y="104"/>
                  </a:lnTo>
                  <a:lnTo>
                    <a:pt x="32" y="106"/>
                  </a:lnTo>
                  <a:lnTo>
                    <a:pt x="30" y="106"/>
                  </a:lnTo>
                  <a:lnTo>
                    <a:pt x="30" y="108"/>
                  </a:lnTo>
                  <a:lnTo>
                    <a:pt x="32" y="108"/>
                  </a:lnTo>
                  <a:lnTo>
                    <a:pt x="30" y="110"/>
                  </a:lnTo>
                  <a:lnTo>
                    <a:pt x="30" y="110"/>
                  </a:lnTo>
                  <a:lnTo>
                    <a:pt x="28" y="110"/>
                  </a:lnTo>
                  <a:lnTo>
                    <a:pt x="28" y="112"/>
                  </a:lnTo>
                  <a:lnTo>
                    <a:pt x="28" y="115"/>
                  </a:lnTo>
                  <a:lnTo>
                    <a:pt x="28" y="115"/>
                  </a:lnTo>
                  <a:lnTo>
                    <a:pt x="30" y="117"/>
                  </a:lnTo>
                  <a:lnTo>
                    <a:pt x="36" y="115"/>
                  </a:lnTo>
                  <a:lnTo>
                    <a:pt x="38" y="117"/>
                  </a:lnTo>
                  <a:lnTo>
                    <a:pt x="38" y="117"/>
                  </a:lnTo>
                  <a:lnTo>
                    <a:pt x="36" y="119"/>
                  </a:lnTo>
                  <a:lnTo>
                    <a:pt x="34" y="119"/>
                  </a:lnTo>
                  <a:lnTo>
                    <a:pt x="32" y="121"/>
                  </a:lnTo>
                  <a:lnTo>
                    <a:pt x="30" y="121"/>
                  </a:lnTo>
                  <a:lnTo>
                    <a:pt x="28" y="121"/>
                  </a:lnTo>
                  <a:lnTo>
                    <a:pt x="24" y="121"/>
                  </a:lnTo>
                  <a:lnTo>
                    <a:pt x="19" y="119"/>
                  </a:lnTo>
                  <a:lnTo>
                    <a:pt x="19" y="121"/>
                  </a:lnTo>
                  <a:lnTo>
                    <a:pt x="17" y="121"/>
                  </a:lnTo>
                  <a:lnTo>
                    <a:pt x="17" y="123"/>
                  </a:lnTo>
                  <a:lnTo>
                    <a:pt x="15" y="123"/>
                  </a:lnTo>
                  <a:lnTo>
                    <a:pt x="13" y="125"/>
                  </a:lnTo>
                  <a:lnTo>
                    <a:pt x="11" y="125"/>
                  </a:lnTo>
                  <a:lnTo>
                    <a:pt x="9" y="127"/>
                  </a:lnTo>
                  <a:lnTo>
                    <a:pt x="9" y="129"/>
                  </a:lnTo>
                  <a:lnTo>
                    <a:pt x="7" y="130"/>
                  </a:lnTo>
                  <a:lnTo>
                    <a:pt x="7" y="130"/>
                  </a:lnTo>
                  <a:lnTo>
                    <a:pt x="7" y="132"/>
                  </a:lnTo>
                  <a:lnTo>
                    <a:pt x="5" y="134"/>
                  </a:lnTo>
                  <a:lnTo>
                    <a:pt x="5" y="134"/>
                  </a:lnTo>
                  <a:lnTo>
                    <a:pt x="5" y="136"/>
                  </a:lnTo>
                  <a:lnTo>
                    <a:pt x="4" y="138"/>
                  </a:lnTo>
                  <a:lnTo>
                    <a:pt x="4" y="140"/>
                  </a:lnTo>
                  <a:lnTo>
                    <a:pt x="4" y="148"/>
                  </a:lnTo>
                  <a:lnTo>
                    <a:pt x="2" y="149"/>
                  </a:lnTo>
                  <a:lnTo>
                    <a:pt x="2" y="151"/>
                  </a:lnTo>
                  <a:lnTo>
                    <a:pt x="2" y="151"/>
                  </a:lnTo>
                  <a:lnTo>
                    <a:pt x="2" y="153"/>
                  </a:lnTo>
                  <a:lnTo>
                    <a:pt x="0" y="153"/>
                  </a:lnTo>
                  <a:lnTo>
                    <a:pt x="0" y="155"/>
                  </a:lnTo>
                  <a:lnTo>
                    <a:pt x="0" y="155"/>
                  </a:lnTo>
                  <a:lnTo>
                    <a:pt x="0" y="157"/>
                  </a:lnTo>
                  <a:lnTo>
                    <a:pt x="0" y="159"/>
                  </a:lnTo>
                  <a:lnTo>
                    <a:pt x="0" y="161"/>
                  </a:lnTo>
                  <a:lnTo>
                    <a:pt x="2" y="163"/>
                  </a:lnTo>
                  <a:lnTo>
                    <a:pt x="2" y="163"/>
                  </a:lnTo>
                  <a:lnTo>
                    <a:pt x="4" y="163"/>
                  </a:lnTo>
                  <a:lnTo>
                    <a:pt x="5" y="161"/>
                  </a:lnTo>
                  <a:lnTo>
                    <a:pt x="5" y="159"/>
                  </a:lnTo>
                  <a:lnTo>
                    <a:pt x="5" y="159"/>
                  </a:lnTo>
                  <a:lnTo>
                    <a:pt x="5" y="157"/>
                  </a:lnTo>
                  <a:lnTo>
                    <a:pt x="7" y="157"/>
                  </a:lnTo>
                  <a:lnTo>
                    <a:pt x="7" y="157"/>
                  </a:lnTo>
                  <a:lnTo>
                    <a:pt x="7" y="157"/>
                  </a:lnTo>
                  <a:lnTo>
                    <a:pt x="9" y="155"/>
                  </a:lnTo>
                  <a:lnTo>
                    <a:pt x="9" y="153"/>
                  </a:lnTo>
                  <a:lnTo>
                    <a:pt x="11" y="151"/>
                  </a:lnTo>
                  <a:lnTo>
                    <a:pt x="15" y="151"/>
                  </a:lnTo>
                  <a:lnTo>
                    <a:pt x="17" y="151"/>
                  </a:lnTo>
                  <a:lnTo>
                    <a:pt x="19" y="153"/>
                  </a:lnTo>
                  <a:lnTo>
                    <a:pt x="23" y="161"/>
                  </a:lnTo>
                  <a:lnTo>
                    <a:pt x="24" y="165"/>
                  </a:lnTo>
                  <a:lnTo>
                    <a:pt x="24" y="165"/>
                  </a:lnTo>
                  <a:lnTo>
                    <a:pt x="24" y="165"/>
                  </a:lnTo>
                  <a:lnTo>
                    <a:pt x="24" y="166"/>
                  </a:lnTo>
                  <a:lnTo>
                    <a:pt x="24" y="166"/>
                  </a:lnTo>
                  <a:lnTo>
                    <a:pt x="26" y="166"/>
                  </a:lnTo>
                  <a:lnTo>
                    <a:pt x="26" y="166"/>
                  </a:lnTo>
                  <a:lnTo>
                    <a:pt x="26" y="168"/>
                  </a:lnTo>
                  <a:lnTo>
                    <a:pt x="28" y="168"/>
                  </a:lnTo>
                  <a:lnTo>
                    <a:pt x="28" y="168"/>
                  </a:lnTo>
                  <a:lnTo>
                    <a:pt x="30" y="168"/>
                  </a:lnTo>
                  <a:lnTo>
                    <a:pt x="30" y="168"/>
                  </a:lnTo>
                  <a:lnTo>
                    <a:pt x="30" y="168"/>
                  </a:lnTo>
                  <a:lnTo>
                    <a:pt x="30" y="168"/>
                  </a:lnTo>
                  <a:lnTo>
                    <a:pt x="30" y="172"/>
                  </a:lnTo>
                  <a:lnTo>
                    <a:pt x="30" y="174"/>
                  </a:lnTo>
                  <a:lnTo>
                    <a:pt x="28" y="180"/>
                  </a:lnTo>
                  <a:lnTo>
                    <a:pt x="28" y="180"/>
                  </a:lnTo>
                  <a:lnTo>
                    <a:pt x="26" y="184"/>
                  </a:lnTo>
                  <a:lnTo>
                    <a:pt x="26" y="187"/>
                  </a:lnTo>
                  <a:lnTo>
                    <a:pt x="26" y="187"/>
                  </a:lnTo>
                  <a:lnTo>
                    <a:pt x="26" y="189"/>
                  </a:lnTo>
                  <a:lnTo>
                    <a:pt x="24" y="189"/>
                  </a:lnTo>
                  <a:lnTo>
                    <a:pt x="24" y="189"/>
                  </a:lnTo>
                  <a:lnTo>
                    <a:pt x="23" y="191"/>
                  </a:lnTo>
                  <a:lnTo>
                    <a:pt x="23" y="191"/>
                  </a:lnTo>
                  <a:lnTo>
                    <a:pt x="23" y="193"/>
                  </a:lnTo>
                  <a:lnTo>
                    <a:pt x="19" y="197"/>
                  </a:lnTo>
                  <a:lnTo>
                    <a:pt x="19" y="197"/>
                  </a:lnTo>
                  <a:lnTo>
                    <a:pt x="19" y="199"/>
                  </a:lnTo>
                  <a:lnTo>
                    <a:pt x="21" y="201"/>
                  </a:lnTo>
                  <a:lnTo>
                    <a:pt x="21" y="201"/>
                  </a:lnTo>
                  <a:lnTo>
                    <a:pt x="21" y="202"/>
                  </a:lnTo>
                  <a:lnTo>
                    <a:pt x="21" y="204"/>
                  </a:lnTo>
                  <a:lnTo>
                    <a:pt x="23" y="206"/>
                  </a:lnTo>
                  <a:lnTo>
                    <a:pt x="23" y="206"/>
                  </a:lnTo>
                  <a:lnTo>
                    <a:pt x="24" y="208"/>
                  </a:lnTo>
                  <a:lnTo>
                    <a:pt x="24" y="210"/>
                  </a:lnTo>
                  <a:lnTo>
                    <a:pt x="24" y="210"/>
                  </a:lnTo>
                  <a:lnTo>
                    <a:pt x="24" y="212"/>
                  </a:lnTo>
                  <a:lnTo>
                    <a:pt x="24" y="212"/>
                  </a:lnTo>
                  <a:lnTo>
                    <a:pt x="26" y="214"/>
                  </a:lnTo>
                  <a:lnTo>
                    <a:pt x="26" y="214"/>
                  </a:lnTo>
                  <a:lnTo>
                    <a:pt x="28" y="216"/>
                  </a:lnTo>
                  <a:lnTo>
                    <a:pt x="30" y="216"/>
                  </a:lnTo>
                  <a:lnTo>
                    <a:pt x="32" y="216"/>
                  </a:lnTo>
                  <a:lnTo>
                    <a:pt x="34" y="214"/>
                  </a:lnTo>
                  <a:lnTo>
                    <a:pt x="34" y="212"/>
                  </a:lnTo>
                  <a:lnTo>
                    <a:pt x="36" y="212"/>
                  </a:lnTo>
                  <a:lnTo>
                    <a:pt x="41" y="214"/>
                  </a:lnTo>
                  <a:lnTo>
                    <a:pt x="43" y="216"/>
                  </a:lnTo>
                  <a:lnTo>
                    <a:pt x="43" y="216"/>
                  </a:lnTo>
                  <a:lnTo>
                    <a:pt x="43" y="216"/>
                  </a:lnTo>
                  <a:lnTo>
                    <a:pt x="43" y="216"/>
                  </a:lnTo>
                  <a:lnTo>
                    <a:pt x="45" y="216"/>
                  </a:lnTo>
                  <a:lnTo>
                    <a:pt x="47" y="212"/>
                  </a:lnTo>
                  <a:lnTo>
                    <a:pt x="51" y="210"/>
                  </a:lnTo>
                  <a:lnTo>
                    <a:pt x="51" y="208"/>
                  </a:lnTo>
                  <a:lnTo>
                    <a:pt x="51" y="208"/>
                  </a:lnTo>
                  <a:lnTo>
                    <a:pt x="53" y="206"/>
                  </a:lnTo>
                  <a:lnTo>
                    <a:pt x="53" y="206"/>
                  </a:lnTo>
                  <a:lnTo>
                    <a:pt x="53" y="208"/>
                  </a:lnTo>
                  <a:lnTo>
                    <a:pt x="59" y="206"/>
                  </a:lnTo>
                  <a:lnTo>
                    <a:pt x="60" y="208"/>
                  </a:lnTo>
                  <a:lnTo>
                    <a:pt x="62" y="208"/>
                  </a:lnTo>
                  <a:lnTo>
                    <a:pt x="66" y="210"/>
                  </a:lnTo>
                  <a:lnTo>
                    <a:pt x="68" y="210"/>
                  </a:lnTo>
                  <a:lnTo>
                    <a:pt x="70" y="210"/>
                  </a:lnTo>
                  <a:lnTo>
                    <a:pt x="72" y="210"/>
                  </a:lnTo>
                  <a:lnTo>
                    <a:pt x="74" y="210"/>
                  </a:lnTo>
                  <a:lnTo>
                    <a:pt x="74" y="210"/>
                  </a:lnTo>
                  <a:lnTo>
                    <a:pt x="74" y="208"/>
                  </a:lnTo>
                  <a:lnTo>
                    <a:pt x="76" y="208"/>
                  </a:lnTo>
                  <a:lnTo>
                    <a:pt x="76" y="210"/>
                  </a:lnTo>
                  <a:lnTo>
                    <a:pt x="77" y="210"/>
                  </a:lnTo>
                  <a:lnTo>
                    <a:pt x="77" y="210"/>
                  </a:lnTo>
                  <a:lnTo>
                    <a:pt x="77" y="210"/>
                  </a:lnTo>
                  <a:lnTo>
                    <a:pt x="77" y="212"/>
                  </a:lnTo>
                  <a:lnTo>
                    <a:pt x="77" y="214"/>
                  </a:lnTo>
                  <a:lnTo>
                    <a:pt x="77" y="216"/>
                  </a:lnTo>
                  <a:lnTo>
                    <a:pt x="77" y="218"/>
                  </a:lnTo>
                  <a:lnTo>
                    <a:pt x="76" y="218"/>
                  </a:lnTo>
                  <a:lnTo>
                    <a:pt x="74" y="218"/>
                  </a:lnTo>
                  <a:lnTo>
                    <a:pt x="74" y="221"/>
                  </a:lnTo>
                  <a:lnTo>
                    <a:pt x="72" y="223"/>
                  </a:lnTo>
                  <a:lnTo>
                    <a:pt x="74" y="225"/>
                  </a:lnTo>
                  <a:lnTo>
                    <a:pt x="74" y="227"/>
                  </a:lnTo>
                  <a:lnTo>
                    <a:pt x="74" y="227"/>
                  </a:lnTo>
                  <a:lnTo>
                    <a:pt x="76" y="227"/>
                  </a:lnTo>
                  <a:lnTo>
                    <a:pt x="76" y="227"/>
                  </a:lnTo>
                  <a:lnTo>
                    <a:pt x="76" y="227"/>
                  </a:lnTo>
                  <a:lnTo>
                    <a:pt x="76" y="229"/>
                  </a:lnTo>
                  <a:lnTo>
                    <a:pt x="76" y="229"/>
                  </a:lnTo>
                  <a:lnTo>
                    <a:pt x="76" y="235"/>
                  </a:lnTo>
                  <a:lnTo>
                    <a:pt x="76" y="238"/>
                  </a:lnTo>
                  <a:lnTo>
                    <a:pt x="76" y="240"/>
                  </a:lnTo>
                  <a:lnTo>
                    <a:pt x="77" y="242"/>
                  </a:lnTo>
                  <a:lnTo>
                    <a:pt x="77" y="242"/>
                  </a:lnTo>
                  <a:lnTo>
                    <a:pt x="81" y="246"/>
                  </a:lnTo>
                  <a:lnTo>
                    <a:pt x="83" y="248"/>
                  </a:lnTo>
                  <a:lnTo>
                    <a:pt x="83" y="250"/>
                  </a:lnTo>
                  <a:lnTo>
                    <a:pt x="79" y="252"/>
                  </a:lnTo>
                  <a:lnTo>
                    <a:pt x="79" y="254"/>
                  </a:lnTo>
                  <a:lnTo>
                    <a:pt x="79" y="255"/>
                  </a:lnTo>
                  <a:lnTo>
                    <a:pt x="77" y="255"/>
                  </a:lnTo>
                  <a:lnTo>
                    <a:pt x="77" y="257"/>
                  </a:lnTo>
                  <a:lnTo>
                    <a:pt x="76" y="259"/>
                  </a:lnTo>
                  <a:lnTo>
                    <a:pt x="76" y="261"/>
                  </a:lnTo>
                  <a:lnTo>
                    <a:pt x="76" y="265"/>
                  </a:lnTo>
                  <a:lnTo>
                    <a:pt x="76" y="267"/>
                  </a:lnTo>
                  <a:lnTo>
                    <a:pt x="76" y="269"/>
                  </a:lnTo>
                  <a:lnTo>
                    <a:pt x="76" y="271"/>
                  </a:lnTo>
                  <a:lnTo>
                    <a:pt x="76" y="271"/>
                  </a:lnTo>
                  <a:lnTo>
                    <a:pt x="77" y="272"/>
                  </a:lnTo>
                  <a:lnTo>
                    <a:pt x="77" y="274"/>
                  </a:lnTo>
                  <a:lnTo>
                    <a:pt x="77" y="274"/>
                  </a:lnTo>
                  <a:lnTo>
                    <a:pt x="76" y="276"/>
                  </a:lnTo>
                  <a:lnTo>
                    <a:pt x="74" y="278"/>
                  </a:lnTo>
                  <a:lnTo>
                    <a:pt x="74" y="278"/>
                  </a:lnTo>
                  <a:lnTo>
                    <a:pt x="72" y="278"/>
                  </a:lnTo>
                  <a:lnTo>
                    <a:pt x="72" y="278"/>
                  </a:lnTo>
                  <a:lnTo>
                    <a:pt x="72" y="280"/>
                  </a:lnTo>
                  <a:lnTo>
                    <a:pt x="72" y="282"/>
                  </a:lnTo>
                  <a:lnTo>
                    <a:pt x="72" y="282"/>
                  </a:lnTo>
                  <a:lnTo>
                    <a:pt x="70" y="284"/>
                  </a:lnTo>
                  <a:lnTo>
                    <a:pt x="66" y="286"/>
                  </a:lnTo>
                  <a:lnTo>
                    <a:pt x="66" y="286"/>
                  </a:lnTo>
                  <a:lnTo>
                    <a:pt x="66" y="286"/>
                  </a:lnTo>
                  <a:lnTo>
                    <a:pt x="66" y="288"/>
                  </a:lnTo>
                  <a:lnTo>
                    <a:pt x="64" y="290"/>
                  </a:lnTo>
                  <a:lnTo>
                    <a:pt x="62" y="291"/>
                  </a:lnTo>
                  <a:lnTo>
                    <a:pt x="64" y="293"/>
                  </a:lnTo>
                  <a:lnTo>
                    <a:pt x="64" y="293"/>
                  </a:lnTo>
                  <a:lnTo>
                    <a:pt x="66" y="295"/>
                  </a:lnTo>
                  <a:lnTo>
                    <a:pt x="70" y="297"/>
                  </a:lnTo>
                  <a:lnTo>
                    <a:pt x="72" y="299"/>
                  </a:lnTo>
                  <a:lnTo>
                    <a:pt x="72" y="299"/>
                  </a:lnTo>
                  <a:lnTo>
                    <a:pt x="70" y="301"/>
                  </a:lnTo>
                  <a:lnTo>
                    <a:pt x="70" y="301"/>
                  </a:lnTo>
                  <a:lnTo>
                    <a:pt x="70" y="301"/>
                  </a:lnTo>
                  <a:lnTo>
                    <a:pt x="70" y="305"/>
                  </a:lnTo>
                  <a:lnTo>
                    <a:pt x="70" y="305"/>
                  </a:lnTo>
                  <a:lnTo>
                    <a:pt x="70" y="307"/>
                  </a:lnTo>
                  <a:lnTo>
                    <a:pt x="70" y="307"/>
                  </a:lnTo>
                  <a:lnTo>
                    <a:pt x="72" y="307"/>
                  </a:lnTo>
                  <a:lnTo>
                    <a:pt x="72" y="307"/>
                  </a:lnTo>
                  <a:lnTo>
                    <a:pt x="72" y="308"/>
                  </a:lnTo>
                  <a:lnTo>
                    <a:pt x="72" y="308"/>
                  </a:lnTo>
                  <a:lnTo>
                    <a:pt x="70" y="312"/>
                  </a:lnTo>
                  <a:lnTo>
                    <a:pt x="70" y="312"/>
                  </a:lnTo>
                  <a:lnTo>
                    <a:pt x="70" y="314"/>
                  </a:lnTo>
                  <a:lnTo>
                    <a:pt x="72" y="316"/>
                  </a:lnTo>
                  <a:lnTo>
                    <a:pt x="72" y="318"/>
                  </a:lnTo>
                  <a:lnTo>
                    <a:pt x="72" y="318"/>
                  </a:lnTo>
                  <a:lnTo>
                    <a:pt x="70" y="320"/>
                  </a:lnTo>
                  <a:lnTo>
                    <a:pt x="68" y="320"/>
                  </a:lnTo>
                  <a:lnTo>
                    <a:pt x="68" y="322"/>
                  </a:lnTo>
                  <a:lnTo>
                    <a:pt x="66" y="324"/>
                  </a:lnTo>
                  <a:lnTo>
                    <a:pt x="66" y="326"/>
                  </a:lnTo>
                  <a:lnTo>
                    <a:pt x="64" y="327"/>
                  </a:lnTo>
                  <a:lnTo>
                    <a:pt x="62" y="329"/>
                  </a:lnTo>
                  <a:lnTo>
                    <a:pt x="60" y="329"/>
                  </a:lnTo>
                  <a:lnTo>
                    <a:pt x="60" y="331"/>
                  </a:lnTo>
                  <a:lnTo>
                    <a:pt x="60" y="333"/>
                  </a:lnTo>
                  <a:lnTo>
                    <a:pt x="60" y="335"/>
                  </a:lnTo>
                  <a:lnTo>
                    <a:pt x="59" y="335"/>
                  </a:lnTo>
                  <a:lnTo>
                    <a:pt x="59" y="335"/>
                  </a:lnTo>
                  <a:lnTo>
                    <a:pt x="59" y="335"/>
                  </a:lnTo>
                  <a:lnTo>
                    <a:pt x="59" y="337"/>
                  </a:lnTo>
                  <a:lnTo>
                    <a:pt x="59" y="337"/>
                  </a:lnTo>
                  <a:lnTo>
                    <a:pt x="59" y="337"/>
                  </a:lnTo>
                  <a:lnTo>
                    <a:pt x="59" y="337"/>
                  </a:lnTo>
                  <a:lnTo>
                    <a:pt x="59" y="337"/>
                  </a:lnTo>
                  <a:lnTo>
                    <a:pt x="59" y="337"/>
                  </a:lnTo>
                  <a:lnTo>
                    <a:pt x="59" y="339"/>
                  </a:lnTo>
                  <a:lnTo>
                    <a:pt x="59" y="339"/>
                  </a:lnTo>
                  <a:lnTo>
                    <a:pt x="59" y="339"/>
                  </a:lnTo>
                  <a:lnTo>
                    <a:pt x="59" y="341"/>
                  </a:lnTo>
                  <a:lnTo>
                    <a:pt x="59" y="343"/>
                  </a:lnTo>
                  <a:lnTo>
                    <a:pt x="57" y="346"/>
                  </a:lnTo>
                  <a:lnTo>
                    <a:pt x="55" y="348"/>
                  </a:lnTo>
                  <a:lnTo>
                    <a:pt x="53" y="350"/>
                  </a:lnTo>
                  <a:lnTo>
                    <a:pt x="53" y="352"/>
                  </a:lnTo>
                  <a:lnTo>
                    <a:pt x="55" y="352"/>
                  </a:lnTo>
                  <a:lnTo>
                    <a:pt x="60" y="354"/>
                  </a:lnTo>
                  <a:lnTo>
                    <a:pt x="60" y="354"/>
                  </a:lnTo>
                  <a:lnTo>
                    <a:pt x="62" y="354"/>
                  </a:lnTo>
                  <a:lnTo>
                    <a:pt x="64" y="356"/>
                  </a:lnTo>
                  <a:lnTo>
                    <a:pt x="64" y="358"/>
                  </a:lnTo>
                  <a:lnTo>
                    <a:pt x="66" y="358"/>
                  </a:lnTo>
                  <a:lnTo>
                    <a:pt x="68" y="358"/>
                  </a:lnTo>
                  <a:lnTo>
                    <a:pt x="70" y="360"/>
                  </a:lnTo>
                  <a:lnTo>
                    <a:pt x="70" y="360"/>
                  </a:lnTo>
                  <a:lnTo>
                    <a:pt x="70" y="360"/>
                  </a:lnTo>
                  <a:lnTo>
                    <a:pt x="70" y="360"/>
                  </a:lnTo>
                  <a:lnTo>
                    <a:pt x="72" y="358"/>
                  </a:lnTo>
                  <a:lnTo>
                    <a:pt x="72" y="358"/>
                  </a:lnTo>
                  <a:lnTo>
                    <a:pt x="72" y="356"/>
                  </a:lnTo>
                  <a:lnTo>
                    <a:pt x="74" y="356"/>
                  </a:lnTo>
                  <a:lnTo>
                    <a:pt x="74" y="356"/>
                  </a:lnTo>
                  <a:lnTo>
                    <a:pt x="74" y="356"/>
                  </a:lnTo>
                  <a:lnTo>
                    <a:pt x="76" y="354"/>
                  </a:lnTo>
                  <a:lnTo>
                    <a:pt x="76" y="352"/>
                  </a:lnTo>
                  <a:lnTo>
                    <a:pt x="77" y="350"/>
                  </a:lnTo>
                  <a:lnTo>
                    <a:pt x="85" y="344"/>
                  </a:lnTo>
                  <a:lnTo>
                    <a:pt x="85" y="344"/>
                  </a:lnTo>
                  <a:lnTo>
                    <a:pt x="87" y="344"/>
                  </a:lnTo>
                  <a:lnTo>
                    <a:pt x="87" y="344"/>
                  </a:lnTo>
                  <a:lnTo>
                    <a:pt x="89" y="343"/>
                  </a:lnTo>
                  <a:lnTo>
                    <a:pt x="89" y="343"/>
                  </a:lnTo>
                  <a:lnTo>
                    <a:pt x="89" y="341"/>
                  </a:lnTo>
                  <a:lnTo>
                    <a:pt x="87" y="341"/>
                  </a:lnTo>
                  <a:lnTo>
                    <a:pt x="87" y="341"/>
                  </a:lnTo>
                  <a:lnTo>
                    <a:pt x="87" y="341"/>
                  </a:lnTo>
                  <a:lnTo>
                    <a:pt x="87" y="341"/>
                  </a:lnTo>
                  <a:lnTo>
                    <a:pt x="89" y="341"/>
                  </a:lnTo>
                  <a:lnTo>
                    <a:pt x="89" y="341"/>
                  </a:lnTo>
                  <a:lnTo>
                    <a:pt x="91" y="341"/>
                  </a:lnTo>
                  <a:lnTo>
                    <a:pt x="91" y="339"/>
                  </a:lnTo>
                  <a:lnTo>
                    <a:pt x="91" y="339"/>
                  </a:lnTo>
                  <a:lnTo>
                    <a:pt x="91" y="339"/>
                  </a:lnTo>
                  <a:lnTo>
                    <a:pt x="93" y="339"/>
                  </a:lnTo>
                  <a:lnTo>
                    <a:pt x="93" y="339"/>
                  </a:lnTo>
                  <a:lnTo>
                    <a:pt x="93" y="341"/>
                  </a:lnTo>
                  <a:lnTo>
                    <a:pt x="93" y="341"/>
                  </a:lnTo>
                  <a:lnTo>
                    <a:pt x="93" y="341"/>
                  </a:lnTo>
                  <a:lnTo>
                    <a:pt x="93" y="341"/>
                  </a:lnTo>
                  <a:lnTo>
                    <a:pt x="93" y="341"/>
                  </a:lnTo>
                  <a:lnTo>
                    <a:pt x="93" y="339"/>
                  </a:lnTo>
                  <a:lnTo>
                    <a:pt x="94" y="339"/>
                  </a:lnTo>
                  <a:lnTo>
                    <a:pt x="96" y="337"/>
                  </a:lnTo>
                  <a:lnTo>
                    <a:pt x="98" y="337"/>
                  </a:lnTo>
                  <a:lnTo>
                    <a:pt x="96" y="335"/>
                  </a:lnTo>
                  <a:lnTo>
                    <a:pt x="98" y="335"/>
                  </a:lnTo>
                  <a:lnTo>
                    <a:pt x="100" y="333"/>
                  </a:lnTo>
                  <a:lnTo>
                    <a:pt x="100" y="333"/>
                  </a:lnTo>
                  <a:lnTo>
                    <a:pt x="100" y="331"/>
                  </a:lnTo>
                  <a:lnTo>
                    <a:pt x="100" y="331"/>
                  </a:lnTo>
                  <a:lnTo>
                    <a:pt x="102" y="331"/>
                  </a:lnTo>
                  <a:lnTo>
                    <a:pt x="102" y="331"/>
                  </a:lnTo>
                  <a:lnTo>
                    <a:pt x="102" y="329"/>
                  </a:lnTo>
                  <a:lnTo>
                    <a:pt x="104" y="329"/>
                  </a:lnTo>
                  <a:lnTo>
                    <a:pt x="110" y="327"/>
                  </a:lnTo>
                  <a:lnTo>
                    <a:pt x="110" y="326"/>
                  </a:lnTo>
                  <a:lnTo>
                    <a:pt x="112" y="322"/>
                  </a:lnTo>
                  <a:lnTo>
                    <a:pt x="113" y="318"/>
                  </a:lnTo>
                  <a:lnTo>
                    <a:pt x="113" y="318"/>
                  </a:lnTo>
                  <a:lnTo>
                    <a:pt x="113" y="316"/>
                  </a:lnTo>
                  <a:lnTo>
                    <a:pt x="115" y="316"/>
                  </a:lnTo>
                  <a:lnTo>
                    <a:pt x="115" y="318"/>
                  </a:lnTo>
                  <a:lnTo>
                    <a:pt x="117" y="318"/>
                  </a:lnTo>
                  <a:lnTo>
                    <a:pt x="121" y="320"/>
                  </a:lnTo>
                  <a:lnTo>
                    <a:pt x="121" y="318"/>
                  </a:lnTo>
                  <a:lnTo>
                    <a:pt x="132" y="307"/>
                  </a:lnTo>
                  <a:lnTo>
                    <a:pt x="134" y="307"/>
                  </a:lnTo>
                  <a:lnTo>
                    <a:pt x="138" y="307"/>
                  </a:lnTo>
                  <a:lnTo>
                    <a:pt x="140" y="307"/>
                  </a:lnTo>
                  <a:lnTo>
                    <a:pt x="140" y="308"/>
                  </a:lnTo>
                  <a:lnTo>
                    <a:pt x="140" y="310"/>
                  </a:lnTo>
                  <a:lnTo>
                    <a:pt x="142" y="310"/>
                  </a:lnTo>
                  <a:lnTo>
                    <a:pt x="144" y="312"/>
                  </a:lnTo>
                  <a:lnTo>
                    <a:pt x="144" y="312"/>
                  </a:lnTo>
                  <a:lnTo>
                    <a:pt x="144" y="312"/>
                  </a:lnTo>
                  <a:lnTo>
                    <a:pt x="146" y="314"/>
                  </a:lnTo>
                  <a:lnTo>
                    <a:pt x="149" y="318"/>
                  </a:lnTo>
                  <a:lnTo>
                    <a:pt x="151" y="318"/>
                  </a:lnTo>
                  <a:lnTo>
                    <a:pt x="153" y="318"/>
                  </a:lnTo>
                  <a:lnTo>
                    <a:pt x="155" y="320"/>
                  </a:lnTo>
                  <a:lnTo>
                    <a:pt x="157" y="322"/>
                  </a:lnTo>
                  <a:lnTo>
                    <a:pt x="159" y="324"/>
                  </a:lnTo>
                  <a:lnTo>
                    <a:pt x="161" y="324"/>
                  </a:lnTo>
                  <a:lnTo>
                    <a:pt x="166" y="324"/>
                  </a:lnTo>
                  <a:lnTo>
                    <a:pt x="168" y="324"/>
                  </a:lnTo>
                  <a:lnTo>
                    <a:pt x="170" y="327"/>
                  </a:lnTo>
                  <a:lnTo>
                    <a:pt x="168" y="331"/>
                  </a:lnTo>
                  <a:lnTo>
                    <a:pt x="168" y="333"/>
                  </a:lnTo>
                  <a:lnTo>
                    <a:pt x="170" y="333"/>
                  </a:lnTo>
                  <a:lnTo>
                    <a:pt x="172" y="335"/>
                  </a:lnTo>
                  <a:lnTo>
                    <a:pt x="174" y="335"/>
                  </a:lnTo>
                  <a:lnTo>
                    <a:pt x="174" y="335"/>
                  </a:lnTo>
                  <a:lnTo>
                    <a:pt x="174" y="333"/>
                  </a:lnTo>
                  <a:lnTo>
                    <a:pt x="174" y="331"/>
                  </a:lnTo>
                  <a:lnTo>
                    <a:pt x="174" y="331"/>
                  </a:lnTo>
                  <a:lnTo>
                    <a:pt x="174" y="331"/>
                  </a:lnTo>
                  <a:lnTo>
                    <a:pt x="178" y="329"/>
                  </a:lnTo>
                  <a:lnTo>
                    <a:pt x="178" y="329"/>
                  </a:lnTo>
                  <a:lnTo>
                    <a:pt x="180" y="327"/>
                  </a:lnTo>
                  <a:lnTo>
                    <a:pt x="185" y="326"/>
                  </a:lnTo>
                  <a:lnTo>
                    <a:pt x="185" y="324"/>
                  </a:lnTo>
                  <a:lnTo>
                    <a:pt x="185" y="324"/>
                  </a:lnTo>
                  <a:lnTo>
                    <a:pt x="191" y="320"/>
                  </a:lnTo>
                  <a:lnTo>
                    <a:pt x="193" y="320"/>
                  </a:lnTo>
                  <a:lnTo>
                    <a:pt x="195" y="322"/>
                  </a:lnTo>
                  <a:lnTo>
                    <a:pt x="197" y="322"/>
                  </a:lnTo>
                  <a:lnTo>
                    <a:pt x="197" y="322"/>
                  </a:lnTo>
                  <a:lnTo>
                    <a:pt x="199" y="322"/>
                  </a:lnTo>
                  <a:lnTo>
                    <a:pt x="199" y="322"/>
                  </a:lnTo>
                  <a:lnTo>
                    <a:pt x="200" y="320"/>
                  </a:lnTo>
                  <a:lnTo>
                    <a:pt x="200" y="320"/>
                  </a:lnTo>
                  <a:lnTo>
                    <a:pt x="200" y="320"/>
                  </a:lnTo>
                  <a:lnTo>
                    <a:pt x="200" y="314"/>
                  </a:lnTo>
                  <a:lnTo>
                    <a:pt x="200" y="314"/>
                  </a:lnTo>
                  <a:lnTo>
                    <a:pt x="200" y="312"/>
                  </a:lnTo>
                  <a:lnTo>
                    <a:pt x="200" y="312"/>
                  </a:lnTo>
                  <a:lnTo>
                    <a:pt x="202" y="312"/>
                  </a:lnTo>
                  <a:lnTo>
                    <a:pt x="202" y="312"/>
                  </a:lnTo>
                  <a:lnTo>
                    <a:pt x="202" y="312"/>
                  </a:lnTo>
                  <a:lnTo>
                    <a:pt x="202" y="312"/>
                  </a:lnTo>
                  <a:lnTo>
                    <a:pt x="204" y="310"/>
                  </a:lnTo>
                  <a:lnTo>
                    <a:pt x="204" y="310"/>
                  </a:lnTo>
                  <a:lnTo>
                    <a:pt x="206" y="308"/>
                  </a:lnTo>
                  <a:lnTo>
                    <a:pt x="206" y="307"/>
                  </a:lnTo>
                  <a:lnTo>
                    <a:pt x="206" y="305"/>
                  </a:lnTo>
                  <a:lnTo>
                    <a:pt x="208" y="305"/>
                  </a:lnTo>
                  <a:lnTo>
                    <a:pt x="208" y="303"/>
                  </a:lnTo>
                  <a:lnTo>
                    <a:pt x="208" y="303"/>
                  </a:lnTo>
                  <a:lnTo>
                    <a:pt x="210" y="303"/>
                  </a:lnTo>
                  <a:lnTo>
                    <a:pt x="212" y="303"/>
                  </a:lnTo>
                  <a:lnTo>
                    <a:pt x="214" y="303"/>
                  </a:lnTo>
                  <a:lnTo>
                    <a:pt x="216" y="301"/>
                  </a:lnTo>
                  <a:lnTo>
                    <a:pt x="216" y="301"/>
                  </a:lnTo>
                  <a:lnTo>
                    <a:pt x="216" y="301"/>
                  </a:lnTo>
                  <a:lnTo>
                    <a:pt x="216" y="299"/>
                  </a:lnTo>
                  <a:lnTo>
                    <a:pt x="212" y="297"/>
                  </a:lnTo>
                  <a:lnTo>
                    <a:pt x="212" y="297"/>
                  </a:lnTo>
                  <a:lnTo>
                    <a:pt x="212" y="297"/>
                  </a:lnTo>
                  <a:lnTo>
                    <a:pt x="212" y="297"/>
                  </a:lnTo>
                  <a:lnTo>
                    <a:pt x="212" y="297"/>
                  </a:lnTo>
                  <a:lnTo>
                    <a:pt x="212" y="297"/>
                  </a:lnTo>
                  <a:lnTo>
                    <a:pt x="212" y="295"/>
                  </a:lnTo>
                  <a:lnTo>
                    <a:pt x="214" y="293"/>
                  </a:lnTo>
                  <a:lnTo>
                    <a:pt x="216" y="291"/>
                  </a:lnTo>
                  <a:lnTo>
                    <a:pt x="216" y="291"/>
                  </a:lnTo>
                  <a:lnTo>
                    <a:pt x="221" y="290"/>
                  </a:lnTo>
                  <a:lnTo>
                    <a:pt x="223" y="290"/>
                  </a:lnTo>
                  <a:lnTo>
                    <a:pt x="227" y="291"/>
                  </a:lnTo>
                  <a:lnTo>
                    <a:pt x="227" y="291"/>
                  </a:lnTo>
                  <a:lnTo>
                    <a:pt x="227" y="291"/>
                  </a:lnTo>
                  <a:lnTo>
                    <a:pt x="229" y="291"/>
                  </a:lnTo>
                  <a:lnTo>
                    <a:pt x="229" y="291"/>
                  </a:lnTo>
                  <a:lnTo>
                    <a:pt x="231" y="291"/>
                  </a:lnTo>
                  <a:lnTo>
                    <a:pt x="233" y="291"/>
                  </a:lnTo>
                  <a:lnTo>
                    <a:pt x="236" y="293"/>
                  </a:lnTo>
                  <a:lnTo>
                    <a:pt x="238" y="293"/>
                  </a:lnTo>
                  <a:lnTo>
                    <a:pt x="238" y="295"/>
                  </a:lnTo>
                  <a:lnTo>
                    <a:pt x="238" y="295"/>
                  </a:lnTo>
                  <a:lnTo>
                    <a:pt x="242" y="297"/>
                  </a:lnTo>
                  <a:lnTo>
                    <a:pt x="244" y="297"/>
                  </a:lnTo>
                  <a:lnTo>
                    <a:pt x="248" y="297"/>
                  </a:lnTo>
                  <a:lnTo>
                    <a:pt x="248" y="297"/>
                  </a:lnTo>
                  <a:lnTo>
                    <a:pt x="250" y="297"/>
                  </a:lnTo>
                  <a:lnTo>
                    <a:pt x="252" y="299"/>
                  </a:lnTo>
                  <a:lnTo>
                    <a:pt x="252" y="299"/>
                  </a:lnTo>
                  <a:lnTo>
                    <a:pt x="253" y="299"/>
                  </a:lnTo>
                  <a:lnTo>
                    <a:pt x="253" y="301"/>
                  </a:lnTo>
                  <a:lnTo>
                    <a:pt x="253" y="301"/>
                  </a:lnTo>
                  <a:lnTo>
                    <a:pt x="255" y="301"/>
                  </a:lnTo>
                  <a:lnTo>
                    <a:pt x="255" y="301"/>
                  </a:lnTo>
                  <a:lnTo>
                    <a:pt x="255" y="301"/>
                  </a:lnTo>
                  <a:lnTo>
                    <a:pt x="255" y="301"/>
                  </a:lnTo>
                  <a:lnTo>
                    <a:pt x="255" y="301"/>
                  </a:lnTo>
                  <a:lnTo>
                    <a:pt x="257" y="299"/>
                  </a:lnTo>
                  <a:lnTo>
                    <a:pt x="259" y="299"/>
                  </a:lnTo>
                  <a:lnTo>
                    <a:pt x="259" y="297"/>
                  </a:lnTo>
                  <a:lnTo>
                    <a:pt x="261" y="297"/>
                  </a:lnTo>
                  <a:lnTo>
                    <a:pt x="263" y="299"/>
                  </a:lnTo>
                  <a:lnTo>
                    <a:pt x="265" y="301"/>
                  </a:lnTo>
                  <a:lnTo>
                    <a:pt x="269" y="307"/>
                  </a:lnTo>
                  <a:lnTo>
                    <a:pt x="271" y="314"/>
                  </a:lnTo>
                  <a:lnTo>
                    <a:pt x="272" y="314"/>
                  </a:lnTo>
                  <a:lnTo>
                    <a:pt x="272" y="316"/>
                  </a:lnTo>
                  <a:lnTo>
                    <a:pt x="276" y="320"/>
                  </a:lnTo>
                  <a:lnTo>
                    <a:pt x="278" y="322"/>
                  </a:lnTo>
                  <a:lnTo>
                    <a:pt x="280" y="327"/>
                  </a:lnTo>
                  <a:lnTo>
                    <a:pt x="282" y="329"/>
                  </a:lnTo>
                  <a:lnTo>
                    <a:pt x="282" y="331"/>
                  </a:lnTo>
                  <a:lnTo>
                    <a:pt x="282" y="331"/>
                  </a:lnTo>
                  <a:lnTo>
                    <a:pt x="282" y="331"/>
                  </a:lnTo>
                  <a:lnTo>
                    <a:pt x="288" y="335"/>
                  </a:lnTo>
                  <a:lnTo>
                    <a:pt x="288" y="335"/>
                  </a:lnTo>
                  <a:lnTo>
                    <a:pt x="289" y="339"/>
                  </a:lnTo>
                  <a:lnTo>
                    <a:pt x="291" y="341"/>
                  </a:lnTo>
                  <a:lnTo>
                    <a:pt x="291" y="341"/>
                  </a:lnTo>
                  <a:lnTo>
                    <a:pt x="291" y="341"/>
                  </a:lnTo>
                  <a:lnTo>
                    <a:pt x="291" y="343"/>
                  </a:lnTo>
                  <a:lnTo>
                    <a:pt x="291" y="343"/>
                  </a:lnTo>
                  <a:lnTo>
                    <a:pt x="293" y="344"/>
                  </a:lnTo>
                  <a:lnTo>
                    <a:pt x="295" y="346"/>
                  </a:lnTo>
                  <a:lnTo>
                    <a:pt x="306" y="352"/>
                  </a:lnTo>
                  <a:lnTo>
                    <a:pt x="306" y="352"/>
                  </a:lnTo>
                  <a:lnTo>
                    <a:pt x="310" y="354"/>
                  </a:lnTo>
                  <a:lnTo>
                    <a:pt x="312" y="356"/>
                  </a:lnTo>
                  <a:lnTo>
                    <a:pt x="312" y="358"/>
                  </a:lnTo>
                  <a:lnTo>
                    <a:pt x="314" y="360"/>
                  </a:lnTo>
                  <a:lnTo>
                    <a:pt x="314" y="360"/>
                  </a:lnTo>
                  <a:lnTo>
                    <a:pt x="314" y="360"/>
                  </a:lnTo>
                  <a:lnTo>
                    <a:pt x="316" y="361"/>
                  </a:lnTo>
                  <a:lnTo>
                    <a:pt x="316" y="361"/>
                  </a:lnTo>
                  <a:lnTo>
                    <a:pt x="316" y="361"/>
                  </a:lnTo>
                  <a:lnTo>
                    <a:pt x="318" y="365"/>
                  </a:lnTo>
                  <a:lnTo>
                    <a:pt x="318" y="367"/>
                  </a:lnTo>
                  <a:lnTo>
                    <a:pt x="318" y="367"/>
                  </a:lnTo>
                  <a:lnTo>
                    <a:pt x="318" y="371"/>
                  </a:lnTo>
                  <a:lnTo>
                    <a:pt x="318" y="375"/>
                  </a:lnTo>
                  <a:lnTo>
                    <a:pt x="318" y="379"/>
                  </a:lnTo>
                  <a:lnTo>
                    <a:pt x="318" y="380"/>
                  </a:lnTo>
                  <a:lnTo>
                    <a:pt x="314" y="390"/>
                  </a:lnTo>
                  <a:lnTo>
                    <a:pt x="314" y="392"/>
                  </a:lnTo>
                  <a:lnTo>
                    <a:pt x="314" y="397"/>
                  </a:lnTo>
                  <a:lnTo>
                    <a:pt x="314" y="399"/>
                  </a:lnTo>
                  <a:lnTo>
                    <a:pt x="314" y="399"/>
                  </a:lnTo>
                  <a:lnTo>
                    <a:pt x="314" y="401"/>
                  </a:lnTo>
                  <a:lnTo>
                    <a:pt x="314" y="401"/>
                  </a:lnTo>
                  <a:lnTo>
                    <a:pt x="314" y="403"/>
                  </a:lnTo>
                  <a:lnTo>
                    <a:pt x="314" y="405"/>
                  </a:lnTo>
                  <a:lnTo>
                    <a:pt x="314" y="405"/>
                  </a:lnTo>
                  <a:lnTo>
                    <a:pt x="314" y="405"/>
                  </a:lnTo>
                  <a:lnTo>
                    <a:pt x="316" y="411"/>
                  </a:lnTo>
                  <a:lnTo>
                    <a:pt x="316" y="413"/>
                  </a:lnTo>
                  <a:lnTo>
                    <a:pt x="316" y="413"/>
                  </a:lnTo>
                  <a:lnTo>
                    <a:pt x="314" y="416"/>
                  </a:lnTo>
                  <a:lnTo>
                    <a:pt x="314" y="418"/>
                  </a:lnTo>
                  <a:lnTo>
                    <a:pt x="314" y="422"/>
                  </a:lnTo>
                  <a:lnTo>
                    <a:pt x="314" y="424"/>
                  </a:lnTo>
                  <a:lnTo>
                    <a:pt x="314" y="424"/>
                  </a:lnTo>
                  <a:lnTo>
                    <a:pt x="314" y="426"/>
                  </a:lnTo>
                  <a:lnTo>
                    <a:pt x="316" y="428"/>
                  </a:lnTo>
                  <a:lnTo>
                    <a:pt x="320" y="430"/>
                  </a:lnTo>
                  <a:lnTo>
                    <a:pt x="322" y="430"/>
                  </a:lnTo>
                  <a:lnTo>
                    <a:pt x="322" y="432"/>
                  </a:lnTo>
                  <a:lnTo>
                    <a:pt x="324" y="432"/>
                  </a:lnTo>
                  <a:lnTo>
                    <a:pt x="324" y="433"/>
                  </a:lnTo>
                  <a:lnTo>
                    <a:pt x="324" y="435"/>
                  </a:lnTo>
                  <a:lnTo>
                    <a:pt x="324" y="437"/>
                  </a:lnTo>
                  <a:lnTo>
                    <a:pt x="325" y="437"/>
                  </a:lnTo>
                  <a:lnTo>
                    <a:pt x="325" y="437"/>
                  </a:lnTo>
                  <a:lnTo>
                    <a:pt x="327" y="439"/>
                  </a:lnTo>
                  <a:lnTo>
                    <a:pt x="327" y="439"/>
                  </a:lnTo>
                  <a:lnTo>
                    <a:pt x="329" y="441"/>
                  </a:lnTo>
                  <a:lnTo>
                    <a:pt x="329" y="441"/>
                  </a:lnTo>
                  <a:lnTo>
                    <a:pt x="331" y="441"/>
                  </a:lnTo>
                  <a:lnTo>
                    <a:pt x="331" y="443"/>
                  </a:lnTo>
                  <a:lnTo>
                    <a:pt x="333" y="443"/>
                  </a:lnTo>
                  <a:lnTo>
                    <a:pt x="333" y="445"/>
                  </a:lnTo>
                  <a:lnTo>
                    <a:pt x="333" y="449"/>
                  </a:lnTo>
                  <a:lnTo>
                    <a:pt x="333" y="450"/>
                  </a:lnTo>
                  <a:lnTo>
                    <a:pt x="333" y="452"/>
                  </a:lnTo>
                  <a:lnTo>
                    <a:pt x="335" y="452"/>
                  </a:lnTo>
                  <a:lnTo>
                    <a:pt x="337" y="454"/>
                  </a:lnTo>
                  <a:lnTo>
                    <a:pt x="346" y="458"/>
                  </a:lnTo>
                  <a:lnTo>
                    <a:pt x="348" y="458"/>
                  </a:lnTo>
                  <a:lnTo>
                    <a:pt x="350" y="458"/>
                  </a:lnTo>
                  <a:lnTo>
                    <a:pt x="358" y="460"/>
                  </a:lnTo>
                  <a:lnTo>
                    <a:pt x="360" y="460"/>
                  </a:lnTo>
                  <a:lnTo>
                    <a:pt x="360" y="462"/>
                  </a:lnTo>
                  <a:lnTo>
                    <a:pt x="360" y="462"/>
                  </a:lnTo>
                  <a:lnTo>
                    <a:pt x="360" y="462"/>
                  </a:lnTo>
                  <a:lnTo>
                    <a:pt x="358" y="462"/>
                  </a:lnTo>
                  <a:lnTo>
                    <a:pt x="358" y="464"/>
                  </a:lnTo>
                  <a:lnTo>
                    <a:pt x="356" y="466"/>
                  </a:lnTo>
                  <a:lnTo>
                    <a:pt x="356" y="468"/>
                  </a:lnTo>
                  <a:lnTo>
                    <a:pt x="356" y="469"/>
                  </a:lnTo>
                  <a:lnTo>
                    <a:pt x="358" y="475"/>
                  </a:lnTo>
                  <a:lnTo>
                    <a:pt x="360" y="477"/>
                  </a:lnTo>
                  <a:lnTo>
                    <a:pt x="360" y="477"/>
                  </a:lnTo>
                  <a:lnTo>
                    <a:pt x="361" y="479"/>
                  </a:lnTo>
                  <a:lnTo>
                    <a:pt x="361" y="479"/>
                  </a:lnTo>
                  <a:lnTo>
                    <a:pt x="365" y="479"/>
                  </a:lnTo>
                  <a:lnTo>
                    <a:pt x="367" y="479"/>
                  </a:lnTo>
                  <a:lnTo>
                    <a:pt x="369" y="479"/>
                  </a:lnTo>
                  <a:lnTo>
                    <a:pt x="373" y="481"/>
                  </a:lnTo>
                  <a:lnTo>
                    <a:pt x="375" y="485"/>
                  </a:lnTo>
                  <a:lnTo>
                    <a:pt x="375" y="486"/>
                  </a:lnTo>
                  <a:lnTo>
                    <a:pt x="375" y="490"/>
                  </a:lnTo>
                  <a:lnTo>
                    <a:pt x="373" y="496"/>
                  </a:lnTo>
                  <a:lnTo>
                    <a:pt x="373" y="496"/>
                  </a:lnTo>
                  <a:lnTo>
                    <a:pt x="373" y="500"/>
                  </a:lnTo>
                  <a:lnTo>
                    <a:pt x="371" y="502"/>
                  </a:lnTo>
                  <a:lnTo>
                    <a:pt x="371" y="502"/>
                  </a:lnTo>
                  <a:lnTo>
                    <a:pt x="367" y="503"/>
                  </a:lnTo>
                  <a:lnTo>
                    <a:pt x="365" y="503"/>
                  </a:lnTo>
                  <a:lnTo>
                    <a:pt x="363" y="505"/>
                  </a:lnTo>
                  <a:lnTo>
                    <a:pt x="363" y="507"/>
                  </a:lnTo>
                  <a:lnTo>
                    <a:pt x="363" y="507"/>
                  </a:lnTo>
                  <a:lnTo>
                    <a:pt x="365" y="509"/>
                  </a:lnTo>
                  <a:lnTo>
                    <a:pt x="365" y="509"/>
                  </a:lnTo>
                  <a:lnTo>
                    <a:pt x="367" y="509"/>
                  </a:lnTo>
                  <a:lnTo>
                    <a:pt x="369" y="509"/>
                  </a:lnTo>
                  <a:lnTo>
                    <a:pt x="369" y="509"/>
                  </a:lnTo>
                  <a:lnTo>
                    <a:pt x="369" y="511"/>
                  </a:lnTo>
                  <a:lnTo>
                    <a:pt x="369" y="513"/>
                  </a:lnTo>
                  <a:lnTo>
                    <a:pt x="369" y="513"/>
                  </a:lnTo>
                  <a:lnTo>
                    <a:pt x="367" y="513"/>
                  </a:lnTo>
                  <a:lnTo>
                    <a:pt x="365" y="515"/>
                  </a:lnTo>
                  <a:lnTo>
                    <a:pt x="361" y="519"/>
                  </a:lnTo>
                  <a:lnTo>
                    <a:pt x="361" y="519"/>
                  </a:lnTo>
                  <a:lnTo>
                    <a:pt x="361" y="521"/>
                  </a:lnTo>
                  <a:lnTo>
                    <a:pt x="361" y="522"/>
                  </a:lnTo>
                  <a:lnTo>
                    <a:pt x="361" y="524"/>
                  </a:lnTo>
                  <a:lnTo>
                    <a:pt x="361" y="524"/>
                  </a:lnTo>
                  <a:lnTo>
                    <a:pt x="363" y="524"/>
                  </a:lnTo>
                  <a:lnTo>
                    <a:pt x="365" y="526"/>
                  </a:lnTo>
                  <a:lnTo>
                    <a:pt x="365" y="526"/>
                  </a:lnTo>
                  <a:lnTo>
                    <a:pt x="365" y="526"/>
                  </a:lnTo>
                  <a:lnTo>
                    <a:pt x="365" y="526"/>
                  </a:lnTo>
                  <a:lnTo>
                    <a:pt x="365" y="526"/>
                  </a:lnTo>
                  <a:lnTo>
                    <a:pt x="365" y="528"/>
                  </a:lnTo>
                  <a:lnTo>
                    <a:pt x="365" y="528"/>
                  </a:lnTo>
                  <a:lnTo>
                    <a:pt x="369" y="530"/>
                  </a:lnTo>
                  <a:lnTo>
                    <a:pt x="369" y="532"/>
                  </a:lnTo>
                  <a:lnTo>
                    <a:pt x="371" y="532"/>
                  </a:lnTo>
                  <a:lnTo>
                    <a:pt x="371" y="532"/>
                  </a:lnTo>
                  <a:lnTo>
                    <a:pt x="367" y="534"/>
                  </a:lnTo>
                  <a:lnTo>
                    <a:pt x="367" y="536"/>
                  </a:lnTo>
                  <a:lnTo>
                    <a:pt x="367" y="538"/>
                  </a:lnTo>
                  <a:lnTo>
                    <a:pt x="367" y="539"/>
                  </a:lnTo>
                  <a:lnTo>
                    <a:pt x="367" y="539"/>
                  </a:lnTo>
                  <a:lnTo>
                    <a:pt x="365" y="539"/>
                  </a:lnTo>
                  <a:lnTo>
                    <a:pt x="365" y="539"/>
                  </a:lnTo>
                  <a:lnTo>
                    <a:pt x="365" y="539"/>
                  </a:lnTo>
                  <a:lnTo>
                    <a:pt x="365" y="541"/>
                  </a:lnTo>
                  <a:lnTo>
                    <a:pt x="365" y="541"/>
                  </a:lnTo>
                  <a:lnTo>
                    <a:pt x="365" y="543"/>
                  </a:lnTo>
                  <a:lnTo>
                    <a:pt x="365" y="543"/>
                  </a:lnTo>
                  <a:lnTo>
                    <a:pt x="365" y="543"/>
                  </a:lnTo>
                  <a:lnTo>
                    <a:pt x="365" y="543"/>
                  </a:lnTo>
                  <a:lnTo>
                    <a:pt x="363" y="545"/>
                  </a:lnTo>
                  <a:lnTo>
                    <a:pt x="363" y="545"/>
                  </a:lnTo>
                  <a:lnTo>
                    <a:pt x="363" y="547"/>
                  </a:lnTo>
                  <a:lnTo>
                    <a:pt x="365" y="549"/>
                  </a:lnTo>
                  <a:lnTo>
                    <a:pt x="365" y="549"/>
                  </a:lnTo>
                  <a:lnTo>
                    <a:pt x="365" y="553"/>
                  </a:lnTo>
                  <a:lnTo>
                    <a:pt x="363" y="555"/>
                  </a:lnTo>
                  <a:lnTo>
                    <a:pt x="365" y="560"/>
                  </a:lnTo>
                  <a:lnTo>
                    <a:pt x="365" y="562"/>
                  </a:lnTo>
                  <a:lnTo>
                    <a:pt x="363" y="564"/>
                  </a:lnTo>
                  <a:lnTo>
                    <a:pt x="361" y="566"/>
                  </a:lnTo>
                  <a:lnTo>
                    <a:pt x="360" y="568"/>
                  </a:lnTo>
                  <a:lnTo>
                    <a:pt x="360" y="568"/>
                  </a:lnTo>
                  <a:lnTo>
                    <a:pt x="360" y="568"/>
                  </a:lnTo>
                  <a:lnTo>
                    <a:pt x="360" y="570"/>
                  </a:lnTo>
                  <a:lnTo>
                    <a:pt x="360" y="572"/>
                  </a:lnTo>
                  <a:lnTo>
                    <a:pt x="358" y="572"/>
                  </a:lnTo>
                  <a:lnTo>
                    <a:pt x="356" y="572"/>
                  </a:lnTo>
                  <a:lnTo>
                    <a:pt x="356" y="572"/>
                  </a:lnTo>
                  <a:lnTo>
                    <a:pt x="356" y="572"/>
                  </a:lnTo>
                  <a:lnTo>
                    <a:pt x="354" y="574"/>
                  </a:lnTo>
                  <a:lnTo>
                    <a:pt x="354" y="574"/>
                  </a:lnTo>
                  <a:lnTo>
                    <a:pt x="352" y="574"/>
                  </a:lnTo>
                  <a:lnTo>
                    <a:pt x="352" y="574"/>
                  </a:lnTo>
                  <a:lnTo>
                    <a:pt x="350" y="574"/>
                  </a:lnTo>
                  <a:lnTo>
                    <a:pt x="350" y="574"/>
                  </a:lnTo>
                  <a:lnTo>
                    <a:pt x="350" y="575"/>
                  </a:lnTo>
                  <a:lnTo>
                    <a:pt x="348" y="575"/>
                  </a:lnTo>
                  <a:lnTo>
                    <a:pt x="348" y="575"/>
                  </a:lnTo>
                  <a:lnTo>
                    <a:pt x="344" y="577"/>
                  </a:lnTo>
                  <a:lnTo>
                    <a:pt x="342" y="577"/>
                  </a:lnTo>
                  <a:lnTo>
                    <a:pt x="342" y="579"/>
                  </a:lnTo>
                  <a:lnTo>
                    <a:pt x="344" y="581"/>
                  </a:lnTo>
                  <a:lnTo>
                    <a:pt x="344" y="581"/>
                  </a:lnTo>
                  <a:lnTo>
                    <a:pt x="348" y="589"/>
                  </a:lnTo>
                  <a:lnTo>
                    <a:pt x="350" y="589"/>
                  </a:lnTo>
                  <a:lnTo>
                    <a:pt x="350" y="589"/>
                  </a:lnTo>
                  <a:lnTo>
                    <a:pt x="350" y="589"/>
                  </a:lnTo>
                  <a:lnTo>
                    <a:pt x="352" y="591"/>
                  </a:lnTo>
                  <a:lnTo>
                    <a:pt x="354" y="592"/>
                  </a:lnTo>
                  <a:lnTo>
                    <a:pt x="354" y="592"/>
                  </a:lnTo>
                  <a:lnTo>
                    <a:pt x="354" y="592"/>
                  </a:lnTo>
                  <a:lnTo>
                    <a:pt x="356" y="592"/>
                  </a:lnTo>
                  <a:lnTo>
                    <a:pt x="358" y="592"/>
                  </a:lnTo>
                  <a:lnTo>
                    <a:pt x="360" y="592"/>
                  </a:lnTo>
                  <a:lnTo>
                    <a:pt x="361" y="592"/>
                  </a:lnTo>
                  <a:lnTo>
                    <a:pt x="363" y="591"/>
                  </a:lnTo>
                  <a:lnTo>
                    <a:pt x="363" y="591"/>
                  </a:lnTo>
                  <a:lnTo>
                    <a:pt x="365" y="591"/>
                  </a:lnTo>
                  <a:lnTo>
                    <a:pt x="367" y="589"/>
                  </a:lnTo>
                  <a:lnTo>
                    <a:pt x="367" y="589"/>
                  </a:lnTo>
                  <a:lnTo>
                    <a:pt x="367" y="591"/>
                  </a:lnTo>
                  <a:lnTo>
                    <a:pt x="369" y="591"/>
                  </a:lnTo>
                  <a:lnTo>
                    <a:pt x="369" y="591"/>
                  </a:lnTo>
                  <a:lnTo>
                    <a:pt x="369" y="591"/>
                  </a:lnTo>
                  <a:lnTo>
                    <a:pt x="371" y="591"/>
                  </a:lnTo>
                  <a:lnTo>
                    <a:pt x="373" y="592"/>
                  </a:lnTo>
                  <a:lnTo>
                    <a:pt x="373" y="592"/>
                  </a:lnTo>
                  <a:lnTo>
                    <a:pt x="373" y="592"/>
                  </a:lnTo>
                  <a:lnTo>
                    <a:pt x="375" y="592"/>
                  </a:lnTo>
                  <a:lnTo>
                    <a:pt x="375" y="592"/>
                  </a:lnTo>
                  <a:lnTo>
                    <a:pt x="377" y="594"/>
                  </a:lnTo>
                  <a:lnTo>
                    <a:pt x="377" y="594"/>
                  </a:lnTo>
                  <a:lnTo>
                    <a:pt x="378" y="592"/>
                  </a:lnTo>
                  <a:lnTo>
                    <a:pt x="378" y="594"/>
                  </a:lnTo>
                  <a:lnTo>
                    <a:pt x="380" y="594"/>
                  </a:lnTo>
                  <a:lnTo>
                    <a:pt x="382" y="596"/>
                  </a:lnTo>
                  <a:lnTo>
                    <a:pt x="382" y="598"/>
                  </a:lnTo>
                  <a:lnTo>
                    <a:pt x="384" y="600"/>
                  </a:lnTo>
                  <a:lnTo>
                    <a:pt x="390" y="606"/>
                  </a:lnTo>
                  <a:lnTo>
                    <a:pt x="392" y="606"/>
                  </a:lnTo>
                  <a:lnTo>
                    <a:pt x="394" y="606"/>
                  </a:lnTo>
                  <a:lnTo>
                    <a:pt x="395" y="606"/>
                  </a:lnTo>
                  <a:lnTo>
                    <a:pt x="397" y="606"/>
                  </a:lnTo>
                  <a:lnTo>
                    <a:pt x="397" y="606"/>
                  </a:lnTo>
                  <a:lnTo>
                    <a:pt x="401" y="606"/>
                  </a:lnTo>
                  <a:lnTo>
                    <a:pt x="403" y="606"/>
                  </a:lnTo>
                  <a:lnTo>
                    <a:pt x="403" y="606"/>
                  </a:lnTo>
                  <a:lnTo>
                    <a:pt x="403" y="602"/>
                  </a:lnTo>
                  <a:lnTo>
                    <a:pt x="405" y="600"/>
                  </a:lnTo>
                  <a:lnTo>
                    <a:pt x="405" y="600"/>
                  </a:lnTo>
                  <a:lnTo>
                    <a:pt x="407" y="598"/>
                  </a:lnTo>
                  <a:lnTo>
                    <a:pt x="407" y="598"/>
                  </a:lnTo>
                  <a:lnTo>
                    <a:pt x="409" y="596"/>
                  </a:lnTo>
                  <a:lnTo>
                    <a:pt x="409" y="596"/>
                  </a:lnTo>
                  <a:lnTo>
                    <a:pt x="407" y="594"/>
                  </a:lnTo>
                  <a:lnTo>
                    <a:pt x="407" y="594"/>
                  </a:lnTo>
                  <a:lnTo>
                    <a:pt x="405" y="592"/>
                  </a:lnTo>
                  <a:lnTo>
                    <a:pt x="403" y="589"/>
                  </a:lnTo>
                  <a:lnTo>
                    <a:pt x="403" y="587"/>
                  </a:lnTo>
                  <a:lnTo>
                    <a:pt x="399" y="585"/>
                  </a:lnTo>
                  <a:lnTo>
                    <a:pt x="399" y="585"/>
                  </a:lnTo>
                  <a:lnTo>
                    <a:pt x="399" y="583"/>
                  </a:lnTo>
                  <a:lnTo>
                    <a:pt x="399" y="581"/>
                  </a:lnTo>
                  <a:lnTo>
                    <a:pt x="399" y="581"/>
                  </a:lnTo>
                  <a:lnTo>
                    <a:pt x="397" y="579"/>
                  </a:lnTo>
                  <a:lnTo>
                    <a:pt x="397" y="577"/>
                  </a:lnTo>
                  <a:lnTo>
                    <a:pt x="395" y="577"/>
                  </a:lnTo>
                  <a:lnTo>
                    <a:pt x="395" y="577"/>
                  </a:lnTo>
                  <a:lnTo>
                    <a:pt x="395" y="575"/>
                  </a:lnTo>
                  <a:lnTo>
                    <a:pt x="397" y="575"/>
                  </a:lnTo>
                  <a:lnTo>
                    <a:pt x="397" y="575"/>
                  </a:lnTo>
                  <a:lnTo>
                    <a:pt x="401" y="577"/>
                  </a:lnTo>
                  <a:lnTo>
                    <a:pt x="401" y="575"/>
                  </a:lnTo>
                  <a:lnTo>
                    <a:pt x="401" y="575"/>
                  </a:lnTo>
                  <a:lnTo>
                    <a:pt x="403" y="575"/>
                  </a:lnTo>
                  <a:lnTo>
                    <a:pt x="403" y="575"/>
                  </a:lnTo>
                  <a:lnTo>
                    <a:pt x="403" y="575"/>
                  </a:lnTo>
                  <a:lnTo>
                    <a:pt x="403" y="575"/>
                  </a:lnTo>
                  <a:lnTo>
                    <a:pt x="405" y="575"/>
                  </a:lnTo>
                  <a:lnTo>
                    <a:pt x="407" y="575"/>
                  </a:lnTo>
                  <a:lnTo>
                    <a:pt x="409" y="575"/>
                  </a:lnTo>
                  <a:lnTo>
                    <a:pt x="411" y="575"/>
                  </a:lnTo>
                  <a:lnTo>
                    <a:pt x="411" y="574"/>
                  </a:lnTo>
                  <a:lnTo>
                    <a:pt x="413" y="574"/>
                  </a:lnTo>
                  <a:lnTo>
                    <a:pt x="413" y="572"/>
                  </a:lnTo>
                  <a:lnTo>
                    <a:pt x="413" y="568"/>
                  </a:lnTo>
                  <a:lnTo>
                    <a:pt x="414" y="566"/>
                  </a:lnTo>
                  <a:lnTo>
                    <a:pt x="414" y="568"/>
                  </a:lnTo>
                  <a:lnTo>
                    <a:pt x="418" y="570"/>
                  </a:lnTo>
                  <a:lnTo>
                    <a:pt x="418" y="570"/>
                  </a:lnTo>
                  <a:lnTo>
                    <a:pt x="420" y="570"/>
                  </a:lnTo>
                  <a:lnTo>
                    <a:pt x="420" y="570"/>
                  </a:lnTo>
                  <a:lnTo>
                    <a:pt x="424" y="570"/>
                  </a:lnTo>
                  <a:lnTo>
                    <a:pt x="426" y="568"/>
                  </a:lnTo>
                  <a:lnTo>
                    <a:pt x="428" y="566"/>
                  </a:lnTo>
                  <a:lnTo>
                    <a:pt x="428" y="566"/>
                  </a:lnTo>
                  <a:lnTo>
                    <a:pt x="428" y="566"/>
                  </a:lnTo>
                  <a:lnTo>
                    <a:pt x="428" y="566"/>
                  </a:lnTo>
                  <a:lnTo>
                    <a:pt x="428" y="566"/>
                  </a:lnTo>
                  <a:lnTo>
                    <a:pt x="428" y="564"/>
                  </a:lnTo>
                  <a:lnTo>
                    <a:pt x="428" y="564"/>
                  </a:lnTo>
                  <a:lnTo>
                    <a:pt x="428" y="564"/>
                  </a:lnTo>
                  <a:lnTo>
                    <a:pt x="428" y="564"/>
                  </a:lnTo>
                  <a:lnTo>
                    <a:pt x="430" y="564"/>
                  </a:lnTo>
                  <a:lnTo>
                    <a:pt x="430" y="564"/>
                  </a:lnTo>
                  <a:lnTo>
                    <a:pt x="431" y="564"/>
                  </a:lnTo>
                  <a:lnTo>
                    <a:pt x="431" y="564"/>
                  </a:lnTo>
                  <a:lnTo>
                    <a:pt x="430" y="564"/>
                  </a:lnTo>
                  <a:lnTo>
                    <a:pt x="430" y="564"/>
                  </a:lnTo>
                  <a:lnTo>
                    <a:pt x="430" y="562"/>
                  </a:lnTo>
                  <a:lnTo>
                    <a:pt x="430" y="562"/>
                  </a:lnTo>
                  <a:lnTo>
                    <a:pt x="430" y="562"/>
                  </a:lnTo>
                  <a:lnTo>
                    <a:pt x="430" y="562"/>
                  </a:lnTo>
                  <a:lnTo>
                    <a:pt x="431" y="560"/>
                  </a:lnTo>
                  <a:lnTo>
                    <a:pt x="431" y="560"/>
                  </a:lnTo>
                  <a:lnTo>
                    <a:pt x="433" y="560"/>
                  </a:lnTo>
                  <a:lnTo>
                    <a:pt x="433" y="560"/>
                  </a:lnTo>
                  <a:lnTo>
                    <a:pt x="433" y="562"/>
                  </a:lnTo>
                  <a:lnTo>
                    <a:pt x="433" y="562"/>
                  </a:lnTo>
                  <a:lnTo>
                    <a:pt x="435" y="564"/>
                  </a:lnTo>
                  <a:lnTo>
                    <a:pt x="435" y="566"/>
                  </a:lnTo>
                  <a:lnTo>
                    <a:pt x="435" y="566"/>
                  </a:lnTo>
                  <a:lnTo>
                    <a:pt x="437" y="566"/>
                  </a:lnTo>
                  <a:lnTo>
                    <a:pt x="437" y="566"/>
                  </a:lnTo>
                  <a:lnTo>
                    <a:pt x="439" y="568"/>
                  </a:lnTo>
                  <a:lnTo>
                    <a:pt x="441" y="570"/>
                  </a:lnTo>
                  <a:lnTo>
                    <a:pt x="447" y="572"/>
                  </a:lnTo>
                  <a:lnTo>
                    <a:pt x="447" y="572"/>
                  </a:lnTo>
                  <a:lnTo>
                    <a:pt x="447" y="572"/>
                  </a:lnTo>
                  <a:lnTo>
                    <a:pt x="447" y="572"/>
                  </a:lnTo>
                  <a:lnTo>
                    <a:pt x="448" y="574"/>
                  </a:lnTo>
                  <a:lnTo>
                    <a:pt x="450" y="575"/>
                  </a:lnTo>
                  <a:lnTo>
                    <a:pt x="452" y="577"/>
                  </a:lnTo>
                  <a:lnTo>
                    <a:pt x="452" y="579"/>
                  </a:lnTo>
                  <a:lnTo>
                    <a:pt x="454" y="579"/>
                  </a:lnTo>
                  <a:lnTo>
                    <a:pt x="454" y="579"/>
                  </a:lnTo>
                  <a:lnTo>
                    <a:pt x="458" y="577"/>
                  </a:lnTo>
                  <a:lnTo>
                    <a:pt x="458" y="577"/>
                  </a:lnTo>
                  <a:lnTo>
                    <a:pt x="458" y="577"/>
                  </a:lnTo>
                  <a:lnTo>
                    <a:pt x="458" y="577"/>
                  </a:lnTo>
                  <a:lnTo>
                    <a:pt x="460" y="577"/>
                  </a:lnTo>
                  <a:lnTo>
                    <a:pt x="460" y="577"/>
                  </a:lnTo>
                  <a:lnTo>
                    <a:pt x="462" y="579"/>
                  </a:lnTo>
                  <a:lnTo>
                    <a:pt x="462" y="577"/>
                  </a:lnTo>
                  <a:lnTo>
                    <a:pt x="462" y="577"/>
                  </a:lnTo>
                  <a:lnTo>
                    <a:pt x="462" y="577"/>
                  </a:lnTo>
                  <a:lnTo>
                    <a:pt x="464" y="575"/>
                  </a:lnTo>
                  <a:lnTo>
                    <a:pt x="464" y="575"/>
                  </a:lnTo>
                  <a:lnTo>
                    <a:pt x="464" y="575"/>
                  </a:lnTo>
                  <a:lnTo>
                    <a:pt x="466" y="574"/>
                  </a:lnTo>
                  <a:lnTo>
                    <a:pt x="467" y="570"/>
                  </a:lnTo>
                  <a:lnTo>
                    <a:pt x="467" y="570"/>
                  </a:lnTo>
                  <a:lnTo>
                    <a:pt x="467" y="570"/>
                  </a:lnTo>
                  <a:lnTo>
                    <a:pt x="469" y="570"/>
                  </a:lnTo>
                  <a:lnTo>
                    <a:pt x="469" y="572"/>
                  </a:lnTo>
                  <a:lnTo>
                    <a:pt x="469" y="572"/>
                  </a:lnTo>
                  <a:lnTo>
                    <a:pt x="471" y="574"/>
                  </a:lnTo>
                  <a:lnTo>
                    <a:pt x="473" y="572"/>
                  </a:lnTo>
                  <a:lnTo>
                    <a:pt x="475" y="572"/>
                  </a:lnTo>
                  <a:lnTo>
                    <a:pt x="477" y="570"/>
                  </a:lnTo>
                  <a:lnTo>
                    <a:pt x="477" y="568"/>
                  </a:lnTo>
                  <a:lnTo>
                    <a:pt x="477" y="568"/>
                  </a:lnTo>
                  <a:lnTo>
                    <a:pt x="477" y="566"/>
                  </a:lnTo>
                  <a:lnTo>
                    <a:pt x="479" y="566"/>
                  </a:lnTo>
                  <a:lnTo>
                    <a:pt x="481" y="566"/>
                  </a:lnTo>
                  <a:lnTo>
                    <a:pt x="481" y="566"/>
                  </a:lnTo>
                  <a:lnTo>
                    <a:pt x="481" y="564"/>
                  </a:lnTo>
                  <a:lnTo>
                    <a:pt x="481" y="564"/>
                  </a:lnTo>
                  <a:lnTo>
                    <a:pt x="481" y="562"/>
                  </a:lnTo>
                  <a:lnTo>
                    <a:pt x="483" y="562"/>
                  </a:lnTo>
                  <a:lnTo>
                    <a:pt x="483" y="562"/>
                  </a:lnTo>
                  <a:lnTo>
                    <a:pt x="483" y="562"/>
                  </a:lnTo>
                  <a:lnTo>
                    <a:pt x="484" y="560"/>
                  </a:lnTo>
                  <a:lnTo>
                    <a:pt x="484" y="558"/>
                  </a:lnTo>
                  <a:lnTo>
                    <a:pt x="486" y="558"/>
                  </a:lnTo>
                  <a:lnTo>
                    <a:pt x="488" y="560"/>
                  </a:lnTo>
                  <a:lnTo>
                    <a:pt x="490" y="562"/>
                  </a:lnTo>
                  <a:lnTo>
                    <a:pt x="490" y="562"/>
                  </a:lnTo>
                  <a:lnTo>
                    <a:pt x="492" y="562"/>
                  </a:lnTo>
                  <a:lnTo>
                    <a:pt x="492" y="562"/>
                  </a:lnTo>
                  <a:lnTo>
                    <a:pt x="494" y="562"/>
                  </a:lnTo>
                  <a:lnTo>
                    <a:pt x="494" y="562"/>
                  </a:lnTo>
                  <a:lnTo>
                    <a:pt x="494" y="562"/>
                  </a:lnTo>
                  <a:lnTo>
                    <a:pt x="494" y="560"/>
                  </a:lnTo>
                  <a:lnTo>
                    <a:pt x="494" y="560"/>
                  </a:lnTo>
                  <a:lnTo>
                    <a:pt x="494" y="560"/>
                  </a:lnTo>
                  <a:lnTo>
                    <a:pt x="494" y="558"/>
                  </a:lnTo>
                  <a:lnTo>
                    <a:pt x="496" y="558"/>
                  </a:lnTo>
                  <a:lnTo>
                    <a:pt x="496" y="558"/>
                  </a:lnTo>
                  <a:lnTo>
                    <a:pt x="496" y="557"/>
                  </a:lnTo>
                  <a:lnTo>
                    <a:pt x="496" y="557"/>
                  </a:lnTo>
                  <a:lnTo>
                    <a:pt x="498" y="557"/>
                  </a:lnTo>
                  <a:lnTo>
                    <a:pt x="500" y="553"/>
                  </a:lnTo>
                  <a:lnTo>
                    <a:pt x="501" y="551"/>
                  </a:lnTo>
                  <a:lnTo>
                    <a:pt x="501" y="551"/>
                  </a:lnTo>
                  <a:lnTo>
                    <a:pt x="500" y="551"/>
                  </a:lnTo>
                  <a:lnTo>
                    <a:pt x="500" y="549"/>
                  </a:lnTo>
                  <a:lnTo>
                    <a:pt x="500" y="549"/>
                  </a:lnTo>
                  <a:lnTo>
                    <a:pt x="500" y="547"/>
                  </a:lnTo>
                  <a:lnTo>
                    <a:pt x="500" y="547"/>
                  </a:lnTo>
                  <a:lnTo>
                    <a:pt x="500" y="545"/>
                  </a:lnTo>
                  <a:lnTo>
                    <a:pt x="500" y="545"/>
                  </a:lnTo>
                  <a:lnTo>
                    <a:pt x="500" y="543"/>
                  </a:lnTo>
                  <a:lnTo>
                    <a:pt x="501" y="541"/>
                  </a:lnTo>
                  <a:lnTo>
                    <a:pt x="503" y="539"/>
                  </a:lnTo>
                  <a:lnTo>
                    <a:pt x="503" y="539"/>
                  </a:lnTo>
                  <a:lnTo>
                    <a:pt x="503" y="538"/>
                  </a:lnTo>
                  <a:lnTo>
                    <a:pt x="498" y="536"/>
                  </a:lnTo>
                  <a:lnTo>
                    <a:pt x="498" y="536"/>
                  </a:lnTo>
                  <a:lnTo>
                    <a:pt x="498" y="534"/>
                  </a:lnTo>
                  <a:lnTo>
                    <a:pt x="496" y="534"/>
                  </a:lnTo>
                  <a:lnTo>
                    <a:pt x="496" y="532"/>
                  </a:lnTo>
                  <a:lnTo>
                    <a:pt x="496" y="532"/>
                  </a:lnTo>
                  <a:lnTo>
                    <a:pt x="496" y="530"/>
                  </a:lnTo>
                  <a:lnTo>
                    <a:pt x="496" y="530"/>
                  </a:lnTo>
                  <a:lnTo>
                    <a:pt x="496" y="528"/>
                  </a:lnTo>
                  <a:lnTo>
                    <a:pt x="498" y="528"/>
                  </a:lnTo>
                  <a:lnTo>
                    <a:pt x="501" y="528"/>
                  </a:lnTo>
                  <a:lnTo>
                    <a:pt x="501" y="528"/>
                  </a:lnTo>
                  <a:lnTo>
                    <a:pt x="503" y="528"/>
                  </a:lnTo>
                  <a:lnTo>
                    <a:pt x="505" y="528"/>
                  </a:lnTo>
                  <a:lnTo>
                    <a:pt x="505" y="528"/>
                  </a:lnTo>
                  <a:lnTo>
                    <a:pt x="505" y="526"/>
                  </a:lnTo>
                  <a:lnTo>
                    <a:pt x="505" y="524"/>
                  </a:lnTo>
                  <a:lnTo>
                    <a:pt x="505" y="524"/>
                  </a:lnTo>
                  <a:lnTo>
                    <a:pt x="505" y="524"/>
                  </a:lnTo>
                  <a:lnTo>
                    <a:pt x="505" y="522"/>
                  </a:lnTo>
                  <a:lnTo>
                    <a:pt x="507" y="522"/>
                  </a:lnTo>
                  <a:lnTo>
                    <a:pt x="507" y="522"/>
                  </a:lnTo>
                  <a:lnTo>
                    <a:pt x="507" y="521"/>
                  </a:lnTo>
                  <a:lnTo>
                    <a:pt x="507" y="519"/>
                  </a:lnTo>
                  <a:lnTo>
                    <a:pt x="507" y="517"/>
                  </a:lnTo>
                  <a:lnTo>
                    <a:pt x="509" y="517"/>
                  </a:lnTo>
                  <a:lnTo>
                    <a:pt x="509" y="517"/>
                  </a:lnTo>
                  <a:lnTo>
                    <a:pt x="509" y="517"/>
                  </a:lnTo>
                  <a:lnTo>
                    <a:pt x="509" y="517"/>
                  </a:lnTo>
                  <a:lnTo>
                    <a:pt x="509" y="517"/>
                  </a:lnTo>
                  <a:lnTo>
                    <a:pt x="511" y="513"/>
                  </a:lnTo>
                  <a:lnTo>
                    <a:pt x="511" y="513"/>
                  </a:lnTo>
                  <a:lnTo>
                    <a:pt x="509" y="51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09" name="Freeform 12"/>
            <p:cNvSpPr>
              <a:spLocks noEditPoints="1"/>
            </p:cNvSpPr>
            <p:nvPr/>
          </p:nvSpPr>
          <p:spPr bwMode="auto">
            <a:xfrm>
              <a:off x="6111876" y="3179763"/>
              <a:ext cx="4922838" cy="1809750"/>
            </a:xfrm>
            <a:custGeom>
              <a:avLst/>
              <a:gdLst>
                <a:gd name="T0" fmla="*/ 985 w 3101"/>
                <a:gd name="T1" fmla="*/ 460 h 1140"/>
                <a:gd name="T2" fmla="*/ 1414 w 3101"/>
                <a:gd name="T3" fmla="*/ 638 h 1140"/>
                <a:gd name="T4" fmla="*/ 1518 w 3101"/>
                <a:gd name="T5" fmla="*/ 388 h 1140"/>
                <a:gd name="T6" fmla="*/ 1486 w 3101"/>
                <a:gd name="T7" fmla="*/ 153 h 1140"/>
                <a:gd name="T8" fmla="*/ 1274 w 3101"/>
                <a:gd name="T9" fmla="*/ 301 h 1140"/>
                <a:gd name="T10" fmla="*/ 1386 w 3101"/>
                <a:gd name="T11" fmla="*/ 863 h 1140"/>
                <a:gd name="T12" fmla="*/ 1825 w 3101"/>
                <a:gd name="T13" fmla="*/ 748 h 1140"/>
                <a:gd name="T14" fmla="*/ 1638 w 3101"/>
                <a:gd name="T15" fmla="*/ 964 h 1140"/>
                <a:gd name="T16" fmla="*/ 846 w 3101"/>
                <a:gd name="T17" fmla="*/ 591 h 1140"/>
                <a:gd name="T18" fmla="*/ 877 w 3101"/>
                <a:gd name="T19" fmla="*/ 142 h 1140"/>
                <a:gd name="T20" fmla="*/ 1223 w 3101"/>
                <a:gd name="T21" fmla="*/ 880 h 1140"/>
                <a:gd name="T22" fmla="*/ 924 w 3101"/>
                <a:gd name="T23" fmla="*/ 345 h 1140"/>
                <a:gd name="T24" fmla="*/ 2376 w 3101"/>
                <a:gd name="T25" fmla="*/ 513 h 1140"/>
                <a:gd name="T26" fmla="*/ 2226 w 3101"/>
                <a:gd name="T27" fmla="*/ 418 h 1140"/>
                <a:gd name="T28" fmla="*/ 2245 w 3101"/>
                <a:gd name="T29" fmla="*/ 507 h 1140"/>
                <a:gd name="T30" fmla="*/ 2686 w 3101"/>
                <a:gd name="T31" fmla="*/ 579 h 1140"/>
                <a:gd name="T32" fmla="*/ 2787 w 3101"/>
                <a:gd name="T33" fmla="*/ 511 h 1140"/>
                <a:gd name="T34" fmla="*/ 2406 w 3101"/>
                <a:gd name="T35" fmla="*/ 403 h 1140"/>
                <a:gd name="T36" fmla="*/ 2421 w 3101"/>
                <a:gd name="T37" fmla="*/ 456 h 1140"/>
                <a:gd name="T38" fmla="*/ 1905 w 3101"/>
                <a:gd name="T39" fmla="*/ 490 h 1140"/>
                <a:gd name="T40" fmla="*/ 1889 w 3101"/>
                <a:gd name="T41" fmla="*/ 742 h 1140"/>
                <a:gd name="T42" fmla="*/ 1960 w 3101"/>
                <a:gd name="T43" fmla="*/ 801 h 1140"/>
                <a:gd name="T44" fmla="*/ 2175 w 3101"/>
                <a:gd name="T45" fmla="*/ 415 h 1140"/>
                <a:gd name="T46" fmla="*/ 1607 w 3101"/>
                <a:gd name="T47" fmla="*/ 621 h 1140"/>
                <a:gd name="T48" fmla="*/ 1753 w 3101"/>
                <a:gd name="T49" fmla="*/ 615 h 1140"/>
                <a:gd name="T50" fmla="*/ 1776 w 3101"/>
                <a:gd name="T51" fmla="*/ 526 h 1140"/>
                <a:gd name="T52" fmla="*/ 1746 w 3101"/>
                <a:gd name="T53" fmla="*/ 369 h 1140"/>
                <a:gd name="T54" fmla="*/ 1842 w 3101"/>
                <a:gd name="T55" fmla="*/ 330 h 1140"/>
                <a:gd name="T56" fmla="*/ 1712 w 3101"/>
                <a:gd name="T57" fmla="*/ 324 h 1140"/>
                <a:gd name="T58" fmla="*/ 2122 w 3101"/>
                <a:gd name="T59" fmla="*/ 934 h 1140"/>
                <a:gd name="T60" fmla="*/ 2035 w 3101"/>
                <a:gd name="T61" fmla="*/ 515 h 1140"/>
                <a:gd name="T62" fmla="*/ 2268 w 3101"/>
                <a:gd name="T63" fmla="*/ 882 h 1140"/>
                <a:gd name="T64" fmla="*/ 930 w 3101"/>
                <a:gd name="T65" fmla="*/ 916 h 1140"/>
                <a:gd name="T66" fmla="*/ 651 w 3101"/>
                <a:gd name="T67" fmla="*/ 534 h 1140"/>
                <a:gd name="T68" fmla="*/ 379 w 3101"/>
                <a:gd name="T69" fmla="*/ 254 h 1140"/>
                <a:gd name="T70" fmla="*/ 123 w 3101"/>
                <a:gd name="T71" fmla="*/ 148 h 1140"/>
                <a:gd name="T72" fmla="*/ 576 w 3101"/>
                <a:gd name="T73" fmla="*/ 725 h 1140"/>
                <a:gd name="T74" fmla="*/ 1715 w 3101"/>
                <a:gd name="T75" fmla="*/ 1091 h 1140"/>
                <a:gd name="T76" fmla="*/ 1766 w 3101"/>
                <a:gd name="T77" fmla="*/ 996 h 1140"/>
                <a:gd name="T78" fmla="*/ 1026 w 3101"/>
                <a:gd name="T79" fmla="*/ 862 h 1140"/>
                <a:gd name="T80" fmla="*/ 930 w 3101"/>
                <a:gd name="T81" fmla="*/ 913 h 1140"/>
                <a:gd name="T82" fmla="*/ 1361 w 3101"/>
                <a:gd name="T83" fmla="*/ 987 h 1140"/>
                <a:gd name="T84" fmla="*/ 1520 w 3101"/>
                <a:gd name="T85" fmla="*/ 964 h 1140"/>
                <a:gd name="T86" fmla="*/ 2166 w 3101"/>
                <a:gd name="T87" fmla="*/ 614 h 1140"/>
                <a:gd name="T88" fmla="*/ 2679 w 3101"/>
                <a:gd name="T89" fmla="*/ 816 h 1140"/>
                <a:gd name="T90" fmla="*/ 2622 w 3101"/>
                <a:gd name="T91" fmla="*/ 551 h 1140"/>
                <a:gd name="T92" fmla="*/ 2866 w 3101"/>
                <a:gd name="T93" fmla="*/ 504 h 1140"/>
                <a:gd name="T94" fmla="*/ 2569 w 3101"/>
                <a:gd name="T95" fmla="*/ 432 h 1140"/>
                <a:gd name="T96" fmla="*/ 2626 w 3101"/>
                <a:gd name="T97" fmla="*/ 551 h 1140"/>
                <a:gd name="T98" fmla="*/ 2598 w 3101"/>
                <a:gd name="T99" fmla="*/ 640 h 1140"/>
                <a:gd name="T100" fmla="*/ 2857 w 3101"/>
                <a:gd name="T101" fmla="*/ 735 h 1140"/>
                <a:gd name="T102" fmla="*/ 3065 w 3101"/>
                <a:gd name="T103" fmla="*/ 975 h 1140"/>
                <a:gd name="T104" fmla="*/ 2329 w 3101"/>
                <a:gd name="T105" fmla="*/ 583 h 1140"/>
                <a:gd name="T106" fmla="*/ 2452 w 3101"/>
                <a:gd name="T107" fmla="*/ 663 h 1140"/>
                <a:gd name="T108" fmla="*/ 2493 w 3101"/>
                <a:gd name="T109" fmla="*/ 754 h 1140"/>
                <a:gd name="T110" fmla="*/ 638 w 3101"/>
                <a:gd name="T111" fmla="*/ 339 h 1140"/>
                <a:gd name="T112" fmla="*/ 661 w 3101"/>
                <a:gd name="T113" fmla="*/ 330 h 1140"/>
                <a:gd name="T114" fmla="*/ 778 w 3101"/>
                <a:gd name="T115" fmla="*/ 566 h 1140"/>
                <a:gd name="T116" fmla="*/ 648 w 3101"/>
                <a:gd name="T117" fmla="*/ 343 h 1140"/>
                <a:gd name="T118" fmla="*/ 441 w 3101"/>
                <a:gd name="T119" fmla="*/ 259 h 1140"/>
                <a:gd name="T120" fmla="*/ 242 w 3101"/>
                <a:gd name="T121" fmla="*/ 475 h 1140"/>
                <a:gd name="T122" fmla="*/ 222 w 3101"/>
                <a:gd name="T123" fmla="*/ 432 h 1140"/>
                <a:gd name="T124" fmla="*/ 602 w 3101"/>
                <a:gd name="T125" fmla="*/ 326 h 1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01" h="1140">
                  <a:moveTo>
                    <a:pt x="1547" y="757"/>
                  </a:moveTo>
                  <a:lnTo>
                    <a:pt x="1547" y="757"/>
                  </a:lnTo>
                  <a:lnTo>
                    <a:pt x="1545" y="757"/>
                  </a:lnTo>
                  <a:lnTo>
                    <a:pt x="1545" y="757"/>
                  </a:lnTo>
                  <a:lnTo>
                    <a:pt x="1545" y="759"/>
                  </a:lnTo>
                  <a:lnTo>
                    <a:pt x="1547" y="759"/>
                  </a:lnTo>
                  <a:lnTo>
                    <a:pt x="1547" y="761"/>
                  </a:lnTo>
                  <a:lnTo>
                    <a:pt x="1547" y="761"/>
                  </a:lnTo>
                  <a:lnTo>
                    <a:pt x="1547" y="759"/>
                  </a:lnTo>
                  <a:lnTo>
                    <a:pt x="1547" y="757"/>
                  </a:lnTo>
                  <a:lnTo>
                    <a:pt x="1547" y="757"/>
                  </a:lnTo>
                  <a:close/>
                  <a:moveTo>
                    <a:pt x="1539" y="140"/>
                  </a:moveTo>
                  <a:lnTo>
                    <a:pt x="1539" y="140"/>
                  </a:lnTo>
                  <a:lnTo>
                    <a:pt x="1537" y="138"/>
                  </a:lnTo>
                  <a:lnTo>
                    <a:pt x="1535" y="138"/>
                  </a:lnTo>
                  <a:lnTo>
                    <a:pt x="1535" y="138"/>
                  </a:lnTo>
                  <a:lnTo>
                    <a:pt x="1535" y="138"/>
                  </a:lnTo>
                  <a:lnTo>
                    <a:pt x="1534" y="138"/>
                  </a:lnTo>
                  <a:lnTo>
                    <a:pt x="1534" y="138"/>
                  </a:lnTo>
                  <a:lnTo>
                    <a:pt x="1532" y="138"/>
                  </a:lnTo>
                  <a:lnTo>
                    <a:pt x="1534" y="138"/>
                  </a:lnTo>
                  <a:lnTo>
                    <a:pt x="1535" y="140"/>
                  </a:lnTo>
                  <a:lnTo>
                    <a:pt x="1535" y="142"/>
                  </a:lnTo>
                  <a:lnTo>
                    <a:pt x="1537" y="142"/>
                  </a:lnTo>
                  <a:lnTo>
                    <a:pt x="1539" y="142"/>
                  </a:lnTo>
                  <a:lnTo>
                    <a:pt x="1541" y="142"/>
                  </a:lnTo>
                  <a:lnTo>
                    <a:pt x="1541" y="142"/>
                  </a:lnTo>
                  <a:lnTo>
                    <a:pt x="1539" y="140"/>
                  </a:lnTo>
                  <a:close/>
                  <a:moveTo>
                    <a:pt x="1322" y="738"/>
                  </a:moveTo>
                  <a:lnTo>
                    <a:pt x="1322" y="738"/>
                  </a:lnTo>
                  <a:lnTo>
                    <a:pt x="1322" y="738"/>
                  </a:lnTo>
                  <a:lnTo>
                    <a:pt x="1322" y="737"/>
                  </a:lnTo>
                  <a:lnTo>
                    <a:pt x="1322" y="737"/>
                  </a:lnTo>
                  <a:lnTo>
                    <a:pt x="1322" y="738"/>
                  </a:lnTo>
                  <a:lnTo>
                    <a:pt x="1322" y="738"/>
                  </a:lnTo>
                  <a:lnTo>
                    <a:pt x="1322" y="740"/>
                  </a:lnTo>
                  <a:lnTo>
                    <a:pt x="1322" y="738"/>
                  </a:lnTo>
                  <a:close/>
                  <a:moveTo>
                    <a:pt x="1484" y="964"/>
                  </a:moveTo>
                  <a:lnTo>
                    <a:pt x="1484" y="964"/>
                  </a:lnTo>
                  <a:lnTo>
                    <a:pt x="1484" y="962"/>
                  </a:lnTo>
                  <a:lnTo>
                    <a:pt x="1484" y="962"/>
                  </a:lnTo>
                  <a:lnTo>
                    <a:pt x="1482" y="962"/>
                  </a:lnTo>
                  <a:lnTo>
                    <a:pt x="1482" y="962"/>
                  </a:lnTo>
                  <a:lnTo>
                    <a:pt x="1482" y="962"/>
                  </a:lnTo>
                  <a:lnTo>
                    <a:pt x="1482" y="962"/>
                  </a:lnTo>
                  <a:lnTo>
                    <a:pt x="1482" y="962"/>
                  </a:lnTo>
                  <a:lnTo>
                    <a:pt x="1482" y="964"/>
                  </a:lnTo>
                  <a:lnTo>
                    <a:pt x="1482" y="964"/>
                  </a:lnTo>
                  <a:lnTo>
                    <a:pt x="1482" y="964"/>
                  </a:lnTo>
                  <a:lnTo>
                    <a:pt x="1482" y="964"/>
                  </a:lnTo>
                  <a:lnTo>
                    <a:pt x="1482" y="964"/>
                  </a:lnTo>
                  <a:lnTo>
                    <a:pt x="1482" y="964"/>
                  </a:lnTo>
                  <a:lnTo>
                    <a:pt x="1484" y="964"/>
                  </a:lnTo>
                  <a:close/>
                  <a:moveTo>
                    <a:pt x="1511" y="945"/>
                  </a:moveTo>
                  <a:lnTo>
                    <a:pt x="1511" y="945"/>
                  </a:lnTo>
                  <a:lnTo>
                    <a:pt x="1509" y="945"/>
                  </a:lnTo>
                  <a:lnTo>
                    <a:pt x="1509" y="945"/>
                  </a:lnTo>
                  <a:lnTo>
                    <a:pt x="1507" y="945"/>
                  </a:lnTo>
                  <a:lnTo>
                    <a:pt x="1507" y="945"/>
                  </a:lnTo>
                  <a:lnTo>
                    <a:pt x="1507" y="947"/>
                  </a:lnTo>
                  <a:lnTo>
                    <a:pt x="1507" y="947"/>
                  </a:lnTo>
                  <a:lnTo>
                    <a:pt x="1507" y="947"/>
                  </a:lnTo>
                  <a:lnTo>
                    <a:pt x="1509" y="947"/>
                  </a:lnTo>
                  <a:lnTo>
                    <a:pt x="1509" y="947"/>
                  </a:lnTo>
                  <a:lnTo>
                    <a:pt x="1509" y="947"/>
                  </a:lnTo>
                  <a:lnTo>
                    <a:pt x="1509" y="947"/>
                  </a:lnTo>
                  <a:lnTo>
                    <a:pt x="1509" y="947"/>
                  </a:lnTo>
                  <a:lnTo>
                    <a:pt x="1509" y="945"/>
                  </a:lnTo>
                  <a:lnTo>
                    <a:pt x="1511" y="945"/>
                  </a:lnTo>
                  <a:lnTo>
                    <a:pt x="1511" y="945"/>
                  </a:lnTo>
                  <a:lnTo>
                    <a:pt x="1511" y="945"/>
                  </a:lnTo>
                  <a:lnTo>
                    <a:pt x="1511" y="945"/>
                  </a:lnTo>
                  <a:lnTo>
                    <a:pt x="1511" y="945"/>
                  </a:lnTo>
                  <a:lnTo>
                    <a:pt x="1511" y="945"/>
                  </a:lnTo>
                  <a:lnTo>
                    <a:pt x="1511" y="945"/>
                  </a:lnTo>
                  <a:lnTo>
                    <a:pt x="1511" y="945"/>
                  </a:lnTo>
                  <a:close/>
                  <a:moveTo>
                    <a:pt x="1517" y="958"/>
                  </a:moveTo>
                  <a:lnTo>
                    <a:pt x="1517" y="958"/>
                  </a:lnTo>
                  <a:lnTo>
                    <a:pt x="1517" y="960"/>
                  </a:lnTo>
                  <a:lnTo>
                    <a:pt x="1518" y="962"/>
                  </a:lnTo>
                  <a:lnTo>
                    <a:pt x="1518" y="962"/>
                  </a:lnTo>
                  <a:lnTo>
                    <a:pt x="1520" y="960"/>
                  </a:lnTo>
                  <a:lnTo>
                    <a:pt x="1522" y="960"/>
                  </a:lnTo>
                  <a:lnTo>
                    <a:pt x="1526" y="952"/>
                  </a:lnTo>
                  <a:lnTo>
                    <a:pt x="1526" y="951"/>
                  </a:lnTo>
                  <a:lnTo>
                    <a:pt x="1528" y="949"/>
                  </a:lnTo>
                  <a:lnTo>
                    <a:pt x="1530" y="949"/>
                  </a:lnTo>
                  <a:lnTo>
                    <a:pt x="1530" y="947"/>
                  </a:lnTo>
                  <a:lnTo>
                    <a:pt x="1530" y="947"/>
                  </a:lnTo>
                  <a:lnTo>
                    <a:pt x="1530" y="947"/>
                  </a:lnTo>
                  <a:lnTo>
                    <a:pt x="1530" y="947"/>
                  </a:lnTo>
                  <a:lnTo>
                    <a:pt x="1528" y="945"/>
                  </a:lnTo>
                  <a:lnTo>
                    <a:pt x="1528" y="945"/>
                  </a:lnTo>
                  <a:lnTo>
                    <a:pt x="1520" y="945"/>
                  </a:lnTo>
                  <a:lnTo>
                    <a:pt x="1520" y="945"/>
                  </a:lnTo>
                  <a:lnTo>
                    <a:pt x="1517" y="947"/>
                  </a:lnTo>
                  <a:lnTo>
                    <a:pt x="1517" y="947"/>
                  </a:lnTo>
                  <a:lnTo>
                    <a:pt x="1517" y="949"/>
                  </a:lnTo>
                  <a:lnTo>
                    <a:pt x="1517" y="949"/>
                  </a:lnTo>
                  <a:lnTo>
                    <a:pt x="1517" y="952"/>
                  </a:lnTo>
                  <a:lnTo>
                    <a:pt x="1517" y="952"/>
                  </a:lnTo>
                  <a:lnTo>
                    <a:pt x="1517" y="952"/>
                  </a:lnTo>
                  <a:lnTo>
                    <a:pt x="1517" y="952"/>
                  </a:lnTo>
                  <a:lnTo>
                    <a:pt x="1518" y="954"/>
                  </a:lnTo>
                  <a:lnTo>
                    <a:pt x="1518" y="954"/>
                  </a:lnTo>
                  <a:lnTo>
                    <a:pt x="1517" y="958"/>
                  </a:lnTo>
                  <a:lnTo>
                    <a:pt x="1517" y="958"/>
                  </a:lnTo>
                  <a:close/>
                  <a:moveTo>
                    <a:pt x="1528" y="746"/>
                  </a:moveTo>
                  <a:lnTo>
                    <a:pt x="1530" y="746"/>
                  </a:lnTo>
                  <a:lnTo>
                    <a:pt x="1528" y="744"/>
                  </a:lnTo>
                  <a:lnTo>
                    <a:pt x="1528" y="746"/>
                  </a:lnTo>
                  <a:lnTo>
                    <a:pt x="1528" y="746"/>
                  </a:lnTo>
                  <a:lnTo>
                    <a:pt x="1528" y="748"/>
                  </a:lnTo>
                  <a:lnTo>
                    <a:pt x="1528" y="746"/>
                  </a:lnTo>
                  <a:close/>
                  <a:moveTo>
                    <a:pt x="1511" y="174"/>
                  </a:moveTo>
                  <a:lnTo>
                    <a:pt x="1511" y="176"/>
                  </a:lnTo>
                  <a:lnTo>
                    <a:pt x="1511" y="176"/>
                  </a:lnTo>
                  <a:lnTo>
                    <a:pt x="1513" y="178"/>
                  </a:lnTo>
                  <a:lnTo>
                    <a:pt x="1513" y="178"/>
                  </a:lnTo>
                  <a:lnTo>
                    <a:pt x="1515" y="176"/>
                  </a:lnTo>
                  <a:lnTo>
                    <a:pt x="1515" y="176"/>
                  </a:lnTo>
                  <a:lnTo>
                    <a:pt x="1515" y="176"/>
                  </a:lnTo>
                  <a:lnTo>
                    <a:pt x="1517" y="176"/>
                  </a:lnTo>
                  <a:lnTo>
                    <a:pt x="1518" y="176"/>
                  </a:lnTo>
                  <a:lnTo>
                    <a:pt x="1518" y="176"/>
                  </a:lnTo>
                  <a:lnTo>
                    <a:pt x="1518" y="176"/>
                  </a:lnTo>
                  <a:lnTo>
                    <a:pt x="1518" y="176"/>
                  </a:lnTo>
                  <a:lnTo>
                    <a:pt x="1518" y="174"/>
                  </a:lnTo>
                  <a:lnTo>
                    <a:pt x="1518" y="174"/>
                  </a:lnTo>
                  <a:lnTo>
                    <a:pt x="1517" y="174"/>
                  </a:lnTo>
                  <a:lnTo>
                    <a:pt x="1517" y="172"/>
                  </a:lnTo>
                  <a:lnTo>
                    <a:pt x="1515" y="172"/>
                  </a:lnTo>
                  <a:lnTo>
                    <a:pt x="1513" y="172"/>
                  </a:lnTo>
                  <a:lnTo>
                    <a:pt x="1513" y="174"/>
                  </a:lnTo>
                  <a:lnTo>
                    <a:pt x="1511" y="174"/>
                  </a:lnTo>
                  <a:close/>
                  <a:moveTo>
                    <a:pt x="941" y="227"/>
                  </a:moveTo>
                  <a:lnTo>
                    <a:pt x="943" y="227"/>
                  </a:lnTo>
                  <a:lnTo>
                    <a:pt x="943" y="227"/>
                  </a:lnTo>
                  <a:lnTo>
                    <a:pt x="943" y="227"/>
                  </a:lnTo>
                  <a:lnTo>
                    <a:pt x="943" y="227"/>
                  </a:lnTo>
                  <a:lnTo>
                    <a:pt x="945" y="227"/>
                  </a:lnTo>
                  <a:lnTo>
                    <a:pt x="945" y="227"/>
                  </a:lnTo>
                  <a:lnTo>
                    <a:pt x="945" y="229"/>
                  </a:lnTo>
                  <a:lnTo>
                    <a:pt x="945" y="229"/>
                  </a:lnTo>
                  <a:lnTo>
                    <a:pt x="945" y="229"/>
                  </a:lnTo>
                  <a:lnTo>
                    <a:pt x="945" y="231"/>
                  </a:lnTo>
                  <a:lnTo>
                    <a:pt x="947" y="231"/>
                  </a:lnTo>
                  <a:lnTo>
                    <a:pt x="949" y="229"/>
                  </a:lnTo>
                  <a:lnTo>
                    <a:pt x="951" y="229"/>
                  </a:lnTo>
                  <a:lnTo>
                    <a:pt x="951" y="229"/>
                  </a:lnTo>
                  <a:lnTo>
                    <a:pt x="951" y="227"/>
                  </a:lnTo>
                  <a:lnTo>
                    <a:pt x="951" y="227"/>
                  </a:lnTo>
                  <a:lnTo>
                    <a:pt x="951" y="227"/>
                  </a:lnTo>
                  <a:lnTo>
                    <a:pt x="947" y="227"/>
                  </a:lnTo>
                  <a:lnTo>
                    <a:pt x="947" y="227"/>
                  </a:lnTo>
                  <a:lnTo>
                    <a:pt x="945" y="225"/>
                  </a:lnTo>
                  <a:lnTo>
                    <a:pt x="945" y="225"/>
                  </a:lnTo>
                  <a:lnTo>
                    <a:pt x="943" y="225"/>
                  </a:lnTo>
                  <a:lnTo>
                    <a:pt x="943" y="225"/>
                  </a:lnTo>
                  <a:lnTo>
                    <a:pt x="941" y="225"/>
                  </a:lnTo>
                  <a:lnTo>
                    <a:pt x="941" y="227"/>
                  </a:lnTo>
                  <a:lnTo>
                    <a:pt x="941" y="227"/>
                  </a:lnTo>
                  <a:lnTo>
                    <a:pt x="941" y="227"/>
                  </a:lnTo>
                  <a:close/>
                  <a:moveTo>
                    <a:pt x="1528" y="131"/>
                  </a:moveTo>
                  <a:lnTo>
                    <a:pt x="1532" y="131"/>
                  </a:lnTo>
                  <a:lnTo>
                    <a:pt x="1534" y="127"/>
                  </a:lnTo>
                  <a:lnTo>
                    <a:pt x="1534" y="125"/>
                  </a:lnTo>
                  <a:lnTo>
                    <a:pt x="1534" y="123"/>
                  </a:lnTo>
                  <a:lnTo>
                    <a:pt x="1534" y="123"/>
                  </a:lnTo>
                  <a:lnTo>
                    <a:pt x="1530" y="121"/>
                  </a:lnTo>
                  <a:lnTo>
                    <a:pt x="1528" y="119"/>
                  </a:lnTo>
                  <a:lnTo>
                    <a:pt x="1528" y="119"/>
                  </a:lnTo>
                  <a:lnTo>
                    <a:pt x="1526" y="119"/>
                  </a:lnTo>
                  <a:lnTo>
                    <a:pt x="1524" y="121"/>
                  </a:lnTo>
                  <a:lnTo>
                    <a:pt x="1524" y="125"/>
                  </a:lnTo>
                  <a:lnTo>
                    <a:pt x="1524" y="129"/>
                  </a:lnTo>
                  <a:lnTo>
                    <a:pt x="1528" y="131"/>
                  </a:lnTo>
                  <a:close/>
                  <a:moveTo>
                    <a:pt x="951" y="258"/>
                  </a:moveTo>
                  <a:lnTo>
                    <a:pt x="951" y="258"/>
                  </a:lnTo>
                  <a:lnTo>
                    <a:pt x="951" y="259"/>
                  </a:lnTo>
                  <a:lnTo>
                    <a:pt x="951" y="258"/>
                  </a:lnTo>
                  <a:lnTo>
                    <a:pt x="951" y="258"/>
                  </a:lnTo>
                  <a:lnTo>
                    <a:pt x="951" y="258"/>
                  </a:lnTo>
                  <a:lnTo>
                    <a:pt x="951" y="258"/>
                  </a:lnTo>
                  <a:close/>
                  <a:moveTo>
                    <a:pt x="939" y="231"/>
                  </a:moveTo>
                  <a:lnTo>
                    <a:pt x="939" y="231"/>
                  </a:lnTo>
                  <a:lnTo>
                    <a:pt x="941" y="231"/>
                  </a:lnTo>
                  <a:lnTo>
                    <a:pt x="941" y="231"/>
                  </a:lnTo>
                  <a:lnTo>
                    <a:pt x="941" y="231"/>
                  </a:lnTo>
                  <a:lnTo>
                    <a:pt x="941" y="229"/>
                  </a:lnTo>
                  <a:lnTo>
                    <a:pt x="941" y="229"/>
                  </a:lnTo>
                  <a:lnTo>
                    <a:pt x="939" y="229"/>
                  </a:lnTo>
                  <a:lnTo>
                    <a:pt x="939" y="229"/>
                  </a:lnTo>
                  <a:lnTo>
                    <a:pt x="939" y="229"/>
                  </a:lnTo>
                  <a:lnTo>
                    <a:pt x="939" y="231"/>
                  </a:lnTo>
                  <a:close/>
                  <a:moveTo>
                    <a:pt x="939" y="320"/>
                  </a:moveTo>
                  <a:lnTo>
                    <a:pt x="943" y="331"/>
                  </a:lnTo>
                  <a:lnTo>
                    <a:pt x="943" y="333"/>
                  </a:lnTo>
                  <a:lnTo>
                    <a:pt x="941" y="335"/>
                  </a:lnTo>
                  <a:lnTo>
                    <a:pt x="941" y="337"/>
                  </a:lnTo>
                  <a:lnTo>
                    <a:pt x="939" y="339"/>
                  </a:lnTo>
                  <a:lnTo>
                    <a:pt x="939" y="339"/>
                  </a:lnTo>
                  <a:lnTo>
                    <a:pt x="937" y="339"/>
                  </a:lnTo>
                  <a:lnTo>
                    <a:pt x="937" y="339"/>
                  </a:lnTo>
                  <a:lnTo>
                    <a:pt x="935" y="341"/>
                  </a:lnTo>
                  <a:lnTo>
                    <a:pt x="933" y="341"/>
                  </a:lnTo>
                  <a:lnTo>
                    <a:pt x="933" y="341"/>
                  </a:lnTo>
                  <a:lnTo>
                    <a:pt x="933" y="343"/>
                  </a:lnTo>
                  <a:lnTo>
                    <a:pt x="935" y="345"/>
                  </a:lnTo>
                  <a:lnTo>
                    <a:pt x="935" y="347"/>
                  </a:lnTo>
                  <a:lnTo>
                    <a:pt x="935" y="348"/>
                  </a:lnTo>
                  <a:lnTo>
                    <a:pt x="935" y="348"/>
                  </a:lnTo>
                  <a:lnTo>
                    <a:pt x="935" y="348"/>
                  </a:lnTo>
                  <a:lnTo>
                    <a:pt x="937" y="352"/>
                  </a:lnTo>
                  <a:lnTo>
                    <a:pt x="939" y="354"/>
                  </a:lnTo>
                  <a:lnTo>
                    <a:pt x="939" y="356"/>
                  </a:lnTo>
                  <a:lnTo>
                    <a:pt x="939" y="358"/>
                  </a:lnTo>
                  <a:lnTo>
                    <a:pt x="939" y="360"/>
                  </a:lnTo>
                  <a:lnTo>
                    <a:pt x="937" y="362"/>
                  </a:lnTo>
                  <a:lnTo>
                    <a:pt x="937" y="362"/>
                  </a:lnTo>
                  <a:lnTo>
                    <a:pt x="937" y="364"/>
                  </a:lnTo>
                  <a:lnTo>
                    <a:pt x="939" y="365"/>
                  </a:lnTo>
                  <a:lnTo>
                    <a:pt x="939" y="367"/>
                  </a:lnTo>
                  <a:lnTo>
                    <a:pt x="939" y="369"/>
                  </a:lnTo>
                  <a:lnTo>
                    <a:pt x="939" y="369"/>
                  </a:lnTo>
                  <a:lnTo>
                    <a:pt x="939" y="371"/>
                  </a:lnTo>
                  <a:lnTo>
                    <a:pt x="939" y="375"/>
                  </a:lnTo>
                  <a:lnTo>
                    <a:pt x="939" y="377"/>
                  </a:lnTo>
                  <a:lnTo>
                    <a:pt x="941" y="377"/>
                  </a:lnTo>
                  <a:lnTo>
                    <a:pt x="945" y="377"/>
                  </a:lnTo>
                  <a:lnTo>
                    <a:pt x="947" y="377"/>
                  </a:lnTo>
                  <a:lnTo>
                    <a:pt x="947" y="379"/>
                  </a:lnTo>
                  <a:lnTo>
                    <a:pt x="951" y="381"/>
                  </a:lnTo>
                  <a:lnTo>
                    <a:pt x="954" y="390"/>
                  </a:lnTo>
                  <a:lnTo>
                    <a:pt x="956" y="390"/>
                  </a:lnTo>
                  <a:lnTo>
                    <a:pt x="960" y="394"/>
                  </a:lnTo>
                  <a:lnTo>
                    <a:pt x="962" y="396"/>
                  </a:lnTo>
                  <a:lnTo>
                    <a:pt x="964" y="396"/>
                  </a:lnTo>
                  <a:lnTo>
                    <a:pt x="956" y="396"/>
                  </a:lnTo>
                  <a:lnTo>
                    <a:pt x="954" y="396"/>
                  </a:lnTo>
                  <a:lnTo>
                    <a:pt x="954" y="396"/>
                  </a:lnTo>
                  <a:lnTo>
                    <a:pt x="954" y="396"/>
                  </a:lnTo>
                  <a:lnTo>
                    <a:pt x="954" y="398"/>
                  </a:lnTo>
                  <a:lnTo>
                    <a:pt x="954" y="400"/>
                  </a:lnTo>
                  <a:lnTo>
                    <a:pt x="956" y="401"/>
                  </a:lnTo>
                  <a:lnTo>
                    <a:pt x="956" y="403"/>
                  </a:lnTo>
                  <a:lnTo>
                    <a:pt x="956" y="407"/>
                  </a:lnTo>
                  <a:lnTo>
                    <a:pt x="956" y="409"/>
                  </a:lnTo>
                  <a:lnTo>
                    <a:pt x="956" y="409"/>
                  </a:lnTo>
                  <a:lnTo>
                    <a:pt x="956" y="411"/>
                  </a:lnTo>
                  <a:lnTo>
                    <a:pt x="958" y="413"/>
                  </a:lnTo>
                  <a:lnTo>
                    <a:pt x="958" y="413"/>
                  </a:lnTo>
                  <a:lnTo>
                    <a:pt x="958" y="413"/>
                  </a:lnTo>
                  <a:lnTo>
                    <a:pt x="958" y="413"/>
                  </a:lnTo>
                  <a:lnTo>
                    <a:pt x="956" y="411"/>
                  </a:lnTo>
                  <a:lnTo>
                    <a:pt x="954" y="411"/>
                  </a:lnTo>
                  <a:lnTo>
                    <a:pt x="952" y="411"/>
                  </a:lnTo>
                  <a:lnTo>
                    <a:pt x="949" y="411"/>
                  </a:lnTo>
                  <a:lnTo>
                    <a:pt x="949" y="411"/>
                  </a:lnTo>
                  <a:lnTo>
                    <a:pt x="947" y="411"/>
                  </a:lnTo>
                  <a:lnTo>
                    <a:pt x="947" y="413"/>
                  </a:lnTo>
                  <a:lnTo>
                    <a:pt x="947" y="415"/>
                  </a:lnTo>
                  <a:lnTo>
                    <a:pt x="947" y="415"/>
                  </a:lnTo>
                  <a:lnTo>
                    <a:pt x="949" y="415"/>
                  </a:lnTo>
                  <a:lnTo>
                    <a:pt x="949" y="415"/>
                  </a:lnTo>
                  <a:lnTo>
                    <a:pt x="949" y="415"/>
                  </a:lnTo>
                  <a:lnTo>
                    <a:pt x="951" y="415"/>
                  </a:lnTo>
                  <a:lnTo>
                    <a:pt x="951" y="415"/>
                  </a:lnTo>
                  <a:lnTo>
                    <a:pt x="951" y="415"/>
                  </a:lnTo>
                  <a:lnTo>
                    <a:pt x="951" y="417"/>
                  </a:lnTo>
                  <a:lnTo>
                    <a:pt x="951" y="418"/>
                  </a:lnTo>
                  <a:lnTo>
                    <a:pt x="952" y="422"/>
                  </a:lnTo>
                  <a:lnTo>
                    <a:pt x="951" y="422"/>
                  </a:lnTo>
                  <a:lnTo>
                    <a:pt x="951" y="422"/>
                  </a:lnTo>
                  <a:lnTo>
                    <a:pt x="951" y="422"/>
                  </a:lnTo>
                  <a:lnTo>
                    <a:pt x="951" y="424"/>
                  </a:lnTo>
                  <a:lnTo>
                    <a:pt x="952" y="430"/>
                  </a:lnTo>
                  <a:lnTo>
                    <a:pt x="952" y="432"/>
                  </a:lnTo>
                  <a:lnTo>
                    <a:pt x="952" y="432"/>
                  </a:lnTo>
                  <a:lnTo>
                    <a:pt x="954" y="434"/>
                  </a:lnTo>
                  <a:lnTo>
                    <a:pt x="954" y="434"/>
                  </a:lnTo>
                  <a:lnTo>
                    <a:pt x="956" y="434"/>
                  </a:lnTo>
                  <a:lnTo>
                    <a:pt x="956" y="434"/>
                  </a:lnTo>
                  <a:lnTo>
                    <a:pt x="956" y="434"/>
                  </a:lnTo>
                  <a:lnTo>
                    <a:pt x="958" y="434"/>
                  </a:lnTo>
                  <a:lnTo>
                    <a:pt x="958" y="434"/>
                  </a:lnTo>
                  <a:lnTo>
                    <a:pt x="958" y="434"/>
                  </a:lnTo>
                  <a:lnTo>
                    <a:pt x="958" y="436"/>
                  </a:lnTo>
                  <a:lnTo>
                    <a:pt x="958" y="436"/>
                  </a:lnTo>
                  <a:lnTo>
                    <a:pt x="960" y="436"/>
                  </a:lnTo>
                  <a:lnTo>
                    <a:pt x="960" y="436"/>
                  </a:lnTo>
                  <a:lnTo>
                    <a:pt x="960" y="436"/>
                  </a:lnTo>
                  <a:lnTo>
                    <a:pt x="960" y="437"/>
                  </a:lnTo>
                  <a:lnTo>
                    <a:pt x="962" y="437"/>
                  </a:lnTo>
                  <a:lnTo>
                    <a:pt x="962" y="437"/>
                  </a:lnTo>
                  <a:lnTo>
                    <a:pt x="968" y="436"/>
                  </a:lnTo>
                  <a:lnTo>
                    <a:pt x="969" y="437"/>
                  </a:lnTo>
                  <a:lnTo>
                    <a:pt x="971" y="437"/>
                  </a:lnTo>
                  <a:lnTo>
                    <a:pt x="971" y="439"/>
                  </a:lnTo>
                  <a:lnTo>
                    <a:pt x="971" y="439"/>
                  </a:lnTo>
                  <a:lnTo>
                    <a:pt x="971" y="439"/>
                  </a:lnTo>
                  <a:lnTo>
                    <a:pt x="969" y="439"/>
                  </a:lnTo>
                  <a:lnTo>
                    <a:pt x="968" y="439"/>
                  </a:lnTo>
                  <a:lnTo>
                    <a:pt x="968" y="439"/>
                  </a:lnTo>
                  <a:lnTo>
                    <a:pt x="968" y="439"/>
                  </a:lnTo>
                  <a:lnTo>
                    <a:pt x="968" y="439"/>
                  </a:lnTo>
                  <a:lnTo>
                    <a:pt x="968" y="439"/>
                  </a:lnTo>
                  <a:lnTo>
                    <a:pt x="968" y="439"/>
                  </a:lnTo>
                  <a:lnTo>
                    <a:pt x="968" y="439"/>
                  </a:lnTo>
                  <a:lnTo>
                    <a:pt x="968" y="441"/>
                  </a:lnTo>
                  <a:lnTo>
                    <a:pt x="968" y="441"/>
                  </a:lnTo>
                  <a:lnTo>
                    <a:pt x="969" y="441"/>
                  </a:lnTo>
                  <a:lnTo>
                    <a:pt x="969" y="441"/>
                  </a:lnTo>
                  <a:lnTo>
                    <a:pt x="971" y="441"/>
                  </a:lnTo>
                  <a:lnTo>
                    <a:pt x="973" y="443"/>
                  </a:lnTo>
                  <a:lnTo>
                    <a:pt x="973" y="443"/>
                  </a:lnTo>
                  <a:lnTo>
                    <a:pt x="975" y="445"/>
                  </a:lnTo>
                  <a:lnTo>
                    <a:pt x="975" y="445"/>
                  </a:lnTo>
                  <a:lnTo>
                    <a:pt x="977" y="445"/>
                  </a:lnTo>
                  <a:lnTo>
                    <a:pt x="977" y="445"/>
                  </a:lnTo>
                  <a:lnTo>
                    <a:pt x="979" y="445"/>
                  </a:lnTo>
                  <a:lnTo>
                    <a:pt x="977" y="447"/>
                  </a:lnTo>
                  <a:lnTo>
                    <a:pt x="975" y="447"/>
                  </a:lnTo>
                  <a:lnTo>
                    <a:pt x="975" y="447"/>
                  </a:lnTo>
                  <a:lnTo>
                    <a:pt x="975" y="447"/>
                  </a:lnTo>
                  <a:lnTo>
                    <a:pt x="975" y="447"/>
                  </a:lnTo>
                  <a:lnTo>
                    <a:pt x="973" y="445"/>
                  </a:lnTo>
                  <a:lnTo>
                    <a:pt x="971" y="445"/>
                  </a:lnTo>
                  <a:lnTo>
                    <a:pt x="969" y="443"/>
                  </a:lnTo>
                  <a:lnTo>
                    <a:pt x="966" y="443"/>
                  </a:lnTo>
                  <a:lnTo>
                    <a:pt x="964" y="443"/>
                  </a:lnTo>
                  <a:lnTo>
                    <a:pt x="962" y="441"/>
                  </a:lnTo>
                  <a:lnTo>
                    <a:pt x="962" y="441"/>
                  </a:lnTo>
                  <a:lnTo>
                    <a:pt x="960" y="443"/>
                  </a:lnTo>
                  <a:lnTo>
                    <a:pt x="960" y="443"/>
                  </a:lnTo>
                  <a:lnTo>
                    <a:pt x="962" y="454"/>
                  </a:lnTo>
                  <a:lnTo>
                    <a:pt x="962" y="454"/>
                  </a:lnTo>
                  <a:lnTo>
                    <a:pt x="966" y="456"/>
                  </a:lnTo>
                  <a:lnTo>
                    <a:pt x="966" y="456"/>
                  </a:lnTo>
                  <a:lnTo>
                    <a:pt x="966" y="456"/>
                  </a:lnTo>
                  <a:lnTo>
                    <a:pt x="969" y="458"/>
                  </a:lnTo>
                  <a:lnTo>
                    <a:pt x="969" y="458"/>
                  </a:lnTo>
                  <a:lnTo>
                    <a:pt x="971" y="458"/>
                  </a:lnTo>
                  <a:lnTo>
                    <a:pt x="971" y="458"/>
                  </a:lnTo>
                  <a:lnTo>
                    <a:pt x="971" y="456"/>
                  </a:lnTo>
                  <a:lnTo>
                    <a:pt x="971" y="456"/>
                  </a:lnTo>
                  <a:lnTo>
                    <a:pt x="971" y="454"/>
                  </a:lnTo>
                  <a:lnTo>
                    <a:pt x="971" y="454"/>
                  </a:lnTo>
                  <a:lnTo>
                    <a:pt x="971" y="454"/>
                  </a:lnTo>
                  <a:lnTo>
                    <a:pt x="973" y="454"/>
                  </a:lnTo>
                  <a:lnTo>
                    <a:pt x="973" y="454"/>
                  </a:lnTo>
                  <a:lnTo>
                    <a:pt x="977" y="454"/>
                  </a:lnTo>
                  <a:lnTo>
                    <a:pt x="979" y="454"/>
                  </a:lnTo>
                  <a:lnTo>
                    <a:pt x="981" y="456"/>
                  </a:lnTo>
                  <a:lnTo>
                    <a:pt x="983" y="456"/>
                  </a:lnTo>
                  <a:lnTo>
                    <a:pt x="985" y="460"/>
                  </a:lnTo>
                  <a:lnTo>
                    <a:pt x="985" y="462"/>
                  </a:lnTo>
                  <a:lnTo>
                    <a:pt x="985" y="462"/>
                  </a:lnTo>
                  <a:lnTo>
                    <a:pt x="986" y="460"/>
                  </a:lnTo>
                  <a:lnTo>
                    <a:pt x="986" y="460"/>
                  </a:lnTo>
                  <a:lnTo>
                    <a:pt x="986" y="462"/>
                  </a:lnTo>
                  <a:lnTo>
                    <a:pt x="988" y="464"/>
                  </a:lnTo>
                  <a:lnTo>
                    <a:pt x="990" y="462"/>
                  </a:lnTo>
                  <a:lnTo>
                    <a:pt x="992" y="460"/>
                  </a:lnTo>
                  <a:lnTo>
                    <a:pt x="992" y="460"/>
                  </a:lnTo>
                  <a:lnTo>
                    <a:pt x="992" y="458"/>
                  </a:lnTo>
                  <a:lnTo>
                    <a:pt x="992" y="456"/>
                  </a:lnTo>
                  <a:lnTo>
                    <a:pt x="994" y="456"/>
                  </a:lnTo>
                  <a:lnTo>
                    <a:pt x="996" y="456"/>
                  </a:lnTo>
                  <a:lnTo>
                    <a:pt x="996" y="456"/>
                  </a:lnTo>
                  <a:lnTo>
                    <a:pt x="994" y="456"/>
                  </a:lnTo>
                  <a:lnTo>
                    <a:pt x="994" y="458"/>
                  </a:lnTo>
                  <a:lnTo>
                    <a:pt x="994" y="458"/>
                  </a:lnTo>
                  <a:lnTo>
                    <a:pt x="994" y="458"/>
                  </a:lnTo>
                  <a:lnTo>
                    <a:pt x="992" y="460"/>
                  </a:lnTo>
                  <a:lnTo>
                    <a:pt x="994" y="462"/>
                  </a:lnTo>
                  <a:lnTo>
                    <a:pt x="994" y="462"/>
                  </a:lnTo>
                  <a:lnTo>
                    <a:pt x="994" y="464"/>
                  </a:lnTo>
                  <a:lnTo>
                    <a:pt x="996" y="466"/>
                  </a:lnTo>
                  <a:lnTo>
                    <a:pt x="996" y="466"/>
                  </a:lnTo>
                  <a:lnTo>
                    <a:pt x="998" y="468"/>
                  </a:lnTo>
                  <a:lnTo>
                    <a:pt x="1000" y="470"/>
                  </a:lnTo>
                  <a:lnTo>
                    <a:pt x="1000" y="470"/>
                  </a:lnTo>
                  <a:lnTo>
                    <a:pt x="1002" y="470"/>
                  </a:lnTo>
                  <a:lnTo>
                    <a:pt x="1002" y="470"/>
                  </a:lnTo>
                  <a:lnTo>
                    <a:pt x="1004" y="472"/>
                  </a:lnTo>
                  <a:lnTo>
                    <a:pt x="1004" y="472"/>
                  </a:lnTo>
                  <a:lnTo>
                    <a:pt x="1005" y="472"/>
                  </a:lnTo>
                  <a:lnTo>
                    <a:pt x="1007" y="472"/>
                  </a:lnTo>
                  <a:lnTo>
                    <a:pt x="1007" y="473"/>
                  </a:lnTo>
                  <a:lnTo>
                    <a:pt x="1005" y="475"/>
                  </a:lnTo>
                  <a:lnTo>
                    <a:pt x="1005" y="477"/>
                  </a:lnTo>
                  <a:lnTo>
                    <a:pt x="1005" y="479"/>
                  </a:lnTo>
                  <a:lnTo>
                    <a:pt x="1007" y="479"/>
                  </a:lnTo>
                  <a:lnTo>
                    <a:pt x="1007" y="481"/>
                  </a:lnTo>
                  <a:lnTo>
                    <a:pt x="1009" y="483"/>
                  </a:lnTo>
                  <a:lnTo>
                    <a:pt x="1011" y="483"/>
                  </a:lnTo>
                  <a:lnTo>
                    <a:pt x="1011" y="483"/>
                  </a:lnTo>
                  <a:lnTo>
                    <a:pt x="1013" y="483"/>
                  </a:lnTo>
                  <a:lnTo>
                    <a:pt x="1015" y="485"/>
                  </a:lnTo>
                  <a:lnTo>
                    <a:pt x="1015" y="487"/>
                  </a:lnTo>
                  <a:lnTo>
                    <a:pt x="1015" y="490"/>
                  </a:lnTo>
                  <a:lnTo>
                    <a:pt x="1015" y="494"/>
                  </a:lnTo>
                  <a:lnTo>
                    <a:pt x="1013" y="502"/>
                  </a:lnTo>
                  <a:lnTo>
                    <a:pt x="1013" y="506"/>
                  </a:lnTo>
                  <a:lnTo>
                    <a:pt x="1013" y="507"/>
                  </a:lnTo>
                  <a:lnTo>
                    <a:pt x="1011" y="511"/>
                  </a:lnTo>
                  <a:lnTo>
                    <a:pt x="1011" y="513"/>
                  </a:lnTo>
                  <a:lnTo>
                    <a:pt x="1009" y="513"/>
                  </a:lnTo>
                  <a:lnTo>
                    <a:pt x="1009" y="515"/>
                  </a:lnTo>
                  <a:lnTo>
                    <a:pt x="1005" y="515"/>
                  </a:lnTo>
                  <a:lnTo>
                    <a:pt x="1005" y="517"/>
                  </a:lnTo>
                  <a:lnTo>
                    <a:pt x="1005" y="517"/>
                  </a:lnTo>
                  <a:lnTo>
                    <a:pt x="1005" y="519"/>
                  </a:lnTo>
                  <a:lnTo>
                    <a:pt x="1005" y="519"/>
                  </a:lnTo>
                  <a:lnTo>
                    <a:pt x="1005" y="519"/>
                  </a:lnTo>
                  <a:lnTo>
                    <a:pt x="1005" y="519"/>
                  </a:lnTo>
                  <a:lnTo>
                    <a:pt x="1005" y="519"/>
                  </a:lnTo>
                  <a:lnTo>
                    <a:pt x="1005" y="519"/>
                  </a:lnTo>
                  <a:lnTo>
                    <a:pt x="1007" y="523"/>
                  </a:lnTo>
                  <a:lnTo>
                    <a:pt x="1009" y="523"/>
                  </a:lnTo>
                  <a:lnTo>
                    <a:pt x="1011" y="525"/>
                  </a:lnTo>
                  <a:lnTo>
                    <a:pt x="1013" y="525"/>
                  </a:lnTo>
                  <a:lnTo>
                    <a:pt x="1015" y="526"/>
                  </a:lnTo>
                  <a:lnTo>
                    <a:pt x="1017" y="526"/>
                  </a:lnTo>
                  <a:lnTo>
                    <a:pt x="1017" y="528"/>
                  </a:lnTo>
                  <a:lnTo>
                    <a:pt x="1017" y="528"/>
                  </a:lnTo>
                  <a:lnTo>
                    <a:pt x="1019" y="532"/>
                  </a:lnTo>
                  <a:lnTo>
                    <a:pt x="1021" y="536"/>
                  </a:lnTo>
                  <a:lnTo>
                    <a:pt x="1019" y="540"/>
                  </a:lnTo>
                  <a:lnTo>
                    <a:pt x="1019" y="542"/>
                  </a:lnTo>
                  <a:lnTo>
                    <a:pt x="1017" y="545"/>
                  </a:lnTo>
                  <a:lnTo>
                    <a:pt x="1017" y="545"/>
                  </a:lnTo>
                  <a:lnTo>
                    <a:pt x="1017" y="547"/>
                  </a:lnTo>
                  <a:lnTo>
                    <a:pt x="1019" y="549"/>
                  </a:lnTo>
                  <a:lnTo>
                    <a:pt x="1019" y="549"/>
                  </a:lnTo>
                  <a:lnTo>
                    <a:pt x="1021" y="549"/>
                  </a:lnTo>
                  <a:lnTo>
                    <a:pt x="1021" y="551"/>
                  </a:lnTo>
                  <a:lnTo>
                    <a:pt x="1021" y="557"/>
                  </a:lnTo>
                  <a:lnTo>
                    <a:pt x="1022" y="559"/>
                  </a:lnTo>
                  <a:lnTo>
                    <a:pt x="1022" y="561"/>
                  </a:lnTo>
                  <a:lnTo>
                    <a:pt x="1024" y="566"/>
                  </a:lnTo>
                  <a:lnTo>
                    <a:pt x="1026" y="566"/>
                  </a:lnTo>
                  <a:lnTo>
                    <a:pt x="1028" y="568"/>
                  </a:lnTo>
                  <a:lnTo>
                    <a:pt x="1030" y="566"/>
                  </a:lnTo>
                  <a:lnTo>
                    <a:pt x="1028" y="568"/>
                  </a:lnTo>
                  <a:lnTo>
                    <a:pt x="1026" y="568"/>
                  </a:lnTo>
                  <a:lnTo>
                    <a:pt x="1024" y="568"/>
                  </a:lnTo>
                  <a:lnTo>
                    <a:pt x="1024" y="570"/>
                  </a:lnTo>
                  <a:lnTo>
                    <a:pt x="1022" y="572"/>
                  </a:lnTo>
                  <a:lnTo>
                    <a:pt x="1022" y="572"/>
                  </a:lnTo>
                  <a:lnTo>
                    <a:pt x="1022" y="574"/>
                  </a:lnTo>
                  <a:lnTo>
                    <a:pt x="1022" y="574"/>
                  </a:lnTo>
                  <a:lnTo>
                    <a:pt x="1024" y="574"/>
                  </a:lnTo>
                  <a:lnTo>
                    <a:pt x="1026" y="576"/>
                  </a:lnTo>
                  <a:lnTo>
                    <a:pt x="1026" y="576"/>
                  </a:lnTo>
                  <a:lnTo>
                    <a:pt x="1026" y="578"/>
                  </a:lnTo>
                  <a:lnTo>
                    <a:pt x="1026" y="581"/>
                  </a:lnTo>
                  <a:lnTo>
                    <a:pt x="1028" y="583"/>
                  </a:lnTo>
                  <a:lnTo>
                    <a:pt x="1028" y="585"/>
                  </a:lnTo>
                  <a:lnTo>
                    <a:pt x="1026" y="589"/>
                  </a:lnTo>
                  <a:lnTo>
                    <a:pt x="1026" y="591"/>
                  </a:lnTo>
                  <a:lnTo>
                    <a:pt x="1024" y="591"/>
                  </a:lnTo>
                  <a:lnTo>
                    <a:pt x="1026" y="595"/>
                  </a:lnTo>
                  <a:lnTo>
                    <a:pt x="1028" y="596"/>
                  </a:lnTo>
                  <a:lnTo>
                    <a:pt x="1028" y="598"/>
                  </a:lnTo>
                  <a:lnTo>
                    <a:pt x="1032" y="598"/>
                  </a:lnTo>
                  <a:lnTo>
                    <a:pt x="1038" y="593"/>
                  </a:lnTo>
                  <a:lnTo>
                    <a:pt x="1045" y="591"/>
                  </a:lnTo>
                  <a:lnTo>
                    <a:pt x="1049" y="589"/>
                  </a:lnTo>
                  <a:lnTo>
                    <a:pt x="1051" y="591"/>
                  </a:lnTo>
                  <a:lnTo>
                    <a:pt x="1053" y="593"/>
                  </a:lnTo>
                  <a:lnTo>
                    <a:pt x="1053" y="595"/>
                  </a:lnTo>
                  <a:lnTo>
                    <a:pt x="1055" y="596"/>
                  </a:lnTo>
                  <a:lnTo>
                    <a:pt x="1055" y="598"/>
                  </a:lnTo>
                  <a:lnTo>
                    <a:pt x="1055" y="600"/>
                  </a:lnTo>
                  <a:lnTo>
                    <a:pt x="1055" y="600"/>
                  </a:lnTo>
                  <a:lnTo>
                    <a:pt x="1055" y="600"/>
                  </a:lnTo>
                  <a:lnTo>
                    <a:pt x="1055" y="600"/>
                  </a:lnTo>
                  <a:lnTo>
                    <a:pt x="1053" y="602"/>
                  </a:lnTo>
                  <a:lnTo>
                    <a:pt x="1053" y="602"/>
                  </a:lnTo>
                  <a:lnTo>
                    <a:pt x="1057" y="604"/>
                  </a:lnTo>
                  <a:lnTo>
                    <a:pt x="1058" y="602"/>
                  </a:lnTo>
                  <a:lnTo>
                    <a:pt x="1064" y="596"/>
                  </a:lnTo>
                  <a:lnTo>
                    <a:pt x="1064" y="595"/>
                  </a:lnTo>
                  <a:lnTo>
                    <a:pt x="1066" y="595"/>
                  </a:lnTo>
                  <a:lnTo>
                    <a:pt x="1068" y="595"/>
                  </a:lnTo>
                  <a:lnTo>
                    <a:pt x="1070" y="593"/>
                  </a:lnTo>
                  <a:lnTo>
                    <a:pt x="1072" y="593"/>
                  </a:lnTo>
                  <a:lnTo>
                    <a:pt x="1074" y="591"/>
                  </a:lnTo>
                  <a:lnTo>
                    <a:pt x="1075" y="591"/>
                  </a:lnTo>
                  <a:lnTo>
                    <a:pt x="1075" y="591"/>
                  </a:lnTo>
                  <a:lnTo>
                    <a:pt x="1075" y="591"/>
                  </a:lnTo>
                  <a:lnTo>
                    <a:pt x="1070" y="595"/>
                  </a:lnTo>
                  <a:lnTo>
                    <a:pt x="1068" y="595"/>
                  </a:lnTo>
                  <a:lnTo>
                    <a:pt x="1066" y="596"/>
                  </a:lnTo>
                  <a:lnTo>
                    <a:pt x="1064" y="596"/>
                  </a:lnTo>
                  <a:lnTo>
                    <a:pt x="1062" y="598"/>
                  </a:lnTo>
                  <a:lnTo>
                    <a:pt x="1062" y="598"/>
                  </a:lnTo>
                  <a:lnTo>
                    <a:pt x="1062" y="600"/>
                  </a:lnTo>
                  <a:lnTo>
                    <a:pt x="1062" y="600"/>
                  </a:lnTo>
                  <a:lnTo>
                    <a:pt x="1066" y="600"/>
                  </a:lnTo>
                  <a:lnTo>
                    <a:pt x="1066" y="600"/>
                  </a:lnTo>
                  <a:lnTo>
                    <a:pt x="1072" y="604"/>
                  </a:lnTo>
                  <a:lnTo>
                    <a:pt x="1075" y="604"/>
                  </a:lnTo>
                  <a:lnTo>
                    <a:pt x="1077" y="604"/>
                  </a:lnTo>
                  <a:lnTo>
                    <a:pt x="1083" y="602"/>
                  </a:lnTo>
                  <a:lnTo>
                    <a:pt x="1098" y="595"/>
                  </a:lnTo>
                  <a:lnTo>
                    <a:pt x="1100" y="593"/>
                  </a:lnTo>
                  <a:lnTo>
                    <a:pt x="1104" y="593"/>
                  </a:lnTo>
                  <a:lnTo>
                    <a:pt x="1110" y="595"/>
                  </a:lnTo>
                  <a:lnTo>
                    <a:pt x="1111" y="595"/>
                  </a:lnTo>
                  <a:lnTo>
                    <a:pt x="1113" y="596"/>
                  </a:lnTo>
                  <a:lnTo>
                    <a:pt x="1113" y="596"/>
                  </a:lnTo>
                  <a:lnTo>
                    <a:pt x="1113" y="598"/>
                  </a:lnTo>
                  <a:lnTo>
                    <a:pt x="1115" y="598"/>
                  </a:lnTo>
                  <a:lnTo>
                    <a:pt x="1115" y="600"/>
                  </a:lnTo>
                  <a:lnTo>
                    <a:pt x="1117" y="600"/>
                  </a:lnTo>
                  <a:lnTo>
                    <a:pt x="1117" y="598"/>
                  </a:lnTo>
                  <a:lnTo>
                    <a:pt x="1123" y="596"/>
                  </a:lnTo>
                  <a:lnTo>
                    <a:pt x="1125" y="595"/>
                  </a:lnTo>
                  <a:lnTo>
                    <a:pt x="1125" y="595"/>
                  </a:lnTo>
                  <a:lnTo>
                    <a:pt x="1127" y="595"/>
                  </a:lnTo>
                  <a:lnTo>
                    <a:pt x="1127" y="595"/>
                  </a:lnTo>
                  <a:lnTo>
                    <a:pt x="1127" y="595"/>
                  </a:lnTo>
                  <a:lnTo>
                    <a:pt x="1127" y="593"/>
                  </a:lnTo>
                  <a:lnTo>
                    <a:pt x="1125" y="593"/>
                  </a:lnTo>
                  <a:lnTo>
                    <a:pt x="1125" y="593"/>
                  </a:lnTo>
                  <a:lnTo>
                    <a:pt x="1125" y="593"/>
                  </a:lnTo>
                  <a:lnTo>
                    <a:pt x="1125" y="593"/>
                  </a:lnTo>
                  <a:lnTo>
                    <a:pt x="1125" y="593"/>
                  </a:lnTo>
                  <a:lnTo>
                    <a:pt x="1125" y="591"/>
                  </a:lnTo>
                  <a:lnTo>
                    <a:pt x="1125" y="591"/>
                  </a:lnTo>
                  <a:lnTo>
                    <a:pt x="1125" y="591"/>
                  </a:lnTo>
                  <a:lnTo>
                    <a:pt x="1125" y="591"/>
                  </a:lnTo>
                  <a:lnTo>
                    <a:pt x="1125" y="591"/>
                  </a:lnTo>
                  <a:lnTo>
                    <a:pt x="1125" y="589"/>
                  </a:lnTo>
                  <a:lnTo>
                    <a:pt x="1127" y="589"/>
                  </a:lnTo>
                  <a:lnTo>
                    <a:pt x="1127" y="589"/>
                  </a:lnTo>
                  <a:lnTo>
                    <a:pt x="1127" y="587"/>
                  </a:lnTo>
                  <a:lnTo>
                    <a:pt x="1127" y="585"/>
                  </a:lnTo>
                  <a:lnTo>
                    <a:pt x="1127" y="583"/>
                  </a:lnTo>
                  <a:lnTo>
                    <a:pt x="1127" y="581"/>
                  </a:lnTo>
                  <a:lnTo>
                    <a:pt x="1128" y="581"/>
                  </a:lnTo>
                  <a:lnTo>
                    <a:pt x="1128" y="581"/>
                  </a:lnTo>
                  <a:lnTo>
                    <a:pt x="1128" y="581"/>
                  </a:lnTo>
                  <a:lnTo>
                    <a:pt x="1128" y="583"/>
                  </a:lnTo>
                  <a:lnTo>
                    <a:pt x="1128" y="585"/>
                  </a:lnTo>
                  <a:lnTo>
                    <a:pt x="1128" y="585"/>
                  </a:lnTo>
                  <a:lnTo>
                    <a:pt x="1128" y="587"/>
                  </a:lnTo>
                  <a:lnTo>
                    <a:pt x="1128" y="587"/>
                  </a:lnTo>
                  <a:lnTo>
                    <a:pt x="1128" y="587"/>
                  </a:lnTo>
                  <a:lnTo>
                    <a:pt x="1128" y="589"/>
                  </a:lnTo>
                  <a:lnTo>
                    <a:pt x="1130" y="593"/>
                  </a:lnTo>
                  <a:lnTo>
                    <a:pt x="1134" y="600"/>
                  </a:lnTo>
                  <a:lnTo>
                    <a:pt x="1134" y="602"/>
                  </a:lnTo>
                  <a:lnTo>
                    <a:pt x="1134" y="608"/>
                  </a:lnTo>
                  <a:lnTo>
                    <a:pt x="1134" y="612"/>
                  </a:lnTo>
                  <a:lnTo>
                    <a:pt x="1136" y="623"/>
                  </a:lnTo>
                  <a:lnTo>
                    <a:pt x="1136" y="625"/>
                  </a:lnTo>
                  <a:lnTo>
                    <a:pt x="1134" y="629"/>
                  </a:lnTo>
                  <a:lnTo>
                    <a:pt x="1134" y="631"/>
                  </a:lnTo>
                  <a:lnTo>
                    <a:pt x="1132" y="632"/>
                  </a:lnTo>
                  <a:lnTo>
                    <a:pt x="1132" y="634"/>
                  </a:lnTo>
                  <a:lnTo>
                    <a:pt x="1134" y="634"/>
                  </a:lnTo>
                  <a:lnTo>
                    <a:pt x="1138" y="636"/>
                  </a:lnTo>
                  <a:lnTo>
                    <a:pt x="1138" y="636"/>
                  </a:lnTo>
                  <a:lnTo>
                    <a:pt x="1140" y="636"/>
                  </a:lnTo>
                  <a:lnTo>
                    <a:pt x="1142" y="636"/>
                  </a:lnTo>
                  <a:lnTo>
                    <a:pt x="1144" y="634"/>
                  </a:lnTo>
                  <a:lnTo>
                    <a:pt x="1153" y="625"/>
                  </a:lnTo>
                  <a:lnTo>
                    <a:pt x="1159" y="621"/>
                  </a:lnTo>
                  <a:lnTo>
                    <a:pt x="1166" y="619"/>
                  </a:lnTo>
                  <a:lnTo>
                    <a:pt x="1170" y="619"/>
                  </a:lnTo>
                  <a:lnTo>
                    <a:pt x="1172" y="621"/>
                  </a:lnTo>
                  <a:lnTo>
                    <a:pt x="1181" y="629"/>
                  </a:lnTo>
                  <a:lnTo>
                    <a:pt x="1183" y="629"/>
                  </a:lnTo>
                  <a:lnTo>
                    <a:pt x="1183" y="629"/>
                  </a:lnTo>
                  <a:lnTo>
                    <a:pt x="1183" y="629"/>
                  </a:lnTo>
                  <a:lnTo>
                    <a:pt x="1185" y="627"/>
                  </a:lnTo>
                  <a:lnTo>
                    <a:pt x="1185" y="627"/>
                  </a:lnTo>
                  <a:lnTo>
                    <a:pt x="1185" y="627"/>
                  </a:lnTo>
                  <a:lnTo>
                    <a:pt x="1187" y="627"/>
                  </a:lnTo>
                  <a:lnTo>
                    <a:pt x="1189" y="627"/>
                  </a:lnTo>
                  <a:lnTo>
                    <a:pt x="1191" y="625"/>
                  </a:lnTo>
                  <a:lnTo>
                    <a:pt x="1216" y="610"/>
                  </a:lnTo>
                  <a:lnTo>
                    <a:pt x="1216" y="610"/>
                  </a:lnTo>
                  <a:lnTo>
                    <a:pt x="1214" y="608"/>
                  </a:lnTo>
                  <a:lnTo>
                    <a:pt x="1214" y="608"/>
                  </a:lnTo>
                  <a:lnTo>
                    <a:pt x="1212" y="608"/>
                  </a:lnTo>
                  <a:lnTo>
                    <a:pt x="1212" y="608"/>
                  </a:lnTo>
                  <a:lnTo>
                    <a:pt x="1212" y="608"/>
                  </a:lnTo>
                  <a:lnTo>
                    <a:pt x="1210" y="606"/>
                  </a:lnTo>
                  <a:lnTo>
                    <a:pt x="1210" y="606"/>
                  </a:lnTo>
                  <a:lnTo>
                    <a:pt x="1210" y="604"/>
                  </a:lnTo>
                  <a:lnTo>
                    <a:pt x="1212" y="602"/>
                  </a:lnTo>
                  <a:lnTo>
                    <a:pt x="1212" y="602"/>
                  </a:lnTo>
                  <a:lnTo>
                    <a:pt x="1212" y="602"/>
                  </a:lnTo>
                  <a:lnTo>
                    <a:pt x="1212" y="602"/>
                  </a:lnTo>
                  <a:lnTo>
                    <a:pt x="1214" y="602"/>
                  </a:lnTo>
                  <a:lnTo>
                    <a:pt x="1214" y="602"/>
                  </a:lnTo>
                  <a:lnTo>
                    <a:pt x="1214" y="602"/>
                  </a:lnTo>
                  <a:lnTo>
                    <a:pt x="1214" y="600"/>
                  </a:lnTo>
                  <a:lnTo>
                    <a:pt x="1216" y="600"/>
                  </a:lnTo>
                  <a:lnTo>
                    <a:pt x="1216" y="598"/>
                  </a:lnTo>
                  <a:lnTo>
                    <a:pt x="1216" y="598"/>
                  </a:lnTo>
                  <a:lnTo>
                    <a:pt x="1216" y="593"/>
                  </a:lnTo>
                  <a:lnTo>
                    <a:pt x="1219" y="602"/>
                  </a:lnTo>
                  <a:lnTo>
                    <a:pt x="1221" y="602"/>
                  </a:lnTo>
                  <a:lnTo>
                    <a:pt x="1225" y="602"/>
                  </a:lnTo>
                  <a:lnTo>
                    <a:pt x="1225" y="604"/>
                  </a:lnTo>
                  <a:lnTo>
                    <a:pt x="1227" y="604"/>
                  </a:lnTo>
                  <a:lnTo>
                    <a:pt x="1227" y="606"/>
                  </a:lnTo>
                  <a:lnTo>
                    <a:pt x="1229" y="608"/>
                  </a:lnTo>
                  <a:lnTo>
                    <a:pt x="1229" y="608"/>
                  </a:lnTo>
                  <a:lnTo>
                    <a:pt x="1229" y="610"/>
                  </a:lnTo>
                  <a:lnTo>
                    <a:pt x="1229" y="610"/>
                  </a:lnTo>
                  <a:lnTo>
                    <a:pt x="1231" y="612"/>
                  </a:lnTo>
                  <a:lnTo>
                    <a:pt x="1233" y="612"/>
                  </a:lnTo>
                  <a:lnTo>
                    <a:pt x="1234" y="614"/>
                  </a:lnTo>
                  <a:lnTo>
                    <a:pt x="1236" y="617"/>
                  </a:lnTo>
                  <a:lnTo>
                    <a:pt x="1236" y="615"/>
                  </a:lnTo>
                  <a:lnTo>
                    <a:pt x="1234" y="610"/>
                  </a:lnTo>
                  <a:lnTo>
                    <a:pt x="1234" y="610"/>
                  </a:lnTo>
                  <a:lnTo>
                    <a:pt x="1236" y="610"/>
                  </a:lnTo>
                  <a:lnTo>
                    <a:pt x="1236" y="612"/>
                  </a:lnTo>
                  <a:lnTo>
                    <a:pt x="1236" y="614"/>
                  </a:lnTo>
                  <a:lnTo>
                    <a:pt x="1236" y="614"/>
                  </a:lnTo>
                  <a:lnTo>
                    <a:pt x="1236" y="615"/>
                  </a:lnTo>
                  <a:lnTo>
                    <a:pt x="1238" y="615"/>
                  </a:lnTo>
                  <a:lnTo>
                    <a:pt x="1242" y="615"/>
                  </a:lnTo>
                  <a:lnTo>
                    <a:pt x="1244" y="614"/>
                  </a:lnTo>
                  <a:lnTo>
                    <a:pt x="1244" y="614"/>
                  </a:lnTo>
                  <a:lnTo>
                    <a:pt x="1244" y="612"/>
                  </a:lnTo>
                  <a:lnTo>
                    <a:pt x="1244" y="612"/>
                  </a:lnTo>
                  <a:lnTo>
                    <a:pt x="1246" y="610"/>
                  </a:lnTo>
                  <a:lnTo>
                    <a:pt x="1248" y="610"/>
                  </a:lnTo>
                  <a:lnTo>
                    <a:pt x="1253" y="610"/>
                  </a:lnTo>
                  <a:lnTo>
                    <a:pt x="1255" y="610"/>
                  </a:lnTo>
                  <a:lnTo>
                    <a:pt x="1255" y="612"/>
                  </a:lnTo>
                  <a:lnTo>
                    <a:pt x="1257" y="615"/>
                  </a:lnTo>
                  <a:lnTo>
                    <a:pt x="1257" y="619"/>
                  </a:lnTo>
                  <a:lnTo>
                    <a:pt x="1257" y="621"/>
                  </a:lnTo>
                  <a:lnTo>
                    <a:pt x="1255" y="625"/>
                  </a:lnTo>
                  <a:lnTo>
                    <a:pt x="1255" y="629"/>
                  </a:lnTo>
                  <a:lnTo>
                    <a:pt x="1261" y="631"/>
                  </a:lnTo>
                  <a:lnTo>
                    <a:pt x="1269" y="629"/>
                  </a:lnTo>
                  <a:lnTo>
                    <a:pt x="1272" y="627"/>
                  </a:lnTo>
                  <a:lnTo>
                    <a:pt x="1278" y="625"/>
                  </a:lnTo>
                  <a:lnTo>
                    <a:pt x="1280" y="625"/>
                  </a:lnTo>
                  <a:lnTo>
                    <a:pt x="1284" y="623"/>
                  </a:lnTo>
                  <a:lnTo>
                    <a:pt x="1286" y="617"/>
                  </a:lnTo>
                  <a:lnTo>
                    <a:pt x="1287" y="617"/>
                  </a:lnTo>
                  <a:lnTo>
                    <a:pt x="1287" y="617"/>
                  </a:lnTo>
                  <a:lnTo>
                    <a:pt x="1287" y="615"/>
                  </a:lnTo>
                  <a:lnTo>
                    <a:pt x="1287" y="612"/>
                  </a:lnTo>
                  <a:lnTo>
                    <a:pt x="1287" y="612"/>
                  </a:lnTo>
                  <a:lnTo>
                    <a:pt x="1289" y="612"/>
                  </a:lnTo>
                  <a:lnTo>
                    <a:pt x="1289" y="614"/>
                  </a:lnTo>
                  <a:lnTo>
                    <a:pt x="1287" y="619"/>
                  </a:lnTo>
                  <a:lnTo>
                    <a:pt x="1287" y="621"/>
                  </a:lnTo>
                  <a:lnTo>
                    <a:pt x="1289" y="623"/>
                  </a:lnTo>
                  <a:lnTo>
                    <a:pt x="1291" y="623"/>
                  </a:lnTo>
                  <a:lnTo>
                    <a:pt x="1293" y="625"/>
                  </a:lnTo>
                  <a:lnTo>
                    <a:pt x="1297" y="623"/>
                  </a:lnTo>
                  <a:lnTo>
                    <a:pt x="1301" y="619"/>
                  </a:lnTo>
                  <a:lnTo>
                    <a:pt x="1303" y="615"/>
                  </a:lnTo>
                  <a:lnTo>
                    <a:pt x="1305" y="614"/>
                  </a:lnTo>
                  <a:lnTo>
                    <a:pt x="1305" y="614"/>
                  </a:lnTo>
                  <a:lnTo>
                    <a:pt x="1305" y="615"/>
                  </a:lnTo>
                  <a:lnTo>
                    <a:pt x="1303" y="617"/>
                  </a:lnTo>
                  <a:lnTo>
                    <a:pt x="1301" y="621"/>
                  </a:lnTo>
                  <a:lnTo>
                    <a:pt x="1301" y="623"/>
                  </a:lnTo>
                  <a:lnTo>
                    <a:pt x="1299" y="623"/>
                  </a:lnTo>
                  <a:lnTo>
                    <a:pt x="1299" y="623"/>
                  </a:lnTo>
                  <a:lnTo>
                    <a:pt x="1299" y="625"/>
                  </a:lnTo>
                  <a:lnTo>
                    <a:pt x="1299" y="627"/>
                  </a:lnTo>
                  <a:lnTo>
                    <a:pt x="1301" y="627"/>
                  </a:lnTo>
                  <a:lnTo>
                    <a:pt x="1306" y="629"/>
                  </a:lnTo>
                  <a:lnTo>
                    <a:pt x="1308" y="631"/>
                  </a:lnTo>
                  <a:lnTo>
                    <a:pt x="1312" y="632"/>
                  </a:lnTo>
                  <a:lnTo>
                    <a:pt x="1312" y="632"/>
                  </a:lnTo>
                  <a:lnTo>
                    <a:pt x="1314" y="631"/>
                  </a:lnTo>
                  <a:lnTo>
                    <a:pt x="1314" y="625"/>
                  </a:lnTo>
                  <a:lnTo>
                    <a:pt x="1316" y="623"/>
                  </a:lnTo>
                  <a:lnTo>
                    <a:pt x="1316" y="623"/>
                  </a:lnTo>
                  <a:lnTo>
                    <a:pt x="1318" y="621"/>
                  </a:lnTo>
                  <a:lnTo>
                    <a:pt x="1316" y="631"/>
                  </a:lnTo>
                  <a:lnTo>
                    <a:pt x="1316" y="632"/>
                  </a:lnTo>
                  <a:lnTo>
                    <a:pt x="1318" y="636"/>
                  </a:lnTo>
                  <a:lnTo>
                    <a:pt x="1322" y="642"/>
                  </a:lnTo>
                  <a:lnTo>
                    <a:pt x="1322" y="644"/>
                  </a:lnTo>
                  <a:lnTo>
                    <a:pt x="1322" y="655"/>
                  </a:lnTo>
                  <a:lnTo>
                    <a:pt x="1322" y="661"/>
                  </a:lnTo>
                  <a:lnTo>
                    <a:pt x="1323" y="667"/>
                  </a:lnTo>
                  <a:lnTo>
                    <a:pt x="1322" y="672"/>
                  </a:lnTo>
                  <a:lnTo>
                    <a:pt x="1322" y="674"/>
                  </a:lnTo>
                  <a:lnTo>
                    <a:pt x="1323" y="678"/>
                  </a:lnTo>
                  <a:lnTo>
                    <a:pt x="1325" y="678"/>
                  </a:lnTo>
                  <a:lnTo>
                    <a:pt x="1329" y="678"/>
                  </a:lnTo>
                  <a:lnTo>
                    <a:pt x="1340" y="670"/>
                  </a:lnTo>
                  <a:lnTo>
                    <a:pt x="1352" y="665"/>
                  </a:lnTo>
                  <a:lnTo>
                    <a:pt x="1369" y="657"/>
                  </a:lnTo>
                  <a:lnTo>
                    <a:pt x="1388" y="651"/>
                  </a:lnTo>
                  <a:lnTo>
                    <a:pt x="1399" y="646"/>
                  </a:lnTo>
                  <a:lnTo>
                    <a:pt x="1403" y="644"/>
                  </a:lnTo>
                  <a:lnTo>
                    <a:pt x="1405" y="640"/>
                  </a:lnTo>
                  <a:lnTo>
                    <a:pt x="1407" y="640"/>
                  </a:lnTo>
                  <a:lnTo>
                    <a:pt x="1409" y="640"/>
                  </a:lnTo>
                  <a:lnTo>
                    <a:pt x="1412" y="640"/>
                  </a:lnTo>
                  <a:lnTo>
                    <a:pt x="1414" y="640"/>
                  </a:lnTo>
                  <a:lnTo>
                    <a:pt x="1414" y="638"/>
                  </a:lnTo>
                  <a:lnTo>
                    <a:pt x="1416" y="634"/>
                  </a:lnTo>
                  <a:lnTo>
                    <a:pt x="1416" y="629"/>
                  </a:lnTo>
                  <a:lnTo>
                    <a:pt x="1418" y="627"/>
                  </a:lnTo>
                  <a:lnTo>
                    <a:pt x="1422" y="619"/>
                  </a:lnTo>
                  <a:lnTo>
                    <a:pt x="1422" y="615"/>
                  </a:lnTo>
                  <a:lnTo>
                    <a:pt x="1424" y="615"/>
                  </a:lnTo>
                  <a:lnTo>
                    <a:pt x="1424" y="614"/>
                  </a:lnTo>
                  <a:lnTo>
                    <a:pt x="1426" y="614"/>
                  </a:lnTo>
                  <a:lnTo>
                    <a:pt x="1428" y="614"/>
                  </a:lnTo>
                  <a:lnTo>
                    <a:pt x="1428" y="615"/>
                  </a:lnTo>
                  <a:lnTo>
                    <a:pt x="1426" y="615"/>
                  </a:lnTo>
                  <a:lnTo>
                    <a:pt x="1426" y="615"/>
                  </a:lnTo>
                  <a:lnTo>
                    <a:pt x="1426" y="615"/>
                  </a:lnTo>
                  <a:lnTo>
                    <a:pt x="1426" y="615"/>
                  </a:lnTo>
                  <a:lnTo>
                    <a:pt x="1424" y="615"/>
                  </a:lnTo>
                  <a:lnTo>
                    <a:pt x="1424" y="617"/>
                  </a:lnTo>
                  <a:lnTo>
                    <a:pt x="1426" y="617"/>
                  </a:lnTo>
                  <a:lnTo>
                    <a:pt x="1428" y="615"/>
                  </a:lnTo>
                  <a:lnTo>
                    <a:pt x="1428" y="615"/>
                  </a:lnTo>
                  <a:lnTo>
                    <a:pt x="1428" y="614"/>
                  </a:lnTo>
                  <a:lnTo>
                    <a:pt x="1428" y="612"/>
                  </a:lnTo>
                  <a:lnTo>
                    <a:pt x="1428" y="610"/>
                  </a:lnTo>
                  <a:lnTo>
                    <a:pt x="1428" y="610"/>
                  </a:lnTo>
                  <a:lnTo>
                    <a:pt x="1428" y="610"/>
                  </a:lnTo>
                  <a:lnTo>
                    <a:pt x="1431" y="608"/>
                  </a:lnTo>
                  <a:lnTo>
                    <a:pt x="1433" y="608"/>
                  </a:lnTo>
                  <a:lnTo>
                    <a:pt x="1433" y="606"/>
                  </a:lnTo>
                  <a:lnTo>
                    <a:pt x="1433" y="606"/>
                  </a:lnTo>
                  <a:lnTo>
                    <a:pt x="1429" y="602"/>
                  </a:lnTo>
                  <a:lnTo>
                    <a:pt x="1428" y="602"/>
                  </a:lnTo>
                  <a:lnTo>
                    <a:pt x="1428" y="600"/>
                  </a:lnTo>
                  <a:lnTo>
                    <a:pt x="1428" y="600"/>
                  </a:lnTo>
                  <a:lnTo>
                    <a:pt x="1428" y="598"/>
                  </a:lnTo>
                  <a:lnTo>
                    <a:pt x="1426" y="598"/>
                  </a:lnTo>
                  <a:lnTo>
                    <a:pt x="1424" y="598"/>
                  </a:lnTo>
                  <a:lnTo>
                    <a:pt x="1424" y="598"/>
                  </a:lnTo>
                  <a:lnTo>
                    <a:pt x="1424" y="598"/>
                  </a:lnTo>
                  <a:lnTo>
                    <a:pt x="1424" y="598"/>
                  </a:lnTo>
                  <a:lnTo>
                    <a:pt x="1424" y="596"/>
                  </a:lnTo>
                  <a:lnTo>
                    <a:pt x="1424" y="596"/>
                  </a:lnTo>
                  <a:lnTo>
                    <a:pt x="1424" y="595"/>
                  </a:lnTo>
                  <a:lnTo>
                    <a:pt x="1424" y="595"/>
                  </a:lnTo>
                  <a:lnTo>
                    <a:pt x="1424" y="593"/>
                  </a:lnTo>
                  <a:lnTo>
                    <a:pt x="1424" y="591"/>
                  </a:lnTo>
                  <a:lnTo>
                    <a:pt x="1426" y="589"/>
                  </a:lnTo>
                  <a:lnTo>
                    <a:pt x="1426" y="589"/>
                  </a:lnTo>
                  <a:lnTo>
                    <a:pt x="1426" y="587"/>
                  </a:lnTo>
                  <a:lnTo>
                    <a:pt x="1426" y="587"/>
                  </a:lnTo>
                  <a:lnTo>
                    <a:pt x="1426" y="587"/>
                  </a:lnTo>
                  <a:lnTo>
                    <a:pt x="1426" y="587"/>
                  </a:lnTo>
                  <a:lnTo>
                    <a:pt x="1426" y="587"/>
                  </a:lnTo>
                  <a:lnTo>
                    <a:pt x="1426" y="587"/>
                  </a:lnTo>
                  <a:lnTo>
                    <a:pt x="1426" y="587"/>
                  </a:lnTo>
                  <a:lnTo>
                    <a:pt x="1426" y="589"/>
                  </a:lnTo>
                  <a:lnTo>
                    <a:pt x="1428" y="591"/>
                  </a:lnTo>
                  <a:lnTo>
                    <a:pt x="1428" y="593"/>
                  </a:lnTo>
                  <a:lnTo>
                    <a:pt x="1428" y="593"/>
                  </a:lnTo>
                  <a:lnTo>
                    <a:pt x="1429" y="593"/>
                  </a:lnTo>
                  <a:lnTo>
                    <a:pt x="1429" y="593"/>
                  </a:lnTo>
                  <a:lnTo>
                    <a:pt x="1429" y="595"/>
                  </a:lnTo>
                  <a:lnTo>
                    <a:pt x="1429" y="595"/>
                  </a:lnTo>
                  <a:lnTo>
                    <a:pt x="1431" y="596"/>
                  </a:lnTo>
                  <a:lnTo>
                    <a:pt x="1431" y="598"/>
                  </a:lnTo>
                  <a:lnTo>
                    <a:pt x="1431" y="598"/>
                  </a:lnTo>
                  <a:lnTo>
                    <a:pt x="1433" y="598"/>
                  </a:lnTo>
                  <a:lnTo>
                    <a:pt x="1435" y="598"/>
                  </a:lnTo>
                  <a:lnTo>
                    <a:pt x="1439" y="593"/>
                  </a:lnTo>
                  <a:lnTo>
                    <a:pt x="1439" y="591"/>
                  </a:lnTo>
                  <a:lnTo>
                    <a:pt x="1441" y="589"/>
                  </a:lnTo>
                  <a:lnTo>
                    <a:pt x="1441" y="587"/>
                  </a:lnTo>
                  <a:lnTo>
                    <a:pt x="1441" y="576"/>
                  </a:lnTo>
                  <a:lnTo>
                    <a:pt x="1441" y="574"/>
                  </a:lnTo>
                  <a:lnTo>
                    <a:pt x="1443" y="570"/>
                  </a:lnTo>
                  <a:lnTo>
                    <a:pt x="1443" y="570"/>
                  </a:lnTo>
                  <a:lnTo>
                    <a:pt x="1441" y="568"/>
                  </a:lnTo>
                  <a:lnTo>
                    <a:pt x="1441" y="568"/>
                  </a:lnTo>
                  <a:lnTo>
                    <a:pt x="1439" y="570"/>
                  </a:lnTo>
                  <a:lnTo>
                    <a:pt x="1437" y="572"/>
                  </a:lnTo>
                  <a:lnTo>
                    <a:pt x="1435" y="572"/>
                  </a:lnTo>
                  <a:lnTo>
                    <a:pt x="1437" y="570"/>
                  </a:lnTo>
                  <a:lnTo>
                    <a:pt x="1437" y="568"/>
                  </a:lnTo>
                  <a:lnTo>
                    <a:pt x="1437" y="568"/>
                  </a:lnTo>
                  <a:lnTo>
                    <a:pt x="1437" y="568"/>
                  </a:lnTo>
                  <a:lnTo>
                    <a:pt x="1437" y="566"/>
                  </a:lnTo>
                  <a:lnTo>
                    <a:pt x="1437" y="566"/>
                  </a:lnTo>
                  <a:lnTo>
                    <a:pt x="1437" y="566"/>
                  </a:lnTo>
                  <a:lnTo>
                    <a:pt x="1439" y="566"/>
                  </a:lnTo>
                  <a:lnTo>
                    <a:pt x="1441" y="564"/>
                  </a:lnTo>
                  <a:lnTo>
                    <a:pt x="1441" y="566"/>
                  </a:lnTo>
                  <a:lnTo>
                    <a:pt x="1441" y="566"/>
                  </a:lnTo>
                  <a:lnTo>
                    <a:pt x="1441" y="566"/>
                  </a:lnTo>
                  <a:lnTo>
                    <a:pt x="1443" y="566"/>
                  </a:lnTo>
                  <a:lnTo>
                    <a:pt x="1443" y="566"/>
                  </a:lnTo>
                  <a:lnTo>
                    <a:pt x="1443" y="564"/>
                  </a:lnTo>
                  <a:lnTo>
                    <a:pt x="1443" y="564"/>
                  </a:lnTo>
                  <a:lnTo>
                    <a:pt x="1445" y="564"/>
                  </a:lnTo>
                  <a:lnTo>
                    <a:pt x="1446" y="564"/>
                  </a:lnTo>
                  <a:lnTo>
                    <a:pt x="1446" y="566"/>
                  </a:lnTo>
                  <a:lnTo>
                    <a:pt x="1446" y="566"/>
                  </a:lnTo>
                  <a:lnTo>
                    <a:pt x="1448" y="568"/>
                  </a:lnTo>
                  <a:lnTo>
                    <a:pt x="1448" y="568"/>
                  </a:lnTo>
                  <a:lnTo>
                    <a:pt x="1450" y="568"/>
                  </a:lnTo>
                  <a:lnTo>
                    <a:pt x="1452" y="566"/>
                  </a:lnTo>
                  <a:lnTo>
                    <a:pt x="1456" y="547"/>
                  </a:lnTo>
                  <a:lnTo>
                    <a:pt x="1456" y="543"/>
                  </a:lnTo>
                  <a:lnTo>
                    <a:pt x="1456" y="543"/>
                  </a:lnTo>
                  <a:lnTo>
                    <a:pt x="1456" y="543"/>
                  </a:lnTo>
                  <a:lnTo>
                    <a:pt x="1454" y="545"/>
                  </a:lnTo>
                  <a:lnTo>
                    <a:pt x="1454" y="545"/>
                  </a:lnTo>
                  <a:lnTo>
                    <a:pt x="1452" y="545"/>
                  </a:lnTo>
                  <a:lnTo>
                    <a:pt x="1452" y="545"/>
                  </a:lnTo>
                  <a:lnTo>
                    <a:pt x="1452" y="543"/>
                  </a:lnTo>
                  <a:lnTo>
                    <a:pt x="1452" y="543"/>
                  </a:lnTo>
                  <a:lnTo>
                    <a:pt x="1450" y="542"/>
                  </a:lnTo>
                  <a:lnTo>
                    <a:pt x="1450" y="543"/>
                  </a:lnTo>
                  <a:lnTo>
                    <a:pt x="1445" y="545"/>
                  </a:lnTo>
                  <a:lnTo>
                    <a:pt x="1443" y="545"/>
                  </a:lnTo>
                  <a:lnTo>
                    <a:pt x="1443" y="543"/>
                  </a:lnTo>
                  <a:lnTo>
                    <a:pt x="1443" y="542"/>
                  </a:lnTo>
                  <a:lnTo>
                    <a:pt x="1441" y="540"/>
                  </a:lnTo>
                  <a:lnTo>
                    <a:pt x="1439" y="542"/>
                  </a:lnTo>
                  <a:lnTo>
                    <a:pt x="1435" y="543"/>
                  </a:lnTo>
                  <a:lnTo>
                    <a:pt x="1435" y="543"/>
                  </a:lnTo>
                  <a:lnTo>
                    <a:pt x="1435" y="542"/>
                  </a:lnTo>
                  <a:lnTo>
                    <a:pt x="1437" y="540"/>
                  </a:lnTo>
                  <a:lnTo>
                    <a:pt x="1439" y="538"/>
                  </a:lnTo>
                  <a:lnTo>
                    <a:pt x="1441" y="538"/>
                  </a:lnTo>
                  <a:lnTo>
                    <a:pt x="1445" y="536"/>
                  </a:lnTo>
                  <a:lnTo>
                    <a:pt x="1445" y="536"/>
                  </a:lnTo>
                  <a:lnTo>
                    <a:pt x="1446" y="534"/>
                  </a:lnTo>
                  <a:lnTo>
                    <a:pt x="1446" y="532"/>
                  </a:lnTo>
                  <a:lnTo>
                    <a:pt x="1446" y="528"/>
                  </a:lnTo>
                  <a:lnTo>
                    <a:pt x="1446" y="525"/>
                  </a:lnTo>
                  <a:lnTo>
                    <a:pt x="1446" y="523"/>
                  </a:lnTo>
                  <a:lnTo>
                    <a:pt x="1443" y="521"/>
                  </a:lnTo>
                  <a:lnTo>
                    <a:pt x="1445" y="519"/>
                  </a:lnTo>
                  <a:lnTo>
                    <a:pt x="1446" y="517"/>
                  </a:lnTo>
                  <a:lnTo>
                    <a:pt x="1445" y="517"/>
                  </a:lnTo>
                  <a:lnTo>
                    <a:pt x="1445" y="515"/>
                  </a:lnTo>
                  <a:lnTo>
                    <a:pt x="1443" y="515"/>
                  </a:lnTo>
                  <a:lnTo>
                    <a:pt x="1441" y="515"/>
                  </a:lnTo>
                  <a:lnTo>
                    <a:pt x="1441" y="515"/>
                  </a:lnTo>
                  <a:lnTo>
                    <a:pt x="1441" y="517"/>
                  </a:lnTo>
                  <a:lnTo>
                    <a:pt x="1441" y="517"/>
                  </a:lnTo>
                  <a:lnTo>
                    <a:pt x="1441" y="517"/>
                  </a:lnTo>
                  <a:lnTo>
                    <a:pt x="1439" y="517"/>
                  </a:lnTo>
                  <a:lnTo>
                    <a:pt x="1439" y="517"/>
                  </a:lnTo>
                  <a:lnTo>
                    <a:pt x="1439" y="517"/>
                  </a:lnTo>
                  <a:lnTo>
                    <a:pt x="1437" y="517"/>
                  </a:lnTo>
                  <a:lnTo>
                    <a:pt x="1437" y="517"/>
                  </a:lnTo>
                  <a:lnTo>
                    <a:pt x="1437" y="519"/>
                  </a:lnTo>
                  <a:lnTo>
                    <a:pt x="1435" y="519"/>
                  </a:lnTo>
                  <a:lnTo>
                    <a:pt x="1433" y="519"/>
                  </a:lnTo>
                  <a:lnTo>
                    <a:pt x="1431" y="519"/>
                  </a:lnTo>
                  <a:lnTo>
                    <a:pt x="1431" y="517"/>
                  </a:lnTo>
                  <a:lnTo>
                    <a:pt x="1431" y="517"/>
                  </a:lnTo>
                  <a:lnTo>
                    <a:pt x="1433" y="515"/>
                  </a:lnTo>
                  <a:lnTo>
                    <a:pt x="1433" y="515"/>
                  </a:lnTo>
                  <a:lnTo>
                    <a:pt x="1437" y="511"/>
                  </a:lnTo>
                  <a:lnTo>
                    <a:pt x="1439" y="511"/>
                  </a:lnTo>
                  <a:lnTo>
                    <a:pt x="1443" y="509"/>
                  </a:lnTo>
                  <a:lnTo>
                    <a:pt x="1445" y="509"/>
                  </a:lnTo>
                  <a:lnTo>
                    <a:pt x="1450" y="507"/>
                  </a:lnTo>
                  <a:lnTo>
                    <a:pt x="1452" y="506"/>
                  </a:lnTo>
                  <a:lnTo>
                    <a:pt x="1454" y="506"/>
                  </a:lnTo>
                  <a:lnTo>
                    <a:pt x="1454" y="504"/>
                  </a:lnTo>
                  <a:lnTo>
                    <a:pt x="1454" y="502"/>
                  </a:lnTo>
                  <a:lnTo>
                    <a:pt x="1452" y="502"/>
                  </a:lnTo>
                  <a:lnTo>
                    <a:pt x="1452" y="500"/>
                  </a:lnTo>
                  <a:lnTo>
                    <a:pt x="1452" y="500"/>
                  </a:lnTo>
                  <a:lnTo>
                    <a:pt x="1452" y="496"/>
                  </a:lnTo>
                  <a:lnTo>
                    <a:pt x="1454" y="494"/>
                  </a:lnTo>
                  <a:lnTo>
                    <a:pt x="1456" y="492"/>
                  </a:lnTo>
                  <a:lnTo>
                    <a:pt x="1464" y="490"/>
                  </a:lnTo>
                  <a:lnTo>
                    <a:pt x="1465" y="489"/>
                  </a:lnTo>
                  <a:lnTo>
                    <a:pt x="1467" y="489"/>
                  </a:lnTo>
                  <a:lnTo>
                    <a:pt x="1467" y="487"/>
                  </a:lnTo>
                  <a:lnTo>
                    <a:pt x="1467" y="485"/>
                  </a:lnTo>
                  <a:lnTo>
                    <a:pt x="1467" y="483"/>
                  </a:lnTo>
                  <a:lnTo>
                    <a:pt x="1469" y="483"/>
                  </a:lnTo>
                  <a:lnTo>
                    <a:pt x="1469" y="481"/>
                  </a:lnTo>
                  <a:lnTo>
                    <a:pt x="1469" y="481"/>
                  </a:lnTo>
                  <a:lnTo>
                    <a:pt x="1469" y="481"/>
                  </a:lnTo>
                  <a:lnTo>
                    <a:pt x="1469" y="481"/>
                  </a:lnTo>
                  <a:lnTo>
                    <a:pt x="1469" y="481"/>
                  </a:lnTo>
                  <a:lnTo>
                    <a:pt x="1469" y="481"/>
                  </a:lnTo>
                  <a:lnTo>
                    <a:pt x="1467" y="479"/>
                  </a:lnTo>
                  <a:lnTo>
                    <a:pt x="1465" y="479"/>
                  </a:lnTo>
                  <a:lnTo>
                    <a:pt x="1465" y="479"/>
                  </a:lnTo>
                  <a:lnTo>
                    <a:pt x="1465" y="477"/>
                  </a:lnTo>
                  <a:lnTo>
                    <a:pt x="1467" y="477"/>
                  </a:lnTo>
                  <a:lnTo>
                    <a:pt x="1467" y="477"/>
                  </a:lnTo>
                  <a:lnTo>
                    <a:pt x="1467" y="477"/>
                  </a:lnTo>
                  <a:lnTo>
                    <a:pt x="1465" y="475"/>
                  </a:lnTo>
                  <a:lnTo>
                    <a:pt x="1464" y="473"/>
                  </a:lnTo>
                  <a:lnTo>
                    <a:pt x="1464" y="473"/>
                  </a:lnTo>
                  <a:lnTo>
                    <a:pt x="1464" y="470"/>
                  </a:lnTo>
                  <a:lnTo>
                    <a:pt x="1465" y="468"/>
                  </a:lnTo>
                  <a:lnTo>
                    <a:pt x="1465" y="466"/>
                  </a:lnTo>
                  <a:lnTo>
                    <a:pt x="1467" y="466"/>
                  </a:lnTo>
                  <a:lnTo>
                    <a:pt x="1465" y="470"/>
                  </a:lnTo>
                  <a:lnTo>
                    <a:pt x="1465" y="472"/>
                  </a:lnTo>
                  <a:lnTo>
                    <a:pt x="1469" y="475"/>
                  </a:lnTo>
                  <a:lnTo>
                    <a:pt x="1469" y="475"/>
                  </a:lnTo>
                  <a:lnTo>
                    <a:pt x="1469" y="477"/>
                  </a:lnTo>
                  <a:lnTo>
                    <a:pt x="1469" y="479"/>
                  </a:lnTo>
                  <a:lnTo>
                    <a:pt x="1469" y="477"/>
                  </a:lnTo>
                  <a:lnTo>
                    <a:pt x="1471" y="477"/>
                  </a:lnTo>
                  <a:lnTo>
                    <a:pt x="1471" y="477"/>
                  </a:lnTo>
                  <a:lnTo>
                    <a:pt x="1471" y="477"/>
                  </a:lnTo>
                  <a:lnTo>
                    <a:pt x="1471" y="477"/>
                  </a:lnTo>
                  <a:lnTo>
                    <a:pt x="1471" y="479"/>
                  </a:lnTo>
                  <a:lnTo>
                    <a:pt x="1471" y="481"/>
                  </a:lnTo>
                  <a:lnTo>
                    <a:pt x="1471" y="481"/>
                  </a:lnTo>
                  <a:lnTo>
                    <a:pt x="1471" y="483"/>
                  </a:lnTo>
                  <a:lnTo>
                    <a:pt x="1473" y="483"/>
                  </a:lnTo>
                  <a:lnTo>
                    <a:pt x="1481" y="481"/>
                  </a:lnTo>
                  <a:lnTo>
                    <a:pt x="1482" y="479"/>
                  </a:lnTo>
                  <a:lnTo>
                    <a:pt x="1484" y="479"/>
                  </a:lnTo>
                  <a:lnTo>
                    <a:pt x="1484" y="477"/>
                  </a:lnTo>
                  <a:lnTo>
                    <a:pt x="1484" y="477"/>
                  </a:lnTo>
                  <a:lnTo>
                    <a:pt x="1486" y="475"/>
                  </a:lnTo>
                  <a:lnTo>
                    <a:pt x="1486" y="473"/>
                  </a:lnTo>
                  <a:lnTo>
                    <a:pt x="1488" y="472"/>
                  </a:lnTo>
                  <a:lnTo>
                    <a:pt x="1494" y="464"/>
                  </a:lnTo>
                  <a:lnTo>
                    <a:pt x="1496" y="460"/>
                  </a:lnTo>
                  <a:lnTo>
                    <a:pt x="1500" y="460"/>
                  </a:lnTo>
                  <a:lnTo>
                    <a:pt x="1500" y="458"/>
                  </a:lnTo>
                  <a:lnTo>
                    <a:pt x="1501" y="456"/>
                  </a:lnTo>
                  <a:lnTo>
                    <a:pt x="1501" y="454"/>
                  </a:lnTo>
                  <a:lnTo>
                    <a:pt x="1501" y="453"/>
                  </a:lnTo>
                  <a:lnTo>
                    <a:pt x="1501" y="451"/>
                  </a:lnTo>
                  <a:lnTo>
                    <a:pt x="1503" y="453"/>
                  </a:lnTo>
                  <a:lnTo>
                    <a:pt x="1505" y="454"/>
                  </a:lnTo>
                  <a:lnTo>
                    <a:pt x="1505" y="454"/>
                  </a:lnTo>
                  <a:lnTo>
                    <a:pt x="1505" y="456"/>
                  </a:lnTo>
                  <a:lnTo>
                    <a:pt x="1505" y="456"/>
                  </a:lnTo>
                  <a:lnTo>
                    <a:pt x="1505" y="458"/>
                  </a:lnTo>
                  <a:lnTo>
                    <a:pt x="1507" y="458"/>
                  </a:lnTo>
                  <a:lnTo>
                    <a:pt x="1507" y="456"/>
                  </a:lnTo>
                  <a:lnTo>
                    <a:pt x="1509" y="454"/>
                  </a:lnTo>
                  <a:lnTo>
                    <a:pt x="1509" y="453"/>
                  </a:lnTo>
                  <a:lnTo>
                    <a:pt x="1509" y="454"/>
                  </a:lnTo>
                  <a:lnTo>
                    <a:pt x="1511" y="456"/>
                  </a:lnTo>
                  <a:lnTo>
                    <a:pt x="1513" y="456"/>
                  </a:lnTo>
                  <a:lnTo>
                    <a:pt x="1513" y="456"/>
                  </a:lnTo>
                  <a:lnTo>
                    <a:pt x="1513" y="454"/>
                  </a:lnTo>
                  <a:lnTo>
                    <a:pt x="1513" y="454"/>
                  </a:lnTo>
                  <a:lnTo>
                    <a:pt x="1515" y="453"/>
                  </a:lnTo>
                  <a:lnTo>
                    <a:pt x="1517" y="453"/>
                  </a:lnTo>
                  <a:lnTo>
                    <a:pt x="1517" y="451"/>
                  </a:lnTo>
                  <a:lnTo>
                    <a:pt x="1520" y="453"/>
                  </a:lnTo>
                  <a:lnTo>
                    <a:pt x="1520" y="451"/>
                  </a:lnTo>
                  <a:lnTo>
                    <a:pt x="1520" y="451"/>
                  </a:lnTo>
                  <a:lnTo>
                    <a:pt x="1522" y="451"/>
                  </a:lnTo>
                  <a:lnTo>
                    <a:pt x="1522" y="451"/>
                  </a:lnTo>
                  <a:lnTo>
                    <a:pt x="1522" y="451"/>
                  </a:lnTo>
                  <a:lnTo>
                    <a:pt x="1524" y="451"/>
                  </a:lnTo>
                  <a:lnTo>
                    <a:pt x="1526" y="449"/>
                  </a:lnTo>
                  <a:lnTo>
                    <a:pt x="1526" y="449"/>
                  </a:lnTo>
                  <a:lnTo>
                    <a:pt x="1526" y="449"/>
                  </a:lnTo>
                  <a:lnTo>
                    <a:pt x="1526" y="447"/>
                  </a:lnTo>
                  <a:lnTo>
                    <a:pt x="1524" y="447"/>
                  </a:lnTo>
                  <a:lnTo>
                    <a:pt x="1524" y="447"/>
                  </a:lnTo>
                  <a:lnTo>
                    <a:pt x="1522" y="447"/>
                  </a:lnTo>
                  <a:lnTo>
                    <a:pt x="1518" y="445"/>
                  </a:lnTo>
                  <a:lnTo>
                    <a:pt x="1517" y="445"/>
                  </a:lnTo>
                  <a:lnTo>
                    <a:pt x="1517" y="445"/>
                  </a:lnTo>
                  <a:lnTo>
                    <a:pt x="1517" y="445"/>
                  </a:lnTo>
                  <a:lnTo>
                    <a:pt x="1517" y="443"/>
                  </a:lnTo>
                  <a:lnTo>
                    <a:pt x="1517" y="443"/>
                  </a:lnTo>
                  <a:lnTo>
                    <a:pt x="1518" y="443"/>
                  </a:lnTo>
                  <a:lnTo>
                    <a:pt x="1520" y="443"/>
                  </a:lnTo>
                  <a:lnTo>
                    <a:pt x="1520" y="443"/>
                  </a:lnTo>
                  <a:lnTo>
                    <a:pt x="1520" y="443"/>
                  </a:lnTo>
                  <a:lnTo>
                    <a:pt x="1520" y="441"/>
                  </a:lnTo>
                  <a:lnTo>
                    <a:pt x="1520" y="441"/>
                  </a:lnTo>
                  <a:lnTo>
                    <a:pt x="1522" y="441"/>
                  </a:lnTo>
                  <a:lnTo>
                    <a:pt x="1522" y="439"/>
                  </a:lnTo>
                  <a:lnTo>
                    <a:pt x="1522" y="439"/>
                  </a:lnTo>
                  <a:lnTo>
                    <a:pt x="1520" y="439"/>
                  </a:lnTo>
                  <a:lnTo>
                    <a:pt x="1518" y="439"/>
                  </a:lnTo>
                  <a:lnTo>
                    <a:pt x="1518" y="437"/>
                  </a:lnTo>
                  <a:lnTo>
                    <a:pt x="1518" y="437"/>
                  </a:lnTo>
                  <a:lnTo>
                    <a:pt x="1520" y="437"/>
                  </a:lnTo>
                  <a:lnTo>
                    <a:pt x="1522" y="437"/>
                  </a:lnTo>
                  <a:lnTo>
                    <a:pt x="1522" y="437"/>
                  </a:lnTo>
                  <a:lnTo>
                    <a:pt x="1522" y="437"/>
                  </a:lnTo>
                  <a:lnTo>
                    <a:pt x="1524" y="436"/>
                  </a:lnTo>
                  <a:lnTo>
                    <a:pt x="1524" y="436"/>
                  </a:lnTo>
                  <a:lnTo>
                    <a:pt x="1524" y="432"/>
                  </a:lnTo>
                  <a:lnTo>
                    <a:pt x="1522" y="432"/>
                  </a:lnTo>
                  <a:lnTo>
                    <a:pt x="1520" y="432"/>
                  </a:lnTo>
                  <a:lnTo>
                    <a:pt x="1520" y="430"/>
                  </a:lnTo>
                  <a:lnTo>
                    <a:pt x="1522" y="430"/>
                  </a:lnTo>
                  <a:lnTo>
                    <a:pt x="1524" y="430"/>
                  </a:lnTo>
                  <a:lnTo>
                    <a:pt x="1524" y="428"/>
                  </a:lnTo>
                  <a:lnTo>
                    <a:pt x="1524" y="428"/>
                  </a:lnTo>
                  <a:lnTo>
                    <a:pt x="1526" y="428"/>
                  </a:lnTo>
                  <a:lnTo>
                    <a:pt x="1526" y="426"/>
                  </a:lnTo>
                  <a:lnTo>
                    <a:pt x="1526" y="426"/>
                  </a:lnTo>
                  <a:lnTo>
                    <a:pt x="1524" y="424"/>
                  </a:lnTo>
                  <a:lnTo>
                    <a:pt x="1524" y="426"/>
                  </a:lnTo>
                  <a:lnTo>
                    <a:pt x="1515" y="432"/>
                  </a:lnTo>
                  <a:lnTo>
                    <a:pt x="1513" y="432"/>
                  </a:lnTo>
                  <a:lnTo>
                    <a:pt x="1513" y="432"/>
                  </a:lnTo>
                  <a:lnTo>
                    <a:pt x="1515" y="432"/>
                  </a:lnTo>
                  <a:lnTo>
                    <a:pt x="1515" y="430"/>
                  </a:lnTo>
                  <a:lnTo>
                    <a:pt x="1515" y="428"/>
                  </a:lnTo>
                  <a:lnTo>
                    <a:pt x="1515" y="426"/>
                  </a:lnTo>
                  <a:lnTo>
                    <a:pt x="1515" y="426"/>
                  </a:lnTo>
                  <a:lnTo>
                    <a:pt x="1515" y="424"/>
                  </a:lnTo>
                  <a:lnTo>
                    <a:pt x="1517" y="424"/>
                  </a:lnTo>
                  <a:lnTo>
                    <a:pt x="1517" y="422"/>
                  </a:lnTo>
                  <a:lnTo>
                    <a:pt x="1517" y="420"/>
                  </a:lnTo>
                  <a:lnTo>
                    <a:pt x="1517" y="420"/>
                  </a:lnTo>
                  <a:lnTo>
                    <a:pt x="1517" y="420"/>
                  </a:lnTo>
                  <a:lnTo>
                    <a:pt x="1515" y="418"/>
                  </a:lnTo>
                  <a:lnTo>
                    <a:pt x="1515" y="418"/>
                  </a:lnTo>
                  <a:lnTo>
                    <a:pt x="1513" y="417"/>
                  </a:lnTo>
                  <a:lnTo>
                    <a:pt x="1513" y="415"/>
                  </a:lnTo>
                  <a:lnTo>
                    <a:pt x="1513" y="413"/>
                  </a:lnTo>
                  <a:lnTo>
                    <a:pt x="1515" y="411"/>
                  </a:lnTo>
                  <a:lnTo>
                    <a:pt x="1515" y="409"/>
                  </a:lnTo>
                  <a:lnTo>
                    <a:pt x="1515" y="407"/>
                  </a:lnTo>
                  <a:lnTo>
                    <a:pt x="1515" y="405"/>
                  </a:lnTo>
                  <a:lnTo>
                    <a:pt x="1517" y="403"/>
                  </a:lnTo>
                  <a:lnTo>
                    <a:pt x="1517" y="403"/>
                  </a:lnTo>
                  <a:lnTo>
                    <a:pt x="1517" y="403"/>
                  </a:lnTo>
                  <a:lnTo>
                    <a:pt x="1517" y="401"/>
                  </a:lnTo>
                  <a:lnTo>
                    <a:pt x="1518" y="401"/>
                  </a:lnTo>
                  <a:lnTo>
                    <a:pt x="1518" y="400"/>
                  </a:lnTo>
                  <a:lnTo>
                    <a:pt x="1518" y="400"/>
                  </a:lnTo>
                  <a:lnTo>
                    <a:pt x="1518" y="400"/>
                  </a:lnTo>
                  <a:lnTo>
                    <a:pt x="1518" y="398"/>
                  </a:lnTo>
                  <a:lnTo>
                    <a:pt x="1518" y="398"/>
                  </a:lnTo>
                  <a:lnTo>
                    <a:pt x="1518" y="396"/>
                  </a:lnTo>
                  <a:lnTo>
                    <a:pt x="1518" y="396"/>
                  </a:lnTo>
                  <a:lnTo>
                    <a:pt x="1517" y="396"/>
                  </a:lnTo>
                  <a:lnTo>
                    <a:pt x="1517" y="394"/>
                  </a:lnTo>
                  <a:lnTo>
                    <a:pt x="1517" y="394"/>
                  </a:lnTo>
                  <a:lnTo>
                    <a:pt x="1517" y="394"/>
                  </a:lnTo>
                  <a:lnTo>
                    <a:pt x="1517" y="394"/>
                  </a:lnTo>
                  <a:lnTo>
                    <a:pt x="1515" y="394"/>
                  </a:lnTo>
                  <a:lnTo>
                    <a:pt x="1515" y="394"/>
                  </a:lnTo>
                  <a:lnTo>
                    <a:pt x="1515" y="392"/>
                  </a:lnTo>
                  <a:lnTo>
                    <a:pt x="1515" y="392"/>
                  </a:lnTo>
                  <a:lnTo>
                    <a:pt x="1515" y="392"/>
                  </a:lnTo>
                  <a:lnTo>
                    <a:pt x="1515" y="390"/>
                  </a:lnTo>
                  <a:lnTo>
                    <a:pt x="1515" y="390"/>
                  </a:lnTo>
                  <a:lnTo>
                    <a:pt x="1515" y="390"/>
                  </a:lnTo>
                  <a:lnTo>
                    <a:pt x="1515" y="390"/>
                  </a:lnTo>
                  <a:lnTo>
                    <a:pt x="1517" y="388"/>
                  </a:lnTo>
                  <a:lnTo>
                    <a:pt x="1517" y="388"/>
                  </a:lnTo>
                  <a:lnTo>
                    <a:pt x="1518" y="388"/>
                  </a:lnTo>
                  <a:lnTo>
                    <a:pt x="1518" y="388"/>
                  </a:lnTo>
                  <a:lnTo>
                    <a:pt x="1517" y="386"/>
                  </a:lnTo>
                  <a:lnTo>
                    <a:pt x="1517" y="386"/>
                  </a:lnTo>
                  <a:lnTo>
                    <a:pt x="1517" y="386"/>
                  </a:lnTo>
                  <a:lnTo>
                    <a:pt x="1515" y="386"/>
                  </a:lnTo>
                  <a:lnTo>
                    <a:pt x="1517" y="384"/>
                  </a:lnTo>
                  <a:lnTo>
                    <a:pt x="1517" y="384"/>
                  </a:lnTo>
                  <a:lnTo>
                    <a:pt x="1518" y="383"/>
                  </a:lnTo>
                  <a:lnTo>
                    <a:pt x="1518" y="383"/>
                  </a:lnTo>
                  <a:lnTo>
                    <a:pt x="1518" y="381"/>
                  </a:lnTo>
                  <a:lnTo>
                    <a:pt x="1518" y="379"/>
                  </a:lnTo>
                  <a:lnTo>
                    <a:pt x="1518" y="379"/>
                  </a:lnTo>
                  <a:lnTo>
                    <a:pt x="1518" y="379"/>
                  </a:lnTo>
                  <a:lnTo>
                    <a:pt x="1518" y="379"/>
                  </a:lnTo>
                  <a:lnTo>
                    <a:pt x="1518" y="379"/>
                  </a:lnTo>
                  <a:lnTo>
                    <a:pt x="1520" y="373"/>
                  </a:lnTo>
                  <a:lnTo>
                    <a:pt x="1522" y="371"/>
                  </a:lnTo>
                  <a:lnTo>
                    <a:pt x="1522" y="369"/>
                  </a:lnTo>
                  <a:lnTo>
                    <a:pt x="1524" y="369"/>
                  </a:lnTo>
                  <a:lnTo>
                    <a:pt x="1524" y="369"/>
                  </a:lnTo>
                  <a:lnTo>
                    <a:pt x="1524" y="369"/>
                  </a:lnTo>
                  <a:lnTo>
                    <a:pt x="1526" y="367"/>
                  </a:lnTo>
                  <a:lnTo>
                    <a:pt x="1526" y="367"/>
                  </a:lnTo>
                  <a:lnTo>
                    <a:pt x="1524" y="365"/>
                  </a:lnTo>
                  <a:lnTo>
                    <a:pt x="1524" y="365"/>
                  </a:lnTo>
                  <a:lnTo>
                    <a:pt x="1526" y="364"/>
                  </a:lnTo>
                  <a:lnTo>
                    <a:pt x="1528" y="360"/>
                  </a:lnTo>
                  <a:lnTo>
                    <a:pt x="1530" y="358"/>
                  </a:lnTo>
                  <a:lnTo>
                    <a:pt x="1530" y="358"/>
                  </a:lnTo>
                  <a:lnTo>
                    <a:pt x="1530" y="356"/>
                  </a:lnTo>
                  <a:lnTo>
                    <a:pt x="1530" y="356"/>
                  </a:lnTo>
                  <a:lnTo>
                    <a:pt x="1532" y="354"/>
                  </a:lnTo>
                  <a:lnTo>
                    <a:pt x="1532" y="354"/>
                  </a:lnTo>
                  <a:lnTo>
                    <a:pt x="1532" y="348"/>
                  </a:lnTo>
                  <a:lnTo>
                    <a:pt x="1534" y="348"/>
                  </a:lnTo>
                  <a:lnTo>
                    <a:pt x="1535" y="345"/>
                  </a:lnTo>
                  <a:lnTo>
                    <a:pt x="1537" y="343"/>
                  </a:lnTo>
                  <a:lnTo>
                    <a:pt x="1539" y="343"/>
                  </a:lnTo>
                  <a:lnTo>
                    <a:pt x="1541" y="343"/>
                  </a:lnTo>
                  <a:lnTo>
                    <a:pt x="1543" y="343"/>
                  </a:lnTo>
                  <a:lnTo>
                    <a:pt x="1543" y="341"/>
                  </a:lnTo>
                  <a:lnTo>
                    <a:pt x="1543" y="341"/>
                  </a:lnTo>
                  <a:lnTo>
                    <a:pt x="1545" y="341"/>
                  </a:lnTo>
                  <a:lnTo>
                    <a:pt x="1545" y="341"/>
                  </a:lnTo>
                  <a:lnTo>
                    <a:pt x="1545" y="341"/>
                  </a:lnTo>
                  <a:lnTo>
                    <a:pt x="1547" y="341"/>
                  </a:lnTo>
                  <a:lnTo>
                    <a:pt x="1547" y="341"/>
                  </a:lnTo>
                  <a:lnTo>
                    <a:pt x="1547" y="343"/>
                  </a:lnTo>
                  <a:lnTo>
                    <a:pt x="1549" y="343"/>
                  </a:lnTo>
                  <a:lnTo>
                    <a:pt x="1549" y="345"/>
                  </a:lnTo>
                  <a:lnTo>
                    <a:pt x="1549" y="345"/>
                  </a:lnTo>
                  <a:lnTo>
                    <a:pt x="1551" y="345"/>
                  </a:lnTo>
                  <a:lnTo>
                    <a:pt x="1551" y="345"/>
                  </a:lnTo>
                  <a:lnTo>
                    <a:pt x="1553" y="345"/>
                  </a:lnTo>
                  <a:lnTo>
                    <a:pt x="1553" y="343"/>
                  </a:lnTo>
                  <a:lnTo>
                    <a:pt x="1553" y="343"/>
                  </a:lnTo>
                  <a:lnTo>
                    <a:pt x="1553" y="341"/>
                  </a:lnTo>
                  <a:lnTo>
                    <a:pt x="1553" y="339"/>
                  </a:lnTo>
                  <a:lnTo>
                    <a:pt x="1553" y="339"/>
                  </a:lnTo>
                  <a:lnTo>
                    <a:pt x="1553" y="337"/>
                  </a:lnTo>
                  <a:lnTo>
                    <a:pt x="1553" y="337"/>
                  </a:lnTo>
                  <a:lnTo>
                    <a:pt x="1551" y="337"/>
                  </a:lnTo>
                  <a:lnTo>
                    <a:pt x="1551" y="337"/>
                  </a:lnTo>
                  <a:lnTo>
                    <a:pt x="1551" y="337"/>
                  </a:lnTo>
                  <a:lnTo>
                    <a:pt x="1551" y="337"/>
                  </a:lnTo>
                  <a:lnTo>
                    <a:pt x="1549" y="335"/>
                  </a:lnTo>
                  <a:lnTo>
                    <a:pt x="1549" y="333"/>
                  </a:lnTo>
                  <a:lnTo>
                    <a:pt x="1549" y="331"/>
                  </a:lnTo>
                  <a:lnTo>
                    <a:pt x="1547" y="328"/>
                  </a:lnTo>
                  <a:lnTo>
                    <a:pt x="1547" y="328"/>
                  </a:lnTo>
                  <a:lnTo>
                    <a:pt x="1545" y="326"/>
                  </a:lnTo>
                  <a:lnTo>
                    <a:pt x="1543" y="324"/>
                  </a:lnTo>
                  <a:lnTo>
                    <a:pt x="1543" y="324"/>
                  </a:lnTo>
                  <a:lnTo>
                    <a:pt x="1543" y="322"/>
                  </a:lnTo>
                  <a:lnTo>
                    <a:pt x="1545" y="322"/>
                  </a:lnTo>
                  <a:lnTo>
                    <a:pt x="1545" y="322"/>
                  </a:lnTo>
                  <a:lnTo>
                    <a:pt x="1545" y="322"/>
                  </a:lnTo>
                  <a:lnTo>
                    <a:pt x="1545" y="322"/>
                  </a:lnTo>
                  <a:lnTo>
                    <a:pt x="1547" y="324"/>
                  </a:lnTo>
                  <a:lnTo>
                    <a:pt x="1549" y="324"/>
                  </a:lnTo>
                  <a:lnTo>
                    <a:pt x="1551" y="326"/>
                  </a:lnTo>
                  <a:lnTo>
                    <a:pt x="1551" y="328"/>
                  </a:lnTo>
                  <a:lnTo>
                    <a:pt x="1553" y="331"/>
                  </a:lnTo>
                  <a:lnTo>
                    <a:pt x="1554" y="333"/>
                  </a:lnTo>
                  <a:lnTo>
                    <a:pt x="1554" y="335"/>
                  </a:lnTo>
                  <a:lnTo>
                    <a:pt x="1556" y="337"/>
                  </a:lnTo>
                  <a:lnTo>
                    <a:pt x="1560" y="337"/>
                  </a:lnTo>
                  <a:lnTo>
                    <a:pt x="1564" y="339"/>
                  </a:lnTo>
                  <a:lnTo>
                    <a:pt x="1571" y="339"/>
                  </a:lnTo>
                  <a:lnTo>
                    <a:pt x="1573" y="341"/>
                  </a:lnTo>
                  <a:lnTo>
                    <a:pt x="1573" y="341"/>
                  </a:lnTo>
                  <a:lnTo>
                    <a:pt x="1575" y="343"/>
                  </a:lnTo>
                  <a:lnTo>
                    <a:pt x="1575" y="343"/>
                  </a:lnTo>
                  <a:lnTo>
                    <a:pt x="1577" y="343"/>
                  </a:lnTo>
                  <a:lnTo>
                    <a:pt x="1577" y="343"/>
                  </a:lnTo>
                  <a:lnTo>
                    <a:pt x="1577" y="343"/>
                  </a:lnTo>
                  <a:lnTo>
                    <a:pt x="1579" y="343"/>
                  </a:lnTo>
                  <a:lnTo>
                    <a:pt x="1579" y="341"/>
                  </a:lnTo>
                  <a:lnTo>
                    <a:pt x="1579" y="341"/>
                  </a:lnTo>
                  <a:lnTo>
                    <a:pt x="1583" y="341"/>
                  </a:lnTo>
                  <a:lnTo>
                    <a:pt x="1585" y="343"/>
                  </a:lnTo>
                  <a:lnTo>
                    <a:pt x="1587" y="343"/>
                  </a:lnTo>
                  <a:lnTo>
                    <a:pt x="1587" y="343"/>
                  </a:lnTo>
                  <a:lnTo>
                    <a:pt x="1588" y="343"/>
                  </a:lnTo>
                  <a:lnTo>
                    <a:pt x="1588" y="343"/>
                  </a:lnTo>
                  <a:lnTo>
                    <a:pt x="1590" y="343"/>
                  </a:lnTo>
                  <a:lnTo>
                    <a:pt x="1590" y="343"/>
                  </a:lnTo>
                  <a:lnTo>
                    <a:pt x="1594" y="341"/>
                  </a:lnTo>
                  <a:lnTo>
                    <a:pt x="1596" y="341"/>
                  </a:lnTo>
                  <a:lnTo>
                    <a:pt x="1596" y="341"/>
                  </a:lnTo>
                  <a:lnTo>
                    <a:pt x="1598" y="341"/>
                  </a:lnTo>
                  <a:lnTo>
                    <a:pt x="1600" y="341"/>
                  </a:lnTo>
                  <a:lnTo>
                    <a:pt x="1600" y="343"/>
                  </a:lnTo>
                  <a:lnTo>
                    <a:pt x="1602" y="343"/>
                  </a:lnTo>
                  <a:lnTo>
                    <a:pt x="1604" y="343"/>
                  </a:lnTo>
                  <a:lnTo>
                    <a:pt x="1604" y="343"/>
                  </a:lnTo>
                  <a:lnTo>
                    <a:pt x="1604" y="343"/>
                  </a:lnTo>
                  <a:lnTo>
                    <a:pt x="1606" y="343"/>
                  </a:lnTo>
                  <a:lnTo>
                    <a:pt x="1607" y="343"/>
                  </a:lnTo>
                  <a:lnTo>
                    <a:pt x="1607" y="341"/>
                  </a:lnTo>
                  <a:lnTo>
                    <a:pt x="1607" y="339"/>
                  </a:lnTo>
                  <a:lnTo>
                    <a:pt x="1609" y="339"/>
                  </a:lnTo>
                  <a:lnTo>
                    <a:pt x="1615" y="337"/>
                  </a:lnTo>
                  <a:lnTo>
                    <a:pt x="1615" y="335"/>
                  </a:lnTo>
                  <a:lnTo>
                    <a:pt x="1617" y="335"/>
                  </a:lnTo>
                  <a:lnTo>
                    <a:pt x="1619" y="333"/>
                  </a:lnTo>
                  <a:lnTo>
                    <a:pt x="1619" y="331"/>
                  </a:lnTo>
                  <a:lnTo>
                    <a:pt x="1619" y="331"/>
                  </a:lnTo>
                  <a:lnTo>
                    <a:pt x="1619" y="331"/>
                  </a:lnTo>
                  <a:lnTo>
                    <a:pt x="1619" y="330"/>
                  </a:lnTo>
                  <a:lnTo>
                    <a:pt x="1619" y="330"/>
                  </a:lnTo>
                  <a:lnTo>
                    <a:pt x="1619" y="330"/>
                  </a:lnTo>
                  <a:lnTo>
                    <a:pt x="1619" y="328"/>
                  </a:lnTo>
                  <a:lnTo>
                    <a:pt x="1619" y="328"/>
                  </a:lnTo>
                  <a:lnTo>
                    <a:pt x="1619" y="328"/>
                  </a:lnTo>
                  <a:lnTo>
                    <a:pt x="1617" y="326"/>
                  </a:lnTo>
                  <a:lnTo>
                    <a:pt x="1613" y="326"/>
                  </a:lnTo>
                  <a:lnTo>
                    <a:pt x="1613" y="326"/>
                  </a:lnTo>
                  <a:lnTo>
                    <a:pt x="1611" y="326"/>
                  </a:lnTo>
                  <a:lnTo>
                    <a:pt x="1611" y="326"/>
                  </a:lnTo>
                  <a:lnTo>
                    <a:pt x="1611" y="326"/>
                  </a:lnTo>
                  <a:lnTo>
                    <a:pt x="1609" y="326"/>
                  </a:lnTo>
                  <a:lnTo>
                    <a:pt x="1609" y="326"/>
                  </a:lnTo>
                  <a:lnTo>
                    <a:pt x="1609" y="326"/>
                  </a:lnTo>
                  <a:lnTo>
                    <a:pt x="1606" y="322"/>
                  </a:lnTo>
                  <a:lnTo>
                    <a:pt x="1606" y="320"/>
                  </a:lnTo>
                  <a:lnTo>
                    <a:pt x="1604" y="320"/>
                  </a:lnTo>
                  <a:lnTo>
                    <a:pt x="1602" y="320"/>
                  </a:lnTo>
                  <a:lnTo>
                    <a:pt x="1602" y="318"/>
                  </a:lnTo>
                  <a:lnTo>
                    <a:pt x="1604" y="318"/>
                  </a:lnTo>
                  <a:lnTo>
                    <a:pt x="1604" y="318"/>
                  </a:lnTo>
                  <a:lnTo>
                    <a:pt x="1604" y="318"/>
                  </a:lnTo>
                  <a:lnTo>
                    <a:pt x="1604" y="316"/>
                  </a:lnTo>
                  <a:lnTo>
                    <a:pt x="1602" y="314"/>
                  </a:lnTo>
                  <a:lnTo>
                    <a:pt x="1600" y="312"/>
                  </a:lnTo>
                  <a:lnTo>
                    <a:pt x="1598" y="312"/>
                  </a:lnTo>
                  <a:lnTo>
                    <a:pt x="1596" y="311"/>
                  </a:lnTo>
                  <a:lnTo>
                    <a:pt x="1592" y="307"/>
                  </a:lnTo>
                  <a:lnTo>
                    <a:pt x="1590" y="305"/>
                  </a:lnTo>
                  <a:lnTo>
                    <a:pt x="1587" y="305"/>
                  </a:lnTo>
                  <a:lnTo>
                    <a:pt x="1587" y="305"/>
                  </a:lnTo>
                  <a:lnTo>
                    <a:pt x="1585" y="303"/>
                  </a:lnTo>
                  <a:lnTo>
                    <a:pt x="1583" y="303"/>
                  </a:lnTo>
                  <a:lnTo>
                    <a:pt x="1583" y="303"/>
                  </a:lnTo>
                  <a:lnTo>
                    <a:pt x="1581" y="303"/>
                  </a:lnTo>
                  <a:lnTo>
                    <a:pt x="1581" y="303"/>
                  </a:lnTo>
                  <a:lnTo>
                    <a:pt x="1581" y="301"/>
                  </a:lnTo>
                  <a:lnTo>
                    <a:pt x="1581" y="301"/>
                  </a:lnTo>
                  <a:lnTo>
                    <a:pt x="1581" y="301"/>
                  </a:lnTo>
                  <a:lnTo>
                    <a:pt x="1579" y="301"/>
                  </a:lnTo>
                  <a:lnTo>
                    <a:pt x="1577" y="301"/>
                  </a:lnTo>
                  <a:lnTo>
                    <a:pt x="1577" y="299"/>
                  </a:lnTo>
                  <a:lnTo>
                    <a:pt x="1577" y="299"/>
                  </a:lnTo>
                  <a:lnTo>
                    <a:pt x="1579" y="299"/>
                  </a:lnTo>
                  <a:lnTo>
                    <a:pt x="1579" y="297"/>
                  </a:lnTo>
                  <a:lnTo>
                    <a:pt x="1579" y="297"/>
                  </a:lnTo>
                  <a:lnTo>
                    <a:pt x="1577" y="297"/>
                  </a:lnTo>
                  <a:lnTo>
                    <a:pt x="1575" y="295"/>
                  </a:lnTo>
                  <a:lnTo>
                    <a:pt x="1575" y="294"/>
                  </a:lnTo>
                  <a:lnTo>
                    <a:pt x="1571" y="294"/>
                  </a:lnTo>
                  <a:lnTo>
                    <a:pt x="1570" y="292"/>
                  </a:lnTo>
                  <a:lnTo>
                    <a:pt x="1564" y="288"/>
                  </a:lnTo>
                  <a:lnTo>
                    <a:pt x="1560" y="286"/>
                  </a:lnTo>
                  <a:lnTo>
                    <a:pt x="1554" y="280"/>
                  </a:lnTo>
                  <a:lnTo>
                    <a:pt x="1554" y="280"/>
                  </a:lnTo>
                  <a:lnTo>
                    <a:pt x="1554" y="280"/>
                  </a:lnTo>
                  <a:lnTo>
                    <a:pt x="1554" y="278"/>
                  </a:lnTo>
                  <a:lnTo>
                    <a:pt x="1554" y="278"/>
                  </a:lnTo>
                  <a:lnTo>
                    <a:pt x="1554" y="278"/>
                  </a:lnTo>
                  <a:lnTo>
                    <a:pt x="1553" y="278"/>
                  </a:lnTo>
                  <a:lnTo>
                    <a:pt x="1551" y="278"/>
                  </a:lnTo>
                  <a:lnTo>
                    <a:pt x="1551" y="276"/>
                  </a:lnTo>
                  <a:lnTo>
                    <a:pt x="1549" y="276"/>
                  </a:lnTo>
                  <a:lnTo>
                    <a:pt x="1549" y="276"/>
                  </a:lnTo>
                  <a:lnTo>
                    <a:pt x="1547" y="276"/>
                  </a:lnTo>
                  <a:lnTo>
                    <a:pt x="1545" y="275"/>
                  </a:lnTo>
                  <a:lnTo>
                    <a:pt x="1545" y="275"/>
                  </a:lnTo>
                  <a:lnTo>
                    <a:pt x="1545" y="273"/>
                  </a:lnTo>
                  <a:lnTo>
                    <a:pt x="1543" y="271"/>
                  </a:lnTo>
                  <a:lnTo>
                    <a:pt x="1543" y="271"/>
                  </a:lnTo>
                  <a:lnTo>
                    <a:pt x="1543" y="271"/>
                  </a:lnTo>
                  <a:lnTo>
                    <a:pt x="1543" y="271"/>
                  </a:lnTo>
                  <a:lnTo>
                    <a:pt x="1541" y="271"/>
                  </a:lnTo>
                  <a:lnTo>
                    <a:pt x="1541" y="271"/>
                  </a:lnTo>
                  <a:lnTo>
                    <a:pt x="1541" y="271"/>
                  </a:lnTo>
                  <a:lnTo>
                    <a:pt x="1541" y="269"/>
                  </a:lnTo>
                  <a:lnTo>
                    <a:pt x="1541" y="269"/>
                  </a:lnTo>
                  <a:lnTo>
                    <a:pt x="1541" y="269"/>
                  </a:lnTo>
                  <a:lnTo>
                    <a:pt x="1543" y="267"/>
                  </a:lnTo>
                  <a:lnTo>
                    <a:pt x="1543" y="263"/>
                  </a:lnTo>
                  <a:lnTo>
                    <a:pt x="1541" y="263"/>
                  </a:lnTo>
                  <a:lnTo>
                    <a:pt x="1541" y="265"/>
                  </a:lnTo>
                  <a:lnTo>
                    <a:pt x="1539" y="263"/>
                  </a:lnTo>
                  <a:lnTo>
                    <a:pt x="1539" y="263"/>
                  </a:lnTo>
                  <a:lnTo>
                    <a:pt x="1539" y="261"/>
                  </a:lnTo>
                  <a:lnTo>
                    <a:pt x="1537" y="261"/>
                  </a:lnTo>
                  <a:lnTo>
                    <a:pt x="1535" y="261"/>
                  </a:lnTo>
                  <a:lnTo>
                    <a:pt x="1534" y="261"/>
                  </a:lnTo>
                  <a:lnTo>
                    <a:pt x="1534" y="259"/>
                  </a:lnTo>
                  <a:lnTo>
                    <a:pt x="1534" y="259"/>
                  </a:lnTo>
                  <a:lnTo>
                    <a:pt x="1537" y="261"/>
                  </a:lnTo>
                  <a:lnTo>
                    <a:pt x="1539" y="261"/>
                  </a:lnTo>
                  <a:lnTo>
                    <a:pt x="1541" y="261"/>
                  </a:lnTo>
                  <a:lnTo>
                    <a:pt x="1543" y="259"/>
                  </a:lnTo>
                  <a:lnTo>
                    <a:pt x="1543" y="259"/>
                  </a:lnTo>
                  <a:lnTo>
                    <a:pt x="1539" y="258"/>
                  </a:lnTo>
                  <a:lnTo>
                    <a:pt x="1539" y="256"/>
                  </a:lnTo>
                  <a:lnTo>
                    <a:pt x="1543" y="258"/>
                  </a:lnTo>
                  <a:lnTo>
                    <a:pt x="1545" y="258"/>
                  </a:lnTo>
                  <a:lnTo>
                    <a:pt x="1545" y="256"/>
                  </a:lnTo>
                  <a:lnTo>
                    <a:pt x="1547" y="256"/>
                  </a:lnTo>
                  <a:lnTo>
                    <a:pt x="1547" y="254"/>
                  </a:lnTo>
                  <a:lnTo>
                    <a:pt x="1547" y="252"/>
                  </a:lnTo>
                  <a:lnTo>
                    <a:pt x="1547" y="252"/>
                  </a:lnTo>
                  <a:lnTo>
                    <a:pt x="1549" y="250"/>
                  </a:lnTo>
                  <a:lnTo>
                    <a:pt x="1554" y="250"/>
                  </a:lnTo>
                  <a:lnTo>
                    <a:pt x="1554" y="248"/>
                  </a:lnTo>
                  <a:lnTo>
                    <a:pt x="1556" y="246"/>
                  </a:lnTo>
                  <a:lnTo>
                    <a:pt x="1558" y="244"/>
                  </a:lnTo>
                  <a:lnTo>
                    <a:pt x="1556" y="242"/>
                  </a:lnTo>
                  <a:lnTo>
                    <a:pt x="1556" y="241"/>
                  </a:lnTo>
                  <a:lnTo>
                    <a:pt x="1554" y="239"/>
                  </a:lnTo>
                  <a:lnTo>
                    <a:pt x="1554" y="237"/>
                  </a:lnTo>
                  <a:lnTo>
                    <a:pt x="1553" y="239"/>
                  </a:lnTo>
                  <a:lnTo>
                    <a:pt x="1553" y="237"/>
                  </a:lnTo>
                  <a:lnTo>
                    <a:pt x="1551" y="235"/>
                  </a:lnTo>
                  <a:lnTo>
                    <a:pt x="1551" y="235"/>
                  </a:lnTo>
                  <a:lnTo>
                    <a:pt x="1551" y="233"/>
                  </a:lnTo>
                  <a:lnTo>
                    <a:pt x="1549" y="231"/>
                  </a:lnTo>
                  <a:lnTo>
                    <a:pt x="1543" y="225"/>
                  </a:lnTo>
                  <a:lnTo>
                    <a:pt x="1541" y="225"/>
                  </a:lnTo>
                  <a:lnTo>
                    <a:pt x="1539" y="222"/>
                  </a:lnTo>
                  <a:lnTo>
                    <a:pt x="1537" y="222"/>
                  </a:lnTo>
                  <a:lnTo>
                    <a:pt x="1537" y="220"/>
                  </a:lnTo>
                  <a:lnTo>
                    <a:pt x="1537" y="220"/>
                  </a:lnTo>
                  <a:lnTo>
                    <a:pt x="1537" y="214"/>
                  </a:lnTo>
                  <a:lnTo>
                    <a:pt x="1537" y="214"/>
                  </a:lnTo>
                  <a:lnTo>
                    <a:pt x="1535" y="212"/>
                  </a:lnTo>
                  <a:lnTo>
                    <a:pt x="1534" y="210"/>
                  </a:lnTo>
                  <a:lnTo>
                    <a:pt x="1532" y="210"/>
                  </a:lnTo>
                  <a:lnTo>
                    <a:pt x="1528" y="210"/>
                  </a:lnTo>
                  <a:lnTo>
                    <a:pt x="1526" y="208"/>
                  </a:lnTo>
                  <a:lnTo>
                    <a:pt x="1524" y="208"/>
                  </a:lnTo>
                  <a:lnTo>
                    <a:pt x="1526" y="206"/>
                  </a:lnTo>
                  <a:lnTo>
                    <a:pt x="1528" y="205"/>
                  </a:lnTo>
                  <a:lnTo>
                    <a:pt x="1530" y="205"/>
                  </a:lnTo>
                  <a:lnTo>
                    <a:pt x="1530" y="205"/>
                  </a:lnTo>
                  <a:lnTo>
                    <a:pt x="1532" y="205"/>
                  </a:lnTo>
                  <a:lnTo>
                    <a:pt x="1534" y="203"/>
                  </a:lnTo>
                  <a:lnTo>
                    <a:pt x="1526" y="203"/>
                  </a:lnTo>
                  <a:lnTo>
                    <a:pt x="1522" y="201"/>
                  </a:lnTo>
                  <a:lnTo>
                    <a:pt x="1520" y="201"/>
                  </a:lnTo>
                  <a:lnTo>
                    <a:pt x="1520" y="201"/>
                  </a:lnTo>
                  <a:lnTo>
                    <a:pt x="1524" y="201"/>
                  </a:lnTo>
                  <a:lnTo>
                    <a:pt x="1526" y="201"/>
                  </a:lnTo>
                  <a:lnTo>
                    <a:pt x="1528" y="199"/>
                  </a:lnTo>
                  <a:lnTo>
                    <a:pt x="1530" y="199"/>
                  </a:lnTo>
                  <a:lnTo>
                    <a:pt x="1530" y="199"/>
                  </a:lnTo>
                  <a:lnTo>
                    <a:pt x="1528" y="197"/>
                  </a:lnTo>
                  <a:lnTo>
                    <a:pt x="1528" y="197"/>
                  </a:lnTo>
                  <a:lnTo>
                    <a:pt x="1526" y="197"/>
                  </a:lnTo>
                  <a:lnTo>
                    <a:pt x="1526" y="197"/>
                  </a:lnTo>
                  <a:lnTo>
                    <a:pt x="1524" y="197"/>
                  </a:lnTo>
                  <a:lnTo>
                    <a:pt x="1522" y="197"/>
                  </a:lnTo>
                  <a:lnTo>
                    <a:pt x="1522" y="197"/>
                  </a:lnTo>
                  <a:lnTo>
                    <a:pt x="1522" y="197"/>
                  </a:lnTo>
                  <a:lnTo>
                    <a:pt x="1524" y="195"/>
                  </a:lnTo>
                  <a:lnTo>
                    <a:pt x="1524" y="193"/>
                  </a:lnTo>
                  <a:lnTo>
                    <a:pt x="1524" y="193"/>
                  </a:lnTo>
                  <a:lnTo>
                    <a:pt x="1526" y="193"/>
                  </a:lnTo>
                  <a:lnTo>
                    <a:pt x="1526" y="193"/>
                  </a:lnTo>
                  <a:lnTo>
                    <a:pt x="1526" y="191"/>
                  </a:lnTo>
                  <a:lnTo>
                    <a:pt x="1526" y="191"/>
                  </a:lnTo>
                  <a:lnTo>
                    <a:pt x="1526" y="191"/>
                  </a:lnTo>
                  <a:lnTo>
                    <a:pt x="1524" y="191"/>
                  </a:lnTo>
                  <a:lnTo>
                    <a:pt x="1524" y="189"/>
                  </a:lnTo>
                  <a:lnTo>
                    <a:pt x="1520" y="189"/>
                  </a:lnTo>
                  <a:lnTo>
                    <a:pt x="1518" y="189"/>
                  </a:lnTo>
                  <a:lnTo>
                    <a:pt x="1517" y="189"/>
                  </a:lnTo>
                  <a:lnTo>
                    <a:pt x="1515" y="187"/>
                  </a:lnTo>
                  <a:lnTo>
                    <a:pt x="1515" y="186"/>
                  </a:lnTo>
                  <a:lnTo>
                    <a:pt x="1515" y="186"/>
                  </a:lnTo>
                  <a:lnTo>
                    <a:pt x="1515" y="184"/>
                  </a:lnTo>
                  <a:lnTo>
                    <a:pt x="1513" y="184"/>
                  </a:lnTo>
                  <a:lnTo>
                    <a:pt x="1509" y="184"/>
                  </a:lnTo>
                  <a:lnTo>
                    <a:pt x="1509" y="184"/>
                  </a:lnTo>
                  <a:lnTo>
                    <a:pt x="1507" y="184"/>
                  </a:lnTo>
                  <a:lnTo>
                    <a:pt x="1501" y="182"/>
                  </a:lnTo>
                  <a:lnTo>
                    <a:pt x="1501" y="180"/>
                  </a:lnTo>
                  <a:lnTo>
                    <a:pt x="1501" y="180"/>
                  </a:lnTo>
                  <a:lnTo>
                    <a:pt x="1501" y="180"/>
                  </a:lnTo>
                  <a:lnTo>
                    <a:pt x="1501" y="178"/>
                  </a:lnTo>
                  <a:lnTo>
                    <a:pt x="1501" y="178"/>
                  </a:lnTo>
                  <a:lnTo>
                    <a:pt x="1501" y="178"/>
                  </a:lnTo>
                  <a:lnTo>
                    <a:pt x="1503" y="180"/>
                  </a:lnTo>
                  <a:lnTo>
                    <a:pt x="1505" y="180"/>
                  </a:lnTo>
                  <a:lnTo>
                    <a:pt x="1507" y="180"/>
                  </a:lnTo>
                  <a:lnTo>
                    <a:pt x="1507" y="180"/>
                  </a:lnTo>
                  <a:lnTo>
                    <a:pt x="1507" y="180"/>
                  </a:lnTo>
                  <a:lnTo>
                    <a:pt x="1507" y="176"/>
                  </a:lnTo>
                  <a:lnTo>
                    <a:pt x="1509" y="176"/>
                  </a:lnTo>
                  <a:lnTo>
                    <a:pt x="1509" y="174"/>
                  </a:lnTo>
                  <a:lnTo>
                    <a:pt x="1509" y="174"/>
                  </a:lnTo>
                  <a:lnTo>
                    <a:pt x="1509" y="174"/>
                  </a:lnTo>
                  <a:lnTo>
                    <a:pt x="1511" y="172"/>
                  </a:lnTo>
                  <a:lnTo>
                    <a:pt x="1511" y="172"/>
                  </a:lnTo>
                  <a:lnTo>
                    <a:pt x="1513" y="172"/>
                  </a:lnTo>
                  <a:lnTo>
                    <a:pt x="1513" y="172"/>
                  </a:lnTo>
                  <a:lnTo>
                    <a:pt x="1513" y="170"/>
                  </a:lnTo>
                  <a:lnTo>
                    <a:pt x="1513" y="170"/>
                  </a:lnTo>
                  <a:lnTo>
                    <a:pt x="1513" y="169"/>
                  </a:lnTo>
                  <a:lnTo>
                    <a:pt x="1513" y="167"/>
                  </a:lnTo>
                  <a:lnTo>
                    <a:pt x="1513" y="167"/>
                  </a:lnTo>
                  <a:lnTo>
                    <a:pt x="1513" y="167"/>
                  </a:lnTo>
                  <a:lnTo>
                    <a:pt x="1513" y="167"/>
                  </a:lnTo>
                  <a:lnTo>
                    <a:pt x="1513" y="167"/>
                  </a:lnTo>
                  <a:lnTo>
                    <a:pt x="1511" y="167"/>
                  </a:lnTo>
                  <a:lnTo>
                    <a:pt x="1509" y="167"/>
                  </a:lnTo>
                  <a:lnTo>
                    <a:pt x="1507" y="167"/>
                  </a:lnTo>
                  <a:lnTo>
                    <a:pt x="1505" y="167"/>
                  </a:lnTo>
                  <a:lnTo>
                    <a:pt x="1503" y="165"/>
                  </a:lnTo>
                  <a:lnTo>
                    <a:pt x="1503" y="165"/>
                  </a:lnTo>
                  <a:lnTo>
                    <a:pt x="1503" y="165"/>
                  </a:lnTo>
                  <a:lnTo>
                    <a:pt x="1500" y="163"/>
                  </a:lnTo>
                  <a:lnTo>
                    <a:pt x="1500" y="163"/>
                  </a:lnTo>
                  <a:lnTo>
                    <a:pt x="1500" y="163"/>
                  </a:lnTo>
                  <a:lnTo>
                    <a:pt x="1498" y="161"/>
                  </a:lnTo>
                  <a:lnTo>
                    <a:pt x="1498" y="159"/>
                  </a:lnTo>
                  <a:lnTo>
                    <a:pt x="1498" y="157"/>
                  </a:lnTo>
                  <a:lnTo>
                    <a:pt x="1498" y="155"/>
                  </a:lnTo>
                  <a:lnTo>
                    <a:pt x="1496" y="155"/>
                  </a:lnTo>
                  <a:lnTo>
                    <a:pt x="1494" y="155"/>
                  </a:lnTo>
                  <a:lnTo>
                    <a:pt x="1490" y="155"/>
                  </a:lnTo>
                  <a:lnTo>
                    <a:pt x="1488" y="155"/>
                  </a:lnTo>
                  <a:lnTo>
                    <a:pt x="1486" y="155"/>
                  </a:lnTo>
                  <a:lnTo>
                    <a:pt x="1484" y="157"/>
                  </a:lnTo>
                  <a:lnTo>
                    <a:pt x="1486" y="153"/>
                  </a:lnTo>
                  <a:lnTo>
                    <a:pt x="1490" y="153"/>
                  </a:lnTo>
                  <a:lnTo>
                    <a:pt x="1498" y="153"/>
                  </a:lnTo>
                  <a:lnTo>
                    <a:pt x="1503" y="153"/>
                  </a:lnTo>
                  <a:lnTo>
                    <a:pt x="1513" y="153"/>
                  </a:lnTo>
                  <a:lnTo>
                    <a:pt x="1513" y="153"/>
                  </a:lnTo>
                  <a:lnTo>
                    <a:pt x="1517" y="155"/>
                  </a:lnTo>
                  <a:lnTo>
                    <a:pt x="1518" y="155"/>
                  </a:lnTo>
                  <a:lnTo>
                    <a:pt x="1518" y="153"/>
                  </a:lnTo>
                  <a:lnTo>
                    <a:pt x="1518" y="153"/>
                  </a:lnTo>
                  <a:lnTo>
                    <a:pt x="1518" y="152"/>
                  </a:lnTo>
                  <a:lnTo>
                    <a:pt x="1517" y="150"/>
                  </a:lnTo>
                  <a:lnTo>
                    <a:pt x="1517" y="148"/>
                  </a:lnTo>
                  <a:lnTo>
                    <a:pt x="1517" y="144"/>
                  </a:lnTo>
                  <a:lnTo>
                    <a:pt x="1515" y="144"/>
                  </a:lnTo>
                  <a:lnTo>
                    <a:pt x="1515" y="142"/>
                  </a:lnTo>
                  <a:lnTo>
                    <a:pt x="1517" y="144"/>
                  </a:lnTo>
                  <a:lnTo>
                    <a:pt x="1517" y="144"/>
                  </a:lnTo>
                  <a:lnTo>
                    <a:pt x="1517" y="144"/>
                  </a:lnTo>
                  <a:lnTo>
                    <a:pt x="1517" y="146"/>
                  </a:lnTo>
                  <a:lnTo>
                    <a:pt x="1518" y="146"/>
                  </a:lnTo>
                  <a:lnTo>
                    <a:pt x="1518" y="148"/>
                  </a:lnTo>
                  <a:lnTo>
                    <a:pt x="1518" y="150"/>
                  </a:lnTo>
                  <a:lnTo>
                    <a:pt x="1520" y="152"/>
                  </a:lnTo>
                  <a:lnTo>
                    <a:pt x="1522" y="152"/>
                  </a:lnTo>
                  <a:lnTo>
                    <a:pt x="1522" y="152"/>
                  </a:lnTo>
                  <a:lnTo>
                    <a:pt x="1526" y="153"/>
                  </a:lnTo>
                  <a:lnTo>
                    <a:pt x="1528" y="153"/>
                  </a:lnTo>
                  <a:lnTo>
                    <a:pt x="1534" y="153"/>
                  </a:lnTo>
                  <a:lnTo>
                    <a:pt x="1535" y="153"/>
                  </a:lnTo>
                  <a:lnTo>
                    <a:pt x="1535" y="152"/>
                  </a:lnTo>
                  <a:lnTo>
                    <a:pt x="1535" y="152"/>
                  </a:lnTo>
                  <a:lnTo>
                    <a:pt x="1539" y="150"/>
                  </a:lnTo>
                  <a:lnTo>
                    <a:pt x="1539" y="150"/>
                  </a:lnTo>
                  <a:lnTo>
                    <a:pt x="1539" y="148"/>
                  </a:lnTo>
                  <a:lnTo>
                    <a:pt x="1539" y="148"/>
                  </a:lnTo>
                  <a:lnTo>
                    <a:pt x="1535" y="146"/>
                  </a:lnTo>
                  <a:lnTo>
                    <a:pt x="1534" y="146"/>
                  </a:lnTo>
                  <a:lnTo>
                    <a:pt x="1532" y="144"/>
                  </a:lnTo>
                  <a:lnTo>
                    <a:pt x="1530" y="144"/>
                  </a:lnTo>
                  <a:lnTo>
                    <a:pt x="1535" y="144"/>
                  </a:lnTo>
                  <a:lnTo>
                    <a:pt x="1535" y="144"/>
                  </a:lnTo>
                  <a:lnTo>
                    <a:pt x="1535" y="144"/>
                  </a:lnTo>
                  <a:lnTo>
                    <a:pt x="1535" y="144"/>
                  </a:lnTo>
                  <a:lnTo>
                    <a:pt x="1535" y="142"/>
                  </a:lnTo>
                  <a:lnTo>
                    <a:pt x="1532" y="138"/>
                  </a:lnTo>
                  <a:lnTo>
                    <a:pt x="1532" y="138"/>
                  </a:lnTo>
                  <a:lnTo>
                    <a:pt x="1530" y="136"/>
                  </a:lnTo>
                  <a:lnTo>
                    <a:pt x="1530" y="136"/>
                  </a:lnTo>
                  <a:lnTo>
                    <a:pt x="1528" y="136"/>
                  </a:lnTo>
                  <a:lnTo>
                    <a:pt x="1528" y="138"/>
                  </a:lnTo>
                  <a:lnTo>
                    <a:pt x="1526" y="138"/>
                  </a:lnTo>
                  <a:lnTo>
                    <a:pt x="1526" y="136"/>
                  </a:lnTo>
                  <a:lnTo>
                    <a:pt x="1524" y="136"/>
                  </a:lnTo>
                  <a:lnTo>
                    <a:pt x="1522" y="134"/>
                  </a:lnTo>
                  <a:lnTo>
                    <a:pt x="1520" y="134"/>
                  </a:lnTo>
                  <a:lnTo>
                    <a:pt x="1518" y="134"/>
                  </a:lnTo>
                  <a:lnTo>
                    <a:pt x="1518" y="133"/>
                  </a:lnTo>
                  <a:lnTo>
                    <a:pt x="1522" y="133"/>
                  </a:lnTo>
                  <a:lnTo>
                    <a:pt x="1522" y="134"/>
                  </a:lnTo>
                  <a:lnTo>
                    <a:pt x="1526" y="136"/>
                  </a:lnTo>
                  <a:lnTo>
                    <a:pt x="1528" y="136"/>
                  </a:lnTo>
                  <a:lnTo>
                    <a:pt x="1528" y="136"/>
                  </a:lnTo>
                  <a:lnTo>
                    <a:pt x="1530" y="134"/>
                  </a:lnTo>
                  <a:lnTo>
                    <a:pt x="1530" y="134"/>
                  </a:lnTo>
                  <a:lnTo>
                    <a:pt x="1530" y="134"/>
                  </a:lnTo>
                  <a:lnTo>
                    <a:pt x="1528" y="133"/>
                  </a:lnTo>
                  <a:lnTo>
                    <a:pt x="1526" y="133"/>
                  </a:lnTo>
                  <a:lnTo>
                    <a:pt x="1524" y="133"/>
                  </a:lnTo>
                  <a:lnTo>
                    <a:pt x="1518" y="125"/>
                  </a:lnTo>
                  <a:lnTo>
                    <a:pt x="1518" y="125"/>
                  </a:lnTo>
                  <a:lnTo>
                    <a:pt x="1517" y="125"/>
                  </a:lnTo>
                  <a:lnTo>
                    <a:pt x="1517" y="127"/>
                  </a:lnTo>
                  <a:lnTo>
                    <a:pt x="1515" y="127"/>
                  </a:lnTo>
                  <a:lnTo>
                    <a:pt x="1515" y="127"/>
                  </a:lnTo>
                  <a:lnTo>
                    <a:pt x="1515" y="125"/>
                  </a:lnTo>
                  <a:lnTo>
                    <a:pt x="1515" y="125"/>
                  </a:lnTo>
                  <a:lnTo>
                    <a:pt x="1515" y="123"/>
                  </a:lnTo>
                  <a:lnTo>
                    <a:pt x="1513" y="123"/>
                  </a:lnTo>
                  <a:lnTo>
                    <a:pt x="1513" y="123"/>
                  </a:lnTo>
                  <a:lnTo>
                    <a:pt x="1511" y="123"/>
                  </a:lnTo>
                  <a:lnTo>
                    <a:pt x="1509" y="123"/>
                  </a:lnTo>
                  <a:lnTo>
                    <a:pt x="1511" y="121"/>
                  </a:lnTo>
                  <a:lnTo>
                    <a:pt x="1511" y="121"/>
                  </a:lnTo>
                  <a:lnTo>
                    <a:pt x="1511" y="121"/>
                  </a:lnTo>
                  <a:lnTo>
                    <a:pt x="1511" y="119"/>
                  </a:lnTo>
                  <a:lnTo>
                    <a:pt x="1511" y="119"/>
                  </a:lnTo>
                  <a:lnTo>
                    <a:pt x="1509" y="119"/>
                  </a:lnTo>
                  <a:lnTo>
                    <a:pt x="1509" y="119"/>
                  </a:lnTo>
                  <a:lnTo>
                    <a:pt x="1509" y="119"/>
                  </a:lnTo>
                  <a:lnTo>
                    <a:pt x="1509" y="117"/>
                  </a:lnTo>
                  <a:lnTo>
                    <a:pt x="1509" y="117"/>
                  </a:lnTo>
                  <a:lnTo>
                    <a:pt x="1517" y="121"/>
                  </a:lnTo>
                  <a:lnTo>
                    <a:pt x="1518" y="121"/>
                  </a:lnTo>
                  <a:lnTo>
                    <a:pt x="1518" y="121"/>
                  </a:lnTo>
                  <a:lnTo>
                    <a:pt x="1520" y="119"/>
                  </a:lnTo>
                  <a:lnTo>
                    <a:pt x="1522" y="117"/>
                  </a:lnTo>
                  <a:lnTo>
                    <a:pt x="1520" y="117"/>
                  </a:lnTo>
                  <a:lnTo>
                    <a:pt x="1520" y="117"/>
                  </a:lnTo>
                  <a:lnTo>
                    <a:pt x="1518" y="117"/>
                  </a:lnTo>
                  <a:lnTo>
                    <a:pt x="1517" y="117"/>
                  </a:lnTo>
                  <a:lnTo>
                    <a:pt x="1515" y="117"/>
                  </a:lnTo>
                  <a:lnTo>
                    <a:pt x="1513" y="117"/>
                  </a:lnTo>
                  <a:lnTo>
                    <a:pt x="1511" y="116"/>
                  </a:lnTo>
                  <a:lnTo>
                    <a:pt x="1507" y="112"/>
                  </a:lnTo>
                  <a:lnTo>
                    <a:pt x="1501" y="108"/>
                  </a:lnTo>
                  <a:lnTo>
                    <a:pt x="1500" y="106"/>
                  </a:lnTo>
                  <a:lnTo>
                    <a:pt x="1500" y="106"/>
                  </a:lnTo>
                  <a:lnTo>
                    <a:pt x="1498" y="106"/>
                  </a:lnTo>
                  <a:lnTo>
                    <a:pt x="1498" y="106"/>
                  </a:lnTo>
                  <a:lnTo>
                    <a:pt x="1498" y="104"/>
                  </a:lnTo>
                  <a:lnTo>
                    <a:pt x="1496" y="106"/>
                  </a:lnTo>
                  <a:lnTo>
                    <a:pt x="1496" y="106"/>
                  </a:lnTo>
                  <a:lnTo>
                    <a:pt x="1494" y="106"/>
                  </a:lnTo>
                  <a:lnTo>
                    <a:pt x="1482" y="106"/>
                  </a:lnTo>
                  <a:lnTo>
                    <a:pt x="1479" y="106"/>
                  </a:lnTo>
                  <a:lnTo>
                    <a:pt x="1475" y="106"/>
                  </a:lnTo>
                  <a:lnTo>
                    <a:pt x="1469" y="106"/>
                  </a:lnTo>
                  <a:lnTo>
                    <a:pt x="1467" y="106"/>
                  </a:lnTo>
                  <a:lnTo>
                    <a:pt x="1465" y="104"/>
                  </a:lnTo>
                  <a:lnTo>
                    <a:pt x="1464" y="104"/>
                  </a:lnTo>
                  <a:lnTo>
                    <a:pt x="1462" y="106"/>
                  </a:lnTo>
                  <a:lnTo>
                    <a:pt x="1460" y="106"/>
                  </a:lnTo>
                  <a:lnTo>
                    <a:pt x="1460" y="106"/>
                  </a:lnTo>
                  <a:lnTo>
                    <a:pt x="1458" y="106"/>
                  </a:lnTo>
                  <a:lnTo>
                    <a:pt x="1456" y="106"/>
                  </a:lnTo>
                  <a:lnTo>
                    <a:pt x="1454" y="106"/>
                  </a:lnTo>
                  <a:lnTo>
                    <a:pt x="1452" y="102"/>
                  </a:lnTo>
                  <a:lnTo>
                    <a:pt x="1450" y="102"/>
                  </a:lnTo>
                  <a:lnTo>
                    <a:pt x="1450" y="102"/>
                  </a:lnTo>
                  <a:lnTo>
                    <a:pt x="1448" y="104"/>
                  </a:lnTo>
                  <a:lnTo>
                    <a:pt x="1448" y="106"/>
                  </a:lnTo>
                  <a:lnTo>
                    <a:pt x="1448" y="106"/>
                  </a:lnTo>
                  <a:lnTo>
                    <a:pt x="1448" y="106"/>
                  </a:lnTo>
                  <a:lnTo>
                    <a:pt x="1448" y="108"/>
                  </a:lnTo>
                  <a:lnTo>
                    <a:pt x="1448" y="108"/>
                  </a:lnTo>
                  <a:lnTo>
                    <a:pt x="1446" y="108"/>
                  </a:lnTo>
                  <a:lnTo>
                    <a:pt x="1446" y="108"/>
                  </a:lnTo>
                  <a:lnTo>
                    <a:pt x="1446" y="108"/>
                  </a:lnTo>
                  <a:lnTo>
                    <a:pt x="1445" y="110"/>
                  </a:lnTo>
                  <a:lnTo>
                    <a:pt x="1443" y="110"/>
                  </a:lnTo>
                  <a:lnTo>
                    <a:pt x="1443" y="110"/>
                  </a:lnTo>
                  <a:lnTo>
                    <a:pt x="1443" y="110"/>
                  </a:lnTo>
                  <a:lnTo>
                    <a:pt x="1441" y="106"/>
                  </a:lnTo>
                  <a:lnTo>
                    <a:pt x="1441" y="106"/>
                  </a:lnTo>
                  <a:lnTo>
                    <a:pt x="1441" y="104"/>
                  </a:lnTo>
                  <a:lnTo>
                    <a:pt x="1439" y="104"/>
                  </a:lnTo>
                  <a:lnTo>
                    <a:pt x="1439" y="104"/>
                  </a:lnTo>
                  <a:lnTo>
                    <a:pt x="1439" y="104"/>
                  </a:lnTo>
                  <a:lnTo>
                    <a:pt x="1437" y="102"/>
                  </a:lnTo>
                  <a:lnTo>
                    <a:pt x="1435" y="104"/>
                  </a:lnTo>
                  <a:lnTo>
                    <a:pt x="1433" y="104"/>
                  </a:lnTo>
                  <a:lnTo>
                    <a:pt x="1431" y="104"/>
                  </a:lnTo>
                  <a:lnTo>
                    <a:pt x="1429" y="104"/>
                  </a:lnTo>
                  <a:lnTo>
                    <a:pt x="1428" y="104"/>
                  </a:lnTo>
                  <a:lnTo>
                    <a:pt x="1426" y="104"/>
                  </a:lnTo>
                  <a:lnTo>
                    <a:pt x="1426" y="104"/>
                  </a:lnTo>
                  <a:lnTo>
                    <a:pt x="1424" y="104"/>
                  </a:lnTo>
                  <a:lnTo>
                    <a:pt x="1424" y="104"/>
                  </a:lnTo>
                  <a:lnTo>
                    <a:pt x="1424" y="106"/>
                  </a:lnTo>
                  <a:lnTo>
                    <a:pt x="1422" y="106"/>
                  </a:lnTo>
                  <a:lnTo>
                    <a:pt x="1422" y="108"/>
                  </a:lnTo>
                  <a:lnTo>
                    <a:pt x="1418" y="110"/>
                  </a:lnTo>
                  <a:lnTo>
                    <a:pt x="1416" y="110"/>
                  </a:lnTo>
                  <a:lnTo>
                    <a:pt x="1416" y="110"/>
                  </a:lnTo>
                  <a:lnTo>
                    <a:pt x="1416" y="110"/>
                  </a:lnTo>
                  <a:lnTo>
                    <a:pt x="1414" y="108"/>
                  </a:lnTo>
                  <a:lnTo>
                    <a:pt x="1414" y="108"/>
                  </a:lnTo>
                  <a:lnTo>
                    <a:pt x="1414" y="106"/>
                  </a:lnTo>
                  <a:lnTo>
                    <a:pt x="1414" y="106"/>
                  </a:lnTo>
                  <a:lnTo>
                    <a:pt x="1412" y="106"/>
                  </a:lnTo>
                  <a:lnTo>
                    <a:pt x="1409" y="106"/>
                  </a:lnTo>
                  <a:lnTo>
                    <a:pt x="1407" y="106"/>
                  </a:lnTo>
                  <a:lnTo>
                    <a:pt x="1407" y="104"/>
                  </a:lnTo>
                  <a:lnTo>
                    <a:pt x="1407" y="102"/>
                  </a:lnTo>
                  <a:lnTo>
                    <a:pt x="1407" y="102"/>
                  </a:lnTo>
                  <a:lnTo>
                    <a:pt x="1405" y="102"/>
                  </a:lnTo>
                  <a:lnTo>
                    <a:pt x="1405" y="104"/>
                  </a:lnTo>
                  <a:lnTo>
                    <a:pt x="1403" y="106"/>
                  </a:lnTo>
                  <a:lnTo>
                    <a:pt x="1403" y="108"/>
                  </a:lnTo>
                  <a:lnTo>
                    <a:pt x="1403" y="110"/>
                  </a:lnTo>
                  <a:lnTo>
                    <a:pt x="1401" y="112"/>
                  </a:lnTo>
                  <a:lnTo>
                    <a:pt x="1401" y="114"/>
                  </a:lnTo>
                  <a:lnTo>
                    <a:pt x="1401" y="114"/>
                  </a:lnTo>
                  <a:lnTo>
                    <a:pt x="1399" y="114"/>
                  </a:lnTo>
                  <a:lnTo>
                    <a:pt x="1399" y="114"/>
                  </a:lnTo>
                  <a:lnTo>
                    <a:pt x="1397" y="114"/>
                  </a:lnTo>
                  <a:lnTo>
                    <a:pt x="1397" y="114"/>
                  </a:lnTo>
                  <a:lnTo>
                    <a:pt x="1395" y="116"/>
                  </a:lnTo>
                  <a:lnTo>
                    <a:pt x="1393" y="116"/>
                  </a:lnTo>
                  <a:lnTo>
                    <a:pt x="1393" y="117"/>
                  </a:lnTo>
                  <a:lnTo>
                    <a:pt x="1392" y="117"/>
                  </a:lnTo>
                  <a:lnTo>
                    <a:pt x="1392" y="117"/>
                  </a:lnTo>
                  <a:lnTo>
                    <a:pt x="1392" y="121"/>
                  </a:lnTo>
                  <a:lnTo>
                    <a:pt x="1390" y="127"/>
                  </a:lnTo>
                  <a:lnTo>
                    <a:pt x="1390" y="129"/>
                  </a:lnTo>
                  <a:lnTo>
                    <a:pt x="1388" y="133"/>
                  </a:lnTo>
                  <a:lnTo>
                    <a:pt x="1388" y="133"/>
                  </a:lnTo>
                  <a:lnTo>
                    <a:pt x="1386" y="134"/>
                  </a:lnTo>
                  <a:lnTo>
                    <a:pt x="1384" y="134"/>
                  </a:lnTo>
                  <a:lnTo>
                    <a:pt x="1384" y="136"/>
                  </a:lnTo>
                  <a:lnTo>
                    <a:pt x="1386" y="136"/>
                  </a:lnTo>
                  <a:lnTo>
                    <a:pt x="1388" y="138"/>
                  </a:lnTo>
                  <a:lnTo>
                    <a:pt x="1388" y="138"/>
                  </a:lnTo>
                  <a:lnTo>
                    <a:pt x="1388" y="140"/>
                  </a:lnTo>
                  <a:lnTo>
                    <a:pt x="1386" y="148"/>
                  </a:lnTo>
                  <a:lnTo>
                    <a:pt x="1386" y="152"/>
                  </a:lnTo>
                  <a:lnTo>
                    <a:pt x="1386" y="153"/>
                  </a:lnTo>
                  <a:lnTo>
                    <a:pt x="1386" y="155"/>
                  </a:lnTo>
                  <a:lnTo>
                    <a:pt x="1388" y="159"/>
                  </a:lnTo>
                  <a:lnTo>
                    <a:pt x="1388" y="161"/>
                  </a:lnTo>
                  <a:lnTo>
                    <a:pt x="1386" y="161"/>
                  </a:lnTo>
                  <a:lnTo>
                    <a:pt x="1388" y="163"/>
                  </a:lnTo>
                  <a:lnTo>
                    <a:pt x="1388" y="163"/>
                  </a:lnTo>
                  <a:lnTo>
                    <a:pt x="1388" y="165"/>
                  </a:lnTo>
                  <a:lnTo>
                    <a:pt x="1390" y="167"/>
                  </a:lnTo>
                  <a:lnTo>
                    <a:pt x="1390" y="167"/>
                  </a:lnTo>
                  <a:lnTo>
                    <a:pt x="1388" y="169"/>
                  </a:lnTo>
                  <a:lnTo>
                    <a:pt x="1388" y="169"/>
                  </a:lnTo>
                  <a:lnTo>
                    <a:pt x="1388" y="169"/>
                  </a:lnTo>
                  <a:lnTo>
                    <a:pt x="1386" y="169"/>
                  </a:lnTo>
                  <a:lnTo>
                    <a:pt x="1386" y="167"/>
                  </a:lnTo>
                  <a:lnTo>
                    <a:pt x="1384" y="169"/>
                  </a:lnTo>
                  <a:lnTo>
                    <a:pt x="1384" y="172"/>
                  </a:lnTo>
                  <a:lnTo>
                    <a:pt x="1380" y="182"/>
                  </a:lnTo>
                  <a:lnTo>
                    <a:pt x="1380" y="184"/>
                  </a:lnTo>
                  <a:lnTo>
                    <a:pt x="1382" y="186"/>
                  </a:lnTo>
                  <a:lnTo>
                    <a:pt x="1382" y="186"/>
                  </a:lnTo>
                  <a:lnTo>
                    <a:pt x="1384" y="186"/>
                  </a:lnTo>
                  <a:lnTo>
                    <a:pt x="1380" y="189"/>
                  </a:lnTo>
                  <a:lnTo>
                    <a:pt x="1380" y="189"/>
                  </a:lnTo>
                  <a:lnTo>
                    <a:pt x="1380" y="193"/>
                  </a:lnTo>
                  <a:lnTo>
                    <a:pt x="1380" y="193"/>
                  </a:lnTo>
                  <a:lnTo>
                    <a:pt x="1378" y="195"/>
                  </a:lnTo>
                  <a:lnTo>
                    <a:pt x="1376" y="195"/>
                  </a:lnTo>
                  <a:lnTo>
                    <a:pt x="1371" y="197"/>
                  </a:lnTo>
                  <a:lnTo>
                    <a:pt x="1369" y="197"/>
                  </a:lnTo>
                  <a:lnTo>
                    <a:pt x="1367" y="197"/>
                  </a:lnTo>
                  <a:lnTo>
                    <a:pt x="1365" y="193"/>
                  </a:lnTo>
                  <a:lnTo>
                    <a:pt x="1365" y="193"/>
                  </a:lnTo>
                  <a:lnTo>
                    <a:pt x="1363" y="195"/>
                  </a:lnTo>
                  <a:lnTo>
                    <a:pt x="1363" y="197"/>
                  </a:lnTo>
                  <a:lnTo>
                    <a:pt x="1361" y="199"/>
                  </a:lnTo>
                  <a:lnTo>
                    <a:pt x="1358" y="201"/>
                  </a:lnTo>
                  <a:lnTo>
                    <a:pt x="1356" y="203"/>
                  </a:lnTo>
                  <a:lnTo>
                    <a:pt x="1356" y="203"/>
                  </a:lnTo>
                  <a:lnTo>
                    <a:pt x="1356" y="205"/>
                  </a:lnTo>
                  <a:lnTo>
                    <a:pt x="1356" y="205"/>
                  </a:lnTo>
                  <a:lnTo>
                    <a:pt x="1356" y="206"/>
                  </a:lnTo>
                  <a:lnTo>
                    <a:pt x="1354" y="206"/>
                  </a:lnTo>
                  <a:lnTo>
                    <a:pt x="1354" y="206"/>
                  </a:lnTo>
                  <a:lnTo>
                    <a:pt x="1354" y="206"/>
                  </a:lnTo>
                  <a:lnTo>
                    <a:pt x="1352" y="208"/>
                  </a:lnTo>
                  <a:lnTo>
                    <a:pt x="1354" y="208"/>
                  </a:lnTo>
                  <a:lnTo>
                    <a:pt x="1356" y="210"/>
                  </a:lnTo>
                  <a:lnTo>
                    <a:pt x="1356" y="212"/>
                  </a:lnTo>
                  <a:lnTo>
                    <a:pt x="1354" y="214"/>
                  </a:lnTo>
                  <a:lnTo>
                    <a:pt x="1354" y="214"/>
                  </a:lnTo>
                  <a:lnTo>
                    <a:pt x="1354" y="214"/>
                  </a:lnTo>
                  <a:lnTo>
                    <a:pt x="1352" y="214"/>
                  </a:lnTo>
                  <a:lnTo>
                    <a:pt x="1352" y="216"/>
                  </a:lnTo>
                  <a:lnTo>
                    <a:pt x="1352" y="216"/>
                  </a:lnTo>
                  <a:lnTo>
                    <a:pt x="1354" y="218"/>
                  </a:lnTo>
                  <a:lnTo>
                    <a:pt x="1354" y="218"/>
                  </a:lnTo>
                  <a:lnTo>
                    <a:pt x="1354" y="220"/>
                  </a:lnTo>
                  <a:lnTo>
                    <a:pt x="1352" y="222"/>
                  </a:lnTo>
                  <a:lnTo>
                    <a:pt x="1352" y="222"/>
                  </a:lnTo>
                  <a:lnTo>
                    <a:pt x="1354" y="223"/>
                  </a:lnTo>
                  <a:lnTo>
                    <a:pt x="1354" y="223"/>
                  </a:lnTo>
                  <a:lnTo>
                    <a:pt x="1356" y="223"/>
                  </a:lnTo>
                  <a:lnTo>
                    <a:pt x="1356" y="222"/>
                  </a:lnTo>
                  <a:lnTo>
                    <a:pt x="1358" y="223"/>
                  </a:lnTo>
                  <a:lnTo>
                    <a:pt x="1358" y="223"/>
                  </a:lnTo>
                  <a:lnTo>
                    <a:pt x="1359" y="223"/>
                  </a:lnTo>
                  <a:lnTo>
                    <a:pt x="1359" y="223"/>
                  </a:lnTo>
                  <a:lnTo>
                    <a:pt x="1359" y="225"/>
                  </a:lnTo>
                  <a:lnTo>
                    <a:pt x="1361" y="225"/>
                  </a:lnTo>
                  <a:lnTo>
                    <a:pt x="1361" y="227"/>
                  </a:lnTo>
                  <a:lnTo>
                    <a:pt x="1361" y="229"/>
                  </a:lnTo>
                  <a:lnTo>
                    <a:pt x="1361" y="231"/>
                  </a:lnTo>
                  <a:lnTo>
                    <a:pt x="1359" y="231"/>
                  </a:lnTo>
                  <a:lnTo>
                    <a:pt x="1358" y="231"/>
                  </a:lnTo>
                  <a:lnTo>
                    <a:pt x="1356" y="231"/>
                  </a:lnTo>
                  <a:lnTo>
                    <a:pt x="1354" y="235"/>
                  </a:lnTo>
                  <a:lnTo>
                    <a:pt x="1352" y="235"/>
                  </a:lnTo>
                  <a:lnTo>
                    <a:pt x="1350" y="237"/>
                  </a:lnTo>
                  <a:lnTo>
                    <a:pt x="1348" y="239"/>
                  </a:lnTo>
                  <a:lnTo>
                    <a:pt x="1346" y="239"/>
                  </a:lnTo>
                  <a:lnTo>
                    <a:pt x="1344" y="239"/>
                  </a:lnTo>
                  <a:lnTo>
                    <a:pt x="1342" y="239"/>
                  </a:lnTo>
                  <a:lnTo>
                    <a:pt x="1342" y="241"/>
                  </a:lnTo>
                  <a:lnTo>
                    <a:pt x="1342" y="242"/>
                  </a:lnTo>
                  <a:lnTo>
                    <a:pt x="1342" y="244"/>
                  </a:lnTo>
                  <a:lnTo>
                    <a:pt x="1342" y="244"/>
                  </a:lnTo>
                  <a:lnTo>
                    <a:pt x="1340" y="244"/>
                  </a:lnTo>
                  <a:lnTo>
                    <a:pt x="1335" y="246"/>
                  </a:lnTo>
                  <a:lnTo>
                    <a:pt x="1333" y="246"/>
                  </a:lnTo>
                  <a:lnTo>
                    <a:pt x="1333" y="250"/>
                  </a:lnTo>
                  <a:lnTo>
                    <a:pt x="1331" y="254"/>
                  </a:lnTo>
                  <a:lnTo>
                    <a:pt x="1331" y="254"/>
                  </a:lnTo>
                  <a:lnTo>
                    <a:pt x="1331" y="256"/>
                  </a:lnTo>
                  <a:lnTo>
                    <a:pt x="1333" y="256"/>
                  </a:lnTo>
                  <a:lnTo>
                    <a:pt x="1333" y="256"/>
                  </a:lnTo>
                  <a:lnTo>
                    <a:pt x="1333" y="259"/>
                  </a:lnTo>
                  <a:lnTo>
                    <a:pt x="1333" y="259"/>
                  </a:lnTo>
                  <a:lnTo>
                    <a:pt x="1333" y="261"/>
                  </a:lnTo>
                  <a:lnTo>
                    <a:pt x="1335" y="261"/>
                  </a:lnTo>
                  <a:lnTo>
                    <a:pt x="1335" y="259"/>
                  </a:lnTo>
                  <a:lnTo>
                    <a:pt x="1337" y="259"/>
                  </a:lnTo>
                  <a:lnTo>
                    <a:pt x="1337" y="261"/>
                  </a:lnTo>
                  <a:lnTo>
                    <a:pt x="1339" y="261"/>
                  </a:lnTo>
                  <a:lnTo>
                    <a:pt x="1339" y="263"/>
                  </a:lnTo>
                  <a:lnTo>
                    <a:pt x="1337" y="263"/>
                  </a:lnTo>
                  <a:lnTo>
                    <a:pt x="1337" y="265"/>
                  </a:lnTo>
                  <a:lnTo>
                    <a:pt x="1337" y="265"/>
                  </a:lnTo>
                  <a:lnTo>
                    <a:pt x="1337" y="267"/>
                  </a:lnTo>
                  <a:lnTo>
                    <a:pt x="1337" y="269"/>
                  </a:lnTo>
                  <a:lnTo>
                    <a:pt x="1337" y="269"/>
                  </a:lnTo>
                  <a:lnTo>
                    <a:pt x="1337" y="271"/>
                  </a:lnTo>
                  <a:lnTo>
                    <a:pt x="1333" y="273"/>
                  </a:lnTo>
                  <a:lnTo>
                    <a:pt x="1329" y="273"/>
                  </a:lnTo>
                  <a:lnTo>
                    <a:pt x="1327" y="273"/>
                  </a:lnTo>
                  <a:lnTo>
                    <a:pt x="1327" y="273"/>
                  </a:lnTo>
                  <a:lnTo>
                    <a:pt x="1327" y="275"/>
                  </a:lnTo>
                  <a:lnTo>
                    <a:pt x="1327" y="275"/>
                  </a:lnTo>
                  <a:lnTo>
                    <a:pt x="1325" y="275"/>
                  </a:lnTo>
                  <a:lnTo>
                    <a:pt x="1325" y="276"/>
                  </a:lnTo>
                  <a:lnTo>
                    <a:pt x="1327" y="276"/>
                  </a:lnTo>
                  <a:lnTo>
                    <a:pt x="1327" y="276"/>
                  </a:lnTo>
                  <a:lnTo>
                    <a:pt x="1327" y="278"/>
                  </a:lnTo>
                  <a:lnTo>
                    <a:pt x="1325" y="284"/>
                  </a:lnTo>
                  <a:lnTo>
                    <a:pt x="1325" y="288"/>
                  </a:lnTo>
                  <a:lnTo>
                    <a:pt x="1323" y="290"/>
                  </a:lnTo>
                  <a:lnTo>
                    <a:pt x="1322" y="292"/>
                  </a:lnTo>
                  <a:lnTo>
                    <a:pt x="1320" y="294"/>
                  </a:lnTo>
                  <a:lnTo>
                    <a:pt x="1320" y="294"/>
                  </a:lnTo>
                  <a:lnTo>
                    <a:pt x="1320" y="295"/>
                  </a:lnTo>
                  <a:lnTo>
                    <a:pt x="1320" y="297"/>
                  </a:lnTo>
                  <a:lnTo>
                    <a:pt x="1320" y="299"/>
                  </a:lnTo>
                  <a:lnTo>
                    <a:pt x="1318" y="299"/>
                  </a:lnTo>
                  <a:lnTo>
                    <a:pt x="1318" y="301"/>
                  </a:lnTo>
                  <a:lnTo>
                    <a:pt x="1316" y="301"/>
                  </a:lnTo>
                  <a:lnTo>
                    <a:pt x="1314" y="301"/>
                  </a:lnTo>
                  <a:lnTo>
                    <a:pt x="1308" y="297"/>
                  </a:lnTo>
                  <a:lnTo>
                    <a:pt x="1308" y="297"/>
                  </a:lnTo>
                  <a:lnTo>
                    <a:pt x="1306" y="295"/>
                  </a:lnTo>
                  <a:lnTo>
                    <a:pt x="1305" y="297"/>
                  </a:lnTo>
                  <a:lnTo>
                    <a:pt x="1295" y="301"/>
                  </a:lnTo>
                  <a:lnTo>
                    <a:pt x="1293" y="301"/>
                  </a:lnTo>
                  <a:lnTo>
                    <a:pt x="1293" y="303"/>
                  </a:lnTo>
                  <a:lnTo>
                    <a:pt x="1291" y="301"/>
                  </a:lnTo>
                  <a:lnTo>
                    <a:pt x="1291" y="301"/>
                  </a:lnTo>
                  <a:lnTo>
                    <a:pt x="1291" y="301"/>
                  </a:lnTo>
                  <a:lnTo>
                    <a:pt x="1289" y="299"/>
                  </a:lnTo>
                  <a:lnTo>
                    <a:pt x="1287" y="299"/>
                  </a:lnTo>
                  <a:lnTo>
                    <a:pt x="1284" y="299"/>
                  </a:lnTo>
                  <a:lnTo>
                    <a:pt x="1274" y="301"/>
                  </a:lnTo>
                  <a:lnTo>
                    <a:pt x="1274" y="301"/>
                  </a:lnTo>
                  <a:lnTo>
                    <a:pt x="1272" y="303"/>
                  </a:lnTo>
                  <a:lnTo>
                    <a:pt x="1269" y="307"/>
                  </a:lnTo>
                  <a:lnTo>
                    <a:pt x="1257" y="314"/>
                  </a:lnTo>
                  <a:lnTo>
                    <a:pt x="1255" y="314"/>
                  </a:lnTo>
                  <a:lnTo>
                    <a:pt x="1253" y="314"/>
                  </a:lnTo>
                  <a:lnTo>
                    <a:pt x="1250" y="311"/>
                  </a:lnTo>
                  <a:lnTo>
                    <a:pt x="1250" y="309"/>
                  </a:lnTo>
                  <a:lnTo>
                    <a:pt x="1248" y="309"/>
                  </a:lnTo>
                  <a:lnTo>
                    <a:pt x="1246" y="309"/>
                  </a:lnTo>
                  <a:lnTo>
                    <a:pt x="1244" y="311"/>
                  </a:lnTo>
                  <a:lnTo>
                    <a:pt x="1240" y="311"/>
                  </a:lnTo>
                  <a:lnTo>
                    <a:pt x="1234" y="307"/>
                  </a:lnTo>
                  <a:lnTo>
                    <a:pt x="1233" y="305"/>
                  </a:lnTo>
                  <a:lnTo>
                    <a:pt x="1229" y="305"/>
                  </a:lnTo>
                  <a:lnTo>
                    <a:pt x="1225" y="305"/>
                  </a:lnTo>
                  <a:lnTo>
                    <a:pt x="1225" y="305"/>
                  </a:lnTo>
                  <a:lnTo>
                    <a:pt x="1221" y="303"/>
                  </a:lnTo>
                  <a:lnTo>
                    <a:pt x="1219" y="301"/>
                  </a:lnTo>
                  <a:lnTo>
                    <a:pt x="1217" y="301"/>
                  </a:lnTo>
                  <a:lnTo>
                    <a:pt x="1214" y="301"/>
                  </a:lnTo>
                  <a:lnTo>
                    <a:pt x="1212" y="303"/>
                  </a:lnTo>
                  <a:lnTo>
                    <a:pt x="1210" y="303"/>
                  </a:lnTo>
                  <a:lnTo>
                    <a:pt x="1210" y="301"/>
                  </a:lnTo>
                  <a:lnTo>
                    <a:pt x="1210" y="301"/>
                  </a:lnTo>
                  <a:lnTo>
                    <a:pt x="1214" y="299"/>
                  </a:lnTo>
                  <a:lnTo>
                    <a:pt x="1214" y="299"/>
                  </a:lnTo>
                  <a:lnTo>
                    <a:pt x="1216" y="297"/>
                  </a:lnTo>
                  <a:lnTo>
                    <a:pt x="1216" y="295"/>
                  </a:lnTo>
                  <a:lnTo>
                    <a:pt x="1216" y="294"/>
                  </a:lnTo>
                  <a:lnTo>
                    <a:pt x="1214" y="294"/>
                  </a:lnTo>
                  <a:lnTo>
                    <a:pt x="1214" y="294"/>
                  </a:lnTo>
                  <a:lnTo>
                    <a:pt x="1212" y="292"/>
                  </a:lnTo>
                  <a:lnTo>
                    <a:pt x="1210" y="292"/>
                  </a:lnTo>
                  <a:lnTo>
                    <a:pt x="1208" y="292"/>
                  </a:lnTo>
                  <a:lnTo>
                    <a:pt x="1206" y="292"/>
                  </a:lnTo>
                  <a:lnTo>
                    <a:pt x="1204" y="292"/>
                  </a:lnTo>
                  <a:lnTo>
                    <a:pt x="1204" y="292"/>
                  </a:lnTo>
                  <a:lnTo>
                    <a:pt x="1202" y="292"/>
                  </a:lnTo>
                  <a:lnTo>
                    <a:pt x="1202" y="292"/>
                  </a:lnTo>
                  <a:lnTo>
                    <a:pt x="1200" y="294"/>
                  </a:lnTo>
                  <a:lnTo>
                    <a:pt x="1200" y="294"/>
                  </a:lnTo>
                  <a:lnTo>
                    <a:pt x="1200" y="294"/>
                  </a:lnTo>
                  <a:lnTo>
                    <a:pt x="1200" y="294"/>
                  </a:lnTo>
                  <a:lnTo>
                    <a:pt x="1198" y="294"/>
                  </a:lnTo>
                  <a:lnTo>
                    <a:pt x="1178" y="292"/>
                  </a:lnTo>
                  <a:lnTo>
                    <a:pt x="1176" y="292"/>
                  </a:lnTo>
                  <a:lnTo>
                    <a:pt x="1176" y="294"/>
                  </a:lnTo>
                  <a:lnTo>
                    <a:pt x="1174" y="294"/>
                  </a:lnTo>
                  <a:lnTo>
                    <a:pt x="1172" y="295"/>
                  </a:lnTo>
                  <a:lnTo>
                    <a:pt x="1172" y="295"/>
                  </a:lnTo>
                  <a:lnTo>
                    <a:pt x="1168" y="295"/>
                  </a:lnTo>
                  <a:lnTo>
                    <a:pt x="1166" y="297"/>
                  </a:lnTo>
                  <a:lnTo>
                    <a:pt x="1159" y="299"/>
                  </a:lnTo>
                  <a:lnTo>
                    <a:pt x="1157" y="301"/>
                  </a:lnTo>
                  <a:lnTo>
                    <a:pt x="1157" y="303"/>
                  </a:lnTo>
                  <a:lnTo>
                    <a:pt x="1157" y="303"/>
                  </a:lnTo>
                  <a:lnTo>
                    <a:pt x="1159" y="303"/>
                  </a:lnTo>
                  <a:lnTo>
                    <a:pt x="1159" y="305"/>
                  </a:lnTo>
                  <a:lnTo>
                    <a:pt x="1159" y="305"/>
                  </a:lnTo>
                  <a:lnTo>
                    <a:pt x="1159" y="305"/>
                  </a:lnTo>
                  <a:lnTo>
                    <a:pt x="1157" y="311"/>
                  </a:lnTo>
                  <a:lnTo>
                    <a:pt x="1153" y="320"/>
                  </a:lnTo>
                  <a:lnTo>
                    <a:pt x="1153" y="320"/>
                  </a:lnTo>
                  <a:lnTo>
                    <a:pt x="1151" y="322"/>
                  </a:lnTo>
                  <a:lnTo>
                    <a:pt x="1149" y="322"/>
                  </a:lnTo>
                  <a:lnTo>
                    <a:pt x="1144" y="322"/>
                  </a:lnTo>
                  <a:lnTo>
                    <a:pt x="1140" y="322"/>
                  </a:lnTo>
                  <a:lnTo>
                    <a:pt x="1134" y="330"/>
                  </a:lnTo>
                  <a:lnTo>
                    <a:pt x="1130" y="331"/>
                  </a:lnTo>
                  <a:lnTo>
                    <a:pt x="1128" y="330"/>
                  </a:lnTo>
                  <a:lnTo>
                    <a:pt x="1125" y="330"/>
                  </a:lnTo>
                  <a:lnTo>
                    <a:pt x="1123" y="328"/>
                  </a:lnTo>
                  <a:lnTo>
                    <a:pt x="1121" y="328"/>
                  </a:lnTo>
                  <a:lnTo>
                    <a:pt x="1121" y="328"/>
                  </a:lnTo>
                  <a:lnTo>
                    <a:pt x="1115" y="330"/>
                  </a:lnTo>
                  <a:lnTo>
                    <a:pt x="1113" y="333"/>
                  </a:lnTo>
                  <a:lnTo>
                    <a:pt x="1113" y="333"/>
                  </a:lnTo>
                  <a:lnTo>
                    <a:pt x="1111" y="331"/>
                  </a:lnTo>
                  <a:lnTo>
                    <a:pt x="1111" y="330"/>
                  </a:lnTo>
                  <a:lnTo>
                    <a:pt x="1111" y="330"/>
                  </a:lnTo>
                  <a:lnTo>
                    <a:pt x="1110" y="330"/>
                  </a:lnTo>
                  <a:lnTo>
                    <a:pt x="1110" y="330"/>
                  </a:lnTo>
                  <a:lnTo>
                    <a:pt x="1106" y="330"/>
                  </a:lnTo>
                  <a:lnTo>
                    <a:pt x="1106" y="330"/>
                  </a:lnTo>
                  <a:lnTo>
                    <a:pt x="1104" y="330"/>
                  </a:lnTo>
                  <a:lnTo>
                    <a:pt x="1102" y="330"/>
                  </a:lnTo>
                  <a:lnTo>
                    <a:pt x="1092" y="326"/>
                  </a:lnTo>
                  <a:lnTo>
                    <a:pt x="1092" y="326"/>
                  </a:lnTo>
                  <a:lnTo>
                    <a:pt x="1077" y="330"/>
                  </a:lnTo>
                  <a:lnTo>
                    <a:pt x="1072" y="330"/>
                  </a:lnTo>
                  <a:lnTo>
                    <a:pt x="1070" y="330"/>
                  </a:lnTo>
                  <a:lnTo>
                    <a:pt x="1068" y="331"/>
                  </a:lnTo>
                  <a:lnTo>
                    <a:pt x="1064" y="333"/>
                  </a:lnTo>
                  <a:lnTo>
                    <a:pt x="1064" y="335"/>
                  </a:lnTo>
                  <a:lnTo>
                    <a:pt x="1064" y="335"/>
                  </a:lnTo>
                  <a:lnTo>
                    <a:pt x="1064" y="337"/>
                  </a:lnTo>
                  <a:lnTo>
                    <a:pt x="1064" y="337"/>
                  </a:lnTo>
                  <a:lnTo>
                    <a:pt x="1062" y="337"/>
                  </a:lnTo>
                  <a:lnTo>
                    <a:pt x="1062" y="335"/>
                  </a:lnTo>
                  <a:lnTo>
                    <a:pt x="1062" y="335"/>
                  </a:lnTo>
                  <a:lnTo>
                    <a:pt x="1062" y="337"/>
                  </a:lnTo>
                  <a:lnTo>
                    <a:pt x="1060" y="337"/>
                  </a:lnTo>
                  <a:lnTo>
                    <a:pt x="1060" y="337"/>
                  </a:lnTo>
                  <a:lnTo>
                    <a:pt x="1060" y="337"/>
                  </a:lnTo>
                  <a:lnTo>
                    <a:pt x="1058" y="337"/>
                  </a:lnTo>
                  <a:lnTo>
                    <a:pt x="1058" y="337"/>
                  </a:lnTo>
                  <a:lnTo>
                    <a:pt x="1058" y="337"/>
                  </a:lnTo>
                  <a:lnTo>
                    <a:pt x="1057" y="339"/>
                  </a:lnTo>
                  <a:lnTo>
                    <a:pt x="1057" y="339"/>
                  </a:lnTo>
                  <a:lnTo>
                    <a:pt x="1055" y="339"/>
                  </a:lnTo>
                  <a:lnTo>
                    <a:pt x="1055" y="339"/>
                  </a:lnTo>
                  <a:lnTo>
                    <a:pt x="1053" y="337"/>
                  </a:lnTo>
                  <a:lnTo>
                    <a:pt x="1053" y="337"/>
                  </a:lnTo>
                  <a:lnTo>
                    <a:pt x="1053" y="337"/>
                  </a:lnTo>
                  <a:lnTo>
                    <a:pt x="1053" y="337"/>
                  </a:lnTo>
                  <a:lnTo>
                    <a:pt x="1053" y="339"/>
                  </a:lnTo>
                  <a:lnTo>
                    <a:pt x="1051" y="339"/>
                  </a:lnTo>
                  <a:lnTo>
                    <a:pt x="1049" y="341"/>
                  </a:lnTo>
                  <a:lnTo>
                    <a:pt x="1045" y="339"/>
                  </a:lnTo>
                  <a:lnTo>
                    <a:pt x="1041" y="339"/>
                  </a:lnTo>
                  <a:lnTo>
                    <a:pt x="1039" y="337"/>
                  </a:lnTo>
                  <a:lnTo>
                    <a:pt x="1038" y="333"/>
                  </a:lnTo>
                  <a:lnTo>
                    <a:pt x="1036" y="331"/>
                  </a:lnTo>
                  <a:lnTo>
                    <a:pt x="1034" y="331"/>
                  </a:lnTo>
                  <a:lnTo>
                    <a:pt x="1032" y="330"/>
                  </a:lnTo>
                  <a:lnTo>
                    <a:pt x="1030" y="331"/>
                  </a:lnTo>
                  <a:lnTo>
                    <a:pt x="1030" y="331"/>
                  </a:lnTo>
                  <a:lnTo>
                    <a:pt x="1028" y="331"/>
                  </a:lnTo>
                  <a:lnTo>
                    <a:pt x="1028" y="330"/>
                  </a:lnTo>
                  <a:lnTo>
                    <a:pt x="1028" y="328"/>
                  </a:lnTo>
                  <a:lnTo>
                    <a:pt x="1024" y="322"/>
                  </a:lnTo>
                  <a:lnTo>
                    <a:pt x="1024" y="320"/>
                  </a:lnTo>
                  <a:lnTo>
                    <a:pt x="1022" y="318"/>
                  </a:lnTo>
                  <a:lnTo>
                    <a:pt x="1021" y="318"/>
                  </a:lnTo>
                  <a:lnTo>
                    <a:pt x="1017" y="318"/>
                  </a:lnTo>
                  <a:lnTo>
                    <a:pt x="1017" y="316"/>
                  </a:lnTo>
                  <a:lnTo>
                    <a:pt x="1015" y="316"/>
                  </a:lnTo>
                  <a:lnTo>
                    <a:pt x="1013" y="312"/>
                  </a:lnTo>
                  <a:lnTo>
                    <a:pt x="1011" y="312"/>
                  </a:lnTo>
                  <a:lnTo>
                    <a:pt x="1009" y="311"/>
                  </a:lnTo>
                  <a:lnTo>
                    <a:pt x="1009" y="311"/>
                  </a:lnTo>
                  <a:lnTo>
                    <a:pt x="1007" y="309"/>
                  </a:lnTo>
                  <a:lnTo>
                    <a:pt x="1007" y="305"/>
                  </a:lnTo>
                  <a:lnTo>
                    <a:pt x="1005" y="303"/>
                  </a:lnTo>
                  <a:lnTo>
                    <a:pt x="1004" y="303"/>
                  </a:lnTo>
                  <a:lnTo>
                    <a:pt x="1004" y="303"/>
                  </a:lnTo>
                  <a:lnTo>
                    <a:pt x="1002" y="303"/>
                  </a:lnTo>
                  <a:lnTo>
                    <a:pt x="1000" y="303"/>
                  </a:lnTo>
                  <a:lnTo>
                    <a:pt x="1000" y="303"/>
                  </a:lnTo>
                  <a:lnTo>
                    <a:pt x="998" y="299"/>
                  </a:lnTo>
                  <a:lnTo>
                    <a:pt x="998" y="299"/>
                  </a:lnTo>
                  <a:lnTo>
                    <a:pt x="996" y="299"/>
                  </a:lnTo>
                  <a:lnTo>
                    <a:pt x="996" y="299"/>
                  </a:lnTo>
                  <a:lnTo>
                    <a:pt x="996" y="297"/>
                  </a:lnTo>
                  <a:lnTo>
                    <a:pt x="996" y="297"/>
                  </a:lnTo>
                  <a:lnTo>
                    <a:pt x="988" y="292"/>
                  </a:lnTo>
                  <a:lnTo>
                    <a:pt x="988" y="290"/>
                  </a:lnTo>
                  <a:lnTo>
                    <a:pt x="986" y="290"/>
                  </a:lnTo>
                  <a:lnTo>
                    <a:pt x="986" y="288"/>
                  </a:lnTo>
                  <a:lnTo>
                    <a:pt x="986" y="284"/>
                  </a:lnTo>
                  <a:lnTo>
                    <a:pt x="986" y="278"/>
                  </a:lnTo>
                  <a:lnTo>
                    <a:pt x="986" y="278"/>
                  </a:lnTo>
                  <a:lnTo>
                    <a:pt x="986" y="278"/>
                  </a:lnTo>
                  <a:lnTo>
                    <a:pt x="983" y="276"/>
                  </a:lnTo>
                  <a:lnTo>
                    <a:pt x="983" y="276"/>
                  </a:lnTo>
                  <a:lnTo>
                    <a:pt x="981" y="276"/>
                  </a:lnTo>
                  <a:lnTo>
                    <a:pt x="981" y="276"/>
                  </a:lnTo>
                  <a:lnTo>
                    <a:pt x="981" y="275"/>
                  </a:lnTo>
                  <a:lnTo>
                    <a:pt x="979" y="275"/>
                  </a:lnTo>
                  <a:lnTo>
                    <a:pt x="979" y="273"/>
                  </a:lnTo>
                  <a:lnTo>
                    <a:pt x="979" y="273"/>
                  </a:lnTo>
                  <a:lnTo>
                    <a:pt x="979" y="271"/>
                  </a:lnTo>
                  <a:lnTo>
                    <a:pt x="979" y="269"/>
                  </a:lnTo>
                  <a:lnTo>
                    <a:pt x="979" y="269"/>
                  </a:lnTo>
                  <a:lnTo>
                    <a:pt x="983" y="267"/>
                  </a:lnTo>
                  <a:lnTo>
                    <a:pt x="983" y="265"/>
                  </a:lnTo>
                  <a:lnTo>
                    <a:pt x="985" y="265"/>
                  </a:lnTo>
                  <a:lnTo>
                    <a:pt x="986" y="261"/>
                  </a:lnTo>
                  <a:lnTo>
                    <a:pt x="986" y="258"/>
                  </a:lnTo>
                  <a:lnTo>
                    <a:pt x="986" y="258"/>
                  </a:lnTo>
                  <a:lnTo>
                    <a:pt x="985" y="261"/>
                  </a:lnTo>
                  <a:lnTo>
                    <a:pt x="983" y="263"/>
                  </a:lnTo>
                  <a:lnTo>
                    <a:pt x="983" y="263"/>
                  </a:lnTo>
                  <a:lnTo>
                    <a:pt x="981" y="263"/>
                  </a:lnTo>
                  <a:lnTo>
                    <a:pt x="971" y="267"/>
                  </a:lnTo>
                  <a:lnTo>
                    <a:pt x="968" y="267"/>
                  </a:lnTo>
                  <a:lnTo>
                    <a:pt x="966" y="267"/>
                  </a:lnTo>
                  <a:lnTo>
                    <a:pt x="966" y="271"/>
                  </a:lnTo>
                  <a:lnTo>
                    <a:pt x="966" y="273"/>
                  </a:lnTo>
                  <a:lnTo>
                    <a:pt x="966" y="273"/>
                  </a:lnTo>
                  <a:lnTo>
                    <a:pt x="966" y="275"/>
                  </a:lnTo>
                  <a:lnTo>
                    <a:pt x="966" y="275"/>
                  </a:lnTo>
                  <a:lnTo>
                    <a:pt x="964" y="276"/>
                  </a:lnTo>
                  <a:lnTo>
                    <a:pt x="964" y="276"/>
                  </a:lnTo>
                  <a:lnTo>
                    <a:pt x="964" y="278"/>
                  </a:lnTo>
                  <a:lnTo>
                    <a:pt x="966" y="276"/>
                  </a:lnTo>
                  <a:lnTo>
                    <a:pt x="966" y="275"/>
                  </a:lnTo>
                  <a:lnTo>
                    <a:pt x="968" y="275"/>
                  </a:lnTo>
                  <a:lnTo>
                    <a:pt x="968" y="275"/>
                  </a:lnTo>
                  <a:lnTo>
                    <a:pt x="968" y="276"/>
                  </a:lnTo>
                  <a:lnTo>
                    <a:pt x="968" y="276"/>
                  </a:lnTo>
                  <a:lnTo>
                    <a:pt x="968" y="276"/>
                  </a:lnTo>
                  <a:lnTo>
                    <a:pt x="968" y="276"/>
                  </a:lnTo>
                  <a:lnTo>
                    <a:pt x="968" y="276"/>
                  </a:lnTo>
                  <a:lnTo>
                    <a:pt x="966" y="276"/>
                  </a:lnTo>
                  <a:lnTo>
                    <a:pt x="966" y="278"/>
                  </a:lnTo>
                  <a:lnTo>
                    <a:pt x="964" y="280"/>
                  </a:lnTo>
                  <a:lnTo>
                    <a:pt x="962" y="284"/>
                  </a:lnTo>
                  <a:lnTo>
                    <a:pt x="960" y="286"/>
                  </a:lnTo>
                  <a:lnTo>
                    <a:pt x="951" y="294"/>
                  </a:lnTo>
                  <a:lnTo>
                    <a:pt x="949" y="294"/>
                  </a:lnTo>
                  <a:lnTo>
                    <a:pt x="947" y="297"/>
                  </a:lnTo>
                  <a:lnTo>
                    <a:pt x="947" y="305"/>
                  </a:lnTo>
                  <a:lnTo>
                    <a:pt x="947" y="307"/>
                  </a:lnTo>
                  <a:lnTo>
                    <a:pt x="947" y="309"/>
                  </a:lnTo>
                  <a:lnTo>
                    <a:pt x="945" y="312"/>
                  </a:lnTo>
                  <a:lnTo>
                    <a:pt x="943" y="314"/>
                  </a:lnTo>
                  <a:lnTo>
                    <a:pt x="943" y="316"/>
                  </a:lnTo>
                  <a:lnTo>
                    <a:pt x="945" y="314"/>
                  </a:lnTo>
                  <a:lnTo>
                    <a:pt x="949" y="314"/>
                  </a:lnTo>
                  <a:lnTo>
                    <a:pt x="949" y="314"/>
                  </a:lnTo>
                  <a:lnTo>
                    <a:pt x="951" y="314"/>
                  </a:lnTo>
                  <a:lnTo>
                    <a:pt x="951" y="312"/>
                  </a:lnTo>
                  <a:lnTo>
                    <a:pt x="952" y="312"/>
                  </a:lnTo>
                  <a:lnTo>
                    <a:pt x="952" y="312"/>
                  </a:lnTo>
                  <a:lnTo>
                    <a:pt x="952" y="312"/>
                  </a:lnTo>
                  <a:lnTo>
                    <a:pt x="954" y="311"/>
                  </a:lnTo>
                  <a:lnTo>
                    <a:pt x="954" y="311"/>
                  </a:lnTo>
                  <a:lnTo>
                    <a:pt x="954" y="311"/>
                  </a:lnTo>
                  <a:lnTo>
                    <a:pt x="956" y="307"/>
                  </a:lnTo>
                  <a:lnTo>
                    <a:pt x="958" y="307"/>
                  </a:lnTo>
                  <a:lnTo>
                    <a:pt x="958" y="305"/>
                  </a:lnTo>
                  <a:lnTo>
                    <a:pt x="958" y="305"/>
                  </a:lnTo>
                  <a:lnTo>
                    <a:pt x="960" y="303"/>
                  </a:lnTo>
                  <a:lnTo>
                    <a:pt x="962" y="303"/>
                  </a:lnTo>
                  <a:lnTo>
                    <a:pt x="962" y="303"/>
                  </a:lnTo>
                  <a:lnTo>
                    <a:pt x="960" y="305"/>
                  </a:lnTo>
                  <a:lnTo>
                    <a:pt x="958" y="307"/>
                  </a:lnTo>
                  <a:lnTo>
                    <a:pt x="958" y="307"/>
                  </a:lnTo>
                  <a:lnTo>
                    <a:pt x="954" y="312"/>
                  </a:lnTo>
                  <a:lnTo>
                    <a:pt x="952" y="314"/>
                  </a:lnTo>
                  <a:lnTo>
                    <a:pt x="951" y="314"/>
                  </a:lnTo>
                  <a:lnTo>
                    <a:pt x="945" y="316"/>
                  </a:lnTo>
                  <a:lnTo>
                    <a:pt x="943" y="318"/>
                  </a:lnTo>
                  <a:lnTo>
                    <a:pt x="941" y="318"/>
                  </a:lnTo>
                  <a:lnTo>
                    <a:pt x="939" y="318"/>
                  </a:lnTo>
                  <a:lnTo>
                    <a:pt x="939" y="320"/>
                  </a:lnTo>
                  <a:lnTo>
                    <a:pt x="939" y="320"/>
                  </a:lnTo>
                  <a:close/>
                  <a:moveTo>
                    <a:pt x="1530" y="170"/>
                  </a:moveTo>
                  <a:lnTo>
                    <a:pt x="1530" y="169"/>
                  </a:lnTo>
                  <a:lnTo>
                    <a:pt x="1530" y="169"/>
                  </a:lnTo>
                  <a:lnTo>
                    <a:pt x="1528" y="167"/>
                  </a:lnTo>
                  <a:lnTo>
                    <a:pt x="1528" y="167"/>
                  </a:lnTo>
                  <a:lnTo>
                    <a:pt x="1526" y="167"/>
                  </a:lnTo>
                  <a:lnTo>
                    <a:pt x="1526" y="167"/>
                  </a:lnTo>
                  <a:lnTo>
                    <a:pt x="1522" y="167"/>
                  </a:lnTo>
                  <a:lnTo>
                    <a:pt x="1520" y="167"/>
                  </a:lnTo>
                  <a:lnTo>
                    <a:pt x="1518" y="169"/>
                  </a:lnTo>
                  <a:lnTo>
                    <a:pt x="1518" y="170"/>
                  </a:lnTo>
                  <a:lnTo>
                    <a:pt x="1520" y="172"/>
                  </a:lnTo>
                  <a:lnTo>
                    <a:pt x="1520" y="174"/>
                  </a:lnTo>
                  <a:lnTo>
                    <a:pt x="1522" y="174"/>
                  </a:lnTo>
                  <a:lnTo>
                    <a:pt x="1526" y="178"/>
                  </a:lnTo>
                  <a:lnTo>
                    <a:pt x="1526" y="178"/>
                  </a:lnTo>
                  <a:lnTo>
                    <a:pt x="1526" y="180"/>
                  </a:lnTo>
                  <a:lnTo>
                    <a:pt x="1528" y="180"/>
                  </a:lnTo>
                  <a:lnTo>
                    <a:pt x="1528" y="180"/>
                  </a:lnTo>
                  <a:lnTo>
                    <a:pt x="1528" y="178"/>
                  </a:lnTo>
                  <a:lnTo>
                    <a:pt x="1528" y="174"/>
                  </a:lnTo>
                  <a:lnTo>
                    <a:pt x="1530" y="172"/>
                  </a:lnTo>
                  <a:lnTo>
                    <a:pt x="1530" y="170"/>
                  </a:lnTo>
                  <a:close/>
                  <a:moveTo>
                    <a:pt x="1534" y="943"/>
                  </a:moveTo>
                  <a:lnTo>
                    <a:pt x="1534" y="943"/>
                  </a:lnTo>
                  <a:lnTo>
                    <a:pt x="1535" y="943"/>
                  </a:lnTo>
                  <a:lnTo>
                    <a:pt x="1534" y="941"/>
                  </a:lnTo>
                  <a:lnTo>
                    <a:pt x="1534" y="943"/>
                  </a:lnTo>
                  <a:lnTo>
                    <a:pt x="1534" y="943"/>
                  </a:lnTo>
                  <a:close/>
                  <a:moveTo>
                    <a:pt x="1384" y="867"/>
                  </a:moveTo>
                  <a:lnTo>
                    <a:pt x="1384" y="867"/>
                  </a:lnTo>
                  <a:lnTo>
                    <a:pt x="1384" y="867"/>
                  </a:lnTo>
                  <a:lnTo>
                    <a:pt x="1384" y="867"/>
                  </a:lnTo>
                  <a:lnTo>
                    <a:pt x="1384" y="867"/>
                  </a:lnTo>
                  <a:lnTo>
                    <a:pt x="1382" y="867"/>
                  </a:lnTo>
                  <a:lnTo>
                    <a:pt x="1382" y="867"/>
                  </a:lnTo>
                  <a:lnTo>
                    <a:pt x="1382" y="869"/>
                  </a:lnTo>
                  <a:lnTo>
                    <a:pt x="1384" y="869"/>
                  </a:lnTo>
                  <a:lnTo>
                    <a:pt x="1384" y="869"/>
                  </a:lnTo>
                  <a:lnTo>
                    <a:pt x="1384" y="869"/>
                  </a:lnTo>
                  <a:lnTo>
                    <a:pt x="1386" y="869"/>
                  </a:lnTo>
                  <a:lnTo>
                    <a:pt x="1384" y="867"/>
                  </a:lnTo>
                  <a:lnTo>
                    <a:pt x="1384" y="867"/>
                  </a:lnTo>
                  <a:lnTo>
                    <a:pt x="1384" y="867"/>
                  </a:lnTo>
                  <a:lnTo>
                    <a:pt x="1384" y="867"/>
                  </a:lnTo>
                  <a:close/>
                  <a:moveTo>
                    <a:pt x="1386" y="863"/>
                  </a:moveTo>
                  <a:lnTo>
                    <a:pt x="1386" y="862"/>
                  </a:lnTo>
                  <a:lnTo>
                    <a:pt x="1386" y="860"/>
                  </a:lnTo>
                  <a:lnTo>
                    <a:pt x="1380" y="858"/>
                  </a:lnTo>
                  <a:lnTo>
                    <a:pt x="1380" y="858"/>
                  </a:lnTo>
                  <a:lnTo>
                    <a:pt x="1375" y="856"/>
                  </a:lnTo>
                  <a:lnTo>
                    <a:pt x="1369" y="856"/>
                  </a:lnTo>
                  <a:lnTo>
                    <a:pt x="1367" y="856"/>
                  </a:lnTo>
                  <a:lnTo>
                    <a:pt x="1365" y="856"/>
                  </a:lnTo>
                  <a:lnTo>
                    <a:pt x="1365" y="858"/>
                  </a:lnTo>
                  <a:lnTo>
                    <a:pt x="1365" y="858"/>
                  </a:lnTo>
                  <a:lnTo>
                    <a:pt x="1365" y="860"/>
                  </a:lnTo>
                  <a:lnTo>
                    <a:pt x="1363" y="860"/>
                  </a:lnTo>
                  <a:lnTo>
                    <a:pt x="1363" y="862"/>
                  </a:lnTo>
                  <a:lnTo>
                    <a:pt x="1363" y="863"/>
                  </a:lnTo>
                  <a:lnTo>
                    <a:pt x="1363" y="863"/>
                  </a:lnTo>
                  <a:lnTo>
                    <a:pt x="1365" y="863"/>
                  </a:lnTo>
                  <a:lnTo>
                    <a:pt x="1367" y="863"/>
                  </a:lnTo>
                  <a:lnTo>
                    <a:pt x="1367" y="865"/>
                  </a:lnTo>
                  <a:lnTo>
                    <a:pt x="1367" y="867"/>
                  </a:lnTo>
                  <a:lnTo>
                    <a:pt x="1367" y="867"/>
                  </a:lnTo>
                  <a:lnTo>
                    <a:pt x="1367" y="867"/>
                  </a:lnTo>
                  <a:lnTo>
                    <a:pt x="1369" y="867"/>
                  </a:lnTo>
                  <a:lnTo>
                    <a:pt x="1369" y="867"/>
                  </a:lnTo>
                  <a:lnTo>
                    <a:pt x="1369" y="867"/>
                  </a:lnTo>
                  <a:lnTo>
                    <a:pt x="1369" y="867"/>
                  </a:lnTo>
                  <a:lnTo>
                    <a:pt x="1369" y="867"/>
                  </a:lnTo>
                  <a:lnTo>
                    <a:pt x="1369" y="867"/>
                  </a:lnTo>
                  <a:lnTo>
                    <a:pt x="1369" y="865"/>
                  </a:lnTo>
                  <a:lnTo>
                    <a:pt x="1369" y="867"/>
                  </a:lnTo>
                  <a:lnTo>
                    <a:pt x="1369" y="865"/>
                  </a:lnTo>
                  <a:lnTo>
                    <a:pt x="1369" y="865"/>
                  </a:lnTo>
                  <a:lnTo>
                    <a:pt x="1369" y="865"/>
                  </a:lnTo>
                  <a:lnTo>
                    <a:pt x="1369" y="863"/>
                  </a:lnTo>
                  <a:lnTo>
                    <a:pt x="1373" y="867"/>
                  </a:lnTo>
                  <a:lnTo>
                    <a:pt x="1375" y="867"/>
                  </a:lnTo>
                  <a:lnTo>
                    <a:pt x="1375" y="865"/>
                  </a:lnTo>
                  <a:lnTo>
                    <a:pt x="1375" y="865"/>
                  </a:lnTo>
                  <a:lnTo>
                    <a:pt x="1375" y="865"/>
                  </a:lnTo>
                  <a:lnTo>
                    <a:pt x="1375" y="863"/>
                  </a:lnTo>
                  <a:lnTo>
                    <a:pt x="1373" y="863"/>
                  </a:lnTo>
                  <a:lnTo>
                    <a:pt x="1373" y="863"/>
                  </a:lnTo>
                  <a:lnTo>
                    <a:pt x="1373" y="863"/>
                  </a:lnTo>
                  <a:lnTo>
                    <a:pt x="1371" y="863"/>
                  </a:lnTo>
                  <a:lnTo>
                    <a:pt x="1373" y="863"/>
                  </a:lnTo>
                  <a:lnTo>
                    <a:pt x="1375" y="862"/>
                  </a:lnTo>
                  <a:lnTo>
                    <a:pt x="1375" y="862"/>
                  </a:lnTo>
                  <a:lnTo>
                    <a:pt x="1375" y="862"/>
                  </a:lnTo>
                  <a:lnTo>
                    <a:pt x="1376" y="862"/>
                  </a:lnTo>
                  <a:lnTo>
                    <a:pt x="1376" y="863"/>
                  </a:lnTo>
                  <a:lnTo>
                    <a:pt x="1376" y="863"/>
                  </a:lnTo>
                  <a:lnTo>
                    <a:pt x="1376" y="862"/>
                  </a:lnTo>
                  <a:lnTo>
                    <a:pt x="1378" y="862"/>
                  </a:lnTo>
                  <a:lnTo>
                    <a:pt x="1378" y="862"/>
                  </a:lnTo>
                  <a:lnTo>
                    <a:pt x="1378" y="862"/>
                  </a:lnTo>
                  <a:lnTo>
                    <a:pt x="1378" y="862"/>
                  </a:lnTo>
                  <a:lnTo>
                    <a:pt x="1378" y="862"/>
                  </a:lnTo>
                  <a:lnTo>
                    <a:pt x="1380" y="862"/>
                  </a:lnTo>
                  <a:lnTo>
                    <a:pt x="1380" y="863"/>
                  </a:lnTo>
                  <a:lnTo>
                    <a:pt x="1382" y="863"/>
                  </a:lnTo>
                  <a:lnTo>
                    <a:pt x="1382" y="863"/>
                  </a:lnTo>
                  <a:lnTo>
                    <a:pt x="1386" y="863"/>
                  </a:lnTo>
                  <a:lnTo>
                    <a:pt x="1386" y="863"/>
                  </a:lnTo>
                  <a:close/>
                  <a:moveTo>
                    <a:pt x="1390" y="873"/>
                  </a:moveTo>
                  <a:lnTo>
                    <a:pt x="1390" y="871"/>
                  </a:lnTo>
                  <a:lnTo>
                    <a:pt x="1390" y="869"/>
                  </a:lnTo>
                  <a:lnTo>
                    <a:pt x="1390" y="871"/>
                  </a:lnTo>
                  <a:lnTo>
                    <a:pt x="1388" y="871"/>
                  </a:lnTo>
                  <a:lnTo>
                    <a:pt x="1388" y="871"/>
                  </a:lnTo>
                  <a:lnTo>
                    <a:pt x="1388" y="871"/>
                  </a:lnTo>
                  <a:lnTo>
                    <a:pt x="1388" y="871"/>
                  </a:lnTo>
                  <a:lnTo>
                    <a:pt x="1388" y="871"/>
                  </a:lnTo>
                  <a:lnTo>
                    <a:pt x="1388" y="871"/>
                  </a:lnTo>
                  <a:lnTo>
                    <a:pt x="1390" y="871"/>
                  </a:lnTo>
                  <a:lnTo>
                    <a:pt x="1390" y="871"/>
                  </a:lnTo>
                  <a:lnTo>
                    <a:pt x="1390" y="873"/>
                  </a:lnTo>
                  <a:close/>
                  <a:moveTo>
                    <a:pt x="1392" y="867"/>
                  </a:moveTo>
                  <a:lnTo>
                    <a:pt x="1392" y="867"/>
                  </a:lnTo>
                  <a:lnTo>
                    <a:pt x="1393" y="867"/>
                  </a:lnTo>
                  <a:lnTo>
                    <a:pt x="1393" y="867"/>
                  </a:lnTo>
                  <a:lnTo>
                    <a:pt x="1393" y="867"/>
                  </a:lnTo>
                  <a:lnTo>
                    <a:pt x="1393" y="867"/>
                  </a:lnTo>
                  <a:lnTo>
                    <a:pt x="1393" y="867"/>
                  </a:lnTo>
                  <a:lnTo>
                    <a:pt x="1388" y="863"/>
                  </a:lnTo>
                  <a:lnTo>
                    <a:pt x="1388" y="863"/>
                  </a:lnTo>
                  <a:lnTo>
                    <a:pt x="1386" y="863"/>
                  </a:lnTo>
                  <a:lnTo>
                    <a:pt x="1386" y="863"/>
                  </a:lnTo>
                  <a:lnTo>
                    <a:pt x="1386" y="865"/>
                  </a:lnTo>
                  <a:lnTo>
                    <a:pt x="1386" y="865"/>
                  </a:lnTo>
                  <a:lnTo>
                    <a:pt x="1386" y="865"/>
                  </a:lnTo>
                  <a:lnTo>
                    <a:pt x="1386" y="865"/>
                  </a:lnTo>
                  <a:lnTo>
                    <a:pt x="1388" y="867"/>
                  </a:lnTo>
                  <a:lnTo>
                    <a:pt x="1388" y="867"/>
                  </a:lnTo>
                  <a:lnTo>
                    <a:pt x="1390" y="867"/>
                  </a:lnTo>
                  <a:lnTo>
                    <a:pt x="1392" y="867"/>
                  </a:lnTo>
                  <a:lnTo>
                    <a:pt x="1392" y="867"/>
                  </a:lnTo>
                  <a:close/>
                  <a:moveTo>
                    <a:pt x="1477" y="964"/>
                  </a:moveTo>
                  <a:lnTo>
                    <a:pt x="1477" y="964"/>
                  </a:lnTo>
                  <a:lnTo>
                    <a:pt x="1475" y="964"/>
                  </a:lnTo>
                  <a:lnTo>
                    <a:pt x="1473" y="966"/>
                  </a:lnTo>
                  <a:lnTo>
                    <a:pt x="1473" y="966"/>
                  </a:lnTo>
                  <a:lnTo>
                    <a:pt x="1473" y="966"/>
                  </a:lnTo>
                  <a:lnTo>
                    <a:pt x="1473" y="966"/>
                  </a:lnTo>
                  <a:lnTo>
                    <a:pt x="1475" y="966"/>
                  </a:lnTo>
                  <a:lnTo>
                    <a:pt x="1475" y="966"/>
                  </a:lnTo>
                  <a:lnTo>
                    <a:pt x="1477" y="966"/>
                  </a:lnTo>
                  <a:lnTo>
                    <a:pt x="1477" y="966"/>
                  </a:lnTo>
                  <a:lnTo>
                    <a:pt x="1477" y="966"/>
                  </a:lnTo>
                  <a:lnTo>
                    <a:pt x="1479" y="966"/>
                  </a:lnTo>
                  <a:lnTo>
                    <a:pt x="1479" y="964"/>
                  </a:lnTo>
                  <a:lnTo>
                    <a:pt x="1479" y="964"/>
                  </a:lnTo>
                  <a:lnTo>
                    <a:pt x="1479" y="966"/>
                  </a:lnTo>
                  <a:lnTo>
                    <a:pt x="1481" y="964"/>
                  </a:lnTo>
                  <a:lnTo>
                    <a:pt x="1481" y="964"/>
                  </a:lnTo>
                  <a:lnTo>
                    <a:pt x="1479" y="964"/>
                  </a:lnTo>
                  <a:lnTo>
                    <a:pt x="1479" y="964"/>
                  </a:lnTo>
                  <a:lnTo>
                    <a:pt x="1477" y="964"/>
                  </a:lnTo>
                  <a:close/>
                  <a:moveTo>
                    <a:pt x="1380" y="865"/>
                  </a:moveTo>
                  <a:lnTo>
                    <a:pt x="1380" y="865"/>
                  </a:lnTo>
                  <a:lnTo>
                    <a:pt x="1380" y="865"/>
                  </a:lnTo>
                  <a:lnTo>
                    <a:pt x="1378" y="865"/>
                  </a:lnTo>
                  <a:lnTo>
                    <a:pt x="1378" y="865"/>
                  </a:lnTo>
                  <a:lnTo>
                    <a:pt x="1378" y="865"/>
                  </a:lnTo>
                  <a:lnTo>
                    <a:pt x="1376" y="867"/>
                  </a:lnTo>
                  <a:lnTo>
                    <a:pt x="1378" y="867"/>
                  </a:lnTo>
                  <a:lnTo>
                    <a:pt x="1380" y="867"/>
                  </a:lnTo>
                  <a:lnTo>
                    <a:pt x="1380" y="867"/>
                  </a:lnTo>
                  <a:lnTo>
                    <a:pt x="1380" y="867"/>
                  </a:lnTo>
                  <a:lnTo>
                    <a:pt x="1380" y="867"/>
                  </a:lnTo>
                  <a:lnTo>
                    <a:pt x="1380" y="867"/>
                  </a:lnTo>
                  <a:lnTo>
                    <a:pt x="1380" y="867"/>
                  </a:lnTo>
                  <a:lnTo>
                    <a:pt x="1380" y="865"/>
                  </a:lnTo>
                  <a:close/>
                  <a:moveTo>
                    <a:pt x="1393" y="725"/>
                  </a:moveTo>
                  <a:lnTo>
                    <a:pt x="1392" y="725"/>
                  </a:lnTo>
                  <a:lnTo>
                    <a:pt x="1392" y="727"/>
                  </a:lnTo>
                  <a:lnTo>
                    <a:pt x="1392" y="727"/>
                  </a:lnTo>
                  <a:lnTo>
                    <a:pt x="1390" y="729"/>
                  </a:lnTo>
                  <a:lnTo>
                    <a:pt x="1390" y="729"/>
                  </a:lnTo>
                  <a:lnTo>
                    <a:pt x="1392" y="729"/>
                  </a:lnTo>
                  <a:lnTo>
                    <a:pt x="1392" y="727"/>
                  </a:lnTo>
                  <a:lnTo>
                    <a:pt x="1393" y="727"/>
                  </a:lnTo>
                  <a:lnTo>
                    <a:pt x="1393" y="727"/>
                  </a:lnTo>
                  <a:lnTo>
                    <a:pt x="1393" y="725"/>
                  </a:lnTo>
                  <a:lnTo>
                    <a:pt x="1393" y="725"/>
                  </a:lnTo>
                  <a:lnTo>
                    <a:pt x="1393" y="725"/>
                  </a:lnTo>
                  <a:close/>
                  <a:moveTo>
                    <a:pt x="1333" y="877"/>
                  </a:moveTo>
                  <a:lnTo>
                    <a:pt x="1333" y="877"/>
                  </a:lnTo>
                  <a:lnTo>
                    <a:pt x="1333" y="877"/>
                  </a:lnTo>
                  <a:lnTo>
                    <a:pt x="1333" y="877"/>
                  </a:lnTo>
                  <a:lnTo>
                    <a:pt x="1333" y="875"/>
                  </a:lnTo>
                  <a:lnTo>
                    <a:pt x="1333" y="877"/>
                  </a:lnTo>
                  <a:lnTo>
                    <a:pt x="1331" y="877"/>
                  </a:lnTo>
                  <a:lnTo>
                    <a:pt x="1333" y="877"/>
                  </a:lnTo>
                  <a:lnTo>
                    <a:pt x="1333" y="877"/>
                  </a:lnTo>
                  <a:lnTo>
                    <a:pt x="1333" y="877"/>
                  </a:lnTo>
                  <a:close/>
                  <a:moveTo>
                    <a:pt x="1431" y="863"/>
                  </a:moveTo>
                  <a:lnTo>
                    <a:pt x="1431" y="863"/>
                  </a:lnTo>
                  <a:lnTo>
                    <a:pt x="1431" y="863"/>
                  </a:lnTo>
                  <a:lnTo>
                    <a:pt x="1433" y="863"/>
                  </a:lnTo>
                  <a:lnTo>
                    <a:pt x="1433" y="863"/>
                  </a:lnTo>
                  <a:lnTo>
                    <a:pt x="1433" y="863"/>
                  </a:lnTo>
                  <a:lnTo>
                    <a:pt x="1431" y="863"/>
                  </a:lnTo>
                  <a:close/>
                  <a:moveTo>
                    <a:pt x="1437" y="651"/>
                  </a:moveTo>
                  <a:lnTo>
                    <a:pt x="1437" y="649"/>
                  </a:lnTo>
                  <a:lnTo>
                    <a:pt x="1439" y="649"/>
                  </a:lnTo>
                  <a:lnTo>
                    <a:pt x="1439" y="648"/>
                  </a:lnTo>
                  <a:lnTo>
                    <a:pt x="1437" y="648"/>
                  </a:lnTo>
                  <a:lnTo>
                    <a:pt x="1437" y="648"/>
                  </a:lnTo>
                  <a:lnTo>
                    <a:pt x="1437" y="646"/>
                  </a:lnTo>
                  <a:lnTo>
                    <a:pt x="1437" y="644"/>
                  </a:lnTo>
                  <a:lnTo>
                    <a:pt x="1437" y="644"/>
                  </a:lnTo>
                  <a:lnTo>
                    <a:pt x="1435" y="642"/>
                  </a:lnTo>
                  <a:lnTo>
                    <a:pt x="1435" y="638"/>
                  </a:lnTo>
                  <a:lnTo>
                    <a:pt x="1435" y="638"/>
                  </a:lnTo>
                  <a:lnTo>
                    <a:pt x="1435" y="636"/>
                  </a:lnTo>
                  <a:lnTo>
                    <a:pt x="1435" y="636"/>
                  </a:lnTo>
                  <a:lnTo>
                    <a:pt x="1435" y="634"/>
                  </a:lnTo>
                  <a:lnTo>
                    <a:pt x="1435" y="632"/>
                  </a:lnTo>
                  <a:lnTo>
                    <a:pt x="1437" y="632"/>
                  </a:lnTo>
                  <a:lnTo>
                    <a:pt x="1437" y="631"/>
                  </a:lnTo>
                  <a:lnTo>
                    <a:pt x="1437" y="629"/>
                  </a:lnTo>
                  <a:lnTo>
                    <a:pt x="1435" y="629"/>
                  </a:lnTo>
                  <a:lnTo>
                    <a:pt x="1433" y="625"/>
                  </a:lnTo>
                  <a:lnTo>
                    <a:pt x="1433" y="623"/>
                  </a:lnTo>
                  <a:lnTo>
                    <a:pt x="1433" y="617"/>
                  </a:lnTo>
                  <a:lnTo>
                    <a:pt x="1435" y="615"/>
                  </a:lnTo>
                  <a:lnTo>
                    <a:pt x="1435" y="615"/>
                  </a:lnTo>
                  <a:lnTo>
                    <a:pt x="1435" y="614"/>
                  </a:lnTo>
                  <a:lnTo>
                    <a:pt x="1433" y="614"/>
                  </a:lnTo>
                  <a:lnTo>
                    <a:pt x="1433" y="614"/>
                  </a:lnTo>
                  <a:lnTo>
                    <a:pt x="1433" y="614"/>
                  </a:lnTo>
                  <a:lnTo>
                    <a:pt x="1433" y="614"/>
                  </a:lnTo>
                  <a:lnTo>
                    <a:pt x="1431" y="615"/>
                  </a:lnTo>
                  <a:lnTo>
                    <a:pt x="1428" y="619"/>
                  </a:lnTo>
                  <a:lnTo>
                    <a:pt x="1426" y="619"/>
                  </a:lnTo>
                  <a:lnTo>
                    <a:pt x="1424" y="619"/>
                  </a:lnTo>
                  <a:lnTo>
                    <a:pt x="1424" y="621"/>
                  </a:lnTo>
                  <a:lnTo>
                    <a:pt x="1424" y="621"/>
                  </a:lnTo>
                  <a:lnTo>
                    <a:pt x="1422" y="625"/>
                  </a:lnTo>
                  <a:lnTo>
                    <a:pt x="1420" y="631"/>
                  </a:lnTo>
                  <a:lnTo>
                    <a:pt x="1418" y="632"/>
                  </a:lnTo>
                  <a:lnTo>
                    <a:pt x="1418" y="636"/>
                  </a:lnTo>
                  <a:lnTo>
                    <a:pt x="1416" y="640"/>
                  </a:lnTo>
                  <a:lnTo>
                    <a:pt x="1416" y="642"/>
                  </a:lnTo>
                  <a:lnTo>
                    <a:pt x="1416" y="648"/>
                  </a:lnTo>
                  <a:lnTo>
                    <a:pt x="1418" y="648"/>
                  </a:lnTo>
                  <a:lnTo>
                    <a:pt x="1418" y="649"/>
                  </a:lnTo>
                  <a:lnTo>
                    <a:pt x="1420" y="651"/>
                  </a:lnTo>
                  <a:lnTo>
                    <a:pt x="1420" y="651"/>
                  </a:lnTo>
                  <a:lnTo>
                    <a:pt x="1422" y="653"/>
                  </a:lnTo>
                  <a:lnTo>
                    <a:pt x="1420" y="657"/>
                  </a:lnTo>
                  <a:lnTo>
                    <a:pt x="1420" y="659"/>
                  </a:lnTo>
                  <a:lnTo>
                    <a:pt x="1420" y="659"/>
                  </a:lnTo>
                  <a:lnTo>
                    <a:pt x="1422" y="661"/>
                  </a:lnTo>
                  <a:lnTo>
                    <a:pt x="1422" y="661"/>
                  </a:lnTo>
                  <a:lnTo>
                    <a:pt x="1422" y="661"/>
                  </a:lnTo>
                  <a:lnTo>
                    <a:pt x="1422" y="663"/>
                  </a:lnTo>
                  <a:lnTo>
                    <a:pt x="1420" y="663"/>
                  </a:lnTo>
                  <a:lnTo>
                    <a:pt x="1420" y="663"/>
                  </a:lnTo>
                  <a:lnTo>
                    <a:pt x="1420" y="665"/>
                  </a:lnTo>
                  <a:lnTo>
                    <a:pt x="1420" y="665"/>
                  </a:lnTo>
                  <a:lnTo>
                    <a:pt x="1420" y="667"/>
                  </a:lnTo>
                  <a:lnTo>
                    <a:pt x="1420" y="668"/>
                  </a:lnTo>
                  <a:lnTo>
                    <a:pt x="1420" y="668"/>
                  </a:lnTo>
                  <a:lnTo>
                    <a:pt x="1422" y="668"/>
                  </a:lnTo>
                  <a:lnTo>
                    <a:pt x="1422" y="668"/>
                  </a:lnTo>
                  <a:lnTo>
                    <a:pt x="1422" y="670"/>
                  </a:lnTo>
                  <a:lnTo>
                    <a:pt x="1422" y="670"/>
                  </a:lnTo>
                  <a:lnTo>
                    <a:pt x="1424" y="668"/>
                  </a:lnTo>
                  <a:lnTo>
                    <a:pt x="1424" y="668"/>
                  </a:lnTo>
                  <a:lnTo>
                    <a:pt x="1426" y="667"/>
                  </a:lnTo>
                  <a:lnTo>
                    <a:pt x="1426" y="667"/>
                  </a:lnTo>
                  <a:lnTo>
                    <a:pt x="1428" y="667"/>
                  </a:lnTo>
                  <a:lnTo>
                    <a:pt x="1428" y="665"/>
                  </a:lnTo>
                  <a:lnTo>
                    <a:pt x="1428" y="665"/>
                  </a:lnTo>
                  <a:lnTo>
                    <a:pt x="1428" y="665"/>
                  </a:lnTo>
                  <a:lnTo>
                    <a:pt x="1429" y="665"/>
                  </a:lnTo>
                  <a:lnTo>
                    <a:pt x="1429" y="665"/>
                  </a:lnTo>
                  <a:lnTo>
                    <a:pt x="1429" y="663"/>
                  </a:lnTo>
                  <a:lnTo>
                    <a:pt x="1429" y="663"/>
                  </a:lnTo>
                  <a:lnTo>
                    <a:pt x="1429" y="663"/>
                  </a:lnTo>
                  <a:lnTo>
                    <a:pt x="1429" y="661"/>
                  </a:lnTo>
                  <a:lnTo>
                    <a:pt x="1431" y="661"/>
                  </a:lnTo>
                  <a:lnTo>
                    <a:pt x="1431" y="661"/>
                  </a:lnTo>
                  <a:lnTo>
                    <a:pt x="1433" y="661"/>
                  </a:lnTo>
                  <a:lnTo>
                    <a:pt x="1433" y="661"/>
                  </a:lnTo>
                  <a:lnTo>
                    <a:pt x="1433" y="661"/>
                  </a:lnTo>
                  <a:lnTo>
                    <a:pt x="1433" y="661"/>
                  </a:lnTo>
                  <a:lnTo>
                    <a:pt x="1435" y="659"/>
                  </a:lnTo>
                  <a:lnTo>
                    <a:pt x="1435" y="659"/>
                  </a:lnTo>
                  <a:lnTo>
                    <a:pt x="1435" y="659"/>
                  </a:lnTo>
                  <a:lnTo>
                    <a:pt x="1437" y="659"/>
                  </a:lnTo>
                  <a:lnTo>
                    <a:pt x="1437" y="659"/>
                  </a:lnTo>
                  <a:lnTo>
                    <a:pt x="1437" y="657"/>
                  </a:lnTo>
                  <a:lnTo>
                    <a:pt x="1435" y="655"/>
                  </a:lnTo>
                  <a:lnTo>
                    <a:pt x="1435" y="655"/>
                  </a:lnTo>
                  <a:lnTo>
                    <a:pt x="1435" y="653"/>
                  </a:lnTo>
                  <a:lnTo>
                    <a:pt x="1435" y="651"/>
                  </a:lnTo>
                  <a:lnTo>
                    <a:pt x="1437" y="651"/>
                  </a:lnTo>
                  <a:close/>
                  <a:moveTo>
                    <a:pt x="1418" y="960"/>
                  </a:moveTo>
                  <a:lnTo>
                    <a:pt x="1418" y="960"/>
                  </a:lnTo>
                  <a:lnTo>
                    <a:pt x="1418" y="960"/>
                  </a:lnTo>
                  <a:lnTo>
                    <a:pt x="1418" y="960"/>
                  </a:lnTo>
                  <a:lnTo>
                    <a:pt x="1418" y="958"/>
                  </a:lnTo>
                  <a:lnTo>
                    <a:pt x="1418" y="958"/>
                  </a:lnTo>
                  <a:lnTo>
                    <a:pt x="1418" y="960"/>
                  </a:lnTo>
                  <a:close/>
                  <a:moveTo>
                    <a:pt x="1411" y="865"/>
                  </a:moveTo>
                  <a:lnTo>
                    <a:pt x="1409" y="863"/>
                  </a:lnTo>
                  <a:lnTo>
                    <a:pt x="1409" y="865"/>
                  </a:lnTo>
                  <a:lnTo>
                    <a:pt x="1411" y="865"/>
                  </a:lnTo>
                  <a:close/>
                  <a:moveTo>
                    <a:pt x="1443" y="642"/>
                  </a:moveTo>
                  <a:lnTo>
                    <a:pt x="1443" y="640"/>
                  </a:lnTo>
                  <a:lnTo>
                    <a:pt x="1443" y="640"/>
                  </a:lnTo>
                  <a:lnTo>
                    <a:pt x="1443" y="636"/>
                  </a:lnTo>
                  <a:lnTo>
                    <a:pt x="1443" y="632"/>
                  </a:lnTo>
                  <a:lnTo>
                    <a:pt x="1445" y="629"/>
                  </a:lnTo>
                  <a:lnTo>
                    <a:pt x="1445" y="627"/>
                  </a:lnTo>
                  <a:lnTo>
                    <a:pt x="1445" y="625"/>
                  </a:lnTo>
                  <a:lnTo>
                    <a:pt x="1443" y="623"/>
                  </a:lnTo>
                  <a:lnTo>
                    <a:pt x="1443" y="625"/>
                  </a:lnTo>
                  <a:lnTo>
                    <a:pt x="1443" y="625"/>
                  </a:lnTo>
                  <a:lnTo>
                    <a:pt x="1441" y="627"/>
                  </a:lnTo>
                  <a:lnTo>
                    <a:pt x="1441" y="629"/>
                  </a:lnTo>
                  <a:lnTo>
                    <a:pt x="1439" y="629"/>
                  </a:lnTo>
                  <a:lnTo>
                    <a:pt x="1439" y="632"/>
                  </a:lnTo>
                  <a:lnTo>
                    <a:pt x="1437" y="634"/>
                  </a:lnTo>
                  <a:lnTo>
                    <a:pt x="1437" y="634"/>
                  </a:lnTo>
                  <a:lnTo>
                    <a:pt x="1439" y="636"/>
                  </a:lnTo>
                  <a:lnTo>
                    <a:pt x="1441" y="640"/>
                  </a:lnTo>
                  <a:lnTo>
                    <a:pt x="1443" y="642"/>
                  </a:lnTo>
                  <a:close/>
                  <a:moveTo>
                    <a:pt x="1405" y="716"/>
                  </a:moveTo>
                  <a:lnTo>
                    <a:pt x="1405" y="716"/>
                  </a:lnTo>
                  <a:lnTo>
                    <a:pt x="1401" y="718"/>
                  </a:lnTo>
                  <a:lnTo>
                    <a:pt x="1401" y="720"/>
                  </a:lnTo>
                  <a:lnTo>
                    <a:pt x="1401" y="721"/>
                  </a:lnTo>
                  <a:lnTo>
                    <a:pt x="1403" y="721"/>
                  </a:lnTo>
                  <a:lnTo>
                    <a:pt x="1407" y="718"/>
                  </a:lnTo>
                  <a:lnTo>
                    <a:pt x="1407" y="718"/>
                  </a:lnTo>
                  <a:lnTo>
                    <a:pt x="1405" y="718"/>
                  </a:lnTo>
                  <a:lnTo>
                    <a:pt x="1405" y="718"/>
                  </a:lnTo>
                  <a:lnTo>
                    <a:pt x="1405" y="718"/>
                  </a:lnTo>
                  <a:lnTo>
                    <a:pt x="1405" y="716"/>
                  </a:lnTo>
                  <a:lnTo>
                    <a:pt x="1405" y="716"/>
                  </a:lnTo>
                  <a:close/>
                  <a:moveTo>
                    <a:pt x="1428" y="593"/>
                  </a:moveTo>
                  <a:lnTo>
                    <a:pt x="1428" y="593"/>
                  </a:lnTo>
                  <a:lnTo>
                    <a:pt x="1428" y="593"/>
                  </a:lnTo>
                  <a:lnTo>
                    <a:pt x="1428" y="593"/>
                  </a:lnTo>
                  <a:lnTo>
                    <a:pt x="1426" y="593"/>
                  </a:lnTo>
                  <a:lnTo>
                    <a:pt x="1426" y="593"/>
                  </a:lnTo>
                  <a:lnTo>
                    <a:pt x="1426" y="593"/>
                  </a:lnTo>
                  <a:lnTo>
                    <a:pt x="1426" y="593"/>
                  </a:lnTo>
                  <a:lnTo>
                    <a:pt x="1426" y="595"/>
                  </a:lnTo>
                  <a:lnTo>
                    <a:pt x="1428" y="595"/>
                  </a:lnTo>
                  <a:lnTo>
                    <a:pt x="1429" y="595"/>
                  </a:lnTo>
                  <a:lnTo>
                    <a:pt x="1429" y="595"/>
                  </a:lnTo>
                  <a:lnTo>
                    <a:pt x="1429" y="595"/>
                  </a:lnTo>
                  <a:lnTo>
                    <a:pt x="1429" y="595"/>
                  </a:lnTo>
                  <a:lnTo>
                    <a:pt x="1428" y="595"/>
                  </a:lnTo>
                  <a:lnTo>
                    <a:pt x="1428" y="595"/>
                  </a:lnTo>
                  <a:lnTo>
                    <a:pt x="1428" y="593"/>
                  </a:lnTo>
                  <a:lnTo>
                    <a:pt x="1428" y="593"/>
                  </a:lnTo>
                  <a:close/>
                  <a:moveTo>
                    <a:pt x="1518" y="165"/>
                  </a:moveTo>
                  <a:lnTo>
                    <a:pt x="1518" y="163"/>
                  </a:lnTo>
                  <a:lnTo>
                    <a:pt x="1518" y="163"/>
                  </a:lnTo>
                  <a:lnTo>
                    <a:pt x="1517" y="163"/>
                  </a:lnTo>
                  <a:lnTo>
                    <a:pt x="1517" y="163"/>
                  </a:lnTo>
                  <a:lnTo>
                    <a:pt x="1515" y="161"/>
                  </a:lnTo>
                  <a:lnTo>
                    <a:pt x="1513" y="161"/>
                  </a:lnTo>
                  <a:lnTo>
                    <a:pt x="1513" y="161"/>
                  </a:lnTo>
                  <a:lnTo>
                    <a:pt x="1511" y="159"/>
                  </a:lnTo>
                  <a:lnTo>
                    <a:pt x="1509" y="157"/>
                  </a:lnTo>
                  <a:lnTo>
                    <a:pt x="1503" y="157"/>
                  </a:lnTo>
                  <a:lnTo>
                    <a:pt x="1503" y="157"/>
                  </a:lnTo>
                  <a:lnTo>
                    <a:pt x="1501" y="157"/>
                  </a:lnTo>
                  <a:lnTo>
                    <a:pt x="1501" y="157"/>
                  </a:lnTo>
                  <a:lnTo>
                    <a:pt x="1501" y="157"/>
                  </a:lnTo>
                  <a:lnTo>
                    <a:pt x="1500" y="157"/>
                  </a:lnTo>
                  <a:lnTo>
                    <a:pt x="1500" y="157"/>
                  </a:lnTo>
                  <a:lnTo>
                    <a:pt x="1498" y="157"/>
                  </a:lnTo>
                  <a:lnTo>
                    <a:pt x="1498" y="159"/>
                  </a:lnTo>
                  <a:lnTo>
                    <a:pt x="1498" y="159"/>
                  </a:lnTo>
                  <a:lnTo>
                    <a:pt x="1498" y="161"/>
                  </a:lnTo>
                  <a:lnTo>
                    <a:pt x="1500" y="161"/>
                  </a:lnTo>
                  <a:lnTo>
                    <a:pt x="1500" y="161"/>
                  </a:lnTo>
                  <a:lnTo>
                    <a:pt x="1500" y="163"/>
                  </a:lnTo>
                  <a:lnTo>
                    <a:pt x="1501" y="163"/>
                  </a:lnTo>
                  <a:lnTo>
                    <a:pt x="1503" y="163"/>
                  </a:lnTo>
                  <a:lnTo>
                    <a:pt x="1509" y="163"/>
                  </a:lnTo>
                  <a:lnTo>
                    <a:pt x="1515" y="165"/>
                  </a:lnTo>
                  <a:lnTo>
                    <a:pt x="1517" y="165"/>
                  </a:lnTo>
                  <a:lnTo>
                    <a:pt x="1518" y="165"/>
                  </a:lnTo>
                  <a:close/>
                  <a:moveTo>
                    <a:pt x="1740" y="858"/>
                  </a:moveTo>
                  <a:lnTo>
                    <a:pt x="1740" y="858"/>
                  </a:lnTo>
                  <a:lnTo>
                    <a:pt x="1740" y="858"/>
                  </a:lnTo>
                  <a:lnTo>
                    <a:pt x="1740" y="856"/>
                  </a:lnTo>
                  <a:lnTo>
                    <a:pt x="1740" y="854"/>
                  </a:lnTo>
                  <a:lnTo>
                    <a:pt x="1740" y="854"/>
                  </a:lnTo>
                  <a:lnTo>
                    <a:pt x="1740" y="854"/>
                  </a:lnTo>
                  <a:lnTo>
                    <a:pt x="1738" y="854"/>
                  </a:lnTo>
                  <a:lnTo>
                    <a:pt x="1738" y="854"/>
                  </a:lnTo>
                  <a:lnTo>
                    <a:pt x="1738" y="856"/>
                  </a:lnTo>
                  <a:lnTo>
                    <a:pt x="1740" y="858"/>
                  </a:lnTo>
                  <a:close/>
                  <a:moveTo>
                    <a:pt x="1825" y="748"/>
                  </a:moveTo>
                  <a:lnTo>
                    <a:pt x="1825" y="748"/>
                  </a:lnTo>
                  <a:lnTo>
                    <a:pt x="1825" y="748"/>
                  </a:lnTo>
                  <a:lnTo>
                    <a:pt x="1825" y="746"/>
                  </a:lnTo>
                  <a:lnTo>
                    <a:pt x="1825" y="744"/>
                  </a:lnTo>
                  <a:lnTo>
                    <a:pt x="1823" y="744"/>
                  </a:lnTo>
                  <a:lnTo>
                    <a:pt x="1823" y="742"/>
                  </a:lnTo>
                  <a:lnTo>
                    <a:pt x="1821" y="742"/>
                  </a:lnTo>
                  <a:lnTo>
                    <a:pt x="1819" y="742"/>
                  </a:lnTo>
                  <a:lnTo>
                    <a:pt x="1819" y="738"/>
                  </a:lnTo>
                  <a:lnTo>
                    <a:pt x="1819" y="737"/>
                  </a:lnTo>
                  <a:lnTo>
                    <a:pt x="1818" y="737"/>
                  </a:lnTo>
                  <a:lnTo>
                    <a:pt x="1818" y="738"/>
                  </a:lnTo>
                  <a:lnTo>
                    <a:pt x="1818" y="738"/>
                  </a:lnTo>
                  <a:lnTo>
                    <a:pt x="1816" y="738"/>
                  </a:lnTo>
                  <a:lnTo>
                    <a:pt x="1816" y="738"/>
                  </a:lnTo>
                  <a:lnTo>
                    <a:pt x="1814" y="738"/>
                  </a:lnTo>
                  <a:lnTo>
                    <a:pt x="1814" y="737"/>
                  </a:lnTo>
                  <a:lnTo>
                    <a:pt x="1816" y="737"/>
                  </a:lnTo>
                  <a:lnTo>
                    <a:pt x="1814" y="737"/>
                  </a:lnTo>
                  <a:lnTo>
                    <a:pt x="1812" y="738"/>
                  </a:lnTo>
                  <a:lnTo>
                    <a:pt x="1812" y="738"/>
                  </a:lnTo>
                  <a:lnTo>
                    <a:pt x="1810" y="740"/>
                  </a:lnTo>
                  <a:lnTo>
                    <a:pt x="1812" y="740"/>
                  </a:lnTo>
                  <a:lnTo>
                    <a:pt x="1812" y="742"/>
                  </a:lnTo>
                  <a:lnTo>
                    <a:pt x="1812" y="742"/>
                  </a:lnTo>
                  <a:lnTo>
                    <a:pt x="1812" y="742"/>
                  </a:lnTo>
                  <a:lnTo>
                    <a:pt x="1810" y="742"/>
                  </a:lnTo>
                  <a:lnTo>
                    <a:pt x="1810" y="744"/>
                  </a:lnTo>
                  <a:lnTo>
                    <a:pt x="1810" y="744"/>
                  </a:lnTo>
                  <a:lnTo>
                    <a:pt x="1810" y="746"/>
                  </a:lnTo>
                  <a:lnTo>
                    <a:pt x="1808" y="746"/>
                  </a:lnTo>
                  <a:lnTo>
                    <a:pt x="1808" y="746"/>
                  </a:lnTo>
                  <a:lnTo>
                    <a:pt x="1808" y="748"/>
                  </a:lnTo>
                  <a:lnTo>
                    <a:pt x="1808" y="750"/>
                  </a:lnTo>
                  <a:lnTo>
                    <a:pt x="1808" y="750"/>
                  </a:lnTo>
                  <a:lnTo>
                    <a:pt x="1808" y="754"/>
                  </a:lnTo>
                  <a:lnTo>
                    <a:pt x="1812" y="757"/>
                  </a:lnTo>
                  <a:lnTo>
                    <a:pt x="1812" y="759"/>
                  </a:lnTo>
                  <a:lnTo>
                    <a:pt x="1812" y="759"/>
                  </a:lnTo>
                  <a:lnTo>
                    <a:pt x="1814" y="759"/>
                  </a:lnTo>
                  <a:lnTo>
                    <a:pt x="1814" y="759"/>
                  </a:lnTo>
                  <a:lnTo>
                    <a:pt x="1814" y="759"/>
                  </a:lnTo>
                  <a:lnTo>
                    <a:pt x="1816" y="759"/>
                  </a:lnTo>
                  <a:lnTo>
                    <a:pt x="1816" y="761"/>
                  </a:lnTo>
                  <a:lnTo>
                    <a:pt x="1818" y="765"/>
                  </a:lnTo>
                  <a:lnTo>
                    <a:pt x="1819" y="765"/>
                  </a:lnTo>
                  <a:lnTo>
                    <a:pt x="1819" y="763"/>
                  </a:lnTo>
                  <a:lnTo>
                    <a:pt x="1821" y="765"/>
                  </a:lnTo>
                  <a:lnTo>
                    <a:pt x="1823" y="765"/>
                  </a:lnTo>
                  <a:lnTo>
                    <a:pt x="1823" y="763"/>
                  </a:lnTo>
                  <a:lnTo>
                    <a:pt x="1823" y="761"/>
                  </a:lnTo>
                  <a:lnTo>
                    <a:pt x="1823" y="752"/>
                  </a:lnTo>
                  <a:lnTo>
                    <a:pt x="1823" y="750"/>
                  </a:lnTo>
                  <a:lnTo>
                    <a:pt x="1823" y="748"/>
                  </a:lnTo>
                  <a:lnTo>
                    <a:pt x="1825" y="748"/>
                  </a:lnTo>
                  <a:close/>
                  <a:moveTo>
                    <a:pt x="1801" y="954"/>
                  </a:moveTo>
                  <a:lnTo>
                    <a:pt x="1801" y="956"/>
                  </a:lnTo>
                  <a:lnTo>
                    <a:pt x="1799" y="956"/>
                  </a:lnTo>
                  <a:lnTo>
                    <a:pt x="1799" y="956"/>
                  </a:lnTo>
                  <a:lnTo>
                    <a:pt x="1801" y="958"/>
                  </a:lnTo>
                  <a:lnTo>
                    <a:pt x="1801" y="960"/>
                  </a:lnTo>
                  <a:lnTo>
                    <a:pt x="1802" y="958"/>
                  </a:lnTo>
                  <a:lnTo>
                    <a:pt x="1802" y="958"/>
                  </a:lnTo>
                  <a:lnTo>
                    <a:pt x="1802" y="956"/>
                  </a:lnTo>
                  <a:lnTo>
                    <a:pt x="1802" y="954"/>
                  </a:lnTo>
                  <a:lnTo>
                    <a:pt x="1801" y="954"/>
                  </a:lnTo>
                  <a:lnTo>
                    <a:pt x="1801" y="954"/>
                  </a:lnTo>
                  <a:close/>
                  <a:moveTo>
                    <a:pt x="1537" y="157"/>
                  </a:moveTo>
                  <a:lnTo>
                    <a:pt x="1535" y="157"/>
                  </a:lnTo>
                  <a:lnTo>
                    <a:pt x="1535" y="159"/>
                  </a:lnTo>
                  <a:lnTo>
                    <a:pt x="1535" y="159"/>
                  </a:lnTo>
                  <a:lnTo>
                    <a:pt x="1539" y="161"/>
                  </a:lnTo>
                  <a:lnTo>
                    <a:pt x="1539" y="163"/>
                  </a:lnTo>
                  <a:lnTo>
                    <a:pt x="1543" y="165"/>
                  </a:lnTo>
                  <a:lnTo>
                    <a:pt x="1543" y="165"/>
                  </a:lnTo>
                  <a:lnTo>
                    <a:pt x="1543" y="165"/>
                  </a:lnTo>
                  <a:lnTo>
                    <a:pt x="1543" y="163"/>
                  </a:lnTo>
                  <a:lnTo>
                    <a:pt x="1543" y="163"/>
                  </a:lnTo>
                  <a:lnTo>
                    <a:pt x="1543" y="161"/>
                  </a:lnTo>
                  <a:lnTo>
                    <a:pt x="1543" y="159"/>
                  </a:lnTo>
                  <a:lnTo>
                    <a:pt x="1541" y="159"/>
                  </a:lnTo>
                  <a:lnTo>
                    <a:pt x="1541" y="157"/>
                  </a:lnTo>
                  <a:lnTo>
                    <a:pt x="1539" y="157"/>
                  </a:lnTo>
                  <a:lnTo>
                    <a:pt x="1537" y="157"/>
                  </a:lnTo>
                  <a:close/>
                  <a:moveTo>
                    <a:pt x="1806" y="896"/>
                  </a:moveTo>
                  <a:lnTo>
                    <a:pt x="1808" y="896"/>
                  </a:lnTo>
                  <a:lnTo>
                    <a:pt x="1810" y="894"/>
                  </a:lnTo>
                  <a:lnTo>
                    <a:pt x="1810" y="892"/>
                  </a:lnTo>
                  <a:lnTo>
                    <a:pt x="1808" y="890"/>
                  </a:lnTo>
                  <a:lnTo>
                    <a:pt x="1806" y="890"/>
                  </a:lnTo>
                  <a:lnTo>
                    <a:pt x="1804" y="892"/>
                  </a:lnTo>
                  <a:lnTo>
                    <a:pt x="1804" y="892"/>
                  </a:lnTo>
                  <a:lnTo>
                    <a:pt x="1804" y="894"/>
                  </a:lnTo>
                  <a:lnTo>
                    <a:pt x="1804" y="894"/>
                  </a:lnTo>
                  <a:lnTo>
                    <a:pt x="1804" y="896"/>
                  </a:lnTo>
                  <a:lnTo>
                    <a:pt x="1806" y="896"/>
                  </a:lnTo>
                  <a:close/>
                  <a:moveTo>
                    <a:pt x="1842" y="632"/>
                  </a:moveTo>
                  <a:lnTo>
                    <a:pt x="1842" y="632"/>
                  </a:lnTo>
                  <a:lnTo>
                    <a:pt x="1840" y="634"/>
                  </a:lnTo>
                  <a:lnTo>
                    <a:pt x="1840" y="634"/>
                  </a:lnTo>
                  <a:lnTo>
                    <a:pt x="1840" y="636"/>
                  </a:lnTo>
                  <a:lnTo>
                    <a:pt x="1840" y="638"/>
                  </a:lnTo>
                  <a:lnTo>
                    <a:pt x="1840" y="636"/>
                  </a:lnTo>
                  <a:lnTo>
                    <a:pt x="1842" y="636"/>
                  </a:lnTo>
                  <a:lnTo>
                    <a:pt x="1844" y="636"/>
                  </a:lnTo>
                  <a:lnTo>
                    <a:pt x="1844" y="636"/>
                  </a:lnTo>
                  <a:lnTo>
                    <a:pt x="1844" y="634"/>
                  </a:lnTo>
                  <a:lnTo>
                    <a:pt x="1844" y="634"/>
                  </a:lnTo>
                  <a:lnTo>
                    <a:pt x="1842" y="632"/>
                  </a:lnTo>
                  <a:close/>
                  <a:moveTo>
                    <a:pt x="1783" y="674"/>
                  </a:moveTo>
                  <a:lnTo>
                    <a:pt x="1785" y="672"/>
                  </a:lnTo>
                  <a:lnTo>
                    <a:pt x="1783" y="672"/>
                  </a:lnTo>
                  <a:lnTo>
                    <a:pt x="1783" y="672"/>
                  </a:lnTo>
                  <a:lnTo>
                    <a:pt x="1783" y="672"/>
                  </a:lnTo>
                  <a:lnTo>
                    <a:pt x="1782" y="672"/>
                  </a:lnTo>
                  <a:lnTo>
                    <a:pt x="1782" y="672"/>
                  </a:lnTo>
                  <a:lnTo>
                    <a:pt x="1782" y="670"/>
                  </a:lnTo>
                  <a:lnTo>
                    <a:pt x="1782" y="670"/>
                  </a:lnTo>
                  <a:lnTo>
                    <a:pt x="1782" y="672"/>
                  </a:lnTo>
                  <a:lnTo>
                    <a:pt x="1782" y="672"/>
                  </a:lnTo>
                  <a:lnTo>
                    <a:pt x="1780" y="672"/>
                  </a:lnTo>
                  <a:lnTo>
                    <a:pt x="1780" y="672"/>
                  </a:lnTo>
                  <a:lnTo>
                    <a:pt x="1780" y="672"/>
                  </a:lnTo>
                  <a:lnTo>
                    <a:pt x="1780" y="672"/>
                  </a:lnTo>
                  <a:lnTo>
                    <a:pt x="1780" y="672"/>
                  </a:lnTo>
                  <a:lnTo>
                    <a:pt x="1778" y="672"/>
                  </a:lnTo>
                  <a:lnTo>
                    <a:pt x="1780" y="674"/>
                  </a:lnTo>
                  <a:lnTo>
                    <a:pt x="1780" y="674"/>
                  </a:lnTo>
                  <a:lnTo>
                    <a:pt x="1780" y="674"/>
                  </a:lnTo>
                  <a:lnTo>
                    <a:pt x="1780" y="676"/>
                  </a:lnTo>
                  <a:lnTo>
                    <a:pt x="1780" y="676"/>
                  </a:lnTo>
                  <a:lnTo>
                    <a:pt x="1780" y="676"/>
                  </a:lnTo>
                  <a:lnTo>
                    <a:pt x="1780" y="676"/>
                  </a:lnTo>
                  <a:lnTo>
                    <a:pt x="1780" y="676"/>
                  </a:lnTo>
                  <a:lnTo>
                    <a:pt x="1782" y="676"/>
                  </a:lnTo>
                  <a:lnTo>
                    <a:pt x="1782" y="676"/>
                  </a:lnTo>
                  <a:lnTo>
                    <a:pt x="1783" y="676"/>
                  </a:lnTo>
                  <a:lnTo>
                    <a:pt x="1782" y="674"/>
                  </a:lnTo>
                  <a:lnTo>
                    <a:pt x="1782" y="674"/>
                  </a:lnTo>
                  <a:lnTo>
                    <a:pt x="1783" y="674"/>
                  </a:lnTo>
                  <a:lnTo>
                    <a:pt x="1783" y="674"/>
                  </a:lnTo>
                  <a:lnTo>
                    <a:pt x="1783" y="674"/>
                  </a:lnTo>
                  <a:lnTo>
                    <a:pt x="1783" y="674"/>
                  </a:lnTo>
                  <a:lnTo>
                    <a:pt x="1783" y="674"/>
                  </a:lnTo>
                  <a:close/>
                  <a:moveTo>
                    <a:pt x="1804" y="888"/>
                  </a:moveTo>
                  <a:lnTo>
                    <a:pt x="1806" y="886"/>
                  </a:lnTo>
                  <a:lnTo>
                    <a:pt x="1806" y="886"/>
                  </a:lnTo>
                  <a:lnTo>
                    <a:pt x="1804" y="886"/>
                  </a:lnTo>
                  <a:lnTo>
                    <a:pt x="1804" y="886"/>
                  </a:lnTo>
                  <a:lnTo>
                    <a:pt x="1804" y="886"/>
                  </a:lnTo>
                  <a:lnTo>
                    <a:pt x="1802" y="886"/>
                  </a:lnTo>
                  <a:lnTo>
                    <a:pt x="1802" y="886"/>
                  </a:lnTo>
                  <a:lnTo>
                    <a:pt x="1802" y="886"/>
                  </a:lnTo>
                  <a:lnTo>
                    <a:pt x="1802" y="886"/>
                  </a:lnTo>
                  <a:lnTo>
                    <a:pt x="1802" y="886"/>
                  </a:lnTo>
                  <a:lnTo>
                    <a:pt x="1802" y="888"/>
                  </a:lnTo>
                  <a:lnTo>
                    <a:pt x="1802" y="888"/>
                  </a:lnTo>
                  <a:lnTo>
                    <a:pt x="1804" y="888"/>
                  </a:lnTo>
                  <a:lnTo>
                    <a:pt x="1804" y="888"/>
                  </a:lnTo>
                  <a:close/>
                  <a:moveTo>
                    <a:pt x="1838" y="413"/>
                  </a:moveTo>
                  <a:lnTo>
                    <a:pt x="1838" y="413"/>
                  </a:lnTo>
                  <a:lnTo>
                    <a:pt x="1838" y="413"/>
                  </a:lnTo>
                  <a:lnTo>
                    <a:pt x="1840" y="413"/>
                  </a:lnTo>
                  <a:lnTo>
                    <a:pt x="1840" y="413"/>
                  </a:lnTo>
                  <a:lnTo>
                    <a:pt x="1842" y="415"/>
                  </a:lnTo>
                  <a:lnTo>
                    <a:pt x="1844" y="418"/>
                  </a:lnTo>
                  <a:lnTo>
                    <a:pt x="1846" y="420"/>
                  </a:lnTo>
                  <a:lnTo>
                    <a:pt x="1846" y="420"/>
                  </a:lnTo>
                  <a:lnTo>
                    <a:pt x="1846" y="418"/>
                  </a:lnTo>
                  <a:lnTo>
                    <a:pt x="1846" y="418"/>
                  </a:lnTo>
                  <a:lnTo>
                    <a:pt x="1846" y="417"/>
                  </a:lnTo>
                  <a:lnTo>
                    <a:pt x="1846" y="415"/>
                  </a:lnTo>
                  <a:lnTo>
                    <a:pt x="1844" y="415"/>
                  </a:lnTo>
                  <a:lnTo>
                    <a:pt x="1844" y="413"/>
                  </a:lnTo>
                  <a:lnTo>
                    <a:pt x="1842" y="413"/>
                  </a:lnTo>
                  <a:lnTo>
                    <a:pt x="1840" y="413"/>
                  </a:lnTo>
                  <a:lnTo>
                    <a:pt x="1838" y="411"/>
                  </a:lnTo>
                  <a:lnTo>
                    <a:pt x="1838" y="411"/>
                  </a:lnTo>
                  <a:lnTo>
                    <a:pt x="1838" y="411"/>
                  </a:lnTo>
                  <a:lnTo>
                    <a:pt x="1836" y="411"/>
                  </a:lnTo>
                  <a:lnTo>
                    <a:pt x="1836" y="409"/>
                  </a:lnTo>
                  <a:lnTo>
                    <a:pt x="1836" y="411"/>
                  </a:lnTo>
                  <a:lnTo>
                    <a:pt x="1836" y="411"/>
                  </a:lnTo>
                  <a:lnTo>
                    <a:pt x="1836" y="413"/>
                  </a:lnTo>
                  <a:lnTo>
                    <a:pt x="1838" y="413"/>
                  </a:lnTo>
                  <a:close/>
                  <a:moveTo>
                    <a:pt x="1833" y="411"/>
                  </a:moveTo>
                  <a:lnTo>
                    <a:pt x="1831" y="411"/>
                  </a:lnTo>
                  <a:lnTo>
                    <a:pt x="1831" y="413"/>
                  </a:lnTo>
                  <a:lnTo>
                    <a:pt x="1831" y="413"/>
                  </a:lnTo>
                  <a:lnTo>
                    <a:pt x="1831" y="415"/>
                  </a:lnTo>
                  <a:lnTo>
                    <a:pt x="1835" y="415"/>
                  </a:lnTo>
                  <a:lnTo>
                    <a:pt x="1835" y="415"/>
                  </a:lnTo>
                  <a:lnTo>
                    <a:pt x="1835" y="415"/>
                  </a:lnTo>
                  <a:lnTo>
                    <a:pt x="1835" y="415"/>
                  </a:lnTo>
                  <a:lnTo>
                    <a:pt x="1836" y="417"/>
                  </a:lnTo>
                  <a:lnTo>
                    <a:pt x="1836" y="415"/>
                  </a:lnTo>
                  <a:lnTo>
                    <a:pt x="1836" y="415"/>
                  </a:lnTo>
                  <a:lnTo>
                    <a:pt x="1836" y="415"/>
                  </a:lnTo>
                  <a:lnTo>
                    <a:pt x="1835" y="415"/>
                  </a:lnTo>
                  <a:lnTo>
                    <a:pt x="1835" y="415"/>
                  </a:lnTo>
                  <a:lnTo>
                    <a:pt x="1835" y="413"/>
                  </a:lnTo>
                  <a:lnTo>
                    <a:pt x="1835" y="413"/>
                  </a:lnTo>
                  <a:lnTo>
                    <a:pt x="1833" y="413"/>
                  </a:lnTo>
                  <a:lnTo>
                    <a:pt x="1833" y="413"/>
                  </a:lnTo>
                  <a:lnTo>
                    <a:pt x="1833" y="411"/>
                  </a:lnTo>
                  <a:lnTo>
                    <a:pt x="1833" y="411"/>
                  </a:lnTo>
                  <a:close/>
                  <a:moveTo>
                    <a:pt x="1829" y="420"/>
                  </a:moveTo>
                  <a:lnTo>
                    <a:pt x="1827" y="418"/>
                  </a:lnTo>
                  <a:lnTo>
                    <a:pt x="1827" y="418"/>
                  </a:lnTo>
                  <a:lnTo>
                    <a:pt x="1827" y="415"/>
                  </a:lnTo>
                  <a:lnTo>
                    <a:pt x="1825" y="415"/>
                  </a:lnTo>
                  <a:lnTo>
                    <a:pt x="1825" y="417"/>
                  </a:lnTo>
                  <a:lnTo>
                    <a:pt x="1825" y="418"/>
                  </a:lnTo>
                  <a:lnTo>
                    <a:pt x="1825" y="420"/>
                  </a:lnTo>
                  <a:lnTo>
                    <a:pt x="1825" y="424"/>
                  </a:lnTo>
                  <a:lnTo>
                    <a:pt x="1827" y="424"/>
                  </a:lnTo>
                  <a:lnTo>
                    <a:pt x="1827" y="424"/>
                  </a:lnTo>
                  <a:lnTo>
                    <a:pt x="1827" y="424"/>
                  </a:lnTo>
                  <a:lnTo>
                    <a:pt x="1827" y="422"/>
                  </a:lnTo>
                  <a:lnTo>
                    <a:pt x="1827" y="422"/>
                  </a:lnTo>
                  <a:lnTo>
                    <a:pt x="1829" y="424"/>
                  </a:lnTo>
                  <a:lnTo>
                    <a:pt x="1829" y="424"/>
                  </a:lnTo>
                  <a:lnTo>
                    <a:pt x="1831" y="422"/>
                  </a:lnTo>
                  <a:lnTo>
                    <a:pt x="1831" y="422"/>
                  </a:lnTo>
                  <a:lnTo>
                    <a:pt x="1831" y="422"/>
                  </a:lnTo>
                  <a:lnTo>
                    <a:pt x="1829" y="420"/>
                  </a:lnTo>
                  <a:lnTo>
                    <a:pt x="1829" y="420"/>
                  </a:lnTo>
                  <a:close/>
                  <a:moveTo>
                    <a:pt x="1850" y="627"/>
                  </a:moveTo>
                  <a:lnTo>
                    <a:pt x="1850" y="625"/>
                  </a:lnTo>
                  <a:lnTo>
                    <a:pt x="1850" y="625"/>
                  </a:lnTo>
                  <a:lnTo>
                    <a:pt x="1850" y="625"/>
                  </a:lnTo>
                  <a:lnTo>
                    <a:pt x="1848" y="625"/>
                  </a:lnTo>
                  <a:lnTo>
                    <a:pt x="1848" y="625"/>
                  </a:lnTo>
                  <a:lnTo>
                    <a:pt x="1848" y="625"/>
                  </a:lnTo>
                  <a:lnTo>
                    <a:pt x="1848" y="625"/>
                  </a:lnTo>
                  <a:lnTo>
                    <a:pt x="1848" y="625"/>
                  </a:lnTo>
                  <a:lnTo>
                    <a:pt x="1848" y="627"/>
                  </a:lnTo>
                  <a:lnTo>
                    <a:pt x="1848" y="627"/>
                  </a:lnTo>
                  <a:lnTo>
                    <a:pt x="1848" y="629"/>
                  </a:lnTo>
                  <a:lnTo>
                    <a:pt x="1850" y="631"/>
                  </a:lnTo>
                  <a:lnTo>
                    <a:pt x="1850" y="631"/>
                  </a:lnTo>
                  <a:lnTo>
                    <a:pt x="1852" y="631"/>
                  </a:lnTo>
                  <a:lnTo>
                    <a:pt x="1852" y="631"/>
                  </a:lnTo>
                  <a:lnTo>
                    <a:pt x="1852" y="629"/>
                  </a:lnTo>
                  <a:lnTo>
                    <a:pt x="1852" y="629"/>
                  </a:lnTo>
                  <a:lnTo>
                    <a:pt x="1852" y="627"/>
                  </a:lnTo>
                  <a:lnTo>
                    <a:pt x="1850" y="627"/>
                  </a:lnTo>
                  <a:lnTo>
                    <a:pt x="1850" y="627"/>
                  </a:lnTo>
                  <a:close/>
                  <a:moveTo>
                    <a:pt x="1818" y="424"/>
                  </a:moveTo>
                  <a:lnTo>
                    <a:pt x="1819" y="424"/>
                  </a:lnTo>
                  <a:lnTo>
                    <a:pt x="1821" y="424"/>
                  </a:lnTo>
                  <a:lnTo>
                    <a:pt x="1823" y="424"/>
                  </a:lnTo>
                  <a:lnTo>
                    <a:pt x="1823" y="424"/>
                  </a:lnTo>
                  <a:lnTo>
                    <a:pt x="1823" y="422"/>
                  </a:lnTo>
                  <a:lnTo>
                    <a:pt x="1823" y="420"/>
                  </a:lnTo>
                  <a:lnTo>
                    <a:pt x="1823" y="420"/>
                  </a:lnTo>
                  <a:lnTo>
                    <a:pt x="1823" y="420"/>
                  </a:lnTo>
                  <a:lnTo>
                    <a:pt x="1823" y="420"/>
                  </a:lnTo>
                  <a:lnTo>
                    <a:pt x="1821" y="420"/>
                  </a:lnTo>
                  <a:lnTo>
                    <a:pt x="1821" y="418"/>
                  </a:lnTo>
                  <a:lnTo>
                    <a:pt x="1819" y="418"/>
                  </a:lnTo>
                  <a:lnTo>
                    <a:pt x="1818" y="418"/>
                  </a:lnTo>
                  <a:lnTo>
                    <a:pt x="1816" y="418"/>
                  </a:lnTo>
                  <a:lnTo>
                    <a:pt x="1816" y="418"/>
                  </a:lnTo>
                  <a:lnTo>
                    <a:pt x="1816" y="420"/>
                  </a:lnTo>
                  <a:lnTo>
                    <a:pt x="1816" y="420"/>
                  </a:lnTo>
                  <a:lnTo>
                    <a:pt x="1816" y="420"/>
                  </a:lnTo>
                  <a:lnTo>
                    <a:pt x="1814" y="420"/>
                  </a:lnTo>
                  <a:lnTo>
                    <a:pt x="1814" y="420"/>
                  </a:lnTo>
                  <a:lnTo>
                    <a:pt x="1814" y="420"/>
                  </a:lnTo>
                  <a:lnTo>
                    <a:pt x="1812" y="418"/>
                  </a:lnTo>
                  <a:lnTo>
                    <a:pt x="1812" y="420"/>
                  </a:lnTo>
                  <a:lnTo>
                    <a:pt x="1812" y="420"/>
                  </a:lnTo>
                  <a:lnTo>
                    <a:pt x="1812" y="420"/>
                  </a:lnTo>
                  <a:lnTo>
                    <a:pt x="1812" y="422"/>
                  </a:lnTo>
                  <a:lnTo>
                    <a:pt x="1812" y="422"/>
                  </a:lnTo>
                  <a:lnTo>
                    <a:pt x="1812" y="424"/>
                  </a:lnTo>
                  <a:lnTo>
                    <a:pt x="1814" y="424"/>
                  </a:lnTo>
                  <a:lnTo>
                    <a:pt x="1816" y="424"/>
                  </a:lnTo>
                  <a:lnTo>
                    <a:pt x="1818" y="424"/>
                  </a:lnTo>
                  <a:close/>
                  <a:moveTo>
                    <a:pt x="1795" y="405"/>
                  </a:moveTo>
                  <a:lnTo>
                    <a:pt x="1793" y="405"/>
                  </a:lnTo>
                  <a:lnTo>
                    <a:pt x="1791" y="407"/>
                  </a:lnTo>
                  <a:lnTo>
                    <a:pt x="1791" y="409"/>
                  </a:lnTo>
                  <a:lnTo>
                    <a:pt x="1793" y="411"/>
                  </a:lnTo>
                  <a:lnTo>
                    <a:pt x="1795" y="411"/>
                  </a:lnTo>
                  <a:lnTo>
                    <a:pt x="1797" y="409"/>
                  </a:lnTo>
                  <a:lnTo>
                    <a:pt x="1797" y="407"/>
                  </a:lnTo>
                  <a:lnTo>
                    <a:pt x="1795" y="405"/>
                  </a:lnTo>
                  <a:close/>
                  <a:moveTo>
                    <a:pt x="1812" y="432"/>
                  </a:moveTo>
                  <a:lnTo>
                    <a:pt x="1812" y="432"/>
                  </a:lnTo>
                  <a:lnTo>
                    <a:pt x="1814" y="432"/>
                  </a:lnTo>
                  <a:lnTo>
                    <a:pt x="1814" y="430"/>
                  </a:lnTo>
                  <a:lnTo>
                    <a:pt x="1814" y="430"/>
                  </a:lnTo>
                  <a:lnTo>
                    <a:pt x="1816" y="428"/>
                  </a:lnTo>
                  <a:lnTo>
                    <a:pt x="1814" y="428"/>
                  </a:lnTo>
                  <a:lnTo>
                    <a:pt x="1814" y="426"/>
                  </a:lnTo>
                  <a:lnTo>
                    <a:pt x="1814" y="426"/>
                  </a:lnTo>
                  <a:lnTo>
                    <a:pt x="1810" y="424"/>
                  </a:lnTo>
                  <a:lnTo>
                    <a:pt x="1808" y="424"/>
                  </a:lnTo>
                  <a:lnTo>
                    <a:pt x="1806" y="426"/>
                  </a:lnTo>
                  <a:lnTo>
                    <a:pt x="1806" y="426"/>
                  </a:lnTo>
                  <a:lnTo>
                    <a:pt x="1804" y="424"/>
                  </a:lnTo>
                  <a:lnTo>
                    <a:pt x="1802" y="426"/>
                  </a:lnTo>
                  <a:lnTo>
                    <a:pt x="1802" y="426"/>
                  </a:lnTo>
                  <a:lnTo>
                    <a:pt x="1801" y="428"/>
                  </a:lnTo>
                  <a:lnTo>
                    <a:pt x="1799" y="428"/>
                  </a:lnTo>
                  <a:lnTo>
                    <a:pt x="1799" y="428"/>
                  </a:lnTo>
                  <a:lnTo>
                    <a:pt x="1797" y="432"/>
                  </a:lnTo>
                  <a:lnTo>
                    <a:pt x="1797" y="434"/>
                  </a:lnTo>
                  <a:lnTo>
                    <a:pt x="1797" y="434"/>
                  </a:lnTo>
                  <a:lnTo>
                    <a:pt x="1797" y="434"/>
                  </a:lnTo>
                  <a:lnTo>
                    <a:pt x="1799" y="434"/>
                  </a:lnTo>
                  <a:lnTo>
                    <a:pt x="1799" y="434"/>
                  </a:lnTo>
                  <a:lnTo>
                    <a:pt x="1801" y="434"/>
                  </a:lnTo>
                  <a:lnTo>
                    <a:pt x="1802" y="430"/>
                  </a:lnTo>
                  <a:lnTo>
                    <a:pt x="1802" y="430"/>
                  </a:lnTo>
                  <a:lnTo>
                    <a:pt x="1804" y="430"/>
                  </a:lnTo>
                  <a:lnTo>
                    <a:pt x="1806" y="430"/>
                  </a:lnTo>
                  <a:lnTo>
                    <a:pt x="1806" y="430"/>
                  </a:lnTo>
                  <a:lnTo>
                    <a:pt x="1808" y="432"/>
                  </a:lnTo>
                  <a:lnTo>
                    <a:pt x="1810" y="432"/>
                  </a:lnTo>
                  <a:lnTo>
                    <a:pt x="1810" y="432"/>
                  </a:lnTo>
                  <a:lnTo>
                    <a:pt x="1810" y="430"/>
                  </a:lnTo>
                  <a:lnTo>
                    <a:pt x="1810" y="430"/>
                  </a:lnTo>
                  <a:lnTo>
                    <a:pt x="1810" y="430"/>
                  </a:lnTo>
                  <a:lnTo>
                    <a:pt x="1812" y="432"/>
                  </a:lnTo>
                  <a:close/>
                  <a:moveTo>
                    <a:pt x="1730" y="877"/>
                  </a:moveTo>
                  <a:lnTo>
                    <a:pt x="1732" y="877"/>
                  </a:lnTo>
                  <a:lnTo>
                    <a:pt x="1732" y="877"/>
                  </a:lnTo>
                  <a:lnTo>
                    <a:pt x="1734" y="875"/>
                  </a:lnTo>
                  <a:lnTo>
                    <a:pt x="1736" y="877"/>
                  </a:lnTo>
                  <a:lnTo>
                    <a:pt x="1738" y="877"/>
                  </a:lnTo>
                  <a:lnTo>
                    <a:pt x="1738" y="875"/>
                  </a:lnTo>
                  <a:lnTo>
                    <a:pt x="1738" y="873"/>
                  </a:lnTo>
                  <a:lnTo>
                    <a:pt x="1738" y="873"/>
                  </a:lnTo>
                  <a:lnTo>
                    <a:pt x="1738" y="871"/>
                  </a:lnTo>
                  <a:lnTo>
                    <a:pt x="1738" y="871"/>
                  </a:lnTo>
                  <a:lnTo>
                    <a:pt x="1736" y="873"/>
                  </a:lnTo>
                  <a:lnTo>
                    <a:pt x="1736" y="873"/>
                  </a:lnTo>
                  <a:lnTo>
                    <a:pt x="1734" y="873"/>
                  </a:lnTo>
                  <a:lnTo>
                    <a:pt x="1729" y="867"/>
                  </a:lnTo>
                  <a:lnTo>
                    <a:pt x="1729" y="867"/>
                  </a:lnTo>
                  <a:lnTo>
                    <a:pt x="1729" y="869"/>
                  </a:lnTo>
                  <a:lnTo>
                    <a:pt x="1729" y="871"/>
                  </a:lnTo>
                  <a:lnTo>
                    <a:pt x="1729" y="873"/>
                  </a:lnTo>
                  <a:lnTo>
                    <a:pt x="1729" y="875"/>
                  </a:lnTo>
                  <a:lnTo>
                    <a:pt x="1729" y="877"/>
                  </a:lnTo>
                  <a:lnTo>
                    <a:pt x="1730" y="877"/>
                  </a:lnTo>
                  <a:close/>
                  <a:moveTo>
                    <a:pt x="1636" y="769"/>
                  </a:moveTo>
                  <a:lnTo>
                    <a:pt x="1636" y="769"/>
                  </a:lnTo>
                  <a:lnTo>
                    <a:pt x="1636" y="769"/>
                  </a:lnTo>
                  <a:lnTo>
                    <a:pt x="1636" y="769"/>
                  </a:lnTo>
                  <a:lnTo>
                    <a:pt x="1636" y="769"/>
                  </a:lnTo>
                  <a:lnTo>
                    <a:pt x="1636" y="769"/>
                  </a:lnTo>
                  <a:lnTo>
                    <a:pt x="1638" y="769"/>
                  </a:lnTo>
                  <a:lnTo>
                    <a:pt x="1640" y="769"/>
                  </a:lnTo>
                  <a:lnTo>
                    <a:pt x="1640" y="767"/>
                  </a:lnTo>
                  <a:lnTo>
                    <a:pt x="1638" y="767"/>
                  </a:lnTo>
                  <a:lnTo>
                    <a:pt x="1638" y="767"/>
                  </a:lnTo>
                  <a:lnTo>
                    <a:pt x="1638" y="765"/>
                  </a:lnTo>
                  <a:lnTo>
                    <a:pt x="1638" y="765"/>
                  </a:lnTo>
                  <a:lnTo>
                    <a:pt x="1638" y="765"/>
                  </a:lnTo>
                  <a:lnTo>
                    <a:pt x="1638" y="765"/>
                  </a:lnTo>
                  <a:lnTo>
                    <a:pt x="1636" y="765"/>
                  </a:lnTo>
                  <a:lnTo>
                    <a:pt x="1636" y="767"/>
                  </a:lnTo>
                  <a:lnTo>
                    <a:pt x="1636" y="767"/>
                  </a:lnTo>
                  <a:lnTo>
                    <a:pt x="1636" y="767"/>
                  </a:lnTo>
                  <a:lnTo>
                    <a:pt x="1636" y="767"/>
                  </a:lnTo>
                  <a:lnTo>
                    <a:pt x="1634" y="767"/>
                  </a:lnTo>
                  <a:lnTo>
                    <a:pt x="1634" y="767"/>
                  </a:lnTo>
                  <a:lnTo>
                    <a:pt x="1636" y="769"/>
                  </a:lnTo>
                  <a:lnTo>
                    <a:pt x="1636" y="769"/>
                  </a:lnTo>
                  <a:lnTo>
                    <a:pt x="1636" y="769"/>
                  </a:lnTo>
                  <a:close/>
                  <a:moveTo>
                    <a:pt x="1634" y="983"/>
                  </a:moveTo>
                  <a:lnTo>
                    <a:pt x="1634" y="981"/>
                  </a:lnTo>
                  <a:lnTo>
                    <a:pt x="1634" y="981"/>
                  </a:lnTo>
                  <a:lnTo>
                    <a:pt x="1634" y="981"/>
                  </a:lnTo>
                  <a:lnTo>
                    <a:pt x="1634" y="981"/>
                  </a:lnTo>
                  <a:lnTo>
                    <a:pt x="1634" y="981"/>
                  </a:lnTo>
                  <a:lnTo>
                    <a:pt x="1634" y="979"/>
                  </a:lnTo>
                  <a:lnTo>
                    <a:pt x="1634" y="979"/>
                  </a:lnTo>
                  <a:lnTo>
                    <a:pt x="1634" y="979"/>
                  </a:lnTo>
                  <a:lnTo>
                    <a:pt x="1634" y="979"/>
                  </a:lnTo>
                  <a:lnTo>
                    <a:pt x="1632" y="979"/>
                  </a:lnTo>
                  <a:lnTo>
                    <a:pt x="1632" y="981"/>
                  </a:lnTo>
                  <a:lnTo>
                    <a:pt x="1632" y="981"/>
                  </a:lnTo>
                  <a:lnTo>
                    <a:pt x="1632" y="981"/>
                  </a:lnTo>
                  <a:lnTo>
                    <a:pt x="1632" y="981"/>
                  </a:lnTo>
                  <a:lnTo>
                    <a:pt x="1632" y="981"/>
                  </a:lnTo>
                  <a:lnTo>
                    <a:pt x="1632" y="981"/>
                  </a:lnTo>
                  <a:lnTo>
                    <a:pt x="1632" y="981"/>
                  </a:lnTo>
                  <a:lnTo>
                    <a:pt x="1632" y="981"/>
                  </a:lnTo>
                  <a:lnTo>
                    <a:pt x="1634" y="983"/>
                  </a:lnTo>
                  <a:close/>
                  <a:moveTo>
                    <a:pt x="1638" y="966"/>
                  </a:moveTo>
                  <a:lnTo>
                    <a:pt x="1638" y="968"/>
                  </a:lnTo>
                  <a:lnTo>
                    <a:pt x="1638" y="968"/>
                  </a:lnTo>
                  <a:lnTo>
                    <a:pt x="1638" y="966"/>
                  </a:lnTo>
                  <a:lnTo>
                    <a:pt x="1638" y="966"/>
                  </a:lnTo>
                  <a:lnTo>
                    <a:pt x="1638" y="966"/>
                  </a:lnTo>
                  <a:lnTo>
                    <a:pt x="1640" y="964"/>
                  </a:lnTo>
                  <a:lnTo>
                    <a:pt x="1640" y="964"/>
                  </a:lnTo>
                  <a:lnTo>
                    <a:pt x="1640" y="966"/>
                  </a:lnTo>
                  <a:lnTo>
                    <a:pt x="1640" y="966"/>
                  </a:lnTo>
                  <a:lnTo>
                    <a:pt x="1640" y="966"/>
                  </a:lnTo>
                  <a:lnTo>
                    <a:pt x="1641" y="964"/>
                  </a:lnTo>
                  <a:lnTo>
                    <a:pt x="1640" y="964"/>
                  </a:lnTo>
                  <a:lnTo>
                    <a:pt x="1640" y="964"/>
                  </a:lnTo>
                  <a:lnTo>
                    <a:pt x="1640" y="964"/>
                  </a:lnTo>
                  <a:lnTo>
                    <a:pt x="1640" y="962"/>
                  </a:lnTo>
                  <a:lnTo>
                    <a:pt x="1638" y="964"/>
                  </a:lnTo>
                  <a:lnTo>
                    <a:pt x="1638" y="964"/>
                  </a:lnTo>
                  <a:lnTo>
                    <a:pt x="1636" y="962"/>
                  </a:lnTo>
                  <a:lnTo>
                    <a:pt x="1636" y="962"/>
                  </a:lnTo>
                  <a:lnTo>
                    <a:pt x="1636" y="962"/>
                  </a:lnTo>
                  <a:lnTo>
                    <a:pt x="1636" y="962"/>
                  </a:lnTo>
                  <a:lnTo>
                    <a:pt x="1636" y="964"/>
                  </a:lnTo>
                  <a:lnTo>
                    <a:pt x="1636" y="964"/>
                  </a:lnTo>
                  <a:lnTo>
                    <a:pt x="1636" y="964"/>
                  </a:lnTo>
                  <a:lnTo>
                    <a:pt x="1636" y="966"/>
                  </a:lnTo>
                  <a:lnTo>
                    <a:pt x="1636" y="966"/>
                  </a:lnTo>
                  <a:lnTo>
                    <a:pt x="1638" y="966"/>
                  </a:lnTo>
                  <a:close/>
                  <a:moveTo>
                    <a:pt x="1588" y="246"/>
                  </a:moveTo>
                  <a:lnTo>
                    <a:pt x="1590" y="248"/>
                  </a:lnTo>
                  <a:lnTo>
                    <a:pt x="1590" y="248"/>
                  </a:lnTo>
                  <a:lnTo>
                    <a:pt x="1592" y="250"/>
                  </a:lnTo>
                  <a:lnTo>
                    <a:pt x="1594" y="250"/>
                  </a:lnTo>
                  <a:lnTo>
                    <a:pt x="1594" y="252"/>
                  </a:lnTo>
                  <a:lnTo>
                    <a:pt x="1594" y="250"/>
                  </a:lnTo>
                  <a:lnTo>
                    <a:pt x="1594" y="250"/>
                  </a:lnTo>
                  <a:lnTo>
                    <a:pt x="1592" y="248"/>
                  </a:lnTo>
                  <a:lnTo>
                    <a:pt x="1590" y="246"/>
                  </a:lnTo>
                  <a:lnTo>
                    <a:pt x="1590" y="244"/>
                  </a:lnTo>
                  <a:lnTo>
                    <a:pt x="1590" y="244"/>
                  </a:lnTo>
                  <a:lnTo>
                    <a:pt x="1590" y="244"/>
                  </a:lnTo>
                  <a:lnTo>
                    <a:pt x="1590" y="244"/>
                  </a:lnTo>
                  <a:lnTo>
                    <a:pt x="1590" y="244"/>
                  </a:lnTo>
                  <a:lnTo>
                    <a:pt x="1592" y="244"/>
                  </a:lnTo>
                  <a:lnTo>
                    <a:pt x="1594" y="246"/>
                  </a:lnTo>
                  <a:lnTo>
                    <a:pt x="1594" y="244"/>
                  </a:lnTo>
                  <a:lnTo>
                    <a:pt x="1592" y="244"/>
                  </a:lnTo>
                  <a:lnTo>
                    <a:pt x="1590" y="242"/>
                  </a:lnTo>
                  <a:lnTo>
                    <a:pt x="1590" y="242"/>
                  </a:lnTo>
                  <a:lnTo>
                    <a:pt x="1588" y="242"/>
                  </a:lnTo>
                  <a:lnTo>
                    <a:pt x="1588" y="244"/>
                  </a:lnTo>
                  <a:lnTo>
                    <a:pt x="1588" y="246"/>
                  </a:lnTo>
                  <a:close/>
                  <a:moveTo>
                    <a:pt x="1624" y="945"/>
                  </a:moveTo>
                  <a:lnTo>
                    <a:pt x="1621" y="945"/>
                  </a:lnTo>
                  <a:lnTo>
                    <a:pt x="1619" y="949"/>
                  </a:lnTo>
                  <a:lnTo>
                    <a:pt x="1619" y="951"/>
                  </a:lnTo>
                  <a:lnTo>
                    <a:pt x="1621" y="952"/>
                  </a:lnTo>
                  <a:lnTo>
                    <a:pt x="1623" y="952"/>
                  </a:lnTo>
                  <a:lnTo>
                    <a:pt x="1624" y="952"/>
                  </a:lnTo>
                  <a:lnTo>
                    <a:pt x="1626" y="951"/>
                  </a:lnTo>
                  <a:lnTo>
                    <a:pt x="1626" y="951"/>
                  </a:lnTo>
                  <a:lnTo>
                    <a:pt x="1628" y="949"/>
                  </a:lnTo>
                  <a:lnTo>
                    <a:pt x="1626" y="947"/>
                  </a:lnTo>
                  <a:lnTo>
                    <a:pt x="1626" y="945"/>
                  </a:lnTo>
                  <a:lnTo>
                    <a:pt x="1624" y="945"/>
                  </a:lnTo>
                  <a:close/>
                  <a:moveTo>
                    <a:pt x="1535" y="123"/>
                  </a:moveTo>
                  <a:lnTo>
                    <a:pt x="1539" y="125"/>
                  </a:lnTo>
                  <a:lnTo>
                    <a:pt x="1539" y="127"/>
                  </a:lnTo>
                  <a:lnTo>
                    <a:pt x="1541" y="127"/>
                  </a:lnTo>
                  <a:lnTo>
                    <a:pt x="1543" y="127"/>
                  </a:lnTo>
                  <a:lnTo>
                    <a:pt x="1545" y="127"/>
                  </a:lnTo>
                  <a:lnTo>
                    <a:pt x="1547" y="125"/>
                  </a:lnTo>
                  <a:lnTo>
                    <a:pt x="1545" y="123"/>
                  </a:lnTo>
                  <a:lnTo>
                    <a:pt x="1545" y="119"/>
                  </a:lnTo>
                  <a:lnTo>
                    <a:pt x="1543" y="117"/>
                  </a:lnTo>
                  <a:lnTo>
                    <a:pt x="1530" y="117"/>
                  </a:lnTo>
                  <a:lnTo>
                    <a:pt x="1534" y="119"/>
                  </a:lnTo>
                  <a:lnTo>
                    <a:pt x="1535" y="123"/>
                  </a:lnTo>
                  <a:close/>
                  <a:moveTo>
                    <a:pt x="1670" y="990"/>
                  </a:moveTo>
                  <a:lnTo>
                    <a:pt x="1672" y="990"/>
                  </a:lnTo>
                  <a:lnTo>
                    <a:pt x="1672" y="990"/>
                  </a:lnTo>
                  <a:lnTo>
                    <a:pt x="1672" y="990"/>
                  </a:lnTo>
                  <a:lnTo>
                    <a:pt x="1672" y="990"/>
                  </a:lnTo>
                  <a:lnTo>
                    <a:pt x="1672" y="988"/>
                  </a:lnTo>
                  <a:lnTo>
                    <a:pt x="1672" y="988"/>
                  </a:lnTo>
                  <a:lnTo>
                    <a:pt x="1672" y="988"/>
                  </a:lnTo>
                  <a:lnTo>
                    <a:pt x="1672" y="988"/>
                  </a:lnTo>
                  <a:lnTo>
                    <a:pt x="1672" y="988"/>
                  </a:lnTo>
                  <a:lnTo>
                    <a:pt x="1672" y="988"/>
                  </a:lnTo>
                  <a:lnTo>
                    <a:pt x="1670" y="990"/>
                  </a:lnTo>
                  <a:lnTo>
                    <a:pt x="1670" y="990"/>
                  </a:lnTo>
                  <a:lnTo>
                    <a:pt x="1670" y="990"/>
                  </a:lnTo>
                  <a:lnTo>
                    <a:pt x="1670" y="990"/>
                  </a:lnTo>
                  <a:close/>
                  <a:moveTo>
                    <a:pt x="1651" y="975"/>
                  </a:moveTo>
                  <a:lnTo>
                    <a:pt x="1651" y="973"/>
                  </a:lnTo>
                  <a:lnTo>
                    <a:pt x="1653" y="973"/>
                  </a:lnTo>
                  <a:lnTo>
                    <a:pt x="1653" y="973"/>
                  </a:lnTo>
                  <a:lnTo>
                    <a:pt x="1653" y="975"/>
                  </a:lnTo>
                  <a:lnTo>
                    <a:pt x="1655" y="975"/>
                  </a:lnTo>
                  <a:lnTo>
                    <a:pt x="1657" y="975"/>
                  </a:lnTo>
                  <a:lnTo>
                    <a:pt x="1657" y="975"/>
                  </a:lnTo>
                  <a:lnTo>
                    <a:pt x="1657" y="973"/>
                  </a:lnTo>
                  <a:lnTo>
                    <a:pt x="1657" y="973"/>
                  </a:lnTo>
                  <a:lnTo>
                    <a:pt x="1659" y="973"/>
                  </a:lnTo>
                  <a:lnTo>
                    <a:pt x="1657" y="971"/>
                  </a:lnTo>
                  <a:lnTo>
                    <a:pt x="1657" y="971"/>
                  </a:lnTo>
                  <a:lnTo>
                    <a:pt x="1657" y="971"/>
                  </a:lnTo>
                  <a:lnTo>
                    <a:pt x="1657" y="969"/>
                  </a:lnTo>
                  <a:lnTo>
                    <a:pt x="1657" y="969"/>
                  </a:lnTo>
                  <a:lnTo>
                    <a:pt x="1657" y="969"/>
                  </a:lnTo>
                  <a:lnTo>
                    <a:pt x="1657" y="969"/>
                  </a:lnTo>
                  <a:lnTo>
                    <a:pt x="1657" y="969"/>
                  </a:lnTo>
                  <a:lnTo>
                    <a:pt x="1657" y="968"/>
                  </a:lnTo>
                  <a:lnTo>
                    <a:pt x="1655" y="968"/>
                  </a:lnTo>
                  <a:lnTo>
                    <a:pt x="1655" y="968"/>
                  </a:lnTo>
                  <a:lnTo>
                    <a:pt x="1655" y="968"/>
                  </a:lnTo>
                  <a:lnTo>
                    <a:pt x="1651" y="968"/>
                  </a:lnTo>
                  <a:lnTo>
                    <a:pt x="1649" y="968"/>
                  </a:lnTo>
                  <a:lnTo>
                    <a:pt x="1649" y="966"/>
                  </a:lnTo>
                  <a:lnTo>
                    <a:pt x="1649" y="966"/>
                  </a:lnTo>
                  <a:lnTo>
                    <a:pt x="1649" y="964"/>
                  </a:lnTo>
                  <a:lnTo>
                    <a:pt x="1647" y="966"/>
                  </a:lnTo>
                  <a:lnTo>
                    <a:pt x="1645" y="966"/>
                  </a:lnTo>
                  <a:lnTo>
                    <a:pt x="1647" y="968"/>
                  </a:lnTo>
                  <a:lnTo>
                    <a:pt x="1647" y="968"/>
                  </a:lnTo>
                  <a:lnTo>
                    <a:pt x="1647" y="969"/>
                  </a:lnTo>
                  <a:lnTo>
                    <a:pt x="1647" y="971"/>
                  </a:lnTo>
                  <a:lnTo>
                    <a:pt x="1647" y="971"/>
                  </a:lnTo>
                  <a:lnTo>
                    <a:pt x="1647" y="971"/>
                  </a:lnTo>
                  <a:lnTo>
                    <a:pt x="1645" y="973"/>
                  </a:lnTo>
                  <a:lnTo>
                    <a:pt x="1645" y="973"/>
                  </a:lnTo>
                  <a:lnTo>
                    <a:pt x="1645" y="973"/>
                  </a:lnTo>
                  <a:lnTo>
                    <a:pt x="1645" y="973"/>
                  </a:lnTo>
                  <a:lnTo>
                    <a:pt x="1643" y="973"/>
                  </a:lnTo>
                  <a:lnTo>
                    <a:pt x="1643" y="973"/>
                  </a:lnTo>
                  <a:lnTo>
                    <a:pt x="1643" y="973"/>
                  </a:lnTo>
                  <a:lnTo>
                    <a:pt x="1643" y="975"/>
                  </a:lnTo>
                  <a:lnTo>
                    <a:pt x="1643" y="977"/>
                  </a:lnTo>
                  <a:lnTo>
                    <a:pt x="1643" y="977"/>
                  </a:lnTo>
                  <a:lnTo>
                    <a:pt x="1645" y="977"/>
                  </a:lnTo>
                  <a:lnTo>
                    <a:pt x="1645" y="979"/>
                  </a:lnTo>
                  <a:lnTo>
                    <a:pt x="1645" y="979"/>
                  </a:lnTo>
                  <a:lnTo>
                    <a:pt x="1645" y="981"/>
                  </a:lnTo>
                  <a:lnTo>
                    <a:pt x="1645" y="981"/>
                  </a:lnTo>
                  <a:lnTo>
                    <a:pt x="1643" y="983"/>
                  </a:lnTo>
                  <a:lnTo>
                    <a:pt x="1643" y="985"/>
                  </a:lnTo>
                  <a:lnTo>
                    <a:pt x="1643" y="985"/>
                  </a:lnTo>
                  <a:lnTo>
                    <a:pt x="1643" y="985"/>
                  </a:lnTo>
                  <a:lnTo>
                    <a:pt x="1643" y="985"/>
                  </a:lnTo>
                  <a:lnTo>
                    <a:pt x="1645" y="985"/>
                  </a:lnTo>
                  <a:lnTo>
                    <a:pt x="1649" y="987"/>
                  </a:lnTo>
                  <a:lnTo>
                    <a:pt x="1649" y="985"/>
                  </a:lnTo>
                  <a:lnTo>
                    <a:pt x="1649" y="985"/>
                  </a:lnTo>
                  <a:lnTo>
                    <a:pt x="1649" y="983"/>
                  </a:lnTo>
                  <a:lnTo>
                    <a:pt x="1647" y="983"/>
                  </a:lnTo>
                  <a:lnTo>
                    <a:pt x="1647" y="981"/>
                  </a:lnTo>
                  <a:lnTo>
                    <a:pt x="1649" y="979"/>
                  </a:lnTo>
                  <a:lnTo>
                    <a:pt x="1649" y="979"/>
                  </a:lnTo>
                  <a:lnTo>
                    <a:pt x="1649" y="979"/>
                  </a:lnTo>
                  <a:lnTo>
                    <a:pt x="1651" y="979"/>
                  </a:lnTo>
                  <a:lnTo>
                    <a:pt x="1651" y="979"/>
                  </a:lnTo>
                  <a:lnTo>
                    <a:pt x="1651" y="977"/>
                  </a:lnTo>
                  <a:lnTo>
                    <a:pt x="1651" y="975"/>
                  </a:lnTo>
                  <a:lnTo>
                    <a:pt x="1651" y="977"/>
                  </a:lnTo>
                  <a:lnTo>
                    <a:pt x="1649" y="977"/>
                  </a:lnTo>
                  <a:lnTo>
                    <a:pt x="1649" y="977"/>
                  </a:lnTo>
                  <a:lnTo>
                    <a:pt x="1649" y="975"/>
                  </a:lnTo>
                  <a:lnTo>
                    <a:pt x="1649" y="975"/>
                  </a:lnTo>
                  <a:lnTo>
                    <a:pt x="1651" y="975"/>
                  </a:lnTo>
                  <a:close/>
                  <a:moveTo>
                    <a:pt x="1676" y="960"/>
                  </a:moveTo>
                  <a:lnTo>
                    <a:pt x="1676" y="960"/>
                  </a:lnTo>
                  <a:lnTo>
                    <a:pt x="1676" y="960"/>
                  </a:lnTo>
                  <a:lnTo>
                    <a:pt x="1676" y="960"/>
                  </a:lnTo>
                  <a:lnTo>
                    <a:pt x="1674" y="960"/>
                  </a:lnTo>
                  <a:lnTo>
                    <a:pt x="1674" y="960"/>
                  </a:lnTo>
                  <a:lnTo>
                    <a:pt x="1674" y="962"/>
                  </a:lnTo>
                  <a:lnTo>
                    <a:pt x="1676" y="962"/>
                  </a:lnTo>
                  <a:lnTo>
                    <a:pt x="1676" y="962"/>
                  </a:lnTo>
                  <a:lnTo>
                    <a:pt x="1676" y="962"/>
                  </a:lnTo>
                  <a:lnTo>
                    <a:pt x="1677" y="962"/>
                  </a:lnTo>
                  <a:lnTo>
                    <a:pt x="1677" y="960"/>
                  </a:lnTo>
                  <a:lnTo>
                    <a:pt x="1677" y="960"/>
                  </a:lnTo>
                  <a:lnTo>
                    <a:pt x="1676" y="960"/>
                  </a:lnTo>
                  <a:lnTo>
                    <a:pt x="1676" y="960"/>
                  </a:lnTo>
                  <a:close/>
                  <a:moveTo>
                    <a:pt x="757" y="208"/>
                  </a:moveTo>
                  <a:lnTo>
                    <a:pt x="757" y="208"/>
                  </a:lnTo>
                  <a:lnTo>
                    <a:pt x="756" y="208"/>
                  </a:lnTo>
                  <a:lnTo>
                    <a:pt x="756" y="208"/>
                  </a:lnTo>
                  <a:lnTo>
                    <a:pt x="756" y="208"/>
                  </a:lnTo>
                  <a:lnTo>
                    <a:pt x="756" y="210"/>
                  </a:lnTo>
                  <a:lnTo>
                    <a:pt x="756" y="210"/>
                  </a:lnTo>
                  <a:lnTo>
                    <a:pt x="756" y="212"/>
                  </a:lnTo>
                  <a:lnTo>
                    <a:pt x="757" y="214"/>
                  </a:lnTo>
                  <a:lnTo>
                    <a:pt x="757" y="214"/>
                  </a:lnTo>
                  <a:lnTo>
                    <a:pt x="757" y="214"/>
                  </a:lnTo>
                  <a:lnTo>
                    <a:pt x="757" y="214"/>
                  </a:lnTo>
                  <a:lnTo>
                    <a:pt x="757" y="212"/>
                  </a:lnTo>
                  <a:lnTo>
                    <a:pt x="757" y="210"/>
                  </a:lnTo>
                  <a:lnTo>
                    <a:pt x="757" y="208"/>
                  </a:lnTo>
                  <a:close/>
                  <a:moveTo>
                    <a:pt x="1666" y="969"/>
                  </a:moveTo>
                  <a:lnTo>
                    <a:pt x="1668" y="969"/>
                  </a:lnTo>
                  <a:lnTo>
                    <a:pt x="1668" y="969"/>
                  </a:lnTo>
                  <a:lnTo>
                    <a:pt x="1668" y="968"/>
                  </a:lnTo>
                  <a:lnTo>
                    <a:pt x="1666" y="969"/>
                  </a:lnTo>
                  <a:lnTo>
                    <a:pt x="1666" y="969"/>
                  </a:lnTo>
                  <a:lnTo>
                    <a:pt x="1666" y="969"/>
                  </a:lnTo>
                  <a:lnTo>
                    <a:pt x="1666" y="969"/>
                  </a:lnTo>
                  <a:close/>
                  <a:moveTo>
                    <a:pt x="1672" y="979"/>
                  </a:moveTo>
                  <a:lnTo>
                    <a:pt x="1672" y="977"/>
                  </a:lnTo>
                  <a:lnTo>
                    <a:pt x="1670" y="977"/>
                  </a:lnTo>
                  <a:lnTo>
                    <a:pt x="1668" y="977"/>
                  </a:lnTo>
                  <a:lnTo>
                    <a:pt x="1666" y="977"/>
                  </a:lnTo>
                  <a:lnTo>
                    <a:pt x="1666" y="979"/>
                  </a:lnTo>
                  <a:lnTo>
                    <a:pt x="1666" y="979"/>
                  </a:lnTo>
                  <a:lnTo>
                    <a:pt x="1664" y="981"/>
                  </a:lnTo>
                  <a:lnTo>
                    <a:pt x="1664" y="979"/>
                  </a:lnTo>
                  <a:lnTo>
                    <a:pt x="1662" y="979"/>
                  </a:lnTo>
                  <a:lnTo>
                    <a:pt x="1662" y="977"/>
                  </a:lnTo>
                  <a:lnTo>
                    <a:pt x="1662" y="977"/>
                  </a:lnTo>
                  <a:lnTo>
                    <a:pt x="1662" y="977"/>
                  </a:lnTo>
                  <a:lnTo>
                    <a:pt x="1660" y="975"/>
                  </a:lnTo>
                  <a:lnTo>
                    <a:pt x="1660" y="977"/>
                  </a:lnTo>
                  <a:lnTo>
                    <a:pt x="1662" y="979"/>
                  </a:lnTo>
                  <a:lnTo>
                    <a:pt x="1660" y="981"/>
                  </a:lnTo>
                  <a:lnTo>
                    <a:pt x="1662" y="981"/>
                  </a:lnTo>
                  <a:lnTo>
                    <a:pt x="1662" y="983"/>
                  </a:lnTo>
                  <a:lnTo>
                    <a:pt x="1662" y="983"/>
                  </a:lnTo>
                  <a:lnTo>
                    <a:pt x="1660" y="983"/>
                  </a:lnTo>
                  <a:lnTo>
                    <a:pt x="1660" y="985"/>
                  </a:lnTo>
                  <a:lnTo>
                    <a:pt x="1660" y="985"/>
                  </a:lnTo>
                  <a:lnTo>
                    <a:pt x="1660" y="985"/>
                  </a:lnTo>
                  <a:lnTo>
                    <a:pt x="1660" y="985"/>
                  </a:lnTo>
                  <a:lnTo>
                    <a:pt x="1659" y="987"/>
                  </a:lnTo>
                  <a:lnTo>
                    <a:pt x="1660" y="988"/>
                  </a:lnTo>
                  <a:lnTo>
                    <a:pt x="1660" y="988"/>
                  </a:lnTo>
                  <a:lnTo>
                    <a:pt x="1660" y="988"/>
                  </a:lnTo>
                  <a:lnTo>
                    <a:pt x="1662" y="987"/>
                  </a:lnTo>
                  <a:lnTo>
                    <a:pt x="1662" y="987"/>
                  </a:lnTo>
                  <a:lnTo>
                    <a:pt x="1662" y="988"/>
                  </a:lnTo>
                  <a:lnTo>
                    <a:pt x="1662" y="988"/>
                  </a:lnTo>
                  <a:lnTo>
                    <a:pt x="1664" y="988"/>
                  </a:lnTo>
                  <a:lnTo>
                    <a:pt x="1664" y="988"/>
                  </a:lnTo>
                  <a:lnTo>
                    <a:pt x="1666" y="990"/>
                  </a:lnTo>
                  <a:lnTo>
                    <a:pt x="1666" y="988"/>
                  </a:lnTo>
                  <a:lnTo>
                    <a:pt x="1666" y="987"/>
                  </a:lnTo>
                  <a:lnTo>
                    <a:pt x="1666" y="987"/>
                  </a:lnTo>
                  <a:lnTo>
                    <a:pt x="1666" y="985"/>
                  </a:lnTo>
                  <a:lnTo>
                    <a:pt x="1666" y="985"/>
                  </a:lnTo>
                  <a:lnTo>
                    <a:pt x="1666" y="983"/>
                  </a:lnTo>
                  <a:lnTo>
                    <a:pt x="1666" y="983"/>
                  </a:lnTo>
                  <a:lnTo>
                    <a:pt x="1666" y="983"/>
                  </a:lnTo>
                  <a:lnTo>
                    <a:pt x="1668" y="983"/>
                  </a:lnTo>
                  <a:lnTo>
                    <a:pt x="1668" y="981"/>
                  </a:lnTo>
                  <a:lnTo>
                    <a:pt x="1668" y="981"/>
                  </a:lnTo>
                  <a:lnTo>
                    <a:pt x="1670" y="981"/>
                  </a:lnTo>
                  <a:lnTo>
                    <a:pt x="1672" y="979"/>
                  </a:lnTo>
                  <a:close/>
                  <a:moveTo>
                    <a:pt x="1657" y="979"/>
                  </a:moveTo>
                  <a:lnTo>
                    <a:pt x="1657" y="979"/>
                  </a:lnTo>
                  <a:lnTo>
                    <a:pt x="1657" y="979"/>
                  </a:lnTo>
                  <a:lnTo>
                    <a:pt x="1659" y="979"/>
                  </a:lnTo>
                  <a:lnTo>
                    <a:pt x="1659" y="979"/>
                  </a:lnTo>
                  <a:lnTo>
                    <a:pt x="1659" y="979"/>
                  </a:lnTo>
                  <a:lnTo>
                    <a:pt x="1659" y="979"/>
                  </a:lnTo>
                  <a:lnTo>
                    <a:pt x="1659" y="977"/>
                  </a:lnTo>
                  <a:lnTo>
                    <a:pt x="1657" y="979"/>
                  </a:lnTo>
                  <a:lnTo>
                    <a:pt x="1657" y="979"/>
                  </a:lnTo>
                  <a:lnTo>
                    <a:pt x="1657" y="979"/>
                  </a:lnTo>
                  <a:lnTo>
                    <a:pt x="1655" y="979"/>
                  </a:lnTo>
                  <a:lnTo>
                    <a:pt x="1655" y="981"/>
                  </a:lnTo>
                  <a:lnTo>
                    <a:pt x="1655" y="981"/>
                  </a:lnTo>
                  <a:lnTo>
                    <a:pt x="1655" y="981"/>
                  </a:lnTo>
                  <a:lnTo>
                    <a:pt x="1655" y="981"/>
                  </a:lnTo>
                  <a:lnTo>
                    <a:pt x="1655" y="981"/>
                  </a:lnTo>
                  <a:lnTo>
                    <a:pt x="1655" y="981"/>
                  </a:lnTo>
                  <a:lnTo>
                    <a:pt x="1655" y="981"/>
                  </a:lnTo>
                  <a:lnTo>
                    <a:pt x="1657" y="981"/>
                  </a:lnTo>
                  <a:lnTo>
                    <a:pt x="1657" y="981"/>
                  </a:lnTo>
                  <a:lnTo>
                    <a:pt x="1657" y="981"/>
                  </a:lnTo>
                  <a:lnTo>
                    <a:pt x="1657" y="981"/>
                  </a:lnTo>
                  <a:lnTo>
                    <a:pt x="1657" y="979"/>
                  </a:lnTo>
                  <a:close/>
                  <a:moveTo>
                    <a:pt x="1740" y="888"/>
                  </a:moveTo>
                  <a:lnTo>
                    <a:pt x="1740" y="888"/>
                  </a:lnTo>
                  <a:lnTo>
                    <a:pt x="1742" y="888"/>
                  </a:lnTo>
                  <a:lnTo>
                    <a:pt x="1744" y="888"/>
                  </a:lnTo>
                  <a:lnTo>
                    <a:pt x="1746" y="888"/>
                  </a:lnTo>
                  <a:lnTo>
                    <a:pt x="1746" y="888"/>
                  </a:lnTo>
                  <a:lnTo>
                    <a:pt x="1751" y="888"/>
                  </a:lnTo>
                  <a:lnTo>
                    <a:pt x="1751" y="890"/>
                  </a:lnTo>
                  <a:lnTo>
                    <a:pt x="1753" y="890"/>
                  </a:lnTo>
                  <a:lnTo>
                    <a:pt x="1755" y="890"/>
                  </a:lnTo>
                  <a:lnTo>
                    <a:pt x="1757" y="890"/>
                  </a:lnTo>
                  <a:lnTo>
                    <a:pt x="1757" y="888"/>
                  </a:lnTo>
                  <a:lnTo>
                    <a:pt x="1757" y="886"/>
                  </a:lnTo>
                  <a:lnTo>
                    <a:pt x="1755" y="886"/>
                  </a:lnTo>
                  <a:lnTo>
                    <a:pt x="1749" y="886"/>
                  </a:lnTo>
                  <a:lnTo>
                    <a:pt x="1744" y="886"/>
                  </a:lnTo>
                  <a:lnTo>
                    <a:pt x="1742" y="884"/>
                  </a:lnTo>
                  <a:lnTo>
                    <a:pt x="1740" y="884"/>
                  </a:lnTo>
                  <a:lnTo>
                    <a:pt x="1740" y="886"/>
                  </a:lnTo>
                  <a:lnTo>
                    <a:pt x="1740" y="886"/>
                  </a:lnTo>
                  <a:lnTo>
                    <a:pt x="1740" y="886"/>
                  </a:lnTo>
                  <a:lnTo>
                    <a:pt x="1740" y="886"/>
                  </a:lnTo>
                  <a:lnTo>
                    <a:pt x="1740" y="888"/>
                  </a:lnTo>
                  <a:close/>
                  <a:moveTo>
                    <a:pt x="860" y="197"/>
                  </a:moveTo>
                  <a:lnTo>
                    <a:pt x="863" y="197"/>
                  </a:lnTo>
                  <a:lnTo>
                    <a:pt x="863" y="197"/>
                  </a:lnTo>
                  <a:lnTo>
                    <a:pt x="863" y="195"/>
                  </a:lnTo>
                  <a:lnTo>
                    <a:pt x="862" y="195"/>
                  </a:lnTo>
                  <a:lnTo>
                    <a:pt x="862" y="195"/>
                  </a:lnTo>
                  <a:lnTo>
                    <a:pt x="860" y="195"/>
                  </a:lnTo>
                  <a:lnTo>
                    <a:pt x="860" y="197"/>
                  </a:lnTo>
                  <a:lnTo>
                    <a:pt x="860" y="197"/>
                  </a:lnTo>
                  <a:lnTo>
                    <a:pt x="860" y="197"/>
                  </a:lnTo>
                  <a:close/>
                  <a:moveTo>
                    <a:pt x="865" y="121"/>
                  </a:moveTo>
                  <a:lnTo>
                    <a:pt x="865" y="121"/>
                  </a:lnTo>
                  <a:lnTo>
                    <a:pt x="865" y="121"/>
                  </a:lnTo>
                  <a:lnTo>
                    <a:pt x="865" y="121"/>
                  </a:lnTo>
                  <a:lnTo>
                    <a:pt x="867" y="121"/>
                  </a:lnTo>
                  <a:lnTo>
                    <a:pt x="867" y="119"/>
                  </a:lnTo>
                  <a:lnTo>
                    <a:pt x="867" y="119"/>
                  </a:lnTo>
                  <a:lnTo>
                    <a:pt x="867" y="119"/>
                  </a:lnTo>
                  <a:lnTo>
                    <a:pt x="867" y="117"/>
                  </a:lnTo>
                  <a:lnTo>
                    <a:pt x="867" y="117"/>
                  </a:lnTo>
                  <a:lnTo>
                    <a:pt x="867" y="117"/>
                  </a:lnTo>
                  <a:lnTo>
                    <a:pt x="867" y="117"/>
                  </a:lnTo>
                  <a:lnTo>
                    <a:pt x="865" y="119"/>
                  </a:lnTo>
                  <a:lnTo>
                    <a:pt x="865" y="119"/>
                  </a:lnTo>
                  <a:lnTo>
                    <a:pt x="865" y="119"/>
                  </a:lnTo>
                  <a:lnTo>
                    <a:pt x="865" y="119"/>
                  </a:lnTo>
                  <a:lnTo>
                    <a:pt x="865" y="121"/>
                  </a:lnTo>
                  <a:lnTo>
                    <a:pt x="865" y="121"/>
                  </a:lnTo>
                  <a:close/>
                  <a:moveTo>
                    <a:pt x="1861" y="430"/>
                  </a:moveTo>
                  <a:lnTo>
                    <a:pt x="1859" y="430"/>
                  </a:lnTo>
                  <a:lnTo>
                    <a:pt x="1859" y="430"/>
                  </a:lnTo>
                  <a:lnTo>
                    <a:pt x="1859" y="430"/>
                  </a:lnTo>
                  <a:lnTo>
                    <a:pt x="1857" y="430"/>
                  </a:lnTo>
                  <a:lnTo>
                    <a:pt x="1855" y="430"/>
                  </a:lnTo>
                  <a:lnTo>
                    <a:pt x="1855" y="430"/>
                  </a:lnTo>
                  <a:lnTo>
                    <a:pt x="1855" y="432"/>
                  </a:lnTo>
                  <a:lnTo>
                    <a:pt x="1855" y="430"/>
                  </a:lnTo>
                  <a:lnTo>
                    <a:pt x="1857" y="432"/>
                  </a:lnTo>
                  <a:lnTo>
                    <a:pt x="1857" y="432"/>
                  </a:lnTo>
                  <a:lnTo>
                    <a:pt x="1857" y="432"/>
                  </a:lnTo>
                  <a:lnTo>
                    <a:pt x="1859" y="432"/>
                  </a:lnTo>
                  <a:lnTo>
                    <a:pt x="1859" y="432"/>
                  </a:lnTo>
                  <a:lnTo>
                    <a:pt x="1861" y="430"/>
                  </a:lnTo>
                  <a:lnTo>
                    <a:pt x="1861" y="430"/>
                  </a:lnTo>
                  <a:lnTo>
                    <a:pt x="1861" y="430"/>
                  </a:lnTo>
                  <a:lnTo>
                    <a:pt x="1861" y="430"/>
                  </a:lnTo>
                  <a:lnTo>
                    <a:pt x="1861" y="430"/>
                  </a:lnTo>
                  <a:close/>
                  <a:moveTo>
                    <a:pt x="844" y="612"/>
                  </a:moveTo>
                  <a:lnTo>
                    <a:pt x="844" y="612"/>
                  </a:lnTo>
                  <a:lnTo>
                    <a:pt x="843" y="612"/>
                  </a:lnTo>
                  <a:lnTo>
                    <a:pt x="843" y="614"/>
                  </a:lnTo>
                  <a:lnTo>
                    <a:pt x="843" y="615"/>
                  </a:lnTo>
                  <a:lnTo>
                    <a:pt x="844" y="615"/>
                  </a:lnTo>
                  <a:lnTo>
                    <a:pt x="844" y="615"/>
                  </a:lnTo>
                  <a:lnTo>
                    <a:pt x="844" y="615"/>
                  </a:lnTo>
                  <a:lnTo>
                    <a:pt x="844" y="615"/>
                  </a:lnTo>
                  <a:lnTo>
                    <a:pt x="844" y="614"/>
                  </a:lnTo>
                  <a:lnTo>
                    <a:pt x="844" y="614"/>
                  </a:lnTo>
                  <a:lnTo>
                    <a:pt x="844" y="614"/>
                  </a:lnTo>
                  <a:lnTo>
                    <a:pt x="846" y="614"/>
                  </a:lnTo>
                  <a:lnTo>
                    <a:pt x="846" y="614"/>
                  </a:lnTo>
                  <a:lnTo>
                    <a:pt x="846" y="612"/>
                  </a:lnTo>
                  <a:lnTo>
                    <a:pt x="844" y="612"/>
                  </a:lnTo>
                  <a:lnTo>
                    <a:pt x="844" y="612"/>
                  </a:lnTo>
                  <a:close/>
                  <a:moveTo>
                    <a:pt x="850" y="585"/>
                  </a:moveTo>
                  <a:lnTo>
                    <a:pt x="850" y="587"/>
                  </a:lnTo>
                  <a:lnTo>
                    <a:pt x="850" y="589"/>
                  </a:lnTo>
                  <a:lnTo>
                    <a:pt x="848" y="591"/>
                  </a:lnTo>
                  <a:lnTo>
                    <a:pt x="846" y="591"/>
                  </a:lnTo>
                  <a:lnTo>
                    <a:pt x="846" y="591"/>
                  </a:lnTo>
                  <a:lnTo>
                    <a:pt x="846" y="593"/>
                  </a:lnTo>
                  <a:lnTo>
                    <a:pt x="846" y="593"/>
                  </a:lnTo>
                  <a:lnTo>
                    <a:pt x="846" y="593"/>
                  </a:lnTo>
                  <a:lnTo>
                    <a:pt x="846" y="593"/>
                  </a:lnTo>
                  <a:lnTo>
                    <a:pt x="848" y="593"/>
                  </a:lnTo>
                  <a:lnTo>
                    <a:pt x="850" y="593"/>
                  </a:lnTo>
                  <a:lnTo>
                    <a:pt x="850" y="593"/>
                  </a:lnTo>
                  <a:lnTo>
                    <a:pt x="850" y="595"/>
                  </a:lnTo>
                  <a:lnTo>
                    <a:pt x="850" y="596"/>
                  </a:lnTo>
                  <a:lnTo>
                    <a:pt x="848" y="598"/>
                  </a:lnTo>
                  <a:lnTo>
                    <a:pt x="848" y="598"/>
                  </a:lnTo>
                  <a:lnTo>
                    <a:pt x="848" y="598"/>
                  </a:lnTo>
                  <a:lnTo>
                    <a:pt x="848" y="600"/>
                  </a:lnTo>
                  <a:lnTo>
                    <a:pt x="848" y="600"/>
                  </a:lnTo>
                  <a:lnTo>
                    <a:pt x="848" y="600"/>
                  </a:lnTo>
                  <a:lnTo>
                    <a:pt x="848" y="602"/>
                  </a:lnTo>
                  <a:lnTo>
                    <a:pt x="848" y="602"/>
                  </a:lnTo>
                  <a:lnTo>
                    <a:pt x="848" y="604"/>
                  </a:lnTo>
                  <a:lnTo>
                    <a:pt x="848" y="604"/>
                  </a:lnTo>
                  <a:lnTo>
                    <a:pt x="850" y="606"/>
                  </a:lnTo>
                  <a:lnTo>
                    <a:pt x="852" y="606"/>
                  </a:lnTo>
                  <a:lnTo>
                    <a:pt x="852" y="606"/>
                  </a:lnTo>
                  <a:lnTo>
                    <a:pt x="852" y="606"/>
                  </a:lnTo>
                  <a:lnTo>
                    <a:pt x="852" y="608"/>
                  </a:lnTo>
                  <a:lnTo>
                    <a:pt x="852" y="608"/>
                  </a:lnTo>
                  <a:lnTo>
                    <a:pt x="850" y="610"/>
                  </a:lnTo>
                  <a:lnTo>
                    <a:pt x="850" y="612"/>
                  </a:lnTo>
                  <a:lnTo>
                    <a:pt x="850" y="614"/>
                  </a:lnTo>
                  <a:lnTo>
                    <a:pt x="852" y="614"/>
                  </a:lnTo>
                  <a:lnTo>
                    <a:pt x="863" y="610"/>
                  </a:lnTo>
                  <a:lnTo>
                    <a:pt x="865" y="608"/>
                  </a:lnTo>
                  <a:lnTo>
                    <a:pt x="865" y="606"/>
                  </a:lnTo>
                  <a:lnTo>
                    <a:pt x="863" y="604"/>
                  </a:lnTo>
                  <a:lnTo>
                    <a:pt x="863" y="602"/>
                  </a:lnTo>
                  <a:lnTo>
                    <a:pt x="865" y="602"/>
                  </a:lnTo>
                  <a:lnTo>
                    <a:pt x="867" y="602"/>
                  </a:lnTo>
                  <a:lnTo>
                    <a:pt x="867" y="602"/>
                  </a:lnTo>
                  <a:lnTo>
                    <a:pt x="867" y="602"/>
                  </a:lnTo>
                  <a:lnTo>
                    <a:pt x="869" y="602"/>
                  </a:lnTo>
                  <a:lnTo>
                    <a:pt x="869" y="602"/>
                  </a:lnTo>
                  <a:lnTo>
                    <a:pt x="869" y="604"/>
                  </a:lnTo>
                  <a:lnTo>
                    <a:pt x="869" y="604"/>
                  </a:lnTo>
                  <a:lnTo>
                    <a:pt x="869" y="604"/>
                  </a:lnTo>
                  <a:lnTo>
                    <a:pt x="873" y="608"/>
                  </a:lnTo>
                  <a:lnTo>
                    <a:pt x="873" y="608"/>
                  </a:lnTo>
                  <a:lnTo>
                    <a:pt x="875" y="610"/>
                  </a:lnTo>
                  <a:lnTo>
                    <a:pt x="875" y="614"/>
                  </a:lnTo>
                  <a:lnTo>
                    <a:pt x="875" y="615"/>
                  </a:lnTo>
                  <a:lnTo>
                    <a:pt x="877" y="615"/>
                  </a:lnTo>
                  <a:lnTo>
                    <a:pt x="877" y="614"/>
                  </a:lnTo>
                  <a:lnTo>
                    <a:pt x="879" y="614"/>
                  </a:lnTo>
                  <a:lnTo>
                    <a:pt x="880" y="614"/>
                  </a:lnTo>
                  <a:lnTo>
                    <a:pt x="880" y="614"/>
                  </a:lnTo>
                  <a:lnTo>
                    <a:pt x="880" y="612"/>
                  </a:lnTo>
                  <a:lnTo>
                    <a:pt x="882" y="610"/>
                  </a:lnTo>
                  <a:lnTo>
                    <a:pt x="882" y="610"/>
                  </a:lnTo>
                  <a:lnTo>
                    <a:pt x="884" y="610"/>
                  </a:lnTo>
                  <a:lnTo>
                    <a:pt x="884" y="610"/>
                  </a:lnTo>
                  <a:lnTo>
                    <a:pt x="886" y="608"/>
                  </a:lnTo>
                  <a:lnTo>
                    <a:pt x="888" y="608"/>
                  </a:lnTo>
                  <a:lnTo>
                    <a:pt x="890" y="608"/>
                  </a:lnTo>
                  <a:lnTo>
                    <a:pt x="890" y="606"/>
                  </a:lnTo>
                  <a:lnTo>
                    <a:pt x="888" y="606"/>
                  </a:lnTo>
                  <a:lnTo>
                    <a:pt x="888" y="606"/>
                  </a:lnTo>
                  <a:lnTo>
                    <a:pt x="888" y="604"/>
                  </a:lnTo>
                  <a:lnTo>
                    <a:pt x="890" y="604"/>
                  </a:lnTo>
                  <a:lnTo>
                    <a:pt x="890" y="604"/>
                  </a:lnTo>
                  <a:lnTo>
                    <a:pt x="890" y="604"/>
                  </a:lnTo>
                  <a:lnTo>
                    <a:pt x="890" y="602"/>
                  </a:lnTo>
                  <a:lnTo>
                    <a:pt x="890" y="602"/>
                  </a:lnTo>
                  <a:lnTo>
                    <a:pt x="890" y="600"/>
                  </a:lnTo>
                  <a:lnTo>
                    <a:pt x="890" y="600"/>
                  </a:lnTo>
                  <a:lnTo>
                    <a:pt x="890" y="600"/>
                  </a:lnTo>
                  <a:lnTo>
                    <a:pt x="890" y="598"/>
                  </a:lnTo>
                  <a:lnTo>
                    <a:pt x="890" y="596"/>
                  </a:lnTo>
                  <a:lnTo>
                    <a:pt x="894" y="593"/>
                  </a:lnTo>
                  <a:lnTo>
                    <a:pt x="894" y="591"/>
                  </a:lnTo>
                  <a:lnTo>
                    <a:pt x="894" y="591"/>
                  </a:lnTo>
                  <a:lnTo>
                    <a:pt x="896" y="591"/>
                  </a:lnTo>
                  <a:lnTo>
                    <a:pt x="896" y="589"/>
                  </a:lnTo>
                  <a:lnTo>
                    <a:pt x="896" y="589"/>
                  </a:lnTo>
                  <a:lnTo>
                    <a:pt x="896" y="587"/>
                  </a:lnTo>
                  <a:lnTo>
                    <a:pt x="896" y="585"/>
                  </a:lnTo>
                  <a:lnTo>
                    <a:pt x="894" y="581"/>
                  </a:lnTo>
                  <a:lnTo>
                    <a:pt x="890" y="578"/>
                  </a:lnTo>
                  <a:lnTo>
                    <a:pt x="888" y="576"/>
                  </a:lnTo>
                  <a:lnTo>
                    <a:pt x="888" y="578"/>
                  </a:lnTo>
                  <a:lnTo>
                    <a:pt x="886" y="576"/>
                  </a:lnTo>
                  <a:lnTo>
                    <a:pt x="886" y="576"/>
                  </a:lnTo>
                  <a:lnTo>
                    <a:pt x="886" y="574"/>
                  </a:lnTo>
                  <a:lnTo>
                    <a:pt x="884" y="574"/>
                  </a:lnTo>
                  <a:lnTo>
                    <a:pt x="884" y="574"/>
                  </a:lnTo>
                  <a:lnTo>
                    <a:pt x="882" y="572"/>
                  </a:lnTo>
                  <a:lnTo>
                    <a:pt x="882" y="572"/>
                  </a:lnTo>
                  <a:lnTo>
                    <a:pt x="880" y="572"/>
                  </a:lnTo>
                  <a:lnTo>
                    <a:pt x="880" y="572"/>
                  </a:lnTo>
                  <a:lnTo>
                    <a:pt x="879" y="572"/>
                  </a:lnTo>
                  <a:lnTo>
                    <a:pt x="879" y="574"/>
                  </a:lnTo>
                  <a:lnTo>
                    <a:pt x="879" y="574"/>
                  </a:lnTo>
                  <a:lnTo>
                    <a:pt x="877" y="572"/>
                  </a:lnTo>
                  <a:lnTo>
                    <a:pt x="877" y="570"/>
                  </a:lnTo>
                  <a:lnTo>
                    <a:pt x="875" y="570"/>
                  </a:lnTo>
                  <a:lnTo>
                    <a:pt x="871" y="570"/>
                  </a:lnTo>
                  <a:lnTo>
                    <a:pt x="871" y="570"/>
                  </a:lnTo>
                  <a:lnTo>
                    <a:pt x="869" y="570"/>
                  </a:lnTo>
                  <a:lnTo>
                    <a:pt x="865" y="568"/>
                  </a:lnTo>
                  <a:lnTo>
                    <a:pt x="865" y="566"/>
                  </a:lnTo>
                  <a:lnTo>
                    <a:pt x="863" y="566"/>
                  </a:lnTo>
                  <a:lnTo>
                    <a:pt x="862" y="568"/>
                  </a:lnTo>
                  <a:lnTo>
                    <a:pt x="862" y="568"/>
                  </a:lnTo>
                  <a:lnTo>
                    <a:pt x="860" y="568"/>
                  </a:lnTo>
                  <a:lnTo>
                    <a:pt x="858" y="568"/>
                  </a:lnTo>
                  <a:lnTo>
                    <a:pt x="856" y="568"/>
                  </a:lnTo>
                  <a:lnTo>
                    <a:pt x="854" y="568"/>
                  </a:lnTo>
                  <a:lnTo>
                    <a:pt x="852" y="570"/>
                  </a:lnTo>
                  <a:lnTo>
                    <a:pt x="852" y="578"/>
                  </a:lnTo>
                  <a:lnTo>
                    <a:pt x="852" y="581"/>
                  </a:lnTo>
                  <a:lnTo>
                    <a:pt x="852" y="581"/>
                  </a:lnTo>
                  <a:lnTo>
                    <a:pt x="850" y="583"/>
                  </a:lnTo>
                  <a:lnTo>
                    <a:pt x="850" y="583"/>
                  </a:lnTo>
                  <a:lnTo>
                    <a:pt x="848" y="583"/>
                  </a:lnTo>
                  <a:lnTo>
                    <a:pt x="850" y="585"/>
                  </a:lnTo>
                  <a:close/>
                  <a:moveTo>
                    <a:pt x="837" y="333"/>
                  </a:moveTo>
                  <a:lnTo>
                    <a:pt x="839" y="333"/>
                  </a:lnTo>
                  <a:lnTo>
                    <a:pt x="839" y="333"/>
                  </a:lnTo>
                  <a:lnTo>
                    <a:pt x="839" y="335"/>
                  </a:lnTo>
                  <a:lnTo>
                    <a:pt x="839" y="335"/>
                  </a:lnTo>
                  <a:lnTo>
                    <a:pt x="839" y="335"/>
                  </a:lnTo>
                  <a:lnTo>
                    <a:pt x="839" y="335"/>
                  </a:lnTo>
                  <a:lnTo>
                    <a:pt x="841" y="335"/>
                  </a:lnTo>
                  <a:lnTo>
                    <a:pt x="841" y="333"/>
                  </a:lnTo>
                  <a:lnTo>
                    <a:pt x="841" y="333"/>
                  </a:lnTo>
                  <a:lnTo>
                    <a:pt x="841" y="333"/>
                  </a:lnTo>
                  <a:lnTo>
                    <a:pt x="841" y="333"/>
                  </a:lnTo>
                  <a:lnTo>
                    <a:pt x="841" y="331"/>
                  </a:lnTo>
                  <a:lnTo>
                    <a:pt x="841" y="331"/>
                  </a:lnTo>
                  <a:lnTo>
                    <a:pt x="839" y="331"/>
                  </a:lnTo>
                  <a:lnTo>
                    <a:pt x="839" y="331"/>
                  </a:lnTo>
                  <a:lnTo>
                    <a:pt x="839" y="331"/>
                  </a:lnTo>
                  <a:lnTo>
                    <a:pt x="839" y="331"/>
                  </a:lnTo>
                  <a:lnTo>
                    <a:pt x="839" y="331"/>
                  </a:lnTo>
                  <a:lnTo>
                    <a:pt x="837" y="331"/>
                  </a:lnTo>
                  <a:lnTo>
                    <a:pt x="837" y="331"/>
                  </a:lnTo>
                  <a:lnTo>
                    <a:pt x="837" y="331"/>
                  </a:lnTo>
                  <a:lnTo>
                    <a:pt x="837" y="333"/>
                  </a:lnTo>
                  <a:lnTo>
                    <a:pt x="837" y="333"/>
                  </a:lnTo>
                  <a:close/>
                  <a:moveTo>
                    <a:pt x="844" y="598"/>
                  </a:moveTo>
                  <a:lnTo>
                    <a:pt x="844" y="598"/>
                  </a:lnTo>
                  <a:lnTo>
                    <a:pt x="844" y="596"/>
                  </a:lnTo>
                  <a:lnTo>
                    <a:pt x="844" y="596"/>
                  </a:lnTo>
                  <a:lnTo>
                    <a:pt x="844" y="596"/>
                  </a:lnTo>
                  <a:lnTo>
                    <a:pt x="844" y="596"/>
                  </a:lnTo>
                  <a:lnTo>
                    <a:pt x="844" y="596"/>
                  </a:lnTo>
                  <a:lnTo>
                    <a:pt x="843" y="596"/>
                  </a:lnTo>
                  <a:lnTo>
                    <a:pt x="843" y="598"/>
                  </a:lnTo>
                  <a:lnTo>
                    <a:pt x="844" y="598"/>
                  </a:lnTo>
                  <a:close/>
                  <a:moveTo>
                    <a:pt x="844" y="330"/>
                  </a:moveTo>
                  <a:lnTo>
                    <a:pt x="846" y="330"/>
                  </a:lnTo>
                  <a:lnTo>
                    <a:pt x="846" y="330"/>
                  </a:lnTo>
                  <a:lnTo>
                    <a:pt x="846" y="331"/>
                  </a:lnTo>
                  <a:lnTo>
                    <a:pt x="846" y="331"/>
                  </a:lnTo>
                  <a:lnTo>
                    <a:pt x="846" y="331"/>
                  </a:lnTo>
                  <a:lnTo>
                    <a:pt x="846" y="331"/>
                  </a:lnTo>
                  <a:lnTo>
                    <a:pt x="846" y="331"/>
                  </a:lnTo>
                  <a:lnTo>
                    <a:pt x="848" y="331"/>
                  </a:lnTo>
                  <a:lnTo>
                    <a:pt x="850" y="330"/>
                  </a:lnTo>
                  <a:lnTo>
                    <a:pt x="848" y="330"/>
                  </a:lnTo>
                  <a:lnTo>
                    <a:pt x="848" y="328"/>
                  </a:lnTo>
                  <a:lnTo>
                    <a:pt x="846" y="328"/>
                  </a:lnTo>
                  <a:lnTo>
                    <a:pt x="846" y="328"/>
                  </a:lnTo>
                  <a:lnTo>
                    <a:pt x="844" y="328"/>
                  </a:lnTo>
                  <a:lnTo>
                    <a:pt x="844" y="328"/>
                  </a:lnTo>
                  <a:lnTo>
                    <a:pt x="844" y="330"/>
                  </a:lnTo>
                  <a:lnTo>
                    <a:pt x="844" y="330"/>
                  </a:lnTo>
                  <a:lnTo>
                    <a:pt x="844" y="330"/>
                  </a:lnTo>
                  <a:close/>
                  <a:moveTo>
                    <a:pt x="879" y="157"/>
                  </a:moveTo>
                  <a:lnTo>
                    <a:pt x="880" y="157"/>
                  </a:lnTo>
                  <a:lnTo>
                    <a:pt x="879" y="155"/>
                  </a:lnTo>
                  <a:lnTo>
                    <a:pt x="879" y="155"/>
                  </a:lnTo>
                  <a:lnTo>
                    <a:pt x="879" y="155"/>
                  </a:lnTo>
                  <a:lnTo>
                    <a:pt x="879" y="157"/>
                  </a:lnTo>
                  <a:lnTo>
                    <a:pt x="879" y="157"/>
                  </a:lnTo>
                  <a:lnTo>
                    <a:pt x="879" y="157"/>
                  </a:lnTo>
                  <a:lnTo>
                    <a:pt x="879" y="157"/>
                  </a:lnTo>
                  <a:close/>
                  <a:moveTo>
                    <a:pt x="882" y="153"/>
                  </a:moveTo>
                  <a:lnTo>
                    <a:pt x="882" y="152"/>
                  </a:lnTo>
                  <a:lnTo>
                    <a:pt x="882" y="152"/>
                  </a:lnTo>
                  <a:lnTo>
                    <a:pt x="880" y="152"/>
                  </a:lnTo>
                  <a:lnTo>
                    <a:pt x="880" y="152"/>
                  </a:lnTo>
                  <a:lnTo>
                    <a:pt x="880" y="152"/>
                  </a:lnTo>
                  <a:lnTo>
                    <a:pt x="880" y="153"/>
                  </a:lnTo>
                  <a:lnTo>
                    <a:pt x="880" y="153"/>
                  </a:lnTo>
                  <a:lnTo>
                    <a:pt x="880" y="153"/>
                  </a:lnTo>
                  <a:lnTo>
                    <a:pt x="880" y="153"/>
                  </a:lnTo>
                  <a:lnTo>
                    <a:pt x="882" y="153"/>
                  </a:lnTo>
                  <a:lnTo>
                    <a:pt x="882" y="153"/>
                  </a:lnTo>
                  <a:close/>
                  <a:moveTo>
                    <a:pt x="869" y="136"/>
                  </a:moveTo>
                  <a:lnTo>
                    <a:pt x="871" y="136"/>
                  </a:lnTo>
                  <a:lnTo>
                    <a:pt x="871" y="136"/>
                  </a:lnTo>
                  <a:lnTo>
                    <a:pt x="871" y="134"/>
                  </a:lnTo>
                  <a:lnTo>
                    <a:pt x="871" y="134"/>
                  </a:lnTo>
                  <a:lnTo>
                    <a:pt x="869" y="134"/>
                  </a:lnTo>
                  <a:lnTo>
                    <a:pt x="869" y="134"/>
                  </a:lnTo>
                  <a:lnTo>
                    <a:pt x="869" y="134"/>
                  </a:lnTo>
                  <a:lnTo>
                    <a:pt x="869" y="136"/>
                  </a:lnTo>
                  <a:lnTo>
                    <a:pt x="869" y="136"/>
                  </a:lnTo>
                  <a:close/>
                  <a:moveTo>
                    <a:pt x="875" y="127"/>
                  </a:moveTo>
                  <a:lnTo>
                    <a:pt x="875" y="129"/>
                  </a:lnTo>
                  <a:lnTo>
                    <a:pt x="875" y="129"/>
                  </a:lnTo>
                  <a:lnTo>
                    <a:pt x="877" y="129"/>
                  </a:lnTo>
                  <a:lnTo>
                    <a:pt x="877" y="129"/>
                  </a:lnTo>
                  <a:lnTo>
                    <a:pt x="877" y="131"/>
                  </a:lnTo>
                  <a:lnTo>
                    <a:pt x="877" y="131"/>
                  </a:lnTo>
                  <a:lnTo>
                    <a:pt x="877" y="133"/>
                  </a:lnTo>
                  <a:lnTo>
                    <a:pt x="877" y="133"/>
                  </a:lnTo>
                  <a:lnTo>
                    <a:pt x="877" y="133"/>
                  </a:lnTo>
                  <a:lnTo>
                    <a:pt x="879" y="133"/>
                  </a:lnTo>
                  <a:lnTo>
                    <a:pt x="879" y="133"/>
                  </a:lnTo>
                  <a:lnTo>
                    <a:pt x="879" y="134"/>
                  </a:lnTo>
                  <a:lnTo>
                    <a:pt x="879" y="134"/>
                  </a:lnTo>
                  <a:lnTo>
                    <a:pt x="879" y="136"/>
                  </a:lnTo>
                  <a:lnTo>
                    <a:pt x="880" y="138"/>
                  </a:lnTo>
                  <a:lnTo>
                    <a:pt x="880" y="138"/>
                  </a:lnTo>
                  <a:lnTo>
                    <a:pt x="880" y="138"/>
                  </a:lnTo>
                  <a:lnTo>
                    <a:pt x="882" y="140"/>
                  </a:lnTo>
                  <a:lnTo>
                    <a:pt x="888" y="142"/>
                  </a:lnTo>
                  <a:lnTo>
                    <a:pt x="890" y="142"/>
                  </a:lnTo>
                  <a:lnTo>
                    <a:pt x="892" y="142"/>
                  </a:lnTo>
                  <a:lnTo>
                    <a:pt x="892" y="142"/>
                  </a:lnTo>
                  <a:lnTo>
                    <a:pt x="894" y="142"/>
                  </a:lnTo>
                  <a:lnTo>
                    <a:pt x="894" y="142"/>
                  </a:lnTo>
                  <a:lnTo>
                    <a:pt x="894" y="142"/>
                  </a:lnTo>
                  <a:lnTo>
                    <a:pt x="896" y="146"/>
                  </a:lnTo>
                  <a:lnTo>
                    <a:pt x="896" y="148"/>
                  </a:lnTo>
                  <a:lnTo>
                    <a:pt x="894" y="146"/>
                  </a:lnTo>
                  <a:lnTo>
                    <a:pt x="892" y="144"/>
                  </a:lnTo>
                  <a:lnTo>
                    <a:pt x="892" y="144"/>
                  </a:lnTo>
                  <a:lnTo>
                    <a:pt x="890" y="144"/>
                  </a:lnTo>
                  <a:lnTo>
                    <a:pt x="890" y="142"/>
                  </a:lnTo>
                  <a:lnTo>
                    <a:pt x="888" y="142"/>
                  </a:lnTo>
                  <a:lnTo>
                    <a:pt x="888" y="144"/>
                  </a:lnTo>
                  <a:lnTo>
                    <a:pt x="888" y="144"/>
                  </a:lnTo>
                  <a:lnTo>
                    <a:pt x="888" y="146"/>
                  </a:lnTo>
                  <a:lnTo>
                    <a:pt x="886" y="146"/>
                  </a:lnTo>
                  <a:lnTo>
                    <a:pt x="886" y="146"/>
                  </a:lnTo>
                  <a:lnTo>
                    <a:pt x="884" y="146"/>
                  </a:lnTo>
                  <a:lnTo>
                    <a:pt x="884" y="146"/>
                  </a:lnTo>
                  <a:lnTo>
                    <a:pt x="884" y="148"/>
                  </a:lnTo>
                  <a:lnTo>
                    <a:pt x="884" y="148"/>
                  </a:lnTo>
                  <a:lnTo>
                    <a:pt x="882" y="150"/>
                  </a:lnTo>
                  <a:lnTo>
                    <a:pt x="882" y="150"/>
                  </a:lnTo>
                  <a:lnTo>
                    <a:pt x="886" y="152"/>
                  </a:lnTo>
                  <a:lnTo>
                    <a:pt x="888" y="152"/>
                  </a:lnTo>
                  <a:lnTo>
                    <a:pt x="888" y="153"/>
                  </a:lnTo>
                  <a:lnTo>
                    <a:pt x="890" y="152"/>
                  </a:lnTo>
                  <a:lnTo>
                    <a:pt x="892" y="152"/>
                  </a:lnTo>
                  <a:lnTo>
                    <a:pt x="892" y="152"/>
                  </a:lnTo>
                  <a:lnTo>
                    <a:pt x="894" y="152"/>
                  </a:lnTo>
                  <a:lnTo>
                    <a:pt x="896" y="152"/>
                  </a:lnTo>
                  <a:lnTo>
                    <a:pt x="896" y="152"/>
                  </a:lnTo>
                  <a:lnTo>
                    <a:pt x="897" y="150"/>
                  </a:lnTo>
                  <a:lnTo>
                    <a:pt x="897" y="150"/>
                  </a:lnTo>
                  <a:lnTo>
                    <a:pt x="897" y="148"/>
                  </a:lnTo>
                  <a:lnTo>
                    <a:pt x="899" y="146"/>
                  </a:lnTo>
                  <a:lnTo>
                    <a:pt x="899" y="146"/>
                  </a:lnTo>
                  <a:lnTo>
                    <a:pt x="901" y="142"/>
                  </a:lnTo>
                  <a:lnTo>
                    <a:pt x="903" y="140"/>
                  </a:lnTo>
                  <a:lnTo>
                    <a:pt x="903" y="138"/>
                  </a:lnTo>
                  <a:lnTo>
                    <a:pt x="903" y="136"/>
                  </a:lnTo>
                  <a:lnTo>
                    <a:pt x="903" y="138"/>
                  </a:lnTo>
                  <a:lnTo>
                    <a:pt x="901" y="136"/>
                  </a:lnTo>
                  <a:lnTo>
                    <a:pt x="901" y="136"/>
                  </a:lnTo>
                  <a:lnTo>
                    <a:pt x="901" y="136"/>
                  </a:lnTo>
                  <a:lnTo>
                    <a:pt x="901" y="134"/>
                  </a:lnTo>
                  <a:lnTo>
                    <a:pt x="901" y="134"/>
                  </a:lnTo>
                  <a:lnTo>
                    <a:pt x="903" y="134"/>
                  </a:lnTo>
                  <a:lnTo>
                    <a:pt x="903" y="133"/>
                  </a:lnTo>
                  <a:lnTo>
                    <a:pt x="903" y="133"/>
                  </a:lnTo>
                  <a:lnTo>
                    <a:pt x="903" y="131"/>
                  </a:lnTo>
                  <a:lnTo>
                    <a:pt x="903" y="129"/>
                  </a:lnTo>
                  <a:lnTo>
                    <a:pt x="903" y="129"/>
                  </a:lnTo>
                  <a:lnTo>
                    <a:pt x="901" y="129"/>
                  </a:lnTo>
                  <a:lnTo>
                    <a:pt x="897" y="123"/>
                  </a:lnTo>
                  <a:lnTo>
                    <a:pt x="894" y="121"/>
                  </a:lnTo>
                  <a:lnTo>
                    <a:pt x="894" y="119"/>
                  </a:lnTo>
                  <a:lnTo>
                    <a:pt x="894" y="117"/>
                  </a:lnTo>
                  <a:lnTo>
                    <a:pt x="894" y="116"/>
                  </a:lnTo>
                  <a:lnTo>
                    <a:pt x="892" y="114"/>
                  </a:lnTo>
                  <a:lnTo>
                    <a:pt x="892" y="112"/>
                  </a:lnTo>
                  <a:lnTo>
                    <a:pt x="890" y="114"/>
                  </a:lnTo>
                  <a:lnTo>
                    <a:pt x="890" y="114"/>
                  </a:lnTo>
                  <a:lnTo>
                    <a:pt x="888" y="116"/>
                  </a:lnTo>
                  <a:lnTo>
                    <a:pt x="888" y="117"/>
                  </a:lnTo>
                  <a:lnTo>
                    <a:pt x="882" y="121"/>
                  </a:lnTo>
                  <a:lnTo>
                    <a:pt x="882" y="123"/>
                  </a:lnTo>
                  <a:lnTo>
                    <a:pt x="882" y="123"/>
                  </a:lnTo>
                  <a:lnTo>
                    <a:pt x="880" y="123"/>
                  </a:lnTo>
                  <a:lnTo>
                    <a:pt x="880" y="123"/>
                  </a:lnTo>
                  <a:lnTo>
                    <a:pt x="880" y="125"/>
                  </a:lnTo>
                  <a:lnTo>
                    <a:pt x="879" y="125"/>
                  </a:lnTo>
                  <a:lnTo>
                    <a:pt x="879" y="125"/>
                  </a:lnTo>
                  <a:lnTo>
                    <a:pt x="879" y="125"/>
                  </a:lnTo>
                  <a:lnTo>
                    <a:pt x="877" y="127"/>
                  </a:lnTo>
                  <a:lnTo>
                    <a:pt x="875" y="127"/>
                  </a:lnTo>
                  <a:close/>
                  <a:moveTo>
                    <a:pt x="882" y="155"/>
                  </a:moveTo>
                  <a:lnTo>
                    <a:pt x="882" y="155"/>
                  </a:lnTo>
                  <a:lnTo>
                    <a:pt x="882" y="155"/>
                  </a:lnTo>
                  <a:lnTo>
                    <a:pt x="884" y="155"/>
                  </a:lnTo>
                  <a:lnTo>
                    <a:pt x="884" y="153"/>
                  </a:lnTo>
                  <a:lnTo>
                    <a:pt x="884" y="153"/>
                  </a:lnTo>
                  <a:lnTo>
                    <a:pt x="882" y="153"/>
                  </a:lnTo>
                  <a:lnTo>
                    <a:pt x="882" y="153"/>
                  </a:lnTo>
                  <a:lnTo>
                    <a:pt x="882" y="155"/>
                  </a:lnTo>
                  <a:lnTo>
                    <a:pt x="882" y="155"/>
                  </a:lnTo>
                  <a:lnTo>
                    <a:pt x="880" y="155"/>
                  </a:lnTo>
                  <a:lnTo>
                    <a:pt x="880" y="155"/>
                  </a:lnTo>
                  <a:lnTo>
                    <a:pt x="880" y="155"/>
                  </a:lnTo>
                  <a:lnTo>
                    <a:pt x="882" y="155"/>
                  </a:lnTo>
                  <a:close/>
                  <a:moveTo>
                    <a:pt x="873" y="83"/>
                  </a:moveTo>
                  <a:lnTo>
                    <a:pt x="873" y="83"/>
                  </a:lnTo>
                  <a:lnTo>
                    <a:pt x="875" y="83"/>
                  </a:lnTo>
                  <a:lnTo>
                    <a:pt x="875" y="83"/>
                  </a:lnTo>
                  <a:lnTo>
                    <a:pt x="877" y="81"/>
                  </a:lnTo>
                  <a:lnTo>
                    <a:pt x="877" y="80"/>
                  </a:lnTo>
                  <a:lnTo>
                    <a:pt x="877" y="78"/>
                  </a:lnTo>
                  <a:lnTo>
                    <a:pt x="877" y="78"/>
                  </a:lnTo>
                  <a:lnTo>
                    <a:pt x="877" y="78"/>
                  </a:lnTo>
                  <a:lnTo>
                    <a:pt x="877" y="78"/>
                  </a:lnTo>
                  <a:lnTo>
                    <a:pt x="877" y="78"/>
                  </a:lnTo>
                  <a:lnTo>
                    <a:pt x="875" y="78"/>
                  </a:lnTo>
                  <a:lnTo>
                    <a:pt x="875" y="78"/>
                  </a:lnTo>
                  <a:lnTo>
                    <a:pt x="875" y="80"/>
                  </a:lnTo>
                  <a:lnTo>
                    <a:pt x="875" y="80"/>
                  </a:lnTo>
                  <a:lnTo>
                    <a:pt x="875" y="80"/>
                  </a:lnTo>
                  <a:lnTo>
                    <a:pt x="873" y="81"/>
                  </a:lnTo>
                  <a:lnTo>
                    <a:pt x="873" y="81"/>
                  </a:lnTo>
                  <a:lnTo>
                    <a:pt x="871" y="81"/>
                  </a:lnTo>
                  <a:lnTo>
                    <a:pt x="871" y="81"/>
                  </a:lnTo>
                  <a:lnTo>
                    <a:pt x="871" y="81"/>
                  </a:lnTo>
                  <a:lnTo>
                    <a:pt x="871" y="83"/>
                  </a:lnTo>
                  <a:lnTo>
                    <a:pt x="873" y="83"/>
                  </a:lnTo>
                  <a:close/>
                  <a:moveTo>
                    <a:pt x="879" y="144"/>
                  </a:moveTo>
                  <a:lnTo>
                    <a:pt x="879" y="144"/>
                  </a:lnTo>
                  <a:lnTo>
                    <a:pt x="879" y="142"/>
                  </a:lnTo>
                  <a:lnTo>
                    <a:pt x="879" y="142"/>
                  </a:lnTo>
                  <a:lnTo>
                    <a:pt x="879" y="142"/>
                  </a:lnTo>
                  <a:lnTo>
                    <a:pt x="879" y="142"/>
                  </a:lnTo>
                  <a:lnTo>
                    <a:pt x="879" y="142"/>
                  </a:lnTo>
                  <a:lnTo>
                    <a:pt x="877" y="140"/>
                  </a:lnTo>
                  <a:lnTo>
                    <a:pt x="877" y="140"/>
                  </a:lnTo>
                  <a:lnTo>
                    <a:pt x="877" y="140"/>
                  </a:lnTo>
                  <a:lnTo>
                    <a:pt x="877" y="142"/>
                  </a:lnTo>
                  <a:lnTo>
                    <a:pt x="877" y="142"/>
                  </a:lnTo>
                  <a:lnTo>
                    <a:pt x="877" y="142"/>
                  </a:lnTo>
                  <a:lnTo>
                    <a:pt x="877" y="142"/>
                  </a:lnTo>
                  <a:lnTo>
                    <a:pt x="877" y="142"/>
                  </a:lnTo>
                  <a:lnTo>
                    <a:pt x="877" y="142"/>
                  </a:lnTo>
                  <a:lnTo>
                    <a:pt x="877" y="144"/>
                  </a:lnTo>
                  <a:lnTo>
                    <a:pt x="877" y="144"/>
                  </a:lnTo>
                  <a:lnTo>
                    <a:pt x="879" y="144"/>
                  </a:lnTo>
                  <a:lnTo>
                    <a:pt x="879" y="144"/>
                  </a:lnTo>
                  <a:lnTo>
                    <a:pt x="879" y="144"/>
                  </a:lnTo>
                  <a:lnTo>
                    <a:pt x="879" y="144"/>
                  </a:lnTo>
                  <a:lnTo>
                    <a:pt x="879" y="144"/>
                  </a:lnTo>
                  <a:close/>
                  <a:moveTo>
                    <a:pt x="837" y="322"/>
                  </a:moveTo>
                  <a:lnTo>
                    <a:pt x="835" y="322"/>
                  </a:lnTo>
                  <a:lnTo>
                    <a:pt x="835" y="322"/>
                  </a:lnTo>
                  <a:lnTo>
                    <a:pt x="835" y="324"/>
                  </a:lnTo>
                  <a:lnTo>
                    <a:pt x="835" y="324"/>
                  </a:lnTo>
                  <a:lnTo>
                    <a:pt x="837" y="324"/>
                  </a:lnTo>
                  <a:lnTo>
                    <a:pt x="837" y="322"/>
                  </a:lnTo>
                  <a:close/>
                  <a:moveTo>
                    <a:pt x="807" y="356"/>
                  </a:moveTo>
                  <a:lnTo>
                    <a:pt x="807" y="358"/>
                  </a:lnTo>
                  <a:lnTo>
                    <a:pt x="809" y="356"/>
                  </a:lnTo>
                  <a:lnTo>
                    <a:pt x="807" y="356"/>
                  </a:lnTo>
                  <a:close/>
                  <a:moveTo>
                    <a:pt x="795" y="587"/>
                  </a:moveTo>
                  <a:lnTo>
                    <a:pt x="793" y="587"/>
                  </a:lnTo>
                  <a:lnTo>
                    <a:pt x="793" y="589"/>
                  </a:lnTo>
                  <a:lnTo>
                    <a:pt x="795" y="587"/>
                  </a:lnTo>
                  <a:lnTo>
                    <a:pt x="795" y="587"/>
                  </a:lnTo>
                  <a:close/>
                  <a:moveTo>
                    <a:pt x="799" y="589"/>
                  </a:moveTo>
                  <a:lnTo>
                    <a:pt x="799" y="589"/>
                  </a:lnTo>
                  <a:lnTo>
                    <a:pt x="797" y="587"/>
                  </a:lnTo>
                  <a:lnTo>
                    <a:pt x="797" y="589"/>
                  </a:lnTo>
                  <a:lnTo>
                    <a:pt x="799" y="589"/>
                  </a:lnTo>
                  <a:close/>
                  <a:moveTo>
                    <a:pt x="791" y="593"/>
                  </a:moveTo>
                  <a:lnTo>
                    <a:pt x="791" y="591"/>
                  </a:lnTo>
                  <a:lnTo>
                    <a:pt x="791" y="591"/>
                  </a:lnTo>
                  <a:lnTo>
                    <a:pt x="791" y="591"/>
                  </a:lnTo>
                  <a:lnTo>
                    <a:pt x="791" y="591"/>
                  </a:lnTo>
                  <a:lnTo>
                    <a:pt x="791" y="589"/>
                  </a:lnTo>
                  <a:lnTo>
                    <a:pt x="790" y="591"/>
                  </a:lnTo>
                  <a:lnTo>
                    <a:pt x="790" y="591"/>
                  </a:lnTo>
                  <a:lnTo>
                    <a:pt x="790" y="591"/>
                  </a:lnTo>
                  <a:lnTo>
                    <a:pt x="790" y="593"/>
                  </a:lnTo>
                  <a:lnTo>
                    <a:pt x="790" y="593"/>
                  </a:lnTo>
                  <a:lnTo>
                    <a:pt x="791" y="593"/>
                  </a:lnTo>
                  <a:close/>
                  <a:moveTo>
                    <a:pt x="797" y="593"/>
                  </a:moveTo>
                  <a:lnTo>
                    <a:pt x="795" y="591"/>
                  </a:lnTo>
                  <a:lnTo>
                    <a:pt x="795" y="591"/>
                  </a:lnTo>
                  <a:lnTo>
                    <a:pt x="793" y="593"/>
                  </a:lnTo>
                  <a:lnTo>
                    <a:pt x="791" y="593"/>
                  </a:lnTo>
                  <a:lnTo>
                    <a:pt x="791" y="593"/>
                  </a:lnTo>
                  <a:lnTo>
                    <a:pt x="791" y="595"/>
                  </a:lnTo>
                  <a:lnTo>
                    <a:pt x="791" y="595"/>
                  </a:lnTo>
                  <a:lnTo>
                    <a:pt x="790" y="595"/>
                  </a:lnTo>
                  <a:lnTo>
                    <a:pt x="790" y="596"/>
                  </a:lnTo>
                  <a:lnTo>
                    <a:pt x="791" y="596"/>
                  </a:lnTo>
                  <a:lnTo>
                    <a:pt x="795" y="598"/>
                  </a:lnTo>
                  <a:lnTo>
                    <a:pt x="797" y="600"/>
                  </a:lnTo>
                  <a:lnTo>
                    <a:pt x="799" y="600"/>
                  </a:lnTo>
                  <a:lnTo>
                    <a:pt x="799" y="600"/>
                  </a:lnTo>
                  <a:lnTo>
                    <a:pt x="801" y="600"/>
                  </a:lnTo>
                  <a:lnTo>
                    <a:pt x="801" y="598"/>
                  </a:lnTo>
                  <a:lnTo>
                    <a:pt x="803" y="595"/>
                  </a:lnTo>
                  <a:lnTo>
                    <a:pt x="803" y="595"/>
                  </a:lnTo>
                  <a:lnTo>
                    <a:pt x="801" y="593"/>
                  </a:lnTo>
                  <a:lnTo>
                    <a:pt x="799" y="593"/>
                  </a:lnTo>
                  <a:lnTo>
                    <a:pt x="797" y="593"/>
                  </a:lnTo>
                  <a:close/>
                  <a:moveTo>
                    <a:pt x="769" y="187"/>
                  </a:moveTo>
                  <a:lnTo>
                    <a:pt x="769" y="187"/>
                  </a:lnTo>
                  <a:lnTo>
                    <a:pt x="771" y="187"/>
                  </a:lnTo>
                  <a:lnTo>
                    <a:pt x="771" y="187"/>
                  </a:lnTo>
                  <a:lnTo>
                    <a:pt x="771" y="186"/>
                  </a:lnTo>
                  <a:lnTo>
                    <a:pt x="771" y="186"/>
                  </a:lnTo>
                  <a:lnTo>
                    <a:pt x="769" y="186"/>
                  </a:lnTo>
                  <a:lnTo>
                    <a:pt x="769" y="186"/>
                  </a:lnTo>
                  <a:lnTo>
                    <a:pt x="769" y="186"/>
                  </a:lnTo>
                  <a:lnTo>
                    <a:pt x="769" y="187"/>
                  </a:lnTo>
                  <a:lnTo>
                    <a:pt x="769" y="187"/>
                  </a:lnTo>
                  <a:lnTo>
                    <a:pt x="769" y="187"/>
                  </a:lnTo>
                  <a:close/>
                  <a:moveTo>
                    <a:pt x="759" y="189"/>
                  </a:moveTo>
                  <a:lnTo>
                    <a:pt x="761" y="189"/>
                  </a:lnTo>
                  <a:lnTo>
                    <a:pt x="761" y="184"/>
                  </a:lnTo>
                  <a:lnTo>
                    <a:pt x="759" y="184"/>
                  </a:lnTo>
                  <a:lnTo>
                    <a:pt x="759" y="182"/>
                  </a:lnTo>
                  <a:lnTo>
                    <a:pt x="757" y="182"/>
                  </a:lnTo>
                  <a:lnTo>
                    <a:pt x="756" y="182"/>
                  </a:lnTo>
                  <a:lnTo>
                    <a:pt x="756" y="182"/>
                  </a:lnTo>
                  <a:lnTo>
                    <a:pt x="756" y="182"/>
                  </a:lnTo>
                  <a:lnTo>
                    <a:pt x="756" y="186"/>
                  </a:lnTo>
                  <a:lnTo>
                    <a:pt x="756" y="186"/>
                  </a:lnTo>
                  <a:lnTo>
                    <a:pt x="756" y="187"/>
                  </a:lnTo>
                  <a:lnTo>
                    <a:pt x="756" y="187"/>
                  </a:lnTo>
                  <a:lnTo>
                    <a:pt x="756" y="187"/>
                  </a:lnTo>
                  <a:lnTo>
                    <a:pt x="757" y="187"/>
                  </a:lnTo>
                  <a:lnTo>
                    <a:pt x="757" y="187"/>
                  </a:lnTo>
                  <a:lnTo>
                    <a:pt x="757" y="189"/>
                  </a:lnTo>
                  <a:lnTo>
                    <a:pt x="759" y="189"/>
                  </a:lnTo>
                  <a:lnTo>
                    <a:pt x="759" y="189"/>
                  </a:lnTo>
                  <a:close/>
                  <a:moveTo>
                    <a:pt x="759" y="180"/>
                  </a:moveTo>
                  <a:lnTo>
                    <a:pt x="761" y="180"/>
                  </a:lnTo>
                  <a:lnTo>
                    <a:pt x="759" y="180"/>
                  </a:lnTo>
                  <a:lnTo>
                    <a:pt x="759" y="180"/>
                  </a:lnTo>
                  <a:lnTo>
                    <a:pt x="759" y="178"/>
                  </a:lnTo>
                  <a:lnTo>
                    <a:pt x="759" y="176"/>
                  </a:lnTo>
                  <a:lnTo>
                    <a:pt x="759" y="176"/>
                  </a:lnTo>
                  <a:lnTo>
                    <a:pt x="759" y="176"/>
                  </a:lnTo>
                  <a:lnTo>
                    <a:pt x="759" y="176"/>
                  </a:lnTo>
                  <a:lnTo>
                    <a:pt x="759" y="176"/>
                  </a:lnTo>
                  <a:lnTo>
                    <a:pt x="759" y="178"/>
                  </a:lnTo>
                  <a:lnTo>
                    <a:pt x="759" y="178"/>
                  </a:lnTo>
                  <a:lnTo>
                    <a:pt x="761" y="178"/>
                  </a:lnTo>
                  <a:lnTo>
                    <a:pt x="761" y="178"/>
                  </a:lnTo>
                  <a:lnTo>
                    <a:pt x="761" y="178"/>
                  </a:lnTo>
                  <a:lnTo>
                    <a:pt x="761" y="174"/>
                  </a:lnTo>
                  <a:lnTo>
                    <a:pt x="761" y="172"/>
                  </a:lnTo>
                  <a:lnTo>
                    <a:pt x="761" y="172"/>
                  </a:lnTo>
                  <a:lnTo>
                    <a:pt x="759" y="172"/>
                  </a:lnTo>
                  <a:lnTo>
                    <a:pt x="759" y="172"/>
                  </a:lnTo>
                  <a:lnTo>
                    <a:pt x="757" y="174"/>
                  </a:lnTo>
                  <a:lnTo>
                    <a:pt x="757" y="176"/>
                  </a:lnTo>
                  <a:lnTo>
                    <a:pt x="757" y="176"/>
                  </a:lnTo>
                  <a:lnTo>
                    <a:pt x="757" y="178"/>
                  </a:lnTo>
                  <a:lnTo>
                    <a:pt x="757" y="178"/>
                  </a:lnTo>
                  <a:lnTo>
                    <a:pt x="757" y="178"/>
                  </a:lnTo>
                  <a:lnTo>
                    <a:pt x="759" y="180"/>
                  </a:lnTo>
                  <a:close/>
                  <a:moveTo>
                    <a:pt x="890" y="112"/>
                  </a:moveTo>
                  <a:lnTo>
                    <a:pt x="890" y="112"/>
                  </a:lnTo>
                  <a:lnTo>
                    <a:pt x="890" y="110"/>
                  </a:lnTo>
                  <a:lnTo>
                    <a:pt x="890" y="112"/>
                  </a:lnTo>
                  <a:lnTo>
                    <a:pt x="890" y="112"/>
                  </a:lnTo>
                  <a:lnTo>
                    <a:pt x="890" y="112"/>
                  </a:lnTo>
                  <a:lnTo>
                    <a:pt x="888" y="112"/>
                  </a:lnTo>
                  <a:lnTo>
                    <a:pt x="888" y="112"/>
                  </a:lnTo>
                  <a:lnTo>
                    <a:pt x="890" y="112"/>
                  </a:lnTo>
                  <a:close/>
                  <a:moveTo>
                    <a:pt x="822" y="390"/>
                  </a:moveTo>
                  <a:lnTo>
                    <a:pt x="822" y="390"/>
                  </a:lnTo>
                  <a:lnTo>
                    <a:pt x="824" y="390"/>
                  </a:lnTo>
                  <a:lnTo>
                    <a:pt x="824" y="390"/>
                  </a:lnTo>
                  <a:lnTo>
                    <a:pt x="824" y="390"/>
                  </a:lnTo>
                  <a:lnTo>
                    <a:pt x="824" y="390"/>
                  </a:lnTo>
                  <a:lnTo>
                    <a:pt x="824" y="390"/>
                  </a:lnTo>
                  <a:lnTo>
                    <a:pt x="824" y="390"/>
                  </a:lnTo>
                  <a:lnTo>
                    <a:pt x="824" y="390"/>
                  </a:lnTo>
                  <a:lnTo>
                    <a:pt x="824" y="390"/>
                  </a:lnTo>
                  <a:lnTo>
                    <a:pt x="824" y="388"/>
                  </a:lnTo>
                  <a:lnTo>
                    <a:pt x="826" y="388"/>
                  </a:lnTo>
                  <a:lnTo>
                    <a:pt x="826" y="388"/>
                  </a:lnTo>
                  <a:lnTo>
                    <a:pt x="826" y="388"/>
                  </a:lnTo>
                  <a:lnTo>
                    <a:pt x="826" y="388"/>
                  </a:lnTo>
                  <a:lnTo>
                    <a:pt x="824" y="388"/>
                  </a:lnTo>
                  <a:lnTo>
                    <a:pt x="824" y="388"/>
                  </a:lnTo>
                  <a:lnTo>
                    <a:pt x="824" y="388"/>
                  </a:lnTo>
                  <a:lnTo>
                    <a:pt x="822" y="388"/>
                  </a:lnTo>
                  <a:lnTo>
                    <a:pt x="822" y="388"/>
                  </a:lnTo>
                  <a:lnTo>
                    <a:pt x="824" y="388"/>
                  </a:lnTo>
                  <a:lnTo>
                    <a:pt x="822" y="390"/>
                  </a:lnTo>
                  <a:close/>
                  <a:moveTo>
                    <a:pt x="835" y="587"/>
                  </a:moveTo>
                  <a:lnTo>
                    <a:pt x="837" y="587"/>
                  </a:lnTo>
                  <a:lnTo>
                    <a:pt x="837" y="587"/>
                  </a:lnTo>
                  <a:lnTo>
                    <a:pt x="837" y="585"/>
                  </a:lnTo>
                  <a:lnTo>
                    <a:pt x="837" y="585"/>
                  </a:lnTo>
                  <a:lnTo>
                    <a:pt x="837" y="585"/>
                  </a:lnTo>
                  <a:lnTo>
                    <a:pt x="837" y="585"/>
                  </a:lnTo>
                  <a:lnTo>
                    <a:pt x="837" y="585"/>
                  </a:lnTo>
                  <a:lnTo>
                    <a:pt x="835" y="585"/>
                  </a:lnTo>
                  <a:lnTo>
                    <a:pt x="835" y="585"/>
                  </a:lnTo>
                  <a:lnTo>
                    <a:pt x="835" y="585"/>
                  </a:lnTo>
                  <a:lnTo>
                    <a:pt x="835" y="585"/>
                  </a:lnTo>
                  <a:lnTo>
                    <a:pt x="835" y="585"/>
                  </a:lnTo>
                  <a:lnTo>
                    <a:pt x="835" y="585"/>
                  </a:lnTo>
                  <a:lnTo>
                    <a:pt x="835" y="585"/>
                  </a:lnTo>
                  <a:lnTo>
                    <a:pt x="835" y="585"/>
                  </a:lnTo>
                  <a:lnTo>
                    <a:pt x="835" y="585"/>
                  </a:lnTo>
                  <a:lnTo>
                    <a:pt x="835" y="587"/>
                  </a:lnTo>
                  <a:lnTo>
                    <a:pt x="835" y="585"/>
                  </a:lnTo>
                  <a:lnTo>
                    <a:pt x="835" y="587"/>
                  </a:lnTo>
                  <a:lnTo>
                    <a:pt x="835" y="587"/>
                  </a:lnTo>
                  <a:lnTo>
                    <a:pt x="835" y="587"/>
                  </a:lnTo>
                  <a:lnTo>
                    <a:pt x="835" y="587"/>
                  </a:lnTo>
                  <a:close/>
                  <a:moveTo>
                    <a:pt x="835" y="591"/>
                  </a:moveTo>
                  <a:lnTo>
                    <a:pt x="837" y="593"/>
                  </a:lnTo>
                  <a:lnTo>
                    <a:pt x="837" y="595"/>
                  </a:lnTo>
                  <a:lnTo>
                    <a:pt x="837" y="593"/>
                  </a:lnTo>
                  <a:lnTo>
                    <a:pt x="841" y="593"/>
                  </a:lnTo>
                  <a:lnTo>
                    <a:pt x="841" y="591"/>
                  </a:lnTo>
                  <a:lnTo>
                    <a:pt x="843" y="591"/>
                  </a:lnTo>
                  <a:lnTo>
                    <a:pt x="843" y="589"/>
                  </a:lnTo>
                  <a:lnTo>
                    <a:pt x="843" y="589"/>
                  </a:lnTo>
                  <a:lnTo>
                    <a:pt x="843" y="587"/>
                  </a:lnTo>
                  <a:lnTo>
                    <a:pt x="841" y="587"/>
                  </a:lnTo>
                  <a:lnTo>
                    <a:pt x="841" y="587"/>
                  </a:lnTo>
                  <a:lnTo>
                    <a:pt x="839" y="587"/>
                  </a:lnTo>
                  <a:lnTo>
                    <a:pt x="837" y="587"/>
                  </a:lnTo>
                  <a:lnTo>
                    <a:pt x="835" y="589"/>
                  </a:lnTo>
                  <a:lnTo>
                    <a:pt x="835" y="589"/>
                  </a:lnTo>
                  <a:lnTo>
                    <a:pt x="835" y="589"/>
                  </a:lnTo>
                  <a:lnTo>
                    <a:pt x="833" y="589"/>
                  </a:lnTo>
                  <a:lnTo>
                    <a:pt x="833" y="589"/>
                  </a:lnTo>
                  <a:lnTo>
                    <a:pt x="833" y="591"/>
                  </a:lnTo>
                  <a:lnTo>
                    <a:pt x="835" y="591"/>
                  </a:lnTo>
                  <a:close/>
                  <a:moveTo>
                    <a:pt x="839" y="596"/>
                  </a:moveTo>
                  <a:lnTo>
                    <a:pt x="839" y="596"/>
                  </a:lnTo>
                  <a:lnTo>
                    <a:pt x="839" y="595"/>
                  </a:lnTo>
                  <a:lnTo>
                    <a:pt x="841" y="595"/>
                  </a:lnTo>
                  <a:lnTo>
                    <a:pt x="841" y="595"/>
                  </a:lnTo>
                  <a:lnTo>
                    <a:pt x="841" y="595"/>
                  </a:lnTo>
                  <a:lnTo>
                    <a:pt x="841" y="593"/>
                  </a:lnTo>
                  <a:lnTo>
                    <a:pt x="839" y="593"/>
                  </a:lnTo>
                  <a:lnTo>
                    <a:pt x="839" y="595"/>
                  </a:lnTo>
                  <a:lnTo>
                    <a:pt x="839" y="595"/>
                  </a:lnTo>
                  <a:lnTo>
                    <a:pt x="837" y="595"/>
                  </a:lnTo>
                  <a:lnTo>
                    <a:pt x="837" y="595"/>
                  </a:lnTo>
                  <a:lnTo>
                    <a:pt x="837" y="595"/>
                  </a:lnTo>
                  <a:lnTo>
                    <a:pt x="837" y="596"/>
                  </a:lnTo>
                  <a:lnTo>
                    <a:pt x="837" y="596"/>
                  </a:lnTo>
                  <a:lnTo>
                    <a:pt x="837" y="595"/>
                  </a:lnTo>
                  <a:lnTo>
                    <a:pt x="839" y="596"/>
                  </a:lnTo>
                  <a:lnTo>
                    <a:pt x="837" y="596"/>
                  </a:lnTo>
                  <a:lnTo>
                    <a:pt x="837" y="596"/>
                  </a:lnTo>
                  <a:lnTo>
                    <a:pt x="837" y="596"/>
                  </a:lnTo>
                  <a:lnTo>
                    <a:pt x="837" y="596"/>
                  </a:lnTo>
                  <a:lnTo>
                    <a:pt x="837" y="596"/>
                  </a:lnTo>
                  <a:lnTo>
                    <a:pt x="839" y="596"/>
                  </a:lnTo>
                  <a:lnTo>
                    <a:pt x="839" y="596"/>
                  </a:lnTo>
                  <a:lnTo>
                    <a:pt x="839" y="598"/>
                  </a:lnTo>
                  <a:lnTo>
                    <a:pt x="839" y="598"/>
                  </a:lnTo>
                  <a:lnTo>
                    <a:pt x="839" y="598"/>
                  </a:lnTo>
                  <a:lnTo>
                    <a:pt x="839" y="596"/>
                  </a:lnTo>
                  <a:lnTo>
                    <a:pt x="839" y="596"/>
                  </a:lnTo>
                  <a:lnTo>
                    <a:pt x="839" y="596"/>
                  </a:lnTo>
                  <a:lnTo>
                    <a:pt x="839" y="596"/>
                  </a:lnTo>
                  <a:lnTo>
                    <a:pt x="839" y="596"/>
                  </a:lnTo>
                  <a:lnTo>
                    <a:pt x="839" y="596"/>
                  </a:lnTo>
                  <a:lnTo>
                    <a:pt x="839" y="596"/>
                  </a:lnTo>
                  <a:lnTo>
                    <a:pt x="839" y="596"/>
                  </a:lnTo>
                  <a:close/>
                  <a:moveTo>
                    <a:pt x="814" y="561"/>
                  </a:moveTo>
                  <a:lnTo>
                    <a:pt x="814" y="559"/>
                  </a:lnTo>
                  <a:lnTo>
                    <a:pt x="814" y="559"/>
                  </a:lnTo>
                  <a:lnTo>
                    <a:pt x="814" y="559"/>
                  </a:lnTo>
                  <a:lnTo>
                    <a:pt x="814" y="559"/>
                  </a:lnTo>
                  <a:lnTo>
                    <a:pt x="812" y="559"/>
                  </a:lnTo>
                  <a:lnTo>
                    <a:pt x="812" y="559"/>
                  </a:lnTo>
                  <a:lnTo>
                    <a:pt x="814" y="561"/>
                  </a:lnTo>
                  <a:close/>
                  <a:moveTo>
                    <a:pt x="812" y="591"/>
                  </a:moveTo>
                  <a:lnTo>
                    <a:pt x="812" y="591"/>
                  </a:lnTo>
                  <a:lnTo>
                    <a:pt x="812" y="593"/>
                  </a:lnTo>
                  <a:lnTo>
                    <a:pt x="814" y="593"/>
                  </a:lnTo>
                  <a:lnTo>
                    <a:pt x="814" y="593"/>
                  </a:lnTo>
                  <a:lnTo>
                    <a:pt x="816" y="593"/>
                  </a:lnTo>
                  <a:lnTo>
                    <a:pt x="816" y="591"/>
                  </a:lnTo>
                  <a:lnTo>
                    <a:pt x="816" y="589"/>
                  </a:lnTo>
                  <a:lnTo>
                    <a:pt x="816" y="587"/>
                  </a:lnTo>
                  <a:lnTo>
                    <a:pt x="816" y="587"/>
                  </a:lnTo>
                  <a:lnTo>
                    <a:pt x="814" y="587"/>
                  </a:lnTo>
                  <a:lnTo>
                    <a:pt x="814" y="587"/>
                  </a:lnTo>
                  <a:lnTo>
                    <a:pt x="814" y="587"/>
                  </a:lnTo>
                  <a:lnTo>
                    <a:pt x="812" y="587"/>
                  </a:lnTo>
                  <a:lnTo>
                    <a:pt x="812" y="587"/>
                  </a:lnTo>
                  <a:lnTo>
                    <a:pt x="812" y="587"/>
                  </a:lnTo>
                  <a:lnTo>
                    <a:pt x="812" y="587"/>
                  </a:lnTo>
                  <a:lnTo>
                    <a:pt x="812" y="589"/>
                  </a:lnTo>
                  <a:lnTo>
                    <a:pt x="812" y="589"/>
                  </a:lnTo>
                  <a:lnTo>
                    <a:pt x="812" y="591"/>
                  </a:lnTo>
                  <a:close/>
                  <a:moveTo>
                    <a:pt x="1318" y="875"/>
                  </a:moveTo>
                  <a:lnTo>
                    <a:pt x="1318" y="875"/>
                  </a:lnTo>
                  <a:lnTo>
                    <a:pt x="1318" y="875"/>
                  </a:lnTo>
                  <a:lnTo>
                    <a:pt x="1314" y="877"/>
                  </a:lnTo>
                  <a:lnTo>
                    <a:pt x="1314" y="877"/>
                  </a:lnTo>
                  <a:lnTo>
                    <a:pt x="1314" y="877"/>
                  </a:lnTo>
                  <a:lnTo>
                    <a:pt x="1314" y="879"/>
                  </a:lnTo>
                  <a:lnTo>
                    <a:pt x="1314" y="879"/>
                  </a:lnTo>
                  <a:lnTo>
                    <a:pt x="1316" y="879"/>
                  </a:lnTo>
                  <a:lnTo>
                    <a:pt x="1316" y="879"/>
                  </a:lnTo>
                  <a:lnTo>
                    <a:pt x="1323" y="879"/>
                  </a:lnTo>
                  <a:lnTo>
                    <a:pt x="1323" y="879"/>
                  </a:lnTo>
                  <a:lnTo>
                    <a:pt x="1323" y="877"/>
                  </a:lnTo>
                  <a:lnTo>
                    <a:pt x="1323" y="877"/>
                  </a:lnTo>
                  <a:lnTo>
                    <a:pt x="1322" y="877"/>
                  </a:lnTo>
                  <a:lnTo>
                    <a:pt x="1322" y="877"/>
                  </a:lnTo>
                  <a:lnTo>
                    <a:pt x="1322" y="877"/>
                  </a:lnTo>
                  <a:lnTo>
                    <a:pt x="1320" y="877"/>
                  </a:lnTo>
                  <a:lnTo>
                    <a:pt x="1318" y="875"/>
                  </a:lnTo>
                  <a:close/>
                  <a:moveTo>
                    <a:pt x="1195" y="790"/>
                  </a:moveTo>
                  <a:lnTo>
                    <a:pt x="1195" y="788"/>
                  </a:lnTo>
                  <a:lnTo>
                    <a:pt x="1197" y="788"/>
                  </a:lnTo>
                  <a:lnTo>
                    <a:pt x="1197" y="786"/>
                  </a:lnTo>
                  <a:lnTo>
                    <a:pt x="1195" y="784"/>
                  </a:lnTo>
                  <a:lnTo>
                    <a:pt x="1195" y="784"/>
                  </a:lnTo>
                  <a:lnTo>
                    <a:pt x="1195" y="782"/>
                  </a:lnTo>
                  <a:lnTo>
                    <a:pt x="1193" y="782"/>
                  </a:lnTo>
                  <a:lnTo>
                    <a:pt x="1193" y="782"/>
                  </a:lnTo>
                  <a:lnTo>
                    <a:pt x="1191" y="782"/>
                  </a:lnTo>
                  <a:lnTo>
                    <a:pt x="1191" y="782"/>
                  </a:lnTo>
                  <a:lnTo>
                    <a:pt x="1189" y="782"/>
                  </a:lnTo>
                  <a:lnTo>
                    <a:pt x="1187" y="784"/>
                  </a:lnTo>
                  <a:lnTo>
                    <a:pt x="1187" y="784"/>
                  </a:lnTo>
                  <a:lnTo>
                    <a:pt x="1185" y="786"/>
                  </a:lnTo>
                  <a:lnTo>
                    <a:pt x="1185" y="786"/>
                  </a:lnTo>
                  <a:lnTo>
                    <a:pt x="1185" y="788"/>
                  </a:lnTo>
                  <a:lnTo>
                    <a:pt x="1185" y="790"/>
                  </a:lnTo>
                  <a:lnTo>
                    <a:pt x="1187" y="790"/>
                  </a:lnTo>
                  <a:lnTo>
                    <a:pt x="1189" y="790"/>
                  </a:lnTo>
                  <a:lnTo>
                    <a:pt x="1189" y="790"/>
                  </a:lnTo>
                  <a:lnTo>
                    <a:pt x="1191" y="790"/>
                  </a:lnTo>
                  <a:lnTo>
                    <a:pt x="1191" y="790"/>
                  </a:lnTo>
                  <a:lnTo>
                    <a:pt x="1191" y="790"/>
                  </a:lnTo>
                  <a:lnTo>
                    <a:pt x="1193" y="790"/>
                  </a:lnTo>
                  <a:lnTo>
                    <a:pt x="1193" y="790"/>
                  </a:lnTo>
                  <a:lnTo>
                    <a:pt x="1195" y="790"/>
                  </a:lnTo>
                  <a:close/>
                  <a:moveTo>
                    <a:pt x="1265" y="882"/>
                  </a:moveTo>
                  <a:lnTo>
                    <a:pt x="1263" y="882"/>
                  </a:lnTo>
                  <a:lnTo>
                    <a:pt x="1265" y="882"/>
                  </a:lnTo>
                  <a:lnTo>
                    <a:pt x="1267" y="882"/>
                  </a:lnTo>
                  <a:lnTo>
                    <a:pt x="1267" y="882"/>
                  </a:lnTo>
                  <a:lnTo>
                    <a:pt x="1269" y="882"/>
                  </a:lnTo>
                  <a:lnTo>
                    <a:pt x="1269" y="882"/>
                  </a:lnTo>
                  <a:lnTo>
                    <a:pt x="1267" y="882"/>
                  </a:lnTo>
                  <a:lnTo>
                    <a:pt x="1265" y="882"/>
                  </a:lnTo>
                  <a:close/>
                  <a:moveTo>
                    <a:pt x="1289" y="865"/>
                  </a:moveTo>
                  <a:lnTo>
                    <a:pt x="1289" y="863"/>
                  </a:lnTo>
                  <a:lnTo>
                    <a:pt x="1289" y="863"/>
                  </a:lnTo>
                  <a:lnTo>
                    <a:pt x="1287" y="863"/>
                  </a:lnTo>
                  <a:lnTo>
                    <a:pt x="1286" y="862"/>
                  </a:lnTo>
                  <a:lnTo>
                    <a:pt x="1284" y="862"/>
                  </a:lnTo>
                  <a:lnTo>
                    <a:pt x="1282" y="862"/>
                  </a:lnTo>
                  <a:lnTo>
                    <a:pt x="1282" y="860"/>
                  </a:lnTo>
                  <a:lnTo>
                    <a:pt x="1280" y="860"/>
                  </a:lnTo>
                  <a:lnTo>
                    <a:pt x="1278" y="860"/>
                  </a:lnTo>
                  <a:lnTo>
                    <a:pt x="1276" y="858"/>
                  </a:lnTo>
                  <a:lnTo>
                    <a:pt x="1267" y="860"/>
                  </a:lnTo>
                  <a:lnTo>
                    <a:pt x="1217" y="860"/>
                  </a:lnTo>
                  <a:lnTo>
                    <a:pt x="1212" y="860"/>
                  </a:lnTo>
                  <a:lnTo>
                    <a:pt x="1210" y="860"/>
                  </a:lnTo>
                  <a:lnTo>
                    <a:pt x="1208" y="860"/>
                  </a:lnTo>
                  <a:lnTo>
                    <a:pt x="1204" y="862"/>
                  </a:lnTo>
                  <a:lnTo>
                    <a:pt x="1202" y="862"/>
                  </a:lnTo>
                  <a:lnTo>
                    <a:pt x="1202" y="863"/>
                  </a:lnTo>
                  <a:lnTo>
                    <a:pt x="1198" y="867"/>
                  </a:lnTo>
                  <a:lnTo>
                    <a:pt x="1197" y="869"/>
                  </a:lnTo>
                  <a:lnTo>
                    <a:pt x="1195" y="869"/>
                  </a:lnTo>
                  <a:lnTo>
                    <a:pt x="1195" y="869"/>
                  </a:lnTo>
                  <a:lnTo>
                    <a:pt x="1193" y="869"/>
                  </a:lnTo>
                  <a:lnTo>
                    <a:pt x="1193" y="871"/>
                  </a:lnTo>
                  <a:lnTo>
                    <a:pt x="1193" y="871"/>
                  </a:lnTo>
                  <a:lnTo>
                    <a:pt x="1193" y="873"/>
                  </a:lnTo>
                  <a:lnTo>
                    <a:pt x="1193" y="873"/>
                  </a:lnTo>
                  <a:lnTo>
                    <a:pt x="1195" y="875"/>
                  </a:lnTo>
                  <a:lnTo>
                    <a:pt x="1195" y="873"/>
                  </a:lnTo>
                  <a:lnTo>
                    <a:pt x="1195" y="873"/>
                  </a:lnTo>
                  <a:lnTo>
                    <a:pt x="1195" y="875"/>
                  </a:lnTo>
                  <a:lnTo>
                    <a:pt x="1195" y="875"/>
                  </a:lnTo>
                  <a:lnTo>
                    <a:pt x="1195" y="877"/>
                  </a:lnTo>
                  <a:lnTo>
                    <a:pt x="1195" y="879"/>
                  </a:lnTo>
                  <a:lnTo>
                    <a:pt x="1197" y="879"/>
                  </a:lnTo>
                  <a:lnTo>
                    <a:pt x="1198" y="879"/>
                  </a:lnTo>
                  <a:lnTo>
                    <a:pt x="1200" y="879"/>
                  </a:lnTo>
                  <a:lnTo>
                    <a:pt x="1221" y="882"/>
                  </a:lnTo>
                  <a:lnTo>
                    <a:pt x="1223" y="882"/>
                  </a:lnTo>
                  <a:lnTo>
                    <a:pt x="1223" y="882"/>
                  </a:lnTo>
                  <a:lnTo>
                    <a:pt x="1223" y="880"/>
                  </a:lnTo>
                  <a:lnTo>
                    <a:pt x="1221" y="880"/>
                  </a:lnTo>
                  <a:lnTo>
                    <a:pt x="1221" y="880"/>
                  </a:lnTo>
                  <a:lnTo>
                    <a:pt x="1221" y="879"/>
                  </a:lnTo>
                  <a:lnTo>
                    <a:pt x="1221" y="879"/>
                  </a:lnTo>
                  <a:lnTo>
                    <a:pt x="1221" y="877"/>
                  </a:lnTo>
                  <a:lnTo>
                    <a:pt x="1221" y="877"/>
                  </a:lnTo>
                  <a:lnTo>
                    <a:pt x="1223" y="879"/>
                  </a:lnTo>
                  <a:lnTo>
                    <a:pt x="1225" y="879"/>
                  </a:lnTo>
                  <a:lnTo>
                    <a:pt x="1225" y="879"/>
                  </a:lnTo>
                  <a:lnTo>
                    <a:pt x="1223" y="879"/>
                  </a:lnTo>
                  <a:lnTo>
                    <a:pt x="1223" y="879"/>
                  </a:lnTo>
                  <a:lnTo>
                    <a:pt x="1223" y="880"/>
                  </a:lnTo>
                  <a:lnTo>
                    <a:pt x="1225" y="880"/>
                  </a:lnTo>
                  <a:lnTo>
                    <a:pt x="1225" y="882"/>
                  </a:lnTo>
                  <a:lnTo>
                    <a:pt x="1227" y="882"/>
                  </a:lnTo>
                  <a:lnTo>
                    <a:pt x="1229" y="882"/>
                  </a:lnTo>
                  <a:lnTo>
                    <a:pt x="1231" y="882"/>
                  </a:lnTo>
                  <a:lnTo>
                    <a:pt x="1231" y="882"/>
                  </a:lnTo>
                  <a:lnTo>
                    <a:pt x="1242" y="882"/>
                  </a:lnTo>
                  <a:lnTo>
                    <a:pt x="1246" y="882"/>
                  </a:lnTo>
                  <a:lnTo>
                    <a:pt x="1248" y="882"/>
                  </a:lnTo>
                  <a:lnTo>
                    <a:pt x="1248" y="882"/>
                  </a:lnTo>
                  <a:lnTo>
                    <a:pt x="1250" y="884"/>
                  </a:lnTo>
                  <a:lnTo>
                    <a:pt x="1250" y="884"/>
                  </a:lnTo>
                  <a:lnTo>
                    <a:pt x="1252" y="882"/>
                  </a:lnTo>
                  <a:lnTo>
                    <a:pt x="1252" y="880"/>
                  </a:lnTo>
                  <a:lnTo>
                    <a:pt x="1252" y="880"/>
                  </a:lnTo>
                  <a:lnTo>
                    <a:pt x="1252" y="879"/>
                  </a:lnTo>
                  <a:lnTo>
                    <a:pt x="1252" y="879"/>
                  </a:lnTo>
                  <a:lnTo>
                    <a:pt x="1252" y="879"/>
                  </a:lnTo>
                  <a:lnTo>
                    <a:pt x="1252" y="880"/>
                  </a:lnTo>
                  <a:lnTo>
                    <a:pt x="1252" y="880"/>
                  </a:lnTo>
                  <a:lnTo>
                    <a:pt x="1253" y="880"/>
                  </a:lnTo>
                  <a:lnTo>
                    <a:pt x="1253" y="880"/>
                  </a:lnTo>
                  <a:lnTo>
                    <a:pt x="1253" y="880"/>
                  </a:lnTo>
                  <a:lnTo>
                    <a:pt x="1253" y="879"/>
                  </a:lnTo>
                  <a:lnTo>
                    <a:pt x="1253" y="879"/>
                  </a:lnTo>
                  <a:lnTo>
                    <a:pt x="1253" y="879"/>
                  </a:lnTo>
                  <a:lnTo>
                    <a:pt x="1253" y="879"/>
                  </a:lnTo>
                  <a:lnTo>
                    <a:pt x="1253" y="877"/>
                  </a:lnTo>
                  <a:lnTo>
                    <a:pt x="1255" y="877"/>
                  </a:lnTo>
                  <a:lnTo>
                    <a:pt x="1259" y="875"/>
                  </a:lnTo>
                  <a:lnTo>
                    <a:pt x="1259" y="875"/>
                  </a:lnTo>
                  <a:lnTo>
                    <a:pt x="1259" y="875"/>
                  </a:lnTo>
                  <a:lnTo>
                    <a:pt x="1267" y="875"/>
                  </a:lnTo>
                  <a:lnTo>
                    <a:pt x="1270" y="877"/>
                  </a:lnTo>
                  <a:lnTo>
                    <a:pt x="1272" y="877"/>
                  </a:lnTo>
                  <a:lnTo>
                    <a:pt x="1274" y="875"/>
                  </a:lnTo>
                  <a:lnTo>
                    <a:pt x="1274" y="875"/>
                  </a:lnTo>
                  <a:lnTo>
                    <a:pt x="1272" y="873"/>
                  </a:lnTo>
                  <a:lnTo>
                    <a:pt x="1272" y="873"/>
                  </a:lnTo>
                  <a:lnTo>
                    <a:pt x="1270" y="873"/>
                  </a:lnTo>
                  <a:lnTo>
                    <a:pt x="1270" y="873"/>
                  </a:lnTo>
                  <a:lnTo>
                    <a:pt x="1272" y="871"/>
                  </a:lnTo>
                  <a:lnTo>
                    <a:pt x="1272" y="871"/>
                  </a:lnTo>
                  <a:lnTo>
                    <a:pt x="1272" y="871"/>
                  </a:lnTo>
                  <a:lnTo>
                    <a:pt x="1272" y="871"/>
                  </a:lnTo>
                  <a:lnTo>
                    <a:pt x="1272" y="871"/>
                  </a:lnTo>
                  <a:lnTo>
                    <a:pt x="1272" y="871"/>
                  </a:lnTo>
                  <a:lnTo>
                    <a:pt x="1274" y="871"/>
                  </a:lnTo>
                  <a:lnTo>
                    <a:pt x="1278" y="871"/>
                  </a:lnTo>
                  <a:lnTo>
                    <a:pt x="1278" y="869"/>
                  </a:lnTo>
                  <a:lnTo>
                    <a:pt x="1280" y="869"/>
                  </a:lnTo>
                  <a:lnTo>
                    <a:pt x="1286" y="867"/>
                  </a:lnTo>
                  <a:lnTo>
                    <a:pt x="1289" y="865"/>
                  </a:lnTo>
                  <a:close/>
                  <a:moveTo>
                    <a:pt x="1051" y="792"/>
                  </a:moveTo>
                  <a:lnTo>
                    <a:pt x="1053" y="790"/>
                  </a:lnTo>
                  <a:lnTo>
                    <a:pt x="1051" y="790"/>
                  </a:lnTo>
                  <a:lnTo>
                    <a:pt x="1051" y="790"/>
                  </a:lnTo>
                  <a:lnTo>
                    <a:pt x="1051" y="790"/>
                  </a:lnTo>
                  <a:lnTo>
                    <a:pt x="1051" y="792"/>
                  </a:lnTo>
                  <a:lnTo>
                    <a:pt x="1051" y="792"/>
                  </a:lnTo>
                  <a:lnTo>
                    <a:pt x="1051" y="792"/>
                  </a:lnTo>
                  <a:close/>
                  <a:moveTo>
                    <a:pt x="1043" y="790"/>
                  </a:moveTo>
                  <a:lnTo>
                    <a:pt x="1043" y="790"/>
                  </a:lnTo>
                  <a:lnTo>
                    <a:pt x="1043" y="790"/>
                  </a:lnTo>
                  <a:lnTo>
                    <a:pt x="1043" y="788"/>
                  </a:lnTo>
                  <a:lnTo>
                    <a:pt x="1043" y="788"/>
                  </a:lnTo>
                  <a:lnTo>
                    <a:pt x="1043" y="788"/>
                  </a:lnTo>
                  <a:lnTo>
                    <a:pt x="1043" y="788"/>
                  </a:lnTo>
                  <a:lnTo>
                    <a:pt x="1043" y="788"/>
                  </a:lnTo>
                  <a:lnTo>
                    <a:pt x="1043" y="788"/>
                  </a:lnTo>
                  <a:lnTo>
                    <a:pt x="1043" y="786"/>
                  </a:lnTo>
                  <a:lnTo>
                    <a:pt x="1043" y="786"/>
                  </a:lnTo>
                  <a:lnTo>
                    <a:pt x="1043" y="786"/>
                  </a:lnTo>
                  <a:lnTo>
                    <a:pt x="1041" y="788"/>
                  </a:lnTo>
                  <a:lnTo>
                    <a:pt x="1041" y="788"/>
                  </a:lnTo>
                  <a:lnTo>
                    <a:pt x="1041" y="788"/>
                  </a:lnTo>
                  <a:lnTo>
                    <a:pt x="1043" y="788"/>
                  </a:lnTo>
                  <a:lnTo>
                    <a:pt x="1043" y="788"/>
                  </a:lnTo>
                  <a:lnTo>
                    <a:pt x="1043" y="788"/>
                  </a:lnTo>
                  <a:lnTo>
                    <a:pt x="1043" y="788"/>
                  </a:lnTo>
                  <a:lnTo>
                    <a:pt x="1043" y="788"/>
                  </a:lnTo>
                  <a:lnTo>
                    <a:pt x="1043" y="788"/>
                  </a:lnTo>
                  <a:lnTo>
                    <a:pt x="1043" y="788"/>
                  </a:lnTo>
                  <a:lnTo>
                    <a:pt x="1043" y="790"/>
                  </a:lnTo>
                  <a:close/>
                  <a:moveTo>
                    <a:pt x="1238" y="619"/>
                  </a:moveTo>
                  <a:lnTo>
                    <a:pt x="1240" y="617"/>
                  </a:lnTo>
                  <a:lnTo>
                    <a:pt x="1240" y="617"/>
                  </a:lnTo>
                  <a:lnTo>
                    <a:pt x="1240" y="617"/>
                  </a:lnTo>
                  <a:lnTo>
                    <a:pt x="1240" y="617"/>
                  </a:lnTo>
                  <a:lnTo>
                    <a:pt x="1240" y="615"/>
                  </a:lnTo>
                  <a:lnTo>
                    <a:pt x="1240" y="615"/>
                  </a:lnTo>
                  <a:lnTo>
                    <a:pt x="1238" y="615"/>
                  </a:lnTo>
                  <a:lnTo>
                    <a:pt x="1238" y="617"/>
                  </a:lnTo>
                  <a:lnTo>
                    <a:pt x="1238" y="617"/>
                  </a:lnTo>
                  <a:lnTo>
                    <a:pt x="1238" y="617"/>
                  </a:lnTo>
                  <a:lnTo>
                    <a:pt x="1238" y="619"/>
                  </a:lnTo>
                  <a:lnTo>
                    <a:pt x="1238" y="619"/>
                  </a:lnTo>
                  <a:lnTo>
                    <a:pt x="1238" y="619"/>
                  </a:lnTo>
                  <a:lnTo>
                    <a:pt x="1238" y="619"/>
                  </a:lnTo>
                  <a:lnTo>
                    <a:pt x="1238" y="619"/>
                  </a:lnTo>
                  <a:close/>
                  <a:moveTo>
                    <a:pt x="1276" y="880"/>
                  </a:moveTo>
                  <a:lnTo>
                    <a:pt x="1276" y="879"/>
                  </a:lnTo>
                  <a:lnTo>
                    <a:pt x="1274" y="880"/>
                  </a:lnTo>
                  <a:lnTo>
                    <a:pt x="1272" y="880"/>
                  </a:lnTo>
                  <a:lnTo>
                    <a:pt x="1272" y="882"/>
                  </a:lnTo>
                  <a:lnTo>
                    <a:pt x="1274" y="882"/>
                  </a:lnTo>
                  <a:lnTo>
                    <a:pt x="1276" y="882"/>
                  </a:lnTo>
                  <a:lnTo>
                    <a:pt x="1276" y="882"/>
                  </a:lnTo>
                  <a:lnTo>
                    <a:pt x="1276" y="882"/>
                  </a:lnTo>
                  <a:lnTo>
                    <a:pt x="1278" y="882"/>
                  </a:lnTo>
                  <a:lnTo>
                    <a:pt x="1278" y="882"/>
                  </a:lnTo>
                  <a:lnTo>
                    <a:pt x="1276" y="882"/>
                  </a:lnTo>
                  <a:lnTo>
                    <a:pt x="1276" y="880"/>
                  </a:lnTo>
                  <a:close/>
                  <a:moveTo>
                    <a:pt x="1310" y="761"/>
                  </a:moveTo>
                  <a:lnTo>
                    <a:pt x="1310" y="761"/>
                  </a:lnTo>
                  <a:lnTo>
                    <a:pt x="1310" y="761"/>
                  </a:lnTo>
                  <a:lnTo>
                    <a:pt x="1308" y="761"/>
                  </a:lnTo>
                  <a:lnTo>
                    <a:pt x="1308" y="763"/>
                  </a:lnTo>
                  <a:lnTo>
                    <a:pt x="1308" y="763"/>
                  </a:lnTo>
                  <a:lnTo>
                    <a:pt x="1308" y="763"/>
                  </a:lnTo>
                  <a:lnTo>
                    <a:pt x="1310" y="763"/>
                  </a:lnTo>
                  <a:lnTo>
                    <a:pt x="1310" y="765"/>
                  </a:lnTo>
                  <a:lnTo>
                    <a:pt x="1310" y="763"/>
                  </a:lnTo>
                  <a:lnTo>
                    <a:pt x="1310" y="765"/>
                  </a:lnTo>
                  <a:lnTo>
                    <a:pt x="1310" y="763"/>
                  </a:lnTo>
                  <a:lnTo>
                    <a:pt x="1310" y="763"/>
                  </a:lnTo>
                  <a:lnTo>
                    <a:pt x="1310" y="763"/>
                  </a:lnTo>
                  <a:lnTo>
                    <a:pt x="1310" y="761"/>
                  </a:lnTo>
                  <a:close/>
                  <a:moveTo>
                    <a:pt x="1310" y="773"/>
                  </a:moveTo>
                  <a:lnTo>
                    <a:pt x="1310" y="773"/>
                  </a:lnTo>
                  <a:lnTo>
                    <a:pt x="1310" y="773"/>
                  </a:lnTo>
                  <a:lnTo>
                    <a:pt x="1310" y="773"/>
                  </a:lnTo>
                  <a:lnTo>
                    <a:pt x="1312" y="771"/>
                  </a:lnTo>
                  <a:lnTo>
                    <a:pt x="1312" y="771"/>
                  </a:lnTo>
                  <a:lnTo>
                    <a:pt x="1312" y="771"/>
                  </a:lnTo>
                  <a:lnTo>
                    <a:pt x="1312" y="769"/>
                  </a:lnTo>
                  <a:lnTo>
                    <a:pt x="1312" y="769"/>
                  </a:lnTo>
                  <a:lnTo>
                    <a:pt x="1310" y="769"/>
                  </a:lnTo>
                  <a:lnTo>
                    <a:pt x="1310" y="769"/>
                  </a:lnTo>
                  <a:lnTo>
                    <a:pt x="1308" y="769"/>
                  </a:lnTo>
                  <a:lnTo>
                    <a:pt x="1310" y="769"/>
                  </a:lnTo>
                  <a:lnTo>
                    <a:pt x="1308" y="769"/>
                  </a:lnTo>
                  <a:lnTo>
                    <a:pt x="1308" y="769"/>
                  </a:lnTo>
                  <a:lnTo>
                    <a:pt x="1308" y="769"/>
                  </a:lnTo>
                  <a:lnTo>
                    <a:pt x="1308" y="771"/>
                  </a:lnTo>
                  <a:lnTo>
                    <a:pt x="1308" y="771"/>
                  </a:lnTo>
                  <a:lnTo>
                    <a:pt x="1308" y="771"/>
                  </a:lnTo>
                  <a:lnTo>
                    <a:pt x="1310" y="773"/>
                  </a:lnTo>
                  <a:close/>
                  <a:moveTo>
                    <a:pt x="1306" y="873"/>
                  </a:moveTo>
                  <a:lnTo>
                    <a:pt x="1305" y="871"/>
                  </a:lnTo>
                  <a:lnTo>
                    <a:pt x="1305" y="871"/>
                  </a:lnTo>
                  <a:lnTo>
                    <a:pt x="1303" y="871"/>
                  </a:lnTo>
                  <a:lnTo>
                    <a:pt x="1303" y="873"/>
                  </a:lnTo>
                  <a:lnTo>
                    <a:pt x="1301" y="873"/>
                  </a:lnTo>
                  <a:lnTo>
                    <a:pt x="1301" y="875"/>
                  </a:lnTo>
                  <a:lnTo>
                    <a:pt x="1301" y="877"/>
                  </a:lnTo>
                  <a:lnTo>
                    <a:pt x="1303" y="877"/>
                  </a:lnTo>
                  <a:lnTo>
                    <a:pt x="1303" y="877"/>
                  </a:lnTo>
                  <a:lnTo>
                    <a:pt x="1303" y="877"/>
                  </a:lnTo>
                  <a:lnTo>
                    <a:pt x="1303" y="879"/>
                  </a:lnTo>
                  <a:lnTo>
                    <a:pt x="1305" y="879"/>
                  </a:lnTo>
                  <a:lnTo>
                    <a:pt x="1306" y="880"/>
                  </a:lnTo>
                  <a:lnTo>
                    <a:pt x="1306" y="880"/>
                  </a:lnTo>
                  <a:lnTo>
                    <a:pt x="1308" y="879"/>
                  </a:lnTo>
                  <a:lnTo>
                    <a:pt x="1308" y="877"/>
                  </a:lnTo>
                  <a:lnTo>
                    <a:pt x="1308" y="873"/>
                  </a:lnTo>
                  <a:lnTo>
                    <a:pt x="1306" y="873"/>
                  </a:lnTo>
                  <a:close/>
                  <a:moveTo>
                    <a:pt x="915" y="218"/>
                  </a:moveTo>
                  <a:lnTo>
                    <a:pt x="915" y="218"/>
                  </a:lnTo>
                  <a:lnTo>
                    <a:pt x="915" y="216"/>
                  </a:lnTo>
                  <a:lnTo>
                    <a:pt x="915" y="216"/>
                  </a:lnTo>
                  <a:lnTo>
                    <a:pt x="915" y="216"/>
                  </a:lnTo>
                  <a:lnTo>
                    <a:pt x="915" y="216"/>
                  </a:lnTo>
                  <a:lnTo>
                    <a:pt x="915" y="218"/>
                  </a:lnTo>
                  <a:lnTo>
                    <a:pt x="915" y="218"/>
                  </a:lnTo>
                  <a:lnTo>
                    <a:pt x="915" y="218"/>
                  </a:lnTo>
                  <a:lnTo>
                    <a:pt x="915" y="220"/>
                  </a:lnTo>
                  <a:lnTo>
                    <a:pt x="915" y="218"/>
                  </a:lnTo>
                  <a:close/>
                  <a:moveTo>
                    <a:pt x="1322" y="740"/>
                  </a:moveTo>
                  <a:lnTo>
                    <a:pt x="1322" y="740"/>
                  </a:lnTo>
                  <a:lnTo>
                    <a:pt x="1322" y="740"/>
                  </a:lnTo>
                  <a:lnTo>
                    <a:pt x="1322" y="740"/>
                  </a:lnTo>
                  <a:close/>
                  <a:moveTo>
                    <a:pt x="1291" y="867"/>
                  </a:moveTo>
                  <a:lnTo>
                    <a:pt x="1293" y="867"/>
                  </a:lnTo>
                  <a:lnTo>
                    <a:pt x="1293" y="867"/>
                  </a:lnTo>
                  <a:lnTo>
                    <a:pt x="1293" y="867"/>
                  </a:lnTo>
                  <a:lnTo>
                    <a:pt x="1293" y="867"/>
                  </a:lnTo>
                  <a:lnTo>
                    <a:pt x="1293" y="865"/>
                  </a:lnTo>
                  <a:lnTo>
                    <a:pt x="1293" y="865"/>
                  </a:lnTo>
                  <a:lnTo>
                    <a:pt x="1291" y="867"/>
                  </a:lnTo>
                  <a:lnTo>
                    <a:pt x="1291" y="867"/>
                  </a:lnTo>
                  <a:close/>
                  <a:moveTo>
                    <a:pt x="1039" y="790"/>
                  </a:moveTo>
                  <a:lnTo>
                    <a:pt x="1039" y="790"/>
                  </a:lnTo>
                  <a:lnTo>
                    <a:pt x="1039" y="790"/>
                  </a:lnTo>
                  <a:lnTo>
                    <a:pt x="1039" y="792"/>
                  </a:lnTo>
                  <a:lnTo>
                    <a:pt x="1039" y="792"/>
                  </a:lnTo>
                  <a:lnTo>
                    <a:pt x="1041" y="792"/>
                  </a:lnTo>
                  <a:lnTo>
                    <a:pt x="1041" y="792"/>
                  </a:lnTo>
                  <a:lnTo>
                    <a:pt x="1041" y="790"/>
                  </a:lnTo>
                  <a:lnTo>
                    <a:pt x="1043" y="790"/>
                  </a:lnTo>
                  <a:lnTo>
                    <a:pt x="1041" y="790"/>
                  </a:lnTo>
                  <a:lnTo>
                    <a:pt x="1039" y="790"/>
                  </a:lnTo>
                  <a:close/>
                  <a:moveTo>
                    <a:pt x="1284" y="875"/>
                  </a:moveTo>
                  <a:lnTo>
                    <a:pt x="1286" y="875"/>
                  </a:lnTo>
                  <a:lnTo>
                    <a:pt x="1284" y="873"/>
                  </a:lnTo>
                  <a:lnTo>
                    <a:pt x="1284" y="873"/>
                  </a:lnTo>
                  <a:lnTo>
                    <a:pt x="1278" y="873"/>
                  </a:lnTo>
                  <a:lnTo>
                    <a:pt x="1278" y="871"/>
                  </a:lnTo>
                  <a:lnTo>
                    <a:pt x="1278" y="871"/>
                  </a:lnTo>
                  <a:lnTo>
                    <a:pt x="1276" y="871"/>
                  </a:lnTo>
                  <a:lnTo>
                    <a:pt x="1276" y="873"/>
                  </a:lnTo>
                  <a:lnTo>
                    <a:pt x="1276" y="873"/>
                  </a:lnTo>
                  <a:lnTo>
                    <a:pt x="1278" y="873"/>
                  </a:lnTo>
                  <a:lnTo>
                    <a:pt x="1280" y="875"/>
                  </a:lnTo>
                  <a:lnTo>
                    <a:pt x="1284" y="875"/>
                  </a:lnTo>
                  <a:close/>
                  <a:moveTo>
                    <a:pt x="935" y="214"/>
                  </a:moveTo>
                  <a:lnTo>
                    <a:pt x="935" y="214"/>
                  </a:lnTo>
                  <a:lnTo>
                    <a:pt x="937" y="214"/>
                  </a:lnTo>
                  <a:lnTo>
                    <a:pt x="937" y="214"/>
                  </a:lnTo>
                  <a:lnTo>
                    <a:pt x="937" y="214"/>
                  </a:lnTo>
                  <a:lnTo>
                    <a:pt x="939" y="212"/>
                  </a:lnTo>
                  <a:lnTo>
                    <a:pt x="939" y="212"/>
                  </a:lnTo>
                  <a:lnTo>
                    <a:pt x="939" y="212"/>
                  </a:lnTo>
                  <a:lnTo>
                    <a:pt x="939" y="212"/>
                  </a:lnTo>
                  <a:lnTo>
                    <a:pt x="937" y="212"/>
                  </a:lnTo>
                  <a:lnTo>
                    <a:pt x="937" y="212"/>
                  </a:lnTo>
                  <a:lnTo>
                    <a:pt x="937" y="212"/>
                  </a:lnTo>
                  <a:lnTo>
                    <a:pt x="937" y="212"/>
                  </a:lnTo>
                  <a:lnTo>
                    <a:pt x="937" y="214"/>
                  </a:lnTo>
                  <a:lnTo>
                    <a:pt x="935" y="214"/>
                  </a:lnTo>
                  <a:close/>
                  <a:moveTo>
                    <a:pt x="933" y="364"/>
                  </a:moveTo>
                  <a:lnTo>
                    <a:pt x="933" y="364"/>
                  </a:lnTo>
                  <a:lnTo>
                    <a:pt x="933" y="364"/>
                  </a:lnTo>
                  <a:lnTo>
                    <a:pt x="933" y="364"/>
                  </a:lnTo>
                  <a:lnTo>
                    <a:pt x="933" y="365"/>
                  </a:lnTo>
                  <a:lnTo>
                    <a:pt x="933" y="365"/>
                  </a:lnTo>
                  <a:lnTo>
                    <a:pt x="933" y="365"/>
                  </a:lnTo>
                  <a:lnTo>
                    <a:pt x="933" y="365"/>
                  </a:lnTo>
                  <a:lnTo>
                    <a:pt x="933" y="365"/>
                  </a:lnTo>
                  <a:lnTo>
                    <a:pt x="933" y="365"/>
                  </a:lnTo>
                  <a:lnTo>
                    <a:pt x="933" y="364"/>
                  </a:lnTo>
                  <a:lnTo>
                    <a:pt x="933" y="364"/>
                  </a:lnTo>
                  <a:lnTo>
                    <a:pt x="933" y="364"/>
                  </a:lnTo>
                  <a:lnTo>
                    <a:pt x="933" y="364"/>
                  </a:lnTo>
                  <a:lnTo>
                    <a:pt x="933" y="364"/>
                  </a:lnTo>
                  <a:lnTo>
                    <a:pt x="933" y="364"/>
                  </a:lnTo>
                  <a:lnTo>
                    <a:pt x="933" y="364"/>
                  </a:lnTo>
                  <a:lnTo>
                    <a:pt x="933" y="364"/>
                  </a:lnTo>
                  <a:lnTo>
                    <a:pt x="933" y="364"/>
                  </a:lnTo>
                  <a:close/>
                  <a:moveTo>
                    <a:pt x="933" y="193"/>
                  </a:moveTo>
                  <a:lnTo>
                    <a:pt x="933" y="193"/>
                  </a:lnTo>
                  <a:lnTo>
                    <a:pt x="933" y="195"/>
                  </a:lnTo>
                  <a:lnTo>
                    <a:pt x="933" y="195"/>
                  </a:lnTo>
                  <a:lnTo>
                    <a:pt x="933" y="195"/>
                  </a:lnTo>
                  <a:lnTo>
                    <a:pt x="935" y="193"/>
                  </a:lnTo>
                  <a:lnTo>
                    <a:pt x="935" y="193"/>
                  </a:lnTo>
                  <a:lnTo>
                    <a:pt x="935" y="193"/>
                  </a:lnTo>
                  <a:lnTo>
                    <a:pt x="935" y="193"/>
                  </a:lnTo>
                  <a:lnTo>
                    <a:pt x="935" y="193"/>
                  </a:lnTo>
                  <a:lnTo>
                    <a:pt x="935" y="191"/>
                  </a:lnTo>
                  <a:lnTo>
                    <a:pt x="933" y="191"/>
                  </a:lnTo>
                  <a:lnTo>
                    <a:pt x="933" y="191"/>
                  </a:lnTo>
                  <a:lnTo>
                    <a:pt x="933" y="191"/>
                  </a:lnTo>
                  <a:lnTo>
                    <a:pt x="933" y="193"/>
                  </a:lnTo>
                  <a:lnTo>
                    <a:pt x="933" y="193"/>
                  </a:lnTo>
                  <a:lnTo>
                    <a:pt x="933" y="193"/>
                  </a:lnTo>
                  <a:close/>
                  <a:moveTo>
                    <a:pt x="932" y="506"/>
                  </a:moveTo>
                  <a:lnTo>
                    <a:pt x="932" y="507"/>
                  </a:lnTo>
                  <a:lnTo>
                    <a:pt x="932" y="507"/>
                  </a:lnTo>
                  <a:lnTo>
                    <a:pt x="932" y="507"/>
                  </a:lnTo>
                  <a:lnTo>
                    <a:pt x="932" y="509"/>
                  </a:lnTo>
                  <a:lnTo>
                    <a:pt x="933" y="509"/>
                  </a:lnTo>
                  <a:lnTo>
                    <a:pt x="935" y="509"/>
                  </a:lnTo>
                  <a:lnTo>
                    <a:pt x="939" y="507"/>
                  </a:lnTo>
                  <a:lnTo>
                    <a:pt x="939" y="507"/>
                  </a:lnTo>
                  <a:lnTo>
                    <a:pt x="941" y="506"/>
                  </a:lnTo>
                  <a:lnTo>
                    <a:pt x="941" y="506"/>
                  </a:lnTo>
                  <a:lnTo>
                    <a:pt x="941" y="504"/>
                  </a:lnTo>
                  <a:lnTo>
                    <a:pt x="941" y="504"/>
                  </a:lnTo>
                  <a:lnTo>
                    <a:pt x="941" y="502"/>
                  </a:lnTo>
                  <a:lnTo>
                    <a:pt x="939" y="500"/>
                  </a:lnTo>
                  <a:lnTo>
                    <a:pt x="937" y="500"/>
                  </a:lnTo>
                  <a:lnTo>
                    <a:pt x="937" y="500"/>
                  </a:lnTo>
                  <a:lnTo>
                    <a:pt x="937" y="500"/>
                  </a:lnTo>
                  <a:lnTo>
                    <a:pt x="935" y="500"/>
                  </a:lnTo>
                  <a:lnTo>
                    <a:pt x="935" y="502"/>
                  </a:lnTo>
                  <a:lnTo>
                    <a:pt x="932" y="502"/>
                  </a:lnTo>
                  <a:lnTo>
                    <a:pt x="930" y="502"/>
                  </a:lnTo>
                  <a:lnTo>
                    <a:pt x="930" y="504"/>
                  </a:lnTo>
                  <a:lnTo>
                    <a:pt x="930" y="504"/>
                  </a:lnTo>
                  <a:lnTo>
                    <a:pt x="932" y="504"/>
                  </a:lnTo>
                  <a:lnTo>
                    <a:pt x="932" y="504"/>
                  </a:lnTo>
                  <a:lnTo>
                    <a:pt x="932" y="504"/>
                  </a:lnTo>
                  <a:lnTo>
                    <a:pt x="932" y="506"/>
                  </a:lnTo>
                  <a:lnTo>
                    <a:pt x="932" y="506"/>
                  </a:lnTo>
                  <a:lnTo>
                    <a:pt x="932" y="506"/>
                  </a:lnTo>
                  <a:close/>
                  <a:moveTo>
                    <a:pt x="928" y="513"/>
                  </a:moveTo>
                  <a:lnTo>
                    <a:pt x="928" y="511"/>
                  </a:lnTo>
                  <a:lnTo>
                    <a:pt x="928" y="511"/>
                  </a:lnTo>
                  <a:lnTo>
                    <a:pt x="924" y="511"/>
                  </a:lnTo>
                  <a:lnTo>
                    <a:pt x="922" y="511"/>
                  </a:lnTo>
                  <a:lnTo>
                    <a:pt x="922" y="511"/>
                  </a:lnTo>
                  <a:lnTo>
                    <a:pt x="926" y="513"/>
                  </a:lnTo>
                  <a:lnTo>
                    <a:pt x="928" y="513"/>
                  </a:lnTo>
                  <a:close/>
                  <a:moveTo>
                    <a:pt x="930" y="205"/>
                  </a:moveTo>
                  <a:lnTo>
                    <a:pt x="930" y="205"/>
                  </a:lnTo>
                  <a:lnTo>
                    <a:pt x="932" y="206"/>
                  </a:lnTo>
                  <a:lnTo>
                    <a:pt x="932" y="206"/>
                  </a:lnTo>
                  <a:lnTo>
                    <a:pt x="933" y="206"/>
                  </a:lnTo>
                  <a:lnTo>
                    <a:pt x="933" y="206"/>
                  </a:lnTo>
                  <a:lnTo>
                    <a:pt x="933" y="205"/>
                  </a:lnTo>
                  <a:lnTo>
                    <a:pt x="933" y="205"/>
                  </a:lnTo>
                  <a:lnTo>
                    <a:pt x="933" y="205"/>
                  </a:lnTo>
                  <a:lnTo>
                    <a:pt x="935" y="205"/>
                  </a:lnTo>
                  <a:lnTo>
                    <a:pt x="935" y="205"/>
                  </a:lnTo>
                  <a:lnTo>
                    <a:pt x="935" y="203"/>
                  </a:lnTo>
                  <a:lnTo>
                    <a:pt x="935" y="201"/>
                  </a:lnTo>
                  <a:lnTo>
                    <a:pt x="935" y="199"/>
                  </a:lnTo>
                  <a:lnTo>
                    <a:pt x="937" y="197"/>
                  </a:lnTo>
                  <a:lnTo>
                    <a:pt x="935" y="195"/>
                  </a:lnTo>
                  <a:lnTo>
                    <a:pt x="933" y="195"/>
                  </a:lnTo>
                  <a:lnTo>
                    <a:pt x="933" y="197"/>
                  </a:lnTo>
                  <a:lnTo>
                    <a:pt x="933" y="199"/>
                  </a:lnTo>
                  <a:lnTo>
                    <a:pt x="933" y="199"/>
                  </a:lnTo>
                  <a:lnTo>
                    <a:pt x="932" y="201"/>
                  </a:lnTo>
                  <a:lnTo>
                    <a:pt x="932" y="201"/>
                  </a:lnTo>
                  <a:lnTo>
                    <a:pt x="930" y="203"/>
                  </a:lnTo>
                  <a:lnTo>
                    <a:pt x="928" y="203"/>
                  </a:lnTo>
                  <a:lnTo>
                    <a:pt x="928" y="203"/>
                  </a:lnTo>
                  <a:lnTo>
                    <a:pt x="928" y="205"/>
                  </a:lnTo>
                  <a:lnTo>
                    <a:pt x="930" y="205"/>
                  </a:lnTo>
                  <a:close/>
                  <a:moveTo>
                    <a:pt x="924" y="345"/>
                  </a:moveTo>
                  <a:lnTo>
                    <a:pt x="924" y="347"/>
                  </a:lnTo>
                  <a:lnTo>
                    <a:pt x="924" y="347"/>
                  </a:lnTo>
                  <a:lnTo>
                    <a:pt x="924" y="347"/>
                  </a:lnTo>
                  <a:lnTo>
                    <a:pt x="926" y="348"/>
                  </a:lnTo>
                  <a:lnTo>
                    <a:pt x="926" y="347"/>
                  </a:lnTo>
                  <a:lnTo>
                    <a:pt x="924" y="347"/>
                  </a:lnTo>
                  <a:lnTo>
                    <a:pt x="924" y="347"/>
                  </a:lnTo>
                  <a:lnTo>
                    <a:pt x="924" y="347"/>
                  </a:lnTo>
                  <a:lnTo>
                    <a:pt x="924" y="345"/>
                  </a:lnTo>
                  <a:lnTo>
                    <a:pt x="924" y="343"/>
                  </a:lnTo>
                  <a:lnTo>
                    <a:pt x="922" y="345"/>
                  </a:lnTo>
                  <a:lnTo>
                    <a:pt x="924" y="345"/>
                  </a:lnTo>
                  <a:lnTo>
                    <a:pt x="924" y="345"/>
                  </a:lnTo>
                  <a:close/>
                  <a:moveTo>
                    <a:pt x="994" y="466"/>
                  </a:moveTo>
                  <a:lnTo>
                    <a:pt x="994" y="464"/>
                  </a:lnTo>
                  <a:lnTo>
                    <a:pt x="992" y="464"/>
                  </a:lnTo>
                  <a:lnTo>
                    <a:pt x="990" y="464"/>
                  </a:lnTo>
                  <a:lnTo>
                    <a:pt x="990" y="464"/>
                  </a:lnTo>
                  <a:lnTo>
                    <a:pt x="990" y="464"/>
                  </a:lnTo>
                  <a:lnTo>
                    <a:pt x="988" y="464"/>
                  </a:lnTo>
                  <a:lnTo>
                    <a:pt x="988" y="464"/>
                  </a:lnTo>
                  <a:lnTo>
                    <a:pt x="986" y="464"/>
                  </a:lnTo>
                  <a:lnTo>
                    <a:pt x="985" y="462"/>
                  </a:lnTo>
                  <a:lnTo>
                    <a:pt x="983" y="462"/>
                  </a:lnTo>
                  <a:lnTo>
                    <a:pt x="983" y="462"/>
                  </a:lnTo>
                  <a:lnTo>
                    <a:pt x="981" y="464"/>
                  </a:lnTo>
                  <a:lnTo>
                    <a:pt x="981" y="464"/>
                  </a:lnTo>
                  <a:lnTo>
                    <a:pt x="979" y="464"/>
                  </a:lnTo>
                  <a:lnTo>
                    <a:pt x="977" y="462"/>
                  </a:lnTo>
                  <a:lnTo>
                    <a:pt x="975" y="462"/>
                  </a:lnTo>
                  <a:lnTo>
                    <a:pt x="975" y="464"/>
                  </a:lnTo>
                  <a:lnTo>
                    <a:pt x="973" y="464"/>
                  </a:lnTo>
                  <a:lnTo>
                    <a:pt x="973" y="475"/>
                  </a:lnTo>
                  <a:lnTo>
                    <a:pt x="971" y="479"/>
                  </a:lnTo>
                  <a:lnTo>
                    <a:pt x="971" y="481"/>
                  </a:lnTo>
                  <a:lnTo>
                    <a:pt x="973" y="483"/>
                  </a:lnTo>
                  <a:lnTo>
                    <a:pt x="973" y="483"/>
                  </a:lnTo>
                  <a:lnTo>
                    <a:pt x="975" y="485"/>
                  </a:lnTo>
                  <a:lnTo>
                    <a:pt x="975" y="485"/>
                  </a:lnTo>
                  <a:lnTo>
                    <a:pt x="977" y="485"/>
                  </a:lnTo>
                  <a:lnTo>
                    <a:pt x="979" y="481"/>
                  </a:lnTo>
                  <a:lnTo>
                    <a:pt x="983" y="481"/>
                  </a:lnTo>
                  <a:lnTo>
                    <a:pt x="985" y="479"/>
                  </a:lnTo>
                  <a:lnTo>
                    <a:pt x="988" y="477"/>
                  </a:lnTo>
                  <a:lnTo>
                    <a:pt x="990" y="477"/>
                  </a:lnTo>
                  <a:lnTo>
                    <a:pt x="990" y="477"/>
                  </a:lnTo>
                  <a:lnTo>
                    <a:pt x="994" y="475"/>
                  </a:lnTo>
                  <a:lnTo>
                    <a:pt x="996" y="473"/>
                  </a:lnTo>
                  <a:lnTo>
                    <a:pt x="996" y="473"/>
                  </a:lnTo>
                  <a:lnTo>
                    <a:pt x="996" y="473"/>
                  </a:lnTo>
                  <a:lnTo>
                    <a:pt x="996" y="472"/>
                  </a:lnTo>
                  <a:lnTo>
                    <a:pt x="996" y="472"/>
                  </a:lnTo>
                  <a:lnTo>
                    <a:pt x="996" y="472"/>
                  </a:lnTo>
                  <a:lnTo>
                    <a:pt x="994" y="472"/>
                  </a:lnTo>
                  <a:lnTo>
                    <a:pt x="994" y="466"/>
                  </a:lnTo>
                  <a:lnTo>
                    <a:pt x="994" y="466"/>
                  </a:lnTo>
                  <a:close/>
                  <a:moveTo>
                    <a:pt x="1024" y="788"/>
                  </a:moveTo>
                  <a:lnTo>
                    <a:pt x="1024" y="788"/>
                  </a:lnTo>
                  <a:lnTo>
                    <a:pt x="1024" y="788"/>
                  </a:lnTo>
                  <a:lnTo>
                    <a:pt x="1022" y="788"/>
                  </a:lnTo>
                  <a:lnTo>
                    <a:pt x="1024" y="788"/>
                  </a:lnTo>
                  <a:close/>
                  <a:moveTo>
                    <a:pt x="952" y="485"/>
                  </a:moveTo>
                  <a:lnTo>
                    <a:pt x="952" y="485"/>
                  </a:lnTo>
                  <a:lnTo>
                    <a:pt x="952" y="485"/>
                  </a:lnTo>
                  <a:lnTo>
                    <a:pt x="952" y="485"/>
                  </a:lnTo>
                  <a:lnTo>
                    <a:pt x="952" y="485"/>
                  </a:lnTo>
                  <a:lnTo>
                    <a:pt x="956" y="483"/>
                  </a:lnTo>
                  <a:lnTo>
                    <a:pt x="956" y="483"/>
                  </a:lnTo>
                  <a:lnTo>
                    <a:pt x="954" y="481"/>
                  </a:lnTo>
                  <a:lnTo>
                    <a:pt x="954" y="481"/>
                  </a:lnTo>
                  <a:lnTo>
                    <a:pt x="952" y="483"/>
                  </a:lnTo>
                  <a:lnTo>
                    <a:pt x="952" y="483"/>
                  </a:lnTo>
                  <a:lnTo>
                    <a:pt x="952" y="483"/>
                  </a:lnTo>
                  <a:lnTo>
                    <a:pt x="951" y="483"/>
                  </a:lnTo>
                  <a:lnTo>
                    <a:pt x="951" y="483"/>
                  </a:lnTo>
                  <a:lnTo>
                    <a:pt x="951" y="485"/>
                  </a:lnTo>
                  <a:lnTo>
                    <a:pt x="951" y="485"/>
                  </a:lnTo>
                  <a:lnTo>
                    <a:pt x="951" y="485"/>
                  </a:lnTo>
                  <a:lnTo>
                    <a:pt x="951" y="485"/>
                  </a:lnTo>
                  <a:lnTo>
                    <a:pt x="951" y="485"/>
                  </a:lnTo>
                  <a:lnTo>
                    <a:pt x="952" y="485"/>
                  </a:lnTo>
                  <a:lnTo>
                    <a:pt x="952" y="485"/>
                  </a:lnTo>
                  <a:close/>
                  <a:moveTo>
                    <a:pt x="1024" y="591"/>
                  </a:moveTo>
                  <a:lnTo>
                    <a:pt x="1024" y="591"/>
                  </a:lnTo>
                  <a:lnTo>
                    <a:pt x="1024" y="591"/>
                  </a:lnTo>
                  <a:lnTo>
                    <a:pt x="1022" y="589"/>
                  </a:lnTo>
                  <a:lnTo>
                    <a:pt x="1022" y="589"/>
                  </a:lnTo>
                  <a:lnTo>
                    <a:pt x="1022" y="589"/>
                  </a:lnTo>
                  <a:lnTo>
                    <a:pt x="1022" y="589"/>
                  </a:lnTo>
                  <a:lnTo>
                    <a:pt x="1022" y="591"/>
                  </a:lnTo>
                  <a:lnTo>
                    <a:pt x="1021" y="591"/>
                  </a:lnTo>
                  <a:lnTo>
                    <a:pt x="1021" y="591"/>
                  </a:lnTo>
                  <a:lnTo>
                    <a:pt x="1021" y="593"/>
                  </a:lnTo>
                  <a:lnTo>
                    <a:pt x="1021" y="593"/>
                  </a:lnTo>
                  <a:lnTo>
                    <a:pt x="1021" y="593"/>
                  </a:lnTo>
                  <a:lnTo>
                    <a:pt x="1022" y="593"/>
                  </a:lnTo>
                  <a:lnTo>
                    <a:pt x="1022" y="593"/>
                  </a:lnTo>
                  <a:lnTo>
                    <a:pt x="1022" y="593"/>
                  </a:lnTo>
                  <a:lnTo>
                    <a:pt x="1024" y="593"/>
                  </a:lnTo>
                  <a:lnTo>
                    <a:pt x="1024" y="593"/>
                  </a:lnTo>
                  <a:lnTo>
                    <a:pt x="1024" y="591"/>
                  </a:lnTo>
                  <a:close/>
                  <a:moveTo>
                    <a:pt x="1019" y="578"/>
                  </a:moveTo>
                  <a:lnTo>
                    <a:pt x="1019" y="578"/>
                  </a:lnTo>
                  <a:lnTo>
                    <a:pt x="1019" y="578"/>
                  </a:lnTo>
                  <a:lnTo>
                    <a:pt x="1019" y="576"/>
                  </a:lnTo>
                  <a:lnTo>
                    <a:pt x="1017" y="576"/>
                  </a:lnTo>
                  <a:lnTo>
                    <a:pt x="1017" y="578"/>
                  </a:lnTo>
                  <a:lnTo>
                    <a:pt x="1017" y="578"/>
                  </a:lnTo>
                  <a:lnTo>
                    <a:pt x="1015" y="578"/>
                  </a:lnTo>
                  <a:lnTo>
                    <a:pt x="1015" y="579"/>
                  </a:lnTo>
                  <a:lnTo>
                    <a:pt x="1015" y="581"/>
                  </a:lnTo>
                  <a:lnTo>
                    <a:pt x="1015" y="581"/>
                  </a:lnTo>
                  <a:lnTo>
                    <a:pt x="1015" y="581"/>
                  </a:lnTo>
                  <a:lnTo>
                    <a:pt x="1015" y="581"/>
                  </a:lnTo>
                  <a:lnTo>
                    <a:pt x="1017" y="583"/>
                  </a:lnTo>
                  <a:lnTo>
                    <a:pt x="1017" y="581"/>
                  </a:lnTo>
                  <a:lnTo>
                    <a:pt x="1019" y="581"/>
                  </a:lnTo>
                  <a:lnTo>
                    <a:pt x="1019" y="581"/>
                  </a:lnTo>
                  <a:lnTo>
                    <a:pt x="1019" y="581"/>
                  </a:lnTo>
                  <a:lnTo>
                    <a:pt x="1019" y="581"/>
                  </a:lnTo>
                  <a:lnTo>
                    <a:pt x="1019" y="579"/>
                  </a:lnTo>
                  <a:lnTo>
                    <a:pt x="1019" y="579"/>
                  </a:lnTo>
                  <a:lnTo>
                    <a:pt x="1019" y="579"/>
                  </a:lnTo>
                  <a:lnTo>
                    <a:pt x="1019" y="578"/>
                  </a:lnTo>
                  <a:close/>
                  <a:moveTo>
                    <a:pt x="1028" y="782"/>
                  </a:moveTo>
                  <a:lnTo>
                    <a:pt x="1028" y="782"/>
                  </a:lnTo>
                  <a:lnTo>
                    <a:pt x="1026" y="782"/>
                  </a:lnTo>
                  <a:lnTo>
                    <a:pt x="1026" y="782"/>
                  </a:lnTo>
                  <a:lnTo>
                    <a:pt x="1026" y="784"/>
                  </a:lnTo>
                  <a:lnTo>
                    <a:pt x="1026" y="784"/>
                  </a:lnTo>
                  <a:lnTo>
                    <a:pt x="1028" y="784"/>
                  </a:lnTo>
                  <a:lnTo>
                    <a:pt x="1028" y="784"/>
                  </a:lnTo>
                  <a:lnTo>
                    <a:pt x="1028" y="784"/>
                  </a:lnTo>
                  <a:lnTo>
                    <a:pt x="1028" y="784"/>
                  </a:lnTo>
                  <a:lnTo>
                    <a:pt x="1028" y="782"/>
                  </a:lnTo>
                  <a:lnTo>
                    <a:pt x="1028" y="782"/>
                  </a:lnTo>
                  <a:close/>
                  <a:moveTo>
                    <a:pt x="960" y="475"/>
                  </a:moveTo>
                  <a:lnTo>
                    <a:pt x="958" y="477"/>
                  </a:lnTo>
                  <a:lnTo>
                    <a:pt x="958" y="477"/>
                  </a:lnTo>
                  <a:lnTo>
                    <a:pt x="958" y="477"/>
                  </a:lnTo>
                  <a:lnTo>
                    <a:pt x="958" y="479"/>
                  </a:lnTo>
                  <a:lnTo>
                    <a:pt x="958" y="479"/>
                  </a:lnTo>
                  <a:lnTo>
                    <a:pt x="960" y="479"/>
                  </a:lnTo>
                  <a:lnTo>
                    <a:pt x="960" y="479"/>
                  </a:lnTo>
                  <a:lnTo>
                    <a:pt x="960" y="479"/>
                  </a:lnTo>
                  <a:lnTo>
                    <a:pt x="962" y="477"/>
                  </a:lnTo>
                  <a:lnTo>
                    <a:pt x="962" y="477"/>
                  </a:lnTo>
                  <a:lnTo>
                    <a:pt x="962" y="475"/>
                  </a:lnTo>
                  <a:lnTo>
                    <a:pt x="960" y="475"/>
                  </a:lnTo>
                  <a:lnTo>
                    <a:pt x="960" y="475"/>
                  </a:lnTo>
                  <a:lnTo>
                    <a:pt x="960" y="475"/>
                  </a:lnTo>
                  <a:close/>
                  <a:moveTo>
                    <a:pt x="1723" y="807"/>
                  </a:moveTo>
                  <a:lnTo>
                    <a:pt x="1723" y="805"/>
                  </a:lnTo>
                  <a:lnTo>
                    <a:pt x="1723" y="801"/>
                  </a:lnTo>
                  <a:lnTo>
                    <a:pt x="1723" y="799"/>
                  </a:lnTo>
                  <a:lnTo>
                    <a:pt x="1723" y="795"/>
                  </a:lnTo>
                  <a:lnTo>
                    <a:pt x="1721" y="792"/>
                  </a:lnTo>
                  <a:lnTo>
                    <a:pt x="1721" y="790"/>
                  </a:lnTo>
                  <a:lnTo>
                    <a:pt x="1721" y="790"/>
                  </a:lnTo>
                  <a:lnTo>
                    <a:pt x="1719" y="788"/>
                  </a:lnTo>
                  <a:lnTo>
                    <a:pt x="1719" y="788"/>
                  </a:lnTo>
                  <a:lnTo>
                    <a:pt x="1719" y="786"/>
                  </a:lnTo>
                  <a:lnTo>
                    <a:pt x="1719" y="786"/>
                  </a:lnTo>
                  <a:lnTo>
                    <a:pt x="1719" y="784"/>
                  </a:lnTo>
                  <a:lnTo>
                    <a:pt x="1717" y="784"/>
                  </a:lnTo>
                  <a:lnTo>
                    <a:pt x="1717" y="784"/>
                  </a:lnTo>
                  <a:lnTo>
                    <a:pt x="1717" y="786"/>
                  </a:lnTo>
                  <a:lnTo>
                    <a:pt x="1715" y="790"/>
                  </a:lnTo>
                  <a:lnTo>
                    <a:pt x="1715" y="799"/>
                  </a:lnTo>
                  <a:lnTo>
                    <a:pt x="1715" y="805"/>
                  </a:lnTo>
                  <a:lnTo>
                    <a:pt x="1715" y="810"/>
                  </a:lnTo>
                  <a:lnTo>
                    <a:pt x="1715" y="810"/>
                  </a:lnTo>
                  <a:lnTo>
                    <a:pt x="1715" y="812"/>
                  </a:lnTo>
                  <a:lnTo>
                    <a:pt x="1715" y="812"/>
                  </a:lnTo>
                  <a:lnTo>
                    <a:pt x="1715" y="812"/>
                  </a:lnTo>
                  <a:lnTo>
                    <a:pt x="1715" y="816"/>
                  </a:lnTo>
                  <a:lnTo>
                    <a:pt x="1715" y="816"/>
                  </a:lnTo>
                  <a:lnTo>
                    <a:pt x="1715" y="816"/>
                  </a:lnTo>
                  <a:lnTo>
                    <a:pt x="1715" y="818"/>
                  </a:lnTo>
                  <a:lnTo>
                    <a:pt x="1717" y="818"/>
                  </a:lnTo>
                  <a:lnTo>
                    <a:pt x="1717" y="818"/>
                  </a:lnTo>
                  <a:lnTo>
                    <a:pt x="1717" y="818"/>
                  </a:lnTo>
                  <a:lnTo>
                    <a:pt x="1717" y="826"/>
                  </a:lnTo>
                  <a:lnTo>
                    <a:pt x="1717" y="827"/>
                  </a:lnTo>
                  <a:lnTo>
                    <a:pt x="1717" y="829"/>
                  </a:lnTo>
                  <a:lnTo>
                    <a:pt x="1717" y="833"/>
                  </a:lnTo>
                  <a:lnTo>
                    <a:pt x="1719" y="831"/>
                  </a:lnTo>
                  <a:lnTo>
                    <a:pt x="1719" y="831"/>
                  </a:lnTo>
                  <a:lnTo>
                    <a:pt x="1719" y="829"/>
                  </a:lnTo>
                  <a:lnTo>
                    <a:pt x="1719" y="827"/>
                  </a:lnTo>
                  <a:lnTo>
                    <a:pt x="1719" y="826"/>
                  </a:lnTo>
                  <a:lnTo>
                    <a:pt x="1721" y="824"/>
                  </a:lnTo>
                  <a:lnTo>
                    <a:pt x="1721" y="824"/>
                  </a:lnTo>
                  <a:lnTo>
                    <a:pt x="1721" y="820"/>
                  </a:lnTo>
                  <a:lnTo>
                    <a:pt x="1721" y="816"/>
                  </a:lnTo>
                  <a:lnTo>
                    <a:pt x="1721" y="814"/>
                  </a:lnTo>
                  <a:lnTo>
                    <a:pt x="1721" y="812"/>
                  </a:lnTo>
                  <a:lnTo>
                    <a:pt x="1723" y="807"/>
                  </a:lnTo>
                  <a:close/>
                  <a:moveTo>
                    <a:pt x="2351" y="377"/>
                  </a:moveTo>
                  <a:lnTo>
                    <a:pt x="2351" y="377"/>
                  </a:lnTo>
                  <a:lnTo>
                    <a:pt x="2351" y="379"/>
                  </a:lnTo>
                  <a:lnTo>
                    <a:pt x="2351" y="379"/>
                  </a:lnTo>
                  <a:lnTo>
                    <a:pt x="2353" y="379"/>
                  </a:lnTo>
                  <a:lnTo>
                    <a:pt x="2355" y="379"/>
                  </a:lnTo>
                  <a:lnTo>
                    <a:pt x="2353" y="377"/>
                  </a:lnTo>
                  <a:lnTo>
                    <a:pt x="2353" y="377"/>
                  </a:lnTo>
                  <a:lnTo>
                    <a:pt x="2353" y="377"/>
                  </a:lnTo>
                  <a:lnTo>
                    <a:pt x="2350" y="377"/>
                  </a:lnTo>
                  <a:lnTo>
                    <a:pt x="2350" y="377"/>
                  </a:lnTo>
                  <a:lnTo>
                    <a:pt x="2350" y="377"/>
                  </a:lnTo>
                  <a:lnTo>
                    <a:pt x="2351" y="377"/>
                  </a:lnTo>
                  <a:lnTo>
                    <a:pt x="2351" y="377"/>
                  </a:lnTo>
                  <a:close/>
                  <a:moveTo>
                    <a:pt x="2376" y="498"/>
                  </a:moveTo>
                  <a:lnTo>
                    <a:pt x="2376" y="496"/>
                  </a:lnTo>
                  <a:lnTo>
                    <a:pt x="2376" y="496"/>
                  </a:lnTo>
                  <a:lnTo>
                    <a:pt x="2378" y="496"/>
                  </a:lnTo>
                  <a:lnTo>
                    <a:pt x="2378" y="496"/>
                  </a:lnTo>
                  <a:lnTo>
                    <a:pt x="2378" y="496"/>
                  </a:lnTo>
                  <a:lnTo>
                    <a:pt x="2376" y="496"/>
                  </a:lnTo>
                  <a:lnTo>
                    <a:pt x="2376" y="496"/>
                  </a:lnTo>
                  <a:lnTo>
                    <a:pt x="2376" y="496"/>
                  </a:lnTo>
                  <a:lnTo>
                    <a:pt x="2374" y="496"/>
                  </a:lnTo>
                  <a:lnTo>
                    <a:pt x="2374" y="498"/>
                  </a:lnTo>
                  <a:lnTo>
                    <a:pt x="2374" y="498"/>
                  </a:lnTo>
                  <a:lnTo>
                    <a:pt x="2376" y="498"/>
                  </a:lnTo>
                  <a:close/>
                  <a:moveTo>
                    <a:pt x="2351" y="430"/>
                  </a:moveTo>
                  <a:lnTo>
                    <a:pt x="2351" y="432"/>
                  </a:lnTo>
                  <a:lnTo>
                    <a:pt x="2353" y="430"/>
                  </a:lnTo>
                  <a:lnTo>
                    <a:pt x="2353" y="430"/>
                  </a:lnTo>
                  <a:lnTo>
                    <a:pt x="2353" y="428"/>
                  </a:lnTo>
                  <a:lnTo>
                    <a:pt x="2353" y="428"/>
                  </a:lnTo>
                  <a:lnTo>
                    <a:pt x="2355" y="426"/>
                  </a:lnTo>
                  <a:lnTo>
                    <a:pt x="2355" y="426"/>
                  </a:lnTo>
                  <a:lnTo>
                    <a:pt x="2353" y="424"/>
                  </a:lnTo>
                  <a:lnTo>
                    <a:pt x="2353" y="424"/>
                  </a:lnTo>
                  <a:lnTo>
                    <a:pt x="2353" y="424"/>
                  </a:lnTo>
                  <a:lnTo>
                    <a:pt x="2351" y="424"/>
                  </a:lnTo>
                  <a:lnTo>
                    <a:pt x="2351" y="426"/>
                  </a:lnTo>
                  <a:lnTo>
                    <a:pt x="2350" y="426"/>
                  </a:lnTo>
                  <a:lnTo>
                    <a:pt x="2350" y="426"/>
                  </a:lnTo>
                  <a:lnTo>
                    <a:pt x="2350" y="426"/>
                  </a:lnTo>
                  <a:lnTo>
                    <a:pt x="2350" y="428"/>
                  </a:lnTo>
                  <a:lnTo>
                    <a:pt x="2350" y="430"/>
                  </a:lnTo>
                  <a:lnTo>
                    <a:pt x="2351" y="430"/>
                  </a:lnTo>
                  <a:close/>
                  <a:moveTo>
                    <a:pt x="2334" y="519"/>
                  </a:moveTo>
                  <a:lnTo>
                    <a:pt x="2334" y="519"/>
                  </a:lnTo>
                  <a:lnTo>
                    <a:pt x="2336" y="521"/>
                  </a:lnTo>
                  <a:lnTo>
                    <a:pt x="2336" y="519"/>
                  </a:lnTo>
                  <a:lnTo>
                    <a:pt x="2336" y="519"/>
                  </a:lnTo>
                  <a:lnTo>
                    <a:pt x="2336" y="519"/>
                  </a:lnTo>
                  <a:lnTo>
                    <a:pt x="2336" y="519"/>
                  </a:lnTo>
                  <a:lnTo>
                    <a:pt x="2334" y="519"/>
                  </a:lnTo>
                  <a:close/>
                  <a:moveTo>
                    <a:pt x="2378" y="545"/>
                  </a:moveTo>
                  <a:lnTo>
                    <a:pt x="2378" y="545"/>
                  </a:lnTo>
                  <a:lnTo>
                    <a:pt x="2380" y="545"/>
                  </a:lnTo>
                  <a:lnTo>
                    <a:pt x="2380" y="545"/>
                  </a:lnTo>
                  <a:lnTo>
                    <a:pt x="2380" y="545"/>
                  </a:lnTo>
                  <a:lnTo>
                    <a:pt x="2380" y="543"/>
                  </a:lnTo>
                  <a:lnTo>
                    <a:pt x="2380" y="543"/>
                  </a:lnTo>
                  <a:lnTo>
                    <a:pt x="2380" y="543"/>
                  </a:lnTo>
                  <a:lnTo>
                    <a:pt x="2378" y="543"/>
                  </a:lnTo>
                  <a:lnTo>
                    <a:pt x="2378" y="543"/>
                  </a:lnTo>
                  <a:lnTo>
                    <a:pt x="2378" y="543"/>
                  </a:lnTo>
                  <a:lnTo>
                    <a:pt x="2376" y="543"/>
                  </a:lnTo>
                  <a:lnTo>
                    <a:pt x="2374" y="543"/>
                  </a:lnTo>
                  <a:lnTo>
                    <a:pt x="2374" y="543"/>
                  </a:lnTo>
                  <a:lnTo>
                    <a:pt x="2374" y="543"/>
                  </a:lnTo>
                  <a:lnTo>
                    <a:pt x="2374" y="543"/>
                  </a:lnTo>
                  <a:lnTo>
                    <a:pt x="2374" y="543"/>
                  </a:lnTo>
                  <a:lnTo>
                    <a:pt x="2376" y="543"/>
                  </a:lnTo>
                  <a:lnTo>
                    <a:pt x="2376" y="543"/>
                  </a:lnTo>
                  <a:lnTo>
                    <a:pt x="2376" y="543"/>
                  </a:lnTo>
                  <a:lnTo>
                    <a:pt x="2376" y="543"/>
                  </a:lnTo>
                  <a:lnTo>
                    <a:pt x="2376" y="545"/>
                  </a:lnTo>
                  <a:lnTo>
                    <a:pt x="2376" y="545"/>
                  </a:lnTo>
                  <a:lnTo>
                    <a:pt x="2374" y="543"/>
                  </a:lnTo>
                  <a:lnTo>
                    <a:pt x="2374" y="543"/>
                  </a:lnTo>
                  <a:lnTo>
                    <a:pt x="2374" y="545"/>
                  </a:lnTo>
                  <a:lnTo>
                    <a:pt x="2374" y="545"/>
                  </a:lnTo>
                  <a:lnTo>
                    <a:pt x="2374" y="545"/>
                  </a:lnTo>
                  <a:lnTo>
                    <a:pt x="2376" y="545"/>
                  </a:lnTo>
                  <a:lnTo>
                    <a:pt x="2376" y="545"/>
                  </a:lnTo>
                  <a:lnTo>
                    <a:pt x="2376" y="545"/>
                  </a:lnTo>
                  <a:lnTo>
                    <a:pt x="2376" y="545"/>
                  </a:lnTo>
                  <a:lnTo>
                    <a:pt x="2378" y="545"/>
                  </a:lnTo>
                  <a:lnTo>
                    <a:pt x="2378" y="545"/>
                  </a:lnTo>
                  <a:lnTo>
                    <a:pt x="2378" y="545"/>
                  </a:lnTo>
                  <a:lnTo>
                    <a:pt x="2378" y="545"/>
                  </a:lnTo>
                  <a:lnTo>
                    <a:pt x="2378" y="545"/>
                  </a:lnTo>
                  <a:lnTo>
                    <a:pt x="2378" y="545"/>
                  </a:lnTo>
                  <a:lnTo>
                    <a:pt x="2378" y="545"/>
                  </a:lnTo>
                  <a:lnTo>
                    <a:pt x="2378" y="545"/>
                  </a:lnTo>
                  <a:lnTo>
                    <a:pt x="2378" y="545"/>
                  </a:lnTo>
                  <a:close/>
                  <a:moveTo>
                    <a:pt x="2342" y="525"/>
                  </a:moveTo>
                  <a:lnTo>
                    <a:pt x="2344" y="526"/>
                  </a:lnTo>
                  <a:lnTo>
                    <a:pt x="2348" y="526"/>
                  </a:lnTo>
                  <a:lnTo>
                    <a:pt x="2348" y="526"/>
                  </a:lnTo>
                  <a:lnTo>
                    <a:pt x="2350" y="528"/>
                  </a:lnTo>
                  <a:lnTo>
                    <a:pt x="2350" y="528"/>
                  </a:lnTo>
                  <a:lnTo>
                    <a:pt x="2350" y="528"/>
                  </a:lnTo>
                  <a:lnTo>
                    <a:pt x="2351" y="530"/>
                  </a:lnTo>
                  <a:lnTo>
                    <a:pt x="2353" y="530"/>
                  </a:lnTo>
                  <a:lnTo>
                    <a:pt x="2355" y="532"/>
                  </a:lnTo>
                  <a:lnTo>
                    <a:pt x="2355" y="532"/>
                  </a:lnTo>
                  <a:lnTo>
                    <a:pt x="2357" y="532"/>
                  </a:lnTo>
                  <a:lnTo>
                    <a:pt x="2361" y="532"/>
                  </a:lnTo>
                  <a:lnTo>
                    <a:pt x="2365" y="532"/>
                  </a:lnTo>
                  <a:lnTo>
                    <a:pt x="2367" y="534"/>
                  </a:lnTo>
                  <a:lnTo>
                    <a:pt x="2368" y="534"/>
                  </a:lnTo>
                  <a:lnTo>
                    <a:pt x="2367" y="534"/>
                  </a:lnTo>
                  <a:lnTo>
                    <a:pt x="2367" y="534"/>
                  </a:lnTo>
                  <a:lnTo>
                    <a:pt x="2367" y="534"/>
                  </a:lnTo>
                  <a:lnTo>
                    <a:pt x="2368" y="534"/>
                  </a:lnTo>
                  <a:lnTo>
                    <a:pt x="2368" y="536"/>
                  </a:lnTo>
                  <a:lnTo>
                    <a:pt x="2368" y="536"/>
                  </a:lnTo>
                  <a:lnTo>
                    <a:pt x="2370" y="536"/>
                  </a:lnTo>
                  <a:lnTo>
                    <a:pt x="2376" y="536"/>
                  </a:lnTo>
                  <a:lnTo>
                    <a:pt x="2378" y="534"/>
                  </a:lnTo>
                  <a:lnTo>
                    <a:pt x="2378" y="534"/>
                  </a:lnTo>
                  <a:lnTo>
                    <a:pt x="2378" y="532"/>
                  </a:lnTo>
                  <a:lnTo>
                    <a:pt x="2380" y="532"/>
                  </a:lnTo>
                  <a:lnTo>
                    <a:pt x="2380" y="532"/>
                  </a:lnTo>
                  <a:lnTo>
                    <a:pt x="2382" y="530"/>
                  </a:lnTo>
                  <a:lnTo>
                    <a:pt x="2382" y="528"/>
                  </a:lnTo>
                  <a:lnTo>
                    <a:pt x="2384" y="528"/>
                  </a:lnTo>
                  <a:lnTo>
                    <a:pt x="2384" y="528"/>
                  </a:lnTo>
                  <a:lnTo>
                    <a:pt x="2384" y="528"/>
                  </a:lnTo>
                  <a:lnTo>
                    <a:pt x="2384" y="530"/>
                  </a:lnTo>
                  <a:lnTo>
                    <a:pt x="2384" y="530"/>
                  </a:lnTo>
                  <a:lnTo>
                    <a:pt x="2384" y="530"/>
                  </a:lnTo>
                  <a:lnTo>
                    <a:pt x="2384" y="530"/>
                  </a:lnTo>
                  <a:lnTo>
                    <a:pt x="2384" y="532"/>
                  </a:lnTo>
                  <a:lnTo>
                    <a:pt x="2384" y="532"/>
                  </a:lnTo>
                  <a:lnTo>
                    <a:pt x="2385" y="532"/>
                  </a:lnTo>
                  <a:lnTo>
                    <a:pt x="2385" y="532"/>
                  </a:lnTo>
                  <a:lnTo>
                    <a:pt x="2385" y="532"/>
                  </a:lnTo>
                  <a:lnTo>
                    <a:pt x="2385" y="532"/>
                  </a:lnTo>
                  <a:lnTo>
                    <a:pt x="2387" y="530"/>
                  </a:lnTo>
                  <a:lnTo>
                    <a:pt x="2387" y="530"/>
                  </a:lnTo>
                  <a:lnTo>
                    <a:pt x="2387" y="530"/>
                  </a:lnTo>
                  <a:lnTo>
                    <a:pt x="2389" y="530"/>
                  </a:lnTo>
                  <a:lnTo>
                    <a:pt x="2389" y="530"/>
                  </a:lnTo>
                  <a:lnTo>
                    <a:pt x="2389" y="530"/>
                  </a:lnTo>
                  <a:lnTo>
                    <a:pt x="2389" y="528"/>
                  </a:lnTo>
                  <a:lnTo>
                    <a:pt x="2384" y="526"/>
                  </a:lnTo>
                  <a:lnTo>
                    <a:pt x="2384" y="525"/>
                  </a:lnTo>
                  <a:lnTo>
                    <a:pt x="2385" y="525"/>
                  </a:lnTo>
                  <a:lnTo>
                    <a:pt x="2387" y="525"/>
                  </a:lnTo>
                  <a:lnTo>
                    <a:pt x="2387" y="525"/>
                  </a:lnTo>
                  <a:lnTo>
                    <a:pt x="2387" y="523"/>
                  </a:lnTo>
                  <a:lnTo>
                    <a:pt x="2387" y="523"/>
                  </a:lnTo>
                  <a:lnTo>
                    <a:pt x="2389" y="521"/>
                  </a:lnTo>
                  <a:lnTo>
                    <a:pt x="2389" y="521"/>
                  </a:lnTo>
                  <a:lnTo>
                    <a:pt x="2389" y="521"/>
                  </a:lnTo>
                  <a:lnTo>
                    <a:pt x="2389" y="521"/>
                  </a:lnTo>
                  <a:lnTo>
                    <a:pt x="2389" y="519"/>
                  </a:lnTo>
                  <a:lnTo>
                    <a:pt x="2389" y="517"/>
                  </a:lnTo>
                  <a:lnTo>
                    <a:pt x="2387" y="517"/>
                  </a:lnTo>
                  <a:lnTo>
                    <a:pt x="2384" y="513"/>
                  </a:lnTo>
                  <a:lnTo>
                    <a:pt x="2384" y="511"/>
                  </a:lnTo>
                  <a:lnTo>
                    <a:pt x="2384" y="509"/>
                  </a:lnTo>
                  <a:lnTo>
                    <a:pt x="2384" y="509"/>
                  </a:lnTo>
                  <a:lnTo>
                    <a:pt x="2382" y="509"/>
                  </a:lnTo>
                  <a:lnTo>
                    <a:pt x="2382" y="509"/>
                  </a:lnTo>
                  <a:lnTo>
                    <a:pt x="2380" y="511"/>
                  </a:lnTo>
                  <a:lnTo>
                    <a:pt x="2378" y="511"/>
                  </a:lnTo>
                  <a:lnTo>
                    <a:pt x="2376" y="513"/>
                  </a:lnTo>
                  <a:lnTo>
                    <a:pt x="2376" y="513"/>
                  </a:lnTo>
                  <a:lnTo>
                    <a:pt x="2374" y="513"/>
                  </a:lnTo>
                  <a:lnTo>
                    <a:pt x="2370" y="513"/>
                  </a:lnTo>
                  <a:lnTo>
                    <a:pt x="2368" y="513"/>
                  </a:lnTo>
                  <a:lnTo>
                    <a:pt x="2367" y="513"/>
                  </a:lnTo>
                  <a:lnTo>
                    <a:pt x="2363" y="513"/>
                  </a:lnTo>
                  <a:lnTo>
                    <a:pt x="2363" y="515"/>
                  </a:lnTo>
                  <a:lnTo>
                    <a:pt x="2361" y="515"/>
                  </a:lnTo>
                  <a:lnTo>
                    <a:pt x="2357" y="517"/>
                  </a:lnTo>
                  <a:lnTo>
                    <a:pt x="2355" y="517"/>
                  </a:lnTo>
                  <a:lnTo>
                    <a:pt x="2353" y="517"/>
                  </a:lnTo>
                  <a:lnTo>
                    <a:pt x="2353" y="517"/>
                  </a:lnTo>
                  <a:lnTo>
                    <a:pt x="2351" y="519"/>
                  </a:lnTo>
                  <a:lnTo>
                    <a:pt x="2351" y="519"/>
                  </a:lnTo>
                  <a:lnTo>
                    <a:pt x="2351" y="519"/>
                  </a:lnTo>
                  <a:lnTo>
                    <a:pt x="2351" y="519"/>
                  </a:lnTo>
                  <a:lnTo>
                    <a:pt x="2351" y="519"/>
                  </a:lnTo>
                  <a:lnTo>
                    <a:pt x="2344" y="523"/>
                  </a:lnTo>
                  <a:lnTo>
                    <a:pt x="2340" y="523"/>
                  </a:lnTo>
                  <a:lnTo>
                    <a:pt x="2342" y="525"/>
                  </a:lnTo>
                  <a:lnTo>
                    <a:pt x="2342" y="525"/>
                  </a:lnTo>
                  <a:close/>
                  <a:moveTo>
                    <a:pt x="2350" y="479"/>
                  </a:moveTo>
                  <a:lnTo>
                    <a:pt x="2350" y="479"/>
                  </a:lnTo>
                  <a:lnTo>
                    <a:pt x="2350" y="479"/>
                  </a:lnTo>
                  <a:lnTo>
                    <a:pt x="2351" y="477"/>
                  </a:lnTo>
                  <a:lnTo>
                    <a:pt x="2351" y="477"/>
                  </a:lnTo>
                  <a:lnTo>
                    <a:pt x="2351" y="477"/>
                  </a:lnTo>
                  <a:lnTo>
                    <a:pt x="2351" y="479"/>
                  </a:lnTo>
                  <a:lnTo>
                    <a:pt x="2350" y="481"/>
                  </a:lnTo>
                  <a:lnTo>
                    <a:pt x="2351" y="479"/>
                  </a:lnTo>
                  <a:lnTo>
                    <a:pt x="2351" y="479"/>
                  </a:lnTo>
                  <a:lnTo>
                    <a:pt x="2355" y="477"/>
                  </a:lnTo>
                  <a:lnTo>
                    <a:pt x="2355" y="477"/>
                  </a:lnTo>
                  <a:lnTo>
                    <a:pt x="2355" y="477"/>
                  </a:lnTo>
                  <a:lnTo>
                    <a:pt x="2355" y="477"/>
                  </a:lnTo>
                  <a:lnTo>
                    <a:pt x="2355" y="479"/>
                  </a:lnTo>
                  <a:lnTo>
                    <a:pt x="2357" y="477"/>
                  </a:lnTo>
                  <a:lnTo>
                    <a:pt x="2357" y="475"/>
                  </a:lnTo>
                  <a:lnTo>
                    <a:pt x="2357" y="475"/>
                  </a:lnTo>
                  <a:lnTo>
                    <a:pt x="2355" y="475"/>
                  </a:lnTo>
                  <a:lnTo>
                    <a:pt x="2355" y="475"/>
                  </a:lnTo>
                  <a:lnTo>
                    <a:pt x="2353" y="475"/>
                  </a:lnTo>
                  <a:lnTo>
                    <a:pt x="2351" y="473"/>
                  </a:lnTo>
                  <a:lnTo>
                    <a:pt x="2351" y="473"/>
                  </a:lnTo>
                  <a:lnTo>
                    <a:pt x="2344" y="475"/>
                  </a:lnTo>
                  <a:lnTo>
                    <a:pt x="2344" y="477"/>
                  </a:lnTo>
                  <a:lnTo>
                    <a:pt x="2342" y="477"/>
                  </a:lnTo>
                  <a:lnTo>
                    <a:pt x="2344" y="479"/>
                  </a:lnTo>
                  <a:lnTo>
                    <a:pt x="2350" y="479"/>
                  </a:lnTo>
                  <a:close/>
                  <a:moveTo>
                    <a:pt x="2399" y="434"/>
                  </a:moveTo>
                  <a:lnTo>
                    <a:pt x="2399" y="434"/>
                  </a:lnTo>
                  <a:lnTo>
                    <a:pt x="2401" y="434"/>
                  </a:lnTo>
                  <a:lnTo>
                    <a:pt x="2403" y="432"/>
                  </a:lnTo>
                  <a:lnTo>
                    <a:pt x="2404" y="432"/>
                  </a:lnTo>
                  <a:lnTo>
                    <a:pt x="2406" y="430"/>
                  </a:lnTo>
                  <a:lnTo>
                    <a:pt x="2406" y="428"/>
                  </a:lnTo>
                  <a:lnTo>
                    <a:pt x="2406" y="428"/>
                  </a:lnTo>
                  <a:lnTo>
                    <a:pt x="2406" y="426"/>
                  </a:lnTo>
                  <a:lnTo>
                    <a:pt x="2404" y="426"/>
                  </a:lnTo>
                  <a:lnTo>
                    <a:pt x="2404" y="426"/>
                  </a:lnTo>
                  <a:lnTo>
                    <a:pt x="2403" y="424"/>
                  </a:lnTo>
                  <a:lnTo>
                    <a:pt x="2403" y="424"/>
                  </a:lnTo>
                  <a:lnTo>
                    <a:pt x="2403" y="424"/>
                  </a:lnTo>
                  <a:lnTo>
                    <a:pt x="2401" y="426"/>
                  </a:lnTo>
                  <a:lnTo>
                    <a:pt x="2401" y="426"/>
                  </a:lnTo>
                  <a:lnTo>
                    <a:pt x="2401" y="426"/>
                  </a:lnTo>
                  <a:lnTo>
                    <a:pt x="2399" y="426"/>
                  </a:lnTo>
                  <a:lnTo>
                    <a:pt x="2399" y="426"/>
                  </a:lnTo>
                  <a:lnTo>
                    <a:pt x="2399" y="428"/>
                  </a:lnTo>
                  <a:lnTo>
                    <a:pt x="2397" y="428"/>
                  </a:lnTo>
                  <a:lnTo>
                    <a:pt x="2397" y="428"/>
                  </a:lnTo>
                  <a:lnTo>
                    <a:pt x="2395" y="428"/>
                  </a:lnTo>
                  <a:lnTo>
                    <a:pt x="2395" y="428"/>
                  </a:lnTo>
                  <a:lnTo>
                    <a:pt x="2395" y="428"/>
                  </a:lnTo>
                  <a:lnTo>
                    <a:pt x="2395" y="426"/>
                  </a:lnTo>
                  <a:lnTo>
                    <a:pt x="2393" y="428"/>
                  </a:lnTo>
                  <a:lnTo>
                    <a:pt x="2393" y="428"/>
                  </a:lnTo>
                  <a:lnTo>
                    <a:pt x="2393" y="430"/>
                  </a:lnTo>
                  <a:lnTo>
                    <a:pt x="2391" y="428"/>
                  </a:lnTo>
                  <a:lnTo>
                    <a:pt x="2391" y="428"/>
                  </a:lnTo>
                  <a:lnTo>
                    <a:pt x="2391" y="428"/>
                  </a:lnTo>
                  <a:lnTo>
                    <a:pt x="2391" y="428"/>
                  </a:lnTo>
                  <a:lnTo>
                    <a:pt x="2391" y="430"/>
                  </a:lnTo>
                  <a:lnTo>
                    <a:pt x="2391" y="430"/>
                  </a:lnTo>
                  <a:lnTo>
                    <a:pt x="2393" y="430"/>
                  </a:lnTo>
                  <a:lnTo>
                    <a:pt x="2393" y="430"/>
                  </a:lnTo>
                  <a:lnTo>
                    <a:pt x="2393" y="432"/>
                  </a:lnTo>
                  <a:lnTo>
                    <a:pt x="2393" y="432"/>
                  </a:lnTo>
                  <a:lnTo>
                    <a:pt x="2391" y="432"/>
                  </a:lnTo>
                  <a:lnTo>
                    <a:pt x="2391" y="432"/>
                  </a:lnTo>
                  <a:lnTo>
                    <a:pt x="2395" y="432"/>
                  </a:lnTo>
                  <a:lnTo>
                    <a:pt x="2395" y="432"/>
                  </a:lnTo>
                  <a:lnTo>
                    <a:pt x="2397" y="432"/>
                  </a:lnTo>
                  <a:lnTo>
                    <a:pt x="2397" y="432"/>
                  </a:lnTo>
                  <a:lnTo>
                    <a:pt x="2397" y="432"/>
                  </a:lnTo>
                  <a:lnTo>
                    <a:pt x="2399" y="430"/>
                  </a:lnTo>
                  <a:lnTo>
                    <a:pt x="2399" y="430"/>
                  </a:lnTo>
                  <a:lnTo>
                    <a:pt x="2399" y="430"/>
                  </a:lnTo>
                  <a:lnTo>
                    <a:pt x="2401" y="428"/>
                  </a:lnTo>
                  <a:lnTo>
                    <a:pt x="2401" y="430"/>
                  </a:lnTo>
                  <a:lnTo>
                    <a:pt x="2399" y="432"/>
                  </a:lnTo>
                  <a:lnTo>
                    <a:pt x="2399" y="434"/>
                  </a:lnTo>
                  <a:close/>
                  <a:moveTo>
                    <a:pt x="2391" y="545"/>
                  </a:moveTo>
                  <a:lnTo>
                    <a:pt x="2391" y="545"/>
                  </a:lnTo>
                  <a:lnTo>
                    <a:pt x="2389" y="545"/>
                  </a:lnTo>
                  <a:lnTo>
                    <a:pt x="2389" y="545"/>
                  </a:lnTo>
                  <a:lnTo>
                    <a:pt x="2391" y="547"/>
                  </a:lnTo>
                  <a:lnTo>
                    <a:pt x="2391" y="545"/>
                  </a:lnTo>
                  <a:lnTo>
                    <a:pt x="2391" y="545"/>
                  </a:lnTo>
                  <a:lnTo>
                    <a:pt x="2391" y="547"/>
                  </a:lnTo>
                  <a:lnTo>
                    <a:pt x="2391" y="547"/>
                  </a:lnTo>
                  <a:lnTo>
                    <a:pt x="2391" y="547"/>
                  </a:lnTo>
                  <a:lnTo>
                    <a:pt x="2391" y="547"/>
                  </a:lnTo>
                  <a:lnTo>
                    <a:pt x="2391" y="545"/>
                  </a:lnTo>
                  <a:lnTo>
                    <a:pt x="2391" y="545"/>
                  </a:lnTo>
                  <a:lnTo>
                    <a:pt x="2391" y="545"/>
                  </a:lnTo>
                  <a:close/>
                  <a:moveTo>
                    <a:pt x="2389" y="545"/>
                  </a:moveTo>
                  <a:lnTo>
                    <a:pt x="2389" y="545"/>
                  </a:lnTo>
                  <a:lnTo>
                    <a:pt x="2387" y="545"/>
                  </a:lnTo>
                  <a:lnTo>
                    <a:pt x="2387" y="545"/>
                  </a:lnTo>
                  <a:lnTo>
                    <a:pt x="2387" y="545"/>
                  </a:lnTo>
                  <a:lnTo>
                    <a:pt x="2387" y="545"/>
                  </a:lnTo>
                  <a:lnTo>
                    <a:pt x="2387" y="545"/>
                  </a:lnTo>
                  <a:lnTo>
                    <a:pt x="2387" y="545"/>
                  </a:lnTo>
                  <a:lnTo>
                    <a:pt x="2387" y="545"/>
                  </a:lnTo>
                  <a:lnTo>
                    <a:pt x="2389" y="545"/>
                  </a:lnTo>
                  <a:lnTo>
                    <a:pt x="2389" y="545"/>
                  </a:lnTo>
                  <a:lnTo>
                    <a:pt x="2389" y="545"/>
                  </a:lnTo>
                  <a:lnTo>
                    <a:pt x="2389" y="545"/>
                  </a:lnTo>
                  <a:lnTo>
                    <a:pt x="2389" y="545"/>
                  </a:lnTo>
                  <a:close/>
                  <a:moveTo>
                    <a:pt x="2393" y="542"/>
                  </a:moveTo>
                  <a:lnTo>
                    <a:pt x="2393" y="542"/>
                  </a:lnTo>
                  <a:lnTo>
                    <a:pt x="2393" y="542"/>
                  </a:lnTo>
                  <a:lnTo>
                    <a:pt x="2393" y="540"/>
                  </a:lnTo>
                  <a:lnTo>
                    <a:pt x="2393" y="540"/>
                  </a:lnTo>
                  <a:lnTo>
                    <a:pt x="2393" y="540"/>
                  </a:lnTo>
                  <a:lnTo>
                    <a:pt x="2393" y="540"/>
                  </a:lnTo>
                  <a:lnTo>
                    <a:pt x="2393" y="540"/>
                  </a:lnTo>
                  <a:lnTo>
                    <a:pt x="2391" y="540"/>
                  </a:lnTo>
                  <a:lnTo>
                    <a:pt x="2391" y="540"/>
                  </a:lnTo>
                  <a:lnTo>
                    <a:pt x="2391" y="540"/>
                  </a:lnTo>
                  <a:lnTo>
                    <a:pt x="2391" y="540"/>
                  </a:lnTo>
                  <a:lnTo>
                    <a:pt x="2391" y="540"/>
                  </a:lnTo>
                  <a:lnTo>
                    <a:pt x="2389" y="540"/>
                  </a:lnTo>
                  <a:lnTo>
                    <a:pt x="2389" y="540"/>
                  </a:lnTo>
                  <a:lnTo>
                    <a:pt x="2389" y="540"/>
                  </a:lnTo>
                  <a:lnTo>
                    <a:pt x="2391" y="540"/>
                  </a:lnTo>
                  <a:lnTo>
                    <a:pt x="2391" y="540"/>
                  </a:lnTo>
                  <a:lnTo>
                    <a:pt x="2391" y="540"/>
                  </a:lnTo>
                  <a:lnTo>
                    <a:pt x="2391" y="540"/>
                  </a:lnTo>
                  <a:lnTo>
                    <a:pt x="2393" y="540"/>
                  </a:lnTo>
                  <a:lnTo>
                    <a:pt x="2393" y="542"/>
                  </a:lnTo>
                  <a:close/>
                  <a:moveTo>
                    <a:pt x="2387" y="536"/>
                  </a:moveTo>
                  <a:lnTo>
                    <a:pt x="2387" y="538"/>
                  </a:lnTo>
                  <a:lnTo>
                    <a:pt x="2387" y="538"/>
                  </a:lnTo>
                  <a:lnTo>
                    <a:pt x="2387" y="536"/>
                  </a:lnTo>
                  <a:lnTo>
                    <a:pt x="2389" y="536"/>
                  </a:lnTo>
                  <a:lnTo>
                    <a:pt x="2391" y="536"/>
                  </a:lnTo>
                  <a:lnTo>
                    <a:pt x="2391" y="536"/>
                  </a:lnTo>
                  <a:lnTo>
                    <a:pt x="2391" y="536"/>
                  </a:lnTo>
                  <a:lnTo>
                    <a:pt x="2391" y="536"/>
                  </a:lnTo>
                  <a:lnTo>
                    <a:pt x="2391" y="536"/>
                  </a:lnTo>
                  <a:lnTo>
                    <a:pt x="2391" y="536"/>
                  </a:lnTo>
                  <a:lnTo>
                    <a:pt x="2391" y="536"/>
                  </a:lnTo>
                  <a:lnTo>
                    <a:pt x="2389" y="536"/>
                  </a:lnTo>
                  <a:lnTo>
                    <a:pt x="2389" y="536"/>
                  </a:lnTo>
                  <a:lnTo>
                    <a:pt x="2389" y="536"/>
                  </a:lnTo>
                  <a:lnTo>
                    <a:pt x="2389" y="536"/>
                  </a:lnTo>
                  <a:lnTo>
                    <a:pt x="2389" y="536"/>
                  </a:lnTo>
                  <a:lnTo>
                    <a:pt x="2389" y="536"/>
                  </a:lnTo>
                  <a:lnTo>
                    <a:pt x="2387" y="536"/>
                  </a:lnTo>
                  <a:lnTo>
                    <a:pt x="2387" y="536"/>
                  </a:lnTo>
                  <a:lnTo>
                    <a:pt x="2387" y="536"/>
                  </a:lnTo>
                  <a:lnTo>
                    <a:pt x="2387" y="536"/>
                  </a:lnTo>
                  <a:lnTo>
                    <a:pt x="2387" y="536"/>
                  </a:lnTo>
                  <a:lnTo>
                    <a:pt x="2387" y="536"/>
                  </a:lnTo>
                  <a:lnTo>
                    <a:pt x="2387" y="536"/>
                  </a:lnTo>
                  <a:close/>
                  <a:moveTo>
                    <a:pt x="2387" y="540"/>
                  </a:moveTo>
                  <a:lnTo>
                    <a:pt x="2387" y="538"/>
                  </a:lnTo>
                  <a:lnTo>
                    <a:pt x="2387" y="538"/>
                  </a:lnTo>
                  <a:lnTo>
                    <a:pt x="2387" y="540"/>
                  </a:lnTo>
                  <a:lnTo>
                    <a:pt x="2387" y="540"/>
                  </a:lnTo>
                  <a:lnTo>
                    <a:pt x="2387" y="540"/>
                  </a:lnTo>
                  <a:close/>
                  <a:moveTo>
                    <a:pt x="2387" y="538"/>
                  </a:moveTo>
                  <a:lnTo>
                    <a:pt x="2387" y="538"/>
                  </a:lnTo>
                  <a:lnTo>
                    <a:pt x="2387" y="538"/>
                  </a:lnTo>
                  <a:lnTo>
                    <a:pt x="2387" y="538"/>
                  </a:lnTo>
                  <a:lnTo>
                    <a:pt x="2387" y="538"/>
                  </a:lnTo>
                  <a:lnTo>
                    <a:pt x="2387" y="538"/>
                  </a:lnTo>
                  <a:close/>
                  <a:moveTo>
                    <a:pt x="2389" y="540"/>
                  </a:moveTo>
                  <a:lnTo>
                    <a:pt x="2389" y="540"/>
                  </a:lnTo>
                  <a:lnTo>
                    <a:pt x="2389" y="540"/>
                  </a:lnTo>
                  <a:lnTo>
                    <a:pt x="2389" y="540"/>
                  </a:lnTo>
                  <a:lnTo>
                    <a:pt x="2389" y="540"/>
                  </a:lnTo>
                  <a:lnTo>
                    <a:pt x="2389" y="540"/>
                  </a:lnTo>
                  <a:close/>
                  <a:moveTo>
                    <a:pt x="2211" y="250"/>
                  </a:moveTo>
                  <a:lnTo>
                    <a:pt x="2211" y="250"/>
                  </a:lnTo>
                  <a:lnTo>
                    <a:pt x="2213" y="248"/>
                  </a:lnTo>
                  <a:lnTo>
                    <a:pt x="2213" y="246"/>
                  </a:lnTo>
                  <a:lnTo>
                    <a:pt x="2213" y="246"/>
                  </a:lnTo>
                  <a:lnTo>
                    <a:pt x="2211" y="246"/>
                  </a:lnTo>
                  <a:lnTo>
                    <a:pt x="2211" y="246"/>
                  </a:lnTo>
                  <a:lnTo>
                    <a:pt x="2209" y="244"/>
                  </a:lnTo>
                  <a:lnTo>
                    <a:pt x="2208" y="246"/>
                  </a:lnTo>
                  <a:lnTo>
                    <a:pt x="2208" y="246"/>
                  </a:lnTo>
                  <a:lnTo>
                    <a:pt x="2209" y="248"/>
                  </a:lnTo>
                  <a:lnTo>
                    <a:pt x="2211" y="250"/>
                  </a:lnTo>
                  <a:close/>
                  <a:moveTo>
                    <a:pt x="2251" y="468"/>
                  </a:moveTo>
                  <a:lnTo>
                    <a:pt x="2251" y="466"/>
                  </a:lnTo>
                  <a:lnTo>
                    <a:pt x="2253" y="466"/>
                  </a:lnTo>
                  <a:lnTo>
                    <a:pt x="2253" y="466"/>
                  </a:lnTo>
                  <a:lnTo>
                    <a:pt x="2253" y="464"/>
                  </a:lnTo>
                  <a:lnTo>
                    <a:pt x="2249" y="464"/>
                  </a:lnTo>
                  <a:lnTo>
                    <a:pt x="2249" y="462"/>
                  </a:lnTo>
                  <a:lnTo>
                    <a:pt x="2247" y="462"/>
                  </a:lnTo>
                  <a:lnTo>
                    <a:pt x="2247" y="462"/>
                  </a:lnTo>
                  <a:lnTo>
                    <a:pt x="2247" y="460"/>
                  </a:lnTo>
                  <a:lnTo>
                    <a:pt x="2247" y="460"/>
                  </a:lnTo>
                  <a:lnTo>
                    <a:pt x="2247" y="460"/>
                  </a:lnTo>
                  <a:lnTo>
                    <a:pt x="2245" y="460"/>
                  </a:lnTo>
                  <a:lnTo>
                    <a:pt x="2245" y="460"/>
                  </a:lnTo>
                  <a:lnTo>
                    <a:pt x="2245" y="462"/>
                  </a:lnTo>
                  <a:lnTo>
                    <a:pt x="2245" y="462"/>
                  </a:lnTo>
                  <a:lnTo>
                    <a:pt x="2247" y="462"/>
                  </a:lnTo>
                  <a:lnTo>
                    <a:pt x="2247" y="464"/>
                  </a:lnTo>
                  <a:lnTo>
                    <a:pt x="2247" y="464"/>
                  </a:lnTo>
                  <a:lnTo>
                    <a:pt x="2247" y="466"/>
                  </a:lnTo>
                  <a:lnTo>
                    <a:pt x="2249" y="466"/>
                  </a:lnTo>
                  <a:lnTo>
                    <a:pt x="2249" y="466"/>
                  </a:lnTo>
                  <a:lnTo>
                    <a:pt x="2249" y="466"/>
                  </a:lnTo>
                  <a:lnTo>
                    <a:pt x="2249" y="466"/>
                  </a:lnTo>
                  <a:lnTo>
                    <a:pt x="2251" y="468"/>
                  </a:lnTo>
                  <a:close/>
                  <a:moveTo>
                    <a:pt x="2187" y="324"/>
                  </a:moveTo>
                  <a:lnTo>
                    <a:pt x="2185" y="324"/>
                  </a:lnTo>
                  <a:lnTo>
                    <a:pt x="2185" y="324"/>
                  </a:lnTo>
                  <a:lnTo>
                    <a:pt x="2185" y="326"/>
                  </a:lnTo>
                  <a:lnTo>
                    <a:pt x="2185" y="326"/>
                  </a:lnTo>
                  <a:lnTo>
                    <a:pt x="2185" y="328"/>
                  </a:lnTo>
                  <a:lnTo>
                    <a:pt x="2187" y="328"/>
                  </a:lnTo>
                  <a:lnTo>
                    <a:pt x="2187" y="328"/>
                  </a:lnTo>
                  <a:lnTo>
                    <a:pt x="2189" y="328"/>
                  </a:lnTo>
                  <a:lnTo>
                    <a:pt x="2189" y="326"/>
                  </a:lnTo>
                  <a:lnTo>
                    <a:pt x="2189" y="326"/>
                  </a:lnTo>
                  <a:lnTo>
                    <a:pt x="2190" y="326"/>
                  </a:lnTo>
                  <a:lnTo>
                    <a:pt x="2190" y="326"/>
                  </a:lnTo>
                  <a:lnTo>
                    <a:pt x="2190" y="326"/>
                  </a:lnTo>
                  <a:lnTo>
                    <a:pt x="2190" y="328"/>
                  </a:lnTo>
                  <a:lnTo>
                    <a:pt x="2190" y="328"/>
                  </a:lnTo>
                  <a:lnTo>
                    <a:pt x="2190" y="330"/>
                  </a:lnTo>
                  <a:lnTo>
                    <a:pt x="2190" y="330"/>
                  </a:lnTo>
                  <a:lnTo>
                    <a:pt x="2190" y="330"/>
                  </a:lnTo>
                  <a:lnTo>
                    <a:pt x="2190" y="331"/>
                  </a:lnTo>
                  <a:lnTo>
                    <a:pt x="2192" y="331"/>
                  </a:lnTo>
                  <a:lnTo>
                    <a:pt x="2192" y="331"/>
                  </a:lnTo>
                  <a:lnTo>
                    <a:pt x="2192" y="331"/>
                  </a:lnTo>
                  <a:lnTo>
                    <a:pt x="2192" y="333"/>
                  </a:lnTo>
                  <a:lnTo>
                    <a:pt x="2192" y="333"/>
                  </a:lnTo>
                  <a:lnTo>
                    <a:pt x="2192" y="335"/>
                  </a:lnTo>
                  <a:lnTo>
                    <a:pt x="2190" y="335"/>
                  </a:lnTo>
                  <a:lnTo>
                    <a:pt x="2190" y="337"/>
                  </a:lnTo>
                  <a:lnTo>
                    <a:pt x="2192" y="337"/>
                  </a:lnTo>
                  <a:lnTo>
                    <a:pt x="2194" y="339"/>
                  </a:lnTo>
                  <a:lnTo>
                    <a:pt x="2196" y="339"/>
                  </a:lnTo>
                  <a:lnTo>
                    <a:pt x="2200" y="339"/>
                  </a:lnTo>
                  <a:lnTo>
                    <a:pt x="2200" y="341"/>
                  </a:lnTo>
                  <a:lnTo>
                    <a:pt x="2200" y="343"/>
                  </a:lnTo>
                  <a:lnTo>
                    <a:pt x="2198" y="345"/>
                  </a:lnTo>
                  <a:lnTo>
                    <a:pt x="2198" y="347"/>
                  </a:lnTo>
                  <a:lnTo>
                    <a:pt x="2194" y="348"/>
                  </a:lnTo>
                  <a:lnTo>
                    <a:pt x="2194" y="348"/>
                  </a:lnTo>
                  <a:lnTo>
                    <a:pt x="2194" y="352"/>
                  </a:lnTo>
                  <a:lnTo>
                    <a:pt x="2194" y="356"/>
                  </a:lnTo>
                  <a:lnTo>
                    <a:pt x="2192" y="360"/>
                  </a:lnTo>
                  <a:lnTo>
                    <a:pt x="2194" y="360"/>
                  </a:lnTo>
                  <a:lnTo>
                    <a:pt x="2194" y="362"/>
                  </a:lnTo>
                  <a:lnTo>
                    <a:pt x="2194" y="362"/>
                  </a:lnTo>
                  <a:lnTo>
                    <a:pt x="2194" y="362"/>
                  </a:lnTo>
                  <a:lnTo>
                    <a:pt x="2196" y="362"/>
                  </a:lnTo>
                  <a:lnTo>
                    <a:pt x="2196" y="364"/>
                  </a:lnTo>
                  <a:lnTo>
                    <a:pt x="2196" y="365"/>
                  </a:lnTo>
                  <a:lnTo>
                    <a:pt x="2196" y="369"/>
                  </a:lnTo>
                  <a:lnTo>
                    <a:pt x="2196" y="369"/>
                  </a:lnTo>
                  <a:lnTo>
                    <a:pt x="2196" y="369"/>
                  </a:lnTo>
                  <a:lnTo>
                    <a:pt x="2198" y="369"/>
                  </a:lnTo>
                  <a:lnTo>
                    <a:pt x="2198" y="371"/>
                  </a:lnTo>
                  <a:lnTo>
                    <a:pt x="2198" y="371"/>
                  </a:lnTo>
                  <a:lnTo>
                    <a:pt x="2198" y="371"/>
                  </a:lnTo>
                  <a:lnTo>
                    <a:pt x="2198" y="371"/>
                  </a:lnTo>
                  <a:lnTo>
                    <a:pt x="2202" y="375"/>
                  </a:lnTo>
                  <a:lnTo>
                    <a:pt x="2202" y="375"/>
                  </a:lnTo>
                  <a:lnTo>
                    <a:pt x="2204" y="375"/>
                  </a:lnTo>
                  <a:lnTo>
                    <a:pt x="2206" y="375"/>
                  </a:lnTo>
                  <a:lnTo>
                    <a:pt x="2206" y="375"/>
                  </a:lnTo>
                  <a:lnTo>
                    <a:pt x="2206" y="377"/>
                  </a:lnTo>
                  <a:lnTo>
                    <a:pt x="2206" y="377"/>
                  </a:lnTo>
                  <a:lnTo>
                    <a:pt x="2206" y="379"/>
                  </a:lnTo>
                  <a:lnTo>
                    <a:pt x="2204" y="386"/>
                  </a:lnTo>
                  <a:lnTo>
                    <a:pt x="2204" y="390"/>
                  </a:lnTo>
                  <a:lnTo>
                    <a:pt x="2204" y="390"/>
                  </a:lnTo>
                  <a:lnTo>
                    <a:pt x="2206" y="392"/>
                  </a:lnTo>
                  <a:lnTo>
                    <a:pt x="2206" y="394"/>
                  </a:lnTo>
                  <a:lnTo>
                    <a:pt x="2206" y="394"/>
                  </a:lnTo>
                  <a:lnTo>
                    <a:pt x="2204" y="396"/>
                  </a:lnTo>
                  <a:lnTo>
                    <a:pt x="2204" y="398"/>
                  </a:lnTo>
                  <a:lnTo>
                    <a:pt x="2204" y="398"/>
                  </a:lnTo>
                  <a:lnTo>
                    <a:pt x="2204" y="405"/>
                  </a:lnTo>
                  <a:lnTo>
                    <a:pt x="2204" y="407"/>
                  </a:lnTo>
                  <a:lnTo>
                    <a:pt x="2202" y="409"/>
                  </a:lnTo>
                  <a:lnTo>
                    <a:pt x="2202" y="411"/>
                  </a:lnTo>
                  <a:lnTo>
                    <a:pt x="2204" y="413"/>
                  </a:lnTo>
                  <a:lnTo>
                    <a:pt x="2204" y="415"/>
                  </a:lnTo>
                  <a:lnTo>
                    <a:pt x="2206" y="417"/>
                  </a:lnTo>
                  <a:lnTo>
                    <a:pt x="2208" y="417"/>
                  </a:lnTo>
                  <a:lnTo>
                    <a:pt x="2208" y="418"/>
                  </a:lnTo>
                  <a:lnTo>
                    <a:pt x="2209" y="418"/>
                  </a:lnTo>
                  <a:lnTo>
                    <a:pt x="2213" y="420"/>
                  </a:lnTo>
                  <a:lnTo>
                    <a:pt x="2215" y="422"/>
                  </a:lnTo>
                  <a:lnTo>
                    <a:pt x="2215" y="422"/>
                  </a:lnTo>
                  <a:lnTo>
                    <a:pt x="2217" y="424"/>
                  </a:lnTo>
                  <a:lnTo>
                    <a:pt x="2217" y="424"/>
                  </a:lnTo>
                  <a:lnTo>
                    <a:pt x="2219" y="430"/>
                  </a:lnTo>
                  <a:lnTo>
                    <a:pt x="2223" y="436"/>
                  </a:lnTo>
                  <a:lnTo>
                    <a:pt x="2226" y="443"/>
                  </a:lnTo>
                  <a:lnTo>
                    <a:pt x="2226" y="445"/>
                  </a:lnTo>
                  <a:lnTo>
                    <a:pt x="2228" y="445"/>
                  </a:lnTo>
                  <a:lnTo>
                    <a:pt x="2240" y="449"/>
                  </a:lnTo>
                  <a:lnTo>
                    <a:pt x="2242" y="451"/>
                  </a:lnTo>
                  <a:lnTo>
                    <a:pt x="2243" y="453"/>
                  </a:lnTo>
                  <a:lnTo>
                    <a:pt x="2243" y="453"/>
                  </a:lnTo>
                  <a:lnTo>
                    <a:pt x="2242" y="453"/>
                  </a:lnTo>
                  <a:lnTo>
                    <a:pt x="2242" y="453"/>
                  </a:lnTo>
                  <a:lnTo>
                    <a:pt x="2240" y="454"/>
                  </a:lnTo>
                  <a:lnTo>
                    <a:pt x="2242" y="454"/>
                  </a:lnTo>
                  <a:lnTo>
                    <a:pt x="2242" y="454"/>
                  </a:lnTo>
                  <a:lnTo>
                    <a:pt x="2243" y="456"/>
                  </a:lnTo>
                  <a:lnTo>
                    <a:pt x="2243" y="456"/>
                  </a:lnTo>
                  <a:lnTo>
                    <a:pt x="2251" y="456"/>
                  </a:lnTo>
                  <a:lnTo>
                    <a:pt x="2253" y="456"/>
                  </a:lnTo>
                  <a:lnTo>
                    <a:pt x="2255" y="458"/>
                  </a:lnTo>
                  <a:lnTo>
                    <a:pt x="2255" y="458"/>
                  </a:lnTo>
                  <a:lnTo>
                    <a:pt x="2255" y="456"/>
                  </a:lnTo>
                  <a:lnTo>
                    <a:pt x="2253" y="456"/>
                  </a:lnTo>
                  <a:lnTo>
                    <a:pt x="2251" y="454"/>
                  </a:lnTo>
                  <a:lnTo>
                    <a:pt x="2249" y="454"/>
                  </a:lnTo>
                  <a:lnTo>
                    <a:pt x="2249" y="453"/>
                  </a:lnTo>
                  <a:lnTo>
                    <a:pt x="2247" y="453"/>
                  </a:lnTo>
                  <a:lnTo>
                    <a:pt x="2243" y="449"/>
                  </a:lnTo>
                  <a:lnTo>
                    <a:pt x="2240" y="445"/>
                  </a:lnTo>
                  <a:lnTo>
                    <a:pt x="2234" y="436"/>
                  </a:lnTo>
                  <a:lnTo>
                    <a:pt x="2234" y="434"/>
                  </a:lnTo>
                  <a:lnTo>
                    <a:pt x="2232" y="432"/>
                  </a:lnTo>
                  <a:lnTo>
                    <a:pt x="2230" y="430"/>
                  </a:lnTo>
                  <a:lnTo>
                    <a:pt x="2228" y="424"/>
                  </a:lnTo>
                  <a:lnTo>
                    <a:pt x="2228" y="424"/>
                  </a:lnTo>
                  <a:lnTo>
                    <a:pt x="2226" y="420"/>
                  </a:lnTo>
                  <a:lnTo>
                    <a:pt x="2226" y="418"/>
                  </a:lnTo>
                  <a:lnTo>
                    <a:pt x="2226" y="418"/>
                  </a:lnTo>
                  <a:lnTo>
                    <a:pt x="2225" y="417"/>
                  </a:lnTo>
                  <a:lnTo>
                    <a:pt x="2225" y="415"/>
                  </a:lnTo>
                  <a:lnTo>
                    <a:pt x="2225" y="413"/>
                  </a:lnTo>
                  <a:lnTo>
                    <a:pt x="2223" y="411"/>
                  </a:lnTo>
                  <a:lnTo>
                    <a:pt x="2223" y="409"/>
                  </a:lnTo>
                  <a:lnTo>
                    <a:pt x="2221" y="405"/>
                  </a:lnTo>
                  <a:lnTo>
                    <a:pt x="2219" y="401"/>
                  </a:lnTo>
                  <a:lnTo>
                    <a:pt x="2219" y="398"/>
                  </a:lnTo>
                  <a:lnTo>
                    <a:pt x="2217" y="396"/>
                  </a:lnTo>
                  <a:lnTo>
                    <a:pt x="2217" y="392"/>
                  </a:lnTo>
                  <a:lnTo>
                    <a:pt x="2217" y="392"/>
                  </a:lnTo>
                  <a:lnTo>
                    <a:pt x="2219" y="390"/>
                  </a:lnTo>
                  <a:lnTo>
                    <a:pt x="2219" y="390"/>
                  </a:lnTo>
                  <a:lnTo>
                    <a:pt x="2219" y="388"/>
                  </a:lnTo>
                  <a:lnTo>
                    <a:pt x="2221" y="388"/>
                  </a:lnTo>
                  <a:lnTo>
                    <a:pt x="2219" y="381"/>
                  </a:lnTo>
                  <a:lnTo>
                    <a:pt x="2219" y="379"/>
                  </a:lnTo>
                  <a:lnTo>
                    <a:pt x="2217" y="377"/>
                  </a:lnTo>
                  <a:lnTo>
                    <a:pt x="2217" y="375"/>
                  </a:lnTo>
                  <a:lnTo>
                    <a:pt x="2217" y="375"/>
                  </a:lnTo>
                  <a:lnTo>
                    <a:pt x="2219" y="373"/>
                  </a:lnTo>
                  <a:lnTo>
                    <a:pt x="2219" y="367"/>
                  </a:lnTo>
                  <a:lnTo>
                    <a:pt x="2221" y="367"/>
                  </a:lnTo>
                  <a:lnTo>
                    <a:pt x="2221" y="365"/>
                  </a:lnTo>
                  <a:lnTo>
                    <a:pt x="2223" y="365"/>
                  </a:lnTo>
                  <a:lnTo>
                    <a:pt x="2225" y="365"/>
                  </a:lnTo>
                  <a:lnTo>
                    <a:pt x="2226" y="365"/>
                  </a:lnTo>
                  <a:lnTo>
                    <a:pt x="2228" y="365"/>
                  </a:lnTo>
                  <a:lnTo>
                    <a:pt x="2230" y="365"/>
                  </a:lnTo>
                  <a:lnTo>
                    <a:pt x="2236" y="367"/>
                  </a:lnTo>
                  <a:lnTo>
                    <a:pt x="2236" y="367"/>
                  </a:lnTo>
                  <a:lnTo>
                    <a:pt x="2238" y="369"/>
                  </a:lnTo>
                  <a:lnTo>
                    <a:pt x="2240" y="369"/>
                  </a:lnTo>
                  <a:lnTo>
                    <a:pt x="2242" y="369"/>
                  </a:lnTo>
                  <a:lnTo>
                    <a:pt x="2243" y="371"/>
                  </a:lnTo>
                  <a:lnTo>
                    <a:pt x="2245" y="371"/>
                  </a:lnTo>
                  <a:lnTo>
                    <a:pt x="2249" y="371"/>
                  </a:lnTo>
                  <a:lnTo>
                    <a:pt x="2251" y="371"/>
                  </a:lnTo>
                  <a:lnTo>
                    <a:pt x="2253" y="371"/>
                  </a:lnTo>
                  <a:lnTo>
                    <a:pt x="2253" y="371"/>
                  </a:lnTo>
                  <a:lnTo>
                    <a:pt x="2255" y="371"/>
                  </a:lnTo>
                  <a:lnTo>
                    <a:pt x="2257" y="371"/>
                  </a:lnTo>
                  <a:lnTo>
                    <a:pt x="2257" y="371"/>
                  </a:lnTo>
                  <a:lnTo>
                    <a:pt x="2261" y="375"/>
                  </a:lnTo>
                  <a:lnTo>
                    <a:pt x="2261" y="375"/>
                  </a:lnTo>
                  <a:lnTo>
                    <a:pt x="2264" y="377"/>
                  </a:lnTo>
                  <a:lnTo>
                    <a:pt x="2266" y="377"/>
                  </a:lnTo>
                  <a:lnTo>
                    <a:pt x="2268" y="377"/>
                  </a:lnTo>
                  <a:lnTo>
                    <a:pt x="2270" y="377"/>
                  </a:lnTo>
                  <a:lnTo>
                    <a:pt x="2272" y="379"/>
                  </a:lnTo>
                  <a:lnTo>
                    <a:pt x="2272" y="379"/>
                  </a:lnTo>
                  <a:lnTo>
                    <a:pt x="2281" y="381"/>
                  </a:lnTo>
                  <a:lnTo>
                    <a:pt x="2283" y="381"/>
                  </a:lnTo>
                  <a:lnTo>
                    <a:pt x="2283" y="381"/>
                  </a:lnTo>
                  <a:lnTo>
                    <a:pt x="2285" y="383"/>
                  </a:lnTo>
                  <a:lnTo>
                    <a:pt x="2285" y="383"/>
                  </a:lnTo>
                  <a:lnTo>
                    <a:pt x="2285" y="381"/>
                  </a:lnTo>
                  <a:lnTo>
                    <a:pt x="2283" y="379"/>
                  </a:lnTo>
                  <a:lnTo>
                    <a:pt x="2281" y="377"/>
                  </a:lnTo>
                  <a:lnTo>
                    <a:pt x="2278" y="377"/>
                  </a:lnTo>
                  <a:lnTo>
                    <a:pt x="2276" y="375"/>
                  </a:lnTo>
                  <a:lnTo>
                    <a:pt x="2272" y="375"/>
                  </a:lnTo>
                  <a:lnTo>
                    <a:pt x="2272" y="375"/>
                  </a:lnTo>
                  <a:lnTo>
                    <a:pt x="2272" y="371"/>
                  </a:lnTo>
                  <a:lnTo>
                    <a:pt x="2272" y="365"/>
                  </a:lnTo>
                  <a:lnTo>
                    <a:pt x="2272" y="365"/>
                  </a:lnTo>
                  <a:lnTo>
                    <a:pt x="2272" y="365"/>
                  </a:lnTo>
                  <a:lnTo>
                    <a:pt x="2270" y="364"/>
                  </a:lnTo>
                  <a:lnTo>
                    <a:pt x="2270" y="364"/>
                  </a:lnTo>
                  <a:lnTo>
                    <a:pt x="2270" y="364"/>
                  </a:lnTo>
                  <a:lnTo>
                    <a:pt x="2272" y="364"/>
                  </a:lnTo>
                  <a:lnTo>
                    <a:pt x="2272" y="362"/>
                  </a:lnTo>
                  <a:lnTo>
                    <a:pt x="2272" y="360"/>
                  </a:lnTo>
                  <a:lnTo>
                    <a:pt x="2270" y="360"/>
                  </a:lnTo>
                  <a:lnTo>
                    <a:pt x="2270" y="360"/>
                  </a:lnTo>
                  <a:lnTo>
                    <a:pt x="2268" y="360"/>
                  </a:lnTo>
                  <a:lnTo>
                    <a:pt x="2268" y="360"/>
                  </a:lnTo>
                  <a:lnTo>
                    <a:pt x="2266" y="360"/>
                  </a:lnTo>
                  <a:lnTo>
                    <a:pt x="2266" y="360"/>
                  </a:lnTo>
                  <a:lnTo>
                    <a:pt x="2264" y="360"/>
                  </a:lnTo>
                  <a:lnTo>
                    <a:pt x="2264" y="360"/>
                  </a:lnTo>
                  <a:lnTo>
                    <a:pt x="2262" y="358"/>
                  </a:lnTo>
                  <a:lnTo>
                    <a:pt x="2261" y="358"/>
                  </a:lnTo>
                  <a:lnTo>
                    <a:pt x="2259" y="358"/>
                  </a:lnTo>
                  <a:lnTo>
                    <a:pt x="2257" y="356"/>
                  </a:lnTo>
                  <a:lnTo>
                    <a:pt x="2257" y="356"/>
                  </a:lnTo>
                  <a:lnTo>
                    <a:pt x="2255" y="356"/>
                  </a:lnTo>
                  <a:lnTo>
                    <a:pt x="2255" y="354"/>
                  </a:lnTo>
                  <a:lnTo>
                    <a:pt x="2255" y="354"/>
                  </a:lnTo>
                  <a:lnTo>
                    <a:pt x="2253" y="354"/>
                  </a:lnTo>
                  <a:lnTo>
                    <a:pt x="2251" y="354"/>
                  </a:lnTo>
                  <a:lnTo>
                    <a:pt x="2249" y="354"/>
                  </a:lnTo>
                  <a:lnTo>
                    <a:pt x="2249" y="354"/>
                  </a:lnTo>
                  <a:lnTo>
                    <a:pt x="2247" y="352"/>
                  </a:lnTo>
                  <a:lnTo>
                    <a:pt x="2245" y="352"/>
                  </a:lnTo>
                  <a:lnTo>
                    <a:pt x="2243" y="348"/>
                  </a:lnTo>
                  <a:lnTo>
                    <a:pt x="2242" y="348"/>
                  </a:lnTo>
                  <a:lnTo>
                    <a:pt x="2240" y="347"/>
                  </a:lnTo>
                  <a:lnTo>
                    <a:pt x="2240" y="345"/>
                  </a:lnTo>
                  <a:lnTo>
                    <a:pt x="2240" y="345"/>
                  </a:lnTo>
                  <a:lnTo>
                    <a:pt x="2240" y="343"/>
                  </a:lnTo>
                  <a:lnTo>
                    <a:pt x="2242" y="343"/>
                  </a:lnTo>
                  <a:lnTo>
                    <a:pt x="2242" y="341"/>
                  </a:lnTo>
                  <a:lnTo>
                    <a:pt x="2243" y="341"/>
                  </a:lnTo>
                  <a:lnTo>
                    <a:pt x="2243" y="343"/>
                  </a:lnTo>
                  <a:lnTo>
                    <a:pt x="2245" y="343"/>
                  </a:lnTo>
                  <a:lnTo>
                    <a:pt x="2245" y="343"/>
                  </a:lnTo>
                  <a:lnTo>
                    <a:pt x="2245" y="341"/>
                  </a:lnTo>
                  <a:lnTo>
                    <a:pt x="2245" y="339"/>
                  </a:lnTo>
                  <a:lnTo>
                    <a:pt x="2245" y="339"/>
                  </a:lnTo>
                  <a:lnTo>
                    <a:pt x="2245" y="337"/>
                  </a:lnTo>
                  <a:lnTo>
                    <a:pt x="2247" y="337"/>
                  </a:lnTo>
                  <a:lnTo>
                    <a:pt x="2253" y="335"/>
                  </a:lnTo>
                  <a:lnTo>
                    <a:pt x="2253" y="335"/>
                  </a:lnTo>
                  <a:lnTo>
                    <a:pt x="2255" y="335"/>
                  </a:lnTo>
                  <a:lnTo>
                    <a:pt x="2255" y="333"/>
                  </a:lnTo>
                  <a:lnTo>
                    <a:pt x="2257" y="333"/>
                  </a:lnTo>
                  <a:lnTo>
                    <a:pt x="2261" y="331"/>
                  </a:lnTo>
                  <a:lnTo>
                    <a:pt x="2262" y="331"/>
                  </a:lnTo>
                  <a:lnTo>
                    <a:pt x="2262" y="331"/>
                  </a:lnTo>
                  <a:lnTo>
                    <a:pt x="2262" y="330"/>
                  </a:lnTo>
                  <a:lnTo>
                    <a:pt x="2268" y="326"/>
                  </a:lnTo>
                  <a:lnTo>
                    <a:pt x="2270" y="326"/>
                  </a:lnTo>
                  <a:lnTo>
                    <a:pt x="2270" y="326"/>
                  </a:lnTo>
                  <a:lnTo>
                    <a:pt x="2270" y="326"/>
                  </a:lnTo>
                  <a:lnTo>
                    <a:pt x="2272" y="326"/>
                  </a:lnTo>
                  <a:lnTo>
                    <a:pt x="2272" y="326"/>
                  </a:lnTo>
                  <a:lnTo>
                    <a:pt x="2272" y="326"/>
                  </a:lnTo>
                  <a:lnTo>
                    <a:pt x="2274" y="324"/>
                  </a:lnTo>
                  <a:lnTo>
                    <a:pt x="2274" y="324"/>
                  </a:lnTo>
                  <a:lnTo>
                    <a:pt x="2272" y="318"/>
                  </a:lnTo>
                  <a:lnTo>
                    <a:pt x="2272" y="318"/>
                  </a:lnTo>
                  <a:lnTo>
                    <a:pt x="2274" y="314"/>
                  </a:lnTo>
                  <a:lnTo>
                    <a:pt x="2274" y="311"/>
                  </a:lnTo>
                  <a:lnTo>
                    <a:pt x="2274" y="311"/>
                  </a:lnTo>
                  <a:lnTo>
                    <a:pt x="2276" y="309"/>
                  </a:lnTo>
                  <a:lnTo>
                    <a:pt x="2276" y="309"/>
                  </a:lnTo>
                  <a:lnTo>
                    <a:pt x="2276" y="307"/>
                  </a:lnTo>
                  <a:lnTo>
                    <a:pt x="2276" y="305"/>
                  </a:lnTo>
                  <a:lnTo>
                    <a:pt x="2276" y="305"/>
                  </a:lnTo>
                  <a:lnTo>
                    <a:pt x="2276" y="303"/>
                  </a:lnTo>
                  <a:lnTo>
                    <a:pt x="2276" y="303"/>
                  </a:lnTo>
                  <a:lnTo>
                    <a:pt x="2274" y="303"/>
                  </a:lnTo>
                  <a:lnTo>
                    <a:pt x="2274" y="303"/>
                  </a:lnTo>
                  <a:lnTo>
                    <a:pt x="2272" y="301"/>
                  </a:lnTo>
                  <a:lnTo>
                    <a:pt x="2272" y="301"/>
                  </a:lnTo>
                  <a:lnTo>
                    <a:pt x="2272" y="301"/>
                  </a:lnTo>
                  <a:lnTo>
                    <a:pt x="2272" y="297"/>
                  </a:lnTo>
                  <a:lnTo>
                    <a:pt x="2272" y="297"/>
                  </a:lnTo>
                  <a:lnTo>
                    <a:pt x="2272" y="295"/>
                  </a:lnTo>
                  <a:lnTo>
                    <a:pt x="2274" y="294"/>
                  </a:lnTo>
                  <a:lnTo>
                    <a:pt x="2274" y="294"/>
                  </a:lnTo>
                  <a:lnTo>
                    <a:pt x="2274" y="294"/>
                  </a:lnTo>
                  <a:lnTo>
                    <a:pt x="2274" y="292"/>
                  </a:lnTo>
                  <a:lnTo>
                    <a:pt x="2274" y="292"/>
                  </a:lnTo>
                  <a:lnTo>
                    <a:pt x="2268" y="292"/>
                  </a:lnTo>
                  <a:lnTo>
                    <a:pt x="2266" y="292"/>
                  </a:lnTo>
                  <a:lnTo>
                    <a:pt x="2262" y="292"/>
                  </a:lnTo>
                  <a:lnTo>
                    <a:pt x="2262" y="294"/>
                  </a:lnTo>
                  <a:lnTo>
                    <a:pt x="2261" y="294"/>
                  </a:lnTo>
                  <a:lnTo>
                    <a:pt x="2261" y="294"/>
                  </a:lnTo>
                  <a:lnTo>
                    <a:pt x="2259" y="295"/>
                  </a:lnTo>
                  <a:lnTo>
                    <a:pt x="2259" y="295"/>
                  </a:lnTo>
                  <a:lnTo>
                    <a:pt x="2259" y="294"/>
                  </a:lnTo>
                  <a:lnTo>
                    <a:pt x="2259" y="294"/>
                  </a:lnTo>
                  <a:lnTo>
                    <a:pt x="2259" y="294"/>
                  </a:lnTo>
                  <a:lnTo>
                    <a:pt x="2257" y="294"/>
                  </a:lnTo>
                  <a:lnTo>
                    <a:pt x="2255" y="294"/>
                  </a:lnTo>
                  <a:lnTo>
                    <a:pt x="2253" y="295"/>
                  </a:lnTo>
                  <a:lnTo>
                    <a:pt x="2251" y="295"/>
                  </a:lnTo>
                  <a:lnTo>
                    <a:pt x="2251" y="295"/>
                  </a:lnTo>
                  <a:lnTo>
                    <a:pt x="2249" y="297"/>
                  </a:lnTo>
                  <a:lnTo>
                    <a:pt x="2249" y="297"/>
                  </a:lnTo>
                  <a:lnTo>
                    <a:pt x="2249" y="297"/>
                  </a:lnTo>
                  <a:lnTo>
                    <a:pt x="2249" y="299"/>
                  </a:lnTo>
                  <a:lnTo>
                    <a:pt x="2247" y="299"/>
                  </a:lnTo>
                  <a:lnTo>
                    <a:pt x="2243" y="301"/>
                  </a:lnTo>
                  <a:lnTo>
                    <a:pt x="2243" y="301"/>
                  </a:lnTo>
                  <a:lnTo>
                    <a:pt x="2242" y="303"/>
                  </a:lnTo>
                  <a:lnTo>
                    <a:pt x="2240" y="305"/>
                  </a:lnTo>
                  <a:lnTo>
                    <a:pt x="2238" y="305"/>
                  </a:lnTo>
                  <a:lnTo>
                    <a:pt x="2238" y="307"/>
                  </a:lnTo>
                  <a:lnTo>
                    <a:pt x="2236" y="309"/>
                  </a:lnTo>
                  <a:lnTo>
                    <a:pt x="2234" y="311"/>
                  </a:lnTo>
                  <a:lnTo>
                    <a:pt x="2232" y="312"/>
                  </a:lnTo>
                  <a:lnTo>
                    <a:pt x="2232" y="312"/>
                  </a:lnTo>
                  <a:lnTo>
                    <a:pt x="2232" y="314"/>
                  </a:lnTo>
                  <a:lnTo>
                    <a:pt x="2232" y="314"/>
                  </a:lnTo>
                  <a:lnTo>
                    <a:pt x="2236" y="314"/>
                  </a:lnTo>
                  <a:lnTo>
                    <a:pt x="2238" y="314"/>
                  </a:lnTo>
                  <a:lnTo>
                    <a:pt x="2238" y="316"/>
                  </a:lnTo>
                  <a:lnTo>
                    <a:pt x="2238" y="316"/>
                  </a:lnTo>
                  <a:lnTo>
                    <a:pt x="2238" y="318"/>
                  </a:lnTo>
                  <a:lnTo>
                    <a:pt x="2238" y="320"/>
                  </a:lnTo>
                  <a:lnTo>
                    <a:pt x="2236" y="322"/>
                  </a:lnTo>
                  <a:lnTo>
                    <a:pt x="2234" y="322"/>
                  </a:lnTo>
                  <a:lnTo>
                    <a:pt x="2230" y="322"/>
                  </a:lnTo>
                  <a:lnTo>
                    <a:pt x="2228" y="322"/>
                  </a:lnTo>
                  <a:lnTo>
                    <a:pt x="2228" y="322"/>
                  </a:lnTo>
                  <a:lnTo>
                    <a:pt x="2226" y="324"/>
                  </a:lnTo>
                  <a:lnTo>
                    <a:pt x="2225" y="324"/>
                  </a:lnTo>
                  <a:lnTo>
                    <a:pt x="2221" y="330"/>
                  </a:lnTo>
                  <a:lnTo>
                    <a:pt x="2221" y="331"/>
                  </a:lnTo>
                  <a:lnTo>
                    <a:pt x="2221" y="331"/>
                  </a:lnTo>
                  <a:lnTo>
                    <a:pt x="2221" y="337"/>
                  </a:lnTo>
                  <a:lnTo>
                    <a:pt x="2221" y="339"/>
                  </a:lnTo>
                  <a:lnTo>
                    <a:pt x="2219" y="341"/>
                  </a:lnTo>
                  <a:lnTo>
                    <a:pt x="2217" y="343"/>
                  </a:lnTo>
                  <a:lnTo>
                    <a:pt x="2215" y="343"/>
                  </a:lnTo>
                  <a:lnTo>
                    <a:pt x="2213" y="343"/>
                  </a:lnTo>
                  <a:lnTo>
                    <a:pt x="2213" y="345"/>
                  </a:lnTo>
                  <a:lnTo>
                    <a:pt x="2211" y="345"/>
                  </a:lnTo>
                  <a:lnTo>
                    <a:pt x="2209" y="343"/>
                  </a:lnTo>
                  <a:lnTo>
                    <a:pt x="2209" y="343"/>
                  </a:lnTo>
                  <a:lnTo>
                    <a:pt x="2208" y="343"/>
                  </a:lnTo>
                  <a:lnTo>
                    <a:pt x="2208" y="343"/>
                  </a:lnTo>
                  <a:lnTo>
                    <a:pt x="2208" y="343"/>
                  </a:lnTo>
                  <a:lnTo>
                    <a:pt x="2208" y="341"/>
                  </a:lnTo>
                  <a:lnTo>
                    <a:pt x="2206" y="341"/>
                  </a:lnTo>
                  <a:lnTo>
                    <a:pt x="2206" y="339"/>
                  </a:lnTo>
                  <a:lnTo>
                    <a:pt x="2204" y="339"/>
                  </a:lnTo>
                  <a:lnTo>
                    <a:pt x="2202" y="337"/>
                  </a:lnTo>
                  <a:lnTo>
                    <a:pt x="2202" y="337"/>
                  </a:lnTo>
                  <a:lnTo>
                    <a:pt x="2200" y="335"/>
                  </a:lnTo>
                  <a:lnTo>
                    <a:pt x="2200" y="335"/>
                  </a:lnTo>
                  <a:lnTo>
                    <a:pt x="2200" y="333"/>
                  </a:lnTo>
                  <a:lnTo>
                    <a:pt x="2200" y="330"/>
                  </a:lnTo>
                  <a:lnTo>
                    <a:pt x="2204" y="328"/>
                  </a:lnTo>
                  <a:lnTo>
                    <a:pt x="2209" y="326"/>
                  </a:lnTo>
                  <a:lnTo>
                    <a:pt x="2213" y="320"/>
                  </a:lnTo>
                  <a:lnTo>
                    <a:pt x="2215" y="320"/>
                  </a:lnTo>
                  <a:lnTo>
                    <a:pt x="2217" y="320"/>
                  </a:lnTo>
                  <a:lnTo>
                    <a:pt x="2217" y="320"/>
                  </a:lnTo>
                  <a:lnTo>
                    <a:pt x="2217" y="320"/>
                  </a:lnTo>
                  <a:lnTo>
                    <a:pt x="2219" y="320"/>
                  </a:lnTo>
                  <a:lnTo>
                    <a:pt x="2219" y="320"/>
                  </a:lnTo>
                  <a:lnTo>
                    <a:pt x="2219" y="318"/>
                  </a:lnTo>
                  <a:lnTo>
                    <a:pt x="2219" y="316"/>
                  </a:lnTo>
                  <a:lnTo>
                    <a:pt x="2221" y="314"/>
                  </a:lnTo>
                  <a:lnTo>
                    <a:pt x="2223" y="312"/>
                  </a:lnTo>
                  <a:lnTo>
                    <a:pt x="2223" y="312"/>
                  </a:lnTo>
                  <a:lnTo>
                    <a:pt x="2223" y="311"/>
                  </a:lnTo>
                  <a:lnTo>
                    <a:pt x="2223" y="311"/>
                  </a:lnTo>
                  <a:lnTo>
                    <a:pt x="2225" y="311"/>
                  </a:lnTo>
                  <a:lnTo>
                    <a:pt x="2226" y="311"/>
                  </a:lnTo>
                  <a:lnTo>
                    <a:pt x="2226" y="311"/>
                  </a:lnTo>
                  <a:lnTo>
                    <a:pt x="2226" y="309"/>
                  </a:lnTo>
                  <a:lnTo>
                    <a:pt x="2225" y="307"/>
                  </a:lnTo>
                  <a:lnTo>
                    <a:pt x="2225" y="305"/>
                  </a:lnTo>
                  <a:lnTo>
                    <a:pt x="2225" y="305"/>
                  </a:lnTo>
                  <a:lnTo>
                    <a:pt x="2225" y="305"/>
                  </a:lnTo>
                  <a:lnTo>
                    <a:pt x="2226" y="305"/>
                  </a:lnTo>
                  <a:lnTo>
                    <a:pt x="2226" y="303"/>
                  </a:lnTo>
                  <a:lnTo>
                    <a:pt x="2226" y="303"/>
                  </a:lnTo>
                  <a:lnTo>
                    <a:pt x="2226" y="301"/>
                  </a:lnTo>
                  <a:lnTo>
                    <a:pt x="2226" y="299"/>
                  </a:lnTo>
                  <a:lnTo>
                    <a:pt x="2226" y="295"/>
                  </a:lnTo>
                  <a:lnTo>
                    <a:pt x="2228" y="294"/>
                  </a:lnTo>
                  <a:lnTo>
                    <a:pt x="2226" y="292"/>
                  </a:lnTo>
                  <a:lnTo>
                    <a:pt x="2226" y="290"/>
                  </a:lnTo>
                  <a:lnTo>
                    <a:pt x="2226" y="290"/>
                  </a:lnTo>
                  <a:lnTo>
                    <a:pt x="2226" y="290"/>
                  </a:lnTo>
                  <a:lnTo>
                    <a:pt x="2225" y="290"/>
                  </a:lnTo>
                  <a:lnTo>
                    <a:pt x="2225" y="288"/>
                  </a:lnTo>
                  <a:lnTo>
                    <a:pt x="2225" y="288"/>
                  </a:lnTo>
                  <a:lnTo>
                    <a:pt x="2226" y="288"/>
                  </a:lnTo>
                  <a:lnTo>
                    <a:pt x="2226" y="282"/>
                  </a:lnTo>
                  <a:lnTo>
                    <a:pt x="2226" y="280"/>
                  </a:lnTo>
                  <a:lnTo>
                    <a:pt x="2223" y="278"/>
                  </a:lnTo>
                  <a:lnTo>
                    <a:pt x="2223" y="276"/>
                  </a:lnTo>
                  <a:lnTo>
                    <a:pt x="2221" y="276"/>
                  </a:lnTo>
                  <a:lnTo>
                    <a:pt x="2217" y="276"/>
                  </a:lnTo>
                  <a:lnTo>
                    <a:pt x="2215" y="275"/>
                  </a:lnTo>
                  <a:lnTo>
                    <a:pt x="2215" y="273"/>
                  </a:lnTo>
                  <a:lnTo>
                    <a:pt x="2215" y="271"/>
                  </a:lnTo>
                  <a:lnTo>
                    <a:pt x="2215" y="269"/>
                  </a:lnTo>
                  <a:lnTo>
                    <a:pt x="2217" y="269"/>
                  </a:lnTo>
                  <a:lnTo>
                    <a:pt x="2217" y="267"/>
                  </a:lnTo>
                  <a:lnTo>
                    <a:pt x="2217" y="267"/>
                  </a:lnTo>
                  <a:lnTo>
                    <a:pt x="2219" y="267"/>
                  </a:lnTo>
                  <a:lnTo>
                    <a:pt x="2221" y="267"/>
                  </a:lnTo>
                  <a:lnTo>
                    <a:pt x="2221" y="265"/>
                  </a:lnTo>
                  <a:lnTo>
                    <a:pt x="2221" y="265"/>
                  </a:lnTo>
                  <a:lnTo>
                    <a:pt x="2223" y="261"/>
                  </a:lnTo>
                  <a:lnTo>
                    <a:pt x="2223" y="259"/>
                  </a:lnTo>
                  <a:lnTo>
                    <a:pt x="2223" y="259"/>
                  </a:lnTo>
                  <a:lnTo>
                    <a:pt x="2225" y="259"/>
                  </a:lnTo>
                  <a:lnTo>
                    <a:pt x="2225" y="258"/>
                  </a:lnTo>
                  <a:lnTo>
                    <a:pt x="2225" y="258"/>
                  </a:lnTo>
                  <a:lnTo>
                    <a:pt x="2226" y="258"/>
                  </a:lnTo>
                  <a:lnTo>
                    <a:pt x="2226" y="258"/>
                  </a:lnTo>
                  <a:lnTo>
                    <a:pt x="2226" y="256"/>
                  </a:lnTo>
                  <a:lnTo>
                    <a:pt x="2228" y="254"/>
                  </a:lnTo>
                  <a:lnTo>
                    <a:pt x="2228" y="252"/>
                  </a:lnTo>
                  <a:lnTo>
                    <a:pt x="2228" y="250"/>
                  </a:lnTo>
                  <a:lnTo>
                    <a:pt x="2228" y="250"/>
                  </a:lnTo>
                  <a:lnTo>
                    <a:pt x="2225" y="252"/>
                  </a:lnTo>
                  <a:lnTo>
                    <a:pt x="2225" y="250"/>
                  </a:lnTo>
                  <a:lnTo>
                    <a:pt x="2223" y="250"/>
                  </a:lnTo>
                  <a:lnTo>
                    <a:pt x="2223" y="250"/>
                  </a:lnTo>
                  <a:lnTo>
                    <a:pt x="2221" y="250"/>
                  </a:lnTo>
                  <a:lnTo>
                    <a:pt x="2219" y="252"/>
                  </a:lnTo>
                  <a:lnTo>
                    <a:pt x="2219" y="254"/>
                  </a:lnTo>
                  <a:lnTo>
                    <a:pt x="2219" y="254"/>
                  </a:lnTo>
                  <a:lnTo>
                    <a:pt x="2219" y="254"/>
                  </a:lnTo>
                  <a:lnTo>
                    <a:pt x="2215" y="256"/>
                  </a:lnTo>
                  <a:lnTo>
                    <a:pt x="2209" y="263"/>
                  </a:lnTo>
                  <a:lnTo>
                    <a:pt x="2208" y="265"/>
                  </a:lnTo>
                  <a:lnTo>
                    <a:pt x="2204" y="269"/>
                  </a:lnTo>
                  <a:lnTo>
                    <a:pt x="2204" y="269"/>
                  </a:lnTo>
                  <a:lnTo>
                    <a:pt x="2202" y="273"/>
                  </a:lnTo>
                  <a:lnTo>
                    <a:pt x="2200" y="275"/>
                  </a:lnTo>
                  <a:lnTo>
                    <a:pt x="2196" y="280"/>
                  </a:lnTo>
                  <a:lnTo>
                    <a:pt x="2196" y="282"/>
                  </a:lnTo>
                  <a:lnTo>
                    <a:pt x="2196" y="284"/>
                  </a:lnTo>
                  <a:lnTo>
                    <a:pt x="2196" y="284"/>
                  </a:lnTo>
                  <a:lnTo>
                    <a:pt x="2196" y="284"/>
                  </a:lnTo>
                  <a:lnTo>
                    <a:pt x="2196" y="284"/>
                  </a:lnTo>
                  <a:lnTo>
                    <a:pt x="2196" y="284"/>
                  </a:lnTo>
                  <a:lnTo>
                    <a:pt x="2196" y="286"/>
                  </a:lnTo>
                  <a:lnTo>
                    <a:pt x="2196" y="286"/>
                  </a:lnTo>
                  <a:lnTo>
                    <a:pt x="2196" y="286"/>
                  </a:lnTo>
                  <a:lnTo>
                    <a:pt x="2194" y="286"/>
                  </a:lnTo>
                  <a:lnTo>
                    <a:pt x="2194" y="288"/>
                  </a:lnTo>
                  <a:lnTo>
                    <a:pt x="2194" y="288"/>
                  </a:lnTo>
                  <a:lnTo>
                    <a:pt x="2194" y="288"/>
                  </a:lnTo>
                  <a:lnTo>
                    <a:pt x="2194" y="290"/>
                  </a:lnTo>
                  <a:lnTo>
                    <a:pt x="2196" y="290"/>
                  </a:lnTo>
                  <a:lnTo>
                    <a:pt x="2192" y="294"/>
                  </a:lnTo>
                  <a:lnTo>
                    <a:pt x="2192" y="295"/>
                  </a:lnTo>
                  <a:lnTo>
                    <a:pt x="2194" y="295"/>
                  </a:lnTo>
                  <a:lnTo>
                    <a:pt x="2194" y="299"/>
                  </a:lnTo>
                  <a:lnTo>
                    <a:pt x="2192" y="301"/>
                  </a:lnTo>
                  <a:lnTo>
                    <a:pt x="2190" y="305"/>
                  </a:lnTo>
                  <a:lnTo>
                    <a:pt x="2189" y="309"/>
                  </a:lnTo>
                  <a:lnTo>
                    <a:pt x="2187" y="312"/>
                  </a:lnTo>
                  <a:lnTo>
                    <a:pt x="2185" y="314"/>
                  </a:lnTo>
                  <a:lnTo>
                    <a:pt x="2185" y="316"/>
                  </a:lnTo>
                  <a:lnTo>
                    <a:pt x="2185" y="318"/>
                  </a:lnTo>
                  <a:lnTo>
                    <a:pt x="2185" y="318"/>
                  </a:lnTo>
                  <a:lnTo>
                    <a:pt x="2187" y="320"/>
                  </a:lnTo>
                  <a:lnTo>
                    <a:pt x="2187" y="320"/>
                  </a:lnTo>
                  <a:lnTo>
                    <a:pt x="2187" y="322"/>
                  </a:lnTo>
                  <a:lnTo>
                    <a:pt x="2187" y="322"/>
                  </a:lnTo>
                  <a:lnTo>
                    <a:pt x="2187" y="324"/>
                  </a:lnTo>
                  <a:close/>
                  <a:moveTo>
                    <a:pt x="2245" y="507"/>
                  </a:moveTo>
                  <a:lnTo>
                    <a:pt x="2247" y="509"/>
                  </a:lnTo>
                  <a:lnTo>
                    <a:pt x="2247" y="509"/>
                  </a:lnTo>
                  <a:lnTo>
                    <a:pt x="2249" y="507"/>
                  </a:lnTo>
                  <a:lnTo>
                    <a:pt x="2249" y="507"/>
                  </a:lnTo>
                  <a:lnTo>
                    <a:pt x="2249" y="507"/>
                  </a:lnTo>
                  <a:lnTo>
                    <a:pt x="2249" y="506"/>
                  </a:lnTo>
                  <a:lnTo>
                    <a:pt x="2249" y="506"/>
                  </a:lnTo>
                  <a:lnTo>
                    <a:pt x="2247" y="506"/>
                  </a:lnTo>
                  <a:lnTo>
                    <a:pt x="2245" y="506"/>
                  </a:lnTo>
                  <a:lnTo>
                    <a:pt x="2245" y="507"/>
                  </a:lnTo>
                  <a:lnTo>
                    <a:pt x="2245" y="507"/>
                  </a:lnTo>
                  <a:close/>
                  <a:moveTo>
                    <a:pt x="2249" y="472"/>
                  </a:moveTo>
                  <a:lnTo>
                    <a:pt x="2249" y="472"/>
                  </a:lnTo>
                  <a:lnTo>
                    <a:pt x="2251" y="472"/>
                  </a:lnTo>
                  <a:lnTo>
                    <a:pt x="2251" y="472"/>
                  </a:lnTo>
                  <a:lnTo>
                    <a:pt x="2251" y="472"/>
                  </a:lnTo>
                  <a:lnTo>
                    <a:pt x="2253" y="472"/>
                  </a:lnTo>
                  <a:lnTo>
                    <a:pt x="2253" y="472"/>
                  </a:lnTo>
                  <a:lnTo>
                    <a:pt x="2255" y="472"/>
                  </a:lnTo>
                  <a:lnTo>
                    <a:pt x="2255" y="472"/>
                  </a:lnTo>
                  <a:lnTo>
                    <a:pt x="2255" y="472"/>
                  </a:lnTo>
                  <a:lnTo>
                    <a:pt x="2255" y="472"/>
                  </a:lnTo>
                  <a:lnTo>
                    <a:pt x="2253" y="470"/>
                  </a:lnTo>
                  <a:lnTo>
                    <a:pt x="2251" y="470"/>
                  </a:lnTo>
                  <a:lnTo>
                    <a:pt x="2249" y="470"/>
                  </a:lnTo>
                  <a:lnTo>
                    <a:pt x="2249" y="470"/>
                  </a:lnTo>
                  <a:lnTo>
                    <a:pt x="2249" y="472"/>
                  </a:lnTo>
                  <a:lnTo>
                    <a:pt x="2249" y="472"/>
                  </a:lnTo>
                  <a:lnTo>
                    <a:pt x="2249" y="472"/>
                  </a:lnTo>
                  <a:lnTo>
                    <a:pt x="2249" y="472"/>
                  </a:lnTo>
                  <a:close/>
                  <a:moveTo>
                    <a:pt x="2336" y="517"/>
                  </a:moveTo>
                  <a:lnTo>
                    <a:pt x="2334" y="517"/>
                  </a:lnTo>
                  <a:lnTo>
                    <a:pt x="2334" y="517"/>
                  </a:lnTo>
                  <a:lnTo>
                    <a:pt x="2334" y="517"/>
                  </a:lnTo>
                  <a:lnTo>
                    <a:pt x="2336" y="519"/>
                  </a:lnTo>
                  <a:lnTo>
                    <a:pt x="2336" y="517"/>
                  </a:lnTo>
                  <a:close/>
                  <a:moveTo>
                    <a:pt x="2232" y="511"/>
                  </a:moveTo>
                  <a:lnTo>
                    <a:pt x="2234" y="511"/>
                  </a:lnTo>
                  <a:lnTo>
                    <a:pt x="2236" y="509"/>
                  </a:lnTo>
                  <a:lnTo>
                    <a:pt x="2236" y="507"/>
                  </a:lnTo>
                  <a:lnTo>
                    <a:pt x="2236" y="504"/>
                  </a:lnTo>
                  <a:lnTo>
                    <a:pt x="2234" y="502"/>
                  </a:lnTo>
                  <a:lnTo>
                    <a:pt x="2234" y="502"/>
                  </a:lnTo>
                  <a:lnTo>
                    <a:pt x="2232" y="502"/>
                  </a:lnTo>
                  <a:lnTo>
                    <a:pt x="2232" y="502"/>
                  </a:lnTo>
                  <a:lnTo>
                    <a:pt x="2232" y="502"/>
                  </a:lnTo>
                  <a:lnTo>
                    <a:pt x="2232" y="502"/>
                  </a:lnTo>
                  <a:lnTo>
                    <a:pt x="2230" y="502"/>
                  </a:lnTo>
                  <a:lnTo>
                    <a:pt x="2230" y="502"/>
                  </a:lnTo>
                  <a:lnTo>
                    <a:pt x="2228" y="502"/>
                  </a:lnTo>
                  <a:lnTo>
                    <a:pt x="2228" y="500"/>
                  </a:lnTo>
                  <a:lnTo>
                    <a:pt x="2226" y="500"/>
                  </a:lnTo>
                  <a:lnTo>
                    <a:pt x="2226" y="498"/>
                  </a:lnTo>
                  <a:lnTo>
                    <a:pt x="2221" y="494"/>
                  </a:lnTo>
                  <a:lnTo>
                    <a:pt x="2219" y="494"/>
                  </a:lnTo>
                  <a:lnTo>
                    <a:pt x="2219" y="492"/>
                  </a:lnTo>
                  <a:lnTo>
                    <a:pt x="2217" y="492"/>
                  </a:lnTo>
                  <a:lnTo>
                    <a:pt x="2217" y="492"/>
                  </a:lnTo>
                  <a:lnTo>
                    <a:pt x="2215" y="494"/>
                  </a:lnTo>
                  <a:lnTo>
                    <a:pt x="2215" y="494"/>
                  </a:lnTo>
                  <a:lnTo>
                    <a:pt x="2213" y="492"/>
                  </a:lnTo>
                  <a:lnTo>
                    <a:pt x="2211" y="492"/>
                  </a:lnTo>
                  <a:lnTo>
                    <a:pt x="2211" y="490"/>
                  </a:lnTo>
                  <a:lnTo>
                    <a:pt x="2209" y="490"/>
                  </a:lnTo>
                  <a:lnTo>
                    <a:pt x="2209" y="489"/>
                  </a:lnTo>
                  <a:lnTo>
                    <a:pt x="2208" y="489"/>
                  </a:lnTo>
                  <a:lnTo>
                    <a:pt x="2206" y="487"/>
                  </a:lnTo>
                  <a:lnTo>
                    <a:pt x="2200" y="487"/>
                  </a:lnTo>
                  <a:lnTo>
                    <a:pt x="2200" y="487"/>
                  </a:lnTo>
                  <a:lnTo>
                    <a:pt x="2192" y="490"/>
                  </a:lnTo>
                  <a:lnTo>
                    <a:pt x="2192" y="492"/>
                  </a:lnTo>
                  <a:lnTo>
                    <a:pt x="2192" y="492"/>
                  </a:lnTo>
                  <a:lnTo>
                    <a:pt x="2190" y="494"/>
                  </a:lnTo>
                  <a:lnTo>
                    <a:pt x="2190" y="494"/>
                  </a:lnTo>
                  <a:lnTo>
                    <a:pt x="2190" y="494"/>
                  </a:lnTo>
                  <a:lnTo>
                    <a:pt x="2189" y="492"/>
                  </a:lnTo>
                  <a:lnTo>
                    <a:pt x="2187" y="492"/>
                  </a:lnTo>
                  <a:lnTo>
                    <a:pt x="2187" y="492"/>
                  </a:lnTo>
                  <a:lnTo>
                    <a:pt x="2187" y="494"/>
                  </a:lnTo>
                  <a:lnTo>
                    <a:pt x="2187" y="494"/>
                  </a:lnTo>
                  <a:lnTo>
                    <a:pt x="2185" y="496"/>
                  </a:lnTo>
                  <a:lnTo>
                    <a:pt x="2185" y="498"/>
                  </a:lnTo>
                  <a:lnTo>
                    <a:pt x="2185" y="498"/>
                  </a:lnTo>
                  <a:lnTo>
                    <a:pt x="2185" y="500"/>
                  </a:lnTo>
                  <a:lnTo>
                    <a:pt x="2185" y="500"/>
                  </a:lnTo>
                  <a:lnTo>
                    <a:pt x="2185" y="502"/>
                  </a:lnTo>
                  <a:lnTo>
                    <a:pt x="2185" y="504"/>
                  </a:lnTo>
                  <a:lnTo>
                    <a:pt x="2183" y="506"/>
                  </a:lnTo>
                  <a:lnTo>
                    <a:pt x="2183" y="507"/>
                  </a:lnTo>
                  <a:lnTo>
                    <a:pt x="2187" y="511"/>
                  </a:lnTo>
                  <a:lnTo>
                    <a:pt x="2190" y="513"/>
                  </a:lnTo>
                  <a:lnTo>
                    <a:pt x="2194" y="513"/>
                  </a:lnTo>
                  <a:lnTo>
                    <a:pt x="2196" y="513"/>
                  </a:lnTo>
                  <a:lnTo>
                    <a:pt x="2202" y="513"/>
                  </a:lnTo>
                  <a:lnTo>
                    <a:pt x="2202" y="513"/>
                  </a:lnTo>
                  <a:lnTo>
                    <a:pt x="2204" y="511"/>
                  </a:lnTo>
                  <a:lnTo>
                    <a:pt x="2204" y="511"/>
                  </a:lnTo>
                  <a:lnTo>
                    <a:pt x="2206" y="511"/>
                  </a:lnTo>
                  <a:lnTo>
                    <a:pt x="2215" y="511"/>
                  </a:lnTo>
                  <a:lnTo>
                    <a:pt x="2217" y="511"/>
                  </a:lnTo>
                  <a:lnTo>
                    <a:pt x="2219" y="509"/>
                  </a:lnTo>
                  <a:lnTo>
                    <a:pt x="2221" y="509"/>
                  </a:lnTo>
                  <a:lnTo>
                    <a:pt x="2228" y="511"/>
                  </a:lnTo>
                  <a:lnTo>
                    <a:pt x="2232" y="511"/>
                  </a:lnTo>
                  <a:close/>
                  <a:moveTo>
                    <a:pt x="2221" y="595"/>
                  </a:moveTo>
                  <a:lnTo>
                    <a:pt x="2219" y="596"/>
                  </a:lnTo>
                  <a:lnTo>
                    <a:pt x="2219" y="596"/>
                  </a:lnTo>
                  <a:lnTo>
                    <a:pt x="2219" y="596"/>
                  </a:lnTo>
                  <a:lnTo>
                    <a:pt x="2219" y="596"/>
                  </a:lnTo>
                  <a:lnTo>
                    <a:pt x="2217" y="596"/>
                  </a:lnTo>
                  <a:lnTo>
                    <a:pt x="2217" y="596"/>
                  </a:lnTo>
                  <a:lnTo>
                    <a:pt x="2217" y="596"/>
                  </a:lnTo>
                  <a:lnTo>
                    <a:pt x="2217" y="596"/>
                  </a:lnTo>
                  <a:lnTo>
                    <a:pt x="2215" y="598"/>
                  </a:lnTo>
                  <a:lnTo>
                    <a:pt x="2215" y="598"/>
                  </a:lnTo>
                  <a:lnTo>
                    <a:pt x="2213" y="600"/>
                  </a:lnTo>
                  <a:lnTo>
                    <a:pt x="2213" y="600"/>
                  </a:lnTo>
                  <a:lnTo>
                    <a:pt x="2215" y="600"/>
                  </a:lnTo>
                  <a:lnTo>
                    <a:pt x="2219" y="600"/>
                  </a:lnTo>
                  <a:lnTo>
                    <a:pt x="2221" y="600"/>
                  </a:lnTo>
                  <a:lnTo>
                    <a:pt x="2221" y="600"/>
                  </a:lnTo>
                  <a:lnTo>
                    <a:pt x="2223" y="598"/>
                  </a:lnTo>
                  <a:lnTo>
                    <a:pt x="2223" y="596"/>
                  </a:lnTo>
                  <a:lnTo>
                    <a:pt x="2223" y="596"/>
                  </a:lnTo>
                  <a:lnTo>
                    <a:pt x="2223" y="596"/>
                  </a:lnTo>
                  <a:lnTo>
                    <a:pt x="2225" y="595"/>
                  </a:lnTo>
                  <a:lnTo>
                    <a:pt x="2225" y="595"/>
                  </a:lnTo>
                  <a:lnTo>
                    <a:pt x="2225" y="595"/>
                  </a:lnTo>
                  <a:lnTo>
                    <a:pt x="2225" y="595"/>
                  </a:lnTo>
                  <a:lnTo>
                    <a:pt x="2223" y="593"/>
                  </a:lnTo>
                  <a:lnTo>
                    <a:pt x="2223" y="593"/>
                  </a:lnTo>
                  <a:lnTo>
                    <a:pt x="2221" y="593"/>
                  </a:lnTo>
                  <a:lnTo>
                    <a:pt x="2221" y="595"/>
                  </a:lnTo>
                  <a:lnTo>
                    <a:pt x="2221" y="595"/>
                  </a:lnTo>
                  <a:lnTo>
                    <a:pt x="2221" y="595"/>
                  </a:lnTo>
                  <a:close/>
                  <a:moveTo>
                    <a:pt x="2287" y="384"/>
                  </a:moveTo>
                  <a:lnTo>
                    <a:pt x="2285" y="383"/>
                  </a:lnTo>
                  <a:lnTo>
                    <a:pt x="2285" y="384"/>
                  </a:lnTo>
                  <a:lnTo>
                    <a:pt x="2287" y="384"/>
                  </a:lnTo>
                  <a:close/>
                  <a:moveTo>
                    <a:pt x="2315" y="477"/>
                  </a:moveTo>
                  <a:lnTo>
                    <a:pt x="2315" y="477"/>
                  </a:lnTo>
                  <a:lnTo>
                    <a:pt x="2315" y="477"/>
                  </a:lnTo>
                  <a:lnTo>
                    <a:pt x="2317" y="477"/>
                  </a:lnTo>
                  <a:lnTo>
                    <a:pt x="2317" y="477"/>
                  </a:lnTo>
                  <a:lnTo>
                    <a:pt x="2317" y="477"/>
                  </a:lnTo>
                  <a:lnTo>
                    <a:pt x="2317" y="475"/>
                  </a:lnTo>
                  <a:lnTo>
                    <a:pt x="2317" y="475"/>
                  </a:lnTo>
                  <a:lnTo>
                    <a:pt x="2317" y="475"/>
                  </a:lnTo>
                  <a:lnTo>
                    <a:pt x="2315" y="475"/>
                  </a:lnTo>
                  <a:lnTo>
                    <a:pt x="2315" y="475"/>
                  </a:lnTo>
                  <a:lnTo>
                    <a:pt x="2315" y="475"/>
                  </a:lnTo>
                  <a:lnTo>
                    <a:pt x="2315" y="475"/>
                  </a:lnTo>
                  <a:lnTo>
                    <a:pt x="2314" y="475"/>
                  </a:lnTo>
                  <a:lnTo>
                    <a:pt x="2314" y="475"/>
                  </a:lnTo>
                  <a:lnTo>
                    <a:pt x="2314" y="477"/>
                  </a:lnTo>
                  <a:lnTo>
                    <a:pt x="2312" y="477"/>
                  </a:lnTo>
                  <a:lnTo>
                    <a:pt x="2314" y="477"/>
                  </a:lnTo>
                  <a:lnTo>
                    <a:pt x="2314" y="477"/>
                  </a:lnTo>
                  <a:lnTo>
                    <a:pt x="2314" y="477"/>
                  </a:lnTo>
                  <a:lnTo>
                    <a:pt x="2314" y="477"/>
                  </a:lnTo>
                  <a:lnTo>
                    <a:pt x="2314" y="477"/>
                  </a:lnTo>
                  <a:lnTo>
                    <a:pt x="2314" y="475"/>
                  </a:lnTo>
                  <a:lnTo>
                    <a:pt x="2314" y="477"/>
                  </a:lnTo>
                  <a:lnTo>
                    <a:pt x="2314" y="477"/>
                  </a:lnTo>
                  <a:lnTo>
                    <a:pt x="2315" y="477"/>
                  </a:lnTo>
                  <a:lnTo>
                    <a:pt x="2315" y="475"/>
                  </a:lnTo>
                  <a:lnTo>
                    <a:pt x="2315" y="475"/>
                  </a:lnTo>
                  <a:lnTo>
                    <a:pt x="2315" y="475"/>
                  </a:lnTo>
                  <a:lnTo>
                    <a:pt x="2315" y="475"/>
                  </a:lnTo>
                  <a:lnTo>
                    <a:pt x="2315" y="475"/>
                  </a:lnTo>
                  <a:lnTo>
                    <a:pt x="2315" y="477"/>
                  </a:lnTo>
                  <a:lnTo>
                    <a:pt x="2315" y="477"/>
                  </a:lnTo>
                  <a:close/>
                  <a:moveTo>
                    <a:pt x="2314" y="396"/>
                  </a:moveTo>
                  <a:lnTo>
                    <a:pt x="2314" y="396"/>
                  </a:lnTo>
                  <a:lnTo>
                    <a:pt x="2315" y="396"/>
                  </a:lnTo>
                  <a:lnTo>
                    <a:pt x="2315" y="398"/>
                  </a:lnTo>
                  <a:lnTo>
                    <a:pt x="2317" y="400"/>
                  </a:lnTo>
                  <a:lnTo>
                    <a:pt x="2317" y="400"/>
                  </a:lnTo>
                  <a:lnTo>
                    <a:pt x="2317" y="401"/>
                  </a:lnTo>
                  <a:lnTo>
                    <a:pt x="2317" y="401"/>
                  </a:lnTo>
                  <a:lnTo>
                    <a:pt x="2317" y="403"/>
                  </a:lnTo>
                  <a:lnTo>
                    <a:pt x="2323" y="405"/>
                  </a:lnTo>
                  <a:lnTo>
                    <a:pt x="2327" y="409"/>
                  </a:lnTo>
                  <a:lnTo>
                    <a:pt x="2327" y="411"/>
                  </a:lnTo>
                  <a:lnTo>
                    <a:pt x="2329" y="411"/>
                  </a:lnTo>
                  <a:lnTo>
                    <a:pt x="2329" y="411"/>
                  </a:lnTo>
                  <a:lnTo>
                    <a:pt x="2331" y="411"/>
                  </a:lnTo>
                  <a:lnTo>
                    <a:pt x="2331" y="411"/>
                  </a:lnTo>
                  <a:lnTo>
                    <a:pt x="2331" y="411"/>
                  </a:lnTo>
                  <a:lnTo>
                    <a:pt x="2331" y="411"/>
                  </a:lnTo>
                  <a:lnTo>
                    <a:pt x="2331" y="409"/>
                  </a:lnTo>
                  <a:lnTo>
                    <a:pt x="2331" y="407"/>
                  </a:lnTo>
                  <a:lnTo>
                    <a:pt x="2329" y="407"/>
                  </a:lnTo>
                  <a:lnTo>
                    <a:pt x="2327" y="405"/>
                  </a:lnTo>
                  <a:lnTo>
                    <a:pt x="2323" y="403"/>
                  </a:lnTo>
                  <a:lnTo>
                    <a:pt x="2314" y="394"/>
                  </a:lnTo>
                  <a:lnTo>
                    <a:pt x="2314" y="394"/>
                  </a:lnTo>
                  <a:lnTo>
                    <a:pt x="2312" y="394"/>
                  </a:lnTo>
                  <a:lnTo>
                    <a:pt x="2312" y="394"/>
                  </a:lnTo>
                  <a:lnTo>
                    <a:pt x="2312" y="396"/>
                  </a:lnTo>
                  <a:lnTo>
                    <a:pt x="2314" y="396"/>
                  </a:lnTo>
                  <a:close/>
                  <a:moveTo>
                    <a:pt x="2332" y="401"/>
                  </a:moveTo>
                  <a:lnTo>
                    <a:pt x="2332" y="401"/>
                  </a:lnTo>
                  <a:lnTo>
                    <a:pt x="2334" y="403"/>
                  </a:lnTo>
                  <a:lnTo>
                    <a:pt x="2334" y="403"/>
                  </a:lnTo>
                  <a:lnTo>
                    <a:pt x="2334" y="401"/>
                  </a:lnTo>
                  <a:lnTo>
                    <a:pt x="2334" y="401"/>
                  </a:lnTo>
                  <a:lnTo>
                    <a:pt x="2334" y="401"/>
                  </a:lnTo>
                  <a:lnTo>
                    <a:pt x="2334" y="401"/>
                  </a:lnTo>
                  <a:lnTo>
                    <a:pt x="2334" y="401"/>
                  </a:lnTo>
                  <a:lnTo>
                    <a:pt x="2334" y="401"/>
                  </a:lnTo>
                  <a:lnTo>
                    <a:pt x="2334" y="401"/>
                  </a:lnTo>
                  <a:lnTo>
                    <a:pt x="2334" y="401"/>
                  </a:lnTo>
                  <a:lnTo>
                    <a:pt x="2334" y="401"/>
                  </a:lnTo>
                  <a:lnTo>
                    <a:pt x="2334" y="401"/>
                  </a:lnTo>
                  <a:lnTo>
                    <a:pt x="2334" y="401"/>
                  </a:lnTo>
                  <a:lnTo>
                    <a:pt x="2336" y="401"/>
                  </a:lnTo>
                  <a:lnTo>
                    <a:pt x="2336" y="401"/>
                  </a:lnTo>
                  <a:lnTo>
                    <a:pt x="2336" y="401"/>
                  </a:lnTo>
                  <a:lnTo>
                    <a:pt x="2336" y="401"/>
                  </a:lnTo>
                  <a:lnTo>
                    <a:pt x="2336" y="401"/>
                  </a:lnTo>
                  <a:lnTo>
                    <a:pt x="2336" y="403"/>
                  </a:lnTo>
                  <a:lnTo>
                    <a:pt x="2336" y="403"/>
                  </a:lnTo>
                  <a:lnTo>
                    <a:pt x="2336" y="401"/>
                  </a:lnTo>
                  <a:lnTo>
                    <a:pt x="2336" y="401"/>
                  </a:lnTo>
                  <a:lnTo>
                    <a:pt x="2332" y="398"/>
                  </a:lnTo>
                  <a:lnTo>
                    <a:pt x="2332" y="400"/>
                  </a:lnTo>
                  <a:lnTo>
                    <a:pt x="2332" y="400"/>
                  </a:lnTo>
                  <a:lnTo>
                    <a:pt x="2332" y="401"/>
                  </a:lnTo>
                  <a:close/>
                  <a:moveTo>
                    <a:pt x="2395" y="545"/>
                  </a:moveTo>
                  <a:lnTo>
                    <a:pt x="2395" y="547"/>
                  </a:lnTo>
                  <a:lnTo>
                    <a:pt x="2393" y="547"/>
                  </a:lnTo>
                  <a:lnTo>
                    <a:pt x="2393" y="547"/>
                  </a:lnTo>
                  <a:lnTo>
                    <a:pt x="2395" y="547"/>
                  </a:lnTo>
                  <a:lnTo>
                    <a:pt x="2395" y="547"/>
                  </a:lnTo>
                  <a:lnTo>
                    <a:pt x="2395" y="547"/>
                  </a:lnTo>
                  <a:lnTo>
                    <a:pt x="2397" y="547"/>
                  </a:lnTo>
                  <a:lnTo>
                    <a:pt x="2397" y="545"/>
                  </a:lnTo>
                  <a:lnTo>
                    <a:pt x="2397" y="545"/>
                  </a:lnTo>
                  <a:lnTo>
                    <a:pt x="2397" y="545"/>
                  </a:lnTo>
                  <a:lnTo>
                    <a:pt x="2395" y="545"/>
                  </a:lnTo>
                  <a:lnTo>
                    <a:pt x="2395" y="545"/>
                  </a:lnTo>
                  <a:close/>
                  <a:moveTo>
                    <a:pt x="2234" y="242"/>
                  </a:moveTo>
                  <a:lnTo>
                    <a:pt x="2236" y="244"/>
                  </a:lnTo>
                  <a:lnTo>
                    <a:pt x="2236" y="242"/>
                  </a:lnTo>
                  <a:lnTo>
                    <a:pt x="2238" y="239"/>
                  </a:lnTo>
                  <a:lnTo>
                    <a:pt x="2238" y="239"/>
                  </a:lnTo>
                  <a:lnTo>
                    <a:pt x="2236" y="237"/>
                  </a:lnTo>
                  <a:lnTo>
                    <a:pt x="2236" y="237"/>
                  </a:lnTo>
                  <a:lnTo>
                    <a:pt x="2236" y="237"/>
                  </a:lnTo>
                  <a:lnTo>
                    <a:pt x="2236" y="237"/>
                  </a:lnTo>
                  <a:lnTo>
                    <a:pt x="2234" y="239"/>
                  </a:lnTo>
                  <a:lnTo>
                    <a:pt x="2234" y="239"/>
                  </a:lnTo>
                  <a:lnTo>
                    <a:pt x="2234" y="239"/>
                  </a:lnTo>
                  <a:lnTo>
                    <a:pt x="2234" y="241"/>
                  </a:lnTo>
                  <a:lnTo>
                    <a:pt x="2234" y="241"/>
                  </a:lnTo>
                  <a:lnTo>
                    <a:pt x="2234" y="242"/>
                  </a:lnTo>
                  <a:lnTo>
                    <a:pt x="2234" y="242"/>
                  </a:lnTo>
                  <a:close/>
                  <a:moveTo>
                    <a:pt x="2242" y="246"/>
                  </a:moveTo>
                  <a:lnTo>
                    <a:pt x="2242" y="248"/>
                  </a:lnTo>
                  <a:lnTo>
                    <a:pt x="2242" y="252"/>
                  </a:lnTo>
                  <a:lnTo>
                    <a:pt x="2242" y="256"/>
                  </a:lnTo>
                  <a:lnTo>
                    <a:pt x="2242" y="258"/>
                  </a:lnTo>
                  <a:lnTo>
                    <a:pt x="2243" y="259"/>
                  </a:lnTo>
                  <a:lnTo>
                    <a:pt x="2245" y="261"/>
                  </a:lnTo>
                  <a:lnTo>
                    <a:pt x="2243" y="261"/>
                  </a:lnTo>
                  <a:lnTo>
                    <a:pt x="2243" y="263"/>
                  </a:lnTo>
                  <a:lnTo>
                    <a:pt x="2245" y="263"/>
                  </a:lnTo>
                  <a:lnTo>
                    <a:pt x="2247" y="261"/>
                  </a:lnTo>
                  <a:lnTo>
                    <a:pt x="2247" y="261"/>
                  </a:lnTo>
                  <a:lnTo>
                    <a:pt x="2249" y="261"/>
                  </a:lnTo>
                  <a:lnTo>
                    <a:pt x="2259" y="259"/>
                  </a:lnTo>
                  <a:lnTo>
                    <a:pt x="2261" y="259"/>
                  </a:lnTo>
                  <a:lnTo>
                    <a:pt x="2264" y="256"/>
                  </a:lnTo>
                  <a:lnTo>
                    <a:pt x="2264" y="256"/>
                  </a:lnTo>
                  <a:lnTo>
                    <a:pt x="2264" y="254"/>
                  </a:lnTo>
                  <a:lnTo>
                    <a:pt x="2268" y="246"/>
                  </a:lnTo>
                  <a:lnTo>
                    <a:pt x="2268" y="241"/>
                  </a:lnTo>
                  <a:lnTo>
                    <a:pt x="2270" y="239"/>
                  </a:lnTo>
                  <a:lnTo>
                    <a:pt x="2272" y="237"/>
                  </a:lnTo>
                  <a:lnTo>
                    <a:pt x="2272" y="233"/>
                  </a:lnTo>
                  <a:lnTo>
                    <a:pt x="2272" y="231"/>
                  </a:lnTo>
                  <a:lnTo>
                    <a:pt x="2268" y="227"/>
                  </a:lnTo>
                  <a:lnTo>
                    <a:pt x="2268" y="227"/>
                  </a:lnTo>
                  <a:lnTo>
                    <a:pt x="2266" y="225"/>
                  </a:lnTo>
                  <a:lnTo>
                    <a:pt x="2266" y="222"/>
                  </a:lnTo>
                  <a:lnTo>
                    <a:pt x="2264" y="222"/>
                  </a:lnTo>
                  <a:lnTo>
                    <a:pt x="2264" y="222"/>
                  </a:lnTo>
                  <a:lnTo>
                    <a:pt x="2262" y="222"/>
                  </a:lnTo>
                  <a:lnTo>
                    <a:pt x="2261" y="223"/>
                  </a:lnTo>
                  <a:lnTo>
                    <a:pt x="2261" y="223"/>
                  </a:lnTo>
                  <a:lnTo>
                    <a:pt x="2261" y="225"/>
                  </a:lnTo>
                  <a:lnTo>
                    <a:pt x="2259" y="223"/>
                  </a:lnTo>
                  <a:lnTo>
                    <a:pt x="2257" y="223"/>
                  </a:lnTo>
                  <a:lnTo>
                    <a:pt x="2257" y="223"/>
                  </a:lnTo>
                  <a:lnTo>
                    <a:pt x="2257" y="223"/>
                  </a:lnTo>
                  <a:lnTo>
                    <a:pt x="2255" y="225"/>
                  </a:lnTo>
                  <a:lnTo>
                    <a:pt x="2255" y="225"/>
                  </a:lnTo>
                  <a:lnTo>
                    <a:pt x="2253" y="227"/>
                  </a:lnTo>
                  <a:lnTo>
                    <a:pt x="2253" y="229"/>
                  </a:lnTo>
                  <a:lnTo>
                    <a:pt x="2249" y="229"/>
                  </a:lnTo>
                  <a:lnTo>
                    <a:pt x="2247" y="233"/>
                  </a:lnTo>
                  <a:lnTo>
                    <a:pt x="2243" y="239"/>
                  </a:lnTo>
                  <a:lnTo>
                    <a:pt x="2242" y="241"/>
                  </a:lnTo>
                  <a:lnTo>
                    <a:pt x="2240" y="244"/>
                  </a:lnTo>
                  <a:lnTo>
                    <a:pt x="2238" y="246"/>
                  </a:lnTo>
                  <a:lnTo>
                    <a:pt x="2240" y="246"/>
                  </a:lnTo>
                  <a:lnTo>
                    <a:pt x="2242" y="246"/>
                  </a:lnTo>
                  <a:close/>
                  <a:moveTo>
                    <a:pt x="2423" y="657"/>
                  </a:moveTo>
                  <a:lnTo>
                    <a:pt x="2423" y="657"/>
                  </a:lnTo>
                  <a:lnTo>
                    <a:pt x="2423" y="657"/>
                  </a:lnTo>
                  <a:lnTo>
                    <a:pt x="2423" y="657"/>
                  </a:lnTo>
                  <a:lnTo>
                    <a:pt x="2423" y="657"/>
                  </a:lnTo>
                  <a:lnTo>
                    <a:pt x="2421" y="657"/>
                  </a:lnTo>
                  <a:lnTo>
                    <a:pt x="2421" y="657"/>
                  </a:lnTo>
                  <a:lnTo>
                    <a:pt x="2421" y="657"/>
                  </a:lnTo>
                  <a:lnTo>
                    <a:pt x="2421" y="659"/>
                  </a:lnTo>
                  <a:lnTo>
                    <a:pt x="2421" y="659"/>
                  </a:lnTo>
                  <a:lnTo>
                    <a:pt x="2421" y="659"/>
                  </a:lnTo>
                  <a:lnTo>
                    <a:pt x="2421" y="659"/>
                  </a:lnTo>
                  <a:lnTo>
                    <a:pt x="2423" y="659"/>
                  </a:lnTo>
                  <a:lnTo>
                    <a:pt x="2423" y="659"/>
                  </a:lnTo>
                  <a:lnTo>
                    <a:pt x="2423" y="657"/>
                  </a:lnTo>
                  <a:lnTo>
                    <a:pt x="2423" y="657"/>
                  </a:lnTo>
                  <a:lnTo>
                    <a:pt x="2423" y="657"/>
                  </a:lnTo>
                  <a:close/>
                  <a:moveTo>
                    <a:pt x="2686" y="470"/>
                  </a:moveTo>
                  <a:lnTo>
                    <a:pt x="2686" y="472"/>
                  </a:lnTo>
                  <a:lnTo>
                    <a:pt x="2688" y="472"/>
                  </a:lnTo>
                  <a:lnTo>
                    <a:pt x="2688" y="473"/>
                  </a:lnTo>
                  <a:lnTo>
                    <a:pt x="2690" y="473"/>
                  </a:lnTo>
                  <a:lnTo>
                    <a:pt x="2692" y="473"/>
                  </a:lnTo>
                  <a:lnTo>
                    <a:pt x="2694" y="473"/>
                  </a:lnTo>
                  <a:lnTo>
                    <a:pt x="2694" y="473"/>
                  </a:lnTo>
                  <a:lnTo>
                    <a:pt x="2696" y="470"/>
                  </a:lnTo>
                  <a:lnTo>
                    <a:pt x="2696" y="468"/>
                  </a:lnTo>
                  <a:lnTo>
                    <a:pt x="2698" y="466"/>
                  </a:lnTo>
                  <a:lnTo>
                    <a:pt x="2698" y="466"/>
                  </a:lnTo>
                  <a:lnTo>
                    <a:pt x="2696" y="466"/>
                  </a:lnTo>
                  <a:lnTo>
                    <a:pt x="2694" y="470"/>
                  </a:lnTo>
                  <a:lnTo>
                    <a:pt x="2694" y="470"/>
                  </a:lnTo>
                  <a:lnTo>
                    <a:pt x="2692" y="470"/>
                  </a:lnTo>
                  <a:lnTo>
                    <a:pt x="2692" y="468"/>
                  </a:lnTo>
                  <a:lnTo>
                    <a:pt x="2694" y="466"/>
                  </a:lnTo>
                  <a:lnTo>
                    <a:pt x="2694" y="466"/>
                  </a:lnTo>
                  <a:lnTo>
                    <a:pt x="2694" y="464"/>
                  </a:lnTo>
                  <a:lnTo>
                    <a:pt x="2694" y="464"/>
                  </a:lnTo>
                  <a:lnTo>
                    <a:pt x="2694" y="464"/>
                  </a:lnTo>
                  <a:lnTo>
                    <a:pt x="2694" y="462"/>
                  </a:lnTo>
                  <a:lnTo>
                    <a:pt x="2694" y="462"/>
                  </a:lnTo>
                  <a:lnTo>
                    <a:pt x="2694" y="462"/>
                  </a:lnTo>
                  <a:lnTo>
                    <a:pt x="2692" y="460"/>
                  </a:lnTo>
                  <a:lnTo>
                    <a:pt x="2688" y="460"/>
                  </a:lnTo>
                  <a:lnTo>
                    <a:pt x="2688" y="460"/>
                  </a:lnTo>
                  <a:lnTo>
                    <a:pt x="2686" y="460"/>
                  </a:lnTo>
                  <a:lnTo>
                    <a:pt x="2686" y="462"/>
                  </a:lnTo>
                  <a:lnTo>
                    <a:pt x="2686" y="462"/>
                  </a:lnTo>
                  <a:lnTo>
                    <a:pt x="2686" y="462"/>
                  </a:lnTo>
                  <a:lnTo>
                    <a:pt x="2685" y="462"/>
                  </a:lnTo>
                  <a:lnTo>
                    <a:pt x="2685" y="464"/>
                  </a:lnTo>
                  <a:lnTo>
                    <a:pt x="2685" y="464"/>
                  </a:lnTo>
                  <a:lnTo>
                    <a:pt x="2685" y="466"/>
                  </a:lnTo>
                  <a:lnTo>
                    <a:pt x="2685" y="468"/>
                  </a:lnTo>
                  <a:lnTo>
                    <a:pt x="2686" y="470"/>
                  </a:lnTo>
                  <a:close/>
                  <a:moveTo>
                    <a:pt x="2686" y="579"/>
                  </a:moveTo>
                  <a:lnTo>
                    <a:pt x="2686" y="579"/>
                  </a:lnTo>
                  <a:lnTo>
                    <a:pt x="2686" y="579"/>
                  </a:lnTo>
                  <a:lnTo>
                    <a:pt x="2688" y="579"/>
                  </a:lnTo>
                  <a:lnTo>
                    <a:pt x="2686" y="578"/>
                  </a:lnTo>
                  <a:lnTo>
                    <a:pt x="2686" y="578"/>
                  </a:lnTo>
                  <a:lnTo>
                    <a:pt x="2685" y="578"/>
                  </a:lnTo>
                  <a:lnTo>
                    <a:pt x="2685" y="578"/>
                  </a:lnTo>
                  <a:lnTo>
                    <a:pt x="2685" y="579"/>
                  </a:lnTo>
                  <a:lnTo>
                    <a:pt x="2685" y="579"/>
                  </a:lnTo>
                  <a:lnTo>
                    <a:pt x="2686" y="579"/>
                  </a:lnTo>
                  <a:close/>
                  <a:moveTo>
                    <a:pt x="2726" y="449"/>
                  </a:moveTo>
                  <a:lnTo>
                    <a:pt x="2728" y="451"/>
                  </a:lnTo>
                  <a:lnTo>
                    <a:pt x="2730" y="451"/>
                  </a:lnTo>
                  <a:lnTo>
                    <a:pt x="2730" y="449"/>
                  </a:lnTo>
                  <a:lnTo>
                    <a:pt x="2730" y="449"/>
                  </a:lnTo>
                  <a:lnTo>
                    <a:pt x="2730" y="449"/>
                  </a:lnTo>
                  <a:lnTo>
                    <a:pt x="2741" y="456"/>
                  </a:lnTo>
                  <a:lnTo>
                    <a:pt x="2741" y="456"/>
                  </a:lnTo>
                  <a:lnTo>
                    <a:pt x="2743" y="454"/>
                  </a:lnTo>
                  <a:lnTo>
                    <a:pt x="2745" y="454"/>
                  </a:lnTo>
                  <a:lnTo>
                    <a:pt x="2745" y="453"/>
                  </a:lnTo>
                  <a:lnTo>
                    <a:pt x="2747" y="453"/>
                  </a:lnTo>
                  <a:lnTo>
                    <a:pt x="2749" y="453"/>
                  </a:lnTo>
                  <a:lnTo>
                    <a:pt x="2751" y="456"/>
                  </a:lnTo>
                  <a:lnTo>
                    <a:pt x="2751" y="462"/>
                  </a:lnTo>
                  <a:lnTo>
                    <a:pt x="2753" y="464"/>
                  </a:lnTo>
                  <a:lnTo>
                    <a:pt x="2753" y="466"/>
                  </a:lnTo>
                  <a:lnTo>
                    <a:pt x="2753" y="466"/>
                  </a:lnTo>
                  <a:lnTo>
                    <a:pt x="2753" y="468"/>
                  </a:lnTo>
                  <a:lnTo>
                    <a:pt x="2753" y="468"/>
                  </a:lnTo>
                  <a:lnTo>
                    <a:pt x="2753" y="472"/>
                  </a:lnTo>
                  <a:lnTo>
                    <a:pt x="2753" y="473"/>
                  </a:lnTo>
                  <a:lnTo>
                    <a:pt x="2755" y="473"/>
                  </a:lnTo>
                  <a:lnTo>
                    <a:pt x="2757" y="475"/>
                  </a:lnTo>
                  <a:lnTo>
                    <a:pt x="2757" y="477"/>
                  </a:lnTo>
                  <a:lnTo>
                    <a:pt x="2758" y="477"/>
                  </a:lnTo>
                  <a:lnTo>
                    <a:pt x="2760" y="477"/>
                  </a:lnTo>
                  <a:lnTo>
                    <a:pt x="2762" y="475"/>
                  </a:lnTo>
                  <a:lnTo>
                    <a:pt x="2764" y="475"/>
                  </a:lnTo>
                  <a:lnTo>
                    <a:pt x="2768" y="475"/>
                  </a:lnTo>
                  <a:lnTo>
                    <a:pt x="2772" y="479"/>
                  </a:lnTo>
                  <a:lnTo>
                    <a:pt x="2774" y="479"/>
                  </a:lnTo>
                  <a:lnTo>
                    <a:pt x="2775" y="479"/>
                  </a:lnTo>
                  <a:lnTo>
                    <a:pt x="2777" y="479"/>
                  </a:lnTo>
                  <a:lnTo>
                    <a:pt x="2779" y="479"/>
                  </a:lnTo>
                  <a:lnTo>
                    <a:pt x="2779" y="477"/>
                  </a:lnTo>
                  <a:lnTo>
                    <a:pt x="2781" y="477"/>
                  </a:lnTo>
                  <a:lnTo>
                    <a:pt x="2785" y="477"/>
                  </a:lnTo>
                  <a:lnTo>
                    <a:pt x="2789" y="473"/>
                  </a:lnTo>
                  <a:lnTo>
                    <a:pt x="2789" y="473"/>
                  </a:lnTo>
                  <a:lnTo>
                    <a:pt x="2791" y="473"/>
                  </a:lnTo>
                  <a:lnTo>
                    <a:pt x="2791" y="473"/>
                  </a:lnTo>
                  <a:lnTo>
                    <a:pt x="2791" y="472"/>
                  </a:lnTo>
                  <a:lnTo>
                    <a:pt x="2791" y="472"/>
                  </a:lnTo>
                  <a:lnTo>
                    <a:pt x="2787" y="470"/>
                  </a:lnTo>
                  <a:lnTo>
                    <a:pt x="2785" y="470"/>
                  </a:lnTo>
                  <a:lnTo>
                    <a:pt x="2785" y="468"/>
                  </a:lnTo>
                  <a:lnTo>
                    <a:pt x="2783" y="468"/>
                  </a:lnTo>
                  <a:lnTo>
                    <a:pt x="2781" y="468"/>
                  </a:lnTo>
                  <a:lnTo>
                    <a:pt x="2779" y="468"/>
                  </a:lnTo>
                  <a:lnTo>
                    <a:pt x="2779" y="468"/>
                  </a:lnTo>
                  <a:lnTo>
                    <a:pt x="2779" y="468"/>
                  </a:lnTo>
                  <a:lnTo>
                    <a:pt x="2777" y="470"/>
                  </a:lnTo>
                  <a:lnTo>
                    <a:pt x="2777" y="468"/>
                  </a:lnTo>
                  <a:lnTo>
                    <a:pt x="2777" y="466"/>
                  </a:lnTo>
                  <a:lnTo>
                    <a:pt x="2775" y="464"/>
                  </a:lnTo>
                  <a:lnTo>
                    <a:pt x="2775" y="464"/>
                  </a:lnTo>
                  <a:lnTo>
                    <a:pt x="2774" y="462"/>
                  </a:lnTo>
                  <a:lnTo>
                    <a:pt x="2772" y="462"/>
                  </a:lnTo>
                  <a:lnTo>
                    <a:pt x="2772" y="462"/>
                  </a:lnTo>
                  <a:lnTo>
                    <a:pt x="2772" y="460"/>
                  </a:lnTo>
                  <a:lnTo>
                    <a:pt x="2772" y="460"/>
                  </a:lnTo>
                  <a:lnTo>
                    <a:pt x="2772" y="458"/>
                  </a:lnTo>
                  <a:lnTo>
                    <a:pt x="2770" y="458"/>
                  </a:lnTo>
                  <a:lnTo>
                    <a:pt x="2770" y="458"/>
                  </a:lnTo>
                  <a:lnTo>
                    <a:pt x="2770" y="456"/>
                  </a:lnTo>
                  <a:lnTo>
                    <a:pt x="2768" y="454"/>
                  </a:lnTo>
                  <a:lnTo>
                    <a:pt x="2762" y="451"/>
                  </a:lnTo>
                  <a:lnTo>
                    <a:pt x="2758" y="445"/>
                  </a:lnTo>
                  <a:lnTo>
                    <a:pt x="2757" y="445"/>
                  </a:lnTo>
                  <a:lnTo>
                    <a:pt x="2755" y="443"/>
                  </a:lnTo>
                  <a:lnTo>
                    <a:pt x="2753" y="445"/>
                  </a:lnTo>
                  <a:lnTo>
                    <a:pt x="2753" y="445"/>
                  </a:lnTo>
                  <a:lnTo>
                    <a:pt x="2751" y="447"/>
                  </a:lnTo>
                  <a:lnTo>
                    <a:pt x="2751" y="447"/>
                  </a:lnTo>
                  <a:lnTo>
                    <a:pt x="2749" y="447"/>
                  </a:lnTo>
                  <a:lnTo>
                    <a:pt x="2749" y="447"/>
                  </a:lnTo>
                  <a:lnTo>
                    <a:pt x="2747" y="445"/>
                  </a:lnTo>
                  <a:lnTo>
                    <a:pt x="2745" y="445"/>
                  </a:lnTo>
                  <a:lnTo>
                    <a:pt x="2745" y="447"/>
                  </a:lnTo>
                  <a:lnTo>
                    <a:pt x="2745" y="447"/>
                  </a:lnTo>
                  <a:lnTo>
                    <a:pt x="2743" y="445"/>
                  </a:lnTo>
                  <a:lnTo>
                    <a:pt x="2743" y="445"/>
                  </a:lnTo>
                  <a:lnTo>
                    <a:pt x="2743" y="443"/>
                  </a:lnTo>
                  <a:lnTo>
                    <a:pt x="2743" y="443"/>
                  </a:lnTo>
                  <a:lnTo>
                    <a:pt x="2743" y="443"/>
                  </a:lnTo>
                  <a:lnTo>
                    <a:pt x="2738" y="443"/>
                  </a:lnTo>
                  <a:lnTo>
                    <a:pt x="2738" y="443"/>
                  </a:lnTo>
                  <a:lnTo>
                    <a:pt x="2738" y="441"/>
                  </a:lnTo>
                  <a:lnTo>
                    <a:pt x="2736" y="443"/>
                  </a:lnTo>
                  <a:lnTo>
                    <a:pt x="2734" y="443"/>
                  </a:lnTo>
                  <a:lnTo>
                    <a:pt x="2732" y="443"/>
                  </a:lnTo>
                  <a:lnTo>
                    <a:pt x="2728" y="441"/>
                  </a:lnTo>
                  <a:lnTo>
                    <a:pt x="2728" y="441"/>
                  </a:lnTo>
                  <a:lnTo>
                    <a:pt x="2728" y="441"/>
                  </a:lnTo>
                  <a:lnTo>
                    <a:pt x="2728" y="441"/>
                  </a:lnTo>
                  <a:lnTo>
                    <a:pt x="2726" y="441"/>
                  </a:lnTo>
                  <a:lnTo>
                    <a:pt x="2726" y="441"/>
                  </a:lnTo>
                  <a:lnTo>
                    <a:pt x="2726" y="441"/>
                  </a:lnTo>
                  <a:lnTo>
                    <a:pt x="2726" y="441"/>
                  </a:lnTo>
                  <a:lnTo>
                    <a:pt x="2724" y="439"/>
                  </a:lnTo>
                  <a:lnTo>
                    <a:pt x="2724" y="439"/>
                  </a:lnTo>
                  <a:lnTo>
                    <a:pt x="2722" y="439"/>
                  </a:lnTo>
                  <a:lnTo>
                    <a:pt x="2722" y="441"/>
                  </a:lnTo>
                  <a:lnTo>
                    <a:pt x="2724" y="445"/>
                  </a:lnTo>
                  <a:lnTo>
                    <a:pt x="2726" y="449"/>
                  </a:lnTo>
                  <a:close/>
                  <a:moveTo>
                    <a:pt x="2709" y="500"/>
                  </a:moveTo>
                  <a:lnTo>
                    <a:pt x="2717" y="500"/>
                  </a:lnTo>
                  <a:lnTo>
                    <a:pt x="2719" y="498"/>
                  </a:lnTo>
                  <a:lnTo>
                    <a:pt x="2721" y="496"/>
                  </a:lnTo>
                  <a:lnTo>
                    <a:pt x="2719" y="496"/>
                  </a:lnTo>
                  <a:lnTo>
                    <a:pt x="2719" y="496"/>
                  </a:lnTo>
                  <a:lnTo>
                    <a:pt x="2717" y="496"/>
                  </a:lnTo>
                  <a:lnTo>
                    <a:pt x="2717" y="496"/>
                  </a:lnTo>
                  <a:lnTo>
                    <a:pt x="2713" y="498"/>
                  </a:lnTo>
                  <a:lnTo>
                    <a:pt x="2713" y="496"/>
                  </a:lnTo>
                  <a:lnTo>
                    <a:pt x="2711" y="496"/>
                  </a:lnTo>
                  <a:lnTo>
                    <a:pt x="2707" y="496"/>
                  </a:lnTo>
                  <a:lnTo>
                    <a:pt x="2705" y="496"/>
                  </a:lnTo>
                  <a:lnTo>
                    <a:pt x="2705" y="496"/>
                  </a:lnTo>
                  <a:lnTo>
                    <a:pt x="2704" y="498"/>
                  </a:lnTo>
                  <a:lnTo>
                    <a:pt x="2704" y="498"/>
                  </a:lnTo>
                  <a:lnTo>
                    <a:pt x="2704" y="500"/>
                  </a:lnTo>
                  <a:lnTo>
                    <a:pt x="2709" y="500"/>
                  </a:lnTo>
                  <a:close/>
                  <a:moveTo>
                    <a:pt x="2652" y="538"/>
                  </a:moveTo>
                  <a:lnTo>
                    <a:pt x="2652" y="540"/>
                  </a:lnTo>
                  <a:lnTo>
                    <a:pt x="2652" y="540"/>
                  </a:lnTo>
                  <a:lnTo>
                    <a:pt x="2654" y="542"/>
                  </a:lnTo>
                  <a:lnTo>
                    <a:pt x="2656" y="542"/>
                  </a:lnTo>
                  <a:lnTo>
                    <a:pt x="2656" y="540"/>
                  </a:lnTo>
                  <a:lnTo>
                    <a:pt x="2656" y="538"/>
                  </a:lnTo>
                  <a:lnTo>
                    <a:pt x="2658" y="534"/>
                  </a:lnTo>
                  <a:lnTo>
                    <a:pt x="2658" y="534"/>
                  </a:lnTo>
                  <a:lnTo>
                    <a:pt x="2658" y="534"/>
                  </a:lnTo>
                  <a:lnTo>
                    <a:pt x="2658" y="532"/>
                  </a:lnTo>
                  <a:lnTo>
                    <a:pt x="2658" y="532"/>
                  </a:lnTo>
                  <a:lnTo>
                    <a:pt x="2656" y="532"/>
                  </a:lnTo>
                  <a:lnTo>
                    <a:pt x="2656" y="532"/>
                  </a:lnTo>
                  <a:lnTo>
                    <a:pt x="2654" y="532"/>
                  </a:lnTo>
                  <a:lnTo>
                    <a:pt x="2654" y="532"/>
                  </a:lnTo>
                  <a:lnTo>
                    <a:pt x="2654" y="532"/>
                  </a:lnTo>
                  <a:lnTo>
                    <a:pt x="2654" y="534"/>
                  </a:lnTo>
                  <a:lnTo>
                    <a:pt x="2652" y="536"/>
                  </a:lnTo>
                  <a:lnTo>
                    <a:pt x="2652" y="538"/>
                  </a:lnTo>
                  <a:close/>
                  <a:moveTo>
                    <a:pt x="2666" y="561"/>
                  </a:moveTo>
                  <a:lnTo>
                    <a:pt x="2666" y="561"/>
                  </a:lnTo>
                  <a:lnTo>
                    <a:pt x="2668" y="562"/>
                  </a:lnTo>
                  <a:lnTo>
                    <a:pt x="2668" y="562"/>
                  </a:lnTo>
                  <a:lnTo>
                    <a:pt x="2669" y="561"/>
                  </a:lnTo>
                  <a:lnTo>
                    <a:pt x="2669" y="561"/>
                  </a:lnTo>
                  <a:lnTo>
                    <a:pt x="2669" y="559"/>
                  </a:lnTo>
                  <a:lnTo>
                    <a:pt x="2669" y="553"/>
                  </a:lnTo>
                  <a:lnTo>
                    <a:pt x="2669" y="553"/>
                  </a:lnTo>
                  <a:lnTo>
                    <a:pt x="2669" y="551"/>
                  </a:lnTo>
                  <a:lnTo>
                    <a:pt x="2669" y="551"/>
                  </a:lnTo>
                  <a:lnTo>
                    <a:pt x="2668" y="551"/>
                  </a:lnTo>
                  <a:lnTo>
                    <a:pt x="2668" y="553"/>
                  </a:lnTo>
                  <a:lnTo>
                    <a:pt x="2668" y="555"/>
                  </a:lnTo>
                  <a:lnTo>
                    <a:pt x="2668" y="557"/>
                  </a:lnTo>
                  <a:lnTo>
                    <a:pt x="2666" y="557"/>
                  </a:lnTo>
                  <a:lnTo>
                    <a:pt x="2666" y="559"/>
                  </a:lnTo>
                  <a:lnTo>
                    <a:pt x="2668" y="561"/>
                  </a:lnTo>
                  <a:lnTo>
                    <a:pt x="2666" y="561"/>
                  </a:lnTo>
                  <a:close/>
                  <a:moveTo>
                    <a:pt x="2679" y="536"/>
                  </a:moveTo>
                  <a:lnTo>
                    <a:pt x="2679" y="536"/>
                  </a:lnTo>
                  <a:lnTo>
                    <a:pt x="2681" y="536"/>
                  </a:lnTo>
                  <a:lnTo>
                    <a:pt x="2681" y="534"/>
                  </a:lnTo>
                  <a:lnTo>
                    <a:pt x="2679" y="534"/>
                  </a:lnTo>
                  <a:lnTo>
                    <a:pt x="2679" y="532"/>
                  </a:lnTo>
                  <a:lnTo>
                    <a:pt x="2679" y="534"/>
                  </a:lnTo>
                  <a:lnTo>
                    <a:pt x="2679" y="534"/>
                  </a:lnTo>
                  <a:lnTo>
                    <a:pt x="2679" y="536"/>
                  </a:lnTo>
                  <a:close/>
                  <a:moveTo>
                    <a:pt x="2749" y="595"/>
                  </a:moveTo>
                  <a:lnTo>
                    <a:pt x="2749" y="595"/>
                  </a:lnTo>
                  <a:lnTo>
                    <a:pt x="2751" y="595"/>
                  </a:lnTo>
                  <a:lnTo>
                    <a:pt x="2751" y="595"/>
                  </a:lnTo>
                  <a:lnTo>
                    <a:pt x="2751" y="595"/>
                  </a:lnTo>
                  <a:lnTo>
                    <a:pt x="2751" y="595"/>
                  </a:lnTo>
                  <a:lnTo>
                    <a:pt x="2751" y="595"/>
                  </a:lnTo>
                  <a:lnTo>
                    <a:pt x="2751" y="595"/>
                  </a:lnTo>
                  <a:lnTo>
                    <a:pt x="2751" y="595"/>
                  </a:lnTo>
                  <a:lnTo>
                    <a:pt x="2749" y="595"/>
                  </a:lnTo>
                  <a:lnTo>
                    <a:pt x="2749" y="595"/>
                  </a:lnTo>
                  <a:lnTo>
                    <a:pt x="2747" y="595"/>
                  </a:lnTo>
                  <a:lnTo>
                    <a:pt x="2747" y="595"/>
                  </a:lnTo>
                  <a:lnTo>
                    <a:pt x="2747" y="595"/>
                  </a:lnTo>
                  <a:lnTo>
                    <a:pt x="2745" y="595"/>
                  </a:lnTo>
                  <a:lnTo>
                    <a:pt x="2745" y="595"/>
                  </a:lnTo>
                  <a:lnTo>
                    <a:pt x="2745" y="596"/>
                  </a:lnTo>
                  <a:lnTo>
                    <a:pt x="2745" y="596"/>
                  </a:lnTo>
                  <a:lnTo>
                    <a:pt x="2745" y="596"/>
                  </a:lnTo>
                  <a:lnTo>
                    <a:pt x="2747" y="596"/>
                  </a:lnTo>
                  <a:lnTo>
                    <a:pt x="2747" y="596"/>
                  </a:lnTo>
                  <a:lnTo>
                    <a:pt x="2747" y="596"/>
                  </a:lnTo>
                  <a:lnTo>
                    <a:pt x="2749" y="596"/>
                  </a:lnTo>
                  <a:lnTo>
                    <a:pt x="2747" y="596"/>
                  </a:lnTo>
                  <a:lnTo>
                    <a:pt x="2747" y="596"/>
                  </a:lnTo>
                  <a:lnTo>
                    <a:pt x="2749" y="596"/>
                  </a:lnTo>
                  <a:lnTo>
                    <a:pt x="2749" y="595"/>
                  </a:lnTo>
                  <a:close/>
                  <a:moveTo>
                    <a:pt x="2804" y="481"/>
                  </a:moveTo>
                  <a:lnTo>
                    <a:pt x="2804" y="481"/>
                  </a:lnTo>
                  <a:lnTo>
                    <a:pt x="2806" y="481"/>
                  </a:lnTo>
                  <a:lnTo>
                    <a:pt x="2806" y="481"/>
                  </a:lnTo>
                  <a:lnTo>
                    <a:pt x="2806" y="479"/>
                  </a:lnTo>
                  <a:lnTo>
                    <a:pt x="2806" y="479"/>
                  </a:lnTo>
                  <a:lnTo>
                    <a:pt x="2806" y="479"/>
                  </a:lnTo>
                  <a:lnTo>
                    <a:pt x="2806" y="477"/>
                  </a:lnTo>
                  <a:lnTo>
                    <a:pt x="2804" y="477"/>
                  </a:lnTo>
                  <a:lnTo>
                    <a:pt x="2804" y="477"/>
                  </a:lnTo>
                  <a:lnTo>
                    <a:pt x="2804" y="477"/>
                  </a:lnTo>
                  <a:lnTo>
                    <a:pt x="2804" y="479"/>
                  </a:lnTo>
                  <a:lnTo>
                    <a:pt x="2804" y="479"/>
                  </a:lnTo>
                  <a:lnTo>
                    <a:pt x="2804" y="481"/>
                  </a:lnTo>
                  <a:close/>
                  <a:moveTo>
                    <a:pt x="2787" y="511"/>
                  </a:moveTo>
                  <a:lnTo>
                    <a:pt x="2785" y="511"/>
                  </a:lnTo>
                  <a:lnTo>
                    <a:pt x="2785" y="511"/>
                  </a:lnTo>
                  <a:lnTo>
                    <a:pt x="2785" y="509"/>
                  </a:lnTo>
                  <a:lnTo>
                    <a:pt x="2783" y="509"/>
                  </a:lnTo>
                  <a:lnTo>
                    <a:pt x="2781" y="509"/>
                  </a:lnTo>
                  <a:lnTo>
                    <a:pt x="2781" y="509"/>
                  </a:lnTo>
                  <a:lnTo>
                    <a:pt x="2781" y="509"/>
                  </a:lnTo>
                  <a:lnTo>
                    <a:pt x="2781" y="509"/>
                  </a:lnTo>
                  <a:lnTo>
                    <a:pt x="2777" y="507"/>
                  </a:lnTo>
                  <a:lnTo>
                    <a:pt x="2772" y="507"/>
                  </a:lnTo>
                  <a:lnTo>
                    <a:pt x="2770" y="507"/>
                  </a:lnTo>
                  <a:lnTo>
                    <a:pt x="2768" y="507"/>
                  </a:lnTo>
                  <a:lnTo>
                    <a:pt x="2762" y="507"/>
                  </a:lnTo>
                  <a:lnTo>
                    <a:pt x="2758" y="507"/>
                  </a:lnTo>
                  <a:lnTo>
                    <a:pt x="2755" y="507"/>
                  </a:lnTo>
                  <a:lnTo>
                    <a:pt x="2751" y="506"/>
                  </a:lnTo>
                  <a:lnTo>
                    <a:pt x="2738" y="506"/>
                  </a:lnTo>
                  <a:lnTo>
                    <a:pt x="2730" y="504"/>
                  </a:lnTo>
                  <a:lnTo>
                    <a:pt x="2728" y="504"/>
                  </a:lnTo>
                  <a:lnTo>
                    <a:pt x="2728" y="504"/>
                  </a:lnTo>
                  <a:lnTo>
                    <a:pt x="2728" y="504"/>
                  </a:lnTo>
                  <a:lnTo>
                    <a:pt x="2726" y="506"/>
                  </a:lnTo>
                  <a:lnTo>
                    <a:pt x="2726" y="506"/>
                  </a:lnTo>
                  <a:lnTo>
                    <a:pt x="2726" y="506"/>
                  </a:lnTo>
                  <a:lnTo>
                    <a:pt x="2726" y="506"/>
                  </a:lnTo>
                  <a:lnTo>
                    <a:pt x="2726" y="506"/>
                  </a:lnTo>
                  <a:lnTo>
                    <a:pt x="2726" y="507"/>
                  </a:lnTo>
                  <a:lnTo>
                    <a:pt x="2728" y="507"/>
                  </a:lnTo>
                  <a:lnTo>
                    <a:pt x="2728" y="507"/>
                  </a:lnTo>
                  <a:lnTo>
                    <a:pt x="2728" y="507"/>
                  </a:lnTo>
                  <a:lnTo>
                    <a:pt x="2730" y="507"/>
                  </a:lnTo>
                  <a:lnTo>
                    <a:pt x="2730" y="507"/>
                  </a:lnTo>
                  <a:lnTo>
                    <a:pt x="2730" y="509"/>
                  </a:lnTo>
                  <a:lnTo>
                    <a:pt x="2730" y="509"/>
                  </a:lnTo>
                  <a:lnTo>
                    <a:pt x="2732" y="509"/>
                  </a:lnTo>
                  <a:lnTo>
                    <a:pt x="2734" y="509"/>
                  </a:lnTo>
                  <a:lnTo>
                    <a:pt x="2736" y="509"/>
                  </a:lnTo>
                  <a:lnTo>
                    <a:pt x="2736" y="509"/>
                  </a:lnTo>
                  <a:lnTo>
                    <a:pt x="2738" y="511"/>
                  </a:lnTo>
                  <a:lnTo>
                    <a:pt x="2739" y="511"/>
                  </a:lnTo>
                  <a:lnTo>
                    <a:pt x="2739" y="511"/>
                  </a:lnTo>
                  <a:lnTo>
                    <a:pt x="2741" y="511"/>
                  </a:lnTo>
                  <a:lnTo>
                    <a:pt x="2741" y="511"/>
                  </a:lnTo>
                  <a:lnTo>
                    <a:pt x="2743" y="511"/>
                  </a:lnTo>
                  <a:lnTo>
                    <a:pt x="2743" y="511"/>
                  </a:lnTo>
                  <a:lnTo>
                    <a:pt x="2743" y="511"/>
                  </a:lnTo>
                  <a:lnTo>
                    <a:pt x="2745" y="511"/>
                  </a:lnTo>
                  <a:lnTo>
                    <a:pt x="2745" y="511"/>
                  </a:lnTo>
                  <a:lnTo>
                    <a:pt x="2747" y="511"/>
                  </a:lnTo>
                  <a:lnTo>
                    <a:pt x="2747" y="513"/>
                  </a:lnTo>
                  <a:lnTo>
                    <a:pt x="2747" y="513"/>
                  </a:lnTo>
                  <a:lnTo>
                    <a:pt x="2751" y="513"/>
                  </a:lnTo>
                  <a:lnTo>
                    <a:pt x="2753" y="515"/>
                  </a:lnTo>
                  <a:lnTo>
                    <a:pt x="2753" y="515"/>
                  </a:lnTo>
                  <a:lnTo>
                    <a:pt x="2757" y="515"/>
                  </a:lnTo>
                  <a:lnTo>
                    <a:pt x="2758" y="515"/>
                  </a:lnTo>
                  <a:lnTo>
                    <a:pt x="2758" y="515"/>
                  </a:lnTo>
                  <a:lnTo>
                    <a:pt x="2758" y="517"/>
                  </a:lnTo>
                  <a:lnTo>
                    <a:pt x="2762" y="517"/>
                  </a:lnTo>
                  <a:lnTo>
                    <a:pt x="2764" y="519"/>
                  </a:lnTo>
                  <a:lnTo>
                    <a:pt x="2764" y="519"/>
                  </a:lnTo>
                  <a:lnTo>
                    <a:pt x="2766" y="519"/>
                  </a:lnTo>
                  <a:lnTo>
                    <a:pt x="2768" y="519"/>
                  </a:lnTo>
                  <a:lnTo>
                    <a:pt x="2768" y="519"/>
                  </a:lnTo>
                  <a:lnTo>
                    <a:pt x="2768" y="521"/>
                  </a:lnTo>
                  <a:lnTo>
                    <a:pt x="2770" y="521"/>
                  </a:lnTo>
                  <a:lnTo>
                    <a:pt x="2770" y="521"/>
                  </a:lnTo>
                  <a:lnTo>
                    <a:pt x="2772" y="521"/>
                  </a:lnTo>
                  <a:lnTo>
                    <a:pt x="2772" y="521"/>
                  </a:lnTo>
                  <a:lnTo>
                    <a:pt x="2777" y="521"/>
                  </a:lnTo>
                  <a:lnTo>
                    <a:pt x="2779" y="523"/>
                  </a:lnTo>
                  <a:lnTo>
                    <a:pt x="2781" y="525"/>
                  </a:lnTo>
                  <a:lnTo>
                    <a:pt x="2781" y="525"/>
                  </a:lnTo>
                  <a:lnTo>
                    <a:pt x="2781" y="525"/>
                  </a:lnTo>
                  <a:lnTo>
                    <a:pt x="2783" y="525"/>
                  </a:lnTo>
                  <a:lnTo>
                    <a:pt x="2783" y="525"/>
                  </a:lnTo>
                  <a:lnTo>
                    <a:pt x="2783" y="525"/>
                  </a:lnTo>
                  <a:lnTo>
                    <a:pt x="2783" y="525"/>
                  </a:lnTo>
                  <a:lnTo>
                    <a:pt x="2785" y="525"/>
                  </a:lnTo>
                  <a:lnTo>
                    <a:pt x="2785" y="523"/>
                  </a:lnTo>
                  <a:lnTo>
                    <a:pt x="2785" y="523"/>
                  </a:lnTo>
                  <a:lnTo>
                    <a:pt x="2785" y="523"/>
                  </a:lnTo>
                  <a:lnTo>
                    <a:pt x="2785" y="523"/>
                  </a:lnTo>
                  <a:lnTo>
                    <a:pt x="2787" y="523"/>
                  </a:lnTo>
                  <a:lnTo>
                    <a:pt x="2787" y="523"/>
                  </a:lnTo>
                  <a:lnTo>
                    <a:pt x="2787" y="523"/>
                  </a:lnTo>
                  <a:lnTo>
                    <a:pt x="2787" y="523"/>
                  </a:lnTo>
                  <a:lnTo>
                    <a:pt x="2787" y="523"/>
                  </a:lnTo>
                  <a:lnTo>
                    <a:pt x="2789" y="523"/>
                  </a:lnTo>
                  <a:lnTo>
                    <a:pt x="2792" y="523"/>
                  </a:lnTo>
                  <a:lnTo>
                    <a:pt x="2792" y="523"/>
                  </a:lnTo>
                  <a:lnTo>
                    <a:pt x="2794" y="525"/>
                  </a:lnTo>
                  <a:lnTo>
                    <a:pt x="2796" y="525"/>
                  </a:lnTo>
                  <a:lnTo>
                    <a:pt x="2796" y="525"/>
                  </a:lnTo>
                  <a:lnTo>
                    <a:pt x="2798" y="525"/>
                  </a:lnTo>
                  <a:lnTo>
                    <a:pt x="2798" y="525"/>
                  </a:lnTo>
                  <a:lnTo>
                    <a:pt x="2798" y="525"/>
                  </a:lnTo>
                  <a:lnTo>
                    <a:pt x="2800" y="525"/>
                  </a:lnTo>
                  <a:lnTo>
                    <a:pt x="2802" y="525"/>
                  </a:lnTo>
                  <a:lnTo>
                    <a:pt x="2802" y="525"/>
                  </a:lnTo>
                  <a:lnTo>
                    <a:pt x="2802" y="525"/>
                  </a:lnTo>
                  <a:lnTo>
                    <a:pt x="2802" y="523"/>
                  </a:lnTo>
                  <a:lnTo>
                    <a:pt x="2800" y="523"/>
                  </a:lnTo>
                  <a:lnTo>
                    <a:pt x="2800" y="523"/>
                  </a:lnTo>
                  <a:lnTo>
                    <a:pt x="2802" y="523"/>
                  </a:lnTo>
                  <a:lnTo>
                    <a:pt x="2808" y="523"/>
                  </a:lnTo>
                  <a:lnTo>
                    <a:pt x="2810" y="523"/>
                  </a:lnTo>
                  <a:lnTo>
                    <a:pt x="2810" y="523"/>
                  </a:lnTo>
                  <a:lnTo>
                    <a:pt x="2810" y="523"/>
                  </a:lnTo>
                  <a:lnTo>
                    <a:pt x="2811" y="523"/>
                  </a:lnTo>
                  <a:lnTo>
                    <a:pt x="2813" y="521"/>
                  </a:lnTo>
                  <a:lnTo>
                    <a:pt x="2813" y="521"/>
                  </a:lnTo>
                  <a:lnTo>
                    <a:pt x="2813" y="521"/>
                  </a:lnTo>
                  <a:lnTo>
                    <a:pt x="2813" y="521"/>
                  </a:lnTo>
                  <a:lnTo>
                    <a:pt x="2813" y="519"/>
                  </a:lnTo>
                  <a:lnTo>
                    <a:pt x="2815" y="519"/>
                  </a:lnTo>
                  <a:lnTo>
                    <a:pt x="2819" y="519"/>
                  </a:lnTo>
                  <a:lnTo>
                    <a:pt x="2823" y="519"/>
                  </a:lnTo>
                  <a:lnTo>
                    <a:pt x="2825" y="519"/>
                  </a:lnTo>
                  <a:lnTo>
                    <a:pt x="2825" y="519"/>
                  </a:lnTo>
                  <a:lnTo>
                    <a:pt x="2825" y="517"/>
                  </a:lnTo>
                  <a:lnTo>
                    <a:pt x="2825" y="517"/>
                  </a:lnTo>
                  <a:lnTo>
                    <a:pt x="2823" y="515"/>
                  </a:lnTo>
                  <a:lnTo>
                    <a:pt x="2821" y="515"/>
                  </a:lnTo>
                  <a:lnTo>
                    <a:pt x="2819" y="515"/>
                  </a:lnTo>
                  <a:lnTo>
                    <a:pt x="2817" y="515"/>
                  </a:lnTo>
                  <a:lnTo>
                    <a:pt x="2817" y="515"/>
                  </a:lnTo>
                  <a:lnTo>
                    <a:pt x="2813" y="513"/>
                  </a:lnTo>
                  <a:lnTo>
                    <a:pt x="2811" y="513"/>
                  </a:lnTo>
                  <a:lnTo>
                    <a:pt x="2806" y="513"/>
                  </a:lnTo>
                  <a:lnTo>
                    <a:pt x="2796" y="513"/>
                  </a:lnTo>
                  <a:lnTo>
                    <a:pt x="2791" y="513"/>
                  </a:lnTo>
                  <a:lnTo>
                    <a:pt x="2791" y="513"/>
                  </a:lnTo>
                  <a:lnTo>
                    <a:pt x="2787" y="511"/>
                  </a:lnTo>
                  <a:close/>
                  <a:moveTo>
                    <a:pt x="2830" y="521"/>
                  </a:moveTo>
                  <a:lnTo>
                    <a:pt x="2832" y="521"/>
                  </a:lnTo>
                  <a:lnTo>
                    <a:pt x="2832" y="521"/>
                  </a:lnTo>
                  <a:lnTo>
                    <a:pt x="2836" y="523"/>
                  </a:lnTo>
                  <a:lnTo>
                    <a:pt x="2836" y="523"/>
                  </a:lnTo>
                  <a:lnTo>
                    <a:pt x="2836" y="523"/>
                  </a:lnTo>
                  <a:lnTo>
                    <a:pt x="2836" y="521"/>
                  </a:lnTo>
                  <a:lnTo>
                    <a:pt x="2836" y="521"/>
                  </a:lnTo>
                  <a:lnTo>
                    <a:pt x="2834" y="521"/>
                  </a:lnTo>
                  <a:lnTo>
                    <a:pt x="2834" y="521"/>
                  </a:lnTo>
                  <a:lnTo>
                    <a:pt x="2832" y="521"/>
                  </a:lnTo>
                  <a:lnTo>
                    <a:pt x="2830" y="521"/>
                  </a:lnTo>
                  <a:lnTo>
                    <a:pt x="2830" y="521"/>
                  </a:lnTo>
                  <a:lnTo>
                    <a:pt x="2830" y="521"/>
                  </a:lnTo>
                  <a:lnTo>
                    <a:pt x="2830" y="521"/>
                  </a:lnTo>
                  <a:close/>
                  <a:moveTo>
                    <a:pt x="2789" y="528"/>
                  </a:moveTo>
                  <a:lnTo>
                    <a:pt x="2789" y="526"/>
                  </a:lnTo>
                  <a:lnTo>
                    <a:pt x="2789" y="526"/>
                  </a:lnTo>
                  <a:lnTo>
                    <a:pt x="2789" y="526"/>
                  </a:lnTo>
                  <a:lnTo>
                    <a:pt x="2789" y="526"/>
                  </a:lnTo>
                  <a:lnTo>
                    <a:pt x="2789" y="525"/>
                  </a:lnTo>
                  <a:lnTo>
                    <a:pt x="2789" y="525"/>
                  </a:lnTo>
                  <a:lnTo>
                    <a:pt x="2787" y="525"/>
                  </a:lnTo>
                  <a:lnTo>
                    <a:pt x="2787" y="525"/>
                  </a:lnTo>
                  <a:lnTo>
                    <a:pt x="2787" y="525"/>
                  </a:lnTo>
                  <a:lnTo>
                    <a:pt x="2787" y="525"/>
                  </a:lnTo>
                  <a:lnTo>
                    <a:pt x="2787" y="526"/>
                  </a:lnTo>
                  <a:lnTo>
                    <a:pt x="2787" y="526"/>
                  </a:lnTo>
                  <a:lnTo>
                    <a:pt x="2787" y="526"/>
                  </a:lnTo>
                  <a:lnTo>
                    <a:pt x="2787" y="526"/>
                  </a:lnTo>
                  <a:lnTo>
                    <a:pt x="2787" y="526"/>
                  </a:lnTo>
                  <a:lnTo>
                    <a:pt x="2787" y="526"/>
                  </a:lnTo>
                  <a:lnTo>
                    <a:pt x="2789" y="528"/>
                  </a:lnTo>
                  <a:lnTo>
                    <a:pt x="2789" y="528"/>
                  </a:lnTo>
                  <a:lnTo>
                    <a:pt x="2789" y="528"/>
                  </a:lnTo>
                  <a:lnTo>
                    <a:pt x="2789" y="528"/>
                  </a:lnTo>
                  <a:lnTo>
                    <a:pt x="2789" y="528"/>
                  </a:lnTo>
                  <a:lnTo>
                    <a:pt x="2789" y="528"/>
                  </a:lnTo>
                  <a:close/>
                  <a:moveTo>
                    <a:pt x="2753" y="519"/>
                  </a:moveTo>
                  <a:lnTo>
                    <a:pt x="2753" y="519"/>
                  </a:lnTo>
                  <a:lnTo>
                    <a:pt x="2753" y="519"/>
                  </a:lnTo>
                  <a:lnTo>
                    <a:pt x="2753" y="519"/>
                  </a:lnTo>
                  <a:lnTo>
                    <a:pt x="2753" y="519"/>
                  </a:lnTo>
                  <a:lnTo>
                    <a:pt x="2753" y="517"/>
                  </a:lnTo>
                  <a:lnTo>
                    <a:pt x="2753" y="517"/>
                  </a:lnTo>
                  <a:lnTo>
                    <a:pt x="2753" y="517"/>
                  </a:lnTo>
                  <a:lnTo>
                    <a:pt x="2753" y="517"/>
                  </a:lnTo>
                  <a:lnTo>
                    <a:pt x="2751" y="517"/>
                  </a:lnTo>
                  <a:lnTo>
                    <a:pt x="2751" y="517"/>
                  </a:lnTo>
                  <a:lnTo>
                    <a:pt x="2751" y="517"/>
                  </a:lnTo>
                  <a:lnTo>
                    <a:pt x="2751" y="519"/>
                  </a:lnTo>
                  <a:lnTo>
                    <a:pt x="2751" y="519"/>
                  </a:lnTo>
                  <a:lnTo>
                    <a:pt x="2753" y="519"/>
                  </a:lnTo>
                  <a:close/>
                  <a:moveTo>
                    <a:pt x="2652" y="348"/>
                  </a:moveTo>
                  <a:lnTo>
                    <a:pt x="2652" y="348"/>
                  </a:lnTo>
                  <a:lnTo>
                    <a:pt x="2652" y="347"/>
                  </a:lnTo>
                  <a:lnTo>
                    <a:pt x="2652" y="347"/>
                  </a:lnTo>
                  <a:lnTo>
                    <a:pt x="2652" y="347"/>
                  </a:lnTo>
                  <a:lnTo>
                    <a:pt x="2651" y="347"/>
                  </a:lnTo>
                  <a:lnTo>
                    <a:pt x="2651" y="347"/>
                  </a:lnTo>
                  <a:lnTo>
                    <a:pt x="2651" y="348"/>
                  </a:lnTo>
                  <a:lnTo>
                    <a:pt x="2652" y="348"/>
                  </a:lnTo>
                  <a:close/>
                  <a:moveTo>
                    <a:pt x="2777" y="483"/>
                  </a:moveTo>
                  <a:lnTo>
                    <a:pt x="2777" y="483"/>
                  </a:lnTo>
                  <a:lnTo>
                    <a:pt x="2779" y="483"/>
                  </a:lnTo>
                  <a:lnTo>
                    <a:pt x="2779" y="483"/>
                  </a:lnTo>
                  <a:lnTo>
                    <a:pt x="2779" y="483"/>
                  </a:lnTo>
                  <a:lnTo>
                    <a:pt x="2779" y="481"/>
                  </a:lnTo>
                  <a:lnTo>
                    <a:pt x="2781" y="481"/>
                  </a:lnTo>
                  <a:lnTo>
                    <a:pt x="2781" y="481"/>
                  </a:lnTo>
                  <a:lnTo>
                    <a:pt x="2779" y="481"/>
                  </a:lnTo>
                  <a:lnTo>
                    <a:pt x="2779" y="481"/>
                  </a:lnTo>
                  <a:lnTo>
                    <a:pt x="2777" y="481"/>
                  </a:lnTo>
                  <a:lnTo>
                    <a:pt x="2777" y="483"/>
                  </a:lnTo>
                  <a:lnTo>
                    <a:pt x="2777" y="483"/>
                  </a:lnTo>
                  <a:lnTo>
                    <a:pt x="2777" y="483"/>
                  </a:lnTo>
                  <a:close/>
                  <a:moveTo>
                    <a:pt x="2444" y="328"/>
                  </a:moveTo>
                  <a:lnTo>
                    <a:pt x="2444" y="330"/>
                  </a:lnTo>
                  <a:lnTo>
                    <a:pt x="2444" y="330"/>
                  </a:lnTo>
                  <a:lnTo>
                    <a:pt x="2444" y="328"/>
                  </a:lnTo>
                  <a:lnTo>
                    <a:pt x="2444" y="328"/>
                  </a:lnTo>
                  <a:close/>
                  <a:moveTo>
                    <a:pt x="2446" y="328"/>
                  </a:moveTo>
                  <a:lnTo>
                    <a:pt x="2446" y="326"/>
                  </a:lnTo>
                  <a:lnTo>
                    <a:pt x="2446" y="326"/>
                  </a:lnTo>
                  <a:lnTo>
                    <a:pt x="2446" y="326"/>
                  </a:lnTo>
                  <a:lnTo>
                    <a:pt x="2444" y="326"/>
                  </a:lnTo>
                  <a:lnTo>
                    <a:pt x="2444" y="328"/>
                  </a:lnTo>
                  <a:lnTo>
                    <a:pt x="2444" y="328"/>
                  </a:lnTo>
                  <a:lnTo>
                    <a:pt x="2446" y="328"/>
                  </a:lnTo>
                  <a:close/>
                  <a:moveTo>
                    <a:pt x="2412" y="617"/>
                  </a:moveTo>
                  <a:lnTo>
                    <a:pt x="2412" y="619"/>
                  </a:lnTo>
                  <a:lnTo>
                    <a:pt x="2412" y="619"/>
                  </a:lnTo>
                  <a:lnTo>
                    <a:pt x="2412" y="619"/>
                  </a:lnTo>
                  <a:lnTo>
                    <a:pt x="2412" y="619"/>
                  </a:lnTo>
                  <a:lnTo>
                    <a:pt x="2412" y="619"/>
                  </a:lnTo>
                  <a:lnTo>
                    <a:pt x="2412" y="621"/>
                  </a:lnTo>
                  <a:lnTo>
                    <a:pt x="2414" y="619"/>
                  </a:lnTo>
                  <a:lnTo>
                    <a:pt x="2414" y="619"/>
                  </a:lnTo>
                  <a:lnTo>
                    <a:pt x="2414" y="619"/>
                  </a:lnTo>
                  <a:lnTo>
                    <a:pt x="2414" y="619"/>
                  </a:lnTo>
                  <a:lnTo>
                    <a:pt x="2412" y="617"/>
                  </a:lnTo>
                  <a:close/>
                  <a:moveTo>
                    <a:pt x="2420" y="542"/>
                  </a:moveTo>
                  <a:lnTo>
                    <a:pt x="2421" y="542"/>
                  </a:lnTo>
                  <a:lnTo>
                    <a:pt x="2421" y="542"/>
                  </a:lnTo>
                  <a:lnTo>
                    <a:pt x="2421" y="542"/>
                  </a:lnTo>
                  <a:lnTo>
                    <a:pt x="2421" y="542"/>
                  </a:lnTo>
                  <a:lnTo>
                    <a:pt x="2423" y="542"/>
                  </a:lnTo>
                  <a:lnTo>
                    <a:pt x="2421" y="542"/>
                  </a:lnTo>
                  <a:lnTo>
                    <a:pt x="2421" y="542"/>
                  </a:lnTo>
                  <a:lnTo>
                    <a:pt x="2421" y="542"/>
                  </a:lnTo>
                  <a:lnTo>
                    <a:pt x="2420" y="542"/>
                  </a:lnTo>
                  <a:lnTo>
                    <a:pt x="2420" y="542"/>
                  </a:lnTo>
                  <a:lnTo>
                    <a:pt x="2420" y="542"/>
                  </a:lnTo>
                  <a:lnTo>
                    <a:pt x="2420" y="542"/>
                  </a:lnTo>
                  <a:lnTo>
                    <a:pt x="2420" y="542"/>
                  </a:lnTo>
                  <a:lnTo>
                    <a:pt x="2420" y="542"/>
                  </a:lnTo>
                  <a:close/>
                  <a:moveTo>
                    <a:pt x="2399" y="549"/>
                  </a:moveTo>
                  <a:lnTo>
                    <a:pt x="2401" y="549"/>
                  </a:lnTo>
                  <a:lnTo>
                    <a:pt x="2401" y="549"/>
                  </a:lnTo>
                  <a:lnTo>
                    <a:pt x="2401" y="547"/>
                  </a:lnTo>
                  <a:lnTo>
                    <a:pt x="2401" y="547"/>
                  </a:lnTo>
                  <a:lnTo>
                    <a:pt x="2399" y="547"/>
                  </a:lnTo>
                  <a:lnTo>
                    <a:pt x="2399" y="547"/>
                  </a:lnTo>
                  <a:lnTo>
                    <a:pt x="2399" y="549"/>
                  </a:lnTo>
                  <a:lnTo>
                    <a:pt x="2399" y="549"/>
                  </a:lnTo>
                  <a:close/>
                  <a:moveTo>
                    <a:pt x="2403" y="532"/>
                  </a:moveTo>
                  <a:lnTo>
                    <a:pt x="2403" y="532"/>
                  </a:lnTo>
                  <a:lnTo>
                    <a:pt x="2403" y="532"/>
                  </a:lnTo>
                  <a:lnTo>
                    <a:pt x="2403" y="532"/>
                  </a:lnTo>
                  <a:lnTo>
                    <a:pt x="2403" y="532"/>
                  </a:lnTo>
                  <a:lnTo>
                    <a:pt x="2401" y="532"/>
                  </a:lnTo>
                  <a:lnTo>
                    <a:pt x="2401" y="532"/>
                  </a:lnTo>
                  <a:lnTo>
                    <a:pt x="2401" y="532"/>
                  </a:lnTo>
                  <a:lnTo>
                    <a:pt x="2401" y="532"/>
                  </a:lnTo>
                  <a:lnTo>
                    <a:pt x="2401" y="532"/>
                  </a:lnTo>
                  <a:lnTo>
                    <a:pt x="2401" y="532"/>
                  </a:lnTo>
                  <a:lnTo>
                    <a:pt x="2401" y="532"/>
                  </a:lnTo>
                  <a:lnTo>
                    <a:pt x="2401" y="532"/>
                  </a:lnTo>
                  <a:lnTo>
                    <a:pt x="2401" y="532"/>
                  </a:lnTo>
                  <a:lnTo>
                    <a:pt x="2403" y="532"/>
                  </a:lnTo>
                  <a:lnTo>
                    <a:pt x="2403" y="532"/>
                  </a:lnTo>
                  <a:close/>
                  <a:moveTo>
                    <a:pt x="2401" y="532"/>
                  </a:moveTo>
                  <a:lnTo>
                    <a:pt x="2401" y="532"/>
                  </a:lnTo>
                  <a:lnTo>
                    <a:pt x="2399" y="532"/>
                  </a:lnTo>
                  <a:lnTo>
                    <a:pt x="2399" y="530"/>
                  </a:lnTo>
                  <a:lnTo>
                    <a:pt x="2397" y="530"/>
                  </a:lnTo>
                  <a:lnTo>
                    <a:pt x="2397" y="530"/>
                  </a:lnTo>
                  <a:lnTo>
                    <a:pt x="2397" y="530"/>
                  </a:lnTo>
                  <a:lnTo>
                    <a:pt x="2397" y="530"/>
                  </a:lnTo>
                  <a:lnTo>
                    <a:pt x="2397" y="530"/>
                  </a:lnTo>
                  <a:lnTo>
                    <a:pt x="2397" y="530"/>
                  </a:lnTo>
                  <a:lnTo>
                    <a:pt x="2397" y="530"/>
                  </a:lnTo>
                  <a:lnTo>
                    <a:pt x="2397" y="530"/>
                  </a:lnTo>
                  <a:lnTo>
                    <a:pt x="2397" y="530"/>
                  </a:lnTo>
                  <a:lnTo>
                    <a:pt x="2397" y="532"/>
                  </a:lnTo>
                  <a:lnTo>
                    <a:pt x="2397" y="532"/>
                  </a:lnTo>
                  <a:lnTo>
                    <a:pt x="2397" y="532"/>
                  </a:lnTo>
                  <a:lnTo>
                    <a:pt x="2397" y="532"/>
                  </a:lnTo>
                  <a:lnTo>
                    <a:pt x="2399" y="532"/>
                  </a:lnTo>
                  <a:lnTo>
                    <a:pt x="2399" y="532"/>
                  </a:lnTo>
                  <a:lnTo>
                    <a:pt x="2399" y="532"/>
                  </a:lnTo>
                  <a:lnTo>
                    <a:pt x="2401" y="532"/>
                  </a:lnTo>
                  <a:close/>
                  <a:moveTo>
                    <a:pt x="2440" y="896"/>
                  </a:moveTo>
                  <a:lnTo>
                    <a:pt x="2440" y="896"/>
                  </a:lnTo>
                  <a:lnTo>
                    <a:pt x="2440" y="896"/>
                  </a:lnTo>
                  <a:lnTo>
                    <a:pt x="2438" y="896"/>
                  </a:lnTo>
                  <a:lnTo>
                    <a:pt x="2438" y="894"/>
                  </a:lnTo>
                  <a:lnTo>
                    <a:pt x="2438" y="894"/>
                  </a:lnTo>
                  <a:lnTo>
                    <a:pt x="2438" y="896"/>
                  </a:lnTo>
                  <a:lnTo>
                    <a:pt x="2438" y="896"/>
                  </a:lnTo>
                  <a:lnTo>
                    <a:pt x="2437" y="896"/>
                  </a:lnTo>
                  <a:lnTo>
                    <a:pt x="2437" y="896"/>
                  </a:lnTo>
                  <a:lnTo>
                    <a:pt x="2433" y="896"/>
                  </a:lnTo>
                  <a:lnTo>
                    <a:pt x="2431" y="896"/>
                  </a:lnTo>
                  <a:lnTo>
                    <a:pt x="2429" y="896"/>
                  </a:lnTo>
                  <a:lnTo>
                    <a:pt x="2429" y="896"/>
                  </a:lnTo>
                  <a:lnTo>
                    <a:pt x="2429" y="896"/>
                  </a:lnTo>
                  <a:lnTo>
                    <a:pt x="2427" y="896"/>
                  </a:lnTo>
                  <a:lnTo>
                    <a:pt x="2427" y="898"/>
                  </a:lnTo>
                  <a:lnTo>
                    <a:pt x="2427" y="898"/>
                  </a:lnTo>
                  <a:lnTo>
                    <a:pt x="2427" y="899"/>
                  </a:lnTo>
                  <a:lnTo>
                    <a:pt x="2427" y="899"/>
                  </a:lnTo>
                  <a:lnTo>
                    <a:pt x="2429" y="899"/>
                  </a:lnTo>
                  <a:lnTo>
                    <a:pt x="2431" y="899"/>
                  </a:lnTo>
                  <a:lnTo>
                    <a:pt x="2433" y="899"/>
                  </a:lnTo>
                  <a:lnTo>
                    <a:pt x="2433" y="901"/>
                  </a:lnTo>
                  <a:lnTo>
                    <a:pt x="2431" y="901"/>
                  </a:lnTo>
                  <a:lnTo>
                    <a:pt x="2431" y="901"/>
                  </a:lnTo>
                  <a:lnTo>
                    <a:pt x="2431" y="901"/>
                  </a:lnTo>
                  <a:lnTo>
                    <a:pt x="2433" y="901"/>
                  </a:lnTo>
                  <a:lnTo>
                    <a:pt x="2433" y="901"/>
                  </a:lnTo>
                  <a:lnTo>
                    <a:pt x="2433" y="901"/>
                  </a:lnTo>
                  <a:lnTo>
                    <a:pt x="2435" y="899"/>
                  </a:lnTo>
                  <a:lnTo>
                    <a:pt x="2435" y="899"/>
                  </a:lnTo>
                  <a:lnTo>
                    <a:pt x="2435" y="899"/>
                  </a:lnTo>
                  <a:lnTo>
                    <a:pt x="2437" y="899"/>
                  </a:lnTo>
                  <a:lnTo>
                    <a:pt x="2438" y="896"/>
                  </a:lnTo>
                  <a:lnTo>
                    <a:pt x="2440" y="896"/>
                  </a:lnTo>
                  <a:close/>
                  <a:moveTo>
                    <a:pt x="2211" y="614"/>
                  </a:moveTo>
                  <a:lnTo>
                    <a:pt x="2211" y="612"/>
                  </a:lnTo>
                  <a:lnTo>
                    <a:pt x="2211" y="612"/>
                  </a:lnTo>
                  <a:lnTo>
                    <a:pt x="2211" y="610"/>
                  </a:lnTo>
                  <a:lnTo>
                    <a:pt x="2209" y="610"/>
                  </a:lnTo>
                  <a:lnTo>
                    <a:pt x="2209" y="610"/>
                  </a:lnTo>
                  <a:lnTo>
                    <a:pt x="2209" y="610"/>
                  </a:lnTo>
                  <a:lnTo>
                    <a:pt x="2209" y="608"/>
                  </a:lnTo>
                  <a:lnTo>
                    <a:pt x="2209" y="608"/>
                  </a:lnTo>
                  <a:lnTo>
                    <a:pt x="2209" y="608"/>
                  </a:lnTo>
                  <a:lnTo>
                    <a:pt x="2208" y="610"/>
                  </a:lnTo>
                  <a:lnTo>
                    <a:pt x="2206" y="610"/>
                  </a:lnTo>
                  <a:lnTo>
                    <a:pt x="2204" y="610"/>
                  </a:lnTo>
                  <a:lnTo>
                    <a:pt x="2202" y="612"/>
                  </a:lnTo>
                  <a:lnTo>
                    <a:pt x="2202" y="614"/>
                  </a:lnTo>
                  <a:lnTo>
                    <a:pt x="2202" y="615"/>
                  </a:lnTo>
                  <a:lnTo>
                    <a:pt x="2204" y="615"/>
                  </a:lnTo>
                  <a:lnTo>
                    <a:pt x="2208" y="615"/>
                  </a:lnTo>
                  <a:lnTo>
                    <a:pt x="2209" y="615"/>
                  </a:lnTo>
                  <a:lnTo>
                    <a:pt x="2209" y="615"/>
                  </a:lnTo>
                  <a:lnTo>
                    <a:pt x="2211" y="614"/>
                  </a:lnTo>
                  <a:lnTo>
                    <a:pt x="2211" y="614"/>
                  </a:lnTo>
                  <a:close/>
                  <a:moveTo>
                    <a:pt x="2437" y="468"/>
                  </a:moveTo>
                  <a:lnTo>
                    <a:pt x="2437" y="468"/>
                  </a:lnTo>
                  <a:lnTo>
                    <a:pt x="2437" y="466"/>
                  </a:lnTo>
                  <a:lnTo>
                    <a:pt x="2437" y="466"/>
                  </a:lnTo>
                  <a:lnTo>
                    <a:pt x="2437" y="466"/>
                  </a:lnTo>
                  <a:lnTo>
                    <a:pt x="2437" y="466"/>
                  </a:lnTo>
                  <a:lnTo>
                    <a:pt x="2437" y="466"/>
                  </a:lnTo>
                  <a:lnTo>
                    <a:pt x="2437" y="466"/>
                  </a:lnTo>
                  <a:lnTo>
                    <a:pt x="2437" y="464"/>
                  </a:lnTo>
                  <a:lnTo>
                    <a:pt x="2437" y="464"/>
                  </a:lnTo>
                  <a:lnTo>
                    <a:pt x="2437" y="464"/>
                  </a:lnTo>
                  <a:lnTo>
                    <a:pt x="2435" y="464"/>
                  </a:lnTo>
                  <a:lnTo>
                    <a:pt x="2433" y="466"/>
                  </a:lnTo>
                  <a:lnTo>
                    <a:pt x="2433" y="466"/>
                  </a:lnTo>
                  <a:lnTo>
                    <a:pt x="2433" y="468"/>
                  </a:lnTo>
                  <a:lnTo>
                    <a:pt x="2433" y="468"/>
                  </a:lnTo>
                  <a:lnTo>
                    <a:pt x="2433" y="468"/>
                  </a:lnTo>
                  <a:lnTo>
                    <a:pt x="2433" y="470"/>
                  </a:lnTo>
                  <a:lnTo>
                    <a:pt x="2433" y="470"/>
                  </a:lnTo>
                  <a:lnTo>
                    <a:pt x="2433" y="470"/>
                  </a:lnTo>
                  <a:lnTo>
                    <a:pt x="2433" y="470"/>
                  </a:lnTo>
                  <a:lnTo>
                    <a:pt x="2433" y="470"/>
                  </a:lnTo>
                  <a:lnTo>
                    <a:pt x="2433" y="470"/>
                  </a:lnTo>
                  <a:lnTo>
                    <a:pt x="2433" y="470"/>
                  </a:lnTo>
                  <a:lnTo>
                    <a:pt x="2433" y="470"/>
                  </a:lnTo>
                  <a:lnTo>
                    <a:pt x="2435" y="470"/>
                  </a:lnTo>
                  <a:lnTo>
                    <a:pt x="2435" y="470"/>
                  </a:lnTo>
                  <a:lnTo>
                    <a:pt x="2435" y="470"/>
                  </a:lnTo>
                  <a:lnTo>
                    <a:pt x="2435" y="470"/>
                  </a:lnTo>
                  <a:lnTo>
                    <a:pt x="2435" y="470"/>
                  </a:lnTo>
                  <a:lnTo>
                    <a:pt x="2435" y="470"/>
                  </a:lnTo>
                  <a:lnTo>
                    <a:pt x="2435" y="470"/>
                  </a:lnTo>
                  <a:lnTo>
                    <a:pt x="2435" y="470"/>
                  </a:lnTo>
                  <a:lnTo>
                    <a:pt x="2435" y="470"/>
                  </a:lnTo>
                  <a:lnTo>
                    <a:pt x="2435" y="470"/>
                  </a:lnTo>
                  <a:lnTo>
                    <a:pt x="2435" y="468"/>
                  </a:lnTo>
                  <a:lnTo>
                    <a:pt x="2435" y="468"/>
                  </a:lnTo>
                  <a:lnTo>
                    <a:pt x="2435" y="468"/>
                  </a:lnTo>
                  <a:lnTo>
                    <a:pt x="2437" y="468"/>
                  </a:lnTo>
                  <a:close/>
                  <a:moveTo>
                    <a:pt x="2378" y="413"/>
                  </a:moveTo>
                  <a:lnTo>
                    <a:pt x="2380" y="413"/>
                  </a:lnTo>
                  <a:lnTo>
                    <a:pt x="2380" y="413"/>
                  </a:lnTo>
                  <a:lnTo>
                    <a:pt x="2380" y="413"/>
                  </a:lnTo>
                  <a:lnTo>
                    <a:pt x="2382" y="415"/>
                  </a:lnTo>
                  <a:lnTo>
                    <a:pt x="2382" y="415"/>
                  </a:lnTo>
                  <a:lnTo>
                    <a:pt x="2382" y="415"/>
                  </a:lnTo>
                  <a:lnTo>
                    <a:pt x="2384" y="415"/>
                  </a:lnTo>
                  <a:lnTo>
                    <a:pt x="2384" y="415"/>
                  </a:lnTo>
                  <a:lnTo>
                    <a:pt x="2385" y="415"/>
                  </a:lnTo>
                  <a:lnTo>
                    <a:pt x="2385" y="415"/>
                  </a:lnTo>
                  <a:lnTo>
                    <a:pt x="2385" y="417"/>
                  </a:lnTo>
                  <a:lnTo>
                    <a:pt x="2385" y="417"/>
                  </a:lnTo>
                  <a:lnTo>
                    <a:pt x="2387" y="415"/>
                  </a:lnTo>
                  <a:lnTo>
                    <a:pt x="2387" y="415"/>
                  </a:lnTo>
                  <a:lnTo>
                    <a:pt x="2387" y="415"/>
                  </a:lnTo>
                  <a:lnTo>
                    <a:pt x="2389" y="415"/>
                  </a:lnTo>
                  <a:lnTo>
                    <a:pt x="2389" y="415"/>
                  </a:lnTo>
                  <a:lnTo>
                    <a:pt x="2389" y="417"/>
                  </a:lnTo>
                  <a:lnTo>
                    <a:pt x="2389" y="417"/>
                  </a:lnTo>
                  <a:lnTo>
                    <a:pt x="2389" y="417"/>
                  </a:lnTo>
                  <a:lnTo>
                    <a:pt x="2391" y="417"/>
                  </a:lnTo>
                  <a:lnTo>
                    <a:pt x="2391" y="415"/>
                  </a:lnTo>
                  <a:lnTo>
                    <a:pt x="2393" y="415"/>
                  </a:lnTo>
                  <a:lnTo>
                    <a:pt x="2395" y="415"/>
                  </a:lnTo>
                  <a:lnTo>
                    <a:pt x="2395" y="415"/>
                  </a:lnTo>
                  <a:lnTo>
                    <a:pt x="2395" y="415"/>
                  </a:lnTo>
                  <a:lnTo>
                    <a:pt x="2395" y="417"/>
                  </a:lnTo>
                  <a:lnTo>
                    <a:pt x="2395" y="417"/>
                  </a:lnTo>
                  <a:lnTo>
                    <a:pt x="2395" y="417"/>
                  </a:lnTo>
                  <a:lnTo>
                    <a:pt x="2395" y="417"/>
                  </a:lnTo>
                  <a:lnTo>
                    <a:pt x="2397" y="418"/>
                  </a:lnTo>
                  <a:lnTo>
                    <a:pt x="2397" y="418"/>
                  </a:lnTo>
                  <a:lnTo>
                    <a:pt x="2397" y="420"/>
                  </a:lnTo>
                  <a:lnTo>
                    <a:pt x="2397" y="422"/>
                  </a:lnTo>
                  <a:lnTo>
                    <a:pt x="2397" y="422"/>
                  </a:lnTo>
                  <a:lnTo>
                    <a:pt x="2399" y="424"/>
                  </a:lnTo>
                  <a:lnTo>
                    <a:pt x="2397" y="426"/>
                  </a:lnTo>
                  <a:lnTo>
                    <a:pt x="2397" y="426"/>
                  </a:lnTo>
                  <a:lnTo>
                    <a:pt x="2397" y="426"/>
                  </a:lnTo>
                  <a:lnTo>
                    <a:pt x="2397" y="426"/>
                  </a:lnTo>
                  <a:lnTo>
                    <a:pt x="2399" y="426"/>
                  </a:lnTo>
                  <a:lnTo>
                    <a:pt x="2399" y="422"/>
                  </a:lnTo>
                  <a:lnTo>
                    <a:pt x="2399" y="422"/>
                  </a:lnTo>
                  <a:lnTo>
                    <a:pt x="2399" y="422"/>
                  </a:lnTo>
                  <a:lnTo>
                    <a:pt x="2399" y="422"/>
                  </a:lnTo>
                  <a:lnTo>
                    <a:pt x="2399" y="420"/>
                  </a:lnTo>
                  <a:lnTo>
                    <a:pt x="2401" y="418"/>
                  </a:lnTo>
                  <a:lnTo>
                    <a:pt x="2406" y="417"/>
                  </a:lnTo>
                  <a:lnTo>
                    <a:pt x="2406" y="418"/>
                  </a:lnTo>
                  <a:lnTo>
                    <a:pt x="2406" y="418"/>
                  </a:lnTo>
                  <a:lnTo>
                    <a:pt x="2406" y="420"/>
                  </a:lnTo>
                  <a:lnTo>
                    <a:pt x="2406" y="420"/>
                  </a:lnTo>
                  <a:lnTo>
                    <a:pt x="2408" y="424"/>
                  </a:lnTo>
                  <a:lnTo>
                    <a:pt x="2408" y="426"/>
                  </a:lnTo>
                  <a:lnTo>
                    <a:pt x="2410" y="426"/>
                  </a:lnTo>
                  <a:lnTo>
                    <a:pt x="2412" y="428"/>
                  </a:lnTo>
                  <a:lnTo>
                    <a:pt x="2412" y="428"/>
                  </a:lnTo>
                  <a:lnTo>
                    <a:pt x="2418" y="426"/>
                  </a:lnTo>
                  <a:lnTo>
                    <a:pt x="2421" y="424"/>
                  </a:lnTo>
                  <a:lnTo>
                    <a:pt x="2421" y="424"/>
                  </a:lnTo>
                  <a:lnTo>
                    <a:pt x="2421" y="424"/>
                  </a:lnTo>
                  <a:lnTo>
                    <a:pt x="2423" y="424"/>
                  </a:lnTo>
                  <a:lnTo>
                    <a:pt x="2423" y="422"/>
                  </a:lnTo>
                  <a:lnTo>
                    <a:pt x="2423" y="422"/>
                  </a:lnTo>
                  <a:lnTo>
                    <a:pt x="2423" y="422"/>
                  </a:lnTo>
                  <a:lnTo>
                    <a:pt x="2423" y="420"/>
                  </a:lnTo>
                  <a:lnTo>
                    <a:pt x="2423" y="420"/>
                  </a:lnTo>
                  <a:lnTo>
                    <a:pt x="2421" y="418"/>
                  </a:lnTo>
                  <a:lnTo>
                    <a:pt x="2421" y="418"/>
                  </a:lnTo>
                  <a:lnTo>
                    <a:pt x="2421" y="418"/>
                  </a:lnTo>
                  <a:lnTo>
                    <a:pt x="2421" y="418"/>
                  </a:lnTo>
                  <a:lnTo>
                    <a:pt x="2420" y="417"/>
                  </a:lnTo>
                  <a:lnTo>
                    <a:pt x="2420" y="417"/>
                  </a:lnTo>
                  <a:lnTo>
                    <a:pt x="2420" y="417"/>
                  </a:lnTo>
                  <a:lnTo>
                    <a:pt x="2416" y="417"/>
                  </a:lnTo>
                  <a:lnTo>
                    <a:pt x="2416" y="417"/>
                  </a:lnTo>
                  <a:lnTo>
                    <a:pt x="2416" y="417"/>
                  </a:lnTo>
                  <a:lnTo>
                    <a:pt x="2414" y="418"/>
                  </a:lnTo>
                  <a:lnTo>
                    <a:pt x="2414" y="418"/>
                  </a:lnTo>
                  <a:lnTo>
                    <a:pt x="2410" y="417"/>
                  </a:lnTo>
                  <a:lnTo>
                    <a:pt x="2410" y="417"/>
                  </a:lnTo>
                  <a:lnTo>
                    <a:pt x="2410" y="415"/>
                  </a:lnTo>
                  <a:lnTo>
                    <a:pt x="2408" y="411"/>
                  </a:lnTo>
                  <a:lnTo>
                    <a:pt x="2406" y="409"/>
                  </a:lnTo>
                  <a:lnTo>
                    <a:pt x="2404" y="407"/>
                  </a:lnTo>
                  <a:lnTo>
                    <a:pt x="2403" y="407"/>
                  </a:lnTo>
                  <a:lnTo>
                    <a:pt x="2403" y="405"/>
                  </a:lnTo>
                  <a:lnTo>
                    <a:pt x="2403" y="405"/>
                  </a:lnTo>
                  <a:lnTo>
                    <a:pt x="2404" y="405"/>
                  </a:lnTo>
                  <a:lnTo>
                    <a:pt x="2404" y="403"/>
                  </a:lnTo>
                  <a:lnTo>
                    <a:pt x="2403" y="403"/>
                  </a:lnTo>
                  <a:lnTo>
                    <a:pt x="2401" y="403"/>
                  </a:lnTo>
                  <a:lnTo>
                    <a:pt x="2403" y="403"/>
                  </a:lnTo>
                  <a:lnTo>
                    <a:pt x="2404" y="403"/>
                  </a:lnTo>
                  <a:lnTo>
                    <a:pt x="2406" y="403"/>
                  </a:lnTo>
                  <a:lnTo>
                    <a:pt x="2406" y="403"/>
                  </a:lnTo>
                  <a:lnTo>
                    <a:pt x="2406" y="403"/>
                  </a:lnTo>
                  <a:lnTo>
                    <a:pt x="2406" y="403"/>
                  </a:lnTo>
                  <a:lnTo>
                    <a:pt x="2408" y="403"/>
                  </a:lnTo>
                  <a:lnTo>
                    <a:pt x="2408" y="403"/>
                  </a:lnTo>
                  <a:lnTo>
                    <a:pt x="2408" y="403"/>
                  </a:lnTo>
                  <a:lnTo>
                    <a:pt x="2408" y="405"/>
                  </a:lnTo>
                  <a:lnTo>
                    <a:pt x="2410" y="405"/>
                  </a:lnTo>
                  <a:lnTo>
                    <a:pt x="2414" y="409"/>
                  </a:lnTo>
                  <a:lnTo>
                    <a:pt x="2414" y="411"/>
                  </a:lnTo>
                  <a:lnTo>
                    <a:pt x="2414" y="411"/>
                  </a:lnTo>
                  <a:lnTo>
                    <a:pt x="2414" y="413"/>
                  </a:lnTo>
                  <a:lnTo>
                    <a:pt x="2414" y="413"/>
                  </a:lnTo>
                  <a:lnTo>
                    <a:pt x="2414" y="413"/>
                  </a:lnTo>
                  <a:lnTo>
                    <a:pt x="2416" y="413"/>
                  </a:lnTo>
                  <a:lnTo>
                    <a:pt x="2416" y="415"/>
                  </a:lnTo>
                  <a:lnTo>
                    <a:pt x="2418" y="415"/>
                  </a:lnTo>
                  <a:lnTo>
                    <a:pt x="2420" y="415"/>
                  </a:lnTo>
                  <a:lnTo>
                    <a:pt x="2420" y="415"/>
                  </a:lnTo>
                  <a:lnTo>
                    <a:pt x="2421" y="417"/>
                  </a:lnTo>
                  <a:lnTo>
                    <a:pt x="2421" y="417"/>
                  </a:lnTo>
                  <a:lnTo>
                    <a:pt x="2421" y="417"/>
                  </a:lnTo>
                  <a:lnTo>
                    <a:pt x="2423" y="418"/>
                  </a:lnTo>
                  <a:lnTo>
                    <a:pt x="2425" y="420"/>
                  </a:lnTo>
                  <a:lnTo>
                    <a:pt x="2425" y="420"/>
                  </a:lnTo>
                  <a:lnTo>
                    <a:pt x="2425" y="420"/>
                  </a:lnTo>
                  <a:lnTo>
                    <a:pt x="2425" y="422"/>
                  </a:lnTo>
                  <a:lnTo>
                    <a:pt x="2427" y="420"/>
                  </a:lnTo>
                  <a:lnTo>
                    <a:pt x="2427" y="420"/>
                  </a:lnTo>
                  <a:lnTo>
                    <a:pt x="2427" y="420"/>
                  </a:lnTo>
                  <a:lnTo>
                    <a:pt x="2427" y="420"/>
                  </a:lnTo>
                  <a:lnTo>
                    <a:pt x="2429" y="420"/>
                  </a:lnTo>
                  <a:lnTo>
                    <a:pt x="2429" y="420"/>
                  </a:lnTo>
                  <a:lnTo>
                    <a:pt x="2429" y="422"/>
                  </a:lnTo>
                  <a:lnTo>
                    <a:pt x="2433" y="420"/>
                  </a:lnTo>
                  <a:lnTo>
                    <a:pt x="2433" y="418"/>
                  </a:lnTo>
                  <a:lnTo>
                    <a:pt x="2435" y="418"/>
                  </a:lnTo>
                  <a:lnTo>
                    <a:pt x="2435" y="418"/>
                  </a:lnTo>
                  <a:lnTo>
                    <a:pt x="2435" y="418"/>
                  </a:lnTo>
                  <a:lnTo>
                    <a:pt x="2435" y="420"/>
                  </a:lnTo>
                  <a:lnTo>
                    <a:pt x="2437" y="420"/>
                  </a:lnTo>
                  <a:lnTo>
                    <a:pt x="2437" y="420"/>
                  </a:lnTo>
                  <a:lnTo>
                    <a:pt x="2438" y="420"/>
                  </a:lnTo>
                  <a:lnTo>
                    <a:pt x="2440" y="420"/>
                  </a:lnTo>
                  <a:lnTo>
                    <a:pt x="2442" y="422"/>
                  </a:lnTo>
                  <a:lnTo>
                    <a:pt x="2444" y="424"/>
                  </a:lnTo>
                  <a:lnTo>
                    <a:pt x="2444" y="422"/>
                  </a:lnTo>
                  <a:lnTo>
                    <a:pt x="2446" y="422"/>
                  </a:lnTo>
                  <a:lnTo>
                    <a:pt x="2446" y="420"/>
                  </a:lnTo>
                  <a:lnTo>
                    <a:pt x="2446" y="420"/>
                  </a:lnTo>
                  <a:lnTo>
                    <a:pt x="2446" y="420"/>
                  </a:lnTo>
                  <a:lnTo>
                    <a:pt x="2446" y="420"/>
                  </a:lnTo>
                  <a:lnTo>
                    <a:pt x="2446" y="420"/>
                  </a:lnTo>
                  <a:lnTo>
                    <a:pt x="2448" y="418"/>
                  </a:lnTo>
                  <a:lnTo>
                    <a:pt x="2448" y="418"/>
                  </a:lnTo>
                  <a:lnTo>
                    <a:pt x="2448" y="418"/>
                  </a:lnTo>
                  <a:lnTo>
                    <a:pt x="2450" y="417"/>
                  </a:lnTo>
                  <a:lnTo>
                    <a:pt x="2450" y="417"/>
                  </a:lnTo>
                  <a:lnTo>
                    <a:pt x="2452" y="417"/>
                  </a:lnTo>
                  <a:lnTo>
                    <a:pt x="2450" y="417"/>
                  </a:lnTo>
                  <a:lnTo>
                    <a:pt x="2448" y="415"/>
                  </a:lnTo>
                  <a:lnTo>
                    <a:pt x="2448" y="413"/>
                  </a:lnTo>
                  <a:lnTo>
                    <a:pt x="2448" y="413"/>
                  </a:lnTo>
                  <a:lnTo>
                    <a:pt x="2448" y="411"/>
                  </a:lnTo>
                  <a:lnTo>
                    <a:pt x="2450" y="411"/>
                  </a:lnTo>
                  <a:lnTo>
                    <a:pt x="2448" y="409"/>
                  </a:lnTo>
                  <a:lnTo>
                    <a:pt x="2448" y="407"/>
                  </a:lnTo>
                  <a:lnTo>
                    <a:pt x="2446" y="407"/>
                  </a:lnTo>
                  <a:lnTo>
                    <a:pt x="2446" y="407"/>
                  </a:lnTo>
                  <a:lnTo>
                    <a:pt x="2446" y="407"/>
                  </a:lnTo>
                  <a:lnTo>
                    <a:pt x="2444" y="407"/>
                  </a:lnTo>
                  <a:lnTo>
                    <a:pt x="2444" y="407"/>
                  </a:lnTo>
                  <a:lnTo>
                    <a:pt x="2444" y="407"/>
                  </a:lnTo>
                  <a:lnTo>
                    <a:pt x="2442" y="407"/>
                  </a:lnTo>
                  <a:lnTo>
                    <a:pt x="2442" y="407"/>
                  </a:lnTo>
                  <a:lnTo>
                    <a:pt x="2440" y="405"/>
                  </a:lnTo>
                  <a:lnTo>
                    <a:pt x="2440" y="405"/>
                  </a:lnTo>
                  <a:lnTo>
                    <a:pt x="2440" y="405"/>
                  </a:lnTo>
                  <a:lnTo>
                    <a:pt x="2440" y="405"/>
                  </a:lnTo>
                  <a:lnTo>
                    <a:pt x="2438" y="403"/>
                  </a:lnTo>
                  <a:lnTo>
                    <a:pt x="2438" y="403"/>
                  </a:lnTo>
                  <a:lnTo>
                    <a:pt x="2438" y="403"/>
                  </a:lnTo>
                  <a:lnTo>
                    <a:pt x="2437" y="401"/>
                  </a:lnTo>
                  <a:lnTo>
                    <a:pt x="2435" y="401"/>
                  </a:lnTo>
                  <a:lnTo>
                    <a:pt x="2433" y="401"/>
                  </a:lnTo>
                  <a:lnTo>
                    <a:pt x="2431" y="401"/>
                  </a:lnTo>
                  <a:lnTo>
                    <a:pt x="2431" y="401"/>
                  </a:lnTo>
                  <a:lnTo>
                    <a:pt x="2431" y="401"/>
                  </a:lnTo>
                  <a:lnTo>
                    <a:pt x="2431" y="400"/>
                  </a:lnTo>
                  <a:lnTo>
                    <a:pt x="2431" y="400"/>
                  </a:lnTo>
                  <a:lnTo>
                    <a:pt x="2429" y="400"/>
                  </a:lnTo>
                  <a:lnTo>
                    <a:pt x="2429" y="400"/>
                  </a:lnTo>
                  <a:lnTo>
                    <a:pt x="2427" y="400"/>
                  </a:lnTo>
                  <a:lnTo>
                    <a:pt x="2427" y="401"/>
                  </a:lnTo>
                  <a:lnTo>
                    <a:pt x="2425" y="401"/>
                  </a:lnTo>
                  <a:lnTo>
                    <a:pt x="2425" y="401"/>
                  </a:lnTo>
                  <a:lnTo>
                    <a:pt x="2425" y="401"/>
                  </a:lnTo>
                  <a:lnTo>
                    <a:pt x="2425" y="401"/>
                  </a:lnTo>
                  <a:lnTo>
                    <a:pt x="2425" y="400"/>
                  </a:lnTo>
                  <a:lnTo>
                    <a:pt x="2416" y="398"/>
                  </a:lnTo>
                  <a:lnTo>
                    <a:pt x="2414" y="398"/>
                  </a:lnTo>
                  <a:lnTo>
                    <a:pt x="2412" y="398"/>
                  </a:lnTo>
                  <a:lnTo>
                    <a:pt x="2412" y="398"/>
                  </a:lnTo>
                  <a:lnTo>
                    <a:pt x="2410" y="400"/>
                  </a:lnTo>
                  <a:lnTo>
                    <a:pt x="2412" y="400"/>
                  </a:lnTo>
                  <a:lnTo>
                    <a:pt x="2412" y="400"/>
                  </a:lnTo>
                  <a:lnTo>
                    <a:pt x="2412" y="400"/>
                  </a:lnTo>
                  <a:lnTo>
                    <a:pt x="2414" y="400"/>
                  </a:lnTo>
                  <a:lnTo>
                    <a:pt x="2412" y="401"/>
                  </a:lnTo>
                  <a:lnTo>
                    <a:pt x="2410" y="400"/>
                  </a:lnTo>
                  <a:lnTo>
                    <a:pt x="2408" y="401"/>
                  </a:lnTo>
                  <a:lnTo>
                    <a:pt x="2408" y="400"/>
                  </a:lnTo>
                  <a:lnTo>
                    <a:pt x="2406" y="400"/>
                  </a:lnTo>
                  <a:lnTo>
                    <a:pt x="2404" y="400"/>
                  </a:lnTo>
                  <a:lnTo>
                    <a:pt x="2403" y="400"/>
                  </a:lnTo>
                  <a:lnTo>
                    <a:pt x="2403" y="401"/>
                  </a:lnTo>
                  <a:lnTo>
                    <a:pt x="2401" y="400"/>
                  </a:lnTo>
                  <a:lnTo>
                    <a:pt x="2399" y="401"/>
                  </a:lnTo>
                  <a:lnTo>
                    <a:pt x="2399" y="401"/>
                  </a:lnTo>
                  <a:lnTo>
                    <a:pt x="2399" y="400"/>
                  </a:lnTo>
                  <a:lnTo>
                    <a:pt x="2399" y="401"/>
                  </a:lnTo>
                  <a:lnTo>
                    <a:pt x="2399" y="401"/>
                  </a:lnTo>
                  <a:lnTo>
                    <a:pt x="2397" y="401"/>
                  </a:lnTo>
                  <a:lnTo>
                    <a:pt x="2397" y="401"/>
                  </a:lnTo>
                  <a:lnTo>
                    <a:pt x="2397" y="401"/>
                  </a:lnTo>
                  <a:lnTo>
                    <a:pt x="2397" y="401"/>
                  </a:lnTo>
                  <a:lnTo>
                    <a:pt x="2397" y="401"/>
                  </a:lnTo>
                  <a:lnTo>
                    <a:pt x="2395" y="401"/>
                  </a:lnTo>
                  <a:lnTo>
                    <a:pt x="2395" y="401"/>
                  </a:lnTo>
                  <a:lnTo>
                    <a:pt x="2395" y="400"/>
                  </a:lnTo>
                  <a:lnTo>
                    <a:pt x="2393" y="401"/>
                  </a:lnTo>
                  <a:lnTo>
                    <a:pt x="2393" y="401"/>
                  </a:lnTo>
                  <a:lnTo>
                    <a:pt x="2389" y="403"/>
                  </a:lnTo>
                  <a:lnTo>
                    <a:pt x="2389" y="403"/>
                  </a:lnTo>
                  <a:lnTo>
                    <a:pt x="2389" y="403"/>
                  </a:lnTo>
                  <a:lnTo>
                    <a:pt x="2389" y="403"/>
                  </a:lnTo>
                  <a:lnTo>
                    <a:pt x="2389" y="403"/>
                  </a:lnTo>
                  <a:lnTo>
                    <a:pt x="2389" y="405"/>
                  </a:lnTo>
                  <a:lnTo>
                    <a:pt x="2387" y="403"/>
                  </a:lnTo>
                  <a:lnTo>
                    <a:pt x="2387" y="403"/>
                  </a:lnTo>
                  <a:lnTo>
                    <a:pt x="2385" y="401"/>
                  </a:lnTo>
                  <a:lnTo>
                    <a:pt x="2384" y="403"/>
                  </a:lnTo>
                  <a:lnTo>
                    <a:pt x="2385" y="403"/>
                  </a:lnTo>
                  <a:lnTo>
                    <a:pt x="2385" y="405"/>
                  </a:lnTo>
                  <a:lnTo>
                    <a:pt x="2385" y="405"/>
                  </a:lnTo>
                  <a:lnTo>
                    <a:pt x="2384" y="405"/>
                  </a:lnTo>
                  <a:lnTo>
                    <a:pt x="2384" y="405"/>
                  </a:lnTo>
                  <a:lnTo>
                    <a:pt x="2384" y="405"/>
                  </a:lnTo>
                  <a:lnTo>
                    <a:pt x="2384" y="403"/>
                  </a:lnTo>
                  <a:lnTo>
                    <a:pt x="2384" y="403"/>
                  </a:lnTo>
                  <a:lnTo>
                    <a:pt x="2384" y="403"/>
                  </a:lnTo>
                  <a:lnTo>
                    <a:pt x="2382" y="403"/>
                  </a:lnTo>
                  <a:lnTo>
                    <a:pt x="2382" y="403"/>
                  </a:lnTo>
                  <a:lnTo>
                    <a:pt x="2382" y="405"/>
                  </a:lnTo>
                  <a:lnTo>
                    <a:pt x="2380" y="403"/>
                  </a:lnTo>
                  <a:lnTo>
                    <a:pt x="2380" y="403"/>
                  </a:lnTo>
                  <a:lnTo>
                    <a:pt x="2380" y="405"/>
                  </a:lnTo>
                  <a:lnTo>
                    <a:pt x="2378" y="405"/>
                  </a:lnTo>
                  <a:lnTo>
                    <a:pt x="2380" y="405"/>
                  </a:lnTo>
                  <a:lnTo>
                    <a:pt x="2380" y="407"/>
                  </a:lnTo>
                  <a:lnTo>
                    <a:pt x="2380" y="409"/>
                  </a:lnTo>
                  <a:lnTo>
                    <a:pt x="2380" y="409"/>
                  </a:lnTo>
                  <a:lnTo>
                    <a:pt x="2382" y="409"/>
                  </a:lnTo>
                  <a:lnTo>
                    <a:pt x="2382" y="409"/>
                  </a:lnTo>
                  <a:lnTo>
                    <a:pt x="2384" y="409"/>
                  </a:lnTo>
                  <a:lnTo>
                    <a:pt x="2384" y="409"/>
                  </a:lnTo>
                  <a:lnTo>
                    <a:pt x="2384" y="409"/>
                  </a:lnTo>
                  <a:lnTo>
                    <a:pt x="2384" y="407"/>
                  </a:lnTo>
                  <a:lnTo>
                    <a:pt x="2384" y="407"/>
                  </a:lnTo>
                  <a:lnTo>
                    <a:pt x="2384" y="407"/>
                  </a:lnTo>
                  <a:lnTo>
                    <a:pt x="2384" y="407"/>
                  </a:lnTo>
                  <a:lnTo>
                    <a:pt x="2384" y="407"/>
                  </a:lnTo>
                  <a:lnTo>
                    <a:pt x="2385" y="407"/>
                  </a:lnTo>
                  <a:lnTo>
                    <a:pt x="2385" y="407"/>
                  </a:lnTo>
                  <a:lnTo>
                    <a:pt x="2385" y="407"/>
                  </a:lnTo>
                  <a:lnTo>
                    <a:pt x="2385" y="407"/>
                  </a:lnTo>
                  <a:lnTo>
                    <a:pt x="2387" y="407"/>
                  </a:lnTo>
                  <a:lnTo>
                    <a:pt x="2387" y="405"/>
                  </a:lnTo>
                  <a:lnTo>
                    <a:pt x="2387" y="407"/>
                  </a:lnTo>
                  <a:lnTo>
                    <a:pt x="2387" y="407"/>
                  </a:lnTo>
                  <a:lnTo>
                    <a:pt x="2387" y="409"/>
                  </a:lnTo>
                  <a:lnTo>
                    <a:pt x="2385" y="409"/>
                  </a:lnTo>
                  <a:lnTo>
                    <a:pt x="2387" y="409"/>
                  </a:lnTo>
                  <a:lnTo>
                    <a:pt x="2387" y="409"/>
                  </a:lnTo>
                  <a:lnTo>
                    <a:pt x="2389" y="409"/>
                  </a:lnTo>
                  <a:lnTo>
                    <a:pt x="2389" y="411"/>
                  </a:lnTo>
                  <a:lnTo>
                    <a:pt x="2387" y="411"/>
                  </a:lnTo>
                  <a:lnTo>
                    <a:pt x="2387" y="411"/>
                  </a:lnTo>
                  <a:lnTo>
                    <a:pt x="2385" y="411"/>
                  </a:lnTo>
                  <a:lnTo>
                    <a:pt x="2385" y="411"/>
                  </a:lnTo>
                  <a:lnTo>
                    <a:pt x="2384" y="411"/>
                  </a:lnTo>
                  <a:lnTo>
                    <a:pt x="2384" y="411"/>
                  </a:lnTo>
                  <a:lnTo>
                    <a:pt x="2380" y="411"/>
                  </a:lnTo>
                  <a:lnTo>
                    <a:pt x="2380" y="411"/>
                  </a:lnTo>
                  <a:lnTo>
                    <a:pt x="2380" y="411"/>
                  </a:lnTo>
                  <a:lnTo>
                    <a:pt x="2378" y="411"/>
                  </a:lnTo>
                  <a:lnTo>
                    <a:pt x="2378" y="411"/>
                  </a:lnTo>
                  <a:lnTo>
                    <a:pt x="2378" y="411"/>
                  </a:lnTo>
                  <a:lnTo>
                    <a:pt x="2376" y="411"/>
                  </a:lnTo>
                  <a:lnTo>
                    <a:pt x="2374" y="411"/>
                  </a:lnTo>
                  <a:lnTo>
                    <a:pt x="2376" y="411"/>
                  </a:lnTo>
                  <a:lnTo>
                    <a:pt x="2378" y="413"/>
                  </a:lnTo>
                  <a:close/>
                  <a:moveTo>
                    <a:pt x="2414" y="456"/>
                  </a:moveTo>
                  <a:lnTo>
                    <a:pt x="2416" y="456"/>
                  </a:lnTo>
                  <a:lnTo>
                    <a:pt x="2418" y="454"/>
                  </a:lnTo>
                  <a:lnTo>
                    <a:pt x="2420" y="454"/>
                  </a:lnTo>
                  <a:lnTo>
                    <a:pt x="2420" y="454"/>
                  </a:lnTo>
                  <a:lnTo>
                    <a:pt x="2420" y="453"/>
                  </a:lnTo>
                  <a:lnTo>
                    <a:pt x="2420" y="453"/>
                  </a:lnTo>
                  <a:lnTo>
                    <a:pt x="2420" y="453"/>
                  </a:lnTo>
                  <a:lnTo>
                    <a:pt x="2420" y="453"/>
                  </a:lnTo>
                  <a:lnTo>
                    <a:pt x="2420" y="453"/>
                  </a:lnTo>
                  <a:lnTo>
                    <a:pt x="2420" y="451"/>
                  </a:lnTo>
                  <a:lnTo>
                    <a:pt x="2420" y="451"/>
                  </a:lnTo>
                  <a:lnTo>
                    <a:pt x="2420" y="451"/>
                  </a:lnTo>
                  <a:lnTo>
                    <a:pt x="2420" y="451"/>
                  </a:lnTo>
                  <a:lnTo>
                    <a:pt x="2421" y="451"/>
                  </a:lnTo>
                  <a:lnTo>
                    <a:pt x="2421" y="451"/>
                  </a:lnTo>
                  <a:lnTo>
                    <a:pt x="2421" y="451"/>
                  </a:lnTo>
                  <a:lnTo>
                    <a:pt x="2423" y="449"/>
                  </a:lnTo>
                  <a:lnTo>
                    <a:pt x="2421" y="449"/>
                  </a:lnTo>
                  <a:lnTo>
                    <a:pt x="2421" y="449"/>
                  </a:lnTo>
                  <a:lnTo>
                    <a:pt x="2420" y="449"/>
                  </a:lnTo>
                  <a:lnTo>
                    <a:pt x="2420" y="449"/>
                  </a:lnTo>
                  <a:lnTo>
                    <a:pt x="2420" y="449"/>
                  </a:lnTo>
                  <a:lnTo>
                    <a:pt x="2418" y="449"/>
                  </a:lnTo>
                  <a:lnTo>
                    <a:pt x="2418" y="449"/>
                  </a:lnTo>
                  <a:lnTo>
                    <a:pt x="2416" y="449"/>
                  </a:lnTo>
                  <a:lnTo>
                    <a:pt x="2416" y="449"/>
                  </a:lnTo>
                  <a:lnTo>
                    <a:pt x="2416" y="449"/>
                  </a:lnTo>
                  <a:lnTo>
                    <a:pt x="2414" y="449"/>
                  </a:lnTo>
                  <a:lnTo>
                    <a:pt x="2414" y="449"/>
                  </a:lnTo>
                  <a:lnTo>
                    <a:pt x="2416" y="451"/>
                  </a:lnTo>
                  <a:lnTo>
                    <a:pt x="2414" y="451"/>
                  </a:lnTo>
                  <a:lnTo>
                    <a:pt x="2416" y="451"/>
                  </a:lnTo>
                  <a:lnTo>
                    <a:pt x="2416" y="451"/>
                  </a:lnTo>
                  <a:lnTo>
                    <a:pt x="2416" y="453"/>
                  </a:lnTo>
                  <a:lnTo>
                    <a:pt x="2414" y="451"/>
                  </a:lnTo>
                  <a:lnTo>
                    <a:pt x="2412" y="451"/>
                  </a:lnTo>
                  <a:lnTo>
                    <a:pt x="2412" y="453"/>
                  </a:lnTo>
                  <a:lnTo>
                    <a:pt x="2410" y="453"/>
                  </a:lnTo>
                  <a:lnTo>
                    <a:pt x="2408" y="453"/>
                  </a:lnTo>
                  <a:lnTo>
                    <a:pt x="2406" y="453"/>
                  </a:lnTo>
                  <a:lnTo>
                    <a:pt x="2406" y="453"/>
                  </a:lnTo>
                  <a:lnTo>
                    <a:pt x="2406" y="453"/>
                  </a:lnTo>
                  <a:lnTo>
                    <a:pt x="2404" y="453"/>
                  </a:lnTo>
                  <a:lnTo>
                    <a:pt x="2404" y="453"/>
                  </a:lnTo>
                  <a:lnTo>
                    <a:pt x="2403" y="453"/>
                  </a:lnTo>
                  <a:lnTo>
                    <a:pt x="2404" y="453"/>
                  </a:lnTo>
                  <a:lnTo>
                    <a:pt x="2404" y="453"/>
                  </a:lnTo>
                  <a:lnTo>
                    <a:pt x="2404" y="453"/>
                  </a:lnTo>
                  <a:lnTo>
                    <a:pt x="2404" y="453"/>
                  </a:lnTo>
                  <a:lnTo>
                    <a:pt x="2403" y="451"/>
                  </a:lnTo>
                  <a:lnTo>
                    <a:pt x="2403" y="453"/>
                  </a:lnTo>
                  <a:lnTo>
                    <a:pt x="2399" y="453"/>
                  </a:lnTo>
                  <a:lnTo>
                    <a:pt x="2399" y="453"/>
                  </a:lnTo>
                  <a:lnTo>
                    <a:pt x="2399" y="453"/>
                  </a:lnTo>
                  <a:lnTo>
                    <a:pt x="2399" y="451"/>
                  </a:lnTo>
                  <a:lnTo>
                    <a:pt x="2399" y="451"/>
                  </a:lnTo>
                  <a:lnTo>
                    <a:pt x="2397" y="453"/>
                  </a:lnTo>
                  <a:lnTo>
                    <a:pt x="2395" y="454"/>
                  </a:lnTo>
                  <a:lnTo>
                    <a:pt x="2393" y="453"/>
                  </a:lnTo>
                  <a:lnTo>
                    <a:pt x="2395" y="451"/>
                  </a:lnTo>
                  <a:lnTo>
                    <a:pt x="2393" y="451"/>
                  </a:lnTo>
                  <a:lnTo>
                    <a:pt x="2393" y="451"/>
                  </a:lnTo>
                  <a:lnTo>
                    <a:pt x="2391" y="451"/>
                  </a:lnTo>
                  <a:lnTo>
                    <a:pt x="2391" y="453"/>
                  </a:lnTo>
                  <a:lnTo>
                    <a:pt x="2391" y="453"/>
                  </a:lnTo>
                  <a:lnTo>
                    <a:pt x="2391" y="451"/>
                  </a:lnTo>
                  <a:lnTo>
                    <a:pt x="2391" y="453"/>
                  </a:lnTo>
                  <a:lnTo>
                    <a:pt x="2391" y="454"/>
                  </a:lnTo>
                  <a:lnTo>
                    <a:pt x="2389" y="456"/>
                  </a:lnTo>
                  <a:lnTo>
                    <a:pt x="2389" y="456"/>
                  </a:lnTo>
                  <a:lnTo>
                    <a:pt x="2389" y="458"/>
                  </a:lnTo>
                  <a:lnTo>
                    <a:pt x="2387" y="458"/>
                  </a:lnTo>
                  <a:lnTo>
                    <a:pt x="2387" y="460"/>
                  </a:lnTo>
                  <a:lnTo>
                    <a:pt x="2389" y="458"/>
                  </a:lnTo>
                  <a:lnTo>
                    <a:pt x="2391" y="458"/>
                  </a:lnTo>
                  <a:lnTo>
                    <a:pt x="2391" y="458"/>
                  </a:lnTo>
                  <a:lnTo>
                    <a:pt x="2391" y="458"/>
                  </a:lnTo>
                  <a:lnTo>
                    <a:pt x="2393" y="458"/>
                  </a:lnTo>
                  <a:lnTo>
                    <a:pt x="2393" y="458"/>
                  </a:lnTo>
                  <a:lnTo>
                    <a:pt x="2395" y="458"/>
                  </a:lnTo>
                  <a:lnTo>
                    <a:pt x="2395" y="458"/>
                  </a:lnTo>
                  <a:lnTo>
                    <a:pt x="2395" y="458"/>
                  </a:lnTo>
                  <a:lnTo>
                    <a:pt x="2395" y="458"/>
                  </a:lnTo>
                  <a:lnTo>
                    <a:pt x="2395" y="458"/>
                  </a:lnTo>
                  <a:lnTo>
                    <a:pt x="2397" y="458"/>
                  </a:lnTo>
                  <a:lnTo>
                    <a:pt x="2403" y="458"/>
                  </a:lnTo>
                  <a:lnTo>
                    <a:pt x="2412" y="456"/>
                  </a:lnTo>
                  <a:lnTo>
                    <a:pt x="2414" y="456"/>
                  </a:lnTo>
                  <a:close/>
                  <a:moveTo>
                    <a:pt x="2435" y="915"/>
                  </a:moveTo>
                  <a:lnTo>
                    <a:pt x="2435" y="915"/>
                  </a:lnTo>
                  <a:lnTo>
                    <a:pt x="2435" y="913"/>
                  </a:lnTo>
                  <a:lnTo>
                    <a:pt x="2437" y="909"/>
                  </a:lnTo>
                  <a:lnTo>
                    <a:pt x="2437" y="909"/>
                  </a:lnTo>
                  <a:lnTo>
                    <a:pt x="2435" y="909"/>
                  </a:lnTo>
                  <a:lnTo>
                    <a:pt x="2435" y="911"/>
                  </a:lnTo>
                  <a:lnTo>
                    <a:pt x="2435" y="911"/>
                  </a:lnTo>
                  <a:lnTo>
                    <a:pt x="2433" y="911"/>
                  </a:lnTo>
                  <a:lnTo>
                    <a:pt x="2433" y="911"/>
                  </a:lnTo>
                  <a:lnTo>
                    <a:pt x="2433" y="911"/>
                  </a:lnTo>
                  <a:lnTo>
                    <a:pt x="2433" y="911"/>
                  </a:lnTo>
                  <a:lnTo>
                    <a:pt x="2433" y="911"/>
                  </a:lnTo>
                  <a:lnTo>
                    <a:pt x="2431" y="911"/>
                  </a:lnTo>
                  <a:lnTo>
                    <a:pt x="2431" y="911"/>
                  </a:lnTo>
                  <a:lnTo>
                    <a:pt x="2429" y="911"/>
                  </a:lnTo>
                  <a:lnTo>
                    <a:pt x="2427" y="913"/>
                  </a:lnTo>
                  <a:lnTo>
                    <a:pt x="2427" y="913"/>
                  </a:lnTo>
                  <a:lnTo>
                    <a:pt x="2427" y="913"/>
                  </a:lnTo>
                  <a:lnTo>
                    <a:pt x="2425" y="915"/>
                  </a:lnTo>
                  <a:lnTo>
                    <a:pt x="2427" y="916"/>
                  </a:lnTo>
                  <a:lnTo>
                    <a:pt x="2431" y="916"/>
                  </a:lnTo>
                  <a:lnTo>
                    <a:pt x="2431" y="915"/>
                  </a:lnTo>
                  <a:lnTo>
                    <a:pt x="2431" y="915"/>
                  </a:lnTo>
                  <a:lnTo>
                    <a:pt x="2435" y="915"/>
                  </a:lnTo>
                  <a:close/>
                  <a:moveTo>
                    <a:pt x="2425" y="903"/>
                  </a:moveTo>
                  <a:lnTo>
                    <a:pt x="2423" y="903"/>
                  </a:lnTo>
                  <a:lnTo>
                    <a:pt x="2423" y="903"/>
                  </a:lnTo>
                  <a:lnTo>
                    <a:pt x="2421" y="901"/>
                  </a:lnTo>
                  <a:lnTo>
                    <a:pt x="2421" y="901"/>
                  </a:lnTo>
                  <a:lnTo>
                    <a:pt x="2420" y="903"/>
                  </a:lnTo>
                  <a:lnTo>
                    <a:pt x="2418" y="901"/>
                  </a:lnTo>
                  <a:lnTo>
                    <a:pt x="2418" y="901"/>
                  </a:lnTo>
                  <a:lnTo>
                    <a:pt x="2418" y="903"/>
                  </a:lnTo>
                  <a:lnTo>
                    <a:pt x="2418" y="903"/>
                  </a:lnTo>
                  <a:lnTo>
                    <a:pt x="2418" y="905"/>
                  </a:lnTo>
                  <a:lnTo>
                    <a:pt x="2418" y="905"/>
                  </a:lnTo>
                  <a:lnTo>
                    <a:pt x="2421" y="905"/>
                  </a:lnTo>
                  <a:lnTo>
                    <a:pt x="2423" y="905"/>
                  </a:lnTo>
                  <a:lnTo>
                    <a:pt x="2423" y="905"/>
                  </a:lnTo>
                  <a:lnTo>
                    <a:pt x="2425" y="905"/>
                  </a:lnTo>
                  <a:lnTo>
                    <a:pt x="2425" y="905"/>
                  </a:lnTo>
                  <a:lnTo>
                    <a:pt x="2425" y="905"/>
                  </a:lnTo>
                  <a:lnTo>
                    <a:pt x="2425" y="905"/>
                  </a:lnTo>
                  <a:lnTo>
                    <a:pt x="2425" y="905"/>
                  </a:lnTo>
                  <a:lnTo>
                    <a:pt x="2427" y="905"/>
                  </a:lnTo>
                  <a:lnTo>
                    <a:pt x="2427" y="905"/>
                  </a:lnTo>
                  <a:lnTo>
                    <a:pt x="2427" y="903"/>
                  </a:lnTo>
                  <a:lnTo>
                    <a:pt x="2425" y="903"/>
                  </a:lnTo>
                  <a:lnTo>
                    <a:pt x="2425" y="903"/>
                  </a:lnTo>
                  <a:lnTo>
                    <a:pt x="2427" y="903"/>
                  </a:lnTo>
                  <a:lnTo>
                    <a:pt x="2425" y="903"/>
                  </a:lnTo>
                  <a:close/>
                  <a:moveTo>
                    <a:pt x="2433" y="462"/>
                  </a:moveTo>
                  <a:lnTo>
                    <a:pt x="2433" y="462"/>
                  </a:lnTo>
                  <a:lnTo>
                    <a:pt x="2431" y="460"/>
                  </a:lnTo>
                  <a:lnTo>
                    <a:pt x="2431" y="458"/>
                  </a:lnTo>
                  <a:lnTo>
                    <a:pt x="2429" y="458"/>
                  </a:lnTo>
                  <a:lnTo>
                    <a:pt x="2429" y="458"/>
                  </a:lnTo>
                  <a:lnTo>
                    <a:pt x="2429" y="458"/>
                  </a:lnTo>
                  <a:lnTo>
                    <a:pt x="2427" y="458"/>
                  </a:lnTo>
                  <a:lnTo>
                    <a:pt x="2425" y="458"/>
                  </a:lnTo>
                  <a:lnTo>
                    <a:pt x="2423" y="460"/>
                  </a:lnTo>
                  <a:lnTo>
                    <a:pt x="2423" y="460"/>
                  </a:lnTo>
                  <a:lnTo>
                    <a:pt x="2423" y="460"/>
                  </a:lnTo>
                  <a:lnTo>
                    <a:pt x="2423" y="458"/>
                  </a:lnTo>
                  <a:lnTo>
                    <a:pt x="2421" y="456"/>
                  </a:lnTo>
                  <a:lnTo>
                    <a:pt x="2420" y="456"/>
                  </a:lnTo>
                  <a:lnTo>
                    <a:pt x="2420" y="456"/>
                  </a:lnTo>
                  <a:lnTo>
                    <a:pt x="2416" y="458"/>
                  </a:lnTo>
                  <a:lnTo>
                    <a:pt x="2414" y="460"/>
                  </a:lnTo>
                  <a:lnTo>
                    <a:pt x="2406" y="462"/>
                  </a:lnTo>
                  <a:lnTo>
                    <a:pt x="2404" y="462"/>
                  </a:lnTo>
                  <a:lnTo>
                    <a:pt x="2404" y="464"/>
                  </a:lnTo>
                  <a:lnTo>
                    <a:pt x="2406" y="466"/>
                  </a:lnTo>
                  <a:lnTo>
                    <a:pt x="2408" y="468"/>
                  </a:lnTo>
                  <a:lnTo>
                    <a:pt x="2408" y="470"/>
                  </a:lnTo>
                  <a:lnTo>
                    <a:pt x="2408" y="470"/>
                  </a:lnTo>
                  <a:lnTo>
                    <a:pt x="2406" y="472"/>
                  </a:lnTo>
                  <a:lnTo>
                    <a:pt x="2406" y="472"/>
                  </a:lnTo>
                  <a:lnTo>
                    <a:pt x="2408" y="473"/>
                  </a:lnTo>
                  <a:lnTo>
                    <a:pt x="2408" y="473"/>
                  </a:lnTo>
                  <a:lnTo>
                    <a:pt x="2408" y="473"/>
                  </a:lnTo>
                  <a:lnTo>
                    <a:pt x="2410" y="475"/>
                  </a:lnTo>
                  <a:lnTo>
                    <a:pt x="2410" y="475"/>
                  </a:lnTo>
                  <a:lnTo>
                    <a:pt x="2410" y="475"/>
                  </a:lnTo>
                  <a:lnTo>
                    <a:pt x="2410" y="477"/>
                  </a:lnTo>
                  <a:lnTo>
                    <a:pt x="2410" y="477"/>
                  </a:lnTo>
                  <a:lnTo>
                    <a:pt x="2410" y="477"/>
                  </a:lnTo>
                  <a:lnTo>
                    <a:pt x="2410" y="477"/>
                  </a:lnTo>
                  <a:lnTo>
                    <a:pt x="2410" y="477"/>
                  </a:lnTo>
                  <a:lnTo>
                    <a:pt x="2410" y="477"/>
                  </a:lnTo>
                  <a:lnTo>
                    <a:pt x="2410" y="479"/>
                  </a:lnTo>
                  <a:lnTo>
                    <a:pt x="2410" y="479"/>
                  </a:lnTo>
                  <a:lnTo>
                    <a:pt x="2412" y="481"/>
                  </a:lnTo>
                  <a:lnTo>
                    <a:pt x="2412" y="481"/>
                  </a:lnTo>
                  <a:lnTo>
                    <a:pt x="2414" y="483"/>
                  </a:lnTo>
                  <a:lnTo>
                    <a:pt x="2416" y="483"/>
                  </a:lnTo>
                  <a:lnTo>
                    <a:pt x="2416" y="483"/>
                  </a:lnTo>
                  <a:lnTo>
                    <a:pt x="2418" y="487"/>
                  </a:lnTo>
                  <a:lnTo>
                    <a:pt x="2418" y="487"/>
                  </a:lnTo>
                  <a:lnTo>
                    <a:pt x="2420" y="487"/>
                  </a:lnTo>
                  <a:lnTo>
                    <a:pt x="2420" y="487"/>
                  </a:lnTo>
                  <a:lnTo>
                    <a:pt x="2421" y="487"/>
                  </a:lnTo>
                  <a:lnTo>
                    <a:pt x="2421" y="487"/>
                  </a:lnTo>
                  <a:lnTo>
                    <a:pt x="2423" y="487"/>
                  </a:lnTo>
                  <a:lnTo>
                    <a:pt x="2423" y="489"/>
                  </a:lnTo>
                  <a:lnTo>
                    <a:pt x="2425" y="489"/>
                  </a:lnTo>
                  <a:lnTo>
                    <a:pt x="2427" y="489"/>
                  </a:lnTo>
                  <a:lnTo>
                    <a:pt x="2427" y="487"/>
                  </a:lnTo>
                  <a:lnTo>
                    <a:pt x="2427" y="485"/>
                  </a:lnTo>
                  <a:lnTo>
                    <a:pt x="2429" y="483"/>
                  </a:lnTo>
                  <a:lnTo>
                    <a:pt x="2429" y="483"/>
                  </a:lnTo>
                  <a:lnTo>
                    <a:pt x="2431" y="479"/>
                  </a:lnTo>
                  <a:lnTo>
                    <a:pt x="2433" y="470"/>
                  </a:lnTo>
                  <a:lnTo>
                    <a:pt x="2433" y="466"/>
                  </a:lnTo>
                  <a:lnTo>
                    <a:pt x="2433" y="466"/>
                  </a:lnTo>
                  <a:lnTo>
                    <a:pt x="2431" y="464"/>
                  </a:lnTo>
                  <a:lnTo>
                    <a:pt x="2431" y="464"/>
                  </a:lnTo>
                  <a:lnTo>
                    <a:pt x="2431" y="464"/>
                  </a:lnTo>
                  <a:lnTo>
                    <a:pt x="2433" y="462"/>
                  </a:lnTo>
                  <a:close/>
                  <a:moveTo>
                    <a:pt x="2052" y="152"/>
                  </a:moveTo>
                  <a:lnTo>
                    <a:pt x="2052" y="153"/>
                  </a:lnTo>
                  <a:lnTo>
                    <a:pt x="2056" y="157"/>
                  </a:lnTo>
                  <a:lnTo>
                    <a:pt x="2058" y="157"/>
                  </a:lnTo>
                  <a:lnTo>
                    <a:pt x="2058" y="157"/>
                  </a:lnTo>
                  <a:lnTo>
                    <a:pt x="2058" y="159"/>
                  </a:lnTo>
                  <a:lnTo>
                    <a:pt x="2058" y="159"/>
                  </a:lnTo>
                  <a:lnTo>
                    <a:pt x="2058" y="161"/>
                  </a:lnTo>
                  <a:lnTo>
                    <a:pt x="2056" y="165"/>
                  </a:lnTo>
                  <a:lnTo>
                    <a:pt x="2058" y="165"/>
                  </a:lnTo>
                  <a:lnTo>
                    <a:pt x="2058" y="167"/>
                  </a:lnTo>
                  <a:lnTo>
                    <a:pt x="2062" y="167"/>
                  </a:lnTo>
                  <a:lnTo>
                    <a:pt x="2064" y="167"/>
                  </a:lnTo>
                  <a:lnTo>
                    <a:pt x="2064" y="169"/>
                  </a:lnTo>
                  <a:lnTo>
                    <a:pt x="2064" y="169"/>
                  </a:lnTo>
                  <a:lnTo>
                    <a:pt x="2064" y="169"/>
                  </a:lnTo>
                  <a:lnTo>
                    <a:pt x="2064" y="170"/>
                  </a:lnTo>
                  <a:lnTo>
                    <a:pt x="2066" y="169"/>
                  </a:lnTo>
                  <a:lnTo>
                    <a:pt x="2067" y="167"/>
                  </a:lnTo>
                  <a:lnTo>
                    <a:pt x="2067" y="167"/>
                  </a:lnTo>
                  <a:lnTo>
                    <a:pt x="2067" y="167"/>
                  </a:lnTo>
                  <a:lnTo>
                    <a:pt x="2067" y="167"/>
                  </a:lnTo>
                  <a:lnTo>
                    <a:pt x="2067" y="165"/>
                  </a:lnTo>
                  <a:lnTo>
                    <a:pt x="2067" y="165"/>
                  </a:lnTo>
                  <a:lnTo>
                    <a:pt x="2066" y="163"/>
                  </a:lnTo>
                  <a:lnTo>
                    <a:pt x="2066" y="161"/>
                  </a:lnTo>
                  <a:lnTo>
                    <a:pt x="2066" y="161"/>
                  </a:lnTo>
                  <a:lnTo>
                    <a:pt x="2066" y="161"/>
                  </a:lnTo>
                  <a:lnTo>
                    <a:pt x="2064" y="161"/>
                  </a:lnTo>
                  <a:lnTo>
                    <a:pt x="2064" y="161"/>
                  </a:lnTo>
                  <a:lnTo>
                    <a:pt x="2064" y="159"/>
                  </a:lnTo>
                  <a:lnTo>
                    <a:pt x="2064" y="159"/>
                  </a:lnTo>
                  <a:lnTo>
                    <a:pt x="2062" y="157"/>
                  </a:lnTo>
                  <a:lnTo>
                    <a:pt x="2062" y="157"/>
                  </a:lnTo>
                  <a:lnTo>
                    <a:pt x="2062" y="157"/>
                  </a:lnTo>
                  <a:lnTo>
                    <a:pt x="2062" y="155"/>
                  </a:lnTo>
                  <a:lnTo>
                    <a:pt x="2062" y="155"/>
                  </a:lnTo>
                  <a:lnTo>
                    <a:pt x="2062" y="155"/>
                  </a:lnTo>
                  <a:lnTo>
                    <a:pt x="2062" y="153"/>
                  </a:lnTo>
                  <a:lnTo>
                    <a:pt x="2058" y="150"/>
                  </a:lnTo>
                  <a:lnTo>
                    <a:pt x="2058" y="148"/>
                  </a:lnTo>
                  <a:lnTo>
                    <a:pt x="2054" y="148"/>
                  </a:lnTo>
                  <a:lnTo>
                    <a:pt x="2052" y="146"/>
                  </a:lnTo>
                  <a:lnTo>
                    <a:pt x="2050" y="148"/>
                  </a:lnTo>
                  <a:lnTo>
                    <a:pt x="2050" y="150"/>
                  </a:lnTo>
                  <a:lnTo>
                    <a:pt x="2050" y="152"/>
                  </a:lnTo>
                  <a:lnTo>
                    <a:pt x="2052" y="152"/>
                  </a:lnTo>
                  <a:close/>
                  <a:moveTo>
                    <a:pt x="1992" y="952"/>
                  </a:moveTo>
                  <a:lnTo>
                    <a:pt x="1990" y="952"/>
                  </a:lnTo>
                  <a:lnTo>
                    <a:pt x="1990" y="952"/>
                  </a:lnTo>
                  <a:lnTo>
                    <a:pt x="1990" y="952"/>
                  </a:lnTo>
                  <a:lnTo>
                    <a:pt x="1988" y="954"/>
                  </a:lnTo>
                  <a:lnTo>
                    <a:pt x="1982" y="956"/>
                  </a:lnTo>
                  <a:lnTo>
                    <a:pt x="1982" y="956"/>
                  </a:lnTo>
                  <a:lnTo>
                    <a:pt x="1982" y="960"/>
                  </a:lnTo>
                  <a:lnTo>
                    <a:pt x="1980" y="960"/>
                  </a:lnTo>
                  <a:lnTo>
                    <a:pt x="1978" y="962"/>
                  </a:lnTo>
                  <a:lnTo>
                    <a:pt x="1978" y="964"/>
                  </a:lnTo>
                  <a:lnTo>
                    <a:pt x="1978" y="964"/>
                  </a:lnTo>
                  <a:lnTo>
                    <a:pt x="1978" y="966"/>
                  </a:lnTo>
                  <a:lnTo>
                    <a:pt x="1978" y="966"/>
                  </a:lnTo>
                  <a:lnTo>
                    <a:pt x="1980" y="966"/>
                  </a:lnTo>
                  <a:lnTo>
                    <a:pt x="1980" y="966"/>
                  </a:lnTo>
                  <a:lnTo>
                    <a:pt x="1980" y="966"/>
                  </a:lnTo>
                  <a:lnTo>
                    <a:pt x="1982" y="966"/>
                  </a:lnTo>
                  <a:lnTo>
                    <a:pt x="1982" y="966"/>
                  </a:lnTo>
                  <a:lnTo>
                    <a:pt x="1982" y="966"/>
                  </a:lnTo>
                  <a:lnTo>
                    <a:pt x="1984" y="966"/>
                  </a:lnTo>
                  <a:lnTo>
                    <a:pt x="1984" y="968"/>
                  </a:lnTo>
                  <a:lnTo>
                    <a:pt x="1984" y="966"/>
                  </a:lnTo>
                  <a:lnTo>
                    <a:pt x="1986" y="966"/>
                  </a:lnTo>
                  <a:lnTo>
                    <a:pt x="1986" y="966"/>
                  </a:lnTo>
                  <a:lnTo>
                    <a:pt x="1986" y="966"/>
                  </a:lnTo>
                  <a:lnTo>
                    <a:pt x="1986" y="966"/>
                  </a:lnTo>
                  <a:lnTo>
                    <a:pt x="1988" y="964"/>
                  </a:lnTo>
                  <a:lnTo>
                    <a:pt x="1988" y="964"/>
                  </a:lnTo>
                  <a:lnTo>
                    <a:pt x="1990" y="964"/>
                  </a:lnTo>
                  <a:lnTo>
                    <a:pt x="1990" y="964"/>
                  </a:lnTo>
                  <a:lnTo>
                    <a:pt x="1992" y="964"/>
                  </a:lnTo>
                  <a:lnTo>
                    <a:pt x="1992" y="966"/>
                  </a:lnTo>
                  <a:lnTo>
                    <a:pt x="1992" y="966"/>
                  </a:lnTo>
                  <a:lnTo>
                    <a:pt x="1992" y="966"/>
                  </a:lnTo>
                  <a:lnTo>
                    <a:pt x="1994" y="966"/>
                  </a:lnTo>
                  <a:lnTo>
                    <a:pt x="1994" y="966"/>
                  </a:lnTo>
                  <a:lnTo>
                    <a:pt x="1995" y="964"/>
                  </a:lnTo>
                  <a:lnTo>
                    <a:pt x="1997" y="964"/>
                  </a:lnTo>
                  <a:lnTo>
                    <a:pt x="1999" y="964"/>
                  </a:lnTo>
                  <a:lnTo>
                    <a:pt x="1999" y="962"/>
                  </a:lnTo>
                  <a:lnTo>
                    <a:pt x="1999" y="962"/>
                  </a:lnTo>
                  <a:lnTo>
                    <a:pt x="2001" y="962"/>
                  </a:lnTo>
                  <a:lnTo>
                    <a:pt x="2005" y="964"/>
                  </a:lnTo>
                  <a:lnTo>
                    <a:pt x="2007" y="962"/>
                  </a:lnTo>
                  <a:lnTo>
                    <a:pt x="2018" y="960"/>
                  </a:lnTo>
                  <a:lnTo>
                    <a:pt x="2024" y="960"/>
                  </a:lnTo>
                  <a:lnTo>
                    <a:pt x="2028" y="960"/>
                  </a:lnTo>
                  <a:lnTo>
                    <a:pt x="2030" y="960"/>
                  </a:lnTo>
                  <a:lnTo>
                    <a:pt x="2031" y="958"/>
                  </a:lnTo>
                  <a:lnTo>
                    <a:pt x="2031" y="958"/>
                  </a:lnTo>
                  <a:lnTo>
                    <a:pt x="2031" y="956"/>
                  </a:lnTo>
                  <a:lnTo>
                    <a:pt x="2031" y="951"/>
                  </a:lnTo>
                  <a:lnTo>
                    <a:pt x="2031" y="951"/>
                  </a:lnTo>
                  <a:lnTo>
                    <a:pt x="2031" y="949"/>
                  </a:lnTo>
                  <a:lnTo>
                    <a:pt x="2030" y="947"/>
                  </a:lnTo>
                  <a:lnTo>
                    <a:pt x="2030" y="947"/>
                  </a:lnTo>
                  <a:lnTo>
                    <a:pt x="2030" y="947"/>
                  </a:lnTo>
                  <a:lnTo>
                    <a:pt x="2028" y="947"/>
                  </a:lnTo>
                  <a:lnTo>
                    <a:pt x="2026" y="947"/>
                  </a:lnTo>
                  <a:lnTo>
                    <a:pt x="2022" y="947"/>
                  </a:lnTo>
                  <a:lnTo>
                    <a:pt x="2022" y="947"/>
                  </a:lnTo>
                  <a:lnTo>
                    <a:pt x="2022" y="947"/>
                  </a:lnTo>
                  <a:lnTo>
                    <a:pt x="2020" y="945"/>
                  </a:lnTo>
                  <a:lnTo>
                    <a:pt x="2020" y="945"/>
                  </a:lnTo>
                  <a:lnTo>
                    <a:pt x="2020" y="945"/>
                  </a:lnTo>
                  <a:lnTo>
                    <a:pt x="2020" y="945"/>
                  </a:lnTo>
                  <a:lnTo>
                    <a:pt x="2020" y="945"/>
                  </a:lnTo>
                  <a:lnTo>
                    <a:pt x="2018" y="947"/>
                  </a:lnTo>
                  <a:lnTo>
                    <a:pt x="2016" y="947"/>
                  </a:lnTo>
                  <a:lnTo>
                    <a:pt x="2007" y="947"/>
                  </a:lnTo>
                  <a:lnTo>
                    <a:pt x="2001" y="947"/>
                  </a:lnTo>
                  <a:lnTo>
                    <a:pt x="2001" y="947"/>
                  </a:lnTo>
                  <a:lnTo>
                    <a:pt x="1999" y="947"/>
                  </a:lnTo>
                  <a:lnTo>
                    <a:pt x="1995" y="949"/>
                  </a:lnTo>
                  <a:lnTo>
                    <a:pt x="1995" y="949"/>
                  </a:lnTo>
                  <a:lnTo>
                    <a:pt x="1995" y="945"/>
                  </a:lnTo>
                  <a:lnTo>
                    <a:pt x="1994" y="945"/>
                  </a:lnTo>
                  <a:lnTo>
                    <a:pt x="1992" y="945"/>
                  </a:lnTo>
                  <a:lnTo>
                    <a:pt x="1988" y="945"/>
                  </a:lnTo>
                  <a:lnTo>
                    <a:pt x="1988" y="945"/>
                  </a:lnTo>
                  <a:lnTo>
                    <a:pt x="1986" y="945"/>
                  </a:lnTo>
                  <a:lnTo>
                    <a:pt x="1986" y="945"/>
                  </a:lnTo>
                  <a:lnTo>
                    <a:pt x="1986" y="947"/>
                  </a:lnTo>
                  <a:lnTo>
                    <a:pt x="1984" y="947"/>
                  </a:lnTo>
                  <a:lnTo>
                    <a:pt x="1984" y="949"/>
                  </a:lnTo>
                  <a:lnTo>
                    <a:pt x="1984" y="949"/>
                  </a:lnTo>
                  <a:lnTo>
                    <a:pt x="1982" y="949"/>
                  </a:lnTo>
                  <a:lnTo>
                    <a:pt x="1982" y="951"/>
                  </a:lnTo>
                  <a:lnTo>
                    <a:pt x="1982" y="952"/>
                  </a:lnTo>
                  <a:lnTo>
                    <a:pt x="1984" y="952"/>
                  </a:lnTo>
                  <a:lnTo>
                    <a:pt x="1988" y="951"/>
                  </a:lnTo>
                  <a:lnTo>
                    <a:pt x="1990" y="951"/>
                  </a:lnTo>
                  <a:lnTo>
                    <a:pt x="1992" y="951"/>
                  </a:lnTo>
                  <a:lnTo>
                    <a:pt x="1992" y="951"/>
                  </a:lnTo>
                  <a:lnTo>
                    <a:pt x="1992" y="951"/>
                  </a:lnTo>
                  <a:lnTo>
                    <a:pt x="1992" y="951"/>
                  </a:lnTo>
                  <a:lnTo>
                    <a:pt x="1992" y="952"/>
                  </a:lnTo>
                  <a:close/>
                  <a:moveTo>
                    <a:pt x="1854" y="771"/>
                  </a:moveTo>
                  <a:lnTo>
                    <a:pt x="1855" y="771"/>
                  </a:lnTo>
                  <a:lnTo>
                    <a:pt x="1855" y="771"/>
                  </a:lnTo>
                  <a:lnTo>
                    <a:pt x="1855" y="769"/>
                  </a:lnTo>
                  <a:lnTo>
                    <a:pt x="1855" y="767"/>
                  </a:lnTo>
                  <a:lnTo>
                    <a:pt x="1855" y="767"/>
                  </a:lnTo>
                  <a:lnTo>
                    <a:pt x="1854" y="767"/>
                  </a:lnTo>
                  <a:lnTo>
                    <a:pt x="1854" y="769"/>
                  </a:lnTo>
                  <a:lnTo>
                    <a:pt x="1854" y="769"/>
                  </a:lnTo>
                  <a:lnTo>
                    <a:pt x="1854" y="771"/>
                  </a:lnTo>
                  <a:lnTo>
                    <a:pt x="1854" y="771"/>
                  </a:lnTo>
                  <a:close/>
                  <a:moveTo>
                    <a:pt x="1846" y="964"/>
                  </a:moveTo>
                  <a:lnTo>
                    <a:pt x="1844" y="964"/>
                  </a:lnTo>
                  <a:lnTo>
                    <a:pt x="1844" y="966"/>
                  </a:lnTo>
                  <a:lnTo>
                    <a:pt x="1844" y="968"/>
                  </a:lnTo>
                  <a:lnTo>
                    <a:pt x="1846" y="969"/>
                  </a:lnTo>
                  <a:lnTo>
                    <a:pt x="1848" y="968"/>
                  </a:lnTo>
                  <a:lnTo>
                    <a:pt x="1850" y="966"/>
                  </a:lnTo>
                  <a:lnTo>
                    <a:pt x="1848" y="966"/>
                  </a:lnTo>
                  <a:lnTo>
                    <a:pt x="1846" y="964"/>
                  </a:lnTo>
                  <a:close/>
                  <a:moveTo>
                    <a:pt x="1846" y="712"/>
                  </a:moveTo>
                  <a:lnTo>
                    <a:pt x="1846" y="712"/>
                  </a:lnTo>
                  <a:lnTo>
                    <a:pt x="1846" y="710"/>
                  </a:lnTo>
                  <a:lnTo>
                    <a:pt x="1844" y="710"/>
                  </a:lnTo>
                  <a:lnTo>
                    <a:pt x="1844" y="712"/>
                  </a:lnTo>
                  <a:lnTo>
                    <a:pt x="1842" y="714"/>
                  </a:lnTo>
                  <a:lnTo>
                    <a:pt x="1842" y="714"/>
                  </a:lnTo>
                  <a:lnTo>
                    <a:pt x="1842" y="714"/>
                  </a:lnTo>
                  <a:lnTo>
                    <a:pt x="1846" y="712"/>
                  </a:lnTo>
                  <a:close/>
                  <a:moveTo>
                    <a:pt x="1901" y="481"/>
                  </a:moveTo>
                  <a:lnTo>
                    <a:pt x="1903" y="481"/>
                  </a:lnTo>
                  <a:lnTo>
                    <a:pt x="1903" y="481"/>
                  </a:lnTo>
                  <a:lnTo>
                    <a:pt x="1903" y="481"/>
                  </a:lnTo>
                  <a:lnTo>
                    <a:pt x="1905" y="479"/>
                  </a:lnTo>
                  <a:lnTo>
                    <a:pt x="1905" y="479"/>
                  </a:lnTo>
                  <a:lnTo>
                    <a:pt x="1901" y="475"/>
                  </a:lnTo>
                  <a:lnTo>
                    <a:pt x="1901" y="475"/>
                  </a:lnTo>
                  <a:lnTo>
                    <a:pt x="1901" y="473"/>
                  </a:lnTo>
                  <a:lnTo>
                    <a:pt x="1901" y="473"/>
                  </a:lnTo>
                  <a:lnTo>
                    <a:pt x="1899" y="473"/>
                  </a:lnTo>
                  <a:lnTo>
                    <a:pt x="1899" y="475"/>
                  </a:lnTo>
                  <a:lnTo>
                    <a:pt x="1899" y="475"/>
                  </a:lnTo>
                  <a:lnTo>
                    <a:pt x="1899" y="477"/>
                  </a:lnTo>
                  <a:lnTo>
                    <a:pt x="1897" y="477"/>
                  </a:lnTo>
                  <a:lnTo>
                    <a:pt x="1897" y="477"/>
                  </a:lnTo>
                  <a:lnTo>
                    <a:pt x="1897" y="475"/>
                  </a:lnTo>
                  <a:lnTo>
                    <a:pt x="1895" y="475"/>
                  </a:lnTo>
                  <a:lnTo>
                    <a:pt x="1895" y="475"/>
                  </a:lnTo>
                  <a:lnTo>
                    <a:pt x="1893" y="475"/>
                  </a:lnTo>
                  <a:lnTo>
                    <a:pt x="1889" y="475"/>
                  </a:lnTo>
                  <a:lnTo>
                    <a:pt x="1889" y="475"/>
                  </a:lnTo>
                  <a:lnTo>
                    <a:pt x="1888" y="477"/>
                  </a:lnTo>
                  <a:lnTo>
                    <a:pt x="1888" y="477"/>
                  </a:lnTo>
                  <a:lnTo>
                    <a:pt x="1886" y="477"/>
                  </a:lnTo>
                  <a:lnTo>
                    <a:pt x="1884" y="477"/>
                  </a:lnTo>
                  <a:lnTo>
                    <a:pt x="1882" y="475"/>
                  </a:lnTo>
                  <a:lnTo>
                    <a:pt x="1882" y="477"/>
                  </a:lnTo>
                  <a:lnTo>
                    <a:pt x="1876" y="483"/>
                  </a:lnTo>
                  <a:lnTo>
                    <a:pt x="1876" y="485"/>
                  </a:lnTo>
                  <a:lnTo>
                    <a:pt x="1874" y="489"/>
                  </a:lnTo>
                  <a:lnTo>
                    <a:pt x="1874" y="490"/>
                  </a:lnTo>
                  <a:lnTo>
                    <a:pt x="1874" y="494"/>
                  </a:lnTo>
                  <a:lnTo>
                    <a:pt x="1880" y="504"/>
                  </a:lnTo>
                  <a:lnTo>
                    <a:pt x="1880" y="504"/>
                  </a:lnTo>
                  <a:lnTo>
                    <a:pt x="1882" y="504"/>
                  </a:lnTo>
                  <a:lnTo>
                    <a:pt x="1888" y="498"/>
                  </a:lnTo>
                  <a:lnTo>
                    <a:pt x="1889" y="496"/>
                  </a:lnTo>
                  <a:lnTo>
                    <a:pt x="1889" y="494"/>
                  </a:lnTo>
                  <a:lnTo>
                    <a:pt x="1891" y="492"/>
                  </a:lnTo>
                  <a:lnTo>
                    <a:pt x="1891" y="492"/>
                  </a:lnTo>
                  <a:lnTo>
                    <a:pt x="1891" y="490"/>
                  </a:lnTo>
                  <a:lnTo>
                    <a:pt x="1893" y="490"/>
                  </a:lnTo>
                  <a:lnTo>
                    <a:pt x="1895" y="487"/>
                  </a:lnTo>
                  <a:lnTo>
                    <a:pt x="1895" y="487"/>
                  </a:lnTo>
                  <a:lnTo>
                    <a:pt x="1897" y="487"/>
                  </a:lnTo>
                  <a:lnTo>
                    <a:pt x="1897" y="487"/>
                  </a:lnTo>
                  <a:lnTo>
                    <a:pt x="1897" y="485"/>
                  </a:lnTo>
                  <a:lnTo>
                    <a:pt x="1899" y="485"/>
                  </a:lnTo>
                  <a:lnTo>
                    <a:pt x="1899" y="485"/>
                  </a:lnTo>
                  <a:lnTo>
                    <a:pt x="1899" y="485"/>
                  </a:lnTo>
                  <a:lnTo>
                    <a:pt x="1899" y="487"/>
                  </a:lnTo>
                  <a:lnTo>
                    <a:pt x="1899" y="489"/>
                  </a:lnTo>
                  <a:lnTo>
                    <a:pt x="1901" y="496"/>
                  </a:lnTo>
                  <a:lnTo>
                    <a:pt x="1901" y="500"/>
                  </a:lnTo>
                  <a:lnTo>
                    <a:pt x="1897" y="502"/>
                  </a:lnTo>
                  <a:lnTo>
                    <a:pt x="1895" y="502"/>
                  </a:lnTo>
                  <a:lnTo>
                    <a:pt x="1895" y="502"/>
                  </a:lnTo>
                  <a:lnTo>
                    <a:pt x="1895" y="502"/>
                  </a:lnTo>
                  <a:lnTo>
                    <a:pt x="1895" y="504"/>
                  </a:lnTo>
                  <a:lnTo>
                    <a:pt x="1895" y="504"/>
                  </a:lnTo>
                  <a:lnTo>
                    <a:pt x="1897" y="504"/>
                  </a:lnTo>
                  <a:lnTo>
                    <a:pt x="1899" y="504"/>
                  </a:lnTo>
                  <a:lnTo>
                    <a:pt x="1899" y="506"/>
                  </a:lnTo>
                  <a:lnTo>
                    <a:pt x="1899" y="506"/>
                  </a:lnTo>
                  <a:lnTo>
                    <a:pt x="1901" y="506"/>
                  </a:lnTo>
                  <a:lnTo>
                    <a:pt x="1903" y="504"/>
                  </a:lnTo>
                  <a:lnTo>
                    <a:pt x="1903" y="504"/>
                  </a:lnTo>
                  <a:lnTo>
                    <a:pt x="1903" y="506"/>
                  </a:lnTo>
                  <a:lnTo>
                    <a:pt x="1905" y="506"/>
                  </a:lnTo>
                  <a:lnTo>
                    <a:pt x="1905" y="507"/>
                  </a:lnTo>
                  <a:lnTo>
                    <a:pt x="1905" y="506"/>
                  </a:lnTo>
                  <a:lnTo>
                    <a:pt x="1905" y="504"/>
                  </a:lnTo>
                  <a:lnTo>
                    <a:pt x="1905" y="498"/>
                  </a:lnTo>
                  <a:lnTo>
                    <a:pt x="1905" y="496"/>
                  </a:lnTo>
                  <a:lnTo>
                    <a:pt x="1907" y="492"/>
                  </a:lnTo>
                  <a:lnTo>
                    <a:pt x="1907" y="492"/>
                  </a:lnTo>
                  <a:lnTo>
                    <a:pt x="1908" y="492"/>
                  </a:lnTo>
                  <a:lnTo>
                    <a:pt x="1908" y="492"/>
                  </a:lnTo>
                  <a:lnTo>
                    <a:pt x="1910" y="492"/>
                  </a:lnTo>
                  <a:lnTo>
                    <a:pt x="1910" y="492"/>
                  </a:lnTo>
                  <a:lnTo>
                    <a:pt x="1910" y="494"/>
                  </a:lnTo>
                  <a:lnTo>
                    <a:pt x="1910" y="494"/>
                  </a:lnTo>
                  <a:lnTo>
                    <a:pt x="1910" y="494"/>
                  </a:lnTo>
                  <a:lnTo>
                    <a:pt x="1912" y="494"/>
                  </a:lnTo>
                  <a:lnTo>
                    <a:pt x="1912" y="496"/>
                  </a:lnTo>
                  <a:lnTo>
                    <a:pt x="1912" y="498"/>
                  </a:lnTo>
                  <a:lnTo>
                    <a:pt x="1914" y="498"/>
                  </a:lnTo>
                  <a:lnTo>
                    <a:pt x="1916" y="498"/>
                  </a:lnTo>
                  <a:lnTo>
                    <a:pt x="1916" y="498"/>
                  </a:lnTo>
                  <a:lnTo>
                    <a:pt x="1918" y="498"/>
                  </a:lnTo>
                  <a:lnTo>
                    <a:pt x="1918" y="498"/>
                  </a:lnTo>
                  <a:lnTo>
                    <a:pt x="1920" y="498"/>
                  </a:lnTo>
                  <a:lnTo>
                    <a:pt x="1922" y="494"/>
                  </a:lnTo>
                  <a:lnTo>
                    <a:pt x="1924" y="494"/>
                  </a:lnTo>
                  <a:lnTo>
                    <a:pt x="1924" y="492"/>
                  </a:lnTo>
                  <a:lnTo>
                    <a:pt x="1924" y="492"/>
                  </a:lnTo>
                  <a:lnTo>
                    <a:pt x="1924" y="490"/>
                  </a:lnTo>
                  <a:lnTo>
                    <a:pt x="1924" y="489"/>
                  </a:lnTo>
                  <a:lnTo>
                    <a:pt x="1925" y="487"/>
                  </a:lnTo>
                  <a:lnTo>
                    <a:pt x="1925" y="485"/>
                  </a:lnTo>
                  <a:lnTo>
                    <a:pt x="1925" y="483"/>
                  </a:lnTo>
                  <a:lnTo>
                    <a:pt x="1924" y="483"/>
                  </a:lnTo>
                  <a:lnTo>
                    <a:pt x="1924" y="483"/>
                  </a:lnTo>
                  <a:lnTo>
                    <a:pt x="1922" y="483"/>
                  </a:lnTo>
                  <a:lnTo>
                    <a:pt x="1922" y="481"/>
                  </a:lnTo>
                  <a:lnTo>
                    <a:pt x="1920" y="481"/>
                  </a:lnTo>
                  <a:lnTo>
                    <a:pt x="1918" y="479"/>
                  </a:lnTo>
                  <a:lnTo>
                    <a:pt x="1918" y="481"/>
                  </a:lnTo>
                  <a:lnTo>
                    <a:pt x="1918" y="481"/>
                  </a:lnTo>
                  <a:lnTo>
                    <a:pt x="1916" y="481"/>
                  </a:lnTo>
                  <a:lnTo>
                    <a:pt x="1916" y="481"/>
                  </a:lnTo>
                  <a:lnTo>
                    <a:pt x="1916" y="481"/>
                  </a:lnTo>
                  <a:lnTo>
                    <a:pt x="1916" y="479"/>
                  </a:lnTo>
                  <a:lnTo>
                    <a:pt x="1916" y="479"/>
                  </a:lnTo>
                  <a:lnTo>
                    <a:pt x="1914" y="479"/>
                  </a:lnTo>
                  <a:lnTo>
                    <a:pt x="1914" y="479"/>
                  </a:lnTo>
                  <a:lnTo>
                    <a:pt x="1914" y="479"/>
                  </a:lnTo>
                  <a:lnTo>
                    <a:pt x="1912" y="479"/>
                  </a:lnTo>
                  <a:lnTo>
                    <a:pt x="1912" y="479"/>
                  </a:lnTo>
                  <a:lnTo>
                    <a:pt x="1910" y="481"/>
                  </a:lnTo>
                  <a:lnTo>
                    <a:pt x="1910" y="483"/>
                  </a:lnTo>
                  <a:lnTo>
                    <a:pt x="1910" y="485"/>
                  </a:lnTo>
                  <a:lnTo>
                    <a:pt x="1908" y="485"/>
                  </a:lnTo>
                  <a:lnTo>
                    <a:pt x="1908" y="485"/>
                  </a:lnTo>
                  <a:lnTo>
                    <a:pt x="1908" y="485"/>
                  </a:lnTo>
                  <a:lnTo>
                    <a:pt x="1907" y="489"/>
                  </a:lnTo>
                  <a:lnTo>
                    <a:pt x="1905" y="490"/>
                  </a:lnTo>
                  <a:lnTo>
                    <a:pt x="1903" y="490"/>
                  </a:lnTo>
                  <a:lnTo>
                    <a:pt x="1903" y="490"/>
                  </a:lnTo>
                  <a:lnTo>
                    <a:pt x="1903" y="489"/>
                  </a:lnTo>
                  <a:lnTo>
                    <a:pt x="1903" y="487"/>
                  </a:lnTo>
                  <a:lnTo>
                    <a:pt x="1903" y="487"/>
                  </a:lnTo>
                  <a:lnTo>
                    <a:pt x="1903" y="485"/>
                  </a:lnTo>
                  <a:lnTo>
                    <a:pt x="1901" y="485"/>
                  </a:lnTo>
                  <a:lnTo>
                    <a:pt x="1901" y="485"/>
                  </a:lnTo>
                  <a:lnTo>
                    <a:pt x="1901" y="483"/>
                  </a:lnTo>
                  <a:lnTo>
                    <a:pt x="1901" y="481"/>
                  </a:lnTo>
                  <a:close/>
                  <a:moveTo>
                    <a:pt x="1908" y="483"/>
                  </a:moveTo>
                  <a:lnTo>
                    <a:pt x="1908" y="483"/>
                  </a:lnTo>
                  <a:lnTo>
                    <a:pt x="1910" y="477"/>
                  </a:lnTo>
                  <a:lnTo>
                    <a:pt x="1908" y="477"/>
                  </a:lnTo>
                  <a:lnTo>
                    <a:pt x="1908" y="477"/>
                  </a:lnTo>
                  <a:lnTo>
                    <a:pt x="1907" y="479"/>
                  </a:lnTo>
                  <a:lnTo>
                    <a:pt x="1907" y="479"/>
                  </a:lnTo>
                  <a:lnTo>
                    <a:pt x="1908" y="483"/>
                  </a:lnTo>
                  <a:lnTo>
                    <a:pt x="1908" y="483"/>
                  </a:lnTo>
                  <a:close/>
                  <a:moveTo>
                    <a:pt x="1871" y="701"/>
                  </a:moveTo>
                  <a:lnTo>
                    <a:pt x="1871" y="701"/>
                  </a:lnTo>
                  <a:lnTo>
                    <a:pt x="1869" y="701"/>
                  </a:lnTo>
                  <a:lnTo>
                    <a:pt x="1869" y="701"/>
                  </a:lnTo>
                  <a:lnTo>
                    <a:pt x="1869" y="701"/>
                  </a:lnTo>
                  <a:lnTo>
                    <a:pt x="1867" y="701"/>
                  </a:lnTo>
                  <a:lnTo>
                    <a:pt x="1867" y="703"/>
                  </a:lnTo>
                  <a:lnTo>
                    <a:pt x="1867" y="703"/>
                  </a:lnTo>
                  <a:lnTo>
                    <a:pt x="1869" y="703"/>
                  </a:lnTo>
                  <a:lnTo>
                    <a:pt x="1869" y="703"/>
                  </a:lnTo>
                  <a:lnTo>
                    <a:pt x="1869" y="703"/>
                  </a:lnTo>
                  <a:lnTo>
                    <a:pt x="1869" y="703"/>
                  </a:lnTo>
                  <a:lnTo>
                    <a:pt x="1869" y="703"/>
                  </a:lnTo>
                  <a:lnTo>
                    <a:pt x="1869" y="703"/>
                  </a:lnTo>
                  <a:lnTo>
                    <a:pt x="1871" y="704"/>
                  </a:lnTo>
                  <a:lnTo>
                    <a:pt x="1871" y="704"/>
                  </a:lnTo>
                  <a:lnTo>
                    <a:pt x="1871" y="703"/>
                  </a:lnTo>
                  <a:lnTo>
                    <a:pt x="1871" y="703"/>
                  </a:lnTo>
                  <a:lnTo>
                    <a:pt x="1871" y="703"/>
                  </a:lnTo>
                  <a:lnTo>
                    <a:pt x="1871" y="703"/>
                  </a:lnTo>
                  <a:lnTo>
                    <a:pt x="1871" y="703"/>
                  </a:lnTo>
                  <a:lnTo>
                    <a:pt x="1871" y="703"/>
                  </a:lnTo>
                  <a:lnTo>
                    <a:pt x="1871" y="701"/>
                  </a:lnTo>
                  <a:close/>
                  <a:moveTo>
                    <a:pt x="1852" y="778"/>
                  </a:moveTo>
                  <a:lnTo>
                    <a:pt x="1852" y="780"/>
                  </a:lnTo>
                  <a:lnTo>
                    <a:pt x="1852" y="780"/>
                  </a:lnTo>
                  <a:lnTo>
                    <a:pt x="1854" y="780"/>
                  </a:lnTo>
                  <a:lnTo>
                    <a:pt x="1854" y="780"/>
                  </a:lnTo>
                  <a:lnTo>
                    <a:pt x="1855" y="780"/>
                  </a:lnTo>
                  <a:lnTo>
                    <a:pt x="1857" y="780"/>
                  </a:lnTo>
                  <a:lnTo>
                    <a:pt x="1857" y="778"/>
                  </a:lnTo>
                  <a:lnTo>
                    <a:pt x="1857" y="776"/>
                  </a:lnTo>
                  <a:lnTo>
                    <a:pt x="1857" y="776"/>
                  </a:lnTo>
                  <a:lnTo>
                    <a:pt x="1857" y="774"/>
                  </a:lnTo>
                  <a:lnTo>
                    <a:pt x="1855" y="774"/>
                  </a:lnTo>
                  <a:lnTo>
                    <a:pt x="1854" y="778"/>
                  </a:lnTo>
                  <a:lnTo>
                    <a:pt x="1854" y="778"/>
                  </a:lnTo>
                  <a:lnTo>
                    <a:pt x="1852" y="778"/>
                  </a:lnTo>
                  <a:close/>
                  <a:moveTo>
                    <a:pt x="1978" y="528"/>
                  </a:moveTo>
                  <a:lnTo>
                    <a:pt x="1978" y="528"/>
                  </a:lnTo>
                  <a:lnTo>
                    <a:pt x="1977" y="528"/>
                  </a:lnTo>
                  <a:lnTo>
                    <a:pt x="1977" y="530"/>
                  </a:lnTo>
                  <a:lnTo>
                    <a:pt x="1977" y="530"/>
                  </a:lnTo>
                  <a:lnTo>
                    <a:pt x="1977" y="530"/>
                  </a:lnTo>
                  <a:lnTo>
                    <a:pt x="1977" y="532"/>
                  </a:lnTo>
                  <a:lnTo>
                    <a:pt x="1977" y="532"/>
                  </a:lnTo>
                  <a:lnTo>
                    <a:pt x="1978" y="532"/>
                  </a:lnTo>
                  <a:lnTo>
                    <a:pt x="1980" y="534"/>
                  </a:lnTo>
                  <a:lnTo>
                    <a:pt x="1980" y="534"/>
                  </a:lnTo>
                  <a:lnTo>
                    <a:pt x="1980" y="530"/>
                  </a:lnTo>
                  <a:lnTo>
                    <a:pt x="1980" y="530"/>
                  </a:lnTo>
                  <a:lnTo>
                    <a:pt x="1978" y="528"/>
                  </a:lnTo>
                  <a:close/>
                  <a:moveTo>
                    <a:pt x="1977" y="951"/>
                  </a:moveTo>
                  <a:lnTo>
                    <a:pt x="1975" y="949"/>
                  </a:lnTo>
                  <a:lnTo>
                    <a:pt x="1975" y="947"/>
                  </a:lnTo>
                  <a:lnTo>
                    <a:pt x="1973" y="947"/>
                  </a:lnTo>
                  <a:lnTo>
                    <a:pt x="1973" y="947"/>
                  </a:lnTo>
                  <a:lnTo>
                    <a:pt x="1973" y="949"/>
                  </a:lnTo>
                  <a:lnTo>
                    <a:pt x="1973" y="949"/>
                  </a:lnTo>
                  <a:lnTo>
                    <a:pt x="1971" y="949"/>
                  </a:lnTo>
                  <a:lnTo>
                    <a:pt x="1969" y="952"/>
                  </a:lnTo>
                  <a:lnTo>
                    <a:pt x="1967" y="954"/>
                  </a:lnTo>
                  <a:lnTo>
                    <a:pt x="1965" y="958"/>
                  </a:lnTo>
                  <a:lnTo>
                    <a:pt x="1963" y="958"/>
                  </a:lnTo>
                  <a:lnTo>
                    <a:pt x="1963" y="960"/>
                  </a:lnTo>
                  <a:lnTo>
                    <a:pt x="1963" y="962"/>
                  </a:lnTo>
                  <a:lnTo>
                    <a:pt x="1961" y="962"/>
                  </a:lnTo>
                  <a:lnTo>
                    <a:pt x="1961" y="960"/>
                  </a:lnTo>
                  <a:lnTo>
                    <a:pt x="1961" y="960"/>
                  </a:lnTo>
                  <a:lnTo>
                    <a:pt x="1961" y="958"/>
                  </a:lnTo>
                  <a:lnTo>
                    <a:pt x="1961" y="958"/>
                  </a:lnTo>
                  <a:lnTo>
                    <a:pt x="1960" y="956"/>
                  </a:lnTo>
                  <a:lnTo>
                    <a:pt x="1960" y="956"/>
                  </a:lnTo>
                  <a:lnTo>
                    <a:pt x="1960" y="956"/>
                  </a:lnTo>
                  <a:lnTo>
                    <a:pt x="1958" y="956"/>
                  </a:lnTo>
                  <a:lnTo>
                    <a:pt x="1958" y="956"/>
                  </a:lnTo>
                  <a:lnTo>
                    <a:pt x="1954" y="958"/>
                  </a:lnTo>
                  <a:lnTo>
                    <a:pt x="1954" y="960"/>
                  </a:lnTo>
                  <a:lnTo>
                    <a:pt x="1950" y="964"/>
                  </a:lnTo>
                  <a:lnTo>
                    <a:pt x="1950" y="964"/>
                  </a:lnTo>
                  <a:lnTo>
                    <a:pt x="1950" y="966"/>
                  </a:lnTo>
                  <a:lnTo>
                    <a:pt x="1950" y="966"/>
                  </a:lnTo>
                  <a:lnTo>
                    <a:pt x="1950" y="966"/>
                  </a:lnTo>
                  <a:lnTo>
                    <a:pt x="1950" y="966"/>
                  </a:lnTo>
                  <a:lnTo>
                    <a:pt x="1952" y="966"/>
                  </a:lnTo>
                  <a:lnTo>
                    <a:pt x="1954" y="966"/>
                  </a:lnTo>
                  <a:lnTo>
                    <a:pt x="1956" y="964"/>
                  </a:lnTo>
                  <a:lnTo>
                    <a:pt x="1956" y="964"/>
                  </a:lnTo>
                  <a:lnTo>
                    <a:pt x="1958" y="966"/>
                  </a:lnTo>
                  <a:lnTo>
                    <a:pt x="1958" y="966"/>
                  </a:lnTo>
                  <a:lnTo>
                    <a:pt x="1960" y="968"/>
                  </a:lnTo>
                  <a:lnTo>
                    <a:pt x="1960" y="969"/>
                  </a:lnTo>
                  <a:lnTo>
                    <a:pt x="1960" y="971"/>
                  </a:lnTo>
                  <a:lnTo>
                    <a:pt x="1960" y="973"/>
                  </a:lnTo>
                  <a:lnTo>
                    <a:pt x="1961" y="973"/>
                  </a:lnTo>
                  <a:lnTo>
                    <a:pt x="1963" y="973"/>
                  </a:lnTo>
                  <a:lnTo>
                    <a:pt x="1963" y="971"/>
                  </a:lnTo>
                  <a:lnTo>
                    <a:pt x="1965" y="971"/>
                  </a:lnTo>
                  <a:lnTo>
                    <a:pt x="1967" y="971"/>
                  </a:lnTo>
                  <a:lnTo>
                    <a:pt x="1967" y="969"/>
                  </a:lnTo>
                  <a:lnTo>
                    <a:pt x="1969" y="968"/>
                  </a:lnTo>
                  <a:lnTo>
                    <a:pt x="1969" y="968"/>
                  </a:lnTo>
                  <a:lnTo>
                    <a:pt x="1969" y="964"/>
                  </a:lnTo>
                  <a:lnTo>
                    <a:pt x="1971" y="962"/>
                  </a:lnTo>
                  <a:lnTo>
                    <a:pt x="1971" y="962"/>
                  </a:lnTo>
                  <a:lnTo>
                    <a:pt x="1973" y="960"/>
                  </a:lnTo>
                  <a:lnTo>
                    <a:pt x="1975" y="958"/>
                  </a:lnTo>
                  <a:lnTo>
                    <a:pt x="1977" y="956"/>
                  </a:lnTo>
                  <a:lnTo>
                    <a:pt x="1975" y="956"/>
                  </a:lnTo>
                  <a:lnTo>
                    <a:pt x="1975" y="954"/>
                  </a:lnTo>
                  <a:lnTo>
                    <a:pt x="1975" y="952"/>
                  </a:lnTo>
                  <a:lnTo>
                    <a:pt x="1977" y="951"/>
                  </a:lnTo>
                  <a:close/>
                  <a:moveTo>
                    <a:pt x="1978" y="756"/>
                  </a:moveTo>
                  <a:lnTo>
                    <a:pt x="1978" y="756"/>
                  </a:lnTo>
                  <a:lnTo>
                    <a:pt x="1978" y="756"/>
                  </a:lnTo>
                  <a:lnTo>
                    <a:pt x="1978" y="756"/>
                  </a:lnTo>
                  <a:lnTo>
                    <a:pt x="1978" y="756"/>
                  </a:lnTo>
                  <a:lnTo>
                    <a:pt x="1978" y="756"/>
                  </a:lnTo>
                  <a:lnTo>
                    <a:pt x="1978" y="756"/>
                  </a:lnTo>
                  <a:lnTo>
                    <a:pt x="1978" y="756"/>
                  </a:lnTo>
                  <a:close/>
                  <a:moveTo>
                    <a:pt x="1907" y="962"/>
                  </a:moveTo>
                  <a:lnTo>
                    <a:pt x="1910" y="962"/>
                  </a:lnTo>
                  <a:lnTo>
                    <a:pt x="1910" y="960"/>
                  </a:lnTo>
                  <a:lnTo>
                    <a:pt x="1910" y="956"/>
                  </a:lnTo>
                  <a:lnTo>
                    <a:pt x="1910" y="954"/>
                  </a:lnTo>
                  <a:lnTo>
                    <a:pt x="1910" y="954"/>
                  </a:lnTo>
                  <a:lnTo>
                    <a:pt x="1912" y="954"/>
                  </a:lnTo>
                  <a:lnTo>
                    <a:pt x="1912" y="954"/>
                  </a:lnTo>
                  <a:lnTo>
                    <a:pt x="1910" y="952"/>
                  </a:lnTo>
                  <a:lnTo>
                    <a:pt x="1910" y="952"/>
                  </a:lnTo>
                  <a:lnTo>
                    <a:pt x="1910" y="952"/>
                  </a:lnTo>
                  <a:lnTo>
                    <a:pt x="1908" y="952"/>
                  </a:lnTo>
                  <a:lnTo>
                    <a:pt x="1907" y="952"/>
                  </a:lnTo>
                  <a:lnTo>
                    <a:pt x="1907" y="951"/>
                  </a:lnTo>
                  <a:lnTo>
                    <a:pt x="1905" y="951"/>
                  </a:lnTo>
                  <a:lnTo>
                    <a:pt x="1901" y="951"/>
                  </a:lnTo>
                  <a:lnTo>
                    <a:pt x="1901" y="951"/>
                  </a:lnTo>
                  <a:lnTo>
                    <a:pt x="1899" y="952"/>
                  </a:lnTo>
                  <a:lnTo>
                    <a:pt x="1897" y="952"/>
                  </a:lnTo>
                  <a:lnTo>
                    <a:pt x="1897" y="952"/>
                  </a:lnTo>
                  <a:lnTo>
                    <a:pt x="1889" y="958"/>
                  </a:lnTo>
                  <a:lnTo>
                    <a:pt x="1889" y="960"/>
                  </a:lnTo>
                  <a:lnTo>
                    <a:pt x="1889" y="962"/>
                  </a:lnTo>
                  <a:lnTo>
                    <a:pt x="1891" y="964"/>
                  </a:lnTo>
                  <a:lnTo>
                    <a:pt x="1893" y="962"/>
                  </a:lnTo>
                  <a:lnTo>
                    <a:pt x="1899" y="962"/>
                  </a:lnTo>
                  <a:lnTo>
                    <a:pt x="1905" y="962"/>
                  </a:lnTo>
                  <a:lnTo>
                    <a:pt x="1907" y="962"/>
                  </a:lnTo>
                  <a:close/>
                  <a:moveTo>
                    <a:pt x="1927" y="968"/>
                  </a:moveTo>
                  <a:lnTo>
                    <a:pt x="1927" y="966"/>
                  </a:lnTo>
                  <a:lnTo>
                    <a:pt x="1929" y="966"/>
                  </a:lnTo>
                  <a:lnTo>
                    <a:pt x="1929" y="966"/>
                  </a:lnTo>
                  <a:lnTo>
                    <a:pt x="1929" y="964"/>
                  </a:lnTo>
                  <a:lnTo>
                    <a:pt x="1931" y="964"/>
                  </a:lnTo>
                  <a:lnTo>
                    <a:pt x="1933" y="962"/>
                  </a:lnTo>
                  <a:lnTo>
                    <a:pt x="1933" y="964"/>
                  </a:lnTo>
                  <a:lnTo>
                    <a:pt x="1933" y="964"/>
                  </a:lnTo>
                  <a:lnTo>
                    <a:pt x="1933" y="966"/>
                  </a:lnTo>
                  <a:lnTo>
                    <a:pt x="1935" y="964"/>
                  </a:lnTo>
                  <a:lnTo>
                    <a:pt x="1937" y="962"/>
                  </a:lnTo>
                  <a:lnTo>
                    <a:pt x="1939" y="960"/>
                  </a:lnTo>
                  <a:lnTo>
                    <a:pt x="1939" y="956"/>
                  </a:lnTo>
                  <a:lnTo>
                    <a:pt x="1941" y="956"/>
                  </a:lnTo>
                  <a:lnTo>
                    <a:pt x="1941" y="954"/>
                  </a:lnTo>
                  <a:lnTo>
                    <a:pt x="1942" y="954"/>
                  </a:lnTo>
                  <a:lnTo>
                    <a:pt x="1946" y="954"/>
                  </a:lnTo>
                  <a:lnTo>
                    <a:pt x="1950" y="954"/>
                  </a:lnTo>
                  <a:lnTo>
                    <a:pt x="1950" y="954"/>
                  </a:lnTo>
                  <a:lnTo>
                    <a:pt x="1952" y="952"/>
                  </a:lnTo>
                  <a:lnTo>
                    <a:pt x="1952" y="952"/>
                  </a:lnTo>
                  <a:lnTo>
                    <a:pt x="1952" y="951"/>
                  </a:lnTo>
                  <a:lnTo>
                    <a:pt x="1950" y="951"/>
                  </a:lnTo>
                  <a:lnTo>
                    <a:pt x="1948" y="951"/>
                  </a:lnTo>
                  <a:lnTo>
                    <a:pt x="1946" y="951"/>
                  </a:lnTo>
                  <a:lnTo>
                    <a:pt x="1944" y="949"/>
                  </a:lnTo>
                  <a:lnTo>
                    <a:pt x="1944" y="949"/>
                  </a:lnTo>
                  <a:lnTo>
                    <a:pt x="1944" y="949"/>
                  </a:lnTo>
                  <a:lnTo>
                    <a:pt x="1942" y="949"/>
                  </a:lnTo>
                  <a:lnTo>
                    <a:pt x="1942" y="949"/>
                  </a:lnTo>
                  <a:lnTo>
                    <a:pt x="1942" y="949"/>
                  </a:lnTo>
                  <a:lnTo>
                    <a:pt x="1942" y="947"/>
                  </a:lnTo>
                  <a:lnTo>
                    <a:pt x="1942" y="947"/>
                  </a:lnTo>
                  <a:lnTo>
                    <a:pt x="1942" y="947"/>
                  </a:lnTo>
                  <a:lnTo>
                    <a:pt x="1941" y="947"/>
                  </a:lnTo>
                  <a:lnTo>
                    <a:pt x="1941" y="949"/>
                  </a:lnTo>
                  <a:lnTo>
                    <a:pt x="1941" y="949"/>
                  </a:lnTo>
                  <a:lnTo>
                    <a:pt x="1939" y="949"/>
                  </a:lnTo>
                  <a:lnTo>
                    <a:pt x="1937" y="951"/>
                  </a:lnTo>
                  <a:lnTo>
                    <a:pt x="1935" y="951"/>
                  </a:lnTo>
                  <a:lnTo>
                    <a:pt x="1935" y="951"/>
                  </a:lnTo>
                  <a:lnTo>
                    <a:pt x="1937" y="952"/>
                  </a:lnTo>
                  <a:lnTo>
                    <a:pt x="1935" y="952"/>
                  </a:lnTo>
                  <a:lnTo>
                    <a:pt x="1935" y="952"/>
                  </a:lnTo>
                  <a:lnTo>
                    <a:pt x="1933" y="952"/>
                  </a:lnTo>
                  <a:lnTo>
                    <a:pt x="1933" y="952"/>
                  </a:lnTo>
                  <a:lnTo>
                    <a:pt x="1933" y="951"/>
                  </a:lnTo>
                  <a:lnTo>
                    <a:pt x="1933" y="951"/>
                  </a:lnTo>
                  <a:lnTo>
                    <a:pt x="1933" y="951"/>
                  </a:lnTo>
                  <a:lnTo>
                    <a:pt x="1931" y="951"/>
                  </a:lnTo>
                  <a:lnTo>
                    <a:pt x="1931" y="951"/>
                  </a:lnTo>
                  <a:lnTo>
                    <a:pt x="1931" y="951"/>
                  </a:lnTo>
                  <a:lnTo>
                    <a:pt x="1931" y="951"/>
                  </a:lnTo>
                  <a:lnTo>
                    <a:pt x="1929" y="952"/>
                  </a:lnTo>
                  <a:lnTo>
                    <a:pt x="1931" y="952"/>
                  </a:lnTo>
                  <a:lnTo>
                    <a:pt x="1931" y="952"/>
                  </a:lnTo>
                  <a:lnTo>
                    <a:pt x="1931" y="954"/>
                  </a:lnTo>
                  <a:lnTo>
                    <a:pt x="1931" y="954"/>
                  </a:lnTo>
                  <a:lnTo>
                    <a:pt x="1931" y="956"/>
                  </a:lnTo>
                  <a:lnTo>
                    <a:pt x="1929" y="956"/>
                  </a:lnTo>
                  <a:lnTo>
                    <a:pt x="1929" y="954"/>
                  </a:lnTo>
                  <a:lnTo>
                    <a:pt x="1927" y="956"/>
                  </a:lnTo>
                  <a:lnTo>
                    <a:pt x="1927" y="956"/>
                  </a:lnTo>
                  <a:lnTo>
                    <a:pt x="1929" y="958"/>
                  </a:lnTo>
                  <a:lnTo>
                    <a:pt x="1929" y="958"/>
                  </a:lnTo>
                  <a:lnTo>
                    <a:pt x="1929" y="960"/>
                  </a:lnTo>
                  <a:lnTo>
                    <a:pt x="1927" y="960"/>
                  </a:lnTo>
                  <a:lnTo>
                    <a:pt x="1925" y="960"/>
                  </a:lnTo>
                  <a:lnTo>
                    <a:pt x="1925" y="960"/>
                  </a:lnTo>
                  <a:lnTo>
                    <a:pt x="1924" y="960"/>
                  </a:lnTo>
                  <a:lnTo>
                    <a:pt x="1924" y="958"/>
                  </a:lnTo>
                  <a:lnTo>
                    <a:pt x="1924" y="958"/>
                  </a:lnTo>
                  <a:lnTo>
                    <a:pt x="1924" y="956"/>
                  </a:lnTo>
                  <a:lnTo>
                    <a:pt x="1925" y="954"/>
                  </a:lnTo>
                  <a:lnTo>
                    <a:pt x="1925" y="954"/>
                  </a:lnTo>
                  <a:lnTo>
                    <a:pt x="1925" y="954"/>
                  </a:lnTo>
                  <a:lnTo>
                    <a:pt x="1925" y="952"/>
                  </a:lnTo>
                  <a:lnTo>
                    <a:pt x="1925" y="952"/>
                  </a:lnTo>
                  <a:lnTo>
                    <a:pt x="1925" y="952"/>
                  </a:lnTo>
                  <a:lnTo>
                    <a:pt x="1924" y="951"/>
                  </a:lnTo>
                  <a:lnTo>
                    <a:pt x="1922" y="952"/>
                  </a:lnTo>
                  <a:lnTo>
                    <a:pt x="1920" y="952"/>
                  </a:lnTo>
                  <a:lnTo>
                    <a:pt x="1920" y="954"/>
                  </a:lnTo>
                  <a:lnTo>
                    <a:pt x="1918" y="954"/>
                  </a:lnTo>
                  <a:lnTo>
                    <a:pt x="1918" y="954"/>
                  </a:lnTo>
                  <a:lnTo>
                    <a:pt x="1916" y="954"/>
                  </a:lnTo>
                  <a:lnTo>
                    <a:pt x="1916" y="952"/>
                  </a:lnTo>
                  <a:lnTo>
                    <a:pt x="1914" y="954"/>
                  </a:lnTo>
                  <a:lnTo>
                    <a:pt x="1914" y="954"/>
                  </a:lnTo>
                  <a:lnTo>
                    <a:pt x="1912" y="956"/>
                  </a:lnTo>
                  <a:lnTo>
                    <a:pt x="1912" y="956"/>
                  </a:lnTo>
                  <a:lnTo>
                    <a:pt x="1918" y="956"/>
                  </a:lnTo>
                  <a:lnTo>
                    <a:pt x="1920" y="956"/>
                  </a:lnTo>
                  <a:lnTo>
                    <a:pt x="1920" y="958"/>
                  </a:lnTo>
                  <a:lnTo>
                    <a:pt x="1920" y="958"/>
                  </a:lnTo>
                  <a:lnTo>
                    <a:pt x="1920" y="960"/>
                  </a:lnTo>
                  <a:lnTo>
                    <a:pt x="1920" y="960"/>
                  </a:lnTo>
                  <a:lnTo>
                    <a:pt x="1914" y="962"/>
                  </a:lnTo>
                  <a:lnTo>
                    <a:pt x="1912" y="962"/>
                  </a:lnTo>
                  <a:lnTo>
                    <a:pt x="1912" y="964"/>
                  </a:lnTo>
                  <a:lnTo>
                    <a:pt x="1908" y="966"/>
                  </a:lnTo>
                  <a:lnTo>
                    <a:pt x="1905" y="969"/>
                  </a:lnTo>
                  <a:lnTo>
                    <a:pt x="1903" y="971"/>
                  </a:lnTo>
                  <a:lnTo>
                    <a:pt x="1905" y="971"/>
                  </a:lnTo>
                  <a:lnTo>
                    <a:pt x="1905" y="971"/>
                  </a:lnTo>
                  <a:lnTo>
                    <a:pt x="1905" y="971"/>
                  </a:lnTo>
                  <a:lnTo>
                    <a:pt x="1905" y="971"/>
                  </a:lnTo>
                  <a:lnTo>
                    <a:pt x="1907" y="971"/>
                  </a:lnTo>
                  <a:lnTo>
                    <a:pt x="1907" y="971"/>
                  </a:lnTo>
                  <a:lnTo>
                    <a:pt x="1907" y="973"/>
                  </a:lnTo>
                  <a:lnTo>
                    <a:pt x="1907" y="973"/>
                  </a:lnTo>
                  <a:lnTo>
                    <a:pt x="1908" y="973"/>
                  </a:lnTo>
                  <a:lnTo>
                    <a:pt x="1908" y="973"/>
                  </a:lnTo>
                  <a:lnTo>
                    <a:pt x="1908" y="973"/>
                  </a:lnTo>
                  <a:lnTo>
                    <a:pt x="1910" y="971"/>
                  </a:lnTo>
                  <a:lnTo>
                    <a:pt x="1912" y="971"/>
                  </a:lnTo>
                  <a:lnTo>
                    <a:pt x="1914" y="973"/>
                  </a:lnTo>
                  <a:lnTo>
                    <a:pt x="1914" y="975"/>
                  </a:lnTo>
                  <a:lnTo>
                    <a:pt x="1916" y="975"/>
                  </a:lnTo>
                  <a:lnTo>
                    <a:pt x="1916" y="975"/>
                  </a:lnTo>
                  <a:lnTo>
                    <a:pt x="1918" y="975"/>
                  </a:lnTo>
                  <a:lnTo>
                    <a:pt x="1918" y="973"/>
                  </a:lnTo>
                  <a:lnTo>
                    <a:pt x="1918" y="973"/>
                  </a:lnTo>
                  <a:lnTo>
                    <a:pt x="1922" y="971"/>
                  </a:lnTo>
                  <a:lnTo>
                    <a:pt x="1922" y="971"/>
                  </a:lnTo>
                  <a:lnTo>
                    <a:pt x="1924" y="973"/>
                  </a:lnTo>
                  <a:lnTo>
                    <a:pt x="1925" y="973"/>
                  </a:lnTo>
                  <a:lnTo>
                    <a:pt x="1925" y="973"/>
                  </a:lnTo>
                  <a:lnTo>
                    <a:pt x="1927" y="973"/>
                  </a:lnTo>
                  <a:lnTo>
                    <a:pt x="1927" y="973"/>
                  </a:lnTo>
                  <a:lnTo>
                    <a:pt x="1929" y="971"/>
                  </a:lnTo>
                  <a:lnTo>
                    <a:pt x="1927" y="968"/>
                  </a:lnTo>
                  <a:lnTo>
                    <a:pt x="1925" y="968"/>
                  </a:lnTo>
                  <a:lnTo>
                    <a:pt x="1927" y="968"/>
                  </a:lnTo>
                  <a:lnTo>
                    <a:pt x="1927" y="968"/>
                  </a:lnTo>
                  <a:close/>
                  <a:moveTo>
                    <a:pt x="1897" y="964"/>
                  </a:moveTo>
                  <a:lnTo>
                    <a:pt x="1897" y="964"/>
                  </a:lnTo>
                  <a:lnTo>
                    <a:pt x="1895" y="966"/>
                  </a:lnTo>
                  <a:lnTo>
                    <a:pt x="1895" y="966"/>
                  </a:lnTo>
                  <a:lnTo>
                    <a:pt x="1893" y="966"/>
                  </a:lnTo>
                  <a:lnTo>
                    <a:pt x="1893" y="966"/>
                  </a:lnTo>
                  <a:lnTo>
                    <a:pt x="1891" y="966"/>
                  </a:lnTo>
                  <a:lnTo>
                    <a:pt x="1889" y="966"/>
                  </a:lnTo>
                  <a:lnTo>
                    <a:pt x="1889" y="966"/>
                  </a:lnTo>
                  <a:lnTo>
                    <a:pt x="1889" y="966"/>
                  </a:lnTo>
                  <a:lnTo>
                    <a:pt x="1888" y="966"/>
                  </a:lnTo>
                  <a:lnTo>
                    <a:pt x="1882" y="969"/>
                  </a:lnTo>
                  <a:lnTo>
                    <a:pt x="1880" y="975"/>
                  </a:lnTo>
                  <a:lnTo>
                    <a:pt x="1882" y="975"/>
                  </a:lnTo>
                  <a:lnTo>
                    <a:pt x="1882" y="977"/>
                  </a:lnTo>
                  <a:lnTo>
                    <a:pt x="1884" y="975"/>
                  </a:lnTo>
                  <a:lnTo>
                    <a:pt x="1886" y="975"/>
                  </a:lnTo>
                  <a:lnTo>
                    <a:pt x="1888" y="969"/>
                  </a:lnTo>
                  <a:lnTo>
                    <a:pt x="1891" y="968"/>
                  </a:lnTo>
                  <a:lnTo>
                    <a:pt x="1897" y="968"/>
                  </a:lnTo>
                  <a:lnTo>
                    <a:pt x="1899" y="968"/>
                  </a:lnTo>
                  <a:lnTo>
                    <a:pt x="1901" y="966"/>
                  </a:lnTo>
                  <a:lnTo>
                    <a:pt x="1901" y="966"/>
                  </a:lnTo>
                  <a:lnTo>
                    <a:pt x="1899" y="964"/>
                  </a:lnTo>
                  <a:lnTo>
                    <a:pt x="1897" y="964"/>
                  </a:lnTo>
                  <a:lnTo>
                    <a:pt x="1897" y="964"/>
                  </a:lnTo>
                  <a:close/>
                  <a:moveTo>
                    <a:pt x="1880" y="763"/>
                  </a:moveTo>
                  <a:lnTo>
                    <a:pt x="1880" y="763"/>
                  </a:lnTo>
                  <a:lnTo>
                    <a:pt x="1886" y="759"/>
                  </a:lnTo>
                  <a:lnTo>
                    <a:pt x="1888" y="759"/>
                  </a:lnTo>
                  <a:lnTo>
                    <a:pt x="1889" y="759"/>
                  </a:lnTo>
                  <a:lnTo>
                    <a:pt x="1889" y="761"/>
                  </a:lnTo>
                  <a:lnTo>
                    <a:pt x="1891" y="761"/>
                  </a:lnTo>
                  <a:lnTo>
                    <a:pt x="1893" y="761"/>
                  </a:lnTo>
                  <a:lnTo>
                    <a:pt x="1895" y="759"/>
                  </a:lnTo>
                  <a:lnTo>
                    <a:pt x="1897" y="759"/>
                  </a:lnTo>
                  <a:lnTo>
                    <a:pt x="1899" y="757"/>
                  </a:lnTo>
                  <a:lnTo>
                    <a:pt x="1901" y="756"/>
                  </a:lnTo>
                  <a:lnTo>
                    <a:pt x="1901" y="754"/>
                  </a:lnTo>
                  <a:lnTo>
                    <a:pt x="1903" y="754"/>
                  </a:lnTo>
                  <a:lnTo>
                    <a:pt x="1903" y="752"/>
                  </a:lnTo>
                  <a:lnTo>
                    <a:pt x="1903" y="750"/>
                  </a:lnTo>
                  <a:lnTo>
                    <a:pt x="1901" y="750"/>
                  </a:lnTo>
                  <a:lnTo>
                    <a:pt x="1899" y="748"/>
                  </a:lnTo>
                  <a:lnTo>
                    <a:pt x="1895" y="746"/>
                  </a:lnTo>
                  <a:lnTo>
                    <a:pt x="1895" y="746"/>
                  </a:lnTo>
                  <a:lnTo>
                    <a:pt x="1895" y="744"/>
                  </a:lnTo>
                  <a:lnTo>
                    <a:pt x="1893" y="744"/>
                  </a:lnTo>
                  <a:lnTo>
                    <a:pt x="1891" y="744"/>
                  </a:lnTo>
                  <a:lnTo>
                    <a:pt x="1891" y="742"/>
                  </a:lnTo>
                  <a:lnTo>
                    <a:pt x="1891" y="742"/>
                  </a:lnTo>
                  <a:lnTo>
                    <a:pt x="1891" y="742"/>
                  </a:lnTo>
                  <a:lnTo>
                    <a:pt x="1889" y="742"/>
                  </a:lnTo>
                  <a:lnTo>
                    <a:pt x="1888" y="744"/>
                  </a:lnTo>
                  <a:lnTo>
                    <a:pt x="1888" y="746"/>
                  </a:lnTo>
                  <a:lnTo>
                    <a:pt x="1886" y="746"/>
                  </a:lnTo>
                  <a:lnTo>
                    <a:pt x="1884" y="746"/>
                  </a:lnTo>
                  <a:lnTo>
                    <a:pt x="1884" y="744"/>
                  </a:lnTo>
                  <a:lnTo>
                    <a:pt x="1886" y="742"/>
                  </a:lnTo>
                  <a:lnTo>
                    <a:pt x="1886" y="740"/>
                  </a:lnTo>
                  <a:lnTo>
                    <a:pt x="1888" y="738"/>
                  </a:lnTo>
                  <a:lnTo>
                    <a:pt x="1888" y="737"/>
                  </a:lnTo>
                  <a:lnTo>
                    <a:pt x="1888" y="737"/>
                  </a:lnTo>
                  <a:lnTo>
                    <a:pt x="1886" y="735"/>
                  </a:lnTo>
                  <a:lnTo>
                    <a:pt x="1886" y="735"/>
                  </a:lnTo>
                  <a:lnTo>
                    <a:pt x="1886" y="733"/>
                  </a:lnTo>
                  <a:lnTo>
                    <a:pt x="1886" y="733"/>
                  </a:lnTo>
                  <a:lnTo>
                    <a:pt x="1886" y="733"/>
                  </a:lnTo>
                  <a:lnTo>
                    <a:pt x="1886" y="731"/>
                  </a:lnTo>
                  <a:lnTo>
                    <a:pt x="1886" y="731"/>
                  </a:lnTo>
                  <a:lnTo>
                    <a:pt x="1888" y="729"/>
                  </a:lnTo>
                  <a:lnTo>
                    <a:pt x="1889" y="727"/>
                  </a:lnTo>
                  <a:lnTo>
                    <a:pt x="1889" y="727"/>
                  </a:lnTo>
                  <a:lnTo>
                    <a:pt x="1889" y="723"/>
                  </a:lnTo>
                  <a:lnTo>
                    <a:pt x="1889" y="723"/>
                  </a:lnTo>
                  <a:lnTo>
                    <a:pt x="1889" y="721"/>
                  </a:lnTo>
                  <a:lnTo>
                    <a:pt x="1889" y="720"/>
                  </a:lnTo>
                  <a:lnTo>
                    <a:pt x="1891" y="720"/>
                  </a:lnTo>
                  <a:lnTo>
                    <a:pt x="1891" y="720"/>
                  </a:lnTo>
                  <a:lnTo>
                    <a:pt x="1891" y="716"/>
                  </a:lnTo>
                  <a:lnTo>
                    <a:pt x="1891" y="716"/>
                  </a:lnTo>
                  <a:lnTo>
                    <a:pt x="1893" y="716"/>
                  </a:lnTo>
                  <a:lnTo>
                    <a:pt x="1893" y="716"/>
                  </a:lnTo>
                  <a:lnTo>
                    <a:pt x="1893" y="716"/>
                  </a:lnTo>
                  <a:lnTo>
                    <a:pt x="1893" y="716"/>
                  </a:lnTo>
                  <a:lnTo>
                    <a:pt x="1895" y="718"/>
                  </a:lnTo>
                  <a:lnTo>
                    <a:pt x="1897" y="714"/>
                  </a:lnTo>
                  <a:lnTo>
                    <a:pt x="1899" y="714"/>
                  </a:lnTo>
                  <a:lnTo>
                    <a:pt x="1899" y="714"/>
                  </a:lnTo>
                  <a:lnTo>
                    <a:pt x="1899" y="716"/>
                  </a:lnTo>
                  <a:lnTo>
                    <a:pt x="1899" y="716"/>
                  </a:lnTo>
                  <a:lnTo>
                    <a:pt x="1899" y="716"/>
                  </a:lnTo>
                  <a:lnTo>
                    <a:pt x="1899" y="716"/>
                  </a:lnTo>
                  <a:lnTo>
                    <a:pt x="1901" y="718"/>
                  </a:lnTo>
                  <a:lnTo>
                    <a:pt x="1901" y="718"/>
                  </a:lnTo>
                  <a:lnTo>
                    <a:pt x="1901" y="720"/>
                  </a:lnTo>
                  <a:lnTo>
                    <a:pt x="1901" y="721"/>
                  </a:lnTo>
                  <a:lnTo>
                    <a:pt x="1903" y="721"/>
                  </a:lnTo>
                  <a:lnTo>
                    <a:pt x="1903" y="720"/>
                  </a:lnTo>
                  <a:lnTo>
                    <a:pt x="1903" y="714"/>
                  </a:lnTo>
                  <a:lnTo>
                    <a:pt x="1903" y="712"/>
                  </a:lnTo>
                  <a:lnTo>
                    <a:pt x="1903" y="710"/>
                  </a:lnTo>
                  <a:lnTo>
                    <a:pt x="1901" y="710"/>
                  </a:lnTo>
                  <a:lnTo>
                    <a:pt x="1901" y="710"/>
                  </a:lnTo>
                  <a:lnTo>
                    <a:pt x="1901" y="710"/>
                  </a:lnTo>
                  <a:lnTo>
                    <a:pt x="1901" y="708"/>
                  </a:lnTo>
                  <a:lnTo>
                    <a:pt x="1901" y="708"/>
                  </a:lnTo>
                  <a:lnTo>
                    <a:pt x="1901" y="706"/>
                  </a:lnTo>
                  <a:lnTo>
                    <a:pt x="1901" y="704"/>
                  </a:lnTo>
                  <a:lnTo>
                    <a:pt x="1901" y="704"/>
                  </a:lnTo>
                  <a:lnTo>
                    <a:pt x="1899" y="701"/>
                  </a:lnTo>
                  <a:lnTo>
                    <a:pt x="1897" y="701"/>
                  </a:lnTo>
                  <a:lnTo>
                    <a:pt x="1893" y="697"/>
                  </a:lnTo>
                  <a:lnTo>
                    <a:pt x="1893" y="695"/>
                  </a:lnTo>
                  <a:lnTo>
                    <a:pt x="1891" y="693"/>
                  </a:lnTo>
                  <a:lnTo>
                    <a:pt x="1893" y="691"/>
                  </a:lnTo>
                  <a:lnTo>
                    <a:pt x="1893" y="691"/>
                  </a:lnTo>
                  <a:lnTo>
                    <a:pt x="1891" y="691"/>
                  </a:lnTo>
                  <a:lnTo>
                    <a:pt x="1889" y="691"/>
                  </a:lnTo>
                  <a:lnTo>
                    <a:pt x="1882" y="697"/>
                  </a:lnTo>
                  <a:lnTo>
                    <a:pt x="1882" y="697"/>
                  </a:lnTo>
                  <a:lnTo>
                    <a:pt x="1882" y="699"/>
                  </a:lnTo>
                  <a:lnTo>
                    <a:pt x="1882" y="701"/>
                  </a:lnTo>
                  <a:lnTo>
                    <a:pt x="1880" y="704"/>
                  </a:lnTo>
                  <a:lnTo>
                    <a:pt x="1878" y="706"/>
                  </a:lnTo>
                  <a:lnTo>
                    <a:pt x="1878" y="710"/>
                  </a:lnTo>
                  <a:lnTo>
                    <a:pt x="1878" y="721"/>
                  </a:lnTo>
                  <a:lnTo>
                    <a:pt x="1878" y="721"/>
                  </a:lnTo>
                  <a:lnTo>
                    <a:pt x="1876" y="721"/>
                  </a:lnTo>
                  <a:lnTo>
                    <a:pt x="1876" y="721"/>
                  </a:lnTo>
                  <a:lnTo>
                    <a:pt x="1876" y="721"/>
                  </a:lnTo>
                  <a:lnTo>
                    <a:pt x="1876" y="723"/>
                  </a:lnTo>
                  <a:lnTo>
                    <a:pt x="1876" y="723"/>
                  </a:lnTo>
                  <a:lnTo>
                    <a:pt x="1876" y="723"/>
                  </a:lnTo>
                  <a:lnTo>
                    <a:pt x="1876" y="725"/>
                  </a:lnTo>
                  <a:lnTo>
                    <a:pt x="1876" y="727"/>
                  </a:lnTo>
                  <a:lnTo>
                    <a:pt x="1876" y="727"/>
                  </a:lnTo>
                  <a:lnTo>
                    <a:pt x="1876" y="729"/>
                  </a:lnTo>
                  <a:lnTo>
                    <a:pt x="1876" y="731"/>
                  </a:lnTo>
                  <a:lnTo>
                    <a:pt x="1872" y="735"/>
                  </a:lnTo>
                  <a:lnTo>
                    <a:pt x="1871" y="735"/>
                  </a:lnTo>
                  <a:lnTo>
                    <a:pt x="1872" y="735"/>
                  </a:lnTo>
                  <a:lnTo>
                    <a:pt x="1872" y="735"/>
                  </a:lnTo>
                  <a:lnTo>
                    <a:pt x="1874" y="735"/>
                  </a:lnTo>
                  <a:lnTo>
                    <a:pt x="1874" y="735"/>
                  </a:lnTo>
                  <a:lnTo>
                    <a:pt x="1874" y="737"/>
                  </a:lnTo>
                  <a:lnTo>
                    <a:pt x="1874" y="737"/>
                  </a:lnTo>
                  <a:lnTo>
                    <a:pt x="1872" y="738"/>
                  </a:lnTo>
                  <a:lnTo>
                    <a:pt x="1872" y="740"/>
                  </a:lnTo>
                  <a:lnTo>
                    <a:pt x="1872" y="742"/>
                  </a:lnTo>
                  <a:lnTo>
                    <a:pt x="1872" y="742"/>
                  </a:lnTo>
                  <a:lnTo>
                    <a:pt x="1872" y="744"/>
                  </a:lnTo>
                  <a:lnTo>
                    <a:pt x="1871" y="744"/>
                  </a:lnTo>
                  <a:lnTo>
                    <a:pt x="1872" y="746"/>
                  </a:lnTo>
                  <a:lnTo>
                    <a:pt x="1872" y="746"/>
                  </a:lnTo>
                  <a:lnTo>
                    <a:pt x="1872" y="746"/>
                  </a:lnTo>
                  <a:lnTo>
                    <a:pt x="1874" y="746"/>
                  </a:lnTo>
                  <a:lnTo>
                    <a:pt x="1876" y="746"/>
                  </a:lnTo>
                  <a:lnTo>
                    <a:pt x="1876" y="746"/>
                  </a:lnTo>
                  <a:lnTo>
                    <a:pt x="1874" y="748"/>
                  </a:lnTo>
                  <a:lnTo>
                    <a:pt x="1872" y="750"/>
                  </a:lnTo>
                  <a:lnTo>
                    <a:pt x="1871" y="750"/>
                  </a:lnTo>
                  <a:lnTo>
                    <a:pt x="1871" y="750"/>
                  </a:lnTo>
                  <a:lnTo>
                    <a:pt x="1869" y="750"/>
                  </a:lnTo>
                  <a:lnTo>
                    <a:pt x="1869" y="754"/>
                  </a:lnTo>
                  <a:lnTo>
                    <a:pt x="1867" y="754"/>
                  </a:lnTo>
                  <a:lnTo>
                    <a:pt x="1867" y="754"/>
                  </a:lnTo>
                  <a:lnTo>
                    <a:pt x="1867" y="754"/>
                  </a:lnTo>
                  <a:lnTo>
                    <a:pt x="1867" y="756"/>
                  </a:lnTo>
                  <a:lnTo>
                    <a:pt x="1865" y="757"/>
                  </a:lnTo>
                  <a:lnTo>
                    <a:pt x="1863" y="759"/>
                  </a:lnTo>
                  <a:lnTo>
                    <a:pt x="1863" y="759"/>
                  </a:lnTo>
                  <a:lnTo>
                    <a:pt x="1865" y="761"/>
                  </a:lnTo>
                  <a:lnTo>
                    <a:pt x="1865" y="761"/>
                  </a:lnTo>
                  <a:lnTo>
                    <a:pt x="1865" y="763"/>
                  </a:lnTo>
                  <a:lnTo>
                    <a:pt x="1859" y="767"/>
                  </a:lnTo>
                  <a:lnTo>
                    <a:pt x="1863" y="778"/>
                  </a:lnTo>
                  <a:lnTo>
                    <a:pt x="1865" y="778"/>
                  </a:lnTo>
                  <a:lnTo>
                    <a:pt x="1867" y="778"/>
                  </a:lnTo>
                  <a:lnTo>
                    <a:pt x="1867" y="778"/>
                  </a:lnTo>
                  <a:lnTo>
                    <a:pt x="1869" y="774"/>
                  </a:lnTo>
                  <a:lnTo>
                    <a:pt x="1871" y="774"/>
                  </a:lnTo>
                  <a:lnTo>
                    <a:pt x="1871" y="776"/>
                  </a:lnTo>
                  <a:lnTo>
                    <a:pt x="1871" y="776"/>
                  </a:lnTo>
                  <a:lnTo>
                    <a:pt x="1871" y="778"/>
                  </a:lnTo>
                  <a:lnTo>
                    <a:pt x="1871" y="778"/>
                  </a:lnTo>
                  <a:lnTo>
                    <a:pt x="1871" y="778"/>
                  </a:lnTo>
                  <a:lnTo>
                    <a:pt x="1871" y="778"/>
                  </a:lnTo>
                  <a:lnTo>
                    <a:pt x="1872" y="776"/>
                  </a:lnTo>
                  <a:lnTo>
                    <a:pt x="1872" y="776"/>
                  </a:lnTo>
                  <a:lnTo>
                    <a:pt x="1872" y="776"/>
                  </a:lnTo>
                  <a:lnTo>
                    <a:pt x="1872" y="776"/>
                  </a:lnTo>
                  <a:lnTo>
                    <a:pt x="1874" y="778"/>
                  </a:lnTo>
                  <a:lnTo>
                    <a:pt x="1874" y="778"/>
                  </a:lnTo>
                  <a:lnTo>
                    <a:pt x="1874" y="780"/>
                  </a:lnTo>
                  <a:lnTo>
                    <a:pt x="1876" y="778"/>
                  </a:lnTo>
                  <a:lnTo>
                    <a:pt x="1876" y="778"/>
                  </a:lnTo>
                  <a:lnTo>
                    <a:pt x="1878" y="776"/>
                  </a:lnTo>
                  <a:lnTo>
                    <a:pt x="1880" y="771"/>
                  </a:lnTo>
                  <a:lnTo>
                    <a:pt x="1882" y="769"/>
                  </a:lnTo>
                  <a:lnTo>
                    <a:pt x="1882" y="767"/>
                  </a:lnTo>
                  <a:lnTo>
                    <a:pt x="1882" y="767"/>
                  </a:lnTo>
                  <a:lnTo>
                    <a:pt x="1880" y="767"/>
                  </a:lnTo>
                  <a:lnTo>
                    <a:pt x="1878" y="767"/>
                  </a:lnTo>
                  <a:lnTo>
                    <a:pt x="1878" y="767"/>
                  </a:lnTo>
                  <a:lnTo>
                    <a:pt x="1878" y="767"/>
                  </a:lnTo>
                  <a:lnTo>
                    <a:pt x="1880" y="763"/>
                  </a:lnTo>
                  <a:close/>
                  <a:moveTo>
                    <a:pt x="1859" y="761"/>
                  </a:moveTo>
                  <a:lnTo>
                    <a:pt x="1859" y="761"/>
                  </a:lnTo>
                  <a:lnTo>
                    <a:pt x="1861" y="761"/>
                  </a:lnTo>
                  <a:lnTo>
                    <a:pt x="1861" y="761"/>
                  </a:lnTo>
                  <a:lnTo>
                    <a:pt x="1861" y="761"/>
                  </a:lnTo>
                  <a:lnTo>
                    <a:pt x="1861" y="761"/>
                  </a:lnTo>
                  <a:lnTo>
                    <a:pt x="1861" y="759"/>
                  </a:lnTo>
                  <a:lnTo>
                    <a:pt x="1861" y="759"/>
                  </a:lnTo>
                  <a:lnTo>
                    <a:pt x="1861" y="757"/>
                  </a:lnTo>
                  <a:lnTo>
                    <a:pt x="1863" y="756"/>
                  </a:lnTo>
                  <a:lnTo>
                    <a:pt x="1863" y="757"/>
                  </a:lnTo>
                  <a:lnTo>
                    <a:pt x="1865" y="756"/>
                  </a:lnTo>
                  <a:lnTo>
                    <a:pt x="1865" y="754"/>
                  </a:lnTo>
                  <a:lnTo>
                    <a:pt x="1865" y="754"/>
                  </a:lnTo>
                  <a:lnTo>
                    <a:pt x="1865" y="752"/>
                  </a:lnTo>
                  <a:lnTo>
                    <a:pt x="1865" y="750"/>
                  </a:lnTo>
                  <a:lnTo>
                    <a:pt x="1865" y="750"/>
                  </a:lnTo>
                  <a:lnTo>
                    <a:pt x="1863" y="750"/>
                  </a:lnTo>
                  <a:lnTo>
                    <a:pt x="1861" y="748"/>
                  </a:lnTo>
                  <a:lnTo>
                    <a:pt x="1861" y="748"/>
                  </a:lnTo>
                  <a:lnTo>
                    <a:pt x="1863" y="748"/>
                  </a:lnTo>
                  <a:lnTo>
                    <a:pt x="1863" y="748"/>
                  </a:lnTo>
                  <a:lnTo>
                    <a:pt x="1863" y="746"/>
                  </a:lnTo>
                  <a:lnTo>
                    <a:pt x="1863" y="746"/>
                  </a:lnTo>
                  <a:lnTo>
                    <a:pt x="1863" y="746"/>
                  </a:lnTo>
                  <a:lnTo>
                    <a:pt x="1863" y="746"/>
                  </a:lnTo>
                  <a:lnTo>
                    <a:pt x="1861" y="746"/>
                  </a:lnTo>
                  <a:lnTo>
                    <a:pt x="1861" y="744"/>
                  </a:lnTo>
                  <a:lnTo>
                    <a:pt x="1861" y="744"/>
                  </a:lnTo>
                  <a:lnTo>
                    <a:pt x="1863" y="738"/>
                  </a:lnTo>
                  <a:lnTo>
                    <a:pt x="1865" y="737"/>
                  </a:lnTo>
                  <a:lnTo>
                    <a:pt x="1869" y="733"/>
                  </a:lnTo>
                  <a:lnTo>
                    <a:pt x="1871" y="731"/>
                  </a:lnTo>
                  <a:lnTo>
                    <a:pt x="1871" y="731"/>
                  </a:lnTo>
                  <a:lnTo>
                    <a:pt x="1871" y="729"/>
                  </a:lnTo>
                  <a:lnTo>
                    <a:pt x="1871" y="729"/>
                  </a:lnTo>
                  <a:lnTo>
                    <a:pt x="1872" y="729"/>
                  </a:lnTo>
                  <a:lnTo>
                    <a:pt x="1872" y="729"/>
                  </a:lnTo>
                  <a:lnTo>
                    <a:pt x="1872" y="729"/>
                  </a:lnTo>
                  <a:lnTo>
                    <a:pt x="1872" y="729"/>
                  </a:lnTo>
                  <a:lnTo>
                    <a:pt x="1872" y="727"/>
                  </a:lnTo>
                  <a:lnTo>
                    <a:pt x="1872" y="727"/>
                  </a:lnTo>
                  <a:lnTo>
                    <a:pt x="1872" y="725"/>
                  </a:lnTo>
                  <a:lnTo>
                    <a:pt x="1872" y="725"/>
                  </a:lnTo>
                  <a:lnTo>
                    <a:pt x="1872" y="725"/>
                  </a:lnTo>
                  <a:lnTo>
                    <a:pt x="1871" y="723"/>
                  </a:lnTo>
                  <a:lnTo>
                    <a:pt x="1871" y="721"/>
                  </a:lnTo>
                  <a:lnTo>
                    <a:pt x="1871" y="718"/>
                  </a:lnTo>
                  <a:lnTo>
                    <a:pt x="1871" y="708"/>
                  </a:lnTo>
                  <a:lnTo>
                    <a:pt x="1869" y="708"/>
                  </a:lnTo>
                  <a:lnTo>
                    <a:pt x="1869" y="706"/>
                  </a:lnTo>
                  <a:lnTo>
                    <a:pt x="1867" y="706"/>
                  </a:lnTo>
                  <a:lnTo>
                    <a:pt x="1865" y="708"/>
                  </a:lnTo>
                  <a:lnTo>
                    <a:pt x="1861" y="710"/>
                  </a:lnTo>
                  <a:lnTo>
                    <a:pt x="1855" y="714"/>
                  </a:lnTo>
                  <a:lnTo>
                    <a:pt x="1854" y="714"/>
                  </a:lnTo>
                  <a:lnTo>
                    <a:pt x="1852" y="714"/>
                  </a:lnTo>
                  <a:lnTo>
                    <a:pt x="1848" y="716"/>
                  </a:lnTo>
                  <a:lnTo>
                    <a:pt x="1846" y="716"/>
                  </a:lnTo>
                  <a:lnTo>
                    <a:pt x="1846" y="718"/>
                  </a:lnTo>
                  <a:lnTo>
                    <a:pt x="1844" y="720"/>
                  </a:lnTo>
                  <a:lnTo>
                    <a:pt x="1842" y="721"/>
                  </a:lnTo>
                  <a:lnTo>
                    <a:pt x="1842" y="721"/>
                  </a:lnTo>
                  <a:lnTo>
                    <a:pt x="1844" y="723"/>
                  </a:lnTo>
                  <a:lnTo>
                    <a:pt x="1844" y="725"/>
                  </a:lnTo>
                  <a:lnTo>
                    <a:pt x="1846" y="727"/>
                  </a:lnTo>
                  <a:lnTo>
                    <a:pt x="1846" y="729"/>
                  </a:lnTo>
                  <a:lnTo>
                    <a:pt x="1846" y="731"/>
                  </a:lnTo>
                  <a:lnTo>
                    <a:pt x="1848" y="735"/>
                  </a:lnTo>
                  <a:lnTo>
                    <a:pt x="1848" y="737"/>
                  </a:lnTo>
                  <a:lnTo>
                    <a:pt x="1848" y="737"/>
                  </a:lnTo>
                  <a:lnTo>
                    <a:pt x="1846" y="738"/>
                  </a:lnTo>
                  <a:lnTo>
                    <a:pt x="1846" y="738"/>
                  </a:lnTo>
                  <a:lnTo>
                    <a:pt x="1846" y="738"/>
                  </a:lnTo>
                  <a:lnTo>
                    <a:pt x="1844" y="740"/>
                  </a:lnTo>
                  <a:lnTo>
                    <a:pt x="1844" y="740"/>
                  </a:lnTo>
                  <a:lnTo>
                    <a:pt x="1842" y="740"/>
                  </a:lnTo>
                  <a:lnTo>
                    <a:pt x="1842" y="742"/>
                  </a:lnTo>
                  <a:lnTo>
                    <a:pt x="1842" y="748"/>
                  </a:lnTo>
                  <a:lnTo>
                    <a:pt x="1842" y="750"/>
                  </a:lnTo>
                  <a:lnTo>
                    <a:pt x="1840" y="750"/>
                  </a:lnTo>
                  <a:lnTo>
                    <a:pt x="1840" y="754"/>
                  </a:lnTo>
                  <a:lnTo>
                    <a:pt x="1838" y="756"/>
                  </a:lnTo>
                  <a:lnTo>
                    <a:pt x="1838" y="756"/>
                  </a:lnTo>
                  <a:lnTo>
                    <a:pt x="1840" y="757"/>
                  </a:lnTo>
                  <a:lnTo>
                    <a:pt x="1840" y="757"/>
                  </a:lnTo>
                  <a:lnTo>
                    <a:pt x="1840" y="759"/>
                  </a:lnTo>
                  <a:lnTo>
                    <a:pt x="1840" y="759"/>
                  </a:lnTo>
                  <a:lnTo>
                    <a:pt x="1842" y="759"/>
                  </a:lnTo>
                  <a:lnTo>
                    <a:pt x="1846" y="759"/>
                  </a:lnTo>
                  <a:lnTo>
                    <a:pt x="1846" y="759"/>
                  </a:lnTo>
                  <a:lnTo>
                    <a:pt x="1846" y="757"/>
                  </a:lnTo>
                  <a:lnTo>
                    <a:pt x="1846" y="756"/>
                  </a:lnTo>
                  <a:lnTo>
                    <a:pt x="1846" y="756"/>
                  </a:lnTo>
                  <a:lnTo>
                    <a:pt x="1848" y="754"/>
                  </a:lnTo>
                  <a:lnTo>
                    <a:pt x="1848" y="754"/>
                  </a:lnTo>
                  <a:lnTo>
                    <a:pt x="1850" y="754"/>
                  </a:lnTo>
                  <a:lnTo>
                    <a:pt x="1850" y="754"/>
                  </a:lnTo>
                  <a:lnTo>
                    <a:pt x="1852" y="754"/>
                  </a:lnTo>
                  <a:lnTo>
                    <a:pt x="1852" y="754"/>
                  </a:lnTo>
                  <a:lnTo>
                    <a:pt x="1848" y="756"/>
                  </a:lnTo>
                  <a:lnTo>
                    <a:pt x="1848" y="757"/>
                  </a:lnTo>
                  <a:lnTo>
                    <a:pt x="1848" y="757"/>
                  </a:lnTo>
                  <a:lnTo>
                    <a:pt x="1850" y="759"/>
                  </a:lnTo>
                  <a:lnTo>
                    <a:pt x="1852" y="759"/>
                  </a:lnTo>
                  <a:lnTo>
                    <a:pt x="1852" y="759"/>
                  </a:lnTo>
                  <a:lnTo>
                    <a:pt x="1854" y="759"/>
                  </a:lnTo>
                  <a:lnTo>
                    <a:pt x="1854" y="756"/>
                  </a:lnTo>
                  <a:lnTo>
                    <a:pt x="1854" y="756"/>
                  </a:lnTo>
                  <a:lnTo>
                    <a:pt x="1854" y="754"/>
                  </a:lnTo>
                  <a:lnTo>
                    <a:pt x="1854" y="754"/>
                  </a:lnTo>
                  <a:lnTo>
                    <a:pt x="1855" y="752"/>
                  </a:lnTo>
                  <a:lnTo>
                    <a:pt x="1855" y="752"/>
                  </a:lnTo>
                  <a:lnTo>
                    <a:pt x="1855" y="754"/>
                  </a:lnTo>
                  <a:lnTo>
                    <a:pt x="1857" y="754"/>
                  </a:lnTo>
                  <a:lnTo>
                    <a:pt x="1857" y="756"/>
                  </a:lnTo>
                  <a:lnTo>
                    <a:pt x="1857" y="759"/>
                  </a:lnTo>
                  <a:lnTo>
                    <a:pt x="1857" y="761"/>
                  </a:lnTo>
                  <a:lnTo>
                    <a:pt x="1859" y="761"/>
                  </a:lnTo>
                  <a:lnTo>
                    <a:pt x="1859" y="761"/>
                  </a:lnTo>
                  <a:close/>
                  <a:moveTo>
                    <a:pt x="1946" y="528"/>
                  </a:moveTo>
                  <a:lnTo>
                    <a:pt x="1946" y="526"/>
                  </a:lnTo>
                  <a:lnTo>
                    <a:pt x="1944" y="526"/>
                  </a:lnTo>
                  <a:lnTo>
                    <a:pt x="1941" y="523"/>
                  </a:lnTo>
                  <a:lnTo>
                    <a:pt x="1941" y="525"/>
                  </a:lnTo>
                  <a:lnTo>
                    <a:pt x="1941" y="526"/>
                  </a:lnTo>
                  <a:lnTo>
                    <a:pt x="1941" y="530"/>
                  </a:lnTo>
                  <a:lnTo>
                    <a:pt x="1941" y="530"/>
                  </a:lnTo>
                  <a:lnTo>
                    <a:pt x="1942" y="532"/>
                  </a:lnTo>
                  <a:lnTo>
                    <a:pt x="1944" y="532"/>
                  </a:lnTo>
                  <a:lnTo>
                    <a:pt x="1944" y="532"/>
                  </a:lnTo>
                  <a:lnTo>
                    <a:pt x="1944" y="530"/>
                  </a:lnTo>
                  <a:lnTo>
                    <a:pt x="1946" y="530"/>
                  </a:lnTo>
                  <a:lnTo>
                    <a:pt x="1946" y="532"/>
                  </a:lnTo>
                  <a:lnTo>
                    <a:pt x="1946" y="530"/>
                  </a:lnTo>
                  <a:lnTo>
                    <a:pt x="1946" y="528"/>
                  </a:lnTo>
                  <a:close/>
                  <a:moveTo>
                    <a:pt x="1939" y="526"/>
                  </a:moveTo>
                  <a:lnTo>
                    <a:pt x="1939" y="526"/>
                  </a:lnTo>
                  <a:lnTo>
                    <a:pt x="1939" y="526"/>
                  </a:lnTo>
                  <a:lnTo>
                    <a:pt x="1937" y="525"/>
                  </a:lnTo>
                  <a:lnTo>
                    <a:pt x="1937" y="525"/>
                  </a:lnTo>
                  <a:lnTo>
                    <a:pt x="1937" y="525"/>
                  </a:lnTo>
                  <a:lnTo>
                    <a:pt x="1935" y="526"/>
                  </a:lnTo>
                  <a:lnTo>
                    <a:pt x="1937" y="528"/>
                  </a:lnTo>
                  <a:lnTo>
                    <a:pt x="1939" y="526"/>
                  </a:lnTo>
                  <a:lnTo>
                    <a:pt x="1939" y="526"/>
                  </a:lnTo>
                  <a:close/>
                  <a:moveTo>
                    <a:pt x="1935" y="765"/>
                  </a:moveTo>
                  <a:lnTo>
                    <a:pt x="1935" y="767"/>
                  </a:lnTo>
                  <a:lnTo>
                    <a:pt x="1937" y="767"/>
                  </a:lnTo>
                  <a:lnTo>
                    <a:pt x="1937" y="767"/>
                  </a:lnTo>
                  <a:lnTo>
                    <a:pt x="1939" y="769"/>
                  </a:lnTo>
                  <a:lnTo>
                    <a:pt x="1941" y="771"/>
                  </a:lnTo>
                  <a:lnTo>
                    <a:pt x="1941" y="773"/>
                  </a:lnTo>
                  <a:lnTo>
                    <a:pt x="1942" y="773"/>
                  </a:lnTo>
                  <a:lnTo>
                    <a:pt x="1942" y="771"/>
                  </a:lnTo>
                  <a:lnTo>
                    <a:pt x="1942" y="769"/>
                  </a:lnTo>
                  <a:lnTo>
                    <a:pt x="1942" y="769"/>
                  </a:lnTo>
                  <a:lnTo>
                    <a:pt x="1941" y="767"/>
                  </a:lnTo>
                  <a:lnTo>
                    <a:pt x="1939" y="767"/>
                  </a:lnTo>
                  <a:lnTo>
                    <a:pt x="1939" y="765"/>
                  </a:lnTo>
                  <a:lnTo>
                    <a:pt x="1937" y="765"/>
                  </a:lnTo>
                  <a:lnTo>
                    <a:pt x="1935" y="765"/>
                  </a:lnTo>
                  <a:lnTo>
                    <a:pt x="1935" y="765"/>
                  </a:lnTo>
                  <a:close/>
                  <a:moveTo>
                    <a:pt x="1956" y="519"/>
                  </a:moveTo>
                  <a:lnTo>
                    <a:pt x="1956" y="519"/>
                  </a:lnTo>
                  <a:lnTo>
                    <a:pt x="1956" y="521"/>
                  </a:lnTo>
                  <a:lnTo>
                    <a:pt x="1956" y="523"/>
                  </a:lnTo>
                  <a:lnTo>
                    <a:pt x="1958" y="525"/>
                  </a:lnTo>
                  <a:lnTo>
                    <a:pt x="1958" y="525"/>
                  </a:lnTo>
                  <a:lnTo>
                    <a:pt x="1958" y="523"/>
                  </a:lnTo>
                  <a:lnTo>
                    <a:pt x="1958" y="523"/>
                  </a:lnTo>
                  <a:lnTo>
                    <a:pt x="1956" y="519"/>
                  </a:lnTo>
                  <a:lnTo>
                    <a:pt x="1956" y="519"/>
                  </a:lnTo>
                  <a:lnTo>
                    <a:pt x="1956" y="519"/>
                  </a:lnTo>
                  <a:lnTo>
                    <a:pt x="1956" y="519"/>
                  </a:lnTo>
                  <a:close/>
                  <a:moveTo>
                    <a:pt x="1944" y="534"/>
                  </a:moveTo>
                  <a:lnTo>
                    <a:pt x="1944" y="534"/>
                  </a:lnTo>
                  <a:lnTo>
                    <a:pt x="1944" y="536"/>
                  </a:lnTo>
                  <a:lnTo>
                    <a:pt x="1946" y="536"/>
                  </a:lnTo>
                  <a:lnTo>
                    <a:pt x="1946" y="534"/>
                  </a:lnTo>
                  <a:lnTo>
                    <a:pt x="1948" y="536"/>
                  </a:lnTo>
                  <a:lnTo>
                    <a:pt x="1948" y="536"/>
                  </a:lnTo>
                  <a:lnTo>
                    <a:pt x="1948" y="536"/>
                  </a:lnTo>
                  <a:lnTo>
                    <a:pt x="1948" y="534"/>
                  </a:lnTo>
                  <a:lnTo>
                    <a:pt x="1946" y="534"/>
                  </a:lnTo>
                  <a:lnTo>
                    <a:pt x="1946" y="532"/>
                  </a:lnTo>
                  <a:lnTo>
                    <a:pt x="1946" y="532"/>
                  </a:lnTo>
                  <a:lnTo>
                    <a:pt x="1946" y="532"/>
                  </a:lnTo>
                  <a:lnTo>
                    <a:pt x="1944" y="534"/>
                  </a:lnTo>
                  <a:close/>
                  <a:moveTo>
                    <a:pt x="1954" y="792"/>
                  </a:moveTo>
                  <a:lnTo>
                    <a:pt x="1954" y="793"/>
                  </a:lnTo>
                  <a:lnTo>
                    <a:pt x="1954" y="795"/>
                  </a:lnTo>
                  <a:lnTo>
                    <a:pt x="1954" y="795"/>
                  </a:lnTo>
                  <a:lnTo>
                    <a:pt x="1954" y="797"/>
                  </a:lnTo>
                  <a:lnTo>
                    <a:pt x="1956" y="797"/>
                  </a:lnTo>
                  <a:lnTo>
                    <a:pt x="1956" y="797"/>
                  </a:lnTo>
                  <a:lnTo>
                    <a:pt x="1958" y="799"/>
                  </a:lnTo>
                  <a:lnTo>
                    <a:pt x="1958" y="799"/>
                  </a:lnTo>
                  <a:lnTo>
                    <a:pt x="1958" y="801"/>
                  </a:lnTo>
                  <a:lnTo>
                    <a:pt x="1958" y="801"/>
                  </a:lnTo>
                  <a:lnTo>
                    <a:pt x="1960" y="803"/>
                  </a:lnTo>
                  <a:lnTo>
                    <a:pt x="1960" y="801"/>
                  </a:lnTo>
                  <a:lnTo>
                    <a:pt x="1960" y="799"/>
                  </a:lnTo>
                  <a:lnTo>
                    <a:pt x="1960" y="797"/>
                  </a:lnTo>
                  <a:lnTo>
                    <a:pt x="1960" y="797"/>
                  </a:lnTo>
                  <a:lnTo>
                    <a:pt x="1958" y="795"/>
                  </a:lnTo>
                  <a:lnTo>
                    <a:pt x="1958" y="795"/>
                  </a:lnTo>
                  <a:lnTo>
                    <a:pt x="1954" y="792"/>
                  </a:lnTo>
                  <a:lnTo>
                    <a:pt x="1954" y="792"/>
                  </a:lnTo>
                  <a:close/>
                  <a:moveTo>
                    <a:pt x="1931" y="525"/>
                  </a:moveTo>
                  <a:lnTo>
                    <a:pt x="1931" y="526"/>
                  </a:lnTo>
                  <a:lnTo>
                    <a:pt x="1931" y="528"/>
                  </a:lnTo>
                  <a:lnTo>
                    <a:pt x="1933" y="528"/>
                  </a:lnTo>
                  <a:lnTo>
                    <a:pt x="1933" y="528"/>
                  </a:lnTo>
                  <a:lnTo>
                    <a:pt x="1933" y="528"/>
                  </a:lnTo>
                  <a:lnTo>
                    <a:pt x="1933" y="525"/>
                  </a:lnTo>
                  <a:lnTo>
                    <a:pt x="1933" y="526"/>
                  </a:lnTo>
                  <a:lnTo>
                    <a:pt x="1933" y="525"/>
                  </a:lnTo>
                  <a:lnTo>
                    <a:pt x="1931" y="525"/>
                  </a:lnTo>
                  <a:close/>
                  <a:moveTo>
                    <a:pt x="1925" y="502"/>
                  </a:moveTo>
                  <a:lnTo>
                    <a:pt x="1925" y="498"/>
                  </a:lnTo>
                  <a:lnTo>
                    <a:pt x="1924" y="496"/>
                  </a:lnTo>
                  <a:lnTo>
                    <a:pt x="1924" y="496"/>
                  </a:lnTo>
                  <a:lnTo>
                    <a:pt x="1924" y="496"/>
                  </a:lnTo>
                  <a:lnTo>
                    <a:pt x="1924" y="498"/>
                  </a:lnTo>
                  <a:lnTo>
                    <a:pt x="1924" y="498"/>
                  </a:lnTo>
                  <a:lnTo>
                    <a:pt x="1922" y="498"/>
                  </a:lnTo>
                  <a:lnTo>
                    <a:pt x="1922" y="498"/>
                  </a:lnTo>
                  <a:lnTo>
                    <a:pt x="1922" y="500"/>
                  </a:lnTo>
                  <a:lnTo>
                    <a:pt x="1920" y="500"/>
                  </a:lnTo>
                  <a:lnTo>
                    <a:pt x="1920" y="502"/>
                  </a:lnTo>
                  <a:lnTo>
                    <a:pt x="1920" y="502"/>
                  </a:lnTo>
                  <a:lnTo>
                    <a:pt x="1920" y="502"/>
                  </a:lnTo>
                  <a:lnTo>
                    <a:pt x="1920" y="504"/>
                  </a:lnTo>
                  <a:lnTo>
                    <a:pt x="1920" y="504"/>
                  </a:lnTo>
                  <a:lnTo>
                    <a:pt x="1922" y="504"/>
                  </a:lnTo>
                  <a:lnTo>
                    <a:pt x="1922" y="504"/>
                  </a:lnTo>
                  <a:lnTo>
                    <a:pt x="1922" y="506"/>
                  </a:lnTo>
                  <a:lnTo>
                    <a:pt x="1920" y="506"/>
                  </a:lnTo>
                  <a:lnTo>
                    <a:pt x="1920" y="506"/>
                  </a:lnTo>
                  <a:lnTo>
                    <a:pt x="1920" y="506"/>
                  </a:lnTo>
                  <a:lnTo>
                    <a:pt x="1920" y="507"/>
                  </a:lnTo>
                  <a:lnTo>
                    <a:pt x="1920" y="507"/>
                  </a:lnTo>
                  <a:lnTo>
                    <a:pt x="1920" y="509"/>
                  </a:lnTo>
                  <a:lnTo>
                    <a:pt x="1920" y="511"/>
                  </a:lnTo>
                  <a:lnTo>
                    <a:pt x="1922" y="511"/>
                  </a:lnTo>
                  <a:lnTo>
                    <a:pt x="1922" y="511"/>
                  </a:lnTo>
                  <a:lnTo>
                    <a:pt x="1922" y="511"/>
                  </a:lnTo>
                  <a:lnTo>
                    <a:pt x="1922" y="511"/>
                  </a:lnTo>
                  <a:lnTo>
                    <a:pt x="1924" y="511"/>
                  </a:lnTo>
                  <a:lnTo>
                    <a:pt x="1924" y="511"/>
                  </a:lnTo>
                  <a:lnTo>
                    <a:pt x="1924" y="513"/>
                  </a:lnTo>
                  <a:lnTo>
                    <a:pt x="1925" y="513"/>
                  </a:lnTo>
                  <a:lnTo>
                    <a:pt x="1925" y="513"/>
                  </a:lnTo>
                  <a:lnTo>
                    <a:pt x="1925" y="513"/>
                  </a:lnTo>
                  <a:lnTo>
                    <a:pt x="1927" y="513"/>
                  </a:lnTo>
                  <a:lnTo>
                    <a:pt x="1927" y="513"/>
                  </a:lnTo>
                  <a:lnTo>
                    <a:pt x="1927" y="511"/>
                  </a:lnTo>
                  <a:lnTo>
                    <a:pt x="1929" y="511"/>
                  </a:lnTo>
                  <a:lnTo>
                    <a:pt x="1929" y="511"/>
                  </a:lnTo>
                  <a:lnTo>
                    <a:pt x="1929" y="509"/>
                  </a:lnTo>
                  <a:lnTo>
                    <a:pt x="1929" y="507"/>
                  </a:lnTo>
                  <a:lnTo>
                    <a:pt x="1929" y="507"/>
                  </a:lnTo>
                  <a:lnTo>
                    <a:pt x="1929" y="506"/>
                  </a:lnTo>
                  <a:lnTo>
                    <a:pt x="1929" y="506"/>
                  </a:lnTo>
                  <a:lnTo>
                    <a:pt x="1929" y="506"/>
                  </a:lnTo>
                  <a:lnTo>
                    <a:pt x="1927" y="504"/>
                  </a:lnTo>
                  <a:lnTo>
                    <a:pt x="1927" y="506"/>
                  </a:lnTo>
                  <a:lnTo>
                    <a:pt x="1925" y="504"/>
                  </a:lnTo>
                  <a:lnTo>
                    <a:pt x="1925" y="504"/>
                  </a:lnTo>
                  <a:lnTo>
                    <a:pt x="1925" y="502"/>
                  </a:lnTo>
                  <a:lnTo>
                    <a:pt x="1925" y="502"/>
                  </a:lnTo>
                  <a:lnTo>
                    <a:pt x="1925" y="502"/>
                  </a:lnTo>
                  <a:close/>
                  <a:moveTo>
                    <a:pt x="1912" y="509"/>
                  </a:moveTo>
                  <a:lnTo>
                    <a:pt x="1912" y="509"/>
                  </a:lnTo>
                  <a:lnTo>
                    <a:pt x="1912" y="509"/>
                  </a:lnTo>
                  <a:lnTo>
                    <a:pt x="1910" y="511"/>
                  </a:lnTo>
                  <a:lnTo>
                    <a:pt x="1907" y="515"/>
                  </a:lnTo>
                  <a:lnTo>
                    <a:pt x="1907" y="515"/>
                  </a:lnTo>
                  <a:lnTo>
                    <a:pt x="1907" y="517"/>
                  </a:lnTo>
                  <a:lnTo>
                    <a:pt x="1908" y="517"/>
                  </a:lnTo>
                  <a:lnTo>
                    <a:pt x="1910" y="517"/>
                  </a:lnTo>
                  <a:lnTo>
                    <a:pt x="1910" y="513"/>
                  </a:lnTo>
                  <a:lnTo>
                    <a:pt x="1912" y="513"/>
                  </a:lnTo>
                  <a:lnTo>
                    <a:pt x="1912" y="513"/>
                  </a:lnTo>
                  <a:lnTo>
                    <a:pt x="1914" y="511"/>
                  </a:lnTo>
                  <a:lnTo>
                    <a:pt x="1914" y="511"/>
                  </a:lnTo>
                  <a:lnTo>
                    <a:pt x="1914" y="511"/>
                  </a:lnTo>
                  <a:lnTo>
                    <a:pt x="1914" y="509"/>
                  </a:lnTo>
                  <a:lnTo>
                    <a:pt x="1912" y="509"/>
                  </a:lnTo>
                  <a:close/>
                  <a:moveTo>
                    <a:pt x="1891" y="638"/>
                  </a:moveTo>
                  <a:lnTo>
                    <a:pt x="1893" y="638"/>
                  </a:lnTo>
                  <a:lnTo>
                    <a:pt x="1893" y="638"/>
                  </a:lnTo>
                  <a:lnTo>
                    <a:pt x="1895" y="640"/>
                  </a:lnTo>
                  <a:lnTo>
                    <a:pt x="1895" y="640"/>
                  </a:lnTo>
                  <a:lnTo>
                    <a:pt x="1897" y="640"/>
                  </a:lnTo>
                  <a:lnTo>
                    <a:pt x="1897" y="638"/>
                  </a:lnTo>
                  <a:lnTo>
                    <a:pt x="1899" y="638"/>
                  </a:lnTo>
                  <a:lnTo>
                    <a:pt x="1899" y="638"/>
                  </a:lnTo>
                  <a:lnTo>
                    <a:pt x="1901" y="636"/>
                  </a:lnTo>
                  <a:lnTo>
                    <a:pt x="1899" y="636"/>
                  </a:lnTo>
                  <a:lnTo>
                    <a:pt x="1899" y="634"/>
                  </a:lnTo>
                  <a:lnTo>
                    <a:pt x="1897" y="634"/>
                  </a:lnTo>
                  <a:lnTo>
                    <a:pt x="1893" y="636"/>
                  </a:lnTo>
                  <a:lnTo>
                    <a:pt x="1893" y="636"/>
                  </a:lnTo>
                  <a:lnTo>
                    <a:pt x="1891" y="636"/>
                  </a:lnTo>
                  <a:lnTo>
                    <a:pt x="1891" y="638"/>
                  </a:lnTo>
                  <a:close/>
                  <a:moveTo>
                    <a:pt x="1925" y="750"/>
                  </a:moveTo>
                  <a:lnTo>
                    <a:pt x="1924" y="750"/>
                  </a:lnTo>
                  <a:lnTo>
                    <a:pt x="1924" y="750"/>
                  </a:lnTo>
                  <a:lnTo>
                    <a:pt x="1924" y="752"/>
                  </a:lnTo>
                  <a:lnTo>
                    <a:pt x="1925" y="756"/>
                  </a:lnTo>
                  <a:lnTo>
                    <a:pt x="1927" y="757"/>
                  </a:lnTo>
                  <a:lnTo>
                    <a:pt x="1927" y="757"/>
                  </a:lnTo>
                  <a:lnTo>
                    <a:pt x="1929" y="757"/>
                  </a:lnTo>
                  <a:lnTo>
                    <a:pt x="1931" y="757"/>
                  </a:lnTo>
                  <a:lnTo>
                    <a:pt x="1931" y="756"/>
                  </a:lnTo>
                  <a:lnTo>
                    <a:pt x="1931" y="752"/>
                  </a:lnTo>
                  <a:lnTo>
                    <a:pt x="1929" y="750"/>
                  </a:lnTo>
                  <a:lnTo>
                    <a:pt x="1927" y="750"/>
                  </a:lnTo>
                  <a:lnTo>
                    <a:pt x="1925" y="750"/>
                  </a:lnTo>
                  <a:close/>
                  <a:moveTo>
                    <a:pt x="1889" y="665"/>
                  </a:moveTo>
                  <a:lnTo>
                    <a:pt x="1889" y="665"/>
                  </a:lnTo>
                  <a:lnTo>
                    <a:pt x="1888" y="667"/>
                  </a:lnTo>
                  <a:lnTo>
                    <a:pt x="1888" y="667"/>
                  </a:lnTo>
                  <a:lnTo>
                    <a:pt x="1886" y="668"/>
                  </a:lnTo>
                  <a:lnTo>
                    <a:pt x="1884" y="668"/>
                  </a:lnTo>
                  <a:lnTo>
                    <a:pt x="1886" y="670"/>
                  </a:lnTo>
                  <a:lnTo>
                    <a:pt x="1886" y="672"/>
                  </a:lnTo>
                  <a:lnTo>
                    <a:pt x="1886" y="674"/>
                  </a:lnTo>
                  <a:lnTo>
                    <a:pt x="1889" y="678"/>
                  </a:lnTo>
                  <a:lnTo>
                    <a:pt x="1891" y="680"/>
                  </a:lnTo>
                  <a:lnTo>
                    <a:pt x="1893" y="682"/>
                  </a:lnTo>
                  <a:lnTo>
                    <a:pt x="1897" y="682"/>
                  </a:lnTo>
                  <a:lnTo>
                    <a:pt x="1899" y="680"/>
                  </a:lnTo>
                  <a:lnTo>
                    <a:pt x="1901" y="678"/>
                  </a:lnTo>
                  <a:lnTo>
                    <a:pt x="1905" y="674"/>
                  </a:lnTo>
                  <a:lnTo>
                    <a:pt x="1905" y="672"/>
                  </a:lnTo>
                  <a:lnTo>
                    <a:pt x="1905" y="668"/>
                  </a:lnTo>
                  <a:lnTo>
                    <a:pt x="1905" y="667"/>
                  </a:lnTo>
                  <a:lnTo>
                    <a:pt x="1901" y="665"/>
                  </a:lnTo>
                  <a:lnTo>
                    <a:pt x="1901" y="665"/>
                  </a:lnTo>
                  <a:lnTo>
                    <a:pt x="1899" y="665"/>
                  </a:lnTo>
                  <a:lnTo>
                    <a:pt x="1897" y="665"/>
                  </a:lnTo>
                  <a:lnTo>
                    <a:pt x="1895" y="667"/>
                  </a:lnTo>
                  <a:lnTo>
                    <a:pt x="1895" y="667"/>
                  </a:lnTo>
                  <a:lnTo>
                    <a:pt x="1893" y="667"/>
                  </a:lnTo>
                  <a:lnTo>
                    <a:pt x="1891" y="665"/>
                  </a:lnTo>
                  <a:lnTo>
                    <a:pt x="1891" y="665"/>
                  </a:lnTo>
                  <a:lnTo>
                    <a:pt x="1889" y="665"/>
                  </a:lnTo>
                  <a:close/>
                  <a:moveTo>
                    <a:pt x="1895" y="721"/>
                  </a:moveTo>
                  <a:lnTo>
                    <a:pt x="1895" y="721"/>
                  </a:lnTo>
                  <a:lnTo>
                    <a:pt x="1895" y="721"/>
                  </a:lnTo>
                  <a:lnTo>
                    <a:pt x="1895" y="721"/>
                  </a:lnTo>
                  <a:lnTo>
                    <a:pt x="1895" y="721"/>
                  </a:lnTo>
                  <a:lnTo>
                    <a:pt x="1895" y="720"/>
                  </a:lnTo>
                  <a:lnTo>
                    <a:pt x="1895" y="720"/>
                  </a:lnTo>
                  <a:lnTo>
                    <a:pt x="1893" y="718"/>
                  </a:lnTo>
                  <a:lnTo>
                    <a:pt x="1891" y="720"/>
                  </a:lnTo>
                  <a:lnTo>
                    <a:pt x="1891" y="720"/>
                  </a:lnTo>
                  <a:lnTo>
                    <a:pt x="1891" y="720"/>
                  </a:lnTo>
                  <a:lnTo>
                    <a:pt x="1891" y="720"/>
                  </a:lnTo>
                  <a:lnTo>
                    <a:pt x="1891" y="721"/>
                  </a:lnTo>
                  <a:lnTo>
                    <a:pt x="1891" y="721"/>
                  </a:lnTo>
                  <a:lnTo>
                    <a:pt x="1891" y="721"/>
                  </a:lnTo>
                  <a:lnTo>
                    <a:pt x="1891" y="721"/>
                  </a:lnTo>
                  <a:lnTo>
                    <a:pt x="1891" y="721"/>
                  </a:lnTo>
                  <a:lnTo>
                    <a:pt x="1891" y="721"/>
                  </a:lnTo>
                  <a:lnTo>
                    <a:pt x="1891" y="721"/>
                  </a:lnTo>
                  <a:lnTo>
                    <a:pt x="1893" y="721"/>
                  </a:lnTo>
                  <a:lnTo>
                    <a:pt x="1893" y="721"/>
                  </a:lnTo>
                  <a:lnTo>
                    <a:pt x="1893" y="721"/>
                  </a:lnTo>
                  <a:lnTo>
                    <a:pt x="1893" y="723"/>
                  </a:lnTo>
                  <a:lnTo>
                    <a:pt x="1895" y="721"/>
                  </a:lnTo>
                  <a:lnTo>
                    <a:pt x="1895" y="721"/>
                  </a:lnTo>
                  <a:lnTo>
                    <a:pt x="1895" y="721"/>
                  </a:lnTo>
                  <a:lnTo>
                    <a:pt x="1895" y="721"/>
                  </a:lnTo>
                  <a:close/>
                  <a:moveTo>
                    <a:pt x="1893" y="525"/>
                  </a:moveTo>
                  <a:lnTo>
                    <a:pt x="1895" y="525"/>
                  </a:lnTo>
                  <a:lnTo>
                    <a:pt x="1895" y="525"/>
                  </a:lnTo>
                  <a:lnTo>
                    <a:pt x="1895" y="523"/>
                  </a:lnTo>
                  <a:lnTo>
                    <a:pt x="1895" y="523"/>
                  </a:lnTo>
                  <a:lnTo>
                    <a:pt x="1897" y="521"/>
                  </a:lnTo>
                  <a:lnTo>
                    <a:pt x="1897" y="521"/>
                  </a:lnTo>
                  <a:lnTo>
                    <a:pt x="1899" y="519"/>
                  </a:lnTo>
                  <a:lnTo>
                    <a:pt x="1899" y="517"/>
                  </a:lnTo>
                  <a:lnTo>
                    <a:pt x="1897" y="517"/>
                  </a:lnTo>
                  <a:lnTo>
                    <a:pt x="1897" y="515"/>
                  </a:lnTo>
                  <a:lnTo>
                    <a:pt x="1897" y="515"/>
                  </a:lnTo>
                  <a:lnTo>
                    <a:pt x="1895" y="515"/>
                  </a:lnTo>
                  <a:lnTo>
                    <a:pt x="1895" y="515"/>
                  </a:lnTo>
                  <a:lnTo>
                    <a:pt x="1895" y="515"/>
                  </a:lnTo>
                  <a:lnTo>
                    <a:pt x="1895" y="515"/>
                  </a:lnTo>
                  <a:lnTo>
                    <a:pt x="1893" y="517"/>
                  </a:lnTo>
                  <a:lnTo>
                    <a:pt x="1893" y="519"/>
                  </a:lnTo>
                  <a:lnTo>
                    <a:pt x="1893" y="521"/>
                  </a:lnTo>
                  <a:lnTo>
                    <a:pt x="1893" y="525"/>
                  </a:lnTo>
                  <a:lnTo>
                    <a:pt x="1893" y="525"/>
                  </a:lnTo>
                  <a:lnTo>
                    <a:pt x="1893" y="525"/>
                  </a:lnTo>
                  <a:close/>
                  <a:moveTo>
                    <a:pt x="2181" y="352"/>
                  </a:moveTo>
                  <a:lnTo>
                    <a:pt x="2183" y="354"/>
                  </a:lnTo>
                  <a:lnTo>
                    <a:pt x="2183" y="354"/>
                  </a:lnTo>
                  <a:lnTo>
                    <a:pt x="2183" y="356"/>
                  </a:lnTo>
                  <a:lnTo>
                    <a:pt x="2185" y="356"/>
                  </a:lnTo>
                  <a:lnTo>
                    <a:pt x="2185" y="354"/>
                  </a:lnTo>
                  <a:lnTo>
                    <a:pt x="2187" y="354"/>
                  </a:lnTo>
                  <a:lnTo>
                    <a:pt x="2189" y="352"/>
                  </a:lnTo>
                  <a:lnTo>
                    <a:pt x="2189" y="352"/>
                  </a:lnTo>
                  <a:lnTo>
                    <a:pt x="2189" y="350"/>
                  </a:lnTo>
                  <a:lnTo>
                    <a:pt x="2189" y="348"/>
                  </a:lnTo>
                  <a:lnTo>
                    <a:pt x="2187" y="348"/>
                  </a:lnTo>
                  <a:lnTo>
                    <a:pt x="2187" y="347"/>
                  </a:lnTo>
                  <a:lnTo>
                    <a:pt x="2187" y="347"/>
                  </a:lnTo>
                  <a:lnTo>
                    <a:pt x="2187" y="347"/>
                  </a:lnTo>
                  <a:lnTo>
                    <a:pt x="2187" y="347"/>
                  </a:lnTo>
                  <a:lnTo>
                    <a:pt x="2185" y="347"/>
                  </a:lnTo>
                  <a:lnTo>
                    <a:pt x="2185" y="347"/>
                  </a:lnTo>
                  <a:lnTo>
                    <a:pt x="2185" y="347"/>
                  </a:lnTo>
                  <a:lnTo>
                    <a:pt x="2183" y="347"/>
                  </a:lnTo>
                  <a:lnTo>
                    <a:pt x="2183" y="350"/>
                  </a:lnTo>
                  <a:lnTo>
                    <a:pt x="2181" y="352"/>
                  </a:lnTo>
                  <a:close/>
                  <a:moveTo>
                    <a:pt x="2211" y="757"/>
                  </a:moveTo>
                  <a:lnTo>
                    <a:pt x="2209" y="756"/>
                  </a:lnTo>
                  <a:lnTo>
                    <a:pt x="2209" y="756"/>
                  </a:lnTo>
                  <a:lnTo>
                    <a:pt x="2211" y="757"/>
                  </a:lnTo>
                  <a:close/>
                  <a:moveTo>
                    <a:pt x="2185" y="479"/>
                  </a:moveTo>
                  <a:lnTo>
                    <a:pt x="2187" y="479"/>
                  </a:lnTo>
                  <a:lnTo>
                    <a:pt x="2187" y="479"/>
                  </a:lnTo>
                  <a:lnTo>
                    <a:pt x="2187" y="477"/>
                  </a:lnTo>
                  <a:lnTo>
                    <a:pt x="2187" y="477"/>
                  </a:lnTo>
                  <a:lnTo>
                    <a:pt x="2187" y="475"/>
                  </a:lnTo>
                  <a:lnTo>
                    <a:pt x="2187" y="473"/>
                  </a:lnTo>
                  <a:lnTo>
                    <a:pt x="2185" y="473"/>
                  </a:lnTo>
                  <a:lnTo>
                    <a:pt x="2185" y="473"/>
                  </a:lnTo>
                  <a:lnTo>
                    <a:pt x="2185" y="473"/>
                  </a:lnTo>
                  <a:lnTo>
                    <a:pt x="2185" y="473"/>
                  </a:lnTo>
                  <a:lnTo>
                    <a:pt x="2185" y="475"/>
                  </a:lnTo>
                  <a:lnTo>
                    <a:pt x="2185" y="475"/>
                  </a:lnTo>
                  <a:lnTo>
                    <a:pt x="2185" y="477"/>
                  </a:lnTo>
                  <a:lnTo>
                    <a:pt x="2185" y="479"/>
                  </a:lnTo>
                  <a:close/>
                  <a:moveTo>
                    <a:pt x="2177" y="345"/>
                  </a:moveTo>
                  <a:lnTo>
                    <a:pt x="2179" y="347"/>
                  </a:lnTo>
                  <a:lnTo>
                    <a:pt x="2179" y="347"/>
                  </a:lnTo>
                  <a:lnTo>
                    <a:pt x="2181" y="347"/>
                  </a:lnTo>
                  <a:lnTo>
                    <a:pt x="2181" y="347"/>
                  </a:lnTo>
                  <a:lnTo>
                    <a:pt x="2183" y="347"/>
                  </a:lnTo>
                  <a:lnTo>
                    <a:pt x="2183" y="345"/>
                  </a:lnTo>
                  <a:lnTo>
                    <a:pt x="2183" y="343"/>
                  </a:lnTo>
                  <a:lnTo>
                    <a:pt x="2183" y="343"/>
                  </a:lnTo>
                  <a:lnTo>
                    <a:pt x="2183" y="341"/>
                  </a:lnTo>
                  <a:lnTo>
                    <a:pt x="2179" y="339"/>
                  </a:lnTo>
                  <a:lnTo>
                    <a:pt x="2179" y="341"/>
                  </a:lnTo>
                  <a:lnTo>
                    <a:pt x="2177" y="341"/>
                  </a:lnTo>
                  <a:lnTo>
                    <a:pt x="2177" y="343"/>
                  </a:lnTo>
                  <a:lnTo>
                    <a:pt x="2177" y="343"/>
                  </a:lnTo>
                  <a:lnTo>
                    <a:pt x="2177" y="345"/>
                  </a:lnTo>
                  <a:close/>
                  <a:moveTo>
                    <a:pt x="2139" y="129"/>
                  </a:moveTo>
                  <a:lnTo>
                    <a:pt x="2143" y="129"/>
                  </a:lnTo>
                  <a:lnTo>
                    <a:pt x="2145" y="127"/>
                  </a:lnTo>
                  <a:lnTo>
                    <a:pt x="2145" y="127"/>
                  </a:lnTo>
                  <a:lnTo>
                    <a:pt x="2147" y="123"/>
                  </a:lnTo>
                  <a:lnTo>
                    <a:pt x="2147" y="117"/>
                  </a:lnTo>
                  <a:lnTo>
                    <a:pt x="2149" y="116"/>
                  </a:lnTo>
                  <a:lnTo>
                    <a:pt x="2153" y="110"/>
                  </a:lnTo>
                  <a:lnTo>
                    <a:pt x="2153" y="110"/>
                  </a:lnTo>
                  <a:lnTo>
                    <a:pt x="2153" y="108"/>
                  </a:lnTo>
                  <a:lnTo>
                    <a:pt x="2151" y="106"/>
                  </a:lnTo>
                  <a:lnTo>
                    <a:pt x="2149" y="102"/>
                  </a:lnTo>
                  <a:lnTo>
                    <a:pt x="2149" y="102"/>
                  </a:lnTo>
                  <a:lnTo>
                    <a:pt x="2149" y="100"/>
                  </a:lnTo>
                  <a:lnTo>
                    <a:pt x="2149" y="100"/>
                  </a:lnTo>
                  <a:lnTo>
                    <a:pt x="2151" y="99"/>
                  </a:lnTo>
                  <a:lnTo>
                    <a:pt x="2149" y="97"/>
                  </a:lnTo>
                  <a:lnTo>
                    <a:pt x="2149" y="97"/>
                  </a:lnTo>
                  <a:lnTo>
                    <a:pt x="2149" y="95"/>
                  </a:lnTo>
                  <a:lnTo>
                    <a:pt x="2149" y="95"/>
                  </a:lnTo>
                  <a:lnTo>
                    <a:pt x="2147" y="95"/>
                  </a:lnTo>
                  <a:lnTo>
                    <a:pt x="2147" y="95"/>
                  </a:lnTo>
                  <a:lnTo>
                    <a:pt x="2147" y="93"/>
                  </a:lnTo>
                  <a:lnTo>
                    <a:pt x="2147" y="93"/>
                  </a:lnTo>
                  <a:lnTo>
                    <a:pt x="2145" y="93"/>
                  </a:lnTo>
                  <a:lnTo>
                    <a:pt x="2143" y="93"/>
                  </a:lnTo>
                  <a:lnTo>
                    <a:pt x="2141" y="93"/>
                  </a:lnTo>
                  <a:lnTo>
                    <a:pt x="2141" y="93"/>
                  </a:lnTo>
                  <a:lnTo>
                    <a:pt x="2139" y="93"/>
                  </a:lnTo>
                  <a:lnTo>
                    <a:pt x="2139" y="95"/>
                  </a:lnTo>
                  <a:lnTo>
                    <a:pt x="2139" y="95"/>
                  </a:lnTo>
                  <a:lnTo>
                    <a:pt x="2139" y="97"/>
                  </a:lnTo>
                  <a:lnTo>
                    <a:pt x="2139" y="97"/>
                  </a:lnTo>
                  <a:lnTo>
                    <a:pt x="2139" y="97"/>
                  </a:lnTo>
                  <a:lnTo>
                    <a:pt x="2139" y="102"/>
                  </a:lnTo>
                  <a:lnTo>
                    <a:pt x="2137" y="104"/>
                  </a:lnTo>
                  <a:lnTo>
                    <a:pt x="2137" y="104"/>
                  </a:lnTo>
                  <a:lnTo>
                    <a:pt x="2137" y="104"/>
                  </a:lnTo>
                  <a:lnTo>
                    <a:pt x="2137" y="106"/>
                  </a:lnTo>
                  <a:lnTo>
                    <a:pt x="2137" y="106"/>
                  </a:lnTo>
                  <a:lnTo>
                    <a:pt x="2139" y="108"/>
                  </a:lnTo>
                  <a:lnTo>
                    <a:pt x="2139" y="108"/>
                  </a:lnTo>
                  <a:lnTo>
                    <a:pt x="2139" y="108"/>
                  </a:lnTo>
                  <a:lnTo>
                    <a:pt x="2139" y="108"/>
                  </a:lnTo>
                  <a:lnTo>
                    <a:pt x="2139" y="108"/>
                  </a:lnTo>
                  <a:lnTo>
                    <a:pt x="2141" y="110"/>
                  </a:lnTo>
                  <a:lnTo>
                    <a:pt x="2141" y="110"/>
                  </a:lnTo>
                  <a:lnTo>
                    <a:pt x="2143" y="112"/>
                  </a:lnTo>
                  <a:lnTo>
                    <a:pt x="2145" y="112"/>
                  </a:lnTo>
                  <a:lnTo>
                    <a:pt x="2145" y="112"/>
                  </a:lnTo>
                  <a:lnTo>
                    <a:pt x="2145" y="114"/>
                  </a:lnTo>
                  <a:lnTo>
                    <a:pt x="2141" y="121"/>
                  </a:lnTo>
                  <a:lnTo>
                    <a:pt x="2137" y="123"/>
                  </a:lnTo>
                  <a:lnTo>
                    <a:pt x="2137" y="125"/>
                  </a:lnTo>
                  <a:lnTo>
                    <a:pt x="2137" y="127"/>
                  </a:lnTo>
                  <a:lnTo>
                    <a:pt x="2137" y="127"/>
                  </a:lnTo>
                  <a:lnTo>
                    <a:pt x="2139" y="129"/>
                  </a:lnTo>
                  <a:close/>
                  <a:moveTo>
                    <a:pt x="2204" y="483"/>
                  </a:moveTo>
                  <a:lnTo>
                    <a:pt x="2204" y="483"/>
                  </a:lnTo>
                  <a:lnTo>
                    <a:pt x="2204" y="483"/>
                  </a:lnTo>
                  <a:lnTo>
                    <a:pt x="2204" y="483"/>
                  </a:lnTo>
                  <a:close/>
                  <a:moveTo>
                    <a:pt x="2166" y="428"/>
                  </a:moveTo>
                  <a:lnTo>
                    <a:pt x="2166" y="428"/>
                  </a:lnTo>
                  <a:lnTo>
                    <a:pt x="2166" y="428"/>
                  </a:lnTo>
                  <a:lnTo>
                    <a:pt x="2166" y="430"/>
                  </a:lnTo>
                  <a:lnTo>
                    <a:pt x="2166" y="430"/>
                  </a:lnTo>
                  <a:lnTo>
                    <a:pt x="2166" y="430"/>
                  </a:lnTo>
                  <a:lnTo>
                    <a:pt x="2166" y="432"/>
                  </a:lnTo>
                  <a:lnTo>
                    <a:pt x="2166" y="432"/>
                  </a:lnTo>
                  <a:lnTo>
                    <a:pt x="2166" y="432"/>
                  </a:lnTo>
                  <a:lnTo>
                    <a:pt x="2166" y="432"/>
                  </a:lnTo>
                  <a:lnTo>
                    <a:pt x="2166" y="432"/>
                  </a:lnTo>
                  <a:lnTo>
                    <a:pt x="2170" y="432"/>
                  </a:lnTo>
                  <a:lnTo>
                    <a:pt x="2172" y="432"/>
                  </a:lnTo>
                  <a:lnTo>
                    <a:pt x="2172" y="432"/>
                  </a:lnTo>
                  <a:lnTo>
                    <a:pt x="2173" y="430"/>
                  </a:lnTo>
                  <a:lnTo>
                    <a:pt x="2173" y="430"/>
                  </a:lnTo>
                  <a:lnTo>
                    <a:pt x="2173" y="430"/>
                  </a:lnTo>
                  <a:lnTo>
                    <a:pt x="2175" y="430"/>
                  </a:lnTo>
                  <a:lnTo>
                    <a:pt x="2175" y="430"/>
                  </a:lnTo>
                  <a:lnTo>
                    <a:pt x="2175" y="428"/>
                  </a:lnTo>
                  <a:lnTo>
                    <a:pt x="2175" y="428"/>
                  </a:lnTo>
                  <a:lnTo>
                    <a:pt x="2175" y="426"/>
                  </a:lnTo>
                  <a:lnTo>
                    <a:pt x="2175" y="424"/>
                  </a:lnTo>
                  <a:lnTo>
                    <a:pt x="2177" y="424"/>
                  </a:lnTo>
                  <a:lnTo>
                    <a:pt x="2177" y="424"/>
                  </a:lnTo>
                  <a:lnTo>
                    <a:pt x="2177" y="422"/>
                  </a:lnTo>
                  <a:lnTo>
                    <a:pt x="2175" y="422"/>
                  </a:lnTo>
                  <a:lnTo>
                    <a:pt x="2175" y="420"/>
                  </a:lnTo>
                  <a:lnTo>
                    <a:pt x="2175" y="420"/>
                  </a:lnTo>
                  <a:lnTo>
                    <a:pt x="2175" y="418"/>
                  </a:lnTo>
                  <a:lnTo>
                    <a:pt x="2175" y="418"/>
                  </a:lnTo>
                  <a:lnTo>
                    <a:pt x="2175" y="418"/>
                  </a:lnTo>
                  <a:lnTo>
                    <a:pt x="2177" y="418"/>
                  </a:lnTo>
                  <a:lnTo>
                    <a:pt x="2177" y="418"/>
                  </a:lnTo>
                  <a:lnTo>
                    <a:pt x="2177" y="417"/>
                  </a:lnTo>
                  <a:lnTo>
                    <a:pt x="2177" y="417"/>
                  </a:lnTo>
                  <a:lnTo>
                    <a:pt x="2177" y="417"/>
                  </a:lnTo>
                  <a:lnTo>
                    <a:pt x="2177" y="417"/>
                  </a:lnTo>
                  <a:lnTo>
                    <a:pt x="2175" y="417"/>
                  </a:lnTo>
                  <a:lnTo>
                    <a:pt x="2175" y="417"/>
                  </a:lnTo>
                  <a:lnTo>
                    <a:pt x="2175" y="415"/>
                  </a:lnTo>
                  <a:lnTo>
                    <a:pt x="2173" y="415"/>
                  </a:lnTo>
                  <a:lnTo>
                    <a:pt x="2173" y="415"/>
                  </a:lnTo>
                  <a:lnTo>
                    <a:pt x="2173" y="415"/>
                  </a:lnTo>
                  <a:lnTo>
                    <a:pt x="2173" y="415"/>
                  </a:lnTo>
                  <a:lnTo>
                    <a:pt x="2172" y="415"/>
                  </a:lnTo>
                  <a:lnTo>
                    <a:pt x="2172" y="415"/>
                  </a:lnTo>
                  <a:lnTo>
                    <a:pt x="2170" y="415"/>
                  </a:lnTo>
                  <a:lnTo>
                    <a:pt x="2168" y="415"/>
                  </a:lnTo>
                  <a:lnTo>
                    <a:pt x="2168" y="415"/>
                  </a:lnTo>
                  <a:lnTo>
                    <a:pt x="2166" y="417"/>
                  </a:lnTo>
                  <a:lnTo>
                    <a:pt x="2166" y="417"/>
                  </a:lnTo>
                  <a:lnTo>
                    <a:pt x="2166" y="417"/>
                  </a:lnTo>
                  <a:lnTo>
                    <a:pt x="2166" y="418"/>
                  </a:lnTo>
                  <a:lnTo>
                    <a:pt x="2166" y="420"/>
                  </a:lnTo>
                  <a:lnTo>
                    <a:pt x="2166" y="422"/>
                  </a:lnTo>
                  <a:lnTo>
                    <a:pt x="2166" y="422"/>
                  </a:lnTo>
                  <a:lnTo>
                    <a:pt x="2166" y="422"/>
                  </a:lnTo>
                  <a:lnTo>
                    <a:pt x="2166" y="422"/>
                  </a:lnTo>
                  <a:lnTo>
                    <a:pt x="2166" y="422"/>
                  </a:lnTo>
                  <a:lnTo>
                    <a:pt x="2166" y="424"/>
                  </a:lnTo>
                  <a:lnTo>
                    <a:pt x="2164" y="426"/>
                  </a:lnTo>
                  <a:lnTo>
                    <a:pt x="2164" y="426"/>
                  </a:lnTo>
                  <a:lnTo>
                    <a:pt x="2166" y="426"/>
                  </a:lnTo>
                  <a:lnTo>
                    <a:pt x="2166" y="428"/>
                  </a:lnTo>
                  <a:close/>
                  <a:moveTo>
                    <a:pt x="2168" y="80"/>
                  </a:moveTo>
                  <a:lnTo>
                    <a:pt x="2168" y="78"/>
                  </a:lnTo>
                  <a:lnTo>
                    <a:pt x="2168" y="78"/>
                  </a:lnTo>
                  <a:lnTo>
                    <a:pt x="2166" y="78"/>
                  </a:lnTo>
                  <a:lnTo>
                    <a:pt x="2166" y="78"/>
                  </a:lnTo>
                  <a:lnTo>
                    <a:pt x="2166" y="78"/>
                  </a:lnTo>
                  <a:lnTo>
                    <a:pt x="2166" y="78"/>
                  </a:lnTo>
                  <a:lnTo>
                    <a:pt x="2168" y="80"/>
                  </a:lnTo>
                  <a:close/>
                  <a:moveTo>
                    <a:pt x="2189" y="388"/>
                  </a:moveTo>
                  <a:lnTo>
                    <a:pt x="2187" y="388"/>
                  </a:lnTo>
                  <a:lnTo>
                    <a:pt x="2185" y="388"/>
                  </a:lnTo>
                  <a:lnTo>
                    <a:pt x="2185" y="390"/>
                  </a:lnTo>
                  <a:lnTo>
                    <a:pt x="2185" y="394"/>
                  </a:lnTo>
                  <a:lnTo>
                    <a:pt x="2185" y="396"/>
                  </a:lnTo>
                  <a:lnTo>
                    <a:pt x="2185" y="398"/>
                  </a:lnTo>
                  <a:lnTo>
                    <a:pt x="2185" y="398"/>
                  </a:lnTo>
                  <a:lnTo>
                    <a:pt x="2185" y="396"/>
                  </a:lnTo>
                  <a:lnTo>
                    <a:pt x="2185" y="396"/>
                  </a:lnTo>
                  <a:lnTo>
                    <a:pt x="2185" y="396"/>
                  </a:lnTo>
                  <a:lnTo>
                    <a:pt x="2187" y="398"/>
                  </a:lnTo>
                  <a:lnTo>
                    <a:pt x="2187" y="398"/>
                  </a:lnTo>
                  <a:lnTo>
                    <a:pt x="2187" y="398"/>
                  </a:lnTo>
                  <a:lnTo>
                    <a:pt x="2187" y="400"/>
                  </a:lnTo>
                  <a:lnTo>
                    <a:pt x="2187" y="400"/>
                  </a:lnTo>
                  <a:lnTo>
                    <a:pt x="2189" y="400"/>
                  </a:lnTo>
                  <a:lnTo>
                    <a:pt x="2189" y="400"/>
                  </a:lnTo>
                  <a:lnTo>
                    <a:pt x="2189" y="400"/>
                  </a:lnTo>
                  <a:lnTo>
                    <a:pt x="2189" y="398"/>
                  </a:lnTo>
                  <a:lnTo>
                    <a:pt x="2187" y="390"/>
                  </a:lnTo>
                  <a:lnTo>
                    <a:pt x="2189" y="388"/>
                  </a:lnTo>
                  <a:lnTo>
                    <a:pt x="2189" y="388"/>
                  </a:lnTo>
                  <a:close/>
                  <a:moveTo>
                    <a:pt x="2179" y="426"/>
                  </a:moveTo>
                  <a:lnTo>
                    <a:pt x="2179" y="426"/>
                  </a:lnTo>
                  <a:lnTo>
                    <a:pt x="2177" y="428"/>
                  </a:lnTo>
                  <a:lnTo>
                    <a:pt x="2177" y="428"/>
                  </a:lnTo>
                  <a:lnTo>
                    <a:pt x="2177" y="430"/>
                  </a:lnTo>
                  <a:lnTo>
                    <a:pt x="2177" y="430"/>
                  </a:lnTo>
                  <a:lnTo>
                    <a:pt x="2177" y="432"/>
                  </a:lnTo>
                  <a:lnTo>
                    <a:pt x="2179" y="432"/>
                  </a:lnTo>
                  <a:lnTo>
                    <a:pt x="2181" y="434"/>
                  </a:lnTo>
                  <a:lnTo>
                    <a:pt x="2181" y="434"/>
                  </a:lnTo>
                  <a:lnTo>
                    <a:pt x="2181" y="436"/>
                  </a:lnTo>
                  <a:lnTo>
                    <a:pt x="2183" y="437"/>
                  </a:lnTo>
                  <a:lnTo>
                    <a:pt x="2183" y="437"/>
                  </a:lnTo>
                  <a:lnTo>
                    <a:pt x="2185" y="437"/>
                  </a:lnTo>
                  <a:lnTo>
                    <a:pt x="2185" y="437"/>
                  </a:lnTo>
                  <a:lnTo>
                    <a:pt x="2185" y="437"/>
                  </a:lnTo>
                  <a:lnTo>
                    <a:pt x="2185" y="439"/>
                  </a:lnTo>
                  <a:lnTo>
                    <a:pt x="2185" y="439"/>
                  </a:lnTo>
                  <a:lnTo>
                    <a:pt x="2185" y="439"/>
                  </a:lnTo>
                  <a:lnTo>
                    <a:pt x="2187" y="439"/>
                  </a:lnTo>
                  <a:lnTo>
                    <a:pt x="2187" y="439"/>
                  </a:lnTo>
                  <a:lnTo>
                    <a:pt x="2189" y="439"/>
                  </a:lnTo>
                  <a:lnTo>
                    <a:pt x="2189" y="439"/>
                  </a:lnTo>
                  <a:lnTo>
                    <a:pt x="2189" y="441"/>
                  </a:lnTo>
                  <a:lnTo>
                    <a:pt x="2187" y="445"/>
                  </a:lnTo>
                  <a:lnTo>
                    <a:pt x="2187" y="447"/>
                  </a:lnTo>
                  <a:lnTo>
                    <a:pt x="2187" y="449"/>
                  </a:lnTo>
                  <a:lnTo>
                    <a:pt x="2189" y="451"/>
                  </a:lnTo>
                  <a:lnTo>
                    <a:pt x="2189" y="451"/>
                  </a:lnTo>
                  <a:lnTo>
                    <a:pt x="2189" y="453"/>
                  </a:lnTo>
                  <a:lnTo>
                    <a:pt x="2189" y="453"/>
                  </a:lnTo>
                  <a:lnTo>
                    <a:pt x="2194" y="451"/>
                  </a:lnTo>
                  <a:lnTo>
                    <a:pt x="2198" y="449"/>
                  </a:lnTo>
                  <a:lnTo>
                    <a:pt x="2198" y="449"/>
                  </a:lnTo>
                  <a:lnTo>
                    <a:pt x="2200" y="449"/>
                  </a:lnTo>
                  <a:lnTo>
                    <a:pt x="2200" y="449"/>
                  </a:lnTo>
                  <a:lnTo>
                    <a:pt x="2200" y="447"/>
                  </a:lnTo>
                  <a:lnTo>
                    <a:pt x="2200" y="449"/>
                  </a:lnTo>
                  <a:lnTo>
                    <a:pt x="2202" y="449"/>
                  </a:lnTo>
                  <a:lnTo>
                    <a:pt x="2202" y="449"/>
                  </a:lnTo>
                  <a:lnTo>
                    <a:pt x="2202" y="449"/>
                  </a:lnTo>
                  <a:lnTo>
                    <a:pt x="2202" y="451"/>
                  </a:lnTo>
                  <a:lnTo>
                    <a:pt x="2202" y="453"/>
                  </a:lnTo>
                  <a:lnTo>
                    <a:pt x="2202" y="453"/>
                  </a:lnTo>
                  <a:lnTo>
                    <a:pt x="2202" y="453"/>
                  </a:lnTo>
                  <a:lnTo>
                    <a:pt x="2204" y="453"/>
                  </a:lnTo>
                  <a:lnTo>
                    <a:pt x="2204" y="454"/>
                  </a:lnTo>
                  <a:lnTo>
                    <a:pt x="2204" y="454"/>
                  </a:lnTo>
                  <a:lnTo>
                    <a:pt x="2204" y="454"/>
                  </a:lnTo>
                  <a:lnTo>
                    <a:pt x="2204" y="454"/>
                  </a:lnTo>
                  <a:lnTo>
                    <a:pt x="2206" y="454"/>
                  </a:lnTo>
                  <a:lnTo>
                    <a:pt x="2208" y="454"/>
                  </a:lnTo>
                  <a:lnTo>
                    <a:pt x="2208" y="456"/>
                  </a:lnTo>
                  <a:lnTo>
                    <a:pt x="2209" y="456"/>
                  </a:lnTo>
                  <a:lnTo>
                    <a:pt x="2209" y="456"/>
                  </a:lnTo>
                  <a:lnTo>
                    <a:pt x="2211" y="456"/>
                  </a:lnTo>
                  <a:lnTo>
                    <a:pt x="2211" y="454"/>
                  </a:lnTo>
                  <a:lnTo>
                    <a:pt x="2213" y="454"/>
                  </a:lnTo>
                  <a:lnTo>
                    <a:pt x="2213" y="454"/>
                  </a:lnTo>
                  <a:lnTo>
                    <a:pt x="2213" y="454"/>
                  </a:lnTo>
                  <a:lnTo>
                    <a:pt x="2217" y="453"/>
                  </a:lnTo>
                  <a:lnTo>
                    <a:pt x="2217" y="451"/>
                  </a:lnTo>
                  <a:lnTo>
                    <a:pt x="2217" y="451"/>
                  </a:lnTo>
                  <a:lnTo>
                    <a:pt x="2219" y="449"/>
                  </a:lnTo>
                  <a:lnTo>
                    <a:pt x="2219" y="449"/>
                  </a:lnTo>
                  <a:lnTo>
                    <a:pt x="2217" y="449"/>
                  </a:lnTo>
                  <a:lnTo>
                    <a:pt x="2217" y="449"/>
                  </a:lnTo>
                  <a:lnTo>
                    <a:pt x="2217" y="449"/>
                  </a:lnTo>
                  <a:lnTo>
                    <a:pt x="2217" y="449"/>
                  </a:lnTo>
                  <a:lnTo>
                    <a:pt x="2217" y="447"/>
                  </a:lnTo>
                  <a:lnTo>
                    <a:pt x="2217" y="447"/>
                  </a:lnTo>
                  <a:lnTo>
                    <a:pt x="2215" y="445"/>
                  </a:lnTo>
                  <a:lnTo>
                    <a:pt x="2215" y="445"/>
                  </a:lnTo>
                  <a:lnTo>
                    <a:pt x="2215" y="445"/>
                  </a:lnTo>
                  <a:lnTo>
                    <a:pt x="2211" y="443"/>
                  </a:lnTo>
                  <a:lnTo>
                    <a:pt x="2211" y="443"/>
                  </a:lnTo>
                  <a:lnTo>
                    <a:pt x="2208" y="443"/>
                  </a:lnTo>
                  <a:lnTo>
                    <a:pt x="2206" y="445"/>
                  </a:lnTo>
                  <a:lnTo>
                    <a:pt x="2206" y="445"/>
                  </a:lnTo>
                  <a:lnTo>
                    <a:pt x="2204" y="445"/>
                  </a:lnTo>
                  <a:lnTo>
                    <a:pt x="2204" y="445"/>
                  </a:lnTo>
                  <a:lnTo>
                    <a:pt x="2202" y="445"/>
                  </a:lnTo>
                  <a:lnTo>
                    <a:pt x="2202" y="445"/>
                  </a:lnTo>
                  <a:lnTo>
                    <a:pt x="2202" y="443"/>
                  </a:lnTo>
                  <a:lnTo>
                    <a:pt x="2202" y="443"/>
                  </a:lnTo>
                  <a:lnTo>
                    <a:pt x="2202" y="441"/>
                  </a:lnTo>
                  <a:lnTo>
                    <a:pt x="2202" y="441"/>
                  </a:lnTo>
                  <a:lnTo>
                    <a:pt x="2200" y="439"/>
                  </a:lnTo>
                  <a:lnTo>
                    <a:pt x="2200" y="439"/>
                  </a:lnTo>
                  <a:lnTo>
                    <a:pt x="2200" y="439"/>
                  </a:lnTo>
                  <a:lnTo>
                    <a:pt x="2198" y="439"/>
                  </a:lnTo>
                  <a:lnTo>
                    <a:pt x="2198" y="439"/>
                  </a:lnTo>
                  <a:lnTo>
                    <a:pt x="2198" y="437"/>
                  </a:lnTo>
                  <a:lnTo>
                    <a:pt x="2200" y="436"/>
                  </a:lnTo>
                  <a:lnTo>
                    <a:pt x="2204" y="432"/>
                  </a:lnTo>
                  <a:lnTo>
                    <a:pt x="2204" y="430"/>
                  </a:lnTo>
                  <a:lnTo>
                    <a:pt x="2204" y="428"/>
                  </a:lnTo>
                  <a:lnTo>
                    <a:pt x="2202" y="426"/>
                  </a:lnTo>
                  <a:lnTo>
                    <a:pt x="2202" y="426"/>
                  </a:lnTo>
                  <a:lnTo>
                    <a:pt x="2202" y="424"/>
                  </a:lnTo>
                  <a:lnTo>
                    <a:pt x="2202" y="424"/>
                  </a:lnTo>
                  <a:lnTo>
                    <a:pt x="2200" y="426"/>
                  </a:lnTo>
                  <a:lnTo>
                    <a:pt x="2200" y="424"/>
                  </a:lnTo>
                  <a:lnTo>
                    <a:pt x="2200" y="424"/>
                  </a:lnTo>
                  <a:lnTo>
                    <a:pt x="2200" y="424"/>
                  </a:lnTo>
                  <a:lnTo>
                    <a:pt x="2200" y="424"/>
                  </a:lnTo>
                  <a:lnTo>
                    <a:pt x="2200" y="422"/>
                  </a:lnTo>
                  <a:lnTo>
                    <a:pt x="2200" y="422"/>
                  </a:lnTo>
                  <a:lnTo>
                    <a:pt x="2198" y="420"/>
                  </a:lnTo>
                  <a:lnTo>
                    <a:pt x="2198" y="420"/>
                  </a:lnTo>
                  <a:lnTo>
                    <a:pt x="2196" y="418"/>
                  </a:lnTo>
                  <a:lnTo>
                    <a:pt x="2196" y="418"/>
                  </a:lnTo>
                  <a:lnTo>
                    <a:pt x="2194" y="418"/>
                  </a:lnTo>
                  <a:lnTo>
                    <a:pt x="2194" y="418"/>
                  </a:lnTo>
                  <a:lnTo>
                    <a:pt x="2194" y="417"/>
                  </a:lnTo>
                  <a:lnTo>
                    <a:pt x="2194" y="417"/>
                  </a:lnTo>
                  <a:lnTo>
                    <a:pt x="2192" y="417"/>
                  </a:lnTo>
                  <a:lnTo>
                    <a:pt x="2192" y="417"/>
                  </a:lnTo>
                  <a:lnTo>
                    <a:pt x="2192" y="418"/>
                  </a:lnTo>
                  <a:lnTo>
                    <a:pt x="2192" y="418"/>
                  </a:lnTo>
                  <a:lnTo>
                    <a:pt x="2192" y="418"/>
                  </a:lnTo>
                  <a:lnTo>
                    <a:pt x="2192" y="420"/>
                  </a:lnTo>
                  <a:lnTo>
                    <a:pt x="2190" y="420"/>
                  </a:lnTo>
                  <a:lnTo>
                    <a:pt x="2190" y="420"/>
                  </a:lnTo>
                  <a:lnTo>
                    <a:pt x="2190" y="420"/>
                  </a:lnTo>
                  <a:lnTo>
                    <a:pt x="2190" y="422"/>
                  </a:lnTo>
                  <a:lnTo>
                    <a:pt x="2189" y="422"/>
                  </a:lnTo>
                  <a:lnTo>
                    <a:pt x="2189" y="424"/>
                  </a:lnTo>
                  <a:lnTo>
                    <a:pt x="2189" y="424"/>
                  </a:lnTo>
                  <a:lnTo>
                    <a:pt x="2187" y="424"/>
                  </a:lnTo>
                  <a:lnTo>
                    <a:pt x="2187" y="424"/>
                  </a:lnTo>
                  <a:lnTo>
                    <a:pt x="2187" y="424"/>
                  </a:lnTo>
                  <a:lnTo>
                    <a:pt x="2187" y="422"/>
                  </a:lnTo>
                  <a:lnTo>
                    <a:pt x="2185" y="422"/>
                  </a:lnTo>
                  <a:lnTo>
                    <a:pt x="2185" y="420"/>
                  </a:lnTo>
                  <a:lnTo>
                    <a:pt x="2185" y="420"/>
                  </a:lnTo>
                  <a:lnTo>
                    <a:pt x="2183" y="420"/>
                  </a:lnTo>
                  <a:lnTo>
                    <a:pt x="2183" y="418"/>
                  </a:lnTo>
                  <a:lnTo>
                    <a:pt x="2183" y="418"/>
                  </a:lnTo>
                  <a:lnTo>
                    <a:pt x="2181" y="418"/>
                  </a:lnTo>
                  <a:lnTo>
                    <a:pt x="2179" y="420"/>
                  </a:lnTo>
                  <a:lnTo>
                    <a:pt x="2179" y="420"/>
                  </a:lnTo>
                  <a:lnTo>
                    <a:pt x="2179" y="422"/>
                  </a:lnTo>
                  <a:lnTo>
                    <a:pt x="2179" y="422"/>
                  </a:lnTo>
                  <a:lnTo>
                    <a:pt x="2179" y="424"/>
                  </a:lnTo>
                  <a:lnTo>
                    <a:pt x="2179" y="426"/>
                  </a:lnTo>
                  <a:close/>
                  <a:moveTo>
                    <a:pt x="2206" y="479"/>
                  </a:moveTo>
                  <a:lnTo>
                    <a:pt x="2204" y="479"/>
                  </a:lnTo>
                  <a:lnTo>
                    <a:pt x="2204" y="479"/>
                  </a:lnTo>
                  <a:lnTo>
                    <a:pt x="2200" y="479"/>
                  </a:lnTo>
                  <a:lnTo>
                    <a:pt x="2198" y="477"/>
                  </a:lnTo>
                  <a:lnTo>
                    <a:pt x="2194" y="475"/>
                  </a:lnTo>
                  <a:lnTo>
                    <a:pt x="2194" y="475"/>
                  </a:lnTo>
                  <a:lnTo>
                    <a:pt x="2192" y="477"/>
                  </a:lnTo>
                  <a:lnTo>
                    <a:pt x="2192" y="477"/>
                  </a:lnTo>
                  <a:lnTo>
                    <a:pt x="2190" y="479"/>
                  </a:lnTo>
                  <a:lnTo>
                    <a:pt x="2189" y="481"/>
                  </a:lnTo>
                  <a:lnTo>
                    <a:pt x="2189" y="481"/>
                  </a:lnTo>
                  <a:lnTo>
                    <a:pt x="2190" y="481"/>
                  </a:lnTo>
                  <a:lnTo>
                    <a:pt x="2190" y="481"/>
                  </a:lnTo>
                  <a:lnTo>
                    <a:pt x="2192" y="481"/>
                  </a:lnTo>
                  <a:lnTo>
                    <a:pt x="2192" y="481"/>
                  </a:lnTo>
                  <a:lnTo>
                    <a:pt x="2194" y="481"/>
                  </a:lnTo>
                  <a:lnTo>
                    <a:pt x="2194" y="481"/>
                  </a:lnTo>
                  <a:lnTo>
                    <a:pt x="2198" y="481"/>
                  </a:lnTo>
                  <a:lnTo>
                    <a:pt x="2202" y="483"/>
                  </a:lnTo>
                  <a:lnTo>
                    <a:pt x="2202" y="483"/>
                  </a:lnTo>
                  <a:lnTo>
                    <a:pt x="2204" y="483"/>
                  </a:lnTo>
                  <a:lnTo>
                    <a:pt x="2204" y="481"/>
                  </a:lnTo>
                  <a:lnTo>
                    <a:pt x="2206" y="479"/>
                  </a:lnTo>
                  <a:close/>
                  <a:moveTo>
                    <a:pt x="2211" y="759"/>
                  </a:moveTo>
                  <a:lnTo>
                    <a:pt x="2211" y="761"/>
                  </a:lnTo>
                  <a:lnTo>
                    <a:pt x="2211" y="759"/>
                  </a:lnTo>
                  <a:lnTo>
                    <a:pt x="2211" y="759"/>
                  </a:lnTo>
                  <a:close/>
                  <a:moveTo>
                    <a:pt x="2198" y="519"/>
                  </a:moveTo>
                  <a:lnTo>
                    <a:pt x="2196" y="521"/>
                  </a:lnTo>
                  <a:lnTo>
                    <a:pt x="2196" y="521"/>
                  </a:lnTo>
                  <a:lnTo>
                    <a:pt x="2196" y="521"/>
                  </a:lnTo>
                  <a:lnTo>
                    <a:pt x="2196" y="523"/>
                  </a:lnTo>
                  <a:lnTo>
                    <a:pt x="2196" y="523"/>
                  </a:lnTo>
                  <a:lnTo>
                    <a:pt x="2196" y="523"/>
                  </a:lnTo>
                  <a:lnTo>
                    <a:pt x="2196" y="523"/>
                  </a:lnTo>
                  <a:lnTo>
                    <a:pt x="2198" y="521"/>
                  </a:lnTo>
                  <a:lnTo>
                    <a:pt x="2198" y="521"/>
                  </a:lnTo>
                  <a:lnTo>
                    <a:pt x="2198" y="521"/>
                  </a:lnTo>
                  <a:lnTo>
                    <a:pt x="2198" y="521"/>
                  </a:lnTo>
                  <a:lnTo>
                    <a:pt x="2200" y="521"/>
                  </a:lnTo>
                  <a:lnTo>
                    <a:pt x="2200" y="521"/>
                  </a:lnTo>
                  <a:lnTo>
                    <a:pt x="2200" y="521"/>
                  </a:lnTo>
                  <a:lnTo>
                    <a:pt x="2200" y="519"/>
                  </a:lnTo>
                  <a:lnTo>
                    <a:pt x="2200" y="519"/>
                  </a:lnTo>
                  <a:lnTo>
                    <a:pt x="2200" y="519"/>
                  </a:lnTo>
                  <a:lnTo>
                    <a:pt x="2198" y="519"/>
                  </a:lnTo>
                  <a:close/>
                  <a:moveTo>
                    <a:pt x="2147" y="140"/>
                  </a:moveTo>
                  <a:lnTo>
                    <a:pt x="2147" y="140"/>
                  </a:lnTo>
                  <a:lnTo>
                    <a:pt x="2145" y="138"/>
                  </a:lnTo>
                  <a:lnTo>
                    <a:pt x="2143" y="138"/>
                  </a:lnTo>
                  <a:lnTo>
                    <a:pt x="2143" y="140"/>
                  </a:lnTo>
                  <a:lnTo>
                    <a:pt x="2143" y="142"/>
                  </a:lnTo>
                  <a:lnTo>
                    <a:pt x="2147" y="146"/>
                  </a:lnTo>
                  <a:lnTo>
                    <a:pt x="2149" y="146"/>
                  </a:lnTo>
                  <a:lnTo>
                    <a:pt x="2149" y="144"/>
                  </a:lnTo>
                  <a:lnTo>
                    <a:pt x="2149" y="144"/>
                  </a:lnTo>
                  <a:lnTo>
                    <a:pt x="2149" y="142"/>
                  </a:lnTo>
                  <a:lnTo>
                    <a:pt x="2147" y="140"/>
                  </a:lnTo>
                  <a:close/>
                  <a:moveTo>
                    <a:pt x="2183" y="371"/>
                  </a:moveTo>
                  <a:lnTo>
                    <a:pt x="2181" y="373"/>
                  </a:lnTo>
                  <a:lnTo>
                    <a:pt x="2181" y="373"/>
                  </a:lnTo>
                  <a:lnTo>
                    <a:pt x="2181" y="373"/>
                  </a:lnTo>
                  <a:lnTo>
                    <a:pt x="2181" y="375"/>
                  </a:lnTo>
                  <a:lnTo>
                    <a:pt x="2181" y="377"/>
                  </a:lnTo>
                  <a:lnTo>
                    <a:pt x="2181" y="377"/>
                  </a:lnTo>
                  <a:lnTo>
                    <a:pt x="2181" y="379"/>
                  </a:lnTo>
                  <a:lnTo>
                    <a:pt x="2185" y="379"/>
                  </a:lnTo>
                  <a:lnTo>
                    <a:pt x="2187" y="377"/>
                  </a:lnTo>
                  <a:lnTo>
                    <a:pt x="2187" y="373"/>
                  </a:lnTo>
                  <a:lnTo>
                    <a:pt x="2185" y="371"/>
                  </a:lnTo>
                  <a:lnTo>
                    <a:pt x="2183" y="371"/>
                  </a:lnTo>
                  <a:close/>
                  <a:moveTo>
                    <a:pt x="2052" y="237"/>
                  </a:moveTo>
                  <a:lnTo>
                    <a:pt x="2050" y="237"/>
                  </a:lnTo>
                  <a:lnTo>
                    <a:pt x="2050" y="237"/>
                  </a:lnTo>
                  <a:lnTo>
                    <a:pt x="2049" y="237"/>
                  </a:lnTo>
                  <a:lnTo>
                    <a:pt x="2049" y="239"/>
                  </a:lnTo>
                  <a:lnTo>
                    <a:pt x="2049" y="241"/>
                  </a:lnTo>
                  <a:lnTo>
                    <a:pt x="2049" y="241"/>
                  </a:lnTo>
                  <a:lnTo>
                    <a:pt x="2052" y="242"/>
                  </a:lnTo>
                  <a:lnTo>
                    <a:pt x="2054" y="241"/>
                  </a:lnTo>
                  <a:lnTo>
                    <a:pt x="2054" y="239"/>
                  </a:lnTo>
                  <a:lnTo>
                    <a:pt x="2052" y="239"/>
                  </a:lnTo>
                  <a:lnTo>
                    <a:pt x="2052" y="237"/>
                  </a:lnTo>
                  <a:close/>
                  <a:moveTo>
                    <a:pt x="2035" y="301"/>
                  </a:moveTo>
                  <a:lnTo>
                    <a:pt x="2035" y="303"/>
                  </a:lnTo>
                  <a:lnTo>
                    <a:pt x="2035" y="303"/>
                  </a:lnTo>
                  <a:lnTo>
                    <a:pt x="2035" y="305"/>
                  </a:lnTo>
                  <a:lnTo>
                    <a:pt x="2037" y="303"/>
                  </a:lnTo>
                  <a:lnTo>
                    <a:pt x="2039" y="303"/>
                  </a:lnTo>
                  <a:lnTo>
                    <a:pt x="2041" y="303"/>
                  </a:lnTo>
                  <a:lnTo>
                    <a:pt x="2041" y="301"/>
                  </a:lnTo>
                  <a:lnTo>
                    <a:pt x="2041" y="299"/>
                  </a:lnTo>
                  <a:lnTo>
                    <a:pt x="2043" y="299"/>
                  </a:lnTo>
                  <a:lnTo>
                    <a:pt x="2043" y="299"/>
                  </a:lnTo>
                  <a:lnTo>
                    <a:pt x="2043" y="297"/>
                  </a:lnTo>
                  <a:lnTo>
                    <a:pt x="2043" y="295"/>
                  </a:lnTo>
                  <a:lnTo>
                    <a:pt x="2043" y="294"/>
                  </a:lnTo>
                  <a:lnTo>
                    <a:pt x="2043" y="294"/>
                  </a:lnTo>
                  <a:lnTo>
                    <a:pt x="2039" y="301"/>
                  </a:lnTo>
                  <a:lnTo>
                    <a:pt x="2037" y="301"/>
                  </a:lnTo>
                  <a:lnTo>
                    <a:pt x="2035" y="301"/>
                  </a:lnTo>
                  <a:close/>
                  <a:moveTo>
                    <a:pt x="1617" y="572"/>
                  </a:moveTo>
                  <a:lnTo>
                    <a:pt x="1615" y="574"/>
                  </a:lnTo>
                  <a:lnTo>
                    <a:pt x="1613" y="576"/>
                  </a:lnTo>
                  <a:lnTo>
                    <a:pt x="1611" y="576"/>
                  </a:lnTo>
                  <a:lnTo>
                    <a:pt x="1609" y="576"/>
                  </a:lnTo>
                  <a:lnTo>
                    <a:pt x="1609" y="574"/>
                  </a:lnTo>
                  <a:lnTo>
                    <a:pt x="1607" y="574"/>
                  </a:lnTo>
                  <a:lnTo>
                    <a:pt x="1606" y="574"/>
                  </a:lnTo>
                  <a:lnTo>
                    <a:pt x="1606" y="574"/>
                  </a:lnTo>
                  <a:lnTo>
                    <a:pt x="1604" y="576"/>
                  </a:lnTo>
                  <a:lnTo>
                    <a:pt x="1604" y="576"/>
                  </a:lnTo>
                  <a:lnTo>
                    <a:pt x="1604" y="578"/>
                  </a:lnTo>
                  <a:lnTo>
                    <a:pt x="1604" y="581"/>
                  </a:lnTo>
                  <a:lnTo>
                    <a:pt x="1604" y="581"/>
                  </a:lnTo>
                  <a:lnTo>
                    <a:pt x="1602" y="583"/>
                  </a:lnTo>
                  <a:lnTo>
                    <a:pt x="1602" y="583"/>
                  </a:lnTo>
                  <a:lnTo>
                    <a:pt x="1602" y="585"/>
                  </a:lnTo>
                  <a:lnTo>
                    <a:pt x="1604" y="587"/>
                  </a:lnTo>
                  <a:lnTo>
                    <a:pt x="1604" y="589"/>
                  </a:lnTo>
                  <a:lnTo>
                    <a:pt x="1606" y="587"/>
                  </a:lnTo>
                  <a:lnTo>
                    <a:pt x="1607" y="587"/>
                  </a:lnTo>
                  <a:lnTo>
                    <a:pt x="1609" y="589"/>
                  </a:lnTo>
                  <a:lnTo>
                    <a:pt x="1609" y="589"/>
                  </a:lnTo>
                  <a:lnTo>
                    <a:pt x="1609" y="589"/>
                  </a:lnTo>
                  <a:lnTo>
                    <a:pt x="1611" y="589"/>
                  </a:lnTo>
                  <a:lnTo>
                    <a:pt x="1611" y="591"/>
                  </a:lnTo>
                  <a:lnTo>
                    <a:pt x="1611" y="593"/>
                  </a:lnTo>
                  <a:lnTo>
                    <a:pt x="1609" y="593"/>
                  </a:lnTo>
                  <a:lnTo>
                    <a:pt x="1609" y="595"/>
                  </a:lnTo>
                  <a:lnTo>
                    <a:pt x="1609" y="596"/>
                  </a:lnTo>
                  <a:lnTo>
                    <a:pt x="1607" y="602"/>
                  </a:lnTo>
                  <a:lnTo>
                    <a:pt x="1607" y="602"/>
                  </a:lnTo>
                  <a:lnTo>
                    <a:pt x="1607" y="604"/>
                  </a:lnTo>
                  <a:lnTo>
                    <a:pt x="1606" y="604"/>
                  </a:lnTo>
                  <a:lnTo>
                    <a:pt x="1604" y="602"/>
                  </a:lnTo>
                  <a:lnTo>
                    <a:pt x="1604" y="602"/>
                  </a:lnTo>
                  <a:lnTo>
                    <a:pt x="1604" y="602"/>
                  </a:lnTo>
                  <a:lnTo>
                    <a:pt x="1602" y="604"/>
                  </a:lnTo>
                  <a:lnTo>
                    <a:pt x="1602" y="604"/>
                  </a:lnTo>
                  <a:lnTo>
                    <a:pt x="1602" y="606"/>
                  </a:lnTo>
                  <a:lnTo>
                    <a:pt x="1604" y="606"/>
                  </a:lnTo>
                  <a:lnTo>
                    <a:pt x="1604" y="608"/>
                  </a:lnTo>
                  <a:lnTo>
                    <a:pt x="1604" y="608"/>
                  </a:lnTo>
                  <a:lnTo>
                    <a:pt x="1604" y="608"/>
                  </a:lnTo>
                  <a:lnTo>
                    <a:pt x="1606" y="610"/>
                  </a:lnTo>
                  <a:lnTo>
                    <a:pt x="1606" y="610"/>
                  </a:lnTo>
                  <a:lnTo>
                    <a:pt x="1606" y="610"/>
                  </a:lnTo>
                  <a:lnTo>
                    <a:pt x="1606" y="612"/>
                  </a:lnTo>
                  <a:lnTo>
                    <a:pt x="1607" y="615"/>
                  </a:lnTo>
                  <a:lnTo>
                    <a:pt x="1607" y="619"/>
                  </a:lnTo>
                  <a:lnTo>
                    <a:pt x="1607" y="619"/>
                  </a:lnTo>
                  <a:lnTo>
                    <a:pt x="1607" y="621"/>
                  </a:lnTo>
                  <a:lnTo>
                    <a:pt x="1607" y="621"/>
                  </a:lnTo>
                  <a:lnTo>
                    <a:pt x="1607" y="623"/>
                  </a:lnTo>
                  <a:lnTo>
                    <a:pt x="1607" y="625"/>
                  </a:lnTo>
                  <a:lnTo>
                    <a:pt x="1609" y="627"/>
                  </a:lnTo>
                  <a:lnTo>
                    <a:pt x="1609" y="629"/>
                  </a:lnTo>
                  <a:lnTo>
                    <a:pt x="1613" y="634"/>
                  </a:lnTo>
                  <a:lnTo>
                    <a:pt x="1613" y="636"/>
                  </a:lnTo>
                  <a:lnTo>
                    <a:pt x="1613" y="636"/>
                  </a:lnTo>
                  <a:lnTo>
                    <a:pt x="1615" y="636"/>
                  </a:lnTo>
                  <a:lnTo>
                    <a:pt x="1615" y="634"/>
                  </a:lnTo>
                  <a:lnTo>
                    <a:pt x="1617" y="634"/>
                  </a:lnTo>
                  <a:lnTo>
                    <a:pt x="1617" y="634"/>
                  </a:lnTo>
                  <a:lnTo>
                    <a:pt x="1617" y="636"/>
                  </a:lnTo>
                  <a:lnTo>
                    <a:pt x="1619" y="636"/>
                  </a:lnTo>
                  <a:lnTo>
                    <a:pt x="1619" y="634"/>
                  </a:lnTo>
                  <a:lnTo>
                    <a:pt x="1621" y="632"/>
                  </a:lnTo>
                  <a:lnTo>
                    <a:pt x="1624" y="632"/>
                  </a:lnTo>
                  <a:lnTo>
                    <a:pt x="1626" y="632"/>
                  </a:lnTo>
                  <a:lnTo>
                    <a:pt x="1628" y="631"/>
                  </a:lnTo>
                  <a:lnTo>
                    <a:pt x="1628" y="631"/>
                  </a:lnTo>
                  <a:lnTo>
                    <a:pt x="1630" y="631"/>
                  </a:lnTo>
                  <a:lnTo>
                    <a:pt x="1630" y="631"/>
                  </a:lnTo>
                  <a:lnTo>
                    <a:pt x="1632" y="631"/>
                  </a:lnTo>
                  <a:lnTo>
                    <a:pt x="1634" y="631"/>
                  </a:lnTo>
                  <a:lnTo>
                    <a:pt x="1634" y="631"/>
                  </a:lnTo>
                  <a:lnTo>
                    <a:pt x="1638" y="629"/>
                  </a:lnTo>
                  <a:lnTo>
                    <a:pt x="1638" y="627"/>
                  </a:lnTo>
                  <a:lnTo>
                    <a:pt x="1638" y="627"/>
                  </a:lnTo>
                  <a:lnTo>
                    <a:pt x="1640" y="627"/>
                  </a:lnTo>
                  <a:lnTo>
                    <a:pt x="1641" y="627"/>
                  </a:lnTo>
                  <a:lnTo>
                    <a:pt x="1643" y="629"/>
                  </a:lnTo>
                  <a:lnTo>
                    <a:pt x="1645" y="629"/>
                  </a:lnTo>
                  <a:lnTo>
                    <a:pt x="1647" y="631"/>
                  </a:lnTo>
                  <a:lnTo>
                    <a:pt x="1649" y="631"/>
                  </a:lnTo>
                  <a:lnTo>
                    <a:pt x="1649" y="631"/>
                  </a:lnTo>
                  <a:lnTo>
                    <a:pt x="1651" y="631"/>
                  </a:lnTo>
                  <a:lnTo>
                    <a:pt x="1651" y="631"/>
                  </a:lnTo>
                  <a:lnTo>
                    <a:pt x="1651" y="632"/>
                  </a:lnTo>
                  <a:lnTo>
                    <a:pt x="1653" y="634"/>
                  </a:lnTo>
                  <a:lnTo>
                    <a:pt x="1653" y="636"/>
                  </a:lnTo>
                  <a:lnTo>
                    <a:pt x="1653" y="638"/>
                  </a:lnTo>
                  <a:lnTo>
                    <a:pt x="1651" y="638"/>
                  </a:lnTo>
                  <a:lnTo>
                    <a:pt x="1651" y="640"/>
                  </a:lnTo>
                  <a:lnTo>
                    <a:pt x="1649" y="644"/>
                  </a:lnTo>
                  <a:lnTo>
                    <a:pt x="1649" y="646"/>
                  </a:lnTo>
                  <a:lnTo>
                    <a:pt x="1649" y="646"/>
                  </a:lnTo>
                  <a:lnTo>
                    <a:pt x="1651" y="649"/>
                  </a:lnTo>
                  <a:lnTo>
                    <a:pt x="1651" y="651"/>
                  </a:lnTo>
                  <a:lnTo>
                    <a:pt x="1653" y="653"/>
                  </a:lnTo>
                  <a:lnTo>
                    <a:pt x="1657" y="661"/>
                  </a:lnTo>
                  <a:lnTo>
                    <a:pt x="1659" y="663"/>
                  </a:lnTo>
                  <a:lnTo>
                    <a:pt x="1659" y="667"/>
                  </a:lnTo>
                  <a:lnTo>
                    <a:pt x="1659" y="667"/>
                  </a:lnTo>
                  <a:lnTo>
                    <a:pt x="1659" y="667"/>
                  </a:lnTo>
                  <a:lnTo>
                    <a:pt x="1659" y="665"/>
                  </a:lnTo>
                  <a:lnTo>
                    <a:pt x="1659" y="665"/>
                  </a:lnTo>
                  <a:lnTo>
                    <a:pt x="1660" y="663"/>
                  </a:lnTo>
                  <a:lnTo>
                    <a:pt x="1662" y="665"/>
                  </a:lnTo>
                  <a:lnTo>
                    <a:pt x="1662" y="665"/>
                  </a:lnTo>
                  <a:lnTo>
                    <a:pt x="1660" y="667"/>
                  </a:lnTo>
                  <a:lnTo>
                    <a:pt x="1660" y="668"/>
                  </a:lnTo>
                  <a:lnTo>
                    <a:pt x="1660" y="670"/>
                  </a:lnTo>
                  <a:lnTo>
                    <a:pt x="1660" y="670"/>
                  </a:lnTo>
                  <a:lnTo>
                    <a:pt x="1660" y="670"/>
                  </a:lnTo>
                  <a:lnTo>
                    <a:pt x="1659" y="672"/>
                  </a:lnTo>
                  <a:lnTo>
                    <a:pt x="1659" y="672"/>
                  </a:lnTo>
                  <a:lnTo>
                    <a:pt x="1659" y="672"/>
                  </a:lnTo>
                  <a:lnTo>
                    <a:pt x="1660" y="672"/>
                  </a:lnTo>
                  <a:lnTo>
                    <a:pt x="1660" y="674"/>
                  </a:lnTo>
                  <a:lnTo>
                    <a:pt x="1660" y="676"/>
                  </a:lnTo>
                  <a:lnTo>
                    <a:pt x="1660" y="678"/>
                  </a:lnTo>
                  <a:lnTo>
                    <a:pt x="1659" y="680"/>
                  </a:lnTo>
                  <a:lnTo>
                    <a:pt x="1659" y="682"/>
                  </a:lnTo>
                  <a:lnTo>
                    <a:pt x="1659" y="682"/>
                  </a:lnTo>
                  <a:lnTo>
                    <a:pt x="1660" y="684"/>
                  </a:lnTo>
                  <a:lnTo>
                    <a:pt x="1660" y="684"/>
                  </a:lnTo>
                  <a:lnTo>
                    <a:pt x="1660" y="685"/>
                  </a:lnTo>
                  <a:lnTo>
                    <a:pt x="1660" y="685"/>
                  </a:lnTo>
                  <a:lnTo>
                    <a:pt x="1660" y="687"/>
                  </a:lnTo>
                  <a:lnTo>
                    <a:pt x="1660" y="689"/>
                  </a:lnTo>
                  <a:lnTo>
                    <a:pt x="1659" y="693"/>
                  </a:lnTo>
                  <a:lnTo>
                    <a:pt x="1659" y="704"/>
                  </a:lnTo>
                  <a:lnTo>
                    <a:pt x="1657" y="704"/>
                  </a:lnTo>
                  <a:lnTo>
                    <a:pt x="1655" y="710"/>
                  </a:lnTo>
                  <a:lnTo>
                    <a:pt x="1655" y="710"/>
                  </a:lnTo>
                  <a:lnTo>
                    <a:pt x="1653" y="712"/>
                  </a:lnTo>
                  <a:lnTo>
                    <a:pt x="1653" y="712"/>
                  </a:lnTo>
                  <a:lnTo>
                    <a:pt x="1653" y="714"/>
                  </a:lnTo>
                  <a:lnTo>
                    <a:pt x="1651" y="714"/>
                  </a:lnTo>
                  <a:lnTo>
                    <a:pt x="1651" y="716"/>
                  </a:lnTo>
                  <a:lnTo>
                    <a:pt x="1653" y="725"/>
                  </a:lnTo>
                  <a:lnTo>
                    <a:pt x="1653" y="727"/>
                  </a:lnTo>
                  <a:lnTo>
                    <a:pt x="1651" y="733"/>
                  </a:lnTo>
                  <a:lnTo>
                    <a:pt x="1649" y="735"/>
                  </a:lnTo>
                  <a:lnTo>
                    <a:pt x="1649" y="737"/>
                  </a:lnTo>
                  <a:lnTo>
                    <a:pt x="1649" y="738"/>
                  </a:lnTo>
                  <a:lnTo>
                    <a:pt x="1649" y="738"/>
                  </a:lnTo>
                  <a:lnTo>
                    <a:pt x="1647" y="740"/>
                  </a:lnTo>
                  <a:lnTo>
                    <a:pt x="1647" y="740"/>
                  </a:lnTo>
                  <a:lnTo>
                    <a:pt x="1645" y="740"/>
                  </a:lnTo>
                  <a:lnTo>
                    <a:pt x="1645" y="740"/>
                  </a:lnTo>
                  <a:lnTo>
                    <a:pt x="1645" y="744"/>
                  </a:lnTo>
                  <a:lnTo>
                    <a:pt x="1643" y="746"/>
                  </a:lnTo>
                  <a:lnTo>
                    <a:pt x="1643" y="748"/>
                  </a:lnTo>
                  <a:lnTo>
                    <a:pt x="1643" y="752"/>
                  </a:lnTo>
                  <a:lnTo>
                    <a:pt x="1643" y="754"/>
                  </a:lnTo>
                  <a:lnTo>
                    <a:pt x="1641" y="757"/>
                  </a:lnTo>
                  <a:lnTo>
                    <a:pt x="1641" y="759"/>
                  </a:lnTo>
                  <a:lnTo>
                    <a:pt x="1643" y="761"/>
                  </a:lnTo>
                  <a:lnTo>
                    <a:pt x="1645" y="765"/>
                  </a:lnTo>
                  <a:lnTo>
                    <a:pt x="1647" y="767"/>
                  </a:lnTo>
                  <a:lnTo>
                    <a:pt x="1647" y="767"/>
                  </a:lnTo>
                  <a:lnTo>
                    <a:pt x="1647" y="769"/>
                  </a:lnTo>
                  <a:lnTo>
                    <a:pt x="1647" y="769"/>
                  </a:lnTo>
                  <a:lnTo>
                    <a:pt x="1647" y="769"/>
                  </a:lnTo>
                  <a:lnTo>
                    <a:pt x="1647" y="771"/>
                  </a:lnTo>
                  <a:lnTo>
                    <a:pt x="1647" y="771"/>
                  </a:lnTo>
                  <a:lnTo>
                    <a:pt x="1647" y="773"/>
                  </a:lnTo>
                  <a:lnTo>
                    <a:pt x="1649" y="773"/>
                  </a:lnTo>
                  <a:lnTo>
                    <a:pt x="1649" y="773"/>
                  </a:lnTo>
                  <a:lnTo>
                    <a:pt x="1649" y="771"/>
                  </a:lnTo>
                  <a:lnTo>
                    <a:pt x="1651" y="771"/>
                  </a:lnTo>
                  <a:lnTo>
                    <a:pt x="1653" y="771"/>
                  </a:lnTo>
                  <a:lnTo>
                    <a:pt x="1653" y="771"/>
                  </a:lnTo>
                  <a:lnTo>
                    <a:pt x="1653" y="771"/>
                  </a:lnTo>
                  <a:lnTo>
                    <a:pt x="1655" y="773"/>
                  </a:lnTo>
                  <a:lnTo>
                    <a:pt x="1655" y="773"/>
                  </a:lnTo>
                  <a:lnTo>
                    <a:pt x="1655" y="773"/>
                  </a:lnTo>
                  <a:lnTo>
                    <a:pt x="1655" y="774"/>
                  </a:lnTo>
                  <a:lnTo>
                    <a:pt x="1655" y="774"/>
                  </a:lnTo>
                  <a:lnTo>
                    <a:pt x="1655" y="776"/>
                  </a:lnTo>
                  <a:lnTo>
                    <a:pt x="1657" y="776"/>
                  </a:lnTo>
                  <a:lnTo>
                    <a:pt x="1657" y="776"/>
                  </a:lnTo>
                  <a:lnTo>
                    <a:pt x="1659" y="774"/>
                  </a:lnTo>
                  <a:lnTo>
                    <a:pt x="1659" y="774"/>
                  </a:lnTo>
                  <a:lnTo>
                    <a:pt x="1660" y="774"/>
                  </a:lnTo>
                  <a:lnTo>
                    <a:pt x="1662" y="776"/>
                  </a:lnTo>
                  <a:lnTo>
                    <a:pt x="1662" y="776"/>
                  </a:lnTo>
                  <a:lnTo>
                    <a:pt x="1662" y="778"/>
                  </a:lnTo>
                  <a:lnTo>
                    <a:pt x="1664" y="780"/>
                  </a:lnTo>
                  <a:lnTo>
                    <a:pt x="1666" y="780"/>
                  </a:lnTo>
                  <a:lnTo>
                    <a:pt x="1670" y="780"/>
                  </a:lnTo>
                  <a:lnTo>
                    <a:pt x="1672" y="780"/>
                  </a:lnTo>
                  <a:lnTo>
                    <a:pt x="1674" y="778"/>
                  </a:lnTo>
                  <a:lnTo>
                    <a:pt x="1676" y="776"/>
                  </a:lnTo>
                  <a:lnTo>
                    <a:pt x="1676" y="776"/>
                  </a:lnTo>
                  <a:lnTo>
                    <a:pt x="1676" y="774"/>
                  </a:lnTo>
                  <a:lnTo>
                    <a:pt x="1676" y="774"/>
                  </a:lnTo>
                  <a:lnTo>
                    <a:pt x="1679" y="773"/>
                  </a:lnTo>
                  <a:lnTo>
                    <a:pt x="1679" y="771"/>
                  </a:lnTo>
                  <a:lnTo>
                    <a:pt x="1681" y="771"/>
                  </a:lnTo>
                  <a:lnTo>
                    <a:pt x="1683" y="771"/>
                  </a:lnTo>
                  <a:lnTo>
                    <a:pt x="1685" y="771"/>
                  </a:lnTo>
                  <a:lnTo>
                    <a:pt x="1685" y="771"/>
                  </a:lnTo>
                  <a:lnTo>
                    <a:pt x="1687" y="773"/>
                  </a:lnTo>
                  <a:lnTo>
                    <a:pt x="1691" y="773"/>
                  </a:lnTo>
                  <a:lnTo>
                    <a:pt x="1691" y="773"/>
                  </a:lnTo>
                  <a:lnTo>
                    <a:pt x="1693" y="773"/>
                  </a:lnTo>
                  <a:lnTo>
                    <a:pt x="1693" y="773"/>
                  </a:lnTo>
                  <a:lnTo>
                    <a:pt x="1693" y="773"/>
                  </a:lnTo>
                  <a:lnTo>
                    <a:pt x="1696" y="771"/>
                  </a:lnTo>
                  <a:lnTo>
                    <a:pt x="1698" y="771"/>
                  </a:lnTo>
                  <a:lnTo>
                    <a:pt x="1698" y="771"/>
                  </a:lnTo>
                  <a:lnTo>
                    <a:pt x="1700" y="769"/>
                  </a:lnTo>
                  <a:lnTo>
                    <a:pt x="1702" y="769"/>
                  </a:lnTo>
                  <a:lnTo>
                    <a:pt x="1704" y="769"/>
                  </a:lnTo>
                  <a:lnTo>
                    <a:pt x="1706" y="767"/>
                  </a:lnTo>
                  <a:lnTo>
                    <a:pt x="1708" y="767"/>
                  </a:lnTo>
                  <a:lnTo>
                    <a:pt x="1710" y="767"/>
                  </a:lnTo>
                  <a:lnTo>
                    <a:pt x="1710" y="769"/>
                  </a:lnTo>
                  <a:lnTo>
                    <a:pt x="1712" y="771"/>
                  </a:lnTo>
                  <a:lnTo>
                    <a:pt x="1712" y="771"/>
                  </a:lnTo>
                  <a:lnTo>
                    <a:pt x="1712" y="771"/>
                  </a:lnTo>
                  <a:lnTo>
                    <a:pt x="1713" y="774"/>
                  </a:lnTo>
                  <a:lnTo>
                    <a:pt x="1715" y="774"/>
                  </a:lnTo>
                  <a:lnTo>
                    <a:pt x="1717" y="774"/>
                  </a:lnTo>
                  <a:lnTo>
                    <a:pt x="1717" y="774"/>
                  </a:lnTo>
                  <a:lnTo>
                    <a:pt x="1717" y="773"/>
                  </a:lnTo>
                  <a:lnTo>
                    <a:pt x="1715" y="771"/>
                  </a:lnTo>
                  <a:lnTo>
                    <a:pt x="1715" y="771"/>
                  </a:lnTo>
                  <a:lnTo>
                    <a:pt x="1715" y="769"/>
                  </a:lnTo>
                  <a:lnTo>
                    <a:pt x="1712" y="757"/>
                  </a:lnTo>
                  <a:lnTo>
                    <a:pt x="1712" y="757"/>
                  </a:lnTo>
                  <a:lnTo>
                    <a:pt x="1712" y="756"/>
                  </a:lnTo>
                  <a:lnTo>
                    <a:pt x="1708" y="752"/>
                  </a:lnTo>
                  <a:lnTo>
                    <a:pt x="1708" y="752"/>
                  </a:lnTo>
                  <a:lnTo>
                    <a:pt x="1708" y="748"/>
                  </a:lnTo>
                  <a:lnTo>
                    <a:pt x="1706" y="746"/>
                  </a:lnTo>
                  <a:lnTo>
                    <a:pt x="1704" y="742"/>
                  </a:lnTo>
                  <a:lnTo>
                    <a:pt x="1704" y="742"/>
                  </a:lnTo>
                  <a:lnTo>
                    <a:pt x="1704" y="740"/>
                  </a:lnTo>
                  <a:lnTo>
                    <a:pt x="1706" y="733"/>
                  </a:lnTo>
                  <a:lnTo>
                    <a:pt x="1706" y="723"/>
                  </a:lnTo>
                  <a:lnTo>
                    <a:pt x="1708" y="721"/>
                  </a:lnTo>
                  <a:lnTo>
                    <a:pt x="1710" y="721"/>
                  </a:lnTo>
                  <a:lnTo>
                    <a:pt x="1710" y="721"/>
                  </a:lnTo>
                  <a:lnTo>
                    <a:pt x="1712" y="721"/>
                  </a:lnTo>
                  <a:lnTo>
                    <a:pt x="1712" y="720"/>
                  </a:lnTo>
                  <a:lnTo>
                    <a:pt x="1712" y="718"/>
                  </a:lnTo>
                  <a:lnTo>
                    <a:pt x="1713" y="712"/>
                  </a:lnTo>
                  <a:lnTo>
                    <a:pt x="1713" y="712"/>
                  </a:lnTo>
                  <a:lnTo>
                    <a:pt x="1715" y="710"/>
                  </a:lnTo>
                  <a:lnTo>
                    <a:pt x="1715" y="710"/>
                  </a:lnTo>
                  <a:lnTo>
                    <a:pt x="1715" y="708"/>
                  </a:lnTo>
                  <a:lnTo>
                    <a:pt x="1715" y="708"/>
                  </a:lnTo>
                  <a:lnTo>
                    <a:pt x="1713" y="706"/>
                  </a:lnTo>
                  <a:lnTo>
                    <a:pt x="1713" y="704"/>
                  </a:lnTo>
                  <a:lnTo>
                    <a:pt x="1712" y="703"/>
                  </a:lnTo>
                  <a:lnTo>
                    <a:pt x="1712" y="701"/>
                  </a:lnTo>
                  <a:lnTo>
                    <a:pt x="1712" y="699"/>
                  </a:lnTo>
                  <a:lnTo>
                    <a:pt x="1713" y="699"/>
                  </a:lnTo>
                  <a:lnTo>
                    <a:pt x="1713" y="697"/>
                  </a:lnTo>
                  <a:lnTo>
                    <a:pt x="1712" y="697"/>
                  </a:lnTo>
                  <a:lnTo>
                    <a:pt x="1710" y="695"/>
                  </a:lnTo>
                  <a:lnTo>
                    <a:pt x="1710" y="691"/>
                  </a:lnTo>
                  <a:lnTo>
                    <a:pt x="1712" y="687"/>
                  </a:lnTo>
                  <a:lnTo>
                    <a:pt x="1712" y="685"/>
                  </a:lnTo>
                  <a:lnTo>
                    <a:pt x="1712" y="684"/>
                  </a:lnTo>
                  <a:lnTo>
                    <a:pt x="1712" y="682"/>
                  </a:lnTo>
                  <a:lnTo>
                    <a:pt x="1712" y="682"/>
                  </a:lnTo>
                  <a:lnTo>
                    <a:pt x="1712" y="680"/>
                  </a:lnTo>
                  <a:lnTo>
                    <a:pt x="1712" y="680"/>
                  </a:lnTo>
                  <a:lnTo>
                    <a:pt x="1712" y="676"/>
                  </a:lnTo>
                  <a:lnTo>
                    <a:pt x="1712" y="676"/>
                  </a:lnTo>
                  <a:lnTo>
                    <a:pt x="1710" y="674"/>
                  </a:lnTo>
                  <a:lnTo>
                    <a:pt x="1710" y="672"/>
                  </a:lnTo>
                  <a:lnTo>
                    <a:pt x="1710" y="661"/>
                  </a:lnTo>
                  <a:lnTo>
                    <a:pt x="1710" y="659"/>
                  </a:lnTo>
                  <a:lnTo>
                    <a:pt x="1712" y="657"/>
                  </a:lnTo>
                  <a:lnTo>
                    <a:pt x="1712" y="653"/>
                  </a:lnTo>
                  <a:lnTo>
                    <a:pt x="1715" y="649"/>
                  </a:lnTo>
                  <a:lnTo>
                    <a:pt x="1715" y="648"/>
                  </a:lnTo>
                  <a:lnTo>
                    <a:pt x="1715" y="646"/>
                  </a:lnTo>
                  <a:lnTo>
                    <a:pt x="1713" y="644"/>
                  </a:lnTo>
                  <a:lnTo>
                    <a:pt x="1713" y="644"/>
                  </a:lnTo>
                  <a:lnTo>
                    <a:pt x="1713" y="638"/>
                  </a:lnTo>
                  <a:lnTo>
                    <a:pt x="1713" y="636"/>
                  </a:lnTo>
                  <a:lnTo>
                    <a:pt x="1713" y="632"/>
                  </a:lnTo>
                  <a:lnTo>
                    <a:pt x="1713" y="632"/>
                  </a:lnTo>
                  <a:lnTo>
                    <a:pt x="1713" y="629"/>
                  </a:lnTo>
                  <a:lnTo>
                    <a:pt x="1713" y="627"/>
                  </a:lnTo>
                  <a:lnTo>
                    <a:pt x="1713" y="627"/>
                  </a:lnTo>
                  <a:lnTo>
                    <a:pt x="1713" y="627"/>
                  </a:lnTo>
                  <a:lnTo>
                    <a:pt x="1712" y="625"/>
                  </a:lnTo>
                  <a:lnTo>
                    <a:pt x="1712" y="625"/>
                  </a:lnTo>
                  <a:lnTo>
                    <a:pt x="1713" y="621"/>
                  </a:lnTo>
                  <a:lnTo>
                    <a:pt x="1713" y="621"/>
                  </a:lnTo>
                  <a:lnTo>
                    <a:pt x="1713" y="619"/>
                  </a:lnTo>
                  <a:lnTo>
                    <a:pt x="1713" y="619"/>
                  </a:lnTo>
                  <a:lnTo>
                    <a:pt x="1713" y="619"/>
                  </a:lnTo>
                  <a:lnTo>
                    <a:pt x="1713" y="617"/>
                  </a:lnTo>
                  <a:lnTo>
                    <a:pt x="1713" y="615"/>
                  </a:lnTo>
                  <a:lnTo>
                    <a:pt x="1713" y="615"/>
                  </a:lnTo>
                  <a:lnTo>
                    <a:pt x="1713" y="615"/>
                  </a:lnTo>
                  <a:lnTo>
                    <a:pt x="1713" y="615"/>
                  </a:lnTo>
                  <a:lnTo>
                    <a:pt x="1712" y="614"/>
                  </a:lnTo>
                  <a:lnTo>
                    <a:pt x="1712" y="614"/>
                  </a:lnTo>
                  <a:lnTo>
                    <a:pt x="1712" y="614"/>
                  </a:lnTo>
                  <a:lnTo>
                    <a:pt x="1712" y="612"/>
                  </a:lnTo>
                  <a:lnTo>
                    <a:pt x="1710" y="612"/>
                  </a:lnTo>
                  <a:lnTo>
                    <a:pt x="1706" y="610"/>
                  </a:lnTo>
                  <a:lnTo>
                    <a:pt x="1704" y="610"/>
                  </a:lnTo>
                  <a:lnTo>
                    <a:pt x="1704" y="608"/>
                  </a:lnTo>
                  <a:lnTo>
                    <a:pt x="1704" y="608"/>
                  </a:lnTo>
                  <a:lnTo>
                    <a:pt x="1704" y="606"/>
                  </a:lnTo>
                  <a:lnTo>
                    <a:pt x="1704" y="606"/>
                  </a:lnTo>
                  <a:lnTo>
                    <a:pt x="1704" y="606"/>
                  </a:lnTo>
                  <a:lnTo>
                    <a:pt x="1704" y="602"/>
                  </a:lnTo>
                  <a:lnTo>
                    <a:pt x="1702" y="600"/>
                  </a:lnTo>
                  <a:lnTo>
                    <a:pt x="1702" y="600"/>
                  </a:lnTo>
                  <a:lnTo>
                    <a:pt x="1702" y="600"/>
                  </a:lnTo>
                  <a:lnTo>
                    <a:pt x="1702" y="600"/>
                  </a:lnTo>
                  <a:lnTo>
                    <a:pt x="1700" y="598"/>
                  </a:lnTo>
                  <a:lnTo>
                    <a:pt x="1700" y="598"/>
                  </a:lnTo>
                  <a:lnTo>
                    <a:pt x="1700" y="596"/>
                  </a:lnTo>
                  <a:lnTo>
                    <a:pt x="1700" y="596"/>
                  </a:lnTo>
                  <a:lnTo>
                    <a:pt x="1702" y="595"/>
                  </a:lnTo>
                  <a:lnTo>
                    <a:pt x="1702" y="595"/>
                  </a:lnTo>
                  <a:lnTo>
                    <a:pt x="1706" y="593"/>
                  </a:lnTo>
                  <a:lnTo>
                    <a:pt x="1723" y="581"/>
                  </a:lnTo>
                  <a:lnTo>
                    <a:pt x="1723" y="581"/>
                  </a:lnTo>
                  <a:lnTo>
                    <a:pt x="1725" y="579"/>
                  </a:lnTo>
                  <a:lnTo>
                    <a:pt x="1725" y="578"/>
                  </a:lnTo>
                  <a:lnTo>
                    <a:pt x="1725" y="578"/>
                  </a:lnTo>
                  <a:lnTo>
                    <a:pt x="1727" y="578"/>
                  </a:lnTo>
                  <a:lnTo>
                    <a:pt x="1729" y="578"/>
                  </a:lnTo>
                  <a:lnTo>
                    <a:pt x="1729" y="576"/>
                  </a:lnTo>
                  <a:lnTo>
                    <a:pt x="1732" y="574"/>
                  </a:lnTo>
                  <a:lnTo>
                    <a:pt x="1734" y="574"/>
                  </a:lnTo>
                  <a:lnTo>
                    <a:pt x="1734" y="574"/>
                  </a:lnTo>
                  <a:lnTo>
                    <a:pt x="1736" y="574"/>
                  </a:lnTo>
                  <a:lnTo>
                    <a:pt x="1736" y="574"/>
                  </a:lnTo>
                  <a:lnTo>
                    <a:pt x="1738" y="572"/>
                  </a:lnTo>
                  <a:lnTo>
                    <a:pt x="1740" y="572"/>
                  </a:lnTo>
                  <a:lnTo>
                    <a:pt x="1740" y="572"/>
                  </a:lnTo>
                  <a:lnTo>
                    <a:pt x="1742" y="574"/>
                  </a:lnTo>
                  <a:lnTo>
                    <a:pt x="1742" y="574"/>
                  </a:lnTo>
                  <a:lnTo>
                    <a:pt x="1742" y="574"/>
                  </a:lnTo>
                  <a:lnTo>
                    <a:pt x="1744" y="574"/>
                  </a:lnTo>
                  <a:lnTo>
                    <a:pt x="1744" y="574"/>
                  </a:lnTo>
                  <a:lnTo>
                    <a:pt x="1744" y="574"/>
                  </a:lnTo>
                  <a:lnTo>
                    <a:pt x="1746" y="574"/>
                  </a:lnTo>
                  <a:lnTo>
                    <a:pt x="1753" y="576"/>
                  </a:lnTo>
                  <a:lnTo>
                    <a:pt x="1753" y="576"/>
                  </a:lnTo>
                  <a:lnTo>
                    <a:pt x="1755" y="578"/>
                  </a:lnTo>
                  <a:lnTo>
                    <a:pt x="1755" y="578"/>
                  </a:lnTo>
                  <a:lnTo>
                    <a:pt x="1755" y="578"/>
                  </a:lnTo>
                  <a:lnTo>
                    <a:pt x="1757" y="578"/>
                  </a:lnTo>
                  <a:lnTo>
                    <a:pt x="1759" y="581"/>
                  </a:lnTo>
                  <a:lnTo>
                    <a:pt x="1759" y="581"/>
                  </a:lnTo>
                  <a:lnTo>
                    <a:pt x="1759" y="581"/>
                  </a:lnTo>
                  <a:lnTo>
                    <a:pt x="1757" y="581"/>
                  </a:lnTo>
                  <a:lnTo>
                    <a:pt x="1757" y="581"/>
                  </a:lnTo>
                  <a:lnTo>
                    <a:pt x="1757" y="583"/>
                  </a:lnTo>
                  <a:lnTo>
                    <a:pt x="1755" y="583"/>
                  </a:lnTo>
                  <a:lnTo>
                    <a:pt x="1755" y="583"/>
                  </a:lnTo>
                  <a:lnTo>
                    <a:pt x="1755" y="585"/>
                  </a:lnTo>
                  <a:lnTo>
                    <a:pt x="1753" y="585"/>
                  </a:lnTo>
                  <a:lnTo>
                    <a:pt x="1753" y="585"/>
                  </a:lnTo>
                  <a:lnTo>
                    <a:pt x="1751" y="587"/>
                  </a:lnTo>
                  <a:lnTo>
                    <a:pt x="1751" y="587"/>
                  </a:lnTo>
                  <a:lnTo>
                    <a:pt x="1753" y="587"/>
                  </a:lnTo>
                  <a:lnTo>
                    <a:pt x="1753" y="589"/>
                  </a:lnTo>
                  <a:lnTo>
                    <a:pt x="1753" y="589"/>
                  </a:lnTo>
                  <a:lnTo>
                    <a:pt x="1755" y="587"/>
                  </a:lnTo>
                  <a:lnTo>
                    <a:pt x="1755" y="587"/>
                  </a:lnTo>
                  <a:lnTo>
                    <a:pt x="1755" y="585"/>
                  </a:lnTo>
                  <a:lnTo>
                    <a:pt x="1755" y="587"/>
                  </a:lnTo>
                  <a:lnTo>
                    <a:pt x="1757" y="589"/>
                  </a:lnTo>
                  <a:lnTo>
                    <a:pt x="1757" y="589"/>
                  </a:lnTo>
                  <a:lnTo>
                    <a:pt x="1757" y="589"/>
                  </a:lnTo>
                  <a:lnTo>
                    <a:pt x="1757" y="589"/>
                  </a:lnTo>
                  <a:lnTo>
                    <a:pt x="1759" y="591"/>
                  </a:lnTo>
                  <a:lnTo>
                    <a:pt x="1759" y="593"/>
                  </a:lnTo>
                  <a:lnTo>
                    <a:pt x="1759" y="593"/>
                  </a:lnTo>
                  <a:lnTo>
                    <a:pt x="1759" y="595"/>
                  </a:lnTo>
                  <a:lnTo>
                    <a:pt x="1759" y="596"/>
                  </a:lnTo>
                  <a:lnTo>
                    <a:pt x="1759" y="598"/>
                  </a:lnTo>
                  <a:lnTo>
                    <a:pt x="1757" y="598"/>
                  </a:lnTo>
                  <a:lnTo>
                    <a:pt x="1757" y="600"/>
                  </a:lnTo>
                  <a:lnTo>
                    <a:pt x="1757" y="602"/>
                  </a:lnTo>
                  <a:lnTo>
                    <a:pt x="1757" y="602"/>
                  </a:lnTo>
                  <a:lnTo>
                    <a:pt x="1757" y="604"/>
                  </a:lnTo>
                  <a:lnTo>
                    <a:pt x="1757" y="604"/>
                  </a:lnTo>
                  <a:lnTo>
                    <a:pt x="1757" y="604"/>
                  </a:lnTo>
                  <a:lnTo>
                    <a:pt x="1759" y="606"/>
                  </a:lnTo>
                  <a:lnTo>
                    <a:pt x="1759" y="608"/>
                  </a:lnTo>
                  <a:lnTo>
                    <a:pt x="1757" y="612"/>
                  </a:lnTo>
                  <a:lnTo>
                    <a:pt x="1757" y="614"/>
                  </a:lnTo>
                  <a:lnTo>
                    <a:pt x="1757" y="614"/>
                  </a:lnTo>
                  <a:lnTo>
                    <a:pt x="1755" y="614"/>
                  </a:lnTo>
                  <a:lnTo>
                    <a:pt x="1755" y="614"/>
                  </a:lnTo>
                  <a:lnTo>
                    <a:pt x="1755" y="614"/>
                  </a:lnTo>
                  <a:lnTo>
                    <a:pt x="1755" y="615"/>
                  </a:lnTo>
                  <a:lnTo>
                    <a:pt x="1753" y="615"/>
                  </a:lnTo>
                  <a:lnTo>
                    <a:pt x="1753" y="615"/>
                  </a:lnTo>
                  <a:lnTo>
                    <a:pt x="1753" y="615"/>
                  </a:lnTo>
                  <a:lnTo>
                    <a:pt x="1751" y="615"/>
                  </a:lnTo>
                  <a:lnTo>
                    <a:pt x="1751" y="617"/>
                  </a:lnTo>
                  <a:lnTo>
                    <a:pt x="1749" y="621"/>
                  </a:lnTo>
                  <a:lnTo>
                    <a:pt x="1747" y="621"/>
                  </a:lnTo>
                  <a:lnTo>
                    <a:pt x="1747" y="623"/>
                  </a:lnTo>
                  <a:lnTo>
                    <a:pt x="1746" y="625"/>
                  </a:lnTo>
                  <a:lnTo>
                    <a:pt x="1746" y="627"/>
                  </a:lnTo>
                  <a:lnTo>
                    <a:pt x="1746" y="627"/>
                  </a:lnTo>
                  <a:lnTo>
                    <a:pt x="1744" y="629"/>
                  </a:lnTo>
                  <a:lnTo>
                    <a:pt x="1744" y="629"/>
                  </a:lnTo>
                  <a:lnTo>
                    <a:pt x="1744" y="631"/>
                  </a:lnTo>
                  <a:lnTo>
                    <a:pt x="1744" y="632"/>
                  </a:lnTo>
                  <a:lnTo>
                    <a:pt x="1746" y="634"/>
                  </a:lnTo>
                  <a:lnTo>
                    <a:pt x="1761" y="648"/>
                  </a:lnTo>
                  <a:lnTo>
                    <a:pt x="1765" y="651"/>
                  </a:lnTo>
                  <a:lnTo>
                    <a:pt x="1765" y="653"/>
                  </a:lnTo>
                  <a:lnTo>
                    <a:pt x="1766" y="653"/>
                  </a:lnTo>
                  <a:lnTo>
                    <a:pt x="1768" y="653"/>
                  </a:lnTo>
                  <a:lnTo>
                    <a:pt x="1770" y="653"/>
                  </a:lnTo>
                  <a:lnTo>
                    <a:pt x="1770" y="655"/>
                  </a:lnTo>
                  <a:lnTo>
                    <a:pt x="1770" y="655"/>
                  </a:lnTo>
                  <a:lnTo>
                    <a:pt x="1770" y="657"/>
                  </a:lnTo>
                  <a:lnTo>
                    <a:pt x="1770" y="659"/>
                  </a:lnTo>
                  <a:lnTo>
                    <a:pt x="1770" y="659"/>
                  </a:lnTo>
                  <a:lnTo>
                    <a:pt x="1772" y="659"/>
                  </a:lnTo>
                  <a:lnTo>
                    <a:pt x="1772" y="659"/>
                  </a:lnTo>
                  <a:lnTo>
                    <a:pt x="1772" y="657"/>
                  </a:lnTo>
                  <a:lnTo>
                    <a:pt x="1774" y="659"/>
                  </a:lnTo>
                  <a:lnTo>
                    <a:pt x="1776" y="659"/>
                  </a:lnTo>
                  <a:lnTo>
                    <a:pt x="1776" y="661"/>
                  </a:lnTo>
                  <a:lnTo>
                    <a:pt x="1776" y="661"/>
                  </a:lnTo>
                  <a:lnTo>
                    <a:pt x="1776" y="661"/>
                  </a:lnTo>
                  <a:lnTo>
                    <a:pt x="1776" y="663"/>
                  </a:lnTo>
                  <a:lnTo>
                    <a:pt x="1778" y="663"/>
                  </a:lnTo>
                  <a:lnTo>
                    <a:pt x="1782" y="665"/>
                  </a:lnTo>
                  <a:lnTo>
                    <a:pt x="1791" y="667"/>
                  </a:lnTo>
                  <a:lnTo>
                    <a:pt x="1793" y="668"/>
                  </a:lnTo>
                  <a:lnTo>
                    <a:pt x="1795" y="672"/>
                  </a:lnTo>
                  <a:lnTo>
                    <a:pt x="1795" y="676"/>
                  </a:lnTo>
                  <a:lnTo>
                    <a:pt x="1793" y="682"/>
                  </a:lnTo>
                  <a:lnTo>
                    <a:pt x="1791" y="682"/>
                  </a:lnTo>
                  <a:lnTo>
                    <a:pt x="1791" y="682"/>
                  </a:lnTo>
                  <a:lnTo>
                    <a:pt x="1791" y="682"/>
                  </a:lnTo>
                  <a:lnTo>
                    <a:pt x="1791" y="680"/>
                  </a:lnTo>
                  <a:lnTo>
                    <a:pt x="1789" y="680"/>
                  </a:lnTo>
                  <a:lnTo>
                    <a:pt x="1789" y="682"/>
                  </a:lnTo>
                  <a:lnTo>
                    <a:pt x="1789" y="682"/>
                  </a:lnTo>
                  <a:lnTo>
                    <a:pt x="1789" y="682"/>
                  </a:lnTo>
                  <a:lnTo>
                    <a:pt x="1789" y="684"/>
                  </a:lnTo>
                  <a:lnTo>
                    <a:pt x="1789" y="689"/>
                  </a:lnTo>
                  <a:lnTo>
                    <a:pt x="1789" y="693"/>
                  </a:lnTo>
                  <a:lnTo>
                    <a:pt x="1787" y="695"/>
                  </a:lnTo>
                  <a:lnTo>
                    <a:pt x="1787" y="699"/>
                  </a:lnTo>
                  <a:lnTo>
                    <a:pt x="1785" y="704"/>
                  </a:lnTo>
                  <a:lnTo>
                    <a:pt x="1785" y="708"/>
                  </a:lnTo>
                  <a:lnTo>
                    <a:pt x="1785" y="710"/>
                  </a:lnTo>
                  <a:lnTo>
                    <a:pt x="1785" y="710"/>
                  </a:lnTo>
                  <a:lnTo>
                    <a:pt x="1785" y="710"/>
                  </a:lnTo>
                  <a:lnTo>
                    <a:pt x="1787" y="710"/>
                  </a:lnTo>
                  <a:lnTo>
                    <a:pt x="1787" y="710"/>
                  </a:lnTo>
                  <a:lnTo>
                    <a:pt x="1787" y="710"/>
                  </a:lnTo>
                  <a:lnTo>
                    <a:pt x="1791" y="716"/>
                  </a:lnTo>
                  <a:lnTo>
                    <a:pt x="1791" y="716"/>
                  </a:lnTo>
                  <a:lnTo>
                    <a:pt x="1795" y="718"/>
                  </a:lnTo>
                  <a:lnTo>
                    <a:pt x="1797" y="718"/>
                  </a:lnTo>
                  <a:lnTo>
                    <a:pt x="1797" y="718"/>
                  </a:lnTo>
                  <a:lnTo>
                    <a:pt x="1799" y="721"/>
                  </a:lnTo>
                  <a:lnTo>
                    <a:pt x="1801" y="721"/>
                  </a:lnTo>
                  <a:lnTo>
                    <a:pt x="1801" y="721"/>
                  </a:lnTo>
                  <a:lnTo>
                    <a:pt x="1802" y="721"/>
                  </a:lnTo>
                  <a:lnTo>
                    <a:pt x="1802" y="721"/>
                  </a:lnTo>
                  <a:lnTo>
                    <a:pt x="1802" y="721"/>
                  </a:lnTo>
                  <a:lnTo>
                    <a:pt x="1802" y="720"/>
                  </a:lnTo>
                  <a:lnTo>
                    <a:pt x="1804" y="720"/>
                  </a:lnTo>
                  <a:lnTo>
                    <a:pt x="1804" y="721"/>
                  </a:lnTo>
                  <a:lnTo>
                    <a:pt x="1806" y="721"/>
                  </a:lnTo>
                  <a:lnTo>
                    <a:pt x="1808" y="720"/>
                  </a:lnTo>
                  <a:lnTo>
                    <a:pt x="1808" y="720"/>
                  </a:lnTo>
                  <a:lnTo>
                    <a:pt x="1810" y="721"/>
                  </a:lnTo>
                  <a:lnTo>
                    <a:pt x="1812" y="721"/>
                  </a:lnTo>
                  <a:lnTo>
                    <a:pt x="1814" y="723"/>
                  </a:lnTo>
                  <a:lnTo>
                    <a:pt x="1819" y="723"/>
                  </a:lnTo>
                  <a:lnTo>
                    <a:pt x="1821" y="723"/>
                  </a:lnTo>
                  <a:lnTo>
                    <a:pt x="1825" y="721"/>
                  </a:lnTo>
                  <a:lnTo>
                    <a:pt x="1825" y="721"/>
                  </a:lnTo>
                  <a:lnTo>
                    <a:pt x="1827" y="721"/>
                  </a:lnTo>
                  <a:lnTo>
                    <a:pt x="1827" y="720"/>
                  </a:lnTo>
                  <a:lnTo>
                    <a:pt x="1829" y="720"/>
                  </a:lnTo>
                  <a:lnTo>
                    <a:pt x="1829" y="720"/>
                  </a:lnTo>
                  <a:lnTo>
                    <a:pt x="1829" y="720"/>
                  </a:lnTo>
                  <a:lnTo>
                    <a:pt x="1827" y="720"/>
                  </a:lnTo>
                  <a:lnTo>
                    <a:pt x="1827" y="718"/>
                  </a:lnTo>
                  <a:lnTo>
                    <a:pt x="1825" y="716"/>
                  </a:lnTo>
                  <a:lnTo>
                    <a:pt x="1823" y="714"/>
                  </a:lnTo>
                  <a:lnTo>
                    <a:pt x="1823" y="710"/>
                  </a:lnTo>
                  <a:lnTo>
                    <a:pt x="1823" y="708"/>
                  </a:lnTo>
                  <a:lnTo>
                    <a:pt x="1825" y="704"/>
                  </a:lnTo>
                  <a:lnTo>
                    <a:pt x="1827" y="703"/>
                  </a:lnTo>
                  <a:lnTo>
                    <a:pt x="1827" y="701"/>
                  </a:lnTo>
                  <a:lnTo>
                    <a:pt x="1829" y="701"/>
                  </a:lnTo>
                  <a:lnTo>
                    <a:pt x="1831" y="701"/>
                  </a:lnTo>
                  <a:lnTo>
                    <a:pt x="1831" y="701"/>
                  </a:lnTo>
                  <a:lnTo>
                    <a:pt x="1833" y="699"/>
                  </a:lnTo>
                  <a:lnTo>
                    <a:pt x="1835" y="699"/>
                  </a:lnTo>
                  <a:lnTo>
                    <a:pt x="1835" y="699"/>
                  </a:lnTo>
                  <a:lnTo>
                    <a:pt x="1836" y="697"/>
                  </a:lnTo>
                  <a:lnTo>
                    <a:pt x="1836" y="697"/>
                  </a:lnTo>
                  <a:lnTo>
                    <a:pt x="1836" y="697"/>
                  </a:lnTo>
                  <a:lnTo>
                    <a:pt x="1840" y="697"/>
                  </a:lnTo>
                  <a:lnTo>
                    <a:pt x="1844" y="697"/>
                  </a:lnTo>
                  <a:lnTo>
                    <a:pt x="1848" y="695"/>
                  </a:lnTo>
                  <a:lnTo>
                    <a:pt x="1850" y="693"/>
                  </a:lnTo>
                  <a:lnTo>
                    <a:pt x="1852" y="695"/>
                  </a:lnTo>
                  <a:lnTo>
                    <a:pt x="1854" y="695"/>
                  </a:lnTo>
                  <a:lnTo>
                    <a:pt x="1855" y="695"/>
                  </a:lnTo>
                  <a:lnTo>
                    <a:pt x="1859" y="693"/>
                  </a:lnTo>
                  <a:lnTo>
                    <a:pt x="1861" y="693"/>
                  </a:lnTo>
                  <a:lnTo>
                    <a:pt x="1863" y="693"/>
                  </a:lnTo>
                  <a:lnTo>
                    <a:pt x="1865" y="695"/>
                  </a:lnTo>
                  <a:lnTo>
                    <a:pt x="1865" y="697"/>
                  </a:lnTo>
                  <a:lnTo>
                    <a:pt x="1867" y="699"/>
                  </a:lnTo>
                  <a:lnTo>
                    <a:pt x="1867" y="699"/>
                  </a:lnTo>
                  <a:lnTo>
                    <a:pt x="1869" y="697"/>
                  </a:lnTo>
                  <a:lnTo>
                    <a:pt x="1867" y="697"/>
                  </a:lnTo>
                  <a:lnTo>
                    <a:pt x="1867" y="697"/>
                  </a:lnTo>
                  <a:lnTo>
                    <a:pt x="1867" y="697"/>
                  </a:lnTo>
                  <a:lnTo>
                    <a:pt x="1869" y="697"/>
                  </a:lnTo>
                  <a:lnTo>
                    <a:pt x="1871" y="699"/>
                  </a:lnTo>
                  <a:lnTo>
                    <a:pt x="1871" y="699"/>
                  </a:lnTo>
                  <a:lnTo>
                    <a:pt x="1872" y="699"/>
                  </a:lnTo>
                  <a:lnTo>
                    <a:pt x="1872" y="697"/>
                  </a:lnTo>
                  <a:lnTo>
                    <a:pt x="1872" y="697"/>
                  </a:lnTo>
                  <a:lnTo>
                    <a:pt x="1872" y="695"/>
                  </a:lnTo>
                  <a:lnTo>
                    <a:pt x="1872" y="695"/>
                  </a:lnTo>
                  <a:lnTo>
                    <a:pt x="1872" y="695"/>
                  </a:lnTo>
                  <a:lnTo>
                    <a:pt x="1872" y="695"/>
                  </a:lnTo>
                  <a:lnTo>
                    <a:pt x="1872" y="693"/>
                  </a:lnTo>
                  <a:lnTo>
                    <a:pt x="1872" y="693"/>
                  </a:lnTo>
                  <a:lnTo>
                    <a:pt x="1872" y="693"/>
                  </a:lnTo>
                  <a:lnTo>
                    <a:pt x="1872" y="693"/>
                  </a:lnTo>
                  <a:lnTo>
                    <a:pt x="1871" y="693"/>
                  </a:lnTo>
                  <a:lnTo>
                    <a:pt x="1871" y="693"/>
                  </a:lnTo>
                  <a:lnTo>
                    <a:pt x="1871" y="693"/>
                  </a:lnTo>
                  <a:lnTo>
                    <a:pt x="1869" y="691"/>
                  </a:lnTo>
                  <a:lnTo>
                    <a:pt x="1869" y="691"/>
                  </a:lnTo>
                  <a:lnTo>
                    <a:pt x="1867" y="687"/>
                  </a:lnTo>
                  <a:lnTo>
                    <a:pt x="1865" y="687"/>
                  </a:lnTo>
                  <a:lnTo>
                    <a:pt x="1867" y="687"/>
                  </a:lnTo>
                  <a:lnTo>
                    <a:pt x="1869" y="687"/>
                  </a:lnTo>
                  <a:lnTo>
                    <a:pt x="1872" y="691"/>
                  </a:lnTo>
                  <a:lnTo>
                    <a:pt x="1876" y="693"/>
                  </a:lnTo>
                  <a:lnTo>
                    <a:pt x="1878" y="695"/>
                  </a:lnTo>
                  <a:lnTo>
                    <a:pt x="1878" y="695"/>
                  </a:lnTo>
                  <a:lnTo>
                    <a:pt x="1878" y="693"/>
                  </a:lnTo>
                  <a:lnTo>
                    <a:pt x="1878" y="693"/>
                  </a:lnTo>
                  <a:lnTo>
                    <a:pt x="1880" y="693"/>
                  </a:lnTo>
                  <a:lnTo>
                    <a:pt x="1882" y="691"/>
                  </a:lnTo>
                  <a:lnTo>
                    <a:pt x="1882" y="691"/>
                  </a:lnTo>
                  <a:lnTo>
                    <a:pt x="1882" y="687"/>
                  </a:lnTo>
                  <a:lnTo>
                    <a:pt x="1880" y="685"/>
                  </a:lnTo>
                  <a:lnTo>
                    <a:pt x="1880" y="684"/>
                  </a:lnTo>
                  <a:lnTo>
                    <a:pt x="1882" y="682"/>
                  </a:lnTo>
                  <a:lnTo>
                    <a:pt x="1882" y="680"/>
                  </a:lnTo>
                  <a:lnTo>
                    <a:pt x="1882" y="678"/>
                  </a:lnTo>
                  <a:lnTo>
                    <a:pt x="1880" y="674"/>
                  </a:lnTo>
                  <a:lnTo>
                    <a:pt x="1880" y="672"/>
                  </a:lnTo>
                  <a:lnTo>
                    <a:pt x="1878" y="670"/>
                  </a:lnTo>
                  <a:lnTo>
                    <a:pt x="1874" y="668"/>
                  </a:lnTo>
                  <a:lnTo>
                    <a:pt x="1872" y="668"/>
                  </a:lnTo>
                  <a:lnTo>
                    <a:pt x="1874" y="670"/>
                  </a:lnTo>
                  <a:lnTo>
                    <a:pt x="1878" y="674"/>
                  </a:lnTo>
                  <a:lnTo>
                    <a:pt x="1876" y="674"/>
                  </a:lnTo>
                  <a:lnTo>
                    <a:pt x="1872" y="674"/>
                  </a:lnTo>
                  <a:lnTo>
                    <a:pt x="1871" y="674"/>
                  </a:lnTo>
                  <a:lnTo>
                    <a:pt x="1869" y="674"/>
                  </a:lnTo>
                  <a:lnTo>
                    <a:pt x="1869" y="674"/>
                  </a:lnTo>
                  <a:lnTo>
                    <a:pt x="1869" y="674"/>
                  </a:lnTo>
                  <a:lnTo>
                    <a:pt x="1869" y="674"/>
                  </a:lnTo>
                  <a:lnTo>
                    <a:pt x="1869" y="676"/>
                  </a:lnTo>
                  <a:lnTo>
                    <a:pt x="1867" y="674"/>
                  </a:lnTo>
                  <a:lnTo>
                    <a:pt x="1867" y="674"/>
                  </a:lnTo>
                  <a:lnTo>
                    <a:pt x="1865" y="672"/>
                  </a:lnTo>
                  <a:lnTo>
                    <a:pt x="1865" y="670"/>
                  </a:lnTo>
                  <a:lnTo>
                    <a:pt x="1865" y="668"/>
                  </a:lnTo>
                  <a:lnTo>
                    <a:pt x="1865" y="667"/>
                  </a:lnTo>
                  <a:lnTo>
                    <a:pt x="1865" y="667"/>
                  </a:lnTo>
                  <a:lnTo>
                    <a:pt x="1863" y="665"/>
                  </a:lnTo>
                  <a:lnTo>
                    <a:pt x="1863" y="665"/>
                  </a:lnTo>
                  <a:lnTo>
                    <a:pt x="1861" y="665"/>
                  </a:lnTo>
                  <a:lnTo>
                    <a:pt x="1857" y="665"/>
                  </a:lnTo>
                  <a:lnTo>
                    <a:pt x="1857" y="663"/>
                  </a:lnTo>
                  <a:lnTo>
                    <a:pt x="1859" y="663"/>
                  </a:lnTo>
                  <a:lnTo>
                    <a:pt x="1861" y="663"/>
                  </a:lnTo>
                  <a:lnTo>
                    <a:pt x="1861" y="663"/>
                  </a:lnTo>
                  <a:lnTo>
                    <a:pt x="1863" y="663"/>
                  </a:lnTo>
                  <a:lnTo>
                    <a:pt x="1863" y="661"/>
                  </a:lnTo>
                  <a:lnTo>
                    <a:pt x="1863" y="661"/>
                  </a:lnTo>
                  <a:lnTo>
                    <a:pt x="1865" y="661"/>
                  </a:lnTo>
                  <a:lnTo>
                    <a:pt x="1865" y="661"/>
                  </a:lnTo>
                  <a:lnTo>
                    <a:pt x="1865" y="659"/>
                  </a:lnTo>
                  <a:lnTo>
                    <a:pt x="1865" y="659"/>
                  </a:lnTo>
                  <a:lnTo>
                    <a:pt x="1865" y="659"/>
                  </a:lnTo>
                  <a:lnTo>
                    <a:pt x="1865" y="657"/>
                  </a:lnTo>
                  <a:lnTo>
                    <a:pt x="1863" y="657"/>
                  </a:lnTo>
                  <a:lnTo>
                    <a:pt x="1859" y="657"/>
                  </a:lnTo>
                  <a:lnTo>
                    <a:pt x="1857" y="657"/>
                  </a:lnTo>
                  <a:lnTo>
                    <a:pt x="1855" y="657"/>
                  </a:lnTo>
                  <a:lnTo>
                    <a:pt x="1852" y="651"/>
                  </a:lnTo>
                  <a:lnTo>
                    <a:pt x="1852" y="648"/>
                  </a:lnTo>
                  <a:lnTo>
                    <a:pt x="1850" y="648"/>
                  </a:lnTo>
                  <a:lnTo>
                    <a:pt x="1850" y="648"/>
                  </a:lnTo>
                  <a:lnTo>
                    <a:pt x="1846" y="648"/>
                  </a:lnTo>
                  <a:lnTo>
                    <a:pt x="1844" y="648"/>
                  </a:lnTo>
                  <a:lnTo>
                    <a:pt x="1842" y="646"/>
                  </a:lnTo>
                  <a:lnTo>
                    <a:pt x="1842" y="646"/>
                  </a:lnTo>
                  <a:lnTo>
                    <a:pt x="1842" y="644"/>
                  </a:lnTo>
                  <a:lnTo>
                    <a:pt x="1840" y="644"/>
                  </a:lnTo>
                  <a:lnTo>
                    <a:pt x="1840" y="644"/>
                  </a:lnTo>
                  <a:lnTo>
                    <a:pt x="1838" y="644"/>
                  </a:lnTo>
                  <a:lnTo>
                    <a:pt x="1836" y="642"/>
                  </a:lnTo>
                  <a:lnTo>
                    <a:pt x="1836" y="642"/>
                  </a:lnTo>
                  <a:lnTo>
                    <a:pt x="1836" y="640"/>
                  </a:lnTo>
                  <a:lnTo>
                    <a:pt x="1835" y="638"/>
                  </a:lnTo>
                  <a:lnTo>
                    <a:pt x="1835" y="636"/>
                  </a:lnTo>
                  <a:lnTo>
                    <a:pt x="1835" y="636"/>
                  </a:lnTo>
                  <a:lnTo>
                    <a:pt x="1835" y="636"/>
                  </a:lnTo>
                  <a:lnTo>
                    <a:pt x="1836" y="634"/>
                  </a:lnTo>
                  <a:lnTo>
                    <a:pt x="1836" y="634"/>
                  </a:lnTo>
                  <a:lnTo>
                    <a:pt x="1838" y="634"/>
                  </a:lnTo>
                  <a:lnTo>
                    <a:pt x="1838" y="634"/>
                  </a:lnTo>
                  <a:lnTo>
                    <a:pt x="1838" y="634"/>
                  </a:lnTo>
                  <a:lnTo>
                    <a:pt x="1840" y="631"/>
                  </a:lnTo>
                  <a:lnTo>
                    <a:pt x="1840" y="631"/>
                  </a:lnTo>
                  <a:lnTo>
                    <a:pt x="1840" y="629"/>
                  </a:lnTo>
                  <a:lnTo>
                    <a:pt x="1840" y="627"/>
                  </a:lnTo>
                  <a:lnTo>
                    <a:pt x="1838" y="627"/>
                  </a:lnTo>
                  <a:lnTo>
                    <a:pt x="1838" y="627"/>
                  </a:lnTo>
                  <a:lnTo>
                    <a:pt x="1838" y="625"/>
                  </a:lnTo>
                  <a:lnTo>
                    <a:pt x="1838" y="623"/>
                  </a:lnTo>
                  <a:lnTo>
                    <a:pt x="1838" y="625"/>
                  </a:lnTo>
                  <a:lnTo>
                    <a:pt x="1838" y="623"/>
                  </a:lnTo>
                  <a:lnTo>
                    <a:pt x="1838" y="623"/>
                  </a:lnTo>
                  <a:lnTo>
                    <a:pt x="1840" y="623"/>
                  </a:lnTo>
                  <a:lnTo>
                    <a:pt x="1840" y="623"/>
                  </a:lnTo>
                  <a:lnTo>
                    <a:pt x="1842" y="623"/>
                  </a:lnTo>
                  <a:lnTo>
                    <a:pt x="1842" y="623"/>
                  </a:lnTo>
                  <a:lnTo>
                    <a:pt x="1842" y="625"/>
                  </a:lnTo>
                  <a:lnTo>
                    <a:pt x="1842" y="625"/>
                  </a:lnTo>
                  <a:lnTo>
                    <a:pt x="1842" y="625"/>
                  </a:lnTo>
                  <a:lnTo>
                    <a:pt x="1844" y="625"/>
                  </a:lnTo>
                  <a:lnTo>
                    <a:pt x="1844" y="627"/>
                  </a:lnTo>
                  <a:lnTo>
                    <a:pt x="1846" y="627"/>
                  </a:lnTo>
                  <a:lnTo>
                    <a:pt x="1844" y="629"/>
                  </a:lnTo>
                  <a:lnTo>
                    <a:pt x="1846" y="629"/>
                  </a:lnTo>
                  <a:lnTo>
                    <a:pt x="1846" y="627"/>
                  </a:lnTo>
                  <a:lnTo>
                    <a:pt x="1846" y="625"/>
                  </a:lnTo>
                  <a:lnTo>
                    <a:pt x="1846" y="623"/>
                  </a:lnTo>
                  <a:lnTo>
                    <a:pt x="1844" y="623"/>
                  </a:lnTo>
                  <a:lnTo>
                    <a:pt x="1842" y="621"/>
                  </a:lnTo>
                  <a:lnTo>
                    <a:pt x="1840" y="621"/>
                  </a:lnTo>
                  <a:lnTo>
                    <a:pt x="1840" y="619"/>
                  </a:lnTo>
                  <a:lnTo>
                    <a:pt x="1842" y="615"/>
                  </a:lnTo>
                  <a:lnTo>
                    <a:pt x="1844" y="614"/>
                  </a:lnTo>
                  <a:lnTo>
                    <a:pt x="1846" y="614"/>
                  </a:lnTo>
                  <a:lnTo>
                    <a:pt x="1846" y="614"/>
                  </a:lnTo>
                  <a:lnTo>
                    <a:pt x="1846" y="614"/>
                  </a:lnTo>
                  <a:lnTo>
                    <a:pt x="1848" y="614"/>
                  </a:lnTo>
                  <a:lnTo>
                    <a:pt x="1848" y="614"/>
                  </a:lnTo>
                  <a:lnTo>
                    <a:pt x="1848" y="614"/>
                  </a:lnTo>
                  <a:lnTo>
                    <a:pt x="1848" y="615"/>
                  </a:lnTo>
                  <a:lnTo>
                    <a:pt x="1848" y="615"/>
                  </a:lnTo>
                  <a:lnTo>
                    <a:pt x="1850" y="615"/>
                  </a:lnTo>
                  <a:lnTo>
                    <a:pt x="1850" y="615"/>
                  </a:lnTo>
                  <a:lnTo>
                    <a:pt x="1850" y="614"/>
                  </a:lnTo>
                  <a:lnTo>
                    <a:pt x="1850" y="614"/>
                  </a:lnTo>
                  <a:lnTo>
                    <a:pt x="1850" y="614"/>
                  </a:lnTo>
                  <a:lnTo>
                    <a:pt x="1850" y="612"/>
                  </a:lnTo>
                  <a:lnTo>
                    <a:pt x="1850" y="612"/>
                  </a:lnTo>
                  <a:lnTo>
                    <a:pt x="1850" y="612"/>
                  </a:lnTo>
                  <a:lnTo>
                    <a:pt x="1852" y="610"/>
                  </a:lnTo>
                  <a:lnTo>
                    <a:pt x="1852" y="610"/>
                  </a:lnTo>
                  <a:lnTo>
                    <a:pt x="1852" y="610"/>
                  </a:lnTo>
                  <a:lnTo>
                    <a:pt x="1852" y="608"/>
                  </a:lnTo>
                  <a:lnTo>
                    <a:pt x="1852" y="608"/>
                  </a:lnTo>
                  <a:lnTo>
                    <a:pt x="1852" y="610"/>
                  </a:lnTo>
                  <a:lnTo>
                    <a:pt x="1850" y="608"/>
                  </a:lnTo>
                  <a:lnTo>
                    <a:pt x="1850" y="608"/>
                  </a:lnTo>
                  <a:lnTo>
                    <a:pt x="1850" y="608"/>
                  </a:lnTo>
                  <a:lnTo>
                    <a:pt x="1850" y="606"/>
                  </a:lnTo>
                  <a:lnTo>
                    <a:pt x="1850" y="606"/>
                  </a:lnTo>
                  <a:lnTo>
                    <a:pt x="1848" y="608"/>
                  </a:lnTo>
                  <a:lnTo>
                    <a:pt x="1848" y="608"/>
                  </a:lnTo>
                  <a:lnTo>
                    <a:pt x="1846" y="608"/>
                  </a:lnTo>
                  <a:lnTo>
                    <a:pt x="1842" y="602"/>
                  </a:lnTo>
                  <a:lnTo>
                    <a:pt x="1840" y="602"/>
                  </a:lnTo>
                  <a:lnTo>
                    <a:pt x="1840" y="600"/>
                  </a:lnTo>
                  <a:lnTo>
                    <a:pt x="1838" y="598"/>
                  </a:lnTo>
                  <a:lnTo>
                    <a:pt x="1840" y="596"/>
                  </a:lnTo>
                  <a:lnTo>
                    <a:pt x="1842" y="593"/>
                  </a:lnTo>
                  <a:lnTo>
                    <a:pt x="1840" y="591"/>
                  </a:lnTo>
                  <a:lnTo>
                    <a:pt x="1838" y="591"/>
                  </a:lnTo>
                  <a:lnTo>
                    <a:pt x="1836" y="591"/>
                  </a:lnTo>
                  <a:lnTo>
                    <a:pt x="1835" y="591"/>
                  </a:lnTo>
                  <a:lnTo>
                    <a:pt x="1833" y="589"/>
                  </a:lnTo>
                  <a:lnTo>
                    <a:pt x="1833" y="589"/>
                  </a:lnTo>
                  <a:lnTo>
                    <a:pt x="1833" y="587"/>
                  </a:lnTo>
                  <a:lnTo>
                    <a:pt x="1833" y="585"/>
                  </a:lnTo>
                  <a:lnTo>
                    <a:pt x="1833" y="585"/>
                  </a:lnTo>
                  <a:lnTo>
                    <a:pt x="1831" y="585"/>
                  </a:lnTo>
                  <a:lnTo>
                    <a:pt x="1831" y="585"/>
                  </a:lnTo>
                  <a:lnTo>
                    <a:pt x="1831" y="583"/>
                  </a:lnTo>
                  <a:lnTo>
                    <a:pt x="1831" y="583"/>
                  </a:lnTo>
                  <a:lnTo>
                    <a:pt x="1829" y="583"/>
                  </a:lnTo>
                  <a:lnTo>
                    <a:pt x="1827" y="583"/>
                  </a:lnTo>
                  <a:lnTo>
                    <a:pt x="1827" y="583"/>
                  </a:lnTo>
                  <a:lnTo>
                    <a:pt x="1825" y="581"/>
                  </a:lnTo>
                  <a:lnTo>
                    <a:pt x="1821" y="578"/>
                  </a:lnTo>
                  <a:lnTo>
                    <a:pt x="1821" y="578"/>
                  </a:lnTo>
                  <a:lnTo>
                    <a:pt x="1821" y="574"/>
                  </a:lnTo>
                  <a:lnTo>
                    <a:pt x="1821" y="572"/>
                  </a:lnTo>
                  <a:lnTo>
                    <a:pt x="1821" y="572"/>
                  </a:lnTo>
                  <a:lnTo>
                    <a:pt x="1819" y="568"/>
                  </a:lnTo>
                  <a:lnTo>
                    <a:pt x="1818" y="566"/>
                  </a:lnTo>
                  <a:lnTo>
                    <a:pt x="1816" y="562"/>
                  </a:lnTo>
                  <a:lnTo>
                    <a:pt x="1812" y="559"/>
                  </a:lnTo>
                  <a:lnTo>
                    <a:pt x="1812" y="559"/>
                  </a:lnTo>
                  <a:lnTo>
                    <a:pt x="1812" y="557"/>
                  </a:lnTo>
                  <a:lnTo>
                    <a:pt x="1812" y="555"/>
                  </a:lnTo>
                  <a:lnTo>
                    <a:pt x="1810" y="553"/>
                  </a:lnTo>
                  <a:lnTo>
                    <a:pt x="1808" y="551"/>
                  </a:lnTo>
                  <a:lnTo>
                    <a:pt x="1804" y="547"/>
                  </a:lnTo>
                  <a:lnTo>
                    <a:pt x="1802" y="545"/>
                  </a:lnTo>
                  <a:lnTo>
                    <a:pt x="1801" y="543"/>
                  </a:lnTo>
                  <a:lnTo>
                    <a:pt x="1797" y="543"/>
                  </a:lnTo>
                  <a:lnTo>
                    <a:pt x="1795" y="543"/>
                  </a:lnTo>
                  <a:lnTo>
                    <a:pt x="1791" y="542"/>
                  </a:lnTo>
                  <a:lnTo>
                    <a:pt x="1791" y="540"/>
                  </a:lnTo>
                  <a:lnTo>
                    <a:pt x="1789" y="536"/>
                  </a:lnTo>
                  <a:lnTo>
                    <a:pt x="1787" y="534"/>
                  </a:lnTo>
                  <a:lnTo>
                    <a:pt x="1785" y="534"/>
                  </a:lnTo>
                  <a:lnTo>
                    <a:pt x="1785" y="532"/>
                  </a:lnTo>
                  <a:lnTo>
                    <a:pt x="1785" y="532"/>
                  </a:lnTo>
                  <a:lnTo>
                    <a:pt x="1782" y="530"/>
                  </a:lnTo>
                  <a:lnTo>
                    <a:pt x="1782" y="526"/>
                  </a:lnTo>
                  <a:lnTo>
                    <a:pt x="1780" y="525"/>
                  </a:lnTo>
                  <a:lnTo>
                    <a:pt x="1780" y="526"/>
                  </a:lnTo>
                  <a:lnTo>
                    <a:pt x="1780" y="526"/>
                  </a:lnTo>
                  <a:lnTo>
                    <a:pt x="1778" y="528"/>
                  </a:lnTo>
                  <a:lnTo>
                    <a:pt x="1778" y="528"/>
                  </a:lnTo>
                  <a:lnTo>
                    <a:pt x="1778" y="528"/>
                  </a:lnTo>
                  <a:lnTo>
                    <a:pt x="1778" y="530"/>
                  </a:lnTo>
                  <a:lnTo>
                    <a:pt x="1776" y="530"/>
                  </a:lnTo>
                  <a:lnTo>
                    <a:pt x="1776" y="530"/>
                  </a:lnTo>
                  <a:lnTo>
                    <a:pt x="1776" y="528"/>
                  </a:lnTo>
                  <a:lnTo>
                    <a:pt x="1776" y="526"/>
                  </a:lnTo>
                  <a:lnTo>
                    <a:pt x="1776" y="526"/>
                  </a:lnTo>
                  <a:lnTo>
                    <a:pt x="1776" y="526"/>
                  </a:lnTo>
                  <a:lnTo>
                    <a:pt x="1776" y="525"/>
                  </a:lnTo>
                  <a:lnTo>
                    <a:pt x="1776" y="523"/>
                  </a:lnTo>
                  <a:lnTo>
                    <a:pt x="1776" y="521"/>
                  </a:lnTo>
                  <a:lnTo>
                    <a:pt x="1776" y="521"/>
                  </a:lnTo>
                  <a:lnTo>
                    <a:pt x="1774" y="521"/>
                  </a:lnTo>
                  <a:lnTo>
                    <a:pt x="1772" y="519"/>
                  </a:lnTo>
                  <a:lnTo>
                    <a:pt x="1774" y="517"/>
                  </a:lnTo>
                  <a:lnTo>
                    <a:pt x="1776" y="517"/>
                  </a:lnTo>
                  <a:lnTo>
                    <a:pt x="1778" y="517"/>
                  </a:lnTo>
                  <a:lnTo>
                    <a:pt x="1778" y="519"/>
                  </a:lnTo>
                  <a:lnTo>
                    <a:pt x="1778" y="519"/>
                  </a:lnTo>
                  <a:lnTo>
                    <a:pt x="1782" y="519"/>
                  </a:lnTo>
                  <a:lnTo>
                    <a:pt x="1783" y="519"/>
                  </a:lnTo>
                  <a:lnTo>
                    <a:pt x="1783" y="519"/>
                  </a:lnTo>
                  <a:lnTo>
                    <a:pt x="1783" y="521"/>
                  </a:lnTo>
                  <a:lnTo>
                    <a:pt x="1783" y="523"/>
                  </a:lnTo>
                  <a:lnTo>
                    <a:pt x="1785" y="523"/>
                  </a:lnTo>
                  <a:lnTo>
                    <a:pt x="1787" y="523"/>
                  </a:lnTo>
                  <a:lnTo>
                    <a:pt x="1787" y="523"/>
                  </a:lnTo>
                  <a:lnTo>
                    <a:pt x="1787" y="523"/>
                  </a:lnTo>
                  <a:lnTo>
                    <a:pt x="1789" y="525"/>
                  </a:lnTo>
                  <a:lnTo>
                    <a:pt x="1789" y="526"/>
                  </a:lnTo>
                  <a:lnTo>
                    <a:pt x="1789" y="526"/>
                  </a:lnTo>
                  <a:lnTo>
                    <a:pt x="1791" y="526"/>
                  </a:lnTo>
                  <a:lnTo>
                    <a:pt x="1791" y="526"/>
                  </a:lnTo>
                  <a:lnTo>
                    <a:pt x="1795" y="526"/>
                  </a:lnTo>
                  <a:lnTo>
                    <a:pt x="1797" y="526"/>
                  </a:lnTo>
                  <a:lnTo>
                    <a:pt x="1801" y="525"/>
                  </a:lnTo>
                  <a:lnTo>
                    <a:pt x="1802" y="525"/>
                  </a:lnTo>
                  <a:lnTo>
                    <a:pt x="1802" y="523"/>
                  </a:lnTo>
                  <a:lnTo>
                    <a:pt x="1804" y="521"/>
                  </a:lnTo>
                  <a:lnTo>
                    <a:pt x="1806" y="517"/>
                  </a:lnTo>
                  <a:lnTo>
                    <a:pt x="1806" y="513"/>
                  </a:lnTo>
                  <a:lnTo>
                    <a:pt x="1806" y="513"/>
                  </a:lnTo>
                  <a:lnTo>
                    <a:pt x="1808" y="511"/>
                  </a:lnTo>
                  <a:lnTo>
                    <a:pt x="1808" y="511"/>
                  </a:lnTo>
                  <a:lnTo>
                    <a:pt x="1810" y="511"/>
                  </a:lnTo>
                  <a:lnTo>
                    <a:pt x="1810" y="511"/>
                  </a:lnTo>
                  <a:lnTo>
                    <a:pt x="1810" y="511"/>
                  </a:lnTo>
                  <a:lnTo>
                    <a:pt x="1812" y="509"/>
                  </a:lnTo>
                  <a:lnTo>
                    <a:pt x="1814" y="509"/>
                  </a:lnTo>
                  <a:lnTo>
                    <a:pt x="1816" y="509"/>
                  </a:lnTo>
                  <a:lnTo>
                    <a:pt x="1818" y="509"/>
                  </a:lnTo>
                  <a:lnTo>
                    <a:pt x="1818" y="509"/>
                  </a:lnTo>
                  <a:lnTo>
                    <a:pt x="1819" y="507"/>
                  </a:lnTo>
                  <a:lnTo>
                    <a:pt x="1821" y="507"/>
                  </a:lnTo>
                  <a:lnTo>
                    <a:pt x="1821" y="506"/>
                  </a:lnTo>
                  <a:lnTo>
                    <a:pt x="1821" y="506"/>
                  </a:lnTo>
                  <a:lnTo>
                    <a:pt x="1821" y="506"/>
                  </a:lnTo>
                  <a:lnTo>
                    <a:pt x="1821" y="506"/>
                  </a:lnTo>
                  <a:lnTo>
                    <a:pt x="1823" y="506"/>
                  </a:lnTo>
                  <a:lnTo>
                    <a:pt x="1823" y="506"/>
                  </a:lnTo>
                  <a:lnTo>
                    <a:pt x="1825" y="506"/>
                  </a:lnTo>
                  <a:lnTo>
                    <a:pt x="1827" y="506"/>
                  </a:lnTo>
                  <a:lnTo>
                    <a:pt x="1829" y="504"/>
                  </a:lnTo>
                  <a:lnTo>
                    <a:pt x="1831" y="504"/>
                  </a:lnTo>
                  <a:lnTo>
                    <a:pt x="1831" y="504"/>
                  </a:lnTo>
                  <a:lnTo>
                    <a:pt x="1833" y="506"/>
                  </a:lnTo>
                  <a:lnTo>
                    <a:pt x="1833" y="506"/>
                  </a:lnTo>
                  <a:lnTo>
                    <a:pt x="1835" y="506"/>
                  </a:lnTo>
                  <a:lnTo>
                    <a:pt x="1836" y="504"/>
                  </a:lnTo>
                  <a:lnTo>
                    <a:pt x="1840" y="500"/>
                  </a:lnTo>
                  <a:lnTo>
                    <a:pt x="1846" y="498"/>
                  </a:lnTo>
                  <a:lnTo>
                    <a:pt x="1846" y="496"/>
                  </a:lnTo>
                  <a:lnTo>
                    <a:pt x="1848" y="494"/>
                  </a:lnTo>
                  <a:lnTo>
                    <a:pt x="1854" y="490"/>
                  </a:lnTo>
                  <a:lnTo>
                    <a:pt x="1854" y="489"/>
                  </a:lnTo>
                  <a:lnTo>
                    <a:pt x="1854" y="489"/>
                  </a:lnTo>
                  <a:lnTo>
                    <a:pt x="1854" y="487"/>
                  </a:lnTo>
                  <a:lnTo>
                    <a:pt x="1854" y="487"/>
                  </a:lnTo>
                  <a:lnTo>
                    <a:pt x="1855" y="487"/>
                  </a:lnTo>
                  <a:lnTo>
                    <a:pt x="1855" y="485"/>
                  </a:lnTo>
                  <a:lnTo>
                    <a:pt x="1859" y="481"/>
                  </a:lnTo>
                  <a:lnTo>
                    <a:pt x="1861" y="481"/>
                  </a:lnTo>
                  <a:lnTo>
                    <a:pt x="1863" y="479"/>
                  </a:lnTo>
                  <a:lnTo>
                    <a:pt x="1863" y="477"/>
                  </a:lnTo>
                  <a:lnTo>
                    <a:pt x="1865" y="475"/>
                  </a:lnTo>
                  <a:lnTo>
                    <a:pt x="1865" y="473"/>
                  </a:lnTo>
                  <a:lnTo>
                    <a:pt x="1867" y="472"/>
                  </a:lnTo>
                  <a:lnTo>
                    <a:pt x="1869" y="472"/>
                  </a:lnTo>
                  <a:lnTo>
                    <a:pt x="1869" y="472"/>
                  </a:lnTo>
                  <a:lnTo>
                    <a:pt x="1869" y="472"/>
                  </a:lnTo>
                  <a:lnTo>
                    <a:pt x="1869" y="472"/>
                  </a:lnTo>
                  <a:lnTo>
                    <a:pt x="1869" y="470"/>
                  </a:lnTo>
                  <a:lnTo>
                    <a:pt x="1869" y="470"/>
                  </a:lnTo>
                  <a:lnTo>
                    <a:pt x="1871" y="470"/>
                  </a:lnTo>
                  <a:lnTo>
                    <a:pt x="1871" y="468"/>
                  </a:lnTo>
                  <a:lnTo>
                    <a:pt x="1872" y="466"/>
                  </a:lnTo>
                  <a:lnTo>
                    <a:pt x="1872" y="466"/>
                  </a:lnTo>
                  <a:lnTo>
                    <a:pt x="1874" y="460"/>
                  </a:lnTo>
                  <a:lnTo>
                    <a:pt x="1876" y="458"/>
                  </a:lnTo>
                  <a:lnTo>
                    <a:pt x="1880" y="458"/>
                  </a:lnTo>
                  <a:lnTo>
                    <a:pt x="1882" y="458"/>
                  </a:lnTo>
                  <a:lnTo>
                    <a:pt x="1889" y="456"/>
                  </a:lnTo>
                  <a:lnTo>
                    <a:pt x="1891" y="456"/>
                  </a:lnTo>
                  <a:lnTo>
                    <a:pt x="1891" y="456"/>
                  </a:lnTo>
                  <a:lnTo>
                    <a:pt x="1895" y="453"/>
                  </a:lnTo>
                  <a:lnTo>
                    <a:pt x="1895" y="454"/>
                  </a:lnTo>
                  <a:lnTo>
                    <a:pt x="1897" y="454"/>
                  </a:lnTo>
                  <a:lnTo>
                    <a:pt x="1899" y="456"/>
                  </a:lnTo>
                  <a:lnTo>
                    <a:pt x="1899" y="456"/>
                  </a:lnTo>
                  <a:lnTo>
                    <a:pt x="1899" y="458"/>
                  </a:lnTo>
                  <a:lnTo>
                    <a:pt x="1897" y="458"/>
                  </a:lnTo>
                  <a:lnTo>
                    <a:pt x="1899" y="460"/>
                  </a:lnTo>
                  <a:lnTo>
                    <a:pt x="1901" y="462"/>
                  </a:lnTo>
                  <a:lnTo>
                    <a:pt x="1901" y="462"/>
                  </a:lnTo>
                  <a:lnTo>
                    <a:pt x="1903" y="464"/>
                  </a:lnTo>
                  <a:lnTo>
                    <a:pt x="1905" y="466"/>
                  </a:lnTo>
                  <a:lnTo>
                    <a:pt x="1907" y="468"/>
                  </a:lnTo>
                  <a:lnTo>
                    <a:pt x="1908" y="468"/>
                  </a:lnTo>
                  <a:lnTo>
                    <a:pt x="1912" y="468"/>
                  </a:lnTo>
                  <a:lnTo>
                    <a:pt x="1914" y="464"/>
                  </a:lnTo>
                  <a:lnTo>
                    <a:pt x="1914" y="464"/>
                  </a:lnTo>
                  <a:lnTo>
                    <a:pt x="1914" y="456"/>
                  </a:lnTo>
                  <a:lnTo>
                    <a:pt x="1916" y="456"/>
                  </a:lnTo>
                  <a:lnTo>
                    <a:pt x="1918" y="454"/>
                  </a:lnTo>
                  <a:lnTo>
                    <a:pt x="1918" y="453"/>
                  </a:lnTo>
                  <a:lnTo>
                    <a:pt x="1918" y="451"/>
                  </a:lnTo>
                  <a:lnTo>
                    <a:pt x="1918" y="449"/>
                  </a:lnTo>
                  <a:lnTo>
                    <a:pt x="1918" y="447"/>
                  </a:lnTo>
                  <a:lnTo>
                    <a:pt x="1918" y="445"/>
                  </a:lnTo>
                  <a:lnTo>
                    <a:pt x="1918" y="445"/>
                  </a:lnTo>
                  <a:lnTo>
                    <a:pt x="1916" y="445"/>
                  </a:lnTo>
                  <a:lnTo>
                    <a:pt x="1916" y="445"/>
                  </a:lnTo>
                  <a:lnTo>
                    <a:pt x="1916" y="443"/>
                  </a:lnTo>
                  <a:lnTo>
                    <a:pt x="1916" y="443"/>
                  </a:lnTo>
                  <a:lnTo>
                    <a:pt x="1916" y="443"/>
                  </a:lnTo>
                  <a:lnTo>
                    <a:pt x="1916" y="443"/>
                  </a:lnTo>
                  <a:lnTo>
                    <a:pt x="1916" y="441"/>
                  </a:lnTo>
                  <a:lnTo>
                    <a:pt x="1916" y="441"/>
                  </a:lnTo>
                  <a:lnTo>
                    <a:pt x="1916" y="441"/>
                  </a:lnTo>
                  <a:lnTo>
                    <a:pt x="1910" y="439"/>
                  </a:lnTo>
                  <a:lnTo>
                    <a:pt x="1907" y="436"/>
                  </a:lnTo>
                  <a:lnTo>
                    <a:pt x="1905" y="436"/>
                  </a:lnTo>
                  <a:lnTo>
                    <a:pt x="1893" y="434"/>
                  </a:lnTo>
                  <a:lnTo>
                    <a:pt x="1891" y="436"/>
                  </a:lnTo>
                  <a:lnTo>
                    <a:pt x="1891" y="436"/>
                  </a:lnTo>
                  <a:lnTo>
                    <a:pt x="1891" y="437"/>
                  </a:lnTo>
                  <a:lnTo>
                    <a:pt x="1889" y="437"/>
                  </a:lnTo>
                  <a:lnTo>
                    <a:pt x="1889" y="437"/>
                  </a:lnTo>
                  <a:lnTo>
                    <a:pt x="1888" y="437"/>
                  </a:lnTo>
                  <a:lnTo>
                    <a:pt x="1886" y="437"/>
                  </a:lnTo>
                  <a:lnTo>
                    <a:pt x="1886" y="437"/>
                  </a:lnTo>
                  <a:lnTo>
                    <a:pt x="1884" y="437"/>
                  </a:lnTo>
                  <a:lnTo>
                    <a:pt x="1878" y="437"/>
                  </a:lnTo>
                  <a:lnTo>
                    <a:pt x="1878" y="439"/>
                  </a:lnTo>
                  <a:lnTo>
                    <a:pt x="1878" y="439"/>
                  </a:lnTo>
                  <a:lnTo>
                    <a:pt x="1876" y="439"/>
                  </a:lnTo>
                  <a:lnTo>
                    <a:pt x="1876" y="437"/>
                  </a:lnTo>
                  <a:lnTo>
                    <a:pt x="1876" y="439"/>
                  </a:lnTo>
                  <a:lnTo>
                    <a:pt x="1876" y="439"/>
                  </a:lnTo>
                  <a:lnTo>
                    <a:pt x="1874" y="439"/>
                  </a:lnTo>
                  <a:lnTo>
                    <a:pt x="1872" y="441"/>
                  </a:lnTo>
                  <a:lnTo>
                    <a:pt x="1872" y="441"/>
                  </a:lnTo>
                  <a:lnTo>
                    <a:pt x="1871" y="439"/>
                  </a:lnTo>
                  <a:lnTo>
                    <a:pt x="1871" y="441"/>
                  </a:lnTo>
                  <a:lnTo>
                    <a:pt x="1871" y="441"/>
                  </a:lnTo>
                  <a:lnTo>
                    <a:pt x="1871" y="441"/>
                  </a:lnTo>
                  <a:lnTo>
                    <a:pt x="1871" y="443"/>
                  </a:lnTo>
                  <a:lnTo>
                    <a:pt x="1872" y="443"/>
                  </a:lnTo>
                  <a:lnTo>
                    <a:pt x="1872" y="443"/>
                  </a:lnTo>
                  <a:lnTo>
                    <a:pt x="1878" y="443"/>
                  </a:lnTo>
                  <a:lnTo>
                    <a:pt x="1880" y="443"/>
                  </a:lnTo>
                  <a:lnTo>
                    <a:pt x="1880" y="445"/>
                  </a:lnTo>
                  <a:lnTo>
                    <a:pt x="1880" y="445"/>
                  </a:lnTo>
                  <a:lnTo>
                    <a:pt x="1882" y="445"/>
                  </a:lnTo>
                  <a:lnTo>
                    <a:pt x="1886" y="447"/>
                  </a:lnTo>
                  <a:lnTo>
                    <a:pt x="1886" y="447"/>
                  </a:lnTo>
                  <a:lnTo>
                    <a:pt x="1884" y="447"/>
                  </a:lnTo>
                  <a:lnTo>
                    <a:pt x="1884" y="449"/>
                  </a:lnTo>
                  <a:lnTo>
                    <a:pt x="1882" y="449"/>
                  </a:lnTo>
                  <a:lnTo>
                    <a:pt x="1874" y="449"/>
                  </a:lnTo>
                  <a:lnTo>
                    <a:pt x="1871" y="451"/>
                  </a:lnTo>
                  <a:lnTo>
                    <a:pt x="1869" y="451"/>
                  </a:lnTo>
                  <a:lnTo>
                    <a:pt x="1867" y="451"/>
                  </a:lnTo>
                  <a:lnTo>
                    <a:pt x="1867" y="449"/>
                  </a:lnTo>
                  <a:lnTo>
                    <a:pt x="1865" y="449"/>
                  </a:lnTo>
                  <a:lnTo>
                    <a:pt x="1863" y="447"/>
                  </a:lnTo>
                  <a:lnTo>
                    <a:pt x="1863" y="447"/>
                  </a:lnTo>
                  <a:lnTo>
                    <a:pt x="1861" y="447"/>
                  </a:lnTo>
                  <a:lnTo>
                    <a:pt x="1861" y="449"/>
                  </a:lnTo>
                  <a:lnTo>
                    <a:pt x="1861" y="449"/>
                  </a:lnTo>
                  <a:lnTo>
                    <a:pt x="1861" y="449"/>
                  </a:lnTo>
                  <a:lnTo>
                    <a:pt x="1857" y="449"/>
                  </a:lnTo>
                  <a:lnTo>
                    <a:pt x="1854" y="447"/>
                  </a:lnTo>
                  <a:lnTo>
                    <a:pt x="1852" y="447"/>
                  </a:lnTo>
                  <a:lnTo>
                    <a:pt x="1848" y="449"/>
                  </a:lnTo>
                  <a:lnTo>
                    <a:pt x="1835" y="449"/>
                  </a:lnTo>
                  <a:lnTo>
                    <a:pt x="1833" y="449"/>
                  </a:lnTo>
                  <a:lnTo>
                    <a:pt x="1831" y="451"/>
                  </a:lnTo>
                  <a:lnTo>
                    <a:pt x="1831" y="453"/>
                  </a:lnTo>
                  <a:lnTo>
                    <a:pt x="1831" y="454"/>
                  </a:lnTo>
                  <a:lnTo>
                    <a:pt x="1831" y="456"/>
                  </a:lnTo>
                  <a:lnTo>
                    <a:pt x="1829" y="458"/>
                  </a:lnTo>
                  <a:lnTo>
                    <a:pt x="1827" y="460"/>
                  </a:lnTo>
                  <a:lnTo>
                    <a:pt x="1827" y="460"/>
                  </a:lnTo>
                  <a:lnTo>
                    <a:pt x="1825" y="458"/>
                  </a:lnTo>
                  <a:lnTo>
                    <a:pt x="1823" y="458"/>
                  </a:lnTo>
                  <a:lnTo>
                    <a:pt x="1821" y="458"/>
                  </a:lnTo>
                  <a:lnTo>
                    <a:pt x="1821" y="458"/>
                  </a:lnTo>
                  <a:lnTo>
                    <a:pt x="1818" y="460"/>
                  </a:lnTo>
                  <a:lnTo>
                    <a:pt x="1816" y="462"/>
                  </a:lnTo>
                  <a:lnTo>
                    <a:pt x="1814" y="460"/>
                  </a:lnTo>
                  <a:lnTo>
                    <a:pt x="1810" y="460"/>
                  </a:lnTo>
                  <a:lnTo>
                    <a:pt x="1806" y="460"/>
                  </a:lnTo>
                  <a:lnTo>
                    <a:pt x="1801" y="460"/>
                  </a:lnTo>
                  <a:lnTo>
                    <a:pt x="1801" y="460"/>
                  </a:lnTo>
                  <a:lnTo>
                    <a:pt x="1801" y="458"/>
                  </a:lnTo>
                  <a:lnTo>
                    <a:pt x="1801" y="458"/>
                  </a:lnTo>
                  <a:lnTo>
                    <a:pt x="1799" y="456"/>
                  </a:lnTo>
                  <a:lnTo>
                    <a:pt x="1797" y="456"/>
                  </a:lnTo>
                  <a:lnTo>
                    <a:pt x="1797" y="453"/>
                  </a:lnTo>
                  <a:lnTo>
                    <a:pt x="1797" y="451"/>
                  </a:lnTo>
                  <a:lnTo>
                    <a:pt x="1797" y="451"/>
                  </a:lnTo>
                  <a:lnTo>
                    <a:pt x="1797" y="451"/>
                  </a:lnTo>
                  <a:lnTo>
                    <a:pt x="1795" y="451"/>
                  </a:lnTo>
                  <a:lnTo>
                    <a:pt x="1795" y="451"/>
                  </a:lnTo>
                  <a:lnTo>
                    <a:pt x="1793" y="451"/>
                  </a:lnTo>
                  <a:lnTo>
                    <a:pt x="1793" y="453"/>
                  </a:lnTo>
                  <a:lnTo>
                    <a:pt x="1793" y="453"/>
                  </a:lnTo>
                  <a:lnTo>
                    <a:pt x="1793" y="453"/>
                  </a:lnTo>
                  <a:lnTo>
                    <a:pt x="1793" y="454"/>
                  </a:lnTo>
                  <a:lnTo>
                    <a:pt x="1791" y="454"/>
                  </a:lnTo>
                  <a:lnTo>
                    <a:pt x="1789" y="454"/>
                  </a:lnTo>
                  <a:lnTo>
                    <a:pt x="1787" y="454"/>
                  </a:lnTo>
                  <a:lnTo>
                    <a:pt x="1787" y="454"/>
                  </a:lnTo>
                  <a:lnTo>
                    <a:pt x="1783" y="458"/>
                  </a:lnTo>
                  <a:lnTo>
                    <a:pt x="1782" y="460"/>
                  </a:lnTo>
                  <a:lnTo>
                    <a:pt x="1778" y="466"/>
                  </a:lnTo>
                  <a:lnTo>
                    <a:pt x="1774" y="470"/>
                  </a:lnTo>
                  <a:lnTo>
                    <a:pt x="1772" y="472"/>
                  </a:lnTo>
                  <a:lnTo>
                    <a:pt x="1772" y="473"/>
                  </a:lnTo>
                  <a:lnTo>
                    <a:pt x="1770" y="473"/>
                  </a:lnTo>
                  <a:lnTo>
                    <a:pt x="1770" y="475"/>
                  </a:lnTo>
                  <a:lnTo>
                    <a:pt x="1770" y="475"/>
                  </a:lnTo>
                  <a:lnTo>
                    <a:pt x="1768" y="475"/>
                  </a:lnTo>
                  <a:lnTo>
                    <a:pt x="1766" y="477"/>
                  </a:lnTo>
                  <a:lnTo>
                    <a:pt x="1766" y="477"/>
                  </a:lnTo>
                  <a:lnTo>
                    <a:pt x="1766" y="479"/>
                  </a:lnTo>
                  <a:lnTo>
                    <a:pt x="1765" y="483"/>
                  </a:lnTo>
                  <a:lnTo>
                    <a:pt x="1765" y="485"/>
                  </a:lnTo>
                  <a:lnTo>
                    <a:pt x="1765" y="487"/>
                  </a:lnTo>
                  <a:lnTo>
                    <a:pt x="1763" y="490"/>
                  </a:lnTo>
                  <a:lnTo>
                    <a:pt x="1761" y="492"/>
                  </a:lnTo>
                  <a:lnTo>
                    <a:pt x="1759" y="492"/>
                  </a:lnTo>
                  <a:lnTo>
                    <a:pt x="1755" y="492"/>
                  </a:lnTo>
                  <a:lnTo>
                    <a:pt x="1755" y="492"/>
                  </a:lnTo>
                  <a:lnTo>
                    <a:pt x="1753" y="490"/>
                  </a:lnTo>
                  <a:lnTo>
                    <a:pt x="1751" y="490"/>
                  </a:lnTo>
                  <a:lnTo>
                    <a:pt x="1751" y="490"/>
                  </a:lnTo>
                  <a:lnTo>
                    <a:pt x="1749" y="490"/>
                  </a:lnTo>
                  <a:lnTo>
                    <a:pt x="1746" y="490"/>
                  </a:lnTo>
                  <a:lnTo>
                    <a:pt x="1744" y="490"/>
                  </a:lnTo>
                  <a:lnTo>
                    <a:pt x="1742" y="490"/>
                  </a:lnTo>
                  <a:lnTo>
                    <a:pt x="1742" y="490"/>
                  </a:lnTo>
                  <a:lnTo>
                    <a:pt x="1742" y="490"/>
                  </a:lnTo>
                  <a:lnTo>
                    <a:pt x="1742" y="487"/>
                  </a:lnTo>
                  <a:lnTo>
                    <a:pt x="1742" y="487"/>
                  </a:lnTo>
                  <a:lnTo>
                    <a:pt x="1740" y="487"/>
                  </a:lnTo>
                  <a:lnTo>
                    <a:pt x="1736" y="489"/>
                  </a:lnTo>
                  <a:lnTo>
                    <a:pt x="1736" y="489"/>
                  </a:lnTo>
                  <a:lnTo>
                    <a:pt x="1730" y="490"/>
                  </a:lnTo>
                  <a:lnTo>
                    <a:pt x="1730" y="490"/>
                  </a:lnTo>
                  <a:lnTo>
                    <a:pt x="1729" y="489"/>
                  </a:lnTo>
                  <a:lnTo>
                    <a:pt x="1729" y="487"/>
                  </a:lnTo>
                  <a:lnTo>
                    <a:pt x="1729" y="485"/>
                  </a:lnTo>
                  <a:lnTo>
                    <a:pt x="1727" y="483"/>
                  </a:lnTo>
                  <a:lnTo>
                    <a:pt x="1725" y="479"/>
                  </a:lnTo>
                  <a:lnTo>
                    <a:pt x="1723" y="479"/>
                  </a:lnTo>
                  <a:lnTo>
                    <a:pt x="1723" y="477"/>
                  </a:lnTo>
                  <a:lnTo>
                    <a:pt x="1725" y="475"/>
                  </a:lnTo>
                  <a:lnTo>
                    <a:pt x="1725" y="475"/>
                  </a:lnTo>
                  <a:lnTo>
                    <a:pt x="1725" y="475"/>
                  </a:lnTo>
                  <a:lnTo>
                    <a:pt x="1725" y="473"/>
                  </a:lnTo>
                  <a:lnTo>
                    <a:pt x="1725" y="473"/>
                  </a:lnTo>
                  <a:lnTo>
                    <a:pt x="1725" y="473"/>
                  </a:lnTo>
                  <a:lnTo>
                    <a:pt x="1725" y="472"/>
                  </a:lnTo>
                  <a:lnTo>
                    <a:pt x="1725" y="472"/>
                  </a:lnTo>
                  <a:lnTo>
                    <a:pt x="1721" y="466"/>
                  </a:lnTo>
                  <a:lnTo>
                    <a:pt x="1719" y="464"/>
                  </a:lnTo>
                  <a:lnTo>
                    <a:pt x="1719" y="462"/>
                  </a:lnTo>
                  <a:lnTo>
                    <a:pt x="1719" y="462"/>
                  </a:lnTo>
                  <a:lnTo>
                    <a:pt x="1717" y="462"/>
                  </a:lnTo>
                  <a:lnTo>
                    <a:pt x="1717" y="462"/>
                  </a:lnTo>
                  <a:lnTo>
                    <a:pt x="1715" y="462"/>
                  </a:lnTo>
                  <a:lnTo>
                    <a:pt x="1715" y="460"/>
                  </a:lnTo>
                  <a:lnTo>
                    <a:pt x="1713" y="458"/>
                  </a:lnTo>
                  <a:lnTo>
                    <a:pt x="1713" y="458"/>
                  </a:lnTo>
                  <a:lnTo>
                    <a:pt x="1712" y="458"/>
                  </a:lnTo>
                  <a:lnTo>
                    <a:pt x="1710" y="458"/>
                  </a:lnTo>
                  <a:lnTo>
                    <a:pt x="1710" y="460"/>
                  </a:lnTo>
                  <a:lnTo>
                    <a:pt x="1708" y="460"/>
                  </a:lnTo>
                  <a:lnTo>
                    <a:pt x="1706" y="460"/>
                  </a:lnTo>
                  <a:lnTo>
                    <a:pt x="1702" y="458"/>
                  </a:lnTo>
                  <a:lnTo>
                    <a:pt x="1702" y="456"/>
                  </a:lnTo>
                  <a:lnTo>
                    <a:pt x="1691" y="441"/>
                  </a:lnTo>
                  <a:lnTo>
                    <a:pt x="1691" y="439"/>
                  </a:lnTo>
                  <a:lnTo>
                    <a:pt x="1689" y="432"/>
                  </a:lnTo>
                  <a:lnTo>
                    <a:pt x="1689" y="430"/>
                  </a:lnTo>
                  <a:lnTo>
                    <a:pt x="1689" y="430"/>
                  </a:lnTo>
                  <a:lnTo>
                    <a:pt x="1689" y="430"/>
                  </a:lnTo>
                  <a:lnTo>
                    <a:pt x="1689" y="428"/>
                  </a:lnTo>
                  <a:lnTo>
                    <a:pt x="1689" y="426"/>
                  </a:lnTo>
                  <a:lnTo>
                    <a:pt x="1689" y="426"/>
                  </a:lnTo>
                  <a:lnTo>
                    <a:pt x="1687" y="422"/>
                  </a:lnTo>
                  <a:lnTo>
                    <a:pt x="1687" y="422"/>
                  </a:lnTo>
                  <a:lnTo>
                    <a:pt x="1685" y="413"/>
                  </a:lnTo>
                  <a:lnTo>
                    <a:pt x="1685" y="411"/>
                  </a:lnTo>
                  <a:lnTo>
                    <a:pt x="1685" y="411"/>
                  </a:lnTo>
                  <a:lnTo>
                    <a:pt x="1687" y="409"/>
                  </a:lnTo>
                  <a:lnTo>
                    <a:pt x="1687" y="407"/>
                  </a:lnTo>
                  <a:lnTo>
                    <a:pt x="1687" y="405"/>
                  </a:lnTo>
                  <a:lnTo>
                    <a:pt x="1687" y="403"/>
                  </a:lnTo>
                  <a:lnTo>
                    <a:pt x="1687" y="401"/>
                  </a:lnTo>
                  <a:lnTo>
                    <a:pt x="1687" y="401"/>
                  </a:lnTo>
                  <a:lnTo>
                    <a:pt x="1691" y="400"/>
                  </a:lnTo>
                  <a:lnTo>
                    <a:pt x="1691" y="398"/>
                  </a:lnTo>
                  <a:lnTo>
                    <a:pt x="1691" y="398"/>
                  </a:lnTo>
                  <a:lnTo>
                    <a:pt x="1693" y="394"/>
                  </a:lnTo>
                  <a:lnTo>
                    <a:pt x="1693" y="390"/>
                  </a:lnTo>
                  <a:lnTo>
                    <a:pt x="1693" y="390"/>
                  </a:lnTo>
                  <a:lnTo>
                    <a:pt x="1693" y="388"/>
                  </a:lnTo>
                  <a:lnTo>
                    <a:pt x="1694" y="388"/>
                  </a:lnTo>
                  <a:lnTo>
                    <a:pt x="1694" y="384"/>
                  </a:lnTo>
                  <a:lnTo>
                    <a:pt x="1694" y="384"/>
                  </a:lnTo>
                  <a:lnTo>
                    <a:pt x="1696" y="383"/>
                  </a:lnTo>
                  <a:lnTo>
                    <a:pt x="1700" y="377"/>
                  </a:lnTo>
                  <a:lnTo>
                    <a:pt x="1704" y="371"/>
                  </a:lnTo>
                  <a:lnTo>
                    <a:pt x="1708" y="369"/>
                  </a:lnTo>
                  <a:lnTo>
                    <a:pt x="1708" y="367"/>
                  </a:lnTo>
                  <a:lnTo>
                    <a:pt x="1710" y="367"/>
                  </a:lnTo>
                  <a:lnTo>
                    <a:pt x="1710" y="365"/>
                  </a:lnTo>
                  <a:lnTo>
                    <a:pt x="1712" y="365"/>
                  </a:lnTo>
                  <a:lnTo>
                    <a:pt x="1712" y="365"/>
                  </a:lnTo>
                  <a:lnTo>
                    <a:pt x="1713" y="365"/>
                  </a:lnTo>
                  <a:lnTo>
                    <a:pt x="1719" y="362"/>
                  </a:lnTo>
                  <a:lnTo>
                    <a:pt x="1719" y="362"/>
                  </a:lnTo>
                  <a:lnTo>
                    <a:pt x="1732" y="362"/>
                  </a:lnTo>
                  <a:lnTo>
                    <a:pt x="1732" y="362"/>
                  </a:lnTo>
                  <a:lnTo>
                    <a:pt x="1734" y="364"/>
                  </a:lnTo>
                  <a:lnTo>
                    <a:pt x="1736" y="365"/>
                  </a:lnTo>
                  <a:lnTo>
                    <a:pt x="1736" y="365"/>
                  </a:lnTo>
                  <a:lnTo>
                    <a:pt x="1738" y="365"/>
                  </a:lnTo>
                  <a:lnTo>
                    <a:pt x="1738" y="364"/>
                  </a:lnTo>
                  <a:lnTo>
                    <a:pt x="1740" y="365"/>
                  </a:lnTo>
                  <a:lnTo>
                    <a:pt x="1740" y="365"/>
                  </a:lnTo>
                  <a:lnTo>
                    <a:pt x="1740" y="365"/>
                  </a:lnTo>
                  <a:lnTo>
                    <a:pt x="1740" y="365"/>
                  </a:lnTo>
                  <a:lnTo>
                    <a:pt x="1742" y="365"/>
                  </a:lnTo>
                  <a:lnTo>
                    <a:pt x="1742" y="365"/>
                  </a:lnTo>
                  <a:lnTo>
                    <a:pt x="1744" y="367"/>
                  </a:lnTo>
                  <a:lnTo>
                    <a:pt x="1744" y="367"/>
                  </a:lnTo>
                  <a:lnTo>
                    <a:pt x="1744" y="367"/>
                  </a:lnTo>
                  <a:lnTo>
                    <a:pt x="1746" y="369"/>
                  </a:lnTo>
                  <a:lnTo>
                    <a:pt x="1746" y="369"/>
                  </a:lnTo>
                  <a:lnTo>
                    <a:pt x="1749" y="369"/>
                  </a:lnTo>
                  <a:lnTo>
                    <a:pt x="1751" y="367"/>
                  </a:lnTo>
                  <a:lnTo>
                    <a:pt x="1753" y="367"/>
                  </a:lnTo>
                  <a:lnTo>
                    <a:pt x="1755" y="367"/>
                  </a:lnTo>
                  <a:lnTo>
                    <a:pt x="1757" y="369"/>
                  </a:lnTo>
                  <a:lnTo>
                    <a:pt x="1757" y="369"/>
                  </a:lnTo>
                  <a:lnTo>
                    <a:pt x="1759" y="369"/>
                  </a:lnTo>
                  <a:lnTo>
                    <a:pt x="1761" y="369"/>
                  </a:lnTo>
                  <a:lnTo>
                    <a:pt x="1761" y="369"/>
                  </a:lnTo>
                  <a:lnTo>
                    <a:pt x="1761" y="369"/>
                  </a:lnTo>
                  <a:lnTo>
                    <a:pt x="1763" y="367"/>
                  </a:lnTo>
                  <a:lnTo>
                    <a:pt x="1763" y="367"/>
                  </a:lnTo>
                  <a:lnTo>
                    <a:pt x="1765" y="367"/>
                  </a:lnTo>
                  <a:lnTo>
                    <a:pt x="1765" y="365"/>
                  </a:lnTo>
                  <a:lnTo>
                    <a:pt x="1766" y="365"/>
                  </a:lnTo>
                  <a:lnTo>
                    <a:pt x="1768" y="365"/>
                  </a:lnTo>
                  <a:lnTo>
                    <a:pt x="1770" y="365"/>
                  </a:lnTo>
                  <a:lnTo>
                    <a:pt x="1772" y="365"/>
                  </a:lnTo>
                  <a:lnTo>
                    <a:pt x="1772" y="365"/>
                  </a:lnTo>
                  <a:lnTo>
                    <a:pt x="1774" y="365"/>
                  </a:lnTo>
                  <a:lnTo>
                    <a:pt x="1776" y="365"/>
                  </a:lnTo>
                  <a:lnTo>
                    <a:pt x="1776" y="365"/>
                  </a:lnTo>
                  <a:lnTo>
                    <a:pt x="1778" y="365"/>
                  </a:lnTo>
                  <a:lnTo>
                    <a:pt x="1780" y="365"/>
                  </a:lnTo>
                  <a:lnTo>
                    <a:pt x="1782" y="365"/>
                  </a:lnTo>
                  <a:lnTo>
                    <a:pt x="1782" y="365"/>
                  </a:lnTo>
                  <a:lnTo>
                    <a:pt x="1783" y="365"/>
                  </a:lnTo>
                  <a:lnTo>
                    <a:pt x="1783" y="365"/>
                  </a:lnTo>
                  <a:lnTo>
                    <a:pt x="1783" y="365"/>
                  </a:lnTo>
                  <a:lnTo>
                    <a:pt x="1785" y="365"/>
                  </a:lnTo>
                  <a:lnTo>
                    <a:pt x="1787" y="365"/>
                  </a:lnTo>
                  <a:lnTo>
                    <a:pt x="1787" y="365"/>
                  </a:lnTo>
                  <a:lnTo>
                    <a:pt x="1787" y="364"/>
                  </a:lnTo>
                  <a:lnTo>
                    <a:pt x="1787" y="364"/>
                  </a:lnTo>
                  <a:lnTo>
                    <a:pt x="1787" y="362"/>
                  </a:lnTo>
                  <a:lnTo>
                    <a:pt x="1789" y="362"/>
                  </a:lnTo>
                  <a:lnTo>
                    <a:pt x="1789" y="362"/>
                  </a:lnTo>
                  <a:lnTo>
                    <a:pt x="1789" y="362"/>
                  </a:lnTo>
                  <a:lnTo>
                    <a:pt x="1791" y="362"/>
                  </a:lnTo>
                  <a:lnTo>
                    <a:pt x="1791" y="362"/>
                  </a:lnTo>
                  <a:lnTo>
                    <a:pt x="1793" y="362"/>
                  </a:lnTo>
                  <a:lnTo>
                    <a:pt x="1793" y="362"/>
                  </a:lnTo>
                  <a:lnTo>
                    <a:pt x="1793" y="360"/>
                  </a:lnTo>
                  <a:lnTo>
                    <a:pt x="1795" y="362"/>
                  </a:lnTo>
                  <a:lnTo>
                    <a:pt x="1795" y="362"/>
                  </a:lnTo>
                  <a:lnTo>
                    <a:pt x="1795" y="362"/>
                  </a:lnTo>
                  <a:lnTo>
                    <a:pt x="1797" y="364"/>
                  </a:lnTo>
                  <a:lnTo>
                    <a:pt x="1797" y="362"/>
                  </a:lnTo>
                  <a:lnTo>
                    <a:pt x="1799" y="362"/>
                  </a:lnTo>
                  <a:lnTo>
                    <a:pt x="1801" y="362"/>
                  </a:lnTo>
                  <a:lnTo>
                    <a:pt x="1801" y="364"/>
                  </a:lnTo>
                  <a:lnTo>
                    <a:pt x="1802" y="364"/>
                  </a:lnTo>
                  <a:lnTo>
                    <a:pt x="1806" y="367"/>
                  </a:lnTo>
                  <a:lnTo>
                    <a:pt x="1806" y="369"/>
                  </a:lnTo>
                  <a:lnTo>
                    <a:pt x="1806" y="369"/>
                  </a:lnTo>
                  <a:lnTo>
                    <a:pt x="1810" y="367"/>
                  </a:lnTo>
                  <a:lnTo>
                    <a:pt x="1814" y="367"/>
                  </a:lnTo>
                  <a:lnTo>
                    <a:pt x="1819" y="367"/>
                  </a:lnTo>
                  <a:lnTo>
                    <a:pt x="1821" y="367"/>
                  </a:lnTo>
                  <a:lnTo>
                    <a:pt x="1821" y="365"/>
                  </a:lnTo>
                  <a:lnTo>
                    <a:pt x="1823" y="365"/>
                  </a:lnTo>
                  <a:lnTo>
                    <a:pt x="1827" y="365"/>
                  </a:lnTo>
                  <a:lnTo>
                    <a:pt x="1831" y="365"/>
                  </a:lnTo>
                  <a:lnTo>
                    <a:pt x="1831" y="365"/>
                  </a:lnTo>
                  <a:lnTo>
                    <a:pt x="1833" y="365"/>
                  </a:lnTo>
                  <a:lnTo>
                    <a:pt x="1833" y="365"/>
                  </a:lnTo>
                  <a:lnTo>
                    <a:pt x="1835" y="365"/>
                  </a:lnTo>
                  <a:lnTo>
                    <a:pt x="1835" y="365"/>
                  </a:lnTo>
                  <a:lnTo>
                    <a:pt x="1840" y="365"/>
                  </a:lnTo>
                  <a:lnTo>
                    <a:pt x="1840" y="365"/>
                  </a:lnTo>
                  <a:lnTo>
                    <a:pt x="1842" y="364"/>
                  </a:lnTo>
                  <a:lnTo>
                    <a:pt x="1842" y="364"/>
                  </a:lnTo>
                  <a:lnTo>
                    <a:pt x="1859" y="364"/>
                  </a:lnTo>
                  <a:lnTo>
                    <a:pt x="1859" y="364"/>
                  </a:lnTo>
                  <a:lnTo>
                    <a:pt x="1861" y="364"/>
                  </a:lnTo>
                  <a:lnTo>
                    <a:pt x="1861" y="365"/>
                  </a:lnTo>
                  <a:lnTo>
                    <a:pt x="1863" y="365"/>
                  </a:lnTo>
                  <a:lnTo>
                    <a:pt x="1863" y="365"/>
                  </a:lnTo>
                  <a:lnTo>
                    <a:pt x="1865" y="365"/>
                  </a:lnTo>
                  <a:lnTo>
                    <a:pt x="1865" y="364"/>
                  </a:lnTo>
                  <a:lnTo>
                    <a:pt x="1865" y="362"/>
                  </a:lnTo>
                  <a:lnTo>
                    <a:pt x="1865" y="364"/>
                  </a:lnTo>
                  <a:lnTo>
                    <a:pt x="1867" y="365"/>
                  </a:lnTo>
                  <a:lnTo>
                    <a:pt x="1867" y="365"/>
                  </a:lnTo>
                  <a:lnTo>
                    <a:pt x="1871" y="365"/>
                  </a:lnTo>
                  <a:lnTo>
                    <a:pt x="1876" y="364"/>
                  </a:lnTo>
                  <a:lnTo>
                    <a:pt x="1886" y="365"/>
                  </a:lnTo>
                  <a:lnTo>
                    <a:pt x="1889" y="364"/>
                  </a:lnTo>
                  <a:lnTo>
                    <a:pt x="1891" y="364"/>
                  </a:lnTo>
                  <a:lnTo>
                    <a:pt x="1893" y="364"/>
                  </a:lnTo>
                  <a:lnTo>
                    <a:pt x="1893" y="364"/>
                  </a:lnTo>
                  <a:lnTo>
                    <a:pt x="1893" y="364"/>
                  </a:lnTo>
                  <a:lnTo>
                    <a:pt x="1897" y="367"/>
                  </a:lnTo>
                  <a:lnTo>
                    <a:pt x="1899" y="371"/>
                  </a:lnTo>
                  <a:lnTo>
                    <a:pt x="1899" y="371"/>
                  </a:lnTo>
                  <a:lnTo>
                    <a:pt x="1899" y="371"/>
                  </a:lnTo>
                  <a:lnTo>
                    <a:pt x="1901" y="371"/>
                  </a:lnTo>
                  <a:lnTo>
                    <a:pt x="1901" y="371"/>
                  </a:lnTo>
                  <a:lnTo>
                    <a:pt x="1903" y="373"/>
                  </a:lnTo>
                  <a:lnTo>
                    <a:pt x="1903" y="375"/>
                  </a:lnTo>
                  <a:lnTo>
                    <a:pt x="1903" y="375"/>
                  </a:lnTo>
                  <a:lnTo>
                    <a:pt x="1905" y="375"/>
                  </a:lnTo>
                  <a:lnTo>
                    <a:pt x="1905" y="375"/>
                  </a:lnTo>
                  <a:lnTo>
                    <a:pt x="1905" y="375"/>
                  </a:lnTo>
                  <a:lnTo>
                    <a:pt x="1905" y="375"/>
                  </a:lnTo>
                  <a:lnTo>
                    <a:pt x="1908" y="377"/>
                  </a:lnTo>
                  <a:lnTo>
                    <a:pt x="1914" y="377"/>
                  </a:lnTo>
                  <a:lnTo>
                    <a:pt x="1916" y="377"/>
                  </a:lnTo>
                  <a:lnTo>
                    <a:pt x="1918" y="377"/>
                  </a:lnTo>
                  <a:lnTo>
                    <a:pt x="1920" y="377"/>
                  </a:lnTo>
                  <a:lnTo>
                    <a:pt x="1927" y="377"/>
                  </a:lnTo>
                  <a:lnTo>
                    <a:pt x="1927" y="377"/>
                  </a:lnTo>
                  <a:lnTo>
                    <a:pt x="1929" y="379"/>
                  </a:lnTo>
                  <a:lnTo>
                    <a:pt x="1929" y="379"/>
                  </a:lnTo>
                  <a:lnTo>
                    <a:pt x="1931" y="379"/>
                  </a:lnTo>
                  <a:lnTo>
                    <a:pt x="1931" y="379"/>
                  </a:lnTo>
                  <a:lnTo>
                    <a:pt x="1933" y="379"/>
                  </a:lnTo>
                  <a:lnTo>
                    <a:pt x="1935" y="377"/>
                  </a:lnTo>
                  <a:lnTo>
                    <a:pt x="1937" y="377"/>
                  </a:lnTo>
                  <a:lnTo>
                    <a:pt x="1939" y="377"/>
                  </a:lnTo>
                  <a:lnTo>
                    <a:pt x="1939" y="377"/>
                  </a:lnTo>
                  <a:lnTo>
                    <a:pt x="1941" y="377"/>
                  </a:lnTo>
                  <a:lnTo>
                    <a:pt x="1941" y="377"/>
                  </a:lnTo>
                  <a:lnTo>
                    <a:pt x="1941" y="377"/>
                  </a:lnTo>
                  <a:lnTo>
                    <a:pt x="1942" y="377"/>
                  </a:lnTo>
                  <a:lnTo>
                    <a:pt x="1944" y="377"/>
                  </a:lnTo>
                  <a:lnTo>
                    <a:pt x="1946" y="377"/>
                  </a:lnTo>
                  <a:lnTo>
                    <a:pt x="1946" y="377"/>
                  </a:lnTo>
                  <a:lnTo>
                    <a:pt x="1950" y="375"/>
                  </a:lnTo>
                  <a:lnTo>
                    <a:pt x="1950" y="375"/>
                  </a:lnTo>
                  <a:lnTo>
                    <a:pt x="1956" y="375"/>
                  </a:lnTo>
                  <a:lnTo>
                    <a:pt x="1956" y="375"/>
                  </a:lnTo>
                  <a:lnTo>
                    <a:pt x="1958" y="373"/>
                  </a:lnTo>
                  <a:lnTo>
                    <a:pt x="1958" y="373"/>
                  </a:lnTo>
                  <a:lnTo>
                    <a:pt x="1958" y="373"/>
                  </a:lnTo>
                  <a:lnTo>
                    <a:pt x="1960" y="373"/>
                  </a:lnTo>
                  <a:lnTo>
                    <a:pt x="1961" y="371"/>
                  </a:lnTo>
                  <a:lnTo>
                    <a:pt x="1963" y="371"/>
                  </a:lnTo>
                  <a:lnTo>
                    <a:pt x="1965" y="373"/>
                  </a:lnTo>
                  <a:lnTo>
                    <a:pt x="1969" y="373"/>
                  </a:lnTo>
                  <a:lnTo>
                    <a:pt x="1977" y="371"/>
                  </a:lnTo>
                  <a:lnTo>
                    <a:pt x="1978" y="369"/>
                  </a:lnTo>
                  <a:lnTo>
                    <a:pt x="1980" y="369"/>
                  </a:lnTo>
                  <a:lnTo>
                    <a:pt x="1982" y="367"/>
                  </a:lnTo>
                  <a:lnTo>
                    <a:pt x="1984" y="367"/>
                  </a:lnTo>
                  <a:lnTo>
                    <a:pt x="1984" y="367"/>
                  </a:lnTo>
                  <a:lnTo>
                    <a:pt x="1986" y="367"/>
                  </a:lnTo>
                  <a:lnTo>
                    <a:pt x="1988" y="365"/>
                  </a:lnTo>
                  <a:lnTo>
                    <a:pt x="1988" y="364"/>
                  </a:lnTo>
                  <a:lnTo>
                    <a:pt x="1990" y="364"/>
                  </a:lnTo>
                  <a:lnTo>
                    <a:pt x="1990" y="364"/>
                  </a:lnTo>
                  <a:lnTo>
                    <a:pt x="1990" y="362"/>
                  </a:lnTo>
                  <a:lnTo>
                    <a:pt x="1990" y="362"/>
                  </a:lnTo>
                  <a:lnTo>
                    <a:pt x="1992" y="358"/>
                  </a:lnTo>
                  <a:lnTo>
                    <a:pt x="1992" y="358"/>
                  </a:lnTo>
                  <a:lnTo>
                    <a:pt x="1994" y="358"/>
                  </a:lnTo>
                  <a:lnTo>
                    <a:pt x="1994" y="358"/>
                  </a:lnTo>
                  <a:lnTo>
                    <a:pt x="1995" y="358"/>
                  </a:lnTo>
                  <a:lnTo>
                    <a:pt x="1995" y="356"/>
                  </a:lnTo>
                  <a:lnTo>
                    <a:pt x="1994" y="356"/>
                  </a:lnTo>
                  <a:lnTo>
                    <a:pt x="1994" y="356"/>
                  </a:lnTo>
                  <a:lnTo>
                    <a:pt x="1994" y="354"/>
                  </a:lnTo>
                  <a:lnTo>
                    <a:pt x="1994" y="354"/>
                  </a:lnTo>
                  <a:lnTo>
                    <a:pt x="1994" y="352"/>
                  </a:lnTo>
                  <a:lnTo>
                    <a:pt x="1995" y="352"/>
                  </a:lnTo>
                  <a:lnTo>
                    <a:pt x="1997" y="350"/>
                  </a:lnTo>
                  <a:lnTo>
                    <a:pt x="1997" y="348"/>
                  </a:lnTo>
                  <a:lnTo>
                    <a:pt x="1997" y="348"/>
                  </a:lnTo>
                  <a:lnTo>
                    <a:pt x="1997" y="347"/>
                  </a:lnTo>
                  <a:lnTo>
                    <a:pt x="1999" y="347"/>
                  </a:lnTo>
                  <a:lnTo>
                    <a:pt x="1999" y="345"/>
                  </a:lnTo>
                  <a:lnTo>
                    <a:pt x="1999" y="343"/>
                  </a:lnTo>
                  <a:lnTo>
                    <a:pt x="2001" y="343"/>
                  </a:lnTo>
                  <a:lnTo>
                    <a:pt x="2003" y="341"/>
                  </a:lnTo>
                  <a:lnTo>
                    <a:pt x="2005" y="339"/>
                  </a:lnTo>
                  <a:lnTo>
                    <a:pt x="2007" y="337"/>
                  </a:lnTo>
                  <a:lnTo>
                    <a:pt x="2009" y="337"/>
                  </a:lnTo>
                  <a:lnTo>
                    <a:pt x="2009" y="337"/>
                  </a:lnTo>
                  <a:lnTo>
                    <a:pt x="2011" y="335"/>
                  </a:lnTo>
                  <a:lnTo>
                    <a:pt x="2011" y="333"/>
                  </a:lnTo>
                  <a:lnTo>
                    <a:pt x="2011" y="333"/>
                  </a:lnTo>
                  <a:lnTo>
                    <a:pt x="2014" y="333"/>
                  </a:lnTo>
                  <a:lnTo>
                    <a:pt x="2016" y="331"/>
                  </a:lnTo>
                  <a:lnTo>
                    <a:pt x="2016" y="331"/>
                  </a:lnTo>
                  <a:lnTo>
                    <a:pt x="2016" y="331"/>
                  </a:lnTo>
                  <a:lnTo>
                    <a:pt x="2016" y="330"/>
                  </a:lnTo>
                  <a:lnTo>
                    <a:pt x="2018" y="330"/>
                  </a:lnTo>
                  <a:lnTo>
                    <a:pt x="2020" y="328"/>
                  </a:lnTo>
                  <a:lnTo>
                    <a:pt x="2022" y="324"/>
                  </a:lnTo>
                  <a:lnTo>
                    <a:pt x="2026" y="318"/>
                  </a:lnTo>
                  <a:lnTo>
                    <a:pt x="2030" y="307"/>
                  </a:lnTo>
                  <a:lnTo>
                    <a:pt x="2031" y="305"/>
                  </a:lnTo>
                  <a:lnTo>
                    <a:pt x="2033" y="301"/>
                  </a:lnTo>
                  <a:lnTo>
                    <a:pt x="2035" y="301"/>
                  </a:lnTo>
                  <a:lnTo>
                    <a:pt x="2037" y="299"/>
                  </a:lnTo>
                  <a:lnTo>
                    <a:pt x="2039" y="297"/>
                  </a:lnTo>
                  <a:lnTo>
                    <a:pt x="2039" y="295"/>
                  </a:lnTo>
                  <a:lnTo>
                    <a:pt x="2037" y="294"/>
                  </a:lnTo>
                  <a:lnTo>
                    <a:pt x="2035" y="294"/>
                  </a:lnTo>
                  <a:lnTo>
                    <a:pt x="2033" y="292"/>
                  </a:lnTo>
                  <a:lnTo>
                    <a:pt x="2033" y="288"/>
                  </a:lnTo>
                  <a:lnTo>
                    <a:pt x="2035" y="286"/>
                  </a:lnTo>
                  <a:lnTo>
                    <a:pt x="2035" y="284"/>
                  </a:lnTo>
                  <a:lnTo>
                    <a:pt x="2033" y="284"/>
                  </a:lnTo>
                  <a:lnTo>
                    <a:pt x="2028" y="286"/>
                  </a:lnTo>
                  <a:lnTo>
                    <a:pt x="2028" y="286"/>
                  </a:lnTo>
                  <a:lnTo>
                    <a:pt x="2026" y="284"/>
                  </a:lnTo>
                  <a:lnTo>
                    <a:pt x="2026" y="284"/>
                  </a:lnTo>
                  <a:lnTo>
                    <a:pt x="2026" y="280"/>
                  </a:lnTo>
                  <a:lnTo>
                    <a:pt x="2024" y="280"/>
                  </a:lnTo>
                  <a:lnTo>
                    <a:pt x="2024" y="280"/>
                  </a:lnTo>
                  <a:lnTo>
                    <a:pt x="2022" y="282"/>
                  </a:lnTo>
                  <a:lnTo>
                    <a:pt x="2020" y="282"/>
                  </a:lnTo>
                  <a:lnTo>
                    <a:pt x="2020" y="282"/>
                  </a:lnTo>
                  <a:lnTo>
                    <a:pt x="2020" y="284"/>
                  </a:lnTo>
                  <a:lnTo>
                    <a:pt x="2020" y="286"/>
                  </a:lnTo>
                  <a:lnTo>
                    <a:pt x="2020" y="284"/>
                  </a:lnTo>
                  <a:lnTo>
                    <a:pt x="2020" y="284"/>
                  </a:lnTo>
                  <a:lnTo>
                    <a:pt x="2018" y="286"/>
                  </a:lnTo>
                  <a:lnTo>
                    <a:pt x="2013" y="292"/>
                  </a:lnTo>
                  <a:lnTo>
                    <a:pt x="2011" y="292"/>
                  </a:lnTo>
                  <a:lnTo>
                    <a:pt x="2011" y="294"/>
                  </a:lnTo>
                  <a:lnTo>
                    <a:pt x="2011" y="295"/>
                  </a:lnTo>
                  <a:lnTo>
                    <a:pt x="2013" y="295"/>
                  </a:lnTo>
                  <a:lnTo>
                    <a:pt x="2013" y="297"/>
                  </a:lnTo>
                  <a:lnTo>
                    <a:pt x="2013" y="299"/>
                  </a:lnTo>
                  <a:lnTo>
                    <a:pt x="2011" y="299"/>
                  </a:lnTo>
                  <a:lnTo>
                    <a:pt x="2007" y="299"/>
                  </a:lnTo>
                  <a:lnTo>
                    <a:pt x="2007" y="301"/>
                  </a:lnTo>
                  <a:lnTo>
                    <a:pt x="2005" y="303"/>
                  </a:lnTo>
                  <a:lnTo>
                    <a:pt x="2003" y="303"/>
                  </a:lnTo>
                  <a:lnTo>
                    <a:pt x="2001" y="303"/>
                  </a:lnTo>
                  <a:lnTo>
                    <a:pt x="1997" y="303"/>
                  </a:lnTo>
                  <a:lnTo>
                    <a:pt x="1997" y="303"/>
                  </a:lnTo>
                  <a:lnTo>
                    <a:pt x="1995" y="303"/>
                  </a:lnTo>
                  <a:lnTo>
                    <a:pt x="1992" y="307"/>
                  </a:lnTo>
                  <a:lnTo>
                    <a:pt x="1992" y="307"/>
                  </a:lnTo>
                  <a:lnTo>
                    <a:pt x="1992" y="309"/>
                  </a:lnTo>
                  <a:lnTo>
                    <a:pt x="1992" y="311"/>
                  </a:lnTo>
                  <a:lnTo>
                    <a:pt x="1992" y="312"/>
                  </a:lnTo>
                  <a:lnTo>
                    <a:pt x="1995" y="312"/>
                  </a:lnTo>
                  <a:lnTo>
                    <a:pt x="1995" y="312"/>
                  </a:lnTo>
                  <a:lnTo>
                    <a:pt x="1997" y="312"/>
                  </a:lnTo>
                  <a:lnTo>
                    <a:pt x="1997" y="314"/>
                  </a:lnTo>
                  <a:lnTo>
                    <a:pt x="1995" y="316"/>
                  </a:lnTo>
                  <a:lnTo>
                    <a:pt x="1995" y="316"/>
                  </a:lnTo>
                  <a:lnTo>
                    <a:pt x="1994" y="318"/>
                  </a:lnTo>
                  <a:lnTo>
                    <a:pt x="1994" y="318"/>
                  </a:lnTo>
                  <a:lnTo>
                    <a:pt x="1994" y="316"/>
                  </a:lnTo>
                  <a:lnTo>
                    <a:pt x="1994" y="316"/>
                  </a:lnTo>
                  <a:lnTo>
                    <a:pt x="1992" y="316"/>
                  </a:lnTo>
                  <a:lnTo>
                    <a:pt x="1992" y="316"/>
                  </a:lnTo>
                  <a:lnTo>
                    <a:pt x="1992" y="316"/>
                  </a:lnTo>
                  <a:lnTo>
                    <a:pt x="1990" y="316"/>
                  </a:lnTo>
                  <a:lnTo>
                    <a:pt x="1990" y="316"/>
                  </a:lnTo>
                  <a:lnTo>
                    <a:pt x="1988" y="318"/>
                  </a:lnTo>
                  <a:lnTo>
                    <a:pt x="1984" y="316"/>
                  </a:lnTo>
                  <a:lnTo>
                    <a:pt x="1982" y="318"/>
                  </a:lnTo>
                  <a:lnTo>
                    <a:pt x="1982" y="318"/>
                  </a:lnTo>
                  <a:lnTo>
                    <a:pt x="1980" y="318"/>
                  </a:lnTo>
                  <a:lnTo>
                    <a:pt x="1980" y="318"/>
                  </a:lnTo>
                  <a:lnTo>
                    <a:pt x="1978" y="320"/>
                  </a:lnTo>
                  <a:lnTo>
                    <a:pt x="1978" y="326"/>
                  </a:lnTo>
                  <a:lnTo>
                    <a:pt x="1977" y="328"/>
                  </a:lnTo>
                  <a:lnTo>
                    <a:pt x="1975" y="330"/>
                  </a:lnTo>
                  <a:lnTo>
                    <a:pt x="1971" y="330"/>
                  </a:lnTo>
                  <a:lnTo>
                    <a:pt x="1969" y="331"/>
                  </a:lnTo>
                  <a:lnTo>
                    <a:pt x="1967" y="333"/>
                  </a:lnTo>
                  <a:lnTo>
                    <a:pt x="1965" y="333"/>
                  </a:lnTo>
                  <a:lnTo>
                    <a:pt x="1963" y="335"/>
                  </a:lnTo>
                  <a:lnTo>
                    <a:pt x="1956" y="337"/>
                  </a:lnTo>
                  <a:lnTo>
                    <a:pt x="1956" y="339"/>
                  </a:lnTo>
                  <a:lnTo>
                    <a:pt x="1952" y="339"/>
                  </a:lnTo>
                  <a:lnTo>
                    <a:pt x="1952" y="339"/>
                  </a:lnTo>
                  <a:lnTo>
                    <a:pt x="1952" y="341"/>
                  </a:lnTo>
                  <a:lnTo>
                    <a:pt x="1952" y="341"/>
                  </a:lnTo>
                  <a:lnTo>
                    <a:pt x="1952" y="341"/>
                  </a:lnTo>
                  <a:lnTo>
                    <a:pt x="1952" y="341"/>
                  </a:lnTo>
                  <a:lnTo>
                    <a:pt x="1950" y="341"/>
                  </a:lnTo>
                  <a:lnTo>
                    <a:pt x="1950" y="341"/>
                  </a:lnTo>
                  <a:lnTo>
                    <a:pt x="1948" y="341"/>
                  </a:lnTo>
                  <a:lnTo>
                    <a:pt x="1944" y="341"/>
                  </a:lnTo>
                  <a:lnTo>
                    <a:pt x="1935" y="341"/>
                  </a:lnTo>
                  <a:lnTo>
                    <a:pt x="1933" y="339"/>
                  </a:lnTo>
                  <a:lnTo>
                    <a:pt x="1931" y="339"/>
                  </a:lnTo>
                  <a:lnTo>
                    <a:pt x="1929" y="337"/>
                  </a:lnTo>
                  <a:lnTo>
                    <a:pt x="1927" y="339"/>
                  </a:lnTo>
                  <a:lnTo>
                    <a:pt x="1925" y="339"/>
                  </a:lnTo>
                  <a:lnTo>
                    <a:pt x="1925" y="339"/>
                  </a:lnTo>
                  <a:lnTo>
                    <a:pt x="1924" y="337"/>
                  </a:lnTo>
                  <a:lnTo>
                    <a:pt x="1918" y="337"/>
                  </a:lnTo>
                  <a:lnTo>
                    <a:pt x="1916" y="335"/>
                  </a:lnTo>
                  <a:lnTo>
                    <a:pt x="1916" y="335"/>
                  </a:lnTo>
                  <a:lnTo>
                    <a:pt x="1914" y="335"/>
                  </a:lnTo>
                  <a:lnTo>
                    <a:pt x="1914" y="335"/>
                  </a:lnTo>
                  <a:lnTo>
                    <a:pt x="1914" y="335"/>
                  </a:lnTo>
                  <a:lnTo>
                    <a:pt x="1912" y="335"/>
                  </a:lnTo>
                  <a:lnTo>
                    <a:pt x="1912" y="335"/>
                  </a:lnTo>
                  <a:lnTo>
                    <a:pt x="1912" y="335"/>
                  </a:lnTo>
                  <a:lnTo>
                    <a:pt x="1910" y="335"/>
                  </a:lnTo>
                  <a:lnTo>
                    <a:pt x="1910" y="335"/>
                  </a:lnTo>
                  <a:lnTo>
                    <a:pt x="1908" y="335"/>
                  </a:lnTo>
                  <a:lnTo>
                    <a:pt x="1908" y="335"/>
                  </a:lnTo>
                  <a:lnTo>
                    <a:pt x="1907" y="335"/>
                  </a:lnTo>
                  <a:lnTo>
                    <a:pt x="1907" y="335"/>
                  </a:lnTo>
                  <a:lnTo>
                    <a:pt x="1907" y="335"/>
                  </a:lnTo>
                  <a:lnTo>
                    <a:pt x="1907" y="333"/>
                  </a:lnTo>
                  <a:lnTo>
                    <a:pt x="1905" y="333"/>
                  </a:lnTo>
                  <a:lnTo>
                    <a:pt x="1903" y="333"/>
                  </a:lnTo>
                  <a:lnTo>
                    <a:pt x="1903" y="333"/>
                  </a:lnTo>
                  <a:lnTo>
                    <a:pt x="1901" y="331"/>
                  </a:lnTo>
                  <a:lnTo>
                    <a:pt x="1901" y="333"/>
                  </a:lnTo>
                  <a:lnTo>
                    <a:pt x="1901" y="335"/>
                  </a:lnTo>
                  <a:lnTo>
                    <a:pt x="1901" y="335"/>
                  </a:lnTo>
                  <a:lnTo>
                    <a:pt x="1899" y="335"/>
                  </a:lnTo>
                  <a:lnTo>
                    <a:pt x="1897" y="335"/>
                  </a:lnTo>
                  <a:lnTo>
                    <a:pt x="1895" y="335"/>
                  </a:lnTo>
                  <a:lnTo>
                    <a:pt x="1895" y="335"/>
                  </a:lnTo>
                  <a:lnTo>
                    <a:pt x="1893" y="335"/>
                  </a:lnTo>
                  <a:lnTo>
                    <a:pt x="1888" y="333"/>
                  </a:lnTo>
                  <a:lnTo>
                    <a:pt x="1888" y="333"/>
                  </a:lnTo>
                  <a:lnTo>
                    <a:pt x="1886" y="333"/>
                  </a:lnTo>
                  <a:lnTo>
                    <a:pt x="1886" y="333"/>
                  </a:lnTo>
                  <a:lnTo>
                    <a:pt x="1886" y="333"/>
                  </a:lnTo>
                  <a:lnTo>
                    <a:pt x="1886" y="335"/>
                  </a:lnTo>
                  <a:lnTo>
                    <a:pt x="1886" y="335"/>
                  </a:lnTo>
                  <a:lnTo>
                    <a:pt x="1884" y="335"/>
                  </a:lnTo>
                  <a:lnTo>
                    <a:pt x="1884" y="337"/>
                  </a:lnTo>
                  <a:lnTo>
                    <a:pt x="1882" y="339"/>
                  </a:lnTo>
                  <a:lnTo>
                    <a:pt x="1882" y="341"/>
                  </a:lnTo>
                  <a:lnTo>
                    <a:pt x="1880" y="341"/>
                  </a:lnTo>
                  <a:lnTo>
                    <a:pt x="1878" y="343"/>
                  </a:lnTo>
                  <a:lnTo>
                    <a:pt x="1876" y="343"/>
                  </a:lnTo>
                  <a:lnTo>
                    <a:pt x="1874" y="341"/>
                  </a:lnTo>
                  <a:lnTo>
                    <a:pt x="1872" y="339"/>
                  </a:lnTo>
                  <a:lnTo>
                    <a:pt x="1872" y="339"/>
                  </a:lnTo>
                  <a:lnTo>
                    <a:pt x="1872" y="339"/>
                  </a:lnTo>
                  <a:lnTo>
                    <a:pt x="1872" y="339"/>
                  </a:lnTo>
                  <a:lnTo>
                    <a:pt x="1871" y="339"/>
                  </a:lnTo>
                  <a:lnTo>
                    <a:pt x="1871" y="337"/>
                  </a:lnTo>
                  <a:lnTo>
                    <a:pt x="1871" y="337"/>
                  </a:lnTo>
                  <a:lnTo>
                    <a:pt x="1869" y="337"/>
                  </a:lnTo>
                  <a:lnTo>
                    <a:pt x="1867" y="335"/>
                  </a:lnTo>
                  <a:lnTo>
                    <a:pt x="1865" y="335"/>
                  </a:lnTo>
                  <a:lnTo>
                    <a:pt x="1865" y="333"/>
                  </a:lnTo>
                  <a:lnTo>
                    <a:pt x="1865" y="333"/>
                  </a:lnTo>
                  <a:lnTo>
                    <a:pt x="1863" y="333"/>
                  </a:lnTo>
                  <a:lnTo>
                    <a:pt x="1859" y="331"/>
                  </a:lnTo>
                  <a:lnTo>
                    <a:pt x="1855" y="331"/>
                  </a:lnTo>
                  <a:lnTo>
                    <a:pt x="1854" y="331"/>
                  </a:lnTo>
                  <a:lnTo>
                    <a:pt x="1852" y="330"/>
                  </a:lnTo>
                  <a:lnTo>
                    <a:pt x="1850" y="330"/>
                  </a:lnTo>
                  <a:lnTo>
                    <a:pt x="1848" y="330"/>
                  </a:lnTo>
                  <a:lnTo>
                    <a:pt x="1846" y="330"/>
                  </a:lnTo>
                  <a:lnTo>
                    <a:pt x="1842" y="330"/>
                  </a:lnTo>
                  <a:lnTo>
                    <a:pt x="1842" y="330"/>
                  </a:lnTo>
                  <a:lnTo>
                    <a:pt x="1842" y="330"/>
                  </a:lnTo>
                  <a:lnTo>
                    <a:pt x="1840" y="330"/>
                  </a:lnTo>
                  <a:lnTo>
                    <a:pt x="1840" y="330"/>
                  </a:lnTo>
                  <a:lnTo>
                    <a:pt x="1840" y="330"/>
                  </a:lnTo>
                  <a:lnTo>
                    <a:pt x="1840" y="330"/>
                  </a:lnTo>
                  <a:lnTo>
                    <a:pt x="1838" y="330"/>
                  </a:lnTo>
                  <a:lnTo>
                    <a:pt x="1838" y="330"/>
                  </a:lnTo>
                  <a:lnTo>
                    <a:pt x="1836" y="330"/>
                  </a:lnTo>
                  <a:lnTo>
                    <a:pt x="1836" y="330"/>
                  </a:lnTo>
                  <a:lnTo>
                    <a:pt x="1835" y="330"/>
                  </a:lnTo>
                  <a:lnTo>
                    <a:pt x="1833" y="328"/>
                  </a:lnTo>
                  <a:lnTo>
                    <a:pt x="1833" y="328"/>
                  </a:lnTo>
                  <a:lnTo>
                    <a:pt x="1831" y="328"/>
                  </a:lnTo>
                  <a:lnTo>
                    <a:pt x="1827" y="326"/>
                  </a:lnTo>
                  <a:lnTo>
                    <a:pt x="1825" y="326"/>
                  </a:lnTo>
                  <a:lnTo>
                    <a:pt x="1823" y="326"/>
                  </a:lnTo>
                  <a:lnTo>
                    <a:pt x="1823" y="328"/>
                  </a:lnTo>
                  <a:lnTo>
                    <a:pt x="1821" y="330"/>
                  </a:lnTo>
                  <a:lnTo>
                    <a:pt x="1819" y="330"/>
                  </a:lnTo>
                  <a:lnTo>
                    <a:pt x="1818" y="328"/>
                  </a:lnTo>
                  <a:lnTo>
                    <a:pt x="1818" y="328"/>
                  </a:lnTo>
                  <a:lnTo>
                    <a:pt x="1818" y="324"/>
                  </a:lnTo>
                  <a:lnTo>
                    <a:pt x="1816" y="324"/>
                  </a:lnTo>
                  <a:lnTo>
                    <a:pt x="1795" y="326"/>
                  </a:lnTo>
                  <a:lnTo>
                    <a:pt x="1793" y="326"/>
                  </a:lnTo>
                  <a:lnTo>
                    <a:pt x="1789" y="326"/>
                  </a:lnTo>
                  <a:lnTo>
                    <a:pt x="1789" y="324"/>
                  </a:lnTo>
                  <a:lnTo>
                    <a:pt x="1785" y="322"/>
                  </a:lnTo>
                  <a:lnTo>
                    <a:pt x="1785" y="322"/>
                  </a:lnTo>
                  <a:lnTo>
                    <a:pt x="1785" y="320"/>
                  </a:lnTo>
                  <a:lnTo>
                    <a:pt x="1783" y="318"/>
                  </a:lnTo>
                  <a:lnTo>
                    <a:pt x="1783" y="318"/>
                  </a:lnTo>
                  <a:lnTo>
                    <a:pt x="1783" y="318"/>
                  </a:lnTo>
                  <a:lnTo>
                    <a:pt x="1783" y="318"/>
                  </a:lnTo>
                  <a:lnTo>
                    <a:pt x="1783" y="316"/>
                  </a:lnTo>
                  <a:lnTo>
                    <a:pt x="1783" y="316"/>
                  </a:lnTo>
                  <a:lnTo>
                    <a:pt x="1782" y="314"/>
                  </a:lnTo>
                  <a:lnTo>
                    <a:pt x="1782" y="314"/>
                  </a:lnTo>
                  <a:lnTo>
                    <a:pt x="1782" y="314"/>
                  </a:lnTo>
                  <a:lnTo>
                    <a:pt x="1783" y="314"/>
                  </a:lnTo>
                  <a:lnTo>
                    <a:pt x="1785" y="314"/>
                  </a:lnTo>
                  <a:lnTo>
                    <a:pt x="1785" y="312"/>
                  </a:lnTo>
                  <a:lnTo>
                    <a:pt x="1785" y="312"/>
                  </a:lnTo>
                  <a:lnTo>
                    <a:pt x="1785" y="311"/>
                  </a:lnTo>
                  <a:lnTo>
                    <a:pt x="1783" y="311"/>
                  </a:lnTo>
                  <a:lnTo>
                    <a:pt x="1783" y="311"/>
                  </a:lnTo>
                  <a:lnTo>
                    <a:pt x="1783" y="311"/>
                  </a:lnTo>
                  <a:lnTo>
                    <a:pt x="1782" y="312"/>
                  </a:lnTo>
                  <a:lnTo>
                    <a:pt x="1780" y="312"/>
                  </a:lnTo>
                  <a:lnTo>
                    <a:pt x="1780" y="312"/>
                  </a:lnTo>
                  <a:lnTo>
                    <a:pt x="1776" y="312"/>
                  </a:lnTo>
                  <a:lnTo>
                    <a:pt x="1774" y="312"/>
                  </a:lnTo>
                  <a:lnTo>
                    <a:pt x="1770" y="314"/>
                  </a:lnTo>
                  <a:lnTo>
                    <a:pt x="1765" y="312"/>
                  </a:lnTo>
                  <a:lnTo>
                    <a:pt x="1765" y="311"/>
                  </a:lnTo>
                  <a:lnTo>
                    <a:pt x="1763" y="309"/>
                  </a:lnTo>
                  <a:lnTo>
                    <a:pt x="1759" y="309"/>
                  </a:lnTo>
                  <a:lnTo>
                    <a:pt x="1757" y="309"/>
                  </a:lnTo>
                  <a:lnTo>
                    <a:pt x="1751" y="307"/>
                  </a:lnTo>
                  <a:lnTo>
                    <a:pt x="1749" y="307"/>
                  </a:lnTo>
                  <a:lnTo>
                    <a:pt x="1749" y="307"/>
                  </a:lnTo>
                  <a:lnTo>
                    <a:pt x="1747" y="309"/>
                  </a:lnTo>
                  <a:lnTo>
                    <a:pt x="1747" y="309"/>
                  </a:lnTo>
                  <a:lnTo>
                    <a:pt x="1747" y="309"/>
                  </a:lnTo>
                  <a:lnTo>
                    <a:pt x="1747" y="307"/>
                  </a:lnTo>
                  <a:lnTo>
                    <a:pt x="1746" y="309"/>
                  </a:lnTo>
                  <a:lnTo>
                    <a:pt x="1744" y="309"/>
                  </a:lnTo>
                  <a:lnTo>
                    <a:pt x="1744" y="309"/>
                  </a:lnTo>
                  <a:lnTo>
                    <a:pt x="1742" y="309"/>
                  </a:lnTo>
                  <a:lnTo>
                    <a:pt x="1742" y="309"/>
                  </a:lnTo>
                  <a:lnTo>
                    <a:pt x="1742" y="309"/>
                  </a:lnTo>
                  <a:lnTo>
                    <a:pt x="1740" y="311"/>
                  </a:lnTo>
                  <a:lnTo>
                    <a:pt x="1742" y="312"/>
                  </a:lnTo>
                  <a:lnTo>
                    <a:pt x="1742" y="316"/>
                  </a:lnTo>
                  <a:lnTo>
                    <a:pt x="1742" y="316"/>
                  </a:lnTo>
                  <a:lnTo>
                    <a:pt x="1742" y="318"/>
                  </a:lnTo>
                  <a:lnTo>
                    <a:pt x="1740" y="318"/>
                  </a:lnTo>
                  <a:lnTo>
                    <a:pt x="1740" y="320"/>
                  </a:lnTo>
                  <a:lnTo>
                    <a:pt x="1740" y="320"/>
                  </a:lnTo>
                  <a:lnTo>
                    <a:pt x="1740" y="320"/>
                  </a:lnTo>
                  <a:lnTo>
                    <a:pt x="1740" y="320"/>
                  </a:lnTo>
                  <a:lnTo>
                    <a:pt x="1740" y="322"/>
                  </a:lnTo>
                  <a:lnTo>
                    <a:pt x="1740" y="326"/>
                  </a:lnTo>
                  <a:lnTo>
                    <a:pt x="1740" y="328"/>
                  </a:lnTo>
                  <a:lnTo>
                    <a:pt x="1740" y="328"/>
                  </a:lnTo>
                  <a:lnTo>
                    <a:pt x="1738" y="328"/>
                  </a:lnTo>
                  <a:lnTo>
                    <a:pt x="1736" y="328"/>
                  </a:lnTo>
                  <a:lnTo>
                    <a:pt x="1736" y="330"/>
                  </a:lnTo>
                  <a:lnTo>
                    <a:pt x="1736" y="330"/>
                  </a:lnTo>
                  <a:lnTo>
                    <a:pt x="1736" y="331"/>
                  </a:lnTo>
                  <a:lnTo>
                    <a:pt x="1734" y="331"/>
                  </a:lnTo>
                  <a:lnTo>
                    <a:pt x="1734" y="331"/>
                  </a:lnTo>
                  <a:lnTo>
                    <a:pt x="1734" y="331"/>
                  </a:lnTo>
                  <a:lnTo>
                    <a:pt x="1732" y="331"/>
                  </a:lnTo>
                  <a:lnTo>
                    <a:pt x="1732" y="331"/>
                  </a:lnTo>
                  <a:lnTo>
                    <a:pt x="1732" y="331"/>
                  </a:lnTo>
                  <a:lnTo>
                    <a:pt x="1730" y="333"/>
                  </a:lnTo>
                  <a:lnTo>
                    <a:pt x="1727" y="337"/>
                  </a:lnTo>
                  <a:lnTo>
                    <a:pt x="1727" y="341"/>
                  </a:lnTo>
                  <a:lnTo>
                    <a:pt x="1727" y="341"/>
                  </a:lnTo>
                  <a:lnTo>
                    <a:pt x="1725" y="345"/>
                  </a:lnTo>
                  <a:lnTo>
                    <a:pt x="1725" y="345"/>
                  </a:lnTo>
                  <a:lnTo>
                    <a:pt x="1723" y="345"/>
                  </a:lnTo>
                  <a:lnTo>
                    <a:pt x="1723" y="345"/>
                  </a:lnTo>
                  <a:lnTo>
                    <a:pt x="1721" y="343"/>
                  </a:lnTo>
                  <a:lnTo>
                    <a:pt x="1721" y="343"/>
                  </a:lnTo>
                  <a:lnTo>
                    <a:pt x="1719" y="343"/>
                  </a:lnTo>
                  <a:lnTo>
                    <a:pt x="1717" y="343"/>
                  </a:lnTo>
                  <a:lnTo>
                    <a:pt x="1717" y="343"/>
                  </a:lnTo>
                  <a:lnTo>
                    <a:pt x="1717" y="345"/>
                  </a:lnTo>
                  <a:lnTo>
                    <a:pt x="1715" y="343"/>
                  </a:lnTo>
                  <a:lnTo>
                    <a:pt x="1713" y="343"/>
                  </a:lnTo>
                  <a:lnTo>
                    <a:pt x="1713" y="343"/>
                  </a:lnTo>
                  <a:lnTo>
                    <a:pt x="1712" y="341"/>
                  </a:lnTo>
                  <a:lnTo>
                    <a:pt x="1712" y="341"/>
                  </a:lnTo>
                  <a:lnTo>
                    <a:pt x="1710" y="339"/>
                  </a:lnTo>
                  <a:lnTo>
                    <a:pt x="1710" y="339"/>
                  </a:lnTo>
                  <a:lnTo>
                    <a:pt x="1710" y="341"/>
                  </a:lnTo>
                  <a:lnTo>
                    <a:pt x="1708" y="339"/>
                  </a:lnTo>
                  <a:lnTo>
                    <a:pt x="1708" y="335"/>
                  </a:lnTo>
                  <a:lnTo>
                    <a:pt x="1710" y="333"/>
                  </a:lnTo>
                  <a:lnTo>
                    <a:pt x="1708" y="331"/>
                  </a:lnTo>
                  <a:lnTo>
                    <a:pt x="1708" y="331"/>
                  </a:lnTo>
                  <a:lnTo>
                    <a:pt x="1704" y="331"/>
                  </a:lnTo>
                  <a:lnTo>
                    <a:pt x="1702" y="331"/>
                  </a:lnTo>
                  <a:lnTo>
                    <a:pt x="1702" y="335"/>
                  </a:lnTo>
                  <a:lnTo>
                    <a:pt x="1702" y="341"/>
                  </a:lnTo>
                  <a:lnTo>
                    <a:pt x="1700" y="343"/>
                  </a:lnTo>
                  <a:lnTo>
                    <a:pt x="1700" y="345"/>
                  </a:lnTo>
                  <a:lnTo>
                    <a:pt x="1698" y="345"/>
                  </a:lnTo>
                  <a:lnTo>
                    <a:pt x="1694" y="347"/>
                  </a:lnTo>
                  <a:lnTo>
                    <a:pt x="1693" y="347"/>
                  </a:lnTo>
                  <a:lnTo>
                    <a:pt x="1693" y="347"/>
                  </a:lnTo>
                  <a:lnTo>
                    <a:pt x="1691" y="347"/>
                  </a:lnTo>
                  <a:lnTo>
                    <a:pt x="1691" y="348"/>
                  </a:lnTo>
                  <a:lnTo>
                    <a:pt x="1689" y="348"/>
                  </a:lnTo>
                  <a:lnTo>
                    <a:pt x="1687" y="350"/>
                  </a:lnTo>
                  <a:lnTo>
                    <a:pt x="1687" y="350"/>
                  </a:lnTo>
                  <a:lnTo>
                    <a:pt x="1687" y="352"/>
                  </a:lnTo>
                  <a:lnTo>
                    <a:pt x="1687" y="356"/>
                  </a:lnTo>
                  <a:lnTo>
                    <a:pt x="1689" y="358"/>
                  </a:lnTo>
                  <a:lnTo>
                    <a:pt x="1689" y="360"/>
                  </a:lnTo>
                  <a:lnTo>
                    <a:pt x="1687" y="364"/>
                  </a:lnTo>
                  <a:lnTo>
                    <a:pt x="1687" y="364"/>
                  </a:lnTo>
                  <a:lnTo>
                    <a:pt x="1683" y="364"/>
                  </a:lnTo>
                  <a:lnTo>
                    <a:pt x="1681" y="364"/>
                  </a:lnTo>
                  <a:lnTo>
                    <a:pt x="1681" y="365"/>
                  </a:lnTo>
                  <a:lnTo>
                    <a:pt x="1681" y="365"/>
                  </a:lnTo>
                  <a:lnTo>
                    <a:pt x="1679" y="365"/>
                  </a:lnTo>
                  <a:lnTo>
                    <a:pt x="1679" y="365"/>
                  </a:lnTo>
                  <a:lnTo>
                    <a:pt x="1679" y="367"/>
                  </a:lnTo>
                  <a:lnTo>
                    <a:pt x="1679" y="369"/>
                  </a:lnTo>
                  <a:lnTo>
                    <a:pt x="1679" y="369"/>
                  </a:lnTo>
                  <a:lnTo>
                    <a:pt x="1677" y="371"/>
                  </a:lnTo>
                  <a:lnTo>
                    <a:pt x="1676" y="373"/>
                  </a:lnTo>
                  <a:lnTo>
                    <a:pt x="1676" y="375"/>
                  </a:lnTo>
                  <a:lnTo>
                    <a:pt x="1676" y="375"/>
                  </a:lnTo>
                  <a:lnTo>
                    <a:pt x="1677" y="377"/>
                  </a:lnTo>
                  <a:lnTo>
                    <a:pt x="1677" y="379"/>
                  </a:lnTo>
                  <a:lnTo>
                    <a:pt x="1676" y="379"/>
                  </a:lnTo>
                  <a:lnTo>
                    <a:pt x="1672" y="381"/>
                  </a:lnTo>
                  <a:lnTo>
                    <a:pt x="1672" y="381"/>
                  </a:lnTo>
                  <a:lnTo>
                    <a:pt x="1672" y="383"/>
                  </a:lnTo>
                  <a:lnTo>
                    <a:pt x="1672" y="383"/>
                  </a:lnTo>
                  <a:lnTo>
                    <a:pt x="1672" y="384"/>
                  </a:lnTo>
                  <a:lnTo>
                    <a:pt x="1677" y="390"/>
                  </a:lnTo>
                  <a:lnTo>
                    <a:pt x="1677" y="392"/>
                  </a:lnTo>
                  <a:lnTo>
                    <a:pt x="1677" y="394"/>
                  </a:lnTo>
                  <a:lnTo>
                    <a:pt x="1676" y="400"/>
                  </a:lnTo>
                  <a:lnTo>
                    <a:pt x="1676" y="401"/>
                  </a:lnTo>
                  <a:lnTo>
                    <a:pt x="1674" y="403"/>
                  </a:lnTo>
                  <a:lnTo>
                    <a:pt x="1674" y="403"/>
                  </a:lnTo>
                  <a:lnTo>
                    <a:pt x="1674" y="403"/>
                  </a:lnTo>
                  <a:lnTo>
                    <a:pt x="1672" y="403"/>
                  </a:lnTo>
                  <a:lnTo>
                    <a:pt x="1670" y="401"/>
                  </a:lnTo>
                  <a:lnTo>
                    <a:pt x="1670" y="401"/>
                  </a:lnTo>
                  <a:lnTo>
                    <a:pt x="1668" y="400"/>
                  </a:lnTo>
                  <a:lnTo>
                    <a:pt x="1666" y="398"/>
                  </a:lnTo>
                  <a:lnTo>
                    <a:pt x="1666" y="396"/>
                  </a:lnTo>
                  <a:lnTo>
                    <a:pt x="1664" y="396"/>
                  </a:lnTo>
                  <a:lnTo>
                    <a:pt x="1664" y="396"/>
                  </a:lnTo>
                  <a:lnTo>
                    <a:pt x="1662" y="396"/>
                  </a:lnTo>
                  <a:lnTo>
                    <a:pt x="1662" y="398"/>
                  </a:lnTo>
                  <a:lnTo>
                    <a:pt x="1662" y="398"/>
                  </a:lnTo>
                  <a:lnTo>
                    <a:pt x="1662" y="398"/>
                  </a:lnTo>
                  <a:lnTo>
                    <a:pt x="1662" y="398"/>
                  </a:lnTo>
                  <a:lnTo>
                    <a:pt x="1660" y="396"/>
                  </a:lnTo>
                  <a:lnTo>
                    <a:pt x="1660" y="398"/>
                  </a:lnTo>
                  <a:lnTo>
                    <a:pt x="1660" y="401"/>
                  </a:lnTo>
                  <a:lnTo>
                    <a:pt x="1662" y="403"/>
                  </a:lnTo>
                  <a:lnTo>
                    <a:pt x="1664" y="403"/>
                  </a:lnTo>
                  <a:lnTo>
                    <a:pt x="1666" y="405"/>
                  </a:lnTo>
                  <a:lnTo>
                    <a:pt x="1668" y="405"/>
                  </a:lnTo>
                  <a:lnTo>
                    <a:pt x="1670" y="405"/>
                  </a:lnTo>
                  <a:lnTo>
                    <a:pt x="1672" y="405"/>
                  </a:lnTo>
                  <a:lnTo>
                    <a:pt x="1672" y="405"/>
                  </a:lnTo>
                  <a:lnTo>
                    <a:pt x="1672" y="407"/>
                  </a:lnTo>
                  <a:lnTo>
                    <a:pt x="1672" y="409"/>
                  </a:lnTo>
                  <a:lnTo>
                    <a:pt x="1672" y="411"/>
                  </a:lnTo>
                  <a:lnTo>
                    <a:pt x="1672" y="411"/>
                  </a:lnTo>
                  <a:lnTo>
                    <a:pt x="1670" y="413"/>
                  </a:lnTo>
                  <a:lnTo>
                    <a:pt x="1670" y="428"/>
                  </a:lnTo>
                  <a:lnTo>
                    <a:pt x="1670" y="430"/>
                  </a:lnTo>
                  <a:lnTo>
                    <a:pt x="1670" y="432"/>
                  </a:lnTo>
                  <a:lnTo>
                    <a:pt x="1670" y="434"/>
                  </a:lnTo>
                  <a:lnTo>
                    <a:pt x="1672" y="436"/>
                  </a:lnTo>
                  <a:lnTo>
                    <a:pt x="1672" y="437"/>
                  </a:lnTo>
                  <a:lnTo>
                    <a:pt x="1674" y="441"/>
                  </a:lnTo>
                  <a:lnTo>
                    <a:pt x="1674" y="441"/>
                  </a:lnTo>
                  <a:lnTo>
                    <a:pt x="1674" y="443"/>
                  </a:lnTo>
                  <a:lnTo>
                    <a:pt x="1676" y="445"/>
                  </a:lnTo>
                  <a:lnTo>
                    <a:pt x="1676" y="445"/>
                  </a:lnTo>
                  <a:lnTo>
                    <a:pt x="1676" y="447"/>
                  </a:lnTo>
                  <a:lnTo>
                    <a:pt x="1676" y="449"/>
                  </a:lnTo>
                  <a:lnTo>
                    <a:pt x="1676" y="449"/>
                  </a:lnTo>
                  <a:lnTo>
                    <a:pt x="1676" y="451"/>
                  </a:lnTo>
                  <a:lnTo>
                    <a:pt x="1677" y="451"/>
                  </a:lnTo>
                  <a:lnTo>
                    <a:pt x="1677" y="453"/>
                  </a:lnTo>
                  <a:lnTo>
                    <a:pt x="1676" y="453"/>
                  </a:lnTo>
                  <a:lnTo>
                    <a:pt x="1676" y="456"/>
                  </a:lnTo>
                  <a:lnTo>
                    <a:pt x="1674" y="454"/>
                  </a:lnTo>
                  <a:lnTo>
                    <a:pt x="1674" y="453"/>
                  </a:lnTo>
                  <a:lnTo>
                    <a:pt x="1672" y="449"/>
                  </a:lnTo>
                  <a:lnTo>
                    <a:pt x="1670" y="445"/>
                  </a:lnTo>
                  <a:lnTo>
                    <a:pt x="1668" y="443"/>
                  </a:lnTo>
                  <a:lnTo>
                    <a:pt x="1668" y="439"/>
                  </a:lnTo>
                  <a:lnTo>
                    <a:pt x="1668" y="439"/>
                  </a:lnTo>
                  <a:lnTo>
                    <a:pt x="1666" y="439"/>
                  </a:lnTo>
                  <a:lnTo>
                    <a:pt x="1666" y="441"/>
                  </a:lnTo>
                  <a:lnTo>
                    <a:pt x="1664" y="443"/>
                  </a:lnTo>
                  <a:lnTo>
                    <a:pt x="1664" y="443"/>
                  </a:lnTo>
                  <a:lnTo>
                    <a:pt x="1662" y="443"/>
                  </a:lnTo>
                  <a:lnTo>
                    <a:pt x="1662" y="445"/>
                  </a:lnTo>
                  <a:lnTo>
                    <a:pt x="1662" y="445"/>
                  </a:lnTo>
                  <a:lnTo>
                    <a:pt x="1664" y="447"/>
                  </a:lnTo>
                  <a:lnTo>
                    <a:pt x="1660" y="449"/>
                  </a:lnTo>
                  <a:lnTo>
                    <a:pt x="1659" y="451"/>
                  </a:lnTo>
                  <a:lnTo>
                    <a:pt x="1659" y="451"/>
                  </a:lnTo>
                  <a:lnTo>
                    <a:pt x="1659" y="453"/>
                  </a:lnTo>
                  <a:lnTo>
                    <a:pt x="1657" y="453"/>
                  </a:lnTo>
                  <a:lnTo>
                    <a:pt x="1655" y="454"/>
                  </a:lnTo>
                  <a:lnTo>
                    <a:pt x="1653" y="454"/>
                  </a:lnTo>
                  <a:lnTo>
                    <a:pt x="1653" y="456"/>
                  </a:lnTo>
                  <a:lnTo>
                    <a:pt x="1653" y="458"/>
                  </a:lnTo>
                  <a:lnTo>
                    <a:pt x="1653" y="460"/>
                  </a:lnTo>
                  <a:lnTo>
                    <a:pt x="1651" y="460"/>
                  </a:lnTo>
                  <a:lnTo>
                    <a:pt x="1651" y="462"/>
                  </a:lnTo>
                  <a:lnTo>
                    <a:pt x="1651" y="466"/>
                  </a:lnTo>
                  <a:lnTo>
                    <a:pt x="1649" y="468"/>
                  </a:lnTo>
                  <a:lnTo>
                    <a:pt x="1649" y="472"/>
                  </a:lnTo>
                  <a:lnTo>
                    <a:pt x="1647" y="472"/>
                  </a:lnTo>
                  <a:lnTo>
                    <a:pt x="1647" y="473"/>
                  </a:lnTo>
                  <a:lnTo>
                    <a:pt x="1645" y="473"/>
                  </a:lnTo>
                  <a:lnTo>
                    <a:pt x="1645" y="473"/>
                  </a:lnTo>
                  <a:lnTo>
                    <a:pt x="1645" y="473"/>
                  </a:lnTo>
                  <a:lnTo>
                    <a:pt x="1643" y="475"/>
                  </a:lnTo>
                  <a:lnTo>
                    <a:pt x="1643" y="475"/>
                  </a:lnTo>
                  <a:lnTo>
                    <a:pt x="1641" y="477"/>
                  </a:lnTo>
                  <a:lnTo>
                    <a:pt x="1640" y="479"/>
                  </a:lnTo>
                  <a:lnTo>
                    <a:pt x="1640" y="481"/>
                  </a:lnTo>
                  <a:lnTo>
                    <a:pt x="1640" y="483"/>
                  </a:lnTo>
                  <a:lnTo>
                    <a:pt x="1640" y="487"/>
                  </a:lnTo>
                  <a:lnTo>
                    <a:pt x="1641" y="489"/>
                  </a:lnTo>
                  <a:lnTo>
                    <a:pt x="1640" y="489"/>
                  </a:lnTo>
                  <a:lnTo>
                    <a:pt x="1640" y="490"/>
                  </a:lnTo>
                  <a:lnTo>
                    <a:pt x="1638" y="490"/>
                  </a:lnTo>
                  <a:lnTo>
                    <a:pt x="1638" y="490"/>
                  </a:lnTo>
                  <a:lnTo>
                    <a:pt x="1638" y="492"/>
                  </a:lnTo>
                  <a:lnTo>
                    <a:pt x="1638" y="492"/>
                  </a:lnTo>
                  <a:lnTo>
                    <a:pt x="1638" y="498"/>
                  </a:lnTo>
                  <a:lnTo>
                    <a:pt x="1640" y="498"/>
                  </a:lnTo>
                  <a:lnTo>
                    <a:pt x="1641" y="504"/>
                  </a:lnTo>
                  <a:lnTo>
                    <a:pt x="1640" y="504"/>
                  </a:lnTo>
                  <a:lnTo>
                    <a:pt x="1640" y="506"/>
                  </a:lnTo>
                  <a:lnTo>
                    <a:pt x="1640" y="507"/>
                  </a:lnTo>
                  <a:lnTo>
                    <a:pt x="1640" y="511"/>
                  </a:lnTo>
                  <a:lnTo>
                    <a:pt x="1640" y="517"/>
                  </a:lnTo>
                  <a:lnTo>
                    <a:pt x="1641" y="517"/>
                  </a:lnTo>
                  <a:lnTo>
                    <a:pt x="1641" y="519"/>
                  </a:lnTo>
                  <a:lnTo>
                    <a:pt x="1641" y="519"/>
                  </a:lnTo>
                  <a:lnTo>
                    <a:pt x="1643" y="519"/>
                  </a:lnTo>
                  <a:lnTo>
                    <a:pt x="1643" y="521"/>
                  </a:lnTo>
                  <a:lnTo>
                    <a:pt x="1643" y="521"/>
                  </a:lnTo>
                  <a:lnTo>
                    <a:pt x="1641" y="526"/>
                  </a:lnTo>
                  <a:lnTo>
                    <a:pt x="1641" y="528"/>
                  </a:lnTo>
                  <a:lnTo>
                    <a:pt x="1641" y="530"/>
                  </a:lnTo>
                  <a:lnTo>
                    <a:pt x="1640" y="528"/>
                  </a:lnTo>
                  <a:lnTo>
                    <a:pt x="1638" y="528"/>
                  </a:lnTo>
                  <a:lnTo>
                    <a:pt x="1638" y="528"/>
                  </a:lnTo>
                  <a:lnTo>
                    <a:pt x="1636" y="528"/>
                  </a:lnTo>
                  <a:lnTo>
                    <a:pt x="1634" y="530"/>
                  </a:lnTo>
                  <a:lnTo>
                    <a:pt x="1632" y="532"/>
                  </a:lnTo>
                  <a:lnTo>
                    <a:pt x="1630" y="540"/>
                  </a:lnTo>
                  <a:lnTo>
                    <a:pt x="1630" y="542"/>
                  </a:lnTo>
                  <a:lnTo>
                    <a:pt x="1626" y="545"/>
                  </a:lnTo>
                  <a:lnTo>
                    <a:pt x="1628" y="545"/>
                  </a:lnTo>
                  <a:lnTo>
                    <a:pt x="1628" y="547"/>
                  </a:lnTo>
                  <a:lnTo>
                    <a:pt x="1626" y="547"/>
                  </a:lnTo>
                  <a:lnTo>
                    <a:pt x="1626" y="549"/>
                  </a:lnTo>
                  <a:lnTo>
                    <a:pt x="1626" y="555"/>
                  </a:lnTo>
                  <a:lnTo>
                    <a:pt x="1628" y="557"/>
                  </a:lnTo>
                  <a:lnTo>
                    <a:pt x="1628" y="561"/>
                  </a:lnTo>
                  <a:lnTo>
                    <a:pt x="1626" y="562"/>
                  </a:lnTo>
                  <a:lnTo>
                    <a:pt x="1624" y="564"/>
                  </a:lnTo>
                  <a:lnTo>
                    <a:pt x="1623" y="564"/>
                  </a:lnTo>
                  <a:lnTo>
                    <a:pt x="1621" y="566"/>
                  </a:lnTo>
                  <a:lnTo>
                    <a:pt x="1621" y="566"/>
                  </a:lnTo>
                  <a:lnTo>
                    <a:pt x="1619" y="570"/>
                  </a:lnTo>
                  <a:lnTo>
                    <a:pt x="1619" y="570"/>
                  </a:lnTo>
                  <a:lnTo>
                    <a:pt x="1619" y="570"/>
                  </a:lnTo>
                  <a:lnTo>
                    <a:pt x="1617" y="572"/>
                  </a:lnTo>
                  <a:close/>
                  <a:moveTo>
                    <a:pt x="2134" y="131"/>
                  </a:moveTo>
                  <a:lnTo>
                    <a:pt x="2134" y="131"/>
                  </a:lnTo>
                  <a:lnTo>
                    <a:pt x="2136" y="133"/>
                  </a:lnTo>
                  <a:lnTo>
                    <a:pt x="2137" y="134"/>
                  </a:lnTo>
                  <a:lnTo>
                    <a:pt x="2137" y="134"/>
                  </a:lnTo>
                  <a:lnTo>
                    <a:pt x="2137" y="138"/>
                  </a:lnTo>
                  <a:lnTo>
                    <a:pt x="2137" y="140"/>
                  </a:lnTo>
                  <a:lnTo>
                    <a:pt x="2139" y="140"/>
                  </a:lnTo>
                  <a:lnTo>
                    <a:pt x="2139" y="138"/>
                  </a:lnTo>
                  <a:lnTo>
                    <a:pt x="2139" y="136"/>
                  </a:lnTo>
                  <a:lnTo>
                    <a:pt x="2139" y="136"/>
                  </a:lnTo>
                  <a:lnTo>
                    <a:pt x="2139" y="134"/>
                  </a:lnTo>
                  <a:lnTo>
                    <a:pt x="2137" y="133"/>
                  </a:lnTo>
                  <a:lnTo>
                    <a:pt x="2137" y="131"/>
                  </a:lnTo>
                  <a:lnTo>
                    <a:pt x="2134" y="127"/>
                  </a:lnTo>
                  <a:lnTo>
                    <a:pt x="2134" y="127"/>
                  </a:lnTo>
                  <a:lnTo>
                    <a:pt x="2134" y="127"/>
                  </a:lnTo>
                  <a:lnTo>
                    <a:pt x="2134" y="131"/>
                  </a:lnTo>
                  <a:close/>
                  <a:moveTo>
                    <a:pt x="2031" y="278"/>
                  </a:moveTo>
                  <a:lnTo>
                    <a:pt x="2031" y="280"/>
                  </a:lnTo>
                  <a:lnTo>
                    <a:pt x="2031" y="280"/>
                  </a:lnTo>
                  <a:lnTo>
                    <a:pt x="2033" y="280"/>
                  </a:lnTo>
                  <a:lnTo>
                    <a:pt x="2033" y="280"/>
                  </a:lnTo>
                  <a:lnTo>
                    <a:pt x="2033" y="280"/>
                  </a:lnTo>
                  <a:lnTo>
                    <a:pt x="2033" y="280"/>
                  </a:lnTo>
                  <a:lnTo>
                    <a:pt x="2035" y="278"/>
                  </a:lnTo>
                  <a:lnTo>
                    <a:pt x="2035" y="276"/>
                  </a:lnTo>
                  <a:lnTo>
                    <a:pt x="2035" y="276"/>
                  </a:lnTo>
                  <a:lnTo>
                    <a:pt x="2033" y="276"/>
                  </a:lnTo>
                  <a:lnTo>
                    <a:pt x="2033" y="276"/>
                  </a:lnTo>
                  <a:lnTo>
                    <a:pt x="2033" y="275"/>
                  </a:lnTo>
                  <a:lnTo>
                    <a:pt x="2031" y="275"/>
                  </a:lnTo>
                  <a:lnTo>
                    <a:pt x="2031" y="275"/>
                  </a:lnTo>
                  <a:lnTo>
                    <a:pt x="2031" y="276"/>
                  </a:lnTo>
                  <a:lnTo>
                    <a:pt x="2031" y="276"/>
                  </a:lnTo>
                  <a:lnTo>
                    <a:pt x="2031" y="276"/>
                  </a:lnTo>
                  <a:lnTo>
                    <a:pt x="2031" y="278"/>
                  </a:lnTo>
                  <a:close/>
                  <a:moveTo>
                    <a:pt x="1712" y="330"/>
                  </a:moveTo>
                  <a:lnTo>
                    <a:pt x="1712" y="328"/>
                  </a:lnTo>
                  <a:lnTo>
                    <a:pt x="1712" y="328"/>
                  </a:lnTo>
                  <a:lnTo>
                    <a:pt x="1713" y="328"/>
                  </a:lnTo>
                  <a:lnTo>
                    <a:pt x="1713" y="328"/>
                  </a:lnTo>
                  <a:lnTo>
                    <a:pt x="1713" y="326"/>
                  </a:lnTo>
                  <a:lnTo>
                    <a:pt x="1713" y="326"/>
                  </a:lnTo>
                  <a:lnTo>
                    <a:pt x="1712" y="324"/>
                  </a:lnTo>
                  <a:lnTo>
                    <a:pt x="1712" y="326"/>
                  </a:lnTo>
                  <a:lnTo>
                    <a:pt x="1712" y="326"/>
                  </a:lnTo>
                  <a:lnTo>
                    <a:pt x="1710" y="328"/>
                  </a:lnTo>
                  <a:lnTo>
                    <a:pt x="1710" y="328"/>
                  </a:lnTo>
                  <a:lnTo>
                    <a:pt x="1712" y="330"/>
                  </a:lnTo>
                  <a:close/>
                  <a:moveTo>
                    <a:pt x="2005" y="284"/>
                  </a:moveTo>
                  <a:lnTo>
                    <a:pt x="2007" y="284"/>
                  </a:lnTo>
                  <a:lnTo>
                    <a:pt x="2007" y="284"/>
                  </a:lnTo>
                  <a:lnTo>
                    <a:pt x="2007" y="284"/>
                  </a:lnTo>
                  <a:lnTo>
                    <a:pt x="2007" y="284"/>
                  </a:lnTo>
                  <a:lnTo>
                    <a:pt x="2007" y="282"/>
                  </a:lnTo>
                  <a:lnTo>
                    <a:pt x="2007" y="282"/>
                  </a:lnTo>
                  <a:lnTo>
                    <a:pt x="2007" y="282"/>
                  </a:lnTo>
                  <a:lnTo>
                    <a:pt x="2007" y="280"/>
                  </a:lnTo>
                  <a:lnTo>
                    <a:pt x="2007" y="280"/>
                  </a:lnTo>
                  <a:lnTo>
                    <a:pt x="2005" y="280"/>
                  </a:lnTo>
                  <a:lnTo>
                    <a:pt x="2005" y="282"/>
                  </a:lnTo>
                  <a:lnTo>
                    <a:pt x="2005" y="282"/>
                  </a:lnTo>
                  <a:lnTo>
                    <a:pt x="2005" y="282"/>
                  </a:lnTo>
                  <a:lnTo>
                    <a:pt x="2005" y="284"/>
                  </a:lnTo>
                  <a:close/>
                  <a:moveTo>
                    <a:pt x="1730" y="328"/>
                  </a:moveTo>
                  <a:lnTo>
                    <a:pt x="1732" y="328"/>
                  </a:lnTo>
                  <a:lnTo>
                    <a:pt x="1730" y="326"/>
                  </a:lnTo>
                  <a:lnTo>
                    <a:pt x="1730" y="326"/>
                  </a:lnTo>
                  <a:lnTo>
                    <a:pt x="1729" y="326"/>
                  </a:lnTo>
                  <a:lnTo>
                    <a:pt x="1729" y="326"/>
                  </a:lnTo>
                  <a:lnTo>
                    <a:pt x="1729" y="326"/>
                  </a:lnTo>
                  <a:lnTo>
                    <a:pt x="1727" y="326"/>
                  </a:lnTo>
                  <a:lnTo>
                    <a:pt x="1727" y="326"/>
                  </a:lnTo>
                  <a:lnTo>
                    <a:pt x="1729" y="326"/>
                  </a:lnTo>
                  <a:lnTo>
                    <a:pt x="1730" y="328"/>
                  </a:lnTo>
                  <a:close/>
                  <a:moveTo>
                    <a:pt x="2049" y="216"/>
                  </a:moveTo>
                  <a:lnTo>
                    <a:pt x="2049" y="218"/>
                  </a:lnTo>
                  <a:lnTo>
                    <a:pt x="2049" y="220"/>
                  </a:lnTo>
                  <a:lnTo>
                    <a:pt x="2049" y="220"/>
                  </a:lnTo>
                  <a:lnTo>
                    <a:pt x="2049" y="222"/>
                  </a:lnTo>
                  <a:lnTo>
                    <a:pt x="2050" y="222"/>
                  </a:lnTo>
                  <a:lnTo>
                    <a:pt x="2050" y="222"/>
                  </a:lnTo>
                  <a:lnTo>
                    <a:pt x="2052" y="220"/>
                  </a:lnTo>
                  <a:lnTo>
                    <a:pt x="2050" y="220"/>
                  </a:lnTo>
                  <a:lnTo>
                    <a:pt x="2050" y="218"/>
                  </a:lnTo>
                  <a:lnTo>
                    <a:pt x="2050" y="218"/>
                  </a:lnTo>
                  <a:lnTo>
                    <a:pt x="2050" y="216"/>
                  </a:lnTo>
                  <a:lnTo>
                    <a:pt x="2050" y="216"/>
                  </a:lnTo>
                  <a:lnTo>
                    <a:pt x="2050" y="214"/>
                  </a:lnTo>
                  <a:lnTo>
                    <a:pt x="2050" y="214"/>
                  </a:lnTo>
                  <a:lnTo>
                    <a:pt x="2052" y="212"/>
                  </a:lnTo>
                  <a:lnTo>
                    <a:pt x="2052" y="212"/>
                  </a:lnTo>
                  <a:lnTo>
                    <a:pt x="2054" y="210"/>
                  </a:lnTo>
                  <a:lnTo>
                    <a:pt x="2052" y="210"/>
                  </a:lnTo>
                  <a:lnTo>
                    <a:pt x="2052" y="208"/>
                  </a:lnTo>
                  <a:lnTo>
                    <a:pt x="2050" y="208"/>
                  </a:lnTo>
                  <a:lnTo>
                    <a:pt x="2050" y="208"/>
                  </a:lnTo>
                  <a:lnTo>
                    <a:pt x="2049" y="210"/>
                  </a:lnTo>
                  <a:lnTo>
                    <a:pt x="2049" y="210"/>
                  </a:lnTo>
                  <a:lnTo>
                    <a:pt x="2047" y="212"/>
                  </a:lnTo>
                  <a:lnTo>
                    <a:pt x="2047" y="214"/>
                  </a:lnTo>
                  <a:lnTo>
                    <a:pt x="2047" y="214"/>
                  </a:lnTo>
                  <a:lnTo>
                    <a:pt x="2049" y="216"/>
                  </a:lnTo>
                  <a:close/>
                  <a:moveTo>
                    <a:pt x="2115" y="309"/>
                  </a:moveTo>
                  <a:lnTo>
                    <a:pt x="2117" y="311"/>
                  </a:lnTo>
                  <a:lnTo>
                    <a:pt x="2117" y="311"/>
                  </a:lnTo>
                  <a:lnTo>
                    <a:pt x="2117" y="311"/>
                  </a:lnTo>
                  <a:lnTo>
                    <a:pt x="2117" y="309"/>
                  </a:lnTo>
                  <a:lnTo>
                    <a:pt x="2117" y="309"/>
                  </a:lnTo>
                  <a:lnTo>
                    <a:pt x="2117" y="307"/>
                  </a:lnTo>
                  <a:lnTo>
                    <a:pt x="2117" y="307"/>
                  </a:lnTo>
                  <a:lnTo>
                    <a:pt x="2117" y="307"/>
                  </a:lnTo>
                  <a:lnTo>
                    <a:pt x="2115" y="307"/>
                  </a:lnTo>
                  <a:lnTo>
                    <a:pt x="2115" y="307"/>
                  </a:lnTo>
                  <a:lnTo>
                    <a:pt x="2115" y="307"/>
                  </a:lnTo>
                  <a:lnTo>
                    <a:pt x="2113" y="309"/>
                  </a:lnTo>
                  <a:lnTo>
                    <a:pt x="2115" y="309"/>
                  </a:lnTo>
                  <a:lnTo>
                    <a:pt x="2115" y="309"/>
                  </a:lnTo>
                  <a:close/>
                  <a:moveTo>
                    <a:pt x="1954" y="782"/>
                  </a:moveTo>
                  <a:lnTo>
                    <a:pt x="1950" y="782"/>
                  </a:lnTo>
                  <a:lnTo>
                    <a:pt x="1948" y="782"/>
                  </a:lnTo>
                  <a:lnTo>
                    <a:pt x="1948" y="782"/>
                  </a:lnTo>
                  <a:lnTo>
                    <a:pt x="1948" y="782"/>
                  </a:lnTo>
                  <a:lnTo>
                    <a:pt x="1948" y="784"/>
                  </a:lnTo>
                  <a:lnTo>
                    <a:pt x="1950" y="784"/>
                  </a:lnTo>
                  <a:lnTo>
                    <a:pt x="1950" y="786"/>
                  </a:lnTo>
                  <a:lnTo>
                    <a:pt x="1954" y="784"/>
                  </a:lnTo>
                  <a:lnTo>
                    <a:pt x="1956" y="784"/>
                  </a:lnTo>
                  <a:lnTo>
                    <a:pt x="1956" y="784"/>
                  </a:lnTo>
                  <a:lnTo>
                    <a:pt x="1956" y="784"/>
                  </a:lnTo>
                  <a:lnTo>
                    <a:pt x="1956" y="784"/>
                  </a:lnTo>
                  <a:lnTo>
                    <a:pt x="1954" y="782"/>
                  </a:lnTo>
                  <a:close/>
                  <a:moveTo>
                    <a:pt x="2056" y="80"/>
                  </a:moveTo>
                  <a:lnTo>
                    <a:pt x="2056" y="80"/>
                  </a:lnTo>
                  <a:lnTo>
                    <a:pt x="2056" y="80"/>
                  </a:lnTo>
                  <a:lnTo>
                    <a:pt x="2056" y="78"/>
                  </a:lnTo>
                  <a:lnTo>
                    <a:pt x="2056" y="80"/>
                  </a:lnTo>
                  <a:lnTo>
                    <a:pt x="2054" y="80"/>
                  </a:lnTo>
                  <a:lnTo>
                    <a:pt x="2054" y="80"/>
                  </a:lnTo>
                  <a:lnTo>
                    <a:pt x="2054" y="80"/>
                  </a:lnTo>
                  <a:lnTo>
                    <a:pt x="2056" y="80"/>
                  </a:lnTo>
                  <a:close/>
                  <a:moveTo>
                    <a:pt x="2130" y="25"/>
                  </a:moveTo>
                  <a:lnTo>
                    <a:pt x="2132" y="25"/>
                  </a:lnTo>
                  <a:lnTo>
                    <a:pt x="2130" y="25"/>
                  </a:lnTo>
                  <a:lnTo>
                    <a:pt x="2130" y="25"/>
                  </a:lnTo>
                  <a:lnTo>
                    <a:pt x="2130" y="25"/>
                  </a:lnTo>
                  <a:lnTo>
                    <a:pt x="2130" y="25"/>
                  </a:lnTo>
                  <a:close/>
                  <a:moveTo>
                    <a:pt x="2052" y="85"/>
                  </a:moveTo>
                  <a:lnTo>
                    <a:pt x="2052" y="85"/>
                  </a:lnTo>
                  <a:lnTo>
                    <a:pt x="2052" y="85"/>
                  </a:lnTo>
                  <a:lnTo>
                    <a:pt x="2052" y="83"/>
                  </a:lnTo>
                  <a:lnTo>
                    <a:pt x="2052" y="85"/>
                  </a:lnTo>
                  <a:lnTo>
                    <a:pt x="2052" y="85"/>
                  </a:lnTo>
                  <a:lnTo>
                    <a:pt x="2052" y="85"/>
                  </a:lnTo>
                  <a:close/>
                  <a:moveTo>
                    <a:pt x="2052" y="83"/>
                  </a:moveTo>
                  <a:lnTo>
                    <a:pt x="2052" y="83"/>
                  </a:lnTo>
                  <a:lnTo>
                    <a:pt x="2052" y="83"/>
                  </a:lnTo>
                  <a:lnTo>
                    <a:pt x="2052" y="83"/>
                  </a:lnTo>
                  <a:lnTo>
                    <a:pt x="2052" y="83"/>
                  </a:lnTo>
                  <a:close/>
                  <a:moveTo>
                    <a:pt x="1038" y="782"/>
                  </a:moveTo>
                  <a:lnTo>
                    <a:pt x="1038" y="784"/>
                  </a:lnTo>
                  <a:lnTo>
                    <a:pt x="1039" y="782"/>
                  </a:lnTo>
                  <a:lnTo>
                    <a:pt x="1038" y="782"/>
                  </a:lnTo>
                  <a:lnTo>
                    <a:pt x="1038" y="782"/>
                  </a:lnTo>
                  <a:close/>
                  <a:moveTo>
                    <a:pt x="663" y="784"/>
                  </a:moveTo>
                  <a:lnTo>
                    <a:pt x="663" y="784"/>
                  </a:lnTo>
                  <a:lnTo>
                    <a:pt x="661" y="784"/>
                  </a:lnTo>
                  <a:lnTo>
                    <a:pt x="659" y="782"/>
                  </a:lnTo>
                  <a:lnTo>
                    <a:pt x="659" y="782"/>
                  </a:lnTo>
                  <a:lnTo>
                    <a:pt x="659" y="784"/>
                  </a:lnTo>
                  <a:lnTo>
                    <a:pt x="659" y="784"/>
                  </a:lnTo>
                  <a:lnTo>
                    <a:pt x="659" y="784"/>
                  </a:lnTo>
                  <a:lnTo>
                    <a:pt x="659" y="786"/>
                  </a:lnTo>
                  <a:lnTo>
                    <a:pt x="661" y="788"/>
                  </a:lnTo>
                  <a:lnTo>
                    <a:pt x="663" y="788"/>
                  </a:lnTo>
                  <a:lnTo>
                    <a:pt x="663" y="788"/>
                  </a:lnTo>
                  <a:lnTo>
                    <a:pt x="663" y="786"/>
                  </a:lnTo>
                  <a:lnTo>
                    <a:pt x="663" y="784"/>
                  </a:lnTo>
                  <a:lnTo>
                    <a:pt x="663" y="784"/>
                  </a:lnTo>
                  <a:close/>
                  <a:moveTo>
                    <a:pt x="2173" y="653"/>
                  </a:moveTo>
                  <a:lnTo>
                    <a:pt x="2172" y="653"/>
                  </a:lnTo>
                  <a:lnTo>
                    <a:pt x="2170" y="653"/>
                  </a:lnTo>
                  <a:lnTo>
                    <a:pt x="2170" y="653"/>
                  </a:lnTo>
                  <a:lnTo>
                    <a:pt x="2168" y="653"/>
                  </a:lnTo>
                  <a:lnTo>
                    <a:pt x="2168" y="655"/>
                  </a:lnTo>
                  <a:lnTo>
                    <a:pt x="2168" y="657"/>
                  </a:lnTo>
                  <a:lnTo>
                    <a:pt x="2170" y="657"/>
                  </a:lnTo>
                  <a:lnTo>
                    <a:pt x="2170" y="657"/>
                  </a:lnTo>
                  <a:lnTo>
                    <a:pt x="2170" y="659"/>
                  </a:lnTo>
                  <a:lnTo>
                    <a:pt x="2172" y="659"/>
                  </a:lnTo>
                  <a:lnTo>
                    <a:pt x="2172" y="659"/>
                  </a:lnTo>
                  <a:lnTo>
                    <a:pt x="2173" y="659"/>
                  </a:lnTo>
                  <a:lnTo>
                    <a:pt x="2173" y="659"/>
                  </a:lnTo>
                  <a:lnTo>
                    <a:pt x="2173" y="659"/>
                  </a:lnTo>
                  <a:lnTo>
                    <a:pt x="2173" y="657"/>
                  </a:lnTo>
                  <a:lnTo>
                    <a:pt x="2173" y="655"/>
                  </a:lnTo>
                  <a:lnTo>
                    <a:pt x="2173" y="655"/>
                  </a:lnTo>
                  <a:lnTo>
                    <a:pt x="2173" y="653"/>
                  </a:lnTo>
                  <a:close/>
                  <a:moveTo>
                    <a:pt x="2173" y="939"/>
                  </a:moveTo>
                  <a:lnTo>
                    <a:pt x="2173" y="937"/>
                  </a:lnTo>
                  <a:lnTo>
                    <a:pt x="2172" y="937"/>
                  </a:lnTo>
                  <a:lnTo>
                    <a:pt x="2172" y="937"/>
                  </a:lnTo>
                  <a:lnTo>
                    <a:pt x="2170" y="937"/>
                  </a:lnTo>
                  <a:lnTo>
                    <a:pt x="2170" y="937"/>
                  </a:lnTo>
                  <a:lnTo>
                    <a:pt x="2168" y="937"/>
                  </a:lnTo>
                  <a:lnTo>
                    <a:pt x="2168" y="939"/>
                  </a:lnTo>
                  <a:lnTo>
                    <a:pt x="2168" y="941"/>
                  </a:lnTo>
                  <a:lnTo>
                    <a:pt x="2168" y="941"/>
                  </a:lnTo>
                  <a:lnTo>
                    <a:pt x="2168" y="941"/>
                  </a:lnTo>
                  <a:lnTo>
                    <a:pt x="2172" y="943"/>
                  </a:lnTo>
                  <a:lnTo>
                    <a:pt x="2173" y="943"/>
                  </a:lnTo>
                  <a:lnTo>
                    <a:pt x="2173" y="941"/>
                  </a:lnTo>
                  <a:lnTo>
                    <a:pt x="2173" y="939"/>
                  </a:lnTo>
                  <a:lnTo>
                    <a:pt x="2173" y="939"/>
                  </a:lnTo>
                  <a:close/>
                  <a:moveTo>
                    <a:pt x="2194" y="767"/>
                  </a:moveTo>
                  <a:lnTo>
                    <a:pt x="2196" y="767"/>
                  </a:lnTo>
                  <a:lnTo>
                    <a:pt x="2194" y="767"/>
                  </a:lnTo>
                  <a:lnTo>
                    <a:pt x="2194" y="767"/>
                  </a:lnTo>
                  <a:close/>
                  <a:moveTo>
                    <a:pt x="1914" y="1111"/>
                  </a:moveTo>
                  <a:lnTo>
                    <a:pt x="1914" y="1111"/>
                  </a:lnTo>
                  <a:lnTo>
                    <a:pt x="1912" y="1111"/>
                  </a:lnTo>
                  <a:lnTo>
                    <a:pt x="1912" y="1111"/>
                  </a:lnTo>
                  <a:lnTo>
                    <a:pt x="1912" y="1110"/>
                  </a:lnTo>
                  <a:lnTo>
                    <a:pt x="1912" y="1110"/>
                  </a:lnTo>
                  <a:lnTo>
                    <a:pt x="1912" y="1110"/>
                  </a:lnTo>
                  <a:lnTo>
                    <a:pt x="1914" y="1110"/>
                  </a:lnTo>
                  <a:lnTo>
                    <a:pt x="1912" y="1110"/>
                  </a:lnTo>
                  <a:lnTo>
                    <a:pt x="1914" y="1108"/>
                  </a:lnTo>
                  <a:lnTo>
                    <a:pt x="1914" y="1108"/>
                  </a:lnTo>
                  <a:lnTo>
                    <a:pt x="1914" y="1106"/>
                  </a:lnTo>
                  <a:lnTo>
                    <a:pt x="1914" y="1104"/>
                  </a:lnTo>
                  <a:lnTo>
                    <a:pt x="1914" y="1104"/>
                  </a:lnTo>
                  <a:lnTo>
                    <a:pt x="1914" y="1102"/>
                  </a:lnTo>
                  <a:lnTo>
                    <a:pt x="1914" y="1102"/>
                  </a:lnTo>
                  <a:lnTo>
                    <a:pt x="1914" y="1100"/>
                  </a:lnTo>
                  <a:lnTo>
                    <a:pt x="1914" y="1102"/>
                  </a:lnTo>
                  <a:lnTo>
                    <a:pt x="1912" y="1104"/>
                  </a:lnTo>
                  <a:lnTo>
                    <a:pt x="1910" y="1104"/>
                  </a:lnTo>
                  <a:lnTo>
                    <a:pt x="1907" y="1106"/>
                  </a:lnTo>
                  <a:lnTo>
                    <a:pt x="1905" y="1108"/>
                  </a:lnTo>
                  <a:lnTo>
                    <a:pt x="1903" y="1108"/>
                  </a:lnTo>
                  <a:lnTo>
                    <a:pt x="1903" y="1110"/>
                  </a:lnTo>
                  <a:lnTo>
                    <a:pt x="1903" y="1110"/>
                  </a:lnTo>
                  <a:lnTo>
                    <a:pt x="1903" y="1110"/>
                  </a:lnTo>
                  <a:lnTo>
                    <a:pt x="1901" y="1110"/>
                  </a:lnTo>
                  <a:lnTo>
                    <a:pt x="1901" y="1110"/>
                  </a:lnTo>
                  <a:lnTo>
                    <a:pt x="1901" y="1111"/>
                  </a:lnTo>
                  <a:lnTo>
                    <a:pt x="1901" y="1111"/>
                  </a:lnTo>
                  <a:lnTo>
                    <a:pt x="1901" y="1113"/>
                  </a:lnTo>
                  <a:lnTo>
                    <a:pt x="1899" y="1113"/>
                  </a:lnTo>
                  <a:lnTo>
                    <a:pt x="1895" y="1115"/>
                  </a:lnTo>
                  <a:lnTo>
                    <a:pt x="1895" y="1115"/>
                  </a:lnTo>
                  <a:lnTo>
                    <a:pt x="1891" y="1119"/>
                  </a:lnTo>
                  <a:lnTo>
                    <a:pt x="1889" y="1121"/>
                  </a:lnTo>
                  <a:lnTo>
                    <a:pt x="1889" y="1121"/>
                  </a:lnTo>
                  <a:lnTo>
                    <a:pt x="1888" y="1121"/>
                  </a:lnTo>
                  <a:lnTo>
                    <a:pt x="1888" y="1121"/>
                  </a:lnTo>
                  <a:lnTo>
                    <a:pt x="1888" y="1121"/>
                  </a:lnTo>
                  <a:lnTo>
                    <a:pt x="1886" y="1121"/>
                  </a:lnTo>
                  <a:lnTo>
                    <a:pt x="1886" y="1121"/>
                  </a:lnTo>
                  <a:lnTo>
                    <a:pt x="1884" y="1121"/>
                  </a:lnTo>
                  <a:lnTo>
                    <a:pt x="1882" y="1121"/>
                  </a:lnTo>
                  <a:lnTo>
                    <a:pt x="1878" y="1123"/>
                  </a:lnTo>
                  <a:lnTo>
                    <a:pt x="1876" y="1123"/>
                  </a:lnTo>
                  <a:lnTo>
                    <a:pt x="1876" y="1125"/>
                  </a:lnTo>
                  <a:lnTo>
                    <a:pt x="1874" y="1125"/>
                  </a:lnTo>
                  <a:lnTo>
                    <a:pt x="1876" y="1125"/>
                  </a:lnTo>
                  <a:lnTo>
                    <a:pt x="1876" y="1132"/>
                  </a:lnTo>
                  <a:lnTo>
                    <a:pt x="1878" y="1134"/>
                  </a:lnTo>
                  <a:lnTo>
                    <a:pt x="1880" y="1134"/>
                  </a:lnTo>
                  <a:lnTo>
                    <a:pt x="1886" y="1132"/>
                  </a:lnTo>
                  <a:lnTo>
                    <a:pt x="1886" y="1132"/>
                  </a:lnTo>
                  <a:lnTo>
                    <a:pt x="1886" y="1132"/>
                  </a:lnTo>
                  <a:lnTo>
                    <a:pt x="1886" y="1130"/>
                  </a:lnTo>
                  <a:lnTo>
                    <a:pt x="1888" y="1130"/>
                  </a:lnTo>
                  <a:lnTo>
                    <a:pt x="1897" y="1127"/>
                  </a:lnTo>
                  <a:lnTo>
                    <a:pt x="1899" y="1127"/>
                  </a:lnTo>
                  <a:lnTo>
                    <a:pt x="1903" y="1127"/>
                  </a:lnTo>
                  <a:lnTo>
                    <a:pt x="1903" y="1125"/>
                  </a:lnTo>
                  <a:lnTo>
                    <a:pt x="1905" y="1125"/>
                  </a:lnTo>
                  <a:lnTo>
                    <a:pt x="1905" y="1123"/>
                  </a:lnTo>
                  <a:lnTo>
                    <a:pt x="1905" y="1121"/>
                  </a:lnTo>
                  <a:lnTo>
                    <a:pt x="1905" y="1121"/>
                  </a:lnTo>
                  <a:lnTo>
                    <a:pt x="1905" y="1121"/>
                  </a:lnTo>
                  <a:lnTo>
                    <a:pt x="1907" y="1121"/>
                  </a:lnTo>
                  <a:lnTo>
                    <a:pt x="1907" y="1121"/>
                  </a:lnTo>
                  <a:lnTo>
                    <a:pt x="1910" y="1117"/>
                  </a:lnTo>
                  <a:lnTo>
                    <a:pt x="1912" y="1117"/>
                  </a:lnTo>
                  <a:lnTo>
                    <a:pt x="1912" y="1117"/>
                  </a:lnTo>
                  <a:lnTo>
                    <a:pt x="1914" y="1117"/>
                  </a:lnTo>
                  <a:lnTo>
                    <a:pt x="1916" y="1117"/>
                  </a:lnTo>
                  <a:lnTo>
                    <a:pt x="1916" y="1115"/>
                  </a:lnTo>
                  <a:lnTo>
                    <a:pt x="1916" y="1113"/>
                  </a:lnTo>
                  <a:lnTo>
                    <a:pt x="1916" y="1111"/>
                  </a:lnTo>
                  <a:lnTo>
                    <a:pt x="1914" y="1111"/>
                  </a:lnTo>
                  <a:close/>
                  <a:moveTo>
                    <a:pt x="2329" y="928"/>
                  </a:moveTo>
                  <a:lnTo>
                    <a:pt x="2329" y="926"/>
                  </a:lnTo>
                  <a:lnTo>
                    <a:pt x="2327" y="926"/>
                  </a:lnTo>
                  <a:lnTo>
                    <a:pt x="2327" y="926"/>
                  </a:lnTo>
                  <a:lnTo>
                    <a:pt x="2327" y="926"/>
                  </a:lnTo>
                  <a:lnTo>
                    <a:pt x="2327" y="926"/>
                  </a:lnTo>
                  <a:lnTo>
                    <a:pt x="2327" y="926"/>
                  </a:lnTo>
                  <a:lnTo>
                    <a:pt x="2327" y="928"/>
                  </a:lnTo>
                  <a:lnTo>
                    <a:pt x="2327" y="928"/>
                  </a:lnTo>
                  <a:lnTo>
                    <a:pt x="2327" y="932"/>
                  </a:lnTo>
                  <a:lnTo>
                    <a:pt x="2329" y="932"/>
                  </a:lnTo>
                  <a:lnTo>
                    <a:pt x="2329" y="932"/>
                  </a:lnTo>
                  <a:lnTo>
                    <a:pt x="2331" y="930"/>
                  </a:lnTo>
                  <a:lnTo>
                    <a:pt x="2331" y="930"/>
                  </a:lnTo>
                  <a:lnTo>
                    <a:pt x="2331" y="930"/>
                  </a:lnTo>
                  <a:lnTo>
                    <a:pt x="2329" y="928"/>
                  </a:lnTo>
                  <a:close/>
                  <a:moveTo>
                    <a:pt x="2147" y="916"/>
                  </a:moveTo>
                  <a:lnTo>
                    <a:pt x="2147" y="915"/>
                  </a:lnTo>
                  <a:lnTo>
                    <a:pt x="2145" y="913"/>
                  </a:lnTo>
                  <a:lnTo>
                    <a:pt x="2145" y="913"/>
                  </a:lnTo>
                  <a:lnTo>
                    <a:pt x="2145" y="913"/>
                  </a:lnTo>
                  <a:lnTo>
                    <a:pt x="2139" y="913"/>
                  </a:lnTo>
                  <a:lnTo>
                    <a:pt x="2139" y="913"/>
                  </a:lnTo>
                  <a:lnTo>
                    <a:pt x="2137" y="913"/>
                  </a:lnTo>
                  <a:lnTo>
                    <a:pt x="2137" y="911"/>
                  </a:lnTo>
                  <a:lnTo>
                    <a:pt x="2137" y="911"/>
                  </a:lnTo>
                  <a:lnTo>
                    <a:pt x="2134" y="909"/>
                  </a:lnTo>
                  <a:lnTo>
                    <a:pt x="2134" y="909"/>
                  </a:lnTo>
                  <a:lnTo>
                    <a:pt x="2134" y="909"/>
                  </a:lnTo>
                  <a:lnTo>
                    <a:pt x="2134" y="907"/>
                  </a:lnTo>
                  <a:lnTo>
                    <a:pt x="2134" y="905"/>
                  </a:lnTo>
                  <a:lnTo>
                    <a:pt x="2132" y="905"/>
                  </a:lnTo>
                  <a:lnTo>
                    <a:pt x="2132" y="905"/>
                  </a:lnTo>
                  <a:lnTo>
                    <a:pt x="2132" y="905"/>
                  </a:lnTo>
                  <a:lnTo>
                    <a:pt x="2124" y="907"/>
                  </a:lnTo>
                  <a:lnTo>
                    <a:pt x="2122" y="907"/>
                  </a:lnTo>
                  <a:lnTo>
                    <a:pt x="2120" y="909"/>
                  </a:lnTo>
                  <a:lnTo>
                    <a:pt x="2117" y="911"/>
                  </a:lnTo>
                  <a:lnTo>
                    <a:pt x="2113" y="915"/>
                  </a:lnTo>
                  <a:lnTo>
                    <a:pt x="2113" y="915"/>
                  </a:lnTo>
                  <a:lnTo>
                    <a:pt x="2111" y="915"/>
                  </a:lnTo>
                  <a:lnTo>
                    <a:pt x="2109" y="915"/>
                  </a:lnTo>
                  <a:lnTo>
                    <a:pt x="2107" y="915"/>
                  </a:lnTo>
                  <a:lnTo>
                    <a:pt x="2107" y="915"/>
                  </a:lnTo>
                  <a:lnTo>
                    <a:pt x="2105" y="915"/>
                  </a:lnTo>
                  <a:lnTo>
                    <a:pt x="2103" y="916"/>
                  </a:lnTo>
                  <a:lnTo>
                    <a:pt x="2094" y="915"/>
                  </a:lnTo>
                  <a:lnTo>
                    <a:pt x="2092" y="915"/>
                  </a:lnTo>
                  <a:lnTo>
                    <a:pt x="2092" y="915"/>
                  </a:lnTo>
                  <a:lnTo>
                    <a:pt x="2092" y="913"/>
                  </a:lnTo>
                  <a:lnTo>
                    <a:pt x="2090" y="913"/>
                  </a:lnTo>
                  <a:lnTo>
                    <a:pt x="2088" y="913"/>
                  </a:lnTo>
                  <a:lnTo>
                    <a:pt x="2088" y="913"/>
                  </a:lnTo>
                  <a:lnTo>
                    <a:pt x="2088" y="913"/>
                  </a:lnTo>
                  <a:lnTo>
                    <a:pt x="2086" y="913"/>
                  </a:lnTo>
                  <a:lnTo>
                    <a:pt x="2084" y="916"/>
                  </a:lnTo>
                  <a:lnTo>
                    <a:pt x="2084" y="916"/>
                  </a:lnTo>
                  <a:lnTo>
                    <a:pt x="2084" y="918"/>
                  </a:lnTo>
                  <a:lnTo>
                    <a:pt x="2084" y="918"/>
                  </a:lnTo>
                  <a:lnTo>
                    <a:pt x="2083" y="918"/>
                  </a:lnTo>
                  <a:lnTo>
                    <a:pt x="2083" y="918"/>
                  </a:lnTo>
                  <a:lnTo>
                    <a:pt x="2083" y="920"/>
                  </a:lnTo>
                  <a:lnTo>
                    <a:pt x="2083" y="922"/>
                  </a:lnTo>
                  <a:lnTo>
                    <a:pt x="2081" y="922"/>
                  </a:lnTo>
                  <a:lnTo>
                    <a:pt x="2081" y="924"/>
                  </a:lnTo>
                  <a:lnTo>
                    <a:pt x="2079" y="924"/>
                  </a:lnTo>
                  <a:lnTo>
                    <a:pt x="2079" y="924"/>
                  </a:lnTo>
                  <a:lnTo>
                    <a:pt x="2077" y="926"/>
                  </a:lnTo>
                  <a:lnTo>
                    <a:pt x="2077" y="926"/>
                  </a:lnTo>
                  <a:lnTo>
                    <a:pt x="2077" y="932"/>
                  </a:lnTo>
                  <a:lnTo>
                    <a:pt x="2077" y="932"/>
                  </a:lnTo>
                  <a:lnTo>
                    <a:pt x="2077" y="932"/>
                  </a:lnTo>
                  <a:lnTo>
                    <a:pt x="2075" y="934"/>
                  </a:lnTo>
                  <a:lnTo>
                    <a:pt x="2075" y="935"/>
                  </a:lnTo>
                  <a:lnTo>
                    <a:pt x="2075" y="935"/>
                  </a:lnTo>
                  <a:lnTo>
                    <a:pt x="2077" y="935"/>
                  </a:lnTo>
                  <a:lnTo>
                    <a:pt x="2077" y="935"/>
                  </a:lnTo>
                  <a:lnTo>
                    <a:pt x="2083" y="932"/>
                  </a:lnTo>
                  <a:lnTo>
                    <a:pt x="2084" y="932"/>
                  </a:lnTo>
                  <a:lnTo>
                    <a:pt x="2084" y="932"/>
                  </a:lnTo>
                  <a:lnTo>
                    <a:pt x="2084" y="930"/>
                  </a:lnTo>
                  <a:lnTo>
                    <a:pt x="2084" y="930"/>
                  </a:lnTo>
                  <a:lnTo>
                    <a:pt x="2084" y="930"/>
                  </a:lnTo>
                  <a:lnTo>
                    <a:pt x="2084" y="930"/>
                  </a:lnTo>
                  <a:lnTo>
                    <a:pt x="2086" y="930"/>
                  </a:lnTo>
                  <a:lnTo>
                    <a:pt x="2086" y="930"/>
                  </a:lnTo>
                  <a:lnTo>
                    <a:pt x="2088" y="930"/>
                  </a:lnTo>
                  <a:lnTo>
                    <a:pt x="2088" y="928"/>
                  </a:lnTo>
                  <a:lnTo>
                    <a:pt x="2090" y="928"/>
                  </a:lnTo>
                  <a:lnTo>
                    <a:pt x="2094" y="928"/>
                  </a:lnTo>
                  <a:lnTo>
                    <a:pt x="2096" y="928"/>
                  </a:lnTo>
                  <a:lnTo>
                    <a:pt x="2096" y="928"/>
                  </a:lnTo>
                  <a:lnTo>
                    <a:pt x="2098" y="928"/>
                  </a:lnTo>
                  <a:lnTo>
                    <a:pt x="2100" y="928"/>
                  </a:lnTo>
                  <a:lnTo>
                    <a:pt x="2102" y="928"/>
                  </a:lnTo>
                  <a:lnTo>
                    <a:pt x="2102" y="930"/>
                  </a:lnTo>
                  <a:lnTo>
                    <a:pt x="2103" y="930"/>
                  </a:lnTo>
                  <a:lnTo>
                    <a:pt x="2109" y="930"/>
                  </a:lnTo>
                  <a:lnTo>
                    <a:pt x="2111" y="930"/>
                  </a:lnTo>
                  <a:lnTo>
                    <a:pt x="2115" y="930"/>
                  </a:lnTo>
                  <a:lnTo>
                    <a:pt x="2115" y="930"/>
                  </a:lnTo>
                  <a:lnTo>
                    <a:pt x="2119" y="930"/>
                  </a:lnTo>
                  <a:lnTo>
                    <a:pt x="2119" y="932"/>
                  </a:lnTo>
                  <a:lnTo>
                    <a:pt x="2120" y="932"/>
                  </a:lnTo>
                  <a:lnTo>
                    <a:pt x="2122" y="934"/>
                  </a:lnTo>
                  <a:lnTo>
                    <a:pt x="2122" y="932"/>
                  </a:lnTo>
                  <a:lnTo>
                    <a:pt x="2122" y="930"/>
                  </a:lnTo>
                  <a:lnTo>
                    <a:pt x="2124" y="930"/>
                  </a:lnTo>
                  <a:lnTo>
                    <a:pt x="2124" y="930"/>
                  </a:lnTo>
                  <a:lnTo>
                    <a:pt x="2124" y="928"/>
                  </a:lnTo>
                  <a:lnTo>
                    <a:pt x="2124" y="928"/>
                  </a:lnTo>
                  <a:lnTo>
                    <a:pt x="2124" y="928"/>
                  </a:lnTo>
                  <a:lnTo>
                    <a:pt x="2128" y="922"/>
                  </a:lnTo>
                  <a:lnTo>
                    <a:pt x="2128" y="922"/>
                  </a:lnTo>
                  <a:lnTo>
                    <a:pt x="2130" y="922"/>
                  </a:lnTo>
                  <a:lnTo>
                    <a:pt x="2130" y="922"/>
                  </a:lnTo>
                  <a:lnTo>
                    <a:pt x="2132" y="920"/>
                  </a:lnTo>
                  <a:lnTo>
                    <a:pt x="2134" y="920"/>
                  </a:lnTo>
                  <a:lnTo>
                    <a:pt x="2137" y="918"/>
                  </a:lnTo>
                  <a:lnTo>
                    <a:pt x="2139" y="918"/>
                  </a:lnTo>
                  <a:lnTo>
                    <a:pt x="2141" y="918"/>
                  </a:lnTo>
                  <a:lnTo>
                    <a:pt x="2143" y="918"/>
                  </a:lnTo>
                  <a:lnTo>
                    <a:pt x="2145" y="918"/>
                  </a:lnTo>
                  <a:lnTo>
                    <a:pt x="2145" y="918"/>
                  </a:lnTo>
                  <a:lnTo>
                    <a:pt x="2145" y="918"/>
                  </a:lnTo>
                  <a:lnTo>
                    <a:pt x="2147" y="918"/>
                  </a:lnTo>
                  <a:lnTo>
                    <a:pt x="2147" y="918"/>
                  </a:lnTo>
                  <a:lnTo>
                    <a:pt x="2147" y="918"/>
                  </a:lnTo>
                  <a:lnTo>
                    <a:pt x="2147" y="916"/>
                  </a:lnTo>
                  <a:lnTo>
                    <a:pt x="2147" y="916"/>
                  </a:lnTo>
                  <a:close/>
                  <a:moveTo>
                    <a:pt x="2179" y="449"/>
                  </a:moveTo>
                  <a:lnTo>
                    <a:pt x="2177" y="447"/>
                  </a:lnTo>
                  <a:lnTo>
                    <a:pt x="2177" y="447"/>
                  </a:lnTo>
                  <a:lnTo>
                    <a:pt x="2177" y="445"/>
                  </a:lnTo>
                  <a:lnTo>
                    <a:pt x="2177" y="445"/>
                  </a:lnTo>
                  <a:lnTo>
                    <a:pt x="2177" y="443"/>
                  </a:lnTo>
                  <a:lnTo>
                    <a:pt x="2177" y="443"/>
                  </a:lnTo>
                  <a:lnTo>
                    <a:pt x="2175" y="443"/>
                  </a:lnTo>
                  <a:lnTo>
                    <a:pt x="2175" y="441"/>
                  </a:lnTo>
                  <a:lnTo>
                    <a:pt x="2175" y="441"/>
                  </a:lnTo>
                  <a:lnTo>
                    <a:pt x="2175" y="439"/>
                  </a:lnTo>
                  <a:lnTo>
                    <a:pt x="2175" y="439"/>
                  </a:lnTo>
                  <a:lnTo>
                    <a:pt x="2175" y="439"/>
                  </a:lnTo>
                  <a:lnTo>
                    <a:pt x="2175" y="439"/>
                  </a:lnTo>
                  <a:lnTo>
                    <a:pt x="2173" y="439"/>
                  </a:lnTo>
                  <a:lnTo>
                    <a:pt x="2172" y="439"/>
                  </a:lnTo>
                  <a:lnTo>
                    <a:pt x="2172" y="439"/>
                  </a:lnTo>
                  <a:lnTo>
                    <a:pt x="2172" y="439"/>
                  </a:lnTo>
                  <a:lnTo>
                    <a:pt x="2170" y="443"/>
                  </a:lnTo>
                  <a:lnTo>
                    <a:pt x="2170" y="443"/>
                  </a:lnTo>
                  <a:lnTo>
                    <a:pt x="2170" y="445"/>
                  </a:lnTo>
                  <a:lnTo>
                    <a:pt x="2168" y="447"/>
                  </a:lnTo>
                  <a:lnTo>
                    <a:pt x="2168" y="449"/>
                  </a:lnTo>
                  <a:lnTo>
                    <a:pt x="2170" y="451"/>
                  </a:lnTo>
                  <a:lnTo>
                    <a:pt x="2172" y="451"/>
                  </a:lnTo>
                  <a:lnTo>
                    <a:pt x="2175" y="451"/>
                  </a:lnTo>
                  <a:lnTo>
                    <a:pt x="2175" y="451"/>
                  </a:lnTo>
                  <a:lnTo>
                    <a:pt x="2175" y="451"/>
                  </a:lnTo>
                  <a:lnTo>
                    <a:pt x="2175" y="451"/>
                  </a:lnTo>
                  <a:lnTo>
                    <a:pt x="2177" y="451"/>
                  </a:lnTo>
                  <a:lnTo>
                    <a:pt x="2179" y="451"/>
                  </a:lnTo>
                  <a:lnTo>
                    <a:pt x="2179" y="449"/>
                  </a:lnTo>
                  <a:close/>
                  <a:moveTo>
                    <a:pt x="2031" y="1005"/>
                  </a:moveTo>
                  <a:lnTo>
                    <a:pt x="2031" y="1004"/>
                  </a:lnTo>
                  <a:lnTo>
                    <a:pt x="2030" y="1004"/>
                  </a:lnTo>
                  <a:lnTo>
                    <a:pt x="2030" y="1002"/>
                  </a:lnTo>
                  <a:lnTo>
                    <a:pt x="2030" y="1002"/>
                  </a:lnTo>
                  <a:lnTo>
                    <a:pt x="2030" y="1002"/>
                  </a:lnTo>
                  <a:lnTo>
                    <a:pt x="2028" y="1002"/>
                  </a:lnTo>
                  <a:lnTo>
                    <a:pt x="2028" y="1004"/>
                  </a:lnTo>
                  <a:lnTo>
                    <a:pt x="2028" y="1004"/>
                  </a:lnTo>
                  <a:lnTo>
                    <a:pt x="2028" y="1004"/>
                  </a:lnTo>
                  <a:lnTo>
                    <a:pt x="2026" y="1005"/>
                  </a:lnTo>
                  <a:lnTo>
                    <a:pt x="2024" y="1007"/>
                  </a:lnTo>
                  <a:lnTo>
                    <a:pt x="2022" y="1007"/>
                  </a:lnTo>
                  <a:lnTo>
                    <a:pt x="2020" y="1007"/>
                  </a:lnTo>
                  <a:lnTo>
                    <a:pt x="2020" y="1007"/>
                  </a:lnTo>
                  <a:lnTo>
                    <a:pt x="2018" y="1007"/>
                  </a:lnTo>
                  <a:lnTo>
                    <a:pt x="2018" y="1007"/>
                  </a:lnTo>
                  <a:lnTo>
                    <a:pt x="2016" y="1007"/>
                  </a:lnTo>
                  <a:lnTo>
                    <a:pt x="2016" y="1005"/>
                  </a:lnTo>
                  <a:lnTo>
                    <a:pt x="2016" y="1004"/>
                  </a:lnTo>
                  <a:lnTo>
                    <a:pt x="2018" y="1002"/>
                  </a:lnTo>
                  <a:lnTo>
                    <a:pt x="2018" y="1000"/>
                  </a:lnTo>
                  <a:lnTo>
                    <a:pt x="2016" y="1002"/>
                  </a:lnTo>
                  <a:lnTo>
                    <a:pt x="2014" y="1002"/>
                  </a:lnTo>
                  <a:lnTo>
                    <a:pt x="2013" y="1004"/>
                  </a:lnTo>
                  <a:lnTo>
                    <a:pt x="2011" y="1004"/>
                  </a:lnTo>
                  <a:lnTo>
                    <a:pt x="2009" y="1004"/>
                  </a:lnTo>
                  <a:lnTo>
                    <a:pt x="2007" y="1005"/>
                  </a:lnTo>
                  <a:lnTo>
                    <a:pt x="2007" y="1005"/>
                  </a:lnTo>
                  <a:lnTo>
                    <a:pt x="2001" y="1007"/>
                  </a:lnTo>
                  <a:lnTo>
                    <a:pt x="2001" y="1007"/>
                  </a:lnTo>
                  <a:lnTo>
                    <a:pt x="2001" y="1007"/>
                  </a:lnTo>
                  <a:lnTo>
                    <a:pt x="2001" y="1009"/>
                  </a:lnTo>
                  <a:lnTo>
                    <a:pt x="2001" y="1011"/>
                  </a:lnTo>
                  <a:lnTo>
                    <a:pt x="2001" y="1011"/>
                  </a:lnTo>
                  <a:lnTo>
                    <a:pt x="1995" y="1013"/>
                  </a:lnTo>
                  <a:lnTo>
                    <a:pt x="1994" y="1015"/>
                  </a:lnTo>
                  <a:lnTo>
                    <a:pt x="1990" y="1015"/>
                  </a:lnTo>
                  <a:lnTo>
                    <a:pt x="1986" y="1015"/>
                  </a:lnTo>
                  <a:lnTo>
                    <a:pt x="1986" y="1015"/>
                  </a:lnTo>
                  <a:lnTo>
                    <a:pt x="1986" y="1017"/>
                  </a:lnTo>
                  <a:lnTo>
                    <a:pt x="1984" y="1021"/>
                  </a:lnTo>
                  <a:lnTo>
                    <a:pt x="1984" y="1023"/>
                  </a:lnTo>
                  <a:lnTo>
                    <a:pt x="1984" y="1023"/>
                  </a:lnTo>
                  <a:lnTo>
                    <a:pt x="1984" y="1024"/>
                  </a:lnTo>
                  <a:lnTo>
                    <a:pt x="1984" y="1024"/>
                  </a:lnTo>
                  <a:lnTo>
                    <a:pt x="1982" y="1026"/>
                  </a:lnTo>
                  <a:lnTo>
                    <a:pt x="1980" y="1026"/>
                  </a:lnTo>
                  <a:lnTo>
                    <a:pt x="1980" y="1028"/>
                  </a:lnTo>
                  <a:lnTo>
                    <a:pt x="1980" y="1028"/>
                  </a:lnTo>
                  <a:lnTo>
                    <a:pt x="1978" y="1028"/>
                  </a:lnTo>
                  <a:lnTo>
                    <a:pt x="1978" y="1028"/>
                  </a:lnTo>
                  <a:lnTo>
                    <a:pt x="1978" y="1030"/>
                  </a:lnTo>
                  <a:lnTo>
                    <a:pt x="1978" y="1030"/>
                  </a:lnTo>
                  <a:lnTo>
                    <a:pt x="1978" y="1032"/>
                  </a:lnTo>
                  <a:lnTo>
                    <a:pt x="1978" y="1032"/>
                  </a:lnTo>
                  <a:lnTo>
                    <a:pt x="1978" y="1032"/>
                  </a:lnTo>
                  <a:lnTo>
                    <a:pt x="1978" y="1034"/>
                  </a:lnTo>
                  <a:lnTo>
                    <a:pt x="1978" y="1034"/>
                  </a:lnTo>
                  <a:lnTo>
                    <a:pt x="1977" y="1036"/>
                  </a:lnTo>
                  <a:lnTo>
                    <a:pt x="1977" y="1036"/>
                  </a:lnTo>
                  <a:lnTo>
                    <a:pt x="1975" y="1036"/>
                  </a:lnTo>
                  <a:lnTo>
                    <a:pt x="1975" y="1036"/>
                  </a:lnTo>
                  <a:lnTo>
                    <a:pt x="1973" y="1038"/>
                  </a:lnTo>
                  <a:lnTo>
                    <a:pt x="1973" y="1038"/>
                  </a:lnTo>
                  <a:lnTo>
                    <a:pt x="1973" y="1038"/>
                  </a:lnTo>
                  <a:lnTo>
                    <a:pt x="1973" y="1036"/>
                  </a:lnTo>
                  <a:lnTo>
                    <a:pt x="1973" y="1036"/>
                  </a:lnTo>
                  <a:lnTo>
                    <a:pt x="1973" y="1034"/>
                  </a:lnTo>
                  <a:lnTo>
                    <a:pt x="1973" y="1034"/>
                  </a:lnTo>
                  <a:lnTo>
                    <a:pt x="1973" y="1032"/>
                  </a:lnTo>
                  <a:lnTo>
                    <a:pt x="1973" y="1032"/>
                  </a:lnTo>
                  <a:lnTo>
                    <a:pt x="1971" y="1030"/>
                  </a:lnTo>
                  <a:lnTo>
                    <a:pt x="1971" y="1030"/>
                  </a:lnTo>
                  <a:lnTo>
                    <a:pt x="1969" y="1028"/>
                  </a:lnTo>
                  <a:lnTo>
                    <a:pt x="1969" y="1028"/>
                  </a:lnTo>
                  <a:lnTo>
                    <a:pt x="1967" y="1028"/>
                  </a:lnTo>
                  <a:lnTo>
                    <a:pt x="1967" y="1028"/>
                  </a:lnTo>
                  <a:lnTo>
                    <a:pt x="1965" y="1030"/>
                  </a:lnTo>
                  <a:lnTo>
                    <a:pt x="1965" y="1032"/>
                  </a:lnTo>
                  <a:lnTo>
                    <a:pt x="1963" y="1032"/>
                  </a:lnTo>
                  <a:lnTo>
                    <a:pt x="1961" y="1032"/>
                  </a:lnTo>
                  <a:lnTo>
                    <a:pt x="1960" y="1030"/>
                  </a:lnTo>
                  <a:lnTo>
                    <a:pt x="1958" y="1026"/>
                  </a:lnTo>
                  <a:lnTo>
                    <a:pt x="1956" y="1026"/>
                  </a:lnTo>
                  <a:lnTo>
                    <a:pt x="1956" y="1026"/>
                  </a:lnTo>
                  <a:lnTo>
                    <a:pt x="1954" y="1028"/>
                  </a:lnTo>
                  <a:lnTo>
                    <a:pt x="1952" y="1028"/>
                  </a:lnTo>
                  <a:lnTo>
                    <a:pt x="1950" y="1032"/>
                  </a:lnTo>
                  <a:lnTo>
                    <a:pt x="1950" y="1032"/>
                  </a:lnTo>
                  <a:lnTo>
                    <a:pt x="1948" y="1032"/>
                  </a:lnTo>
                  <a:lnTo>
                    <a:pt x="1946" y="1036"/>
                  </a:lnTo>
                  <a:lnTo>
                    <a:pt x="1946" y="1036"/>
                  </a:lnTo>
                  <a:lnTo>
                    <a:pt x="1944" y="1036"/>
                  </a:lnTo>
                  <a:lnTo>
                    <a:pt x="1944" y="1036"/>
                  </a:lnTo>
                  <a:lnTo>
                    <a:pt x="1944" y="1036"/>
                  </a:lnTo>
                  <a:lnTo>
                    <a:pt x="1944" y="1038"/>
                  </a:lnTo>
                  <a:lnTo>
                    <a:pt x="1942" y="1038"/>
                  </a:lnTo>
                  <a:lnTo>
                    <a:pt x="1942" y="1038"/>
                  </a:lnTo>
                  <a:lnTo>
                    <a:pt x="1942" y="1038"/>
                  </a:lnTo>
                  <a:lnTo>
                    <a:pt x="1941" y="1038"/>
                  </a:lnTo>
                  <a:lnTo>
                    <a:pt x="1941" y="1040"/>
                  </a:lnTo>
                  <a:lnTo>
                    <a:pt x="1939" y="1041"/>
                  </a:lnTo>
                  <a:lnTo>
                    <a:pt x="1939" y="1041"/>
                  </a:lnTo>
                  <a:lnTo>
                    <a:pt x="1937" y="1043"/>
                  </a:lnTo>
                  <a:lnTo>
                    <a:pt x="1935" y="1045"/>
                  </a:lnTo>
                  <a:lnTo>
                    <a:pt x="1933" y="1045"/>
                  </a:lnTo>
                  <a:lnTo>
                    <a:pt x="1933" y="1047"/>
                  </a:lnTo>
                  <a:lnTo>
                    <a:pt x="1933" y="1053"/>
                  </a:lnTo>
                  <a:lnTo>
                    <a:pt x="1933" y="1055"/>
                  </a:lnTo>
                  <a:lnTo>
                    <a:pt x="1933" y="1055"/>
                  </a:lnTo>
                  <a:lnTo>
                    <a:pt x="1931" y="1055"/>
                  </a:lnTo>
                  <a:lnTo>
                    <a:pt x="1931" y="1055"/>
                  </a:lnTo>
                  <a:lnTo>
                    <a:pt x="1931" y="1057"/>
                  </a:lnTo>
                  <a:lnTo>
                    <a:pt x="1931" y="1057"/>
                  </a:lnTo>
                  <a:lnTo>
                    <a:pt x="1933" y="1058"/>
                  </a:lnTo>
                  <a:lnTo>
                    <a:pt x="1933" y="1058"/>
                  </a:lnTo>
                  <a:lnTo>
                    <a:pt x="1933" y="1060"/>
                  </a:lnTo>
                  <a:lnTo>
                    <a:pt x="1933" y="1062"/>
                  </a:lnTo>
                  <a:lnTo>
                    <a:pt x="1931" y="1064"/>
                  </a:lnTo>
                  <a:lnTo>
                    <a:pt x="1931" y="1064"/>
                  </a:lnTo>
                  <a:lnTo>
                    <a:pt x="1927" y="1066"/>
                  </a:lnTo>
                  <a:lnTo>
                    <a:pt x="1927" y="1068"/>
                  </a:lnTo>
                  <a:lnTo>
                    <a:pt x="1927" y="1072"/>
                  </a:lnTo>
                  <a:lnTo>
                    <a:pt x="1927" y="1074"/>
                  </a:lnTo>
                  <a:lnTo>
                    <a:pt x="1927" y="1074"/>
                  </a:lnTo>
                  <a:lnTo>
                    <a:pt x="1929" y="1074"/>
                  </a:lnTo>
                  <a:lnTo>
                    <a:pt x="1931" y="1074"/>
                  </a:lnTo>
                  <a:lnTo>
                    <a:pt x="1933" y="1072"/>
                  </a:lnTo>
                  <a:lnTo>
                    <a:pt x="1935" y="1072"/>
                  </a:lnTo>
                  <a:lnTo>
                    <a:pt x="1935" y="1074"/>
                  </a:lnTo>
                  <a:lnTo>
                    <a:pt x="1937" y="1074"/>
                  </a:lnTo>
                  <a:lnTo>
                    <a:pt x="1939" y="1074"/>
                  </a:lnTo>
                  <a:lnTo>
                    <a:pt x="1939" y="1076"/>
                  </a:lnTo>
                  <a:lnTo>
                    <a:pt x="1939" y="1077"/>
                  </a:lnTo>
                  <a:lnTo>
                    <a:pt x="1933" y="1081"/>
                  </a:lnTo>
                  <a:lnTo>
                    <a:pt x="1933" y="1081"/>
                  </a:lnTo>
                  <a:lnTo>
                    <a:pt x="1929" y="1081"/>
                  </a:lnTo>
                  <a:lnTo>
                    <a:pt x="1929" y="1081"/>
                  </a:lnTo>
                  <a:lnTo>
                    <a:pt x="1927" y="1083"/>
                  </a:lnTo>
                  <a:lnTo>
                    <a:pt x="1925" y="1083"/>
                  </a:lnTo>
                  <a:lnTo>
                    <a:pt x="1924" y="1085"/>
                  </a:lnTo>
                  <a:lnTo>
                    <a:pt x="1922" y="1087"/>
                  </a:lnTo>
                  <a:lnTo>
                    <a:pt x="1922" y="1087"/>
                  </a:lnTo>
                  <a:lnTo>
                    <a:pt x="1922" y="1091"/>
                  </a:lnTo>
                  <a:lnTo>
                    <a:pt x="1922" y="1091"/>
                  </a:lnTo>
                  <a:lnTo>
                    <a:pt x="1920" y="1093"/>
                  </a:lnTo>
                  <a:lnTo>
                    <a:pt x="1920" y="1094"/>
                  </a:lnTo>
                  <a:lnTo>
                    <a:pt x="1920" y="1094"/>
                  </a:lnTo>
                  <a:lnTo>
                    <a:pt x="1920" y="1096"/>
                  </a:lnTo>
                  <a:lnTo>
                    <a:pt x="1920" y="1096"/>
                  </a:lnTo>
                  <a:lnTo>
                    <a:pt x="1922" y="1096"/>
                  </a:lnTo>
                  <a:lnTo>
                    <a:pt x="1922" y="1094"/>
                  </a:lnTo>
                  <a:lnTo>
                    <a:pt x="1924" y="1094"/>
                  </a:lnTo>
                  <a:lnTo>
                    <a:pt x="1924" y="1093"/>
                  </a:lnTo>
                  <a:lnTo>
                    <a:pt x="1925" y="1094"/>
                  </a:lnTo>
                  <a:lnTo>
                    <a:pt x="1927" y="1094"/>
                  </a:lnTo>
                  <a:lnTo>
                    <a:pt x="1929" y="1096"/>
                  </a:lnTo>
                  <a:lnTo>
                    <a:pt x="1929" y="1096"/>
                  </a:lnTo>
                  <a:lnTo>
                    <a:pt x="1931" y="1094"/>
                  </a:lnTo>
                  <a:lnTo>
                    <a:pt x="1933" y="1094"/>
                  </a:lnTo>
                  <a:lnTo>
                    <a:pt x="1933" y="1094"/>
                  </a:lnTo>
                  <a:lnTo>
                    <a:pt x="1935" y="1096"/>
                  </a:lnTo>
                  <a:lnTo>
                    <a:pt x="1937" y="1096"/>
                  </a:lnTo>
                  <a:lnTo>
                    <a:pt x="1939" y="1096"/>
                  </a:lnTo>
                  <a:lnTo>
                    <a:pt x="1941" y="1094"/>
                  </a:lnTo>
                  <a:lnTo>
                    <a:pt x="1941" y="1096"/>
                  </a:lnTo>
                  <a:lnTo>
                    <a:pt x="1942" y="1096"/>
                  </a:lnTo>
                  <a:lnTo>
                    <a:pt x="1944" y="1096"/>
                  </a:lnTo>
                  <a:lnTo>
                    <a:pt x="1950" y="1091"/>
                  </a:lnTo>
                  <a:lnTo>
                    <a:pt x="1958" y="1091"/>
                  </a:lnTo>
                  <a:lnTo>
                    <a:pt x="1958" y="1089"/>
                  </a:lnTo>
                  <a:lnTo>
                    <a:pt x="1958" y="1089"/>
                  </a:lnTo>
                  <a:lnTo>
                    <a:pt x="1960" y="1089"/>
                  </a:lnTo>
                  <a:lnTo>
                    <a:pt x="1960" y="1087"/>
                  </a:lnTo>
                  <a:lnTo>
                    <a:pt x="1961" y="1087"/>
                  </a:lnTo>
                  <a:lnTo>
                    <a:pt x="1961" y="1087"/>
                  </a:lnTo>
                  <a:lnTo>
                    <a:pt x="1963" y="1083"/>
                  </a:lnTo>
                  <a:lnTo>
                    <a:pt x="1963" y="1083"/>
                  </a:lnTo>
                  <a:lnTo>
                    <a:pt x="1965" y="1083"/>
                  </a:lnTo>
                  <a:lnTo>
                    <a:pt x="1965" y="1083"/>
                  </a:lnTo>
                  <a:lnTo>
                    <a:pt x="1967" y="1083"/>
                  </a:lnTo>
                  <a:lnTo>
                    <a:pt x="1969" y="1083"/>
                  </a:lnTo>
                  <a:lnTo>
                    <a:pt x="1975" y="1083"/>
                  </a:lnTo>
                  <a:lnTo>
                    <a:pt x="1980" y="1083"/>
                  </a:lnTo>
                  <a:lnTo>
                    <a:pt x="1984" y="1081"/>
                  </a:lnTo>
                  <a:lnTo>
                    <a:pt x="1986" y="1081"/>
                  </a:lnTo>
                  <a:lnTo>
                    <a:pt x="1990" y="1079"/>
                  </a:lnTo>
                  <a:lnTo>
                    <a:pt x="1990" y="1077"/>
                  </a:lnTo>
                  <a:lnTo>
                    <a:pt x="1992" y="1077"/>
                  </a:lnTo>
                  <a:lnTo>
                    <a:pt x="1992" y="1074"/>
                  </a:lnTo>
                  <a:lnTo>
                    <a:pt x="1994" y="1072"/>
                  </a:lnTo>
                  <a:lnTo>
                    <a:pt x="1995" y="1070"/>
                  </a:lnTo>
                  <a:lnTo>
                    <a:pt x="1999" y="1068"/>
                  </a:lnTo>
                  <a:lnTo>
                    <a:pt x="2001" y="1066"/>
                  </a:lnTo>
                  <a:lnTo>
                    <a:pt x="2005" y="1064"/>
                  </a:lnTo>
                  <a:lnTo>
                    <a:pt x="2005" y="1062"/>
                  </a:lnTo>
                  <a:lnTo>
                    <a:pt x="2007" y="1060"/>
                  </a:lnTo>
                  <a:lnTo>
                    <a:pt x="2013" y="1055"/>
                  </a:lnTo>
                  <a:lnTo>
                    <a:pt x="2014" y="1053"/>
                  </a:lnTo>
                  <a:lnTo>
                    <a:pt x="2020" y="1047"/>
                  </a:lnTo>
                  <a:lnTo>
                    <a:pt x="2022" y="1047"/>
                  </a:lnTo>
                  <a:lnTo>
                    <a:pt x="2022" y="1041"/>
                  </a:lnTo>
                  <a:lnTo>
                    <a:pt x="2024" y="1040"/>
                  </a:lnTo>
                  <a:lnTo>
                    <a:pt x="2026" y="1038"/>
                  </a:lnTo>
                  <a:lnTo>
                    <a:pt x="2028" y="1036"/>
                  </a:lnTo>
                  <a:lnTo>
                    <a:pt x="2026" y="1032"/>
                  </a:lnTo>
                  <a:lnTo>
                    <a:pt x="2026" y="1030"/>
                  </a:lnTo>
                  <a:lnTo>
                    <a:pt x="2024" y="1028"/>
                  </a:lnTo>
                  <a:lnTo>
                    <a:pt x="2024" y="1028"/>
                  </a:lnTo>
                  <a:lnTo>
                    <a:pt x="2024" y="1026"/>
                  </a:lnTo>
                  <a:lnTo>
                    <a:pt x="2024" y="1026"/>
                  </a:lnTo>
                  <a:lnTo>
                    <a:pt x="2024" y="1026"/>
                  </a:lnTo>
                  <a:lnTo>
                    <a:pt x="2022" y="1024"/>
                  </a:lnTo>
                  <a:lnTo>
                    <a:pt x="2020" y="1024"/>
                  </a:lnTo>
                  <a:lnTo>
                    <a:pt x="2020" y="1023"/>
                  </a:lnTo>
                  <a:lnTo>
                    <a:pt x="2020" y="1023"/>
                  </a:lnTo>
                  <a:lnTo>
                    <a:pt x="2020" y="1019"/>
                  </a:lnTo>
                  <a:lnTo>
                    <a:pt x="2020" y="1017"/>
                  </a:lnTo>
                  <a:lnTo>
                    <a:pt x="2022" y="1017"/>
                  </a:lnTo>
                  <a:lnTo>
                    <a:pt x="2024" y="1015"/>
                  </a:lnTo>
                  <a:lnTo>
                    <a:pt x="2024" y="1015"/>
                  </a:lnTo>
                  <a:lnTo>
                    <a:pt x="2026" y="1015"/>
                  </a:lnTo>
                  <a:lnTo>
                    <a:pt x="2026" y="1017"/>
                  </a:lnTo>
                  <a:lnTo>
                    <a:pt x="2026" y="1017"/>
                  </a:lnTo>
                  <a:lnTo>
                    <a:pt x="2028" y="1017"/>
                  </a:lnTo>
                  <a:lnTo>
                    <a:pt x="2028" y="1017"/>
                  </a:lnTo>
                  <a:lnTo>
                    <a:pt x="2028" y="1017"/>
                  </a:lnTo>
                  <a:lnTo>
                    <a:pt x="2030" y="1017"/>
                  </a:lnTo>
                  <a:lnTo>
                    <a:pt x="2030" y="1015"/>
                  </a:lnTo>
                  <a:lnTo>
                    <a:pt x="2031" y="1015"/>
                  </a:lnTo>
                  <a:lnTo>
                    <a:pt x="2033" y="1015"/>
                  </a:lnTo>
                  <a:lnTo>
                    <a:pt x="2033" y="1015"/>
                  </a:lnTo>
                  <a:lnTo>
                    <a:pt x="2033" y="1015"/>
                  </a:lnTo>
                  <a:lnTo>
                    <a:pt x="2033" y="1015"/>
                  </a:lnTo>
                  <a:lnTo>
                    <a:pt x="2033" y="1013"/>
                  </a:lnTo>
                  <a:lnTo>
                    <a:pt x="2033" y="1013"/>
                  </a:lnTo>
                  <a:lnTo>
                    <a:pt x="2033" y="1009"/>
                  </a:lnTo>
                  <a:lnTo>
                    <a:pt x="2033" y="1007"/>
                  </a:lnTo>
                  <a:lnTo>
                    <a:pt x="2033" y="1005"/>
                  </a:lnTo>
                  <a:lnTo>
                    <a:pt x="2031" y="1005"/>
                  </a:lnTo>
                  <a:close/>
                  <a:moveTo>
                    <a:pt x="1922" y="1083"/>
                  </a:moveTo>
                  <a:lnTo>
                    <a:pt x="1922" y="1083"/>
                  </a:lnTo>
                  <a:lnTo>
                    <a:pt x="1920" y="1081"/>
                  </a:lnTo>
                  <a:lnTo>
                    <a:pt x="1920" y="1081"/>
                  </a:lnTo>
                  <a:lnTo>
                    <a:pt x="1918" y="1081"/>
                  </a:lnTo>
                  <a:lnTo>
                    <a:pt x="1918" y="1081"/>
                  </a:lnTo>
                  <a:lnTo>
                    <a:pt x="1916" y="1081"/>
                  </a:lnTo>
                  <a:lnTo>
                    <a:pt x="1916" y="1081"/>
                  </a:lnTo>
                  <a:lnTo>
                    <a:pt x="1914" y="1083"/>
                  </a:lnTo>
                  <a:lnTo>
                    <a:pt x="1912" y="1085"/>
                  </a:lnTo>
                  <a:lnTo>
                    <a:pt x="1912" y="1087"/>
                  </a:lnTo>
                  <a:lnTo>
                    <a:pt x="1910" y="1089"/>
                  </a:lnTo>
                  <a:lnTo>
                    <a:pt x="1910" y="1089"/>
                  </a:lnTo>
                  <a:lnTo>
                    <a:pt x="1908" y="1091"/>
                  </a:lnTo>
                  <a:lnTo>
                    <a:pt x="1908" y="1093"/>
                  </a:lnTo>
                  <a:lnTo>
                    <a:pt x="1910" y="1094"/>
                  </a:lnTo>
                  <a:lnTo>
                    <a:pt x="1910" y="1094"/>
                  </a:lnTo>
                  <a:lnTo>
                    <a:pt x="1912" y="1093"/>
                  </a:lnTo>
                  <a:lnTo>
                    <a:pt x="1912" y="1093"/>
                  </a:lnTo>
                  <a:lnTo>
                    <a:pt x="1912" y="1091"/>
                  </a:lnTo>
                  <a:lnTo>
                    <a:pt x="1914" y="1093"/>
                  </a:lnTo>
                  <a:lnTo>
                    <a:pt x="1914" y="1093"/>
                  </a:lnTo>
                  <a:lnTo>
                    <a:pt x="1914" y="1093"/>
                  </a:lnTo>
                  <a:lnTo>
                    <a:pt x="1916" y="1094"/>
                  </a:lnTo>
                  <a:lnTo>
                    <a:pt x="1916" y="1094"/>
                  </a:lnTo>
                  <a:lnTo>
                    <a:pt x="1916" y="1093"/>
                  </a:lnTo>
                  <a:lnTo>
                    <a:pt x="1916" y="1093"/>
                  </a:lnTo>
                  <a:lnTo>
                    <a:pt x="1916" y="1091"/>
                  </a:lnTo>
                  <a:lnTo>
                    <a:pt x="1916" y="1089"/>
                  </a:lnTo>
                  <a:lnTo>
                    <a:pt x="1914" y="1087"/>
                  </a:lnTo>
                  <a:lnTo>
                    <a:pt x="1916" y="1085"/>
                  </a:lnTo>
                  <a:lnTo>
                    <a:pt x="1916" y="1087"/>
                  </a:lnTo>
                  <a:lnTo>
                    <a:pt x="1918" y="1087"/>
                  </a:lnTo>
                  <a:lnTo>
                    <a:pt x="1918" y="1087"/>
                  </a:lnTo>
                  <a:lnTo>
                    <a:pt x="1918" y="1087"/>
                  </a:lnTo>
                  <a:lnTo>
                    <a:pt x="1920" y="1085"/>
                  </a:lnTo>
                  <a:lnTo>
                    <a:pt x="1922" y="1085"/>
                  </a:lnTo>
                  <a:lnTo>
                    <a:pt x="1922" y="1083"/>
                  </a:lnTo>
                  <a:close/>
                  <a:moveTo>
                    <a:pt x="2045" y="517"/>
                  </a:moveTo>
                  <a:lnTo>
                    <a:pt x="2043" y="517"/>
                  </a:lnTo>
                  <a:lnTo>
                    <a:pt x="2043" y="517"/>
                  </a:lnTo>
                  <a:lnTo>
                    <a:pt x="2041" y="517"/>
                  </a:lnTo>
                  <a:lnTo>
                    <a:pt x="2043" y="517"/>
                  </a:lnTo>
                  <a:lnTo>
                    <a:pt x="2043" y="515"/>
                  </a:lnTo>
                  <a:lnTo>
                    <a:pt x="2043" y="515"/>
                  </a:lnTo>
                  <a:lnTo>
                    <a:pt x="2043" y="513"/>
                  </a:lnTo>
                  <a:lnTo>
                    <a:pt x="2043" y="513"/>
                  </a:lnTo>
                  <a:lnTo>
                    <a:pt x="2041" y="513"/>
                  </a:lnTo>
                  <a:lnTo>
                    <a:pt x="2039" y="513"/>
                  </a:lnTo>
                  <a:lnTo>
                    <a:pt x="2039" y="515"/>
                  </a:lnTo>
                  <a:lnTo>
                    <a:pt x="2039" y="515"/>
                  </a:lnTo>
                  <a:lnTo>
                    <a:pt x="2039" y="517"/>
                  </a:lnTo>
                  <a:lnTo>
                    <a:pt x="2037" y="517"/>
                  </a:lnTo>
                  <a:lnTo>
                    <a:pt x="2037" y="517"/>
                  </a:lnTo>
                  <a:lnTo>
                    <a:pt x="2037" y="517"/>
                  </a:lnTo>
                  <a:lnTo>
                    <a:pt x="2035" y="517"/>
                  </a:lnTo>
                  <a:lnTo>
                    <a:pt x="2035" y="517"/>
                  </a:lnTo>
                  <a:lnTo>
                    <a:pt x="2035" y="515"/>
                  </a:lnTo>
                  <a:lnTo>
                    <a:pt x="2035" y="513"/>
                  </a:lnTo>
                  <a:lnTo>
                    <a:pt x="2035" y="511"/>
                  </a:lnTo>
                  <a:lnTo>
                    <a:pt x="2033" y="511"/>
                  </a:lnTo>
                  <a:lnTo>
                    <a:pt x="2033" y="511"/>
                  </a:lnTo>
                  <a:lnTo>
                    <a:pt x="2031" y="511"/>
                  </a:lnTo>
                  <a:lnTo>
                    <a:pt x="2031" y="509"/>
                  </a:lnTo>
                  <a:lnTo>
                    <a:pt x="2031" y="509"/>
                  </a:lnTo>
                  <a:lnTo>
                    <a:pt x="2031" y="511"/>
                  </a:lnTo>
                  <a:lnTo>
                    <a:pt x="2030" y="513"/>
                  </a:lnTo>
                  <a:lnTo>
                    <a:pt x="2030" y="515"/>
                  </a:lnTo>
                  <a:lnTo>
                    <a:pt x="2030" y="515"/>
                  </a:lnTo>
                  <a:lnTo>
                    <a:pt x="2030" y="515"/>
                  </a:lnTo>
                  <a:lnTo>
                    <a:pt x="2030" y="515"/>
                  </a:lnTo>
                  <a:lnTo>
                    <a:pt x="2028" y="515"/>
                  </a:lnTo>
                  <a:lnTo>
                    <a:pt x="2028" y="515"/>
                  </a:lnTo>
                  <a:lnTo>
                    <a:pt x="2026" y="515"/>
                  </a:lnTo>
                  <a:lnTo>
                    <a:pt x="2026" y="515"/>
                  </a:lnTo>
                  <a:lnTo>
                    <a:pt x="2026" y="515"/>
                  </a:lnTo>
                  <a:lnTo>
                    <a:pt x="2026" y="515"/>
                  </a:lnTo>
                  <a:lnTo>
                    <a:pt x="2026" y="515"/>
                  </a:lnTo>
                  <a:lnTo>
                    <a:pt x="2024" y="513"/>
                  </a:lnTo>
                  <a:lnTo>
                    <a:pt x="2024" y="513"/>
                  </a:lnTo>
                  <a:lnTo>
                    <a:pt x="2022" y="513"/>
                  </a:lnTo>
                  <a:lnTo>
                    <a:pt x="2020" y="511"/>
                  </a:lnTo>
                  <a:lnTo>
                    <a:pt x="2020" y="511"/>
                  </a:lnTo>
                  <a:lnTo>
                    <a:pt x="2020" y="511"/>
                  </a:lnTo>
                  <a:lnTo>
                    <a:pt x="2020" y="511"/>
                  </a:lnTo>
                  <a:lnTo>
                    <a:pt x="2020" y="511"/>
                  </a:lnTo>
                  <a:lnTo>
                    <a:pt x="2018" y="511"/>
                  </a:lnTo>
                  <a:lnTo>
                    <a:pt x="2018" y="511"/>
                  </a:lnTo>
                  <a:lnTo>
                    <a:pt x="2014" y="511"/>
                  </a:lnTo>
                  <a:lnTo>
                    <a:pt x="2011" y="509"/>
                  </a:lnTo>
                  <a:lnTo>
                    <a:pt x="2007" y="509"/>
                  </a:lnTo>
                  <a:lnTo>
                    <a:pt x="2005" y="509"/>
                  </a:lnTo>
                  <a:lnTo>
                    <a:pt x="2005" y="507"/>
                  </a:lnTo>
                  <a:lnTo>
                    <a:pt x="2001" y="507"/>
                  </a:lnTo>
                  <a:lnTo>
                    <a:pt x="1997" y="507"/>
                  </a:lnTo>
                  <a:lnTo>
                    <a:pt x="1995" y="507"/>
                  </a:lnTo>
                  <a:lnTo>
                    <a:pt x="1994" y="507"/>
                  </a:lnTo>
                  <a:lnTo>
                    <a:pt x="1992" y="507"/>
                  </a:lnTo>
                  <a:lnTo>
                    <a:pt x="1992" y="507"/>
                  </a:lnTo>
                  <a:lnTo>
                    <a:pt x="1992" y="506"/>
                  </a:lnTo>
                  <a:lnTo>
                    <a:pt x="1990" y="506"/>
                  </a:lnTo>
                  <a:lnTo>
                    <a:pt x="1990" y="507"/>
                  </a:lnTo>
                  <a:lnTo>
                    <a:pt x="1988" y="507"/>
                  </a:lnTo>
                  <a:lnTo>
                    <a:pt x="1986" y="507"/>
                  </a:lnTo>
                  <a:lnTo>
                    <a:pt x="1984" y="507"/>
                  </a:lnTo>
                  <a:lnTo>
                    <a:pt x="1982" y="509"/>
                  </a:lnTo>
                  <a:lnTo>
                    <a:pt x="1980" y="511"/>
                  </a:lnTo>
                  <a:lnTo>
                    <a:pt x="1980" y="515"/>
                  </a:lnTo>
                  <a:lnTo>
                    <a:pt x="1978" y="517"/>
                  </a:lnTo>
                  <a:lnTo>
                    <a:pt x="1978" y="519"/>
                  </a:lnTo>
                  <a:lnTo>
                    <a:pt x="1978" y="519"/>
                  </a:lnTo>
                  <a:lnTo>
                    <a:pt x="1978" y="523"/>
                  </a:lnTo>
                  <a:lnTo>
                    <a:pt x="1978" y="525"/>
                  </a:lnTo>
                  <a:lnTo>
                    <a:pt x="1982" y="530"/>
                  </a:lnTo>
                  <a:lnTo>
                    <a:pt x="1982" y="530"/>
                  </a:lnTo>
                  <a:lnTo>
                    <a:pt x="1982" y="532"/>
                  </a:lnTo>
                  <a:lnTo>
                    <a:pt x="1984" y="532"/>
                  </a:lnTo>
                  <a:lnTo>
                    <a:pt x="1986" y="532"/>
                  </a:lnTo>
                  <a:lnTo>
                    <a:pt x="1990" y="532"/>
                  </a:lnTo>
                  <a:lnTo>
                    <a:pt x="1992" y="532"/>
                  </a:lnTo>
                  <a:lnTo>
                    <a:pt x="1994" y="532"/>
                  </a:lnTo>
                  <a:lnTo>
                    <a:pt x="1994" y="532"/>
                  </a:lnTo>
                  <a:lnTo>
                    <a:pt x="1995" y="530"/>
                  </a:lnTo>
                  <a:lnTo>
                    <a:pt x="2001" y="530"/>
                  </a:lnTo>
                  <a:lnTo>
                    <a:pt x="2003" y="528"/>
                  </a:lnTo>
                  <a:lnTo>
                    <a:pt x="2009" y="525"/>
                  </a:lnTo>
                  <a:lnTo>
                    <a:pt x="2011" y="525"/>
                  </a:lnTo>
                  <a:lnTo>
                    <a:pt x="2013" y="525"/>
                  </a:lnTo>
                  <a:lnTo>
                    <a:pt x="2016" y="526"/>
                  </a:lnTo>
                  <a:lnTo>
                    <a:pt x="2016" y="526"/>
                  </a:lnTo>
                  <a:lnTo>
                    <a:pt x="2020" y="526"/>
                  </a:lnTo>
                  <a:lnTo>
                    <a:pt x="2020" y="526"/>
                  </a:lnTo>
                  <a:lnTo>
                    <a:pt x="2022" y="528"/>
                  </a:lnTo>
                  <a:lnTo>
                    <a:pt x="2024" y="528"/>
                  </a:lnTo>
                  <a:lnTo>
                    <a:pt x="2024" y="526"/>
                  </a:lnTo>
                  <a:lnTo>
                    <a:pt x="2024" y="526"/>
                  </a:lnTo>
                  <a:lnTo>
                    <a:pt x="2026" y="525"/>
                  </a:lnTo>
                  <a:lnTo>
                    <a:pt x="2026" y="525"/>
                  </a:lnTo>
                  <a:lnTo>
                    <a:pt x="2028" y="525"/>
                  </a:lnTo>
                  <a:lnTo>
                    <a:pt x="2030" y="525"/>
                  </a:lnTo>
                  <a:lnTo>
                    <a:pt x="2030" y="525"/>
                  </a:lnTo>
                  <a:lnTo>
                    <a:pt x="2031" y="525"/>
                  </a:lnTo>
                  <a:lnTo>
                    <a:pt x="2031" y="523"/>
                  </a:lnTo>
                  <a:lnTo>
                    <a:pt x="2033" y="523"/>
                  </a:lnTo>
                  <a:lnTo>
                    <a:pt x="2033" y="523"/>
                  </a:lnTo>
                  <a:lnTo>
                    <a:pt x="2035" y="523"/>
                  </a:lnTo>
                  <a:lnTo>
                    <a:pt x="2035" y="523"/>
                  </a:lnTo>
                  <a:lnTo>
                    <a:pt x="2039" y="523"/>
                  </a:lnTo>
                  <a:lnTo>
                    <a:pt x="2041" y="523"/>
                  </a:lnTo>
                  <a:lnTo>
                    <a:pt x="2043" y="525"/>
                  </a:lnTo>
                  <a:lnTo>
                    <a:pt x="2045" y="523"/>
                  </a:lnTo>
                  <a:lnTo>
                    <a:pt x="2045" y="523"/>
                  </a:lnTo>
                  <a:lnTo>
                    <a:pt x="2045" y="517"/>
                  </a:lnTo>
                  <a:lnTo>
                    <a:pt x="2045" y="517"/>
                  </a:lnTo>
                  <a:close/>
                  <a:moveTo>
                    <a:pt x="2073" y="935"/>
                  </a:moveTo>
                  <a:lnTo>
                    <a:pt x="2073" y="934"/>
                  </a:lnTo>
                  <a:lnTo>
                    <a:pt x="2073" y="934"/>
                  </a:lnTo>
                  <a:lnTo>
                    <a:pt x="2071" y="934"/>
                  </a:lnTo>
                  <a:lnTo>
                    <a:pt x="2071" y="934"/>
                  </a:lnTo>
                  <a:lnTo>
                    <a:pt x="2071" y="934"/>
                  </a:lnTo>
                  <a:lnTo>
                    <a:pt x="2071" y="935"/>
                  </a:lnTo>
                  <a:lnTo>
                    <a:pt x="2071" y="937"/>
                  </a:lnTo>
                  <a:lnTo>
                    <a:pt x="2071" y="937"/>
                  </a:lnTo>
                  <a:lnTo>
                    <a:pt x="2073" y="939"/>
                  </a:lnTo>
                  <a:lnTo>
                    <a:pt x="2073" y="939"/>
                  </a:lnTo>
                  <a:lnTo>
                    <a:pt x="2073" y="937"/>
                  </a:lnTo>
                  <a:lnTo>
                    <a:pt x="2073" y="935"/>
                  </a:lnTo>
                  <a:lnTo>
                    <a:pt x="2073" y="935"/>
                  </a:lnTo>
                  <a:close/>
                  <a:moveTo>
                    <a:pt x="2090" y="536"/>
                  </a:moveTo>
                  <a:lnTo>
                    <a:pt x="2090" y="534"/>
                  </a:lnTo>
                  <a:lnTo>
                    <a:pt x="2090" y="532"/>
                  </a:lnTo>
                  <a:lnTo>
                    <a:pt x="2090" y="532"/>
                  </a:lnTo>
                  <a:lnTo>
                    <a:pt x="2090" y="530"/>
                  </a:lnTo>
                  <a:lnTo>
                    <a:pt x="2086" y="530"/>
                  </a:lnTo>
                  <a:lnTo>
                    <a:pt x="2086" y="528"/>
                  </a:lnTo>
                  <a:lnTo>
                    <a:pt x="2086" y="528"/>
                  </a:lnTo>
                  <a:lnTo>
                    <a:pt x="2084" y="528"/>
                  </a:lnTo>
                  <a:lnTo>
                    <a:pt x="2084" y="530"/>
                  </a:lnTo>
                  <a:lnTo>
                    <a:pt x="2084" y="530"/>
                  </a:lnTo>
                  <a:lnTo>
                    <a:pt x="2083" y="532"/>
                  </a:lnTo>
                  <a:lnTo>
                    <a:pt x="2081" y="534"/>
                  </a:lnTo>
                  <a:lnTo>
                    <a:pt x="2081" y="534"/>
                  </a:lnTo>
                  <a:lnTo>
                    <a:pt x="2081" y="538"/>
                  </a:lnTo>
                  <a:lnTo>
                    <a:pt x="2083" y="540"/>
                  </a:lnTo>
                  <a:lnTo>
                    <a:pt x="2083" y="542"/>
                  </a:lnTo>
                  <a:lnTo>
                    <a:pt x="2083" y="543"/>
                  </a:lnTo>
                  <a:lnTo>
                    <a:pt x="2084" y="545"/>
                  </a:lnTo>
                  <a:lnTo>
                    <a:pt x="2084" y="547"/>
                  </a:lnTo>
                  <a:lnTo>
                    <a:pt x="2084" y="547"/>
                  </a:lnTo>
                  <a:lnTo>
                    <a:pt x="2086" y="549"/>
                  </a:lnTo>
                  <a:lnTo>
                    <a:pt x="2086" y="549"/>
                  </a:lnTo>
                  <a:lnTo>
                    <a:pt x="2086" y="551"/>
                  </a:lnTo>
                  <a:lnTo>
                    <a:pt x="2088" y="557"/>
                  </a:lnTo>
                  <a:lnTo>
                    <a:pt x="2088" y="559"/>
                  </a:lnTo>
                  <a:lnTo>
                    <a:pt x="2090" y="561"/>
                  </a:lnTo>
                  <a:lnTo>
                    <a:pt x="2092" y="562"/>
                  </a:lnTo>
                  <a:lnTo>
                    <a:pt x="2094" y="562"/>
                  </a:lnTo>
                  <a:lnTo>
                    <a:pt x="2096" y="562"/>
                  </a:lnTo>
                  <a:lnTo>
                    <a:pt x="2096" y="561"/>
                  </a:lnTo>
                  <a:lnTo>
                    <a:pt x="2096" y="561"/>
                  </a:lnTo>
                  <a:lnTo>
                    <a:pt x="2096" y="559"/>
                  </a:lnTo>
                  <a:lnTo>
                    <a:pt x="2096" y="557"/>
                  </a:lnTo>
                  <a:lnTo>
                    <a:pt x="2094" y="555"/>
                  </a:lnTo>
                  <a:lnTo>
                    <a:pt x="2088" y="543"/>
                  </a:lnTo>
                  <a:lnTo>
                    <a:pt x="2088" y="540"/>
                  </a:lnTo>
                  <a:lnTo>
                    <a:pt x="2088" y="538"/>
                  </a:lnTo>
                  <a:lnTo>
                    <a:pt x="2090" y="536"/>
                  </a:lnTo>
                  <a:close/>
                  <a:moveTo>
                    <a:pt x="2081" y="525"/>
                  </a:moveTo>
                  <a:lnTo>
                    <a:pt x="2083" y="525"/>
                  </a:lnTo>
                  <a:lnTo>
                    <a:pt x="2083" y="525"/>
                  </a:lnTo>
                  <a:lnTo>
                    <a:pt x="2084" y="526"/>
                  </a:lnTo>
                  <a:lnTo>
                    <a:pt x="2086" y="526"/>
                  </a:lnTo>
                  <a:lnTo>
                    <a:pt x="2086" y="526"/>
                  </a:lnTo>
                  <a:lnTo>
                    <a:pt x="2088" y="525"/>
                  </a:lnTo>
                  <a:lnTo>
                    <a:pt x="2090" y="525"/>
                  </a:lnTo>
                  <a:lnTo>
                    <a:pt x="2092" y="525"/>
                  </a:lnTo>
                  <a:lnTo>
                    <a:pt x="2094" y="525"/>
                  </a:lnTo>
                  <a:lnTo>
                    <a:pt x="2094" y="525"/>
                  </a:lnTo>
                  <a:lnTo>
                    <a:pt x="2100" y="523"/>
                  </a:lnTo>
                  <a:lnTo>
                    <a:pt x="2102" y="525"/>
                  </a:lnTo>
                  <a:lnTo>
                    <a:pt x="2102" y="525"/>
                  </a:lnTo>
                  <a:lnTo>
                    <a:pt x="2103" y="523"/>
                  </a:lnTo>
                  <a:lnTo>
                    <a:pt x="2103" y="523"/>
                  </a:lnTo>
                  <a:lnTo>
                    <a:pt x="2103" y="523"/>
                  </a:lnTo>
                  <a:lnTo>
                    <a:pt x="2105" y="523"/>
                  </a:lnTo>
                  <a:lnTo>
                    <a:pt x="2107" y="523"/>
                  </a:lnTo>
                  <a:lnTo>
                    <a:pt x="2109" y="523"/>
                  </a:lnTo>
                  <a:lnTo>
                    <a:pt x="2113" y="521"/>
                  </a:lnTo>
                  <a:lnTo>
                    <a:pt x="2113" y="521"/>
                  </a:lnTo>
                  <a:lnTo>
                    <a:pt x="2113" y="519"/>
                  </a:lnTo>
                  <a:lnTo>
                    <a:pt x="2113" y="519"/>
                  </a:lnTo>
                  <a:lnTo>
                    <a:pt x="2113" y="519"/>
                  </a:lnTo>
                  <a:lnTo>
                    <a:pt x="2113" y="519"/>
                  </a:lnTo>
                  <a:lnTo>
                    <a:pt x="2109" y="519"/>
                  </a:lnTo>
                  <a:lnTo>
                    <a:pt x="2098" y="519"/>
                  </a:lnTo>
                  <a:lnTo>
                    <a:pt x="2090" y="517"/>
                  </a:lnTo>
                  <a:lnTo>
                    <a:pt x="2086" y="517"/>
                  </a:lnTo>
                  <a:lnTo>
                    <a:pt x="2079" y="519"/>
                  </a:lnTo>
                  <a:lnTo>
                    <a:pt x="2077" y="517"/>
                  </a:lnTo>
                  <a:lnTo>
                    <a:pt x="2075" y="517"/>
                  </a:lnTo>
                  <a:lnTo>
                    <a:pt x="2073" y="517"/>
                  </a:lnTo>
                  <a:lnTo>
                    <a:pt x="2073" y="519"/>
                  </a:lnTo>
                  <a:lnTo>
                    <a:pt x="2071" y="519"/>
                  </a:lnTo>
                  <a:lnTo>
                    <a:pt x="2071" y="519"/>
                  </a:lnTo>
                  <a:lnTo>
                    <a:pt x="2069" y="519"/>
                  </a:lnTo>
                  <a:lnTo>
                    <a:pt x="2066" y="519"/>
                  </a:lnTo>
                  <a:lnTo>
                    <a:pt x="2064" y="519"/>
                  </a:lnTo>
                  <a:lnTo>
                    <a:pt x="2062" y="517"/>
                  </a:lnTo>
                  <a:lnTo>
                    <a:pt x="2060" y="517"/>
                  </a:lnTo>
                  <a:lnTo>
                    <a:pt x="2056" y="519"/>
                  </a:lnTo>
                  <a:lnTo>
                    <a:pt x="2056" y="519"/>
                  </a:lnTo>
                  <a:lnTo>
                    <a:pt x="2056" y="517"/>
                  </a:lnTo>
                  <a:lnTo>
                    <a:pt x="2056" y="517"/>
                  </a:lnTo>
                  <a:lnTo>
                    <a:pt x="2056" y="517"/>
                  </a:lnTo>
                  <a:lnTo>
                    <a:pt x="2056" y="517"/>
                  </a:lnTo>
                  <a:lnTo>
                    <a:pt x="2054" y="517"/>
                  </a:lnTo>
                  <a:lnTo>
                    <a:pt x="2054" y="517"/>
                  </a:lnTo>
                  <a:lnTo>
                    <a:pt x="2052" y="517"/>
                  </a:lnTo>
                  <a:lnTo>
                    <a:pt x="2052" y="517"/>
                  </a:lnTo>
                  <a:lnTo>
                    <a:pt x="2052" y="517"/>
                  </a:lnTo>
                  <a:lnTo>
                    <a:pt x="2050" y="517"/>
                  </a:lnTo>
                  <a:lnTo>
                    <a:pt x="2050" y="517"/>
                  </a:lnTo>
                  <a:lnTo>
                    <a:pt x="2049" y="517"/>
                  </a:lnTo>
                  <a:lnTo>
                    <a:pt x="2049" y="517"/>
                  </a:lnTo>
                  <a:lnTo>
                    <a:pt x="2049" y="517"/>
                  </a:lnTo>
                  <a:lnTo>
                    <a:pt x="2049" y="517"/>
                  </a:lnTo>
                  <a:lnTo>
                    <a:pt x="2047" y="519"/>
                  </a:lnTo>
                  <a:lnTo>
                    <a:pt x="2047" y="519"/>
                  </a:lnTo>
                  <a:lnTo>
                    <a:pt x="2045" y="521"/>
                  </a:lnTo>
                  <a:lnTo>
                    <a:pt x="2045" y="521"/>
                  </a:lnTo>
                  <a:lnTo>
                    <a:pt x="2045" y="523"/>
                  </a:lnTo>
                  <a:lnTo>
                    <a:pt x="2047" y="523"/>
                  </a:lnTo>
                  <a:lnTo>
                    <a:pt x="2047" y="523"/>
                  </a:lnTo>
                  <a:lnTo>
                    <a:pt x="2047" y="523"/>
                  </a:lnTo>
                  <a:lnTo>
                    <a:pt x="2049" y="523"/>
                  </a:lnTo>
                  <a:lnTo>
                    <a:pt x="2049" y="523"/>
                  </a:lnTo>
                  <a:lnTo>
                    <a:pt x="2049" y="521"/>
                  </a:lnTo>
                  <a:lnTo>
                    <a:pt x="2052" y="523"/>
                  </a:lnTo>
                  <a:lnTo>
                    <a:pt x="2052" y="523"/>
                  </a:lnTo>
                  <a:lnTo>
                    <a:pt x="2052" y="525"/>
                  </a:lnTo>
                  <a:lnTo>
                    <a:pt x="2052" y="526"/>
                  </a:lnTo>
                  <a:lnTo>
                    <a:pt x="2052" y="526"/>
                  </a:lnTo>
                  <a:lnTo>
                    <a:pt x="2052" y="528"/>
                  </a:lnTo>
                  <a:lnTo>
                    <a:pt x="2054" y="526"/>
                  </a:lnTo>
                  <a:lnTo>
                    <a:pt x="2056" y="526"/>
                  </a:lnTo>
                  <a:lnTo>
                    <a:pt x="2058" y="526"/>
                  </a:lnTo>
                  <a:lnTo>
                    <a:pt x="2060" y="526"/>
                  </a:lnTo>
                  <a:lnTo>
                    <a:pt x="2064" y="526"/>
                  </a:lnTo>
                  <a:lnTo>
                    <a:pt x="2066" y="526"/>
                  </a:lnTo>
                  <a:lnTo>
                    <a:pt x="2077" y="526"/>
                  </a:lnTo>
                  <a:lnTo>
                    <a:pt x="2081" y="525"/>
                  </a:lnTo>
                  <a:close/>
                  <a:moveTo>
                    <a:pt x="2047" y="258"/>
                  </a:moveTo>
                  <a:lnTo>
                    <a:pt x="2047" y="258"/>
                  </a:lnTo>
                  <a:lnTo>
                    <a:pt x="2047" y="258"/>
                  </a:lnTo>
                  <a:lnTo>
                    <a:pt x="2049" y="258"/>
                  </a:lnTo>
                  <a:lnTo>
                    <a:pt x="2049" y="258"/>
                  </a:lnTo>
                  <a:lnTo>
                    <a:pt x="2049" y="256"/>
                  </a:lnTo>
                  <a:lnTo>
                    <a:pt x="2049" y="256"/>
                  </a:lnTo>
                  <a:lnTo>
                    <a:pt x="2050" y="256"/>
                  </a:lnTo>
                  <a:lnTo>
                    <a:pt x="2050" y="256"/>
                  </a:lnTo>
                  <a:lnTo>
                    <a:pt x="2050" y="256"/>
                  </a:lnTo>
                  <a:lnTo>
                    <a:pt x="2050" y="256"/>
                  </a:lnTo>
                  <a:lnTo>
                    <a:pt x="2050" y="254"/>
                  </a:lnTo>
                  <a:lnTo>
                    <a:pt x="2049" y="256"/>
                  </a:lnTo>
                  <a:lnTo>
                    <a:pt x="2049" y="256"/>
                  </a:lnTo>
                  <a:lnTo>
                    <a:pt x="2049" y="256"/>
                  </a:lnTo>
                  <a:lnTo>
                    <a:pt x="2049" y="256"/>
                  </a:lnTo>
                  <a:lnTo>
                    <a:pt x="2049" y="256"/>
                  </a:lnTo>
                  <a:lnTo>
                    <a:pt x="2047" y="256"/>
                  </a:lnTo>
                  <a:lnTo>
                    <a:pt x="2047" y="254"/>
                  </a:lnTo>
                  <a:lnTo>
                    <a:pt x="2047" y="254"/>
                  </a:lnTo>
                  <a:lnTo>
                    <a:pt x="2047" y="256"/>
                  </a:lnTo>
                  <a:lnTo>
                    <a:pt x="2047" y="256"/>
                  </a:lnTo>
                  <a:lnTo>
                    <a:pt x="2047" y="256"/>
                  </a:lnTo>
                  <a:lnTo>
                    <a:pt x="2047" y="256"/>
                  </a:lnTo>
                  <a:lnTo>
                    <a:pt x="2047" y="256"/>
                  </a:lnTo>
                  <a:lnTo>
                    <a:pt x="2047" y="256"/>
                  </a:lnTo>
                  <a:lnTo>
                    <a:pt x="2047" y="256"/>
                  </a:lnTo>
                  <a:lnTo>
                    <a:pt x="2045" y="258"/>
                  </a:lnTo>
                  <a:lnTo>
                    <a:pt x="2045" y="258"/>
                  </a:lnTo>
                  <a:lnTo>
                    <a:pt x="2047" y="258"/>
                  </a:lnTo>
                  <a:lnTo>
                    <a:pt x="2047" y="258"/>
                  </a:lnTo>
                  <a:close/>
                  <a:moveTo>
                    <a:pt x="2189" y="903"/>
                  </a:moveTo>
                  <a:lnTo>
                    <a:pt x="2189" y="903"/>
                  </a:lnTo>
                  <a:lnTo>
                    <a:pt x="2187" y="903"/>
                  </a:lnTo>
                  <a:lnTo>
                    <a:pt x="2187" y="901"/>
                  </a:lnTo>
                  <a:lnTo>
                    <a:pt x="2183" y="901"/>
                  </a:lnTo>
                  <a:lnTo>
                    <a:pt x="2183" y="901"/>
                  </a:lnTo>
                  <a:lnTo>
                    <a:pt x="2183" y="903"/>
                  </a:lnTo>
                  <a:lnTo>
                    <a:pt x="2183" y="903"/>
                  </a:lnTo>
                  <a:lnTo>
                    <a:pt x="2183" y="905"/>
                  </a:lnTo>
                  <a:lnTo>
                    <a:pt x="2183" y="907"/>
                  </a:lnTo>
                  <a:lnTo>
                    <a:pt x="2183" y="907"/>
                  </a:lnTo>
                  <a:lnTo>
                    <a:pt x="2183" y="909"/>
                  </a:lnTo>
                  <a:lnTo>
                    <a:pt x="2183" y="909"/>
                  </a:lnTo>
                  <a:lnTo>
                    <a:pt x="2181" y="909"/>
                  </a:lnTo>
                  <a:lnTo>
                    <a:pt x="2181" y="909"/>
                  </a:lnTo>
                  <a:lnTo>
                    <a:pt x="2181" y="909"/>
                  </a:lnTo>
                  <a:lnTo>
                    <a:pt x="2181" y="911"/>
                  </a:lnTo>
                  <a:lnTo>
                    <a:pt x="2181" y="913"/>
                  </a:lnTo>
                  <a:lnTo>
                    <a:pt x="2183" y="913"/>
                  </a:lnTo>
                  <a:lnTo>
                    <a:pt x="2185" y="911"/>
                  </a:lnTo>
                  <a:lnTo>
                    <a:pt x="2185" y="911"/>
                  </a:lnTo>
                  <a:lnTo>
                    <a:pt x="2185" y="909"/>
                  </a:lnTo>
                  <a:lnTo>
                    <a:pt x="2185" y="909"/>
                  </a:lnTo>
                  <a:lnTo>
                    <a:pt x="2187" y="909"/>
                  </a:lnTo>
                  <a:lnTo>
                    <a:pt x="2187" y="909"/>
                  </a:lnTo>
                  <a:lnTo>
                    <a:pt x="2189" y="909"/>
                  </a:lnTo>
                  <a:lnTo>
                    <a:pt x="2190" y="907"/>
                  </a:lnTo>
                  <a:lnTo>
                    <a:pt x="2190" y="907"/>
                  </a:lnTo>
                  <a:lnTo>
                    <a:pt x="2190" y="905"/>
                  </a:lnTo>
                  <a:lnTo>
                    <a:pt x="2190" y="903"/>
                  </a:lnTo>
                  <a:lnTo>
                    <a:pt x="2189" y="903"/>
                  </a:lnTo>
                  <a:close/>
                  <a:moveTo>
                    <a:pt x="2279" y="642"/>
                  </a:moveTo>
                  <a:lnTo>
                    <a:pt x="2279" y="642"/>
                  </a:lnTo>
                  <a:lnTo>
                    <a:pt x="2279" y="642"/>
                  </a:lnTo>
                  <a:lnTo>
                    <a:pt x="2278" y="642"/>
                  </a:lnTo>
                  <a:lnTo>
                    <a:pt x="2276" y="642"/>
                  </a:lnTo>
                  <a:lnTo>
                    <a:pt x="2276" y="642"/>
                  </a:lnTo>
                  <a:lnTo>
                    <a:pt x="2276" y="644"/>
                  </a:lnTo>
                  <a:lnTo>
                    <a:pt x="2276" y="646"/>
                  </a:lnTo>
                  <a:lnTo>
                    <a:pt x="2278" y="646"/>
                  </a:lnTo>
                  <a:lnTo>
                    <a:pt x="2279" y="646"/>
                  </a:lnTo>
                  <a:lnTo>
                    <a:pt x="2279" y="644"/>
                  </a:lnTo>
                  <a:lnTo>
                    <a:pt x="2279" y="644"/>
                  </a:lnTo>
                  <a:lnTo>
                    <a:pt x="2279" y="642"/>
                  </a:lnTo>
                  <a:close/>
                  <a:moveTo>
                    <a:pt x="2274" y="634"/>
                  </a:moveTo>
                  <a:lnTo>
                    <a:pt x="2272" y="632"/>
                  </a:lnTo>
                  <a:lnTo>
                    <a:pt x="2272" y="632"/>
                  </a:lnTo>
                  <a:lnTo>
                    <a:pt x="2272" y="632"/>
                  </a:lnTo>
                  <a:lnTo>
                    <a:pt x="2270" y="634"/>
                  </a:lnTo>
                  <a:lnTo>
                    <a:pt x="2270" y="634"/>
                  </a:lnTo>
                  <a:lnTo>
                    <a:pt x="2268" y="634"/>
                  </a:lnTo>
                  <a:lnTo>
                    <a:pt x="2266" y="632"/>
                  </a:lnTo>
                  <a:lnTo>
                    <a:pt x="2266" y="632"/>
                  </a:lnTo>
                  <a:lnTo>
                    <a:pt x="2266" y="631"/>
                  </a:lnTo>
                  <a:lnTo>
                    <a:pt x="2264" y="631"/>
                  </a:lnTo>
                  <a:lnTo>
                    <a:pt x="2262" y="632"/>
                  </a:lnTo>
                  <a:lnTo>
                    <a:pt x="2262" y="632"/>
                  </a:lnTo>
                  <a:lnTo>
                    <a:pt x="2264" y="634"/>
                  </a:lnTo>
                  <a:lnTo>
                    <a:pt x="2264" y="636"/>
                  </a:lnTo>
                  <a:lnTo>
                    <a:pt x="2266" y="636"/>
                  </a:lnTo>
                  <a:lnTo>
                    <a:pt x="2266" y="638"/>
                  </a:lnTo>
                  <a:lnTo>
                    <a:pt x="2266" y="638"/>
                  </a:lnTo>
                  <a:lnTo>
                    <a:pt x="2266" y="638"/>
                  </a:lnTo>
                  <a:lnTo>
                    <a:pt x="2266" y="640"/>
                  </a:lnTo>
                  <a:lnTo>
                    <a:pt x="2268" y="640"/>
                  </a:lnTo>
                  <a:lnTo>
                    <a:pt x="2268" y="640"/>
                  </a:lnTo>
                  <a:lnTo>
                    <a:pt x="2268" y="640"/>
                  </a:lnTo>
                  <a:lnTo>
                    <a:pt x="2270" y="640"/>
                  </a:lnTo>
                  <a:lnTo>
                    <a:pt x="2270" y="638"/>
                  </a:lnTo>
                  <a:lnTo>
                    <a:pt x="2270" y="638"/>
                  </a:lnTo>
                  <a:lnTo>
                    <a:pt x="2270" y="638"/>
                  </a:lnTo>
                  <a:lnTo>
                    <a:pt x="2270" y="636"/>
                  </a:lnTo>
                  <a:lnTo>
                    <a:pt x="2272" y="638"/>
                  </a:lnTo>
                  <a:lnTo>
                    <a:pt x="2274" y="638"/>
                  </a:lnTo>
                  <a:lnTo>
                    <a:pt x="2274" y="640"/>
                  </a:lnTo>
                  <a:lnTo>
                    <a:pt x="2274" y="634"/>
                  </a:lnTo>
                  <a:lnTo>
                    <a:pt x="2274" y="634"/>
                  </a:lnTo>
                  <a:close/>
                  <a:moveTo>
                    <a:pt x="2272" y="875"/>
                  </a:moveTo>
                  <a:lnTo>
                    <a:pt x="2272" y="875"/>
                  </a:lnTo>
                  <a:lnTo>
                    <a:pt x="2270" y="873"/>
                  </a:lnTo>
                  <a:lnTo>
                    <a:pt x="2270" y="873"/>
                  </a:lnTo>
                  <a:lnTo>
                    <a:pt x="2268" y="873"/>
                  </a:lnTo>
                  <a:lnTo>
                    <a:pt x="2268" y="873"/>
                  </a:lnTo>
                  <a:lnTo>
                    <a:pt x="2266" y="871"/>
                  </a:lnTo>
                  <a:lnTo>
                    <a:pt x="2264" y="873"/>
                  </a:lnTo>
                  <a:lnTo>
                    <a:pt x="2262" y="873"/>
                  </a:lnTo>
                  <a:lnTo>
                    <a:pt x="2262" y="875"/>
                  </a:lnTo>
                  <a:lnTo>
                    <a:pt x="2261" y="877"/>
                  </a:lnTo>
                  <a:lnTo>
                    <a:pt x="2261" y="879"/>
                  </a:lnTo>
                  <a:lnTo>
                    <a:pt x="2262" y="879"/>
                  </a:lnTo>
                  <a:lnTo>
                    <a:pt x="2264" y="880"/>
                  </a:lnTo>
                  <a:lnTo>
                    <a:pt x="2268" y="882"/>
                  </a:lnTo>
                  <a:lnTo>
                    <a:pt x="2268" y="882"/>
                  </a:lnTo>
                  <a:lnTo>
                    <a:pt x="2270" y="880"/>
                  </a:lnTo>
                  <a:lnTo>
                    <a:pt x="2272" y="879"/>
                  </a:lnTo>
                  <a:lnTo>
                    <a:pt x="2270" y="879"/>
                  </a:lnTo>
                  <a:lnTo>
                    <a:pt x="2270" y="877"/>
                  </a:lnTo>
                  <a:lnTo>
                    <a:pt x="2270" y="877"/>
                  </a:lnTo>
                  <a:lnTo>
                    <a:pt x="2272" y="877"/>
                  </a:lnTo>
                  <a:lnTo>
                    <a:pt x="2272" y="877"/>
                  </a:lnTo>
                  <a:lnTo>
                    <a:pt x="2272" y="875"/>
                  </a:lnTo>
                  <a:lnTo>
                    <a:pt x="2272" y="875"/>
                  </a:lnTo>
                  <a:close/>
                  <a:moveTo>
                    <a:pt x="2274" y="949"/>
                  </a:moveTo>
                  <a:lnTo>
                    <a:pt x="2274" y="949"/>
                  </a:lnTo>
                  <a:lnTo>
                    <a:pt x="2274" y="949"/>
                  </a:lnTo>
                  <a:lnTo>
                    <a:pt x="2274" y="949"/>
                  </a:lnTo>
                  <a:close/>
                  <a:moveTo>
                    <a:pt x="2327" y="852"/>
                  </a:moveTo>
                  <a:lnTo>
                    <a:pt x="2329" y="850"/>
                  </a:lnTo>
                  <a:lnTo>
                    <a:pt x="2329" y="850"/>
                  </a:lnTo>
                  <a:lnTo>
                    <a:pt x="2329" y="848"/>
                  </a:lnTo>
                  <a:lnTo>
                    <a:pt x="2327" y="848"/>
                  </a:lnTo>
                  <a:lnTo>
                    <a:pt x="2327" y="848"/>
                  </a:lnTo>
                  <a:lnTo>
                    <a:pt x="2327" y="848"/>
                  </a:lnTo>
                  <a:lnTo>
                    <a:pt x="2325" y="850"/>
                  </a:lnTo>
                  <a:lnTo>
                    <a:pt x="2325" y="850"/>
                  </a:lnTo>
                  <a:lnTo>
                    <a:pt x="2325" y="850"/>
                  </a:lnTo>
                  <a:lnTo>
                    <a:pt x="2325" y="852"/>
                  </a:lnTo>
                  <a:lnTo>
                    <a:pt x="2325" y="850"/>
                  </a:lnTo>
                  <a:lnTo>
                    <a:pt x="2325" y="850"/>
                  </a:lnTo>
                  <a:lnTo>
                    <a:pt x="2325" y="852"/>
                  </a:lnTo>
                  <a:lnTo>
                    <a:pt x="2327" y="852"/>
                  </a:lnTo>
                  <a:lnTo>
                    <a:pt x="2327" y="852"/>
                  </a:lnTo>
                  <a:lnTo>
                    <a:pt x="2327" y="852"/>
                  </a:lnTo>
                  <a:lnTo>
                    <a:pt x="2327" y="852"/>
                  </a:lnTo>
                  <a:close/>
                  <a:moveTo>
                    <a:pt x="2293" y="949"/>
                  </a:moveTo>
                  <a:lnTo>
                    <a:pt x="2291" y="949"/>
                  </a:lnTo>
                  <a:lnTo>
                    <a:pt x="2285" y="947"/>
                  </a:lnTo>
                  <a:lnTo>
                    <a:pt x="2283" y="949"/>
                  </a:lnTo>
                  <a:lnTo>
                    <a:pt x="2281" y="949"/>
                  </a:lnTo>
                  <a:lnTo>
                    <a:pt x="2283" y="951"/>
                  </a:lnTo>
                  <a:lnTo>
                    <a:pt x="2285" y="952"/>
                  </a:lnTo>
                  <a:lnTo>
                    <a:pt x="2287" y="952"/>
                  </a:lnTo>
                  <a:lnTo>
                    <a:pt x="2287" y="952"/>
                  </a:lnTo>
                  <a:lnTo>
                    <a:pt x="2289" y="951"/>
                  </a:lnTo>
                  <a:lnTo>
                    <a:pt x="2289" y="951"/>
                  </a:lnTo>
                  <a:lnTo>
                    <a:pt x="2291" y="952"/>
                  </a:lnTo>
                  <a:lnTo>
                    <a:pt x="2291" y="952"/>
                  </a:lnTo>
                  <a:lnTo>
                    <a:pt x="2293" y="952"/>
                  </a:lnTo>
                  <a:lnTo>
                    <a:pt x="2293" y="952"/>
                  </a:lnTo>
                  <a:lnTo>
                    <a:pt x="2295" y="952"/>
                  </a:lnTo>
                  <a:lnTo>
                    <a:pt x="2295" y="952"/>
                  </a:lnTo>
                  <a:lnTo>
                    <a:pt x="2295" y="951"/>
                  </a:lnTo>
                  <a:lnTo>
                    <a:pt x="2295" y="951"/>
                  </a:lnTo>
                  <a:lnTo>
                    <a:pt x="2295" y="949"/>
                  </a:lnTo>
                  <a:lnTo>
                    <a:pt x="2293" y="949"/>
                  </a:lnTo>
                  <a:close/>
                  <a:moveTo>
                    <a:pt x="2302" y="865"/>
                  </a:moveTo>
                  <a:lnTo>
                    <a:pt x="2300" y="865"/>
                  </a:lnTo>
                  <a:lnTo>
                    <a:pt x="2300" y="865"/>
                  </a:lnTo>
                  <a:lnTo>
                    <a:pt x="2300" y="867"/>
                  </a:lnTo>
                  <a:lnTo>
                    <a:pt x="2300" y="867"/>
                  </a:lnTo>
                  <a:lnTo>
                    <a:pt x="2302" y="867"/>
                  </a:lnTo>
                  <a:lnTo>
                    <a:pt x="2302" y="867"/>
                  </a:lnTo>
                  <a:lnTo>
                    <a:pt x="2302" y="867"/>
                  </a:lnTo>
                  <a:lnTo>
                    <a:pt x="2302" y="865"/>
                  </a:lnTo>
                  <a:lnTo>
                    <a:pt x="2302" y="865"/>
                  </a:lnTo>
                  <a:lnTo>
                    <a:pt x="2302" y="865"/>
                  </a:lnTo>
                  <a:close/>
                  <a:moveTo>
                    <a:pt x="2234" y="947"/>
                  </a:moveTo>
                  <a:lnTo>
                    <a:pt x="2234" y="945"/>
                  </a:lnTo>
                  <a:lnTo>
                    <a:pt x="2232" y="945"/>
                  </a:lnTo>
                  <a:lnTo>
                    <a:pt x="2228" y="945"/>
                  </a:lnTo>
                  <a:lnTo>
                    <a:pt x="2226" y="945"/>
                  </a:lnTo>
                  <a:lnTo>
                    <a:pt x="2221" y="945"/>
                  </a:lnTo>
                  <a:lnTo>
                    <a:pt x="2217" y="943"/>
                  </a:lnTo>
                  <a:lnTo>
                    <a:pt x="2213" y="941"/>
                  </a:lnTo>
                  <a:lnTo>
                    <a:pt x="2211" y="943"/>
                  </a:lnTo>
                  <a:lnTo>
                    <a:pt x="2211" y="943"/>
                  </a:lnTo>
                  <a:lnTo>
                    <a:pt x="2209" y="943"/>
                  </a:lnTo>
                  <a:lnTo>
                    <a:pt x="2209" y="943"/>
                  </a:lnTo>
                  <a:lnTo>
                    <a:pt x="2209" y="943"/>
                  </a:lnTo>
                  <a:lnTo>
                    <a:pt x="2209" y="943"/>
                  </a:lnTo>
                  <a:lnTo>
                    <a:pt x="2211" y="945"/>
                  </a:lnTo>
                  <a:lnTo>
                    <a:pt x="2211" y="945"/>
                  </a:lnTo>
                  <a:lnTo>
                    <a:pt x="2211" y="947"/>
                  </a:lnTo>
                  <a:lnTo>
                    <a:pt x="2211" y="947"/>
                  </a:lnTo>
                  <a:lnTo>
                    <a:pt x="2213" y="949"/>
                  </a:lnTo>
                  <a:lnTo>
                    <a:pt x="2215" y="949"/>
                  </a:lnTo>
                  <a:lnTo>
                    <a:pt x="2215" y="949"/>
                  </a:lnTo>
                  <a:lnTo>
                    <a:pt x="2221" y="951"/>
                  </a:lnTo>
                  <a:lnTo>
                    <a:pt x="2221" y="951"/>
                  </a:lnTo>
                  <a:lnTo>
                    <a:pt x="2223" y="951"/>
                  </a:lnTo>
                  <a:lnTo>
                    <a:pt x="2225" y="952"/>
                  </a:lnTo>
                  <a:lnTo>
                    <a:pt x="2226" y="952"/>
                  </a:lnTo>
                  <a:lnTo>
                    <a:pt x="2226" y="952"/>
                  </a:lnTo>
                  <a:lnTo>
                    <a:pt x="2228" y="952"/>
                  </a:lnTo>
                  <a:lnTo>
                    <a:pt x="2228" y="951"/>
                  </a:lnTo>
                  <a:lnTo>
                    <a:pt x="2230" y="951"/>
                  </a:lnTo>
                  <a:lnTo>
                    <a:pt x="2234" y="947"/>
                  </a:lnTo>
                  <a:lnTo>
                    <a:pt x="2234" y="947"/>
                  </a:lnTo>
                  <a:close/>
                  <a:moveTo>
                    <a:pt x="2208" y="947"/>
                  </a:moveTo>
                  <a:lnTo>
                    <a:pt x="2206" y="945"/>
                  </a:lnTo>
                  <a:lnTo>
                    <a:pt x="2206" y="945"/>
                  </a:lnTo>
                  <a:lnTo>
                    <a:pt x="2204" y="945"/>
                  </a:lnTo>
                  <a:lnTo>
                    <a:pt x="2198" y="949"/>
                  </a:lnTo>
                  <a:lnTo>
                    <a:pt x="2200" y="949"/>
                  </a:lnTo>
                  <a:lnTo>
                    <a:pt x="2202" y="951"/>
                  </a:lnTo>
                  <a:lnTo>
                    <a:pt x="2204" y="951"/>
                  </a:lnTo>
                  <a:lnTo>
                    <a:pt x="2204" y="951"/>
                  </a:lnTo>
                  <a:lnTo>
                    <a:pt x="2208" y="951"/>
                  </a:lnTo>
                  <a:lnTo>
                    <a:pt x="2208" y="951"/>
                  </a:lnTo>
                  <a:lnTo>
                    <a:pt x="2209" y="949"/>
                  </a:lnTo>
                  <a:lnTo>
                    <a:pt x="2209" y="949"/>
                  </a:lnTo>
                  <a:lnTo>
                    <a:pt x="2209" y="947"/>
                  </a:lnTo>
                  <a:lnTo>
                    <a:pt x="2208" y="947"/>
                  </a:lnTo>
                  <a:close/>
                  <a:moveTo>
                    <a:pt x="2202" y="623"/>
                  </a:moveTo>
                  <a:lnTo>
                    <a:pt x="2202" y="621"/>
                  </a:lnTo>
                  <a:lnTo>
                    <a:pt x="2200" y="619"/>
                  </a:lnTo>
                  <a:lnTo>
                    <a:pt x="2200" y="619"/>
                  </a:lnTo>
                  <a:lnTo>
                    <a:pt x="2196" y="617"/>
                  </a:lnTo>
                  <a:lnTo>
                    <a:pt x="2196" y="615"/>
                  </a:lnTo>
                  <a:lnTo>
                    <a:pt x="2194" y="615"/>
                  </a:lnTo>
                  <a:lnTo>
                    <a:pt x="2194" y="615"/>
                  </a:lnTo>
                  <a:lnTo>
                    <a:pt x="2194" y="615"/>
                  </a:lnTo>
                  <a:lnTo>
                    <a:pt x="2192" y="615"/>
                  </a:lnTo>
                  <a:lnTo>
                    <a:pt x="2192" y="615"/>
                  </a:lnTo>
                  <a:lnTo>
                    <a:pt x="2192" y="615"/>
                  </a:lnTo>
                  <a:lnTo>
                    <a:pt x="2192" y="617"/>
                  </a:lnTo>
                  <a:lnTo>
                    <a:pt x="2192" y="617"/>
                  </a:lnTo>
                  <a:lnTo>
                    <a:pt x="2190" y="617"/>
                  </a:lnTo>
                  <a:lnTo>
                    <a:pt x="2190" y="617"/>
                  </a:lnTo>
                  <a:lnTo>
                    <a:pt x="2190" y="619"/>
                  </a:lnTo>
                  <a:lnTo>
                    <a:pt x="2192" y="619"/>
                  </a:lnTo>
                  <a:lnTo>
                    <a:pt x="2192" y="621"/>
                  </a:lnTo>
                  <a:lnTo>
                    <a:pt x="2196" y="621"/>
                  </a:lnTo>
                  <a:lnTo>
                    <a:pt x="2198" y="623"/>
                  </a:lnTo>
                  <a:lnTo>
                    <a:pt x="2200" y="623"/>
                  </a:lnTo>
                  <a:lnTo>
                    <a:pt x="2202" y="623"/>
                  </a:lnTo>
                  <a:close/>
                  <a:moveTo>
                    <a:pt x="2194" y="765"/>
                  </a:moveTo>
                  <a:lnTo>
                    <a:pt x="2194" y="767"/>
                  </a:lnTo>
                  <a:lnTo>
                    <a:pt x="2196" y="767"/>
                  </a:lnTo>
                  <a:lnTo>
                    <a:pt x="2194" y="765"/>
                  </a:lnTo>
                  <a:close/>
                  <a:moveTo>
                    <a:pt x="2245" y="632"/>
                  </a:moveTo>
                  <a:lnTo>
                    <a:pt x="2242" y="634"/>
                  </a:lnTo>
                  <a:lnTo>
                    <a:pt x="2236" y="638"/>
                  </a:lnTo>
                  <a:lnTo>
                    <a:pt x="2236" y="638"/>
                  </a:lnTo>
                  <a:lnTo>
                    <a:pt x="2230" y="638"/>
                  </a:lnTo>
                  <a:lnTo>
                    <a:pt x="2228" y="638"/>
                  </a:lnTo>
                  <a:lnTo>
                    <a:pt x="2228" y="638"/>
                  </a:lnTo>
                  <a:lnTo>
                    <a:pt x="2225" y="640"/>
                  </a:lnTo>
                  <a:lnTo>
                    <a:pt x="2223" y="642"/>
                  </a:lnTo>
                  <a:lnTo>
                    <a:pt x="2219" y="646"/>
                  </a:lnTo>
                  <a:lnTo>
                    <a:pt x="2219" y="646"/>
                  </a:lnTo>
                  <a:lnTo>
                    <a:pt x="2221" y="648"/>
                  </a:lnTo>
                  <a:lnTo>
                    <a:pt x="2221" y="648"/>
                  </a:lnTo>
                  <a:lnTo>
                    <a:pt x="2221" y="649"/>
                  </a:lnTo>
                  <a:lnTo>
                    <a:pt x="2223" y="649"/>
                  </a:lnTo>
                  <a:lnTo>
                    <a:pt x="2225" y="649"/>
                  </a:lnTo>
                  <a:lnTo>
                    <a:pt x="2226" y="649"/>
                  </a:lnTo>
                  <a:lnTo>
                    <a:pt x="2226" y="648"/>
                  </a:lnTo>
                  <a:lnTo>
                    <a:pt x="2228" y="646"/>
                  </a:lnTo>
                  <a:lnTo>
                    <a:pt x="2228" y="646"/>
                  </a:lnTo>
                  <a:lnTo>
                    <a:pt x="2230" y="646"/>
                  </a:lnTo>
                  <a:lnTo>
                    <a:pt x="2232" y="646"/>
                  </a:lnTo>
                  <a:lnTo>
                    <a:pt x="2236" y="644"/>
                  </a:lnTo>
                  <a:lnTo>
                    <a:pt x="2238" y="642"/>
                  </a:lnTo>
                  <a:lnTo>
                    <a:pt x="2240" y="642"/>
                  </a:lnTo>
                  <a:lnTo>
                    <a:pt x="2240" y="642"/>
                  </a:lnTo>
                  <a:lnTo>
                    <a:pt x="2240" y="644"/>
                  </a:lnTo>
                  <a:lnTo>
                    <a:pt x="2236" y="646"/>
                  </a:lnTo>
                  <a:lnTo>
                    <a:pt x="2234" y="648"/>
                  </a:lnTo>
                  <a:lnTo>
                    <a:pt x="2234" y="649"/>
                  </a:lnTo>
                  <a:lnTo>
                    <a:pt x="2232" y="649"/>
                  </a:lnTo>
                  <a:lnTo>
                    <a:pt x="2232" y="649"/>
                  </a:lnTo>
                  <a:lnTo>
                    <a:pt x="2234" y="649"/>
                  </a:lnTo>
                  <a:lnTo>
                    <a:pt x="2236" y="649"/>
                  </a:lnTo>
                  <a:lnTo>
                    <a:pt x="2236" y="648"/>
                  </a:lnTo>
                  <a:lnTo>
                    <a:pt x="2238" y="648"/>
                  </a:lnTo>
                  <a:lnTo>
                    <a:pt x="2240" y="648"/>
                  </a:lnTo>
                  <a:lnTo>
                    <a:pt x="2242" y="648"/>
                  </a:lnTo>
                  <a:lnTo>
                    <a:pt x="2242" y="646"/>
                  </a:lnTo>
                  <a:lnTo>
                    <a:pt x="2243" y="644"/>
                  </a:lnTo>
                  <a:lnTo>
                    <a:pt x="2243" y="644"/>
                  </a:lnTo>
                  <a:lnTo>
                    <a:pt x="2243" y="644"/>
                  </a:lnTo>
                  <a:lnTo>
                    <a:pt x="2242" y="640"/>
                  </a:lnTo>
                  <a:lnTo>
                    <a:pt x="2242" y="640"/>
                  </a:lnTo>
                  <a:lnTo>
                    <a:pt x="2242" y="640"/>
                  </a:lnTo>
                  <a:lnTo>
                    <a:pt x="2243" y="640"/>
                  </a:lnTo>
                  <a:lnTo>
                    <a:pt x="2243" y="640"/>
                  </a:lnTo>
                  <a:lnTo>
                    <a:pt x="2243" y="640"/>
                  </a:lnTo>
                  <a:lnTo>
                    <a:pt x="2245" y="640"/>
                  </a:lnTo>
                  <a:lnTo>
                    <a:pt x="2245" y="642"/>
                  </a:lnTo>
                  <a:lnTo>
                    <a:pt x="2247" y="640"/>
                  </a:lnTo>
                  <a:lnTo>
                    <a:pt x="2247" y="640"/>
                  </a:lnTo>
                  <a:lnTo>
                    <a:pt x="2247" y="638"/>
                  </a:lnTo>
                  <a:lnTo>
                    <a:pt x="2247" y="636"/>
                  </a:lnTo>
                  <a:lnTo>
                    <a:pt x="2247" y="636"/>
                  </a:lnTo>
                  <a:lnTo>
                    <a:pt x="2249" y="634"/>
                  </a:lnTo>
                  <a:lnTo>
                    <a:pt x="2249" y="634"/>
                  </a:lnTo>
                  <a:lnTo>
                    <a:pt x="2247" y="632"/>
                  </a:lnTo>
                  <a:lnTo>
                    <a:pt x="2245" y="632"/>
                  </a:lnTo>
                  <a:close/>
                  <a:moveTo>
                    <a:pt x="2262" y="638"/>
                  </a:moveTo>
                  <a:lnTo>
                    <a:pt x="2262" y="638"/>
                  </a:lnTo>
                  <a:lnTo>
                    <a:pt x="2262" y="636"/>
                  </a:lnTo>
                  <a:lnTo>
                    <a:pt x="2262" y="634"/>
                  </a:lnTo>
                  <a:lnTo>
                    <a:pt x="2261" y="634"/>
                  </a:lnTo>
                  <a:lnTo>
                    <a:pt x="2261" y="634"/>
                  </a:lnTo>
                  <a:lnTo>
                    <a:pt x="2257" y="632"/>
                  </a:lnTo>
                  <a:lnTo>
                    <a:pt x="2257" y="632"/>
                  </a:lnTo>
                  <a:lnTo>
                    <a:pt x="2255" y="634"/>
                  </a:lnTo>
                  <a:lnTo>
                    <a:pt x="2253" y="634"/>
                  </a:lnTo>
                  <a:lnTo>
                    <a:pt x="2253" y="634"/>
                  </a:lnTo>
                  <a:lnTo>
                    <a:pt x="2253" y="636"/>
                  </a:lnTo>
                  <a:lnTo>
                    <a:pt x="2253" y="636"/>
                  </a:lnTo>
                  <a:lnTo>
                    <a:pt x="2253" y="638"/>
                  </a:lnTo>
                  <a:lnTo>
                    <a:pt x="2251" y="640"/>
                  </a:lnTo>
                  <a:lnTo>
                    <a:pt x="2251" y="640"/>
                  </a:lnTo>
                  <a:lnTo>
                    <a:pt x="2251" y="642"/>
                  </a:lnTo>
                  <a:lnTo>
                    <a:pt x="2255" y="640"/>
                  </a:lnTo>
                  <a:lnTo>
                    <a:pt x="2255" y="640"/>
                  </a:lnTo>
                  <a:lnTo>
                    <a:pt x="2259" y="640"/>
                  </a:lnTo>
                  <a:lnTo>
                    <a:pt x="2261" y="638"/>
                  </a:lnTo>
                  <a:lnTo>
                    <a:pt x="2262" y="638"/>
                  </a:lnTo>
                  <a:close/>
                  <a:moveTo>
                    <a:pt x="2240" y="951"/>
                  </a:moveTo>
                  <a:lnTo>
                    <a:pt x="2240" y="949"/>
                  </a:lnTo>
                  <a:lnTo>
                    <a:pt x="2240" y="949"/>
                  </a:lnTo>
                  <a:lnTo>
                    <a:pt x="2238" y="949"/>
                  </a:lnTo>
                  <a:lnTo>
                    <a:pt x="2236" y="949"/>
                  </a:lnTo>
                  <a:lnTo>
                    <a:pt x="2234" y="951"/>
                  </a:lnTo>
                  <a:lnTo>
                    <a:pt x="2234" y="949"/>
                  </a:lnTo>
                  <a:lnTo>
                    <a:pt x="2232" y="949"/>
                  </a:lnTo>
                  <a:lnTo>
                    <a:pt x="2232" y="951"/>
                  </a:lnTo>
                  <a:lnTo>
                    <a:pt x="2232" y="951"/>
                  </a:lnTo>
                  <a:lnTo>
                    <a:pt x="2230" y="952"/>
                  </a:lnTo>
                  <a:lnTo>
                    <a:pt x="2230" y="952"/>
                  </a:lnTo>
                  <a:lnTo>
                    <a:pt x="2230" y="952"/>
                  </a:lnTo>
                  <a:lnTo>
                    <a:pt x="2232" y="954"/>
                  </a:lnTo>
                  <a:lnTo>
                    <a:pt x="2232" y="954"/>
                  </a:lnTo>
                  <a:lnTo>
                    <a:pt x="2234" y="954"/>
                  </a:lnTo>
                  <a:lnTo>
                    <a:pt x="2236" y="954"/>
                  </a:lnTo>
                  <a:lnTo>
                    <a:pt x="2238" y="954"/>
                  </a:lnTo>
                  <a:lnTo>
                    <a:pt x="2240" y="954"/>
                  </a:lnTo>
                  <a:lnTo>
                    <a:pt x="2240" y="954"/>
                  </a:lnTo>
                  <a:lnTo>
                    <a:pt x="2242" y="954"/>
                  </a:lnTo>
                  <a:lnTo>
                    <a:pt x="2242" y="952"/>
                  </a:lnTo>
                  <a:lnTo>
                    <a:pt x="2242" y="952"/>
                  </a:lnTo>
                  <a:lnTo>
                    <a:pt x="2240" y="951"/>
                  </a:lnTo>
                  <a:close/>
                  <a:moveTo>
                    <a:pt x="2183" y="492"/>
                  </a:moveTo>
                  <a:lnTo>
                    <a:pt x="2183" y="492"/>
                  </a:lnTo>
                  <a:lnTo>
                    <a:pt x="2183" y="490"/>
                  </a:lnTo>
                  <a:lnTo>
                    <a:pt x="2183" y="489"/>
                  </a:lnTo>
                  <a:lnTo>
                    <a:pt x="2183" y="489"/>
                  </a:lnTo>
                  <a:lnTo>
                    <a:pt x="2181" y="489"/>
                  </a:lnTo>
                  <a:lnTo>
                    <a:pt x="2181" y="489"/>
                  </a:lnTo>
                  <a:lnTo>
                    <a:pt x="2181" y="489"/>
                  </a:lnTo>
                  <a:lnTo>
                    <a:pt x="2179" y="489"/>
                  </a:lnTo>
                  <a:lnTo>
                    <a:pt x="2179" y="489"/>
                  </a:lnTo>
                  <a:lnTo>
                    <a:pt x="2179" y="489"/>
                  </a:lnTo>
                  <a:lnTo>
                    <a:pt x="2179" y="489"/>
                  </a:lnTo>
                  <a:lnTo>
                    <a:pt x="2179" y="489"/>
                  </a:lnTo>
                  <a:lnTo>
                    <a:pt x="2179" y="490"/>
                  </a:lnTo>
                  <a:lnTo>
                    <a:pt x="2177" y="490"/>
                  </a:lnTo>
                  <a:lnTo>
                    <a:pt x="2177" y="492"/>
                  </a:lnTo>
                  <a:lnTo>
                    <a:pt x="2179" y="494"/>
                  </a:lnTo>
                  <a:lnTo>
                    <a:pt x="2179" y="492"/>
                  </a:lnTo>
                  <a:lnTo>
                    <a:pt x="2181" y="492"/>
                  </a:lnTo>
                  <a:lnTo>
                    <a:pt x="2183" y="492"/>
                  </a:lnTo>
                  <a:close/>
                  <a:moveTo>
                    <a:pt x="689" y="778"/>
                  </a:moveTo>
                  <a:lnTo>
                    <a:pt x="689" y="778"/>
                  </a:lnTo>
                  <a:lnTo>
                    <a:pt x="689" y="778"/>
                  </a:lnTo>
                  <a:lnTo>
                    <a:pt x="689" y="776"/>
                  </a:lnTo>
                  <a:lnTo>
                    <a:pt x="689" y="776"/>
                  </a:lnTo>
                  <a:lnTo>
                    <a:pt x="689" y="776"/>
                  </a:lnTo>
                  <a:lnTo>
                    <a:pt x="687" y="778"/>
                  </a:lnTo>
                  <a:lnTo>
                    <a:pt x="687" y="778"/>
                  </a:lnTo>
                  <a:lnTo>
                    <a:pt x="687" y="778"/>
                  </a:lnTo>
                  <a:lnTo>
                    <a:pt x="687" y="778"/>
                  </a:lnTo>
                  <a:lnTo>
                    <a:pt x="687" y="778"/>
                  </a:lnTo>
                  <a:lnTo>
                    <a:pt x="689" y="778"/>
                  </a:lnTo>
                  <a:lnTo>
                    <a:pt x="689" y="778"/>
                  </a:lnTo>
                  <a:lnTo>
                    <a:pt x="689" y="778"/>
                  </a:lnTo>
                  <a:lnTo>
                    <a:pt x="689" y="778"/>
                  </a:lnTo>
                  <a:lnTo>
                    <a:pt x="689" y="778"/>
                  </a:lnTo>
                  <a:close/>
                  <a:moveTo>
                    <a:pt x="1240" y="966"/>
                  </a:moveTo>
                  <a:lnTo>
                    <a:pt x="1240" y="966"/>
                  </a:lnTo>
                  <a:lnTo>
                    <a:pt x="1236" y="966"/>
                  </a:lnTo>
                  <a:lnTo>
                    <a:pt x="1233" y="964"/>
                  </a:lnTo>
                  <a:lnTo>
                    <a:pt x="1233" y="966"/>
                  </a:lnTo>
                  <a:lnTo>
                    <a:pt x="1233" y="966"/>
                  </a:lnTo>
                  <a:lnTo>
                    <a:pt x="1233" y="966"/>
                  </a:lnTo>
                  <a:lnTo>
                    <a:pt x="1233" y="968"/>
                  </a:lnTo>
                  <a:lnTo>
                    <a:pt x="1233" y="968"/>
                  </a:lnTo>
                  <a:lnTo>
                    <a:pt x="1233" y="969"/>
                  </a:lnTo>
                  <a:lnTo>
                    <a:pt x="1238" y="969"/>
                  </a:lnTo>
                  <a:lnTo>
                    <a:pt x="1240" y="968"/>
                  </a:lnTo>
                  <a:lnTo>
                    <a:pt x="1240" y="968"/>
                  </a:lnTo>
                  <a:lnTo>
                    <a:pt x="1242" y="968"/>
                  </a:lnTo>
                  <a:lnTo>
                    <a:pt x="1242" y="968"/>
                  </a:lnTo>
                  <a:lnTo>
                    <a:pt x="1240" y="966"/>
                  </a:lnTo>
                  <a:close/>
                  <a:moveTo>
                    <a:pt x="689" y="843"/>
                  </a:moveTo>
                  <a:lnTo>
                    <a:pt x="691" y="843"/>
                  </a:lnTo>
                  <a:lnTo>
                    <a:pt x="691" y="841"/>
                  </a:lnTo>
                  <a:lnTo>
                    <a:pt x="691" y="837"/>
                  </a:lnTo>
                  <a:lnTo>
                    <a:pt x="691" y="835"/>
                  </a:lnTo>
                  <a:lnTo>
                    <a:pt x="691" y="835"/>
                  </a:lnTo>
                  <a:lnTo>
                    <a:pt x="689" y="835"/>
                  </a:lnTo>
                  <a:lnTo>
                    <a:pt x="689" y="835"/>
                  </a:lnTo>
                  <a:lnTo>
                    <a:pt x="689" y="837"/>
                  </a:lnTo>
                  <a:lnTo>
                    <a:pt x="689" y="837"/>
                  </a:lnTo>
                  <a:lnTo>
                    <a:pt x="687" y="837"/>
                  </a:lnTo>
                  <a:lnTo>
                    <a:pt x="687" y="837"/>
                  </a:lnTo>
                  <a:lnTo>
                    <a:pt x="687" y="837"/>
                  </a:lnTo>
                  <a:lnTo>
                    <a:pt x="687" y="837"/>
                  </a:lnTo>
                  <a:lnTo>
                    <a:pt x="684" y="839"/>
                  </a:lnTo>
                  <a:lnTo>
                    <a:pt x="682" y="841"/>
                  </a:lnTo>
                  <a:lnTo>
                    <a:pt x="682" y="843"/>
                  </a:lnTo>
                  <a:lnTo>
                    <a:pt x="684" y="843"/>
                  </a:lnTo>
                  <a:lnTo>
                    <a:pt x="685" y="839"/>
                  </a:lnTo>
                  <a:lnTo>
                    <a:pt x="685" y="841"/>
                  </a:lnTo>
                  <a:lnTo>
                    <a:pt x="687" y="843"/>
                  </a:lnTo>
                  <a:lnTo>
                    <a:pt x="687" y="843"/>
                  </a:lnTo>
                  <a:lnTo>
                    <a:pt x="687" y="843"/>
                  </a:lnTo>
                  <a:lnTo>
                    <a:pt x="685" y="845"/>
                  </a:lnTo>
                  <a:lnTo>
                    <a:pt x="685" y="845"/>
                  </a:lnTo>
                  <a:lnTo>
                    <a:pt x="687" y="846"/>
                  </a:lnTo>
                  <a:lnTo>
                    <a:pt x="687" y="846"/>
                  </a:lnTo>
                  <a:lnTo>
                    <a:pt x="689" y="845"/>
                  </a:lnTo>
                  <a:lnTo>
                    <a:pt x="689" y="843"/>
                  </a:lnTo>
                  <a:close/>
                  <a:moveTo>
                    <a:pt x="727" y="865"/>
                  </a:moveTo>
                  <a:lnTo>
                    <a:pt x="727" y="865"/>
                  </a:lnTo>
                  <a:lnTo>
                    <a:pt x="725" y="865"/>
                  </a:lnTo>
                  <a:lnTo>
                    <a:pt x="725" y="865"/>
                  </a:lnTo>
                  <a:lnTo>
                    <a:pt x="725" y="865"/>
                  </a:lnTo>
                  <a:lnTo>
                    <a:pt x="727" y="865"/>
                  </a:lnTo>
                  <a:lnTo>
                    <a:pt x="727" y="865"/>
                  </a:lnTo>
                  <a:lnTo>
                    <a:pt x="727" y="865"/>
                  </a:lnTo>
                  <a:lnTo>
                    <a:pt x="727" y="865"/>
                  </a:lnTo>
                  <a:lnTo>
                    <a:pt x="729" y="863"/>
                  </a:lnTo>
                  <a:lnTo>
                    <a:pt x="729" y="863"/>
                  </a:lnTo>
                  <a:lnTo>
                    <a:pt x="727" y="865"/>
                  </a:lnTo>
                  <a:close/>
                  <a:moveTo>
                    <a:pt x="710" y="867"/>
                  </a:moveTo>
                  <a:lnTo>
                    <a:pt x="710" y="867"/>
                  </a:lnTo>
                  <a:lnTo>
                    <a:pt x="710" y="867"/>
                  </a:lnTo>
                  <a:lnTo>
                    <a:pt x="708" y="867"/>
                  </a:lnTo>
                  <a:lnTo>
                    <a:pt x="708" y="869"/>
                  </a:lnTo>
                  <a:lnTo>
                    <a:pt x="710" y="869"/>
                  </a:lnTo>
                  <a:lnTo>
                    <a:pt x="712" y="869"/>
                  </a:lnTo>
                  <a:lnTo>
                    <a:pt x="712" y="867"/>
                  </a:lnTo>
                  <a:lnTo>
                    <a:pt x="710" y="867"/>
                  </a:lnTo>
                  <a:close/>
                  <a:moveTo>
                    <a:pt x="945" y="918"/>
                  </a:moveTo>
                  <a:lnTo>
                    <a:pt x="945" y="918"/>
                  </a:lnTo>
                  <a:lnTo>
                    <a:pt x="945" y="918"/>
                  </a:lnTo>
                  <a:lnTo>
                    <a:pt x="941" y="916"/>
                  </a:lnTo>
                  <a:lnTo>
                    <a:pt x="939" y="916"/>
                  </a:lnTo>
                  <a:lnTo>
                    <a:pt x="935" y="915"/>
                  </a:lnTo>
                  <a:lnTo>
                    <a:pt x="932" y="913"/>
                  </a:lnTo>
                  <a:lnTo>
                    <a:pt x="930" y="915"/>
                  </a:lnTo>
                  <a:lnTo>
                    <a:pt x="930" y="915"/>
                  </a:lnTo>
                  <a:lnTo>
                    <a:pt x="930" y="916"/>
                  </a:lnTo>
                  <a:lnTo>
                    <a:pt x="930" y="916"/>
                  </a:lnTo>
                  <a:lnTo>
                    <a:pt x="932" y="916"/>
                  </a:lnTo>
                  <a:lnTo>
                    <a:pt x="933" y="916"/>
                  </a:lnTo>
                  <a:lnTo>
                    <a:pt x="935" y="916"/>
                  </a:lnTo>
                  <a:lnTo>
                    <a:pt x="935" y="918"/>
                  </a:lnTo>
                  <a:lnTo>
                    <a:pt x="939" y="918"/>
                  </a:lnTo>
                  <a:lnTo>
                    <a:pt x="943" y="920"/>
                  </a:lnTo>
                  <a:lnTo>
                    <a:pt x="945" y="920"/>
                  </a:lnTo>
                  <a:lnTo>
                    <a:pt x="947" y="920"/>
                  </a:lnTo>
                  <a:lnTo>
                    <a:pt x="947" y="920"/>
                  </a:lnTo>
                  <a:lnTo>
                    <a:pt x="947" y="920"/>
                  </a:lnTo>
                  <a:lnTo>
                    <a:pt x="947" y="918"/>
                  </a:lnTo>
                  <a:lnTo>
                    <a:pt x="945" y="918"/>
                  </a:lnTo>
                  <a:close/>
                  <a:moveTo>
                    <a:pt x="701" y="805"/>
                  </a:moveTo>
                  <a:lnTo>
                    <a:pt x="701" y="805"/>
                  </a:lnTo>
                  <a:lnTo>
                    <a:pt x="699" y="807"/>
                  </a:lnTo>
                  <a:lnTo>
                    <a:pt x="699" y="807"/>
                  </a:lnTo>
                  <a:lnTo>
                    <a:pt x="697" y="807"/>
                  </a:lnTo>
                  <a:lnTo>
                    <a:pt x="699" y="809"/>
                  </a:lnTo>
                  <a:lnTo>
                    <a:pt x="699" y="807"/>
                  </a:lnTo>
                  <a:lnTo>
                    <a:pt x="699" y="807"/>
                  </a:lnTo>
                  <a:lnTo>
                    <a:pt x="701" y="807"/>
                  </a:lnTo>
                  <a:lnTo>
                    <a:pt x="701" y="807"/>
                  </a:lnTo>
                  <a:lnTo>
                    <a:pt x="701" y="805"/>
                  </a:lnTo>
                  <a:lnTo>
                    <a:pt x="701" y="805"/>
                  </a:lnTo>
                  <a:lnTo>
                    <a:pt x="701" y="805"/>
                  </a:lnTo>
                  <a:lnTo>
                    <a:pt x="701" y="805"/>
                  </a:lnTo>
                  <a:lnTo>
                    <a:pt x="701" y="805"/>
                  </a:lnTo>
                  <a:close/>
                  <a:moveTo>
                    <a:pt x="689" y="790"/>
                  </a:moveTo>
                  <a:lnTo>
                    <a:pt x="689" y="790"/>
                  </a:lnTo>
                  <a:lnTo>
                    <a:pt x="693" y="790"/>
                  </a:lnTo>
                  <a:lnTo>
                    <a:pt x="693" y="790"/>
                  </a:lnTo>
                  <a:lnTo>
                    <a:pt x="693" y="788"/>
                  </a:lnTo>
                  <a:lnTo>
                    <a:pt x="695" y="788"/>
                  </a:lnTo>
                  <a:lnTo>
                    <a:pt x="695" y="788"/>
                  </a:lnTo>
                  <a:lnTo>
                    <a:pt x="695" y="788"/>
                  </a:lnTo>
                  <a:lnTo>
                    <a:pt x="693" y="788"/>
                  </a:lnTo>
                  <a:lnTo>
                    <a:pt x="693" y="786"/>
                  </a:lnTo>
                  <a:lnTo>
                    <a:pt x="693" y="786"/>
                  </a:lnTo>
                  <a:lnTo>
                    <a:pt x="693" y="788"/>
                  </a:lnTo>
                  <a:lnTo>
                    <a:pt x="693" y="788"/>
                  </a:lnTo>
                  <a:lnTo>
                    <a:pt x="691" y="788"/>
                  </a:lnTo>
                  <a:lnTo>
                    <a:pt x="691" y="788"/>
                  </a:lnTo>
                  <a:lnTo>
                    <a:pt x="691" y="788"/>
                  </a:lnTo>
                  <a:lnTo>
                    <a:pt x="691" y="788"/>
                  </a:lnTo>
                  <a:lnTo>
                    <a:pt x="689" y="788"/>
                  </a:lnTo>
                  <a:lnTo>
                    <a:pt x="689" y="788"/>
                  </a:lnTo>
                  <a:lnTo>
                    <a:pt x="689" y="790"/>
                  </a:lnTo>
                  <a:lnTo>
                    <a:pt x="689" y="790"/>
                  </a:lnTo>
                  <a:close/>
                  <a:moveTo>
                    <a:pt x="530" y="377"/>
                  </a:moveTo>
                  <a:lnTo>
                    <a:pt x="528" y="377"/>
                  </a:lnTo>
                  <a:lnTo>
                    <a:pt x="528" y="379"/>
                  </a:lnTo>
                  <a:lnTo>
                    <a:pt x="528" y="379"/>
                  </a:lnTo>
                  <a:lnTo>
                    <a:pt x="530" y="379"/>
                  </a:lnTo>
                  <a:lnTo>
                    <a:pt x="532" y="377"/>
                  </a:lnTo>
                  <a:lnTo>
                    <a:pt x="534" y="377"/>
                  </a:lnTo>
                  <a:lnTo>
                    <a:pt x="532" y="375"/>
                  </a:lnTo>
                  <a:lnTo>
                    <a:pt x="530" y="377"/>
                  </a:lnTo>
                  <a:close/>
                  <a:moveTo>
                    <a:pt x="589" y="417"/>
                  </a:moveTo>
                  <a:lnTo>
                    <a:pt x="587" y="415"/>
                  </a:lnTo>
                  <a:lnTo>
                    <a:pt x="583" y="415"/>
                  </a:lnTo>
                  <a:lnTo>
                    <a:pt x="583" y="415"/>
                  </a:lnTo>
                  <a:lnTo>
                    <a:pt x="581" y="413"/>
                  </a:lnTo>
                  <a:lnTo>
                    <a:pt x="581" y="413"/>
                  </a:lnTo>
                  <a:lnTo>
                    <a:pt x="578" y="413"/>
                  </a:lnTo>
                  <a:lnTo>
                    <a:pt x="576" y="413"/>
                  </a:lnTo>
                  <a:lnTo>
                    <a:pt x="574" y="413"/>
                  </a:lnTo>
                  <a:lnTo>
                    <a:pt x="572" y="417"/>
                  </a:lnTo>
                  <a:lnTo>
                    <a:pt x="570" y="420"/>
                  </a:lnTo>
                  <a:lnTo>
                    <a:pt x="570" y="422"/>
                  </a:lnTo>
                  <a:lnTo>
                    <a:pt x="572" y="422"/>
                  </a:lnTo>
                  <a:lnTo>
                    <a:pt x="576" y="422"/>
                  </a:lnTo>
                  <a:lnTo>
                    <a:pt x="578" y="422"/>
                  </a:lnTo>
                  <a:lnTo>
                    <a:pt x="578" y="422"/>
                  </a:lnTo>
                  <a:lnTo>
                    <a:pt x="579" y="422"/>
                  </a:lnTo>
                  <a:lnTo>
                    <a:pt x="579" y="422"/>
                  </a:lnTo>
                  <a:lnTo>
                    <a:pt x="579" y="424"/>
                  </a:lnTo>
                  <a:lnTo>
                    <a:pt x="581" y="422"/>
                  </a:lnTo>
                  <a:lnTo>
                    <a:pt x="583" y="422"/>
                  </a:lnTo>
                  <a:lnTo>
                    <a:pt x="583" y="422"/>
                  </a:lnTo>
                  <a:lnTo>
                    <a:pt x="583" y="422"/>
                  </a:lnTo>
                  <a:lnTo>
                    <a:pt x="585" y="420"/>
                  </a:lnTo>
                  <a:lnTo>
                    <a:pt x="587" y="420"/>
                  </a:lnTo>
                  <a:lnTo>
                    <a:pt x="589" y="420"/>
                  </a:lnTo>
                  <a:lnTo>
                    <a:pt x="589" y="420"/>
                  </a:lnTo>
                  <a:lnTo>
                    <a:pt x="591" y="418"/>
                  </a:lnTo>
                  <a:lnTo>
                    <a:pt x="589" y="417"/>
                  </a:lnTo>
                  <a:lnTo>
                    <a:pt x="589" y="417"/>
                  </a:lnTo>
                  <a:close/>
                  <a:moveTo>
                    <a:pt x="682" y="786"/>
                  </a:moveTo>
                  <a:lnTo>
                    <a:pt x="685" y="786"/>
                  </a:lnTo>
                  <a:lnTo>
                    <a:pt x="685" y="786"/>
                  </a:lnTo>
                  <a:lnTo>
                    <a:pt x="687" y="784"/>
                  </a:lnTo>
                  <a:lnTo>
                    <a:pt x="687" y="784"/>
                  </a:lnTo>
                  <a:lnTo>
                    <a:pt x="687" y="784"/>
                  </a:lnTo>
                  <a:lnTo>
                    <a:pt x="685" y="784"/>
                  </a:lnTo>
                  <a:lnTo>
                    <a:pt x="684" y="782"/>
                  </a:lnTo>
                  <a:lnTo>
                    <a:pt x="684" y="782"/>
                  </a:lnTo>
                  <a:lnTo>
                    <a:pt x="685" y="780"/>
                  </a:lnTo>
                  <a:lnTo>
                    <a:pt x="687" y="780"/>
                  </a:lnTo>
                  <a:lnTo>
                    <a:pt x="689" y="780"/>
                  </a:lnTo>
                  <a:lnTo>
                    <a:pt x="687" y="780"/>
                  </a:lnTo>
                  <a:lnTo>
                    <a:pt x="687" y="778"/>
                  </a:lnTo>
                  <a:lnTo>
                    <a:pt x="687" y="778"/>
                  </a:lnTo>
                  <a:lnTo>
                    <a:pt x="687" y="778"/>
                  </a:lnTo>
                  <a:lnTo>
                    <a:pt x="687" y="776"/>
                  </a:lnTo>
                  <a:lnTo>
                    <a:pt x="687" y="774"/>
                  </a:lnTo>
                  <a:lnTo>
                    <a:pt x="685" y="773"/>
                  </a:lnTo>
                  <a:lnTo>
                    <a:pt x="685" y="773"/>
                  </a:lnTo>
                  <a:lnTo>
                    <a:pt x="687" y="771"/>
                  </a:lnTo>
                  <a:lnTo>
                    <a:pt x="689" y="771"/>
                  </a:lnTo>
                  <a:lnTo>
                    <a:pt x="689" y="771"/>
                  </a:lnTo>
                  <a:lnTo>
                    <a:pt x="689" y="771"/>
                  </a:lnTo>
                  <a:lnTo>
                    <a:pt x="689" y="771"/>
                  </a:lnTo>
                  <a:lnTo>
                    <a:pt x="691" y="769"/>
                  </a:lnTo>
                  <a:lnTo>
                    <a:pt x="691" y="769"/>
                  </a:lnTo>
                  <a:lnTo>
                    <a:pt x="691" y="767"/>
                  </a:lnTo>
                  <a:lnTo>
                    <a:pt x="691" y="765"/>
                  </a:lnTo>
                  <a:lnTo>
                    <a:pt x="691" y="763"/>
                  </a:lnTo>
                  <a:lnTo>
                    <a:pt x="693" y="763"/>
                  </a:lnTo>
                  <a:lnTo>
                    <a:pt x="695" y="765"/>
                  </a:lnTo>
                  <a:lnTo>
                    <a:pt x="699" y="771"/>
                  </a:lnTo>
                  <a:lnTo>
                    <a:pt x="701" y="773"/>
                  </a:lnTo>
                  <a:lnTo>
                    <a:pt x="704" y="774"/>
                  </a:lnTo>
                  <a:lnTo>
                    <a:pt x="706" y="776"/>
                  </a:lnTo>
                  <a:lnTo>
                    <a:pt x="706" y="778"/>
                  </a:lnTo>
                  <a:lnTo>
                    <a:pt x="708" y="778"/>
                  </a:lnTo>
                  <a:lnTo>
                    <a:pt x="708" y="778"/>
                  </a:lnTo>
                  <a:lnTo>
                    <a:pt x="708" y="778"/>
                  </a:lnTo>
                  <a:lnTo>
                    <a:pt x="710" y="778"/>
                  </a:lnTo>
                  <a:lnTo>
                    <a:pt x="710" y="778"/>
                  </a:lnTo>
                  <a:lnTo>
                    <a:pt x="710" y="778"/>
                  </a:lnTo>
                  <a:lnTo>
                    <a:pt x="710" y="776"/>
                  </a:lnTo>
                  <a:lnTo>
                    <a:pt x="712" y="778"/>
                  </a:lnTo>
                  <a:lnTo>
                    <a:pt x="712" y="780"/>
                  </a:lnTo>
                  <a:lnTo>
                    <a:pt x="714" y="786"/>
                  </a:lnTo>
                  <a:lnTo>
                    <a:pt x="714" y="788"/>
                  </a:lnTo>
                  <a:lnTo>
                    <a:pt x="720" y="788"/>
                  </a:lnTo>
                  <a:lnTo>
                    <a:pt x="721" y="790"/>
                  </a:lnTo>
                  <a:lnTo>
                    <a:pt x="721" y="790"/>
                  </a:lnTo>
                  <a:lnTo>
                    <a:pt x="721" y="793"/>
                  </a:lnTo>
                  <a:lnTo>
                    <a:pt x="723" y="793"/>
                  </a:lnTo>
                  <a:lnTo>
                    <a:pt x="723" y="793"/>
                  </a:lnTo>
                  <a:lnTo>
                    <a:pt x="725" y="790"/>
                  </a:lnTo>
                  <a:lnTo>
                    <a:pt x="727" y="788"/>
                  </a:lnTo>
                  <a:lnTo>
                    <a:pt x="727" y="786"/>
                  </a:lnTo>
                  <a:lnTo>
                    <a:pt x="729" y="782"/>
                  </a:lnTo>
                  <a:lnTo>
                    <a:pt x="729" y="780"/>
                  </a:lnTo>
                  <a:lnTo>
                    <a:pt x="729" y="776"/>
                  </a:lnTo>
                  <a:lnTo>
                    <a:pt x="731" y="774"/>
                  </a:lnTo>
                  <a:lnTo>
                    <a:pt x="729" y="773"/>
                  </a:lnTo>
                  <a:lnTo>
                    <a:pt x="729" y="769"/>
                  </a:lnTo>
                  <a:lnTo>
                    <a:pt x="731" y="765"/>
                  </a:lnTo>
                  <a:lnTo>
                    <a:pt x="731" y="765"/>
                  </a:lnTo>
                  <a:lnTo>
                    <a:pt x="731" y="759"/>
                  </a:lnTo>
                  <a:lnTo>
                    <a:pt x="731" y="756"/>
                  </a:lnTo>
                  <a:lnTo>
                    <a:pt x="733" y="750"/>
                  </a:lnTo>
                  <a:lnTo>
                    <a:pt x="733" y="746"/>
                  </a:lnTo>
                  <a:lnTo>
                    <a:pt x="733" y="740"/>
                  </a:lnTo>
                  <a:lnTo>
                    <a:pt x="733" y="735"/>
                  </a:lnTo>
                  <a:lnTo>
                    <a:pt x="733" y="733"/>
                  </a:lnTo>
                  <a:lnTo>
                    <a:pt x="735" y="731"/>
                  </a:lnTo>
                  <a:lnTo>
                    <a:pt x="735" y="729"/>
                  </a:lnTo>
                  <a:lnTo>
                    <a:pt x="735" y="727"/>
                  </a:lnTo>
                  <a:lnTo>
                    <a:pt x="733" y="723"/>
                  </a:lnTo>
                  <a:lnTo>
                    <a:pt x="733" y="721"/>
                  </a:lnTo>
                  <a:lnTo>
                    <a:pt x="733" y="718"/>
                  </a:lnTo>
                  <a:lnTo>
                    <a:pt x="733" y="712"/>
                  </a:lnTo>
                  <a:lnTo>
                    <a:pt x="735" y="712"/>
                  </a:lnTo>
                  <a:lnTo>
                    <a:pt x="735" y="710"/>
                  </a:lnTo>
                  <a:lnTo>
                    <a:pt x="735" y="706"/>
                  </a:lnTo>
                  <a:lnTo>
                    <a:pt x="733" y="706"/>
                  </a:lnTo>
                  <a:lnTo>
                    <a:pt x="735" y="704"/>
                  </a:lnTo>
                  <a:lnTo>
                    <a:pt x="735" y="704"/>
                  </a:lnTo>
                  <a:lnTo>
                    <a:pt x="735" y="703"/>
                  </a:lnTo>
                  <a:lnTo>
                    <a:pt x="735" y="701"/>
                  </a:lnTo>
                  <a:lnTo>
                    <a:pt x="735" y="697"/>
                  </a:lnTo>
                  <a:lnTo>
                    <a:pt x="735" y="697"/>
                  </a:lnTo>
                  <a:lnTo>
                    <a:pt x="735" y="697"/>
                  </a:lnTo>
                  <a:lnTo>
                    <a:pt x="735" y="697"/>
                  </a:lnTo>
                  <a:lnTo>
                    <a:pt x="735" y="697"/>
                  </a:lnTo>
                  <a:lnTo>
                    <a:pt x="733" y="695"/>
                  </a:lnTo>
                  <a:lnTo>
                    <a:pt x="733" y="693"/>
                  </a:lnTo>
                  <a:lnTo>
                    <a:pt x="731" y="693"/>
                  </a:lnTo>
                  <a:lnTo>
                    <a:pt x="731" y="691"/>
                  </a:lnTo>
                  <a:lnTo>
                    <a:pt x="731" y="689"/>
                  </a:lnTo>
                  <a:lnTo>
                    <a:pt x="729" y="687"/>
                  </a:lnTo>
                  <a:lnTo>
                    <a:pt x="729" y="685"/>
                  </a:lnTo>
                  <a:lnTo>
                    <a:pt x="729" y="684"/>
                  </a:lnTo>
                  <a:lnTo>
                    <a:pt x="729" y="682"/>
                  </a:lnTo>
                  <a:lnTo>
                    <a:pt x="729" y="674"/>
                  </a:lnTo>
                  <a:lnTo>
                    <a:pt x="731" y="670"/>
                  </a:lnTo>
                  <a:lnTo>
                    <a:pt x="731" y="668"/>
                  </a:lnTo>
                  <a:lnTo>
                    <a:pt x="733" y="667"/>
                  </a:lnTo>
                  <a:lnTo>
                    <a:pt x="737" y="659"/>
                  </a:lnTo>
                  <a:lnTo>
                    <a:pt x="738" y="657"/>
                  </a:lnTo>
                  <a:lnTo>
                    <a:pt x="738" y="655"/>
                  </a:lnTo>
                  <a:lnTo>
                    <a:pt x="737" y="651"/>
                  </a:lnTo>
                  <a:lnTo>
                    <a:pt x="731" y="648"/>
                  </a:lnTo>
                  <a:lnTo>
                    <a:pt x="729" y="646"/>
                  </a:lnTo>
                  <a:lnTo>
                    <a:pt x="729" y="644"/>
                  </a:lnTo>
                  <a:lnTo>
                    <a:pt x="733" y="629"/>
                  </a:lnTo>
                  <a:lnTo>
                    <a:pt x="735" y="625"/>
                  </a:lnTo>
                  <a:lnTo>
                    <a:pt x="737" y="623"/>
                  </a:lnTo>
                  <a:lnTo>
                    <a:pt x="738" y="621"/>
                  </a:lnTo>
                  <a:lnTo>
                    <a:pt x="740" y="619"/>
                  </a:lnTo>
                  <a:lnTo>
                    <a:pt x="746" y="615"/>
                  </a:lnTo>
                  <a:lnTo>
                    <a:pt x="746" y="615"/>
                  </a:lnTo>
                  <a:lnTo>
                    <a:pt x="746" y="615"/>
                  </a:lnTo>
                  <a:lnTo>
                    <a:pt x="746" y="614"/>
                  </a:lnTo>
                  <a:lnTo>
                    <a:pt x="746" y="614"/>
                  </a:lnTo>
                  <a:lnTo>
                    <a:pt x="746" y="612"/>
                  </a:lnTo>
                  <a:lnTo>
                    <a:pt x="746" y="610"/>
                  </a:lnTo>
                  <a:lnTo>
                    <a:pt x="746" y="610"/>
                  </a:lnTo>
                  <a:lnTo>
                    <a:pt x="744" y="608"/>
                  </a:lnTo>
                  <a:lnTo>
                    <a:pt x="744" y="602"/>
                  </a:lnTo>
                  <a:lnTo>
                    <a:pt x="744" y="598"/>
                  </a:lnTo>
                  <a:lnTo>
                    <a:pt x="742" y="596"/>
                  </a:lnTo>
                  <a:lnTo>
                    <a:pt x="742" y="596"/>
                  </a:lnTo>
                  <a:lnTo>
                    <a:pt x="740" y="596"/>
                  </a:lnTo>
                  <a:lnTo>
                    <a:pt x="740" y="596"/>
                  </a:lnTo>
                  <a:lnTo>
                    <a:pt x="740" y="595"/>
                  </a:lnTo>
                  <a:lnTo>
                    <a:pt x="738" y="595"/>
                  </a:lnTo>
                  <a:lnTo>
                    <a:pt x="738" y="595"/>
                  </a:lnTo>
                  <a:lnTo>
                    <a:pt x="737" y="595"/>
                  </a:lnTo>
                  <a:lnTo>
                    <a:pt x="737" y="596"/>
                  </a:lnTo>
                  <a:lnTo>
                    <a:pt x="733" y="595"/>
                  </a:lnTo>
                  <a:lnTo>
                    <a:pt x="731" y="595"/>
                  </a:lnTo>
                  <a:lnTo>
                    <a:pt x="729" y="591"/>
                  </a:lnTo>
                  <a:lnTo>
                    <a:pt x="727" y="589"/>
                  </a:lnTo>
                  <a:lnTo>
                    <a:pt x="727" y="579"/>
                  </a:lnTo>
                  <a:lnTo>
                    <a:pt x="727" y="578"/>
                  </a:lnTo>
                  <a:lnTo>
                    <a:pt x="725" y="578"/>
                  </a:lnTo>
                  <a:lnTo>
                    <a:pt x="725" y="578"/>
                  </a:lnTo>
                  <a:lnTo>
                    <a:pt x="723" y="578"/>
                  </a:lnTo>
                  <a:lnTo>
                    <a:pt x="723" y="578"/>
                  </a:lnTo>
                  <a:lnTo>
                    <a:pt x="721" y="576"/>
                  </a:lnTo>
                  <a:lnTo>
                    <a:pt x="720" y="576"/>
                  </a:lnTo>
                  <a:lnTo>
                    <a:pt x="718" y="576"/>
                  </a:lnTo>
                  <a:lnTo>
                    <a:pt x="718" y="574"/>
                  </a:lnTo>
                  <a:lnTo>
                    <a:pt x="716" y="572"/>
                  </a:lnTo>
                  <a:lnTo>
                    <a:pt x="716" y="572"/>
                  </a:lnTo>
                  <a:lnTo>
                    <a:pt x="716" y="570"/>
                  </a:lnTo>
                  <a:lnTo>
                    <a:pt x="714" y="568"/>
                  </a:lnTo>
                  <a:lnTo>
                    <a:pt x="714" y="566"/>
                  </a:lnTo>
                  <a:lnTo>
                    <a:pt x="716" y="566"/>
                  </a:lnTo>
                  <a:lnTo>
                    <a:pt x="716" y="562"/>
                  </a:lnTo>
                  <a:lnTo>
                    <a:pt x="716" y="561"/>
                  </a:lnTo>
                  <a:lnTo>
                    <a:pt x="716" y="559"/>
                  </a:lnTo>
                  <a:lnTo>
                    <a:pt x="716" y="559"/>
                  </a:lnTo>
                  <a:lnTo>
                    <a:pt x="714" y="559"/>
                  </a:lnTo>
                  <a:lnTo>
                    <a:pt x="714" y="559"/>
                  </a:lnTo>
                  <a:lnTo>
                    <a:pt x="712" y="559"/>
                  </a:lnTo>
                  <a:lnTo>
                    <a:pt x="712" y="559"/>
                  </a:lnTo>
                  <a:lnTo>
                    <a:pt x="710" y="561"/>
                  </a:lnTo>
                  <a:lnTo>
                    <a:pt x="710" y="559"/>
                  </a:lnTo>
                  <a:lnTo>
                    <a:pt x="710" y="559"/>
                  </a:lnTo>
                  <a:lnTo>
                    <a:pt x="710" y="559"/>
                  </a:lnTo>
                  <a:lnTo>
                    <a:pt x="710" y="559"/>
                  </a:lnTo>
                  <a:lnTo>
                    <a:pt x="710" y="559"/>
                  </a:lnTo>
                  <a:lnTo>
                    <a:pt x="710" y="559"/>
                  </a:lnTo>
                  <a:lnTo>
                    <a:pt x="708" y="557"/>
                  </a:lnTo>
                  <a:lnTo>
                    <a:pt x="704" y="557"/>
                  </a:lnTo>
                  <a:lnTo>
                    <a:pt x="699" y="557"/>
                  </a:lnTo>
                  <a:lnTo>
                    <a:pt x="697" y="557"/>
                  </a:lnTo>
                  <a:lnTo>
                    <a:pt x="695" y="557"/>
                  </a:lnTo>
                  <a:lnTo>
                    <a:pt x="691" y="555"/>
                  </a:lnTo>
                  <a:lnTo>
                    <a:pt x="691" y="555"/>
                  </a:lnTo>
                  <a:lnTo>
                    <a:pt x="689" y="555"/>
                  </a:lnTo>
                  <a:lnTo>
                    <a:pt x="687" y="555"/>
                  </a:lnTo>
                  <a:lnTo>
                    <a:pt x="684" y="557"/>
                  </a:lnTo>
                  <a:lnTo>
                    <a:pt x="682" y="557"/>
                  </a:lnTo>
                  <a:lnTo>
                    <a:pt x="682" y="557"/>
                  </a:lnTo>
                  <a:lnTo>
                    <a:pt x="680" y="557"/>
                  </a:lnTo>
                  <a:lnTo>
                    <a:pt x="680" y="555"/>
                  </a:lnTo>
                  <a:lnTo>
                    <a:pt x="678" y="555"/>
                  </a:lnTo>
                  <a:lnTo>
                    <a:pt x="678" y="557"/>
                  </a:lnTo>
                  <a:lnTo>
                    <a:pt x="676" y="557"/>
                  </a:lnTo>
                  <a:lnTo>
                    <a:pt x="676" y="555"/>
                  </a:lnTo>
                  <a:lnTo>
                    <a:pt x="674" y="555"/>
                  </a:lnTo>
                  <a:lnTo>
                    <a:pt x="674" y="553"/>
                  </a:lnTo>
                  <a:lnTo>
                    <a:pt x="672" y="553"/>
                  </a:lnTo>
                  <a:lnTo>
                    <a:pt x="670" y="553"/>
                  </a:lnTo>
                  <a:lnTo>
                    <a:pt x="670" y="553"/>
                  </a:lnTo>
                  <a:lnTo>
                    <a:pt x="668" y="555"/>
                  </a:lnTo>
                  <a:lnTo>
                    <a:pt x="668" y="557"/>
                  </a:lnTo>
                  <a:lnTo>
                    <a:pt x="668" y="555"/>
                  </a:lnTo>
                  <a:lnTo>
                    <a:pt x="668" y="555"/>
                  </a:lnTo>
                  <a:lnTo>
                    <a:pt x="668" y="553"/>
                  </a:lnTo>
                  <a:lnTo>
                    <a:pt x="667" y="551"/>
                  </a:lnTo>
                  <a:lnTo>
                    <a:pt x="667" y="551"/>
                  </a:lnTo>
                  <a:lnTo>
                    <a:pt x="665" y="551"/>
                  </a:lnTo>
                  <a:lnTo>
                    <a:pt x="663" y="551"/>
                  </a:lnTo>
                  <a:lnTo>
                    <a:pt x="663" y="555"/>
                  </a:lnTo>
                  <a:lnTo>
                    <a:pt x="661" y="557"/>
                  </a:lnTo>
                  <a:lnTo>
                    <a:pt x="659" y="559"/>
                  </a:lnTo>
                  <a:lnTo>
                    <a:pt x="659" y="559"/>
                  </a:lnTo>
                  <a:lnTo>
                    <a:pt x="659" y="561"/>
                  </a:lnTo>
                  <a:lnTo>
                    <a:pt x="659" y="562"/>
                  </a:lnTo>
                  <a:lnTo>
                    <a:pt x="659" y="564"/>
                  </a:lnTo>
                  <a:lnTo>
                    <a:pt x="657" y="568"/>
                  </a:lnTo>
                  <a:lnTo>
                    <a:pt x="655" y="572"/>
                  </a:lnTo>
                  <a:lnTo>
                    <a:pt x="653" y="572"/>
                  </a:lnTo>
                  <a:lnTo>
                    <a:pt x="649" y="574"/>
                  </a:lnTo>
                  <a:lnTo>
                    <a:pt x="648" y="576"/>
                  </a:lnTo>
                  <a:lnTo>
                    <a:pt x="646" y="578"/>
                  </a:lnTo>
                  <a:lnTo>
                    <a:pt x="646" y="578"/>
                  </a:lnTo>
                  <a:lnTo>
                    <a:pt x="646" y="579"/>
                  </a:lnTo>
                  <a:lnTo>
                    <a:pt x="644" y="581"/>
                  </a:lnTo>
                  <a:lnTo>
                    <a:pt x="644" y="581"/>
                  </a:lnTo>
                  <a:lnTo>
                    <a:pt x="642" y="583"/>
                  </a:lnTo>
                  <a:lnTo>
                    <a:pt x="642" y="583"/>
                  </a:lnTo>
                  <a:lnTo>
                    <a:pt x="642" y="581"/>
                  </a:lnTo>
                  <a:lnTo>
                    <a:pt x="642" y="581"/>
                  </a:lnTo>
                  <a:lnTo>
                    <a:pt x="642" y="579"/>
                  </a:lnTo>
                  <a:lnTo>
                    <a:pt x="644" y="578"/>
                  </a:lnTo>
                  <a:lnTo>
                    <a:pt x="644" y="576"/>
                  </a:lnTo>
                  <a:lnTo>
                    <a:pt x="648" y="574"/>
                  </a:lnTo>
                  <a:lnTo>
                    <a:pt x="649" y="572"/>
                  </a:lnTo>
                  <a:lnTo>
                    <a:pt x="649" y="572"/>
                  </a:lnTo>
                  <a:lnTo>
                    <a:pt x="651" y="572"/>
                  </a:lnTo>
                  <a:lnTo>
                    <a:pt x="651" y="572"/>
                  </a:lnTo>
                  <a:lnTo>
                    <a:pt x="653" y="570"/>
                  </a:lnTo>
                  <a:lnTo>
                    <a:pt x="653" y="570"/>
                  </a:lnTo>
                  <a:lnTo>
                    <a:pt x="655" y="568"/>
                  </a:lnTo>
                  <a:lnTo>
                    <a:pt x="655" y="566"/>
                  </a:lnTo>
                  <a:lnTo>
                    <a:pt x="655" y="564"/>
                  </a:lnTo>
                  <a:lnTo>
                    <a:pt x="655" y="562"/>
                  </a:lnTo>
                  <a:lnTo>
                    <a:pt x="655" y="559"/>
                  </a:lnTo>
                  <a:lnTo>
                    <a:pt x="653" y="557"/>
                  </a:lnTo>
                  <a:lnTo>
                    <a:pt x="651" y="557"/>
                  </a:lnTo>
                  <a:lnTo>
                    <a:pt x="648" y="559"/>
                  </a:lnTo>
                  <a:lnTo>
                    <a:pt x="648" y="557"/>
                  </a:lnTo>
                  <a:lnTo>
                    <a:pt x="651" y="557"/>
                  </a:lnTo>
                  <a:lnTo>
                    <a:pt x="651" y="555"/>
                  </a:lnTo>
                  <a:lnTo>
                    <a:pt x="653" y="555"/>
                  </a:lnTo>
                  <a:lnTo>
                    <a:pt x="655" y="555"/>
                  </a:lnTo>
                  <a:lnTo>
                    <a:pt x="657" y="555"/>
                  </a:lnTo>
                  <a:lnTo>
                    <a:pt x="657" y="553"/>
                  </a:lnTo>
                  <a:lnTo>
                    <a:pt x="663" y="547"/>
                  </a:lnTo>
                  <a:lnTo>
                    <a:pt x="665" y="545"/>
                  </a:lnTo>
                  <a:lnTo>
                    <a:pt x="665" y="542"/>
                  </a:lnTo>
                  <a:lnTo>
                    <a:pt x="667" y="540"/>
                  </a:lnTo>
                  <a:lnTo>
                    <a:pt x="665" y="536"/>
                  </a:lnTo>
                  <a:lnTo>
                    <a:pt x="663" y="534"/>
                  </a:lnTo>
                  <a:lnTo>
                    <a:pt x="661" y="532"/>
                  </a:lnTo>
                  <a:lnTo>
                    <a:pt x="659" y="532"/>
                  </a:lnTo>
                  <a:lnTo>
                    <a:pt x="655" y="532"/>
                  </a:lnTo>
                  <a:lnTo>
                    <a:pt x="653" y="534"/>
                  </a:lnTo>
                  <a:lnTo>
                    <a:pt x="653" y="534"/>
                  </a:lnTo>
                  <a:lnTo>
                    <a:pt x="653" y="534"/>
                  </a:lnTo>
                  <a:lnTo>
                    <a:pt x="653" y="534"/>
                  </a:lnTo>
                  <a:lnTo>
                    <a:pt x="653" y="534"/>
                  </a:lnTo>
                  <a:lnTo>
                    <a:pt x="653" y="534"/>
                  </a:lnTo>
                  <a:lnTo>
                    <a:pt x="653" y="534"/>
                  </a:lnTo>
                  <a:lnTo>
                    <a:pt x="653" y="534"/>
                  </a:lnTo>
                  <a:lnTo>
                    <a:pt x="651" y="534"/>
                  </a:lnTo>
                  <a:lnTo>
                    <a:pt x="651" y="534"/>
                  </a:lnTo>
                  <a:lnTo>
                    <a:pt x="651" y="534"/>
                  </a:lnTo>
                  <a:lnTo>
                    <a:pt x="651" y="532"/>
                  </a:lnTo>
                  <a:lnTo>
                    <a:pt x="651" y="530"/>
                  </a:lnTo>
                  <a:lnTo>
                    <a:pt x="649" y="530"/>
                  </a:lnTo>
                  <a:lnTo>
                    <a:pt x="649" y="530"/>
                  </a:lnTo>
                  <a:lnTo>
                    <a:pt x="648" y="532"/>
                  </a:lnTo>
                  <a:lnTo>
                    <a:pt x="648" y="532"/>
                  </a:lnTo>
                  <a:lnTo>
                    <a:pt x="646" y="532"/>
                  </a:lnTo>
                  <a:lnTo>
                    <a:pt x="646" y="532"/>
                  </a:lnTo>
                  <a:lnTo>
                    <a:pt x="646" y="532"/>
                  </a:lnTo>
                  <a:lnTo>
                    <a:pt x="648" y="530"/>
                  </a:lnTo>
                  <a:lnTo>
                    <a:pt x="648" y="530"/>
                  </a:lnTo>
                  <a:lnTo>
                    <a:pt x="649" y="528"/>
                  </a:lnTo>
                  <a:lnTo>
                    <a:pt x="649" y="526"/>
                  </a:lnTo>
                  <a:lnTo>
                    <a:pt x="648" y="525"/>
                  </a:lnTo>
                  <a:lnTo>
                    <a:pt x="648" y="525"/>
                  </a:lnTo>
                  <a:lnTo>
                    <a:pt x="646" y="523"/>
                  </a:lnTo>
                  <a:lnTo>
                    <a:pt x="644" y="523"/>
                  </a:lnTo>
                  <a:lnTo>
                    <a:pt x="642" y="521"/>
                  </a:lnTo>
                  <a:lnTo>
                    <a:pt x="642" y="523"/>
                  </a:lnTo>
                  <a:lnTo>
                    <a:pt x="640" y="526"/>
                  </a:lnTo>
                  <a:lnTo>
                    <a:pt x="640" y="526"/>
                  </a:lnTo>
                  <a:lnTo>
                    <a:pt x="640" y="525"/>
                  </a:lnTo>
                  <a:lnTo>
                    <a:pt x="638" y="525"/>
                  </a:lnTo>
                  <a:lnTo>
                    <a:pt x="638" y="523"/>
                  </a:lnTo>
                  <a:lnTo>
                    <a:pt x="640" y="523"/>
                  </a:lnTo>
                  <a:lnTo>
                    <a:pt x="640" y="519"/>
                  </a:lnTo>
                  <a:lnTo>
                    <a:pt x="642" y="519"/>
                  </a:lnTo>
                  <a:lnTo>
                    <a:pt x="642" y="517"/>
                  </a:lnTo>
                  <a:lnTo>
                    <a:pt x="642" y="517"/>
                  </a:lnTo>
                  <a:lnTo>
                    <a:pt x="642" y="515"/>
                  </a:lnTo>
                  <a:lnTo>
                    <a:pt x="642" y="513"/>
                  </a:lnTo>
                  <a:lnTo>
                    <a:pt x="642" y="511"/>
                  </a:lnTo>
                  <a:lnTo>
                    <a:pt x="638" y="506"/>
                  </a:lnTo>
                  <a:lnTo>
                    <a:pt x="638" y="504"/>
                  </a:lnTo>
                  <a:lnTo>
                    <a:pt x="636" y="500"/>
                  </a:lnTo>
                  <a:lnTo>
                    <a:pt x="636" y="490"/>
                  </a:lnTo>
                  <a:lnTo>
                    <a:pt x="636" y="485"/>
                  </a:lnTo>
                  <a:lnTo>
                    <a:pt x="636" y="485"/>
                  </a:lnTo>
                  <a:lnTo>
                    <a:pt x="634" y="483"/>
                  </a:lnTo>
                  <a:lnTo>
                    <a:pt x="634" y="481"/>
                  </a:lnTo>
                  <a:lnTo>
                    <a:pt x="632" y="479"/>
                  </a:lnTo>
                  <a:lnTo>
                    <a:pt x="632" y="477"/>
                  </a:lnTo>
                  <a:lnTo>
                    <a:pt x="634" y="473"/>
                  </a:lnTo>
                  <a:lnTo>
                    <a:pt x="632" y="468"/>
                  </a:lnTo>
                  <a:lnTo>
                    <a:pt x="632" y="466"/>
                  </a:lnTo>
                  <a:lnTo>
                    <a:pt x="629" y="466"/>
                  </a:lnTo>
                  <a:lnTo>
                    <a:pt x="625" y="468"/>
                  </a:lnTo>
                  <a:lnTo>
                    <a:pt x="623" y="468"/>
                  </a:lnTo>
                  <a:lnTo>
                    <a:pt x="621" y="470"/>
                  </a:lnTo>
                  <a:lnTo>
                    <a:pt x="619" y="470"/>
                  </a:lnTo>
                  <a:lnTo>
                    <a:pt x="615" y="466"/>
                  </a:lnTo>
                  <a:lnTo>
                    <a:pt x="614" y="466"/>
                  </a:lnTo>
                  <a:lnTo>
                    <a:pt x="610" y="466"/>
                  </a:lnTo>
                  <a:lnTo>
                    <a:pt x="610" y="466"/>
                  </a:lnTo>
                  <a:lnTo>
                    <a:pt x="608" y="464"/>
                  </a:lnTo>
                  <a:lnTo>
                    <a:pt x="604" y="462"/>
                  </a:lnTo>
                  <a:lnTo>
                    <a:pt x="602" y="464"/>
                  </a:lnTo>
                  <a:lnTo>
                    <a:pt x="600" y="464"/>
                  </a:lnTo>
                  <a:lnTo>
                    <a:pt x="598" y="464"/>
                  </a:lnTo>
                  <a:lnTo>
                    <a:pt x="596" y="466"/>
                  </a:lnTo>
                  <a:lnTo>
                    <a:pt x="595" y="466"/>
                  </a:lnTo>
                  <a:lnTo>
                    <a:pt x="595" y="470"/>
                  </a:lnTo>
                  <a:lnTo>
                    <a:pt x="595" y="468"/>
                  </a:lnTo>
                  <a:lnTo>
                    <a:pt x="593" y="466"/>
                  </a:lnTo>
                  <a:lnTo>
                    <a:pt x="593" y="466"/>
                  </a:lnTo>
                  <a:lnTo>
                    <a:pt x="591" y="464"/>
                  </a:lnTo>
                  <a:lnTo>
                    <a:pt x="591" y="464"/>
                  </a:lnTo>
                  <a:lnTo>
                    <a:pt x="589" y="464"/>
                  </a:lnTo>
                  <a:lnTo>
                    <a:pt x="587" y="464"/>
                  </a:lnTo>
                  <a:lnTo>
                    <a:pt x="587" y="462"/>
                  </a:lnTo>
                  <a:lnTo>
                    <a:pt x="585" y="460"/>
                  </a:lnTo>
                  <a:lnTo>
                    <a:pt x="583" y="460"/>
                  </a:lnTo>
                  <a:lnTo>
                    <a:pt x="583" y="460"/>
                  </a:lnTo>
                  <a:lnTo>
                    <a:pt x="581" y="460"/>
                  </a:lnTo>
                  <a:lnTo>
                    <a:pt x="581" y="458"/>
                  </a:lnTo>
                  <a:lnTo>
                    <a:pt x="579" y="458"/>
                  </a:lnTo>
                  <a:lnTo>
                    <a:pt x="579" y="458"/>
                  </a:lnTo>
                  <a:lnTo>
                    <a:pt x="579" y="456"/>
                  </a:lnTo>
                  <a:lnTo>
                    <a:pt x="579" y="456"/>
                  </a:lnTo>
                  <a:lnTo>
                    <a:pt x="579" y="456"/>
                  </a:lnTo>
                  <a:lnTo>
                    <a:pt x="578" y="456"/>
                  </a:lnTo>
                  <a:lnTo>
                    <a:pt x="578" y="456"/>
                  </a:lnTo>
                  <a:lnTo>
                    <a:pt x="578" y="456"/>
                  </a:lnTo>
                  <a:lnTo>
                    <a:pt x="578" y="456"/>
                  </a:lnTo>
                  <a:lnTo>
                    <a:pt x="578" y="456"/>
                  </a:lnTo>
                  <a:lnTo>
                    <a:pt x="576" y="454"/>
                  </a:lnTo>
                  <a:lnTo>
                    <a:pt x="576" y="453"/>
                  </a:lnTo>
                  <a:lnTo>
                    <a:pt x="574" y="453"/>
                  </a:lnTo>
                  <a:lnTo>
                    <a:pt x="574" y="451"/>
                  </a:lnTo>
                  <a:lnTo>
                    <a:pt x="572" y="451"/>
                  </a:lnTo>
                  <a:lnTo>
                    <a:pt x="568" y="453"/>
                  </a:lnTo>
                  <a:lnTo>
                    <a:pt x="568" y="451"/>
                  </a:lnTo>
                  <a:lnTo>
                    <a:pt x="570" y="451"/>
                  </a:lnTo>
                  <a:lnTo>
                    <a:pt x="570" y="449"/>
                  </a:lnTo>
                  <a:lnTo>
                    <a:pt x="570" y="449"/>
                  </a:lnTo>
                  <a:lnTo>
                    <a:pt x="570" y="447"/>
                  </a:lnTo>
                  <a:lnTo>
                    <a:pt x="568" y="447"/>
                  </a:lnTo>
                  <a:lnTo>
                    <a:pt x="566" y="447"/>
                  </a:lnTo>
                  <a:lnTo>
                    <a:pt x="564" y="447"/>
                  </a:lnTo>
                  <a:lnTo>
                    <a:pt x="562" y="445"/>
                  </a:lnTo>
                  <a:lnTo>
                    <a:pt x="562" y="443"/>
                  </a:lnTo>
                  <a:lnTo>
                    <a:pt x="564" y="443"/>
                  </a:lnTo>
                  <a:lnTo>
                    <a:pt x="564" y="443"/>
                  </a:lnTo>
                  <a:lnTo>
                    <a:pt x="564" y="441"/>
                  </a:lnTo>
                  <a:lnTo>
                    <a:pt x="564" y="441"/>
                  </a:lnTo>
                  <a:lnTo>
                    <a:pt x="564" y="441"/>
                  </a:lnTo>
                  <a:lnTo>
                    <a:pt x="566" y="439"/>
                  </a:lnTo>
                  <a:lnTo>
                    <a:pt x="566" y="437"/>
                  </a:lnTo>
                  <a:lnTo>
                    <a:pt x="566" y="436"/>
                  </a:lnTo>
                  <a:lnTo>
                    <a:pt x="566" y="434"/>
                  </a:lnTo>
                  <a:lnTo>
                    <a:pt x="566" y="434"/>
                  </a:lnTo>
                  <a:lnTo>
                    <a:pt x="564" y="432"/>
                  </a:lnTo>
                  <a:lnTo>
                    <a:pt x="564" y="432"/>
                  </a:lnTo>
                  <a:lnTo>
                    <a:pt x="564" y="428"/>
                  </a:lnTo>
                  <a:lnTo>
                    <a:pt x="564" y="430"/>
                  </a:lnTo>
                  <a:lnTo>
                    <a:pt x="566" y="432"/>
                  </a:lnTo>
                  <a:lnTo>
                    <a:pt x="566" y="432"/>
                  </a:lnTo>
                  <a:lnTo>
                    <a:pt x="574" y="430"/>
                  </a:lnTo>
                  <a:lnTo>
                    <a:pt x="576" y="430"/>
                  </a:lnTo>
                  <a:lnTo>
                    <a:pt x="578" y="430"/>
                  </a:lnTo>
                  <a:lnTo>
                    <a:pt x="579" y="428"/>
                  </a:lnTo>
                  <a:lnTo>
                    <a:pt x="579" y="426"/>
                  </a:lnTo>
                  <a:lnTo>
                    <a:pt x="579" y="426"/>
                  </a:lnTo>
                  <a:lnTo>
                    <a:pt x="576" y="424"/>
                  </a:lnTo>
                  <a:lnTo>
                    <a:pt x="574" y="424"/>
                  </a:lnTo>
                  <a:lnTo>
                    <a:pt x="574" y="424"/>
                  </a:lnTo>
                  <a:lnTo>
                    <a:pt x="574" y="422"/>
                  </a:lnTo>
                  <a:lnTo>
                    <a:pt x="572" y="422"/>
                  </a:lnTo>
                  <a:lnTo>
                    <a:pt x="572" y="422"/>
                  </a:lnTo>
                  <a:lnTo>
                    <a:pt x="572" y="422"/>
                  </a:lnTo>
                  <a:lnTo>
                    <a:pt x="568" y="422"/>
                  </a:lnTo>
                  <a:lnTo>
                    <a:pt x="566" y="422"/>
                  </a:lnTo>
                  <a:lnTo>
                    <a:pt x="566" y="422"/>
                  </a:lnTo>
                  <a:lnTo>
                    <a:pt x="564" y="422"/>
                  </a:lnTo>
                  <a:lnTo>
                    <a:pt x="562" y="422"/>
                  </a:lnTo>
                  <a:lnTo>
                    <a:pt x="562" y="422"/>
                  </a:lnTo>
                  <a:lnTo>
                    <a:pt x="566" y="420"/>
                  </a:lnTo>
                  <a:lnTo>
                    <a:pt x="568" y="420"/>
                  </a:lnTo>
                  <a:lnTo>
                    <a:pt x="570" y="418"/>
                  </a:lnTo>
                  <a:lnTo>
                    <a:pt x="570" y="417"/>
                  </a:lnTo>
                  <a:lnTo>
                    <a:pt x="572" y="415"/>
                  </a:lnTo>
                  <a:lnTo>
                    <a:pt x="572" y="413"/>
                  </a:lnTo>
                  <a:lnTo>
                    <a:pt x="572" y="411"/>
                  </a:lnTo>
                  <a:lnTo>
                    <a:pt x="570" y="413"/>
                  </a:lnTo>
                  <a:lnTo>
                    <a:pt x="568" y="413"/>
                  </a:lnTo>
                  <a:lnTo>
                    <a:pt x="566" y="413"/>
                  </a:lnTo>
                  <a:lnTo>
                    <a:pt x="564" y="415"/>
                  </a:lnTo>
                  <a:lnTo>
                    <a:pt x="562" y="415"/>
                  </a:lnTo>
                  <a:lnTo>
                    <a:pt x="561" y="415"/>
                  </a:lnTo>
                  <a:lnTo>
                    <a:pt x="561" y="415"/>
                  </a:lnTo>
                  <a:lnTo>
                    <a:pt x="559" y="415"/>
                  </a:lnTo>
                  <a:lnTo>
                    <a:pt x="557" y="415"/>
                  </a:lnTo>
                  <a:lnTo>
                    <a:pt x="559" y="413"/>
                  </a:lnTo>
                  <a:lnTo>
                    <a:pt x="566" y="411"/>
                  </a:lnTo>
                  <a:lnTo>
                    <a:pt x="568" y="411"/>
                  </a:lnTo>
                  <a:lnTo>
                    <a:pt x="570" y="409"/>
                  </a:lnTo>
                  <a:lnTo>
                    <a:pt x="572" y="407"/>
                  </a:lnTo>
                  <a:lnTo>
                    <a:pt x="572" y="405"/>
                  </a:lnTo>
                  <a:lnTo>
                    <a:pt x="572" y="405"/>
                  </a:lnTo>
                  <a:lnTo>
                    <a:pt x="574" y="405"/>
                  </a:lnTo>
                  <a:lnTo>
                    <a:pt x="576" y="405"/>
                  </a:lnTo>
                  <a:lnTo>
                    <a:pt x="576" y="405"/>
                  </a:lnTo>
                  <a:lnTo>
                    <a:pt x="578" y="403"/>
                  </a:lnTo>
                  <a:lnTo>
                    <a:pt x="578" y="403"/>
                  </a:lnTo>
                  <a:lnTo>
                    <a:pt x="578" y="401"/>
                  </a:lnTo>
                  <a:lnTo>
                    <a:pt x="578" y="401"/>
                  </a:lnTo>
                  <a:lnTo>
                    <a:pt x="578" y="401"/>
                  </a:lnTo>
                  <a:lnTo>
                    <a:pt x="578" y="400"/>
                  </a:lnTo>
                  <a:lnTo>
                    <a:pt x="578" y="400"/>
                  </a:lnTo>
                  <a:lnTo>
                    <a:pt x="578" y="400"/>
                  </a:lnTo>
                  <a:lnTo>
                    <a:pt x="578" y="400"/>
                  </a:lnTo>
                  <a:lnTo>
                    <a:pt x="578" y="400"/>
                  </a:lnTo>
                  <a:lnTo>
                    <a:pt x="578" y="398"/>
                  </a:lnTo>
                  <a:lnTo>
                    <a:pt x="578" y="398"/>
                  </a:lnTo>
                  <a:lnTo>
                    <a:pt x="578" y="398"/>
                  </a:lnTo>
                  <a:lnTo>
                    <a:pt x="579" y="398"/>
                  </a:lnTo>
                  <a:lnTo>
                    <a:pt x="579" y="398"/>
                  </a:lnTo>
                  <a:lnTo>
                    <a:pt x="579" y="400"/>
                  </a:lnTo>
                  <a:lnTo>
                    <a:pt x="581" y="400"/>
                  </a:lnTo>
                  <a:lnTo>
                    <a:pt x="581" y="401"/>
                  </a:lnTo>
                  <a:lnTo>
                    <a:pt x="581" y="401"/>
                  </a:lnTo>
                  <a:lnTo>
                    <a:pt x="583" y="400"/>
                  </a:lnTo>
                  <a:lnTo>
                    <a:pt x="583" y="400"/>
                  </a:lnTo>
                  <a:lnTo>
                    <a:pt x="583" y="400"/>
                  </a:lnTo>
                  <a:lnTo>
                    <a:pt x="583" y="400"/>
                  </a:lnTo>
                  <a:lnTo>
                    <a:pt x="583" y="398"/>
                  </a:lnTo>
                  <a:lnTo>
                    <a:pt x="589" y="398"/>
                  </a:lnTo>
                  <a:lnTo>
                    <a:pt x="591" y="398"/>
                  </a:lnTo>
                  <a:lnTo>
                    <a:pt x="593" y="398"/>
                  </a:lnTo>
                  <a:lnTo>
                    <a:pt x="593" y="398"/>
                  </a:lnTo>
                  <a:lnTo>
                    <a:pt x="593" y="396"/>
                  </a:lnTo>
                  <a:lnTo>
                    <a:pt x="595" y="396"/>
                  </a:lnTo>
                  <a:lnTo>
                    <a:pt x="593" y="396"/>
                  </a:lnTo>
                  <a:lnTo>
                    <a:pt x="593" y="396"/>
                  </a:lnTo>
                  <a:lnTo>
                    <a:pt x="591" y="381"/>
                  </a:lnTo>
                  <a:lnTo>
                    <a:pt x="589" y="379"/>
                  </a:lnTo>
                  <a:lnTo>
                    <a:pt x="589" y="377"/>
                  </a:lnTo>
                  <a:lnTo>
                    <a:pt x="587" y="377"/>
                  </a:lnTo>
                  <a:lnTo>
                    <a:pt x="585" y="375"/>
                  </a:lnTo>
                  <a:lnTo>
                    <a:pt x="583" y="375"/>
                  </a:lnTo>
                  <a:lnTo>
                    <a:pt x="583" y="375"/>
                  </a:lnTo>
                  <a:lnTo>
                    <a:pt x="583" y="375"/>
                  </a:lnTo>
                  <a:lnTo>
                    <a:pt x="581" y="375"/>
                  </a:lnTo>
                  <a:lnTo>
                    <a:pt x="581" y="375"/>
                  </a:lnTo>
                  <a:lnTo>
                    <a:pt x="581" y="375"/>
                  </a:lnTo>
                  <a:lnTo>
                    <a:pt x="579" y="377"/>
                  </a:lnTo>
                  <a:lnTo>
                    <a:pt x="578" y="371"/>
                  </a:lnTo>
                  <a:lnTo>
                    <a:pt x="576" y="367"/>
                  </a:lnTo>
                  <a:lnTo>
                    <a:pt x="572" y="365"/>
                  </a:lnTo>
                  <a:lnTo>
                    <a:pt x="568" y="364"/>
                  </a:lnTo>
                  <a:lnTo>
                    <a:pt x="564" y="362"/>
                  </a:lnTo>
                  <a:lnTo>
                    <a:pt x="562" y="362"/>
                  </a:lnTo>
                  <a:lnTo>
                    <a:pt x="562" y="362"/>
                  </a:lnTo>
                  <a:lnTo>
                    <a:pt x="561" y="364"/>
                  </a:lnTo>
                  <a:lnTo>
                    <a:pt x="559" y="364"/>
                  </a:lnTo>
                  <a:lnTo>
                    <a:pt x="555" y="365"/>
                  </a:lnTo>
                  <a:lnTo>
                    <a:pt x="553" y="365"/>
                  </a:lnTo>
                  <a:lnTo>
                    <a:pt x="551" y="369"/>
                  </a:lnTo>
                  <a:lnTo>
                    <a:pt x="549" y="369"/>
                  </a:lnTo>
                  <a:lnTo>
                    <a:pt x="549" y="371"/>
                  </a:lnTo>
                  <a:lnTo>
                    <a:pt x="547" y="371"/>
                  </a:lnTo>
                  <a:lnTo>
                    <a:pt x="545" y="371"/>
                  </a:lnTo>
                  <a:lnTo>
                    <a:pt x="543" y="371"/>
                  </a:lnTo>
                  <a:lnTo>
                    <a:pt x="543" y="373"/>
                  </a:lnTo>
                  <a:lnTo>
                    <a:pt x="540" y="375"/>
                  </a:lnTo>
                  <a:lnTo>
                    <a:pt x="538" y="377"/>
                  </a:lnTo>
                  <a:lnTo>
                    <a:pt x="538" y="377"/>
                  </a:lnTo>
                  <a:lnTo>
                    <a:pt x="532" y="379"/>
                  </a:lnTo>
                  <a:lnTo>
                    <a:pt x="530" y="381"/>
                  </a:lnTo>
                  <a:lnTo>
                    <a:pt x="526" y="381"/>
                  </a:lnTo>
                  <a:lnTo>
                    <a:pt x="523" y="383"/>
                  </a:lnTo>
                  <a:lnTo>
                    <a:pt x="521" y="383"/>
                  </a:lnTo>
                  <a:lnTo>
                    <a:pt x="519" y="383"/>
                  </a:lnTo>
                  <a:lnTo>
                    <a:pt x="517" y="383"/>
                  </a:lnTo>
                  <a:lnTo>
                    <a:pt x="517" y="383"/>
                  </a:lnTo>
                  <a:lnTo>
                    <a:pt x="515" y="383"/>
                  </a:lnTo>
                  <a:lnTo>
                    <a:pt x="513" y="384"/>
                  </a:lnTo>
                  <a:lnTo>
                    <a:pt x="513" y="384"/>
                  </a:lnTo>
                  <a:lnTo>
                    <a:pt x="513" y="384"/>
                  </a:lnTo>
                  <a:lnTo>
                    <a:pt x="513" y="386"/>
                  </a:lnTo>
                  <a:lnTo>
                    <a:pt x="511" y="386"/>
                  </a:lnTo>
                  <a:lnTo>
                    <a:pt x="508" y="386"/>
                  </a:lnTo>
                  <a:lnTo>
                    <a:pt x="506" y="384"/>
                  </a:lnTo>
                  <a:lnTo>
                    <a:pt x="506" y="383"/>
                  </a:lnTo>
                  <a:lnTo>
                    <a:pt x="504" y="383"/>
                  </a:lnTo>
                  <a:lnTo>
                    <a:pt x="504" y="381"/>
                  </a:lnTo>
                  <a:lnTo>
                    <a:pt x="504" y="381"/>
                  </a:lnTo>
                  <a:lnTo>
                    <a:pt x="502" y="381"/>
                  </a:lnTo>
                  <a:lnTo>
                    <a:pt x="502" y="381"/>
                  </a:lnTo>
                  <a:lnTo>
                    <a:pt x="500" y="381"/>
                  </a:lnTo>
                  <a:lnTo>
                    <a:pt x="500" y="381"/>
                  </a:lnTo>
                  <a:lnTo>
                    <a:pt x="502" y="381"/>
                  </a:lnTo>
                  <a:lnTo>
                    <a:pt x="504" y="381"/>
                  </a:lnTo>
                  <a:lnTo>
                    <a:pt x="506" y="381"/>
                  </a:lnTo>
                  <a:lnTo>
                    <a:pt x="508" y="384"/>
                  </a:lnTo>
                  <a:lnTo>
                    <a:pt x="509" y="384"/>
                  </a:lnTo>
                  <a:lnTo>
                    <a:pt x="511" y="384"/>
                  </a:lnTo>
                  <a:lnTo>
                    <a:pt x="511" y="384"/>
                  </a:lnTo>
                  <a:lnTo>
                    <a:pt x="513" y="383"/>
                  </a:lnTo>
                  <a:lnTo>
                    <a:pt x="513" y="383"/>
                  </a:lnTo>
                  <a:lnTo>
                    <a:pt x="513" y="381"/>
                  </a:lnTo>
                  <a:lnTo>
                    <a:pt x="515" y="381"/>
                  </a:lnTo>
                  <a:lnTo>
                    <a:pt x="519" y="381"/>
                  </a:lnTo>
                  <a:lnTo>
                    <a:pt x="521" y="379"/>
                  </a:lnTo>
                  <a:lnTo>
                    <a:pt x="523" y="379"/>
                  </a:lnTo>
                  <a:lnTo>
                    <a:pt x="530" y="375"/>
                  </a:lnTo>
                  <a:lnTo>
                    <a:pt x="532" y="375"/>
                  </a:lnTo>
                  <a:lnTo>
                    <a:pt x="534" y="373"/>
                  </a:lnTo>
                  <a:lnTo>
                    <a:pt x="536" y="371"/>
                  </a:lnTo>
                  <a:lnTo>
                    <a:pt x="542" y="369"/>
                  </a:lnTo>
                  <a:lnTo>
                    <a:pt x="543" y="367"/>
                  </a:lnTo>
                  <a:lnTo>
                    <a:pt x="545" y="365"/>
                  </a:lnTo>
                  <a:lnTo>
                    <a:pt x="545" y="364"/>
                  </a:lnTo>
                  <a:lnTo>
                    <a:pt x="543" y="360"/>
                  </a:lnTo>
                  <a:lnTo>
                    <a:pt x="536" y="352"/>
                  </a:lnTo>
                  <a:lnTo>
                    <a:pt x="534" y="350"/>
                  </a:lnTo>
                  <a:lnTo>
                    <a:pt x="530" y="348"/>
                  </a:lnTo>
                  <a:lnTo>
                    <a:pt x="525" y="348"/>
                  </a:lnTo>
                  <a:lnTo>
                    <a:pt x="517" y="347"/>
                  </a:lnTo>
                  <a:lnTo>
                    <a:pt x="515" y="347"/>
                  </a:lnTo>
                  <a:lnTo>
                    <a:pt x="513" y="348"/>
                  </a:lnTo>
                  <a:lnTo>
                    <a:pt x="511" y="348"/>
                  </a:lnTo>
                  <a:lnTo>
                    <a:pt x="509" y="348"/>
                  </a:lnTo>
                  <a:lnTo>
                    <a:pt x="508" y="348"/>
                  </a:lnTo>
                  <a:lnTo>
                    <a:pt x="506" y="347"/>
                  </a:lnTo>
                  <a:lnTo>
                    <a:pt x="502" y="345"/>
                  </a:lnTo>
                  <a:lnTo>
                    <a:pt x="500" y="343"/>
                  </a:lnTo>
                  <a:lnTo>
                    <a:pt x="492" y="335"/>
                  </a:lnTo>
                  <a:lnTo>
                    <a:pt x="487" y="331"/>
                  </a:lnTo>
                  <a:lnTo>
                    <a:pt x="485" y="330"/>
                  </a:lnTo>
                  <a:lnTo>
                    <a:pt x="485" y="326"/>
                  </a:lnTo>
                  <a:lnTo>
                    <a:pt x="485" y="324"/>
                  </a:lnTo>
                  <a:lnTo>
                    <a:pt x="485" y="318"/>
                  </a:lnTo>
                  <a:lnTo>
                    <a:pt x="485" y="316"/>
                  </a:lnTo>
                  <a:lnTo>
                    <a:pt x="485" y="316"/>
                  </a:lnTo>
                  <a:lnTo>
                    <a:pt x="483" y="314"/>
                  </a:lnTo>
                  <a:lnTo>
                    <a:pt x="483" y="314"/>
                  </a:lnTo>
                  <a:lnTo>
                    <a:pt x="481" y="314"/>
                  </a:lnTo>
                  <a:lnTo>
                    <a:pt x="481" y="312"/>
                  </a:lnTo>
                  <a:lnTo>
                    <a:pt x="481" y="309"/>
                  </a:lnTo>
                  <a:lnTo>
                    <a:pt x="481" y="307"/>
                  </a:lnTo>
                  <a:lnTo>
                    <a:pt x="479" y="305"/>
                  </a:lnTo>
                  <a:lnTo>
                    <a:pt x="473" y="301"/>
                  </a:lnTo>
                  <a:lnTo>
                    <a:pt x="456" y="288"/>
                  </a:lnTo>
                  <a:lnTo>
                    <a:pt x="455" y="286"/>
                  </a:lnTo>
                  <a:lnTo>
                    <a:pt x="453" y="286"/>
                  </a:lnTo>
                  <a:lnTo>
                    <a:pt x="449" y="286"/>
                  </a:lnTo>
                  <a:lnTo>
                    <a:pt x="443" y="286"/>
                  </a:lnTo>
                  <a:lnTo>
                    <a:pt x="441" y="286"/>
                  </a:lnTo>
                  <a:lnTo>
                    <a:pt x="439" y="286"/>
                  </a:lnTo>
                  <a:lnTo>
                    <a:pt x="437" y="284"/>
                  </a:lnTo>
                  <a:lnTo>
                    <a:pt x="432" y="282"/>
                  </a:lnTo>
                  <a:lnTo>
                    <a:pt x="430" y="280"/>
                  </a:lnTo>
                  <a:lnTo>
                    <a:pt x="430" y="278"/>
                  </a:lnTo>
                  <a:lnTo>
                    <a:pt x="428" y="273"/>
                  </a:lnTo>
                  <a:lnTo>
                    <a:pt x="426" y="269"/>
                  </a:lnTo>
                  <a:lnTo>
                    <a:pt x="426" y="267"/>
                  </a:lnTo>
                  <a:lnTo>
                    <a:pt x="426" y="265"/>
                  </a:lnTo>
                  <a:lnTo>
                    <a:pt x="426" y="263"/>
                  </a:lnTo>
                  <a:lnTo>
                    <a:pt x="426" y="261"/>
                  </a:lnTo>
                  <a:lnTo>
                    <a:pt x="424" y="259"/>
                  </a:lnTo>
                  <a:lnTo>
                    <a:pt x="417" y="254"/>
                  </a:lnTo>
                  <a:lnTo>
                    <a:pt x="409" y="248"/>
                  </a:lnTo>
                  <a:lnTo>
                    <a:pt x="407" y="246"/>
                  </a:lnTo>
                  <a:lnTo>
                    <a:pt x="407" y="244"/>
                  </a:lnTo>
                  <a:lnTo>
                    <a:pt x="407" y="244"/>
                  </a:lnTo>
                  <a:lnTo>
                    <a:pt x="398" y="242"/>
                  </a:lnTo>
                  <a:lnTo>
                    <a:pt x="396" y="242"/>
                  </a:lnTo>
                  <a:lnTo>
                    <a:pt x="394" y="244"/>
                  </a:lnTo>
                  <a:lnTo>
                    <a:pt x="392" y="246"/>
                  </a:lnTo>
                  <a:lnTo>
                    <a:pt x="390" y="250"/>
                  </a:lnTo>
                  <a:lnTo>
                    <a:pt x="390" y="252"/>
                  </a:lnTo>
                  <a:lnTo>
                    <a:pt x="392" y="256"/>
                  </a:lnTo>
                  <a:lnTo>
                    <a:pt x="396" y="261"/>
                  </a:lnTo>
                  <a:lnTo>
                    <a:pt x="398" y="263"/>
                  </a:lnTo>
                  <a:lnTo>
                    <a:pt x="398" y="267"/>
                  </a:lnTo>
                  <a:lnTo>
                    <a:pt x="400" y="269"/>
                  </a:lnTo>
                  <a:lnTo>
                    <a:pt x="400" y="269"/>
                  </a:lnTo>
                  <a:lnTo>
                    <a:pt x="400" y="271"/>
                  </a:lnTo>
                  <a:lnTo>
                    <a:pt x="400" y="273"/>
                  </a:lnTo>
                  <a:lnTo>
                    <a:pt x="400" y="275"/>
                  </a:lnTo>
                  <a:lnTo>
                    <a:pt x="400" y="275"/>
                  </a:lnTo>
                  <a:lnTo>
                    <a:pt x="400" y="275"/>
                  </a:lnTo>
                  <a:lnTo>
                    <a:pt x="398" y="273"/>
                  </a:lnTo>
                  <a:lnTo>
                    <a:pt x="398" y="271"/>
                  </a:lnTo>
                  <a:lnTo>
                    <a:pt x="396" y="269"/>
                  </a:lnTo>
                  <a:lnTo>
                    <a:pt x="396" y="267"/>
                  </a:lnTo>
                  <a:lnTo>
                    <a:pt x="396" y="265"/>
                  </a:lnTo>
                  <a:lnTo>
                    <a:pt x="394" y="263"/>
                  </a:lnTo>
                  <a:lnTo>
                    <a:pt x="394" y="263"/>
                  </a:lnTo>
                  <a:lnTo>
                    <a:pt x="392" y="261"/>
                  </a:lnTo>
                  <a:lnTo>
                    <a:pt x="392" y="261"/>
                  </a:lnTo>
                  <a:lnTo>
                    <a:pt x="390" y="259"/>
                  </a:lnTo>
                  <a:lnTo>
                    <a:pt x="381" y="254"/>
                  </a:lnTo>
                  <a:lnTo>
                    <a:pt x="379" y="254"/>
                  </a:lnTo>
                  <a:lnTo>
                    <a:pt x="375" y="252"/>
                  </a:lnTo>
                  <a:lnTo>
                    <a:pt x="371" y="250"/>
                  </a:lnTo>
                  <a:lnTo>
                    <a:pt x="366" y="244"/>
                  </a:lnTo>
                  <a:lnTo>
                    <a:pt x="364" y="242"/>
                  </a:lnTo>
                  <a:lnTo>
                    <a:pt x="362" y="239"/>
                  </a:lnTo>
                  <a:lnTo>
                    <a:pt x="358" y="225"/>
                  </a:lnTo>
                  <a:lnTo>
                    <a:pt x="358" y="225"/>
                  </a:lnTo>
                  <a:lnTo>
                    <a:pt x="358" y="225"/>
                  </a:lnTo>
                  <a:lnTo>
                    <a:pt x="356" y="225"/>
                  </a:lnTo>
                  <a:lnTo>
                    <a:pt x="354" y="223"/>
                  </a:lnTo>
                  <a:lnTo>
                    <a:pt x="354" y="223"/>
                  </a:lnTo>
                  <a:lnTo>
                    <a:pt x="354" y="223"/>
                  </a:lnTo>
                  <a:lnTo>
                    <a:pt x="354" y="222"/>
                  </a:lnTo>
                  <a:lnTo>
                    <a:pt x="354" y="222"/>
                  </a:lnTo>
                  <a:lnTo>
                    <a:pt x="354" y="220"/>
                  </a:lnTo>
                  <a:lnTo>
                    <a:pt x="352" y="220"/>
                  </a:lnTo>
                  <a:lnTo>
                    <a:pt x="352" y="218"/>
                  </a:lnTo>
                  <a:lnTo>
                    <a:pt x="352" y="218"/>
                  </a:lnTo>
                  <a:lnTo>
                    <a:pt x="350" y="218"/>
                  </a:lnTo>
                  <a:lnTo>
                    <a:pt x="350" y="218"/>
                  </a:lnTo>
                  <a:lnTo>
                    <a:pt x="350" y="216"/>
                  </a:lnTo>
                  <a:lnTo>
                    <a:pt x="350" y="216"/>
                  </a:lnTo>
                  <a:lnTo>
                    <a:pt x="350" y="216"/>
                  </a:lnTo>
                  <a:lnTo>
                    <a:pt x="348" y="216"/>
                  </a:lnTo>
                  <a:lnTo>
                    <a:pt x="347" y="216"/>
                  </a:lnTo>
                  <a:lnTo>
                    <a:pt x="347" y="216"/>
                  </a:lnTo>
                  <a:lnTo>
                    <a:pt x="345" y="218"/>
                  </a:lnTo>
                  <a:lnTo>
                    <a:pt x="345" y="218"/>
                  </a:lnTo>
                  <a:lnTo>
                    <a:pt x="345" y="220"/>
                  </a:lnTo>
                  <a:lnTo>
                    <a:pt x="345" y="223"/>
                  </a:lnTo>
                  <a:lnTo>
                    <a:pt x="345" y="223"/>
                  </a:lnTo>
                  <a:lnTo>
                    <a:pt x="347" y="225"/>
                  </a:lnTo>
                  <a:lnTo>
                    <a:pt x="347" y="227"/>
                  </a:lnTo>
                  <a:lnTo>
                    <a:pt x="345" y="227"/>
                  </a:lnTo>
                  <a:lnTo>
                    <a:pt x="345" y="227"/>
                  </a:lnTo>
                  <a:lnTo>
                    <a:pt x="343" y="225"/>
                  </a:lnTo>
                  <a:lnTo>
                    <a:pt x="343" y="223"/>
                  </a:lnTo>
                  <a:lnTo>
                    <a:pt x="343" y="223"/>
                  </a:lnTo>
                  <a:lnTo>
                    <a:pt x="341" y="222"/>
                  </a:lnTo>
                  <a:lnTo>
                    <a:pt x="341" y="220"/>
                  </a:lnTo>
                  <a:lnTo>
                    <a:pt x="341" y="218"/>
                  </a:lnTo>
                  <a:lnTo>
                    <a:pt x="341" y="218"/>
                  </a:lnTo>
                  <a:lnTo>
                    <a:pt x="341" y="214"/>
                  </a:lnTo>
                  <a:lnTo>
                    <a:pt x="337" y="214"/>
                  </a:lnTo>
                  <a:lnTo>
                    <a:pt x="335" y="216"/>
                  </a:lnTo>
                  <a:lnTo>
                    <a:pt x="335" y="216"/>
                  </a:lnTo>
                  <a:lnTo>
                    <a:pt x="335" y="216"/>
                  </a:lnTo>
                  <a:lnTo>
                    <a:pt x="337" y="218"/>
                  </a:lnTo>
                  <a:lnTo>
                    <a:pt x="337" y="218"/>
                  </a:lnTo>
                  <a:lnTo>
                    <a:pt x="337" y="220"/>
                  </a:lnTo>
                  <a:lnTo>
                    <a:pt x="337" y="222"/>
                  </a:lnTo>
                  <a:lnTo>
                    <a:pt x="339" y="222"/>
                  </a:lnTo>
                  <a:lnTo>
                    <a:pt x="339" y="222"/>
                  </a:lnTo>
                  <a:lnTo>
                    <a:pt x="337" y="222"/>
                  </a:lnTo>
                  <a:lnTo>
                    <a:pt x="337" y="223"/>
                  </a:lnTo>
                  <a:lnTo>
                    <a:pt x="337" y="223"/>
                  </a:lnTo>
                  <a:lnTo>
                    <a:pt x="337" y="222"/>
                  </a:lnTo>
                  <a:lnTo>
                    <a:pt x="337" y="222"/>
                  </a:lnTo>
                  <a:lnTo>
                    <a:pt x="335" y="220"/>
                  </a:lnTo>
                  <a:lnTo>
                    <a:pt x="335" y="220"/>
                  </a:lnTo>
                  <a:lnTo>
                    <a:pt x="335" y="218"/>
                  </a:lnTo>
                  <a:lnTo>
                    <a:pt x="335" y="218"/>
                  </a:lnTo>
                  <a:lnTo>
                    <a:pt x="335" y="218"/>
                  </a:lnTo>
                  <a:lnTo>
                    <a:pt x="335" y="218"/>
                  </a:lnTo>
                  <a:lnTo>
                    <a:pt x="333" y="218"/>
                  </a:lnTo>
                  <a:lnTo>
                    <a:pt x="333" y="218"/>
                  </a:lnTo>
                  <a:lnTo>
                    <a:pt x="333" y="216"/>
                  </a:lnTo>
                  <a:lnTo>
                    <a:pt x="333" y="216"/>
                  </a:lnTo>
                  <a:lnTo>
                    <a:pt x="333" y="216"/>
                  </a:lnTo>
                  <a:lnTo>
                    <a:pt x="333" y="214"/>
                  </a:lnTo>
                  <a:lnTo>
                    <a:pt x="335" y="214"/>
                  </a:lnTo>
                  <a:lnTo>
                    <a:pt x="335" y="212"/>
                  </a:lnTo>
                  <a:lnTo>
                    <a:pt x="335" y="212"/>
                  </a:lnTo>
                  <a:lnTo>
                    <a:pt x="337" y="210"/>
                  </a:lnTo>
                  <a:lnTo>
                    <a:pt x="337" y="210"/>
                  </a:lnTo>
                  <a:lnTo>
                    <a:pt x="335" y="203"/>
                  </a:lnTo>
                  <a:lnTo>
                    <a:pt x="335" y="199"/>
                  </a:lnTo>
                  <a:lnTo>
                    <a:pt x="333" y="199"/>
                  </a:lnTo>
                  <a:lnTo>
                    <a:pt x="331" y="197"/>
                  </a:lnTo>
                  <a:lnTo>
                    <a:pt x="330" y="197"/>
                  </a:lnTo>
                  <a:lnTo>
                    <a:pt x="330" y="195"/>
                  </a:lnTo>
                  <a:lnTo>
                    <a:pt x="328" y="195"/>
                  </a:lnTo>
                  <a:lnTo>
                    <a:pt x="326" y="193"/>
                  </a:lnTo>
                  <a:lnTo>
                    <a:pt x="326" y="191"/>
                  </a:lnTo>
                  <a:lnTo>
                    <a:pt x="322" y="187"/>
                  </a:lnTo>
                  <a:lnTo>
                    <a:pt x="320" y="184"/>
                  </a:lnTo>
                  <a:lnTo>
                    <a:pt x="318" y="184"/>
                  </a:lnTo>
                  <a:lnTo>
                    <a:pt x="318" y="184"/>
                  </a:lnTo>
                  <a:lnTo>
                    <a:pt x="314" y="182"/>
                  </a:lnTo>
                  <a:lnTo>
                    <a:pt x="309" y="180"/>
                  </a:lnTo>
                  <a:lnTo>
                    <a:pt x="307" y="180"/>
                  </a:lnTo>
                  <a:lnTo>
                    <a:pt x="305" y="178"/>
                  </a:lnTo>
                  <a:lnTo>
                    <a:pt x="303" y="176"/>
                  </a:lnTo>
                  <a:lnTo>
                    <a:pt x="303" y="176"/>
                  </a:lnTo>
                  <a:lnTo>
                    <a:pt x="301" y="174"/>
                  </a:lnTo>
                  <a:lnTo>
                    <a:pt x="301" y="172"/>
                  </a:lnTo>
                  <a:lnTo>
                    <a:pt x="299" y="172"/>
                  </a:lnTo>
                  <a:lnTo>
                    <a:pt x="297" y="170"/>
                  </a:lnTo>
                  <a:lnTo>
                    <a:pt x="297" y="170"/>
                  </a:lnTo>
                  <a:lnTo>
                    <a:pt x="295" y="169"/>
                  </a:lnTo>
                  <a:lnTo>
                    <a:pt x="294" y="169"/>
                  </a:lnTo>
                  <a:lnTo>
                    <a:pt x="282" y="159"/>
                  </a:lnTo>
                  <a:lnTo>
                    <a:pt x="277" y="155"/>
                  </a:lnTo>
                  <a:lnTo>
                    <a:pt x="275" y="155"/>
                  </a:lnTo>
                  <a:lnTo>
                    <a:pt x="275" y="153"/>
                  </a:lnTo>
                  <a:lnTo>
                    <a:pt x="273" y="153"/>
                  </a:lnTo>
                  <a:lnTo>
                    <a:pt x="271" y="153"/>
                  </a:lnTo>
                  <a:lnTo>
                    <a:pt x="271" y="153"/>
                  </a:lnTo>
                  <a:lnTo>
                    <a:pt x="269" y="152"/>
                  </a:lnTo>
                  <a:lnTo>
                    <a:pt x="269" y="152"/>
                  </a:lnTo>
                  <a:lnTo>
                    <a:pt x="267" y="152"/>
                  </a:lnTo>
                  <a:lnTo>
                    <a:pt x="256" y="148"/>
                  </a:lnTo>
                  <a:lnTo>
                    <a:pt x="250" y="144"/>
                  </a:lnTo>
                  <a:lnTo>
                    <a:pt x="250" y="142"/>
                  </a:lnTo>
                  <a:lnTo>
                    <a:pt x="248" y="140"/>
                  </a:lnTo>
                  <a:lnTo>
                    <a:pt x="248" y="134"/>
                  </a:lnTo>
                  <a:lnTo>
                    <a:pt x="246" y="134"/>
                  </a:lnTo>
                  <a:lnTo>
                    <a:pt x="242" y="133"/>
                  </a:lnTo>
                  <a:lnTo>
                    <a:pt x="242" y="133"/>
                  </a:lnTo>
                  <a:lnTo>
                    <a:pt x="241" y="133"/>
                  </a:lnTo>
                  <a:lnTo>
                    <a:pt x="241" y="131"/>
                  </a:lnTo>
                  <a:lnTo>
                    <a:pt x="239" y="129"/>
                  </a:lnTo>
                  <a:lnTo>
                    <a:pt x="239" y="129"/>
                  </a:lnTo>
                  <a:lnTo>
                    <a:pt x="237" y="129"/>
                  </a:lnTo>
                  <a:lnTo>
                    <a:pt x="235" y="129"/>
                  </a:lnTo>
                  <a:lnTo>
                    <a:pt x="235" y="129"/>
                  </a:lnTo>
                  <a:lnTo>
                    <a:pt x="233" y="125"/>
                  </a:lnTo>
                  <a:lnTo>
                    <a:pt x="233" y="125"/>
                  </a:lnTo>
                  <a:lnTo>
                    <a:pt x="231" y="125"/>
                  </a:lnTo>
                  <a:lnTo>
                    <a:pt x="229" y="123"/>
                  </a:lnTo>
                  <a:lnTo>
                    <a:pt x="227" y="123"/>
                  </a:lnTo>
                  <a:lnTo>
                    <a:pt x="225" y="123"/>
                  </a:lnTo>
                  <a:lnTo>
                    <a:pt x="222" y="123"/>
                  </a:lnTo>
                  <a:lnTo>
                    <a:pt x="222" y="123"/>
                  </a:lnTo>
                  <a:lnTo>
                    <a:pt x="220" y="117"/>
                  </a:lnTo>
                  <a:lnTo>
                    <a:pt x="220" y="117"/>
                  </a:lnTo>
                  <a:lnTo>
                    <a:pt x="220" y="117"/>
                  </a:lnTo>
                  <a:lnTo>
                    <a:pt x="218" y="119"/>
                  </a:lnTo>
                  <a:lnTo>
                    <a:pt x="218" y="119"/>
                  </a:lnTo>
                  <a:lnTo>
                    <a:pt x="216" y="119"/>
                  </a:lnTo>
                  <a:lnTo>
                    <a:pt x="216" y="119"/>
                  </a:lnTo>
                  <a:lnTo>
                    <a:pt x="214" y="121"/>
                  </a:lnTo>
                  <a:lnTo>
                    <a:pt x="214" y="119"/>
                  </a:lnTo>
                  <a:lnTo>
                    <a:pt x="214" y="117"/>
                  </a:lnTo>
                  <a:lnTo>
                    <a:pt x="214" y="117"/>
                  </a:lnTo>
                  <a:lnTo>
                    <a:pt x="214" y="117"/>
                  </a:lnTo>
                  <a:lnTo>
                    <a:pt x="218" y="116"/>
                  </a:lnTo>
                  <a:lnTo>
                    <a:pt x="220" y="116"/>
                  </a:lnTo>
                  <a:lnTo>
                    <a:pt x="220" y="116"/>
                  </a:lnTo>
                  <a:lnTo>
                    <a:pt x="220" y="110"/>
                  </a:lnTo>
                  <a:lnTo>
                    <a:pt x="220" y="104"/>
                  </a:lnTo>
                  <a:lnTo>
                    <a:pt x="220" y="100"/>
                  </a:lnTo>
                  <a:lnTo>
                    <a:pt x="220" y="100"/>
                  </a:lnTo>
                  <a:lnTo>
                    <a:pt x="220" y="100"/>
                  </a:lnTo>
                  <a:lnTo>
                    <a:pt x="218" y="99"/>
                  </a:lnTo>
                  <a:lnTo>
                    <a:pt x="218" y="99"/>
                  </a:lnTo>
                  <a:lnTo>
                    <a:pt x="216" y="97"/>
                  </a:lnTo>
                  <a:lnTo>
                    <a:pt x="216" y="95"/>
                  </a:lnTo>
                  <a:lnTo>
                    <a:pt x="216" y="97"/>
                  </a:lnTo>
                  <a:lnTo>
                    <a:pt x="214" y="97"/>
                  </a:lnTo>
                  <a:lnTo>
                    <a:pt x="214" y="97"/>
                  </a:lnTo>
                  <a:lnTo>
                    <a:pt x="214" y="97"/>
                  </a:lnTo>
                  <a:lnTo>
                    <a:pt x="214" y="95"/>
                  </a:lnTo>
                  <a:lnTo>
                    <a:pt x="212" y="95"/>
                  </a:lnTo>
                  <a:lnTo>
                    <a:pt x="210" y="93"/>
                  </a:lnTo>
                  <a:lnTo>
                    <a:pt x="208" y="93"/>
                  </a:lnTo>
                  <a:lnTo>
                    <a:pt x="208" y="93"/>
                  </a:lnTo>
                  <a:lnTo>
                    <a:pt x="208" y="93"/>
                  </a:lnTo>
                  <a:lnTo>
                    <a:pt x="208" y="93"/>
                  </a:lnTo>
                  <a:lnTo>
                    <a:pt x="207" y="93"/>
                  </a:lnTo>
                  <a:lnTo>
                    <a:pt x="207" y="93"/>
                  </a:lnTo>
                  <a:lnTo>
                    <a:pt x="207" y="93"/>
                  </a:lnTo>
                  <a:lnTo>
                    <a:pt x="207" y="91"/>
                  </a:lnTo>
                  <a:lnTo>
                    <a:pt x="205" y="91"/>
                  </a:lnTo>
                  <a:lnTo>
                    <a:pt x="205" y="93"/>
                  </a:lnTo>
                  <a:lnTo>
                    <a:pt x="205" y="93"/>
                  </a:lnTo>
                  <a:lnTo>
                    <a:pt x="203" y="91"/>
                  </a:lnTo>
                  <a:lnTo>
                    <a:pt x="201" y="93"/>
                  </a:lnTo>
                  <a:lnTo>
                    <a:pt x="201" y="91"/>
                  </a:lnTo>
                  <a:lnTo>
                    <a:pt x="201" y="91"/>
                  </a:lnTo>
                  <a:lnTo>
                    <a:pt x="203" y="89"/>
                  </a:lnTo>
                  <a:lnTo>
                    <a:pt x="203" y="87"/>
                  </a:lnTo>
                  <a:lnTo>
                    <a:pt x="203" y="87"/>
                  </a:lnTo>
                  <a:lnTo>
                    <a:pt x="201" y="83"/>
                  </a:lnTo>
                  <a:lnTo>
                    <a:pt x="201" y="81"/>
                  </a:lnTo>
                  <a:lnTo>
                    <a:pt x="199" y="76"/>
                  </a:lnTo>
                  <a:lnTo>
                    <a:pt x="199" y="74"/>
                  </a:lnTo>
                  <a:lnTo>
                    <a:pt x="195" y="70"/>
                  </a:lnTo>
                  <a:lnTo>
                    <a:pt x="195" y="68"/>
                  </a:lnTo>
                  <a:lnTo>
                    <a:pt x="193" y="66"/>
                  </a:lnTo>
                  <a:lnTo>
                    <a:pt x="189" y="66"/>
                  </a:lnTo>
                  <a:lnTo>
                    <a:pt x="178" y="57"/>
                  </a:lnTo>
                  <a:lnTo>
                    <a:pt x="169" y="45"/>
                  </a:lnTo>
                  <a:lnTo>
                    <a:pt x="167" y="45"/>
                  </a:lnTo>
                  <a:lnTo>
                    <a:pt x="150" y="51"/>
                  </a:lnTo>
                  <a:lnTo>
                    <a:pt x="150" y="51"/>
                  </a:lnTo>
                  <a:lnTo>
                    <a:pt x="148" y="51"/>
                  </a:lnTo>
                  <a:lnTo>
                    <a:pt x="146" y="51"/>
                  </a:lnTo>
                  <a:lnTo>
                    <a:pt x="146" y="49"/>
                  </a:lnTo>
                  <a:lnTo>
                    <a:pt x="144" y="47"/>
                  </a:lnTo>
                  <a:lnTo>
                    <a:pt x="142" y="45"/>
                  </a:lnTo>
                  <a:lnTo>
                    <a:pt x="140" y="44"/>
                  </a:lnTo>
                  <a:lnTo>
                    <a:pt x="136" y="44"/>
                  </a:lnTo>
                  <a:lnTo>
                    <a:pt x="133" y="44"/>
                  </a:lnTo>
                  <a:lnTo>
                    <a:pt x="129" y="44"/>
                  </a:lnTo>
                  <a:lnTo>
                    <a:pt x="127" y="44"/>
                  </a:lnTo>
                  <a:lnTo>
                    <a:pt x="127" y="44"/>
                  </a:lnTo>
                  <a:lnTo>
                    <a:pt x="123" y="44"/>
                  </a:lnTo>
                  <a:lnTo>
                    <a:pt x="123" y="44"/>
                  </a:lnTo>
                  <a:lnTo>
                    <a:pt x="119" y="44"/>
                  </a:lnTo>
                  <a:lnTo>
                    <a:pt x="114" y="47"/>
                  </a:lnTo>
                  <a:lnTo>
                    <a:pt x="110" y="47"/>
                  </a:lnTo>
                  <a:lnTo>
                    <a:pt x="104" y="47"/>
                  </a:lnTo>
                  <a:lnTo>
                    <a:pt x="102" y="47"/>
                  </a:lnTo>
                  <a:lnTo>
                    <a:pt x="100" y="47"/>
                  </a:lnTo>
                  <a:lnTo>
                    <a:pt x="99" y="45"/>
                  </a:lnTo>
                  <a:lnTo>
                    <a:pt x="99" y="45"/>
                  </a:lnTo>
                  <a:lnTo>
                    <a:pt x="97" y="45"/>
                  </a:lnTo>
                  <a:lnTo>
                    <a:pt x="95" y="47"/>
                  </a:lnTo>
                  <a:lnTo>
                    <a:pt x="95" y="47"/>
                  </a:lnTo>
                  <a:lnTo>
                    <a:pt x="91" y="47"/>
                  </a:lnTo>
                  <a:lnTo>
                    <a:pt x="89" y="45"/>
                  </a:lnTo>
                  <a:lnTo>
                    <a:pt x="87" y="45"/>
                  </a:lnTo>
                  <a:lnTo>
                    <a:pt x="85" y="44"/>
                  </a:lnTo>
                  <a:lnTo>
                    <a:pt x="76" y="44"/>
                  </a:lnTo>
                  <a:lnTo>
                    <a:pt x="72" y="42"/>
                  </a:lnTo>
                  <a:lnTo>
                    <a:pt x="70" y="40"/>
                  </a:lnTo>
                  <a:lnTo>
                    <a:pt x="63" y="34"/>
                  </a:lnTo>
                  <a:lnTo>
                    <a:pt x="61" y="32"/>
                  </a:lnTo>
                  <a:lnTo>
                    <a:pt x="59" y="28"/>
                  </a:lnTo>
                  <a:lnTo>
                    <a:pt x="59" y="27"/>
                  </a:lnTo>
                  <a:lnTo>
                    <a:pt x="59" y="27"/>
                  </a:lnTo>
                  <a:lnTo>
                    <a:pt x="57" y="27"/>
                  </a:lnTo>
                  <a:lnTo>
                    <a:pt x="55" y="27"/>
                  </a:lnTo>
                  <a:lnTo>
                    <a:pt x="51" y="23"/>
                  </a:lnTo>
                  <a:lnTo>
                    <a:pt x="40" y="19"/>
                  </a:lnTo>
                  <a:lnTo>
                    <a:pt x="38" y="19"/>
                  </a:lnTo>
                  <a:lnTo>
                    <a:pt x="36" y="19"/>
                  </a:lnTo>
                  <a:lnTo>
                    <a:pt x="34" y="21"/>
                  </a:lnTo>
                  <a:lnTo>
                    <a:pt x="34" y="21"/>
                  </a:lnTo>
                  <a:lnTo>
                    <a:pt x="32" y="21"/>
                  </a:lnTo>
                  <a:lnTo>
                    <a:pt x="32" y="21"/>
                  </a:lnTo>
                  <a:lnTo>
                    <a:pt x="30" y="19"/>
                  </a:lnTo>
                  <a:lnTo>
                    <a:pt x="30" y="19"/>
                  </a:lnTo>
                  <a:lnTo>
                    <a:pt x="29" y="17"/>
                  </a:lnTo>
                  <a:lnTo>
                    <a:pt x="27" y="19"/>
                  </a:lnTo>
                  <a:lnTo>
                    <a:pt x="25" y="21"/>
                  </a:lnTo>
                  <a:lnTo>
                    <a:pt x="23" y="21"/>
                  </a:lnTo>
                  <a:lnTo>
                    <a:pt x="23" y="21"/>
                  </a:lnTo>
                  <a:lnTo>
                    <a:pt x="21" y="21"/>
                  </a:lnTo>
                  <a:lnTo>
                    <a:pt x="21" y="21"/>
                  </a:lnTo>
                  <a:lnTo>
                    <a:pt x="19" y="23"/>
                  </a:lnTo>
                  <a:lnTo>
                    <a:pt x="19" y="23"/>
                  </a:lnTo>
                  <a:lnTo>
                    <a:pt x="17" y="23"/>
                  </a:lnTo>
                  <a:lnTo>
                    <a:pt x="17" y="23"/>
                  </a:lnTo>
                  <a:lnTo>
                    <a:pt x="17" y="23"/>
                  </a:lnTo>
                  <a:lnTo>
                    <a:pt x="15" y="23"/>
                  </a:lnTo>
                  <a:lnTo>
                    <a:pt x="15" y="23"/>
                  </a:lnTo>
                  <a:lnTo>
                    <a:pt x="13" y="23"/>
                  </a:lnTo>
                  <a:lnTo>
                    <a:pt x="13" y="23"/>
                  </a:lnTo>
                  <a:lnTo>
                    <a:pt x="13" y="25"/>
                  </a:lnTo>
                  <a:lnTo>
                    <a:pt x="13" y="27"/>
                  </a:lnTo>
                  <a:lnTo>
                    <a:pt x="15" y="28"/>
                  </a:lnTo>
                  <a:lnTo>
                    <a:pt x="13" y="28"/>
                  </a:lnTo>
                  <a:lnTo>
                    <a:pt x="15" y="30"/>
                  </a:lnTo>
                  <a:lnTo>
                    <a:pt x="15" y="30"/>
                  </a:lnTo>
                  <a:lnTo>
                    <a:pt x="15" y="32"/>
                  </a:lnTo>
                  <a:lnTo>
                    <a:pt x="15" y="32"/>
                  </a:lnTo>
                  <a:lnTo>
                    <a:pt x="17" y="34"/>
                  </a:lnTo>
                  <a:lnTo>
                    <a:pt x="15" y="36"/>
                  </a:lnTo>
                  <a:lnTo>
                    <a:pt x="15" y="36"/>
                  </a:lnTo>
                  <a:lnTo>
                    <a:pt x="15" y="38"/>
                  </a:lnTo>
                  <a:lnTo>
                    <a:pt x="15" y="38"/>
                  </a:lnTo>
                  <a:lnTo>
                    <a:pt x="13" y="40"/>
                  </a:lnTo>
                  <a:lnTo>
                    <a:pt x="13" y="42"/>
                  </a:lnTo>
                  <a:lnTo>
                    <a:pt x="13" y="42"/>
                  </a:lnTo>
                  <a:lnTo>
                    <a:pt x="13" y="42"/>
                  </a:lnTo>
                  <a:lnTo>
                    <a:pt x="15" y="44"/>
                  </a:lnTo>
                  <a:lnTo>
                    <a:pt x="15" y="44"/>
                  </a:lnTo>
                  <a:lnTo>
                    <a:pt x="15" y="45"/>
                  </a:lnTo>
                  <a:lnTo>
                    <a:pt x="15" y="45"/>
                  </a:lnTo>
                  <a:lnTo>
                    <a:pt x="15" y="45"/>
                  </a:lnTo>
                  <a:lnTo>
                    <a:pt x="17" y="47"/>
                  </a:lnTo>
                  <a:lnTo>
                    <a:pt x="17" y="47"/>
                  </a:lnTo>
                  <a:lnTo>
                    <a:pt x="19" y="49"/>
                  </a:lnTo>
                  <a:lnTo>
                    <a:pt x="19" y="49"/>
                  </a:lnTo>
                  <a:lnTo>
                    <a:pt x="19" y="51"/>
                  </a:lnTo>
                  <a:lnTo>
                    <a:pt x="17" y="53"/>
                  </a:lnTo>
                  <a:lnTo>
                    <a:pt x="19" y="53"/>
                  </a:lnTo>
                  <a:lnTo>
                    <a:pt x="19" y="55"/>
                  </a:lnTo>
                  <a:lnTo>
                    <a:pt x="21" y="57"/>
                  </a:lnTo>
                  <a:lnTo>
                    <a:pt x="21" y="57"/>
                  </a:lnTo>
                  <a:lnTo>
                    <a:pt x="23" y="59"/>
                  </a:lnTo>
                  <a:lnTo>
                    <a:pt x="23" y="59"/>
                  </a:lnTo>
                  <a:lnTo>
                    <a:pt x="25" y="64"/>
                  </a:lnTo>
                  <a:lnTo>
                    <a:pt x="25" y="66"/>
                  </a:lnTo>
                  <a:lnTo>
                    <a:pt x="27" y="68"/>
                  </a:lnTo>
                  <a:lnTo>
                    <a:pt x="27" y="70"/>
                  </a:lnTo>
                  <a:lnTo>
                    <a:pt x="27" y="70"/>
                  </a:lnTo>
                  <a:lnTo>
                    <a:pt x="29" y="72"/>
                  </a:lnTo>
                  <a:lnTo>
                    <a:pt x="29" y="72"/>
                  </a:lnTo>
                  <a:lnTo>
                    <a:pt x="29" y="74"/>
                  </a:lnTo>
                  <a:lnTo>
                    <a:pt x="29" y="74"/>
                  </a:lnTo>
                  <a:lnTo>
                    <a:pt x="29" y="74"/>
                  </a:lnTo>
                  <a:lnTo>
                    <a:pt x="29" y="74"/>
                  </a:lnTo>
                  <a:lnTo>
                    <a:pt x="30" y="76"/>
                  </a:lnTo>
                  <a:lnTo>
                    <a:pt x="30" y="76"/>
                  </a:lnTo>
                  <a:lnTo>
                    <a:pt x="32" y="78"/>
                  </a:lnTo>
                  <a:lnTo>
                    <a:pt x="34" y="81"/>
                  </a:lnTo>
                  <a:lnTo>
                    <a:pt x="34" y="81"/>
                  </a:lnTo>
                  <a:lnTo>
                    <a:pt x="36" y="83"/>
                  </a:lnTo>
                  <a:lnTo>
                    <a:pt x="36" y="83"/>
                  </a:lnTo>
                  <a:lnTo>
                    <a:pt x="38" y="83"/>
                  </a:lnTo>
                  <a:lnTo>
                    <a:pt x="38" y="83"/>
                  </a:lnTo>
                  <a:lnTo>
                    <a:pt x="38" y="83"/>
                  </a:lnTo>
                  <a:lnTo>
                    <a:pt x="38" y="85"/>
                  </a:lnTo>
                  <a:lnTo>
                    <a:pt x="38" y="85"/>
                  </a:lnTo>
                  <a:lnTo>
                    <a:pt x="36" y="85"/>
                  </a:lnTo>
                  <a:lnTo>
                    <a:pt x="38" y="85"/>
                  </a:lnTo>
                  <a:lnTo>
                    <a:pt x="38" y="87"/>
                  </a:lnTo>
                  <a:lnTo>
                    <a:pt x="40" y="87"/>
                  </a:lnTo>
                  <a:lnTo>
                    <a:pt x="40" y="87"/>
                  </a:lnTo>
                  <a:lnTo>
                    <a:pt x="44" y="91"/>
                  </a:lnTo>
                  <a:lnTo>
                    <a:pt x="47" y="93"/>
                  </a:lnTo>
                  <a:lnTo>
                    <a:pt x="51" y="97"/>
                  </a:lnTo>
                  <a:lnTo>
                    <a:pt x="53" y="99"/>
                  </a:lnTo>
                  <a:lnTo>
                    <a:pt x="55" y="100"/>
                  </a:lnTo>
                  <a:lnTo>
                    <a:pt x="61" y="106"/>
                  </a:lnTo>
                  <a:lnTo>
                    <a:pt x="66" y="114"/>
                  </a:lnTo>
                  <a:lnTo>
                    <a:pt x="68" y="114"/>
                  </a:lnTo>
                  <a:lnTo>
                    <a:pt x="70" y="116"/>
                  </a:lnTo>
                  <a:lnTo>
                    <a:pt x="70" y="116"/>
                  </a:lnTo>
                  <a:lnTo>
                    <a:pt x="74" y="119"/>
                  </a:lnTo>
                  <a:lnTo>
                    <a:pt x="76" y="119"/>
                  </a:lnTo>
                  <a:lnTo>
                    <a:pt x="76" y="119"/>
                  </a:lnTo>
                  <a:lnTo>
                    <a:pt x="76" y="119"/>
                  </a:lnTo>
                  <a:lnTo>
                    <a:pt x="76" y="119"/>
                  </a:lnTo>
                  <a:lnTo>
                    <a:pt x="78" y="119"/>
                  </a:lnTo>
                  <a:lnTo>
                    <a:pt x="78" y="119"/>
                  </a:lnTo>
                  <a:lnTo>
                    <a:pt x="78" y="119"/>
                  </a:lnTo>
                  <a:lnTo>
                    <a:pt x="80" y="121"/>
                  </a:lnTo>
                  <a:lnTo>
                    <a:pt x="80" y="121"/>
                  </a:lnTo>
                  <a:lnTo>
                    <a:pt x="80" y="121"/>
                  </a:lnTo>
                  <a:lnTo>
                    <a:pt x="82" y="123"/>
                  </a:lnTo>
                  <a:lnTo>
                    <a:pt x="82" y="123"/>
                  </a:lnTo>
                  <a:lnTo>
                    <a:pt x="85" y="127"/>
                  </a:lnTo>
                  <a:lnTo>
                    <a:pt x="95" y="140"/>
                  </a:lnTo>
                  <a:lnTo>
                    <a:pt x="99" y="144"/>
                  </a:lnTo>
                  <a:lnTo>
                    <a:pt x="102" y="146"/>
                  </a:lnTo>
                  <a:lnTo>
                    <a:pt x="104" y="146"/>
                  </a:lnTo>
                  <a:lnTo>
                    <a:pt x="118" y="146"/>
                  </a:lnTo>
                  <a:lnTo>
                    <a:pt x="119" y="146"/>
                  </a:lnTo>
                  <a:lnTo>
                    <a:pt x="121" y="148"/>
                  </a:lnTo>
                  <a:lnTo>
                    <a:pt x="121" y="148"/>
                  </a:lnTo>
                  <a:lnTo>
                    <a:pt x="123" y="148"/>
                  </a:lnTo>
                  <a:lnTo>
                    <a:pt x="123" y="148"/>
                  </a:lnTo>
                  <a:lnTo>
                    <a:pt x="123" y="150"/>
                  </a:lnTo>
                  <a:lnTo>
                    <a:pt x="125" y="150"/>
                  </a:lnTo>
                  <a:lnTo>
                    <a:pt x="125" y="150"/>
                  </a:lnTo>
                  <a:lnTo>
                    <a:pt x="127" y="150"/>
                  </a:lnTo>
                  <a:lnTo>
                    <a:pt x="127" y="152"/>
                  </a:lnTo>
                  <a:lnTo>
                    <a:pt x="127" y="153"/>
                  </a:lnTo>
                  <a:lnTo>
                    <a:pt x="129" y="155"/>
                  </a:lnTo>
                  <a:lnTo>
                    <a:pt x="135" y="159"/>
                  </a:lnTo>
                  <a:lnTo>
                    <a:pt x="135" y="161"/>
                  </a:lnTo>
                  <a:lnTo>
                    <a:pt x="146" y="178"/>
                  </a:lnTo>
                  <a:lnTo>
                    <a:pt x="146" y="180"/>
                  </a:lnTo>
                  <a:lnTo>
                    <a:pt x="146" y="180"/>
                  </a:lnTo>
                  <a:lnTo>
                    <a:pt x="148" y="180"/>
                  </a:lnTo>
                  <a:lnTo>
                    <a:pt x="150" y="180"/>
                  </a:lnTo>
                  <a:lnTo>
                    <a:pt x="152" y="182"/>
                  </a:lnTo>
                  <a:lnTo>
                    <a:pt x="154" y="184"/>
                  </a:lnTo>
                  <a:lnTo>
                    <a:pt x="154" y="189"/>
                  </a:lnTo>
                  <a:lnTo>
                    <a:pt x="155" y="191"/>
                  </a:lnTo>
                  <a:lnTo>
                    <a:pt x="157" y="193"/>
                  </a:lnTo>
                  <a:lnTo>
                    <a:pt x="161" y="201"/>
                  </a:lnTo>
                  <a:lnTo>
                    <a:pt x="163" y="201"/>
                  </a:lnTo>
                  <a:lnTo>
                    <a:pt x="163" y="201"/>
                  </a:lnTo>
                  <a:lnTo>
                    <a:pt x="165" y="201"/>
                  </a:lnTo>
                  <a:lnTo>
                    <a:pt x="167" y="203"/>
                  </a:lnTo>
                  <a:lnTo>
                    <a:pt x="171" y="205"/>
                  </a:lnTo>
                  <a:lnTo>
                    <a:pt x="172" y="205"/>
                  </a:lnTo>
                  <a:lnTo>
                    <a:pt x="174" y="205"/>
                  </a:lnTo>
                  <a:lnTo>
                    <a:pt x="174" y="205"/>
                  </a:lnTo>
                  <a:lnTo>
                    <a:pt x="174" y="206"/>
                  </a:lnTo>
                  <a:lnTo>
                    <a:pt x="178" y="218"/>
                  </a:lnTo>
                  <a:lnTo>
                    <a:pt x="178" y="227"/>
                  </a:lnTo>
                  <a:lnTo>
                    <a:pt x="178" y="235"/>
                  </a:lnTo>
                  <a:lnTo>
                    <a:pt x="178" y="237"/>
                  </a:lnTo>
                  <a:lnTo>
                    <a:pt x="180" y="239"/>
                  </a:lnTo>
                  <a:lnTo>
                    <a:pt x="182" y="241"/>
                  </a:lnTo>
                  <a:lnTo>
                    <a:pt x="184" y="244"/>
                  </a:lnTo>
                  <a:lnTo>
                    <a:pt x="186" y="244"/>
                  </a:lnTo>
                  <a:lnTo>
                    <a:pt x="186" y="244"/>
                  </a:lnTo>
                  <a:lnTo>
                    <a:pt x="188" y="244"/>
                  </a:lnTo>
                  <a:lnTo>
                    <a:pt x="188" y="244"/>
                  </a:lnTo>
                  <a:lnTo>
                    <a:pt x="188" y="244"/>
                  </a:lnTo>
                  <a:lnTo>
                    <a:pt x="189" y="246"/>
                  </a:lnTo>
                  <a:lnTo>
                    <a:pt x="189" y="246"/>
                  </a:lnTo>
                  <a:lnTo>
                    <a:pt x="189" y="246"/>
                  </a:lnTo>
                  <a:lnTo>
                    <a:pt x="191" y="246"/>
                  </a:lnTo>
                  <a:lnTo>
                    <a:pt x="193" y="246"/>
                  </a:lnTo>
                  <a:lnTo>
                    <a:pt x="193" y="246"/>
                  </a:lnTo>
                  <a:lnTo>
                    <a:pt x="197" y="244"/>
                  </a:lnTo>
                  <a:lnTo>
                    <a:pt x="199" y="244"/>
                  </a:lnTo>
                  <a:lnTo>
                    <a:pt x="201" y="246"/>
                  </a:lnTo>
                  <a:lnTo>
                    <a:pt x="208" y="250"/>
                  </a:lnTo>
                  <a:lnTo>
                    <a:pt x="212" y="252"/>
                  </a:lnTo>
                  <a:lnTo>
                    <a:pt x="216" y="256"/>
                  </a:lnTo>
                  <a:lnTo>
                    <a:pt x="218" y="258"/>
                  </a:lnTo>
                  <a:lnTo>
                    <a:pt x="218" y="258"/>
                  </a:lnTo>
                  <a:lnTo>
                    <a:pt x="220" y="259"/>
                  </a:lnTo>
                  <a:lnTo>
                    <a:pt x="220" y="261"/>
                  </a:lnTo>
                  <a:lnTo>
                    <a:pt x="222" y="261"/>
                  </a:lnTo>
                  <a:lnTo>
                    <a:pt x="222" y="261"/>
                  </a:lnTo>
                  <a:lnTo>
                    <a:pt x="224" y="261"/>
                  </a:lnTo>
                  <a:lnTo>
                    <a:pt x="225" y="261"/>
                  </a:lnTo>
                  <a:lnTo>
                    <a:pt x="225" y="261"/>
                  </a:lnTo>
                  <a:lnTo>
                    <a:pt x="225" y="261"/>
                  </a:lnTo>
                  <a:lnTo>
                    <a:pt x="225" y="263"/>
                  </a:lnTo>
                  <a:lnTo>
                    <a:pt x="225" y="263"/>
                  </a:lnTo>
                  <a:lnTo>
                    <a:pt x="225" y="263"/>
                  </a:lnTo>
                  <a:lnTo>
                    <a:pt x="227" y="263"/>
                  </a:lnTo>
                  <a:lnTo>
                    <a:pt x="229" y="263"/>
                  </a:lnTo>
                  <a:lnTo>
                    <a:pt x="231" y="263"/>
                  </a:lnTo>
                  <a:lnTo>
                    <a:pt x="231" y="263"/>
                  </a:lnTo>
                  <a:lnTo>
                    <a:pt x="237" y="267"/>
                  </a:lnTo>
                  <a:lnTo>
                    <a:pt x="241" y="271"/>
                  </a:lnTo>
                  <a:lnTo>
                    <a:pt x="246" y="278"/>
                  </a:lnTo>
                  <a:lnTo>
                    <a:pt x="248" y="280"/>
                  </a:lnTo>
                  <a:lnTo>
                    <a:pt x="250" y="282"/>
                  </a:lnTo>
                  <a:lnTo>
                    <a:pt x="250" y="280"/>
                  </a:lnTo>
                  <a:lnTo>
                    <a:pt x="250" y="280"/>
                  </a:lnTo>
                  <a:lnTo>
                    <a:pt x="250" y="280"/>
                  </a:lnTo>
                  <a:lnTo>
                    <a:pt x="250" y="280"/>
                  </a:lnTo>
                  <a:lnTo>
                    <a:pt x="250" y="280"/>
                  </a:lnTo>
                  <a:lnTo>
                    <a:pt x="250" y="278"/>
                  </a:lnTo>
                  <a:lnTo>
                    <a:pt x="250" y="278"/>
                  </a:lnTo>
                  <a:lnTo>
                    <a:pt x="250" y="278"/>
                  </a:lnTo>
                  <a:lnTo>
                    <a:pt x="250" y="278"/>
                  </a:lnTo>
                  <a:lnTo>
                    <a:pt x="250" y="276"/>
                  </a:lnTo>
                  <a:lnTo>
                    <a:pt x="252" y="278"/>
                  </a:lnTo>
                  <a:lnTo>
                    <a:pt x="254" y="280"/>
                  </a:lnTo>
                  <a:lnTo>
                    <a:pt x="254" y="282"/>
                  </a:lnTo>
                  <a:lnTo>
                    <a:pt x="254" y="282"/>
                  </a:lnTo>
                  <a:lnTo>
                    <a:pt x="254" y="284"/>
                  </a:lnTo>
                  <a:lnTo>
                    <a:pt x="254" y="284"/>
                  </a:lnTo>
                  <a:lnTo>
                    <a:pt x="256" y="284"/>
                  </a:lnTo>
                  <a:lnTo>
                    <a:pt x="258" y="284"/>
                  </a:lnTo>
                  <a:lnTo>
                    <a:pt x="258" y="286"/>
                  </a:lnTo>
                  <a:lnTo>
                    <a:pt x="258" y="288"/>
                  </a:lnTo>
                  <a:lnTo>
                    <a:pt x="258" y="288"/>
                  </a:lnTo>
                  <a:lnTo>
                    <a:pt x="256" y="290"/>
                  </a:lnTo>
                  <a:lnTo>
                    <a:pt x="254" y="292"/>
                  </a:lnTo>
                  <a:lnTo>
                    <a:pt x="254" y="294"/>
                  </a:lnTo>
                  <a:lnTo>
                    <a:pt x="252" y="294"/>
                  </a:lnTo>
                  <a:lnTo>
                    <a:pt x="252" y="294"/>
                  </a:lnTo>
                  <a:lnTo>
                    <a:pt x="252" y="294"/>
                  </a:lnTo>
                  <a:lnTo>
                    <a:pt x="252" y="292"/>
                  </a:lnTo>
                  <a:lnTo>
                    <a:pt x="252" y="292"/>
                  </a:lnTo>
                  <a:lnTo>
                    <a:pt x="250" y="292"/>
                  </a:lnTo>
                  <a:lnTo>
                    <a:pt x="250" y="292"/>
                  </a:lnTo>
                  <a:lnTo>
                    <a:pt x="250" y="292"/>
                  </a:lnTo>
                  <a:lnTo>
                    <a:pt x="250" y="294"/>
                  </a:lnTo>
                  <a:lnTo>
                    <a:pt x="250" y="295"/>
                  </a:lnTo>
                  <a:lnTo>
                    <a:pt x="250" y="295"/>
                  </a:lnTo>
                  <a:lnTo>
                    <a:pt x="252" y="295"/>
                  </a:lnTo>
                  <a:lnTo>
                    <a:pt x="252" y="295"/>
                  </a:lnTo>
                  <a:lnTo>
                    <a:pt x="252" y="297"/>
                  </a:lnTo>
                  <a:lnTo>
                    <a:pt x="254" y="297"/>
                  </a:lnTo>
                  <a:lnTo>
                    <a:pt x="254" y="297"/>
                  </a:lnTo>
                  <a:lnTo>
                    <a:pt x="254" y="299"/>
                  </a:lnTo>
                  <a:lnTo>
                    <a:pt x="254" y="299"/>
                  </a:lnTo>
                  <a:lnTo>
                    <a:pt x="254" y="303"/>
                  </a:lnTo>
                  <a:lnTo>
                    <a:pt x="256" y="303"/>
                  </a:lnTo>
                  <a:lnTo>
                    <a:pt x="258" y="307"/>
                  </a:lnTo>
                  <a:lnTo>
                    <a:pt x="258" y="307"/>
                  </a:lnTo>
                  <a:lnTo>
                    <a:pt x="258" y="309"/>
                  </a:lnTo>
                  <a:lnTo>
                    <a:pt x="258" y="309"/>
                  </a:lnTo>
                  <a:lnTo>
                    <a:pt x="258" y="309"/>
                  </a:lnTo>
                  <a:lnTo>
                    <a:pt x="258" y="311"/>
                  </a:lnTo>
                  <a:lnTo>
                    <a:pt x="260" y="312"/>
                  </a:lnTo>
                  <a:lnTo>
                    <a:pt x="263" y="322"/>
                  </a:lnTo>
                  <a:lnTo>
                    <a:pt x="267" y="335"/>
                  </a:lnTo>
                  <a:lnTo>
                    <a:pt x="267" y="337"/>
                  </a:lnTo>
                  <a:lnTo>
                    <a:pt x="267" y="341"/>
                  </a:lnTo>
                  <a:lnTo>
                    <a:pt x="267" y="341"/>
                  </a:lnTo>
                  <a:lnTo>
                    <a:pt x="269" y="343"/>
                  </a:lnTo>
                  <a:lnTo>
                    <a:pt x="269" y="343"/>
                  </a:lnTo>
                  <a:lnTo>
                    <a:pt x="273" y="345"/>
                  </a:lnTo>
                  <a:lnTo>
                    <a:pt x="273" y="348"/>
                  </a:lnTo>
                  <a:lnTo>
                    <a:pt x="271" y="354"/>
                  </a:lnTo>
                  <a:lnTo>
                    <a:pt x="273" y="356"/>
                  </a:lnTo>
                  <a:lnTo>
                    <a:pt x="275" y="354"/>
                  </a:lnTo>
                  <a:lnTo>
                    <a:pt x="275" y="356"/>
                  </a:lnTo>
                  <a:lnTo>
                    <a:pt x="277" y="356"/>
                  </a:lnTo>
                  <a:lnTo>
                    <a:pt x="277" y="358"/>
                  </a:lnTo>
                  <a:lnTo>
                    <a:pt x="275" y="362"/>
                  </a:lnTo>
                  <a:lnTo>
                    <a:pt x="277" y="364"/>
                  </a:lnTo>
                  <a:lnTo>
                    <a:pt x="277" y="362"/>
                  </a:lnTo>
                  <a:lnTo>
                    <a:pt x="277" y="364"/>
                  </a:lnTo>
                  <a:lnTo>
                    <a:pt x="278" y="365"/>
                  </a:lnTo>
                  <a:lnTo>
                    <a:pt x="278" y="369"/>
                  </a:lnTo>
                  <a:lnTo>
                    <a:pt x="278" y="371"/>
                  </a:lnTo>
                  <a:lnTo>
                    <a:pt x="277" y="375"/>
                  </a:lnTo>
                  <a:lnTo>
                    <a:pt x="278" y="375"/>
                  </a:lnTo>
                  <a:lnTo>
                    <a:pt x="278" y="375"/>
                  </a:lnTo>
                  <a:lnTo>
                    <a:pt x="280" y="375"/>
                  </a:lnTo>
                  <a:lnTo>
                    <a:pt x="280" y="377"/>
                  </a:lnTo>
                  <a:lnTo>
                    <a:pt x="278" y="379"/>
                  </a:lnTo>
                  <a:lnTo>
                    <a:pt x="278" y="379"/>
                  </a:lnTo>
                  <a:lnTo>
                    <a:pt x="278" y="379"/>
                  </a:lnTo>
                  <a:lnTo>
                    <a:pt x="278" y="381"/>
                  </a:lnTo>
                  <a:lnTo>
                    <a:pt x="280" y="381"/>
                  </a:lnTo>
                  <a:lnTo>
                    <a:pt x="280" y="381"/>
                  </a:lnTo>
                  <a:lnTo>
                    <a:pt x="282" y="381"/>
                  </a:lnTo>
                  <a:lnTo>
                    <a:pt x="282" y="381"/>
                  </a:lnTo>
                  <a:lnTo>
                    <a:pt x="282" y="381"/>
                  </a:lnTo>
                  <a:lnTo>
                    <a:pt x="282" y="383"/>
                  </a:lnTo>
                  <a:lnTo>
                    <a:pt x="284" y="383"/>
                  </a:lnTo>
                  <a:lnTo>
                    <a:pt x="284" y="383"/>
                  </a:lnTo>
                  <a:lnTo>
                    <a:pt x="284" y="383"/>
                  </a:lnTo>
                  <a:lnTo>
                    <a:pt x="286" y="383"/>
                  </a:lnTo>
                  <a:lnTo>
                    <a:pt x="286" y="383"/>
                  </a:lnTo>
                  <a:lnTo>
                    <a:pt x="290" y="381"/>
                  </a:lnTo>
                  <a:lnTo>
                    <a:pt x="290" y="381"/>
                  </a:lnTo>
                  <a:lnTo>
                    <a:pt x="292" y="381"/>
                  </a:lnTo>
                  <a:lnTo>
                    <a:pt x="294" y="383"/>
                  </a:lnTo>
                  <a:lnTo>
                    <a:pt x="294" y="384"/>
                  </a:lnTo>
                  <a:lnTo>
                    <a:pt x="295" y="386"/>
                  </a:lnTo>
                  <a:lnTo>
                    <a:pt x="297" y="386"/>
                  </a:lnTo>
                  <a:lnTo>
                    <a:pt x="297" y="386"/>
                  </a:lnTo>
                  <a:lnTo>
                    <a:pt x="299" y="386"/>
                  </a:lnTo>
                  <a:lnTo>
                    <a:pt x="303" y="386"/>
                  </a:lnTo>
                  <a:lnTo>
                    <a:pt x="305" y="388"/>
                  </a:lnTo>
                  <a:lnTo>
                    <a:pt x="311" y="390"/>
                  </a:lnTo>
                  <a:lnTo>
                    <a:pt x="313" y="392"/>
                  </a:lnTo>
                  <a:lnTo>
                    <a:pt x="316" y="396"/>
                  </a:lnTo>
                  <a:lnTo>
                    <a:pt x="320" y="400"/>
                  </a:lnTo>
                  <a:lnTo>
                    <a:pt x="320" y="401"/>
                  </a:lnTo>
                  <a:lnTo>
                    <a:pt x="320" y="401"/>
                  </a:lnTo>
                  <a:lnTo>
                    <a:pt x="320" y="403"/>
                  </a:lnTo>
                  <a:lnTo>
                    <a:pt x="320" y="405"/>
                  </a:lnTo>
                  <a:lnTo>
                    <a:pt x="320" y="407"/>
                  </a:lnTo>
                  <a:lnTo>
                    <a:pt x="320" y="407"/>
                  </a:lnTo>
                  <a:lnTo>
                    <a:pt x="320" y="409"/>
                  </a:lnTo>
                  <a:lnTo>
                    <a:pt x="320" y="409"/>
                  </a:lnTo>
                  <a:lnTo>
                    <a:pt x="322" y="411"/>
                  </a:lnTo>
                  <a:lnTo>
                    <a:pt x="322" y="411"/>
                  </a:lnTo>
                  <a:lnTo>
                    <a:pt x="322" y="411"/>
                  </a:lnTo>
                  <a:lnTo>
                    <a:pt x="324" y="413"/>
                  </a:lnTo>
                  <a:lnTo>
                    <a:pt x="324" y="415"/>
                  </a:lnTo>
                  <a:lnTo>
                    <a:pt x="324" y="415"/>
                  </a:lnTo>
                  <a:lnTo>
                    <a:pt x="324" y="417"/>
                  </a:lnTo>
                  <a:lnTo>
                    <a:pt x="324" y="418"/>
                  </a:lnTo>
                  <a:lnTo>
                    <a:pt x="326" y="420"/>
                  </a:lnTo>
                  <a:lnTo>
                    <a:pt x="330" y="420"/>
                  </a:lnTo>
                  <a:lnTo>
                    <a:pt x="330" y="422"/>
                  </a:lnTo>
                  <a:lnTo>
                    <a:pt x="331" y="424"/>
                  </a:lnTo>
                  <a:lnTo>
                    <a:pt x="331" y="424"/>
                  </a:lnTo>
                  <a:lnTo>
                    <a:pt x="337" y="428"/>
                  </a:lnTo>
                  <a:lnTo>
                    <a:pt x="339" y="430"/>
                  </a:lnTo>
                  <a:lnTo>
                    <a:pt x="343" y="436"/>
                  </a:lnTo>
                  <a:lnTo>
                    <a:pt x="345" y="439"/>
                  </a:lnTo>
                  <a:lnTo>
                    <a:pt x="347" y="441"/>
                  </a:lnTo>
                  <a:lnTo>
                    <a:pt x="356" y="453"/>
                  </a:lnTo>
                  <a:lnTo>
                    <a:pt x="358" y="454"/>
                  </a:lnTo>
                  <a:lnTo>
                    <a:pt x="360" y="458"/>
                  </a:lnTo>
                  <a:lnTo>
                    <a:pt x="360" y="462"/>
                  </a:lnTo>
                  <a:lnTo>
                    <a:pt x="362" y="466"/>
                  </a:lnTo>
                  <a:lnTo>
                    <a:pt x="364" y="468"/>
                  </a:lnTo>
                  <a:lnTo>
                    <a:pt x="364" y="468"/>
                  </a:lnTo>
                  <a:lnTo>
                    <a:pt x="366" y="468"/>
                  </a:lnTo>
                  <a:lnTo>
                    <a:pt x="366" y="468"/>
                  </a:lnTo>
                  <a:lnTo>
                    <a:pt x="366" y="468"/>
                  </a:lnTo>
                  <a:lnTo>
                    <a:pt x="364" y="470"/>
                  </a:lnTo>
                  <a:lnTo>
                    <a:pt x="364" y="470"/>
                  </a:lnTo>
                  <a:lnTo>
                    <a:pt x="364" y="470"/>
                  </a:lnTo>
                  <a:lnTo>
                    <a:pt x="362" y="470"/>
                  </a:lnTo>
                  <a:lnTo>
                    <a:pt x="362" y="470"/>
                  </a:lnTo>
                  <a:lnTo>
                    <a:pt x="362" y="472"/>
                  </a:lnTo>
                  <a:lnTo>
                    <a:pt x="362" y="472"/>
                  </a:lnTo>
                  <a:lnTo>
                    <a:pt x="362" y="472"/>
                  </a:lnTo>
                  <a:lnTo>
                    <a:pt x="362" y="472"/>
                  </a:lnTo>
                  <a:lnTo>
                    <a:pt x="362" y="472"/>
                  </a:lnTo>
                  <a:lnTo>
                    <a:pt x="362" y="472"/>
                  </a:lnTo>
                  <a:lnTo>
                    <a:pt x="362" y="473"/>
                  </a:lnTo>
                  <a:lnTo>
                    <a:pt x="362" y="475"/>
                  </a:lnTo>
                  <a:lnTo>
                    <a:pt x="362" y="475"/>
                  </a:lnTo>
                  <a:lnTo>
                    <a:pt x="362" y="475"/>
                  </a:lnTo>
                  <a:lnTo>
                    <a:pt x="366" y="477"/>
                  </a:lnTo>
                  <a:lnTo>
                    <a:pt x="366" y="477"/>
                  </a:lnTo>
                  <a:lnTo>
                    <a:pt x="366" y="479"/>
                  </a:lnTo>
                  <a:lnTo>
                    <a:pt x="366" y="481"/>
                  </a:lnTo>
                  <a:lnTo>
                    <a:pt x="366" y="481"/>
                  </a:lnTo>
                  <a:lnTo>
                    <a:pt x="364" y="481"/>
                  </a:lnTo>
                  <a:lnTo>
                    <a:pt x="364" y="483"/>
                  </a:lnTo>
                  <a:lnTo>
                    <a:pt x="364" y="483"/>
                  </a:lnTo>
                  <a:lnTo>
                    <a:pt x="366" y="483"/>
                  </a:lnTo>
                  <a:lnTo>
                    <a:pt x="367" y="483"/>
                  </a:lnTo>
                  <a:lnTo>
                    <a:pt x="367" y="483"/>
                  </a:lnTo>
                  <a:lnTo>
                    <a:pt x="367" y="483"/>
                  </a:lnTo>
                  <a:lnTo>
                    <a:pt x="367" y="483"/>
                  </a:lnTo>
                  <a:lnTo>
                    <a:pt x="367" y="483"/>
                  </a:lnTo>
                  <a:lnTo>
                    <a:pt x="369" y="483"/>
                  </a:lnTo>
                  <a:lnTo>
                    <a:pt x="369" y="483"/>
                  </a:lnTo>
                  <a:lnTo>
                    <a:pt x="369" y="483"/>
                  </a:lnTo>
                  <a:lnTo>
                    <a:pt x="373" y="485"/>
                  </a:lnTo>
                  <a:lnTo>
                    <a:pt x="375" y="487"/>
                  </a:lnTo>
                  <a:lnTo>
                    <a:pt x="375" y="487"/>
                  </a:lnTo>
                  <a:lnTo>
                    <a:pt x="375" y="489"/>
                  </a:lnTo>
                  <a:lnTo>
                    <a:pt x="375" y="490"/>
                  </a:lnTo>
                  <a:lnTo>
                    <a:pt x="375" y="490"/>
                  </a:lnTo>
                  <a:lnTo>
                    <a:pt x="375" y="490"/>
                  </a:lnTo>
                  <a:lnTo>
                    <a:pt x="375" y="492"/>
                  </a:lnTo>
                  <a:lnTo>
                    <a:pt x="375" y="492"/>
                  </a:lnTo>
                  <a:lnTo>
                    <a:pt x="375" y="492"/>
                  </a:lnTo>
                  <a:lnTo>
                    <a:pt x="375" y="492"/>
                  </a:lnTo>
                  <a:lnTo>
                    <a:pt x="375" y="492"/>
                  </a:lnTo>
                  <a:lnTo>
                    <a:pt x="375" y="492"/>
                  </a:lnTo>
                  <a:lnTo>
                    <a:pt x="375" y="494"/>
                  </a:lnTo>
                  <a:lnTo>
                    <a:pt x="375" y="494"/>
                  </a:lnTo>
                  <a:lnTo>
                    <a:pt x="375" y="494"/>
                  </a:lnTo>
                  <a:lnTo>
                    <a:pt x="379" y="498"/>
                  </a:lnTo>
                  <a:lnTo>
                    <a:pt x="379" y="498"/>
                  </a:lnTo>
                  <a:lnTo>
                    <a:pt x="379" y="502"/>
                  </a:lnTo>
                  <a:lnTo>
                    <a:pt x="381" y="504"/>
                  </a:lnTo>
                  <a:lnTo>
                    <a:pt x="381" y="506"/>
                  </a:lnTo>
                  <a:lnTo>
                    <a:pt x="381" y="507"/>
                  </a:lnTo>
                  <a:lnTo>
                    <a:pt x="384" y="511"/>
                  </a:lnTo>
                  <a:lnTo>
                    <a:pt x="388" y="517"/>
                  </a:lnTo>
                  <a:lnTo>
                    <a:pt x="388" y="517"/>
                  </a:lnTo>
                  <a:lnTo>
                    <a:pt x="388" y="519"/>
                  </a:lnTo>
                  <a:lnTo>
                    <a:pt x="390" y="519"/>
                  </a:lnTo>
                  <a:lnTo>
                    <a:pt x="394" y="523"/>
                  </a:lnTo>
                  <a:lnTo>
                    <a:pt x="394" y="525"/>
                  </a:lnTo>
                  <a:lnTo>
                    <a:pt x="394" y="525"/>
                  </a:lnTo>
                  <a:lnTo>
                    <a:pt x="396" y="528"/>
                  </a:lnTo>
                  <a:lnTo>
                    <a:pt x="396" y="530"/>
                  </a:lnTo>
                  <a:lnTo>
                    <a:pt x="396" y="534"/>
                  </a:lnTo>
                  <a:lnTo>
                    <a:pt x="396" y="536"/>
                  </a:lnTo>
                  <a:lnTo>
                    <a:pt x="394" y="540"/>
                  </a:lnTo>
                  <a:lnTo>
                    <a:pt x="392" y="542"/>
                  </a:lnTo>
                  <a:lnTo>
                    <a:pt x="392" y="542"/>
                  </a:lnTo>
                  <a:lnTo>
                    <a:pt x="394" y="543"/>
                  </a:lnTo>
                  <a:lnTo>
                    <a:pt x="400" y="553"/>
                  </a:lnTo>
                  <a:lnTo>
                    <a:pt x="405" y="562"/>
                  </a:lnTo>
                  <a:lnTo>
                    <a:pt x="411" y="570"/>
                  </a:lnTo>
                  <a:lnTo>
                    <a:pt x="413" y="572"/>
                  </a:lnTo>
                  <a:lnTo>
                    <a:pt x="417" y="574"/>
                  </a:lnTo>
                  <a:lnTo>
                    <a:pt x="422" y="578"/>
                  </a:lnTo>
                  <a:lnTo>
                    <a:pt x="424" y="579"/>
                  </a:lnTo>
                  <a:lnTo>
                    <a:pt x="426" y="581"/>
                  </a:lnTo>
                  <a:lnTo>
                    <a:pt x="432" y="591"/>
                  </a:lnTo>
                  <a:lnTo>
                    <a:pt x="432" y="593"/>
                  </a:lnTo>
                  <a:lnTo>
                    <a:pt x="441" y="610"/>
                  </a:lnTo>
                  <a:lnTo>
                    <a:pt x="443" y="610"/>
                  </a:lnTo>
                  <a:lnTo>
                    <a:pt x="445" y="614"/>
                  </a:lnTo>
                  <a:lnTo>
                    <a:pt x="447" y="615"/>
                  </a:lnTo>
                  <a:lnTo>
                    <a:pt x="464" y="627"/>
                  </a:lnTo>
                  <a:lnTo>
                    <a:pt x="475" y="636"/>
                  </a:lnTo>
                  <a:lnTo>
                    <a:pt x="487" y="642"/>
                  </a:lnTo>
                  <a:lnTo>
                    <a:pt x="487" y="642"/>
                  </a:lnTo>
                  <a:lnTo>
                    <a:pt x="487" y="644"/>
                  </a:lnTo>
                  <a:lnTo>
                    <a:pt x="489" y="646"/>
                  </a:lnTo>
                  <a:lnTo>
                    <a:pt x="489" y="648"/>
                  </a:lnTo>
                  <a:lnTo>
                    <a:pt x="489" y="648"/>
                  </a:lnTo>
                  <a:lnTo>
                    <a:pt x="489" y="648"/>
                  </a:lnTo>
                  <a:lnTo>
                    <a:pt x="489" y="649"/>
                  </a:lnTo>
                  <a:lnTo>
                    <a:pt x="489" y="649"/>
                  </a:lnTo>
                  <a:lnTo>
                    <a:pt x="489" y="649"/>
                  </a:lnTo>
                  <a:lnTo>
                    <a:pt x="489" y="651"/>
                  </a:lnTo>
                  <a:lnTo>
                    <a:pt x="489" y="651"/>
                  </a:lnTo>
                  <a:lnTo>
                    <a:pt x="490" y="653"/>
                  </a:lnTo>
                  <a:lnTo>
                    <a:pt x="492" y="655"/>
                  </a:lnTo>
                  <a:lnTo>
                    <a:pt x="492" y="657"/>
                  </a:lnTo>
                  <a:lnTo>
                    <a:pt x="492" y="657"/>
                  </a:lnTo>
                  <a:lnTo>
                    <a:pt x="490" y="659"/>
                  </a:lnTo>
                  <a:lnTo>
                    <a:pt x="490" y="661"/>
                  </a:lnTo>
                  <a:lnTo>
                    <a:pt x="490" y="663"/>
                  </a:lnTo>
                  <a:lnTo>
                    <a:pt x="492" y="665"/>
                  </a:lnTo>
                  <a:lnTo>
                    <a:pt x="494" y="667"/>
                  </a:lnTo>
                  <a:lnTo>
                    <a:pt x="496" y="667"/>
                  </a:lnTo>
                  <a:lnTo>
                    <a:pt x="508" y="676"/>
                  </a:lnTo>
                  <a:lnTo>
                    <a:pt x="519" y="684"/>
                  </a:lnTo>
                  <a:lnTo>
                    <a:pt x="530" y="693"/>
                  </a:lnTo>
                  <a:lnTo>
                    <a:pt x="532" y="695"/>
                  </a:lnTo>
                  <a:lnTo>
                    <a:pt x="532" y="697"/>
                  </a:lnTo>
                  <a:lnTo>
                    <a:pt x="534" y="699"/>
                  </a:lnTo>
                  <a:lnTo>
                    <a:pt x="542" y="703"/>
                  </a:lnTo>
                  <a:lnTo>
                    <a:pt x="551" y="706"/>
                  </a:lnTo>
                  <a:lnTo>
                    <a:pt x="559" y="714"/>
                  </a:lnTo>
                  <a:lnTo>
                    <a:pt x="559" y="716"/>
                  </a:lnTo>
                  <a:lnTo>
                    <a:pt x="561" y="718"/>
                  </a:lnTo>
                  <a:lnTo>
                    <a:pt x="561" y="720"/>
                  </a:lnTo>
                  <a:lnTo>
                    <a:pt x="562" y="720"/>
                  </a:lnTo>
                  <a:lnTo>
                    <a:pt x="562" y="718"/>
                  </a:lnTo>
                  <a:lnTo>
                    <a:pt x="564" y="720"/>
                  </a:lnTo>
                  <a:lnTo>
                    <a:pt x="564" y="720"/>
                  </a:lnTo>
                  <a:lnTo>
                    <a:pt x="566" y="720"/>
                  </a:lnTo>
                  <a:lnTo>
                    <a:pt x="566" y="723"/>
                  </a:lnTo>
                  <a:lnTo>
                    <a:pt x="566" y="723"/>
                  </a:lnTo>
                  <a:lnTo>
                    <a:pt x="568" y="723"/>
                  </a:lnTo>
                  <a:lnTo>
                    <a:pt x="568" y="723"/>
                  </a:lnTo>
                  <a:lnTo>
                    <a:pt x="570" y="723"/>
                  </a:lnTo>
                  <a:lnTo>
                    <a:pt x="570" y="723"/>
                  </a:lnTo>
                  <a:lnTo>
                    <a:pt x="570" y="723"/>
                  </a:lnTo>
                  <a:lnTo>
                    <a:pt x="572" y="723"/>
                  </a:lnTo>
                  <a:lnTo>
                    <a:pt x="572" y="723"/>
                  </a:lnTo>
                  <a:lnTo>
                    <a:pt x="574" y="723"/>
                  </a:lnTo>
                  <a:lnTo>
                    <a:pt x="574" y="725"/>
                  </a:lnTo>
                  <a:lnTo>
                    <a:pt x="576" y="725"/>
                  </a:lnTo>
                  <a:lnTo>
                    <a:pt x="576" y="725"/>
                  </a:lnTo>
                  <a:lnTo>
                    <a:pt x="576" y="725"/>
                  </a:lnTo>
                  <a:lnTo>
                    <a:pt x="576" y="727"/>
                  </a:lnTo>
                  <a:lnTo>
                    <a:pt x="576" y="727"/>
                  </a:lnTo>
                  <a:lnTo>
                    <a:pt x="578" y="727"/>
                  </a:lnTo>
                  <a:lnTo>
                    <a:pt x="578" y="727"/>
                  </a:lnTo>
                  <a:lnTo>
                    <a:pt x="579" y="727"/>
                  </a:lnTo>
                  <a:lnTo>
                    <a:pt x="581" y="727"/>
                  </a:lnTo>
                  <a:lnTo>
                    <a:pt x="581" y="729"/>
                  </a:lnTo>
                  <a:lnTo>
                    <a:pt x="583" y="731"/>
                  </a:lnTo>
                  <a:lnTo>
                    <a:pt x="583" y="731"/>
                  </a:lnTo>
                  <a:lnTo>
                    <a:pt x="585" y="729"/>
                  </a:lnTo>
                  <a:lnTo>
                    <a:pt x="585" y="729"/>
                  </a:lnTo>
                  <a:lnTo>
                    <a:pt x="587" y="729"/>
                  </a:lnTo>
                  <a:lnTo>
                    <a:pt x="587" y="731"/>
                  </a:lnTo>
                  <a:lnTo>
                    <a:pt x="587" y="731"/>
                  </a:lnTo>
                  <a:lnTo>
                    <a:pt x="589" y="731"/>
                  </a:lnTo>
                  <a:lnTo>
                    <a:pt x="589" y="731"/>
                  </a:lnTo>
                  <a:lnTo>
                    <a:pt x="587" y="733"/>
                  </a:lnTo>
                  <a:lnTo>
                    <a:pt x="587" y="735"/>
                  </a:lnTo>
                  <a:lnTo>
                    <a:pt x="589" y="735"/>
                  </a:lnTo>
                  <a:lnTo>
                    <a:pt x="589" y="735"/>
                  </a:lnTo>
                  <a:lnTo>
                    <a:pt x="591" y="735"/>
                  </a:lnTo>
                  <a:lnTo>
                    <a:pt x="593" y="735"/>
                  </a:lnTo>
                  <a:lnTo>
                    <a:pt x="593" y="735"/>
                  </a:lnTo>
                  <a:lnTo>
                    <a:pt x="595" y="737"/>
                  </a:lnTo>
                  <a:lnTo>
                    <a:pt x="598" y="740"/>
                  </a:lnTo>
                  <a:lnTo>
                    <a:pt x="600" y="740"/>
                  </a:lnTo>
                  <a:lnTo>
                    <a:pt x="600" y="742"/>
                  </a:lnTo>
                  <a:lnTo>
                    <a:pt x="600" y="742"/>
                  </a:lnTo>
                  <a:lnTo>
                    <a:pt x="600" y="744"/>
                  </a:lnTo>
                  <a:lnTo>
                    <a:pt x="600" y="744"/>
                  </a:lnTo>
                  <a:lnTo>
                    <a:pt x="600" y="746"/>
                  </a:lnTo>
                  <a:lnTo>
                    <a:pt x="598" y="746"/>
                  </a:lnTo>
                  <a:lnTo>
                    <a:pt x="600" y="748"/>
                  </a:lnTo>
                  <a:lnTo>
                    <a:pt x="600" y="748"/>
                  </a:lnTo>
                  <a:lnTo>
                    <a:pt x="602" y="748"/>
                  </a:lnTo>
                  <a:lnTo>
                    <a:pt x="604" y="748"/>
                  </a:lnTo>
                  <a:lnTo>
                    <a:pt x="604" y="748"/>
                  </a:lnTo>
                  <a:lnTo>
                    <a:pt x="606" y="750"/>
                  </a:lnTo>
                  <a:lnTo>
                    <a:pt x="606" y="750"/>
                  </a:lnTo>
                  <a:lnTo>
                    <a:pt x="606" y="752"/>
                  </a:lnTo>
                  <a:lnTo>
                    <a:pt x="606" y="754"/>
                  </a:lnTo>
                  <a:lnTo>
                    <a:pt x="606" y="754"/>
                  </a:lnTo>
                  <a:lnTo>
                    <a:pt x="610" y="757"/>
                  </a:lnTo>
                  <a:lnTo>
                    <a:pt x="614" y="763"/>
                  </a:lnTo>
                  <a:lnTo>
                    <a:pt x="615" y="763"/>
                  </a:lnTo>
                  <a:lnTo>
                    <a:pt x="615" y="765"/>
                  </a:lnTo>
                  <a:lnTo>
                    <a:pt x="619" y="765"/>
                  </a:lnTo>
                  <a:lnTo>
                    <a:pt x="619" y="767"/>
                  </a:lnTo>
                  <a:lnTo>
                    <a:pt x="619" y="767"/>
                  </a:lnTo>
                  <a:lnTo>
                    <a:pt x="619" y="767"/>
                  </a:lnTo>
                  <a:lnTo>
                    <a:pt x="621" y="767"/>
                  </a:lnTo>
                  <a:lnTo>
                    <a:pt x="621" y="769"/>
                  </a:lnTo>
                  <a:lnTo>
                    <a:pt x="621" y="769"/>
                  </a:lnTo>
                  <a:lnTo>
                    <a:pt x="623" y="769"/>
                  </a:lnTo>
                  <a:lnTo>
                    <a:pt x="623" y="769"/>
                  </a:lnTo>
                  <a:lnTo>
                    <a:pt x="627" y="773"/>
                  </a:lnTo>
                  <a:lnTo>
                    <a:pt x="627" y="773"/>
                  </a:lnTo>
                  <a:lnTo>
                    <a:pt x="627" y="774"/>
                  </a:lnTo>
                  <a:lnTo>
                    <a:pt x="627" y="776"/>
                  </a:lnTo>
                  <a:lnTo>
                    <a:pt x="631" y="778"/>
                  </a:lnTo>
                  <a:lnTo>
                    <a:pt x="632" y="780"/>
                  </a:lnTo>
                  <a:lnTo>
                    <a:pt x="636" y="784"/>
                  </a:lnTo>
                  <a:lnTo>
                    <a:pt x="636" y="784"/>
                  </a:lnTo>
                  <a:lnTo>
                    <a:pt x="638" y="786"/>
                  </a:lnTo>
                  <a:lnTo>
                    <a:pt x="638" y="786"/>
                  </a:lnTo>
                  <a:lnTo>
                    <a:pt x="640" y="786"/>
                  </a:lnTo>
                  <a:lnTo>
                    <a:pt x="642" y="790"/>
                  </a:lnTo>
                  <a:lnTo>
                    <a:pt x="644" y="792"/>
                  </a:lnTo>
                  <a:lnTo>
                    <a:pt x="644" y="792"/>
                  </a:lnTo>
                  <a:lnTo>
                    <a:pt x="644" y="795"/>
                  </a:lnTo>
                  <a:lnTo>
                    <a:pt x="644" y="795"/>
                  </a:lnTo>
                  <a:lnTo>
                    <a:pt x="653" y="795"/>
                  </a:lnTo>
                  <a:lnTo>
                    <a:pt x="655" y="795"/>
                  </a:lnTo>
                  <a:lnTo>
                    <a:pt x="655" y="795"/>
                  </a:lnTo>
                  <a:lnTo>
                    <a:pt x="655" y="793"/>
                  </a:lnTo>
                  <a:lnTo>
                    <a:pt x="653" y="793"/>
                  </a:lnTo>
                  <a:lnTo>
                    <a:pt x="653" y="790"/>
                  </a:lnTo>
                  <a:lnTo>
                    <a:pt x="653" y="788"/>
                  </a:lnTo>
                  <a:lnTo>
                    <a:pt x="642" y="771"/>
                  </a:lnTo>
                  <a:lnTo>
                    <a:pt x="642" y="769"/>
                  </a:lnTo>
                  <a:lnTo>
                    <a:pt x="642" y="769"/>
                  </a:lnTo>
                  <a:lnTo>
                    <a:pt x="644" y="767"/>
                  </a:lnTo>
                  <a:lnTo>
                    <a:pt x="644" y="767"/>
                  </a:lnTo>
                  <a:lnTo>
                    <a:pt x="646" y="767"/>
                  </a:lnTo>
                  <a:lnTo>
                    <a:pt x="648" y="767"/>
                  </a:lnTo>
                  <a:lnTo>
                    <a:pt x="648" y="765"/>
                  </a:lnTo>
                  <a:lnTo>
                    <a:pt x="648" y="765"/>
                  </a:lnTo>
                  <a:lnTo>
                    <a:pt x="648" y="765"/>
                  </a:lnTo>
                  <a:lnTo>
                    <a:pt x="648" y="765"/>
                  </a:lnTo>
                  <a:lnTo>
                    <a:pt x="649" y="767"/>
                  </a:lnTo>
                  <a:lnTo>
                    <a:pt x="651" y="767"/>
                  </a:lnTo>
                  <a:lnTo>
                    <a:pt x="653" y="767"/>
                  </a:lnTo>
                  <a:lnTo>
                    <a:pt x="653" y="769"/>
                  </a:lnTo>
                  <a:lnTo>
                    <a:pt x="659" y="773"/>
                  </a:lnTo>
                  <a:lnTo>
                    <a:pt x="659" y="774"/>
                  </a:lnTo>
                  <a:lnTo>
                    <a:pt x="663" y="774"/>
                  </a:lnTo>
                  <a:lnTo>
                    <a:pt x="667" y="778"/>
                  </a:lnTo>
                  <a:lnTo>
                    <a:pt x="678" y="784"/>
                  </a:lnTo>
                  <a:lnTo>
                    <a:pt x="682" y="786"/>
                  </a:lnTo>
                  <a:lnTo>
                    <a:pt x="682" y="786"/>
                  </a:lnTo>
                  <a:close/>
                  <a:moveTo>
                    <a:pt x="704" y="797"/>
                  </a:moveTo>
                  <a:lnTo>
                    <a:pt x="706" y="797"/>
                  </a:lnTo>
                  <a:lnTo>
                    <a:pt x="706" y="799"/>
                  </a:lnTo>
                  <a:lnTo>
                    <a:pt x="708" y="797"/>
                  </a:lnTo>
                  <a:lnTo>
                    <a:pt x="708" y="797"/>
                  </a:lnTo>
                  <a:lnTo>
                    <a:pt x="708" y="797"/>
                  </a:lnTo>
                  <a:lnTo>
                    <a:pt x="708" y="795"/>
                  </a:lnTo>
                  <a:lnTo>
                    <a:pt x="708" y="795"/>
                  </a:lnTo>
                  <a:lnTo>
                    <a:pt x="708" y="795"/>
                  </a:lnTo>
                  <a:lnTo>
                    <a:pt x="706" y="795"/>
                  </a:lnTo>
                  <a:lnTo>
                    <a:pt x="706" y="795"/>
                  </a:lnTo>
                  <a:lnTo>
                    <a:pt x="706" y="795"/>
                  </a:lnTo>
                  <a:lnTo>
                    <a:pt x="704" y="795"/>
                  </a:lnTo>
                  <a:lnTo>
                    <a:pt x="704" y="795"/>
                  </a:lnTo>
                  <a:lnTo>
                    <a:pt x="704" y="797"/>
                  </a:lnTo>
                  <a:lnTo>
                    <a:pt x="704" y="797"/>
                  </a:lnTo>
                  <a:lnTo>
                    <a:pt x="704" y="797"/>
                  </a:lnTo>
                  <a:close/>
                  <a:moveTo>
                    <a:pt x="729" y="797"/>
                  </a:moveTo>
                  <a:lnTo>
                    <a:pt x="729" y="797"/>
                  </a:lnTo>
                  <a:lnTo>
                    <a:pt x="729" y="797"/>
                  </a:lnTo>
                  <a:lnTo>
                    <a:pt x="731" y="797"/>
                  </a:lnTo>
                  <a:lnTo>
                    <a:pt x="731" y="797"/>
                  </a:lnTo>
                  <a:lnTo>
                    <a:pt x="731" y="799"/>
                  </a:lnTo>
                  <a:lnTo>
                    <a:pt x="731" y="799"/>
                  </a:lnTo>
                  <a:lnTo>
                    <a:pt x="731" y="799"/>
                  </a:lnTo>
                  <a:lnTo>
                    <a:pt x="731" y="797"/>
                  </a:lnTo>
                  <a:lnTo>
                    <a:pt x="731" y="797"/>
                  </a:lnTo>
                  <a:lnTo>
                    <a:pt x="731" y="797"/>
                  </a:lnTo>
                  <a:lnTo>
                    <a:pt x="729" y="797"/>
                  </a:lnTo>
                  <a:close/>
                  <a:moveTo>
                    <a:pt x="704" y="809"/>
                  </a:moveTo>
                  <a:lnTo>
                    <a:pt x="704" y="809"/>
                  </a:lnTo>
                  <a:lnTo>
                    <a:pt x="703" y="809"/>
                  </a:lnTo>
                  <a:lnTo>
                    <a:pt x="703" y="809"/>
                  </a:lnTo>
                  <a:lnTo>
                    <a:pt x="703" y="810"/>
                  </a:lnTo>
                  <a:lnTo>
                    <a:pt x="703" y="810"/>
                  </a:lnTo>
                  <a:lnTo>
                    <a:pt x="703" y="810"/>
                  </a:lnTo>
                  <a:lnTo>
                    <a:pt x="703" y="810"/>
                  </a:lnTo>
                  <a:lnTo>
                    <a:pt x="703" y="810"/>
                  </a:lnTo>
                  <a:lnTo>
                    <a:pt x="703" y="812"/>
                  </a:lnTo>
                  <a:lnTo>
                    <a:pt x="704" y="812"/>
                  </a:lnTo>
                  <a:lnTo>
                    <a:pt x="704" y="810"/>
                  </a:lnTo>
                  <a:lnTo>
                    <a:pt x="704" y="810"/>
                  </a:lnTo>
                  <a:lnTo>
                    <a:pt x="704" y="809"/>
                  </a:lnTo>
                  <a:lnTo>
                    <a:pt x="704" y="809"/>
                  </a:lnTo>
                  <a:close/>
                  <a:moveTo>
                    <a:pt x="1880" y="1138"/>
                  </a:moveTo>
                  <a:lnTo>
                    <a:pt x="1880" y="1138"/>
                  </a:lnTo>
                  <a:lnTo>
                    <a:pt x="1880" y="1136"/>
                  </a:lnTo>
                  <a:lnTo>
                    <a:pt x="1878" y="1136"/>
                  </a:lnTo>
                  <a:lnTo>
                    <a:pt x="1878" y="1136"/>
                  </a:lnTo>
                  <a:lnTo>
                    <a:pt x="1878" y="1136"/>
                  </a:lnTo>
                  <a:lnTo>
                    <a:pt x="1878" y="1136"/>
                  </a:lnTo>
                  <a:lnTo>
                    <a:pt x="1876" y="1138"/>
                  </a:lnTo>
                  <a:lnTo>
                    <a:pt x="1878" y="1138"/>
                  </a:lnTo>
                  <a:lnTo>
                    <a:pt x="1878" y="1138"/>
                  </a:lnTo>
                  <a:lnTo>
                    <a:pt x="1880" y="1140"/>
                  </a:lnTo>
                  <a:lnTo>
                    <a:pt x="1880" y="1138"/>
                  </a:lnTo>
                  <a:lnTo>
                    <a:pt x="1880" y="1138"/>
                  </a:lnTo>
                  <a:lnTo>
                    <a:pt x="1880" y="1138"/>
                  </a:lnTo>
                  <a:lnTo>
                    <a:pt x="1880" y="1138"/>
                  </a:lnTo>
                  <a:close/>
                  <a:moveTo>
                    <a:pt x="710" y="793"/>
                  </a:moveTo>
                  <a:lnTo>
                    <a:pt x="710" y="792"/>
                  </a:lnTo>
                  <a:lnTo>
                    <a:pt x="710" y="792"/>
                  </a:lnTo>
                  <a:lnTo>
                    <a:pt x="710" y="792"/>
                  </a:lnTo>
                  <a:lnTo>
                    <a:pt x="710" y="792"/>
                  </a:lnTo>
                  <a:lnTo>
                    <a:pt x="710" y="792"/>
                  </a:lnTo>
                  <a:lnTo>
                    <a:pt x="710" y="792"/>
                  </a:lnTo>
                  <a:lnTo>
                    <a:pt x="710" y="790"/>
                  </a:lnTo>
                  <a:lnTo>
                    <a:pt x="710" y="790"/>
                  </a:lnTo>
                  <a:lnTo>
                    <a:pt x="708" y="790"/>
                  </a:lnTo>
                  <a:lnTo>
                    <a:pt x="708" y="790"/>
                  </a:lnTo>
                  <a:lnTo>
                    <a:pt x="708" y="792"/>
                  </a:lnTo>
                  <a:lnTo>
                    <a:pt x="708" y="790"/>
                  </a:lnTo>
                  <a:lnTo>
                    <a:pt x="708" y="792"/>
                  </a:lnTo>
                  <a:lnTo>
                    <a:pt x="708" y="792"/>
                  </a:lnTo>
                  <a:lnTo>
                    <a:pt x="708" y="792"/>
                  </a:lnTo>
                  <a:lnTo>
                    <a:pt x="706" y="792"/>
                  </a:lnTo>
                  <a:lnTo>
                    <a:pt x="708" y="793"/>
                  </a:lnTo>
                  <a:lnTo>
                    <a:pt x="708" y="793"/>
                  </a:lnTo>
                  <a:lnTo>
                    <a:pt x="708" y="793"/>
                  </a:lnTo>
                  <a:lnTo>
                    <a:pt x="710" y="793"/>
                  </a:lnTo>
                  <a:close/>
                  <a:moveTo>
                    <a:pt x="1700" y="1093"/>
                  </a:moveTo>
                  <a:lnTo>
                    <a:pt x="1698" y="1093"/>
                  </a:lnTo>
                  <a:lnTo>
                    <a:pt x="1698" y="1093"/>
                  </a:lnTo>
                  <a:lnTo>
                    <a:pt x="1698" y="1093"/>
                  </a:lnTo>
                  <a:lnTo>
                    <a:pt x="1696" y="1093"/>
                  </a:lnTo>
                  <a:lnTo>
                    <a:pt x="1698" y="1093"/>
                  </a:lnTo>
                  <a:lnTo>
                    <a:pt x="1698" y="1093"/>
                  </a:lnTo>
                  <a:lnTo>
                    <a:pt x="1700" y="1093"/>
                  </a:lnTo>
                  <a:lnTo>
                    <a:pt x="1700" y="1093"/>
                  </a:lnTo>
                  <a:lnTo>
                    <a:pt x="1700" y="1093"/>
                  </a:lnTo>
                  <a:lnTo>
                    <a:pt x="1700" y="1091"/>
                  </a:lnTo>
                  <a:lnTo>
                    <a:pt x="1700" y="1093"/>
                  </a:lnTo>
                  <a:close/>
                  <a:moveTo>
                    <a:pt x="1795" y="1111"/>
                  </a:moveTo>
                  <a:lnTo>
                    <a:pt x="1793" y="1111"/>
                  </a:lnTo>
                  <a:lnTo>
                    <a:pt x="1791" y="1111"/>
                  </a:lnTo>
                  <a:lnTo>
                    <a:pt x="1789" y="1113"/>
                  </a:lnTo>
                  <a:lnTo>
                    <a:pt x="1789" y="1113"/>
                  </a:lnTo>
                  <a:lnTo>
                    <a:pt x="1789" y="1115"/>
                  </a:lnTo>
                  <a:lnTo>
                    <a:pt x="1791" y="1115"/>
                  </a:lnTo>
                  <a:lnTo>
                    <a:pt x="1791" y="1115"/>
                  </a:lnTo>
                  <a:lnTo>
                    <a:pt x="1793" y="1113"/>
                  </a:lnTo>
                  <a:lnTo>
                    <a:pt x="1795" y="1113"/>
                  </a:lnTo>
                  <a:lnTo>
                    <a:pt x="1795" y="1113"/>
                  </a:lnTo>
                  <a:lnTo>
                    <a:pt x="1795" y="1111"/>
                  </a:lnTo>
                  <a:lnTo>
                    <a:pt x="1795" y="1111"/>
                  </a:lnTo>
                  <a:lnTo>
                    <a:pt x="1795" y="1111"/>
                  </a:lnTo>
                  <a:close/>
                  <a:moveTo>
                    <a:pt x="1740" y="1070"/>
                  </a:moveTo>
                  <a:lnTo>
                    <a:pt x="1740" y="1068"/>
                  </a:lnTo>
                  <a:lnTo>
                    <a:pt x="1738" y="1066"/>
                  </a:lnTo>
                  <a:lnTo>
                    <a:pt x="1732" y="1064"/>
                  </a:lnTo>
                  <a:lnTo>
                    <a:pt x="1730" y="1062"/>
                  </a:lnTo>
                  <a:lnTo>
                    <a:pt x="1729" y="1060"/>
                  </a:lnTo>
                  <a:lnTo>
                    <a:pt x="1727" y="1055"/>
                  </a:lnTo>
                  <a:lnTo>
                    <a:pt x="1725" y="1053"/>
                  </a:lnTo>
                  <a:lnTo>
                    <a:pt x="1719" y="1051"/>
                  </a:lnTo>
                  <a:lnTo>
                    <a:pt x="1719" y="1049"/>
                  </a:lnTo>
                  <a:lnTo>
                    <a:pt x="1719" y="1047"/>
                  </a:lnTo>
                  <a:lnTo>
                    <a:pt x="1717" y="1047"/>
                  </a:lnTo>
                  <a:lnTo>
                    <a:pt x="1717" y="1045"/>
                  </a:lnTo>
                  <a:lnTo>
                    <a:pt x="1715" y="1045"/>
                  </a:lnTo>
                  <a:lnTo>
                    <a:pt x="1712" y="1047"/>
                  </a:lnTo>
                  <a:lnTo>
                    <a:pt x="1710" y="1047"/>
                  </a:lnTo>
                  <a:lnTo>
                    <a:pt x="1710" y="1047"/>
                  </a:lnTo>
                  <a:lnTo>
                    <a:pt x="1710" y="1049"/>
                  </a:lnTo>
                  <a:lnTo>
                    <a:pt x="1708" y="1049"/>
                  </a:lnTo>
                  <a:lnTo>
                    <a:pt x="1704" y="1047"/>
                  </a:lnTo>
                  <a:lnTo>
                    <a:pt x="1704" y="1045"/>
                  </a:lnTo>
                  <a:lnTo>
                    <a:pt x="1702" y="1045"/>
                  </a:lnTo>
                  <a:lnTo>
                    <a:pt x="1702" y="1041"/>
                  </a:lnTo>
                  <a:lnTo>
                    <a:pt x="1702" y="1040"/>
                  </a:lnTo>
                  <a:lnTo>
                    <a:pt x="1702" y="1038"/>
                  </a:lnTo>
                  <a:lnTo>
                    <a:pt x="1700" y="1036"/>
                  </a:lnTo>
                  <a:lnTo>
                    <a:pt x="1700" y="1036"/>
                  </a:lnTo>
                  <a:lnTo>
                    <a:pt x="1698" y="1034"/>
                  </a:lnTo>
                  <a:lnTo>
                    <a:pt x="1696" y="1036"/>
                  </a:lnTo>
                  <a:lnTo>
                    <a:pt x="1696" y="1036"/>
                  </a:lnTo>
                  <a:lnTo>
                    <a:pt x="1694" y="1036"/>
                  </a:lnTo>
                  <a:lnTo>
                    <a:pt x="1693" y="1036"/>
                  </a:lnTo>
                  <a:lnTo>
                    <a:pt x="1693" y="1034"/>
                  </a:lnTo>
                  <a:lnTo>
                    <a:pt x="1691" y="1032"/>
                  </a:lnTo>
                  <a:lnTo>
                    <a:pt x="1687" y="1026"/>
                  </a:lnTo>
                  <a:lnTo>
                    <a:pt x="1683" y="1024"/>
                  </a:lnTo>
                  <a:lnTo>
                    <a:pt x="1683" y="1024"/>
                  </a:lnTo>
                  <a:lnTo>
                    <a:pt x="1683" y="1023"/>
                  </a:lnTo>
                  <a:lnTo>
                    <a:pt x="1681" y="1023"/>
                  </a:lnTo>
                  <a:lnTo>
                    <a:pt x="1674" y="1028"/>
                  </a:lnTo>
                  <a:lnTo>
                    <a:pt x="1672" y="1028"/>
                  </a:lnTo>
                  <a:lnTo>
                    <a:pt x="1664" y="1028"/>
                  </a:lnTo>
                  <a:lnTo>
                    <a:pt x="1662" y="1028"/>
                  </a:lnTo>
                  <a:lnTo>
                    <a:pt x="1662" y="1026"/>
                  </a:lnTo>
                  <a:lnTo>
                    <a:pt x="1662" y="1026"/>
                  </a:lnTo>
                  <a:lnTo>
                    <a:pt x="1660" y="1026"/>
                  </a:lnTo>
                  <a:lnTo>
                    <a:pt x="1657" y="1026"/>
                  </a:lnTo>
                  <a:lnTo>
                    <a:pt x="1655" y="1028"/>
                  </a:lnTo>
                  <a:lnTo>
                    <a:pt x="1655" y="1028"/>
                  </a:lnTo>
                  <a:lnTo>
                    <a:pt x="1653" y="1028"/>
                  </a:lnTo>
                  <a:lnTo>
                    <a:pt x="1651" y="1028"/>
                  </a:lnTo>
                  <a:lnTo>
                    <a:pt x="1649" y="1026"/>
                  </a:lnTo>
                  <a:lnTo>
                    <a:pt x="1645" y="1028"/>
                  </a:lnTo>
                  <a:lnTo>
                    <a:pt x="1645" y="1028"/>
                  </a:lnTo>
                  <a:lnTo>
                    <a:pt x="1643" y="1028"/>
                  </a:lnTo>
                  <a:lnTo>
                    <a:pt x="1640" y="1028"/>
                  </a:lnTo>
                  <a:lnTo>
                    <a:pt x="1636" y="1028"/>
                  </a:lnTo>
                  <a:lnTo>
                    <a:pt x="1636" y="1028"/>
                  </a:lnTo>
                  <a:lnTo>
                    <a:pt x="1634" y="1028"/>
                  </a:lnTo>
                  <a:lnTo>
                    <a:pt x="1634" y="1028"/>
                  </a:lnTo>
                  <a:lnTo>
                    <a:pt x="1632" y="1028"/>
                  </a:lnTo>
                  <a:lnTo>
                    <a:pt x="1630" y="1028"/>
                  </a:lnTo>
                  <a:lnTo>
                    <a:pt x="1628" y="1030"/>
                  </a:lnTo>
                  <a:lnTo>
                    <a:pt x="1626" y="1030"/>
                  </a:lnTo>
                  <a:lnTo>
                    <a:pt x="1626" y="1030"/>
                  </a:lnTo>
                  <a:lnTo>
                    <a:pt x="1623" y="1032"/>
                  </a:lnTo>
                  <a:lnTo>
                    <a:pt x="1621" y="1032"/>
                  </a:lnTo>
                  <a:lnTo>
                    <a:pt x="1621" y="1032"/>
                  </a:lnTo>
                  <a:lnTo>
                    <a:pt x="1617" y="1036"/>
                  </a:lnTo>
                  <a:lnTo>
                    <a:pt x="1615" y="1038"/>
                  </a:lnTo>
                  <a:lnTo>
                    <a:pt x="1615" y="1040"/>
                  </a:lnTo>
                  <a:lnTo>
                    <a:pt x="1613" y="1041"/>
                  </a:lnTo>
                  <a:lnTo>
                    <a:pt x="1615" y="1041"/>
                  </a:lnTo>
                  <a:lnTo>
                    <a:pt x="1615" y="1043"/>
                  </a:lnTo>
                  <a:lnTo>
                    <a:pt x="1617" y="1043"/>
                  </a:lnTo>
                  <a:lnTo>
                    <a:pt x="1619" y="1045"/>
                  </a:lnTo>
                  <a:lnTo>
                    <a:pt x="1619" y="1045"/>
                  </a:lnTo>
                  <a:lnTo>
                    <a:pt x="1621" y="1047"/>
                  </a:lnTo>
                  <a:lnTo>
                    <a:pt x="1621" y="1049"/>
                  </a:lnTo>
                  <a:lnTo>
                    <a:pt x="1624" y="1051"/>
                  </a:lnTo>
                  <a:lnTo>
                    <a:pt x="1624" y="1051"/>
                  </a:lnTo>
                  <a:lnTo>
                    <a:pt x="1628" y="1053"/>
                  </a:lnTo>
                  <a:lnTo>
                    <a:pt x="1630" y="1053"/>
                  </a:lnTo>
                  <a:lnTo>
                    <a:pt x="1632" y="1053"/>
                  </a:lnTo>
                  <a:lnTo>
                    <a:pt x="1636" y="1053"/>
                  </a:lnTo>
                  <a:lnTo>
                    <a:pt x="1638" y="1053"/>
                  </a:lnTo>
                  <a:lnTo>
                    <a:pt x="1640" y="1055"/>
                  </a:lnTo>
                  <a:lnTo>
                    <a:pt x="1640" y="1055"/>
                  </a:lnTo>
                  <a:lnTo>
                    <a:pt x="1640" y="1055"/>
                  </a:lnTo>
                  <a:lnTo>
                    <a:pt x="1641" y="1055"/>
                  </a:lnTo>
                  <a:lnTo>
                    <a:pt x="1641" y="1055"/>
                  </a:lnTo>
                  <a:lnTo>
                    <a:pt x="1643" y="1057"/>
                  </a:lnTo>
                  <a:lnTo>
                    <a:pt x="1645" y="1057"/>
                  </a:lnTo>
                  <a:lnTo>
                    <a:pt x="1645" y="1055"/>
                  </a:lnTo>
                  <a:lnTo>
                    <a:pt x="1647" y="1055"/>
                  </a:lnTo>
                  <a:lnTo>
                    <a:pt x="1647" y="1055"/>
                  </a:lnTo>
                  <a:lnTo>
                    <a:pt x="1649" y="1055"/>
                  </a:lnTo>
                  <a:lnTo>
                    <a:pt x="1651" y="1055"/>
                  </a:lnTo>
                  <a:lnTo>
                    <a:pt x="1651" y="1055"/>
                  </a:lnTo>
                  <a:lnTo>
                    <a:pt x="1655" y="1055"/>
                  </a:lnTo>
                  <a:lnTo>
                    <a:pt x="1659" y="1055"/>
                  </a:lnTo>
                  <a:lnTo>
                    <a:pt x="1659" y="1057"/>
                  </a:lnTo>
                  <a:lnTo>
                    <a:pt x="1660" y="1055"/>
                  </a:lnTo>
                  <a:lnTo>
                    <a:pt x="1660" y="1055"/>
                  </a:lnTo>
                  <a:lnTo>
                    <a:pt x="1660" y="1055"/>
                  </a:lnTo>
                  <a:lnTo>
                    <a:pt x="1660" y="1055"/>
                  </a:lnTo>
                  <a:lnTo>
                    <a:pt x="1660" y="1055"/>
                  </a:lnTo>
                  <a:lnTo>
                    <a:pt x="1660" y="1057"/>
                  </a:lnTo>
                  <a:lnTo>
                    <a:pt x="1660" y="1057"/>
                  </a:lnTo>
                  <a:lnTo>
                    <a:pt x="1664" y="1057"/>
                  </a:lnTo>
                  <a:lnTo>
                    <a:pt x="1664" y="1058"/>
                  </a:lnTo>
                  <a:lnTo>
                    <a:pt x="1664" y="1060"/>
                  </a:lnTo>
                  <a:lnTo>
                    <a:pt x="1664" y="1060"/>
                  </a:lnTo>
                  <a:lnTo>
                    <a:pt x="1670" y="1062"/>
                  </a:lnTo>
                  <a:lnTo>
                    <a:pt x="1672" y="1064"/>
                  </a:lnTo>
                  <a:lnTo>
                    <a:pt x="1674" y="1066"/>
                  </a:lnTo>
                  <a:lnTo>
                    <a:pt x="1676" y="1066"/>
                  </a:lnTo>
                  <a:lnTo>
                    <a:pt x="1676" y="1066"/>
                  </a:lnTo>
                  <a:lnTo>
                    <a:pt x="1677" y="1066"/>
                  </a:lnTo>
                  <a:lnTo>
                    <a:pt x="1677" y="1066"/>
                  </a:lnTo>
                  <a:lnTo>
                    <a:pt x="1677" y="1068"/>
                  </a:lnTo>
                  <a:lnTo>
                    <a:pt x="1679" y="1068"/>
                  </a:lnTo>
                  <a:lnTo>
                    <a:pt x="1679" y="1068"/>
                  </a:lnTo>
                  <a:lnTo>
                    <a:pt x="1679" y="1068"/>
                  </a:lnTo>
                  <a:lnTo>
                    <a:pt x="1679" y="1068"/>
                  </a:lnTo>
                  <a:lnTo>
                    <a:pt x="1681" y="1070"/>
                  </a:lnTo>
                  <a:lnTo>
                    <a:pt x="1681" y="1070"/>
                  </a:lnTo>
                  <a:lnTo>
                    <a:pt x="1683" y="1070"/>
                  </a:lnTo>
                  <a:lnTo>
                    <a:pt x="1683" y="1070"/>
                  </a:lnTo>
                  <a:lnTo>
                    <a:pt x="1683" y="1070"/>
                  </a:lnTo>
                  <a:lnTo>
                    <a:pt x="1687" y="1074"/>
                  </a:lnTo>
                  <a:lnTo>
                    <a:pt x="1687" y="1076"/>
                  </a:lnTo>
                  <a:lnTo>
                    <a:pt x="1687" y="1079"/>
                  </a:lnTo>
                  <a:lnTo>
                    <a:pt x="1689" y="1079"/>
                  </a:lnTo>
                  <a:lnTo>
                    <a:pt x="1689" y="1079"/>
                  </a:lnTo>
                  <a:lnTo>
                    <a:pt x="1689" y="1079"/>
                  </a:lnTo>
                  <a:lnTo>
                    <a:pt x="1691" y="1081"/>
                  </a:lnTo>
                  <a:lnTo>
                    <a:pt x="1693" y="1083"/>
                  </a:lnTo>
                  <a:lnTo>
                    <a:pt x="1694" y="1083"/>
                  </a:lnTo>
                  <a:lnTo>
                    <a:pt x="1694" y="1085"/>
                  </a:lnTo>
                  <a:lnTo>
                    <a:pt x="1696" y="1085"/>
                  </a:lnTo>
                  <a:lnTo>
                    <a:pt x="1696" y="1085"/>
                  </a:lnTo>
                  <a:lnTo>
                    <a:pt x="1700" y="1087"/>
                  </a:lnTo>
                  <a:lnTo>
                    <a:pt x="1700" y="1087"/>
                  </a:lnTo>
                  <a:lnTo>
                    <a:pt x="1702" y="1087"/>
                  </a:lnTo>
                  <a:lnTo>
                    <a:pt x="1712" y="1089"/>
                  </a:lnTo>
                  <a:lnTo>
                    <a:pt x="1713" y="1089"/>
                  </a:lnTo>
                  <a:lnTo>
                    <a:pt x="1715" y="1091"/>
                  </a:lnTo>
                  <a:lnTo>
                    <a:pt x="1715" y="1093"/>
                  </a:lnTo>
                  <a:lnTo>
                    <a:pt x="1717" y="1093"/>
                  </a:lnTo>
                  <a:lnTo>
                    <a:pt x="1717" y="1091"/>
                  </a:lnTo>
                  <a:lnTo>
                    <a:pt x="1719" y="1091"/>
                  </a:lnTo>
                  <a:lnTo>
                    <a:pt x="1719" y="1089"/>
                  </a:lnTo>
                  <a:lnTo>
                    <a:pt x="1719" y="1089"/>
                  </a:lnTo>
                  <a:lnTo>
                    <a:pt x="1723" y="1087"/>
                  </a:lnTo>
                  <a:lnTo>
                    <a:pt x="1723" y="1087"/>
                  </a:lnTo>
                  <a:lnTo>
                    <a:pt x="1729" y="1087"/>
                  </a:lnTo>
                  <a:lnTo>
                    <a:pt x="1729" y="1087"/>
                  </a:lnTo>
                  <a:lnTo>
                    <a:pt x="1729" y="1087"/>
                  </a:lnTo>
                  <a:lnTo>
                    <a:pt x="1734" y="1085"/>
                  </a:lnTo>
                  <a:lnTo>
                    <a:pt x="1734" y="1085"/>
                  </a:lnTo>
                  <a:lnTo>
                    <a:pt x="1736" y="1083"/>
                  </a:lnTo>
                  <a:lnTo>
                    <a:pt x="1738" y="1079"/>
                  </a:lnTo>
                  <a:lnTo>
                    <a:pt x="1740" y="1077"/>
                  </a:lnTo>
                  <a:lnTo>
                    <a:pt x="1742" y="1077"/>
                  </a:lnTo>
                  <a:lnTo>
                    <a:pt x="1742" y="1074"/>
                  </a:lnTo>
                  <a:lnTo>
                    <a:pt x="1742" y="1072"/>
                  </a:lnTo>
                  <a:lnTo>
                    <a:pt x="1740" y="1070"/>
                  </a:lnTo>
                  <a:close/>
                  <a:moveTo>
                    <a:pt x="1704" y="996"/>
                  </a:moveTo>
                  <a:lnTo>
                    <a:pt x="1704" y="996"/>
                  </a:lnTo>
                  <a:lnTo>
                    <a:pt x="1706" y="996"/>
                  </a:lnTo>
                  <a:lnTo>
                    <a:pt x="1706" y="996"/>
                  </a:lnTo>
                  <a:lnTo>
                    <a:pt x="1706" y="994"/>
                  </a:lnTo>
                  <a:lnTo>
                    <a:pt x="1706" y="994"/>
                  </a:lnTo>
                  <a:lnTo>
                    <a:pt x="1706" y="994"/>
                  </a:lnTo>
                  <a:lnTo>
                    <a:pt x="1706" y="992"/>
                  </a:lnTo>
                  <a:lnTo>
                    <a:pt x="1704" y="994"/>
                  </a:lnTo>
                  <a:lnTo>
                    <a:pt x="1704" y="994"/>
                  </a:lnTo>
                  <a:lnTo>
                    <a:pt x="1704" y="994"/>
                  </a:lnTo>
                  <a:lnTo>
                    <a:pt x="1704" y="994"/>
                  </a:lnTo>
                  <a:lnTo>
                    <a:pt x="1704" y="996"/>
                  </a:lnTo>
                  <a:lnTo>
                    <a:pt x="1704" y="996"/>
                  </a:lnTo>
                  <a:lnTo>
                    <a:pt x="1704" y="996"/>
                  </a:lnTo>
                  <a:lnTo>
                    <a:pt x="1704" y="996"/>
                  </a:lnTo>
                  <a:close/>
                  <a:moveTo>
                    <a:pt x="1878" y="973"/>
                  </a:moveTo>
                  <a:lnTo>
                    <a:pt x="1874" y="968"/>
                  </a:lnTo>
                  <a:lnTo>
                    <a:pt x="1874" y="968"/>
                  </a:lnTo>
                  <a:lnTo>
                    <a:pt x="1874" y="968"/>
                  </a:lnTo>
                  <a:lnTo>
                    <a:pt x="1874" y="966"/>
                  </a:lnTo>
                  <a:lnTo>
                    <a:pt x="1874" y="966"/>
                  </a:lnTo>
                  <a:lnTo>
                    <a:pt x="1874" y="964"/>
                  </a:lnTo>
                  <a:lnTo>
                    <a:pt x="1876" y="964"/>
                  </a:lnTo>
                  <a:lnTo>
                    <a:pt x="1876" y="964"/>
                  </a:lnTo>
                  <a:lnTo>
                    <a:pt x="1876" y="966"/>
                  </a:lnTo>
                  <a:lnTo>
                    <a:pt x="1878" y="966"/>
                  </a:lnTo>
                  <a:lnTo>
                    <a:pt x="1880" y="966"/>
                  </a:lnTo>
                  <a:lnTo>
                    <a:pt x="1882" y="966"/>
                  </a:lnTo>
                  <a:lnTo>
                    <a:pt x="1882" y="966"/>
                  </a:lnTo>
                  <a:lnTo>
                    <a:pt x="1882" y="964"/>
                  </a:lnTo>
                  <a:lnTo>
                    <a:pt x="1882" y="962"/>
                  </a:lnTo>
                  <a:lnTo>
                    <a:pt x="1882" y="960"/>
                  </a:lnTo>
                  <a:lnTo>
                    <a:pt x="1882" y="958"/>
                  </a:lnTo>
                  <a:lnTo>
                    <a:pt x="1884" y="958"/>
                  </a:lnTo>
                  <a:lnTo>
                    <a:pt x="1888" y="958"/>
                  </a:lnTo>
                  <a:lnTo>
                    <a:pt x="1889" y="958"/>
                  </a:lnTo>
                  <a:lnTo>
                    <a:pt x="1889" y="956"/>
                  </a:lnTo>
                  <a:lnTo>
                    <a:pt x="1889" y="954"/>
                  </a:lnTo>
                  <a:lnTo>
                    <a:pt x="1889" y="954"/>
                  </a:lnTo>
                  <a:lnTo>
                    <a:pt x="1889" y="954"/>
                  </a:lnTo>
                  <a:lnTo>
                    <a:pt x="1888" y="952"/>
                  </a:lnTo>
                  <a:lnTo>
                    <a:pt x="1886" y="949"/>
                  </a:lnTo>
                  <a:lnTo>
                    <a:pt x="1888" y="947"/>
                  </a:lnTo>
                  <a:lnTo>
                    <a:pt x="1886" y="945"/>
                  </a:lnTo>
                  <a:lnTo>
                    <a:pt x="1886" y="945"/>
                  </a:lnTo>
                  <a:lnTo>
                    <a:pt x="1884" y="943"/>
                  </a:lnTo>
                  <a:lnTo>
                    <a:pt x="1882" y="943"/>
                  </a:lnTo>
                  <a:lnTo>
                    <a:pt x="1882" y="941"/>
                  </a:lnTo>
                  <a:lnTo>
                    <a:pt x="1880" y="941"/>
                  </a:lnTo>
                  <a:lnTo>
                    <a:pt x="1880" y="941"/>
                  </a:lnTo>
                  <a:lnTo>
                    <a:pt x="1880" y="939"/>
                  </a:lnTo>
                  <a:lnTo>
                    <a:pt x="1878" y="939"/>
                  </a:lnTo>
                  <a:lnTo>
                    <a:pt x="1878" y="941"/>
                  </a:lnTo>
                  <a:lnTo>
                    <a:pt x="1876" y="941"/>
                  </a:lnTo>
                  <a:lnTo>
                    <a:pt x="1874" y="943"/>
                  </a:lnTo>
                  <a:lnTo>
                    <a:pt x="1872" y="943"/>
                  </a:lnTo>
                  <a:lnTo>
                    <a:pt x="1872" y="945"/>
                  </a:lnTo>
                  <a:lnTo>
                    <a:pt x="1872" y="947"/>
                  </a:lnTo>
                  <a:lnTo>
                    <a:pt x="1871" y="949"/>
                  </a:lnTo>
                  <a:lnTo>
                    <a:pt x="1871" y="951"/>
                  </a:lnTo>
                  <a:lnTo>
                    <a:pt x="1871" y="951"/>
                  </a:lnTo>
                  <a:lnTo>
                    <a:pt x="1871" y="951"/>
                  </a:lnTo>
                  <a:lnTo>
                    <a:pt x="1874" y="951"/>
                  </a:lnTo>
                  <a:lnTo>
                    <a:pt x="1874" y="951"/>
                  </a:lnTo>
                  <a:lnTo>
                    <a:pt x="1874" y="951"/>
                  </a:lnTo>
                  <a:lnTo>
                    <a:pt x="1876" y="949"/>
                  </a:lnTo>
                  <a:lnTo>
                    <a:pt x="1878" y="949"/>
                  </a:lnTo>
                  <a:lnTo>
                    <a:pt x="1880" y="949"/>
                  </a:lnTo>
                  <a:lnTo>
                    <a:pt x="1882" y="949"/>
                  </a:lnTo>
                  <a:lnTo>
                    <a:pt x="1884" y="949"/>
                  </a:lnTo>
                  <a:lnTo>
                    <a:pt x="1884" y="949"/>
                  </a:lnTo>
                  <a:lnTo>
                    <a:pt x="1884" y="951"/>
                  </a:lnTo>
                  <a:lnTo>
                    <a:pt x="1880" y="954"/>
                  </a:lnTo>
                  <a:lnTo>
                    <a:pt x="1876" y="956"/>
                  </a:lnTo>
                  <a:lnTo>
                    <a:pt x="1874" y="956"/>
                  </a:lnTo>
                  <a:lnTo>
                    <a:pt x="1872" y="958"/>
                  </a:lnTo>
                  <a:lnTo>
                    <a:pt x="1872" y="960"/>
                  </a:lnTo>
                  <a:lnTo>
                    <a:pt x="1871" y="960"/>
                  </a:lnTo>
                  <a:lnTo>
                    <a:pt x="1869" y="960"/>
                  </a:lnTo>
                  <a:lnTo>
                    <a:pt x="1869" y="960"/>
                  </a:lnTo>
                  <a:lnTo>
                    <a:pt x="1867" y="962"/>
                  </a:lnTo>
                  <a:lnTo>
                    <a:pt x="1865" y="960"/>
                  </a:lnTo>
                  <a:lnTo>
                    <a:pt x="1865" y="962"/>
                  </a:lnTo>
                  <a:lnTo>
                    <a:pt x="1861" y="962"/>
                  </a:lnTo>
                  <a:lnTo>
                    <a:pt x="1861" y="962"/>
                  </a:lnTo>
                  <a:lnTo>
                    <a:pt x="1859" y="966"/>
                  </a:lnTo>
                  <a:lnTo>
                    <a:pt x="1857" y="966"/>
                  </a:lnTo>
                  <a:lnTo>
                    <a:pt x="1854" y="968"/>
                  </a:lnTo>
                  <a:lnTo>
                    <a:pt x="1854" y="968"/>
                  </a:lnTo>
                  <a:lnTo>
                    <a:pt x="1854" y="969"/>
                  </a:lnTo>
                  <a:lnTo>
                    <a:pt x="1854" y="969"/>
                  </a:lnTo>
                  <a:lnTo>
                    <a:pt x="1854" y="969"/>
                  </a:lnTo>
                  <a:lnTo>
                    <a:pt x="1854" y="969"/>
                  </a:lnTo>
                  <a:lnTo>
                    <a:pt x="1854" y="969"/>
                  </a:lnTo>
                  <a:lnTo>
                    <a:pt x="1855" y="971"/>
                  </a:lnTo>
                  <a:lnTo>
                    <a:pt x="1855" y="971"/>
                  </a:lnTo>
                  <a:lnTo>
                    <a:pt x="1855" y="973"/>
                  </a:lnTo>
                  <a:lnTo>
                    <a:pt x="1854" y="973"/>
                  </a:lnTo>
                  <a:lnTo>
                    <a:pt x="1854" y="975"/>
                  </a:lnTo>
                  <a:lnTo>
                    <a:pt x="1852" y="975"/>
                  </a:lnTo>
                  <a:lnTo>
                    <a:pt x="1840" y="979"/>
                  </a:lnTo>
                  <a:lnTo>
                    <a:pt x="1838" y="977"/>
                  </a:lnTo>
                  <a:lnTo>
                    <a:pt x="1836" y="977"/>
                  </a:lnTo>
                  <a:lnTo>
                    <a:pt x="1831" y="971"/>
                  </a:lnTo>
                  <a:lnTo>
                    <a:pt x="1829" y="971"/>
                  </a:lnTo>
                  <a:lnTo>
                    <a:pt x="1829" y="971"/>
                  </a:lnTo>
                  <a:lnTo>
                    <a:pt x="1827" y="969"/>
                  </a:lnTo>
                  <a:lnTo>
                    <a:pt x="1825" y="969"/>
                  </a:lnTo>
                  <a:lnTo>
                    <a:pt x="1825" y="969"/>
                  </a:lnTo>
                  <a:lnTo>
                    <a:pt x="1823" y="969"/>
                  </a:lnTo>
                  <a:lnTo>
                    <a:pt x="1823" y="969"/>
                  </a:lnTo>
                  <a:lnTo>
                    <a:pt x="1821" y="969"/>
                  </a:lnTo>
                  <a:lnTo>
                    <a:pt x="1821" y="968"/>
                  </a:lnTo>
                  <a:lnTo>
                    <a:pt x="1821" y="966"/>
                  </a:lnTo>
                  <a:lnTo>
                    <a:pt x="1823" y="966"/>
                  </a:lnTo>
                  <a:lnTo>
                    <a:pt x="1823" y="966"/>
                  </a:lnTo>
                  <a:lnTo>
                    <a:pt x="1823" y="964"/>
                  </a:lnTo>
                  <a:lnTo>
                    <a:pt x="1821" y="964"/>
                  </a:lnTo>
                  <a:lnTo>
                    <a:pt x="1821" y="964"/>
                  </a:lnTo>
                  <a:lnTo>
                    <a:pt x="1821" y="964"/>
                  </a:lnTo>
                  <a:lnTo>
                    <a:pt x="1819" y="966"/>
                  </a:lnTo>
                  <a:lnTo>
                    <a:pt x="1819" y="966"/>
                  </a:lnTo>
                  <a:lnTo>
                    <a:pt x="1818" y="966"/>
                  </a:lnTo>
                  <a:lnTo>
                    <a:pt x="1818" y="966"/>
                  </a:lnTo>
                  <a:lnTo>
                    <a:pt x="1816" y="968"/>
                  </a:lnTo>
                  <a:lnTo>
                    <a:pt x="1816" y="968"/>
                  </a:lnTo>
                  <a:lnTo>
                    <a:pt x="1814" y="969"/>
                  </a:lnTo>
                  <a:lnTo>
                    <a:pt x="1812" y="968"/>
                  </a:lnTo>
                  <a:lnTo>
                    <a:pt x="1810" y="968"/>
                  </a:lnTo>
                  <a:lnTo>
                    <a:pt x="1810" y="968"/>
                  </a:lnTo>
                  <a:lnTo>
                    <a:pt x="1808" y="968"/>
                  </a:lnTo>
                  <a:lnTo>
                    <a:pt x="1808" y="969"/>
                  </a:lnTo>
                  <a:lnTo>
                    <a:pt x="1806" y="969"/>
                  </a:lnTo>
                  <a:lnTo>
                    <a:pt x="1806" y="968"/>
                  </a:lnTo>
                  <a:lnTo>
                    <a:pt x="1806" y="968"/>
                  </a:lnTo>
                  <a:lnTo>
                    <a:pt x="1804" y="968"/>
                  </a:lnTo>
                  <a:lnTo>
                    <a:pt x="1804" y="968"/>
                  </a:lnTo>
                  <a:lnTo>
                    <a:pt x="1801" y="969"/>
                  </a:lnTo>
                  <a:lnTo>
                    <a:pt x="1799" y="969"/>
                  </a:lnTo>
                  <a:lnTo>
                    <a:pt x="1797" y="968"/>
                  </a:lnTo>
                  <a:lnTo>
                    <a:pt x="1795" y="968"/>
                  </a:lnTo>
                  <a:lnTo>
                    <a:pt x="1795" y="968"/>
                  </a:lnTo>
                  <a:lnTo>
                    <a:pt x="1793" y="969"/>
                  </a:lnTo>
                  <a:lnTo>
                    <a:pt x="1793" y="971"/>
                  </a:lnTo>
                  <a:lnTo>
                    <a:pt x="1795" y="971"/>
                  </a:lnTo>
                  <a:lnTo>
                    <a:pt x="1793" y="971"/>
                  </a:lnTo>
                  <a:lnTo>
                    <a:pt x="1791" y="971"/>
                  </a:lnTo>
                  <a:lnTo>
                    <a:pt x="1791" y="971"/>
                  </a:lnTo>
                  <a:lnTo>
                    <a:pt x="1791" y="973"/>
                  </a:lnTo>
                  <a:lnTo>
                    <a:pt x="1791" y="973"/>
                  </a:lnTo>
                  <a:lnTo>
                    <a:pt x="1789" y="975"/>
                  </a:lnTo>
                  <a:lnTo>
                    <a:pt x="1789" y="975"/>
                  </a:lnTo>
                  <a:lnTo>
                    <a:pt x="1787" y="975"/>
                  </a:lnTo>
                  <a:lnTo>
                    <a:pt x="1787" y="975"/>
                  </a:lnTo>
                  <a:lnTo>
                    <a:pt x="1787" y="975"/>
                  </a:lnTo>
                  <a:lnTo>
                    <a:pt x="1787" y="975"/>
                  </a:lnTo>
                  <a:lnTo>
                    <a:pt x="1785" y="973"/>
                  </a:lnTo>
                  <a:lnTo>
                    <a:pt x="1785" y="973"/>
                  </a:lnTo>
                  <a:lnTo>
                    <a:pt x="1783" y="973"/>
                  </a:lnTo>
                  <a:lnTo>
                    <a:pt x="1782" y="973"/>
                  </a:lnTo>
                  <a:lnTo>
                    <a:pt x="1782" y="975"/>
                  </a:lnTo>
                  <a:lnTo>
                    <a:pt x="1780" y="975"/>
                  </a:lnTo>
                  <a:lnTo>
                    <a:pt x="1778" y="973"/>
                  </a:lnTo>
                  <a:lnTo>
                    <a:pt x="1776" y="971"/>
                  </a:lnTo>
                  <a:lnTo>
                    <a:pt x="1774" y="969"/>
                  </a:lnTo>
                  <a:lnTo>
                    <a:pt x="1772" y="968"/>
                  </a:lnTo>
                  <a:lnTo>
                    <a:pt x="1772" y="968"/>
                  </a:lnTo>
                  <a:lnTo>
                    <a:pt x="1772" y="966"/>
                  </a:lnTo>
                  <a:lnTo>
                    <a:pt x="1770" y="966"/>
                  </a:lnTo>
                  <a:lnTo>
                    <a:pt x="1770" y="966"/>
                  </a:lnTo>
                  <a:lnTo>
                    <a:pt x="1768" y="966"/>
                  </a:lnTo>
                  <a:lnTo>
                    <a:pt x="1768" y="966"/>
                  </a:lnTo>
                  <a:lnTo>
                    <a:pt x="1768" y="966"/>
                  </a:lnTo>
                  <a:lnTo>
                    <a:pt x="1766" y="966"/>
                  </a:lnTo>
                  <a:lnTo>
                    <a:pt x="1766" y="966"/>
                  </a:lnTo>
                  <a:lnTo>
                    <a:pt x="1765" y="966"/>
                  </a:lnTo>
                  <a:lnTo>
                    <a:pt x="1765" y="964"/>
                  </a:lnTo>
                  <a:lnTo>
                    <a:pt x="1765" y="964"/>
                  </a:lnTo>
                  <a:lnTo>
                    <a:pt x="1763" y="964"/>
                  </a:lnTo>
                  <a:lnTo>
                    <a:pt x="1761" y="964"/>
                  </a:lnTo>
                  <a:lnTo>
                    <a:pt x="1761" y="964"/>
                  </a:lnTo>
                  <a:lnTo>
                    <a:pt x="1757" y="962"/>
                  </a:lnTo>
                  <a:lnTo>
                    <a:pt x="1755" y="962"/>
                  </a:lnTo>
                  <a:lnTo>
                    <a:pt x="1755" y="960"/>
                  </a:lnTo>
                  <a:lnTo>
                    <a:pt x="1753" y="958"/>
                  </a:lnTo>
                  <a:lnTo>
                    <a:pt x="1751" y="958"/>
                  </a:lnTo>
                  <a:lnTo>
                    <a:pt x="1749" y="958"/>
                  </a:lnTo>
                  <a:lnTo>
                    <a:pt x="1747" y="958"/>
                  </a:lnTo>
                  <a:lnTo>
                    <a:pt x="1744" y="958"/>
                  </a:lnTo>
                  <a:lnTo>
                    <a:pt x="1742" y="958"/>
                  </a:lnTo>
                  <a:lnTo>
                    <a:pt x="1742" y="958"/>
                  </a:lnTo>
                  <a:lnTo>
                    <a:pt x="1740" y="956"/>
                  </a:lnTo>
                  <a:lnTo>
                    <a:pt x="1736" y="958"/>
                  </a:lnTo>
                  <a:lnTo>
                    <a:pt x="1734" y="956"/>
                  </a:lnTo>
                  <a:lnTo>
                    <a:pt x="1730" y="954"/>
                  </a:lnTo>
                  <a:lnTo>
                    <a:pt x="1730" y="954"/>
                  </a:lnTo>
                  <a:lnTo>
                    <a:pt x="1730" y="952"/>
                  </a:lnTo>
                  <a:lnTo>
                    <a:pt x="1729" y="952"/>
                  </a:lnTo>
                  <a:lnTo>
                    <a:pt x="1725" y="951"/>
                  </a:lnTo>
                  <a:lnTo>
                    <a:pt x="1727" y="952"/>
                  </a:lnTo>
                  <a:lnTo>
                    <a:pt x="1727" y="954"/>
                  </a:lnTo>
                  <a:lnTo>
                    <a:pt x="1725" y="954"/>
                  </a:lnTo>
                  <a:lnTo>
                    <a:pt x="1725" y="954"/>
                  </a:lnTo>
                  <a:lnTo>
                    <a:pt x="1725" y="954"/>
                  </a:lnTo>
                  <a:lnTo>
                    <a:pt x="1723" y="954"/>
                  </a:lnTo>
                  <a:lnTo>
                    <a:pt x="1723" y="952"/>
                  </a:lnTo>
                  <a:lnTo>
                    <a:pt x="1721" y="952"/>
                  </a:lnTo>
                  <a:lnTo>
                    <a:pt x="1719" y="954"/>
                  </a:lnTo>
                  <a:lnTo>
                    <a:pt x="1717" y="954"/>
                  </a:lnTo>
                  <a:lnTo>
                    <a:pt x="1715" y="952"/>
                  </a:lnTo>
                  <a:lnTo>
                    <a:pt x="1715" y="952"/>
                  </a:lnTo>
                  <a:lnTo>
                    <a:pt x="1715" y="951"/>
                  </a:lnTo>
                  <a:lnTo>
                    <a:pt x="1713" y="951"/>
                  </a:lnTo>
                  <a:lnTo>
                    <a:pt x="1713" y="951"/>
                  </a:lnTo>
                  <a:lnTo>
                    <a:pt x="1712" y="952"/>
                  </a:lnTo>
                  <a:lnTo>
                    <a:pt x="1712" y="954"/>
                  </a:lnTo>
                  <a:lnTo>
                    <a:pt x="1704" y="954"/>
                  </a:lnTo>
                  <a:lnTo>
                    <a:pt x="1700" y="954"/>
                  </a:lnTo>
                  <a:lnTo>
                    <a:pt x="1700" y="956"/>
                  </a:lnTo>
                  <a:lnTo>
                    <a:pt x="1698" y="956"/>
                  </a:lnTo>
                  <a:lnTo>
                    <a:pt x="1696" y="958"/>
                  </a:lnTo>
                  <a:lnTo>
                    <a:pt x="1696" y="960"/>
                  </a:lnTo>
                  <a:lnTo>
                    <a:pt x="1694" y="960"/>
                  </a:lnTo>
                  <a:lnTo>
                    <a:pt x="1694" y="960"/>
                  </a:lnTo>
                  <a:lnTo>
                    <a:pt x="1694" y="960"/>
                  </a:lnTo>
                  <a:lnTo>
                    <a:pt x="1694" y="958"/>
                  </a:lnTo>
                  <a:lnTo>
                    <a:pt x="1693" y="960"/>
                  </a:lnTo>
                  <a:lnTo>
                    <a:pt x="1693" y="962"/>
                  </a:lnTo>
                  <a:lnTo>
                    <a:pt x="1693" y="962"/>
                  </a:lnTo>
                  <a:lnTo>
                    <a:pt x="1693" y="962"/>
                  </a:lnTo>
                  <a:lnTo>
                    <a:pt x="1691" y="962"/>
                  </a:lnTo>
                  <a:lnTo>
                    <a:pt x="1691" y="962"/>
                  </a:lnTo>
                  <a:lnTo>
                    <a:pt x="1691" y="962"/>
                  </a:lnTo>
                  <a:lnTo>
                    <a:pt x="1691" y="962"/>
                  </a:lnTo>
                  <a:lnTo>
                    <a:pt x="1691" y="962"/>
                  </a:lnTo>
                  <a:lnTo>
                    <a:pt x="1689" y="962"/>
                  </a:lnTo>
                  <a:lnTo>
                    <a:pt x="1689" y="962"/>
                  </a:lnTo>
                  <a:lnTo>
                    <a:pt x="1689" y="962"/>
                  </a:lnTo>
                  <a:lnTo>
                    <a:pt x="1689" y="962"/>
                  </a:lnTo>
                  <a:lnTo>
                    <a:pt x="1687" y="962"/>
                  </a:lnTo>
                  <a:lnTo>
                    <a:pt x="1687" y="962"/>
                  </a:lnTo>
                  <a:lnTo>
                    <a:pt x="1687" y="962"/>
                  </a:lnTo>
                  <a:lnTo>
                    <a:pt x="1687" y="962"/>
                  </a:lnTo>
                  <a:lnTo>
                    <a:pt x="1687" y="962"/>
                  </a:lnTo>
                  <a:lnTo>
                    <a:pt x="1687" y="964"/>
                  </a:lnTo>
                  <a:lnTo>
                    <a:pt x="1685" y="966"/>
                  </a:lnTo>
                  <a:lnTo>
                    <a:pt x="1685" y="966"/>
                  </a:lnTo>
                  <a:lnTo>
                    <a:pt x="1685" y="966"/>
                  </a:lnTo>
                  <a:lnTo>
                    <a:pt x="1683" y="964"/>
                  </a:lnTo>
                  <a:lnTo>
                    <a:pt x="1683" y="966"/>
                  </a:lnTo>
                  <a:lnTo>
                    <a:pt x="1683" y="966"/>
                  </a:lnTo>
                  <a:lnTo>
                    <a:pt x="1681" y="966"/>
                  </a:lnTo>
                  <a:lnTo>
                    <a:pt x="1681" y="966"/>
                  </a:lnTo>
                  <a:lnTo>
                    <a:pt x="1679" y="966"/>
                  </a:lnTo>
                  <a:lnTo>
                    <a:pt x="1679" y="966"/>
                  </a:lnTo>
                  <a:lnTo>
                    <a:pt x="1677" y="964"/>
                  </a:lnTo>
                  <a:lnTo>
                    <a:pt x="1677" y="966"/>
                  </a:lnTo>
                  <a:lnTo>
                    <a:pt x="1677" y="968"/>
                  </a:lnTo>
                  <a:lnTo>
                    <a:pt x="1677" y="969"/>
                  </a:lnTo>
                  <a:lnTo>
                    <a:pt x="1674" y="971"/>
                  </a:lnTo>
                  <a:lnTo>
                    <a:pt x="1672" y="973"/>
                  </a:lnTo>
                  <a:lnTo>
                    <a:pt x="1672" y="975"/>
                  </a:lnTo>
                  <a:lnTo>
                    <a:pt x="1672" y="985"/>
                  </a:lnTo>
                  <a:lnTo>
                    <a:pt x="1674" y="987"/>
                  </a:lnTo>
                  <a:lnTo>
                    <a:pt x="1674" y="988"/>
                  </a:lnTo>
                  <a:lnTo>
                    <a:pt x="1676" y="988"/>
                  </a:lnTo>
                  <a:lnTo>
                    <a:pt x="1676" y="990"/>
                  </a:lnTo>
                  <a:lnTo>
                    <a:pt x="1677" y="990"/>
                  </a:lnTo>
                  <a:lnTo>
                    <a:pt x="1677" y="990"/>
                  </a:lnTo>
                  <a:lnTo>
                    <a:pt x="1677" y="990"/>
                  </a:lnTo>
                  <a:lnTo>
                    <a:pt x="1679" y="994"/>
                  </a:lnTo>
                  <a:lnTo>
                    <a:pt x="1679" y="994"/>
                  </a:lnTo>
                  <a:lnTo>
                    <a:pt x="1679" y="994"/>
                  </a:lnTo>
                  <a:lnTo>
                    <a:pt x="1681" y="994"/>
                  </a:lnTo>
                  <a:lnTo>
                    <a:pt x="1681" y="994"/>
                  </a:lnTo>
                  <a:lnTo>
                    <a:pt x="1681" y="992"/>
                  </a:lnTo>
                  <a:lnTo>
                    <a:pt x="1681" y="992"/>
                  </a:lnTo>
                  <a:lnTo>
                    <a:pt x="1681" y="992"/>
                  </a:lnTo>
                  <a:lnTo>
                    <a:pt x="1681" y="992"/>
                  </a:lnTo>
                  <a:lnTo>
                    <a:pt x="1681" y="992"/>
                  </a:lnTo>
                  <a:lnTo>
                    <a:pt x="1683" y="990"/>
                  </a:lnTo>
                  <a:lnTo>
                    <a:pt x="1689" y="988"/>
                  </a:lnTo>
                  <a:lnTo>
                    <a:pt x="1693" y="988"/>
                  </a:lnTo>
                  <a:lnTo>
                    <a:pt x="1694" y="987"/>
                  </a:lnTo>
                  <a:lnTo>
                    <a:pt x="1694" y="987"/>
                  </a:lnTo>
                  <a:lnTo>
                    <a:pt x="1696" y="987"/>
                  </a:lnTo>
                  <a:lnTo>
                    <a:pt x="1698" y="988"/>
                  </a:lnTo>
                  <a:lnTo>
                    <a:pt x="1700" y="990"/>
                  </a:lnTo>
                  <a:lnTo>
                    <a:pt x="1702" y="990"/>
                  </a:lnTo>
                  <a:lnTo>
                    <a:pt x="1704" y="992"/>
                  </a:lnTo>
                  <a:lnTo>
                    <a:pt x="1708" y="992"/>
                  </a:lnTo>
                  <a:lnTo>
                    <a:pt x="1712" y="988"/>
                  </a:lnTo>
                  <a:lnTo>
                    <a:pt x="1712" y="990"/>
                  </a:lnTo>
                  <a:lnTo>
                    <a:pt x="1713" y="990"/>
                  </a:lnTo>
                  <a:lnTo>
                    <a:pt x="1713" y="988"/>
                  </a:lnTo>
                  <a:lnTo>
                    <a:pt x="1713" y="988"/>
                  </a:lnTo>
                  <a:lnTo>
                    <a:pt x="1715" y="988"/>
                  </a:lnTo>
                  <a:lnTo>
                    <a:pt x="1717" y="990"/>
                  </a:lnTo>
                  <a:lnTo>
                    <a:pt x="1719" y="990"/>
                  </a:lnTo>
                  <a:lnTo>
                    <a:pt x="1721" y="988"/>
                  </a:lnTo>
                  <a:lnTo>
                    <a:pt x="1723" y="988"/>
                  </a:lnTo>
                  <a:lnTo>
                    <a:pt x="1725" y="988"/>
                  </a:lnTo>
                  <a:lnTo>
                    <a:pt x="1725" y="988"/>
                  </a:lnTo>
                  <a:lnTo>
                    <a:pt x="1725" y="988"/>
                  </a:lnTo>
                  <a:lnTo>
                    <a:pt x="1727" y="990"/>
                  </a:lnTo>
                  <a:lnTo>
                    <a:pt x="1727" y="990"/>
                  </a:lnTo>
                  <a:lnTo>
                    <a:pt x="1729" y="990"/>
                  </a:lnTo>
                  <a:lnTo>
                    <a:pt x="1729" y="992"/>
                  </a:lnTo>
                  <a:lnTo>
                    <a:pt x="1730" y="992"/>
                  </a:lnTo>
                  <a:lnTo>
                    <a:pt x="1730" y="992"/>
                  </a:lnTo>
                  <a:lnTo>
                    <a:pt x="1732" y="992"/>
                  </a:lnTo>
                  <a:lnTo>
                    <a:pt x="1732" y="992"/>
                  </a:lnTo>
                  <a:lnTo>
                    <a:pt x="1734" y="994"/>
                  </a:lnTo>
                  <a:lnTo>
                    <a:pt x="1734" y="994"/>
                  </a:lnTo>
                  <a:lnTo>
                    <a:pt x="1736" y="994"/>
                  </a:lnTo>
                  <a:lnTo>
                    <a:pt x="1738" y="994"/>
                  </a:lnTo>
                  <a:lnTo>
                    <a:pt x="1738" y="992"/>
                  </a:lnTo>
                  <a:lnTo>
                    <a:pt x="1738" y="992"/>
                  </a:lnTo>
                  <a:lnTo>
                    <a:pt x="1740" y="990"/>
                  </a:lnTo>
                  <a:lnTo>
                    <a:pt x="1740" y="990"/>
                  </a:lnTo>
                  <a:lnTo>
                    <a:pt x="1742" y="990"/>
                  </a:lnTo>
                  <a:lnTo>
                    <a:pt x="1744" y="992"/>
                  </a:lnTo>
                  <a:lnTo>
                    <a:pt x="1744" y="992"/>
                  </a:lnTo>
                  <a:lnTo>
                    <a:pt x="1744" y="994"/>
                  </a:lnTo>
                  <a:lnTo>
                    <a:pt x="1747" y="998"/>
                  </a:lnTo>
                  <a:lnTo>
                    <a:pt x="1747" y="998"/>
                  </a:lnTo>
                  <a:lnTo>
                    <a:pt x="1749" y="998"/>
                  </a:lnTo>
                  <a:lnTo>
                    <a:pt x="1749" y="998"/>
                  </a:lnTo>
                  <a:lnTo>
                    <a:pt x="1751" y="998"/>
                  </a:lnTo>
                  <a:lnTo>
                    <a:pt x="1753" y="1000"/>
                  </a:lnTo>
                  <a:lnTo>
                    <a:pt x="1757" y="1000"/>
                  </a:lnTo>
                  <a:lnTo>
                    <a:pt x="1757" y="1000"/>
                  </a:lnTo>
                  <a:lnTo>
                    <a:pt x="1763" y="996"/>
                  </a:lnTo>
                  <a:lnTo>
                    <a:pt x="1765" y="996"/>
                  </a:lnTo>
                  <a:lnTo>
                    <a:pt x="1766" y="996"/>
                  </a:lnTo>
                  <a:lnTo>
                    <a:pt x="1774" y="998"/>
                  </a:lnTo>
                  <a:lnTo>
                    <a:pt x="1776" y="998"/>
                  </a:lnTo>
                  <a:lnTo>
                    <a:pt x="1778" y="996"/>
                  </a:lnTo>
                  <a:lnTo>
                    <a:pt x="1778" y="994"/>
                  </a:lnTo>
                  <a:lnTo>
                    <a:pt x="1778" y="992"/>
                  </a:lnTo>
                  <a:lnTo>
                    <a:pt x="1778" y="990"/>
                  </a:lnTo>
                  <a:lnTo>
                    <a:pt x="1778" y="988"/>
                  </a:lnTo>
                  <a:lnTo>
                    <a:pt x="1780" y="988"/>
                  </a:lnTo>
                  <a:lnTo>
                    <a:pt x="1782" y="988"/>
                  </a:lnTo>
                  <a:lnTo>
                    <a:pt x="1783" y="990"/>
                  </a:lnTo>
                  <a:lnTo>
                    <a:pt x="1787" y="990"/>
                  </a:lnTo>
                  <a:lnTo>
                    <a:pt x="1789" y="990"/>
                  </a:lnTo>
                  <a:lnTo>
                    <a:pt x="1793" y="990"/>
                  </a:lnTo>
                  <a:lnTo>
                    <a:pt x="1795" y="992"/>
                  </a:lnTo>
                  <a:lnTo>
                    <a:pt x="1795" y="992"/>
                  </a:lnTo>
                  <a:lnTo>
                    <a:pt x="1797" y="996"/>
                  </a:lnTo>
                  <a:lnTo>
                    <a:pt x="1797" y="996"/>
                  </a:lnTo>
                  <a:lnTo>
                    <a:pt x="1797" y="996"/>
                  </a:lnTo>
                  <a:lnTo>
                    <a:pt x="1799" y="994"/>
                  </a:lnTo>
                  <a:lnTo>
                    <a:pt x="1801" y="992"/>
                  </a:lnTo>
                  <a:lnTo>
                    <a:pt x="1801" y="994"/>
                  </a:lnTo>
                  <a:lnTo>
                    <a:pt x="1801" y="994"/>
                  </a:lnTo>
                  <a:lnTo>
                    <a:pt x="1802" y="994"/>
                  </a:lnTo>
                  <a:lnTo>
                    <a:pt x="1804" y="996"/>
                  </a:lnTo>
                  <a:lnTo>
                    <a:pt x="1804" y="996"/>
                  </a:lnTo>
                  <a:lnTo>
                    <a:pt x="1804" y="996"/>
                  </a:lnTo>
                  <a:lnTo>
                    <a:pt x="1806" y="996"/>
                  </a:lnTo>
                  <a:lnTo>
                    <a:pt x="1806" y="996"/>
                  </a:lnTo>
                  <a:lnTo>
                    <a:pt x="1810" y="994"/>
                  </a:lnTo>
                  <a:lnTo>
                    <a:pt x="1812" y="992"/>
                  </a:lnTo>
                  <a:lnTo>
                    <a:pt x="1821" y="990"/>
                  </a:lnTo>
                  <a:lnTo>
                    <a:pt x="1823" y="988"/>
                  </a:lnTo>
                  <a:lnTo>
                    <a:pt x="1825" y="987"/>
                  </a:lnTo>
                  <a:lnTo>
                    <a:pt x="1829" y="985"/>
                  </a:lnTo>
                  <a:lnTo>
                    <a:pt x="1831" y="985"/>
                  </a:lnTo>
                  <a:lnTo>
                    <a:pt x="1836" y="985"/>
                  </a:lnTo>
                  <a:lnTo>
                    <a:pt x="1838" y="987"/>
                  </a:lnTo>
                  <a:lnTo>
                    <a:pt x="1838" y="987"/>
                  </a:lnTo>
                  <a:lnTo>
                    <a:pt x="1840" y="985"/>
                  </a:lnTo>
                  <a:lnTo>
                    <a:pt x="1840" y="985"/>
                  </a:lnTo>
                  <a:lnTo>
                    <a:pt x="1848" y="985"/>
                  </a:lnTo>
                  <a:lnTo>
                    <a:pt x="1852" y="985"/>
                  </a:lnTo>
                  <a:lnTo>
                    <a:pt x="1855" y="983"/>
                  </a:lnTo>
                  <a:lnTo>
                    <a:pt x="1855" y="983"/>
                  </a:lnTo>
                  <a:lnTo>
                    <a:pt x="1857" y="981"/>
                  </a:lnTo>
                  <a:lnTo>
                    <a:pt x="1859" y="981"/>
                  </a:lnTo>
                  <a:lnTo>
                    <a:pt x="1863" y="979"/>
                  </a:lnTo>
                  <a:lnTo>
                    <a:pt x="1865" y="979"/>
                  </a:lnTo>
                  <a:lnTo>
                    <a:pt x="1865" y="979"/>
                  </a:lnTo>
                  <a:lnTo>
                    <a:pt x="1867" y="979"/>
                  </a:lnTo>
                  <a:lnTo>
                    <a:pt x="1867" y="977"/>
                  </a:lnTo>
                  <a:lnTo>
                    <a:pt x="1869" y="979"/>
                  </a:lnTo>
                  <a:lnTo>
                    <a:pt x="1869" y="979"/>
                  </a:lnTo>
                  <a:lnTo>
                    <a:pt x="1871" y="977"/>
                  </a:lnTo>
                  <a:lnTo>
                    <a:pt x="1871" y="977"/>
                  </a:lnTo>
                  <a:lnTo>
                    <a:pt x="1874" y="977"/>
                  </a:lnTo>
                  <a:lnTo>
                    <a:pt x="1874" y="977"/>
                  </a:lnTo>
                  <a:lnTo>
                    <a:pt x="1878" y="975"/>
                  </a:lnTo>
                  <a:lnTo>
                    <a:pt x="1878" y="973"/>
                  </a:lnTo>
                  <a:close/>
                  <a:moveTo>
                    <a:pt x="1819" y="1100"/>
                  </a:moveTo>
                  <a:lnTo>
                    <a:pt x="1818" y="1100"/>
                  </a:lnTo>
                  <a:lnTo>
                    <a:pt x="1816" y="1100"/>
                  </a:lnTo>
                  <a:lnTo>
                    <a:pt x="1816" y="1100"/>
                  </a:lnTo>
                  <a:lnTo>
                    <a:pt x="1814" y="1100"/>
                  </a:lnTo>
                  <a:lnTo>
                    <a:pt x="1812" y="1100"/>
                  </a:lnTo>
                  <a:lnTo>
                    <a:pt x="1812" y="1100"/>
                  </a:lnTo>
                  <a:lnTo>
                    <a:pt x="1808" y="1104"/>
                  </a:lnTo>
                  <a:lnTo>
                    <a:pt x="1801" y="1108"/>
                  </a:lnTo>
                  <a:lnTo>
                    <a:pt x="1801" y="1110"/>
                  </a:lnTo>
                  <a:lnTo>
                    <a:pt x="1801" y="1110"/>
                  </a:lnTo>
                  <a:lnTo>
                    <a:pt x="1801" y="1110"/>
                  </a:lnTo>
                  <a:lnTo>
                    <a:pt x="1801" y="1111"/>
                  </a:lnTo>
                  <a:lnTo>
                    <a:pt x="1802" y="1111"/>
                  </a:lnTo>
                  <a:lnTo>
                    <a:pt x="1804" y="1111"/>
                  </a:lnTo>
                  <a:lnTo>
                    <a:pt x="1806" y="1111"/>
                  </a:lnTo>
                  <a:lnTo>
                    <a:pt x="1812" y="1111"/>
                  </a:lnTo>
                  <a:lnTo>
                    <a:pt x="1812" y="1111"/>
                  </a:lnTo>
                  <a:lnTo>
                    <a:pt x="1812" y="1111"/>
                  </a:lnTo>
                  <a:lnTo>
                    <a:pt x="1814" y="1111"/>
                  </a:lnTo>
                  <a:lnTo>
                    <a:pt x="1814" y="1110"/>
                  </a:lnTo>
                  <a:lnTo>
                    <a:pt x="1814" y="1110"/>
                  </a:lnTo>
                  <a:lnTo>
                    <a:pt x="1814" y="1110"/>
                  </a:lnTo>
                  <a:lnTo>
                    <a:pt x="1816" y="1110"/>
                  </a:lnTo>
                  <a:lnTo>
                    <a:pt x="1816" y="1110"/>
                  </a:lnTo>
                  <a:lnTo>
                    <a:pt x="1816" y="1110"/>
                  </a:lnTo>
                  <a:lnTo>
                    <a:pt x="1818" y="1108"/>
                  </a:lnTo>
                  <a:lnTo>
                    <a:pt x="1819" y="1106"/>
                  </a:lnTo>
                  <a:lnTo>
                    <a:pt x="1819" y="1106"/>
                  </a:lnTo>
                  <a:lnTo>
                    <a:pt x="1821" y="1102"/>
                  </a:lnTo>
                  <a:lnTo>
                    <a:pt x="1819" y="1100"/>
                  </a:lnTo>
                  <a:lnTo>
                    <a:pt x="1819" y="1100"/>
                  </a:lnTo>
                  <a:close/>
                  <a:moveTo>
                    <a:pt x="1867" y="1127"/>
                  </a:moveTo>
                  <a:lnTo>
                    <a:pt x="1865" y="1127"/>
                  </a:lnTo>
                  <a:lnTo>
                    <a:pt x="1865" y="1125"/>
                  </a:lnTo>
                  <a:lnTo>
                    <a:pt x="1865" y="1125"/>
                  </a:lnTo>
                  <a:lnTo>
                    <a:pt x="1863" y="1125"/>
                  </a:lnTo>
                  <a:lnTo>
                    <a:pt x="1865" y="1127"/>
                  </a:lnTo>
                  <a:lnTo>
                    <a:pt x="1865" y="1127"/>
                  </a:lnTo>
                  <a:lnTo>
                    <a:pt x="1867" y="1127"/>
                  </a:lnTo>
                  <a:lnTo>
                    <a:pt x="1867" y="1127"/>
                  </a:lnTo>
                  <a:lnTo>
                    <a:pt x="1867" y="1127"/>
                  </a:lnTo>
                  <a:lnTo>
                    <a:pt x="1867" y="1127"/>
                  </a:lnTo>
                  <a:lnTo>
                    <a:pt x="1867" y="1127"/>
                  </a:lnTo>
                  <a:lnTo>
                    <a:pt x="1867" y="1127"/>
                  </a:lnTo>
                  <a:close/>
                  <a:moveTo>
                    <a:pt x="1322" y="981"/>
                  </a:moveTo>
                  <a:lnTo>
                    <a:pt x="1322" y="981"/>
                  </a:lnTo>
                  <a:lnTo>
                    <a:pt x="1320" y="981"/>
                  </a:lnTo>
                  <a:lnTo>
                    <a:pt x="1318" y="979"/>
                  </a:lnTo>
                  <a:lnTo>
                    <a:pt x="1316" y="977"/>
                  </a:lnTo>
                  <a:lnTo>
                    <a:pt x="1314" y="977"/>
                  </a:lnTo>
                  <a:lnTo>
                    <a:pt x="1314" y="977"/>
                  </a:lnTo>
                  <a:lnTo>
                    <a:pt x="1312" y="977"/>
                  </a:lnTo>
                  <a:lnTo>
                    <a:pt x="1310" y="975"/>
                  </a:lnTo>
                  <a:lnTo>
                    <a:pt x="1310" y="975"/>
                  </a:lnTo>
                  <a:lnTo>
                    <a:pt x="1310" y="973"/>
                  </a:lnTo>
                  <a:lnTo>
                    <a:pt x="1310" y="969"/>
                  </a:lnTo>
                  <a:lnTo>
                    <a:pt x="1310" y="966"/>
                  </a:lnTo>
                  <a:lnTo>
                    <a:pt x="1308" y="966"/>
                  </a:lnTo>
                  <a:lnTo>
                    <a:pt x="1308" y="968"/>
                  </a:lnTo>
                  <a:lnTo>
                    <a:pt x="1308" y="969"/>
                  </a:lnTo>
                  <a:lnTo>
                    <a:pt x="1306" y="971"/>
                  </a:lnTo>
                  <a:lnTo>
                    <a:pt x="1306" y="969"/>
                  </a:lnTo>
                  <a:lnTo>
                    <a:pt x="1306" y="969"/>
                  </a:lnTo>
                  <a:lnTo>
                    <a:pt x="1306" y="966"/>
                  </a:lnTo>
                  <a:lnTo>
                    <a:pt x="1305" y="964"/>
                  </a:lnTo>
                  <a:lnTo>
                    <a:pt x="1305" y="964"/>
                  </a:lnTo>
                  <a:lnTo>
                    <a:pt x="1305" y="964"/>
                  </a:lnTo>
                  <a:lnTo>
                    <a:pt x="1305" y="962"/>
                  </a:lnTo>
                  <a:lnTo>
                    <a:pt x="1306" y="960"/>
                  </a:lnTo>
                  <a:lnTo>
                    <a:pt x="1308" y="947"/>
                  </a:lnTo>
                  <a:lnTo>
                    <a:pt x="1310" y="935"/>
                  </a:lnTo>
                  <a:lnTo>
                    <a:pt x="1310" y="934"/>
                  </a:lnTo>
                  <a:lnTo>
                    <a:pt x="1310" y="932"/>
                  </a:lnTo>
                  <a:lnTo>
                    <a:pt x="1310" y="932"/>
                  </a:lnTo>
                  <a:lnTo>
                    <a:pt x="1310" y="932"/>
                  </a:lnTo>
                  <a:lnTo>
                    <a:pt x="1310" y="930"/>
                  </a:lnTo>
                  <a:lnTo>
                    <a:pt x="1310" y="930"/>
                  </a:lnTo>
                  <a:lnTo>
                    <a:pt x="1312" y="928"/>
                  </a:lnTo>
                  <a:lnTo>
                    <a:pt x="1312" y="928"/>
                  </a:lnTo>
                  <a:lnTo>
                    <a:pt x="1312" y="926"/>
                  </a:lnTo>
                  <a:lnTo>
                    <a:pt x="1312" y="924"/>
                  </a:lnTo>
                  <a:lnTo>
                    <a:pt x="1312" y="922"/>
                  </a:lnTo>
                  <a:lnTo>
                    <a:pt x="1310" y="922"/>
                  </a:lnTo>
                  <a:lnTo>
                    <a:pt x="1308" y="920"/>
                  </a:lnTo>
                  <a:lnTo>
                    <a:pt x="1306" y="918"/>
                  </a:lnTo>
                  <a:lnTo>
                    <a:pt x="1306" y="918"/>
                  </a:lnTo>
                  <a:lnTo>
                    <a:pt x="1306" y="918"/>
                  </a:lnTo>
                  <a:lnTo>
                    <a:pt x="1305" y="918"/>
                  </a:lnTo>
                  <a:lnTo>
                    <a:pt x="1303" y="918"/>
                  </a:lnTo>
                  <a:lnTo>
                    <a:pt x="1303" y="918"/>
                  </a:lnTo>
                  <a:lnTo>
                    <a:pt x="1303" y="918"/>
                  </a:lnTo>
                  <a:lnTo>
                    <a:pt x="1299" y="915"/>
                  </a:lnTo>
                  <a:lnTo>
                    <a:pt x="1299" y="915"/>
                  </a:lnTo>
                  <a:lnTo>
                    <a:pt x="1297" y="915"/>
                  </a:lnTo>
                  <a:lnTo>
                    <a:pt x="1293" y="916"/>
                  </a:lnTo>
                  <a:lnTo>
                    <a:pt x="1293" y="916"/>
                  </a:lnTo>
                  <a:lnTo>
                    <a:pt x="1291" y="915"/>
                  </a:lnTo>
                  <a:lnTo>
                    <a:pt x="1289" y="913"/>
                  </a:lnTo>
                  <a:lnTo>
                    <a:pt x="1286" y="911"/>
                  </a:lnTo>
                  <a:lnTo>
                    <a:pt x="1284" y="909"/>
                  </a:lnTo>
                  <a:lnTo>
                    <a:pt x="1282" y="909"/>
                  </a:lnTo>
                  <a:lnTo>
                    <a:pt x="1278" y="913"/>
                  </a:lnTo>
                  <a:lnTo>
                    <a:pt x="1276" y="915"/>
                  </a:lnTo>
                  <a:lnTo>
                    <a:pt x="1274" y="915"/>
                  </a:lnTo>
                  <a:lnTo>
                    <a:pt x="1272" y="915"/>
                  </a:lnTo>
                  <a:lnTo>
                    <a:pt x="1272" y="913"/>
                  </a:lnTo>
                  <a:lnTo>
                    <a:pt x="1270" y="913"/>
                  </a:lnTo>
                  <a:lnTo>
                    <a:pt x="1270" y="915"/>
                  </a:lnTo>
                  <a:lnTo>
                    <a:pt x="1269" y="916"/>
                  </a:lnTo>
                  <a:lnTo>
                    <a:pt x="1269" y="916"/>
                  </a:lnTo>
                  <a:lnTo>
                    <a:pt x="1267" y="916"/>
                  </a:lnTo>
                  <a:lnTo>
                    <a:pt x="1265" y="916"/>
                  </a:lnTo>
                  <a:lnTo>
                    <a:pt x="1263" y="915"/>
                  </a:lnTo>
                  <a:lnTo>
                    <a:pt x="1261" y="915"/>
                  </a:lnTo>
                  <a:lnTo>
                    <a:pt x="1259" y="915"/>
                  </a:lnTo>
                  <a:lnTo>
                    <a:pt x="1259" y="916"/>
                  </a:lnTo>
                  <a:lnTo>
                    <a:pt x="1257" y="916"/>
                  </a:lnTo>
                  <a:lnTo>
                    <a:pt x="1250" y="915"/>
                  </a:lnTo>
                  <a:lnTo>
                    <a:pt x="1248" y="915"/>
                  </a:lnTo>
                  <a:lnTo>
                    <a:pt x="1246" y="916"/>
                  </a:lnTo>
                  <a:lnTo>
                    <a:pt x="1244" y="916"/>
                  </a:lnTo>
                  <a:lnTo>
                    <a:pt x="1242" y="916"/>
                  </a:lnTo>
                  <a:lnTo>
                    <a:pt x="1242" y="916"/>
                  </a:lnTo>
                  <a:lnTo>
                    <a:pt x="1238" y="918"/>
                  </a:lnTo>
                  <a:lnTo>
                    <a:pt x="1236" y="920"/>
                  </a:lnTo>
                  <a:lnTo>
                    <a:pt x="1234" y="920"/>
                  </a:lnTo>
                  <a:lnTo>
                    <a:pt x="1234" y="920"/>
                  </a:lnTo>
                  <a:lnTo>
                    <a:pt x="1233" y="920"/>
                  </a:lnTo>
                  <a:lnTo>
                    <a:pt x="1231" y="918"/>
                  </a:lnTo>
                  <a:lnTo>
                    <a:pt x="1229" y="918"/>
                  </a:lnTo>
                  <a:lnTo>
                    <a:pt x="1229" y="918"/>
                  </a:lnTo>
                  <a:lnTo>
                    <a:pt x="1227" y="918"/>
                  </a:lnTo>
                  <a:lnTo>
                    <a:pt x="1227" y="918"/>
                  </a:lnTo>
                  <a:lnTo>
                    <a:pt x="1227" y="918"/>
                  </a:lnTo>
                  <a:lnTo>
                    <a:pt x="1225" y="916"/>
                  </a:lnTo>
                  <a:lnTo>
                    <a:pt x="1223" y="916"/>
                  </a:lnTo>
                  <a:lnTo>
                    <a:pt x="1221" y="916"/>
                  </a:lnTo>
                  <a:lnTo>
                    <a:pt x="1219" y="913"/>
                  </a:lnTo>
                  <a:lnTo>
                    <a:pt x="1217" y="913"/>
                  </a:lnTo>
                  <a:lnTo>
                    <a:pt x="1216" y="913"/>
                  </a:lnTo>
                  <a:lnTo>
                    <a:pt x="1214" y="911"/>
                  </a:lnTo>
                  <a:lnTo>
                    <a:pt x="1214" y="911"/>
                  </a:lnTo>
                  <a:lnTo>
                    <a:pt x="1212" y="911"/>
                  </a:lnTo>
                  <a:lnTo>
                    <a:pt x="1202" y="907"/>
                  </a:lnTo>
                  <a:lnTo>
                    <a:pt x="1197" y="903"/>
                  </a:lnTo>
                  <a:lnTo>
                    <a:pt x="1197" y="898"/>
                  </a:lnTo>
                  <a:lnTo>
                    <a:pt x="1198" y="898"/>
                  </a:lnTo>
                  <a:lnTo>
                    <a:pt x="1200" y="896"/>
                  </a:lnTo>
                  <a:lnTo>
                    <a:pt x="1200" y="894"/>
                  </a:lnTo>
                  <a:lnTo>
                    <a:pt x="1200" y="892"/>
                  </a:lnTo>
                  <a:lnTo>
                    <a:pt x="1200" y="890"/>
                  </a:lnTo>
                  <a:lnTo>
                    <a:pt x="1202" y="888"/>
                  </a:lnTo>
                  <a:lnTo>
                    <a:pt x="1202" y="886"/>
                  </a:lnTo>
                  <a:lnTo>
                    <a:pt x="1202" y="886"/>
                  </a:lnTo>
                  <a:lnTo>
                    <a:pt x="1200" y="884"/>
                  </a:lnTo>
                  <a:lnTo>
                    <a:pt x="1200" y="882"/>
                  </a:lnTo>
                  <a:lnTo>
                    <a:pt x="1198" y="880"/>
                  </a:lnTo>
                  <a:lnTo>
                    <a:pt x="1198" y="880"/>
                  </a:lnTo>
                  <a:lnTo>
                    <a:pt x="1197" y="880"/>
                  </a:lnTo>
                  <a:lnTo>
                    <a:pt x="1195" y="882"/>
                  </a:lnTo>
                  <a:lnTo>
                    <a:pt x="1195" y="884"/>
                  </a:lnTo>
                  <a:lnTo>
                    <a:pt x="1193" y="884"/>
                  </a:lnTo>
                  <a:lnTo>
                    <a:pt x="1189" y="882"/>
                  </a:lnTo>
                  <a:lnTo>
                    <a:pt x="1187" y="882"/>
                  </a:lnTo>
                  <a:lnTo>
                    <a:pt x="1187" y="880"/>
                  </a:lnTo>
                  <a:lnTo>
                    <a:pt x="1191" y="880"/>
                  </a:lnTo>
                  <a:lnTo>
                    <a:pt x="1191" y="880"/>
                  </a:lnTo>
                  <a:lnTo>
                    <a:pt x="1193" y="879"/>
                  </a:lnTo>
                  <a:lnTo>
                    <a:pt x="1191" y="879"/>
                  </a:lnTo>
                  <a:lnTo>
                    <a:pt x="1191" y="877"/>
                  </a:lnTo>
                  <a:lnTo>
                    <a:pt x="1189" y="877"/>
                  </a:lnTo>
                  <a:lnTo>
                    <a:pt x="1189" y="877"/>
                  </a:lnTo>
                  <a:lnTo>
                    <a:pt x="1187" y="875"/>
                  </a:lnTo>
                  <a:lnTo>
                    <a:pt x="1187" y="873"/>
                  </a:lnTo>
                  <a:lnTo>
                    <a:pt x="1187" y="873"/>
                  </a:lnTo>
                  <a:lnTo>
                    <a:pt x="1187" y="873"/>
                  </a:lnTo>
                  <a:lnTo>
                    <a:pt x="1189" y="871"/>
                  </a:lnTo>
                  <a:lnTo>
                    <a:pt x="1191" y="871"/>
                  </a:lnTo>
                  <a:lnTo>
                    <a:pt x="1191" y="871"/>
                  </a:lnTo>
                  <a:lnTo>
                    <a:pt x="1189" y="871"/>
                  </a:lnTo>
                  <a:lnTo>
                    <a:pt x="1189" y="871"/>
                  </a:lnTo>
                  <a:lnTo>
                    <a:pt x="1187" y="871"/>
                  </a:lnTo>
                  <a:lnTo>
                    <a:pt x="1187" y="869"/>
                  </a:lnTo>
                  <a:lnTo>
                    <a:pt x="1185" y="867"/>
                  </a:lnTo>
                  <a:lnTo>
                    <a:pt x="1185" y="867"/>
                  </a:lnTo>
                  <a:lnTo>
                    <a:pt x="1185" y="865"/>
                  </a:lnTo>
                  <a:lnTo>
                    <a:pt x="1187" y="863"/>
                  </a:lnTo>
                  <a:lnTo>
                    <a:pt x="1187" y="862"/>
                  </a:lnTo>
                  <a:lnTo>
                    <a:pt x="1187" y="860"/>
                  </a:lnTo>
                  <a:lnTo>
                    <a:pt x="1185" y="860"/>
                  </a:lnTo>
                  <a:lnTo>
                    <a:pt x="1185" y="860"/>
                  </a:lnTo>
                  <a:lnTo>
                    <a:pt x="1185" y="860"/>
                  </a:lnTo>
                  <a:lnTo>
                    <a:pt x="1183" y="858"/>
                  </a:lnTo>
                  <a:lnTo>
                    <a:pt x="1183" y="858"/>
                  </a:lnTo>
                  <a:lnTo>
                    <a:pt x="1183" y="860"/>
                  </a:lnTo>
                  <a:lnTo>
                    <a:pt x="1183" y="860"/>
                  </a:lnTo>
                  <a:lnTo>
                    <a:pt x="1183" y="862"/>
                  </a:lnTo>
                  <a:lnTo>
                    <a:pt x="1183" y="862"/>
                  </a:lnTo>
                  <a:lnTo>
                    <a:pt x="1181" y="862"/>
                  </a:lnTo>
                  <a:lnTo>
                    <a:pt x="1180" y="862"/>
                  </a:lnTo>
                  <a:lnTo>
                    <a:pt x="1180" y="862"/>
                  </a:lnTo>
                  <a:lnTo>
                    <a:pt x="1178" y="860"/>
                  </a:lnTo>
                  <a:lnTo>
                    <a:pt x="1176" y="860"/>
                  </a:lnTo>
                  <a:lnTo>
                    <a:pt x="1176" y="860"/>
                  </a:lnTo>
                  <a:lnTo>
                    <a:pt x="1176" y="860"/>
                  </a:lnTo>
                  <a:lnTo>
                    <a:pt x="1174" y="860"/>
                  </a:lnTo>
                  <a:lnTo>
                    <a:pt x="1174" y="860"/>
                  </a:lnTo>
                  <a:lnTo>
                    <a:pt x="1172" y="860"/>
                  </a:lnTo>
                  <a:lnTo>
                    <a:pt x="1170" y="860"/>
                  </a:lnTo>
                  <a:lnTo>
                    <a:pt x="1168" y="860"/>
                  </a:lnTo>
                  <a:lnTo>
                    <a:pt x="1166" y="860"/>
                  </a:lnTo>
                  <a:lnTo>
                    <a:pt x="1164" y="860"/>
                  </a:lnTo>
                  <a:lnTo>
                    <a:pt x="1163" y="860"/>
                  </a:lnTo>
                  <a:lnTo>
                    <a:pt x="1161" y="860"/>
                  </a:lnTo>
                  <a:lnTo>
                    <a:pt x="1159" y="862"/>
                  </a:lnTo>
                  <a:lnTo>
                    <a:pt x="1157" y="862"/>
                  </a:lnTo>
                  <a:lnTo>
                    <a:pt x="1153" y="862"/>
                  </a:lnTo>
                  <a:lnTo>
                    <a:pt x="1151" y="862"/>
                  </a:lnTo>
                  <a:lnTo>
                    <a:pt x="1151" y="860"/>
                  </a:lnTo>
                  <a:lnTo>
                    <a:pt x="1147" y="856"/>
                  </a:lnTo>
                  <a:lnTo>
                    <a:pt x="1144" y="852"/>
                  </a:lnTo>
                  <a:lnTo>
                    <a:pt x="1144" y="852"/>
                  </a:lnTo>
                  <a:lnTo>
                    <a:pt x="1142" y="852"/>
                  </a:lnTo>
                  <a:lnTo>
                    <a:pt x="1140" y="854"/>
                  </a:lnTo>
                  <a:lnTo>
                    <a:pt x="1138" y="854"/>
                  </a:lnTo>
                  <a:lnTo>
                    <a:pt x="1136" y="854"/>
                  </a:lnTo>
                  <a:lnTo>
                    <a:pt x="1136" y="854"/>
                  </a:lnTo>
                  <a:lnTo>
                    <a:pt x="1132" y="854"/>
                  </a:lnTo>
                  <a:lnTo>
                    <a:pt x="1128" y="852"/>
                  </a:lnTo>
                  <a:lnTo>
                    <a:pt x="1127" y="852"/>
                  </a:lnTo>
                  <a:lnTo>
                    <a:pt x="1125" y="850"/>
                  </a:lnTo>
                  <a:lnTo>
                    <a:pt x="1123" y="848"/>
                  </a:lnTo>
                  <a:lnTo>
                    <a:pt x="1121" y="846"/>
                  </a:lnTo>
                  <a:lnTo>
                    <a:pt x="1119" y="845"/>
                  </a:lnTo>
                  <a:lnTo>
                    <a:pt x="1117" y="845"/>
                  </a:lnTo>
                  <a:lnTo>
                    <a:pt x="1113" y="843"/>
                  </a:lnTo>
                  <a:lnTo>
                    <a:pt x="1111" y="843"/>
                  </a:lnTo>
                  <a:lnTo>
                    <a:pt x="1111" y="843"/>
                  </a:lnTo>
                  <a:lnTo>
                    <a:pt x="1108" y="846"/>
                  </a:lnTo>
                  <a:lnTo>
                    <a:pt x="1108" y="846"/>
                  </a:lnTo>
                  <a:lnTo>
                    <a:pt x="1106" y="848"/>
                  </a:lnTo>
                  <a:lnTo>
                    <a:pt x="1104" y="848"/>
                  </a:lnTo>
                  <a:lnTo>
                    <a:pt x="1102" y="848"/>
                  </a:lnTo>
                  <a:lnTo>
                    <a:pt x="1089" y="846"/>
                  </a:lnTo>
                  <a:lnTo>
                    <a:pt x="1089" y="846"/>
                  </a:lnTo>
                  <a:lnTo>
                    <a:pt x="1089" y="846"/>
                  </a:lnTo>
                  <a:lnTo>
                    <a:pt x="1087" y="846"/>
                  </a:lnTo>
                  <a:lnTo>
                    <a:pt x="1087" y="845"/>
                  </a:lnTo>
                  <a:lnTo>
                    <a:pt x="1085" y="837"/>
                  </a:lnTo>
                  <a:lnTo>
                    <a:pt x="1083" y="835"/>
                  </a:lnTo>
                  <a:lnTo>
                    <a:pt x="1083" y="831"/>
                  </a:lnTo>
                  <a:lnTo>
                    <a:pt x="1081" y="831"/>
                  </a:lnTo>
                  <a:lnTo>
                    <a:pt x="1081" y="829"/>
                  </a:lnTo>
                  <a:lnTo>
                    <a:pt x="1081" y="829"/>
                  </a:lnTo>
                  <a:lnTo>
                    <a:pt x="1081" y="829"/>
                  </a:lnTo>
                  <a:lnTo>
                    <a:pt x="1079" y="829"/>
                  </a:lnTo>
                  <a:lnTo>
                    <a:pt x="1079" y="829"/>
                  </a:lnTo>
                  <a:lnTo>
                    <a:pt x="1079" y="829"/>
                  </a:lnTo>
                  <a:lnTo>
                    <a:pt x="1079" y="829"/>
                  </a:lnTo>
                  <a:lnTo>
                    <a:pt x="1077" y="829"/>
                  </a:lnTo>
                  <a:lnTo>
                    <a:pt x="1077" y="829"/>
                  </a:lnTo>
                  <a:lnTo>
                    <a:pt x="1075" y="829"/>
                  </a:lnTo>
                  <a:lnTo>
                    <a:pt x="1074" y="827"/>
                  </a:lnTo>
                  <a:lnTo>
                    <a:pt x="1074" y="827"/>
                  </a:lnTo>
                  <a:lnTo>
                    <a:pt x="1072" y="827"/>
                  </a:lnTo>
                  <a:lnTo>
                    <a:pt x="1068" y="827"/>
                  </a:lnTo>
                  <a:lnTo>
                    <a:pt x="1068" y="829"/>
                  </a:lnTo>
                  <a:lnTo>
                    <a:pt x="1066" y="829"/>
                  </a:lnTo>
                  <a:lnTo>
                    <a:pt x="1066" y="829"/>
                  </a:lnTo>
                  <a:lnTo>
                    <a:pt x="1064" y="829"/>
                  </a:lnTo>
                  <a:lnTo>
                    <a:pt x="1060" y="831"/>
                  </a:lnTo>
                  <a:lnTo>
                    <a:pt x="1060" y="831"/>
                  </a:lnTo>
                  <a:lnTo>
                    <a:pt x="1058" y="833"/>
                  </a:lnTo>
                  <a:lnTo>
                    <a:pt x="1058" y="833"/>
                  </a:lnTo>
                  <a:lnTo>
                    <a:pt x="1057" y="833"/>
                  </a:lnTo>
                  <a:lnTo>
                    <a:pt x="1057" y="835"/>
                  </a:lnTo>
                  <a:lnTo>
                    <a:pt x="1057" y="837"/>
                  </a:lnTo>
                  <a:lnTo>
                    <a:pt x="1057" y="837"/>
                  </a:lnTo>
                  <a:lnTo>
                    <a:pt x="1057" y="839"/>
                  </a:lnTo>
                  <a:lnTo>
                    <a:pt x="1057" y="841"/>
                  </a:lnTo>
                  <a:lnTo>
                    <a:pt x="1055" y="843"/>
                  </a:lnTo>
                  <a:lnTo>
                    <a:pt x="1055" y="846"/>
                  </a:lnTo>
                  <a:lnTo>
                    <a:pt x="1049" y="856"/>
                  </a:lnTo>
                  <a:lnTo>
                    <a:pt x="1047" y="860"/>
                  </a:lnTo>
                  <a:lnTo>
                    <a:pt x="1043" y="863"/>
                  </a:lnTo>
                  <a:lnTo>
                    <a:pt x="1043" y="863"/>
                  </a:lnTo>
                  <a:lnTo>
                    <a:pt x="1041" y="863"/>
                  </a:lnTo>
                  <a:lnTo>
                    <a:pt x="1039" y="863"/>
                  </a:lnTo>
                  <a:lnTo>
                    <a:pt x="1039" y="865"/>
                  </a:lnTo>
                  <a:lnTo>
                    <a:pt x="1038" y="865"/>
                  </a:lnTo>
                  <a:lnTo>
                    <a:pt x="1038" y="865"/>
                  </a:lnTo>
                  <a:lnTo>
                    <a:pt x="1036" y="865"/>
                  </a:lnTo>
                  <a:lnTo>
                    <a:pt x="1034" y="865"/>
                  </a:lnTo>
                  <a:lnTo>
                    <a:pt x="1030" y="863"/>
                  </a:lnTo>
                  <a:lnTo>
                    <a:pt x="1028" y="862"/>
                  </a:lnTo>
                  <a:lnTo>
                    <a:pt x="1026" y="862"/>
                  </a:lnTo>
                  <a:lnTo>
                    <a:pt x="1024" y="860"/>
                  </a:lnTo>
                  <a:lnTo>
                    <a:pt x="1024" y="860"/>
                  </a:lnTo>
                  <a:lnTo>
                    <a:pt x="1024" y="860"/>
                  </a:lnTo>
                  <a:lnTo>
                    <a:pt x="1024" y="858"/>
                  </a:lnTo>
                  <a:lnTo>
                    <a:pt x="1022" y="858"/>
                  </a:lnTo>
                  <a:lnTo>
                    <a:pt x="1022" y="858"/>
                  </a:lnTo>
                  <a:lnTo>
                    <a:pt x="1021" y="860"/>
                  </a:lnTo>
                  <a:lnTo>
                    <a:pt x="1021" y="860"/>
                  </a:lnTo>
                  <a:lnTo>
                    <a:pt x="1021" y="862"/>
                  </a:lnTo>
                  <a:lnTo>
                    <a:pt x="1019" y="862"/>
                  </a:lnTo>
                  <a:lnTo>
                    <a:pt x="1009" y="862"/>
                  </a:lnTo>
                  <a:lnTo>
                    <a:pt x="1007" y="862"/>
                  </a:lnTo>
                  <a:lnTo>
                    <a:pt x="1004" y="862"/>
                  </a:lnTo>
                  <a:lnTo>
                    <a:pt x="992" y="858"/>
                  </a:lnTo>
                  <a:lnTo>
                    <a:pt x="979" y="856"/>
                  </a:lnTo>
                  <a:lnTo>
                    <a:pt x="977" y="854"/>
                  </a:lnTo>
                  <a:lnTo>
                    <a:pt x="973" y="858"/>
                  </a:lnTo>
                  <a:lnTo>
                    <a:pt x="968" y="860"/>
                  </a:lnTo>
                  <a:lnTo>
                    <a:pt x="956" y="858"/>
                  </a:lnTo>
                  <a:lnTo>
                    <a:pt x="954" y="858"/>
                  </a:lnTo>
                  <a:lnTo>
                    <a:pt x="952" y="858"/>
                  </a:lnTo>
                  <a:lnTo>
                    <a:pt x="951" y="856"/>
                  </a:lnTo>
                  <a:lnTo>
                    <a:pt x="951" y="856"/>
                  </a:lnTo>
                  <a:lnTo>
                    <a:pt x="947" y="854"/>
                  </a:lnTo>
                  <a:lnTo>
                    <a:pt x="947" y="854"/>
                  </a:lnTo>
                  <a:lnTo>
                    <a:pt x="945" y="854"/>
                  </a:lnTo>
                  <a:lnTo>
                    <a:pt x="943" y="854"/>
                  </a:lnTo>
                  <a:lnTo>
                    <a:pt x="943" y="854"/>
                  </a:lnTo>
                  <a:lnTo>
                    <a:pt x="943" y="856"/>
                  </a:lnTo>
                  <a:lnTo>
                    <a:pt x="943" y="858"/>
                  </a:lnTo>
                  <a:lnTo>
                    <a:pt x="941" y="858"/>
                  </a:lnTo>
                  <a:lnTo>
                    <a:pt x="939" y="858"/>
                  </a:lnTo>
                  <a:lnTo>
                    <a:pt x="939" y="858"/>
                  </a:lnTo>
                  <a:lnTo>
                    <a:pt x="937" y="856"/>
                  </a:lnTo>
                  <a:lnTo>
                    <a:pt x="937" y="856"/>
                  </a:lnTo>
                  <a:lnTo>
                    <a:pt x="935" y="854"/>
                  </a:lnTo>
                  <a:lnTo>
                    <a:pt x="935" y="854"/>
                  </a:lnTo>
                  <a:lnTo>
                    <a:pt x="933" y="854"/>
                  </a:lnTo>
                  <a:lnTo>
                    <a:pt x="933" y="854"/>
                  </a:lnTo>
                  <a:lnTo>
                    <a:pt x="932" y="854"/>
                  </a:lnTo>
                  <a:lnTo>
                    <a:pt x="930" y="854"/>
                  </a:lnTo>
                  <a:lnTo>
                    <a:pt x="926" y="854"/>
                  </a:lnTo>
                  <a:lnTo>
                    <a:pt x="924" y="854"/>
                  </a:lnTo>
                  <a:lnTo>
                    <a:pt x="920" y="852"/>
                  </a:lnTo>
                  <a:lnTo>
                    <a:pt x="916" y="852"/>
                  </a:lnTo>
                  <a:lnTo>
                    <a:pt x="915" y="845"/>
                  </a:lnTo>
                  <a:lnTo>
                    <a:pt x="913" y="833"/>
                  </a:lnTo>
                  <a:lnTo>
                    <a:pt x="909" y="831"/>
                  </a:lnTo>
                  <a:lnTo>
                    <a:pt x="909" y="831"/>
                  </a:lnTo>
                  <a:lnTo>
                    <a:pt x="907" y="829"/>
                  </a:lnTo>
                  <a:lnTo>
                    <a:pt x="899" y="820"/>
                  </a:lnTo>
                  <a:lnTo>
                    <a:pt x="897" y="818"/>
                  </a:lnTo>
                  <a:lnTo>
                    <a:pt x="896" y="818"/>
                  </a:lnTo>
                  <a:lnTo>
                    <a:pt x="892" y="818"/>
                  </a:lnTo>
                  <a:lnTo>
                    <a:pt x="890" y="818"/>
                  </a:lnTo>
                  <a:lnTo>
                    <a:pt x="890" y="818"/>
                  </a:lnTo>
                  <a:lnTo>
                    <a:pt x="890" y="818"/>
                  </a:lnTo>
                  <a:lnTo>
                    <a:pt x="890" y="820"/>
                  </a:lnTo>
                  <a:lnTo>
                    <a:pt x="890" y="820"/>
                  </a:lnTo>
                  <a:lnTo>
                    <a:pt x="890" y="820"/>
                  </a:lnTo>
                  <a:lnTo>
                    <a:pt x="890" y="820"/>
                  </a:lnTo>
                  <a:lnTo>
                    <a:pt x="888" y="820"/>
                  </a:lnTo>
                  <a:lnTo>
                    <a:pt x="888" y="820"/>
                  </a:lnTo>
                  <a:lnTo>
                    <a:pt x="888" y="820"/>
                  </a:lnTo>
                  <a:lnTo>
                    <a:pt x="888" y="822"/>
                  </a:lnTo>
                  <a:lnTo>
                    <a:pt x="888" y="822"/>
                  </a:lnTo>
                  <a:lnTo>
                    <a:pt x="888" y="822"/>
                  </a:lnTo>
                  <a:lnTo>
                    <a:pt x="888" y="822"/>
                  </a:lnTo>
                  <a:lnTo>
                    <a:pt x="888" y="822"/>
                  </a:lnTo>
                  <a:lnTo>
                    <a:pt x="888" y="824"/>
                  </a:lnTo>
                  <a:lnTo>
                    <a:pt x="886" y="824"/>
                  </a:lnTo>
                  <a:lnTo>
                    <a:pt x="886" y="824"/>
                  </a:lnTo>
                  <a:lnTo>
                    <a:pt x="884" y="824"/>
                  </a:lnTo>
                  <a:lnTo>
                    <a:pt x="882" y="824"/>
                  </a:lnTo>
                  <a:lnTo>
                    <a:pt x="880" y="822"/>
                  </a:lnTo>
                  <a:lnTo>
                    <a:pt x="880" y="822"/>
                  </a:lnTo>
                  <a:lnTo>
                    <a:pt x="875" y="818"/>
                  </a:lnTo>
                  <a:lnTo>
                    <a:pt x="873" y="818"/>
                  </a:lnTo>
                  <a:lnTo>
                    <a:pt x="869" y="816"/>
                  </a:lnTo>
                  <a:lnTo>
                    <a:pt x="865" y="812"/>
                  </a:lnTo>
                  <a:lnTo>
                    <a:pt x="863" y="812"/>
                  </a:lnTo>
                  <a:lnTo>
                    <a:pt x="863" y="814"/>
                  </a:lnTo>
                  <a:lnTo>
                    <a:pt x="863" y="814"/>
                  </a:lnTo>
                  <a:lnTo>
                    <a:pt x="863" y="814"/>
                  </a:lnTo>
                  <a:lnTo>
                    <a:pt x="862" y="814"/>
                  </a:lnTo>
                  <a:lnTo>
                    <a:pt x="862" y="814"/>
                  </a:lnTo>
                  <a:lnTo>
                    <a:pt x="862" y="814"/>
                  </a:lnTo>
                  <a:lnTo>
                    <a:pt x="860" y="814"/>
                  </a:lnTo>
                  <a:lnTo>
                    <a:pt x="860" y="814"/>
                  </a:lnTo>
                  <a:lnTo>
                    <a:pt x="860" y="816"/>
                  </a:lnTo>
                  <a:lnTo>
                    <a:pt x="860" y="816"/>
                  </a:lnTo>
                  <a:lnTo>
                    <a:pt x="858" y="816"/>
                  </a:lnTo>
                  <a:lnTo>
                    <a:pt x="856" y="818"/>
                  </a:lnTo>
                  <a:lnTo>
                    <a:pt x="856" y="818"/>
                  </a:lnTo>
                  <a:lnTo>
                    <a:pt x="854" y="816"/>
                  </a:lnTo>
                  <a:lnTo>
                    <a:pt x="852" y="816"/>
                  </a:lnTo>
                  <a:lnTo>
                    <a:pt x="850" y="814"/>
                  </a:lnTo>
                  <a:lnTo>
                    <a:pt x="846" y="812"/>
                  </a:lnTo>
                  <a:lnTo>
                    <a:pt x="844" y="810"/>
                  </a:lnTo>
                  <a:lnTo>
                    <a:pt x="841" y="809"/>
                  </a:lnTo>
                  <a:lnTo>
                    <a:pt x="839" y="807"/>
                  </a:lnTo>
                  <a:lnTo>
                    <a:pt x="837" y="803"/>
                  </a:lnTo>
                  <a:lnTo>
                    <a:pt x="835" y="799"/>
                  </a:lnTo>
                  <a:lnTo>
                    <a:pt x="833" y="797"/>
                  </a:lnTo>
                  <a:lnTo>
                    <a:pt x="829" y="797"/>
                  </a:lnTo>
                  <a:lnTo>
                    <a:pt x="827" y="797"/>
                  </a:lnTo>
                  <a:lnTo>
                    <a:pt x="822" y="799"/>
                  </a:lnTo>
                  <a:lnTo>
                    <a:pt x="822" y="799"/>
                  </a:lnTo>
                  <a:lnTo>
                    <a:pt x="820" y="799"/>
                  </a:lnTo>
                  <a:lnTo>
                    <a:pt x="818" y="799"/>
                  </a:lnTo>
                  <a:lnTo>
                    <a:pt x="818" y="797"/>
                  </a:lnTo>
                  <a:lnTo>
                    <a:pt x="818" y="797"/>
                  </a:lnTo>
                  <a:lnTo>
                    <a:pt x="816" y="795"/>
                  </a:lnTo>
                  <a:lnTo>
                    <a:pt x="814" y="795"/>
                  </a:lnTo>
                  <a:lnTo>
                    <a:pt x="812" y="795"/>
                  </a:lnTo>
                  <a:lnTo>
                    <a:pt x="810" y="795"/>
                  </a:lnTo>
                  <a:lnTo>
                    <a:pt x="810" y="797"/>
                  </a:lnTo>
                  <a:lnTo>
                    <a:pt x="809" y="799"/>
                  </a:lnTo>
                  <a:lnTo>
                    <a:pt x="809" y="801"/>
                  </a:lnTo>
                  <a:lnTo>
                    <a:pt x="809" y="801"/>
                  </a:lnTo>
                  <a:lnTo>
                    <a:pt x="810" y="803"/>
                  </a:lnTo>
                  <a:lnTo>
                    <a:pt x="810" y="803"/>
                  </a:lnTo>
                  <a:lnTo>
                    <a:pt x="809" y="803"/>
                  </a:lnTo>
                  <a:lnTo>
                    <a:pt x="809" y="805"/>
                  </a:lnTo>
                  <a:lnTo>
                    <a:pt x="809" y="805"/>
                  </a:lnTo>
                  <a:lnTo>
                    <a:pt x="797" y="807"/>
                  </a:lnTo>
                  <a:lnTo>
                    <a:pt x="795" y="807"/>
                  </a:lnTo>
                  <a:lnTo>
                    <a:pt x="791" y="807"/>
                  </a:lnTo>
                  <a:lnTo>
                    <a:pt x="791" y="807"/>
                  </a:lnTo>
                  <a:lnTo>
                    <a:pt x="791" y="805"/>
                  </a:lnTo>
                  <a:lnTo>
                    <a:pt x="790" y="803"/>
                  </a:lnTo>
                  <a:lnTo>
                    <a:pt x="790" y="803"/>
                  </a:lnTo>
                  <a:lnTo>
                    <a:pt x="790" y="801"/>
                  </a:lnTo>
                  <a:lnTo>
                    <a:pt x="788" y="801"/>
                  </a:lnTo>
                  <a:lnTo>
                    <a:pt x="786" y="801"/>
                  </a:lnTo>
                  <a:lnTo>
                    <a:pt x="778" y="801"/>
                  </a:lnTo>
                  <a:lnTo>
                    <a:pt x="776" y="801"/>
                  </a:lnTo>
                  <a:lnTo>
                    <a:pt x="776" y="801"/>
                  </a:lnTo>
                  <a:lnTo>
                    <a:pt x="774" y="803"/>
                  </a:lnTo>
                  <a:lnTo>
                    <a:pt x="773" y="803"/>
                  </a:lnTo>
                  <a:lnTo>
                    <a:pt x="769" y="801"/>
                  </a:lnTo>
                  <a:lnTo>
                    <a:pt x="767" y="801"/>
                  </a:lnTo>
                  <a:lnTo>
                    <a:pt x="765" y="799"/>
                  </a:lnTo>
                  <a:lnTo>
                    <a:pt x="761" y="797"/>
                  </a:lnTo>
                  <a:lnTo>
                    <a:pt x="759" y="795"/>
                  </a:lnTo>
                  <a:lnTo>
                    <a:pt x="757" y="797"/>
                  </a:lnTo>
                  <a:lnTo>
                    <a:pt x="756" y="799"/>
                  </a:lnTo>
                  <a:lnTo>
                    <a:pt x="754" y="801"/>
                  </a:lnTo>
                  <a:lnTo>
                    <a:pt x="752" y="801"/>
                  </a:lnTo>
                  <a:lnTo>
                    <a:pt x="750" y="799"/>
                  </a:lnTo>
                  <a:lnTo>
                    <a:pt x="750" y="799"/>
                  </a:lnTo>
                  <a:lnTo>
                    <a:pt x="748" y="799"/>
                  </a:lnTo>
                  <a:lnTo>
                    <a:pt x="748" y="793"/>
                  </a:lnTo>
                  <a:lnTo>
                    <a:pt x="746" y="792"/>
                  </a:lnTo>
                  <a:lnTo>
                    <a:pt x="744" y="792"/>
                  </a:lnTo>
                  <a:lnTo>
                    <a:pt x="742" y="793"/>
                  </a:lnTo>
                  <a:lnTo>
                    <a:pt x="740" y="795"/>
                  </a:lnTo>
                  <a:lnTo>
                    <a:pt x="740" y="799"/>
                  </a:lnTo>
                  <a:lnTo>
                    <a:pt x="738" y="799"/>
                  </a:lnTo>
                  <a:lnTo>
                    <a:pt x="738" y="801"/>
                  </a:lnTo>
                  <a:lnTo>
                    <a:pt x="733" y="805"/>
                  </a:lnTo>
                  <a:lnTo>
                    <a:pt x="733" y="807"/>
                  </a:lnTo>
                  <a:lnTo>
                    <a:pt x="731" y="812"/>
                  </a:lnTo>
                  <a:lnTo>
                    <a:pt x="729" y="816"/>
                  </a:lnTo>
                  <a:lnTo>
                    <a:pt x="729" y="827"/>
                  </a:lnTo>
                  <a:lnTo>
                    <a:pt x="729" y="829"/>
                  </a:lnTo>
                  <a:lnTo>
                    <a:pt x="727" y="831"/>
                  </a:lnTo>
                  <a:lnTo>
                    <a:pt x="725" y="833"/>
                  </a:lnTo>
                  <a:lnTo>
                    <a:pt x="723" y="835"/>
                  </a:lnTo>
                  <a:lnTo>
                    <a:pt x="721" y="835"/>
                  </a:lnTo>
                  <a:lnTo>
                    <a:pt x="721" y="835"/>
                  </a:lnTo>
                  <a:lnTo>
                    <a:pt x="721" y="835"/>
                  </a:lnTo>
                  <a:lnTo>
                    <a:pt x="720" y="833"/>
                  </a:lnTo>
                  <a:lnTo>
                    <a:pt x="720" y="831"/>
                  </a:lnTo>
                  <a:lnTo>
                    <a:pt x="718" y="831"/>
                  </a:lnTo>
                  <a:lnTo>
                    <a:pt x="718" y="831"/>
                  </a:lnTo>
                  <a:lnTo>
                    <a:pt x="716" y="831"/>
                  </a:lnTo>
                  <a:lnTo>
                    <a:pt x="716" y="833"/>
                  </a:lnTo>
                  <a:lnTo>
                    <a:pt x="716" y="841"/>
                  </a:lnTo>
                  <a:lnTo>
                    <a:pt x="716" y="843"/>
                  </a:lnTo>
                  <a:lnTo>
                    <a:pt x="714" y="845"/>
                  </a:lnTo>
                  <a:lnTo>
                    <a:pt x="710" y="848"/>
                  </a:lnTo>
                  <a:lnTo>
                    <a:pt x="708" y="850"/>
                  </a:lnTo>
                  <a:lnTo>
                    <a:pt x="708" y="854"/>
                  </a:lnTo>
                  <a:lnTo>
                    <a:pt x="706" y="854"/>
                  </a:lnTo>
                  <a:lnTo>
                    <a:pt x="706" y="856"/>
                  </a:lnTo>
                  <a:lnTo>
                    <a:pt x="704" y="854"/>
                  </a:lnTo>
                  <a:lnTo>
                    <a:pt x="704" y="854"/>
                  </a:lnTo>
                  <a:lnTo>
                    <a:pt x="703" y="852"/>
                  </a:lnTo>
                  <a:lnTo>
                    <a:pt x="701" y="850"/>
                  </a:lnTo>
                  <a:lnTo>
                    <a:pt x="701" y="850"/>
                  </a:lnTo>
                  <a:lnTo>
                    <a:pt x="701" y="848"/>
                  </a:lnTo>
                  <a:lnTo>
                    <a:pt x="701" y="848"/>
                  </a:lnTo>
                  <a:lnTo>
                    <a:pt x="701" y="846"/>
                  </a:lnTo>
                  <a:lnTo>
                    <a:pt x="701" y="846"/>
                  </a:lnTo>
                  <a:lnTo>
                    <a:pt x="699" y="845"/>
                  </a:lnTo>
                  <a:lnTo>
                    <a:pt x="699" y="845"/>
                  </a:lnTo>
                  <a:lnTo>
                    <a:pt x="697" y="845"/>
                  </a:lnTo>
                  <a:lnTo>
                    <a:pt x="697" y="846"/>
                  </a:lnTo>
                  <a:lnTo>
                    <a:pt x="697" y="848"/>
                  </a:lnTo>
                  <a:lnTo>
                    <a:pt x="695" y="848"/>
                  </a:lnTo>
                  <a:lnTo>
                    <a:pt x="693" y="850"/>
                  </a:lnTo>
                  <a:lnTo>
                    <a:pt x="693" y="852"/>
                  </a:lnTo>
                  <a:lnTo>
                    <a:pt x="691" y="852"/>
                  </a:lnTo>
                  <a:lnTo>
                    <a:pt x="689" y="852"/>
                  </a:lnTo>
                  <a:lnTo>
                    <a:pt x="689" y="852"/>
                  </a:lnTo>
                  <a:lnTo>
                    <a:pt x="689" y="852"/>
                  </a:lnTo>
                  <a:lnTo>
                    <a:pt x="689" y="852"/>
                  </a:lnTo>
                  <a:lnTo>
                    <a:pt x="689" y="854"/>
                  </a:lnTo>
                  <a:lnTo>
                    <a:pt x="691" y="856"/>
                  </a:lnTo>
                  <a:lnTo>
                    <a:pt x="691" y="858"/>
                  </a:lnTo>
                  <a:lnTo>
                    <a:pt x="693" y="858"/>
                  </a:lnTo>
                  <a:lnTo>
                    <a:pt x="693" y="858"/>
                  </a:lnTo>
                  <a:lnTo>
                    <a:pt x="693" y="858"/>
                  </a:lnTo>
                  <a:lnTo>
                    <a:pt x="693" y="856"/>
                  </a:lnTo>
                  <a:lnTo>
                    <a:pt x="695" y="856"/>
                  </a:lnTo>
                  <a:lnTo>
                    <a:pt x="695" y="854"/>
                  </a:lnTo>
                  <a:lnTo>
                    <a:pt x="701" y="856"/>
                  </a:lnTo>
                  <a:lnTo>
                    <a:pt x="701" y="856"/>
                  </a:lnTo>
                  <a:lnTo>
                    <a:pt x="701" y="856"/>
                  </a:lnTo>
                  <a:lnTo>
                    <a:pt x="703" y="858"/>
                  </a:lnTo>
                  <a:lnTo>
                    <a:pt x="703" y="858"/>
                  </a:lnTo>
                  <a:lnTo>
                    <a:pt x="703" y="858"/>
                  </a:lnTo>
                  <a:lnTo>
                    <a:pt x="703" y="858"/>
                  </a:lnTo>
                  <a:lnTo>
                    <a:pt x="703" y="858"/>
                  </a:lnTo>
                  <a:lnTo>
                    <a:pt x="704" y="858"/>
                  </a:lnTo>
                  <a:lnTo>
                    <a:pt x="704" y="858"/>
                  </a:lnTo>
                  <a:lnTo>
                    <a:pt x="706" y="858"/>
                  </a:lnTo>
                  <a:lnTo>
                    <a:pt x="706" y="858"/>
                  </a:lnTo>
                  <a:lnTo>
                    <a:pt x="708" y="860"/>
                  </a:lnTo>
                  <a:lnTo>
                    <a:pt x="712" y="860"/>
                  </a:lnTo>
                  <a:lnTo>
                    <a:pt x="712" y="858"/>
                  </a:lnTo>
                  <a:lnTo>
                    <a:pt x="714" y="858"/>
                  </a:lnTo>
                  <a:lnTo>
                    <a:pt x="721" y="856"/>
                  </a:lnTo>
                  <a:lnTo>
                    <a:pt x="723" y="856"/>
                  </a:lnTo>
                  <a:lnTo>
                    <a:pt x="725" y="858"/>
                  </a:lnTo>
                  <a:lnTo>
                    <a:pt x="727" y="858"/>
                  </a:lnTo>
                  <a:lnTo>
                    <a:pt x="727" y="858"/>
                  </a:lnTo>
                  <a:lnTo>
                    <a:pt x="729" y="858"/>
                  </a:lnTo>
                  <a:lnTo>
                    <a:pt x="731" y="856"/>
                  </a:lnTo>
                  <a:lnTo>
                    <a:pt x="733" y="856"/>
                  </a:lnTo>
                  <a:lnTo>
                    <a:pt x="733" y="858"/>
                  </a:lnTo>
                  <a:lnTo>
                    <a:pt x="733" y="858"/>
                  </a:lnTo>
                  <a:lnTo>
                    <a:pt x="733" y="858"/>
                  </a:lnTo>
                  <a:lnTo>
                    <a:pt x="735" y="856"/>
                  </a:lnTo>
                  <a:lnTo>
                    <a:pt x="737" y="856"/>
                  </a:lnTo>
                  <a:lnTo>
                    <a:pt x="737" y="856"/>
                  </a:lnTo>
                  <a:lnTo>
                    <a:pt x="738" y="856"/>
                  </a:lnTo>
                  <a:lnTo>
                    <a:pt x="740" y="856"/>
                  </a:lnTo>
                  <a:lnTo>
                    <a:pt x="742" y="856"/>
                  </a:lnTo>
                  <a:lnTo>
                    <a:pt x="744" y="856"/>
                  </a:lnTo>
                  <a:lnTo>
                    <a:pt x="757" y="863"/>
                  </a:lnTo>
                  <a:lnTo>
                    <a:pt x="757" y="863"/>
                  </a:lnTo>
                  <a:lnTo>
                    <a:pt x="757" y="865"/>
                  </a:lnTo>
                  <a:lnTo>
                    <a:pt x="757" y="865"/>
                  </a:lnTo>
                  <a:lnTo>
                    <a:pt x="757" y="865"/>
                  </a:lnTo>
                  <a:lnTo>
                    <a:pt x="759" y="865"/>
                  </a:lnTo>
                  <a:lnTo>
                    <a:pt x="759" y="865"/>
                  </a:lnTo>
                  <a:lnTo>
                    <a:pt x="761" y="867"/>
                  </a:lnTo>
                  <a:lnTo>
                    <a:pt x="761" y="867"/>
                  </a:lnTo>
                  <a:lnTo>
                    <a:pt x="761" y="867"/>
                  </a:lnTo>
                  <a:lnTo>
                    <a:pt x="763" y="867"/>
                  </a:lnTo>
                  <a:lnTo>
                    <a:pt x="763" y="867"/>
                  </a:lnTo>
                  <a:lnTo>
                    <a:pt x="763" y="867"/>
                  </a:lnTo>
                  <a:lnTo>
                    <a:pt x="765" y="867"/>
                  </a:lnTo>
                  <a:lnTo>
                    <a:pt x="767" y="867"/>
                  </a:lnTo>
                  <a:lnTo>
                    <a:pt x="769" y="867"/>
                  </a:lnTo>
                  <a:lnTo>
                    <a:pt x="771" y="865"/>
                  </a:lnTo>
                  <a:lnTo>
                    <a:pt x="773" y="865"/>
                  </a:lnTo>
                  <a:lnTo>
                    <a:pt x="774" y="865"/>
                  </a:lnTo>
                  <a:lnTo>
                    <a:pt x="774" y="865"/>
                  </a:lnTo>
                  <a:lnTo>
                    <a:pt x="776" y="867"/>
                  </a:lnTo>
                  <a:lnTo>
                    <a:pt x="778" y="869"/>
                  </a:lnTo>
                  <a:lnTo>
                    <a:pt x="778" y="873"/>
                  </a:lnTo>
                  <a:lnTo>
                    <a:pt x="776" y="875"/>
                  </a:lnTo>
                  <a:lnTo>
                    <a:pt x="773" y="877"/>
                  </a:lnTo>
                  <a:lnTo>
                    <a:pt x="773" y="877"/>
                  </a:lnTo>
                  <a:lnTo>
                    <a:pt x="773" y="879"/>
                  </a:lnTo>
                  <a:lnTo>
                    <a:pt x="773" y="879"/>
                  </a:lnTo>
                  <a:lnTo>
                    <a:pt x="771" y="880"/>
                  </a:lnTo>
                  <a:lnTo>
                    <a:pt x="771" y="880"/>
                  </a:lnTo>
                  <a:lnTo>
                    <a:pt x="769" y="880"/>
                  </a:lnTo>
                  <a:lnTo>
                    <a:pt x="769" y="882"/>
                  </a:lnTo>
                  <a:lnTo>
                    <a:pt x="767" y="882"/>
                  </a:lnTo>
                  <a:lnTo>
                    <a:pt x="767" y="884"/>
                  </a:lnTo>
                  <a:lnTo>
                    <a:pt x="767" y="886"/>
                  </a:lnTo>
                  <a:lnTo>
                    <a:pt x="769" y="888"/>
                  </a:lnTo>
                  <a:lnTo>
                    <a:pt x="769" y="892"/>
                  </a:lnTo>
                  <a:lnTo>
                    <a:pt x="769" y="894"/>
                  </a:lnTo>
                  <a:lnTo>
                    <a:pt x="769" y="894"/>
                  </a:lnTo>
                  <a:lnTo>
                    <a:pt x="771" y="892"/>
                  </a:lnTo>
                  <a:lnTo>
                    <a:pt x="771" y="892"/>
                  </a:lnTo>
                  <a:lnTo>
                    <a:pt x="774" y="892"/>
                  </a:lnTo>
                  <a:lnTo>
                    <a:pt x="780" y="896"/>
                  </a:lnTo>
                  <a:lnTo>
                    <a:pt x="782" y="896"/>
                  </a:lnTo>
                  <a:lnTo>
                    <a:pt x="807" y="898"/>
                  </a:lnTo>
                  <a:lnTo>
                    <a:pt x="816" y="898"/>
                  </a:lnTo>
                  <a:lnTo>
                    <a:pt x="818" y="898"/>
                  </a:lnTo>
                  <a:lnTo>
                    <a:pt x="820" y="899"/>
                  </a:lnTo>
                  <a:lnTo>
                    <a:pt x="822" y="899"/>
                  </a:lnTo>
                  <a:lnTo>
                    <a:pt x="822" y="899"/>
                  </a:lnTo>
                  <a:lnTo>
                    <a:pt x="824" y="899"/>
                  </a:lnTo>
                  <a:lnTo>
                    <a:pt x="824" y="899"/>
                  </a:lnTo>
                  <a:lnTo>
                    <a:pt x="827" y="899"/>
                  </a:lnTo>
                  <a:lnTo>
                    <a:pt x="833" y="901"/>
                  </a:lnTo>
                  <a:lnTo>
                    <a:pt x="837" y="901"/>
                  </a:lnTo>
                  <a:lnTo>
                    <a:pt x="837" y="901"/>
                  </a:lnTo>
                  <a:lnTo>
                    <a:pt x="837" y="901"/>
                  </a:lnTo>
                  <a:lnTo>
                    <a:pt x="837" y="901"/>
                  </a:lnTo>
                  <a:lnTo>
                    <a:pt x="837" y="901"/>
                  </a:lnTo>
                  <a:lnTo>
                    <a:pt x="839" y="901"/>
                  </a:lnTo>
                  <a:lnTo>
                    <a:pt x="839" y="901"/>
                  </a:lnTo>
                  <a:lnTo>
                    <a:pt x="841" y="901"/>
                  </a:lnTo>
                  <a:lnTo>
                    <a:pt x="843" y="903"/>
                  </a:lnTo>
                  <a:lnTo>
                    <a:pt x="844" y="903"/>
                  </a:lnTo>
                  <a:lnTo>
                    <a:pt x="846" y="905"/>
                  </a:lnTo>
                  <a:lnTo>
                    <a:pt x="848" y="905"/>
                  </a:lnTo>
                  <a:lnTo>
                    <a:pt x="852" y="907"/>
                  </a:lnTo>
                  <a:lnTo>
                    <a:pt x="852" y="909"/>
                  </a:lnTo>
                  <a:lnTo>
                    <a:pt x="856" y="911"/>
                  </a:lnTo>
                  <a:lnTo>
                    <a:pt x="856" y="911"/>
                  </a:lnTo>
                  <a:lnTo>
                    <a:pt x="856" y="911"/>
                  </a:lnTo>
                  <a:lnTo>
                    <a:pt x="856" y="911"/>
                  </a:lnTo>
                  <a:lnTo>
                    <a:pt x="858" y="913"/>
                  </a:lnTo>
                  <a:lnTo>
                    <a:pt x="862" y="913"/>
                  </a:lnTo>
                  <a:lnTo>
                    <a:pt x="863" y="913"/>
                  </a:lnTo>
                  <a:lnTo>
                    <a:pt x="863" y="913"/>
                  </a:lnTo>
                  <a:lnTo>
                    <a:pt x="867" y="916"/>
                  </a:lnTo>
                  <a:lnTo>
                    <a:pt x="869" y="916"/>
                  </a:lnTo>
                  <a:lnTo>
                    <a:pt x="871" y="916"/>
                  </a:lnTo>
                  <a:lnTo>
                    <a:pt x="873" y="916"/>
                  </a:lnTo>
                  <a:lnTo>
                    <a:pt x="886" y="920"/>
                  </a:lnTo>
                  <a:lnTo>
                    <a:pt x="888" y="920"/>
                  </a:lnTo>
                  <a:lnTo>
                    <a:pt x="907" y="922"/>
                  </a:lnTo>
                  <a:lnTo>
                    <a:pt x="909" y="920"/>
                  </a:lnTo>
                  <a:lnTo>
                    <a:pt x="911" y="918"/>
                  </a:lnTo>
                  <a:lnTo>
                    <a:pt x="911" y="916"/>
                  </a:lnTo>
                  <a:lnTo>
                    <a:pt x="913" y="915"/>
                  </a:lnTo>
                  <a:lnTo>
                    <a:pt x="915" y="915"/>
                  </a:lnTo>
                  <a:lnTo>
                    <a:pt x="918" y="915"/>
                  </a:lnTo>
                  <a:lnTo>
                    <a:pt x="918" y="915"/>
                  </a:lnTo>
                  <a:lnTo>
                    <a:pt x="920" y="915"/>
                  </a:lnTo>
                  <a:lnTo>
                    <a:pt x="920" y="916"/>
                  </a:lnTo>
                  <a:lnTo>
                    <a:pt x="922" y="916"/>
                  </a:lnTo>
                  <a:lnTo>
                    <a:pt x="922" y="916"/>
                  </a:lnTo>
                  <a:lnTo>
                    <a:pt x="922" y="916"/>
                  </a:lnTo>
                  <a:lnTo>
                    <a:pt x="922" y="915"/>
                  </a:lnTo>
                  <a:lnTo>
                    <a:pt x="922" y="913"/>
                  </a:lnTo>
                  <a:lnTo>
                    <a:pt x="922" y="913"/>
                  </a:lnTo>
                  <a:lnTo>
                    <a:pt x="924" y="913"/>
                  </a:lnTo>
                  <a:lnTo>
                    <a:pt x="924" y="913"/>
                  </a:lnTo>
                  <a:lnTo>
                    <a:pt x="924" y="913"/>
                  </a:lnTo>
                  <a:lnTo>
                    <a:pt x="926" y="913"/>
                  </a:lnTo>
                  <a:lnTo>
                    <a:pt x="926" y="913"/>
                  </a:lnTo>
                  <a:lnTo>
                    <a:pt x="928" y="913"/>
                  </a:lnTo>
                  <a:lnTo>
                    <a:pt x="930" y="913"/>
                  </a:lnTo>
                  <a:lnTo>
                    <a:pt x="930" y="913"/>
                  </a:lnTo>
                  <a:lnTo>
                    <a:pt x="932" y="911"/>
                  </a:lnTo>
                  <a:lnTo>
                    <a:pt x="932" y="911"/>
                  </a:lnTo>
                  <a:lnTo>
                    <a:pt x="933" y="909"/>
                  </a:lnTo>
                  <a:lnTo>
                    <a:pt x="933" y="909"/>
                  </a:lnTo>
                  <a:lnTo>
                    <a:pt x="935" y="909"/>
                  </a:lnTo>
                  <a:lnTo>
                    <a:pt x="935" y="911"/>
                  </a:lnTo>
                  <a:lnTo>
                    <a:pt x="935" y="913"/>
                  </a:lnTo>
                  <a:lnTo>
                    <a:pt x="937" y="915"/>
                  </a:lnTo>
                  <a:lnTo>
                    <a:pt x="937" y="915"/>
                  </a:lnTo>
                  <a:lnTo>
                    <a:pt x="939" y="915"/>
                  </a:lnTo>
                  <a:lnTo>
                    <a:pt x="941" y="915"/>
                  </a:lnTo>
                  <a:lnTo>
                    <a:pt x="941" y="915"/>
                  </a:lnTo>
                  <a:lnTo>
                    <a:pt x="943" y="915"/>
                  </a:lnTo>
                  <a:lnTo>
                    <a:pt x="945" y="916"/>
                  </a:lnTo>
                  <a:lnTo>
                    <a:pt x="945" y="916"/>
                  </a:lnTo>
                  <a:lnTo>
                    <a:pt x="947" y="916"/>
                  </a:lnTo>
                  <a:lnTo>
                    <a:pt x="951" y="915"/>
                  </a:lnTo>
                  <a:lnTo>
                    <a:pt x="956" y="915"/>
                  </a:lnTo>
                  <a:lnTo>
                    <a:pt x="968" y="916"/>
                  </a:lnTo>
                  <a:lnTo>
                    <a:pt x="969" y="916"/>
                  </a:lnTo>
                  <a:lnTo>
                    <a:pt x="971" y="916"/>
                  </a:lnTo>
                  <a:lnTo>
                    <a:pt x="971" y="916"/>
                  </a:lnTo>
                  <a:lnTo>
                    <a:pt x="969" y="918"/>
                  </a:lnTo>
                  <a:lnTo>
                    <a:pt x="969" y="918"/>
                  </a:lnTo>
                  <a:lnTo>
                    <a:pt x="971" y="918"/>
                  </a:lnTo>
                  <a:lnTo>
                    <a:pt x="971" y="918"/>
                  </a:lnTo>
                  <a:lnTo>
                    <a:pt x="971" y="918"/>
                  </a:lnTo>
                  <a:lnTo>
                    <a:pt x="971" y="918"/>
                  </a:lnTo>
                  <a:lnTo>
                    <a:pt x="973" y="920"/>
                  </a:lnTo>
                  <a:lnTo>
                    <a:pt x="973" y="920"/>
                  </a:lnTo>
                  <a:lnTo>
                    <a:pt x="977" y="918"/>
                  </a:lnTo>
                  <a:lnTo>
                    <a:pt x="988" y="920"/>
                  </a:lnTo>
                  <a:lnTo>
                    <a:pt x="994" y="922"/>
                  </a:lnTo>
                  <a:lnTo>
                    <a:pt x="998" y="924"/>
                  </a:lnTo>
                  <a:lnTo>
                    <a:pt x="1002" y="924"/>
                  </a:lnTo>
                  <a:lnTo>
                    <a:pt x="1004" y="924"/>
                  </a:lnTo>
                  <a:lnTo>
                    <a:pt x="1005" y="924"/>
                  </a:lnTo>
                  <a:lnTo>
                    <a:pt x="1007" y="926"/>
                  </a:lnTo>
                  <a:lnTo>
                    <a:pt x="1013" y="928"/>
                  </a:lnTo>
                  <a:lnTo>
                    <a:pt x="1030" y="935"/>
                  </a:lnTo>
                  <a:lnTo>
                    <a:pt x="1032" y="937"/>
                  </a:lnTo>
                  <a:lnTo>
                    <a:pt x="1034" y="937"/>
                  </a:lnTo>
                  <a:lnTo>
                    <a:pt x="1034" y="937"/>
                  </a:lnTo>
                  <a:lnTo>
                    <a:pt x="1036" y="937"/>
                  </a:lnTo>
                  <a:lnTo>
                    <a:pt x="1036" y="939"/>
                  </a:lnTo>
                  <a:lnTo>
                    <a:pt x="1038" y="939"/>
                  </a:lnTo>
                  <a:lnTo>
                    <a:pt x="1038" y="941"/>
                  </a:lnTo>
                  <a:lnTo>
                    <a:pt x="1038" y="941"/>
                  </a:lnTo>
                  <a:lnTo>
                    <a:pt x="1039" y="941"/>
                  </a:lnTo>
                  <a:lnTo>
                    <a:pt x="1043" y="943"/>
                  </a:lnTo>
                  <a:lnTo>
                    <a:pt x="1045" y="943"/>
                  </a:lnTo>
                  <a:lnTo>
                    <a:pt x="1047" y="943"/>
                  </a:lnTo>
                  <a:lnTo>
                    <a:pt x="1049" y="943"/>
                  </a:lnTo>
                  <a:lnTo>
                    <a:pt x="1051" y="945"/>
                  </a:lnTo>
                  <a:lnTo>
                    <a:pt x="1051" y="945"/>
                  </a:lnTo>
                  <a:lnTo>
                    <a:pt x="1055" y="947"/>
                  </a:lnTo>
                  <a:lnTo>
                    <a:pt x="1057" y="947"/>
                  </a:lnTo>
                  <a:lnTo>
                    <a:pt x="1057" y="947"/>
                  </a:lnTo>
                  <a:lnTo>
                    <a:pt x="1058" y="947"/>
                  </a:lnTo>
                  <a:lnTo>
                    <a:pt x="1058" y="949"/>
                  </a:lnTo>
                  <a:lnTo>
                    <a:pt x="1058" y="949"/>
                  </a:lnTo>
                  <a:lnTo>
                    <a:pt x="1068" y="949"/>
                  </a:lnTo>
                  <a:lnTo>
                    <a:pt x="1074" y="951"/>
                  </a:lnTo>
                  <a:lnTo>
                    <a:pt x="1079" y="952"/>
                  </a:lnTo>
                  <a:lnTo>
                    <a:pt x="1079" y="952"/>
                  </a:lnTo>
                  <a:lnTo>
                    <a:pt x="1083" y="952"/>
                  </a:lnTo>
                  <a:lnTo>
                    <a:pt x="1083" y="952"/>
                  </a:lnTo>
                  <a:lnTo>
                    <a:pt x="1083" y="952"/>
                  </a:lnTo>
                  <a:lnTo>
                    <a:pt x="1085" y="951"/>
                  </a:lnTo>
                  <a:lnTo>
                    <a:pt x="1085" y="951"/>
                  </a:lnTo>
                  <a:lnTo>
                    <a:pt x="1085" y="951"/>
                  </a:lnTo>
                  <a:lnTo>
                    <a:pt x="1085" y="949"/>
                  </a:lnTo>
                  <a:lnTo>
                    <a:pt x="1085" y="949"/>
                  </a:lnTo>
                  <a:lnTo>
                    <a:pt x="1085" y="951"/>
                  </a:lnTo>
                  <a:lnTo>
                    <a:pt x="1087" y="951"/>
                  </a:lnTo>
                  <a:lnTo>
                    <a:pt x="1087" y="952"/>
                  </a:lnTo>
                  <a:lnTo>
                    <a:pt x="1087" y="952"/>
                  </a:lnTo>
                  <a:lnTo>
                    <a:pt x="1089" y="952"/>
                  </a:lnTo>
                  <a:lnTo>
                    <a:pt x="1089" y="952"/>
                  </a:lnTo>
                  <a:lnTo>
                    <a:pt x="1089" y="952"/>
                  </a:lnTo>
                  <a:lnTo>
                    <a:pt x="1089" y="954"/>
                  </a:lnTo>
                  <a:lnTo>
                    <a:pt x="1089" y="954"/>
                  </a:lnTo>
                  <a:lnTo>
                    <a:pt x="1091" y="954"/>
                  </a:lnTo>
                  <a:lnTo>
                    <a:pt x="1096" y="952"/>
                  </a:lnTo>
                  <a:lnTo>
                    <a:pt x="1096" y="952"/>
                  </a:lnTo>
                  <a:lnTo>
                    <a:pt x="1096" y="952"/>
                  </a:lnTo>
                  <a:lnTo>
                    <a:pt x="1096" y="952"/>
                  </a:lnTo>
                  <a:lnTo>
                    <a:pt x="1098" y="952"/>
                  </a:lnTo>
                  <a:lnTo>
                    <a:pt x="1098" y="952"/>
                  </a:lnTo>
                  <a:lnTo>
                    <a:pt x="1098" y="952"/>
                  </a:lnTo>
                  <a:lnTo>
                    <a:pt x="1100" y="952"/>
                  </a:lnTo>
                  <a:lnTo>
                    <a:pt x="1104" y="952"/>
                  </a:lnTo>
                  <a:lnTo>
                    <a:pt x="1104" y="952"/>
                  </a:lnTo>
                  <a:lnTo>
                    <a:pt x="1104" y="954"/>
                  </a:lnTo>
                  <a:lnTo>
                    <a:pt x="1106" y="954"/>
                  </a:lnTo>
                  <a:lnTo>
                    <a:pt x="1106" y="954"/>
                  </a:lnTo>
                  <a:lnTo>
                    <a:pt x="1106" y="954"/>
                  </a:lnTo>
                  <a:lnTo>
                    <a:pt x="1108" y="954"/>
                  </a:lnTo>
                  <a:lnTo>
                    <a:pt x="1108" y="954"/>
                  </a:lnTo>
                  <a:lnTo>
                    <a:pt x="1108" y="954"/>
                  </a:lnTo>
                  <a:lnTo>
                    <a:pt x="1108" y="954"/>
                  </a:lnTo>
                  <a:lnTo>
                    <a:pt x="1110" y="956"/>
                  </a:lnTo>
                  <a:lnTo>
                    <a:pt x="1113" y="958"/>
                  </a:lnTo>
                  <a:lnTo>
                    <a:pt x="1115" y="958"/>
                  </a:lnTo>
                  <a:lnTo>
                    <a:pt x="1115" y="956"/>
                  </a:lnTo>
                  <a:lnTo>
                    <a:pt x="1117" y="956"/>
                  </a:lnTo>
                  <a:lnTo>
                    <a:pt x="1119" y="958"/>
                  </a:lnTo>
                  <a:lnTo>
                    <a:pt x="1119" y="958"/>
                  </a:lnTo>
                  <a:lnTo>
                    <a:pt x="1121" y="956"/>
                  </a:lnTo>
                  <a:lnTo>
                    <a:pt x="1121" y="956"/>
                  </a:lnTo>
                  <a:lnTo>
                    <a:pt x="1121" y="958"/>
                  </a:lnTo>
                  <a:lnTo>
                    <a:pt x="1123" y="960"/>
                  </a:lnTo>
                  <a:lnTo>
                    <a:pt x="1125" y="960"/>
                  </a:lnTo>
                  <a:lnTo>
                    <a:pt x="1125" y="960"/>
                  </a:lnTo>
                  <a:lnTo>
                    <a:pt x="1127" y="960"/>
                  </a:lnTo>
                  <a:lnTo>
                    <a:pt x="1127" y="960"/>
                  </a:lnTo>
                  <a:lnTo>
                    <a:pt x="1127" y="960"/>
                  </a:lnTo>
                  <a:lnTo>
                    <a:pt x="1125" y="958"/>
                  </a:lnTo>
                  <a:lnTo>
                    <a:pt x="1125" y="958"/>
                  </a:lnTo>
                  <a:lnTo>
                    <a:pt x="1127" y="958"/>
                  </a:lnTo>
                  <a:lnTo>
                    <a:pt x="1127" y="956"/>
                  </a:lnTo>
                  <a:lnTo>
                    <a:pt x="1127" y="956"/>
                  </a:lnTo>
                  <a:lnTo>
                    <a:pt x="1127" y="954"/>
                  </a:lnTo>
                  <a:lnTo>
                    <a:pt x="1127" y="954"/>
                  </a:lnTo>
                  <a:lnTo>
                    <a:pt x="1128" y="954"/>
                  </a:lnTo>
                  <a:lnTo>
                    <a:pt x="1128" y="956"/>
                  </a:lnTo>
                  <a:lnTo>
                    <a:pt x="1128" y="956"/>
                  </a:lnTo>
                  <a:lnTo>
                    <a:pt x="1128" y="956"/>
                  </a:lnTo>
                  <a:lnTo>
                    <a:pt x="1130" y="956"/>
                  </a:lnTo>
                  <a:lnTo>
                    <a:pt x="1130" y="956"/>
                  </a:lnTo>
                  <a:lnTo>
                    <a:pt x="1130" y="954"/>
                  </a:lnTo>
                  <a:lnTo>
                    <a:pt x="1130" y="952"/>
                  </a:lnTo>
                  <a:lnTo>
                    <a:pt x="1132" y="952"/>
                  </a:lnTo>
                  <a:lnTo>
                    <a:pt x="1132" y="952"/>
                  </a:lnTo>
                  <a:lnTo>
                    <a:pt x="1132" y="952"/>
                  </a:lnTo>
                  <a:lnTo>
                    <a:pt x="1134" y="954"/>
                  </a:lnTo>
                  <a:lnTo>
                    <a:pt x="1134" y="954"/>
                  </a:lnTo>
                  <a:lnTo>
                    <a:pt x="1136" y="954"/>
                  </a:lnTo>
                  <a:lnTo>
                    <a:pt x="1138" y="954"/>
                  </a:lnTo>
                  <a:lnTo>
                    <a:pt x="1140" y="954"/>
                  </a:lnTo>
                  <a:lnTo>
                    <a:pt x="1140" y="956"/>
                  </a:lnTo>
                  <a:lnTo>
                    <a:pt x="1142" y="956"/>
                  </a:lnTo>
                  <a:lnTo>
                    <a:pt x="1142" y="956"/>
                  </a:lnTo>
                  <a:lnTo>
                    <a:pt x="1142" y="954"/>
                  </a:lnTo>
                  <a:lnTo>
                    <a:pt x="1144" y="954"/>
                  </a:lnTo>
                  <a:lnTo>
                    <a:pt x="1144" y="954"/>
                  </a:lnTo>
                  <a:lnTo>
                    <a:pt x="1145" y="956"/>
                  </a:lnTo>
                  <a:lnTo>
                    <a:pt x="1147" y="956"/>
                  </a:lnTo>
                  <a:lnTo>
                    <a:pt x="1161" y="956"/>
                  </a:lnTo>
                  <a:lnTo>
                    <a:pt x="1161" y="958"/>
                  </a:lnTo>
                  <a:lnTo>
                    <a:pt x="1163" y="958"/>
                  </a:lnTo>
                  <a:lnTo>
                    <a:pt x="1163" y="958"/>
                  </a:lnTo>
                  <a:lnTo>
                    <a:pt x="1163" y="958"/>
                  </a:lnTo>
                  <a:lnTo>
                    <a:pt x="1163" y="958"/>
                  </a:lnTo>
                  <a:lnTo>
                    <a:pt x="1164" y="958"/>
                  </a:lnTo>
                  <a:lnTo>
                    <a:pt x="1166" y="958"/>
                  </a:lnTo>
                  <a:lnTo>
                    <a:pt x="1166" y="958"/>
                  </a:lnTo>
                  <a:lnTo>
                    <a:pt x="1168" y="958"/>
                  </a:lnTo>
                  <a:lnTo>
                    <a:pt x="1170" y="958"/>
                  </a:lnTo>
                  <a:lnTo>
                    <a:pt x="1172" y="960"/>
                  </a:lnTo>
                  <a:lnTo>
                    <a:pt x="1172" y="960"/>
                  </a:lnTo>
                  <a:lnTo>
                    <a:pt x="1172" y="960"/>
                  </a:lnTo>
                  <a:lnTo>
                    <a:pt x="1172" y="960"/>
                  </a:lnTo>
                  <a:lnTo>
                    <a:pt x="1174" y="960"/>
                  </a:lnTo>
                  <a:lnTo>
                    <a:pt x="1174" y="962"/>
                  </a:lnTo>
                  <a:lnTo>
                    <a:pt x="1176" y="962"/>
                  </a:lnTo>
                  <a:lnTo>
                    <a:pt x="1181" y="962"/>
                  </a:lnTo>
                  <a:lnTo>
                    <a:pt x="1185" y="964"/>
                  </a:lnTo>
                  <a:lnTo>
                    <a:pt x="1187" y="964"/>
                  </a:lnTo>
                  <a:lnTo>
                    <a:pt x="1191" y="964"/>
                  </a:lnTo>
                  <a:lnTo>
                    <a:pt x="1191" y="966"/>
                  </a:lnTo>
                  <a:lnTo>
                    <a:pt x="1193" y="964"/>
                  </a:lnTo>
                  <a:lnTo>
                    <a:pt x="1193" y="964"/>
                  </a:lnTo>
                  <a:lnTo>
                    <a:pt x="1195" y="964"/>
                  </a:lnTo>
                  <a:lnTo>
                    <a:pt x="1195" y="964"/>
                  </a:lnTo>
                  <a:lnTo>
                    <a:pt x="1197" y="964"/>
                  </a:lnTo>
                  <a:lnTo>
                    <a:pt x="1197" y="962"/>
                  </a:lnTo>
                  <a:lnTo>
                    <a:pt x="1198" y="962"/>
                  </a:lnTo>
                  <a:lnTo>
                    <a:pt x="1198" y="962"/>
                  </a:lnTo>
                  <a:lnTo>
                    <a:pt x="1198" y="962"/>
                  </a:lnTo>
                  <a:lnTo>
                    <a:pt x="1200" y="962"/>
                  </a:lnTo>
                  <a:lnTo>
                    <a:pt x="1200" y="962"/>
                  </a:lnTo>
                  <a:lnTo>
                    <a:pt x="1200" y="962"/>
                  </a:lnTo>
                  <a:lnTo>
                    <a:pt x="1202" y="962"/>
                  </a:lnTo>
                  <a:lnTo>
                    <a:pt x="1202" y="962"/>
                  </a:lnTo>
                  <a:lnTo>
                    <a:pt x="1202" y="960"/>
                  </a:lnTo>
                  <a:lnTo>
                    <a:pt x="1204" y="962"/>
                  </a:lnTo>
                  <a:lnTo>
                    <a:pt x="1204" y="962"/>
                  </a:lnTo>
                  <a:lnTo>
                    <a:pt x="1206" y="962"/>
                  </a:lnTo>
                  <a:lnTo>
                    <a:pt x="1210" y="962"/>
                  </a:lnTo>
                  <a:lnTo>
                    <a:pt x="1212" y="956"/>
                  </a:lnTo>
                  <a:lnTo>
                    <a:pt x="1216" y="956"/>
                  </a:lnTo>
                  <a:lnTo>
                    <a:pt x="1217" y="954"/>
                  </a:lnTo>
                  <a:lnTo>
                    <a:pt x="1227" y="954"/>
                  </a:lnTo>
                  <a:lnTo>
                    <a:pt x="1229" y="954"/>
                  </a:lnTo>
                  <a:lnTo>
                    <a:pt x="1233" y="954"/>
                  </a:lnTo>
                  <a:lnTo>
                    <a:pt x="1234" y="956"/>
                  </a:lnTo>
                  <a:lnTo>
                    <a:pt x="1236" y="956"/>
                  </a:lnTo>
                  <a:lnTo>
                    <a:pt x="1240" y="962"/>
                  </a:lnTo>
                  <a:lnTo>
                    <a:pt x="1242" y="962"/>
                  </a:lnTo>
                  <a:lnTo>
                    <a:pt x="1242" y="962"/>
                  </a:lnTo>
                  <a:lnTo>
                    <a:pt x="1244" y="960"/>
                  </a:lnTo>
                  <a:lnTo>
                    <a:pt x="1244" y="960"/>
                  </a:lnTo>
                  <a:lnTo>
                    <a:pt x="1246" y="962"/>
                  </a:lnTo>
                  <a:lnTo>
                    <a:pt x="1246" y="962"/>
                  </a:lnTo>
                  <a:lnTo>
                    <a:pt x="1246" y="962"/>
                  </a:lnTo>
                  <a:lnTo>
                    <a:pt x="1246" y="962"/>
                  </a:lnTo>
                  <a:lnTo>
                    <a:pt x="1250" y="964"/>
                  </a:lnTo>
                  <a:lnTo>
                    <a:pt x="1250" y="964"/>
                  </a:lnTo>
                  <a:lnTo>
                    <a:pt x="1252" y="964"/>
                  </a:lnTo>
                  <a:lnTo>
                    <a:pt x="1252" y="964"/>
                  </a:lnTo>
                  <a:lnTo>
                    <a:pt x="1253" y="966"/>
                  </a:lnTo>
                  <a:lnTo>
                    <a:pt x="1253" y="966"/>
                  </a:lnTo>
                  <a:lnTo>
                    <a:pt x="1255" y="966"/>
                  </a:lnTo>
                  <a:lnTo>
                    <a:pt x="1257" y="966"/>
                  </a:lnTo>
                  <a:lnTo>
                    <a:pt x="1257" y="968"/>
                  </a:lnTo>
                  <a:lnTo>
                    <a:pt x="1259" y="969"/>
                  </a:lnTo>
                  <a:lnTo>
                    <a:pt x="1259" y="969"/>
                  </a:lnTo>
                  <a:lnTo>
                    <a:pt x="1261" y="969"/>
                  </a:lnTo>
                  <a:lnTo>
                    <a:pt x="1261" y="968"/>
                  </a:lnTo>
                  <a:lnTo>
                    <a:pt x="1263" y="969"/>
                  </a:lnTo>
                  <a:lnTo>
                    <a:pt x="1263" y="969"/>
                  </a:lnTo>
                  <a:lnTo>
                    <a:pt x="1263" y="971"/>
                  </a:lnTo>
                  <a:lnTo>
                    <a:pt x="1263" y="971"/>
                  </a:lnTo>
                  <a:lnTo>
                    <a:pt x="1263" y="971"/>
                  </a:lnTo>
                  <a:lnTo>
                    <a:pt x="1265" y="971"/>
                  </a:lnTo>
                  <a:lnTo>
                    <a:pt x="1265" y="971"/>
                  </a:lnTo>
                  <a:lnTo>
                    <a:pt x="1265" y="969"/>
                  </a:lnTo>
                  <a:lnTo>
                    <a:pt x="1265" y="969"/>
                  </a:lnTo>
                  <a:lnTo>
                    <a:pt x="1267" y="969"/>
                  </a:lnTo>
                  <a:lnTo>
                    <a:pt x="1269" y="969"/>
                  </a:lnTo>
                  <a:lnTo>
                    <a:pt x="1269" y="969"/>
                  </a:lnTo>
                  <a:lnTo>
                    <a:pt x="1269" y="971"/>
                  </a:lnTo>
                  <a:lnTo>
                    <a:pt x="1269" y="973"/>
                  </a:lnTo>
                  <a:lnTo>
                    <a:pt x="1269" y="973"/>
                  </a:lnTo>
                  <a:lnTo>
                    <a:pt x="1269" y="973"/>
                  </a:lnTo>
                  <a:lnTo>
                    <a:pt x="1269" y="971"/>
                  </a:lnTo>
                  <a:lnTo>
                    <a:pt x="1270" y="971"/>
                  </a:lnTo>
                  <a:lnTo>
                    <a:pt x="1270" y="973"/>
                  </a:lnTo>
                  <a:lnTo>
                    <a:pt x="1272" y="973"/>
                  </a:lnTo>
                  <a:lnTo>
                    <a:pt x="1274" y="973"/>
                  </a:lnTo>
                  <a:lnTo>
                    <a:pt x="1276" y="975"/>
                  </a:lnTo>
                  <a:lnTo>
                    <a:pt x="1276" y="973"/>
                  </a:lnTo>
                  <a:lnTo>
                    <a:pt x="1278" y="973"/>
                  </a:lnTo>
                  <a:lnTo>
                    <a:pt x="1278" y="973"/>
                  </a:lnTo>
                  <a:lnTo>
                    <a:pt x="1280" y="973"/>
                  </a:lnTo>
                  <a:lnTo>
                    <a:pt x="1280" y="975"/>
                  </a:lnTo>
                  <a:lnTo>
                    <a:pt x="1278" y="975"/>
                  </a:lnTo>
                  <a:lnTo>
                    <a:pt x="1278" y="975"/>
                  </a:lnTo>
                  <a:lnTo>
                    <a:pt x="1280" y="977"/>
                  </a:lnTo>
                  <a:lnTo>
                    <a:pt x="1280" y="977"/>
                  </a:lnTo>
                  <a:lnTo>
                    <a:pt x="1282" y="977"/>
                  </a:lnTo>
                  <a:lnTo>
                    <a:pt x="1284" y="975"/>
                  </a:lnTo>
                  <a:lnTo>
                    <a:pt x="1284" y="977"/>
                  </a:lnTo>
                  <a:lnTo>
                    <a:pt x="1284" y="977"/>
                  </a:lnTo>
                  <a:lnTo>
                    <a:pt x="1286" y="977"/>
                  </a:lnTo>
                  <a:lnTo>
                    <a:pt x="1287" y="979"/>
                  </a:lnTo>
                  <a:lnTo>
                    <a:pt x="1287" y="979"/>
                  </a:lnTo>
                  <a:lnTo>
                    <a:pt x="1291" y="977"/>
                  </a:lnTo>
                  <a:lnTo>
                    <a:pt x="1293" y="977"/>
                  </a:lnTo>
                  <a:lnTo>
                    <a:pt x="1293" y="979"/>
                  </a:lnTo>
                  <a:lnTo>
                    <a:pt x="1295" y="979"/>
                  </a:lnTo>
                  <a:lnTo>
                    <a:pt x="1295" y="979"/>
                  </a:lnTo>
                  <a:lnTo>
                    <a:pt x="1299" y="977"/>
                  </a:lnTo>
                  <a:lnTo>
                    <a:pt x="1301" y="977"/>
                  </a:lnTo>
                  <a:lnTo>
                    <a:pt x="1305" y="977"/>
                  </a:lnTo>
                  <a:lnTo>
                    <a:pt x="1306" y="981"/>
                  </a:lnTo>
                  <a:lnTo>
                    <a:pt x="1306" y="983"/>
                  </a:lnTo>
                  <a:lnTo>
                    <a:pt x="1306" y="985"/>
                  </a:lnTo>
                  <a:lnTo>
                    <a:pt x="1306" y="985"/>
                  </a:lnTo>
                  <a:lnTo>
                    <a:pt x="1306" y="987"/>
                  </a:lnTo>
                  <a:lnTo>
                    <a:pt x="1310" y="987"/>
                  </a:lnTo>
                  <a:lnTo>
                    <a:pt x="1312" y="987"/>
                  </a:lnTo>
                  <a:lnTo>
                    <a:pt x="1318" y="988"/>
                  </a:lnTo>
                  <a:lnTo>
                    <a:pt x="1322" y="988"/>
                  </a:lnTo>
                  <a:lnTo>
                    <a:pt x="1323" y="985"/>
                  </a:lnTo>
                  <a:lnTo>
                    <a:pt x="1323" y="983"/>
                  </a:lnTo>
                  <a:lnTo>
                    <a:pt x="1322" y="983"/>
                  </a:lnTo>
                  <a:lnTo>
                    <a:pt x="1322" y="981"/>
                  </a:lnTo>
                  <a:close/>
                  <a:moveTo>
                    <a:pt x="1392" y="956"/>
                  </a:moveTo>
                  <a:lnTo>
                    <a:pt x="1390" y="954"/>
                  </a:lnTo>
                  <a:lnTo>
                    <a:pt x="1386" y="951"/>
                  </a:lnTo>
                  <a:lnTo>
                    <a:pt x="1384" y="949"/>
                  </a:lnTo>
                  <a:lnTo>
                    <a:pt x="1382" y="947"/>
                  </a:lnTo>
                  <a:lnTo>
                    <a:pt x="1371" y="943"/>
                  </a:lnTo>
                  <a:lnTo>
                    <a:pt x="1367" y="941"/>
                  </a:lnTo>
                  <a:lnTo>
                    <a:pt x="1365" y="941"/>
                  </a:lnTo>
                  <a:lnTo>
                    <a:pt x="1365" y="939"/>
                  </a:lnTo>
                  <a:lnTo>
                    <a:pt x="1363" y="939"/>
                  </a:lnTo>
                  <a:lnTo>
                    <a:pt x="1361" y="939"/>
                  </a:lnTo>
                  <a:lnTo>
                    <a:pt x="1359" y="939"/>
                  </a:lnTo>
                  <a:lnTo>
                    <a:pt x="1358" y="939"/>
                  </a:lnTo>
                  <a:lnTo>
                    <a:pt x="1352" y="945"/>
                  </a:lnTo>
                  <a:lnTo>
                    <a:pt x="1350" y="947"/>
                  </a:lnTo>
                  <a:lnTo>
                    <a:pt x="1348" y="947"/>
                  </a:lnTo>
                  <a:lnTo>
                    <a:pt x="1340" y="947"/>
                  </a:lnTo>
                  <a:lnTo>
                    <a:pt x="1339" y="949"/>
                  </a:lnTo>
                  <a:lnTo>
                    <a:pt x="1327" y="945"/>
                  </a:lnTo>
                  <a:lnTo>
                    <a:pt x="1325" y="945"/>
                  </a:lnTo>
                  <a:lnTo>
                    <a:pt x="1323" y="943"/>
                  </a:lnTo>
                  <a:lnTo>
                    <a:pt x="1322" y="943"/>
                  </a:lnTo>
                  <a:lnTo>
                    <a:pt x="1322" y="943"/>
                  </a:lnTo>
                  <a:lnTo>
                    <a:pt x="1320" y="945"/>
                  </a:lnTo>
                  <a:lnTo>
                    <a:pt x="1318" y="945"/>
                  </a:lnTo>
                  <a:lnTo>
                    <a:pt x="1318" y="943"/>
                  </a:lnTo>
                  <a:lnTo>
                    <a:pt x="1316" y="943"/>
                  </a:lnTo>
                  <a:lnTo>
                    <a:pt x="1316" y="941"/>
                  </a:lnTo>
                  <a:lnTo>
                    <a:pt x="1314" y="941"/>
                  </a:lnTo>
                  <a:lnTo>
                    <a:pt x="1314" y="941"/>
                  </a:lnTo>
                  <a:lnTo>
                    <a:pt x="1312" y="941"/>
                  </a:lnTo>
                  <a:lnTo>
                    <a:pt x="1310" y="943"/>
                  </a:lnTo>
                  <a:lnTo>
                    <a:pt x="1312" y="951"/>
                  </a:lnTo>
                  <a:lnTo>
                    <a:pt x="1318" y="958"/>
                  </a:lnTo>
                  <a:lnTo>
                    <a:pt x="1320" y="960"/>
                  </a:lnTo>
                  <a:lnTo>
                    <a:pt x="1322" y="962"/>
                  </a:lnTo>
                  <a:lnTo>
                    <a:pt x="1323" y="962"/>
                  </a:lnTo>
                  <a:lnTo>
                    <a:pt x="1331" y="962"/>
                  </a:lnTo>
                  <a:lnTo>
                    <a:pt x="1335" y="962"/>
                  </a:lnTo>
                  <a:lnTo>
                    <a:pt x="1344" y="968"/>
                  </a:lnTo>
                  <a:lnTo>
                    <a:pt x="1344" y="968"/>
                  </a:lnTo>
                  <a:lnTo>
                    <a:pt x="1350" y="971"/>
                  </a:lnTo>
                  <a:lnTo>
                    <a:pt x="1352" y="973"/>
                  </a:lnTo>
                  <a:lnTo>
                    <a:pt x="1354" y="975"/>
                  </a:lnTo>
                  <a:lnTo>
                    <a:pt x="1354" y="975"/>
                  </a:lnTo>
                  <a:lnTo>
                    <a:pt x="1354" y="977"/>
                  </a:lnTo>
                  <a:lnTo>
                    <a:pt x="1356" y="977"/>
                  </a:lnTo>
                  <a:lnTo>
                    <a:pt x="1358" y="979"/>
                  </a:lnTo>
                  <a:lnTo>
                    <a:pt x="1358" y="979"/>
                  </a:lnTo>
                  <a:lnTo>
                    <a:pt x="1358" y="979"/>
                  </a:lnTo>
                  <a:lnTo>
                    <a:pt x="1359" y="981"/>
                  </a:lnTo>
                  <a:lnTo>
                    <a:pt x="1359" y="983"/>
                  </a:lnTo>
                  <a:lnTo>
                    <a:pt x="1359" y="983"/>
                  </a:lnTo>
                  <a:lnTo>
                    <a:pt x="1361" y="985"/>
                  </a:lnTo>
                  <a:lnTo>
                    <a:pt x="1361" y="987"/>
                  </a:lnTo>
                  <a:lnTo>
                    <a:pt x="1359" y="987"/>
                  </a:lnTo>
                  <a:lnTo>
                    <a:pt x="1359" y="988"/>
                  </a:lnTo>
                  <a:lnTo>
                    <a:pt x="1356" y="990"/>
                  </a:lnTo>
                  <a:lnTo>
                    <a:pt x="1354" y="990"/>
                  </a:lnTo>
                  <a:lnTo>
                    <a:pt x="1356" y="992"/>
                  </a:lnTo>
                  <a:lnTo>
                    <a:pt x="1356" y="992"/>
                  </a:lnTo>
                  <a:lnTo>
                    <a:pt x="1358" y="992"/>
                  </a:lnTo>
                  <a:lnTo>
                    <a:pt x="1359" y="992"/>
                  </a:lnTo>
                  <a:lnTo>
                    <a:pt x="1361" y="992"/>
                  </a:lnTo>
                  <a:lnTo>
                    <a:pt x="1361" y="992"/>
                  </a:lnTo>
                  <a:lnTo>
                    <a:pt x="1363" y="992"/>
                  </a:lnTo>
                  <a:lnTo>
                    <a:pt x="1363" y="992"/>
                  </a:lnTo>
                  <a:lnTo>
                    <a:pt x="1365" y="990"/>
                  </a:lnTo>
                  <a:lnTo>
                    <a:pt x="1365" y="988"/>
                  </a:lnTo>
                  <a:lnTo>
                    <a:pt x="1363" y="987"/>
                  </a:lnTo>
                  <a:lnTo>
                    <a:pt x="1363" y="987"/>
                  </a:lnTo>
                  <a:lnTo>
                    <a:pt x="1363" y="988"/>
                  </a:lnTo>
                  <a:lnTo>
                    <a:pt x="1363" y="988"/>
                  </a:lnTo>
                  <a:lnTo>
                    <a:pt x="1363" y="988"/>
                  </a:lnTo>
                  <a:lnTo>
                    <a:pt x="1361" y="987"/>
                  </a:lnTo>
                  <a:lnTo>
                    <a:pt x="1361" y="987"/>
                  </a:lnTo>
                  <a:lnTo>
                    <a:pt x="1363" y="985"/>
                  </a:lnTo>
                  <a:lnTo>
                    <a:pt x="1363" y="985"/>
                  </a:lnTo>
                  <a:lnTo>
                    <a:pt x="1365" y="983"/>
                  </a:lnTo>
                  <a:lnTo>
                    <a:pt x="1367" y="983"/>
                  </a:lnTo>
                  <a:lnTo>
                    <a:pt x="1367" y="979"/>
                  </a:lnTo>
                  <a:lnTo>
                    <a:pt x="1371" y="977"/>
                  </a:lnTo>
                  <a:lnTo>
                    <a:pt x="1373" y="975"/>
                  </a:lnTo>
                  <a:lnTo>
                    <a:pt x="1382" y="971"/>
                  </a:lnTo>
                  <a:lnTo>
                    <a:pt x="1384" y="971"/>
                  </a:lnTo>
                  <a:lnTo>
                    <a:pt x="1384" y="969"/>
                  </a:lnTo>
                  <a:lnTo>
                    <a:pt x="1384" y="969"/>
                  </a:lnTo>
                  <a:lnTo>
                    <a:pt x="1390" y="969"/>
                  </a:lnTo>
                  <a:lnTo>
                    <a:pt x="1390" y="968"/>
                  </a:lnTo>
                  <a:lnTo>
                    <a:pt x="1392" y="968"/>
                  </a:lnTo>
                  <a:lnTo>
                    <a:pt x="1393" y="966"/>
                  </a:lnTo>
                  <a:lnTo>
                    <a:pt x="1395" y="964"/>
                  </a:lnTo>
                  <a:lnTo>
                    <a:pt x="1395" y="964"/>
                  </a:lnTo>
                  <a:lnTo>
                    <a:pt x="1397" y="960"/>
                  </a:lnTo>
                  <a:lnTo>
                    <a:pt x="1395" y="958"/>
                  </a:lnTo>
                  <a:lnTo>
                    <a:pt x="1392" y="956"/>
                  </a:lnTo>
                  <a:close/>
                  <a:moveTo>
                    <a:pt x="1399" y="712"/>
                  </a:moveTo>
                  <a:lnTo>
                    <a:pt x="1399" y="712"/>
                  </a:lnTo>
                  <a:lnTo>
                    <a:pt x="1397" y="712"/>
                  </a:lnTo>
                  <a:lnTo>
                    <a:pt x="1397" y="712"/>
                  </a:lnTo>
                  <a:lnTo>
                    <a:pt x="1395" y="714"/>
                  </a:lnTo>
                  <a:lnTo>
                    <a:pt x="1395" y="714"/>
                  </a:lnTo>
                  <a:lnTo>
                    <a:pt x="1395" y="714"/>
                  </a:lnTo>
                  <a:lnTo>
                    <a:pt x="1397" y="714"/>
                  </a:lnTo>
                  <a:lnTo>
                    <a:pt x="1397" y="712"/>
                  </a:lnTo>
                  <a:lnTo>
                    <a:pt x="1399" y="712"/>
                  </a:lnTo>
                  <a:lnTo>
                    <a:pt x="1399" y="712"/>
                  </a:lnTo>
                  <a:close/>
                  <a:moveTo>
                    <a:pt x="1388" y="981"/>
                  </a:moveTo>
                  <a:lnTo>
                    <a:pt x="1388" y="981"/>
                  </a:lnTo>
                  <a:lnTo>
                    <a:pt x="1386" y="981"/>
                  </a:lnTo>
                  <a:lnTo>
                    <a:pt x="1384" y="981"/>
                  </a:lnTo>
                  <a:lnTo>
                    <a:pt x="1384" y="981"/>
                  </a:lnTo>
                  <a:lnTo>
                    <a:pt x="1382" y="981"/>
                  </a:lnTo>
                  <a:lnTo>
                    <a:pt x="1380" y="985"/>
                  </a:lnTo>
                  <a:lnTo>
                    <a:pt x="1380" y="985"/>
                  </a:lnTo>
                  <a:lnTo>
                    <a:pt x="1380" y="985"/>
                  </a:lnTo>
                  <a:lnTo>
                    <a:pt x="1382" y="985"/>
                  </a:lnTo>
                  <a:lnTo>
                    <a:pt x="1382" y="987"/>
                  </a:lnTo>
                  <a:lnTo>
                    <a:pt x="1386" y="988"/>
                  </a:lnTo>
                  <a:lnTo>
                    <a:pt x="1388" y="990"/>
                  </a:lnTo>
                  <a:lnTo>
                    <a:pt x="1390" y="988"/>
                  </a:lnTo>
                  <a:lnTo>
                    <a:pt x="1390" y="987"/>
                  </a:lnTo>
                  <a:lnTo>
                    <a:pt x="1390" y="985"/>
                  </a:lnTo>
                  <a:lnTo>
                    <a:pt x="1390" y="983"/>
                  </a:lnTo>
                  <a:lnTo>
                    <a:pt x="1388" y="981"/>
                  </a:lnTo>
                  <a:close/>
                  <a:moveTo>
                    <a:pt x="1409" y="879"/>
                  </a:moveTo>
                  <a:lnTo>
                    <a:pt x="1409" y="877"/>
                  </a:lnTo>
                  <a:lnTo>
                    <a:pt x="1409" y="875"/>
                  </a:lnTo>
                  <a:lnTo>
                    <a:pt x="1409" y="875"/>
                  </a:lnTo>
                  <a:lnTo>
                    <a:pt x="1409" y="875"/>
                  </a:lnTo>
                  <a:lnTo>
                    <a:pt x="1409" y="877"/>
                  </a:lnTo>
                  <a:lnTo>
                    <a:pt x="1409" y="877"/>
                  </a:lnTo>
                  <a:lnTo>
                    <a:pt x="1409" y="877"/>
                  </a:lnTo>
                  <a:lnTo>
                    <a:pt x="1407" y="877"/>
                  </a:lnTo>
                  <a:lnTo>
                    <a:pt x="1407" y="877"/>
                  </a:lnTo>
                  <a:lnTo>
                    <a:pt x="1407" y="877"/>
                  </a:lnTo>
                  <a:lnTo>
                    <a:pt x="1407" y="877"/>
                  </a:lnTo>
                  <a:lnTo>
                    <a:pt x="1407" y="879"/>
                  </a:lnTo>
                  <a:lnTo>
                    <a:pt x="1409" y="879"/>
                  </a:lnTo>
                  <a:lnTo>
                    <a:pt x="1409" y="879"/>
                  </a:lnTo>
                  <a:lnTo>
                    <a:pt x="1409" y="879"/>
                  </a:lnTo>
                  <a:lnTo>
                    <a:pt x="1407" y="879"/>
                  </a:lnTo>
                  <a:lnTo>
                    <a:pt x="1405" y="879"/>
                  </a:lnTo>
                  <a:lnTo>
                    <a:pt x="1403" y="879"/>
                  </a:lnTo>
                  <a:lnTo>
                    <a:pt x="1403" y="879"/>
                  </a:lnTo>
                  <a:lnTo>
                    <a:pt x="1403" y="877"/>
                  </a:lnTo>
                  <a:lnTo>
                    <a:pt x="1401" y="877"/>
                  </a:lnTo>
                  <a:lnTo>
                    <a:pt x="1401" y="877"/>
                  </a:lnTo>
                  <a:lnTo>
                    <a:pt x="1401" y="875"/>
                  </a:lnTo>
                  <a:lnTo>
                    <a:pt x="1401" y="875"/>
                  </a:lnTo>
                  <a:lnTo>
                    <a:pt x="1401" y="877"/>
                  </a:lnTo>
                  <a:lnTo>
                    <a:pt x="1399" y="877"/>
                  </a:lnTo>
                  <a:lnTo>
                    <a:pt x="1399" y="877"/>
                  </a:lnTo>
                  <a:lnTo>
                    <a:pt x="1399" y="877"/>
                  </a:lnTo>
                  <a:lnTo>
                    <a:pt x="1399" y="879"/>
                  </a:lnTo>
                  <a:lnTo>
                    <a:pt x="1399" y="879"/>
                  </a:lnTo>
                  <a:lnTo>
                    <a:pt x="1401" y="880"/>
                  </a:lnTo>
                  <a:lnTo>
                    <a:pt x="1405" y="880"/>
                  </a:lnTo>
                  <a:lnTo>
                    <a:pt x="1407" y="880"/>
                  </a:lnTo>
                  <a:lnTo>
                    <a:pt x="1409" y="879"/>
                  </a:lnTo>
                  <a:close/>
                  <a:moveTo>
                    <a:pt x="1615" y="992"/>
                  </a:moveTo>
                  <a:lnTo>
                    <a:pt x="1615" y="990"/>
                  </a:lnTo>
                  <a:lnTo>
                    <a:pt x="1613" y="990"/>
                  </a:lnTo>
                  <a:lnTo>
                    <a:pt x="1613" y="990"/>
                  </a:lnTo>
                  <a:lnTo>
                    <a:pt x="1613" y="988"/>
                  </a:lnTo>
                  <a:lnTo>
                    <a:pt x="1611" y="988"/>
                  </a:lnTo>
                  <a:lnTo>
                    <a:pt x="1606" y="988"/>
                  </a:lnTo>
                  <a:lnTo>
                    <a:pt x="1602" y="988"/>
                  </a:lnTo>
                  <a:lnTo>
                    <a:pt x="1600" y="988"/>
                  </a:lnTo>
                  <a:lnTo>
                    <a:pt x="1600" y="987"/>
                  </a:lnTo>
                  <a:lnTo>
                    <a:pt x="1598" y="987"/>
                  </a:lnTo>
                  <a:lnTo>
                    <a:pt x="1598" y="987"/>
                  </a:lnTo>
                  <a:lnTo>
                    <a:pt x="1600" y="985"/>
                  </a:lnTo>
                  <a:lnTo>
                    <a:pt x="1602" y="985"/>
                  </a:lnTo>
                  <a:lnTo>
                    <a:pt x="1602" y="983"/>
                  </a:lnTo>
                  <a:lnTo>
                    <a:pt x="1604" y="985"/>
                  </a:lnTo>
                  <a:lnTo>
                    <a:pt x="1606" y="983"/>
                  </a:lnTo>
                  <a:lnTo>
                    <a:pt x="1609" y="985"/>
                  </a:lnTo>
                  <a:lnTo>
                    <a:pt x="1609" y="983"/>
                  </a:lnTo>
                  <a:lnTo>
                    <a:pt x="1611" y="983"/>
                  </a:lnTo>
                  <a:lnTo>
                    <a:pt x="1611" y="983"/>
                  </a:lnTo>
                  <a:lnTo>
                    <a:pt x="1611" y="983"/>
                  </a:lnTo>
                  <a:lnTo>
                    <a:pt x="1613" y="983"/>
                  </a:lnTo>
                  <a:lnTo>
                    <a:pt x="1613" y="983"/>
                  </a:lnTo>
                  <a:lnTo>
                    <a:pt x="1615" y="985"/>
                  </a:lnTo>
                  <a:lnTo>
                    <a:pt x="1617" y="987"/>
                  </a:lnTo>
                  <a:lnTo>
                    <a:pt x="1617" y="987"/>
                  </a:lnTo>
                  <a:lnTo>
                    <a:pt x="1623" y="987"/>
                  </a:lnTo>
                  <a:lnTo>
                    <a:pt x="1623" y="985"/>
                  </a:lnTo>
                  <a:lnTo>
                    <a:pt x="1623" y="985"/>
                  </a:lnTo>
                  <a:lnTo>
                    <a:pt x="1624" y="987"/>
                  </a:lnTo>
                  <a:lnTo>
                    <a:pt x="1624" y="987"/>
                  </a:lnTo>
                  <a:lnTo>
                    <a:pt x="1626" y="987"/>
                  </a:lnTo>
                  <a:lnTo>
                    <a:pt x="1626" y="987"/>
                  </a:lnTo>
                  <a:lnTo>
                    <a:pt x="1626" y="985"/>
                  </a:lnTo>
                  <a:lnTo>
                    <a:pt x="1628" y="987"/>
                  </a:lnTo>
                  <a:lnTo>
                    <a:pt x="1628" y="985"/>
                  </a:lnTo>
                  <a:lnTo>
                    <a:pt x="1630" y="985"/>
                  </a:lnTo>
                  <a:lnTo>
                    <a:pt x="1630" y="985"/>
                  </a:lnTo>
                  <a:lnTo>
                    <a:pt x="1630" y="983"/>
                  </a:lnTo>
                  <a:lnTo>
                    <a:pt x="1630" y="983"/>
                  </a:lnTo>
                  <a:lnTo>
                    <a:pt x="1630" y="983"/>
                  </a:lnTo>
                  <a:lnTo>
                    <a:pt x="1630" y="983"/>
                  </a:lnTo>
                  <a:lnTo>
                    <a:pt x="1630" y="981"/>
                  </a:lnTo>
                  <a:lnTo>
                    <a:pt x="1630" y="981"/>
                  </a:lnTo>
                  <a:lnTo>
                    <a:pt x="1630" y="979"/>
                  </a:lnTo>
                  <a:lnTo>
                    <a:pt x="1630" y="979"/>
                  </a:lnTo>
                  <a:lnTo>
                    <a:pt x="1630" y="979"/>
                  </a:lnTo>
                  <a:lnTo>
                    <a:pt x="1630" y="977"/>
                  </a:lnTo>
                  <a:lnTo>
                    <a:pt x="1632" y="977"/>
                  </a:lnTo>
                  <a:lnTo>
                    <a:pt x="1630" y="977"/>
                  </a:lnTo>
                  <a:lnTo>
                    <a:pt x="1632" y="977"/>
                  </a:lnTo>
                  <a:lnTo>
                    <a:pt x="1632" y="977"/>
                  </a:lnTo>
                  <a:lnTo>
                    <a:pt x="1632" y="977"/>
                  </a:lnTo>
                  <a:lnTo>
                    <a:pt x="1632" y="975"/>
                  </a:lnTo>
                  <a:lnTo>
                    <a:pt x="1630" y="973"/>
                  </a:lnTo>
                  <a:lnTo>
                    <a:pt x="1630" y="973"/>
                  </a:lnTo>
                  <a:lnTo>
                    <a:pt x="1628" y="973"/>
                  </a:lnTo>
                  <a:lnTo>
                    <a:pt x="1628" y="975"/>
                  </a:lnTo>
                  <a:lnTo>
                    <a:pt x="1628" y="975"/>
                  </a:lnTo>
                  <a:lnTo>
                    <a:pt x="1628" y="975"/>
                  </a:lnTo>
                  <a:lnTo>
                    <a:pt x="1626" y="975"/>
                  </a:lnTo>
                  <a:lnTo>
                    <a:pt x="1626" y="977"/>
                  </a:lnTo>
                  <a:lnTo>
                    <a:pt x="1628" y="977"/>
                  </a:lnTo>
                  <a:lnTo>
                    <a:pt x="1628" y="977"/>
                  </a:lnTo>
                  <a:lnTo>
                    <a:pt x="1626" y="979"/>
                  </a:lnTo>
                  <a:lnTo>
                    <a:pt x="1626" y="979"/>
                  </a:lnTo>
                  <a:lnTo>
                    <a:pt x="1624" y="979"/>
                  </a:lnTo>
                  <a:lnTo>
                    <a:pt x="1623" y="979"/>
                  </a:lnTo>
                  <a:lnTo>
                    <a:pt x="1621" y="979"/>
                  </a:lnTo>
                  <a:lnTo>
                    <a:pt x="1621" y="977"/>
                  </a:lnTo>
                  <a:lnTo>
                    <a:pt x="1621" y="977"/>
                  </a:lnTo>
                  <a:lnTo>
                    <a:pt x="1621" y="975"/>
                  </a:lnTo>
                  <a:lnTo>
                    <a:pt x="1621" y="971"/>
                  </a:lnTo>
                  <a:lnTo>
                    <a:pt x="1621" y="969"/>
                  </a:lnTo>
                  <a:lnTo>
                    <a:pt x="1621" y="968"/>
                  </a:lnTo>
                  <a:lnTo>
                    <a:pt x="1619" y="964"/>
                  </a:lnTo>
                  <a:lnTo>
                    <a:pt x="1619" y="960"/>
                  </a:lnTo>
                  <a:lnTo>
                    <a:pt x="1619" y="958"/>
                  </a:lnTo>
                  <a:lnTo>
                    <a:pt x="1619" y="956"/>
                  </a:lnTo>
                  <a:lnTo>
                    <a:pt x="1617" y="956"/>
                  </a:lnTo>
                  <a:lnTo>
                    <a:pt x="1617" y="956"/>
                  </a:lnTo>
                  <a:lnTo>
                    <a:pt x="1615" y="954"/>
                  </a:lnTo>
                  <a:lnTo>
                    <a:pt x="1611" y="954"/>
                  </a:lnTo>
                  <a:lnTo>
                    <a:pt x="1609" y="954"/>
                  </a:lnTo>
                  <a:lnTo>
                    <a:pt x="1606" y="954"/>
                  </a:lnTo>
                  <a:lnTo>
                    <a:pt x="1604" y="956"/>
                  </a:lnTo>
                  <a:lnTo>
                    <a:pt x="1602" y="958"/>
                  </a:lnTo>
                  <a:lnTo>
                    <a:pt x="1600" y="958"/>
                  </a:lnTo>
                  <a:lnTo>
                    <a:pt x="1600" y="960"/>
                  </a:lnTo>
                  <a:lnTo>
                    <a:pt x="1600" y="964"/>
                  </a:lnTo>
                  <a:lnTo>
                    <a:pt x="1600" y="964"/>
                  </a:lnTo>
                  <a:lnTo>
                    <a:pt x="1600" y="966"/>
                  </a:lnTo>
                  <a:lnTo>
                    <a:pt x="1600" y="966"/>
                  </a:lnTo>
                  <a:lnTo>
                    <a:pt x="1598" y="968"/>
                  </a:lnTo>
                  <a:lnTo>
                    <a:pt x="1598" y="969"/>
                  </a:lnTo>
                  <a:lnTo>
                    <a:pt x="1598" y="969"/>
                  </a:lnTo>
                  <a:lnTo>
                    <a:pt x="1598" y="969"/>
                  </a:lnTo>
                  <a:lnTo>
                    <a:pt x="1596" y="971"/>
                  </a:lnTo>
                  <a:lnTo>
                    <a:pt x="1596" y="971"/>
                  </a:lnTo>
                  <a:lnTo>
                    <a:pt x="1594" y="971"/>
                  </a:lnTo>
                  <a:lnTo>
                    <a:pt x="1594" y="971"/>
                  </a:lnTo>
                  <a:lnTo>
                    <a:pt x="1596" y="966"/>
                  </a:lnTo>
                  <a:lnTo>
                    <a:pt x="1596" y="964"/>
                  </a:lnTo>
                  <a:lnTo>
                    <a:pt x="1598" y="962"/>
                  </a:lnTo>
                  <a:lnTo>
                    <a:pt x="1598" y="960"/>
                  </a:lnTo>
                  <a:lnTo>
                    <a:pt x="1596" y="956"/>
                  </a:lnTo>
                  <a:lnTo>
                    <a:pt x="1594" y="954"/>
                  </a:lnTo>
                  <a:lnTo>
                    <a:pt x="1594" y="954"/>
                  </a:lnTo>
                  <a:lnTo>
                    <a:pt x="1592" y="954"/>
                  </a:lnTo>
                  <a:lnTo>
                    <a:pt x="1590" y="954"/>
                  </a:lnTo>
                  <a:lnTo>
                    <a:pt x="1590" y="954"/>
                  </a:lnTo>
                  <a:lnTo>
                    <a:pt x="1590" y="954"/>
                  </a:lnTo>
                  <a:lnTo>
                    <a:pt x="1590" y="954"/>
                  </a:lnTo>
                  <a:lnTo>
                    <a:pt x="1587" y="954"/>
                  </a:lnTo>
                  <a:lnTo>
                    <a:pt x="1587" y="952"/>
                  </a:lnTo>
                  <a:lnTo>
                    <a:pt x="1585" y="952"/>
                  </a:lnTo>
                  <a:lnTo>
                    <a:pt x="1585" y="952"/>
                  </a:lnTo>
                  <a:lnTo>
                    <a:pt x="1583" y="952"/>
                  </a:lnTo>
                  <a:lnTo>
                    <a:pt x="1583" y="952"/>
                  </a:lnTo>
                  <a:lnTo>
                    <a:pt x="1581" y="952"/>
                  </a:lnTo>
                  <a:lnTo>
                    <a:pt x="1579" y="954"/>
                  </a:lnTo>
                  <a:lnTo>
                    <a:pt x="1579" y="954"/>
                  </a:lnTo>
                  <a:lnTo>
                    <a:pt x="1577" y="954"/>
                  </a:lnTo>
                  <a:lnTo>
                    <a:pt x="1577" y="956"/>
                  </a:lnTo>
                  <a:lnTo>
                    <a:pt x="1577" y="956"/>
                  </a:lnTo>
                  <a:lnTo>
                    <a:pt x="1577" y="956"/>
                  </a:lnTo>
                  <a:lnTo>
                    <a:pt x="1575" y="958"/>
                  </a:lnTo>
                  <a:lnTo>
                    <a:pt x="1573" y="960"/>
                  </a:lnTo>
                  <a:lnTo>
                    <a:pt x="1573" y="960"/>
                  </a:lnTo>
                  <a:lnTo>
                    <a:pt x="1571" y="960"/>
                  </a:lnTo>
                  <a:lnTo>
                    <a:pt x="1571" y="960"/>
                  </a:lnTo>
                  <a:lnTo>
                    <a:pt x="1570" y="958"/>
                  </a:lnTo>
                  <a:lnTo>
                    <a:pt x="1570" y="958"/>
                  </a:lnTo>
                  <a:lnTo>
                    <a:pt x="1568" y="958"/>
                  </a:lnTo>
                  <a:lnTo>
                    <a:pt x="1568" y="958"/>
                  </a:lnTo>
                  <a:lnTo>
                    <a:pt x="1568" y="958"/>
                  </a:lnTo>
                  <a:lnTo>
                    <a:pt x="1568" y="958"/>
                  </a:lnTo>
                  <a:lnTo>
                    <a:pt x="1566" y="954"/>
                  </a:lnTo>
                  <a:lnTo>
                    <a:pt x="1564" y="952"/>
                  </a:lnTo>
                  <a:lnTo>
                    <a:pt x="1564" y="951"/>
                  </a:lnTo>
                  <a:lnTo>
                    <a:pt x="1562" y="951"/>
                  </a:lnTo>
                  <a:lnTo>
                    <a:pt x="1562" y="949"/>
                  </a:lnTo>
                  <a:lnTo>
                    <a:pt x="1562" y="947"/>
                  </a:lnTo>
                  <a:lnTo>
                    <a:pt x="1560" y="945"/>
                  </a:lnTo>
                  <a:lnTo>
                    <a:pt x="1558" y="943"/>
                  </a:lnTo>
                  <a:lnTo>
                    <a:pt x="1556" y="943"/>
                  </a:lnTo>
                  <a:lnTo>
                    <a:pt x="1553" y="943"/>
                  </a:lnTo>
                  <a:lnTo>
                    <a:pt x="1551" y="941"/>
                  </a:lnTo>
                  <a:lnTo>
                    <a:pt x="1551" y="941"/>
                  </a:lnTo>
                  <a:lnTo>
                    <a:pt x="1551" y="943"/>
                  </a:lnTo>
                  <a:lnTo>
                    <a:pt x="1549" y="943"/>
                  </a:lnTo>
                  <a:lnTo>
                    <a:pt x="1549" y="941"/>
                  </a:lnTo>
                  <a:lnTo>
                    <a:pt x="1549" y="941"/>
                  </a:lnTo>
                  <a:lnTo>
                    <a:pt x="1549" y="941"/>
                  </a:lnTo>
                  <a:lnTo>
                    <a:pt x="1545" y="941"/>
                  </a:lnTo>
                  <a:lnTo>
                    <a:pt x="1543" y="941"/>
                  </a:lnTo>
                  <a:lnTo>
                    <a:pt x="1537" y="943"/>
                  </a:lnTo>
                  <a:lnTo>
                    <a:pt x="1537" y="943"/>
                  </a:lnTo>
                  <a:lnTo>
                    <a:pt x="1537" y="943"/>
                  </a:lnTo>
                  <a:lnTo>
                    <a:pt x="1535" y="945"/>
                  </a:lnTo>
                  <a:lnTo>
                    <a:pt x="1534" y="945"/>
                  </a:lnTo>
                  <a:lnTo>
                    <a:pt x="1534" y="945"/>
                  </a:lnTo>
                  <a:lnTo>
                    <a:pt x="1534" y="945"/>
                  </a:lnTo>
                  <a:lnTo>
                    <a:pt x="1532" y="947"/>
                  </a:lnTo>
                  <a:lnTo>
                    <a:pt x="1532" y="947"/>
                  </a:lnTo>
                  <a:lnTo>
                    <a:pt x="1532" y="949"/>
                  </a:lnTo>
                  <a:lnTo>
                    <a:pt x="1532" y="951"/>
                  </a:lnTo>
                  <a:lnTo>
                    <a:pt x="1532" y="951"/>
                  </a:lnTo>
                  <a:lnTo>
                    <a:pt x="1532" y="952"/>
                  </a:lnTo>
                  <a:lnTo>
                    <a:pt x="1532" y="952"/>
                  </a:lnTo>
                  <a:lnTo>
                    <a:pt x="1534" y="954"/>
                  </a:lnTo>
                  <a:lnTo>
                    <a:pt x="1535" y="954"/>
                  </a:lnTo>
                  <a:lnTo>
                    <a:pt x="1535" y="956"/>
                  </a:lnTo>
                  <a:lnTo>
                    <a:pt x="1537" y="958"/>
                  </a:lnTo>
                  <a:lnTo>
                    <a:pt x="1539" y="960"/>
                  </a:lnTo>
                  <a:lnTo>
                    <a:pt x="1543" y="962"/>
                  </a:lnTo>
                  <a:lnTo>
                    <a:pt x="1547" y="964"/>
                  </a:lnTo>
                  <a:lnTo>
                    <a:pt x="1547" y="966"/>
                  </a:lnTo>
                  <a:lnTo>
                    <a:pt x="1549" y="966"/>
                  </a:lnTo>
                  <a:lnTo>
                    <a:pt x="1551" y="968"/>
                  </a:lnTo>
                  <a:lnTo>
                    <a:pt x="1551" y="968"/>
                  </a:lnTo>
                  <a:lnTo>
                    <a:pt x="1553" y="966"/>
                  </a:lnTo>
                  <a:lnTo>
                    <a:pt x="1554" y="966"/>
                  </a:lnTo>
                  <a:lnTo>
                    <a:pt x="1556" y="966"/>
                  </a:lnTo>
                  <a:lnTo>
                    <a:pt x="1558" y="968"/>
                  </a:lnTo>
                  <a:lnTo>
                    <a:pt x="1558" y="969"/>
                  </a:lnTo>
                  <a:lnTo>
                    <a:pt x="1560" y="968"/>
                  </a:lnTo>
                  <a:lnTo>
                    <a:pt x="1560" y="968"/>
                  </a:lnTo>
                  <a:lnTo>
                    <a:pt x="1560" y="969"/>
                  </a:lnTo>
                  <a:lnTo>
                    <a:pt x="1564" y="973"/>
                  </a:lnTo>
                  <a:lnTo>
                    <a:pt x="1564" y="975"/>
                  </a:lnTo>
                  <a:lnTo>
                    <a:pt x="1566" y="973"/>
                  </a:lnTo>
                  <a:lnTo>
                    <a:pt x="1566" y="973"/>
                  </a:lnTo>
                  <a:lnTo>
                    <a:pt x="1566" y="973"/>
                  </a:lnTo>
                  <a:lnTo>
                    <a:pt x="1566" y="971"/>
                  </a:lnTo>
                  <a:lnTo>
                    <a:pt x="1568" y="973"/>
                  </a:lnTo>
                  <a:lnTo>
                    <a:pt x="1568" y="973"/>
                  </a:lnTo>
                  <a:lnTo>
                    <a:pt x="1568" y="973"/>
                  </a:lnTo>
                  <a:lnTo>
                    <a:pt x="1570" y="973"/>
                  </a:lnTo>
                  <a:lnTo>
                    <a:pt x="1570" y="975"/>
                  </a:lnTo>
                  <a:lnTo>
                    <a:pt x="1570" y="977"/>
                  </a:lnTo>
                  <a:lnTo>
                    <a:pt x="1570" y="977"/>
                  </a:lnTo>
                  <a:lnTo>
                    <a:pt x="1570" y="979"/>
                  </a:lnTo>
                  <a:lnTo>
                    <a:pt x="1568" y="979"/>
                  </a:lnTo>
                  <a:lnTo>
                    <a:pt x="1568" y="979"/>
                  </a:lnTo>
                  <a:lnTo>
                    <a:pt x="1564" y="979"/>
                  </a:lnTo>
                  <a:lnTo>
                    <a:pt x="1564" y="979"/>
                  </a:lnTo>
                  <a:lnTo>
                    <a:pt x="1562" y="979"/>
                  </a:lnTo>
                  <a:lnTo>
                    <a:pt x="1562" y="979"/>
                  </a:lnTo>
                  <a:lnTo>
                    <a:pt x="1558" y="979"/>
                  </a:lnTo>
                  <a:lnTo>
                    <a:pt x="1556" y="979"/>
                  </a:lnTo>
                  <a:lnTo>
                    <a:pt x="1556" y="979"/>
                  </a:lnTo>
                  <a:lnTo>
                    <a:pt x="1554" y="979"/>
                  </a:lnTo>
                  <a:lnTo>
                    <a:pt x="1554" y="981"/>
                  </a:lnTo>
                  <a:lnTo>
                    <a:pt x="1554" y="981"/>
                  </a:lnTo>
                  <a:lnTo>
                    <a:pt x="1554" y="981"/>
                  </a:lnTo>
                  <a:lnTo>
                    <a:pt x="1554" y="981"/>
                  </a:lnTo>
                  <a:lnTo>
                    <a:pt x="1554" y="981"/>
                  </a:lnTo>
                  <a:lnTo>
                    <a:pt x="1553" y="981"/>
                  </a:lnTo>
                  <a:lnTo>
                    <a:pt x="1551" y="985"/>
                  </a:lnTo>
                  <a:lnTo>
                    <a:pt x="1549" y="987"/>
                  </a:lnTo>
                  <a:lnTo>
                    <a:pt x="1547" y="985"/>
                  </a:lnTo>
                  <a:lnTo>
                    <a:pt x="1547" y="985"/>
                  </a:lnTo>
                  <a:lnTo>
                    <a:pt x="1545" y="985"/>
                  </a:lnTo>
                  <a:lnTo>
                    <a:pt x="1545" y="985"/>
                  </a:lnTo>
                  <a:lnTo>
                    <a:pt x="1545" y="985"/>
                  </a:lnTo>
                  <a:lnTo>
                    <a:pt x="1545" y="983"/>
                  </a:lnTo>
                  <a:lnTo>
                    <a:pt x="1543" y="983"/>
                  </a:lnTo>
                  <a:lnTo>
                    <a:pt x="1543" y="983"/>
                  </a:lnTo>
                  <a:lnTo>
                    <a:pt x="1543" y="983"/>
                  </a:lnTo>
                  <a:lnTo>
                    <a:pt x="1539" y="985"/>
                  </a:lnTo>
                  <a:lnTo>
                    <a:pt x="1537" y="985"/>
                  </a:lnTo>
                  <a:lnTo>
                    <a:pt x="1535" y="983"/>
                  </a:lnTo>
                  <a:lnTo>
                    <a:pt x="1535" y="983"/>
                  </a:lnTo>
                  <a:lnTo>
                    <a:pt x="1535" y="979"/>
                  </a:lnTo>
                  <a:lnTo>
                    <a:pt x="1534" y="979"/>
                  </a:lnTo>
                  <a:lnTo>
                    <a:pt x="1535" y="979"/>
                  </a:lnTo>
                  <a:lnTo>
                    <a:pt x="1535" y="979"/>
                  </a:lnTo>
                  <a:lnTo>
                    <a:pt x="1535" y="979"/>
                  </a:lnTo>
                  <a:lnTo>
                    <a:pt x="1537" y="979"/>
                  </a:lnTo>
                  <a:lnTo>
                    <a:pt x="1537" y="977"/>
                  </a:lnTo>
                  <a:lnTo>
                    <a:pt x="1535" y="977"/>
                  </a:lnTo>
                  <a:lnTo>
                    <a:pt x="1535" y="977"/>
                  </a:lnTo>
                  <a:lnTo>
                    <a:pt x="1535" y="977"/>
                  </a:lnTo>
                  <a:lnTo>
                    <a:pt x="1535" y="977"/>
                  </a:lnTo>
                  <a:lnTo>
                    <a:pt x="1535" y="977"/>
                  </a:lnTo>
                  <a:lnTo>
                    <a:pt x="1535" y="977"/>
                  </a:lnTo>
                  <a:lnTo>
                    <a:pt x="1535" y="975"/>
                  </a:lnTo>
                  <a:lnTo>
                    <a:pt x="1535" y="975"/>
                  </a:lnTo>
                  <a:lnTo>
                    <a:pt x="1534" y="975"/>
                  </a:lnTo>
                  <a:lnTo>
                    <a:pt x="1534" y="975"/>
                  </a:lnTo>
                  <a:lnTo>
                    <a:pt x="1534" y="975"/>
                  </a:lnTo>
                  <a:lnTo>
                    <a:pt x="1534" y="973"/>
                  </a:lnTo>
                  <a:lnTo>
                    <a:pt x="1534" y="973"/>
                  </a:lnTo>
                  <a:lnTo>
                    <a:pt x="1532" y="973"/>
                  </a:lnTo>
                  <a:lnTo>
                    <a:pt x="1532" y="973"/>
                  </a:lnTo>
                  <a:lnTo>
                    <a:pt x="1532" y="973"/>
                  </a:lnTo>
                  <a:lnTo>
                    <a:pt x="1530" y="975"/>
                  </a:lnTo>
                  <a:lnTo>
                    <a:pt x="1528" y="973"/>
                  </a:lnTo>
                  <a:lnTo>
                    <a:pt x="1526" y="971"/>
                  </a:lnTo>
                  <a:lnTo>
                    <a:pt x="1526" y="971"/>
                  </a:lnTo>
                  <a:lnTo>
                    <a:pt x="1526" y="966"/>
                  </a:lnTo>
                  <a:lnTo>
                    <a:pt x="1526" y="966"/>
                  </a:lnTo>
                  <a:lnTo>
                    <a:pt x="1524" y="964"/>
                  </a:lnTo>
                  <a:lnTo>
                    <a:pt x="1524" y="966"/>
                  </a:lnTo>
                  <a:lnTo>
                    <a:pt x="1524" y="969"/>
                  </a:lnTo>
                  <a:lnTo>
                    <a:pt x="1524" y="969"/>
                  </a:lnTo>
                  <a:lnTo>
                    <a:pt x="1522" y="968"/>
                  </a:lnTo>
                  <a:lnTo>
                    <a:pt x="1522" y="964"/>
                  </a:lnTo>
                  <a:lnTo>
                    <a:pt x="1520" y="962"/>
                  </a:lnTo>
                  <a:lnTo>
                    <a:pt x="1520" y="964"/>
                  </a:lnTo>
                  <a:lnTo>
                    <a:pt x="1518" y="964"/>
                  </a:lnTo>
                  <a:lnTo>
                    <a:pt x="1515" y="964"/>
                  </a:lnTo>
                  <a:lnTo>
                    <a:pt x="1515" y="964"/>
                  </a:lnTo>
                  <a:lnTo>
                    <a:pt x="1513" y="962"/>
                  </a:lnTo>
                  <a:lnTo>
                    <a:pt x="1513" y="964"/>
                  </a:lnTo>
                  <a:lnTo>
                    <a:pt x="1513" y="964"/>
                  </a:lnTo>
                  <a:lnTo>
                    <a:pt x="1513" y="966"/>
                  </a:lnTo>
                  <a:lnTo>
                    <a:pt x="1513" y="966"/>
                  </a:lnTo>
                  <a:lnTo>
                    <a:pt x="1513" y="968"/>
                  </a:lnTo>
                  <a:lnTo>
                    <a:pt x="1513" y="968"/>
                  </a:lnTo>
                  <a:lnTo>
                    <a:pt x="1507" y="966"/>
                  </a:lnTo>
                  <a:lnTo>
                    <a:pt x="1505" y="964"/>
                  </a:lnTo>
                  <a:lnTo>
                    <a:pt x="1503" y="962"/>
                  </a:lnTo>
                  <a:lnTo>
                    <a:pt x="1501" y="962"/>
                  </a:lnTo>
                  <a:lnTo>
                    <a:pt x="1501" y="962"/>
                  </a:lnTo>
                  <a:lnTo>
                    <a:pt x="1500" y="962"/>
                  </a:lnTo>
                  <a:lnTo>
                    <a:pt x="1498" y="962"/>
                  </a:lnTo>
                  <a:lnTo>
                    <a:pt x="1496" y="960"/>
                  </a:lnTo>
                  <a:lnTo>
                    <a:pt x="1496" y="960"/>
                  </a:lnTo>
                  <a:lnTo>
                    <a:pt x="1492" y="960"/>
                  </a:lnTo>
                  <a:lnTo>
                    <a:pt x="1492" y="962"/>
                  </a:lnTo>
                  <a:lnTo>
                    <a:pt x="1492" y="962"/>
                  </a:lnTo>
                  <a:lnTo>
                    <a:pt x="1490" y="964"/>
                  </a:lnTo>
                  <a:lnTo>
                    <a:pt x="1486" y="968"/>
                  </a:lnTo>
                  <a:lnTo>
                    <a:pt x="1482" y="969"/>
                  </a:lnTo>
                  <a:lnTo>
                    <a:pt x="1475" y="971"/>
                  </a:lnTo>
                  <a:lnTo>
                    <a:pt x="1475" y="971"/>
                  </a:lnTo>
                  <a:lnTo>
                    <a:pt x="1475" y="971"/>
                  </a:lnTo>
                  <a:lnTo>
                    <a:pt x="1473" y="971"/>
                  </a:lnTo>
                  <a:lnTo>
                    <a:pt x="1473" y="969"/>
                  </a:lnTo>
                  <a:lnTo>
                    <a:pt x="1473" y="973"/>
                  </a:lnTo>
                  <a:lnTo>
                    <a:pt x="1471" y="973"/>
                  </a:lnTo>
                  <a:lnTo>
                    <a:pt x="1471" y="975"/>
                  </a:lnTo>
                  <a:lnTo>
                    <a:pt x="1467" y="981"/>
                  </a:lnTo>
                  <a:lnTo>
                    <a:pt x="1469" y="981"/>
                  </a:lnTo>
                  <a:lnTo>
                    <a:pt x="1469" y="983"/>
                  </a:lnTo>
                  <a:lnTo>
                    <a:pt x="1469" y="985"/>
                  </a:lnTo>
                  <a:lnTo>
                    <a:pt x="1469" y="985"/>
                  </a:lnTo>
                  <a:lnTo>
                    <a:pt x="1469" y="987"/>
                  </a:lnTo>
                  <a:lnTo>
                    <a:pt x="1469" y="987"/>
                  </a:lnTo>
                  <a:lnTo>
                    <a:pt x="1469" y="987"/>
                  </a:lnTo>
                  <a:lnTo>
                    <a:pt x="1469" y="987"/>
                  </a:lnTo>
                  <a:lnTo>
                    <a:pt x="1471" y="988"/>
                  </a:lnTo>
                  <a:lnTo>
                    <a:pt x="1471" y="988"/>
                  </a:lnTo>
                  <a:lnTo>
                    <a:pt x="1471" y="988"/>
                  </a:lnTo>
                  <a:lnTo>
                    <a:pt x="1471" y="988"/>
                  </a:lnTo>
                  <a:lnTo>
                    <a:pt x="1471" y="990"/>
                  </a:lnTo>
                  <a:lnTo>
                    <a:pt x="1469" y="992"/>
                  </a:lnTo>
                  <a:lnTo>
                    <a:pt x="1467" y="994"/>
                  </a:lnTo>
                  <a:lnTo>
                    <a:pt x="1467" y="994"/>
                  </a:lnTo>
                  <a:lnTo>
                    <a:pt x="1467" y="994"/>
                  </a:lnTo>
                  <a:lnTo>
                    <a:pt x="1467" y="996"/>
                  </a:lnTo>
                  <a:lnTo>
                    <a:pt x="1467" y="996"/>
                  </a:lnTo>
                  <a:lnTo>
                    <a:pt x="1467" y="998"/>
                  </a:lnTo>
                  <a:lnTo>
                    <a:pt x="1467" y="998"/>
                  </a:lnTo>
                  <a:lnTo>
                    <a:pt x="1467" y="998"/>
                  </a:lnTo>
                  <a:lnTo>
                    <a:pt x="1467" y="998"/>
                  </a:lnTo>
                  <a:lnTo>
                    <a:pt x="1467" y="1000"/>
                  </a:lnTo>
                  <a:lnTo>
                    <a:pt x="1467" y="1000"/>
                  </a:lnTo>
                  <a:lnTo>
                    <a:pt x="1467" y="1000"/>
                  </a:lnTo>
                  <a:lnTo>
                    <a:pt x="1465" y="1002"/>
                  </a:lnTo>
                  <a:lnTo>
                    <a:pt x="1465" y="1002"/>
                  </a:lnTo>
                  <a:lnTo>
                    <a:pt x="1465" y="1002"/>
                  </a:lnTo>
                  <a:lnTo>
                    <a:pt x="1467" y="1004"/>
                  </a:lnTo>
                  <a:lnTo>
                    <a:pt x="1467" y="1004"/>
                  </a:lnTo>
                  <a:lnTo>
                    <a:pt x="1467" y="1004"/>
                  </a:lnTo>
                  <a:lnTo>
                    <a:pt x="1469" y="1005"/>
                  </a:lnTo>
                  <a:lnTo>
                    <a:pt x="1471" y="1005"/>
                  </a:lnTo>
                  <a:lnTo>
                    <a:pt x="1473" y="1005"/>
                  </a:lnTo>
                  <a:lnTo>
                    <a:pt x="1477" y="1007"/>
                  </a:lnTo>
                  <a:lnTo>
                    <a:pt x="1479" y="1007"/>
                  </a:lnTo>
                  <a:lnTo>
                    <a:pt x="1481" y="1007"/>
                  </a:lnTo>
                  <a:lnTo>
                    <a:pt x="1481" y="1007"/>
                  </a:lnTo>
                  <a:lnTo>
                    <a:pt x="1482" y="1007"/>
                  </a:lnTo>
                  <a:lnTo>
                    <a:pt x="1484" y="1009"/>
                  </a:lnTo>
                  <a:lnTo>
                    <a:pt x="1486" y="1011"/>
                  </a:lnTo>
                  <a:lnTo>
                    <a:pt x="1488" y="1009"/>
                  </a:lnTo>
                  <a:lnTo>
                    <a:pt x="1492" y="1009"/>
                  </a:lnTo>
                  <a:lnTo>
                    <a:pt x="1494" y="1009"/>
                  </a:lnTo>
                  <a:lnTo>
                    <a:pt x="1494" y="1009"/>
                  </a:lnTo>
                  <a:lnTo>
                    <a:pt x="1496" y="1005"/>
                  </a:lnTo>
                  <a:lnTo>
                    <a:pt x="1498" y="1004"/>
                  </a:lnTo>
                  <a:lnTo>
                    <a:pt x="1501" y="1004"/>
                  </a:lnTo>
                  <a:lnTo>
                    <a:pt x="1501" y="1004"/>
                  </a:lnTo>
                  <a:lnTo>
                    <a:pt x="1503" y="1004"/>
                  </a:lnTo>
                  <a:lnTo>
                    <a:pt x="1503" y="1005"/>
                  </a:lnTo>
                  <a:lnTo>
                    <a:pt x="1503" y="1005"/>
                  </a:lnTo>
                  <a:lnTo>
                    <a:pt x="1505" y="1005"/>
                  </a:lnTo>
                  <a:lnTo>
                    <a:pt x="1507" y="1005"/>
                  </a:lnTo>
                  <a:lnTo>
                    <a:pt x="1515" y="1005"/>
                  </a:lnTo>
                  <a:lnTo>
                    <a:pt x="1518" y="1004"/>
                  </a:lnTo>
                  <a:lnTo>
                    <a:pt x="1520" y="1004"/>
                  </a:lnTo>
                  <a:lnTo>
                    <a:pt x="1528" y="998"/>
                  </a:lnTo>
                  <a:lnTo>
                    <a:pt x="1532" y="998"/>
                  </a:lnTo>
                  <a:lnTo>
                    <a:pt x="1532" y="998"/>
                  </a:lnTo>
                  <a:lnTo>
                    <a:pt x="1532" y="998"/>
                  </a:lnTo>
                  <a:lnTo>
                    <a:pt x="1534" y="996"/>
                  </a:lnTo>
                  <a:lnTo>
                    <a:pt x="1534" y="998"/>
                  </a:lnTo>
                  <a:lnTo>
                    <a:pt x="1534" y="998"/>
                  </a:lnTo>
                  <a:lnTo>
                    <a:pt x="1535" y="998"/>
                  </a:lnTo>
                  <a:lnTo>
                    <a:pt x="1535" y="998"/>
                  </a:lnTo>
                  <a:lnTo>
                    <a:pt x="1535" y="998"/>
                  </a:lnTo>
                  <a:lnTo>
                    <a:pt x="1537" y="998"/>
                  </a:lnTo>
                  <a:lnTo>
                    <a:pt x="1537" y="998"/>
                  </a:lnTo>
                  <a:lnTo>
                    <a:pt x="1537" y="998"/>
                  </a:lnTo>
                  <a:lnTo>
                    <a:pt x="1539" y="996"/>
                  </a:lnTo>
                  <a:lnTo>
                    <a:pt x="1539" y="996"/>
                  </a:lnTo>
                  <a:lnTo>
                    <a:pt x="1539" y="996"/>
                  </a:lnTo>
                  <a:lnTo>
                    <a:pt x="1541" y="996"/>
                  </a:lnTo>
                  <a:lnTo>
                    <a:pt x="1541" y="998"/>
                  </a:lnTo>
                  <a:lnTo>
                    <a:pt x="1541" y="998"/>
                  </a:lnTo>
                  <a:lnTo>
                    <a:pt x="1541" y="998"/>
                  </a:lnTo>
                  <a:lnTo>
                    <a:pt x="1543" y="998"/>
                  </a:lnTo>
                  <a:lnTo>
                    <a:pt x="1543" y="998"/>
                  </a:lnTo>
                  <a:lnTo>
                    <a:pt x="1543" y="998"/>
                  </a:lnTo>
                  <a:lnTo>
                    <a:pt x="1551" y="994"/>
                  </a:lnTo>
                  <a:lnTo>
                    <a:pt x="1551" y="994"/>
                  </a:lnTo>
                  <a:lnTo>
                    <a:pt x="1553" y="994"/>
                  </a:lnTo>
                  <a:lnTo>
                    <a:pt x="1553" y="992"/>
                  </a:lnTo>
                  <a:lnTo>
                    <a:pt x="1553" y="992"/>
                  </a:lnTo>
                  <a:lnTo>
                    <a:pt x="1553" y="992"/>
                  </a:lnTo>
                  <a:lnTo>
                    <a:pt x="1553" y="994"/>
                  </a:lnTo>
                  <a:lnTo>
                    <a:pt x="1553" y="994"/>
                  </a:lnTo>
                  <a:lnTo>
                    <a:pt x="1556" y="992"/>
                  </a:lnTo>
                  <a:lnTo>
                    <a:pt x="1556" y="992"/>
                  </a:lnTo>
                  <a:lnTo>
                    <a:pt x="1558" y="992"/>
                  </a:lnTo>
                  <a:lnTo>
                    <a:pt x="1558" y="994"/>
                  </a:lnTo>
                  <a:lnTo>
                    <a:pt x="1560" y="994"/>
                  </a:lnTo>
                  <a:lnTo>
                    <a:pt x="1562" y="994"/>
                  </a:lnTo>
                  <a:lnTo>
                    <a:pt x="1570" y="988"/>
                  </a:lnTo>
                  <a:lnTo>
                    <a:pt x="1570" y="987"/>
                  </a:lnTo>
                  <a:lnTo>
                    <a:pt x="1571" y="987"/>
                  </a:lnTo>
                  <a:lnTo>
                    <a:pt x="1571" y="987"/>
                  </a:lnTo>
                  <a:lnTo>
                    <a:pt x="1571" y="985"/>
                  </a:lnTo>
                  <a:lnTo>
                    <a:pt x="1573" y="983"/>
                  </a:lnTo>
                  <a:lnTo>
                    <a:pt x="1575" y="981"/>
                  </a:lnTo>
                  <a:lnTo>
                    <a:pt x="1575" y="981"/>
                  </a:lnTo>
                  <a:lnTo>
                    <a:pt x="1577" y="981"/>
                  </a:lnTo>
                  <a:lnTo>
                    <a:pt x="1577" y="981"/>
                  </a:lnTo>
                  <a:lnTo>
                    <a:pt x="1577" y="977"/>
                  </a:lnTo>
                  <a:lnTo>
                    <a:pt x="1577" y="975"/>
                  </a:lnTo>
                  <a:lnTo>
                    <a:pt x="1579" y="975"/>
                  </a:lnTo>
                  <a:lnTo>
                    <a:pt x="1579" y="975"/>
                  </a:lnTo>
                  <a:lnTo>
                    <a:pt x="1579" y="977"/>
                  </a:lnTo>
                  <a:lnTo>
                    <a:pt x="1579" y="977"/>
                  </a:lnTo>
                  <a:lnTo>
                    <a:pt x="1581" y="979"/>
                  </a:lnTo>
                  <a:lnTo>
                    <a:pt x="1581" y="979"/>
                  </a:lnTo>
                  <a:lnTo>
                    <a:pt x="1581" y="981"/>
                  </a:lnTo>
                  <a:lnTo>
                    <a:pt x="1581" y="983"/>
                  </a:lnTo>
                  <a:lnTo>
                    <a:pt x="1581" y="983"/>
                  </a:lnTo>
                  <a:lnTo>
                    <a:pt x="1579" y="985"/>
                  </a:lnTo>
                  <a:lnTo>
                    <a:pt x="1577" y="987"/>
                  </a:lnTo>
                  <a:lnTo>
                    <a:pt x="1577" y="987"/>
                  </a:lnTo>
                  <a:lnTo>
                    <a:pt x="1577" y="988"/>
                  </a:lnTo>
                  <a:lnTo>
                    <a:pt x="1579" y="992"/>
                  </a:lnTo>
                  <a:lnTo>
                    <a:pt x="1583" y="994"/>
                  </a:lnTo>
                  <a:lnTo>
                    <a:pt x="1596" y="990"/>
                  </a:lnTo>
                  <a:lnTo>
                    <a:pt x="1598" y="988"/>
                  </a:lnTo>
                  <a:lnTo>
                    <a:pt x="1602" y="990"/>
                  </a:lnTo>
                  <a:lnTo>
                    <a:pt x="1604" y="990"/>
                  </a:lnTo>
                  <a:lnTo>
                    <a:pt x="1606" y="992"/>
                  </a:lnTo>
                  <a:lnTo>
                    <a:pt x="1607" y="992"/>
                  </a:lnTo>
                  <a:lnTo>
                    <a:pt x="1607" y="992"/>
                  </a:lnTo>
                  <a:lnTo>
                    <a:pt x="1607" y="992"/>
                  </a:lnTo>
                  <a:lnTo>
                    <a:pt x="1607" y="992"/>
                  </a:lnTo>
                  <a:lnTo>
                    <a:pt x="1607" y="992"/>
                  </a:lnTo>
                  <a:lnTo>
                    <a:pt x="1607" y="992"/>
                  </a:lnTo>
                  <a:lnTo>
                    <a:pt x="1609" y="992"/>
                  </a:lnTo>
                  <a:lnTo>
                    <a:pt x="1609" y="992"/>
                  </a:lnTo>
                  <a:lnTo>
                    <a:pt x="1611" y="992"/>
                  </a:lnTo>
                  <a:lnTo>
                    <a:pt x="1611" y="992"/>
                  </a:lnTo>
                  <a:lnTo>
                    <a:pt x="1613" y="992"/>
                  </a:lnTo>
                  <a:lnTo>
                    <a:pt x="1615" y="992"/>
                  </a:lnTo>
                  <a:lnTo>
                    <a:pt x="1615" y="992"/>
                  </a:lnTo>
                  <a:close/>
                  <a:moveTo>
                    <a:pt x="1465" y="958"/>
                  </a:moveTo>
                  <a:lnTo>
                    <a:pt x="1464" y="956"/>
                  </a:lnTo>
                  <a:lnTo>
                    <a:pt x="1462" y="954"/>
                  </a:lnTo>
                  <a:lnTo>
                    <a:pt x="1458" y="954"/>
                  </a:lnTo>
                  <a:lnTo>
                    <a:pt x="1456" y="954"/>
                  </a:lnTo>
                  <a:lnTo>
                    <a:pt x="1454" y="952"/>
                  </a:lnTo>
                  <a:lnTo>
                    <a:pt x="1454" y="952"/>
                  </a:lnTo>
                  <a:lnTo>
                    <a:pt x="1452" y="952"/>
                  </a:lnTo>
                  <a:lnTo>
                    <a:pt x="1448" y="951"/>
                  </a:lnTo>
                  <a:lnTo>
                    <a:pt x="1445" y="951"/>
                  </a:lnTo>
                  <a:lnTo>
                    <a:pt x="1443" y="949"/>
                  </a:lnTo>
                  <a:lnTo>
                    <a:pt x="1441" y="949"/>
                  </a:lnTo>
                  <a:lnTo>
                    <a:pt x="1435" y="951"/>
                  </a:lnTo>
                  <a:lnTo>
                    <a:pt x="1433" y="952"/>
                  </a:lnTo>
                  <a:lnTo>
                    <a:pt x="1428" y="958"/>
                  </a:lnTo>
                  <a:lnTo>
                    <a:pt x="1428" y="958"/>
                  </a:lnTo>
                  <a:lnTo>
                    <a:pt x="1426" y="960"/>
                  </a:lnTo>
                  <a:lnTo>
                    <a:pt x="1424" y="960"/>
                  </a:lnTo>
                  <a:lnTo>
                    <a:pt x="1424" y="962"/>
                  </a:lnTo>
                  <a:lnTo>
                    <a:pt x="1424" y="962"/>
                  </a:lnTo>
                  <a:lnTo>
                    <a:pt x="1424" y="962"/>
                  </a:lnTo>
                  <a:lnTo>
                    <a:pt x="1422" y="962"/>
                  </a:lnTo>
                  <a:lnTo>
                    <a:pt x="1422" y="964"/>
                  </a:lnTo>
                  <a:lnTo>
                    <a:pt x="1420" y="964"/>
                  </a:lnTo>
                  <a:lnTo>
                    <a:pt x="1420" y="966"/>
                  </a:lnTo>
                  <a:lnTo>
                    <a:pt x="1420" y="968"/>
                  </a:lnTo>
                  <a:lnTo>
                    <a:pt x="1422" y="973"/>
                  </a:lnTo>
                  <a:lnTo>
                    <a:pt x="1422" y="975"/>
                  </a:lnTo>
                  <a:lnTo>
                    <a:pt x="1422" y="979"/>
                  </a:lnTo>
                  <a:lnTo>
                    <a:pt x="1420" y="983"/>
                  </a:lnTo>
                  <a:lnTo>
                    <a:pt x="1420" y="985"/>
                  </a:lnTo>
                  <a:lnTo>
                    <a:pt x="1422" y="985"/>
                  </a:lnTo>
                  <a:lnTo>
                    <a:pt x="1422" y="985"/>
                  </a:lnTo>
                  <a:lnTo>
                    <a:pt x="1420" y="987"/>
                  </a:lnTo>
                  <a:lnTo>
                    <a:pt x="1420" y="987"/>
                  </a:lnTo>
                  <a:lnTo>
                    <a:pt x="1420" y="987"/>
                  </a:lnTo>
                  <a:lnTo>
                    <a:pt x="1420" y="985"/>
                  </a:lnTo>
                  <a:lnTo>
                    <a:pt x="1420" y="985"/>
                  </a:lnTo>
                  <a:lnTo>
                    <a:pt x="1418" y="985"/>
                  </a:lnTo>
                  <a:lnTo>
                    <a:pt x="1418" y="985"/>
                  </a:lnTo>
                  <a:lnTo>
                    <a:pt x="1418" y="987"/>
                  </a:lnTo>
                  <a:lnTo>
                    <a:pt x="1418" y="987"/>
                  </a:lnTo>
                  <a:lnTo>
                    <a:pt x="1416" y="987"/>
                  </a:lnTo>
                  <a:lnTo>
                    <a:pt x="1416" y="985"/>
                  </a:lnTo>
                  <a:lnTo>
                    <a:pt x="1416" y="985"/>
                  </a:lnTo>
                  <a:lnTo>
                    <a:pt x="1414" y="987"/>
                  </a:lnTo>
                  <a:lnTo>
                    <a:pt x="1414" y="987"/>
                  </a:lnTo>
                  <a:lnTo>
                    <a:pt x="1414" y="987"/>
                  </a:lnTo>
                  <a:lnTo>
                    <a:pt x="1414" y="988"/>
                  </a:lnTo>
                  <a:lnTo>
                    <a:pt x="1414" y="988"/>
                  </a:lnTo>
                  <a:lnTo>
                    <a:pt x="1412" y="988"/>
                  </a:lnTo>
                  <a:lnTo>
                    <a:pt x="1411" y="987"/>
                  </a:lnTo>
                  <a:lnTo>
                    <a:pt x="1409" y="987"/>
                  </a:lnTo>
                  <a:lnTo>
                    <a:pt x="1409" y="987"/>
                  </a:lnTo>
                  <a:lnTo>
                    <a:pt x="1409" y="985"/>
                  </a:lnTo>
                  <a:lnTo>
                    <a:pt x="1407" y="985"/>
                  </a:lnTo>
                  <a:lnTo>
                    <a:pt x="1407" y="985"/>
                  </a:lnTo>
                  <a:lnTo>
                    <a:pt x="1405" y="987"/>
                  </a:lnTo>
                  <a:lnTo>
                    <a:pt x="1405" y="987"/>
                  </a:lnTo>
                  <a:lnTo>
                    <a:pt x="1405" y="987"/>
                  </a:lnTo>
                  <a:lnTo>
                    <a:pt x="1405" y="988"/>
                  </a:lnTo>
                  <a:lnTo>
                    <a:pt x="1407" y="990"/>
                  </a:lnTo>
                  <a:lnTo>
                    <a:pt x="1407" y="990"/>
                  </a:lnTo>
                  <a:lnTo>
                    <a:pt x="1411" y="992"/>
                  </a:lnTo>
                  <a:lnTo>
                    <a:pt x="1412" y="994"/>
                  </a:lnTo>
                  <a:lnTo>
                    <a:pt x="1412" y="992"/>
                  </a:lnTo>
                  <a:lnTo>
                    <a:pt x="1412" y="992"/>
                  </a:lnTo>
                  <a:lnTo>
                    <a:pt x="1414" y="992"/>
                  </a:lnTo>
                  <a:lnTo>
                    <a:pt x="1414" y="994"/>
                  </a:lnTo>
                  <a:lnTo>
                    <a:pt x="1414" y="994"/>
                  </a:lnTo>
                  <a:lnTo>
                    <a:pt x="1416" y="996"/>
                  </a:lnTo>
                  <a:lnTo>
                    <a:pt x="1416" y="996"/>
                  </a:lnTo>
                  <a:lnTo>
                    <a:pt x="1416" y="996"/>
                  </a:lnTo>
                  <a:lnTo>
                    <a:pt x="1416" y="996"/>
                  </a:lnTo>
                  <a:lnTo>
                    <a:pt x="1418" y="996"/>
                  </a:lnTo>
                  <a:lnTo>
                    <a:pt x="1418" y="996"/>
                  </a:lnTo>
                  <a:lnTo>
                    <a:pt x="1418" y="994"/>
                  </a:lnTo>
                  <a:lnTo>
                    <a:pt x="1418" y="994"/>
                  </a:lnTo>
                  <a:lnTo>
                    <a:pt x="1418" y="994"/>
                  </a:lnTo>
                  <a:lnTo>
                    <a:pt x="1420" y="994"/>
                  </a:lnTo>
                  <a:lnTo>
                    <a:pt x="1420" y="994"/>
                  </a:lnTo>
                  <a:lnTo>
                    <a:pt x="1420" y="992"/>
                  </a:lnTo>
                  <a:lnTo>
                    <a:pt x="1422" y="994"/>
                  </a:lnTo>
                  <a:lnTo>
                    <a:pt x="1422" y="994"/>
                  </a:lnTo>
                  <a:lnTo>
                    <a:pt x="1422" y="994"/>
                  </a:lnTo>
                  <a:lnTo>
                    <a:pt x="1420" y="994"/>
                  </a:lnTo>
                  <a:lnTo>
                    <a:pt x="1420" y="996"/>
                  </a:lnTo>
                  <a:lnTo>
                    <a:pt x="1422" y="996"/>
                  </a:lnTo>
                  <a:lnTo>
                    <a:pt x="1422" y="996"/>
                  </a:lnTo>
                  <a:lnTo>
                    <a:pt x="1422" y="996"/>
                  </a:lnTo>
                  <a:lnTo>
                    <a:pt x="1424" y="994"/>
                  </a:lnTo>
                  <a:lnTo>
                    <a:pt x="1426" y="994"/>
                  </a:lnTo>
                  <a:lnTo>
                    <a:pt x="1428" y="994"/>
                  </a:lnTo>
                  <a:lnTo>
                    <a:pt x="1428" y="996"/>
                  </a:lnTo>
                  <a:lnTo>
                    <a:pt x="1429" y="998"/>
                  </a:lnTo>
                  <a:lnTo>
                    <a:pt x="1429" y="998"/>
                  </a:lnTo>
                  <a:lnTo>
                    <a:pt x="1429" y="998"/>
                  </a:lnTo>
                  <a:lnTo>
                    <a:pt x="1431" y="996"/>
                  </a:lnTo>
                  <a:lnTo>
                    <a:pt x="1431" y="996"/>
                  </a:lnTo>
                  <a:lnTo>
                    <a:pt x="1431" y="996"/>
                  </a:lnTo>
                  <a:lnTo>
                    <a:pt x="1433" y="998"/>
                  </a:lnTo>
                  <a:lnTo>
                    <a:pt x="1433" y="998"/>
                  </a:lnTo>
                  <a:lnTo>
                    <a:pt x="1433" y="998"/>
                  </a:lnTo>
                  <a:lnTo>
                    <a:pt x="1437" y="996"/>
                  </a:lnTo>
                  <a:lnTo>
                    <a:pt x="1437" y="996"/>
                  </a:lnTo>
                  <a:lnTo>
                    <a:pt x="1439" y="996"/>
                  </a:lnTo>
                  <a:lnTo>
                    <a:pt x="1439" y="998"/>
                  </a:lnTo>
                  <a:lnTo>
                    <a:pt x="1439" y="998"/>
                  </a:lnTo>
                  <a:lnTo>
                    <a:pt x="1439" y="998"/>
                  </a:lnTo>
                  <a:lnTo>
                    <a:pt x="1441" y="998"/>
                  </a:lnTo>
                  <a:lnTo>
                    <a:pt x="1441" y="996"/>
                  </a:lnTo>
                  <a:lnTo>
                    <a:pt x="1441" y="998"/>
                  </a:lnTo>
                  <a:lnTo>
                    <a:pt x="1443" y="998"/>
                  </a:lnTo>
                  <a:lnTo>
                    <a:pt x="1443" y="998"/>
                  </a:lnTo>
                  <a:lnTo>
                    <a:pt x="1443" y="1000"/>
                  </a:lnTo>
                  <a:lnTo>
                    <a:pt x="1443" y="1000"/>
                  </a:lnTo>
                  <a:lnTo>
                    <a:pt x="1443" y="1000"/>
                  </a:lnTo>
                  <a:lnTo>
                    <a:pt x="1445" y="996"/>
                  </a:lnTo>
                  <a:lnTo>
                    <a:pt x="1445" y="994"/>
                  </a:lnTo>
                  <a:lnTo>
                    <a:pt x="1445" y="992"/>
                  </a:lnTo>
                  <a:lnTo>
                    <a:pt x="1446" y="992"/>
                  </a:lnTo>
                  <a:lnTo>
                    <a:pt x="1448" y="992"/>
                  </a:lnTo>
                  <a:lnTo>
                    <a:pt x="1448" y="992"/>
                  </a:lnTo>
                  <a:lnTo>
                    <a:pt x="1448" y="992"/>
                  </a:lnTo>
                  <a:lnTo>
                    <a:pt x="1448" y="994"/>
                  </a:lnTo>
                  <a:lnTo>
                    <a:pt x="1446" y="996"/>
                  </a:lnTo>
                  <a:lnTo>
                    <a:pt x="1446" y="996"/>
                  </a:lnTo>
                  <a:lnTo>
                    <a:pt x="1446" y="998"/>
                  </a:lnTo>
                  <a:lnTo>
                    <a:pt x="1448" y="998"/>
                  </a:lnTo>
                  <a:lnTo>
                    <a:pt x="1450" y="996"/>
                  </a:lnTo>
                  <a:lnTo>
                    <a:pt x="1452" y="996"/>
                  </a:lnTo>
                  <a:lnTo>
                    <a:pt x="1456" y="996"/>
                  </a:lnTo>
                  <a:lnTo>
                    <a:pt x="1456" y="994"/>
                  </a:lnTo>
                  <a:lnTo>
                    <a:pt x="1456" y="994"/>
                  </a:lnTo>
                  <a:lnTo>
                    <a:pt x="1454" y="994"/>
                  </a:lnTo>
                  <a:lnTo>
                    <a:pt x="1454" y="992"/>
                  </a:lnTo>
                  <a:lnTo>
                    <a:pt x="1454" y="992"/>
                  </a:lnTo>
                  <a:lnTo>
                    <a:pt x="1452" y="992"/>
                  </a:lnTo>
                  <a:lnTo>
                    <a:pt x="1452" y="992"/>
                  </a:lnTo>
                  <a:lnTo>
                    <a:pt x="1450" y="994"/>
                  </a:lnTo>
                  <a:lnTo>
                    <a:pt x="1450" y="994"/>
                  </a:lnTo>
                  <a:lnTo>
                    <a:pt x="1450" y="992"/>
                  </a:lnTo>
                  <a:lnTo>
                    <a:pt x="1450" y="992"/>
                  </a:lnTo>
                  <a:lnTo>
                    <a:pt x="1450" y="990"/>
                  </a:lnTo>
                  <a:lnTo>
                    <a:pt x="1452" y="988"/>
                  </a:lnTo>
                  <a:lnTo>
                    <a:pt x="1454" y="987"/>
                  </a:lnTo>
                  <a:lnTo>
                    <a:pt x="1456" y="983"/>
                  </a:lnTo>
                  <a:lnTo>
                    <a:pt x="1458" y="979"/>
                  </a:lnTo>
                  <a:lnTo>
                    <a:pt x="1458" y="979"/>
                  </a:lnTo>
                  <a:lnTo>
                    <a:pt x="1458" y="977"/>
                  </a:lnTo>
                  <a:lnTo>
                    <a:pt x="1462" y="973"/>
                  </a:lnTo>
                  <a:lnTo>
                    <a:pt x="1462" y="973"/>
                  </a:lnTo>
                  <a:lnTo>
                    <a:pt x="1462" y="968"/>
                  </a:lnTo>
                  <a:lnTo>
                    <a:pt x="1462" y="968"/>
                  </a:lnTo>
                  <a:lnTo>
                    <a:pt x="1464" y="966"/>
                  </a:lnTo>
                  <a:lnTo>
                    <a:pt x="1465" y="962"/>
                  </a:lnTo>
                  <a:lnTo>
                    <a:pt x="1465" y="962"/>
                  </a:lnTo>
                  <a:lnTo>
                    <a:pt x="1465" y="958"/>
                  </a:lnTo>
                  <a:close/>
                  <a:moveTo>
                    <a:pt x="2173" y="623"/>
                  </a:moveTo>
                  <a:lnTo>
                    <a:pt x="2172" y="623"/>
                  </a:lnTo>
                  <a:lnTo>
                    <a:pt x="2168" y="621"/>
                  </a:lnTo>
                  <a:lnTo>
                    <a:pt x="2168" y="621"/>
                  </a:lnTo>
                  <a:lnTo>
                    <a:pt x="2168" y="621"/>
                  </a:lnTo>
                  <a:lnTo>
                    <a:pt x="2166" y="623"/>
                  </a:lnTo>
                  <a:lnTo>
                    <a:pt x="2166" y="623"/>
                  </a:lnTo>
                  <a:lnTo>
                    <a:pt x="2164" y="623"/>
                  </a:lnTo>
                  <a:lnTo>
                    <a:pt x="2164" y="621"/>
                  </a:lnTo>
                  <a:lnTo>
                    <a:pt x="2162" y="621"/>
                  </a:lnTo>
                  <a:lnTo>
                    <a:pt x="2162" y="621"/>
                  </a:lnTo>
                  <a:lnTo>
                    <a:pt x="2162" y="619"/>
                  </a:lnTo>
                  <a:lnTo>
                    <a:pt x="2160" y="619"/>
                  </a:lnTo>
                  <a:lnTo>
                    <a:pt x="2160" y="617"/>
                  </a:lnTo>
                  <a:lnTo>
                    <a:pt x="2160" y="617"/>
                  </a:lnTo>
                  <a:lnTo>
                    <a:pt x="2162" y="615"/>
                  </a:lnTo>
                  <a:lnTo>
                    <a:pt x="2162" y="615"/>
                  </a:lnTo>
                  <a:lnTo>
                    <a:pt x="2164" y="617"/>
                  </a:lnTo>
                  <a:lnTo>
                    <a:pt x="2164" y="617"/>
                  </a:lnTo>
                  <a:lnTo>
                    <a:pt x="2164" y="617"/>
                  </a:lnTo>
                  <a:lnTo>
                    <a:pt x="2166" y="617"/>
                  </a:lnTo>
                  <a:lnTo>
                    <a:pt x="2166" y="615"/>
                  </a:lnTo>
                  <a:lnTo>
                    <a:pt x="2166" y="614"/>
                  </a:lnTo>
                  <a:lnTo>
                    <a:pt x="2166" y="614"/>
                  </a:lnTo>
                  <a:lnTo>
                    <a:pt x="2164" y="612"/>
                  </a:lnTo>
                  <a:lnTo>
                    <a:pt x="2164" y="612"/>
                  </a:lnTo>
                  <a:lnTo>
                    <a:pt x="2164" y="612"/>
                  </a:lnTo>
                  <a:lnTo>
                    <a:pt x="2162" y="610"/>
                  </a:lnTo>
                  <a:lnTo>
                    <a:pt x="2160" y="610"/>
                  </a:lnTo>
                  <a:lnTo>
                    <a:pt x="2158" y="608"/>
                  </a:lnTo>
                  <a:lnTo>
                    <a:pt x="2156" y="608"/>
                  </a:lnTo>
                  <a:lnTo>
                    <a:pt x="2155" y="608"/>
                  </a:lnTo>
                  <a:lnTo>
                    <a:pt x="2153" y="608"/>
                  </a:lnTo>
                  <a:lnTo>
                    <a:pt x="2153" y="606"/>
                  </a:lnTo>
                  <a:lnTo>
                    <a:pt x="2151" y="606"/>
                  </a:lnTo>
                  <a:lnTo>
                    <a:pt x="2149" y="606"/>
                  </a:lnTo>
                  <a:lnTo>
                    <a:pt x="2149" y="604"/>
                  </a:lnTo>
                  <a:lnTo>
                    <a:pt x="2147" y="604"/>
                  </a:lnTo>
                  <a:lnTo>
                    <a:pt x="2139" y="602"/>
                  </a:lnTo>
                  <a:lnTo>
                    <a:pt x="2119" y="604"/>
                  </a:lnTo>
                  <a:lnTo>
                    <a:pt x="2111" y="606"/>
                  </a:lnTo>
                  <a:lnTo>
                    <a:pt x="2107" y="606"/>
                  </a:lnTo>
                  <a:lnTo>
                    <a:pt x="2105" y="608"/>
                  </a:lnTo>
                  <a:lnTo>
                    <a:pt x="2105" y="610"/>
                  </a:lnTo>
                  <a:lnTo>
                    <a:pt x="2103" y="610"/>
                  </a:lnTo>
                  <a:lnTo>
                    <a:pt x="2103" y="610"/>
                  </a:lnTo>
                  <a:lnTo>
                    <a:pt x="2102" y="610"/>
                  </a:lnTo>
                  <a:lnTo>
                    <a:pt x="2102" y="610"/>
                  </a:lnTo>
                  <a:lnTo>
                    <a:pt x="2100" y="608"/>
                  </a:lnTo>
                  <a:lnTo>
                    <a:pt x="2100" y="608"/>
                  </a:lnTo>
                  <a:lnTo>
                    <a:pt x="2098" y="606"/>
                  </a:lnTo>
                  <a:lnTo>
                    <a:pt x="2098" y="606"/>
                  </a:lnTo>
                  <a:lnTo>
                    <a:pt x="2098" y="604"/>
                  </a:lnTo>
                  <a:lnTo>
                    <a:pt x="2094" y="606"/>
                  </a:lnTo>
                  <a:lnTo>
                    <a:pt x="2092" y="608"/>
                  </a:lnTo>
                  <a:lnTo>
                    <a:pt x="2092" y="610"/>
                  </a:lnTo>
                  <a:lnTo>
                    <a:pt x="2092" y="614"/>
                  </a:lnTo>
                  <a:lnTo>
                    <a:pt x="2092" y="621"/>
                  </a:lnTo>
                  <a:lnTo>
                    <a:pt x="2094" y="627"/>
                  </a:lnTo>
                  <a:lnTo>
                    <a:pt x="2094" y="627"/>
                  </a:lnTo>
                  <a:lnTo>
                    <a:pt x="2094" y="627"/>
                  </a:lnTo>
                  <a:lnTo>
                    <a:pt x="2094" y="627"/>
                  </a:lnTo>
                  <a:lnTo>
                    <a:pt x="2094" y="629"/>
                  </a:lnTo>
                  <a:lnTo>
                    <a:pt x="2096" y="629"/>
                  </a:lnTo>
                  <a:lnTo>
                    <a:pt x="2098" y="631"/>
                  </a:lnTo>
                  <a:lnTo>
                    <a:pt x="2100" y="632"/>
                  </a:lnTo>
                  <a:lnTo>
                    <a:pt x="2102" y="636"/>
                  </a:lnTo>
                  <a:lnTo>
                    <a:pt x="2103" y="638"/>
                  </a:lnTo>
                  <a:lnTo>
                    <a:pt x="2103" y="638"/>
                  </a:lnTo>
                  <a:lnTo>
                    <a:pt x="2107" y="640"/>
                  </a:lnTo>
                  <a:lnTo>
                    <a:pt x="2107" y="640"/>
                  </a:lnTo>
                  <a:lnTo>
                    <a:pt x="2109" y="640"/>
                  </a:lnTo>
                  <a:lnTo>
                    <a:pt x="2113" y="642"/>
                  </a:lnTo>
                  <a:lnTo>
                    <a:pt x="2115" y="646"/>
                  </a:lnTo>
                  <a:lnTo>
                    <a:pt x="2117" y="646"/>
                  </a:lnTo>
                  <a:lnTo>
                    <a:pt x="2117" y="646"/>
                  </a:lnTo>
                  <a:lnTo>
                    <a:pt x="2119" y="646"/>
                  </a:lnTo>
                  <a:lnTo>
                    <a:pt x="2120" y="648"/>
                  </a:lnTo>
                  <a:lnTo>
                    <a:pt x="2134" y="653"/>
                  </a:lnTo>
                  <a:lnTo>
                    <a:pt x="2136" y="653"/>
                  </a:lnTo>
                  <a:lnTo>
                    <a:pt x="2136" y="653"/>
                  </a:lnTo>
                  <a:lnTo>
                    <a:pt x="2136" y="655"/>
                  </a:lnTo>
                  <a:lnTo>
                    <a:pt x="2137" y="655"/>
                  </a:lnTo>
                  <a:lnTo>
                    <a:pt x="2139" y="653"/>
                  </a:lnTo>
                  <a:lnTo>
                    <a:pt x="2143" y="651"/>
                  </a:lnTo>
                  <a:lnTo>
                    <a:pt x="2145" y="651"/>
                  </a:lnTo>
                  <a:lnTo>
                    <a:pt x="2151" y="651"/>
                  </a:lnTo>
                  <a:lnTo>
                    <a:pt x="2155" y="649"/>
                  </a:lnTo>
                  <a:lnTo>
                    <a:pt x="2155" y="649"/>
                  </a:lnTo>
                  <a:lnTo>
                    <a:pt x="2156" y="648"/>
                  </a:lnTo>
                  <a:lnTo>
                    <a:pt x="2156" y="646"/>
                  </a:lnTo>
                  <a:lnTo>
                    <a:pt x="2158" y="646"/>
                  </a:lnTo>
                  <a:lnTo>
                    <a:pt x="2166" y="642"/>
                  </a:lnTo>
                  <a:lnTo>
                    <a:pt x="2168" y="642"/>
                  </a:lnTo>
                  <a:lnTo>
                    <a:pt x="2170" y="642"/>
                  </a:lnTo>
                  <a:lnTo>
                    <a:pt x="2170" y="642"/>
                  </a:lnTo>
                  <a:lnTo>
                    <a:pt x="2172" y="642"/>
                  </a:lnTo>
                  <a:lnTo>
                    <a:pt x="2173" y="642"/>
                  </a:lnTo>
                  <a:lnTo>
                    <a:pt x="2173" y="640"/>
                  </a:lnTo>
                  <a:lnTo>
                    <a:pt x="2173" y="631"/>
                  </a:lnTo>
                  <a:lnTo>
                    <a:pt x="2173" y="629"/>
                  </a:lnTo>
                  <a:lnTo>
                    <a:pt x="2175" y="625"/>
                  </a:lnTo>
                  <a:lnTo>
                    <a:pt x="2175" y="625"/>
                  </a:lnTo>
                  <a:lnTo>
                    <a:pt x="2175" y="623"/>
                  </a:lnTo>
                  <a:lnTo>
                    <a:pt x="2173" y="623"/>
                  </a:lnTo>
                  <a:close/>
                  <a:moveTo>
                    <a:pt x="2677" y="831"/>
                  </a:moveTo>
                  <a:lnTo>
                    <a:pt x="2675" y="831"/>
                  </a:lnTo>
                  <a:lnTo>
                    <a:pt x="2673" y="831"/>
                  </a:lnTo>
                  <a:lnTo>
                    <a:pt x="2673" y="831"/>
                  </a:lnTo>
                  <a:lnTo>
                    <a:pt x="2671" y="833"/>
                  </a:lnTo>
                  <a:lnTo>
                    <a:pt x="2671" y="833"/>
                  </a:lnTo>
                  <a:lnTo>
                    <a:pt x="2673" y="835"/>
                  </a:lnTo>
                  <a:lnTo>
                    <a:pt x="2673" y="835"/>
                  </a:lnTo>
                  <a:lnTo>
                    <a:pt x="2673" y="837"/>
                  </a:lnTo>
                  <a:lnTo>
                    <a:pt x="2673" y="837"/>
                  </a:lnTo>
                  <a:lnTo>
                    <a:pt x="2675" y="839"/>
                  </a:lnTo>
                  <a:lnTo>
                    <a:pt x="2677" y="837"/>
                  </a:lnTo>
                  <a:lnTo>
                    <a:pt x="2677" y="837"/>
                  </a:lnTo>
                  <a:lnTo>
                    <a:pt x="2677" y="837"/>
                  </a:lnTo>
                  <a:lnTo>
                    <a:pt x="2679" y="837"/>
                  </a:lnTo>
                  <a:lnTo>
                    <a:pt x="2679" y="837"/>
                  </a:lnTo>
                  <a:lnTo>
                    <a:pt x="2679" y="835"/>
                  </a:lnTo>
                  <a:lnTo>
                    <a:pt x="2679" y="835"/>
                  </a:lnTo>
                  <a:lnTo>
                    <a:pt x="2679" y="833"/>
                  </a:lnTo>
                  <a:lnTo>
                    <a:pt x="2679" y="833"/>
                  </a:lnTo>
                  <a:lnTo>
                    <a:pt x="2677" y="831"/>
                  </a:lnTo>
                  <a:lnTo>
                    <a:pt x="2677" y="831"/>
                  </a:lnTo>
                  <a:close/>
                  <a:moveTo>
                    <a:pt x="2679" y="827"/>
                  </a:moveTo>
                  <a:lnTo>
                    <a:pt x="2679" y="826"/>
                  </a:lnTo>
                  <a:lnTo>
                    <a:pt x="2679" y="826"/>
                  </a:lnTo>
                  <a:lnTo>
                    <a:pt x="2679" y="826"/>
                  </a:lnTo>
                  <a:lnTo>
                    <a:pt x="2677" y="826"/>
                  </a:lnTo>
                  <a:lnTo>
                    <a:pt x="2677" y="827"/>
                  </a:lnTo>
                  <a:lnTo>
                    <a:pt x="2679" y="829"/>
                  </a:lnTo>
                  <a:lnTo>
                    <a:pt x="2679" y="829"/>
                  </a:lnTo>
                  <a:lnTo>
                    <a:pt x="2679" y="827"/>
                  </a:lnTo>
                  <a:close/>
                  <a:moveTo>
                    <a:pt x="2679" y="841"/>
                  </a:moveTo>
                  <a:lnTo>
                    <a:pt x="2679" y="841"/>
                  </a:lnTo>
                  <a:lnTo>
                    <a:pt x="2677" y="841"/>
                  </a:lnTo>
                  <a:lnTo>
                    <a:pt x="2677" y="839"/>
                  </a:lnTo>
                  <a:lnTo>
                    <a:pt x="2677" y="841"/>
                  </a:lnTo>
                  <a:lnTo>
                    <a:pt x="2675" y="841"/>
                  </a:lnTo>
                  <a:lnTo>
                    <a:pt x="2675" y="841"/>
                  </a:lnTo>
                  <a:lnTo>
                    <a:pt x="2675" y="845"/>
                  </a:lnTo>
                  <a:lnTo>
                    <a:pt x="2673" y="848"/>
                  </a:lnTo>
                  <a:lnTo>
                    <a:pt x="2673" y="848"/>
                  </a:lnTo>
                  <a:lnTo>
                    <a:pt x="2673" y="848"/>
                  </a:lnTo>
                  <a:lnTo>
                    <a:pt x="2673" y="850"/>
                  </a:lnTo>
                  <a:lnTo>
                    <a:pt x="2671" y="850"/>
                  </a:lnTo>
                  <a:lnTo>
                    <a:pt x="2673" y="852"/>
                  </a:lnTo>
                  <a:lnTo>
                    <a:pt x="2675" y="852"/>
                  </a:lnTo>
                  <a:lnTo>
                    <a:pt x="2675" y="852"/>
                  </a:lnTo>
                  <a:lnTo>
                    <a:pt x="2675" y="850"/>
                  </a:lnTo>
                  <a:lnTo>
                    <a:pt x="2677" y="848"/>
                  </a:lnTo>
                  <a:lnTo>
                    <a:pt x="2679" y="846"/>
                  </a:lnTo>
                  <a:lnTo>
                    <a:pt x="2679" y="846"/>
                  </a:lnTo>
                  <a:lnTo>
                    <a:pt x="2679" y="845"/>
                  </a:lnTo>
                  <a:lnTo>
                    <a:pt x="2679" y="843"/>
                  </a:lnTo>
                  <a:lnTo>
                    <a:pt x="2679" y="841"/>
                  </a:lnTo>
                  <a:lnTo>
                    <a:pt x="2679" y="841"/>
                  </a:lnTo>
                  <a:close/>
                  <a:moveTo>
                    <a:pt x="2673" y="858"/>
                  </a:moveTo>
                  <a:lnTo>
                    <a:pt x="2673" y="858"/>
                  </a:lnTo>
                  <a:lnTo>
                    <a:pt x="2671" y="858"/>
                  </a:lnTo>
                  <a:lnTo>
                    <a:pt x="2671" y="858"/>
                  </a:lnTo>
                  <a:lnTo>
                    <a:pt x="2671" y="858"/>
                  </a:lnTo>
                  <a:lnTo>
                    <a:pt x="2671" y="858"/>
                  </a:lnTo>
                  <a:lnTo>
                    <a:pt x="2671" y="860"/>
                  </a:lnTo>
                  <a:lnTo>
                    <a:pt x="2669" y="860"/>
                  </a:lnTo>
                  <a:lnTo>
                    <a:pt x="2669" y="860"/>
                  </a:lnTo>
                  <a:lnTo>
                    <a:pt x="2669" y="860"/>
                  </a:lnTo>
                  <a:lnTo>
                    <a:pt x="2669" y="860"/>
                  </a:lnTo>
                  <a:lnTo>
                    <a:pt x="2669" y="860"/>
                  </a:lnTo>
                  <a:lnTo>
                    <a:pt x="2669" y="860"/>
                  </a:lnTo>
                  <a:lnTo>
                    <a:pt x="2668" y="860"/>
                  </a:lnTo>
                  <a:lnTo>
                    <a:pt x="2669" y="862"/>
                  </a:lnTo>
                  <a:lnTo>
                    <a:pt x="2669" y="862"/>
                  </a:lnTo>
                  <a:lnTo>
                    <a:pt x="2671" y="858"/>
                  </a:lnTo>
                  <a:lnTo>
                    <a:pt x="2673" y="858"/>
                  </a:lnTo>
                  <a:lnTo>
                    <a:pt x="2675" y="858"/>
                  </a:lnTo>
                  <a:lnTo>
                    <a:pt x="2673" y="858"/>
                  </a:lnTo>
                  <a:lnTo>
                    <a:pt x="2673" y="858"/>
                  </a:lnTo>
                  <a:close/>
                  <a:moveTo>
                    <a:pt x="2681" y="812"/>
                  </a:moveTo>
                  <a:lnTo>
                    <a:pt x="2681" y="812"/>
                  </a:lnTo>
                  <a:lnTo>
                    <a:pt x="2681" y="812"/>
                  </a:lnTo>
                  <a:lnTo>
                    <a:pt x="2681" y="812"/>
                  </a:lnTo>
                  <a:lnTo>
                    <a:pt x="2681" y="810"/>
                  </a:lnTo>
                  <a:lnTo>
                    <a:pt x="2681" y="812"/>
                  </a:lnTo>
                  <a:lnTo>
                    <a:pt x="2677" y="812"/>
                  </a:lnTo>
                  <a:lnTo>
                    <a:pt x="2677" y="812"/>
                  </a:lnTo>
                  <a:lnTo>
                    <a:pt x="2677" y="812"/>
                  </a:lnTo>
                  <a:lnTo>
                    <a:pt x="2677" y="810"/>
                  </a:lnTo>
                  <a:lnTo>
                    <a:pt x="2677" y="810"/>
                  </a:lnTo>
                  <a:lnTo>
                    <a:pt x="2679" y="810"/>
                  </a:lnTo>
                  <a:lnTo>
                    <a:pt x="2679" y="810"/>
                  </a:lnTo>
                  <a:lnTo>
                    <a:pt x="2679" y="810"/>
                  </a:lnTo>
                  <a:lnTo>
                    <a:pt x="2681" y="809"/>
                  </a:lnTo>
                  <a:lnTo>
                    <a:pt x="2683" y="809"/>
                  </a:lnTo>
                  <a:lnTo>
                    <a:pt x="2683" y="807"/>
                  </a:lnTo>
                  <a:lnTo>
                    <a:pt x="2681" y="805"/>
                  </a:lnTo>
                  <a:lnTo>
                    <a:pt x="2679" y="803"/>
                  </a:lnTo>
                  <a:lnTo>
                    <a:pt x="2677" y="801"/>
                  </a:lnTo>
                  <a:lnTo>
                    <a:pt x="2675" y="799"/>
                  </a:lnTo>
                  <a:lnTo>
                    <a:pt x="2675" y="799"/>
                  </a:lnTo>
                  <a:lnTo>
                    <a:pt x="2675" y="797"/>
                  </a:lnTo>
                  <a:lnTo>
                    <a:pt x="2673" y="797"/>
                  </a:lnTo>
                  <a:lnTo>
                    <a:pt x="2671" y="797"/>
                  </a:lnTo>
                  <a:lnTo>
                    <a:pt x="2671" y="797"/>
                  </a:lnTo>
                  <a:lnTo>
                    <a:pt x="2671" y="795"/>
                  </a:lnTo>
                  <a:lnTo>
                    <a:pt x="2671" y="795"/>
                  </a:lnTo>
                  <a:lnTo>
                    <a:pt x="2673" y="795"/>
                  </a:lnTo>
                  <a:lnTo>
                    <a:pt x="2673" y="795"/>
                  </a:lnTo>
                  <a:lnTo>
                    <a:pt x="2675" y="795"/>
                  </a:lnTo>
                  <a:lnTo>
                    <a:pt x="2675" y="797"/>
                  </a:lnTo>
                  <a:lnTo>
                    <a:pt x="2675" y="797"/>
                  </a:lnTo>
                  <a:lnTo>
                    <a:pt x="2677" y="797"/>
                  </a:lnTo>
                  <a:lnTo>
                    <a:pt x="2679" y="799"/>
                  </a:lnTo>
                  <a:lnTo>
                    <a:pt x="2679" y="797"/>
                  </a:lnTo>
                  <a:lnTo>
                    <a:pt x="2679" y="797"/>
                  </a:lnTo>
                  <a:lnTo>
                    <a:pt x="2679" y="797"/>
                  </a:lnTo>
                  <a:lnTo>
                    <a:pt x="2679" y="795"/>
                  </a:lnTo>
                  <a:lnTo>
                    <a:pt x="2677" y="795"/>
                  </a:lnTo>
                  <a:lnTo>
                    <a:pt x="2677" y="795"/>
                  </a:lnTo>
                  <a:lnTo>
                    <a:pt x="2677" y="793"/>
                  </a:lnTo>
                  <a:lnTo>
                    <a:pt x="2677" y="793"/>
                  </a:lnTo>
                  <a:lnTo>
                    <a:pt x="2679" y="793"/>
                  </a:lnTo>
                  <a:lnTo>
                    <a:pt x="2679" y="795"/>
                  </a:lnTo>
                  <a:lnTo>
                    <a:pt x="2679" y="793"/>
                  </a:lnTo>
                  <a:lnTo>
                    <a:pt x="2681" y="793"/>
                  </a:lnTo>
                  <a:lnTo>
                    <a:pt x="2681" y="793"/>
                  </a:lnTo>
                  <a:lnTo>
                    <a:pt x="2681" y="792"/>
                  </a:lnTo>
                  <a:lnTo>
                    <a:pt x="2681" y="792"/>
                  </a:lnTo>
                  <a:lnTo>
                    <a:pt x="2681" y="792"/>
                  </a:lnTo>
                  <a:lnTo>
                    <a:pt x="2681" y="792"/>
                  </a:lnTo>
                  <a:lnTo>
                    <a:pt x="2681" y="790"/>
                  </a:lnTo>
                  <a:lnTo>
                    <a:pt x="2679" y="790"/>
                  </a:lnTo>
                  <a:lnTo>
                    <a:pt x="2677" y="790"/>
                  </a:lnTo>
                  <a:lnTo>
                    <a:pt x="2677" y="788"/>
                  </a:lnTo>
                  <a:lnTo>
                    <a:pt x="2679" y="788"/>
                  </a:lnTo>
                  <a:lnTo>
                    <a:pt x="2679" y="786"/>
                  </a:lnTo>
                  <a:lnTo>
                    <a:pt x="2679" y="784"/>
                  </a:lnTo>
                  <a:lnTo>
                    <a:pt x="2679" y="784"/>
                  </a:lnTo>
                  <a:lnTo>
                    <a:pt x="2679" y="784"/>
                  </a:lnTo>
                  <a:lnTo>
                    <a:pt x="2679" y="784"/>
                  </a:lnTo>
                  <a:lnTo>
                    <a:pt x="2679" y="784"/>
                  </a:lnTo>
                  <a:lnTo>
                    <a:pt x="2679" y="782"/>
                  </a:lnTo>
                  <a:lnTo>
                    <a:pt x="2679" y="780"/>
                  </a:lnTo>
                  <a:lnTo>
                    <a:pt x="2679" y="778"/>
                  </a:lnTo>
                  <a:lnTo>
                    <a:pt x="2681" y="778"/>
                  </a:lnTo>
                  <a:lnTo>
                    <a:pt x="2679" y="776"/>
                  </a:lnTo>
                  <a:lnTo>
                    <a:pt x="2677" y="774"/>
                  </a:lnTo>
                  <a:lnTo>
                    <a:pt x="2677" y="773"/>
                  </a:lnTo>
                  <a:lnTo>
                    <a:pt x="2675" y="773"/>
                  </a:lnTo>
                  <a:lnTo>
                    <a:pt x="2675" y="773"/>
                  </a:lnTo>
                  <a:lnTo>
                    <a:pt x="2673" y="773"/>
                  </a:lnTo>
                  <a:lnTo>
                    <a:pt x="2673" y="773"/>
                  </a:lnTo>
                  <a:lnTo>
                    <a:pt x="2673" y="773"/>
                  </a:lnTo>
                  <a:lnTo>
                    <a:pt x="2673" y="771"/>
                  </a:lnTo>
                  <a:lnTo>
                    <a:pt x="2675" y="771"/>
                  </a:lnTo>
                  <a:lnTo>
                    <a:pt x="2675" y="771"/>
                  </a:lnTo>
                  <a:lnTo>
                    <a:pt x="2675" y="771"/>
                  </a:lnTo>
                  <a:lnTo>
                    <a:pt x="2675" y="771"/>
                  </a:lnTo>
                  <a:lnTo>
                    <a:pt x="2675" y="771"/>
                  </a:lnTo>
                  <a:lnTo>
                    <a:pt x="2675" y="769"/>
                  </a:lnTo>
                  <a:lnTo>
                    <a:pt x="2677" y="769"/>
                  </a:lnTo>
                  <a:lnTo>
                    <a:pt x="2677" y="769"/>
                  </a:lnTo>
                  <a:lnTo>
                    <a:pt x="2677" y="769"/>
                  </a:lnTo>
                  <a:lnTo>
                    <a:pt x="2675" y="767"/>
                  </a:lnTo>
                  <a:lnTo>
                    <a:pt x="2673" y="767"/>
                  </a:lnTo>
                  <a:lnTo>
                    <a:pt x="2673" y="763"/>
                  </a:lnTo>
                  <a:lnTo>
                    <a:pt x="2673" y="763"/>
                  </a:lnTo>
                  <a:lnTo>
                    <a:pt x="2669" y="761"/>
                  </a:lnTo>
                  <a:lnTo>
                    <a:pt x="2668" y="761"/>
                  </a:lnTo>
                  <a:lnTo>
                    <a:pt x="2666" y="763"/>
                  </a:lnTo>
                  <a:lnTo>
                    <a:pt x="2666" y="763"/>
                  </a:lnTo>
                  <a:lnTo>
                    <a:pt x="2666" y="761"/>
                  </a:lnTo>
                  <a:lnTo>
                    <a:pt x="2666" y="761"/>
                  </a:lnTo>
                  <a:lnTo>
                    <a:pt x="2664" y="761"/>
                  </a:lnTo>
                  <a:lnTo>
                    <a:pt x="2664" y="761"/>
                  </a:lnTo>
                  <a:lnTo>
                    <a:pt x="2664" y="761"/>
                  </a:lnTo>
                  <a:lnTo>
                    <a:pt x="2664" y="761"/>
                  </a:lnTo>
                  <a:lnTo>
                    <a:pt x="2664" y="763"/>
                  </a:lnTo>
                  <a:lnTo>
                    <a:pt x="2664" y="763"/>
                  </a:lnTo>
                  <a:lnTo>
                    <a:pt x="2664" y="767"/>
                  </a:lnTo>
                  <a:lnTo>
                    <a:pt x="2664" y="767"/>
                  </a:lnTo>
                  <a:lnTo>
                    <a:pt x="2664" y="767"/>
                  </a:lnTo>
                  <a:lnTo>
                    <a:pt x="2664" y="767"/>
                  </a:lnTo>
                  <a:lnTo>
                    <a:pt x="2664" y="769"/>
                  </a:lnTo>
                  <a:lnTo>
                    <a:pt x="2664" y="769"/>
                  </a:lnTo>
                  <a:lnTo>
                    <a:pt x="2664" y="769"/>
                  </a:lnTo>
                  <a:lnTo>
                    <a:pt x="2664" y="769"/>
                  </a:lnTo>
                  <a:lnTo>
                    <a:pt x="2662" y="771"/>
                  </a:lnTo>
                  <a:lnTo>
                    <a:pt x="2662" y="771"/>
                  </a:lnTo>
                  <a:lnTo>
                    <a:pt x="2662" y="771"/>
                  </a:lnTo>
                  <a:lnTo>
                    <a:pt x="2660" y="769"/>
                  </a:lnTo>
                  <a:lnTo>
                    <a:pt x="2658" y="774"/>
                  </a:lnTo>
                  <a:lnTo>
                    <a:pt x="2658" y="774"/>
                  </a:lnTo>
                  <a:lnTo>
                    <a:pt x="2658" y="776"/>
                  </a:lnTo>
                  <a:lnTo>
                    <a:pt x="2656" y="776"/>
                  </a:lnTo>
                  <a:lnTo>
                    <a:pt x="2656" y="778"/>
                  </a:lnTo>
                  <a:lnTo>
                    <a:pt x="2654" y="778"/>
                  </a:lnTo>
                  <a:lnTo>
                    <a:pt x="2654" y="778"/>
                  </a:lnTo>
                  <a:lnTo>
                    <a:pt x="2654" y="780"/>
                  </a:lnTo>
                  <a:lnTo>
                    <a:pt x="2654" y="780"/>
                  </a:lnTo>
                  <a:lnTo>
                    <a:pt x="2652" y="782"/>
                  </a:lnTo>
                  <a:lnTo>
                    <a:pt x="2651" y="780"/>
                  </a:lnTo>
                  <a:lnTo>
                    <a:pt x="2649" y="778"/>
                  </a:lnTo>
                  <a:lnTo>
                    <a:pt x="2647" y="778"/>
                  </a:lnTo>
                  <a:lnTo>
                    <a:pt x="2647" y="778"/>
                  </a:lnTo>
                  <a:lnTo>
                    <a:pt x="2645" y="780"/>
                  </a:lnTo>
                  <a:lnTo>
                    <a:pt x="2643" y="780"/>
                  </a:lnTo>
                  <a:lnTo>
                    <a:pt x="2643" y="782"/>
                  </a:lnTo>
                  <a:lnTo>
                    <a:pt x="2645" y="784"/>
                  </a:lnTo>
                  <a:lnTo>
                    <a:pt x="2647" y="784"/>
                  </a:lnTo>
                  <a:lnTo>
                    <a:pt x="2649" y="784"/>
                  </a:lnTo>
                  <a:lnTo>
                    <a:pt x="2651" y="784"/>
                  </a:lnTo>
                  <a:lnTo>
                    <a:pt x="2651" y="784"/>
                  </a:lnTo>
                  <a:lnTo>
                    <a:pt x="2652" y="786"/>
                  </a:lnTo>
                  <a:lnTo>
                    <a:pt x="2652" y="788"/>
                  </a:lnTo>
                  <a:lnTo>
                    <a:pt x="2652" y="788"/>
                  </a:lnTo>
                  <a:lnTo>
                    <a:pt x="2654" y="786"/>
                  </a:lnTo>
                  <a:lnTo>
                    <a:pt x="2654" y="786"/>
                  </a:lnTo>
                  <a:lnTo>
                    <a:pt x="2656" y="786"/>
                  </a:lnTo>
                  <a:lnTo>
                    <a:pt x="2656" y="788"/>
                  </a:lnTo>
                  <a:lnTo>
                    <a:pt x="2654" y="788"/>
                  </a:lnTo>
                  <a:lnTo>
                    <a:pt x="2654" y="790"/>
                  </a:lnTo>
                  <a:lnTo>
                    <a:pt x="2654" y="790"/>
                  </a:lnTo>
                  <a:lnTo>
                    <a:pt x="2652" y="792"/>
                  </a:lnTo>
                  <a:lnTo>
                    <a:pt x="2652" y="793"/>
                  </a:lnTo>
                  <a:lnTo>
                    <a:pt x="2651" y="793"/>
                  </a:lnTo>
                  <a:lnTo>
                    <a:pt x="2651" y="793"/>
                  </a:lnTo>
                  <a:lnTo>
                    <a:pt x="2649" y="795"/>
                  </a:lnTo>
                  <a:lnTo>
                    <a:pt x="2649" y="795"/>
                  </a:lnTo>
                  <a:lnTo>
                    <a:pt x="2651" y="797"/>
                  </a:lnTo>
                  <a:lnTo>
                    <a:pt x="2652" y="797"/>
                  </a:lnTo>
                  <a:lnTo>
                    <a:pt x="2651" y="799"/>
                  </a:lnTo>
                  <a:lnTo>
                    <a:pt x="2651" y="801"/>
                  </a:lnTo>
                  <a:lnTo>
                    <a:pt x="2651" y="801"/>
                  </a:lnTo>
                  <a:lnTo>
                    <a:pt x="2651" y="803"/>
                  </a:lnTo>
                  <a:lnTo>
                    <a:pt x="2652" y="801"/>
                  </a:lnTo>
                  <a:lnTo>
                    <a:pt x="2654" y="801"/>
                  </a:lnTo>
                  <a:lnTo>
                    <a:pt x="2654" y="803"/>
                  </a:lnTo>
                  <a:lnTo>
                    <a:pt x="2654" y="803"/>
                  </a:lnTo>
                  <a:lnTo>
                    <a:pt x="2652" y="803"/>
                  </a:lnTo>
                  <a:lnTo>
                    <a:pt x="2651" y="803"/>
                  </a:lnTo>
                  <a:lnTo>
                    <a:pt x="2651" y="803"/>
                  </a:lnTo>
                  <a:lnTo>
                    <a:pt x="2649" y="807"/>
                  </a:lnTo>
                  <a:lnTo>
                    <a:pt x="2649" y="809"/>
                  </a:lnTo>
                  <a:lnTo>
                    <a:pt x="2651" y="810"/>
                  </a:lnTo>
                  <a:lnTo>
                    <a:pt x="2651" y="812"/>
                  </a:lnTo>
                  <a:lnTo>
                    <a:pt x="2652" y="814"/>
                  </a:lnTo>
                  <a:lnTo>
                    <a:pt x="2652" y="814"/>
                  </a:lnTo>
                  <a:lnTo>
                    <a:pt x="2652" y="814"/>
                  </a:lnTo>
                  <a:lnTo>
                    <a:pt x="2652" y="816"/>
                  </a:lnTo>
                  <a:lnTo>
                    <a:pt x="2654" y="816"/>
                  </a:lnTo>
                  <a:lnTo>
                    <a:pt x="2654" y="814"/>
                  </a:lnTo>
                  <a:lnTo>
                    <a:pt x="2654" y="814"/>
                  </a:lnTo>
                  <a:lnTo>
                    <a:pt x="2654" y="814"/>
                  </a:lnTo>
                  <a:lnTo>
                    <a:pt x="2654" y="816"/>
                  </a:lnTo>
                  <a:lnTo>
                    <a:pt x="2654" y="816"/>
                  </a:lnTo>
                  <a:lnTo>
                    <a:pt x="2654" y="816"/>
                  </a:lnTo>
                  <a:lnTo>
                    <a:pt x="2656" y="816"/>
                  </a:lnTo>
                  <a:lnTo>
                    <a:pt x="2660" y="818"/>
                  </a:lnTo>
                  <a:lnTo>
                    <a:pt x="2660" y="818"/>
                  </a:lnTo>
                  <a:lnTo>
                    <a:pt x="2660" y="818"/>
                  </a:lnTo>
                  <a:lnTo>
                    <a:pt x="2664" y="820"/>
                  </a:lnTo>
                  <a:lnTo>
                    <a:pt x="2664" y="822"/>
                  </a:lnTo>
                  <a:lnTo>
                    <a:pt x="2666" y="822"/>
                  </a:lnTo>
                  <a:lnTo>
                    <a:pt x="2666" y="822"/>
                  </a:lnTo>
                  <a:lnTo>
                    <a:pt x="2666" y="824"/>
                  </a:lnTo>
                  <a:lnTo>
                    <a:pt x="2666" y="824"/>
                  </a:lnTo>
                  <a:lnTo>
                    <a:pt x="2668" y="824"/>
                  </a:lnTo>
                  <a:lnTo>
                    <a:pt x="2668" y="824"/>
                  </a:lnTo>
                  <a:lnTo>
                    <a:pt x="2668" y="824"/>
                  </a:lnTo>
                  <a:lnTo>
                    <a:pt x="2669" y="824"/>
                  </a:lnTo>
                  <a:lnTo>
                    <a:pt x="2671" y="826"/>
                  </a:lnTo>
                  <a:lnTo>
                    <a:pt x="2673" y="824"/>
                  </a:lnTo>
                  <a:lnTo>
                    <a:pt x="2677" y="822"/>
                  </a:lnTo>
                  <a:lnTo>
                    <a:pt x="2679" y="820"/>
                  </a:lnTo>
                  <a:lnTo>
                    <a:pt x="2679" y="820"/>
                  </a:lnTo>
                  <a:lnTo>
                    <a:pt x="2679" y="816"/>
                  </a:lnTo>
                  <a:lnTo>
                    <a:pt x="2681" y="816"/>
                  </a:lnTo>
                  <a:lnTo>
                    <a:pt x="2681" y="814"/>
                  </a:lnTo>
                  <a:lnTo>
                    <a:pt x="2681" y="814"/>
                  </a:lnTo>
                  <a:lnTo>
                    <a:pt x="2681" y="812"/>
                  </a:lnTo>
                  <a:close/>
                  <a:moveTo>
                    <a:pt x="2645" y="774"/>
                  </a:moveTo>
                  <a:lnTo>
                    <a:pt x="2647" y="776"/>
                  </a:lnTo>
                  <a:lnTo>
                    <a:pt x="2647" y="776"/>
                  </a:lnTo>
                  <a:lnTo>
                    <a:pt x="2647" y="776"/>
                  </a:lnTo>
                  <a:lnTo>
                    <a:pt x="2647" y="776"/>
                  </a:lnTo>
                  <a:lnTo>
                    <a:pt x="2647" y="776"/>
                  </a:lnTo>
                  <a:lnTo>
                    <a:pt x="2649" y="774"/>
                  </a:lnTo>
                  <a:lnTo>
                    <a:pt x="2652" y="773"/>
                  </a:lnTo>
                  <a:lnTo>
                    <a:pt x="2652" y="773"/>
                  </a:lnTo>
                  <a:lnTo>
                    <a:pt x="2651" y="771"/>
                  </a:lnTo>
                  <a:lnTo>
                    <a:pt x="2651" y="771"/>
                  </a:lnTo>
                  <a:lnTo>
                    <a:pt x="2649" y="771"/>
                  </a:lnTo>
                  <a:lnTo>
                    <a:pt x="2649" y="771"/>
                  </a:lnTo>
                  <a:lnTo>
                    <a:pt x="2649" y="771"/>
                  </a:lnTo>
                  <a:lnTo>
                    <a:pt x="2649" y="773"/>
                  </a:lnTo>
                  <a:lnTo>
                    <a:pt x="2647" y="774"/>
                  </a:lnTo>
                  <a:lnTo>
                    <a:pt x="2647" y="774"/>
                  </a:lnTo>
                  <a:lnTo>
                    <a:pt x="2645" y="774"/>
                  </a:lnTo>
                  <a:lnTo>
                    <a:pt x="2645" y="774"/>
                  </a:lnTo>
                  <a:lnTo>
                    <a:pt x="2645" y="774"/>
                  </a:lnTo>
                  <a:lnTo>
                    <a:pt x="2645" y="774"/>
                  </a:lnTo>
                  <a:close/>
                  <a:moveTo>
                    <a:pt x="2645" y="771"/>
                  </a:moveTo>
                  <a:lnTo>
                    <a:pt x="2647" y="771"/>
                  </a:lnTo>
                  <a:lnTo>
                    <a:pt x="2647" y="769"/>
                  </a:lnTo>
                  <a:lnTo>
                    <a:pt x="2647" y="767"/>
                  </a:lnTo>
                  <a:lnTo>
                    <a:pt x="2647" y="767"/>
                  </a:lnTo>
                  <a:lnTo>
                    <a:pt x="2647" y="765"/>
                  </a:lnTo>
                  <a:lnTo>
                    <a:pt x="2645" y="765"/>
                  </a:lnTo>
                  <a:lnTo>
                    <a:pt x="2645" y="767"/>
                  </a:lnTo>
                  <a:lnTo>
                    <a:pt x="2645" y="767"/>
                  </a:lnTo>
                  <a:lnTo>
                    <a:pt x="2645" y="767"/>
                  </a:lnTo>
                  <a:lnTo>
                    <a:pt x="2645" y="767"/>
                  </a:lnTo>
                  <a:lnTo>
                    <a:pt x="2645" y="769"/>
                  </a:lnTo>
                  <a:lnTo>
                    <a:pt x="2645" y="771"/>
                  </a:lnTo>
                  <a:close/>
                  <a:moveTo>
                    <a:pt x="2664" y="863"/>
                  </a:moveTo>
                  <a:lnTo>
                    <a:pt x="2664" y="863"/>
                  </a:lnTo>
                  <a:lnTo>
                    <a:pt x="2664" y="863"/>
                  </a:lnTo>
                  <a:lnTo>
                    <a:pt x="2664" y="863"/>
                  </a:lnTo>
                  <a:lnTo>
                    <a:pt x="2662" y="863"/>
                  </a:lnTo>
                  <a:lnTo>
                    <a:pt x="2662" y="863"/>
                  </a:lnTo>
                  <a:lnTo>
                    <a:pt x="2662" y="863"/>
                  </a:lnTo>
                  <a:lnTo>
                    <a:pt x="2662" y="863"/>
                  </a:lnTo>
                  <a:lnTo>
                    <a:pt x="2662" y="863"/>
                  </a:lnTo>
                  <a:lnTo>
                    <a:pt x="2664" y="863"/>
                  </a:lnTo>
                  <a:lnTo>
                    <a:pt x="2664" y="863"/>
                  </a:lnTo>
                  <a:close/>
                  <a:moveTo>
                    <a:pt x="2647" y="807"/>
                  </a:moveTo>
                  <a:lnTo>
                    <a:pt x="2649" y="805"/>
                  </a:lnTo>
                  <a:lnTo>
                    <a:pt x="2649" y="805"/>
                  </a:lnTo>
                  <a:lnTo>
                    <a:pt x="2647" y="805"/>
                  </a:lnTo>
                  <a:lnTo>
                    <a:pt x="2647" y="805"/>
                  </a:lnTo>
                  <a:lnTo>
                    <a:pt x="2647" y="805"/>
                  </a:lnTo>
                  <a:lnTo>
                    <a:pt x="2647" y="805"/>
                  </a:lnTo>
                  <a:lnTo>
                    <a:pt x="2645" y="803"/>
                  </a:lnTo>
                  <a:lnTo>
                    <a:pt x="2645" y="801"/>
                  </a:lnTo>
                  <a:lnTo>
                    <a:pt x="2643" y="801"/>
                  </a:lnTo>
                  <a:lnTo>
                    <a:pt x="2641" y="803"/>
                  </a:lnTo>
                  <a:lnTo>
                    <a:pt x="2641" y="803"/>
                  </a:lnTo>
                  <a:lnTo>
                    <a:pt x="2641" y="801"/>
                  </a:lnTo>
                  <a:lnTo>
                    <a:pt x="2639" y="803"/>
                  </a:lnTo>
                  <a:lnTo>
                    <a:pt x="2637" y="805"/>
                  </a:lnTo>
                  <a:lnTo>
                    <a:pt x="2637" y="809"/>
                  </a:lnTo>
                  <a:lnTo>
                    <a:pt x="2639" y="810"/>
                  </a:lnTo>
                  <a:lnTo>
                    <a:pt x="2641" y="809"/>
                  </a:lnTo>
                  <a:lnTo>
                    <a:pt x="2643" y="809"/>
                  </a:lnTo>
                  <a:lnTo>
                    <a:pt x="2643" y="810"/>
                  </a:lnTo>
                  <a:lnTo>
                    <a:pt x="2643" y="812"/>
                  </a:lnTo>
                  <a:lnTo>
                    <a:pt x="2641" y="812"/>
                  </a:lnTo>
                  <a:lnTo>
                    <a:pt x="2641" y="814"/>
                  </a:lnTo>
                  <a:lnTo>
                    <a:pt x="2643" y="814"/>
                  </a:lnTo>
                  <a:lnTo>
                    <a:pt x="2643" y="812"/>
                  </a:lnTo>
                  <a:lnTo>
                    <a:pt x="2645" y="814"/>
                  </a:lnTo>
                  <a:lnTo>
                    <a:pt x="2645" y="816"/>
                  </a:lnTo>
                  <a:lnTo>
                    <a:pt x="2649" y="818"/>
                  </a:lnTo>
                  <a:lnTo>
                    <a:pt x="2649" y="820"/>
                  </a:lnTo>
                  <a:lnTo>
                    <a:pt x="2649" y="820"/>
                  </a:lnTo>
                  <a:lnTo>
                    <a:pt x="2651" y="820"/>
                  </a:lnTo>
                  <a:lnTo>
                    <a:pt x="2652" y="822"/>
                  </a:lnTo>
                  <a:lnTo>
                    <a:pt x="2652" y="822"/>
                  </a:lnTo>
                  <a:lnTo>
                    <a:pt x="2652" y="822"/>
                  </a:lnTo>
                  <a:lnTo>
                    <a:pt x="2652" y="822"/>
                  </a:lnTo>
                  <a:lnTo>
                    <a:pt x="2654" y="822"/>
                  </a:lnTo>
                  <a:lnTo>
                    <a:pt x="2654" y="822"/>
                  </a:lnTo>
                  <a:lnTo>
                    <a:pt x="2656" y="820"/>
                  </a:lnTo>
                  <a:lnTo>
                    <a:pt x="2656" y="820"/>
                  </a:lnTo>
                  <a:lnTo>
                    <a:pt x="2658" y="820"/>
                  </a:lnTo>
                  <a:lnTo>
                    <a:pt x="2658" y="818"/>
                  </a:lnTo>
                  <a:lnTo>
                    <a:pt x="2658" y="818"/>
                  </a:lnTo>
                  <a:lnTo>
                    <a:pt x="2656" y="818"/>
                  </a:lnTo>
                  <a:lnTo>
                    <a:pt x="2656" y="818"/>
                  </a:lnTo>
                  <a:lnTo>
                    <a:pt x="2656" y="818"/>
                  </a:lnTo>
                  <a:lnTo>
                    <a:pt x="2654" y="818"/>
                  </a:lnTo>
                  <a:lnTo>
                    <a:pt x="2654" y="816"/>
                  </a:lnTo>
                  <a:lnTo>
                    <a:pt x="2654" y="816"/>
                  </a:lnTo>
                  <a:lnTo>
                    <a:pt x="2652" y="816"/>
                  </a:lnTo>
                  <a:lnTo>
                    <a:pt x="2652" y="816"/>
                  </a:lnTo>
                  <a:lnTo>
                    <a:pt x="2651" y="812"/>
                  </a:lnTo>
                  <a:lnTo>
                    <a:pt x="2649" y="812"/>
                  </a:lnTo>
                  <a:lnTo>
                    <a:pt x="2649" y="812"/>
                  </a:lnTo>
                  <a:lnTo>
                    <a:pt x="2647" y="810"/>
                  </a:lnTo>
                  <a:lnTo>
                    <a:pt x="2647" y="810"/>
                  </a:lnTo>
                  <a:lnTo>
                    <a:pt x="2645" y="809"/>
                  </a:lnTo>
                  <a:lnTo>
                    <a:pt x="2647" y="807"/>
                  </a:lnTo>
                  <a:lnTo>
                    <a:pt x="2647" y="807"/>
                  </a:lnTo>
                  <a:close/>
                  <a:moveTo>
                    <a:pt x="2669" y="831"/>
                  </a:moveTo>
                  <a:lnTo>
                    <a:pt x="2671" y="829"/>
                  </a:lnTo>
                  <a:lnTo>
                    <a:pt x="2671" y="829"/>
                  </a:lnTo>
                  <a:lnTo>
                    <a:pt x="2671" y="827"/>
                  </a:lnTo>
                  <a:lnTo>
                    <a:pt x="2669" y="826"/>
                  </a:lnTo>
                  <a:lnTo>
                    <a:pt x="2669" y="826"/>
                  </a:lnTo>
                  <a:lnTo>
                    <a:pt x="2668" y="826"/>
                  </a:lnTo>
                  <a:lnTo>
                    <a:pt x="2668" y="826"/>
                  </a:lnTo>
                  <a:lnTo>
                    <a:pt x="2666" y="824"/>
                  </a:lnTo>
                  <a:lnTo>
                    <a:pt x="2664" y="822"/>
                  </a:lnTo>
                  <a:lnTo>
                    <a:pt x="2664" y="822"/>
                  </a:lnTo>
                  <a:lnTo>
                    <a:pt x="2662" y="820"/>
                  </a:lnTo>
                  <a:lnTo>
                    <a:pt x="2660" y="820"/>
                  </a:lnTo>
                  <a:lnTo>
                    <a:pt x="2660" y="820"/>
                  </a:lnTo>
                  <a:lnTo>
                    <a:pt x="2660" y="820"/>
                  </a:lnTo>
                  <a:lnTo>
                    <a:pt x="2658" y="820"/>
                  </a:lnTo>
                  <a:lnTo>
                    <a:pt x="2658" y="820"/>
                  </a:lnTo>
                  <a:lnTo>
                    <a:pt x="2658" y="820"/>
                  </a:lnTo>
                  <a:lnTo>
                    <a:pt x="2658" y="820"/>
                  </a:lnTo>
                  <a:lnTo>
                    <a:pt x="2656" y="822"/>
                  </a:lnTo>
                  <a:lnTo>
                    <a:pt x="2656" y="822"/>
                  </a:lnTo>
                  <a:lnTo>
                    <a:pt x="2654" y="822"/>
                  </a:lnTo>
                  <a:lnTo>
                    <a:pt x="2654" y="822"/>
                  </a:lnTo>
                  <a:lnTo>
                    <a:pt x="2654" y="824"/>
                  </a:lnTo>
                  <a:lnTo>
                    <a:pt x="2654" y="824"/>
                  </a:lnTo>
                  <a:lnTo>
                    <a:pt x="2654" y="824"/>
                  </a:lnTo>
                  <a:lnTo>
                    <a:pt x="2654" y="826"/>
                  </a:lnTo>
                  <a:lnTo>
                    <a:pt x="2654" y="826"/>
                  </a:lnTo>
                  <a:lnTo>
                    <a:pt x="2658" y="827"/>
                  </a:lnTo>
                  <a:lnTo>
                    <a:pt x="2658" y="827"/>
                  </a:lnTo>
                  <a:lnTo>
                    <a:pt x="2658" y="829"/>
                  </a:lnTo>
                  <a:lnTo>
                    <a:pt x="2660" y="829"/>
                  </a:lnTo>
                  <a:lnTo>
                    <a:pt x="2660" y="829"/>
                  </a:lnTo>
                  <a:lnTo>
                    <a:pt x="2662" y="829"/>
                  </a:lnTo>
                  <a:lnTo>
                    <a:pt x="2662" y="831"/>
                  </a:lnTo>
                  <a:lnTo>
                    <a:pt x="2664" y="831"/>
                  </a:lnTo>
                  <a:lnTo>
                    <a:pt x="2664" y="831"/>
                  </a:lnTo>
                  <a:lnTo>
                    <a:pt x="2664" y="833"/>
                  </a:lnTo>
                  <a:lnTo>
                    <a:pt x="2664" y="833"/>
                  </a:lnTo>
                  <a:lnTo>
                    <a:pt x="2664" y="835"/>
                  </a:lnTo>
                  <a:lnTo>
                    <a:pt x="2666" y="835"/>
                  </a:lnTo>
                  <a:lnTo>
                    <a:pt x="2668" y="835"/>
                  </a:lnTo>
                  <a:lnTo>
                    <a:pt x="2668" y="833"/>
                  </a:lnTo>
                  <a:lnTo>
                    <a:pt x="2668" y="831"/>
                  </a:lnTo>
                  <a:lnTo>
                    <a:pt x="2669" y="831"/>
                  </a:lnTo>
                  <a:close/>
                  <a:moveTo>
                    <a:pt x="2639" y="661"/>
                  </a:moveTo>
                  <a:lnTo>
                    <a:pt x="2637" y="659"/>
                  </a:lnTo>
                  <a:lnTo>
                    <a:pt x="2637" y="659"/>
                  </a:lnTo>
                  <a:lnTo>
                    <a:pt x="2633" y="659"/>
                  </a:lnTo>
                  <a:lnTo>
                    <a:pt x="2633" y="659"/>
                  </a:lnTo>
                  <a:lnTo>
                    <a:pt x="2633" y="661"/>
                  </a:lnTo>
                  <a:lnTo>
                    <a:pt x="2635" y="661"/>
                  </a:lnTo>
                  <a:lnTo>
                    <a:pt x="2637" y="665"/>
                  </a:lnTo>
                  <a:lnTo>
                    <a:pt x="2637" y="665"/>
                  </a:lnTo>
                  <a:lnTo>
                    <a:pt x="2639" y="665"/>
                  </a:lnTo>
                  <a:lnTo>
                    <a:pt x="2639" y="665"/>
                  </a:lnTo>
                  <a:lnTo>
                    <a:pt x="2639" y="665"/>
                  </a:lnTo>
                  <a:lnTo>
                    <a:pt x="2639" y="665"/>
                  </a:lnTo>
                  <a:lnTo>
                    <a:pt x="2641" y="665"/>
                  </a:lnTo>
                  <a:lnTo>
                    <a:pt x="2641" y="667"/>
                  </a:lnTo>
                  <a:lnTo>
                    <a:pt x="2641" y="667"/>
                  </a:lnTo>
                  <a:lnTo>
                    <a:pt x="2643" y="667"/>
                  </a:lnTo>
                  <a:lnTo>
                    <a:pt x="2643" y="667"/>
                  </a:lnTo>
                  <a:lnTo>
                    <a:pt x="2643" y="667"/>
                  </a:lnTo>
                  <a:lnTo>
                    <a:pt x="2643" y="667"/>
                  </a:lnTo>
                  <a:lnTo>
                    <a:pt x="2645" y="667"/>
                  </a:lnTo>
                  <a:lnTo>
                    <a:pt x="2645" y="667"/>
                  </a:lnTo>
                  <a:lnTo>
                    <a:pt x="2645" y="667"/>
                  </a:lnTo>
                  <a:lnTo>
                    <a:pt x="2643" y="665"/>
                  </a:lnTo>
                  <a:lnTo>
                    <a:pt x="2643" y="665"/>
                  </a:lnTo>
                  <a:lnTo>
                    <a:pt x="2643" y="665"/>
                  </a:lnTo>
                  <a:lnTo>
                    <a:pt x="2641" y="665"/>
                  </a:lnTo>
                  <a:lnTo>
                    <a:pt x="2641" y="665"/>
                  </a:lnTo>
                  <a:lnTo>
                    <a:pt x="2641" y="663"/>
                  </a:lnTo>
                  <a:lnTo>
                    <a:pt x="2641" y="663"/>
                  </a:lnTo>
                  <a:lnTo>
                    <a:pt x="2641" y="663"/>
                  </a:lnTo>
                  <a:lnTo>
                    <a:pt x="2641" y="663"/>
                  </a:lnTo>
                  <a:lnTo>
                    <a:pt x="2641" y="663"/>
                  </a:lnTo>
                  <a:lnTo>
                    <a:pt x="2641" y="663"/>
                  </a:lnTo>
                  <a:lnTo>
                    <a:pt x="2639" y="661"/>
                  </a:lnTo>
                  <a:close/>
                  <a:moveTo>
                    <a:pt x="2645" y="784"/>
                  </a:moveTo>
                  <a:lnTo>
                    <a:pt x="2643" y="784"/>
                  </a:lnTo>
                  <a:lnTo>
                    <a:pt x="2643" y="784"/>
                  </a:lnTo>
                  <a:lnTo>
                    <a:pt x="2643" y="784"/>
                  </a:lnTo>
                  <a:lnTo>
                    <a:pt x="2641" y="784"/>
                  </a:lnTo>
                  <a:lnTo>
                    <a:pt x="2641" y="784"/>
                  </a:lnTo>
                  <a:lnTo>
                    <a:pt x="2641" y="786"/>
                  </a:lnTo>
                  <a:lnTo>
                    <a:pt x="2641" y="788"/>
                  </a:lnTo>
                  <a:lnTo>
                    <a:pt x="2643" y="788"/>
                  </a:lnTo>
                  <a:lnTo>
                    <a:pt x="2643" y="788"/>
                  </a:lnTo>
                  <a:lnTo>
                    <a:pt x="2643" y="788"/>
                  </a:lnTo>
                  <a:lnTo>
                    <a:pt x="2645" y="788"/>
                  </a:lnTo>
                  <a:lnTo>
                    <a:pt x="2645" y="786"/>
                  </a:lnTo>
                  <a:lnTo>
                    <a:pt x="2645" y="784"/>
                  </a:lnTo>
                  <a:lnTo>
                    <a:pt x="2645" y="784"/>
                  </a:lnTo>
                  <a:lnTo>
                    <a:pt x="2645" y="784"/>
                  </a:lnTo>
                  <a:close/>
                  <a:moveTo>
                    <a:pt x="2664" y="871"/>
                  </a:moveTo>
                  <a:lnTo>
                    <a:pt x="2664" y="871"/>
                  </a:lnTo>
                  <a:lnTo>
                    <a:pt x="2662" y="873"/>
                  </a:lnTo>
                  <a:lnTo>
                    <a:pt x="2662" y="873"/>
                  </a:lnTo>
                  <a:lnTo>
                    <a:pt x="2662" y="871"/>
                  </a:lnTo>
                  <a:lnTo>
                    <a:pt x="2662" y="871"/>
                  </a:lnTo>
                  <a:lnTo>
                    <a:pt x="2662" y="873"/>
                  </a:lnTo>
                  <a:lnTo>
                    <a:pt x="2662" y="873"/>
                  </a:lnTo>
                  <a:lnTo>
                    <a:pt x="2660" y="873"/>
                  </a:lnTo>
                  <a:lnTo>
                    <a:pt x="2660" y="873"/>
                  </a:lnTo>
                  <a:lnTo>
                    <a:pt x="2662" y="873"/>
                  </a:lnTo>
                  <a:lnTo>
                    <a:pt x="2662" y="873"/>
                  </a:lnTo>
                  <a:lnTo>
                    <a:pt x="2662" y="873"/>
                  </a:lnTo>
                  <a:lnTo>
                    <a:pt x="2664" y="875"/>
                  </a:lnTo>
                  <a:lnTo>
                    <a:pt x="2664" y="875"/>
                  </a:lnTo>
                  <a:lnTo>
                    <a:pt x="2664" y="875"/>
                  </a:lnTo>
                  <a:lnTo>
                    <a:pt x="2664" y="873"/>
                  </a:lnTo>
                  <a:lnTo>
                    <a:pt x="2664" y="873"/>
                  </a:lnTo>
                  <a:lnTo>
                    <a:pt x="2664" y="871"/>
                  </a:lnTo>
                  <a:close/>
                  <a:moveTo>
                    <a:pt x="2664" y="850"/>
                  </a:moveTo>
                  <a:lnTo>
                    <a:pt x="2664" y="850"/>
                  </a:lnTo>
                  <a:lnTo>
                    <a:pt x="2664" y="850"/>
                  </a:lnTo>
                  <a:lnTo>
                    <a:pt x="2664" y="848"/>
                  </a:lnTo>
                  <a:lnTo>
                    <a:pt x="2664" y="848"/>
                  </a:lnTo>
                  <a:lnTo>
                    <a:pt x="2664" y="848"/>
                  </a:lnTo>
                  <a:lnTo>
                    <a:pt x="2664" y="848"/>
                  </a:lnTo>
                  <a:lnTo>
                    <a:pt x="2664" y="848"/>
                  </a:lnTo>
                  <a:lnTo>
                    <a:pt x="2664" y="848"/>
                  </a:lnTo>
                  <a:lnTo>
                    <a:pt x="2664" y="848"/>
                  </a:lnTo>
                  <a:lnTo>
                    <a:pt x="2664" y="846"/>
                  </a:lnTo>
                  <a:lnTo>
                    <a:pt x="2664" y="846"/>
                  </a:lnTo>
                  <a:lnTo>
                    <a:pt x="2664" y="845"/>
                  </a:lnTo>
                  <a:lnTo>
                    <a:pt x="2664" y="845"/>
                  </a:lnTo>
                  <a:lnTo>
                    <a:pt x="2662" y="846"/>
                  </a:lnTo>
                  <a:lnTo>
                    <a:pt x="2662" y="846"/>
                  </a:lnTo>
                  <a:lnTo>
                    <a:pt x="2662" y="848"/>
                  </a:lnTo>
                  <a:lnTo>
                    <a:pt x="2662" y="848"/>
                  </a:lnTo>
                  <a:lnTo>
                    <a:pt x="2662" y="848"/>
                  </a:lnTo>
                  <a:lnTo>
                    <a:pt x="2662" y="848"/>
                  </a:lnTo>
                  <a:lnTo>
                    <a:pt x="2662" y="848"/>
                  </a:lnTo>
                  <a:lnTo>
                    <a:pt x="2662" y="848"/>
                  </a:lnTo>
                  <a:lnTo>
                    <a:pt x="2662" y="848"/>
                  </a:lnTo>
                  <a:lnTo>
                    <a:pt x="2662" y="850"/>
                  </a:lnTo>
                  <a:lnTo>
                    <a:pt x="2662" y="850"/>
                  </a:lnTo>
                  <a:lnTo>
                    <a:pt x="2662" y="852"/>
                  </a:lnTo>
                  <a:lnTo>
                    <a:pt x="2662" y="852"/>
                  </a:lnTo>
                  <a:lnTo>
                    <a:pt x="2662" y="852"/>
                  </a:lnTo>
                  <a:lnTo>
                    <a:pt x="2662" y="852"/>
                  </a:lnTo>
                  <a:lnTo>
                    <a:pt x="2662" y="852"/>
                  </a:lnTo>
                  <a:lnTo>
                    <a:pt x="2664" y="852"/>
                  </a:lnTo>
                  <a:lnTo>
                    <a:pt x="2664" y="852"/>
                  </a:lnTo>
                  <a:lnTo>
                    <a:pt x="2664" y="852"/>
                  </a:lnTo>
                  <a:lnTo>
                    <a:pt x="2664" y="852"/>
                  </a:lnTo>
                  <a:lnTo>
                    <a:pt x="2664" y="852"/>
                  </a:lnTo>
                  <a:lnTo>
                    <a:pt x="2664" y="854"/>
                  </a:lnTo>
                  <a:lnTo>
                    <a:pt x="2664" y="852"/>
                  </a:lnTo>
                  <a:lnTo>
                    <a:pt x="2666" y="852"/>
                  </a:lnTo>
                  <a:lnTo>
                    <a:pt x="2666" y="852"/>
                  </a:lnTo>
                  <a:lnTo>
                    <a:pt x="2666" y="850"/>
                  </a:lnTo>
                  <a:lnTo>
                    <a:pt x="2666" y="850"/>
                  </a:lnTo>
                  <a:lnTo>
                    <a:pt x="2664" y="850"/>
                  </a:lnTo>
                  <a:close/>
                  <a:moveTo>
                    <a:pt x="2666" y="757"/>
                  </a:moveTo>
                  <a:lnTo>
                    <a:pt x="2664" y="757"/>
                  </a:lnTo>
                  <a:lnTo>
                    <a:pt x="2664" y="757"/>
                  </a:lnTo>
                  <a:lnTo>
                    <a:pt x="2664" y="757"/>
                  </a:lnTo>
                  <a:lnTo>
                    <a:pt x="2664" y="757"/>
                  </a:lnTo>
                  <a:lnTo>
                    <a:pt x="2662" y="759"/>
                  </a:lnTo>
                  <a:lnTo>
                    <a:pt x="2664" y="759"/>
                  </a:lnTo>
                  <a:lnTo>
                    <a:pt x="2664" y="759"/>
                  </a:lnTo>
                  <a:lnTo>
                    <a:pt x="2666" y="759"/>
                  </a:lnTo>
                  <a:lnTo>
                    <a:pt x="2666" y="759"/>
                  </a:lnTo>
                  <a:lnTo>
                    <a:pt x="2668" y="757"/>
                  </a:lnTo>
                  <a:lnTo>
                    <a:pt x="2668" y="757"/>
                  </a:lnTo>
                  <a:lnTo>
                    <a:pt x="2669" y="757"/>
                  </a:lnTo>
                  <a:lnTo>
                    <a:pt x="2669" y="756"/>
                  </a:lnTo>
                  <a:lnTo>
                    <a:pt x="2668" y="756"/>
                  </a:lnTo>
                  <a:lnTo>
                    <a:pt x="2668" y="756"/>
                  </a:lnTo>
                  <a:lnTo>
                    <a:pt x="2666" y="756"/>
                  </a:lnTo>
                  <a:lnTo>
                    <a:pt x="2666" y="756"/>
                  </a:lnTo>
                  <a:lnTo>
                    <a:pt x="2666" y="757"/>
                  </a:lnTo>
                  <a:lnTo>
                    <a:pt x="2666" y="757"/>
                  </a:lnTo>
                  <a:lnTo>
                    <a:pt x="2666" y="757"/>
                  </a:lnTo>
                  <a:close/>
                  <a:moveTo>
                    <a:pt x="2683" y="784"/>
                  </a:moveTo>
                  <a:lnTo>
                    <a:pt x="2683" y="784"/>
                  </a:lnTo>
                  <a:lnTo>
                    <a:pt x="2683" y="784"/>
                  </a:lnTo>
                  <a:lnTo>
                    <a:pt x="2683" y="784"/>
                  </a:lnTo>
                  <a:lnTo>
                    <a:pt x="2683" y="784"/>
                  </a:lnTo>
                  <a:lnTo>
                    <a:pt x="2683" y="782"/>
                  </a:lnTo>
                  <a:lnTo>
                    <a:pt x="2683" y="782"/>
                  </a:lnTo>
                  <a:lnTo>
                    <a:pt x="2683" y="782"/>
                  </a:lnTo>
                  <a:lnTo>
                    <a:pt x="2683" y="782"/>
                  </a:lnTo>
                  <a:lnTo>
                    <a:pt x="2681" y="782"/>
                  </a:lnTo>
                  <a:lnTo>
                    <a:pt x="2681" y="784"/>
                  </a:lnTo>
                  <a:lnTo>
                    <a:pt x="2681" y="784"/>
                  </a:lnTo>
                  <a:lnTo>
                    <a:pt x="2681" y="784"/>
                  </a:lnTo>
                  <a:lnTo>
                    <a:pt x="2683" y="784"/>
                  </a:lnTo>
                  <a:close/>
                  <a:moveTo>
                    <a:pt x="2609" y="547"/>
                  </a:moveTo>
                  <a:lnTo>
                    <a:pt x="2609" y="547"/>
                  </a:lnTo>
                  <a:lnTo>
                    <a:pt x="2613" y="545"/>
                  </a:lnTo>
                  <a:lnTo>
                    <a:pt x="2613" y="545"/>
                  </a:lnTo>
                  <a:lnTo>
                    <a:pt x="2615" y="543"/>
                  </a:lnTo>
                  <a:lnTo>
                    <a:pt x="2615" y="543"/>
                  </a:lnTo>
                  <a:lnTo>
                    <a:pt x="2613" y="543"/>
                  </a:lnTo>
                  <a:lnTo>
                    <a:pt x="2613" y="543"/>
                  </a:lnTo>
                  <a:lnTo>
                    <a:pt x="2611" y="543"/>
                  </a:lnTo>
                  <a:lnTo>
                    <a:pt x="2611" y="543"/>
                  </a:lnTo>
                  <a:lnTo>
                    <a:pt x="2611" y="545"/>
                  </a:lnTo>
                  <a:lnTo>
                    <a:pt x="2611" y="545"/>
                  </a:lnTo>
                  <a:lnTo>
                    <a:pt x="2609" y="547"/>
                  </a:lnTo>
                  <a:lnTo>
                    <a:pt x="2609" y="547"/>
                  </a:lnTo>
                  <a:lnTo>
                    <a:pt x="2609" y="547"/>
                  </a:lnTo>
                  <a:lnTo>
                    <a:pt x="2609" y="547"/>
                  </a:lnTo>
                  <a:close/>
                  <a:moveTo>
                    <a:pt x="2609" y="549"/>
                  </a:moveTo>
                  <a:lnTo>
                    <a:pt x="2611" y="549"/>
                  </a:lnTo>
                  <a:lnTo>
                    <a:pt x="2613" y="547"/>
                  </a:lnTo>
                  <a:lnTo>
                    <a:pt x="2613" y="547"/>
                  </a:lnTo>
                  <a:lnTo>
                    <a:pt x="2613" y="545"/>
                  </a:lnTo>
                  <a:lnTo>
                    <a:pt x="2613" y="545"/>
                  </a:lnTo>
                  <a:lnTo>
                    <a:pt x="2611" y="547"/>
                  </a:lnTo>
                  <a:lnTo>
                    <a:pt x="2609" y="549"/>
                  </a:lnTo>
                  <a:lnTo>
                    <a:pt x="2609" y="549"/>
                  </a:lnTo>
                  <a:lnTo>
                    <a:pt x="2609" y="549"/>
                  </a:lnTo>
                  <a:close/>
                  <a:moveTo>
                    <a:pt x="2598" y="562"/>
                  </a:moveTo>
                  <a:lnTo>
                    <a:pt x="2598" y="562"/>
                  </a:lnTo>
                  <a:lnTo>
                    <a:pt x="2598" y="564"/>
                  </a:lnTo>
                  <a:lnTo>
                    <a:pt x="2599" y="564"/>
                  </a:lnTo>
                  <a:lnTo>
                    <a:pt x="2601" y="566"/>
                  </a:lnTo>
                  <a:lnTo>
                    <a:pt x="2601" y="566"/>
                  </a:lnTo>
                  <a:lnTo>
                    <a:pt x="2601" y="566"/>
                  </a:lnTo>
                  <a:lnTo>
                    <a:pt x="2603" y="564"/>
                  </a:lnTo>
                  <a:lnTo>
                    <a:pt x="2603" y="562"/>
                  </a:lnTo>
                  <a:lnTo>
                    <a:pt x="2603" y="562"/>
                  </a:lnTo>
                  <a:lnTo>
                    <a:pt x="2601" y="562"/>
                  </a:lnTo>
                  <a:lnTo>
                    <a:pt x="2601" y="562"/>
                  </a:lnTo>
                  <a:lnTo>
                    <a:pt x="2599" y="561"/>
                  </a:lnTo>
                  <a:lnTo>
                    <a:pt x="2599" y="561"/>
                  </a:lnTo>
                  <a:lnTo>
                    <a:pt x="2599" y="562"/>
                  </a:lnTo>
                  <a:lnTo>
                    <a:pt x="2599" y="561"/>
                  </a:lnTo>
                  <a:lnTo>
                    <a:pt x="2598" y="561"/>
                  </a:lnTo>
                  <a:lnTo>
                    <a:pt x="2596" y="561"/>
                  </a:lnTo>
                  <a:lnTo>
                    <a:pt x="2596" y="561"/>
                  </a:lnTo>
                  <a:lnTo>
                    <a:pt x="2598" y="562"/>
                  </a:lnTo>
                  <a:close/>
                  <a:moveTo>
                    <a:pt x="2624" y="551"/>
                  </a:moveTo>
                  <a:lnTo>
                    <a:pt x="2624" y="551"/>
                  </a:lnTo>
                  <a:lnTo>
                    <a:pt x="2626" y="551"/>
                  </a:lnTo>
                  <a:lnTo>
                    <a:pt x="2624" y="549"/>
                  </a:lnTo>
                  <a:lnTo>
                    <a:pt x="2624" y="549"/>
                  </a:lnTo>
                  <a:lnTo>
                    <a:pt x="2622" y="549"/>
                  </a:lnTo>
                  <a:lnTo>
                    <a:pt x="2622" y="551"/>
                  </a:lnTo>
                  <a:lnTo>
                    <a:pt x="2620" y="551"/>
                  </a:lnTo>
                  <a:lnTo>
                    <a:pt x="2620" y="551"/>
                  </a:lnTo>
                  <a:lnTo>
                    <a:pt x="2622" y="551"/>
                  </a:lnTo>
                  <a:lnTo>
                    <a:pt x="2622" y="551"/>
                  </a:lnTo>
                  <a:lnTo>
                    <a:pt x="2624" y="551"/>
                  </a:lnTo>
                  <a:close/>
                  <a:moveTo>
                    <a:pt x="2647" y="517"/>
                  </a:moveTo>
                  <a:lnTo>
                    <a:pt x="2647" y="517"/>
                  </a:lnTo>
                  <a:lnTo>
                    <a:pt x="2647" y="515"/>
                  </a:lnTo>
                  <a:lnTo>
                    <a:pt x="2647" y="515"/>
                  </a:lnTo>
                  <a:lnTo>
                    <a:pt x="2647" y="513"/>
                  </a:lnTo>
                  <a:lnTo>
                    <a:pt x="2645" y="515"/>
                  </a:lnTo>
                  <a:lnTo>
                    <a:pt x="2641" y="521"/>
                  </a:lnTo>
                  <a:lnTo>
                    <a:pt x="2641" y="523"/>
                  </a:lnTo>
                  <a:lnTo>
                    <a:pt x="2641" y="525"/>
                  </a:lnTo>
                  <a:lnTo>
                    <a:pt x="2641" y="528"/>
                  </a:lnTo>
                  <a:lnTo>
                    <a:pt x="2643" y="526"/>
                  </a:lnTo>
                  <a:lnTo>
                    <a:pt x="2645" y="523"/>
                  </a:lnTo>
                  <a:lnTo>
                    <a:pt x="2645" y="521"/>
                  </a:lnTo>
                  <a:lnTo>
                    <a:pt x="2645" y="519"/>
                  </a:lnTo>
                  <a:lnTo>
                    <a:pt x="2645" y="519"/>
                  </a:lnTo>
                  <a:lnTo>
                    <a:pt x="2647" y="517"/>
                  </a:lnTo>
                  <a:close/>
                  <a:moveTo>
                    <a:pt x="2586" y="564"/>
                  </a:moveTo>
                  <a:lnTo>
                    <a:pt x="2588" y="564"/>
                  </a:lnTo>
                  <a:lnTo>
                    <a:pt x="2588" y="564"/>
                  </a:lnTo>
                  <a:lnTo>
                    <a:pt x="2588" y="562"/>
                  </a:lnTo>
                  <a:lnTo>
                    <a:pt x="2586" y="562"/>
                  </a:lnTo>
                  <a:lnTo>
                    <a:pt x="2586" y="561"/>
                  </a:lnTo>
                  <a:lnTo>
                    <a:pt x="2584" y="561"/>
                  </a:lnTo>
                  <a:lnTo>
                    <a:pt x="2584" y="561"/>
                  </a:lnTo>
                  <a:lnTo>
                    <a:pt x="2584" y="562"/>
                  </a:lnTo>
                  <a:lnTo>
                    <a:pt x="2586" y="564"/>
                  </a:lnTo>
                  <a:lnTo>
                    <a:pt x="2586" y="564"/>
                  </a:lnTo>
                  <a:close/>
                  <a:moveTo>
                    <a:pt x="2618" y="545"/>
                  </a:moveTo>
                  <a:lnTo>
                    <a:pt x="2618" y="543"/>
                  </a:lnTo>
                  <a:lnTo>
                    <a:pt x="2620" y="542"/>
                  </a:lnTo>
                  <a:lnTo>
                    <a:pt x="2620" y="542"/>
                  </a:lnTo>
                  <a:lnTo>
                    <a:pt x="2618" y="542"/>
                  </a:lnTo>
                  <a:lnTo>
                    <a:pt x="2618" y="542"/>
                  </a:lnTo>
                  <a:lnTo>
                    <a:pt x="2616" y="543"/>
                  </a:lnTo>
                  <a:lnTo>
                    <a:pt x="2615" y="545"/>
                  </a:lnTo>
                  <a:lnTo>
                    <a:pt x="2615" y="545"/>
                  </a:lnTo>
                  <a:lnTo>
                    <a:pt x="2616" y="545"/>
                  </a:lnTo>
                  <a:lnTo>
                    <a:pt x="2618" y="545"/>
                  </a:lnTo>
                  <a:close/>
                  <a:moveTo>
                    <a:pt x="2961" y="958"/>
                  </a:moveTo>
                  <a:lnTo>
                    <a:pt x="2957" y="954"/>
                  </a:lnTo>
                  <a:lnTo>
                    <a:pt x="2957" y="954"/>
                  </a:lnTo>
                  <a:lnTo>
                    <a:pt x="2955" y="952"/>
                  </a:lnTo>
                  <a:lnTo>
                    <a:pt x="2955" y="951"/>
                  </a:lnTo>
                  <a:lnTo>
                    <a:pt x="2955" y="949"/>
                  </a:lnTo>
                  <a:lnTo>
                    <a:pt x="2955" y="947"/>
                  </a:lnTo>
                  <a:lnTo>
                    <a:pt x="2953" y="947"/>
                  </a:lnTo>
                  <a:lnTo>
                    <a:pt x="2950" y="947"/>
                  </a:lnTo>
                  <a:lnTo>
                    <a:pt x="2946" y="947"/>
                  </a:lnTo>
                  <a:lnTo>
                    <a:pt x="2946" y="949"/>
                  </a:lnTo>
                  <a:lnTo>
                    <a:pt x="2944" y="949"/>
                  </a:lnTo>
                  <a:lnTo>
                    <a:pt x="2944" y="951"/>
                  </a:lnTo>
                  <a:lnTo>
                    <a:pt x="2944" y="951"/>
                  </a:lnTo>
                  <a:lnTo>
                    <a:pt x="2942" y="952"/>
                  </a:lnTo>
                  <a:lnTo>
                    <a:pt x="2938" y="956"/>
                  </a:lnTo>
                  <a:lnTo>
                    <a:pt x="2936" y="956"/>
                  </a:lnTo>
                  <a:lnTo>
                    <a:pt x="2936" y="958"/>
                  </a:lnTo>
                  <a:lnTo>
                    <a:pt x="2938" y="960"/>
                  </a:lnTo>
                  <a:lnTo>
                    <a:pt x="2938" y="960"/>
                  </a:lnTo>
                  <a:lnTo>
                    <a:pt x="2942" y="960"/>
                  </a:lnTo>
                  <a:lnTo>
                    <a:pt x="2944" y="960"/>
                  </a:lnTo>
                  <a:lnTo>
                    <a:pt x="2948" y="962"/>
                  </a:lnTo>
                  <a:lnTo>
                    <a:pt x="2961" y="962"/>
                  </a:lnTo>
                  <a:lnTo>
                    <a:pt x="2961" y="962"/>
                  </a:lnTo>
                  <a:lnTo>
                    <a:pt x="2961" y="960"/>
                  </a:lnTo>
                  <a:lnTo>
                    <a:pt x="2961" y="958"/>
                  </a:lnTo>
                  <a:lnTo>
                    <a:pt x="2961" y="958"/>
                  </a:lnTo>
                  <a:close/>
                  <a:moveTo>
                    <a:pt x="2688" y="820"/>
                  </a:moveTo>
                  <a:lnTo>
                    <a:pt x="2688" y="820"/>
                  </a:lnTo>
                  <a:lnTo>
                    <a:pt x="2686" y="820"/>
                  </a:lnTo>
                  <a:lnTo>
                    <a:pt x="2686" y="820"/>
                  </a:lnTo>
                  <a:lnTo>
                    <a:pt x="2686" y="822"/>
                  </a:lnTo>
                  <a:lnTo>
                    <a:pt x="2686" y="824"/>
                  </a:lnTo>
                  <a:lnTo>
                    <a:pt x="2685" y="824"/>
                  </a:lnTo>
                  <a:lnTo>
                    <a:pt x="2685" y="826"/>
                  </a:lnTo>
                  <a:lnTo>
                    <a:pt x="2683" y="827"/>
                  </a:lnTo>
                  <a:lnTo>
                    <a:pt x="2685" y="829"/>
                  </a:lnTo>
                  <a:lnTo>
                    <a:pt x="2685" y="829"/>
                  </a:lnTo>
                  <a:lnTo>
                    <a:pt x="2683" y="829"/>
                  </a:lnTo>
                  <a:lnTo>
                    <a:pt x="2685" y="831"/>
                  </a:lnTo>
                  <a:lnTo>
                    <a:pt x="2685" y="831"/>
                  </a:lnTo>
                  <a:lnTo>
                    <a:pt x="2686" y="831"/>
                  </a:lnTo>
                  <a:lnTo>
                    <a:pt x="2686" y="831"/>
                  </a:lnTo>
                  <a:lnTo>
                    <a:pt x="2688" y="826"/>
                  </a:lnTo>
                  <a:lnTo>
                    <a:pt x="2688" y="824"/>
                  </a:lnTo>
                  <a:lnTo>
                    <a:pt x="2690" y="824"/>
                  </a:lnTo>
                  <a:lnTo>
                    <a:pt x="2690" y="822"/>
                  </a:lnTo>
                  <a:lnTo>
                    <a:pt x="2690" y="820"/>
                  </a:lnTo>
                  <a:lnTo>
                    <a:pt x="2688" y="820"/>
                  </a:lnTo>
                  <a:close/>
                  <a:moveTo>
                    <a:pt x="2685" y="833"/>
                  </a:moveTo>
                  <a:lnTo>
                    <a:pt x="2683" y="833"/>
                  </a:lnTo>
                  <a:lnTo>
                    <a:pt x="2681" y="835"/>
                  </a:lnTo>
                  <a:lnTo>
                    <a:pt x="2681" y="835"/>
                  </a:lnTo>
                  <a:lnTo>
                    <a:pt x="2681" y="835"/>
                  </a:lnTo>
                  <a:lnTo>
                    <a:pt x="2681" y="835"/>
                  </a:lnTo>
                  <a:lnTo>
                    <a:pt x="2681" y="837"/>
                  </a:lnTo>
                  <a:lnTo>
                    <a:pt x="2681" y="837"/>
                  </a:lnTo>
                  <a:lnTo>
                    <a:pt x="2683" y="837"/>
                  </a:lnTo>
                  <a:lnTo>
                    <a:pt x="2683" y="837"/>
                  </a:lnTo>
                  <a:lnTo>
                    <a:pt x="2683" y="837"/>
                  </a:lnTo>
                  <a:lnTo>
                    <a:pt x="2683" y="839"/>
                  </a:lnTo>
                  <a:lnTo>
                    <a:pt x="2683" y="839"/>
                  </a:lnTo>
                  <a:lnTo>
                    <a:pt x="2685" y="835"/>
                  </a:lnTo>
                  <a:lnTo>
                    <a:pt x="2685" y="835"/>
                  </a:lnTo>
                  <a:lnTo>
                    <a:pt x="2686" y="833"/>
                  </a:lnTo>
                  <a:lnTo>
                    <a:pt x="2685" y="833"/>
                  </a:lnTo>
                  <a:lnTo>
                    <a:pt x="2685" y="833"/>
                  </a:lnTo>
                  <a:close/>
                  <a:moveTo>
                    <a:pt x="2942" y="951"/>
                  </a:moveTo>
                  <a:lnTo>
                    <a:pt x="2944" y="949"/>
                  </a:lnTo>
                  <a:lnTo>
                    <a:pt x="2944" y="947"/>
                  </a:lnTo>
                  <a:lnTo>
                    <a:pt x="2946" y="947"/>
                  </a:lnTo>
                  <a:lnTo>
                    <a:pt x="2948" y="945"/>
                  </a:lnTo>
                  <a:lnTo>
                    <a:pt x="2950" y="945"/>
                  </a:lnTo>
                  <a:lnTo>
                    <a:pt x="2952" y="945"/>
                  </a:lnTo>
                  <a:lnTo>
                    <a:pt x="2953" y="945"/>
                  </a:lnTo>
                  <a:lnTo>
                    <a:pt x="2955" y="941"/>
                  </a:lnTo>
                  <a:lnTo>
                    <a:pt x="2955" y="941"/>
                  </a:lnTo>
                  <a:lnTo>
                    <a:pt x="2957" y="941"/>
                  </a:lnTo>
                  <a:lnTo>
                    <a:pt x="2961" y="941"/>
                  </a:lnTo>
                  <a:lnTo>
                    <a:pt x="2959" y="937"/>
                  </a:lnTo>
                  <a:lnTo>
                    <a:pt x="2959" y="935"/>
                  </a:lnTo>
                  <a:lnTo>
                    <a:pt x="2959" y="930"/>
                  </a:lnTo>
                  <a:lnTo>
                    <a:pt x="2959" y="928"/>
                  </a:lnTo>
                  <a:lnTo>
                    <a:pt x="2961" y="928"/>
                  </a:lnTo>
                  <a:lnTo>
                    <a:pt x="2965" y="926"/>
                  </a:lnTo>
                  <a:lnTo>
                    <a:pt x="2965" y="924"/>
                  </a:lnTo>
                  <a:lnTo>
                    <a:pt x="2967" y="924"/>
                  </a:lnTo>
                  <a:lnTo>
                    <a:pt x="2967" y="918"/>
                  </a:lnTo>
                  <a:lnTo>
                    <a:pt x="2967" y="916"/>
                  </a:lnTo>
                  <a:lnTo>
                    <a:pt x="2969" y="913"/>
                  </a:lnTo>
                  <a:lnTo>
                    <a:pt x="2970" y="911"/>
                  </a:lnTo>
                  <a:lnTo>
                    <a:pt x="2970" y="909"/>
                  </a:lnTo>
                  <a:lnTo>
                    <a:pt x="2970" y="907"/>
                  </a:lnTo>
                  <a:lnTo>
                    <a:pt x="2972" y="907"/>
                  </a:lnTo>
                  <a:lnTo>
                    <a:pt x="2970" y="905"/>
                  </a:lnTo>
                  <a:lnTo>
                    <a:pt x="2965" y="905"/>
                  </a:lnTo>
                  <a:lnTo>
                    <a:pt x="2963" y="905"/>
                  </a:lnTo>
                  <a:lnTo>
                    <a:pt x="2963" y="903"/>
                  </a:lnTo>
                  <a:lnTo>
                    <a:pt x="2961" y="903"/>
                  </a:lnTo>
                  <a:lnTo>
                    <a:pt x="2961" y="901"/>
                  </a:lnTo>
                  <a:lnTo>
                    <a:pt x="2957" y="898"/>
                  </a:lnTo>
                  <a:lnTo>
                    <a:pt x="2957" y="896"/>
                  </a:lnTo>
                  <a:lnTo>
                    <a:pt x="2953" y="894"/>
                  </a:lnTo>
                  <a:lnTo>
                    <a:pt x="2948" y="892"/>
                  </a:lnTo>
                  <a:lnTo>
                    <a:pt x="2942" y="892"/>
                  </a:lnTo>
                  <a:lnTo>
                    <a:pt x="2936" y="894"/>
                  </a:lnTo>
                  <a:lnTo>
                    <a:pt x="2936" y="894"/>
                  </a:lnTo>
                  <a:lnTo>
                    <a:pt x="2927" y="896"/>
                  </a:lnTo>
                  <a:lnTo>
                    <a:pt x="2916" y="898"/>
                  </a:lnTo>
                  <a:lnTo>
                    <a:pt x="2906" y="905"/>
                  </a:lnTo>
                  <a:lnTo>
                    <a:pt x="2902" y="909"/>
                  </a:lnTo>
                  <a:lnTo>
                    <a:pt x="2900" y="911"/>
                  </a:lnTo>
                  <a:lnTo>
                    <a:pt x="2899" y="913"/>
                  </a:lnTo>
                  <a:lnTo>
                    <a:pt x="2899" y="915"/>
                  </a:lnTo>
                  <a:lnTo>
                    <a:pt x="2899" y="916"/>
                  </a:lnTo>
                  <a:lnTo>
                    <a:pt x="2897" y="918"/>
                  </a:lnTo>
                  <a:lnTo>
                    <a:pt x="2895" y="920"/>
                  </a:lnTo>
                  <a:lnTo>
                    <a:pt x="2893" y="922"/>
                  </a:lnTo>
                  <a:lnTo>
                    <a:pt x="2887" y="934"/>
                  </a:lnTo>
                  <a:lnTo>
                    <a:pt x="2887" y="934"/>
                  </a:lnTo>
                  <a:lnTo>
                    <a:pt x="2887" y="934"/>
                  </a:lnTo>
                  <a:lnTo>
                    <a:pt x="2887" y="937"/>
                  </a:lnTo>
                  <a:lnTo>
                    <a:pt x="2885" y="939"/>
                  </a:lnTo>
                  <a:lnTo>
                    <a:pt x="2883" y="939"/>
                  </a:lnTo>
                  <a:lnTo>
                    <a:pt x="2883" y="941"/>
                  </a:lnTo>
                  <a:lnTo>
                    <a:pt x="2883" y="943"/>
                  </a:lnTo>
                  <a:lnTo>
                    <a:pt x="2881" y="945"/>
                  </a:lnTo>
                  <a:lnTo>
                    <a:pt x="2876" y="962"/>
                  </a:lnTo>
                  <a:lnTo>
                    <a:pt x="2876" y="964"/>
                  </a:lnTo>
                  <a:lnTo>
                    <a:pt x="2878" y="964"/>
                  </a:lnTo>
                  <a:lnTo>
                    <a:pt x="2883" y="962"/>
                  </a:lnTo>
                  <a:lnTo>
                    <a:pt x="2887" y="962"/>
                  </a:lnTo>
                  <a:lnTo>
                    <a:pt x="2889" y="960"/>
                  </a:lnTo>
                  <a:lnTo>
                    <a:pt x="2902" y="962"/>
                  </a:lnTo>
                  <a:lnTo>
                    <a:pt x="2912" y="962"/>
                  </a:lnTo>
                  <a:lnTo>
                    <a:pt x="2916" y="962"/>
                  </a:lnTo>
                  <a:lnTo>
                    <a:pt x="2919" y="964"/>
                  </a:lnTo>
                  <a:lnTo>
                    <a:pt x="2923" y="964"/>
                  </a:lnTo>
                  <a:lnTo>
                    <a:pt x="2925" y="964"/>
                  </a:lnTo>
                  <a:lnTo>
                    <a:pt x="2927" y="962"/>
                  </a:lnTo>
                  <a:lnTo>
                    <a:pt x="2929" y="960"/>
                  </a:lnTo>
                  <a:lnTo>
                    <a:pt x="2931" y="960"/>
                  </a:lnTo>
                  <a:lnTo>
                    <a:pt x="2934" y="956"/>
                  </a:lnTo>
                  <a:lnTo>
                    <a:pt x="2934" y="956"/>
                  </a:lnTo>
                  <a:lnTo>
                    <a:pt x="2936" y="956"/>
                  </a:lnTo>
                  <a:lnTo>
                    <a:pt x="2940" y="952"/>
                  </a:lnTo>
                  <a:lnTo>
                    <a:pt x="2942" y="951"/>
                  </a:lnTo>
                  <a:close/>
                  <a:moveTo>
                    <a:pt x="3101" y="964"/>
                  </a:moveTo>
                  <a:lnTo>
                    <a:pt x="3101" y="947"/>
                  </a:lnTo>
                  <a:lnTo>
                    <a:pt x="3101" y="867"/>
                  </a:lnTo>
                  <a:lnTo>
                    <a:pt x="3101" y="860"/>
                  </a:lnTo>
                  <a:lnTo>
                    <a:pt x="3099" y="862"/>
                  </a:lnTo>
                  <a:lnTo>
                    <a:pt x="3099" y="860"/>
                  </a:lnTo>
                  <a:lnTo>
                    <a:pt x="3097" y="858"/>
                  </a:lnTo>
                  <a:lnTo>
                    <a:pt x="3097" y="858"/>
                  </a:lnTo>
                  <a:lnTo>
                    <a:pt x="3095" y="858"/>
                  </a:lnTo>
                  <a:lnTo>
                    <a:pt x="3095" y="856"/>
                  </a:lnTo>
                  <a:lnTo>
                    <a:pt x="3095" y="854"/>
                  </a:lnTo>
                  <a:lnTo>
                    <a:pt x="3093" y="854"/>
                  </a:lnTo>
                  <a:lnTo>
                    <a:pt x="3093" y="854"/>
                  </a:lnTo>
                  <a:lnTo>
                    <a:pt x="3093" y="852"/>
                  </a:lnTo>
                  <a:lnTo>
                    <a:pt x="3093" y="852"/>
                  </a:lnTo>
                  <a:lnTo>
                    <a:pt x="3093" y="852"/>
                  </a:lnTo>
                  <a:lnTo>
                    <a:pt x="3093" y="850"/>
                  </a:lnTo>
                  <a:lnTo>
                    <a:pt x="3093" y="850"/>
                  </a:lnTo>
                  <a:lnTo>
                    <a:pt x="3092" y="848"/>
                  </a:lnTo>
                  <a:lnTo>
                    <a:pt x="3092" y="848"/>
                  </a:lnTo>
                  <a:lnTo>
                    <a:pt x="3092" y="848"/>
                  </a:lnTo>
                  <a:lnTo>
                    <a:pt x="3092" y="846"/>
                  </a:lnTo>
                  <a:lnTo>
                    <a:pt x="3092" y="846"/>
                  </a:lnTo>
                  <a:lnTo>
                    <a:pt x="3093" y="845"/>
                  </a:lnTo>
                  <a:lnTo>
                    <a:pt x="3093" y="843"/>
                  </a:lnTo>
                  <a:lnTo>
                    <a:pt x="3092" y="843"/>
                  </a:lnTo>
                  <a:lnTo>
                    <a:pt x="3093" y="841"/>
                  </a:lnTo>
                  <a:lnTo>
                    <a:pt x="3093" y="841"/>
                  </a:lnTo>
                  <a:lnTo>
                    <a:pt x="3095" y="841"/>
                  </a:lnTo>
                  <a:lnTo>
                    <a:pt x="3095" y="841"/>
                  </a:lnTo>
                  <a:lnTo>
                    <a:pt x="3095" y="839"/>
                  </a:lnTo>
                  <a:lnTo>
                    <a:pt x="3095" y="839"/>
                  </a:lnTo>
                  <a:lnTo>
                    <a:pt x="3095" y="839"/>
                  </a:lnTo>
                  <a:lnTo>
                    <a:pt x="3095" y="839"/>
                  </a:lnTo>
                  <a:lnTo>
                    <a:pt x="3095" y="839"/>
                  </a:lnTo>
                  <a:lnTo>
                    <a:pt x="3097" y="837"/>
                  </a:lnTo>
                  <a:lnTo>
                    <a:pt x="3097" y="837"/>
                  </a:lnTo>
                  <a:lnTo>
                    <a:pt x="3097" y="835"/>
                  </a:lnTo>
                  <a:lnTo>
                    <a:pt x="3097" y="835"/>
                  </a:lnTo>
                  <a:lnTo>
                    <a:pt x="3097" y="835"/>
                  </a:lnTo>
                  <a:lnTo>
                    <a:pt x="3099" y="835"/>
                  </a:lnTo>
                  <a:lnTo>
                    <a:pt x="3099" y="833"/>
                  </a:lnTo>
                  <a:lnTo>
                    <a:pt x="3099" y="833"/>
                  </a:lnTo>
                  <a:lnTo>
                    <a:pt x="3099" y="831"/>
                  </a:lnTo>
                  <a:lnTo>
                    <a:pt x="3097" y="831"/>
                  </a:lnTo>
                  <a:lnTo>
                    <a:pt x="3097" y="831"/>
                  </a:lnTo>
                  <a:lnTo>
                    <a:pt x="3097" y="829"/>
                  </a:lnTo>
                  <a:lnTo>
                    <a:pt x="3097" y="829"/>
                  </a:lnTo>
                  <a:lnTo>
                    <a:pt x="3095" y="829"/>
                  </a:lnTo>
                  <a:lnTo>
                    <a:pt x="3097" y="829"/>
                  </a:lnTo>
                  <a:lnTo>
                    <a:pt x="3097" y="829"/>
                  </a:lnTo>
                  <a:lnTo>
                    <a:pt x="3097" y="829"/>
                  </a:lnTo>
                  <a:lnTo>
                    <a:pt x="3099" y="829"/>
                  </a:lnTo>
                  <a:lnTo>
                    <a:pt x="3099" y="827"/>
                  </a:lnTo>
                  <a:lnTo>
                    <a:pt x="3099" y="827"/>
                  </a:lnTo>
                  <a:lnTo>
                    <a:pt x="3099" y="827"/>
                  </a:lnTo>
                  <a:lnTo>
                    <a:pt x="3099" y="827"/>
                  </a:lnTo>
                  <a:lnTo>
                    <a:pt x="3099" y="826"/>
                  </a:lnTo>
                  <a:lnTo>
                    <a:pt x="3099" y="826"/>
                  </a:lnTo>
                  <a:lnTo>
                    <a:pt x="3099" y="826"/>
                  </a:lnTo>
                  <a:lnTo>
                    <a:pt x="3099" y="826"/>
                  </a:lnTo>
                  <a:lnTo>
                    <a:pt x="3099" y="826"/>
                  </a:lnTo>
                  <a:lnTo>
                    <a:pt x="3099" y="824"/>
                  </a:lnTo>
                  <a:lnTo>
                    <a:pt x="3101" y="824"/>
                  </a:lnTo>
                  <a:lnTo>
                    <a:pt x="3101" y="822"/>
                  </a:lnTo>
                  <a:lnTo>
                    <a:pt x="3101" y="733"/>
                  </a:lnTo>
                  <a:lnTo>
                    <a:pt x="3101" y="718"/>
                  </a:lnTo>
                  <a:lnTo>
                    <a:pt x="3101" y="706"/>
                  </a:lnTo>
                  <a:lnTo>
                    <a:pt x="3101" y="678"/>
                  </a:lnTo>
                  <a:lnTo>
                    <a:pt x="3101" y="667"/>
                  </a:lnTo>
                  <a:lnTo>
                    <a:pt x="3101" y="651"/>
                  </a:lnTo>
                  <a:lnTo>
                    <a:pt x="3101" y="638"/>
                  </a:lnTo>
                  <a:lnTo>
                    <a:pt x="3101" y="615"/>
                  </a:lnTo>
                  <a:lnTo>
                    <a:pt x="3101" y="598"/>
                  </a:lnTo>
                  <a:lnTo>
                    <a:pt x="3101" y="585"/>
                  </a:lnTo>
                  <a:lnTo>
                    <a:pt x="3101" y="574"/>
                  </a:lnTo>
                  <a:lnTo>
                    <a:pt x="3101" y="572"/>
                  </a:lnTo>
                  <a:lnTo>
                    <a:pt x="3099" y="572"/>
                  </a:lnTo>
                  <a:lnTo>
                    <a:pt x="3097" y="572"/>
                  </a:lnTo>
                  <a:lnTo>
                    <a:pt x="3090" y="572"/>
                  </a:lnTo>
                  <a:lnTo>
                    <a:pt x="3090" y="572"/>
                  </a:lnTo>
                  <a:lnTo>
                    <a:pt x="3088" y="574"/>
                  </a:lnTo>
                  <a:lnTo>
                    <a:pt x="3088" y="574"/>
                  </a:lnTo>
                  <a:lnTo>
                    <a:pt x="3088" y="572"/>
                  </a:lnTo>
                  <a:lnTo>
                    <a:pt x="3086" y="572"/>
                  </a:lnTo>
                  <a:lnTo>
                    <a:pt x="3086" y="572"/>
                  </a:lnTo>
                  <a:lnTo>
                    <a:pt x="3084" y="572"/>
                  </a:lnTo>
                  <a:lnTo>
                    <a:pt x="3084" y="572"/>
                  </a:lnTo>
                  <a:lnTo>
                    <a:pt x="3084" y="574"/>
                  </a:lnTo>
                  <a:lnTo>
                    <a:pt x="3084" y="574"/>
                  </a:lnTo>
                  <a:lnTo>
                    <a:pt x="3084" y="574"/>
                  </a:lnTo>
                  <a:lnTo>
                    <a:pt x="3082" y="574"/>
                  </a:lnTo>
                  <a:lnTo>
                    <a:pt x="3082" y="572"/>
                  </a:lnTo>
                  <a:lnTo>
                    <a:pt x="3082" y="572"/>
                  </a:lnTo>
                  <a:lnTo>
                    <a:pt x="3084" y="570"/>
                  </a:lnTo>
                  <a:lnTo>
                    <a:pt x="3084" y="568"/>
                  </a:lnTo>
                  <a:lnTo>
                    <a:pt x="3086" y="566"/>
                  </a:lnTo>
                  <a:lnTo>
                    <a:pt x="3084" y="564"/>
                  </a:lnTo>
                  <a:lnTo>
                    <a:pt x="3084" y="564"/>
                  </a:lnTo>
                  <a:lnTo>
                    <a:pt x="3076" y="561"/>
                  </a:lnTo>
                  <a:lnTo>
                    <a:pt x="3069" y="561"/>
                  </a:lnTo>
                  <a:lnTo>
                    <a:pt x="3067" y="561"/>
                  </a:lnTo>
                  <a:lnTo>
                    <a:pt x="3061" y="559"/>
                  </a:lnTo>
                  <a:lnTo>
                    <a:pt x="3059" y="559"/>
                  </a:lnTo>
                  <a:lnTo>
                    <a:pt x="3059" y="559"/>
                  </a:lnTo>
                  <a:lnTo>
                    <a:pt x="3059" y="559"/>
                  </a:lnTo>
                  <a:lnTo>
                    <a:pt x="3059" y="559"/>
                  </a:lnTo>
                  <a:lnTo>
                    <a:pt x="3061" y="561"/>
                  </a:lnTo>
                  <a:lnTo>
                    <a:pt x="3059" y="561"/>
                  </a:lnTo>
                  <a:lnTo>
                    <a:pt x="3059" y="561"/>
                  </a:lnTo>
                  <a:lnTo>
                    <a:pt x="3059" y="562"/>
                  </a:lnTo>
                  <a:lnTo>
                    <a:pt x="3058" y="561"/>
                  </a:lnTo>
                  <a:lnTo>
                    <a:pt x="3058" y="562"/>
                  </a:lnTo>
                  <a:lnTo>
                    <a:pt x="3056" y="561"/>
                  </a:lnTo>
                  <a:lnTo>
                    <a:pt x="3054" y="561"/>
                  </a:lnTo>
                  <a:lnTo>
                    <a:pt x="3050" y="559"/>
                  </a:lnTo>
                  <a:lnTo>
                    <a:pt x="3048" y="559"/>
                  </a:lnTo>
                  <a:lnTo>
                    <a:pt x="3046" y="555"/>
                  </a:lnTo>
                  <a:lnTo>
                    <a:pt x="3046" y="555"/>
                  </a:lnTo>
                  <a:lnTo>
                    <a:pt x="3046" y="553"/>
                  </a:lnTo>
                  <a:lnTo>
                    <a:pt x="3046" y="553"/>
                  </a:lnTo>
                  <a:lnTo>
                    <a:pt x="3046" y="553"/>
                  </a:lnTo>
                  <a:lnTo>
                    <a:pt x="3044" y="553"/>
                  </a:lnTo>
                  <a:lnTo>
                    <a:pt x="3044" y="555"/>
                  </a:lnTo>
                  <a:lnTo>
                    <a:pt x="3044" y="555"/>
                  </a:lnTo>
                  <a:lnTo>
                    <a:pt x="3042" y="553"/>
                  </a:lnTo>
                  <a:lnTo>
                    <a:pt x="3042" y="553"/>
                  </a:lnTo>
                  <a:lnTo>
                    <a:pt x="3040" y="553"/>
                  </a:lnTo>
                  <a:lnTo>
                    <a:pt x="3040" y="555"/>
                  </a:lnTo>
                  <a:lnTo>
                    <a:pt x="3039" y="555"/>
                  </a:lnTo>
                  <a:lnTo>
                    <a:pt x="3025" y="557"/>
                  </a:lnTo>
                  <a:lnTo>
                    <a:pt x="3023" y="557"/>
                  </a:lnTo>
                  <a:lnTo>
                    <a:pt x="3020" y="555"/>
                  </a:lnTo>
                  <a:lnTo>
                    <a:pt x="3012" y="551"/>
                  </a:lnTo>
                  <a:lnTo>
                    <a:pt x="3003" y="547"/>
                  </a:lnTo>
                  <a:lnTo>
                    <a:pt x="2999" y="545"/>
                  </a:lnTo>
                  <a:lnTo>
                    <a:pt x="2999" y="543"/>
                  </a:lnTo>
                  <a:lnTo>
                    <a:pt x="2997" y="543"/>
                  </a:lnTo>
                  <a:lnTo>
                    <a:pt x="2993" y="542"/>
                  </a:lnTo>
                  <a:lnTo>
                    <a:pt x="2986" y="540"/>
                  </a:lnTo>
                  <a:lnTo>
                    <a:pt x="2974" y="532"/>
                  </a:lnTo>
                  <a:lnTo>
                    <a:pt x="2963" y="528"/>
                  </a:lnTo>
                  <a:lnTo>
                    <a:pt x="2963" y="528"/>
                  </a:lnTo>
                  <a:lnTo>
                    <a:pt x="2957" y="528"/>
                  </a:lnTo>
                  <a:lnTo>
                    <a:pt x="2957" y="528"/>
                  </a:lnTo>
                  <a:lnTo>
                    <a:pt x="2953" y="526"/>
                  </a:lnTo>
                  <a:lnTo>
                    <a:pt x="2950" y="521"/>
                  </a:lnTo>
                  <a:lnTo>
                    <a:pt x="2944" y="517"/>
                  </a:lnTo>
                  <a:lnTo>
                    <a:pt x="2942" y="517"/>
                  </a:lnTo>
                  <a:lnTo>
                    <a:pt x="2940" y="515"/>
                  </a:lnTo>
                  <a:lnTo>
                    <a:pt x="2934" y="515"/>
                  </a:lnTo>
                  <a:lnTo>
                    <a:pt x="2923" y="511"/>
                  </a:lnTo>
                  <a:lnTo>
                    <a:pt x="2916" y="507"/>
                  </a:lnTo>
                  <a:lnTo>
                    <a:pt x="2908" y="506"/>
                  </a:lnTo>
                  <a:lnTo>
                    <a:pt x="2904" y="506"/>
                  </a:lnTo>
                  <a:lnTo>
                    <a:pt x="2904" y="504"/>
                  </a:lnTo>
                  <a:lnTo>
                    <a:pt x="2900" y="502"/>
                  </a:lnTo>
                  <a:lnTo>
                    <a:pt x="2900" y="502"/>
                  </a:lnTo>
                  <a:lnTo>
                    <a:pt x="2899" y="502"/>
                  </a:lnTo>
                  <a:lnTo>
                    <a:pt x="2899" y="500"/>
                  </a:lnTo>
                  <a:lnTo>
                    <a:pt x="2897" y="500"/>
                  </a:lnTo>
                  <a:lnTo>
                    <a:pt x="2897" y="500"/>
                  </a:lnTo>
                  <a:lnTo>
                    <a:pt x="2895" y="498"/>
                  </a:lnTo>
                  <a:lnTo>
                    <a:pt x="2895" y="496"/>
                  </a:lnTo>
                  <a:lnTo>
                    <a:pt x="2891" y="496"/>
                  </a:lnTo>
                  <a:lnTo>
                    <a:pt x="2889" y="496"/>
                  </a:lnTo>
                  <a:lnTo>
                    <a:pt x="2885" y="496"/>
                  </a:lnTo>
                  <a:lnTo>
                    <a:pt x="2868" y="504"/>
                  </a:lnTo>
                  <a:lnTo>
                    <a:pt x="2866" y="504"/>
                  </a:lnTo>
                  <a:lnTo>
                    <a:pt x="2866" y="506"/>
                  </a:lnTo>
                  <a:lnTo>
                    <a:pt x="2866" y="506"/>
                  </a:lnTo>
                  <a:lnTo>
                    <a:pt x="2866" y="506"/>
                  </a:lnTo>
                  <a:lnTo>
                    <a:pt x="2864" y="507"/>
                  </a:lnTo>
                  <a:lnTo>
                    <a:pt x="2864" y="507"/>
                  </a:lnTo>
                  <a:lnTo>
                    <a:pt x="2855" y="511"/>
                  </a:lnTo>
                  <a:lnTo>
                    <a:pt x="2842" y="517"/>
                  </a:lnTo>
                  <a:lnTo>
                    <a:pt x="2840" y="517"/>
                  </a:lnTo>
                  <a:lnTo>
                    <a:pt x="2840" y="519"/>
                  </a:lnTo>
                  <a:lnTo>
                    <a:pt x="2840" y="521"/>
                  </a:lnTo>
                  <a:lnTo>
                    <a:pt x="2840" y="523"/>
                  </a:lnTo>
                  <a:lnTo>
                    <a:pt x="2840" y="525"/>
                  </a:lnTo>
                  <a:lnTo>
                    <a:pt x="2844" y="526"/>
                  </a:lnTo>
                  <a:lnTo>
                    <a:pt x="2844" y="526"/>
                  </a:lnTo>
                  <a:lnTo>
                    <a:pt x="2845" y="528"/>
                  </a:lnTo>
                  <a:lnTo>
                    <a:pt x="2845" y="528"/>
                  </a:lnTo>
                  <a:lnTo>
                    <a:pt x="2845" y="528"/>
                  </a:lnTo>
                  <a:lnTo>
                    <a:pt x="2847" y="530"/>
                  </a:lnTo>
                  <a:lnTo>
                    <a:pt x="2845" y="530"/>
                  </a:lnTo>
                  <a:lnTo>
                    <a:pt x="2845" y="532"/>
                  </a:lnTo>
                  <a:lnTo>
                    <a:pt x="2845" y="532"/>
                  </a:lnTo>
                  <a:lnTo>
                    <a:pt x="2845" y="532"/>
                  </a:lnTo>
                  <a:lnTo>
                    <a:pt x="2847" y="534"/>
                  </a:lnTo>
                  <a:lnTo>
                    <a:pt x="2847" y="536"/>
                  </a:lnTo>
                  <a:lnTo>
                    <a:pt x="2847" y="536"/>
                  </a:lnTo>
                  <a:lnTo>
                    <a:pt x="2845" y="538"/>
                  </a:lnTo>
                  <a:lnTo>
                    <a:pt x="2844" y="538"/>
                  </a:lnTo>
                  <a:lnTo>
                    <a:pt x="2844" y="540"/>
                  </a:lnTo>
                  <a:lnTo>
                    <a:pt x="2834" y="540"/>
                  </a:lnTo>
                  <a:lnTo>
                    <a:pt x="2830" y="540"/>
                  </a:lnTo>
                  <a:lnTo>
                    <a:pt x="2828" y="542"/>
                  </a:lnTo>
                  <a:lnTo>
                    <a:pt x="2828" y="542"/>
                  </a:lnTo>
                  <a:lnTo>
                    <a:pt x="2828" y="542"/>
                  </a:lnTo>
                  <a:lnTo>
                    <a:pt x="2828" y="543"/>
                  </a:lnTo>
                  <a:lnTo>
                    <a:pt x="2827" y="543"/>
                  </a:lnTo>
                  <a:lnTo>
                    <a:pt x="2823" y="543"/>
                  </a:lnTo>
                  <a:lnTo>
                    <a:pt x="2819" y="547"/>
                  </a:lnTo>
                  <a:lnTo>
                    <a:pt x="2819" y="547"/>
                  </a:lnTo>
                  <a:lnTo>
                    <a:pt x="2817" y="547"/>
                  </a:lnTo>
                  <a:lnTo>
                    <a:pt x="2817" y="547"/>
                  </a:lnTo>
                  <a:lnTo>
                    <a:pt x="2817" y="547"/>
                  </a:lnTo>
                  <a:lnTo>
                    <a:pt x="2815" y="547"/>
                  </a:lnTo>
                  <a:lnTo>
                    <a:pt x="2815" y="549"/>
                  </a:lnTo>
                  <a:lnTo>
                    <a:pt x="2815" y="547"/>
                  </a:lnTo>
                  <a:lnTo>
                    <a:pt x="2813" y="547"/>
                  </a:lnTo>
                  <a:lnTo>
                    <a:pt x="2811" y="547"/>
                  </a:lnTo>
                  <a:lnTo>
                    <a:pt x="2811" y="549"/>
                  </a:lnTo>
                  <a:lnTo>
                    <a:pt x="2808" y="547"/>
                  </a:lnTo>
                  <a:lnTo>
                    <a:pt x="2808" y="547"/>
                  </a:lnTo>
                  <a:lnTo>
                    <a:pt x="2808" y="547"/>
                  </a:lnTo>
                  <a:lnTo>
                    <a:pt x="2806" y="547"/>
                  </a:lnTo>
                  <a:lnTo>
                    <a:pt x="2806" y="549"/>
                  </a:lnTo>
                  <a:lnTo>
                    <a:pt x="2806" y="547"/>
                  </a:lnTo>
                  <a:lnTo>
                    <a:pt x="2806" y="547"/>
                  </a:lnTo>
                  <a:lnTo>
                    <a:pt x="2804" y="547"/>
                  </a:lnTo>
                  <a:lnTo>
                    <a:pt x="2802" y="547"/>
                  </a:lnTo>
                  <a:lnTo>
                    <a:pt x="2800" y="547"/>
                  </a:lnTo>
                  <a:lnTo>
                    <a:pt x="2800" y="545"/>
                  </a:lnTo>
                  <a:lnTo>
                    <a:pt x="2802" y="545"/>
                  </a:lnTo>
                  <a:lnTo>
                    <a:pt x="2800" y="543"/>
                  </a:lnTo>
                  <a:lnTo>
                    <a:pt x="2800" y="543"/>
                  </a:lnTo>
                  <a:lnTo>
                    <a:pt x="2798" y="545"/>
                  </a:lnTo>
                  <a:lnTo>
                    <a:pt x="2798" y="545"/>
                  </a:lnTo>
                  <a:lnTo>
                    <a:pt x="2794" y="545"/>
                  </a:lnTo>
                  <a:lnTo>
                    <a:pt x="2792" y="545"/>
                  </a:lnTo>
                  <a:lnTo>
                    <a:pt x="2791" y="547"/>
                  </a:lnTo>
                  <a:lnTo>
                    <a:pt x="2789" y="549"/>
                  </a:lnTo>
                  <a:lnTo>
                    <a:pt x="2789" y="549"/>
                  </a:lnTo>
                  <a:lnTo>
                    <a:pt x="2789" y="551"/>
                  </a:lnTo>
                  <a:lnTo>
                    <a:pt x="2789" y="551"/>
                  </a:lnTo>
                  <a:lnTo>
                    <a:pt x="2789" y="553"/>
                  </a:lnTo>
                  <a:lnTo>
                    <a:pt x="2789" y="555"/>
                  </a:lnTo>
                  <a:lnTo>
                    <a:pt x="2789" y="555"/>
                  </a:lnTo>
                  <a:lnTo>
                    <a:pt x="2789" y="557"/>
                  </a:lnTo>
                  <a:lnTo>
                    <a:pt x="2787" y="557"/>
                  </a:lnTo>
                  <a:lnTo>
                    <a:pt x="2785" y="561"/>
                  </a:lnTo>
                  <a:lnTo>
                    <a:pt x="2785" y="561"/>
                  </a:lnTo>
                  <a:lnTo>
                    <a:pt x="2785" y="562"/>
                  </a:lnTo>
                  <a:lnTo>
                    <a:pt x="2783" y="566"/>
                  </a:lnTo>
                  <a:lnTo>
                    <a:pt x="2783" y="568"/>
                  </a:lnTo>
                  <a:lnTo>
                    <a:pt x="2783" y="568"/>
                  </a:lnTo>
                  <a:lnTo>
                    <a:pt x="2781" y="572"/>
                  </a:lnTo>
                  <a:lnTo>
                    <a:pt x="2777" y="574"/>
                  </a:lnTo>
                  <a:lnTo>
                    <a:pt x="2772" y="576"/>
                  </a:lnTo>
                  <a:lnTo>
                    <a:pt x="2770" y="576"/>
                  </a:lnTo>
                  <a:lnTo>
                    <a:pt x="2770" y="576"/>
                  </a:lnTo>
                  <a:lnTo>
                    <a:pt x="2770" y="578"/>
                  </a:lnTo>
                  <a:lnTo>
                    <a:pt x="2770" y="578"/>
                  </a:lnTo>
                  <a:lnTo>
                    <a:pt x="2768" y="578"/>
                  </a:lnTo>
                  <a:lnTo>
                    <a:pt x="2768" y="578"/>
                  </a:lnTo>
                  <a:lnTo>
                    <a:pt x="2768" y="578"/>
                  </a:lnTo>
                  <a:lnTo>
                    <a:pt x="2766" y="579"/>
                  </a:lnTo>
                  <a:lnTo>
                    <a:pt x="2766" y="581"/>
                  </a:lnTo>
                  <a:lnTo>
                    <a:pt x="2764" y="581"/>
                  </a:lnTo>
                  <a:lnTo>
                    <a:pt x="2764" y="581"/>
                  </a:lnTo>
                  <a:lnTo>
                    <a:pt x="2762" y="583"/>
                  </a:lnTo>
                  <a:lnTo>
                    <a:pt x="2762" y="583"/>
                  </a:lnTo>
                  <a:lnTo>
                    <a:pt x="2762" y="587"/>
                  </a:lnTo>
                  <a:lnTo>
                    <a:pt x="2762" y="587"/>
                  </a:lnTo>
                  <a:lnTo>
                    <a:pt x="2762" y="589"/>
                  </a:lnTo>
                  <a:lnTo>
                    <a:pt x="2760" y="591"/>
                  </a:lnTo>
                  <a:lnTo>
                    <a:pt x="2760" y="591"/>
                  </a:lnTo>
                  <a:lnTo>
                    <a:pt x="2760" y="593"/>
                  </a:lnTo>
                  <a:lnTo>
                    <a:pt x="2760" y="595"/>
                  </a:lnTo>
                  <a:lnTo>
                    <a:pt x="2760" y="596"/>
                  </a:lnTo>
                  <a:lnTo>
                    <a:pt x="2758" y="598"/>
                  </a:lnTo>
                  <a:lnTo>
                    <a:pt x="2757" y="598"/>
                  </a:lnTo>
                  <a:lnTo>
                    <a:pt x="2755" y="598"/>
                  </a:lnTo>
                  <a:lnTo>
                    <a:pt x="2753" y="602"/>
                  </a:lnTo>
                  <a:lnTo>
                    <a:pt x="2751" y="602"/>
                  </a:lnTo>
                  <a:lnTo>
                    <a:pt x="2749" y="602"/>
                  </a:lnTo>
                  <a:lnTo>
                    <a:pt x="2749" y="602"/>
                  </a:lnTo>
                  <a:lnTo>
                    <a:pt x="2749" y="602"/>
                  </a:lnTo>
                  <a:lnTo>
                    <a:pt x="2749" y="602"/>
                  </a:lnTo>
                  <a:lnTo>
                    <a:pt x="2749" y="602"/>
                  </a:lnTo>
                  <a:lnTo>
                    <a:pt x="2749" y="602"/>
                  </a:lnTo>
                  <a:lnTo>
                    <a:pt x="2747" y="602"/>
                  </a:lnTo>
                  <a:lnTo>
                    <a:pt x="2747" y="604"/>
                  </a:lnTo>
                  <a:lnTo>
                    <a:pt x="2749" y="604"/>
                  </a:lnTo>
                  <a:lnTo>
                    <a:pt x="2749" y="606"/>
                  </a:lnTo>
                  <a:lnTo>
                    <a:pt x="2749" y="606"/>
                  </a:lnTo>
                  <a:lnTo>
                    <a:pt x="2749" y="608"/>
                  </a:lnTo>
                  <a:lnTo>
                    <a:pt x="2745" y="608"/>
                  </a:lnTo>
                  <a:lnTo>
                    <a:pt x="2741" y="610"/>
                  </a:lnTo>
                  <a:lnTo>
                    <a:pt x="2738" y="612"/>
                  </a:lnTo>
                  <a:lnTo>
                    <a:pt x="2736" y="615"/>
                  </a:lnTo>
                  <a:lnTo>
                    <a:pt x="2736" y="615"/>
                  </a:lnTo>
                  <a:lnTo>
                    <a:pt x="2736" y="615"/>
                  </a:lnTo>
                  <a:lnTo>
                    <a:pt x="2736" y="617"/>
                  </a:lnTo>
                  <a:lnTo>
                    <a:pt x="2736" y="617"/>
                  </a:lnTo>
                  <a:lnTo>
                    <a:pt x="2736" y="617"/>
                  </a:lnTo>
                  <a:lnTo>
                    <a:pt x="2732" y="621"/>
                  </a:lnTo>
                  <a:lnTo>
                    <a:pt x="2732" y="621"/>
                  </a:lnTo>
                  <a:lnTo>
                    <a:pt x="2730" y="623"/>
                  </a:lnTo>
                  <a:lnTo>
                    <a:pt x="2730" y="623"/>
                  </a:lnTo>
                  <a:lnTo>
                    <a:pt x="2724" y="623"/>
                  </a:lnTo>
                  <a:lnTo>
                    <a:pt x="2722" y="625"/>
                  </a:lnTo>
                  <a:lnTo>
                    <a:pt x="2721" y="625"/>
                  </a:lnTo>
                  <a:lnTo>
                    <a:pt x="2719" y="625"/>
                  </a:lnTo>
                  <a:lnTo>
                    <a:pt x="2717" y="623"/>
                  </a:lnTo>
                  <a:lnTo>
                    <a:pt x="2717" y="623"/>
                  </a:lnTo>
                  <a:lnTo>
                    <a:pt x="2705" y="623"/>
                  </a:lnTo>
                  <a:lnTo>
                    <a:pt x="2704" y="623"/>
                  </a:lnTo>
                  <a:lnTo>
                    <a:pt x="2702" y="621"/>
                  </a:lnTo>
                  <a:lnTo>
                    <a:pt x="2700" y="621"/>
                  </a:lnTo>
                  <a:lnTo>
                    <a:pt x="2698" y="621"/>
                  </a:lnTo>
                  <a:lnTo>
                    <a:pt x="2696" y="621"/>
                  </a:lnTo>
                  <a:lnTo>
                    <a:pt x="2696" y="619"/>
                  </a:lnTo>
                  <a:lnTo>
                    <a:pt x="2694" y="617"/>
                  </a:lnTo>
                  <a:lnTo>
                    <a:pt x="2694" y="617"/>
                  </a:lnTo>
                  <a:lnTo>
                    <a:pt x="2694" y="617"/>
                  </a:lnTo>
                  <a:lnTo>
                    <a:pt x="2694" y="615"/>
                  </a:lnTo>
                  <a:lnTo>
                    <a:pt x="2694" y="614"/>
                  </a:lnTo>
                  <a:lnTo>
                    <a:pt x="2692" y="615"/>
                  </a:lnTo>
                  <a:lnTo>
                    <a:pt x="2692" y="617"/>
                  </a:lnTo>
                  <a:lnTo>
                    <a:pt x="2690" y="615"/>
                  </a:lnTo>
                  <a:lnTo>
                    <a:pt x="2690" y="615"/>
                  </a:lnTo>
                  <a:lnTo>
                    <a:pt x="2688" y="615"/>
                  </a:lnTo>
                  <a:lnTo>
                    <a:pt x="2688" y="614"/>
                  </a:lnTo>
                  <a:lnTo>
                    <a:pt x="2688" y="614"/>
                  </a:lnTo>
                  <a:lnTo>
                    <a:pt x="2688" y="614"/>
                  </a:lnTo>
                  <a:lnTo>
                    <a:pt x="2688" y="614"/>
                  </a:lnTo>
                  <a:lnTo>
                    <a:pt x="2688" y="614"/>
                  </a:lnTo>
                  <a:lnTo>
                    <a:pt x="2688" y="612"/>
                  </a:lnTo>
                  <a:lnTo>
                    <a:pt x="2688" y="612"/>
                  </a:lnTo>
                  <a:lnTo>
                    <a:pt x="2688" y="610"/>
                  </a:lnTo>
                  <a:lnTo>
                    <a:pt x="2688" y="608"/>
                  </a:lnTo>
                  <a:lnTo>
                    <a:pt x="2685" y="608"/>
                  </a:lnTo>
                  <a:lnTo>
                    <a:pt x="2685" y="606"/>
                  </a:lnTo>
                  <a:lnTo>
                    <a:pt x="2686" y="604"/>
                  </a:lnTo>
                  <a:lnTo>
                    <a:pt x="2685" y="602"/>
                  </a:lnTo>
                  <a:lnTo>
                    <a:pt x="2686" y="600"/>
                  </a:lnTo>
                  <a:lnTo>
                    <a:pt x="2686" y="600"/>
                  </a:lnTo>
                  <a:lnTo>
                    <a:pt x="2686" y="600"/>
                  </a:lnTo>
                  <a:lnTo>
                    <a:pt x="2686" y="600"/>
                  </a:lnTo>
                  <a:lnTo>
                    <a:pt x="2686" y="600"/>
                  </a:lnTo>
                  <a:lnTo>
                    <a:pt x="2686" y="598"/>
                  </a:lnTo>
                  <a:lnTo>
                    <a:pt x="2688" y="595"/>
                  </a:lnTo>
                  <a:lnTo>
                    <a:pt x="2686" y="591"/>
                  </a:lnTo>
                  <a:lnTo>
                    <a:pt x="2686" y="593"/>
                  </a:lnTo>
                  <a:lnTo>
                    <a:pt x="2683" y="596"/>
                  </a:lnTo>
                  <a:lnTo>
                    <a:pt x="2679" y="598"/>
                  </a:lnTo>
                  <a:lnTo>
                    <a:pt x="2677" y="596"/>
                  </a:lnTo>
                  <a:lnTo>
                    <a:pt x="2675" y="587"/>
                  </a:lnTo>
                  <a:lnTo>
                    <a:pt x="2675" y="570"/>
                  </a:lnTo>
                  <a:lnTo>
                    <a:pt x="2673" y="566"/>
                  </a:lnTo>
                  <a:lnTo>
                    <a:pt x="2673" y="566"/>
                  </a:lnTo>
                  <a:lnTo>
                    <a:pt x="2671" y="564"/>
                  </a:lnTo>
                  <a:lnTo>
                    <a:pt x="2671" y="564"/>
                  </a:lnTo>
                  <a:lnTo>
                    <a:pt x="2669" y="564"/>
                  </a:lnTo>
                  <a:lnTo>
                    <a:pt x="2669" y="564"/>
                  </a:lnTo>
                  <a:lnTo>
                    <a:pt x="2668" y="562"/>
                  </a:lnTo>
                  <a:lnTo>
                    <a:pt x="2668" y="562"/>
                  </a:lnTo>
                  <a:lnTo>
                    <a:pt x="2666" y="562"/>
                  </a:lnTo>
                  <a:lnTo>
                    <a:pt x="2666" y="564"/>
                  </a:lnTo>
                  <a:lnTo>
                    <a:pt x="2666" y="564"/>
                  </a:lnTo>
                  <a:lnTo>
                    <a:pt x="2668" y="564"/>
                  </a:lnTo>
                  <a:lnTo>
                    <a:pt x="2664" y="566"/>
                  </a:lnTo>
                  <a:lnTo>
                    <a:pt x="2664" y="566"/>
                  </a:lnTo>
                  <a:lnTo>
                    <a:pt x="2662" y="568"/>
                  </a:lnTo>
                  <a:lnTo>
                    <a:pt x="2662" y="568"/>
                  </a:lnTo>
                  <a:lnTo>
                    <a:pt x="2662" y="570"/>
                  </a:lnTo>
                  <a:lnTo>
                    <a:pt x="2662" y="572"/>
                  </a:lnTo>
                  <a:lnTo>
                    <a:pt x="2662" y="574"/>
                  </a:lnTo>
                  <a:lnTo>
                    <a:pt x="2662" y="574"/>
                  </a:lnTo>
                  <a:lnTo>
                    <a:pt x="2664" y="576"/>
                  </a:lnTo>
                  <a:lnTo>
                    <a:pt x="2664" y="578"/>
                  </a:lnTo>
                  <a:lnTo>
                    <a:pt x="2664" y="578"/>
                  </a:lnTo>
                  <a:lnTo>
                    <a:pt x="2664" y="579"/>
                  </a:lnTo>
                  <a:lnTo>
                    <a:pt x="2664" y="581"/>
                  </a:lnTo>
                  <a:lnTo>
                    <a:pt x="2664" y="581"/>
                  </a:lnTo>
                  <a:lnTo>
                    <a:pt x="2664" y="583"/>
                  </a:lnTo>
                  <a:lnTo>
                    <a:pt x="2666" y="583"/>
                  </a:lnTo>
                  <a:lnTo>
                    <a:pt x="2666" y="587"/>
                  </a:lnTo>
                  <a:lnTo>
                    <a:pt x="2666" y="587"/>
                  </a:lnTo>
                  <a:lnTo>
                    <a:pt x="2664" y="589"/>
                  </a:lnTo>
                  <a:lnTo>
                    <a:pt x="2664" y="589"/>
                  </a:lnTo>
                  <a:lnTo>
                    <a:pt x="2662" y="589"/>
                  </a:lnTo>
                  <a:lnTo>
                    <a:pt x="2662" y="589"/>
                  </a:lnTo>
                  <a:lnTo>
                    <a:pt x="2660" y="585"/>
                  </a:lnTo>
                  <a:lnTo>
                    <a:pt x="2660" y="583"/>
                  </a:lnTo>
                  <a:lnTo>
                    <a:pt x="2658" y="583"/>
                  </a:lnTo>
                  <a:lnTo>
                    <a:pt x="2658" y="581"/>
                  </a:lnTo>
                  <a:lnTo>
                    <a:pt x="2656" y="581"/>
                  </a:lnTo>
                  <a:lnTo>
                    <a:pt x="2656" y="578"/>
                  </a:lnTo>
                  <a:lnTo>
                    <a:pt x="2656" y="576"/>
                  </a:lnTo>
                  <a:lnTo>
                    <a:pt x="2654" y="574"/>
                  </a:lnTo>
                  <a:lnTo>
                    <a:pt x="2654" y="572"/>
                  </a:lnTo>
                  <a:lnTo>
                    <a:pt x="2652" y="570"/>
                  </a:lnTo>
                  <a:lnTo>
                    <a:pt x="2652" y="568"/>
                  </a:lnTo>
                  <a:lnTo>
                    <a:pt x="2652" y="566"/>
                  </a:lnTo>
                  <a:lnTo>
                    <a:pt x="2652" y="566"/>
                  </a:lnTo>
                  <a:lnTo>
                    <a:pt x="2651" y="564"/>
                  </a:lnTo>
                  <a:lnTo>
                    <a:pt x="2651" y="564"/>
                  </a:lnTo>
                  <a:lnTo>
                    <a:pt x="2649" y="564"/>
                  </a:lnTo>
                  <a:lnTo>
                    <a:pt x="2649" y="562"/>
                  </a:lnTo>
                  <a:lnTo>
                    <a:pt x="2647" y="561"/>
                  </a:lnTo>
                  <a:lnTo>
                    <a:pt x="2645" y="559"/>
                  </a:lnTo>
                  <a:lnTo>
                    <a:pt x="2643" y="559"/>
                  </a:lnTo>
                  <a:lnTo>
                    <a:pt x="2643" y="557"/>
                  </a:lnTo>
                  <a:lnTo>
                    <a:pt x="2643" y="555"/>
                  </a:lnTo>
                  <a:lnTo>
                    <a:pt x="2643" y="555"/>
                  </a:lnTo>
                  <a:lnTo>
                    <a:pt x="2643" y="553"/>
                  </a:lnTo>
                  <a:lnTo>
                    <a:pt x="2641" y="553"/>
                  </a:lnTo>
                  <a:lnTo>
                    <a:pt x="2641" y="553"/>
                  </a:lnTo>
                  <a:lnTo>
                    <a:pt x="2641" y="551"/>
                  </a:lnTo>
                  <a:lnTo>
                    <a:pt x="2641" y="549"/>
                  </a:lnTo>
                  <a:lnTo>
                    <a:pt x="2641" y="549"/>
                  </a:lnTo>
                  <a:lnTo>
                    <a:pt x="2641" y="547"/>
                  </a:lnTo>
                  <a:lnTo>
                    <a:pt x="2639" y="545"/>
                  </a:lnTo>
                  <a:lnTo>
                    <a:pt x="2639" y="543"/>
                  </a:lnTo>
                  <a:lnTo>
                    <a:pt x="2641" y="543"/>
                  </a:lnTo>
                  <a:lnTo>
                    <a:pt x="2641" y="543"/>
                  </a:lnTo>
                  <a:lnTo>
                    <a:pt x="2639" y="542"/>
                  </a:lnTo>
                  <a:lnTo>
                    <a:pt x="2639" y="542"/>
                  </a:lnTo>
                  <a:lnTo>
                    <a:pt x="2639" y="542"/>
                  </a:lnTo>
                  <a:lnTo>
                    <a:pt x="2637" y="540"/>
                  </a:lnTo>
                  <a:lnTo>
                    <a:pt x="2637" y="540"/>
                  </a:lnTo>
                  <a:lnTo>
                    <a:pt x="2639" y="534"/>
                  </a:lnTo>
                  <a:lnTo>
                    <a:pt x="2639" y="534"/>
                  </a:lnTo>
                  <a:lnTo>
                    <a:pt x="2639" y="534"/>
                  </a:lnTo>
                  <a:lnTo>
                    <a:pt x="2641" y="534"/>
                  </a:lnTo>
                  <a:lnTo>
                    <a:pt x="2641" y="534"/>
                  </a:lnTo>
                  <a:lnTo>
                    <a:pt x="2641" y="534"/>
                  </a:lnTo>
                  <a:lnTo>
                    <a:pt x="2641" y="534"/>
                  </a:lnTo>
                  <a:lnTo>
                    <a:pt x="2639" y="534"/>
                  </a:lnTo>
                  <a:lnTo>
                    <a:pt x="2639" y="532"/>
                  </a:lnTo>
                  <a:lnTo>
                    <a:pt x="2639" y="532"/>
                  </a:lnTo>
                  <a:lnTo>
                    <a:pt x="2639" y="526"/>
                  </a:lnTo>
                  <a:lnTo>
                    <a:pt x="2637" y="513"/>
                  </a:lnTo>
                  <a:lnTo>
                    <a:pt x="2635" y="511"/>
                  </a:lnTo>
                  <a:lnTo>
                    <a:pt x="2635" y="509"/>
                  </a:lnTo>
                  <a:lnTo>
                    <a:pt x="2635" y="509"/>
                  </a:lnTo>
                  <a:lnTo>
                    <a:pt x="2637" y="509"/>
                  </a:lnTo>
                  <a:lnTo>
                    <a:pt x="2637" y="507"/>
                  </a:lnTo>
                  <a:lnTo>
                    <a:pt x="2637" y="507"/>
                  </a:lnTo>
                  <a:lnTo>
                    <a:pt x="2639" y="507"/>
                  </a:lnTo>
                  <a:lnTo>
                    <a:pt x="2639" y="507"/>
                  </a:lnTo>
                  <a:lnTo>
                    <a:pt x="2641" y="506"/>
                  </a:lnTo>
                  <a:lnTo>
                    <a:pt x="2645" y="504"/>
                  </a:lnTo>
                  <a:lnTo>
                    <a:pt x="2645" y="502"/>
                  </a:lnTo>
                  <a:lnTo>
                    <a:pt x="2645" y="500"/>
                  </a:lnTo>
                  <a:lnTo>
                    <a:pt x="2645" y="496"/>
                  </a:lnTo>
                  <a:lnTo>
                    <a:pt x="2645" y="494"/>
                  </a:lnTo>
                  <a:lnTo>
                    <a:pt x="2647" y="492"/>
                  </a:lnTo>
                  <a:lnTo>
                    <a:pt x="2649" y="489"/>
                  </a:lnTo>
                  <a:lnTo>
                    <a:pt x="2649" y="487"/>
                  </a:lnTo>
                  <a:lnTo>
                    <a:pt x="2643" y="479"/>
                  </a:lnTo>
                  <a:lnTo>
                    <a:pt x="2643" y="477"/>
                  </a:lnTo>
                  <a:lnTo>
                    <a:pt x="2641" y="477"/>
                  </a:lnTo>
                  <a:lnTo>
                    <a:pt x="2641" y="477"/>
                  </a:lnTo>
                  <a:lnTo>
                    <a:pt x="2639" y="475"/>
                  </a:lnTo>
                  <a:lnTo>
                    <a:pt x="2639" y="473"/>
                  </a:lnTo>
                  <a:lnTo>
                    <a:pt x="2637" y="472"/>
                  </a:lnTo>
                  <a:lnTo>
                    <a:pt x="2637" y="472"/>
                  </a:lnTo>
                  <a:lnTo>
                    <a:pt x="2637" y="470"/>
                  </a:lnTo>
                  <a:lnTo>
                    <a:pt x="2637" y="470"/>
                  </a:lnTo>
                  <a:lnTo>
                    <a:pt x="2635" y="468"/>
                  </a:lnTo>
                  <a:lnTo>
                    <a:pt x="2635" y="468"/>
                  </a:lnTo>
                  <a:lnTo>
                    <a:pt x="2632" y="462"/>
                  </a:lnTo>
                  <a:lnTo>
                    <a:pt x="2633" y="460"/>
                  </a:lnTo>
                  <a:lnTo>
                    <a:pt x="2633" y="460"/>
                  </a:lnTo>
                  <a:lnTo>
                    <a:pt x="2635" y="460"/>
                  </a:lnTo>
                  <a:lnTo>
                    <a:pt x="2635" y="458"/>
                  </a:lnTo>
                  <a:lnTo>
                    <a:pt x="2635" y="456"/>
                  </a:lnTo>
                  <a:lnTo>
                    <a:pt x="2635" y="456"/>
                  </a:lnTo>
                  <a:lnTo>
                    <a:pt x="2641" y="456"/>
                  </a:lnTo>
                  <a:lnTo>
                    <a:pt x="2641" y="456"/>
                  </a:lnTo>
                  <a:lnTo>
                    <a:pt x="2641" y="454"/>
                  </a:lnTo>
                  <a:lnTo>
                    <a:pt x="2641" y="454"/>
                  </a:lnTo>
                  <a:lnTo>
                    <a:pt x="2639" y="454"/>
                  </a:lnTo>
                  <a:lnTo>
                    <a:pt x="2639" y="453"/>
                  </a:lnTo>
                  <a:lnTo>
                    <a:pt x="2637" y="453"/>
                  </a:lnTo>
                  <a:lnTo>
                    <a:pt x="2637" y="453"/>
                  </a:lnTo>
                  <a:lnTo>
                    <a:pt x="2635" y="451"/>
                  </a:lnTo>
                  <a:lnTo>
                    <a:pt x="2635" y="451"/>
                  </a:lnTo>
                  <a:lnTo>
                    <a:pt x="2633" y="451"/>
                  </a:lnTo>
                  <a:lnTo>
                    <a:pt x="2630" y="447"/>
                  </a:lnTo>
                  <a:lnTo>
                    <a:pt x="2628" y="445"/>
                  </a:lnTo>
                  <a:lnTo>
                    <a:pt x="2628" y="447"/>
                  </a:lnTo>
                  <a:lnTo>
                    <a:pt x="2626" y="447"/>
                  </a:lnTo>
                  <a:lnTo>
                    <a:pt x="2624" y="447"/>
                  </a:lnTo>
                  <a:lnTo>
                    <a:pt x="2620" y="447"/>
                  </a:lnTo>
                  <a:lnTo>
                    <a:pt x="2618" y="447"/>
                  </a:lnTo>
                  <a:lnTo>
                    <a:pt x="2618" y="447"/>
                  </a:lnTo>
                  <a:lnTo>
                    <a:pt x="2616" y="447"/>
                  </a:lnTo>
                  <a:lnTo>
                    <a:pt x="2616" y="445"/>
                  </a:lnTo>
                  <a:lnTo>
                    <a:pt x="2616" y="445"/>
                  </a:lnTo>
                  <a:lnTo>
                    <a:pt x="2615" y="445"/>
                  </a:lnTo>
                  <a:lnTo>
                    <a:pt x="2615" y="445"/>
                  </a:lnTo>
                  <a:lnTo>
                    <a:pt x="2613" y="447"/>
                  </a:lnTo>
                  <a:lnTo>
                    <a:pt x="2615" y="447"/>
                  </a:lnTo>
                  <a:lnTo>
                    <a:pt x="2613" y="447"/>
                  </a:lnTo>
                  <a:lnTo>
                    <a:pt x="2607" y="447"/>
                  </a:lnTo>
                  <a:lnTo>
                    <a:pt x="2605" y="447"/>
                  </a:lnTo>
                  <a:lnTo>
                    <a:pt x="2603" y="447"/>
                  </a:lnTo>
                  <a:lnTo>
                    <a:pt x="2603" y="445"/>
                  </a:lnTo>
                  <a:lnTo>
                    <a:pt x="2603" y="447"/>
                  </a:lnTo>
                  <a:lnTo>
                    <a:pt x="2603" y="447"/>
                  </a:lnTo>
                  <a:lnTo>
                    <a:pt x="2601" y="447"/>
                  </a:lnTo>
                  <a:lnTo>
                    <a:pt x="2601" y="447"/>
                  </a:lnTo>
                  <a:lnTo>
                    <a:pt x="2601" y="447"/>
                  </a:lnTo>
                  <a:lnTo>
                    <a:pt x="2601" y="447"/>
                  </a:lnTo>
                  <a:lnTo>
                    <a:pt x="2601" y="447"/>
                  </a:lnTo>
                  <a:lnTo>
                    <a:pt x="2599" y="447"/>
                  </a:lnTo>
                  <a:lnTo>
                    <a:pt x="2588" y="445"/>
                  </a:lnTo>
                  <a:lnTo>
                    <a:pt x="2588" y="445"/>
                  </a:lnTo>
                  <a:lnTo>
                    <a:pt x="2584" y="443"/>
                  </a:lnTo>
                  <a:lnTo>
                    <a:pt x="2584" y="443"/>
                  </a:lnTo>
                  <a:lnTo>
                    <a:pt x="2584" y="441"/>
                  </a:lnTo>
                  <a:lnTo>
                    <a:pt x="2582" y="439"/>
                  </a:lnTo>
                  <a:lnTo>
                    <a:pt x="2573" y="434"/>
                  </a:lnTo>
                  <a:lnTo>
                    <a:pt x="2573" y="434"/>
                  </a:lnTo>
                  <a:lnTo>
                    <a:pt x="2571" y="434"/>
                  </a:lnTo>
                  <a:lnTo>
                    <a:pt x="2571" y="434"/>
                  </a:lnTo>
                  <a:lnTo>
                    <a:pt x="2569" y="432"/>
                  </a:lnTo>
                  <a:lnTo>
                    <a:pt x="2569" y="432"/>
                  </a:lnTo>
                  <a:lnTo>
                    <a:pt x="2569" y="432"/>
                  </a:lnTo>
                  <a:lnTo>
                    <a:pt x="2567" y="432"/>
                  </a:lnTo>
                  <a:lnTo>
                    <a:pt x="2567" y="432"/>
                  </a:lnTo>
                  <a:lnTo>
                    <a:pt x="2565" y="432"/>
                  </a:lnTo>
                  <a:lnTo>
                    <a:pt x="2565" y="430"/>
                  </a:lnTo>
                  <a:lnTo>
                    <a:pt x="2562" y="430"/>
                  </a:lnTo>
                  <a:lnTo>
                    <a:pt x="2562" y="428"/>
                  </a:lnTo>
                  <a:lnTo>
                    <a:pt x="2562" y="428"/>
                  </a:lnTo>
                  <a:lnTo>
                    <a:pt x="2562" y="428"/>
                  </a:lnTo>
                  <a:lnTo>
                    <a:pt x="2562" y="428"/>
                  </a:lnTo>
                  <a:lnTo>
                    <a:pt x="2560" y="426"/>
                  </a:lnTo>
                  <a:lnTo>
                    <a:pt x="2558" y="428"/>
                  </a:lnTo>
                  <a:lnTo>
                    <a:pt x="2558" y="428"/>
                  </a:lnTo>
                  <a:lnTo>
                    <a:pt x="2556" y="428"/>
                  </a:lnTo>
                  <a:lnTo>
                    <a:pt x="2543" y="422"/>
                  </a:lnTo>
                  <a:lnTo>
                    <a:pt x="2541" y="422"/>
                  </a:lnTo>
                  <a:lnTo>
                    <a:pt x="2524" y="420"/>
                  </a:lnTo>
                  <a:lnTo>
                    <a:pt x="2522" y="420"/>
                  </a:lnTo>
                  <a:lnTo>
                    <a:pt x="2516" y="422"/>
                  </a:lnTo>
                  <a:lnTo>
                    <a:pt x="2514" y="422"/>
                  </a:lnTo>
                  <a:lnTo>
                    <a:pt x="2512" y="422"/>
                  </a:lnTo>
                  <a:lnTo>
                    <a:pt x="2510" y="424"/>
                  </a:lnTo>
                  <a:lnTo>
                    <a:pt x="2509" y="424"/>
                  </a:lnTo>
                  <a:lnTo>
                    <a:pt x="2507" y="426"/>
                  </a:lnTo>
                  <a:lnTo>
                    <a:pt x="2505" y="426"/>
                  </a:lnTo>
                  <a:lnTo>
                    <a:pt x="2501" y="428"/>
                  </a:lnTo>
                  <a:lnTo>
                    <a:pt x="2501" y="430"/>
                  </a:lnTo>
                  <a:lnTo>
                    <a:pt x="2501" y="432"/>
                  </a:lnTo>
                  <a:lnTo>
                    <a:pt x="2499" y="434"/>
                  </a:lnTo>
                  <a:lnTo>
                    <a:pt x="2499" y="434"/>
                  </a:lnTo>
                  <a:lnTo>
                    <a:pt x="2495" y="434"/>
                  </a:lnTo>
                  <a:lnTo>
                    <a:pt x="2493" y="436"/>
                  </a:lnTo>
                  <a:lnTo>
                    <a:pt x="2491" y="437"/>
                  </a:lnTo>
                  <a:lnTo>
                    <a:pt x="2490" y="439"/>
                  </a:lnTo>
                  <a:lnTo>
                    <a:pt x="2488" y="443"/>
                  </a:lnTo>
                  <a:lnTo>
                    <a:pt x="2486" y="443"/>
                  </a:lnTo>
                  <a:lnTo>
                    <a:pt x="2486" y="443"/>
                  </a:lnTo>
                  <a:lnTo>
                    <a:pt x="2480" y="445"/>
                  </a:lnTo>
                  <a:lnTo>
                    <a:pt x="2467" y="449"/>
                  </a:lnTo>
                  <a:lnTo>
                    <a:pt x="2467" y="449"/>
                  </a:lnTo>
                  <a:lnTo>
                    <a:pt x="2467" y="449"/>
                  </a:lnTo>
                  <a:lnTo>
                    <a:pt x="2465" y="449"/>
                  </a:lnTo>
                  <a:lnTo>
                    <a:pt x="2463" y="451"/>
                  </a:lnTo>
                  <a:lnTo>
                    <a:pt x="2463" y="451"/>
                  </a:lnTo>
                  <a:lnTo>
                    <a:pt x="2463" y="449"/>
                  </a:lnTo>
                  <a:lnTo>
                    <a:pt x="2463" y="449"/>
                  </a:lnTo>
                  <a:lnTo>
                    <a:pt x="2465" y="447"/>
                  </a:lnTo>
                  <a:lnTo>
                    <a:pt x="2463" y="447"/>
                  </a:lnTo>
                  <a:lnTo>
                    <a:pt x="2463" y="447"/>
                  </a:lnTo>
                  <a:lnTo>
                    <a:pt x="2461" y="447"/>
                  </a:lnTo>
                  <a:lnTo>
                    <a:pt x="2461" y="447"/>
                  </a:lnTo>
                  <a:lnTo>
                    <a:pt x="2461" y="447"/>
                  </a:lnTo>
                  <a:lnTo>
                    <a:pt x="2457" y="447"/>
                  </a:lnTo>
                  <a:lnTo>
                    <a:pt x="2457" y="447"/>
                  </a:lnTo>
                  <a:lnTo>
                    <a:pt x="2456" y="449"/>
                  </a:lnTo>
                  <a:lnTo>
                    <a:pt x="2454" y="449"/>
                  </a:lnTo>
                  <a:lnTo>
                    <a:pt x="2454" y="451"/>
                  </a:lnTo>
                  <a:lnTo>
                    <a:pt x="2454" y="451"/>
                  </a:lnTo>
                  <a:lnTo>
                    <a:pt x="2450" y="451"/>
                  </a:lnTo>
                  <a:lnTo>
                    <a:pt x="2444" y="453"/>
                  </a:lnTo>
                  <a:lnTo>
                    <a:pt x="2444" y="454"/>
                  </a:lnTo>
                  <a:lnTo>
                    <a:pt x="2444" y="456"/>
                  </a:lnTo>
                  <a:lnTo>
                    <a:pt x="2448" y="458"/>
                  </a:lnTo>
                  <a:lnTo>
                    <a:pt x="2446" y="460"/>
                  </a:lnTo>
                  <a:lnTo>
                    <a:pt x="2446" y="460"/>
                  </a:lnTo>
                  <a:lnTo>
                    <a:pt x="2446" y="460"/>
                  </a:lnTo>
                  <a:lnTo>
                    <a:pt x="2446" y="464"/>
                  </a:lnTo>
                  <a:lnTo>
                    <a:pt x="2446" y="464"/>
                  </a:lnTo>
                  <a:lnTo>
                    <a:pt x="2444" y="466"/>
                  </a:lnTo>
                  <a:lnTo>
                    <a:pt x="2444" y="466"/>
                  </a:lnTo>
                  <a:lnTo>
                    <a:pt x="2444" y="468"/>
                  </a:lnTo>
                  <a:lnTo>
                    <a:pt x="2444" y="470"/>
                  </a:lnTo>
                  <a:lnTo>
                    <a:pt x="2444" y="472"/>
                  </a:lnTo>
                  <a:lnTo>
                    <a:pt x="2444" y="472"/>
                  </a:lnTo>
                  <a:lnTo>
                    <a:pt x="2442" y="473"/>
                  </a:lnTo>
                  <a:lnTo>
                    <a:pt x="2440" y="475"/>
                  </a:lnTo>
                  <a:lnTo>
                    <a:pt x="2440" y="479"/>
                  </a:lnTo>
                  <a:lnTo>
                    <a:pt x="2440" y="479"/>
                  </a:lnTo>
                  <a:lnTo>
                    <a:pt x="2438" y="479"/>
                  </a:lnTo>
                  <a:lnTo>
                    <a:pt x="2433" y="481"/>
                  </a:lnTo>
                  <a:lnTo>
                    <a:pt x="2431" y="481"/>
                  </a:lnTo>
                  <a:lnTo>
                    <a:pt x="2431" y="483"/>
                  </a:lnTo>
                  <a:lnTo>
                    <a:pt x="2431" y="483"/>
                  </a:lnTo>
                  <a:lnTo>
                    <a:pt x="2429" y="483"/>
                  </a:lnTo>
                  <a:lnTo>
                    <a:pt x="2429" y="483"/>
                  </a:lnTo>
                  <a:lnTo>
                    <a:pt x="2429" y="485"/>
                  </a:lnTo>
                  <a:lnTo>
                    <a:pt x="2427" y="489"/>
                  </a:lnTo>
                  <a:lnTo>
                    <a:pt x="2427" y="490"/>
                  </a:lnTo>
                  <a:lnTo>
                    <a:pt x="2427" y="490"/>
                  </a:lnTo>
                  <a:lnTo>
                    <a:pt x="2425" y="492"/>
                  </a:lnTo>
                  <a:lnTo>
                    <a:pt x="2423" y="492"/>
                  </a:lnTo>
                  <a:lnTo>
                    <a:pt x="2423" y="494"/>
                  </a:lnTo>
                  <a:lnTo>
                    <a:pt x="2425" y="494"/>
                  </a:lnTo>
                  <a:lnTo>
                    <a:pt x="2425" y="494"/>
                  </a:lnTo>
                  <a:lnTo>
                    <a:pt x="2427" y="494"/>
                  </a:lnTo>
                  <a:lnTo>
                    <a:pt x="2433" y="494"/>
                  </a:lnTo>
                  <a:lnTo>
                    <a:pt x="2437" y="494"/>
                  </a:lnTo>
                  <a:lnTo>
                    <a:pt x="2438" y="496"/>
                  </a:lnTo>
                  <a:lnTo>
                    <a:pt x="2440" y="496"/>
                  </a:lnTo>
                  <a:lnTo>
                    <a:pt x="2440" y="496"/>
                  </a:lnTo>
                  <a:lnTo>
                    <a:pt x="2440" y="498"/>
                  </a:lnTo>
                  <a:lnTo>
                    <a:pt x="2440" y="500"/>
                  </a:lnTo>
                  <a:lnTo>
                    <a:pt x="2442" y="500"/>
                  </a:lnTo>
                  <a:lnTo>
                    <a:pt x="2442" y="498"/>
                  </a:lnTo>
                  <a:lnTo>
                    <a:pt x="2444" y="498"/>
                  </a:lnTo>
                  <a:lnTo>
                    <a:pt x="2448" y="498"/>
                  </a:lnTo>
                  <a:lnTo>
                    <a:pt x="2448" y="496"/>
                  </a:lnTo>
                  <a:lnTo>
                    <a:pt x="2450" y="496"/>
                  </a:lnTo>
                  <a:lnTo>
                    <a:pt x="2450" y="494"/>
                  </a:lnTo>
                  <a:lnTo>
                    <a:pt x="2450" y="494"/>
                  </a:lnTo>
                  <a:lnTo>
                    <a:pt x="2448" y="492"/>
                  </a:lnTo>
                  <a:lnTo>
                    <a:pt x="2446" y="490"/>
                  </a:lnTo>
                  <a:lnTo>
                    <a:pt x="2446" y="489"/>
                  </a:lnTo>
                  <a:lnTo>
                    <a:pt x="2450" y="490"/>
                  </a:lnTo>
                  <a:lnTo>
                    <a:pt x="2450" y="490"/>
                  </a:lnTo>
                  <a:lnTo>
                    <a:pt x="2454" y="490"/>
                  </a:lnTo>
                  <a:lnTo>
                    <a:pt x="2454" y="490"/>
                  </a:lnTo>
                  <a:lnTo>
                    <a:pt x="2454" y="492"/>
                  </a:lnTo>
                  <a:lnTo>
                    <a:pt x="2456" y="492"/>
                  </a:lnTo>
                  <a:lnTo>
                    <a:pt x="2454" y="494"/>
                  </a:lnTo>
                  <a:lnTo>
                    <a:pt x="2454" y="494"/>
                  </a:lnTo>
                  <a:lnTo>
                    <a:pt x="2454" y="494"/>
                  </a:lnTo>
                  <a:lnTo>
                    <a:pt x="2454" y="496"/>
                  </a:lnTo>
                  <a:lnTo>
                    <a:pt x="2456" y="496"/>
                  </a:lnTo>
                  <a:lnTo>
                    <a:pt x="2456" y="496"/>
                  </a:lnTo>
                  <a:lnTo>
                    <a:pt x="2456" y="498"/>
                  </a:lnTo>
                  <a:lnTo>
                    <a:pt x="2457" y="498"/>
                  </a:lnTo>
                  <a:lnTo>
                    <a:pt x="2457" y="498"/>
                  </a:lnTo>
                  <a:lnTo>
                    <a:pt x="2459" y="498"/>
                  </a:lnTo>
                  <a:lnTo>
                    <a:pt x="2459" y="498"/>
                  </a:lnTo>
                  <a:lnTo>
                    <a:pt x="2459" y="496"/>
                  </a:lnTo>
                  <a:lnTo>
                    <a:pt x="2459" y="496"/>
                  </a:lnTo>
                  <a:lnTo>
                    <a:pt x="2459" y="496"/>
                  </a:lnTo>
                  <a:lnTo>
                    <a:pt x="2461" y="496"/>
                  </a:lnTo>
                  <a:lnTo>
                    <a:pt x="2461" y="496"/>
                  </a:lnTo>
                  <a:lnTo>
                    <a:pt x="2461" y="496"/>
                  </a:lnTo>
                  <a:lnTo>
                    <a:pt x="2463" y="496"/>
                  </a:lnTo>
                  <a:lnTo>
                    <a:pt x="2463" y="496"/>
                  </a:lnTo>
                  <a:lnTo>
                    <a:pt x="2465" y="496"/>
                  </a:lnTo>
                  <a:lnTo>
                    <a:pt x="2467" y="496"/>
                  </a:lnTo>
                  <a:lnTo>
                    <a:pt x="2467" y="496"/>
                  </a:lnTo>
                  <a:lnTo>
                    <a:pt x="2469" y="498"/>
                  </a:lnTo>
                  <a:lnTo>
                    <a:pt x="2471" y="500"/>
                  </a:lnTo>
                  <a:lnTo>
                    <a:pt x="2471" y="500"/>
                  </a:lnTo>
                  <a:lnTo>
                    <a:pt x="2473" y="500"/>
                  </a:lnTo>
                  <a:lnTo>
                    <a:pt x="2474" y="498"/>
                  </a:lnTo>
                  <a:lnTo>
                    <a:pt x="2474" y="498"/>
                  </a:lnTo>
                  <a:lnTo>
                    <a:pt x="2476" y="500"/>
                  </a:lnTo>
                  <a:lnTo>
                    <a:pt x="2474" y="500"/>
                  </a:lnTo>
                  <a:lnTo>
                    <a:pt x="2474" y="502"/>
                  </a:lnTo>
                  <a:lnTo>
                    <a:pt x="2476" y="502"/>
                  </a:lnTo>
                  <a:lnTo>
                    <a:pt x="2478" y="504"/>
                  </a:lnTo>
                  <a:lnTo>
                    <a:pt x="2480" y="502"/>
                  </a:lnTo>
                  <a:lnTo>
                    <a:pt x="2480" y="502"/>
                  </a:lnTo>
                  <a:lnTo>
                    <a:pt x="2480" y="500"/>
                  </a:lnTo>
                  <a:lnTo>
                    <a:pt x="2480" y="498"/>
                  </a:lnTo>
                  <a:lnTo>
                    <a:pt x="2482" y="500"/>
                  </a:lnTo>
                  <a:lnTo>
                    <a:pt x="2482" y="502"/>
                  </a:lnTo>
                  <a:lnTo>
                    <a:pt x="2482" y="504"/>
                  </a:lnTo>
                  <a:lnTo>
                    <a:pt x="2482" y="506"/>
                  </a:lnTo>
                  <a:lnTo>
                    <a:pt x="2482" y="504"/>
                  </a:lnTo>
                  <a:lnTo>
                    <a:pt x="2486" y="502"/>
                  </a:lnTo>
                  <a:lnTo>
                    <a:pt x="2486" y="502"/>
                  </a:lnTo>
                  <a:lnTo>
                    <a:pt x="2488" y="502"/>
                  </a:lnTo>
                  <a:lnTo>
                    <a:pt x="2488" y="502"/>
                  </a:lnTo>
                  <a:lnTo>
                    <a:pt x="2488" y="504"/>
                  </a:lnTo>
                  <a:lnTo>
                    <a:pt x="2490" y="502"/>
                  </a:lnTo>
                  <a:lnTo>
                    <a:pt x="2493" y="500"/>
                  </a:lnTo>
                  <a:lnTo>
                    <a:pt x="2493" y="500"/>
                  </a:lnTo>
                  <a:lnTo>
                    <a:pt x="2493" y="502"/>
                  </a:lnTo>
                  <a:lnTo>
                    <a:pt x="2491" y="502"/>
                  </a:lnTo>
                  <a:lnTo>
                    <a:pt x="2491" y="504"/>
                  </a:lnTo>
                  <a:lnTo>
                    <a:pt x="2490" y="504"/>
                  </a:lnTo>
                  <a:lnTo>
                    <a:pt x="2490" y="504"/>
                  </a:lnTo>
                  <a:lnTo>
                    <a:pt x="2490" y="504"/>
                  </a:lnTo>
                  <a:lnTo>
                    <a:pt x="2488" y="504"/>
                  </a:lnTo>
                  <a:lnTo>
                    <a:pt x="2488" y="506"/>
                  </a:lnTo>
                  <a:lnTo>
                    <a:pt x="2488" y="507"/>
                  </a:lnTo>
                  <a:lnTo>
                    <a:pt x="2488" y="507"/>
                  </a:lnTo>
                  <a:lnTo>
                    <a:pt x="2488" y="509"/>
                  </a:lnTo>
                  <a:lnTo>
                    <a:pt x="2488" y="509"/>
                  </a:lnTo>
                  <a:lnTo>
                    <a:pt x="2490" y="509"/>
                  </a:lnTo>
                  <a:lnTo>
                    <a:pt x="2488" y="509"/>
                  </a:lnTo>
                  <a:lnTo>
                    <a:pt x="2488" y="509"/>
                  </a:lnTo>
                  <a:lnTo>
                    <a:pt x="2488" y="511"/>
                  </a:lnTo>
                  <a:lnTo>
                    <a:pt x="2490" y="511"/>
                  </a:lnTo>
                  <a:lnTo>
                    <a:pt x="2490" y="511"/>
                  </a:lnTo>
                  <a:lnTo>
                    <a:pt x="2490" y="511"/>
                  </a:lnTo>
                  <a:lnTo>
                    <a:pt x="2493" y="511"/>
                  </a:lnTo>
                  <a:lnTo>
                    <a:pt x="2495" y="509"/>
                  </a:lnTo>
                  <a:lnTo>
                    <a:pt x="2497" y="509"/>
                  </a:lnTo>
                  <a:lnTo>
                    <a:pt x="2497" y="509"/>
                  </a:lnTo>
                  <a:lnTo>
                    <a:pt x="2497" y="509"/>
                  </a:lnTo>
                  <a:lnTo>
                    <a:pt x="2497" y="509"/>
                  </a:lnTo>
                  <a:lnTo>
                    <a:pt x="2497" y="509"/>
                  </a:lnTo>
                  <a:lnTo>
                    <a:pt x="2497" y="511"/>
                  </a:lnTo>
                  <a:lnTo>
                    <a:pt x="2497" y="513"/>
                  </a:lnTo>
                  <a:lnTo>
                    <a:pt x="2495" y="513"/>
                  </a:lnTo>
                  <a:lnTo>
                    <a:pt x="2493" y="515"/>
                  </a:lnTo>
                  <a:lnTo>
                    <a:pt x="2493" y="515"/>
                  </a:lnTo>
                  <a:lnTo>
                    <a:pt x="2493" y="517"/>
                  </a:lnTo>
                  <a:lnTo>
                    <a:pt x="2491" y="517"/>
                  </a:lnTo>
                  <a:lnTo>
                    <a:pt x="2490" y="519"/>
                  </a:lnTo>
                  <a:lnTo>
                    <a:pt x="2491" y="521"/>
                  </a:lnTo>
                  <a:lnTo>
                    <a:pt x="2491" y="521"/>
                  </a:lnTo>
                  <a:lnTo>
                    <a:pt x="2491" y="521"/>
                  </a:lnTo>
                  <a:lnTo>
                    <a:pt x="2491" y="523"/>
                  </a:lnTo>
                  <a:lnTo>
                    <a:pt x="2491" y="525"/>
                  </a:lnTo>
                  <a:lnTo>
                    <a:pt x="2491" y="525"/>
                  </a:lnTo>
                  <a:lnTo>
                    <a:pt x="2491" y="525"/>
                  </a:lnTo>
                  <a:lnTo>
                    <a:pt x="2493" y="525"/>
                  </a:lnTo>
                  <a:lnTo>
                    <a:pt x="2493" y="525"/>
                  </a:lnTo>
                  <a:lnTo>
                    <a:pt x="2493" y="526"/>
                  </a:lnTo>
                  <a:lnTo>
                    <a:pt x="2493" y="526"/>
                  </a:lnTo>
                  <a:lnTo>
                    <a:pt x="2493" y="528"/>
                  </a:lnTo>
                  <a:lnTo>
                    <a:pt x="2493" y="528"/>
                  </a:lnTo>
                  <a:lnTo>
                    <a:pt x="2493" y="528"/>
                  </a:lnTo>
                  <a:lnTo>
                    <a:pt x="2493" y="530"/>
                  </a:lnTo>
                  <a:lnTo>
                    <a:pt x="2495" y="530"/>
                  </a:lnTo>
                  <a:lnTo>
                    <a:pt x="2497" y="532"/>
                  </a:lnTo>
                  <a:lnTo>
                    <a:pt x="2499" y="532"/>
                  </a:lnTo>
                  <a:lnTo>
                    <a:pt x="2501" y="532"/>
                  </a:lnTo>
                  <a:lnTo>
                    <a:pt x="2503" y="532"/>
                  </a:lnTo>
                  <a:lnTo>
                    <a:pt x="2501" y="532"/>
                  </a:lnTo>
                  <a:lnTo>
                    <a:pt x="2501" y="532"/>
                  </a:lnTo>
                  <a:lnTo>
                    <a:pt x="2501" y="534"/>
                  </a:lnTo>
                  <a:lnTo>
                    <a:pt x="2501" y="534"/>
                  </a:lnTo>
                  <a:lnTo>
                    <a:pt x="2499" y="534"/>
                  </a:lnTo>
                  <a:lnTo>
                    <a:pt x="2497" y="536"/>
                  </a:lnTo>
                  <a:lnTo>
                    <a:pt x="2499" y="538"/>
                  </a:lnTo>
                  <a:lnTo>
                    <a:pt x="2499" y="538"/>
                  </a:lnTo>
                  <a:lnTo>
                    <a:pt x="2510" y="542"/>
                  </a:lnTo>
                  <a:lnTo>
                    <a:pt x="2510" y="543"/>
                  </a:lnTo>
                  <a:lnTo>
                    <a:pt x="2512" y="545"/>
                  </a:lnTo>
                  <a:lnTo>
                    <a:pt x="2512" y="547"/>
                  </a:lnTo>
                  <a:lnTo>
                    <a:pt x="2514" y="547"/>
                  </a:lnTo>
                  <a:lnTo>
                    <a:pt x="2516" y="549"/>
                  </a:lnTo>
                  <a:lnTo>
                    <a:pt x="2518" y="549"/>
                  </a:lnTo>
                  <a:lnTo>
                    <a:pt x="2522" y="549"/>
                  </a:lnTo>
                  <a:lnTo>
                    <a:pt x="2526" y="545"/>
                  </a:lnTo>
                  <a:lnTo>
                    <a:pt x="2531" y="545"/>
                  </a:lnTo>
                  <a:lnTo>
                    <a:pt x="2531" y="543"/>
                  </a:lnTo>
                  <a:lnTo>
                    <a:pt x="2533" y="543"/>
                  </a:lnTo>
                  <a:lnTo>
                    <a:pt x="2535" y="543"/>
                  </a:lnTo>
                  <a:lnTo>
                    <a:pt x="2535" y="545"/>
                  </a:lnTo>
                  <a:lnTo>
                    <a:pt x="2537" y="545"/>
                  </a:lnTo>
                  <a:lnTo>
                    <a:pt x="2537" y="547"/>
                  </a:lnTo>
                  <a:lnTo>
                    <a:pt x="2537" y="549"/>
                  </a:lnTo>
                  <a:lnTo>
                    <a:pt x="2539" y="549"/>
                  </a:lnTo>
                  <a:lnTo>
                    <a:pt x="2539" y="551"/>
                  </a:lnTo>
                  <a:lnTo>
                    <a:pt x="2541" y="551"/>
                  </a:lnTo>
                  <a:lnTo>
                    <a:pt x="2541" y="551"/>
                  </a:lnTo>
                  <a:lnTo>
                    <a:pt x="2541" y="551"/>
                  </a:lnTo>
                  <a:lnTo>
                    <a:pt x="2541" y="551"/>
                  </a:lnTo>
                  <a:lnTo>
                    <a:pt x="2543" y="551"/>
                  </a:lnTo>
                  <a:lnTo>
                    <a:pt x="2546" y="549"/>
                  </a:lnTo>
                  <a:lnTo>
                    <a:pt x="2548" y="547"/>
                  </a:lnTo>
                  <a:lnTo>
                    <a:pt x="2550" y="547"/>
                  </a:lnTo>
                  <a:lnTo>
                    <a:pt x="2552" y="547"/>
                  </a:lnTo>
                  <a:lnTo>
                    <a:pt x="2556" y="549"/>
                  </a:lnTo>
                  <a:lnTo>
                    <a:pt x="2558" y="551"/>
                  </a:lnTo>
                  <a:lnTo>
                    <a:pt x="2562" y="549"/>
                  </a:lnTo>
                  <a:lnTo>
                    <a:pt x="2563" y="549"/>
                  </a:lnTo>
                  <a:lnTo>
                    <a:pt x="2567" y="547"/>
                  </a:lnTo>
                  <a:lnTo>
                    <a:pt x="2571" y="547"/>
                  </a:lnTo>
                  <a:lnTo>
                    <a:pt x="2571" y="547"/>
                  </a:lnTo>
                  <a:lnTo>
                    <a:pt x="2575" y="545"/>
                  </a:lnTo>
                  <a:lnTo>
                    <a:pt x="2575" y="545"/>
                  </a:lnTo>
                  <a:lnTo>
                    <a:pt x="2579" y="545"/>
                  </a:lnTo>
                  <a:lnTo>
                    <a:pt x="2580" y="545"/>
                  </a:lnTo>
                  <a:lnTo>
                    <a:pt x="2582" y="545"/>
                  </a:lnTo>
                  <a:lnTo>
                    <a:pt x="2582" y="545"/>
                  </a:lnTo>
                  <a:lnTo>
                    <a:pt x="2584" y="545"/>
                  </a:lnTo>
                  <a:lnTo>
                    <a:pt x="2586" y="545"/>
                  </a:lnTo>
                  <a:lnTo>
                    <a:pt x="2588" y="545"/>
                  </a:lnTo>
                  <a:lnTo>
                    <a:pt x="2590" y="545"/>
                  </a:lnTo>
                  <a:lnTo>
                    <a:pt x="2592" y="547"/>
                  </a:lnTo>
                  <a:lnTo>
                    <a:pt x="2594" y="547"/>
                  </a:lnTo>
                  <a:lnTo>
                    <a:pt x="2596" y="547"/>
                  </a:lnTo>
                  <a:lnTo>
                    <a:pt x="2598" y="547"/>
                  </a:lnTo>
                  <a:lnTo>
                    <a:pt x="2596" y="545"/>
                  </a:lnTo>
                  <a:lnTo>
                    <a:pt x="2596" y="545"/>
                  </a:lnTo>
                  <a:lnTo>
                    <a:pt x="2598" y="545"/>
                  </a:lnTo>
                  <a:lnTo>
                    <a:pt x="2598" y="547"/>
                  </a:lnTo>
                  <a:lnTo>
                    <a:pt x="2599" y="547"/>
                  </a:lnTo>
                  <a:lnTo>
                    <a:pt x="2601" y="547"/>
                  </a:lnTo>
                  <a:lnTo>
                    <a:pt x="2601" y="545"/>
                  </a:lnTo>
                  <a:lnTo>
                    <a:pt x="2603" y="543"/>
                  </a:lnTo>
                  <a:lnTo>
                    <a:pt x="2603" y="545"/>
                  </a:lnTo>
                  <a:lnTo>
                    <a:pt x="2603" y="547"/>
                  </a:lnTo>
                  <a:lnTo>
                    <a:pt x="2603" y="547"/>
                  </a:lnTo>
                  <a:lnTo>
                    <a:pt x="2605" y="547"/>
                  </a:lnTo>
                  <a:lnTo>
                    <a:pt x="2605" y="547"/>
                  </a:lnTo>
                  <a:lnTo>
                    <a:pt x="2605" y="547"/>
                  </a:lnTo>
                  <a:lnTo>
                    <a:pt x="2605" y="547"/>
                  </a:lnTo>
                  <a:lnTo>
                    <a:pt x="2607" y="547"/>
                  </a:lnTo>
                  <a:lnTo>
                    <a:pt x="2607" y="547"/>
                  </a:lnTo>
                  <a:lnTo>
                    <a:pt x="2607" y="545"/>
                  </a:lnTo>
                  <a:lnTo>
                    <a:pt x="2609" y="545"/>
                  </a:lnTo>
                  <a:lnTo>
                    <a:pt x="2609" y="545"/>
                  </a:lnTo>
                  <a:lnTo>
                    <a:pt x="2611" y="543"/>
                  </a:lnTo>
                  <a:lnTo>
                    <a:pt x="2611" y="543"/>
                  </a:lnTo>
                  <a:lnTo>
                    <a:pt x="2611" y="543"/>
                  </a:lnTo>
                  <a:lnTo>
                    <a:pt x="2615" y="543"/>
                  </a:lnTo>
                  <a:lnTo>
                    <a:pt x="2615" y="542"/>
                  </a:lnTo>
                  <a:lnTo>
                    <a:pt x="2616" y="542"/>
                  </a:lnTo>
                  <a:lnTo>
                    <a:pt x="2616" y="542"/>
                  </a:lnTo>
                  <a:lnTo>
                    <a:pt x="2618" y="542"/>
                  </a:lnTo>
                  <a:lnTo>
                    <a:pt x="2618" y="542"/>
                  </a:lnTo>
                  <a:lnTo>
                    <a:pt x="2618" y="540"/>
                  </a:lnTo>
                  <a:lnTo>
                    <a:pt x="2620" y="540"/>
                  </a:lnTo>
                  <a:lnTo>
                    <a:pt x="2620" y="538"/>
                  </a:lnTo>
                  <a:lnTo>
                    <a:pt x="2620" y="538"/>
                  </a:lnTo>
                  <a:lnTo>
                    <a:pt x="2622" y="540"/>
                  </a:lnTo>
                  <a:lnTo>
                    <a:pt x="2622" y="540"/>
                  </a:lnTo>
                  <a:lnTo>
                    <a:pt x="2624" y="538"/>
                  </a:lnTo>
                  <a:lnTo>
                    <a:pt x="2624" y="538"/>
                  </a:lnTo>
                  <a:lnTo>
                    <a:pt x="2626" y="538"/>
                  </a:lnTo>
                  <a:lnTo>
                    <a:pt x="2626" y="540"/>
                  </a:lnTo>
                  <a:lnTo>
                    <a:pt x="2626" y="540"/>
                  </a:lnTo>
                  <a:lnTo>
                    <a:pt x="2626" y="542"/>
                  </a:lnTo>
                  <a:lnTo>
                    <a:pt x="2626" y="542"/>
                  </a:lnTo>
                  <a:lnTo>
                    <a:pt x="2624" y="542"/>
                  </a:lnTo>
                  <a:lnTo>
                    <a:pt x="2624" y="542"/>
                  </a:lnTo>
                  <a:lnTo>
                    <a:pt x="2622" y="542"/>
                  </a:lnTo>
                  <a:lnTo>
                    <a:pt x="2624" y="543"/>
                  </a:lnTo>
                  <a:lnTo>
                    <a:pt x="2624" y="543"/>
                  </a:lnTo>
                  <a:lnTo>
                    <a:pt x="2626" y="543"/>
                  </a:lnTo>
                  <a:lnTo>
                    <a:pt x="2626" y="542"/>
                  </a:lnTo>
                  <a:lnTo>
                    <a:pt x="2626" y="543"/>
                  </a:lnTo>
                  <a:lnTo>
                    <a:pt x="2626" y="543"/>
                  </a:lnTo>
                  <a:lnTo>
                    <a:pt x="2624" y="543"/>
                  </a:lnTo>
                  <a:lnTo>
                    <a:pt x="2624" y="545"/>
                  </a:lnTo>
                  <a:lnTo>
                    <a:pt x="2622" y="543"/>
                  </a:lnTo>
                  <a:lnTo>
                    <a:pt x="2622" y="545"/>
                  </a:lnTo>
                  <a:lnTo>
                    <a:pt x="2620" y="545"/>
                  </a:lnTo>
                  <a:lnTo>
                    <a:pt x="2620" y="547"/>
                  </a:lnTo>
                  <a:lnTo>
                    <a:pt x="2616" y="547"/>
                  </a:lnTo>
                  <a:lnTo>
                    <a:pt x="2616" y="547"/>
                  </a:lnTo>
                  <a:lnTo>
                    <a:pt x="2616" y="549"/>
                  </a:lnTo>
                  <a:lnTo>
                    <a:pt x="2616" y="549"/>
                  </a:lnTo>
                  <a:lnTo>
                    <a:pt x="2616" y="549"/>
                  </a:lnTo>
                  <a:lnTo>
                    <a:pt x="2618" y="551"/>
                  </a:lnTo>
                  <a:lnTo>
                    <a:pt x="2618" y="551"/>
                  </a:lnTo>
                  <a:lnTo>
                    <a:pt x="2620" y="551"/>
                  </a:lnTo>
                  <a:lnTo>
                    <a:pt x="2622" y="551"/>
                  </a:lnTo>
                  <a:lnTo>
                    <a:pt x="2624" y="549"/>
                  </a:lnTo>
                  <a:lnTo>
                    <a:pt x="2624" y="549"/>
                  </a:lnTo>
                  <a:lnTo>
                    <a:pt x="2626" y="549"/>
                  </a:lnTo>
                  <a:lnTo>
                    <a:pt x="2626" y="549"/>
                  </a:lnTo>
                  <a:lnTo>
                    <a:pt x="2626" y="545"/>
                  </a:lnTo>
                  <a:lnTo>
                    <a:pt x="2628" y="545"/>
                  </a:lnTo>
                  <a:lnTo>
                    <a:pt x="2628" y="547"/>
                  </a:lnTo>
                  <a:lnTo>
                    <a:pt x="2628" y="549"/>
                  </a:lnTo>
                  <a:lnTo>
                    <a:pt x="2626" y="551"/>
                  </a:lnTo>
                  <a:lnTo>
                    <a:pt x="2626" y="553"/>
                  </a:lnTo>
                  <a:lnTo>
                    <a:pt x="2624" y="553"/>
                  </a:lnTo>
                  <a:lnTo>
                    <a:pt x="2620" y="553"/>
                  </a:lnTo>
                  <a:lnTo>
                    <a:pt x="2620" y="555"/>
                  </a:lnTo>
                  <a:lnTo>
                    <a:pt x="2622" y="555"/>
                  </a:lnTo>
                  <a:lnTo>
                    <a:pt x="2626" y="553"/>
                  </a:lnTo>
                  <a:lnTo>
                    <a:pt x="2628" y="553"/>
                  </a:lnTo>
                  <a:lnTo>
                    <a:pt x="2626" y="555"/>
                  </a:lnTo>
                  <a:lnTo>
                    <a:pt x="2622" y="555"/>
                  </a:lnTo>
                  <a:lnTo>
                    <a:pt x="2624" y="557"/>
                  </a:lnTo>
                  <a:lnTo>
                    <a:pt x="2624" y="557"/>
                  </a:lnTo>
                  <a:lnTo>
                    <a:pt x="2626" y="557"/>
                  </a:lnTo>
                  <a:lnTo>
                    <a:pt x="2630" y="557"/>
                  </a:lnTo>
                  <a:lnTo>
                    <a:pt x="2630" y="559"/>
                  </a:lnTo>
                  <a:lnTo>
                    <a:pt x="2626" y="559"/>
                  </a:lnTo>
                  <a:lnTo>
                    <a:pt x="2622" y="559"/>
                  </a:lnTo>
                  <a:lnTo>
                    <a:pt x="2620" y="559"/>
                  </a:lnTo>
                  <a:lnTo>
                    <a:pt x="2622" y="561"/>
                  </a:lnTo>
                  <a:lnTo>
                    <a:pt x="2622" y="562"/>
                  </a:lnTo>
                  <a:lnTo>
                    <a:pt x="2624" y="562"/>
                  </a:lnTo>
                  <a:lnTo>
                    <a:pt x="2624" y="562"/>
                  </a:lnTo>
                  <a:lnTo>
                    <a:pt x="2622" y="562"/>
                  </a:lnTo>
                  <a:lnTo>
                    <a:pt x="2620" y="561"/>
                  </a:lnTo>
                  <a:lnTo>
                    <a:pt x="2620" y="561"/>
                  </a:lnTo>
                  <a:lnTo>
                    <a:pt x="2620" y="561"/>
                  </a:lnTo>
                  <a:lnTo>
                    <a:pt x="2618" y="561"/>
                  </a:lnTo>
                  <a:lnTo>
                    <a:pt x="2615" y="561"/>
                  </a:lnTo>
                  <a:lnTo>
                    <a:pt x="2615" y="561"/>
                  </a:lnTo>
                  <a:lnTo>
                    <a:pt x="2613" y="561"/>
                  </a:lnTo>
                  <a:lnTo>
                    <a:pt x="2613" y="561"/>
                  </a:lnTo>
                  <a:lnTo>
                    <a:pt x="2613" y="562"/>
                  </a:lnTo>
                  <a:lnTo>
                    <a:pt x="2615" y="562"/>
                  </a:lnTo>
                  <a:lnTo>
                    <a:pt x="2616" y="562"/>
                  </a:lnTo>
                  <a:lnTo>
                    <a:pt x="2618" y="562"/>
                  </a:lnTo>
                  <a:lnTo>
                    <a:pt x="2616" y="564"/>
                  </a:lnTo>
                  <a:lnTo>
                    <a:pt x="2616" y="564"/>
                  </a:lnTo>
                  <a:lnTo>
                    <a:pt x="2616" y="566"/>
                  </a:lnTo>
                  <a:lnTo>
                    <a:pt x="2616" y="566"/>
                  </a:lnTo>
                  <a:lnTo>
                    <a:pt x="2616" y="566"/>
                  </a:lnTo>
                  <a:lnTo>
                    <a:pt x="2618" y="568"/>
                  </a:lnTo>
                  <a:lnTo>
                    <a:pt x="2618" y="568"/>
                  </a:lnTo>
                  <a:lnTo>
                    <a:pt x="2618" y="568"/>
                  </a:lnTo>
                  <a:lnTo>
                    <a:pt x="2618" y="572"/>
                  </a:lnTo>
                  <a:lnTo>
                    <a:pt x="2618" y="574"/>
                  </a:lnTo>
                  <a:lnTo>
                    <a:pt x="2618" y="576"/>
                  </a:lnTo>
                  <a:lnTo>
                    <a:pt x="2616" y="576"/>
                  </a:lnTo>
                  <a:lnTo>
                    <a:pt x="2616" y="574"/>
                  </a:lnTo>
                  <a:lnTo>
                    <a:pt x="2615" y="572"/>
                  </a:lnTo>
                  <a:lnTo>
                    <a:pt x="2615" y="570"/>
                  </a:lnTo>
                  <a:lnTo>
                    <a:pt x="2613" y="566"/>
                  </a:lnTo>
                  <a:lnTo>
                    <a:pt x="2613" y="566"/>
                  </a:lnTo>
                  <a:lnTo>
                    <a:pt x="2611" y="566"/>
                  </a:lnTo>
                  <a:lnTo>
                    <a:pt x="2611" y="566"/>
                  </a:lnTo>
                  <a:lnTo>
                    <a:pt x="2611" y="570"/>
                  </a:lnTo>
                  <a:lnTo>
                    <a:pt x="2611" y="572"/>
                  </a:lnTo>
                  <a:lnTo>
                    <a:pt x="2609" y="574"/>
                  </a:lnTo>
                  <a:lnTo>
                    <a:pt x="2609" y="576"/>
                  </a:lnTo>
                  <a:lnTo>
                    <a:pt x="2609" y="578"/>
                  </a:lnTo>
                  <a:lnTo>
                    <a:pt x="2609" y="578"/>
                  </a:lnTo>
                  <a:lnTo>
                    <a:pt x="2609" y="579"/>
                  </a:lnTo>
                  <a:lnTo>
                    <a:pt x="2609" y="579"/>
                  </a:lnTo>
                  <a:lnTo>
                    <a:pt x="2607" y="576"/>
                  </a:lnTo>
                  <a:lnTo>
                    <a:pt x="2607" y="576"/>
                  </a:lnTo>
                  <a:lnTo>
                    <a:pt x="2609" y="576"/>
                  </a:lnTo>
                  <a:lnTo>
                    <a:pt x="2609" y="570"/>
                  </a:lnTo>
                  <a:lnTo>
                    <a:pt x="2609" y="570"/>
                  </a:lnTo>
                  <a:lnTo>
                    <a:pt x="2607" y="570"/>
                  </a:lnTo>
                  <a:lnTo>
                    <a:pt x="2605" y="568"/>
                  </a:lnTo>
                  <a:lnTo>
                    <a:pt x="2605" y="568"/>
                  </a:lnTo>
                  <a:lnTo>
                    <a:pt x="2605" y="568"/>
                  </a:lnTo>
                  <a:lnTo>
                    <a:pt x="2605" y="568"/>
                  </a:lnTo>
                  <a:lnTo>
                    <a:pt x="2603" y="568"/>
                  </a:lnTo>
                  <a:lnTo>
                    <a:pt x="2603" y="566"/>
                  </a:lnTo>
                  <a:lnTo>
                    <a:pt x="2603" y="568"/>
                  </a:lnTo>
                  <a:lnTo>
                    <a:pt x="2601" y="568"/>
                  </a:lnTo>
                  <a:lnTo>
                    <a:pt x="2601" y="568"/>
                  </a:lnTo>
                  <a:lnTo>
                    <a:pt x="2599" y="568"/>
                  </a:lnTo>
                  <a:lnTo>
                    <a:pt x="2599" y="568"/>
                  </a:lnTo>
                  <a:lnTo>
                    <a:pt x="2599" y="570"/>
                  </a:lnTo>
                  <a:lnTo>
                    <a:pt x="2599" y="570"/>
                  </a:lnTo>
                  <a:lnTo>
                    <a:pt x="2599" y="570"/>
                  </a:lnTo>
                  <a:lnTo>
                    <a:pt x="2599" y="570"/>
                  </a:lnTo>
                  <a:lnTo>
                    <a:pt x="2598" y="570"/>
                  </a:lnTo>
                  <a:lnTo>
                    <a:pt x="2598" y="570"/>
                  </a:lnTo>
                  <a:lnTo>
                    <a:pt x="2598" y="568"/>
                  </a:lnTo>
                  <a:lnTo>
                    <a:pt x="2596" y="568"/>
                  </a:lnTo>
                  <a:lnTo>
                    <a:pt x="2596" y="566"/>
                  </a:lnTo>
                  <a:lnTo>
                    <a:pt x="2596" y="566"/>
                  </a:lnTo>
                  <a:lnTo>
                    <a:pt x="2594" y="566"/>
                  </a:lnTo>
                  <a:lnTo>
                    <a:pt x="2594" y="566"/>
                  </a:lnTo>
                  <a:lnTo>
                    <a:pt x="2594" y="568"/>
                  </a:lnTo>
                  <a:lnTo>
                    <a:pt x="2594" y="568"/>
                  </a:lnTo>
                  <a:lnTo>
                    <a:pt x="2594" y="570"/>
                  </a:lnTo>
                  <a:lnTo>
                    <a:pt x="2594" y="572"/>
                  </a:lnTo>
                  <a:lnTo>
                    <a:pt x="2594" y="574"/>
                  </a:lnTo>
                  <a:lnTo>
                    <a:pt x="2594" y="574"/>
                  </a:lnTo>
                  <a:lnTo>
                    <a:pt x="2594" y="572"/>
                  </a:lnTo>
                  <a:lnTo>
                    <a:pt x="2594" y="572"/>
                  </a:lnTo>
                  <a:lnTo>
                    <a:pt x="2594" y="568"/>
                  </a:lnTo>
                  <a:lnTo>
                    <a:pt x="2594" y="566"/>
                  </a:lnTo>
                  <a:lnTo>
                    <a:pt x="2594" y="564"/>
                  </a:lnTo>
                  <a:lnTo>
                    <a:pt x="2592" y="564"/>
                  </a:lnTo>
                  <a:lnTo>
                    <a:pt x="2592" y="564"/>
                  </a:lnTo>
                  <a:lnTo>
                    <a:pt x="2590" y="570"/>
                  </a:lnTo>
                  <a:lnTo>
                    <a:pt x="2590" y="572"/>
                  </a:lnTo>
                  <a:lnTo>
                    <a:pt x="2590" y="572"/>
                  </a:lnTo>
                  <a:lnTo>
                    <a:pt x="2590" y="576"/>
                  </a:lnTo>
                  <a:lnTo>
                    <a:pt x="2590" y="578"/>
                  </a:lnTo>
                  <a:lnTo>
                    <a:pt x="2588" y="578"/>
                  </a:lnTo>
                  <a:lnTo>
                    <a:pt x="2588" y="576"/>
                  </a:lnTo>
                  <a:lnTo>
                    <a:pt x="2588" y="570"/>
                  </a:lnTo>
                  <a:lnTo>
                    <a:pt x="2588" y="568"/>
                  </a:lnTo>
                  <a:lnTo>
                    <a:pt x="2588" y="566"/>
                  </a:lnTo>
                  <a:lnTo>
                    <a:pt x="2588" y="566"/>
                  </a:lnTo>
                  <a:lnTo>
                    <a:pt x="2588" y="564"/>
                  </a:lnTo>
                  <a:lnTo>
                    <a:pt x="2586" y="564"/>
                  </a:lnTo>
                  <a:lnTo>
                    <a:pt x="2586" y="564"/>
                  </a:lnTo>
                  <a:lnTo>
                    <a:pt x="2584" y="564"/>
                  </a:lnTo>
                  <a:lnTo>
                    <a:pt x="2584" y="564"/>
                  </a:lnTo>
                  <a:lnTo>
                    <a:pt x="2584" y="562"/>
                  </a:lnTo>
                  <a:lnTo>
                    <a:pt x="2584" y="561"/>
                  </a:lnTo>
                  <a:lnTo>
                    <a:pt x="2580" y="559"/>
                  </a:lnTo>
                  <a:lnTo>
                    <a:pt x="2579" y="559"/>
                  </a:lnTo>
                  <a:lnTo>
                    <a:pt x="2577" y="561"/>
                  </a:lnTo>
                  <a:lnTo>
                    <a:pt x="2577" y="561"/>
                  </a:lnTo>
                  <a:lnTo>
                    <a:pt x="2575" y="561"/>
                  </a:lnTo>
                  <a:lnTo>
                    <a:pt x="2575" y="561"/>
                  </a:lnTo>
                  <a:lnTo>
                    <a:pt x="2575" y="561"/>
                  </a:lnTo>
                  <a:lnTo>
                    <a:pt x="2573" y="561"/>
                  </a:lnTo>
                  <a:lnTo>
                    <a:pt x="2573" y="561"/>
                  </a:lnTo>
                  <a:lnTo>
                    <a:pt x="2573" y="561"/>
                  </a:lnTo>
                  <a:lnTo>
                    <a:pt x="2573" y="561"/>
                  </a:lnTo>
                  <a:lnTo>
                    <a:pt x="2571" y="561"/>
                  </a:lnTo>
                  <a:lnTo>
                    <a:pt x="2569" y="561"/>
                  </a:lnTo>
                  <a:lnTo>
                    <a:pt x="2565" y="564"/>
                  </a:lnTo>
                  <a:lnTo>
                    <a:pt x="2563" y="564"/>
                  </a:lnTo>
                  <a:lnTo>
                    <a:pt x="2563" y="566"/>
                  </a:lnTo>
                  <a:lnTo>
                    <a:pt x="2560" y="570"/>
                  </a:lnTo>
                  <a:lnTo>
                    <a:pt x="2558" y="574"/>
                  </a:lnTo>
                  <a:lnTo>
                    <a:pt x="2556" y="574"/>
                  </a:lnTo>
                  <a:lnTo>
                    <a:pt x="2552" y="579"/>
                  </a:lnTo>
                  <a:lnTo>
                    <a:pt x="2552" y="581"/>
                  </a:lnTo>
                  <a:lnTo>
                    <a:pt x="2548" y="583"/>
                  </a:lnTo>
                  <a:lnTo>
                    <a:pt x="2546" y="583"/>
                  </a:lnTo>
                  <a:lnTo>
                    <a:pt x="2546" y="585"/>
                  </a:lnTo>
                  <a:lnTo>
                    <a:pt x="2544" y="585"/>
                  </a:lnTo>
                  <a:lnTo>
                    <a:pt x="2544" y="585"/>
                  </a:lnTo>
                  <a:lnTo>
                    <a:pt x="2543" y="585"/>
                  </a:lnTo>
                  <a:lnTo>
                    <a:pt x="2541" y="585"/>
                  </a:lnTo>
                  <a:lnTo>
                    <a:pt x="2537" y="581"/>
                  </a:lnTo>
                  <a:lnTo>
                    <a:pt x="2535" y="579"/>
                  </a:lnTo>
                  <a:lnTo>
                    <a:pt x="2533" y="579"/>
                  </a:lnTo>
                  <a:lnTo>
                    <a:pt x="2531" y="579"/>
                  </a:lnTo>
                  <a:lnTo>
                    <a:pt x="2531" y="579"/>
                  </a:lnTo>
                  <a:lnTo>
                    <a:pt x="2529" y="578"/>
                  </a:lnTo>
                  <a:lnTo>
                    <a:pt x="2529" y="578"/>
                  </a:lnTo>
                  <a:lnTo>
                    <a:pt x="2527" y="578"/>
                  </a:lnTo>
                  <a:lnTo>
                    <a:pt x="2527" y="579"/>
                  </a:lnTo>
                  <a:lnTo>
                    <a:pt x="2527" y="579"/>
                  </a:lnTo>
                  <a:lnTo>
                    <a:pt x="2527" y="581"/>
                  </a:lnTo>
                  <a:lnTo>
                    <a:pt x="2526" y="581"/>
                  </a:lnTo>
                  <a:lnTo>
                    <a:pt x="2524" y="581"/>
                  </a:lnTo>
                  <a:lnTo>
                    <a:pt x="2524" y="581"/>
                  </a:lnTo>
                  <a:lnTo>
                    <a:pt x="2524" y="581"/>
                  </a:lnTo>
                  <a:lnTo>
                    <a:pt x="2524" y="579"/>
                  </a:lnTo>
                  <a:lnTo>
                    <a:pt x="2524" y="579"/>
                  </a:lnTo>
                  <a:lnTo>
                    <a:pt x="2524" y="578"/>
                  </a:lnTo>
                  <a:lnTo>
                    <a:pt x="2524" y="578"/>
                  </a:lnTo>
                  <a:lnTo>
                    <a:pt x="2520" y="578"/>
                  </a:lnTo>
                  <a:lnTo>
                    <a:pt x="2520" y="578"/>
                  </a:lnTo>
                  <a:lnTo>
                    <a:pt x="2516" y="578"/>
                  </a:lnTo>
                  <a:lnTo>
                    <a:pt x="2516" y="578"/>
                  </a:lnTo>
                  <a:lnTo>
                    <a:pt x="2509" y="578"/>
                  </a:lnTo>
                  <a:lnTo>
                    <a:pt x="2509" y="578"/>
                  </a:lnTo>
                  <a:lnTo>
                    <a:pt x="2507" y="578"/>
                  </a:lnTo>
                  <a:lnTo>
                    <a:pt x="2507" y="578"/>
                  </a:lnTo>
                  <a:lnTo>
                    <a:pt x="2503" y="578"/>
                  </a:lnTo>
                  <a:lnTo>
                    <a:pt x="2503" y="579"/>
                  </a:lnTo>
                  <a:lnTo>
                    <a:pt x="2503" y="579"/>
                  </a:lnTo>
                  <a:lnTo>
                    <a:pt x="2507" y="579"/>
                  </a:lnTo>
                  <a:lnTo>
                    <a:pt x="2507" y="579"/>
                  </a:lnTo>
                  <a:lnTo>
                    <a:pt x="2505" y="581"/>
                  </a:lnTo>
                  <a:lnTo>
                    <a:pt x="2505" y="581"/>
                  </a:lnTo>
                  <a:lnTo>
                    <a:pt x="2501" y="581"/>
                  </a:lnTo>
                  <a:lnTo>
                    <a:pt x="2501" y="581"/>
                  </a:lnTo>
                  <a:lnTo>
                    <a:pt x="2501" y="581"/>
                  </a:lnTo>
                  <a:lnTo>
                    <a:pt x="2501" y="581"/>
                  </a:lnTo>
                  <a:lnTo>
                    <a:pt x="2501" y="581"/>
                  </a:lnTo>
                  <a:lnTo>
                    <a:pt x="2499" y="581"/>
                  </a:lnTo>
                  <a:lnTo>
                    <a:pt x="2499" y="581"/>
                  </a:lnTo>
                  <a:lnTo>
                    <a:pt x="2497" y="583"/>
                  </a:lnTo>
                  <a:lnTo>
                    <a:pt x="2497" y="581"/>
                  </a:lnTo>
                  <a:lnTo>
                    <a:pt x="2495" y="581"/>
                  </a:lnTo>
                  <a:lnTo>
                    <a:pt x="2493" y="583"/>
                  </a:lnTo>
                  <a:lnTo>
                    <a:pt x="2491" y="585"/>
                  </a:lnTo>
                  <a:lnTo>
                    <a:pt x="2493" y="585"/>
                  </a:lnTo>
                  <a:lnTo>
                    <a:pt x="2495" y="585"/>
                  </a:lnTo>
                  <a:lnTo>
                    <a:pt x="2497" y="585"/>
                  </a:lnTo>
                  <a:lnTo>
                    <a:pt x="2497" y="585"/>
                  </a:lnTo>
                  <a:lnTo>
                    <a:pt x="2497" y="587"/>
                  </a:lnTo>
                  <a:lnTo>
                    <a:pt x="2497" y="587"/>
                  </a:lnTo>
                  <a:lnTo>
                    <a:pt x="2495" y="587"/>
                  </a:lnTo>
                  <a:lnTo>
                    <a:pt x="2493" y="587"/>
                  </a:lnTo>
                  <a:lnTo>
                    <a:pt x="2493" y="589"/>
                  </a:lnTo>
                  <a:lnTo>
                    <a:pt x="2495" y="589"/>
                  </a:lnTo>
                  <a:lnTo>
                    <a:pt x="2497" y="589"/>
                  </a:lnTo>
                  <a:lnTo>
                    <a:pt x="2495" y="591"/>
                  </a:lnTo>
                  <a:lnTo>
                    <a:pt x="2495" y="591"/>
                  </a:lnTo>
                  <a:lnTo>
                    <a:pt x="2495" y="591"/>
                  </a:lnTo>
                  <a:lnTo>
                    <a:pt x="2495" y="593"/>
                  </a:lnTo>
                  <a:lnTo>
                    <a:pt x="2493" y="593"/>
                  </a:lnTo>
                  <a:lnTo>
                    <a:pt x="2493" y="593"/>
                  </a:lnTo>
                  <a:lnTo>
                    <a:pt x="2493" y="595"/>
                  </a:lnTo>
                  <a:lnTo>
                    <a:pt x="2493" y="595"/>
                  </a:lnTo>
                  <a:lnTo>
                    <a:pt x="2495" y="593"/>
                  </a:lnTo>
                  <a:lnTo>
                    <a:pt x="2497" y="593"/>
                  </a:lnTo>
                  <a:lnTo>
                    <a:pt x="2499" y="593"/>
                  </a:lnTo>
                  <a:lnTo>
                    <a:pt x="2499" y="595"/>
                  </a:lnTo>
                  <a:lnTo>
                    <a:pt x="2501" y="596"/>
                  </a:lnTo>
                  <a:lnTo>
                    <a:pt x="2501" y="596"/>
                  </a:lnTo>
                  <a:lnTo>
                    <a:pt x="2503" y="595"/>
                  </a:lnTo>
                  <a:lnTo>
                    <a:pt x="2503" y="595"/>
                  </a:lnTo>
                  <a:lnTo>
                    <a:pt x="2503" y="595"/>
                  </a:lnTo>
                  <a:lnTo>
                    <a:pt x="2503" y="595"/>
                  </a:lnTo>
                  <a:lnTo>
                    <a:pt x="2505" y="595"/>
                  </a:lnTo>
                  <a:lnTo>
                    <a:pt x="2505" y="595"/>
                  </a:lnTo>
                  <a:lnTo>
                    <a:pt x="2505" y="595"/>
                  </a:lnTo>
                  <a:lnTo>
                    <a:pt x="2507" y="595"/>
                  </a:lnTo>
                  <a:lnTo>
                    <a:pt x="2507" y="595"/>
                  </a:lnTo>
                  <a:lnTo>
                    <a:pt x="2509" y="593"/>
                  </a:lnTo>
                  <a:lnTo>
                    <a:pt x="2509" y="593"/>
                  </a:lnTo>
                  <a:lnTo>
                    <a:pt x="2509" y="593"/>
                  </a:lnTo>
                  <a:lnTo>
                    <a:pt x="2510" y="595"/>
                  </a:lnTo>
                  <a:lnTo>
                    <a:pt x="2510" y="595"/>
                  </a:lnTo>
                  <a:lnTo>
                    <a:pt x="2512" y="595"/>
                  </a:lnTo>
                  <a:lnTo>
                    <a:pt x="2514" y="595"/>
                  </a:lnTo>
                  <a:lnTo>
                    <a:pt x="2516" y="595"/>
                  </a:lnTo>
                  <a:lnTo>
                    <a:pt x="2518" y="596"/>
                  </a:lnTo>
                  <a:lnTo>
                    <a:pt x="2518" y="596"/>
                  </a:lnTo>
                  <a:lnTo>
                    <a:pt x="2520" y="596"/>
                  </a:lnTo>
                  <a:lnTo>
                    <a:pt x="2527" y="602"/>
                  </a:lnTo>
                  <a:lnTo>
                    <a:pt x="2527" y="602"/>
                  </a:lnTo>
                  <a:lnTo>
                    <a:pt x="2527" y="602"/>
                  </a:lnTo>
                  <a:lnTo>
                    <a:pt x="2529" y="604"/>
                  </a:lnTo>
                  <a:lnTo>
                    <a:pt x="2529" y="604"/>
                  </a:lnTo>
                  <a:lnTo>
                    <a:pt x="2529" y="604"/>
                  </a:lnTo>
                  <a:lnTo>
                    <a:pt x="2531" y="604"/>
                  </a:lnTo>
                  <a:lnTo>
                    <a:pt x="2531" y="606"/>
                  </a:lnTo>
                  <a:lnTo>
                    <a:pt x="2533" y="606"/>
                  </a:lnTo>
                  <a:lnTo>
                    <a:pt x="2533" y="606"/>
                  </a:lnTo>
                  <a:lnTo>
                    <a:pt x="2533" y="608"/>
                  </a:lnTo>
                  <a:lnTo>
                    <a:pt x="2533" y="608"/>
                  </a:lnTo>
                  <a:lnTo>
                    <a:pt x="2533" y="608"/>
                  </a:lnTo>
                  <a:lnTo>
                    <a:pt x="2535" y="610"/>
                  </a:lnTo>
                  <a:lnTo>
                    <a:pt x="2535" y="610"/>
                  </a:lnTo>
                  <a:lnTo>
                    <a:pt x="2535" y="610"/>
                  </a:lnTo>
                  <a:lnTo>
                    <a:pt x="2537" y="612"/>
                  </a:lnTo>
                  <a:lnTo>
                    <a:pt x="2537" y="612"/>
                  </a:lnTo>
                  <a:lnTo>
                    <a:pt x="2537" y="614"/>
                  </a:lnTo>
                  <a:lnTo>
                    <a:pt x="2537" y="614"/>
                  </a:lnTo>
                  <a:lnTo>
                    <a:pt x="2535" y="614"/>
                  </a:lnTo>
                  <a:lnTo>
                    <a:pt x="2535" y="615"/>
                  </a:lnTo>
                  <a:lnTo>
                    <a:pt x="2537" y="615"/>
                  </a:lnTo>
                  <a:lnTo>
                    <a:pt x="2537" y="617"/>
                  </a:lnTo>
                  <a:lnTo>
                    <a:pt x="2539" y="619"/>
                  </a:lnTo>
                  <a:lnTo>
                    <a:pt x="2539" y="619"/>
                  </a:lnTo>
                  <a:lnTo>
                    <a:pt x="2541" y="621"/>
                  </a:lnTo>
                  <a:lnTo>
                    <a:pt x="2543" y="621"/>
                  </a:lnTo>
                  <a:lnTo>
                    <a:pt x="2543" y="621"/>
                  </a:lnTo>
                  <a:lnTo>
                    <a:pt x="2544" y="621"/>
                  </a:lnTo>
                  <a:lnTo>
                    <a:pt x="2544" y="619"/>
                  </a:lnTo>
                  <a:lnTo>
                    <a:pt x="2544" y="619"/>
                  </a:lnTo>
                  <a:lnTo>
                    <a:pt x="2544" y="617"/>
                  </a:lnTo>
                  <a:lnTo>
                    <a:pt x="2544" y="617"/>
                  </a:lnTo>
                  <a:lnTo>
                    <a:pt x="2544" y="617"/>
                  </a:lnTo>
                  <a:lnTo>
                    <a:pt x="2546" y="617"/>
                  </a:lnTo>
                  <a:lnTo>
                    <a:pt x="2548" y="617"/>
                  </a:lnTo>
                  <a:lnTo>
                    <a:pt x="2550" y="617"/>
                  </a:lnTo>
                  <a:lnTo>
                    <a:pt x="2550" y="619"/>
                  </a:lnTo>
                  <a:lnTo>
                    <a:pt x="2550" y="623"/>
                  </a:lnTo>
                  <a:lnTo>
                    <a:pt x="2550" y="625"/>
                  </a:lnTo>
                  <a:lnTo>
                    <a:pt x="2550" y="629"/>
                  </a:lnTo>
                  <a:lnTo>
                    <a:pt x="2550" y="629"/>
                  </a:lnTo>
                  <a:lnTo>
                    <a:pt x="2552" y="631"/>
                  </a:lnTo>
                  <a:lnTo>
                    <a:pt x="2554" y="631"/>
                  </a:lnTo>
                  <a:lnTo>
                    <a:pt x="2554" y="631"/>
                  </a:lnTo>
                  <a:lnTo>
                    <a:pt x="2556" y="632"/>
                  </a:lnTo>
                  <a:lnTo>
                    <a:pt x="2556" y="634"/>
                  </a:lnTo>
                  <a:lnTo>
                    <a:pt x="2556" y="634"/>
                  </a:lnTo>
                  <a:lnTo>
                    <a:pt x="2556" y="634"/>
                  </a:lnTo>
                  <a:lnTo>
                    <a:pt x="2558" y="634"/>
                  </a:lnTo>
                  <a:lnTo>
                    <a:pt x="2558" y="636"/>
                  </a:lnTo>
                  <a:lnTo>
                    <a:pt x="2558" y="636"/>
                  </a:lnTo>
                  <a:lnTo>
                    <a:pt x="2556" y="636"/>
                  </a:lnTo>
                  <a:lnTo>
                    <a:pt x="2556" y="638"/>
                  </a:lnTo>
                  <a:lnTo>
                    <a:pt x="2556" y="638"/>
                  </a:lnTo>
                  <a:lnTo>
                    <a:pt x="2556" y="640"/>
                  </a:lnTo>
                  <a:lnTo>
                    <a:pt x="2556" y="640"/>
                  </a:lnTo>
                  <a:lnTo>
                    <a:pt x="2556" y="640"/>
                  </a:lnTo>
                  <a:lnTo>
                    <a:pt x="2556" y="642"/>
                  </a:lnTo>
                  <a:lnTo>
                    <a:pt x="2554" y="642"/>
                  </a:lnTo>
                  <a:lnTo>
                    <a:pt x="2552" y="642"/>
                  </a:lnTo>
                  <a:lnTo>
                    <a:pt x="2548" y="640"/>
                  </a:lnTo>
                  <a:lnTo>
                    <a:pt x="2546" y="640"/>
                  </a:lnTo>
                  <a:lnTo>
                    <a:pt x="2544" y="642"/>
                  </a:lnTo>
                  <a:lnTo>
                    <a:pt x="2544" y="644"/>
                  </a:lnTo>
                  <a:lnTo>
                    <a:pt x="2548" y="651"/>
                  </a:lnTo>
                  <a:lnTo>
                    <a:pt x="2548" y="653"/>
                  </a:lnTo>
                  <a:lnTo>
                    <a:pt x="2548" y="655"/>
                  </a:lnTo>
                  <a:lnTo>
                    <a:pt x="2548" y="655"/>
                  </a:lnTo>
                  <a:lnTo>
                    <a:pt x="2548" y="655"/>
                  </a:lnTo>
                  <a:lnTo>
                    <a:pt x="2550" y="661"/>
                  </a:lnTo>
                  <a:lnTo>
                    <a:pt x="2550" y="661"/>
                  </a:lnTo>
                  <a:lnTo>
                    <a:pt x="2550" y="661"/>
                  </a:lnTo>
                  <a:lnTo>
                    <a:pt x="2550" y="661"/>
                  </a:lnTo>
                  <a:lnTo>
                    <a:pt x="2548" y="661"/>
                  </a:lnTo>
                  <a:lnTo>
                    <a:pt x="2548" y="661"/>
                  </a:lnTo>
                  <a:lnTo>
                    <a:pt x="2548" y="661"/>
                  </a:lnTo>
                  <a:lnTo>
                    <a:pt x="2550" y="663"/>
                  </a:lnTo>
                  <a:lnTo>
                    <a:pt x="2550" y="663"/>
                  </a:lnTo>
                  <a:lnTo>
                    <a:pt x="2550" y="663"/>
                  </a:lnTo>
                  <a:lnTo>
                    <a:pt x="2550" y="665"/>
                  </a:lnTo>
                  <a:lnTo>
                    <a:pt x="2552" y="665"/>
                  </a:lnTo>
                  <a:lnTo>
                    <a:pt x="2552" y="667"/>
                  </a:lnTo>
                  <a:lnTo>
                    <a:pt x="2552" y="667"/>
                  </a:lnTo>
                  <a:lnTo>
                    <a:pt x="2554" y="667"/>
                  </a:lnTo>
                  <a:lnTo>
                    <a:pt x="2556" y="668"/>
                  </a:lnTo>
                  <a:lnTo>
                    <a:pt x="2556" y="668"/>
                  </a:lnTo>
                  <a:lnTo>
                    <a:pt x="2556" y="670"/>
                  </a:lnTo>
                  <a:lnTo>
                    <a:pt x="2556" y="670"/>
                  </a:lnTo>
                  <a:lnTo>
                    <a:pt x="2556" y="672"/>
                  </a:lnTo>
                  <a:lnTo>
                    <a:pt x="2556" y="672"/>
                  </a:lnTo>
                  <a:lnTo>
                    <a:pt x="2558" y="672"/>
                  </a:lnTo>
                  <a:lnTo>
                    <a:pt x="2560" y="672"/>
                  </a:lnTo>
                  <a:lnTo>
                    <a:pt x="2562" y="674"/>
                  </a:lnTo>
                  <a:lnTo>
                    <a:pt x="2563" y="672"/>
                  </a:lnTo>
                  <a:lnTo>
                    <a:pt x="2565" y="670"/>
                  </a:lnTo>
                  <a:lnTo>
                    <a:pt x="2565" y="670"/>
                  </a:lnTo>
                  <a:lnTo>
                    <a:pt x="2567" y="670"/>
                  </a:lnTo>
                  <a:lnTo>
                    <a:pt x="2573" y="670"/>
                  </a:lnTo>
                  <a:lnTo>
                    <a:pt x="2577" y="670"/>
                  </a:lnTo>
                  <a:lnTo>
                    <a:pt x="2579" y="670"/>
                  </a:lnTo>
                  <a:lnTo>
                    <a:pt x="2580" y="668"/>
                  </a:lnTo>
                  <a:lnTo>
                    <a:pt x="2588" y="661"/>
                  </a:lnTo>
                  <a:lnTo>
                    <a:pt x="2590" y="659"/>
                  </a:lnTo>
                  <a:lnTo>
                    <a:pt x="2590" y="657"/>
                  </a:lnTo>
                  <a:lnTo>
                    <a:pt x="2590" y="657"/>
                  </a:lnTo>
                  <a:lnTo>
                    <a:pt x="2592" y="657"/>
                  </a:lnTo>
                  <a:lnTo>
                    <a:pt x="2594" y="657"/>
                  </a:lnTo>
                  <a:lnTo>
                    <a:pt x="2594" y="655"/>
                  </a:lnTo>
                  <a:lnTo>
                    <a:pt x="2592" y="653"/>
                  </a:lnTo>
                  <a:lnTo>
                    <a:pt x="2590" y="651"/>
                  </a:lnTo>
                  <a:lnTo>
                    <a:pt x="2590" y="649"/>
                  </a:lnTo>
                  <a:lnTo>
                    <a:pt x="2590" y="648"/>
                  </a:lnTo>
                  <a:lnTo>
                    <a:pt x="2598" y="640"/>
                  </a:lnTo>
                  <a:lnTo>
                    <a:pt x="2598" y="640"/>
                  </a:lnTo>
                  <a:lnTo>
                    <a:pt x="2599" y="640"/>
                  </a:lnTo>
                  <a:lnTo>
                    <a:pt x="2599" y="638"/>
                  </a:lnTo>
                  <a:lnTo>
                    <a:pt x="2601" y="638"/>
                  </a:lnTo>
                  <a:lnTo>
                    <a:pt x="2601" y="636"/>
                  </a:lnTo>
                  <a:lnTo>
                    <a:pt x="2603" y="634"/>
                  </a:lnTo>
                  <a:lnTo>
                    <a:pt x="2603" y="634"/>
                  </a:lnTo>
                  <a:lnTo>
                    <a:pt x="2601" y="632"/>
                  </a:lnTo>
                  <a:lnTo>
                    <a:pt x="2601" y="631"/>
                  </a:lnTo>
                  <a:lnTo>
                    <a:pt x="2599" y="631"/>
                  </a:lnTo>
                  <a:lnTo>
                    <a:pt x="2598" y="629"/>
                  </a:lnTo>
                  <a:lnTo>
                    <a:pt x="2596" y="629"/>
                  </a:lnTo>
                  <a:lnTo>
                    <a:pt x="2596" y="629"/>
                  </a:lnTo>
                  <a:lnTo>
                    <a:pt x="2598" y="629"/>
                  </a:lnTo>
                  <a:lnTo>
                    <a:pt x="2598" y="627"/>
                  </a:lnTo>
                  <a:lnTo>
                    <a:pt x="2598" y="625"/>
                  </a:lnTo>
                  <a:lnTo>
                    <a:pt x="2598" y="625"/>
                  </a:lnTo>
                  <a:lnTo>
                    <a:pt x="2598" y="623"/>
                  </a:lnTo>
                  <a:lnTo>
                    <a:pt x="2598" y="625"/>
                  </a:lnTo>
                  <a:lnTo>
                    <a:pt x="2598" y="625"/>
                  </a:lnTo>
                  <a:lnTo>
                    <a:pt x="2599" y="627"/>
                  </a:lnTo>
                  <a:lnTo>
                    <a:pt x="2599" y="627"/>
                  </a:lnTo>
                  <a:lnTo>
                    <a:pt x="2599" y="627"/>
                  </a:lnTo>
                  <a:lnTo>
                    <a:pt x="2603" y="627"/>
                  </a:lnTo>
                  <a:lnTo>
                    <a:pt x="2605" y="627"/>
                  </a:lnTo>
                  <a:lnTo>
                    <a:pt x="2607" y="623"/>
                  </a:lnTo>
                  <a:lnTo>
                    <a:pt x="2607" y="612"/>
                  </a:lnTo>
                  <a:lnTo>
                    <a:pt x="2607" y="606"/>
                  </a:lnTo>
                  <a:lnTo>
                    <a:pt x="2609" y="604"/>
                  </a:lnTo>
                  <a:lnTo>
                    <a:pt x="2611" y="602"/>
                  </a:lnTo>
                  <a:lnTo>
                    <a:pt x="2613" y="602"/>
                  </a:lnTo>
                  <a:lnTo>
                    <a:pt x="2616" y="600"/>
                  </a:lnTo>
                  <a:lnTo>
                    <a:pt x="2616" y="598"/>
                  </a:lnTo>
                  <a:lnTo>
                    <a:pt x="2618" y="596"/>
                  </a:lnTo>
                  <a:lnTo>
                    <a:pt x="2618" y="596"/>
                  </a:lnTo>
                  <a:lnTo>
                    <a:pt x="2618" y="595"/>
                  </a:lnTo>
                  <a:lnTo>
                    <a:pt x="2618" y="595"/>
                  </a:lnTo>
                  <a:lnTo>
                    <a:pt x="2618" y="593"/>
                  </a:lnTo>
                  <a:lnTo>
                    <a:pt x="2620" y="593"/>
                  </a:lnTo>
                  <a:lnTo>
                    <a:pt x="2620" y="593"/>
                  </a:lnTo>
                  <a:lnTo>
                    <a:pt x="2620" y="595"/>
                  </a:lnTo>
                  <a:lnTo>
                    <a:pt x="2622" y="595"/>
                  </a:lnTo>
                  <a:lnTo>
                    <a:pt x="2622" y="595"/>
                  </a:lnTo>
                  <a:lnTo>
                    <a:pt x="2622" y="596"/>
                  </a:lnTo>
                  <a:lnTo>
                    <a:pt x="2622" y="596"/>
                  </a:lnTo>
                  <a:lnTo>
                    <a:pt x="2620" y="598"/>
                  </a:lnTo>
                  <a:lnTo>
                    <a:pt x="2620" y="600"/>
                  </a:lnTo>
                  <a:lnTo>
                    <a:pt x="2620" y="602"/>
                  </a:lnTo>
                  <a:lnTo>
                    <a:pt x="2622" y="602"/>
                  </a:lnTo>
                  <a:lnTo>
                    <a:pt x="2622" y="602"/>
                  </a:lnTo>
                  <a:lnTo>
                    <a:pt x="2622" y="604"/>
                  </a:lnTo>
                  <a:lnTo>
                    <a:pt x="2622" y="604"/>
                  </a:lnTo>
                  <a:lnTo>
                    <a:pt x="2624" y="604"/>
                  </a:lnTo>
                  <a:lnTo>
                    <a:pt x="2624" y="604"/>
                  </a:lnTo>
                  <a:lnTo>
                    <a:pt x="2624" y="604"/>
                  </a:lnTo>
                  <a:lnTo>
                    <a:pt x="2624" y="606"/>
                  </a:lnTo>
                  <a:lnTo>
                    <a:pt x="2624" y="606"/>
                  </a:lnTo>
                  <a:lnTo>
                    <a:pt x="2624" y="606"/>
                  </a:lnTo>
                  <a:lnTo>
                    <a:pt x="2626" y="606"/>
                  </a:lnTo>
                  <a:lnTo>
                    <a:pt x="2624" y="608"/>
                  </a:lnTo>
                  <a:lnTo>
                    <a:pt x="2624" y="606"/>
                  </a:lnTo>
                  <a:lnTo>
                    <a:pt x="2622" y="604"/>
                  </a:lnTo>
                  <a:lnTo>
                    <a:pt x="2620" y="604"/>
                  </a:lnTo>
                  <a:lnTo>
                    <a:pt x="2620" y="604"/>
                  </a:lnTo>
                  <a:lnTo>
                    <a:pt x="2618" y="606"/>
                  </a:lnTo>
                  <a:lnTo>
                    <a:pt x="2616" y="606"/>
                  </a:lnTo>
                  <a:lnTo>
                    <a:pt x="2615" y="608"/>
                  </a:lnTo>
                  <a:lnTo>
                    <a:pt x="2615" y="610"/>
                  </a:lnTo>
                  <a:lnTo>
                    <a:pt x="2615" y="612"/>
                  </a:lnTo>
                  <a:lnTo>
                    <a:pt x="2613" y="612"/>
                  </a:lnTo>
                  <a:lnTo>
                    <a:pt x="2611" y="610"/>
                  </a:lnTo>
                  <a:lnTo>
                    <a:pt x="2611" y="612"/>
                  </a:lnTo>
                  <a:lnTo>
                    <a:pt x="2611" y="614"/>
                  </a:lnTo>
                  <a:lnTo>
                    <a:pt x="2611" y="614"/>
                  </a:lnTo>
                  <a:lnTo>
                    <a:pt x="2611" y="614"/>
                  </a:lnTo>
                  <a:lnTo>
                    <a:pt x="2609" y="614"/>
                  </a:lnTo>
                  <a:lnTo>
                    <a:pt x="2609" y="614"/>
                  </a:lnTo>
                  <a:lnTo>
                    <a:pt x="2609" y="619"/>
                  </a:lnTo>
                  <a:lnTo>
                    <a:pt x="2609" y="623"/>
                  </a:lnTo>
                  <a:lnTo>
                    <a:pt x="2611" y="625"/>
                  </a:lnTo>
                  <a:lnTo>
                    <a:pt x="2609" y="627"/>
                  </a:lnTo>
                  <a:lnTo>
                    <a:pt x="2609" y="629"/>
                  </a:lnTo>
                  <a:lnTo>
                    <a:pt x="2607" y="629"/>
                  </a:lnTo>
                  <a:lnTo>
                    <a:pt x="2605" y="629"/>
                  </a:lnTo>
                  <a:lnTo>
                    <a:pt x="2605" y="631"/>
                  </a:lnTo>
                  <a:lnTo>
                    <a:pt x="2607" y="632"/>
                  </a:lnTo>
                  <a:lnTo>
                    <a:pt x="2609" y="636"/>
                  </a:lnTo>
                  <a:lnTo>
                    <a:pt x="2609" y="638"/>
                  </a:lnTo>
                  <a:lnTo>
                    <a:pt x="2611" y="640"/>
                  </a:lnTo>
                  <a:lnTo>
                    <a:pt x="2611" y="640"/>
                  </a:lnTo>
                  <a:lnTo>
                    <a:pt x="2611" y="640"/>
                  </a:lnTo>
                  <a:lnTo>
                    <a:pt x="2609" y="642"/>
                  </a:lnTo>
                  <a:lnTo>
                    <a:pt x="2611" y="644"/>
                  </a:lnTo>
                  <a:lnTo>
                    <a:pt x="2611" y="644"/>
                  </a:lnTo>
                  <a:lnTo>
                    <a:pt x="2613" y="644"/>
                  </a:lnTo>
                  <a:lnTo>
                    <a:pt x="2613" y="642"/>
                  </a:lnTo>
                  <a:lnTo>
                    <a:pt x="2615" y="642"/>
                  </a:lnTo>
                  <a:lnTo>
                    <a:pt x="2615" y="644"/>
                  </a:lnTo>
                  <a:lnTo>
                    <a:pt x="2616" y="644"/>
                  </a:lnTo>
                  <a:lnTo>
                    <a:pt x="2616" y="646"/>
                  </a:lnTo>
                  <a:lnTo>
                    <a:pt x="2616" y="648"/>
                  </a:lnTo>
                  <a:lnTo>
                    <a:pt x="2618" y="648"/>
                  </a:lnTo>
                  <a:lnTo>
                    <a:pt x="2618" y="648"/>
                  </a:lnTo>
                  <a:lnTo>
                    <a:pt x="2618" y="646"/>
                  </a:lnTo>
                  <a:lnTo>
                    <a:pt x="2618" y="646"/>
                  </a:lnTo>
                  <a:lnTo>
                    <a:pt x="2616" y="644"/>
                  </a:lnTo>
                  <a:lnTo>
                    <a:pt x="2616" y="642"/>
                  </a:lnTo>
                  <a:lnTo>
                    <a:pt x="2616" y="640"/>
                  </a:lnTo>
                  <a:lnTo>
                    <a:pt x="2616" y="640"/>
                  </a:lnTo>
                  <a:lnTo>
                    <a:pt x="2616" y="638"/>
                  </a:lnTo>
                  <a:lnTo>
                    <a:pt x="2616" y="638"/>
                  </a:lnTo>
                  <a:lnTo>
                    <a:pt x="2618" y="638"/>
                  </a:lnTo>
                  <a:lnTo>
                    <a:pt x="2618" y="638"/>
                  </a:lnTo>
                  <a:lnTo>
                    <a:pt x="2618" y="638"/>
                  </a:lnTo>
                  <a:lnTo>
                    <a:pt x="2618" y="638"/>
                  </a:lnTo>
                  <a:lnTo>
                    <a:pt x="2618" y="640"/>
                  </a:lnTo>
                  <a:lnTo>
                    <a:pt x="2620" y="642"/>
                  </a:lnTo>
                  <a:lnTo>
                    <a:pt x="2620" y="642"/>
                  </a:lnTo>
                  <a:lnTo>
                    <a:pt x="2622" y="646"/>
                  </a:lnTo>
                  <a:lnTo>
                    <a:pt x="2624" y="648"/>
                  </a:lnTo>
                  <a:lnTo>
                    <a:pt x="2628" y="655"/>
                  </a:lnTo>
                  <a:lnTo>
                    <a:pt x="2628" y="655"/>
                  </a:lnTo>
                  <a:lnTo>
                    <a:pt x="2630" y="655"/>
                  </a:lnTo>
                  <a:lnTo>
                    <a:pt x="2630" y="655"/>
                  </a:lnTo>
                  <a:lnTo>
                    <a:pt x="2632" y="653"/>
                  </a:lnTo>
                  <a:lnTo>
                    <a:pt x="2633" y="651"/>
                  </a:lnTo>
                  <a:lnTo>
                    <a:pt x="2633" y="651"/>
                  </a:lnTo>
                  <a:lnTo>
                    <a:pt x="2635" y="653"/>
                  </a:lnTo>
                  <a:lnTo>
                    <a:pt x="2635" y="653"/>
                  </a:lnTo>
                  <a:lnTo>
                    <a:pt x="2637" y="653"/>
                  </a:lnTo>
                  <a:lnTo>
                    <a:pt x="2637" y="653"/>
                  </a:lnTo>
                  <a:lnTo>
                    <a:pt x="2639" y="651"/>
                  </a:lnTo>
                  <a:lnTo>
                    <a:pt x="2639" y="651"/>
                  </a:lnTo>
                  <a:lnTo>
                    <a:pt x="2639" y="649"/>
                  </a:lnTo>
                  <a:lnTo>
                    <a:pt x="2639" y="649"/>
                  </a:lnTo>
                  <a:lnTo>
                    <a:pt x="2637" y="649"/>
                  </a:lnTo>
                  <a:lnTo>
                    <a:pt x="2639" y="648"/>
                  </a:lnTo>
                  <a:lnTo>
                    <a:pt x="2639" y="649"/>
                  </a:lnTo>
                  <a:lnTo>
                    <a:pt x="2641" y="649"/>
                  </a:lnTo>
                  <a:lnTo>
                    <a:pt x="2641" y="651"/>
                  </a:lnTo>
                  <a:lnTo>
                    <a:pt x="2643" y="653"/>
                  </a:lnTo>
                  <a:lnTo>
                    <a:pt x="2643" y="655"/>
                  </a:lnTo>
                  <a:lnTo>
                    <a:pt x="2643" y="655"/>
                  </a:lnTo>
                  <a:lnTo>
                    <a:pt x="2639" y="657"/>
                  </a:lnTo>
                  <a:lnTo>
                    <a:pt x="2639" y="659"/>
                  </a:lnTo>
                  <a:lnTo>
                    <a:pt x="2639" y="659"/>
                  </a:lnTo>
                  <a:lnTo>
                    <a:pt x="2639" y="659"/>
                  </a:lnTo>
                  <a:lnTo>
                    <a:pt x="2641" y="659"/>
                  </a:lnTo>
                  <a:lnTo>
                    <a:pt x="2641" y="659"/>
                  </a:lnTo>
                  <a:lnTo>
                    <a:pt x="2641" y="659"/>
                  </a:lnTo>
                  <a:lnTo>
                    <a:pt x="2641" y="659"/>
                  </a:lnTo>
                  <a:lnTo>
                    <a:pt x="2643" y="661"/>
                  </a:lnTo>
                  <a:lnTo>
                    <a:pt x="2643" y="661"/>
                  </a:lnTo>
                  <a:lnTo>
                    <a:pt x="2643" y="661"/>
                  </a:lnTo>
                  <a:lnTo>
                    <a:pt x="2645" y="663"/>
                  </a:lnTo>
                  <a:lnTo>
                    <a:pt x="2647" y="663"/>
                  </a:lnTo>
                  <a:lnTo>
                    <a:pt x="2647" y="663"/>
                  </a:lnTo>
                  <a:lnTo>
                    <a:pt x="2649" y="663"/>
                  </a:lnTo>
                  <a:lnTo>
                    <a:pt x="2649" y="665"/>
                  </a:lnTo>
                  <a:lnTo>
                    <a:pt x="2651" y="665"/>
                  </a:lnTo>
                  <a:lnTo>
                    <a:pt x="2651" y="667"/>
                  </a:lnTo>
                  <a:lnTo>
                    <a:pt x="2651" y="667"/>
                  </a:lnTo>
                  <a:lnTo>
                    <a:pt x="2651" y="667"/>
                  </a:lnTo>
                  <a:lnTo>
                    <a:pt x="2651" y="667"/>
                  </a:lnTo>
                  <a:lnTo>
                    <a:pt x="2652" y="667"/>
                  </a:lnTo>
                  <a:lnTo>
                    <a:pt x="2652" y="665"/>
                  </a:lnTo>
                  <a:lnTo>
                    <a:pt x="2652" y="665"/>
                  </a:lnTo>
                  <a:lnTo>
                    <a:pt x="2652" y="663"/>
                  </a:lnTo>
                  <a:lnTo>
                    <a:pt x="2651" y="663"/>
                  </a:lnTo>
                  <a:lnTo>
                    <a:pt x="2651" y="663"/>
                  </a:lnTo>
                  <a:lnTo>
                    <a:pt x="2651" y="663"/>
                  </a:lnTo>
                  <a:lnTo>
                    <a:pt x="2654" y="661"/>
                  </a:lnTo>
                  <a:lnTo>
                    <a:pt x="2654" y="661"/>
                  </a:lnTo>
                  <a:lnTo>
                    <a:pt x="2654" y="659"/>
                  </a:lnTo>
                  <a:lnTo>
                    <a:pt x="2652" y="657"/>
                  </a:lnTo>
                  <a:lnTo>
                    <a:pt x="2654" y="659"/>
                  </a:lnTo>
                  <a:lnTo>
                    <a:pt x="2656" y="659"/>
                  </a:lnTo>
                  <a:lnTo>
                    <a:pt x="2658" y="659"/>
                  </a:lnTo>
                  <a:lnTo>
                    <a:pt x="2658" y="659"/>
                  </a:lnTo>
                  <a:lnTo>
                    <a:pt x="2660" y="659"/>
                  </a:lnTo>
                  <a:lnTo>
                    <a:pt x="2660" y="661"/>
                  </a:lnTo>
                  <a:lnTo>
                    <a:pt x="2662" y="661"/>
                  </a:lnTo>
                  <a:lnTo>
                    <a:pt x="2662" y="663"/>
                  </a:lnTo>
                  <a:lnTo>
                    <a:pt x="2662" y="665"/>
                  </a:lnTo>
                  <a:lnTo>
                    <a:pt x="2662" y="665"/>
                  </a:lnTo>
                  <a:lnTo>
                    <a:pt x="2664" y="667"/>
                  </a:lnTo>
                  <a:lnTo>
                    <a:pt x="2666" y="667"/>
                  </a:lnTo>
                  <a:lnTo>
                    <a:pt x="2666" y="667"/>
                  </a:lnTo>
                  <a:lnTo>
                    <a:pt x="2669" y="667"/>
                  </a:lnTo>
                  <a:lnTo>
                    <a:pt x="2671" y="665"/>
                  </a:lnTo>
                  <a:lnTo>
                    <a:pt x="2671" y="665"/>
                  </a:lnTo>
                  <a:lnTo>
                    <a:pt x="2671" y="663"/>
                  </a:lnTo>
                  <a:lnTo>
                    <a:pt x="2671" y="663"/>
                  </a:lnTo>
                  <a:lnTo>
                    <a:pt x="2673" y="663"/>
                  </a:lnTo>
                  <a:lnTo>
                    <a:pt x="2675" y="661"/>
                  </a:lnTo>
                  <a:lnTo>
                    <a:pt x="2675" y="661"/>
                  </a:lnTo>
                  <a:lnTo>
                    <a:pt x="2675" y="659"/>
                  </a:lnTo>
                  <a:lnTo>
                    <a:pt x="2675" y="659"/>
                  </a:lnTo>
                  <a:lnTo>
                    <a:pt x="2677" y="659"/>
                  </a:lnTo>
                  <a:lnTo>
                    <a:pt x="2677" y="659"/>
                  </a:lnTo>
                  <a:lnTo>
                    <a:pt x="2683" y="661"/>
                  </a:lnTo>
                  <a:lnTo>
                    <a:pt x="2686" y="661"/>
                  </a:lnTo>
                  <a:lnTo>
                    <a:pt x="2690" y="661"/>
                  </a:lnTo>
                  <a:lnTo>
                    <a:pt x="2690" y="661"/>
                  </a:lnTo>
                  <a:lnTo>
                    <a:pt x="2690" y="661"/>
                  </a:lnTo>
                  <a:lnTo>
                    <a:pt x="2690" y="661"/>
                  </a:lnTo>
                  <a:lnTo>
                    <a:pt x="2692" y="661"/>
                  </a:lnTo>
                  <a:lnTo>
                    <a:pt x="2692" y="661"/>
                  </a:lnTo>
                  <a:lnTo>
                    <a:pt x="2692" y="661"/>
                  </a:lnTo>
                  <a:lnTo>
                    <a:pt x="2692" y="661"/>
                  </a:lnTo>
                  <a:lnTo>
                    <a:pt x="2692" y="661"/>
                  </a:lnTo>
                  <a:lnTo>
                    <a:pt x="2692" y="661"/>
                  </a:lnTo>
                  <a:lnTo>
                    <a:pt x="2692" y="661"/>
                  </a:lnTo>
                  <a:lnTo>
                    <a:pt x="2692" y="663"/>
                  </a:lnTo>
                  <a:lnTo>
                    <a:pt x="2694" y="663"/>
                  </a:lnTo>
                  <a:lnTo>
                    <a:pt x="2694" y="663"/>
                  </a:lnTo>
                  <a:lnTo>
                    <a:pt x="2694" y="661"/>
                  </a:lnTo>
                  <a:lnTo>
                    <a:pt x="2696" y="661"/>
                  </a:lnTo>
                  <a:lnTo>
                    <a:pt x="2696" y="663"/>
                  </a:lnTo>
                  <a:lnTo>
                    <a:pt x="2696" y="663"/>
                  </a:lnTo>
                  <a:lnTo>
                    <a:pt x="2694" y="663"/>
                  </a:lnTo>
                  <a:lnTo>
                    <a:pt x="2694" y="663"/>
                  </a:lnTo>
                  <a:lnTo>
                    <a:pt x="2692" y="663"/>
                  </a:lnTo>
                  <a:lnTo>
                    <a:pt x="2692" y="665"/>
                  </a:lnTo>
                  <a:lnTo>
                    <a:pt x="2692" y="665"/>
                  </a:lnTo>
                  <a:lnTo>
                    <a:pt x="2690" y="665"/>
                  </a:lnTo>
                  <a:lnTo>
                    <a:pt x="2690" y="663"/>
                  </a:lnTo>
                  <a:lnTo>
                    <a:pt x="2688" y="663"/>
                  </a:lnTo>
                  <a:lnTo>
                    <a:pt x="2683" y="663"/>
                  </a:lnTo>
                  <a:lnTo>
                    <a:pt x="2681" y="661"/>
                  </a:lnTo>
                  <a:lnTo>
                    <a:pt x="2679" y="661"/>
                  </a:lnTo>
                  <a:lnTo>
                    <a:pt x="2677" y="661"/>
                  </a:lnTo>
                  <a:lnTo>
                    <a:pt x="2677" y="663"/>
                  </a:lnTo>
                  <a:lnTo>
                    <a:pt x="2675" y="663"/>
                  </a:lnTo>
                  <a:lnTo>
                    <a:pt x="2675" y="667"/>
                  </a:lnTo>
                  <a:lnTo>
                    <a:pt x="2675" y="667"/>
                  </a:lnTo>
                  <a:lnTo>
                    <a:pt x="2675" y="668"/>
                  </a:lnTo>
                  <a:lnTo>
                    <a:pt x="2677" y="668"/>
                  </a:lnTo>
                  <a:lnTo>
                    <a:pt x="2677" y="668"/>
                  </a:lnTo>
                  <a:lnTo>
                    <a:pt x="2677" y="670"/>
                  </a:lnTo>
                  <a:lnTo>
                    <a:pt x="2673" y="672"/>
                  </a:lnTo>
                  <a:lnTo>
                    <a:pt x="2673" y="674"/>
                  </a:lnTo>
                  <a:lnTo>
                    <a:pt x="2675" y="674"/>
                  </a:lnTo>
                  <a:lnTo>
                    <a:pt x="2675" y="674"/>
                  </a:lnTo>
                  <a:lnTo>
                    <a:pt x="2677" y="674"/>
                  </a:lnTo>
                  <a:lnTo>
                    <a:pt x="2679" y="676"/>
                  </a:lnTo>
                  <a:lnTo>
                    <a:pt x="2679" y="676"/>
                  </a:lnTo>
                  <a:lnTo>
                    <a:pt x="2679" y="678"/>
                  </a:lnTo>
                  <a:lnTo>
                    <a:pt x="2679" y="678"/>
                  </a:lnTo>
                  <a:lnTo>
                    <a:pt x="2679" y="680"/>
                  </a:lnTo>
                  <a:lnTo>
                    <a:pt x="2683" y="682"/>
                  </a:lnTo>
                  <a:lnTo>
                    <a:pt x="2685" y="682"/>
                  </a:lnTo>
                  <a:lnTo>
                    <a:pt x="2685" y="684"/>
                  </a:lnTo>
                  <a:lnTo>
                    <a:pt x="2685" y="684"/>
                  </a:lnTo>
                  <a:lnTo>
                    <a:pt x="2688" y="682"/>
                  </a:lnTo>
                  <a:lnTo>
                    <a:pt x="2690" y="684"/>
                  </a:lnTo>
                  <a:lnTo>
                    <a:pt x="2690" y="684"/>
                  </a:lnTo>
                  <a:lnTo>
                    <a:pt x="2692" y="684"/>
                  </a:lnTo>
                  <a:lnTo>
                    <a:pt x="2692" y="685"/>
                  </a:lnTo>
                  <a:lnTo>
                    <a:pt x="2694" y="685"/>
                  </a:lnTo>
                  <a:lnTo>
                    <a:pt x="2694" y="687"/>
                  </a:lnTo>
                  <a:lnTo>
                    <a:pt x="2709" y="695"/>
                  </a:lnTo>
                  <a:lnTo>
                    <a:pt x="2713" y="697"/>
                  </a:lnTo>
                  <a:lnTo>
                    <a:pt x="2715" y="697"/>
                  </a:lnTo>
                  <a:lnTo>
                    <a:pt x="2721" y="695"/>
                  </a:lnTo>
                  <a:lnTo>
                    <a:pt x="2722" y="695"/>
                  </a:lnTo>
                  <a:lnTo>
                    <a:pt x="2724" y="695"/>
                  </a:lnTo>
                  <a:lnTo>
                    <a:pt x="2726" y="695"/>
                  </a:lnTo>
                  <a:lnTo>
                    <a:pt x="2728" y="695"/>
                  </a:lnTo>
                  <a:lnTo>
                    <a:pt x="2728" y="695"/>
                  </a:lnTo>
                  <a:lnTo>
                    <a:pt x="2738" y="697"/>
                  </a:lnTo>
                  <a:lnTo>
                    <a:pt x="2738" y="697"/>
                  </a:lnTo>
                  <a:lnTo>
                    <a:pt x="2739" y="697"/>
                  </a:lnTo>
                  <a:lnTo>
                    <a:pt x="2741" y="699"/>
                  </a:lnTo>
                  <a:lnTo>
                    <a:pt x="2745" y="699"/>
                  </a:lnTo>
                  <a:lnTo>
                    <a:pt x="2745" y="699"/>
                  </a:lnTo>
                  <a:lnTo>
                    <a:pt x="2747" y="699"/>
                  </a:lnTo>
                  <a:lnTo>
                    <a:pt x="2747" y="699"/>
                  </a:lnTo>
                  <a:lnTo>
                    <a:pt x="2749" y="699"/>
                  </a:lnTo>
                  <a:lnTo>
                    <a:pt x="2751" y="699"/>
                  </a:lnTo>
                  <a:lnTo>
                    <a:pt x="2753" y="699"/>
                  </a:lnTo>
                  <a:lnTo>
                    <a:pt x="2758" y="699"/>
                  </a:lnTo>
                  <a:lnTo>
                    <a:pt x="2762" y="699"/>
                  </a:lnTo>
                  <a:lnTo>
                    <a:pt x="2762" y="701"/>
                  </a:lnTo>
                  <a:lnTo>
                    <a:pt x="2766" y="704"/>
                  </a:lnTo>
                  <a:lnTo>
                    <a:pt x="2768" y="704"/>
                  </a:lnTo>
                  <a:lnTo>
                    <a:pt x="2768" y="704"/>
                  </a:lnTo>
                  <a:lnTo>
                    <a:pt x="2770" y="704"/>
                  </a:lnTo>
                  <a:lnTo>
                    <a:pt x="2770" y="706"/>
                  </a:lnTo>
                  <a:lnTo>
                    <a:pt x="2772" y="706"/>
                  </a:lnTo>
                  <a:lnTo>
                    <a:pt x="2772" y="706"/>
                  </a:lnTo>
                  <a:lnTo>
                    <a:pt x="2774" y="706"/>
                  </a:lnTo>
                  <a:lnTo>
                    <a:pt x="2775" y="708"/>
                  </a:lnTo>
                  <a:lnTo>
                    <a:pt x="2775" y="708"/>
                  </a:lnTo>
                  <a:lnTo>
                    <a:pt x="2777" y="710"/>
                  </a:lnTo>
                  <a:lnTo>
                    <a:pt x="2783" y="710"/>
                  </a:lnTo>
                  <a:lnTo>
                    <a:pt x="2789" y="712"/>
                  </a:lnTo>
                  <a:lnTo>
                    <a:pt x="2791" y="712"/>
                  </a:lnTo>
                  <a:lnTo>
                    <a:pt x="2792" y="714"/>
                  </a:lnTo>
                  <a:lnTo>
                    <a:pt x="2792" y="714"/>
                  </a:lnTo>
                  <a:lnTo>
                    <a:pt x="2794" y="714"/>
                  </a:lnTo>
                  <a:lnTo>
                    <a:pt x="2794" y="714"/>
                  </a:lnTo>
                  <a:lnTo>
                    <a:pt x="2796" y="716"/>
                  </a:lnTo>
                  <a:lnTo>
                    <a:pt x="2802" y="718"/>
                  </a:lnTo>
                  <a:lnTo>
                    <a:pt x="2808" y="721"/>
                  </a:lnTo>
                  <a:lnTo>
                    <a:pt x="2811" y="723"/>
                  </a:lnTo>
                  <a:lnTo>
                    <a:pt x="2815" y="725"/>
                  </a:lnTo>
                  <a:lnTo>
                    <a:pt x="2815" y="725"/>
                  </a:lnTo>
                  <a:lnTo>
                    <a:pt x="2817" y="725"/>
                  </a:lnTo>
                  <a:lnTo>
                    <a:pt x="2817" y="725"/>
                  </a:lnTo>
                  <a:lnTo>
                    <a:pt x="2819" y="725"/>
                  </a:lnTo>
                  <a:lnTo>
                    <a:pt x="2819" y="725"/>
                  </a:lnTo>
                  <a:lnTo>
                    <a:pt x="2819" y="725"/>
                  </a:lnTo>
                  <a:lnTo>
                    <a:pt x="2819" y="727"/>
                  </a:lnTo>
                  <a:lnTo>
                    <a:pt x="2819" y="727"/>
                  </a:lnTo>
                  <a:lnTo>
                    <a:pt x="2821" y="727"/>
                  </a:lnTo>
                  <a:lnTo>
                    <a:pt x="2821" y="729"/>
                  </a:lnTo>
                  <a:lnTo>
                    <a:pt x="2823" y="727"/>
                  </a:lnTo>
                  <a:lnTo>
                    <a:pt x="2825" y="727"/>
                  </a:lnTo>
                  <a:lnTo>
                    <a:pt x="2828" y="725"/>
                  </a:lnTo>
                  <a:lnTo>
                    <a:pt x="2830" y="723"/>
                  </a:lnTo>
                  <a:lnTo>
                    <a:pt x="2830" y="725"/>
                  </a:lnTo>
                  <a:lnTo>
                    <a:pt x="2830" y="725"/>
                  </a:lnTo>
                  <a:lnTo>
                    <a:pt x="2830" y="725"/>
                  </a:lnTo>
                  <a:lnTo>
                    <a:pt x="2828" y="725"/>
                  </a:lnTo>
                  <a:lnTo>
                    <a:pt x="2828" y="727"/>
                  </a:lnTo>
                  <a:lnTo>
                    <a:pt x="2828" y="727"/>
                  </a:lnTo>
                  <a:lnTo>
                    <a:pt x="2828" y="727"/>
                  </a:lnTo>
                  <a:lnTo>
                    <a:pt x="2832" y="729"/>
                  </a:lnTo>
                  <a:lnTo>
                    <a:pt x="2836" y="729"/>
                  </a:lnTo>
                  <a:lnTo>
                    <a:pt x="2838" y="727"/>
                  </a:lnTo>
                  <a:lnTo>
                    <a:pt x="2838" y="725"/>
                  </a:lnTo>
                  <a:lnTo>
                    <a:pt x="2840" y="725"/>
                  </a:lnTo>
                  <a:lnTo>
                    <a:pt x="2838" y="727"/>
                  </a:lnTo>
                  <a:lnTo>
                    <a:pt x="2838" y="729"/>
                  </a:lnTo>
                  <a:lnTo>
                    <a:pt x="2838" y="731"/>
                  </a:lnTo>
                  <a:lnTo>
                    <a:pt x="2840" y="731"/>
                  </a:lnTo>
                  <a:lnTo>
                    <a:pt x="2842" y="729"/>
                  </a:lnTo>
                  <a:lnTo>
                    <a:pt x="2842" y="731"/>
                  </a:lnTo>
                  <a:lnTo>
                    <a:pt x="2844" y="733"/>
                  </a:lnTo>
                  <a:lnTo>
                    <a:pt x="2847" y="733"/>
                  </a:lnTo>
                  <a:lnTo>
                    <a:pt x="2847" y="733"/>
                  </a:lnTo>
                  <a:lnTo>
                    <a:pt x="2847" y="731"/>
                  </a:lnTo>
                  <a:lnTo>
                    <a:pt x="2847" y="731"/>
                  </a:lnTo>
                  <a:lnTo>
                    <a:pt x="2851" y="729"/>
                  </a:lnTo>
                  <a:lnTo>
                    <a:pt x="2851" y="729"/>
                  </a:lnTo>
                  <a:lnTo>
                    <a:pt x="2851" y="733"/>
                  </a:lnTo>
                  <a:lnTo>
                    <a:pt x="2851" y="733"/>
                  </a:lnTo>
                  <a:lnTo>
                    <a:pt x="2851" y="735"/>
                  </a:lnTo>
                  <a:lnTo>
                    <a:pt x="2853" y="735"/>
                  </a:lnTo>
                  <a:lnTo>
                    <a:pt x="2853" y="735"/>
                  </a:lnTo>
                  <a:lnTo>
                    <a:pt x="2853" y="733"/>
                  </a:lnTo>
                  <a:lnTo>
                    <a:pt x="2855" y="735"/>
                  </a:lnTo>
                  <a:lnTo>
                    <a:pt x="2855" y="735"/>
                  </a:lnTo>
                  <a:lnTo>
                    <a:pt x="2857" y="735"/>
                  </a:lnTo>
                  <a:lnTo>
                    <a:pt x="2857" y="735"/>
                  </a:lnTo>
                  <a:lnTo>
                    <a:pt x="2857" y="735"/>
                  </a:lnTo>
                  <a:lnTo>
                    <a:pt x="2857" y="737"/>
                  </a:lnTo>
                  <a:lnTo>
                    <a:pt x="2857" y="737"/>
                  </a:lnTo>
                  <a:lnTo>
                    <a:pt x="2857" y="737"/>
                  </a:lnTo>
                  <a:lnTo>
                    <a:pt x="2857" y="738"/>
                  </a:lnTo>
                  <a:lnTo>
                    <a:pt x="2859" y="738"/>
                  </a:lnTo>
                  <a:lnTo>
                    <a:pt x="2861" y="740"/>
                  </a:lnTo>
                  <a:lnTo>
                    <a:pt x="2864" y="738"/>
                  </a:lnTo>
                  <a:lnTo>
                    <a:pt x="2864" y="740"/>
                  </a:lnTo>
                  <a:lnTo>
                    <a:pt x="2864" y="740"/>
                  </a:lnTo>
                  <a:lnTo>
                    <a:pt x="2864" y="740"/>
                  </a:lnTo>
                  <a:lnTo>
                    <a:pt x="2866" y="740"/>
                  </a:lnTo>
                  <a:lnTo>
                    <a:pt x="2866" y="742"/>
                  </a:lnTo>
                  <a:lnTo>
                    <a:pt x="2868" y="742"/>
                  </a:lnTo>
                  <a:lnTo>
                    <a:pt x="2868" y="742"/>
                  </a:lnTo>
                  <a:lnTo>
                    <a:pt x="2868" y="742"/>
                  </a:lnTo>
                  <a:lnTo>
                    <a:pt x="2870" y="740"/>
                  </a:lnTo>
                  <a:lnTo>
                    <a:pt x="2870" y="740"/>
                  </a:lnTo>
                  <a:lnTo>
                    <a:pt x="2870" y="740"/>
                  </a:lnTo>
                  <a:lnTo>
                    <a:pt x="2872" y="742"/>
                  </a:lnTo>
                  <a:lnTo>
                    <a:pt x="2872" y="742"/>
                  </a:lnTo>
                  <a:lnTo>
                    <a:pt x="2872" y="744"/>
                  </a:lnTo>
                  <a:lnTo>
                    <a:pt x="2870" y="744"/>
                  </a:lnTo>
                  <a:lnTo>
                    <a:pt x="2872" y="744"/>
                  </a:lnTo>
                  <a:lnTo>
                    <a:pt x="2872" y="746"/>
                  </a:lnTo>
                  <a:lnTo>
                    <a:pt x="2874" y="746"/>
                  </a:lnTo>
                  <a:lnTo>
                    <a:pt x="2876" y="748"/>
                  </a:lnTo>
                  <a:lnTo>
                    <a:pt x="2878" y="748"/>
                  </a:lnTo>
                  <a:lnTo>
                    <a:pt x="2878" y="748"/>
                  </a:lnTo>
                  <a:lnTo>
                    <a:pt x="2878" y="748"/>
                  </a:lnTo>
                  <a:lnTo>
                    <a:pt x="2880" y="746"/>
                  </a:lnTo>
                  <a:lnTo>
                    <a:pt x="2880" y="748"/>
                  </a:lnTo>
                  <a:lnTo>
                    <a:pt x="2881" y="750"/>
                  </a:lnTo>
                  <a:lnTo>
                    <a:pt x="2881" y="752"/>
                  </a:lnTo>
                  <a:lnTo>
                    <a:pt x="2883" y="752"/>
                  </a:lnTo>
                  <a:lnTo>
                    <a:pt x="2883" y="752"/>
                  </a:lnTo>
                  <a:lnTo>
                    <a:pt x="2887" y="750"/>
                  </a:lnTo>
                  <a:lnTo>
                    <a:pt x="2887" y="752"/>
                  </a:lnTo>
                  <a:lnTo>
                    <a:pt x="2885" y="754"/>
                  </a:lnTo>
                  <a:lnTo>
                    <a:pt x="2885" y="754"/>
                  </a:lnTo>
                  <a:lnTo>
                    <a:pt x="2885" y="754"/>
                  </a:lnTo>
                  <a:lnTo>
                    <a:pt x="2887" y="757"/>
                  </a:lnTo>
                  <a:lnTo>
                    <a:pt x="2887" y="757"/>
                  </a:lnTo>
                  <a:lnTo>
                    <a:pt x="2887" y="757"/>
                  </a:lnTo>
                  <a:lnTo>
                    <a:pt x="2889" y="757"/>
                  </a:lnTo>
                  <a:lnTo>
                    <a:pt x="2893" y="754"/>
                  </a:lnTo>
                  <a:lnTo>
                    <a:pt x="2895" y="756"/>
                  </a:lnTo>
                  <a:lnTo>
                    <a:pt x="2893" y="757"/>
                  </a:lnTo>
                  <a:lnTo>
                    <a:pt x="2895" y="759"/>
                  </a:lnTo>
                  <a:lnTo>
                    <a:pt x="2897" y="761"/>
                  </a:lnTo>
                  <a:lnTo>
                    <a:pt x="2899" y="765"/>
                  </a:lnTo>
                  <a:lnTo>
                    <a:pt x="2900" y="765"/>
                  </a:lnTo>
                  <a:lnTo>
                    <a:pt x="2902" y="765"/>
                  </a:lnTo>
                  <a:lnTo>
                    <a:pt x="2902" y="765"/>
                  </a:lnTo>
                  <a:lnTo>
                    <a:pt x="2902" y="763"/>
                  </a:lnTo>
                  <a:lnTo>
                    <a:pt x="2902" y="761"/>
                  </a:lnTo>
                  <a:lnTo>
                    <a:pt x="2902" y="761"/>
                  </a:lnTo>
                  <a:lnTo>
                    <a:pt x="2902" y="761"/>
                  </a:lnTo>
                  <a:lnTo>
                    <a:pt x="2904" y="761"/>
                  </a:lnTo>
                  <a:lnTo>
                    <a:pt x="2904" y="759"/>
                  </a:lnTo>
                  <a:lnTo>
                    <a:pt x="2904" y="761"/>
                  </a:lnTo>
                  <a:lnTo>
                    <a:pt x="2904" y="761"/>
                  </a:lnTo>
                  <a:lnTo>
                    <a:pt x="2904" y="763"/>
                  </a:lnTo>
                  <a:lnTo>
                    <a:pt x="2904" y="765"/>
                  </a:lnTo>
                  <a:lnTo>
                    <a:pt x="2904" y="767"/>
                  </a:lnTo>
                  <a:lnTo>
                    <a:pt x="2904" y="767"/>
                  </a:lnTo>
                  <a:lnTo>
                    <a:pt x="2906" y="769"/>
                  </a:lnTo>
                  <a:lnTo>
                    <a:pt x="2906" y="769"/>
                  </a:lnTo>
                  <a:lnTo>
                    <a:pt x="2908" y="769"/>
                  </a:lnTo>
                  <a:lnTo>
                    <a:pt x="2908" y="769"/>
                  </a:lnTo>
                  <a:lnTo>
                    <a:pt x="2906" y="769"/>
                  </a:lnTo>
                  <a:lnTo>
                    <a:pt x="2906" y="771"/>
                  </a:lnTo>
                  <a:lnTo>
                    <a:pt x="2906" y="771"/>
                  </a:lnTo>
                  <a:lnTo>
                    <a:pt x="2904" y="771"/>
                  </a:lnTo>
                  <a:lnTo>
                    <a:pt x="2904" y="771"/>
                  </a:lnTo>
                  <a:lnTo>
                    <a:pt x="2904" y="773"/>
                  </a:lnTo>
                  <a:lnTo>
                    <a:pt x="2904" y="774"/>
                  </a:lnTo>
                  <a:lnTo>
                    <a:pt x="2904" y="776"/>
                  </a:lnTo>
                  <a:lnTo>
                    <a:pt x="2904" y="780"/>
                  </a:lnTo>
                  <a:lnTo>
                    <a:pt x="2904" y="780"/>
                  </a:lnTo>
                  <a:lnTo>
                    <a:pt x="2904" y="782"/>
                  </a:lnTo>
                  <a:lnTo>
                    <a:pt x="2904" y="782"/>
                  </a:lnTo>
                  <a:lnTo>
                    <a:pt x="2906" y="782"/>
                  </a:lnTo>
                  <a:lnTo>
                    <a:pt x="2906" y="782"/>
                  </a:lnTo>
                  <a:lnTo>
                    <a:pt x="2906" y="782"/>
                  </a:lnTo>
                  <a:lnTo>
                    <a:pt x="2906" y="782"/>
                  </a:lnTo>
                  <a:lnTo>
                    <a:pt x="2910" y="782"/>
                  </a:lnTo>
                  <a:lnTo>
                    <a:pt x="2912" y="780"/>
                  </a:lnTo>
                  <a:lnTo>
                    <a:pt x="2914" y="780"/>
                  </a:lnTo>
                  <a:lnTo>
                    <a:pt x="2916" y="778"/>
                  </a:lnTo>
                  <a:lnTo>
                    <a:pt x="2917" y="778"/>
                  </a:lnTo>
                  <a:lnTo>
                    <a:pt x="2919" y="778"/>
                  </a:lnTo>
                  <a:lnTo>
                    <a:pt x="2921" y="778"/>
                  </a:lnTo>
                  <a:lnTo>
                    <a:pt x="2923" y="778"/>
                  </a:lnTo>
                  <a:lnTo>
                    <a:pt x="2925" y="778"/>
                  </a:lnTo>
                  <a:lnTo>
                    <a:pt x="2921" y="780"/>
                  </a:lnTo>
                  <a:lnTo>
                    <a:pt x="2917" y="782"/>
                  </a:lnTo>
                  <a:lnTo>
                    <a:pt x="2910" y="784"/>
                  </a:lnTo>
                  <a:lnTo>
                    <a:pt x="2912" y="786"/>
                  </a:lnTo>
                  <a:lnTo>
                    <a:pt x="2912" y="786"/>
                  </a:lnTo>
                  <a:lnTo>
                    <a:pt x="2912" y="788"/>
                  </a:lnTo>
                  <a:lnTo>
                    <a:pt x="2912" y="788"/>
                  </a:lnTo>
                  <a:lnTo>
                    <a:pt x="2914" y="788"/>
                  </a:lnTo>
                  <a:lnTo>
                    <a:pt x="2921" y="790"/>
                  </a:lnTo>
                  <a:lnTo>
                    <a:pt x="2923" y="790"/>
                  </a:lnTo>
                  <a:lnTo>
                    <a:pt x="2925" y="790"/>
                  </a:lnTo>
                  <a:lnTo>
                    <a:pt x="2927" y="790"/>
                  </a:lnTo>
                  <a:lnTo>
                    <a:pt x="2925" y="790"/>
                  </a:lnTo>
                  <a:lnTo>
                    <a:pt x="2919" y="792"/>
                  </a:lnTo>
                  <a:lnTo>
                    <a:pt x="2917" y="793"/>
                  </a:lnTo>
                  <a:lnTo>
                    <a:pt x="2917" y="795"/>
                  </a:lnTo>
                  <a:lnTo>
                    <a:pt x="2917" y="797"/>
                  </a:lnTo>
                  <a:lnTo>
                    <a:pt x="2923" y="803"/>
                  </a:lnTo>
                  <a:lnTo>
                    <a:pt x="2923" y="805"/>
                  </a:lnTo>
                  <a:lnTo>
                    <a:pt x="2923" y="805"/>
                  </a:lnTo>
                  <a:lnTo>
                    <a:pt x="2925" y="807"/>
                  </a:lnTo>
                  <a:lnTo>
                    <a:pt x="2925" y="807"/>
                  </a:lnTo>
                  <a:lnTo>
                    <a:pt x="2925" y="809"/>
                  </a:lnTo>
                  <a:lnTo>
                    <a:pt x="2927" y="812"/>
                  </a:lnTo>
                  <a:lnTo>
                    <a:pt x="2927" y="812"/>
                  </a:lnTo>
                  <a:lnTo>
                    <a:pt x="2927" y="816"/>
                  </a:lnTo>
                  <a:lnTo>
                    <a:pt x="2927" y="818"/>
                  </a:lnTo>
                  <a:lnTo>
                    <a:pt x="2927" y="820"/>
                  </a:lnTo>
                  <a:lnTo>
                    <a:pt x="2929" y="822"/>
                  </a:lnTo>
                  <a:lnTo>
                    <a:pt x="2931" y="827"/>
                  </a:lnTo>
                  <a:lnTo>
                    <a:pt x="2940" y="835"/>
                  </a:lnTo>
                  <a:lnTo>
                    <a:pt x="2942" y="837"/>
                  </a:lnTo>
                  <a:lnTo>
                    <a:pt x="2942" y="837"/>
                  </a:lnTo>
                  <a:lnTo>
                    <a:pt x="2946" y="841"/>
                  </a:lnTo>
                  <a:lnTo>
                    <a:pt x="2948" y="843"/>
                  </a:lnTo>
                  <a:lnTo>
                    <a:pt x="2955" y="848"/>
                  </a:lnTo>
                  <a:lnTo>
                    <a:pt x="2952" y="845"/>
                  </a:lnTo>
                  <a:lnTo>
                    <a:pt x="2950" y="845"/>
                  </a:lnTo>
                  <a:lnTo>
                    <a:pt x="2948" y="845"/>
                  </a:lnTo>
                  <a:lnTo>
                    <a:pt x="2946" y="845"/>
                  </a:lnTo>
                  <a:lnTo>
                    <a:pt x="2946" y="845"/>
                  </a:lnTo>
                  <a:lnTo>
                    <a:pt x="2946" y="846"/>
                  </a:lnTo>
                  <a:lnTo>
                    <a:pt x="2946" y="848"/>
                  </a:lnTo>
                  <a:lnTo>
                    <a:pt x="2948" y="848"/>
                  </a:lnTo>
                  <a:lnTo>
                    <a:pt x="2950" y="850"/>
                  </a:lnTo>
                  <a:lnTo>
                    <a:pt x="2952" y="850"/>
                  </a:lnTo>
                  <a:lnTo>
                    <a:pt x="2955" y="854"/>
                  </a:lnTo>
                  <a:lnTo>
                    <a:pt x="2957" y="856"/>
                  </a:lnTo>
                  <a:lnTo>
                    <a:pt x="2957" y="856"/>
                  </a:lnTo>
                  <a:lnTo>
                    <a:pt x="2963" y="856"/>
                  </a:lnTo>
                  <a:lnTo>
                    <a:pt x="2965" y="856"/>
                  </a:lnTo>
                  <a:lnTo>
                    <a:pt x="2967" y="858"/>
                  </a:lnTo>
                  <a:lnTo>
                    <a:pt x="2972" y="862"/>
                  </a:lnTo>
                  <a:lnTo>
                    <a:pt x="2974" y="863"/>
                  </a:lnTo>
                  <a:lnTo>
                    <a:pt x="2976" y="863"/>
                  </a:lnTo>
                  <a:lnTo>
                    <a:pt x="2976" y="863"/>
                  </a:lnTo>
                  <a:lnTo>
                    <a:pt x="2978" y="865"/>
                  </a:lnTo>
                  <a:lnTo>
                    <a:pt x="2980" y="865"/>
                  </a:lnTo>
                  <a:lnTo>
                    <a:pt x="2980" y="865"/>
                  </a:lnTo>
                  <a:lnTo>
                    <a:pt x="2980" y="865"/>
                  </a:lnTo>
                  <a:lnTo>
                    <a:pt x="2976" y="865"/>
                  </a:lnTo>
                  <a:lnTo>
                    <a:pt x="2976" y="865"/>
                  </a:lnTo>
                  <a:lnTo>
                    <a:pt x="2974" y="865"/>
                  </a:lnTo>
                  <a:lnTo>
                    <a:pt x="2974" y="865"/>
                  </a:lnTo>
                  <a:lnTo>
                    <a:pt x="2972" y="865"/>
                  </a:lnTo>
                  <a:lnTo>
                    <a:pt x="2972" y="863"/>
                  </a:lnTo>
                  <a:lnTo>
                    <a:pt x="2972" y="863"/>
                  </a:lnTo>
                  <a:lnTo>
                    <a:pt x="2970" y="862"/>
                  </a:lnTo>
                  <a:lnTo>
                    <a:pt x="2969" y="862"/>
                  </a:lnTo>
                  <a:lnTo>
                    <a:pt x="2967" y="858"/>
                  </a:lnTo>
                  <a:lnTo>
                    <a:pt x="2965" y="858"/>
                  </a:lnTo>
                  <a:lnTo>
                    <a:pt x="2965" y="858"/>
                  </a:lnTo>
                  <a:lnTo>
                    <a:pt x="2963" y="858"/>
                  </a:lnTo>
                  <a:lnTo>
                    <a:pt x="2963" y="858"/>
                  </a:lnTo>
                  <a:lnTo>
                    <a:pt x="2961" y="858"/>
                  </a:lnTo>
                  <a:lnTo>
                    <a:pt x="2959" y="858"/>
                  </a:lnTo>
                  <a:lnTo>
                    <a:pt x="2953" y="858"/>
                  </a:lnTo>
                  <a:lnTo>
                    <a:pt x="2953" y="858"/>
                  </a:lnTo>
                  <a:lnTo>
                    <a:pt x="2952" y="860"/>
                  </a:lnTo>
                  <a:lnTo>
                    <a:pt x="2950" y="862"/>
                  </a:lnTo>
                  <a:lnTo>
                    <a:pt x="2948" y="862"/>
                  </a:lnTo>
                  <a:lnTo>
                    <a:pt x="2946" y="860"/>
                  </a:lnTo>
                  <a:lnTo>
                    <a:pt x="2944" y="860"/>
                  </a:lnTo>
                  <a:lnTo>
                    <a:pt x="2940" y="860"/>
                  </a:lnTo>
                  <a:lnTo>
                    <a:pt x="2940" y="860"/>
                  </a:lnTo>
                  <a:lnTo>
                    <a:pt x="2938" y="860"/>
                  </a:lnTo>
                  <a:lnTo>
                    <a:pt x="2938" y="862"/>
                  </a:lnTo>
                  <a:lnTo>
                    <a:pt x="2938" y="863"/>
                  </a:lnTo>
                  <a:lnTo>
                    <a:pt x="2944" y="867"/>
                  </a:lnTo>
                  <a:lnTo>
                    <a:pt x="2950" y="875"/>
                  </a:lnTo>
                  <a:lnTo>
                    <a:pt x="2952" y="875"/>
                  </a:lnTo>
                  <a:lnTo>
                    <a:pt x="2952" y="875"/>
                  </a:lnTo>
                  <a:lnTo>
                    <a:pt x="2955" y="877"/>
                  </a:lnTo>
                  <a:lnTo>
                    <a:pt x="2957" y="877"/>
                  </a:lnTo>
                  <a:lnTo>
                    <a:pt x="2957" y="879"/>
                  </a:lnTo>
                  <a:lnTo>
                    <a:pt x="2963" y="879"/>
                  </a:lnTo>
                  <a:lnTo>
                    <a:pt x="2963" y="879"/>
                  </a:lnTo>
                  <a:lnTo>
                    <a:pt x="2965" y="879"/>
                  </a:lnTo>
                  <a:lnTo>
                    <a:pt x="2969" y="880"/>
                  </a:lnTo>
                  <a:lnTo>
                    <a:pt x="2970" y="882"/>
                  </a:lnTo>
                  <a:lnTo>
                    <a:pt x="2970" y="882"/>
                  </a:lnTo>
                  <a:lnTo>
                    <a:pt x="2974" y="882"/>
                  </a:lnTo>
                  <a:lnTo>
                    <a:pt x="2978" y="882"/>
                  </a:lnTo>
                  <a:lnTo>
                    <a:pt x="2978" y="880"/>
                  </a:lnTo>
                  <a:lnTo>
                    <a:pt x="2978" y="880"/>
                  </a:lnTo>
                  <a:lnTo>
                    <a:pt x="2980" y="879"/>
                  </a:lnTo>
                  <a:lnTo>
                    <a:pt x="2982" y="879"/>
                  </a:lnTo>
                  <a:lnTo>
                    <a:pt x="2982" y="877"/>
                  </a:lnTo>
                  <a:lnTo>
                    <a:pt x="2984" y="879"/>
                  </a:lnTo>
                  <a:lnTo>
                    <a:pt x="2984" y="879"/>
                  </a:lnTo>
                  <a:lnTo>
                    <a:pt x="2982" y="879"/>
                  </a:lnTo>
                  <a:lnTo>
                    <a:pt x="2980" y="880"/>
                  </a:lnTo>
                  <a:lnTo>
                    <a:pt x="2980" y="882"/>
                  </a:lnTo>
                  <a:lnTo>
                    <a:pt x="2978" y="884"/>
                  </a:lnTo>
                  <a:lnTo>
                    <a:pt x="2978" y="884"/>
                  </a:lnTo>
                  <a:lnTo>
                    <a:pt x="2967" y="884"/>
                  </a:lnTo>
                  <a:lnTo>
                    <a:pt x="2967" y="884"/>
                  </a:lnTo>
                  <a:lnTo>
                    <a:pt x="2965" y="882"/>
                  </a:lnTo>
                  <a:lnTo>
                    <a:pt x="2963" y="882"/>
                  </a:lnTo>
                  <a:lnTo>
                    <a:pt x="2961" y="880"/>
                  </a:lnTo>
                  <a:lnTo>
                    <a:pt x="2946" y="880"/>
                  </a:lnTo>
                  <a:lnTo>
                    <a:pt x="2944" y="880"/>
                  </a:lnTo>
                  <a:lnTo>
                    <a:pt x="2944" y="882"/>
                  </a:lnTo>
                  <a:lnTo>
                    <a:pt x="2946" y="882"/>
                  </a:lnTo>
                  <a:lnTo>
                    <a:pt x="2946" y="882"/>
                  </a:lnTo>
                  <a:lnTo>
                    <a:pt x="2948" y="884"/>
                  </a:lnTo>
                  <a:lnTo>
                    <a:pt x="2948" y="884"/>
                  </a:lnTo>
                  <a:lnTo>
                    <a:pt x="2950" y="884"/>
                  </a:lnTo>
                  <a:lnTo>
                    <a:pt x="2950" y="884"/>
                  </a:lnTo>
                  <a:lnTo>
                    <a:pt x="2950" y="884"/>
                  </a:lnTo>
                  <a:lnTo>
                    <a:pt x="2950" y="884"/>
                  </a:lnTo>
                  <a:lnTo>
                    <a:pt x="2952" y="886"/>
                  </a:lnTo>
                  <a:lnTo>
                    <a:pt x="2957" y="888"/>
                  </a:lnTo>
                  <a:lnTo>
                    <a:pt x="2959" y="890"/>
                  </a:lnTo>
                  <a:lnTo>
                    <a:pt x="2959" y="892"/>
                  </a:lnTo>
                  <a:lnTo>
                    <a:pt x="2963" y="896"/>
                  </a:lnTo>
                  <a:lnTo>
                    <a:pt x="2963" y="898"/>
                  </a:lnTo>
                  <a:lnTo>
                    <a:pt x="2963" y="901"/>
                  </a:lnTo>
                  <a:lnTo>
                    <a:pt x="2965" y="901"/>
                  </a:lnTo>
                  <a:lnTo>
                    <a:pt x="2967" y="901"/>
                  </a:lnTo>
                  <a:lnTo>
                    <a:pt x="2970" y="903"/>
                  </a:lnTo>
                  <a:lnTo>
                    <a:pt x="2972" y="903"/>
                  </a:lnTo>
                  <a:lnTo>
                    <a:pt x="2974" y="905"/>
                  </a:lnTo>
                  <a:lnTo>
                    <a:pt x="2972" y="907"/>
                  </a:lnTo>
                  <a:lnTo>
                    <a:pt x="2972" y="909"/>
                  </a:lnTo>
                  <a:lnTo>
                    <a:pt x="2972" y="909"/>
                  </a:lnTo>
                  <a:lnTo>
                    <a:pt x="2970" y="909"/>
                  </a:lnTo>
                  <a:lnTo>
                    <a:pt x="2970" y="911"/>
                  </a:lnTo>
                  <a:lnTo>
                    <a:pt x="2970" y="913"/>
                  </a:lnTo>
                  <a:lnTo>
                    <a:pt x="2970" y="913"/>
                  </a:lnTo>
                  <a:lnTo>
                    <a:pt x="2970" y="915"/>
                  </a:lnTo>
                  <a:lnTo>
                    <a:pt x="2969" y="918"/>
                  </a:lnTo>
                  <a:lnTo>
                    <a:pt x="2967" y="924"/>
                  </a:lnTo>
                  <a:lnTo>
                    <a:pt x="2967" y="926"/>
                  </a:lnTo>
                  <a:lnTo>
                    <a:pt x="2965" y="928"/>
                  </a:lnTo>
                  <a:lnTo>
                    <a:pt x="2963" y="928"/>
                  </a:lnTo>
                  <a:lnTo>
                    <a:pt x="2961" y="928"/>
                  </a:lnTo>
                  <a:lnTo>
                    <a:pt x="2961" y="930"/>
                  </a:lnTo>
                  <a:lnTo>
                    <a:pt x="2961" y="935"/>
                  </a:lnTo>
                  <a:lnTo>
                    <a:pt x="2961" y="937"/>
                  </a:lnTo>
                  <a:lnTo>
                    <a:pt x="2961" y="937"/>
                  </a:lnTo>
                  <a:lnTo>
                    <a:pt x="2961" y="939"/>
                  </a:lnTo>
                  <a:lnTo>
                    <a:pt x="2963" y="939"/>
                  </a:lnTo>
                  <a:lnTo>
                    <a:pt x="2963" y="939"/>
                  </a:lnTo>
                  <a:lnTo>
                    <a:pt x="2961" y="941"/>
                  </a:lnTo>
                  <a:lnTo>
                    <a:pt x="2961" y="941"/>
                  </a:lnTo>
                  <a:lnTo>
                    <a:pt x="2957" y="943"/>
                  </a:lnTo>
                  <a:lnTo>
                    <a:pt x="2957" y="943"/>
                  </a:lnTo>
                  <a:lnTo>
                    <a:pt x="2957" y="945"/>
                  </a:lnTo>
                  <a:lnTo>
                    <a:pt x="2957" y="947"/>
                  </a:lnTo>
                  <a:lnTo>
                    <a:pt x="2957" y="947"/>
                  </a:lnTo>
                  <a:lnTo>
                    <a:pt x="2959" y="951"/>
                  </a:lnTo>
                  <a:lnTo>
                    <a:pt x="2961" y="954"/>
                  </a:lnTo>
                  <a:lnTo>
                    <a:pt x="2961" y="954"/>
                  </a:lnTo>
                  <a:lnTo>
                    <a:pt x="2963" y="954"/>
                  </a:lnTo>
                  <a:lnTo>
                    <a:pt x="2963" y="954"/>
                  </a:lnTo>
                  <a:lnTo>
                    <a:pt x="2965" y="954"/>
                  </a:lnTo>
                  <a:lnTo>
                    <a:pt x="2965" y="954"/>
                  </a:lnTo>
                  <a:lnTo>
                    <a:pt x="2965" y="952"/>
                  </a:lnTo>
                  <a:lnTo>
                    <a:pt x="2965" y="952"/>
                  </a:lnTo>
                  <a:lnTo>
                    <a:pt x="2965" y="951"/>
                  </a:lnTo>
                  <a:lnTo>
                    <a:pt x="2972" y="945"/>
                  </a:lnTo>
                  <a:lnTo>
                    <a:pt x="2976" y="943"/>
                  </a:lnTo>
                  <a:lnTo>
                    <a:pt x="2980" y="941"/>
                  </a:lnTo>
                  <a:lnTo>
                    <a:pt x="2982" y="941"/>
                  </a:lnTo>
                  <a:lnTo>
                    <a:pt x="2982" y="937"/>
                  </a:lnTo>
                  <a:lnTo>
                    <a:pt x="2982" y="937"/>
                  </a:lnTo>
                  <a:lnTo>
                    <a:pt x="2984" y="937"/>
                  </a:lnTo>
                  <a:lnTo>
                    <a:pt x="2982" y="935"/>
                  </a:lnTo>
                  <a:lnTo>
                    <a:pt x="2982" y="935"/>
                  </a:lnTo>
                  <a:lnTo>
                    <a:pt x="2982" y="935"/>
                  </a:lnTo>
                  <a:lnTo>
                    <a:pt x="2982" y="935"/>
                  </a:lnTo>
                  <a:lnTo>
                    <a:pt x="2982" y="935"/>
                  </a:lnTo>
                  <a:lnTo>
                    <a:pt x="2982" y="934"/>
                  </a:lnTo>
                  <a:lnTo>
                    <a:pt x="2982" y="934"/>
                  </a:lnTo>
                  <a:lnTo>
                    <a:pt x="2982" y="932"/>
                  </a:lnTo>
                  <a:lnTo>
                    <a:pt x="2984" y="932"/>
                  </a:lnTo>
                  <a:lnTo>
                    <a:pt x="2987" y="934"/>
                  </a:lnTo>
                  <a:lnTo>
                    <a:pt x="2986" y="934"/>
                  </a:lnTo>
                  <a:lnTo>
                    <a:pt x="2984" y="934"/>
                  </a:lnTo>
                  <a:lnTo>
                    <a:pt x="2984" y="934"/>
                  </a:lnTo>
                  <a:lnTo>
                    <a:pt x="2982" y="934"/>
                  </a:lnTo>
                  <a:lnTo>
                    <a:pt x="2984" y="935"/>
                  </a:lnTo>
                  <a:lnTo>
                    <a:pt x="2984" y="935"/>
                  </a:lnTo>
                  <a:lnTo>
                    <a:pt x="2984" y="939"/>
                  </a:lnTo>
                  <a:lnTo>
                    <a:pt x="2984" y="939"/>
                  </a:lnTo>
                  <a:lnTo>
                    <a:pt x="2984" y="939"/>
                  </a:lnTo>
                  <a:lnTo>
                    <a:pt x="2984" y="941"/>
                  </a:lnTo>
                  <a:lnTo>
                    <a:pt x="2984" y="941"/>
                  </a:lnTo>
                  <a:lnTo>
                    <a:pt x="2984" y="943"/>
                  </a:lnTo>
                  <a:lnTo>
                    <a:pt x="2984" y="943"/>
                  </a:lnTo>
                  <a:lnTo>
                    <a:pt x="2984" y="945"/>
                  </a:lnTo>
                  <a:lnTo>
                    <a:pt x="2986" y="947"/>
                  </a:lnTo>
                  <a:lnTo>
                    <a:pt x="2989" y="949"/>
                  </a:lnTo>
                  <a:lnTo>
                    <a:pt x="2991" y="949"/>
                  </a:lnTo>
                  <a:lnTo>
                    <a:pt x="2993" y="949"/>
                  </a:lnTo>
                  <a:lnTo>
                    <a:pt x="2997" y="949"/>
                  </a:lnTo>
                  <a:lnTo>
                    <a:pt x="3003" y="947"/>
                  </a:lnTo>
                  <a:lnTo>
                    <a:pt x="3005" y="947"/>
                  </a:lnTo>
                  <a:lnTo>
                    <a:pt x="3008" y="945"/>
                  </a:lnTo>
                  <a:lnTo>
                    <a:pt x="3010" y="943"/>
                  </a:lnTo>
                  <a:lnTo>
                    <a:pt x="3020" y="943"/>
                  </a:lnTo>
                  <a:lnTo>
                    <a:pt x="3031" y="943"/>
                  </a:lnTo>
                  <a:lnTo>
                    <a:pt x="3033" y="941"/>
                  </a:lnTo>
                  <a:lnTo>
                    <a:pt x="3035" y="939"/>
                  </a:lnTo>
                  <a:lnTo>
                    <a:pt x="3037" y="939"/>
                  </a:lnTo>
                  <a:lnTo>
                    <a:pt x="3037" y="939"/>
                  </a:lnTo>
                  <a:lnTo>
                    <a:pt x="3039" y="934"/>
                  </a:lnTo>
                  <a:lnTo>
                    <a:pt x="3039" y="932"/>
                  </a:lnTo>
                  <a:lnTo>
                    <a:pt x="3039" y="930"/>
                  </a:lnTo>
                  <a:lnTo>
                    <a:pt x="3040" y="930"/>
                  </a:lnTo>
                  <a:lnTo>
                    <a:pt x="3040" y="930"/>
                  </a:lnTo>
                  <a:lnTo>
                    <a:pt x="3042" y="930"/>
                  </a:lnTo>
                  <a:lnTo>
                    <a:pt x="3044" y="928"/>
                  </a:lnTo>
                  <a:lnTo>
                    <a:pt x="3044" y="928"/>
                  </a:lnTo>
                  <a:lnTo>
                    <a:pt x="3044" y="932"/>
                  </a:lnTo>
                  <a:lnTo>
                    <a:pt x="3042" y="932"/>
                  </a:lnTo>
                  <a:lnTo>
                    <a:pt x="3040" y="930"/>
                  </a:lnTo>
                  <a:lnTo>
                    <a:pt x="3039" y="932"/>
                  </a:lnTo>
                  <a:lnTo>
                    <a:pt x="3039" y="934"/>
                  </a:lnTo>
                  <a:lnTo>
                    <a:pt x="3039" y="935"/>
                  </a:lnTo>
                  <a:lnTo>
                    <a:pt x="3039" y="937"/>
                  </a:lnTo>
                  <a:lnTo>
                    <a:pt x="3039" y="939"/>
                  </a:lnTo>
                  <a:lnTo>
                    <a:pt x="3039" y="941"/>
                  </a:lnTo>
                  <a:lnTo>
                    <a:pt x="3039" y="941"/>
                  </a:lnTo>
                  <a:lnTo>
                    <a:pt x="3037" y="941"/>
                  </a:lnTo>
                  <a:lnTo>
                    <a:pt x="3037" y="941"/>
                  </a:lnTo>
                  <a:lnTo>
                    <a:pt x="3035" y="943"/>
                  </a:lnTo>
                  <a:lnTo>
                    <a:pt x="3033" y="943"/>
                  </a:lnTo>
                  <a:lnTo>
                    <a:pt x="3033" y="945"/>
                  </a:lnTo>
                  <a:lnTo>
                    <a:pt x="3033" y="947"/>
                  </a:lnTo>
                  <a:lnTo>
                    <a:pt x="3033" y="949"/>
                  </a:lnTo>
                  <a:lnTo>
                    <a:pt x="3037" y="952"/>
                  </a:lnTo>
                  <a:lnTo>
                    <a:pt x="3052" y="962"/>
                  </a:lnTo>
                  <a:lnTo>
                    <a:pt x="3052" y="964"/>
                  </a:lnTo>
                  <a:lnTo>
                    <a:pt x="3056" y="968"/>
                  </a:lnTo>
                  <a:lnTo>
                    <a:pt x="3059" y="968"/>
                  </a:lnTo>
                  <a:lnTo>
                    <a:pt x="3059" y="968"/>
                  </a:lnTo>
                  <a:lnTo>
                    <a:pt x="3059" y="969"/>
                  </a:lnTo>
                  <a:lnTo>
                    <a:pt x="3059" y="971"/>
                  </a:lnTo>
                  <a:lnTo>
                    <a:pt x="3065" y="975"/>
                  </a:lnTo>
                  <a:lnTo>
                    <a:pt x="3065" y="975"/>
                  </a:lnTo>
                  <a:lnTo>
                    <a:pt x="3069" y="979"/>
                  </a:lnTo>
                  <a:lnTo>
                    <a:pt x="3076" y="990"/>
                  </a:lnTo>
                  <a:lnTo>
                    <a:pt x="3092" y="1005"/>
                  </a:lnTo>
                  <a:lnTo>
                    <a:pt x="3097" y="1009"/>
                  </a:lnTo>
                  <a:lnTo>
                    <a:pt x="3097" y="1009"/>
                  </a:lnTo>
                  <a:lnTo>
                    <a:pt x="3101" y="1009"/>
                  </a:lnTo>
                  <a:lnTo>
                    <a:pt x="3101" y="1002"/>
                  </a:lnTo>
                  <a:lnTo>
                    <a:pt x="3101" y="988"/>
                  </a:lnTo>
                  <a:lnTo>
                    <a:pt x="3101" y="977"/>
                  </a:lnTo>
                  <a:lnTo>
                    <a:pt x="3101" y="964"/>
                  </a:lnTo>
                  <a:close/>
                  <a:moveTo>
                    <a:pt x="2658" y="845"/>
                  </a:moveTo>
                  <a:lnTo>
                    <a:pt x="2660" y="845"/>
                  </a:lnTo>
                  <a:lnTo>
                    <a:pt x="2662" y="845"/>
                  </a:lnTo>
                  <a:lnTo>
                    <a:pt x="2664" y="843"/>
                  </a:lnTo>
                  <a:lnTo>
                    <a:pt x="2664" y="843"/>
                  </a:lnTo>
                  <a:lnTo>
                    <a:pt x="2664" y="841"/>
                  </a:lnTo>
                  <a:lnTo>
                    <a:pt x="2664" y="841"/>
                  </a:lnTo>
                  <a:lnTo>
                    <a:pt x="2666" y="839"/>
                  </a:lnTo>
                  <a:lnTo>
                    <a:pt x="2664" y="839"/>
                  </a:lnTo>
                  <a:lnTo>
                    <a:pt x="2662" y="839"/>
                  </a:lnTo>
                  <a:lnTo>
                    <a:pt x="2662" y="835"/>
                  </a:lnTo>
                  <a:lnTo>
                    <a:pt x="2662" y="835"/>
                  </a:lnTo>
                  <a:lnTo>
                    <a:pt x="2662" y="835"/>
                  </a:lnTo>
                  <a:lnTo>
                    <a:pt x="2664" y="835"/>
                  </a:lnTo>
                  <a:lnTo>
                    <a:pt x="2664" y="835"/>
                  </a:lnTo>
                  <a:lnTo>
                    <a:pt x="2664" y="835"/>
                  </a:lnTo>
                  <a:lnTo>
                    <a:pt x="2662" y="835"/>
                  </a:lnTo>
                  <a:lnTo>
                    <a:pt x="2662" y="835"/>
                  </a:lnTo>
                  <a:lnTo>
                    <a:pt x="2662" y="833"/>
                  </a:lnTo>
                  <a:lnTo>
                    <a:pt x="2662" y="831"/>
                  </a:lnTo>
                  <a:lnTo>
                    <a:pt x="2662" y="831"/>
                  </a:lnTo>
                  <a:lnTo>
                    <a:pt x="2662" y="831"/>
                  </a:lnTo>
                  <a:lnTo>
                    <a:pt x="2662" y="831"/>
                  </a:lnTo>
                  <a:lnTo>
                    <a:pt x="2660" y="829"/>
                  </a:lnTo>
                  <a:lnTo>
                    <a:pt x="2660" y="829"/>
                  </a:lnTo>
                  <a:lnTo>
                    <a:pt x="2660" y="829"/>
                  </a:lnTo>
                  <a:lnTo>
                    <a:pt x="2660" y="829"/>
                  </a:lnTo>
                  <a:lnTo>
                    <a:pt x="2660" y="829"/>
                  </a:lnTo>
                  <a:lnTo>
                    <a:pt x="2658" y="829"/>
                  </a:lnTo>
                  <a:lnTo>
                    <a:pt x="2658" y="827"/>
                  </a:lnTo>
                  <a:lnTo>
                    <a:pt x="2656" y="827"/>
                  </a:lnTo>
                  <a:lnTo>
                    <a:pt x="2654" y="827"/>
                  </a:lnTo>
                  <a:lnTo>
                    <a:pt x="2652" y="826"/>
                  </a:lnTo>
                  <a:lnTo>
                    <a:pt x="2651" y="826"/>
                  </a:lnTo>
                  <a:lnTo>
                    <a:pt x="2649" y="824"/>
                  </a:lnTo>
                  <a:lnTo>
                    <a:pt x="2649" y="824"/>
                  </a:lnTo>
                  <a:lnTo>
                    <a:pt x="2651" y="822"/>
                  </a:lnTo>
                  <a:lnTo>
                    <a:pt x="2651" y="822"/>
                  </a:lnTo>
                  <a:lnTo>
                    <a:pt x="2651" y="820"/>
                  </a:lnTo>
                  <a:lnTo>
                    <a:pt x="2651" y="820"/>
                  </a:lnTo>
                  <a:lnTo>
                    <a:pt x="2649" y="820"/>
                  </a:lnTo>
                  <a:lnTo>
                    <a:pt x="2649" y="820"/>
                  </a:lnTo>
                  <a:lnTo>
                    <a:pt x="2647" y="818"/>
                  </a:lnTo>
                  <a:lnTo>
                    <a:pt x="2645" y="816"/>
                  </a:lnTo>
                  <a:lnTo>
                    <a:pt x="2643" y="816"/>
                  </a:lnTo>
                  <a:lnTo>
                    <a:pt x="2641" y="814"/>
                  </a:lnTo>
                  <a:lnTo>
                    <a:pt x="2641" y="814"/>
                  </a:lnTo>
                  <a:lnTo>
                    <a:pt x="2639" y="812"/>
                  </a:lnTo>
                  <a:lnTo>
                    <a:pt x="2639" y="812"/>
                  </a:lnTo>
                  <a:lnTo>
                    <a:pt x="2639" y="812"/>
                  </a:lnTo>
                  <a:lnTo>
                    <a:pt x="2637" y="812"/>
                  </a:lnTo>
                  <a:lnTo>
                    <a:pt x="2637" y="812"/>
                  </a:lnTo>
                  <a:lnTo>
                    <a:pt x="2637" y="812"/>
                  </a:lnTo>
                  <a:lnTo>
                    <a:pt x="2637" y="816"/>
                  </a:lnTo>
                  <a:lnTo>
                    <a:pt x="2637" y="820"/>
                  </a:lnTo>
                  <a:lnTo>
                    <a:pt x="2639" y="822"/>
                  </a:lnTo>
                  <a:lnTo>
                    <a:pt x="2637" y="827"/>
                  </a:lnTo>
                  <a:lnTo>
                    <a:pt x="2639" y="831"/>
                  </a:lnTo>
                  <a:lnTo>
                    <a:pt x="2643" y="829"/>
                  </a:lnTo>
                  <a:lnTo>
                    <a:pt x="2643" y="831"/>
                  </a:lnTo>
                  <a:lnTo>
                    <a:pt x="2645" y="833"/>
                  </a:lnTo>
                  <a:lnTo>
                    <a:pt x="2645" y="835"/>
                  </a:lnTo>
                  <a:lnTo>
                    <a:pt x="2643" y="833"/>
                  </a:lnTo>
                  <a:lnTo>
                    <a:pt x="2639" y="833"/>
                  </a:lnTo>
                  <a:lnTo>
                    <a:pt x="2637" y="831"/>
                  </a:lnTo>
                  <a:lnTo>
                    <a:pt x="2637" y="831"/>
                  </a:lnTo>
                  <a:lnTo>
                    <a:pt x="2637" y="831"/>
                  </a:lnTo>
                  <a:lnTo>
                    <a:pt x="2637" y="831"/>
                  </a:lnTo>
                  <a:lnTo>
                    <a:pt x="2635" y="843"/>
                  </a:lnTo>
                  <a:lnTo>
                    <a:pt x="2635" y="848"/>
                  </a:lnTo>
                  <a:lnTo>
                    <a:pt x="2633" y="850"/>
                  </a:lnTo>
                  <a:lnTo>
                    <a:pt x="2633" y="852"/>
                  </a:lnTo>
                  <a:lnTo>
                    <a:pt x="2633" y="852"/>
                  </a:lnTo>
                  <a:lnTo>
                    <a:pt x="2633" y="854"/>
                  </a:lnTo>
                  <a:lnTo>
                    <a:pt x="2635" y="856"/>
                  </a:lnTo>
                  <a:lnTo>
                    <a:pt x="2635" y="856"/>
                  </a:lnTo>
                  <a:lnTo>
                    <a:pt x="2639" y="858"/>
                  </a:lnTo>
                  <a:lnTo>
                    <a:pt x="2639" y="858"/>
                  </a:lnTo>
                  <a:lnTo>
                    <a:pt x="2639" y="858"/>
                  </a:lnTo>
                  <a:lnTo>
                    <a:pt x="2641" y="860"/>
                  </a:lnTo>
                  <a:lnTo>
                    <a:pt x="2643" y="862"/>
                  </a:lnTo>
                  <a:lnTo>
                    <a:pt x="2645" y="862"/>
                  </a:lnTo>
                  <a:lnTo>
                    <a:pt x="2647" y="860"/>
                  </a:lnTo>
                  <a:lnTo>
                    <a:pt x="2651" y="858"/>
                  </a:lnTo>
                  <a:lnTo>
                    <a:pt x="2654" y="856"/>
                  </a:lnTo>
                  <a:lnTo>
                    <a:pt x="2654" y="854"/>
                  </a:lnTo>
                  <a:lnTo>
                    <a:pt x="2654" y="854"/>
                  </a:lnTo>
                  <a:lnTo>
                    <a:pt x="2656" y="848"/>
                  </a:lnTo>
                  <a:lnTo>
                    <a:pt x="2658" y="848"/>
                  </a:lnTo>
                  <a:lnTo>
                    <a:pt x="2658" y="848"/>
                  </a:lnTo>
                  <a:lnTo>
                    <a:pt x="2660" y="846"/>
                  </a:lnTo>
                  <a:lnTo>
                    <a:pt x="2660" y="846"/>
                  </a:lnTo>
                  <a:lnTo>
                    <a:pt x="2660" y="846"/>
                  </a:lnTo>
                  <a:lnTo>
                    <a:pt x="2658" y="845"/>
                  </a:lnTo>
                  <a:lnTo>
                    <a:pt x="2656" y="845"/>
                  </a:lnTo>
                  <a:lnTo>
                    <a:pt x="2656" y="845"/>
                  </a:lnTo>
                  <a:lnTo>
                    <a:pt x="2658" y="845"/>
                  </a:lnTo>
                  <a:close/>
                  <a:moveTo>
                    <a:pt x="2944" y="854"/>
                  </a:moveTo>
                  <a:lnTo>
                    <a:pt x="2944" y="854"/>
                  </a:lnTo>
                  <a:lnTo>
                    <a:pt x="2946" y="854"/>
                  </a:lnTo>
                  <a:lnTo>
                    <a:pt x="2946" y="858"/>
                  </a:lnTo>
                  <a:lnTo>
                    <a:pt x="2946" y="858"/>
                  </a:lnTo>
                  <a:lnTo>
                    <a:pt x="2948" y="858"/>
                  </a:lnTo>
                  <a:lnTo>
                    <a:pt x="2948" y="858"/>
                  </a:lnTo>
                  <a:lnTo>
                    <a:pt x="2950" y="858"/>
                  </a:lnTo>
                  <a:lnTo>
                    <a:pt x="2950" y="858"/>
                  </a:lnTo>
                  <a:lnTo>
                    <a:pt x="2952" y="858"/>
                  </a:lnTo>
                  <a:lnTo>
                    <a:pt x="2952" y="856"/>
                  </a:lnTo>
                  <a:lnTo>
                    <a:pt x="2953" y="856"/>
                  </a:lnTo>
                  <a:lnTo>
                    <a:pt x="2953" y="856"/>
                  </a:lnTo>
                  <a:lnTo>
                    <a:pt x="2952" y="854"/>
                  </a:lnTo>
                  <a:lnTo>
                    <a:pt x="2952" y="852"/>
                  </a:lnTo>
                  <a:lnTo>
                    <a:pt x="2950" y="852"/>
                  </a:lnTo>
                  <a:lnTo>
                    <a:pt x="2950" y="852"/>
                  </a:lnTo>
                  <a:lnTo>
                    <a:pt x="2946" y="852"/>
                  </a:lnTo>
                  <a:lnTo>
                    <a:pt x="2946" y="852"/>
                  </a:lnTo>
                  <a:lnTo>
                    <a:pt x="2944" y="850"/>
                  </a:lnTo>
                  <a:lnTo>
                    <a:pt x="2942" y="850"/>
                  </a:lnTo>
                  <a:lnTo>
                    <a:pt x="2942" y="848"/>
                  </a:lnTo>
                  <a:lnTo>
                    <a:pt x="2942" y="850"/>
                  </a:lnTo>
                  <a:lnTo>
                    <a:pt x="2942" y="850"/>
                  </a:lnTo>
                  <a:lnTo>
                    <a:pt x="2942" y="852"/>
                  </a:lnTo>
                  <a:lnTo>
                    <a:pt x="2942" y="854"/>
                  </a:lnTo>
                  <a:lnTo>
                    <a:pt x="2944" y="854"/>
                  </a:lnTo>
                  <a:close/>
                  <a:moveTo>
                    <a:pt x="2493" y="867"/>
                  </a:moveTo>
                  <a:lnTo>
                    <a:pt x="2490" y="869"/>
                  </a:lnTo>
                  <a:lnTo>
                    <a:pt x="2490" y="871"/>
                  </a:lnTo>
                  <a:lnTo>
                    <a:pt x="2490" y="871"/>
                  </a:lnTo>
                  <a:lnTo>
                    <a:pt x="2490" y="873"/>
                  </a:lnTo>
                  <a:lnTo>
                    <a:pt x="2490" y="873"/>
                  </a:lnTo>
                  <a:lnTo>
                    <a:pt x="2491" y="873"/>
                  </a:lnTo>
                  <a:lnTo>
                    <a:pt x="2491" y="871"/>
                  </a:lnTo>
                  <a:lnTo>
                    <a:pt x="2493" y="867"/>
                  </a:lnTo>
                  <a:lnTo>
                    <a:pt x="2495" y="867"/>
                  </a:lnTo>
                  <a:lnTo>
                    <a:pt x="2495" y="867"/>
                  </a:lnTo>
                  <a:lnTo>
                    <a:pt x="2495" y="867"/>
                  </a:lnTo>
                  <a:lnTo>
                    <a:pt x="2493" y="867"/>
                  </a:lnTo>
                  <a:close/>
                  <a:moveTo>
                    <a:pt x="2450" y="672"/>
                  </a:moveTo>
                  <a:lnTo>
                    <a:pt x="2448" y="670"/>
                  </a:lnTo>
                  <a:lnTo>
                    <a:pt x="2448" y="670"/>
                  </a:lnTo>
                  <a:lnTo>
                    <a:pt x="2448" y="670"/>
                  </a:lnTo>
                  <a:lnTo>
                    <a:pt x="2448" y="670"/>
                  </a:lnTo>
                  <a:lnTo>
                    <a:pt x="2446" y="670"/>
                  </a:lnTo>
                  <a:lnTo>
                    <a:pt x="2446" y="670"/>
                  </a:lnTo>
                  <a:lnTo>
                    <a:pt x="2446" y="670"/>
                  </a:lnTo>
                  <a:lnTo>
                    <a:pt x="2446" y="670"/>
                  </a:lnTo>
                  <a:lnTo>
                    <a:pt x="2446" y="672"/>
                  </a:lnTo>
                  <a:lnTo>
                    <a:pt x="2448" y="672"/>
                  </a:lnTo>
                  <a:lnTo>
                    <a:pt x="2448" y="672"/>
                  </a:lnTo>
                  <a:lnTo>
                    <a:pt x="2448" y="674"/>
                  </a:lnTo>
                  <a:lnTo>
                    <a:pt x="2452" y="674"/>
                  </a:lnTo>
                  <a:lnTo>
                    <a:pt x="2454" y="676"/>
                  </a:lnTo>
                  <a:lnTo>
                    <a:pt x="2454" y="676"/>
                  </a:lnTo>
                  <a:lnTo>
                    <a:pt x="2454" y="674"/>
                  </a:lnTo>
                  <a:lnTo>
                    <a:pt x="2452" y="674"/>
                  </a:lnTo>
                  <a:lnTo>
                    <a:pt x="2450" y="672"/>
                  </a:lnTo>
                  <a:close/>
                  <a:moveTo>
                    <a:pt x="754" y="176"/>
                  </a:moveTo>
                  <a:lnTo>
                    <a:pt x="754" y="176"/>
                  </a:lnTo>
                  <a:lnTo>
                    <a:pt x="754" y="176"/>
                  </a:lnTo>
                  <a:lnTo>
                    <a:pt x="754" y="174"/>
                  </a:lnTo>
                  <a:lnTo>
                    <a:pt x="754" y="174"/>
                  </a:lnTo>
                  <a:lnTo>
                    <a:pt x="756" y="174"/>
                  </a:lnTo>
                  <a:lnTo>
                    <a:pt x="756" y="174"/>
                  </a:lnTo>
                  <a:lnTo>
                    <a:pt x="756" y="174"/>
                  </a:lnTo>
                  <a:lnTo>
                    <a:pt x="756" y="176"/>
                  </a:lnTo>
                  <a:lnTo>
                    <a:pt x="756" y="176"/>
                  </a:lnTo>
                  <a:lnTo>
                    <a:pt x="757" y="174"/>
                  </a:lnTo>
                  <a:lnTo>
                    <a:pt x="757" y="172"/>
                  </a:lnTo>
                  <a:lnTo>
                    <a:pt x="756" y="172"/>
                  </a:lnTo>
                  <a:lnTo>
                    <a:pt x="756" y="172"/>
                  </a:lnTo>
                  <a:lnTo>
                    <a:pt x="756" y="170"/>
                  </a:lnTo>
                  <a:lnTo>
                    <a:pt x="756" y="170"/>
                  </a:lnTo>
                  <a:lnTo>
                    <a:pt x="756" y="170"/>
                  </a:lnTo>
                  <a:lnTo>
                    <a:pt x="756" y="170"/>
                  </a:lnTo>
                  <a:lnTo>
                    <a:pt x="756" y="170"/>
                  </a:lnTo>
                  <a:lnTo>
                    <a:pt x="754" y="170"/>
                  </a:lnTo>
                  <a:lnTo>
                    <a:pt x="756" y="172"/>
                  </a:lnTo>
                  <a:lnTo>
                    <a:pt x="754" y="172"/>
                  </a:lnTo>
                  <a:lnTo>
                    <a:pt x="754" y="172"/>
                  </a:lnTo>
                  <a:lnTo>
                    <a:pt x="752" y="174"/>
                  </a:lnTo>
                  <a:lnTo>
                    <a:pt x="754" y="174"/>
                  </a:lnTo>
                  <a:lnTo>
                    <a:pt x="754" y="176"/>
                  </a:lnTo>
                  <a:close/>
                  <a:moveTo>
                    <a:pt x="2437" y="943"/>
                  </a:moveTo>
                  <a:lnTo>
                    <a:pt x="2437" y="943"/>
                  </a:lnTo>
                  <a:lnTo>
                    <a:pt x="2435" y="945"/>
                  </a:lnTo>
                  <a:lnTo>
                    <a:pt x="2435" y="945"/>
                  </a:lnTo>
                  <a:lnTo>
                    <a:pt x="2435" y="945"/>
                  </a:lnTo>
                  <a:lnTo>
                    <a:pt x="2433" y="945"/>
                  </a:lnTo>
                  <a:lnTo>
                    <a:pt x="2433" y="945"/>
                  </a:lnTo>
                  <a:lnTo>
                    <a:pt x="2433" y="945"/>
                  </a:lnTo>
                  <a:lnTo>
                    <a:pt x="2433" y="945"/>
                  </a:lnTo>
                  <a:lnTo>
                    <a:pt x="2433" y="943"/>
                  </a:lnTo>
                  <a:lnTo>
                    <a:pt x="2431" y="941"/>
                  </a:lnTo>
                  <a:lnTo>
                    <a:pt x="2431" y="941"/>
                  </a:lnTo>
                  <a:lnTo>
                    <a:pt x="2429" y="941"/>
                  </a:lnTo>
                  <a:lnTo>
                    <a:pt x="2425" y="945"/>
                  </a:lnTo>
                  <a:lnTo>
                    <a:pt x="2425" y="945"/>
                  </a:lnTo>
                  <a:lnTo>
                    <a:pt x="2423" y="945"/>
                  </a:lnTo>
                  <a:lnTo>
                    <a:pt x="2423" y="945"/>
                  </a:lnTo>
                  <a:lnTo>
                    <a:pt x="2421" y="945"/>
                  </a:lnTo>
                  <a:lnTo>
                    <a:pt x="2421" y="947"/>
                  </a:lnTo>
                  <a:lnTo>
                    <a:pt x="2421" y="947"/>
                  </a:lnTo>
                  <a:lnTo>
                    <a:pt x="2421" y="949"/>
                  </a:lnTo>
                  <a:lnTo>
                    <a:pt x="2421" y="949"/>
                  </a:lnTo>
                  <a:lnTo>
                    <a:pt x="2421" y="949"/>
                  </a:lnTo>
                  <a:lnTo>
                    <a:pt x="2421" y="951"/>
                  </a:lnTo>
                  <a:lnTo>
                    <a:pt x="2420" y="951"/>
                  </a:lnTo>
                  <a:lnTo>
                    <a:pt x="2420" y="951"/>
                  </a:lnTo>
                  <a:lnTo>
                    <a:pt x="2418" y="951"/>
                  </a:lnTo>
                  <a:lnTo>
                    <a:pt x="2418" y="952"/>
                  </a:lnTo>
                  <a:lnTo>
                    <a:pt x="2416" y="954"/>
                  </a:lnTo>
                  <a:lnTo>
                    <a:pt x="2416" y="954"/>
                  </a:lnTo>
                  <a:lnTo>
                    <a:pt x="2412" y="958"/>
                  </a:lnTo>
                  <a:lnTo>
                    <a:pt x="2412" y="958"/>
                  </a:lnTo>
                  <a:lnTo>
                    <a:pt x="2414" y="958"/>
                  </a:lnTo>
                  <a:lnTo>
                    <a:pt x="2416" y="958"/>
                  </a:lnTo>
                  <a:lnTo>
                    <a:pt x="2416" y="958"/>
                  </a:lnTo>
                  <a:lnTo>
                    <a:pt x="2420" y="956"/>
                  </a:lnTo>
                  <a:lnTo>
                    <a:pt x="2420" y="954"/>
                  </a:lnTo>
                  <a:lnTo>
                    <a:pt x="2421" y="954"/>
                  </a:lnTo>
                  <a:lnTo>
                    <a:pt x="2420" y="952"/>
                  </a:lnTo>
                  <a:lnTo>
                    <a:pt x="2421" y="952"/>
                  </a:lnTo>
                  <a:lnTo>
                    <a:pt x="2425" y="951"/>
                  </a:lnTo>
                  <a:lnTo>
                    <a:pt x="2425" y="951"/>
                  </a:lnTo>
                  <a:lnTo>
                    <a:pt x="2427" y="951"/>
                  </a:lnTo>
                  <a:lnTo>
                    <a:pt x="2431" y="949"/>
                  </a:lnTo>
                  <a:lnTo>
                    <a:pt x="2435" y="947"/>
                  </a:lnTo>
                  <a:lnTo>
                    <a:pt x="2437" y="947"/>
                  </a:lnTo>
                  <a:lnTo>
                    <a:pt x="2438" y="945"/>
                  </a:lnTo>
                  <a:lnTo>
                    <a:pt x="2440" y="943"/>
                  </a:lnTo>
                  <a:lnTo>
                    <a:pt x="2438" y="943"/>
                  </a:lnTo>
                  <a:lnTo>
                    <a:pt x="2437" y="943"/>
                  </a:lnTo>
                  <a:close/>
                  <a:moveTo>
                    <a:pt x="2446" y="888"/>
                  </a:moveTo>
                  <a:lnTo>
                    <a:pt x="2444" y="888"/>
                  </a:lnTo>
                  <a:lnTo>
                    <a:pt x="2444" y="890"/>
                  </a:lnTo>
                  <a:lnTo>
                    <a:pt x="2442" y="890"/>
                  </a:lnTo>
                  <a:lnTo>
                    <a:pt x="2442" y="892"/>
                  </a:lnTo>
                  <a:lnTo>
                    <a:pt x="2442" y="892"/>
                  </a:lnTo>
                  <a:lnTo>
                    <a:pt x="2442" y="892"/>
                  </a:lnTo>
                  <a:lnTo>
                    <a:pt x="2446" y="892"/>
                  </a:lnTo>
                  <a:lnTo>
                    <a:pt x="2446" y="892"/>
                  </a:lnTo>
                  <a:lnTo>
                    <a:pt x="2448" y="890"/>
                  </a:lnTo>
                  <a:lnTo>
                    <a:pt x="2448" y="890"/>
                  </a:lnTo>
                  <a:lnTo>
                    <a:pt x="2448" y="890"/>
                  </a:lnTo>
                  <a:lnTo>
                    <a:pt x="2448" y="890"/>
                  </a:lnTo>
                  <a:lnTo>
                    <a:pt x="2448" y="890"/>
                  </a:lnTo>
                  <a:lnTo>
                    <a:pt x="2446" y="890"/>
                  </a:lnTo>
                  <a:lnTo>
                    <a:pt x="2446" y="890"/>
                  </a:lnTo>
                  <a:lnTo>
                    <a:pt x="2446" y="888"/>
                  </a:lnTo>
                  <a:lnTo>
                    <a:pt x="2446" y="888"/>
                  </a:lnTo>
                  <a:close/>
                  <a:moveTo>
                    <a:pt x="2444" y="667"/>
                  </a:moveTo>
                  <a:lnTo>
                    <a:pt x="2444" y="665"/>
                  </a:lnTo>
                  <a:lnTo>
                    <a:pt x="2444" y="665"/>
                  </a:lnTo>
                  <a:lnTo>
                    <a:pt x="2444" y="665"/>
                  </a:lnTo>
                  <a:lnTo>
                    <a:pt x="2442" y="665"/>
                  </a:lnTo>
                  <a:lnTo>
                    <a:pt x="2442" y="665"/>
                  </a:lnTo>
                  <a:lnTo>
                    <a:pt x="2442" y="667"/>
                  </a:lnTo>
                  <a:lnTo>
                    <a:pt x="2442" y="668"/>
                  </a:lnTo>
                  <a:lnTo>
                    <a:pt x="2444" y="668"/>
                  </a:lnTo>
                  <a:lnTo>
                    <a:pt x="2444" y="668"/>
                  </a:lnTo>
                  <a:lnTo>
                    <a:pt x="2444" y="668"/>
                  </a:lnTo>
                  <a:lnTo>
                    <a:pt x="2444" y="667"/>
                  </a:lnTo>
                  <a:lnTo>
                    <a:pt x="2444" y="667"/>
                  </a:lnTo>
                  <a:close/>
                  <a:moveTo>
                    <a:pt x="2459" y="862"/>
                  </a:moveTo>
                  <a:lnTo>
                    <a:pt x="2461" y="862"/>
                  </a:lnTo>
                  <a:lnTo>
                    <a:pt x="2461" y="860"/>
                  </a:lnTo>
                  <a:lnTo>
                    <a:pt x="2461" y="858"/>
                  </a:lnTo>
                  <a:lnTo>
                    <a:pt x="2461" y="858"/>
                  </a:lnTo>
                  <a:lnTo>
                    <a:pt x="2461" y="858"/>
                  </a:lnTo>
                  <a:lnTo>
                    <a:pt x="2459" y="860"/>
                  </a:lnTo>
                  <a:lnTo>
                    <a:pt x="2459" y="860"/>
                  </a:lnTo>
                  <a:lnTo>
                    <a:pt x="2459" y="862"/>
                  </a:lnTo>
                  <a:lnTo>
                    <a:pt x="2459" y="862"/>
                  </a:lnTo>
                  <a:lnTo>
                    <a:pt x="2459" y="862"/>
                  </a:lnTo>
                  <a:lnTo>
                    <a:pt x="2459" y="862"/>
                  </a:lnTo>
                  <a:close/>
                  <a:moveTo>
                    <a:pt x="2414" y="657"/>
                  </a:moveTo>
                  <a:lnTo>
                    <a:pt x="2416" y="657"/>
                  </a:lnTo>
                  <a:lnTo>
                    <a:pt x="2418" y="657"/>
                  </a:lnTo>
                  <a:lnTo>
                    <a:pt x="2418" y="655"/>
                  </a:lnTo>
                  <a:lnTo>
                    <a:pt x="2416" y="655"/>
                  </a:lnTo>
                  <a:lnTo>
                    <a:pt x="2416" y="653"/>
                  </a:lnTo>
                  <a:lnTo>
                    <a:pt x="2416" y="646"/>
                  </a:lnTo>
                  <a:lnTo>
                    <a:pt x="2416" y="644"/>
                  </a:lnTo>
                  <a:lnTo>
                    <a:pt x="2418" y="644"/>
                  </a:lnTo>
                  <a:lnTo>
                    <a:pt x="2418" y="642"/>
                  </a:lnTo>
                  <a:lnTo>
                    <a:pt x="2418" y="642"/>
                  </a:lnTo>
                  <a:lnTo>
                    <a:pt x="2420" y="640"/>
                  </a:lnTo>
                  <a:lnTo>
                    <a:pt x="2420" y="640"/>
                  </a:lnTo>
                  <a:lnTo>
                    <a:pt x="2420" y="638"/>
                  </a:lnTo>
                  <a:lnTo>
                    <a:pt x="2420" y="638"/>
                  </a:lnTo>
                  <a:lnTo>
                    <a:pt x="2420" y="636"/>
                  </a:lnTo>
                  <a:lnTo>
                    <a:pt x="2418" y="636"/>
                  </a:lnTo>
                  <a:lnTo>
                    <a:pt x="2416" y="634"/>
                  </a:lnTo>
                  <a:lnTo>
                    <a:pt x="2416" y="632"/>
                  </a:lnTo>
                  <a:lnTo>
                    <a:pt x="2414" y="631"/>
                  </a:lnTo>
                  <a:lnTo>
                    <a:pt x="2414" y="631"/>
                  </a:lnTo>
                  <a:lnTo>
                    <a:pt x="2416" y="629"/>
                  </a:lnTo>
                  <a:lnTo>
                    <a:pt x="2416" y="627"/>
                  </a:lnTo>
                  <a:lnTo>
                    <a:pt x="2414" y="627"/>
                  </a:lnTo>
                  <a:lnTo>
                    <a:pt x="2412" y="625"/>
                  </a:lnTo>
                  <a:lnTo>
                    <a:pt x="2408" y="625"/>
                  </a:lnTo>
                  <a:lnTo>
                    <a:pt x="2406" y="625"/>
                  </a:lnTo>
                  <a:lnTo>
                    <a:pt x="2404" y="625"/>
                  </a:lnTo>
                  <a:lnTo>
                    <a:pt x="2404" y="625"/>
                  </a:lnTo>
                  <a:lnTo>
                    <a:pt x="2404" y="625"/>
                  </a:lnTo>
                  <a:lnTo>
                    <a:pt x="2403" y="623"/>
                  </a:lnTo>
                  <a:lnTo>
                    <a:pt x="2403" y="621"/>
                  </a:lnTo>
                  <a:lnTo>
                    <a:pt x="2403" y="615"/>
                  </a:lnTo>
                  <a:lnTo>
                    <a:pt x="2403" y="614"/>
                  </a:lnTo>
                  <a:lnTo>
                    <a:pt x="2401" y="610"/>
                  </a:lnTo>
                  <a:lnTo>
                    <a:pt x="2401" y="610"/>
                  </a:lnTo>
                  <a:lnTo>
                    <a:pt x="2401" y="608"/>
                  </a:lnTo>
                  <a:lnTo>
                    <a:pt x="2401" y="608"/>
                  </a:lnTo>
                  <a:lnTo>
                    <a:pt x="2399" y="606"/>
                  </a:lnTo>
                  <a:lnTo>
                    <a:pt x="2395" y="604"/>
                  </a:lnTo>
                  <a:lnTo>
                    <a:pt x="2393" y="604"/>
                  </a:lnTo>
                  <a:lnTo>
                    <a:pt x="2385" y="598"/>
                  </a:lnTo>
                  <a:lnTo>
                    <a:pt x="2384" y="596"/>
                  </a:lnTo>
                  <a:lnTo>
                    <a:pt x="2380" y="596"/>
                  </a:lnTo>
                  <a:lnTo>
                    <a:pt x="2374" y="598"/>
                  </a:lnTo>
                  <a:lnTo>
                    <a:pt x="2363" y="598"/>
                  </a:lnTo>
                  <a:lnTo>
                    <a:pt x="2357" y="596"/>
                  </a:lnTo>
                  <a:lnTo>
                    <a:pt x="2357" y="596"/>
                  </a:lnTo>
                  <a:lnTo>
                    <a:pt x="2355" y="595"/>
                  </a:lnTo>
                  <a:lnTo>
                    <a:pt x="2353" y="595"/>
                  </a:lnTo>
                  <a:lnTo>
                    <a:pt x="2353" y="593"/>
                  </a:lnTo>
                  <a:lnTo>
                    <a:pt x="2353" y="595"/>
                  </a:lnTo>
                  <a:lnTo>
                    <a:pt x="2351" y="593"/>
                  </a:lnTo>
                  <a:lnTo>
                    <a:pt x="2351" y="593"/>
                  </a:lnTo>
                  <a:lnTo>
                    <a:pt x="2351" y="593"/>
                  </a:lnTo>
                  <a:lnTo>
                    <a:pt x="2351" y="593"/>
                  </a:lnTo>
                  <a:lnTo>
                    <a:pt x="2350" y="593"/>
                  </a:lnTo>
                  <a:lnTo>
                    <a:pt x="2350" y="593"/>
                  </a:lnTo>
                  <a:lnTo>
                    <a:pt x="2348" y="593"/>
                  </a:lnTo>
                  <a:lnTo>
                    <a:pt x="2348" y="593"/>
                  </a:lnTo>
                  <a:lnTo>
                    <a:pt x="2346" y="593"/>
                  </a:lnTo>
                  <a:lnTo>
                    <a:pt x="2346" y="591"/>
                  </a:lnTo>
                  <a:lnTo>
                    <a:pt x="2344" y="589"/>
                  </a:lnTo>
                  <a:lnTo>
                    <a:pt x="2344" y="589"/>
                  </a:lnTo>
                  <a:lnTo>
                    <a:pt x="2334" y="585"/>
                  </a:lnTo>
                  <a:lnTo>
                    <a:pt x="2331" y="585"/>
                  </a:lnTo>
                  <a:lnTo>
                    <a:pt x="2331" y="585"/>
                  </a:lnTo>
                  <a:lnTo>
                    <a:pt x="2329" y="585"/>
                  </a:lnTo>
                  <a:lnTo>
                    <a:pt x="2329" y="585"/>
                  </a:lnTo>
                  <a:lnTo>
                    <a:pt x="2329" y="583"/>
                  </a:lnTo>
                  <a:lnTo>
                    <a:pt x="2329" y="583"/>
                  </a:lnTo>
                  <a:lnTo>
                    <a:pt x="2329" y="583"/>
                  </a:lnTo>
                  <a:lnTo>
                    <a:pt x="2323" y="583"/>
                  </a:lnTo>
                  <a:lnTo>
                    <a:pt x="2319" y="585"/>
                  </a:lnTo>
                  <a:lnTo>
                    <a:pt x="2317" y="585"/>
                  </a:lnTo>
                  <a:lnTo>
                    <a:pt x="2317" y="587"/>
                  </a:lnTo>
                  <a:lnTo>
                    <a:pt x="2317" y="587"/>
                  </a:lnTo>
                  <a:lnTo>
                    <a:pt x="2317" y="589"/>
                  </a:lnTo>
                  <a:lnTo>
                    <a:pt x="2315" y="589"/>
                  </a:lnTo>
                  <a:lnTo>
                    <a:pt x="2312" y="591"/>
                  </a:lnTo>
                  <a:lnTo>
                    <a:pt x="2310" y="593"/>
                  </a:lnTo>
                  <a:lnTo>
                    <a:pt x="2308" y="593"/>
                  </a:lnTo>
                  <a:lnTo>
                    <a:pt x="2308" y="593"/>
                  </a:lnTo>
                  <a:lnTo>
                    <a:pt x="2308" y="595"/>
                  </a:lnTo>
                  <a:lnTo>
                    <a:pt x="2306" y="595"/>
                  </a:lnTo>
                  <a:lnTo>
                    <a:pt x="2306" y="595"/>
                  </a:lnTo>
                  <a:lnTo>
                    <a:pt x="2306" y="593"/>
                  </a:lnTo>
                  <a:lnTo>
                    <a:pt x="2306" y="593"/>
                  </a:lnTo>
                  <a:lnTo>
                    <a:pt x="2306" y="593"/>
                  </a:lnTo>
                  <a:lnTo>
                    <a:pt x="2304" y="593"/>
                  </a:lnTo>
                  <a:lnTo>
                    <a:pt x="2304" y="595"/>
                  </a:lnTo>
                  <a:lnTo>
                    <a:pt x="2304" y="595"/>
                  </a:lnTo>
                  <a:lnTo>
                    <a:pt x="2304" y="595"/>
                  </a:lnTo>
                  <a:lnTo>
                    <a:pt x="2304" y="595"/>
                  </a:lnTo>
                  <a:lnTo>
                    <a:pt x="2306" y="595"/>
                  </a:lnTo>
                  <a:lnTo>
                    <a:pt x="2306" y="595"/>
                  </a:lnTo>
                  <a:lnTo>
                    <a:pt x="2304" y="596"/>
                  </a:lnTo>
                  <a:lnTo>
                    <a:pt x="2304" y="595"/>
                  </a:lnTo>
                  <a:lnTo>
                    <a:pt x="2304" y="595"/>
                  </a:lnTo>
                  <a:lnTo>
                    <a:pt x="2304" y="595"/>
                  </a:lnTo>
                  <a:lnTo>
                    <a:pt x="2304" y="595"/>
                  </a:lnTo>
                  <a:lnTo>
                    <a:pt x="2302" y="595"/>
                  </a:lnTo>
                  <a:lnTo>
                    <a:pt x="2302" y="595"/>
                  </a:lnTo>
                  <a:lnTo>
                    <a:pt x="2300" y="596"/>
                  </a:lnTo>
                  <a:lnTo>
                    <a:pt x="2300" y="595"/>
                  </a:lnTo>
                  <a:lnTo>
                    <a:pt x="2298" y="593"/>
                  </a:lnTo>
                  <a:lnTo>
                    <a:pt x="2296" y="591"/>
                  </a:lnTo>
                  <a:lnTo>
                    <a:pt x="2296" y="589"/>
                  </a:lnTo>
                  <a:lnTo>
                    <a:pt x="2296" y="587"/>
                  </a:lnTo>
                  <a:lnTo>
                    <a:pt x="2296" y="585"/>
                  </a:lnTo>
                  <a:lnTo>
                    <a:pt x="2295" y="585"/>
                  </a:lnTo>
                  <a:lnTo>
                    <a:pt x="2289" y="589"/>
                  </a:lnTo>
                  <a:lnTo>
                    <a:pt x="2287" y="589"/>
                  </a:lnTo>
                  <a:lnTo>
                    <a:pt x="2283" y="589"/>
                  </a:lnTo>
                  <a:lnTo>
                    <a:pt x="2281" y="589"/>
                  </a:lnTo>
                  <a:lnTo>
                    <a:pt x="2279" y="589"/>
                  </a:lnTo>
                  <a:lnTo>
                    <a:pt x="2266" y="589"/>
                  </a:lnTo>
                  <a:lnTo>
                    <a:pt x="2264" y="589"/>
                  </a:lnTo>
                  <a:lnTo>
                    <a:pt x="2261" y="587"/>
                  </a:lnTo>
                  <a:lnTo>
                    <a:pt x="2261" y="587"/>
                  </a:lnTo>
                  <a:lnTo>
                    <a:pt x="2259" y="587"/>
                  </a:lnTo>
                  <a:lnTo>
                    <a:pt x="2257" y="589"/>
                  </a:lnTo>
                  <a:lnTo>
                    <a:pt x="2253" y="589"/>
                  </a:lnTo>
                  <a:lnTo>
                    <a:pt x="2251" y="589"/>
                  </a:lnTo>
                  <a:lnTo>
                    <a:pt x="2240" y="589"/>
                  </a:lnTo>
                  <a:lnTo>
                    <a:pt x="2238" y="589"/>
                  </a:lnTo>
                  <a:lnTo>
                    <a:pt x="2238" y="589"/>
                  </a:lnTo>
                  <a:lnTo>
                    <a:pt x="2236" y="589"/>
                  </a:lnTo>
                  <a:lnTo>
                    <a:pt x="2236" y="591"/>
                  </a:lnTo>
                  <a:lnTo>
                    <a:pt x="2236" y="591"/>
                  </a:lnTo>
                  <a:lnTo>
                    <a:pt x="2236" y="591"/>
                  </a:lnTo>
                  <a:lnTo>
                    <a:pt x="2236" y="591"/>
                  </a:lnTo>
                  <a:lnTo>
                    <a:pt x="2234" y="591"/>
                  </a:lnTo>
                  <a:lnTo>
                    <a:pt x="2234" y="591"/>
                  </a:lnTo>
                  <a:lnTo>
                    <a:pt x="2234" y="593"/>
                  </a:lnTo>
                  <a:lnTo>
                    <a:pt x="2234" y="593"/>
                  </a:lnTo>
                  <a:lnTo>
                    <a:pt x="2234" y="593"/>
                  </a:lnTo>
                  <a:lnTo>
                    <a:pt x="2234" y="593"/>
                  </a:lnTo>
                  <a:lnTo>
                    <a:pt x="2234" y="595"/>
                  </a:lnTo>
                  <a:lnTo>
                    <a:pt x="2232" y="595"/>
                  </a:lnTo>
                  <a:lnTo>
                    <a:pt x="2230" y="595"/>
                  </a:lnTo>
                  <a:lnTo>
                    <a:pt x="2230" y="596"/>
                  </a:lnTo>
                  <a:lnTo>
                    <a:pt x="2230" y="596"/>
                  </a:lnTo>
                  <a:lnTo>
                    <a:pt x="2230" y="596"/>
                  </a:lnTo>
                  <a:lnTo>
                    <a:pt x="2232" y="596"/>
                  </a:lnTo>
                  <a:lnTo>
                    <a:pt x="2234" y="596"/>
                  </a:lnTo>
                  <a:lnTo>
                    <a:pt x="2232" y="598"/>
                  </a:lnTo>
                  <a:lnTo>
                    <a:pt x="2232" y="598"/>
                  </a:lnTo>
                  <a:lnTo>
                    <a:pt x="2232" y="600"/>
                  </a:lnTo>
                  <a:lnTo>
                    <a:pt x="2232" y="600"/>
                  </a:lnTo>
                  <a:lnTo>
                    <a:pt x="2232" y="602"/>
                  </a:lnTo>
                  <a:lnTo>
                    <a:pt x="2230" y="604"/>
                  </a:lnTo>
                  <a:lnTo>
                    <a:pt x="2230" y="602"/>
                  </a:lnTo>
                  <a:lnTo>
                    <a:pt x="2228" y="602"/>
                  </a:lnTo>
                  <a:lnTo>
                    <a:pt x="2226" y="602"/>
                  </a:lnTo>
                  <a:lnTo>
                    <a:pt x="2226" y="604"/>
                  </a:lnTo>
                  <a:lnTo>
                    <a:pt x="2225" y="604"/>
                  </a:lnTo>
                  <a:lnTo>
                    <a:pt x="2223" y="606"/>
                  </a:lnTo>
                  <a:lnTo>
                    <a:pt x="2223" y="606"/>
                  </a:lnTo>
                  <a:lnTo>
                    <a:pt x="2221" y="606"/>
                  </a:lnTo>
                  <a:lnTo>
                    <a:pt x="2219" y="608"/>
                  </a:lnTo>
                  <a:lnTo>
                    <a:pt x="2219" y="608"/>
                  </a:lnTo>
                  <a:lnTo>
                    <a:pt x="2219" y="608"/>
                  </a:lnTo>
                  <a:lnTo>
                    <a:pt x="2217" y="608"/>
                  </a:lnTo>
                  <a:lnTo>
                    <a:pt x="2217" y="610"/>
                  </a:lnTo>
                  <a:lnTo>
                    <a:pt x="2215" y="610"/>
                  </a:lnTo>
                  <a:lnTo>
                    <a:pt x="2215" y="610"/>
                  </a:lnTo>
                  <a:lnTo>
                    <a:pt x="2217" y="612"/>
                  </a:lnTo>
                  <a:lnTo>
                    <a:pt x="2217" y="612"/>
                  </a:lnTo>
                  <a:lnTo>
                    <a:pt x="2217" y="615"/>
                  </a:lnTo>
                  <a:lnTo>
                    <a:pt x="2219" y="619"/>
                  </a:lnTo>
                  <a:lnTo>
                    <a:pt x="2221" y="619"/>
                  </a:lnTo>
                  <a:lnTo>
                    <a:pt x="2221" y="619"/>
                  </a:lnTo>
                  <a:lnTo>
                    <a:pt x="2221" y="621"/>
                  </a:lnTo>
                  <a:lnTo>
                    <a:pt x="2221" y="625"/>
                  </a:lnTo>
                  <a:lnTo>
                    <a:pt x="2219" y="631"/>
                  </a:lnTo>
                  <a:lnTo>
                    <a:pt x="2219" y="634"/>
                  </a:lnTo>
                  <a:lnTo>
                    <a:pt x="2221" y="636"/>
                  </a:lnTo>
                  <a:lnTo>
                    <a:pt x="2221" y="634"/>
                  </a:lnTo>
                  <a:lnTo>
                    <a:pt x="2221" y="634"/>
                  </a:lnTo>
                  <a:lnTo>
                    <a:pt x="2221" y="632"/>
                  </a:lnTo>
                  <a:lnTo>
                    <a:pt x="2221" y="632"/>
                  </a:lnTo>
                  <a:lnTo>
                    <a:pt x="2221" y="632"/>
                  </a:lnTo>
                  <a:lnTo>
                    <a:pt x="2221" y="631"/>
                  </a:lnTo>
                  <a:lnTo>
                    <a:pt x="2223" y="629"/>
                  </a:lnTo>
                  <a:lnTo>
                    <a:pt x="2223" y="627"/>
                  </a:lnTo>
                  <a:lnTo>
                    <a:pt x="2223" y="625"/>
                  </a:lnTo>
                  <a:lnTo>
                    <a:pt x="2225" y="625"/>
                  </a:lnTo>
                  <a:lnTo>
                    <a:pt x="2225" y="623"/>
                  </a:lnTo>
                  <a:lnTo>
                    <a:pt x="2225" y="623"/>
                  </a:lnTo>
                  <a:lnTo>
                    <a:pt x="2226" y="623"/>
                  </a:lnTo>
                  <a:lnTo>
                    <a:pt x="2226" y="623"/>
                  </a:lnTo>
                  <a:lnTo>
                    <a:pt x="2226" y="623"/>
                  </a:lnTo>
                  <a:lnTo>
                    <a:pt x="2228" y="621"/>
                  </a:lnTo>
                  <a:lnTo>
                    <a:pt x="2228" y="619"/>
                  </a:lnTo>
                  <a:lnTo>
                    <a:pt x="2228" y="619"/>
                  </a:lnTo>
                  <a:lnTo>
                    <a:pt x="2230" y="612"/>
                  </a:lnTo>
                  <a:lnTo>
                    <a:pt x="2230" y="610"/>
                  </a:lnTo>
                  <a:lnTo>
                    <a:pt x="2232" y="608"/>
                  </a:lnTo>
                  <a:lnTo>
                    <a:pt x="2232" y="606"/>
                  </a:lnTo>
                  <a:lnTo>
                    <a:pt x="2234" y="604"/>
                  </a:lnTo>
                  <a:lnTo>
                    <a:pt x="2236" y="602"/>
                  </a:lnTo>
                  <a:lnTo>
                    <a:pt x="2238" y="604"/>
                  </a:lnTo>
                  <a:lnTo>
                    <a:pt x="2238" y="604"/>
                  </a:lnTo>
                  <a:lnTo>
                    <a:pt x="2238" y="606"/>
                  </a:lnTo>
                  <a:lnTo>
                    <a:pt x="2238" y="608"/>
                  </a:lnTo>
                  <a:lnTo>
                    <a:pt x="2238" y="610"/>
                  </a:lnTo>
                  <a:lnTo>
                    <a:pt x="2238" y="612"/>
                  </a:lnTo>
                  <a:lnTo>
                    <a:pt x="2238" y="612"/>
                  </a:lnTo>
                  <a:lnTo>
                    <a:pt x="2238" y="612"/>
                  </a:lnTo>
                  <a:lnTo>
                    <a:pt x="2240" y="612"/>
                  </a:lnTo>
                  <a:lnTo>
                    <a:pt x="2242" y="612"/>
                  </a:lnTo>
                  <a:lnTo>
                    <a:pt x="2243" y="614"/>
                  </a:lnTo>
                  <a:lnTo>
                    <a:pt x="2243" y="614"/>
                  </a:lnTo>
                  <a:lnTo>
                    <a:pt x="2253" y="627"/>
                  </a:lnTo>
                  <a:lnTo>
                    <a:pt x="2253" y="627"/>
                  </a:lnTo>
                  <a:lnTo>
                    <a:pt x="2255" y="629"/>
                  </a:lnTo>
                  <a:lnTo>
                    <a:pt x="2257" y="629"/>
                  </a:lnTo>
                  <a:lnTo>
                    <a:pt x="2259" y="629"/>
                  </a:lnTo>
                  <a:lnTo>
                    <a:pt x="2259" y="629"/>
                  </a:lnTo>
                  <a:lnTo>
                    <a:pt x="2262" y="629"/>
                  </a:lnTo>
                  <a:lnTo>
                    <a:pt x="2264" y="627"/>
                  </a:lnTo>
                  <a:lnTo>
                    <a:pt x="2268" y="627"/>
                  </a:lnTo>
                  <a:lnTo>
                    <a:pt x="2270" y="627"/>
                  </a:lnTo>
                  <a:lnTo>
                    <a:pt x="2272" y="627"/>
                  </a:lnTo>
                  <a:lnTo>
                    <a:pt x="2272" y="625"/>
                  </a:lnTo>
                  <a:lnTo>
                    <a:pt x="2272" y="625"/>
                  </a:lnTo>
                  <a:lnTo>
                    <a:pt x="2270" y="625"/>
                  </a:lnTo>
                  <a:lnTo>
                    <a:pt x="2270" y="625"/>
                  </a:lnTo>
                  <a:lnTo>
                    <a:pt x="2270" y="623"/>
                  </a:lnTo>
                  <a:lnTo>
                    <a:pt x="2272" y="623"/>
                  </a:lnTo>
                  <a:lnTo>
                    <a:pt x="2272" y="623"/>
                  </a:lnTo>
                  <a:lnTo>
                    <a:pt x="2272" y="623"/>
                  </a:lnTo>
                  <a:lnTo>
                    <a:pt x="2272" y="621"/>
                  </a:lnTo>
                  <a:lnTo>
                    <a:pt x="2278" y="617"/>
                  </a:lnTo>
                  <a:lnTo>
                    <a:pt x="2278" y="617"/>
                  </a:lnTo>
                  <a:lnTo>
                    <a:pt x="2279" y="615"/>
                  </a:lnTo>
                  <a:lnTo>
                    <a:pt x="2283" y="614"/>
                  </a:lnTo>
                  <a:lnTo>
                    <a:pt x="2283" y="614"/>
                  </a:lnTo>
                  <a:lnTo>
                    <a:pt x="2283" y="612"/>
                  </a:lnTo>
                  <a:lnTo>
                    <a:pt x="2285" y="612"/>
                  </a:lnTo>
                  <a:lnTo>
                    <a:pt x="2285" y="612"/>
                  </a:lnTo>
                  <a:lnTo>
                    <a:pt x="2287" y="614"/>
                  </a:lnTo>
                  <a:lnTo>
                    <a:pt x="2289" y="614"/>
                  </a:lnTo>
                  <a:lnTo>
                    <a:pt x="2289" y="614"/>
                  </a:lnTo>
                  <a:lnTo>
                    <a:pt x="2291" y="614"/>
                  </a:lnTo>
                  <a:lnTo>
                    <a:pt x="2291" y="615"/>
                  </a:lnTo>
                  <a:lnTo>
                    <a:pt x="2289" y="619"/>
                  </a:lnTo>
                  <a:lnTo>
                    <a:pt x="2289" y="619"/>
                  </a:lnTo>
                  <a:lnTo>
                    <a:pt x="2289" y="621"/>
                  </a:lnTo>
                  <a:lnTo>
                    <a:pt x="2291" y="623"/>
                  </a:lnTo>
                  <a:lnTo>
                    <a:pt x="2291" y="621"/>
                  </a:lnTo>
                  <a:lnTo>
                    <a:pt x="2296" y="621"/>
                  </a:lnTo>
                  <a:lnTo>
                    <a:pt x="2298" y="621"/>
                  </a:lnTo>
                  <a:lnTo>
                    <a:pt x="2300" y="621"/>
                  </a:lnTo>
                  <a:lnTo>
                    <a:pt x="2306" y="625"/>
                  </a:lnTo>
                  <a:lnTo>
                    <a:pt x="2308" y="625"/>
                  </a:lnTo>
                  <a:lnTo>
                    <a:pt x="2317" y="627"/>
                  </a:lnTo>
                  <a:lnTo>
                    <a:pt x="2319" y="627"/>
                  </a:lnTo>
                  <a:lnTo>
                    <a:pt x="2325" y="629"/>
                  </a:lnTo>
                  <a:lnTo>
                    <a:pt x="2329" y="631"/>
                  </a:lnTo>
                  <a:lnTo>
                    <a:pt x="2331" y="629"/>
                  </a:lnTo>
                  <a:lnTo>
                    <a:pt x="2331" y="625"/>
                  </a:lnTo>
                  <a:lnTo>
                    <a:pt x="2327" y="621"/>
                  </a:lnTo>
                  <a:lnTo>
                    <a:pt x="2327" y="619"/>
                  </a:lnTo>
                  <a:lnTo>
                    <a:pt x="2329" y="619"/>
                  </a:lnTo>
                  <a:lnTo>
                    <a:pt x="2353" y="621"/>
                  </a:lnTo>
                  <a:lnTo>
                    <a:pt x="2355" y="621"/>
                  </a:lnTo>
                  <a:lnTo>
                    <a:pt x="2357" y="625"/>
                  </a:lnTo>
                  <a:lnTo>
                    <a:pt x="2357" y="625"/>
                  </a:lnTo>
                  <a:lnTo>
                    <a:pt x="2357" y="627"/>
                  </a:lnTo>
                  <a:lnTo>
                    <a:pt x="2357" y="627"/>
                  </a:lnTo>
                  <a:lnTo>
                    <a:pt x="2359" y="629"/>
                  </a:lnTo>
                  <a:lnTo>
                    <a:pt x="2359" y="629"/>
                  </a:lnTo>
                  <a:lnTo>
                    <a:pt x="2359" y="629"/>
                  </a:lnTo>
                  <a:lnTo>
                    <a:pt x="2361" y="631"/>
                  </a:lnTo>
                  <a:lnTo>
                    <a:pt x="2363" y="631"/>
                  </a:lnTo>
                  <a:lnTo>
                    <a:pt x="2367" y="632"/>
                  </a:lnTo>
                  <a:lnTo>
                    <a:pt x="2367" y="632"/>
                  </a:lnTo>
                  <a:lnTo>
                    <a:pt x="2367" y="632"/>
                  </a:lnTo>
                  <a:lnTo>
                    <a:pt x="2368" y="634"/>
                  </a:lnTo>
                  <a:lnTo>
                    <a:pt x="2382" y="638"/>
                  </a:lnTo>
                  <a:lnTo>
                    <a:pt x="2384" y="640"/>
                  </a:lnTo>
                  <a:lnTo>
                    <a:pt x="2385" y="640"/>
                  </a:lnTo>
                  <a:lnTo>
                    <a:pt x="2387" y="640"/>
                  </a:lnTo>
                  <a:lnTo>
                    <a:pt x="2389" y="642"/>
                  </a:lnTo>
                  <a:lnTo>
                    <a:pt x="2389" y="642"/>
                  </a:lnTo>
                  <a:lnTo>
                    <a:pt x="2391" y="642"/>
                  </a:lnTo>
                  <a:lnTo>
                    <a:pt x="2391" y="644"/>
                  </a:lnTo>
                  <a:lnTo>
                    <a:pt x="2393" y="646"/>
                  </a:lnTo>
                  <a:lnTo>
                    <a:pt x="2393" y="646"/>
                  </a:lnTo>
                  <a:lnTo>
                    <a:pt x="2395" y="646"/>
                  </a:lnTo>
                  <a:lnTo>
                    <a:pt x="2397" y="646"/>
                  </a:lnTo>
                  <a:lnTo>
                    <a:pt x="2397" y="648"/>
                  </a:lnTo>
                  <a:lnTo>
                    <a:pt x="2399" y="648"/>
                  </a:lnTo>
                  <a:lnTo>
                    <a:pt x="2401" y="651"/>
                  </a:lnTo>
                  <a:lnTo>
                    <a:pt x="2403" y="651"/>
                  </a:lnTo>
                  <a:lnTo>
                    <a:pt x="2403" y="651"/>
                  </a:lnTo>
                  <a:lnTo>
                    <a:pt x="2410" y="653"/>
                  </a:lnTo>
                  <a:lnTo>
                    <a:pt x="2410" y="653"/>
                  </a:lnTo>
                  <a:lnTo>
                    <a:pt x="2412" y="655"/>
                  </a:lnTo>
                  <a:lnTo>
                    <a:pt x="2414" y="657"/>
                  </a:lnTo>
                  <a:close/>
                  <a:moveTo>
                    <a:pt x="2624" y="653"/>
                  </a:moveTo>
                  <a:lnTo>
                    <a:pt x="2624" y="651"/>
                  </a:lnTo>
                  <a:lnTo>
                    <a:pt x="2622" y="648"/>
                  </a:lnTo>
                  <a:lnTo>
                    <a:pt x="2622" y="648"/>
                  </a:lnTo>
                  <a:lnTo>
                    <a:pt x="2622" y="648"/>
                  </a:lnTo>
                  <a:lnTo>
                    <a:pt x="2620" y="648"/>
                  </a:lnTo>
                  <a:lnTo>
                    <a:pt x="2620" y="648"/>
                  </a:lnTo>
                  <a:lnTo>
                    <a:pt x="2620" y="648"/>
                  </a:lnTo>
                  <a:lnTo>
                    <a:pt x="2622" y="651"/>
                  </a:lnTo>
                  <a:lnTo>
                    <a:pt x="2622" y="651"/>
                  </a:lnTo>
                  <a:lnTo>
                    <a:pt x="2622" y="653"/>
                  </a:lnTo>
                  <a:lnTo>
                    <a:pt x="2624" y="655"/>
                  </a:lnTo>
                  <a:lnTo>
                    <a:pt x="2624" y="655"/>
                  </a:lnTo>
                  <a:lnTo>
                    <a:pt x="2624" y="655"/>
                  </a:lnTo>
                  <a:lnTo>
                    <a:pt x="2624" y="657"/>
                  </a:lnTo>
                  <a:lnTo>
                    <a:pt x="2626" y="657"/>
                  </a:lnTo>
                  <a:lnTo>
                    <a:pt x="2626" y="657"/>
                  </a:lnTo>
                  <a:lnTo>
                    <a:pt x="2626" y="657"/>
                  </a:lnTo>
                  <a:lnTo>
                    <a:pt x="2626" y="655"/>
                  </a:lnTo>
                  <a:lnTo>
                    <a:pt x="2626" y="655"/>
                  </a:lnTo>
                  <a:lnTo>
                    <a:pt x="2624" y="653"/>
                  </a:lnTo>
                  <a:close/>
                  <a:moveTo>
                    <a:pt x="2346" y="701"/>
                  </a:moveTo>
                  <a:lnTo>
                    <a:pt x="2344" y="701"/>
                  </a:lnTo>
                  <a:lnTo>
                    <a:pt x="2344" y="701"/>
                  </a:lnTo>
                  <a:lnTo>
                    <a:pt x="2344" y="703"/>
                  </a:lnTo>
                  <a:lnTo>
                    <a:pt x="2346" y="701"/>
                  </a:lnTo>
                  <a:close/>
                  <a:moveTo>
                    <a:pt x="2355" y="941"/>
                  </a:moveTo>
                  <a:lnTo>
                    <a:pt x="2353" y="943"/>
                  </a:lnTo>
                  <a:lnTo>
                    <a:pt x="2350" y="945"/>
                  </a:lnTo>
                  <a:lnTo>
                    <a:pt x="2348" y="949"/>
                  </a:lnTo>
                  <a:lnTo>
                    <a:pt x="2348" y="949"/>
                  </a:lnTo>
                  <a:lnTo>
                    <a:pt x="2348" y="949"/>
                  </a:lnTo>
                  <a:lnTo>
                    <a:pt x="2348" y="951"/>
                  </a:lnTo>
                  <a:lnTo>
                    <a:pt x="2348" y="951"/>
                  </a:lnTo>
                  <a:lnTo>
                    <a:pt x="2348" y="951"/>
                  </a:lnTo>
                  <a:lnTo>
                    <a:pt x="2348" y="951"/>
                  </a:lnTo>
                  <a:lnTo>
                    <a:pt x="2350" y="949"/>
                  </a:lnTo>
                  <a:lnTo>
                    <a:pt x="2351" y="945"/>
                  </a:lnTo>
                  <a:lnTo>
                    <a:pt x="2353" y="945"/>
                  </a:lnTo>
                  <a:lnTo>
                    <a:pt x="2353" y="945"/>
                  </a:lnTo>
                  <a:lnTo>
                    <a:pt x="2353" y="943"/>
                  </a:lnTo>
                  <a:lnTo>
                    <a:pt x="2355" y="943"/>
                  </a:lnTo>
                  <a:lnTo>
                    <a:pt x="2355" y="943"/>
                  </a:lnTo>
                  <a:lnTo>
                    <a:pt x="2355" y="943"/>
                  </a:lnTo>
                  <a:lnTo>
                    <a:pt x="2355" y="943"/>
                  </a:lnTo>
                  <a:lnTo>
                    <a:pt x="2355" y="941"/>
                  </a:lnTo>
                  <a:close/>
                  <a:moveTo>
                    <a:pt x="2338" y="907"/>
                  </a:moveTo>
                  <a:lnTo>
                    <a:pt x="2340" y="907"/>
                  </a:lnTo>
                  <a:lnTo>
                    <a:pt x="2340" y="905"/>
                  </a:lnTo>
                  <a:lnTo>
                    <a:pt x="2340" y="905"/>
                  </a:lnTo>
                  <a:lnTo>
                    <a:pt x="2340" y="905"/>
                  </a:lnTo>
                  <a:lnTo>
                    <a:pt x="2340" y="905"/>
                  </a:lnTo>
                  <a:lnTo>
                    <a:pt x="2340" y="905"/>
                  </a:lnTo>
                  <a:lnTo>
                    <a:pt x="2338" y="905"/>
                  </a:lnTo>
                  <a:lnTo>
                    <a:pt x="2338" y="903"/>
                  </a:lnTo>
                  <a:lnTo>
                    <a:pt x="2336" y="903"/>
                  </a:lnTo>
                  <a:lnTo>
                    <a:pt x="2336" y="905"/>
                  </a:lnTo>
                  <a:lnTo>
                    <a:pt x="2336" y="905"/>
                  </a:lnTo>
                  <a:lnTo>
                    <a:pt x="2338" y="907"/>
                  </a:lnTo>
                  <a:lnTo>
                    <a:pt x="2338" y="907"/>
                  </a:lnTo>
                  <a:close/>
                  <a:moveTo>
                    <a:pt x="2361" y="916"/>
                  </a:moveTo>
                  <a:lnTo>
                    <a:pt x="2361" y="915"/>
                  </a:lnTo>
                  <a:lnTo>
                    <a:pt x="2359" y="915"/>
                  </a:lnTo>
                  <a:lnTo>
                    <a:pt x="2359" y="915"/>
                  </a:lnTo>
                  <a:lnTo>
                    <a:pt x="2359" y="916"/>
                  </a:lnTo>
                  <a:lnTo>
                    <a:pt x="2359" y="916"/>
                  </a:lnTo>
                  <a:lnTo>
                    <a:pt x="2359" y="916"/>
                  </a:lnTo>
                  <a:lnTo>
                    <a:pt x="2359" y="918"/>
                  </a:lnTo>
                  <a:lnTo>
                    <a:pt x="2359" y="918"/>
                  </a:lnTo>
                  <a:lnTo>
                    <a:pt x="2359" y="918"/>
                  </a:lnTo>
                  <a:lnTo>
                    <a:pt x="2361" y="918"/>
                  </a:lnTo>
                  <a:lnTo>
                    <a:pt x="2361" y="918"/>
                  </a:lnTo>
                  <a:lnTo>
                    <a:pt x="2361" y="916"/>
                  </a:lnTo>
                  <a:lnTo>
                    <a:pt x="2361" y="916"/>
                  </a:lnTo>
                  <a:close/>
                  <a:moveTo>
                    <a:pt x="2361" y="822"/>
                  </a:moveTo>
                  <a:lnTo>
                    <a:pt x="2361" y="820"/>
                  </a:lnTo>
                  <a:lnTo>
                    <a:pt x="2361" y="822"/>
                  </a:lnTo>
                  <a:lnTo>
                    <a:pt x="2361" y="822"/>
                  </a:lnTo>
                  <a:lnTo>
                    <a:pt x="2361" y="822"/>
                  </a:lnTo>
                  <a:lnTo>
                    <a:pt x="2361" y="822"/>
                  </a:lnTo>
                  <a:lnTo>
                    <a:pt x="2361" y="822"/>
                  </a:lnTo>
                  <a:lnTo>
                    <a:pt x="2363" y="822"/>
                  </a:lnTo>
                  <a:lnTo>
                    <a:pt x="2361" y="822"/>
                  </a:lnTo>
                  <a:close/>
                  <a:moveTo>
                    <a:pt x="2355" y="701"/>
                  </a:moveTo>
                  <a:lnTo>
                    <a:pt x="2355" y="701"/>
                  </a:lnTo>
                  <a:lnTo>
                    <a:pt x="2355" y="703"/>
                  </a:lnTo>
                  <a:lnTo>
                    <a:pt x="2351" y="703"/>
                  </a:lnTo>
                  <a:lnTo>
                    <a:pt x="2351" y="703"/>
                  </a:lnTo>
                  <a:lnTo>
                    <a:pt x="2351" y="703"/>
                  </a:lnTo>
                  <a:lnTo>
                    <a:pt x="2351" y="703"/>
                  </a:lnTo>
                  <a:lnTo>
                    <a:pt x="2353" y="703"/>
                  </a:lnTo>
                  <a:lnTo>
                    <a:pt x="2353" y="704"/>
                  </a:lnTo>
                  <a:lnTo>
                    <a:pt x="2355" y="704"/>
                  </a:lnTo>
                  <a:lnTo>
                    <a:pt x="2355" y="703"/>
                  </a:lnTo>
                  <a:lnTo>
                    <a:pt x="2357" y="703"/>
                  </a:lnTo>
                  <a:lnTo>
                    <a:pt x="2357" y="701"/>
                  </a:lnTo>
                  <a:lnTo>
                    <a:pt x="2357" y="701"/>
                  </a:lnTo>
                  <a:lnTo>
                    <a:pt x="2355" y="701"/>
                  </a:lnTo>
                  <a:close/>
                  <a:moveTo>
                    <a:pt x="2365" y="918"/>
                  </a:moveTo>
                  <a:lnTo>
                    <a:pt x="2365" y="918"/>
                  </a:lnTo>
                  <a:lnTo>
                    <a:pt x="2363" y="918"/>
                  </a:lnTo>
                  <a:lnTo>
                    <a:pt x="2363" y="918"/>
                  </a:lnTo>
                  <a:lnTo>
                    <a:pt x="2363" y="918"/>
                  </a:lnTo>
                  <a:lnTo>
                    <a:pt x="2363" y="920"/>
                  </a:lnTo>
                  <a:lnTo>
                    <a:pt x="2363" y="920"/>
                  </a:lnTo>
                  <a:lnTo>
                    <a:pt x="2363" y="920"/>
                  </a:lnTo>
                  <a:lnTo>
                    <a:pt x="2363" y="920"/>
                  </a:lnTo>
                  <a:lnTo>
                    <a:pt x="2363" y="920"/>
                  </a:lnTo>
                  <a:lnTo>
                    <a:pt x="2365" y="920"/>
                  </a:lnTo>
                  <a:lnTo>
                    <a:pt x="2365" y="920"/>
                  </a:lnTo>
                  <a:lnTo>
                    <a:pt x="2367" y="920"/>
                  </a:lnTo>
                  <a:lnTo>
                    <a:pt x="2365" y="918"/>
                  </a:lnTo>
                  <a:lnTo>
                    <a:pt x="2365" y="918"/>
                  </a:lnTo>
                  <a:close/>
                  <a:moveTo>
                    <a:pt x="2456" y="668"/>
                  </a:moveTo>
                  <a:lnTo>
                    <a:pt x="2456" y="670"/>
                  </a:lnTo>
                  <a:lnTo>
                    <a:pt x="2457" y="670"/>
                  </a:lnTo>
                  <a:lnTo>
                    <a:pt x="2457" y="668"/>
                  </a:lnTo>
                  <a:lnTo>
                    <a:pt x="2457" y="668"/>
                  </a:lnTo>
                  <a:lnTo>
                    <a:pt x="2457" y="667"/>
                  </a:lnTo>
                  <a:lnTo>
                    <a:pt x="2456" y="665"/>
                  </a:lnTo>
                  <a:lnTo>
                    <a:pt x="2456" y="663"/>
                  </a:lnTo>
                  <a:lnTo>
                    <a:pt x="2454" y="663"/>
                  </a:lnTo>
                  <a:lnTo>
                    <a:pt x="2454" y="663"/>
                  </a:lnTo>
                  <a:lnTo>
                    <a:pt x="2452" y="663"/>
                  </a:lnTo>
                  <a:lnTo>
                    <a:pt x="2452" y="663"/>
                  </a:lnTo>
                  <a:lnTo>
                    <a:pt x="2452" y="665"/>
                  </a:lnTo>
                  <a:lnTo>
                    <a:pt x="2454" y="668"/>
                  </a:lnTo>
                  <a:lnTo>
                    <a:pt x="2456" y="668"/>
                  </a:lnTo>
                  <a:close/>
                  <a:moveTo>
                    <a:pt x="2539" y="629"/>
                  </a:moveTo>
                  <a:lnTo>
                    <a:pt x="2541" y="629"/>
                  </a:lnTo>
                  <a:lnTo>
                    <a:pt x="2541" y="631"/>
                  </a:lnTo>
                  <a:lnTo>
                    <a:pt x="2541" y="632"/>
                  </a:lnTo>
                  <a:lnTo>
                    <a:pt x="2541" y="632"/>
                  </a:lnTo>
                  <a:lnTo>
                    <a:pt x="2543" y="632"/>
                  </a:lnTo>
                  <a:lnTo>
                    <a:pt x="2543" y="632"/>
                  </a:lnTo>
                  <a:lnTo>
                    <a:pt x="2543" y="631"/>
                  </a:lnTo>
                  <a:lnTo>
                    <a:pt x="2543" y="631"/>
                  </a:lnTo>
                  <a:lnTo>
                    <a:pt x="2543" y="629"/>
                  </a:lnTo>
                  <a:lnTo>
                    <a:pt x="2541" y="627"/>
                  </a:lnTo>
                  <a:lnTo>
                    <a:pt x="2541" y="627"/>
                  </a:lnTo>
                  <a:lnTo>
                    <a:pt x="2539" y="625"/>
                  </a:lnTo>
                  <a:lnTo>
                    <a:pt x="2539" y="627"/>
                  </a:lnTo>
                  <a:lnTo>
                    <a:pt x="2537" y="627"/>
                  </a:lnTo>
                  <a:lnTo>
                    <a:pt x="2537" y="627"/>
                  </a:lnTo>
                  <a:lnTo>
                    <a:pt x="2539" y="629"/>
                  </a:lnTo>
                  <a:lnTo>
                    <a:pt x="2539" y="629"/>
                  </a:lnTo>
                  <a:lnTo>
                    <a:pt x="2539" y="629"/>
                  </a:lnTo>
                  <a:close/>
                  <a:moveTo>
                    <a:pt x="2548" y="786"/>
                  </a:moveTo>
                  <a:lnTo>
                    <a:pt x="2548" y="786"/>
                  </a:lnTo>
                  <a:lnTo>
                    <a:pt x="2548" y="784"/>
                  </a:lnTo>
                  <a:lnTo>
                    <a:pt x="2548" y="782"/>
                  </a:lnTo>
                  <a:lnTo>
                    <a:pt x="2546" y="782"/>
                  </a:lnTo>
                  <a:lnTo>
                    <a:pt x="2546" y="782"/>
                  </a:lnTo>
                  <a:lnTo>
                    <a:pt x="2546" y="782"/>
                  </a:lnTo>
                  <a:lnTo>
                    <a:pt x="2546" y="782"/>
                  </a:lnTo>
                  <a:lnTo>
                    <a:pt x="2546" y="782"/>
                  </a:lnTo>
                  <a:lnTo>
                    <a:pt x="2544" y="778"/>
                  </a:lnTo>
                  <a:lnTo>
                    <a:pt x="2544" y="778"/>
                  </a:lnTo>
                  <a:lnTo>
                    <a:pt x="2544" y="776"/>
                  </a:lnTo>
                  <a:lnTo>
                    <a:pt x="2544" y="776"/>
                  </a:lnTo>
                  <a:lnTo>
                    <a:pt x="2544" y="776"/>
                  </a:lnTo>
                  <a:lnTo>
                    <a:pt x="2543" y="776"/>
                  </a:lnTo>
                  <a:lnTo>
                    <a:pt x="2543" y="776"/>
                  </a:lnTo>
                  <a:lnTo>
                    <a:pt x="2541" y="776"/>
                  </a:lnTo>
                  <a:lnTo>
                    <a:pt x="2543" y="776"/>
                  </a:lnTo>
                  <a:lnTo>
                    <a:pt x="2543" y="774"/>
                  </a:lnTo>
                  <a:lnTo>
                    <a:pt x="2543" y="774"/>
                  </a:lnTo>
                  <a:lnTo>
                    <a:pt x="2543" y="773"/>
                  </a:lnTo>
                  <a:lnTo>
                    <a:pt x="2541" y="773"/>
                  </a:lnTo>
                  <a:lnTo>
                    <a:pt x="2541" y="774"/>
                  </a:lnTo>
                  <a:lnTo>
                    <a:pt x="2539" y="774"/>
                  </a:lnTo>
                  <a:lnTo>
                    <a:pt x="2539" y="774"/>
                  </a:lnTo>
                  <a:lnTo>
                    <a:pt x="2537" y="773"/>
                  </a:lnTo>
                  <a:lnTo>
                    <a:pt x="2537" y="774"/>
                  </a:lnTo>
                  <a:lnTo>
                    <a:pt x="2537" y="774"/>
                  </a:lnTo>
                  <a:lnTo>
                    <a:pt x="2537" y="774"/>
                  </a:lnTo>
                  <a:lnTo>
                    <a:pt x="2539" y="776"/>
                  </a:lnTo>
                  <a:lnTo>
                    <a:pt x="2539" y="776"/>
                  </a:lnTo>
                  <a:lnTo>
                    <a:pt x="2539" y="778"/>
                  </a:lnTo>
                  <a:lnTo>
                    <a:pt x="2539" y="778"/>
                  </a:lnTo>
                  <a:lnTo>
                    <a:pt x="2539" y="778"/>
                  </a:lnTo>
                  <a:lnTo>
                    <a:pt x="2539" y="778"/>
                  </a:lnTo>
                  <a:lnTo>
                    <a:pt x="2539" y="778"/>
                  </a:lnTo>
                  <a:lnTo>
                    <a:pt x="2539" y="778"/>
                  </a:lnTo>
                  <a:lnTo>
                    <a:pt x="2539" y="780"/>
                  </a:lnTo>
                  <a:lnTo>
                    <a:pt x="2539" y="780"/>
                  </a:lnTo>
                  <a:lnTo>
                    <a:pt x="2539" y="780"/>
                  </a:lnTo>
                  <a:lnTo>
                    <a:pt x="2539" y="780"/>
                  </a:lnTo>
                  <a:lnTo>
                    <a:pt x="2539" y="780"/>
                  </a:lnTo>
                  <a:lnTo>
                    <a:pt x="2541" y="780"/>
                  </a:lnTo>
                  <a:lnTo>
                    <a:pt x="2541" y="780"/>
                  </a:lnTo>
                  <a:lnTo>
                    <a:pt x="2541" y="784"/>
                  </a:lnTo>
                  <a:lnTo>
                    <a:pt x="2541" y="784"/>
                  </a:lnTo>
                  <a:lnTo>
                    <a:pt x="2541" y="784"/>
                  </a:lnTo>
                  <a:lnTo>
                    <a:pt x="2541" y="786"/>
                  </a:lnTo>
                  <a:lnTo>
                    <a:pt x="2541" y="790"/>
                  </a:lnTo>
                  <a:lnTo>
                    <a:pt x="2541" y="790"/>
                  </a:lnTo>
                  <a:lnTo>
                    <a:pt x="2541" y="790"/>
                  </a:lnTo>
                  <a:lnTo>
                    <a:pt x="2539" y="790"/>
                  </a:lnTo>
                  <a:lnTo>
                    <a:pt x="2539" y="790"/>
                  </a:lnTo>
                  <a:lnTo>
                    <a:pt x="2539" y="790"/>
                  </a:lnTo>
                  <a:lnTo>
                    <a:pt x="2541" y="790"/>
                  </a:lnTo>
                  <a:lnTo>
                    <a:pt x="2541" y="790"/>
                  </a:lnTo>
                  <a:lnTo>
                    <a:pt x="2541" y="792"/>
                  </a:lnTo>
                  <a:lnTo>
                    <a:pt x="2541" y="793"/>
                  </a:lnTo>
                  <a:lnTo>
                    <a:pt x="2541" y="793"/>
                  </a:lnTo>
                  <a:lnTo>
                    <a:pt x="2541" y="793"/>
                  </a:lnTo>
                  <a:lnTo>
                    <a:pt x="2541" y="793"/>
                  </a:lnTo>
                  <a:lnTo>
                    <a:pt x="2541" y="795"/>
                  </a:lnTo>
                  <a:lnTo>
                    <a:pt x="2543" y="795"/>
                  </a:lnTo>
                  <a:lnTo>
                    <a:pt x="2543" y="795"/>
                  </a:lnTo>
                  <a:lnTo>
                    <a:pt x="2543" y="795"/>
                  </a:lnTo>
                  <a:lnTo>
                    <a:pt x="2543" y="795"/>
                  </a:lnTo>
                  <a:lnTo>
                    <a:pt x="2543" y="793"/>
                  </a:lnTo>
                  <a:lnTo>
                    <a:pt x="2543" y="793"/>
                  </a:lnTo>
                  <a:lnTo>
                    <a:pt x="2544" y="793"/>
                  </a:lnTo>
                  <a:lnTo>
                    <a:pt x="2544" y="795"/>
                  </a:lnTo>
                  <a:lnTo>
                    <a:pt x="2544" y="797"/>
                  </a:lnTo>
                  <a:lnTo>
                    <a:pt x="2546" y="795"/>
                  </a:lnTo>
                  <a:lnTo>
                    <a:pt x="2546" y="795"/>
                  </a:lnTo>
                  <a:lnTo>
                    <a:pt x="2548" y="793"/>
                  </a:lnTo>
                  <a:lnTo>
                    <a:pt x="2548" y="792"/>
                  </a:lnTo>
                  <a:lnTo>
                    <a:pt x="2550" y="792"/>
                  </a:lnTo>
                  <a:lnTo>
                    <a:pt x="2550" y="788"/>
                  </a:lnTo>
                  <a:lnTo>
                    <a:pt x="2550" y="786"/>
                  </a:lnTo>
                  <a:lnTo>
                    <a:pt x="2548" y="786"/>
                  </a:lnTo>
                  <a:close/>
                  <a:moveTo>
                    <a:pt x="2518" y="769"/>
                  </a:moveTo>
                  <a:lnTo>
                    <a:pt x="2516" y="767"/>
                  </a:lnTo>
                  <a:lnTo>
                    <a:pt x="2516" y="769"/>
                  </a:lnTo>
                  <a:lnTo>
                    <a:pt x="2516" y="769"/>
                  </a:lnTo>
                  <a:lnTo>
                    <a:pt x="2516" y="771"/>
                  </a:lnTo>
                  <a:lnTo>
                    <a:pt x="2518" y="771"/>
                  </a:lnTo>
                  <a:lnTo>
                    <a:pt x="2518" y="771"/>
                  </a:lnTo>
                  <a:lnTo>
                    <a:pt x="2518" y="771"/>
                  </a:lnTo>
                  <a:lnTo>
                    <a:pt x="2518" y="771"/>
                  </a:lnTo>
                  <a:lnTo>
                    <a:pt x="2520" y="771"/>
                  </a:lnTo>
                  <a:lnTo>
                    <a:pt x="2520" y="771"/>
                  </a:lnTo>
                  <a:lnTo>
                    <a:pt x="2520" y="769"/>
                  </a:lnTo>
                  <a:lnTo>
                    <a:pt x="2520" y="769"/>
                  </a:lnTo>
                  <a:lnTo>
                    <a:pt x="2520" y="769"/>
                  </a:lnTo>
                  <a:lnTo>
                    <a:pt x="2518" y="769"/>
                  </a:lnTo>
                  <a:close/>
                  <a:moveTo>
                    <a:pt x="2599" y="682"/>
                  </a:moveTo>
                  <a:lnTo>
                    <a:pt x="2599" y="680"/>
                  </a:lnTo>
                  <a:lnTo>
                    <a:pt x="2598" y="680"/>
                  </a:lnTo>
                  <a:lnTo>
                    <a:pt x="2596" y="680"/>
                  </a:lnTo>
                  <a:lnTo>
                    <a:pt x="2594" y="680"/>
                  </a:lnTo>
                  <a:lnTo>
                    <a:pt x="2594" y="680"/>
                  </a:lnTo>
                  <a:lnTo>
                    <a:pt x="2592" y="678"/>
                  </a:lnTo>
                  <a:lnTo>
                    <a:pt x="2592" y="678"/>
                  </a:lnTo>
                  <a:lnTo>
                    <a:pt x="2592" y="678"/>
                  </a:lnTo>
                  <a:lnTo>
                    <a:pt x="2592" y="676"/>
                  </a:lnTo>
                  <a:lnTo>
                    <a:pt x="2590" y="676"/>
                  </a:lnTo>
                  <a:lnTo>
                    <a:pt x="2590" y="676"/>
                  </a:lnTo>
                  <a:lnTo>
                    <a:pt x="2590" y="676"/>
                  </a:lnTo>
                  <a:lnTo>
                    <a:pt x="2584" y="672"/>
                  </a:lnTo>
                  <a:lnTo>
                    <a:pt x="2584" y="672"/>
                  </a:lnTo>
                  <a:lnTo>
                    <a:pt x="2584" y="674"/>
                  </a:lnTo>
                  <a:lnTo>
                    <a:pt x="2584" y="674"/>
                  </a:lnTo>
                  <a:lnTo>
                    <a:pt x="2584" y="676"/>
                  </a:lnTo>
                  <a:lnTo>
                    <a:pt x="2584" y="676"/>
                  </a:lnTo>
                  <a:lnTo>
                    <a:pt x="2586" y="678"/>
                  </a:lnTo>
                  <a:lnTo>
                    <a:pt x="2586" y="678"/>
                  </a:lnTo>
                  <a:lnTo>
                    <a:pt x="2588" y="678"/>
                  </a:lnTo>
                  <a:lnTo>
                    <a:pt x="2588" y="678"/>
                  </a:lnTo>
                  <a:lnTo>
                    <a:pt x="2588" y="680"/>
                  </a:lnTo>
                  <a:lnTo>
                    <a:pt x="2590" y="680"/>
                  </a:lnTo>
                  <a:lnTo>
                    <a:pt x="2592" y="680"/>
                  </a:lnTo>
                  <a:lnTo>
                    <a:pt x="2592" y="680"/>
                  </a:lnTo>
                  <a:lnTo>
                    <a:pt x="2594" y="682"/>
                  </a:lnTo>
                  <a:lnTo>
                    <a:pt x="2594" y="682"/>
                  </a:lnTo>
                  <a:lnTo>
                    <a:pt x="2594" y="682"/>
                  </a:lnTo>
                  <a:lnTo>
                    <a:pt x="2596" y="682"/>
                  </a:lnTo>
                  <a:lnTo>
                    <a:pt x="2596" y="682"/>
                  </a:lnTo>
                  <a:lnTo>
                    <a:pt x="2598" y="682"/>
                  </a:lnTo>
                  <a:lnTo>
                    <a:pt x="2599" y="682"/>
                  </a:lnTo>
                  <a:lnTo>
                    <a:pt x="2599" y="682"/>
                  </a:lnTo>
                  <a:lnTo>
                    <a:pt x="2601" y="684"/>
                  </a:lnTo>
                  <a:lnTo>
                    <a:pt x="2603" y="685"/>
                  </a:lnTo>
                  <a:lnTo>
                    <a:pt x="2605" y="685"/>
                  </a:lnTo>
                  <a:lnTo>
                    <a:pt x="2603" y="685"/>
                  </a:lnTo>
                  <a:lnTo>
                    <a:pt x="2599" y="682"/>
                  </a:lnTo>
                  <a:close/>
                  <a:moveTo>
                    <a:pt x="2509" y="782"/>
                  </a:moveTo>
                  <a:lnTo>
                    <a:pt x="2509" y="782"/>
                  </a:lnTo>
                  <a:lnTo>
                    <a:pt x="2507" y="782"/>
                  </a:lnTo>
                  <a:lnTo>
                    <a:pt x="2507" y="782"/>
                  </a:lnTo>
                  <a:lnTo>
                    <a:pt x="2507" y="782"/>
                  </a:lnTo>
                  <a:lnTo>
                    <a:pt x="2507" y="782"/>
                  </a:lnTo>
                  <a:lnTo>
                    <a:pt x="2507" y="784"/>
                  </a:lnTo>
                  <a:lnTo>
                    <a:pt x="2507" y="784"/>
                  </a:lnTo>
                  <a:lnTo>
                    <a:pt x="2507" y="784"/>
                  </a:lnTo>
                  <a:lnTo>
                    <a:pt x="2507" y="784"/>
                  </a:lnTo>
                  <a:lnTo>
                    <a:pt x="2507" y="784"/>
                  </a:lnTo>
                  <a:lnTo>
                    <a:pt x="2507" y="784"/>
                  </a:lnTo>
                  <a:lnTo>
                    <a:pt x="2509" y="784"/>
                  </a:lnTo>
                  <a:lnTo>
                    <a:pt x="2509" y="782"/>
                  </a:lnTo>
                  <a:lnTo>
                    <a:pt x="2509" y="782"/>
                  </a:lnTo>
                  <a:lnTo>
                    <a:pt x="2509" y="782"/>
                  </a:lnTo>
                  <a:close/>
                  <a:moveTo>
                    <a:pt x="2575" y="754"/>
                  </a:moveTo>
                  <a:lnTo>
                    <a:pt x="2575" y="754"/>
                  </a:lnTo>
                  <a:lnTo>
                    <a:pt x="2573" y="752"/>
                  </a:lnTo>
                  <a:lnTo>
                    <a:pt x="2571" y="752"/>
                  </a:lnTo>
                  <a:lnTo>
                    <a:pt x="2571" y="752"/>
                  </a:lnTo>
                  <a:lnTo>
                    <a:pt x="2569" y="754"/>
                  </a:lnTo>
                  <a:lnTo>
                    <a:pt x="2569" y="756"/>
                  </a:lnTo>
                  <a:lnTo>
                    <a:pt x="2569" y="757"/>
                  </a:lnTo>
                  <a:lnTo>
                    <a:pt x="2567" y="759"/>
                  </a:lnTo>
                  <a:lnTo>
                    <a:pt x="2565" y="767"/>
                  </a:lnTo>
                  <a:lnTo>
                    <a:pt x="2563" y="769"/>
                  </a:lnTo>
                  <a:lnTo>
                    <a:pt x="2563" y="771"/>
                  </a:lnTo>
                  <a:lnTo>
                    <a:pt x="2563" y="774"/>
                  </a:lnTo>
                  <a:lnTo>
                    <a:pt x="2563" y="776"/>
                  </a:lnTo>
                  <a:lnTo>
                    <a:pt x="2562" y="776"/>
                  </a:lnTo>
                  <a:lnTo>
                    <a:pt x="2562" y="776"/>
                  </a:lnTo>
                  <a:lnTo>
                    <a:pt x="2560" y="776"/>
                  </a:lnTo>
                  <a:lnTo>
                    <a:pt x="2558" y="780"/>
                  </a:lnTo>
                  <a:lnTo>
                    <a:pt x="2558" y="780"/>
                  </a:lnTo>
                  <a:lnTo>
                    <a:pt x="2558" y="786"/>
                  </a:lnTo>
                  <a:lnTo>
                    <a:pt x="2558" y="786"/>
                  </a:lnTo>
                  <a:lnTo>
                    <a:pt x="2556" y="788"/>
                  </a:lnTo>
                  <a:lnTo>
                    <a:pt x="2552" y="799"/>
                  </a:lnTo>
                  <a:lnTo>
                    <a:pt x="2552" y="799"/>
                  </a:lnTo>
                  <a:lnTo>
                    <a:pt x="2552" y="799"/>
                  </a:lnTo>
                  <a:lnTo>
                    <a:pt x="2560" y="792"/>
                  </a:lnTo>
                  <a:lnTo>
                    <a:pt x="2560" y="792"/>
                  </a:lnTo>
                  <a:lnTo>
                    <a:pt x="2560" y="790"/>
                  </a:lnTo>
                  <a:lnTo>
                    <a:pt x="2560" y="788"/>
                  </a:lnTo>
                  <a:lnTo>
                    <a:pt x="2560" y="786"/>
                  </a:lnTo>
                  <a:lnTo>
                    <a:pt x="2560" y="784"/>
                  </a:lnTo>
                  <a:lnTo>
                    <a:pt x="2562" y="782"/>
                  </a:lnTo>
                  <a:lnTo>
                    <a:pt x="2562" y="780"/>
                  </a:lnTo>
                  <a:lnTo>
                    <a:pt x="2563" y="778"/>
                  </a:lnTo>
                  <a:lnTo>
                    <a:pt x="2563" y="778"/>
                  </a:lnTo>
                  <a:lnTo>
                    <a:pt x="2565" y="776"/>
                  </a:lnTo>
                  <a:lnTo>
                    <a:pt x="2565" y="776"/>
                  </a:lnTo>
                  <a:lnTo>
                    <a:pt x="2567" y="776"/>
                  </a:lnTo>
                  <a:lnTo>
                    <a:pt x="2567" y="776"/>
                  </a:lnTo>
                  <a:lnTo>
                    <a:pt x="2567" y="774"/>
                  </a:lnTo>
                  <a:lnTo>
                    <a:pt x="2569" y="774"/>
                  </a:lnTo>
                  <a:lnTo>
                    <a:pt x="2571" y="773"/>
                  </a:lnTo>
                  <a:lnTo>
                    <a:pt x="2571" y="769"/>
                  </a:lnTo>
                  <a:lnTo>
                    <a:pt x="2573" y="757"/>
                  </a:lnTo>
                  <a:lnTo>
                    <a:pt x="2575" y="757"/>
                  </a:lnTo>
                  <a:lnTo>
                    <a:pt x="2575" y="757"/>
                  </a:lnTo>
                  <a:lnTo>
                    <a:pt x="2575" y="756"/>
                  </a:lnTo>
                  <a:lnTo>
                    <a:pt x="2575" y="756"/>
                  </a:lnTo>
                  <a:lnTo>
                    <a:pt x="2575" y="754"/>
                  </a:lnTo>
                  <a:close/>
                  <a:moveTo>
                    <a:pt x="2471" y="574"/>
                  </a:moveTo>
                  <a:lnTo>
                    <a:pt x="2469" y="574"/>
                  </a:lnTo>
                  <a:lnTo>
                    <a:pt x="2467" y="574"/>
                  </a:lnTo>
                  <a:lnTo>
                    <a:pt x="2467" y="576"/>
                  </a:lnTo>
                  <a:lnTo>
                    <a:pt x="2467" y="576"/>
                  </a:lnTo>
                  <a:lnTo>
                    <a:pt x="2469" y="576"/>
                  </a:lnTo>
                  <a:lnTo>
                    <a:pt x="2469" y="574"/>
                  </a:lnTo>
                  <a:lnTo>
                    <a:pt x="2471" y="574"/>
                  </a:lnTo>
                  <a:lnTo>
                    <a:pt x="2473" y="572"/>
                  </a:lnTo>
                  <a:lnTo>
                    <a:pt x="2471" y="572"/>
                  </a:lnTo>
                  <a:lnTo>
                    <a:pt x="2471" y="574"/>
                  </a:lnTo>
                  <a:close/>
                  <a:moveTo>
                    <a:pt x="2548" y="776"/>
                  </a:moveTo>
                  <a:lnTo>
                    <a:pt x="2548" y="774"/>
                  </a:lnTo>
                  <a:lnTo>
                    <a:pt x="2548" y="774"/>
                  </a:lnTo>
                  <a:lnTo>
                    <a:pt x="2550" y="771"/>
                  </a:lnTo>
                  <a:lnTo>
                    <a:pt x="2550" y="771"/>
                  </a:lnTo>
                  <a:lnTo>
                    <a:pt x="2550" y="771"/>
                  </a:lnTo>
                  <a:lnTo>
                    <a:pt x="2548" y="771"/>
                  </a:lnTo>
                  <a:lnTo>
                    <a:pt x="2548" y="771"/>
                  </a:lnTo>
                  <a:lnTo>
                    <a:pt x="2548" y="771"/>
                  </a:lnTo>
                  <a:lnTo>
                    <a:pt x="2548" y="771"/>
                  </a:lnTo>
                  <a:lnTo>
                    <a:pt x="2548" y="769"/>
                  </a:lnTo>
                  <a:lnTo>
                    <a:pt x="2548" y="769"/>
                  </a:lnTo>
                  <a:lnTo>
                    <a:pt x="2548" y="769"/>
                  </a:lnTo>
                  <a:lnTo>
                    <a:pt x="2546" y="769"/>
                  </a:lnTo>
                  <a:lnTo>
                    <a:pt x="2546" y="771"/>
                  </a:lnTo>
                  <a:lnTo>
                    <a:pt x="2544" y="773"/>
                  </a:lnTo>
                  <a:lnTo>
                    <a:pt x="2544" y="774"/>
                  </a:lnTo>
                  <a:lnTo>
                    <a:pt x="2546" y="778"/>
                  </a:lnTo>
                  <a:lnTo>
                    <a:pt x="2546" y="778"/>
                  </a:lnTo>
                  <a:lnTo>
                    <a:pt x="2546" y="778"/>
                  </a:lnTo>
                  <a:lnTo>
                    <a:pt x="2548" y="778"/>
                  </a:lnTo>
                  <a:lnTo>
                    <a:pt x="2548" y="778"/>
                  </a:lnTo>
                  <a:lnTo>
                    <a:pt x="2548" y="776"/>
                  </a:lnTo>
                  <a:lnTo>
                    <a:pt x="2548" y="778"/>
                  </a:lnTo>
                  <a:lnTo>
                    <a:pt x="2548" y="778"/>
                  </a:lnTo>
                  <a:lnTo>
                    <a:pt x="2548" y="778"/>
                  </a:lnTo>
                  <a:lnTo>
                    <a:pt x="2550" y="778"/>
                  </a:lnTo>
                  <a:lnTo>
                    <a:pt x="2550" y="778"/>
                  </a:lnTo>
                  <a:lnTo>
                    <a:pt x="2550" y="778"/>
                  </a:lnTo>
                  <a:lnTo>
                    <a:pt x="2550" y="776"/>
                  </a:lnTo>
                  <a:lnTo>
                    <a:pt x="2548" y="776"/>
                  </a:lnTo>
                  <a:close/>
                  <a:moveTo>
                    <a:pt x="2463" y="850"/>
                  </a:moveTo>
                  <a:lnTo>
                    <a:pt x="2463" y="852"/>
                  </a:lnTo>
                  <a:lnTo>
                    <a:pt x="2465" y="854"/>
                  </a:lnTo>
                  <a:lnTo>
                    <a:pt x="2465" y="854"/>
                  </a:lnTo>
                  <a:lnTo>
                    <a:pt x="2467" y="852"/>
                  </a:lnTo>
                  <a:lnTo>
                    <a:pt x="2467" y="852"/>
                  </a:lnTo>
                  <a:lnTo>
                    <a:pt x="2465" y="850"/>
                  </a:lnTo>
                  <a:lnTo>
                    <a:pt x="2465" y="850"/>
                  </a:lnTo>
                  <a:lnTo>
                    <a:pt x="2467" y="848"/>
                  </a:lnTo>
                  <a:lnTo>
                    <a:pt x="2469" y="848"/>
                  </a:lnTo>
                  <a:lnTo>
                    <a:pt x="2469" y="848"/>
                  </a:lnTo>
                  <a:lnTo>
                    <a:pt x="2471" y="846"/>
                  </a:lnTo>
                  <a:lnTo>
                    <a:pt x="2469" y="846"/>
                  </a:lnTo>
                  <a:lnTo>
                    <a:pt x="2469" y="846"/>
                  </a:lnTo>
                  <a:lnTo>
                    <a:pt x="2465" y="846"/>
                  </a:lnTo>
                  <a:lnTo>
                    <a:pt x="2463" y="850"/>
                  </a:lnTo>
                  <a:close/>
                  <a:moveTo>
                    <a:pt x="2478" y="716"/>
                  </a:moveTo>
                  <a:lnTo>
                    <a:pt x="2478" y="716"/>
                  </a:lnTo>
                  <a:lnTo>
                    <a:pt x="2478" y="714"/>
                  </a:lnTo>
                  <a:lnTo>
                    <a:pt x="2476" y="712"/>
                  </a:lnTo>
                  <a:lnTo>
                    <a:pt x="2476" y="714"/>
                  </a:lnTo>
                  <a:lnTo>
                    <a:pt x="2476" y="714"/>
                  </a:lnTo>
                  <a:lnTo>
                    <a:pt x="2476" y="716"/>
                  </a:lnTo>
                  <a:lnTo>
                    <a:pt x="2476" y="718"/>
                  </a:lnTo>
                  <a:lnTo>
                    <a:pt x="2478" y="716"/>
                  </a:lnTo>
                  <a:close/>
                  <a:moveTo>
                    <a:pt x="2471" y="695"/>
                  </a:moveTo>
                  <a:lnTo>
                    <a:pt x="2469" y="695"/>
                  </a:lnTo>
                  <a:lnTo>
                    <a:pt x="2469" y="695"/>
                  </a:lnTo>
                  <a:lnTo>
                    <a:pt x="2469" y="695"/>
                  </a:lnTo>
                  <a:lnTo>
                    <a:pt x="2469" y="695"/>
                  </a:lnTo>
                  <a:lnTo>
                    <a:pt x="2473" y="701"/>
                  </a:lnTo>
                  <a:lnTo>
                    <a:pt x="2473" y="701"/>
                  </a:lnTo>
                  <a:lnTo>
                    <a:pt x="2473" y="701"/>
                  </a:lnTo>
                  <a:lnTo>
                    <a:pt x="2473" y="699"/>
                  </a:lnTo>
                  <a:lnTo>
                    <a:pt x="2471" y="697"/>
                  </a:lnTo>
                  <a:lnTo>
                    <a:pt x="2471" y="695"/>
                  </a:lnTo>
                  <a:lnTo>
                    <a:pt x="2471" y="695"/>
                  </a:lnTo>
                  <a:close/>
                  <a:moveTo>
                    <a:pt x="2493" y="879"/>
                  </a:moveTo>
                  <a:lnTo>
                    <a:pt x="2491" y="879"/>
                  </a:lnTo>
                  <a:lnTo>
                    <a:pt x="2491" y="877"/>
                  </a:lnTo>
                  <a:lnTo>
                    <a:pt x="2491" y="877"/>
                  </a:lnTo>
                  <a:lnTo>
                    <a:pt x="2490" y="875"/>
                  </a:lnTo>
                  <a:lnTo>
                    <a:pt x="2490" y="875"/>
                  </a:lnTo>
                  <a:lnTo>
                    <a:pt x="2488" y="875"/>
                  </a:lnTo>
                  <a:lnTo>
                    <a:pt x="2488" y="875"/>
                  </a:lnTo>
                  <a:lnTo>
                    <a:pt x="2478" y="875"/>
                  </a:lnTo>
                  <a:lnTo>
                    <a:pt x="2476" y="877"/>
                  </a:lnTo>
                  <a:lnTo>
                    <a:pt x="2478" y="879"/>
                  </a:lnTo>
                  <a:lnTo>
                    <a:pt x="2480" y="879"/>
                  </a:lnTo>
                  <a:lnTo>
                    <a:pt x="2484" y="879"/>
                  </a:lnTo>
                  <a:lnTo>
                    <a:pt x="2488" y="879"/>
                  </a:lnTo>
                  <a:lnTo>
                    <a:pt x="2488" y="880"/>
                  </a:lnTo>
                  <a:lnTo>
                    <a:pt x="2490" y="882"/>
                  </a:lnTo>
                  <a:lnTo>
                    <a:pt x="2490" y="882"/>
                  </a:lnTo>
                  <a:lnTo>
                    <a:pt x="2491" y="884"/>
                  </a:lnTo>
                  <a:lnTo>
                    <a:pt x="2493" y="884"/>
                  </a:lnTo>
                  <a:lnTo>
                    <a:pt x="2493" y="884"/>
                  </a:lnTo>
                  <a:lnTo>
                    <a:pt x="2493" y="882"/>
                  </a:lnTo>
                  <a:lnTo>
                    <a:pt x="2493" y="880"/>
                  </a:lnTo>
                  <a:lnTo>
                    <a:pt x="2493" y="879"/>
                  </a:lnTo>
                  <a:close/>
                  <a:moveTo>
                    <a:pt x="2350" y="932"/>
                  </a:moveTo>
                  <a:lnTo>
                    <a:pt x="2351" y="930"/>
                  </a:lnTo>
                  <a:lnTo>
                    <a:pt x="2351" y="930"/>
                  </a:lnTo>
                  <a:lnTo>
                    <a:pt x="2351" y="928"/>
                  </a:lnTo>
                  <a:lnTo>
                    <a:pt x="2350" y="928"/>
                  </a:lnTo>
                  <a:lnTo>
                    <a:pt x="2350" y="928"/>
                  </a:lnTo>
                  <a:lnTo>
                    <a:pt x="2350" y="926"/>
                  </a:lnTo>
                  <a:lnTo>
                    <a:pt x="2350" y="924"/>
                  </a:lnTo>
                  <a:lnTo>
                    <a:pt x="2350" y="924"/>
                  </a:lnTo>
                  <a:lnTo>
                    <a:pt x="2350" y="924"/>
                  </a:lnTo>
                  <a:lnTo>
                    <a:pt x="2350" y="924"/>
                  </a:lnTo>
                  <a:lnTo>
                    <a:pt x="2348" y="922"/>
                  </a:lnTo>
                  <a:lnTo>
                    <a:pt x="2348" y="922"/>
                  </a:lnTo>
                  <a:lnTo>
                    <a:pt x="2346" y="922"/>
                  </a:lnTo>
                  <a:lnTo>
                    <a:pt x="2344" y="922"/>
                  </a:lnTo>
                  <a:lnTo>
                    <a:pt x="2344" y="922"/>
                  </a:lnTo>
                  <a:lnTo>
                    <a:pt x="2342" y="922"/>
                  </a:lnTo>
                  <a:lnTo>
                    <a:pt x="2342" y="922"/>
                  </a:lnTo>
                  <a:lnTo>
                    <a:pt x="2336" y="922"/>
                  </a:lnTo>
                  <a:lnTo>
                    <a:pt x="2332" y="922"/>
                  </a:lnTo>
                  <a:lnTo>
                    <a:pt x="2332" y="924"/>
                  </a:lnTo>
                  <a:lnTo>
                    <a:pt x="2332" y="928"/>
                  </a:lnTo>
                  <a:lnTo>
                    <a:pt x="2332" y="930"/>
                  </a:lnTo>
                  <a:lnTo>
                    <a:pt x="2340" y="937"/>
                  </a:lnTo>
                  <a:lnTo>
                    <a:pt x="2340" y="937"/>
                  </a:lnTo>
                  <a:lnTo>
                    <a:pt x="2344" y="939"/>
                  </a:lnTo>
                  <a:lnTo>
                    <a:pt x="2346" y="939"/>
                  </a:lnTo>
                  <a:lnTo>
                    <a:pt x="2346" y="939"/>
                  </a:lnTo>
                  <a:lnTo>
                    <a:pt x="2348" y="934"/>
                  </a:lnTo>
                  <a:lnTo>
                    <a:pt x="2350" y="932"/>
                  </a:lnTo>
                  <a:close/>
                  <a:moveTo>
                    <a:pt x="2495" y="754"/>
                  </a:moveTo>
                  <a:lnTo>
                    <a:pt x="2493" y="754"/>
                  </a:lnTo>
                  <a:lnTo>
                    <a:pt x="2493" y="754"/>
                  </a:lnTo>
                  <a:lnTo>
                    <a:pt x="2493" y="756"/>
                  </a:lnTo>
                  <a:lnTo>
                    <a:pt x="2491" y="757"/>
                  </a:lnTo>
                  <a:lnTo>
                    <a:pt x="2493" y="759"/>
                  </a:lnTo>
                  <a:lnTo>
                    <a:pt x="2493" y="759"/>
                  </a:lnTo>
                  <a:lnTo>
                    <a:pt x="2493" y="757"/>
                  </a:lnTo>
                  <a:lnTo>
                    <a:pt x="2493" y="757"/>
                  </a:lnTo>
                  <a:lnTo>
                    <a:pt x="2495" y="757"/>
                  </a:lnTo>
                  <a:lnTo>
                    <a:pt x="2495" y="757"/>
                  </a:lnTo>
                  <a:lnTo>
                    <a:pt x="2495" y="756"/>
                  </a:lnTo>
                  <a:lnTo>
                    <a:pt x="2495" y="754"/>
                  </a:lnTo>
                  <a:lnTo>
                    <a:pt x="2495" y="754"/>
                  </a:lnTo>
                  <a:close/>
                  <a:moveTo>
                    <a:pt x="2476" y="879"/>
                  </a:moveTo>
                  <a:lnTo>
                    <a:pt x="2476" y="877"/>
                  </a:lnTo>
                  <a:lnTo>
                    <a:pt x="2474" y="877"/>
                  </a:lnTo>
                  <a:lnTo>
                    <a:pt x="2474" y="877"/>
                  </a:lnTo>
                  <a:lnTo>
                    <a:pt x="2473" y="879"/>
                  </a:lnTo>
                  <a:lnTo>
                    <a:pt x="2473" y="879"/>
                  </a:lnTo>
                  <a:lnTo>
                    <a:pt x="2473" y="879"/>
                  </a:lnTo>
                  <a:lnTo>
                    <a:pt x="2473" y="879"/>
                  </a:lnTo>
                  <a:lnTo>
                    <a:pt x="2473" y="877"/>
                  </a:lnTo>
                  <a:lnTo>
                    <a:pt x="2473" y="875"/>
                  </a:lnTo>
                  <a:lnTo>
                    <a:pt x="2471" y="875"/>
                  </a:lnTo>
                  <a:lnTo>
                    <a:pt x="2469" y="875"/>
                  </a:lnTo>
                  <a:lnTo>
                    <a:pt x="2467" y="875"/>
                  </a:lnTo>
                  <a:lnTo>
                    <a:pt x="2465" y="877"/>
                  </a:lnTo>
                  <a:lnTo>
                    <a:pt x="2463" y="879"/>
                  </a:lnTo>
                  <a:lnTo>
                    <a:pt x="2463" y="879"/>
                  </a:lnTo>
                  <a:lnTo>
                    <a:pt x="2463" y="880"/>
                  </a:lnTo>
                  <a:lnTo>
                    <a:pt x="2465" y="882"/>
                  </a:lnTo>
                  <a:lnTo>
                    <a:pt x="2463" y="882"/>
                  </a:lnTo>
                  <a:lnTo>
                    <a:pt x="2463" y="882"/>
                  </a:lnTo>
                  <a:lnTo>
                    <a:pt x="2461" y="882"/>
                  </a:lnTo>
                  <a:lnTo>
                    <a:pt x="2461" y="882"/>
                  </a:lnTo>
                  <a:lnTo>
                    <a:pt x="2461" y="884"/>
                  </a:lnTo>
                  <a:lnTo>
                    <a:pt x="2461" y="884"/>
                  </a:lnTo>
                  <a:lnTo>
                    <a:pt x="2459" y="884"/>
                  </a:lnTo>
                  <a:lnTo>
                    <a:pt x="2459" y="886"/>
                  </a:lnTo>
                  <a:lnTo>
                    <a:pt x="2457" y="888"/>
                  </a:lnTo>
                  <a:lnTo>
                    <a:pt x="2457" y="888"/>
                  </a:lnTo>
                  <a:lnTo>
                    <a:pt x="2457" y="890"/>
                  </a:lnTo>
                  <a:lnTo>
                    <a:pt x="2457" y="890"/>
                  </a:lnTo>
                  <a:lnTo>
                    <a:pt x="2457" y="890"/>
                  </a:lnTo>
                  <a:lnTo>
                    <a:pt x="2454" y="890"/>
                  </a:lnTo>
                  <a:lnTo>
                    <a:pt x="2454" y="892"/>
                  </a:lnTo>
                  <a:lnTo>
                    <a:pt x="2454" y="892"/>
                  </a:lnTo>
                  <a:lnTo>
                    <a:pt x="2454" y="892"/>
                  </a:lnTo>
                  <a:lnTo>
                    <a:pt x="2454" y="892"/>
                  </a:lnTo>
                  <a:lnTo>
                    <a:pt x="2454" y="894"/>
                  </a:lnTo>
                  <a:lnTo>
                    <a:pt x="2454" y="894"/>
                  </a:lnTo>
                  <a:lnTo>
                    <a:pt x="2454" y="894"/>
                  </a:lnTo>
                  <a:lnTo>
                    <a:pt x="2454" y="894"/>
                  </a:lnTo>
                  <a:lnTo>
                    <a:pt x="2452" y="896"/>
                  </a:lnTo>
                  <a:lnTo>
                    <a:pt x="2452" y="898"/>
                  </a:lnTo>
                  <a:lnTo>
                    <a:pt x="2452" y="898"/>
                  </a:lnTo>
                  <a:lnTo>
                    <a:pt x="2450" y="898"/>
                  </a:lnTo>
                  <a:lnTo>
                    <a:pt x="2450" y="896"/>
                  </a:lnTo>
                  <a:lnTo>
                    <a:pt x="2450" y="896"/>
                  </a:lnTo>
                  <a:lnTo>
                    <a:pt x="2448" y="896"/>
                  </a:lnTo>
                  <a:lnTo>
                    <a:pt x="2444" y="899"/>
                  </a:lnTo>
                  <a:lnTo>
                    <a:pt x="2444" y="901"/>
                  </a:lnTo>
                  <a:lnTo>
                    <a:pt x="2444" y="901"/>
                  </a:lnTo>
                  <a:lnTo>
                    <a:pt x="2442" y="903"/>
                  </a:lnTo>
                  <a:lnTo>
                    <a:pt x="2442" y="905"/>
                  </a:lnTo>
                  <a:lnTo>
                    <a:pt x="2440" y="907"/>
                  </a:lnTo>
                  <a:lnTo>
                    <a:pt x="2440" y="907"/>
                  </a:lnTo>
                  <a:lnTo>
                    <a:pt x="2440" y="911"/>
                  </a:lnTo>
                  <a:lnTo>
                    <a:pt x="2440" y="911"/>
                  </a:lnTo>
                  <a:lnTo>
                    <a:pt x="2440" y="911"/>
                  </a:lnTo>
                  <a:lnTo>
                    <a:pt x="2440" y="911"/>
                  </a:lnTo>
                  <a:lnTo>
                    <a:pt x="2440" y="915"/>
                  </a:lnTo>
                  <a:lnTo>
                    <a:pt x="2442" y="915"/>
                  </a:lnTo>
                  <a:lnTo>
                    <a:pt x="2444" y="915"/>
                  </a:lnTo>
                  <a:lnTo>
                    <a:pt x="2444" y="915"/>
                  </a:lnTo>
                  <a:lnTo>
                    <a:pt x="2442" y="916"/>
                  </a:lnTo>
                  <a:lnTo>
                    <a:pt x="2440" y="916"/>
                  </a:lnTo>
                  <a:lnTo>
                    <a:pt x="2438" y="915"/>
                  </a:lnTo>
                  <a:lnTo>
                    <a:pt x="2437" y="915"/>
                  </a:lnTo>
                  <a:lnTo>
                    <a:pt x="2437" y="915"/>
                  </a:lnTo>
                  <a:lnTo>
                    <a:pt x="2435" y="915"/>
                  </a:lnTo>
                  <a:lnTo>
                    <a:pt x="2435" y="916"/>
                  </a:lnTo>
                  <a:lnTo>
                    <a:pt x="2437" y="916"/>
                  </a:lnTo>
                  <a:lnTo>
                    <a:pt x="2437" y="916"/>
                  </a:lnTo>
                  <a:lnTo>
                    <a:pt x="2437" y="916"/>
                  </a:lnTo>
                  <a:lnTo>
                    <a:pt x="2437" y="916"/>
                  </a:lnTo>
                  <a:lnTo>
                    <a:pt x="2437" y="918"/>
                  </a:lnTo>
                  <a:lnTo>
                    <a:pt x="2437" y="918"/>
                  </a:lnTo>
                  <a:lnTo>
                    <a:pt x="2438" y="918"/>
                  </a:lnTo>
                  <a:lnTo>
                    <a:pt x="2438" y="918"/>
                  </a:lnTo>
                  <a:lnTo>
                    <a:pt x="2438" y="918"/>
                  </a:lnTo>
                  <a:lnTo>
                    <a:pt x="2438" y="920"/>
                  </a:lnTo>
                  <a:lnTo>
                    <a:pt x="2437" y="920"/>
                  </a:lnTo>
                  <a:lnTo>
                    <a:pt x="2437" y="920"/>
                  </a:lnTo>
                  <a:lnTo>
                    <a:pt x="2437" y="920"/>
                  </a:lnTo>
                  <a:lnTo>
                    <a:pt x="2438" y="920"/>
                  </a:lnTo>
                  <a:lnTo>
                    <a:pt x="2438" y="922"/>
                  </a:lnTo>
                  <a:lnTo>
                    <a:pt x="2438" y="922"/>
                  </a:lnTo>
                  <a:lnTo>
                    <a:pt x="2438" y="924"/>
                  </a:lnTo>
                  <a:lnTo>
                    <a:pt x="2437" y="922"/>
                  </a:lnTo>
                  <a:lnTo>
                    <a:pt x="2437" y="922"/>
                  </a:lnTo>
                  <a:lnTo>
                    <a:pt x="2435" y="922"/>
                  </a:lnTo>
                  <a:lnTo>
                    <a:pt x="2435" y="924"/>
                  </a:lnTo>
                  <a:lnTo>
                    <a:pt x="2433" y="924"/>
                  </a:lnTo>
                  <a:lnTo>
                    <a:pt x="2433" y="926"/>
                  </a:lnTo>
                  <a:lnTo>
                    <a:pt x="2435" y="928"/>
                  </a:lnTo>
                  <a:lnTo>
                    <a:pt x="2435" y="928"/>
                  </a:lnTo>
                  <a:lnTo>
                    <a:pt x="2435" y="928"/>
                  </a:lnTo>
                  <a:lnTo>
                    <a:pt x="2437" y="930"/>
                  </a:lnTo>
                  <a:lnTo>
                    <a:pt x="2437" y="930"/>
                  </a:lnTo>
                  <a:lnTo>
                    <a:pt x="2435" y="934"/>
                  </a:lnTo>
                  <a:lnTo>
                    <a:pt x="2435" y="935"/>
                  </a:lnTo>
                  <a:lnTo>
                    <a:pt x="2435" y="935"/>
                  </a:lnTo>
                  <a:lnTo>
                    <a:pt x="2440" y="935"/>
                  </a:lnTo>
                  <a:lnTo>
                    <a:pt x="2442" y="935"/>
                  </a:lnTo>
                  <a:lnTo>
                    <a:pt x="2444" y="934"/>
                  </a:lnTo>
                  <a:lnTo>
                    <a:pt x="2446" y="934"/>
                  </a:lnTo>
                  <a:lnTo>
                    <a:pt x="2446" y="932"/>
                  </a:lnTo>
                  <a:lnTo>
                    <a:pt x="2446" y="932"/>
                  </a:lnTo>
                  <a:lnTo>
                    <a:pt x="2446" y="932"/>
                  </a:lnTo>
                  <a:lnTo>
                    <a:pt x="2448" y="932"/>
                  </a:lnTo>
                  <a:lnTo>
                    <a:pt x="2448" y="932"/>
                  </a:lnTo>
                  <a:lnTo>
                    <a:pt x="2448" y="932"/>
                  </a:lnTo>
                  <a:lnTo>
                    <a:pt x="2448" y="932"/>
                  </a:lnTo>
                  <a:lnTo>
                    <a:pt x="2448" y="934"/>
                  </a:lnTo>
                  <a:lnTo>
                    <a:pt x="2448" y="935"/>
                  </a:lnTo>
                  <a:lnTo>
                    <a:pt x="2448" y="937"/>
                  </a:lnTo>
                  <a:lnTo>
                    <a:pt x="2450" y="937"/>
                  </a:lnTo>
                  <a:lnTo>
                    <a:pt x="2450" y="935"/>
                  </a:lnTo>
                  <a:lnTo>
                    <a:pt x="2452" y="934"/>
                  </a:lnTo>
                  <a:lnTo>
                    <a:pt x="2452" y="934"/>
                  </a:lnTo>
                  <a:lnTo>
                    <a:pt x="2452" y="934"/>
                  </a:lnTo>
                  <a:lnTo>
                    <a:pt x="2452" y="934"/>
                  </a:lnTo>
                  <a:lnTo>
                    <a:pt x="2452" y="932"/>
                  </a:lnTo>
                  <a:lnTo>
                    <a:pt x="2452" y="932"/>
                  </a:lnTo>
                  <a:lnTo>
                    <a:pt x="2452" y="932"/>
                  </a:lnTo>
                  <a:lnTo>
                    <a:pt x="2452" y="932"/>
                  </a:lnTo>
                  <a:lnTo>
                    <a:pt x="2450" y="932"/>
                  </a:lnTo>
                  <a:lnTo>
                    <a:pt x="2452" y="930"/>
                  </a:lnTo>
                  <a:lnTo>
                    <a:pt x="2452" y="930"/>
                  </a:lnTo>
                  <a:lnTo>
                    <a:pt x="2452" y="928"/>
                  </a:lnTo>
                  <a:lnTo>
                    <a:pt x="2454" y="928"/>
                  </a:lnTo>
                  <a:lnTo>
                    <a:pt x="2454" y="926"/>
                  </a:lnTo>
                  <a:lnTo>
                    <a:pt x="2454" y="926"/>
                  </a:lnTo>
                  <a:lnTo>
                    <a:pt x="2454" y="924"/>
                  </a:lnTo>
                  <a:lnTo>
                    <a:pt x="2457" y="922"/>
                  </a:lnTo>
                  <a:lnTo>
                    <a:pt x="2457" y="922"/>
                  </a:lnTo>
                  <a:lnTo>
                    <a:pt x="2457" y="922"/>
                  </a:lnTo>
                  <a:lnTo>
                    <a:pt x="2459" y="922"/>
                  </a:lnTo>
                  <a:lnTo>
                    <a:pt x="2459" y="920"/>
                  </a:lnTo>
                  <a:lnTo>
                    <a:pt x="2459" y="918"/>
                  </a:lnTo>
                  <a:lnTo>
                    <a:pt x="2459" y="920"/>
                  </a:lnTo>
                  <a:lnTo>
                    <a:pt x="2461" y="918"/>
                  </a:lnTo>
                  <a:lnTo>
                    <a:pt x="2461" y="918"/>
                  </a:lnTo>
                  <a:lnTo>
                    <a:pt x="2461" y="918"/>
                  </a:lnTo>
                  <a:lnTo>
                    <a:pt x="2461" y="916"/>
                  </a:lnTo>
                  <a:lnTo>
                    <a:pt x="2463" y="916"/>
                  </a:lnTo>
                  <a:lnTo>
                    <a:pt x="2463" y="916"/>
                  </a:lnTo>
                  <a:lnTo>
                    <a:pt x="2465" y="915"/>
                  </a:lnTo>
                  <a:lnTo>
                    <a:pt x="2467" y="915"/>
                  </a:lnTo>
                  <a:lnTo>
                    <a:pt x="2467" y="915"/>
                  </a:lnTo>
                  <a:lnTo>
                    <a:pt x="2469" y="911"/>
                  </a:lnTo>
                  <a:lnTo>
                    <a:pt x="2469" y="911"/>
                  </a:lnTo>
                  <a:lnTo>
                    <a:pt x="2469" y="911"/>
                  </a:lnTo>
                  <a:lnTo>
                    <a:pt x="2471" y="909"/>
                  </a:lnTo>
                  <a:lnTo>
                    <a:pt x="2471" y="909"/>
                  </a:lnTo>
                  <a:lnTo>
                    <a:pt x="2471" y="905"/>
                  </a:lnTo>
                  <a:lnTo>
                    <a:pt x="2473" y="903"/>
                  </a:lnTo>
                  <a:lnTo>
                    <a:pt x="2473" y="901"/>
                  </a:lnTo>
                  <a:lnTo>
                    <a:pt x="2473" y="901"/>
                  </a:lnTo>
                  <a:lnTo>
                    <a:pt x="2473" y="899"/>
                  </a:lnTo>
                  <a:lnTo>
                    <a:pt x="2473" y="899"/>
                  </a:lnTo>
                  <a:lnTo>
                    <a:pt x="2473" y="899"/>
                  </a:lnTo>
                  <a:lnTo>
                    <a:pt x="2474" y="898"/>
                  </a:lnTo>
                  <a:lnTo>
                    <a:pt x="2474" y="896"/>
                  </a:lnTo>
                  <a:lnTo>
                    <a:pt x="2474" y="896"/>
                  </a:lnTo>
                  <a:lnTo>
                    <a:pt x="2474" y="896"/>
                  </a:lnTo>
                  <a:lnTo>
                    <a:pt x="2474" y="896"/>
                  </a:lnTo>
                  <a:lnTo>
                    <a:pt x="2476" y="896"/>
                  </a:lnTo>
                  <a:lnTo>
                    <a:pt x="2474" y="896"/>
                  </a:lnTo>
                  <a:lnTo>
                    <a:pt x="2474" y="896"/>
                  </a:lnTo>
                  <a:lnTo>
                    <a:pt x="2474" y="896"/>
                  </a:lnTo>
                  <a:lnTo>
                    <a:pt x="2474" y="896"/>
                  </a:lnTo>
                  <a:lnTo>
                    <a:pt x="2474" y="896"/>
                  </a:lnTo>
                  <a:lnTo>
                    <a:pt x="2473" y="894"/>
                  </a:lnTo>
                  <a:lnTo>
                    <a:pt x="2473" y="894"/>
                  </a:lnTo>
                  <a:lnTo>
                    <a:pt x="2473" y="894"/>
                  </a:lnTo>
                  <a:lnTo>
                    <a:pt x="2473" y="892"/>
                  </a:lnTo>
                  <a:lnTo>
                    <a:pt x="2473" y="892"/>
                  </a:lnTo>
                  <a:lnTo>
                    <a:pt x="2473" y="890"/>
                  </a:lnTo>
                  <a:lnTo>
                    <a:pt x="2471" y="888"/>
                  </a:lnTo>
                  <a:lnTo>
                    <a:pt x="2471" y="888"/>
                  </a:lnTo>
                  <a:lnTo>
                    <a:pt x="2471" y="888"/>
                  </a:lnTo>
                  <a:lnTo>
                    <a:pt x="2471" y="886"/>
                  </a:lnTo>
                  <a:lnTo>
                    <a:pt x="2471" y="884"/>
                  </a:lnTo>
                  <a:lnTo>
                    <a:pt x="2471" y="884"/>
                  </a:lnTo>
                  <a:lnTo>
                    <a:pt x="2473" y="882"/>
                  </a:lnTo>
                  <a:lnTo>
                    <a:pt x="2473" y="882"/>
                  </a:lnTo>
                  <a:lnTo>
                    <a:pt x="2473" y="882"/>
                  </a:lnTo>
                  <a:lnTo>
                    <a:pt x="2474" y="882"/>
                  </a:lnTo>
                  <a:lnTo>
                    <a:pt x="2474" y="882"/>
                  </a:lnTo>
                  <a:lnTo>
                    <a:pt x="2476" y="882"/>
                  </a:lnTo>
                  <a:lnTo>
                    <a:pt x="2476" y="882"/>
                  </a:lnTo>
                  <a:lnTo>
                    <a:pt x="2478" y="882"/>
                  </a:lnTo>
                  <a:lnTo>
                    <a:pt x="2478" y="880"/>
                  </a:lnTo>
                  <a:lnTo>
                    <a:pt x="2478" y="880"/>
                  </a:lnTo>
                  <a:lnTo>
                    <a:pt x="2476" y="879"/>
                  </a:lnTo>
                  <a:close/>
                  <a:moveTo>
                    <a:pt x="625" y="347"/>
                  </a:moveTo>
                  <a:lnTo>
                    <a:pt x="625" y="347"/>
                  </a:lnTo>
                  <a:lnTo>
                    <a:pt x="625" y="345"/>
                  </a:lnTo>
                  <a:lnTo>
                    <a:pt x="625" y="345"/>
                  </a:lnTo>
                  <a:lnTo>
                    <a:pt x="625" y="345"/>
                  </a:lnTo>
                  <a:lnTo>
                    <a:pt x="623" y="345"/>
                  </a:lnTo>
                  <a:lnTo>
                    <a:pt x="623" y="345"/>
                  </a:lnTo>
                  <a:lnTo>
                    <a:pt x="623" y="345"/>
                  </a:lnTo>
                  <a:lnTo>
                    <a:pt x="623" y="345"/>
                  </a:lnTo>
                  <a:lnTo>
                    <a:pt x="621" y="345"/>
                  </a:lnTo>
                  <a:lnTo>
                    <a:pt x="619" y="345"/>
                  </a:lnTo>
                  <a:lnTo>
                    <a:pt x="619" y="347"/>
                  </a:lnTo>
                  <a:lnTo>
                    <a:pt x="619" y="347"/>
                  </a:lnTo>
                  <a:lnTo>
                    <a:pt x="621" y="348"/>
                  </a:lnTo>
                  <a:lnTo>
                    <a:pt x="621" y="348"/>
                  </a:lnTo>
                  <a:lnTo>
                    <a:pt x="623" y="348"/>
                  </a:lnTo>
                  <a:lnTo>
                    <a:pt x="623" y="350"/>
                  </a:lnTo>
                  <a:lnTo>
                    <a:pt x="625" y="350"/>
                  </a:lnTo>
                  <a:lnTo>
                    <a:pt x="625" y="350"/>
                  </a:lnTo>
                  <a:lnTo>
                    <a:pt x="625" y="350"/>
                  </a:lnTo>
                  <a:lnTo>
                    <a:pt x="627" y="350"/>
                  </a:lnTo>
                  <a:lnTo>
                    <a:pt x="625" y="348"/>
                  </a:lnTo>
                  <a:lnTo>
                    <a:pt x="625" y="347"/>
                  </a:lnTo>
                  <a:close/>
                  <a:moveTo>
                    <a:pt x="629" y="377"/>
                  </a:moveTo>
                  <a:lnTo>
                    <a:pt x="631" y="379"/>
                  </a:lnTo>
                  <a:lnTo>
                    <a:pt x="631" y="379"/>
                  </a:lnTo>
                  <a:lnTo>
                    <a:pt x="632" y="379"/>
                  </a:lnTo>
                  <a:lnTo>
                    <a:pt x="632" y="379"/>
                  </a:lnTo>
                  <a:lnTo>
                    <a:pt x="632" y="379"/>
                  </a:lnTo>
                  <a:lnTo>
                    <a:pt x="631" y="377"/>
                  </a:lnTo>
                  <a:lnTo>
                    <a:pt x="629" y="377"/>
                  </a:lnTo>
                  <a:lnTo>
                    <a:pt x="629" y="375"/>
                  </a:lnTo>
                  <a:lnTo>
                    <a:pt x="629" y="377"/>
                  </a:lnTo>
                  <a:lnTo>
                    <a:pt x="629" y="377"/>
                  </a:lnTo>
                  <a:lnTo>
                    <a:pt x="629" y="377"/>
                  </a:lnTo>
                  <a:lnTo>
                    <a:pt x="629" y="377"/>
                  </a:lnTo>
                  <a:lnTo>
                    <a:pt x="629" y="377"/>
                  </a:lnTo>
                  <a:close/>
                  <a:moveTo>
                    <a:pt x="631" y="341"/>
                  </a:moveTo>
                  <a:lnTo>
                    <a:pt x="631" y="341"/>
                  </a:lnTo>
                  <a:lnTo>
                    <a:pt x="631" y="341"/>
                  </a:lnTo>
                  <a:lnTo>
                    <a:pt x="631" y="343"/>
                  </a:lnTo>
                  <a:lnTo>
                    <a:pt x="631" y="343"/>
                  </a:lnTo>
                  <a:lnTo>
                    <a:pt x="631" y="341"/>
                  </a:lnTo>
                  <a:lnTo>
                    <a:pt x="631" y="341"/>
                  </a:lnTo>
                  <a:lnTo>
                    <a:pt x="631" y="341"/>
                  </a:lnTo>
                  <a:close/>
                  <a:moveTo>
                    <a:pt x="623" y="362"/>
                  </a:moveTo>
                  <a:lnTo>
                    <a:pt x="623" y="362"/>
                  </a:lnTo>
                  <a:lnTo>
                    <a:pt x="623" y="362"/>
                  </a:lnTo>
                  <a:lnTo>
                    <a:pt x="621" y="360"/>
                  </a:lnTo>
                  <a:lnTo>
                    <a:pt x="621" y="360"/>
                  </a:lnTo>
                  <a:lnTo>
                    <a:pt x="621" y="360"/>
                  </a:lnTo>
                  <a:lnTo>
                    <a:pt x="621" y="360"/>
                  </a:lnTo>
                  <a:lnTo>
                    <a:pt x="621" y="362"/>
                  </a:lnTo>
                  <a:lnTo>
                    <a:pt x="621" y="362"/>
                  </a:lnTo>
                  <a:lnTo>
                    <a:pt x="621" y="362"/>
                  </a:lnTo>
                  <a:lnTo>
                    <a:pt x="621" y="362"/>
                  </a:lnTo>
                  <a:lnTo>
                    <a:pt x="623" y="362"/>
                  </a:lnTo>
                  <a:lnTo>
                    <a:pt x="623" y="362"/>
                  </a:lnTo>
                  <a:close/>
                  <a:moveTo>
                    <a:pt x="621" y="420"/>
                  </a:moveTo>
                  <a:lnTo>
                    <a:pt x="621" y="420"/>
                  </a:lnTo>
                  <a:lnTo>
                    <a:pt x="621" y="420"/>
                  </a:lnTo>
                  <a:lnTo>
                    <a:pt x="621" y="420"/>
                  </a:lnTo>
                  <a:lnTo>
                    <a:pt x="623" y="420"/>
                  </a:lnTo>
                  <a:lnTo>
                    <a:pt x="623" y="420"/>
                  </a:lnTo>
                  <a:lnTo>
                    <a:pt x="623" y="420"/>
                  </a:lnTo>
                  <a:lnTo>
                    <a:pt x="621" y="418"/>
                  </a:lnTo>
                  <a:lnTo>
                    <a:pt x="621" y="420"/>
                  </a:lnTo>
                  <a:close/>
                  <a:moveTo>
                    <a:pt x="621" y="384"/>
                  </a:moveTo>
                  <a:lnTo>
                    <a:pt x="621" y="384"/>
                  </a:lnTo>
                  <a:lnTo>
                    <a:pt x="621" y="384"/>
                  </a:lnTo>
                  <a:lnTo>
                    <a:pt x="619" y="386"/>
                  </a:lnTo>
                  <a:lnTo>
                    <a:pt x="621" y="386"/>
                  </a:lnTo>
                  <a:lnTo>
                    <a:pt x="621" y="386"/>
                  </a:lnTo>
                  <a:lnTo>
                    <a:pt x="623" y="384"/>
                  </a:lnTo>
                  <a:lnTo>
                    <a:pt x="621" y="384"/>
                  </a:lnTo>
                  <a:close/>
                  <a:moveTo>
                    <a:pt x="619" y="358"/>
                  </a:moveTo>
                  <a:lnTo>
                    <a:pt x="619" y="360"/>
                  </a:lnTo>
                  <a:lnTo>
                    <a:pt x="619" y="360"/>
                  </a:lnTo>
                  <a:lnTo>
                    <a:pt x="619" y="362"/>
                  </a:lnTo>
                  <a:lnTo>
                    <a:pt x="619" y="360"/>
                  </a:lnTo>
                  <a:lnTo>
                    <a:pt x="619" y="360"/>
                  </a:lnTo>
                  <a:lnTo>
                    <a:pt x="619" y="360"/>
                  </a:lnTo>
                  <a:lnTo>
                    <a:pt x="621" y="360"/>
                  </a:lnTo>
                  <a:lnTo>
                    <a:pt x="621" y="360"/>
                  </a:lnTo>
                  <a:lnTo>
                    <a:pt x="621" y="358"/>
                  </a:lnTo>
                  <a:lnTo>
                    <a:pt x="621" y="358"/>
                  </a:lnTo>
                  <a:lnTo>
                    <a:pt x="619" y="358"/>
                  </a:lnTo>
                  <a:lnTo>
                    <a:pt x="619" y="356"/>
                  </a:lnTo>
                  <a:lnTo>
                    <a:pt x="619" y="356"/>
                  </a:lnTo>
                  <a:lnTo>
                    <a:pt x="619" y="356"/>
                  </a:lnTo>
                  <a:lnTo>
                    <a:pt x="619" y="356"/>
                  </a:lnTo>
                  <a:lnTo>
                    <a:pt x="619" y="358"/>
                  </a:lnTo>
                  <a:lnTo>
                    <a:pt x="619" y="358"/>
                  </a:lnTo>
                  <a:lnTo>
                    <a:pt x="619" y="358"/>
                  </a:lnTo>
                  <a:close/>
                  <a:moveTo>
                    <a:pt x="629" y="347"/>
                  </a:moveTo>
                  <a:lnTo>
                    <a:pt x="629" y="347"/>
                  </a:lnTo>
                  <a:lnTo>
                    <a:pt x="627" y="347"/>
                  </a:lnTo>
                  <a:lnTo>
                    <a:pt x="627" y="347"/>
                  </a:lnTo>
                  <a:lnTo>
                    <a:pt x="627" y="347"/>
                  </a:lnTo>
                  <a:lnTo>
                    <a:pt x="627" y="347"/>
                  </a:lnTo>
                  <a:lnTo>
                    <a:pt x="629" y="347"/>
                  </a:lnTo>
                  <a:lnTo>
                    <a:pt x="629" y="347"/>
                  </a:lnTo>
                  <a:lnTo>
                    <a:pt x="631" y="348"/>
                  </a:lnTo>
                  <a:lnTo>
                    <a:pt x="631" y="347"/>
                  </a:lnTo>
                  <a:lnTo>
                    <a:pt x="629" y="347"/>
                  </a:lnTo>
                  <a:lnTo>
                    <a:pt x="629" y="347"/>
                  </a:lnTo>
                  <a:close/>
                  <a:moveTo>
                    <a:pt x="632" y="365"/>
                  </a:moveTo>
                  <a:lnTo>
                    <a:pt x="632" y="365"/>
                  </a:lnTo>
                  <a:lnTo>
                    <a:pt x="634" y="365"/>
                  </a:lnTo>
                  <a:lnTo>
                    <a:pt x="634" y="365"/>
                  </a:lnTo>
                  <a:lnTo>
                    <a:pt x="634" y="367"/>
                  </a:lnTo>
                  <a:lnTo>
                    <a:pt x="634" y="367"/>
                  </a:lnTo>
                  <a:lnTo>
                    <a:pt x="634" y="365"/>
                  </a:lnTo>
                  <a:lnTo>
                    <a:pt x="632" y="365"/>
                  </a:lnTo>
                  <a:close/>
                  <a:moveTo>
                    <a:pt x="631" y="373"/>
                  </a:moveTo>
                  <a:lnTo>
                    <a:pt x="631" y="373"/>
                  </a:lnTo>
                  <a:lnTo>
                    <a:pt x="631" y="373"/>
                  </a:lnTo>
                  <a:lnTo>
                    <a:pt x="629" y="373"/>
                  </a:lnTo>
                  <a:lnTo>
                    <a:pt x="629" y="373"/>
                  </a:lnTo>
                  <a:lnTo>
                    <a:pt x="631" y="373"/>
                  </a:lnTo>
                  <a:lnTo>
                    <a:pt x="631" y="375"/>
                  </a:lnTo>
                  <a:lnTo>
                    <a:pt x="632" y="375"/>
                  </a:lnTo>
                  <a:lnTo>
                    <a:pt x="632" y="375"/>
                  </a:lnTo>
                  <a:lnTo>
                    <a:pt x="632" y="377"/>
                  </a:lnTo>
                  <a:lnTo>
                    <a:pt x="632" y="377"/>
                  </a:lnTo>
                  <a:lnTo>
                    <a:pt x="632" y="377"/>
                  </a:lnTo>
                  <a:lnTo>
                    <a:pt x="634" y="377"/>
                  </a:lnTo>
                  <a:lnTo>
                    <a:pt x="634" y="377"/>
                  </a:lnTo>
                  <a:lnTo>
                    <a:pt x="634" y="377"/>
                  </a:lnTo>
                  <a:lnTo>
                    <a:pt x="634" y="377"/>
                  </a:lnTo>
                  <a:lnTo>
                    <a:pt x="634" y="375"/>
                  </a:lnTo>
                  <a:lnTo>
                    <a:pt x="634" y="375"/>
                  </a:lnTo>
                  <a:lnTo>
                    <a:pt x="632" y="373"/>
                  </a:lnTo>
                  <a:lnTo>
                    <a:pt x="631" y="373"/>
                  </a:lnTo>
                  <a:close/>
                  <a:moveTo>
                    <a:pt x="638" y="339"/>
                  </a:moveTo>
                  <a:lnTo>
                    <a:pt x="638" y="339"/>
                  </a:lnTo>
                  <a:lnTo>
                    <a:pt x="636" y="337"/>
                  </a:lnTo>
                  <a:lnTo>
                    <a:pt x="636" y="337"/>
                  </a:lnTo>
                  <a:lnTo>
                    <a:pt x="636" y="339"/>
                  </a:lnTo>
                  <a:lnTo>
                    <a:pt x="634" y="339"/>
                  </a:lnTo>
                  <a:lnTo>
                    <a:pt x="634" y="339"/>
                  </a:lnTo>
                  <a:lnTo>
                    <a:pt x="634" y="339"/>
                  </a:lnTo>
                  <a:lnTo>
                    <a:pt x="636" y="339"/>
                  </a:lnTo>
                  <a:lnTo>
                    <a:pt x="636" y="339"/>
                  </a:lnTo>
                  <a:lnTo>
                    <a:pt x="636" y="339"/>
                  </a:lnTo>
                  <a:lnTo>
                    <a:pt x="638" y="339"/>
                  </a:lnTo>
                  <a:lnTo>
                    <a:pt x="638" y="339"/>
                  </a:lnTo>
                  <a:lnTo>
                    <a:pt x="638" y="339"/>
                  </a:lnTo>
                  <a:lnTo>
                    <a:pt x="638" y="339"/>
                  </a:lnTo>
                  <a:lnTo>
                    <a:pt x="638" y="339"/>
                  </a:lnTo>
                  <a:lnTo>
                    <a:pt x="638" y="339"/>
                  </a:lnTo>
                  <a:close/>
                  <a:moveTo>
                    <a:pt x="627" y="388"/>
                  </a:moveTo>
                  <a:lnTo>
                    <a:pt x="627" y="388"/>
                  </a:lnTo>
                  <a:lnTo>
                    <a:pt x="627" y="388"/>
                  </a:lnTo>
                  <a:lnTo>
                    <a:pt x="627" y="388"/>
                  </a:lnTo>
                  <a:lnTo>
                    <a:pt x="629" y="388"/>
                  </a:lnTo>
                  <a:lnTo>
                    <a:pt x="629" y="390"/>
                  </a:lnTo>
                  <a:lnTo>
                    <a:pt x="629" y="390"/>
                  </a:lnTo>
                  <a:lnTo>
                    <a:pt x="629" y="390"/>
                  </a:lnTo>
                  <a:lnTo>
                    <a:pt x="629" y="390"/>
                  </a:lnTo>
                  <a:lnTo>
                    <a:pt x="629" y="388"/>
                  </a:lnTo>
                  <a:lnTo>
                    <a:pt x="629" y="388"/>
                  </a:lnTo>
                  <a:lnTo>
                    <a:pt x="627" y="386"/>
                  </a:lnTo>
                  <a:lnTo>
                    <a:pt x="627" y="386"/>
                  </a:lnTo>
                  <a:lnTo>
                    <a:pt x="625" y="386"/>
                  </a:lnTo>
                  <a:lnTo>
                    <a:pt x="627" y="386"/>
                  </a:lnTo>
                  <a:lnTo>
                    <a:pt x="627" y="386"/>
                  </a:lnTo>
                  <a:lnTo>
                    <a:pt x="627" y="388"/>
                  </a:lnTo>
                  <a:lnTo>
                    <a:pt x="627" y="388"/>
                  </a:lnTo>
                  <a:close/>
                  <a:moveTo>
                    <a:pt x="636" y="365"/>
                  </a:moveTo>
                  <a:lnTo>
                    <a:pt x="636" y="365"/>
                  </a:lnTo>
                  <a:lnTo>
                    <a:pt x="636" y="365"/>
                  </a:lnTo>
                  <a:lnTo>
                    <a:pt x="636" y="365"/>
                  </a:lnTo>
                  <a:lnTo>
                    <a:pt x="636" y="365"/>
                  </a:lnTo>
                  <a:lnTo>
                    <a:pt x="636" y="365"/>
                  </a:lnTo>
                  <a:lnTo>
                    <a:pt x="636" y="367"/>
                  </a:lnTo>
                  <a:lnTo>
                    <a:pt x="636" y="365"/>
                  </a:lnTo>
                  <a:close/>
                  <a:moveTo>
                    <a:pt x="625" y="362"/>
                  </a:moveTo>
                  <a:lnTo>
                    <a:pt x="625" y="362"/>
                  </a:lnTo>
                  <a:lnTo>
                    <a:pt x="625" y="362"/>
                  </a:lnTo>
                  <a:lnTo>
                    <a:pt x="625" y="362"/>
                  </a:lnTo>
                  <a:lnTo>
                    <a:pt x="625" y="364"/>
                  </a:lnTo>
                  <a:lnTo>
                    <a:pt x="625" y="364"/>
                  </a:lnTo>
                  <a:lnTo>
                    <a:pt x="627" y="365"/>
                  </a:lnTo>
                  <a:lnTo>
                    <a:pt x="627" y="365"/>
                  </a:lnTo>
                  <a:lnTo>
                    <a:pt x="627" y="364"/>
                  </a:lnTo>
                  <a:lnTo>
                    <a:pt x="627" y="364"/>
                  </a:lnTo>
                  <a:lnTo>
                    <a:pt x="627" y="364"/>
                  </a:lnTo>
                  <a:lnTo>
                    <a:pt x="627" y="364"/>
                  </a:lnTo>
                  <a:lnTo>
                    <a:pt x="627" y="364"/>
                  </a:lnTo>
                  <a:lnTo>
                    <a:pt x="627" y="362"/>
                  </a:lnTo>
                  <a:lnTo>
                    <a:pt x="625" y="362"/>
                  </a:lnTo>
                  <a:close/>
                  <a:moveTo>
                    <a:pt x="627" y="375"/>
                  </a:moveTo>
                  <a:lnTo>
                    <a:pt x="627" y="375"/>
                  </a:lnTo>
                  <a:lnTo>
                    <a:pt x="627" y="377"/>
                  </a:lnTo>
                  <a:lnTo>
                    <a:pt x="627" y="377"/>
                  </a:lnTo>
                  <a:lnTo>
                    <a:pt x="627" y="377"/>
                  </a:lnTo>
                  <a:lnTo>
                    <a:pt x="627" y="377"/>
                  </a:lnTo>
                  <a:lnTo>
                    <a:pt x="629" y="375"/>
                  </a:lnTo>
                  <a:lnTo>
                    <a:pt x="627" y="375"/>
                  </a:lnTo>
                  <a:lnTo>
                    <a:pt x="627" y="375"/>
                  </a:lnTo>
                  <a:lnTo>
                    <a:pt x="627" y="375"/>
                  </a:lnTo>
                  <a:lnTo>
                    <a:pt x="627" y="375"/>
                  </a:lnTo>
                  <a:close/>
                  <a:moveTo>
                    <a:pt x="629" y="352"/>
                  </a:moveTo>
                  <a:lnTo>
                    <a:pt x="627" y="352"/>
                  </a:lnTo>
                  <a:lnTo>
                    <a:pt x="627" y="352"/>
                  </a:lnTo>
                  <a:lnTo>
                    <a:pt x="627" y="352"/>
                  </a:lnTo>
                  <a:lnTo>
                    <a:pt x="627" y="352"/>
                  </a:lnTo>
                  <a:lnTo>
                    <a:pt x="627" y="352"/>
                  </a:lnTo>
                  <a:lnTo>
                    <a:pt x="627" y="352"/>
                  </a:lnTo>
                  <a:lnTo>
                    <a:pt x="627" y="352"/>
                  </a:lnTo>
                  <a:lnTo>
                    <a:pt x="627" y="352"/>
                  </a:lnTo>
                  <a:lnTo>
                    <a:pt x="629" y="352"/>
                  </a:lnTo>
                  <a:lnTo>
                    <a:pt x="629" y="352"/>
                  </a:lnTo>
                  <a:lnTo>
                    <a:pt x="629" y="352"/>
                  </a:lnTo>
                  <a:lnTo>
                    <a:pt x="629" y="352"/>
                  </a:lnTo>
                  <a:lnTo>
                    <a:pt x="629" y="352"/>
                  </a:lnTo>
                  <a:lnTo>
                    <a:pt x="629" y="352"/>
                  </a:lnTo>
                  <a:close/>
                  <a:moveTo>
                    <a:pt x="623" y="326"/>
                  </a:moveTo>
                  <a:lnTo>
                    <a:pt x="623" y="328"/>
                  </a:lnTo>
                  <a:lnTo>
                    <a:pt x="623" y="330"/>
                  </a:lnTo>
                  <a:lnTo>
                    <a:pt x="625" y="330"/>
                  </a:lnTo>
                  <a:lnTo>
                    <a:pt x="625" y="330"/>
                  </a:lnTo>
                  <a:lnTo>
                    <a:pt x="627" y="330"/>
                  </a:lnTo>
                  <a:lnTo>
                    <a:pt x="629" y="330"/>
                  </a:lnTo>
                  <a:lnTo>
                    <a:pt x="629" y="330"/>
                  </a:lnTo>
                  <a:lnTo>
                    <a:pt x="631" y="330"/>
                  </a:lnTo>
                  <a:lnTo>
                    <a:pt x="631" y="328"/>
                  </a:lnTo>
                  <a:lnTo>
                    <a:pt x="632" y="328"/>
                  </a:lnTo>
                  <a:lnTo>
                    <a:pt x="634" y="328"/>
                  </a:lnTo>
                  <a:lnTo>
                    <a:pt x="636" y="326"/>
                  </a:lnTo>
                  <a:lnTo>
                    <a:pt x="636" y="326"/>
                  </a:lnTo>
                  <a:lnTo>
                    <a:pt x="636" y="326"/>
                  </a:lnTo>
                  <a:lnTo>
                    <a:pt x="638" y="328"/>
                  </a:lnTo>
                  <a:lnTo>
                    <a:pt x="638" y="328"/>
                  </a:lnTo>
                  <a:lnTo>
                    <a:pt x="638" y="328"/>
                  </a:lnTo>
                  <a:lnTo>
                    <a:pt x="638" y="328"/>
                  </a:lnTo>
                  <a:lnTo>
                    <a:pt x="638" y="330"/>
                  </a:lnTo>
                  <a:lnTo>
                    <a:pt x="638" y="330"/>
                  </a:lnTo>
                  <a:lnTo>
                    <a:pt x="636" y="330"/>
                  </a:lnTo>
                  <a:lnTo>
                    <a:pt x="636" y="331"/>
                  </a:lnTo>
                  <a:lnTo>
                    <a:pt x="638" y="331"/>
                  </a:lnTo>
                  <a:lnTo>
                    <a:pt x="634" y="331"/>
                  </a:lnTo>
                  <a:lnTo>
                    <a:pt x="634" y="333"/>
                  </a:lnTo>
                  <a:lnTo>
                    <a:pt x="634" y="333"/>
                  </a:lnTo>
                  <a:lnTo>
                    <a:pt x="634" y="333"/>
                  </a:lnTo>
                  <a:lnTo>
                    <a:pt x="636" y="333"/>
                  </a:lnTo>
                  <a:lnTo>
                    <a:pt x="638" y="335"/>
                  </a:lnTo>
                  <a:lnTo>
                    <a:pt x="640" y="335"/>
                  </a:lnTo>
                  <a:lnTo>
                    <a:pt x="640" y="335"/>
                  </a:lnTo>
                  <a:lnTo>
                    <a:pt x="638" y="335"/>
                  </a:lnTo>
                  <a:lnTo>
                    <a:pt x="638" y="335"/>
                  </a:lnTo>
                  <a:lnTo>
                    <a:pt x="636" y="335"/>
                  </a:lnTo>
                  <a:lnTo>
                    <a:pt x="636" y="335"/>
                  </a:lnTo>
                  <a:lnTo>
                    <a:pt x="638" y="337"/>
                  </a:lnTo>
                  <a:lnTo>
                    <a:pt x="638" y="337"/>
                  </a:lnTo>
                  <a:lnTo>
                    <a:pt x="640" y="339"/>
                  </a:lnTo>
                  <a:lnTo>
                    <a:pt x="638" y="339"/>
                  </a:lnTo>
                  <a:lnTo>
                    <a:pt x="644" y="341"/>
                  </a:lnTo>
                  <a:lnTo>
                    <a:pt x="648" y="341"/>
                  </a:lnTo>
                  <a:lnTo>
                    <a:pt x="648" y="339"/>
                  </a:lnTo>
                  <a:lnTo>
                    <a:pt x="648" y="337"/>
                  </a:lnTo>
                  <a:lnTo>
                    <a:pt x="648" y="337"/>
                  </a:lnTo>
                  <a:lnTo>
                    <a:pt x="648" y="335"/>
                  </a:lnTo>
                  <a:lnTo>
                    <a:pt x="649" y="335"/>
                  </a:lnTo>
                  <a:lnTo>
                    <a:pt x="649" y="335"/>
                  </a:lnTo>
                  <a:lnTo>
                    <a:pt x="651" y="335"/>
                  </a:lnTo>
                  <a:lnTo>
                    <a:pt x="651" y="335"/>
                  </a:lnTo>
                  <a:lnTo>
                    <a:pt x="651" y="333"/>
                  </a:lnTo>
                  <a:lnTo>
                    <a:pt x="651" y="333"/>
                  </a:lnTo>
                  <a:lnTo>
                    <a:pt x="649" y="331"/>
                  </a:lnTo>
                  <a:lnTo>
                    <a:pt x="649" y="331"/>
                  </a:lnTo>
                  <a:lnTo>
                    <a:pt x="649" y="330"/>
                  </a:lnTo>
                  <a:lnTo>
                    <a:pt x="651" y="328"/>
                  </a:lnTo>
                  <a:lnTo>
                    <a:pt x="651" y="326"/>
                  </a:lnTo>
                  <a:lnTo>
                    <a:pt x="649" y="324"/>
                  </a:lnTo>
                  <a:lnTo>
                    <a:pt x="649" y="324"/>
                  </a:lnTo>
                  <a:lnTo>
                    <a:pt x="648" y="322"/>
                  </a:lnTo>
                  <a:lnTo>
                    <a:pt x="646" y="320"/>
                  </a:lnTo>
                  <a:lnTo>
                    <a:pt x="646" y="320"/>
                  </a:lnTo>
                  <a:lnTo>
                    <a:pt x="646" y="316"/>
                  </a:lnTo>
                  <a:lnTo>
                    <a:pt x="646" y="316"/>
                  </a:lnTo>
                  <a:lnTo>
                    <a:pt x="646" y="314"/>
                  </a:lnTo>
                  <a:lnTo>
                    <a:pt x="644" y="316"/>
                  </a:lnTo>
                  <a:lnTo>
                    <a:pt x="646" y="316"/>
                  </a:lnTo>
                  <a:lnTo>
                    <a:pt x="642" y="318"/>
                  </a:lnTo>
                  <a:lnTo>
                    <a:pt x="640" y="318"/>
                  </a:lnTo>
                  <a:lnTo>
                    <a:pt x="638" y="318"/>
                  </a:lnTo>
                  <a:lnTo>
                    <a:pt x="636" y="318"/>
                  </a:lnTo>
                  <a:lnTo>
                    <a:pt x="634" y="316"/>
                  </a:lnTo>
                  <a:lnTo>
                    <a:pt x="632" y="316"/>
                  </a:lnTo>
                  <a:lnTo>
                    <a:pt x="632" y="318"/>
                  </a:lnTo>
                  <a:lnTo>
                    <a:pt x="632" y="318"/>
                  </a:lnTo>
                  <a:lnTo>
                    <a:pt x="632" y="318"/>
                  </a:lnTo>
                  <a:lnTo>
                    <a:pt x="631" y="318"/>
                  </a:lnTo>
                  <a:lnTo>
                    <a:pt x="629" y="318"/>
                  </a:lnTo>
                  <a:lnTo>
                    <a:pt x="629" y="318"/>
                  </a:lnTo>
                  <a:lnTo>
                    <a:pt x="629" y="320"/>
                  </a:lnTo>
                  <a:lnTo>
                    <a:pt x="629" y="320"/>
                  </a:lnTo>
                  <a:lnTo>
                    <a:pt x="629" y="320"/>
                  </a:lnTo>
                  <a:lnTo>
                    <a:pt x="627" y="322"/>
                  </a:lnTo>
                  <a:lnTo>
                    <a:pt x="627" y="322"/>
                  </a:lnTo>
                  <a:lnTo>
                    <a:pt x="623" y="324"/>
                  </a:lnTo>
                  <a:lnTo>
                    <a:pt x="621" y="324"/>
                  </a:lnTo>
                  <a:lnTo>
                    <a:pt x="621" y="326"/>
                  </a:lnTo>
                  <a:lnTo>
                    <a:pt x="623" y="326"/>
                  </a:lnTo>
                  <a:close/>
                  <a:moveTo>
                    <a:pt x="615" y="420"/>
                  </a:moveTo>
                  <a:lnTo>
                    <a:pt x="615" y="420"/>
                  </a:lnTo>
                  <a:lnTo>
                    <a:pt x="615" y="420"/>
                  </a:lnTo>
                  <a:lnTo>
                    <a:pt x="615" y="422"/>
                  </a:lnTo>
                  <a:lnTo>
                    <a:pt x="617" y="422"/>
                  </a:lnTo>
                  <a:lnTo>
                    <a:pt x="617" y="420"/>
                  </a:lnTo>
                  <a:lnTo>
                    <a:pt x="617" y="420"/>
                  </a:lnTo>
                  <a:lnTo>
                    <a:pt x="617" y="420"/>
                  </a:lnTo>
                  <a:lnTo>
                    <a:pt x="617" y="420"/>
                  </a:lnTo>
                  <a:lnTo>
                    <a:pt x="615" y="420"/>
                  </a:lnTo>
                  <a:close/>
                  <a:moveTo>
                    <a:pt x="623" y="331"/>
                  </a:moveTo>
                  <a:lnTo>
                    <a:pt x="623" y="331"/>
                  </a:lnTo>
                  <a:lnTo>
                    <a:pt x="621" y="331"/>
                  </a:lnTo>
                  <a:lnTo>
                    <a:pt x="623" y="331"/>
                  </a:lnTo>
                  <a:lnTo>
                    <a:pt x="623" y="331"/>
                  </a:lnTo>
                  <a:lnTo>
                    <a:pt x="623" y="331"/>
                  </a:lnTo>
                  <a:lnTo>
                    <a:pt x="623" y="331"/>
                  </a:lnTo>
                  <a:lnTo>
                    <a:pt x="625" y="331"/>
                  </a:lnTo>
                  <a:lnTo>
                    <a:pt x="625" y="331"/>
                  </a:lnTo>
                  <a:lnTo>
                    <a:pt x="623" y="331"/>
                  </a:lnTo>
                  <a:lnTo>
                    <a:pt x="623" y="331"/>
                  </a:lnTo>
                  <a:lnTo>
                    <a:pt x="623" y="331"/>
                  </a:lnTo>
                  <a:close/>
                  <a:moveTo>
                    <a:pt x="617" y="422"/>
                  </a:moveTo>
                  <a:lnTo>
                    <a:pt x="617" y="422"/>
                  </a:lnTo>
                  <a:lnTo>
                    <a:pt x="619" y="422"/>
                  </a:lnTo>
                  <a:lnTo>
                    <a:pt x="619" y="424"/>
                  </a:lnTo>
                  <a:lnTo>
                    <a:pt x="619" y="424"/>
                  </a:lnTo>
                  <a:lnTo>
                    <a:pt x="621" y="424"/>
                  </a:lnTo>
                  <a:lnTo>
                    <a:pt x="621" y="424"/>
                  </a:lnTo>
                  <a:lnTo>
                    <a:pt x="621" y="422"/>
                  </a:lnTo>
                  <a:lnTo>
                    <a:pt x="621" y="422"/>
                  </a:lnTo>
                  <a:lnTo>
                    <a:pt x="621" y="422"/>
                  </a:lnTo>
                  <a:lnTo>
                    <a:pt x="621" y="422"/>
                  </a:lnTo>
                  <a:lnTo>
                    <a:pt x="619" y="422"/>
                  </a:lnTo>
                  <a:lnTo>
                    <a:pt x="619" y="422"/>
                  </a:lnTo>
                  <a:lnTo>
                    <a:pt x="619" y="422"/>
                  </a:lnTo>
                  <a:lnTo>
                    <a:pt x="619" y="422"/>
                  </a:lnTo>
                  <a:lnTo>
                    <a:pt x="619" y="422"/>
                  </a:lnTo>
                  <a:lnTo>
                    <a:pt x="617" y="422"/>
                  </a:lnTo>
                  <a:close/>
                  <a:moveTo>
                    <a:pt x="610" y="432"/>
                  </a:moveTo>
                  <a:lnTo>
                    <a:pt x="610" y="432"/>
                  </a:lnTo>
                  <a:lnTo>
                    <a:pt x="608" y="432"/>
                  </a:lnTo>
                  <a:lnTo>
                    <a:pt x="610" y="432"/>
                  </a:lnTo>
                  <a:close/>
                  <a:moveTo>
                    <a:pt x="610" y="337"/>
                  </a:moveTo>
                  <a:lnTo>
                    <a:pt x="610" y="337"/>
                  </a:lnTo>
                  <a:lnTo>
                    <a:pt x="610" y="337"/>
                  </a:lnTo>
                  <a:lnTo>
                    <a:pt x="610" y="337"/>
                  </a:lnTo>
                  <a:lnTo>
                    <a:pt x="610" y="335"/>
                  </a:lnTo>
                  <a:lnTo>
                    <a:pt x="610" y="335"/>
                  </a:lnTo>
                  <a:lnTo>
                    <a:pt x="610" y="335"/>
                  </a:lnTo>
                  <a:lnTo>
                    <a:pt x="610" y="335"/>
                  </a:lnTo>
                  <a:lnTo>
                    <a:pt x="610" y="337"/>
                  </a:lnTo>
                  <a:lnTo>
                    <a:pt x="610" y="337"/>
                  </a:lnTo>
                  <a:lnTo>
                    <a:pt x="608" y="337"/>
                  </a:lnTo>
                  <a:lnTo>
                    <a:pt x="610" y="337"/>
                  </a:lnTo>
                  <a:lnTo>
                    <a:pt x="610" y="337"/>
                  </a:lnTo>
                  <a:lnTo>
                    <a:pt x="610" y="337"/>
                  </a:lnTo>
                  <a:lnTo>
                    <a:pt x="610" y="337"/>
                  </a:lnTo>
                  <a:close/>
                  <a:moveTo>
                    <a:pt x="612" y="356"/>
                  </a:moveTo>
                  <a:lnTo>
                    <a:pt x="612" y="356"/>
                  </a:lnTo>
                  <a:lnTo>
                    <a:pt x="614" y="356"/>
                  </a:lnTo>
                  <a:lnTo>
                    <a:pt x="614" y="356"/>
                  </a:lnTo>
                  <a:lnTo>
                    <a:pt x="614" y="356"/>
                  </a:lnTo>
                  <a:lnTo>
                    <a:pt x="614" y="354"/>
                  </a:lnTo>
                  <a:lnTo>
                    <a:pt x="612" y="354"/>
                  </a:lnTo>
                  <a:lnTo>
                    <a:pt x="612" y="354"/>
                  </a:lnTo>
                  <a:lnTo>
                    <a:pt x="612" y="354"/>
                  </a:lnTo>
                  <a:lnTo>
                    <a:pt x="612" y="354"/>
                  </a:lnTo>
                  <a:lnTo>
                    <a:pt x="612" y="354"/>
                  </a:lnTo>
                  <a:lnTo>
                    <a:pt x="612" y="356"/>
                  </a:lnTo>
                  <a:lnTo>
                    <a:pt x="612" y="356"/>
                  </a:lnTo>
                  <a:lnTo>
                    <a:pt x="612" y="356"/>
                  </a:lnTo>
                  <a:close/>
                  <a:moveTo>
                    <a:pt x="617" y="339"/>
                  </a:moveTo>
                  <a:lnTo>
                    <a:pt x="617" y="337"/>
                  </a:lnTo>
                  <a:lnTo>
                    <a:pt x="617" y="337"/>
                  </a:lnTo>
                  <a:lnTo>
                    <a:pt x="617" y="337"/>
                  </a:lnTo>
                  <a:lnTo>
                    <a:pt x="615" y="333"/>
                  </a:lnTo>
                  <a:lnTo>
                    <a:pt x="614" y="333"/>
                  </a:lnTo>
                  <a:lnTo>
                    <a:pt x="614" y="333"/>
                  </a:lnTo>
                  <a:lnTo>
                    <a:pt x="614" y="335"/>
                  </a:lnTo>
                  <a:lnTo>
                    <a:pt x="614" y="337"/>
                  </a:lnTo>
                  <a:lnTo>
                    <a:pt x="612" y="339"/>
                  </a:lnTo>
                  <a:lnTo>
                    <a:pt x="614" y="339"/>
                  </a:lnTo>
                  <a:lnTo>
                    <a:pt x="615" y="339"/>
                  </a:lnTo>
                  <a:lnTo>
                    <a:pt x="615" y="339"/>
                  </a:lnTo>
                  <a:lnTo>
                    <a:pt x="617" y="341"/>
                  </a:lnTo>
                  <a:lnTo>
                    <a:pt x="617" y="343"/>
                  </a:lnTo>
                  <a:lnTo>
                    <a:pt x="617" y="343"/>
                  </a:lnTo>
                  <a:lnTo>
                    <a:pt x="617" y="345"/>
                  </a:lnTo>
                  <a:lnTo>
                    <a:pt x="619" y="345"/>
                  </a:lnTo>
                  <a:lnTo>
                    <a:pt x="623" y="343"/>
                  </a:lnTo>
                  <a:lnTo>
                    <a:pt x="623" y="341"/>
                  </a:lnTo>
                  <a:lnTo>
                    <a:pt x="623" y="341"/>
                  </a:lnTo>
                  <a:lnTo>
                    <a:pt x="625" y="339"/>
                  </a:lnTo>
                  <a:lnTo>
                    <a:pt x="623" y="339"/>
                  </a:lnTo>
                  <a:lnTo>
                    <a:pt x="623" y="339"/>
                  </a:lnTo>
                  <a:lnTo>
                    <a:pt x="621" y="339"/>
                  </a:lnTo>
                  <a:lnTo>
                    <a:pt x="619" y="339"/>
                  </a:lnTo>
                  <a:lnTo>
                    <a:pt x="617" y="339"/>
                  </a:lnTo>
                  <a:close/>
                  <a:moveTo>
                    <a:pt x="657" y="394"/>
                  </a:moveTo>
                  <a:lnTo>
                    <a:pt x="655" y="394"/>
                  </a:lnTo>
                  <a:lnTo>
                    <a:pt x="655" y="394"/>
                  </a:lnTo>
                  <a:lnTo>
                    <a:pt x="655" y="394"/>
                  </a:lnTo>
                  <a:lnTo>
                    <a:pt x="655" y="396"/>
                  </a:lnTo>
                  <a:lnTo>
                    <a:pt x="657" y="396"/>
                  </a:lnTo>
                  <a:lnTo>
                    <a:pt x="657" y="396"/>
                  </a:lnTo>
                  <a:lnTo>
                    <a:pt x="659" y="396"/>
                  </a:lnTo>
                  <a:lnTo>
                    <a:pt x="659" y="394"/>
                  </a:lnTo>
                  <a:lnTo>
                    <a:pt x="659" y="394"/>
                  </a:lnTo>
                  <a:lnTo>
                    <a:pt x="657" y="394"/>
                  </a:lnTo>
                  <a:lnTo>
                    <a:pt x="657" y="394"/>
                  </a:lnTo>
                  <a:lnTo>
                    <a:pt x="657" y="394"/>
                  </a:lnTo>
                  <a:lnTo>
                    <a:pt x="657" y="394"/>
                  </a:lnTo>
                  <a:lnTo>
                    <a:pt x="657" y="394"/>
                  </a:lnTo>
                  <a:close/>
                  <a:moveTo>
                    <a:pt x="651" y="339"/>
                  </a:moveTo>
                  <a:lnTo>
                    <a:pt x="651" y="341"/>
                  </a:lnTo>
                  <a:lnTo>
                    <a:pt x="651" y="341"/>
                  </a:lnTo>
                  <a:lnTo>
                    <a:pt x="651" y="341"/>
                  </a:lnTo>
                  <a:lnTo>
                    <a:pt x="651" y="341"/>
                  </a:lnTo>
                  <a:lnTo>
                    <a:pt x="653" y="341"/>
                  </a:lnTo>
                  <a:lnTo>
                    <a:pt x="653" y="341"/>
                  </a:lnTo>
                  <a:lnTo>
                    <a:pt x="653" y="341"/>
                  </a:lnTo>
                  <a:lnTo>
                    <a:pt x="653" y="339"/>
                  </a:lnTo>
                  <a:lnTo>
                    <a:pt x="653" y="337"/>
                  </a:lnTo>
                  <a:lnTo>
                    <a:pt x="653" y="337"/>
                  </a:lnTo>
                  <a:lnTo>
                    <a:pt x="653" y="337"/>
                  </a:lnTo>
                  <a:lnTo>
                    <a:pt x="651" y="337"/>
                  </a:lnTo>
                  <a:lnTo>
                    <a:pt x="651" y="339"/>
                  </a:lnTo>
                  <a:lnTo>
                    <a:pt x="651" y="339"/>
                  </a:lnTo>
                  <a:lnTo>
                    <a:pt x="651" y="339"/>
                  </a:lnTo>
                  <a:close/>
                  <a:moveTo>
                    <a:pt x="623" y="441"/>
                  </a:moveTo>
                  <a:lnTo>
                    <a:pt x="621" y="441"/>
                  </a:lnTo>
                  <a:lnTo>
                    <a:pt x="623" y="441"/>
                  </a:lnTo>
                  <a:lnTo>
                    <a:pt x="623" y="441"/>
                  </a:lnTo>
                  <a:close/>
                  <a:moveTo>
                    <a:pt x="623" y="354"/>
                  </a:moveTo>
                  <a:lnTo>
                    <a:pt x="625" y="354"/>
                  </a:lnTo>
                  <a:lnTo>
                    <a:pt x="625" y="356"/>
                  </a:lnTo>
                  <a:lnTo>
                    <a:pt x="625" y="354"/>
                  </a:lnTo>
                  <a:lnTo>
                    <a:pt x="625" y="352"/>
                  </a:lnTo>
                  <a:lnTo>
                    <a:pt x="623" y="350"/>
                  </a:lnTo>
                  <a:lnTo>
                    <a:pt x="621" y="350"/>
                  </a:lnTo>
                  <a:lnTo>
                    <a:pt x="621" y="350"/>
                  </a:lnTo>
                  <a:lnTo>
                    <a:pt x="623" y="352"/>
                  </a:lnTo>
                  <a:lnTo>
                    <a:pt x="623" y="354"/>
                  </a:lnTo>
                  <a:close/>
                  <a:moveTo>
                    <a:pt x="653" y="345"/>
                  </a:moveTo>
                  <a:lnTo>
                    <a:pt x="653" y="347"/>
                  </a:lnTo>
                  <a:lnTo>
                    <a:pt x="653" y="347"/>
                  </a:lnTo>
                  <a:lnTo>
                    <a:pt x="655" y="347"/>
                  </a:lnTo>
                  <a:lnTo>
                    <a:pt x="657" y="347"/>
                  </a:lnTo>
                  <a:lnTo>
                    <a:pt x="657" y="347"/>
                  </a:lnTo>
                  <a:lnTo>
                    <a:pt x="657" y="347"/>
                  </a:lnTo>
                  <a:lnTo>
                    <a:pt x="657" y="347"/>
                  </a:lnTo>
                  <a:lnTo>
                    <a:pt x="657" y="345"/>
                  </a:lnTo>
                  <a:lnTo>
                    <a:pt x="655" y="345"/>
                  </a:lnTo>
                  <a:lnTo>
                    <a:pt x="653" y="345"/>
                  </a:lnTo>
                  <a:lnTo>
                    <a:pt x="653" y="345"/>
                  </a:lnTo>
                  <a:lnTo>
                    <a:pt x="653" y="345"/>
                  </a:lnTo>
                  <a:close/>
                  <a:moveTo>
                    <a:pt x="655" y="347"/>
                  </a:moveTo>
                  <a:lnTo>
                    <a:pt x="655" y="348"/>
                  </a:lnTo>
                  <a:lnTo>
                    <a:pt x="655" y="348"/>
                  </a:lnTo>
                  <a:lnTo>
                    <a:pt x="657" y="348"/>
                  </a:lnTo>
                  <a:lnTo>
                    <a:pt x="657" y="348"/>
                  </a:lnTo>
                  <a:lnTo>
                    <a:pt x="657" y="348"/>
                  </a:lnTo>
                  <a:lnTo>
                    <a:pt x="657" y="347"/>
                  </a:lnTo>
                  <a:lnTo>
                    <a:pt x="655" y="347"/>
                  </a:lnTo>
                  <a:close/>
                  <a:moveTo>
                    <a:pt x="634" y="371"/>
                  </a:moveTo>
                  <a:lnTo>
                    <a:pt x="636" y="371"/>
                  </a:lnTo>
                  <a:lnTo>
                    <a:pt x="636" y="371"/>
                  </a:lnTo>
                  <a:lnTo>
                    <a:pt x="636" y="369"/>
                  </a:lnTo>
                  <a:lnTo>
                    <a:pt x="634" y="371"/>
                  </a:lnTo>
                  <a:close/>
                  <a:moveTo>
                    <a:pt x="663" y="400"/>
                  </a:moveTo>
                  <a:lnTo>
                    <a:pt x="663" y="401"/>
                  </a:lnTo>
                  <a:lnTo>
                    <a:pt x="663" y="401"/>
                  </a:lnTo>
                  <a:lnTo>
                    <a:pt x="665" y="401"/>
                  </a:lnTo>
                  <a:lnTo>
                    <a:pt x="665" y="401"/>
                  </a:lnTo>
                  <a:lnTo>
                    <a:pt x="665" y="403"/>
                  </a:lnTo>
                  <a:lnTo>
                    <a:pt x="665" y="401"/>
                  </a:lnTo>
                  <a:lnTo>
                    <a:pt x="665" y="401"/>
                  </a:lnTo>
                  <a:lnTo>
                    <a:pt x="665" y="401"/>
                  </a:lnTo>
                  <a:lnTo>
                    <a:pt x="665" y="401"/>
                  </a:lnTo>
                  <a:lnTo>
                    <a:pt x="665" y="401"/>
                  </a:lnTo>
                  <a:lnTo>
                    <a:pt x="663" y="400"/>
                  </a:lnTo>
                  <a:lnTo>
                    <a:pt x="663" y="400"/>
                  </a:lnTo>
                  <a:close/>
                  <a:moveTo>
                    <a:pt x="663" y="331"/>
                  </a:moveTo>
                  <a:lnTo>
                    <a:pt x="663" y="331"/>
                  </a:lnTo>
                  <a:lnTo>
                    <a:pt x="663" y="333"/>
                  </a:lnTo>
                  <a:lnTo>
                    <a:pt x="663" y="333"/>
                  </a:lnTo>
                  <a:lnTo>
                    <a:pt x="663" y="333"/>
                  </a:lnTo>
                  <a:lnTo>
                    <a:pt x="663" y="333"/>
                  </a:lnTo>
                  <a:lnTo>
                    <a:pt x="663" y="333"/>
                  </a:lnTo>
                  <a:lnTo>
                    <a:pt x="665" y="331"/>
                  </a:lnTo>
                  <a:lnTo>
                    <a:pt x="665" y="331"/>
                  </a:lnTo>
                  <a:lnTo>
                    <a:pt x="663" y="331"/>
                  </a:lnTo>
                  <a:lnTo>
                    <a:pt x="663" y="330"/>
                  </a:lnTo>
                  <a:lnTo>
                    <a:pt x="663" y="330"/>
                  </a:lnTo>
                  <a:lnTo>
                    <a:pt x="663" y="330"/>
                  </a:lnTo>
                  <a:lnTo>
                    <a:pt x="663" y="330"/>
                  </a:lnTo>
                  <a:lnTo>
                    <a:pt x="661" y="328"/>
                  </a:lnTo>
                  <a:lnTo>
                    <a:pt x="661" y="328"/>
                  </a:lnTo>
                  <a:lnTo>
                    <a:pt x="659" y="330"/>
                  </a:lnTo>
                  <a:lnTo>
                    <a:pt x="661" y="330"/>
                  </a:lnTo>
                  <a:lnTo>
                    <a:pt x="663" y="331"/>
                  </a:lnTo>
                  <a:close/>
                  <a:moveTo>
                    <a:pt x="668" y="407"/>
                  </a:moveTo>
                  <a:lnTo>
                    <a:pt x="668" y="407"/>
                  </a:lnTo>
                  <a:lnTo>
                    <a:pt x="668" y="407"/>
                  </a:lnTo>
                  <a:lnTo>
                    <a:pt x="668" y="407"/>
                  </a:lnTo>
                  <a:lnTo>
                    <a:pt x="668" y="407"/>
                  </a:lnTo>
                  <a:close/>
                  <a:moveTo>
                    <a:pt x="727" y="559"/>
                  </a:moveTo>
                  <a:lnTo>
                    <a:pt x="727" y="559"/>
                  </a:lnTo>
                  <a:lnTo>
                    <a:pt x="727" y="559"/>
                  </a:lnTo>
                  <a:lnTo>
                    <a:pt x="727" y="561"/>
                  </a:lnTo>
                  <a:lnTo>
                    <a:pt x="727" y="561"/>
                  </a:lnTo>
                  <a:lnTo>
                    <a:pt x="727" y="559"/>
                  </a:lnTo>
                  <a:lnTo>
                    <a:pt x="727" y="559"/>
                  </a:lnTo>
                  <a:lnTo>
                    <a:pt x="727" y="559"/>
                  </a:lnTo>
                  <a:lnTo>
                    <a:pt x="727" y="559"/>
                  </a:lnTo>
                  <a:lnTo>
                    <a:pt x="727" y="559"/>
                  </a:lnTo>
                  <a:close/>
                  <a:moveTo>
                    <a:pt x="636" y="437"/>
                  </a:moveTo>
                  <a:lnTo>
                    <a:pt x="638" y="439"/>
                  </a:lnTo>
                  <a:lnTo>
                    <a:pt x="640" y="439"/>
                  </a:lnTo>
                  <a:lnTo>
                    <a:pt x="642" y="437"/>
                  </a:lnTo>
                  <a:lnTo>
                    <a:pt x="642" y="434"/>
                  </a:lnTo>
                  <a:lnTo>
                    <a:pt x="642" y="432"/>
                  </a:lnTo>
                  <a:lnTo>
                    <a:pt x="646" y="432"/>
                  </a:lnTo>
                  <a:lnTo>
                    <a:pt x="646" y="430"/>
                  </a:lnTo>
                  <a:lnTo>
                    <a:pt x="648" y="428"/>
                  </a:lnTo>
                  <a:lnTo>
                    <a:pt x="646" y="428"/>
                  </a:lnTo>
                  <a:lnTo>
                    <a:pt x="644" y="424"/>
                  </a:lnTo>
                  <a:lnTo>
                    <a:pt x="642" y="424"/>
                  </a:lnTo>
                  <a:lnTo>
                    <a:pt x="642" y="422"/>
                  </a:lnTo>
                  <a:lnTo>
                    <a:pt x="642" y="422"/>
                  </a:lnTo>
                  <a:lnTo>
                    <a:pt x="642" y="422"/>
                  </a:lnTo>
                  <a:lnTo>
                    <a:pt x="640" y="420"/>
                  </a:lnTo>
                  <a:lnTo>
                    <a:pt x="640" y="420"/>
                  </a:lnTo>
                  <a:lnTo>
                    <a:pt x="638" y="420"/>
                  </a:lnTo>
                  <a:lnTo>
                    <a:pt x="634" y="422"/>
                  </a:lnTo>
                  <a:lnTo>
                    <a:pt x="632" y="424"/>
                  </a:lnTo>
                  <a:lnTo>
                    <a:pt x="631" y="424"/>
                  </a:lnTo>
                  <a:lnTo>
                    <a:pt x="631" y="424"/>
                  </a:lnTo>
                  <a:lnTo>
                    <a:pt x="631" y="424"/>
                  </a:lnTo>
                  <a:lnTo>
                    <a:pt x="629" y="426"/>
                  </a:lnTo>
                  <a:lnTo>
                    <a:pt x="629" y="426"/>
                  </a:lnTo>
                  <a:lnTo>
                    <a:pt x="629" y="424"/>
                  </a:lnTo>
                  <a:lnTo>
                    <a:pt x="629" y="422"/>
                  </a:lnTo>
                  <a:lnTo>
                    <a:pt x="629" y="420"/>
                  </a:lnTo>
                  <a:lnTo>
                    <a:pt x="629" y="420"/>
                  </a:lnTo>
                  <a:lnTo>
                    <a:pt x="629" y="422"/>
                  </a:lnTo>
                  <a:lnTo>
                    <a:pt x="627" y="422"/>
                  </a:lnTo>
                  <a:lnTo>
                    <a:pt x="625" y="424"/>
                  </a:lnTo>
                  <a:lnTo>
                    <a:pt x="625" y="424"/>
                  </a:lnTo>
                  <a:lnTo>
                    <a:pt x="625" y="428"/>
                  </a:lnTo>
                  <a:lnTo>
                    <a:pt x="623" y="428"/>
                  </a:lnTo>
                  <a:lnTo>
                    <a:pt x="623" y="430"/>
                  </a:lnTo>
                  <a:lnTo>
                    <a:pt x="627" y="434"/>
                  </a:lnTo>
                  <a:lnTo>
                    <a:pt x="629" y="434"/>
                  </a:lnTo>
                  <a:lnTo>
                    <a:pt x="629" y="434"/>
                  </a:lnTo>
                  <a:lnTo>
                    <a:pt x="629" y="436"/>
                  </a:lnTo>
                  <a:lnTo>
                    <a:pt x="631" y="441"/>
                  </a:lnTo>
                  <a:lnTo>
                    <a:pt x="632" y="441"/>
                  </a:lnTo>
                  <a:lnTo>
                    <a:pt x="632" y="441"/>
                  </a:lnTo>
                  <a:lnTo>
                    <a:pt x="632" y="439"/>
                  </a:lnTo>
                  <a:lnTo>
                    <a:pt x="634" y="436"/>
                  </a:lnTo>
                  <a:lnTo>
                    <a:pt x="636" y="437"/>
                  </a:lnTo>
                  <a:close/>
                  <a:moveTo>
                    <a:pt x="634" y="454"/>
                  </a:moveTo>
                  <a:lnTo>
                    <a:pt x="634" y="454"/>
                  </a:lnTo>
                  <a:lnTo>
                    <a:pt x="634" y="454"/>
                  </a:lnTo>
                  <a:lnTo>
                    <a:pt x="634" y="454"/>
                  </a:lnTo>
                  <a:lnTo>
                    <a:pt x="634" y="454"/>
                  </a:lnTo>
                  <a:lnTo>
                    <a:pt x="634" y="454"/>
                  </a:lnTo>
                  <a:lnTo>
                    <a:pt x="634" y="454"/>
                  </a:lnTo>
                  <a:close/>
                  <a:moveTo>
                    <a:pt x="496" y="757"/>
                  </a:moveTo>
                  <a:lnTo>
                    <a:pt x="492" y="756"/>
                  </a:lnTo>
                  <a:lnTo>
                    <a:pt x="490" y="754"/>
                  </a:lnTo>
                  <a:lnTo>
                    <a:pt x="490" y="754"/>
                  </a:lnTo>
                  <a:lnTo>
                    <a:pt x="489" y="754"/>
                  </a:lnTo>
                  <a:lnTo>
                    <a:pt x="489" y="754"/>
                  </a:lnTo>
                  <a:lnTo>
                    <a:pt x="487" y="754"/>
                  </a:lnTo>
                  <a:lnTo>
                    <a:pt x="485" y="752"/>
                  </a:lnTo>
                  <a:lnTo>
                    <a:pt x="483" y="752"/>
                  </a:lnTo>
                  <a:lnTo>
                    <a:pt x="481" y="752"/>
                  </a:lnTo>
                  <a:lnTo>
                    <a:pt x="477" y="756"/>
                  </a:lnTo>
                  <a:lnTo>
                    <a:pt x="479" y="756"/>
                  </a:lnTo>
                  <a:lnTo>
                    <a:pt x="489" y="763"/>
                  </a:lnTo>
                  <a:lnTo>
                    <a:pt x="489" y="763"/>
                  </a:lnTo>
                  <a:lnTo>
                    <a:pt x="490" y="765"/>
                  </a:lnTo>
                  <a:lnTo>
                    <a:pt x="490" y="767"/>
                  </a:lnTo>
                  <a:lnTo>
                    <a:pt x="490" y="765"/>
                  </a:lnTo>
                  <a:lnTo>
                    <a:pt x="492" y="765"/>
                  </a:lnTo>
                  <a:lnTo>
                    <a:pt x="492" y="765"/>
                  </a:lnTo>
                  <a:lnTo>
                    <a:pt x="492" y="765"/>
                  </a:lnTo>
                  <a:lnTo>
                    <a:pt x="492" y="765"/>
                  </a:lnTo>
                  <a:lnTo>
                    <a:pt x="492" y="765"/>
                  </a:lnTo>
                  <a:lnTo>
                    <a:pt x="494" y="765"/>
                  </a:lnTo>
                  <a:lnTo>
                    <a:pt x="496" y="765"/>
                  </a:lnTo>
                  <a:lnTo>
                    <a:pt x="498" y="765"/>
                  </a:lnTo>
                  <a:lnTo>
                    <a:pt x="498" y="765"/>
                  </a:lnTo>
                  <a:lnTo>
                    <a:pt x="496" y="763"/>
                  </a:lnTo>
                  <a:lnTo>
                    <a:pt x="496" y="763"/>
                  </a:lnTo>
                  <a:lnTo>
                    <a:pt x="498" y="761"/>
                  </a:lnTo>
                  <a:lnTo>
                    <a:pt x="498" y="761"/>
                  </a:lnTo>
                  <a:lnTo>
                    <a:pt x="498" y="759"/>
                  </a:lnTo>
                  <a:lnTo>
                    <a:pt x="498" y="757"/>
                  </a:lnTo>
                  <a:lnTo>
                    <a:pt x="496" y="757"/>
                  </a:lnTo>
                  <a:close/>
                  <a:moveTo>
                    <a:pt x="738" y="193"/>
                  </a:moveTo>
                  <a:lnTo>
                    <a:pt x="738" y="195"/>
                  </a:lnTo>
                  <a:lnTo>
                    <a:pt x="740" y="195"/>
                  </a:lnTo>
                  <a:lnTo>
                    <a:pt x="740" y="193"/>
                  </a:lnTo>
                  <a:lnTo>
                    <a:pt x="740" y="193"/>
                  </a:lnTo>
                  <a:lnTo>
                    <a:pt x="740" y="193"/>
                  </a:lnTo>
                  <a:lnTo>
                    <a:pt x="740" y="193"/>
                  </a:lnTo>
                  <a:lnTo>
                    <a:pt x="740" y="191"/>
                  </a:lnTo>
                  <a:lnTo>
                    <a:pt x="740" y="191"/>
                  </a:lnTo>
                  <a:lnTo>
                    <a:pt x="740" y="191"/>
                  </a:lnTo>
                  <a:lnTo>
                    <a:pt x="740" y="189"/>
                  </a:lnTo>
                  <a:lnTo>
                    <a:pt x="738" y="191"/>
                  </a:lnTo>
                  <a:lnTo>
                    <a:pt x="738" y="191"/>
                  </a:lnTo>
                  <a:lnTo>
                    <a:pt x="738" y="191"/>
                  </a:lnTo>
                  <a:lnTo>
                    <a:pt x="738" y="191"/>
                  </a:lnTo>
                  <a:lnTo>
                    <a:pt x="738" y="193"/>
                  </a:lnTo>
                  <a:lnTo>
                    <a:pt x="738" y="193"/>
                  </a:lnTo>
                  <a:lnTo>
                    <a:pt x="738" y="193"/>
                  </a:lnTo>
                  <a:lnTo>
                    <a:pt x="738" y="193"/>
                  </a:lnTo>
                  <a:lnTo>
                    <a:pt x="738" y="193"/>
                  </a:lnTo>
                  <a:lnTo>
                    <a:pt x="738" y="193"/>
                  </a:lnTo>
                  <a:close/>
                  <a:moveTo>
                    <a:pt x="720" y="195"/>
                  </a:moveTo>
                  <a:lnTo>
                    <a:pt x="720" y="195"/>
                  </a:lnTo>
                  <a:lnTo>
                    <a:pt x="721" y="197"/>
                  </a:lnTo>
                  <a:lnTo>
                    <a:pt x="723" y="197"/>
                  </a:lnTo>
                  <a:lnTo>
                    <a:pt x="723" y="199"/>
                  </a:lnTo>
                  <a:lnTo>
                    <a:pt x="721" y="201"/>
                  </a:lnTo>
                  <a:lnTo>
                    <a:pt x="721" y="201"/>
                  </a:lnTo>
                  <a:lnTo>
                    <a:pt x="721" y="203"/>
                  </a:lnTo>
                  <a:lnTo>
                    <a:pt x="721" y="205"/>
                  </a:lnTo>
                  <a:lnTo>
                    <a:pt x="721" y="205"/>
                  </a:lnTo>
                  <a:lnTo>
                    <a:pt x="721" y="205"/>
                  </a:lnTo>
                  <a:lnTo>
                    <a:pt x="721" y="206"/>
                  </a:lnTo>
                  <a:lnTo>
                    <a:pt x="721" y="206"/>
                  </a:lnTo>
                  <a:lnTo>
                    <a:pt x="723" y="206"/>
                  </a:lnTo>
                  <a:lnTo>
                    <a:pt x="723" y="206"/>
                  </a:lnTo>
                  <a:lnTo>
                    <a:pt x="723" y="206"/>
                  </a:lnTo>
                  <a:lnTo>
                    <a:pt x="725" y="206"/>
                  </a:lnTo>
                  <a:lnTo>
                    <a:pt x="725" y="206"/>
                  </a:lnTo>
                  <a:lnTo>
                    <a:pt x="725" y="206"/>
                  </a:lnTo>
                  <a:lnTo>
                    <a:pt x="725" y="205"/>
                  </a:lnTo>
                  <a:lnTo>
                    <a:pt x="725" y="205"/>
                  </a:lnTo>
                  <a:lnTo>
                    <a:pt x="723" y="205"/>
                  </a:lnTo>
                  <a:lnTo>
                    <a:pt x="723" y="205"/>
                  </a:lnTo>
                  <a:lnTo>
                    <a:pt x="723" y="205"/>
                  </a:lnTo>
                  <a:lnTo>
                    <a:pt x="723" y="205"/>
                  </a:lnTo>
                  <a:lnTo>
                    <a:pt x="725" y="203"/>
                  </a:lnTo>
                  <a:lnTo>
                    <a:pt x="727" y="203"/>
                  </a:lnTo>
                  <a:lnTo>
                    <a:pt x="727" y="203"/>
                  </a:lnTo>
                  <a:lnTo>
                    <a:pt x="727" y="203"/>
                  </a:lnTo>
                  <a:lnTo>
                    <a:pt x="729" y="203"/>
                  </a:lnTo>
                  <a:lnTo>
                    <a:pt x="731" y="197"/>
                  </a:lnTo>
                  <a:lnTo>
                    <a:pt x="731" y="197"/>
                  </a:lnTo>
                  <a:lnTo>
                    <a:pt x="731" y="199"/>
                  </a:lnTo>
                  <a:lnTo>
                    <a:pt x="731" y="199"/>
                  </a:lnTo>
                  <a:lnTo>
                    <a:pt x="731" y="197"/>
                  </a:lnTo>
                  <a:lnTo>
                    <a:pt x="731" y="197"/>
                  </a:lnTo>
                  <a:lnTo>
                    <a:pt x="729" y="197"/>
                  </a:lnTo>
                  <a:lnTo>
                    <a:pt x="727" y="197"/>
                  </a:lnTo>
                  <a:lnTo>
                    <a:pt x="727" y="197"/>
                  </a:lnTo>
                  <a:lnTo>
                    <a:pt x="727" y="197"/>
                  </a:lnTo>
                  <a:lnTo>
                    <a:pt x="727" y="197"/>
                  </a:lnTo>
                  <a:lnTo>
                    <a:pt x="727" y="197"/>
                  </a:lnTo>
                  <a:lnTo>
                    <a:pt x="727" y="197"/>
                  </a:lnTo>
                  <a:lnTo>
                    <a:pt x="725" y="197"/>
                  </a:lnTo>
                  <a:lnTo>
                    <a:pt x="725" y="197"/>
                  </a:lnTo>
                  <a:lnTo>
                    <a:pt x="723" y="197"/>
                  </a:lnTo>
                  <a:lnTo>
                    <a:pt x="723" y="197"/>
                  </a:lnTo>
                  <a:lnTo>
                    <a:pt x="723" y="195"/>
                  </a:lnTo>
                  <a:lnTo>
                    <a:pt x="723" y="193"/>
                  </a:lnTo>
                  <a:lnTo>
                    <a:pt x="723" y="193"/>
                  </a:lnTo>
                  <a:lnTo>
                    <a:pt x="721" y="193"/>
                  </a:lnTo>
                  <a:lnTo>
                    <a:pt x="721" y="193"/>
                  </a:lnTo>
                  <a:lnTo>
                    <a:pt x="721" y="193"/>
                  </a:lnTo>
                  <a:lnTo>
                    <a:pt x="721" y="191"/>
                  </a:lnTo>
                  <a:lnTo>
                    <a:pt x="720" y="191"/>
                  </a:lnTo>
                  <a:lnTo>
                    <a:pt x="721" y="193"/>
                  </a:lnTo>
                  <a:lnTo>
                    <a:pt x="721" y="193"/>
                  </a:lnTo>
                  <a:lnTo>
                    <a:pt x="720" y="195"/>
                  </a:lnTo>
                  <a:lnTo>
                    <a:pt x="720" y="195"/>
                  </a:lnTo>
                  <a:close/>
                  <a:moveTo>
                    <a:pt x="718" y="189"/>
                  </a:moveTo>
                  <a:lnTo>
                    <a:pt x="718" y="189"/>
                  </a:lnTo>
                  <a:lnTo>
                    <a:pt x="718" y="189"/>
                  </a:lnTo>
                  <a:lnTo>
                    <a:pt x="718" y="189"/>
                  </a:lnTo>
                  <a:lnTo>
                    <a:pt x="718" y="189"/>
                  </a:lnTo>
                  <a:lnTo>
                    <a:pt x="720" y="189"/>
                  </a:lnTo>
                  <a:lnTo>
                    <a:pt x="720" y="189"/>
                  </a:lnTo>
                  <a:lnTo>
                    <a:pt x="718" y="187"/>
                  </a:lnTo>
                  <a:lnTo>
                    <a:pt x="718" y="187"/>
                  </a:lnTo>
                  <a:lnTo>
                    <a:pt x="718" y="187"/>
                  </a:lnTo>
                  <a:lnTo>
                    <a:pt x="718" y="187"/>
                  </a:lnTo>
                  <a:lnTo>
                    <a:pt x="718" y="189"/>
                  </a:lnTo>
                  <a:lnTo>
                    <a:pt x="718" y="189"/>
                  </a:lnTo>
                  <a:lnTo>
                    <a:pt x="718" y="189"/>
                  </a:lnTo>
                  <a:close/>
                  <a:moveTo>
                    <a:pt x="621" y="468"/>
                  </a:moveTo>
                  <a:lnTo>
                    <a:pt x="621" y="468"/>
                  </a:lnTo>
                  <a:lnTo>
                    <a:pt x="623" y="466"/>
                  </a:lnTo>
                  <a:lnTo>
                    <a:pt x="621" y="466"/>
                  </a:lnTo>
                  <a:lnTo>
                    <a:pt x="621" y="468"/>
                  </a:lnTo>
                  <a:lnTo>
                    <a:pt x="621" y="468"/>
                  </a:lnTo>
                  <a:lnTo>
                    <a:pt x="621" y="468"/>
                  </a:lnTo>
                  <a:close/>
                  <a:moveTo>
                    <a:pt x="759" y="788"/>
                  </a:moveTo>
                  <a:lnTo>
                    <a:pt x="759" y="788"/>
                  </a:lnTo>
                  <a:lnTo>
                    <a:pt x="761" y="788"/>
                  </a:lnTo>
                  <a:lnTo>
                    <a:pt x="761" y="788"/>
                  </a:lnTo>
                  <a:lnTo>
                    <a:pt x="759" y="788"/>
                  </a:lnTo>
                  <a:lnTo>
                    <a:pt x="759" y="788"/>
                  </a:lnTo>
                  <a:lnTo>
                    <a:pt x="759" y="788"/>
                  </a:lnTo>
                  <a:close/>
                  <a:moveTo>
                    <a:pt x="750" y="795"/>
                  </a:moveTo>
                  <a:lnTo>
                    <a:pt x="752" y="797"/>
                  </a:lnTo>
                  <a:lnTo>
                    <a:pt x="752" y="795"/>
                  </a:lnTo>
                  <a:lnTo>
                    <a:pt x="752" y="795"/>
                  </a:lnTo>
                  <a:lnTo>
                    <a:pt x="752" y="795"/>
                  </a:lnTo>
                  <a:lnTo>
                    <a:pt x="752" y="795"/>
                  </a:lnTo>
                  <a:lnTo>
                    <a:pt x="750" y="795"/>
                  </a:lnTo>
                  <a:close/>
                  <a:moveTo>
                    <a:pt x="612" y="335"/>
                  </a:moveTo>
                  <a:lnTo>
                    <a:pt x="612" y="333"/>
                  </a:lnTo>
                  <a:lnTo>
                    <a:pt x="612" y="333"/>
                  </a:lnTo>
                  <a:lnTo>
                    <a:pt x="612" y="333"/>
                  </a:lnTo>
                  <a:lnTo>
                    <a:pt x="610" y="333"/>
                  </a:lnTo>
                  <a:lnTo>
                    <a:pt x="610" y="331"/>
                  </a:lnTo>
                  <a:lnTo>
                    <a:pt x="610" y="331"/>
                  </a:lnTo>
                  <a:lnTo>
                    <a:pt x="610" y="333"/>
                  </a:lnTo>
                  <a:lnTo>
                    <a:pt x="610" y="335"/>
                  </a:lnTo>
                  <a:lnTo>
                    <a:pt x="610" y="335"/>
                  </a:lnTo>
                  <a:lnTo>
                    <a:pt x="610" y="335"/>
                  </a:lnTo>
                  <a:lnTo>
                    <a:pt x="610" y="335"/>
                  </a:lnTo>
                  <a:lnTo>
                    <a:pt x="610" y="335"/>
                  </a:lnTo>
                  <a:lnTo>
                    <a:pt x="612" y="335"/>
                  </a:lnTo>
                  <a:close/>
                  <a:moveTo>
                    <a:pt x="699" y="214"/>
                  </a:moveTo>
                  <a:lnTo>
                    <a:pt x="699" y="212"/>
                  </a:lnTo>
                  <a:lnTo>
                    <a:pt x="699" y="214"/>
                  </a:lnTo>
                  <a:lnTo>
                    <a:pt x="699" y="214"/>
                  </a:lnTo>
                  <a:close/>
                  <a:moveTo>
                    <a:pt x="684" y="536"/>
                  </a:moveTo>
                  <a:lnTo>
                    <a:pt x="685" y="536"/>
                  </a:lnTo>
                  <a:lnTo>
                    <a:pt x="685" y="536"/>
                  </a:lnTo>
                  <a:lnTo>
                    <a:pt x="687" y="536"/>
                  </a:lnTo>
                  <a:lnTo>
                    <a:pt x="689" y="536"/>
                  </a:lnTo>
                  <a:lnTo>
                    <a:pt x="691" y="538"/>
                  </a:lnTo>
                  <a:lnTo>
                    <a:pt x="691" y="538"/>
                  </a:lnTo>
                  <a:lnTo>
                    <a:pt x="693" y="540"/>
                  </a:lnTo>
                  <a:lnTo>
                    <a:pt x="693" y="540"/>
                  </a:lnTo>
                  <a:lnTo>
                    <a:pt x="695" y="540"/>
                  </a:lnTo>
                  <a:lnTo>
                    <a:pt x="699" y="540"/>
                  </a:lnTo>
                  <a:lnTo>
                    <a:pt x="703" y="540"/>
                  </a:lnTo>
                  <a:lnTo>
                    <a:pt x="704" y="540"/>
                  </a:lnTo>
                  <a:lnTo>
                    <a:pt x="704" y="540"/>
                  </a:lnTo>
                  <a:lnTo>
                    <a:pt x="706" y="538"/>
                  </a:lnTo>
                  <a:lnTo>
                    <a:pt x="706" y="538"/>
                  </a:lnTo>
                  <a:lnTo>
                    <a:pt x="710" y="536"/>
                  </a:lnTo>
                  <a:lnTo>
                    <a:pt x="712" y="536"/>
                  </a:lnTo>
                  <a:lnTo>
                    <a:pt x="712" y="536"/>
                  </a:lnTo>
                  <a:lnTo>
                    <a:pt x="714" y="538"/>
                  </a:lnTo>
                  <a:lnTo>
                    <a:pt x="714" y="540"/>
                  </a:lnTo>
                  <a:lnTo>
                    <a:pt x="716" y="540"/>
                  </a:lnTo>
                  <a:lnTo>
                    <a:pt x="718" y="540"/>
                  </a:lnTo>
                  <a:lnTo>
                    <a:pt x="718" y="540"/>
                  </a:lnTo>
                  <a:lnTo>
                    <a:pt x="718" y="540"/>
                  </a:lnTo>
                  <a:lnTo>
                    <a:pt x="720" y="540"/>
                  </a:lnTo>
                  <a:lnTo>
                    <a:pt x="720" y="540"/>
                  </a:lnTo>
                  <a:lnTo>
                    <a:pt x="720" y="540"/>
                  </a:lnTo>
                  <a:lnTo>
                    <a:pt x="720" y="540"/>
                  </a:lnTo>
                  <a:lnTo>
                    <a:pt x="723" y="540"/>
                  </a:lnTo>
                  <a:lnTo>
                    <a:pt x="725" y="542"/>
                  </a:lnTo>
                  <a:lnTo>
                    <a:pt x="727" y="542"/>
                  </a:lnTo>
                  <a:lnTo>
                    <a:pt x="727" y="542"/>
                  </a:lnTo>
                  <a:lnTo>
                    <a:pt x="727" y="543"/>
                  </a:lnTo>
                  <a:lnTo>
                    <a:pt x="727" y="545"/>
                  </a:lnTo>
                  <a:lnTo>
                    <a:pt x="727" y="547"/>
                  </a:lnTo>
                  <a:lnTo>
                    <a:pt x="727" y="547"/>
                  </a:lnTo>
                  <a:lnTo>
                    <a:pt x="729" y="549"/>
                  </a:lnTo>
                  <a:lnTo>
                    <a:pt x="729" y="551"/>
                  </a:lnTo>
                  <a:lnTo>
                    <a:pt x="729" y="551"/>
                  </a:lnTo>
                  <a:lnTo>
                    <a:pt x="729" y="551"/>
                  </a:lnTo>
                  <a:lnTo>
                    <a:pt x="729" y="553"/>
                  </a:lnTo>
                  <a:lnTo>
                    <a:pt x="729" y="555"/>
                  </a:lnTo>
                  <a:lnTo>
                    <a:pt x="729" y="559"/>
                  </a:lnTo>
                  <a:lnTo>
                    <a:pt x="731" y="559"/>
                  </a:lnTo>
                  <a:lnTo>
                    <a:pt x="735" y="561"/>
                  </a:lnTo>
                  <a:lnTo>
                    <a:pt x="737" y="562"/>
                  </a:lnTo>
                  <a:lnTo>
                    <a:pt x="737" y="564"/>
                  </a:lnTo>
                  <a:lnTo>
                    <a:pt x="737" y="568"/>
                  </a:lnTo>
                  <a:lnTo>
                    <a:pt x="735" y="570"/>
                  </a:lnTo>
                  <a:lnTo>
                    <a:pt x="735" y="574"/>
                  </a:lnTo>
                  <a:lnTo>
                    <a:pt x="735" y="578"/>
                  </a:lnTo>
                  <a:lnTo>
                    <a:pt x="737" y="579"/>
                  </a:lnTo>
                  <a:lnTo>
                    <a:pt x="740" y="587"/>
                  </a:lnTo>
                  <a:lnTo>
                    <a:pt x="742" y="587"/>
                  </a:lnTo>
                  <a:lnTo>
                    <a:pt x="746" y="587"/>
                  </a:lnTo>
                  <a:lnTo>
                    <a:pt x="748" y="587"/>
                  </a:lnTo>
                  <a:lnTo>
                    <a:pt x="761" y="593"/>
                  </a:lnTo>
                  <a:lnTo>
                    <a:pt x="765" y="596"/>
                  </a:lnTo>
                  <a:lnTo>
                    <a:pt x="767" y="596"/>
                  </a:lnTo>
                  <a:lnTo>
                    <a:pt x="769" y="596"/>
                  </a:lnTo>
                  <a:lnTo>
                    <a:pt x="771" y="596"/>
                  </a:lnTo>
                  <a:lnTo>
                    <a:pt x="771" y="596"/>
                  </a:lnTo>
                  <a:lnTo>
                    <a:pt x="773" y="598"/>
                  </a:lnTo>
                  <a:lnTo>
                    <a:pt x="773" y="600"/>
                  </a:lnTo>
                  <a:lnTo>
                    <a:pt x="774" y="600"/>
                  </a:lnTo>
                  <a:lnTo>
                    <a:pt x="774" y="600"/>
                  </a:lnTo>
                  <a:lnTo>
                    <a:pt x="774" y="602"/>
                  </a:lnTo>
                  <a:lnTo>
                    <a:pt x="776" y="604"/>
                  </a:lnTo>
                  <a:lnTo>
                    <a:pt x="776" y="604"/>
                  </a:lnTo>
                  <a:lnTo>
                    <a:pt x="776" y="606"/>
                  </a:lnTo>
                  <a:lnTo>
                    <a:pt x="778" y="604"/>
                  </a:lnTo>
                  <a:lnTo>
                    <a:pt x="778" y="604"/>
                  </a:lnTo>
                  <a:lnTo>
                    <a:pt x="780" y="606"/>
                  </a:lnTo>
                  <a:lnTo>
                    <a:pt x="780" y="604"/>
                  </a:lnTo>
                  <a:lnTo>
                    <a:pt x="782" y="604"/>
                  </a:lnTo>
                  <a:lnTo>
                    <a:pt x="786" y="604"/>
                  </a:lnTo>
                  <a:lnTo>
                    <a:pt x="786" y="604"/>
                  </a:lnTo>
                  <a:lnTo>
                    <a:pt x="786" y="604"/>
                  </a:lnTo>
                  <a:lnTo>
                    <a:pt x="786" y="604"/>
                  </a:lnTo>
                  <a:lnTo>
                    <a:pt x="788" y="604"/>
                  </a:lnTo>
                  <a:lnTo>
                    <a:pt x="788" y="604"/>
                  </a:lnTo>
                  <a:lnTo>
                    <a:pt x="788" y="604"/>
                  </a:lnTo>
                  <a:lnTo>
                    <a:pt x="790" y="604"/>
                  </a:lnTo>
                  <a:lnTo>
                    <a:pt x="790" y="604"/>
                  </a:lnTo>
                  <a:lnTo>
                    <a:pt x="790" y="604"/>
                  </a:lnTo>
                  <a:lnTo>
                    <a:pt x="791" y="604"/>
                  </a:lnTo>
                  <a:lnTo>
                    <a:pt x="791" y="604"/>
                  </a:lnTo>
                  <a:lnTo>
                    <a:pt x="791" y="604"/>
                  </a:lnTo>
                  <a:lnTo>
                    <a:pt x="791" y="602"/>
                  </a:lnTo>
                  <a:lnTo>
                    <a:pt x="791" y="602"/>
                  </a:lnTo>
                  <a:lnTo>
                    <a:pt x="791" y="600"/>
                  </a:lnTo>
                  <a:lnTo>
                    <a:pt x="791" y="600"/>
                  </a:lnTo>
                  <a:lnTo>
                    <a:pt x="791" y="598"/>
                  </a:lnTo>
                  <a:lnTo>
                    <a:pt x="790" y="598"/>
                  </a:lnTo>
                  <a:lnTo>
                    <a:pt x="790" y="598"/>
                  </a:lnTo>
                  <a:lnTo>
                    <a:pt x="788" y="598"/>
                  </a:lnTo>
                  <a:lnTo>
                    <a:pt x="788" y="596"/>
                  </a:lnTo>
                  <a:lnTo>
                    <a:pt x="788" y="596"/>
                  </a:lnTo>
                  <a:lnTo>
                    <a:pt x="786" y="596"/>
                  </a:lnTo>
                  <a:lnTo>
                    <a:pt x="786" y="596"/>
                  </a:lnTo>
                  <a:lnTo>
                    <a:pt x="786" y="596"/>
                  </a:lnTo>
                  <a:lnTo>
                    <a:pt x="782" y="595"/>
                  </a:lnTo>
                  <a:lnTo>
                    <a:pt x="782" y="593"/>
                  </a:lnTo>
                  <a:lnTo>
                    <a:pt x="782" y="589"/>
                  </a:lnTo>
                  <a:lnTo>
                    <a:pt x="786" y="578"/>
                  </a:lnTo>
                  <a:lnTo>
                    <a:pt x="790" y="574"/>
                  </a:lnTo>
                  <a:lnTo>
                    <a:pt x="791" y="572"/>
                  </a:lnTo>
                  <a:lnTo>
                    <a:pt x="791" y="572"/>
                  </a:lnTo>
                  <a:lnTo>
                    <a:pt x="793" y="572"/>
                  </a:lnTo>
                  <a:lnTo>
                    <a:pt x="795" y="570"/>
                  </a:lnTo>
                  <a:lnTo>
                    <a:pt x="795" y="570"/>
                  </a:lnTo>
                  <a:lnTo>
                    <a:pt x="797" y="570"/>
                  </a:lnTo>
                  <a:lnTo>
                    <a:pt x="797" y="570"/>
                  </a:lnTo>
                  <a:lnTo>
                    <a:pt x="797" y="570"/>
                  </a:lnTo>
                  <a:lnTo>
                    <a:pt x="797" y="570"/>
                  </a:lnTo>
                  <a:lnTo>
                    <a:pt x="795" y="568"/>
                  </a:lnTo>
                  <a:lnTo>
                    <a:pt x="793" y="568"/>
                  </a:lnTo>
                  <a:lnTo>
                    <a:pt x="791" y="568"/>
                  </a:lnTo>
                  <a:lnTo>
                    <a:pt x="788" y="566"/>
                  </a:lnTo>
                  <a:lnTo>
                    <a:pt x="778" y="566"/>
                  </a:lnTo>
                  <a:lnTo>
                    <a:pt x="771" y="562"/>
                  </a:lnTo>
                  <a:lnTo>
                    <a:pt x="771" y="562"/>
                  </a:lnTo>
                  <a:lnTo>
                    <a:pt x="769" y="564"/>
                  </a:lnTo>
                  <a:lnTo>
                    <a:pt x="769" y="564"/>
                  </a:lnTo>
                  <a:lnTo>
                    <a:pt x="767" y="562"/>
                  </a:lnTo>
                  <a:lnTo>
                    <a:pt x="765" y="562"/>
                  </a:lnTo>
                  <a:lnTo>
                    <a:pt x="763" y="561"/>
                  </a:lnTo>
                  <a:lnTo>
                    <a:pt x="761" y="559"/>
                  </a:lnTo>
                  <a:lnTo>
                    <a:pt x="759" y="555"/>
                  </a:lnTo>
                  <a:lnTo>
                    <a:pt x="756" y="543"/>
                  </a:lnTo>
                  <a:lnTo>
                    <a:pt x="752" y="532"/>
                  </a:lnTo>
                  <a:lnTo>
                    <a:pt x="752" y="528"/>
                  </a:lnTo>
                  <a:lnTo>
                    <a:pt x="754" y="525"/>
                  </a:lnTo>
                  <a:lnTo>
                    <a:pt x="754" y="525"/>
                  </a:lnTo>
                  <a:lnTo>
                    <a:pt x="754" y="523"/>
                  </a:lnTo>
                  <a:lnTo>
                    <a:pt x="750" y="519"/>
                  </a:lnTo>
                  <a:lnTo>
                    <a:pt x="750" y="519"/>
                  </a:lnTo>
                  <a:lnTo>
                    <a:pt x="750" y="519"/>
                  </a:lnTo>
                  <a:lnTo>
                    <a:pt x="750" y="517"/>
                  </a:lnTo>
                  <a:lnTo>
                    <a:pt x="750" y="517"/>
                  </a:lnTo>
                  <a:lnTo>
                    <a:pt x="748" y="517"/>
                  </a:lnTo>
                  <a:lnTo>
                    <a:pt x="748" y="517"/>
                  </a:lnTo>
                  <a:lnTo>
                    <a:pt x="748" y="515"/>
                  </a:lnTo>
                  <a:lnTo>
                    <a:pt x="748" y="515"/>
                  </a:lnTo>
                  <a:lnTo>
                    <a:pt x="748" y="515"/>
                  </a:lnTo>
                  <a:lnTo>
                    <a:pt x="748" y="513"/>
                  </a:lnTo>
                  <a:lnTo>
                    <a:pt x="746" y="513"/>
                  </a:lnTo>
                  <a:lnTo>
                    <a:pt x="746" y="513"/>
                  </a:lnTo>
                  <a:lnTo>
                    <a:pt x="746" y="513"/>
                  </a:lnTo>
                  <a:lnTo>
                    <a:pt x="746" y="511"/>
                  </a:lnTo>
                  <a:lnTo>
                    <a:pt x="746" y="511"/>
                  </a:lnTo>
                  <a:lnTo>
                    <a:pt x="744" y="511"/>
                  </a:lnTo>
                  <a:lnTo>
                    <a:pt x="744" y="509"/>
                  </a:lnTo>
                  <a:lnTo>
                    <a:pt x="744" y="509"/>
                  </a:lnTo>
                  <a:lnTo>
                    <a:pt x="744" y="509"/>
                  </a:lnTo>
                  <a:lnTo>
                    <a:pt x="744" y="506"/>
                  </a:lnTo>
                  <a:lnTo>
                    <a:pt x="744" y="506"/>
                  </a:lnTo>
                  <a:lnTo>
                    <a:pt x="744" y="506"/>
                  </a:lnTo>
                  <a:lnTo>
                    <a:pt x="744" y="504"/>
                  </a:lnTo>
                  <a:lnTo>
                    <a:pt x="744" y="504"/>
                  </a:lnTo>
                  <a:lnTo>
                    <a:pt x="744" y="504"/>
                  </a:lnTo>
                  <a:lnTo>
                    <a:pt x="740" y="500"/>
                  </a:lnTo>
                  <a:lnTo>
                    <a:pt x="740" y="500"/>
                  </a:lnTo>
                  <a:lnTo>
                    <a:pt x="738" y="500"/>
                  </a:lnTo>
                  <a:lnTo>
                    <a:pt x="738" y="500"/>
                  </a:lnTo>
                  <a:lnTo>
                    <a:pt x="737" y="500"/>
                  </a:lnTo>
                  <a:lnTo>
                    <a:pt x="737" y="500"/>
                  </a:lnTo>
                  <a:lnTo>
                    <a:pt x="737" y="498"/>
                  </a:lnTo>
                  <a:lnTo>
                    <a:pt x="735" y="498"/>
                  </a:lnTo>
                  <a:lnTo>
                    <a:pt x="735" y="498"/>
                  </a:lnTo>
                  <a:lnTo>
                    <a:pt x="733" y="498"/>
                  </a:lnTo>
                  <a:lnTo>
                    <a:pt x="731" y="500"/>
                  </a:lnTo>
                  <a:lnTo>
                    <a:pt x="729" y="500"/>
                  </a:lnTo>
                  <a:lnTo>
                    <a:pt x="721" y="500"/>
                  </a:lnTo>
                  <a:lnTo>
                    <a:pt x="721" y="500"/>
                  </a:lnTo>
                  <a:lnTo>
                    <a:pt x="721" y="500"/>
                  </a:lnTo>
                  <a:lnTo>
                    <a:pt x="721" y="502"/>
                  </a:lnTo>
                  <a:lnTo>
                    <a:pt x="723" y="502"/>
                  </a:lnTo>
                  <a:lnTo>
                    <a:pt x="723" y="504"/>
                  </a:lnTo>
                  <a:lnTo>
                    <a:pt x="723" y="504"/>
                  </a:lnTo>
                  <a:lnTo>
                    <a:pt x="723" y="506"/>
                  </a:lnTo>
                  <a:lnTo>
                    <a:pt x="723" y="506"/>
                  </a:lnTo>
                  <a:lnTo>
                    <a:pt x="725" y="507"/>
                  </a:lnTo>
                  <a:lnTo>
                    <a:pt x="725" y="507"/>
                  </a:lnTo>
                  <a:lnTo>
                    <a:pt x="725" y="509"/>
                  </a:lnTo>
                  <a:lnTo>
                    <a:pt x="725" y="511"/>
                  </a:lnTo>
                  <a:lnTo>
                    <a:pt x="725" y="513"/>
                  </a:lnTo>
                  <a:lnTo>
                    <a:pt x="727" y="515"/>
                  </a:lnTo>
                  <a:lnTo>
                    <a:pt x="727" y="517"/>
                  </a:lnTo>
                  <a:lnTo>
                    <a:pt x="729" y="517"/>
                  </a:lnTo>
                  <a:lnTo>
                    <a:pt x="727" y="517"/>
                  </a:lnTo>
                  <a:lnTo>
                    <a:pt x="727" y="517"/>
                  </a:lnTo>
                  <a:lnTo>
                    <a:pt x="725" y="517"/>
                  </a:lnTo>
                  <a:lnTo>
                    <a:pt x="725" y="515"/>
                  </a:lnTo>
                  <a:lnTo>
                    <a:pt x="725" y="515"/>
                  </a:lnTo>
                  <a:lnTo>
                    <a:pt x="723" y="515"/>
                  </a:lnTo>
                  <a:lnTo>
                    <a:pt x="723" y="517"/>
                  </a:lnTo>
                  <a:lnTo>
                    <a:pt x="721" y="517"/>
                  </a:lnTo>
                  <a:lnTo>
                    <a:pt x="721" y="515"/>
                  </a:lnTo>
                  <a:lnTo>
                    <a:pt x="720" y="515"/>
                  </a:lnTo>
                  <a:lnTo>
                    <a:pt x="718" y="513"/>
                  </a:lnTo>
                  <a:lnTo>
                    <a:pt x="718" y="513"/>
                  </a:lnTo>
                  <a:lnTo>
                    <a:pt x="718" y="511"/>
                  </a:lnTo>
                  <a:lnTo>
                    <a:pt x="720" y="509"/>
                  </a:lnTo>
                  <a:lnTo>
                    <a:pt x="721" y="507"/>
                  </a:lnTo>
                  <a:lnTo>
                    <a:pt x="720" y="507"/>
                  </a:lnTo>
                  <a:lnTo>
                    <a:pt x="718" y="507"/>
                  </a:lnTo>
                  <a:lnTo>
                    <a:pt x="716" y="506"/>
                  </a:lnTo>
                  <a:lnTo>
                    <a:pt x="716" y="504"/>
                  </a:lnTo>
                  <a:lnTo>
                    <a:pt x="716" y="502"/>
                  </a:lnTo>
                  <a:lnTo>
                    <a:pt x="716" y="500"/>
                  </a:lnTo>
                  <a:lnTo>
                    <a:pt x="714" y="500"/>
                  </a:lnTo>
                  <a:lnTo>
                    <a:pt x="712" y="500"/>
                  </a:lnTo>
                  <a:lnTo>
                    <a:pt x="712" y="500"/>
                  </a:lnTo>
                  <a:lnTo>
                    <a:pt x="710" y="502"/>
                  </a:lnTo>
                  <a:lnTo>
                    <a:pt x="710" y="502"/>
                  </a:lnTo>
                  <a:lnTo>
                    <a:pt x="708" y="502"/>
                  </a:lnTo>
                  <a:lnTo>
                    <a:pt x="706" y="502"/>
                  </a:lnTo>
                  <a:lnTo>
                    <a:pt x="704" y="502"/>
                  </a:lnTo>
                  <a:lnTo>
                    <a:pt x="703" y="506"/>
                  </a:lnTo>
                  <a:lnTo>
                    <a:pt x="703" y="506"/>
                  </a:lnTo>
                  <a:lnTo>
                    <a:pt x="701" y="506"/>
                  </a:lnTo>
                  <a:lnTo>
                    <a:pt x="701" y="506"/>
                  </a:lnTo>
                  <a:lnTo>
                    <a:pt x="701" y="506"/>
                  </a:lnTo>
                  <a:lnTo>
                    <a:pt x="699" y="506"/>
                  </a:lnTo>
                  <a:lnTo>
                    <a:pt x="699" y="507"/>
                  </a:lnTo>
                  <a:lnTo>
                    <a:pt x="699" y="507"/>
                  </a:lnTo>
                  <a:lnTo>
                    <a:pt x="699" y="507"/>
                  </a:lnTo>
                  <a:lnTo>
                    <a:pt x="697" y="507"/>
                  </a:lnTo>
                  <a:lnTo>
                    <a:pt x="697" y="509"/>
                  </a:lnTo>
                  <a:lnTo>
                    <a:pt x="697" y="509"/>
                  </a:lnTo>
                  <a:lnTo>
                    <a:pt x="697" y="511"/>
                  </a:lnTo>
                  <a:lnTo>
                    <a:pt x="697" y="511"/>
                  </a:lnTo>
                  <a:lnTo>
                    <a:pt x="697" y="511"/>
                  </a:lnTo>
                  <a:lnTo>
                    <a:pt x="697" y="513"/>
                  </a:lnTo>
                  <a:lnTo>
                    <a:pt x="701" y="513"/>
                  </a:lnTo>
                  <a:lnTo>
                    <a:pt x="701" y="517"/>
                  </a:lnTo>
                  <a:lnTo>
                    <a:pt x="699" y="519"/>
                  </a:lnTo>
                  <a:lnTo>
                    <a:pt x="693" y="523"/>
                  </a:lnTo>
                  <a:lnTo>
                    <a:pt x="685" y="526"/>
                  </a:lnTo>
                  <a:lnTo>
                    <a:pt x="684" y="526"/>
                  </a:lnTo>
                  <a:lnTo>
                    <a:pt x="684" y="528"/>
                  </a:lnTo>
                  <a:lnTo>
                    <a:pt x="682" y="532"/>
                  </a:lnTo>
                  <a:lnTo>
                    <a:pt x="682" y="534"/>
                  </a:lnTo>
                  <a:lnTo>
                    <a:pt x="684" y="536"/>
                  </a:lnTo>
                  <a:close/>
                  <a:moveTo>
                    <a:pt x="655" y="347"/>
                  </a:moveTo>
                  <a:lnTo>
                    <a:pt x="653" y="347"/>
                  </a:lnTo>
                  <a:lnTo>
                    <a:pt x="653" y="347"/>
                  </a:lnTo>
                  <a:lnTo>
                    <a:pt x="653" y="347"/>
                  </a:lnTo>
                  <a:lnTo>
                    <a:pt x="653" y="347"/>
                  </a:lnTo>
                  <a:lnTo>
                    <a:pt x="653" y="348"/>
                  </a:lnTo>
                  <a:lnTo>
                    <a:pt x="655" y="347"/>
                  </a:lnTo>
                  <a:close/>
                  <a:moveTo>
                    <a:pt x="644" y="369"/>
                  </a:moveTo>
                  <a:lnTo>
                    <a:pt x="644" y="369"/>
                  </a:lnTo>
                  <a:lnTo>
                    <a:pt x="644" y="369"/>
                  </a:lnTo>
                  <a:lnTo>
                    <a:pt x="644" y="369"/>
                  </a:lnTo>
                  <a:lnTo>
                    <a:pt x="642" y="369"/>
                  </a:lnTo>
                  <a:lnTo>
                    <a:pt x="642" y="369"/>
                  </a:lnTo>
                  <a:lnTo>
                    <a:pt x="640" y="369"/>
                  </a:lnTo>
                  <a:lnTo>
                    <a:pt x="642" y="369"/>
                  </a:lnTo>
                  <a:lnTo>
                    <a:pt x="642" y="369"/>
                  </a:lnTo>
                  <a:lnTo>
                    <a:pt x="642" y="371"/>
                  </a:lnTo>
                  <a:lnTo>
                    <a:pt x="642" y="371"/>
                  </a:lnTo>
                  <a:lnTo>
                    <a:pt x="642" y="371"/>
                  </a:lnTo>
                  <a:lnTo>
                    <a:pt x="642" y="373"/>
                  </a:lnTo>
                  <a:lnTo>
                    <a:pt x="642" y="373"/>
                  </a:lnTo>
                  <a:lnTo>
                    <a:pt x="642" y="373"/>
                  </a:lnTo>
                  <a:lnTo>
                    <a:pt x="642" y="373"/>
                  </a:lnTo>
                  <a:lnTo>
                    <a:pt x="642" y="373"/>
                  </a:lnTo>
                  <a:lnTo>
                    <a:pt x="642" y="373"/>
                  </a:lnTo>
                  <a:lnTo>
                    <a:pt x="642" y="371"/>
                  </a:lnTo>
                  <a:lnTo>
                    <a:pt x="642" y="371"/>
                  </a:lnTo>
                  <a:lnTo>
                    <a:pt x="642" y="371"/>
                  </a:lnTo>
                  <a:lnTo>
                    <a:pt x="642" y="369"/>
                  </a:lnTo>
                  <a:lnTo>
                    <a:pt x="644" y="369"/>
                  </a:lnTo>
                  <a:lnTo>
                    <a:pt x="644" y="369"/>
                  </a:lnTo>
                  <a:close/>
                  <a:moveTo>
                    <a:pt x="640" y="381"/>
                  </a:moveTo>
                  <a:lnTo>
                    <a:pt x="640" y="383"/>
                  </a:lnTo>
                  <a:lnTo>
                    <a:pt x="640" y="383"/>
                  </a:lnTo>
                  <a:lnTo>
                    <a:pt x="642" y="384"/>
                  </a:lnTo>
                  <a:lnTo>
                    <a:pt x="642" y="384"/>
                  </a:lnTo>
                  <a:lnTo>
                    <a:pt x="642" y="386"/>
                  </a:lnTo>
                  <a:lnTo>
                    <a:pt x="642" y="386"/>
                  </a:lnTo>
                  <a:lnTo>
                    <a:pt x="642" y="386"/>
                  </a:lnTo>
                  <a:lnTo>
                    <a:pt x="644" y="386"/>
                  </a:lnTo>
                  <a:lnTo>
                    <a:pt x="644" y="386"/>
                  </a:lnTo>
                  <a:lnTo>
                    <a:pt x="644" y="386"/>
                  </a:lnTo>
                  <a:lnTo>
                    <a:pt x="644" y="386"/>
                  </a:lnTo>
                  <a:lnTo>
                    <a:pt x="644" y="388"/>
                  </a:lnTo>
                  <a:lnTo>
                    <a:pt x="644" y="388"/>
                  </a:lnTo>
                  <a:lnTo>
                    <a:pt x="646" y="388"/>
                  </a:lnTo>
                  <a:lnTo>
                    <a:pt x="646" y="390"/>
                  </a:lnTo>
                  <a:lnTo>
                    <a:pt x="648" y="392"/>
                  </a:lnTo>
                  <a:lnTo>
                    <a:pt x="648" y="390"/>
                  </a:lnTo>
                  <a:lnTo>
                    <a:pt x="648" y="390"/>
                  </a:lnTo>
                  <a:lnTo>
                    <a:pt x="649" y="392"/>
                  </a:lnTo>
                  <a:lnTo>
                    <a:pt x="649" y="392"/>
                  </a:lnTo>
                  <a:lnTo>
                    <a:pt x="651" y="394"/>
                  </a:lnTo>
                  <a:lnTo>
                    <a:pt x="653" y="396"/>
                  </a:lnTo>
                  <a:lnTo>
                    <a:pt x="653" y="396"/>
                  </a:lnTo>
                  <a:lnTo>
                    <a:pt x="653" y="394"/>
                  </a:lnTo>
                  <a:lnTo>
                    <a:pt x="653" y="392"/>
                  </a:lnTo>
                  <a:lnTo>
                    <a:pt x="644" y="383"/>
                  </a:lnTo>
                  <a:lnTo>
                    <a:pt x="644" y="383"/>
                  </a:lnTo>
                  <a:lnTo>
                    <a:pt x="642" y="383"/>
                  </a:lnTo>
                  <a:lnTo>
                    <a:pt x="642" y="383"/>
                  </a:lnTo>
                  <a:lnTo>
                    <a:pt x="642" y="383"/>
                  </a:lnTo>
                  <a:lnTo>
                    <a:pt x="642" y="383"/>
                  </a:lnTo>
                  <a:lnTo>
                    <a:pt x="642" y="383"/>
                  </a:lnTo>
                  <a:lnTo>
                    <a:pt x="640" y="383"/>
                  </a:lnTo>
                  <a:lnTo>
                    <a:pt x="640" y="381"/>
                  </a:lnTo>
                  <a:lnTo>
                    <a:pt x="640" y="381"/>
                  </a:lnTo>
                  <a:close/>
                  <a:moveTo>
                    <a:pt x="653" y="401"/>
                  </a:moveTo>
                  <a:lnTo>
                    <a:pt x="653" y="401"/>
                  </a:lnTo>
                  <a:lnTo>
                    <a:pt x="655" y="403"/>
                  </a:lnTo>
                  <a:lnTo>
                    <a:pt x="655" y="401"/>
                  </a:lnTo>
                  <a:lnTo>
                    <a:pt x="653" y="401"/>
                  </a:lnTo>
                  <a:lnTo>
                    <a:pt x="653" y="401"/>
                  </a:lnTo>
                  <a:close/>
                  <a:moveTo>
                    <a:pt x="632" y="417"/>
                  </a:moveTo>
                  <a:lnTo>
                    <a:pt x="634" y="418"/>
                  </a:lnTo>
                  <a:lnTo>
                    <a:pt x="634" y="418"/>
                  </a:lnTo>
                  <a:lnTo>
                    <a:pt x="636" y="418"/>
                  </a:lnTo>
                  <a:lnTo>
                    <a:pt x="636" y="418"/>
                  </a:lnTo>
                  <a:lnTo>
                    <a:pt x="638" y="418"/>
                  </a:lnTo>
                  <a:lnTo>
                    <a:pt x="638" y="418"/>
                  </a:lnTo>
                  <a:lnTo>
                    <a:pt x="640" y="418"/>
                  </a:lnTo>
                  <a:lnTo>
                    <a:pt x="640" y="418"/>
                  </a:lnTo>
                  <a:lnTo>
                    <a:pt x="640" y="417"/>
                  </a:lnTo>
                  <a:lnTo>
                    <a:pt x="640" y="417"/>
                  </a:lnTo>
                  <a:lnTo>
                    <a:pt x="640" y="417"/>
                  </a:lnTo>
                  <a:lnTo>
                    <a:pt x="640" y="415"/>
                  </a:lnTo>
                  <a:lnTo>
                    <a:pt x="638" y="415"/>
                  </a:lnTo>
                  <a:lnTo>
                    <a:pt x="634" y="417"/>
                  </a:lnTo>
                  <a:lnTo>
                    <a:pt x="634" y="417"/>
                  </a:lnTo>
                  <a:lnTo>
                    <a:pt x="632" y="417"/>
                  </a:lnTo>
                  <a:close/>
                  <a:moveTo>
                    <a:pt x="621" y="426"/>
                  </a:moveTo>
                  <a:lnTo>
                    <a:pt x="621" y="424"/>
                  </a:lnTo>
                  <a:lnTo>
                    <a:pt x="621" y="424"/>
                  </a:lnTo>
                  <a:lnTo>
                    <a:pt x="621" y="424"/>
                  </a:lnTo>
                  <a:lnTo>
                    <a:pt x="621" y="424"/>
                  </a:lnTo>
                  <a:lnTo>
                    <a:pt x="619" y="424"/>
                  </a:lnTo>
                  <a:lnTo>
                    <a:pt x="619" y="424"/>
                  </a:lnTo>
                  <a:lnTo>
                    <a:pt x="619" y="424"/>
                  </a:lnTo>
                  <a:lnTo>
                    <a:pt x="619" y="424"/>
                  </a:lnTo>
                  <a:lnTo>
                    <a:pt x="619" y="426"/>
                  </a:lnTo>
                  <a:lnTo>
                    <a:pt x="619" y="426"/>
                  </a:lnTo>
                  <a:lnTo>
                    <a:pt x="621" y="426"/>
                  </a:lnTo>
                  <a:lnTo>
                    <a:pt x="621" y="426"/>
                  </a:lnTo>
                  <a:close/>
                  <a:moveTo>
                    <a:pt x="634" y="386"/>
                  </a:moveTo>
                  <a:lnTo>
                    <a:pt x="634" y="386"/>
                  </a:lnTo>
                  <a:lnTo>
                    <a:pt x="634" y="386"/>
                  </a:lnTo>
                  <a:lnTo>
                    <a:pt x="634" y="386"/>
                  </a:lnTo>
                  <a:lnTo>
                    <a:pt x="634" y="386"/>
                  </a:lnTo>
                  <a:lnTo>
                    <a:pt x="634" y="386"/>
                  </a:lnTo>
                  <a:lnTo>
                    <a:pt x="634" y="390"/>
                  </a:lnTo>
                  <a:lnTo>
                    <a:pt x="634" y="390"/>
                  </a:lnTo>
                  <a:lnTo>
                    <a:pt x="634" y="390"/>
                  </a:lnTo>
                  <a:lnTo>
                    <a:pt x="634" y="390"/>
                  </a:lnTo>
                  <a:lnTo>
                    <a:pt x="634" y="390"/>
                  </a:lnTo>
                  <a:lnTo>
                    <a:pt x="632" y="390"/>
                  </a:lnTo>
                  <a:lnTo>
                    <a:pt x="634" y="392"/>
                  </a:lnTo>
                  <a:lnTo>
                    <a:pt x="638" y="394"/>
                  </a:lnTo>
                  <a:lnTo>
                    <a:pt x="638" y="396"/>
                  </a:lnTo>
                  <a:lnTo>
                    <a:pt x="638" y="396"/>
                  </a:lnTo>
                  <a:lnTo>
                    <a:pt x="638" y="396"/>
                  </a:lnTo>
                  <a:lnTo>
                    <a:pt x="638" y="394"/>
                  </a:lnTo>
                  <a:lnTo>
                    <a:pt x="638" y="394"/>
                  </a:lnTo>
                  <a:lnTo>
                    <a:pt x="638" y="394"/>
                  </a:lnTo>
                  <a:lnTo>
                    <a:pt x="638" y="392"/>
                  </a:lnTo>
                  <a:lnTo>
                    <a:pt x="640" y="392"/>
                  </a:lnTo>
                  <a:lnTo>
                    <a:pt x="640" y="392"/>
                  </a:lnTo>
                  <a:lnTo>
                    <a:pt x="636" y="388"/>
                  </a:lnTo>
                  <a:lnTo>
                    <a:pt x="634" y="386"/>
                  </a:lnTo>
                  <a:close/>
                  <a:moveTo>
                    <a:pt x="638" y="388"/>
                  </a:moveTo>
                  <a:lnTo>
                    <a:pt x="640" y="388"/>
                  </a:lnTo>
                  <a:lnTo>
                    <a:pt x="640" y="388"/>
                  </a:lnTo>
                  <a:lnTo>
                    <a:pt x="640" y="388"/>
                  </a:lnTo>
                  <a:lnTo>
                    <a:pt x="640" y="390"/>
                  </a:lnTo>
                  <a:lnTo>
                    <a:pt x="640" y="390"/>
                  </a:lnTo>
                  <a:lnTo>
                    <a:pt x="642" y="390"/>
                  </a:lnTo>
                  <a:lnTo>
                    <a:pt x="642" y="388"/>
                  </a:lnTo>
                  <a:lnTo>
                    <a:pt x="640" y="388"/>
                  </a:lnTo>
                  <a:lnTo>
                    <a:pt x="640" y="388"/>
                  </a:lnTo>
                  <a:lnTo>
                    <a:pt x="640" y="388"/>
                  </a:lnTo>
                  <a:lnTo>
                    <a:pt x="640" y="388"/>
                  </a:lnTo>
                  <a:lnTo>
                    <a:pt x="638" y="386"/>
                  </a:lnTo>
                  <a:lnTo>
                    <a:pt x="638" y="388"/>
                  </a:lnTo>
                  <a:close/>
                  <a:moveTo>
                    <a:pt x="627" y="350"/>
                  </a:moveTo>
                  <a:lnTo>
                    <a:pt x="627" y="350"/>
                  </a:lnTo>
                  <a:lnTo>
                    <a:pt x="625" y="350"/>
                  </a:lnTo>
                  <a:lnTo>
                    <a:pt x="625" y="350"/>
                  </a:lnTo>
                  <a:lnTo>
                    <a:pt x="625" y="350"/>
                  </a:lnTo>
                  <a:lnTo>
                    <a:pt x="625" y="352"/>
                  </a:lnTo>
                  <a:lnTo>
                    <a:pt x="625" y="352"/>
                  </a:lnTo>
                  <a:lnTo>
                    <a:pt x="627" y="352"/>
                  </a:lnTo>
                  <a:lnTo>
                    <a:pt x="627" y="352"/>
                  </a:lnTo>
                  <a:lnTo>
                    <a:pt x="627" y="352"/>
                  </a:lnTo>
                  <a:lnTo>
                    <a:pt x="627" y="352"/>
                  </a:lnTo>
                  <a:lnTo>
                    <a:pt x="627" y="352"/>
                  </a:lnTo>
                  <a:lnTo>
                    <a:pt x="627" y="352"/>
                  </a:lnTo>
                  <a:lnTo>
                    <a:pt x="627" y="350"/>
                  </a:lnTo>
                  <a:lnTo>
                    <a:pt x="627" y="350"/>
                  </a:lnTo>
                  <a:close/>
                  <a:moveTo>
                    <a:pt x="648" y="350"/>
                  </a:moveTo>
                  <a:lnTo>
                    <a:pt x="646" y="350"/>
                  </a:lnTo>
                  <a:lnTo>
                    <a:pt x="648" y="350"/>
                  </a:lnTo>
                  <a:lnTo>
                    <a:pt x="648" y="350"/>
                  </a:lnTo>
                  <a:lnTo>
                    <a:pt x="648" y="350"/>
                  </a:lnTo>
                  <a:lnTo>
                    <a:pt x="648" y="350"/>
                  </a:lnTo>
                  <a:lnTo>
                    <a:pt x="648" y="350"/>
                  </a:lnTo>
                  <a:lnTo>
                    <a:pt x="648" y="350"/>
                  </a:lnTo>
                  <a:lnTo>
                    <a:pt x="648" y="350"/>
                  </a:lnTo>
                  <a:lnTo>
                    <a:pt x="648" y="350"/>
                  </a:lnTo>
                  <a:lnTo>
                    <a:pt x="648" y="350"/>
                  </a:lnTo>
                  <a:lnTo>
                    <a:pt x="648" y="350"/>
                  </a:lnTo>
                  <a:lnTo>
                    <a:pt x="649" y="348"/>
                  </a:lnTo>
                  <a:lnTo>
                    <a:pt x="649" y="348"/>
                  </a:lnTo>
                  <a:lnTo>
                    <a:pt x="649" y="348"/>
                  </a:lnTo>
                  <a:lnTo>
                    <a:pt x="649" y="348"/>
                  </a:lnTo>
                  <a:lnTo>
                    <a:pt x="649" y="348"/>
                  </a:lnTo>
                  <a:lnTo>
                    <a:pt x="649" y="348"/>
                  </a:lnTo>
                  <a:lnTo>
                    <a:pt x="649" y="347"/>
                  </a:lnTo>
                  <a:lnTo>
                    <a:pt x="649" y="347"/>
                  </a:lnTo>
                  <a:lnTo>
                    <a:pt x="649" y="347"/>
                  </a:lnTo>
                  <a:lnTo>
                    <a:pt x="649" y="347"/>
                  </a:lnTo>
                  <a:lnTo>
                    <a:pt x="649" y="348"/>
                  </a:lnTo>
                  <a:lnTo>
                    <a:pt x="649" y="347"/>
                  </a:lnTo>
                  <a:lnTo>
                    <a:pt x="649" y="347"/>
                  </a:lnTo>
                  <a:lnTo>
                    <a:pt x="648" y="348"/>
                  </a:lnTo>
                  <a:lnTo>
                    <a:pt x="648" y="348"/>
                  </a:lnTo>
                  <a:lnTo>
                    <a:pt x="648" y="348"/>
                  </a:lnTo>
                  <a:lnTo>
                    <a:pt x="648" y="348"/>
                  </a:lnTo>
                  <a:lnTo>
                    <a:pt x="648" y="348"/>
                  </a:lnTo>
                  <a:lnTo>
                    <a:pt x="648" y="348"/>
                  </a:lnTo>
                  <a:lnTo>
                    <a:pt x="648" y="350"/>
                  </a:lnTo>
                  <a:close/>
                  <a:moveTo>
                    <a:pt x="619" y="468"/>
                  </a:moveTo>
                  <a:lnTo>
                    <a:pt x="619" y="468"/>
                  </a:lnTo>
                  <a:lnTo>
                    <a:pt x="619" y="468"/>
                  </a:lnTo>
                  <a:lnTo>
                    <a:pt x="619" y="468"/>
                  </a:lnTo>
                  <a:close/>
                  <a:moveTo>
                    <a:pt x="649" y="337"/>
                  </a:moveTo>
                  <a:lnTo>
                    <a:pt x="649" y="337"/>
                  </a:lnTo>
                  <a:lnTo>
                    <a:pt x="649" y="337"/>
                  </a:lnTo>
                  <a:lnTo>
                    <a:pt x="649" y="337"/>
                  </a:lnTo>
                  <a:lnTo>
                    <a:pt x="648" y="337"/>
                  </a:lnTo>
                  <a:lnTo>
                    <a:pt x="648" y="337"/>
                  </a:lnTo>
                  <a:lnTo>
                    <a:pt x="648" y="339"/>
                  </a:lnTo>
                  <a:lnTo>
                    <a:pt x="648" y="339"/>
                  </a:lnTo>
                  <a:lnTo>
                    <a:pt x="648" y="339"/>
                  </a:lnTo>
                  <a:lnTo>
                    <a:pt x="648" y="339"/>
                  </a:lnTo>
                  <a:lnTo>
                    <a:pt x="649" y="339"/>
                  </a:lnTo>
                  <a:lnTo>
                    <a:pt x="651" y="339"/>
                  </a:lnTo>
                  <a:lnTo>
                    <a:pt x="651" y="337"/>
                  </a:lnTo>
                  <a:lnTo>
                    <a:pt x="649" y="337"/>
                  </a:lnTo>
                  <a:lnTo>
                    <a:pt x="649" y="337"/>
                  </a:lnTo>
                  <a:close/>
                  <a:moveTo>
                    <a:pt x="644" y="345"/>
                  </a:moveTo>
                  <a:lnTo>
                    <a:pt x="644" y="345"/>
                  </a:lnTo>
                  <a:lnTo>
                    <a:pt x="642" y="345"/>
                  </a:lnTo>
                  <a:lnTo>
                    <a:pt x="640" y="345"/>
                  </a:lnTo>
                  <a:lnTo>
                    <a:pt x="640" y="347"/>
                  </a:lnTo>
                  <a:lnTo>
                    <a:pt x="642" y="347"/>
                  </a:lnTo>
                  <a:lnTo>
                    <a:pt x="644" y="347"/>
                  </a:lnTo>
                  <a:lnTo>
                    <a:pt x="646" y="347"/>
                  </a:lnTo>
                  <a:lnTo>
                    <a:pt x="648" y="347"/>
                  </a:lnTo>
                  <a:lnTo>
                    <a:pt x="648" y="347"/>
                  </a:lnTo>
                  <a:lnTo>
                    <a:pt x="648" y="345"/>
                  </a:lnTo>
                  <a:lnTo>
                    <a:pt x="648" y="345"/>
                  </a:lnTo>
                  <a:lnTo>
                    <a:pt x="648" y="345"/>
                  </a:lnTo>
                  <a:lnTo>
                    <a:pt x="644" y="345"/>
                  </a:lnTo>
                  <a:close/>
                  <a:moveTo>
                    <a:pt x="651" y="343"/>
                  </a:moveTo>
                  <a:lnTo>
                    <a:pt x="651" y="341"/>
                  </a:lnTo>
                  <a:lnTo>
                    <a:pt x="651" y="341"/>
                  </a:lnTo>
                  <a:lnTo>
                    <a:pt x="651" y="341"/>
                  </a:lnTo>
                  <a:lnTo>
                    <a:pt x="649" y="339"/>
                  </a:lnTo>
                  <a:lnTo>
                    <a:pt x="649" y="341"/>
                  </a:lnTo>
                  <a:lnTo>
                    <a:pt x="649" y="341"/>
                  </a:lnTo>
                  <a:lnTo>
                    <a:pt x="649" y="343"/>
                  </a:lnTo>
                  <a:lnTo>
                    <a:pt x="648" y="343"/>
                  </a:lnTo>
                  <a:lnTo>
                    <a:pt x="649" y="343"/>
                  </a:lnTo>
                  <a:lnTo>
                    <a:pt x="649" y="343"/>
                  </a:lnTo>
                  <a:lnTo>
                    <a:pt x="649" y="343"/>
                  </a:lnTo>
                  <a:lnTo>
                    <a:pt x="651" y="343"/>
                  </a:lnTo>
                  <a:lnTo>
                    <a:pt x="651" y="343"/>
                  </a:lnTo>
                  <a:close/>
                  <a:moveTo>
                    <a:pt x="657" y="409"/>
                  </a:moveTo>
                  <a:lnTo>
                    <a:pt x="655" y="405"/>
                  </a:lnTo>
                  <a:lnTo>
                    <a:pt x="653" y="403"/>
                  </a:lnTo>
                  <a:lnTo>
                    <a:pt x="653" y="403"/>
                  </a:lnTo>
                  <a:lnTo>
                    <a:pt x="653" y="403"/>
                  </a:lnTo>
                  <a:lnTo>
                    <a:pt x="651" y="403"/>
                  </a:lnTo>
                  <a:lnTo>
                    <a:pt x="651" y="403"/>
                  </a:lnTo>
                  <a:lnTo>
                    <a:pt x="651" y="403"/>
                  </a:lnTo>
                  <a:lnTo>
                    <a:pt x="649" y="403"/>
                  </a:lnTo>
                  <a:lnTo>
                    <a:pt x="649" y="403"/>
                  </a:lnTo>
                  <a:lnTo>
                    <a:pt x="649" y="401"/>
                  </a:lnTo>
                  <a:lnTo>
                    <a:pt x="651" y="401"/>
                  </a:lnTo>
                  <a:lnTo>
                    <a:pt x="651" y="401"/>
                  </a:lnTo>
                  <a:lnTo>
                    <a:pt x="648" y="398"/>
                  </a:lnTo>
                  <a:lnTo>
                    <a:pt x="646" y="398"/>
                  </a:lnTo>
                  <a:lnTo>
                    <a:pt x="646" y="396"/>
                  </a:lnTo>
                  <a:lnTo>
                    <a:pt x="644" y="396"/>
                  </a:lnTo>
                  <a:lnTo>
                    <a:pt x="644" y="396"/>
                  </a:lnTo>
                  <a:lnTo>
                    <a:pt x="644" y="396"/>
                  </a:lnTo>
                  <a:lnTo>
                    <a:pt x="644" y="398"/>
                  </a:lnTo>
                  <a:lnTo>
                    <a:pt x="642" y="396"/>
                  </a:lnTo>
                  <a:lnTo>
                    <a:pt x="642" y="398"/>
                  </a:lnTo>
                  <a:lnTo>
                    <a:pt x="642" y="403"/>
                  </a:lnTo>
                  <a:lnTo>
                    <a:pt x="640" y="405"/>
                  </a:lnTo>
                  <a:lnTo>
                    <a:pt x="640" y="407"/>
                  </a:lnTo>
                  <a:lnTo>
                    <a:pt x="636" y="409"/>
                  </a:lnTo>
                  <a:lnTo>
                    <a:pt x="636" y="409"/>
                  </a:lnTo>
                  <a:lnTo>
                    <a:pt x="636" y="409"/>
                  </a:lnTo>
                  <a:lnTo>
                    <a:pt x="636" y="411"/>
                  </a:lnTo>
                  <a:lnTo>
                    <a:pt x="636" y="411"/>
                  </a:lnTo>
                  <a:lnTo>
                    <a:pt x="636" y="411"/>
                  </a:lnTo>
                  <a:lnTo>
                    <a:pt x="636" y="413"/>
                  </a:lnTo>
                  <a:lnTo>
                    <a:pt x="638" y="413"/>
                  </a:lnTo>
                  <a:lnTo>
                    <a:pt x="638" y="413"/>
                  </a:lnTo>
                  <a:lnTo>
                    <a:pt x="640" y="413"/>
                  </a:lnTo>
                  <a:lnTo>
                    <a:pt x="640" y="413"/>
                  </a:lnTo>
                  <a:lnTo>
                    <a:pt x="642" y="415"/>
                  </a:lnTo>
                  <a:lnTo>
                    <a:pt x="642" y="415"/>
                  </a:lnTo>
                  <a:lnTo>
                    <a:pt x="642" y="415"/>
                  </a:lnTo>
                  <a:lnTo>
                    <a:pt x="642" y="415"/>
                  </a:lnTo>
                  <a:lnTo>
                    <a:pt x="642" y="415"/>
                  </a:lnTo>
                  <a:lnTo>
                    <a:pt x="644" y="415"/>
                  </a:lnTo>
                  <a:lnTo>
                    <a:pt x="644" y="415"/>
                  </a:lnTo>
                  <a:lnTo>
                    <a:pt x="646" y="415"/>
                  </a:lnTo>
                  <a:lnTo>
                    <a:pt x="646" y="413"/>
                  </a:lnTo>
                  <a:lnTo>
                    <a:pt x="646" y="413"/>
                  </a:lnTo>
                  <a:lnTo>
                    <a:pt x="648" y="413"/>
                  </a:lnTo>
                  <a:lnTo>
                    <a:pt x="648" y="413"/>
                  </a:lnTo>
                  <a:lnTo>
                    <a:pt x="648" y="413"/>
                  </a:lnTo>
                  <a:lnTo>
                    <a:pt x="649" y="413"/>
                  </a:lnTo>
                  <a:lnTo>
                    <a:pt x="651" y="411"/>
                  </a:lnTo>
                  <a:lnTo>
                    <a:pt x="651" y="411"/>
                  </a:lnTo>
                  <a:lnTo>
                    <a:pt x="655" y="411"/>
                  </a:lnTo>
                  <a:lnTo>
                    <a:pt x="655" y="411"/>
                  </a:lnTo>
                  <a:lnTo>
                    <a:pt x="657" y="413"/>
                  </a:lnTo>
                  <a:lnTo>
                    <a:pt x="657" y="413"/>
                  </a:lnTo>
                  <a:lnTo>
                    <a:pt x="659" y="415"/>
                  </a:lnTo>
                  <a:lnTo>
                    <a:pt x="663" y="417"/>
                  </a:lnTo>
                  <a:lnTo>
                    <a:pt x="665" y="417"/>
                  </a:lnTo>
                  <a:lnTo>
                    <a:pt x="665" y="418"/>
                  </a:lnTo>
                  <a:lnTo>
                    <a:pt x="667" y="418"/>
                  </a:lnTo>
                  <a:lnTo>
                    <a:pt x="668" y="420"/>
                  </a:lnTo>
                  <a:lnTo>
                    <a:pt x="668" y="418"/>
                  </a:lnTo>
                  <a:lnTo>
                    <a:pt x="668" y="417"/>
                  </a:lnTo>
                  <a:lnTo>
                    <a:pt x="668" y="417"/>
                  </a:lnTo>
                  <a:lnTo>
                    <a:pt x="668" y="417"/>
                  </a:lnTo>
                  <a:lnTo>
                    <a:pt x="670" y="417"/>
                  </a:lnTo>
                  <a:lnTo>
                    <a:pt x="672" y="417"/>
                  </a:lnTo>
                  <a:lnTo>
                    <a:pt x="674" y="417"/>
                  </a:lnTo>
                  <a:lnTo>
                    <a:pt x="674" y="417"/>
                  </a:lnTo>
                  <a:lnTo>
                    <a:pt x="668" y="413"/>
                  </a:lnTo>
                  <a:lnTo>
                    <a:pt x="665" y="409"/>
                  </a:lnTo>
                  <a:lnTo>
                    <a:pt x="663" y="407"/>
                  </a:lnTo>
                  <a:lnTo>
                    <a:pt x="663" y="407"/>
                  </a:lnTo>
                  <a:lnTo>
                    <a:pt x="661" y="409"/>
                  </a:lnTo>
                  <a:lnTo>
                    <a:pt x="661" y="409"/>
                  </a:lnTo>
                  <a:lnTo>
                    <a:pt x="661" y="411"/>
                  </a:lnTo>
                  <a:lnTo>
                    <a:pt x="659" y="411"/>
                  </a:lnTo>
                  <a:lnTo>
                    <a:pt x="657" y="409"/>
                  </a:lnTo>
                  <a:lnTo>
                    <a:pt x="657" y="409"/>
                  </a:lnTo>
                  <a:close/>
                  <a:moveTo>
                    <a:pt x="112" y="256"/>
                  </a:moveTo>
                  <a:lnTo>
                    <a:pt x="110" y="254"/>
                  </a:lnTo>
                  <a:lnTo>
                    <a:pt x="108" y="254"/>
                  </a:lnTo>
                  <a:lnTo>
                    <a:pt x="108" y="254"/>
                  </a:lnTo>
                  <a:lnTo>
                    <a:pt x="108" y="256"/>
                  </a:lnTo>
                  <a:lnTo>
                    <a:pt x="108" y="256"/>
                  </a:lnTo>
                  <a:lnTo>
                    <a:pt x="108" y="258"/>
                  </a:lnTo>
                  <a:lnTo>
                    <a:pt x="108" y="259"/>
                  </a:lnTo>
                  <a:lnTo>
                    <a:pt x="110" y="258"/>
                  </a:lnTo>
                  <a:lnTo>
                    <a:pt x="112" y="258"/>
                  </a:lnTo>
                  <a:lnTo>
                    <a:pt x="112" y="256"/>
                  </a:lnTo>
                  <a:lnTo>
                    <a:pt x="112" y="256"/>
                  </a:lnTo>
                  <a:lnTo>
                    <a:pt x="112" y="256"/>
                  </a:lnTo>
                  <a:close/>
                  <a:moveTo>
                    <a:pt x="99" y="235"/>
                  </a:moveTo>
                  <a:lnTo>
                    <a:pt x="99" y="233"/>
                  </a:lnTo>
                  <a:lnTo>
                    <a:pt x="97" y="231"/>
                  </a:lnTo>
                  <a:lnTo>
                    <a:pt x="95" y="229"/>
                  </a:lnTo>
                  <a:lnTo>
                    <a:pt x="95" y="229"/>
                  </a:lnTo>
                  <a:lnTo>
                    <a:pt x="95" y="229"/>
                  </a:lnTo>
                  <a:lnTo>
                    <a:pt x="93" y="227"/>
                  </a:lnTo>
                  <a:lnTo>
                    <a:pt x="93" y="231"/>
                  </a:lnTo>
                  <a:lnTo>
                    <a:pt x="93" y="231"/>
                  </a:lnTo>
                  <a:lnTo>
                    <a:pt x="93" y="231"/>
                  </a:lnTo>
                  <a:lnTo>
                    <a:pt x="91" y="231"/>
                  </a:lnTo>
                  <a:lnTo>
                    <a:pt x="91" y="231"/>
                  </a:lnTo>
                  <a:lnTo>
                    <a:pt x="91" y="229"/>
                  </a:lnTo>
                  <a:lnTo>
                    <a:pt x="91" y="229"/>
                  </a:lnTo>
                  <a:lnTo>
                    <a:pt x="89" y="225"/>
                  </a:lnTo>
                  <a:lnTo>
                    <a:pt x="89" y="225"/>
                  </a:lnTo>
                  <a:lnTo>
                    <a:pt x="87" y="225"/>
                  </a:lnTo>
                  <a:lnTo>
                    <a:pt x="85" y="225"/>
                  </a:lnTo>
                  <a:lnTo>
                    <a:pt x="83" y="223"/>
                  </a:lnTo>
                  <a:lnTo>
                    <a:pt x="83" y="223"/>
                  </a:lnTo>
                  <a:lnTo>
                    <a:pt x="78" y="218"/>
                  </a:lnTo>
                  <a:lnTo>
                    <a:pt x="76" y="218"/>
                  </a:lnTo>
                  <a:lnTo>
                    <a:pt x="76" y="218"/>
                  </a:lnTo>
                  <a:lnTo>
                    <a:pt x="78" y="220"/>
                  </a:lnTo>
                  <a:lnTo>
                    <a:pt x="78" y="220"/>
                  </a:lnTo>
                  <a:lnTo>
                    <a:pt x="78" y="220"/>
                  </a:lnTo>
                  <a:lnTo>
                    <a:pt x="78" y="220"/>
                  </a:lnTo>
                  <a:lnTo>
                    <a:pt x="76" y="220"/>
                  </a:lnTo>
                  <a:lnTo>
                    <a:pt x="76" y="220"/>
                  </a:lnTo>
                  <a:lnTo>
                    <a:pt x="76" y="218"/>
                  </a:lnTo>
                  <a:lnTo>
                    <a:pt x="74" y="218"/>
                  </a:lnTo>
                  <a:lnTo>
                    <a:pt x="74" y="220"/>
                  </a:lnTo>
                  <a:lnTo>
                    <a:pt x="74" y="218"/>
                  </a:lnTo>
                  <a:lnTo>
                    <a:pt x="76" y="216"/>
                  </a:lnTo>
                  <a:lnTo>
                    <a:pt x="76" y="214"/>
                  </a:lnTo>
                  <a:lnTo>
                    <a:pt x="74" y="212"/>
                  </a:lnTo>
                  <a:lnTo>
                    <a:pt x="72" y="212"/>
                  </a:lnTo>
                  <a:lnTo>
                    <a:pt x="68" y="212"/>
                  </a:lnTo>
                  <a:lnTo>
                    <a:pt x="66" y="210"/>
                  </a:lnTo>
                  <a:lnTo>
                    <a:pt x="65" y="210"/>
                  </a:lnTo>
                  <a:lnTo>
                    <a:pt x="65" y="208"/>
                  </a:lnTo>
                  <a:lnTo>
                    <a:pt x="63" y="206"/>
                  </a:lnTo>
                  <a:lnTo>
                    <a:pt x="61" y="206"/>
                  </a:lnTo>
                  <a:lnTo>
                    <a:pt x="59" y="206"/>
                  </a:lnTo>
                  <a:lnTo>
                    <a:pt x="59" y="205"/>
                  </a:lnTo>
                  <a:lnTo>
                    <a:pt x="59" y="205"/>
                  </a:lnTo>
                  <a:lnTo>
                    <a:pt x="61" y="205"/>
                  </a:lnTo>
                  <a:lnTo>
                    <a:pt x="61" y="203"/>
                  </a:lnTo>
                  <a:lnTo>
                    <a:pt x="59" y="201"/>
                  </a:lnTo>
                  <a:lnTo>
                    <a:pt x="55" y="201"/>
                  </a:lnTo>
                  <a:lnTo>
                    <a:pt x="53" y="201"/>
                  </a:lnTo>
                  <a:lnTo>
                    <a:pt x="53" y="201"/>
                  </a:lnTo>
                  <a:lnTo>
                    <a:pt x="53" y="201"/>
                  </a:lnTo>
                  <a:lnTo>
                    <a:pt x="53" y="201"/>
                  </a:lnTo>
                  <a:lnTo>
                    <a:pt x="51" y="201"/>
                  </a:lnTo>
                  <a:lnTo>
                    <a:pt x="51" y="203"/>
                  </a:lnTo>
                  <a:lnTo>
                    <a:pt x="51" y="203"/>
                  </a:lnTo>
                  <a:lnTo>
                    <a:pt x="51" y="205"/>
                  </a:lnTo>
                  <a:lnTo>
                    <a:pt x="51" y="205"/>
                  </a:lnTo>
                  <a:lnTo>
                    <a:pt x="51" y="205"/>
                  </a:lnTo>
                  <a:lnTo>
                    <a:pt x="51" y="205"/>
                  </a:lnTo>
                  <a:lnTo>
                    <a:pt x="51" y="206"/>
                  </a:lnTo>
                  <a:lnTo>
                    <a:pt x="51" y="206"/>
                  </a:lnTo>
                  <a:lnTo>
                    <a:pt x="51" y="206"/>
                  </a:lnTo>
                  <a:lnTo>
                    <a:pt x="47" y="206"/>
                  </a:lnTo>
                  <a:lnTo>
                    <a:pt x="46" y="208"/>
                  </a:lnTo>
                  <a:lnTo>
                    <a:pt x="46" y="208"/>
                  </a:lnTo>
                  <a:lnTo>
                    <a:pt x="46" y="210"/>
                  </a:lnTo>
                  <a:lnTo>
                    <a:pt x="46" y="210"/>
                  </a:lnTo>
                  <a:lnTo>
                    <a:pt x="47" y="210"/>
                  </a:lnTo>
                  <a:lnTo>
                    <a:pt x="47" y="210"/>
                  </a:lnTo>
                  <a:lnTo>
                    <a:pt x="49" y="210"/>
                  </a:lnTo>
                  <a:lnTo>
                    <a:pt x="49" y="212"/>
                  </a:lnTo>
                  <a:lnTo>
                    <a:pt x="49" y="212"/>
                  </a:lnTo>
                  <a:lnTo>
                    <a:pt x="49" y="212"/>
                  </a:lnTo>
                  <a:lnTo>
                    <a:pt x="51" y="214"/>
                  </a:lnTo>
                  <a:lnTo>
                    <a:pt x="51" y="214"/>
                  </a:lnTo>
                  <a:lnTo>
                    <a:pt x="53" y="216"/>
                  </a:lnTo>
                  <a:lnTo>
                    <a:pt x="53" y="216"/>
                  </a:lnTo>
                  <a:lnTo>
                    <a:pt x="53" y="218"/>
                  </a:lnTo>
                  <a:lnTo>
                    <a:pt x="51" y="220"/>
                  </a:lnTo>
                  <a:lnTo>
                    <a:pt x="53" y="220"/>
                  </a:lnTo>
                  <a:lnTo>
                    <a:pt x="57" y="220"/>
                  </a:lnTo>
                  <a:lnTo>
                    <a:pt x="59" y="220"/>
                  </a:lnTo>
                  <a:lnTo>
                    <a:pt x="59" y="220"/>
                  </a:lnTo>
                  <a:lnTo>
                    <a:pt x="59" y="222"/>
                  </a:lnTo>
                  <a:lnTo>
                    <a:pt x="59" y="222"/>
                  </a:lnTo>
                  <a:lnTo>
                    <a:pt x="59" y="222"/>
                  </a:lnTo>
                  <a:lnTo>
                    <a:pt x="61" y="222"/>
                  </a:lnTo>
                  <a:lnTo>
                    <a:pt x="63" y="223"/>
                  </a:lnTo>
                  <a:lnTo>
                    <a:pt x="63" y="223"/>
                  </a:lnTo>
                  <a:lnTo>
                    <a:pt x="63" y="223"/>
                  </a:lnTo>
                  <a:lnTo>
                    <a:pt x="65" y="223"/>
                  </a:lnTo>
                  <a:lnTo>
                    <a:pt x="65" y="223"/>
                  </a:lnTo>
                  <a:lnTo>
                    <a:pt x="65" y="222"/>
                  </a:lnTo>
                  <a:lnTo>
                    <a:pt x="65" y="222"/>
                  </a:lnTo>
                  <a:lnTo>
                    <a:pt x="65" y="222"/>
                  </a:lnTo>
                  <a:lnTo>
                    <a:pt x="65" y="223"/>
                  </a:lnTo>
                  <a:lnTo>
                    <a:pt x="66" y="223"/>
                  </a:lnTo>
                  <a:lnTo>
                    <a:pt x="68" y="223"/>
                  </a:lnTo>
                  <a:lnTo>
                    <a:pt x="68" y="223"/>
                  </a:lnTo>
                  <a:lnTo>
                    <a:pt x="70" y="223"/>
                  </a:lnTo>
                  <a:lnTo>
                    <a:pt x="70" y="223"/>
                  </a:lnTo>
                  <a:lnTo>
                    <a:pt x="83" y="233"/>
                  </a:lnTo>
                  <a:lnTo>
                    <a:pt x="85" y="235"/>
                  </a:lnTo>
                  <a:lnTo>
                    <a:pt x="87" y="237"/>
                  </a:lnTo>
                  <a:lnTo>
                    <a:pt x="89" y="237"/>
                  </a:lnTo>
                  <a:lnTo>
                    <a:pt x="89" y="237"/>
                  </a:lnTo>
                  <a:lnTo>
                    <a:pt x="87" y="239"/>
                  </a:lnTo>
                  <a:lnTo>
                    <a:pt x="87" y="239"/>
                  </a:lnTo>
                  <a:lnTo>
                    <a:pt x="89" y="239"/>
                  </a:lnTo>
                  <a:lnTo>
                    <a:pt x="89" y="239"/>
                  </a:lnTo>
                  <a:lnTo>
                    <a:pt x="91" y="239"/>
                  </a:lnTo>
                  <a:lnTo>
                    <a:pt x="91" y="239"/>
                  </a:lnTo>
                  <a:lnTo>
                    <a:pt x="95" y="241"/>
                  </a:lnTo>
                  <a:lnTo>
                    <a:pt x="95" y="241"/>
                  </a:lnTo>
                  <a:lnTo>
                    <a:pt x="95" y="241"/>
                  </a:lnTo>
                  <a:lnTo>
                    <a:pt x="99" y="239"/>
                  </a:lnTo>
                  <a:lnTo>
                    <a:pt x="97" y="239"/>
                  </a:lnTo>
                  <a:lnTo>
                    <a:pt x="99" y="239"/>
                  </a:lnTo>
                  <a:lnTo>
                    <a:pt x="99" y="239"/>
                  </a:lnTo>
                  <a:lnTo>
                    <a:pt x="99" y="237"/>
                  </a:lnTo>
                  <a:lnTo>
                    <a:pt x="99" y="235"/>
                  </a:lnTo>
                  <a:close/>
                  <a:moveTo>
                    <a:pt x="10" y="17"/>
                  </a:moveTo>
                  <a:lnTo>
                    <a:pt x="10" y="17"/>
                  </a:lnTo>
                  <a:lnTo>
                    <a:pt x="8" y="19"/>
                  </a:lnTo>
                  <a:lnTo>
                    <a:pt x="8" y="19"/>
                  </a:lnTo>
                  <a:lnTo>
                    <a:pt x="8" y="19"/>
                  </a:lnTo>
                  <a:lnTo>
                    <a:pt x="6" y="19"/>
                  </a:lnTo>
                  <a:lnTo>
                    <a:pt x="6" y="21"/>
                  </a:lnTo>
                  <a:lnTo>
                    <a:pt x="8" y="21"/>
                  </a:lnTo>
                  <a:lnTo>
                    <a:pt x="8" y="21"/>
                  </a:lnTo>
                  <a:lnTo>
                    <a:pt x="10" y="21"/>
                  </a:lnTo>
                  <a:lnTo>
                    <a:pt x="10" y="21"/>
                  </a:lnTo>
                  <a:lnTo>
                    <a:pt x="10" y="21"/>
                  </a:lnTo>
                  <a:lnTo>
                    <a:pt x="12" y="21"/>
                  </a:lnTo>
                  <a:lnTo>
                    <a:pt x="12" y="21"/>
                  </a:lnTo>
                  <a:lnTo>
                    <a:pt x="12" y="21"/>
                  </a:lnTo>
                  <a:lnTo>
                    <a:pt x="12" y="19"/>
                  </a:lnTo>
                  <a:lnTo>
                    <a:pt x="10" y="17"/>
                  </a:lnTo>
                  <a:close/>
                  <a:moveTo>
                    <a:pt x="8" y="15"/>
                  </a:moveTo>
                  <a:lnTo>
                    <a:pt x="8" y="15"/>
                  </a:lnTo>
                  <a:lnTo>
                    <a:pt x="8" y="15"/>
                  </a:lnTo>
                  <a:lnTo>
                    <a:pt x="8" y="13"/>
                  </a:lnTo>
                  <a:lnTo>
                    <a:pt x="8" y="15"/>
                  </a:lnTo>
                  <a:lnTo>
                    <a:pt x="6" y="13"/>
                  </a:lnTo>
                  <a:lnTo>
                    <a:pt x="4" y="11"/>
                  </a:lnTo>
                  <a:lnTo>
                    <a:pt x="4" y="11"/>
                  </a:lnTo>
                  <a:lnTo>
                    <a:pt x="2" y="11"/>
                  </a:lnTo>
                  <a:lnTo>
                    <a:pt x="0" y="11"/>
                  </a:lnTo>
                  <a:lnTo>
                    <a:pt x="0" y="11"/>
                  </a:lnTo>
                  <a:lnTo>
                    <a:pt x="0" y="11"/>
                  </a:lnTo>
                  <a:lnTo>
                    <a:pt x="0" y="13"/>
                  </a:lnTo>
                  <a:lnTo>
                    <a:pt x="2" y="13"/>
                  </a:lnTo>
                  <a:lnTo>
                    <a:pt x="2" y="11"/>
                  </a:lnTo>
                  <a:lnTo>
                    <a:pt x="2" y="11"/>
                  </a:lnTo>
                  <a:lnTo>
                    <a:pt x="4" y="13"/>
                  </a:lnTo>
                  <a:lnTo>
                    <a:pt x="4" y="13"/>
                  </a:lnTo>
                  <a:lnTo>
                    <a:pt x="2" y="13"/>
                  </a:lnTo>
                  <a:lnTo>
                    <a:pt x="2" y="13"/>
                  </a:lnTo>
                  <a:lnTo>
                    <a:pt x="4" y="13"/>
                  </a:lnTo>
                  <a:lnTo>
                    <a:pt x="4" y="15"/>
                  </a:lnTo>
                  <a:lnTo>
                    <a:pt x="2" y="15"/>
                  </a:lnTo>
                  <a:lnTo>
                    <a:pt x="2" y="15"/>
                  </a:lnTo>
                  <a:lnTo>
                    <a:pt x="2" y="15"/>
                  </a:lnTo>
                  <a:lnTo>
                    <a:pt x="4" y="15"/>
                  </a:lnTo>
                  <a:lnTo>
                    <a:pt x="4" y="17"/>
                  </a:lnTo>
                  <a:lnTo>
                    <a:pt x="4" y="17"/>
                  </a:lnTo>
                  <a:lnTo>
                    <a:pt x="4" y="17"/>
                  </a:lnTo>
                  <a:lnTo>
                    <a:pt x="6" y="15"/>
                  </a:lnTo>
                  <a:lnTo>
                    <a:pt x="8" y="17"/>
                  </a:lnTo>
                  <a:lnTo>
                    <a:pt x="8" y="15"/>
                  </a:lnTo>
                  <a:close/>
                  <a:moveTo>
                    <a:pt x="193" y="401"/>
                  </a:moveTo>
                  <a:lnTo>
                    <a:pt x="193" y="401"/>
                  </a:lnTo>
                  <a:lnTo>
                    <a:pt x="191" y="401"/>
                  </a:lnTo>
                  <a:lnTo>
                    <a:pt x="191" y="401"/>
                  </a:lnTo>
                  <a:lnTo>
                    <a:pt x="191" y="401"/>
                  </a:lnTo>
                  <a:lnTo>
                    <a:pt x="191" y="403"/>
                  </a:lnTo>
                  <a:lnTo>
                    <a:pt x="193" y="403"/>
                  </a:lnTo>
                  <a:lnTo>
                    <a:pt x="193" y="403"/>
                  </a:lnTo>
                  <a:lnTo>
                    <a:pt x="195" y="403"/>
                  </a:lnTo>
                  <a:lnTo>
                    <a:pt x="195" y="403"/>
                  </a:lnTo>
                  <a:lnTo>
                    <a:pt x="193" y="401"/>
                  </a:lnTo>
                  <a:lnTo>
                    <a:pt x="193" y="401"/>
                  </a:lnTo>
                  <a:close/>
                  <a:moveTo>
                    <a:pt x="157" y="341"/>
                  </a:moveTo>
                  <a:lnTo>
                    <a:pt x="155" y="341"/>
                  </a:lnTo>
                  <a:lnTo>
                    <a:pt x="155" y="343"/>
                  </a:lnTo>
                  <a:lnTo>
                    <a:pt x="157" y="343"/>
                  </a:lnTo>
                  <a:lnTo>
                    <a:pt x="157" y="343"/>
                  </a:lnTo>
                  <a:lnTo>
                    <a:pt x="157" y="343"/>
                  </a:lnTo>
                  <a:lnTo>
                    <a:pt x="157" y="341"/>
                  </a:lnTo>
                  <a:close/>
                  <a:moveTo>
                    <a:pt x="110" y="252"/>
                  </a:moveTo>
                  <a:lnTo>
                    <a:pt x="110" y="252"/>
                  </a:lnTo>
                  <a:lnTo>
                    <a:pt x="110" y="252"/>
                  </a:lnTo>
                  <a:lnTo>
                    <a:pt x="110" y="250"/>
                  </a:lnTo>
                  <a:lnTo>
                    <a:pt x="108" y="250"/>
                  </a:lnTo>
                  <a:lnTo>
                    <a:pt x="108" y="252"/>
                  </a:lnTo>
                  <a:lnTo>
                    <a:pt x="110" y="252"/>
                  </a:lnTo>
                  <a:close/>
                  <a:moveTo>
                    <a:pt x="15" y="4"/>
                  </a:moveTo>
                  <a:lnTo>
                    <a:pt x="15" y="4"/>
                  </a:lnTo>
                  <a:lnTo>
                    <a:pt x="17" y="6"/>
                  </a:lnTo>
                  <a:lnTo>
                    <a:pt x="17" y="6"/>
                  </a:lnTo>
                  <a:lnTo>
                    <a:pt x="17" y="8"/>
                  </a:lnTo>
                  <a:lnTo>
                    <a:pt x="19" y="8"/>
                  </a:lnTo>
                  <a:lnTo>
                    <a:pt x="19" y="10"/>
                  </a:lnTo>
                  <a:lnTo>
                    <a:pt x="21" y="10"/>
                  </a:lnTo>
                  <a:lnTo>
                    <a:pt x="23" y="10"/>
                  </a:lnTo>
                  <a:lnTo>
                    <a:pt x="23" y="10"/>
                  </a:lnTo>
                  <a:lnTo>
                    <a:pt x="23" y="8"/>
                  </a:lnTo>
                  <a:lnTo>
                    <a:pt x="23" y="6"/>
                  </a:lnTo>
                  <a:lnTo>
                    <a:pt x="25" y="8"/>
                  </a:lnTo>
                  <a:lnTo>
                    <a:pt x="25" y="8"/>
                  </a:lnTo>
                  <a:lnTo>
                    <a:pt x="25" y="8"/>
                  </a:lnTo>
                  <a:lnTo>
                    <a:pt x="25" y="8"/>
                  </a:lnTo>
                  <a:lnTo>
                    <a:pt x="25" y="6"/>
                  </a:lnTo>
                  <a:lnTo>
                    <a:pt x="23" y="2"/>
                  </a:lnTo>
                  <a:lnTo>
                    <a:pt x="23" y="2"/>
                  </a:lnTo>
                  <a:lnTo>
                    <a:pt x="21" y="2"/>
                  </a:lnTo>
                  <a:lnTo>
                    <a:pt x="21" y="2"/>
                  </a:lnTo>
                  <a:lnTo>
                    <a:pt x="19" y="4"/>
                  </a:lnTo>
                  <a:lnTo>
                    <a:pt x="19" y="4"/>
                  </a:lnTo>
                  <a:lnTo>
                    <a:pt x="19" y="4"/>
                  </a:lnTo>
                  <a:lnTo>
                    <a:pt x="17" y="4"/>
                  </a:lnTo>
                  <a:lnTo>
                    <a:pt x="17" y="2"/>
                  </a:lnTo>
                  <a:lnTo>
                    <a:pt x="15" y="0"/>
                  </a:lnTo>
                  <a:lnTo>
                    <a:pt x="15" y="0"/>
                  </a:lnTo>
                  <a:lnTo>
                    <a:pt x="13" y="0"/>
                  </a:lnTo>
                  <a:lnTo>
                    <a:pt x="13" y="2"/>
                  </a:lnTo>
                  <a:lnTo>
                    <a:pt x="13" y="2"/>
                  </a:lnTo>
                  <a:lnTo>
                    <a:pt x="15" y="4"/>
                  </a:lnTo>
                  <a:close/>
                  <a:moveTo>
                    <a:pt x="432" y="271"/>
                  </a:moveTo>
                  <a:lnTo>
                    <a:pt x="434" y="273"/>
                  </a:lnTo>
                  <a:lnTo>
                    <a:pt x="434" y="276"/>
                  </a:lnTo>
                  <a:lnTo>
                    <a:pt x="436" y="278"/>
                  </a:lnTo>
                  <a:lnTo>
                    <a:pt x="437" y="280"/>
                  </a:lnTo>
                  <a:lnTo>
                    <a:pt x="439" y="282"/>
                  </a:lnTo>
                  <a:lnTo>
                    <a:pt x="443" y="282"/>
                  </a:lnTo>
                  <a:lnTo>
                    <a:pt x="445" y="282"/>
                  </a:lnTo>
                  <a:lnTo>
                    <a:pt x="447" y="282"/>
                  </a:lnTo>
                  <a:lnTo>
                    <a:pt x="447" y="282"/>
                  </a:lnTo>
                  <a:lnTo>
                    <a:pt x="449" y="280"/>
                  </a:lnTo>
                  <a:lnTo>
                    <a:pt x="449" y="280"/>
                  </a:lnTo>
                  <a:lnTo>
                    <a:pt x="453" y="278"/>
                  </a:lnTo>
                  <a:lnTo>
                    <a:pt x="453" y="276"/>
                  </a:lnTo>
                  <a:lnTo>
                    <a:pt x="453" y="275"/>
                  </a:lnTo>
                  <a:lnTo>
                    <a:pt x="453" y="273"/>
                  </a:lnTo>
                  <a:lnTo>
                    <a:pt x="455" y="271"/>
                  </a:lnTo>
                  <a:lnTo>
                    <a:pt x="456" y="269"/>
                  </a:lnTo>
                  <a:lnTo>
                    <a:pt x="456" y="267"/>
                  </a:lnTo>
                  <a:lnTo>
                    <a:pt x="456" y="265"/>
                  </a:lnTo>
                  <a:lnTo>
                    <a:pt x="455" y="263"/>
                  </a:lnTo>
                  <a:lnTo>
                    <a:pt x="453" y="259"/>
                  </a:lnTo>
                  <a:lnTo>
                    <a:pt x="451" y="258"/>
                  </a:lnTo>
                  <a:lnTo>
                    <a:pt x="451" y="256"/>
                  </a:lnTo>
                  <a:lnTo>
                    <a:pt x="447" y="254"/>
                  </a:lnTo>
                  <a:lnTo>
                    <a:pt x="445" y="256"/>
                  </a:lnTo>
                  <a:lnTo>
                    <a:pt x="441" y="259"/>
                  </a:lnTo>
                  <a:lnTo>
                    <a:pt x="441" y="259"/>
                  </a:lnTo>
                  <a:lnTo>
                    <a:pt x="439" y="259"/>
                  </a:lnTo>
                  <a:lnTo>
                    <a:pt x="437" y="259"/>
                  </a:lnTo>
                  <a:lnTo>
                    <a:pt x="436" y="258"/>
                  </a:lnTo>
                  <a:lnTo>
                    <a:pt x="434" y="259"/>
                  </a:lnTo>
                  <a:lnTo>
                    <a:pt x="432" y="259"/>
                  </a:lnTo>
                  <a:lnTo>
                    <a:pt x="432" y="261"/>
                  </a:lnTo>
                  <a:lnTo>
                    <a:pt x="430" y="267"/>
                  </a:lnTo>
                  <a:lnTo>
                    <a:pt x="430" y="269"/>
                  </a:lnTo>
                  <a:lnTo>
                    <a:pt x="432" y="271"/>
                  </a:lnTo>
                  <a:close/>
                  <a:moveTo>
                    <a:pt x="197" y="330"/>
                  </a:moveTo>
                  <a:lnTo>
                    <a:pt x="195" y="328"/>
                  </a:lnTo>
                  <a:lnTo>
                    <a:pt x="193" y="326"/>
                  </a:lnTo>
                  <a:lnTo>
                    <a:pt x="193" y="326"/>
                  </a:lnTo>
                  <a:lnTo>
                    <a:pt x="191" y="326"/>
                  </a:lnTo>
                  <a:lnTo>
                    <a:pt x="191" y="326"/>
                  </a:lnTo>
                  <a:lnTo>
                    <a:pt x="189" y="324"/>
                  </a:lnTo>
                  <a:lnTo>
                    <a:pt x="189" y="324"/>
                  </a:lnTo>
                  <a:lnTo>
                    <a:pt x="189" y="324"/>
                  </a:lnTo>
                  <a:lnTo>
                    <a:pt x="188" y="322"/>
                  </a:lnTo>
                  <a:lnTo>
                    <a:pt x="188" y="320"/>
                  </a:lnTo>
                  <a:lnTo>
                    <a:pt x="186" y="320"/>
                  </a:lnTo>
                  <a:lnTo>
                    <a:pt x="186" y="320"/>
                  </a:lnTo>
                  <a:lnTo>
                    <a:pt x="182" y="318"/>
                  </a:lnTo>
                  <a:lnTo>
                    <a:pt x="180" y="318"/>
                  </a:lnTo>
                  <a:lnTo>
                    <a:pt x="176" y="311"/>
                  </a:lnTo>
                  <a:lnTo>
                    <a:pt x="174" y="309"/>
                  </a:lnTo>
                  <a:lnTo>
                    <a:pt x="174" y="307"/>
                  </a:lnTo>
                  <a:lnTo>
                    <a:pt x="171" y="305"/>
                  </a:lnTo>
                  <a:lnTo>
                    <a:pt x="171" y="303"/>
                  </a:lnTo>
                  <a:lnTo>
                    <a:pt x="171" y="301"/>
                  </a:lnTo>
                  <a:lnTo>
                    <a:pt x="169" y="301"/>
                  </a:lnTo>
                  <a:lnTo>
                    <a:pt x="169" y="301"/>
                  </a:lnTo>
                  <a:lnTo>
                    <a:pt x="167" y="299"/>
                  </a:lnTo>
                  <a:lnTo>
                    <a:pt x="167" y="299"/>
                  </a:lnTo>
                  <a:lnTo>
                    <a:pt x="167" y="299"/>
                  </a:lnTo>
                  <a:lnTo>
                    <a:pt x="167" y="299"/>
                  </a:lnTo>
                  <a:lnTo>
                    <a:pt x="167" y="297"/>
                  </a:lnTo>
                  <a:lnTo>
                    <a:pt x="167" y="299"/>
                  </a:lnTo>
                  <a:lnTo>
                    <a:pt x="165" y="297"/>
                  </a:lnTo>
                  <a:lnTo>
                    <a:pt x="165" y="299"/>
                  </a:lnTo>
                  <a:lnTo>
                    <a:pt x="163" y="297"/>
                  </a:lnTo>
                  <a:lnTo>
                    <a:pt x="163" y="297"/>
                  </a:lnTo>
                  <a:lnTo>
                    <a:pt x="163" y="297"/>
                  </a:lnTo>
                  <a:lnTo>
                    <a:pt x="163" y="295"/>
                  </a:lnTo>
                  <a:lnTo>
                    <a:pt x="163" y="295"/>
                  </a:lnTo>
                  <a:lnTo>
                    <a:pt x="161" y="295"/>
                  </a:lnTo>
                  <a:lnTo>
                    <a:pt x="161" y="295"/>
                  </a:lnTo>
                  <a:lnTo>
                    <a:pt x="159" y="295"/>
                  </a:lnTo>
                  <a:lnTo>
                    <a:pt x="157" y="294"/>
                  </a:lnTo>
                  <a:lnTo>
                    <a:pt x="157" y="294"/>
                  </a:lnTo>
                  <a:lnTo>
                    <a:pt x="157" y="295"/>
                  </a:lnTo>
                  <a:lnTo>
                    <a:pt x="157" y="297"/>
                  </a:lnTo>
                  <a:lnTo>
                    <a:pt x="157" y="297"/>
                  </a:lnTo>
                  <a:lnTo>
                    <a:pt x="155" y="299"/>
                  </a:lnTo>
                  <a:lnTo>
                    <a:pt x="154" y="301"/>
                  </a:lnTo>
                  <a:lnTo>
                    <a:pt x="152" y="301"/>
                  </a:lnTo>
                  <a:lnTo>
                    <a:pt x="150" y="303"/>
                  </a:lnTo>
                  <a:lnTo>
                    <a:pt x="148" y="303"/>
                  </a:lnTo>
                  <a:lnTo>
                    <a:pt x="146" y="303"/>
                  </a:lnTo>
                  <a:lnTo>
                    <a:pt x="146" y="303"/>
                  </a:lnTo>
                  <a:lnTo>
                    <a:pt x="146" y="303"/>
                  </a:lnTo>
                  <a:lnTo>
                    <a:pt x="144" y="303"/>
                  </a:lnTo>
                  <a:lnTo>
                    <a:pt x="144" y="301"/>
                  </a:lnTo>
                  <a:lnTo>
                    <a:pt x="144" y="301"/>
                  </a:lnTo>
                  <a:lnTo>
                    <a:pt x="142" y="301"/>
                  </a:lnTo>
                  <a:lnTo>
                    <a:pt x="142" y="301"/>
                  </a:lnTo>
                  <a:lnTo>
                    <a:pt x="140" y="301"/>
                  </a:lnTo>
                  <a:lnTo>
                    <a:pt x="138" y="303"/>
                  </a:lnTo>
                  <a:lnTo>
                    <a:pt x="138" y="303"/>
                  </a:lnTo>
                  <a:lnTo>
                    <a:pt x="140" y="303"/>
                  </a:lnTo>
                  <a:lnTo>
                    <a:pt x="140" y="303"/>
                  </a:lnTo>
                  <a:lnTo>
                    <a:pt x="142" y="303"/>
                  </a:lnTo>
                  <a:lnTo>
                    <a:pt x="142" y="305"/>
                  </a:lnTo>
                  <a:lnTo>
                    <a:pt x="146" y="307"/>
                  </a:lnTo>
                  <a:lnTo>
                    <a:pt x="146" y="309"/>
                  </a:lnTo>
                  <a:lnTo>
                    <a:pt x="146" y="311"/>
                  </a:lnTo>
                  <a:lnTo>
                    <a:pt x="148" y="311"/>
                  </a:lnTo>
                  <a:lnTo>
                    <a:pt x="148" y="311"/>
                  </a:lnTo>
                  <a:lnTo>
                    <a:pt x="148" y="311"/>
                  </a:lnTo>
                  <a:lnTo>
                    <a:pt x="150" y="311"/>
                  </a:lnTo>
                  <a:lnTo>
                    <a:pt x="150" y="312"/>
                  </a:lnTo>
                  <a:lnTo>
                    <a:pt x="150" y="312"/>
                  </a:lnTo>
                  <a:lnTo>
                    <a:pt x="152" y="312"/>
                  </a:lnTo>
                  <a:lnTo>
                    <a:pt x="152" y="312"/>
                  </a:lnTo>
                  <a:lnTo>
                    <a:pt x="152" y="314"/>
                  </a:lnTo>
                  <a:lnTo>
                    <a:pt x="152" y="314"/>
                  </a:lnTo>
                  <a:lnTo>
                    <a:pt x="152" y="316"/>
                  </a:lnTo>
                  <a:lnTo>
                    <a:pt x="154" y="316"/>
                  </a:lnTo>
                  <a:lnTo>
                    <a:pt x="154" y="318"/>
                  </a:lnTo>
                  <a:lnTo>
                    <a:pt x="154" y="318"/>
                  </a:lnTo>
                  <a:lnTo>
                    <a:pt x="155" y="318"/>
                  </a:lnTo>
                  <a:lnTo>
                    <a:pt x="155" y="320"/>
                  </a:lnTo>
                  <a:lnTo>
                    <a:pt x="155" y="320"/>
                  </a:lnTo>
                  <a:lnTo>
                    <a:pt x="159" y="326"/>
                  </a:lnTo>
                  <a:lnTo>
                    <a:pt x="161" y="330"/>
                  </a:lnTo>
                  <a:lnTo>
                    <a:pt x="161" y="331"/>
                  </a:lnTo>
                  <a:lnTo>
                    <a:pt x="161" y="333"/>
                  </a:lnTo>
                  <a:lnTo>
                    <a:pt x="161" y="333"/>
                  </a:lnTo>
                  <a:lnTo>
                    <a:pt x="163" y="333"/>
                  </a:lnTo>
                  <a:lnTo>
                    <a:pt x="165" y="333"/>
                  </a:lnTo>
                  <a:lnTo>
                    <a:pt x="167" y="333"/>
                  </a:lnTo>
                  <a:lnTo>
                    <a:pt x="167" y="335"/>
                  </a:lnTo>
                  <a:lnTo>
                    <a:pt x="167" y="335"/>
                  </a:lnTo>
                  <a:lnTo>
                    <a:pt x="172" y="339"/>
                  </a:lnTo>
                  <a:lnTo>
                    <a:pt x="176" y="343"/>
                  </a:lnTo>
                  <a:lnTo>
                    <a:pt x="176" y="345"/>
                  </a:lnTo>
                  <a:lnTo>
                    <a:pt x="176" y="347"/>
                  </a:lnTo>
                  <a:lnTo>
                    <a:pt x="178" y="348"/>
                  </a:lnTo>
                  <a:lnTo>
                    <a:pt x="178" y="348"/>
                  </a:lnTo>
                  <a:lnTo>
                    <a:pt x="178" y="348"/>
                  </a:lnTo>
                  <a:lnTo>
                    <a:pt x="178" y="350"/>
                  </a:lnTo>
                  <a:lnTo>
                    <a:pt x="178" y="352"/>
                  </a:lnTo>
                  <a:lnTo>
                    <a:pt x="180" y="352"/>
                  </a:lnTo>
                  <a:lnTo>
                    <a:pt x="180" y="354"/>
                  </a:lnTo>
                  <a:lnTo>
                    <a:pt x="180" y="356"/>
                  </a:lnTo>
                  <a:lnTo>
                    <a:pt x="180" y="358"/>
                  </a:lnTo>
                  <a:lnTo>
                    <a:pt x="180" y="358"/>
                  </a:lnTo>
                  <a:lnTo>
                    <a:pt x="180" y="358"/>
                  </a:lnTo>
                  <a:lnTo>
                    <a:pt x="182" y="358"/>
                  </a:lnTo>
                  <a:lnTo>
                    <a:pt x="182" y="360"/>
                  </a:lnTo>
                  <a:lnTo>
                    <a:pt x="182" y="358"/>
                  </a:lnTo>
                  <a:lnTo>
                    <a:pt x="184" y="358"/>
                  </a:lnTo>
                  <a:lnTo>
                    <a:pt x="184" y="358"/>
                  </a:lnTo>
                  <a:lnTo>
                    <a:pt x="186" y="360"/>
                  </a:lnTo>
                  <a:lnTo>
                    <a:pt x="186" y="360"/>
                  </a:lnTo>
                  <a:lnTo>
                    <a:pt x="186" y="358"/>
                  </a:lnTo>
                  <a:lnTo>
                    <a:pt x="188" y="360"/>
                  </a:lnTo>
                  <a:lnTo>
                    <a:pt x="189" y="360"/>
                  </a:lnTo>
                  <a:lnTo>
                    <a:pt x="189" y="360"/>
                  </a:lnTo>
                  <a:lnTo>
                    <a:pt x="189" y="360"/>
                  </a:lnTo>
                  <a:lnTo>
                    <a:pt x="193" y="356"/>
                  </a:lnTo>
                  <a:lnTo>
                    <a:pt x="193" y="354"/>
                  </a:lnTo>
                  <a:lnTo>
                    <a:pt x="193" y="348"/>
                  </a:lnTo>
                  <a:lnTo>
                    <a:pt x="195" y="345"/>
                  </a:lnTo>
                  <a:lnTo>
                    <a:pt x="195" y="343"/>
                  </a:lnTo>
                  <a:lnTo>
                    <a:pt x="195" y="343"/>
                  </a:lnTo>
                  <a:lnTo>
                    <a:pt x="195" y="339"/>
                  </a:lnTo>
                  <a:lnTo>
                    <a:pt x="195" y="337"/>
                  </a:lnTo>
                  <a:lnTo>
                    <a:pt x="195" y="335"/>
                  </a:lnTo>
                  <a:lnTo>
                    <a:pt x="195" y="335"/>
                  </a:lnTo>
                  <a:lnTo>
                    <a:pt x="197" y="333"/>
                  </a:lnTo>
                  <a:lnTo>
                    <a:pt x="197" y="331"/>
                  </a:lnTo>
                  <a:lnTo>
                    <a:pt x="197" y="331"/>
                  </a:lnTo>
                  <a:lnTo>
                    <a:pt x="197" y="330"/>
                  </a:lnTo>
                  <a:close/>
                  <a:moveTo>
                    <a:pt x="487" y="322"/>
                  </a:moveTo>
                  <a:lnTo>
                    <a:pt x="487" y="324"/>
                  </a:lnTo>
                  <a:lnTo>
                    <a:pt x="487" y="324"/>
                  </a:lnTo>
                  <a:lnTo>
                    <a:pt x="489" y="326"/>
                  </a:lnTo>
                  <a:lnTo>
                    <a:pt x="489" y="328"/>
                  </a:lnTo>
                  <a:lnTo>
                    <a:pt x="494" y="333"/>
                  </a:lnTo>
                  <a:lnTo>
                    <a:pt x="496" y="335"/>
                  </a:lnTo>
                  <a:lnTo>
                    <a:pt x="498" y="335"/>
                  </a:lnTo>
                  <a:lnTo>
                    <a:pt x="498" y="335"/>
                  </a:lnTo>
                  <a:lnTo>
                    <a:pt x="502" y="333"/>
                  </a:lnTo>
                  <a:lnTo>
                    <a:pt x="502" y="333"/>
                  </a:lnTo>
                  <a:lnTo>
                    <a:pt x="502" y="333"/>
                  </a:lnTo>
                  <a:lnTo>
                    <a:pt x="502" y="333"/>
                  </a:lnTo>
                  <a:lnTo>
                    <a:pt x="504" y="331"/>
                  </a:lnTo>
                  <a:lnTo>
                    <a:pt x="502" y="331"/>
                  </a:lnTo>
                  <a:lnTo>
                    <a:pt x="502" y="328"/>
                  </a:lnTo>
                  <a:lnTo>
                    <a:pt x="502" y="326"/>
                  </a:lnTo>
                  <a:lnTo>
                    <a:pt x="502" y="324"/>
                  </a:lnTo>
                  <a:lnTo>
                    <a:pt x="504" y="318"/>
                  </a:lnTo>
                  <a:lnTo>
                    <a:pt x="504" y="316"/>
                  </a:lnTo>
                  <a:lnTo>
                    <a:pt x="504" y="314"/>
                  </a:lnTo>
                  <a:lnTo>
                    <a:pt x="504" y="312"/>
                  </a:lnTo>
                  <a:lnTo>
                    <a:pt x="502" y="312"/>
                  </a:lnTo>
                  <a:lnTo>
                    <a:pt x="496" y="309"/>
                  </a:lnTo>
                  <a:lnTo>
                    <a:pt x="492" y="305"/>
                  </a:lnTo>
                  <a:lnTo>
                    <a:pt x="490" y="303"/>
                  </a:lnTo>
                  <a:lnTo>
                    <a:pt x="489" y="303"/>
                  </a:lnTo>
                  <a:lnTo>
                    <a:pt x="487" y="303"/>
                  </a:lnTo>
                  <a:lnTo>
                    <a:pt x="487" y="303"/>
                  </a:lnTo>
                  <a:lnTo>
                    <a:pt x="485" y="303"/>
                  </a:lnTo>
                  <a:lnTo>
                    <a:pt x="485" y="305"/>
                  </a:lnTo>
                  <a:lnTo>
                    <a:pt x="487" y="307"/>
                  </a:lnTo>
                  <a:lnTo>
                    <a:pt x="485" y="309"/>
                  </a:lnTo>
                  <a:lnTo>
                    <a:pt x="485" y="311"/>
                  </a:lnTo>
                  <a:lnTo>
                    <a:pt x="485" y="311"/>
                  </a:lnTo>
                  <a:lnTo>
                    <a:pt x="485" y="311"/>
                  </a:lnTo>
                  <a:lnTo>
                    <a:pt x="485" y="312"/>
                  </a:lnTo>
                  <a:lnTo>
                    <a:pt x="487" y="314"/>
                  </a:lnTo>
                  <a:lnTo>
                    <a:pt x="489" y="316"/>
                  </a:lnTo>
                  <a:lnTo>
                    <a:pt x="489" y="316"/>
                  </a:lnTo>
                  <a:lnTo>
                    <a:pt x="489" y="318"/>
                  </a:lnTo>
                  <a:lnTo>
                    <a:pt x="487" y="322"/>
                  </a:lnTo>
                  <a:close/>
                  <a:moveTo>
                    <a:pt x="475" y="295"/>
                  </a:moveTo>
                  <a:lnTo>
                    <a:pt x="477" y="299"/>
                  </a:lnTo>
                  <a:lnTo>
                    <a:pt x="481" y="299"/>
                  </a:lnTo>
                  <a:lnTo>
                    <a:pt x="490" y="301"/>
                  </a:lnTo>
                  <a:lnTo>
                    <a:pt x="492" y="301"/>
                  </a:lnTo>
                  <a:lnTo>
                    <a:pt x="492" y="301"/>
                  </a:lnTo>
                  <a:lnTo>
                    <a:pt x="494" y="303"/>
                  </a:lnTo>
                  <a:lnTo>
                    <a:pt x="496" y="307"/>
                  </a:lnTo>
                  <a:lnTo>
                    <a:pt x="500" y="311"/>
                  </a:lnTo>
                  <a:lnTo>
                    <a:pt x="504" y="312"/>
                  </a:lnTo>
                  <a:lnTo>
                    <a:pt x="506" y="312"/>
                  </a:lnTo>
                  <a:lnTo>
                    <a:pt x="506" y="311"/>
                  </a:lnTo>
                  <a:lnTo>
                    <a:pt x="506" y="307"/>
                  </a:lnTo>
                  <a:lnTo>
                    <a:pt x="506" y="301"/>
                  </a:lnTo>
                  <a:lnTo>
                    <a:pt x="504" y="297"/>
                  </a:lnTo>
                  <a:lnTo>
                    <a:pt x="502" y="295"/>
                  </a:lnTo>
                  <a:lnTo>
                    <a:pt x="496" y="294"/>
                  </a:lnTo>
                  <a:lnTo>
                    <a:pt x="496" y="294"/>
                  </a:lnTo>
                  <a:lnTo>
                    <a:pt x="494" y="294"/>
                  </a:lnTo>
                  <a:lnTo>
                    <a:pt x="494" y="294"/>
                  </a:lnTo>
                  <a:lnTo>
                    <a:pt x="494" y="294"/>
                  </a:lnTo>
                  <a:lnTo>
                    <a:pt x="492" y="294"/>
                  </a:lnTo>
                  <a:lnTo>
                    <a:pt x="487" y="292"/>
                  </a:lnTo>
                  <a:lnTo>
                    <a:pt x="483" y="292"/>
                  </a:lnTo>
                  <a:lnTo>
                    <a:pt x="481" y="292"/>
                  </a:lnTo>
                  <a:lnTo>
                    <a:pt x="481" y="292"/>
                  </a:lnTo>
                  <a:lnTo>
                    <a:pt x="479" y="290"/>
                  </a:lnTo>
                  <a:lnTo>
                    <a:pt x="475" y="288"/>
                  </a:lnTo>
                  <a:lnTo>
                    <a:pt x="475" y="288"/>
                  </a:lnTo>
                  <a:lnTo>
                    <a:pt x="472" y="290"/>
                  </a:lnTo>
                  <a:lnTo>
                    <a:pt x="472" y="292"/>
                  </a:lnTo>
                  <a:lnTo>
                    <a:pt x="473" y="294"/>
                  </a:lnTo>
                  <a:lnTo>
                    <a:pt x="475" y="295"/>
                  </a:lnTo>
                  <a:close/>
                  <a:moveTo>
                    <a:pt x="379" y="250"/>
                  </a:moveTo>
                  <a:lnTo>
                    <a:pt x="383" y="252"/>
                  </a:lnTo>
                  <a:lnTo>
                    <a:pt x="383" y="252"/>
                  </a:lnTo>
                  <a:lnTo>
                    <a:pt x="381" y="250"/>
                  </a:lnTo>
                  <a:lnTo>
                    <a:pt x="381" y="248"/>
                  </a:lnTo>
                  <a:lnTo>
                    <a:pt x="381" y="248"/>
                  </a:lnTo>
                  <a:lnTo>
                    <a:pt x="379" y="248"/>
                  </a:lnTo>
                  <a:lnTo>
                    <a:pt x="379" y="248"/>
                  </a:lnTo>
                  <a:lnTo>
                    <a:pt x="379" y="248"/>
                  </a:lnTo>
                  <a:lnTo>
                    <a:pt x="379" y="250"/>
                  </a:lnTo>
                  <a:close/>
                  <a:moveTo>
                    <a:pt x="403" y="242"/>
                  </a:moveTo>
                  <a:lnTo>
                    <a:pt x="405" y="242"/>
                  </a:lnTo>
                  <a:lnTo>
                    <a:pt x="405" y="242"/>
                  </a:lnTo>
                  <a:lnTo>
                    <a:pt x="407" y="242"/>
                  </a:lnTo>
                  <a:lnTo>
                    <a:pt x="405" y="242"/>
                  </a:lnTo>
                  <a:lnTo>
                    <a:pt x="405" y="242"/>
                  </a:lnTo>
                  <a:lnTo>
                    <a:pt x="403" y="242"/>
                  </a:lnTo>
                  <a:lnTo>
                    <a:pt x="402" y="242"/>
                  </a:lnTo>
                  <a:lnTo>
                    <a:pt x="403" y="242"/>
                  </a:lnTo>
                  <a:lnTo>
                    <a:pt x="403" y="242"/>
                  </a:lnTo>
                  <a:close/>
                  <a:moveTo>
                    <a:pt x="154" y="248"/>
                  </a:moveTo>
                  <a:lnTo>
                    <a:pt x="152" y="248"/>
                  </a:lnTo>
                  <a:lnTo>
                    <a:pt x="152" y="248"/>
                  </a:lnTo>
                  <a:lnTo>
                    <a:pt x="150" y="248"/>
                  </a:lnTo>
                  <a:lnTo>
                    <a:pt x="150" y="248"/>
                  </a:lnTo>
                  <a:lnTo>
                    <a:pt x="148" y="250"/>
                  </a:lnTo>
                  <a:lnTo>
                    <a:pt x="148" y="250"/>
                  </a:lnTo>
                  <a:lnTo>
                    <a:pt x="146" y="248"/>
                  </a:lnTo>
                  <a:lnTo>
                    <a:pt x="146" y="248"/>
                  </a:lnTo>
                  <a:lnTo>
                    <a:pt x="146" y="248"/>
                  </a:lnTo>
                  <a:lnTo>
                    <a:pt x="146" y="248"/>
                  </a:lnTo>
                  <a:lnTo>
                    <a:pt x="142" y="248"/>
                  </a:lnTo>
                  <a:lnTo>
                    <a:pt x="142" y="248"/>
                  </a:lnTo>
                  <a:lnTo>
                    <a:pt x="140" y="248"/>
                  </a:lnTo>
                  <a:lnTo>
                    <a:pt x="148" y="252"/>
                  </a:lnTo>
                  <a:lnTo>
                    <a:pt x="150" y="252"/>
                  </a:lnTo>
                  <a:lnTo>
                    <a:pt x="150" y="254"/>
                  </a:lnTo>
                  <a:lnTo>
                    <a:pt x="154" y="256"/>
                  </a:lnTo>
                  <a:lnTo>
                    <a:pt x="154" y="258"/>
                  </a:lnTo>
                  <a:lnTo>
                    <a:pt x="154" y="259"/>
                  </a:lnTo>
                  <a:lnTo>
                    <a:pt x="155" y="259"/>
                  </a:lnTo>
                  <a:lnTo>
                    <a:pt x="155" y="259"/>
                  </a:lnTo>
                  <a:lnTo>
                    <a:pt x="155" y="259"/>
                  </a:lnTo>
                  <a:lnTo>
                    <a:pt x="155" y="261"/>
                  </a:lnTo>
                  <a:lnTo>
                    <a:pt x="155" y="261"/>
                  </a:lnTo>
                  <a:lnTo>
                    <a:pt x="157" y="259"/>
                  </a:lnTo>
                  <a:lnTo>
                    <a:pt x="157" y="259"/>
                  </a:lnTo>
                  <a:lnTo>
                    <a:pt x="157" y="259"/>
                  </a:lnTo>
                  <a:lnTo>
                    <a:pt x="157" y="258"/>
                  </a:lnTo>
                  <a:lnTo>
                    <a:pt x="157" y="256"/>
                  </a:lnTo>
                  <a:lnTo>
                    <a:pt x="157" y="256"/>
                  </a:lnTo>
                  <a:lnTo>
                    <a:pt x="155" y="254"/>
                  </a:lnTo>
                  <a:lnTo>
                    <a:pt x="155" y="252"/>
                  </a:lnTo>
                  <a:lnTo>
                    <a:pt x="155" y="252"/>
                  </a:lnTo>
                  <a:lnTo>
                    <a:pt x="155" y="250"/>
                  </a:lnTo>
                  <a:lnTo>
                    <a:pt x="154" y="250"/>
                  </a:lnTo>
                  <a:lnTo>
                    <a:pt x="154" y="248"/>
                  </a:lnTo>
                  <a:lnTo>
                    <a:pt x="154" y="248"/>
                  </a:lnTo>
                  <a:close/>
                  <a:moveTo>
                    <a:pt x="288" y="507"/>
                  </a:moveTo>
                  <a:lnTo>
                    <a:pt x="288" y="506"/>
                  </a:lnTo>
                  <a:lnTo>
                    <a:pt x="288" y="506"/>
                  </a:lnTo>
                  <a:lnTo>
                    <a:pt x="286" y="504"/>
                  </a:lnTo>
                  <a:lnTo>
                    <a:pt x="286" y="504"/>
                  </a:lnTo>
                  <a:lnTo>
                    <a:pt x="284" y="504"/>
                  </a:lnTo>
                  <a:lnTo>
                    <a:pt x="284" y="504"/>
                  </a:lnTo>
                  <a:lnTo>
                    <a:pt x="282" y="502"/>
                  </a:lnTo>
                  <a:lnTo>
                    <a:pt x="282" y="502"/>
                  </a:lnTo>
                  <a:lnTo>
                    <a:pt x="282" y="500"/>
                  </a:lnTo>
                  <a:lnTo>
                    <a:pt x="282" y="500"/>
                  </a:lnTo>
                  <a:lnTo>
                    <a:pt x="282" y="498"/>
                  </a:lnTo>
                  <a:lnTo>
                    <a:pt x="282" y="498"/>
                  </a:lnTo>
                  <a:lnTo>
                    <a:pt x="280" y="498"/>
                  </a:lnTo>
                  <a:lnTo>
                    <a:pt x="278" y="496"/>
                  </a:lnTo>
                  <a:lnTo>
                    <a:pt x="278" y="494"/>
                  </a:lnTo>
                  <a:lnTo>
                    <a:pt x="277" y="492"/>
                  </a:lnTo>
                  <a:lnTo>
                    <a:pt x="278" y="492"/>
                  </a:lnTo>
                  <a:lnTo>
                    <a:pt x="280" y="494"/>
                  </a:lnTo>
                  <a:lnTo>
                    <a:pt x="280" y="494"/>
                  </a:lnTo>
                  <a:lnTo>
                    <a:pt x="280" y="492"/>
                  </a:lnTo>
                  <a:lnTo>
                    <a:pt x="278" y="490"/>
                  </a:lnTo>
                  <a:lnTo>
                    <a:pt x="277" y="489"/>
                  </a:lnTo>
                  <a:lnTo>
                    <a:pt x="275" y="487"/>
                  </a:lnTo>
                  <a:lnTo>
                    <a:pt x="275" y="485"/>
                  </a:lnTo>
                  <a:lnTo>
                    <a:pt x="275" y="483"/>
                  </a:lnTo>
                  <a:lnTo>
                    <a:pt x="273" y="483"/>
                  </a:lnTo>
                  <a:lnTo>
                    <a:pt x="273" y="483"/>
                  </a:lnTo>
                  <a:lnTo>
                    <a:pt x="273" y="481"/>
                  </a:lnTo>
                  <a:lnTo>
                    <a:pt x="273" y="481"/>
                  </a:lnTo>
                  <a:lnTo>
                    <a:pt x="275" y="481"/>
                  </a:lnTo>
                  <a:lnTo>
                    <a:pt x="273" y="481"/>
                  </a:lnTo>
                  <a:lnTo>
                    <a:pt x="273" y="481"/>
                  </a:lnTo>
                  <a:lnTo>
                    <a:pt x="273" y="479"/>
                  </a:lnTo>
                  <a:lnTo>
                    <a:pt x="271" y="479"/>
                  </a:lnTo>
                  <a:lnTo>
                    <a:pt x="271" y="477"/>
                  </a:lnTo>
                  <a:lnTo>
                    <a:pt x="271" y="477"/>
                  </a:lnTo>
                  <a:lnTo>
                    <a:pt x="271" y="477"/>
                  </a:lnTo>
                  <a:lnTo>
                    <a:pt x="271" y="475"/>
                  </a:lnTo>
                  <a:lnTo>
                    <a:pt x="269" y="475"/>
                  </a:lnTo>
                  <a:lnTo>
                    <a:pt x="269" y="473"/>
                  </a:lnTo>
                  <a:lnTo>
                    <a:pt x="269" y="472"/>
                  </a:lnTo>
                  <a:lnTo>
                    <a:pt x="267" y="472"/>
                  </a:lnTo>
                  <a:lnTo>
                    <a:pt x="267" y="470"/>
                  </a:lnTo>
                  <a:lnTo>
                    <a:pt x="265" y="470"/>
                  </a:lnTo>
                  <a:lnTo>
                    <a:pt x="265" y="470"/>
                  </a:lnTo>
                  <a:lnTo>
                    <a:pt x="265" y="468"/>
                  </a:lnTo>
                  <a:lnTo>
                    <a:pt x="265" y="466"/>
                  </a:lnTo>
                  <a:lnTo>
                    <a:pt x="263" y="466"/>
                  </a:lnTo>
                  <a:lnTo>
                    <a:pt x="263" y="464"/>
                  </a:lnTo>
                  <a:lnTo>
                    <a:pt x="263" y="464"/>
                  </a:lnTo>
                  <a:lnTo>
                    <a:pt x="263" y="464"/>
                  </a:lnTo>
                  <a:lnTo>
                    <a:pt x="263" y="464"/>
                  </a:lnTo>
                  <a:lnTo>
                    <a:pt x="265" y="464"/>
                  </a:lnTo>
                  <a:lnTo>
                    <a:pt x="265" y="464"/>
                  </a:lnTo>
                  <a:lnTo>
                    <a:pt x="265" y="464"/>
                  </a:lnTo>
                  <a:lnTo>
                    <a:pt x="265" y="462"/>
                  </a:lnTo>
                  <a:lnTo>
                    <a:pt x="263" y="460"/>
                  </a:lnTo>
                  <a:lnTo>
                    <a:pt x="261" y="460"/>
                  </a:lnTo>
                  <a:lnTo>
                    <a:pt x="261" y="458"/>
                  </a:lnTo>
                  <a:lnTo>
                    <a:pt x="261" y="458"/>
                  </a:lnTo>
                  <a:lnTo>
                    <a:pt x="258" y="458"/>
                  </a:lnTo>
                  <a:lnTo>
                    <a:pt x="258" y="460"/>
                  </a:lnTo>
                  <a:lnTo>
                    <a:pt x="256" y="460"/>
                  </a:lnTo>
                  <a:lnTo>
                    <a:pt x="254" y="462"/>
                  </a:lnTo>
                  <a:lnTo>
                    <a:pt x="254" y="462"/>
                  </a:lnTo>
                  <a:lnTo>
                    <a:pt x="252" y="460"/>
                  </a:lnTo>
                  <a:lnTo>
                    <a:pt x="250" y="460"/>
                  </a:lnTo>
                  <a:lnTo>
                    <a:pt x="248" y="460"/>
                  </a:lnTo>
                  <a:lnTo>
                    <a:pt x="248" y="460"/>
                  </a:lnTo>
                  <a:lnTo>
                    <a:pt x="246" y="462"/>
                  </a:lnTo>
                  <a:lnTo>
                    <a:pt x="246" y="462"/>
                  </a:lnTo>
                  <a:lnTo>
                    <a:pt x="246" y="464"/>
                  </a:lnTo>
                  <a:lnTo>
                    <a:pt x="246" y="464"/>
                  </a:lnTo>
                  <a:lnTo>
                    <a:pt x="246" y="468"/>
                  </a:lnTo>
                  <a:lnTo>
                    <a:pt x="246" y="470"/>
                  </a:lnTo>
                  <a:lnTo>
                    <a:pt x="244" y="472"/>
                  </a:lnTo>
                  <a:lnTo>
                    <a:pt x="244" y="473"/>
                  </a:lnTo>
                  <a:lnTo>
                    <a:pt x="242" y="475"/>
                  </a:lnTo>
                  <a:lnTo>
                    <a:pt x="242" y="477"/>
                  </a:lnTo>
                  <a:lnTo>
                    <a:pt x="242" y="479"/>
                  </a:lnTo>
                  <a:lnTo>
                    <a:pt x="242" y="479"/>
                  </a:lnTo>
                  <a:lnTo>
                    <a:pt x="244" y="483"/>
                  </a:lnTo>
                  <a:lnTo>
                    <a:pt x="244" y="483"/>
                  </a:lnTo>
                  <a:lnTo>
                    <a:pt x="244" y="483"/>
                  </a:lnTo>
                  <a:lnTo>
                    <a:pt x="244" y="483"/>
                  </a:lnTo>
                  <a:lnTo>
                    <a:pt x="244" y="483"/>
                  </a:lnTo>
                  <a:lnTo>
                    <a:pt x="246" y="485"/>
                  </a:lnTo>
                  <a:lnTo>
                    <a:pt x="256" y="500"/>
                  </a:lnTo>
                  <a:lnTo>
                    <a:pt x="258" y="502"/>
                  </a:lnTo>
                  <a:lnTo>
                    <a:pt x="258" y="506"/>
                  </a:lnTo>
                  <a:lnTo>
                    <a:pt x="258" y="506"/>
                  </a:lnTo>
                  <a:lnTo>
                    <a:pt x="258" y="506"/>
                  </a:lnTo>
                  <a:lnTo>
                    <a:pt x="258" y="506"/>
                  </a:lnTo>
                  <a:lnTo>
                    <a:pt x="261" y="509"/>
                  </a:lnTo>
                  <a:lnTo>
                    <a:pt x="261" y="511"/>
                  </a:lnTo>
                  <a:lnTo>
                    <a:pt x="267" y="511"/>
                  </a:lnTo>
                  <a:lnTo>
                    <a:pt x="269" y="513"/>
                  </a:lnTo>
                  <a:lnTo>
                    <a:pt x="277" y="517"/>
                  </a:lnTo>
                  <a:lnTo>
                    <a:pt x="277" y="519"/>
                  </a:lnTo>
                  <a:lnTo>
                    <a:pt x="278" y="517"/>
                  </a:lnTo>
                  <a:lnTo>
                    <a:pt x="278" y="517"/>
                  </a:lnTo>
                  <a:lnTo>
                    <a:pt x="280" y="517"/>
                  </a:lnTo>
                  <a:lnTo>
                    <a:pt x="282" y="517"/>
                  </a:lnTo>
                  <a:lnTo>
                    <a:pt x="282" y="515"/>
                  </a:lnTo>
                  <a:lnTo>
                    <a:pt x="284" y="517"/>
                  </a:lnTo>
                  <a:lnTo>
                    <a:pt x="286" y="517"/>
                  </a:lnTo>
                  <a:lnTo>
                    <a:pt x="286" y="517"/>
                  </a:lnTo>
                  <a:lnTo>
                    <a:pt x="286" y="515"/>
                  </a:lnTo>
                  <a:lnTo>
                    <a:pt x="286" y="513"/>
                  </a:lnTo>
                  <a:lnTo>
                    <a:pt x="284" y="507"/>
                  </a:lnTo>
                  <a:lnTo>
                    <a:pt x="282" y="506"/>
                  </a:lnTo>
                  <a:lnTo>
                    <a:pt x="282" y="506"/>
                  </a:lnTo>
                  <a:lnTo>
                    <a:pt x="284" y="506"/>
                  </a:lnTo>
                  <a:lnTo>
                    <a:pt x="284" y="506"/>
                  </a:lnTo>
                  <a:lnTo>
                    <a:pt x="286" y="507"/>
                  </a:lnTo>
                  <a:lnTo>
                    <a:pt x="286" y="509"/>
                  </a:lnTo>
                  <a:lnTo>
                    <a:pt x="288" y="513"/>
                  </a:lnTo>
                  <a:lnTo>
                    <a:pt x="288" y="513"/>
                  </a:lnTo>
                  <a:lnTo>
                    <a:pt x="290" y="509"/>
                  </a:lnTo>
                  <a:lnTo>
                    <a:pt x="288" y="507"/>
                  </a:lnTo>
                  <a:lnTo>
                    <a:pt x="288" y="507"/>
                  </a:lnTo>
                  <a:close/>
                  <a:moveTo>
                    <a:pt x="350" y="581"/>
                  </a:moveTo>
                  <a:lnTo>
                    <a:pt x="350" y="581"/>
                  </a:lnTo>
                  <a:lnTo>
                    <a:pt x="350" y="579"/>
                  </a:lnTo>
                  <a:lnTo>
                    <a:pt x="350" y="579"/>
                  </a:lnTo>
                  <a:lnTo>
                    <a:pt x="350" y="578"/>
                  </a:lnTo>
                  <a:lnTo>
                    <a:pt x="350" y="578"/>
                  </a:lnTo>
                  <a:lnTo>
                    <a:pt x="348" y="576"/>
                  </a:lnTo>
                  <a:lnTo>
                    <a:pt x="348" y="574"/>
                  </a:lnTo>
                  <a:lnTo>
                    <a:pt x="348" y="574"/>
                  </a:lnTo>
                  <a:lnTo>
                    <a:pt x="347" y="574"/>
                  </a:lnTo>
                  <a:lnTo>
                    <a:pt x="345" y="572"/>
                  </a:lnTo>
                  <a:lnTo>
                    <a:pt x="343" y="572"/>
                  </a:lnTo>
                  <a:lnTo>
                    <a:pt x="343" y="570"/>
                  </a:lnTo>
                  <a:lnTo>
                    <a:pt x="339" y="566"/>
                  </a:lnTo>
                  <a:lnTo>
                    <a:pt x="337" y="566"/>
                  </a:lnTo>
                  <a:lnTo>
                    <a:pt x="337" y="564"/>
                  </a:lnTo>
                  <a:lnTo>
                    <a:pt x="337" y="564"/>
                  </a:lnTo>
                  <a:lnTo>
                    <a:pt x="335" y="564"/>
                  </a:lnTo>
                  <a:lnTo>
                    <a:pt x="335" y="564"/>
                  </a:lnTo>
                  <a:lnTo>
                    <a:pt x="333" y="566"/>
                  </a:lnTo>
                  <a:lnTo>
                    <a:pt x="333" y="568"/>
                  </a:lnTo>
                  <a:lnTo>
                    <a:pt x="333" y="568"/>
                  </a:lnTo>
                  <a:lnTo>
                    <a:pt x="333" y="570"/>
                  </a:lnTo>
                  <a:lnTo>
                    <a:pt x="335" y="572"/>
                  </a:lnTo>
                  <a:lnTo>
                    <a:pt x="335" y="572"/>
                  </a:lnTo>
                  <a:lnTo>
                    <a:pt x="333" y="572"/>
                  </a:lnTo>
                  <a:lnTo>
                    <a:pt x="335" y="574"/>
                  </a:lnTo>
                  <a:lnTo>
                    <a:pt x="337" y="574"/>
                  </a:lnTo>
                  <a:lnTo>
                    <a:pt x="337" y="576"/>
                  </a:lnTo>
                  <a:lnTo>
                    <a:pt x="337" y="578"/>
                  </a:lnTo>
                  <a:lnTo>
                    <a:pt x="335" y="581"/>
                  </a:lnTo>
                  <a:lnTo>
                    <a:pt x="335" y="583"/>
                  </a:lnTo>
                  <a:lnTo>
                    <a:pt x="337" y="583"/>
                  </a:lnTo>
                  <a:lnTo>
                    <a:pt x="337" y="583"/>
                  </a:lnTo>
                  <a:lnTo>
                    <a:pt x="337" y="587"/>
                  </a:lnTo>
                  <a:lnTo>
                    <a:pt x="337" y="587"/>
                  </a:lnTo>
                  <a:lnTo>
                    <a:pt x="339" y="587"/>
                  </a:lnTo>
                  <a:lnTo>
                    <a:pt x="339" y="587"/>
                  </a:lnTo>
                  <a:lnTo>
                    <a:pt x="339" y="587"/>
                  </a:lnTo>
                  <a:lnTo>
                    <a:pt x="339" y="585"/>
                  </a:lnTo>
                  <a:lnTo>
                    <a:pt x="341" y="585"/>
                  </a:lnTo>
                  <a:lnTo>
                    <a:pt x="343" y="587"/>
                  </a:lnTo>
                  <a:lnTo>
                    <a:pt x="345" y="587"/>
                  </a:lnTo>
                  <a:lnTo>
                    <a:pt x="347" y="587"/>
                  </a:lnTo>
                  <a:lnTo>
                    <a:pt x="347" y="585"/>
                  </a:lnTo>
                  <a:lnTo>
                    <a:pt x="347" y="583"/>
                  </a:lnTo>
                  <a:lnTo>
                    <a:pt x="347" y="583"/>
                  </a:lnTo>
                  <a:lnTo>
                    <a:pt x="348" y="583"/>
                  </a:lnTo>
                  <a:lnTo>
                    <a:pt x="350" y="583"/>
                  </a:lnTo>
                  <a:lnTo>
                    <a:pt x="350" y="581"/>
                  </a:lnTo>
                  <a:close/>
                  <a:moveTo>
                    <a:pt x="324" y="551"/>
                  </a:moveTo>
                  <a:lnTo>
                    <a:pt x="324" y="551"/>
                  </a:lnTo>
                  <a:lnTo>
                    <a:pt x="322" y="549"/>
                  </a:lnTo>
                  <a:lnTo>
                    <a:pt x="322" y="549"/>
                  </a:lnTo>
                  <a:lnTo>
                    <a:pt x="322" y="549"/>
                  </a:lnTo>
                  <a:lnTo>
                    <a:pt x="322" y="549"/>
                  </a:lnTo>
                  <a:lnTo>
                    <a:pt x="322" y="547"/>
                  </a:lnTo>
                  <a:lnTo>
                    <a:pt x="322" y="547"/>
                  </a:lnTo>
                  <a:lnTo>
                    <a:pt x="318" y="542"/>
                  </a:lnTo>
                  <a:lnTo>
                    <a:pt x="316" y="540"/>
                  </a:lnTo>
                  <a:lnTo>
                    <a:pt x="316" y="538"/>
                  </a:lnTo>
                  <a:lnTo>
                    <a:pt x="316" y="536"/>
                  </a:lnTo>
                  <a:lnTo>
                    <a:pt x="314" y="536"/>
                  </a:lnTo>
                  <a:lnTo>
                    <a:pt x="314" y="536"/>
                  </a:lnTo>
                  <a:lnTo>
                    <a:pt x="313" y="534"/>
                  </a:lnTo>
                  <a:lnTo>
                    <a:pt x="313" y="534"/>
                  </a:lnTo>
                  <a:lnTo>
                    <a:pt x="313" y="532"/>
                  </a:lnTo>
                  <a:lnTo>
                    <a:pt x="309" y="532"/>
                  </a:lnTo>
                  <a:lnTo>
                    <a:pt x="307" y="534"/>
                  </a:lnTo>
                  <a:lnTo>
                    <a:pt x="307" y="536"/>
                  </a:lnTo>
                  <a:lnTo>
                    <a:pt x="307" y="538"/>
                  </a:lnTo>
                  <a:lnTo>
                    <a:pt x="307" y="540"/>
                  </a:lnTo>
                  <a:lnTo>
                    <a:pt x="307" y="540"/>
                  </a:lnTo>
                  <a:lnTo>
                    <a:pt x="307" y="540"/>
                  </a:lnTo>
                  <a:lnTo>
                    <a:pt x="305" y="540"/>
                  </a:lnTo>
                  <a:lnTo>
                    <a:pt x="305" y="540"/>
                  </a:lnTo>
                  <a:lnTo>
                    <a:pt x="305" y="542"/>
                  </a:lnTo>
                  <a:lnTo>
                    <a:pt x="305" y="542"/>
                  </a:lnTo>
                  <a:lnTo>
                    <a:pt x="307" y="543"/>
                  </a:lnTo>
                  <a:lnTo>
                    <a:pt x="307" y="545"/>
                  </a:lnTo>
                  <a:lnTo>
                    <a:pt x="309" y="547"/>
                  </a:lnTo>
                  <a:lnTo>
                    <a:pt x="309" y="545"/>
                  </a:lnTo>
                  <a:lnTo>
                    <a:pt x="309" y="545"/>
                  </a:lnTo>
                  <a:lnTo>
                    <a:pt x="309" y="545"/>
                  </a:lnTo>
                  <a:lnTo>
                    <a:pt x="309" y="547"/>
                  </a:lnTo>
                  <a:lnTo>
                    <a:pt x="309" y="547"/>
                  </a:lnTo>
                  <a:lnTo>
                    <a:pt x="311" y="547"/>
                  </a:lnTo>
                  <a:lnTo>
                    <a:pt x="311" y="547"/>
                  </a:lnTo>
                  <a:lnTo>
                    <a:pt x="311" y="547"/>
                  </a:lnTo>
                  <a:lnTo>
                    <a:pt x="311" y="549"/>
                  </a:lnTo>
                  <a:lnTo>
                    <a:pt x="311" y="549"/>
                  </a:lnTo>
                  <a:lnTo>
                    <a:pt x="311" y="549"/>
                  </a:lnTo>
                  <a:lnTo>
                    <a:pt x="313" y="549"/>
                  </a:lnTo>
                  <a:lnTo>
                    <a:pt x="314" y="549"/>
                  </a:lnTo>
                  <a:lnTo>
                    <a:pt x="316" y="551"/>
                  </a:lnTo>
                  <a:lnTo>
                    <a:pt x="316" y="551"/>
                  </a:lnTo>
                  <a:lnTo>
                    <a:pt x="316" y="553"/>
                  </a:lnTo>
                  <a:lnTo>
                    <a:pt x="318" y="553"/>
                  </a:lnTo>
                  <a:lnTo>
                    <a:pt x="320" y="553"/>
                  </a:lnTo>
                  <a:lnTo>
                    <a:pt x="320" y="553"/>
                  </a:lnTo>
                  <a:lnTo>
                    <a:pt x="322" y="553"/>
                  </a:lnTo>
                  <a:lnTo>
                    <a:pt x="322" y="555"/>
                  </a:lnTo>
                  <a:lnTo>
                    <a:pt x="322" y="555"/>
                  </a:lnTo>
                  <a:lnTo>
                    <a:pt x="324" y="555"/>
                  </a:lnTo>
                  <a:lnTo>
                    <a:pt x="324" y="555"/>
                  </a:lnTo>
                  <a:lnTo>
                    <a:pt x="326" y="555"/>
                  </a:lnTo>
                  <a:lnTo>
                    <a:pt x="326" y="557"/>
                  </a:lnTo>
                  <a:lnTo>
                    <a:pt x="326" y="557"/>
                  </a:lnTo>
                  <a:lnTo>
                    <a:pt x="326" y="557"/>
                  </a:lnTo>
                  <a:lnTo>
                    <a:pt x="328" y="557"/>
                  </a:lnTo>
                  <a:lnTo>
                    <a:pt x="328" y="557"/>
                  </a:lnTo>
                  <a:lnTo>
                    <a:pt x="328" y="555"/>
                  </a:lnTo>
                  <a:lnTo>
                    <a:pt x="326" y="553"/>
                  </a:lnTo>
                  <a:lnTo>
                    <a:pt x="324" y="551"/>
                  </a:lnTo>
                  <a:close/>
                  <a:moveTo>
                    <a:pt x="366" y="614"/>
                  </a:moveTo>
                  <a:lnTo>
                    <a:pt x="364" y="614"/>
                  </a:lnTo>
                  <a:lnTo>
                    <a:pt x="364" y="612"/>
                  </a:lnTo>
                  <a:lnTo>
                    <a:pt x="364" y="610"/>
                  </a:lnTo>
                  <a:lnTo>
                    <a:pt x="364" y="610"/>
                  </a:lnTo>
                  <a:lnTo>
                    <a:pt x="364" y="610"/>
                  </a:lnTo>
                  <a:lnTo>
                    <a:pt x="364" y="610"/>
                  </a:lnTo>
                  <a:lnTo>
                    <a:pt x="362" y="608"/>
                  </a:lnTo>
                  <a:lnTo>
                    <a:pt x="362" y="608"/>
                  </a:lnTo>
                  <a:lnTo>
                    <a:pt x="364" y="608"/>
                  </a:lnTo>
                  <a:lnTo>
                    <a:pt x="364" y="608"/>
                  </a:lnTo>
                  <a:lnTo>
                    <a:pt x="366" y="608"/>
                  </a:lnTo>
                  <a:lnTo>
                    <a:pt x="366" y="608"/>
                  </a:lnTo>
                  <a:lnTo>
                    <a:pt x="367" y="608"/>
                  </a:lnTo>
                  <a:lnTo>
                    <a:pt x="367" y="608"/>
                  </a:lnTo>
                  <a:lnTo>
                    <a:pt x="369" y="606"/>
                  </a:lnTo>
                  <a:lnTo>
                    <a:pt x="369" y="604"/>
                  </a:lnTo>
                  <a:lnTo>
                    <a:pt x="367" y="602"/>
                  </a:lnTo>
                  <a:lnTo>
                    <a:pt x="367" y="602"/>
                  </a:lnTo>
                  <a:lnTo>
                    <a:pt x="367" y="600"/>
                  </a:lnTo>
                  <a:lnTo>
                    <a:pt x="367" y="600"/>
                  </a:lnTo>
                  <a:lnTo>
                    <a:pt x="364" y="596"/>
                  </a:lnTo>
                  <a:lnTo>
                    <a:pt x="362" y="593"/>
                  </a:lnTo>
                  <a:lnTo>
                    <a:pt x="360" y="591"/>
                  </a:lnTo>
                  <a:lnTo>
                    <a:pt x="356" y="587"/>
                  </a:lnTo>
                  <a:lnTo>
                    <a:pt x="356" y="587"/>
                  </a:lnTo>
                  <a:lnTo>
                    <a:pt x="356" y="587"/>
                  </a:lnTo>
                  <a:lnTo>
                    <a:pt x="356" y="587"/>
                  </a:lnTo>
                  <a:lnTo>
                    <a:pt x="354" y="587"/>
                  </a:lnTo>
                  <a:lnTo>
                    <a:pt x="354" y="585"/>
                  </a:lnTo>
                  <a:lnTo>
                    <a:pt x="354" y="583"/>
                  </a:lnTo>
                  <a:lnTo>
                    <a:pt x="352" y="583"/>
                  </a:lnTo>
                  <a:lnTo>
                    <a:pt x="352" y="583"/>
                  </a:lnTo>
                  <a:lnTo>
                    <a:pt x="348" y="585"/>
                  </a:lnTo>
                  <a:lnTo>
                    <a:pt x="348" y="585"/>
                  </a:lnTo>
                  <a:lnTo>
                    <a:pt x="348" y="587"/>
                  </a:lnTo>
                  <a:lnTo>
                    <a:pt x="350" y="591"/>
                  </a:lnTo>
                  <a:lnTo>
                    <a:pt x="350" y="593"/>
                  </a:lnTo>
                  <a:lnTo>
                    <a:pt x="350" y="595"/>
                  </a:lnTo>
                  <a:lnTo>
                    <a:pt x="348" y="595"/>
                  </a:lnTo>
                  <a:lnTo>
                    <a:pt x="348" y="595"/>
                  </a:lnTo>
                  <a:lnTo>
                    <a:pt x="348" y="596"/>
                  </a:lnTo>
                  <a:lnTo>
                    <a:pt x="350" y="596"/>
                  </a:lnTo>
                  <a:lnTo>
                    <a:pt x="350" y="598"/>
                  </a:lnTo>
                  <a:lnTo>
                    <a:pt x="350" y="598"/>
                  </a:lnTo>
                  <a:lnTo>
                    <a:pt x="352" y="602"/>
                  </a:lnTo>
                  <a:lnTo>
                    <a:pt x="354" y="602"/>
                  </a:lnTo>
                  <a:lnTo>
                    <a:pt x="352" y="602"/>
                  </a:lnTo>
                  <a:lnTo>
                    <a:pt x="354" y="604"/>
                  </a:lnTo>
                  <a:lnTo>
                    <a:pt x="356" y="604"/>
                  </a:lnTo>
                  <a:lnTo>
                    <a:pt x="356" y="604"/>
                  </a:lnTo>
                  <a:lnTo>
                    <a:pt x="360" y="608"/>
                  </a:lnTo>
                  <a:lnTo>
                    <a:pt x="360" y="608"/>
                  </a:lnTo>
                  <a:lnTo>
                    <a:pt x="360" y="608"/>
                  </a:lnTo>
                  <a:lnTo>
                    <a:pt x="360" y="610"/>
                  </a:lnTo>
                  <a:lnTo>
                    <a:pt x="360" y="612"/>
                  </a:lnTo>
                  <a:lnTo>
                    <a:pt x="360" y="612"/>
                  </a:lnTo>
                  <a:lnTo>
                    <a:pt x="360" y="612"/>
                  </a:lnTo>
                  <a:lnTo>
                    <a:pt x="360" y="614"/>
                  </a:lnTo>
                  <a:lnTo>
                    <a:pt x="360" y="612"/>
                  </a:lnTo>
                  <a:lnTo>
                    <a:pt x="360" y="612"/>
                  </a:lnTo>
                  <a:lnTo>
                    <a:pt x="360" y="612"/>
                  </a:lnTo>
                  <a:lnTo>
                    <a:pt x="360" y="612"/>
                  </a:lnTo>
                  <a:lnTo>
                    <a:pt x="358" y="612"/>
                  </a:lnTo>
                  <a:lnTo>
                    <a:pt x="358" y="614"/>
                  </a:lnTo>
                  <a:lnTo>
                    <a:pt x="360" y="614"/>
                  </a:lnTo>
                  <a:lnTo>
                    <a:pt x="360" y="614"/>
                  </a:lnTo>
                  <a:lnTo>
                    <a:pt x="362" y="615"/>
                  </a:lnTo>
                  <a:lnTo>
                    <a:pt x="362" y="615"/>
                  </a:lnTo>
                  <a:lnTo>
                    <a:pt x="362" y="615"/>
                  </a:lnTo>
                  <a:lnTo>
                    <a:pt x="362" y="615"/>
                  </a:lnTo>
                  <a:lnTo>
                    <a:pt x="362" y="617"/>
                  </a:lnTo>
                  <a:lnTo>
                    <a:pt x="362" y="617"/>
                  </a:lnTo>
                  <a:lnTo>
                    <a:pt x="362" y="617"/>
                  </a:lnTo>
                  <a:lnTo>
                    <a:pt x="364" y="617"/>
                  </a:lnTo>
                  <a:lnTo>
                    <a:pt x="366" y="617"/>
                  </a:lnTo>
                  <a:lnTo>
                    <a:pt x="366" y="619"/>
                  </a:lnTo>
                  <a:lnTo>
                    <a:pt x="367" y="621"/>
                  </a:lnTo>
                  <a:lnTo>
                    <a:pt x="367" y="621"/>
                  </a:lnTo>
                  <a:lnTo>
                    <a:pt x="369" y="619"/>
                  </a:lnTo>
                  <a:lnTo>
                    <a:pt x="367" y="617"/>
                  </a:lnTo>
                  <a:lnTo>
                    <a:pt x="366" y="614"/>
                  </a:lnTo>
                  <a:close/>
                  <a:moveTo>
                    <a:pt x="405" y="667"/>
                  </a:moveTo>
                  <a:lnTo>
                    <a:pt x="405" y="667"/>
                  </a:lnTo>
                  <a:lnTo>
                    <a:pt x="405" y="667"/>
                  </a:lnTo>
                  <a:lnTo>
                    <a:pt x="407" y="667"/>
                  </a:lnTo>
                  <a:lnTo>
                    <a:pt x="407" y="667"/>
                  </a:lnTo>
                  <a:lnTo>
                    <a:pt x="407" y="665"/>
                  </a:lnTo>
                  <a:lnTo>
                    <a:pt x="405" y="667"/>
                  </a:lnTo>
                  <a:close/>
                  <a:moveTo>
                    <a:pt x="504" y="324"/>
                  </a:moveTo>
                  <a:lnTo>
                    <a:pt x="504" y="326"/>
                  </a:lnTo>
                  <a:lnTo>
                    <a:pt x="506" y="331"/>
                  </a:lnTo>
                  <a:lnTo>
                    <a:pt x="506" y="333"/>
                  </a:lnTo>
                  <a:lnTo>
                    <a:pt x="504" y="335"/>
                  </a:lnTo>
                  <a:lnTo>
                    <a:pt x="502" y="335"/>
                  </a:lnTo>
                  <a:lnTo>
                    <a:pt x="500" y="335"/>
                  </a:lnTo>
                  <a:lnTo>
                    <a:pt x="500" y="337"/>
                  </a:lnTo>
                  <a:lnTo>
                    <a:pt x="498" y="339"/>
                  </a:lnTo>
                  <a:lnTo>
                    <a:pt x="502" y="341"/>
                  </a:lnTo>
                  <a:lnTo>
                    <a:pt x="504" y="343"/>
                  </a:lnTo>
                  <a:lnTo>
                    <a:pt x="506" y="345"/>
                  </a:lnTo>
                  <a:lnTo>
                    <a:pt x="509" y="345"/>
                  </a:lnTo>
                  <a:lnTo>
                    <a:pt x="511" y="345"/>
                  </a:lnTo>
                  <a:lnTo>
                    <a:pt x="517" y="343"/>
                  </a:lnTo>
                  <a:lnTo>
                    <a:pt x="519" y="343"/>
                  </a:lnTo>
                  <a:lnTo>
                    <a:pt x="521" y="345"/>
                  </a:lnTo>
                  <a:lnTo>
                    <a:pt x="523" y="345"/>
                  </a:lnTo>
                  <a:lnTo>
                    <a:pt x="528" y="345"/>
                  </a:lnTo>
                  <a:lnTo>
                    <a:pt x="532" y="345"/>
                  </a:lnTo>
                  <a:lnTo>
                    <a:pt x="534" y="347"/>
                  </a:lnTo>
                  <a:lnTo>
                    <a:pt x="538" y="348"/>
                  </a:lnTo>
                  <a:lnTo>
                    <a:pt x="540" y="350"/>
                  </a:lnTo>
                  <a:lnTo>
                    <a:pt x="540" y="350"/>
                  </a:lnTo>
                  <a:lnTo>
                    <a:pt x="540" y="350"/>
                  </a:lnTo>
                  <a:lnTo>
                    <a:pt x="540" y="350"/>
                  </a:lnTo>
                  <a:lnTo>
                    <a:pt x="542" y="350"/>
                  </a:lnTo>
                  <a:lnTo>
                    <a:pt x="542" y="350"/>
                  </a:lnTo>
                  <a:lnTo>
                    <a:pt x="542" y="348"/>
                  </a:lnTo>
                  <a:lnTo>
                    <a:pt x="542" y="347"/>
                  </a:lnTo>
                  <a:lnTo>
                    <a:pt x="543" y="345"/>
                  </a:lnTo>
                  <a:lnTo>
                    <a:pt x="542" y="345"/>
                  </a:lnTo>
                  <a:lnTo>
                    <a:pt x="542" y="345"/>
                  </a:lnTo>
                  <a:lnTo>
                    <a:pt x="542" y="345"/>
                  </a:lnTo>
                  <a:lnTo>
                    <a:pt x="542" y="343"/>
                  </a:lnTo>
                  <a:lnTo>
                    <a:pt x="542" y="341"/>
                  </a:lnTo>
                  <a:lnTo>
                    <a:pt x="540" y="341"/>
                  </a:lnTo>
                  <a:lnTo>
                    <a:pt x="532" y="335"/>
                  </a:lnTo>
                  <a:lnTo>
                    <a:pt x="528" y="333"/>
                  </a:lnTo>
                  <a:lnTo>
                    <a:pt x="525" y="330"/>
                  </a:lnTo>
                  <a:lnTo>
                    <a:pt x="523" y="330"/>
                  </a:lnTo>
                  <a:lnTo>
                    <a:pt x="521" y="330"/>
                  </a:lnTo>
                  <a:lnTo>
                    <a:pt x="521" y="330"/>
                  </a:lnTo>
                  <a:lnTo>
                    <a:pt x="519" y="330"/>
                  </a:lnTo>
                  <a:lnTo>
                    <a:pt x="517" y="330"/>
                  </a:lnTo>
                  <a:lnTo>
                    <a:pt x="517" y="331"/>
                  </a:lnTo>
                  <a:lnTo>
                    <a:pt x="515" y="331"/>
                  </a:lnTo>
                  <a:lnTo>
                    <a:pt x="513" y="330"/>
                  </a:lnTo>
                  <a:lnTo>
                    <a:pt x="511" y="330"/>
                  </a:lnTo>
                  <a:lnTo>
                    <a:pt x="513" y="328"/>
                  </a:lnTo>
                  <a:lnTo>
                    <a:pt x="513" y="328"/>
                  </a:lnTo>
                  <a:lnTo>
                    <a:pt x="513" y="326"/>
                  </a:lnTo>
                  <a:lnTo>
                    <a:pt x="513" y="326"/>
                  </a:lnTo>
                  <a:lnTo>
                    <a:pt x="509" y="322"/>
                  </a:lnTo>
                  <a:lnTo>
                    <a:pt x="508" y="320"/>
                  </a:lnTo>
                  <a:lnTo>
                    <a:pt x="504" y="322"/>
                  </a:lnTo>
                  <a:lnTo>
                    <a:pt x="504" y="324"/>
                  </a:lnTo>
                  <a:close/>
                  <a:moveTo>
                    <a:pt x="383" y="631"/>
                  </a:moveTo>
                  <a:lnTo>
                    <a:pt x="381" y="631"/>
                  </a:lnTo>
                  <a:lnTo>
                    <a:pt x="381" y="631"/>
                  </a:lnTo>
                  <a:lnTo>
                    <a:pt x="379" y="629"/>
                  </a:lnTo>
                  <a:lnTo>
                    <a:pt x="379" y="631"/>
                  </a:lnTo>
                  <a:lnTo>
                    <a:pt x="379" y="631"/>
                  </a:lnTo>
                  <a:lnTo>
                    <a:pt x="379" y="631"/>
                  </a:lnTo>
                  <a:lnTo>
                    <a:pt x="379" y="631"/>
                  </a:lnTo>
                  <a:lnTo>
                    <a:pt x="381" y="631"/>
                  </a:lnTo>
                  <a:lnTo>
                    <a:pt x="381" y="631"/>
                  </a:lnTo>
                  <a:lnTo>
                    <a:pt x="383" y="631"/>
                  </a:lnTo>
                  <a:lnTo>
                    <a:pt x="383" y="631"/>
                  </a:lnTo>
                  <a:lnTo>
                    <a:pt x="383" y="631"/>
                  </a:lnTo>
                  <a:close/>
                  <a:moveTo>
                    <a:pt x="371" y="608"/>
                  </a:moveTo>
                  <a:lnTo>
                    <a:pt x="371" y="606"/>
                  </a:lnTo>
                  <a:lnTo>
                    <a:pt x="369" y="608"/>
                  </a:lnTo>
                  <a:lnTo>
                    <a:pt x="369" y="610"/>
                  </a:lnTo>
                  <a:lnTo>
                    <a:pt x="371" y="610"/>
                  </a:lnTo>
                  <a:lnTo>
                    <a:pt x="371" y="612"/>
                  </a:lnTo>
                  <a:lnTo>
                    <a:pt x="373" y="610"/>
                  </a:lnTo>
                  <a:lnTo>
                    <a:pt x="371" y="608"/>
                  </a:lnTo>
                  <a:lnTo>
                    <a:pt x="371" y="608"/>
                  </a:lnTo>
                  <a:close/>
                  <a:moveTo>
                    <a:pt x="214" y="405"/>
                  </a:moveTo>
                  <a:lnTo>
                    <a:pt x="214" y="405"/>
                  </a:lnTo>
                  <a:lnTo>
                    <a:pt x="214" y="407"/>
                  </a:lnTo>
                  <a:lnTo>
                    <a:pt x="216" y="405"/>
                  </a:lnTo>
                  <a:lnTo>
                    <a:pt x="214" y="405"/>
                  </a:lnTo>
                  <a:lnTo>
                    <a:pt x="214" y="405"/>
                  </a:lnTo>
                  <a:close/>
                  <a:moveTo>
                    <a:pt x="235" y="424"/>
                  </a:moveTo>
                  <a:lnTo>
                    <a:pt x="235" y="422"/>
                  </a:lnTo>
                  <a:lnTo>
                    <a:pt x="235" y="418"/>
                  </a:lnTo>
                  <a:lnTo>
                    <a:pt x="231" y="415"/>
                  </a:lnTo>
                  <a:lnTo>
                    <a:pt x="231" y="415"/>
                  </a:lnTo>
                  <a:lnTo>
                    <a:pt x="231" y="413"/>
                  </a:lnTo>
                  <a:lnTo>
                    <a:pt x="229" y="415"/>
                  </a:lnTo>
                  <a:lnTo>
                    <a:pt x="231" y="417"/>
                  </a:lnTo>
                  <a:lnTo>
                    <a:pt x="231" y="417"/>
                  </a:lnTo>
                  <a:lnTo>
                    <a:pt x="229" y="418"/>
                  </a:lnTo>
                  <a:lnTo>
                    <a:pt x="229" y="418"/>
                  </a:lnTo>
                  <a:lnTo>
                    <a:pt x="229" y="418"/>
                  </a:lnTo>
                  <a:lnTo>
                    <a:pt x="229" y="418"/>
                  </a:lnTo>
                  <a:lnTo>
                    <a:pt x="227" y="418"/>
                  </a:lnTo>
                  <a:lnTo>
                    <a:pt x="227" y="420"/>
                  </a:lnTo>
                  <a:lnTo>
                    <a:pt x="225" y="422"/>
                  </a:lnTo>
                  <a:lnTo>
                    <a:pt x="225" y="422"/>
                  </a:lnTo>
                  <a:lnTo>
                    <a:pt x="225" y="426"/>
                  </a:lnTo>
                  <a:lnTo>
                    <a:pt x="225" y="426"/>
                  </a:lnTo>
                  <a:lnTo>
                    <a:pt x="225" y="432"/>
                  </a:lnTo>
                  <a:lnTo>
                    <a:pt x="224" y="432"/>
                  </a:lnTo>
                  <a:lnTo>
                    <a:pt x="224" y="432"/>
                  </a:lnTo>
                  <a:lnTo>
                    <a:pt x="224" y="432"/>
                  </a:lnTo>
                  <a:lnTo>
                    <a:pt x="222" y="432"/>
                  </a:lnTo>
                  <a:lnTo>
                    <a:pt x="222" y="432"/>
                  </a:lnTo>
                  <a:lnTo>
                    <a:pt x="222" y="432"/>
                  </a:lnTo>
                  <a:lnTo>
                    <a:pt x="220" y="432"/>
                  </a:lnTo>
                  <a:lnTo>
                    <a:pt x="224" y="434"/>
                  </a:lnTo>
                  <a:lnTo>
                    <a:pt x="227" y="436"/>
                  </a:lnTo>
                  <a:lnTo>
                    <a:pt x="229" y="437"/>
                  </a:lnTo>
                  <a:lnTo>
                    <a:pt x="229" y="436"/>
                  </a:lnTo>
                  <a:lnTo>
                    <a:pt x="229" y="436"/>
                  </a:lnTo>
                  <a:lnTo>
                    <a:pt x="231" y="434"/>
                  </a:lnTo>
                  <a:lnTo>
                    <a:pt x="231" y="434"/>
                  </a:lnTo>
                  <a:lnTo>
                    <a:pt x="231" y="432"/>
                  </a:lnTo>
                  <a:lnTo>
                    <a:pt x="233" y="434"/>
                  </a:lnTo>
                  <a:lnTo>
                    <a:pt x="233" y="434"/>
                  </a:lnTo>
                  <a:lnTo>
                    <a:pt x="233" y="434"/>
                  </a:lnTo>
                  <a:lnTo>
                    <a:pt x="233" y="434"/>
                  </a:lnTo>
                  <a:lnTo>
                    <a:pt x="233" y="436"/>
                  </a:lnTo>
                  <a:lnTo>
                    <a:pt x="233" y="434"/>
                  </a:lnTo>
                  <a:lnTo>
                    <a:pt x="235" y="434"/>
                  </a:lnTo>
                  <a:lnTo>
                    <a:pt x="235" y="434"/>
                  </a:lnTo>
                  <a:lnTo>
                    <a:pt x="235" y="434"/>
                  </a:lnTo>
                  <a:lnTo>
                    <a:pt x="235" y="436"/>
                  </a:lnTo>
                  <a:lnTo>
                    <a:pt x="235" y="436"/>
                  </a:lnTo>
                  <a:lnTo>
                    <a:pt x="235" y="436"/>
                  </a:lnTo>
                  <a:lnTo>
                    <a:pt x="235" y="434"/>
                  </a:lnTo>
                  <a:lnTo>
                    <a:pt x="235" y="434"/>
                  </a:lnTo>
                  <a:lnTo>
                    <a:pt x="235" y="432"/>
                  </a:lnTo>
                  <a:lnTo>
                    <a:pt x="235" y="432"/>
                  </a:lnTo>
                  <a:lnTo>
                    <a:pt x="235" y="430"/>
                  </a:lnTo>
                  <a:lnTo>
                    <a:pt x="235" y="430"/>
                  </a:lnTo>
                  <a:lnTo>
                    <a:pt x="235" y="430"/>
                  </a:lnTo>
                  <a:lnTo>
                    <a:pt x="235" y="428"/>
                  </a:lnTo>
                  <a:lnTo>
                    <a:pt x="237" y="426"/>
                  </a:lnTo>
                  <a:lnTo>
                    <a:pt x="237" y="426"/>
                  </a:lnTo>
                  <a:lnTo>
                    <a:pt x="237" y="424"/>
                  </a:lnTo>
                  <a:lnTo>
                    <a:pt x="235" y="424"/>
                  </a:lnTo>
                  <a:close/>
                  <a:moveTo>
                    <a:pt x="140" y="256"/>
                  </a:moveTo>
                  <a:lnTo>
                    <a:pt x="140" y="258"/>
                  </a:lnTo>
                  <a:lnTo>
                    <a:pt x="138" y="258"/>
                  </a:lnTo>
                  <a:lnTo>
                    <a:pt x="138" y="258"/>
                  </a:lnTo>
                  <a:lnTo>
                    <a:pt x="140" y="261"/>
                  </a:lnTo>
                  <a:lnTo>
                    <a:pt x="142" y="261"/>
                  </a:lnTo>
                  <a:lnTo>
                    <a:pt x="142" y="261"/>
                  </a:lnTo>
                  <a:lnTo>
                    <a:pt x="142" y="261"/>
                  </a:lnTo>
                  <a:lnTo>
                    <a:pt x="142" y="261"/>
                  </a:lnTo>
                  <a:lnTo>
                    <a:pt x="144" y="259"/>
                  </a:lnTo>
                  <a:lnTo>
                    <a:pt x="144" y="259"/>
                  </a:lnTo>
                  <a:lnTo>
                    <a:pt x="144" y="258"/>
                  </a:lnTo>
                  <a:lnTo>
                    <a:pt x="144" y="258"/>
                  </a:lnTo>
                  <a:lnTo>
                    <a:pt x="144" y="256"/>
                  </a:lnTo>
                  <a:lnTo>
                    <a:pt x="142" y="256"/>
                  </a:lnTo>
                  <a:lnTo>
                    <a:pt x="140" y="256"/>
                  </a:lnTo>
                  <a:lnTo>
                    <a:pt x="140" y="256"/>
                  </a:lnTo>
                  <a:close/>
                  <a:moveTo>
                    <a:pt x="288" y="519"/>
                  </a:moveTo>
                  <a:lnTo>
                    <a:pt x="288" y="519"/>
                  </a:lnTo>
                  <a:lnTo>
                    <a:pt x="288" y="519"/>
                  </a:lnTo>
                  <a:lnTo>
                    <a:pt x="288" y="519"/>
                  </a:lnTo>
                  <a:lnTo>
                    <a:pt x="288" y="517"/>
                  </a:lnTo>
                  <a:lnTo>
                    <a:pt x="286" y="517"/>
                  </a:lnTo>
                  <a:lnTo>
                    <a:pt x="286" y="517"/>
                  </a:lnTo>
                  <a:lnTo>
                    <a:pt x="286" y="517"/>
                  </a:lnTo>
                  <a:lnTo>
                    <a:pt x="286" y="519"/>
                  </a:lnTo>
                  <a:lnTo>
                    <a:pt x="286" y="521"/>
                  </a:lnTo>
                  <a:lnTo>
                    <a:pt x="286" y="521"/>
                  </a:lnTo>
                  <a:lnTo>
                    <a:pt x="286" y="521"/>
                  </a:lnTo>
                  <a:lnTo>
                    <a:pt x="286" y="521"/>
                  </a:lnTo>
                  <a:lnTo>
                    <a:pt x="288" y="521"/>
                  </a:lnTo>
                  <a:lnTo>
                    <a:pt x="288" y="521"/>
                  </a:lnTo>
                  <a:lnTo>
                    <a:pt x="288" y="519"/>
                  </a:lnTo>
                  <a:lnTo>
                    <a:pt x="288" y="519"/>
                  </a:lnTo>
                  <a:lnTo>
                    <a:pt x="288" y="519"/>
                  </a:lnTo>
                  <a:close/>
                  <a:moveTo>
                    <a:pt x="235" y="411"/>
                  </a:moveTo>
                  <a:lnTo>
                    <a:pt x="233" y="407"/>
                  </a:lnTo>
                  <a:lnTo>
                    <a:pt x="233" y="405"/>
                  </a:lnTo>
                  <a:lnTo>
                    <a:pt x="231" y="401"/>
                  </a:lnTo>
                  <a:lnTo>
                    <a:pt x="229" y="398"/>
                  </a:lnTo>
                  <a:lnTo>
                    <a:pt x="225" y="396"/>
                  </a:lnTo>
                  <a:lnTo>
                    <a:pt x="224" y="398"/>
                  </a:lnTo>
                  <a:lnTo>
                    <a:pt x="222" y="398"/>
                  </a:lnTo>
                  <a:lnTo>
                    <a:pt x="222" y="398"/>
                  </a:lnTo>
                  <a:lnTo>
                    <a:pt x="222" y="398"/>
                  </a:lnTo>
                  <a:lnTo>
                    <a:pt x="224" y="400"/>
                  </a:lnTo>
                  <a:lnTo>
                    <a:pt x="224" y="400"/>
                  </a:lnTo>
                  <a:lnTo>
                    <a:pt x="225" y="400"/>
                  </a:lnTo>
                  <a:lnTo>
                    <a:pt x="225" y="401"/>
                  </a:lnTo>
                  <a:lnTo>
                    <a:pt x="227" y="407"/>
                  </a:lnTo>
                  <a:lnTo>
                    <a:pt x="229" y="409"/>
                  </a:lnTo>
                  <a:lnTo>
                    <a:pt x="237" y="418"/>
                  </a:lnTo>
                  <a:lnTo>
                    <a:pt x="239" y="422"/>
                  </a:lnTo>
                  <a:lnTo>
                    <a:pt x="239" y="422"/>
                  </a:lnTo>
                  <a:lnTo>
                    <a:pt x="239" y="422"/>
                  </a:lnTo>
                  <a:lnTo>
                    <a:pt x="239" y="420"/>
                  </a:lnTo>
                  <a:lnTo>
                    <a:pt x="239" y="420"/>
                  </a:lnTo>
                  <a:lnTo>
                    <a:pt x="239" y="420"/>
                  </a:lnTo>
                  <a:lnTo>
                    <a:pt x="239" y="418"/>
                  </a:lnTo>
                  <a:lnTo>
                    <a:pt x="239" y="418"/>
                  </a:lnTo>
                  <a:lnTo>
                    <a:pt x="239" y="418"/>
                  </a:lnTo>
                  <a:lnTo>
                    <a:pt x="239" y="417"/>
                  </a:lnTo>
                  <a:lnTo>
                    <a:pt x="237" y="413"/>
                  </a:lnTo>
                  <a:lnTo>
                    <a:pt x="235" y="411"/>
                  </a:lnTo>
                  <a:close/>
                  <a:moveTo>
                    <a:pt x="231" y="288"/>
                  </a:moveTo>
                  <a:lnTo>
                    <a:pt x="233" y="288"/>
                  </a:lnTo>
                  <a:lnTo>
                    <a:pt x="235" y="288"/>
                  </a:lnTo>
                  <a:lnTo>
                    <a:pt x="237" y="288"/>
                  </a:lnTo>
                  <a:lnTo>
                    <a:pt x="239" y="288"/>
                  </a:lnTo>
                  <a:lnTo>
                    <a:pt x="241" y="288"/>
                  </a:lnTo>
                  <a:lnTo>
                    <a:pt x="242" y="288"/>
                  </a:lnTo>
                  <a:lnTo>
                    <a:pt x="241" y="286"/>
                  </a:lnTo>
                  <a:lnTo>
                    <a:pt x="241" y="286"/>
                  </a:lnTo>
                  <a:lnTo>
                    <a:pt x="239" y="284"/>
                  </a:lnTo>
                  <a:lnTo>
                    <a:pt x="239" y="286"/>
                  </a:lnTo>
                  <a:lnTo>
                    <a:pt x="237" y="286"/>
                  </a:lnTo>
                  <a:lnTo>
                    <a:pt x="237" y="286"/>
                  </a:lnTo>
                  <a:lnTo>
                    <a:pt x="235" y="286"/>
                  </a:lnTo>
                  <a:lnTo>
                    <a:pt x="235" y="284"/>
                  </a:lnTo>
                  <a:lnTo>
                    <a:pt x="233" y="282"/>
                  </a:lnTo>
                  <a:lnTo>
                    <a:pt x="233" y="282"/>
                  </a:lnTo>
                  <a:lnTo>
                    <a:pt x="231" y="282"/>
                  </a:lnTo>
                  <a:lnTo>
                    <a:pt x="231" y="284"/>
                  </a:lnTo>
                  <a:lnTo>
                    <a:pt x="231" y="284"/>
                  </a:lnTo>
                  <a:lnTo>
                    <a:pt x="231" y="286"/>
                  </a:lnTo>
                  <a:lnTo>
                    <a:pt x="231" y="286"/>
                  </a:lnTo>
                  <a:lnTo>
                    <a:pt x="231" y="288"/>
                  </a:lnTo>
                  <a:close/>
                  <a:moveTo>
                    <a:pt x="598" y="320"/>
                  </a:moveTo>
                  <a:lnTo>
                    <a:pt x="596" y="320"/>
                  </a:lnTo>
                  <a:lnTo>
                    <a:pt x="596" y="320"/>
                  </a:lnTo>
                  <a:lnTo>
                    <a:pt x="598" y="320"/>
                  </a:lnTo>
                  <a:close/>
                  <a:moveTo>
                    <a:pt x="591" y="330"/>
                  </a:moveTo>
                  <a:lnTo>
                    <a:pt x="591" y="330"/>
                  </a:lnTo>
                  <a:lnTo>
                    <a:pt x="591" y="330"/>
                  </a:lnTo>
                  <a:lnTo>
                    <a:pt x="591" y="330"/>
                  </a:lnTo>
                  <a:lnTo>
                    <a:pt x="591" y="331"/>
                  </a:lnTo>
                  <a:lnTo>
                    <a:pt x="591" y="331"/>
                  </a:lnTo>
                  <a:lnTo>
                    <a:pt x="593" y="331"/>
                  </a:lnTo>
                  <a:lnTo>
                    <a:pt x="593" y="331"/>
                  </a:lnTo>
                  <a:lnTo>
                    <a:pt x="593" y="333"/>
                  </a:lnTo>
                  <a:lnTo>
                    <a:pt x="593" y="333"/>
                  </a:lnTo>
                  <a:lnTo>
                    <a:pt x="593" y="333"/>
                  </a:lnTo>
                  <a:lnTo>
                    <a:pt x="593" y="331"/>
                  </a:lnTo>
                  <a:lnTo>
                    <a:pt x="593" y="331"/>
                  </a:lnTo>
                  <a:lnTo>
                    <a:pt x="593" y="330"/>
                  </a:lnTo>
                  <a:lnTo>
                    <a:pt x="593" y="330"/>
                  </a:lnTo>
                  <a:lnTo>
                    <a:pt x="593" y="328"/>
                  </a:lnTo>
                  <a:lnTo>
                    <a:pt x="593" y="328"/>
                  </a:lnTo>
                  <a:lnTo>
                    <a:pt x="593" y="328"/>
                  </a:lnTo>
                  <a:lnTo>
                    <a:pt x="593" y="328"/>
                  </a:lnTo>
                  <a:lnTo>
                    <a:pt x="591" y="328"/>
                  </a:lnTo>
                  <a:lnTo>
                    <a:pt x="591" y="328"/>
                  </a:lnTo>
                  <a:lnTo>
                    <a:pt x="591" y="328"/>
                  </a:lnTo>
                  <a:lnTo>
                    <a:pt x="591" y="328"/>
                  </a:lnTo>
                  <a:lnTo>
                    <a:pt x="591" y="330"/>
                  </a:lnTo>
                  <a:lnTo>
                    <a:pt x="591" y="330"/>
                  </a:lnTo>
                  <a:lnTo>
                    <a:pt x="591" y="330"/>
                  </a:lnTo>
                  <a:close/>
                  <a:moveTo>
                    <a:pt x="589" y="343"/>
                  </a:moveTo>
                  <a:lnTo>
                    <a:pt x="591" y="343"/>
                  </a:lnTo>
                  <a:lnTo>
                    <a:pt x="593" y="345"/>
                  </a:lnTo>
                  <a:lnTo>
                    <a:pt x="595" y="347"/>
                  </a:lnTo>
                  <a:lnTo>
                    <a:pt x="595" y="347"/>
                  </a:lnTo>
                  <a:lnTo>
                    <a:pt x="595" y="347"/>
                  </a:lnTo>
                  <a:lnTo>
                    <a:pt x="595" y="347"/>
                  </a:lnTo>
                  <a:lnTo>
                    <a:pt x="595" y="345"/>
                  </a:lnTo>
                  <a:lnTo>
                    <a:pt x="595" y="343"/>
                  </a:lnTo>
                  <a:lnTo>
                    <a:pt x="595" y="341"/>
                  </a:lnTo>
                  <a:lnTo>
                    <a:pt x="593" y="341"/>
                  </a:lnTo>
                  <a:lnTo>
                    <a:pt x="591" y="339"/>
                  </a:lnTo>
                  <a:lnTo>
                    <a:pt x="591" y="337"/>
                  </a:lnTo>
                  <a:lnTo>
                    <a:pt x="589" y="337"/>
                  </a:lnTo>
                  <a:lnTo>
                    <a:pt x="589" y="337"/>
                  </a:lnTo>
                  <a:lnTo>
                    <a:pt x="587" y="339"/>
                  </a:lnTo>
                  <a:lnTo>
                    <a:pt x="589" y="341"/>
                  </a:lnTo>
                  <a:lnTo>
                    <a:pt x="589" y="343"/>
                  </a:lnTo>
                  <a:close/>
                  <a:moveTo>
                    <a:pt x="593" y="324"/>
                  </a:moveTo>
                  <a:lnTo>
                    <a:pt x="595" y="324"/>
                  </a:lnTo>
                  <a:lnTo>
                    <a:pt x="595" y="324"/>
                  </a:lnTo>
                  <a:lnTo>
                    <a:pt x="593" y="324"/>
                  </a:lnTo>
                  <a:lnTo>
                    <a:pt x="593" y="324"/>
                  </a:lnTo>
                  <a:lnTo>
                    <a:pt x="593" y="322"/>
                  </a:lnTo>
                  <a:lnTo>
                    <a:pt x="593" y="324"/>
                  </a:lnTo>
                  <a:lnTo>
                    <a:pt x="593" y="324"/>
                  </a:lnTo>
                  <a:lnTo>
                    <a:pt x="593" y="324"/>
                  </a:lnTo>
                  <a:close/>
                  <a:moveTo>
                    <a:pt x="589" y="348"/>
                  </a:moveTo>
                  <a:lnTo>
                    <a:pt x="589" y="348"/>
                  </a:lnTo>
                  <a:lnTo>
                    <a:pt x="589" y="348"/>
                  </a:lnTo>
                  <a:lnTo>
                    <a:pt x="589" y="348"/>
                  </a:lnTo>
                  <a:lnTo>
                    <a:pt x="589" y="348"/>
                  </a:lnTo>
                  <a:lnTo>
                    <a:pt x="589" y="348"/>
                  </a:lnTo>
                  <a:lnTo>
                    <a:pt x="587" y="348"/>
                  </a:lnTo>
                  <a:lnTo>
                    <a:pt x="587" y="348"/>
                  </a:lnTo>
                  <a:lnTo>
                    <a:pt x="585" y="348"/>
                  </a:lnTo>
                  <a:lnTo>
                    <a:pt x="585" y="348"/>
                  </a:lnTo>
                  <a:lnTo>
                    <a:pt x="585" y="348"/>
                  </a:lnTo>
                  <a:lnTo>
                    <a:pt x="585" y="350"/>
                  </a:lnTo>
                  <a:lnTo>
                    <a:pt x="587" y="350"/>
                  </a:lnTo>
                  <a:lnTo>
                    <a:pt x="589" y="350"/>
                  </a:lnTo>
                  <a:lnTo>
                    <a:pt x="589" y="350"/>
                  </a:lnTo>
                  <a:lnTo>
                    <a:pt x="589" y="350"/>
                  </a:lnTo>
                  <a:lnTo>
                    <a:pt x="589" y="350"/>
                  </a:lnTo>
                  <a:lnTo>
                    <a:pt x="589" y="348"/>
                  </a:lnTo>
                  <a:lnTo>
                    <a:pt x="589" y="348"/>
                  </a:lnTo>
                  <a:close/>
                  <a:moveTo>
                    <a:pt x="587" y="322"/>
                  </a:moveTo>
                  <a:lnTo>
                    <a:pt x="587" y="322"/>
                  </a:lnTo>
                  <a:lnTo>
                    <a:pt x="587" y="322"/>
                  </a:lnTo>
                  <a:lnTo>
                    <a:pt x="587" y="322"/>
                  </a:lnTo>
                  <a:lnTo>
                    <a:pt x="587" y="322"/>
                  </a:lnTo>
                  <a:lnTo>
                    <a:pt x="587" y="322"/>
                  </a:lnTo>
                  <a:lnTo>
                    <a:pt x="587" y="322"/>
                  </a:lnTo>
                  <a:lnTo>
                    <a:pt x="587" y="322"/>
                  </a:lnTo>
                  <a:lnTo>
                    <a:pt x="587" y="322"/>
                  </a:lnTo>
                  <a:close/>
                  <a:moveTo>
                    <a:pt x="585" y="345"/>
                  </a:moveTo>
                  <a:lnTo>
                    <a:pt x="587" y="347"/>
                  </a:lnTo>
                  <a:lnTo>
                    <a:pt x="587" y="347"/>
                  </a:lnTo>
                  <a:lnTo>
                    <a:pt x="587" y="347"/>
                  </a:lnTo>
                  <a:lnTo>
                    <a:pt x="587" y="345"/>
                  </a:lnTo>
                  <a:lnTo>
                    <a:pt x="587" y="345"/>
                  </a:lnTo>
                  <a:lnTo>
                    <a:pt x="587" y="343"/>
                  </a:lnTo>
                  <a:lnTo>
                    <a:pt x="583" y="341"/>
                  </a:lnTo>
                  <a:lnTo>
                    <a:pt x="583" y="343"/>
                  </a:lnTo>
                  <a:lnTo>
                    <a:pt x="585" y="345"/>
                  </a:lnTo>
                  <a:lnTo>
                    <a:pt x="585" y="345"/>
                  </a:lnTo>
                  <a:close/>
                  <a:moveTo>
                    <a:pt x="587" y="356"/>
                  </a:moveTo>
                  <a:lnTo>
                    <a:pt x="585" y="356"/>
                  </a:lnTo>
                  <a:lnTo>
                    <a:pt x="585" y="354"/>
                  </a:lnTo>
                  <a:lnTo>
                    <a:pt x="585" y="354"/>
                  </a:lnTo>
                  <a:lnTo>
                    <a:pt x="585" y="354"/>
                  </a:lnTo>
                  <a:lnTo>
                    <a:pt x="583" y="354"/>
                  </a:lnTo>
                  <a:lnTo>
                    <a:pt x="583" y="354"/>
                  </a:lnTo>
                  <a:lnTo>
                    <a:pt x="583" y="354"/>
                  </a:lnTo>
                  <a:lnTo>
                    <a:pt x="583" y="356"/>
                  </a:lnTo>
                  <a:lnTo>
                    <a:pt x="583" y="356"/>
                  </a:lnTo>
                  <a:lnTo>
                    <a:pt x="585" y="356"/>
                  </a:lnTo>
                  <a:lnTo>
                    <a:pt x="585" y="356"/>
                  </a:lnTo>
                  <a:lnTo>
                    <a:pt x="585" y="356"/>
                  </a:lnTo>
                  <a:lnTo>
                    <a:pt x="585" y="356"/>
                  </a:lnTo>
                  <a:lnTo>
                    <a:pt x="585" y="356"/>
                  </a:lnTo>
                  <a:lnTo>
                    <a:pt x="585" y="356"/>
                  </a:lnTo>
                  <a:lnTo>
                    <a:pt x="587" y="356"/>
                  </a:lnTo>
                  <a:lnTo>
                    <a:pt x="587" y="356"/>
                  </a:lnTo>
                  <a:close/>
                  <a:moveTo>
                    <a:pt x="596" y="341"/>
                  </a:moveTo>
                  <a:lnTo>
                    <a:pt x="596" y="341"/>
                  </a:lnTo>
                  <a:lnTo>
                    <a:pt x="598" y="343"/>
                  </a:lnTo>
                  <a:lnTo>
                    <a:pt x="598" y="343"/>
                  </a:lnTo>
                  <a:lnTo>
                    <a:pt x="600" y="345"/>
                  </a:lnTo>
                  <a:lnTo>
                    <a:pt x="600" y="345"/>
                  </a:lnTo>
                  <a:lnTo>
                    <a:pt x="602" y="347"/>
                  </a:lnTo>
                  <a:lnTo>
                    <a:pt x="602" y="345"/>
                  </a:lnTo>
                  <a:lnTo>
                    <a:pt x="602" y="345"/>
                  </a:lnTo>
                  <a:lnTo>
                    <a:pt x="600" y="343"/>
                  </a:lnTo>
                  <a:lnTo>
                    <a:pt x="600" y="341"/>
                  </a:lnTo>
                  <a:lnTo>
                    <a:pt x="596" y="339"/>
                  </a:lnTo>
                  <a:lnTo>
                    <a:pt x="595" y="337"/>
                  </a:lnTo>
                  <a:lnTo>
                    <a:pt x="595" y="339"/>
                  </a:lnTo>
                  <a:lnTo>
                    <a:pt x="596" y="341"/>
                  </a:lnTo>
                  <a:lnTo>
                    <a:pt x="596" y="341"/>
                  </a:lnTo>
                  <a:close/>
                  <a:moveTo>
                    <a:pt x="617" y="331"/>
                  </a:moveTo>
                  <a:lnTo>
                    <a:pt x="617" y="331"/>
                  </a:lnTo>
                  <a:lnTo>
                    <a:pt x="619" y="330"/>
                  </a:lnTo>
                  <a:lnTo>
                    <a:pt x="619" y="330"/>
                  </a:lnTo>
                  <a:lnTo>
                    <a:pt x="619" y="330"/>
                  </a:lnTo>
                  <a:lnTo>
                    <a:pt x="619" y="330"/>
                  </a:lnTo>
                  <a:lnTo>
                    <a:pt x="619" y="330"/>
                  </a:lnTo>
                  <a:lnTo>
                    <a:pt x="619" y="328"/>
                  </a:lnTo>
                  <a:lnTo>
                    <a:pt x="617" y="330"/>
                  </a:lnTo>
                  <a:lnTo>
                    <a:pt x="617" y="330"/>
                  </a:lnTo>
                  <a:lnTo>
                    <a:pt x="617" y="330"/>
                  </a:lnTo>
                  <a:lnTo>
                    <a:pt x="617" y="330"/>
                  </a:lnTo>
                  <a:lnTo>
                    <a:pt x="617" y="331"/>
                  </a:lnTo>
                  <a:lnTo>
                    <a:pt x="617" y="331"/>
                  </a:lnTo>
                  <a:lnTo>
                    <a:pt x="617" y="331"/>
                  </a:lnTo>
                  <a:close/>
                  <a:moveTo>
                    <a:pt x="596" y="331"/>
                  </a:moveTo>
                  <a:lnTo>
                    <a:pt x="596" y="333"/>
                  </a:lnTo>
                  <a:lnTo>
                    <a:pt x="600" y="335"/>
                  </a:lnTo>
                  <a:lnTo>
                    <a:pt x="600" y="335"/>
                  </a:lnTo>
                  <a:lnTo>
                    <a:pt x="602" y="335"/>
                  </a:lnTo>
                  <a:lnTo>
                    <a:pt x="602" y="335"/>
                  </a:lnTo>
                  <a:lnTo>
                    <a:pt x="604" y="335"/>
                  </a:lnTo>
                  <a:lnTo>
                    <a:pt x="604" y="333"/>
                  </a:lnTo>
                  <a:lnTo>
                    <a:pt x="604" y="333"/>
                  </a:lnTo>
                  <a:lnTo>
                    <a:pt x="604" y="331"/>
                  </a:lnTo>
                  <a:lnTo>
                    <a:pt x="602" y="331"/>
                  </a:lnTo>
                  <a:lnTo>
                    <a:pt x="602" y="331"/>
                  </a:lnTo>
                  <a:lnTo>
                    <a:pt x="600" y="330"/>
                  </a:lnTo>
                  <a:lnTo>
                    <a:pt x="598" y="330"/>
                  </a:lnTo>
                  <a:lnTo>
                    <a:pt x="598" y="328"/>
                  </a:lnTo>
                  <a:lnTo>
                    <a:pt x="598" y="330"/>
                  </a:lnTo>
                  <a:lnTo>
                    <a:pt x="598" y="330"/>
                  </a:lnTo>
                  <a:lnTo>
                    <a:pt x="596" y="330"/>
                  </a:lnTo>
                  <a:lnTo>
                    <a:pt x="596" y="330"/>
                  </a:lnTo>
                  <a:lnTo>
                    <a:pt x="595" y="330"/>
                  </a:lnTo>
                  <a:lnTo>
                    <a:pt x="595" y="331"/>
                  </a:lnTo>
                  <a:lnTo>
                    <a:pt x="596" y="331"/>
                  </a:lnTo>
                  <a:close/>
                  <a:moveTo>
                    <a:pt x="617" y="330"/>
                  </a:moveTo>
                  <a:lnTo>
                    <a:pt x="619" y="328"/>
                  </a:lnTo>
                  <a:lnTo>
                    <a:pt x="619" y="328"/>
                  </a:lnTo>
                  <a:lnTo>
                    <a:pt x="619" y="328"/>
                  </a:lnTo>
                  <a:lnTo>
                    <a:pt x="619" y="328"/>
                  </a:lnTo>
                  <a:lnTo>
                    <a:pt x="619" y="326"/>
                  </a:lnTo>
                  <a:lnTo>
                    <a:pt x="619" y="326"/>
                  </a:lnTo>
                  <a:lnTo>
                    <a:pt x="617" y="326"/>
                  </a:lnTo>
                  <a:lnTo>
                    <a:pt x="617" y="326"/>
                  </a:lnTo>
                  <a:lnTo>
                    <a:pt x="617" y="326"/>
                  </a:lnTo>
                  <a:lnTo>
                    <a:pt x="617" y="328"/>
                  </a:lnTo>
                  <a:lnTo>
                    <a:pt x="617" y="328"/>
                  </a:lnTo>
                  <a:lnTo>
                    <a:pt x="617" y="330"/>
                  </a:lnTo>
                  <a:close/>
                  <a:moveTo>
                    <a:pt x="600" y="328"/>
                  </a:moveTo>
                  <a:lnTo>
                    <a:pt x="602" y="330"/>
                  </a:lnTo>
                  <a:lnTo>
                    <a:pt x="604" y="330"/>
                  </a:lnTo>
                  <a:lnTo>
                    <a:pt x="604" y="330"/>
                  </a:lnTo>
                  <a:lnTo>
                    <a:pt x="606" y="330"/>
                  </a:lnTo>
                  <a:lnTo>
                    <a:pt x="606" y="330"/>
                  </a:lnTo>
                  <a:lnTo>
                    <a:pt x="608" y="331"/>
                  </a:lnTo>
                  <a:lnTo>
                    <a:pt x="610" y="331"/>
                  </a:lnTo>
                  <a:lnTo>
                    <a:pt x="612" y="331"/>
                  </a:lnTo>
                  <a:lnTo>
                    <a:pt x="612" y="331"/>
                  </a:lnTo>
                  <a:lnTo>
                    <a:pt x="612" y="331"/>
                  </a:lnTo>
                  <a:lnTo>
                    <a:pt x="612" y="331"/>
                  </a:lnTo>
                  <a:lnTo>
                    <a:pt x="614" y="331"/>
                  </a:lnTo>
                  <a:lnTo>
                    <a:pt x="612" y="330"/>
                  </a:lnTo>
                  <a:lnTo>
                    <a:pt x="612" y="330"/>
                  </a:lnTo>
                  <a:lnTo>
                    <a:pt x="614" y="330"/>
                  </a:lnTo>
                  <a:lnTo>
                    <a:pt x="614" y="328"/>
                  </a:lnTo>
                  <a:lnTo>
                    <a:pt x="614" y="328"/>
                  </a:lnTo>
                  <a:lnTo>
                    <a:pt x="614" y="328"/>
                  </a:lnTo>
                  <a:lnTo>
                    <a:pt x="614" y="328"/>
                  </a:lnTo>
                  <a:lnTo>
                    <a:pt x="614" y="328"/>
                  </a:lnTo>
                  <a:lnTo>
                    <a:pt x="614" y="326"/>
                  </a:lnTo>
                  <a:lnTo>
                    <a:pt x="614" y="326"/>
                  </a:lnTo>
                  <a:lnTo>
                    <a:pt x="615" y="328"/>
                  </a:lnTo>
                  <a:lnTo>
                    <a:pt x="615" y="328"/>
                  </a:lnTo>
                  <a:lnTo>
                    <a:pt x="617" y="322"/>
                  </a:lnTo>
                  <a:lnTo>
                    <a:pt x="617" y="320"/>
                  </a:lnTo>
                  <a:lnTo>
                    <a:pt x="615" y="320"/>
                  </a:lnTo>
                  <a:lnTo>
                    <a:pt x="615" y="320"/>
                  </a:lnTo>
                  <a:lnTo>
                    <a:pt x="615" y="318"/>
                  </a:lnTo>
                  <a:lnTo>
                    <a:pt x="615" y="318"/>
                  </a:lnTo>
                  <a:lnTo>
                    <a:pt x="614" y="318"/>
                  </a:lnTo>
                  <a:lnTo>
                    <a:pt x="614" y="318"/>
                  </a:lnTo>
                  <a:lnTo>
                    <a:pt x="612" y="318"/>
                  </a:lnTo>
                  <a:lnTo>
                    <a:pt x="612" y="318"/>
                  </a:lnTo>
                  <a:lnTo>
                    <a:pt x="612" y="318"/>
                  </a:lnTo>
                  <a:lnTo>
                    <a:pt x="612" y="320"/>
                  </a:lnTo>
                  <a:lnTo>
                    <a:pt x="612" y="320"/>
                  </a:lnTo>
                  <a:lnTo>
                    <a:pt x="612" y="322"/>
                  </a:lnTo>
                  <a:lnTo>
                    <a:pt x="612" y="320"/>
                  </a:lnTo>
                  <a:lnTo>
                    <a:pt x="610" y="318"/>
                  </a:lnTo>
                  <a:lnTo>
                    <a:pt x="608" y="318"/>
                  </a:lnTo>
                  <a:lnTo>
                    <a:pt x="608" y="318"/>
                  </a:lnTo>
                  <a:lnTo>
                    <a:pt x="608" y="320"/>
                  </a:lnTo>
                  <a:lnTo>
                    <a:pt x="606" y="322"/>
                  </a:lnTo>
                  <a:lnTo>
                    <a:pt x="606" y="322"/>
                  </a:lnTo>
                  <a:lnTo>
                    <a:pt x="604" y="320"/>
                  </a:lnTo>
                  <a:lnTo>
                    <a:pt x="604" y="320"/>
                  </a:lnTo>
                  <a:lnTo>
                    <a:pt x="602" y="322"/>
                  </a:lnTo>
                  <a:lnTo>
                    <a:pt x="602" y="322"/>
                  </a:lnTo>
                  <a:lnTo>
                    <a:pt x="602" y="322"/>
                  </a:lnTo>
                  <a:lnTo>
                    <a:pt x="602" y="324"/>
                  </a:lnTo>
                  <a:lnTo>
                    <a:pt x="604" y="324"/>
                  </a:lnTo>
                  <a:lnTo>
                    <a:pt x="604" y="324"/>
                  </a:lnTo>
                  <a:lnTo>
                    <a:pt x="602" y="326"/>
                  </a:lnTo>
                  <a:lnTo>
                    <a:pt x="602" y="326"/>
                  </a:lnTo>
                  <a:lnTo>
                    <a:pt x="600" y="324"/>
                  </a:lnTo>
                  <a:lnTo>
                    <a:pt x="600" y="324"/>
                  </a:lnTo>
                  <a:lnTo>
                    <a:pt x="600" y="324"/>
                  </a:lnTo>
                  <a:lnTo>
                    <a:pt x="600" y="326"/>
                  </a:lnTo>
                  <a:lnTo>
                    <a:pt x="600" y="328"/>
                  </a:lnTo>
                  <a:close/>
                  <a:moveTo>
                    <a:pt x="598" y="320"/>
                  </a:moveTo>
                  <a:lnTo>
                    <a:pt x="598" y="320"/>
                  </a:lnTo>
                  <a:lnTo>
                    <a:pt x="598" y="320"/>
                  </a:lnTo>
                  <a:lnTo>
                    <a:pt x="598" y="320"/>
                  </a:lnTo>
                  <a:lnTo>
                    <a:pt x="598" y="320"/>
                  </a:lnTo>
                  <a:lnTo>
                    <a:pt x="598" y="320"/>
                  </a:lnTo>
                  <a:lnTo>
                    <a:pt x="598" y="320"/>
                  </a:lnTo>
                  <a:close/>
                  <a:moveTo>
                    <a:pt x="617" y="331"/>
                  </a:moveTo>
                  <a:lnTo>
                    <a:pt x="617" y="333"/>
                  </a:lnTo>
                  <a:lnTo>
                    <a:pt x="617" y="331"/>
                  </a:lnTo>
                  <a:lnTo>
                    <a:pt x="615" y="331"/>
                  </a:lnTo>
                  <a:lnTo>
                    <a:pt x="615" y="333"/>
                  </a:lnTo>
                  <a:lnTo>
                    <a:pt x="615" y="333"/>
                  </a:lnTo>
                  <a:lnTo>
                    <a:pt x="615" y="333"/>
                  </a:lnTo>
                  <a:lnTo>
                    <a:pt x="615" y="333"/>
                  </a:lnTo>
                  <a:lnTo>
                    <a:pt x="615" y="333"/>
                  </a:lnTo>
                  <a:lnTo>
                    <a:pt x="615" y="333"/>
                  </a:lnTo>
                  <a:lnTo>
                    <a:pt x="615" y="333"/>
                  </a:lnTo>
                  <a:lnTo>
                    <a:pt x="617" y="335"/>
                  </a:lnTo>
                  <a:lnTo>
                    <a:pt x="617" y="335"/>
                  </a:lnTo>
                  <a:lnTo>
                    <a:pt x="617" y="335"/>
                  </a:lnTo>
                  <a:lnTo>
                    <a:pt x="617" y="335"/>
                  </a:lnTo>
                  <a:lnTo>
                    <a:pt x="617" y="335"/>
                  </a:lnTo>
                  <a:lnTo>
                    <a:pt x="619" y="333"/>
                  </a:lnTo>
                  <a:lnTo>
                    <a:pt x="619" y="333"/>
                  </a:lnTo>
                  <a:lnTo>
                    <a:pt x="619" y="333"/>
                  </a:lnTo>
                  <a:lnTo>
                    <a:pt x="619" y="333"/>
                  </a:lnTo>
                  <a:lnTo>
                    <a:pt x="619" y="333"/>
                  </a:lnTo>
                  <a:lnTo>
                    <a:pt x="619" y="333"/>
                  </a:lnTo>
                  <a:lnTo>
                    <a:pt x="619" y="333"/>
                  </a:lnTo>
                  <a:lnTo>
                    <a:pt x="617" y="333"/>
                  </a:lnTo>
                  <a:lnTo>
                    <a:pt x="617" y="331"/>
                  </a:lnTo>
                  <a:close/>
                  <a:moveTo>
                    <a:pt x="515" y="330"/>
                  </a:moveTo>
                  <a:lnTo>
                    <a:pt x="517" y="330"/>
                  </a:lnTo>
                  <a:lnTo>
                    <a:pt x="519" y="328"/>
                  </a:lnTo>
                  <a:lnTo>
                    <a:pt x="519" y="328"/>
                  </a:lnTo>
                  <a:lnTo>
                    <a:pt x="523" y="328"/>
                  </a:lnTo>
                  <a:lnTo>
                    <a:pt x="525" y="328"/>
                  </a:lnTo>
                  <a:lnTo>
                    <a:pt x="525" y="330"/>
                  </a:lnTo>
                  <a:lnTo>
                    <a:pt x="526" y="330"/>
                  </a:lnTo>
                  <a:lnTo>
                    <a:pt x="526" y="331"/>
                  </a:lnTo>
                  <a:lnTo>
                    <a:pt x="528" y="331"/>
                  </a:lnTo>
                  <a:lnTo>
                    <a:pt x="530" y="331"/>
                  </a:lnTo>
                  <a:lnTo>
                    <a:pt x="532" y="331"/>
                  </a:lnTo>
                  <a:lnTo>
                    <a:pt x="532" y="333"/>
                  </a:lnTo>
                  <a:lnTo>
                    <a:pt x="536" y="335"/>
                  </a:lnTo>
                  <a:lnTo>
                    <a:pt x="536" y="335"/>
                  </a:lnTo>
                  <a:lnTo>
                    <a:pt x="545" y="341"/>
                  </a:lnTo>
                  <a:lnTo>
                    <a:pt x="547" y="341"/>
                  </a:lnTo>
                  <a:lnTo>
                    <a:pt x="551" y="339"/>
                  </a:lnTo>
                  <a:lnTo>
                    <a:pt x="551" y="339"/>
                  </a:lnTo>
                  <a:lnTo>
                    <a:pt x="549" y="337"/>
                  </a:lnTo>
                  <a:lnTo>
                    <a:pt x="547" y="335"/>
                  </a:lnTo>
                  <a:lnTo>
                    <a:pt x="543" y="330"/>
                  </a:lnTo>
                  <a:lnTo>
                    <a:pt x="542" y="328"/>
                  </a:lnTo>
                  <a:lnTo>
                    <a:pt x="536" y="324"/>
                  </a:lnTo>
                  <a:lnTo>
                    <a:pt x="530" y="322"/>
                  </a:lnTo>
                  <a:lnTo>
                    <a:pt x="525" y="320"/>
                  </a:lnTo>
                  <a:lnTo>
                    <a:pt x="523" y="318"/>
                  </a:lnTo>
                  <a:lnTo>
                    <a:pt x="519" y="320"/>
                  </a:lnTo>
                  <a:lnTo>
                    <a:pt x="519" y="322"/>
                  </a:lnTo>
                  <a:lnTo>
                    <a:pt x="517" y="324"/>
                  </a:lnTo>
                  <a:lnTo>
                    <a:pt x="517" y="326"/>
                  </a:lnTo>
                  <a:lnTo>
                    <a:pt x="515" y="328"/>
                  </a:lnTo>
                  <a:lnTo>
                    <a:pt x="513" y="330"/>
                  </a:lnTo>
                  <a:lnTo>
                    <a:pt x="513" y="330"/>
                  </a:lnTo>
                  <a:lnTo>
                    <a:pt x="515" y="330"/>
                  </a:lnTo>
                  <a:close/>
                  <a:moveTo>
                    <a:pt x="562" y="330"/>
                  </a:moveTo>
                  <a:lnTo>
                    <a:pt x="564" y="330"/>
                  </a:lnTo>
                  <a:lnTo>
                    <a:pt x="566" y="331"/>
                  </a:lnTo>
                  <a:lnTo>
                    <a:pt x="568" y="331"/>
                  </a:lnTo>
                  <a:lnTo>
                    <a:pt x="568" y="331"/>
                  </a:lnTo>
                  <a:lnTo>
                    <a:pt x="568" y="331"/>
                  </a:lnTo>
                  <a:lnTo>
                    <a:pt x="568" y="330"/>
                  </a:lnTo>
                  <a:lnTo>
                    <a:pt x="568" y="330"/>
                  </a:lnTo>
                  <a:lnTo>
                    <a:pt x="568" y="330"/>
                  </a:lnTo>
                  <a:lnTo>
                    <a:pt x="568" y="330"/>
                  </a:lnTo>
                  <a:lnTo>
                    <a:pt x="568" y="330"/>
                  </a:lnTo>
                  <a:lnTo>
                    <a:pt x="568" y="328"/>
                  </a:lnTo>
                  <a:lnTo>
                    <a:pt x="568" y="328"/>
                  </a:lnTo>
                  <a:lnTo>
                    <a:pt x="568" y="328"/>
                  </a:lnTo>
                  <a:lnTo>
                    <a:pt x="568" y="328"/>
                  </a:lnTo>
                  <a:lnTo>
                    <a:pt x="568" y="328"/>
                  </a:lnTo>
                  <a:lnTo>
                    <a:pt x="568" y="328"/>
                  </a:lnTo>
                  <a:lnTo>
                    <a:pt x="566" y="328"/>
                  </a:lnTo>
                  <a:lnTo>
                    <a:pt x="566" y="326"/>
                  </a:lnTo>
                  <a:lnTo>
                    <a:pt x="566" y="326"/>
                  </a:lnTo>
                  <a:lnTo>
                    <a:pt x="566" y="326"/>
                  </a:lnTo>
                  <a:lnTo>
                    <a:pt x="564" y="324"/>
                  </a:lnTo>
                  <a:lnTo>
                    <a:pt x="564" y="322"/>
                  </a:lnTo>
                  <a:lnTo>
                    <a:pt x="566" y="322"/>
                  </a:lnTo>
                  <a:lnTo>
                    <a:pt x="564" y="322"/>
                  </a:lnTo>
                  <a:lnTo>
                    <a:pt x="564" y="322"/>
                  </a:lnTo>
                  <a:lnTo>
                    <a:pt x="564" y="322"/>
                  </a:lnTo>
                  <a:lnTo>
                    <a:pt x="562" y="322"/>
                  </a:lnTo>
                  <a:lnTo>
                    <a:pt x="562" y="322"/>
                  </a:lnTo>
                  <a:lnTo>
                    <a:pt x="561" y="322"/>
                  </a:lnTo>
                  <a:lnTo>
                    <a:pt x="561" y="324"/>
                  </a:lnTo>
                  <a:lnTo>
                    <a:pt x="561" y="326"/>
                  </a:lnTo>
                  <a:lnTo>
                    <a:pt x="561" y="326"/>
                  </a:lnTo>
                  <a:lnTo>
                    <a:pt x="562" y="330"/>
                  </a:lnTo>
                  <a:lnTo>
                    <a:pt x="562" y="330"/>
                  </a:lnTo>
                  <a:close/>
                  <a:moveTo>
                    <a:pt x="583" y="348"/>
                  </a:moveTo>
                  <a:lnTo>
                    <a:pt x="583" y="348"/>
                  </a:lnTo>
                  <a:lnTo>
                    <a:pt x="585" y="350"/>
                  </a:lnTo>
                  <a:lnTo>
                    <a:pt x="585" y="348"/>
                  </a:lnTo>
                  <a:lnTo>
                    <a:pt x="585" y="348"/>
                  </a:lnTo>
                  <a:lnTo>
                    <a:pt x="585" y="348"/>
                  </a:lnTo>
                  <a:lnTo>
                    <a:pt x="585" y="348"/>
                  </a:lnTo>
                  <a:lnTo>
                    <a:pt x="585" y="348"/>
                  </a:lnTo>
                  <a:lnTo>
                    <a:pt x="583" y="347"/>
                  </a:lnTo>
                  <a:lnTo>
                    <a:pt x="583" y="348"/>
                  </a:lnTo>
                  <a:lnTo>
                    <a:pt x="583" y="348"/>
                  </a:lnTo>
                  <a:lnTo>
                    <a:pt x="583" y="348"/>
                  </a:lnTo>
                  <a:close/>
                  <a:moveTo>
                    <a:pt x="566" y="322"/>
                  </a:moveTo>
                  <a:lnTo>
                    <a:pt x="566" y="320"/>
                  </a:lnTo>
                  <a:lnTo>
                    <a:pt x="566" y="320"/>
                  </a:lnTo>
                  <a:lnTo>
                    <a:pt x="564" y="318"/>
                  </a:lnTo>
                  <a:lnTo>
                    <a:pt x="564" y="320"/>
                  </a:lnTo>
                  <a:lnTo>
                    <a:pt x="564" y="322"/>
                  </a:lnTo>
                  <a:lnTo>
                    <a:pt x="566" y="322"/>
                  </a:lnTo>
                  <a:close/>
                  <a:moveTo>
                    <a:pt x="545" y="348"/>
                  </a:moveTo>
                  <a:lnTo>
                    <a:pt x="545" y="348"/>
                  </a:lnTo>
                  <a:lnTo>
                    <a:pt x="547" y="347"/>
                  </a:lnTo>
                  <a:lnTo>
                    <a:pt x="547" y="345"/>
                  </a:lnTo>
                  <a:lnTo>
                    <a:pt x="547" y="345"/>
                  </a:lnTo>
                  <a:lnTo>
                    <a:pt x="545" y="345"/>
                  </a:lnTo>
                  <a:lnTo>
                    <a:pt x="545" y="345"/>
                  </a:lnTo>
                  <a:lnTo>
                    <a:pt x="545" y="345"/>
                  </a:lnTo>
                  <a:lnTo>
                    <a:pt x="545" y="345"/>
                  </a:lnTo>
                  <a:lnTo>
                    <a:pt x="543" y="347"/>
                  </a:lnTo>
                  <a:lnTo>
                    <a:pt x="543" y="347"/>
                  </a:lnTo>
                  <a:lnTo>
                    <a:pt x="543" y="347"/>
                  </a:lnTo>
                  <a:lnTo>
                    <a:pt x="543" y="347"/>
                  </a:lnTo>
                  <a:lnTo>
                    <a:pt x="543" y="348"/>
                  </a:lnTo>
                  <a:lnTo>
                    <a:pt x="545" y="348"/>
                  </a:lnTo>
                  <a:lnTo>
                    <a:pt x="545" y="348"/>
                  </a:lnTo>
                  <a:close/>
                  <a:moveTo>
                    <a:pt x="547" y="358"/>
                  </a:moveTo>
                  <a:lnTo>
                    <a:pt x="547" y="360"/>
                  </a:lnTo>
                  <a:lnTo>
                    <a:pt x="549" y="362"/>
                  </a:lnTo>
                  <a:lnTo>
                    <a:pt x="549" y="362"/>
                  </a:lnTo>
                  <a:lnTo>
                    <a:pt x="551" y="364"/>
                  </a:lnTo>
                  <a:lnTo>
                    <a:pt x="551" y="364"/>
                  </a:lnTo>
                  <a:lnTo>
                    <a:pt x="553" y="362"/>
                  </a:lnTo>
                  <a:lnTo>
                    <a:pt x="559" y="362"/>
                  </a:lnTo>
                  <a:lnTo>
                    <a:pt x="559" y="360"/>
                  </a:lnTo>
                  <a:lnTo>
                    <a:pt x="559" y="358"/>
                  </a:lnTo>
                  <a:lnTo>
                    <a:pt x="559" y="356"/>
                  </a:lnTo>
                  <a:lnTo>
                    <a:pt x="559" y="356"/>
                  </a:lnTo>
                  <a:lnTo>
                    <a:pt x="559" y="354"/>
                  </a:lnTo>
                  <a:lnTo>
                    <a:pt x="557" y="352"/>
                  </a:lnTo>
                  <a:lnTo>
                    <a:pt x="557" y="352"/>
                  </a:lnTo>
                  <a:lnTo>
                    <a:pt x="555" y="350"/>
                  </a:lnTo>
                  <a:lnTo>
                    <a:pt x="555" y="350"/>
                  </a:lnTo>
                  <a:lnTo>
                    <a:pt x="553" y="350"/>
                  </a:lnTo>
                  <a:lnTo>
                    <a:pt x="551" y="350"/>
                  </a:lnTo>
                  <a:lnTo>
                    <a:pt x="549" y="352"/>
                  </a:lnTo>
                  <a:lnTo>
                    <a:pt x="547" y="358"/>
                  </a:lnTo>
                  <a:close/>
                  <a:moveTo>
                    <a:pt x="566" y="337"/>
                  </a:moveTo>
                  <a:lnTo>
                    <a:pt x="568" y="337"/>
                  </a:lnTo>
                  <a:lnTo>
                    <a:pt x="568" y="337"/>
                  </a:lnTo>
                  <a:lnTo>
                    <a:pt x="568" y="339"/>
                  </a:lnTo>
                  <a:lnTo>
                    <a:pt x="568" y="339"/>
                  </a:lnTo>
                  <a:lnTo>
                    <a:pt x="570" y="339"/>
                  </a:lnTo>
                  <a:lnTo>
                    <a:pt x="570" y="339"/>
                  </a:lnTo>
                  <a:lnTo>
                    <a:pt x="572" y="339"/>
                  </a:lnTo>
                  <a:lnTo>
                    <a:pt x="572" y="337"/>
                  </a:lnTo>
                  <a:lnTo>
                    <a:pt x="570" y="337"/>
                  </a:lnTo>
                  <a:lnTo>
                    <a:pt x="570" y="335"/>
                  </a:lnTo>
                  <a:lnTo>
                    <a:pt x="570" y="335"/>
                  </a:lnTo>
                  <a:lnTo>
                    <a:pt x="566" y="337"/>
                  </a:lnTo>
                  <a:lnTo>
                    <a:pt x="566" y="337"/>
                  </a:lnTo>
                  <a:close/>
                  <a:moveTo>
                    <a:pt x="543" y="354"/>
                  </a:moveTo>
                  <a:lnTo>
                    <a:pt x="543" y="354"/>
                  </a:lnTo>
                  <a:lnTo>
                    <a:pt x="543" y="352"/>
                  </a:lnTo>
                  <a:lnTo>
                    <a:pt x="542" y="352"/>
                  </a:lnTo>
                  <a:lnTo>
                    <a:pt x="542" y="354"/>
                  </a:lnTo>
                  <a:lnTo>
                    <a:pt x="542" y="354"/>
                  </a:lnTo>
                  <a:lnTo>
                    <a:pt x="542" y="354"/>
                  </a:lnTo>
                  <a:lnTo>
                    <a:pt x="542" y="354"/>
                  </a:lnTo>
                  <a:lnTo>
                    <a:pt x="542" y="356"/>
                  </a:lnTo>
                  <a:lnTo>
                    <a:pt x="543" y="358"/>
                  </a:lnTo>
                  <a:lnTo>
                    <a:pt x="543" y="358"/>
                  </a:lnTo>
                  <a:lnTo>
                    <a:pt x="543" y="358"/>
                  </a:lnTo>
                  <a:lnTo>
                    <a:pt x="543" y="358"/>
                  </a:lnTo>
                  <a:lnTo>
                    <a:pt x="543" y="358"/>
                  </a:lnTo>
                  <a:lnTo>
                    <a:pt x="545" y="358"/>
                  </a:lnTo>
                  <a:lnTo>
                    <a:pt x="545" y="358"/>
                  </a:lnTo>
                  <a:lnTo>
                    <a:pt x="545" y="356"/>
                  </a:lnTo>
                  <a:lnTo>
                    <a:pt x="543" y="356"/>
                  </a:lnTo>
                  <a:lnTo>
                    <a:pt x="543" y="354"/>
                  </a:lnTo>
                  <a:close/>
                  <a:moveTo>
                    <a:pt x="559" y="322"/>
                  </a:moveTo>
                  <a:lnTo>
                    <a:pt x="561" y="322"/>
                  </a:lnTo>
                  <a:lnTo>
                    <a:pt x="561" y="320"/>
                  </a:lnTo>
                  <a:lnTo>
                    <a:pt x="559" y="320"/>
                  </a:lnTo>
                  <a:lnTo>
                    <a:pt x="559" y="320"/>
                  </a:lnTo>
                  <a:lnTo>
                    <a:pt x="559" y="320"/>
                  </a:lnTo>
                  <a:lnTo>
                    <a:pt x="559" y="320"/>
                  </a:lnTo>
                  <a:lnTo>
                    <a:pt x="559" y="322"/>
                  </a:lnTo>
                  <a:lnTo>
                    <a:pt x="559" y="322"/>
                  </a:lnTo>
                  <a:lnTo>
                    <a:pt x="559" y="322"/>
                  </a:lnTo>
                  <a:lnTo>
                    <a:pt x="559" y="322"/>
                  </a:lnTo>
                  <a:close/>
                  <a:moveTo>
                    <a:pt x="576" y="347"/>
                  </a:moveTo>
                  <a:lnTo>
                    <a:pt x="576" y="345"/>
                  </a:lnTo>
                  <a:lnTo>
                    <a:pt x="576" y="345"/>
                  </a:lnTo>
                  <a:lnTo>
                    <a:pt x="576" y="345"/>
                  </a:lnTo>
                  <a:lnTo>
                    <a:pt x="576" y="345"/>
                  </a:lnTo>
                  <a:lnTo>
                    <a:pt x="576" y="345"/>
                  </a:lnTo>
                  <a:lnTo>
                    <a:pt x="576" y="345"/>
                  </a:lnTo>
                  <a:lnTo>
                    <a:pt x="574" y="345"/>
                  </a:lnTo>
                  <a:lnTo>
                    <a:pt x="574" y="347"/>
                  </a:lnTo>
                  <a:lnTo>
                    <a:pt x="576" y="347"/>
                  </a:lnTo>
                  <a:lnTo>
                    <a:pt x="576" y="347"/>
                  </a:lnTo>
                  <a:close/>
                  <a:moveTo>
                    <a:pt x="568" y="339"/>
                  </a:moveTo>
                  <a:lnTo>
                    <a:pt x="568" y="341"/>
                  </a:lnTo>
                  <a:lnTo>
                    <a:pt x="568" y="341"/>
                  </a:lnTo>
                  <a:lnTo>
                    <a:pt x="572" y="341"/>
                  </a:lnTo>
                  <a:lnTo>
                    <a:pt x="572" y="343"/>
                  </a:lnTo>
                  <a:lnTo>
                    <a:pt x="574" y="345"/>
                  </a:lnTo>
                  <a:lnTo>
                    <a:pt x="574" y="345"/>
                  </a:lnTo>
                  <a:lnTo>
                    <a:pt x="574" y="343"/>
                  </a:lnTo>
                  <a:lnTo>
                    <a:pt x="574" y="343"/>
                  </a:lnTo>
                  <a:lnTo>
                    <a:pt x="574" y="343"/>
                  </a:lnTo>
                  <a:lnTo>
                    <a:pt x="574" y="341"/>
                  </a:lnTo>
                  <a:lnTo>
                    <a:pt x="572" y="341"/>
                  </a:lnTo>
                  <a:lnTo>
                    <a:pt x="572" y="341"/>
                  </a:lnTo>
                  <a:lnTo>
                    <a:pt x="568" y="339"/>
                  </a:lnTo>
                  <a:lnTo>
                    <a:pt x="568" y="339"/>
                  </a:lnTo>
                  <a:close/>
                  <a:moveTo>
                    <a:pt x="576" y="367"/>
                  </a:moveTo>
                  <a:lnTo>
                    <a:pt x="576" y="367"/>
                  </a:lnTo>
                  <a:lnTo>
                    <a:pt x="578" y="369"/>
                  </a:lnTo>
                  <a:lnTo>
                    <a:pt x="578" y="369"/>
                  </a:lnTo>
                  <a:lnTo>
                    <a:pt x="578" y="369"/>
                  </a:lnTo>
                  <a:lnTo>
                    <a:pt x="578" y="367"/>
                  </a:lnTo>
                  <a:lnTo>
                    <a:pt x="576" y="367"/>
                  </a:lnTo>
                  <a:close/>
                  <a:moveTo>
                    <a:pt x="574" y="348"/>
                  </a:moveTo>
                  <a:lnTo>
                    <a:pt x="574" y="347"/>
                  </a:lnTo>
                  <a:lnTo>
                    <a:pt x="572" y="347"/>
                  </a:lnTo>
                  <a:lnTo>
                    <a:pt x="572" y="345"/>
                  </a:lnTo>
                  <a:lnTo>
                    <a:pt x="570" y="343"/>
                  </a:lnTo>
                  <a:lnTo>
                    <a:pt x="570" y="343"/>
                  </a:lnTo>
                  <a:lnTo>
                    <a:pt x="568" y="341"/>
                  </a:lnTo>
                  <a:lnTo>
                    <a:pt x="566" y="341"/>
                  </a:lnTo>
                  <a:lnTo>
                    <a:pt x="566" y="339"/>
                  </a:lnTo>
                  <a:lnTo>
                    <a:pt x="566" y="339"/>
                  </a:lnTo>
                  <a:lnTo>
                    <a:pt x="564" y="337"/>
                  </a:lnTo>
                  <a:lnTo>
                    <a:pt x="564" y="337"/>
                  </a:lnTo>
                  <a:lnTo>
                    <a:pt x="562" y="339"/>
                  </a:lnTo>
                  <a:lnTo>
                    <a:pt x="562" y="341"/>
                  </a:lnTo>
                  <a:lnTo>
                    <a:pt x="562" y="343"/>
                  </a:lnTo>
                  <a:lnTo>
                    <a:pt x="562" y="343"/>
                  </a:lnTo>
                  <a:lnTo>
                    <a:pt x="562" y="345"/>
                  </a:lnTo>
                  <a:lnTo>
                    <a:pt x="562" y="347"/>
                  </a:lnTo>
                  <a:lnTo>
                    <a:pt x="564" y="350"/>
                  </a:lnTo>
                  <a:lnTo>
                    <a:pt x="566" y="350"/>
                  </a:lnTo>
                  <a:lnTo>
                    <a:pt x="566" y="352"/>
                  </a:lnTo>
                  <a:lnTo>
                    <a:pt x="566" y="354"/>
                  </a:lnTo>
                  <a:lnTo>
                    <a:pt x="568" y="354"/>
                  </a:lnTo>
                  <a:lnTo>
                    <a:pt x="570" y="352"/>
                  </a:lnTo>
                  <a:lnTo>
                    <a:pt x="572" y="352"/>
                  </a:lnTo>
                  <a:lnTo>
                    <a:pt x="574" y="348"/>
                  </a:lnTo>
                  <a:close/>
                  <a:moveTo>
                    <a:pt x="572" y="356"/>
                  </a:moveTo>
                  <a:lnTo>
                    <a:pt x="572" y="356"/>
                  </a:lnTo>
                  <a:lnTo>
                    <a:pt x="574" y="354"/>
                  </a:lnTo>
                  <a:lnTo>
                    <a:pt x="574" y="352"/>
                  </a:lnTo>
                  <a:lnTo>
                    <a:pt x="574" y="352"/>
                  </a:lnTo>
                  <a:lnTo>
                    <a:pt x="574" y="350"/>
                  </a:lnTo>
                  <a:lnTo>
                    <a:pt x="574" y="350"/>
                  </a:lnTo>
                  <a:lnTo>
                    <a:pt x="574" y="350"/>
                  </a:lnTo>
                  <a:lnTo>
                    <a:pt x="572" y="350"/>
                  </a:lnTo>
                  <a:lnTo>
                    <a:pt x="572" y="352"/>
                  </a:lnTo>
                  <a:lnTo>
                    <a:pt x="572" y="352"/>
                  </a:lnTo>
                  <a:lnTo>
                    <a:pt x="570" y="354"/>
                  </a:lnTo>
                  <a:lnTo>
                    <a:pt x="570" y="354"/>
                  </a:lnTo>
                  <a:lnTo>
                    <a:pt x="570" y="356"/>
                  </a:lnTo>
                  <a:lnTo>
                    <a:pt x="572" y="356"/>
                  </a:lnTo>
                  <a:close/>
                  <a:moveTo>
                    <a:pt x="579" y="362"/>
                  </a:moveTo>
                  <a:lnTo>
                    <a:pt x="579" y="364"/>
                  </a:lnTo>
                  <a:lnTo>
                    <a:pt x="579" y="364"/>
                  </a:lnTo>
                  <a:lnTo>
                    <a:pt x="581" y="364"/>
                  </a:lnTo>
                  <a:lnTo>
                    <a:pt x="581" y="364"/>
                  </a:lnTo>
                  <a:lnTo>
                    <a:pt x="579" y="364"/>
                  </a:lnTo>
                  <a:lnTo>
                    <a:pt x="579" y="362"/>
                  </a:lnTo>
                  <a:lnTo>
                    <a:pt x="579" y="362"/>
                  </a:lnTo>
                  <a:lnTo>
                    <a:pt x="578" y="362"/>
                  </a:lnTo>
                  <a:lnTo>
                    <a:pt x="578" y="360"/>
                  </a:lnTo>
                  <a:lnTo>
                    <a:pt x="578" y="360"/>
                  </a:lnTo>
                  <a:lnTo>
                    <a:pt x="578" y="360"/>
                  </a:lnTo>
                  <a:lnTo>
                    <a:pt x="578" y="360"/>
                  </a:lnTo>
                  <a:lnTo>
                    <a:pt x="579" y="362"/>
                  </a:lnTo>
                  <a:close/>
                  <a:moveTo>
                    <a:pt x="246" y="392"/>
                  </a:moveTo>
                  <a:lnTo>
                    <a:pt x="248" y="392"/>
                  </a:lnTo>
                  <a:lnTo>
                    <a:pt x="250" y="392"/>
                  </a:lnTo>
                  <a:lnTo>
                    <a:pt x="254" y="392"/>
                  </a:lnTo>
                  <a:lnTo>
                    <a:pt x="256" y="392"/>
                  </a:lnTo>
                  <a:lnTo>
                    <a:pt x="258" y="392"/>
                  </a:lnTo>
                  <a:lnTo>
                    <a:pt x="260" y="390"/>
                  </a:lnTo>
                  <a:lnTo>
                    <a:pt x="258" y="388"/>
                  </a:lnTo>
                  <a:lnTo>
                    <a:pt x="256" y="386"/>
                  </a:lnTo>
                  <a:lnTo>
                    <a:pt x="254" y="386"/>
                  </a:lnTo>
                  <a:lnTo>
                    <a:pt x="252" y="386"/>
                  </a:lnTo>
                  <a:lnTo>
                    <a:pt x="250" y="386"/>
                  </a:lnTo>
                  <a:lnTo>
                    <a:pt x="246" y="386"/>
                  </a:lnTo>
                  <a:lnTo>
                    <a:pt x="244" y="386"/>
                  </a:lnTo>
                  <a:lnTo>
                    <a:pt x="241" y="386"/>
                  </a:lnTo>
                  <a:lnTo>
                    <a:pt x="239" y="386"/>
                  </a:lnTo>
                  <a:lnTo>
                    <a:pt x="237" y="388"/>
                  </a:lnTo>
                  <a:lnTo>
                    <a:pt x="237" y="390"/>
                  </a:lnTo>
                  <a:lnTo>
                    <a:pt x="239" y="392"/>
                  </a:lnTo>
                  <a:lnTo>
                    <a:pt x="241" y="392"/>
                  </a:lnTo>
                  <a:lnTo>
                    <a:pt x="242" y="392"/>
                  </a:lnTo>
                  <a:lnTo>
                    <a:pt x="246" y="39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10" name="Freeform 13"/>
            <p:cNvSpPr>
              <a:spLocks/>
            </p:cNvSpPr>
            <p:nvPr/>
          </p:nvSpPr>
          <p:spPr bwMode="auto">
            <a:xfrm>
              <a:off x="9220201" y="4791076"/>
              <a:ext cx="44450" cy="36513"/>
            </a:xfrm>
            <a:custGeom>
              <a:avLst/>
              <a:gdLst>
                <a:gd name="T0" fmla="*/ 0 w 28"/>
                <a:gd name="T1" fmla="*/ 11 h 23"/>
                <a:gd name="T2" fmla="*/ 2 w 28"/>
                <a:gd name="T3" fmla="*/ 11 h 23"/>
                <a:gd name="T4" fmla="*/ 5 w 28"/>
                <a:gd name="T5" fmla="*/ 9 h 23"/>
                <a:gd name="T6" fmla="*/ 7 w 28"/>
                <a:gd name="T7" fmla="*/ 9 h 23"/>
                <a:gd name="T8" fmla="*/ 7 w 28"/>
                <a:gd name="T9" fmla="*/ 8 h 23"/>
                <a:gd name="T10" fmla="*/ 9 w 28"/>
                <a:gd name="T11" fmla="*/ 6 h 23"/>
                <a:gd name="T12" fmla="*/ 11 w 28"/>
                <a:gd name="T13" fmla="*/ 6 h 23"/>
                <a:gd name="T14" fmla="*/ 13 w 28"/>
                <a:gd name="T15" fmla="*/ 4 h 23"/>
                <a:gd name="T16" fmla="*/ 17 w 28"/>
                <a:gd name="T17" fmla="*/ 4 h 23"/>
                <a:gd name="T18" fmla="*/ 24 w 28"/>
                <a:gd name="T19" fmla="*/ 2 h 23"/>
                <a:gd name="T20" fmla="*/ 24 w 28"/>
                <a:gd name="T21" fmla="*/ 2 h 23"/>
                <a:gd name="T22" fmla="*/ 24 w 28"/>
                <a:gd name="T23" fmla="*/ 0 h 23"/>
                <a:gd name="T24" fmla="*/ 26 w 28"/>
                <a:gd name="T25" fmla="*/ 0 h 23"/>
                <a:gd name="T26" fmla="*/ 28 w 28"/>
                <a:gd name="T27" fmla="*/ 0 h 23"/>
                <a:gd name="T28" fmla="*/ 28 w 28"/>
                <a:gd name="T29" fmla="*/ 2 h 23"/>
                <a:gd name="T30" fmla="*/ 26 w 28"/>
                <a:gd name="T31" fmla="*/ 6 h 23"/>
                <a:gd name="T32" fmla="*/ 26 w 28"/>
                <a:gd name="T33" fmla="*/ 8 h 23"/>
                <a:gd name="T34" fmla="*/ 26 w 28"/>
                <a:gd name="T35" fmla="*/ 8 h 23"/>
                <a:gd name="T36" fmla="*/ 26 w 28"/>
                <a:gd name="T37" fmla="*/ 9 h 23"/>
                <a:gd name="T38" fmla="*/ 26 w 28"/>
                <a:gd name="T39" fmla="*/ 9 h 23"/>
                <a:gd name="T40" fmla="*/ 24 w 28"/>
                <a:gd name="T41" fmla="*/ 11 h 23"/>
                <a:gd name="T42" fmla="*/ 22 w 28"/>
                <a:gd name="T43" fmla="*/ 11 h 23"/>
                <a:gd name="T44" fmla="*/ 22 w 28"/>
                <a:gd name="T45" fmla="*/ 13 h 23"/>
                <a:gd name="T46" fmla="*/ 22 w 28"/>
                <a:gd name="T47" fmla="*/ 13 h 23"/>
                <a:gd name="T48" fmla="*/ 20 w 28"/>
                <a:gd name="T49" fmla="*/ 13 h 23"/>
                <a:gd name="T50" fmla="*/ 20 w 28"/>
                <a:gd name="T51" fmla="*/ 13 h 23"/>
                <a:gd name="T52" fmla="*/ 20 w 28"/>
                <a:gd name="T53" fmla="*/ 15 h 23"/>
                <a:gd name="T54" fmla="*/ 20 w 28"/>
                <a:gd name="T55" fmla="*/ 15 h 23"/>
                <a:gd name="T56" fmla="*/ 20 w 28"/>
                <a:gd name="T57" fmla="*/ 17 h 23"/>
                <a:gd name="T58" fmla="*/ 20 w 28"/>
                <a:gd name="T59" fmla="*/ 17 h 23"/>
                <a:gd name="T60" fmla="*/ 20 w 28"/>
                <a:gd name="T61" fmla="*/ 17 h 23"/>
                <a:gd name="T62" fmla="*/ 20 w 28"/>
                <a:gd name="T63" fmla="*/ 19 h 23"/>
                <a:gd name="T64" fmla="*/ 20 w 28"/>
                <a:gd name="T65" fmla="*/ 19 h 23"/>
                <a:gd name="T66" fmla="*/ 19 w 28"/>
                <a:gd name="T67" fmla="*/ 21 h 23"/>
                <a:gd name="T68" fmla="*/ 19 w 28"/>
                <a:gd name="T69" fmla="*/ 21 h 23"/>
                <a:gd name="T70" fmla="*/ 17 w 28"/>
                <a:gd name="T71" fmla="*/ 21 h 23"/>
                <a:gd name="T72" fmla="*/ 17 w 28"/>
                <a:gd name="T73" fmla="*/ 21 h 23"/>
                <a:gd name="T74" fmla="*/ 15 w 28"/>
                <a:gd name="T75" fmla="*/ 23 h 23"/>
                <a:gd name="T76" fmla="*/ 15 w 28"/>
                <a:gd name="T77" fmla="*/ 23 h 23"/>
                <a:gd name="T78" fmla="*/ 15 w 28"/>
                <a:gd name="T79" fmla="*/ 23 h 23"/>
                <a:gd name="T80" fmla="*/ 15 w 28"/>
                <a:gd name="T81" fmla="*/ 21 h 23"/>
                <a:gd name="T82" fmla="*/ 15 w 28"/>
                <a:gd name="T83" fmla="*/ 21 h 23"/>
                <a:gd name="T84" fmla="*/ 15 w 28"/>
                <a:gd name="T85" fmla="*/ 19 h 23"/>
                <a:gd name="T86" fmla="*/ 15 w 28"/>
                <a:gd name="T87" fmla="*/ 19 h 23"/>
                <a:gd name="T88" fmla="*/ 15 w 28"/>
                <a:gd name="T89" fmla="*/ 17 h 23"/>
                <a:gd name="T90" fmla="*/ 15 w 28"/>
                <a:gd name="T91" fmla="*/ 17 h 23"/>
                <a:gd name="T92" fmla="*/ 13 w 28"/>
                <a:gd name="T93" fmla="*/ 15 h 23"/>
                <a:gd name="T94" fmla="*/ 13 w 28"/>
                <a:gd name="T95" fmla="*/ 15 h 23"/>
                <a:gd name="T96" fmla="*/ 11 w 28"/>
                <a:gd name="T97" fmla="*/ 13 h 23"/>
                <a:gd name="T98" fmla="*/ 11 w 28"/>
                <a:gd name="T99" fmla="*/ 13 h 23"/>
                <a:gd name="T100" fmla="*/ 9 w 28"/>
                <a:gd name="T101" fmla="*/ 13 h 23"/>
                <a:gd name="T102" fmla="*/ 9 w 28"/>
                <a:gd name="T103" fmla="*/ 13 h 23"/>
                <a:gd name="T104" fmla="*/ 7 w 28"/>
                <a:gd name="T105" fmla="*/ 15 h 23"/>
                <a:gd name="T106" fmla="*/ 7 w 28"/>
                <a:gd name="T107" fmla="*/ 17 h 23"/>
                <a:gd name="T108" fmla="*/ 5 w 28"/>
                <a:gd name="T109" fmla="*/ 17 h 23"/>
                <a:gd name="T110" fmla="*/ 3 w 28"/>
                <a:gd name="T111" fmla="*/ 17 h 23"/>
                <a:gd name="T112" fmla="*/ 2 w 28"/>
                <a:gd name="T113" fmla="*/ 15 h 23"/>
                <a:gd name="T114" fmla="*/ 0 w 28"/>
                <a:gd name="T115"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 h="23">
                  <a:moveTo>
                    <a:pt x="0" y="11"/>
                  </a:moveTo>
                  <a:lnTo>
                    <a:pt x="2" y="11"/>
                  </a:lnTo>
                  <a:lnTo>
                    <a:pt x="5" y="9"/>
                  </a:lnTo>
                  <a:lnTo>
                    <a:pt x="7" y="9"/>
                  </a:lnTo>
                  <a:lnTo>
                    <a:pt x="7" y="8"/>
                  </a:lnTo>
                  <a:lnTo>
                    <a:pt x="9" y="6"/>
                  </a:lnTo>
                  <a:lnTo>
                    <a:pt x="11" y="6"/>
                  </a:lnTo>
                  <a:lnTo>
                    <a:pt x="13" y="4"/>
                  </a:lnTo>
                  <a:lnTo>
                    <a:pt x="17" y="4"/>
                  </a:lnTo>
                  <a:lnTo>
                    <a:pt x="24" y="2"/>
                  </a:lnTo>
                  <a:lnTo>
                    <a:pt x="24" y="2"/>
                  </a:lnTo>
                  <a:lnTo>
                    <a:pt x="24" y="0"/>
                  </a:lnTo>
                  <a:lnTo>
                    <a:pt x="26" y="0"/>
                  </a:lnTo>
                  <a:lnTo>
                    <a:pt x="28" y="0"/>
                  </a:lnTo>
                  <a:lnTo>
                    <a:pt x="28" y="2"/>
                  </a:lnTo>
                  <a:lnTo>
                    <a:pt x="26" y="6"/>
                  </a:lnTo>
                  <a:lnTo>
                    <a:pt x="26" y="8"/>
                  </a:lnTo>
                  <a:lnTo>
                    <a:pt x="26" y="8"/>
                  </a:lnTo>
                  <a:lnTo>
                    <a:pt x="26" y="9"/>
                  </a:lnTo>
                  <a:lnTo>
                    <a:pt x="26" y="9"/>
                  </a:lnTo>
                  <a:lnTo>
                    <a:pt x="24" y="11"/>
                  </a:lnTo>
                  <a:lnTo>
                    <a:pt x="22" y="11"/>
                  </a:lnTo>
                  <a:lnTo>
                    <a:pt x="22" y="13"/>
                  </a:lnTo>
                  <a:lnTo>
                    <a:pt x="22" y="13"/>
                  </a:lnTo>
                  <a:lnTo>
                    <a:pt x="20" y="13"/>
                  </a:lnTo>
                  <a:lnTo>
                    <a:pt x="20" y="13"/>
                  </a:lnTo>
                  <a:lnTo>
                    <a:pt x="20" y="15"/>
                  </a:lnTo>
                  <a:lnTo>
                    <a:pt x="20" y="15"/>
                  </a:lnTo>
                  <a:lnTo>
                    <a:pt x="20" y="17"/>
                  </a:lnTo>
                  <a:lnTo>
                    <a:pt x="20" y="17"/>
                  </a:lnTo>
                  <a:lnTo>
                    <a:pt x="20" y="17"/>
                  </a:lnTo>
                  <a:lnTo>
                    <a:pt x="20" y="19"/>
                  </a:lnTo>
                  <a:lnTo>
                    <a:pt x="20" y="19"/>
                  </a:lnTo>
                  <a:lnTo>
                    <a:pt x="19" y="21"/>
                  </a:lnTo>
                  <a:lnTo>
                    <a:pt x="19" y="21"/>
                  </a:lnTo>
                  <a:lnTo>
                    <a:pt x="17" y="21"/>
                  </a:lnTo>
                  <a:lnTo>
                    <a:pt x="17" y="21"/>
                  </a:lnTo>
                  <a:lnTo>
                    <a:pt x="15" y="23"/>
                  </a:lnTo>
                  <a:lnTo>
                    <a:pt x="15" y="23"/>
                  </a:lnTo>
                  <a:lnTo>
                    <a:pt x="15" y="23"/>
                  </a:lnTo>
                  <a:lnTo>
                    <a:pt x="15" y="21"/>
                  </a:lnTo>
                  <a:lnTo>
                    <a:pt x="15" y="21"/>
                  </a:lnTo>
                  <a:lnTo>
                    <a:pt x="15" y="19"/>
                  </a:lnTo>
                  <a:lnTo>
                    <a:pt x="15" y="19"/>
                  </a:lnTo>
                  <a:lnTo>
                    <a:pt x="15" y="17"/>
                  </a:lnTo>
                  <a:lnTo>
                    <a:pt x="15" y="17"/>
                  </a:lnTo>
                  <a:lnTo>
                    <a:pt x="13" y="15"/>
                  </a:lnTo>
                  <a:lnTo>
                    <a:pt x="13" y="15"/>
                  </a:lnTo>
                  <a:lnTo>
                    <a:pt x="11" y="13"/>
                  </a:lnTo>
                  <a:lnTo>
                    <a:pt x="11" y="13"/>
                  </a:lnTo>
                  <a:lnTo>
                    <a:pt x="9" y="13"/>
                  </a:lnTo>
                  <a:lnTo>
                    <a:pt x="9" y="13"/>
                  </a:lnTo>
                  <a:lnTo>
                    <a:pt x="7" y="15"/>
                  </a:lnTo>
                  <a:lnTo>
                    <a:pt x="7" y="17"/>
                  </a:lnTo>
                  <a:lnTo>
                    <a:pt x="5" y="17"/>
                  </a:lnTo>
                  <a:lnTo>
                    <a:pt x="3" y="17"/>
                  </a:lnTo>
                  <a:lnTo>
                    <a:pt x="2" y="15"/>
                  </a:lnTo>
                  <a:lnTo>
                    <a:pt x="0" y="1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11" name="Freeform 14"/>
            <p:cNvSpPr>
              <a:spLocks/>
            </p:cNvSpPr>
            <p:nvPr/>
          </p:nvSpPr>
          <p:spPr bwMode="auto">
            <a:xfrm>
              <a:off x="9375776" y="4679951"/>
              <a:ext cx="17463" cy="17463"/>
            </a:xfrm>
            <a:custGeom>
              <a:avLst/>
              <a:gdLst>
                <a:gd name="T0" fmla="*/ 6 w 11"/>
                <a:gd name="T1" fmla="*/ 11 h 11"/>
                <a:gd name="T2" fmla="*/ 6 w 11"/>
                <a:gd name="T3" fmla="*/ 11 h 11"/>
                <a:gd name="T4" fmla="*/ 6 w 11"/>
                <a:gd name="T5" fmla="*/ 11 h 11"/>
                <a:gd name="T6" fmla="*/ 4 w 11"/>
                <a:gd name="T7" fmla="*/ 11 h 11"/>
                <a:gd name="T8" fmla="*/ 2 w 11"/>
                <a:gd name="T9" fmla="*/ 11 h 11"/>
                <a:gd name="T10" fmla="*/ 2 w 11"/>
                <a:gd name="T11" fmla="*/ 9 h 11"/>
                <a:gd name="T12" fmla="*/ 2 w 11"/>
                <a:gd name="T13" fmla="*/ 9 h 11"/>
                <a:gd name="T14" fmla="*/ 0 w 11"/>
                <a:gd name="T15" fmla="*/ 9 h 11"/>
                <a:gd name="T16" fmla="*/ 0 w 11"/>
                <a:gd name="T17" fmla="*/ 7 h 11"/>
                <a:gd name="T18" fmla="*/ 2 w 11"/>
                <a:gd name="T19" fmla="*/ 7 h 11"/>
                <a:gd name="T20" fmla="*/ 2 w 11"/>
                <a:gd name="T21" fmla="*/ 6 h 11"/>
                <a:gd name="T22" fmla="*/ 4 w 11"/>
                <a:gd name="T23" fmla="*/ 4 h 11"/>
                <a:gd name="T24" fmla="*/ 6 w 11"/>
                <a:gd name="T25" fmla="*/ 4 h 11"/>
                <a:gd name="T26" fmla="*/ 6 w 11"/>
                <a:gd name="T27" fmla="*/ 2 h 11"/>
                <a:gd name="T28" fmla="*/ 8 w 11"/>
                <a:gd name="T29" fmla="*/ 0 h 11"/>
                <a:gd name="T30" fmla="*/ 10 w 11"/>
                <a:gd name="T31" fmla="*/ 0 h 11"/>
                <a:gd name="T32" fmla="*/ 11 w 11"/>
                <a:gd name="T33" fmla="*/ 0 h 11"/>
                <a:gd name="T34" fmla="*/ 10 w 11"/>
                <a:gd name="T35" fmla="*/ 2 h 11"/>
                <a:gd name="T36" fmla="*/ 8 w 11"/>
                <a:gd name="T37" fmla="*/ 9 h 11"/>
                <a:gd name="T38" fmla="*/ 8 w 11"/>
                <a:gd name="T39" fmla="*/ 11 h 11"/>
                <a:gd name="T40" fmla="*/ 8 w 11"/>
                <a:gd name="T41" fmla="*/ 11 h 11"/>
                <a:gd name="T42" fmla="*/ 6 w 11"/>
                <a:gd name="T4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11">
                  <a:moveTo>
                    <a:pt x="6" y="11"/>
                  </a:moveTo>
                  <a:lnTo>
                    <a:pt x="6" y="11"/>
                  </a:lnTo>
                  <a:lnTo>
                    <a:pt x="6" y="11"/>
                  </a:lnTo>
                  <a:lnTo>
                    <a:pt x="4" y="11"/>
                  </a:lnTo>
                  <a:lnTo>
                    <a:pt x="2" y="11"/>
                  </a:lnTo>
                  <a:lnTo>
                    <a:pt x="2" y="9"/>
                  </a:lnTo>
                  <a:lnTo>
                    <a:pt x="2" y="9"/>
                  </a:lnTo>
                  <a:lnTo>
                    <a:pt x="0" y="9"/>
                  </a:lnTo>
                  <a:lnTo>
                    <a:pt x="0" y="7"/>
                  </a:lnTo>
                  <a:lnTo>
                    <a:pt x="2" y="7"/>
                  </a:lnTo>
                  <a:lnTo>
                    <a:pt x="2" y="6"/>
                  </a:lnTo>
                  <a:lnTo>
                    <a:pt x="4" y="4"/>
                  </a:lnTo>
                  <a:lnTo>
                    <a:pt x="6" y="4"/>
                  </a:lnTo>
                  <a:lnTo>
                    <a:pt x="6" y="2"/>
                  </a:lnTo>
                  <a:lnTo>
                    <a:pt x="8" y="0"/>
                  </a:lnTo>
                  <a:lnTo>
                    <a:pt x="10" y="0"/>
                  </a:lnTo>
                  <a:lnTo>
                    <a:pt x="11" y="0"/>
                  </a:lnTo>
                  <a:lnTo>
                    <a:pt x="10" y="2"/>
                  </a:lnTo>
                  <a:lnTo>
                    <a:pt x="8" y="9"/>
                  </a:lnTo>
                  <a:lnTo>
                    <a:pt x="8" y="11"/>
                  </a:lnTo>
                  <a:lnTo>
                    <a:pt x="8" y="11"/>
                  </a:lnTo>
                  <a:lnTo>
                    <a:pt x="6" y="1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12" name="Freeform 15"/>
            <p:cNvSpPr>
              <a:spLocks/>
            </p:cNvSpPr>
            <p:nvPr/>
          </p:nvSpPr>
          <p:spPr bwMode="auto">
            <a:xfrm>
              <a:off x="9312276" y="4697413"/>
              <a:ext cx="258763" cy="127000"/>
            </a:xfrm>
            <a:custGeom>
              <a:avLst/>
              <a:gdLst>
                <a:gd name="T0" fmla="*/ 8 w 163"/>
                <a:gd name="T1" fmla="*/ 72 h 80"/>
                <a:gd name="T2" fmla="*/ 8 w 163"/>
                <a:gd name="T3" fmla="*/ 70 h 80"/>
                <a:gd name="T4" fmla="*/ 4 w 163"/>
                <a:gd name="T5" fmla="*/ 67 h 80"/>
                <a:gd name="T6" fmla="*/ 8 w 163"/>
                <a:gd name="T7" fmla="*/ 59 h 80"/>
                <a:gd name="T8" fmla="*/ 10 w 163"/>
                <a:gd name="T9" fmla="*/ 61 h 80"/>
                <a:gd name="T10" fmla="*/ 14 w 163"/>
                <a:gd name="T11" fmla="*/ 61 h 80"/>
                <a:gd name="T12" fmla="*/ 17 w 163"/>
                <a:gd name="T13" fmla="*/ 59 h 80"/>
                <a:gd name="T14" fmla="*/ 17 w 163"/>
                <a:gd name="T15" fmla="*/ 57 h 80"/>
                <a:gd name="T16" fmla="*/ 15 w 163"/>
                <a:gd name="T17" fmla="*/ 49 h 80"/>
                <a:gd name="T18" fmla="*/ 14 w 163"/>
                <a:gd name="T19" fmla="*/ 46 h 80"/>
                <a:gd name="T20" fmla="*/ 12 w 163"/>
                <a:gd name="T21" fmla="*/ 48 h 80"/>
                <a:gd name="T22" fmla="*/ 6 w 163"/>
                <a:gd name="T23" fmla="*/ 51 h 80"/>
                <a:gd name="T24" fmla="*/ 2 w 163"/>
                <a:gd name="T25" fmla="*/ 51 h 80"/>
                <a:gd name="T26" fmla="*/ 2 w 163"/>
                <a:gd name="T27" fmla="*/ 46 h 80"/>
                <a:gd name="T28" fmla="*/ 8 w 163"/>
                <a:gd name="T29" fmla="*/ 36 h 80"/>
                <a:gd name="T30" fmla="*/ 14 w 163"/>
                <a:gd name="T31" fmla="*/ 32 h 80"/>
                <a:gd name="T32" fmla="*/ 15 w 163"/>
                <a:gd name="T33" fmla="*/ 23 h 80"/>
                <a:gd name="T34" fmla="*/ 23 w 163"/>
                <a:gd name="T35" fmla="*/ 21 h 80"/>
                <a:gd name="T36" fmla="*/ 29 w 163"/>
                <a:gd name="T37" fmla="*/ 19 h 80"/>
                <a:gd name="T38" fmla="*/ 40 w 163"/>
                <a:gd name="T39" fmla="*/ 17 h 80"/>
                <a:gd name="T40" fmla="*/ 48 w 163"/>
                <a:gd name="T41" fmla="*/ 15 h 80"/>
                <a:gd name="T42" fmla="*/ 57 w 163"/>
                <a:gd name="T43" fmla="*/ 15 h 80"/>
                <a:gd name="T44" fmla="*/ 78 w 163"/>
                <a:gd name="T45" fmla="*/ 13 h 80"/>
                <a:gd name="T46" fmla="*/ 86 w 163"/>
                <a:gd name="T47" fmla="*/ 13 h 80"/>
                <a:gd name="T48" fmla="*/ 95 w 163"/>
                <a:gd name="T49" fmla="*/ 10 h 80"/>
                <a:gd name="T50" fmla="*/ 101 w 163"/>
                <a:gd name="T51" fmla="*/ 8 h 80"/>
                <a:gd name="T52" fmla="*/ 106 w 163"/>
                <a:gd name="T53" fmla="*/ 10 h 80"/>
                <a:gd name="T54" fmla="*/ 114 w 163"/>
                <a:gd name="T55" fmla="*/ 12 h 80"/>
                <a:gd name="T56" fmla="*/ 123 w 163"/>
                <a:gd name="T57" fmla="*/ 8 h 80"/>
                <a:gd name="T58" fmla="*/ 129 w 163"/>
                <a:gd name="T59" fmla="*/ 8 h 80"/>
                <a:gd name="T60" fmla="*/ 140 w 163"/>
                <a:gd name="T61" fmla="*/ 0 h 80"/>
                <a:gd name="T62" fmla="*/ 150 w 163"/>
                <a:gd name="T63" fmla="*/ 4 h 80"/>
                <a:gd name="T64" fmla="*/ 156 w 163"/>
                <a:gd name="T65" fmla="*/ 2 h 80"/>
                <a:gd name="T66" fmla="*/ 157 w 163"/>
                <a:gd name="T67" fmla="*/ 4 h 80"/>
                <a:gd name="T68" fmla="*/ 163 w 163"/>
                <a:gd name="T69" fmla="*/ 8 h 80"/>
                <a:gd name="T70" fmla="*/ 148 w 163"/>
                <a:gd name="T71" fmla="*/ 19 h 80"/>
                <a:gd name="T72" fmla="*/ 139 w 163"/>
                <a:gd name="T73" fmla="*/ 27 h 80"/>
                <a:gd name="T74" fmla="*/ 120 w 163"/>
                <a:gd name="T75" fmla="*/ 31 h 80"/>
                <a:gd name="T76" fmla="*/ 116 w 163"/>
                <a:gd name="T77" fmla="*/ 34 h 80"/>
                <a:gd name="T78" fmla="*/ 108 w 163"/>
                <a:gd name="T79" fmla="*/ 42 h 80"/>
                <a:gd name="T80" fmla="*/ 82 w 163"/>
                <a:gd name="T81" fmla="*/ 48 h 80"/>
                <a:gd name="T82" fmla="*/ 65 w 163"/>
                <a:gd name="T83" fmla="*/ 55 h 80"/>
                <a:gd name="T84" fmla="*/ 59 w 163"/>
                <a:gd name="T85" fmla="*/ 57 h 80"/>
                <a:gd name="T86" fmla="*/ 48 w 163"/>
                <a:gd name="T87" fmla="*/ 59 h 80"/>
                <a:gd name="T88" fmla="*/ 33 w 163"/>
                <a:gd name="T89" fmla="*/ 67 h 80"/>
                <a:gd name="T90" fmla="*/ 23 w 163"/>
                <a:gd name="T91" fmla="*/ 72 h 80"/>
                <a:gd name="T92" fmla="*/ 19 w 163"/>
                <a:gd name="T93" fmla="*/ 76 h 80"/>
                <a:gd name="T94" fmla="*/ 14 w 163"/>
                <a:gd name="T95" fmla="*/ 7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 h="80">
                  <a:moveTo>
                    <a:pt x="12" y="80"/>
                  </a:moveTo>
                  <a:lnTo>
                    <a:pt x="10" y="76"/>
                  </a:lnTo>
                  <a:lnTo>
                    <a:pt x="10" y="74"/>
                  </a:lnTo>
                  <a:lnTo>
                    <a:pt x="8" y="72"/>
                  </a:lnTo>
                  <a:lnTo>
                    <a:pt x="8" y="72"/>
                  </a:lnTo>
                  <a:lnTo>
                    <a:pt x="8" y="70"/>
                  </a:lnTo>
                  <a:lnTo>
                    <a:pt x="8" y="70"/>
                  </a:lnTo>
                  <a:lnTo>
                    <a:pt x="8" y="70"/>
                  </a:lnTo>
                  <a:lnTo>
                    <a:pt x="6" y="68"/>
                  </a:lnTo>
                  <a:lnTo>
                    <a:pt x="4" y="68"/>
                  </a:lnTo>
                  <a:lnTo>
                    <a:pt x="4" y="67"/>
                  </a:lnTo>
                  <a:lnTo>
                    <a:pt x="4" y="67"/>
                  </a:lnTo>
                  <a:lnTo>
                    <a:pt x="4" y="63"/>
                  </a:lnTo>
                  <a:lnTo>
                    <a:pt x="4" y="61"/>
                  </a:lnTo>
                  <a:lnTo>
                    <a:pt x="6" y="61"/>
                  </a:lnTo>
                  <a:lnTo>
                    <a:pt x="8" y="59"/>
                  </a:lnTo>
                  <a:lnTo>
                    <a:pt x="8" y="59"/>
                  </a:lnTo>
                  <a:lnTo>
                    <a:pt x="10" y="59"/>
                  </a:lnTo>
                  <a:lnTo>
                    <a:pt x="10" y="61"/>
                  </a:lnTo>
                  <a:lnTo>
                    <a:pt x="10" y="61"/>
                  </a:lnTo>
                  <a:lnTo>
                    <a:pt x="12" y="61"/>
                  </a:lnTo>
                  <a:lnTo>
                    <a:pt x="12" y="61"/>
                  </a:lnTo>
                  <a:lnTo>
                    <a:pt x="12" y="61"/>
                  </a:lnTo>
                  <a:lnTo>
                    <a:pt x="14" y="61"/>
                  </a:lnTo>
                  <a:lnTo>
                    <a:pt x="14" y="59"/>
                  </a:lnTo>
                  <a:lnTo>
                    <a:pt x="15" y="59"/>
                  </a:lnTo>
                  <a:lnTo>
                    <a:pt x="17" y="59"/>
                  </a:lnTo>
                  <a:lnTo>
                    <a:pt x="17" y="59"/>
                  </a:lnTo>
                  <a:lnTo>
                    <a:pt x="17" y="59"/>
                  </a:lnTo>
                  <a:lnTo>
                    <a:pt x="17" y="59"/>
                  </a:lnTo>
                  <a:lnTo>
                    <a:pt x="17" y="57"/>
                  </a:lnTo>
                  <a:lnTo>
                    <a:pt x="17" y="57"/>
                  </a:lnTo>
                  <a:lnTo>
                    <a:pt x="17" y="53"/>
                  </a:lnTo>
                  <a:lnTo>
                    <a:pt x="17" y="51"/>
                  </a:lnTo>
                  <a:lnTo>
                    <a:pt x="17" y="49"/>
                  </a:lnTo>
                  <a:lnTo>
                    <a:pt x="15" y="49"/>
                  </a:lnTo>
                  <a:lnTo>
                    <a:pt x="15" y="48"/>
                  </a:lnTo>
                  <a:lnTo>
                    <a:pt x="14" y="48"/>
                  </a:lnTo>
                  <a:lnTo>
                    <a:pt x="14" y="46"/>
                  </a:lnTo>
                  <a:lnTo>
                    <a:pt x="14" y="46"/>
                  </a:lnTo>
                  <a:lnTo>
                    <a:pt x="14" y="46"/>
                  </a:lnTo>
                  <a:lnTo>
                    <a:pt x="12" y="46"/>
                  </a:lnTo>
                  <a:lnTo>
                    <a:pt x="12" y="48"/>
                  </a:lnTo>
                  <a:lnTo>
                    <a:pt x="12" y="48"/>
                  </a:lnTo>
                  <a:lnTo>
                    <a:pt x="12" y="48"/>
                  </a:lnTo>
                  <a:lnTo>
                    <a:pt x="10" y="49"/>
                  </a:lnTo>
                  <a:lnTo>
                    <a:pt x="8" y="51"/>
                  </a:lnTo>
                  <a:lnTo>
                    <a:pt x="6" y="51"/>
                  </a:lnTo>
                  <a:lnTo>
                    <a:pt x="4" y="51"/>
                  </a:lnTo>
                  <a:lnTo>
                    <a:pt x="4" y="51"/>
                  </a:lnTo>
                  <a:lnTo>
                    <a:pt x="2" y="51"/>
                  </a:lnTo>
                  <a:lnTo>
                    <a:pt x="2" y="51"/>
                  </a:lnTo>
                  <a:lnTo>
                    <a:pt x="0" y="51"/>
                  </a:lnTo>
                  <a:lnTo>
                    <a:pt x="0" y="49"/>
                  </a:lnTo>
                  <a:lnTo>
                    <a:pt x="0" y="48"/>
                  </a:lnTo>
                  <a:lnTo>
                    <a:pt x="2" y="46"/>
                  </a:lnTo>
                  <a:lnTo>
                    <a:pt x="2" y="44"/>
                  </a:lnTo>
                  <a:lnTo>
                    <a:pt x="4" y="44"/>
                  </a:lnTo>
                  <a:lnTo>
                    <a:pt x="6" y="42"/>
                  </a:lnTo>
                  <a:lnTo>
                    <a:pt x="8" y="36"/>
                  </a:lnTo>
                  <a:lnTo>
                    <a:pt x="8" y="36"/>
                  </a:lnTo>
                  <a:lnTo>
                    <a:pt x="10" y="34"/>
                  </a:lnTo>
                  <a:lnTo>
                    <a:pt x="12" y="34"/>
                  </a:lnTo>
                  <a:lnTo>
                    <a:pt x="14" y="32"/>
                  </a:lnTo>
                  <a:lnTo>
                    <a:pt x="14" y="32"/>
                  </a:lnTo>
                  <a:lnTo>
                    <a:pt x="14" y="27"/>
                  </a:lnTo>
                  <a:lnTo>
                    <a:pt x="15" y="25"/>
                  </a:lnTo>
                  <a:lnTo>
                    <a:pt x="15" y="23"/>
                  </a:lnTo>
                  <a:lnTo>
                    <a:pt x="17" y="21"/>
                  </a:lnTo>
                  <a:lnTo>
                    <a:pt x="17" y="21"/>
                  </a:lnTo>
                  <a:lnTo>
                    <a:pt x="21" y="21"/>
                  </a:lnTo>
                  <a:lnTo>
                    <a:pt x="23" y="21"/>
                  </a:lnTo>
                  <a:lnTo>
                    <a:pt x="23" y="21"/>
                  </a:lnTo>
                  <a:lnTo>
                    <a:pt x="25" y="21"/>
                  </a:lnTo>
                  <a:lnTo>
                    <a:pt x="27" y="21"/>
                  </a:lnTo>
                  <a:lnTo>
                    <a:pt x="29" y="19"/>
                  </a:lnTo>
                  <a:lnTo>
                    <a:pt x="33" y="17"/>
                  </a:lnTo>
                  <a:lnTo>
                    <a:pt x="34" y="17"/>
                  </a:lnTo>
                  <a:lnTo>
                    <a:pt x="38" y="17"/>
                  </a:lnTo>
                  <a:lnTo>
                    <a:pt x="40" y="17"/>
                  </a:lnTo>
                  <a:lnTo>
                    <a:pt x="44" y="15"/>
                  </a:lnTo>
                  <a:lnTo>
                    <a:pt x="46" y="15"/>
                  </a:lnTo>
                  <a:lnTo>
                    <a:pt x="48" y="17"/>
                  </a:lnTo>
                  <a:lnTo>
                    <a:pt x="48" y="15"/>
                  </a:lnTo>
                  <a:lnTo>
                    <a:pt x="50" y="15"/>
                  </a:lnTo>
                  <a:lnTo>
                    <a:pt x="51" y="15"/>
                  </a:lnTo>
                  <a:lnTo>
                    <a:pt x="53" y="15"/>
                  </a:lnTo>
                  <a:lnTo>
                    <a:pt x="57" y="15"/>
                  </a:lnTo>
                  <a:lnTo>
                    <a:pt x="65" y="12"/>
                  </a:lnTo>
                  <a:lnTo>
                    <a:pt x="67" y="12"/>
                  </a:lnTo>
                  <a:lnTo>
                    <a:pt x="74" y="13"/>
                  </a:lnTo>
                  <a:lnTo>
                    <a:pt x="78" y="13"/>
                  </a:lnTo>
                  <a:lnTo>
                    <a:pt x="80" y="15"/>
                  </a:lnTo>
                  <a:lnTo>
                    <a:pt x="80" y="13"/>
                  </a:lnTo>
                  <a:lnTo>
                    <a:pt x="84" y="13"/>
                  </a:lnTo>
                  <a:lnTo>
                    <a:pt x="86" y="13"/>
                  </a:lnTo>
                  <a:lnTo>
                    <a:pt x="87" y="13"/>
                  </a:lnTo>
                  <a:lnTo>
                    <a:pt x="91" y="13"/>
                  </a:lnTo>
                  <a:lnTo>
                    <a:pt x="91" y="12"/>
                  </a:lnTo>
                  <a:lnTo>
                    <a:pt x="95" y="10"/>
                  </a:lnTo>
                  <a:lnTo>
                    <a:pt x="97" y="10"/>
                  </a:lnTo>
                  <a:lnTo>
                    <a:pt x="99" y="8"/>
                  </a:lnTo>
                  <a:lnTo>
                    <a:pt x="101" y="8"/>
                  </a:lnTo>
                  <a:lnTo>
                    <a:pt x="101" y="8"/>
                  </a:lnTo>
                  <a:lnTo>
                    <a:pt x="103" y="8"/>
                  </a:lnTo>
                  <a:lnTo>
                    <a:pt x="103" y="8"/>
                  </a:lnTo>
                  <a:lnTo>
                    <a:pt x="104" y="10"/>
                  </a:lnTo>
                  <a:lnTo>
                    <a:pt x="106" y="10"/>
                  </a:lnTo>
                  <a:lnTo>
                    <a:pt x="108" y="10"/>
                  </a:lnTo>
                  <a:lnTo>
                    <a:pt x="108" y="10"/>
                  </a:lnTo>
                  <a:lnTo>
                    <a:pt x="112" y="12"/>
                  </a:lnTo>
                  <a:lnTo>
                    <a:pt x="114" y="12"/>
                  </a:lnTo>
                  <a:lnTo>
                    <a:pt x="120" y="8"/>
                  </a:lnTo>
                  <a:lnTo>
                    <a:pt x="121" y="8"/>
                  </a:lnTo>
                  <a:lnTo>
                    <a:pt x="121" y="8"/>
                  </a:lnTo>
                  <a:lnTo>
                    <a:pt x="123" y="8"/>
                  </a:lnTo>
                  <a:lnTo>
                    <a:pt x="123" y="8"/>
                  </a:lnTo>
                  <a:lnTo>
                    <a:pt x="125" y="8"/>
                  </a:lnTo>
                  <a:lnTo>
                    <a:pt x="125" y="8"/>
                  </a:lnTo>
                  <a:lnTo>
                    <a:pt x="129" y="8"/>
                  </a:lnTo>
                  <a:lnTo>
                    <a:pt x="131" y="6"/>
                  </a:lnTo>
                  <a:lnTo>
                    <a:pt x="139" y="0"/>
                  </a:lnTo>
                  <a:lnTo>
                    <a:pt x="140" y="0"/>
                  </a:lnTo>
                  <a:lnTo>
                    <a:pt x="140" y="0"/>
                  </a:lnTo>
                  <a:lnTo>
                    <a:pt x="142" y="0"/>
                  </a:lnTo>
                  <a:lnTo>
                    <a:pt x="146" y="4"/>
                  </a:lnTo>
                  <a:lnTo>
                    <a:pt x="148" y="4"/>
                  </a:lnTo>
                  <a:lnTo>
                    <a:pt x="150" y="4"/>
                  </a:lnTo>
                  <a:lnTo>
                    <a:pt x="152" y="4"/>
                  </a:lnTo>
                  <a:lnTo>
                    <a:pt x="152" y="4"/>
                  </a:lnTo>
                  <a:lnTo>
                    <a:pt x="154" y="2"/>
                  </a:lnTo>
                  <a:lnTo>
                    <a:pt x="156" y="2"/>
                  </a:lnTo>
                  <a:lnTo>
                    <a:pt x="156" y="2"/>
                  </a:lnTo>
                  <a:lnTo>
                    <a:pt x="156" y="2"/>
                  </a:lnTo>
                  <a:lnTo>
                    <a:pt x="156" y="2"/>
                  </a:lnTo>
                  <a:lnTo>
                    <a:pt x="157" y="4"/>
                  </a:lnTo>
                  <a:lnTo>
                    <a:pt x="157" y="4"/>
                  </a:lnTo>
                  <a:lnTo>
                    <a:pt x="161" y="6"/>
                  </a:lnTo>
                  <a:lnTo>
                    <a:pt x="163" y="6"/>
                  </a:lnTo>
                  <a:lnTo>
                    <a:pt x="163" y="8"/>
                  </a:lnTo>
                  <a:lnTo>
                    <a:pt x="163" y="8"/>
                  </a:lnTo>
                  <a:lnTo>
                    <a:pt x="157" y="12"/>
                  </a:lnTo>
                  <a:lnTo>
                    <a:pt x="154" y="15"/>
                  </a:lnTo>
                  <a:lnTo>
                    <a:pt x="148" y="19"/>
                  </a:lnTo>
                  <a:lnTo>
                    <a:pt x="144" y="25"/>
                  </a:lnTo>
                  <a:lnTo>
                    <a:pt x="142" y="25"/>
                  </a:lnTo>
                  <a:lnTo>
                    <a:pt x="142" y="25"/>
                  </a:lnTo>
                  <a:lnTo>
                    <a:pt x="139" y="27"/>
                  </a:lnTo>
                  <a:lnTo>
                    <a:pt x="133" y="29"/>
                  </a:lnTo>
                  <a:lnTo>
                    <a:pt x="131" y="31"/>
                  </a:lnTo>
                  <a:lnTo>
                    <a:pt x="121" y="31"/>
                  </a:lnTo>
                  <a:lnTo>
                    <a:pt x="120" y="31"/>
                  </a:lnTo>
                  <a:lnTo>
                    <a:pt x="120" y="32"/>
                  </a:lnTo>
                  <a:lnTo>
                    <a:pt x="118" y="32"/>
                  </a:lnTo>
                  <a:lnTo>
                    <a:pt x="116" y="32"/>
                  </a:lnTo>
                  <a:lnTo>
                    <a:pt x="116" y="34"/>
                  </a:lnTo>
                  <a:lnTo>
                    <a:pt x="114" y="34"/>
                  </a:lnTo>
                  <a:lnTo>
                    <a:pt x="114" y="34"/>
                  </a:lnTo>
                  <a:lnTo>
                    <a:pt x="110" y="36"/>
                  </a:lnTo>
                  <a:lnTo>
                    <a:pt x="108" y="42"/>
                  </a:lnTo>
                  <a:lnTo>
                    <a:pt x="106" y="44"/>
                  </a:lnTo>
                  <a:lnTo>
                    <a:pt x="103" y="44"/>
                  </a:lnTo>
                  <a:lnTo>
                    <a:pt x="86" y="46"/>
                  </a:lnTo>
                  <a:lnTo>
                    <a:pt x="82" y="48"/>
                  </a:lnTo>
                  <a:lnTo>
                    <a:pt x="70" y="55"/>
                  </a:lnTo>
                  <a:lnTo>
                    <a:pt x="70" y="55"/>
                  </a:lnTo>
                  <a:lnTo>
                    <a:pt x="65" y="55"/>
                  </a:lnTo>
                  <a:lnTo>
                    <a:pt x="65" y="55"/>
                  </a:lnTo>
                  <a:lnTo>
                    <a:pt x="63" y="55"/>
                  </a:lnTo>
                  <a:lnTo>
                    <a:pt x="63" y="57"/>
                  </a:lnTo>
                  <a:lnTo>
                    <a:pt x="61" y="57"/>
                  </a:lnTo>
                  <a:lnTo>
                    <a:pt x="59" y="57"/>
                  </a:lnTo>
                  <a:lnTo>
                    <a:pt x="57" y="57"/>
                  </a:lnTo>
                  <a:lnTo>
                    <a:pt x="53" y="61"/>
                  </a:lnTo>
                  <a:lnTo>
                    <a:pt x="51" y="61"/>
                  </a:lnTo>
                  <a:lnTo>
                    <a:pt x="48" y="59"/>
                  </a:lnTo>
                  <a:lnTo>
                    <a:pt x="48" y="59"/>
                  </a:lnTo>
                  <a:lnTo>
                    <a:pt x="46" y="61"/>
                  </a:lnTo>
                  <a:lnTo>
                    <a:pt x="44" y="61"/>
                  </a:lnTo>
                  <a:lnTo>
                    <a:pt x="33" y="67"/>
                  </a:lnTo>
                  <a:lnTo>
                    <a:pt x="31" y="68"/>
                  </a:lnTo>
                  <a:lnTo>
                    <a:pt x="27" y="70"/>
                  </a:lnTo>
                  <a:lnTo>
                    <a:pt x="25" y="70"/>
                  </a:lnTo>
                  <a:lnTo>
                    <a:pt x="23" y="72"/>
                  </a:lnTo>
                  <a:lnTo>
                    <a:pt x="23" y="74"/>
                  </a:lnTo>
                  <a:lnTo>
                    <a:pt x="21" y="74"/>
                  </a:lnTo>
                  <a:lnTo>
                    <a:pt x="21" y="76"/>
                  </a:lnTo>
                  <a:lnTo>
                    <a:pt x="19" y="76"/>
                  </a:lnTo>
                  <a:lnTo>
                    <a:pt x="17" y="76"/>
                  </a:lnTo>
                  <a:lnTo>
                    <a:pt x="15" y="76"/>
                  </a:lnTo>
                  <a:lnTo>
                    <a:pt x="15" y="78"/>
                  </a:lnTo>
                  <a:lnTo>
                    <a:pt x="14" y="78"/>
                  </a:lnTo>
                  <a:lnTo>
                    <a:pt x="12" y="8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13" name="Freeform 16"/>
            <p:cNvSpPr>
              <a:spLocks/>
            </p:cNvSpPr>
            <p:nvPr/>
          </p:nvSpPr>
          <p:spPr bwMode="auto">
            <a:xfrm>
              <a:off x="9220201" y="4791076"/>
              <a:ext cx="44450" cy="36513"/>
            </a:xfrm>
            <a:custGeom>
              <a:avLst/>
              <a:gdLst>
                <a:gd name="T0" fmla="*/ 0 w 28"/>
                <a:gd name="T1" fmla="*/ 11 h 23"/>
                <a:gd name="T2" fmla="*/ 2 w 28"/>
                <a:gd name="T3" fmla="*/ 11 h 23"/>
                <a:gd name="T4" fmla="*/ 5 w 28"/>
                <a:gd name="T5" fmla="*/ 9 h 23"/>
                <a:gd name="T6" fmla="*/ 7 w 28"/>
                <a:gd name="T7" fmla="*/ 9 h 23"/>
                <a:gd name="T8" fmla="*/ 7 w 28"/>
                <a:gd name="T9" fmla="*/ 8 h 23"/>
                <a:gd name="T10" fmla="*/ 9 w 28"/>
                <a:gd name="T11" fmla="*/ 6 h 23"/>
                <a:gd name="T12" fmla="*/ 11 w 28"/>
                <a:gd name="T13" fmla="*/ 6 h 23"/>
                <a:gd name="T14" fmla="*/ 13 w 28"/>
                <a:gd name="T15" fmla="*/ 4 h 23"/>
                <a:gd name="T16" fmla="*/ 17 w 28"/>
                <a:gd name="T17" fmla="*/ 4 h 23"/>
                <a:gd name="T18" fmla="*/ 24 w 28"/>
                <a:gd name="T19" fmla="*/ 2 h 23"/>
                <a:gd name="T20" fmla="*/ 24 w 28"/>
                <a:gd name="T21" fmla="*/ 2 h 23"/>
                <a:gd name="T22" fmla="*/ 24 w 28"/>
                <a:gd name="T23" fmla="*/ 0 h 23"/>
                <a:gd name="T24" fmla="*/ 26 w 28"/>
                <a:gd name="T25" fmla="*/ 0 h 23"/>
                <a:gd name="T26" fmla="*/ 28 w 28"/>
                <a:gd name="T27" fmla="*/ 0 h 23"/>
                <a:gd name="T28" fmla="*/ 28 w 28"/>
                <a:gd name="T29" fmla="*/ 2 h 23"/>
                <a:gd name="T30" fmla="*/ 26 w 28"/>
                <a:gd name="T31" fmla="*/ 6 h 23"/>
                <a:gd name="T32" fmla="*/ 26 w 28"/>
                <a:gd name="T33" fmla="*/ 8 h 23"/>
                <a:gd name="T34" fmla="*/ 26 w 28"/>
                <a:gd name="T35" fmla="*/ 8 h 23"/>
                <a:gd name="T36" fmla="*/ 26 w 28"/>
                <a:gd name="T37" fmla="*/ 9 h 23"/>
                <a:gd name="T38" fmla="*/ 26 w 28"/>
                <a:gd name="T39" fmla="*/ 9 h 23"/>
                <a:gd name="T40" fmla="*/ 24 w 28"/>
                <a:gd name="T41" fmla="*/ 11 h 23"/>
                <a:gd name="T42" fmla="*/ 22 w 28"/>
                <a:gd name="T43" fmla="*/ 11 h 23"/>
                <a:gd name="T44" fmla="*/ 22 w 28"/>
                <a:gd name="T45" fmla="*/ 13 h 23"/>
                <a:gd name="T46" fmla="*/ 22 w 28"/>
                <a:gd name="T47" fmla="*/ 13 h 23"/>
                <a:gd name="T48" fmla="*/ 20 w 28"/>
                <a:gd name="T49" fmla="*/ 13 h 23"/>
                <a:gd name="T50" fmla="*/ 20 w 28"/>
                <a:gd name="T51" fmla="*/ 13 h 23"/>
                <a:gd name="T52" fmla="*/ 20 w 28"/>
                <a:gd name="T53" fmla="*/ 15 h 23"/>
                <a:gd name="T54" fmla="*/ 20 w 28"/>
                <a:gd name="T55" fmla="*/ 15 h 23"/>
                <a:gd name="T56" fmla="*/ 20 w 28"/>
                <a:gd name="T57" fmla="*/ 17 h 23"/>
                <a:gd name="T58" fmla="*/ 20 w 28"/>
                <a:gd name="T59" fmla="*/ 17 h 23"/>
                <a:gd name="T60" fmla="*/ 20 w 28"/>
                <a:gd name="T61" fmla="*/ 17 h 23"/>
                <a:gd name="T62" fmla="*/ 20 w 28"/>
                <a:gd name="T63" fmla="*/ 19 h 23"/>
                <a:gd name="T64" fmla="*/ 20 w 28"/>
                <a:gd name="T65" fmla="*/ 19 h 23"/>
                <a:gd name="T66" fmla="*/ 19 w 28"/>
                <a:gd name="T67" fmla="*/ 21 h 23"/>
                <a:gd name="T68" fmla="*/ 19 w 28"/>
                <a:gd name="T69" fmla="*/ 21 h 23"/>
                <a:gd name="T70" fmla="*/ 17 w 28"/>
                <a:gd name="T71" fmla="*/ 21 h 23"/>
                <a:gd name="T72" fmla="*/ 17 w 28"/>
                <a:gd name="T73" fmla="*/ 21 h 23"/>
                <a:gd name="T74" fmla="*/ 15 w 28"/>
                <a:gd name="T75" fmla="*/ 23 h 23"/>
                <a:gd name="T76" fmla="*/ 15 w 28"/>
                <a:gd name="T77" fmla="*/ 23 h 23"/>
                <a:gd name="T78" fmla="*/ 15 w 28"/>
                <a:gd name="T79" fmla="*/ 23 h 23"/>
                <a:gd name="T80" fmla="*/ 15 w 28"/>
                <a:gd name="T81" fmla="*/ 21 h 23"/>
                <a:gd name="T82" fmla="*/ 15 w 28"/>
                <a:gd name="T83" fmla="*/ 21 h 23"/>
                <a:gd name="T84" fmla="*/ 15 w 28"/>
                <a:gd name="T85" fmla="*/ 19 h 23"/>
                <a:gd name="T86" fmla="*/ 15 w 28"/>
                <a:gd name="T87" fmla="*/ 19 h 23"/>
                <a:gd name="T88" fmla="*/ 15 w 28"/>
                <a:gd name="T89" fmla="*/ 17 h 23"/>
                <a:gd name="T90" fmla="*/ 15 w 28"/>
                <a:gd name="T91" fmla="*/ 17 h 23"/>
                <a:gd name="T92" fmla="*/ 13 w 28"/>
                <a:gd name="T93" fmla="*/ 15 h 23"/>
                <a:gd name="T94" fmla="*/ 13 w 28"/>
                <a:gd name="T95" fmla="*/ 15 h 23"/>
                <a:gd name="T96" fmla="*/ 11 w 28"/>
                <a:gd name="T97" fmla="*/ 13 h 23"/>
                <a:gd name="T98" fmla="*/ 11 w 28"/>
                <a:gd name="T99" fmla="*/ 13 h 23"/>
                <a:gd name="T100" fmla="*/ 9 w 28"/>
                <a:gd name="T101" fmla="*/ 13 h 23"/>
                <a:gd name="T102" fmla="*/ 9 w 28"/>
                <a:gd name="T103" fmla="*/ 13 h 23"/>
                <a:gd name="T104" fmla="*/ 7 w 28"/>
                <a:gd name="T105" fmla="*/ 15 h 23"/>
                <a:gd name="T106" fmla="*/ 7 w 28"/>
                <a:gd name="T107" fmla="*/ 17 h 23"/>
                <a:gd name="T108" fmla="*/ 5 w 28"/>
                <a:gd name="T109" fmla="*/ 17 h 23"/>
                <a:gd name="T110" fmla="*/ 3 w 28"/>
                <a:gd name="T111" fmla="*/ 17 h 23"/>
                <a:gd name="T112" fmla="*/ 2 w 28"/>
                <a:gd name="T113" fmla="*/ 15 h 23"/>
                <a:gd name="T114" fmla="*/ 0 w 28"/>
                <a:gd name="T115" fmla="*/ 1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8" h="23">
                  <a:moveTo>
                    <a:pt x="0" y="11"/>
                  </a:moveTo>
                  <a:lnTo>
                    <a:pt x="2" y="11"/>
                  </a:lnTo>
                  <a:lnTo>
                    <a:pt x="5" y="9"/>
                  </a:lnTo>
                  <a:lnTo>
                    <a:pt x="7" y="9"/>
                  </a:lnTo>
                  <a:lnTo>
                    <a:pt x="7" y="8"/>
                  </a:lnTo>
                  <a:lnTo>
                    <a:pt x="9" y="6"/>
                  </a:lnTo>
                  <a:lnTo>
                    <a:pt x="11" y="6"/>
                  </a:lnTo>
                  <a:lnTo>
                    <a:pt x="13" y="4"/>
                  </a:lnTo>
                  <a:lnTo>
                    <a:pt x="17" y="4"/>
                  </a:lnTo>
                  <a:lnTo>
                    <a:pt x="24" y="2"/>
                  </a:lnTo>
                  <a:lnTo>
                    <a:pt x="24" y="2"/>
                  </a:lnTo>
                  <a:lnTo>
                    <a:pt x="24" y="0"/>
                  </a:lnTo>
                  <a:lnTo>
                    <a:pt x="26" y="0"/>
                  </a:lnTo>
                  <a:lnTo>
                    <a:pt x="28" y="0"/>
                  </a:lnTo>
                  <a:lnTo>
                    <a:pt x="28" y="2"/>
                  </a:lnTo>
                  <a:lnTo>
                    <a:pt x="26" y="6"/>
                  </a:lnTo>
                  <a:lnTo>
                    <a:pt x="26" y="8"/>
                  </a:lnTo>
                  <a:lnTo>
                    <a:pt x="26" y="8"/>
                  </a:lnTo>
                  <a:lnTo>
                    <a:pt x="26" y="9"/>
                  </a:lnTo>
                  <a:lnTo>
                    <a:pt x="26" y="9"/>
                  </a:lnTo>
                  <a:lnTo>
                    <a:pt x="24" y="11"/>
                  </a:lnTo>
                  <a:lnTo>
                    <a:pt x="22" y="11"/>
                  </a:lnTo>
                  <a:lnTo>
                    <a:pt x="22" y="13"/>
                  </a:lnTo>
                  <a:lnTo>
                    <a:pt x="22" y="13"/>
                  </a:lnTo>
                  <a:lnTo>
                    <a:pt x="20" y="13"/>
                  </a:lnTo>
                  <a:lnTo>
                    <a:pt x="20" y="13"/>
                  </a:lnTo>
                  <a:lnTo>
                    <a:pt x="20" y="15"/>
                  </a:lnTo>
                  <a:lnTo>
                    <a:pt x="20" y="15"/>
                  </a:lnTo>
                  <a:lnTo>
                    <a:pt x="20" y="17"/>
                  </a:lnTo>
                  <a:lnTo>
                    <a:pt x="20" y="17"/>
                  </a:lnTo>
                  <a:lnTo>
                    <a:pt x="20" y="17"/>
                  </a:lnTo>
                  <a:lnTo>
                    <a:pt x="20" y="19"/>
                  </a:lnTo>
                  <a:lnTo>
                    <a:pt x="20" y="19"/>
                  </a:lnTo>
                  <a:lnTo>
                    <a:pt x="19" y="21"/>
                  </a:lnTo>
                  <a:lnTo>
                    <a:pt x="19" y="21"/>
                  </a:lnTo>
                  <a:lnTo>
                    <a:pt x="17" y="21"/>
                  </a:lnTo>
                  <a:lnTo>
                    <a:pt x="17" y="21"/>
                  </a:lnTo>
                  <a:lnTo>
                    <a:pt x="15" y="23"/>
                  </a:lnTo>
                  <a:lnTo>
                    <a:pt x="15" y="23"/>
                  </a:lnTo>
                  <a:lnTo>
                    <a:pt x="15" y="23"/>
                  </a:lnTo>
                  <a:lnTo>
                    <a:pt x="15" y="21"/>
                  </a:lnTo>
                  <a:lnTo>
                    <a:pt x="15" y="21"/>
                  </a:lnTo>
                  <a:lnTo>
                    <a:pt x="15" y="19"/>
                  </a:lnTo>
                  <a:lnTo>
                    <a:pt x="15" y="19"/>
                  </a:lnTo>
                  <a:lnTo>
                    <a:pt x="15" y="17"/>
                  </a:lnTo>
                  <a:lnTo>
                    <a:pt x="15" y="17"/>
                  </a:lnTo>
                  <a:lnTo>
                    <a:pt x="13" y="15"/>
                  </a:lnTo>
                  <a:lnTo>
                    <a:pt x="13" y="15"/>
                  </a:lnTo>
                  <a:lnTo>
                    <a:pt x="11" y="13"/>
                  </a:lnTo>
                  <a:lnTo>
                    <a:pt x="11" y="13"/>
                  </a:lnTo>
                  <a:lnTo>
                    <a:pt x="9" y="13"/>
                  </a:lnTo>
                  <a:lnTo>
                    <a:pt x="9" y="13"/>
                  </a:lnTo>
                  <a:lnTo>
                    <a:pt x="7" y="15"/>
                  </a:lnTo>
                  <a:lnTo>
                    <a:pt x="7" y="17"/>
                  </a:lnTo>
                  <a:lnTo>
                    <a:pt x="5" y="17"/>
                  </a:lnTo>
                  <a:lnTo>
                    <a:pt x="3" y="17"/>
                  </a:lnTo>
                  <a:lnTo>
                    <a:pt x="2" y="15"/>
                  </a:lnTo>
                  <a:lnTo>
                    <a:pt x="0" y="1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14" name="Freeform 17"/>
            <p:cNvSpPr>
              <a:spLocks/>
            </p:cNvSpPr>
            <p:nvPr/>
          </p:nvSpPr>
          <p:spPr bwMode="auto">
            <a:xfrm>
              <a:off x="9375776" y="4679951"/>
              <a:ext cx="17463" cy="17463"/>
            </a:xfrm>
            <a:custGeom>
              <a:avLst/>
              <a:gdLst>
                <a:gd name="T0" fmla="*/ 6 w 11"/>
                <a:gd name="T1" fmla="*/ 11 h 11"/>
                <a:gd name="T2" fmla="*/ 6 w 11"/>
                <a:gd name="T3" fmla="*/ 11 h 11"/>
                <a:gd name="T4" fmla="*/ 6 w 11"/>
                <a:gd name="T5" fmla="*/ 11 h 11"/>
                <a:gd name="T6" fmla="*/ 4 w 11"/>
                <a:gd name="T7" fmla="*/ 11 h 11"/>
                <a:gd name="T8" fmla="*/ 2 w 11"/>
                <a:gd name="T9" fmla="*/ 11 h 11"/>
                <a:gd name="T10" fmla="*/ 2 w 11"/>
                <a:gd name="T11" fmla="*/ 9 h 11"/>
                <a:gd name="T12" fmla="*/ 2 w 11"/>
                <a:gd name="T13" fmla="*/ 9 h 11"/>
                <a:gd name="T14" fmla="*/ 0 w 11"/>
                <a:gd name="T15" fmla="*/ 9 h 11"/>
                <a:gd name="T16" fmla="*/ 0 w 11"/>
                <a:gd name="T17" fmla="*/ 7 h 11"/>
                <a:gd name="T18" fmla="*/ 2 w 11"/>
                <a:gd name="T19" fmla="*/ 7 h 11"/>
                <a:gd name="T20" fmla="*/ 2 w 11"/>
                <a:gd name="T21" fmla="*/ 6 h 11"/>
                <a:gd name="T22" fmla="*/ 4 w 11"/>
                <a:gd name="T23" fmla="*/ 4 h 11"/>
                <a:gd name="T24" fmla="*/ 6 w 11"/>
                <a:gd name="T25" fmla="*/ 4 h 11"/>
                <a:gd name="T26" fmla="*/ 6 w 11"/>
                <a:gd name="T27" fmla="*/ 2 h 11"/>
                <a:gd name="T28" fmla="*/ 8 w 11"/>
                <a:gd name="T29" fmla="*/ 0 h 11"/>
                <a:gd name="T30" fmla="*/ 10 w 11"/>
                <a:gd name="T31" fmla="*/ 0 h 11"/>
                <a:gd name="T32" fmla="*/ 11 w 11"/>
                <a:gd name="T33" fmla="*/ 0 h 11"/>
                <a:gd name="T34" fmla="*/ 10 w 11"/>
                <a:gd name="T35" fmla="*/ 2 h 11"/>
                <a:gd name="T36" fmla="*/ 8 w 11"/>
                <a:gd name="T37" fmla="*/ 9 h 11"/>
                <a:gd name="T38" fmla="*/ 8 w 11"/>
                <a:gd name="T39" fmla="*/ 11 h 11"/>
                <a:gd name="T40" fmla="*/ 8 w 11"/>
                <a:gd name="T41" fmla="*/ 11 h 11"/>
                <a:gd name="T42" fmla="*/ 6 w 11"/>
                <a:gd name="T43"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1" h="11">
                  <a:moveTo>
                    <a:pt x="6" y="11"/>
                  </a:moveTo>
                  <a:lnTo>
                    <a:pt x="6" y="11"/>
                  </a:lnTo>
                  <a:lnTo>
                    <a:pt x="6" y="11"/>
                  </a:lnTo>
                  <a:lnTo>
                    <a:pt x="4" y="11"/>
                  </a:lnTo>
                  <a:lnTo>
                    <a:pt x="2" y="11"/>
                  </a:lnTo>
                  <a:lnTo>
                    <a:pt x="2" y="9"/>
                  </a:lnTo>
                  <a:lnTo>
                    <a:pt x="2" y="9"/>
                  </a:lnTo>
                  <a:lnTo>
                    <a:pt x="0" y="9"/>
                  </a:lnTo>
                  <a:lnTo>
                    <a:pt x="0" y="7"/>
                  </a:lnTo>
                  <a:lnTo>
                    <a:pt x="2" y="7"/>
                  </a:lnTo>
                  <a:lnTo>
                    <a:pt x="2" y="6"/>
                  </a:lnTo>
                  <a:lnTo>
                    <a:pt x="4" y="4"/>
                  </a:lnTo>
                  <a:lnTo>
                    <a:pt x="6" y="4"/>
                  </a:lnTo>
                  <a:lnTo>
                    <a:pt x="6" y="2"/>
                  </a:lnTo>
                  <a:lnTo>
                    <a:pt x="8" y="0"/>
                  </a:lnTo>
                  <a:lnTo>
                    <a:pt x="10" y="0"/>
                  </a:lnTo>
                  <a:lnTo>
                    <a:pt x="11" y="0"/>
                  </a:lnTo>
                  <a:lnTo>
                    <a:pt x="10" y="2"/>
                  </a:lnTo>
                  <a:lnTo>
                    <a:pt x="8" y="9"/>
                  </a:lnTo>
                  <a:lnTo>
                    <a:pt x="8" y="11"/>
                  </a:lnTo>
                  <a:lnTo>
                    <a:pt x="8" y="11"/>
                  </a:lnTo>
                  <a:lnTo>
                    <a:pt x="6" y="1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15" name="Freeform 18"/>
            <p:cNvSpPr>
              <a:spLocks/>
            </p:cNvSpPr>
            <p:nvPr/>
          </p:nvSpPr>
          <p:spPr bwMode="auto">
            <a:xfrm>
              <a:off x="9312276" y="4697413"/>
              <a:ext cx="258763" cy="127000"/>
            </a:xfrm>
            <a:custGeom>
              <a:avLst/>
              <a:gdLst>
                <a:gd name="T0" fmla="*/ 8 w 163"/>
                <a:gd name="T1" fmla="*/ 72 h 80"/>
                <a:gd name="T2" fmla="*/ 8 w 163"/>
                <a:gd name="T3" fmla="*/ 70 h 80"/>
                <a:gd name="T4" fmla="*/ 4 w 163"/>
                <a:gd name="T5" fmla="*/ 67 h 80"/>
                <a:gd name="T6" fmla="*/ 8 w 163"/>
                <a:gd name="T7" fmla="*/ 59 h 80"/>
                <a:gd name="T8" fmla="*/ 10 w 163"/>
                <a:gd name="T9" fmla="*/ 61 h 80"/>
                <a:gd name="T10" fmla="*/ 14 w 163"/>
                <a:gd name="T11" fmla="*/ 61 h 80"/>
                <a:gd name="T12" fmla="*/ 17 w 163"/>
                <a:gd name="T13" fmla="*/ 59 h 80"/>
                <a:gd name="T14" fmla="*/ 17 w 163"/>
                <a:gd name="T15" fmla="*/ 57 h 80"/>
                <a:gd name="T16" fmla="*/ 15 w 163"/>
                <a:gd name="T17" fmla="*/ 49 h 80"/>
                <a:gd name="T18" fmla="*/ 14 w 163"/>
                <a:gd name="T19" fmla="*/ 46 h 80"/>
                <a:gd name="T20" fmla="*/ 12 w 163"/>
                <a:gd name="T21" fmla="*/ 48 h 80"/>
                <a:gd name="T22" fmla="*/ 6 w 163"/>
                <a:gd name="T23" fmla="*/ 51 h 80"/>
                <a:gd name="T24" fmla="*/ 2 w 163"/>
                <a:gd name="T25" fmla="*/ 51 h 80"/>
                <a:gd name="T26" fmla="*/ 2 w 163"/>
                <a:gd name="T27" fmla="*/ 46 h 80"/>
                <a:gd name="T28" fmla="*/ 8 w 163"/>
                <a:gd name="T29" fmla="*/ 36 h 80"/>
                <a:gd name="T30" fmla="*/ 14 w 163"/>
                <a:gd name="T31" fmla="*/ 32 h 80"/>
                <a:gd name="T32" fmla="*/ 15 w 163"/>
                <a:gd name="T33" fmla="*/ 23 h 80"/>
                <a:gd name="T34" fmla="*/ 23 w 163"/>
                <a:gd name="T35" fmla="*/ 21 h 80"/>
                <a:gd name="T36" fmla="*/ 29 w 163"/>
                <a:gd name="T37" fmla="*/ 19 h 80"/>
                <a:gd name="T38" fmla="*/ 40 w 163"/>
                <a:gd name="T39" fmla="*/ 17 h 80"/>
                <a:gd name="T40" fmla="*/ 48 w 163"/>
                <a:gd name="T41" fmla="*/ 15 h 80"/>
                <a:gd name="T42" fmla="*/ 57 w 163"/>
                <a:gd name="T43" fmla="*/ 15 h 80"/>
                <a:gd name="T44" fmla="*/ 78 w 163"/>
                <a:gd name="T45" fmla="*/ 13 h 80"/>
                <a:gd name="T46" fmla="*/ 86 w 163"/>
                <a:gd name="T47" fmla="*/ 13 h 80"/>
                <a:gd name="T48" fmla="*/ 95 w 163"/>
                <a:gd name="T49" fmla="*/ 10 h 80"/>
                <a:gd name="T50" fmla="*/ 101 w 163"/>
                <a:gd name="T51" fmla="*/ 8 h 80"/>
                <a:gd name="T52" fmla="*/ 106 w 163"/>
                <a:gd name="T53" fmla="*/ 10 h 80"/>
                <a:gd name="T54" fmla="*/ 114 w 163"/>
                <a:gd name="T55" fmla="*/ 12 h 80"/>
                <a:gd name="T56" fmla="*/ 123 w 163"/>
                <a:gd name="T57" fmla="*/ 8 h 80"/>
                <a:gd name="T58" fmla="*/ 129 w 163"/>
                <a:gd name="T59" fmla="*/ 8 h 80"/>
                <a:gd name="T60" fmla="*/ 140 w 163"/>
                <a:gd name="T61" fmla="*/ 0 h 80"/>
                <a:gd name="T62" fmla="*/ 150 w 163"/>
                <a:gd name="T63" fmla="*/ 4 h 80"/>
                <a:gd name="T64" fmla="*/ 156 w 163"/>
                <a:gd name="T65" fmla="*/ 2 h 80"/>
                <a:gd name="T66" fmla="*/ 157 w 163"/>
                <a:gd name="T67" fmla="*/ 4 h 80"/>
                <a:gd name="T68" fmla="*/ 163 w 163"/>
                <a:gd name="T69" fmla="*/ 8 h 80"/>
                <a:gd name="T70" fmla="*/ 148 w 163"/>
                <a:gd name="T71" fmla="*/ 19 h 80"/>
                <a:gd name="T72" fmla="*/ 139 w 163"/>
                <a:gd name="T73" fmla="*/ 27 h 80"/>
                <a:gd name="T74" fmla="*/ 120 w 163"/>
                <a:gd name="T75" fmla="*/ 31 h 80"/>
                <a:gd name="T76" fmla="*/ 116 w 163"/>
                <a:gd name="T77" fmla="*/ 34 h 80"/>
                <a:gd name="T78" fmla="*/ 108 w 163"/>
                <a:gd name="T79" fmla="*/ 42 h 80"/>
                <a:gd name="T80" fmla="*/ 82 w 163"/>
                <a:gd name="T81" fmla="*/ 48 h 80"/>
                <a:gd name="T82" fmla="*/ 65 w 163"/>
                <a:gd name="T83" fmla="*/ 55 h 80"/>
                <a:gd name="T84" fmla="*/ 59 w 163"/>
                <a:gd name="T85" fmla="*/ 57 h 80"/>
                <a:gd name="T86" fmla="*/ 48 w 163"/>
                <a:gd name="T87" fmla="*/ 59 h 80"/>
                <a:gd name="T88" fmla="*/ 33 w 163"/>
                <a:gd name="T89" fmla="*/ 67 h 80"/>
                <a:gd name="T90" fmla="*/ 23 w 163"/>
                <a:gd name="T91" fmla="*/ 72 h 80"/>
                <a:gd name="T92" fmla="*/ 19 w 163"/>
                <a:gd name="T93" fmla="*/ 76 h 80"/>
                <a:gd name="T94" fmla="*/ 14 w 163"/>
                <a:gd name="T95" fmla="*/ 7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63" h="80">
                  <a:moveTo>
                    <a:pt x="12" y="80"/>
                  </a:moveTo>
                  <a:lnTo>
                    <a:pt x="10" y="76"/>
                  </a:lnTo>
                  <a:lnTo>
                    <a:pt x="10" y="74"/>
                  </a:lnTo>
                  <a:lnTo>
                    <a:pt x="8" y="72"/>
                  </a:lnTo>
                  <a:lnTo>
                    <a:pt x="8" y="72"/>
                  </a:lnTo>
                  <a:lnTo>
                    <a:pt x="8" y="70"/>
                  </a:lnTo>
                  <a:lnTo>
                    <a:pt x="8" y="70"/>
                  </a:lnTo>
                  <a:lnTo>
                    <a:pt x="8" y="70"/>
                  </a:lnTo>
                  <a:lnTo>
                    <a:pt x="6" y="68"/>
                  </a:lnTo>
                  <a:lnTo>
                    <a:pt x="4" y="68"/>
                  </a:lnTo>
                  <a:lnTo>
                    <a:pt x="4" y="67"/>
                  </a:lnTo>
                  <a:lnTo>
                    <a:pt x="4" y="67"/>
                  </a:lnTo>
                  <a:lnTo>
                    <a:pt x="4" y="63"/>
                  </a:lnTo>
                  <a:lnTo>
                    <a:pt x="4" y="61"/>
                  </a:lnTo>
                  <a:lnTo>
                    <a:pt x="6" y="61"/>
                  </a:lnTo>
                  <a:lnTo>
                    <a:pt x="8" y="59"/>
                  </a:lnTo>
                  <a:lnTo>
                    <a:pt x="8" y="59"/>
                  </a:lnTo>
                  <a:lnTo>
                    <a:pt x="10" y="59"/>
                  </a:lnTo>
                  <a:lnTo>
                    <a:pt x="10" y="61"/>
                  </a:lnTo>
                  <a:lnTo>
                    <a:pt x="10" y="61"/>
                  </a:lnTo>
                  <a:lnTo>
                    <a:pt x="12" y="61"/>
                  </a:lnTo>
                  <a:lnTo>
                    <a:pt x="12" y="61"/>
                  </a:lnTo>
                  <a:lnTo>
                    <a:pt x="12" y="61"/>
                  </a:lnTo>
                  <a:lnTo>
                    <a:pt x="14" y="61"/>
                  </a:lnTo>
                  <a:lnTo>
                    <a:pt x="14" y="59"/>
                  </a:lnTo>
                  <a:lnTo>
                    <a:pt x="15" y="59"/>
                  </a:lnTo>
                  <a:lnTo>
                    <a:pt x="17" y="59"/>
                  </a:lnTo>
                  <a:lnTo>
                    <a:pt x="17" y="59"/>
                  </a:lnTo>
                  <a:lnTo>
                    <a:pt x="17" y="59"/>
                  </a:lnTo>
                  <a:lnTo>
                    <a:pt x="17" y="59"/>
                  </a:lnTo>
                  <a:lnTo>
                    <a:pt x="17" y="57"/>
                  </a:lnTo>
                  <a:lnTo>
                    <a:pt x="17" y="57"/>
                  </a:lnTo>
                  <a:lnTo>
                    <a:pt x="17" y="53"/>
                  </a:lnTo>
                  <a:lnTo>
                    <a:pt x="17" y="51"/>
                  </a:lnTo>
                  <a:lnTo>
                    <a:pt x="17" y="49"/>
                  </a:lnTo>
                  <a:lnTo>
                    <a:pt x="15" y="49"/>
                  </a:lnTo>
                  <a:lnTo>
                    <a:pt x="15" y="48"/>
                  </a:lnTo>
                  <a:lnTo>
                    <a:pt x="14" y="48"/>
                  </a:lnTo>
                  <a:lnTo>
                    <a:pt x="14" y="46"/>
                  </a:lnTo>
                  <a:lnTo>
                    <a:pt x="14" y="46"/>
                  </a:lnTo>
                  <a:lnTo>
                    <a:pt x="14" y="46"/>
                  </a:lnTo>
                  <a:lnTo>
                    <a:pt x="12" y="46"/>
                  </a:lnTo>
                  <a:lnTo>
                    <a:pt x="12" y="48"/>
                  </a:lnTo>
                  <a:lnTo>
                    <a:pt x="12" y="48"/>
                  </a:lnTo>
                  <a:lnTo>
                    <a:pt x="12" y="48"/>
                  </a:lnTo>
                  <a:lnTo>
                    <a:pt x="10" y="49"/>
                  </a:lnTo>
                  <a:lnTo>
                    <a:pt x="8" y="51"/>
                  </a:lnTo>
                  <a:lnTo>
                    <a:pt x="6" y="51"/>
                  </a:lnTo>
                  <a:lnTo>
                    <a:pt x="4" y="51"/>
                  </a:lnTo>
                  <a:lnTo>
                    <a:pt x="4" y="51"/>
                  </a:lnTo>
                  <a:lnTo>
                    <a:pt x="2" y="51"/>
                  </a:lnTo>
                  <a:lnTo>
                    <a:pt x="2" y="51"/>
                  </a:lnTo>
                  <a:lnTo>
                    <a:pt x="0" y="51"/>
                  </a:lnTo>
                  <a:lnTo>
                    <a:pt x="0" y="49"/>
                  </a:lnTo>
                  <a:lnTo>
                    <a:pt x="0" y="48"/>
                  </a:lnTo>
                  <a:lnTo>
                    <a:pt x="2" y="46"/>
                  </a:lnTo>
                  <a:lnTo>
                    <a:pt x="2" y="44"/>
                  </a:lnTo>
                  <a:lnTo>
                    <a:pt x="4" y="44"/>
                  </a:lnTo>
                  <a:lnTo>
                    <a:pt x="6" y="42"/>
                  </a:lnTo>
                  <a:lnTo>
                    <a:pt x="8" y="36"/>
                  </a:lnTo>
                  <a:lnTo>
                    <a:pt x="8" y="36"/>
                  </a:lnTo>
                  <a:lnTo>
                    <a:pt x="10" y="34"/>
                  </a:lnTo>
                  <a:lnTo>
                    <a:pt x="12" y="34"/>
                  </a:lnTo>
                  <a:lnTo>
                    <a:pt x="14" y="32"/>
                  </a:lnTo>
                  <a:lnTo>
                    <a:pt x="14" y="32"/>
                  </a:lnTo>
                  <a:lnTo>
                    <a:pt x="14" y="27"/>
                  </a:lnTo>
                  <a:lnTo>
                    <a:pt x="15" y="25"/>
                  </a:lnTo>
                  <a:lnTo>
                    <a:pt x="15" y="23"/>
                  </a:lnTo>
                  <a:lnTo>
                    <a:pt x="17" y="21"/>
                  </a:lnTo>
                  <a:lnTo>
                    <a:pt x="17" y="21"/>
                  </a:lnTo>
                  <a:lnTo>
                    <a:pt x="21" y="21"/>
                  </a:lnTo>
                  <a:lnTo>
                    <a:pt x="23" y="21"/>
                  </a:lnTo>
                  <a:lnTo>
                    <a:pt x="23" y="21"/>
                  </a:lnTo>
                  <a:lnTo>
                    <a:pt x="25" y="21"/>
                  </a:lnTo>
                  <a:lnTo>
                    <a:pt x="27" y="21"/>
                  </a:lnTo>
                  <a:lnTo>
                    <a:pt x="29" y="19"/>
                  </a:lnTo>
                  <a:lnTo>
                    <a:pt x="33" y="17"/>
                  </a:lnTo>
                  <a:lnTo>
                    <a:pt x="34" y="17"/>
                  </a:lnTo>
                  <a:lnTo>
                    <a:pt x="38" y="17"/>
                  </a:lnTo>
                  <a:lnTo>
                    <a:pt x="40" y="17"/>
                  </a:lnTo>
                  <a:lnTo>
                    <a:pt x="44" y="15"/>
                  </a:lnTo>
                  <a:lnTo>
                    <a:pt x="46" y="15"/>
                  </a:lnTo>
                  <a:lnTo>
                    <a:pt x="48" y="17"/>
                  </a:lnTo>
                  <a:lnTo>
                    <a:pt x="48" y="15"/>
                  </a:lnTo>
                  <a:lnTo>
                    <a:pt x="50" y="15"/>
                  </a:lnTo>
                  <a:lnTo>
                    <a:pt x="51" y="15"/>
                  </a:lnTo>
                  <a:lnTo>
                    <a:pt x="53" y="15"/>
                  </a:lnTo>
                  <a:lnTo>
                    <a:pt x="57" y="15"/>
                  </a:lnTo>
                  <a:lnTo>
                    <a:pt x="65" y="12"/>
                  </a:lnTo>
                  <a:lnTo>
                    <a:pt x="67" y="12"/>
                  </a:lnTo>
                  <a:lnTo>
                    <a:pt x="74" y="13"/>
                  </a:lnTo>
                  <a:lnTo>
                    <a:pt x="78" y="13"/>
                  </a:lnTo>
                  <a:lnTo>
                    <a:pt x="80" y="15"/>
                  </a:lnTo>
                  <a:lnTo>
                    <a:pt x="80" y="13"/>
                  </a:lnTo>
                  <a:lnTo>
                    <a:pt x="84" y="13"/>
                  </a:lnTo>
                  <a:lnTo>
                    <a:pt x="86" y="13"/>
                  </a:lnTo>
                  <a:lnTo>
                    <a:pt x="87" y="13"/>
                  </a:lnTo>
                  <a:lnTo>
                    <a:pt x="91" y="13"/>
                  </a:lnTo>
                  <a:lnTo>
                    <a:pt x="91" y="12"/>
                  </a:lnTo>
                  <a:lnTo>
                    <a:pt x="95" y="10"/>
                  </a:lnTo>
                  <a:lnTo>
                    <a:pt x="97" y="10"/>
                  </a:lnTo>
                  <a:lnTo>
                    <a:pt x="99" y="8"/>
                  </a:lnTo>
                  <a:lnTo>
                    <a:pt x="101" y="8"/>
                  </a:lnTo>
                  <a:lnTo>
                    <a:pt x="101" y="8"/>
                  </a:lnTo>
                  <a:lnTo>
                    <a:pt x="103" y="8"/>
                  </a:lnTo>
                  <a:lnTo>
                    <a:pt x="103" y="8"/>
                  </a:lnTo>
                  <a:lnTo>
                    <a:pt x="104" y="10"/>
                  </a:lnTo>
                  <a:lnTo>
                    <a:pt x="106" y="10"/>
                  </a:lnTo>
                  <a:lnTo>
                    <a:pt x="108" y="10"/>
                  </a:lnTo>
                  <a:lnTo>
                    <a:pt x="108" y="10"/>
                  </a:lnTo>
                  <a:lnTo>
                    <a:pt x="112" y="12"/>
                  </a:lnTo>
                  <a:lnTo>
                    <a:pt x="114" y="12"/>
                  </a:lnTo>
                  <a:lnTo>
                    <a:pt x="120" y="8"/>
                  </a:lnTo>
                  <a:lnTo>
                    <a:pt x="121" y="8"/>
                  </a:lnTo>
                  <a:lnTo>
                    <a:pt x="121" y="8"/>
                  </a:lnTo>
                  <a:lnTo>
                    <a:pt x="123" y="8"/>
                  </a:lnTo>
                  <a:lnTo>
                    <a:pt x="123" y="8"/>
                  </a:lnTo>
                  <a:lnTo>
                    <a:pt x="125" y="8"/>
                  </a:lnTo>
                  <a:lnTo>
                    <a:pt x="125" y="8"/>
                  </a:lnTo>
                  <a:lnTo>
                    <a:pt x="129" y="8"/>
                  </a:lnTo>
                  <a:lnTo>
                    <a:pt x="131" y="6"/>
                  </a:lnTo>
                  <a:lnTo>
                    <a:pt x="139" y="0"/>
                  </a:lnTo>
                  <a:lnTo>
                    <a:pt x="140" y="0"/>
                  </a:lnTo>
                  <a:lnTo>
                    <a:pt x="140" y="0"/>
                  </a:lnTo>
                  <a:lnTo>
                    <a:pt x="142" y="0"/>
                  </a:lnTo>
                  <a:lnTo>
                    <a:pt x="146" y="4"/>
                  </a:lnTo>
                  <a:lnTo>
                    <a:pt x="148" y="4"/>
                  </a:lnTo>
                  <a:lnTo>
                    <a:pt x="150" y="4"/>
                  </a:lnTo>
                  <a:lnTo>
                    <a:pt x="152" y="4"/>
                  </a:lnTo>
                  <a:lnTo>
                    <a:pt x="152" y="4"/>
                  </a:lnTo>
                  <a:lnTo>
                    <a:pt x="154" y="2"/>
                  </a:lnTo>
                  <a:lnTo>
                    <a:pt x="156" y="2"/>
                  </a:lnTo>
                  <a:lnTo>
                    <a:pt x="156" y="2"/>
                  </a:lnTo>
                  <a:lnTo>
                    <a:pt x="156" y="2"/>
                  </a:lnTo>
                  <a:lnTo>
                    <a:pt x="156" y="2"/>
                  </a:lnTo>
                  <a:lnTo>
                    <a:pt x="157" y="4"/>
                  </a:lnTo>
                  <a:lnTo>
                    <a:pt x="157" y="4"/>
                  </a:lnTo>
                  <a:lnTo>
                    <a:pt x="161" y="6"/>
                  </a:lnTo>
                  <a:lnTo>
                    <a:pt x="163" y="6"/>
                  </a:lnTo>
                  <a:lnTo>
                    <a:pt x="163" y="8"/>
                  </a:lnTo>
                  <a:lnTo>
                    <a:pt x="163" y="8"/>
                  </a:lnTo>
                  <a:lnTo>
                    <a:pt x="157" y="12"/>
                  </a:lnTo>
                  <a:lnTo>
                    <a:pt x="154" y="15"/>
                  </a:lnTo>
                  <a:lnTo>
                    <a:pt x="148" y="19"/>
                  </a:lnTo>
                  <a:lnTo>
                    <a:pt x="144" y="25"/>
                  </a:lnTo>
                  <a:lnTo>
                    <a:pt x="142" y="25"/>
                  </a:lnTo>
                  <a:lnTo>
                    <a:pt x="142" y="25"/>
                  </a:lnTo>
                  <a:lnTo>
                    <a:pt x="139" y="27"/>
                  </a:lnTo>
                  <a:lnTo>
                    <a:pt x="133" y="29"/>
                  </a:lnTo>
                  <a:lnTo>
                    <a:pt x="131" y="31"/>
                  </a:lnTo>
                  <a:lnTo>
                    <a:pt x="121" y="31"/>
                  </a:lnTo>
                  <a:lnTo>
                    <a:pt x="120" y="31"/>
                  </a:lnTo>
                  <a:lnTo>
                    <a:pt x="120" y="32"/>
                  </a:lnTo>
                  <a:lnTo>
                    <a:pt x="118" y="32"/>
                  </a:lnTo>
                  <a:lnTo>
                    <a:pt x="116" y="32"/>
                  </a:lnTo>
                  <a:lnTo>
                    <a:pt x="116" y="34"/>
                  </a:lnTo>
                  <a:lnTo>
                    <a:pt x="114" y="34"/>
                  </a:lnTo>
                  <a:lnTo>
                    <a:pt x="114" y="34"/>
                  </a:lnTo>
                  <a:lnTo>
                    <a:pt x="110" y="36"/>
                  </a:lnTo>
                  <a:lnTo>
                    <a:pt x="108" y="42"/>
                  </a:lnTo>
                  <a:lnTo>
                    <a:pt x="106" y="44"/>
                  </a:lnTo>
                  <a:lnTo>
                    <a:pt x="103" y="44"/>
                  </a:lnTo>
                  <a:lnTo>
                    <a:pt x="86" y="46"/>
                  </a:lnTo>
                  <a:lnTo>
                    <a:pt x="82" y="48"/>
                  </a:lnTo>
                  <a:lnTo>
                    <a:pt x="70" y="55"/>
                  </a:lnTo>
                  <a:lnTo>
                    <a:pt x="70" y="55"/>
                  </a:lnTo>
                  <a:lnTo>
                    <a:pt x="65" y="55"/>
                  </a:lnTo>
                  <a:lnTo>
                    <a:pt x="65" y="55"/>
                  </a:lnTo>
                  <a:lnTo>
                    <a:pt x="63" y="55"/>
                  </a:lnTo>
                  <a:lnTo>
                    <a:pt x="63" y="57"/>
                  </a:lnTo>
                  <a:lnTo>
                    <a:pt x="61" y="57"/>
                  </a:lnTo>
                  <a:lnTo>
                    <a:pt x="59" y="57"/>
                  </a:lnTo>
                  <a:lnTo>
                    <a:pt x="57" y="57"/>
                  </a:lnTo>
                  <a:lnTo>
                    <a:pt x="53" y="61"/>
                  </a:lnTo>
                  <a:lnTo>
                    <a:pt x="51" y="61"/>
                  </a:lnTo>
                  <a:lnTo>
                    <a:pt x="48" y="59"/>
                  </a:lnTo>
                  <a:lnTo>
                    <a:pt x="48" y="59"/>
                  </a:lnTo>
                  <a:lnTo>
                    <a:pt x="46" y="61"/>
                  </a:lnTo>
                  <a:lnTo>
                    <a:pt x="44" y="61"/>
                  </a:lnTo>
                  <a:lnTo>
                    <a:pt x="33" y="67"/>
                  </a:lnTo>
                  <a:lnTo>
                    <a:pt x="31" y="68"/>
                  </a:lnTo>
                  <a:lnTo>
                    <a:pt x="27" y="70"/>
                  </a:lnTo>
                  <a:lnTo>
                    <a:pt x="25" y="70"/>
                  </a:lnTo>
                  <a:lnTo>
                    <a:pt x="23" y="72"/>
                  </a:lnTo>
                  <a:lnTo>
                    <a:pt x="23" y="74"/>
                  </a:lnTo>
                  <a:lnTo>
                    <a:pt x="21" y="74"/>
                  </a:lnTo>
                  <a:lnTo>
                    <a:pt x="21" y="76"/>
                  </a:lnTo>
                  <a:lnTo>
                    <a:pt x="19" y="76"/>
                  </a:lnTo>
                  <a:lnTo>
                    <a:pt x="17" y="76"/>
                  </a:lnTo>
                  <a:lnTo>
                    <a:pt x="15" y="76"/>
                  </a:lnTo>
                  <a:lnTo>
                    <a:pt x="15" y="78"/>
                  </a:lnTo>
                  <a:lnTo>
                    <a:pt x="14" y="78"/>
                  </a:lnTo>
                  <a:lnTo>
                    <a:pt x="12" y="8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16" name="Freeform 19"/>
            <p:cNvSpPr>
              <a:spLocks noEditPoints="1"/>
            </p:cNvSpPr>
            <p:nvPr/>
          </p:nvSpPr>
          <p:spPr bwMode="auto">
            <a:xfrm>
              <a:off x="6892926" y="2227263"/>
              <a:ext cx="568325" cy="468313"/>
            </a:xfrm>
            <a:custGeom>
              <a:avLst/>
              <a:gdLst>
                <a:gd name="T0" fmla="*/ 69 w 358"/>
                <a:gd name="T1" fmla="*/ 286 h 295"/>
                <a:gd name="T2" fmla="*/ 347 w 358"/>
                <a:gd name="T3" fmla="*/ 57 h 295"/>
                <a:gd name="T4" fmla="*/ 339 w 358"/>
                <a:gd name="T5" fmla="*/ 40 h 295"/>
                <a:gd name="T6" fmla="*/ 347 w 358"/>
                <a:gd name="T7" fmla="*/ 19 h 295"/>
                <a:gd name="T8" fmla="*/ 347 w 358"/>
                <a:gd name="T9" fmla="*/ 7 h 295"/>
                <a:gd name="T10" fmla="*/ 332 w 358"/>
                <a:gd name="T11" fmla="*/ 11 h 295"/>
                <a:gd name="T12" fmla="*/ 317 w 358"/>
                <a:gd name="T13" fmla="*/ 23 h 295"/>
                <a:gd name="T14" fmla="*/ 299 w 358"/>
                <a:gd name="T15" fmla="*/ 23 h 295"/>
                <a:gd name="T16" fmla="*/ 281 w 358"/>
                <a:gd name="T17" fmla="*/ 11 h 295"/>
                <a:gd name="T18" fmla="*/ 275 w 358"/>
                <a:gd name="T19" fmla="*/ 19 h 295"/>
                <a:gd name="T20" fmla="*/ 252 w 358"/>
                <a:gd name="T21" fmla="*/ 24 h 295"/>
                <a:gd name="T22" fmla="*/ 258 w 358"/>
                <a:gd name="T23" fmla="*/ 43 h 295"/>
                <a:gd name="T24" fmla="*/ 233 w 358"/>
                <a:gd name="T25" fmla="*/ 45 h 295"/>
                <a:gd name="T26" fmla="*/ 214 w 358"/>
                <a:gd name="T27" fmla="*/ 40 h 295"/>
                <a:gd name="T28" fmla="*/ 192 w 358"/>
                <a:gd name="T29" fmla="*/ 30 h 295"/>
                <a:gd name="T30" fmla="*/ 169 w 358"/>
                <a:gd name="T31" fmla="*/ 19 h 295"/>
                <a:gd name="T32" fmla="*/ 152 w 358"/>
                <a:gd name="T33" fmla="*/ 24 h 295"/>
                <a:gd name="T34" fmla="*/ 127 w 358"/>
                <a:gd name="T35" fmla="*/ 23 h 295"/>
                <a:gd name="T36" fmla="*/ 106 w 358"/>
                <a:gd name="T37" fmla="*/ 26 h 295"/>
                <a:gd name="T38" fmla="*/ 89 w 358"/>
                <a:gd name="T39" fmla="*/ 19 h 295"/>
                <a:gd name="T40" fmla="*/ 70 w 358"/>
                <a:gd name="T41" fmla="*/ 24 h 295"/>
                <a:gd name="T42" fmla="*/ 38 w 358"/>
                <a:gd name="T43" fmla="*/ 47 h 295"/>
                <a:gd name="T44" fmla="*/ 19 w 358"/>
                <a:gd name="T45" fmla="*/ 77 h 295"/>
                <a:gd name="T46" fmla="*/ 12 w 358"/>
                <a:gd name="T47" fmla="*/ 117 h 295"/>
                <a:gd name="T48" fmla="*/ 14 w 358"/>
                <a:gd name="T49" fmla="*/ 130 h 295"/>
                <a:gd name="T50" fmla="*/ 27 w 358"/>
                <a:gd name="T51" fmla="*/ 153 h 295"/>
                <a:gd name="T52" fmla="*/ 42 w 358"/>
                <a:gd name="T53" fmla="*/ 210 h 295"/>
                <a:gd name="T54" fmla="*/ 44 w 358"/>
                <a:gd name="T55" fmla="*/ 202 h 295"/>
                <a:gd name="T56" fmla="*/ 48 w 358"/>
                <a:gd name="T57" fmla="*/ 206 h 295"/>
                <a:gd name="T58" fmla="*/ 48 w 358"/>
                <a:gd name="T59" fmla="*/ 212 h 295"/>
                <a:gd name="T60" fmla="*/ 46 w 358"/>
                <a:gd name="T61" fmla="*/ 218 h 295"/>
                <a:gd name="T62" fmla="*/ 55 w 358"/>
                <a:gd name="T63" fmla="*/ 223 h 295"/>
                <a:gd name="T64" fmla="*/ 51 w 358"/>
                <a:gd name="T65" fmla="*/ 225 h 295"/>
                <a:gd name="T66" fmla="*/ 53 w 358"/>
                <a:gd name="T67" fmla="*/ 235 h 295"/>
                <a:gd name="T68" fmla="*/ 53 w 358"/>
                <a:gd name="T69" fmla="*/ 248 h 295"/>
                <a:gd name="T70" fmla="*/ 61 w 358"/>
                <a:gd name="T71" fmla="*/ 263 h 295"/>
                <a:gd name="T72" fmla="*/ 76 w 358"/>
                <a:gd name="T73" fmla="*/ 257 h 295"/>
                <a:gd name="T74" fmla="*/ 80 w 358"/>
                <a:gd name="T75" fmla="*/ 244 h 295"/>
                <a:gd name="T76" fmla="*/ 93 w 358"/>
                <a:gd name="T77" fmla="*/ 269 h 295"/>
                <a:gd name="T78" fmla="*/ 86 w 358"/>
                <a:gd name="T79" fmla="*/ 286 h 295"/>
                <a:gd name="T80" fmla="*/ 97 w 358"/>
                <a:gd name="T81" fmla="*/ 288 h 295"/>
                <a:gd name="T82" fmla="*/ 104 w 358"/>
                <a:gd name="T83" fmla="*/ 278 h 295"/>
                <a:gd name="T84" fmla="*/ 123 w 358"/>
                <a:gd name="T85" fmla="*/ 286 h 295"/>
                <a:gd name="T86" fmla="*/ 142 w 358"/>
                <a:gd name="T87" fmla="*/ 293 h 295"/>
                <a:gd name="T88" fmla="*/ 176 w 358"/>
                <a:gd name="T89" fmla="*/ 280 h 295"/>
                <a:gd name="T90" fmla="*/ 203 w 358"/>
                <a:gd name="T91" fmla="*/ 267 h 295"/>
                <a:gd name="T92" fmla="*/ 237 w 358"/>
                <a:gd name="T93" fmla="*/ 261 h 295"/>
                <a:gd name="T94" fmla="*/ 262 w 358"/>
                <a:gd name="T95" fmla="*/ 271 h 295"/>
                <a:gd name="T96" fmla="*/ 254 w 358"/>
                <a:gd name="T97" fmla="*/ 250 h 295"/>
                <a:gd name="T98" fmla="*/ 239 w 358"/>
                <a:gd name="T99" fmla="*/ 219 h 295"/>
                <a:gd name="T100" fmla="*/ 248 w 358"/>
                <a:gd name="T101" fmla="*/ 204 h 295"/>
                <a:gd name="T102" fmla="*/ 279 w 358"/>
                <a:gd name="T103" fmla="*/ 208 h 295"/>
                <a:gd name="T104" fmla="*/ 281 w 358"/>
                <a:gd name="T105" fmla="*/ 191 h 295"/>
                <a:gd name="T106" fmla="*/ 324 w 358"/>
                <a:gd name="T107" fmla="*/ 172 h 295"/>
                <a:gd name="T108" fmla="*/ 354 w 358"/>
                <a:gd name="T109" fmla="*/ 151 h 295"/>
                <a:gd name="T110" fmla="*/ 349 w 358"/>
                <a:gd name="T111" fmla="*/ 119 h 295"/>
                <a:gd name="T112" fmla="*/ 65 w 358"/>
                <a:gd name="T113" fmla="*/ 272 h 295"/>
                <a:gd name="T114" fmla="*/ 99 w 358"/>
                <a:gd name="T115" fmla="*/ 290 h 295"/>
                <a:gd name="T116" fmla="*/ 50 w 358"/>
                <a:gd name="T117" fmla="*/ 221 h 295"/>
                <a:gd name="T118" fmla="*/ 50 w 358"/>
                <a:gd name="T119" fmla="*/ 233 h 295"/>
                <a:gd name="T120" fmla="*/ 48 w 358"/>
                <a:gd name="T121" fmla="*/ 238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58" h="295">
                  <a:moveTo>
                    <a:pt x="69" y="284"/>
                  </a:moveTo>
                  <a:lnTo>
                    <a:pt x="69" y="284"/>
                  </a:lnTo>
                  <a:lnTo>
                    <a:pt x="69" y="284"/>
                  </a:lnTo>
                  <a:lnTo>
                    <a:pt x="69" y="284"/>
                  </a:lnTo>
                  <a:lnTo>
                    <a:pt x="69" y="284"/>
                  </a:lnTo>
                  <a:lnTo>
                    <a:pt x="69" y="284"/>
                  </a:lnTo>
                  <a:lnTo>
                    <a:pt x="69" y="284"/>
                  </a:lnTo>
                  <a:lnTo>
                    <a:pt x="69" y="284"/>
                  </a:lnTo>
                  <a:lnTo>
                    <a:pt x="69" y="282"/>
                  </a:lnTo>
                  <a:lnTo>
                    <a:pt x="69" y="282"/>
                  </a:lnTo>
                  <a:lnTo>
                    <a:pt x="69" y="282"/>
                  </a:lnTo>
                  <a:lnTo>
                    <a:pt x="67" y="282"/>
                  </a:lnTo>
                  <a:lnTo>
                    <a:pt x="67" y="282"/>
                  </a:lnTo>
                  <a:lnTo>
                    <a:pt x="67" y="282"/>
                  </a:lnTo>
                  <a:lnTo>
                    <a:pt x="67" y="284"/>
                  </a:lnTo>
                  <a:lnTo>
                    <a:pt x="69" y="286"/>
                  </a:lnTo>
                  <a:lnTo>
                    <a:pt x="69" y="286"/>
                  </a:lnTo>
                  <a:lnTo>
                    <a:pt x="69" y="286"/>
                  </a:lnTo>
                  <a:lnTo>
                    <a:pt x="69" y="286"/>
                  </a:lnTo>
                  <a:lnTo>
                    <a:pt x="70" y="284"/>
                  </a:lnTo>
                  <a:lnTo>
                    <a:pt x="70" y="284"/>
                  </a:lnTo>
                  <a:lnTo>
                    <a:pt x="70" y="284"/>
                  </a:lnTo>
                  <a:lnTo>
                    <a:pt x="69" y="284"/>
                  </a:lnTo>
                  <a:close/>
                  <a:moveTo>
                    <a:pt x="358" y="91"/>
                  </a:moveTo>
                  <a:lnTo>
                    <a:pt x="358" y="83"/>
                  </a:lnTo>
                  <a:lnTo>
                    <a:pt x="356" y="81"/>
                  </a:lnTo>
                  <a:lnTo>
                    <a:pt x="351" y="70"/>
                  </a:lnTo>
                  <a:lnTo>
                    <a:pt x="351" y="70"/>
                  </a:lnTo>
                  <a:lnTo>
                    <a:pt x="349" y="68"/>
                  </a:lnTo>
                  <a:lnTo>
                    <a:pt x="349" y="66"/>
                  </a:lnTo>
                  <a:lnTo>
                    <a:pt x="349" y="66"/>
                  </a:lnTo>
                  <a:lnTo>
                    <a:pt x="347" y="64"/>
                  </a:lnTo>
                  <a:lnTo>
                    <a:pt x="347" y="64"/>
                  </a:lnTo>
                  <a:lnTo>
                    <a:pt x="347" y="62"/>
                  </a:lnTo>
                  <a:lnTo>
                    <a:pt x="347" y="60"/>
                  </a:lnTo>
                  <a:lnTo>
                    <a:pt x="347" y="60"/>
                  </a:lnTo>
                  <a:lnTo>
                    <a:pt x="347" y="59"/>
                  </a:lnTo>
                  <a:lnTo>
                    <a:pt x="347" y="57"/>
                  </a:lnTo>
                  <a:lnTo>
                    <a:pt x="347" y="57"/>
                  </a:lnTo>
                  <a:lnTo>
                    <a:pt x="347" y="57"/>
                  </a:lnTo>
                  <a:lnTo>
                    <a:pt x="347" y="55"/>
                  </a:lnTo>
                  <a:lnTo>
                    <a:pt x="345" y="53"/>
                  </a:lnTo>
                  <a:lnTo>
                    <a:pt x="345" y="51"/>
                  </a:lnTo>
                  <a:lnTo>
                    <a:pt x="345" y="51"/>
                  </a:lnTo>
                  <a:lnTo>
                    <a:pt x="345" y="51"/>
                  </a:lnTo>
                  <a:lnTo>
                    <a:pt x="345" y="49"/>
                  </a:lnTo>
                  <a:lnTo>
                    <a:pt x="345" y="49"/>
                  </a:lnTo>
                  <a:lnTo>
                    <a:pt x="341" y="49"/>
                  </a:lnTo>
                  <a:lnTo>
                    <a:pt x="341" y="49"/>
                  </a:lnTo>
                  <a:lnTo>
                    <a:pt x="339" y="47"/>
                  </a:lnTo>
                  <a:lnTo>
                    <a:pt x="339" y="47"/>
                  </a:lnTo>
                  <a:lnTo>
                    <a:pt x="339" y="45"/>
                  </a:lnTo>
                  <a:lnTo>
                    <a:pt x="339" y="43"/>
                  </a:lnTo>
                  <a:lnTo>
                    <a:pt x="339" y="43"/>
                  </a:lnTo>
                  <a:lnTo>
                    <a:pt x="339" y="41"/>
                  </a:lnTo>
                  <a:lnTo>
                    <a:pt x="337" y="41"/>
                  </a:lnTo>
                  <a:lnTo>
                    <a:pt x="339" y="40"/>
                  </a:lnTo>
                  <a:lnTo>
                    <a:pt x="341" y="34"/>
                  </a:lnTo>
                  <a:lnTo>
                    <a:pt x="341" y="30"/>
                  </a:lnTo>
                  <a:lnTo>
                    <a:pt x="341" y="30"/>
                  </a:lnTo>
                  <a:lnTo>
                    <a:pt x="341" y="30"/>
                  </a:lnTo>
                  <a:lnTo>
                    <a:pt x="341" y="28"/>
                  </a:lnTo>
                  <a:lnTo>
                    <a:pt x="341" y="26"/>
                  </a:lnTo>
                  <a:lnTo>
                    <a:pt x="341" y="26"/>
                  </a:lnTo>
                  <a:lnTo>
                    <a:pt x="341" y="24"/>
                  </a:lnTo>
                  <a:lnTo>
                    <a:pt x="343" y="23"/>
                  </a:lnTo>
                  <a:lnTo>
                    <a:pt x="343" y="21"/>
                  </a:lnTo>
                  <a:lnTo>
                    <a:pt x="343" y="21"/>
                  </a:lnTo>
                  <a:lnTo>
                    <a:pt x="343" y="21"/>
                  </a:lnTo>
                  <a:lnTo>
                    <a:pt x="343" y="21"/>
                  </a:lnTo>
                  <a:lnTo>
                    <a:pt x="345" y="19"/>
                  </a:lnTo>
                  <a:lnTo>
                    <a:pt x="345" y="21"/>
                  </a:lnTo>
                  <a:lnTo>
                    <a:pt x="345" y="21"/>
                  </a:lnTo>
                  <a:lnTo>
                    <a:pt x="345" y="21"/>
                  </a:lnTo>
                  <a:lnTo>
                    <a:pt x="347" y="21"/>
                  </a:lnTo>
                  <a:lnTo>
                    <a:pt x="347" y="19"/>
                  </a:lnTo>
                  <a:lnTo>
                    <a:pt x="349" y="19"/>
                  </a:lnTo>
                  <a:lnTo>
                    <a:pt x="349" y="17"/>
                  </a:lnTo>
                  <a:lnTo>
                    <a:pt x="349" y="15"/>
                  </a:lnTo>
                  <a:lnTo>
                    <a:pt x="349" y="15"/>
                  </a:lnTo>
                  <a:lnTo>
                    <a:pt x="349" y="15"/>
                  </a:lnTo>
                  <a:lnTo>
                    <a:pt x="351" y="13"/>
                  </a:lnTo>
                  <a:lnTo>
                    <a:pt x="351" y="11"/>
                  </a:lnTo>
                  <a:lnTo>
                    <a:pt x="351" y="11"/>
                  </a:lnTo>
                  <a:lnTo>
                    <a:pt x="351" y="9"/>
                  </a:lnTo>
                  <a:lnTo>
                    <a:pt x="351" y="7"/>
                  </a:lnTo>
                  <a:lnTo>
                    <a:pt x="352" y="4"/>
                  </a:lnTo>
                  <a:lnTo>
                    <a:pt x="352" y="2"/>
                  </a:lnTo>
                  <a:lnTo>
                    <a:pt x="352" y="0"/>
                  </a:lnTo>
                  <a:lnTo>
                    <a:pt x="351" y="2"/>
                  </a:lnTo>
                  <a:lnTo>
                    <a:pt x="349" y="6"/>
                  </a:lnTo>
                  <a:lnTo>
                    <a:pt x="347" y="6"/>
                  </a:lnTo>
                  <a:lnTo>
                    <a:pt x="347" y="6"/>
                  </a:lnTo>
                  <a:lnTo>
                    <a:pt x="347" y="7"/>
                  </a:lnTo>
                  <a:lnTo>
                    <a:pt x="347" y="7"/>
                  </a:lnTo>
                  <a:lnTo>
                    <a:pt x="345" y="7"/>
                  </a:lnTo>
                  <a:lnTo>
                    <a:pt x="345" y="9"/>
                  </a:lnTo>
                  <a:lnTo>
                    <a:pt x="345" y="9"/>
                  </a:lnTo>
                  <a:lnTo>
                    <a:pt x="345" y="9"/>
                  </a:lnTo>
                  <a:lnTo>
                    <a:pt x="345" y="11"/>
                  </a:lnTo>
                  <a:lnTo>
                    <a:pt x="345" y="11"/>
                  </a:lnTo>
                  <a:lnTo>
                    <a:pt x="345" y="11"/>
                  </a:lnTo>
                  <a:lnTo>
                    <a:pt x="343" y="11"/>
                  </a:lnTo>
                  <a:lnTo>
                    <a:pt x="343" y="11"/>
                  </a:lnTo>
                  <a:lnTo>
                    <a:pt x="341" y="11"/>
                  </a:lnTo>
                  <a:lnTo>
                    <a:pt x="341" y="11"/>
                  </a:lnTo>
                  <a:lnTo>
                    <a:pt x="339" y="9"/>
                  </a:lnTo>
                  <a:lnTo>
                    <a:pt x="337" y="7"/>
                  </a:lnTo>
                  <a:lnTo>
                    <a:pt x="335" y="7"/>
                  </a:lnTo>
                  <a:lnTo>
                    <a:pt x="335" y="9"/>
                  </a:lnTo>
                  <a:lnTo>
                    <a:pt x="334" y="11"/>
                  </a:lnTo>
                  <a:lnTo>
                    <a:pt x="334" y="11"/>
                  </a:lnTo>
                  <a:lnTo>
                    <a:pt x="334" y="11"/>
                  </a:lnTo>
                  <a:lnTo>
                    <a:pt x="332" y="11"/>
                  </a:lnTo>
                  <a:lnTo>
                    <a:pt x="332" y="13"/>
                  </a:lnTo>
                  <a:lnTo>
                    <a:pt x="332" y="13"/>
                  </a:lnTo>
                  <a:lnTo>
                    <a:pt x="332" y="15"/>
                  </a:lnTo>
                  <a:lnTo>
                    <a:pt x="332" y="15"/>
                  </a:lnTo>
                  <a:lnTo>
                    <a:pt x="330" y="15"/>
                  </a:lnTo>
                  <a:lnTo>
                    <a:pt x="328" y="15"/>
                  </a:lnTo>
                  <a:lnTo>
                    <a:pt x="328" y="17"/>
                  </a:lnTo>
                  <a:lnTo>
                    <a:pt x="328" y="17"/>
                  </a:lnTo>
                  <a:lnTo>
                    <a:pt x="328" y="19"/>
                  </a:lnTo>
                  <a:lnTo>
                    <a:pt x="326" y="21"/>
                  </a:lnTo>
                  <a:lnTo>
                    <a:pt x="324" y="21"/>
                  </a:lnTo>
                  <a:lnTo>
                    <a:pt x="322" y="23"/>
                  </a:lnTo>
                  <a:lnTo>
                    <a:pt x="320" y="21"/>
                  </a:lnTo>
                  <a:lnTo>
                    <a:pt x="320" y="21"/>
                  </a:lnTo>
                  <a:lnTo>
                    <a:pt x="320" y="19"/>
                  </a:lnTo>
                  <a:lnTo>
                    <a:pt x="318" y="19"/>
                  </a:lnTo>
                  <a:lnTo>
                    <a:pt x="318" y="19"/>
                  </a:lnTo>
                  <a:lnTo>
                    <a:pt x="318" y="19"/>
                  </a:lnTo>
                  <a:lnTo>
                    <a:pt x="317" y="23"/>
                  </a:lnTo>
                  <a:lnTo>
                    <a:pt x="315" y="24"/>
                  </a:lnTo>
                  <a:lnTo>
                    <a:pt x="315" y="24"/>
                  </a:lnTo>
                  <a:lnTo>
                    <a:pt x="315" y="24"/>
                  </a:lnTo>
                  <a:lnTo>
                    <a:pt x="313" y="26"/>
                  </a:lnTo>
                  <a:lnTo>
                    <a:pt x="313" y="26"/>
                  </a:lnTo>
                  <a:lnTo>
                    <a:pt x="313" y="26"/>
                  </a:lnTo>
                  <a:lnTo>
                    <a:pt x="313" y="28"/>
                  </a:lnTo>
                  <a:lnTo>
                    <a:pt x="311" y="26"/>
                  </a:lnTo>
                  <a:lnTo>
                    <a:pt x="311" y="26"/>
                  </a:lnTo>
                  <a:lnTo>
                    <a:pt x="309" y="26"/>
                  </a:lnTo>
                  <a:lnTo>
                    <a:pt x="309" y="26"/>
                  </a:lnTo>
                  <a:lnTo>
                    <a:pt x="309" y="26"/>
                  </a:lnTo>
                  <a:lnTo>
                    <a:pt x="309" y="26"/>
                  </a:lnTo>
                  <a:lnTo>
                    <a:pt x="305" y="28"/>
                  </a:lnTo>
                  <a:lnTo>
                    <a:pt x="305" y="28"/>
                  </a:lnTo>
                  <a:lnTo>
                    <a:pt x="303" y="28"/>
                  </a:lnTo>
                  <a:lnTo>
                    <a:pt x="303" y="26"/>
                  </a:lnTo>
                  <a:lnTo>
                    <a:pt x="301" y="24"/>
                  </a:lnTo>
                  <a:lnTo>
                    <a:pt x="299" y="23"/>
                  </a:lnTo>
                  <a:lnTo>
                    <a:pt x="298" y="21"/>
                  </a:lnTo>
                  <a:lnTo>
                    <a:pt x="298" y="21"/>
                  </a:lnTo>
                  <a:lnTo>
                    <a:pt x="298" y="21"/>
                  </a:lnTo>
                  <a:lnTo>
                    <a:pt x="298" y="21"/>
                  </a:lnTo>
                  <a:lnTo>
                    <a:pt x="292" y="19"/>
                  </a:lnTo>
                  <a:lnTo>
                    <a:pt x="290" y="17"/>
                  </a:lnTo>
                  <a:lnTo>
                    <a:pt x="288" y="15"/>
                  </a:lnTo>
                  <a:lnTo>
                    <a:pt x="288" y="15"/>
                  </a:lnTo>
                  <a:lnTo>
                    <a:pt x="286" y="15"/>
                  </a:lnTo>
                  <a:lnTo>
                    <a:pt x="286" y="15"/>
                  </a:lnTo>
                  <a:lnTo>
                    <a:pt x="286" y="13"/>
                  </a:lnTo>
                  <a:lnTo>
                    <a:pt x="284" y="11"/>
                  </a:lnTo>
                  <a:lnTo>
                    <a:pt x="284" y="11"/>
                  </a:lnTo>
                  <a:lnTo>
                    <a:pt x="284" y="9"/>
                  </a:lnTo>
                  <a:lnTo>
                    <a:pt x="284" y="9"/>
                  </a:lnTo>
                  <a:lnTo>
                    <a:pt x="282" y="9"/>
                  </a:lnTo>
                  <a:lnTo>
                    <a:pt x="282" y="9"/>
                  </a:lnTo>
                  <a:lnTo>
                    <a:pt x="281" y="11"/>
                  </a:lnTo>
                  <a:lnTo>
                    <a:pt x="281" y="11"/>
                  </a:lnTo>
                  <a:lnTo>
                    <a:pt x="281" y="11"/>
                  </a:lnTo>
                  <a:lnTo>
                    <a:pt x="281" y="11"/>
                  </a:lnTo>
                  <a:lnTo>
                    <a:pt x="281" y="13"/>
                  </a:lnTo>
                  <a:lnTo>
                    <a:pt x="281" y="13"/>
                  </a:lnTo>
                  <a:lnTo>
                    <a:pt x="282" y="13"/>
                  </a:lnTo>
                  <a:lnTo>
                    <a:pt x="282" y="13"/>
                  </a:lnTo>
                  <a:lnTo>
                    <a:pt x="281" y="13"/>
                  </a:lnTo>
                  <a:lnTo>
                    <a:pt x="281" y="13"/>
                  </a:lnTo>
                  <a:lnTo>
                    <a:pt x="279" y="13"/>
                  </a:lnTo>
                  <a:lnTo>
                    <a:pt x="279" y="13"/>
                  </a:lnTo>
                  <a:lnTo>
                    <a:pt x="279" y="13"/>
                  </a:lnTo>
                  <a:lnTo>
                    <a:pt x="279" y="13"/>
                  </a:lnTo>
                  <a:lnTo>
                    <a:pt x="279" y="15"/>
                  </a:lnTo>
                  <a:lnTo>
                    <a:pt x="279" y="15"/>
                  </a:lnTo>
                  <a:lnTo>
                    <a:pt x="279" y="15"/>
                  </a:lnTo>
                  <a:lnTo>
                    <a:pt x="279" y="15"/>
                  </a:lnTo>
                  <a:lnTo>
                    <a:pt x="279" y="15"/>
                  </a:lnTo>
                  <a:lnTo>
                    <a:pt x="277" y="17"/>
                  </a:lnTo>
                  <a:lnTo>
                    <a:pt x="275" y="19"/>
                  </a:lnTo>
                  <a:lnTo>
                    <a:pt x="271" y="19"/>
                  </a:lnTo>
                  <a:lnTo>
                    <a:pt x="271" y="19"/>
                  </a:lnTo>
                  <a:lnTo>
                    <a:pt x="269" y="19"/>
                  </a:lnTo>
                  <a:lnTo>
                    <a:pt x="269" y="19"/>
                  </a:lnTo>
                  <a:lnTo>
                    <a:pt x="265" y="17"/>
                  </a:lnTo>
                  <a:lnTo>
                    <a:pt x="265" y="15"/>
                  </a:lnTo>
                  <a:lnTo>
                    <a:pt x="264" y="17"/>
                  </a:lnTo>
                  <a:lnTo>
                    <a:pt x="264" y="21"/>
                  </a:lnTo>
                  <a:lnTo>
                    <a:pt x="264" y="23"/>
                  </a:lnTo>
                  <a:lnTo>
                    <a:pt x="262" y="23"/>
                  </a:lnTo>
                  <a:lnTo>
                    <a:pt x="262" y="24"/>
                  </a:lnTo>
                  <a:lnTo>
                    <a:pt x="260" y="24"/>
                  </a:lnTo>
                  <a:lnTo>
                    <a:pt x="258" y="24"/>
                  </a:lnTo>
                  <a:lnTo>
                    <a:pt x="256" y="24"/>
                  </a:lnTo>
                  <a:lnTo>
                    <a:pt x="254" y="24"/>
                  </a:lnTo>
                  <a:lnTo>
                    <a:pt x="254" y="24"/>
                  </a:lnTo>
                  <a:lnTo>
                    <a:pt x="254" y="24"/>
                  </a:lnTo>
                  <a:lnTo>
                    <a:pt x="254" y="24"/>
                  </a:lnTo>
                  <a:lnTo>
                    <a:pt x="252" y="24"/>
                  </a:lnTo>
                  <a:lnTo>
                    <a:pt x="252" y="24"/>
                  </a:lnTo>
                  <a:lnTo>
                    <a:pt x="252" y="26"/>
                  </a:lnTo>
                  <a:lnTo>
                    <a:pt x="248" y="24"/>
                  </a:lnTo>
                  <a:lnTo>
                    <a:pt x="248" y="24"/>
                  </a:lnTo>
                  <a:lnTo>
                    <a:pt x="246" y="24"/>
                  </a:lnTo>
                  <a:lnTo>
                    <a:pt x="246" y="26"/>
                  </a:lnTo>
                  <a:lnTo>
                    <a:pt x="246" y="26"/>
                  </a:lnTo>
                  <a:lnTo>
                    <a:pt x="248" y="26"/>
                  </a:lnTo>
                  <a:lnTo>
                    <a:pt x="248" y="28"/>
                  </a:lnTo>
                  <a:lnTo>
                    <a:pt x="250" y="30"/>
                  </a:lnTo>
                  <a:lnTo>
                    <a:pt x="250" y="30"/>
                  </a:lnTo>
                  <a:lnTo>
                    <a:pt x="250" y="32"/>
                  </a:lnTo>
                  <a:lnTo>
                    <a:pt x="250" y="34"/>
                  </a:lnTo>
                  <a:lnTo>
                    <a:pt x="250" y="34"/>
                  </a:lnTo>
                  <a:lnTo>
                    <a:pt x="254" y="36"/>
                  </a:lnTo>
                  <a:lnTo>
                    <a:pt x="254" y="38"/>
                  </a:lnTo>
                  <a:lnTo>
                    <a:pt x="256" y="41"/>
                  </a:lnTo>
                  <a:lnTo>
                    <a:pt x="258" y="43"/>
                  </a:lnTo>
                  <a:lnTo>
                    <a:pt x="258" y="43"/>
                  </a:lnTo>
                  <a:lnTo>
                    <a:pt x="260" y="45"/>
                  </a:lnTo>
                  <a:lnTo>
                    <a:pt x="260" y="45"/>
                  </a:lnTo>
                  <a:lnTo>
                    <a:pt x="258" y="47"/>
                  </a:lnTo>
                  <a:lnTo>
                    <a:pt x="258" y="47"/>
                  </a:lnTo>
                  <a:lnTo>
                    <a:pt x="256" y="49"/>
                  </a:lnTo>
                  <a:lnTo>
                    <a:pt x="256" y="49"/>
                  </a:lnTo>
                  <a:lnTo>
                    <a:pt x="254" y="51"/>
                  </a:lnTo>
                  <a:lnTo>
                    <a:pt x="254" y="55"/>
                  </a:lnTo>
                  <a:lnTo>
                    <a:pt x="254" y="55"/>
                  </a:lnTo>
                  <a:lnTo>
                    <a:pt x="252" y="55"/>
                  </a:lnTo>
                  <a:lnTo>
                    <a:pt x="248" y="55"/>
                  </a:lnTo>
                  <a:lnTo>
                    <a:pt x="248" y="55"/>
                  </a:lnTo>
                  <a:lnTo>
                    <a:pt x="246" y="55"/>
                  </a:lnTo>
                  <a:lnTo>
                    <a:pt x="245" y="55"/>
                  </a:lnTo>
                  <a:lnTo>
                    <a:pt x="243" y="55"/>
                  </a:lnTo>
                  <a:lnTo>
                    <a:pt x="241" y="55"/>
                  </a:lnTo>
                  <a:lnTo>
                    <a:pt x="235" y="49"/>
                  </a:lnTo>
                  <a:lnTo>
                    <a:pt x="233" y="47"/>
                  </a:lnTo>
                  <a:lnTo>
                    <a:pt x="233" y="45"/>
                  </a:lnTo>
                  <a:lnTo>
                    <a:pt x="231" y="43"/>
                  </a:lnTo>
                  <a:lnTo>
                    <a:pt x="229" y="43"/>
                  </a:lnTo>
                  <a:lnTo>
                    <a:pt x="229" y="41"/>
                  </a:lnTo>
                  <a:lnTo>
                    <a:pt x="228" y="43"/>
                  </a:lnTo>
                  <a:lnTo>
                    <a:pt x="228" y="43"/>
                  </a:lnTo>
                  <a:lnTo>
                    <a:pt x="226" y="41"/>
                  </a:lnTo>
                  <a:lnTo>
                    <a:pt x="226" y="41"/>
                  </a:lnTo>
                  <a:lnTo>
                    <a:pt x="224" y="41"/>
                  </a:lnTo>
                  <a:lnTo>
                    <a:pt x="224" y="41"/>
                  </a:lnTo>
                  <a:lnTo>
                    <a:pt x="224" y="41"/>
                  </a:lnTo>
                  <a:lnTo>
                    <a:pt x="222" y="40"/>
                  </a:lnTo>
                  <a:lnTo>
                    <a:pt x="220" y="40"/>
                  </a:lnTo>
                  <a:lnTo>
                    <a:pt x="220" y="40"/>
                  </a:lnTo>
                  <a:lnTo>
                    <a:pt x="220" y="40"/>
                  </a:lnTo>
                  <a:lnTo>
                    <a:pt x="218" y="40"/>
                  </a:lnTo>
                  <a:lnTo>
                    <a:pt x="218" y="38"/>
                  </a:lnTo>
                  <a:lnTo>
                    <a:pt x="218" y="38"/>
                  </a:lnTo>
                  <a:lnTo>
                    <a:pt x="216" y="40"/>
                  </a:lnTo>
                  <a:lnTo>
                    <a:pt x="214" y="40"/>
                  </a:lnTo>
                  <a:lnTo>
                    <a:pt x="214" y="40"/>
                  </a:lnTo>
                  <a:lnTo>
                    <a:pt x="212" y="41"/>
                  </a:lnTo>
                  <a:lnTo>
                    <a:pt x="211" y="41"/>
                  </a:lnTo>
                  <a:lnTo>
                    <a:pt x="209" y="41"/>
                  </a:lnTo>
                  <a:lnTo>
                    <a:pt x="207" y="41"/>
                  </a:lnTo>
                  <a:lnTo>
                    <a:pt x="205" y="41"/>
                  </a:lnTo>
                  <a:lnTo>
                    <a:pt x="205" y="41"/>
                  </a:lnTo>
                  <a:lnTo>
                    <a:pt x="205" y="41"/>
                  </a:lnTo>
                  <a:lnTo>
                    <a:pt x="203" y="40"/>
                  </a:lnTo>
                  <a:lnTo>
                    <a:pt x="201" y="38"/>
                  </a:lnTo>
                  <a:lnTo>
                    <a:pt x="201" y="38"/>
                  </a:lnTo>
                  <a:lnTo>
                    <a:pt x="201" y="38"/>
                  </a:lnTo>
                  <a:lnTo>
                    <a:pt x="199" y="38"/>
                  </a:lnTo>
                  <a:lnTo>
                    <a:pt x="195" y="30"/>
                  </a:lnTo>
                  <a:lnTo>
                    <a:pt x="195" y="30"/>
                  </a:lnTo>
                  <a:lnTo>
                    <a:pt x="193" y="28"/>
                  </a:lnTo>
                  <a:lnTo>
                    <a:pt x="193" y="26"/>
                  </a:lnTo>
                  <a:lnTo>
                    <a:pt x="192" y="26"/>
                  </a:lnTo>
                  <a:lnTo>
                    <a:pt x="192" y="30"/>
                  </a:lnTo>
                  <a:lnTo>
                    <a:pt x="188" y="34"/>
                  </a:lnTo>
                  <a:lnTo>
                    <a:pt x="184" y="34"/>
                  </a:lnTo>
                  <a:lnTo>
                    <a:pt x="184" y="34"/>
                  </a:lnTo>
                  <a:lnTo>
                    <a:pt x="182" y="32"/>
                  </a:lnTo>
                  <a:lnTo>
                    <a:pt x="180" y="28"/>
                  </a:lnTo>
                  <a:lnTo>
                    <a:pt x="180" y="28"/>
                  </a:lnTo>
                  <a:lnTo>
                    <a:pt x="180" y="24"/>
                  </a:lnTo>
                  <a:lnTo>
                    <a:pt x="180" y="24"/>
                  </a:lnTo>
                  <a:lnTo>
                    <a:pt x="180" y="23"/>
                  </a:lnTo>
                  <a:lnTo>
                    <a:pt x="178" y="23"/>
                  </a:lnTo>
                  <a:lnTo>
                    <a:pt x="175" y="23"/>
                  </a:lnTo>
                  <a:lnTo>
                    <a:pt x="175" y="23"/>
                  </a:lnTo>
                  <a:lnTo>
                    <a:pt x="173" y="21"/>
                  </a:lnTo>
                  <a:lnTo>
                    <a:pt x="173" y="21"/>
                  </a:lnTo>
                  <a:lnTo>
                    <a:pt x="173" y="21"/>
                  </a:lnTo>
                  <a:lnTo>
                    <a:pt x="171" y="21"/>
                  </a:lnTo>
                  <a:lnTo>
                    <a:pt x="171" y="21"/>
                  </a:lnTo>
                  <a:lnTo>
                    <a:pt x="169" y="21"/>
                  </a:lnTo>
                  <a:lnTo>
                    <a:pt x="169" y="19"/>
                  </a:lnTo>
                  <a:lnTo>
                    <a:pt x="167" y="19"/>
                  </a:lnTo>
                  <a:lnTo>
                    <a:pt x="167" y="19"/>
                  </a:lnTo>
                  <a:lnTo>
                    <a:pt x="165" y="19"/>
                  </a:lnTo>
                  <a:lnTo>
                    <a:pt x="163" y="21"/>
                  </a:lnTo>
                  <a:lnTo>
                    <a:pt x="163" y="21"/>
                  </a:lnTo>
                  <a:lnTo>
                    <a:pt x="161" y="21"/>
                  </a:lnTo>
                  <a:lnTo>
                    <a:pt x="161" y="19"/>
                  </a:lnTo>
                  <a:lnTo>
                    <a:pt x="161" y="19"/>
                  </a:lnTo>
                  <a:lnTo>
                    <a:pt x="161" y="19"/>
                  </a:lnTo>
                  <a:lnTo>
                    <a:pt x="159" y="21"/>
                  </a:lnTo>
                  <a:lnTo>
                    <a:pt x="159" y="21"/>
                  </a:lnTo>
                  <a:lnTo>
                    <a:pt x="157" y="21"/>
                  </a:lnTo>
                  <a:lnTo>
                    <a:pt x="156" y="21"/>
                  </a:lnTo>
                  <a:lnTo>
                    <a:pt x="156" y="21"/>
                  </a:lnTo>
                  <a:lnTo>
                    <a:pt x="154" y="21"/>
                  </a:lnTo>
                  <a:lnTo>
                    <a:pt x="154" y="23"/>
                  </a:lnTo>
                  <a:lnTo>
                    <a:pt x="154" y="23"/>
                  </a:lnTo>
                  <a:lnTo>
                    <a:pt x="152" y="24"/>
                  </a:lnTo>
                  <a:lnTo>
                    <a:pt x="152" y="24"/>
                  </a:lnTo>
                  <a:lnTo>
                    <a:pt x="150" y="24"/>
                  </a:lnTo>
                  <a:lnTo>
                    <a:pt x="148" y="24"/>
                  </a:lnTo>
                  <a:lnTo>
                    <a:pt x="148" y="24"/>
                  </a:lnTo>
                  <a:lnTo>
                    <a:pt x="146" y="24"/>
                  </a:lnTo>
                  <a:lnTo>
                    <a:pt x="146" y="24"/>
                  </a:lnTo>
                  <a:lnTo>
                    <a:pt x="146" y="24"/>
                  </a:lnTo>
                  <a:lnTo>
                    <a:pt x="146" y="24"/>
                  </a:lnTo>
                  <a:lnTo>
                    <a:pt x="144" y="24"/>
                  </a:lnTo>
                  <a:lnTo>
                    <a:pt x="144" y="24"/>
                  </a:lnTo>
                  <a:lnTo>
                    <a:pt x="144" y="24"/>
                  </a:lnTo>
                  <a:lnTo>
                    <a:pt x="137" y="23"/>
                  </a:lnTo>
                  <a:lnTo>
                    <a:pt x="133" y="23"/>
                  </a:lnTo>
                  <a:lnTo>
                    <a:pt x="131" y="23"/>
                  </a:lnTo>
                  <a:lnTo>
                    <a:pt x="129" y="23"/>
                  </a:lnTo>
                  <a:lnTo>
                    <a:pt x="129" y="23"/>
                  </a:lnTo>
                  <a:lnTo>
                    <a:pt x="127" y="23"/>
                  </a:lnTo>
                  <a:lnTo>
                    <a:pt x="127" y="23"/>
                  </a:lnTo>
                  <a:lnTo>
                    <a:pt x="127" y="23"/>
                  </a:lnTo>
                  <a:lnTo>
                    <a:pt x="127" y="23"/>
                  </a:lnTo>
                  <a:lnTo>
                    <a:pt x="127" y="21"/>
                  </a:lnTo>
                  <a:lnTo>
                    <a:pt x="125" y="21"/>
                  </a:lnTo>
                  <a:lnTo>
                    <a:pt x="125" y="23"/>
                  </a:lnTo>
                  <a:lnTo>
                    <a:pt x="125" y="23"/>
                  </a:lnTo>
                  <a:lnTo>
                    <a:pt x="123" y="24"/>
                  </a:lnTo>
                  <a:lnTo>
                    <a:pt x="123" y="24"/>
                  </a:lnTo>
                  <a:lnTo>
                    <a:pt x="123" y="24"/>
                  </a:lnTo>
                  <a:lnTo>
                    <a:pt x="122" y="24"/>
                  </a:lnTo>
                  <a:lnTo>
                    <a:pt x="122" y="23"/>
                  </a:lnTo>
                  <a:lnTo>
                    <a:pt x="122" y="23"/>
                  </a:lnTo>
                  <a:lnTo>
                    <a:pt x="120" y="24"/>
                  </a:lnTo>
                  <a:lnTo>
                    <a:pt x="116" y="24"/>
                  </a:lnTo>
                  <a:lnTo>
                    <a:pt x="114" y="26"/>
                  </a:lnTo>
                  <a:lnTo>
                    <a:pt x="112" y="24"/>
                  </a:lnTo>
                  <a:lnTo>
                    <a:pt x="108" y="24"/>
                  </a:lnTo>
                  <a:lnTo>
                    <a:pt x="108" y="24"/>
                  </a:lnTo>
                  <a:lnTo>
                    <a:pt x="108" y="24"/>
                  </a:lnTo>
                  <a:lnTo>
                    <a:pt x="108" y="26"/>
                  </a:lnTo>
                  <a:lnTo>
                    <a:pt x="106" y="26"/>
                  </a:lnTo>
                  <a:lnTo>
                    <a:pt x="106" y="26"/>
                  </a:lnTo>
                  <a:lnTo>
                    <a:pt x="104" y="24"/>
                  </a:lnTo>
                  <a:lnTo>
                    <a:pt x="104" y="24"/>
                  </a:lnTo>
                  <a:lnTo>
                    <a:pt x="103" y="24"/>
                  </a:lnTo>
                  <a:lnTo>
                    <a:pt x="103" y="24"/>
                  </a:lnTo>
                  <a:lnTo>
                    <a:pt x="103" y="24"/>
                  </a:lnTo>
                  <a:lnTo>
                    <a:pt x="101" y="24"/>
                  </a:lnTo>
                  <a:lnTo>
                    <a:pt x="101" y="24"/>
                  </a:lnTo>
                  <a:lnTo>
                    <a:pt x="99" y="24"/>
                  </a:lnTo>
                  <a:lnTo>
                    <a:pt x="95" y="23"/>
                  </a:lnTo>
                  <a:lnTo>
                    <a:pt x="93" y="23"/>
                  </a:lnTo>
                  <a:lnTo>
                    <a:pt x="93" y="23"/>
                  </a:lnTo>
                  <a:lnTo>
                    <a:pt x="91" y="23"/>
                  </a:lnTo>
                  <a:lnTo>
                    <a:pt x="93" y="21"/>
                  </a:lnTo>
                  <a:lnTo>
                    <a:pt x="91" y="21"/>
                  </a:lnTo>
                  <a:lnTo>
                    <a:pt x="91" y="19"/>
                  </a:lnTo>
                  <a:lnTo>
                    <a:pt x="91" y="19"/>
                  </a:lnTo>
                  <a:lnTo>
                    <a:pt x="91" y="19"/>
                  </a:lnTo>
                  <a:lnTo>
                    <a:pt x="89" y="19"/>
                  </a:lnTo>
                  <a:lnTo>
                    <a:pt x="89" y="19"/>
                  </a:lnTo>
                  <a:lnTo>
                    <a:pt x="89" y="19"/>
                  </a:lnTo>
                  <a:lnTo>
                    <a:pt x="89" y="21"/>
                  </a:lnTo>
                  <a:lnTo>
                    <a:pt x="89" y="21"/>
                  </a:lnTo>
                  <a:lnTo>
                    <a:pt x="87" y="21"/>
                  </a:lnTo>
                  <a:lnTo>
                    <a:pt x="86" y="21"/>
                  </a:lnTo>
                  <a:lnTo>
                    <a:pt x="86" y="21"/>
                  </a:lnTo>
                  <a:lnTo>
                    <a:pt x="84" y="21"/>
                  </a:lnTo>
                  <a:lnTo>
                    <a:pt x="84" y="21"/>
                  </a:lnTo>
                  <a:lnTo>
                    <a:pt x="80" y="23"/>
                  </a:lnTo>
                  <a:lnTo>
                    <a:pt x="78" y="24"/>
                  </a:lnTo>
                  <a:lnTo>
                    <a:pt x="78" y="24"/>
                  </a:lnTo>
                  <a:lnTo>
                    <a:pt x="76" y="24"/>
                  </a:lnTo>
                  <a:lnTo>
                    <a:pt x="76" y="23"/>
                  </a:lnTo>
                  <a:lnTo>
                    <a:pt x="76" y="23"/>
                  </a:lnTo>
                  <a:lnTo>
                    <a:pt x="76" y="23"/>
                  </a:lnTo>
                  <a:lnTo>
                    <a:pt x="74" y="23"/>
                  </a:lnTo>
                  <a:lnTo>
                    <a:pt x="72" y="24"/>
                  </a:lnTo>
                  <a:lnTo>
                    <a:pt x="70" y="24"/>
                  </a:lnTo>
                  <a:lnTo>
                    <a:pt x="70" y="24"/>
                  </a:lnTo>
                  <a:lnTo>
                    <a:pt x="65" y="24"/>
                  </a:lnTo>
                  <a:lnTo>
                    <a:pt x="61" y="26"/>
                  </a:lnTo>
                  <a:lnTo>
                    <a:pt x="55" y="28"/>
                  </a:lnTo>
                  <a:lnTo>
                    <a:pt x="55" y="28"/>
                  </a:lnTo>
                  <a:lnTo>
                    <a:pt x="53" y="28"/>
                  </a:lnTo>
                  <a:lnTo>
                    <a:pt x="48" y="34"/>
                  </a:lnTo>
                  <a:lnTo>
                    <a:pt x="46" y="34"/>
                  </a:lnTo>
                  <a:lnTo>
                    <a:pt x="44" y="36"/>
                  </a:lnTo>
                  <a:lnTo>
                    <a:pt x="42" y="36"/>
                  </a:lnTo>
                  <a:lnTo>
                    <a:pt x="42" y="36"/>
                  </a:lnTo>
                  <a:lnTo>
                    <a:pt x="40" y="38"/>
                  </a:lnTo>
                  <a:lnTo>
                    <a:pt x="40" y="40"/>
                  </a:lnTo>
                  <a:lnTo>
                    <a:pt x="40" y="40"/>
                  </a:lnTo>
                  <a:lnTo>
                    <a:pt x="40" y="41"/>
                  </a:lnTo>
                  <a:lnTo>
                    <a:pt x="38" y="43"/>
                  </a:lnTo>
                  <a:lnTo>
                    <a:pt x="38" y="45"/>
                  </a:lnTo>
                  <a:lnTo>
                    <a:pt x="38" y="45"/>
                  </a:lnTo>
                  <a:lnTo>
                    <a:pt x="38" y="47"/>
                  </a:lnTo>
                  <a:lnTo>
                    <a:pt x="38" y="47"/>
                  </a:lnTo>
                  <a:lnTo>
                    <a:pt x="36" y="49"/>
                  </a:lnTo>
                  <a:lnTo>
                    <a:pt x="33" y="53"/>
                  </a:lnTo>
                  <a:lnTo>
                    <a:pt x="31" y="55"/>
                  </a:lnTo>
                  <a:lnTo>
                    <a:pt x="31" y="57"/>
                  </a:lnTo>
                  <a:lnTo>
                    <a:pt x="29" y="60"/>
                  </a:lnTo>
                  <a:lnTo>
                    <a:pt x="29" y="60"/>
                  </a:lnTo>
                  <a:lnTo>
                    <a:pt x="27" y="62"/>
                  </a:lnTo>
                  <a:lnTo>
                    <a:pt x="27" y="62"/>
                  </a:lnTo>
                  <a:lnTo>
                    <a:pt x="27" y="64"/>
                  </a:lnTo>
                  <a:lnTo>
                    <a:pt x="27" y="66"/>
                  </a:lnTo>
                  <a:lnTo>
                    <a:pt x="27" y="66"/>
                  </a:lnTo>
                  <a:lnTo>
                    <a:pt x="25" y="68"/>
                  </a:lnTo>
                  <a:lnTo>
                    <a:pt x="17" y="70"/>
                  </a:lnTo>
                  <a:lnTo>
                    <a:pt x="16" y="72"/>
                  </a:lnTo>
                  <a:lnTo>
                    <a:pt x="16" y="74"/>
                  </a:lnTo>
                  <a:lnTo>
                    <a:pt x="17" y="76"/>
                  </a:lnTo>
                  <a:lnTo>
                    <a:pt x="19" y="77"/>
                  </a:lnTo>
                  <a:lnTo>
                    <a:pt x="19" y="77"/>
                  </a:lnTo>
                  <a:lnTo>
                    <a:pt x="16" y="79"/>
                  </a:lnTo>
                  <a:lnTo>
                    <a:pt x="14" y="79"/>
                  </a:lnTo>
                  <a:lnTo>
                    <a:pt x="10" y="79"/>
                  </a:lnTo>
                  <a:lnTo>
                    <a:pt x="4" y="79"/>
                  </a:lnTo>
                  <a:lnTo>
                    <a:pt x="2" y="79"/>
                  </a:lnTo>
                  <a:lnTo>
                    <a:pt x="0" y="81"/>
                  </a:lnTo>
                  <a:lnTo>
                    <a:pt x="0" y="81"/>
                  </a:lnTo>
                  <a:lnTo>
                    <a:pt x="2" y="83"/>
                  </a:lnTo>
                  <a:lnTo>
                    <a:pt x="2" y="83"/>
                  </a:lnTo>
                  <a:lnTo>
                    <a:pt x="2" y="85"/>
                  </a:lnTo>
                  <a:lnTo>
                    <a:pt x="2" y="85"/>
                  </a:lnTo>
                  <a:lnTo>
                    <a:pt x="2" y="91"/>
                  </a:lnTo>
                  <a:lnTo>
                    <a:pt x="2" y="94"/>
                  </a:lnTo>
                  <a:lnTo>
                    <a:pt x="2" y="100"/>
                  </a:lnTo>
                  <a:lnTo>
                    <a:pt x="6" y="110"/>
                  </a:lnTo>
                  <a:lnTo>
                    <a:pt x="6" y="112"/>
                  </a:lnTo>
                  <a:lnTo>
                    <a:pt x="10" y="115"/>
                  </a:lnTo>
                  <a:lnTo>
                    <a:pt x="10" y="117"/>
                  </a:lnTo>
                  <a:lnTo>
                    <a:pt x="12" y="117"/>
                  </a:lnTo>
                  <a:lnTo>
                    <a:pt x="12" y="119"/>
                  </a:lnTo>
                  <a:lnTo>
                    <a:pt x="12" y="119"/>
                  </a:lnTo>
                  <a:lnTo>
                    <a:pt x="12" y="119"/>
                  </a:lnTo>
                  <a:lnTo>
                    <a:pt x="12" y="119"/>
                  </a:lnTo>
                  <a:lnTo>
                    <a:pt x="12" y="119"/>
                  </a:lnTo>
                  <a:lnTo>
                    <a:pt x="12" y="121"/>
                  </a:lnTo>
                  <a:lnTo>
                    <a:pt x="12" y="121"/>
                  </a:lnTo>
                  <a:lnTo>
                    <a:pt x="12" y="121"/>
                  </a:lnTo>
                  <a:lnTo>
                    <a:pt x="12" y="121"/>
                  </a:lnTo>
                  <a:lnTo>
                    <a:pt x="12" y="121"/>
                  </a:lnTo>
                  <a:lnTo>
                    <a:pt x="12" y="121"/>
                  </a:lnTo>
                  <a:lnTo>
                    <a:pt x="12" y="123"/>
                  </a:lnTo>
                  <a:lnTo>
                    <a:pt x="10" y="123"/>
                  </a:lnTo>
                  <a:lnTo>
                    <a:pt x="12" y="125"/>
                  </a:lnTo>
                  <a:lnTo>
                    <a:pt x="12" y="125"/>
                  </a:lnTo>
                  <a:lnTo>
                    <a:pt x="12" y="127"/>
                  </a:lnTo>
                  <a:lnTo>
                    <a:pt x="12" y="129"/>
                  </a:lnTo>
                  <a:lnTo>
                    <a:pt x="12" y="130"/>
                  </a:lnTo>
                  <a:lnTo>
                    <a:pt x="14" y="130"/>
                  </a:lnTo>
                  <a:lnTo>
                    <a:pt x="14" y="132"/>
                  </a:lnTo>
                  <a:lnTo>
                    <a:pt x="14" y="132"/>
                  </a:lnTo>
                  <a:lnTo>
                    <a:pt x="14" y="132"/>
                  </a:lnTo>
                  <a:lnTo>
                    <a:pt x="14" y="134"/>
                  </a:lnTo>
                  <a:lnTo>
                    <a:pt x="14" y="136"/>
                  </a:lnTo>
                  <a:lnTo>
                    <a:pt x="12" y="136"/>
                  </a:lnTo>
                  <a:lnTo>
                    <a:pt x="12" y="138"/>
                  </a:lnTo>
                  <a:lnTo>
                    <a:pt x="12" y="140"/>
                  </a:lnTo>
                  <a:lnTo>
                    <a:pt x="12" y="140"/>
                  </a:lnTo>
                  <a:lnTo>
                    <a:pt x="12" y="142"/>
                  </a:lnTo>
                  <a:lnTo>
                    <a:pt x="14" y="142"/>
                  </a:lnTo>
                  <a:lnTo>
                    <a:pt x="17" y="144"/>
                  </a:lnTo>
                  <a:lnTo>
                    <a:pt x="19" y="146"/>
                  </a:lnTo>
                  <a:lnTo>
                    <a:pt x="25" y="151"/>
                  </a:lnTo>
                  <a:lnTo>
                    <a:pt x="25" y="151"/>
                  </a:lnTo>
                  <a:lnTo>
                    <a:pt x="27" y="151"/>
                  </a:lnTo>
                  <a:lnTo>
                    <a:pt x="27" y="153"/>
                  </a:lnTo>
                  <a:lnTo>
                    <a:pt x="27" y="153"/>
                  </a:lnTo>
                  <a:lnTo>
                    <a:pt x="27" y="153"/>
                  </a:lnTo>
                  <a:lnTo>
                    <a:pt x="27" y="155"/>
                  </a:lnTo>
                  <a:lnTo>
                    <a:pt x="31" y="157"/>
                  </a:lnTo>
                  <a:lnTo>
                    <a:pt x="31" y="157"/>
                  </a:lnTo>
                  <a:lnTo>
                    <a:pt x="31" y="159"/>
                  </a:lnTo>
                  <a:lnTo>
                    <a:pt x="31" y="159"/>
                  </a:lnTo>
                  <a:lnTo>
                    <a:pt x="29" y="161"/>
                  </a:lnTo>
                  <a:lnTo>
                    <a:pt x="29" y="163"/>
                  </a:lnTo>
                  <a:lnTo>
                    <a:pt x="27" y="163"/>
                  </a:lnTo>
                  <a:lnTo>
                    <a:pt x="27" y="174"/>
                  </a:lnTo>
                  <a:lnTo>
                    <a:pt x="27" y="178"/>
                  </a:lnTo>
                  <a:lnTo>
                    <a:pt x="31" y="183"/>
                  </a:lnTo>
                  <a:lnTo>
                    <a:pt x="31" y="185"/>
                  </a:lnTo>
                  <a:lnTo>
                    <a:pt x="33" y="187"/>
                  </a:lnTo>
                  <a:lnTo>
                    <a:pt x="33" y="191"/>
                  </a:lnTo>
                  <a:lnTo>
                    <a:pt x="36" y="197"/>
                  </a:lnTo>
                  <a:lnTo>
                    <a:pt x="38" y="201"/>
                  </a:lnTo>
                  <a:lnTo>
                    <a:pt x="40" y="202"/>
                  </a:lnTo>
                  <a:lnTo>
                    <a:pt x="42" y="206"/>
                  </a:lnTo>
                  <a:lnTo>
                    <a:pt x="42" y="210"/>
                  </a:lnTo>
                  <a:lnTo>
                    <a:pt x="40" y="212"/>
                  </a:lnTo>
                  <a:lnTo>
                    <a:pt x="42" y="212"/>
                  </a:lnTo>
                  <a:lnTo>
                    <a:pt x="42" y="214"/>
                  </a:lnTo>
                  <a:lnTo>
                    <a:pt x="42" y="214"/>
                  </a:lnTo>
                  <a:lnTo>
                    <a:pt x="44" y="214"/>
                  </a:lnTo>
                  <a:lnTo>
                    <a:pt x="44" y="216"/>
                  </a:lnTo>
                  <a:lnTo>
                    <a:pt x="44" y="216"/>
                  </a:lnTo>
                  <a:lnTo>
                    <a:pt x="44" y="216"/>
                  </a:lnTo>
                  <a:lnTo>
                    <a:pt x="44" y="214"/>
                  </a:lnTo>
                  <a:lnTo>
                    <a:pt x="44" y="210"/>
                  </a:lnTo>
                  <a:lnTo>
                    <a:pt x="44" y="210"/>
                  </a:lnTo>
                  <a:lnTo>
                    <a:pt x="44" y="208"/>
                  </a:lnTo>
                  <a:lnTo>
                    <a:pt x="44" y="206"/>
                  </a:lnTo>
                  <a:lnTo>
                    <a:pt x="44" y="204"/>
                  </a:lnTo>
                  <a:lnTo>
                    <a:pt x="40" y="201"/>
                  </a:lnTo>
                  <a:lnTo>
                    <a:pt x="40" y="199"/>
                  </a:lnTo>
                  <a:lnTo>
                    <a:pt x="40" y="199"/>
                  </a:lnTo>
                  <a:lnTo>
                    <a:pt x="42" y="202"/>
                  </a:lnTo>
                  <a:lnTo>
                    <a:pt x="44" y="202"/>
                  </a:lnTo>
                  <a:lnTo>
                    <a:pt x="44" y="204"/>
                  </a:lnTo>
                  <a:lnTo>
                    <a:pt x="44" y="204"/>
                  </a:lnTo>
                  <a:lnTo>
                    <a:pt x="44" y="206"/>
                  </a:lnTo>
                  <a:lnTo>
                    <a:pt x="46" y="206"/>
                  </a:lnTo>
                  <a:lnTo>
                    <a:pt x="46" y="206"/>
                  </a:lnTo>
                  <a:lnTo>
                    <a:pt x="48" y="206"/>
                  </a:lnTo>
                  <a:lnTo>
                    <a:pt x="50" y="206"/>
                  </a:lnTo>
                  <a:lnTo>
                    <a:pt x="50" y="206"/>
                  </a:lnTo>
                  <a:lnTo>
                    <a:pt x="51" y="206"/>
                  </a:lnTo>
                  <a:lnTo>
                    <a:pt x="51" y="206"/>
                  </a:lnTo>
                  <a:lnTo>
                    <a:pt x="51" y="206"/>
                  </a:lnTo>
                  <a:lnTo>
                    <a:pt x="53" y="206"/>
                  </a:lnTo>
                  <a:lnTo>
                    <a:pt x="51" y="206"/>
                  </a:lnTo>
                  <a:lnTo>
                    <a:pt x="51" y="206"/>
                  </a:lnTo>
                  <a:lnTo>
                    <a:pt x="50" y="208"/>
                  </a:lnTo>
                  <a:lnTo>
                    <a:pt x="50" y="206"/>
                  </a:lnTo>
                  <a:lnTo>
                    <a:pt x="50" y="206"/>
                  </a:lnTo>
                  <a:lnTo>
                    <a:pt x="48" y="206"/>
                  </a:lnTo>
                  <a:lnTo>
                    <a:pt x="48" y="206"/>
                  </a:lnTo>
                  <a:lnTo>
                    <a:pt x="48" y="206"/>
                  </a:lnTo>
                  <a:lnTo>
                    <a:pt x="46" y="208"/>
                  </a:lnTo>
                  <a:lnTo>
                    <a:pt x="46" y="208"/>
                  </a:lnTo>
                  <a:lnTo>
                    <a:pt x="44" y="210"/>
                  </a:lnTo>
                  <a:lnTo>
                    <a:pt x="44" y="212"/>
                  </a:lnTo>
                  <a:lnTo>
                    <a:pt x="46" y="212"/>
                  </a:lnTo>
                  <a:lnTo>
                    <a:pt x="46" y="210"/>
                  </a:lnTo>
                  <a:lnTo>
                    <a:pt x="46" y="210"/>
                  </a:lnTo>
                  <a:lnTo>
                    <a:pt x="46" y="210"/>
                  </a:lnTo>
                  <a:lnTo>
                    <a:pt x="46" y="210"/>
                  </a:lnTo>
                  <a:lnTo>
                    <a:pt x="46" y="210"/>
                  </a:lnTo>
                  <a:lnTo>
                    <a:pt x="46" y="210"/>
                  </a:lnTo>
                  <a:lnTo>
                    <a:pt x="48" y="210"/>
                  </a:lnTo>
                  <a:lnTo>
                    <a:pt x="48" y="210"/>
                  </a:lnTo>
                  <a:lnTo>
                    <a:pt x="48" y="210"/>
                  </a:lnTo>
                  <a:lnTo>
                    <a:pt x="48" y="210"/>
                  </a:lnTo>
                  <a:lnTo>
                    <a:pt x="48" y="210"/>
                  </a:lnTo>
                  <a:lnTo>
                    <a:pt x="48" y="212"/>
                  </a:lnTo>
                  <a:lnTo>
                    <a:pt x="48" y="212"/>
                  </a:lnTo>
                  <a:lnTo>
                    <a:pt x="48" y="212"/>
                  </a:lnTo>
                  <a:lnTo>
                    <a:pt x="50" y="212"/>
                  </a:lnTo>
                  <a:lnTo>
                    <a:pt x="50" y="212"/>
                  </a:lnTo>
                  <a:lnTo>
                    <a:pt x="50" y="212"/>
                  </a:lnTo>
                  <a:lnTo>
                    <a:pt x="48" y="214"/>
                  </a:lnTo>
                  <a:lnTo>
                    <a:pt x="48" y="212"/>
                  </a:lnTo>
                  <a:lnTo>
                    <a:pt x="46" y="212"/>
                  </a:lnTo>
                  <a:lnTo>
                    <a:pt x="46" y="212"/>
                  </a:lnTo>
                  <a:lnTo>
                    <a:pt x="46" y="216"/>
                  </a:lnTo>
                  <a:lnTo>
                    <a:pt x="46" y="216"/>
                  </a:lnTo>
                  <a:lnTo>
                    <a:pt x="48" y="218"/>
                  </a:lnTo>
                  <a:lnTo>
                    <a:pt x="48" y="218"/>
                  </a:lnTo>
                  <a:lnTo>
                    <a:pt x="46" y="218"/>
                  </a:lnTo>
                  <a:lnTo>
                    <a:pt x="46" y="218"/>
                  </a:lnTo>
                  <a:lnTo>
                    <a:pt x="46" y="216"/>
                  </a:lnTo>
                  <a:lnTo>
                    <a:pt x="44" y="218"/>
                  </a:lnTo>
                  <a:lnTo>
                    <a:pt x="46" y="219"/>
                  </a:lnTo>
                  <a:lnTo>
                    <a:pt x="46" y="219"/>
                  </a:lnTo>
                  <a:lnTo>
                    <a:pt x="46" y="218"/>
                  </a:lnTo>
                  <a:lnTo>
                    <a:pt x="48" y="218"/>
                  </a:lnTo>
                  <a:lnTo>
                    <a:pt x="48" y="218"/>
                  </a:lnTo>
                  <a:lnTo>
                    <a:pt x="50" y="218"/>
                  </a:lnTo>
                  <a:lnTo>
                    <a:pt x="50" y="218"/>
                  </a:lnTo>
                  <a:lnTo>
                    <a:pt x="50" y="216"/>
                  </a:lnTo>
                  <a:lnTo>
                    <a:pt x="50" y="214"/>
                  </a:lnTo>
                  <a:lnTo>
                    <a:pt x="50" y="216"/>
                  </a:lnTo>
                  <a:lnTo>
                    <a:pt x="50" y="216"/>
                  </a:lnTo>
                  <a:lnTo>
                    <a:pt x="51" y="216"/>
                  </a:lnTo>
                  <a:lnTo>
                    <a:pt x="50" y="216"/>
                  </a:lnTo>
                  <a:lnTo>
                    <a:pt x="50" y="218"/>
                  </a:lnTo>
                  <a:lnTo>
                    <a:pt x="51" y="216"/>
                  </a:lnTo>
                  <a:lnTo>
                    <a:pt x="51" y="218"/>
                  </a:lnTo>
                  <a:lnTo>
                    <a:pt x="51" y="219"/>
                  </a:lnTo>
                  <a:lnTo>
                    <a:pt x="51" y="221"/>
                  </a:lnTo>
                  <a:lnTo>
                    <a:pt x="53" y="221"/>
                  </a:lnTo>
                  <a:lnTo>
                    <a:pt x="53" y="223"/>
                  </a:lnTo>
                  <a:lnTo>
                    <a:pt x="55" y="223"/>
                  </a:lnTo>
                  <a:lnTo>
                    <a:pt x="55" y="223"/>
                  </a:lnTo>
                  <a:lnTo>
                    <a:pt x="55" y="223"/>
                  </a:lnTo>
                  <a:lnTo>
                    <a:pt x="55" y="221"/>
                  </a:lnTo>
                  <a:lnTo>
                    <a:pt x="55" y="221"/>
                  </a:lnTo>
                  <a:lnTo>
                    <a:pt x="55" y="221"/>
                  </a:lnTo>
                  <a:lnTo>
                    <a:pt x="55" y="221"/>
                  </a:lnTo>
                  <a:lnTo>
                    <a:pt x="57" y="221"/>
                  </a:lnTo>
                  <a:lnTo>
                    <a:pt x="55" y="221"/>
                  </a:lnTo>
                  <a:lnTo>
                    <a:pt x="55" y="221"/>
                  </a:lnTo>
                  <a:lnTo>
                    <a:pt x="57" y="223"/>
                  </a:lnTo>
                  <a:lnTo>
                    <a:pt x="59" y="227"/>
                  </a:lnTo>
                  <a:lnTo>
                    <a:pt x="57" y="225"/>
                  </a:lnTo>
                  <a:lnTo>
                    <a:pt x="57" y="225"/>
                  </a:lnTo>
                  <a:lnTo>
                    <a:pt x="55" y="223"/>
                  </a:lnTo>
                  <a:lnTo>
                    <a:pt x="55" y="223"/>
                  </a:lnTo>
                  <a:lnTo>
                    <a:pt x="53" y="225"/>
                  </a:lnTo>
                  <a:lnTo>
                    <a:pt x="53" y="225"/>
                  </a:lnTo>
                  <a:lnTo>
                    <a:pt x="53" y="225"/>
                  </a:lnTo>
                  <a:lnTo>
                    <a:pt x="51" y="225"/>
                  </a:lnTo>
                  <a:lnTo>
                    <a:pt x="51" y="225"/>
                  </a:lnTo>
                  <a:lnTo>
                    <a:pt x="51" y="225"/>
                  </a:lnTo>
                  <a:lnTo>
                    <a:pt x="51" y="225"/>
                  </a:lnTo>
                  <a:lnTo>
                    <a:pt x="51" y="225"/>
                  </a:lnTo>
                  <a:lnTo>
                    <a:pt x="51" y="225"/>
                  </a:lnTo>
                  <a:lnTo>
                    <a:pt x="53" y="227"/>
                  </a:lnTo>
                  <a:lnTo>
                    <a:pt x="53" y="229"/>
                  </a:lnTo>
                  <a:lnTo>
                    <a:pt x="53" y="229"/>
                  </a:lnTo>
                  <a:lnTo>
                    <a:pt x="53" y="231"/>
                  </a:lnTo>
                  <a:lnTo>
                    <a:pt x="53" y="231"/>
                  </a:lnTo>
                  <a:lnTo>
                    <a:pt x="55" y="233"/>
                  </a:lnTo>
                  <a:lnTo>
                    <a:pt x="55" y="231"/>
                  </a:lnTo>
                  <a:lnTo>
                    <a:pt x="55" y="231"/>
                  </a:lnTo>
                  <a:lnTo>
                    <a:pt x="57" y="231"/>
                  </a:lnTo>
                  <a:lnTo>
                    <a:pt x="57" y="233"/>
                  </a:lnTo>
                  <a:lnTo>
                    <a:pt x="57" y="235"/>
                  </a:lnTo>
                  <a:lnTo>
                    <a:pt x="57" y="235"/>
                  </a:lnTo>
                  <a:lnTo>
                    <a:pt x="57" y="235"/>
                  </a:lnTo>
                  <a:lnTo>
                    <a:pt x="55" y="235"/>
                  </a:lnTo>
                  <a:lnTo>
                    <a:pt x="53" y="235"/>
                  </a:lnTo>
                  <a:lnTo>
                    <a:pt x="51" y="237"/>
                  </a:lnTo>
                  <a:lnTo>
                    <a:pt x="51" y="238"/>
                  </a:lnTo>
                  <a:lnTo>
                    <a:pt x="51" y="238"/>
                  </a:lnTo>
                  <a:lnTo>
                    <a:pt x="51" y="238"/>
                  </a:lnTo>
                  <a:lnTo>
                    <a:pt x="51" y="238"/>
                  </a:lnTo>
                  <a:lnTo>
                    <a:pt x="51" y="240"/>
                  </a:lnTo>
                  <a:lnTo>
                    <a:pt x="51" y="240"/>
                  </a:lnTo>
                  <a:lnTo>
                    <a:pt x="51" y="240"/>
                  </a:lnTo>
                  <a:lnTo>
                    <a:pt x="51" y="240"/>
                  </a:lnTo>
                  <a:lnTo>
                    <a:pt x="53" y="240"/>
                  </a:lnTo>
                  <a:lnTo>
                    <a:pt x="53" y="240"/>
                  </a:lnTo>
                  <a:lnTo>
                    <a:pt x="53" y="242"/>
                  </a:lnTo>
                  <a:lnTo>
                    <a:pt x="53" y="242"/>
                  </a:lnTo>
                  <a:lnTo>
                    <a:pt x="53" y="242"/>
                  </a:lnTo>
                  <a:lnTo>
                    <a:pt x="55" y="244"/>
                  </a:lnTo>
                  <a:lnTo>
                    <a:pt x="55" y="246"/>
                  </a:lnTo>
                  <a:lnTo>
                    <a:pt x="55" y="246"/>
                  </a:lnTo>
                  <a:lnTo>
                    <a:pt x="55" y="248"/>
                  </a:lnTo>
                  <a:lnTo>
                    <a:pt x="53" y="248"/>
                  </a:lnTo>
                  <a:lnTo>
                    <a:pt x="53" y="250"/>
                  </a:lnTo>
                  <a:lnTo>
                    <a:pt x="53" y="250"/>
                  </a:lnTo>
                  <a:lnTo>
                    <a:pt x="53" y="252"/>
                  </a:lnTo>
                  <a:lnTo>
                    <a:pt x="53" y="255"/>
                  </a:lnTo>
                  <a:lnTo>
                    <a:pt x="55" y="257"/>
                  </a:lnTo>
                  <a:lnTo>
                    <a:pt x="53" y="257"/>
                  </a:lnTo>
                  <a:lnTo>
                    <a:pt x="53" y="259"/>
                  </a:lnTo>
                  <a:lnTo>
                    <a:pt x="53" y="259"/>
                  </a:lnTo>
                  <a:lnTo>
                    <a:pt x="53" y="261"/>
                  </a:lnTo>
                  <a:lnTo>
                    <a:pt x="53" y="261"/>
                  </a:lnTo>
                  <a:lnTo>
                    <a:pt x="57" y="263"/>
                  </a:lnTo>
                  <a:lnTo>
                    <a:pt x="55" y="263"/>
                  </a:lnTo>
                  <a:lnTo>
                    <a:pt x="57" y="263"/>
                  </a:lnTo>
                  <a:lnTo>
                    <a:pt x="57" y="265"/>
                  </a:lnTo>
                  <a:lnTo>
                    <a:pt x="59" y="265"/>
                  </a:lnTo>
                  <a:lnTo>
                    <a:pt x="59" y="265"/>
                  </a:lnTo>
                  <a:lnTo>
                    <a:pt x="61" y="263"/>
                  </a:lnTo>
                  <a:lnTo>
                    <a:pt x="61" y="263"/>
                  </a:lnTo>
                  <a:lnTo>
                    <a:pt x="61" y="263"/>
                  </a:lnTo>
                  <a:lnTo>
                    <a:pt x="61" y="263"/>
                  </a:lnTo>
                  <a:lnTo>
                    <a:pt x="63" y="261"/>
                  </a:lnTo>
                  <a:lnTo>
                    <a:pt x="65" y="259"/>
                  </a:lnTo>
                  <a:lnTo>
                    <a:pt x="67" y="261"/>
                  </a:lnTo>
                  <a:lnTo>
                    <a:pt x="69" y="261"/>
                  </a:lnTo>
                  <a:lnTo>
                    <a:pt x="70" y="263"/>
                  </a:lnTo>
                  <a:lnTo>
                    <a:pt x="70" y="265"/>
                  </a:lnTo>
                  <a:lnTo>
                    <a:pt x="72" y="263"/>
                  </a:lnTo>
                  <a:lnTo>
                    <a:pt x="72" y="263"/>
                  </a:lnTo>
                  <a:lnTo>
                    <a:pt x="72" y="263"/>
                  </a:lnTo>
                  <a:lnTo>
                    <a:pt x="72" y="263"/>
                  </a:lnTo>
                  <a:lnTo>
                    <a:pt x="74" y="263"/>
                  </a:lnTo>
                  <a:lnTo>
                    <a:pt x="74" y="263"/>
                  </a:lnTo>
                  <a:lnTo>
                    <a:pt x="76" y="261"/>
                  </a:lnTo>
                  <a:lnTo>
                    <a:pt x="76" y="261"/>
                  </a:lnTo>
                  <a:lnTo>
                    <a:pt x="74" y="259"/>
                  </a:lnTo>
                  <a:lnTo>
                    <a:pt x="74" y="259"/>
                  </a:lnTo>
                  <a:lnTo>
                    <a:pt x="74" y="259"/>
                  </a:lnTo>
                  <a:lnTo>
                    <a:pt x="76" y="257"/>
                  </a:lnTo>
                  <a:lnTo>
                    <a:pt x="76" y="255"/>
                  </a:lnTo>
                  <a:lnTo>
                    <a:pt x="76" y="254"/>
                  </a:lnTo>
                  <a:lnTo>
                    <a:pt x="78" y="250"/>
                  </a:lnTo>
                  <a:lnTo>
                    <a:pt x="78" y="250"/>
                  </a:lnTo>
                  <a:lnTo>
                    <a:pt x="78" y="248"/>
                  </a:lnTo>
                  <a:lnTo>
                    <a:pt x="78" y="250"/>
                  </a:lnTo>
                  <a:lnTo>
                    <a:pt x="78" y="248"/>
                  </a:lnTo>
                  <a:lnTo>
                    <a:pt x="78" y="246"/>
                  </a:lnTo>
                  <a:lnTo>
                    <a:pt x="78" y="246"/>
                  </a:lnTo>
                  <a:lnTo>
                    <a:pt x="78" y="246"/>
                  </a:lnTo>
                  <a:lnTo>
                    <a:pt x="80" y="246"/>
                  </a:lnTo>
                  <a:lnTo>
                    <a:pt x="80" y="246"/>
                  </a:lnTo>
                  <a:lnTo>
                    <a:pt x="80" y="246"/>
                  </a:lnTo>
                  <a:lnTo>
                    <a:pt x="80" y="246"/>
                  </a:lnTo>
                  <a:lnTo>
                    <a:pt x="82" y="244"/>
                  </a:lnTo>
                  <a:lnTo>
                    <a:pt x="82" y="244"/>
                  </a:lnTo>
                  <a:lnTo>
                    <a:pt x="82" y="244"/>
                  </a:lnTo>
                  <a:lnTo>
                    <a:pt x="82" y="244"/>
                  </a:lnTo>
                  <a:lnTo>
                    <a:pt x="80" y="244"/>
                  </a:lnTo>
                  <a:lnTo>
                    <a:pt x="84" y="244"/>
                  </a:lnTo>
                  <a:lnTo>
                    <a:pt x="86" y="246"/>
                  </a:lnTo>
                  <a:lnTo>
                    <a:pt x="86" y="246"/>
                  </a:lnTo>
                  <a:lnTo>
                    <a:pt x="87" y="248"/>
                  </a:lnTo>
                  <a:lnTo>
                    <a:pt x="87" y="250"/>
                  </a:lnTo>
                  <a:lnTo>
                    <a:pt x="87" y="250"/>
                  </a:lnTo>
                  <a:lnTo>
                    <a:pt x="91" y="250"/>
                  </a:lnTo>
                  <a:lnTo>
                    <a:pt x="91" y="250"/>
                  </a:lnTo>
                  <a:lnTo>
                    <a:pt x="93" y="252"/>
                  </a:lnTo>
                  <a:lnTo>
                    <a:pt x="91" y="254"/>
                  </a:lnTo>
                  <a:lnTo>
                    <a:pt x="93" y="257"/>
                  </a:lnTo>
                  <a:lnTo>
                    <a:pt x="95" y="261"/>
                  </a:lnTo>
                  <a:lnTo>
                    <a:pt x="95" y="263"/>
                  </a:lnTo>
                  <a:lnTo>
                    <a:pt x="95" y="265"/>
                  </a:lnTo>
                  <a:lnTo>
                    <a:pt x="95" y="267"/>
                  </a:lnTo>
                  <a:lnTo>
                    <a:pt x="95" y="267"/>
                  </a:lnTo>
                  <a:lnTo>
                    <a:pt x="95" y="267"/>
                  </a:lnTo>
                  <a:lnTo>
                    <a:pt x="93" y="269"/>
                  </a:lnTo>
                  <a:lnTo>
                    <a:pt x="93" y="269"/>
                  </a:lnTo>
                  <a:lnTo>
                    <a:pt x="93" y="269"/>
                  </a:lnTo>
                  <a:lnTo>
                    <a:pt x="91" y="272"/>
                  </a:lnTo>
                  <a:lnTo>
                    <a:pt x="93" y="272"/>
                  </a:lnTo>
                  <a:lnTo>
                    <a:pt x="93" y="272"/>
                  </a:lnTo>
                  <a:lnTo>
                    <a:pt x="93" y="272"/>
                  </a:lnTo>
                  <a:lnTo>
                    <a:pt x="87" y="272"/>
                  </a:lnTo>
                  <a:lnTo>
                    <a:pt x="86" y="274"/>
                  </a:lnTo>
                  <a:lnTo>
                    <a:pt x="84" y="276"/>
                  </a:lnTo>
                  <a:lnTo>
                    <a:pt x="84" y="276"/>
                  </a:lnTo>
                  <a:lnTo>
                    <a:pt x="84" y="278"/>
                  </a:lnTo>
                  <a:lnTo>
                    <a:pt x="82" y="280"/>
                  </a:lnTo>
                  <a:lnTo>
                    <a:pt x="82" y="280"/>
                  </a:lnTo>
                  <a:lnTo>
                    <a:pt x="82" y="280"/>
                  </a:lnTo>
                  <a:lnTo>
                    <a:pt x="80" y="282"/>
                  </a:lnTo>
                  <a:lnTo>
                    <a:pt x="82" y="282"/>
                  </a:lnTo>
                  <a:lnTo>
                    <a:pt x="82" y="282"/>
                  </a:lnTo>
                  <a:lnTo>
                    <a:pt x="84" y="284"/>
                  </a:lnTo>
                  <a:lnTo>
                    <a:pt x="84" y="284"/>
                  </a:lnTo>
                  <a:lnTo>
                    <a:pt x="86" y="286"/>
                  </a:lnTo>
                  <a:lnTo>
                    <a:pt x="86" y="286"/>
                  </a:lnTo>
                  <a:lnTo>
                    <a:pt x="86" y="286"/>
                  </a:lnTo>
                  <a:lnTo>
                    <a:pt x="86" y="286"/>
                  </a:lnTo>
                  <a:lnTo>
                    <a:pt x="87" y="286"/>
                  </a:lnTo>
                  <a:lnTo>
                    <a:pt x="87" y="286"/>
                  </a:lnTo>
                  <a:lnTo>
                    <a:pt x="87" y="286"/>
                  </a:lnTo>
                  <a:lnTo>
                    <a:pt x="87" y="286"/>
                  </a:lnTo>
                  <a:lnTo>
                    <a:pt x="87" y="286"/>
                  </a:lnTo>
                  <a:lnTo>
                    <a:pt x="87" y="288"/>
                  </a:lnTo>
                  <a:lnTo>
                    <a:pt x="87" y="288"/>
                  </a:lnTo>
                  <a:lnTo>
                    <a:pt x="87" y="288"/>
                  </a:lnTo>
                  <a:lnTo>
                    <a:pt x="89" y="290"/>
                  </a:lnTo>
                  <a:lnTo>
                    <a:pt x="89" y="290"/>
                  </a:lnTo>
                  <a:lnTo>
                    <a:pt x="89" y="290"/>
                  </a:lnTo>
                  <a:lnTo>
                    <a:pt x="91" y="290"/>
                  </a:lnTo>
                  <a:lnTo>
                    <a:pt x="93" y="290"/>
                  </a:lnTo>
                  <a:lnTo>
                    <a:pt x="95" y="290"/>
                  </a:lnTo>
                  <a:lnTo>
                    <a:pt x="97" y="290"/>
                  </a:lnTo>
                  <a:lnTo>
                    <a:pt x="97" y="288"/>
                  </a:lnTo>
                  <a:lnTo>
                    <a:pt x="95" y="286"/>
                  </a:lnTo>
                  <a:lnTo>
                    <a:pt x="95" y="286"/>
                  </a:lnTo>
                  <a:lnTo>
                    <a:pt x="95" y="286"/>
                  </a:lnTo>
                  <a:lnTo>
                    <a:pt x="95" y="286"/>
                  </a:lnTo>
                  <a:lnTo>
                    <a:pt x="95" y="286"/>
                  </a:lnTo>
                  <a:lnTo>
                    <a:pt x="97" y="286"/>
                  </a:lnTo>
                  <a:lnTo>
                    <a:pt x="97" y="286"/>
                  </a:lnTo>
                  <a:lnTo>
                    <a:pt x="97" y="288"/>
                  </a:lnTo>
                  <a:lnTo>
                    <a:pt x="97" y="288"/>
                  </a:lnTo>
                  <a:lnTo>
                    <a:pt x="99" y="288"/>
                  </a:lnTo>
                  <a:lnTo>
                    <a:pt x="101" y="288"/>
                  </a:lnTo>
                  <a:lnTo>
                    <a:pt x="101" y="288"/>
                  </a:lnTo>
                  <a:lnTo>
                    <a:pt x="103" y="286"/>
                  </a:lnTo>
                  <a:lnTo>
                    <a:pt x="103" y="286"/>
                  </a:lnTo>
                  <a:lnTo>
                    <a:pt x="104" y="284"/>
                  </a:lnTo>
                  <a:lnTo>
                    <a:pt x="104" y="282"/>
                  </a:lnTo>
                  <a:lnTo>
                    <a:pt x="104" y="282"/>
                  </a:lnTo>
                  <a:lnTo>
                    <a:pt x="104" y="278"/>
                  </a:lnTo>
                  <a:lnTo>
                    <a:pt x="104" y="278"/>
                  </a:lnTo>
                  <a:lnTo>
                    <a:pt x="104" y="276"/>
                  </a:lnTo>
                  <a:lnTo>
                    <a:pt x="106" y="276"/>
                  </a:lnTo>
                  <a:lnTo>
                    <a:pt x="106" y="278"/>
                  </a:lnTo>
                  <a:lnTo>
                    <a:pt x="106" y="278"/>
                  </a:lnTo>
                  <a:lnTo>
                    <a:pt x="106" y="278"/>
                  </a:lnTo>
                  <a:lnTo>
                    <a:pt x="106" y="278"/>
                  </a:lnTo>
                  <a:lnTo>
                    <a:pt x="106" y="278"/>
                  </a:lnTo>
                  <a:lnTo>
                    <a:pt x="106" y="278"/>
                  </a:lnTo>
                  <a:lnTo>
                    <a:pt x="106" y="278"/>
                  </a:lnTo>
                  <a:lnTo>
                    <a:pt x="106" y="278"/>
                  </a:lnTo>
                  <a:lnTo>
                    <a:pt x="108" y="282"/>
                  </a:lnTo>
                  <a:lnTo>
                    <a:pt x="108" y="282"/>
                  </a:lnTo>
                  <a:lnTo>
                    <a:pt x="110" y="284"/>
                  </a:lnTo>
                  <a:lnTo>
                    <a:pt x="112" y="284"/>
                  </a:lnTo>
                  <a:lnTo>
                    <a:pt x="112" y="284"/>
                  </a:lnTo>
                  <a:lnTo>
                    <a:pt x="120" y="286"/>
                  </a:lnTo>
                  <a:lnTo>
                    <a:pt x="120" y="286"/>
                  </a:lnTo>
                  <a:lnTo>
                    <a:pt x="122" y="286"/>
                  </a:lnTo>
                  <a:lnTo>
                    <a:pt x="123" y="286"/>
                  </a:lnTo>
                  <a:lnTo>
                    <a:pt x="127" y="286"/>
                  </a:lnTo>
                  <a:lnTo>
                    <a:pt x="129" y="286"/>
                  </a:lnTo>
                  <a:lnTo>
                    <a:pt x="129" y="286"/>
                  </a:lnTo>
                  <a:lnTo>
                    <a:pt x="129" y="286"/>
                  </a:lnTo>
                  <a:lnTo>
                    <a:pt x="131" y="286"/>
                  </a:lnTo>
                  <a:lnTo>
                    <a:pt x="131" y="286"/>
                  </a:lnTo>
                  <a:lnTo>
                    <a:pt x="131" y="286"/>
                  </a:lnTo>
                  <a:lnTo>
                    <a:pt x="131" y="286"/>
                  </a:lnTo>
                  <a:lnTo>
                    <a:pt x="133" y="286"/>
                  </a:lnTo>
                  <a:lnTo>
                    <a:pt x="133" y="286"/>
                  </a:lnTo>
                  <a:lnTo>
                    <a:pt x="133" y="288"/>
                  </a:lnTo>
                  <a:lnTo>
                    <a:pt x="135" y="290"/>
                  </a:lnTo>
                  <a:lnTo>
                    <a:pt x="135" y="291"/>
                  </a:lnTo>
                  <a:lnTo>
                    <a:pt x="135" y="291"/>
                  </a:lnTo>
                  <a:lnTo>
                    <a:pt x="135" y="291"/>
                  </a:lnTo>
                  <a:lnTo>
                    <a:pt x="137" y="290"/>
                  </a:lnTo>
                  <a:lnTo>
                    <a:pt x="139" y="290"/>
                  </a:lnTo>
                  <a:lnTo>
                    <a:pt x="139" y="291"/>
                  </a:lnTo>
                  <a:lnTo>
                    <a:pt x="142" y="293"/>
                  </a:lnTo>
                  <a:lnTo>
                    <a:pt x="142" y="293"/>
                  </a:lnTo>
                  <a:lnTo>
                    <a:pt x="144" y="293"/>
                  </a:lnTo>
                  <a:lnTo>
                    <a:pt x="144" y="295"/>
                  </a:lnTo>
                  <a:lnTo>
                    <a:pt x="144" y="295"/>
                  </a:lnTo>
                  <a:lnTo>
                    <a:pt x="146" y="295"/>
                  </a:lnTo>
                  <a:lnTo>
                    <a:pt x="146" y="295"/>
                  </a:lnTo>
                  <a:lnTo>
                    <a:pt x="148" y="295"/>
                  </a:lnTo>
                  <a:lnTo>
                    <a:pt x="150" y="290"/>
                  </a:lnTo>
                  <a:lnTo>
                    <a:pt x="152" y="290"/>
                  </a:lnTo>
                  <a:lnTo>
                    <a:pt x="152" y="288"/>
                  </a:lnTo>
                  <a:lnTo>
                    <a:pt x="152" y="288"/>
                  </a:lnTo>
                  <a:lnTo>
                    <a:pt x="154" y="288"/>
                  </a:lnTo>
                  <a:lnTo>
                    <a:pt x="156" y="288"/>
                  </a:lnTo>
                  <a:lnTo>
                    <a:pt x="167" y="288"/>
                  </a:lnTo>
                  <a:lnTo>
                    <a:pt x="169" y="288"/>
                  </a:lnTo>
                  <a:lnTo>
                    <a:pt x="173" y="288"/>
                  </a:lnTo>
                  <a:lnTo>
                    <a:pt x="173" y="286"/>
                  </a:lnTo>
                  <a:lnTo>
                    <a:pt x="176" y="282"/>
                  </a:lnTo>
                  <a:lnTo>
                    <a:pt x="176" y="280"/>
                  </a:lnTo>
                  <a:lnTo>
                    <a:pt x="178" y="280"/>
                  </a:lnTo>
                  <a:lnTo>
                    <a:pt x="184" y="276"/>
                  </a:lnTo>
                  <a:lnTo>
                    <a:pt x="186" y="274"/>
                  </a:lnTo>
                  <a:lnTo>
                    <a:pt x="186" y="272"/>
                  </a:lnTo>
                  <a:lnTo>
                    <a:pt x="184" y="269"/>
                  </a:lnTo>
                  <a:lnTo>
                    <a:pt x="182" y="265"/>
                  </a:lnTo>
                  <a:lnTo>
                    <a:pt x="182" y="263"/>
                  </a:lnTo>
                  <a:lnTo>
                    <a:pt x="182" y="263"/>
                  </a:lnTo>
                  <a:lnTo>
                    <a:pt x="184" y="261"/>
                  </a:lnTo>
                  <a:lnTo>
                    <a:pt x="184" y="261"/>
                  </a:lnTo>
                  <a:lnTo>
                    <a:pt x="186" y="259"/>
                  </a:lnTo>
                  <a:lnTo>
                    <a:pt x="188" y="259"/>
                  </a:lnTo>
                  <a:lnTo>
                    <a:pt x="188" y="259"/>
                  </a:lnTo>
                  <a:lnTo>
                    <a:pt x="188" y="261"/>
                  </a:lnTo>
                  <a:lnTo>
                    <a:pt x="188" y="261"/>
                  </a:lnTo>
                  <a:lnTo>
                    <a:pt x="190" y="261"/>
                  </a:lnTo>
                  <a:lnTo>
                    <a:pt x="199" y="263"/>
                  </a:lnTo>
                  <a:lnTo>
                    <a:pt x="199" y="265"/>
                  </a:lnTo>
                  <a:lnTo>
                    <a:pt x="203" y="267"/>
                  </a:lnTo>
                  <a:lnTo>
                    <a:pt x="203" y="267"/>
                  </a:lnTo>
                  <a:lnTo>
                    <a:pt x="203" y="265"/>
                  </a:lnTo>
                  <a:lnTo>
                    <a:pt x="207" y="261"/>
                  </a:lnTo>
                  <a:lnTo>
                    <a:pt x="209" y="259"/>
                  </a:lnTo>
                  <a:lnTo>
                    <a:pt x="209" y="257"/>
                  </a:lnTo>
                  <a:lnTo>
                    <a:pt x="211" y="257"/>
                  </a:lnTo>
                  <a:lnTo>
                    <a:pt x="212" y="259"/>
                  </a:lnTo>
                  <a:lnTo>
                    <a:pt x="212" y="259"/>
                  </a:lnTo>
                  <a:lnTo>
                    <a:pt x="214" y="259"/>
                  </a:lnTo>
                  <a:lnTo>
                    <a:pt x="224" y="257"/>
                  </a:lnTo>
                  <a:lnTo>
                    <a:pt x="226" y="257"/>
                  </a:lnTo>
                  <a:lnTo>
                    <a:pt x="228" y="255"/>
                  </a:lnTo>
                  <a:lnTo>
                    <a:pt x="228" y="255"/>
                  </a:lnTo>
                  <a:lnTo>
                    <a:pt x="229" y="255"/>
                  </a:lnTo>
                  <a:lnTo>
                    <a:pt x="231" y="254"/>
                  </a:lnTo>
                  <a:lnTo>
                    <a:pt x="233" y="254"/>
                  </a:lnTo>
                  <a:lnTo>
                    <a:pt x="233" y="255"/>
                  </a:lnTo>
                  <a:lnTo>
                    <a:pt x="235" y="257"/>
                  </a:lnTo>
                  <a:lnTo>
                    <a:pt x="237" y="261"/>
                  </a:lnTo>
                  <a:lnTo>
                    <a:pt x="237" y="261"/>
                  </a:lnTo>
                  <a:lnTo>
                    <a:pt x="239" y="265"/>
                  </a:lnTo>
                  <a:lnTo>
                    <a:pt x="239" y="265"/>
                  </a:lnTo>
                  <a:lnTo>
                    <a:pt x="239" y="267"/>
                  </a:lnTo>
                  <a:lnTo>
                    <a:pt x="241" y="267"/>
                  </a:lnTo>
                  <a:lnTo>
                    <a:pt x="243" y="267"/>
                  </a:lnTo>
                  <a:lnTo>
                    <a:pt x="243" y="267"/>
                  </a:lnTo>
                  <a:lnTo>
                    <a:pt x="245" y="265"/>
                  </a:lnTo>
                  <a:lnTo>
                    <a:pt x="245" y="263"/>
                  </a:lnTo>
                  <a:lnTo>
                    <a:pt x="245" y="263"/>
                  </a:lnTo>
                  <a:lnTo>
                    <a:pt x="246" y="265"/>
                  </a:lnTo>
                  <a:lnTo>
                    <a:pt x="248" y="265"/>
                  </a:lnTo>
                  <a:lnTo>
                    <a:pt x="248" y="267"/>
                  </a:lnTo>
                  <a:lnTo>
                    <a:pt x="250" y="269"/>
                  </a:lnTo>
                  <a:lnTo>
                    <a:pt x="252" y="269"/>
                  </a:lnTo>
                  <a:lnTo>
                    <a:pt x="254" y="269"/>
                  </a:lnTo>
                  <a:lnTo>
                    <a:pt x="258" y="271"/>
                  </a:lnTo>
                  <a:lnTo>
                    <a:pt x="260" y="271"/>
                  </a:lnTo>
                  <a:lnTo>
                    <a:pt x="262" y="271"/>
                  </a:lnTo>
                  <a:lnTo>
                    <a:pt x="260" y="265"/>
                  </a:lnTo>
                  <a:lnTo>
                    <a:pt x="258" y="261"/>
                  </a:lnTo>
                  <a:lnTo>
                    <a:pt x="258" y="261"/>
                  </a:lnTo>
                  <a:lnTo>
                    <a:pt x="258" y="261"/>
                  </a:lnTo>
                  <a:lnTo>
                    <a:pt x="258" y="259"/>
                  </a:lnTo>
                  <a:lnTo>
                    <a:pt x="258" y="259"/>
                  </a:lnTo>
                  <a:lnTo>
                    <a:pt x="258" y="257"/>
                  </a:lnTo>
                  <a:lnTo>
                    <a:pt x="258" y="257"/>
                  </a:lnTo>
                  <a:lnTo>
                    <a:pt x="260" y="257"/>
                  </a:lnTo>
                  <a:lnTo>
                    <a:pt x="262" y="257"/>
                  </a:lnTo>
                  <a:lnTo>
                    <a:pt x="262" y="257"/>
                  </a:lnTo>
                  <a:lnTo>
                    <a:pt x="262" y="255"/>
                  </a:lnTo>
                  <a:lnTo>
                    <a:pt x="260" y="252"/>
                  </a:lnTo>
                  <a:lnTo>
                    <a:pt x="260" y="250"/>
                  </a:lnTo>
                  <a:lnTo>
                    <a:pt x="258" y="250"/>
                  </a:lnTo>
                  <a:lnTo>
                    <a:pt x="256" y="250"/>
                  </a:lnTo>
                  <a:lnTo>
                    <a:pt x="256" y="250"/>
                  </a:lnTo>
                  <a:lnTo>
                    <a:pt x="256" y="252"/>
                  </a:lnTo>
                  <a:lnTo>
                    <a:pt x="254" y="250"/>
                  </a:lnTo>
                  <a:lnTo>
                    <a:pt x="254" y="250"/>
                  </a:lnTo>
                  <a:lnTo>
                    <a:pt x="250" y="248"/>
                  </a:lnTo>
                  <a:lnTo>
                    <a:pt x="250" y="246"/>
                  </a:lnTo>
                  <a:lnTo>
                    <a:pt x="248" y="244"/>
                  </a:lnTo>
                  <a:lnTo>
                    <a:pt x="248" y="242"/>
                  </a:lnTo>
                  <a:lnTo>
                    <a:pt x="245" y="242"/>
                  </a:lnTo>
                  <a:lnTo>
                    <a:pt x="243" y="240"/>
                  </a:lnTo>
                  <a:lnTo>
                    <a:pt x="243" y="238"/>
                  </a:lnTo>
                  <a:lnTo>
                    <a:pt x="241" y="237"/>
                  </a:lnTo>
                  <a:lnTo>
                    <a:pt x="241" y="237"/>
                  </a:lnTo>
                  <a:lnTo>
                    <a:pt x="239" y="237"/>
                  </a:lnTo>
                  <a:lnTo>
                    <a:pt x="239" y="237"/>
                  </a:lnTo>
                  <a:lnTo>
                    <a:pt x="239" y="235"/>
                  </a:lnTo>
                  <a:lnTo>
                    <a:pt x="239" y="229"/>
                  </a:lnTo>
                  <a:lnTo>
                    <a:pt x="241" y="227"/>
                  </a:lnTo>
                  <a:lnTo>
                    <a:pt x="241" y="227"/>
                  </a:lnTo>
                  <a:lnTo>
                    <a:pt x="241" y="225"/>
                  </a:lnTo>
                  <a:lnTo>
                    <a:pt x="239" y="221"/>
                  </a:lnTo>
                  <a:lnTo>
                    <a:pt x="239" y="219"/>
                  </a:lnTo>
                  <a:lnTo>
                    <a:pt x="239" y="219"/>
                  </a:lnTo>
                  <a:lnTo>
                    <a:pt x="239" y="218"/>
                  </a:lnTo>
                  <a:lnTo>
                    <a:pt x="239" y="218"/>
                  </a:lnTo>
                  <a:lnTo>
                    <a:pt x="237" y="218"/>
                  </a:lnTo>
                  <a:lnTo>
                    <a:pt x="235" y="218"/>
                  </a:lnTo>
                  <a:lnTo>
                    <a:pt x="235" y="216"/>
                  </a:lnTo>
                  <a:lnTo>
                    <a:pt x="235" y="214"/>
                  </a:lnTo>
                  <a:lnTo>
                    <a:pt x="235" y="212"/>
                  </a:lnTo>
                  <a:lnTo>
                    <a:pt x="237" y="212"/>
                  </a:lnTo>
                  <a:lnTo>
                    <a:pt x="239" y="210"/>
                  </a:lnTo>
                  <a:lnTo>
                    <a:pt x="239" y="210"/>
                  </a:lnTo>
                  <a:lnTo>
                    <a:pt x="243" y="212"/>
                  </a:lnTo>
                  <a:lnTo>
                    <a:pt x="245" y="212"/>
                  </a:lnTo>
                  <a:lnTo>
                    <a:pt x="246" y="210"/>
                  </a:lnTo>
                  <a:lnTo>
                    <a:pt x="246" y="210"/>
                  </a:lnTo>
                  <a:lnTo>
                    <a:pt x="248" y="206"/>
                  </a:lnTo>
                  <a:lnTo>
                    <a:pt x="248" y="206"/>
                  </a:lnTo>
                  <a:lnTo>
                    <a:pt x="248" y="206"/>
                  </a:lnTo>
                  <a:lnTo>
                    <a:pt x="248" y="204"/>
                  </a:lnTo>
                  <a:lnTo>
                    <a:pt x="250" y="202"/>
                  </a:lnTo>
                  <a:lnTo>
                    <a:pt x="254" y="202"/>
                  </a:lnTo>
                  <a:lnTo>
                    <a:pt x="256" y="204"/>
                  </a:lnTo>
                  <a:lnTo>
                    <a:pt x="260" y="204"/>
                  </a:lnTo>
                  <a:lnTo>
                    <a:pt x="264" y="206"/>
                  </a:lnTo>
                  <a:lnTo>
                    <a:pt x="265" y="206"/>
                  </a:lnTo>
                  <a:lnTo>
                    <a:pt x="265" y="208"/>
                  </a:lnTo>
                  <a:lnTo>
                    <a:pt x="267" y="208"/>
                  </a:lnTo>
                  <a:lnTo>
                    <a:pt x="267" y="210"/>
                  </a:lnTo>
                  <a:lnTo>
                    <a:pt x="269" y="210"/>
                  </a:lnTo>
                  <a:lnTo>
                    <a:pt x="273" y="208"/>
                  </a:lnTo>
                  <a:lnTo>
                    <a:pt x="273" y="208"/>
                  </a:lnTo>
                  <a:lnTo>
                    <a:pt x="273" y="208"/>
                  </a:lnTo>
                  <a:lnTo>
                    <a:pt x="275" y="208"/>
                  </a:lnTo>
                  <a:lnTo>
                    <a:pt x="277" y="210"/>
                  </a:lnTo>
                  <a:lnTo>
                    <a:pt x="277" y="210"/>
                  </a:lnTo>
                  <a:lnTo>
                    <a:pt x="279" y="210"/>
                  </a:lnTo>
                  <a:lnTo>
                    <a:pt x="279" y="210"/>
                  </a:lnTo>
                  <a:lnTo>
                    <a:pt x="279" y="208"/>
                  </a:lnTo>
                  <a:lnTo>
                    <a:pt x="277" y="204"/>
                  </a:lnTo>
                  <a:lnTo>
                    <a:pt x="277" y="204"/>
                  </a:lnTo>
                  <a:lnTo>
                    <a:pt x="277" y="202"/>
                  </a:lnTo>
                  <a:lnTo>
                    <a:pt x="277" y="202"/>
                  </a:lnTo>
                  <a:lnTo>
                    <a:pt x="277" y="201"/>
                  </a:lnTo>
                  <a:lnTo>
                    <a:pt x="277" y="201"/>
                  </a:lnTo>
                  <a:lnTo>
                    <a:pt x="277" y="199"/>
                  </a:lnTo>
                  <a:lnTo>
                    <a:pt x="277" y="199"/>
                  </a:lnTo>
                  <a:lnTo>
                    <a:pt x="279" y="197"/>
                  </a:lnTo>
                  <a:lnTo>
                    <a:pt x="279" y="197"/>
                  </a:lnTo>
                  <a:lnTo>
                    <a:pt x="279" y="195"/>
                  </a:lnTo>
                  <a:lnTo>
                    <a:pt x="277" y="191"/>
                  </a:lnTo>
                  <a:lnTo>
                    <a:pt x="275" y="189"/>
                  </a:lnTo>
                  <a:lnTo>
                    <a:pt x="277" y="189"/>
                  </a:lnTo>
                  <a:lnTo>
                    <a:pt x="279" y="189"/>
                  </a:lnTo>
                  <a:lnTo>
                    <a:pt x="279" y="189"/>
                  </a:lnTo>
                  <a:lnTo>
                    <a:pt x="279" y="189"/>
                  </a:lnTo>
                  <a:lnTo>
                    <a:pt x="281" y="189"/>
                  </a:lnTo>
                  <a:lnTo>
                    <a:pt x="281" y="191"/>
                  </a:lnTo>
                  <a:lnTo>
                    <a:pt x="281" y="191"/>
                  </a:lnTo>
                  <a:lnTo>
                    <a:pt x="282" y="189"/>
                  </a:lnTo>
                  <a:lnTo>
                    <a:pt x="286" y="189"/>
                  </a:lnTo>
                  <a:lnTo>
                    <a:pt x="292" y="189"/>
                  </a:lnTo>
                  <a:lnTo>
                    <a:pt x="292" y="189"/>
                  </a:lnTo>
                  <a:lnTo>
                    <a:pt x="296" y="189"/>
                  </a:lnTo>
                  <a:lnTo>
                    <a:pt x="296" y="189"/>
                  </a:lnTo>
                  <a:lnTo>
                    <a:pt x="298" y="187"/>
                  </a:lnTo>
                  <a:lnTo>
                    <a:pt x="299" y="185"/>
                  </a:lnTo>
                  <a:lnTo>
                    <a:pt x="299" y="183"/>
                  </a:lnTo>
                  <a:lnTo>
                    <a:pt x="301" y="183"/>
                  </a:lnTo>
                  <a:lnTo>
                    <a:pt x="303" y="182"/>
                  </a:lnTo>
                  <a:lnTo>
                    <a:pt x="309" y="183"/>
                  </a:lnTo>
                  <a:lnTo>
                    <a:pt x="311" y="182"/>
                  </a:lnTo>
                  <a:lnTo>
                    <a:pt x="313" y="182"/>
                  </a:lnTo>
                  <a:lnTo>
                    <a:pt x="315" y="180"/>
                  </a:lnTo>
                  <a:lnTo>
                    <a:pt x="320" y="176"/>
                  </a:lnTo>
                  <a:lnTo>
                    <a:pt x="322" y="174"/>
                  </a:lnTo>
                  <a:lnTo>
                    <a:pt x="324" y="172"/>
                  </a:lnTo>
                  <a:lnTo>
                    <a:pt x="324" y="170"/>
                  </a:lnTo>
                  <a:lnTo>
                    <a:pt x="324" y="170"/>
                  </a:lnTo>
                  <a:lnTo>
                    <a:pt x="328" y="168"/>
                  </a:lnTo>
                  <a:lnTo>
                    <a:pt x="332" y="166"/>
                  </a:lnTo>
                  <a:lnTo>
                    <a:pt x="335" y="165"/>
                  </a:lnTo>
                  <a:lnTo>
                    <a:pt x="337" y="165"/>
                  </a:lnTo>
                  <a:lnTo>
                    <a:pt x="339" y="165"/>
                  </a:lnTo>
                  <a:lnTo>
                    <a:pt x="341" y="168"/>
                  </a:lnTo>
                  <a:lnTo>
                    <a:pt x="343" y="170"/>
                  </a:lnTo>
                  <a:lnTo>
                    <a:pt x="345" y="170"/>
                  </a:lnTo>
                  <a:lnTo>
                    <a:pt x="347" y="166"/>
                  </a:lnTo>
                  <a:lnTo>
                    <a:pt x="349" y="165"/>
                  </a:lnTo>
                  <a:lnTo>
                    <a:pt x="351" y="165"/>
                  </a:lnTo>
                  <a:lnTo>
                    <a:pt x="351" y="163"/>
                  </a:lnTo>
                  <a:lnTo>
                    <a:pt x="352" y="163"/>
                  </a:lnTo>
                  <a:lnTo>
                    <a:pt x="352" y="161"/>
                  </a:lnTo>
                  <a:lnTo>
                    <a:pt x="354" y="155"/>
                  </a:lnTo>
                  <a:lnTo>
                    <a:pt x="354" y="153"/>
                  </a:lnTo>
                  <a:lnTo>
                    <a:pt x="354" y="151"/>
                  </a:lnTo>
                  <a:lnTo>
                    <a:pt x="354" y="151"/>
                  </a:lnTo>
                  <a:lnTo>
                    <a:pt x="354" y="151"/>
                  </a:lnTo>
                  <a:lnTo>
                    <a:pt x="354" y="149"/>
                  </a:lnTo>
                  <a:lnTo>
                    <a:pt x="354" y="148"/>
                  </a:lnTo>
                  <a:lnTo>
                    <a:pt x="354" y="146"/>
                  </a:lnTo>
                  <a:lnTo>
                    <a:pt x="352" y="138"/>
                  </a:lnTo>
                  <a:lnTo>
                    <a:pt x="352" y="136"/>
                  </a:lnTo>
                  <a:lnTo>
                    <a:pt x="352" y="134"/>
                  </a:lnTo>
                  <a:lnTo>
                    <a:pt x="352" y="132"/>
                  </a:lnTo>
                  <a:lnTo>
                    <a:pt x="352" y="130"/>
                  </a:lnTo>
                  <a:lnTo>
                    <a:pt x="351" y="129"/>
                  </a:lnTo>
                  <a:lnTo>
                    <a:pt x="349" y="127"/>
                  </a:lnTo>
                  <a:lnTo>
                    <a:pt x="349" y="127"/>
                  </a:lnTo>
                  <a:lnTo>
                    <a:pt x="349" y="125"/>
                  </a:lnTo>
                  <a:lnTo>
                    <a:pt x="349" y="123"/>
                  </a:lnTo>
                  <a:lnTo>
                    <a:pt x="349" y="121"/>
                  </a:lnTo>
                  <a:lnTo>
                    <a:pt x="349" y="121"/>
                  </a:lnTo>
                  <a:lnTo>
                    <a:pt x="349" y="121"/>
                  </a:lnTo>
                  <a:lnTo>
                    <a:pt x="349" y="119"/>
                  </a:lnTo>
                  <a:lnTo>
                    <a:pt x="349" y="119"/>
                  </a:lnTo>
                  <a:lnTo>
                    <a:pt x="349" y="119"/>
                  </a:lnTo>
                  <a:lnTo>
                    <a:pt x="349" y="119"/>
                  </a:lnTo>
                  <a:lnTo>
                    <a:pt x="349" y="117"/>
                  </a:lnTo>
                  <a:lnTo>
                    <a:pt x="347" y="117"/>
                  </a:lnTo>
                  <a:lnTo>
                    <a:pt x="358" y="93"/>
                  </a:lnTo>
                  <a:lnTo>
                    <a:pt x="358" y="91"/>
                  </a:lnTo>
                  <a:close/>
                  <a:moveTo>
                    <a:pt x="67" y="276"/>
                  </a:moveTo>
                  <a:lnTo>
                    <a:pt x="69" y="276"/>
                  </a:lnTo>
                  <a:lnTo>
                    <a:pt x="69" y="274"/>
                  </a:lnTo>
                  <a:lnTo>
                    <a:pt x="69" y="274"/>
                  </a:lnTo>
                  <a:lnTo>
                    <a:pt x="67" y="274"/>
                  </a:lnTo>
                  <a:lnTo>
                    <a:pt x="67" y="274"/>
                  </a:lnTo>
                  <a:lnTo>
                    <a:pt x="67" y="272"/>
                  </a:lnTo>
                  <a:lnTo>
                    <a:pt x="67" y="272"/>
                  </a:lnTo>
                  <a:lnTo>
                    <a:pt x="67" y="272"/>
                  </a:lnTo>
                  <a:lnTo>
                    <a:pt x="65" y="272"/>
                  </a:lnTo>
                  <a:lnTo>
                    <a:pt x="65" y="272"/>
                  </a:lnTo>
                  <a:lnTo>
                    <a:pt x="65" y="272"/>
                  </a:lnTo>
                  <a:lnTo>
                    <a:pt x="65" y="272"/>
                  </a:lnTo>
                  <a:lnTo>
                    <a:pt x="65" y="271"/>
                  </a:lnTo>
                  <a:lnTo>
                    <a:pt x="63" y="271"/>
                  </a:lnTo>
                  <a:lnTo>
                    <a:pt x="63" y="271"/>
                  </a:lnTo>
                  <a:lnTo>
                    <a:pt x="61" y="271"/>
                  </a:lnTo>
                  <a:lnTo>
                    <a:pt x="61" y="272"/>
                  </a:lnTo>
                  <a:lnTo>
                    <a:pt x="61" y="272"/>
                  </a:lnTo>
                  <a:lnTo>
                    <a:pt x="61" y="274"/>
                  </a:lnTo>
                  <a:lnTo>
                    <a:pt x="63" y="274"/>
                  </a:lnTo>
                  <a:lnTo>
                    <a:pt x="65" y="274"/>
                  </a:lnTo>
                  <a:lnTo>
                    <a:pt x="65" y="276"/>
                  </a:lnTo>
                  <a:lnTo>
                    <a:pt x="65" y="276"/>
                  </a:lnTo>
                  <a:lnTo>
                    <a:pt x="65" y="276"/>
                  </a:lnTo>
                  <a:lnTo>
                    <a:pt x="65" y="278"/>
                  </a:lnTo>
                  <a:lnTo>
                    <a:pt x="65" y="278"/>
                  </a:lnTo>
                  <a:lnTo>
                    <a:pt x="67" y="276"/>
                  </a:lnTo>
                  <a:lnTo>
                    <a:pt x="67" y="276"/>
                  </a:lnTo>
                  <a:lnTo>
                    <a:pt x="67" y="276"/>
                  </a:lnTo>
                  <a:close/>
                  <a:moveTo>
                    <a:pt x="99" y="290"/>
                  </a:moveTo>
                  <a:lnTo>
                    <a:pt x="99" y="288"/>
                  </a:lnTo>
                  <a:lnTo>
                    <a:pt x="99" y="290"/>
                  </a:lnTo>
                  <a:lnTo>
                    <a:pt x="99" y="290"/>
                  </a:lnTo>
                  <a:lnTo>
                    <a:pt x="99" y="290"/>
                  </a:lnTo>
                  <a:lnTo>
                    <a:pt x="97" y="291"/>
                  </a:lnTo>
                  <a:lnTo>
                    <a:pt x="97" y="291"/>
                  </a:lnTo>
                  <a:lnTo>
                    <a:pt x="97" y="291"/>
                  </a:lnTo>
                  <a:lnTo>
                    <a:pt x="97" y="291"/>
                  </a:lnTo>
                  <a:lnTo>
                    <a:pt x="99" y="293"/>
                  </a:lnTo>
                  <a:lnTo>
                    <a:pt x="99" y="293"/>
                  </a:lnTo>
                  <a:lnTo>
                    <a:pt x="101" y="293"/>
                  </a:lnTo>
                  <a:lnTo>
                    <a:pt x="101" y="291"/>
                  </a:lnTo>
                  <a:lnTo>
                    <a:pt x="101" y="291"/>
                  </a:lnTo>
                  <a:lnTo>
                    <a:pt x="101" y="290"/>
                  </a:lnTo>
                  <a:lnTo>
                    <a:pt x="99" y="290"/>
                  </a:lnTo>
                  <a:close/>
                  <a:moveTo>
                    <a:pt x="50" y="221"/>
                  </a:moveTo>
                  <a:lnTo>
                    <a:pt x="50" y="221"/>
                  </a:lnTo>
                  <a:lnTo>
                    <a:pt x="50" y="221"/>
                  </a:lnTo>
                  <a:lnTo>
                    <a:pt x="50" y="221"/>
                  </a:lnTo>
                  <a:lnTo>
                    <a:pt x="50" y="221"/>
                  </a:lnTo>
                  <a:lnTo>
                    <a:pt x="50" y="219"/>
                  </a:lnTo>
                  <a:lnTo>
                    <a:pt x="48" y="219"/>
                  </a:lnTo>
                  <a:lnTo>
                    <a:pt x="48" y="219"/>
                  </a:lnTo>
                  <a:lnTo>
                    <a:pt x="46" y="219"/>
                  </a:lnTo>
                  <a:lnTo>
                    <a:pt x="48" y="221"/>
                  </a:lnTo>
                  <a:lnTo>
                    <a:pt x="48" y="223"/>
                  </a:lnTo>
                  <a:lnTo>
                    <a:pt x="48" y="223"/>
                  </a:lnTo>
                  <a:lnTo>
                    <a:pt x="48" y="225"/>
                  </a:lnTo>
                  <a:lnTo>
                    <a:pt x="48" y="227"/>
                  </a:lnTo>
                  <a:lnTo>
                    <a:pt x="50" y="227"/>
                  </a:lnTo>
                  <a:lnTo>
                    <a:pt x="50" y="225"/>
                  </a:lnTo>
                  <a:lnTo>
                    <a:pt x="50" y="225"/>
                  </a:lnTo>
                  <a:lnTo>
                    <a:pt x="50" y="223"/>
                  </a:lnTo>
                  <a:lnTo>
                    <a:pt x="50" y="223"/>
                  </a:lnTo>
                  <a:lnTo>
                    <a:pt x="50" y="223"/>
                  </a:lnTo>
                  <a:lnTo>
                    <a:pt x="50" y="221"/>
                  </a:lnTo>
                  <a:close/>
                  <a:moveTo>
                    <a:pt x="50" y="233"/>
                  </a:moveTo>
                  <a:lnTo>
                    <a:pt x="50" y="233"/>
                  </a:lnTo>
                  <a:lnTo>
                    <a:pt x="50" y="231"/>
                  </a:lnTo>
                  <a:lnTo>
                    <a:pt x="50" y="231"/>
                  </a:lnTo>
                  <a:lnTo>
                    <a:pt x="50" y="229"/>
                  </a:lnTo>
                  <a:lnTo>
                    <a:pt x="50" y="229"/>
                  </a:lnTo>
                  <a:lnTo>
                    <a:pt x="48" y="227"/>
                  </a:lnTo>
                  <a:lnTo>
                    <a:pt x="48" y="227"/>
                  </a:lnTo>
                  <a:lnTo>
                    <a:pt x="48" y="227"/>
                  </a:lnTo>
                  <a:lnTo>
                    <a:pt x="46" y="227"/>
                  </a:lnTo>
                  <a:lnTo>
                    <a:pt x="46" y="227"/>
                  </a:lnTo>
                  <a:lnTo>
                    <a:pt x="46" y="227"/>
                  </a:lnTo>
                  <a:lnTo>
                    <a:pt x="46" y="227"/>
                  </a:lnTo>
                  <a:lnTo>
                    <a:pt x="46" y="227"/>
                  </a:lnTo>
                  <a:lnTo>
                    <a:pt x="46" y="229"/>
                  </a:lnTo>
                  <a:lnTo>
                    <a:pt x="46" y="233"/>
                  </a:lnTo>
                  <a:lnTo>
                    <a:pt x="46" y="235"/>
                  </a:lnTo>
                  <a:lnTo>
                    <a:pt x="46" y="237"/>
                  </a:lnTo>
                  <a:lnTo>
                    <a:pt x="48" y="237"/>
                  </a:lnTo>
                  <a:lnTo>
                    <a:pt x="46" y="238"/>
                  </a:lnTo>
                  <a:lnTo>
                    <a:pt x="48" y="238"/>
                  </a:lnTo>
                  <a:lnTo>
                    <a:pt x="48" y="238"/>
                  </a:lnTo>
                  <a:lnTo>
                    <a:pt x="50" y="238"/>
                  </a:lnTo>
                  <a:lnTo>
                    <a:pt x="50" y="237"/>
                  </a:lnTo>
                  <a:lnTo>
                    <a:pt x="50" y="237"/>
                  </a:lnTo>
                  <a:lnTo>
                    <a:pt x="50" y="235"/>
                  </a:lnTo>
                  <a:lnTo>
                    <a:pt x="50" y="233"/>
                  </a:lnTo>
                  <a:lnTo>
                    <a:pt x="50" y="233"/>
                  </a:lnTo>
                  <a:lnTo>
                    <a:pt x="50" y="23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17" name="Freeform 20"/>
            <p:cNvSpPr>
              <a:spLocks noEditPoints="1"/>
            </p:cNvSpPr>
            <p:nvPr/>
          </p:nvSpPr>
          <p:spPr bwMode="auto">
            <a:xfrm>
              <a:off x="8143876" y="3273426"/>
              <a:ext cx="147638" cy="111125"/>
            </a:xfrm>
            <a:custGeom>
              <a:avLst/>
              <a:gdLst>
                <a:gd name="T0" fmla="*/ 89 w 93"/>
                <a:gd name="T1" fmla="*/ 43 h 70"/>
                <a:gd name="T2" fmla="*/ 87 w 93"/>
                <a:gd name="T3" fmla="*/ 36 h 70"/>
                <a:gd name="T4" fmla="*/ 87 w 93"/>
                <a:gd name="T5" fmla="*/ 28 h 70"/>
                <a:gd name="T6" fmla="*/ 81 w 93"/>
                <a:gd name="T7" fmla="*/ 13 h 70"/>
                <a:gd name="T8" fmla="*/ 78 w 93"/>
                <a:gd name="T9" fmla="*/ 11 h 70"/>
                <a:gd name="T10" fmla="*/ 78 w 93"/>
                <a:gd name="T11" fmla="*/ 9 h 70"/>
                <a:gd name="T12" fmla="*/ 76 w 93"/>
                <a:gd name="T13" fmla="*/ 11 h 70"/>
                <a:gd name="T14" fmla="*/ 76 w 93"/>
                <a:gd name="T15" fmla="*/ 13 h 70"/>
                <a:gd name="T16" fmla="*/ 72 w 93"/>
                <a:gd name="T17" fmla="*/ 17 h 70"/>
                <a:gd name="T18" fmla="*/ 70 w 93"/>
                <a:gd name="T19" fmla="*/ 26 h 70"/>
                <a:gd name="T20" fmla="*/ 74 w 93"/>
                <a:gd name="T21" fmla="*/ 36 h 70"/>
                <a:gd name="T22" fmla="*/ 76 w 93"/>
                <a:gd name="T23" fmla="*/ 45 h 70"/>
                <a:gd name="T24" fmla="*/ 83 w 93"/>
                <a:gd name="T25" fmla="*/ 45 h 70"/>
                <a:gd name="T26" fmla="*/ 85 w 93"/>
                <a:gd name="T27" fmla="*/ 47 h 70"/>
                <a:gd name="T28" fmla="*/ 89 w 93"/>
                <a:gd name="T29" fmla="*/ 49 h 70"/>
                <a:gd name="T30" fmla="*/ 93 w 93"/>
                <a:gd name="T31" fmla="*/ 47 h 70"/>
                <a:gd name="T32" fmla="*/ 70 w 93"/>
                <a:gd name="T33" fmla="*/ 5 h 70"/>
                <a:gd name="T34" fmla="*/ 74 w 93"/>
                <a:gd name="T35" fmla="*/ 2 h 70"/>
                <a:gd name="T36" fmla="*/ 74 w 93"/>
                <a:gd name="T37" fmla="*/ 0 h 70"/>
                <a:gd name="T38" fmla="*/ 49 w 93"/>
                <a:gd name="T39" fmla="*/ 11 h 70"/>
                <a:gd name="T40" fmla="*/ 38 w 93"/>
                <a:gd name="T41" fmla="*/ 22 h 70"/>
                <a:gd name="T42" fmla="*/ 23 w 93"/>
                <a:gd name="T43" fmla="*/ 30 h 70"/>
                <a:gd name="T44" fmla="*/ 6 w 93"/>
                <a:gd name="T45" fmla="*/ 32 h 70"/>
                <a:gd name="T46" fmla="*/ 13 w 93"/>
                <a:gd name="T47" fmla="*/ 34 h 70"/>
                <a:gd name="T48" fmla="*/ 15 w 93"/>
                <a:gd name="T49" fmla="*/ 38 h 70"/>
                <a:gd name="T50" fmla="*/ 17 w 93"/>
                <a:gd name="T51" fmla="*/ 38 h 70"/>
                <a:gd name="T52" fmla="*/ 17 w 93"/>
                <a:gd name="T53" fmla="*/ 40 h 70"/>
                <a:gd name="T54" fmla="*/ 19 w 93"/>
                <a:gd name="T55" fmla="*/ 43 h 70"/>
                <a:gd name="T56" fmla="*/ 21 w 93"/>
                <a:gd name="T57" fmla="*/ 49 h 70"/>
                <a:gd name="T58" fmla="*/ 19 w 93"/>
                <a:gd name="T59" fmla="*/ 51 h 70"/>
                <a:gd name="T60" fmla="*/ 23 w 93"/>
                <a:gd name="T61" fmla="*/ 53 h 70"/>
                <a:gd name="T62" fmla="*/ 28 w 93"/>
                <a:gd name="T63" fmla="*/ 53 h 70"/>
                <a:gd name="T64" fmla="*/ 32 w 93"/>
                <a:gd name="T65" fmla="*/ 58 h 70"/>
                <a:gd name="T66" fmla="*/ 38 w 93"/>
                <a:gd name="T67" fmla="*/ 66 h 70"/>
                <a:gd name="T68" fmla="*/ 40 w 93"/>
                <a:gd name="T69" fmla="*/ 68 h 70"/>
                <a:gd name="T70" fmla="*/ 47 w 93"/>
                <a:gd name="T71" fmla="*/ 68 h 70"/>
                <a:gd name="T72" fmla="*/ 53 w 93"/>
                <a:gd name="T73" fmla="*/ 57 h 70"/>
                <a:gd name="T74" fmla="*/ 57 w 93"/>
                <a:gd name="T75" fmla="*/ 53 h 70"/>
                <a:gd name="T76" fmla="*/ 53 w 93"/>
                <a:gd name="T77" fmla="*/ 51 h 70"/>
                <a:gd name="T78" fmla="*/ 57 w 93"/>
                <a:gd name="T79" fmla="*/ 47 h 70"/>
                <a:gd name="T80" fmla="*/ 59 w 93"/>
                <a:gd name="T81" fmla="*/ 41 h 70"/>
                <a:gd name="T82" fmla="*/ 55 w 93"/>
                <a:gd name="T83" fmla="*/ 41 h 70"/>
                <a:gd name="T84" fmla="*/ 53 w 93"/>
                <a:gd name="T85" fmla="*/ 28 h 70"/>
                <a:gd name="T86" fmla="*/ 51 w 93"/>
                <a:gd name="T87" fmla="*/ 22 h 70"/>
                <a:gd name="T88" fmla="*/ 51 w 93"/>
                <a:gd name="T89" fmla="*/ 21 h 70"/>
                <a:gd name="T90" fmla="*/ 57 w 93"/>
                <a:gd name="T91" fmla="*/ 17 h 70"/>
                <a:gd name="T92" fmla="*/ 60 w 93"/>
                <a:gd name="T93" fmla="*/ 15 h 70"/>
                <a:gd name="T94" fmla="*/ 64 w 93"/>
                <a:gd name="T95" fmla="*/ 15 h 70"/>
                <a:gd name="T96" fmla="*/ 66 w 93"/>
                <a:gd name="T97" fmla="*/ 11 h 70"/>
                <a:gd name="T98" fmla="*/ 70 w 93"/>
                <a:gd name="T99" fmla="*/ 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93" h="70">
                  <a:moveTo>
                    <a:pt x="93" y="47"/>
                  </a:moveTo>
                  <a:lnTo>
                    <a:pt x="91" y="45"/>
                  </a:lnTo>
                  <a:lnTo>
                    <a:pt x="89" y="43"/>
                  </a:lnTo>
                  <a:lnTo>
                    <a:pt x="87" y="41"/>
                  </a:lnTo>
                  <a:lnTo>
                    <a:pt x="87" y="38"/>
                  </a:lnTo>
                  <a:lnTo>
                    <a:pt x="87" y="36"/>
                  </a:lnTo>
                  <a:lnTo>
                    <a:pt x="87" y="32"/>
                  </a:lnTo>
                  <a:lnTo>
                    <a:pt x="87" y="30"/>
                  </a:lnTo>
                  <a:lnTo>
                    <a:pt x="87" y="28"/>
                  </a:lnTo>
                  <a:lnTo>
                    <a:pt x="87" y="28"/>
                  </a:lnTo>
                  <a:lnTo>
                    <a:pt x="83" y="15"/>
                  </a:lnTo>
                  <a:lnTo>
                    <a:pt x="81" y="13"/>
                  </a:lnTo>
                  <a:lnTo>
                    <a:pt x="79" y="11"/>
                  </a:lnTo>
                  <a:lnTo>
                    <a:pt x="79" y="11"/>
                  </a:lnTo>
                  <a:lnTo>
                    <a:pt x="78" y="11"/>
                  </a:lnTo>
                  <a:lnTo>
                    <a:pt x="78" y="9"/>
                  </a:lnTo>
                  <a:lnTo>
                    <a:pt x="78" y="9"/>
                  </a:lnTo>
                  <a:lnTo>
                    <a:pt x="78" y="9"/>
                  </a:lnTo>
                  <a:lnTo>
                    <a:pt x="76" y="9"/>
                  </a:lnTo>
                  <a:lnTo>
                    <a:pt x="76" y="9"/>
                  </a:lnTo>
                  <a:lnTo>
                    <a:pt x="76" y="11"/>
                  </a:lnTo>
                  <a:lnTo>
                    <a:pt x="78" y="11"/>
                  </a:lnTo>
                  <a:lnTo>
                    <a:pt x="78" y="13"/>
                  </a:lnTo>
                  <a:lnTo>
                    <a:pt x="76" y="13"/>
                  </a:lnTo>
                  <a:lnTo>
                    <a:pt x="74" y="13"/>
                  </a:lnTo>
                  <a:lnTo>
                    <a:pt x="72" y="15"/>
                  </a:lnTo>
                  <a:lnTo>
                    <a:pt x="72" y="17"/>
                  </a:lnTo>
                  <a:lnTo>
                    <a:pt x="70" y="15"/>
                  </a:lnTo>
                  <a:lnTo>
                    <a:pt x="70" y="21"/>
                  </a:lnTo>
                  <a:lnTo>
                    <a:pt x="70" y="26"/>
                  </a:lnTo>
                  <a:lnTo>
                    <a:pt x="70" y="28"/>
                  </a:lnTo>
                  <a:lnTo>
                    <a:pt x="74" y="34"/>
                  </a:lnTo>
                  <a:lnTo>
                    <a:pt x="74" y="36"/>
                  </a:lnTo>
                  <a:lnTo>
                    <a:pt x="74" y="43"/>
                  </a:lnTo>
                  <a:lnTo>
                    <a:pt x="76" y="43"/>
                  </a:lnTo>
                  <a:lnTo>
                    <a:pt x="76" y="45"/>
                  </a:lnTo>
                  <a:lnTo>
                    <a:pt x="79" y="45"/>
                  </a:lnTo>
                  <a:lnTo>
                    <a:pt x="81" y="45"/>
                  </a:lnTo>
                  <a:lnTo>
                    <a:pt x="83" y="45"/>
                  </a:lnTo>
                  <a:lnTo>
                    <a:pt x="83" y="45"/>
                  </a:lnTo>
                  <a:lnTo>
                    <a:pt x="85" y="47"/>
                  </a:lnTo>
                  <a:lnTo>
                    <a:pt x="85" y="47"/>
                  </a:lnTo>
                  <a:lnTo>
                    <a:pt x="87" y="47"/>
                  </a:lnTo>
                  <a:lnTo>
                    <a:pt x="87" y="47"/>
                  </a:lnTo>
                  <a:lnTo>
                    <a:pt x="89" y="49"/>
                  </a:lnTo>
                  <a:lnTo>
                    <a:pt x="91" y="49"/>
                  </a:lnTo>
                  <a:lnTo>
                    <a:pt x="91" y="49"/>
                  </a:lnTo>
                  <a:lnTo>
                    <a:pt x="93" y="47"/>
                  </a:lnTo>
                  <a:lnTo>
                    <a:pt x="93" y="47"/>
                  </a:lnTo>
                  <a:close/>
                  <a:moveTo>
                    <a:pt x="70" y="5"/>
                  </a:moveTo>
                  <a:lnTo>
                    <a:pt x="70" y="5"/>
                  </a:lnTo>
                  <a:lnTo>
                    <a:pt x="72" y="4"/>
                  </a:lnTo>
                  <a:lnTo>
                    <a:pt x="72" y="2"/>
                  </a:lnTo>
                  <a:lnTo>
                    <a:pt x="74" y="2"/>
                  </a:lnTo>
                  <a:lnTo>
                    <a:pt x="76" y="0"/>
                  </a:lnTo>
                  <a:lnTo>
                    <a:pt x="76" y="0"/>
                  </a:lnTo>
                  <a:lnTo>
                    <a:pt x="74" y="0"/>
                  </a:lnTo>
                  <a:lnTo>
                    <a:pt x="72" y="0"/>
                  </a:lnTo>
                  <a:lnTo>
                    <a:pt x="64" y="4"/>
                  </a:lnTo>
                  <a:lnTo>
                    <a:pt x="49" y="11"/>
                  </a:lnTo>
                  <a:lnTo>
                    <a:pt x="42" y="17"/>
                  </a:lnTo>
                  <a:lnTo>
                    <a:pt x="40" y="21"/>
                  </a:lnTo>
                  <a:lnTo>
                    <a:pt x="38" y="22"/>
                  </a:lnTo>
                  <a:lnTo>
                    <a:pt x="36" y="22"/>
                  </a:lnTo>
                  <a:lnTo>
                    <a:pt x="28" y="26"/>
                  </a:lnTo>
                  <a:lnTo>
                    <a:pt x="23" y="30"/>
                  </a:lnTo>
                  <a:lnTo>
                    <a:pt x="17" y="30"/>
                  </a:lnTo>
                  <a:lnTo>
                    <a:pt x="0" y="30"/>
                  </a:lnTo>
                  <a:lnTo>
                    <a:pt x="6" y="32"/>
                  </a:lnTo>
                  <a:lnTo>
                    <a:pt x="9" y="32"/>
                  </a:lnTo>
                  <a:lnTo>
                    <a:pt x="9" y="34"/>
                  </a:lnTo>
                  <a:lnTo>
                    <a:pt x="13" y="34"/>
                  </a:lnTo>
                  <a:lnTo>
                    <a:pt x="15" y="36"/>
                  </a:lnTo>
                  <a:lnTo>
                    <a:pt x="15" y="36"/>
                  </a:lnTo>
                  <a:lnTo>
                    <a:pt x="15" y="38"/>
                  </a:lnTo>
                  <a:lnTo>
                    <a:pt x="15" y="38"/>
                  </a:lnTo>
                  <a:lnTo>
                    <a:pt x="17" y="38"/>
                  </a:lnTo>
                  <a:lnTo>
                    <a:pt x="17" y="38"/>
                  </a:lnTo>
                  <a:lnTo>
                    <a:pt x="17" y="38"/>
                  </a:lnTo>
                  <a:lnTo>
                    <a:pt x="17" y="40"/>
                  </a:lnTo>
                  <a:lnTo>
                    <a:pt x="17" y="40"/>
                  </a:lnTo>
                  <a:lnTo>
                    <a:pt x="19" y="40"/>
                  </a:lnTo>
                  <a:lnTo>
                    <a:pt x="19" y="41"/>
                  </a:lnTo>
                  <a:lnTo>
                    <a:pt x="19" y="43"/>
                  </a:lnTo>
                  <a:lnTo>
                    <a:pt x="19" y="45"/>
                  </a:lnTo>
                  <a:lnTo>
                    <a:pt x="21" y="45"/>
                  </a:lnTo>
                  <a:lnTo>
                    <a:pt x="21" y="49"/>
                  </a:lnTo>
                  <a:lnTo>
                    <a:pt x="21" y="49"/>
                  </a:lnTo>
                  <a:lnTo>
                    <a:pt x="19" y="51"/>
                  </a:lnTo>
                  <a:lnTo>
                    <a:pt x="19" y="51"/>
                  </a:lnTo>
                  <a:lnTo>
                    <a:pt x="19" y="51"/>
                  </a:lnTo>
                  <a:lnTo>
                    <a:pt x="21" y="53"/>
                  </a:lnTo>
                  <a:lnTo>
                    <a:pt x="23" y="53"/>
                  </a:lnTo>
                  <a:lnTo>
                    <a:pt x="25" y="53"/>
                  </a:lnTo>
                  <a:lnTo>
                    <a:pt x="28" y="53"/>
                  </a:lnTo>
                  <a:lnTo>
                    <a:pt x="28" y="53"/>
                  </a:lnTo>
                  <a:lnTo>
                    <a:pt x="30" y="53"/>
                  </a:lnTo>
                  <a:lnTo>
                    <a:pt x="32" y="58"/>
                  </a:lnTo>
                  <a:lnTo>
                    <a:pt x="32" y="58"/>
                  </a:lnTo>
                  <a:lnTo>
                    <a:pt x="32" y="60"/>
                  </a:lnTo>
                  <a:lnTo>
                    <a:pt x="38" y="64"/>
                  </a:lnTo>
                  <a:lnTo>
                    <a:pt x="38" y="66"/>
                  </a:lnTo>
                  <a:lnTo>
                    <a:pt x="40" y="66"/>
                  </a:lnTo>
                  <a:lnTo>
                    <a:pt x="40" y="66"/>
                  </a:lnTo>
                  <a:lnTo>
                    <a:pt x="40" y="68"/>
                  </a:lnTo>
                  <a:lnTo>
                    <a:pt x="40" y="68"/>
                  </a:lnTo>
                  <a:lnTo>
                    <a:pt x="43" y="70"/>
                  </a:lnTo>
                  <a:lnTo>
                    <a:pt x="47" y="68"/>
                  </a:lnTo>
                  <a:lnTo>
                    <a:pt x="53" y="60"/>
                  </a:lnTo>
                  <a:lnTo>
                    <a:pt x="53" y="60"/>
                  </a:lnTo>
                  <a:lnTo>
                    <a:pt x="53" y="57"/>
                  </a:lnTo>
                  <a:lnTo>
                    <a:pt x="55" y="57"/>
                  </a:lnTo>
                  <a:lnTo>
                    <a:pt x="55" y="55"/>
                  </a:lnTo>
                  <a:lnTo>
                    <a:pt x="57" y="53"/>
                  </a:lnTo>
                  <a:lnTo>
                    <a:pt x="55" y="51"/>
                  </a:lnTo>
                  <a:lnTo>
                    <a:pt x="53" y="53"/>
                  </a:lnTo>
                  <a:lnTo>
                    <a:pt x="53" y="51"/>
                  </a:lnTo>
                  <a:lnTo>
                    <a:pt x="55" y="51"/>
                  </a:lnTo>
                  <a:lnTo>
                    <a:pt x="57" y="49"/>
                  </a:lnTo>
                  <a:lnTo>
                    <a:pt x="57" y="47"/>
                  </a:lnTo>
                  <a:lnTo>
                    <a:pt x="57" y="45"/>
                  </a:lnTo>
                  <a:lnTo>
                    <a:pt x="59" y="43"/>
                  </a:lnTo>
                  <a:lnTo>
                    <a:pt x="59" y="41"/>
                  </a:lnTo>
                  <a:lnTo>
                    <a:pt x="57" y="41"/>
                  </a:lnTo>
                  <a:lnTo>
                    <a:pt x="57" y="41"/>
                  </a:lnTo>
                  <a:lnTo>
                    <a:pt x="55" y="41"/>
                  </a:lnTo>
                  <a:lnTo>
                    <a:pt x="55" y="40"/>
                  </a:lnTo>
                  <a:lnTo>
                    <a:pt x="53" y="36"/>
                  </a:lnTo>
                  <a:lnTo>
                    <a:pt x="53" y="28"/>
                  </a:lnTo>
                  <a:lnTo>
                    <a:pt x="53" y="28"/>
                  </a:lnTo>
                  <a:lnTo>
                    <a:pt x="53" y="26"/>
                  </a:lnTo>
                  <a:lnTo>
                    <a:pt x="51" y="22"/>
                  </a:lnTo>
                  <a:lnTo>
                    <a:pt x="51" y="22"/>
                  </a:lnTo>
                  <a:lnTo>
                    <a:pt x="51" y="21"/>
                  </a:lnTo>
                  <a:lnTo>
                    <a:pt x="51" y="21"/>
                  </a:lnTo>
                  <a:lnTo>
                    <a:pt x="55" y="19"/>
                  </a:lnTo>
                  <a:lnTo>
                    <a:pt x="55" y="19"/>
                  </a:lnTo>
                  <a:lnTo>
                    <a:pt x="57" y="17"/>
                  </a:lnTo>
                  <a:lnTo>
                    <a:pt x="59" y="15"/>
                  </a:lnTo>
                  <a:lnTo>
                    <a:pt x="60" y="15"/>
                  </a:lnTo>
                  <a:lnTo>
                    <a:pt x="60" y="15"/>
                  </a:lnTo>
                  <a:lnTo>
                    <a:pt x="62" y="15"/>
                  </a:lnTo>
                  <a:lnTo>
                    <a:pt x="64" y="15"/>
                  </a:lnTo>
                  <a:lnTo>
                    <a:pt x="64" y="15"/>
                  </a:lnTo>
                  <a:lnTo>
                    <a:pt x="66" y="13"/>
                  </a:lnTo>
                  <a:lnTo>
                    <a:pt x="66" y="13"/>
                  </a:lnTo>
                  <a:lnTo>
                    <a:pt x="66" y="11"/>
                  </a:lnTo>
                  <a:lnTo>
                    <a:pt x="66" y="11"/>
                  </a:lnTo>
                  <a:lnTo>
                    <a:pt x="68" y="9"/>
                  </a:lnTo>
                  <a:lnTo>
                    <a:pt x="70" y="7"/>
                  </a:lnTo>
                  <a:lnTo>
                    <a:pt x="70" y="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682" name="Group 681"/>
          <p:cNvGrpSpPr/>
          <p:nvPr/>
        </p:nvGrpSpPr>
        <p:grpSpPr>
          <a:xfrm>
            <a:off x="7128502" y="4926261"/>
            <a:ext cx="1612111" cy="1398339"/>
            <a:chOff x="5394961" y="4452212"/>
            <a:chExt cx="1612111" cy="1398339"/>
          </a:xfrm>
        </p:grpSpPr>
        <p:sp>
          <p:nvSpPr>
            <p:cNvPr id="620" name="Freeform 619"/>
            <p:cNvSpPr>
              <a:spLocks/>
            </p:cNvSpPr>
            <p:nvPr/>
          </p:nvSpPr>
          <p:spPr bwMode="auto">
            <a:xfrm>
              <a:off x="6312823" y="5464065"/>
              <a:ext cx="141836" cy="129281"/>
            </a:xfrm>
            <a:custGeom>
              <a:avLst/>
              <a:gdLst>
                <a:gd name="T0" fmla="*/ 416 w 418"/>
                <a:gd name="T1" fmla="*/ 145 h 381"/>
                <a:gd name="T2" fmla="*/ 414 w 418"/>
                <a:gd name="T3" fmla="*/ 130 h 381"/>
                <a:gd name="T4" fmla="*/ 418 w 418"/>
                <a:gd name="T5" fmla="*/ 114 h 381"/>
                <a:gd name="T6" fmla="*/ 416 w 418"/>
                <a:gd name="T7" fmla="*/ 100 h 381"/>
                <a:gd name="T8" fmla="*/ 414 w 418"/>
                <a:gd name="T9" fmla="*/ 88 h 381"/>
                <a:gd name="T10" fmla="*/ 411 w 418"/>
                <a:gd name="T11" fmla="*/ 62 h 381"/>
                <a:gd name="T12" fmla="*/ 399 w 418"/>
                <a:gd name="T13" fmla="*/ 57 h 381"/>
                <a:gd name="T14" fmla="*/ 357 w 418"/>
                <a:gd name="T15" fmla="*/ 40 h 381"/>
                <a:gd name="T16" fmla="*/ 331 w 418"/>
                <a:gd name="T17" fmla="*/ 31 h 381"/>
                <a:gd name="T18" fmla="*/ 328 w 418"/>
                <a:gd name="T19" fmla="*/ 29 h 381"/>
                <a:gd name="T20" fmla="*/ 312 w 418"/>
                <a:gd name="T21" fmla="*/ 24 h 381"/>
                <a:gd name="T22" fmla="*/ 283 w 418"/>
                <a:gd name="T23" fmla="*/ 21 h 381"/>
                <a:gd name="T24" fmla="*/ 269 w 418"/>
                <a:gd name="T25" fmla="*/ 3 h 381"/>
                <a:gd name="T26" fmla="*/ 246 w 418"/>
                <a:gd name="T27" fmla="*/ 0 h 381"/>
                <a:gd name="T28" fmla="*/ 224 w 418"/>
                <a:gd name="T29" fmla="*/ 5 h 381"/>
                <a:gd name="T30" fmla="*/ 201 w 418"/>
                <a:gd name="T31" fmla="*/ 19 h 381"/>
                <a:gd name="T32" fmla="*/ 196 w 418"/>
                <a:gd name="T33" fmla="*/ 29 h 381"/>
                <a:gd name="T34" fmla="*/ 191 w 418"/>
                <a:gd name="T35" fmla="*/ 50 h 381"/>
                <a:gd name="T36" fmla="*/ 141 w 418"/>
                <a:gd name="T37" fmla="*/ 74 h 381"/>
                <a:gd name="T38" fmla="*/ 104 w 418"/>
                <a:gd name="T39" fmla="*/ 123 h 381"/>
                <a:gd name="T40" fmla="*/ 82 w 418"/>
                <a:gd name="T41" fmla="*/ 135 h 381"/>
                <a:gd name="T42" fmla="*/ 71 w 418"/>
                <a:gd name="T43" fmla="*/ 133 h 381"/>
                <a:gd name="T44" fmla="*/ 54 w 418"/>
                <a:gd name="T45" fmla="*/ 128 h 381"/>
                <a:gd name="T46" fmla="*/ 47 w 418"/>
                <a:gd name="T47" fmla="*/ 130 h 381"/>
                <a:gd name="T48" fmla="*/ 35 w 418"/>
                <a:gd name="T49" fmla="*/ 128 h 381"/>
                <a:gd name="T50" fmla="*/ 21 w 418"/>
                <a:gd name="T51" fmla="*/ 123 h 381"/>
                <a:gd name="T52" fmla="*/ 7 w 418"/>
                <a:gd name="T53" fmla="*/ 123 h 381"/>
                <a:gd name="T54" fmla="*/ 9 w 418"/>
                <a:gd name="T55" fmla="*/ 140 h 381"/>
                <a:gd name="T56" fmla="*/ 26 w 418"/>
                <a:gd name="T57" fmla="*/ 166 h 381"/>
                <a:gd name="T58" fmla="*/ 40 w 418"/>
                <a:gd name="T59" fmla="*/ 194 h 381"/>
                <a:gd name="T60" fmla="*/ 59 w 418"/>
                <a:gd name="T61" fmla="*/ 223 h 381"/>
                <a:gd name="T62" fmla="*/ 66 w 418"/>
                <a:gd name="T63" fmla="*/ 230 h 381"/>
                <a:gd name="T64" fmla="*/ 78 w 418"/>
                <a:gd name="T65" fmla="*/ 239 h 381"/>
                <a:gd name="T66" fmla="*/ 99 w 418"/>
                <a:gd name="T67" fmla="*/ 246 h 381"/>
                <a:gd name="T68" fmla="*/ 111 w 418"/>
                <a:gd name="T69" fmla="*/ 258 h 381"/>
                <a:gd name="T70" fmla="*/ 134 w 418"/>
                <a:gd name="T71" fmla="*/ 275 h 381"/>
                <a:gd name="T72" fmla="*/ 132 w 418"/>
                <a:gd name="T73" fmla="*/ 298 h 381"/>
                <a:gd name="T74" fmla="*/ 144 w 418"/>
                <a:gd name="T75" fmla="*/ 320 h 381"/>
                <a:gd name="T76" fmla="*/ 146 w 418"/>
                <a:gd name="T77" fmla="*/ 329 h 381"/>
                <a:gd name="T78" fmla="*/ 151 w 418"/>
                <a:gd name="T79" fmla="*/ 334 h 381"/>
                <a:gd name="T80" fmla="*/ 177 w 418"/>
                <a:gd name="T81" fmla="*/ 339 h 381"/>
                <a:gd name="T82" fmla="*/ 205 w 418"/>
                <a:gd name="T83" fmla="*/ 348 h 381"/>
                <a:gd name="T84" fmla="*/ 215 w 418"/>
                <a:gd name="T85" fmla="*/ 365 h 381"/>
                <a:gd name="T86" fmla="*/ 227 w 418"/>
                <a:gd name="T87" fmla="*/ 369 h 381"/>
                <a:gd name="T88" fmla="*/ 243 w 418"/>
                <a:gd name="T89" fmla="*/ 367 h 381"/>
                <a:gd name="T90" fmla="*/ 257 w 418"/>
                <a:gd name="T91" fmla="*/ 374 h 381"/>
                <a:gd name="T92" fmla="*/ 274 w 418"/>
                <a:gd name="T93" fmla="*/ 379 h 381"/>
                <a:gd name="T94" fmla="*/ 291 w 418"/>
                <a:gd name="T95" fmla="*/ 379 h 381"/>
                <a:gd name="T96" fmla="*/ 317 w 418"/>
                <a:gd name="T97" fmla="*/ 379 h 381"/>
                <a:gd name="T98" fmla="*/ 326 w 418"/>
                <a:gd name="T99" fmla="*/ 381 h 381"/>
                <a:gd name="T100" fmla="*/ 362 w 418"/>
                <a:gd name="T101" fmla="*/ 346 h 381"/>
                <a:gd name="T102" fmla="*/ 388 w 418"/>
                <a:gd name="T103" fmla="*/ 320 h 381"/>
                <a:gd name="T104" fmla="*/ 385 w 418"/>
                <a:gd name="T105" fmla="*/ 305 h 381"/>
                <a:gd name="T106" fmla="*/ 399 w 418"/>
                <a:gd name="T107" fmla="*/ 275 h 381"/>
                <a:gd name="T108" fmla="*/ 409 w 418"/>
                <a:gd name="T109" fmla="*/ 256 h 381"/>
                <a:gd name="T110" fmla="*/ 416 w 418"/>
                <a:gd name="T111" fmla="*/ 242 h 381"/>
                <a:gd name="T112" fmla="*/ 414 w 418"/>
                <a:gd name="T113" fmla="*/ 225 h 381"/>
                <a:gd name="T114" fmla="*/ 406 w 418"/>
                <a:gd name="T115" fmla="*/ 223 h 381"/>
                <a:gd name="T116" fmla="*/ 404 w 418"/>
                <a:gd name="T117" fmla="*/ 208 h 381"/>
                <a:gd name="T118" fmla="*/ 406 w 418"/>
                <a:gd name="T119" fmla="*/ 192 h 381"/>
                <a:gd name="T120" fmla="*/ 399 w 418"/>
                <a:gd name="T121" fmla="*/ 187 h 381"/>
                <a:gd name="T122" fmla="*/ 411 w 418"/>
                <a:gd name="T123" fmla="*/ 178 h 381"/>
                <a:gd name="T124" fmla="*/ 411 w 418"/>
                <a:gd name="T125" fmla="*/ 161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8" h="381">
                  <a:moveTo>
                    <a:pt x="416" y="154"/>
                  </a:moveTo>
                  <a:lnTo>
                    <a:pt x="418" y="154"/>
                  </a:lnTo>
                  <a:lnTo>
                    <a:pt x="418" y="152"/>
                  </a:lnTo>
                  <a:lnTo>
                    <a:pt x="418" y="152"/>
                  </a:lnTo>
                  <a:lnTo>
                    <a:pt x="418" y="152"/>
                  </a:lnTo>
                  <a:lnTo>
                    <a:pt x="416" y="149"/>
                  </a:lnTo>
                  <a:lnTo>
                    <a:pt x="414" y="147"/>
                  </a:lnTo>
                  <a:lnTo>
                    <a:pt x="414" y="147"/>
                  </a:lnTo>
                  <a:lnTo>
                    <a:pt x="414" y="147"/>
                  </a:lnTo>
                  <a:lnTo>
                    <a:pt x="414" y="145"/>
                  </a:lnTo>
                  <a:lnTo>
                    <a:pt x="414" y="145"/>
                  </a:lnTo>
                  <a:lnTo>
                    <a:pt x="416" y="145"/>
                  </a:lnTo>
                  <a:lnTo>
                    <a:pt x="416" y="142"/>
                  </a:lnTo>
                  <a:lnTo>
                    <a:pt x="416" y="142"/>
                  </a:lnTo>
                  <a:lnTo>
                    <a:pt x="414" y="135"/>
                  </a:lnTo>
                  <a:lnTo>
                    <a:pt x="414" y="135"/>
                  </a:lnTo>
                  <a:lnTo>
                    <a:pt x="414" y="133"/>
                  </a:lnTo>
                  <a:lnTo>
                    <a:pt x="414" y="133"/>
                  </a:lnTo>
                  <a:lnTo>
                    <a:pt x="414" y="133"/>
                  </a:lnTo>
                  <a:lnTo>
                    <a:pt x="414" y="133"/>
                  </a:lnTo>
                  <a:lnTo>
                    <a:pt x="414" y="130"/>
                  </a:lnTo>
                  <a:lnTo>
                    <a:pt x="414" y="130"/>
                  </a:lnTo>
                  <a:lnTo>
                    <a:pt x="414" y="130"/>
                  </a:lnTo>
                  <a:lnTo>
                    <a:pt x="414" y="130"/>
                  </a:lnTo>
                  <a:lnTo>
                    <a:pt x="414" y="128"/>
                  </a:lnTo>
                  <a:lnTo>
                    <a:pt x="414" y="128"/>
                  </a:lnTo>
                  <a:lnTo>
                    <a:pt x="414" y="126"/>
                  </a:lnTo>
                  <a:lnTo>
                    <a:pt x="414" y="126"/>
                  </a:lnTo>
                  <a:lnTo>
                    <a:pt x="414" y="123"/>
                  </a:lnTo>
                  <a:lnTo>
                    <a:pt x="414" y="123"/>
                  </a:lnTo>
                  <a:lnTo>
                    <a:pt x="416" y="123"/>
                  </a:lnTo>
                  <a:lnTo>
                    <a:pt x="416" y="121"/>
                  </a:lnTo>
                  <a:lnTo>
                    <a:pt x="416" y="119"/>
                  </a:lnTo>
                  <a:lnTo>
                    <a:pt x="416" y="116"/>
                  </a:lnTo>
                  <a:lnTo>
                    <a:pt x="416" y="114"/>
                  </a:lnTo>
                  <a:lnTo>
                    <a:pt x="418" y="114"/>
                  </a:lnTo>
                  <a:lnTo>
                    <a:pt x="418" y="111"/>
                  </a:lnTo>
                  <a:lnTo>
                    <a:pt x="418" y="111"/>
                  </a:lnTo>
                  <a:lnTo>
                    <a:pt x="416" y="109"/>
                  </a:lnTo>
                  <a:lnTo>
                    <a:pt x="416" y="109"/>
                  </a:lnTo>
                  <a:lnTo>
                    <a:pt x="414" y="109"/>
                  </a:lnTo>
                  <a:lnTo>
                    <a:pt x="414" y="107"/>
                  </a:lnTo>
                  <a:lnTo>
                    <a:pt x="414" y="107"/>
                  </a:lnTo>
                  <a:lnTo>
                    <a:pt x="414" y="104"/>
                  </a:lnTo>
                  <a:lnTo>
                    <a:pt x="414" y="104"/>
                  </a:lnTo>
                  <a:lnTo>
                    <a:pt x="414" y="104"/>
                  </a:lnTo>
                  <a:lnTo>
                    <a:pt x="414" y="104"/>
                  </a:lnTo>
                  <a:lnTo>
                    <a:pt x="416" y="100"/>
                  </a:lnTo>
                  <a:lnTo>
                    <a:pt x="416" y="100"/>
                  </a:lnTo>
                  <a:lnTo>
                    <a:pt x="418" y="97"/>
                  </a:lnTo>
                  <a:lnTo>
                    <a:pt x="418" y="97"/>
                  </a:lnTo>
                  <a:lnTo>
                    <a:pt x="418" y="97"/>
                  </a:lnTo>
                  <a:lnTo>
                    <a:pt x="418" y="97"/>
                  </a:lnTo>
                  <a:lnTo>
                    <a:pt x="416" y="95"/>
                  </a:lnTo>
                  <a:lnTo>
                    <a:pt x="416" y="95"/>
                  </a:lnTo>
                  <a:lnTo>
                    <a:pt x="416" y="95"/>
                  </a:lnTo>
                  <a:lnTo>
                    <a:pt x="416" y="92"/>
                  </a:lnTo>
                  <a:lnTo>
                    <a:pt x="416" y="92"/>
                  </a:lnTo>
                  <a:lnTo>
                    <a:pt x="414" y="90"/>
                  </a:lnTo>
                  <a:lnTo>
                    <a:pt x="414" y="88"/>
                  </a:lnTo>
                  <a:lnTo>
                    <a:pt x="414" y="83"/>
                  </a:lnTo>
                  <a:lnTo>
                    <a:pt x="411" y="78"/>
                  </a:lnTo>
                  <a:lnTo>
                    <a:pt x="406" y="74"/>
                  </a:lnTo>
                  <a:lnTo>
                    <a:pt x="406" y="74"/>
                  </a:lnTo>
                  <a:lnTo>
                    <a:pt x="411" y="69"/>
                  </a:lnTo>
                  <a:lnTo>
                    <a:pt x="411" y="69"/>
                  </a:lnTo>
                  <a:lnTo>
                    <a:pt x="414" y="66"/>
                  </a:lnTo>
                  <a:lnTo>
                    <a:pt x="414" y="62"/>
                  </a:lnTo>
                  <a:lnTo>
                    <a:pt x="414" y="59"/>
                  </a:lnTo>
                  <a:lnTo>
                    <a:pt x="414" y="59"/>
                  </a:lnTo>
                  <a:lnTo>
                    <a:pt x="414" y="59"/>
                  </a:lnTo>
                  <a:lnTo>
                    <a:pt x="411" y="62"/>
                  </a:lnTo>
                  <a:lnTo>
                    <a:pt x="411" y="62"/>
                  </a:lnTo>
                  <a:lnTo>
                    <a:pt x="409" y="62"/>
                  </a:lnTo>
                  <a:lnTo>
                    <a:pt x="406" y="59"/>
                  </a:lnTo>
                  <a:lnTo>
                    <a:pt x="404" y="59"/>
                  </a:lnTo>
                  <a:lnTo>
                    <a:pt x="404" y="62"/>
                  </a:lnTo>
                  <a:lnTo>
                    <a:pt x="402" y="62"/>
                  </a:lnTo>
                  <a:lnTo>
                    <a:pt x="402" y="62"/>
                  </a:lnTo>
                  <a:lnTo>
                    <a:pt x="402" y="62"/>
                  </a:lnTo>
                  <a:lnTo>
                    <a:pt x="402" y="62"/>
                  </a:lnTo>
                  <a:lnTo>
                    <a:pt x="399" y="59"/>
                  </a:lnTo>
                  <a:lnTo>
                    <a:pt x="399" y="57"/>
                  </a:lnTo>
                  <a:lnTo>
                    <a:pt x="399" y="57"/>
                  </a:lnTo>
                  <a:lnTo>
                    <a:pt x="399" y="55"/>
                  </a:lnTo>
                  <a:lnTo>
                    <a:pt x="399" y="55"/>
                  </a:lnTo>
                  <a:lnTo>
                    <a:pt x="392" y="52"/>
                  </a:lnTo>
                  <a:lnTo>
                    <a:pt x="385" y="50"/>
                  </a:lnTo>
                  <a:lnTo>
                    <a:pt x="378" y="48"/>
                  </a:lnTo>
                  <a:lnTo>
                    <a:pt x="373" y="45"/>
                  </a:lnTo>
                  <a:lnTo>
                    <a:pt x="364" y="48"/>
                  </a:lnTo>
                  <a:lnTo>
                    <a:pt x="359" y="45"/>
                  </a:lnTo>
                  <a:lnTo>
                    <a:pt x="357" y="45"/>
                  </a:lnTo>
                  <a:lnTo>
                    <a:pt x="357" y="45"/>
                  </a:lnTo>
                  <a:lnTo>
                    <a:pt x="357" y="43"/>
                  </a:lnTo>
                  <a:lnTo>
                    <a:pt x="357" y="40"/>
                  </a:lnTo>
                  <a:lnTo>
                    <a:pt x="354" y="40"/>
                  </a:lnTo>
                  <a:lnTo>
                    <a:pt x="354" y="40"/>
                  </a:lnTo>
                  <a:lnTo>
                    <a:pt x="352" y="38"/>
                  </a:lnTo>
                  <a:lnTo>
                    <a:pt x="350" y="36"/>
                  </a:lnTo>
                  <a:lnTo>
                    <a:pt x="347" y="33"/>
                  </a:lnTo>
                  <a:lnTo>
                    <a:pt x="347" y="33"/>
                  </a:lnTo>
                  <a:lnTo>
                    <a:pt x="338" y="33"/>
                  </a:lnTo>
                  <a:lnTo>
                    <a:pt x="336" y="31"/>
                  </a:lnTo>
                  <a:lnTo>
                    <a:pt x="336" y="31"/>
                  </a:lnTo>
                  <a:lnTo>
                    <a:pt x="333" y="31"/>
                  </a:lnTo>
                  <a:lnTo>
                    <a:pt x="333" y="31"/>
                  </a:lnTo>
                  <a:lnTo>
                    <a:pt x="331" y="31"/>
                  </a:lnTo>
                  <a:lnTo>
                    <a:pt x="331" y="31"/>
                  </a:lnTo>
                  <a:lnTo>
                    <a:pt x="331" y="31"/>
                  </a:lnTo>
                  <a:lnTo>
                    <a:pt x="331" y="31"/>
                  </a:lnTo>
                  <a:lnTo>
                    <a:pt x="331" y="31"/>
                  </a:lnTo>
                  <a:lnTo>
                    <a:pt x="331" y="31"/>
                  </a:lnTo>
                  <a:lnTo>
                    <a:pt x="331" y="31"/>
                  </a:lnTo>
                  <a:lnTo>
                    <a:pt x="331" y="31"/>
                  </a:lnTo>
                  <a:lnTo>
                    <a:pt x="331" y="29"/>
                  </a:lnTo>
                  <a:lnTo>
                    <a:pt x="328" y="29"/>
                  </a:lnTo>
                  <a:lnTo>
                    <a:pt x="328" y="29"/>
                  </a:lnTo>
                  <a:lnTo>
                    <a:pt x="328" y="29"/>
                  </a:lnTo>
                  <a:lnTo>
                    <a:pt x="328" y="29"/>
                  </a:lnTo>
                  <a:lnTo>
                    <a:pt x="326" y="26"/>
                  </a:lnTo>
                  <a:lnTo>
                    <a:pt x="326" y="26"/>
                  </a:lnTo>
                  <a:lnTo>
                    <a:pt x="326" y="24"/>
                  </a:lnTo>
                  <a:lnTo>
                    <a:pt x="324" y="24"/>
                  </a:lnTo>
                  <a:lnTo>
                    <a:pt x="324" y="24"/>
                  </a:lnTo>
                  <a:lnTo>
                    <a:pt x="319" y="21"/>
                  </a:lnTo>
                  <a:lnTo>
                    <a:pt x="317" y="21"/>
                  </a:lnTo>
                  <a:lnTo>
                    <a:pt x="314" y="21"/>
                  </a:lnTo>
                  <a:lnTo>
                    <a:pt x="314" y="24"/>
                  </a:lnTo>
                  <a:lnTo>
                    <a:pt x="314" y="24"/>
                  </a:lnTo>
                  <a:lnTo>
                    <a:pt x="312" y="24"/>
                  </a:lnTo>
                  <a:lnTo>
                    <a:pt x="312" y="24"/>
                  </a:lnTo>
                  <a:lnTo>
                    <a:pt x="312" y="24"/>
                  </a:lnTo>
                  <a:lnTo>
                    <a:pt x="312" y="24"/>
                  </a:lnTo>
                  <a:lnTo>
                    <a:pt x="309" y="24"/>
                  </a:lnTo>
                  <a:lnTo>
                    <a:pt x="309" y="26"/>
                  </a:lnTo>
                  <a:lnTo>
                    <a:pt x="307" y="26"/>
                  </a:lnTo>
                  <a:lnTo>
                    <a:pt x="307" y="24"/>
                  </a:lnTo>
                  <a:lnTo>
                    <a:pt x="307" y="24"/>
                  </a:lnTo>
                  <a:lnTo>
                    <a:pt x="305" y="21"/>
                  </a:lnTo>
                  <a:lnTo>
                    <a:pt x="302" y="21"/>
                  </a:lnTo>
                  <a:lnTo>
                    <a:pt x="295" y="21"/>
                  </a:lnTo>
                  <a:lnTo>
                    <a:pt x="288" y="21"/>
                  </a:lnTo>
                  <a:lnTo>
                    <a:pt x="283" y="21"/>
                  </a:lnTo>
                  <a:lnTo>
                    <a:pt x="279" y="21"/>
                  </a:lnTo>
                  <a:lnTo>
                    <a:pt x="276" y="19"/>
                  </a:lnTo>
                  <a:lnTo>
                    <a:pt x="276" y="12"/>
                  </a:lnTo>
                  <a:lnTo>
                    <a:pt x="276" y="7"/>
                  </a:lnTo>
                  <a:lnTo>
                    <a:pt x="276" y="3"/>
                  </a:lnTo>
                  <a:lnTo>
                    <a:pt x="274" y="3"/>
                  </a:lnTo>
                  <a:lnTo>
                    <a:pt x="274" y="3"/>
                  </a:lnTo>
                  <a:lnTo>
                    <a:pt x="272" y="3"/>
                  </a:lnTo>
                  <a:lnTo>
                    <a:pt x="272" y="3"/>
                  </a:lnTo>
                  <a:lnTo>
                    <a:pt x="269" y="3"/>
                  </a:lnTo>
                  <a:lnTo>
                    <a:pt x="269" y="3"/>
                  </a:lnTo>
                  <a:lnTo>
                    <a:pt x="269" y="3"/>
                  </a:lnTo>
                  <a:lnTo>
                    <a:pt x="267" y="3"/>
                  </a:lnTo>
                  <a:lnTo>
                    <a:pt x="267" y="3"/>
                  </a:lnTo>
                  <a:lnTo>
                    <a:pt x="267" y="3"/>
                  </a:lnTo>
                  <a:lnTo>
                    <a:pt x="265" y="3"/>
                  </a:lnTo>
                  <a:lnTo>
                    <a:pt x="262" y="0"/>
                  </a:lnTo>
                  <a:lnTo>
                    <a:pt x="260" y="3"/>
                  </a:lnTo>
                  <a:lnTo>
                    <a:pt x="260" y="3"/>
                  </a:lnTo>
                  <a:lnTo>
                    <a:pt x="257" y="3"/>
                  </a:lnTo>
                  <a:lnTo>
                    <a:pt x="255" y="3"/>
                  </a:lnTo>
                  <a:lnTo>
                    <a:pt x="250" y="0"/>
                  </a:lnTo>
                  <a:lnTo>
                    <a:pt x="248" y="0"/>
                  </a:lnTo>
                  <a:lnTo>
                    <a:pt x="246" y="0"/>
                  </a:lnTo>
                  <a:lnTo>
                    <a:pt x="243" y="3"/>
                  </a:lnTo>
                  <a:lnTo>
                    <a:pt x="241" y="3"/>
                  </a:lnTo>
                  <a:lnTo>
                    <a:pt x="239" y="3"/>
                  </a:lnTo>
                  <a:lnTo>
                    <a:pt x="236" y="3"/>
                  </a:lnTo>
                  <a:lnTo>
                    <a:pt x="236" y="3"/>
                  </a:lnTo>
                  <a:lnTo>
                    <a:pt x="236" y="3"/>
                  </a:lnTo>
                  <a:lnTo>
                    <a:pt x="234" y="3"/>
                  </a:lnTo>
                  <a:lnTo>
                    <a:pt x="234" y="3"/>
                  </a:lnTo>
                  <a:lnTo>
                    <a:pt x="231" y="5"/>
                  </a:lnTo>
                  <a:lnTo>
                    <a:pt x="229" y="5"/>
                  </a:lnTo>
                  <a:lnTo>
                    <a:pt x="224" y="5"/>
                  </a:lnTo>
                  <a:lnTo>
                    <a:pt x="224" y="5"/>
                  </a:lnTo>
                  <a:lnTo>
                    <a:pt x="212" y="12"/>
                  </a:lnTo>
                  <a:lnTo>
                    <a:pt x="210" y="14"/>
                  </a:lnTo>
                  <a:lnTo>
                    <a:pt x="210" y="14"/>
                  </a:lnTo>
                  <a:lnTo>
                    <a:pt x="210" y="14"/>
                  </a:lnTo>
                  <a:lnTo>
                    <a:pt x="208" y="14"/>
                  </a:lnTo>
                  <a:lnTo>
                    <a:pt x="208" y="14"/>
                  </a:lnTo>
                  <a:lnTo>
                    <a:pt x="208" y="17"/>
                  </a:lnTo>
                  <a:lnTo>
                    <a:pt x="205" y="19"/>
                  </a:lnTo>
                  <a:lnTo>
                    <a:pt x="205" y="19"/>
                  </a:lnTo>
                  <a:lnTo>
                    <a:pt x="203" y="19"/>
                  </a:lnTo>
                  <a:lnTo>
                    <a:pt x="201" y="19"/>
                  </a:lnTo>
                  <a:lnTo>
                    <a:pt x="201" y="19"/>
                  </a:lnTo>
                  <a:lnTo>
                    <a:pt x="201" y="19"/>
                  </a:lnTo>
                  <a:lnTo>
                    <a:pt x="198" y="19"/>
                  </a:lnTo>
                  <a:lnTo>
                    <a:pt x="198" y="21"/>
                  </a:lnTo>
                  <a:lnTo>
                    <a:pt x="196" y="24"/>
                  </a:lnTo>
                  <a:lnTo>
                    <a:pt x="196" y="24"/>
                  </a:lnTo>
                  <a:lnTo>
                    <a:pt x="196" y="24"/>
                  </a:lnTo>
                  <a:lnTo>
                    <a:pt x="196" y="26"/>
                  </a:lnTo>
                  <a:lnTo>
                    <a:pt x="196" y="26"/>
                  </a:lnTo>
                  <a:lnTo>
                    <a:pt x="196" y="26"/>
                  </a:lnTo>
                  <a:lnTo>
                    <a:pt x="196" y="26"/>
                  </a:lnTo>
                  <a:lnTo>
                    <a:pt x="196" y="26"/>
                  </a:lnTo>
                  <a:lnTo>
                    <a:pt x="196" y="29"/>
                  </a:lnTo>
                  <a:lnTo>
                    <a:pt x="194" y="31"/>
                  </a:lnTo>
                  <a:lnTo>
                    <a:pt x="194" y="33"/>
                  </a:lnTo>
                  <a:lnTo>
                    <a:pt x="196" y="36"/>
                  </a:lnTo>
                  <a:lnTo>
                    <a:pt x="194" y="38"/>
                  </a:lnTo>
                  <a:lnTo>
                    <a:pt x="194" y="38"/>
                  </a:lnTo>
                  <a:lnTo>
                    <a:pt x="194" y="40"/>
                  </a:lnTo>
                  <a:lnTo>
                    <a:pt x="196" y="43"/>
                  </a:lnTo>
                  <a:lnTo>
                    <a:pt x="196" y="43"/>
                  </a:lnTo>
                  <a:lnTo>
                    <a:pt x="194" y="45"/>
                  </a:lnTo>
                  <a:lnTo>
                    <a:pt x="194" y="45"/>
                  </a:lnTo>
                  <a:lnTo>
                    <a:pt x="194" y="48"/>
                  </a:lnTo>
                  <a:lnTo>
                    <a:pt x="191" y="50"/>
                  </a:lnTo>
                  <a:lnTo>
                    <a:pt x="191" y="50"/>
                  </a:lnTo>
                  <a:lnTo>
                    <a:pt x="189" y="52"/>
                  </a:lnTo>
                  <a:lnTo>
                    <a:pt x="189" y="52"/>
                  </a:lnTo>
                  <a:lnTo>
                    <a:pt x="189" y="52"/>
                  </a:lnTo>
                  <a:lnTo>
                    <a:pt x="186" y="52"/>
                  </a:lnTo>
                  <a:lnTo>
                    <a:pt x="186" y="52"/>
                  </a:lnTo>
                  <a:lnTo>
                    <a:pt x="184" y="52"/>
                  </a:lnTo>
                  <a:lnTo>
                    <a:pt x="165" y="62"/>
                  </a:lnTo>
                  <a:lnTo>
                    <a:pt x="160" y="64"/>
                  </a:lnTo>
                  <a:lnTo>
                    <a:pt x="156" y="69"/>
                  </a:lnTo>
                  <a:lnTo>
                    <a:pt x="151" y="69"/>
                  </a:lnTo>
                  <a:lnTo>
                    <a:pt x="141" y="74"/>
                  </a:lnTo>
                  <a:lnTo>
                    <a:pt x="139" y="76"/>
                  </a:lnTo>
                  <a:lnTo>
                    <a:pt x="137" y="78"/>
                  </a:lnTo>
                  <a:lnTo>
                    <a:pt x="130" y="88"/>
                  </a:lnTo>
                  <a:lnTo>
                    <a:pt x="130" y="90"/>
                  </a:lnTo>
                  <a:lnTo>
                    <a:pt x="127" y="95"/>
                  </a:lnTo>
                  <a:lnTo>
                    <a:pt x="127" y="97"/>
                  </a:lnTo>
                  <a:lnTo>
                    <a:pt x="123" y="100"/>
                  </a:lnTo>
                  <a:lnTo>
                    <a:pt x="118" y="104"/>
                  </a:lnTo>
                  <a:lnTo>
                    <a:pt x="104" y="121"/>
                  </a:lnTo>
                  <a:lnTo>
                    <a:pt x="104" y="121"/>
                  </a:lnTo>
                  <a:lnTo>
                    <a:pt x="104" y="121"/>
                  </a:lnTo>
                  <a:lnTo>
                    <a:pt x="104" y="123"/>
                  </a:lnTo>
                  <a:lnTo>
                    <a:pt x="104" y="123"/>
                  </a:lnTo>
                  <a:lnTo>
                    <a:pt x="101" y="126"/>
                  </a:lnTo>
                  <a:lnTo>
                    <a:pt x="99" y="128"/>
                  </a:lnTo>
                  <a:lnTo>
                    <a:pt x="99" y="130"/>
                  </a:lnTo>
                  <a:lnTo>
                    <a:pt x="97" y="130"/>
                  </a:lnTo>
                  <a:lnTo>
                    <a:pt x="97" y="130"/>
                  </a:lnTo>
                  <a:lnTo>
                    <a:pt x="94" y="130"/>
                  </a:lnTo>
                  <a:lnTo>
                    <a:pt x="92" y="130"/>
                  </a:lnTo>
                  <a:lnTo>
                    <a:pt x="92" y="133"/>
                  </a:lnTo>
                  <a:lnTo>
                    <a:pt x="89" y="133"/>
                  </a:lnTo>
                  <a:lnTo>
                    <a:pt x="85" y="135"/>
                  </a:lnTo>
                  <a:lnTo>
                    <a:pt x="82" y="135"/>
                  </a:lnTo>
                  <a:lnTo>
                    <a:pt x="82" y="135"/>
                  </a:lnTo>
                  <a:lnTo>
                    <a:pt x="82" y="135"/>
                  </a:lnTo>
                  <a:lnTo>
                    <a:pt x="80" y="137"/>
                  </a:lnTo>
                  <a:lnTo>
                    <a:pt x="80" y="137"/>
                  </a:lnTo>
                  <a:lnTo>
                    <a:pt x="80" y="137"/>
                  </a:lnTo>
                  <a:lnTo>
                    <a:pt x="75" y="135"/>
                  </a:lnTo>
                  <a:lnTo>
                    <a:pt x="75" y="135"/>
                  </a:lnTo>
                  <a:lnTo>
                    <a:pt x="75" y="135"/>
                  </a:lnTo>
                  <a:lnTo>
                    <a:pt x="73" y="133"/>
                  </a:lnTo>
                  <a:lnTo>
                    <a:pt x="73" y="133"/>
                  </a:lnTo>
                  <a:lnTo>
                    <a:pt x="73" y="133"/>
                  </a:lnTo>
                  <a:lnTo>
                    <a:pt x="71" y="133"/>
                  </a:lnTo>
                  <a:lnTo>
                    <a:pt x="68" y="133"/>
                  </a:lnTo>
                  <a:lnTo>
                    <a:pt x="63" y="130"/>
                  </a:lnTo>
                  <a:lnTo>
                    <a:pt x="61" y="130"/>
                  </a:lnTo>
                  <a:lnTo>
                    <a:pt x="59" y="130"/>
                  </a:lnTo>
                  <a:lnTo>
                    <a:pt x="59" y="130"/>
                  </a:lnTo>
                  <a:lnTo>
                    <a:pt x="59" y="128"/>
                  </a:lnTo>
                  <a:lnTo>
                    <a:pt x="59" y="128"/>
                  </a:lnTo>
                  <a:lnTo>
                    <a:pt x="59" y="128"/>
                  </a:lnTo>
                  <a:lnTo>
                    <a:pt x="56" y="128"/>
                  </a:lnTo>
                  <a:lnTo>
                    <a:pt x="54" y="128"/>
                  </a:lnTo>
                  <a:lnTo>
                    <a:pt x="54" y="128"/>
                  </a:lnTo>
                  <a:lnTo>
                    <a:pt x="54" y="128"/>
                  </a:lnTo>
                  <a:lnTo>
                    <a:pt x="54" y="126"/>
                  </a:lnTo>
                  <a:lnTo>
                    <a:pt x="54" y="126"/>
                  </a:lnTo>
                  <a:lnTo>
                    <a:pt x="54" y="126"/>
                  </a:lnTo>
                  <a:lnTo>
                    <a:pt x="52" y="128"/>
                  </a:lnTo>
                  <a:lnTo>
                    <a:pt x="52" y="128"/>
                  </a:lnTo>
                  <a:lnTo>
                    <a:pt x="49" y="128"/>
                  </a:lnTo>
                  <a:lnTo>
                    <a:pt x="49" y="130"/>
                  </a:lnTo>
                  <a:lnTo>
                    <a:pt x="47" y="130"/>
                  </a:lnTo>
                  <a:lnTo>
                    <a:pt x="47" y="130"/>
                  </a:lnTo>
                  <a:lnTo>
                    <a:pt x="47" y="130"/>
                  </a:lnTo>
                  <a:lnTo>
                    <a:pt x="47" y="130"/>
                  </a:lnTo>
                  <a:lnTo>
                    <a:pt x="47" y="130"/>
                  </a:lnTo>
                  <a:lnTo>
                    <a:pt x="47" y="130"/>
                  </a:lnTo>
                  <a:lnTo>
                    <a:pt x="44" y="130"/>
                  </a:lnTo>
                  <a:lnTo>
                    <a:pt x="44" y="130"/>
                  </a:lnTo>
                  <a:lnTo>
                    <a:pt x="44" y="133"/>
                  </a:lnTo>
                  <a:lnTo>
                    <a:pt x="44" y="130"/>
                  </a:lnTo>
                  <a:lnTo>
                    <a:pt x="42" y="133"/>
                  </a:lnTo>
                  <a:lnTo>
                    <a:pt x="40" y="133"/>
                  </a:lnTo>
                  <a:lnTo>
                    <a:pt x="37" y="133"/>
                  </a:lnTo>
                  <a:lnTo>
                    <a:pt x="35" y="130"/>
                  </a:lnTo>
                  <a:lnTo>
                    <a:pt x="35" y="130"/>
                  </a:lnTo>
                  <a:lnTo>
                    <a:pt x="35" y="130"/>
                  </a:lnTo>
                  <a:lnTo>
                    <a:pt x="35" y="128"/>
                  </a:lnTo>
                  <a:lnTo>
                    <a:pt x="35" y="128"/>
                  </a:lnTo>
                  <a:lnTo>
                    <a:pt x="35" y="128"/>
                  </a:lnTo>
                  <a:lnTo>
                    <a:pt x="33" y="128"/>
                  </a:lnTo>
                  <a:lnTo>
                    <a:pt x="30" y="126"/>
                  </a:lnTo>
                  <a:lnTo>
                    <a:pt x="30" y="126"/>
                  </a:lnTo>
                  <a:lnTo>
                    <a:pt x="30" y="126"/>
                  </a:lnTo>
                  <a:lnTo>
                    <a:pt x="28" y="123"/>
                  </a:lnTo>
                  <a:lnTo>
                    <a:pt x="26" y="123"/>
                  </a:lnTo>
                  <a:lnTo>
                    <a:pt x="26" y="123"/>
                  </a:lnTo>
                  <a:lnTo>
                    <a:pt x="26" y="123"/>
                  </a:lnTo>
                  <a:lnTo>
                    <a:pt x="23" y="123"/>
                  </a:lnTo>
                  <a:lnTo>
                    <a:pt x="21" y="123"/>
                  </a:lnTo>
                  <a:lnTo>
                    <a:pt x="18" y="126"/>
                  </a:lnTo>
                  <a:lnTo>
                    <a:pt x="16" y="126"/>
                  </a:lnTo>
                  <a:lnTo>
                    <a:pt x="16" y="126"/>
                  </a:lnTo>
                  <a:lnTo>
                    <a:pt x="16" y="126"/>
                  </a:lnTo>
                  <a:lnTo>
                    <a:pt x="16" y="126"/>
                  </a:lnTo>
                  <a:lnTo>
                    <a:pt x="16" y="126"/>
                  </a:lnTo>
                  <a:lnTo>
                    <a:pt x="16" y="126"/>
                  </a:lnTo>
                  <a:lnTo>
                    <a:pt x="11" y="126"/>
                  </a:lnTo>
                  <a:lnTo>
                    <a:pt x="11" y="126"/>
                  </a:lnTo>
                  <a:lnTo>
                    <a:pt x="9" y="123"/>
                  </a:lnTo>
                  <a:lnTo>
                    <a:pt x="7" y="123"/>
                  </a:lnTo>
                  <a:lnTo>
                    <a:pt x="7" y="123"/>
                  </a:lnTo>
                  <a:lnTo>
                    <a:pt x="7" y="123"/>
                  </a:lnTo>
                  <a:lnTo>
                    <a:pt x="4" y="123"/>
                  </a:lnTo>
                  <a:lnTo>
                    <a:pt x="2" y="121"/>
                  </a:lnTo>
                  <a:lnTo>
                    <a:pt x="2" y="121"/>
                  </a:lnTo>
                  <a:lnTo>
                    <a:pt x="0" y="126"/>
                  </a:lnTo>
                  <a:lnTo>
                    <a:pt x="0" y="128"/>
                  </a:lnTo>
                  <a:lnTo>
                    <a:pt x="2" y="130"/>
                  </a:lnTo>
                  <a:lnTo>
                    <a:pt x="2" y="133"/>
                  </a:lnTo>
                  <a:lnTo>
                    <a:pt x="4" y="137"/>
                  </a:lnTo>
                  <a:lnTo>
                    <a:pt x="7" y="137"/>
                  </a:lnTo>
                  <a:lnTo>
                    <a:pt x="9" y="140"/>
                  </a:lnTo>
                  <a:lnTo>
                    <a:pt x="9" y="140"/>
                  </a:lnTo>
                  <a:lnTo>
                    <a:pt x="11" y="142"/>
                  </a:lnTo>
                  <a:lnTo>
                    <a:pt x="11" y="147"/>
                  </a:lnTo>
                  <a:lnTo>
                    <a:pt x="14" y="149"/>
                  </a:lnTo>
                  <a:lnTo>
                    <a:pt x="14" y="152"/>
                  </a:lnTo>
                  <a:lnTo>
                    <a:pt x="16" y="154"/>
                  </a:lnTo>
                  <a:lnTo>
                    <a:pt x="16" y="154"/>
                  </a:lnTo>
                  <a:lnTo>
                    <a:pt x="16" y="156"/>
                  </a:lnTo>
                  <a:lnTo>
                    <a:pt x="18" y="159"/>
                  </a:lnTo>
                  <a:lnTo>
                    <a:pt x="21" y="161"/>
                  </a:lnTo>
                  <a:lnTo>
                    <a:pt x="21" y="161"/>
                  </a:lnTo>
                  <a:lnTo>
                    <a:pt x="26" y="166"/>
                  </a:lnTo>
                  <a:lnTo>
                    <a:pt x="26" y="166"/>
                  </a:lnTo>
                  <a:lnTo>
                    <a:pt x="28" y="168"/>
                  </a:lnTo>
                  <a:lnTo>
                    <a:pt x="30" y="168"/>
                  </a:lnTo>
                  <a:lnTo>
                    <a:pt x="30" y="171"/>
                  </a:lnTo>
                  <a:lnTo>
                    <a:pt x="30" y="175"/>
                  </a:lnTo>
                  <a:lnTo>
                    <a:pt x="33" y="178"/>
                  </a:lnTo>
                  <a:lnTo>
                    <a:pt x="40" y="185"/>
                  </a:lnTo>
                  <a:lnTo>
                    <a:pt x="40" y="190"/>
                  </a:lnTo>
                  <a:lnTo>
                    <a:pt x="40" y="190"/>
                  </a:lnTo>
                  <a:lnTo>
                    <a:pt x="40" y="190"/>
                  </a:lnTo>
                  <a:lnTo>
                    <a:pt x="40" y="192"/>
                  </a:lnTo>
                  <a:lnTo>
                    <a:pt x="40" y="194"/>
                  </a:lnTo>
                  <a:lnTo>
                    <a:pt x="40" y="194"/>
                  </a:lnTo>
                  <a:lnTo>
                    <a:pt x="40" y="197"/>
                  </a:lnTo>
                  <a:lnTo>
                    <a:pt x="42" y="199"/>
                  </a:lnTo>
                  <a:lnTo>
                    <a:pt x="42" y="201"/>
                  </a:lnTo>
                  <a:lnTo>
                    <a:pt x="44" y="204"/>
                  </a:lnTo>
                  <a:lnTo>
                    <a:pt x="49" y="218"/>
                  </a:lnTo>
                  <a:lnTo>
                    <a:pt x="52" y="220"/>
                  </a:lnTo>
                  <a:lnTo>
                    <a:pt x="52" y="220"/>
                  </a:lnTo>
                  <a:lnTo>
                    <a:pt x="54" y="220"/>
                  </a:lnTo>
                  <a:lnTo>
                    <a:pt x="59" y="220"/>
                  </a:lnTo>
                  <a:lnTo>
                    <a:pt x="59" y="223"/>
                  </a:lnTo>
                  <a:lnTo>
                    <a:pt x="59" y="223"/>
                  </a:lnTo>
                  <a:lnTo>
                    <a:pt x="59" y="223"/>
                  </a:lnTo>
                  <a:lnTo>
                    <a:pt x="61" y="223"/>
                  </a:lnTo>
                  <a:lnTo>
                    <a:pt x="61" y="223"/>
                  </a:lnTo>
                  <a:lnTo>
                    <a:pt x="59" y="225"/>
                  </a:lnTo>
                  <a:lnTo>
                    <a:pt x="59" y="225"/>
                  </a:lnTo>
                  <a:lnTo>
                    <a:pt x="59" y="225"/>
                  </a:lnTo>
                  <a:lnTo>
                    <a:pt x="59" y="225"/>
                  </a:lnTo>
                  <a:lnTo>
                    <a:pt x="59" y="227"/>
                  </a:lnTo>
                  <a:lnTo>
                    <a:pt x="61" y="227"/>
                  </a:lnTo>
                  <a:lnTo>
                    <a:pt x="61" y="227"/>
                  </a:lnTo>
                  <a:lnTo>
                    <a:pt x="63" y="227"/>
                  </a:lnTo>
                  <a:lnTo>
                    <a:pt x="63" y="230"/>
                  </a:lnTo>
                  <a:lnTo>
                    <a:pt x="66" y="230"/>
                  </a:lnTo>
                  <a:lnTo>
                    <a:pt x="66" y="232"/>
                  </a:lnTo>
                  <a:lnTo>
                    <a:pt x="68" y="232"/>
                  </a:lnTo>
                  <a:lnTo>
                    <a:pt x="71" y="232"/>
                  </a:lnTo>
                  <a:lnTo>
                    <a:pt x="71" y="234"/>
                  </a:lnTo>
                  <a:lnTo>
                    <a:pt x="73" y="234"/>
                  </a:lnTo>
                  <a:lnTo>
                    <a:pt x="73" y="234"/>
                  </a:lnTo>
                  <a:lnTo>
                    <a:pt x="73" y="237"/>
                  </a:lnTo>
                  <a:lnTo>
                    <a:pt x="73" y="237"/>
                  </a:lnTo>
                  <a:lnTo>
                    <a:pt x="75" y="237"/>
                  </a:lnTo>
                  <a:lnTo>
                    <a:pt x="78" y="239"/>
                  </a:lnTo>
                  <a:lnTo>
                    <a:pt x="78" y="239"/>
                  </a:lnTo>
                  <a:lnTo>
                    <a:pt x="78" y="239"/>
                  </a:lnTo>
                  <a:lnTo>
                    <a:pt x="78" y="239"/>
                  </a:lnTo>
                  <a:lnTo>
                    <a:pt x="80" y="242"/>
                  </a:lnTo>
                  <a:lnTo>
                    <a:pt x="80" y="242"/>
                  </a:lnTo>
                  <a:lnTo>
                    <a:pt x="82" y="242"/>
                  </a:lnTo>
                  <a:lnTo>
                    <a:pt x="82" y="242"/>
                  </a:lnTo>
                  <a:lnTo>
                    <a:pt x="85" y="242"/>
                  </a:lnTo>
                  <a:lnTo>
                    <a:pt x="85" y="242"/>
                  </a:lnTo>
                  <a:lnTo>
                    <a:pt x="92" y="246"/>
                  </a:lnTo>
                  <a:lnTo>
                    <a:pt x="94" y="246"/>
                  </a:lnTo>
                  <a:lnTo>
                    <a:pt x="94" y="246"/>
                  </a:lnTo>
                  <a:lnTo>
                    <a:pt x="97" y="246"/>
                  </a:lnTo>
                  <a:lnTo>
                    <a:pt x="99" y="246"/>
                  </a:lnTo>
                  <a:lnTo>
                    <a:pt x="99" y="249"/>
                  </a:lnTo>
                  <a:lnTo>
                    <a:pt x="101" y="249"/>
                  </a:lnTo>
                  <a:lnTo>
                    <a:pt x="101" y="249"/>
                  </a:lnTo>
                  <a:lnTo>
                    <a:pt x="101" y="249"/>
                  </a:lnTo>
                  <a:lnTo>
                    <a:pt x="101" y="249"/>
                  </a:lnTo>
                  <a:lnTo>
                    <a:pt x="104" y="249"/>
                  </a:lnTo>
                  <a:lnTo>
                    <a:pt x="104" y="249"/>
                  </a:lnTo>
                  <a:lnTo>
                    <a:pt x="104" y="249"/>
                  </a:lnTo>
                  <a:lnTo>
                    <a:pt x="106" y="251"/>
                  </a:lnTo>
                  <a:lnTo>
                    <a:pt x="106" y="251"/>
                  </a:lnTo>
                  <a:lnTo>
                    <a:pt x="106" y="251"/>
                  </a:lnTo>
                  <a:lnTo>
                    <a:pt x="111" y="258"/>
                  </a:lnTo>
                  <a:lnTo>
                    <a:pt x="111" y="265"/>
                  </a:lnTo>
                  <a:lnTo>
                    <a:pt x="111" y="275"/>
                  </a:lnTo>
                  <a:lnTo>
                    <a:pt x="113" y="272"/>
                  </a:lnTo>
                  <a:lnTo>
                    <a:pt x="113" y="272"/>
                  </a:lnTo>
                  <a:lnTo>
                    <a:pt x="120" y="272"/>
                  </a:lnTo>
                  <a:lnTo>
                    <a:pt x="125" y="272"/>
                  </a:lnTo>
                  <a:lnTo>
                    <a:pt x="127" y="272"/>
                  </a:lnTo>
                  <a:lnTo>
                    <a:pt x="130" y="272"/>
                  </a:lnTo>
                  <a:lnTo>
                    <a:pt x="132" y="272"/>
                  </a:lnTo>
                  <a:lnTo>
                    <a:pt x="132" y="275"/>
                  </a:lnTo>
                  <a:lnTo>
                    <a:pt x="132" y="275"/>
                  </a:lnTo>
                  <a:lnTo>
                    <a:pt x="134" y="275"/>
                  </a:lnTo>
                  <a:lnTo>
                    <a:pt x="132" y="277"/>
                  </a:lnTo>
                  <a:lnTo>
                    <a:pt x="132" y="279"/>
                  </a:lnTo>
                  <a:lnTo>
                    <a:pt x="132" y="282"/>
                  </a:lnTo>
                  <a:lnTo>
                    <a:pt x="134" y="287"/>
                  </a:lnTo>
                  <a:lnTo>
                    <a:pt x="134" y="289"/>
                  </a:lnTo>
                  <a:lnTo>
                    <a:pt x="132" y="294"/>
                  </a:lnTo>
                  <a:lnTo>
                    <a:pt x="132" y="294"/>
                  </a:lnTo>
                  <a:lnTo>
                    <a:pt x="132" y="294"/>
                  </a:lnTo>
                  <a:lnTo>
                    <a:pt x="132" y="294"/>
                  </a:lnTo>
                  <a:lnTo>
                    <a:pt x="132" y="296"/>
                  </a:lnTo>
                  <a:lnTo>
                    <a:pt x="132" y="296"/>
                  </a:lnTo>
                  <a:lnTo>
                    <a:pt x="132" y="298"/>
                  </a:lnTo>
                  <a:lnTo>
                    <a:pt x="132" y="298"/>
                  </a:lnTo>
                  <a:lnTo>
                    <a:pt x="132" y="301"/>
                  </a:lnTo>
                  <a:lnTo>
                    <a:pt x="132" y="303"/>
                  </a:lnTo>
                  <a:lnTo>
                    <a:pt x="132" y="305"/>
                  </a:lnTo>
                  <a:lnTo>
                    <a:pt x="132" y="305"/>
                  </a:lnTo>
                  <a:lnTo>
                    <a:pt x="132" y="308"/>
                  </a:lnTo>
                  <a:lnTo>
                    <a:pt x="134" y="310"/>
                  </a:lnTo>
                  <a:lnTo>
                    <a:pt x="134" y="310"/>
                  </a:lnTo>
                  <a:lnTo>
                    <a:pt x="139" y="313"/>
                  </a:lnTo>
                  <a:lnTo>
                    <a:pt x="139" y="315"/>
                  </a:lnTo>
                  <a:lnTo>
                    <a:pt x="141" y="317"/>
                  </a:lnTo>
                  <a:lnTo>
                    <a:pt x="144" y="320"/>
                  </a:lnTo>
                  <a:lnTo>
                    <a:pt x="144" y="320"/>
                  </a:lnTo>
                  <a:lnTo>
                    <a:pt x="144" y="322"/>
                  </a:lnTo>
                  <a:lnTo>
                    <a:pt x="144" y="322"/>
                  </a:lnTo>
                  <a:lnTo>
                    <a:pt x="144" y="322"/>
                  </a:lnTo>
                  <a:lnTo>
                    <a:pt x="144" y="322"/>
                  </a:lnTo>
                  <a:lnTo>
                    <a:pt x="144" y="324"/>
                  </a:lnTo>
                  <a:lnTo>
                    <a:pt x="146" y="327"/>
                  </a:lnTo>
                  <a:lnTo>
                    <a:pt x="146" y="327"/>
                  </a:lnTo>
                  <a:lnTo>
                    <a:pt x="146" y="329"/>
                  </a:lnTo>
                  <a:lnTo>
                    <a:pt x="146" y="329"/>
                  </a:lnTo>
                  <a:lnTo>
                    <a:pt x="146" y="329"/>
                  </a:lnTo>
                  <a:lnTo>
                    <a:pt x="146" y="329"/>
                  </a:lnTo>
                  <a:lnTo>
                    <a:pt x="146" y="329"/>
                  </a:lnTo>
                  <a:lnTo>
                    <a:pt x="146" y="329"/>
                  </a:lnTo>
                  <a:lnTo>
                    <a:pt x="146" y="332"/>
                  </a:lnTo>
                  <a:lnTo>
                    <a:pt x="146" y="332"/>
                  </a:lnTo>
                  <a:lnTo>
                    <a:pt x="146" y="332"/>
                  </a:lnTo>
                  <a:lnTo>
                    <a:pt x="146" y="332"/>
                  </a:lnTo>
                  <a:lnTo>
                    <a:pt x="149" y="332"/>
                  </a:lnTo>
                  <a:lnTo>
                    <a:pt x="149" y="332"/>
                  </a:lnTo>
                  <a:lnTo>
                    <a:pt x="149" y="334"/>
                  </a:lnTo>
                  <a:lnTo>
                    <a:pt x="149" y="334"/>
                  </a:lnTo>
                  <a:lnTo>
                    <a:pt x="149" y="334"/>
                  </a:lnTo>
                  <a:lnTo>
                    <a:pt x="151" y="334"/>
                  </a:lnTo>
                  <a:lnTo>
                    <a:pt x="151" y="336"/>
                  </a:lnTo>
                  <a:lnTo>
                    <a:pt x="153" y="336"/>
                  </a:lnTo>
                  <a:lnTo>
                    <a:pt x="158" y="336"/>
                  </a:lnTo>
                  <a:lnTo>
                    <a:pt x="165" y="336"/>
                  </a:lnTo>
                  <a:lnTo>
                    <a:pt x="165" y="336"/>
                  </a:lnTo>
                  <a:lnTo>
                    <a:pt x="168" y="339"/>
                  </a:lnTo>
                  <a:lnTo>
                    <a:pt x="172" y="339"/>
                  </a:lnTo>
                  <a:lnTo>
                    <a:pt x="175" y="341"/>
                  </a:lnTo>
                  <a:lnTo>
                    <a:pt x="175" y="341"/>
                  </a:lnTo>
                  <a:lnTo>
                    <a:pt x="175" y="339"/>
                  </a:lnTo>
                  <a:lnTo>
                    <a:pt x="177" y="339"/>
                  </a:lnTo>
                  <a:lnTo>
                    <a:pt x="177" y="339"/>
                  </a:lnTo>
                  <a:lnTo>
                    <a:pt x="179" y="339"/>
                  </a:lnTo>
                  <a:lnTo>
                    <a:pt x="179" y="339"/>
                  </a:lnTo>
                  <a:lnTo>
                    <a:pt x="182" y="339"/>
                  </a:lnTo>
                  <a:lnTo>
                    <a:pt x="182" y="339"/>
                  </a:lnTo>
                  <a:lnTo>
                    <a:pt x="184" y="341"/>
                  </a:lnTo>
                  <a:lnTo>
                    <a:pt x="186" y="341"/>
                  </a:lnTo>
                  <a:lnTo>
                    <a:pt x="196" y="346"/>
                  </a:lnTo>
                  <a:lnTo>
                    <a:pt x="196" y="346"/>
                  </a:lnTo>
                  <a:lnTo>
                    <a:pt x="201" y="346"/>
                  </a:lnTo>
                  <a:lnTo>
                    <a:pt x="201" y="346"/>
                  </a:lnTo>
                  <a:lnTo>
                    <a:pt x="203" y="348"/>
                  </a:lnTo>
                  <a:lnTo>
                    <a:pt x="205" y="348"/>
                  </a:lnTo>
                  <a:lnTo>
                    <a:pt x="205" y="348"/>
                  </a:lnTo>
                  <a:lnTo>
                    <a:pt x="205" y="350"/>
                  </a:lnTo>
                  <a:lnTo>
                    <a:pt x="205" y="350"/>
                  </a:lnTo>
                  <a:lnTo>
                    <a:pt x="203" y="353"/>
                  </a:lnTo>
                  <a:lnTo>
                    <a:pt x="203" y="353"/>
                  </a:lnTo>
                  <a:lnTo>
                    <a:pt x="203" y="355"/>
                  </a:lnTo>
                  <a:lnTo>
                    <a:pt x="203" y="358"/>
                  </a:lnTo>
                  <a:lnTo>
                    <a:pt x="205" y="360"/>
                  </a:lnTo>
                  <a:lnTo>
                    <a:pt x="205" y="362"/>
                  </a:lnTo>
                  <a:lnTo>
                    <a:pt x="208" y="362"/>
                  </a:lnTo>
                  <a:lnTo>
                    <a:pt x="210" y="365"/>
                  </a:lnTo>
                  <a:lnTo>
                    <a:pt x="215" y="365"/>
                  </a:lnTo>
                  <a:lnTo>
                    <a:pt x="215" y="365"/>
                  </a:lnTo>
                  <a:lnTo>
                    <a:pt x="217" y="365"/>
                  </a:lnTo>
                  <a:lnTo>
                    <a:pt x="217" y="365"/>
                  </a:lnTo>
                  <a:lnTo>
                    <a:pt x="217" y="367"/>
                  </a:lnTo>
                  <a:lnTo>
                    <a:pt x="217" y="367"/>
                  </a:lnTo>
                  <a:lnTo>
                    <a:pt x="222" y="369"/>
                  </a:lnTo>
                  <a:lnTo>
                    <a:pt x="222" y="369"/>
                  </a:lnTo>
                  <a:lnTo>
                    <a:pt x="222" y="369"/>
                  </a:lnTo>
                  <a:lnTo>
                    <a:pt x="222" y="369"/>
                  </a:lnTo>
                  <a:lnTo>
                    <a:pt x="224" y="369"/>
                  </a:lnTo>
                  <a:lnTo>
                    <a:pt x="227" y="369"/>
                  </a:lnTo>
                  <a:lnTo>
                    <a:pt x="227" y="369"/>
                  </a:lnTo>
                  <a:lnTo>
                    <a:pt x="229" y="369"/>
                  </a:lnTo>
                  <a:lnTo>
                    <a:pt x="231" y="369"/>
                  </a:lnTo>
                  <a:lnTo>
                    <a:pt x="231" y="369"/>
                  </a:lnTo>
                  <a:lnTo>
                    <a:pt x="231" y="367"/>
                  </a:lnTo>
                  <a:lnTo>
                    <a:pt x="234" y="367"/>
                  </a:lnTo>
                  <a:lnTo>
                    <a:pt x="234" y="367"/>
                  </a:lnTo>
                  <a:lnTo>
                    <a:pt x="236" y="367"/>
                  </a:lnTo>
                  <a:lnTo>
                    <a:pt x="239" y="367"/>
                  </a:lnTo>
                  <a:lnTo>
                    <a:pt x="239" y="367"/>
                  </a:lnTo>
                  <a:lnTo>
                    <a:pt x="239" y="367"/>
                  </a:lnTo>
                  <a:lnTo>
                    <a:pt x="243" y="367"/>
                  </a:lnTo>
                  <a:lnTo>
                    <a:pt x="243" y="367"/>
                  </a:lnTo>
                  <a:lnTo>
                    <a:pt x="248" y="369"/>
                  </a:lnTo>
                  <a:lnTo>
                    <a:pt x="250" y="369"/>
                  </a:lnTo>
                  <a:lnTo>
                    <a:pt x="250" y="369"/>
                  </a:lnTo>
                  <a:lnTo>
                    <a:pt x="253" y="372"/>
                  </a:lnTo>
                  <a:lnTo>
                    <a:pt x="253" y="372"/>
                  </a:lnTo>
                  <a:lnTo>
                    <a:pt x="255" y="372"/>
                  </a:lnTo>
                  <a:lnTo>
                    <a:pt x="255" y="372"/>
                  </a:lnTo>
                  <a:lnTo>
                    <a:pt x="257" y="372"/>
                  </a:lnTo>
                  <a:lnTo>
                    <a:pt x="257" y="372"/>
                  </a:lnTo>
                  <a:lnTo>
                    <a:pt x="257" y="374"/>
                  </a:lnTo>
                  <a:lnTo>
                    <a:pt x="257" y="374"/>
                  </a:lnTo>
                  <a:lnTo>
                    <a:pt x="257" y="374"/>
                  </a:lnTo>
                  <a:lnTo>
                    <a:pt x="260" y="374"/>
                  </a:lnTo>
                  <a:lnTo>
                    <a:pt x="260" y="374"/>
                  </a:lnTo>
                  <a:lnTo>
                    <a:pt x="262" y="376"/>
                  </a:lnTo>
                  <a:lnTo>
                    <a:pt x="262" y="376"/>
                  </a:lnTo>
                  <a:lnTo>
                    <a:pt x="265" y="376"/>
                  </a:lnTo>
                  <a:lnTo>
                    <a:pt x="267" y="376"/>
                  </a:lnTo>
                  <a:lnTo>
                    <a:pt x="267" y="376"/>
                  </a:lnTo>
                  <a:lnTo>
                    <a:pt x="269" y="376"/>
                  </a:lnTo>
                  <a:lnTo>
                    <a:pt x="269" y="376"/>
                  </a:lnTo>
                  <a:lnTo>
                    <a:pt x="272" y="376"/>
                  </a:lnTo>
                  <a:lnTo>
                    <a:pt x="272" y="379"/>
                  </a:lnTo>
                  <a:lnTo>
                    <a:pt x="274" y="379"/>
                  </a:lnTo>
                  <a:lnTo>
                    <a:pt x="276" y="379"/>
                  </a:lnTo>
                  <a:lnTo>
                    <a:pt x="279" y="379"/>
                  </a:lnTo>
                  <a:lnTo>
                    <a:pt x="279" y="379"/>
                  </a:lnTo>
                  <a:lnTo>
                    <a:pt x="281" y="376"/>
                  </a:lnTo>
                  <a:lnTo>
                    <a:pt x="281" y="376"/>
                  </a:lnTo>
                  <a:lnTo>
                    <a:pt x="283" y="376"/>
                  </a:lnTo>
                  <a:lnTo>
                    <a:pt x="286" y="376"/>
                  </a:lnTo>
                  <a:lnTo>
                    <a:pt x="288" y="376"/>
                  </a:lnTo>
                  <a:lnTo>
                    <a:pt x="288" y="379"/>
                  </a:lnTo>
                  <a:lnTo>
                    <a:pt x="291" y="379"/>
                  </a:lnTo>
                  <a:lnTo>
                    <a:pt x="291" y="379"/>
                  </a:lnTo>
                  <a:lnTo>
                    <a:pt x="291" y="379"/>
                  </a:lnTo>
                  <a:lnTo>
                    <a:pt x="293" y="376"/>
                  </a:lnTo>
                  <a:lnTo>
                    <a:pt x="293" y="376"/>
                  </a:lnTo>
                  <a:lnTo>
                    <a:pt x="300" y="376"/>
                  </a:lnTo>
                  <a:lnTo>
                    <a:pt x="300" y="376"/>
                  </a:lnTo>
                  <a:lnTo>
                    <a:pt x="302" y="376"/>
                  </a:lnTo>
                  <a:lnTo>
                    <a:pt x="305" y="376"/>
                  </a:lnTo>
                  <a:lnTo>
                    <a:pt x="312" y="379"/>
                  </a:lnTo>
                  <a:lnTo>
                    <a:pt x="314" y="379"/>
                  </a:lnTo>
                  <a:lnTo>
                    <a:pt x="314" y="379"/>
                  </a:lnTo>
                  <a:lnTo>
                    <a:pt x="314" y="379"/>
                  </a:lnTo>
                  <a:lnTo>
                    <a:pt x="314" y="379"/>
                  </a:lnTo>
                  <a:lnTo>
                    <a:pt x="317" y="379"/>
                  </a:lnTo>
                  <a:lnTo>
                    <a:pt x="317" y="376"/>
                  </a:lnTo>
                  <a:lnTo>
                    <a:pt x="319" y="379"/>
                  </a:lnTo>
                  <a:lnTo>
                    <a:pt x="319" y="379"/>
                  </a:lnTo>
                  <a:lnTo>
                    <a:pt x="319" y="379"/>
                  </a:lnTo>
                  <a:lnTo>
                    <a:pt x="319" y="379"/>
                  </a:lnTo>
                  <a:lnTo>
                    <a:pt x="321" y="381"/>
                  </a:lnTo>
                  <a:lnTo>
                    <a:pt x="321" y="381"/>
                  </a:lnTo>
                  <a:lnTo>
                    <a:pt x="321" y="381"/>
                  </a:lnTo>
                  <a:lnTo>
                    <a:pt x="324" y="379"/>
                  </a:lnTo>
                  <a:lnTo>
                    <a:pt x="324" y="379"/>
                  </a:lnTo>
                  <a:lnTo>
                    <a:pt x="324" y="381"/>
                  </a:lnTo>
                  <a:lnTo>
                    <a:pt x="326" y="381"/>
                  </a:lnTo>
                  <a:lnTo>
                    <a:pt x="328" y="379"/>
                  </a:lnTo>
                  <a:lnTo>
                    <a:pt x="333" y="376"/>
                  </a:lnTo>
                  <a:lnTo>
                    <a:pt x="336" y="374"/>
                  </a:lnTo>
                  <a:lnTo>
                    <a:pt x="338" y="369"/>
                  </a:lnTo>
                  <a:lnTo>
                    <a:pt x="340" y="367"/>
                  </a:lnTo>
                  <a:lnTo>
                    <a:pt x="345" y="365"/>
                  </a:lnTo>
                  <a:lnTo>
                    <a:pt x="347" y="362"/>
                  </a:lnTo>
                  <a:lnTo>
                    <a:pt x="350" y="358"/>
                  </a:lnTo>
                  <a:lnTo>
                    <a:pt x="352" y="355"/>
                  </a:lnTo>
                  <a:lnTo>
                    <a:pt x="354" y="353"/>
                  </a:lnTo>
                  <a:lnTo>
                    <a:pt x="357" y="348"/>
                  </a:lnTo>
                  <a:lnTo>
                    <a:pt x="362" y="346"/>
                  </a:lnTo>
                  <a:lnTo>
                    <a:pt x="364" y="343"/>
                  </a:lnTo>
                  <a:lnTo>
                    <a:pt x="366" y="339"/>
                  </a:lnTo>
                  <a:lnTo>
                    <a:pt x="369" y="336"/>
                  </a:lnTo>
                  <a:lnTo>
                    <a:pt x="371" y="334"/>
                  </a:lnTo>
                  <a:lnTo>
                    <a:pt x="376" y="329"/>
                  </a:lnTo>
                  <a:lnTo>
                    <a:pt x="378" y="327"/>
                  </a:lnTo>
                  <a:lnTo>
                    <a:pt x="380" y="324"/>
                  </a:lnTo>
                  <a:lnTo>
                    <a:pt x="383" y="322"/>
                  </a:lnTo>
                  <a:lnTo>
                    <a:pt x="385" y="320"/>
                  </a:lnTo>
                  <a:lnTo>
                    <a:pt x="388" y="320"/>
                  </a:lnTo>
                  <a:lnTo>
                    <a:pt x="388" y="320"/>
                  </a:lnTo>
                  <a:lnTo>
                    <a:pt x="388" y="320"/>
                  </a:lnTo>
                  <a:lnTo>
                    <a:pt x="383" y="313"/>
                  </a:lnTo>
                  <a:lnTo>
                    <a:pt x="383" y="313"/>
                  </a:lnTo>
                  <a:lnTo>
                    <a:pt x="383" y="313"/>
                  </a:lnTo>
                  <a:lnTo>
                    <a:pt x="383" y="313"/>
                  </a:lnTo>
                  <a:lnTo>
                    <a:pt x="383" y="313"/>
                  </a:lnTo>
                  <a:lnTo>
                    <a:pt x="383" y="313"/>
                  </a:lnTo>
                  <a:lnTo>
                    <a:pt x="383" y="313"/>
                  </a:lnTo>
                  <a:lnTo>
                    <a:pt x="383" y="313"/>
                  </a:lnTo>
                  <a:lnTo>
                    <a:pt x="383" y="310"/>
                  </a:lnTo>
                  <a:lnTo>
                    <a:pt x="380" y="310"/>
                  </a:lnTo>
                  <a:lnTo>
                    <a:pt x="380" y="310"/>
                  </a:lnTo>
                  <a:lnTo>
                    <a:pt x="385" y="305"/>
                  </a:lnTo>
                  <a:lnTo>
                    <a:pt x="388" y="301"/>
                  </a:lnTo>
                  <a:lnTo>
                    <a:pt x="390" y="298"/>
                  </a:lnTo>
                  <a:lnTo>
                    <a:pt x="390" y="296"/>
                  </a:lnTo>
                  <a:lnTo>
                    <a:pt x="390" y="291"/>
                  </a:lnTo>
                  <a:lnTo>
                    <a:pt x="388" y="284"/>
                  </a:lnTo>
                  <a:lnTo>
                    <a:pt x="388" y="282"/>
                  </a:lnTo>
                  <a:lnTo>
                    <a:pt x="388" y="279"/>
                  </a:lnTo>
                  <a:lnTo>
                    <a:pt x="390" y="277"/>
                  </a:lnTo>
                  <a:lnTo>
                    <a:pt x="392" y="277"/>
                  </a:lnTo>
                  <a:lnTo>
                    <a:pt x="395" y="277"/>
                  </a:lnTo>
                  <a:lnTo>
                    <a:pt x="397" y="277"/>
                  </a:lnTo>
                  <a:lnTo>
                    <a:pt x="399" y="275"/>
                  </a:lnTo>
                  <a:lnTo>
                    <a:pt x="402" y="272"/>
                  </a:lnTo>
                  <a:lnTo>
                    <a:pt x="402" y="270"/>
                  </a:lnTo>
                  <a:lnTo>
                    <a:pt x="406" y="265"/>
                  </a:lnTo>
                  <a:lnTo>
                    <a:pt x="409" y="263"/>
                  </a:lnTo>
                  <a:lnTo>
                    <a:pt x="409" y="261"/>
                  </a:lnTo>
                  <a:lnTo>
                    <a:pt x="409" y="261"/>
                  </a:lnTo>
                  <a:lnTo>
                    <a:pt x="409" y="258"/>
                  </a:lnTo>
                  <a:lnTo>
                    <a:pt x="409" y="258"/>
                  </a:lnTo>
                  <a:lnTo>
                    <a:pt x="409" y="258"/>
                  </a:lnTo>
                  <a:lnTo>
                    <a:pt x="409" y="256"/>
                  </a:lnTo>
                  <a:lnTo>
                    <a:pt x="409" y="256"/>
                  </a:lnTo>
                  <a:lnTo>
                    <a:pt x="409" y="256"/>
                  </a:lnTo>
                  <a:lnTo>
                    <a:pt x="409" y="253"/>
                  </a:lnTo>
                  <a:lnTo>
                    <a:pt x="411" y="251"/>
                  </a:lnTo>
                  <a:lnTo>
                    <a:pt x="411" y="251"/>
                  </a:lnTo>
                  <a:lnTo>
                    <a:pt x="411" y="251"/>
                  </a:lnTo>
                  <a:lnTo>
                    <a:pt x="414" y="251"/>
                  </a:lnTo>
                  <a:lnTo>
                    <a:pt x="414" y="249"/>
                  </a:lnTo>
                  <a:lnTo>
                    <a:pt x="414" y="249"/>
                  </a:lnTo>
                  <a:lnTo>
                    <a:pt x="414" y="246"/>
                  </a:lnTo>
                  <a:lnTo>
                    <a:pt x="416" y="246"/>
                  </a:lnTo>
                  <a:lnTo>
                    <a:pt x="416" y="246"/>
                  </a:lnTo>
                  <a:lnTo>
                    <a:pt x="416" y="246"/>
                  </a:lnTo>
                  <a:lnTo>
                    <a:pt x="416" y="242"/>
                  </a:lnTo>
                  <a:lnTo>
                    <a:pt x="418" y="239"/>
                  </a:lnTo>
                  <a:lnTo>
                    <a:pt x="418" y="237"/>
                  </a:lnTo>
                  <a:lnTo>
                    <a:pt x="418" y="234"/>
                  </a:lnTo>
                  <a:lnTo>
                    <a:pt x="418" y="234"/>
                  </a:lnTo>
                  <a:lnTo>
                    <a:pt x="418" y="232"/>
                  </a:lnTo>
                  <a:lnTo>
                    <a:pt x="416" y="232"/>
                  </a:lnTo>
                  <a:lnTo>
                    <a:pt x="416" y="232"/>
                  </a:lnTo>
                  <a:lnTo>
                    <a:pt x="414" y="230"/>
                  </a:lnTo>
                  <a:lnTo>
                    <a:pt x="414" y="230"/>
                  </a:lnTo>
                  <a:lnTo>
                    <a:pt x="414" y="227"/>
                  </a:lnTo>
                  <a:lnTo>
                    <a:pt x="414" y="227"/>
                  </a:lnTo>
                  <a:lnTo>
                    <a:pt x="414" y="225"/>
                  </a:lnTo>
                  <a:lnTo>
                    <a:pt x="414" y="225"/>
                  </a:lnTo>
                  <a:lnTo>
                    <a:pt x="411" y="227"/>
                  </a:lnTo>
                  <a:lnTo>
                    <a:pt x="409" y="227"/>
                  </a:lnTo>
                  <a:lnTo>
                    <a:pt x="409" y="227"/>
                  </a:lnTo>
                  <a:lnTo>
                    <a:pt x="406" y="227"/>
                  </a:lnTo>
                  <a:lnTo>
                    <a:pt x="406" y="227"/>
                  </a:lnTo>
                  <a:lnTo>
                    <a:pt x="406" y="225"/>
                  </a:lnTo>
                  <a:lnTo>
                    <a:pt x="406" y="225"/>
                  </a:lnTo>
                  <a:lnTo>
                    <a:pt x="406" y="225"/>
                  </a:lnTo>
                  <a:lnTo>
                    <a:pt x="406" y="225"/>
                  </a:lnTo>
                  <a:lnTo>
                    <a:pt x="406" y="223"/>
                  </a:lnTo>
                  <a:lnTo>
                    <a:pt x="406" y="223"/>
                  </a:lnTo>
                  <a:lnTo>
                    <a:pt x="406" y="223"/>
                  </a:lnTo>
                  <a:lnTo>
                    <a:pt x="406" y="218"/>
                  </a:lnTo>
                  <a:lnTo>
                    <a:pt x="406" y="218"/>
                  </a:lnTo>
                  <a:lnTo>
                    <a:pt x="406" y="216"/>
                  </a:lnTo>
                  <a:lnTo>
                    <a:pt x="406" y="216"/>
                  </a:lnTo>
                  <a:lnTo>
                    <a:pt x="406" y="216"/>
                  </a:lnTo>
                  <a:lnTo>
                    <a:pt x="404" y="216"/>
                  </a:lnTo>
                  <a:lnTo>
                    <a:pt x="404" y="216"/>
                  </a:lnTo>
                  <a:lnTo>
                    <a:pt x="404" y="213"/>
                  </a:lnTo>
                  <a:lnTo>
                    <a:pt x="404" y="211"/>
                  </a:lnTo>
                  <a:lnTo>
                    <a:pt x="404" y="211"/>
                  </a:lnTo>
                  <a:lnTo>
                    <a:pt x="404" y="208"/>
                  </a:lnTo>
                  <a:lnTo>
                    <a:pt x="406" y="208"/>
                  </a:lnTo>
                  <a:lnTo>
                    <a:pt x="406" y="206"/>
                  </a:lnTo>
                  <a:lnTo>
                    <a:pt x="406" y="206"/>
                  </a:lnTo>
                  <a:lnTo>
                    <a:pt x="406" y="204"/>
                  </a:lnTo>
                  <a:lnTo>
                    <a:pt x="406" y="204"/>
                  </a:lnTo>
                  <a:lnTo>
                    <a:pt x="409" y="197"/>
                  </a:lnTo>
                  <a:lnTo>
                    <a:pt x="409" y="194"/>
                  </a:lnTo>
                  <a:lnTo>
                    <a:pt x="409" y="194"/>
                  </a:lnTo>
                  <a:lnTo>
                    <a:pt x="409" y="192"/>
                  </a:lnTo>
                  <a:lnTo>
                    <a:pt x="406" y="192"/>
                  </a:lnTo>
                  <a:lnTo>
                    <a:pt x="406" y="192"/>
                  </a:lnTo>
                  <a:lnTo>
                    <a:pt x="406" y="192"/>
                  </a:lnTo>
                  <a:lnTo>
                    <a:pt x="406" y="192"/>
                  </a:lnTo>
                  <a:lnTo>
                    <a:pt x="406" y="190"/>
                  </a:lnTo>
                  <a:lnTo>
                    <a:pt x="406" y="190"/>
                  </a:lnTo>
                  <a:lnTo>
                    <a:pt x="404" y="190"/>
                  </a:lnTo>
                  <a:lnTo>
                    <a:pt x="402" y="190"/>
                  </a:lnTo>
                  <a:lnTo>
                    <a:pt x="402" y="190"/>
                  </a:lnTo>
                  <a:lnTo>
                    <a:pt x="399" y="190"/>
                  </a:lnTo>
                  <a:lnTo>
                    <a:pt x="399" y="190"/>
                  </a:lnTo>
                  <a:lnTo>
                    <a:pt x="399" y="190"/>
                  </a:lnTo>
                  <a:lnTo>
                    <a:pt x="399" y="190"/>
                  </a:lnTo>
                  <a:lnTo>
                    <a:pt x="399" y="187"/>
                  </a:lnTo>
                  <a:lnTo>
                    <a:pt x="399" y="187"/>
                  </a:lnTo>
                  <a:lnTo>
                    <a:pt x="399" y="185"/>
                  </a:lnTo>
                  <a:lnTo>
                    <a:pt x="399" y="185"/>
                  </a:lnTo>
                  <a:lnTo>
                    <a:pt x="402" y="185"/>
                  </a:lnTo>
                  <a:lnTo>
                    <a:pt x="402" y="185"/>
                  </a:lnTo>
                  <a:lnTo>
                    <a:pt x="402" y="185"/>
                  </a:lnTo>
                  <a:lnTo>
                    <a:pt x="399" y="182"/>
                  </a:lnTo>
                  <a:lnTo>
                    <a:pt x="399" y="180"/>
                  </a:lnTo>
                  <a:lnTo>
                    <a:pt x="399" y="180"/>
                  </a:lnTo>
                  <a:lnTo>
                    <a:pt x="404" y="178"/>
                  </a:lnTo>
                  <a:lnTo>
                    <a:pt x="406" y="178"/>
                  </a:lnTo>
                  <a:lnTo>
                    <a:pt x="409" y="178"/>
                  </a:lnTo>
                  <a:lnTo>
                    <a:pt x="411" y="178"/>
                  </a:lnTo>
                  <a:lnTo>
                    <a:pt x="411" y="175"/>
                  </a:lnTo>
                  <a:lnTo>
                    <a:pt x="411" y="175"/>
                  </a:lnTo>
                  <a:lnTo>
                    <a:pt x="411" y="173"/>
                  </a:lnTo>
                  <a:lnTo>
                    <a:pt x="411" y="173"/>
                  </a:lnTo>
                  <a:lnTo>
                    <a:pt x="411" y="171"/>
                  </a:lnTo>
                  <a:lnTo>
                    <a:pt x="411" y="168"/>
                  </a:lnTo>
                  <a:lnTo>
                    <a:pt x="409" y="166"/>
                  </a:lnTo>
                  <a:lnTo>
                    <a:pt x="409" y="163"/>
                  </a:lnTo>
                  <a:lnTo>
                    <a:pt x="409" y="163"/>
                  </a:lnTo>
                  <a:lnTo>
                    <a:pt x="411" y="161"/>
                  </a:lnTo>
                  <a:lnTo>
                    <a:pt x="411" y="161"/>
                  </a:lnTo>
                  <a:lnTo>
                    <a:pt x="411" y="161"/>
                  </a:lnTo>
                  <a:lnTo>
                    <a:pt x="414" y="161"/>
                  </a:lnTo>
                  <a:lnTo>
                    <a:pt x="414" y="161"/>
                  </a:lnTo>
                  <a:lnTo>
                    <a:pt x="416" y="159"/>
                  </a:lnTo>
                  <a:lnTo>
                    <a:pt x="416" y="159"/>
                  </a:lnTo>
                  <a:lnTo>
                    <a:pt x="416" y="159"/>
                  </a:lnTo>
                  <a:lnTo>
                    <a:pt x="416" y="156"/>
                  </a:lnTo>
                  <a:lnTo>
                    <a:pt x="416" y="156"/>
                  </a:lnTo>
                  <a:lnTo>
                    <a:pt x="416" y="156"/>
                  </a:lnTo>
                  <a:lnTo>
                    <a:pt x="416" y="156"/>
                  </a:lnTo>
                  <a:lnTo>
                    <a:pt x="416" y="15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1" name="Freeform 620"/>
            <p:cNvSpPr>
              <a:spLocks/>
            </p:cNvSpPr>
            <p:nvPr/>
          </p:nvSpPr>
          <p:spPr bwMode="auto">
            <a:xfrm>
              <a:off x="6254120" y="5327658"/>
              <a:ext cx="211736" cy="182894"/>
            </a:xfrm>
            <a:custGeom>
              <a:avLst/>
              <a:gdLst>
                <a:gd name="T0" fmla="*/ 606 w 624"/>
                <a:gd name="T1" fmla="*/ 99 h 539"/>
                <a:gd name="T2" fmla="*/ 598 w 624"/>
                <a:gd name="T3" fmla="*/ 76 h 539"/>
                <a:gd name="T4" fmla="*/ 587 w 624"/>
                <a:gd name="T5" fmla="*/ 68 h 539"/>
                <a:gd name="T6" fmla="*/ 549 w 624"/>
                <a:gd name="T7" fmla="*/ 50 h 539"/>
                <a:gd name="T8" fmla="*/ 518 w 624"/>
                <a:gd name="T9" fmla="*/ 38 h 539"/>
                <a:gd name="T10" fmla="*/ 497 w 624"/>
                <a:gd name="T11" fmla="*/ 21 h 539"/>
                <a:gd name="T12" fmla="*/ 395 w 624"/>
                <a:gd name="T13" fmla="*/ 12 h 539"/>
                <a:gd name="T14" fmla="*/ 350 w 624"/>
                <a:gd name="T15" fmla="*/ 66 h 539"/>
                <a:gd name="T16" fmla="*/ 357 w 624"/>
                <a:gd name="T17" fmla="*/ 83 h 539"/>
                <a:gd name="T18" fmla="*/ 355 w 624"/>
                <a:gd name="T19" fmla="*/ 116 h 539"/>
                <a:gd name="T20" fmla="*/ 357 w 624"/>
                <a:gd name="T21" fmla="*/ 135 h 539"/>
                <a:gd name="T22" fmla="*/ 348 w 624"/>
                <a:gd name="T23" fmla="*/ 154 h 539"/>
                <a:gd name="T24" fmla="*/ 343 w 624"/>
                <a:gd name="T25" fmla="*/ 182 h 539"/>
                <a:gd name="T26" fmla="*/ 357 w 624"/>
                <a:gd name="T27" fmla="*/ 203 h 539"/>
                <a:gd name="T28" fmla="*/ 381 w 624"/>
                <a:gd name="T29" fmla="*/ 225 h 539"/>
                <a:gd name="T30" fmla="*/ 404 w 624"/>
                <a:gd name="T31" fmla="*/ 227 h 539"/>
                <a:gd name="T32" fmla="*/ 414 w 624"/>
                <a:gd name="T33" fmla="*/ 213 h 539"/>
                <a:gd name="T34" fmla="*/ 407 w 624"/>
                <a:gd name="T35" fmla="*/ 281 h 539"/>
                <a:gd name="T36" fmla="*/ 400 w 624"/>
                <a:gd name="T37" fmla="*/ 274 h 539"/>
                <a:gd name="T38" fmla="*/ 369 w 624"/>
                <a:gd name="T39" fmla="*/ 267 h 539"/>
                <a:gd name="T40" fmla="*/ 355 w 624"/>
                <a:gd name="T41" fmla="*/ 251 h 539"/>
                <a:gd name="T42" fmla="*/ 336 w 624"/>
                <a:gd name="T43" fmla="*/ 229 h 539"/>
                <a:gd name="T44" fmla="*/ 312 w 624"/>
                <a:gd name="T45" fmla="*/ 220 h 539"/>
                <a:gd name="T46" fmla="*/ 270 w 624"/>
                <a:gd name="T47" fmla="*/ 182 h 539"/>
                <a:gd name="T48" fmla="*/ 248 w 624"/>
                <a:gd name="T49" fmla="*/ 203 h 539"/>
                <a:gd name="T50" fmla="*/ 208 w 624"/>
                <a:gd name="T51" fmla="*/ 194 h 539"/>
                <a:gd name="T52" fmla="*/ 187 w 624"/>
                <a:gd name="T53" fmla="*/ 189 h 539"/>
                <a:gd name="T54" fmla="*/ 177 w 624"/>
                <a:gd name="T55" fmla="*/ 170 h 539"/>
                <a:gd name="T56" fmla="*/ 144 w 624"/>
                <a:gd name="T57" fmla="*/ 168 h 539"/>
                <a:gd name="T58" fmla="*/ 123 w 624"/>
                <a:gd name="T59" fmla="*/ 170 h 539"/>
                <a:gd name="T60" fmla="*/ 118 w 624"/>
                <a:gd name="T61" fmla="*/ 151 h 539"/>
                <a:gd name="T62" fmla="*/ 109 w 624"/>
                <a:gd name="T63" fmla="*/ 158 h 539"/>
                <a:gd name="T64" fmla="*/ 106 w 624"/>
                <a:gd name="T65" fmla="*/ 199 h 539"/>
                <a:gd name="T66" fmla="*/ 0 w 624"/>
                <a:gd name="T67" fmla="*/ 260 h 539"/>
                <a:gd name="T68" fmla="*/ 0 w 624"/>
                <a:gd name="T69" fmla="*/ 433 h 539"/>
                <a:gd name="T70" fmla="*/ 7 w 624"/>
                <a:gd name="T71" fmla="*/ 452 h 539"/>
                <a:gd name="T72" fmla="*/ 21 w 624"/>
                <a:gd name="T73" fmla="*/ 464 h 539"/>
                <a:gd name="T74" fmla="*/ 45 w 624"/>
                <a:gd name="T75" fmla="*/ 490 h 539"/>
                <a:gd name="T76" fmla="*/ 71 w 624"/>
                <a:gd name="T77" fmla="*/ 509 h 539"/>
                <a:gd name="T78" fmla="*/ 113 w 624"/>
                <a:gd name="T79" fmla="*/ 506 h 539"/>
                <a:gd name="T80" fmla="*/ 142 w 624"/>
                <a:gd name="T81" fmla="*/ 509 h 539"/>
                <a:gd name="T82" fmla="*/ 163 w 624"/>
                <a:gd name="T83" fmla="*/ 513 h 539"/>
                <a:gd name="T84" fmla="*/ 173 w 624"/>
                <a:gd name="T85" fmla="*/ 521 h 539"/>
                <a:gd name="T86" fmla="*/ 199 w 624"/>
                <a:gd name="T87" fmla="*/ 525 h 539"/>
                <a:gd name="T88" fmla="*/ 220 w 624"/>
                <a:gd name="T89" fmla="*/ 532 h 539"/>
                <a:gd name="T90" fmla="*/ 246 w 624"/>
                <a:gd name="T91" fmla="*/ 535 h 539"/>
                <a:gd name="T92" fmla="*/ 277 w 624"/>
                <a:gd name="T93" fmla="*/ 523 h 539"/>
                <a:gd name="T94" fmla="*/ 367 w 624"/>
                <a:gd name="T95" fmla="*/ 447 h 539"/>
                <a:gd name="T96" fmla="*/ 378 w 624"/>
                <a:gd name="T97" fmla="*/ 421 h 539"/>
                <a:gd name="T98" fmla="*/ 428 w 624"/>
                <a:gd name="T99" fmla="*/ 405 h 539"/>
                <a:gd name="T100" fmla="*/ 449 w 624"/>
                <a:gd name="T101" fmla="*/ 395 h 539"/>
                <a:gd name="T102" fmla="*/ 466 w 624"/>
                <a:gd name="T103" fmla="*/ 360 h 539"/>
                <a:gd name="T104" fmla="*/ 601 w 624"/>
                <a:gd name="T105" fmla="*/ 315 h 539"/>
                <a:gd name="T106" fmla="*/ 582 w 624"/>
                <a:gd name="T107" fmla="*/ 305 h 539"/>
                <a:gd name="T108" fmla="*/ 579 w 624"/>
                <a:gd name="T109" fmla="*/ 286 h 539"/>
                <a:gd name="T110" fmla="*/ 587 w 624"/>
                <a:gd name="T111" fmla="*/ 251 h 539"/>
                <a:gd name="T112" fmla="*/ 598 w 624"/>
                <a:gd name="T113" fmla="*/ 239 h 539"/>
                <a:gd name="T114" fmla="*/ 615 w 624"/>
                <a:gd name="T115" fmla="*/ 227 h 539"/>
                <a:gd name="T116" fmla="*/ 606 w 624"/>
                <a:gd name="T117" fmla="*/ 196 h 539"/>
                <a:gd name="T118" fmla="*/ 606 w 624"/>
                <a:gd name="T119" fmla="*/ 170 h 539"/>
                <a:gd name="T120" fmla="*/ 606 w 624"/>
                <a:gd name="T121" fmla="*/ 142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24" h="539">
                  <a:moveTo>
                    <a:pt x="624" y="128"/>
                  </a:moveTo>
                  <a:lnTo>
                    <a:pt x="624" y="128"/>
                  </a:lnTo>
                  <a:lnTo>
                    <a:pt x="624" y="128"/>
                  </a:lnTo>
                  <a:lnTo>
                    <a:pt x="624" y="125"/>
                  </a:lnTo>
                  <a:lnTo>
                    <a:pt x="624" y="125"/>
                  </a:lnTo>
                  <a:lnTo>
                    <a:pt x="624" y="123"/>
                  </a:lnTo>
                  <a:lnTo>
                    <a:pt x="622" y="123"/>
                  </a:lnTo>
                  <a:lnTo>
                    <a:pt x="622" y="121"/>
                  </a:lnTo>
                  <a:lnTo>
                    <a:pt x="622" y="121"/>
                  </a:lnTo>
                  <a:lnTo>
                    <a:pt x="620" y="118"/>
                  </a:lnTo>
                  <a:lnTo>
                    <a:pt x="620" y="118"/>
                  </a:lnTo>
                  <a:lnTo>
                    <a:pt x="617" y="116"/>
                  </a:lnTo>
                  <a:lnTo>
                    <a:pt x="617" y="113"/>
                  </a:lnTo>
                  <a:lnTo>
                    <a:pt x="617" y="111"/>
                  </a:lnTo>
                  <a:lnTo>
                    <a:pt x="617" y="109"/>
                  </a:lnTo>
                  <a:lnTo>
                    <a:pt x="617" y="109"/>
                  </a:lnTo>
                  <a:lnTo>
                    <a:pt x="615" y="106"/>
                  </a:lnTo>
                  <a:lnTo>
                    <a:pt x="615" y="106"/>
                  </a:lnTo>
                  <a:lnTo>
                    <a:pt x="613" y="106"/>
                  </a:lnTo>
                  <a:lnTo>
                    <a:pt x="613" y="104"/>
                  </a:lnTo>
                  <a:lnTo>
                    <a:pt x="613" y="104"/>
                  </a:lnTo>
                  <a:lnTo>
                    <a:pt x="610" y="104"/>
                  </a:lnTo>
                  <a:lnTo>
                    <a:pt x="606" y="102"/>
                  </a:lnTo>
                  <a:lnTo>
                    <a:pt x="606" y="99"/>
                  </a:lnTo>
                  <a:lnTo>
                    <a:pt x="606" y="99"/>
                  </a:lnTo>
                  <a:lnTo>
                    <a:pt x="606" y="97"/>
                  </a:lnTo>
                  <a:lnTo>
                    <a:pt x="608" y="95"/>
                  </a:lnTo>
                  <a:lnTo>
                    <a:pt x="608" y="92"/>
                  </a:lnTo>
                  <a:lnTo>
                    <a:pt x="608" y="92"/>
                  </a:lnTo>
                  <a:lnTo>
                    <a:pt x="608" y="90"/>
                  </a:lnTo>
                  <a:lnTo>
                    <a:pt x="608" y="87"/>
                  </a:lnTo>
                  <a:lnTo>
                    <a:pt x="608" y="87"/>
                  </a:lnTo>
                  <a:lnTo>
                    <a:pt x="606" y="87"/>
                  </a:lnTo>
                  <a:lnTo>
                    <a:pt x="606" y="85"/>
                  </a:lnTo>
                  <a:lnTo>
                    <a:pt x="603" y="85"/>
                  </a:lnTo>
                  <a:lnTo>
                    <a:pt x="603" y="85"/>
                  </a:lnTo>
                  <a:lnTo>
                    <a:pt x="603" y="83"/>
                  </a:lnTo>
                  <a:lnTo>
                    <a:pt x="603" y="83"/>
                  </a:lnTo>
                  <a:lnTo>
                    <a:pt x="601" y="83"/>
                  </a:lnTo>
                  <a:lnTo>
                    <a:pt x="601" y="80"/>
                  </a:lnTo>
                  <a:lnTo>
                    <a:pt x="601" y="80"/>
                  </a:lnTo>
                  <a:lnTo>
                    <a:pt x="601" y="80"/>
                  </a:lnTo>
                  <a:lnTo>
                    <a:pt x="601" y="80"/>
                  </a:lnTo>
                  <a:lnTo>
                    <a:pt x="601" y="78"/>
                  </a:lnTo>
                  <a:lnTo>
                    <a:pt x="601" y="78"/>
                  </a:lnTo>
                  <a:lnTo>
                    <a:pt x="601" y="78"/>
                  </a:lnTo>
                  <a:lnTo>
                    <a:pt x="601" y="76"/>
                  </a:lnTo>
                  <a:lnTo>
                    <a:pt x="598" y="76"/>
                  </a:lnTo>
                  <a:lnTo>
                    <a:pt x="596" y="76"/>
                  </a:lnTo>
                  <a:lnTo>
                    <a:pt x="594" y="73"/>
                  </a:lnTo>
                  <a:lnTo>
                    <a:pt x="594" y="76"/>
                  </a:lnTo>
                  <a:lnTo>
                    <a:pt x="594" y="78"/>
                  </a:lnTo>
                  <a:lnTo>
                    <a:pt x="594" y="78"/>
                  </a:lnTo>
                  <a:lnTo>
                    <a:pt x="594" y="78"/>
                  </a:lnTo>
                  <a:lnTo>
                    <a:pt x="591" y="78"/>
                  </a:lnTo>
                  <a:lnTo>
                    <a:pt x="591" y="76"/>
                  </a:lnTo>
                  <a:lnTo>
                    <a:pt x="591" y="76"/>
                  </a:lnTo>
                  <a:lnTo>
                    <a:pt x="591" y="76"/>
                  </a:lnTo>
                  <a:lnTo>
                    <a:pt x="591" y="76"/>
                  </a:lnTo>
                  <a:lnTo>
                    <a:pt x="589" y="76"/>
                  </a:lnTo>
                  <a:lnTo>
                    <a:pt x="589" y="76"/>
                  </a:lnTo>
                  <a:lnTo>
                    <a:pt x="589" y="76"/>
                  </a:lnTo>
                  <a:lnTo>
                    <a:pt x="589" y="76"/>
                  </a:lnTo>
                  <a:lnTo>
                    <a:pt x="589" y="71"/>
                  </a:lnTo>
                  <a:lnTo>
                    <a:pt x="589" y="68"/>
                  </a:lnTo>
                  <a:lnTo>
                    <a:pt x="589" y="68"/>
                  </a:lnTo>
                  <a:lnTo>
                    <a:pt x="589" y="68"/>
                  </a:lnTo>
                  <a:lnTo>
                    <a:pt x="587" y="68"/>
                  </a:lnTo>
                  <a:lnTo>
                    <a:pt x="587" y="68"/>
                  </a:lnTo>
                  <a:lnTo>
                    <a:pt x="587" y="68"/>
                  </a:lnTo>
                  <a:lnTo>
                    <a:pt x="587" y="68"/>
                  </a:lnTo>
                  <a:lnTo>
                    <a:pt x="587" y="68"/>
                  </a:lnTo>
                  <a:lnTo>
                    <a:pt x="584" y="68"/>
                  </a:lnTo>
                  <a:lnTo>
                    <a:pt x="584" y="64"/>
                  </a:lnTo>
                  <a:lnTo>
                    <a:pt x="584" y="64"/>
                  </a:lnTo>
                  <a:lnTo>
                    <a:pt x="579" y="61"/>
                  </a:lnTo>
                  <a:lnTo>
                    <a:pt x="577" y="61"/>
                  </a:lnTo>
                  <a:lnTo>
                    <a:pt x="577" y="61"/>
                  </a:lnTo>
                  <a:lnTo>
                    <a:pt x="577" y="61"/>
                  </a:lnTo>
                  <a:lnTo>
                    <a:pt x="577" y="61"/>
                  </a:lnTo>
                  <a:lnTo>
                    <a:pt x="575" y="61"/>
                  </a:lnTo>
                  <a:lnTo>
                    <a:pt x="575" y="59"/>
                  </a:lnTo>
                  <a:lnTo>
                    <a:pt x="575" y="59"/>
                  </a:lnTo>
                  <a:lnTo>
                    <a:pt x="575" y="59"/>
                  </a:lnTo>
                  <a:lnTo>
                    <a:pt x="575" y="59"/>
                  </a:lnTo>
                  <a:lnTo>
                    <a:pt x="570" y="57"/>
                  </a:lnTo>
                  <a:lnTo>
                    <a:pt x="565" y="57"/>
                  </a:lnTo>
                  <a:lnTo>
                    <a:pt x="563" y="57"/>
                  </a:lnTo>
                  <a:lnTo>
                    <a:pt x="563" y="57"/>
                  </a:lnTo>
                  <a:lnTo>
                    <a:pt x="563" y="54"/>
                  </a:lnTo>
                  <a:lnTo>
                    <a:pt x="561" y="52"/>
                  </a:lnTo>
                  <a:lnTo>
                    <a:pt x="561" y="52"/>
                  </a:lnTo>
                  <a:lnTo>
                    <a:pt x="558" y="50"/>
                  </a:lnTo>
                  <a:lnTo>
                    <a:pt x="556" y="50"/>
                  </a:lnTo>
                  <a:lnTo>
                    <a:pt x="549" y="50"/>
                  </a:lnTo>
                  <a:lnTo>
                    <a:pt x="549" y="50"/>
                  </a:lnTo>
                  <a:lnTo>
                    <a:pt x="546" y="50"/>
                  </a:lnTo>
                  <a:lnTo>
                    <a:pt x="546" y="50"/>
                  </a:lnTo>
                  <a:lnTo>
                    <a:pt x="544" y="47"/>
                  </a:lnTo>
                  <a:lnTo>
                    <a:pt x="544" y="47"/>
                  </a:lnTo>
                  <a:lnTo>
                    <a:pt x="544" y="47"/>
                  </a:lnTo>
                  <a:lnTo>
                    <a:pt x="542" y="47"/>
                  </a:lnTo>
                  <a:lnTo>
                    <a:pt x="542" y="47"/>
                  </a:lnTo>
                  <a:lnTo>
                    <a:pt x="542" y="47"/>
                  </a:lnTo>
                  <a:lnTo>
                    <a:pt x="542" y="47"/>
                  </a:lnTo>
                  <a:lnTo>
                    <a:pt x="539" y="45"/>
                  </a:lnTo>
                  <a:lnTo>
                    <a:pt x="537" y="45"/>
                  </a:lnTo>
                  <a:lnTo>
                    <a:pt x="537" y="45"/>
                  </a:lnTo>
                  <a:lnTo>
                    <a:pt x="537" y="47"/>
                  </a:lnTo>
                  <a:lnTo>
                    <a:pt x="535" y="47"/>
                  </a:lnTo>
                  <a:lnTo>
                    <a:pt x="532" y="45"/>
                  </a:lnTo>
                  <a:lnTo>
                    <a:pt x="532" y="45"/>
                  </a:lnTo>
                  <a:lnTo>
                    <a:pt x="532" y="40"/>
                  </a:lnTo>
                  <a:lnTo>
                    <a:pt x="532" y="40"/>
                  </a:lnTo>
                  <a:lnTo>
                    <a:pt x="525" y="38"/>
                  </a:lnTo>
                  <a:lnTo>
                    <a:pt x="523" y="38"/>
                  </a:lnTo>
                  <a:lnTo>
                    <a:pt x="523" y="38"/>
                  </a:lnTo>
                  <a:lnTo>
                    <a:pt x="520" y="38"/>
                  </a:lnTo>
                  <a:lnTo>
                    <a:pt x="520" y="38"/>
                  </a:lnTo>
                  <a:lnTo>
                    <a:pt x="518" y="38"/>
                  </a:lnTo>
                  <a:lnTo>
                    <a:pt x="513" y="33"/>
                  </a:lnTo>
                  <a:lnTo>
                    <a:pt x="513" y="33"/>
                  </a:lnTo>
                  <a:lnTo>
                    <a:pt x="511" y="31"/>
                  </a:lnTo>
                  <a:lnTo>
                    <a:pt x="511" y="28"/>
                  </a:lnTo>
                  <a:lnTo>
                    <a:pt x="511" y="26"/>
                  </a:lnTo>
                  <a:lnTo>
                    <a:pt x="511" y="26"/>
                  </a:lnTo>
                  <a:lnTo>
                    <a:pt x="509" y="26"/>
                  </a:lnTo>
                  <a:lnTo>
                    <a:pt x="509" y="24"/>
                  </a:lnTo>
                  <a:lnTo>
                    <a:pt x="506" y="24"/>
                  </a:lnTo>
                  <a:lnTo>
                    <a:pt x="506" y="24"/>
                  </a:lnTo>
                  <a:lnTo>
                    <a:pt x="504" y="24"/>
                  </a:lnTo>
                  <a:lnTo>
                    <a:pt x="504" y="24"/>
                  </a:lnTo>
                  <a:lnTo>
                    <a:pt x="504" y="24"/>
                  </a:lnTo>
                  <a:lnTo>
                    <a:pt x="501" y="24"/>
                  </a:lnTo>
                  <a:lnTo>
                    <a:pt x="501" y="21"/>
                  </a:lnTo>
                  <a:lnTo>
                    <a:pt x="501" y="21"/>
                  </a:lnTo>
                  <a:lnTo>
                    <a:pt x="501" y="21"/>
                  </a:lnTo>
                  <a:lnTo>
                    <a:pt x="501" y="21"/>
                  </a:lnTo>
                  <a:lnTo>
                    <a:pt x="501" y="21"/>
                  </a:lnTo>
                  <a:lnTo>
                    <a:pt x="501" y="21"/>
                  </a:lnTo>
                  <a:lnTo>
                    <a:pt x="501" y="21"/>
                  </a:lnTo>
                  <a:lnTo>
                    <a:pt x="499" y="21"/>
                  </a:lnTo>
                  <a:lnTo>
                    <a:pt x="497" y="21"/>
                  </a:lnTo>
                  <a:lnTo>
                    <a:pt x="497" y="21"/>
                  </a:lnTo>
                  <a:lnTo>
                    <a:pt x="497" y="24"/>
                  </a:lnTo>
                  <a:lnTo>
                    <a:pt x="497" y="21"/>
                  </a:lnTo>
                  <a:lnTo>
                    <a:pt x="494" y="21"/>
                  </a:lnTo>
                  <a:lnTo>
                    <a:pt x="494" y="21"/>
                  </a:lnTo>
                  <a:lnTo>
                    <a:pt x="494" y="21"/>
                  </a:lnTo>
                  <a:lnTo>
                    <a:pt x="492" y="21"/>
                  </a:lnTo>
                  <a:lnTo>
                    <a:pt x="492" y="21"/>
                  </a:lnTo>
                  <a:lnTo>
                    <a:pt x="490" y="21"/>
                  </a:lnTo>
                  <a:lnTo>
                    <a:pt x="490" y="21"/>
                  </a:lnTo>
                  <a:lnTo>
                    <a:pt x="487" y="21"/>
                  </a:lnTo>
                  <a:lnTo>
                    <a:pt x="485" y="21"/>
                  </a:lnTo>
                  <a:lnTo>
                    <a:pt x="482" y="19"/>
                  </a:lnTo>
                  <a:lnTo>
                    <a:pt x="480" y="19"/>
                  </a:lnTo>
                  <a:lnTo>
                    <a:pt x="478" y="14"/>
                  </a:lnTo>
                  <a:lnTo>
                    <a:pt x="473" y="9"/>
                  </a:lnTo>
                  <a:lnTo>
                    <a:pt x="471" y="5"/>
                  </a:lnTo>
                  <a:lnTo>
                    <a:pt x="468" y="0"/>
                  </a:lnTo>
                  <a:lnTo>
                    <a:pt x="461" y="0"/>
                  </a:lnTo>
                  <a:lnTo>
                    <a:pt x="447" y="2"/>
                  </a:lnTo>
                  <a:lnTo>
                    <a:pt x="435" y="5"/>
                  </a:lnTo>
                  <a:lnTo>
                    <a:pt x="421" y="7"/>
                  </a:lnTo>
                  <a:lnTo>
                    <a:pt x="407" y="9"/>
                  </a:lnTo>
                  <a:lnTo>
                    <a:pt x="407" y="9"/>
                  </a:lnTo>
                  <a:lnTo>
                    <a:pt x="395" y="12"/>
                  </a:lnTo>
                  <a:lnTo>
                    <a:pt x="388" y="12"/>
                  </a:lnTo>
                  <a:lnTo>
                    <a:pt x="378" y="14"/>
                  </a:lnTo>
                  <a:lnTo>
                    <a:pt x="371" y="14"/>
                  </a:lnTo>
                  <a:lnTo>
                    <a:pt x="369" y="14"/>
                  </a:lnTo>
                  <a:lnTo>
                    <a:pt x="369" y="16"/>
                  </a:lnTo>
                  <a:lnTo>
                    <a:pt x="371" y="21"/>
                  </a:lnTo>
                  <a:lnTo>
                    <a:pt x="371" y="26"/>
                  </a:lnTo>
                  <a:lnTo>
                    <a:pt x="369" y="31"/>
                  </a:lnTo>
                  <a:lnTo>
                    <a:pt x="364" y="40"/>
                  </a:lnTo>
                  <a:lnTo>
                    <a:pt x="355" y="47"/>
                  </a:lnTo>
                  <a:lnTo>
                    <a:pt x="350" y="52"/>
                  </a:lnTo>
                  <a:lnTo>
                    <a:pt x="345" y="54"/>
                  </a:lnTo>
                  <a:lnTo>
                    <a:pt x="343" y="54"/>
                  </a:lnTo>
                  <a:lnTo>
                    <a:pt x="341" y="57"/>
                  </a:lnTo>
                  <a:lnTo>
                    <a:pt x="343" y="59"/>
                  </a:lnTo>
                  <a:lnTo>
                    <a:pt x="345" y="59"/>
                  </a:lnTo>
                  <a:lnTo>
                    <a:pt x="348" y="61"/>
                  </a:lnTo>
                  <a:lnTo>
                    <a:pt x="348" y="61"/>
                  </a:lnTo>
                  <a:lnTo>
                    <a:pt x="350" y="64"/>
                  </a:lnTo>
                  <a:lnTo>
                    <a:pt x="350" y="64"/>
                  </a:lnTo>
                  <a:lnTo>
                    <a:pt x="350" y="66"/>
                  </a:lnTo>
                  <a:lnTo>
                    <a:pt x="350" y="66"/>
                  </a:lnTo>
                  <a:lnTo>
                    <a:pt x="350" y="66"/>
                  </a:lnTo>
                  <a:lnTo>
                    <a:pt x="350" y="66"/>
                  </a:lnTo>
                  <a:lnTo>
                    <a:pt x="352" y="68"/>
                  </a:lnTo>
                  <a:lnTo>
                    <a:pt x="352" y="68"/>
                  </a:lnTo>
                  <a:lnTo>
                    <a:pt x="352" y="68"/>
                  </a:lnTo>
                  <a:lnTo>
                    <a:pt x="352" y="71"/>
                  </a:lnTo>
                  <a:lnTo>
                    <a:pt x="352" y="71"/>
                  </a:lnTo>
                  <a:lnTo>
                    <a:pt x="352" y="71"/>
                  </a:lnTo>
                  <a:lnTo>
                    <a:pt x="352" y="71"/>
                  </a:lnTo>
                  <a:lnTo>
                    <a:pt x="355" y="71"/>
                  </a:lnTo>
                  <a:lnTo>
                    <a:pt x="355" y="73"/>
                  </a:lnTo>
                  <a:lnTo>
                    <a:pt x="355" y="73"/>
                  </a:lnTo>
                  <a:lnTo>
                    <a:pt x="352" y="73"/>
                  </a:lnTo>
                  <a:lnTo>
                    <a:pt x="352" y="73"/>
                  </a:lnTo>
                  <a:lnTo>
                    <a:pt x="355" y="76"/>
                  </a:lnTo>
                  <a:lnTo>
                    <a:pt x="355" y="76"/>
                  </a:lnTo>
                  <a:lnTo>
                    <a:pt x="355" y="76"/>
                  </a:lnTo>
                  <a:lnTo>
                    <a:pt x="355" y="78"/>
                  </a:lnTo>
                  <a:lnTo>
                    <a:pt x="355" y="78"/>
                  </a:lnTo>
                  <a:lnTo>
                    <a:pt x="355" y="80"/>
                  </a:lnTo>
                  <a:lnTo>
                    <a:pt x="355" y="80"/>
                  </a:lnTo>
                  <a:lnTo>
                    <a:pt x="357" y="83"/>
                  </a:lnTo>
                  <a:lnTo>
                    <a:pt x="357" y="83"/>
                  </a:lnTo>
                  <a:lnTo>
                    <a:pt x="357" y="83"/>
                  </a:lnTo>
                  <a:lnTo>
                    <a:pt x="357" y="83"/>
                  </a:lnTo>
                  <a:lnTo>
                    <a:pt x="357" y="83"/>
                  </a:lnTo>
                  <a:lnTo>
                    <a:pt x="359" y="85"/>
                  </a:lnTo>
                  <a:lnTo>
                    <a:pt x="359" y="85"/>
                  </a:lnTo>
                  <a:lnTo>
                    <a:pt x="359" y="85"/>
                  </a:lnTo>
                  <a:lnTo>
                    <a:pt x="357" y="87"/>
                  </a:lnTo>
                  <a:lnTo>
                    <a:pt x="357" y="90"/>
                  </a:lnTo>
                  <a:lnTo>
                    <a:pt x="355" y="92"/>
                  </a:lnTo>
                  <a:lnTo>
                    <a:pt x="355" y="95"/>
                  </a:lnTo>
                  <a:lnTo>
                    <a:pt x="355" y="97"/>
                  </a:lnTo>
                  <a:lnTo>
                    <a:pt x="355" y="102"/>
                  </a:lnTo>
                  <a:lnTo>
                    <a:pt x="355" y="104"/>
                  </a:lnTo>
                  <a:lnTo>
                    <a:pt x="355" y="106"/>
                  </a:lnTo>
                  <a:lnTo>
                    <a:pt x="352" y="106"/>
                  </a:lnTo>
                  <a:lnTo>
                    <a:pt x="352" y="109"/>
                  </a:lnTo>
                  <a:lnTo>
                    <a:pt x="355" y="109"/>
                  </a:lnTo>
                  <a:lnTo>
                    <a:pt x="355" y="111"/>
                  </a:lnTo>
                  <a:lnTo>
                    <a:pt x="355" y="111"/>
                  </a:lnTo>
                  <a:lnTo>
                    <a:pt x="355" y="111"/>
                  </a:lnTo>
                  <a:lnTo>
                    <a:pt x="355" y="111"/>
                  </a:lnTo>
                  <a:lnTo>
                    <a:pt x="355" y="111"/>
                  </a:lnTo>
                  <a:lnTo>
                    <a:pt x="355" y="111"/>
                  </a:lnTo>
                  <a:lnTo>
                    <a:pt x="355" y="113"/>
                  </a:lnTo>
                  <a:lnTo>
                    <a:pt x="355" y="113"/>
                  </a:lnTo>
                  <a:lnTo>
                    <a:pt x="355" y="113"/>
                  </a:lnTo>
                  <a:lnTo>
                    <a:pt x="355" y="116"/>
                  </a:lnTo>
                  <a:lnTo>
                    <a:pt x="355" y="116"/>
                  </a:lnTo>
                  <a:lnTo>
                    <a:pt x="355" y="118"/>
                  </a:lnTo>
                  <a:lnTo>
                    <a:pt x="357" y="118"/>
                  </a:lnTo>
                  <a:lnTo>
                    <a:pt x="357" y="121"/>
                  </a:lnTo>
                  <a:lnTo>
                    <a:pt x="357" y="121"/>
                  </a:lnTo>
                  <a:lnTo>
                    <a:pt x="357" y="121"/>
                  </a:lnTo>
                  <a:lnTo>
                    <a:pt x="357" y="121"/>
                  </a:lnTo>
                  <a:lnTo>
                    <a:pt x="357" y="123"/>
                  </a:lnTo>
                  <a:lnTo>
                    <a:pt x="355" y="123"/>
                  </a:lnTo>
                  <a:lnTo>
                    <a:pt x="357" y="123"/>
                  </a:lnTo>
                  <a:lnTo>
                    <a:pt x="357" y="123"/>
                  </a:lnTo>
                  <a:lnTo>
                    <a:pt x="357" y="125"/>
                  </a:lnTo>
                  <a:lnTo>
                    <a:pt x="357" y="125"/>
                  </a:lnTo>
                  <a:lnTo>
                    <a:pt x="357" y="128"/>
                  </a:lnTo>
                  <a:lnTo>
                    <a:pt x="357" y="128"/>
                  </a:lnTo>
                  <a:lnTo>
                    <a:pt x="357" y="128"/>
                  </a:lnTo>
                  <a:lnTo>
                    <a:pt x="357" y="130"/>
                  </a:lnTo>
                  <a:lnTo>
                    <a:pt x="357" y="130"/>
                  </a:lnTo>
                  <a:lnTo>
                    <a:pt x="359" y="130"/>
                  </a:lnTo>
                  <a:lnTo>
                    <a:pt x="359" y="132"/>
                  </a:lnTo>
                  <a:lnTo>
                    <a:pt x="359" y="132"/>
                  </a:lnTo>
                  <a:lnTo>
                    <a:pt x="359" y="132"/>
                  </a:lnTo>
                  <a:lnTo>
                    <a:pt x="357" y="135"/>
                  </a:lnTo>
                  <a:lnTo>
                    <a:pt x="357" y="135"/>
                  </a:lnTo>
                  <a:lnTo>
                    <a:pt x="357" y="135"/>
                  </a:lnTo>
                  <a:lnTo>
                    <a:pt x="357" y="135"/>
                  </a:lnTo>
                  <a:lnTo>
                    <a:pt x="355" y="135"/>
                  </a:lnTo>
                  <a:lnTo>
                    <a:pt x="355" y="135"/>
                  </a:lnTo>
                  <a:lnTo>
                    <a:pt x="355" y="137"/>
                  </a:lnTo>
                  <a:lnTo>
                    <a:pt x="355" y="137"/>
                  </a:lnTo>
                  <a:lnTo>
                    <a:pt x="355" y="137"/>
                  </a:lnTo>
                  <a:lnTo>
                    <a:pt x="352" y="139"/>
                  </a:lnTo>
                  <a:lnTo>
                    <a:pt x="352" y="139"/>
                  </a:lnTo>
                  <a:lnTo>
                    <a:pt x="352" y="142"/>
                  </a:lnTo>
                  <a:lnTo>
                    <a:pt x="352" y="142"/>
                  </a:lnTo>
                  <a:lnTo>
                    <a:pt x="352" y="144"/>
                  </a:lnTo>
                  <a:lnTo>
                    <a:pt x="352" y="147"/>
                  </a:lnTo>
                  <a:lnTo>
                    <a:pt x="350" y="147"/>
                  </a:lnTo>
                  <a:lnTo>
                    <a:pt x="350" y="147"/>
                  </a:lnTo>
                  <a:lnTo>
                    <a:pt x="350" y="149"/>
                  </a:lnTo>
                  <a:lnTo>
                    <a:pt x="350" y="149"/>
                  </a:lnTo>
                  <a:lnTo>
                    <a:pt x="350" y="149"/>
                  </a:lnTo>
                  <a:lnTo>
                    <a:pt x="350" y="149"/>
                  </a:lnTo>
                  <a:lnTo>
                    <a:pt x="350" y="151"/>
                  </a:lnTo>
                  <a:lnTo>
                    <a:pt x="350" y="151"/>
                  </a:lnTo>
                  <a:lnTo>
                    <a:pt x="350" y="151"/>
                  </a:lnTo>
                  <a:lnTo>
                    <a:pt x="348" y="154"/>
                  </a:lnTo>
                  <a:lnTo>
                    <a:pt x="348" y="154"/>
                  </a:lnTo>
                  <a:lnTo>
                    <a:pt x="348" y="156"/>
                  </a:lnTo>
                  <a:lnTo>
                    <a:pt x="348" y="158"/>
                  </a:lnTo>
                  <a:lnTo>
                    <a:pt x="348" y="158"/>
                  </a:lnTo>
                  <a:lnTo>
                    <a:pt x="348" y="158"/>
                  </a:lnTo>
                  <a:lnTo>
                    <a:pt x="348" y="161"/>
                  </a:lnTo>
                  <a:lnTo>
                    <a:pt x="348" y="161"/>
                  </a:lnTo>
                  <a:lnTo>
                    <a:pt x="348" y="161"/>
                  </a:lnTo>
                  <a:lnTo>
                    <a:pt x="348" y="163"/>
                  </a:lnTo>
                  <a:lnTo>
                    <a:pt x="348" y="166"/>
                  </a:lnTo>
                  <a:lnTo>
                    <a:pt x="345" y="166"/>
                  </a:lnTo>
                  <a:lnTo>
                    <a:pt x="345" y="166"/>
                  </a:lnTo>
                  <a:lnTo>
                    <a:pt x="345" y="168"/>
                  </a:lnTo>
                  <a:lnTo>
                    <a:pt x="345" y="170"/>
                  </a:lnTo>
                  <a:lnTo>
                    <a:pt x="345" y="170"/>
                  </a:lnTo>
                  <a:lnTo>
                    <a:pt x="345" y="170"/>
                  </a:lnTo>
                  <a:lnTo>
                    <a:pt x="343" y="170"/>
                  </a:lnTo>
                  <a:lnTo>
                    <a:pt x="341" y="175"/>
                  </a:lnTo>
                  <a:lnTo>
                    <a:pt x="341" y="175"/>
                  </a:lnTo>
                  <a:lnTo>
                    <a:pt x="341" y="180"/>
                  </a:lnTo>
                  <a:lnTo>
                    <a:pt x="341" y="180"/>
                  </a:lnTo>
                  <a:lnTo>
                    <a:pt x="341" y="180"/>
                  </a:lnTo>
                  <a:lnTo>
                    <a:pt x="343" y="182"/>
                  </a:lnTo>
                  <a:lnTo>
                    <a:pt x="343" y="182"/>
                  </a:lnTo>
                  <a:lnTo>
                    <a:pt x="343" y="182"/>
                  </a:lnTo>
                  <a:lnTo>
                    <a:pt x="343" y="184"/>
                  </a:lnTo>
                  <a:lnTo>
                    <a:pt x="345" y="187"/>
                  </a:lnTo>
                  <a:lnTo>
                    <a:pt x="345" y="187"/>
                  </a:lnTo>
                  <a:lnTo>
                    <a:pt x="345" y="187"/>
                  </a:lnTo>
                  <a:lnTo>
                    <a:pt x="345" y="187"/>
                  </a:lnTo>
                  <a:lnTo>
                    <a:pt x="345" y="189"/>
                  </a:lnTo>
                  <a:lnTo>
                    <a:pt x="345" y="189"/>
                  </a:lnTo>
                  <a:lnTo>
                    <a:pt x="345" y="194"/>
                  </a:lnTo>
                  <a:lnTo>
                    <a:pt x="348" y="194"/>
                  </a:lnTo>
                  <a:lnTo>
                    <a:pt x="348" y="194"/>
                  </a:lnTo>
                  <a:lnTo>
                    <a:pt x="348" y="194"/>
                  </a:lnTo>
                  <a:lnTo>
                    <a:pt x="348" y="196"/>
                  </a:lnTo>
                  <a:lnTo>
                    <a:pt x="350" y="199"/>
                  </a:lnTo>
                  <a:lnTo>
                    <a:pt x="350" y="196"/>
                  </a:lnTo>
                  <a:lnTo>
                    <a:pt x="350" y="199"/>
                  </a:lnTo>
                  <a:lnTo>
                    <a:pt x="350" y="199"/>
                  </a:lnTo>
                  <a:lnTo>
                    <a:pt x="352" y="199"/>
                  </a:lnTo>
                  <a:lnTo>
                    <a:pt x="352" y="199"/>
                  </a:lnTo>
                  <a:lnTo>
                    <a:pt x="352" y="199"/>
                  </a:lnTo>
                  <a:lnTo>
                    <a:pt x="352" y="201"/>
                  </a:lnTo>
                  <a:lnTo>
                    <a:pt x="355" y="199"/>
                  </a:lnTo>
                  <a:lnTo>
                    <a:pt x="355" y="201"/>
                  </a:lnTo>
                  <a:lnTo>
                    <a:pt x="355" y="201"/>
                  </a:lnTo>
                  <a:lnTo>
                    <a:pt x="357" y="203"/>
                  </a:lnTo>
                  <a:lnTo>
                    <a:pt x="359" y="203"/>
                  </a:lnTo>
                  <a:lnTo>
                    <a:pt x="359" y="203"/>
                  </a:lnTo>
                  <a:lnTo>
                    <a:pt x="362" y="203"/>
                  </a:lnTo>
                  <a:lnTo>
                    <a:pt x="362" y="203"/>
                  </a:lnTo>
                  <a:lnTo>
                    <a:pt x="362" y="206"/>
                  </a:lnTo>
                  <a:lnTo>
                    <a:pt x="362" y="206"/>
                  </a:lnTo>
                  <a:lnTo>
                    <a:pt x="364" y="208"/>
                  </a:lnTo>
                  <a:lnTo>
                    <a:pt x="364" y="208"/>
                  </a:lnTo>
                  <a:lnTo>
                    <a:pt x="367" y="208"/>
                  </a:lnTo>
                  <a:lnTo>
                    <a:pt x="367" y="210"/>
                  </a:lnTo>
                  <a:lnTo>
                    <a:pt x="367" y="210"/>
                  </a:lnTo>
                  <a:lnTo>
                    <a:pt x="367" y="213"/>
                  </a:lnTo>
                  <a:lnTo>
                    <a:pt x="369" y="213"/>
                  </a:lnTo>
                  <a:lnTo>
                    <a:pt x="371" y="215"/>
                  </a:lnTo>
                  <a:lnTo>
                    <a:pt x="374" y="215"/>
                  </a:lnTo>
                  <a:lnTo>
                    <a:pt x="376" y="225"/>
                  </a:lnTo>
                  <a:lnTo>
                    <a:pt x="376" y="225"/>
                  </a:lnTo>
                  <a:lnTo>
                    <a:pt x="378" y="225"/>
                  </a:lnTo>
                  <a:lnTo>
                    <a:pt x="378" y="225"/>
                  </a:lnTo>
                  <a:lnTo>
                    <a:pt x="378" y="225"/>
                  </a:lnTo>
                  <a:lnTo>
                    <a:pt x="378" y="225"/>
                  </a:lnTo>
                  <a:lnTo>
                    <a:pt x="378" y="225"/>
                  </a:lnTo>
                  <a:lnTo>
                    <a:pt x="381" y="225"/>
                  </a:lnTo>
                  <a:lnTo>
                    <a:pt x="381" y="225"/>
                  </a:lnTo>
                  <a:lnTo>
                    <a:pt x="381" y="227"/>
                  </a:lnTo>
                  <a:lnTo>
                    <a:pt x="383" y="225"/>
                  </a:lnTo>
                  <a:lnTo>
                    <a:pt x="383" y="225"/>
                  </a:lnTo>
                  <a:lnTo>
                    <a:pt x="385" y="225"/>
                  </a:lnTo>
                  <a:lnTo>
                    <a:pt x="390" y="225"/>
                  </a:lnTo>
                  <a:lnTo>
                    <a:pt x="390" y="225"/>
                  </a:lnTo>
                  <a:lnTo>
                    <a:pt x="390" y="227"/>
                  </a:lnTo>
                  <a:lnTo>
                    <a:pt x="390" y="227"/>
                  </a:lnTo>
                  <a:lnTo>
                    <a:pt x="393" y="227"/>
                  </a:lnTo>
                  <a:lnTo>
                    <a:pt x="393" y="227"/>
                  </a:lnTo>
                  <a:lnTo>
                    <a:pt x="395" y="227"/>
                  </a:lnTo>
                  <a:lnTo>
                    <a:pt x="395" y="227"/>
                  </a:lnTo>
                  <a:lnTo>
                    <a:pt x="397" y="227"/>
                  </a:lnTo>
                  <a:lnTo>
                    <a:pt x="400" y="229"/>
                  </a:lnTo>
                  <a:lnTo>
                    <a:pt x="400" y="229"/>
                  </a:lnTo>
                  <a:lnTo>
                    <a:pt x="400" y="229"/>
                  </a:lnTo>
                  <a:lnTo>
                    <a:pt x="400" y="229"/>
                  </a:lnTo>
                  <a:lnTo>
                    <a:pt x="400" y="229"/>
                  </a:lnTo>
                  <a:lnTo>
                    <a:pt x="400" y="229"/>
                  </a:lnTo>
                  <a:lnTo>
                    <a:pt x="402" y="229"/>
                  </a:lnTo>
                  <a:lnTo>
                    <a:pt x="402" y="229"/>
                  </a:lnTo>
                  <a:lnTo>
                    <a:pt x="402" y="229"/>
                  </a:lnTo>
                  <a:lnTo>
                    <a:pt x="402" y="229"/>
                  </a:lnTo>
                  <a:lnTo>
                    <a:pt x="404" y="227"/>
                  </a:lnTo>
                  <a:lnTo>
                    <a:pt x="404" y="227"/>
                  </a:lnTo>
                  <a:lnTo>
                    <a:pt x="404" y="227"/>
                  </a:lnTo>
                  <a:lnTo>
                    <a:pt x="402" y="225"/>
                  </a:lnTo>
                  <a:lnTo>
                    <a:pt x="402" y="225"/>
                  </a:lnTo>
                  <a:lnTo>
                    <a:pt x="402" y="225"/>
                  </a:lnTo>
                  <a:lnTo>
                    <a:pt x="400" y="222"/>
                  </a:lnTo>
                  <a:lnTo>
                    <a:pt x="400" y="222"/>
                  </a:lnTo>
                  <a:lnTo>
                    <a:pt x="400" y="222"/>
                  </a:lnTo>
                  <a:lnTo>
                    <a:pt x="400" y="222"/>
                  </a:lnTo>
                  <a:lnTo>
                    <a:pt x="400" y="220"/>
                  </a:lnTo>
                  <a:lnTo>
                    <a:pt x="400" y="218"/>
                  </a:lnTo>
                  <a:lnTo>
                    <a:pt x="402" y="218"/>
                  </a:lnTo>
                  <a:lnTo>
                    <a:pt x="402" y="218"/>
                  </a:lnTo>
                  <a:lnTo>
                    <a:pt x="404" y="218"/>
                  </a:lnTo>
                  <a:lnTo>
                    <a:pt x="404" y="215"/>
                  </a:lnTo>
                  <a:lnTo>
                    <a:pt x="407" y="215"/>
                  </a:lnTo>
                  <a:lnTo>
                    <a:pt x="407" y="215"/>
                  </a:lnTo>
                  <a:lnTo>
                    <a:pt x="407" y="215"/>
                  </a:lnTo>
                  <a:lnTo>
                    <a:pt x="407" y="215"/>
                  </a:lnTo>
                  <a:lnTo>
                    <a:pt x="409" y="215"/>
                  </a:lnTo>
                  <a:lnTo>
                    <a:pt x="409" y="218"/>
                  </a:lnTo>
                  <a:lnTo>
                    <a:pt x="409" y="215"/>
                  </a:lnTo>
                  <a:lnTo>
                    <a:pt x="414" y="215"/>
                  </a:lnTo>
                  <a:lnTo>
                    <a:pt x="414" y="213"/>
                  </a:lnTo>
                  <a:lnTo>
                    <a:pt x="416" y="213"/>
                  </a:lnTo>
                  <a:lnTo>
                    <a:pt x="419" y="213"/>
                  </a:lnTo>
                  <a:lnTo>
                    <a:pt x="419" y="213"/>
                  </a:lnTo>
                  <a:lnTo>
                    <a:pt x="419" y="213"/>
                  </a:lnTo>
                  <a:lnTo>
                    <a:pt x="419" y="213"/>
                  </a:lnTo>
                  <a:lnTo>
                    <a:pt x="419" y="220"/>
                  </a:lnTo>
                  <a:lnTo>
                    <a:pt x="419" y="225"/>
                  </a:lnTo>
                  <a:lnTo>
                    <a:pt x="419" y="234"/>
                  </a:lnTo>
                  <a:lnTo>
                    <a:pt x="419" y="244"/>
                  </a:lnTo>
                  <a:lnTo>
                    <a:pt x="419" y="253"/>
                  </a:lnTo>
                  <a:lnTo>
                    <a:pt x="419" y="260"/>
                  </a:lnTo>
                  <a:lnTo>
                    <a:pt x="419" y="267"/>
                  </a:lnTo>
                  <a:lnTo>
                    <a:pt x="419" y="277"/>
                  </a:lnTo>
                  <a:lnTo>
                    <a:pt x="419" y="281"/>
                  </a:lnTo>
                  <a:lnTo>
                    <a:pt x="416" y="284"/>
                  </a:lnTo>
                  <a:lnTo>
                    <a:pt x="416" y="284"/>
                  </a:lnTo>
                  <a:lnTo>
                    <a:pt x="414" y="284"/>
                  </a:lnTo>
                  <a:lnTo>
                    <a:pt x="412" y="284"/>
                  </a:lnTo>
                  <a:lnTo>
                    <a:pt x="409" y="284"/>
                  </a:lnTo>
                  <a:lnTo>
                    <a:pt x="409" y="281"/>
                  </a:lnTo>
                  <a:lnTo>
                    <a:pt x="409" y="281"/>
                  </a:lnTo>
                  <a:lnTo>
                    <a:pt x="409" y="281"/>
                  </a:lnTo>
                  <a:lnTo>
                    <a:pt x="409" y="281"/>
                  </a:lnTo>
                  <a:lnTo>
                    <a:pt x="407" y="281"/>
                  </a:lnTo>
                  <a:lnTo>
                    <a:pt x="407" y="279"/>
                  </a:lnTo>
                  <a:lnTo>
                    <a:pt x="409" y="279"/>
                  </a:lnTo>
                  <a:lnTo>
                    <a:pt x="409" y="279"/>
                  </a:lnTo>
                  <a:lnTo>
                    <a:pt x="409" y="279"/>
                  </a:lnTo>
                  <a:lnTo>
                    <a:pt x="409" y="279"/>
                  </a:lnTo>
                  <a:lnTo>
                    <a:pt x="409" y="277"/>
                  </a:lnTo>
                  <a:lnTo>
                    <a:pt x="409" y="277"/>
                  </a:lnTo>
                  <a:lnTo>
                    <a:pt x="409" y="277"/>
                  </a:lnTo>
                  <a:lnTo>
                    <a:pt x="412" y="277"/>
                  </a:lnTo>
                  <a:lnTo>
                    <a:pt x="412" y="277"/>
                  </a:lnTo>
                  <a:lnTo>
                    <a:pt x="412" y="277"/>
                  </a:lnTo>
                  <a:lnTo>
                    <a:pt x="412" y="274"/>
                  </a:lnTo>
                  <a:lnTo>
                    <a:pt x="412" y="274"/>
                  </a:lnTo>
                  <a:lnTo>
                    <a:pt x="412" y="274"/>
                  </a:lnTo>
                  <a:lnTo>
                    <a:pt x="412" y="274"/>
                  </a:lnTo>
                  <a:lnTo>
                    <a:pt x="409" y="274"/>
                  </a:lnTo>
                  <a:lnTo>
                    <a:pt x="409" y="274"/>
                  </a:lnTo>
                  <a:lnTo>
                    <a:pt x="409" y="274"/>
                  </a:lnTo>
                  <a:lnTo>
                    <a:pt x="409" y="272"/>
                  </a:lnTo>
                  <a:lnTo>
                    <a:pt x="407" y="272"/>
                  </a:lnTo>
                  <a:lnTo>
                    <a:pt x="407" y="272"/>
                  </a:lnTo>
                  <a:lnTo>
                    <a:pt x="404" y="272"/>
                  </a:lnTo>
                  <a:lnTo>
                    <a:pt x="404" y="272"/>
                  </a:lnTo>
                  <a:lnTo>
                    <a:pt x="400" y="274"/>
                  </a:lnTo>
                  <a:lnTo>
                    <a:pt x="400" y="274"/>
                  </a:lnTo>
                  <a:lnTo>
                    <a:pt x="393" y="279"/>
                  </a:lnTo>
                  <a:lnTo>
                    <a:pt x="388" y="281"/>
                  </a:lnTo>
                  <a:lnTo>
                    <a:pt x="388" y="281"/>
                  </a:lnTo>
                  <a:lnTo>
                    <a:pt x="388" y="281"/>
                  </a:lnTo>
                  <a:lnTo>
                    <a:pt x="385" y="284"/>
                  </a:lnTo>
                  <a:lnTo>
                    <a:pt x="385" y="284"/>
                  </a:lnTo>
                  <a:lnTo>
                    <a:pt x="385" y="284"/>
                  </a:lnTo>
                  <a:lnTo>
                    <a:pt x="383" y="281"/>
                  </a:lnTo>
                  <a:lnTo>
                    <a:pt x="383" y="281"/>
                  </a:lnTo>
                  <a:lnTo>
                    <a:pt x="383" y="281"/>
                  </a:lnTo>
                  <a:lnTo>
                    <a:pt x="383" y="279"/>
                  </a:lnTo>
                  <a:lnTo>
                    <a:pt x="381" y="279"/>
                  </a:lnTo>
                  <a:lnTo>
                    <a:pt x="378" y="281"/>
                  </a:lnTo>
                  <a:lnTo>
                    <a:pt x="378" y="281"/>
                  </a:lnTo>
                  <a:lnTo>
                    <a:pt x="378" y="281"/>
                  </a:lnTo>
                  <a:lnTo>
                    <a:pt x="376" y="281"/>
                  </a:lnTo>
                  <a:lnTo>
                    <a:pt x="376" y="281"/>
                  </a:lnTo>
                  <a:lnTo>
                    <a:pt x="376" y="281"/>
                  </a:lnTo>
                  <a:lnTo>
                    <a:pt x="374" y="279"/>
                  </a:lnTo>
                  <a:lnTo>
                    <a:pt x="374" y="279"/>
                  </a:lnTo>
                  <a:lnTo>
                    <a:pt x="371" y="277"/>
                  </a:lnTo>
                  <a:lnTo>
                    <a:pt x="371" y="267"/>
                  </a:lnTo>
                  <a:lnTo>
                    <a:pt x="369" y="267"/>
                  </a:lnTo>
                  <a:lnTo>
                    <a:pt x="369" y="267"/>
                  </a:lnTo>
                  <a:lnTo>
                    <a:pt x="369" y="267"/>
                  </a:lnTo>
                  <a:lnTo>
                    <a:pt x="369" y="267"/>
                  </a:lnTo>
                  <a:lnTo>
                    <a:pt x="367" y="265"/>
                  </a:lnTo>
                  <a:lnTo>
                    <a:pt x="367" y="265"/>
                  </a:lnTo>
                  <a:lnTo>
                    <a:pt x="367" y="265"/>
                  </a:lnTo>
                  <a:lnTo>
                    <a:pt x="367" y="265"/>
                  </a:lnTo>
                  <a:lnTo>
                    <a:pt x="367" y="265"/>
                  </a:lnTo>
                  <a:lnTo>
                    <a:pt x="367" y="265"/>
                  </a:lnTo>
                  <a:lnTo>
                    <a:pt x="367" y="263"/>
                  </a:lnTo>
                  <a:lnTo>
                    <a:pt x="367" y="263"/>
                  </a:lnTo>
                  <a:lnTo>
                    <a:pt x="367" y="263"/>
                  </a:lnTo>
                  <a:lnTo>
                    <a:pt x="367" y="263"/>
                  </a:lnTo>
                  <a:lnTo>
                    <a:pt x="367" y="263"/>
                  </a:lnTo>
                  <a:lnTo>
                    <a:pt x="367" y="263"/>
                  </a:lnTo>
                  <a:lnTo>
                    <a:pt x="367" y="263"/>
                  </a:lnTo>
                  <a:lnTo>
                    <a:pt x="367" y="260"/>
                  </a:lnTo>
                  <a:lnTo>
                    <a:pt x="364" y="260"/>
                  </a:lnTo>
                  <a:lnTo>
                    <a:pt x="364" y="258"/>
                  </a:lnTo>
                  <a:lnTo>
                    <a:pt x="364" y="258"/>
                  </a:lnTo>
                  <a:lnTo>
                    <a:pt x="359" y="253"/>
                  </a:lnTo>
                  <a:lnTo>
                    <a:pt x="357" y="251"/>
                  </a:lnTo>
                  <a:lnTo>
                    <a:pt x="355" y="251"/>
                  </a:lnTo>
                  <a:lnTo>
                    <a:pt x="355" y="251"/>
                  </a:lnTo>
                  <a:lnTo>
                    <a:pt x="355" y="253"/>
                  </a:lnTo>
                  <a:lnTo>
                    <a:pt x="352" y="253"/>
                  </a:lnTo>
                  <a:lnTo>
                    <a:pt x="352" y="253"/>
                  </a:lnTo>
                  <a:lnTo>
                    <a:pt x="352" y="253"/>
                  </a:lnTo>
                  <a:lnTo>
                    <a:pt x="350" y="253"/>
                  </a:lnTo>
                  <a:lnTo>
                    <a:pt x="350" y="251"/>
                  </a:lnTo>
                  <a:lnTo>
                    <a:pt x="350" y="248"/>
                  </a:lnTo>
                  <a:lnTo>
                    <a:pt x="350" y="248"/>
                  </a:lnTo>
                  <a:lnTo>
                    <a:pt x="348" y="246"/>
                  </a:lnTo>
                  <a:lnTo>
                    <a:pt x="348" y="246"/>
                  </a:lnTo>
                  <a:lnTo>
                    <a:pt x="348" y="244"/>
                  </a:lnTo>
                  <a:lnTo>
                    <a:pt x="350" y="244"/>
                  </a:lnTo>
                  <a:lnTo>
                    <a:pt x="350" y="244"/>
                  </a:lnTo>
                  <a:lnTo>
                    <a:pt x="350" y="241"/>
                  </a:lnTo>
                  <a:lnTo>
                    <a:pt x="350" y="241"/>
                  </a:lnTo>
                  <a:lnTo>
                    <a:pt x="348" y="239"/>
                  </a:lnTo>
                  <a:lnTo>
                    <a:pt x="348" y="237"/>
                  </a:lnTo>
                  <a:lnTo>
                    <a:pt x="345" y="234"/>
                  </a:lnTo>
                  <a:lnTo>
                    <a:pt x="345" y="234"/>
                  </a:lnTo>
                  <a:lnTo>
                    <a:pt x="341" y="229"/>
                  </a:lnTo>
                  <a:lnTo>
                    <a:pt x="341" y="229"/>
                  </a:lnTo>
                  <a:lnTo>
                    <a:pt x="338" y="229"/>
                  </a:lnTo>
                  <a:lnTo>
                    <a:pt x="338" y="229"/>
                  </a:lnTo>
                  <a:lnTo>
                    <a:pt x="336" y="229"/>
                  </a:lnTo>
                  <a:lnTo>
                    <a:pt x="336" y="229"/>
                  </a:lnTo>
                  <a:lnTo>
                    <a:pt x="333" y="227"/>
                  </a:lnTo>
                  <a:lnTo>
                    <a:pt x="333" y="227"/>
                  </a:lnTo>
                  <a:lnTo>
                    <a:pt x="331" y="227"/>
                  </a:lnTo>
                  <a:lnTo>
                    <a:pt x="331" y="227"/>
                  </a:lnTo>
                  <a:lnTo>
                    <a:pt x="331" y="227"/>
                  </a:lnTo>
                  <a:lnTo>
                    <a:pt x="329" y="227"/>
                  </a:lnTo>
                  <a:lnTo>
                    <a:pt x="329" y="227"/>
                  </a:lnTo>
                  <a:lnTo>
                    <a:pt x="329" y="227"/>
                  </a:lnTo>
                  <a:lnTo>
                    <a:pt x="326" y="227"/>
                  </a:lnTo>
                  <a:lnTo>
                    <a:pt x="326" y="225"/>
                  </a:lnTo>
                  <a:lnTo>
                    <a:pt x="326" y="225"/>
                  </a:lnTo>
                  <a:lnTo>
                    <a:pt x="324" y="225"/>
                  </a:lnTo>
                  <a:lnTo>
                    <a:pt x="322" y="225"/>
                  </a:lnTo>
                  <a:lnTo>
                    <a:pt x="322" y="225"/>
                  </a:lnTo>
                  <a:lnTo>
                    <a:pt x="319" y="225"/>
                  </a:lnTo>
                  <a:lnTo>
                    <a:pt x="319" y="225"/>
                  </a:lnTo>
                  <a:lnTo>
                    <a:pt x="319" y="222"/>
                  </a:lnTo>
                  <a:lnTo>
                    <a:pt x="319" y="222"/>
                  </a:lnTo>
                  <a:lnTo>
                    <a:pt x="314" y="220"/>
                  </a:lnTo>
                  <a:lnTo>
                    <a:pt x="314" y="220"/>
                  </a:lnTo>
                  <a:lnTo>
                    <a:pt x="312" y="220"/>
                  </a:lnTo>
                  <a:lnTo>
                    <a:pt x="312" y="220"/>
                  </a:lnTo>
                  <a:lnTo>
                    <a:pt x="312" y="220"/>
                  </a:lnTo>
                  <a:lnTo>
                    <a:pt x="310" y="220"/>
                  </a:lnTo>
                  <a:lnTo>
                    <a:pt x="310" y="222"/>
                  </a:lnTo>
                  <a:lnTo>
                    <a:pt x="307" y="222"/>
                  </a:lnTo>
                  <a:lnTo>
                    <a:pt x="305" y="222"/>
                  </a:lnTo>
                  <a:lnTo>
                    <a:pt x="303" y="220"/>
                  </a:lnTo>
                  <a:lnTo>
                    <a:pt x="300" y="218"/>
                  </a:lnTo>
                  <a:lnTo>
                    <a:pt x="300" y="218"/>
                  </a:lnTo>
                  <a:lnTo>
                    <a:pt x="298" y="215"/>
                  </a:lnTo>
                  <a:lnTo>
                    <a:pt x="296" y="215"/>
                  </a:lnTo>
                  <a:lnTo>
                    <a:pt x="293" y="208"/>
                  </a:lnTo>
                  <a:lnTo>
                    <a:pt x="293" y="206"/>
                  </a:lnTo>
                  <a:lnTo>
                    <a:pt x="291" y="201"/>
                  </a:lnTo>
                  <a:lnTo>
                    <a:pt x="281" y="194"/>
                  </a:lnTo>
                  <a:lnTo>
                    <a:pt x="279" y="189"/>
                  </a:lnTo>
                  <a:lnTo>
                    <a:pt x="279" y="187"/>
                  </a:lnTo>
                  <a:lnTo>
                    <a:pt x="279" y="184"/>
                  </a:lnTo>
                  <a:lnTo>
                    <a:pt x="279" y="182"/>
                  </a:lnTo>
                  <a:lnTo>
                    <a:pt x="279" y="182"/>
                  </a:lnTo>
                  <a:lnTo>
                    <a:pt x="279" y="182"/>
                  </a:lnTo>
                  <a:lnTo>
                    <a:pt x="277" y="182"/>
                  </a:lnTo>
                  <a:lnTo>
                    <a:pt x="274" y="182"/>
                  </a:lnTo>
                  <a:lnTo>
                    <a:pt x="272" y="182"/>
                  </a:lnTo>
                  <a:lnTo>
                    <a:pt x="272" y="182"/>
                  </a:lnTo>
                  <a:lnTo>
                    <a:pt x="270" y="182"/>
                  </a:lnTo>
                  <a:lnTo>
                    <a:pt x="270" y="182"/>
                  </a:lnTo>
                  <a:lnTo>
                    <a:pt x="270" y="184"/>
                  </a:lnTo>
                  <a:lnTo>
                    <a:pt x="270" y="184"/>
                  </a:lnTo>
                  <a:lnTo>
                    <a:pt x="270" y="187"/>
                  </a:lnTo>
                  <a:lnTo>
                    <a:pt x="270" y="189"/>
                  </a:lnTo>
                  <a:lnTo>
                    <a:pt x="270" y="189"/>
                  </a:lnTo>
                  <a:lnTo>
                    <a:pt x="270" y="189"/>
                  </a:lnTo>
                  <a:lnTo>
                    <a:pt x="267" y="192"/>
                  </a:lnTo>
                  <a:lnTo>
                    <a:pt x="267" y="194"/>
                  </a:lnTo>
                  <a:lnTo>
                    <a:pt x="267" y="199"/>
                  </a:lnTo>
                  <a:lnTo>
                    <a:pt x="265" y="199"/>
                  </a:lnTo>
                  <a:lnTo>
                    <a:pt x="265" y="201"/>
                  </a:lnTo>
                  <a:lnTo>
                    <a:pt x="262" y="203"/>
                  </a:lnTo>
                  <a:lnTo>
                    <a:pt x="260" y="203"/>
                  </a:lnTo>
                  <a:lnTo>
                    <a:pt x="258" y="203"/>
                  </a:lnTo>
                  <a:lnTo>
                    <a:pt x="255" y="203"/>
                  </a:lnTo>
                  <a:lnTo>
                    <a:pt x="255" y="203"/>
                  </a:lnTo>
                  <a:lnTo>
                    <a:pt x="255" y="206"/>
                  </a:lnTo>
                  <a:lnTo>
                    <a:pt x="253" y="206"/>
                  </a:lnTo>
                  <a:lnTo>
                    <a:pt x="253" y="206"/>
                  </a:lnTo>
                  <a:lnTo>
                    <a:pt x="251" y="206"/>
                  </a:lnTo>
                  <a:lnTo>
                    <a:pt x="251" y="203"/>
                  </a:lnTo>
                  <a:lnTo>
                    <a:pt x="251" y="203"/>
                  </a:lnTo>
                  <a:lnTo>
                    <a:pt x="248" y="203"/>
                  </a:lnTo>
                  <a:lnTo>
                    <a:pt x="244" y="203"/>
                  </a:lnTo>
                  <a:lnTo>
                    <a:pt x="241" y="203"/>
                  </a:lnTo>
                  <a:lnTo>
                    <a:pt x="241" y="201"/>
                  </a:lnTo>
                  <a:lnTo>
                    <a:pt x="239" y="201"/>
                  </a:lnTo>
                  <a:lnTo>
                    <a:pt x="239" y="201"/>
                  </a:lnTo>
                  <a:lnTo>
                    <a:pt x="236" y="201"/>
                  </a:lnTo>
                  <a:lnTo>
                    <a:pt x="236" y="201"/>
                  </a:lnTo>
                  <a:lnTo>
                    <a:pt x="234" y="201"/>
                  </a:lnTo>
                  <a:lnTo>
                    <a:pt x="232" y="201"/>
                  </a:lnTo>
                  <a:lnTo>
                    <a:pt x="232" y="201"/>
                  </a:lnTo>
                  <a:lnTo>
                    <a:pt x="232" y="201"/>
                  </a:lnTo>
                  <a:lnTo>
                    <a:pt x="229" y="201"/>
                  </a:lnTo>
                  <a:lnTo>
                    <a:pt x="229" y="201"/>
                  </a:lnTo>
                  <a:lnTo>
                    <a:pt x="227" y="201"/>
                  </a:lnTo>
                  <a:lnTo>
                    <a:pt x="227" y="201"/>
                  </a:lnTo>
                  <a:lnTo>
                    <a:pt x="225" y="201"/>
                  </a:lnTo>
                  <a:lnTo>
                    <a:pt x="225" y="199"/>
                  </a:lnTo>
                  <a:lnTo>
                    <a:pt x="215" y="199"/>
                  </a:lnTo>
                  <a:lnTo>
                    <a:pt x="215" y="199"/>
                  </a:lnTo>
                  <a:lnTo>
                    <a:pt x="213" y="199"/>
                  </a:lnTo>
                  <a:lnTo>
                    <a:pt x="213" y="196"/>
                  </a:lnTo>
                  <a:lnTo>
                    <a:pt x="213" y="196"/>
                  </a:lnTo>
                  <a:lnTo>
                    <a:pt x="210" y="196"/>
                  </a:lnTo>
                  <a:lnTo>
                    <a:pt x="208" y="194"/>
                  </a:lnTo>
                  <a:lnTo>
                    <a:pt x="208" y="194"/>
                  </a:lnTo>
                  <a:lnTo>
                    <a:pt x="208" y="194"/>
                  </a:lnTo>
                  <a:lnTo>
                    <a:pt x="206" y="194"/>
                  </a:lnTo>
                  <a:lnTo>
                    <a:pt x="206" y="194"/>
                  </a:lnTo>
                  <a:lnTo>
                    <a:pt x="206" y="194"/>
                  </a:lnTo>
                  <a:lnTo>
                    <a:pt x="206" y="194"/>
                  </a:lnTo>
                  <a:lnTo>
                    <a:pt x="201" y="194"/>
                  </a:lnTo>
                  <a:lnTo>
                    <a:pt x="201" y="194"/>
                  </a:lnTo>
                  <a:lnTo>
                    <a:pt x="199" y="192"/>
                  </a:lnTo>
                  <a:lnTo>
                    <a:pt x="196" y="192"/>
                  </a:lnTo>
                  <a:lnTo>
                    <a:pt x="194" y="189"/>
                  </a:lnTo>
                  <a:lnTo>
                    <a:pt x="191" y="189"/>
                  </a:lnTo>
                  <a:lnTo>
                    <a:pt x="191" y="189"/>
                  </a:lnTo>
                  <a:lnTo>
                    <a:pt x="191" y="192"/>
                  </a:lnTo>
                  <a:lnTo>
                    <a:pt x="191" y="192"/>
                  </a:lnTo>
                  <a:lnTo>
                    <a:pt x="191" y="192"/>
                  </a:lnTo>
                  <a:lnTo>
                    <a:pt x="191" y="192"/>
                  </a:lnTo>
                  <a:lnTo>
                    <a:pt x="189" y="192"/>
                  </a:lnTo>
                  <a:lnTo>
                    <a:pt x="189" y="192"/>
                  </a:lnTo>
                  <a:lnTo>
                    <a:pt x="189" y="192"/>
                  </a:lnTo>
                  <a:lnTo>
                    <a:pt x="189" y="192"/>
                  </a:lnTo>
                  <a:lnTo>
                    <a:pt x="187" y="192"/>
                  </a:lnTo>
                  <a:lnTo>
                    <a:pt x="187" y="192"/>
                  </a:lnTo>
                  <a:lnTo>
                    <a:pt x="187" y="189"/>
                  </a:lnTo>
                  <a:lnTo>
                    <a:pt x="187" y="189"/>
                  </a:lnTo>
                  <a:lnTo>
                    <a:pt x="187" y="189"/>
                  </a:lnTo>
                  <a:lnTo>
                    <a:pt x="187" y="189"/>
                  </a:lnTo>
                  <a:lnTo>
                    <a:pt x="187" y="189"/>
                  </a:lnTo>
                  <a:lnTo>
                    <a:pt x="184" y="187"/>
                  </a:lnTo>
                  <a:lnTo>
                    <a:pt x="182" y="187"/>
                  </a:lnTo>
                  <a:lnTo>
                    <a:pt x="182" y="187"/>
                  </a:lnTo>
                  <a:lnTo>
                    <a:pt x="182" y="187"/>
                  </a:lnTo>
                  <a:lnTo>
                    <a:pt x="182" y="184"/>
                  </a:lnTo>
                  <a:lnTo>
                    <a:pt x="182" y="184"/>
                  </a:lnTo>
                  <a:lnTo>
                    <a:pt x="180" y="184"/>
                  </a:lnTo>
                  <a:lnTo>
                    <a:pt x="180" y="184"/>
                  </a:lnTo>
                  <a:lnTo>
                    <a:pt x="180" y="184"/>
                  </a:lnTo>
                  <a:lnTo>
                    <a:pt x="180" y="184"/>
                  </a:lnTo>
                  <a:lnTo>
                    <a:pt x="177" y="180"/>
                  </a:lnTo>
                  <a:lnTo>
                    <a:pt x="177" y="180"/>
                  </a:lnTo>
                  <a:lnTo>
                    <a:pt x="177" y="177"/>
                  </a:lnTo>
                  <a:lnTo>
                    <a:pt x="177" y="177"/>
                  </a:lnTo>
                  <a:lnTo>
                    <a:pt x="180" y="177"/>
                  </a:lnTo>
                  <a:lnTo>
                    <a:pt x="180" y="175"/>
                  </a:lnTo>
                  <a:lnTo>
                    <a:pt x="177" y="175"/>
                  </a:lnTo>
                  <a:lnTo>
                    <a:pt x="177" y="173"/>
                  </a:lnTo>
                  <a:lnTo>
                    <a:pt x="177" y="173"/>
                  </a:lnTo>
                  <a:lnTo>
                    <a:pt x="177" y="170"/>
                  </a:lnTo>
                  <a:lnTo>
                    <a:pt x="177" y="170"/>
                  </a:lnTo>
                  <a:lnTo>
                    <a:pt x="177" y="170"/>
                  </a:lnTo>
                  <a:lnTo>
                    <a:pt x="177" y="168"/>
                  </a:lnTo>
                  <a:lnTo>
                    <a:pt x="177" y="168"/>
                  </a:lnTo>
                  <a:lnTo>
                    <a:pt x="177" y="168"/>
                  </a:lnTo>
                  <a:lnTo>
                    <a:pt x="177" y="168"/>
                  </a:lnTo>
                  <a:lnTo>
                    <a:pt x="177" y="166"/>
                  </a:lnTo>
                  <a:lnTo>
                    <a:pt x="180" y="166"/>
                  </a:lnTo>
                  <a:lnTo>
                    <a:pt x="180" y="166"/>
                  </a:lnTo>
                  <a:lnTo>
                    <a:pt x="180" y="166"/>
                  </a:lnTo>
                  <a:lnTo>
                    <a:pt x="180" y="163"/>
                  </a:lnTo>
                  <a:lnTo>
                    <a:pt x="180" y="163"/>
                  </a:lnTo>
                  <a:lnTo>
                    <a:pt x="180" y="161"/>
                  </a:lnTo>
                  <a:lnTo>
                    <a:pt x="177" y="161"/>
                  </a:lnTo>
                  <a:lnTo>
                    <a:pt x="177" y="161"/>
                  </a:lnTo>
                  <a:lnTo>
                    <a:pt x="173" y="163"/>
                  </a:lnTo>
                  <a:lnTo>
                    <a:pt x="168" y="166"/>
                  </a:lnTo>
                  <a:lnTo>
                    <a:pt x="161" y="166"/>
                  </a:lnTo>
                  <a:lnTo>
                    <a:pt x="158" y="166"/>
                  </a:lnTo>
                  <a:lnTo>
                    <a:pt x="156" y="166"/>
                  </a:lnTo>
                  <a:lnTo>
                    <a:pt x="154" y="168"/>
                  </a:lnTo>
                  <a:lnTo>
                    <a:pt x="151" y="168"/>
                  </a:lnTo>
                  <a:lnTo>
                    <a:pt x="146" y="168"/>
                  </a:lnTo>
                  <a:lnTo>
                    <a:pt x="144" y="168"/>
                  </a:lnTo>
                  <a:lnTo>
                    <a:pt x="144" y="170"/>
                  </a:lnTo>
                  <a:lnTo>
                    <a:pt x="142" y="170"/>
                  </a:lnTo>
                  <a:lnTo>
                    <a:pt x="142" y="170"/>
                  </a:lnTo>
                  <a:lnTo>
                    <a:pt x="142" y="173"/>
                  </a:lnTo>
                  <a:lnTo>
                    <a:pt x="139" y="173"/>
                  </a:lnTo>
                  <a:lnTo>
                    <a:pt x="139" y="173"/>
                  </a:lnTo>
                  <a:lnTo>
                    <a:pt x="139" y="173"/>
                  </a:lnTo>
                  <a:lnTo>
                    <a:pt x="139" y="173"/>
                  </a:lnTo>
                  <a:lnTo>
                    <a:pt x="139" y="173"/>
                  </a:lnTo>
                  <a:lnTo>
                    <a:pt x="139" y="175"/>
                  </a:lnTo>
                  <a:lnTo>
                    <a:pt x="139" y="175"/>
                  </a:lnTo>
                  <a:lnTo>
                    <a:pt x="137" y="175"/>
                  </a:lnTo>
                  <a:lnTo>
                    <a:pt x="137" y="175"/>
                  </a:lnTo>
                  <a:lnTo>
                    <a:pt x="137" y="175"/>
                  </a:lnTo>
                  <a:lnTo>
                    <a:pt x="135" y="175"/>
                  </a:lnTo>
                  <a:lnTo>
                    <a:pt x="132" y="175"/>
                  </a:lnTo>
                  <a:lnTo>
                    <a:pt x="132" y="175"/>
                  </a:lnTo>
                  <a:lnTo>
                    <a:pt x="130" y="175"/>
                  </a:lnTo>
                  <a:lnTo>
                    <a:pt x="130" y="173"/>
                  </a:lnTo>
                  <a:lnTo>
                    <a:pt x="128" y="173"/>
                  </a:lnTo>
                  <a:lnTo>
                    <a:pt x="128" y="173"/>
                  </a:lnTo>
                  <a:lnTo>
                    <a:pt x="125" y="173"/>
                  </a:lnTo>
                  <a:lnTo>
                    <a:pt x="123" y="173"/>
                  </a:lnTo>
                  <a:lnTo>
                    <a:pt x="123" y="170"/>
                  </a:lnTo>
                  <a:lnTo>
                    <a:pt x="125" y="170"/>
                  </a:lnTo>
                  <a:lnTo>
                    <a:pt x="128" y="170"/>
                  </a:lnTo>
                  <a:lnTo>
                    <a:pt x="128" y="170"/>
                  </a:lnTo>
                  <a:lnTo>
                    <a:pt x="130" y="166"/>
                  </a:lnTo>
                  <a:lnTo>
                    <a:pt x="130" y="166"/>
                  </a:lnTo>
                  <a:lnTo>
                    <a:pt x="130" y="166"/>
                  </a:lnTo>
                  <a:lnTo>
                    <a:pt x="130" y="163"/>
                  </a:lnTo>
                  <a:lnTo>
                    <a:pt x="130" y="163"/>
                  </a:lnTo>
                  <a:lnTo>
                    <a:pt x="130" y="161"/>
                  </a:lnTo>
                  <a:lnTo>
                    <a:pt x="130" y="161"/>
                  </a:lnTo>
                  <a:lnTo>
                    <a:pt x="128" y="161"/>
                  </a:lnTo>
                  <a:lnTo>
                    <a:pt x="128" y="158"/>
                  </a:lnTo>
                  <a:lnTo>
                    <a:pt x="128" y="158"/>
                  </a:lnTo>
                  <a:lnTo>
                    <a:pt x="128" y="158"/>
                  </a:lnTo>
                  <a:lnTo>
                    <a:pt x="128" y="158"/>
                  </a:lnTo>
                  <a:lnTo>
                    <a:pt x="128" y="156"/>
                  </a:lnTo>
                  <a:lnTo>
                    <a:pt x="128" y="156"/>
                  </a:lnTo>
                  <a:lnTo>
                    <a:pt x="128" y="154"/>
                  </a:lnTo>
                  <a:lnTo>
                    <a:pt x="125" y="154"/>
                  </a:lnTo>
                  <a:lnTo>
                    <a:pt x="123" y="154"/>
                  </a:lnTo>
                  <a:lnTo>
                    <a:pt x="123" y="154"/>
                  </a:lnTo>
                  <a:lnTo>
                    <a:pt x="120" y="154"/>
                  </a:lnTo>
                  <a:lnTo>
                    <a:pt x="120" y="154"/>
                  </a:lnTo>
                  <a:lnTo>
                    <a:pt x="118" y="151"/>
                  </a:lnTo>
                  <a:lnTo>
                    <a:pt x="118" y="151"/>
                  </a:lnTo>
                  <a:lnTo>
                    <a:pt x="116" y="154"/>
                  </a:lnTo>
                  <a:lnTo>
                    <a:pt x="116" y="154"/>
                  </a:lnTo>
                  <a:lnTo>
                    <a:pt x="113" y="151"/>
                  </a:lnTo>
                  <a:lnTo>
                    <a:pt x="116" y="151"/>
                  </a:lnTo>
                  <a:lnTo>
                    <a:pt x="113" y="149"/>
                  </a:lnTo>
                  <a:lnTo>
                    <a:pt x="113" y="149"/>
                  </a:lnTo>
                  <a:lnTo>
                    <a:pt x="113" y="149"/>
                  </a:lnTo>
                  <a:lnTo>
                    <a:pt x="113" y="147"/>
                  </a:lnTo>
                  <a:lnTo>
                    <a:pt x="113" y="147"/>
                  </a:lnTo>
                  <a:lnTo>
                    <a:pt x="113" y="147"/>
                  </a:lnTo>
                  <a:lnTo>
                    <a:pt x="113" y="144"/>
                  </a:lnTo>
                  <a:lnTo>
                    <a:pt x="111" y="144"/>
                  </a:lnTo>
                  <a:lnTo>
                    <a:pt x="109" y="144"/>
                  </a:lnTo>
                  <a:lnTo>
                    <a:pt x="106" y="144"/>
                  </a:lnTo>
                  <a:lnTo>
                    <a:pt x="106" y="147"/>
                  </a:lnTo>
                  <a:lnTo>
                    <a:pt x="106" y="147"/>
                  </a:lnTo>
                  <a:lnTo>
                    <a:pt x="109" y="149"/>
                  </a:lnTo>
                  <a:lnTo>
                    <a:pt x="109" y="149"/>
                  </a:lnTo>
                  <a:lnTo>
                    <a:pt x="109" y="151"/>
                  </a:lnTo>
                  <a:lnTo>
                    <a:pt x="109" y="151"/>
                  </a:lnTo>
                  <a:lnTo>
                    <a:pt x="109" y="154"/>
                  </a:lnTo>
                  <a:lnTo>
                    <a:pt x="109" y="156"/>
                  </a:lnTo>
                  <a:lnTo>
                    <a:pt x="109" y="158"/>
                  </a:lnTo>
                  <a:lnTo>
                    <a:pt x="109" y="158"/>
                  </a:lnTo>
                  <a:lnTo>
                    <a:pt x="109" y="166"/>
                  </a:lnTo>
                  <a:lnTo>
                    <a:pt x="109" y="166"/>
                  </a:lnTo>
                  <a:lnTo>
                    <a:pt x="111" y="173"/>
                  </a:lnTo>
                  <a:lnTo>
                    <a:pt x="111" y="173"/>
                  </a:lnTo>
                  <a:lnTo>
                    <a:pt x="111" y="173"/>
                  </a:lnTo>
                  <a:lnTo>
                    <a:pt x="109" y="175"/>
                  </a:lnTo>
                  <a:lnTo>
                    <a:pt x="109" y="175"/>
                  </a:lnTo>
                  <a:lnTo>
                    <a:pt x="109" y="175"/>
                  </a:lnTo>
                  <a:lnTo>
                    <a:pt x="109" y="177"/>
                  </a:lnTo>
                  <a:lnTo>
                    <a:pt x="109" y="177"/>
                  </a:lnTo>
                  <a:lnTo>
                    <a:pt x="109" y="180"/>
                  </a:lnTo>
                  <a:lnTo>
                    <a:pt x="109" y="180"/>
                  </a:lnTo>
                  <a:lnTo>
                    <a:pt x="106" y="182"/>
                  </a:lnTo>
                  <a:lnTo>
                    <a:pt x="106" y="184"/>
                  </a:lnTo>
                  <a:lnTo>
                    <a:pt x="106" y="184"/>
                  </a:lnTo>
                  <a:lnTo>
                    <a:pt x="106" y="187"/>
                  </a:lnTo>
                  <a:lnTo>
                    <a:pt x="106" y="187"/>
                  </a:lnTo>
                  <a:lnTo>
                    <a:pt x="106" y="189"/>
                  </a:lnTo>
                  <a:lnTo>
                    <a:pt x="106" y="189"/>
                  </a:lnTo>
                  <a:lnTo>
                    <a:pt x="106" y="194"/>
                  </a:lnTo>
                  <a:lnTo>
                    <a:pt x="109" y="196"/>
                  </a:lnTo>
                  <a:lnTo>
                    <a:pt x="109" y="196"/>
                  </a:lnTo>
                  <a:lnTo>
                    <a:pt x="106" y="199"/>
                  </a:lnTo>
                  <a:lnTo>
                    <a:pt x="106" y="206"/>
                  </a:lnTo>
                  <a:lnTo>
                    <a:pt x="106" y="213"/>
                  </a:lnTo>
                  <a:lnTo>
                    <a:pt x="106" y="215"/>
                  </a:lnTo>
                  <a:lnTo>
                    <a:pt x="106" y="218"/>
                  </a:lnTo>
                  <a:lnTo>
                    <a:pt x="109" y="218"/>
                  </a:lnTo>
                  <a:lnTo>
                    <a:pt x="109" y="220"/>
                  </a:lnTo>
                  <a:lnTo>
                    <a:pt x="109" y="222"/>
                  </a:lnTo>
                  <a:lnTo>
                    <a:pt x="111" y="225"/>
                  </a:lnTo>
                  <a:lnTo>
                    <a:pt x="109" y="227"/>
                  </a:lnTo>
                  <a:lnTo>
                    <a:pt x="109" y="227"/>
                  </a:lnTo>
                  <a:lnTo>
                    <a:pt x="109" y="229"/>
                  </a:lnTo>
                  <a:lnTo>
                    <a:pt x="104" y="234"/>
                  </a:lnTo>
                  <a:lnTo>
                    <a:pt x="104" y="234"/>
                  </a:lnTo>
                  <a:lnTo>
                    <a:pt x="104" y="239"/>
                  </a:lnTo>
                  <a:lnTo>
                    <a:pt x="102" y="244"/>
                  </a:lnTo>
                  <a:lnTo>
                    <a:pt x="102" y="246"/>
                  </a:lnTo>
                  <a:lnTo>
                    <a:pt x="102" y="248"/>
                  </a:lnTo>
                  <a:lnTo>
                    <a:pt x="102" y="248"/>
                  </a:lnTo>
                  <a:lnTo>
                    <a:pt x="102" y="251"/>
                  </a:lnTo>
                  <a:lnTo>
                    <a:pt x="106" y="253"/>
                  </a:lnTo>
                  <a:lnTo>
                    <a:pt x="106" y="255"/>
                  </a:lnTo>
                  <a:lnTo>
                    <a:pt x="109" y="258"/>
                  </a:lnTo>
                  <a:lnTo>
                    <a:pt x="109" y="260"/>
                  </a:lnTo>
                  <a:lnTo>
                    <a:pt x="0" y="260"/>
                  </a:lnTo>
                  <a:lnTo>
                    <a:pt x="0" y="267"/>
                  </a:lnTo>
                  <a:lnTo>
                    <a:pt x="0" y="277"/>
                  </a:lnTo>
                  <a:lnTo>
                    <a:pt x="0" y="293"/>
                  </a:lnTo>
                  <a:lnTo>
                    <a:pt x="0" y="298"/>
                  </a:lnTo>
                  <a:lnTo>
                    <a:pt x="0" y="300"/>
                  </a:lnTo>
                  <a:lnTo>
                    <a:pt x="0" y="308"/>
                  </a:lnTo>
                  <a:lnTo>
                    <a:pt x="0" y="317"/>
                  </a:lnTo>
                  <a:lnTo>
                    <a:pt x="0" y="324"/>
                  </a:lnTo>
                  <a:lnTo>
                    <a:pt x="0" y="334"/>
                  </a:lnTo>
                  <a:lnTo>
                    <a:pt x="0" y="350"/>
                  </a:lnTo>
                  <a:lnTo>
                    <a:pt x="0" y="357"/>
                  </a:lnTo>
                  <a:lnTo>
                    <a:pt x="0" y="367"/>
                  </a:lnTo>
                  <a:lnTo>
                    <a:pt x="0" y="374"/>
                  </a:lnTo>
                  <a:lnTo>
                    <a:pt x="0" y="383"/>
                  </a:lnTo>
                  <a:lnTo>
                    <a:pt x="0" y="390"/>
                  </a:lnTo>
                  <a:lnTo>
                    <a:pt x="0" y="400"/>
                  </a:lnTo>
                  <a:lnTo>
                    <a:pt x="0" y="405"/>
                  </a:lnTo>
                  <a:lnTo>
                    <a:pt x="0" y="409"/>
                  </a:lnTo>
                  <a:lnTo>
                    <a:pt x="0" y="416"/>
                  </a:lnTo>
                  <a:lnTo>
                    <a:pt x="0" y="421"/>
                  </a:lnTo>
                  <a:lnTo>
                    <a:pt x="0" y="423"/>
                  </a:lnTo>
                  <a:lnTo>
                    <a:pt x="0" y="423"/>
                  </a:lnTo>
                  <a:lnTo>
                    <a:pt x="0" y="433"/>
                  </a:lnTo>
                  <a:lnTo>
                    <a:pt x="0" y="433"/>
                  </a:lnTo>
                  <a:lnTo>
                    <a:pt x="2" y="435"/>
                  </a:lnTo>
                  <a:lnTo>
                    <a:pt x="5" y="438"/>
                  </a:lnTo>
                  <a:lnTo>
                    <a:pt x="2" y="438"/>
                  </a:lnTo>
                  <a:lnTo>
                    <a:pt x="2" y="438"/>
                  </a:lnTo>
                  <a:lnTo>
                    <a:pt x="2" y="438"/>
                  </a:lnTo>
                  <a:lnTo>
                    <a:pt x="2" y="440"/>
                  </a:lnTo>
                  <a:lnTo>
                    <a:pt x="2" y="440"/>
                  </a:lnTo>
                  <a:lnTo>
                    <a:pt x="2" y="440"/>
                  </a:lnTo>
                  <a:lnTo>
                    <a:pt x="2" y="440"/>
                  </a:lnTo>
                  <a:lnTo>
                    <a:pt x="5" y="442"/>
                  </a:lnTo>
                  <a:lnTo>
                    <a:pt x="5" y="442"/>
                  </a:lnTo>
                  <a:lnTo>
                    <a:pt x="5" y="442"/>
                  </a:lnTo>
                  <a:lnTo>
                    <a:pt x="5" y="445"/>
                  </a:lnTo>
                  <a:lnTo>
                    <a:pt x="5" y="445"/>
                  </a:lnTo>
                  <a:lnTo>
                    <a:pt x="7" y="445"/>
                  </a:lnTo>
                  <a:lnTo>
                    <a:pt x="7" y="445"/>
                  </a:lnTo>
                  <a:lnTo>
                    <a:pt x="7" y="445"/>
                  </a:lnTo>
                  <a:lnTo>
                    <a:pt x="7" y="447"/>
                  </a:lnTo>
                  <a:lnTo>
                    <a:pt x="7" y="447"/>
                  </a:lnTo>
                  <a:lnTo>
                    <a:pt x="5" y="447"/>
                  </a:lnTo>
                  <a:lnTo>
                    <a:pt x="5" y="450"/>
                  </a:lnTo>
                  <a:lnTo>
                    <a:pt x="7" y="450"/>
                  </a:lnTo>
                  <a:lnTo>
                    <a:pt x="7" y="452"/>
                  </a:lnTo>
                  <a:lnTo>
                    <a:pt x="7" y="452"/>
                  </a:lnTo>
                  <a:lnTo>
                    <a:pt x="7" y="452"/>
                  </a:lnTo>
                  <a:lnTo>
                    <a:pt x="7" y="454"/>
                  </a:lnTo>
                  <a:lnTo>
                    <a:pt x="7" y="454"/>
                  </a:lnTo>
                  <a:lnTo>
                    <a:pt x="9" y="454"/>
                  </a:lnTo>
                  <a:lnTo>
                    <a:pt x="9" y="454"/>
                  </a:lnTo>
                  <a:lnTo>
                    <a:pt x="9" y="454"/>
                  </a:lnTo>
                  <a:lnTo>
                    <a:pt x="9" y="457"/>
                  </a:lnTo>
                  <a:lnTo>
                    <a:pt x="9" y="457"/>
                  </a:lnTo>
                  <a:lnTo>
                    <a:pt x="14" y="461"/>
                  </a:lnTo>
                  <a:lnTo>
                    <a:pt x="14" y="461"/>
                  </a:lnTo>
                  <a:lnTo>
                    <a:pt x="14" y="461"/>
                  </a:lnTo>
                  <a:lnTo>
                    <a:pt x="16" y="461"/>
                  </a:lnTo>
                  <a:lnTo>
                    <a:pt x="16" y="461"/>
                  </a:lnTo>
                  <a:lnTo>
                    <a:pt x="16" y="461"/>
                  </a:lnTo>
                  <a:lnTo>
                    <a:pt x="16" y="461"/>
                  </a:lnTo>
                  <a:lnTo>
                    <a:pt x="16" y="461"/>
                  </a:lnTo>
                  <a:lnTo>
                    <a:pt x="16" y="461"/>
                  </a:lnTo>
                  <a:lnTo>
                    <a:pt x="19" y="461"/>
                  </a:lnTo>
                  <a:lnTo>
                    <a:pt x="19" y="461"/>
                  </a:lnTo>
                  <a:lnTo>
                    <a:pt x="19" y="461"/>
                  </a:lnTo>
                  <a:lnTo>
                    <a:pt x="21" y="461"/>
                  </a:lnTo>
                  <a:lnTo>
                    <a:pt x="21" y="464"/>
                  </a:lnTo>
                  <a:lnTo>
                    <a:pt x="21" y="464"/>
                  </a:lnTo>
                  <a:lnTo>
                    <a:pt x="21" y="464"/>
                  </a:lnTo>
                  <a:lnTo>
                    <a:pt x="21" y="464"/>
                  </a:lnTo>
                  <a:lnTo>
                    <a:pt x="23" y="466"/>
                  </a:lnTo>
                  <a:lnTo>
                    <a:pt x="23" y="466"/>
                  </a:lnTo>
                  <a:lnTo>
                    <a:pt x="23" y="466"/>
                  </a:lnTo>
                  <a:lnTo>
                    <a:pt x="28" y="471"/>
                  </a:lnTo>
                  <a:lnTo>
                    <a:pt x="28" y="473"/>
                  </a:lnTo>
                  <a:lnTo>
                    <a:pt x="28" y="473"/>
                  </a:lnTo>
                  <a:lnTo>
                    <a:pt x="28" y="476"/>
                  </a:lnTo>
                  <a:lnTo>
                    <a:pt x="31" y="476"/>
                  </a:lnTo>
                  <a:lnTo>
                    <a:pt x="31" y="476"/>
                  </a:lnTo>
                  <a:lnTo>
                    <a:pt x="31" y="476"/>
                  </a:lnTo>
                  <a:lnTo>
                    <a:pt x="31" y="478"/>
                  </a:lnTo>
                  <a:lnTo>
                    <a:pt x="33" y="478"/>
                  </a:lnTo>
                  <a:lnTo>
                    <a:pt x="33" y="478"/>
                  </a:lnTo>
                  <a:lnTo>
                    <a:pt x="33" y="478"/>
                  </a:lnTo>
                  <a:lnTo>
                    <a:pt x="35" y="480"/>
                  </a:lnTo>
                  <a:lnTo>
                    <a:pt x="38" y="480"/>
                  </a:lnTo>
                  <a:lnTo>
                    <a:pt x="40" y="483"/>
                  </a:lnTo>
                  <a:lnTo>
                    <a:pt x="40" y="485"/>
                  </a:lnTo>
                  <a:lnTo>
                    <a:pt x="40" y="485"/>
                  </a:lnTo>
                  <a:lnTo>
                    <a:pt x="42" y="487"/>
                  </a:lnTo>
                  <a:lnTo>
                    <a:pt x="42" y="490"/>
                  </a:lnTo>
                  <a:lnTo>
                    <a:pt x="42" y="490"/>
                  </a:lnTo>
                  <a:lnTo>
                    <a:pt x="45" y="490"/>
                  </a:lnTo>
                  <a:lnTo>
                    <a:pt x="47" y="492"/>
                  </a:lnTo>
                  <a:lnTo>
                    <a:pt x="47" y="492"/>
                  </a:lnTo>
                  <a:lnTo>
                    <a:pt x="52" y="494"/>
                  </a:lnTo>
                  <a:lnTo>
                    <a:pt x="54" y="494"/>
                  </a:lnTo>
                  <a:lnTo>
                    <a:pt x="54" y="494"/>
                  </a:lnTo>
                  <a:lnTo>
                    <a:pt x="57" y="499"/>
                  </a:lnTo>
                  <a:lnTo>
                    <a:pt x="57" y="499"/>
                  </a:lnTo>
                  <a:lnTo>
                    <a:pt x="57" y="499"/>
                  </a:lnTo>
                  <a:lnTo>
                    <a:pt x="59" y="502"/>
                  </a:lnTo>
                  <a:lnTo>
                    <a:pt x="59" y="504"/>
                  </a:lnTo>
                  <a:lnTo>
                    <a:pt x="61" y="504"/>
                  </a:lnTo>
                  <a:lnTo>
                    <a:pt x="64" y="506"/>
                  </a:lnTo>
                  <a:lnTo>
                    <a:pt x="64" y="506"/>
                  </a:lnTo>
                  <a:lnTo>
                    <a:pt x="64" y="506"/>
                  </a:lnTo>
                  <a:lnTo>
                    <a:pt x="64" y="509"/>
                  </a:lnTo>
                  <a:lnTo>
                    <a:pt x="64" y="509"/>
                  </a:lnTo>
                  <a:lnTo>
                    <a:pt x="66" y="509"/>
                  </a:lnTo>
                  <a:lnTo>
                    <a:pt x="66" y="509"/>
                  </a:lnTo>
                  <a:lnTo>
                    <a:pt x="66" y="509"/>
                  </a:lnTo>
                  <a:lnTo>
                    <a:pt x="68" y="509"/>
                  </a:lnTo>
                  <a:lnTo>
                    <a:pt x="68" y="509"/>
                  </a:lnTo>
                  <a:lnTo>
                    <a:pt x="71" y="509"/>
                  </a:lnTo>
                  <a:lnTo>
                    <a:pt x="71" y="509"/>
                  </a:lnTo>
                  <a:lnTo>
                    <a:pt x="71" y="509"/>
                  </a:lnTo>
                  <a:lnTo>
                    <a:pt x="73" y="511"/>
                  </a:lnTo>
                  <a:lnTo>
                    <a:pt x="73" y="511"/>
                  </a:lnTo>
                  <a:lnTo>
                    <a:pt x="76" y="513"/>
                  </a:lnTo>
                  <a:lnTo>
                    <a:pt x="76" y="513"/>
                  </a:lnTo>
                  <a:lnTo>
                    <a:pt x="76" y="513"/>
                  </a:lnTo>
                  <a:lnTo>
                    <a:pt x="76" y="516"/>
                  </a:lnTo>
                  <a:lnTo>
                    <a:pt x="78" y="513"/>
                  </a:lnTo>
                  <a:lnTo>
                    <a:pt x="80" y="513"/>
                  </a:lnTo>
                  <a:lnTo>
                    <a:pt x="80" y="513"/>
                  </a:lnTo>
                  <a:lnTo>
                    <a:pt x="83" y="513"/>
                  </a:lnTo>
                  <a:lnTo>
                    <a:pt x="85" y="513"/>
                  </a:lnTo>
                  <a:lnTo>
                    <a:pt x="87" y="513"/>
                  </a:lnTo>
                  <a:lnTo>
                    <a:pt x="90" y="513"/>
                  </a:lnTo>
                  <a:lnTo>
                    <a:pt x="92" y="511"/>
                  </a:lnTo>
                  <a:lnTo>
                    <a:pt x="92" y="511"/>
                  </a:lnTo>
                  <a:lnTo>
                    <a:pt x="94" y="511"/>
                  </a:lnTo>
                  <a:lnTo>
                    <a:pt x="97" y="511"/>
                  </a:lnTo>
                  <a:lnTo>
                    <a:pt x="99" y="511"/>
                  </a:lnTo>
                  <a:lnTo>
                    <a:pt x="102" y="509"/>
                  </a:lnTo>
                  <a:lnTo>
                    <a:pt x="104" y="509"/>
                  </a:lnTo>
                  <a:lnTo>
                    <a:pt x="106" y="509"/>
                  </a:lnTo>
                  <a:lnTo>
                    <a:pt x="109" y="509"/>
                  </a:lnTo>
                  <a:lnTo>
                    <a:pt x="111" y="509"/>
                  </a:lnTo>
                  <a:lnTo>
                    <a:pt x="113" y="506"/>
                  </a:lnTo>
                  <a:lnTo>
                    <a:pt x="116" y="506"/>
                  </a:lnTo>
                  <a:lnTo>
                    <a:pt x="118" y="506"/>
                  </a:lnTo>
                  <a:lnTo>
                    <a:pt x="120" y="506"/>
                  </a:lnTo>
                  <a:lnTo>
                    <a:pt x="120" y="506"/>
                  </a:lnTo>
                  <a:lnTo>
                    <a:pt x="123" y="506"/>
                  </a:lnTo>
                  <a:lnTo>
                    <a:pt x="125" y="506"/>
                  </a:lnTo>
                  <a:lnTo>
                    <a:pt x="125" y="506"/>
                  </a:lnTo>
                  <a:lnTo>
                    <a:pt x="125" y="506"/>
                  </a:lnTo>
                  <a:lnTo>
                    <a:pt x="128" y="506"/>
                  </a:lnTo>
                  <a:lnTo>
                    <a:pt x="130" y="506"/>
                  </a:lnTo>
                  <a:lnTo>
                    <a:pt x="130" y="506"/>
                  </a:lnTo>
                  <a:lnTo>
                    <a:pt x="132" y="506"/>
                  </a:lnTo>
                  <a:lnTo>
                    <a:pt x="135" y="506"/>
                  </a:lnTo>
                  <a:lnTo>
                    <a:pt x="135" y="506"/>
                  </a:lnTo>
                  <a:lnTo>
                    <a:pt x="137" y="509"/>
                  </a:lnTo>
                  <a:lnTo>
                    <a:pt x="137" y="509"/>
                  </a:lnTo>
                  <a:lnTo>
                    <a:pt x="137" y="509"/>
                  </a:lnTo>
                  <a:lnTo>
                    <a:pt x="137" y="509"/>
                  </a:lnTo>
                  <a:lnTo>
                    <a:pt x="139" y="509"/>
                  </a:lnTo>
                  <a:lnTo>
                    <a:pt x="139" y="509"/>
                  </a:lnTo>
                  <a:lnTo>
                    <a:pt x="139" y="509"/>
                  </a:lnTo>
                  <a:lnTo>
                    <a:pt x="139" y="509"/>
                  </a:lnTo>
                  <a:lnTo>
                    <a:pt x="142" y="509"/>
                  </a:lnTo>
                  <a:lnTo>
                    <a:pt x="142" y="509"/>
                  </a:lnTo>
                  <a:lnTo>
                    <a:pt x="142" y="506"/>
                  </a:lnTo>
                  <a:lnTo>
                    <a:pt x="142" y="506"/>
                  </a:lnTo>
                  <a:lnTo>
                    <a:pt x="142" y="506"/>
                  </a:lnTo>
                  <a:lnTo>
                    <a:pt x="144" y="506"/>
                  </a:lnTo>
                  <a:lnTo>
                    <a:pt x="149" y="506"/>
                  </a:lnTo>
                  <a:lnTo>
                    <a:pt x="149" y="509"/>
                  </a:lnTo>
                  <a:lnTo>
                    <a:pt x="149" y="509"/>
                  </a:lnTo>
                  <a:lnTo>
                    <a:pt x="151" y="509"/>
                  </a:lnTo>
                  <a:lnTo>
                    <a:pt x="151" y="509"/>
                  </a:lnTo>
                  <a:lnTo>
                    <a:pt x="154" y="509"/>
                  </a:lnTo>
                  <a:lnTo>
                    <a:pt x="156" y="509"/>
                  </a:lnTo>
                  <a:lnTo>
                    <a:pt x="158" y="509"/>
                  </a:lnTo>
                  <a:lnTo>
                    <a:pt x="158" y="511"/>
                  </a:lnTo>
                  <a:lnTo>
                    <a:pt x="158" y="511"/>
                  </a:lnTo>
                  <a:lnTo>
                    <a:pt x="161" y="511"/>
                  </a:lnTo>
                  <a:lnTo>
                    <a:pt x="161" y="511"/>
                  </a:lnTo>
                  <a:lnTo>
                    <a:pt x="161" y="511"/>
                  </a:lnTo>
                  <a:lnTo>
                    <a:pt x="161" y="511"/>
                  </a:lnTo>
                  <a:lnTo>
                    <a:pt x="163" y="511"/>
                  </a:lnTo>
                  <a:lnTo>
                    <a:pt x="163" y="511"/>
                  </a:lnTo>
                  <a:lnTo>
                    <a:pt x="163" y="511"/>
                  </a:lnTo>
                  <a:lnTo>
                    <a:pt x="163" y="511"/>
                  </a:lnTo>
                  <a:lnTo>
                    <a:pt x="163" y="513"/>
                  </a:lnTo>
                  <a:lnTo>
                    <a:pt x="163" y="513"/>
                  </a:lnTo>
                  <a:lnTo>
                    <a:pt x="163" y="513"/>
                  </a:lnTo>
                  <a:lnTo>
                    <a:pt x="163" y="513"/>
                  </a:lnTo>
                  <a:lnTo>
                    <a:pt x="165" y="513"/>
                  </a:lnTo>
                  <a:lnTo>
                    <a:pt x="165" y="513"/>
                  </a:lnTo>
                  <a:lnTo>
                    <a:pt x="165" y="513"/>
                  </a:lnTo>
                  <a:lnTo>
                    <a:pt x="165" y="516"/>
                  </a:lnTo>
                  <a:lnTo>
                    <a:pt x="165" y="516"/>
                  </a:lnTo>
                  <a:lnTo>
                    <a:pt x="168" y="516"/>
                  </a:lnTo>
                  <a:lnTo>
                    <a:pt x="168" y="518"/>
                  </a:lnTo>
                  <a:lnTo>
                    <a:pt x="168" y="518"/>
                  </a:lnTo>
                  <a:lnTo>
                    <a:pt x="168" y="518"/>
                  </a:lnTo>
                  <a:lnTo>
                    <a:pt x="168" y="518"/>
                  </a:lnTo>
                  <a:lnTo>
                    <a:pt x="168" y="518"/>
                  </a:lnTo>
                  <a:lnTo>
                    <a:pt x="168" y="518"/>
                  </a:lnTo>
                  <a:lnTo>
                    <a:pt x="170" y="518"/>
                  </a:lnTo>
                  <a:lnTo>
                    <a:pt x="170" y="518"/>
                  </a:lnTo>
                  <a:lnTo>
                    <a:pt x="170" y="518"/>
                  </a:lnTo>
                  <a:lnTo>
                    <a:pt x="170" y="521"/>
                  </a:lnTo>
                  <a:lnTo>
                    <a:pt x="170" y="521"/>
                  </a:lnTo>
                  <a:lnTo>
                    <a:pt x="170" y="521"/>
                  </a:lnTo>
                  <a:lnTo>
                    <a:pt x="170" y="521"/>
                  </a:lnTo>
                  <a:lnTo>
                    <a:pt x="170" y="521"/>
                  </a:lnTo>
                  <a:lnTo>
                    <a:pt x="173" y="521"/>
                  </a:lnTo>
                  <a:lnTo>
                    <a:pt x="173" y="521"/>
                  </a:lnTo>
                  <a:lnTo>
                    <a:pt x="173" y="521"/>
                  </a:lnTo>
                  <a:lnTo>
                    <a:pt x="175" y="523"/>
                  </a:lnTo>
                  <a:lnTo>
                    <a:pt x="175" y="523"/>
                  </a:lnTo>
                  <a:lnTo>
                    <a:pt x="175" y="523"/>
                  </a:lnTo>
                  <a:lnTo>
                    <a:pt x="175" y="523"/>
                  </a:lnTo>
                  <a:lnTo>
                    <a:pt x="175" y="523"/>
                  </a:lnTo>
                  <a:lnTo>
                    <a:pt x="177" y="525"/>
                  </a:lnTo>
                  <a:lnTo>
                    <a:pt x="180" y="525"/>
                  </a:lnTo>
                  <a:lnTo>
                    <a:pt x="180" y="525"/>
                  </a:lnTo>
                  <a:lnTo>
                    <a:pt x="180" y="525"/>
                  </a:lnTo>
                  <a:lnTo>
                    <a:pt x="182" y="525"/>
                  </a:lnTo>
                  <a:lnTo>
                    <a:pt x="184" y="528"/>
                  </a:lnTo>
                  <a:lnTo>
                    <a:pt x="184" y="528"/>
                  </a:lnTo>
                  <a:lnTo>
                    <a:pt x="189" y="528"/>
                  </a:lnTo>
                  <a:lnTo>
                    <a:pt x="189" y="528"/>
                  </a:lnTo>
                  <a:lnTo>
                    <a:pt x="189" y="528"/>
                  </a:lnTo>
                  <a:lnTo>
                    <a:pt x="189" y="528"/>
                  </a:lnTo>
                  <a:lnTo>
                    <a:pt x="189" y="528"/>
                  </a:lnTo>
                  <a:lnTo>
                    <a:pt x="189" y="528"/>
                  </a:lnTo>
                  <a:lnTo>
                    <a:pt x="191" y="528"/>
                  </a:lnTo>
                  <a:lnTo>
                    <a:pt x="194" y="525"/>
                  </a:lnTo>
                  <a:lnTo>
                    <a:pt x="196" y="525"/>
                  </a:lnTo>
                  <a:lnTo>
                    <a:pt x="199" y="525"/>
                  </a:lnTo>
                  <a:lnTo>
                    <a:pt x="199" y="525"/>
                  </a:lnTo>
                  <a:lnTo>
                    <a:pt x="199" y="525"/>
                  </a:lnTo>
                  <a:lnTo>
                    <a:pt x="201" y="525"/>
                  </a:lnTo>
                  <a:lnTo>
                    <a:pt x="203" y="528"/>
                  </a:lnTo>
                  <a:lnTo>
                    <a:pt x="203" y="528"/>
                  </a:lnTo>
                  <a:lnTo>
                    <a:pt x="203" y="528"/>
                  </a:lnTo>
                  <a:lnTo>
                    <a:pt x="206" y="530"/>
                  </a:lnTo>
                  <a:lnTo>
                    <a:pt x="208" y="530"/>
                  </a:lnTo>
                  <a:lnTo>
                    <a:pt x="208" y="530"/>
                  </a:lnTo>
                  <a:lnTo>
                    <a:pt x="208" y="530"/>
                  </a:lnTo>
                  <a:lnTo>
                    <a:pt x="208" y="532"/>
                  </a:lnTo>
                  <a:lnTo>
                    <a:pt x="208" y="532"/>
                  </a:lnTo>
                  <a:lnTo>
                    <a:pt x="208" y="532"/>
                  </a:lnTo>
                  <a:lnTo>
                    <a:pt x="210" y="535"/>
                  </a:lnTo>
                  <a:lnTo>
                    <a:pt x="213" y="535"/>
                  </a:lnTo>
                  <a:lnTo>
                    <a:pt x="215" y="535"/>
                  </a:lnTo>
                  <a:lnTo>
                    <a:pt x="217" y="532"/>
                  </a:lnTo>
                  <a:lnTo>
                    <a:pt x="217" y="535"/>
                  </a:lnTo>
                  <a:lnTo>
                    <a:pt x="217" y="532"/>
                  </a:lnTo>
                  <a:lnTo>
                    <a:pt x="217" y="532"/>
                  </a:lnTo>
                  <a:lnTo>
                    <a:pt x="220" y="532"/>
                  </a:lnTo>
                  <a:lnTo>
                    <a:pt x="220" y="532"/>
                  </a:lnTo>
                  <a:lnTo>
                    <a:pt x="220" y="532"/>
                  </a:lnTo>
                  <a:lnTo>
                    <a:pt x="220" y="532"/>
                  </a:lnTo>
                  <a:lnTo>
                    <a:pt x="220" y="532"/>
                  </a:lnTo>
                  <a:lnTo>
                    <a:pt x="220" y="532"/>
                  </a:lnTo>
                  <a:lnTo>
                    <a:pt x="222" y="532"/>
                  </a:lnTo>
                  <a:lnTo>
                    <a:pt x="222" y="530"/>
                  </a:lnTo>
                  <a:lnTo>
                    <a:pt x="225" y="530"/>
                  </a:lnTo>
                  <a:lnTo>
                    <a:pt x="225" y="530"/>
                  </a:lnTo>
                  <a:lnTo>
                    <a:pt x="227" y="528"/>
                  </a:lnTo>
                  <a:lnTo>
                    <a:pt x="227" y="528"/>
                  </a:lnTo>
                  <a:lnTo>
                    <a:pt x="227" y="528"/>
                  </a:lnTo>
                  <a:lnTo>
                    <a:pt x="227" y="530"/>
                  </a:lnTo>
                  <a:lnTo>
                    <a:pt x="227" y="530"/>
                  </a:lnTo>
                  <a:lnTo>
                    <a:pt x="227" y="530"/>
                  </a:lnTo>
                  <a:lnTo>
                    <a:pt x="229" y="530"/>
                  </a:lnTo>
                  <a:lnTo>
                    <a:pt x="232" y="530"/>
                  </a:lnTo>
                  <a:lnTo>
                    <a:pt x="232" y="530"/>
                  </a:lnTo>
                  <a:lnTo>
                    <a:pt x="232" y="530"/>
                  </a:lnTo>
                  <a:lnTo>
                    <a:pt x="232" y="532"/>
                  </a:lnTo>
                  <a:lnTo>
                    <a:pt x="232" y="532"/>
                  </a:lnTo>
                  <a:lnTo>
                    <a:pt x="234" y="532"/>
                  </a:lnTo>
                  <a:lnTo>
                    <a:pt x="236" y="532"/>
                  </a:lnTo>
                  <a:lnTo>
                    <a:pt x="241" y="535"/>
                  </a:lnTo>
                  <a:lnTo>
                    <a:pt x="244" y="535"/>
                  </a:lnTo>
                  <a:lnTo>
                    <a:pt x="246" y="535"/>
                  </a:lnTo>
                  <a:lnTo>
                    <a:pt x="246" y="535"/>
                  </a:lnTo>
                  <a:lnTo>
                    <a:pt x="246" y="535"/>
                  </a:lnTo>
                  <a:lnTo>
                    <a:pt x="248" y="537"/>
                  </a:lnTo>
                  <a:lnTo>
                    <a:pt x="248" y="537"/>
                  </a:lnTo>
                  <a:lnTo>
                    <a:pt x="248" y="537"/>
                  </a:lnTo>
                  <a:lnTo>
                    <a:pt x="253" y="539"/>
                  </a:lnTo>
                  <a:lnTo>
                    <a:pt x="253" y="539"/>
                  </a:lnTo>
                  <a:lnTo>
                    <a:pt x="253" y="539"/>
                  </a:lnTo>
                  <a:lnTo>
                    <a:pt x="255" y="537"/>
                  </a:lnTo>
                  <a:lnTo>
                    <a:pt x="255" y="537"/>
                  </a:lnTo>
                  <a:lnTo>
                    <a:pt x="255" y="537"/>
                  </a:lnTo>
                  <a:lnTo>
                    <a:pt x="258" y="537"/>
                  </a:lnTo>
                  <a:lnTo>
                    <a:pt x="262" y="535"/>
                  </a:lnTo>
                  <a:lnTo>
                    <a:pt x="265" y="535"/>
                  </a:lnTo>
                  <a:lnTo>
                    <a:pt x="265" y="532"/>
                  </a:lnTo>
                  <a:lnTo>
                    <a:pt x="267" y="532"/>
                  </a:lnTo>
                  <a:lnTo>
                    <a:pt x="270" y="532"/>
                  </a:lnTo>
                  <a:lnTo>
                    <a:pt x="270" y="532"/>
                  </a:lnTo>
                  <a:lnTo>
                    <a:pt x="272" y="532"/>
                  </a:lnTo>
                  <a:lnTo>
                    <a:pt x="272" y="530"/>
                  </a:lnTo>
                  <a:lnTo>
                    <a:pt x="274" y="528"/>
                  </a:lnTo>
                  <a:lnTo>
                    <a:pt x="277" y="525"/>
                  </a:lnTo>
                  <a:lnTo>
                    <a:pt x="277" y="525"/>
                  </a:lnTo>
                  <a:lnTo>
                    <a:pt x="277" y="523"/>
                  </a:lnTo>
                  <a:lnTo>
                    <a:pt x="277" y="523"/>
                  </a:lnTo>
                  <a:lnTo>
                    <a:pt x="277" y="523"/>
                  </a:lnTo>
                  <a:lnTo>
                    <a:pt x="291" y="506"/>
                  </a:lnTo>
                  <a:lnTo>
                    <a:pt x="296" y="502"/>
                  </a:lnTo>
                  <a:lnTo>
                    <a:pt x="300" y="499"/>
                  </a:lnTo>
                  <a:lnTo>
                    <a:pt x="300" y="497"/>
                  </a:lnTo>
                  <a:lnTo>
                    <a:pt x="303" y="492"/>
                  </a:lnTo>
                  <a:lnTo>
                    <a:pt x="303" y="490"/>
                  </a:lnTo>
                  <a:lnTo>
                    <a:pt x="310" y="480"/>
                  </a:lnTo>
                  <a:lnTo>
                    <a:pt x="312" y="478"/>
                  </a:lnTo>
                  <a:lnTo>
                    <a:pt x="314" y="476"/>
                  </a:lnTo>
                  <a:lnTo>
                    <a:pt x="324" y="471"/>
                  </a:lnTo>
                  <a:lnTo>
                    <a:pt x="329" y="471"/>
                  </a:lnTo>
                  <a:lnTo>
                    <a:pt x="333" y="466"/>
                  </a:lnTo>
                  <a:lnTo>
                    <a:pt x="338" y="464"/>
                  </a:lnTo>
                  <a:lnTo>
                    <a:pt x="357" y="454"/>
                  </a:lnTo>
                  <a:lnTo>
                    <a:pt x="359" y="454"/>
                  </a:lnTo>
                  <a:lnTo>
                    <a:pt x="359" y="454"/>
                  </a:lnTo>
                  <a:lnTo>
                    <a:pt x="362" y="454"/>
                  </a:lnTo>
                  <a:lnTo>
                    <a:pt x="362" y="454"/>
                  </a:lnTo>
                  <a:lnTo>
                    <a:pt x="362" y="454"/>
                  </a:lnTo>
                  <a:lnTo>
                    <a:pt x="364" y="452"/>
                  </a:lnTo>
                  <a:lnTo>
                    <a:pt x="364" y="452"/>
                  </a:lnTo>
                  <a:lnTo>
                    <a:pt x="367" y="450"/>
                  </a:lnTo>
                  <a:lnTo>
                    <a:pt x="367" y="447"/>
                  </a:lnTo>
                  <a:lnTo>
                    <a:pt x="367" y="447"/>
                  </a:lnTo>
                  <a:lnTo>
                    <a:pt x="369" y="445"/>
                  </a:lnTo>
                  <a:lnTo>
                    <a:pt x="369" y="445"/>
                  </a:lnTo>
                  <a:lnTo>
                    <a:pt x="367" y="442"/>
                  </a:lnTo>
                  <a:lnTo>
                    <a:pt x="367" y="440"/>
                  </a:lnTo>
                  <a:lnTo>
                    <a:pt x="367" y="440"/>
                  </a:lnTo>
                  <a:lnTo>
                    <a:pt x="369" y="438"/>
                  </a:lnTo>
                  <a:lnTo>
                    <a:pt x="367" y="435"/>
                  </a:lnTo>
                  <a:lnTo>
                    <a:pt x="367" y="433"/>
                  </a:lnTo>
                  <a:lnTo>
                    <a:pt x="369" y="431"/>
                  </a:lnTo>
                  <a:lnTo>
                    <a:pt x="369" y="428"/>
                  </a:lnTo>
                  <a:lnTo>
                    <a:pt x="369" y="428"/>
                  </a:lnTo>
                  <a:lnTo>
                    <a:pt x="369" y="428"/>
                  </a:lnTo>
                  <a:lnTo>
                    <a:pt x="369" y="428"/>
                  </a:lnTo>
                  <a:lnTo>
                    <a:pt x="369" y="428"/>
                  </a:lnTo>
                  <a:lnTo>
                    <a:pt x="369" y="426"/>
                  </a:lnTo>
                  <a:lnTo>
                    <a:pt x="369" y="426"/>
                  </a:lnTo>
                  <a:lnTo>
                    <a:pt x="369" y="426"/>
                  </a:lnTo>
                  <a:lnTo>
                    <a:pt x="371" y="423"/>
                  </a:lnTo>
                  <a:lnTo>
                    <a:pt x="371" y="421"/>
                  </a:lnTo>
                  <a:lnTo>
                    <a:pt x="374" y="421"/>
                  </a:lnTo>
                  <a:lnTo>
                    <a:pt x="374" y="421"/>
                  </a:lnTo>
                  <a:lnTo>
                    <a:pt x="374" y="421"/>
                  </a:lnTo>
                  <a:lnTo>
                    <a:pt x="376" y="421"/>
                  </a:lnTo>
                  <a:lnTo>
                    <a:pt x="378" y="421"/>
                  </a:lnTo>
                  <a:lnTo>
                    <a:pt x="378" y="421"/>
                  </a:lnTo>
                  <a:lnTo>
                    <a:pt x="381" y="419"/>
                  </a:lnTo>
                  <a:lnTo>
                    <a:pt x="381" y="416"/>
                  </a:lnTo>
                  <a:lnTo>
                    <a:pt x="381" y="416"/>
                  </a:lnTo>
                  <a:lnTo>
                    <a:pt x="383" y="416"/>
                  </a:lnTo>
                  <a:lnTo>
                    <a:pt x="383" y="416"/>
                  </a:lnTo>
                  <a:lnTo>
                    <a:pt x="383" y="416"/>
                  </a:lnTo>
                  <a:lnTo>
                    <a:pt x="385" y="414"/>
                  </a:lnTo>
                  <a:lnTo>
                    <a:pt x="397" y="407"/>
                  </a:lnTo>
                  <a:lnTo>
                    <a:pt x="397" y="407"/>
                  </a:lnTo>
                  <a:lnTo>
                    <a:pt x="402" y="407"/>
                  </a:lnTo>
                  <a:lnTo>
                    <a:pt x="404" y="407"/>
                  </a:lnTo>
                  <a:lnTo>
                    <a:pt x="407" y="405"/>
                  </a:lnTo>
                  <a:lnTo>
                    <a:pt x="407" y="405"/>
                  </a:lnTo>
                  <a:lnTo>
                    <a:pt x="409" y="405"/>
                  </a:lnTo>
                  <a:lnTo>
                    <a:pt x="409" y="405"/>
                  </a:lnTo>
                  <a:lnTo>
                    <a:pt x="409" y="405"/>
                  </a:lnTo>
                  <a:lnTo>
                    <a:pt x="412" y="405"/>
                  </a:lnTo>
                  <a:lnTo>
                    <a:pt x="414" y="405"/>
                  </a:lnTo>
                  <a:lnTo>
                    <a:pt x="416" y="405"/>
                  </a:lnTo>
                  <a:lnTo>
                    <a:pt x="419" y="402"/>
                  </a:lnTo>
                  <a:lnTo>
                    <a:pt x="421" y="402"/>
                  </a:lnTo>
                  <a:lnTo>
                    <a:pt x="423" y="402"/>
                  </a:lnTo>
                  <a:lnTo>
                    <a:pt x="428" y="405"/>
                  </a:lnTo>
                  <a:lnTo>
                    <a:pt x="430" y="405"/>
                  </a:lnTo>
                  <a:lnTo>
                    <a:pt x="433" y="405"/>
                  </a:lnTo>
                  <a:lnTo>
                    <a:pt x="433" y="405"/>
                  </a:lnTo>
                  <a:lnTo>
                    <a:pt x="435" y="402"/>
                  </a:lnTo>
                  <a:lnTo>
                    <a:pt x="438" y="405"/>
                  </a:lnTo>
                  <a:lnTo>
                    <a:pt x="440" y="405"/>
                  </a:lnTo>
                  <a:lnTo>
                    <a:pt x="440" y="405"/>
                  </a:lnTo>
                  <a:lnTo>
                    <a:pt x="440" y="405"/>
                  </a:lnTo>
                  <a:lnTo>
                    <a:pt x="442" y="405"/>
                  </a:lnTo>
                  <a:lnTo>
                    <a:pt x="442" y="405"/>
                  </a:lnTo>
                  <a:lnTo>
                    <a:pt x="442" y="405"/>
                  </a:lnTo>
                  <a:lnTo>
                    <a:pt x="445" y="405"/>
                  </a:lnTo>
                  <a:lnTo>
                    <a:pt x="445" y="405"/>
                  </a:lnTo>
                  <a:lnTo>
                    <a:pt x="447" y="405"/>
                  </a:lnTo>
                  <a:lnTo>
                    <a:pt x="447" y="405"/>
                  </a:lnTo>
                  <a:lnTo>
                    <a:pt x="449" y="405"/>
                  </a:lnTo>
                  <a:lnTo>
                    <a:pt x="452" y="405"/>
                  </a:lnTo>
                  <a:lnTo>
                    <a:pt x="452" y="402"/>
                  </a:lnTo>
                  <a:lnTo>
                    <a:pt x="449" y="402"/>
                  </a:lnTo>
                  <a:lnTo>
                    <a:pt x="449" y="402"/>
                  </a:lnTo>
                  <a:lnTo>
                    <a:pt x="449" y="400"/>
                  </a:lnTo>
                  <a:lnTo>
                    <a:pt x="449" y="400"/>
                  </a:lnTo>
                  <a:lnTo>
                    <a:pt x="449" y="397"/>
                  </a:lnTo>
                  <a:lnTo>
                    <a:pt x="449" y="395"/>
                  </a:lnTo>
                  <a:lnTo>
                    <a:pt x="449" y="395"/>
                  </a:lnTo>
                  <a:lnTo>
                    <a:pt x="449" y="395"/>
                  </a:lnTo>
                  <a:lnTo>
                    <a:pt x="449" y="393"/>
                  </a:lnTo>
                  <a:lnTo>
                    <a:pt x="449" y="393"/>
                  </a:lnTo>
                  <a:lnTo>
                    <a:pt x="449" y="390"/>
                  </a:lnTo>
                  <a:lnTo>
                    <a:pt x="449" y="388"/>
                  </a:lnTo>
                  <a:lnTo>
                    <a:pt x="449" y="388"/>
                  </a:lnTo>
                  <a:lnTo>
                    <a:pt x="447" y="386"/>
                  </a:lnTo>
                  <a:lnTo>
                    <a:pt x="447" y="386"/>
                  </a:lnTo>
                  <a:lnTo>
                    <a:pt x="447" y="386"/>
                  </a:lnTo>
                  <a:lnTo>
                    <a:pt x="445" y="383"/>
                  </a:lnTo>
                  <a:lnTo>
                    <a:pt x="442" y="381"/>
                  </a:lnTo>
                  <a:lnTo>
                    <a:pt x="442" y="374"/>
                  </a:lnTo>
                  <a:lnTo>
                    <a:pt x="440" y="371"/>
                  </a:lnTo>
                  <a:lnTo>
                    <a:pt x="440" y="369"/>
                  </a:lnTo>
                  <a:lnTo>
                    <a:pt x="440" y="369"/>
                  </a:lnTo>
                  <a:lnTo>
                    <a:pt x="440" y="367"/>
                  </a:lnTo>
                  <a:lnTo>
                    <a:pt x="440" y="367"/>
                  </a:lnTo>
                  <a:lnTo>
                    <a:pt x="442" y="367"/>
                  </a:lnTo>
                  <a:lnTo>
                    <a:pt x="447" y="367"/>
                  </a:lnTo>
                  <a:lnTo>
                    <a:pt x="449" y="364"/>
                  </a:lnTo>
                  <a:lnTo>
                    <a:pt x="454" y="362"/>
                  </a:lnTo>
                  <a:lnTo>
                    <a:pt x="461" y="360"/>
                  </a:lnTo>
                  <a:lnTo>
                    <a:pt x="466" y="360"/>
                  </a:lnTo>
                  <a:lnTo>
                    <a:pt x="473" y="355"/>
                  </a:lnTo>
                  <a:lnTo>
                    <a:pt x="478" y="355"/>
                  </a:lnTo>
                  <a:lnTo>
                    <a:pt x="485" y="352"/>
                  </a:lnTo>
                  <a:lnTo>
                    <a:pt x="487" y="352"/>
                  </a:lnTo>
                  <a:lnTo>
                    <a:pt x="492" y="352"/>
                  </a:lnTo>
                  <a:lnTo>
                    <a:pt x="499" y="350"/>
                  </a:lnTo>
                  <a:lnTo>
                    <a:pt x="504" y="348"/>
                  </a:lnTo>
                  <a:lnTo>
                    <a:pt x="509" y="348"/>
                  </a:lnTo>
                  <a:lnTo>
                    <a:pt x="513" y="345"/>
                  </a:lnTo>
                  <a:lnTo>
                    <a:pt x="518" y="343"/>
                  </a:lnTo>
                  <a:lnTo>
                    <a:pt x="525" y="341"/>
                  </a:lnTo>
                  <a:lnTo>
                    <a:pt x="532" y="338"/>
                  </a:lnTo>
                  <a:lnTo>
                    <a:pt x="537" y="336"/>
                  </a:lnTo>
                  <a:lnTo>
                    <a:pt x="542" y="334"/>
                  </a:lnTo>
                  <a:lnTo>
                    <a:pt x="544" y="334"/>
                  </a:lnTo>
                  <a:lnTo>
                    <a:pt x="549" y="334"/>
                  </a:lnTo>
                  <a:lnTo>
                    <a:pt x="553" y="331"/>
                  </a:lnTo>
                  <a:lnTo>
                    <a:pt x="558" y="329"/>
                  </a:lnTo>
                  <a:lnTo>
                    <a:pt x="568" y="326"/>
                  </a:lnTo>
                  <a:lnTo>
                    <a:pt x="575" y="324"/>
                  </a:lnTo>
                  <a:lnTo>
                    <a:pt x="584" y="319"/>
                  </a:lnTo>
                  <a:lnTo>
                    <a:pt x="591" y="317"/>
                  </a:lnTo>
                  <a:lnTo>
                    <a:pt x="596" y="317"/>
                  </a:lnTo>
                  <a:lnTo>
                    <a:pt x="601" y="315"/>
                  </a:lnTo>
                  <a:lnTo>
                    <a:pt x="598" y="315"/>
                  </a:lnTo>
                  <a:lnTo>
                    <a:pt x="598" y="310"/>
                  </a:lnTo>
                  <a:lnTo>
                    <a:pt x="596" y="310"/>
                  </a:lnTo>
                  <a:lnTo>
                    <a:pt x="596" y="310"/>
                  </a:lnTo>
                  <a:lnTo>
                    <a:pt x="596" y="312"/>
                  </a:lnTo>
                  <a:lnTo>
                    <a:pt x="596" y="312"/>
                  </a:lnTo>
                  <a:lnTo>
                    <a:pt x="594" y="312"/>
                  </a:lnTo>
                  <a:lnTo>
                    <a:pt x="594" y="312"/>
                  </a:lnTo>
                  <a:lnTo>
                    <a:pt x="591" y="315"/>
                  </a:lnTo>
                  <a:lnTo>
                    <a:pt x="591" y="317"/>
                  </a:lnTo>
                  <a:lnTo>
                    <a:pt x="589" y="317"/>
                  </a:lnTo>
                  <a:lnTo>
                    <a:pt x="589" y="315"/>
                  </a:lnTo>
                  <a:lnTo>
                    <a:pt x="589" y="315"/>
                  </a:lnTo>
                  <a:lnTo>
                    <a:pt x="589" y="312"/>
                  </a:lnTo>
                  <a:lnTo>
                    <a:pt x="589" y="312"/>
                  </a:lnTo>
                  <a:lnTo>
                    <a:pt x="589" y="310"/>
                  </a:lnTo>
                  <a:lnTo>
                    <a:pt x="589" y="310"/>
                  </a:lnTo>
                  <a:lnTo>
                    <a:pt x="587" y="310"/>
                  </a:lnTo>
                  <a:lnTo>
                    <a:pt x="587" y="310"/>
                  </a:lnTo>
                  <a:lnTo>
                    <a:pt x="587" y="310"/>
                  </a:lnTo>
                  <a:lnTo>
                    <a:pt x="587" y="310"/>
                  </a:lnTo>
                  <a:lnTo>
                    <a:pt x="587" y="308"/>
                  </a:lnTo>
                  <a:lnTo>
                    <a:pt x="584" y="308"/>
                  </a:lnTo>
                  <a:lnTo>
                    <a:pt x="582" y="305"/>
                  </a:lnTo>
                  <a:lnTo>
                    <a:pt x="582" y="303"/>
                  </a:lnTo>
                  <a:lnTo>
                    <a:pt x="579" y="303"/>
                  </a:lnTo>
                  <a:lnTo>
                    <a:pt x="579" y="303"/>
                  </a:lnTo>
                  <a:lnTo>
                    <a:pt x="577" y="303"/>
                  </a:lnTo>
                  <a:lnTo>
                    <a:pt x="577" y="300"/>
                  </a:lnTo>
                  <a:lnTo>
                    <a:pt x="577" y="300"/>
                  </a:lnTo>
                  <a:lnTo>
                    <a:pt x="579" y="298"/>
                  </a:lnTo>
                  <a:lnTo>
                    <a:pt x="579" y="298"/>
                  </a:lnTo>
                  <a:lnTo>
                    <a:pt x="579" y="298"/>
                  </a:lnTo>
                  <a:lnTo>
                    <a:pt x="577" y="296"/>
                  </a:lnTo>
                  <a:lnTo>
                    <a:pt x="575" y="293"/>
                  </a:lnTo>
                  <a:lnTo>
                    <a:pt x="575" y="293"/>
                  </a:lnTo>
                  <a:lnTo>
                    <a:pt x="572" y="293"/>
                  </a:lnTo>
                  <a:lnTo>
                    <a:pt x="572" y="291"/>
                  </a:lnTo>
                  <a:lnTo>
                    <a:pt x="572" y="291"/>
                  </a:lnTo>
                  <a:lnTo>
                    <a:pt x="572" y="291"/>
                  </a:lnTo>
                  <a:lnTo>
                    <a:pt x="572" y="291"/>
                  </a:lnTo>
                  <a:lnTo>
                    <a:pt x="575" y="291"/>
                  </a:lnTo>
                  <a:lnTo>
                    <a:pt x="575" y="291"/>
                  </a:lnTo>
                  <a:lnTo>
                    <a:pt x="577" y="289"/>
                  </a:lnTo>
                  <a:lnTo>
                    <a:pt x="577" y="289"/>
                  </a:lnTo>
                  <a:lnTo>
                    <a:pt x="579" y="289"/>
                  </a:lnTo>
                  <a:lnTo>
                    <a:pt x="579" y="289"/>
                  </a:lnTo>
                  <a:lnTo>
                    <a:pt x="579" y="286"/>
                  </a:lnTo>
                  <a:lnTo>
                    <a:pt x="579" y="286"/>
                  </a:lnTo>
                  <a:lnTo>
                    <a:pt x="579" y="284"/>
                  </a:lnTo>
                  <a:lnTo>
                    <a:pt x="579" y="284"/>
                  </a:lnTo>
                  <a:lnTo>
                    <a:pt x="582" y="284"/>
                  </a:lnTo>
                  <a:lnTo>
                    <a:pt x="582" y="284"/>
                  </a:lnTo>
                  <a:lnTo>
                    <a:pt x="584" y="281"/>
                  </a:lnTo>
                  <a:lnTo>
                    <a:pt x="584" y="279"/>
                  </a:lnTo>
                  <a:lnTo>
                    <a:pt x="584" y="274"/>
                  </a:lnTo>
                  <a:lnTo>
                    <a:pt x="587" y="272"/>
                  </a:lnTo>
                  <a:lnTo>
                    <a:pt x="587" y="272"/>
                  </a:lnTo>
                  <a:lnTo>
                    <a:pt x="589" y="272"/>
                  </a:lnTo>
                  <a:lnTo>
                    <a:pt x="589" y="270"/>
                  </a:lnTo>
                  <a:lnTo>
                    <a:pt x="589" y="270"/>
                  </a:lnTo>
                  <a:lnTo>
                    <a:pt x="589" y="267"/>
                  </a:lnTo>
                  <a:lnTo>
                    <a:pt x="589" y="267"/>
                  </a:lnTo>
                  <a:lnTo>
                    <a:pt x="587" y="267"/>
                  </a:lnTo>
                  <a:lnTo>
                    <a:pt x="587" y="265"/>
                  </a:lnTo>
                  <a:lnTo>
                    <a:pt x="589" y="260"/>
                  </a:lnTo>
                  <a:lnTo>
                    <a:pt x="589" y="255"/>
                  </a:lnTo>
                  <a:lnTo>
                    <a:pt x="591" y="255"/>
                  </a:lnTo>
                  <a:lnTo>
                    <a:pt x="589" y="253"/>
                  </a:lnTo>
                  <a:lnTo>
                    <a:pt x="589" y="253"/>
                  </a:lnTo>
                  <a:lnTo>
                    <a:pt x="587" y="251"/>
                  </a:lnTo>
                  <a:lnTo>
                    <a:pt x="587" y="251"/>
                  </a:lnTo>
                  <a:lnTo>
                    <a:pt x="587" y="246"/>
                  </a:lnTo>
                  <a:lnTo>
                    <a:pt x="587" y="246"/>
                  </a:lnTo>
                  <a:lnTo>
                    <a:pt x="587" y="244"/>
                  </a:lnTo>
                  <a:lnTo>
                    <a:pt x="589" y="241"/>
                  </a:lnTo>
                  <a:lnTo>
                    <a:pt x="591" y="239"/>
                  </a:lnTo>
                  <a:lnTo>
                    <a:pt x="591" y="237"/>
                  </a:lnTo>
                  <a:lnTo>
                    <a:pt x="591" y="237"/>
                  </a:lnTo>
                  <a:lnTo>
                    <a:pt x="594" y="237"/>
                  </a:lnTo>
                  <a:lnTo>
                    <a:pt x="594" y="237"/>
                  </a:lnTo>
                  <a:lnTo>
                    <a:pt x="594" y="237"/>
                  </a:lnTo>
                  <a:lnTo>
                    <a:pt x="594" y="237"/>
                  </a:lnTo>
                  <a:lnTo>
                    <a:pt x="594" y="237"/>
                  </a:lnTo>
                  <a:lnTo>
                    <a:pt x="594" y="237"/>
                  </a:lnTo>
                  <a:lnTo>
                    <a:pt x="594" y="237"/>
                  </a:lnTo>
                  <a:lnTo>
                    <a:pt x="596" y="237"/>
                  </a:lnTo>
                  <a:lnTo>
                    <a:pt x="596" y="237"/>
                  </a:lnTo>
                  <a:lnTo>
                    <a:pt x="596" y="237"/>
                  </a:lnTo>
                  <a:lnTo>
                    <a:pt x="596" y="237"/>
                  </a:lnTo>
                  <a:lnTo>
                    <a:pt x="598" y="237"/>
                  </a:lnTo>
                  <a:lnTo>
                    <a:pt x="598" y="239"/>
                  </a:lnTo>
                  <a:lnTo>
                    <a:pt x="598" y="239"/>
                  </a:lnTo>
                  <a:lnTo>
                    <a:pt x="598" y="239"/>
                  </a:lnTo>
                  <a:lnTo>
                    <a:pt x="598" y="239"/>
                  </a:lnTo>
                  <a:lnTo>
                    <a:pt x="598" y="239"/>
                  </a:lnTo>
                  <a:lnTo>
                    <a:pt x="598" y="237"/>
                  </a:lnTo>
                  <a:lnTo>
                    <a:pt x="601" y="237"/>
                  </a:lnTo>
                  <a:lnTo>
                    <a:pt x="601" y="237"/>
                  </a:lnTo>
                  <a:lnTo>
                    <a:pt x="601" y="237"/>
                  </a:lnTo>
                  <a:lnTo>
                    <a:pt x="601" y="237"/>
                  </a:lnTo>
                  <a:lnTo>
                    <a:pt x="601" y="237"/>
                  </a:lnTo>
                  <a:lnTo>
                    <a:pt x="603" y="234"/>
                  </a:lnTo>
                  <a:lnTo>
                    <a:pt x="603" y="234"/>
                  </a:lnTo>
                  <a:lnTo>
                    <a:pt x="603" y="234"/>
                  </a:lnTo>
                  <a:lnTo>
                    <a:pt x="606" y="234"/>
                  </a:lnTo>
                  <a:lnTo>
                    <a:pt x="606" y="234"/>
                  </a:lnTo>
                  <a:lnTo>
                    <a:pt x="606" y="234"/>
                  </a:lnTo>
                  <a:lnTo>
                    <a:pt x="606" y="234"/>
                  </a:lnTo>
                  <a:lnTo>
                    <a:pt x="608" y="234"/>
                  </a:lnTo>
                  <a:lnTo>
                    <a:pt x="608" y="234"/>
                  </a:lnTo>
                  <a:lnTo>
                    <a:pt x="610" y="232"/>
                  </a:lnTo>
                  <a:lnTo>
                    <a:pt x="610" y="232"/>
                  </a:lnTo>
                  <a:lnTo>
                    <a:pt x="610" y="229"/>
                  </a:lnTo>
                  <a:lnTo>
                    <a:pt x="613" y="229"/>
                  </a:lnTo>
                  <a:lnTo>
                    <a:pt x="613" y="229"/>
                  </a:lnTo>
                  <a:lnTo>
                    <a:pt x="615" y="229"/>
                  </a:lnTo>
                  <a:lnTo>
                    <a:pt x="615" y="227"/>
                  </a:lnTo>
                  <a:lnTo>
                    <a:pt x="615" y="227"/>
                  </a:lnTo>
                  <a:lnTo>
                    <a:pt x="615" y="227"/>
                  </a:lnTo>
                  <a:lnTo>
                    <a:pt x="615" y="227"/>
                  </a:lnTo>
                  <a:lnTo>
                    <a:pt x="617" y="225"/>
                  </a:lnTo>
                  <a:lnTo>
                    <a:pt x="617" y="225"/>
                  </a:lnTo>
                  <a:lnTo>
                    <a:pt x="617" y="225"/>
                  </a:lnTo>
                  <a:lnTo>
                    <a:pt x="617" y="222"/>
                  </a:lnTo>
                  <a:lnTo>
                    <a:pt x="617" y="222"/>
                  </a:lnTo>
                  <a:lnTo>
                    <a:pt x="615" y="222"/>
                  </a:lnTo>
                  <a:lnTo>
                    <a:pt x="615" y="222"/>
                  </a:lnTo>
                  <a:lnTo>
                    <a:pt x="610" y="222"/>
                  </a:lnTo>
                  <a:lnTo>
                    <a:pt x="608" y="222"/>
                  </a:lnTo>
                  <a:lnTo>
                    <a:pt x="608" y="220"/>
                  </a:lnTo>
                  <a:lnTo>
                    <a:pt x="606" y="218"/>
                  </a:lnTo>
                  <a:lnTo>
                    <a:pt x="606" y="215"/>
                  </a:lnTo>
                  <a:lnTo>
                    <a:pt x="606" y="215"/>
                  </a:lnTo>
                  <a:lnTo>
                    <a:pt x="603" y="213"/>
                  </a:lnTo>
                  <a:lnTo>
                    <a:pt x="603" y="213"/>
                  </a:lnTo>
                  <a:lnTo>
                    <a:pt x="603" y="210"/>
                  </a:lnTo>
                  <a:lnTo>
                    <a:pt x="603" y="208"/>
                  </a:lnTo>
                  <a:lnTo>
                    <a:pt x="606" y="203"/>
                  </a:lnTo>
                  <a:lnTo>
                    <a:pt x="606" y="201"/>
                  </a:lnTo>
                  <a:lnTo>
                    <a:pt x="606" y="201"/>
                  </a:lnTo>
                  <a:lnTo>
                    <a:pt x="606" y="199"/>
                  </a:lnTo>
                  <a:lnTo>
                    <a:pt x="606" y="199"/>
                  </a:lnTo>
                  <a:lnTo>
                    <a:pt x="606" y="196"/>
                  </a:lnTo>
                  <a:lnTo>
                    <a:pt x="606" y="196"/>
                  </a:lnTo>
                  <a:lnTo>
                    <a:pt x="606" y="194"/>
                  </a:lnTo>
                  <a:lnTo>
                    <a:pt x="606" y="192"/>
                  </a:lnTo>
                  <a:lnTo>
                    <a:pt x="606" y="184"/>
                  </a:lnTo>
                  <a:lnTo>
                    <a:pt x="606" y="182"/>
                  </a:lnTo>
                  <a:lnTo>
                    <a:pt x="606" y="182"/>
                  </a:lnTo>
                  <a:lnTo>
                    <a:pt x="603" y="182"/>
                  </a:lnTo>
                  <a:lnTo>
                    <a:pt x="603" y="182"/>
                  </a:lnTo>
                  <a:lnTo>
                    <a:pt x="601" y="182"/>
                  </a:lnTo>
                  <a:lnTo>
                    <a:pt x="601" y="182"/>
                  </a:lnTo>
                  <a:lnTo>
                    <a:pt x="601" y="182"/>
                  </a:lnTo>
                  <a:lnTo>
                    <a:pt x="601" y="180"/>
                  </a:lnTo>
                  <a:lnTo>
                    <a:pt x="601" y="177"/>
                  </a:lnTo>
                  <a:lnTo>
                    <a:pt x="603" y="177"/>
                  </a:lnTo>
                  <a:lnTo>
                    <a:pt x="601" y="173"/>
                  </a:lnTo>
                  <a:lnTo>
                    <a:pt x="603" y="173"/>
                  </a:lnTo>
                  <a:lnTo>
                    <a:pt x="603" y="173"/>
                  </a:lnTo>
                  <a:lnTo>
                    <a:pt x="603" y="173"/>
                  </a:lnTo>
                  <a:lnTo>
                    <a:pt x="603" y="173"/>
                  </a:lnTo>
                  <a:lnTo>
                    <a:pt x="603" y="170"/>
                  </a:lnTo>
                  <a:lnTo>
                    <a:pt x="603" y="170"/>
                  </a:lnTo>
                  <a:lnTo>
                    <a:pt x="603" y="170"/>
                  </a:lnTo>
                  <a:lnTo>
                    <a:pt x="606" y="170"/>
                  </a:lnTo>
                  <a:lnTo>
                    <a:pt x="606" y="170"/>
                  </a:lnTo>
                  <a:lnTo>
                    <a:pt x="606" y="170"/>
                  </a:lnTo>
                  <a:lnTo>
                    <a:pt x="606" y="168"/>
                  </a:lnTo>
                  <a:lnTo>
                    <a:pt x="606" y="168"/>
                  </a:lnTo>
                  <a:lnTo>
                    <a:pt x="610" y="163"/>
                  </a:lnTo>
                  <a:lnTo>
                    <a:pt x="610" y="161"/>
                  </a:lnTo>
                  <a:lnTo>
                    <a:pt x="610" y="158"/>
                  </a:lnTo>
                  <a:lnTo>
                    <a:pt x="608" y="156"/>
                  </a:lnTo>
                  <a:lnTo>
                    <a:pt x="608" y="156"/>
                  </a:lnTo>
                  <a:lnTo>
                    <a:pt x="606" y="154"/>
                  </a:lnTo>
                  <a:lnTo>
                    <a:pt x="606" y="151"/>
                  </a:lnTo>
                  <a:lnTo>
                    <a:pt x="606" y="151"/>
                  </a:lnTo>
                  <a:lnTo>
                    <a:pt x="606" y="149"/>
                  </a:lnTo>
                  <a:lnTo>
                    <a:pt x="606" y="147"/>
                  </a:lnTo>
                  <a:lnTo>
                    <a:pt x="606" y="147"/>
                  </a:lnTo>
                  <a:lnTo>
                    <a:pt x="603" y="144"/>
                  </a:lnTo>
                  <a:lnTo>
                    <a:pt x="603" y="144"/>
                  </a:lnTo>
                  <a:lnTo>
                    <a:pt x="603" y="144"/>
                  </a:lnTo>
                  <a:lnTo>
                    <a:pt x="601" y="144"/>
                  </a:lnTo>
                  <a:lnTo>
                    <a:pt x="601" y="144"/>
                  </a:lnTo>
                  <a:lnTo>
                    <a:pt x="603" y="144"/>
                  </a:lnTo>
                  <a:lnTo>
                    <a:pt x="603" y="144"/>
                  </a:lnTo>
                  <a:lnTo>
                    <a:pt x="603" y="144"/>
                  </a:lnTo>
                  <a:lnTo>
                    <a:pt x="603" y="144"/>
                  </a:lnTo>
                  <a:lnTo>
                    <a:pt x="606" y="142"/>
                  </a:lnTo>
                  <a:lnTo>
                    <a:pt x="606" y="142"/>
                  </a:lnTo>
                  <a:lnTo>
                    <a:pt x="606" y="142"/>
                  </a:lnTo>
                  <a:lnTo>
                    <a:pt x="608" y="139"/>
                  </a:lnTo>
                  <a:lnTo>
                    <a:pt x="608" y="139"/>
                  </a:lnTo>
                  <a:lnTo>
                    <a:pt x="610" y="139"/>
                  </a:lnTo>
                  <a:lnTo>
                    <a:pt x="610" y="139"/>
                  </a:lnTo>
                  <a:lnTo>
                    <a:pt x="613" y="139"/>
                  </a:lnTo>
                  <a:lnTo>
                    <a:pt x="613" y="139"/>
                  </a:lnTo>
                  <a:lnTo>
                    <a:pt x="613" y="139"/>
                  </a:lnTo>
                  <a:lnTo>
                    <a:pt x="615" y="139"/>
                  </a:lnTo>
                  <a:lnTo>
                    <a:pt x="615" y="139"/>
                  </a:lnTo>
                  <a:lnTo>
                    <a:pt x="617" y="137"/>
                  </a:lnTo>
                  <a:lnTo>
                    <a:pt x="617" y="137"/>
                  </a:lnTo>
                  <a:lnTo>
                    <a:pt x="617" y="135"/>
                  </a:lnTo>
                  <a:lnTo>
                    <a:pt x="620" y="132"/>
                  </a:lnTo>
                  <a:lnTo>
                    <a:pt x="622" y="132"/>
                  </a:lnTo>
                  <a:lnTo>
                    <a:pt x="622" y="132"/>
                  </a:lnTo>
                  <a:lnTo>
                    <a:pt x="624" y="130"/>
                  </a:lnTo>
                  <a:lnTo>
                    <a:pt x="624" y="130"/>
                  </a:lnTo>
                  <a:lnTo>
                    <a:pt x="624" y="128"/>
                  </a:lnTo>
                  <a:lnTo>
                    <a:pt x="624" y="12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2" name="Freeform 621"/>
            <p:cNvSpPr>
              <a:spLocks/>
            </p:cNvSpPr>
            <p:nvPr/>
          </p:nvSpPr>
          <p:spPr bwMode="auto">
            <a:xfrm>
              <a:off x="6391205" y="5102689"/>
              <a:ext cx="99760" cy="102814"/>
            </a:xfrm>
            <a:custGeom>
              <a:avLst/>
              <a:gdLst>
                <a:gd name="T0" fmla="*/ 289 w 294"/>
                <a:gd name="T1" fmla="*/ 109 h 303"/>
                <a:gd name="T2" fmla="*/ 287 w 294"/>
                <a:gd name="T3" fmla="*/ 92 h 303"/>
                <a:gd name="T4" fmla="*/ 280 w 294"/>
                <a:gd name="T5" fmla="*/ 78 h 303"/>
                <a:gd name="T6" fmla="*/ 275 w 294"/>
                <a:gd name="T7" fmla="*/ 71 h 303"/>
                <a:gd name="T8" fmla="*/ 270 w 294"/>
                <a:gd name="T9" fmla="*/ 69 h 303"/>
                <a:gd name="T10" fmla="*/ 261 w 294"/>
                <a:gd name="T11" fmla="*/ 48 h 303"/>
                <a:gd name="T12" fmla="*/ 258 w 294"/>
                <a:gd name="T13" fmla="*/ 40 h 303"/>
                <a:gd name="T14" fmla="*/ 261 w 294"/>
                <a:gd name="T15" fmla="*/ 29 h 303"/>
                <a:gd name="T16" fmla="*/ 251 w 294"/>
                <a:gd name="T17" fmla="*/ 24 h 303"/>
                <a:gd name="T18" fmla="*/ 249 w 294"/>
                <a:gd name="T19" fmla="*/ 24 h 303"/>
                <a:gd name="T20" fmla="*/ 244 w 294"/>
                <a:gd name="T21" fmla="*/ 19 h 303"/>
                <a:gd name="T22" fmla="*/ 242 w 294"/>
                <a:gd name="T23" fmla="*/ 12 h 303"/>
                <a:gd name="T24" fmla="*/ 239 w 294"/>
                <a:gd name="T25" fmla="*/ 3 h 303"/>
                <a:gd name="T26" fmla="*/ 209 w 294"/>
                <a:gd name="T27" fmla="*/ 26 h 303"/>
                <a:gd name="T28" fmla="*/ 173 w 294"/>
                <a:gd name="T29" fmla="*/ 26 h 303"/>
                <a:gd name="T30" fmla="*/ 142 w 294"/>
                <a:gd name="T31" fmla="*/ 38 h 303"/>
                <a:gd name="T32" fmla="*/ 128 w 294"/>
                <a:gd name="T33" fmla="*/ 36 h 303"/>
                <a:gd name="T34" fmla="*/ 121 w 294"/>
                <a:gd name="T35" fmla="*/ 21 h 303"/>
                <a:gd name="T36" fmla="*/ 105 w 294"/>
                <a:gd name="T37" fmla="*/ 31 h 303"/>
                <a:gd name="T38" fmla="*/ 81 w 294"/>
                <a:gd name="T39" fmla="*/ 26 h 303"/>
                <a:gd name="T40" fmla="*/ 74 w 294"/>
                <a:gd name="T41" fmla="*/ 31 h 303"/>
                <a:gd name="T42" fmla="*/ 74 w 294"/>
                <a:gd name="T43" fmla="*/ 43 h 303"/>
                <a:gd name="T44" fmla="*/ 69 w 294"/>
                <a:gd name="T45" fmla="*/ 50 h 303"/>
                <a:gd name="T46" fmla="*/ 69 w 294"/>
                <a:gd name="T47" fmla="*/ 66 h 303"/>
                <a:gd name="T48" fmla="*/ 67 w 294"/>
                <a:gd name="T49" fmla="*/ 78 h 303"/>
                <a:gd name="T50" fmla="*/ 64 w 294"/>
                <a:gd name="T51" fmla="*/ 90 h 303"/>
                <a:gd name="T52" fmla="*/ 69 w 294"/>
                <a:gd name="T53" fmla="*/ 97 h 303"/>
                <a:gd name="T54" fmla="*/ 78 w 294"/>
                <a:gd name="T55" fmla="*/ 97 h 303"/>
                <a:gd name="T56" fmla="*/ 86 w 294"/>
                <a:gd name="T57" fmla="*/ 104 h 303"/>
                <a:gd name="T58" fmla="*/ 93 w 294"/>
                <a:gd name="T59" fmla="*/ 111 h 303"/>
                <a:gd name="T60" fmla="*/ 57 w 294"/>
                <a:gd name="T61" fmla="*/ 152 h 303"/>
                <a:gd name="T62" fmla="*/ 43 w 294"/>
                <a:gd name="T63" fmla="*/ 161 h 303"/>
                <a:gd name="T64" fmla="*/ 38 w 294"/>
                <a:gd name="T65" fmla="*/ 166 h 303"/>
                <a:gd name="T66" fmla="*/ 34 w 294"/>
                <a:gd name="T67" fmla="*/ 178 h 303"/>
                <a:gd name="T68" fmla="*/ 22 w 294"/>
                <a:gd name="T69" fmla="*/ 187 h 303"/>
                <a:gd name="T70" fmla="*/ 17 w 294"/>
                <a:gd name="T71" fmla="*/ 208 h 303"/>
                <a:gd name="T72" fmla="*/ 10 w 294"/>
                <a:gd name="T73" fmla="*/ 223 h 303"/>
                <a:gd name="T74" fmla="*/ 5 w 294"/>
                <a:gd name="T75" fmla="*/ 251 h 303"/>
                <a:gd name="T76" fmla="*/ 5 w 294"/>
                <a:gd name="T77" fmla="*/ 258 h 303"/>
                <a:gd name="T78" fmla="*/ 5 w 294"/>
                <a:gd name="T79" fmla="*/ 268 h 303"/>
                <a:gd name="T80" fmla="*/ 0 w 294"/>
                <a:gd name="T81" fmla="*/ 277 h 303"/>
                <a:gd name="T82" fmla="*/ 3 w 294"/>
                <a:gd name="T83" fmla="*/ 289 h 303"/>
                <a:gd name="T84" fmla="*/ 5 w 294"/>
                <a:gd name="T85" fmla="*/ 298 h 303"/>
                <a:gd name="T86" fmla="*/ 15 w 294"/>
                <a:gd name="T87" fmla="*/ 298 h 303"/>
                <a:gd name="T88" fmla="*/ 19 w 294"/>
                <a:gd name="T89" fmla="*/ 301 h 303"/>
                <a:gd name="T90" fmla="*/ 29 w 294"/>
                <a:gd name="T91" fmla="*/ 298 h 303"/>
                <a:gd name="T92" fmla="*/ 36 w 294"/>
                <a:gd name="T93" fmla="*/ 294 h 303"/>
                <a:gd name="T94" fmla="*/ 41 w 294"/>
                <a:gd name="T95" fmla="*/ 287 h 303"/>
                <a:gd name="T96" fmla="*/ 48 w 294"/>
                <a:gd name="T97" fmla="*/ 282 h 303"/>
                <a:gd name="T98" fmla="*/ 52 w 294"/>
                <a:gd name="T99" fmla="*/ 282 h 303"/>
                <a:gd name="T100" fmla="*/ 69 w 294"/>
                <a:gd name="T101" fmla="*/ 279 h 303"/>
                <a:gd name="T102" fmla="*/ 232 w 294"/>
                <a:gd name="T103" fmla="*/ 220 h 303"/>
                <a:gd name="T104" fmla="*/ 244 w 294"/>
                <a:gd name="T105" fmla="*/ 204 h 303"/>
                <a:gd name="T106" fmla="*/ 254 w 294"/>
                <a:gd name="T107" fmla="*/ 190 h 303"/>
                <a:gd name="T108" fmla="*/ 263 w 294"/>
                <a:gd name="T109" fmla="*/ 173 h 303"/>
                <a:gd name="T110" fmla="*/ 270 w 294"/>
                <a:gd name="T111" fmla="*/ 166 h 303"/>
                <a:gd name="T112" fmla="*/ 282 w 294"/>
                <a:gd name="T113" fmla="*/ 156 h 303"/>
                <a:gd name="T114" fmla="*/ 289 w 294"/>
                <a:gd name="T115" fmla="*/ 142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4" h="303">
                  <a:moveTo>
                    <a:pt x="291" y="123"/>
                  </a:moveTo>
                  <a:lnTo>
                    <a:pt x="291" y="121"/>
                  </a:lnTo>
                  <a:lnTo>
                    <a:pt x="291" y="121"/>
                  </a:lnTo>
                  <a:lnTo>
                    <a:pt x="291" y="121"/>
                  </a:lnTo>
                  <a:lnTo>
                    <a:pt x="289" y="119"/>
                  </a:lnTo>
                  <a:lnTo>
                    <a:pt x="289" y="119"/>
                  </a:lnTo>
                  <a:lnTo>
                    <a:pt x="289" y="116"/>
                  </a:lnTo>
                  <a:lnTo>
                    <a:pt x="291" y="114"/>
                  </a:lnTo>
                  <a:lnTo>
                    <a:pt x="291" y="114"/>
                  </a:lnTo>
                  <a:lnTo>
                    <a:pt x="289" y="109"/>
                  </a:lnTo>
                  <a:lnTo>
                    <a:pt x="287" y="107"/>
                  </a:lnTo>
                  <a:lnTo>
                    <a:pt x="284" y="100"/>
                  </a:lnTo>
                  <a:lnTo>
                    <a:pt x="284" y="100"/>
                  </a:lnTo>
                  <a:lnTo>
                    <a:pt x="284" y="97"/>
                  </a:lnTo>
                  <a:lnTo>
                    <a:pt x="287" y="97"/>
                  </a:lnTo>
                  <a:lnTo>
                    <a:pt x="287" y="95"/>
                  </a:lnTo>
                  <a:lnTo>
                    <a:pt x="289" y="95"/>
                  </a:lnTo>
                  <a:lnTo>
                    <a:pt x="289" y="95"/>
                  </a:lnTo>
                  <a:lnTo>
                    <a:pt x="287" y="92"/>
                  </a:lnTo>
                  <a:lnTo>
                    <a:pt x="287" y="92"/>
                  </a:lnTo>
                  <a:lnTo>
                    <a:pt x="287" y="90"/>
                  </a:lnTo>
                  <a:lnTo>
                    <a:pt x="287" y="88"/>
                  </a:lnTo>
                  <a:lnTo>
                    <a:pt x="284" y="88"/>
                  </a:lnTo>
                  <a:lnTo>
                    <a:pt x="284" y="88"/>
                  </a:lnTo>
                  <a:lnTo>
                    <a:pt x="284" y="88"/>
                  </a:lnTo>
                  <a:lnTo>
                    <a:pt x="284" y="88"/>
                  </a:lnTo>
                  <a:lnTo>
                    <a:pt x="284" y="88"/>
                  </a:lnTo>
                  <a:lnTo>
                    <a:pt x="282" y="88"/>
                  </a:lnTo>
                  <a:lnTo>
                    <a:pt x="280" y="83"/>
                  </a:lnTo>
                  <a:lnTo>
                    <a:pt x="280" y="78"/>
                  </a:lnTo>
                  <a:lnTo>
                    <a:pt x="280" y="76"/>
                  </a:lnTo>
                  <a:lnTo>
                    <a:pt x="277" y="74"/>
                  </a:lnTo>
                  <a:lnTo>
                    <a:pt x="277" y="74"/>
                  </a:lnTo>
                  <a:lnTo>
                    <a:pt x="277" y="74"/>
                  </a:lnTo>
                  <a:lnTo>
                    <a:pt x="277" y="74"/>
                  </a:lnTo>
                  <a:lnTo>
                    <a:pt x="277" y="74"/>
                  </a:lnTo>
                  <a:lnTo>
                    <a:pt x="275" y="74"/>
                  </a:lnTo>
                  <a:lnTo>
                    <a:pt x="275" y="74"/>
                  </a:lnTo>
                  <a:lnTo>
                    <a:pt x="275" y="74"/>
                  </a:lnTo>
                  <a:lnTo>
                    <a:pt x="275" y="71"/>
                  </a:lnTo>
                  <a:lnTo>
                    <a:pt x="275" y="74"/>
                  </a:lnTo>
                  <a:lnTo>
                    <a:pt x="275" y="74"/>
                  </a:lnTo>
                  <a:lnTo>
                    <a:pt x="275" y="74"/>
                  </a:lnTo>
                  <a:lnTo>
                    <a:pt x="275" y="74"/>
                  </a:lnTo>
                  <a:lnTo>
                    <a:pt x="275" y="74"/>
                  </a:lnTo>
                  <a:lnTo>
                    <a:pt x="275" y="74"/>
                  </a:lnTo>
                  <a:lnTo>
                    <a:pt x="273" y="74"/>
                  </a:lnTo>
                  <a:lnTo>
                    <a:pt x="273" y="74"/>
                  </a:lnTo>
                  <a:lnTo>
                    <a:pt x="273" y="71"/>
                  </a:lnTo>
                  <a:lnTo>
                    <a:pt x="270" y="69"/>
                  </a:lnTo>
                  <a:lnTo>
                    <a:pt x="270" y="69"/>
                  </a:lnTo>
                  <a:lnTo>
                    <a:pt x="268" y="62"/>
                  </a:lnTo>
                  <a:lnTo>
                    <a:pt x="268" y="62"/>
                  </a:lnTo>
                  <a:lnTo>
                    <a:pt x="268" y="59"/>
                  </a:lnTo>
                  <a:lnTo>
                    <a:pt x="265" y="59"/>
                  </a:lnTo>
                  <a:lnTo>
                    <a:pt x="263" y="59"/>
                  </a:lnTo>
                  <a:lnTo>
                    <a:pt x="263" y="57"/>
                  </a:lnTo>
                  <a:lnTo>
                    <a:pt x="263" y="57"/>
                  </a:lnTo>
                  <a:lnTo>
                    <a:pt x="261" y="50"/>
                  </a:lnTo>
                  <a:lnTo>
                    <a:pt x="261" y="48"/>
                  </a:lnTo>
                  <a:lnTo>
                    <a:pt x="261" y="48"/>
                  </a:lnTo>
                  <a:lnTo>
                    <a:pt x="261" y="48"/>
                  </a:lnTo>
                  <a:lnTo>
                    <a:pt x="261" y="45"/>
                  </a:lnTo>
                  <a:lnTo>
                    <a:pt x="258" y="45"/>
                  </a:lnTo>
                  <a:lnTo>
                    <a:pt x="261" y="45"/>
                  </a:lnTo>
                  <a:lnTo>
                    <a:pt x="261" y="43"/>
                  </a:lnTo>
                  <a:lnTo>
                    <a:pt x="261" y="43"/>
                  </a:lnTo>
                  <a:lnTo>
                    <a:pt x="261" y="43"/>
                  </a:lnTo>
                  <a:lnTo>
                    <a:pt x="258" y="40"/>
                  </a:lnTo>
                  <a:lnTo>
                    <a:pt x="258" y="40"/>
                  </a:lnTo>
                  <a:lnTo>
                    <a:pt x="261" y="40"/>
                  </a:lnTo>
                  <a:lnTo>
                    <a:pt x="261" y="40"/>
                  </a:lnTo>
                  <a:lnTo>
                    <a:pt x="261" y="40"/>
                  </a:lnTo>
                  <a:lnTo>
                    <a:pt x="261" y="40"/>
                  </a:lnTo>
                  <a:lnTo>
                    <a:pt x="263" y="38"/>
                  </a:lnTo>
                  <a:lnTo>
                    <a:pt x="263" y="36"/>
                  </a:lnTo>
                  <a:lnTo>
                    <a:pt x="263" y="31"/>
                  </a:lnTo>
                  <a:lnTo>
                    <a:pt x="263" y="31"/>
                  </a:lnTo>
                  <a:lnTo>
                    <a:pt x="261" y="31"/>
                  </a:lnTo>
                  <a:lnTo>
                    <a:pt x="261" y="29"/>
                  </a:lnTo>
                  <a:lnTo>
                    <a:pt x="261" y="29"/>
                  </a:lnTo>
                  <a:lnTo>
                    <a:pt x="258" y="26"/>
                  </a:lnTo>
                  <a:lnTo>
                    <a:pt x="256" y="26"/>
                  </a:lnTo>
                  <a:lnTo>
                    <a:pt x="256" y="26"/>
                  </a:lnTo>
                  <a:lnTo>
                    <a:pt x="256" y="29"/>
                  </a:lnTo>
                  <a:lnTo>
                    <a:pt x="254" y="29"/>
                  </a:lnTo>
                  <a:lnTo>
                    <a:pt x="254" y="29"/>
                  </a:lnTo>
                  <a:lnTo>
                    <a:pt x="254" y="29"/>
                  </a:lnTo>
                  <a:lnTo>
                    <a:pt x="254" y="26"/>
                  </a:lnTo>
                  <a:lnTo>
                    <a:pt x="251" y="24"/>
                  </a:lnTo>
                  <a:lnTo>
                    <a:pt x="251" y="24"/>
                  </a:lnTo>
                  <a:lnTo>
                    <a:pt x="251" y="24"/>
                  </a:lnTo>
                  <a:lnTo>
                    <a:pt x="251" y="24"/>
                  </a:lnTo>
                  <a:lnTo>
                    <a:pt x="249" y="24"/>
                  </a:lnTo>
                  <a:lnTo>
                    <a:pt x="249" y="24"/>
                  </a:lnTo>
                  <a:lnTo>
                    <a:pt x="249" y="24"/>
                  </a:lnTo>
                  <a:lnTo>
                    <a:pt x="246" y="24"/>
                  </a:lnTo>
                  <a:lnTo>
                    <a:pt x="246" y="24"/>
                  </a:lnTo>
                  <a:lnTo>
                    <a:pt x="249" y="24"/>
                  </a:lnTo>
                  <a:lnTo>
                    <a:pt x="249" y="24"/>
                  </a:lnTo>
                  <a:lnTo>
                    <a:pt x="246" y="21"/>
                  </a:lnTo>
                  <a:lnTo>
                    <a:pt x="246" y="21"/>
                  </a:lnTo>
                  <a:lnTo>
                    <a:pt x="249" y="21"/>
                  </a:lnTo>
                  <a:lnTo>
                    <a:pt x="249" y="19"/>
                  </a:lnTo>
                  <a:lnTo>
                    <a:pt x="249" y="19"/>
                  </a:lnTo>
                  <a:lnTo>
                    <a:pt x="249" y="19"/>
                  </a:lnTo>
                  <a:lnTo>
                    <a:pt x="249" y="19"/>
                  </a:lnTo>
                  <a:lnTo>
                    <a:pt x="246" y="19"/>
                  </a:lnTo>
                  <a:lnTo>
                    <a:pt x="244" y="19"/>
                  </a:lnTo>
                  <a:lnTo>
                    <a:pt x="244" y="19"/>
                  </a:lnTo>
                  <a:lnTo>
                    <a:pt x="244" y="19"/>
                  </a:lnTo>
                  <a:lnTo>
                    <a:pt x="244" y="17"/>
                  </a:lnTo>
                  <a:lnTo>
                    <a:pt x="244" y="17"/>
                  </a:lnTo>
                  <a:lnTo>
                    <a:pt x="244" y="14"/>
                  </a:lnTo>
                  <a:lnTo>
                    <a:pt x="244" y="14"/>
                  </a:lnTo>
                  <a:lnTo>
                    <a:pt x="244" y="14"/>
                  </a:lnTo>
                  <a:lnTo>
                    <a:pt x="242" y="14"/>
                  </a:lnTo>
                  <a:lnTo>
                    <a:pt x="242" y="12"/>
                  </a:lnTo>
                  <a:lnTo>
                    <a:pt x="242" y="12"/>
                  </a:lnTo>
                  <a:lnTo>
                    <a:pt x="242" y="12"/>
                  </a:lnTo>
                  <a:lnTo>
                    <a:pt x="242" y="10"/>
                  </a:lnTo>
                  <a:lnTo>
                    <a:pt x="242" y="10"/>
                  </a:lnTo>
                  <a:lnTo>
                    <a:pt x="242" y="10"/>
                  </a:lnTo>
                  <a:lnTo>
                    <a:pt x="242" y="7"/>
                  </a:lnTo>
                  <a:lnTo>
                    <a:pt x="242" y="7"/>
                  </a:lnTo>
                  <a:lnTo>
                    <a:pt x="242" y="7"/>
                  </a:lnTo>
                  <a:lnTo>
                    <a:pt x="242" y="7"/>
                  </a:lnTo>
                  <a:lnTo>
                    <a:pt x="242" y="5"/>
                  </a:lnTo>
                  <a:lnTo>
                    <a:pt x="242" y="5"/>
                  </a:lnTo>
                  <a:lnTo>
                    <a:pt x="239" y="3"/>
                  </a:lnTo>
                  <a:lnTo>
                    <a:pt x="239" y="3"/>
                  </a:lnTo>
                  <a:lnTo>
                    <a:pt x="237" y="0"/>
                  </a:lnTo>
                  <a:lnTo>
                    <a:pt x="232" y="5"/>
                  </a:lnTo>
                  <a:lnTo>
                    <a:pt x="230" y="10"/>
                  </a:lnTo>
                  <a:lnTo>
                    <a:pt x="223" y="17"/>
                  </a:lnTo>
                  <a:lnTo>
                    <a:pt x="218" y="21"/>
                  </a:lnTo>
                  <a:lnTo>
                    <a:pt x="213" y="24"/>
                  </a:lnTo>
                  <a:lnTo>
                    <a:pt x="213" y="24"/>
                  </a:lnTo>
                  <a:lnTo>
                    <a:pt x="211" y="26"/>
                  </a:lnTo>
                  <a:lnTo>
                    <a:pt x="209" y="26"/>
                  </a:lnTo>
                  <a:lnTo>
                    <a:pt x="202" y="26"/>
                  </a:lnTo>
                  <a:lnTo>
                    <a:pt x="197" y="26"/>
                  </a:lnTo>
                  <a:lnTo>
                    <a:pt x="194" y="26"/>
                  </a:lnTo>
                  <a:lnTo>
                    <a:pt x="192" y="24"/>
                  </a:lnTo>
                  <a:lnTo>
                    <a:pt x="187" y="19"/>
                  </a:lnTo>
                  <a:lnTo>
                    <a:pt x="185" y="19"/>
                  </a:lnTo>
                  <a:lnTo>
                    <a:pt x="185" y="19"/>
                  </a:lnTo>
                  <a:lnTo>
                    <a:pt x="180" y="21"/>
                  </a:lnTo>
                  <a:lnTo>
                    <a:pt x="178" y="24"/>
                  </a:lnTo>
                  <a:lnTo>
                    <a:pt x="173" y="26"/>
                  </a:lnTo>
                  <a:lnTo>
                    <a:pt x="164" y="26"/>
                  </a:lnTo>
                  <a:lnTo>
                    <a:pt x="154" y="26"/>
                  </a:lnTo>
                  <a:lnTo>
                    <a:pt x="152" y="26"/>
                  </a:lnTo>
                  <a:lnTo>
                    <a:pt x="142" y="33"/>
                  </a:lnTo>
                  <a:lnTo>
                    <a:pt x="142" y="33"/>
                  </a:lnTo>
                  <a:lnTo>
                    <a:pt x="142" y="33"/>
                  </a:lnTo>
                  <a:lnTo>
                    <a:pt x="142" y="36"/>
                  </a:lnTo>
                  <a:lnTo>
                    <a:pt x="142" y="38"/>
                  </a:lnTo>
                  <a:lnTo>
                    <a:pt x="142" y="38"/>
                  </a:lnTo>
                  <a:lnTo>
                    <a:pt x="142" y="38"/>
                  </a:lnTo>
                  <a:lnTo>
                    <a:pt x="140" y="38"/>
                  </a:lnTo>
                  <a:lnTo>
                    <a:pt x="140" y="38"/>
                  </a:lnTo>
                  <a:lnTo>
                    <a:pt x="138" y="38"/>
                  </a:lnTo>
                  <a:lnTo>
                    <a:pt x="135" y="38"/>
                  </a:lnTo>
                  <a:lnTo>
                    <a:pt x="135" y="36"/>
                  </a:lnTo>
                  <a:lnTo>
                    <a:pt x="135" y="36"/>
                  </a:lnTo>
                  <a:lnTo>
                    <a:pt x="135" y="36"/>
                  </a:lnTo>
                  <a:lnTo>
                    <a:pt x="133" y="36"/>
                  </a:lnTo>
                  <a:lnTo>
                    <a:pt x="133" y="36"/>
                  </a:lnTo>
                  <a:lnTo>
                    <a:pt x="128" y="36"/>
                  </a:lnTo>
                  <a:lnTo>
                    <a:pt x="128" y="33"/>
                  </a:lnTo>
                  <a:lnTo>
                    <a:pt x="128" y="33"/>
                  </a:lnTo>
                  <a:lnTo>
                    <a:pt x="128" y="31"/>
                  </a:lnTo>
                  <a:lnTo>
                    <a:pt x="128" y="31"/>
                  </a:lnTo>
                  <a:lnTo>
                    <a:pt x="126" y="29"/>
                  </a:lnTo>
                  <a:lnTo>
                    <a:pt x="123" y="24"/>
                  </a:lnTo>
                  <a:lnTo>
                    <a:pt x="121" y="24"/>
                  </a:lnTo>
                  <a:lnTo>
                    <a:pt x="121" y="24"/>
                  </a:lnTo>
                  <a:lnTo>
                    <a:pt x="121" y="21"/>
                  </a:lnTo>
                  <a:lnTo>
                    <a:pt x="121" y="21"/>
                  </a:lnTo>
                  <a:lnTo>
                    <a:pt x="121" y="24"/>
                  </a:lnTo>
                  <a:lnTo>
                    <a:pt x="116" y="29"/>
                  </a:lnTo>
                  <a:lnTo>
                    <a:pt x="116" y="29"/>
                  </a:lnTo>
                  <a:lnTo>
                    <a:pt x="114" y="29"/>
                  </a:lnTo>
                  <a:lnTo>
                    <a:pt x="109" y="29"/>
                  </a:lnTo>
                  <a:lnTo>
                    <a:pt x="107" y="31"/>
                  </a:lnTo>
                  <a:lnTo>
                    <a:pt x="107" y="31"/>
                  </a:lnTo>
                  <a:lnTo>
                    <a:pt x="107" y="31"/>
                  </a:lnTo>
                  <a:lnTo>
                    <a:pt x="107" y="31"/>
                  </a:lnTo>
                  <a:lnTo>
                    <a:pt x="105" y="31"/>
                  </a:lnTo>
                  <a:lnTo>
                    <a:pt x="100" y="26"/>
                  </a:lnTo>
                  <a:lnTo>
                    <a:pt x="95" y="24"/>
                  </a:lnTo>
                  <a:lnTo>
                    <a:pt x="93" y="24"/>
                  </a:lnTo>
                  <a:lnTo>
                    <a:pt x="90" y="24"/>
                  </a:lnTo>
                  <a:lnTo>
                    <a:pt x="88" y="24"/>
                  </a:lnTo>
                  <a:lnTo>
                    <a:pt x="86" y="24"/>
                  </a:lnTo>
                  <a:lnTo>
                    <a:pt x="83" y="26"/>
                  </a:lnTo>
                  <a:lnTo>
                    <a:pt x="83" y="26"/>
                  </a:lnTo>
                  <a:lnTo>
                    <a:pt x="83" y="26"/>
                  </a:lnTo>
                  <a:lnTo>
                    <a:pt x="81" y="26"/>
                  </a:lnTo>
                  <a:lnTo>
                    <a:pt x="81" y="29"/>
                  </a:lnTo>
                  <a:lnTo>
                    <a:pt x="78" y="29"/>
                  </a:lnTo>
                  <a:lnTo>
                    <a:pt x="78" y="29"/>
                  </a:lnTo>
                  <a:lnTo>
                    <a:pt x="78" y="29"/>
                  </a:lnTo>
                  <a:lnTo>
                    <a:pt x="76" y="29"/>
                  </a:lnTo>
                  <a:lnTo>
                    <a:pt x="76" y="29"/>
                  </a:lnTo>
                  <a:lnTo>
                    <a:pt x="76" y="31"/>
                  </a:lnTo>
                  <a:lnTo>
                    <a:pt x="76" y="31"/>
                  </a:lnTo>
                  <a:lnTo>
                    <a:pt x="76" y="31"/>
                  </a:lnTo>
                  <a:lnTo>
                    <a:pt x="74" y="31"/>
                  </a:lnTo>
                  <a:lnTo>
                    <a:pt x="71" y="36"/>
                  </a:lnTo>
                  <a:lnTo>
                    <a:pt x="69" y="38"/>
                  </a:lnTo>
                  <a:lnTo>
                    <a:pt x="69" y="40"/>
                  </a:lnTo>
                  <a:lnTo>
                    <a:pt x="71" y="40"/>
                  </a:lnTo>
                  <a:lnTo>
                    <a:pt x="71" y="38"/>
                  </a:lnTo>
                  <a:lnTo>
                    <a:pt x="74" y="38"/>
                  </a:lnTo>
                  <a:lnTo>
                    <a:pt x="74" y="40"/>
                  </a:lnTo>
                  <a:lnTo>
                    <a:pt x="74" y="40"/>
                  </a:lnTo>
                  <a:lnTo>
                    <a:pt x="74" y="43"/>
                  </a:lnTo>
                  <a:lnTo>
                    <a:pt x="74" y="43"/>
                  </a:lnTo>
                  <a:lnTo>
                    <a:pt x="74" y="43"/>
                  </a:lnTo>
                  <a:lnTo>
                    <a:pt x="74" y="43"/>
                  </a:lnTo>
                  <a:lnTo>
                    <a:pt x="74" y="45"/>
                  </a:lnTo>
                  <a:lnTo>
                    <a:pt x="74" y="45"/>
                  </a:lnTo>
                  <a:lnTo>
                    <a:pt x="74" y="45"/>
                  </a:lnTo>
                  <a:lnTo>
                    <a:pt x="71" y="48"/>
                  </a:lnTo>
                  <a:lnTo>
                    <a:pt x="71" y="50"/>
                  </a:lnTo>
                  <a:lnTo>
                    <a:pt x="71" y="50"/>
                  </a:lnTo>
                  <a:lnTo>
                    <a:pt x="71" y="50"/>
                  </a:lnTo>
                  <a:lnTo>
                    <a:pt x="69" y="50"/>
                  </a:lnTo>
                  <a:lnTo>
                    <a:pt x="69" y="50"/>
                  </a:lnTo>
                  <a:lnTo>
                    <a:pt x="69" y="50"/>
                  </a:lnTo>
                  <a:lnTo>
                    <a:pt x="69" y="50"/>
                  </a:lnTo>
                  <a:lnTo>
                    <a:pt x="69" y="52"/>
                  </a:lnTo>
                  <a:lnTo>
                    <a:pt x="67" y="59"/>
                  </a:lnTo>
                  <a:lnTo>
                    <a:pt x="64" y="62"/>
                  </a:lnTo>
                  <a:lnTo>
                    <a:pt x="64" y="64"/>
                  </a:lnTo>
                  <a:lnTo>
                    <a:pt x="64" y="64"/>
                  </a:lnTo>
                  <a:lnTo>
                    <a:pt x="67" y="64"/>
                  </a:lnTo>
                  <a:lnTo>
                    <a:pt x="69" y="66"/>
                  </a:lnTo>
                  <a:lnTo>
                    <a:pt x="69" y="66"/>
                  </a:lnTo>
                  <a:lnTo>
                    <a:pt x="69" y="69"/>
                  </a:lnTo>
                  <a:lnTo>
                    <a:pt x="71" y="71"/>
                  </a:lnTo>
                  <a:lnTo>
                    <a:pt x="71" y="74"/>
                  </a:lnTo>
                  <a:lnTo>
                    <a:pt x="69" y="78"/>
                  </a:lnTo>
                  <a:lnTo>
                    <a:pt x="69" y="78"/>
                  </a:lnTo>
                  <a:lnTo>
                    <a:pt x="69" y="78"/>
                  </a:lnTo>
                  <a:lnTo>
                    <a:pt x="69" y="78"/>
                  </a:lnTo>
                  <a:lnTo>
                    <a:pt x="69" y="78"/>
                  </a:lnTo>
                  <a:lnTo>
                    <a:pt x="67" y="78"/>
                  </a:lnTo>
                  <a:lnTo>
                    <a:pt x="67" y="78"/>
                  </a:lnTo>
                  <a:lnTo>
                    <a:pt x="67" y="78"/>
                  </a:lnTo>
                  <a:lnTo>
                    <a:pt x="67" y="83"/>
                  </a:lnTo>
                  <a:lnTo>
                    <a:pt x="67" y="85"/>
                  </a:lnTo>
                  <a:lnTo>
                    <a:pt x="67" y="85"/>
                  </a:lnTo>
                  <a:lnTo>
                    <a:pt x="67" y="85"/>
                  </a:lnTo>
                  <a:lnTo>
                    <a:pt x="64" y="88"/>
                  </a:lnTo>
                  <a:lnTo>
                    <a:pt x="64" y="88"/>
                  </a:lnTo>
                  <a:lnTo>
                    <a:pt x="64" y="88"/>
                  </a:lnTo>
                  <a:lnTo>
                    <a:pt x="64" y="90"/>
                  </a:lnTo>
                  <a:lnTo>
                    <a:pt x="64" y="92"/>
                  </a:lnTo>
                  <a:lnTo>
                    <a:pt x="64" y="92"/>
                  </a:lnTo>
                  <a:lnTo>
                    <a:pt x="64" y="92"/>
                  </a:lnTo>
                  <a:lnTo>
                    <a:pt x="62" y="95"/>
                  </a:lnTo>
                  <a:lnTo>
                    <a:pt x="62" y="95"/>
                  </a:lnTo>
                  <a:lnTo>
                    <a:pt x="64" y="95"/>
                  </a:lnTo>
                  <a:lnTo>
                    <a:pt x="67" y="95"/>
                  </a:lnTo>
                  <a:lnTo>
                    <a:pt x="69" y="97"/>
                  </a:lnTo>
                  <a:lnTo>
                    <a:pt x="69" y="97"/>
                  </a:lnTo>
                  <a:lnTo>
                    <a:pt x="69" y="97"/>
                  </a:lnTo>
                  <a:lnTo>
                    <a:pt x="69" y="97"/>
                  </a:lnTo>
                  <a:lnTo>
                    <a:pt x="69" y="100"/>
                  </a:lnTo>
                  <a:lnTo>
                    <a:pt x="69" y="100"/>
                  </a:lnTo>
                  <a:lnTo>
                    <a:pt x="71" y="102"/>
                  </a:lnTo>
                  <a:lnTo>
                    <a:pt x="71" y="102"/>
                  </a:lnTo>
                  <a:lnTo>
                    <a:pt x="74" y="102"/>
                  </a:lnTo>
                  <a:lnTo>
                    <a:pt x="74" y="100"/>
                  </a:lnTo>
                  <a:lnTo>
                    <a:pt x="74" y="97"/>
                  </a:lnTo>
                  <a:lnTo>
                    <a:pt x="76" y="97"/>
                  </a:lnTo>
                  <a:lnTo>
                    <a:pt x="78" y="97"/>
                  </a:lnTo>
                  <a:lnTo>
                    <a:pt x="81" y="102"/>
                  </a:lnTo>
                  <a:lnTo>
                    <a:pt x="81" y="102"/>
                  </a:lnTo>
                  <a:lnTo>
                    <a:pt x="81" y="102"/>
                  </a:lnTo>
                  <a:lnTo>
                    <a:pt x="81" y="102"/>
                  </a:lnTo>
                  <a:lnTo>
                    <a:pt x="81" y="102"/>
                  </a:lnTo>
                  <a:lnTo>
                    <a:pt x="81" y="102"/>
                  </a:lnTo>
                  <a:lnTo>
                    <a:pt x="81" y="104"/>
                  </a:lnTo>
                  <a:lnTo>
                    <a:pt x="81" y="104"/>
                  </a:lnTo>
                  <a:lnTo>
                    <a:pt x="83" y="104"/>
                  </a:lnTo>
                  <a:lnTo>
                    <a:pt x="86" y="104"/>
                  </a:lnTo>
                  <a:lnTo>
                    <a:pt x="86" y="104"/>
                  </a:lnTo>
                  <a:lnTo>
                    <a:pt x="88" y="102"/>
                  </a:lnTo>
                  <a:lnTo>
                    <a:pt x="88" y="104"/>
                  </a:lnTo>
                  <a:lnTo>
                    <a:pt x="88" y="107"/>
                  </a:lnTo>
                  <a:lnTo>
                    <a:pt x="88" y="107"/>
                  </a:lnTo>
                  <a:lnTo>
                    <a:pt x="90" y="109"/>
                  </a:lnTo>
                  <a:lnTo>
                    <a:pt x="93" y="109"/>
                  </a:lnTo>
                  <a:lnTo>
                    <a:pt x="93" y="111"/>
                  </a:lnTo>
                  <a:lnTo>
                    <a:pt x="93" y="111"/>
                  </a:lnTo>
                  <a:lnTo>
                    <a:pt x="93" y="111"/>
                  </a:lnTo>
                  <a:lnTo>
                    <a:pt x="93" y="114"/>
                  </a:lnTo>
                  <a:lnTo>
                    <a:pt x="93" y="116"/>
                  </a:lnTo>
                  <a:lnTo>
                    <a:pt x="88" y="121"/>
                  </a:lnTo>
                  <a:lnTo>
                    <a:pt x="86" y="126"/>
                  </a:lnTo>
                  <a:lnTo>
                    <a:pt x="83" y="126"/>
                  </a:lnTo>
                  <a:lnTo>
                    <a:pt x="81" y="130"/>
                  </a:lnTo>
                  <a:lnTo>
                    <a:pt x="76" y="135"/>
                  </a:lnTo>
                  <a:lnTo>
                    <a:pt x="69" y="140"/>
                  </a:lnTo>
                  <a:lnTo>
                    <a:pt x="62" y="147"/>
                  </a:lnTo>
                  <a:lnTo>
                    <a:pt x="57" y="152"/>
                  </a:lnTo>
                  <a:lnTo>
                    <a:pt x="55" y="154"/>
                  </a:lnTo>
                  <a:lnTo>
                    <a:pt x="50" y="159"/>
                  </a:lnTo>
                  <a:lnTo>
                    <a:pt x="50" y="161"/>
                  </a:lnTo>
                  <a:lnTo>
                    <a:pt x="48" y="161"/>
                  </a:lnTo>
                  <a:lnTo>
                    <a:pt x="48" y="161"/>
                  </a:lnTo>
                  <a:lnTo>
                    <a:pt x="48" y="161"/>
                  </a:lnTo>
                  <a:lnTo>
                    <a:pt x="45" y="161"/>
                  </a:lnTo>
                  <a:lnTo>
                    <a:pt x="45" y="161"/>
                  </a:lnTo>
                  <a:lnTo>
                    <a:pt x="45" y="161"/>
                  </a:lnTo>
                  <a:lnTo>
                    <a:pt x="43" y="161"/>
                  </a:lnTo>
                  <a:lnTo>
                    <a:pt x="43" y="163"/>
                  </a:lnTo>
                  <a:lnTo>
                    <a:pt x="43" y="163"/>
                  </a:lnTo>
                  <a:lnTo>
                    <a:pt x="41" y="163"/>
                  </a:lnTo>
                  <a:lnTo>
                    <a:pt x="41" y="163"/>
                  </a:lnTo>
                  <a:lnTo>
                    <a:pt x="41" y="163"/>
                  </a:lnTo>
                  <a:lnTo>
                    <a:pt x="41" y="163"/>
                  </a:lnTo>
                  <a:lnTo>
                    <a:pt x="41" y="163"/>
                  </a:lnTo>
                  <a:lnTo>
                    <a:pt x="38" y="166"/>
                  </a:lnTo>
                  <a:lnTo>
                    <a:pt x="38" y="166"/>
                  </a:lnTo>
                  <a:lnTo>
                    <a:pt x="38" y="166"/>
                  </a:lnTo>
                  <a:lnTo>
                    <a:pt x="38" y="168"/>
                  </a:lnTo>
                  <a:lnTo>
                    <a:pt x="38" y="168"/>
                  </a:lnTo>
                  <a:lnTo>
                    <a:pt x="36" y="168"/>
                  </a:lnTo>
                  <a:lnTo>
                    <a:pt x="36" y="168"/>
                  </a:lnTo>
                  <a:lnTo>
                    <a:pt x="36" y="171"/>
                  </a:lnTo>
                  <a:lnTo>
                    <a:pt x="36" y="173"/>
                  </a:lnTo>
                  <a:lnTo>
                    <a:pt x="36" y="173"/>
                  </a:lnTo>
                  <a:lnTo>
                    <a:pt x="36" y="175"/>
                  </a:lnTo>
                  <a:lnTo>
                    <a:pt x="36" y="175"/>
                  </a:lnTo>
                  <a:lnTo>
                    <a:pt x="34" y="178"/>
                  </a:lnTo>
                  <a:lnTo>
                    <a:pt x="34" y="178"/>
                  </a:lnTo>
                  <a:lnTo>
                    <a:pt x="34" y="178"/>
                  </a:lnTo>
                  <a:lnTo>
                    <a:pt x="26" y="178"/>
                  </a:lnTo>
                  <a:lnTo>
                    <a:pt x="24" y="180"/>
                  </a:lnTo>
                  <a:lnTo>
                    <a:pt x="24" y="180"/>
                  </a:lnTo>
                  <a:lnTo>
                    <a:pt x="24" y="182"/>
                  </a:lnTo>
                  <a:lnTo>
                    <a:pt x="22" y="182"/>
                  </a:lnTo>
                  <a:lnTo>
                    <a:pt x="22" y="185"/>
                  </a:lnTo>
                  <a:lnTo>
                    <a:pt x="22" y="185"/>
                  </a:lnTo>
                  <a:lnTo>
                    <a:pt x="22" y="187"/>
                  </a:lnTo>
                  <a:lnTo>
                    <a:pt x="22" y="192"/>
                  </a:lnTo>
                  <a:lnTo>
                    <a:pt x="22" y="192"/>
                  </a:lnTo>
                  <a:lnTo>
                    <a:pt x="22" y="197"/>
                  </a:lnTo>
                  <a:lnTo>
                    <a:pt x="22" y="199"/>
                  </a:lnTo>
                  <a:lnTo>
                    <a:pt x="22" y="201"/>
                  </a:lnTo>
                  <a:lnTo>
                    <a:pt x="22" y="201"/>
                  </a:lnTo>
                  <a:lnTo>
                    <a:pt x="19" y="201"/>
                  </a:lnTo>
                  <a:lnTo>
                    <a:pt x="17" y="206"/>
                  </a:lnTo>
                  <a:lnTo>
                    <a:pt x="17" y="206"/>
                  </a:lnTo>
                  <a:lnTo>
                    <a:pt x="17" y="208"/>
                  </a:lnTo>
                  <a:lnTo>
                    <a:pt x="15" y="216"/>
                  </a:lnTo>
                  <a:lnTo>
                    <a:pt x="15" y="216"/>
                  </a:lnTo>
                  <a:lnTo>
                    <a:pt x="15" y="218"/>
                  </a:lnTo>
                  <a:lnTo>
                    <a:pt x="12" y="218"/>
                  </a:lnTo>
                  <a:lnTo>
                    <a:pt x="12" y="216"/>
                  </a:lnTo>
                  <a:lnTo>
                    <a:pt x="12" y="216"/>
                  </a:lnTo>
                  <a:lnTo>
                    <a:pt x="12" y="218"/>
                  </a:lnTo>
                  <a:lnTo>
                    <a:pt x="10" y="220"/>
                  </a:lnTo>
                  <a:lnTo>
                    <a:pt x="10" y="223"/>
                  </a:lnTo>
                  <a:lnTo>
                    <a:pt x="10" y="223"/>
                  </a:lnTo>
                  <a:lnTo>
                    <a:pt x="10" y="225"/>
                  </a:lnTo>
                  <a:lnTo>
                    <a:pt x="10" y="225"/>
                  </a:lnTo>
                  <a:lnTo>
                    <a:pt x="10" y="227"/>
                  </a:lnTo>
                  <a:lnTo>
                    <a:pt x="10" y="230"/>
                  </a:lnTo>
                  <a:lnTo>
                    <a:pt x="8" y="234"/>
                  </a:lnTo>
                  <a:lnTo>
                    <a:pt x="8" y="237"/>
                  </a:lnTo>
                  <a:lnTo>
                    <a:pt x="8" y="242"/>
                  </a:lnTo>
                  <a:lnTo>
                    <a:pt x="8" y="242"/>
                  </a:lnTo>
                  <a:lnTo>
                    <a:pt x="5" y="249"/>
                  </a:lnTo>
                  <a:lnTo>
                    <a:pt x="5" y="251"/>
                  </a:lnTo>
                  <a:lnTo>
                    <a:pt x="5" y="251"/>
                  </a:lnTo>
                  <a:lnTo>
                    <a:pt x="5" y="251"/>
                  </a:lnTo>
                  <a:lnTo>
                    <a:pt x="5" y="253"/>
                  </a:lnTo>
                  <a:lnTo>
                    <a:pt x="8" y="256"/>
                  </a:lnTo>
                  <a:lnTo>
                    <a:pt x="8" y="256"/>
                  </a:lnTo>
                  <a:lnTo>
                    <a:pt x="5" y="256"/>
                  </a:lnTo>
                  <a:lnTo>
                    <a:pt x="5" y="256"/>
                  </a:lnTo>
                  <a:lnTo>
                    <a:pt x="5" y="256"/>
                  </a:lnTo>
                  <a:lnTo>
                    <a:pt x="5" y="258"/>
                  </a:lnTo>
                  <a:lnTo>
                    <a:pt x="5" y="258"/>
                  </a:lnTo>
                  <a:lnTo>
                    <a:pt x="5" y="258"/>
                  </a:lnTo>
                  <a:lnTo>
                    <a:pt x="5" y="258"/>
                  </a:lnTo>
                  <a:lnTo>
                    <a:pt x="5" y="258"/>
                  </a:lnTo>
                  <a:lnTo>
                    <a:pt x="5" y="258"/>
                  </a:lnTo>
                  <a:lnTo>
                    <a:pt x="5" y="261"/>
                  </a:lnTo>
                  <a:lnTo>
                    <a:pt x="5" y="261"/>
                  </a:lnTo>
                  <a:lnTo>
                    <a:pt x="3" y="263"/>
                  </a:lnTo>
                  <a:lnTo>
                    <a:pt x="3" y="265"/>
                  </a:lnTo>
                  <a:lnTo>
                    <a:pt x="5" y="268"/>
                  </a:lnTo>
                  <a:lnTo>
                    <a:pt x="5" y="268"/>
                  </a:lnTo>
                  <a:lnTo>
                    <a:pt x="5" y="272"/>
                  </a:lnTo>
                  <a:lnTo>
                    <a:pt x="5" y="272"/>
                  </a:lnTo>
                  <a:lnTo>
                    <a:pt x="3" y="272"/>
                  </a:lnTo>
                  <a:lnTo>
                    <a:pt x="3" y="272"/>
                  </a:lnTo>
                  <a:lnTo>
                    <a:pt x="0" y="275"/>
                  </a:lnTo>
                  <a:lnTo>
                    <a:pt x="0" y="275"/>
                  </a:lnTo>
                  <a:lnTo>
                    <a:pt x="0" y="275"/>
                  </a:lnTo>
                  <a:lnTo>
                    <a:pt x="0" y="277"/>
                  </a:lnTo>
                  <a:lnTo>
                    <a:pt x="0" y="277"/>
                  </a:lnTo>
                  <a:lnTo>
                    <a:pt x="0" y="277"/>
                  </a:lnTo>
                  <a:lnTo>
                    <a:pt x="0" y="277"/>
                  </a:lnTo>
                  <a:lnTo>
                    <a:pt x="0" y="277"/>
                  </a:lnTo>
                  <a:lnTo>
                    <a:pt x="0" y="279"/>
                  </a:lnTo>
                  <a:lnTo>
                    <a:pt x="0" y="279"/>
                  </a:lnTo>
                  <a:lnTo>
                    <a:pt x="3" y="282"/>
                  </a:lnTo>
                  <a:lnTo>
                    <a:pt x="3" y="282"/>
                  </a:lnTo>
                  <a:lnTo>
                    <a:pt x="3" y="284"/>
                  </a:lnTo>
                  <a:lnTo>
                    <a:pt x="0" y="287"/>
                  </a:lnTo>
                  <a:lnTo>
                    <a:pt x="0" y="289"/>
                  </a:lnTo>
                  <a:lnTo>
                    <a:pt x="3" y="289"/>
                  </a:lnTo>
                  <a:lnTo>
                    <a:pt x="3" y="289"/>
                  </a:lnTo>
                  <a:lnTo>
                    <a:pt x="3" y="291"/>
                  </a:lnTo>
                  <a:lnTo>
                    <a:pt x="3" y="291"/>
                  </a:lnTo>
                  <a:lnTo>
                    <a:pt x="3" y="294"/>
                  </a:lnTo>
                  <a:lnTo>
                    <a:pt x="3" y="294"/>
                  </a:lnTo>
                  <a:lnTo>
                    <a:pt x="3" y="294"/>
                  </a:lnTo>
                  <a:lnTo>
                    <a:pt x="3" y="296"/>
                  </a:lnTo>
                  <a:lnTo>
                    <a:pt x="3" y="296"/>
                  </a:lnTo>
                  <a:lnTo>
                    <a:pt x="3" y="298"/>
                  </a:lnTo>
                  <a:lnTo>
                    <a:pt x="5" y="298"/>
                  </a:lnTo>
                  <a:lnTo>
                    <a:pt x="5" y="298"/>
                  </a:lnTo>
                  <a:lnTo>
                    <a:pt x="8" y="298"/>
                  </a:lnTo>
                  <a:lnTo>
                    <a:pt x="8" y="298"/>
                  </a:lnTo>
                  <a:lnTo>
                    <a:pt x="8" y="298"/>
                  </a:lnTo>
                  <a:lnTo>
                    <a:pt x="10" y="298"/>
                  </a:lnTo>
                  <a:lnTo>
                    <a:pt x="10" y="296"/>
                  </a:lnTo>
                  <a:lnTo>
                    <a:pt x="12" y="298"/>
                  </a:lnTo>
                  <a:lnTo>
                    <a:pt x="12" y="298"/>
                  </a:lnTo>
                  <a:lnTo>
                    <a:pt x="12" y="298"/>
                  </a:lnTo>
                  <a:lnTo>
                    <a:pt x="15" y="298"/>
                  </a:lnTo>
                  <a:lnTo>
                    <a:pt x="15" y="296"/>
                  </a:lnTo>
                  <a:lnTo>
                    <a:pt x="15" y="296"/>
                  </a:lnTo>
                  <a:lnTo>
                    <a:pt x="15" y="296"/>
                  </a:lnTo>
                  <a:lnTo>
                    <a:pt x="15" y="296"/>
                  </a:lnTo>
                  <a:lnTo>
                    <a:pt x="15" y="296"/>
                  </a:lnTo>
                  <a:lnTo>
                    <a:pt x="15" y="296"/>
                  </a:lnTo>
                  <a:lnTo>
                    <a:pt x="17" y="296"/>
                  </a:lnTo>
                  <a:lnTo>
                    <a:pt x="17" y="298"/>
                  </a:lnTo>
                  <a:lnTo>
                    <a:pt x="17" y="298"/>
                  </a:lnTo>
                  <a:lnTo>
                    <a:pt x="19" y="301"/>
                  </a:lnTo>
                  <a:lnTo>
                    <a:pt x="19" y="303"/>
                  </a:lnTo>
                  <a:lnTo>
                    <a:pt x="19" y="303"/>
                  </a:lnTo>
                  <a:lnTo>
                    <a:pt x="22" y="303"/>
                  </a:lnTo>
                  <a:lnTo>
                    <a:pt x="22" y="303"/>
                  </a:lnTo>
                  <a:lnTo>
                    <a:pt x="24" y="303"/>
                  </a:lnTo>
                  <a:lnTo>
                    <a:pt x="26" y="301"/>
                  </a:lnTo>
                  <a:lnTo>
                    <a:pt x="26" y="301"/>
                  </a:lnTo>
                  <a:lnTo>
                    <a:pt x="26" y="301"/>
                  </a:lnTo>
                  <a:lnTo>
                    <a:pt x="29" y="298"/>
                  </a:lnTo>
                  <a:lnTo>
                    <a:pt x="29" y="298"/>
                  </a:lnTo>
                  <a:lnTo>
                    <a:pt x="31" y="298"/>
                  </a:lnTo>
                  <a:lnTo>
                    <a:pt x="31" y="298"/>
                  </a:lnTo>
                  <a:lnTo>
                    <a:pt x="34" y="296"/>
                  </a:lnTo>
                  <a:lnTo>
                    <a:pt x="34" y="296"/>
                  </a:lnTo>
                  <a:lnTo>
                    <a:pt x="34" y="294"/>
                  </a:lnTo>
                  <a:lnTo>
                    <a:pt x="34" y="294"/>
                  </a:lnTo>
                  <a:lnTo>
                    <a:pt x="34" y="294"/>
                  </a:lnTo>
                  <a:lnTo>
                    <a:pt x="36" y="294"/>
                  </a:lnTo>
                  <a:lnTo>
                    <a:pt x="36" y="294"/>
                  </a:lnTo>
                  <a:lnTo>
                    <a:pt x="36" y="294"/>
                  </a:lnTo>
                  <a:lnTo>
                    <a:pt x="36" y="291"/>
                  </a:lnTo>
                  <a:lnTo>
                    <a:pt x="38" y="291"/>
                  </a:lnTo>
                  <a:lnTo>
                    <a:pt x="41" y="289"/>
                  </a:lnTo>
                  <a:lnTo>
                    <a:pt x="41" y="289"/>
                  </a:lnTo>
                  <a:lnTo>
                    <a:pt x="41" y="289"/>
                  </a:lnTo>
                  <a:lnTo>
                    <a:pt x="41" y="287"/>
                  </a:lnTo>
                  <a:lnTo>
                    <a:pt x="41" y="287"/>
                  </a:lnTo>
                  <a:lnTo>
                    <a:pt x="41" y="287"/>
                  </a:lnTo>
                  <a:lnTo>
                    <a:pt x="41" y="287"/>
                  </a:lnTo>
                  <a:lnTo>
                    <a:pt x="41" y="287"/>
                  </a:lnTo>
                  <a:lnTo>
                    <a:pt x="43" y="287"/>
                  </a:lnTo>
                  <a:lnTo>
                    <a:pt x="43" y="284"/>
                  </a:lnTo>
                  <a:lnTo>
                    <a:pt x="43" y="282"/>
                  </a:lnTo>
                  <a:lnTo>
                    <a:pt x="43" y="282"/>
                  </a:lnTo>
                  <a:lnTo>
                    <a:pt x="43" y="282"/>
                  </a:lnTo>
                  <a:lnTo>
                    <a:pt x="45" y="282"/>
                  </a:lnTo>
                  <a:lnTo>
                    <a:pt x="45" y="282"/>
                  </a:lnTo>
                  <a:lnTo>
                    <a:pt x="48" y="282"/>
                  </a:lnTo>
                  <a:lnTo>
                    <a:pt x="48" y="282"/>
                  </a:lnTo>
                  <a:lnTo>
                    <a:pt x="48" y="282"/>
                  </a:lnTo>
                  <a:lnTo>
                    <a:pt x="48" y="282"/>
                  </a:lnTo>
                  <a:lnTo>
                    <a:pt x="50" y="282"/>
                  </a:lnTo>
                  <a:lnTo>
                    <a:pt x="50" y="282"/>
                  </a:lnTo>
                  <a:lnTo>
                    <a:pt x="50" y="282"/>
                  </a:lnTo>
                  <a:lnTo>
                    <a:pt x="50" y="282"/>
                  </a:lnTo>
                  <a:lnTo>
                    <a:pt x="52" y="282"/>
                  </a:lnTo>
                  <a:lnTo>
                    <a:pt x="52" y="282"/>
                  </a:lnTo>
                  <a:lnTo>
                    <a:pt x="52" y="282"/>
                  </a:lnTo>
                  <a:lnTo>
                    <a:pt x="52" y="282"/>
                  </a:lnTo>
                  <a:lnTo>
                    <a:pt x="52" y="282"/>
                  </a:lnTo>
                  <a:lnTo>
                    <a:pt x="55" y="282"/>
                  </a:lnTo>
                  <a:lnTo>
                    <a:pt x="57" y="282"/>
                  </a:lnTo>
                  <a:lnTo>
                    <a:pt x="57" y="282"/>
                  </a:lnTo>
                  <a:lnTo>
                    <a:pt x="60" y="282"/>
                  </a:lnTo>
                  <a:lnTo>
                    <a:pt x="60" y="282"/>
                  </a:lnTo>
                  <a:lnTo>
                    <a:pt x="62" y="279"/>
                  </a:lnTo>
                  <a:lnTo>
                    <a:pt x="62" y="279"/>
                  </a:lnTo>
                  <a:lnTo>
                    <a:pt x="64" y="279"/>
                  </a:lnTo>
                  <a:lnTo>
                    <a:pt x="67" y="277"/>
                  </a:lnTo>
                  <a:lnTo>
                    <a:pt x="69" y="279"/>
                  </a:lnTo>
                  <a:lnTo>
                    <a:pt x="69" y="279"/>
                  </a:lnTo>
                  <a:lnTo>
                    <a:pt x="235" y="279"/>
                  </a:lnTo>
                  <a:lnTo>
                    <a:pt x="235" y="268"/>
                  </a:lnTo>
                  <a:lnTo>
                    <a:pt x="232" y="261"/>
                  </a:lnTo>
                  <a:lnTo>
                    <a:pt x="235" y="253"/>
                  </a:lnTo>
                  <a:lnTo>
                    <a:pt x="235" y="242"/>
                  </a:lnTo>
                  <a:lnTo>
                    <a:pt x="237" y="234"/>
                  </a:lnTo>
                  <a:lnTo>
                    <a:pt x="237" y="232"/>
                  </a:lnTo>
                  <a:lnTo>
                    <a:pt x="235" y="225"/>
                  </a:lnTo>
                  <a:lnTo>
                    <a:pt x="232" y="220"/>
                  </a:lnTo>
                  <a:lnTo>
                    <a:pt x="232" y="220"/>
                  </a:lnTo>
                  <a:lnTo>
                    <a:pt x="237" y="216"/>
                  </a:lnTo>
                  <a:lnTo>
                    <a:pt x="237" y="216"/>
                  </a:lnTo>
                  <a:lnTo>
                    <a:pt x="242" y="208"/>
                  </a:lnTo>
                  <a:lnTo>
                    <a:pt x="244" y="208"/>
                  </a:lnTo>
                  <a:lnTo>
                    <a:pt x="244" y="206"/>
                  </a:lnTo>
                  <a:lnTo>
                    <a:pt x="244" y="206"/>
                  </a:lnTo>
                  <a:lnTo>
                    <a:pt x="244" y="204"/>
                  </a:lnTo>
                  <a:lnTo>
                    <a:pt x="244" y="204"/>
                  </a:lnTo>
                  <a:lnTo>
                    <a:pt x="244" y="204"/>
                  </a:lnTo>
                  <a:lnTo>
                    <a:pt x="244" y="201"/>
                  </a:lnTo>
                  <a:lnTo>
                    <a:pt x="244" y="201"/>
                  </a:lnTo>
                  <a:lnTo>
                    <a:pt x="244" y="201"/>
                  </a:lnTo>
                  <a:lnTo>
                    <a:pt x="246" y="194"/>
                  </a:lnTo>
                  <a:lnTo>
                    <a:pt x="246" y="194"/>
                  </a:lnTo>
                  <a:lnTo>
                    <a:pt x="246" y="194"/>
                  </a:lnTo>
                  <a:lnTo>
                    <a:pt x="249" y="192"/>
                  </a:lnTo>
                  <a:lnTo>
                    <a:pt x="251" y="192"/>
                  </a:lnTo>
                  <a:lnTo>
                    <a:pt x="254" y="190"/>
                  </a:lnTo>
                  <a:lnTo>
                    <a:pt x="254" y="190"/>
                  </a:lnTo>
                  <a:lnTo>
                    <a:pt x="254" y="187"/>
                  </a:lnTo>
                  <a:lnTo>
                    <a:pt x="256" y="185"/>
                  </a:lnTo>
                  <a:lnTo>
                    <a:pt x="256" y="185"/>
                  </a:lnTo>
                  <a:lnTo>
                    <a:pt x="256" y="185"/>
                  </a:lnTo>
                  <a:lnTo>
                    <a:pt x="258" y="182"/>
                  </a:lnTo>
                  <a:lnTo>
                    <a:pt x="261" y="182"/>
                  </a:lnTo>
                  <a:lnTo>
                    <a:pt x="261" y="180"/>
                  </a:lnTo>
                  <a:lnTo>
                    <a:pt x="263" y="178"/>
                  </a:lnTo>
                  <a:lnTo>
                    <a:pt x="263" y="175"/>
                  </a:lnTo>
                  <a:lnTo>
                    <a:pt x="263" y="173"/>
                  </a:lnTo>
                  <a:lnTo>
                    <a:pt x="263" y="171"/>
                  </a:lnTo>
                  <a:lnTo>
                    <a:pt x="263" y="171"/>
                  </a:lnTo>
                  <a:lnTo>
                    <a:pt x="265" y="168"/>
                  </a:lnTo>
                  <a:lnTo>
                    <a:pt x="265" y="168"/>
                  </a:lnTo>
                  <a:lnTo>
                    <a:pt x="265" y="166"/>
                  </a:lnTo>
                  <a:lnTo>
                    <a:pt x="268" y="168"/>
                  </a:lnTo>
                  <a:lnTo>
                    <a:pt x="268" y="168"/>
                  </a:lnTo>
                  <a:lnTo>
                    <a:pt x="268" y="168"/>
                  </a:lnTo>
                  <a:lnTo>
                    <a:pt x="268" y="168"/>
                  </a:lnTo>
                  <a:lnTo>
                    <a:pt x="270" y="166"/>
                  </a:lnTo>
                  <a:lnTo>
                    <a:pt x="270" y="166"/>
                  </a:lnTo>
                  <a:lnTo>
                    <a:pt x="270" y="166"/>
                  </a:lnTo>
                  <a:lnTo>
                    <a:pt x="270" y="163"/>
                  </a:lnTo>
                  <a:lnTo>
                    <a:pt x="273" y="163"/>
                  </a:lnTo>
                  <a:lnTo>
                    <a:pt x="275" y="161"/>
                  </a:lnTo>
                  <a:lnTo>
                    <a:pt x="275" y="161"/>
                  </a:lnTo>
                  <a:lnTo>
                    <a:pt x="280" y="161"/>
                  </a:lnTo>
                  <a:lnTo>
                    <a:pt x="282" y="161"/>
                  </a:lnTo>
                  <a:lnTo>
                    <a:pt x="282" y="159"/>
                  </a:lnTo>
                  <a:lnTo>
                    <a:pt x="282" y="156"/>
                  </a:lnTo>
                  <a:lnTo>
                    <a:pt x="280" y="154"/>
                  </a:lnTo>
                  <a:lnTo>
                    <a:pt x="280" y="152"/>
                  </a:lnTo>
                  <a:lnTo>
                    <a:pt x="280" y="152"/>
                  </a:lnTo>
                  <a:lnTo>
                    <a:pt x="284" y="149"/>
                  </a:lnTo>
                  <a:lnTo>
                    <a:pt x="284" y="145"/>
                  </a:lnTo>
                  <a:lnTo>
                    <a:pt x="287" y="142"/>
                  </a:lnTo>
                  <a:lnTo>
                    <a:pt x="287" y="142"/>
                  </a:lnTo>
                  <a:lnTo>
                    <a:pt x="287" y="142"/>
                  </a:lnTo>
                  <a:lnTo>
                    <a:pt x="289" y="142"/>
                  </a:lnTo>
                  <a:lnTo>
                    <a:pt x="289" y="142"/>
                  </a:lnTo>
                  <a:lnTo>
                    <a:pt x="289" y="142"/>
                  </a:lnTo>
                  <a:lnTo>
                    <a:pt x="291" y="137"/>
                  </a:lnTo>
                  <a:lnTo>
                    <a:pt x="291" y="137"/>
                  </a:lnTo>
                  <a:lnTo>
                    <a:pt x="291" y="126"/>
                  </a:lnTo>
                  <a:lnTo>
                    <a:pt x="291" y="126"/>
                  </a:lnTo>
                  <a:lnTo>
                    <a:pt x="291" y="123"/>
                  </a:lnTo>
                  <a:lnTo>
                    <a:pt x="294" y="123"/>
                  </a:lnTo>
                  <a:lnTo>
                    <a:pt x="291" y="12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3" name="Freeform 622"/>
            <p:cNvSpPr>
              <a:spLocks noEditPoints="1"/>
            </p:cNvSpPr>
            <p:nvPr/>
          </p:nvSpPr>
          <p:spPr bwMode="auto">
            <a:xfrm>
              <a:off x="5990808" y="4452212"/>
              <a:ext cx="74650" cy="154391"/>
            </a:xfrm>
            <a:custGeom>
              <a:avLst/>
              <a:gdLst>
                <a:gd name="T0" fmla="*/ 215 w 220"/>
                <a:gd name="T1" fmla="*/ 272 h 455"/>
                <a:gd name="T2" fmla="*/ 213 w 220"/>
                <a:gd name="T3" fmla="*/ 270 h 455"/>
                <a:gd name="T4" fmla="*/ 196 w 220"/>
                <a:gd name="T5" fmla="*/ 265 h 455"/>
                <a:gd name="T6" fmla="*/ 196 w 220"/>
                <a:gd name="T7" fmla="*/ 261 h 455"/>
                <a:gd name="T8" fmla="*/ 189 w 220"/>
                <a:gd name="T9" fmla="*/ 242 h 455"/>
                <a:gd name="T10" fmla="*/ 184 w 220"/>
                <a:gd name="T11" fmla="*/ 246 h 455"/>
                <a:gd name="T12" fmla="*/ 172 w 220"/>
                <a:gd name="T13" fmla="*/ 246 h 455"/>
                <a:gd name="T14" fmla="*/ 156 w 220"/>
                <a:gd name="T15" fmla="*/ 239 h 455"/>
                <a:gd name="T16" fmla="*/ 137 w 220"/>
                <a:gd name="T17" fmla="*/ 211 h 455"/>
                <a:gd name="T18" fmla="*/ 144 w 220"/>
                <a:gd name="T19" fmla="*/ 197 h 455"/>
                <a:gd name="T20" fmla="*/ 154 w 220"/>
                <a:gd name="T21" fmla="*/ 192 h 455"/>
                <a:gd name="T22" fmla="*/ 168 w 220"/>
                <a:gd name="T23" fmla="*/ 178 h 455"/>
                <a:gd name="T24" fmla="*/ 180 w 220"/>
                <a:gd name="T25" fmla="*/ 168 h 455"/>
                <a:gd name="T26" fmla="*/ 187 w 220"/>
                <a:gd name="T27" fmla="*/ 154 h 455"/>
                <a:gd name="T28" fmla="*/ 198 w 220"/>
                <a:gd name="T29" fmla="*/ 140 h 455"/>
                <a:gd name="T30" fmla="*/ 191 w 220"/>
                <a:gd name="T31" fmla="*/ 121 h 455"/>
                <a:gd name="T32" fmla="*/ 187 w 220"/>
                <a:gd name="T33" fmla="*/ 111 h 455"/>
                <a:gd name="T34" fmla="*/ 175 w 220"/>
                <a:gd name="T35" fmla="*/ 102 h 455"/>
                <a:gd name="T36" fmla="*/ 163 w 220"/>
                <a:gd name="T37" fmla="*/ 88 h 455"/>
                <a:gd name="T38" fmla="*/ 165 w 220"/>
                <a:gd name="T39" fmla="*/ 64 h 455"/>
                <a:gd name="T40" fmla="*/ 196 w 220"/>
                <a:gd name="T41" fmla="*/ 33 h 455"/>
                <a:gd name="T42" fmla="*/ 194 w 220"/>
                <a:gd name="T43" fmla="*/ 24 h 455"/>
                <a:gd name="T44" fmla="*/ 191 w 220"/>
                <a:gd name="T45" fmla="*/ 17 h 455"/>
                <a:gd name="T46" fmla="*/ 180 w 220"/>
                <a:gd name="T47" fmla="*/ 24 h 455"/>
                <a:gd name="T48" fmla="*/ 165 w 220"/>
                <a:gd name="T49" fmla="*/ 36 h 455"/>
                <a:gd name="T50" fmla="*/ 149 w 220"/>
                <a:gd name="T51" fmla="*/ 36 h 455"/>
                <a:gd name="T52" fmla="*/ 151 w 220"/>
                <a:gd name="T53" fmla="*/ 33 h 455"/>
                <a:gd name="T54" fmla="*/ 149 w 220"/>
                <a:gd name="T55" fmla="*/ 26 h 455"/>
                <a:gd name="T56" fmla="*/ 144 w 220"/>
                <a:gd name="T57" fmla="*/ 12 h 455"/>
                <a:gd name="T58" fmla="*/ 144 w 220"/>
                <a:gd name="T59" fmla="*/ 7 h 455"/>
                <a:gd name="T60" fmla="*/ 127 w 220"/>
                <a:gd name="T61" fmla="*/ 5 h 455"/>
                <a:gd name="T62" fmla="*/ 130 w 220"/>
                <a:gd name="T63" fmla="*/ 12 h 455"/>
                <a:gd name="T64" fmla="*/ 127 w 220"/>
                <a:gd name="T65" fmla="*/ 5 h 455"/>
                <a:gd name="T66" fmla="*/ 118 w 220"/>
                <a:gd name="T67" fmla="*/ 0 h 455"/>
                <a:gd name="T68" fmla="*/ 106 w 220"/>
                <a:gd name="T69" fmla="*/ 5 h 455"/>
                <a:gd name="T70" fmla="*/ 85 w 220"/>
                <a:gd name="T71" fmla="*/ 12 h 455"/>
                <a:gd name="T72" fmla="*/ 66 w 220"/>
                <a:gd name="T73" fmla="*/ 24 h 455"/>
                <a:gd name="T74" fmla="*/ 59 w 220"/>
                <a:gd name="T75" fmla="*/ 36 h 455"/>
                <a:gd name="T76" fmla="*/ 45 w 220"/>
                <a:gd name="T77" fmla="*/ 50 h 455"/>
                <a:gd name="T78" fmla="*/ 47 w 220"/>
                <a:gd name="T79" fmla="*/ 59 h 455"/>
                <a:gd name="T80" fmla="*/ 45 w 220"/>
                <a:gd name="T81" fmla="*/ 81 h 455"/>
                <a:gd name="T82" fmla="*/ 47 w 220"/>
                <a:gd name="T83" fmla="*/ 119 h 455"/>
                <a:gd name="T84" fmla="*/ 47 w 220"/>
                <a:gd name="T85" fmla="*/ 145 h 455"/>
                <a:gd name="T86" fmla="*/ 40 w 220"/>
                <a:gd name="T87" fmla="*/ 173 h 455"/>
                <a:gd name="T88" fmla="*/ 35 w 220"/>
                <a:gd name="T89" fmla="*/ 185 h 455"/>
                <a:gd name="T90" fmla="*/ 12 w 220"/>
                <a:gd name="T91" fmla="*/ 204 h 455"/>
                <a:gd name="T92" fmla="*/ 2 w 220"/>
                <a:gd name="T93" fmla="*/ 232 h 455"/>
                <a:gd name="T94" fmla="*/ 16 w 220"/>
                <a:gd name="T95" fmla="*/ 270 h 455"/>
                <a:gd name="T96" fmla="*/ 45 w 220"/>
                <a:gd name="T97" fmla="*/ 294 h 455"/>
                <a:gd name="T98" fmla="*/ 85 w 220"/>
                <a:gd name="T99" fmla="*/ 341 h 455"/>
                <a:gd name="T100" fmla="*/ 99 w 220"/>
                <a:gd name="T101" fmla="*/ 407 h 455"/>
                <a:gd name="T102" fmla="*/ 130 w 220"/>
                <a:gd name="T103" fmla="*/ 447 h 455"/>
                <a:gd name="T104" fmla="*/ 146 w 220"/>
                <a:gd name="T105" fmla="*/ 400 h 455"/>
                <a:gd name="T106" fmla="*/ 163 w 220"/>
                <a:gd name="T107" fmla="*/ 362 h 455"/>
                <a:gd name="T108" fmla="*/ 172 w 220"/>
                <a:gd name="T109" fmla="*/ 348 h 455"/>
                <a:gd name="T110" fmla="*/ 220 w 220"/>
                <a:gd name="T111" fmla="*/ 315 h 455"/>
                <a:gd name="T112" fmla="*/ 203 w 220"/>
                <a:gd name="T113" fmla="*/ 168 h 455"/>
                <a:gd name="T114" fmla="*/ 201 w 220"/>
                <a:gd name="T115" fmla="*/ 166 h 455"/>
                <a:gd name="T116" fmla="*/ 196 w 220"/>
                <a:gd name="T117" fmla="*/ 173 h 455"/>
                <a:gd name="T118" fmla="*/ 189 w 220"/>
                <a:gd name="T119" fmla="*/ 227 h 455"/>
                <a:gd name="T120" fmla="*/ 175 w 220"/>
                <a:gd name="T121" fmla="*/ 234 h 455"/>
                <a:gd name="T122" fmla="*/ 182 w 220"/>
                <a:gd name="T123" fmla="*/ 242 h 455"/>
                <a:gd name="T124" fmla="*/ 189 w 220"/>
                <a:gd name="T125" fmla="*/ 175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0" h="455">
                  <a:moveTo>
                    <a:pt x="220" y="313"/>
                  </a:moveTo>
                  <a:lnTo>
                    <a:pt x="217" y="310"/>
                  </a:lnTo>
                  <a:lnTo>
                    <a:pt x="215" y="308"/>
                  </a:lnTo>
                  <a:lnTo>
                    <a:pt x="213" y="305"/>
                  </a:lnTo>
                  <a:lnTo>
                    <a:pt x="213" y="301"/>
                  </a:lnTo>
                  <a:lnTo>
                    <a:pt x="215" y="296"/>
                  </a:lnTo>
                  <a:lnTo>
                    <a:pt x="213" y="289"/>
                  </a:lnTo>
                  <a:lnTo>
                    <a:pt x="215" y="284"/>
                  </a:lnTo>
                  <a:lnTo>
                    <a:pt x="215" y="279"/>
                  </a:lnTo>
                  <a:lnTo>
                    <a:pt x="215" y="279"/>
                  </a:lnTo>
                  <a:lnTo>
                    <a:pt x="215" y="272"/>
                  </a:lnTo>
                  <a:lnTo>
                    <a:pt x="215" y="270"/>
                  </a:lnTo>
                  <a:lnTo>
                    <a:pt x="215" y="270"/>
                  </a:lnTo>
                  <a:lnTo>
                    <a:pt x="215" y="270"/>
                  </a:lnTo>
                  <a:lnTo>
                    <a:pt x="213" y="270"/>
                  </a:lnTo>
                  <a:lnTo>
                    <a:pt x="208" y="265"/>
                  </a:lnTo>
                  <a:lnTo>
                    <a:pt x="208" y="268"/>
                  </a:lnTo>
                  <a:lnTo>
                    <a:pt x="210" y="268"/>
                  </a:lnTo>
                  <a:lnTo>
                    <a:pt x="210" y="268"/>
                  </a:lnTo>
                  <a:lnTo>
                    <a:pt x="210" y="268"/>
                  </a:lnTo>
                  <a:lnTo>
                    <a:pt x="213" y="270"/>
                  </a:lnTo>
                  <a:lnTo>
                    <a:pt x="213" y="270"/>
                  </a:lnTo>
                  <a:lnTo>
                    <a:pt x="210" y="270"/>
                  </a:lnTo>
                  <a:lnTo>
                    <a:pt x="208" y="270"/>
                  </a:lnTo>
                  <a:lnTo>
                    <a:pt x="206" y="270"/>
                  </a:lnTo>
                  <a:lnTo>
                    <a:pt x="203" y="268"/>
                  </a:lnTo>
                  <a:lnTo>
                    <a:pt x="201" y="268"/>
                  </a:lnTo>
                  <a:lnTo>
                    <a:pt x="198" y="268"/>
                  </a:lnTo>
                  <a:lnTo>
                    <a:pt x="198" y="268"/>
                  </a:lnTo>
                  <a:lnTo>
                    <a:pt x="198" y="268"/>
                  </a:lnTo>
                  <a:lnTo>
                    <a:pt x="196" y="265"/>
                  </a:lnTo>
                  <a:lnTo>
                    <a:pt x="196" y="265"/>
                  </a:lnTo>
                  <a:lnTo>
                    <a:pt x="196" y="265"/>
                  </a:lnTo>
                  <a:lnTo>
                    <a:pt x="196" y="263"/>
                  </a:lnTo>
                  <a:lnTo>
                    <a:pt x="198" y="263"/>
                  </a:lnTo>
                  <a:lnTo>
                    <a:pt x="203" y="265"/>
                  </a:lnTo>
                  <a:lnTo>
                    <a:pt x="203" y="265"/>
                  </a:lnTo>
                  <a:lnTo>
                    <a:pt x="206" y="265"/>
                  </a:lnTo>
                  <a:lnTo>
                    <a:pt x="206" y="263"/>
                  </a:lnTo>
                  <a:lnTo>
                    <a:pt x="203" y="263"/>
                  </a:lnTo>
                  <a:lnTo>
                    <a:pt x="201" y="263"/>
                  </a:lnTo>
                  <a:lnTo>
                    <a:pt x="198" y="263"/>
                  </a:lnTo>
                  <a:lnTo>
                    <a:pt x="198" y="261"/>
                  </a:lnTo>
                  <a:lnTo>
                    <a:pt x="196" y="261"/>
                  </a:lnTo>
                  <a:lnTo>
                    <a:pt x="196" y="258"/>
                  </a:lnTo>
                  <a:lnTo>
                    <a:pt x="194" y="258"/>
                  </a:lnTo>
                  <a:lnTo>
                    <a:pt x="196" y="258"/>
                  </a:lnTo>
                  <a:lnTo>
                    <a:pt x="194" y="253"/>
                  </a:lnTo>
                  <a:lnTo>
                    <a:pt x="196" y="251"/>
                  </a:lnTo>
                  <a:lnTo>
                    <a:pt x="196" y="249"/>
                  </a:lnTo>
                  <a:lnTo>
                    <a:pt x="194" y="246"/>
                  </a:lnTo>
                  <a:lnTo>
                    <a:pt x="194" y="244"/>
                  </a:lnTo>
                  <a:lnTo>
                    <a:pt x="191" y="244"/>
                  </a:lnTo>
                  <a:lnTo>
                    <a:pt x="191" y="244"/>
                  </a:lnTo>
                  <a:lnTo>
                    <a:pt x="189" y="242"/>
                  </a:lnTo>
                  <a:lnTo>
                    <a:pt x="189" y="242"/>
                  </a:lnTo>
                  <a:lnTo>
                    <a:pt x="189" y="242"/>
                  </a:lnTo>
                  <a:lnTo>
                    <a:pt x="187" y="242"/>
                  </a:lnTo>
                  <a:lnTo>
                    <a:pt x="187" y="242"/>
                  </a:lnTo>
                  <a:lnTo>
                    <a:pt x="187" y="242"/>
                  </a:lnTo>
                  <a:lnTo>
                    <a:pt x="187" y="242"/>
                  </a:lnTo>
                  <a:lnTo>
                    <a:pt x="184" y="244"/>
                  </a:lnTo>
                  <a:lnTo>
                    <a:pt x="184" y="244"/>
                  </a:lnTo>
                  <a:lnTo>
                    <a:pt x="184" y="244"/>
                  </a:lnTo>
                  <a:lnTo>
                    <a:pt x="187" y="246"/>
                  </a:lnTo>
                  <a:lnTo>
                    <a:pt x="184" y="246"/>
                  </a:lnTo>
                  <a:lnTo>
                    <a:pt x="184" y="249"/>
                  </a:lnTo>
                  <a:lnTo>
                    <a:pt x="184" y="249"/>
                  </a:lnTo>
                  <a:lnTo>
                    <a:pt x="182" y="249"/>
                  </a:lnTo>
                  <a:lnTo>
                    <a:pt x="177" y="251"/>
                  </a:lnTo>
                  <a:lnTo>
                    <a:pt x="175" y="251"/>
                  </a:lnTo>
                  <a:lnTo>
                    <a:pt x="175" y="251"/>
                  </a:lnTo>
                  <a:lnTo>
                    <a:pt x="172" y="251"/>
                  </a:lnTo>
                  <a:lnTo>
                    <a:pt x="172" y="249"/>
                  </a:lnTo>
                  <a:lnTo>
                    <a:pt x="172" y="246"/>
                  </a:lnTo>
                  <a:lnTo>
                    <a:pt x="172" y="246"/>
                  </a:lnTo>
                  <a:lnTo>
                    <a:pt x="172" y="246"/>
                  </a:lnTo>
                  <a:lnTo>
                    <a:pt x="172" y="244"/>
                  </a:lnTo>
                  <a:lnTo>
                    <a:pt x="175" y="244"/>
                  </a:lnTo>
                  <a:lnTo>
                    <a:pt x="175" y="239"/>
                  </a:lnTo>
                  <a:lnTo>
                    <a:pt x="175" y="237"/>
                  </a:lnTo>
                  <a:lnTo>
                    <a:pt x="172" y="237"/>
                  </a:lnTo>
                  <a:lnTo>
                    <a:pt x="170" y="239"/>
                  </a:lnTo>
                  <a:lnTo>
                    <a:pt x="165" y="239"/>
                  </a:lnTo>
                  <a:lnTo>
                    <a:pt x="163" y="242"/>
                  </a:lnTo>
                  <a:lnTo>
                    <a:pt x="161" y="242"/>
                  </a:lnTo>
                  <a:lnTo>
                    <a:pt x="161" y="242"/>
                  </a:lnTo>
                  <a:lnTo>
                    <a:pt x="156" y="239"/>
                  </a:lnTo>
                  <a:lnTo>
                    <a:pt x="154" y="237"/>
                  </a:lnTo>
                  <a:lnTo>
                    <a:pt x="146" y="230"/>
                  </a:lnTo>
                  <a:lnTo>
                    <a:pt x="144" y="230"/>
                  </a:lnTo>
                  <a:lnTo>
                    <a:pt x="144" y="230"/>
                  </a:lnTo>
                  <a:lnTo>
                    <a:pt x="139" y="223"/>
                  </a:lnTo>
                  <a:lnTo>
                    <a:pt x="139" y="220"/>
                  </a:lnTo>
                  <a:lnTo>
                    <a:pt x="137" y="218"/>
                  </a:lnTo>
                  <a:lnTo>
                    <a:pt x="137" y="216"/>
                  </a:lnTo>
                  <a:lnTo>
                    <a:pt x="137" y="213"/>
                  </a:lnTo>
                  <a:lnTo>
                    <a:pt x="137" y="213"/>
                  </a:lnTo>
                  <a:lnTo>
                    <a:pt x="137" y="211"/>
                  </a:lnTo>
                  <a:lnTo>
                    <a:pt x="137" y="208"/>
                  </a:lnTo>
                  <a:lnTo>
                    <a:pt x="137" y="208"/>
                  </a:lnTo>
                  <a:lnTo>
                    <a:pt x="137" y="206"/>
                  </a:lnTo>
                  <a:lnTo>
                    <a:pt x="137" y="206"/>
                  </a:lnTo>
                  <a:lnTo>
                    <a:pt x="137" y="206"/>
                  </a:lnTo>
                  <a:lnTo>
                    <a:pt x="137" y="206"/>
                  </a:lnTo>
                  <a:lnTo>
                    <a:pt x="139" y="204"/>
                  </a:lnTo>
                  <a:lnTo>
                    <a:pt x="139" y="201"/>
                  </a:lnTo>
                  <a:lnTo>
                    <a:pt x="142" y="199"/>
                  </a:lnTo>
                  <a:lnTo>
                    <a:pt x="142" y="197"/>
                  </a:lnTo>
                  <a:lnTo>
                    <a:pt x="144" y="197"/>
                  </a:lnTo>
                  <a:lnTo>
                    <a:pt x="146" y="197"/>
                  </a:lnTo>
                  <a:lnTo>
                    <a:pt x="149" y="194"/>
                  </a:lnTo>
                  <a:lnTo>
                    <a:pt x="149" y="194"/>
                  </a:lnTo>
                  <a:lnTo>
                    <a:pt x="149" y="194"/>
                  </a:lnTo>
                  <a:lnTo>
                    <a:pt x="151" y="192"/>
                  </a:lnTo>
                  <a:lnTo>
                    <a:pt x="151" y="192"/>
                  </a:lnTo>
                  <a:lnTo>
                    <a:pt x="151" y="192"/>
                  </a:lnTo>
                  <a:lnTo>
                    <a:pt x="151" y="192"/>
                  </a:lnTo>
                  <a:lnTo>
                    <a:pt x="151" y="192"/>
                  </a:lnTo>
                  <a:lnTo>
                    <a:pt x="154" y="192"/>
                  </a:lnTo>
                  <a:lnTo>
                    <a:pt x="154" y="192"/>
                  </a:lnTo>
                  <a:lnTo>
                    <a:pt x="156" y="192"/>
                  </a:lnTo>
                  <a:lnTo>
                    <a:pt x="158" y="187"/>
                  </a:lnTo>
                  <a:lnTo>
                    <a:pt x="161" y="185"/>
                  </a:lnTo>
                  <a:lnTo>
                    <a:pt x="165" y="185"/>
                  </a:lnTo>
                  <a:lnTo>
                    <a:pt x="168" y="185"/>
                  </a:lnTo>
                  <a:lnTo>
                    <a:pt x="168" y="182"/>
                  </a:lnTo>
                  <a:lnTo>
                    <a:pt x="168" y="182"/>
                  </a:lnTo>
                  <a:lnTo>
                    <a:pt x="168" y="182"/>
                  </a:lnTo>
                  <a:lnTo>
                    <a:pt x="168" y="180"/>
                  </a:lnTo>
                  <a:lnTo>
                    <a:pt x="168" y="180"/>
                  </a:lnTo>
                  <a:lnTo>
                    <a:pt x="168" y="178"/>
                  </a:lnTo>
                  <a:lnTo>
                    <a:pt x="168" y="178"/>
                  </a:lnTo>
                  <a:lnTo>
                    <a:pt x="170" y="178"/>
                  </a:lnTo>
                  <a:lnTo>
                    <a:pt x="170" y="178"/>
                  </a:lnTo>
                  <a:lnTo>
                    <a:pt x="172" y="175"/>
                  </a:lnTo>
                  <a:lnTo>
                    <a:pt x="175" y="175"/>
                  </a:lnTo>
                  <a:lnTo>
                    <a:pt x="175" y="175"/>
                  </a:lnTo>
                  <a:lnTo>
                    <a:pt x="175" y="173"/>
                  </a:lnTo>
                  <a:lnTo>
                    <a:pt x="177" y="173"/>
                  </a:lnTo>
                  <a:lnTo>
                    <a:pt x="177" y="171"/>
                  </a:lnTo>
                  <a:lnTo>
                    <a:pt x="180" y="168"/>
                  </a:lnTo>
                  <a:lnTo>
                    <a:pt x="180" y="168"/>
                  </a:lnTo>
                  <a:lnTo>
                    <a:pt x="182" y="166"/>
                  </a:lnTo>
                  <a:lnTo>
                    <a:pt x="182" y="166"/>
                  </a:lnTo>
                  <a:lnTo>
                    <a:pt x="182" y="166"/>
                  </a:lnTo>
                  <a:lnTo>
                    <a:pt x="182" y="163"/>
                  </a:lnTo>
                  <a:lnTo>
                    <a:pt x="182" y="163"/>
                  </a:lnTo>
                  <a:lnTo>
                    <a:pt x="182" y="163"/>
                  </a:lnTo>
                  <a:lnTo>
                    <a:pt x="184" y="161"/>
                  </a:lnTo>
                  <a:lnTo>
                    <a:pt x="184" y="159"/>
                  </a:lnTo>
                  <a:lnTo>
                    <a:pt x="184" y="159"/>
                  </a:lnTo>
                  <a:lnTo>
                    <a:pt x="184" y="156"/>
                  </a:lnTo>
                  <a:lnTo>
                    <a:pt x="187" y="154"/>
                  </a:lnTo>
                  <a:lnTo>
                    <a:pt x="189" y="154"/>
                  </a:lnTo>
                  <a:lnTo>
                    <a:pt x="189" y="152"/>
                  </a:lnTo>
                  <a:lnTo>
                    <a:pt x="191" y="149"/>
                  </a:lnTo>
                  <a:lnTo>
                    <a:pt x="189" y="147"/>
                  </a:lnTo>
                  <a:lnTo>
                    <a:pt x="191" y="147"/>
                  </a:lnTo>
                  <a:lnTo>
                    <a:pt x="191" y="145"/>
                  </a:lnTo>
                  <a:lnTo>
                    <a:pt x="191" y="145"/>
                  </a:lnTo>
                  <a:lnTo>
                    <a:pt x="194" y="142"/>
                  </a:lnTo>
                  <a:lnTo>
                    <a:pt x="196" y="140"/>
                  </a:lnTo>
                  <a:lnTo>
                    <a:pt x="196" y="140"/>
                  </a:lnTo>
                  <a:lnTo>
                    <a:pt x="198" y="140"/>
                  </a:lnTo>
                  <a:lnTo>
                    <a:pt x="198" y="137"/>
                  </a:lnTo>
                  <a:lnTo>
                    <a:pt x="196" y="137"/>
                  </a:lnTo>
                  <a:lnTo>
                    <a:pt x="196" y="137"/>
                  </a:lnTo>
                  <a:lnTo>
                    <a:pt x="194" y="137"/>
                  </a:lnTo>
                  <a:lnTo>
                    <a:pt x="194" y="135"/>
                  </a:lnTo>
                  <a:lnTo>
                    <a:pt x="191" y="133"/>
                  </a:lnTo>
                  <a:lnTo>
                    <a:pt x="191" y="130"/>
                  </a:lnTo>
                  <a:lnTo>
                    <a:pt x="191" y="128"/>
                  </a:lnTo>
                  <a:lnTo>
                    <a:pt x="191" y="126"/>
                  </a:lnTo>
                  <a:lnTo>
                    <a:pt x="191" y="123"/>
                  </a:lnTo>
                  <a:lnTo>
                    <a:pt x="191" y="121"/>
                  </a:lnTo>
                  <a:lnTo>
                    <a:pt x="194" y="121"/>
                  </a:lnTo>
                  <a:lnTo>
                    <a:pt x="191" y="121"/>
                  </a:lnTo>
                  <a:lnTo>
                    <a:pt x="191" y="119"/>
                  </a:lnTo>
                  <a:lnTo>
                    <a:pt x="189" y="119"/>
                  </a:lnTo>
                  <a:lnTo>
                    <a:pt x="189" y="116"/>
                  </a:lnTo>
                  <a:lnTo>
                    <a:pt x="189" y="116"/>
                  </a:lnTo>
                  <a:lnTo>
                    <a:pt x="189" y="114"/>
                  </a:lnTo>
                  <a:lnTo>
                    <a:pt x="191" y="114"/>
                  </a:lnTo>
                  <a:lnTo>
                    <a:pt x="191" y="111"/>
                  </a:lnTo>
                  <a:lnTo>
                    <a:pt x="189" y="111"/>
                  </a:lnTo>
                  <a:lnTo>
                    <a:pt x="187" y="111"/>
                  </a:lnTo>
                  <a:lnTo>
                    <a:pt x="182" y="109"/>
                  </a:lnTo>
                  <a:lnTo>
                    <a:pt x="180" y="109"/>
                  </a:lnTo>
                  <a:lnTo>
                    <a:pt x="180" y="107"/>
                  </a:lnTo>
                  <a:lnTo>
                    <a:pt x="180" y="107"/>
                  </a:lnTo>
                  <a:lnTo>
                    <a:pt x="180" y="104"/>
                  </a:lnTo>
                  <a:lnTo>
                    <a:pt x="180" y="104"/>
                  </a:lnTo>
                  <a:lnTo>
                    <a:pt x="180" y="102"/>
                  </a:lnTo>
                  <a:lnTo>
                    <a:pt x="180" y="102"/>
                  </a:lnTo>
                  <a:lnTo>
                    <a:pt x="180" y="102"/>
                  </a:lnTo>
                  <a:lnTo>
                    <a:pt x="175" y="104"/>
                  </a:lnTo>
                  <a:lnTo>
                    <a:pt x="175" y="102"/>
                  </a:lnTo>
                  <a:lnTo>
                    <a:pt x="172" y="102"/>
                  </a:lnTo>
                  <a:lnTo>
                    <a:pt x="172" y="102"/>
                  </a:lnTo>
                  <a:lnTo>
                    <a:pt x="170" y="100"/>
                  </a:lnTo>
                  <a:lnTo>
                    <a:pt x="168" y="97"/>
                  </a:lnTo>
                  <a:lnTo>
                    <a:pt x="168" y="92"/>
                  </a:lnTo>
                  <a:lnTo>
                    <a:pt x="165" y="92"/>
                  </a:lnTo>
                  <a:lnTo>
                    <a:pt x="165" y="92"/>
                  </a:lnTo>
                  <a:lnTo>
                    <a:pt x="165" y="92"/>
                  </a:lnTo>
                  <a:lnTo>
                    <a:pt x="163" y="90"/>
                  </a:lnTo>
                  <a:lnTo>
                    <a:pt x="163" y="90"/>
                  </a:lnTo>
                  <a:lnTo>
                    <a:pt x="163" y="88"/>
                  </a:lnTo>
                  <a:lnTo>
                    <a:pt x="163" y="88"/>
                  </a:lnTo>
                  <a:lnTo>
                    <a:pt x="163" y="85"/>
                  </a:lnTo>
                  <a:lnTo>
                    <a:pt x="163" y="85"/>
                  </a:lnTo>
                  <a:lnTo>
                    <a:pt x="161" y="83"/>
                  </a:lnTo>
                  <a:lnTo>
                    <a:pt x="161" y="81"/>
                  </a:lnTo>
                  <a:lnTo>
                    <a:pt x="161" y="78"/>
                  </a:lnTo>
                  <a:lnTo>
                    <a:pt x="161" y="74"/>
                  </a:lnTo>
                  <a:lnTo>
                    <a:pt x="163" y="71"/>
                  </a:lnTo>
                  <a:lnTo>
                    <a:pt x="163" y="69"/>
                  </a:lnTo>
                  <a:lnTo>
                    <a:pt x="163" y="66"/>
                  </a:lnTo>
                  <a:lnTo>
                    <a:pt x="165" y="64"/>
                  </a:lnTo>
                  <a:lnTo>
                    <a:pt x="168" y="62"/>
                  </a:lnTo>
                  <a:lnTo>
                    <a:pt x="168" y="62"/>
                  </a:lnTo>
                  <a:lnTo>
                    <a:pt x="175" y="59"/>
                  </a:lnTo>
                  <a:lnTo>
                    <a:pt x="180" y="59"/>
                  </a:lnTo>
                  <a:lnTo>
                    <a:pt x="180" y="57"/>
                  </a:lnTo>
                  <a:lnTo>
                    <a:pt x="182" y="50"/>
                  </a:lnTo>
                  <a:lnTo>
                    <a:pt x="187" y="43"/>
                  </a:lnTo>
                  <a:lnTo>
                    <a:pt x="189" y="38"/>
                  </a:lnTo>
                  <a:lnTo>
                    <a:pt x="191" y="36"/>
                  </a:lnTo>
                  <a:lnTo>
                    <a:pt x="194" y="33"/>
                  </a:lnTo>
                  <a:lnTo>
                    <a:pt x="196" y="33"/>
                  </a:lnTo>
                  <a:lnTo>
                    <a:pt x="196" y="31"/>
                  </a:lnTo>
                  <a:lnTo>
                    <a:pt x="196" y="31"/>
                  </a:lnTo>
                  <a:lnTo>
                    <a:pt x="196" y="29"/>
                  </a:lnTo>
                  <a:lnTo>
                    <a:pt x="196" y="29"/>
                  </a:lnTo>
                  <a:lnTo>
                    <a:pt x="196" y="29"/>
                  </a:lnTo>
                  <a:lnTo>
                    <a:pt x="194" y="29"/>
                  </a:lnTo>
                  <a:lnTo>
                    <a:pt x="194" y="29"/>
                  </a:lnTo>
                  <a:lnTo>
                    <a:pt x="194" y="29"/>
                  </a:lnTo>
                  <a:lnTo>
                    <a:pt x="194" y="26"/>
                  </a:lnTo>
                  <a:lnTo>
                    <a:pt x="194" y="26"/>
                  </a:lnTo>
                  <a:lnTo>
                    <a:pt x="194" y="24"/>
                  </a:lnTo>
                  <a:lnTo>
                    <a:pt x="194" y="24"/>
                  </a:lnTo>
                  <a:lnTo>
                    <a:pt x="191" y="24"/>
                  </a:lnTo>
                  <a:lnTo>
                    <a:pt x="191" y="21"/>
                  </a:lnTo>
                  <a:lnTo>
                    <a:pt x="191" y="21"/>
                  </a:lnTo>
                  <a:lnTo>
                    <a:pt x="191" y="21"/>
                  </a:lnTo>
                  <a:lnTo>
                    <a:pt x="191" y="19"/>
                  </a:lnTo>
                  <a:lnTo>
                    <a:pt x="191" y="19"/>
                  </a:lnTo>
                  <a:lnTo>
                    <a:pt x="191" y="19"/>
                  </a:lnTo>
                  <a:lnTo>
                    <a:pt x="191" y="17"/>
                  </a:lnTo>
                  <a:lnTo>
                    <a:pt x="191" y="17"/>
                  </a:lnTo>
                  <a:lnTo>
                    <a:pt x="191" y="17"/>
                  </a:lnTo>
                  <a:lnTo>
                    <a:pt x="189" y="17"/>
                  </a:lnTo>
                  <a:lnTo>
                    <a:pt x="187" y="19"/>
                  </a:lnTo>
                  <a:lnTo>
                    <a:pt x="184" y="19"/>
                  </a:lnTo>
                  <a:lnTo>
                    <a:pt x="184" y="19"/>
                  </a:lnTo>
                  <a:lnTo>
                    <a:pt x="184" y="19"/>
                  </a:lnTo>
                  <a:lnTo>
                    <a:pt x="184" y="19"/>
                  </a:lnTo>
                  <a:lnTo>
                    <a:pt x="184" y="21"/>
                  </a:lnTo>
                  <a:lnTo>
                    <a:pt x="184" y="21"/>
                  </a:lnTo>
                  <a:lnTo>
                    <a:pt x="184" y="21"/>
                  </a:lnTo>
                  <a:lnTo>
                    <a:pt x="180" y="24"/>
                  </a:lnTo>
                  <a:lnTo>
                    <a:pt x="180" y="24"/>
                  </a:lnTo>
                  <a:lnTo>
                    <a:pt x="180" y="26"/>
                  </a:lnTo>
                  <a:lnTo>
                    <a:pt x="180" y="26"/>
                  </a:lnTo>
                  <a:lnTo>
                    <a:pt x="177" y="26"/>
                  </a:lnTo>
                  <a:lnTo>
                    <a:pt x="175" y="29"/>
                  </a:lnTo>
                  <a:lnTo>
                    <a:pt x="172" y="31"/>
                  </a:lnTo>
                  <a:lnTo>
                    <a:pt x="170" y="31"/>
                  </a:lnTo>
                  <a:lnTo>
                    <a:pt x="168" y="31"/>
                  </a:lnTo>
                  <a:lnTo>
                    <a:pt x="168" y="31"/>
                  </a:lnTo>
                  <a:lnTo>
                    <a:pt x="165" y="31"/>
                  </a:lnTo>
                  <a:lnTo>
                    <a:pt x="165" y="33"/>
                  </a:lnTo>
                  <a:lnTo>
                    <a:pt x="165" y="36"/>
                  </a:lnTo>
                  <a:lnTo>
                    <a:pt x="165" y="38"/>
                  </a:lnTo>
                  <a:lnTo>
                    <a:pt x="163" y="38"/>
                  </a:lnTo>
                  <a:lnTo>
                    <a:pt x="161" y="38"/>
                  </a:lnTo>
                  <a:lnTo>
                    <a:pt x="158" y="40"/>
                  </a:lnTo>
                  <a:lnTo>
                    <a:pt x="158" y="40"/>
                  </a:lnTo>
                  <a:lnTo>
                    <a:pt x="158" y="40"/>
                  </a:lnTo>
                  <a:lnTo>
                    <a:pt x="154" y="40"/>
                  </a:lnTo>
                  <a:lnTo>
                    <a:pt x="154" y="38"/>
                  </a:lnTo>
                  <a:lnTo>
                    <a:pt x="151" y="38"/>
                  </a:lnTo>
                  <a:lnTo>
                    <a:pt x="151" y="33"/>
                  </a:lnTo>
                  <a:lnTo>
                    <a:pt x="149" y="36"/>
                  </a:lnTo>
                  <a:lnTo>
                    <a:pt x="149" y="36"/>
                  </a:lnTo>
                  <a:lnTo>
                    <a:pt x="149" y="36"/>
                  </a:lnTo>
                  <a:lnTo>
                    <a:pt x="149" y="36"/>
                  </a:lnTo>
                  <a:lnTo>
                    <a:pt x="146" y="36"/>
                  </a:lnTo>
                  <a:lnTo>
                    <a:pt x="146" y="36"/>
                  </a:lnTo>
                  <a:lnTo>
                    <a:pt x="146" y="36"/>
                  </a:lnTo>
                  <a:lnTo>
                    <a:pt x="146" y="33"/>
                  </a:lnTo>
                  <a:lnTo>
                    <a:pt x="146" y="33"/>
                  </a:lnTo>
                  <a:lnTo>
                    <a:pt x="149" y="33"/>
                  </a:lnTo>
                  <a:lnTo>
                    <a:pt x="151" y="33"/>
                  </a:lnTo>
                  <a:lnTo>
                    <a:pt x="151" y="33"/>
                  </a:lnTo>
                  <a:lnTo>
                    <a:pt x="151" y="33"/>
                  </a:lnTo>
                  <a:lnTo>
                    <a:pt x="151" y="33"/>
                  </a:lnTo>
                  <a:lnTo>
                    <a:pt x="151" y="33"/>
                  </a:lnTo>
                  <a:lnTo>
                    <a:pt x="151" y="33"/>
                  </a:lnTo>
                  <a:lnTo>
                    <a:pt x="154" y="31"/>
                  </a:lnTo>
                  <a:lnTo>
                    <a:pt x="154" y="31"/>
                  </a:lnTo>
                  <a:lnTo>
                    <a:pt x="154" y="31"/>
                  </a:lnTo>
                  <a:lnTo>
                    <a:pt x="154" y="29"/>
                  </a:lnTo>
                  <a:lnTo>
                    <a:pt x="154" y="29"/>
                  </a:lnTo>
                  <a:lnTo>
                    <a:pt x="151" y="26"/>
                  </a:lnTo>
                  <a:lnTo>
                    <a:pt x="149" y="26"/>
                  </a:lnTo>
                  <a:lnTo>
                    <a:pt x="146" y="24"/>
                  </a:lnTo>
                  <a:lnTo>
                    <a:pt x="146" y="19"/>
                  </a:lnTo>
                  <a:lnTo>
                    <a:pt x="144" y="17"/>
                  </a:lnTo>
                  <a:lnTo>
                    <a:pt x="146" y="14"/>
                  </a:lnTo>
                  <a:lnTo>
                    <a:pt x="149" y="17"/>
                  </a:lnTo>
                  <a:lnTo>
                    <a:pt x="149" y="14"/>
                  </a:lnTo>
                  <a:lnTo>
                    <a:pt x="149" y="14"/>
                  </a:lnTo>
                  <a:lnTo>
                    <a:pt x="146" y="14"/>
                  </a:lnTo>
                  <a:lnTo>
                    <a:pt x="146" y="12"/>
                  </a:lnTo>
                  <a:lnTo>
                    <a:pt x="146" y="12"/>
                  </a:lnTo>
                  <a:lnTo>
                    <a:pt x="144" y="12"/>
                  </a:lnTo>
                  <a:lnTo>
                    <a:pt x="144" y="12"/>
                  </a:lnTo>
                  <a:lnTo>
                    <a:pt x="142" y="12"/>
                  </a:lnTo>
                  <a:lnTo>
                    <a:pt x="144" y="10"/>
                  </a:lnTo>
                  <a:lnTo>
                    <a:pt x="144" y="10"/>
                  </a:lnTo>
                  <a:lnTo>
                    <a:pt x="146" y="10"/>
                  </a:lnTo>
                  <a:lnTo>
                    <a:pt x="146" y="12"/>
                  </a:lnTo>
                  <a:lnTo>
                    <a:pt x="149" y="12"/>
                  </a:lnTo>
                  <a:lnTo>
                    <a:pt x="149" y="10"/>
                  </a:lnTo>
                  <a:lnTo>
                    <a:pt x="151" y="10"/>
                  </a:lnTo>
                  <a:lnTo>
                    <a:pt x="149" y="10"/>
                  </a:lnTo>
                  <a:lnTo>
                    <a:pt x="144" y="7"/>
                  </a:lnTo>
                  <a:lnTo>
                    <a:pt x="144" y="7"/>
                  </a:lnTo>
                  <a:lnTo>
                    <a:pt x="139" y="5"/>
                  </a:lnTo>
                  <a:lnTo>
                    <a:pt x="139" y="5"/>
                  </a:lnTo>
                  <a:lnTo>
                    <a:pt x="139" y="5"/>
                  </a:lnTo>
                  <a:lnTo>
                    <a:pt x="135" y="5"/>
                  </a:lnTo>
                  <a:lnTo>
                    <a:pt x="135" y="5"/>
                  </a:lnTo>
                  <a:lnTo>
                    <a:pt x="130" y="5"/>
                  </a:lnTo>
                  <a:lnTo>
                    <a:pt x="127" y="5"/>
                  </a:lnTo>
                  <a:lnTo>
                    <a:pt x="127" y="5"/>
                  </a:lnTo>
                  <a:lnTo>
                    <a:pt x="127" y="5"/>
                  </a:lnTo>
                  <a:lnTo>
                    <a:pt x="127" y="5"/>
                  </a:lnTo>
                  <a:lnTo>
                    <a:pt x="127" y="5"/>
                  </a:lnTo>
                  <a:lnTo>
                    <a:pt x="125" y="7"/>
                  </a:lnTo>
                  <a:lnTo>
                    <a:pt x="125" y="7"/>
                  </a:lnTo>
                  <a:lnTo>
                    <a:pt x="127" y="7"/>
                  </a:lnTo>
                  <a:lnTo>
                    <a:pt x="127" y="7"/>
                  </a:lnTo>
                  <a:lnTo>
                    <a:pt x="127" y="7"/>
                  </a:lnTo>
                  <a:lnTo>
                    <a:pt x="132" y="7"/>
                  </a:lnTo>
                  <a:lnTo>
                    <a:pt x="132" y="10"/>
                  </a:lnTo>
                  <a:lnTo>
                    <a:pt x="132" y="10"/>
                  </a:lnTo>
                  <a:lnTo>
                    <a:pt x="130" y="12"/>
                  </a:lnTo>
                  <a:lnTo>
                    <a:pt x="130" y="12"/>
                  </a:lnTo>
                  <a:lnTo>
                    <a:pt x="127" y="12"/>
                  </a:lnTo>
                  <a:lnTo>
                    <a:pt x="125" y="12"/>
                  </a:lnTo>
                  <a:lnTo>
                    <a:pt x="125" y="12"/>
                  </a:lnTo>
                  <a:lnTo>
                    <a:pt x="125" y="10"/>
                  </a:lnTo>
                  <a:lnTo>
                    <a:pt x="125" y="10"/>
                  </a:lnTo>
                  <a:lnTo>
                    <a:pt x="125" y="10"/>
                  </a:lnTo>
                  <a:lnTo>
                    <a:pt x="123" y="7"/>
                  </a:lnTo>
                  <a:lnTo>
                    <a:pt x="123" y="7"/>
                  </a:lnTo>
                  <a:lnTo>
                    <a:pt x="125" y="7"/>
                  </a:lnTo>
                  <a:lnTo>
                    <a:pt x="127" y="5"/>
                  </a:lnTo>
                  <a:lnTo>
                    <a:pt x="127" y="5"/>
                  </a:lnTo>
                  <a:lnTo>
                    <a:pt x="127" y="0"/>
                  </a:lnTo>
                  <a:lnTo>
                    <a:pt x="127" y="0"/>
                  </a:lnTo>
                  <a:lnTo>
                    <a:pt x="127" y="0"/>
                  </a:lnTo>
                  <a:lnTo>
                    <a:pt x="123" y="0"/>
                  </a:lnTo>
                  <a:lnTo>
                    <a:pt x="123" y="0"/>
                  </a:lnTo>
                  <a:lnTo>
                    <a:pt x="123" y="0"/>
                  </a:lnTo>
                  <a:lnTo>
                    <a:pt x="123" y="0"/>
                  </a:lnTo>
                  <a:lnTo>
                    <a:pt x="120" y="0"/>
                  </a:lnTo>
                  <a:lnTo>
                    <a:pt x="120" y="0"/>
                  </a:lnTo>
                  <a:lnTo>
                    <a:pt x="118" y="0"/>
                  </a:lnTo>
                  <a:lnTo>
                    <a:pt x="118" y="0"/>
                  </a:lnTo>
                  <a:lnTo>
                    <a:pt x="116" y="0"/>
                  </a:lnTo>
                  <a:lnTo>
                    <a:pt x="113" y="3"/>
                  </a:lnTo>
                  <a:lnTo>
                    <a:pt x="113" y="3"/>
                  </a:lnTo>
                  <a:lnTo>
                    <a:pt x="111" y="3"/>
                  </a:lnTo>
                  <a:lnTo>
                    <a:pt x="111" y="3"/>
                  </a:lnTo>
                  <a:lnTo>
                    <a:pt x="111" y="3"/>
                  </a:lnTo>
                  <a:lnTo>
                    <a:pt x="109" y="3"/>
                  </a:lnTo>
                  <a:lnTo>
                    <a:pt x="106" y="5"/>
                  </a:lnTo>
                  <a:lnTo>
                    <a:pt x="106" y="5"/>
                  </a:lnTo>
                  <a:lnTo>
                    <a:pt x="106" y="5"/>
                  </a:lnTo>
                  <a:lnTo>
                    <a:pt x="106" y="5"/>
                  </a:lnTo>
                  <a:lnTo>
                    <a:pt x="104" y="3"/>
                  </a:lnTo>
                  <a:lnTo>
                    <a:pt x="104" y="5"/>
                  </a:lnTo>
                  <a:lnTo>
                    <a:pt x="101" y="5"/>
                  </a:lnTo>
                  <a:lnTo>
                    <a:pt x="101" y="7"/>
                  </a:lnTo>
                  <a:lnTo>
                    <a:pt x="94" y="7"/>
                  </a:lnTo>
                  <a:lnTo>
                    <a:pt x="92" y="7"/>
                  </a:lnTo>
                  <a:lnTo>
                    <a:pt x="92" y="10"/>
                  </a:lnTo>
                  <a:lnTo>
                    <a:pt x="90" y="10"/>
                  </a:lnTo>
                  <a:lnTo>
                    <a:pt x="87" y="12"/>
                  </a:lnTo>
                  <a:lnTo>
                    <a:pt x="85" y="12"/>
                  </a:lnTo>
                  <a:lnTo>
                    <a:pt x="85" y="12"/>
                  </a:lnTo>
                  <a:lnTo>
                    <a:pt x="83" y="14"/>
                  </a:lnTo>
                  <a:lnTo>
                    <a:pt x="83" y="14"/>
                  </a:lnTo>
                  <a:lnTo>
                    <a:pt x="83" y="14"/>
                  </a:lnTo>
                  <a:lnTo>
                    <a:pt x="80" y="17"/>
                  </a:lnTo>
                  <a:lnTo>
                    <a:pt x="78" y="19"/>
                  </a:lnTo>
                  <a:lnTo>
                    <a:pt x="78" y="21"/>
                  </a:lnTo>
                  <a:lnTo>
                    <a:pt x="75" y="21"/>
                  </a:lnTo>
                  <a:lnTo>
                    <a:pt x="75" y="21"/>
                  </a:lnTo>
                  <a:lnTo>
                    <a:pt x="73" y="24"/>
                  </a:lnTo>
                  <a:lnTo>
                    <a:pt x="71" y="24"/>
                  </a:lnTo>
                  <a:lnTo>
                    <a:pt x="66" y="24"/>
                  </a:lnTo>
                  <a:lnTo>
                    <a:pt x="66" y="24"/>
                  </a:lnTo>
                  <a:lnTo>
                    <a:pt x="61" y="26"/>
                  </a:lnTo>
                  <a:lnTo>
                    <a:pt x="61" y="26"/>
                  </a:lnTo>
                  <a:lnTo>
                    <a:pt x="61" y="26"/>
                  </a:lnTo>
                  <a:lnTo>
                    <a:pt x="61" y="29"/>
                  </a:lnTo>
                  <a:lnTo>
                    <a:pt x="61" y="29"/>
                  </a:lnTo>
                  <a:lnTo>
                    <a:pt x="61" y="29"/>
                  </a:lnTo>
                  <a:lnTo>
                    <a:pt x="64" y="33"/>
                  </a:lnTo>
                  <a:lnTo>
                    <a:pt x="64" y="33"/>
                  </a:lnTo>
                  <a:lnTo>
                    <a:pt x="61" y="33"/>
                  </a:lnTo>
                  <a:lnTo>
                    <a:pt x="59" y="36"/>
                  </a:lnTo>
                  <a:lnTo>
                    <a:pt x="57" y="36"/>
                  </a:lnTo>
                  <a:lnTo>
                    <a:pt x="54" y="36"/>
                  </a:lnTo>
                  <a:lnTo>
                    <a:pt x="52" y="36"/>
                  </a:lnTo>
                  <a:lnTo>
                    <a:pt x="52" y="36"/>
                  </a:lnTo>
                  <a:lnTo>
                    <a:pt x="49" y="38"/>
                  </a:lnTo>
                  <a:lnTo>
                    <a:pt x="52" y="38"/>
                  </a:lnTo>
                  <a:lnTo>
                    <a:pt x="54" y="40"/>
                  </a:lnTo>
                  <a:lnTo>
                    <a:pt x="52" y="43"/>
                  </a:lnTo>
                  <a:lnTo>
                    <a:pt x="52" y="45"/>
                  </a:lnTo>
                  <a:lnTo>
                    <a:pt x="49" y="45"/>
                  </a:lnTo>
                  <a:lnTo>
                    <a:pt x="45" y="50"/>
                  </a:lnTo>
                  <a:lnTo>
                    <a:pt x="40" y="52"/>
                  </a:lnTo>
                  <a:lnTo>
                    <a:pt x="40" y="52"/>
                  </a:lnTo>
                  <a:lnTo>
                    <a:pt x="38" y="55"/>
                  </a:lnTo>
                  <a:lnTo>
                    <a:pt x="38" y="57"/>
                  </a:lnTo>
                  <a:lnTo>
                    <a:pt x="38" y="57"/>
                  </a:lnTo>
                  <a:lnTo>
                    <a:pt x="40" y="57"/>
                  </a:lnTo>
                  <a:lnTo>
                    <a:pt x="45" y="57"/>
                  </a:lnTo>
                  <a:lnTo>
                    <a:pt x="45" y="57"/>
                  </a:lnTo>
                  <a:lnTo>
                    <a:pt x="47" y="59"/>
                  </a:lnTo>
                  <a:lnTo>
                    <a:pt x="47" y="59"/>
                  </a:lnTo>
                  <a:lnTo>
                    <a:pt x="47" y="59"/>
                  </a:lnTo>
                  <a:lnTo>
                    <a:pt x="47" y="62"/>
                  </a:lnTo>
                  <a:lnTo>
                    <a:pt x="47" y="64"/>
                  </a:lnTo>
                  <a:lnTo>
                    <a:pt x="47" y="64"/>
                  </a:lnTo>
                  <a:lnTo>
                    <a:pt x="47" y="64"/>
                  </a:lnTo>
                  <a:lnTo>
                    <a:pt x="45" y="71"/>
                  </a:lnTo>
                  <a:lnTo>
                    <a:pt x="45" y="76"/>
                  </a:lnTo>
                  <a:lnTo>
                    <a:pt x="45" y="76"/>
                  </a:lnTo>
                  <a:lnTo>
                    <a:pt x="45" y="78"/>
                  </a:lnTo>
                  <a:lnTo>
                    <a:pt x="45" y="78"/>
                  </a:lnTo>
                  <a:lnTo>
                    <a:pt x="45" y="81"/>
                  </a:lnTo>
                  <a:lnTo>
                    <a:pt x="45" y="81"/>
                  </a:lnTo>
                  <a:lnTo>
                    <a:pt x="42" y="85"/>
                  </a:lnTo>
                  <a:lnTo>
                    <a:pt x="42" y="90"/>
                  </a:lnTo>
                  <a:lnTo>
                    <a:pt x="42" y="90"/>
                  </a:lnTo>
                  <a:lnTo>
                    <a:pt x="42" y="95"/>
                  </a:lnTo>
                  <a:lnTo>
                    <a:pt x="42" y="100"/>
                  </a:lnTo>
                  <a:lnTo>
                    <a:pt x="42" y="102"/>
                  </a:lnTo>
                  <a:lnTo>
                    <a:pt x="42" y="104"/>
                  </a:lnTo>
                  <a:lnTo>
                    <a:pt x="45" y="109"/>
                  </a:lnTo>
                  <a:lnTo>
                    <a:pt x="47" y="111"/>
                  </a:lnTo>
                  <a:lnTo>
                    <a:pt x="47" y="114"/>
                  </a:lnTo>
                  <a:lnTo>
                    <a:pt x="47" y="119"/>
                  </a:lnTo>
                  <a:lnTo>
                    <a:pt x="47" y="121"/>
                  </a:lnTo>
                  <a:lnTo>
                    <a:pt x="45" y="126"/>
                  </a:lnTo>
                  <a:lnTo>
                    <a:pt x="45" y="128"/>
                  </a:lnTo>
                  <a:lnTo>
                    <a:pt x="45" y="130"/>
                  </a:lnTo>
                  <a:lnTo>
                    <a:pt x="45" y="133"/>
                  </a:lnTo>
                  <a:lnTo>
                    <a:pt x="45" y="135"/>
                  </a:lnTo>
                  <a:lnTo>
                    <a:pt x="47" y="135"/>
                  </a:lnTo>
                  <a:lnTo>
                    <a:pt x="49" y="137"/>
                  </a:lnTo>
                  <a:lnTo>
                    <a:pt x="52" y="137"/>
                  </a:lnTo>
                  <a:lnTo>
                    <a:pt x="52" y="140"/>
                  </a:lnTo>
                  <a:lnTo>
                    <a:pt x="47" y="145"/>
                  </a:lnTo>
                  <a:lnTo>
                    <a:pt x="45" y="147"/>
                  </a:lnTo>
                  <a:lnTo>
                    <a:pt x="45" y="149"/>
                  </a:lnTo>
                  <a:lnTo>
                    <a:pt x="45" y="154"/>
                  </a:lnTo>
                  <a:lnTo>
                    <a:pt x="42" y="159"/>
                  </a:lnTo>
                  <a:lnTo>
                    <a:pt x="42" y="161"/>
                  </a:lnTo>
                  <a:lnTo>
                    <a:pt x="42" y="163"/>
                  </a:lnTo>
                  <a:lnTo>
                    <a:pt x="42" y="168"/>
                  </a:lnTo>
                  <a:lnTo>
                    <a:pt x="42" y="171"/>
                  </a:lnTo>
                  <a:lnTo>
                    <a:pt x="42" y="171"/>
                  </a:lnTo>
                  <a:lnTo>
                    <a:pt x="42" y="171"/>
                  </a:lnTo>
                  <a:lnTo>
                    <a:pt x="40" y="173"/>
                  </a:lnTo>
                  <a:lnTo>
                    <a:pt x="40" y="173"/>
                  </a:lnTo>
                  <a:lnTo>
                    <a:pt x="40" y="175"/>
                  </a:lnTo>
                  <a:lnTo>
                    <a:pt x="42" y="178"/>
                  </a:lnTo>
                  <a:lnTo>
                    <a:pt x="40" y="178"/>
                  </a:lnTo>
                  <a:lnTo>
                    <a:pt x="40" y="178"/>
                  </a:lnTo>
                  <a:lnTo>
                    <a:pt x="38" y="180"/>
                  </a:lnTo>
                  <a:lnTo>
                    <a:pt x="38" y="180"/>
                  </a:lnTo>
                  <a:lnTo>
                    <a:pt x="38" y="180"/>
                  </a:lnTo>
                  <a:lnTo>
                    <a:pt x="38" y="180"/>
                  </a:lnTo>
                  <a:lnTo>
                    <a:pt x="35" y="182"/>
                  </a:lnTo>
                  <a:lnTo>
                    <a:pt x="35" y="185"/>
                  </a:lnTo>
                  <a:lnTo>
                    <a:pt x="33" y="185"/>
                  </a:lnTo>
                  <a:lnTo>
                    <a:pt x="28" y="187"/>
                  </a:lnTo>
                  <a:lnTo>
                    <a:pt x="26" y="187"/>
                  </a:lnTo>
                  <a:lnTo>
                    <a:pt x="21" y="190"/>
                  </a:lnTo>
                  <a:lnTo>
                    <a:pt x="19" y="192"/>
                  </a:lnTo>
                  <a:lnTo>
                    <a:pt x="19" y="194"/>
                  </a:lnTo>
                  <a:lnTo>
                    <a:pt x="16" y="201"/>
                  </a:lnTo>
                  <a:lnTo>
                    <a:pt x="16" y="204"/>
                  </a:lnTo>
                  <a:lnTo>
                    <a:pt x="16" y="204"/>
                  </a:lnTo>
                  <a:lnTo>
                    <a:pt x="14" y="204"/>
                  </a:lnTo>
                  <a:lnTo>
                    <a:pt x="12" y="204"/>
                  </a:lnTo>
                  <a:lnTo>
                    <a:pt x="9" y="206"/>
                  </a:lnTo>
                  <a:lnTo>
                    <a:pt x="7" y="206"/>
                  </a:lnTo>
                  <a:lnTo>
                    <a:pt x="7" y="208"/>
                  </a:lnTo>
                  <a:lnTo>
                    <a:pt x="4" y="211"/>
                  </a:lnTo>
                  <a:lnTo>
                    <a:pt x="2" y="213"/>
                  </a:lnTo>
                  <a:lnTo>
                    <a:pt x="2" y="213"/>
                  </a:lnTo>
                  <a:lnTo>
                    <a:pt x="2" y="218"/>
                  </a:lnTo>
                  <a:lnTo>
                    <a:pt x="0" y="225"/>
                  </a:lnTo>
                  <a:lnTo>
                    <a:pt x="2" y="227"/>
                  </a:lnTo>
                  <a:lnTo>
                    <a:pt x="2" y="232"/>
                  </a:lnTo>
                  <a:lnTo>
                    <a:pt x="2" y="232"/>
                  </a:lnTo>
                  <a:lnTo>
                    <a:pt x="4" y="234"/>
                  </a:lnTo>
                  <a:lnTo>
                    <a:pt x="4" y="239"/>
                  </a:lnTo>
                  <a:lnTo>
                    <a:pt x="4" y="239"/>
                  </a:lnTo>
                  <a:lnTo>
                    <a:pt x="9" y="246"/>
                  </a:lnTo>
                  <a:lnTo>
                    <a:pt x="12" y="253"/>
                  </a:lnTo>
                  <a:lnTo>
                    <a:pt x="14" y="256"/>
                  </a:lnTo>
                  <a:lnTo>
                    <a:pt x="14" y="256"/>
                  </a:lnTo>
                  <a:lnTo>
                    <a:pt x="14" y="265"/>
                  </a:lnTo>
                  <a:lnTo>
                    <a:pt x="14" y="268"/>
                  </a:lnTo>
                  <a:lnTo>
                    <a:pt x="16" y="270"/>
                  </a:lnTo>
                  <a:lnTo>
                    <a:pt x="16" y="270"/>
                  </a:lnTo>
                  <a:lnTo>
                    <a:pt x="21" y="270"/>
                  </a:lnTo>
                  <a:lnTo>
                    <a:pt x="21" y="270"/>
                  </a:lnTo>
                  <a:lnTo>
                    <a:pt x="28" y="275"/>
                  </a:lnTo>
                  <a:lnTo>
                    <a:pt x="28" y="275"/>
                  </a:lnTo>
                  <a:lnTo>
                    <a:pt x="30" y="275"/>
                  </a:lnTo>
                  <a:lnTo>
                    <a:pt x="30" y="275"/>
                  </a:lnTo>
                  <a:lnTo>
                    <a:pt x="33" y="275"/>
                  </a:lnTo>
                  <a:lnTo>
                    <a:pt x="33" y="277"/>
                  </a:lnTo>
                  <a:lnTo>
                    <a:pt x="38" y="284"/>
                  </a:lnTo>
                  <a:lnTo>
                    <a:pt x="45" y="294"/>
                  </a:lnTo>
                  <a:lnTo>
                    <a:pt x="45" y="294"/>
                  </a:lnTo>
                  <a:lnTo>
                    <a:pt x="45" y="303"/>
                  </a:lnTo>
                  <a:lnTo>
                    <a:pt x="45" y="310"/>
                  </a:lnTo>
                  <a:lnTo>
                    <a:pt x="47" y="313"/>
                  </a:lnTo>
                  <a:lnTo>
                    <a:pt x="47" y="313"/>
                  </a:lnTo>
                  <a:lnTo>
                    <a:pt x="47" y="313"/>
                  </a:lnTo>
                  <a:lnTo>
                    <a:pt x="54" y="317"/>
                  </a:lnTo>
                  <a:lnTo>
                    <a:pt x="64" y="324"/>
                  </a:lnTo>
                  <a:lnTo>
                    <a:pt x="73" y="332"/>
                  </a:lnTo>
                  <a:lnTo>
                    <a:pt x="83" y="339"/>
                  </a:lnTo>
                  <a:lnTo>
                    <a:pt x="85" y="339"/>
                  </a:lnTo>
                  <a:lnTo>
                    <a:pt x="85" y="341"/>
                  </a:lnTo>
                  <a:lnTo>
                    <a:pt x="85" y="346"/>
                  </a:lnTo>
                  <a:lnTo>
                    <a:pt x="85" y="346"/>
                  </a:lnTo>
                  <a:lnTo>
                    <a:pt x="87" y="353"/>
                  </a:lnTo>
                  <a:lnTo>
                    <a:pt x="90" y="360"/>
                  </a:lnTo>
                  <a:lnTo>
                    <a:pt x="90" y="367"/>
                  </a:lnTo>
                  <a:lnTo>
                    <a:pt x="92" y="374"/>
                  </a:lnTo>
                  <a:lnTo>
                    <a:pt x="94" y="381"/>
                  </a:lnTo>
                  <a:lnTo>
                    <a:pt x="94" y="388"/>
                  </a:lnTo>
                  <a:lnTo>
                    <a:pt x="97" y="393"/>
                  </a:lnTo>
                  <a:lnTo>
                    <a:pt x="97" y="400"/>
                  </a:lnTo>
                  <a:lnTo>
                    <a:pt x="99" y="407"/>
                  </a:lnTo>
                  <a:lnTo>
                    <a:pt x="101" y="414"/>
                  </a:lnTo>
                  <a:lnTo>
                    <a:pt x="101" y="421"/>
                  </a:lnTo>
                  <a:lnTo>
                    <a:pt x="104" y="429"/>
                  </a:lnTo>
                  <a:lnTo>
                    <a:pt x="106" y="436"/>
                  </a:lnTo>
                  <a:lnTo>
                    <a:pt x="106" y="443"/>
                  </a:lnTo>
                  <a:lnTo>
                    <a:pt x="109" y="447"/>
                  </a:lnTo>
                  <a:lnTo>
                    <a:pt x="111" y="455"/>
                  </a:lnTo>
                  <a:lnTo>
                    <a:pt x="123" y="450"/>
                  </a:lnTo>
                  <a:lnTo>
                    <a:pt x="123" y="447"/>
                  </a:lnTo>
                  <a:lnTo>
                    <a:pt x="127" y="447"/>
                  </a:lnTo>
                  <a:lnTo>
                    <a:pt x="130" y="447"/>
                  </a:lnTo>
                  <a:lnTo>
                    <a:pt x="135" y="438"/>
                  </a:lnTo>
                  <a:lnTo>
                    <a:pt x="142" y="431"/>
                  </a:lnTo>
                  <a:lnTo>
                    <a:pt x="146" y="424"/>
                  </a:lnTo>
                  <a:lnTo>
                    <a:pt x="149" y="417"/>
                  </a:lnTo>
                  <a:lnTo>
                    <a:pt x="151" y="414"/>
                  </a:lnTo>
                  <a:lnTo>
                    <a:pt x="151" y="412"/>
                  </a:lnTo>
                  <a:lnTo>
                    <a:pt x="149" y="410"/>
                  </a:lnTo>
                  <a:lnTo>
                    <a:pt x="149" y="407"/>
                  </a:lnTo>
                  <a:lnTo>
                    <a:pt x="149" y="405"/>
                  </a:lnTo>
                  <a:lnTo>
                    <a:pt x="149" y="403"/>
                  </a:lnTo>
                  <a:lnTo>
                    <a:pt x="146" y="400"/>
                  </a:lnTo>
                  <a:lnTo>
                    <a:pt x="146" y="393"/>
                  </a:lnTo>
                  <a:lnTo>
                    <a:pt x="142" y="381"/>
                  </a:lnTo>
                  <a:lnTo>
                    <a:pt x="142" y="381"/>
                  </a:lnTo>
                  <a:lnTo>
                    <a:pt x="142" y="376"/>
                  </a:lnTo>
                  <a:lnTo>
                    <a:pt x="142" y="376"/>
                  </a:lnTo>
                  <a:lnTo>
                    <a:pt x="146" y="372"/>
                  </a:lnTo>
                  <a:lnTo>
                    <a:pt x="149" y="365"/>
                  </a:lnTo>
                  <a:lnTo>
                    <a:pt x="154" y="362"/>
                  </a:lnTo>
                  <a:lnTo>
                    <a:pt x="158" y="362"/>
                  </a:lnTo>
                  <a:lnTo>
                    <a:pt x="161" y="362"/>
                  </a:lnTo>
                  <a:lnTo>
                    <a:pt x="163" y="362"/>
                  </a:lnTo>
                  <a:lnTo>
                    <a:pt x="163" y="360"/>
                  </a:lnTo>
                  <a:lnTo>
                    <a:pt x="163" y="360"/>
                  </a:lnTo>
                  <a:lnTo>
                    <a:pt x="165" y="358"/>
                  </a:lnTo>
                  <a:lnTo>
                    <a:pt x="168" y="355"/>
                  </a:lnTo>
                  <a:lnTo>
                    <a:pt x="168" y="353"/>
                  </a:lnTo>
                  <a:lnTo>
                    <a:pt x="168" y="348"/>
                  </a:lnTo>
                  <a:lnTo>
                    <a:pt x="170" y="348"/>
                  </a:lnTo>
                  <a:lnTo>
                    <a:pt x="170" y="348"/>
                  </a:lnTo>
                  <a:lnTo>
                    <a:pt x="170" y="348"/>
                  </a:lnTo>
                  <a:lnTo>
                    <a:pt x="172" y="348"/>
                  </a:lnTo>
                  <a:lnTo>
                    <a:pt x="172" y="348"/>
                  </a:lnTo>
                  <a:lnTo>
                    <a:pt x="175" y="346"/>
                  </a:lnTo>
                  <a:lnTo>
                    <a:pt x="177" y="346"/>
                  </a:lnTo>
                  <a:lnTo>
                    <a:pt x="180" y="343"/>
                  </a:lnTo>
                  <a:lnTo>
                    <a:pt x="182" y="339"/>
                  </a:lnTo>
                  <a:lnTo>
                    <a:pt x="182" y="336"/>
                  </a:lnTo>
                  <a:lnTo>
                    <a:pt x="198" y="329"/>
                  </a:lnTo>
                  <a:lnTo>
                    <a:pt x="213" y="322"/>
                  </a:lnTo>
                  <a:lnTo>
                    <a:pt x="217" y="320"/>
                  </a:lnTo>
                  <a:lnTo>
                    <a:pt x="217" y="320"/>
                  </a:lnTo>
                  <a:lnTo>
                    <a:pt x="217" y="317"/>
                  </a:lnTo>
                  <a:lnTo>
                    <a:pt x="220" y="315"/>
                  </a:lnTo>
                  <a:lnTo>
                    <a:pt x="220" y="313"/>
                  </a:lnTo>
                  <a:close/>
                  <a:moveTo>
                    <a:pt x="196" y="173"/>
                  </a:moveTo>
                  <a:lnTo>
                    <a:pt x="196" y="173"/>
                  </a:lnTo>
                  <a:lnTo>
                    <a:pt x="196" y="175"/>
                  </a:lnTo>
                  <a:lnTo>
                    <a:pt x="196" y="175"/>
                  </a:lnTo>
                  <a:lnTo>
                    <a:pt x="196" y="175"/>
                  </a:lnTo>
                  <a:lnTo>
                    <a:pt x="201" y="173"/>
                  </a:lnTo>
                  <a:lnTo>
                    <a:pt x="206" y="171"/>
                  </a:lnTo>
                  <a:lnTo>
                    <a:pt x="206" y="171"/>
                  </a:lnTo>
                  <a:lnTo>
                    <a:pt x="203" y="168"/>
                  </a:lnTo>
                  <a:lnTo>
                    <a:pt x="203" y="168"/>
                  </a:lnTo>
                  <a:lnTo>
                    <a:pt x="203" y="168"/>
                  </a:lnTo>
                  <a:lnTo>
                    <a:pt x="203" y="168"/>
                  </a:lnTo>
                  <a:lnTo>
                    <a:pt x="203" y="168"/>
                  </a:lnTo>
                  <a:lnTo>
                    <a:pt x="203" y="166"/>
                  </a:lnTo>
                  <a:lnTo>
                    <a:pt x="206" y="166"/>
                  </a:lnTo>
                  <a:lnTo>
                    <a:pt x="206" y="166"/>
                  </a:lnTo>
                  <a:lnTo>
                    <a:pt x="203" y="166"/>
                  </a:lnTo>
                  <a:lnTo>
                    <a:pt x="203" y="166"/>
                  </a:lnTo>
                  <a:lnTo>
                    <a:pt x="203" y="166"/>
                  </a:lnTo>
                  <a:lnTo>
                    <a:pt x="201" y="166"/>
                  </a:lnTo>
                  <a:lnTo>
                    <a:pt x="201" y="166"/>
                  </a:lnTo>
                  <a:lnTo>
                    <a:pt x="201" y="168"/>
                  </a:lnTo>
                  <a:lnTo>
                    <a:pt x="201" y="168"/>
                  </a:lnTo>
                  <a:lnTo>
                    <a:pt x="201" y="171"/>
                  </a:lnTo>
                  <a:lnTo>
                    <a:pt x="201" y="171"/>
                  </a:lnTo>
                  <a:lnTo>
                    <a:pt x="198" y="171"/>
                  </a:lnTo>
                  <a:lnTo>
                    <a:pt x="198" y="168"/>
                  </a:lnTo>
                  <a:lnTo>
                    <a:pt x="198" y="171"/>
                  </a:lnTo>
                  <a:lnTo>
                    <a:pt x="198" y="171"/>
                  </a:lnTo>
                  <a:lnTo>
                    <a:pt x="198" y="171"/>
                  </a:lnTo>
                  <a:lnTo>
                    <a:pt x="198" y="171"/>
                  </a:lnTo>
                  <a:lnTo>
                    <a:pt x="196" y="173"/>
                  </a:lnTo>
                  <a:close/>
                  <a:moveTo>
                    <a:pt x="187" y="237"/>
                  </a:moveTo>
                  <a:lnTo>
                    <a:pt x="187" y="237"/>
                  </a:lnTo>
                  <a:lnTo>
                    <a:pt x="187" y="234"/>
                  </a:lnTo>
                  <a:lnTo>
                    <a:pt x="187" y="234"/>
                  </a:lnTo>
                  <a:lnTo>
                    <a:pt x="189" y="234"/>
                  </a:lnTo>
                  <a:lnTo>
                    <a:pt x="189" y="234"/>
                  </a:lnTo>
                  <a:lnTo>
                    <a:pt x="191" y="232"/>
                  </a:lnTo>
                  <a:lnTo>
                    <a:pt x="191" y="230"/>
                  </a:lnTo>
                  <a:lnTo>
                    <a:pt x="191" y="230"/>
                  </a:lnTo>
                  <a:lnTo>
                    <a:pt x="189" y="230"/>
                  </a:lnTo>
                  <a:lnTo>
                    <a:pt x="189" y="227"/>
                  </a:lnTo>
                  <a:lnTo>
                    <a:pt x="187" y="227"/>
                  </a:lnTo>
                  <a:lnTo>
                    <a:pt x="184" y="225"/>
                  </a:lnTo>
                  <a:lnTo>
                    <a:pt x="184" y="225"/>
                  </a:lnTo>
                  <a:lnTo>
                    <a:pt x="182" y="225"/>
                  </a:lnTo>
                  <a:lnTo>
                    <a:pt x="177" y="225"/>
                  </a:lnTo>
                  <a:lnTo>
                    <a:pt x="175" y="225"/>
                  </a:lnTo>
                  <a:lnTo>
                    <a:pt x="175" y="227"/>
                  </a:lnTo>
                  <a:lnTo>
                    <a:pt x="175" y="230"/>
                  </a:lnTo>
                  <a:lnTo>
                    <a:pt x="175" y="232"/>
                  </a:lnTo>
                  <a:lnTo>
                    <a:pt x="175" y="234"/>
                  </a:lnTo>
                  <a:lnTo>
                    <a:pt x="175" y="234"/>
                  </a:lnTo>
                  <a:lnTo>
                    <a:pt x="175" y="237"/>
                  </a:lnTo>
                  <a:lnTo>
                    <a:pt x="177" y="237"/>
                  </a:lnTo>
                  <a:lnTo>
                    <a:pt x="177" y="237"/>
                  </a:lnTo>
                  <a:lnTo>
                    <a:pt x="177" y="237"/>
                  </a:lnTo>
                  <a:lnTo>
                    <a:pt x="180" y="234"/>
                  </a:lnTo>
                  <a:lnTo>
                    <a:pt x="180" y="234"/>
                  </a:lnTo>
                  <a:lnTo>
                    <a:pt x="180" y="237"/>
                  </a:lnTo>
                  <a:lnTo>
                    <a:pt x="182" y="237"/>
                  </a:lnTo>
                  <a:lnTo>
                    <a:pt x="182" y="239"/>
                  </a:lnTo>
                  <a:lnTo>
                    <a:pt x="182" y="239"/>
                  </a:lnTo>
                  <a:lnTo>
                    <a:pt x="182" y="242"/>
                  </a:lnTo>
                  <a:lnTo>
                    <a:pt x="184" y="242"/>
                  </a:lnTo>
                  <a:lnTo>
                    <a:pt x="184" y="239"/>
                  </a:lnTo>
                  <a:lnTo>
                    <a:pt x="184" y="239"/>
                  </a:lnTo>
                  <a:lnTo>
                    <a:pt x="184" y="237"/>
                  </a:lnTo>
                  <a:lnTo>
                    <a:pt x="187" y="237"/>
                  </a:lnTo>
                  <a:lnTo>
                    <a:pt x="187" y="234"/>
                  </a:lnTo>
                  <a:lnTo>
                    <a:pt x="187" y="237"/>
                  </a:lnTo>
                  <a:lnTo>
                    <a:pt x="187" y="237"/>
                  </a:lnTo>
                  <a:close/>
                  <a:moveTo>
                    <a:pt x="196" y="175"/>
                  </a:moveTo>
                  <a:lnTo>
                    <a:pt x="194" y="175"/>
                  </a:lnTo>
                  <a:lnTo>
                    <a:pt x="189" y="175"/>
                  </a:lnTo>
                  <a:lnTo>
                    <a:pt x="187" y="175"/>
                  </a:lnTo>
                  <a:lnTo>
                    <a:pt x="187" y="175"/>
                  </a:lnTo>
                  <a:lnTo>
                    <a:pt x="189" y="178"/>
                  </a:lnTo>
                  <a:lnTo>
                    <a:pt x="189" y="178"/>
                  </a:lnTo>
                  <a:lnTo>
                    <a:pt x="191" y="178"/>
                  </a:lnTo>
                  <a:lnTo>
                    <a:pt x="191" y="178"/>
                  </a:lnTo>
                  <a:lnTo>
                    <a:pt x="194" y="178"/>
                  </a:lnTo>
                  <a:lnTo>
                    <a:pt x="196" y="17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4" name="Freeform 623"/>
            <p:cNvSpPr>
              <a:spLocks/>
            </p:cNvSpPr>
            <p:nvPr/>
          </p:nvSpPr>
          <p:spPr bwMode="auto">
            <a:xfrm>
              <a:off x="5852704" y="4977480"/>
              <a:ext cx="35289" cy="91616"/>
            </a:xfrm>
            <a:custGeom>
              <a:avLst/>
              <a:gdLst>
                <a:gd name="T0" fmla="*/ 97 w 104"/>
                <a:gd name="T1" fmla="*/ 248 h 270"/>
                <a:gd name="T2" fmla="*/ 94 w 104"/>
                <a:gd name="T3" fmla="*/ 244 h 270"/>
                <a:gd name="T4" fmla="*/ 94 w 104"/>
                <a:gd name="T5" fmla="*/ 241 h 270"/>
                <a:gd name="T6" fmla="*/ 94 w 104"/>
                <a:gd name="T7" fmla="*/ 234 h 270"/>
                <a:gd name="T8" fmla="*/ 92 w 104"/>
                <a:gd name="T9" fmla="*/ 227 h 270"/>
                <a:gd name="T10" fmla="*/ 94 w 104"/>
                <a:gd name="T11" fmla="*/ 194 h 270"/>
                <a:gd name="T12" fmla="*/ 94 w 104"/>
                <a:gd name="T13" fmla="*/ 149 h 270"/>
                <a:gd name="T14" fmla="*/ 97 w 104"/>
                <a:gd name="T15" fmla="*/ 142 h 270"/>
                <a:gd name="T16" fmla="*/ 94 w 104"/>
                <a:gd name="T17" fmla="*/ 118 h 270"/>
                <a:gd name="T18" fmla="*/ 83 w 104"/>
                <a:gd name="T19" fmla="*/ 97 h 270"/>
                <a:gd name="T20" fmla="*/ 78 w 104"/>
                <a:gd name="T21" fmla="*/ 85 h 270"/>
                <a:gd name="T22" fmla="*/ 80 w 104"/>
                <a:gd name="T23" fmla="*/ 73 h 270"/>
                <a:gd name="T24" fmla="*/ 59 w 104"/>
                <a:gd name="T25" fmla="*/ 47 h 270"/>
                <a:gd name="T26" fmla="*/ 49 w 104"/>
                <a:gd name="T27" fmla="*/ 24 h 270"/>
                <a:gd name="T28" fmla="*/ 54 w 104"/>
                <a:gd name="T29" fmla="*/ 12 h 270"/>
                <a:gd name="T30" fmla="*/ 33 w 104"/>
                <a:gd name="T31" fmla="*/ 9 h 270"/>
                <a:gd name="T32" fmla="*/ 35 w 104"/>
                <a:gd name="T33" fmla="*/ 7 h 270"/>
                <a:gd name="T34" fmla="*/ 0 w 104"/>
                <a:gd name="T35" fmla="*/ 0 h 270"/>
                <a:gd name="T36" fmla="*/ 9 w 104"/>
                <a:gd name="T37" fmla="*/ 2 h 270"/>
                <a:gd name="T38" fmla="*/ 7 w 104"/>
                <a:gd name="T39" fmla="*/ 14 h 270"/>
                <a:gd name="T40" fmla="*/ 2 w 104"/>
                <a:gd name="T41" fmla="*/ 21 h 270"/>
                <a:gd name="T42" fmla="*/ 7 w 104"/>
                <a:gd name="T43" fmla="*/ 28 h 270"/>
                <a:gd name="T44" fmla="*/ 12 w 104"/>
                <a:gd name="T45" fmla="*/ 31 h 270"/>
                <a:gd name="T46" fmla="*/ 19 w 104"/>
                <a:gd name="T47" fmla="*/ 38 h 270"/>
                <a:gd name="T48" fmla="*/ 23 w 104"/>
                <a:gd name="T49" fmla="*/ 40 h 270"/>
                <a:gd name="T50" fmla="*/ 28 w 104"/>
                <a:gd name="T51" fmla="*/ 45 h 270"/>
                <a:gd name="T52" fmla="*/ 26 w 104"/>
                <a:gd name="T53" fmla="*/ 54 h 270"/>
                <a:gd name="T54" fmla="*/ 28 w 104"/>
                <a:gd name="T55" fmla="*/ 59 h 270"/>
                <a:gd name="T56" fmla="*/ 28 w 104"/>
                <a:gd name="T57" fmla="*/ 62 h 270"/>
                <a:gd name="T58" fmla="*/ 26 w 104"/>
                <a:gd name="T59" fmla="*/ 69 h 270"/>
                <a:gd name="T60" fmla="*/ 26 w 104"/>
                <a:gd name="T61" fmla="*/ 78 h 270"/>
                <a:gd name="T62" fmla="*/ 23 w 104"/>
                <a:gd name="T63" fmla="*/ 83 h 270"/>
                <a:gd name="T64" fmla="*/ 23 w 104"/>
                <a:gd name="T65" fmla="*/ 83 h 270"/>
                <a:gd name="T66" fmla="*/ 21 w 104"/>
                <a:gd name="T67" fmla="*/ 88 h 270"/>
                <a:gd name="T68" fmla="*/ 21 w 104"/>
                <a:gd name="T69" fmla="*/ 90 h 270"/>
                <a:gd name="T70" fmla="*/ 26 w 104"/>
                <a:gd name="T71" fmla="*/ 90 h 270"/>
                <a:gd name="T72" fmla="*/ 33 w 104"/>
                <a:gd name="T73" fmla="*/ 90 h 270"/>
                <a:gd name="T74" fmla="*/ 35 w 104"/>
                <a:gd name="T75" fmla="*/ 92 h 270"/>
                <a:gd name="T76" fmla="*/ 35 w 104"/>
                <a:gd name="T77" fmla="*/ 99 h 270"/>
                <a:gd name="T78" fmla="*/ 33 w 104"/>
                <a:gd name="T79" fmla="*/ 109 h 270"/>
                <a:gd name="T80" fmla="*/ 33 w 104"/>
                <a:gd name="T81" fmla="*/ 123 h 270"/>
                <a:gd name="T82" fmla="*/ 31 w 104"/>
                <a:gd name="T83" fmla="*/ 125 h 270"/>
                <a:gd name="T84" fmla="*/ 28 w 104"/>
                <a:gd name="T85" fmla="*/ 125 h 270"/>
                <a:gd name="T86" fmla="*/ 38 w 104"/>
                <a:gd name="T87" fmla="*/ 140 h 270"/>
                <a:gd name="T88" fmla="*/ 45 w 104"/>
                <a:gd name="T89" fmla="*/ 149 h 270"/>
                <a:gd name="T90" fmla="*/ 42 w 104"/>
                <a:gd name="T91" fmla="*/ 154 h 270"/>
                <a:gd name="T92" fmla="*/ 40 w 104"/>
                <a:gd name="T93" fmla="*/ 159 h 270"/>
                <a:gd name="T94" fmla="*/ 40 w 104"/>
                <a:gd name="T95" fmla="*/ 168 h 270"/>
                <a:gd name="T96" fmla="*/ 40 w 104"/>
                <a:gd name="T97" fmla="*/ 185 h 270"/>
                <a:gd name="T98" fmla="*/ 35 w 104"/>
                <a:gd name="T99" fmla="*/ 189 h 270"/>
                <a:gd name="T100" fmla="*/ 38 w 104"/>
                <a:gd name="T101" fmla="*/ 201 h 270"/>
                <a:gd name="T102" fmla="*/ 40 w 104"/>
                <a:gd name="T103" fmla="*/ 213 h 270"/>
                <a:gd name="T104" fmla="*/ 35 w 104"/>
                <a:gd name="T105" fmla="*/ 222 h 270"/>
                <a:gd name="T106" fmla="*/ 35 w 104"/>
                <a:gd name="T107" fmla="*/ 232 h 270"/>
                <a:gd name="T108" fmla="*/ 42 w 104"/>
                <a:gd name="T109" fmla="*/ 239 h 270"/>
                <a:gd name="T110" fmla="*/ 47 w 104"/>
                <a:gd name="T111" fmla="*/ 244 h 270"/>
                <a:gd name="T112" fmla="*/ 47 w 104"/>
                <a:gd name="T113" fmla="*/ 251 h 270"/>
                <a:gd name="T114" fmla="*/ 61 w 104"/>
                <a:gd name="T115" fmla="*/ 258 h 270"/>
                <a:gd name="T116" fmla="*/ 66 w 104"/>
                <a:gd name="T117" fmla="*/ 265 h 270"/>
                <a:gd name="T118" fmla="*/ 85 w 104"/>
                <a:gd name="T119" fmla="*/ 265 h 270"/>
                <a:gd name="T120" fmla="*/ 101 w 104"/>
                <a:gd name="T121" fmla="*/ 256 h 2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4" h="270">
                  <a:moveTo>
                    <a:pt x="101" y="256"/>
                  </a:moveTo>
                  <a:lnTo>
                    <a:pt x="101" y="253"/>
                  </a:lnTo>
                  <a:lnTo>
                    <a:pt x="99" y="251"/>
                  </a:lnTo>
                  <a:lnTo>
                    <a:pt x="99" y="251"/>
                  </a:lnTo>
                  <a:lnTo>
                    <a:pt x="99" y="248"/>
                  </a:lnTo>
                  <a:lnTo>
                    <a:pt x="97" y="248"/>
                  </a:lnTo>
                  <a:lnTo>
                    <a:pt x="97" y="248"/>
                  </a:lnTo>
                  <a:lnTo>
                    <a:pt x="97" y="248"/>
                  </a:lnTo>
                  <a:lnTo>
                    <a:pt x="97" y="246"/>
                  </a:lnTo>
                  <a:lnTo>
                    <a:pt x="97" y="246"/>
                  </a:lnTo>
                  <a:lnTo>
                    <a:pt x="97" y="246"/>
                  </a:lnTo>
                  <a:lnTo>
                    <a:pt x="97" y="246"/>
                  </a:lnTo>
                  <a:lnTo>
                    <a:pt x="97" y="244"/>
                  </a:lnTo>
                  <a:lnTo>
                    <a:pt x="97" y="244"/>
                  </a:lnTo>
                  <a:lnTo>
                    <a:pt x="94" y="244"/>
                  </a:lnTo>
                  <a:lnTo>
                    <a:pt x="94" y="244"/>
                  </a:lnTo>
                  <a:lnTo>
                    <a:pt x="94" y="244"/>
                  </a:lnTo>
                  <a:lnTo>
                    <a:pt x="94" y="244"/>
                  </a:lnTo>
                  <a:lnTo>
                    <a:pt x="94" y="244"/>
                  </a:lnTo>
                  <a:lnTo>
                    <a:pt x="94" y="244"/>
                  </a:lnTo>
                  <a:lnTo>
                    <a:pt x="92" y="241"/>
                  </a:lnTo>
                  <a:lnTo>
                    <a:pt x="94" y="241"/>
                  </a:lnTo>
                  <a:lnTo>
                    <a:pt x="94" y="241"/>
                  </a:lnTo>
                  <a:lnTo>
                    <a:pt x="94" y="241"/>
                  </a:lnTo>
                  <a:lnTo>
                    <a:pt x="92" y="239"/>
                  </a:lnTo>
                  <a:lnTo>
                    <a:pt x="92" y="239"/>
                  </a:lnTo>
                  <a:lnTo>
                    <a:pt x="92" y="239"/>
                  </a:lnTo>
                  <a:lnTo>
                    <a:pt x="92" y="237"/>
                  </a:lnTo>
                  <a:lnTo>
                    <a:pt x="92" y="237"/>
                  </a:lnTo>
                  <a:lnTo>
                    <a:pt x="94" y="237"/>
                  </a:lnTo>
                  <a:lnTo>
                    <a:pt x="94" y="234"/>
                  </a:lnTo>
                  <a:lnTo>
                    <a:pt x="94" y="234"/>
                  </a:lnTo>
                  <a:lnTo>
                    <a:pt x="92" y="232"/>
                  </a:lnTo>
                  <a:lnTo>
                    <a:pt x="92" y="232"/>
                  </a:lnTo>
                  <a:lnTo>
                    <a:pt x="92" y="232"/>
                  </a:lnTo>
                  <a:lnTo>
                    <a:pt x="92" y="230"/>
                  </a:lnTo>
                  <a:lnTo>
                    <a:pt x="92" y="227"/>
                  </a:lnTo>
                  <a:lnTo>
                    <a:pt x="92" y="227"/>
                  </a:lnTo>
                  <a:lnTo>
                    <a:pt x="92" y="227"/>
                  </a:lnTo>
                  <a:lnTo>
                    <a:pt x="92" y="227"/>
                  </a:lnTo>
                  <a:lnTo>
                    <a:pt x="92" y="225"/>
                  </a:lnTo>
                  <a:lnTo>
                    <a:pt x="90" y="222"/>
                  </a:lnTo>
                  <a:lnTo>
                    <a:pt x="94" y="222"/>
                  </a:lnTo>
                  <a:lnTo>
                    <a:pt x="94" y="222"/>
                  </a:lnTo>
                  <a:lnTo>
                    <a:pt x="94" y="213"/>
                  </a:lnTo>
                  <a:lnTo>
                    <a:pt x="94" y="206"/>
                  </a:lnTo>
                  <a:lnTo>
                    <a:pt x="94" y="199"/>
                  </a:lnTo>
                  <a:lnTo>
                    <a:pt x="94" y="194"/>
                  </a:lnTo>
                  <a:lnTo>
                    <a:pt x="94" y="189"/>
                  </a:lnTo>
                  <a:lnTo>
                    <a:pt x="94" y="187"/>
                  </a:lnTo>
                  <a:lnTo>
                    <a:pt x="94" y="177"/>
                  </a:lnTo>
                  <a:lnTo>
                    <a:pt x="94" y="168"/>
                  </a:lnTo>
                  <a:lnTo>
                    <a:pt x="94" y="159"/>
                  </a:lnTo>
                  <a:lnTo>
                    <a:pt x="94" y="154"/>
                  </a:lnTo>
                  <a:lnTo>
                    <a:pt x="94" y="149"/>
                  </a:lnTo>
                  <a:lnTo>
                    <a:pt x="94" y="149"/>
                  </a:lnTo>
                  <a:lnTo>
                    <a:pt x="94" y="149"/>
                  </a:lnTo>
                  <a:lnTo>
                    <a:pt x="94" y="149"/>
                  </a:lnTo>
                  <a:lnTo>
                    <a:pt x="94" y="149"/>
                  </a:lnTo>
                  <a:lnTo>
                    <a:pt x="94" y="147"/>
                  </a:lnTo>
                  <a:lnTo>
                    <a:pt x="94" y="147"/>
                  </a:lnTo>
                  <a:lnTo>
                    <a:pt x="94" y="144"/>
                  </a:lnTo>
                  <a:lnTo>
                    <a:pt x="97" y="142"/>
                  </a:lnTo>
                  <a:lnTo>
                    <a:pt x="97" y="142"/>
                  </a:lnTo>
                  <a:lnTo>
                    <a:pt x="97" y="142"/>
                  </a:lnTo>
                  <a:lnTo>
                    <a:pt x="94" y="140"/>
                  </a:lnTo>
                  <a:lnTo>
                    <a:pt x="94" y="140"/>
                  </a:lnTo>
                  <a:lnTo>
                    <a:pt x="94" y="137"/>
                  </a:lnTo>
                  <a:lnTo>
                    <a:pt x="94" y="137"/>
                  </a:lnTo>
                  <a:lnTo>
                    <a:pt x="94" y="130"/>
                  </a:lnTo>
                  <a:lnTo>
                    <a:pt x="94" y="125"/>
                  </a:lnTo>
                  <a:lnTo>
                    <a:pt x="94" y="118"/>
                  </a:lnTo>
                  <a:lnTo>
                    <a:pt x="94" y="111"/>
                  </a:lnTo>
                  <a:lnTo>
                    <a:pt x="94" y="111"/>
                  </a:lnTo>
                  <a:lnTo>
                    <a:pt x="92" y="109"/>
                  </a:lnTo>
                  <a:lnTo>
                    <a:pt x="92" y="106"/>
                  </a:lnTo>
                  <a:lnTo>
                    <a:pt x="87" y="104"/>
                  </a:lnTo>
                  <a:lnTo>
                    <a:pt x="85" y="99"/>
                  </a:lnTo>
                  <a:lnTo>
                    <a:pt x="85" y="99"/>
                  </a:lnTo>
                  <a:lnTo>
                    <a:pt x="83" y="97"/>
                  </a:lnTo>
                  <a:lnTo>
                    <a:pt x="83" y="95"/>
                  </a:lnTo>
                  <a:lnTo>
                    <a:pt x="83" y="90"/>
                  </a:lnTo>
                  <a:lnTo>
                    <a:pt x="80" y="88"/>
                  </a:lnTo>
                  <a:lnTo>
                    <a:pt x="80" y="88"/>
                  </a:lnTo>
                  <a:lnTo>
                    <a:pt x="80" y="88"/>
                  </a:lnTo>
                  <a:lnTo>
                    <a:pt x="78" y="85"/>
                  </a:lnTo>
                  <a:lnTo>
                    <a:pt x="78" y="85"/>
                  </a:lnTo>
                  <a:lnTo>
                    <a:pt x="78" y="85"/>
                  </a:lnTo>
                  <a:lnTo>
                    <a:pt x="80" y="83"/>
                  </a:lnTo>
                  <a:lnTo>
                    <a:pt x="80" y="83"/>
                  </a:lnTo>
                  <a:lnTo>
                    <a:pt x="80" y="83"/>
                  </a:lnTo>
                  <a:lnTo>
                    <a:pt x="80" y="80"/>
                  </a:lnTo>
                  <a:lnTo>
                    <a:pt x="80" y="80"/>
                  </a:lnTo>
                  <a:lnTo>
                    <a:pt x="80" y="80"/>
                  </a:lnTo>
                  <a:lnTo>
                    <a:pt x="80" y="78"/>
                  </a:lnTo>
                  <a:lnTo>
                    <a:pt x="80" y="73"/>
                  </a:lnTo>
                  <a:lnTo>
                    <a:pt x="80" y="66"/>
                  </a:lnTo>
                  <a:lnTo>
                    <a:pt x="80" y="64"/>
                  </a:lnTo>
                  <a:lnTo>
                    <a:pt x="80" y="62"/>
                  </a:lnTo>
                  <a:lnTo>
                    <a:pt x="80" y="62"/>
                  </a:lnTo>
                  <a:lnTo>
                    <a:pt x="73" y="57"/>
                  </a:lnTo>
                  <a:lnTo>
                    <a:pt x="66" y="52"/>
                  </a:lnTo>
                  <a:lnTo>
                    <a:pt x="61" y="50"/>
                  </a:lnTo>
                  <a:lnTo>
                    <a:pt x="59" y="47"/>
                  </a:lnTo>
                  <a:lnTo>
                    <a:pt x="54" y="43"/>
                  </a:lnTo>
                  <a:lnTo>
                    <a:pt x="49" y="40"/>
                  </a:lnTo>
                  <a:lnTo>
                    <a:pt x="49" y="40"/>
                  </a:lnTo>
                  <a:lnTo>
                    <a:pt x="49" y="38"/>
                  </a:lnTo>
                  <a:lnTo>
                    <a:pt x="49" y="33"/>
                  </a:lnTo>
                  <a:lnTo>
                    <a:pt x="49" y="31"/>
                  </a:lnTo>
                  <a:lnTo>
                    <a:pt x="49" y="28"/>
                  </a:lnTo>
                  <a:lnTo>
                    <a:pt x="49" y="24"/>
                  </a:lnTo>
                  <a:lnTo>
                    <a:pt x="49" y="21"/>
                  </a:lnTo>
                  <a:lnTo>
                    <a:pt x="54" y="19"/>
                  </a:lnTo>
                  <a:lnTo>
                    <a:pt x="54" y="17"/>
                  </a:lnTo>
                  <a:lnTo>
                    <a:pt x="54" y="17"/>
                  </a:lnTo>
                  <a:lnTo>
                    <a:pt x="54" y="17"/>
                  </a:lnTo>
                  <a:lnTo>
                    <a:pt x="54" y="14"/>
                  </a:lnTo>
                  <a:lnTo>
                    <a:pt x="54" y="14"/>
                  </a:lnTo>
                  <a:lnTo>
                    <a:pt x="54" y="12"/>
                  </a:lnTo>
                  <a:lnTo>
                    <a:pt x="54" y="12"/>
                  </a:lnTo>
                  <a:lnTo>
                    <a:pt x="54" y="12"/>
                  </a:lnTo>
                  <a:lnTo>
                    <a:pt x="54" y="9"/>
                  </a:lnTo>
                  <a:lnTo>
                    <a:pt x="57" y="7"/>
                  </a:lnTo>
                  <a:lnTo>
                    <a:pt x="49" y="7"/>
                  </a:lnTo>
                  <a:lnTo>
                    <a:pt x="45" y="7"/>
                  </a:lnTo>
                  <a:lnTo>
                    <a:pt x="40" y="7"/>
                  </a:lnTo>
                  <a:lnTo>
                    <a:pt x="33" y="9"/>
                  </a:lnTo>
                  <a:lnTo>
                    <a:pt x="35" y="7"/>
                  </a:lnTo>
                  <a:lnTo>
                    <a:pt x="33" y="7"/>
                  </a:lnTo>
                  <a:lnTo>
                    <a:pt x="33" y="7"/>
                  </a:lnTo>
                  <a:lnTo>
                    <a:pt x="35" y="7"/>
                  </a:lnTo>
                  <a:lnTo>
                    <a:pt x="35" y="7"/>
                  </a:lnTo>
                  <a:lnTo>
                    <a:pt x="35" y="7"/>
                  </a:lnTo>
                  <a:lnTo>
                    <a:pt x="35" y="7"/>
                  </a:lnTo>
                  <a:lnTo>
                    <a:pt x="35" y="7"/>
                  </a:lnTo>
                  <a:lnTo>
                    <a:pt x="33" y="7"/>
                  </a:lnTo>
                  <a:lnTo>
                    <a:pt x="28" y="5"/>
                  </a:lnTo>
                  <a:lnTo>
                    <a:pt x="23" y="5"/>
                  </a:lnTo>
                  <a:lnTo>
                    <a:pt x="12" y="2"/>
                  </a:lnTo>
                  <a:lnTo>
                    <a:pt x="4" y="0"/>
                  </a:lnTo>
                  <a:lnTo>
                    <a:pt x="2" y="0"/>
                  </a:lnTo>
                  <a:lnTo>
                    <a:pt x="0" y="0"/>
                  </a:lnTo>
                  <a:lnTo>
                    <a:pt x="0" y="0"/>
                  </a:lnTo>
                  <a:lnTo>
                    <a:pt x="0" y="0"/>
                  </a:lnTo>
                  <a:lnTo>
                    <a:pt x="2" y="2"/>
                  </a:lnTo>
                  <a:lnTo>
                    <a:pt x="2" y="2"/>
                  </a:lnTo>
                  <a:lnTo>
                    <a:pt x="4" y="2"/>
                  </a:lnTo>
                  <a:lnTo>
                    <a:pt x="4" y="0"/>
                  </a:lnTo>
                  <a:lnTo>
                    <a:pt x="7" y="0"/>
                  </a:lnTo>
                  <a:lnTo>
                    <a:pt x="7" y="2"/>
                  </a:lnTo>
                  <a:lnTo>
                    <a:pt x="9" y="2"/>
                  </a:lnTo>
                  <a:lnTo>
                    <a:pt x="9" y="5"/>
                  </a:lnTo>
                  <a:lnTo>
                    <a:pt x="9" y="7"/>
                  </a:lnTo>
                  <a:lnTo>
                    <a:pt x="9" y="7"/>
                  </a:lnTo>
                  <a:lnTo>
                    <a:pt x="9" y="7"/>
                  </a:lnTo>
                  <a:lnTo>
                    <a:pt x="7" y="7"/>
                  </a:lnTo>
                  <a:lnTo>
                    <a:pt x="7" y="9"/>
                  </a:lnTo>
                  <a:lnTo>
                    <a:pt x="7" y="9"/>
                  </a:lnTo>
                  <a:lnTo>
                    <a:pt x="7" y="14"/>
                  </a:lnTo>
                  <a:lnTo>
                    <a:pt x="7" y="14"/>
                  </a:lnTo>
                  <a:lnTo>
                    <a:pt x="7" y="17"/>
                  </a:lnTo>
                  <a:lnTo>
                    <a:pt x="7" y="17"/>
                  </a:lnTo>
                  <a:lnTo>
                    <a:pt x="7" y="17"/>
                  </a:lnTo>
                  <a:lnTo>
                    <a:pt x="4" y="17"/>
                  </a:lnTo>
                  <a:lnTo>
                    <a:pt x="4" y="19"/>
                  </a:lnTo>
                  <a:lnTo>
                    <a:pt x="4" y="19"/>
                  </a:lnTo>
                  <a:lnTo>
                    <a:pt x="2" y="21"/>
                  </a:lnTo>
                  <a:lnTo>
                    <a:pt x="2" y="24"/>
                  </a:lnTo>
                  <a:lnTo>
                    <a:pt x="2" y="24"/>
                  </a:lnTo>
                  <a:lnTo>
                    <a:pt x="2" y="26"/>
                  </a:lnTo>
                  <a:lnTo>
                    <a:pt x="2" y="26"/>
                  </a:lnTo>
                  <a:lnTo>
                    <a:pt x="4" y="26"/>
                  </a:lnTo>
                  <a:lnTo>
                    <a:pt x="4" y="26"/>
                  </a:lnTo>
                  <a:lnTo>
                    <a:pt x="4" y="26"/>
                  </a:lnTo>
                  <a:lnTo>
                    <a:pt x="7" y="28"/>
                  </a:lnTo>
                  <a:lnTo>
                    <a:pt x="7" y="28"/>
                  </a:lnTo>
                  <a:lnTo>
                    <a:pt x="7" y="28"/>
                  </a:lnTo>
                  <a:lnTo>
                    <a:pt x="7" y="28"/>
                  </a:lnTo>
                  <a:lnTo>
                    <a:pt x="9" y="28"/>
                  </a:lnTo>
                  <a:lnTo>
                    <a:pt x="9" y="28"/>
                  </a:lnTo>
                  <a:lnTo>
                    <a:pt x="9" y="28"/>
                  </a:lnTo>
                  <a:lnTo>
                    <a:pt x="12" y="31"/>
                  </a:lnTo>
                  <a:lnTo>
                    <a:pt x="12" y="31"/>
                  </a:lnTo>
                  <a:lnTo>
                    <a:pt x="14" y="33"/>
                  </a:lnTo>
                  <a:lnTo>
                    <a:pt x="14" y="33"/>
                  </a:lnTo>
                  <a:lnTo>
                    <a:pt x="16" y="38"/>
                  </a:lnTo>
                  <a:lnTo>
                    <a:pt x="19" y="40"/>
                  </a:lnTo>
                  <a:lnTo>
                    <a:pt x="19" y="40"/>
                  </a:lnTo>
                  <a:lnTo>
                    <a:pt x="19" y="38"/>
                  </a:lnTo>
                  <a:lnTo>
                    <a:pt x="19" y="38"/>
                  </a:lnTo>
                  <a:lnTo>
                    <a:pt x="19" y="38"/>
                  </a:lnTo>
                  <a:lnTo>
                    <a:pt x="21" y="38"/>
                  </a:lnTo>
                  <a:lnTo>
                    <a:pt x="21" y="38"/>
                  </a:lnTo>
                  <a:lnTo>
                    <a:pt x="21" y="38"/>
                  </a:lnTo>
                  <a:lnTo>
                    <a:pt x="21" y="38"/>
                  </a:lnTo>
                  <a:lnTo>
                    <a:pt x="21" y="38"/>
                  </a:lnTo>
                  <a:lnTo>
                    <a:pt x="23" y="38"/>
                  </a:lnTo>
                  <a:lnTo>
                    <a:pt x="23" y="40"/>
                  </a:lnTo>
                  <a:lnTo>
                    <a:pt x="23" y="40"/>
                  </a:lnTo>
                  <a:lnTo>
                    <a:pt x="23" y="40"/>
                  </a:lnTo>
                  <a:lnTo>
                    <a:pt x="23" y="40"/>
                  </a:lnTo>
                  <a:lnTo>
                    <a:pt x="23" y="43"/>
                  </a:lnTo>
                  <a:lnTo>
                    <a:pt x="23" y="43"/>
                  </a:lnTo>
                  <a:lnTo>
                    <a:pt x="26" y="43"/>
                  </a:lnTo>
                  <a:lnTo>
                    <a:pt x="23" y="45"/>
                  </a:lnTo>
                  <a:lnTo>
                    <a:pt x="26" y="45"/>
                  </a:lnTo>
                  <a:lnTo>
                    <a:pt x="28" y="45"/>
                  </a:lnTo>
                  <a:lnTo>
                    <a:pt x="28" y="45"/>
                  </a:lnTo>
                  <a:lnTo>
                    <a:pt x="28" y="45"/>
                  </a:lnTo>
                  <a:lnTo>
                    <a:pt x="28" y="47"/>
                  </a:lnTo>
                  <a:lnTo>
                    <a:pt x="28" y="47"/>
                  </a:lnTo>
                  <a:lnTo>
                    <a:pt x="28" y="47"/>
                  </a:lnTo>
                  <a:lnTo>
                    <a:pt x="28" y="50"/>
                  </a:lnTo>
                  <a:lnTo>
                    <a:pt x="28" y="50"/>
                  </a:lnTo>
                  <a:lnTo>
                    <a:pt x="26" y="54"/>
                  </a:lnTo>
                  <a:lnTo>
                    <a:pt x="28" y="57"/>
                  </a:lnTo>
                  <a:lnTo>
                    <a:pt x="28" y="57"/>
                  </a:lnTo>
                  <a:lnTo>
                    <a:pt x="28" y="57"/>
                  </a:lnTo>
                  <a:lnTo>
                    <a:pt x="28" y="57"/>
                  </a:lnTo>
                  <a:lnTo>
                    <a:pt x="28" y="57"/>
                  </a:lnTo>
                  <a:lnTo>
                    <a:pt x="28" y="59"/>
                  </a:lnTo>
                  <a:lnTo>
                    <a:pt x="28" y="59"/>
                  </a:lnTo>
                  <a:lnTo>
                    <a:pt x="28" y="59"/>
                  </a:lnTo>
                  <a:lnTo>
                    <a:pt x="28" y="59"/>
                  </a:lnTo>
                  <a:lnTo>
                    <a:pt x="26" y="59"/>
                  </a:lnTo>
                  <a:lnTo>
                    <a:pt x="26" y="59"/>
                  </a:lnTo>
                  <a:lnTo>
                    <a:pt x="26" y="59"/>
                  </a:lnTo>
                  <a:lnTo>
                    <a:pt x="26" y="59"/>
                  </a:lnTo>
                  <a:lnTo>
                    <a:pt x="26" y="62"/>
                  </a:lnTo>
                  <a:lnTo>
                    <a:pt x="26" y="62"/>
                  </a:lnTo>
                  <a:lnTo>
                    <a:pt x="28" y="62"/>
                  </a:lnTo>
                  <a:lnTo>
                    <a:pt x="28" y="64"/>
                  </a:lnTo>
                  <a:lnTo>
                    <a:pt x="28" y="64"/>
                  </a:lnTo>
                  <a:lnTo>
                    <a:pt x="28" y="64"/>
                  </a:lnTo>
                  <a:lnTo>
                    <a:pt x="26" y="64"/>
                  </a:lnTo>
                  <a:lnTo>
                    <a:pt x="26" y="66"/>
                  </a:lnTo>
                  <a:lnTo>
                    <a:pt x="26" y="66"/>
                  </a:lnTo>
                  <a:lnTo>
                    <a:pt x="26" y="69"/>
                  </a:lnTo>
                  <a:lnTo>
                    <a:pt x="26" y="69"/>
                  </a:lnTo>
                  <a:lnTo>
                    <a:pt x="26" y="73"/>
                  </a:lnTo>
                  <a:lnTo>
                    <a:pt x="26" y="73"/>
                  </a:lnTo>
                  <a:lnTo>
                    <a:pt x="26" y="76"/>
                  </a:lnTo>
                  <a:lnTo>
                    <a:pt x="26" y="76"/>
                  </a:lnTo>
                  <a:lnTo>
                    <a:pt x="26" y="76"/>
                  </a:lnTo>
                  <a:lnTo>
                    <a:pt x="26" y="76"/>
                  </a:lnTo>
                  <a:lnTo>
                    <a:pt x="26" y="78"/>
                  </a:lnTo>
                  <a:lnTo>
                    <a:pt x="26" y="78"/>
                  </a:lnTo>
                  <a:lnTo>
                    <a:pt x="26" y="80"/>
                  </a:lnTo>
                  <a:lnTo>
                    <a:pt x="26" y="80"/>
                  </a:lnTo>
                  <a:lnTo>
                    <a:pt x="23" y="78"/>
                  </a:lnTo>
                  <a:lnTo>
                    <a:pt x="23" y="78"/>
                  </a:lnTo>
                  <a:lnTo>
                    <a:pt x="21" y="78"/>
                  </a:lnTo>
                  <a:lnTo>
                    <a:pt x="21" y="80"/>
                  </a:lnTo>
                  <a:lnTo>
                    <a:pt x="23" y="83"/>
                  </a:lnTo>
                  <a:lnTo>
                    <a:pt x="23" y="83"/>
                  </a:lnTo>
                  <a:lnTo>
                    <a:pt x="26" y="80"/>
                  </a:lnTo>
                  <a:lnTo>
                    <a:pt x="28" y="80"/>
                  </a:lnTo>
                  <a:lnTo>
                    <a:pt x="28" y="83"/>
                  </a:lnTo>
                  <a:lnTo>
                    <a:pt x="28" y="83"/>
                  </a:lnTo>
                  <a:lnTo>
                    <a:pt x="26" y="83"/>
                  </a:lnTo>
                  <a:lnTo>
                    <a:pt x="26" y="83"/>
                  </a:lnTo>
                  <a:lnTo>
                    <a:pt x="26" y="83"/>
                  </a:lnTo>
                  <a:lnTo>
                    <a:pt x="23" y="83"/>
                  </a:lnTo>
                  <a:lnTo>
                    <a:pt x="23" y="83"/>
                  </a:lnTo>
                  <a:lnTo>
                    <a:pt x="21" y="83"/>
                  </a:lnTo>
                  <a:lnTo>
                    <a:pt x="21" y="83"/>
                  </a:lnTo>
                  <a:lnTo>
                    <a:pt x="21" y="85"/>
                  </a:lnTo>
                  <a:lnTo>
                    <a:pt x="21" y="85"/>
                  </a:lnTo>
                  <a:lnTo>
                    <a:pt x="21" y="85"/>
                  </a:lnTo>
                  <a:lnTo>
                    <a:pt x="21" y="85"/>
                  </a:lnTo>
                  <a:lnTo>
                    <a:pt x="21" y="88"/>
                  </a:lnTo>
                  <a:lnTo>
                    <a:pt x="21" y="88"/>
                  </a:lnTo>
                  <a:lnTo>
                    <a:pt x="23" y="88"/>
                  </a:lnTo>
                  <a:lnTo>
                    <a:pt x="23" y="88"/>
                  </a:lnTo>
                  <a:lnTo>
                    <a:pt x="23" y="88"/>
                  </a:lnTo>
                  <a:lnTo>
                    <a:pt x="23" y="88"/>
                  </a:lnTo>
                  <a:lnTo>
                    <a:pt x="23" y="88"/>
                  </a:lnTo>
                  <a:lnTo>
                    <a:pt x="23" y="88"/>
                  </a:lnTo>
                  <a:lnTo>
                    <a:pt x="21" y="90"/>
                  </a:lnTo>
                  <a:lnTo>
                    <a:pt x="21" y="90"/>
                  </a:lnTo>
                  <a:lnTo>
                    <a:pt x="21" y="90"/>
                  </a:lnTo>
                  <a:lnTo>
                    <a:pt x="21" y="90"/>
                  </a:lnTo>
                  <a:lnTo>
                    <a:pt x="21" y="92"/>
                  </a:lnTo>
                  <a:lnTo>
                    <a:pt x="21" y="92"/>
                  </a:lnTo>
                  <a:lnTo>
                    <a:pt x="23" y="92"/>
                  </a:lnTo>
                  <a:lnTo>
                    <a:pt x="26" y="90"/>
                  </a:lnTo>
                  <a:lnTo>
                    <a:pt x="26" y="90"/>
                  </a:lnTo>
                  <a:lnTo>
                    <a:pt x="26" y="90"/>
                  </a:lnTo>
                  <a:lnTo>
                    <a:pt x="26" y="90"/>
                  </a:lnTo>
                  <a:lnTo>
                    <a:pt x="26" y="88"/>
                  </a:lnTo>
                  <a:lnTo>
                    <a:pt x="26" y="88"/>
                  </a:lnTo>
                  <a:lnTo>
                    <a:pt x="28" y="88"/>
                  </a:lnTo>
                  <a:lnTo>
                    <a:pt x="31" y="88"/>
                  </a:lnTo>
                  <a:lnTo>
                    <a:pt x="31" y="88"/>
                  </a:lnTo>
                  <a:lnTo>
                    <a:pt x="33" y="90"/>
                  </a:lnTo>
                  <a:lnTo>
                    <a:pt x="35" y="90"/>
                  </a:lnTo>
                  <a:lnTo>
                    <a:pt x="35" y="90"/>
                  </a:lnTo>
                  <a:lnTo>
                    <a:pt x="35" y="90"/>
                  </a:lnTo>
                  <a:lnTo>
                    <a:pt x="33" y="92"/>
                  </a:lnTo>
                  <a:lnTo>
                    <a:pt x="33" y="92"/>
                  </a:lnTo>
                  <a:lnTo>
                    <a:pt x="33" y="92"/>
                  </a:lnTo>
                  <a:lnTo>
                    <a:pt x="33" y="92"/>
                  </a:lnTo>
                  <a:lnTo>
                    <a:pt x="35" y="92"/>
                  </a:lnTo>
                  <a:lnTo>
                    <a:pt x="35" y="92"/>
                  </a:lnTo>
                  <a:lnTo>
                    <a:pt x="38" y="95"/>
                  </a:lnTo>
                  <a:lnTo>
                    <a:pt x="35" y="97"/>
                  </a:lnTo>
                  <a:lnTo>
                    <a:pt x="35" y="99"/>
                  </a:lnTo>
                  <a:lnTo>
                    <a:pt x="35" y="99"/>
                  </a:lnTo>
                  <a:lnTo>
                    <a:pt x="35" y="99"/>
                  </a:lnTo>
                  <a:lnTo>
                    <a:pt x="35" y="99"/>
                  </a:lnTo>
                  <a:lnTo>
                    <a:pt x="35" y="99"/>
                  </a:lnTo>
                  <a:lnTo>
                    <a:pt x="35" y="102"/>
                  </a:lnTo>
                  <a:lnTo>
                    <a:pt x="35" y="104"/>
                  </a:lnTo>
                  <a:lnTo>
                    <a:pt x="35" y="104"/>
                  </a:lnTo>
                  <a:lnTo>
                    <a:pt x="35" y="106"/>
                  </a:lnTo>
                  <a:lnTo>
                    <a:pt x="33" y="106"/>
                  </a:lnTo>
                  <a:lnTo>
                    <a:pt x="33" y="106"/>
                  </a:lnTo>
                  <a:lnTo>
                    <a:pt x="33" y="109"/>
                  </a:lnTo>
                  <a:lnTo>
                    <a:pt x="33" y="109"/>
                  </a:lnTo>
                  <a:lnTo>
                    <a:pt x="31" y="111"/>
                  </a:lnTo>
                  <a:lnTo>
                    <a:pt x="31" y="114"/>
                  </a:lnTo>
                  <a:lnTo>
                    <a:pt x="33" y="114"/>
                  </a:lnTo>
                  <a:lnTo>
                    <a:pt x="33" y="114"/>
                  </a:lnTo>
                  <a:lnTo>
                    <a:pt x="33" y="114"/>
                  </a:lnTo>
                  <a:lnTo>
                    <a:pt x="35" y="118"/>
                  </a:lnTo>
                  <a:lnTo>
                    <a:pt x="35" y="121"/>
                  </a:lnTo>
                  <a:lnTo>
                    <a:pt x="33" y="123"/>
                  </a:lnTo>
                  <a:lnTo>
                    <a:pt x="33" y="123"/>
                  </a:lnTo>
                  <a:lnTo>
                    <a:pt x="33" y="123"/>
                  </a:lnTo>
                  <a:lnTo>
                    <a:pt x="33" y="125"/>
                  </a:lnTo>
                  <a:lnTo>
                    <a:pt x="33" y="125"/>
                  </a:lnTo>
                  <a:lnTo>
                    <a:pt x="33" y="125"/>
                  </a:lnTo>
                  <a:lnTo>
                    <a:pt x="33" y="125"/>
                  </a:lnTo>
                  <a:lnTo>
                    <a:pt x="31" y="125"/>
                  </a:lnTo>
                  <a:lnTo>
                    <a:pt x="31" y="125"/>
                  </a:lnTo>
                  <a:lnTo>
                    <a:pt x="31" y="125"/>
                  </a:lnTo>
                  <a:lnTo>
                    <a:pt x="31" y="125"/>
                  </a:lnTo>
                  <a:lnTo>
                    <a:pt x="31" y="128"/>
                  </a:lnTo>
                  <a:lnTo>
                    <a:pt x="31" y="128"/>
                  </a:lnTo>
                  <a:lnTo>
                    <a:pt x="28" y="125"/>
                  </a:lnTo>
                  <a:lnTo>
                    <a:pt x="28" y="125"/>
                  </a:lnTo>
                  <a:lnTo>
                    <a:pt x="28" y="125"/>
                  </a:lnTo>
                  <a:lnTo>
                    <a:pt x="28" y="125"/>
                  </a:lnTo>
                  <a:lnTo>
                    <a:pt x="28" y="128"/>
                  </a:lnTo>
                  <a:lnTo>
                    <a:pt x="28" y="130"/>
                  </a:lnTo>
                  <a:lnTo>
                    <a:pt x="31" y="133"/>
                  </a:lnTo>
                  <a:lnTo>
                    <a:pt x="31" y="135"/>
                  </a:lnTo>
                  <a:lnTo>
                    <a:pt x="33" y="137"/>
                  </a:lnTo>
                  <a:lnTo>
                    <a:pt x="35" y="137"/>
                  </a:lnTo>
                  <a:lnTo>
                    <a:pt x="35" y="140"/>
                  </a:lnTo>
                  <a:lnTo>
                    <a:pt x="38" y="140"/>
                  </a:lnTo>
                  <a:lnTo>
                    <a:pt x="40" y="142"/>
                  </a:lnTo>
                  <a:lnTo>
                    <a:pt x="42" y="144"/>
                  </a:lnTo>
                  <a:lnTo>
                    <a:pt x="42" y="147"/>
                  </a:lnTo>
                  <a:lnTo>
                    <a:pt x="45" y="147"/>
                  </a:lnTo>
                  <a:lnTo>
                    <a:pt x="45" y="149"/>
                  </a:lnTo>
                  <a:lnTo>
                    <a:pt x="45" y="149"/>
                  </a:lnTo>
                  <a:lnTo>
                    <a:pt x="45" y="149"/>
                  </a:lnTo>
                  <a:lnTo>
                    <a:pt x="45" y="149"/>
                  </a:lnTo>
                  <a:lnTo>
                    <a:pt x="45" y="151"/>
                  </a:lnTo>
                  <a:lnTo>
                    <a:pt x="45" y="151"/>
                  </a:lnTo>
                  <a:lnTo>
                    <a:pt x="45" y="151"/>
                  </a:lnTo>
                  <a:lnTo>
                    <a:pt x="45" y="151"/>
                  </a:lnTo>
                  <a:lnTo>
                    <a:pt x="47" y="151"/>
                  </a:lnTo>
                  <a:lnTo>
                    <a:pt x="45" y="154"/>
                  </a:lnTo>
                  <a:lnTo>
                    <a:pt x="45" y="154"/>
                  </a:lnTo>
                  <a:lnTo>
                    <a:pt x="42" y="154"/>
                  </a:lnTo>
                  <a:lnTo>
                    <a:pt x="42" y="156"/>
                  </a:lnTo>
                  <a:lnTo>
                    <a:pt x="40" y="156"/>
                  </a:lnTo>
                  <a:lnTo>
                    <a:pt x="40" y="156"/>
                  </a:lnTo>
                  <a:lnTo>
                    <a:pt x="40" y="156"/>
                  </a:lnTo>
                  <a:lnTo>
                    <a:pt x="38" y="156"/>
                  </a:lnTo>
                  <a:lnTo>
                    <a:pt x="38" y="159"/>
                  </a:lnTo>
                  <a:lnTo>
                    <a:pt x="38" y="159"/>
                  </a:lnTo>
                  <a:lnTo>
                    <a:pt x="40" y="159"/>
                  </a:lnTo>
                  <a:lnTo>
                    <a:pt x="40" y="159"/>
                  </a:lnTo>
                  <a:lnTo>
                    <a:pt x="40" y="161"/>
                  </a:lnTo>
                  <a:lnTo>
                    <a:pt x="40" y="161"/>
                  </a:lnTo>
                  <a:lnTo>
                    <a:pt x="40" y="161"/>
                  </a:lnTo>
                  <a:lnTo>
                    <a:pt x="38" y="161"/>
                  </a:lnTo>
                  <a:lnTo>
                    <a:pt x="40" y="163"/>
                  </a:lnTo>
                  <a:lnTo>
                    <a:pt x="40" y="166"/>
                  </a:lnTo>
                  <a:lnTo>
                    <a:pt x="40" y="168"/>
                  </a:lnTo>
                  <a:lnTo>
                    <a:pt x="40" y="168"/>
                  </a:lnTo>
                  <a:lnTo>
                    <a:pt x="40" y="170"/>
                  </a:lnTo>
                  <a:lnTo>
                    <a:pt x="40" y="173"/>
                  </a:lnTo>
                  <a:lnTo>
                    <a:pt x="40" y="175"/>
                  </a:lnTo>
                  <a:lnTo>
                    <a:pt x="40" y="177"/>
                  </a:lnTo>
                  <a:lnTo>
                    <a:pt x="40" y="180"/>
                  </a:lnTo>
                  <a:lnTo>
                    <a:pt x="40" y="182"/>
                  </a:lnTo>
                  <a:lnTo>
                    <a:pt x="40" y="185"/>
                  </a:lnTo>
                  <a:lnTo>
                    <a:pt x="40" y="185"/>
                  </a:lnTo>
                  <a:lnTo>
                    <a:pt x="38" y="185"/>
                  </a:lnTo>
                  <a:lnTo>
                    <a:pt x="38" y="187"/>
                  </a:lnTo>
                  <a:lnTo>
                    <a:pt x="38" y="189"/>
                  </a:lnTo>
                  <a:lnTo>
                    <a:pt x="38" y="189"/>
                  </a:lnTo>
                  <a:lnTo>
                    <a:pt x="38" y="189"/>
                  </a:lnTo>
                  <a:lnTo>
                    <a:pt x="35" y="189"/>
                  </a:lnTo>
                  <a:lnTo>
                    <a:pt x="35" y="189"/>
                  </a:lnTo>
                  <a:lnTo>
                    <a:pt x="35" y="189"/>
                  </a:lnTo>
                  <a:lnTo>
                    <a:pt x="35" y="192"/>
                  </a:lnTo>
                  <a:lnTo>
                    <a:pt x="35" y="192"/>
                  </a:lnTo>
                  <a:lnTo>
                    <a:pt x="35" y="194"/>
                  </a:lnTo>
                  <a:lnTo>
                    <a:pt x="35" y="196"/>
                  </a:lnTo>
                  <a:lnTo>
                    <a:pt x="35" y="199"/>
                  </a:lnTo>
                  <a:lnTo>
                    <a:pt x="38" y="201"/>
                  </a:lnTo>
                  <a:lnTo>
                    <a:pt x="38" y="201"/>
                  </a:lnTo>
                  <a:lnTo>
                    <a:pt x="40" y="201"/>
                  </a:lnTo>
                  <a:lnTo>
                    <a:pt x="42" y="201"/>
                  </a:lnTo>
                  <a:lnTo>
                    <a:pt x="42" y="201"/>
                  </a:lnTo>
                  <a:lnTo>
                    <a:pt x="42" y="204"/>
                  </a:lnTo>
                  <a:lnTo>
                    <a:pt x="42" y="206"/>
                  </a:lnTo>
                  <a:lnTo>
                    <a:pt x="42" y="208"/>
                  </a:lnTo>
                  <a:lnTo>
                    <a:pt x="42" y="211"/>
                  </a:lnTo>
                  <a:lnTo>
                    <a:pt x="40" y="213"/>
                  </a:lnTo>
                  <a:lnTo>
                    <a:pt x="40" y="215"/>
                  </a:lnTo>
                  <a:lnTo>
                    <a:pt x="40" y="218"/>
                  </a:lnTo>
                  <a:lnTo>
                    <a:pt x="40" y="220"/>
                  </a:lnTo>
                  <a:lnTo>
                    <a:pt x="40" y="222"/>
                  </a:lnTo>
                  <a:lnTo>
                    <a:pt x="38" y="222"/>
                  </a:lnTo>
                  <a:lnTo>
                    <a:pt x="35" y="222"/>
                  </a:lnTo>
                  <a:lnTo>
                    <a:pt x="35" y="222"/>
                  </a:lnTo>
                  <a:lnTo>
                    <a:pt x="35" y="222"/>
                  </a:lnTo>
                  <a:lnTo>
                    <a:pt x="35" y="225"/>
                  </a:lnTo>
                  <a:lnTo>
                    <a:pt x="38" y="225"/>
                  </a:lnTo>
                  <a:lnTo>
                    <a:pt x="38" y="227"/>
                  </a:lnTo>
                  <a:lnTo>
                    <a:pt x="38" y="227"/>
                  </a:lnTo>
                  <a:lnTo>
                    <a:pt x="35" y="230"/>
                  </a:lnTo>
                  <a:lnTo>
                    <a:pt x="35" y="230"/>
                  </a:lnTo>
                  <a:lnTo>
                    <a:pt x="35" y="230"/>
                  </a:lnTo>
                  <a:lnTo>
                    <a:pt x="35" y="232"/>
                  </a:lnTo>
                  <a:lnTo>
                    <a:pt x="38" y="232"/>
                  </a:lnTo>
                  <a:lnTo>
                    <a:pt x="38" y="234"/>
                  </a:lnTo>
                  <a:lnTo>
                    <a:pt x="38" y="234"/>
                  </a:lnTo>
                  <a:lnTo>
                    <a:pt x="40" y="234"/>
                  </a:lnTo>
                  <a:lnTo>
                    <a:pt x="40" y="237"/>
                  </a:lnTo>
                  <a:lnTo>
                    <a:pt x="42" y="237"/>
                  </a:lnTo>
                  <a:lnTo>
                    <a:pt x="42" y="237"/>
                  </a:lnTo>
                  <a:lnTo>
                    <a:pt x="42" y="239"/>
                  </a:lnTo>
                  <a:lnTo>
                    <a:pt x="42" y="241"/>
                  </a:lnTo>
                  <a:lnTo>
                    <a:pt x="42" y="241"/>
                  </a:lnTo>
                  <a:lnTo>
                    <a:pt x="42" y="241"/>
                  </a:lnTo>
                  <a:lnTo>
                    <a:pt x="42" y="244"/>
                  </a:lnTo>
                  <a:lnTo>
                    <a:pt x="45" y="244"/>
                  </a:lnTo>
                  <a:lnTo>
                    <a:pt x="45" y="244"/>
                  </a:lnTo>
                  <a:lnTo>
                    <a:pt x="45" y="244"/>
                  </a:lnTo>
                  <a:lnTo>
                    <a:pt x="47" y="244"/>
                  </a:lnTo>
                  <a:lnTo>
                    <a:pt x="47" y="244"/>
                  </a:lnTo>
                  <a:lnTo>
                    <a:pt x="47" y="246"/>
                  </a:lnTo>
                  <a:lnTo>
                    <a:pt x="47" y="246"/>
                  </a:lnTo>
                  <a:lnTo>
                    <a:pt x="47" y="246"/>
                  </a:lnTo>
                  <a:lnTo>
                    <a:pt x="47" y="246"/>
                  </a:lnTo>
                  <a:lnTo>
                    <a:pt x="47" y="248"/>
                  </a:lnTo>
                  <a:lnTo>
                    <a:pt x="47" y="248"/>
                  </a:lnTo>
                  <a:lnTo>
                    <a:pt x="47" y="251"/>
                  </a:lnTo>
                  <a:lnTo>
                    <a:pt x="47" y="251"/>
                  </a:lnTo>
                  <a:lnTo>
                    <a:pt x="49" y="253"/>
                  </a:lnTo>
                  <a:lnTo>
                    <a:pt x="52" y="253"/>
                  </a:lnTo>
                  <a:lnTo>
                    <a:pt x="52" y="256"/>
                  </a:lnTo>
                  <a:lnTo>
                    <a:pt x="54" y="258"/>
                  </a:lnTo>
                  <a:lnTo>
                    <a:pt x="57" y="258"/>
                  </a:lnTo>
                  <a:lnTo>
                    <a:pt x="57" y="258"/>
                  </a:lnTo>
                  <a:lnTo>
                    <a:pt x="61" y="258"/>
                  </a:lnTo>
                  <a:lnTo>
                    <a:pt x="61" y="263"/>
                  </a:lnTo>
                  <a:lnTo>
                    <a:pt x="64" y="263"/>
                  </a:lnTo>
                  <a:lnTo>
                    <a:pt x="64" y="263"/>
                  </a:lnTo>
                  <a:lnTo>
                    <a:pt x="64" y="263"/>
                  </a:lnTo>
                  <a:lnTo>
                    <a:pt x="64" y="265"/>
                  </a:lnTo>
                  <a:lnTo>
                    <a:pt x="64" y="265"/>
                  </a:lnTo>
                  <a:lnTo>
                    <a:pt x="66" y="265"/>
                  </a:lnTo>
                  <a:lnTo>
                    <a:pt x="66" y="265"/>
                  </a:lnTo>
                  <a:lnTo>
                    <a:pt x="66" y="267"/>
                  </a:lnTo>
                  <a:lnTo>
                    <a:pt x="71" y="267"/>
                  </a:lnTo>
                  <a:lnTo>
                    <a:pt x="71" y="267"/>
                  </a:lnTo>
                  <a:lnTo>
                    <a:pt x="71" y="270"/>
                  </a:lnTo>
                  <a:lnTo>
                    <a:pt x="71" y="270"/>
                  </a:lnTo>
                  <a:lnTo>
                    <a:pt x="73" y="270"/>
                  </a:lnTo>
                  <a:lnTo>
                    <a:pt x="75" y="267"/>
                  </a:lnTo>
                  <a:lnTo>
                    <a:pt x="85" y="265"/>
                  </a:lnTo>
                  <a:lnTo>
                    <a:pt x="94" y="263"/>
                  </a:lnTo>
                  <a:lnTo>
                    <a:pt x="94" y="263"/>
                  </a:lnTo>
                  <a:lnTo>
                    <a:pt x="94" y="263"/>
                  </a:lnTo>
                  <a:lnTo>
                    <a:pt x="94" y="263"/>
                  </a:lnTo>
                  <a:lnTo>
                    <a:pt x="94" y="263"/>
                  </a:lnTo>
                  <a:lnTo>
                    <a:pt x="101" y="260"/>
                  </a:lnTo>
                  <a:lnTo>
                    <a:pt x="104" y="260"/>
                  </a:lnTo>
                  <a:lnTo>
                    <a:pt x="101" y="25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5" name="Freeform 624"/>
            <p:cNvSpPr>
              <a:spLocks noEditPoints="1"/>
            </p:cNvSpPr>
            <p:nvPr/>
          </p:nvSpPr>
          <p:spPr bwMode="auto">
            <a:xfrm>
              <a:off x="6387473" y="5196681"/>
              <a:ext cx="202235" cy="195109"/>
            </a:xfrm>
            <a:custGeom>
              <a:avLst/>
              <a:gdLst>
                <a:gd name="T0" fmla="*/ 558 w 596"/>
                <a:gd name="T1" fmla="*/ 239 h 575"/>
                <a:gd name="T2" fmla="*/ 563 w 596"/>
                <a:gd name="T3" fmla="*/ 223 h 575"/>
                <a:gd name="T4" fmla="*/ 560 w 596"/>
                <a:gd name="T5" fmla="*/ 213 h 575"/>
                <a:gd name="T6" fmla="*/ 556 w 596"/>
                <a:gd name="T7" fmla="*/ 215 h 575"/>
                <a:gd name="T8" fmla="*/ 556 w 596"/>
                <a:gd name="T9" fmla="*/ 225 h 575"/>
                <a:gd name="T10" fmla="*/ 553 w 596"/>
                <a:gd name="T11" fmla="*/ 230 h 575"/>
                <a:gd name="T12" fmla="*/ 560 w 596"/>
                <a:gd name="T13" fmla="*/ 362 h 575"/>
                <a:gd name="T14" fmla="*/ 549 w 596"/>
                <a:gd name="T15" fmla="*/ 372 h 575"/>
                <a:gd name="T16" fmla="*/ 563 w 596"/>
                <a:gd name="T17" fmla="*/ 357 h 575"/>
                <a:gd name="T18" fmla="*/ 584 w 596"/>
                <a:gd name="T19" fmla="*/ 492 h 575"/>
                <a:gd name="T20" fmla="*/ 577 w 596"/>
                <a:gd name="T21" fmla="*/ 497 h 575"/>
                <a:gd name="T22" fmla="*/ 563 w 596"/>
                <a:gd name="T23" fmla="*/ 483 h 575"/>
                <a:gd name="T24" fmla="*/ 558 w 596"/>
                <a:gd name="T25" fmla="*/ 469 h 575"/>
                <a:gd name="T26" fmla="*/ 551 w 596"/>
                <a:gd name="T27" fmla="*/ 452 h 575"/>
                <a:gd name="T28" fmla="*/ 551 w 596"/>
                <a:gd name="T29" fmla="*/ 438 h 575"/>
                <a:gd name="T30" fmla="*/ 544 w 596"/>
                <a:gd name="T31" fmla="*/ 426 h 575"/>
                <a:gd name="T32" fmla="*/ 541 w 596"/>
                <a:gd name="T33" fmla="*/ 419 h 575"/>
                <a:gd name="T34" fmla="*/ 534 w 596"/>
                <a:gd name="T35" fmla="*/ 391 h 575"/>
                <a:gd name="T36" fmla="*/ 537 w 596"/>
                <a:gd name="T37" fmla="*/ 362 h 575"/>
                <a:gd name="T38" fmla="*/ 534 w 596"/>
                <a:gd name="T39" fmla="*/ 339 h 575"/>
                <a:gd name="T40" fmla="*/ 546 w 596"/>
                <a:gd name="T41" fmla="*/ 322 h 575"/>
                <a:gd name="T42" fmla="*/ 530 w 596"/>
                <a:gd name="T43" fmla="*/ 305 h 575"/>
                <a:gd name="T44" fmla="*/ 513 w 596"/>
                <a:gd name="T45" fmla="*/ 291 h 575"/>
                <a:gd name="T46" fmla="*/ 506 w 596"/>
                <a:gd name="T47" fmla="*/ 268 h 575"/>
                <a:gd name="T48" fmla="*/ 518 w 596"/>
                <a:gd name="T49" fmla="*/ 237 h 575"/>
                <a:gd name="T50" fmla="*/ 525 w 596"/>
                <a:gd name="T51" fmla="*/ 211 h 575"/>
                <a:gd name="T52" fmla="*/ 508 w 596"/>
                <a:gd name="T53" fmla="*/ 185 h 575"/>
                <a:gd name="T54" fmla="*/ 442 w 596"/>
                <a:gd name="T55" fmla="*/ 133 h 575"/>
                <a:gd name="T56" fmla="*/ 338 w 596"/>
                <a:gd name="T57" fmla="*/ 50 h 575"/>
                <a:gd name="T58" fmla="*/ 63 w 596"/>
                <a:gd name="T59" fmla="*/ 5 h 575"/>
                <a:gd name="T60" fmla="*/ 66 w 596"/>
                <a:gd name="T61" fmla="*/ 17 h 575"/>
                <a:gd name="T62" fmla="*/ 80 w 596"/>
                <a:gd name="T63" fmla="*/ 40 h 575"/>
                <a:gd name="T64" fmla="*/ 80 w 596"/>
                <a:gd name="T65" fmla="*/ 73 h 575"/>
                <a:gd name="T66" fmla="*/ 61 w 596"/>
                <a:gd name="T67" fmla="*/ 90 h 575"/>
                <a:gd name="T68" fmla="*/ 71 w 596"/>
                <a:gd name="T69" fmla="*/ 107 h 575"/>
                <a:gd name="T70" fmla="*/ 80 w 596"/>
                <a:gd name="T71" fmla="*/ 118 h 575"/>
                <a:gd name="T72" fmla="*/ 61 w 596"/>
                <a:gd name="T73" fmla="*/ 135 h 575"/>
                <a:gd name="T74" fmla="*/ 45 w 596"/>
                <a:gd name="T75" fmla="*/ 166 h 575"/>
                <a:gd name="T76" fmla="*/ 4 w 596"/>
                <a:gd name="T77" fmla="*/ 185 h 575"/>
                <a:gd name="T78" fmla="*/ 35 w 596"/>
                <a:gd name="T79" fmla="*/ 310 h 575"/>
                <a:gd name="T80" fmla="*/ 104 w 596"/>
                <a:gd name="T81" fmla="*/ 407 h 575"/>
                <a:gd name="T82" fmla="*/ 130 w 596"/>
                <a:gd name="T83" fmla="*/ 424 h 575"/>
                <a:gd name="T84" fmla="*/ 170 w 596"/>
                <a:gd name="T85" fmla="*/ 443 h 575"/>
                <a:gd name="T86" fmla="*/ 208 w 596"/>
                <a:gd name="T87" fmla="*/ 454 h 575"/>
                <a:gd name="T88" fmla="*/ 243 w 596"/>
                <a:gd name="T89" fmla="*/ 464 h 575"/>
                <a:gd name="T90" fmla="*/ 267 w 596"/>
                <a:gd name="T91" fmla="*/ 469 h 575"/>
                <a:gd name="T92" fmla="*/ 281 w 596"/>
                <a:gd name="T93" fmla="*/ 511 h 575"/>
                <a:gd name="T94" fmla="*/ 284 w 596"/>
                <a:gd name="T95" fmla="*/ 533 h 575"/>
                <a:gd name="T96" fmla="*/ 293 w 596"/>
                <a:gd name="T97" fmla="*/ 554 h 575"/>
                <a:gd name="T98" fmla="*/ 328 w 596"/>
                <a:gd name="T99" fmla="*/ 568 h 575"/>
                <a:gd name="T100" fmla="*/ 352 w 596"/>
                <a:gd name="T101" fmla="*/ 561 h 575"/>
                <a:gd name="T102" fmla="*/ 371 w 596"/>
                <a:gd name="T103" fmla="*/ 575 h 575"/>
                <a:gd name="T104" fmla="*/ 404 w 596"/>
                <a:gd name="T105" fmla="*/ 568 h 575"/>
                <a:gd name="T106" fmla="*/ 437 w 596"/>
                <a:gd name="T107" fmla="*/ 573 h 575"/>
                <a:gd name="T108" fmla="*/ 468 w 596"/>
                <a:gd name="T109" fmla="*/ 552 h 575"/>
                <a:gd name="T110" fmla="*/ 501 w 596"/>
                <a:gd name="T111" fmla="*/ 552 h 575"/>
                <a:gd name="T112" fmla="*/ 570 w 596"/>
                <a:gd name="T113" fmla="*/ 528 h 575"/>
                <a:gd name="T114" fmla="*/ 530 w 596"/>
                <a:gd name="T115" fmla="*/ 260 h 575"/>
                <a:gd name="T116" fmla="*/ 532 w 596"/>
                <a:gd name="T117" fmla="*/ 284 h 575"/>
                <a:gd name="T118" fmla="*/ 541 w 596"/>
                <a:gd name="T119" fmla="*/ 289 h 575"/>
                <a:gd name="T120" fmla="*/ 539 w 596"/>
                <a:gd name="T121" fmla="*/ 277 h 575"/>
                <a:gd name="T122" fmla="*/ 532 w 596"/>
                <a:gd name="T123" fmla="*/ 260 h 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96" h="575">
                  <a:moveTo>
                    <a:pt x="549" y="237"/>
                  </a:moveTo>
                  <a:lnTo>
                    <a:pt x="549" y="239"/>
                  </a:lnTo>
                  <a:lnTo>
                    <a:pt x="551" y="239"/>
                  </a:lnTo>
                  <a:lnTo>
                    <a:pt x="551" y="239"/>
                  </a:lnTo>
                  <a:lnTo>
                    <a:pt x="553" y="239"/>
                  </a:lnTo>
                  <a:lnTo>
                    <a:pt x="553" y="239"/>
                  </a:lnTo>
                  <a:lnTo>
                    <a:pt x="553" y="239"/>
                  </a:lnTo>
                  <a:lnTo>
                    <a:pt x="551" y="239"/>
                  </a:lnTo>
                  <a:lnTo>
                    <a:pt x="551" y="239"/>
                  </a:lnTo>
                  <a:lnTo>
                    <a:pt x="551" y="237"/>
                  </a:lnTo>
                  <a:lnTo>
                    <a:pt x="549" y="237"/>
                  </a:lnTo>
                  <a:lnTo>
                    <a:pt x="549" y="237"/>
                  </a:lnTo>
                  <a:lnTo>
                    <a:pt x="549" y="234"/>
                  </a:lnTo>
                  <a:lnTo>
                    <a:pt x="549" y="237"/>
                  </a:lnTo>
                  <a:lnTo>
                    <a:pt x="549" y="237"/>
                  </a:lnTo>
                  <a:lnTo>
                    <a:pt x="549" y="237"/>
                  </a:lnTo>
                  <a:close/>
                  <a:moveTo>
                    <a:pt x="553" y="237"/>
                  </a:moveTo>
                  <a:lnTo>
                    <a:pt x="556" y="237"/>
                  </a:lnTo>
                  <a:lnTo>
                    <a:pt x="556" y="239"/>
                  </a:lnTo>
                  <a:lnTo>
                    <a:pt x="556" y="239"/>
                  </a:lnTo>
                  <a:lnTo>
                    <a:pt x="556" y="237"/>
                  </a:lnTo>
                  <a:lnTo>
                    <a:pt x="556" y="237"/>
                  </a:lnTo>
                  <a:lnTo>
                    <a:pt x="556" y="237"/>
                  </a:lnTo>
                  <a:lnTo>
                    <a:pt x="556" y="239"/>
                  </a:lnTo>
                  <a:lnTo>
                    <a:pt x="556" y="239"/>
                  </a:lnTo>
                  <a:lnTo>
                    <a:pt x="556" y="239"/>
                  </a:lnTo>
                  <a:lnTo>
                    <a:pt x="556" y="239"/>
                  </a:lnTo>
                  <a:lnTo>
                    <a:pt x="558" y="239"/>
                  </a:lnTo>
                  <a:lnTo>
                    <a:pt x="558" y="237"/>
                  </a:lnTo>
                  <a:lnTo>
                    <a:pt x="558" y="237"/>
                  </a:lnTo>
                  <a:lnTo>
                    <a:pt x="558" y="237"/>
                  </a:lnTo>
                  <a:lnTo>
                    <a:pt x="558" y="237"/>
                  </a:lnTo>
                  <a:lnTo>
                    <a:pt x="558" y="237"/>
                  </a:lnTo>
                  <a:lnTo>
                    <a:pt x="558" y="234"/>
                  </a:lnTo>
                  <a:lnTo>
                    <a:pt x="560" y="234"/>
                  </a:lnTo>
                  <a:lnTo>
                    <a:pt x="558" y="237"/>
                  </a:lnTo>
                  <a:lnTo>
                    <a:pt x="560" y="237"/>
                  </a:lnTo>
                  <a:lnTo>
                    <a:pt x="560" y="237"/>
                  </a:lnTo>
                  <a:lnTo>
                    <a:pt x="560" y="234"/>
                  </a:lnTo>
                  <a:lnTo>
                    <a:pt x="560" y="234"/>
                  </a:lnTo>
                  <a:lnTo>
                    <a:pt x="560" y="234"/>
                  </a:lnTo>
                  <a:lnTo>
                    <a:pt x="560" y="234"/>
                  </a:lnTo>
                  <a:lnTo>
                    <a:pt x="560" y="234"/>
                  </a:lnTo>
                  <a:lnTo>
                    <a:pt x="563" y="230"/>
                  </a:lnTo>
                  <a:lnTo>
                    <a:pt x="563" y="227"/>
                  </a:lnTo>
                  <a:lnTo>
                    <a:pt x="563" y="227"/>
                  </a:lnTo>
                  <a:lnTo>
                    <a:pt x="563" y="227"/>
                  </a:lnTo>
                  <a:lnTo>
                    <a:pt x="563" y="223"/>
                  </a:lnTo>
                  <a:lnTo>
                    <a:pt x="563" y="223"/>
                  </a:lnTo>
                  <a:lnTo>
                    <a:pt x="563" y="220"/>
                  </a:lnTo>
                  <a:lnTo>
                    <a:pt x="563" y="220"/>
                  </a:lnTo>
                  <a:lnTo>
                    <a:pt x="563" y="220"/>
                  </a:lnTo>
                  <a:lnTo>
                    <a:pt x="563" y="220"/>
                  </a:lnTo>
                  <a:lnTo>
                    <a:pt x="563" y="223"/>
                  </a:lnTo>
                  <a:lnTo>
                    <a:pt x="563" y="223"/>
                  </a:lnTo>
                  <a:lnTo>
                    <a:pt x="563" y="223"/>
                  </a:lnTo>
                  <a:lnTo>
                    <a:pt x="563" y="220"/>
                  </a:lnTo>
                  <a:lnTo>
                    <a:pt x="563" y="218"/>
                  </a:lnTo>
                  <a:lnTo>
                    <a:pt x="563" y="218"/>
                  </a:lnTo>
                  <a:lnTo>
                    <a:pt x="563" y="218"/>
                  </a:lnTo>
                  <a:lnTo>
                    <a:pt x="563" y="215"/>
                  </a:lnTo>
                  <a:lnTo>
                    <a:pt x="563" y="215"/>
                  </a:lnTo>
                  <a:lnTo>
                    <a:pt x="563" y="215"/>
                  </a:lnTo>
                  <a:lnTo>
                    <a:pt x="565" y="213"/>
                  </a:lnTo>
                  <a:lnTo>
                    <a:pt x="563" y="211"/>
                  </a:lnTo>
                  <a:lnTo>
                    <a:pt x="563" y="211"/>
                  </a:lnTo>
                  <a:lnTo>
                    <a:pt x="563" y="208"/>
                  </a:lnTo>
                  <a:lnTo>
                    <a:pt x="563" y="208"/>
                  </a:lnTo>
                  <a:lnTo>
                    <a:pt x="563" y="211"/>
                  </a:lnTo>
                  <a:lnTo>
                    <a:pt x="563" y="211"/>
                  </a:lnTo>
                  <a:lnTo>
                    <a:pt x="563" y="211"/>
                  </a:lnTo>
                  <a:lnTo>
                    <a:pt x="563" y="213"/>
                  </a:lnTo>
                  <a:lnTo>
                    <a:pt x="563" y="213"/>
                  </a:lnTo>
                  <a:lnTo>
                    <a:pt x="563" y="211"/>
                  </a:lnTo>
                  <a:lnTo>
                    <a:pt x="563" y="211"/>
                  </a:lnTo>
                  <a:lnTo>
                    <a:pt x="560" y="213"/>
                  </a:lnTo>
                  <a:lnTo>
                    <a:pt x="560" y="213"/>
                  </a:lnTo>
                  <a:lnTo>
                    <a:pt x="560" y="213"/>
                  </a:lnTo>
                  <a:lnTo>
                    <a:pt x="563" y="213"/>
                  </a:lnTo>
                  <a:lnTo>
                    <a:pt x="560" y="213"/>
                  </a:lnTo>
                  <a:lnTo>
                    <a:pt x="560" y="213"/>
                  </a:lnTo>
                  <a:lnTo>
                    <a:pt x="560" y="213"/>
                  </a:lnTo>
                  <a:lnTo>
                    <a:pt x="560" y="213"/>
                  </a:lnTo>
                  <a:lnTo>
                    <a:pt x="560" y="213"/>
                  </a:lnTo>
                  <a:lnTo>
                    <a:pt x="558" y="211"/>
                  </a:lnTo>
                  <a:lnTo>
                    <a:pt x="558" y="211"/>
                  </a:lnTo>
                  <a:lnTo>
                    <a:pt x="558" y="211"/>
                  </a:lnTo>
                  <a:lnTo>
                    <a:pt x="556" y="211"/>
                  </a:lnTo>
                  <a:lnTo>
                    <a:pt x="556" y="211"/>
                  </a:lnTo>
                  <a:lnTo>
                    <a:pt x="556" y="211"/>
                  </a:lnTo>
                  <a:lnTo>
                    <a:pt x="556" y="211"/>
                  </a:lnTo>
                  <a:lnTo>
                    <a:pt x="556" y="211"/>
                  </a:lnTo>
                  <a:lnTo>
                    <a:pt x="556" y="211"/>
                  </a:lnTo>
                  <a:lnTo>
                    <a:pt x="556" y="211"/>
                  </a:lnTo>
                  <a:lnTo>
                    <a:pt x="556" y="208"/>
                  </a:lnTo>
                  <a:lnTo>
                    <a:pt x="553" y="208"/>
                  </a:lnTo>
                  <a:lnTo>
                    <a:pt x="553" y="208"/>
                  </a:lnTo>
                  <a:lnTo>
                    <a:pt x="553" y="208"/>
                  </a:lnTo>
                  <a:lnTo>
                    <a:pt x="553" y="208"/>
                  </a:lnTo>
                  <a:lnTo>
                    <a:pt x="553" y="208"/>
                  </a:lnTo>
                  <a:lnTo>
                    <a:pt x="553" y="208"/>
                  </a:lnTo>
                  <a:lnTo>
                    <a:pt x="553" y="211"/>
                  </a:lnTo>
                  <a:lnTo>
                    <a:pt x="553" y="211"/>
                  </a:lnTo>
                  <a:lnTo>
                    <a:pt x="553" y="213"/>
                  </a:lnTo>
                  <a:lnTo>
                    <a:pt x="556" y="213"/>
                  </a:lnTo>
                  <a:lnTo>
                    <a:pt x="556" y="213"/>
                  </a:lnTo>
                  <a:lnTo>
                    <a:pt x="556" y="213"/>
                  </a:lnTo>
                  <a:lnTo>
                    <a:pt x="556" y="213"/>
                  </a:lnTo>
                  <a:lnTo>
                    <a:pt x="553" y="213"/>
                  </a:lnTo>
                  <a:lnTo>
                    <a:pt x="553" y="215"/>
                  </a:lnTo>
                  <a:lnTo>
                    <a:pt x="553" y="215"/>
                  </a:lnTo>
                  <a:lnTo>
                    <a:pt x="556" y="215"/>
                  </a:lnTo>
                  <a:lnTo>
                    <a:pt x="553" y="215"/>
                  </a:lnTo>
                  <a:lnTo>
                    <a:pt x="553" y="215"/>
                  </a:lnTo>
                  <a:lnTo>
                    <a:pt x="553" y="218"/>
                  </a:lnTo>
                  <a:lnTo>
                    <a:pt x="556" y="218"/>
                  </a:lnTo>
                  <a:lnTo>
                    <a:pt x="556" y="218"/>
                  </a:lnTo>
                  <a:lnTo>
                    <a:pt x="556" y="218"/>
                  </a:lnTo>
                  <a:lnTo>
                    <a:pt x="556" y="218"/>
                  </a:lnTo>
                  <a:lnTo>
                    <a:pt x="556" y="218"/>
                  </a:lnTo>
                  <a:lnTo>
                    <a:pt x="556" y="218"/>
                  </a:lnTo>
                  <a:lnTo>
                    <a:pt x="556" y="218"/>
                  </a:lnTo>
                  <a:lnTo>
                    <a:pt x="556" y="220"/>
                  </a:lnTo>
                  <a:lnTo>
                    <a:pt x="553" y="220"/>
                  </a:lnTo>
                  <a:lnTo>
                    <a:pt x="556" y="220"/>
                  </a:lnTo>
                  <a:lnTo>
                    <a:pt x="553" y="220"/>
                  </a:lnTo>
                  <a:lnTo>
                    <a:pt x="553" y="220"/>
                  </a:lnTo>
                  <a:lnTo>
                    <a:pt x="553" y="223"/>
                  </a:lnTo>
                  <a:lnTo>
                    <a:pt x="556" y="223"/>
                  </a:lnTo>
                  <a:lnTo>
                    <a:pt x="556" y="223"/>
                  </a:lnTo>
                  <a:lnTo>
                    <a:pt x="556" y="223"/>
                  </a:lnTo>
                  <a:lnTo>
                    <a:pt x="556" y="223"/>
                  </a:lnTo>
                  <a:lnTo>
                    <a:pt x="556" y="223"/>
                  </a:lnTo>
                  <a:lnTo>
                    <a:pt x="556" y="223"/>
                  </a:lnTo>
                  <a:lnTo>
                    <a:pt x="556" y="223"/>
                  </a:lnTo>
                  <a:lnTo>
                    <a:pt x="558" y="223"/>
                  </a:lnTo>
                  <a:lnTo>
                    <a:pt x="558" y="225"/>
                  </a:lnTo>
                  <a:lnTo>
                    <a:pt x="556" y="225"/>
                  </a:lnTo>
                  <a:lnTo>
                    <a:pt x="558" y="225"/>
                  </a:lnTo>
                  <a:lnTo>
                    <a:pt x="556" y="225"/>
                  </a:lnTo>
                  <a:lnTo>
                    <a:pt x="553" y="225"/>
                  </a:lnTo>
                  <a:lnTo>
                    <a:pt x="553" y="225"/>
                  </a:lnTo>
                  <a:lnTo>
                    <a:pt x="553" y="225"/>
                  </a:lnTo>
                  <a:lnTo>
                    <a:pt x="553" y="225"/>
                  </a:lnTo>
                  <a:lnTo>
                    <a:pt x="553" y="225"/>
                  </a:lnTo>
                  <a:lnTo>
                    <a:pt x="551" y="225"/>
                  </a:lnTo>
                  <a:lnTo>
                    <a:pt x="553" y="225"/>
                  </a:lnTo>
                  <a:lnTo>
                    <a:pt x="553" y="225"/>
                  </a:lnTo>
                  <a:lnTo>
                    <a:pt x="553" y="225"/>
                  </a:lnTo>
                  <a:lnTo>
                    <a:pt x="553" y="225"/>
                  </a:lnTo>
                  <a:lnTo>
                    <a:pt x="556" y="227"/>
                  </a:lnTo>
                  <a:lnTo>
                    <a:pt x="558" y="227"/>
                  </a:lnTo>
                  <a:lnTo>
                    <a:pt x="558" y="227"/>
                  </a:lnTo>
                  <a:lnTo>
                    <a:pt x="558" y="227"/>
                  </a:lnTo>
                  <a:lnTo>
                    <a:pt x="558" y="227"/>
                  </a:lnTo>
                  <a:lnTo>
                    <a:pt x="558" y="227"/>
                  </a:lnTo>
                  <a:lnTo>
                    <a:pt x="556" y="227"/>
                  </a:lnTo>
                  <a:lnTo>
                    <a:pt x="556" y="227"/>
                  </a:lnTo>
                  <a:lnTo>
                    <a:pt x="553" y="227"/>
                  </a:lnTo>
                  <a:lnTo>
                    <a:pt x="556" y="230"/>
                  </a:lnTo>
                  <a:lnTo>
                    <a:pt x="556" y="230"/>
                  </a:lnTo>
                  <a:lnTo>
                    <a:pt x="556" y="230"/>
                  </a:lnTo>
                  <a:lnTo>
                    <a:pt x="556" y="230"/>
                  </a:lnTo>
                  <a:lnTo>
                    <a:pt x="556" y="230"/>
                  </a:lnTo>
                  <a:lnTo>
                    <a:pt x="556" y="230"/>
                  </a:lnTo>
                  <a:lnTo>
                    <a:pt x="553" y="230"/>
                  </a:lnTo>
                  <a:lnTo>
                    <a:pt x="553" y="230"/>
                  </a:lnTo>
                  <a:lnTo>
                    <a:pt x="553" y="230"/>
                  </a:lnTo>
                  <a:lnTo>
                    <a:pt x="553" y="232"/>
                  </a:lnTo>
                  <a:lnTo>
                    <a:pt x="556" y="232"/>
                  </a:lnTo>
                  <a:lnTo>
                    <a:pt x="553" y="232"/>
                  </a:lnTo>
                  <a:lnTo>
                    <a:pt x="553" y="232"/>
                  </a:lnTo>
                  <a:lnTo>
                    <a:pt x="553" y="232"/>
                  </a:lnTo>
                  <a:lnTo>
                    <a:pt x="551" y="234"/>
                  </a:lnTo>
                  <a:lnTo>
                    <a:pt x="551" y="234"/>
                  </a:lnTo>
                  <a:lnTo>
                    <a:pt x="551" y="237"/>
                  </a:lnTo>
                  <a:lnTo>
                    <a:pt x="551" y="237"/>
                  </a:lnTo>
                  <a:lnTo>
                    <a:pt x="553" y="237"/>
                  </a:lnTo>
                  <a:close/>
                  <a:moveTo>
                    <a:pt x="558" y="374"/>
                  </a:moveTo>
                  <a:lnTo>
                    <a:pt x="556" y="376"/>
                  </a:lnTo>
                  <a:lnTo>
                    <a:pt x="556" y="376"/>
                  </a:lnTo>
                  <a:lnTo>
                    <a:pt x="556" y="379"/>
                  </a:lnTo>
                  <a:lnTo>
                    <a:pt x="556" y="379"/>
                  </a:lnTo>
                  <a:lnTo>
                    <a:pt x="556" y="379"/>
                  </a:lnTo>
                  <a:lnTo>
                    <a:pt x="558" y="379"/>
                  </a:lnTo>
                  <a:lnTo>
                    <a:pt x="560" y="376"/>
                  </a:lnTo>
                  <a:lnTo>
                    <a:pt x="560" y="376"/>
                  </a:lnTo>
                  <a:lnTo>
                    <a:pt x="560" y="374"/>
                  </a:lnTo>
                  <a:lnTo>
                    <a:pt x="558" y="374"/>
                  </a:lnTo>
                  <a:lnTo>
                    <a:pt x="558" y="374"/>
                  </a:lnTo>
                  <a:close/>
                  <a:moveTo>
                    <a:pt x="563" y="360"/>
                  </a:moveTo>
                  <a:lnTo>
                    <a:pt x="563" y="360"/>
                  </a:lnTo>
                  <a:lnTo>
                    <a:pt x="563" y="360"/>
                  </a:lnTo>
                  <a:lnTo>
                    <a:pt x="563" y="362"/>
                  </a:lnTo>
                  <a:lnTo>
                    <a:pt x="560" y="362"/>
                  </a:lnTo>
                  <a:lnTo>
                    <a:pt x="560" y="362"/>
                  </a:lnTo>
                  <a:lnTo>
                    <a:pt x="560" y="362"/>
                  </a:lnTo>
                  <a:lnTo>
                    <a:pt x="558" y="362"/>
                  </a:lnTo>
                  <a:lnTo>
                    <a:pt x="558" y="362"/>
                  </a:lnTo>
                  <a:lnTo>
                    <a:pt x="560" y="362"/>
                  </a:lnTo>
                  <a:lnTo>
                    <a:pt x="560" y="362"/>
                  </a:lnTo>
                  <a:lnTo>
                    <a:pt x="560" y="365"/>
                  </a:lnTo>
                  <a:lnTo>
                    <a:pt x="560" y="365"/>
                  </a:lnTo>
                  <a:lnTo>
                    <a:pt x="558" y="365"/>
                  </a:lnTo>
                  <a:lnTo>
                    <a:pt x="558" y="365"/>
                  </a:lnTo>
                  <a:lnTo>
                    <a:pt x="556" y="365"/>
                  </a:lnTo>
                  <a:lnTo>
                    <a:pt x="556" y="365"/>
                  </a:lnTo>
                  <a:lnTo>
                    <a:pt x="556" y="365"/>
                  </a:lnTo>
                  <a:lnTo>
                    <a:pt x="556" y="367"/>
                  </a:lnTo>
                  <a:lnTo>
                    <a:pt x="556" y="367"/>
                  </a:lnTo>
                  <a:lnTo>
                    <a:pt x="553" y="367"/>
                  </a:lnTo>
                  <a:lnTo>
                    <a:pt x="551" y="369"/>
                  </a:lnTo>
                  <a:lnTo>
                    <a:pt x="551" y="369"/>
                  </a:lnTo>
                  <a:lnTo>
                    <a:pt x="551" y="369"/>
                  </a:lnTo>
                  <a:lnTo>
                    <a:pt x="551" y="369"/>
                  </a:lnTo>
                  <a:lnTo>
                    <a:pt x="551" y="372"/>
                  </a:lnTo>
                  <a:lnTo>
                    <a:pt x="551" y="372"/>
                  </a:lnTo>
                  <a:lnTo>
                    <a:pt x="551" y="372"/>
                  </a:lnTo>
                  <a:lnTo>
                    <a:pt x="551" y="372"/>
                  </a:lnTo>
                  <a:lnTo>
                    <a:pt x="551" y="372"/>
                  </a:lnTo>
                  <a:lnTo>
                    <a:pt x="551" y="372"/>
                  </a:lnTo>
                  <a:lnTo>
                    <a:pt x="549" y="372"/>
                  </a:lnTo>
                  <a:lnTo>
                    <a:pt x="549" y="372"/>
                  </a:lnTo>
                  <a:lnTo>
                    <a:pt x="549" y="372"/>
                  </a:lnTo>
                  <a:lnTo>
                    <a:pt x="551" y="374"/>
                  </a:lnTo>
                  <a:lnTo>
                    <a:pt x="551" y="374"/>
                  </a:lnTo>
                  <a:lnTo>
                    <a:pt x="553" y="374"/>
                  </a:lnTo>
                  <a:lnTo>
                    <a:pt x="553" y="374"/>
                  </a:lnTo>
                  <a:lnTo>
                    <a:pt x="556" y="374"/>
                  </a:lnTo>
                  <a:lnTo>
                    <a:pt x="556" y="372"/>
                  </a:lnTo>
                  <a:lnTo>
                    <a:pt x="558" y="372"/>
                  </a:lnTo>
                  <a:lnTo>
                    <a:pt x="558" y="369"/>
                  </a:lnTo>
                  <a:lnTo>
                    <a:pt x="560" y="369"/>
                  </a:lnTo>
                  <a:lnTo>
                    <a:pt x="560" y="369"/>
                  </a:lnTo>
                  <a:lnTo>
                    <a:pt x="560" y="369"/>
                  </a:lnTo>
                  <a:lnTo>
                    <a:pt x="563" y="369"/>
                  </a:lnTo>
                  <a:lnTo>
                    <a:pt x="563" y="369"/>
                  </a:lnTo>
                  <a:lnTo>
                    <a:pt x="563" y="369"/>
                  </a:lnTo>
                  <a:lnTo>
                    <a:pt x="563" y="369"/>
                  </a:lnTo>
                  <a:lnTo>
                    <a:pt x="563" y="367"/>
                  </a:lnTo>
                  <a:lnTo>
                    <a:pt x="563" y="367"/>
                  </a:lnTo>
                  <a:lnTo>
                    <a:pt x="563" y="367"/>
                  </a:lnTo>
                  <a:lnTo>
                    <a:pt x="563" y="367"/>
                  </a:lnTo>
                  <a:lnTo>
                    <a:pt x="563" y="365"/>
                  </a:lnTo>
                  <a:lnTo>
                    <a:pt x="565" y="362"/>
                  </a:lnTo>
                  <a:lnTo>
                    <a:pt x="565" y="357"/>
                  </a:lnTo>
                  <a:lnTo>
                    <a:pt x="565" y="357"/>
                  </a:lnTo>
                  <a:lnTo>
                    <a:pt x="565" y="355"/>
                  </a:lnTo>
                  <a:lnTo>
                    <a:pt x="565" y="355"/>
                  </a:lnTo>
                  <a:lnTo>
                    <a:pt x="565" y="357"/>
                  </a:lnTo>
                  <a:lnTo>
                    <a:pt x="565" y="357"/>
                  </a:lnTo>
                  <a:lnTo>
                    <a:pt x="563" y="357"/>
                  </a:lnTo>
                  <a:lnTo>
                    <a:pt x="563" y="360"/>
                  </a:lnTo>
                  <a:close/>
                  <a:moveTo>
                    <a:pt x="593" y="502"/>
                  </a:moveTo>
                  <a:lnTo>
                    <a:pt x="596" y="502"/>
                  </a:lnTo>
                  <a:lnTo>
                    <a:pt x="593" y="499"/>
                  </a:lnTo>
                  <a:lnTo>
                    <a:pt x="593" y="499"/>
                  </a:lnTo>
                  <a:lnTo>
                    <a:pt x="593" y="499"/>
                  </a:lnTo>
                  <a:lnTo>
                    <a:pt x="593" y="499"/>
                  </a:lnTo>
                  <a:lnTo>
                    <a:pt x="593" y="499"/>
                  </a:lnTo>
                  <a:lnTo>
                    <a:pt x="593" y="499"/>
                  </a:lnTo>
                  <a:lnTo>
                    <a:pt x="591" y="499"/>
                  </a:lnTo>
                  <a:lnTo>
                    <a:pt x="591" y="499"/>
                  </a:lnTo>
                  <a:lnTo>
                    <a:pt x="591" y="499"/>
                  </a:lnTo>
                  <a:lnTo>
                    <a:pt x="593" y="499"/>
                  </a:lnTo>
                  <a:lnTo>
                    <a:pt x="593" y="499"/>
                  </a:lnTo>
                  <a:lnTo>
                    <a:pt x="593" y="502"/>
                  </a:lnTo>
                  <a:lnTo>
                    <a:pt x="591" y="502"/>
                  </a:lnTo>
                  <a:lnTo>
                    <a:pt x="591" y="502"/>
                  </a:lnTo>
                  <a:lnTo>
                    <a:pt x="589" y="502"/>
                  </a:lnTo>
                  <a:lnTo>
                    <a:pt x="589" y="502"/>
                  </a:lnTo>
                  <a:lnTo>
                    <a:pt x="589" y="502"/>
                  </a:lnTo>
                  <a:lnTo>
                    <a:pt x="586" y="497"/>
                  </a:lnTo>
                  <a:lnTo>
                    <a:pt x="586" y="497"/>
                  </a:lnTo>
                  <a:lnTo>
                    <a:pt x="586" y="497"/>
                  </a:lnTo>
                  <a:lnTo>
                    <a:pt x="584" y="497"/>
                  </a:lnTo>
                  <a:lnTo>
                    <a:pt x="584" y="495"/>
                  </a:lnTo>
                  <a:lnTo>
                    <a:pt x="584" y="495"/>
                  </a:lnTo>
                  <a:lnTo>
                    <a:pt x="584" y="495"/>
                  </a:lnTo>
                  <a:lnTo>
                    <a:pt x="584" y="492"/>
                  </a:lnTo>
                  <a:lnTo>
                    <a:pt x="584" y="492"/>
                  </a:lnTo>
                  <a:lnTo>
                    <a:pt x="582" y="495"/>
                  </a:lnTo>
                  <a:lnTo>
                    <a:pt x="584" y="497"/>
                  </a:lnTo>
                  <a:lnTo>
                    <a:pt x="584" y="497"/>
                  </a:lnTo>
                  <a:lnTo>
                    <a:pt x="584" y="497"/>
                  </a:lnTo>
                  <a:lnTo>
                    <a:pt x="584" y="497"/>
                  </a:lnTo>
                  <a:lnTo>
                    <a:pt x="584" y="497"/>
                  </a:lnTo>
                  <a:lnTo>
                    <a:pt x="584" y="497"/>
                  </a:lnTo>
                  <a:lnTo>
                    <a:pt x="584" y="497"/>
                  </a:lnTo>
                  <a:lnTo>
                    <a:pt x="584" y="497"/>
                  </a:lnTo>
                  <a:lnTo>
                    <a:pt x="584" y="497"/>
                  </a:lnTo>
                  <a:lnTo>
                    <a:pt x="584" y="499"/>
                  </a:lnTo>
                  <a:lnTo>
                    <a:pt x="582" y="497"/>
                  </a:lnTo>
                  <a:lnTo>
                    <a:pt x="582" y="497"/>
                  </a:lnTo>
                  <a:lnTo>
                    <a:pt x="582" y="497"/>
                  </a:lnTo>
                  <a:lnTo>
                    <a:pt x="579" y="497"/>
                  </a:lnTo>
                  <a:lnTo>
                    <a:pt x="579" y="497"/>
                  </a:lnTo>
                  <a:lnTo>
                    <a:pt x="579" y="497"/>
                  </a:lnTo>
                  <a:lnTo>
                    <a:pt x="579" y="497"/>
                  </a:lnTo>
                  <a:lnTo>
                    <a:pt x="579" y="497"/>
                  </a:lnTo>
                  <a:lnTo>
                    <a:pt x="579" y="497"/>
                  </a:lnTo>
                  <a:lnTo>
                    <a:pt x="577" y="497"/>
                  </a:lnTo>
                  <a:lnTo>
                    <a:pt x="577" y="497"/>
                  </a:lnTo>
                  <a:lnTo>
                    <a:pt x="577" y="497"/>
                  </a:lnTo>
                  <a:lnTo>
                    <a:pt x="577" y="497"/>
                  </a:lnTo>
                  <a:lnTo>
                    <a:pt x="577" y="497"/>
                  </a:lnTo>
                  <a:lnTo>
                    <a:pt x="577" y="497"/>
                  </a:lnTo>
                  <a:lnTo>
                    <a:pt x="577" y="497"/>
                  </a:lnTo>
                  <a:lnTo>
                    <a:pt x="577" y="495"/>
                  </a:lnTo>
                  <a:lnTo>
                    <a:pt x="577" y="495"/>
                  </a:lnTo>
                  <a:lnTo>
                    <a:pt x="577" y="495"/>
                  </a:lnTo>
                  <a:lnTo>
                    <a:pt x="577" y="495"/>
                  </a:lnTo>
                  <a:lnTo>
                    <a:pt x="577" y="492"/>
                  </a:lnTo>
                  <a:lnTo>
                    <a:pt x="577" y="492"/>
                  </a:lnTo>
                  <a:lnTo>
                    <a:pt x="577" y="492"/>
                  </a:lnTo>
                  <a:lnTo>
                    <a:pt x="577" y="492"/>
                  </a:lnTo>
                  <a:lnTo>
                    <a:pt x="577" y="492"/>
                  </a:lnTo>
                  <a:lnTo>
                    <a:pt x="575" y="490"/>
                  </a:lnTo>
                  <a:lnTo>
                    <a:pt x="575" y="490"/>
                  </a:lnTo>
                  <a:lnTo>
                    <a:pt x="572" y="490"/>
                  </a:lnTo>
                  <a:lnTo>
                    <a:pt x="572" y="490"/>
                  </a:lnTo>
                  <a:lnTo>
                    <a:pt x="570" y="490"/>
                  </a:lnTo>
                  <a:lnTo>
                    <a:pt x="570" y="490"/>
                  </a:lnTo>
                  <a:lnTo>
                    <a:pt x="570" y="490"/>
                  </a:lnTo>
                  <a:lnTo>
                    <a:pt x="570" y="490"/>
                  </a:lnTo>
                  <a:lnTo>
                    <a:pt x="570" y="492"/>
                  </a:lnTo>
                  <a:lnTo>
                    <a:pt x="570" y="492"/>
                  </a:lnTo>
                  <a:lnTo>
                    <a:pt x="570" y="495"/>
                  </a:lnTo>
                  <a:lnTo>
                    <a:pt x="570" y="495"/>
                  </a:lnTo>
                  <a:lnTo>
                    <a:pt x="570" y="492"/>
                  </a:lnTo>
                  <a:lnTo>
                    <a:pt x="570" y="490"/>
                  </a:lnTo>
                  <a:lnTo>
                    <a:pt x="565" y="485"/>
                  </a:lnTo>
                  <a:lnTo>
                    <a:pt x="565" y="483"/>
                  </a:lnTo>
                  <a:lnTo>
                    <a:pt x="565" y="483"/>
                  </a:lnTo>
                  <a:lnTo>
                    <a:pt x="563" y="483"/>
                  </a:lnTo>
                  <a:lnTo>
                    <a:pt x="563" y="483"/>
                  </a:lnTo>
                  <a:lnTo>
                    <a:pt x="560" y="483"/>
                  </a:lnTo>
                  <a:lnTo>
                    <a:pt x="560" y="483"/>
                  </a:lnTo>
                  <a:lnTo>
                    <a:pt x="560" y="481"/>
                  </a:lnTo>
                  <a:lnTo>
                    <a:pt x="558" y="481"/>
                  </a:lnTo>
                  <a:lnTo>
                    <a:pt x="556" y="485"/>
                  </a:lnTo>
                  <a:lnTo>
                    <a:pt x="553" y="485"/>
                  </a:lnTo>
                  <a:lnTo>
                    <a:pt x="556" y="485"/>
                  </a:lnTo>
                  <a:lnTo>
                    <a:pt x="556" y="483"/>
                  </a:lnTo>
                  <a:lnTo>
                    <a:pt x="556" y="483"/>
                  </a:lnTo>
                  <a:lnTo>
                    <a:pt x="556" y="483"/>
                  </a:lnTo>
                  <a:lnTo>
                    <a:pt x="556" y="481"/>
                  </a:lnTo>
                  <a:lnTo>
                    <a:pt x="556" y="481"/>
                  </a:lnTo>
                  <a:lnTo>
                    <a:pt x="558" y="481"/>
                  </a:lnTo>
                  <a:lnTo>
                    <a:pt x="558" y="478"/>
                  </a:lnTo>
                  <a:lnTo>
                    <a:pt x="560" y="478"/>
                  </a:lnTo>
                  <a:lnTo>
                    <a:pt x="560" y="478"/>
                  </a:lnTo>
                  <a:lnTo>
                    <a:pt x="558" y="476"/>
                  </a:lnTo>
                  <a:lnTo>
                    <a:pt x="558" y="476"/>
                  </a:lnTo>
                  <a:lnTo>
                    <a:pt x="558" y="476"/>
                  </a:lnTo>
                  <a:lnTo>
                    <a:pt x="560" y="476"/>
                  </a:lnTo>
                  <a:lnTo>
                    <a:pt x="560" y="473"/>
                  </a:lnTo>
                  <a:lnTo>
                    <a:pt x="560" y="473"/>
                  </a:lnTo>
                  <a:lnTo>
                    <a:pt x="560" y="473"/>
                  </a:lnTo>
                  <a:lnTo>
                    <a:pt x="560" y="471"/>
                  </a:lnTo>
                  <a:lnTo>
                    <a:pt x="558" y="471"/>
                  </a:lnTo>
                  <a:lnTo>
                    <a:pt x="558" y="471"/>
                  </a:lnTo>
                  <a:lnTo>
                    <a:pt x="558" y="469"/>
                  </a:lnTo>
                  <a:lnTo>
                    <a:pt x="558" y="469"/>
                  </a:lnTo>
                  <a:lnTo>
                    <a:pt x="558" y="469"/>
                  </a:lnTo>
                  <a:lnTo>
                    <a:pt x="556" y="469"/>
                  </a:lnTo>
                  <a:lnTo>
                    <a:pt x="556" y="469"/>
                  </a:lnTo>
                  <a:lnTo>
                    <a:pt x="556" y="469"/>
                  </a:lnTo>
                  <a:lnTo>
                    <a:pt x="556" y="466"/>
                  </a:lnTo>
                  <a:lnTo>
                    <a:pt x="556" y="466"/>
                  </a:lnTo>
                  <a:lnTo>
                    <a:pt x="558" y="466"/>
                  </a:lnTo>
                  <a:lnTo>
                    <a:pt x="556" y="466"/>
                  </a:lnTo>
                  <a:lnTo>
                    <a:pt x="558" y="464"/>
                  </a:lnTo>
                  <a:lnTo>
                    <a:pt x="556" y="464"/>
                  </a:lnTo>
                  <a:lnTo>
                    <a:pt x="556" y="464"/>
                  </a:lnTo>
                  <a:lnTo>
                    <a:pt x="556" y="464"/>
                  </a:lnTo>
                  <a:lnTo>
                    <a:pt x="556" y="462"/>
                  </a:lnTo>
                  <a:lnTo>
                    <a:pt x="556" y="462"/>
                  </a:lnTo>
                  <a:lnTo>
                    <a:pt x="556" y="462"/>
                  </a:lnTo>
                  <a:lnTo>
                    <a:pt x="556" y="462"/>
                  </a:lnTo>
                  <a:lnTo>
                    <a:pt x="556" y="462"/>
                  </a:lnTo>
                  <a:lnTo>
                    <a:pt x="556" y="459"/>
                  </a:lnTo>
                  <a:lnTo>
                    <a:pt x="553" y="457"/>
                  </a:lnTo>
                  <a:lnTo>
                    <a:pt x="553" y="457"/>
                  </a:lnTo>
                  <a:lnTo>
                    <a:pt x="553" y="454"/>
                  </a:lnTo>
                  <a:lnTo>
                    <a:pt x="551" y="454"/>
                  </a:lnTo>
                  <a:lnTo>
                    <a:pt x="551" y="454"/>
                  </a:lnTo>
                  <a:lnTo>
                    <a:pt x="553" y="452"/>
                  </a:lnTo>
                  <a:lnTo>
                    <a:pt x="553" y="452"/>
                  </a:lnTo>
                  <a:lnTo>
                    <a:pt x="551" y="452"/>
                  </a:lnTo>
                  <a:lnTo>
                    <a:pt x="551" y="452"/>
                  </a:lnTo>
                  <a:lnTo>
                    <a:pt x="551" y="452"/>
                  </a:lnTo>
                  <a:lnTo>
                    <a:pt x="551" y="452"/>
                  </a:lnTo>
                  <a:lnTo>
                    <a:pt x="551" y="452"/>
                  </a:lnTo>
                  <a:lnTo>
                    <a:pt x="551" y="452"/>
                  </a:lnTo>
                  <a:lnTo>
                    <a:pt x="551" y="452"/>
                  </a:lnTo>
                  <a:lnTo>
                    <a:pt x="549" y="452"/>
                  </a:lnTo>
                  <a:lnTo>
                    <a:pt x="549" y="452"/>
                  </a:lnTo>
                  <a:lnTo>
                    <a:pt x="549" y="452"/>
                  </a:lnTo>
                  <a:lnTo>
                    <a:pt x="549" y="452"/>
                  </a:lnTo>
                  <a:lnTo>
                    <a:pt x="549" y="450"/>
                  </a:lnTo>
                  <a:lnTo>
                    <a:pt x="549" y="450"/>
                  </a:lnTo>
                  <a:lnTo>
                    <a:pt x="549" y="450"/>
                  </a:lnTo>
                  <a:lnTo>
                    <a:pt x="549" y="450"/>
                  </a:lnTo>
                  <a:lnTo>
                    <a:pt x="551" y="450"/>
                  </a:lnTo>
                  <a:lnTo>
                    <a:pt x="551" y="450"/>
                  </a:lnTo>
                  <a:lnTo>
                    <a:pt x="551" y="450"/>
                  </a:lnTo>
                  <a:lnTo>
                    <a:pt x="551" y="447"/>
                  </a:lnTo>
                  <a:lnTo>
                    <a:pt x="551" y="447"/>
                  </a:lnTo>
                  <a:lnTo>
                    <a:pt x="551" y="445"/>
                  </a:lnTo>
                  <a:lnTo>
                    <a:pt x="551" y="445"/>
                  </a:lnTo>
                  <a:lnTo>
                    <a:pt x="551" y="445"/>
                  </a:lnTo>
                  <a:lnTo>
                    <a:pt x="551" y="443"/>
                  </a:lnTo>
                  <a:lnTo>
                    <a:pt x="551" y="443"/>
                  </a:lnTo>
                  <a:lnTo>
                    <a:pt x="551" y="443"/>
                  </a:lnTo>
                  <a:lnTo>
                    <a:pt x="551" y="443"/>
                  </a:lnTo>
                  <a:lnTo>
                    <a:pt x="551" y="443"/>
                  </a:lnTo>
                  <a:lnTo>
                    <a:pt x="551" y="440"/>
                  </a:lnTo>
                  <a:lnTo>
                    <a:pt x="551" y="438"/>
                  </a:lnTo>
                  <a:lnTo>
                    <a:pt x="551" y="438"/>
                  </a:lnTo>
                  <a:lnTo>
                    <a:pt x="549" y="433"/>
                  </a:lnTo>
                  <a:lnTo>
                    <a:pt x="549" y="433"/>
                  </a:lnTo>
                  <a:lnTo>
                    <a:pt x="546" y="433"/>
                  </a:lnTo>
                  <a:lnTo>
                    <a:pt x="546" y="433"/>
                  </a:lnTo>
                  <a:lnTo>
                    <a:pt x="546" y="436"/>
                  </a:lnTo>
                  <a:lnTo>
                    <a:pt x="544" y="436"/>
                  </a:lnTo>
                  <a:lnTo>
                    <a:pt x="544" y="436"/>
                  </a:lnTo>
                  <a:lnTo>
                    <a:pt x="544" y="436"/>
                  </a:lnTo>
                  <a:lnTo>
                    <a:pt x="544" y="433"/>
                  </a:lnTo>
                  <a:lnTo>
                    <a:pt x="544" y="433"/>
                  </a:lnTo>
                  <a:lnTo>
                    <a:pt x="544" y="433"/>
                  </a:lnTo>
                  <a:lnTo>
                    <a:pt x="544" y="433"/>
                  </a:lnTo>
                  <a:lnTo>
                    <a:pt x="544" y="433"/>
                  </a:lnTo>
                  <a:lnTo>
                    <a:pt x="544" y="431"/>
                  </a:lnTo>
                  <a:lnTo>
                    <a:pt x="544" y="431"/>
                  </a:lnTo>
                  <a:lnTo>
                    <a:pt x="544" y="431"/>
                  </a:lnTo>
                  <a:lnTo>
                    <a:pt x="544" y="431"/>
                  </a:lnTo>
                  <a:lnTo>
                    <a:pt x="544" y="431"/>
                  </a:lnTo>
                  <a:lnTo>
                    <a:pt x="544" y="431"/>
                  </a:lnTo>
                  <a:lnTo>
                    <a:pt x="544" y="431"/>
                  </a:lnTo>
                  <a:lnTo>
                    <a:pt x="544" y="431"/>
                  </a:lnTo>
                  <a:lnTo>
                    <a:pt x="544" y="428"/>
                  </a:lnTo>
                  <a:lnTo>
                    <a:pt x="544" y="428"/>
                  </a:lnTo>
                  <a:lnTo>
                    <a:pt x="544" y="428"/>
                  </a:lnTo>
                  <a:lnTo>
                    <a:pt x="544" y="428"/>
                  </a:lnTo>
                  <a:lnTo>
                    <a:pt x="544" y="426"/>
                  </a:lnTo>
                  <a:lnTo>
                    <a:pt x="544" y="426"/>
                  </a:lnTo>
                  <a:lnTo>
                    <a:pt x="544" y="426"/>
                  </a:lnTo>
                  <a:lnTo>
                    <a:pt x="544" y="426"/>
                  </a:lnTo>
                  <a:lnTo>
                    <a:pt x="541" y="426"/>
                  </a:lnTo>
                  <a:lnTo>
                    <a:pt x="541" y="424"/>
                  </a:lnTo>
                  <a:lnTo>
                    <a:pt x="541" y="424"/>
                  </a:lnTo>
                  <a:lnTo>
                    <a:pt x="541" y="424"/>
                  </a:lnTo>
                  <a:lnTo>
                    <a:pt x="539" y="424"/>
                  </a:lnTo>
                  <a:lnTo>
                    <a:pt x="539" y="424"/>
                  </a:lnTo>
                  <a:lnTo>
                    <a:pt x="539" y="421"/>
                  </a:lnTo>
                  <a:lnTo>
                    <a:pt x="539" y="421"/>
                  </a:lnTo>
                  <a:lnTo>
                    <a:pt x="539" y="421"/>
                  </a:lnTo>
                  <a:lnTo>
                    <a:pt x="541" y="421"/>
                  </a:lnTo>
                  <a:lnTo>
                    <a:pt x="541" y="421"/>
                  </a:lnTo>
                  <a:lnTo>
                    <a:pt x="541" y="421"/>
                  </a:lnTo>
                  <a:lnTo>
                    <a:pt x="544" y="424"/>
                  </a:lnTo>
                  <a:lnTo>
                    <a:pt x="544" y="424"/>
                  </a:lnTo>
                  <a:lnTo>
                    <a:pt x="544" y="424"/>
                  </a:lnTo>
                  <a:lnTo>
                    <a:pt x="546" y="424"/>
                  </a:lnTo>
                  <a:lnTo>
                    <a:pt x="546" y="424"/>
                  </a:lnTo>
                  <a:lnTo>
                    <a:pt x="546" y="424"/>
                  </a:lnTo>
                  <a:lnTo>
                    <a:pt x="546" y="424"/>
                  </a:lnTo>
                  <a:lnTo>
                    <a:pt x="546" y="424"/>
                  </a:lnTo>
                  <a:lnTo>
                    <a:pt x="546" y="424"/>
                  </a:lnTo>
                  <a:lnTo>
                    <a:pt x="544" y="421"/>
                  </a:lnTo>
                  <a:lnTo>
                    <a:pt x="544" y="419"/>
                  </a:lnTo>
                  <a:lnTo>
                    <a:pt x="544" y="419"/>
                  </a:lnTo>
                  <a:lnTo>
                    <a:pt x="544" y="419"/>
                  </a:lnTo>
                  <a:lnTo>
                    <a:pt x="541" y="419"/>
                  </a:lnTo>
                  <a:lnTo>
                    <a:pt x="541" y="419"/>
                  </a:lnTo>
                  <a:lnTo>
                    <a:pt x="541" y="417"/>
                  </a:lnTo>
                  <a:lnTo>
                    <a:pt x="541" y="417"/>
                  </a:lnTo>
                  <a:lnTo>
                    <a:pt x="541" y="417"/>
                  </a:lnTo>
                  <a:lnTo>
                    <a:pt x="541" y="414"/>
                  </a:lnTo>
                  <a:lnTo>
                    <a:pt x="539" y="414"/>
                  </a:lnTo>
                  <a:lnTo>
                    <a:pt x="539" y="414"/>
                  </a:lnTo>
                  <a:lnTo>
                    <a:pt x="539" y="414"/>
                  </a:lnTo>
                  <a:lnTo>
                    <a:pt x="539" y="414"/>
                  </a:lnTo>
                  <a:lnTo>
                    <a:pt x="539" y="414"/>
                  </a:lnTo>
                  <a:lnTo>
                    <a:pt x="537" y="414"/>
                  </a:lnTo>
                  <a:lnTo>
                    <a:pt x="537" y="412"/>
                  </a:lnTo>
                  <a:lnTo>
                    <a:pt x="537" y="407"/>
                  </a:lnTo>
                  <a:lnTo>
                    <a:pt x="537" y="407"/>
                  </a:lnTo>
                  <a:lnTo>
                    <a:pt x="537" y="405"/>
                  </a:lnTo>
                  <a:lnTo>
                    <a:pt x="534" y="405"/>
                  </a:lnTo>
                  <a:lnTo>
                    <a:pt x="534" y="402"/>
                  </a:lnTo>
                  <a:lnTo>
                    <a:pt x="534" y="400"/>
                  </a:lnTo>
                  <a:lnTo>
                    <a:pt x="534" y="398"/>
                  </a:lnTo>
                  <a:lnTo>
                    <a:pt x="534" y="395"/>
                  </a:lnTo>
                  <a:lnTo>
                    <a:pt x="534" y="395"/>
                  </a:lnTo>
                  <a:lnTo>
                    <a:pt x="532" y="393"/>
                  </a:lnTo>
                  <a:lnTo>
                    <a:pt x="532" y="391"/>
                  </a:lnTo>
                  <a:lnTo>
                    <a:pt x="532" y="391"/>
                  </a:lnTo>
                  <a:lnTo>
                    <a:pt x="534" y="391"/>
                  </a:lnTo>
                  <a:lnTo>
                    <a:pt x="534" y="391"/>
                  </a:lnTo>
                  <a:lnTo>
                    <a:pt x="532" y="388"/>
                  </a:lnTo>
                  <a:lnTo>
                    <a:pt x="534" y="391"/>
                  </a:lnTo>
                  <a:lnTo>
                    <a:pt x="534" y="391"/>
                  </a:lnTo>
                  <a:lnTo>
                    <a:pt x="534" y="391"/>
                  </a:lnTo>
                  <a:lnTo>
                    <a:pt x="534" y="391"/>
                  </a:lnTo>
                  <a:lnTo>
                    <a:pt x="534" y="388"/>
                  </a:lnTo>
                  <a:lnTo>
                    <a:pt x="537" y="391"/>
                  </a:lnTo>
                  <a:lnTo>
                    <a:pt x="537" y="388"/>
                  </a:lnTo>
                  <a:lnTo>
                    <a:pt x="537" y="386"/>
                  </a:lnTo>
                  <a:lnTo>
                    <a:pt x="537" y="386"/>
                  </a:lnTo>
                  <a:lnTo>
                    <a:pt x="537" y="386"/>
                  </a:lnTo>
                  <a:lnTo>
                    <a:pt x="537" y="386"/>
                  </a:lnTo>
                  <a:lnTo>
                    <a:pt x="537" y="386"/>
                  </a:lnTo>
                  <a:lnTo>
                    <a:pt x="537" y="386"/>
                  </a:lnTo>
                  <a:lnTo>
                    <a:pt x="537" y="383"/>
                  </a:lnTo>
                  <a:lnTo>
                    <a:pt x="539" y="379"/>
                  </a:lnTo>
                  <a:lnTo>
                    <a:pt x="541" y="376"/>
                  </a:lnTo>
                  <a:lnTo>
                    <a:pt x="541" y="376"/>
                  </a:lnTo>
                  <a:lnTo>
                    <a:pt x="541" y="374"/>
                  </a:lnTo>
                  <a:lnTo>
                    <a:pt x="541" y="374"/>
                  </a:lnTo>
                  <a:lnTo>
                    <a:pt x="541" y="374"/>
                  </a:lnTo>
                  <a:lnTo>
                    <a:pt x="541" y="374"/>
                  </a:lnTo>
                  <a:lnTo>
                    <a:pt x="541" y="372"/>
                  </a:lnTo>
                  <a:lnTo>
                    <a:pt x="539" y="369"/>
                  </a:lnTo>
                  <a:lnTo>
                    <a:pt x="539" y="369"/>
                  </a:lnTo>
                  <a:lnTo>
                    <a:pt x="541" y="367"/>
                  </a:lnTo>
                  <a:lnTo>
                    <a:pt x="541" y="367"/>
                  </a:lnTo>
                  <a:lnTo>
                    <a:pt x="541" y="365"/>
                  </a:lnTo>
                  <a:lnTo>
                    <a:pt x="539" y="365"/>
                  </a:lnTo>
                  <a:lnTo>
                    <a:pt x="539" y="362"/>
                  </a:lnTo>
                  <a:lnTo>
                    <a:pt x="537" y="362"/>
                  </a:lnTo>
                  <a:lnTo>
                    <a:pt x="537" y="362"/>
                  </a:lnTo>
                  <a:lnTo>
                    <a:pt x="537" y="362"/>
                  </a:lnTo>
                  <a:lnTo>
                    <a:pt x="537" y="362"/>
                  </a:lnTo>
                  <a:lnTo>
                    <a:pt x="537" y="360"/>
                  </a:lnTo>
                  <a:lnTo>
                    <a:pt x="534" y="360"/>
                  </a:lnTo>
                  <a:lnTo>
                    <a:pt x="534" y="362"/>
                  </a:lnTo>
                  <a:lnTo>
                    <a:pt x="534" y="365"/>
                  </a:lnTo>
                  <a:lnTo>
                    <a:pt x="532" y="365"/>
                  </a:lnTo>
                  <a:lnTo>
                    <a:pt x="532" y="365"/>
                  </a:lnTo>
                  <a:lnTo>
                    <a:pt x="534" y="362"/>
                  </a:lnTo>
                  <a:lnTo>
                    <a:pt x="534" y="362"/>
                  </a:lnTo>
                  <a:lnTo>
                    <a:pt x="532" y="360"/>
                  </a:lnTo>
                  <a:lnTo>
                    <a:pt x="532" y="360"/>
                  </a:lnTo>
                  <a:lnTo>
                    <a:pt x="532" y="357"/>
                  </a:lnTo>
                  <a:lnTo>
                    <a:pt x="532" y="357"/>
                  </a:lnTo>
                  <a:lnTo>
                    <a:pt x="532" y="355"/>
                  </a:lnTo>
                  <a:lnTo>
                    <a:pt x="532" y="355"/>
                  </a:lnTo>
                  <a:lnTo>
                    <a:pt x="532" y="353"/>
                  </a:lnTo>
                  <a:lnTo>
                    <a:pt x="532" y="348"/>
                  </a:lnTo>
                  <a:lnTo>
                    <a:pt x="534" y="346"/>
                  </a:lnTo>
                  <a:lnTo>
                    <a:pt x="534" y="343"/>
                  </a:lnTo>
                  <a:lnTo>
                    <a:pt x="537" y="343"/>
                  </a:lnTo>
                  <a:lnTo>
                    <a:pt x="537" y="341"/>
                  </a:lnTo>
                  <a:lnTo>
                    <a:pt x="537" y="341"/>
                  </a:lnTo>
                  <a:lnTo>
                    <a:pt x="537" y="341"/>
                  </a:lnTo>
                  <a:lnTo>
                    <a:pt x="537" y="339"/>
                  </a:lnTo>
                  <a:lnTo>
                    <a:pt x="534" y="339"/>
                  </a:lnTo>
                  <a:lnTo>
                    <a:pt x="534" y="339"/>
                  </a:lnTo>
                  <a:lnTo>
                    <a:pt x="534" y="339"/>
                  </a:lnTo>
                  <a:lnTo>
                    <a:pt x="537" y="339"/>
                  </a:lnTo>
                  <a:lnTo>
                    <a:pt x="537" y="339"/>
                  </a:lnTo>
                  <a:lnTo>
                    <a:pt x="537" y="336"/>
                  </a:lnTo>
                  <a:lnTo>
                    <a:pt x="537" y="336"/>
                  </a:lnTo>
                  <a:lnTo>
                    <a:pt x="537" y="336"/>
                  </a:lnTo>
                  <a:lnTo>
                    <a:pt x="537" y="336"/>
                  </a:lnTo>
                  <a:lnTo>
                    <a:pt x="537" y="336"/>
                  </a:lnTo>
                  <a:lnTo>
                    <a:pt x="537" y="336"/>
                  </a:lnTo>
                  <a:lnTo>
                    <a:pt x="539" y="336"/>
                  </a:lnTo>
                  <a:lnTo>
                    <a:pt x="539" y="334"/>
                  </a:lnTo>
                  <a:lnTo>
                    <a:pt x="539" y="334"/>
                  </a:lnTo>
                  <a:lnTo>
                    <a:pt x="539" y="334"/>
                  </a:lnTo>
                  <a:lnTo>
                    <a:pt x="539" y="331"/>
                  </a:lnTo>
                  <a:lnTo>
                    <a:pt x="539" y="331"/>
                  </a:lnTo>
                  <a:lnTo>
                    <a:pt x="541" y="331"/>
                  </a:lnTo>
                  <a:lnTo>
                    <a:pt x="541" y="331"/>
                  </a:lnTo>
                  <a:lnTo>
                    <a:pt x="544" y="329"/>
                  </a:lnTo>
                  <a:lnTo>
                    <a:pt x="544" y="331"/>
                  </a:lnTo>
                  <a:lnTo>
                    <a:pt x="544" y="331"/>
                  </a:lnTo>
                  <a:lnTo>
                    <a:pt x="544" y="331"/>
                  </a:lnTo>
                  <a:lnTo>
                    <a:pt x="544" y="331"/>
                  </a:lnTo>
                  <a:lnTo>
                    <a:pt x="544" y="329"/>
                  </a:lnTo>
                  <a:lnTo>
                    <a:pt x="546" y="329"/>
                  </a:lnTo>
                  <a:lnTo>
                    <a:pt x="546" y="327"/>
                  </a:lnTo>
                  <a:lnTo>
                    <a:pt x="546" y="327"/>
                  </a:lnTo>
                  <a:lnTo>
                    <a:pt x="546" y="327"/>
                  </a:lnTo>
                  <a:lnTo>
                    <a:pt x="546" y="322"/>
                  </a:lnTo>
                  <a:lnTo>
                    <a:pt x="546" y="322"/>
                  </a:lnTo>
                  <a:lnTo>
                    <a:pt x="546" y="322"/>
                  </a:lnTo>
                  <a:lnTo>
                    <a:pt x="546" y="322"/>
                  </a:lnTo>
                  <a:lnTo>
                    <a:pt x="546" y="322"/>
                  </a:lnTo>
                  <a:lnTo>
                    <a:pt x="546" y="322"/>
                  </a:lnTo>
                  <a:lnTo>
                    <a:pt x="544" y="317"/>
                  </a:lnTo>
                  <a:lnTo>
                    <a:pt x="544" y="315"/>
                  </a:lnTo>
                  <a:lnTo>
                    <a:pt x="544" y="315"/>
                  </a:lnTo>
                  <a:lnTo>
                    <a:pt x="541" y="315"/>
                  </a:lnTo>
                  <a:lnTo>
                    <a:pt x="541" y="315"/>
                  </a:lnTo>
                  <a:lnTo>
                    <a:pt x="539" y="315"/>
                  </a:lnTo>
                  <a:lnTo>
                    <a:pt x="539" y="312"/>
                  </a:lnTo>
                  <a:lnTo>
                    <a:pt x="539" y="312"/>
                  </a:lnTo>
                  <a:lnTo>
                    <a:pt x="537" y="312"/>
                  </a:lnTo>
                  <a:lnTo>
                    <a:pt x="537" y="312"/>
                  </a:lnTo>
                  <a:lnTo>
                    <a:pt x="534" y="312"/>
                  </a:lnTo>
                  <a:lnTo>
                    <a:pt x="534" y="312"/>
                  </a:lnTo>
                  <a:lnTo>
                    <a:pt x="532" y="312"/>
                  </a:lnTo>
                  <a:lnTo>
                    <a:pt x="534" y="312"/>
                  </a:lnTo>
                  <a:lnTo>
                    <a:pt x="534" y="312"/>
                  </a:lnTo>
                  <a:lnTo>
                    <a:pt x="534" y="312"/>
                  </a:lnTo>
                  <a:lnTo>
                    <a:pt x="532" y="312"/>
                  </a:lnTo>
                  <a:lnTo>
                    <a:pt x="532" y="310"/>
                  </a:lnTo>
                  <a:lnTo>
                    <a:pt x="532" y="308"/>
                  </a:lnTo>
                  <a:lnTo>
                    <a:pt x="532" y="308"/>
                  </a:lnTo>
                  <a:lnTo>
                    <a:pt x="532" y="308"/>
                  </a:lnTo>
                  <a:lnTo>
                    <a:pt x="530" y="308"/>
                  </a:lnTo>
                  <a:lnTo>
                    <a:pt x="530" y="305"/>
                  </a:lnTo>
                  <a:lnTo>
                    <a:pt x="530" y="303"/>
                  </a:lnTo>
                  <a:lnTo>
                    <a:pt x="530" y="303"/>
                  </a:lnTo>
                  <a:lnTo>
                    <a:pt x="530" y="303"/>
                  </a:lnTo>
                  <a:lnTo>
                    <a:pt x="530" y="303"/>
                  </a:lnTo>
                  <a:lnTo>
                    <a:pt x="527" y="301"/>
                  </a:lnTo>
                  <a:lnTo>
                    <a:pt x="527" y="301"/>
                  </a:lnTo>
                  <a:lnTo>
                    <a:pt x="527" y="301"/>
                  </a:lnTo>
                  <a:lnTo>
                    <a:pt x="525" y="298"/>
                  </a:lnTo>
                  <a:lnTo>
                    <a:pt x="525" y="298"/>
                  </a:lnTo>
                  <a:lnTo>
                    <a:pt x="525" y="298"/>
                  </a:lnTo>
                  <a:lnTo>
                    <a:pt x="522" y="296"/>
                  </a:lnTo>
                  <a:lnTo>
                    <a:pt x="520" y="294"/>
                  </a:lnTo>
                  <a:lnTo>
                    <a:pt x="518" y="294"/>
                  </a:lnTo>
                  <a:lnTo>
                    <a:pt x="518" y="291"/>
                  </a:lnTo>
                  <a:lnTo>
                    <a:pt x="518" y="294"/>
                  </a:lnTo>
                  <a:lnTo>
                    <a:pt x="518" y="294"/>
                  </a:lnTo>
                  <a:lnTo>
                    <a:pt x="520" y="294"/>
                  </a:lnTo>
                  <a:lnTo>
                    <a:pt x="520" y="294"/>
                  </a:lnTo>
                  <a:lnTo>
                    <a:pt x="518" y="294"/>
                  </a:lnTo>
                  <a:lnTo>
                    <a:pt x="518" y="294"/>
                  </a:lnTo>
                  <a:lnTo>
                    <a:pt x="518" y="294"/>
                  </a:lnTo>
                  <a:lnTo>
                    <a:pt x="515" y="294"/>
                  </a:lnTo>
                  <a:lnTo>
                    <a:pt x="515" y="294"/>
                  </a:lnTo>
                  <a:lnTo>
                    <a:pt x="515" y="294"/>
                  </a:lnTo>
                  <a:lnTo>
                    <a:pt x="515" y="294"/>
                  </a:lnTo>
                  <a:lnTo>
                    <a:pt x="515" y="291"/>
                  </a:lnTo>
                  <a:lnTo>
                    <a:pt x="515" y="291"/>
                  </a:lnTo>
                  <a:lnTo>
                    <a:pt x="513" y="291"/>
                  </a:lnTo>
                  <a:lnTo>
                    <a:pt x="513" y="291"/>
                  </a:lnTo>
                  <a:lnTo>
                    <a:pt x="513" y="291"/>
                  </a:lnTo>
                  <a:lnTo>
                    <a:pt x="513" y="291"/>
                  </a:lnTo>
                  <a:lnTo>
                    <a:pt x="513" y="291"/>
                  </a:lnTo>
                  <a:lnTo>
                    <a:pt x="513" y="289"/>
                  </a:lnTo>
                  <a:lnTo>
                    <a:pt x="513" y="289"/>
                  </a:lnTo>
                  <a:lnTo>
                    <a:pt x="513" y="289"/>
                  </a:lnTo>
                  <a:lnTo>
                    <a:pt x="511" y="289"/>
                  </a:lnTo>
                  <a:lnTo>
                    <a:pt x="511" y="289"/>
                  </a:lnTo>
                  <a:lnTo>
                    <a:pt x="511" y="289"/>
                  </a:lnTo>
                  <a:lnTo>
                    <a:pt x="508" y="286"/>
                  </a:lnTo>
                  <a:lnTo>
                    <a:pt x="508" y="284"/>
                  </a:lnTo>
                  <a:lnTo>
                    <a:pt x="508" y="282"/>
                  </a:lnTo>
                  <a:lnTo>
                    <a:pt x="508" y="282"/>
                  </a:lnTo>
                  <a:lnTo>
                    <a:pt x="511" y="279"/>
                  </a:lnTo>
                  <a:lnTo>
                    <a:pt x="511" y="279"/>
                  </a:lnTo>
                  <a:lnTo>
                    <a:pt x="511" y="277"/>
                  </a:lnTo>
                  <a:lnTo>
                    <a:pt x="511" y="277"/>
                  </a:lnTo>
                  <a:lnTo>
                    <a:pt x="508" y="277"/>
                  </a:lnTo>
                  <a:lnTo>
                    <a:pt x="508" y="275"/>
                  </a:lnTo>
                  <a:lnTo>
                    <a:pt x="508" y="275"/>
                  </a:lnTo>
                  <a:lnTo>
                    <a:pt x="506" y="275"/>
                  </a:lnTo>
                  <a:lnTo>
                    <a:pt x="506" y="272"/>
                  </a:lnTo>
                  <a:lnTo>
                    <a:pt x="506" y="272"/>
                  </a:lnTo>
                  <a:lnTo>
                    <a:pt x="506" y="272"/>
                  </a:lnTo>
                  <a:lnTo>
                    <a:pt x="506" y="270"/>
                  </a:lnTo>
                  <a:lnTo>
                    <a:pt x="506" y="270"/>
                  </a:lnTo>
                  <a:lnTo>
                    <a:pt x="506" y="268"/>
                  </a:lnTo>
                  <a:lnTo>
                    <a:pt x="506" y="268"/>
                  </a:lnTo>
                  <a:lnTo>
                    <a:pt x="506" y="265"/>
                  </a:lnTo>
                  <a:lnTo>
                    <a:pt x="506" y="265"/>
                  </a:lnTo>
                  <a:lnTo>
                    <a:pt x="506" y="265"/>
                  </a:lnTo>
                  <a:lnTo>
                    <a:pt x="508" y="265"/>
                  </a:lnTo>
                  <a:lnTo>
                    <a:pt x="508" y="265"/>
                  </a:lnTo>
                  <a:lnTo>
                    <a:pt x="508" y="263"/>
                  </a:lnTo>
                  <a:lnTo>
                    <a:pt x="508" y="260"/>
                  </a:lnTo>
                  <a:lnTo>
                    <a:pt x="508" y="258"/>
                  </a:lnTo>
                  <a:lnTo>
                    <a:pt x="508" y="258"/>
                  </a:lnTo>
                  <a:lnTo>
                    <a:pt x="511" y="256"/>
                  </a:lnTo>
                  <a:lnTo>
                    <a:pt x="511" y="253"/>
                  </a:lnTo>
                  <a:lnTo>
                    <a:pt x="511" y="253"/>
                  </a:lnTo>
                  <a:lnTo>
                    <a:pt x="511" y="253"/>
                  </a:lnTo>
                  <a:lnTo>
                    <a:pt x="511" y="251"/>
                  </a:lnTo>
                  <a:lnTo>
                    <a:pt x="513" y="249"/>
                  </a:lnTo>
                  <a:lnTo>
                    <a:pt x="511" y="249"/>
                  </a:lnTo>
                  <a:lnTo>
                    <a:pt x="513" y="246"/>
                  </a:lnTo>
                  <a:lnTo>
                    <a:pt x="515" y="244"/>
                  </a:lnTo>
                  <a:lnTo>
                    <a:pt x="515" y="241"/>
                  </a:lnTo>
                  <a:lnTo>
                    <a:pt x="518" y="239"/>
                  </a:lnTo>
                  <a:lnTo>
                    <a:pt x="518" y="239"/>
                  </a:lnTo>
                  <a:lnTo>
                    <a:pt x="518" y="239"/>
                  </a:lnTo>
                  <a:lnTo>
                    <a:pt x="515" y="237"/>
                  </a:lnTo>
                  <a:lnTo>
                    <a:pt x="515" y="237"/>
                  </a:lnTo>
                  <a:lnTo>
                    <a:pt x="515" y="237"/>
                  </a:lnTo>
                  <a:lnTo>
                    <a:pt x="518" y="237"/>
                  </a:lnTo>
                  <a:lnTo>
                    <a:pt x="518" y="237"/>
                  </a:lnTo>
                  <a:lnTo>
                    <a:pt x="518" y="237"/>
                  </a:lnTo>
                  <a:lnTo>
                    <a:pt x="518" y="234"/>
                  </a:lnTo>
                  <a:lnTo>
                    <a:pt x="520" y="234"/>
                  </a:lnTo>
                  <a:lnTo>
                    <a:pt x="522" y="227"/>
                  </a:lnTo>
                  <a:lnTo>
                    <a:pt x="520" y="227"/>
                  </a:lnTo>
                  <a:lnTo>
                    <a:pt x="520" y="227"/>
                  </a:lnTo>
                  <a:lnTo>
                    <a:pt x="520" y="227"/>
                  </a:lnTo>
                  <a:lnTo>
                    <a:pt x="520" y="227"/>
                  </a:lnTo>
                  <a:lnTo>
                    <a:pt x="520" y="227"/>
                  </a:lnTo>
                  <a:lnTo>
                    <a:pt x="520" y="225"/>
                  </a:lnTo>
                  <a:lnTo>
                    <a:pt x="522" y="223"/>
                  </a:lnTo>
                  <a:lnTo>
                    <a:pt x="522" y="223"/>
                  </a:lnTo>
                  <a:lnTo>
                    <a:pt x="525" y="220"/>
                  </a:lnTo>
                  <a:lnTo>
                    <a:pt x="525" y="220"/>
                  </a:lnTo>
                  <a:lnTo>
                    <a:pt x="525" y="220"/>
                  </a:lnTo>
                  <a:lnTo>
                    <a:pt x="525" y="218"/>
                  </a:lnTo>
                  <a:lnTo>
                    <a:pt x="525" y="218"/>
                  </a:lnTo>
                  <a:lnTo>
                    <a:pt x="522" y="218"/>
                  </a:lnTo>
                  <a:lnTo>
                    <a:pt x="522" y="218"/>
                  </a:lnTo>
                  <a:lnTo>
                    <a:pt x="522" y="218"/>
                  </a:lnTo>
                  <a:lnTo>
                    <a:pt x="522" y="215"/>
                  </a:lnTo>
                  <a:lnTo>
                    <a:pt x="522" y="215"/>
                  </a:lnTo>
                  <a:lnTo>
                    <a:pt x="522" y="215"/>
                  </a:lnTo>
                  <a:lnTo>
                    <a:pt x="525" y="215"/>
                  </a:lnTo>
                  <a:lnTo>
                    <a:pt x="525" y="215"/>
                  </a:lnTo>
                  <a:lnTo>
                    <a:pt x="525" y="215"/>
                  </a:lnTo>
                  <a:lnTo>
                    <a:pt x="525" y="213"/>
                  </a:lnTo>
                  <a:lnTo>
                    <a:pt x="525" y="211"/>
                  </a:lnTo>
                  <a:lnTo>
                    <a:pt x="522" y="211"/>
                  </a:lnTo>
                  <a:lnTo>
                    <a:pt x="525" y="211"/>
                  </a:lnTo>
                  <a:lnTo>
                    <a:pt x="525" y="208"/>
                  </a:lnTo>
                  <a:lnTo>
                    <a:pt x="525" y="206"/>
                  </a:lnTo>
                  <a:lnTo>
                    <a:pt x="527" y="208"/>
                  </a:lnTo>
                  <a:lnTo>
                    <a:pt x="527" y="208"/>
                  </a:lnTo>
                  <a:lnTo>
                    <a:pt x="525" y="208"/>
                  </a:lnTo>
                  <a:lnTo>
                    <a:pt x="525" y="211"/>
                  </a:lnTo>
                  <a:lnTo>
                    <a:pt x="525" y="211"/>
                  </a:lnTo>
                  <a:lnTo>
                    <a:pt x="527" y="211"/>
                  </a:lnTo>
                  <a:lnTo>
                    <a:pt x="527" y="208"/>
                  </a:lnTo>
                  <a:lnTo>
                    <a:pt x="530" y="206"/>
                  </a:lnTo>
                  <a:lnTo>
                    <a:pt x="530" y="206"/>
                  </a:lnTo>
                  <a:lnTo>
                    <a:pt x="530" y="204"/>
                  </a:lnTo>
                  <a:lnTo>
                    <a:pt x="530" y="204"/>
                  </a:lnTo>
                  <a:lnTo>
                    <a:pt x="527" y="204"/>
                  </a:lnTo>
                  <a:lnTo>
                    <a:pt x="527" y="204"/>
                  </a:lnTo>
                  <a:lnTo>
                    <a:pt x="527" y="204"/>
                  </a:lnTo>
                  <a:lnTo>
                    <a:pt x="527" y="201"/>
                  </a:lnTo>
                  <a:lnTo>
                    <a:pt x="530" y="201"/>
                  </a:lnTo>
                  <a:lnTo>
                    <a:pt x="530" y="199"/>
                  </a:lnTo>
                  <a:lnTo>
                    <a:pt x="530" y="199"/>
                  </a:lnTo>
                  <a:lnTo>
                    <a:pt x="527" y="197"/>
                  </a:lnTo>
                  <a:lnTo>
                    <a:pt x="527" y="197"/>
                  </a:lnTo>
                  <a:lnTo>
                    <a:pt x="522" y="194"/>
                  </a:lnTo>
                  <a:lnTo>
                    <a:pt x="518" y="192"/>
                  </a:lnTo>
                  <a:lnTo>
                    <a:pt x="513" y="187"/>
                  </a:lnTo>
                  <a:lnTo>
                    <a:pt x="508" y="185"/>
                  </a:lnTo>
                  <a:lnTo>
                    <a:pt x="504" y="180"/>
                  </a:lnTo>
                  <a:lnTo>
                    <a:pt x="501" y="178"/>
                  </a:lnTo>
                  <a:lnTo>
                    <a:pt x="496" y="175"/>
                  </a:lnTo>
                  <a:lnTo>
                    <a:pt x="492" y="170"/>
                  </a:lnTo>
                  <a:lnTo>
                    <a:pt x="487" y="168"/>
                  </a:lnTo>
                  <a:lnTo>
                    <a:pt x="487" y="168"/>
                  </a:lnTo>
                  <a:lnTo>
                    <a:pt x="482" y="163"/>
                  </a:lnTo>
                  <a:lnTo>
                    <a:pt x="478" y="161"/>
                  </a:lnTo>
                  <a:lnTo>
                    <a:pt x="473" y="159"/>
                  </a:lnTo>
                  <a:lnTo>
                    <a:pt x="468" y="154"/>
                  </a:lnTo>
                  <a:lnTo>
                    <a:pt x="463" y="152"/>
                  </a:lnTo>
                  <a:lnTo>
                    <a:pt x="459" y="149"/>
                  </a:lnTo>
                  <a:lnTo>
                    <a:pt x="454" y="144"/>
                  </a:lnTo>
                  <a:lnTo>
                    <a:pt x="452" y="142"/>
                  </a:lnTo>
                  <a:lnTo>
                    <a:pt x="452" y="142"/>
                  </a:lnTo>
                  <a:lnTo>
                    <a:pt x="449" y="140"/>
                  </a:lnTo>
                  <a:lnTo>
                    <a:pt x="449" y="137"/>
                  </a:lnTo>
                  <a:lnTo>
                    <a:pt x="449" y="137"/>
                  </a:lnTo>
                  <a:lnTo>
                    <a:pt x="449" y="135"/>
                  </a:lnTo>
                  <a:lnTo>
                    <a:pt x="447" y="135"/>
                  </a:lnTo>
                  <a:lnTo>
                    <a:pt x="447" y="135"/>
                  </a:lnTo>
                  <a:lnTo>
                    <a:pt x="444" y="135"/>
                  </a:lnTo>
                  <a:lnTo>
                    <a:pt x="442" y="135"/>
                  </a:lnTo>
                  <a:lnTo>
                    <a:pt x="442" y="135"/>
                  </a:lnTo>
                  <a:lnTo>
                    <a:pt x="442" y="133"/>
                  </a:lnTo>
                  <a:lnTo>
                    <a:pt x="442" y="133"/>
                  </a:lnTo>
                  <a:lnTo>
                    <a:pt x="442" y="133"/>
                  </a:lnTo>
                  <a:lnTo>
                    <a:pt x="442" y="133"/>
                  </a:lnTo>
                  <a:lnTo>
                    <a:pt x="442" y="133"/>
                  </a:lnTo>
                  <a:lnTo>
                    <a:pt x="442" y="130"/>
                  </a:lnTo>
                  <a:lnTo>
                    <a:pt x="442" y="130"/>
                  </a:lnTo>
                  <a:lnTo>
                    <a:pt x="442" y="130"/>
                  </a:lnTo>
                  <a:lnTo>
                    <a:pt x="442" y="130"/>
                  </a:lnTo>
                  <a:lnTo>
                    <a:pt x="442" y="128"/>
                  </a:lnTo>
                  <a:lnTo>
                    <a:pt x="444" y="128"/>
                  </a:lnTo>
                  <a:lnTo>
                    <a:pt x="444" y="128"/>
                  </a:lnTo>
                  <a:lnTo>
                    <a:pt x="447" y="128"/>
                  </a:lnTo>
                  <a:lnTo>
                    <a:pt x="447" y="126"/>
                  </a:lnTo>
                  <a:lnTo>
                    <a:pt x="447" y="126"/>
                  </a:lnTo>
                  <a:lnTo>
                    <a:pt x="447" y="126"/>
                  </a:lnTo>
                  <a:lnTo>
                    <a:pt x="447" y="126"/>
                  </a:lnTo>
                  <a:lnTo>
                    <a:pt x="447" y="118"/>
                  </a:lnTo>
                  <a:lnTo>
                    <a:pt x="447" y="118"/>
                  </a:lnTo>
                  <a:lnTo>
                    <a:pt x="447" y="111"/>
                  </a:lnTo>
                  <a:lnTo>
                    <a:pt x="444" y="111"/>
                  </a:lnTo>
                  <a:lnTo>
                    <a:pt x="440" y="109"/>
                  </a:lnTo>
                  <a:lnTo>
                    <a:pt x="433" y="104"/>
                  </a:lnTo>
                  <a:lnTo>
                    <a:pt x="428" y="102"/>
                  </a:lnTo>
                  <a:lnTo>
                    <a:pt x="418" y="95"/>
                  </a:lnTo>
                  <a:lnTo>
                    <a:pt x="407" y="88"/>
                  </a:lnTo>
                  <a:lnTo>
                    <a:pt x="395" y="83"/>
                  </a:lnTo>
                  <a:lnTo>
                    <a:pt x="383" y="76"/>
                  </a:lnTo>
                  <a:lnTo>
                    <a:pt x="371" y="69"/>
                  </a:lnTo>
                  <a:lnTo>
                    <a:pt x="359" y="64"/>
                  </a:lnTo>
                  <a:lnTo>
                    <a:pt x="350" y="57"/>
                  </a:lnTo>
                  <a:lnTo>
                    <a:pt x="338" y="50"/>
                  </a:lnTo>
                  <a:lnTo>
                    <a:pt x="326" y="45"/>
                  </a:lnTo>
                  <a:lnTo>
                    <a:pt x="317" y="40"/>
                  </a:lnTo>
                  <a:lnTo>
                    <a:pt x="314" y="38"/>
                  </a:lnTo>
                  <a:lnTo>
                    <a:pt x="302" y="31"/>
                  </a:lnTo>
                  <a:lnTo>
                    <a:pt x="291" y="26"/>
                  </a:lnTo>
                  <a:lnTo>
                    <a:pt x="288" y="24"/>
                  </a:lnTo>
                  <a:lnTo>
                    <a:pt x="279" y="19"/>
                  </a:lnTo>
                  <a:lnTo>
                    <a:pt x="269" y="12"/>
                  </a:lnTo>
                  <a:lnTo>
                    <a:pt x="257" y="5"/>
                  </a:lnTo>
                  <a:lnTo>
                    <a:pt x="253" y="5"/>
                  </a:lnTo>
                  <a:lnTo>
                    <a:pt x="250" y="2"/>
                  </a:lnTo>
                  <a:lnTo>
                    <a:pt x="250" y="2"/>
                  </a:lnTo>
                  <a:lnTo>
                    <a:pt x="250" y="2"/>
                  </a:lnTo>
                  <a:lnTo>
                    <a:pt x="248" y="2"/>
                  </a:lnTo>
                  <a:lnTo>
                    <a:pt x="248" y="2"/>
                  </a:lnTo>
                  <a:lnTo>
                    <a:pt x="80" y="2"/>
                  </a:lnTo>
                  <a:lnTo>
                    <a:pt x="80" y="2"/>
                  </a:lnTo>
                  <a:lnTo>
                    <a:pt x="78" y="0"/>
                  </a:lnTo>
                  <a:lnTo>
                    <a:pt x="75" y="2"/>
                  </a:lnTo>
                  <a:lnTo>
                    <a:pt x="73" y="2"/>
                  </a:lnTo>
                  <a:lnTo>
                    <a:pt x="73" y="2"/>
                  </a:lnTo>
                  <a:lnTo>
                    <a:pt x="71" y="5"/>
                  </a:lnTo>
                  <a:lnTo>
                    <a:pt x="71" y="5"/>
                  </a:lnTo>
                  <a:lnTo>
                    <a:pt x="68" y="5"/>
                  </a:lnTo>
                  <a:lnTo>
                    <a:pt x="68" y="5"/>
                  </a:lnTo>
                  <a:lnTo>
                    <a:pt x="66" y="5"/>
                  </a:lnTo>
                  <a:lnTo>
                    <a:pt x="63" y="5"/>
                  </a:lnTo>
                  <a:lnTo>
                    <a:pt x="63" y="5"/>
                  </a:lnTo>
                  <a:lnTo>
                    <a:pt x="63" y="5"/>
                  </a:lnTo>
                  <a:lnTo>
                    <a:pt x="63" y="5"/>
                  </a:lnTo>
                  <a:lnTo>
                    <a:pt x="63" y="5"/>
                  </a:lnTo>
                  <a:lnTo>
                    <a:pt x="61" y="5"/>
                  </a:lnTo>
                  <a:lnTo>
                    <a:pt x="61" y="5"/>
                  </a:lnTo>
                  <a:lnTo>
                    <a:pt x="61" y="5"/>
                  </a:lnTo>
                  <a:lnTo>
                    <a:pt x="61" y="5"/>
                  </a:lnTo>
                  <a:lnTo>
                    <a:pt x="61" y="7"/>
                  </a:lnTo>
                  <a:lnTo>
                    <a:pt x="61" y="7"/>
                  </a:lnTo>
                  <a:lnTo>
                    <a:pt x="61" y="7"/>
                  </a:lnTo>
                  <a:lnTo>
                    <a:pt x="61" y="7"/>
                  </a:lnTo>
                  <a:lnTo>
                    <a:pt x="61" y="10"/>
                  </a:lnTo>
                  <a:lnTo>
                    <a:pt x="61" y="10"/>
                  </a:lnTo>
                  <a:lnTo>
                    <a:pt x="61" y="10"/>
                  </a:lnTo>
                  <a:lnTo>
                    <a:pt x="61" y="10"/>
                  </a:lnTo>
                  <a:lnTo>
                    <a:pt x="61" y="10"/>
                  </a:lnTo>
                  <a:lnTo>
                    <a:pt x="61" y="10"/>
                  </a:lnTo>
                  <a:lnTo>
                    <a:pt x="61" y="10"/>
                  </a:lnTo>
                  <a:lnTo>
                    <a:pt x="63" y="10"/>
                  </a:lnTo>
                  <a:lnTo>
                    <a:pt x="63" y="10"/>
                  </a:lnTo>
                  <a:lnTo>
                    <a:pt x="63" y="10"/>
                  </a:lnTo>
                  <a:lnTo>
                    <a:pt x="63" y="10"/>
                  </a:lnTo>
                  <a:lnTo>
                    <a:pt x="63" y="12"/>
                  </a:lnTo>
                  <a:lnTo>
                    <a:pt x="63" y="12"/>
                  </a:lnTo>
                  <a:lnTo>
                    <a:pt x="66" y="14"/>
                  </a:lnTo>
                  <a:lnTo>
                    <a:pt x="66" y="17"/>
                  </a:lnTo>
                  <a:lnTo>
                    <a:pt x="66" y="17"/>
                  </a:lnTo>
                  <a:lnTo>
                    <a:pt x="66" y="17"/>
                  </a:lnTo>
                  <a:lnTo>
                    <a:pt x="66" y="17"/>
                  </a:lnTo>
                  <a:lnTo>
                    <a:pt x="66" y="17"/>
                  </a:lnTo>
                  <a:lnTo>
                    <a:pt x="66" y="17"/>
                  </a:lnTo>
                  <a:lnTo>
                    <a:pt x="66" y="17"/>
                  </a:lnTo>
                  <a:lnTo>
                    <a:pt x="66" y="19"/>
                  </a:lnTo>
                  <a:lnTo>
                    <a:pt x="66" y="19"/>
                  </a:lnTo>
                  <a:lnTo>
                    <a:pt x="68" y="19"/>
                  </a:lnTo>
                  <a:lnTo>
                    <a:pt x="68" y="19"/>
                  </a:lnTo>
                  <a:lnTo>
                    <a:pt x="68" y="21"/>
                  </a:lnTo>
                  <a:lnTo>
                    <a:pt x="71" y="21"/>
                  </a:lnTo>
                  <a:lnTo>
                    <a:pt x="73" y="21"/>
                  </a:lnTo>
                  <a:lnTo>
                    <a:pt x="75" y="24"/>
                  </a:lnTo>
                  <a:lnTo>
                    <a:pt x="75" y="24"/>
                  </a:lnTo>
                  <a:lnTo>
                    <a:pt x="75" y="24"/>
                  </a:lnTo>
                  <a:lnTo>
                    <a:pt x="75" y="26"/>
                  </a:lnTo>
                  <a:lnTo>
                    <a:pt x="75" y="26"/>
                  </a:lnTo>
                  <a:lnTo>
                    <a:pt x="75" y="26"/>
                  </a:lnTo>
                  <a:lnTo>
                    <a:pt x="75" y="28"/>
                  </a:lnTo>
                  <a:lnTo>
                    <a:pt x="75" y="28"/>
                  </a:lnTo>
                  <a:lnTo>
                    <a:pt x="78" y="28"/>
                  </a:lnTo>
                  <a:lnTo>
                    <a:pt x="78" y="31"/>
                  </a:lnTo>
                  <a:lnTo>
                    <a:pt x="78" y="31"/>
                  </a:lnTo>
                  <a:lnTo>
                    <a:pt x="78" y="33"/>
                  </a:lnTo>
                  <a:lnTo>
                    <a:pt x="80" y="33"/>
                  </a:lnTo>
                  <a:lnTo>
                    <a:pt x="80" y="33"/>
                  </a:lnTo>
                  <a:lnTo>
                    <a:pt x="80" y="33"/>
                  </a:lnTo>
                  <a:lnTo>
                    <a:pt x="80" y="36"/>
                  </a:lnTo>
                  <a:lnTo>
                    <a:pt x="80" y="40"/>
                  </a:lnTo>
                  <a:lnTo>
                    <a:pt x="80" y="40"/>
                  </a:lnTo>
                  <a:lnTo>
                    <a:pt x="80" y="40"/>
                  </a:lnTo>
                  <a:lnTo>
                    <a:pt x="80" y="40"/>
                  </a:lnTo>
                  <a:lnTo>
                    <a:pt x="80" y="43"/>
                  </a:lnTo>
                  <a:lnTo>
                    <a:pt x="80" y="43"/>
                  </a:lnTo>
                  <a:lnTo>
                    <a:pt x="80" y="45"/>
                  </a:lnTo>
                  <a:lnTo>
                    <a:pt x="80" y="45"/>
                  </a:lnTo>
                  <a:lnTo>
                    <a:pt x="80" y="47"/>
                  </a:lnTo>
                  <a:lnTo>
                    <a:pt x="80" y="47"/>
                  </a:lnTo>
                  <a:lnTo>
                    <a:pt x="80" y="47"/>
                  </a:lnTo>
                  <a:lnTo>
                    <a:pt x="80" y="50"/>
                  </a:lnTo>
                  <a:lnTo>
                    <a:pt x="80" y="50"/>
                  </a:lnTo>
                  <a:lnTo>
                    <a:pt x="80" y="50"/>
                  </a:lnTo>
                  <a:lnTo>
                    <a:pt x="78" y="52"/>
                  </a:lnTo>
                  <a:lnTo>
                    <a:pt x="80" y="52"/>
                  </a:lnTo>
                  <a:lnTo>
                    <a:pt x="80" y="52"/>
                  </a:lnTo>
                  <a:lnTo>
                    <a:pt x="80" y="57"/>
                  </a:lnTo>
                  <a:lnTo>
                    <a:pt x="80" y="55"/>
                  </a:lnTo>
                  <a:lnTo>
                    <a:pt x="82" y="57"/>
                  </a:lnTo>
                  <a:lnTo>
                    <a:pt x="82" y="57"/>
                  </a:lnTo>
                  <a:lnTo>
                    <a:pt x="82" y="57"/>
                  </a:lnTo>
                  <a:lnTo>
                    <a:pt x="82" y="59"/>
                  </a:lnTo>
                  <a:lnTo>
                    <a:pt x="82" y="64"/>
                  </a:lnTo>
                  <a:lnTo>
                    <a:pt x="82" y="66"/>
                  </a:lnTo>
                  <a:lnTo>
                    <a:pt x="82" y="71"/>
                  </a:lnTo>
                  <a:lnTo>
                    <a:pt x="82" y="71"/>
                  </a:lnTo>
                  <a:lnTo>
                    <a:pt x="80" y="73"/>
                  </a:lnTo>
                  <a:lnTo>
                    <a:pt x="80" y="73"/>
                  </a:lnTo>
                  <a:lnTo>
                    <a:pt x="80" y="73"/>
                  </a:lnTo>
                  <a:lnTo>
                    <a:pt x="78" y="73"/>
                  </a:lnTo>
                  <a:lnTo>
                    <a:pt x="78" y="76"/>
                  </a:lnTo>
                  <a:lnTo>
                    <a:pt x="78" y="76"/>
                  </a:lnTo>
                  <a:lnTo>
                    <a:pt x="78" y="76"/>
                  </a:lnTo>
                  <a:lnTo>
                    <a:pt x="75" y="76"/>
                  </a:lnTo>
                  <a:lnTo>
                    <a:pt x="73" y="73"/>
                  </a:lnTo>
                  <a:lnTo>
                    <a:pt x="73" y="73"/>
                  </a:lnTo>
                  <a:lnTo>
                    <a:pt x="73" y="73"/>
                  </a:lnTo>
                  <a:lnTo>
                    <a:pt x="71" y="73"/>
                  </a:lnTo>
                  <a:lnTo>
                    <a:pt x="71" y="76"/>
                  </a:lnTo>
                  <a:lnTo>
                    <a:pt x="71" y="76"/>
                  </a:lnTo>
                  <a:lnTo>
                    <a:pt x="68" y="76"/>
                  </a:lnTo>
                  <a:lnTo>
                    <a:pt x="68" y="76"/>
                  </a:lnTo>
                  <a:lnTo>
                    <a:pt x="66" y="76"/>
                  </a:lnTo>
                  <a:lnTo>
                    <a:pt x="66" y="76"/>
                  </a:lnTo>
                  <a:lnTo>
                    <a:pt x="63" y="78"/>
                  </a:lnTo>
                  <a:lnTo>
                    <a:pt x="63" y="81"/>
                  </a:lnTo>
                  <a:lnTo>
                    <a:pt x="61" y="85"/>
                  </a:lnTo>
                  <a:lnTo>
                    <a:pt x="61" y="85"/>
                  </a:lnTo>
                  <a:lnTo>
                    <a:pt x="61" y="88"/>
                  </a:lnTo>
                  <a:lnTo>
                    <a:pt x="61" y="88"/>
                  </a:lnTo>
                  <a:lnTo>
                    <a:pt x="59" y="88"/>
                  </a:lnTo>
                  <a:lnTo>
                    <a:pt x="59" y="90"/>
                  </a:lnTo>
                  <a:lnTo>
                    <a:pt x="59" y="90"/>
                  </a:lnTo>
                  <a:lnTo>
                    <a:pt x="59" y="90"/>
                  </a:lnTo>
                  <a:lnTo>
                    <a:pt x="59" y="90"/>
                  </a:lnTo>
                  <a:lnTo>
                    <a:pt x="61" y="90"/>
                  </a:lnTo>
                  <a:lnTo>
                    <a:pt x="63" y="90"/>
                  </a:lnTo>
                  <a:lnTo>
                    <a:pt x="63" y="90"/>
                  </a:lnTo>
                  <a:lnTo>
                    <a:pt x="63" y="90"/>
                  </a:lnTo>
                  <a:lnTo>
                    <a:pt x="61" y="92"/>
                  </a:lnTo>
                  <a:lnTo>
                    <a:pt x="61" y="95"/>
                  </a:lnTo>
                  <a:lnTo>
                    <a:pt x="61" y="95"/>
                  </a:lnTo>
                  <a:lnTo>
                    <a:pt x="61" y="97"/>
                  </a:lnTo>
                  <a:lnTo>
                    <a:pt x="59" y="97"/>
                  </a:lnTo>
                  <a:lnTo>
                    <a:pt x="59" y="99"/>
                  </a:lnTo>
                  <a:lnTo>
                    <a:pt x="59" y="99"/>
                  </a:lnTo>
                  <a:lnTo>
                    <a:pt x="59" y="102"/>
                  </a:lnTo>
                  <a:lnTo>
                    <a:pt x="61" y="102"/>
                  </a:lnTo>
                  <a:lnTo>
                    <a:pt x="61" y="102"/>
                  </a:lnTo>
                  <a:lnTo>
                    <a:pt x="61" y="104"/>
                  </a:lnTo>
                  <a:lnTo>
                    <a:pt x="61" y="104"/>
                  </a:lnTo>
                  <a:lnTo>
                    <a:pt x="61" y="104"/>
                  </a:lnTo>
                  <a:lnTo>
                    <a:pt x="61" y="104"/>
                  </a:lnTo>
                  <a:lnTo>
                    <a:pt x="61" y="104"/>
                  </a:lnTo>
                  <a:lnTo>
                    <a:pt x="63" y="104"/>
                  </a:lnTo>
                  <a:lnTo>
                    <a:pt x="63" y="104"/>
                  </a:lnTo>
                  <a:lnTo>
                    <a:pt x="63" y="102"/>
                  </a:lnTo>
                  <a:lnTo>
                    <a:pt x="66" y="102"/>
                  </a:lnTo>
                  <a:lnTo>
                    <a:pt x="66" y="102"/>
                  </a:lnTo>
                  <a:lnTo>
                    <a:pt x="68" y="104"/>
                  </a:lnTo>
                  <a:lnTo>
                    <a:pt x="71" y="104"/>
                  </a:lnTo>
                  <a:lnTo>
                    <a:pt x="71" y="104"/>
                  </a:lnTo>
                  <a:lnTo>
                    <a:pt x="71" y="107"/>
                  </a:lnTo>
                  <a:lnTo>
                    <a:pt x="71" y="107"/>
                  </a:lnTo>
                  <a:lnTo>
                    <a:pt x="71" y="107"/>
                  </a:lnTo>
                  <a:lnTo>
                    <a:pt x="71" y="107"/>
                  </a:lnTo>
                  <a:lnTo>
                    <a:pt x="71" y="107"/>
                  </a:lnTo>
                  <a:lnTo>
                    <a:pt x="73" y="107"/>
                  </a:lnTo>
                  <a:lnTo>
                    <a:pt x="73" y="107"/>
                  </a:lnTo>
                  <a:lnTo>
                    <a:pt x="73" y="107"/>
                  </a:lnTo>
                  <a:lnTo>
                    <a:pt x="75" y="107"/>
                  </a:lnTo>
                  <a:lnTo>
                    <a:pt x="75" y="107"/>
                  </a:lnTo>
                  <a:lnTo>
                    <a:pt x="75" y="107"/>
                  </a:lnTo>
                  <a:lnTo>
                    <a:pt x="80" y="107"/>
                  </a:lnTo>
                  <a:lnTo>
                    <a:pt x="80" y="107"/>
                  </a:lnTo>
                  <a:lnTo>
                    <a:pt x="80" y="107"/>
                  </a:lnTo>
                  <a:lnTo>
                    <a:pt x="80" y="107"/>
                  </a:lnTo>
                  <a:lnTo>
                    <a:pt x="78" y="109"/>
                  </a:lnTo>
                  <a:lnTo>
                    <a:pt x="78" y="111"/>
                  </a:lnTo>
                  <a:lnTo>
                    <a:pt x="78" y="111"/>
                  </a:lnTo>
                  <a:lnTo>
                    <a:pt x="80" y="111"/>
                  </a:lnTo>
                  <a:lnTo>
                    <a:pt x="80" y="114"/>
                  </a:lnTo>
                  <a:lnTo>
                    <a:pt x="80" y="114"/>
                  </a:lnTo>
                  <a:lnTo>
                    <a:pt x="80" y="114"/>
                  </a:lnTo>
                  <a:lnTo>
                    <a:pt x="80" y="114"/>
                  </a:lnTo>
                  <a:lnTo>
                    <a:pt x="80" y="116"/>
                  </a:lnTo>
                  <a:lnTo>
                    <a:pt x="80" y="116"/>
                  </a:lnTo>
                  <a:lnTo>
                    <a:pt x="80" y="116"/>
                  </a:lnTo>
                  <a:lnTo>
                    <a:pt x="80" y="116"/>
                  </a:lnTo>
                  <a:lnTo>
                    <a:pt x="80" y="116"/>
                  </a:lnTo>
                  <a:lnTo>
                    <a:pt x="80" y="118"/>
                  </a:lnTo>
                  <a:lnTo>
                    <a:pt x="80" y="118"/>
                  </a:lnTo>
                  <a:lnTo>
                    <a:pt x="80" y="121"/>
                  </a:lnTo>
                  <a:lnTo>
                    <a:pt x="80" y="121"/>
                  </a:lnTo>
                  <a:lnTo>
                    <a:pt x="80" y="121"/>
                  </a:lnTo>
                  <a:lnTo>
                    <a:pt x="78" y="123"/>
                  </a:lnTo>
                  <a:lnTo>
                    <a:pt x="78" y="123"/>
                  </a:lnTo>
                  <a:lnTo>
                    <a:pt x="75" y="123"/>
                  </a:lnTo>
                  <a:lnTo>
                    <a:pt x="75" y="123"/>
                  </a:lnTo>
                  <a:lnTo>
                    <a:pt x="75" y="123"/>
                  </a:lnTo>
                  <a:lnTo>
                    <a:pt x="75" y="123"/>
                  </a:lnTo>
                  <a:lnTo>
                    <a:pt x="73" y="123"/>
                  </a:lnTo>
                  <a:lnTo>
                    <a:pt x="73" y="126"/>
                  </a:lnTo>
                  <a:lnTo>
                    <a:pt x="71" y="126"/>
                  </a:lnTo>
                  <a:lnTo>
                    <a:pt x="71" y="126"/>
                  </a:lnTo>
                  <a:lnTo>
                    <a:pt x="68" y="126"/>
                  </a:lnTo>
                  <a:lnTo>
                    <a:pt x="68" y="128"/>
                  </a:lnTo>
                  <a:lnTo>
                    <a:pt x="68" y="128"/>
                  </a:lnTo>
                  <a:lnTo>
                    <a:pt x="71" y="128"/>
                  </a:lnTo>
                  <a:lnTo>
                    <a:pt x="71" y="130"/>
                  </a:lnTo>
                  <a:lnTo>
                    <a:pt x="68" y="133"/>
                  </a:lnTo>
                  <a:lnTo>
                    <a:pt x="66" y="133"/>
                  </a:lnTo>
                  <a:lnTo>
                    <a:pt x="66" y="133"/>
                  </a:lnTo>
                  <a:lnTo>
                    <a:pt x="66" y="135"/>
                  </a:lnTo>
                  <a:lnTo>
                    <a:pt x="66" y="135"/>
                  </a:lnTo>
                  <a:lnTo>
                    <a:pt x="63" y="135"/>
                  </a:lnTo>
                  <a:lnTo>
                    <a:pt x="63" y="135"/>
                  </a:lnTo>
                  <a:lnTo>
                    <a:pt x="63" y="135"/>
                  </a:lnTo>
                  <a:lnTo>
                    <a:pt x="63" y="135"/>
                  </a:lnTo>
                  <a:lnTo>
                    <a:pt x="61" y="135"/>
                  </a:lnTo>
                  <a:lnTo>
                    <a:pt x="61" y="135"/>
                  </a:lnTo>
                  <a:lnTo>
                    <a:pt x="61" y="135"/>
                  </a:lnTo>
                  <a:lnTo>
                    <a:pt x="61" y="135"/>
                  </a:lnTo>
                  <a:lnTo>
                    <a:pt x="61" y="135"/>
                  </a:lnTo>
                  <a:lnTo>
                    <a:pt x="61" y="135"/>
                  </a:lnTo>
                  <a:lnTo>
                    <a:pt x="61" y="137"/>
                  </a:lnTo>
                  <a:lnTo>
                    <a:pt x="59" y="137"/>
                  </a:lnTo>
                  <a:lnTo>
                    <a:pt x="59" y="137"/>
                  </a:lnTo>
                  <a:lnTo>
                    <a:pt x="59" y="140"/>
                  </a:lnTo>
                  <a:lnTo>
                    <a:pt x="59" y="140"/>
                  </a:lnTo>
                  <a:lnTo>
                    <a:pt x="59" y="142"/>
                  </a:lnTo>
                  <a:lnTo>
                    <a:pt x="56" y="144"/>
                  </a:lnTo>
                  <a:lnTo>
                    <a:pt x="56" y="144"/>
                  </a:lnTo>
                  <a:lnTo>
                    <a:pt x="56" y="144"/>
                  </a:lnTo>
                  <a:lnTo>
                    <a:pt x="56" y="147"/>
                  </a:lnTo>
                  <a:lnTo>
                    <a:pt x="56" y="147"/>
                  </a:lnTo>
                  <a:lnTo>
                    <a:pt x="56" y="149"/>
                  </a:lnTo>
                  <a:lnTo>
                    <a:pt x="56" y="149"/>
                  </a:lnTo>
                  <a:lnTo>
                    <a:pt x="56" y="149"/>
                  </a:lnTo>
                  <a:lnTo>
                    <a:pt x="54" y="149"/>
                  </a:lnTo>
                  <a:lnTo>
                    <a:pt x="52" y="149"/>
                  </a:lnTo>
                  <a:lnTo>
                    <a:pt x="52" y="154"/>
                  </a:lnTo>
                  <a:lnTo>
                    <a:pt x="47" y="156"/>
                  </a:lnTo>
                  <a:lnTo>
                    <a:pt x="47" y="156"/>
                  </a:lnTo>
                  <a:lnTo>
                    <a:pt x="47" y="161"/>
                  </a:lnTo>
                  <a:lnTo>
                    <a:pt x="45" y="163"/>
                  </a:lnTo>
                  <a:lnTo>
                    <a:pt x="45" y="163"/>
                  </a:lnTo>
                  <a:lnTo>
                    <a:pt x="45" y="166"/>
                  </a:lnTo>
                  <a:lnTo>
                    <a:pt x="42" y="168"/>
                  </a:lnTo>
                  <a:lnTo>
                    <a:pt x="40" y="170"/>
                  </a:lnTo>
                  <a:lnTo>
                    <a:pt x="37" y="170"/>
                  </a:lnTo>
                  <a:lnTo>
                    <a:pt x="37" y="175"/>
                  </a:lnTo>
                  <a:lnTo>
                    <a:pt x="35" y="175"/>
                  </a:lnTo>
                  <a:lnTo>
                    <a:pt x="35" y="175"/>
                  </a:lnTo>
                  <a:lnTo>
                    <a:pt x="35" y="178"/>
                  </a:lnTo>
                  <a:lnTo>
                    <a:pt x="33" y="178"/>
                  </a:lnTo>
                  <a:lnTo>
                    <a:pt x="30" y="180"/>
                  </a:lnTo>
                  <a:lnTo>
                    <a:pt x="28" y="180"/>
                  </a:lnTo>
                  <a:lnTo>
                    <a:pt x="28" y="180"/>
                  </a:lnTo>
                  <a:lnTo>
                    <a:pt x="26" y="180"/>
                  </a:lnTo>
                  <a:lnTo>
                    <a:pt x="26" y="180"/>
                  </a:lnTo>
                  <a:lnTo>
                    <a:pt x="26" y="180"/>
                  </a:lnTo>
                  <a:lnTo>
                    <a:pt x="26" y="180"/>
                  </a:lnTo>
                  <a:lnTo>
                    <a:pt x="23" y="182"/>
                  </a:lnTo>
                  <a:lnTo>
                    <a:pt x="23" y="182"/>
                  </a:lnTo>
                  <a:lnTo>
                    <a:pt x="23" y="182"/>
                  </a:lnTo>
                  <a:lnTo>
                    <a:pt x="23" y="182"/>
                  </a:lnTo>
                  <a:lnTo>
                    <a:pt x="23" y="182"/>
                  </a:lnTo>
                  <a:lnTo>
                    <a:pt x="23" y="185"/>
                  </a:lnTo>
                  <a:lnTo>
                    <a:pt x="23" y="185"/>
                  </a:lnTo>
                  <a:lnTo>
                    <a:pt x="23" y="185"/>
                  </a:lnTo>
                  <a:lnTo>
                    <a:pt x="21" y="185"/>
                  </a:lnTo>
                  <a:lnTo>
                    <a:pt x="21" y="185"/>
                  </a:lnTo>
                  <a:lnTo>
                    <a:pt x="19" y="185"/>
                  </a:lnTo>
                  <a:lnTo>
                    <a:pt x="16" y="185"/>
                  </a:lnTo>
                  <a:lnTo>
                    <a:pt x="4" y="185"/>
                  </a:lnTo>
                  <a:lnTo>
                    <a:pt x="4" y="185"/>
                  </a:lnTo>
                  <a:lnTo>
                    <a:pt x="4" y="187"/>
                  </a:lnTo>
                  <a:lnTo>
                    <a:pt x="4" y="192"/>
                  </a:lnTo>
                  <a:lnTo>
                    <a:pt x="2" y="201"/>
                  </a:lnTo>
                  <a:lnTo>
                    <a:pt x="0" y="206"/>
                  </a:lnTo>
                  <a:lnTo>
                    <a:pt x="0" y="211"/>
                  </a:lnTo>
                  <a:lnTo>
                    <a:pt x="2" y="215"/>
                  </a:lnTo>
                  <a:lnTo>
                    <a:pt x="2" y="215"/>
                  </a:lnTo>
                  <a:lnTo>
                    <a:pt x="2" y="220"/>
                  </a:lnTo>
                  <a:lnTo>
                    <a:pt x="7" y="227"/>
                  </a:lnTo>
                  <a:lnTo>
                    <a:pt x="9" y="234"/>
                  </a:lnTo>
                  <a:lnTo>
                    <a:pt x="14" y="249"/>
                  </a:lnTo>
                  <a:lnTo>
                    <a:pt x="16" y="251"/>
                  </a:lnTo>
                  <a:lnTo>
                    <a:pt x="14" y="256"/>
                  </a:lnTo>
                  <a:lnTo>
                    <a:pt x="14" y="258"/>
                  </a:lnTo>
                  <a:lnTo>
                    <a:pt x="9" y="265"/>
                  </a:lnTo>
                  <a:lnTo>
                    <a:pt x="9" y="268"/>
                  </a:lnTo>
                  <a:lnTo>
                    <a:pt x="9" y="270"/>
                  </a:lnTo>
                  <a:lnTo>
                    <a:pt x="9" y="277"/>
                  </a:lnTo>
                  <a:lnTo>
                    <a:pt x="11" y="282"/>
                  </a:lnTo>
                  <a:lnTo>
                    <a:pt x="11" y="284"/>
                  </a:lnTo>
                  <a:lnTo>
                    <a:pt x="14" y="286"/>
                  </a:lnTo>
                  <a:lnTo>
                    <a:pt x="16" y="291"/>
                  </a:lnTo>
                  <a:lnTo>
                    <a:pt x="19" y="298"/>
                  </a:lnTo>
                  <a:lnTo>
                    <a:pt x="21" y="301"/>
                  </a:lnTo>
                  <a:lnTo>
                    <a:pt x="23" y="303"/>
                  </a:lnTo>
                  <a:lnTo>
                    <a:pt x="30" y="308"/>
                  </a:lnTo>
                  <a:lnTo>
                    <a:pt x="35" y="310"/>
                  </a:lnTo>
                  <a:lnTo>
                    <a:pt x="37" y="312"/>
                  </a:lnTo>
                  <a:lnTo>
                    <a:pt x="40" y="315"/>
                  </a:lnTo>
                  <a:lnTo>
                    <a:pt x="49" y="324"/>
                  </a:lnTo>
                  <a:lnTo>
                    <a:pt x="52" y="329"/>
                  </a:lnTo>
                  <a:lnTo>
                    <a:pt x="56" y="339"/>
                  </a:lnTo>
                  <a:lnTo>
                    <a:pt x="59" y="346"/>
                  </a:lnTo>
                  <a:lnTo>
                    <a:pt x="59" y="348"/>
                  </a:lnTo>
                  <a:lnTo>
                    <a:pt x="59" y="353"/>
                  </a:lnTo>
                  <a:lnTo>
                    <a:pt x="71" y="372"/>
                  </a:lnTo>
                  <a:lnTo>
                    <a:pt x="75" y="381"/>
                  </a:lnTo>
                  <a:lnTo>
                    <a:pt x="75" y="386"/>
                  </a:lnTo>
                  <a:lnTo>
                    <a:pt x="78" y="391"/>
                  </a:lnTo>
                  <a:lnTo>
                    <a:pt x="80" y="395"/>
                  </a:lnTo>
                  <a:lnTo>
                    <a:pt x="85" y="400"/>
                  </a:lnTo>
                  <a:lnTo>
                    <a:pt x="87" y="405"/>
                  </a:lnTo>
                  <a:lnTo>
                    <a:pt x="89" y="405"/>
                  </a:lnTo>
                  <a:lnTo>
                    <a:pt x="92" y="407"/>
                  </a:lnTo>
                  <a:lnTo>
                    <a:pt x="94" y="407"/>
                  </a:lnTo>
                  <a:lnTo>
                    <a:pt x="97" y="407"/>
                  </a:lnTo>
                  <a:lnTo>
                    <a:pt x="97" y="407"/>
                  </a:lnTo>
                  <a:lnTo>
                    <a:pt x="99" y="407"/>
                  </a:lnTo>
                  <a:lnTo>
                    <a:pt x="99" y="407"/>
                  </a:lnTo>
                  <a:lnTo>
                    <a:pt x="101" y="407"/>
                  </a:lnTo>
                  <a:lnTo>
                    <a:pt x="101" y="407"/>
                  </a:lnTo>
                  <a:lnTo>
                    <a:pt x="101" y="407"/>
                  </a:lnTo>
                  <a:lnTo>
                    <a:pt x="104" y="407"/>
                  </a:lnTo>
                  <a:lnTo>
                    <a:pt x="104" y="410"/>
                  </a:lnTo>
                  <a:lnTo>
                    <a:pt x="104" y="407"/>
                  </a:lnTo>
                  <a:lnTo>
                    <a:pt x="104" y="407"/>
                  </a:lnTo>
                  <a:lnTo>
                    <a:pt x="106" y="407"/>
                  </a:lnTo>
                  <a:lnTo>
                    <a:pt x="108" y="407"/>
                  </a:lnTo>
                  <a:lnTo>
                    <a:pt x="108" y="407"/>
                  </a:lnTo>
                  <a:lnTo>
                    <a:pt x="108" y="407"/>
                  </a:lnTo>
                  <a:lnTo>
                    <a:pt x="108" y="407"/>
                  </a:lnTo>
                  <a:lnTo>
                    <a:pt x="108" y="407"/>
                  </a:lnTo>
                  <a:lnTo>
                    <a:pt x="108" y="407"/>
                  </a:lnTo>
                  <a:lnTo>
                    <a:pt x="108" y="407"/>
                  </a:lnTo>
                  <a:lnTo>
                    <a:pt x="108" y="410"/>
                  </a:lnTo>
                  <a:lnTo>
                    <a:pt x="111" y="410"/>
                  </a:lnTo>
                  <a:lnTo>
                    <a:pt x="111" y="410"/>
                  </a:lnTo>
                  <a:lnTo>
                    <a:pt x="111" y="410"/>
                  </a:lnTo>
                  <a:lnTo>
                    <a:pt x="113" y="410"/>
                  </a:lnTo>
                  <a:lnTo>
                    <a:pt x="113" y="410"/>
                  </a:lnTo>
                  <a:lnTo>
                    <a:pt x="116" y="410"/>
                  </a:lnTo>
                  <a:lnTo>
                    <a:pt x="116" y="412"/>
                  </a:lnTo>
                  <a:lnTo>
                    <a:pt x="118" y="412"/>
                  </a:lnTo>
                  <a:lnTo>
                    <a:pt x="118" y="412"/>
                  </a:lnTo>
                  <a:lnTo>
                    <a:pt x="118" y="414"/>
                  </a:lnTo>
                  <a:lnTo>
                    <a:pt x="118" y="417"/>
                  </a:lnTo>
                  <a:lnTo>
                    <a:pt x="120" y="419"/>
                  </a:lnTo>
                  <a:lnTo>
                    <a:pt x="120" y="419"/>
                  </a:lnTo>
                  <a:lnTo>
                    <a:pt x="125" y="424"/>
                  </a:lnTo>
                  <a:lnTo>
                    <a:pt x="127" y="424"/>
                  </a:lnTo>
                  <a:lnTo>
                    <a:pt x="127" y="424"/>
                  </a:lnTo>
                  <a:lnTo>
                    <a:pt x="130" y="424"/>
                  </a:lnTo>
                  <a:lnTo>
                    <a:pt x="130" y="424"/>
                  </a:lnTo>
                  <a:lnTo>
                    <a:pt x="132" y="424"/>
                  </a:lnTo>
                  <a:lnTo>
                    <a:pt x="139" y="426"/>
                  </a:lnTo>
                  <a:lnTo>
                    <a:pt x="139" y="426"/>
                  </a:lnTo>
                  <a:lnTo>
                    <a:pt x="139" y="431"/>
                  </a:lnTo>
                  <a:lnTo>
                    <a:pt x="139" y="431"/>
                  </a:lnTo>
                  <a:lnTo>
                    <a:pt x="142" y="433"/>
                  </a:lnTo>
                  <a:lnTo>
                    <a:pt x="144" y="433"/>
                  </a:lnTo>
                  <a:lnTo>
                    <a:pt x="144" y="431"/>
                  </a:lnTo>
                  <a:lnTo>
                    <a:pt x="144" y="431"/>
                  </a:lnTo>
                  <a:lnTo>
                    <a:pt x="146" y="431"/>
                  </a:lnTo>
                  <a:lnTo>
                    <a:pt x="149" y="433"/>
                  </a:lnTo>
                  <a:lnTo>
                    <a:pt x="149" y="433"/>
                  </a:lnTo>
                  <a:lnTo>
                    <a:pt x="149" y="433"/>
                  </a:lnTo>
                  <a:lnTo>
                    <a:pt x="149" y="433"/>
                  </a:lnTo>
                  <a:lnTo>
                    <a:pt x="151" y="433"/>
                  </a:lnTo>
                  <a:lnTo>
                    <a:pt x="151" y="433"/>
                  </a:lnTo>
                  <a:lnTo>
                    <a:pt x="151" y="433"/>
                  </a:lnTo>
                  <a:lnTo>
                    <a:pt x="153" y="436"/>
                  </a:lnTo>
                  <a:lnTo>
                    <a:pt x="153" y="436"/>
                  </a:lnTo>
                  <a:lnTo>
                    <a:pt x="156" y="436"/>
                  </a:lnTo>
                  <a:lnTo>
                    <a:pt x="156" y="436"/>
                  </a:lnTo>
                  <a:lnTo>
                    <a:pt x="163" y="436"/>
                  </a:lnTo>
                  <a:lnTo>
                    <a:pt x="165" y="436"/>
                  </a:lnTo>
                  <a:lnTo>
                    <a:pt x="168" y="438"/>
                  </a:lnTo>
                  <a:lnTo>
                    <a:pt x="168" y="438"/>
                  </a:lnTo>
                  <a:lnTo>
                    <a:pt x="170" y="440"/>
                  </a:lnTo>
                  <a:lnTo>
                    <a:pt x="170" y="443"/>
                  </a:lnTo>
                  <a:lnTo>
                    <a:pt x="170" y="443"/>
                  </a:lnTo>
                  <a:lnTo>
                    <a:pt x="172" y="443"/>
                  </a:lnTo>
                  <a:lnTo>
                    <a:pt x="177" y="443"/>
                  </a:lnTo>
                  <a:lnTo>
                    <a:pt x="182" y="445"/>
                  </a:lnTo>
                  <a:lnTo>
                    <a:pt x="182" y="445"/>
                  </a:lnTo>
                  <a:lnTo>
                    <a:pt x="182" y="445"/>
                  </a:lnTo>
                  <a:lnTo>
                    <a:pt x="182" y="445"/>
                  </a:lnTo>
                  <a:lnTo>
                    <a:pt x="182" y="447"/>
                  </a:lnTo>
                  <a:lnTo>
                    <a:pt x="184" y="447"/>
                  </a:lnTo>
                  <a:lnTo>
                    <a:pt x="184" y="447"/>
                  </a:lnTo>
                  <a:lnTo>
                    <a:pt x="184" y="447"/>
                  </a:lnTo>
                  <a:lnTo>
                    <a:pt x="184" y="447"/>
                  </a:lnTo>
                  <a:lnTo>
                    <a:pt x="186" y="447"/>
                  </a:lnTo>
                  <a:lnTo>
                    <a:pt x="191" y="450"/>
                  </a:lnTo>
                  <a:lnTo>
                    <a:pt x="191" y="450"/>
                  </a:lnTo>
                  <a:lnTo>
                    <a:pt x="194" y="450"/>
                  </a:lnTo>
                  <a:lnTo>
                    <a:pt x="194" y="450"/>
                  </a:lnTo>
                  <a:lnTo>
                    <a:pt x="196" y="450"/>
                  </a:lnTo>
                  <a:lnTo>
                    <a:pt x="196" y="450"/>
                  </a:lnTo>
                  <a:lnTo>
                    <a:pt x="198" y="452"/>
                  </a:lnTo>
                  <a:lnTo>
                    <a:pt x="203" y="454"/>
                  </a:lnTo>
                  <a:lnTo>
                    <a:pt x="203" y="454"/>
                  </a:lnTo>
                  <a:lnTo>
                    <a:pt x="203" y="454"/>
                  </a:lnTo>
                  <a:lnTo>
                    <a:pt x="205" y="457"/>
                  </a:lnTo>
                  <a:lnTo>
                    <a:pt x="205" y="457"/>
                  </a:lnTo>
                  <a:lnTo>
                    <a:pt x="205" y="457"/>
                  </a:lnTo>
                  <a:lnTo>
                    <a:pt x="208" y="454"/>
                  </a:lnTo>
                  <a:lnTo>
                    <a:pt x="208" y="454"/>
                  </a:lnTo>
                  <a:lnTo>
                    <a:pt x="208" y="454"/>
                  </a:lnTo>
                  <a:lnTo>
                    <a:pt x="210" y="454"/>
                  </a:lnTo>
                  <a:lnTo>
                    <a:pt x="210" y="454"/>
                  </a:lnTo>
                  <a:lnTo>
                    <a:pt x="210" y="454"/>
                  </a:lnTo>
                  <a:lnTo>
                    <a:pt x="210" y="454"/>
                  </a:lnTo>
                  <a:lnTo>
                    <a:pt x="213" y="454"/>
                  </a:lnTo>
                  <a:lnTo>
                    <a:pt x="213" y="454"/>
                  </a:lnTo>
                  <a:lnTo>
                    <a:pt x="215" y="457"/>
                  </a:lnTo>
                  <a:lnTo>
                    <a:pt x="217" y="459"/>
                  </a:lnTo>
                  <a:lnTo>
                    <a:pt x="217" y="459"/>
                  </a:lnTo>
                  <a:lnTo>
                    <a:pt x="217" y="462"/>
                  </a:lnTo>
                  <a:lnTo>
                    <a:pt x="220" y="462"/>
                  </a:lnTo>
                  <a:lnTo>
                    <a:pt x="220" y="462"/>
                  </a:lnTo>
                  <a:lnTo>
                    <a:pt x="222" y="462"/>
                  </a:lnTo>
                  <a:lnTo>
                    <a:pt x="224" y="462"/>
                  </a:lnTo>
                  <a:lnTo>
                    <a:pt x="224" y="462"/>
                  </a:lnTo>
                  <a:lnTo>
                    <a:pt x="227" y="462"/>
                  </a:lnTo>
                  <a:lnTo>
                    <a:pt x="229" y="462"/>
                  </a:lnTo>
                  <a:lnTo>
                    <a:pt x="229" y="462"/>
                  </a:lnTo>
                  <a:lnTo>
                    <a:pt x="231" y="462"/>
                  </a:lnTo>
                  <a:lnTo>
                    <a:pt x="231" y="462"/>
                  </a:lnTo>
                  <a:lnTo>
                    <a:pt x="231" y="462"/>
                  </a:lnTo>
                  <a:lnTo>
                    <a:pt x="234" y="462"/>
                  </a:lnTo>
                  <a:lnTo>
                    <a:pt x="236" y="459"/>
                  </a:lnTo>
                  <a:lnTo>
                    <a:pt x="236" y="462"/>
                  </a:lnTo>
                  <a:lnTo>
                    <a:pt x="239" y="462"/>
                  </a:lnTo>
                  <a:lnTo>
                    <a:pt x="241" y="464"/>
                  </a:lnTo>
                  <a:lnTo>
                    <a:pt x="241" y="464"/>
                  </a:lnTo>
                  <a:lnTo>
                    <a:pt x="243" y="464"/>
                  </a:lnTo>
                  <a:lnTo>
                    <a:pt x="243" y="466"/>
                  </a:lnTo>
                  <a:lnTo>
                    <a:pt x="246" y="466"/>
                  </a:lnTo>
                  <a:lnTo>
                    <a:pt x="246" y="466"/>
                  </a:lnTo>
                  <a:lnTo>
                    <a:pt x="246" y="466"/>
                  </a:lnTo>
                  <a:lnTo>
                    <a:pt x="246" y="466"/>
                  </a:lnTo>
                  <a:lnTo>
                    <a:pt x="248" y="466"/>
                  </a:lnTo>
                  <a:lnTo>
                    <a:pt x="248" y="464"/>
                  </a:lnTo>
                  <a:lnTo>
                    <a:pt x="248" y="464"/>
                  </a:lnTo>
                  <a:lnTo>
                    <a:pt x="248" y="464"/>
                  </a:lnTo>
                  <a:lnTo>
                    <a:pt x="248" y="462"/>
                  </a:lnTo>
                  <a:lnTo>
                    <a:pt x="248" y="462"/>
                  </a:lnTo>
                  <a:lnTo>
                    <a:pt x="248" y="459"/>
                  </a:lnTo>
                  <a:lnTo>
                    <a:pt x="248" y="457"/>
                  </a:lnTo>
                  <a:lnTo>
                    <a:pt x="248" y="457"/>
                  </a:lnTo>
                  <a:lnTo>
                    <a:pt x="250" y="454"/>
                  </a:lnTo>
                  <a:lnTo>
                    <a:pt x="250" y="454"/>
                  </a:lnTo>
                  <a:lnTo>
                    <a:pt x="253" y="454"/>
                  </a:lnTo>
                  <a:lnTo>
                    <a:pt x="255" y="457"/>
                  </a:lnTo>
                  <a:lnTo>
                    <a:pt x="255" y="457"/>
                  </a:lnTo>
                  <a:lnTo>
                    <a:pt x="255" y="457"/>
                  </a:lnTo>
                  <a:lnTo>
                    <a:pt x="255" y="457"/>
                  </a:lnTo>
                  <a:lnTo>
                    <a:pt x="257" y="459"/>
                  </a:lnTo>
                  <a:lnTo>
                    <a:pt x="257" y="459"/>
                  </a:lnTo>
                  <a:lnTo>
                    <a:pt x="257" y="462"/>
                  </a:lnTo>
                  <a:lnTo>
                    <a:pt x="260" y="462"/>
                  </a:lnTo>
                  <a:lnTo>
                    <a:pt x="265" y="466"/>
                  </a:lnTo>
                  <a:lnTo>
                    <a:pt x="267" y="466"/>
                  </a:lnTo>
                  <a:lnTo>
                    <a:pt x="267" y="469"/>
                  </a:lnTo>
                  <a:lnTo>
                    <a:pt x="267" y="469"/>
                  </a:lnTo>
                  <a:lnTo>
                    <a:pt x="267" y="471"/>
                  </a:lnTo>
                  <a:lnTo>
                    <a:pt x="267" y="471"/>
                  </a:lnTo>
                  <a:lnTo>
                    <a:pt x="269" y="471"/>
                  </a:lnTo>
                  <a:lnTo>
                    <a:pt x="269" y="471"/>
                  </a:lnTo>
                  <a:lnTo>
                    <a:pt x="269" y="473"/>
                  </a:lnTo>
                  <a:lnTo>
                    <a:pt x="269" y="473"/>
                  </a:lnTo>
                  <a:lnTo>
                    <a:pt x="276" y="481"/>
                  </a:lnTo>
                  <a:lnTo>
                    <a:pt x="276" y="481"/>
                  </a:lnTo>
                  <a:lnTo>
                    <a:pt x="279" y="483"/>
                  </a:lnTo>
                  <a:lnTo>
                    <a:pt x="279" y="485"/>
                  </a:lnTo>
                  <a:lnTo>
                    <a:pt x="279" y="485"/>
                  </a:lnTo>
                  <a:lnTo>
                    <a:pt x="279" y="485"/>
                  </a:lnTo>
                  <a:lnTo>
                    <a:pt x="279" y="488"/>
                  </a:lnTo>
                  <a:lnTo>
                    <a:pt x="279" y="488"/>
                  </a:lnTo>
                  <a:lnTo>
                    <a:pt x="279" y="490"/>
                  </a:lnTo>
                  <a:lnTo>
                    <a:pt x="281" y="492"/>
                  </a:lnTo>
                  <a:lnTo>
                    <a:pt x="281" y="497"/>
                  </a:lnTo>
                  <a:lnTo>
                    <a:pt x="281" y="497"/>
                  </a:lnTo>
                  <a:lnTo>
                    <a:pt x="281" y="497"/>
                  </a:lnTo>
                  <a:lnTo>
                    <a:pt x="281" y="499"/>
                  </a:lnTo>
                  <a:lnTo>
                    <a:pt x="281" y="504"/>
                  </a:lnTo>
                  <a:lnTo>
                    <a:pt x="281" y="507"/>
                  </a:lnTo>
                  <a:lnTo>
                    <a:pt x="281" y="507"/>
                  </a:lnTo>
                  <a:lnTo>
                    <a:pt x="281" y="509"/>
                  </a:lnTo>
                  <a:lnTo>
                    <a:pt x="281" y="509"/>
                  </a:lnTo>
                  <a:lnTo>
                    <a:pt x="281" y="511"/>
                  </a:lnTo>
                  <a:lnTo>
                    <a:pt x="281" y="511"/>
                  </a:lnTo>
                  <a:lnTo>
                    <a:pt x="281" y="511"/>
                  </a:lnTo>
                  <a:lnTo>
                    <a:pt x="281" y="511"/>
                  </a:lnTo>
                  <a:lnTo>
                    <a:pt x="281" y="511"/>
                  </a:lnTo>
                  <a:lnTo>
                    <a:pt x="281" y="514"/>
                  </a:lnTo>
                  <a:lnTo>
                    <a:pt x="281" y="514"/>
                  </a:lnTo>
                  <a:lnTo>
                    <a:pt x="284" y="514"/>
                  </a:lnTo>
                  <a:lnTo>
                    <a:pt x="284" y="514"/>
                  </a:lnTo>
                  <a:lnTo>
                    <a:pt x="284" y="514"/>
                  </a:lnTo>
                  <a:lnTo>
                    <a:pt x="284" y="514"/>
                  </a:lnTo>
                  <a:lnTo>
                    <a:pt x="284" y="514"/>
                  </a:lnTo>
                  <a:lnTo>
                    <a:pt x="284" y="516"/>
                  </a:lnTo>
                  <a:lnTo>
                    <a:pt x="284" y="516"/>
                  </a:lnTo>
                  <a:lnTo>
                    <a:pt x="286" y="518"/>
                  </a:lnTo>
                  <a:lnTo>
                    <a:pt x="286" y="518"/>
                  </a:lnTo>
                  <a:lnTo>
                    <a:pt x="286" y="521"/>
                  </a:lnTo>
                  <a:lnTo>
                    <a:pt x="284" y="521"/>
                  </a:lnTo>
                  <a:lnTo>
                    <a:pt x="286" y="521"/>
                  </a:lnTo>
                  <a:lnTo>
                    <a:pt x="286" y="521"/>
                  </a:lnTo>
                  <a:lnTo>
                    <a:pt x="286" y="521"/>
                  </a:lnTo>
                  <a:lnTo>
                    <a:pt x="286" y="523"/>
                  </a:lnTo>
                  <a:lnTo>
                    <a:pt x="286" y="523"/>
                  </a:lnTo>
                  <a:lnTo>
                    <a:pt x="286" y="523"/>
                  </a:lnTo>
                  <a:lnTo>
                    <a:pt x="286" y="523"/>
                  </a:lnTo>
                  <a:lnTo>
                    <a:pt x="286" y="523"/>
                  </a:lnTo>
                  <a:lnTo>
                    <a:pt x="286" y="525"/>
                  </a:lnTo>
                  <a:lnTo>
                    <a:pt x="284" y="528"/>
                  </a:lnTo>
                  <a:lnTo>
                    <a:pt x="284" y="530"/>
                  </a:lnTo>
                  <a:lnTo>
                    <a:pt x="284" y="533"/>
                  </a:lnTo>
                  <a:lnTo>
                    <a:pt x="284" y="535"/>
                  </a:lnTo>
                  <a:lnTo>
                    <a:pt x="284" y="535"/>
                  </a:lnTo>
                  <a:lnTo>
                    <a:pt x="281" y="535"/>
                  </a:lnTo>
                  <a:lnTo>
                    <a:pt x="281" y="537"/>
                  </a:lnTo>
                  <a:lnTo>
                    <a:pt x="281" y="537"/>
                  </a:lnTo>
                  <a:lnTo>
                    <a:pt x="284" y="540"/>
                  </a:lnTo>
                  <a:lnTo>
                    <a:pt x="284" y="542"/>
                  </a:lnTo>
                  <a:lnTo>
                    <a:pt x="284" y="542"/>
                  </a:lnTo>
                  <a:lnTo>
                    <a:pt x="286" y="544"/>
                  </a:lnTo>
                  <a:lnTo>
                    <a:pt x="286" y="547"/>
                  </a:lnTo>
                  <a:lnTo>
                    <a:pt x="286" y="547"/>
                  </a:lnTo>
                  <a:lnTo>
                    <a:pt x="286" y="547"/>
                  </a:lnTo>
                  <a:lnTo>
                    <a:pt x="288" y="547"/>
                  </a:lnTo>
                  <a:lnTo>
                    <a:pt x="288" y="547"/>
                  </a:lnTo>
                  <a:lnTo>
                    <a:pt x="288" y="547"/>
                  </a:lnTo>
                  <a:lnTo>
                    <a:pt x="288" y="549"/>
                  </a:lnTo>
                  <a:lnTo>
                    <a:pt x="288" y="549"/>
                  </a:lnTo>
                  <a:lnTo>
                    <a:pt x="288" y="549"/>
                  </a:lnTo>
                  <a:lnTo>
                    <a:pt x="291" y="552"/>
                  </a:lnTo>
                  <a:lnTo>
                    <a:pt x="291" y="552"/>
                  </a:lnTo>
                  <a:lnTo>
                    <a:pt x="291" y="552"/>
                  </a:lnTo>
                  <a:lnTo>
                    <a:pt x="291" y="552"/>
                  </a:lnTo>
                  <a:lnTo>
                    <a:pt x="291" y="552"/>
                  </a:lnTo>
                  <a:lnTo>
                    <a:pt x="288" y="552"/>
                  </a:lnTo>
                  <a:lnTo>
                    <a:pt x="291" y="554"/>
                  </a:lnTo>
                  <a:lnTo>
                    <a:pt x="291" y="556"/>
                  </a:lnTo>
                  <a:lnTo>
                    <a:pt x="291" y="556"/>
                  </a:lnTo>
                  <a:lnTo>
                    <a:pt x="293" y="554"/>
                  </a:lnTo>
                  <a:lnTo>
                    <a:pt x="293" y="554"/>
                  </a:lnTo>
                  <a:lnTo>
                    <a:pt x="293" y="554"/>
                  </a:lnTo>
                  <a:lnTo>
                    <a:pt x="295" y="556"/>
                  </a:lnTo>
                  <a:lnTo>
                    <a:pt x="295" y="556"/>
                  </a:lnTo>
                  <a:lnTo>
                    <a:pt x="298" y="556"/>
                  </a:lnTo>
                  <a:lnTo>
                    <a:pt x="298" y="559"/>
                  </a:lnTo>
                  <a:lnTo>
                    <a:pt x="298" y="559"/>
                  </a:lnTo>
                  <a:lnTo>
                    <a:pt x="300" y="559"/>
                  </a:lnTo>
                  <a:lnTo>
                    <a:pt x="300" y="561"/>
                  </a:lnTo>
                  <a:lnTo>
                    <a:pt x="300" y="561"/>
                  </a:lnTo>
                  <a:lnTo>
                    <a:pt x="300" y="561"/>
                  </a:lnTo>
                  <a:lnTo>
                    <a:pt x="300" y="561"/>
                  </a:lnTo>
                  <a:lnTo>
                    <a:pt x="300" y="563"/>
                  </a:lnTo>
                  <a:lnTo>
                    <a:pt x="300" y="563"/>
                  </a:lnTo>
                  <a:lnTo>
                    <a:pt x="302" y="563"/>
                  </a:lnTo>
                  <a:lnTo>
                    <a:pt x="302" y="563"/>
                  </a:lnTo>
                  <a:lnTo>
                    <a:pt x="302" y="568"/>
                  </a:lnTo>
                  <a:lnTo>
                    <a:pt x="302" y="568"/>
                  </a:lnTo>
                  <a:lnTo>
                    <a:pt x="324" y="568"/>
                  </a:lnTo>
                  <a:lnTo>
                    <a:pt x="326" y="568"/>
                  </a:lnTo>
                  <a:lnTo>
                    <a:pt x="326" y="568"/>
                  </a:lnTo>
                  <a:lnTo>
                    <a:pt x="326" y="568"/>
                  </a:lnTo>
                  <a:lnTo>
                    <a:pt x="326" y="568"/>
                  </a:lnTo>
                  <a:lnTo>
                    <a:pt x="328" y="568"/>
                  </a:lnTo>
                  <a:lnTo>
                    <a:pt x="328" y="568"/>
                  </a:lnTo>
                  <a:lnTo>
                    <a:pt x="328" y="568"/>
                  </a:lnTo>
                  <a:lnTo>
                    <a:pt x="328" y="568"/>
                  </a:lnTo>
                  <a:lnTo>
                    <a:pt x="328" y="568"/>
                  </a:lnTo>
                  <a:lnTo>
                    <a:pt x="331" y="568"/>
                  </a:lnTo>
                  <a:lnTo>
                    <a:pt x="331" y="568"/>
                  </a:lnTo>
                  <a:lnTo>
                    <a:pt x="331" y="568"/>
                  </a:lnTo>
                  <a:lnTo>
                    <a:pt x="331" y="568"/>
                  </a:lnTo>
                  <a:lnTo>
                    <a:pt x="331" y="568"/>
                  </a:lnTo>
                  <a:lnTo>
                    <a:pt x="331" y="570"/>
                  </a:lnTo>
                  <a:lnTo>
                    <a:pt x="331" y="570"/>
                  </a:lnTo>
                  <a:lnTo>
                    <a:pt x="331" y="568"/>
                  </a:lnTo>
                  <a:lnTo>
                    <a:pt x="333" y="568"/>
                  </a:lnTo>
                  <a:lnTo>
                    <a:pt x="333" y="568"/>
                  </a:lnTo>
                  <a:lnTo>
                    <a:pt x="333" y="570"/>
                  </a:lnTo>
                  <a:lnTo>
                    <a:pt x="336" y="568"/>
                  </a:lnTo>
                  <a:lnTo>
                    <a:pt x="336" y="568"/>
                  </a:lnTo>
                  <a:lnTo>
                    <a:pt x="338" y="568"/>
                  </a:lnTo>
                  <a:lnTo>
                    <a:pt x="338" y="568"/>
                  </a:lnTo>
                  <a:lnTo>
                    <a:pt x="340" y="566"/>
                  </a:lnTo>
                  <a:lnTo>
                    <a:pt x="340" y="566"/>
                  </a:lnTo>
                  <a:lnTo>
                    <a:pt x="340" y="566"/>
                  </a:lnTo>
                  <a:lnTo>
                    <a:pt x="340" y="563"/>
                  </a:lnTo>
                  <a:lnTo>
                    <a:pt x="340" y="563"/>
                  </a:lnTo>
                  <a:lnTo>
                    <a:pt x="343" y="563"/>
                  </a:lnTo>
                  <a:lnTo>
                    <a:pt x="345" y="563"/>
                  </a:lnTo>
                  <a:lnTo>
                    <a:pt x="345" y="561"/>
                  </a:lnTo>
                  <a:lnTo>
                    <a:pt x="347" y="559"/>
                  </a:lnTo>
                  <a:lnTo>
                    <a:pt x="347" y="559"/>
                  </a:lnTo>
                  <a:lnTo>
                    <a:pt x="350" y="559"/>
                  </a:lnTo>
                  <a:lnTo>
                    <a:pt x="352" y="561"/>
                  </a:lnTo>
                  <a:lnTo>
                    <a:pt x="352" y="561"/>
                  </a:lnTo>
                  <a:lnTo>
                    <a:pt x="354" y="561"/>
                  </a:lnTo>
                  <a:lnTo>
                    <a:pt x="354" y="561"/>
                  </a:lnTo>
                  <a:lnTo>
                    <a:pt x="354" y="561"/>
                  </a:lnTo>
                  <a:lnTo>
                    <a:pt x="354" y="563"/>
                  </a:lnTo>
                  <a:lnTo>
                    <a:pt x="354" y="563"/>
                  </a:lnTo>
                  <a:lnTo>
                    <a:pt x="357" y="563"/>
                  </a:lnTo>
                  <a:lnTo>
                    <a:pt x="357" y="563"/>
                  </a:lnTo>
                  <a:lnTo>
                    <a:pt x="359" y="563"/>
                  </a:lnTo>
                  <a:lnTo>
                    <a:pt x="359" y="563"/>
                  </a:lnTo>
                  <a:lnTo>
                    <a:pt x="362" y="566"/>
                  </a:lnTo>
                  <a:lnTo>
                    <a:pt x="362" y="566"/>
                  </a:lnTo>
                  <a:lnTo>
                    <a:pt x="364" y="566"/>
                  </a:lnTo>
                  <a:lnTo>
                    <a:pt x="364" y="566"/>
                  </a:lnTo>
                  <a:lnTo>
                    <a:pt x="364" y="566"/>
                  </a:lnTo>
                  <a:lnTo>
                    <a:pt x="364" y="568"/>
                  </a:lnTo>
                  <a:lnTo>
                    <a:pt x="364" y="568"/>
                  </a:lnTo>
                  <a:lnTo>
                    <a:pt x="364" y="568"/>
                  </a:lnTo>
                  <a:lnTo>
                    <a:pt x="366" y="568"/>
                  </a:lnTo>
                  <a:lnTo>
                    <a:pt x="366" y="568"/>
                  </a:lnTo>
                  <a:lnTo>
                    <a:pt x="366" y="570"/>
                  </a:lnTo>
                  <a:lnTo>
                    <a:pt x="366" y="570"/>
                  </a:lnTo>
                  <a:lnTo>
                    <a:pt x="366" y="573"/>
                  </a:lnTo>
                  <a:lnTo>
                    <a:pt x="366" y="573"/>
                  </a:lnTo>
                  <a:lnTo>
                    <a:pt x="366" y="575"/>
                  </a:lnTo>
                  <a:lnTo>
                    <a:pt x="369" y="575"/>
                  </a:lnTo>
                  <a:lnTo>
                    <a:pt x="369" y="575"/>
                  </a:lnTo>
                  <a:lnTo>
                    <a:pt x="371" y="575"/>
                  </a:lnTo>
                  <a:lnTo>
                    <a:pt x="371" y="575"/>
                  </a:lnTo>
                  <a:lnTo>
                    <a:pt x="371" y="575"/>
                  </a:lnTo>
                  <a:lnTo>
                    <a:pt x="373" y="575"/>
                  </a:lnTo>
                  <a:lnTo>
                    <a:pt x="373" y="575"/>
                  </a:lnTo>
                  <a:lnTo>
                    <a:pt x="376" y="575"/>
                  </a:lnTo>
                  <a:lnTo>
                    <a:pt x="376" y="573"/>
                  </a:lnTo>
                  <a:lnTo>
                    <a:pt x="376" y="573"/>
                  </a:lnTo>
                  <a:lnTo>
                    <a:pt x="378" y="573"/>
                  </a:lnTo>
                  <a:lnTo>
                    <a:pt x="383" y="573"/>
                  </a:lnTo>
                  <a:lnTo>
                    <a:pt x="383" y="573"/>
                  </a:lnTo>
                  <a:lnTo>
                    <a:pt x="385" y="575"/>
                  </a:lnTo>
                  <a:lnTo>
                    <a:pt x="385" y="575"/>
                  </a:lnTo>
                  <a:lnTo>
                    <a:pt x="385" y="575"/>
                  </a:lnTo>
                  <a:lnTo>
                    <a:pt x="385" y="575"/>
                  </a:lnTo>
                  <a:lnTo>
                    <a:pt x="388" y="575"/>
                  </a:lnTo>
                  <a:lnTo>
                    <a:pt x="390" y="575"/>
                  </a:lnTo>
                  <a:lnTo>
                    <a:pt x="390" y="575"/>
                  </a:lnTo>
                  <a:lnTo>
                    <a:pt x="392" y="575"/>
                  </a:lnTo>
                  <a:lnTo>
                    <a:pt x="392" y="575"/>
                  </a:lnTo>
                  <a:lnTo>
                    <a:pt x="392" y="575"/>
                  </a:lnTo>
                  <a:lnTo>
                    <a:pt x="395" y="575"/>
                  </a:lnTo>
                  <a:lnTo>
                    <a:pt x="395" y="573"/>
                  </a:lnTo>
                  <a:lnTo>
                    <a:pt x="397" y="573"/>
                  </a:lnTo>
                  <a:lnTo>
                    <a:pt x="397" y="573"/>
                  </a:lnTo>
                  <a:lnTo>
                    <a:pt x="399" y="570"/>
                  </a:lnTo>
                  <a:lnTo>
                    <a:pt x="402" y="568"/>
                  </a:lnTo>
                  <a:lnTo>
                    <a:pt x="402" y="568"/>
                  </a:lnTo>
                  <a:lnTo>
                    <a:pt x="402" y="568"/>
                  </a:lnTo>
                  <a:lnTo>
                    <a:pt x="404" y="568"/>
                  </a:lnTo>
                  <a:lnTo>
                    <a:pt x="404" y="568"/>
                  </a:lnTo>
                  <a:lnTo>
                    <a:pt x="404" y="568"/>
                  </a:lnTo>
                  <a:lnTo>
                    <a:pt x="411" y="568"/>
                  </a:lnTo>
                  <a:lnTo>
                    <a:pt x="411" y="568"/>
                  </a:lnTo>
                  <a:lnTo>
                    <a:pt x="411" y="568"/>
                  </a:lnTo>
                  <a:lnTo>
                    <a:pt x="411" y="568"/>
                  </a:lnTo>
                  <a:lnTo>
                    <a:pt x="414" y="568"/>
                  </a:lnTo>
                  <a:lnTo>
                    <a:pt x="414" y="570"/>
                  </a:lnTo>
                  <a:lnTo>
                    <a:pt x="416" y="573"/>
                  </a:lnTo>
                  <a:lnTo>
                    <a:pt x="418" y="573"/>
                  </a:lnTo>
                  <a:lnTo>
                    <a:pt x="423" y="575"/>
                  </a:lnTo>
                  <a:lnTo>
                    <a:pt x="425" y="575"/>
                  </a:lnTo>
                  <a:lnTo>
                    <a:pt x="428" y="575"/>
                  </a:lnTo>
                  <a:lnTo>
                    <a:pt x="428" y="573"/>
                  </a:lnTo>
                  <a:lnTo>
                    <a:pt x="428" y="573"/>
                  </a:lnTo>
                  <a:lnTo>
                    <a:pt x="428" y="573"/>
                  </a:lnTo>
                  <a:lnTo>
                    <a:pt x="428" y="573"/>
                  </a:lnTo>
                  <a:lnTo>
                    <a:pt x="430" y="573"/>
                  </a:lnTo>
                  <a:lnTo>
                    <a:pt x="430" y="575"/>
                  </a:lnTo>
                  <a:lnTo>
                    <a:pt x="430" y="575"/>
                  </a:lnTo>
                  <a:lnTo>
                    <a:pt x="433" y="575"/>
                  </a:lnTo>
                  <a:lnTo>
                    <a:pt x="435" y="575"/>
                  </a:lnTo>
                  <a:lnTo>
                    <a:pt x="435" y="575"/>
                  </a:lnTo>
                  <a:lnTo>
                    <a:pt x="435" y="575"/>
                  </a:lnTo>
                  <a:lnTo>
                    <a:pt x="437" y="575"/>
                  </a:lnTo>
                  <a:lnTo>
                    <a:pt x="437" y="575"/>
                  </a:lnTo>
                  <a:lnTo>
                    <a:pt x="437" y="573"/>
                  </a:lnTo>
                  <a:lnTo>
                    <a:pt x="437" y="573"/>
                  </a:lnTo>
                  <a:lnTo>
                    <a:pt x="437" y="573"/>
                  </a:lnTo>
                  <a:lnTo>
                    <a:pt x="440" y="573"/>
                  </a:lnTo>
                  <a:lnTo>
                    <a:pt x="442" y="570"/>
                  </a:lnTo>
                  <a:lnTo>
                    <a:pt x="442" y="570"/>
                  </a:lnTo>
                  <a:lnTo>
                    <a:pt x="444" y="570"/>
                  </a:lnTo>
                  <a:lnTo>
                    <a:pt x="444" y="570"/>
                  </a:lnTo>
                  <a:lnTo>
                    <a:pt x="447" y="570"/>
                  </a:lnTo>
                  <a:lnTo>
                    <a:pt x="449" y="568"/>
                  </a:lnTo>
                  <a:lnTo>
                    <a:pt x="452" y="566"/>
                  </a:lnTo>
                  <a:lnTo>
                    <a:pt x="454" y="566"/>
                  </a:lnTo>
                  <a:lnTo>
                    <a:pt x="454" y="566"/>
                  </a:lnTo>
                  <a:lnTo>
                    <a:pt x="454" y="566"/>
                  </a:lnTo>
                  <a:lnTo>
                    <a:pt x="454" y="563"/>
                  </a:lnTo>
                  <a:lnTo>
                    <a:pt x="454" y="563"/>
                  </a:lnTo>
                  <a:lnTo>
                    <a:pt x="454" y="563"/>
                  </a:lnTo>
                  <a:lnTo>
                    <a:pt x="454" y="561"/>
                  </a:lnTo>
                  <a:lnTo>
                    <a:pt x="456" y="559"/>
                  </a:lnTo>
                  <a:lnTo>
                    <a:pt x="456" y="559"/>
                  </a:lnTo>
                  <a:lnTo>
                    <a:pt x="456" y="559"/>
                  </a:lnTo>
                  <a:lnTo>
                    <a:pt x="456" y="554"/>
                  </a:lnTo>
                  <a:lnTo>
                    <a:pt x="456" y="554"/>
                  </a:lnTo>
                  <a:lnTo>
                    <a:pt x="456" y="554"/>
                  </a:lnTo>
                  <a:lnTo>
                    <a:pt x="461" y="552"/>
                  </a:lnTo>
                  <a:lnTo>
                    <a:pt x="461" y="552"/>
                  </a:lnTo>
                  <a:lnTo>
                    <a:pt x="463" y="552"/>
                  </a:lnTo>
                  <a:lnTo>
                    <a:pt x="463" y="552"/>
                  </a:lnTo>
                  <a:lnTo>
                    <a:pt x="466" y="552"/>
                  </a:lnTo>
                  <a:lnTo>
                    <a:pt x="468" y="552"/>
                  </a:lnTo>
                  <a:lnTo>
                    <a:pt x="468" y="552"/>
                  </a:lnTo>
                  <a:lnTo>
                    <a:pt x="468" y="552"/>
                  </a:lnTo>
                  <a:lnTo>
                    <a:pt x="468" y="549"/>
                  </a:lnTo>
                  <a:lnTo>
                    <a:pt x="470" y="549"/>
                  </a:lnTo>
                  <a:lnTo>
                    <a:pt x="470" y="549"/>
                  </a:lnTo>
                  <a:lnTo>
                    <a:pt x="470" y="549"/>
                  </a:lnTo>
                  <a:lnTo>
                    <a:pt x="470" y="549"/>
                  </a:lnTo>
                  <a:lnTo>
                    <a:pt x="470" y="552"/>
                  </a:lnTo>
                  <a:lnTo>
                    <a:pt x="470" y="552"/>
                  </a:lnTo>
                  <a:lnTo>
                    <a:pt x="470" y="552"/>
                  </a:lnTo>
                  <a:lnTo>
                    <a:pt x="473" y="552"/>
                  </a:lnTo>
                  <a:lnTo>
                    <a:pt x="473" y="552"/>
                  </a:lnTo>
                  <a:lnTo>
                    <a:pt x="473" y="552"/>
                  </a:lnTo>
                  <a:lnTo>
                    <a:pt x="475" y="552"/>
                  </a:lnTo>
                  <a:lnTo>
                    <a:pt x="475" y="552"/>
                  </a:lnTo>
                  <a:lnTo>
                    <a:pt x="478" y="552"/>
                  </a:lnTo>
                  <a:lnTo>
                    <a:pt x="480" y="554"/>
                  </a:lnTo>
                  <a:lnTo>
                    <a:pt x="482" y="556"/>
                  </a:lnTo>
                  <a:lnTo>
                    <a:pt x="485" y="556"/>
                  </a:lnTo>
                  <a:lnTo>
                    <a:pt x="489" y="559"/>
                  </a:lnTo>
                  <a:lnTo>
                    <a:pt x="489" y="559"/>
                  </a:lnTo>
                  <a:lnTo>
                    <a:pt x="489" y="559"/>
                  </a:lnTo>
                  <a:lnTo>
                    <a:pt x="492" y="556"/>
                  </a:lnTo>
                  <a:lnTo>
                    <a:pt x="496" y="554"/>
                  </a:lnTo>
                  <a:lnTo>
                    <a:pt x="499" y="552"/>
                  </a:lnTo>
                  <a:lnTo>
                    <a:pt x="499" y="552"/>
                  </a:lnTo>
                  <a:lnTo>
                    <a:pt x="501" y="552"/>
                  </a:lnTo>
                  <a:lnTo>
                    <a:pt x="501" y="552"/>
                  </a:lnTo>
                  <a:lnTo>
                    <a:pt x="501" y="552"/>
                  </a:lnTo>
                  <a:lnTo>
                    <a:pt x="504" y="552"/>
                  </a:lnTo>
                  <a:lnTo>
                    <a:pt x="504" y="552"/>
                  </a:lnTo>
                  <a:lnTo>
                    <a:pt x="504" y="552"/>
                  </a:lnTo>
                  <a:lnTo>
                    <a:pt x="506" y="549"/>
                  </a:lnTo>
                  <a:lnTo>
                    <a:pt x="508" y="549"/>
                  </a:lnTo>
                  <a:lnTo>
                    <a:pt x="508" y="547"/>
                  </a:lnTo>
                  <a:lnTo>
                    <a:pt x="508" y="547"/>
                  </a:lnTo>
                  <a:lnTo>
                    <a:pt x="511" y="547"/>
                  </a:lnTo>
                  <a:lnTo>
                    <a:pt x="511" y="544"/>
                  </a:lnTo>
                  <a:lnTo>
                    <a:pt x="513" y="544"/>
                  </a:lnTo>
                  <a:lnTo>
                    <a:pt x="520" y="544"/>
                  </a:lnTo>
                  <a:lnTo>
                    <a:pt x="522" y="544"/>
                  </a:lnTo>
                  <a:lnTo>
                    <a:pt x="525" y="544"/>
                  </a:lnTo>
                  <a:lnTo>
                    <a:pt x="525" y="544"/>
                  </a:lnTo>
                  <a:lnTo>
                    <a:pt x="527" y="544"/>
                  </a:lnTo>
                  <a:lnTo>
                    <a:pt x="530" y="547"/>
                  </a:lnTo>
                  <a:lnTo>
                    <a:pt x="530" y="547"/>
                  </a:lnTo>
                  <a:lnTo>
                    <a:pt x="532" y="544"/>
                  </a:lnTo>
                  <a:lnTo>
                    <a:pt x="532" y="544"/>
                  </a:lnTo>
                  <a:lnTo>
                    <a:pt x="544" y="537"/>
                  </a:lnTo>
                  <a:lnTo>
                    <a:pt x="544" y="535"/>
                  </a:lnTo>
                  <a:lnTo>
                    <a:pt x="544" y="535"/>
                  </a:lnTo>
                  <a:lnTo>
                    <a:pt x="549" y="535"/>
                  </a:lnTo>
                  <a:lnTo>
                    <a:pt x="558" y="533"/>
                  </a:lnTo>
                  <a:lnTo>
                    <a:pt x="560" y="533"/>
                  </a:lnTo>
                  <a:lnTo>
                    <a:pt x="565" y="530"/>
                  </a:lnTo>
                  <a:lnTo>
                    <a:pt x="570" y="528"/>
                  </a:lnTo>
                  <a:lnTo>
                    <a:pt x="572" y="525"/>
                  </a:lnTo>
                  <a:lnTo>
                    <a:pt x="577" y="521"/>
                  </a:lnTo>
                  <a:lnTo>
                    <a:pt x="579" y="521"/>
                  </a:lnTo>
                  <a:lnTo>
                    <a:pt x="579" y="521"/>
                  </a:lnTo>
                  <a:lnTo>
                    <a:pt x="582" y="518"/>
                  </a:lnTo>
                  <a:lnTo>
                    <a:pt x="584" y="516"/>
                  </a:lnTo>
                  <a:lnTo>
                    <a:pt x="586" y="514"/>
                  </a:lnTo>
                  <a:lnTo>
                    <a:pt x="589" y="514"/>
                  </a:lnTo>
                  <a:lnTo>
                    <a:pt x="591" y="511"/>
                  </a:lnTo>
                  <a:lnTo>
                    <a:pt x="593" y="509"/>
                  </a:lnTo>
                  <a:lnTo>
                    <a:pt x="593" y="509"/>
                  </a:lnTo>
                  <a:lnTo>
                    <a:pt x="593" y="507"/>
                  </a:lnTo>
                  <a:lnTo>
                    <a:pt x="593" y="507"/>
                  </a:lnTo>
                  <a:lnTo>
                    <a:pt x="593" y="507"/>
                  </a:lnTo>
                  <a:lnTo>
                    <a:pt x="593" y="507"/>
                  </a:lnTo>
                  <a:lnTo>
                    <a:pt x="593" y="507"/>
                  </a:lnTo>
                  <a:lnTo>
                    <a:pt x="593" y="504"/>
                  </a:lnTo>
                  <a:lnTo>
                    <a:pt x="593" y="504"/>
                  </a:lnTo>
                  <a:lnTo>
                    <a:pt x="593" y="504"/>
                  </a:lnTo>
                  <a:lnTo>
                    <a:pt x="593" y="504"/>
                  </a:lnTo>
                  <a:lnTo>
                    <a:pt x="593" y="502"/>
                  </a:lnTo>
                  <a:lnTo>
                    <a:pt x="593" y="502"/>
                  </a:lnTo>
                  <a:close/>
                  <a:moveTo>
                    <a:pt x="530" y="256"/>
                  </a:moveTo>
                  <a:lnTo>
                    <a:pt x="530" y="258"/>
                  </a:lnTo>
                  <a:lnTo>
                    <a:pt x="530" y="258"/>
                  </a:lnTo>
                  <a:lnTo>
                    <a:pt x="530" y="260"/>
                  </a:lnTo>
                  <a:lnTo>
                    <a:pt x="530" y="260"/>
                  </a:lnTo>
                  <a:lnTo>
                    <a:pt x="530" y="260"/>
                  </a:lnTo>
                  <a:lnTo>
                    <a:pt x="530" y="260"/>
                  </a:lnTo>
                  <a:lnTo>
                    <a:pt x="530" y="258"/>
                  </a:lnTo>
                  <a:lnTo>
                    <a:pt x="530" y="258"/>
                  </a:lnTo>
                  <a:lnTo>
                    <a:pt x="530" y="258"/>
                  </a:lnTo>
                  <a:lnTo>
                    <a:pt x="530" y="258"/>
                  </a:lnTo>
                  <a:lnTo>
                    <a:pt x="530" y="256"/>
                  </a:lnTo>
                  <a:lnTo>
                    <a:pt x="530" y="256"/>
                  </a:lnTo>
                  <a:lnTo>
                    <a:pt x="530" y="256"/>
                  </a:lnTo>
                  <a:close/>
                  <a:moveTo>
                    <a:pt x="530" y="263"/>
                  </a:moveTo>
                  <a:lnTo>
                    <a:pt x="530" y="263"/>
                  </a:lnTo>
                  <a:lnTo>
                    <a:pt x="527" y="263"/>
                  </a:lnTo>
                  <a:lnTo>
                    <a:pt x="527" y="263"/>
                  </a:lnTo>
                  <a:lnTo>
                    <a:pt x="527" y="263"/>
                  </a:lnTo>
                  <a:lnTo>
                    <a:pt x="527" y="263"/>
                  </a:lnTo>
                  <a:lnTo>
                    <a:pt x="527" y="263"/>
                  </a:lnTo>
                  <a:lnTo>
                    <a:pt x="527" y="265"/>
                  </a:lnTo>
                  <a:lnTo>
                    <a:pt x="527" y="268"/>
                  </a:lnTo>
                  <a:lnTo>
                    <a:pt x="527" y="270"/>
                  </a:lnTo>
                  <a:lnTo>
                    <a:pt x="530" y="275"/>
                  </a:lnTo>
                  <a:lnTo>
                    <a:pt x="527" y="277"/>
                  </a:lnTo>
                  <a:lnTo>
                    <a:pt x="527" y="277"/>
                  </a:lnTo>
                  <a:lnTo>
                    <a:pt x="527" y="279"/>
                  </a:lnTo>
                  <a:lnTo>
                    <a:pt x="530" y="279"/>
                  </a:lnTo>
                  <a:lnTo>
                    <a:pt x="532" y="284"/>
                  </a:lnTo>
                  <a:lnTo>
                    <a:pt x="532" y="284"/>
                  </a:lnTo>
                  <a:lnTo>
                    <a:pt x="532" y="284"/>
                  </a:lnTo>
                  <a:lnTo>
                    <a:pt x="532" y="284"/>
                  </a:lnTo>
                  <a:lnTo>
                    <a:pt x="532" y="284"/>
                  </a:lnTo>
                  <a:lnTo>
                    <a:pt x="532" y="284"/>
                  </a:lnTo>
                  <a:lnTo>
                    <a:pt x="532" y="284"/>
                  </a:lnTo>
                  <a:lnTo>
                    <a:pt x="532" y="284"/>
                  </a:lnTo>
                  <a:lnTo>
                    <a:pt x="532" y="284"/>
                  </a:lnTo>
                  <a:lnTo>
                    <a:pt x="532" y="282"/>
                  </a:lnTo>
                  <a:lnTo>
                    <a:pt x="532" y="282"/>
                  </a:lnTo>
                  <a:lnTo>
                    <a:pt x="532" y="282"/>
                  </a:lnTo>
                  <a:lnTo>
                    <a:pt x="532" y="282"/>
                  </a:lnTo>
                  <a:lnTo>
                    <a:pt x="532" y="282"/>
                  </a:lnTo>
                  <a:lnTo>
                    <a:pt x="532" y="282"/>
                  </a:lnTo>
                  <a:lnTo>
                    <a:pt x="532" y="282"/>
                  </a:lnTo>
                  <a:lnTo>
                    <a:pt x="532" y="282"/>
                  </a:lnTo>
                  <a:lnTo>
                    <a:pt x="534" y="282"/>
                  </a:lnTo>
                  <a:lnTo>
                    <a:pt x="534" y="282"/>
                  </a:lnTo>
                  <a:lnTo>
                    <a:pt x="534" y="282"/>
                  </a:lnTo>
                  <a:lnTo>
                    <a:pt x="537" y="284"/>
                  </a:lnTo>
                  <a:lnTo>
                    <a:pt x="537" y="286"/>
                  </a:lnTo>
                  <a:lnTo>
                    <a:pt x="537" y="286"/>
                  </a:lnTo>
                  <a:lnTo>
                    <a:pt x="537" y="286"/>
                  </a:lnTo>
                  <a:lnTo>
                    <a:pt x="539" y="289"/>
                  </a:lnTo>
                  <a:lnTo>
                    <a:pt x="539" y="286"/>
                  </a:lnTo>
                  <a:lnTo>
                    <a:pt x="539" y="286"/>
                  </a:lnTo>
                  <a:lnTo>
                    <a:pt x="539" y="286"/>
                  </a:lnTo>
                  <a:lnTo>
                    <a:pt x="539" y="284"/>
                  </a:lnTo>
                  <a:lnTo>
                    <a:pt x="539" y="284"/>
                  </a:lnTo>
                  <a:lnTo>
                    <a:pt x="539" y="284"/>
                  </a:lnTo>
                  <a:lnTo>
                    <a:pt x="539" y="284"/>
                  </a:lnTo>
                  <a:lnTo>
                    <a:pt x="541" y="289"/>
                  </a:lnTo>
                  <a:lnTo>
                    <a:pt x="541" y="291"/>
                  </a:lnTo>
                  <a:lnTo>
                    <a:pt x="541" y="291"/>
                  </a:lnTo>
                  <a:lnTo>
                    <a:pt x="541" y="291"/>
                  </a:lnTo>
                  <a:lnTo>
                    <a:pt x="544" y="294"/>
                  </a:lnTo>
                  <a:lnTo>
                    <a:pt x="546" y="291"/>
                  </a:lnTo>
                  <a:lnTo>
                    <a:pt x="549" y="291"/>
                  </a:lnTo>
                  <a:lnTo>
                    <a:pt x="549" y="289"/>
                  </a:lnTo>
                  <a:lnTo>
                    <a:pt x="546" y="286"/>
                  </a:lnTo>
                  <a:lnTo>
                    <a:pt x="546" y="284"/>
                  </a:lnTo>
                  <a:lnTo>
                    <a:pt x="546" y="277"/>
                  </a:lnTo>
                  <a:lnTo>
                    <a:pt x="544" y="275"/>
                  </a:lnTo>
                  <a:lnTo>
                    <a:pt x="544" y="275"/>
                  </a:lnTo>
                  <a:lnTo>
                    <a:pt x="544" y="275"/>
                  </a:lnTo>
                  <a:lnTo>
                    <a:pt x="544" y="277"/>
                  </a:lnTo>
                  <a:lnTo>
                    <a:pt x="544" y="279"/>
                  </a:lnTo>
                  <a:lnTo>
                    <a:pt x="544" y="277"/>
                  </a:lnTo>
                  <a:lnTo>
                    <a:pt x="544" y="279"/>
                  </a:lnTo>
                  <a:lnTo>
                    <a:pt x="544" y="279"/>
                  </a:lnTo>
                  <a:lnTo>
                    <a:pt x="544" y="279"/>
                  </a:lnTo>
                  <a:lnTo>
                    <a:pt x="544" y="279"/>
                  </a:lnTo>
                  <a:lnTo>
                    <a:pt x="541" y="277"/>
                  </a:lnTo>
                  <a:lnTo>
                    <a:pt x="541" y="277"/>
                  </a:lnTo>
                  <a:lnTo>
                    <a:pt x="541" y="279"/>
                  </a:lnTo>
                  <a:lnTo>
                    <a:pt x="541" y="279"/>
                  </a:lnTo>
                  <a:lnTo>
                    <a:pt x="541" y="279"/>
                  </a:lnTo>
                  <a:lnTo>
                    <a:pt x="541" y="277"/>
                  </a:lnTo>
                  <a:lnTo>
                    <a:pt x="541" y="277"/>
                  </a:lnTo>
                  <a:lnTo>
                    <a:pt x="539" y="277"/>
                  </a:lnTo>
                  <a:lnTo>
                    <a:pt x="539" y="277"/>
                  </a:lnTo>
                  <a:lnTo>
                    <a:pt x="539" y="277"/>
                  </a:lnTo>
                  <a:lnTo>
                    <a:pt x="541" y="277"/>
                  </a:lnTo>
                  <a:lnTo>
                    <a:pt x="541" y="275"/>
                  </a:lnTo>
                  <a:lnTo>
                    <a:pt x="539" y="275"/>
                  </a:lnTo>
                  <a:lnTo>
                    <a:pt x="539" y="275"/>
                  </a:lnTo>
                  <a:lnTo>
                    <a:pt x="539" y="275"/>
                  </a:lnTo>
                  <a:lnTo>
                    <a:pt x="539" y="272"/>
                  </a:lnTo>
                  <a:lnTo>
                    <a:pt x="541" y="272"/>
                  </a:lnTo>
                  <a:lnTo>
                    <a:pt x="541" y="272"/>
                  </a:lnTo>
                  <a:lnTo>
                    <a:pt x="541" y="270"/>
                  </a:lnTo>
                  <a:lnTo>
                    <a:pt x="539" y="270"/>
                  </a:lnTo>
                  <a:lnTo>
                    <a:pt x="539" y="270"/>
                  </a:lnTo>
                  <a:lnTo>
                    <a:pt x="539" y="268"/>
                  </a:lnTo>
                  <a:lnTo>
                    <a:pt x="537" y="265"/>
                  </a:lnTo>
                  <a:lnTo>
                    <a:pt x="537" y="265"/>
                  </a:lnTo>
                  <a:lnTo>
                    <a:pt x="537" y="265"/>
                  </a:lnTo>
                  <a:lnTo>
                    <a:pt x="537" y="263"/>
                  </a:lnTo>
                  <a:lnTo>
                    <a:pt x="537" y="263"/>
                  </a:lnTo>
                  <a:lnTo>
                    <a:pt x="537" y="260"/>
                  </a:lnTo>
                  <a:lnTo>
                    <a:pt x="537" y="258"/>
                  </a:lnTo>
                  <a:lnTo>
                    <a:pt x="537" y="258"/>
                  </a:lnTo>
                  <a:lnTo>
                    <a:pt x="534" y="253"/>
                  </a:lnTo>
                  <a:lnTo>
                    <a:pt x="534" y="253"/>
                  </a:lnTo>
                  <a:lnTo>
                    <a:pt x="532" y="253"/>
                  </a:lnTo>
                  <a:lnTo>
                    <a:pt x="532" y="258"/>
                  </a:lnTo>
                  <a:lnTo>
                    <a:pt x="532" y="260"/>
                  </a:lnTo>
                  <a:lnTo>
                    <a:pt x="532" y="260"/>
                  </a:lnTo>
                  <a:lnTo>
                    <a:pt x="530" y="263"/>
                  </a:lnTo>
                  <a:lnTo>
                    <a:pt x="530" y="26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6" name="Freeform 625"/>
            <p:cNvSpPr>
              <a:spLocks noEditPoints="1"/>
            </p:cNvSpPr>
            <p:nvPr/>
          </p:nvSpPr>
          <p:spPr bwMode="auto">
            <a:xfrm>
              <a:off x="6250727" y="4767780"/>
              <a:ext cx="305049" cy="254830"/>
            </a:xfrm>
            <a:custGeom>
              <a:avLst/>
              <a:gdLst>
                <a:gd name="T0" fmla="*/ 888 w 899"/>
                <a:gd name="T1" fmla="*/ 227 h 751"/>
                <a:gd name="T2" fmla="*/ 881 w 899"/>
                <a:gd name="T3" fmla="*/ 227 h 751"/>
                <a:gd name="T4" fmla="*/ 873 w 899"/>
                <a:gd name="T5" fmla="*/ 218 h 751"/>
                <a:gd name="T6" fmla="*/ 850 w 899"/>
                <a:gd name="T7" fmla="*/ 199 h 751"/>
                <a:gd name="T8" fmla="*/ 833 w 899"/>
                <a:gd name="T9" fmla="*/ 180 h 751"/>
                <a:gd name="T10" fmla="*/ 826 w 899"/>
                <a:gd name="T11" fmla="*/ 145 h 751"/>
                <a:gd name="T12" fmla="*/ 824 w 899"/>
                <a:gd name="T13" fmla="*/ 107 h 751"/>
                <a:gd name="T14" fmla="*/ 819 w 899"/>
                <a:gd name="T15" fmla="*/ 67 h 751"/>
                <a:gd name="T16" fmla="*/ 821 w 899"/>
                <a:gd name="T17" fmla="*/ 62 h 751"/>
                <a:gd name="T18" fmla="*/ 824 w 899"/>
                <a:gd name="T19" fmla="*/ 67 h 751"/>
                <a:gd name="T20" fmla="*/ 807 w 899"/>
                <a:gd name="T21" fmla="*/ 36 h 751"/>
                <a:gd name="T22" fmla="*/ 696 w 899"/>
                <a:gd name="T23" fmla="*/ 14 h 751"/>
                <a:gd name="T24" fmla="*/ 509 w 899"/>
                <a:gd name="T25" fmla="*/ 7 h 751"/>
                <a:gd name="T26" fmla="*/ 343 w 899"/>
                <a:gd name="T27" fmla="*/ 14 h 751"/>
                <a:gd name="T28" fmla="*/ 171 w 899"/>
                <a:gd name="T29" fmla="*/ 22 h 751"/>
                <a:gd name="T30" fmla="*/ 171 w 899"/>
                <a:gd name="T31" fmla="*/ 128 h 751"/>
                <a:gd name="T32" fmla="*/ 116 w 899"/>
                <a:gd name="T33" fmla="*/ 261 h 751"/>
                <a:gd name="T34" fmla="*/ 74 w 899"/>
                <a:gd name="T35" fmla="*/ 367 h 751"/>
                <a:gd name="T36" fmla="*/ 57 w 899"/>
                <a:gd name="T37" fmla="*/ 400 h 751"/>
                <a:gd name="T38" fmla="*/ 36 w 899"/>
                <a:gd name="T39" fmla="*/ 426 h 751"/>
                <a:gd name="T40" fmla="*/ 33 w 899"/>
                <a:gd name="T41" fmla="*/ 448 h 751"/>
                <a:gd name="T42" fmla="*/ 17 w 899"/>
                <a:gd name="T43" fmla="*/ 471 h 751"/>
                <a:gd name="T44" fmla="*/ 19 w 899"/>
                <a:gd name="T45" fmla="*/ 504 h 751"/>
                <a:gd name="T46" fmla="*/ 17 w 899"/>
                <a:gd name="T47" fmla="*/ 535 h 751"/>
                <a:gd name="T48" fmla="*/ 38 w 899"/>
                <a:gd name="T49" fmla="*/ 568 h 751"/>
                <a:gd name="T50" fmla="*/ 52 w 899"/>
                <a:gd name="T51" fmla="*/ 601 h 751"/>
                <a:gd name="T52" fmla="*/ 57 w 899"/>
                <a:gd name="T53" fmla="*/ 630 h 751"/>
                <a:gd name="T54" fmla="*/ 100 w 899"/>
                <a:gd name="T55" fmla="*/ 708 h 751"/>
                <a:gd name="T56" fmla="*/ 88 w 899"/>
                <a:gd name="T57" fmla="*/ 732 h 751"/>
                <a:gd name="T58" fmla="*/ 95 w 899"/>
                <a:gd name="T59" fmla="*/ 748 h 751"/>
                <a:gd name="T60" fmla="*/ 128 w 899"/>
                <a:gd name="T61" fmla="*/ 748 h 751"/>
                <a:gd name="T62" fmla="*/ 154 w 899"/>
                <a:gd name="T63" fmla="*/ 713 h 751"/>
                <a:gd name="T64" fmla="*/ 168 w 899"/>
                <a:gd name="T65" fmla="*/ 684 h 751"/>
                <a:gd name="T66" fmla="*/ 175 w 899"/>
                <a:gd name="T67" fmla="*/ 663 h 751"/>
                <a:gd name="T68" fmla="*/ 187 w 899"/>
                <a:gd name="T69" fmla="*/ 661 h 751"/>
                <a:gd name="T70" fmla="*/ 194 w 899"/>
                <a:gd name="T71" fmla="*/ 661 h 751"/>
                <a:gd name="T72" fmla="*/ 216 w 899"/>
                <a:gd name="T73" fmla="*/ 656 h 751"/>
                <a:gd name="T74" fmla="*/ 230 w 899"/>
                <a:gd name="T75" fmla="*/ 677 h 751"/>
                <a:gd name="T76" fmla="*/ 320 w 899"/>
                <a:gd name="T77" fmla="*/ 701 h 751"/>
                <a:gd name="T78" fmla="*/ 412 w 899"/>
                <a:gd name="T79" fmla="*/ 691 h 751"/>
                <a:gd name="T80" fmla="*/ 490 w 899"/>
                <a:gd name="T81" fmla="*/ 691 h 751"/>
                <a:gd name="T82" fmla="*/ 566 w 899"/>
                <a:gd name="T83" fmla="*/ 587 h 751"/>
                <a:gd name="T84" fmla="*/ 585 w 899"/>
                <a:gd name="T85" fmla="*/ 559 h 751"/>
                <a:gd name="T86" fmla="*/ 608 w 899"/>
                <a:gd name="T87" fmla="*/ 637 h 751"/>
                <a:gd name="T88" fmla="*/ 651 w 899"/>
                <a:gd name="T89" fmla="*/ 687 h 751"/>
                <a:gd name="T90" fmla="*/ 670 w 899"/>
                <a:gd name="T91" fmla="*/ 672 h 751"/>
                <a:gd name="T92" fmla="*/ 684 w 899"/>
                <a:gd name="T93" fmla="*/ 630 h 751"/>
                <a:gd name="T94" fmla="*/ 701 w 899"/>
                <a:gd name="T95" fmla="*/ 635 h 751"/>
                <a:gd name="T96" fmla="*/ 708 w 899"/>
                <a:gd name="T97" fmla="*/ 590 h 751"/>
                <a:gd name="T98" fmla="*/ 724 w 899"/>
                <a:gd name="T99" fmla="*/ 568 h 751"/>
                <a:gd name="T100" fmla="*/ 743 w 899"/>
                <a:gd name="T101" fmla="*/ 538 h 751"/>
                <a:gd name="T102" fmla="*/ 767 w 899"/>
                <a:gd name="T103" fmla="*/ 523 h 751"/>
                <a:gd name="T104" fmla="*/ 784 w 899"/>
                <a:gd name="T105" fmla="*/ 469 h 751"/>
                <a:gd name="T106" fmla="*/ 791 w 899"/>
                <a:gd name="T107" fmla="*/ 384 h 751"/>
                <a:gd name="T108" fmla="*/ 810 w 899"/>
                <a:gd name="T109" fmla="*/ 329 h 751"/>
                <a:gd name="T110" fmla="*/ 812 w 899"/>
                <a:gd name="T111" fmla="*/ 306 h 751"/>
                <a:gd name="T112" fmla="*/ 812 w 899"/>
                <a:gd name="T113" fmla="*/ 291 h 751"/>
                <a:gd name="T114" fmla="*/ 838 w 899"/>
                <a:gd name="T115" fmla="*/ 289 h 751"/>
                <a:gd name="T116" fmla="*/ 864 w 899"/>
                <a:gd name="T117" fmla="*/ 268 h 751"/>
                <a:gd name="T118" fmla="*/ 876 w 899"/>
                <a:gd name="T119" fmla="*/ 265 h 751"/>
                <a:gd name="T120" fmla="*/ 826 w 899"/>
                <a:gd name="T121" fmla="*/ 81 h 7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99" h="751">
                  <a:moveTo>
                    <a:pt x="899" y="237"/>
                  </a:moveTo>
                  <a:lnTo>
                    <a:pt x="899" y="237"/>
                  </a:lnTo>
                  <a:lnTo>
                    <a:pt x="899" y="237"/>
                  </a:lnTo>
                  <a:lnTo>
                    <a:pt x="897" y="235"/>
                  </a:lnTo>
                  <a:lnTo>
                    <a:pt x="895" y="232"/>
                  </a:lnTo>
                  <a:lnTo>
                    <a:pt x="895" y="232"/>
                  </a:lnTo>
                  <a:lnTo>
                    <a:pt x="895" y="235"/>
                  </a:lnTo>
                  <a:lnTo>
                    <a:pt x="895" y="235"/>
                  </a:lnTo>
                  <a:lnTo>
                    <a:pt x="895" y="237"/>
                  </a:lnTo>
                  <a:lnTo>
                    <a:pt x="895" y="235"/>
                  </a:lnTo>
                  <a:lnTo>
                    <a:pt x="895" y="235"/>
                  </a:lnTo>
                  <a:lnTo>
                    <a:pt x="895" y="232"/>
                  </a:lnTo>
                  <a:lnTo>
                    <a:pt x="892" y="232"/>
                  </a:lnTo>
                  <a:lnTo>
                    <a:pt x="892" y="232"/>
                  </a:lnTo>
                  <a:lnTo>
                    <a:pt x="890" y="232"/>
                  </a:lnTo>
                  <a:lnTo>
                    <a:pt x="890" y="232"/>
                  </a:lnTo>
                  <a:lnTo>
                    <a:pt x="890" y="232"/>
                  </a:lnTo>
                  <a:lnTo>
                    <a:pt x="888" y="227"/>
                  </a:lnTo>
                  <a:lnTo>
                    <a:pt x="888" y="227"/>
                  </a:lnTo>
                  <a:lnTo>
                    <a:pt x="888" y="227"/>
                  </a:lnTo>
                  <a:lnTo>
                    <a:pt x="888" y="227"/>
                  </a:lnTo>
                  <a:lnTo>
                    <a:pt x="888" y="230"/>
                  </a:lnTo>
                  <a:lnTo>
                    <a:pt x="888" y="230"/>
                  </a:lnTo>
                  <a:lnTo>
                    <a:pt x="885" y="230"/>
                  </a:lnTo>
                  <a:lnTo>
                    <a:pt x="885" y="230"/>
                  </a:lnTo>
                  <a:lnTo>
                    <a:pt x="883" y="227"/>
                  </a:lnTo>
                  <a:lnTo>
                    <a:pt x="883" y="227"/>
                  </a:lnTo>
                  <a:lnTo>
                    <a:pt x="883" y="227"/>
                  </a:lnTo>
                  <a:lnTo>
                    <a:pt x="883" y="227"/>
                  </a:lnTo>
                  <a:lnTo>
                    <a:pt x="881" y="227"/>
                  </a:lnTo>
                  <a:lnTo>
                    <a:pt x="881" y="227"/>
                  </a:lnTo>
                  <a:lnTo>
                    <a:pt x="878" y="227"/>
                  </a:lnTo>
                  <a:lnTo>
                    <a:pt x="878" y="227"/>
                  </a:lnTo>
                  <a:lnTo>
                    <a:pt x="878" y="227"/>
                  </a:lnTo>
                  <a:lnTo>
                    <a:pt x="881" y="227"/>
                  </a:lnTo>
                  <a:lnTo>
                    <a:pt x="881" y="227"/>
                  </a:lnTo>
                  <a:lnTo>
                    <a:pt x="881" y="227"/>
                  </a:lnTo>
                  <a:lnTo>
                    <a:pt x="881" y="227"/>
                  </a:lnTo>
                  <a:lnTo>
                    <a:pt x="883" y="225"/>
                  </a:lnTo>
                  <a:lnTo>
                    <a:pt x="881" y="225"/>
                  </a:lnTo>
                  <a:lnTo>
                    <a:pt x="883" y="225"/>
                  </a:lnTo>
                  <a:lnTo>
                    <a:pt x="883" y="225"/>
                  </a:lnTo>
                  <a:lnTo>
                    <a:pt x="883" y="223"/>
                  </a:lnTo>
                  <a:lnTo>
                    <a:pt x="883" y="223"/>
                  </a:lnTo>
                  <a:lnTo>
                    <a:pt x="883" y="223"/>
                  </a:lnTo>
                  <a:lnTo>
                    <a:pt x="881" y="223"/>
                  </a:lnTo>
                  <a:lnTo>
                    <a:pt x="881" y="225"/>
                  </a:lnTo>
                  <a:lnTo>
                    <a:pt x="881" y="225"/>
                  </a:lnTo>
                  <a:lnTo>
                    <a:pt x="878" y="227"/>
                  </a:lnTo>
                  <a:lnTo>
                    <a:pt x="876" y="225"/>
                  </a:lnTo>
                  <a:lnTo>
                    <a:pt x="873" y="223"/>
                  </a:lnTo>
                  <a:lnTo>
                    <a:pt x="871" y="220"/>
                  </a:lnTo>
                  <a:lnTo>
                    <a:pt x="871" y="218"/>
                  </a:lnTo>
                  <a:lnTo>
                    <a:pt x="873" y="218"/>
                  </a:lnTo>
                  <a:lnTo>
                    <a:pt x="873" y="216"/>
                  </a:lnTo>
                  <a:lnTo>
                    <a:pt x="873" y="216"/>
                  </a:lnTo>
                  <a:lnTo>
                    <a:pt x="871" y="216"/>
                  </a:lnTo>
                  <a:lnTo>
                    <a:pt x="869" y="213"/>
                  </a:lnTo>
                  <a:lnTo>
                    <a:pt x="866" y="211"/>
                  </a:lnTo>
                  <a:lnTo>
                    <a:pt x="864" y="209"/>
                  </a:lnTo>
                  <a:lnTo>
                    <a:pt x="864" y="206"/>
                  </a:lnTo>
                  <a:lnTo>
                    <a:pt x="857" y="206"/>
                  </a:lnTo>
                  <a:lnTo>
                    <a:pt x="857" y="204"/>
                  </a:lnTo>
                  <a:lnTo>
                    <a:pt x="855" y="204"/>
                  </a:lnTo>
                  <a:lnTo>
                    <a:pt x="855" y="204"/>
                  </a:lnTo>
                  <a:lnTo>
                    <a:pt x="855" y="204"/>
                  </a:lnTo>
                  <a:lnTo>
                    <a:pt x="855" y="201"/>
                  </a:lnTo>
                  <a:lnTo>
                    <a:pt x="855" y="201"/>
                  </a:lnTo>
                  <a:lnTo>
                    <a:pt x="852" y="201"/>
                  </a:lnTo>
                  <a:lnTo>
                    <a:pt x="852" y="199"/>
                  </a:lnTo>
                  <a:lnTo>
                    <a:pt x="852" y="199"/>
                  </a:lnTo>
                  <a:lnTo>
                    <a:pt x="850" y="199"/>
                  </a:lnTo>
                  <a:lnTo>
                    <a:pt x="850" y="199"/>
                  </a:lnTo>
                  <a:lnTo>
                    <a:pt x="850" y="199"/>
                  </a:lnTo>
                  <a:lnTo>
                    <a:pt x="847" y="199"/>
                  </a:lnTo>
                  <a:lnTo>
                    <a:pt x="845" y="199"/>
                  </a:lnTo>
                  <a:lnTo>
                    <a:pt x="845" y="199"/>
                  </a:lnTo>
                  <a:lnTo>
                    <a:pt x="843" y="199"/>
                  </a:lnTo>
                  <a:lnTo>
                    <a:pt x="843" y="199"/>
                  </a:lnTo>
                  <a:lnTo>
                    <a:pt x="843" y="199"/>
                  </a:lnTo>
                  <a:lnTo>
                    <a:pt x="843" y="199"/>
                  </a:lnTo>
                  <a:lnTo>
                    <a:pt x="840" y="199"/>
                  </a:lnTo>
                  <a:lnTo>
                    <a:pt x="840" y="197"/>
                  </a:lnTo>
                  <a:lnTo>
                    <a:pt x="838" y="194"/>
                  </a:lnTo>
                  <a:lnTo>
                    <a:pt x="838" y="192"/>
                  </a:lnTo>
                  <a:lnTo>
                    <a:pt x="836" y="192"/>
                  </a:lnTo>
                  <a:lnTo>
                    <a:pt x="836" y="190"/>
                  </a:lnTo>
                  <a:lnTo>
                    <a:pt x="836" y="187"/>
                  </a:lnTo>
                  <a:lnTo>
                    <a:pt x="833" y="183"/>
                  </a:lnTo>
                  <a:lnTo>
                    <a:pt x="833" y="180"/>
                  </a:lnTo>
                  <a:lnTo>
                    <a:pt x="833" y="178"/>
                  </a:lnTo>
                  <a:lnTo>
                    <a:pt x="833" y="178"/>
                  </a:lnTo>
                  <a:lnTo>
                    <a:pt x="833" y="178"/>
                  </a:lnTo>
                  <a:lnTo>
                    <a:pt x="833" y="178"/>
                  </a:lnTo>
                  <a:lnTo>
                    <a:pt x="833" y="175"/>
                  </a:lnTo>
                  <a:lnTo>
                    <a:pt x="831" y="175"/>
                  </a:lnTo>
                  <a:lnTo>
                    <a:pt x="831" y="175"/>
                  </a:lnTo>
                  <a:lnTo>
                    <a:pt x="831" y="175"/>
                  </a:lnTo>
                  <a:lnTo>
                    <a:pt x="831" y="168"/>
                  </a:lnTo>
                  <a:lnTo>
                    <a:pt x="828" y="156"/>
                  </a:lnTo>
                  <a:lnTo>
                    <a:pt x="828" y="154"/>
                  </a:lnTo>
                  <a:lnTo>
                    <a:pt x="826" y="152"/>
                  </a:lnTo>
                  <a:lnTo>
                    <a:pt x="826" y="152"/>
                  </a:lnTo>
                  <a:lnTo>
                    <a:pt x="826" y="152"/>
                  </a:lnTo>
                  <a:lnTo>
                    <a:pt x="826" y="149"/>
                  </a:lnTo>
                  <a:lnTo>
                    <a:pt x="826" y="147"/>
                  </a:lnTo>
                  <a:lnTo>
                    <a:pt x="826" y="147"/>
                  </a:lnTo>
                  <a:lnTo>
                    <a:pt x="826" y="145"/>
                  </a:lnTo>
                  <a:lnTo>
                    <a:pt x="828" y="145"/>
                  </a:lnTo>
                  <a:lnTo>
                    <a:pt x="828" y="142"/>
                  </a:lnTo>
                  <a:lnTo>
                    <a:pt x="828" y="140"/>
                  </a:lnTo>
                  <a:lnTo>
                    <a:pt x="826" y="138"/>
                  </a:lnTo>
                  <a:lnTo>
                    <a:pt x="824" y="128"/>
                  </a:lnTo>
                  <a:lnTo>
                    <a:pt x="824" y="126"/>
                  </a:lnTo>
                  <a:lnTo>
                    <a:pt x="824" y="126"/>
                  </a:lnTo>
                  <a:lnTo>
                    <a:pt x="824" y="126"/>
                  </a:lnTo>
                  <a:lnTo>
                    <a:pt x="824" y="123"/>
                  </a:lnTo>
                  <a:lnTo>
                    <a:pt x="824" y="123"/>
                  </a:lnTo>
                  <a:lnTo>
                    <a:pt x="824" y="123"/>
                  </a:lnTo>
                  <a:lnTo>
                    <a:pt x="826" y="121"/>
                  </a:lnTo>
                  <a:lnTo>
                    <a:pt x="826" y="119"/>
                  </a:lnTo>
                  <a:lnTo>
                    <a:pt x="824" y="116"/>
                  </a:lnTo>
                  <a:lnTo>
                    <a:pt x="824" y="114"/>
                  </a:lnTo>
                  <a:lnTo>
                    <a:pt x="824" y="112"/>
                  </a:lnTo>
                  <a:lnTo>
                    <a:pt x="824" y="109"/>
                  </a:lnTo>
                  <a:lnTo>
                    <a:pt x="824" y="107"/>
                  </a:lnTo>
                  <a:lnTo>
                    <a:pt x="824" y="104"/>
                  </a:lnTo>
                  <a:lnTo>
                    <a:pt x="824" y="102"/>
                  </a:lnTo>
                  <a:lnTo>
                    <a:pt x="824" y="102"/>
                  </a:lnTo>
                  <a:lnTo>
                    <a:pt x="824" y="102"/>
                  </a:lnTo>
                  <a:lnTo>
                    <a:pt x="826" y="102"/>
                  </a:lnTo>
                  <a:lnTo>
                    <a:pt x="826" y="100"/>
                  </a:lnTo>
                  <a:lnTo>
                    <a:pt x="826" y="100"/>
                  </a:lnTo>
                  <a:lnTo>
                    <a:pt x="826" y="95"/>
                  </a:lnTo>
                  <a:lnTo>
                    <a:pt x="824" y="88"/>
                  </a:lnTo>
                  <a:lnTo>
                    <a:pt x="821" y="85"/>
                  </a:lnTo>
                  <a:lnTo>
                    <a:pt x="821" y="78"/>
                  </a:lnTo>
                  <a:lnTo>
                    <a:pt x="821" y="74"/>
                  </a:lnTo>
                  <a:lnTo>
                    <a:pt x="819" y="71"/>
                  </a:lnTo>
                  <a:lnTo>
                    <a:pt x="819" y="69"/>
                  </a:lnTo>
                  <a:lnTo>
                    <a:pt x="819" y="69"/>
                  </a:lnTo>
                  <a:lnTo>
                    <a:pt x="819" y="67"/>
                  </a:lnTo>
                  <a:lnTo>
                    <a:pt x="819" y="67"/>
                  </a:lnTo>
                  <a:lnTo>
                    <a:pt x="819" y="67"/>
                  </a:lnTo>
                  <a:lnTo>
                    <a:pt x="819" y="67"/>
                  </a:lnTo>
                  <a:lnTo>
                    <a:pt x="819" y="67"/>
                  </a:lnTo>
                  <a:lnTo>
                    <a:pt x="819" y="64"/>
                  </a:lnTo>
                  <a:lnTo>
                    <a:pt x="819" y="64"/>
                  </a:lnTo>
                  <a:lnTo>
                    <a:pt x="819" y="64"/>
                  </a:lnTo>
                  <a:lnTo>
                    <a:pt x="819" y="62"/>
                  </a:lnTo>
                  <a:lnTo>
                    <a:pt x="819" y="62"/>
                  </a:lnTo>
                  <a:lnTo>
                    <a:pt x="819" y="62"/>
                  </a:lnTo>
                  <a:lnTo>
                    <a:pt x="819" y="62"/>
                  </a:lnTo>
                  <a:lnTo>
                    <a:pt x="819" y="59"/>
                  </a:lnTo>
                  <a:lnTo>
                    <a:pt x="819" y="59"/>
                  </a:lnTo>
                  <a:lnTo>
                    <a:pt x="819" y="57"/>
                  </a:lnTo>
                  <a:lnTo>
                    <a:pt x="821" y="57"/>
                  </a:lnTo>
                  <a:lnTo>
                    <a:pt x="821" y="59"/>
                  </a:lnTo>
                  <a:lnTo>
                    <a:pt x="821" y="59"/>
                  </a:lnTo>
                  <a:lnTo>
                    <a:pt x="821" y="59"/>
                  </a:lnTo>
                  <a:lnTo>
                    <a:pt x="821" y="62"/>
                  </a:lnTo>
                  <a:lnTo>
                    <a:pt x="821" y="62"/>
                  </a:lnTo>
                  <a:lnTo>
                    <a:pt x="821" y="62"/>
                  </a:lnTo>
                  <a:lnTo>
                    <a:pt x="821" y="62"/>
                  </a:lnTo>
                  <a:lnTo>
                    <a:pt x="824" y="62"/>
                  </a:lnTo>
                  <a:lnTo>
                    <a:pt x="824" y="62"/>
                  </a:lnTo>
                  <a:lnTo>
                    <a:pt x="826" y="62"/>
                  </a:lnTo>
                  <a:lnTo>
                    <a:pt x="826" y="64"/>
                  </a:lnTo>
                  <a:lnTo>
                    <a:pt x="826" y="67"/>
                  </a:lnTo>
                  <a:lnTo>
                    <a:pt x="828" y="67"/>
                  </a:lnTo>
                  <a:lnTo>
                    <a:pt x="828" y="67"/>
                  </a:lnTo>
                  <a:lnTo>
                    <a:pt x="828" y="69"/>
                  </a:lnTo>
                  <a:lnTo>
                    <a:pt x="826" y="67"/>
                  </a:lnTo>
                  <a:lnTo>
                    <a:pt x="826" y="67"/>
                  </a:lnTo>
                  <a:lnTo>
                    <a:pt x="826" y="67"/>
                  </a:lnTo>
                  <a:lnTo>
                    <a:pt x="824" y="67"/>
                  </a:lnTo>
                  <a:lnTo>
                    <a:pt x="824" y="64"/>
                  </a:lnTo>
                  <a:lnTo>
                    <a:pt x="824" y="64"/>
                  </a:lnTo>
                  <a:lnTo>
                    <a:pt x="824" y="64"/>
                  </a:lnTo>
                  <a:lnTo>
                    <a:pt x="824" y="67"/>
                  </a:lnTo>
                  <a:lnTo>
                    <a:pt x="824" y="67"/>
                  </a:lnTo>
                  <a:lnTo>
                    <a:pt x="824" y="67"/>
                  </a:lnTo>
                  <a:lnTo>
                    <a:pt x="826" y="69"/>
                  </a:lnTo>
                  <a:lnTo>
                    <a:pt x="826" y="71"/>
                  </a:lnTo>
                  <a:lnTo>
                    <a:pt x="828" y="69"/>
                  </a:lnTo>
                  <a:lnTo>
                    <a:pt x="828" y="69"/>
                  </a:lnTo>
                  <a:lnTo>
                    <a:pt x="828" y="69"/>
                  </a:lnTo>
                  <a:lnTo>
                    <a:pt x="831" y="69"/>
                  </a:lnTo>
                  <a:lnTo>
                    <a:pt x="831" y="67"/>
                  </a:lnTo>
                  <a:lnTo>
                    <a:pt x="831" y="67"/>
                  </a:lnTo>
                  <a:lnTo>
                    <a:pt x="824" y="59"/>
                  </a:lnTo>
                  <a:lnTo>
                    <a:pt x="819" y="55"/>
                  </a:lnTo>
                  <a:lnTo>
                    <a:pt x="812" y="45"/>
                  </a:lnTo>
                  <a:lnTo>
                    <a:pt x="810" y="38"/>
                  </a:lnTo>
                  <a:lnTo>
                    <a:pt x="810" y="36"/>
                  </a:lnTo>
                  <a:lnTo>
                    <a:pt x="810" y="36"/>
                  </a:lnTo>
                  <a:lnTo>
                    <a:pt x="807" y="36"/>
                  </a:lnTo>
                  <a:lnTo>
                    <a:pt x="807" y="36"/>
                  </a:lnTo>
                  <a:lnTo>
                    <a:pt x="807" y="33"/>
                  </a:lnTo>
                  <a:lnTo>
                    <a:pt x="807" y="33"/>
                  </a:lnTo>
                  <a:lnTo>
                    <a:pt x="807" y="31"/>
                  </a:lnTo>
                  <a:lnTo>
                    <a:pt x="807" y="24"/>
                  </a:lnTo>
                  <a:lnTo>
                    <a:pt x="807" y="17"/>
                  </a:lnTo>
                  <a:lnTo>
                    <a:pt x="807" y="17"/>
                  </a:lnTo>
                  <a:lnTo>
                    <a:pt x="805" y="14"/>
                  </a:lnTo>
                  <a:lnTo>
                    <a:pt x="805" y="14"/>
                  </a:lnTo>
                  <a:lnTo>
                    <a:pt x="807" y="14"/>
                  </a:lnTo>
                  <a:lnTo>
                    <a:pt x="807" y="14"/>
                  </a:lnTo>
                  <a:lnTo>
                    <a:pt x="807" y="14"/>
                  </a:lnTo>
                  <a:lnTo>
                    <a:pt x="807" y="14"/>
                  </a:lnTo>
                  <a:lnTo>
                    <a:pt x="795" y="14"/>
                  </a:lnTo>
                  <a:lnTo>
                    <a:pt x="781" y="14"/>
                  </a:lnTo>
                  <a:lnTo>
                    <a:pt x="769" y="14"/>
                  </a:lnTo>
                  <a:lnTo>
                    <a:pt x="746" y="14"/>
                  </a:lnTo>
                  <a:lnTo>
                    <a:pt x="731" y="14"/>
                  </a:lnTo>
                  <a:lnTo>
                    <a:pt x="696" y="14"/>
                  </a:lnTo>
                  <a:lnTo>
                    <a:pt x="682" y="14"/>
                  </a:lnTo>
                  <a:lnTo>
                    <a:pt x="670" y="14"/>
                  </a:lnTo>
                  <a:lnTo>
                    <a:pt x="620" y="14"/>
                  </a:lnTo>
                  <a:lnTo>
                    <a:pt x="608" y="14"/>
                  </a:lnTo>
                  <a:lnTo>
                    <a:pt x="521" y="14"/>
                  </a:lnTo>
                  <a:lnTo>
                    <a:pt x="519" y="14"/>
                  </a:lnTo>
                  <a:lnTo>
                    <a:pt x="516" y="14"/>
                  </a:lnTo>
                  <a:lnTo>
                    <a:pt x="519" y="10"/>
                  </a:lnTo>
                  <a:lnTo>
                    <a:pt x="519" y="5"/>
                  </a:lnTo>
                  <a:lnTo>
                    <a:pt x="519" y="3"/>
                  </a:lnTo>
                  <a:lnTo>
                    <a:pt x="519" y="3"/>
                  </a:lnTo>
                  <a:lnTo>
                    <a:pt x="516" y="0"/>
                  </a:lnTo>
                  <a:lnTo>
                    <a:pt x="516" y="0"/>
                  </a:lnTo>
                  <a:lnTo>
                    <a:pt x="516" y="0"/>
                  </a:lnTo>
                  <a:lnTo>
                    <a:pt x="514" y="0"/>
                  </a:lnTo>
                  <a:lnTo>
                    <a:pt x="514" y="0"/>
                  </a:lnTo>
                  <a:lnTo>
                    <a:pt x="511" y="3"/>
                  </a:lnTo>
                  <a:lnTo>
                    <a:pt x="509" y="7"/>
                  </a:lnTo>
                  <a:lnTo>
                    <a:pt x="509" y="7"/>
                  </a:lnTo>
                  <a:lnTo>
                    <a:pt x="507" y="14"/>
                  </a:lnTo>
                  <a:lnTo>
                    <a:pt x="507" y="14"/>
                  </a:lnTo>
                  <a:lnTo>
                    <a:pt x="500" y="14"/>
                  </a:lnTo>
                  <a:lnTo>
                    <a:pt x="492" y="14"/>
                  </a:lnTo>
                  <a:lnTo>
                    <a:pt x="488" y="14"/>
                  </a:lnTo>
                  <a:lnTo>
                    <a:pt x="462" y="14"/>
                  </a:lnTo>
                  <a:lnTo>
                    <a:pt x="457" y="14"/>
                  </a:lnTo>
                  <a:lnTo>
                    <a:pt x="436" y="14"/>
                  </a:lnTo>
                  <a:lnTo>
                    <a:pt x="431" y="14"/>
                  </a:lnTo>
                  <a:lnTo>
                    <a:pt x="426" y="14"/>
                  </a:lnTo>
                  <a:lnTo>
                    <a:pt x="410" y="14"/>
                  </a:lnTo>
                  <a:lnTo>
                    <a:pt x="405" y="14"/>
                  </a:lnTo>
                  <a:lnTo>
                    <a:pt x="384" y="14"/>
                  </a:lnTo>
                  <a:lnTo>
                    <a:pt x="379" y="14"/>
                  </a:lnTo>
                  <a:lnTo>
                    <a:pt x="374" y="14"/>
                  </a:lnTo>
                  <a:lnTo>
                    <a:pt x="348" y="14"/>
                  </a:lnTo>
                  <a:lnTo>
                    <a:pt x="343" y="14"/>
                  </a:lnTo>
                  <a:lnTo>
                    <a:pt x="332" y="14"/>
                  </a:lnTo>
                  <a:lnTo>
                    <a:pt x="327" y="14"/>
                  </a:lnTo>
                  <a:lnTo>
                    <a:pt x="322" y="14"/>
                  </a:lnTo>
                  <a:lnTo>
                    <a:pt x="296" y="14"/>
                  </a:lnTo>
                  <a:lnTo>
                    <a:pt x="291" y="14"/>
                  </a:lnTo>
                  <a:lnTo>
                    <a:pt x="270" y="14"/>
                  </a:lnTo>
                  <a:lnTo>
                    <a:pt x="265" y="14"/>
                  </a:lnTo>
                  <a:lnTo>
                    <a:pt x="258" y="14"/>
                  </a:lnTo>
                  <a:lnTo>
                    <a:pt x="244" y="14"/>
                  </a:lnTo>
                  <a:lnTo>
                    <a:pt x="239" y="14"/>
                  </a:lnTo>
                  <a:lnTo>
                    <a:pt x="227" y="14"/>
                  </a:lnTo>
                  <a:lnTo>
                    <a:pt x="223" y="14"/>
                  </a:lnTo>
                  <a:lnTo>
                    <a:pt x="218" y="14"/>
                  </a:lnTo>
                  <a:lnTo>
                    <a:pt x="201" y="14"/>
                  </a:lnTo>
                  <a:lnTo>
                    <a:pt x="197" y="14"/>
                  </a:lnTo>
                  <a:lnTo>
                    <a:pt x="175" y="14"/>
                  </a:lnTo>
                  <a:lnTo>
                    <a:pt x="171" y="14"/>
                  </a:lnTo>
                  <a:lnTo>
                    <a:pt x="171" y="22"/>
                  </a:lnTo>
                  <a:lnTo>
                    <a:pt x="171" y="29"/>
                  </a:lnTo>
                  <a:lnTo>
                    <a:pt x="171" y="50"/>
                  </a:lnTo>
                  <a:lnTo>
                    <a:pt x="171" y="57"/>
                  </a:lnTo>
                  <a:lnTo>
                    <a:pt x="171" y="64"/>
                  </a:lnTo>
                  <a:lnTo>
                    <a:pt x="171" y="78"/>
                  </a:lnTo>
                  <a:lnTo>
                    <a:pt x="171" y="85"/>
                  </a:lnTo>
                  <a:lnTo>
                    <a:pt x="171" y="100"/>
                  </a:lnTo>
                  <a:lnTo>
                    <a:pt x="171" y="109"/>
                  </a:lnTo>
                  <a:lnTo>
                    <a:pt x="171" y="116"/>
                  </a:lnTo>
                  <a:lnTo>
                    <a:pt x="171" y="121"/>
                  </a:lnTo>
                  <a:lnTo>
                    <a:pt x="171" y="128"/>
                  </a:lnTo>
                  <a:lnTo>
                    <a:pt x="171" y="128"/>
                  </a:lnTo>
                  <a:lnTo>
                    <a:pt x="171" y="128"/>
                  </a:lnTo>
                  <a:lnTo>
                    <a:pt x="171" y="128"/>
                  </a:lnTo>
                  <a:lnTo>
                    <a:pt x="171" y="128"/>
                  </a:lnTo>
                  <a:lnTo>
                    <a:pt x="171" y="128"/>
                  </a:lnTo>
                  <a:lnTo>
                    <a:pt x="171" y="128"/>
                  </a:lnTo>
                  <a:lnTo>
                    <a:pt x="171" y="128"/>
                  </a:lnTo>
                  <a:lnTo>
                    <a:pt x="171" y="128"/>
                  </a:lnTo>
                  <a:lnTo>
                    <a:pt x="164" y="128"/>
                  </a:lnTo>
                  <a:lnTo>
                    <a:pt x="156" y="128"/>
                  </a:lnTo>
                  <a:lnTo>
                    <a:pt x="149" y="128"/>
                  </a:lnTo>
                  <a:lnTo>
                    <a:pt x="145" y="128"/>
                  </a:lnTo>
                  <a:lnTo>
                    <a:pt x="138" y="128"/>
                  </a:lnTo>
                  <a:lnTo>
                    <a:pt x="130" y="128"/>
                  </a:lnTo>
                  <a:lnTo>
                    <a:pt x="126" y="128"/>
                  </a:lnTo>
                  <a:lnTo>
                    <a:pt x="116" y="128"/>
                  </a:lnTo>
                  <a:lnTo>
                    <a:pt x="116" y="156"/>
                  </a:lnTo>
                  <a:lnTo>
                    <a:pt x="116" y="168"/>
                  </a:lnTo>
                  <a:lnTo>
                    <a:pt x="116" y="183"/>
                  </a:lnTo>
                  <a:lnTo>
                    <a:pt x="116" y="194"/>
                  </a:lnTo>
                  <a:lnTo>
                    <a:pt x="116" y="209"/>
                  </a:lnTo>
                  <a:lnTo>
                    <a:pt x="116" y="220"/>
                  </a:lnTo>
                  <a:lnTo>
                    <a:pt x="116" y="235"/>
                  </a:lnTo>
                  <a:lnTo>
                    <a:pt x="116" y="246"/>
                  </a:lnTo>
                  <a:lnTo>
                    <a:pt x="116" y="261"/>
                  </a:lnTo>
                  <a:lnTo>
                    <a:pt x="116" y="272"/>
                  </a:lnTo>
                  <a:lnTo>
                    <a:pt x="116" y="287"/>
                  </a:lnTo>
                  <a:lnTo>
                    <a:pt x="116" y="298"/>
                  </a:lnTo>
                  <a:lnTo>
                    <a:pt x="116" y="313"/>
                  </a:lnTo>
                  <a:lnTo>
                    <a:pt x="116" y="325"/>
                  </a:lnTo>
                  <a:lnTo>
                    <a:pt x="116" y="339"/>
                  </a:lnTo>
                  <a:lnTo>
                    <a:pt x="116" y="351"/>
                  </a:lnTo>
                  <a:lnTo>
                    <a:pt x="116" y="362"/>
                  </a:lnTo>
                  <a:lnTo>
                    <a:pt x="116" y="367"/>
                  </a:lnTo>
                  <a:lnTo>
                    <a:pt x="116" y="367"/>
                  </a:lnTo>
                  <a:lnTo>
                    <a:pt x="116" y="367"/>
                  </a:lnTo>
                  <a:lnTo>
                    <a:pt x="109" y="365"/>
                  </a:lnTo>
                  <a:lnTo>
                    <a:pt x="102" y="365"/>
                  </a:lnTo>
                  <a:lnTo>
                    <a:pt x="97" y="365"/>
                  </a:lnTo>
                  <a:lnTo>
                    <a:pt x="93" y="365"/>
                  </a:lnTo>
                  <a:lnTo>
                    <a:pt x="86" y="367"/>
                  </a:lnTo>
                  <a:lnTo>
                    <a:pt x="81" y="369"/>
                  </a:lnTo>
                  <a:lnTo>
                    <a:pt x="74" y="367"/>
                  </a:lnTo>
                  <a:lnTo>
                    <a:pt x="71" y="367"/>
                  </a:lnTo>
                  <a:lnTo>
                    <a:pt x="69" y="367"/>
                  </a:lnTo>
                  <a:lnTo>
                    <a:pt x="69" y="369"/>
                  </a:lnTo>
                  <a:lnTo>
                    <a:pt x="64" y="372"/>
                  </a:lnTo>
                  <a:lnTo>
                    <a:pt x="62" y="374"/>
                  </a:lnTo>
                  <a:lnTo>
                    <a:pt x="59" y="377"/>
                  </a:lnTo>
                  <a:lnTo>
                    <a:pt x="59" y="379"/>
                  </a:lnTo>
                  <a:lnTo>
                    <a:pt x="59" y="379"/>
                  </a:lnTo>
                  <a:lnTo>
                    <a:pt x="59" y="381"/>
                  </a:lnTo>
                  <a:lnTo>
                    <a:pt x="62" y="381"/>
                  </a:lnTo>
                  <a:lnTo>
                    <a:pt x="62" y="384"/>
                  </a:lnTo>
                  <a:lnTo>
                    <a:pt x="64" y="386"/>
                  </a:lnTo>
                  <a:lnTo>
                    <a:pt x="64" y="388"/>
                  </a:lnTo>
                  <a:lnTo>
                    <a:pt x="62" y="393"/>
                  </a:lnTo>
                  <a:lnTo>
                    <a:pt x="62" y="396"/>
                  </a:lnTo>
                  <a:lnTo>
                    <a:pt x="59" y="400"/>
                  </a:lnTo>
                  <a:lnTo>
                    <a:pt x="59" y="400"/>
                  </a:lnTo>
                  <a:lnTo>
                    <a:pt x="57" y="400"/>
                  </a:lnTo>
                  <a:lnTo>
                    <a:pt x="57" y="400"/>
                  </a:lnTo>
                  <a:lnTo>
                    <a:pt x="55" y="403"/>
                  </a:lnTo>
                  <a:lnTo>
                    <a:pt x="50" y="407"/>
                  </a:lnTo>
                  <a:lnTo>
                    <a:pt x="50" y="407"/>
                  </a:lnTo>
                  <a:lnTo>
                    <a:pt x="50" y="410"/>
                  </a:lnTo>
                  <a:lnTo>
                    <a:pt x="50" y="410"/>
                  </a:lnTo>
                  <a:lnTo>
                    <a:pt x="50" y="412"/>
                  </a:lnTo>
                  <a:lnTo>
                    <a:pt x="48" y="412"/>
                  </a:lnTo>
                  <a:lnTo>
                    <a:pt x="48" y="414"/>
                  </a:lnTo>
                  <a:lnTo>
                    <a:pt x="45" y="414"/>
                  </a:lnTo>
                  <a:lnTo>
                    <a:pt x="45" y="417"/>
                  </a:lnTo>
                  <a:lnTo>
                    <a:pt x="48" y="419"/>
                  </a:lnTo>
                  <a:lnTo>
                    <a:pt x="48" y="419"/>
                  </a:lnTo>
                  <a:lnTo>
                    <a:pt x="48" y="422"/>
                  </a:lnTo>
                  <a:lnTo>
                    <a:pt x="48" y="422"/>
                  </a:lnTo>
                  <a:lnTo>
                    <a:pt x="48" y="424"/>
                  </a:lnTo>
                  <a:lnTo>
                    <a:pt x="48" y="424"/>
                  </a:lnTo>
                  <a:lnTo>
                    <a:pt x="36" y="426"/>
                  </a:lnTo>
                  <a:lnTo>
                    <a:pt x="33" y="429"/>
                  </a:lnTo>
                  <a:lnTo>
                    <a:pt x="31" y="429"/>
                  </a:lnTo>
                  <a:lnTo>
                    <a:pt x="31" y="431"/>
                  </a:lnTo>
                  <a:lnTo>
                    <a:pt x="31" y="433"/>
                  </a:lnTo>
                  <a:lnTo>
                    <a:pt x="33" y="433"/>
                  </a:lnTo>
                  <a:lnTo>
                    <a:pt x="33" y="436"/>
                  </a:lnTo>
                  <a:lnTo>
                    <a:pt x="36" y="440"/>
                  </a:lnTo>
                  <a:lnTo>
                    <a:pt x="36" y="440"/>
                  </a:lnTo>
                  <a:lnTo>
                    <a:pt x="36" y="443"/>
                  </a:lnTo>
                  <a:lnTo>
                    <a:pt x="36" y="443"/>
                  </a:lnTo>
                  <a:lnTo>
                    <a:pt x="36" y="443"/>
                  </a:lnTo>
                  <a:lnTo>
                    <a:pt x="36" y="443"/>
                  </a:lnTo>
                  <a:lnTo>
                    <a:pt x="33" y="443"/>
                  </a:lnTo>
                  <a:lnTo>
                    <a:pt x="33" y="443"/>
                  </a:lnTo>
                  <a:lnTo>
                    <a:pt x="33" y="445"/>
                  </a:lnTo>
                  <a:lnTo>
                    <a:pt x="33" y="445"/>
                  </a:lnTo>
                  <a:lnTo>
                    <a:pt x="33" y="445"/>
                  </a:lnTo>
                  <a:lnTo>
                    <a:pt x="33" y="448"/>
                  </a:lnTo>
                  <a:lnTo>
                    <a:pt x="36" y="448"/>
                  </a:lnTo>
                  <a:lnTo>
                    <a:pt x="36" y="448"/>
                  </a:lnTo>
                  <a:lnTo>
                    <a:pt x="38" y="448"/>
                  </a:lnTo>
                  <a:lnTo>
                    <a:pt x="41" y="450"/>
                  </a:lnTo>
                  <a:lnTo>
                    <a:pt x="41" y="450"/>
                  </a:lnTo>
                  <a:lnTo>
                    <a:pt x="41" y="452"/>
                  </a:lnTo>
                  <a:lnTo>
                    <a:pt x="41" y="452"/>
                  </a:lnTo>
                  <a:lnTo>
                    <a:pt x="41" y="455"/>
                  </a:lnTo>
                  <a:lnTo>
                    <a:pt x="38" y="455"/>
                  </a:lnTo>
                  <a:lnTo>
                    <a:pt x="38" y="455"/>
                  </a:lnTo>
                  <a:lnTo>
                    <a:pt x="36" y="455"/>
                  </a:lnTo>
                  <a:lnTo>
                    <a:pt x="33" y="457"/>
                  </a:lnTo>
                  <a:lnTo>
                    <a:pt x="33" y="459"/>
                  </a:lnTo>
                  <a:lnTo>
                    <a:pt x="24" y="462"/>
                  </a:lnTo>
                  <a:lnTo>
                    <a:pt x="22" y="464"/>
                  </a:lnTo>
                  <a:lnTo>
                    <a:pt x="22" y="464"/>
                  </a:lnTo>
                  <a:lnTo>
                    <a:pt x="22" y="467"/>
                  </a:lnTo>
                  <a:lnTo>
                    <a:pt x="17" y="471"/>
                  </a:lnTo>
                  <a:lnTo>
                    <a:pt x="15" y="474"/>
                  </a:lnTo>
                  <a:lnTo>
                    <a:pt x="15" y="474"/>
                  </a:lnTo>
                  <a:lnTo>
                    <a:pt x="17" y="476"/>
                  </a:lnTo>
                  <a:lnTo>
                    <a:pt x="17" y="476"/>
                  </a:lnTo>
                  <a:lnTo>
                    <a:pt x="17" y="476"/>
                  </a:lnTo>
                  <a:lnTo>
                    <a:pt x="17" y="478"/>
                  </a:lnTo>
                  <a:lnTo>
                    <a:pt x="17" y="478"/>
                  </a:lnTo>
                  <a:lnTo>
                    <a:pt x="19" y="481"/>
                  </a:lnTo>
                  <a:lnTo>
                    <a:pt x="22" y="483"/>
                  </a:lnTo>
                  <a:lnTo>
                    <a:pt x="22" y="485"/>
                  </a:lnTo>
                  <a:lnTo>
                    <a:pt x="22" y="490"/>
                  </a:lnTo>
                  <a:lnTo>
                    <a:pt x="24" y="490"/>
                  </a:lnTo>
                  <a:lnTo>
                    <a:pt x="24" y="493"/>
                  </a:lnTo>
                  <a:lnTo>
                    <a:pt x="26" y="495"/>
                  </a:lnTo>
                  <a:lnTo>
                    <a:pt x="26" y="495"/>
                  </a:lnTo>
                  <a:lnTo>
                    <a:pt x="26" y="497"/>
                  </a:lnTo>
                  <a:lnTo>
                    <a:pt x="24" y="500"/>
                  </a:lnTo>
                  <a:lnTo>
                    <a:pt x="19" y="504"/>
                  </a:lnTo>
                  <a:lnTo>
                    <a:pt x="17" y="507"/>
                  </a:lnTo>
                  <a:lnTo>
                    <a:pt x="12" y="509"/>
                  </a:lnTo>
                  <a:lnTo>
                    <a:pt x="12" y="509"/>
                  </a:lnTo>
                  <a:lnTo>
                    <a:pt x="10" y="511"/>
                  </a:lnTo>
                  <a:lnTo>
                    <a:pt x="7" y="511"/>
                  </a:lnTo>
                  <a:lnTo>
                    <a:pt x="3" y="521"/>
                  </a:lnTo>
                  <a:lnTo>
                    <a:pt x="3" y="526"/>
                  </a:lnTo>
                  <a:lnTo>
                    <a:pt x="0" y="526"/>
                  </a:lnTo>
                  <a:lnTo>
                    <a:pt x="0" y="528"/>
                  </a:lnTo>
                  <a:lnTo>
                    <a:pt x="0" y="528"/>
                  </a:lnTo>
                  <a:lnTo>
                    <a:pt x="3" y="530"/>
                  </a:lnTo>
                  <a:lnTo>
                    <a:pt x="5" y="533"/>
                  </a:lnTo>
                  <a:lnTo>
                    <a:pt x="5" y="535"/>
                  </a:lnTo>
                  <a:lnTo>
                    <a:pt x="7" y="535"/>
                  </a:lnTo>
                  <a:lnTo>
                    <a:pt x="10" y="535"/>
                  </a:lnTo>
                  <a:lnTo>
                    <a:pt x="12" y="535"/>
                  </a:lnTo>
                  <a:lnTo>
                    <a:pt x="15" y="535"/>
                  </a:lnTo>
                  <a:lnTo>
                    <a:pt x="17" y="535"/>
                  </a:lnTo>
                  <a:lnTo>
                    <a:pt x="19" y="533"/>
                  </a:lnTo>
                  <a:lnTo>
                    <a:pt x="22" y="533"/>
                  </a:lnTo>
                  <a:lnTo>
                    <a:pt x="22" y="530"/>
                  </a:lnTo>
                  <a:lnTo>
                    <a:pt x="29" y="535"/>
                  </a:lnTo>
                  <a:lnTo>
                    <a:pt x="33" y="535"/>
                  </a:lnTo>
                  <a:lnTo>
                    <a:pt x="36" y="538"/>
                  </a:lnTo>
                  <a:lnTo>
                    <a:pt x="33" y="542"/>
                  </a:lnTo>
                  <a:lnTo>
                    <a:pt x="31" y="545"/>
                  </a:lnTo>
                  <a:lnTo>
                    <a:pt x="31" y="545"/>
                  </a:lnTo>
                  <a:lnTo>
                    <a:pt x="33" y="549"/>
                  </a:lnTo>
                  <a:lnTo>
                    <a:pt x="38" y="561"/>
                  </a:lnTo>
                  <a:lnTo>
                    <a:pt x="38" y="561"/>
                  </a:lnTo>
                  <a:lnTo>
                    <a:pt x="38" y="561"/>
                  </a:lnTo>
                  <a:lnTo>
                    <a:pt x="38" y="564"/>
                  </a:lnTo>
                  <a:lnTo>
                    <a:pt x="36" y="568"/>
                  </a:lnTo>
                  <a:lnTo>
                    <a:pt x="36" y="568"/>
                  </a:lnTo>
                  <a:lnTo>
                    <a:pt x="36" y="568"/>
                  </a:lnTo>
                  <a:lnTo>
                    <a:pt x="38" y="568"/>
                  </a:lnTo>
                  <a:lnTo>
                    <a:pt x="41" y="566"/>
                  </a:lnTo>
                  <a:lnTo>
                    <a:pt x="43" y="566"/>
                  </a:lnTo>
                  <a:lnTo>
                    <a:pt x="43" y="566"/>
                  </a:lnTo>
                  <a:lnTo>
                    <a:pt x="43" y="566"/>
                  </a:lnTo>
                  <a:lnTo>
                    <a:pt x="43" y="566"/>
                  </a:lnTo>
                  <a:lnTo>
                    <a:pt x="43" y="566"/>
                  </a:lnTo>
                  <a:lnTo>
                    <a:pt x="43" y="568"/>
                  </a:lnTo>
                  <a:lnTo>
                    <a:pt x="43" y="571"/>
                  </a:lnTo>
                  <a:lnTo>
                    <a:pt x="41" y="587"/>
                  </a:lnTo>
                  <a:lnTo>
                    <a:pt x="41" y="590"/>
                  </a:lnTo>
                  <a:lnTo>
                    <a:pt x="41" y="592"/>
                  </a:lnTo>
                  <a:lnTo>
                    <a:pt x="43" y="594"/>
                  </a:lnTo>
                  <a:lnTo>
                    <a:pt x="45" y="597"/>
                  </a:lnTo>
                  <a:lnTo>
                    <a:pt x="48" y="597"/>
                  </a:lnTo>
                  <a:lnTo>
                    <a:pt x="50" y="599"/>
                  </a:lnTo>
                  <a:lnTo>
                    <a:pt x="52" y="601"/>
                  </a:lnTo>
                  <a:lnTo>
                    <a:pt x="52" y="601"/>
                  </a:lnTo>
                  <a:lnTo>
                    <a:pt x="52" y="601"/>
                  </a:lnTo>
                  <a:lnTo>
                    <a:pt x="52" y="604"/>
                  </a:lnTo>
                  <a:lnTo>
                    <a:pt x="57" y="601"/>
                  </a:lnTo>
                  <a:lnTo>
                    <a:pt x="59" y="601"/>
                  </a:lnTo>
                  <a:lnTo>
                    <a:pt x="59" y="604"/>
                  </a:lnTo>
                  <a:lnTo>
                    <a:pt x="62" y="606"/>
                  </a:lnTo>
                  <a:lnTo>
                    <a:pt x="62" y="611"/>
                  </a:lnTo>
                  <a:lnTo>
                    <a:pt x="62" y="611"/>
                  </a:lnTo>
                  <a:lnTo>
                    <a:pt x="62" y="613"/>
                  </a:lnTo>
                  <a:lnTo>
                    <a:pt x="62" y="613"/>
                  </a:lnTo>
                  <a:lnTo>
                    <a:pt x="62" y="616"/>
                  </a:lnTo>
                  <a:lnTo>
                    <a:pt x="62" y="618"/>
                  </a:lnTo>
                  <a:lnTo>
                    <a:pt x="62" y="618"/>
                  </a:lnTo>
                  <a:lnTo>
                    <a:pt x="62" y="618"/>
                  </a:lnTo>
                  <a:lnTo>
                    <a:pt x="59" y="620"/>
                  </a:lnTo>
                  <a:lnTo>
                    <a:pt x="59" y="620"/>
                  </a:lnTo>
                  <a:lnTo>
                    <a:pt x="59" y="620"/>
                  </a:lnTo>
                  <a:lnTo>
                    <a:pt x="57" y="630"/>
                  </a:lnTo>
                  <a:lnTo>
                    <a:pt x="57" y="630"/>
                  </a:lnTo>
                  <a:lnTo>
                    <a:pt x="64" y="642"/>
                  </a:lnTo>
                  <a:lnTo>
                    <a:pt x="71" y="646"/>
                  </a:lnTo>
                  <a:lnTo>
                    <a:pt x="81" y="656"/>
                  </a:lnTo>
                  <a:lnTo>
                    <a:pt x="90" y="670"/>
                  </a:lnTo>
                  <a:lnTo>
                    <a:pt x="97" y="684"/>
                  </a:lnTo>
                  <a:lnTo>
                    <a:pt x="100" y="687"/>
                  </a:lnTo>
                  <a:lnTo>
                    <a:pt x="100" y="696"/>
                  </a:lnTo>
                  <a:lnTo>
                    <a:pt x="100" y="696"/>
                  </a:lnTo>
                  <a:lnTo>
                    <a:pt x="100" y="698"/>
                  </a:lnTo>
                  <a:lnTo>
                    <a:pt x="97" y="701"/>
                  </a:lnTo>
                  <a:lnTo>
                    <a:pt x="97" y="703"/>
                  </a:lnTo>
                  <a:lnTo>
                    <a:pt x="97" y="703"/>
                  </a:lnTo>
                  <a:lnTo>
                    <a:pt x="97" y="706"/>
                  </a:lnTo>
                  <a:lnTo>
                    <a:pt x="97" y="706"/>
                  </a:lnTo>
                  <a:lnTo>
                    <a:pt x="97" y="708"/>
                  </a:lnTo>
                  <a:lnTo>
                    <a:pt x="97" y="708"/>
                  </a:lnTo>
                  <a:lnTo>
                    <a:pt x="97" y="708"/>
                  </a:lnTo>
                  <a:lnTo>
                    <a:pt x="100" y="708"/>
                  </a:lnTo>
                  <a:lnTo>
                    <a:pt x="100" y="708"/>
                  </a:lnTo>
                  <a:lnTo>
                    <a:pt x="100" y="710"/>
                  </a:lnTo>
                  <a:lnTo>
                    <a:pt x="100" y="710"/>
                  </a:lnTo>
                  <a:lnTo>
                    <a:pt x="97" y="715"/>
                  </a:lnTo>
                  <a:lnTo>
                    <a:pt x="97" y="715"/>
                  </a:lnTo>
                  <a:lnTo>
                    <a:pt x="97" y="717"/>
                  </a:lnTo>
                  <a:lnTo>
                    <a:pt x="100" y="717"/>
                  </a:lnTo>
                  <a:lnTo>
                    <a:pt x="97" y="717"/>
                  </a:lnTo>
                  <a:lnTo>
                    <a:pt x="97" y="720"/>
                  </a:lnTo>
                  <a:lnTo>
                    <a:pt x="95" y="722"/>
                  </a:lnTo>
                  <a:lnTo>
                    <a:pt x="95" y="722"/>
                  </a:lnTo>
                  <a:lnTo>
                    <a:pt x="93" y="722"/>
                  </a:lnTo>
                  <a:lnTo>
                    <a:pt x="93" y="722"/>
                  </a:lnTo>
                  <a:lnTo>
                    <a:pt x="90" y="722"/>
                  </a:lnTo>
                  <a:lnTo>
                    <a:pt x="90" y="722"/>
                  </a:lnTo>
                  <a:lnTo>
                    <a:pt x="90" y="724"/>
                  </a:lnTo>
                  <a:lnTo>
                    <a:pt x="90" y="724"/>
                  </a:lnTo>
                  <a:lnTo>
                    <a:pt x="88" y="732"/>
                  </a:lnTo>
                  <a:lnTo>
                    <a:pt x="88" y="732"/>
                  </a:lnTo>
                  <a:lnTo>
                    <a:pt x="88" y="734"/>
                  </a:lnTo>
                  <a:lnTo>
                    <a:pt x="90" y="734"/>
                  </a:lnTo>
                  <a:lnTo>
                    <a:pt x="93" y="734"/>
                  </a:lnTo>
                  <a:lnTo>
                    <a:pt x="93" y="732"/>
                  </a:lnTo>
                  <a:lnTo>
                    <a:pt x="95" y="732"/>
                  </a:lnTo>
                  <a:lnTo>
                    <a:pt x="95" y="734"/>
                  </a:lnTo>
                  <a:lnTo>
                    <a:pt x="95" y="736"/>
                  </a:lnTo>
                  <a:lnTo>
                    <a:pt x="95" y="739"/>
                  </a:lnTo>
                  <a:lnTo>
                    <a:pt x="93" y="741"/>
                  </a:lnTo>
                  <a:lnTo>
                    <a:pt x="90" y="743"/>
                  </a:lnTo>
                  <a:lnTo>
                    <a:pt x="90" y="743"/>
                  </a:lnTo>
                  <a:lnTo>
                    <a:pt x="90" y="746"/>
                  </a:lnTo>
                  <a:lnTo>
                    <a:pt x="90" y="746"/>
                  </a:lnTo>
                  <a:lnTo>
                    <a:pt x="93" y="748"/>
                  </a:lnTo>
                  <a:lnTo>
                    <a:pt x="93" y="748"/>
                  </a:lnTo>
                  <a:lnTo>
                    <a:pt x="93" y="748"/>
                  </a:lnTo>
                  <a:lnTo>
                    <a:pt x="95" y="748"/>
                  </a:lnTo>
                  <a:lnTo>
                    <a:pt x="95" y="746"/>
                  </a:lnTo>
                  <a:lnTo>
                    <a:pt x="97" y="746"/>
                  </a:lnTo>
                  <a:lnTo>
                    <a:pt x="97" y="746"/>
                  </a:lnTo>
                  <a:lnTo>
                    <a:pt x="97" y="748"/>
                  </a:lnTo>
                  <a:lnTo>
                    <a:pt x="100" y="748"/>
                  </a:lnTo>
                  <a:lnTo>
                    <a:pt x="100" y="748"/>
                  </a:lnTo>
                  <a:lnTo>
                    <a:pt x="102" y="748"/>
                  </a:lnTo>
                  <a:lnTo>
                    <a:pt x="104" y="748"/>
                  </a:lnTo>
                  <a:lnTo>
                    <a:pt x="104" y="748"/>
                  </a:lnTo>
                  <a:lnTo>
                    <a:pt x="107" y="748"/>
                  </a:lnTo>
                  <a:lnTo>
                    <a:pt x="107" y="748"/>
                  </a:lnTo>
                  <a:lnTo>
                    <a:pt x="112" y="748"/>
                  </a:lnTo>
                  <a:lnTo>
                    <a:pt x="114" y="748"/>
                  </a:lnTo>
                  <a:lnTo>
                    <a:pt x="116" y="748"/>
                  </a:lnTo>
                  <a:lnTo>
                    <a:pt x="116" y="748"/>
                  </a:lnTo>
                  <a:lnTo>
                    <a:pt x="119" y="748"/>
                  </a:lnTo>
                  <a:lnTo>
                    <a:pt x="123" y="751"/>
                  </a:lnTo>
                  <a:lnTo>
                    <a:pt x="128" y="748"/>
                  </a:lnTo>
                  <a:lnTo>
                    <a:pt x="128" y="748"/>
                  </a:lnTo>
                  <a:lnTo>
                    <a:pt x="128" y="748"/>
                  </a:lnTo>
                  <a:lnTo>
                    <a:pt x="128" y="748"/>
                  </a:lnTo>
                  <a:lnTo>
                    <a:pt x="130" y="746"/>
                  </a:lnTo>
                  <a:lnTo>
                    <a:pt x="133" y="743"/>
                  </a:lnTo>
                  <a:lnTo>
                    <a:pt x="138" y="741"/>
                  </a:lnTo>
                  <a:lnTo>
                    <a:pt x="140" y="741"/>
                  </a:lnTo>
                  <a:lnTo>
                    <a:pt x="145" y="741"/>
                  </a:lnTo>
                  <a:lnTo>
                    <a:pt x="147" y="739"/>
                  </a:lnTo>
                  <a:lnTo>
                    <a:pt x="147" y="739"/>
                  </a:lnTo>
                  <a:lnTo>
                    <a:pt x="147" y="739"/>
                  </a:lnTo>
                  <a:lnTo>
                    <a:pt x="147" y="732"/>
                  </a:lnTo>
                  <a:lnTo>
                    <a:pt x="147" y="732"/>
                  </a:lnTo>
                  <a:lnTo>
                    <a:pt x="149" y="732"/>
                  </a:lnTo>
                  <a:lnTo>
                    <a:pt x="154" y="724"/>
                  </a:lnTo>
                  <a:lnTo>
                    <a:pt x="154" y="722"/>
                  </a:lnTo>
                  <a:lnTo>
                    <a:pt x="154" y="722"/>
                  </a:lnTo>
                  <a:lnTo>
                    <a:pt x="154" y="713"/>
                  </a:lnTo>
                  <a:lnTo>
                    <a:pt x="154" y="710"/>
                  </a:lnTo>
                  <a:lnTo>
                    <a:pt x="156" y="710"/>
                  </a:lnTo>
                  <a:lnTo>
                    <a:pt x="156" y="710"/>
                  </a:lnTo>
                  <a:lnTo>
                    <a:pt x="161" y="706"/>
                  </a:lnTo>
                  <a:lnTo>
                    <a:pt x="161" y="703"/>
                  </a:lnTo>
                  <a:lnTo>
                    <a:pt x="161" y="703"/>
                  </a:lnTo>
                  <a:lnTo>
                    <a:pt x="161" y="689"/>
                  </a:lnTo>
                  <a:lnTo>
                    <a:pt x="161" y="689"/>
                  </a:lnTo>
                  <a:lnTo>
                    <a:pt x="161" y="689"/>
                  </a:lnTo>
                  <a:lnTo>
                    <a:pt x="161" y="687"/>
                  </a:lnTo>
                  <a:lnTo>
                    <a:pt x="161" y="687"/>
                  </a:lnTo>
                  <a:lnTo>
                    <a:pt x="161" y="687"/>
                  </a:lnTo>
                  <a:lnTo>
                    <a:pt x="164" y="687"/>
                  </a:lnTo>
                  <a:lnTo>
                    <a:pt x="164" y="687"/>
                  </a:lnTo>
                  <a:lnTo>
                    <a:pt x="164" y="687"/>
                  </a:lnTo>
                  <a:lnTo>
                    <a:pt x="166" y="687"/>
                  </a:lnTo>
                  <a:lnTo>
                    <a:pt x="166" y="684"/>
                  </a:lnTo>
                  <a:lnTo>
                    <a:pt x="168" y="684"/>
                  </a:lnTo>
                  <a:lnTo>
                    <a:pt x="168" y="682"/>
                  </a:lnTo>
                  <a:lnTo>
                    <a:pt x="171" y="682"/>
                  </a:lnTo>
                  <a:lnTo>
                    <a:pt x="171" y="680"/>
                  </a:lnTo>
                  <a:lnTo>
                    <a:pt x="171" y="680"/>
                  </a:lnTo>
                  <a:lnTo>
                    <a:pt x="171" y="677"/>
                  </a:lnTo>
                  <a:lnTo>
                    <a:pt x="173" y="675"/>
                  </a:lnTo>
                  <a:lnTo>
                    <a:pt x="173" y="675"/>
                  </a:lnTo>
                  <a:lnTo>
                    <a:pt x="173" y="672"/>
                  </a:lnTo>
                  <a:lnTo>
                    <a:pt x="173" y="672"/>
                  </a:lnTo>
                  <a:lnTo>
                    <a:pt x="173" y="672"/>
                  </a:lnTo>
                  <a:lnTo>
                    <a:pt x="173" y="672"/>
                  </a:lnTo>
                  <a:lnTo>
                    <a:pt x="173" y="672"/>
                  </a:lnTo>
                  <a:lnTo>
                    <a:pt x="173" y="670"/>
                  </a:lnTo>
                  <a:lnTo>
                    <a:pt x="173" y="670"/>
                  </a:lnTo>
                  <a:lnTo>
                    <a:pt x="173" y="670"/>
                  </a:lnTo>
                  <a:lnTo>
                    <a:pt x="173" y="670"/>
                  </a:lnTo>
                  <a:lnTo>
                    <a:pt x="175" y="663"/>
                  </a:lnTo>
                  <a:lnTo>
                    <a:pt x="175" y="663"/>
                  </a:lnTo>
                  <a:lnTo>
                    <a:pt x="175" y="663"/>
                  </a:lnTo>
                  <a:lnTo>
                    <a:pt x="175" y="663"/>
                  </a:lnTo>
                  <a:lnTo>
                    <a:pt x="178" y="663"/>
                  </a:lnTo>
                  <a:lnTo>
                    <a:pt x="178" y="663"/>
                  </a:lnTo>
                  <a:lnTo>
                    <a:pt x="178" y="663"/>
                  </a:lnTo>
                  <a:lnTo>
                    <a:pt x="180" y="663"/>
                  </a:lnTo>
                  <a:lnTo>
                    <a:pt x="180" y="663"/>
                  </a:lnTo>
                  <a:lnTo>
                    <a:pt x="183" y="661"/>
                  </a:lnTo>
                  <a:lnTo>
                    <a:pt x="183" y="661"/>
                  </a:lnTo>
                  <a:lnTo>
                    <a:pt x="183" y="661"/>
                  </a:lnTo>
                  <a:lnTo>
                    <a:pt x="183" y="661"/>
                  </a:lnTo>
                  <a:lnTo>
                    <a:pt x="185" y="661"/>
                  </a:lnTo>
                  <a:lnTo>
                    <a:pt x="185" y="661"/>
                  </a:lnTo>
                  <a:lnTo>
                    <a:pt x="185" y="661"/>
                  </a:lnTo>
                  <a:lnTo>
                    <a:pt x="185" y="661"/>
                  </a:lnTo>
                  <a:lnTo>
                    <a:pt x="185" y="661"/>
                  </a:lnTo>
                  <a:lnTo>
                    <a:pt x="185" y="661"/>
                  </a:lnTo>
                  <a:lnTo>
                    <a:pt x="187" y="661"/>
                  </a:lnTo>
                  <a:lnTo>
                    <a:pt x="187" y="661"/>
                  </a:lnTo>
                  <a:lnTo>
                    <a:pt x="187" y="661"/>
                  </a:lnTo>
                  <a:lnTo>
                    <a:pt x="187" y="661"/>
                  </a:lnTo>
                  <a:lnTo>
                    <a:pt x="187" y="661"/>
                  </a:lnTo>
                  <a:lnTo>
                    <a:pt x="187" y="661"/>
                  </a:lnTo>
                  <a:lnTo>
                    <a:pt x="190" y="661"/>
                  </a:lnTo>
                  <a:lnTo>
                    <a:pt x="190" y="661"/>
                  </a:lnTo>
                  <a:lnTo>
                    <a:pt x="190" y="661"/>
                  </a:lnTo>
                  <a:lnTo>
                    <a:pt x="190" y="661"/>
                  </a:lnTo>
                  <a:lnTo>
                    <a:pt x="190" y="661"/>
                  </a:lnTo>
                  <a:lnTo>
                    <a:pt x="192" y="661"/>
                  </a:lnTo>
                  <a:lnTo>
                    <a:pt x="192" y="661"/>
                  </a:lnTo>
                  <a:lnTo>
                    <a:pt x="192" y="661"/>
                  </a:lnTo>
                  <a:lnTo>
                    <a:pt x="192" y="661"/>
                  </a:lnTo>
                  <a:lnTo>
                    <a:pt x="192" y="661"/>
                  </a:lnTo>
                  <a:lnTo>
                    <a:pt x="194" y="661"/>
                  </a:lnTo>
                  <a:lnTo>
                    <a:pt x="194" y="661"/>
                  </a:lnTo>
                  <a:lnTo>
                    <a:pt x="194" y="661"/>
                  </a:lnTo>
                  <a:lnTo>
                    <a:pt x="197" y="661"/>
                  </a:lnTo>
                  <a:lnTo>
                    <a:pt x="199" y="661"/>
                  </a:lnTo>
                  <a:lnTo>
                    <a:pt x="199" y="661"/>
                  </a:lnTo>
                  <a:lnTo>
                    <a:pt x="199" y="661"/>
                  </a:lnTo>
                  <a:lnTo>
                    <a:pt x="204" y="658"/>
                  </a:lnTo>
                  <a:lnTo>
                    <a:pt x="206" y="658"/>
                  </a:lnTo>
                  <a:lnTo>
                    <a:pt x="206" y="658"/>
                  </a:lnTo>
                  <a:lnTo>
                    <a:pt x="206" y="658"/>
                  </a:lnTo>
                  <a:lnTo>
                    <a:pt x="209" y="658"/>
                  </a:lnTo>
                  <a:lnTo>
                    <a:pt x="209" y="658"/>
                  </a:lnTo>
                  <a:lnTo>
                    <a:pt x="209" y="658"/>
                  </a:lnTo>
                  <a:lnTo>
                    <a:pt x="211" y="658"/>
                  </a:lnTo>
                  <a:lnTo>
                    <a:pt x="211" y="658"/>
                  </a:lnTo>
                  <a:lnTo>
                    <a:pt x="213" y="656"/>
                  </a:lnTo>
                  <a:lnTo>
                    <a:pt x="213" y="656"/>
                  </a:lnTo>
                  <a:lnTo>
                    <a:pt x="216" y="656"/>
                  </a:lnTo>
                  <a:lnTo>
                    <a:pt x="216" y="656"/>
                  </a:lnTo>
                  <a:lnTo>
                    <a:pt x="216" y="656"/>
                  </a:lnTo>
                  <a:lnTo>
                    <a:pt x="218" y="658"/>
                  </a:lnTo>
                  <a:lnTo>
                    <a:pt x="220" y="658"/>
                  </a:lnTo>
                  <a:lnTo>
                    <a:pt x="220" y="661"/>
                  </a:lnTo>
                  <a:lnTo>
                    <a:pt x="220" y="661"/>
                  </a:lnTo>
                  <a:lnTo>
                    <a:pt x="220" y="668"/>
                  </a:lnTo>
                  <a:lnTo>
                    <a:pt x="220" y="668"/>
                  </a:lnTo>
                  <a:lnTo>
                    <a:pt x="220" y="668"/>
                  </a:lnTo>
                  <a:lnTo>
                    <a:pt x="220" y="670"/>
                  </a:lnTo>
                  <a:lnTo>
                    <a:pt x="220" y="670"/>
                  </a:lnTo>
                  <a:lnTo>
                    <a:pt x="223" y="670"/>
                  </a:lnTo>
                  <a:lnTo>
                    <a:pt x="223" y="670"/>
                  </a:lnTo>
                  <a:lnTo>
                    <a:pt x="225" y="672"/>
                  </a:lnTo>
                  <a:lnTo>
                    <a:pt x="225" y="672"/>
                  </a:lnTo>
                  <a:lnTo>
                    <a:pt x="225" y="672"/>
                  </a:lnTo>
                  <a:lnTo>
                    <a:pt x="225" y="672"/>
                  </a:lnTo>
                  <a:lnTo>
                    <a:pt x="225" y="672"/>
                  </a:lnTo>
                  <a:lnTo>
                    <a:pt x="230" y="677"/>
                  </a:lnTo>
                  <a:lnTo>
                    <a:pt x="230" y="677"/>
                  </a:lnTo>
                  <a:lnTo>
                    <a:pt x="230" y="680"/>
                  </a:lnTo>
                  <a:lnTo>
                    <a:pt x="230" y="680"/>
                  </a:lnTo>
                  <a:lnTo>
                    <a:pt x="235" y="680"/>
                  </a:lnTo>
                  <a:lnTo>
                    <a:pt x="244" y="691"/>
                  </a:lnTo>
                  <a:lnTo>
                    <a:pt x="256" y="703"/>
                  </a:lnTo>
                  <a:lnTo>
                    <a:pt x="258" y="706"/>
                  </a:lnTo>
                  <a:lnTo>
                    <a:pt x="258" y="706"/>
                  </a:lnTo>
                  <a:lnTo>
                    <a:pt x="261" y="706"/>
                  </a:lnTo>
                  <a:lnTo>
                    <a:pt x="263" y="706"/>
                  </a:lnTo>
                  <a:lnTo>
                    <a:pt x="282" y="701"/>
                  </a:lnTo>
                  <a:lnTo>
                    <a:pt x="296" y="698"/>
                  </a:lnTo>
                  <a:lnTo>
                    <a:pt x="298" y="701"/>
                  </a:lnTo>
                  <a:lnTo>
                    <a:pt x="308" y="701"/>
                  </a:lnTo>
                  <a:lnTo>
                    <a:pt x="310" y="701"/>
                  </a:lnTo>
                  <a:lnTo>
                    <a:pt x="313" y="701"/>
                  </a:lnTo>
                  <a:lnTo>
                    <a:pt x="313" y="701"/>
                  </a:lnTo>
                  <a:lnTo>
                    <a:pt x="313" y="701"/>
                  </a:lnTo>
                  <a:lnTo>
                    <a:pt x="320" y="701"/>
                  </a:lnTo>
                  <a:lnTo>
                    <a:pt x="324" y="701"/>
                  </a:lnTo>
                  <a:lnTo>
                    <a:pt x="327" y="701"/>
                  </a:lnTo>
                  <a:lnTo>
                    <a:pt x="327" y="701"/>
                  </a:lnTo>
                  <a:lnTo>
                    <a:pt x="332" y="713"/>
                  </a:lnTo>
                  <a:lnTo>
                    <a:pt x="334" y="715"/>
                  </a:lnTo>
                  <a:lnTo>
                    <a:pt x="355" y="715"/>
                  </a:lnTo>
                  <a:lnTo>
                    <a:pt x="377" y="715"/>
                  </a:lnTo>
                  <a:lnTo>
                    <a:pt x="377" y="715"/>
                  </a:lnTo>
                  <a:lnTo>
                    <a:pt x="377" y="713"/>
                  </a:lnTo>
                  <a:lnTo>
                    <a:pt x="377" y="713"/>
                  </a:lnTo>
                  <a:lnTo>
                    <a:pt x="377" y="710"/>
                  </a:lnTo>
                  <a:lnTo>
                    <a:pt x="377" y="708"/>
                  </a:lnTo>
                  <a:lnTo>
                    <a:pt x="381" y="703"/>
                  </a:lnTo>
                  <a:lnTo>
                    <a:pt x="386" y="701"/>
                  </a:lnTo>
                  <a:lnTo>
                    <a:pt x="386" y="701"/>
                  </a:lnTo>
                  <a:lnTo>
                    <a:pt x="393" y="696"/>
                  </a:lnTo>
                  <a:lnTo>
                    <a:pt x="400" y="694"/>
                  </a:lnTo>
                  <a:lnTo>
                    <a:pt x="412" y="691"/>
                  </a:lnTo>
                  <a:lnTo>
                    <a:pt x="417" y="687"/>
                  </a:lnTo>
                  <a:lnTo>
                    <a:pt x="419" y="684"/>
                  </a:lnTo>
                  <a:lnTo>
                    <a:pt x="419" y="675"/>
                  </a:lnTo>
                  <a:lnTo>
                    <a:pt x="419" y="675"/>
                  </a:lnTo>
                  <a:lnTo>
                    <a:pt x="424" y="672"/>
                  </a:lnTo>
                  <a:lnTo>
                    <a:pt x="438" y="665"/>
                  </a:lnTo>
                  <a:lnTo>
                    <a:pt x="440" y="663"/>
                  </a:lnTo>
                  <a:lnTo>
                    <a:pt x="452" y="672"/>
                  </a:lnTo>
                  <a:lnTo>
                    <a:pt x="464" y="680"/>
                  </a:lnTo>
                  <a:lnTo>
                    <a:pt x="478" y="694"/>
                  </a:lnTo>
                  <a:lnTo>
                    <a:pt x="481" y="694"/>
                  </a:lnTo>
                  <a:lnTo>
                    <a:pt x="481" y="694"/>
                  </a:lnTo>
                  <a:lnTo>
                    <a:pt x="481" y="694"/>
                  </a:lnTo>
                  <a:lnTo>
                    <a:pt x="483" y="694"/>
                  </a:lnTo>
                  <a:lnTo>
                    <a:pt x="483" y="691"/>
                  </a:lnTo>
                  <a:lnTo>
                    <a:pt x="483" y="691"/>
                  </a:lnTo>
                  <a:lnTo>
                    <a:pt x="490" y="691"/>
                  </a:lnTo>
                  <a:lnTo>
                    <a:pt x="490" y="691"/>
                  </a:lnTo>
                  <a:lnTo>
                    <a:pt x="502" y="691"/>
                  </a:lnTo>
                  <a:lnTo>
                    <a:pt x="504" y="689"/>
                  </a:lnTo>
                  <a:lnTo>
                    <a:pt x="516" y="677"/>
                  </a:lnTo>
                  <a:lnTo>
                    <a:pt x="528" y="668"/>
                  </a:lnTo>
                  <a:lnTo>
                    <a:pt x="535" y="661"/>
                  </a:lnTo>
                  <a:lnTo>
                    <a:pt x="535" y="658"/>
                  </a:lnTo>
                  <a:lnTo>
                    <a:pt x="540" y="653"/>
                  </a:lnTo>
                  <a:lnTo>
                    <a:pt x="542" y="644"/>
                  </a:lnTo>
                  <a:lnTo>
                    <a:pt x="542" y="644"/>
                  </a:lnTo>
                  <a:lnTo>
                    <a:pt x="556" y="632"/>
                  </a:lnTo>
                  <a:lnTo>
                    <a:pt x="568" y="623"/>
                  </a:lnTo>
                  <a:lnTo>
                    <a:pt x="568" y="620"/>
                  </a:lnTo>
                  <a:lnTo>
                    <a:pt x="568" y="618"/>
                  </a:lnTo>
                  <a:lnTo>
                    <a:pt x="566" y="611"/>
                  </a:lnTo>
                  <a:lnTo>
                    <a:pt x="563" y="609"/>
                  </a:lnTo>
                  <a:lnTo>
                    <a:pt x="563" y="601"/>
                  </a:lnTo>
                  <a:lnTo>
                    <a:pt x="566" y="594"/>
                  </a:lnTo>
                  <a:lnTo>
                    <a:pt x="566" y="587"/>
                  </a:lnTo>
                  <a:lnTo>
                    <a:pt x="566" y="587"/>
                  </a:lnTo>
                  <a:lnTo>
                    <a:pt x="563" y="587"/>
                  </a:lnTo>
                  <a:lnTo>
                    <a:pt x="563" y="585"/>
                  </a:lnTo>
                  <a:lnTo>
                    <a:pt x="549" y="571"/>
                  </a:lnTo>
                  <a:lnTo>
                    <a:pt x="568" y="571"/>
                  </a:lnTo>
                  <a:lnTo>
                    <a:pt x="585" y="571"/>
                  </a:lnTo>
                  <a:lnTo>
                    <a:pt x="587" y="568"/>
                  </a:lnTo>
                  <a:lnTo>
                    <a:pt x="587" y="568"/>
                  </a:lnTo>
                  <a:lnTo>
                    <a:pt x="585" y="568"/>
                  </a:lnTo>
                  <a:lnTo>
                    <a:pt x="585" y="566"/>
                  </a:lnTo>
                  <a:lnTo>
                    <a:pt x="585" y="564"/>
                  </a:lnTo>
                  <a:lnTo>
                    <a:pt x="585" y="561"/>
                  </a:lnTo>
                  <a:lnTo>
                    <a:pt x="585" y="561"/>
                  </a:lnTo>
                  <a:lnTo>
                    <a:pt x="585" y="561"/>
                  </a:lnTo>
                  <a:lnTo>
                    <a:pt x="585" y="559"/>
                  </a:lnTo>
                  <a:lnTo>
                    <a:pt x="585" y="559"/>
                  </a:lnTo>
                  <a:lnTo>
                    <a:pt x="585" y="559"/>
                  </a:lnTo>
                  <a:lnTo>
                    <a:pt x="585" y="559"/>
                  </a:lnTo>
                  <a:lnTo>
                    <a:pt x="585" y="559"/>
                  </a:lnTo>
                  <a:lnTo>
                    <a:pt x="611" y="559"/>
                  </a:lnTo>
                  <a:lnTo>
                    <a:pt x="611" y="564"/>
                  </a:lnTo>
                  <a:lnTo>
                    <a:pt x="606" y="573"/>
                  </a:lnTo>
                  <a:lnTo>
                    <a:pt x="608" y="580"/>
                  </a:lnTo>
                  <a:lnTo>
                    <a:pt x="606" y="587"/>
                  </a:lnTo>
                  <a:lnTo>
                    <a:pt x="606" y="587"/>
                  </a:lnTo>
                  <a:lnTo>
                    <a:pt x="606" y="590"/>
                  </a:lnTo>
                  <a:lnTo>
                    <a:pt x="606" y="590"/>
                  </a:lnTo>
                  <a:lnTo>
                    <a:pt x="604" y="592"/>
                  </a:lnTo>
                  <a:lnTo>
                    <a:pt x="604" y="592"/>
                  </a:lnTo>
                  <a:lnTo>
                    <a:pt x="604" y="592"/>
                  </a:lnTo>
                  <a:lnTo>
                    <a:pt x="604" y="592"/>
                  </a:lnTo>
                  <a:lnTo>
                    <a:pt x="606" y="613"/>
                  </a:lnTo>
                  <a:lnTo>
                    <a:pt x="608" y="632"/>
                  </a:lnTo>
                  <a:lnTo>
                    <a:pt x="608" y="635"/>
                  </a:lnTo>
                  <a:lnTo>
                    <a:pt x="608" y="635"/>
                  </a:lnTo>
                  <a:lnTo>
                    <a:pt x="608" y="637"/>
                  </a:lnTo>
                  <a:lnTo>
                    <a:pt x="606" y="637"/>
                  </a:lnTo>
                  <a:lnTo>
                    <a:pt x="606" y="639"/>
                  </a:lnTo>
                  <a:lnTo>
                    <a:pt x="608" y="639"/>
                  </a:lnTo>
                  <a:lnTo>
                    <a:pt x="620" y="644"/>
                  </a:lnTo>
                  <a:lnTo>
                    <a:pt x="620" y="644"/>
                  </a:lnTo>
                  <a:lnTo>
                    <a:pt x="620" y="644"/>
                  </a:lnTo>
                  <a:lnTo>
                    <a:pt x="625" y="649"/>
                  </a:lnTo>
                  <a:lnTo>
                    <a:pt x="637" y="658"/>
                  </a:lnTo>
                  <a:lnTo>
                    <a:pt x="649" y="668"/>
                  </a:lnTo>
                  <a:lnTo>
                    <a:pt x="649" y="670"/>
                  </a:lnTo>
                  <a:lnTo>
                    <a:pt x="651" y="675"/>
                  </a:lnTo>
                  <a:lnTo>
                    <a:pt x="651" y="675"/>
                  </a:lnTo>
                  <a:lnTo>
                    <a:pt x="651" y="677"/>
                  </a:lnTo>
                  <a:lnTo>
                    <a:pt x="651" y="680"/>
                  </a:lnTo>
                  <a:lnTo>
                    <a:pt x="651" y="682"/>
                  </a:lnTo>
                  <a:lnTo>
                    <a:pt x="651" y="684"/>
                  </a:lnTo>
                  <a:lnTo>
                    <a:pt x="651" y="684"/>
                  </a:lnTo>
                  <a:lnTo>
                    <a:pt x="651" y="687"/>
                  </a:lnTo>
                  <a:lnTo>
                    <a:pt x="651" y="687"/>
                  </a:lnTo>
                  <a:lnTo>
                    <a:pt x="651" y="687"/>
                  </a:lnTo>
                  <a:lnTo>
                    <a:pt x="651" y="687"/>
                  </a:lnTo>
                  <a:lnTo>
                    <a:pt x="649" y="694"/>
                  </a:lnTo>
                  <a:lnTo>
                    <a:pt x="646" y="698"/>
                  </a:lnTo>
                  <a:lnTo>
                    <a:pt x="646" y="703"/>
                  </a:lnTo>
                  <a:lnTo>
                    <a:pt x="646" y="706"/>
                  </a:lnTo>
                  <a:lnTo>
                    <a:pt x="646" y="708"/>
                  </a:lnTo>
                  <a:lnTo>
                    <a:pt x="646" y="708"/>
                  </a:lnTo>
                  <a:lnTo>
                    <a:pt x="646" y="708"/>
                  </a:lnTo>
                  <a:lnTo>
                    <a:pt x="646" y="708"/>
                  </a:lnTo>
                  <a:lnTo>
                    <a:pt x="649" y="708"/>
                  </a:lnTo>
                  <a:lnTo>
                    <a:pt x="656" y="708"/>
                  </a:lnTo>
                  <a:lnTo>
                    <a:pt x="656" y="703"/>
                  </a:lnTo>
                  <a:lnTo>
                    <a:pt x="658" y="696"/>
                  </a:lnTo>
                  <a:lnTo>
                    <a:pt x="665" y="677"/>
                  </a:lnTo>
                  <a:lnTo>
                    <a:pt x="668" y="675"/>
                  </a:lnTo>
                  <a:lnTo>
                    <a:pt x="670" y="672"/>
                  </a:lnTo>
                  <a:lnTo>
                    <a:pt x="670" y="672"/>
                  </a:lnTo>
                  <a:lnTo>
                    <a:pt x="670" y="670"/>
                  </a:lnTo>
                  <a:lnTo>
                    <a:pt x="670" y="670"/>
                  </a:lnTo>
                  <a:lnTo>
                    <a:pt x="670" y="670"/>
                  </a:lnTo>
                  <a:lnTo>
                    <a:pt x="670" y="670"/>
                  </a:lnTo>
                  <a:lnTo>
                    <a:pt x="670" y="668"/>
                  </a:lnTo>
                  <a:lnTo>
                    <a:pt x="670" y="665"/>
                  </a:lnTo>
                  <a:lnTo>
                    <a:pt x="670" y="663"/>
                  </a:lnTo>
                  <a:lnTo>
                    <a:pt x="668" y="651"/>
                  </a:lnTo>
                  <a:lnTo>
                    <a:pt x="668" y="649"/>
                  </a:lnTo>
                  <a:lnTo>
                    <a:pt x="668" y="649"/>
                  </a:lnTo>
                  <a:lnTo>
                    <a:pt x="672" y="642"/>
                  </a:lnTo>
                  <a:lnTo>
                    <a:pt x="675" y="637"/>
                  </a:lnTo>
                  <a:lnTo>
                    <a:pt x="675" y="637"/>
                  </a:lnTo>
                  <a:lnTo>
                    <a:pt x="677" y="635"/>
                  </a:lnTo>
                  <a:lnTo>
                    <a:pt x="682" y="632"/>
                  </a:lnTo>
                  <a:lnTo>
                    <a:pt x="684" y="630"/>
                  </a:lnTo>
                  <a:lnTo>
                    <a:pt x="684" y="630"/>
                  </a:lnTo>
                  <a:lnTo>
                    <a:pt x="691" y="637"/>
                  </a:lnTo>
                  <a:lnTo>
                    <a:pt x="691" y="637"/>
                  </a:lnTo>
                  <a:lnTo>
                    <a:pt x="694" y="639"/>
                  </a:lnTo>
                  <a:lnTo>
                    <a:pt x="694" y="639"/>
                  </a:lnTo>
                  <a:lnTo>
                    <a:pt x="694" y="642"/>
                  </a:lnTo>
                  <a:lnTo>
                    <a:pt x="694" y="642"/>
                  </a:lnTo>
                  <a:lnTo>
                    <a:pt x="694" y="642"/>
                  </a:lnTo>
                  <a:lnTo>
                    <a:pt x="694" y="642"/>
                  </a:lnTo>
                  <a:lnTo>
                    <a:pt x="696" y="639"/>
                  </a:lnTo>
                  <a:lnTo>
                    <a:pt x="696" y="639"/>
                  </a:lnTo>
                  <a:lnTo>
                    <a:pt x="696" y="639"/>
                  </a:lnTo>
                  <a:lnTo>
                    <a:pt x="698" y="639"/>
                  </a:lnTo>
                  <a:lnTo>
                    <a:pt x="698" y="639"/>
                  </a:lnTo>
                  <a:lnTo>
                    <a:pt x="698" y="639"/>
                  </a:lnTo>
                  <a:lnTo>
                    <a:pt x="698" y="637"/>
                  </a:lnTo>
                  <a:lnTo>
                    <a:pt x="698" y="637"/>
                  </a:lnTo>
                  <a:lnTo>
                    <a:pt x="698" y="637"/>
                  </a:lnTo>
                  <a:lnTo>
                    <a:pt x="701" y="635"/>
                  </a:lnTo>
                  <a:lnTo>
                    <a:pt x="703" y="632"/>
                  </a:lnTo>
                  <a:lnTo>
                    <a:pt x="703" y="632"/>
                  </a:lnTo>
                  <a:lnTo>
                    <a:pt x="703" y="630"/>
                  </a:lnTo>
                  <a:lnTo>
                    <a:pt x="703" y="630"/>
                  </a:lnTo>
                  <a:lnTo>
                    <a:pt x="703" y="627"/>
                  </a:lnTo>
                  <a:lnTo>
                    <a:pt x="701" y="627"/>
                  </a:lnTo>
                  <a:lnTo>
                    <a:pt x="701" y="627"/>
                  </a:lnTo>
                  <a:lnTo>
                    <a:pt x="705" y="616"/>
                  </a:lnTo>
                  <a:lnTo>
                    <a:pt x="705" y="613"/>
                  </a:lnTo>
                  <a:lnTo>
                    <a:pt x="705" y="613"/>
                  </a:lnTo>
                  <a:lnTo>
                    <a:pt x="703" y="613"/>
                  </a:lnTo>
                  <a:lnTo>
                    <a:pt x="703" y="611"/>
                  </a:lnTo>
                  <a:lnTo>
                    <a:pt x="703" y="609"/>
                  </a:lnTo>
                  <a:lnTo>
                    <a:pt x="710" y="594"/>
                  </a:lnTo>
                  <a:lnTo>
                    <a:pt x="710" y="594"/>
                  </a:lnTo>
                  <a:lnTo>
                    <a:pt x="710" y="592"/>
                  </a:lnTo>
                  <a:lnTo>
                    <a:pt x="710" y="590"/>
                  </a:lnTo>
                  <a:lnTo>
                    <a:pt x="708" y="590"/>
                  </a:lnTo>
                  <a:lnTo>
                    <a:pt x="708" y="587"/>
                  </a:lnTo>
                  <a:lnTo>
                    <a:pt x="708" y="585"/>
                  </a:lnTo>
                  <a:lnTo>
                    <a:pt x="708" y="585"/>
                  </a:lnTo>
                  <a:lnTo>
                    <a:pt x="708" y="582"/>
                  </a:lnTo>
                  <a:lnTo>
                    <a:pt x="710" y="580"/>
                  </a:lnTo>
                  <a:lnTo>
                    <a:pt x="710" y="580"/>
                  </a:lnTo>
                  <a:lnTo>
                    <a:pt x="710" y="580"/>
                  </a:lnTo>
                  <a:lnTo>
                    <a:pt x="713" y="578"/>
                  </a:lnTo>
                  <a:lnTo>
                    <a:pt x="715" y="578"/>
                  </a:lnTo>
                  <a:lnTo>
                    <a:pt x="717" y="575"/>
                  </a:lnTo>
                  <a:lnTo>
                    <a:pt x="720" y="573"/>
                  </a:lnTo>
                  <a:lnTo>
                    <a:pt x="720" y="573"/>
                  </a:lnTo>
                  <a:lnTo>
                    <a:pt x="720" y="573"/>
                  </a:lnTo>
                  <a:lnTo>
                    <a:pt x="720" y="573"/>
                  </a:lnTo>
                  <a:lnTo>
                    <a:pt x="720" y="571"/>
                  </a:lnTo>
                  <a:lnTo>
                    <a:pt x="720" y="571"/>
                  </a:lnTo>
                  <a:lnTo>
                    <a:pt x="722" y="571"/>
                  </a:lnTo>
                  <a:lnTo>
                    <a:pt x="724" y="568"/>
                  </a:lnTo>
                  <a:lnTo>
                    <a:pt x="724" y="568"/>
                  </a:lnTo>
                  <a:lnTo>
                    <a:pt x="724" y="564"/>
                  </a:lnTo>
                  <a:lnTo>
                    <a:pt x="724" y="561"/>
                  </a:lnTo>
                  <a:lnTo>
                    <a:pt x="727" y="561"/>
                  </a:lnTo>
                  <a:lnTo>
                    <a:pt x="727" y="561"/>
                  </a:lnTo>
                  <a:lnTo>
                    <a:pt x="727" y="561"/>
                  </a:lnTo>
                  <a:lnTo>
                    <a:pt x="729" y="561"/>
                  </a:lnTo>
                  <a:lnTo>
                    <a:pt x="729" y="559"/>
                  </a:lnTo>
                  <a:lnTo>
                    <a:pt x="729" y="559"/>
                  </a:lnTo>
                  <a:lnTo>
                    <a:pt x="729" y="556"/>
                  </a:lnTo>
                  <a:lnTo>
                    <a:pt x="729" y="556"/>
                  </a:lnTo>
                  <a:lnTo>
                    <a:pt x="739" y="540"/>
                  </a:lnTo>
                  <a:lnTo>
                    <a:pt x="741" y="538"/>
                  </a:lnTo>
                  <a:lnTo>
                    <a:pt x="741" y="538"/>
                  </a:lnTo>
                  <a:lnTo>
                    <a:pt x="741" y="538"/>
                  </a:lnTo>
                  <a:lnTo>
                    <a:pt x="741" y="538"/>
                  </a:lnTo>
                  <a:lnTo>
                    <a:pt x="743" y="538"/>
                  </a:lnTo>
                  <a:lnTo>
                    <a:pt x="743" y="538"/>
                  </a:lnTo>
                  <a:lnTo>
                    <a:pt x="743" y="535"/>
                  </a:lnTo>
                  <a:lnTo>
                    <a:pt x="743" y="535"/>
                  </a:lnTo>
                  <a:lnTo>
                    <a:pt x="743" y="535"/>
                  </a:lnTo>
                  <a:lnTo>
                    <a:pt x="743" y="535"/>
                  </a:lnTo>
                  <a:lnTo>
                    <a:pt x="743" y="535"/>
                  </a:lnTo>
                  <a:lnTo>
                    <a:pt x="743" y="533"/>
                  </a:lnTo>
                  <a:lnTo>
                    <a:pt x="746" y="533"/>
                  </a:lnTo>
                  <a:lnTo>
                    <a:pt x="762" y="530"/>
                  </a:lnTo>
                  <a:lnTo>
                    <a:pt x="762" y="530"/>
                  </a:lnTo>
                  <a:lnTo>
                    <a:pt x="762" y="530"/>
                  </a:lnTo>
                  <a:lnTo>
                    <a:pt x="762" y="530"/>
                  </a:lnTo>
                  <a:lnTo>
                    <a:pt x="762" y="533"/>
                  </a:lnTo>
                  <a:lnTo>
                    <a:pt x="765" y="533"/>
                  </a:lnTo>
                  <a:lnTo>
                    <a:pt x="765" y="533"/>
                  </a:lnTo>
                  <a:lnTo>
                    <a:pt x="767" y="533"/>
                  </a:lnTo>
                  <a:lnTo>
                    <a:pt x="767" y="530"/>
                  </a:lnTo>
                  <a:lnTo>
                    <a:pt x="767" y="526"/>
                  </a:lnTo>
                  <a:lnTo>
                    <a:pt x="767" y="523"/>
                  </a:lnTo>
                  <a:lnTo>
                    <a:pt x="767" y="523"/>
                  </a:lnTo>
                  <a:lnTo>
                    <a:pt x="767" y="521"/>
                  </a:lnTo>
                  <a:lnTo>
                    <a:pt x="767" y="519"/>
                  </a:lnTo>
                  <a:lnTo>
                    <a:pt x="767" y="519"/>
                  </a:lnTo>
                  <a:lnTo>
                    <a:pt x="767" y="519"/>
                  </a:lnTo>
                  <a:lnTo>
                    <a:pt x="767" y="516"/>
                  </a:lnTo>
                  <a:lnTo>
                    <a:pt x="767" y="516"/>
                  </a:lnTo>
                  <a:lnTo>
                    <a:pt x="767" y="516"/>
                  </a:lnTo>
                  <a:lnTo>
                    <a:pt x="767" y="516"/>
                  </a:lnTo>
                  <a:lnTo>
                    <a:pt x="767" y="514"/>
                  </a:lnTo>
                  <a:lnTo>
                    <a:pt x="772" y="495"/>
                  </a:lnTo>
                  <a:lnTo>
                    <a:pt x="781" y="485"/>
                  </a:lnTo>
                  <a:lnTo>
                    <a:pt x="781" y="483"/>
                  </a:lnTo>
                  <a:lnTo>
                    <a:pt x="781" y="481"/>
                  </a:lnTo>
                  <a:lnTo>
                    <a:pt x="781" y="478"/>
                  </a:lnTo>
                  <a:lnTo>
                    <a:pt x="784" y="474"/>
                  </a:lnTo>
                  <a:lnTo>
                    <a:pt x="784" y="471"/>
                  </a:lnTo>
                  <a:lnTo>
                    <a:pt x="784" y="469"/>
                  </a:lnTo>
                  <a:lnTo>
                    <a:pt x="784" y="467"/>
                  </a:lnTo>
                  <a:lnTo>
                    <a:pt x="784" y="464"/>
                  </a:lnTo>
                  <a:lnTo>
                    <a:pt x="784" y="462"/>
                  </a:lnTo>
                  <a:lnTo>
                    <a:pt x="784" y="462"/>
                  </a:lnTo>
                  <a:lnTo>
                    <a:pt x="788" y="448"/>
                  </a:lnTo>
                  <a:lnTo>
                    <a:pt x="786" y="436"/>
                  </a:lnTo>
                  <a:lnTo>
                    <a:pt x="786" y="429"/>
                  </a:lnTo>
                  <a:lnTo>
                    <a:pt x="786" y="424"/>
                  </a:lnTo>
                  <a:lnTo>
                    <a:pt x="784" y="417"/>
                  </a:lnTo>
                  <a:lnTo>
                    <a:pt x="784" y="414"/>
                  </a:lnTo>
                  <a:lnTo>
                    <a:pt x="784" y="405"/>
                  </a:lnTo>
                  <a:lnTo>
                    <a:pt x="784" y="400"/>
                  </a:lnTo>
                  <a:lnTo>
                    <a:pt x="784" y="398"/>
                  </a:lnTo>
                  <a:lnTo>
                    <a:pt x="784" y="398"/>
                  </a:lnTo>
                  <a:lnTo>
                    <a:pt x="786" y="393"/>
                  </a:lnTo>
                  <a:lnTo>
                    <a:pt x="788" y="393"/>
                  </a:lnTo>
                  <a:lnTo>
                    <a:pt x="791" y="384"/>
                  </a:lnTo>
                  <a:lnTo>
                    <a:pt x="791" y="384"/>
                  </a:lnTo>
                  <a:lnTo>
                    <a:pt x="793" y="381"/>
                  </a:lnTo>
                  <a:lnTo>
                    <a:pt x="793" y="379"/>
                  </a:lnTo>
                  <a:lnTo>
                    <a:pt x="793" y="377"/>
                  </a:lnTo>
                  <a:lnTo>
                    <a:pt x="795" y="367"/>
                  </a:lnTo>
                  <a:lnTo>
                    <a:pt x="795" y="365"/>
                  </a:lnTo>
                  <a:lnTo>
                    <a:pt x="800" y="362"/>
                  </a:lnTo>
                  <a:lnTo>
                    <a:pt x="800" y="360"/>
                  </a:lnTo>
                  <a:lnTo>
                    <a:pt x="802" y="353"/>
                  </a:lnTo>
                  <a:lnTo>
                    <a:pt x="805" y="346"/>
                  </a:lnTo>
                  <a:lnTo>
                    <a:pt x="807" y="341"/>
                  </a:lnTo>
                  <a:lnTo>
                    <a:pt x="807" y="339"/>
                  </a:lnTo>
                  <a:lnTo>
                    <a:pt x="810" y="336"/>
                  </a:lnTo>
                  <a:lnTo>
                    <a:pt x="812" y="336"/>
                  </a:lnTo>
                  <a:lnTo>
                    <a:pt x="812" y="334"/>
                  </a:lnTo>
                  <a:lnTo>
                    <a:pt x="810" y="332"/>
                  </a:lnTo>
                  <a:lnTo>
                    <a:pt x="810" y="332"/>
                  </a:lnTo>
                  <a:lnTo>
                    <a:pt x="810" y="329"/>
                  </a:lnTo>
                  <a:lnTo>
                    <a:pt x="810" y="329"/>
                  </a:lnTo>
                  <a:lnTo>
                    <a:pt x="810" y="327"/>
                  </a:lnTo>
                  <a:lnTo>
                    <a:pt x="810" y="327"/>
                  </a:lnTo>
                  <a:lnTo>
                    <a:pt x="810" y="327"/>
                  </a:lnTo>
                  <a:lnTo>
                    <a:pt x="810" y="327"/>
                  </a:lnTo>
                  <a:lnTo>
                    <a:pt x="807" y="325"/>
                  </a:lnTo>
                  <a:lnTo>
                    <a:pt x="807" y="325"/>
                  </a:lnTo>
                  <a:lnTo>
                    <a:pt x="807" y="322"/>
                  </a:lnTo>
                  <a:lnTo>
                    <a:pt x="807" y="322"/>
                  </a:lnTo>
                  <a:lnTo>
                    <a:pt x="807" y="320"/>
                  </a:lnTo>
                  <a:lnTo>
                    <a:pt x="807" y="317"/>
                  </a:lnTo>
                  <a:lnTo>
                    <a:pt x="807" y="317"/>
                  </a:lnTo>
                  <a:lnTo>
                    <a:pt x="807" y="315"/>
                  </a:lnTo>
                  <a:lnTo>
                    <a:pt x="807" y="315"/>
                  </a:lnTo>
                  <a:lnTo>
                    <a:pt x="810" y="315"/>
                  </a:lnTo>
                  <a:lnTo>
                    <a:pt x="810" y="313"/>
                  </a:lnTo>
                  <a:lnTo>
                    <a:pt x="812" y="313"/>
                  </a:lnTo>
                  <a:lnTo>
                    <a:pt x="812" y="308"/>
                  </a:lnTo>
                  <a:lnTo>
                    <a:pt x="812" y="306"/>
                  </a:lnTo>
                  <a:lnTo>
                    <a:pt x="812" y="306"/>
                  </a:lnTo>
                  <a:lnTo>
                    <a:pt x="814" y="306"/>
                  </a:lnTo>
                  <a:lnTo>
                    <a:pt x="814" y="303"/>
                  </a:lnTo>
                  <a:lnTo>
                    <a:pt x="814" y="303"/>
                  </a:lnTo>
                  <a:lnTo>
                    <a:pt x="812" y="303"/>
                  </a:lnTo>
                  <a:lnTo>
                    <a:pt x="812" y="303"/>
                  </a:lnTo>
                  <a:lnTo>
                    <a:pt x="812" y="301"/>
                  </a:lnTo>
                  <a:lnTo>
                    <a:pt x="812" y="301"/>
                  </a:lnTo>
                  <a:lnTo>
                    <a:pt x="812" y="301"/>
                  </a:lnTo>
                  <a:lnTo>
                    <a:pt x="812" y="298"/>
                  </a:lnTo>
                  <a:lnTo>
                    <a:pt x="812" y="298"/>
                  </a:lnTo>
                  <a:lnTo>
                    <a:pt x="812" y="296"/>
                  </a:lnTo>
                  <a:lnTo>
                    <a:pt x="814" y="296"/>
                  </a:lnTo>
                  <a:lnTo>
                    <a:pt x="812" y="294"/>
                  </a:lnTo>
                  <a:lnTo>
                    <a:pt x="812" y="294"/>
                  </a:lnTo>
                  <a:lnTo>
                    <a:pt x="812" y="294"/>
                  </a:lnTo>
                  <a:lnTo>
                    <a:pt x="812" y="291"/>
                  </a:lnTo>
                  <a:lnTo>
                    <a:pt x="812" y="291"/>
                  </a:lnTo>
                  <a:lnTo>
                    <a:pt x="812" y="291"/>
                  </a:lnTo>
                  <a:lnTo>
                    <a:pt x="814" y="291"/>
                  </a:lnTo>
                  <a:lnTo>
                    <a:pt x="814" y="291"/>
                  </a:lnTo>
                  <a:lnTo>
                    <a:pt x="814" y="291"/>
                  </a:lnTo>
                  <a:lnTo>
                    <a:pt x="817" y="294"/>
                  </a:lnTo>
                  <a:lnTo>
                    <a:pt x="817" y="294"/>
                  </a:lnTo>
                  <a:lnTo>
                    <a:pt x="819" y="294"/>
                  </a:lnTo>
                  <a:lnTo>
                    <a:pt x="819" y="294"/>
                  </a:lnTo>
                  <a:lnTo>
                    <a:pt x="821" y="294"/>
                  </a:lnTo>
                  <a:lnTo>
                    <a:pt x="824" y="294"/>
                  </a:lnTo>
                  <a:lnTo>
                    <a:pt x="824" y="294"/>
                  </a:lnTo>
                  <a:lnTo>
                    <a:pt x="826" y="294"/>
                  </a:lnTo>
                  <a:lnTo>
                    <a:pt x="828" y="294"/>
                  </a:lnTo>
                  <a:lnTo>
                    <a:pt x="831" y="291"/>
                  </a:lnTo>
                  <a:lnTo>
                    <a:pt x="836" y="294"/>
                  </a:lnTo>
                  <a:lnTo>
                    <a:pt x="838" y="291"/>
                  </a:lnTo>
                  <a:lnTo>
                    <a:pt x="838" y="289"/>
                  </a:lnTo>
                  <a:lnTo>
                    <a:pt x="838" y="289"/>
                  </a:lnTo>
                  <a:lnTo>
                    <a:pt x="840" y="287"/>
                  </a:lnTo>
                  <a:lnTo>
                    <a:pt x="840" y="284"/>
                  </a:lnTo>
                  <a:lnTo>
                    <a:pt x="840" y="282"/>
                  </a:lnTo>
                  <a:lnTo>
                    <a:pt x="840" y="282"/>
                  </a:lnTo>
                  <a:lnTo>
                    <a:pt x="840" y="280"/>
                  </a:lnTo>
                  <a:lnTo>
                    <a:pt x="840" y="277"/>
                  </a:lnTo>
                  <a:lnTo>
                    <a:pt x="840" y="277"/>
                  </a:lnTo>
                  <a:lnTo>
                    <a:pt x="847" y="275"/>
                  </a:lnTo>
                  <a:lnTo>
                    <a:pt x="850" y="275"/>
                  </a:lnTo>
                  <a:lnTo>
                    <a:pt x="852" y="275"/>
                  </a:lnTo>
                  <a:lnTo>
                    <a:pt x="855" y="270"/>
                  </a:lnTo>
                  <a:lnTo>
                    <a:pt x="857" y="270"/>
                  </a:lnTo>
                  <a:lnTo>
                    <a:pt x="857" y="270"/>
                  </a:lnTo>
                  <a:lnTo>
                    <a:pt x="859" y="270"/>
                  </a:lnTo>
                  <a:lnTo>
                    <a:pt x="859" y="272"/>
                  </a:lnTo>
                  <a:lnTo>
                    <a:pt x="862" y="270"/>
                  </a:lnTo>
                  <a:lnTo>
                    <a:pt x="862" y="270"/>
                  </a:lnTo>
                  <a:lnTo>
                    <a:pt x="864" y="268"/>
                  </a:lnTo>
                  <a:lnTo>
                    <a:pt x="869" y="265"/>
                  </a:lnTo>
                  <a:lnTo>
                    <a:pt x="869" y="265"/>
                  </a:lnTo>
                  <a:lnTo>
                    <a:pt x="869" y="265"/>
                  </a:lnTo>
                  <a:lnTo>
                    <a:pt x="871" y="265"/>
                  </a:lnTo>
                  <a:lnTo>
                    <a:pt x="871" y="265"/>
                  </a:lnTo>
                  <a:lnTo>
                    <a:pt x="871" y="268"/>
                  </a:lnTo>
                  <a:lnTo>
                    <a:pt x="871" y="268"/>
                  </a:lnTo>
                  <a:lnTo>
                    <a:pt x="871" y="270"/>
                  </a:lnTo>
                  <a:lnTo>
                    <a:pt x="871" y="270"/>
                  </a:lnTo>
                  <a:lnTo>
                    <a:pt x="873" y="268"/>
                  </a:lnTo>
                  <a:lnTo>
                    <a:pt x="873" y="268"/>
                  </a:lnTo>
                  <a:lnTo>
                    <a:pt x="873" y="265"/>
                  </a:lnTo>
                  <a:lnTo>
                    <a:pt x="873" y="265"/>
                  </a:lnTo>
                  <a:lnTo>
                    <a:pt x="873" y="265"/>
                  </a:lnTo>
                  <a:lnTo>
                    <a:pt x="873" y="265"/>
                  </a:lnTo>
                  <a:lnTo>
                    <a:pt x="873" y="265"/>
                  </a:lnTo>
                  <a:lnTo>
                    <a:pt x="876" y="265"/>
                  </a:lnTo>
                  <a:lnTo>
                    <a:pt x="876" y="265"/>
                  </a:lnTo>
                  <a:lnTo>
                    <a:pt x="878" y="265"/>
                  </a:lnTo>
                  <a:lnTo>
                    <a:pt x="878" y="268"/>
                  </a:lnTo>
                  <a:lnTo>
                    <a:pt x="878" y="265"/>
                  </a:lnTo>
                  <a:lnTo>
                    <a:pt x="881" y="265"/>
                  </a:lnTo>
                  <a:lnTo>
                    <a:pt x="881" y="265"/>
                  </a:lnTo>
                  <a:lnTo>
                    <a:pt x="881" y="263"/>
                  </a:lnTo>
                  <a:lnTo>
                    <a:pt x="881" y="263"/>
                  </a:lnTo>
                  <a:lnTo>
                    <a:pt x="881" y="261"/>
                  </a:lnTo>
                  <a:lnTo>
                    <a:pt x="885" y="261"/>
                  </a:lnTo>
                  <a:lnTo>
                    <a:pt x="885" y="258"/>
                  </a:lnTo>
                  <a:lnTo>
                    <a:pt x="888" y="256"/>
                  </a:lnTo>
                  <a:lnTo>
                    <a:pt x="890" y="249"/>
                  </a:lnTo>
                  <a:lnTo>
                    <a:pt x="892" y="246"/>
                  </a:lnTo>
                  <a:lnTo>
                    <a:pt x="899" y="239"/>
                  </a:lnTo>
                  <a:lnTo>
                    <a:pt x="899" y="239"/>
                  </a:lnTo>
                  <a:lnTo>
                    <a:pt x="899" y="237"/>
                  </a:lnTo>
                  <a:close/>
                  <a:moveTo>
                    <a:pt x="828" y="78"/>
                  </a:moveTo>
                  <a:lnTo>
                    <a:pt x="826" y="81"/>
                  </a:lnTo>
                  <a:lnTo>
                    <a:pt x="826" y="81"/>
                  </a:lnTo>
                  <a:lnTo>
                    <a:pt x="826" y="81"/>
                  </a:lnTo>
                  <a:lnTo>
                    <a:pt x="826" y="83"/>
                  </a:lnTo>
                  <a:lnTo>
                    <a:pt x="826" y="85"/>
                  </a:lnTo>
                  <a:lnTo>
                    <a:pt x="828" y="85"/>
                  </a:lnTo>
                  <a:lnTo>
                    <a:pt x="828" y="83"/>
                  </a:lnTo>
                  <a:lnTo>
                    <a:pt x="828" y="81"/>
                  </a:lnTo>
                  <a:lnTo>
                    <a:pt x="828" y="78"/>
                  </a:lnTo>
                  <a:lnTo>
                    <a:pt x="828" y="78"/>
                  </a:lnTo>
                  <a:lnTo>
                    <a:pt x="828" y="7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7" name="Freeform 626"/>
            <p:cNvSpPr>
              <a:spLocks/>
            </p:cNvSpPr>
            <p:nvPr/>
          </p:nvSpPr>
          <p:spPr bwMode="auto">
            <a:xfrm>
              <a:off x="6413940" y="5660192"/>
              <a:ext cx="24092" cy="31217"/>
            </a:xfrm>
            <a:custGeom>
              <a:avLst/>
              <a:gdLst>
                <a:gd name="T0" fmla="*/ 68 w 71"/>
                <a:gd name="T1" fmla="*/ 40 h 92"/>
                <a:gd name="T2" fmla="*/ 68 w 71"/>
                <a:gd name="T3" fmla="*/ 30 h 92"/>
                <a:gd name="T4" fmla="*/ 68 w 71"/>
                <a:gd name="T5" fmla="*/ 26 h 92"/>
                <a:gd name="T6" fmla="*/ 68 w 71"/>
                <a:gd name="T7" fmla="*/ 21 h 92"/>
                <a:gd name="T8" fmla="*/ 68 w 71"/>
                <a:gd name="T9" fmla="*/ 16 h 92"/>
                <a:gd name="T10" fmla="*/ 66 w 71"/>
                <a:gd name="T11" fmla="*/ 14 h 92"/>
                <a:gd name="T12" fmla="*/ 61 w 71"/>
                <a:gd name="T13" fmla="*/ 11 h 92"/>
                <a:gd name="T14" fmla="*/ 59 w 71"/>
                <a:gd name="T15" fmla="*/ 14 h 92"/>
                <a:gd name="T16" fmla="*/ 52 w 71"/>
                <a:gd name="T17" fmla="*/ 9 h 92"/>
                <a:gd name="T18" fmla="*/ 45 w 71"/>
                <a:gd name="T19" fmla="*/ 7 h 92"/>
                <a:gd name="T20" fmla="*/ 35 w 71"/>
                <a:gd name="T21" fmla="*/ 0 h 92"/>
                <a:gd name="T22" fmla="*/ 30 w 71"/>
                <a:gd name="T23" fmla="*/ 0 h 92"/>
                <a:gd name="T24" fmla="*/ 28 w 71"/>
                <a:gd name="T25" fmla="*/ 0 h 92"/>
                <a:gd name="T26" fmla="*/ 19 w 71"/>
                <a:gd name="T27" fmla="*/ 9 h 92"/>
                <a:gd name="T28" fmla="*/ 16 w 71"/>
                <a:gd name="T29" fmla="*/ 14 h 92"/>
                <a:gd name="T30" fmla="*/ 9 w 71"/>
                <a:gd name="T31" fmla="*/ 26 h 92"/>
                <a:gd name="T32" fmla="*/ 7 w 71"/>
                <a:gd name="T33" fmla="*/ 33 h 92"/>
                <a:gd name="T34" fmla="*/ 0 w 71"/>
                <a:gd name="T35" fmla="*/ 42 h 92"/>
                <a:gd name="T36" fmla="*/ 0 w 71"/>
                <a:gd name="T37" fmla="*/ 56 h 92"/>
                <a:gd name="T38" fmla="*/ 2 w 71"/>
                <a:gd name="T39" fmla="*/ 64 h 92"/>
                <a:gd name="T40" fmla="*/ 2 w 71"/>
                <a:gd name="T41" fmla="*/ 61 h 92"/>
                <a:gd name="T42" fmla="*/ 4 w 71"/>
                <a:gd name="T43" fmla="*/ 61 h 92"/>
                <a:gd name="T44" fmla="*/ 4 w 71"/>
                <a:gd name="T45" fmla="*/ 61 h 92"/>
                <a:gd name="T46" fmla="*/ 7 w 71"/>
                <a:gd name="T47" fmla="*/ 66 h 92"/>
                <a:gd name="T48" fmla="*/ 9 w 71"/>
                <a:gd name="T49" fmla="*/ 68 h 92"/>
                <a:gd name="T50" fmla="*/ 9 w 71"/>
                <a:gd name="T51" fmla="*/ 71 h 92"/>
                <a:gd name="T52" fmla="*/ 9 w 71"/>
                <a:gd name="T53" fmla="*/ 73 h 92"/>
                <a:gd name="T54" fmla="*/ 16 w 71"/>
                <a:gd name="T55" fmla="*/ 80 h 92"/>
                <a:gd name="T56" fmla="*/ 19 w 71"/>
                <a:gd name="T57" fmla="*/ 85 h 92"/>
                <a:gd name="T58" fmla="*/ 26 w 71"/>
                <a:gd name="T59" fmla="*/ 87 h 92"/>
                <a:gd name="T60" fmla="*/ 30 w 71"/>
                <a:gd name="T61" fmla="*/ 90 h 92"/>
                <a:gd name="T62" fmla="*/ 40 w 71"/>
                <a:gd name="T63" fmla="*/ 92 h 92"/>
                <a:gd name="T64" fmla="*/ 54 w 71"/>
                <a:gd name="T65" fmla="*/ 92 h 92"/>
                <a:gd name="T66" fmla="*/ 64 w 71"/>
                <a:gd name="T67" fmla="*/ 92 h 92"/>
                <a:gd name="T68" fmla="*/ 64 w 71"/>
                <a:gd name="T69" fmla="*/ 92 h 92"/>
                <a:gd name="T70" fmla="*/ 64 w 71"/>
                <a:gd name="T71" fmla="*/ 90 h 92"/>
                <a:gd name="T72" fmla="*/ 61 w 71"/>
                <a:gd name="T73" fmla="*/ 85 h 92"/>
                <a:gd name="T74" fmla="*/ 61 w 71"/>
                <a:gd name="T75" fmla="*/ 80 h 92"/>
                <a:gd name="T76" fmla="*/ 64 w 71"/>
                <a:gd name="T77" fmla="*/ 68 h 92"/>
                <a:gd name="T78" fmla="*/ 64 w 71"/>
                <a:gd name="T79" fmla="*/ 64 h 92"/>
                <a:gd name="T80" fmla="*/ 68 w 71"/>
                <a:gd name="T81" fmla="*/ 64 h 92"/>
                <a:gd name="T82" fmla="*/ 71 w 71"/>
                <a:gd name="T83" fmla="*/ 64 h 92"/>
                <a:gd name="T84" fmla="*/ 71 w 71"/>
                <a:gd name="T85" fmla="*/ 4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1" h="92">
                  <a:moveTo>
                    <a:pt x="71" y="45"/>
                  </a:moveTo>
                  <a:lnTo>
                    <a:pt x="68" y="40"/>
                  </a:lnTo>
                  <a:lnTo>
                    <a:pt x="68" y="38"/>
                  </a:lnTo>
                  <a:lnTo>
                    <a:pt x="68" y="30"/>
                  </a:lnTo>
                  <a:lnTo>
                    <a:pt x="68" y="30"/>
                  </a:lnTo>
                  <a:lnTo>
                    <a:pt x="68" y="26"/>
                  </a:lnTo>
                  <a:lnTo>
                    <a:pt x="68" y="23"/>
                  </a:lnTo>
                  <a:lnTo>
                    <a:pt x="68" y="21"/>
                  </a:lnTo>
                  <a:lnTo>
                    <a:pt x="68" y="19"/>
                  </a:lnTo>
                  <a:lnTo>
                    <a:pt x="68" y="16"/>
                  </a:lnTo>
                  <a:lnTo>
                    <a:pt x="68" y="14"/>
                  </a:lnTo>
                  <a:lnTo>
                    <a:pt x="66" y="14"/>
                  </a:lnTo>
                  <a:lnTo>
                    <a:pt x="64" y="14"/>
                  </a:lnTo>
                  <a:lnTo>
                    <a:pt x="61" y="11"/>
                  </a:lnTo>
                  <a:lnTo>
                    <a:pt x="59" y="14"/>
                  </a:lnTo>
                  <a:lnTo>
                    <a:pt x="59" y="14"/>
                  </a:lnTo>
                  <a:lnTo>
                    <a:pt x="56" y="14"/>
                  </a:lnTo>
                  <a:lnTo>
                    <a:pt x="52" y="9"/>
                  </a:lnTo>
                  <a:lnTo>
                    <a:pt x="52" y="9"/>
                  </a:lnTo>
                  <a:lnTo>
                    <a:pt x="45" y="7"/>
                  </a:lnTo>
                  <a:lnTo>
                    <a:pt x="40" y="2"/>
                  </a:lnTo>
                  <a:lnTo>
                    <a:pt x="35" y="0"/>
                  </a:lnTo>
                  <a:lnTo>
                    <a:pt x="33" y="0"/>
                  </a:lnTo>
                  <a:lnTo>
                    <a:pt x="30" y="0"/>
                  </a:lnTo>
                  <a:lnTo>
                    <a:pt x="30" y="0"/>
                  </a:lnTo>
                  <a:lnTo>
                    <a:pt x="28" y="0"/>
                  </a:lnTo>
                  <a:lnTo>
                    <a:pt x="23" y="4"/>
                  </a:lnTo>
                  <a:lnTo>
                    <a:pt x="19" y="9"/>
                  </a:lnTo>
                  <a:lnTo>
                    <a:pt x="16" y="9"/>
                  </a:lnTo>
                  <a:lnTo>
                    <a:pt x="16" y="14"/>
                  </a:lnTo>
                  <a:lnTo>
                    <a:pt x="14" y="21"/>
                  </a:lnTo>
                  <a:lnTo>
                    <a:pt x="9" y="26"/>
                  </a:lnTo>
                  <a:lnTo>
                    <a:pt x="7" y="33"/>
                  </a:lnTo>
                  <a:lnTo>
                    <a:pt x="7" y="33"/>
                  </a:lnTo>
                  <a:lnTo>
                    <a:pt x="2" y="38"/>
                  </a:lnTo>
                  <a:lnTo>
                    <a:pt x="0" y="42"/>
                  </a:lnTo>
                  <a:lnTo>
                    <a:pt x="0" y="49"/>
                  </a:lnTo>
                  <a:lnTo>
                    <a:pt x="0" y="56"/>
                  </a:lnTo>
                  <a:lnTo>
                    <a:pt x="0" y="61"/>
                  </a:lnTo>
                  <a:lnTo>
                    <a:pt x="2" y="64"/>
                  </a:lnTo>
                  <a:lnTo>
                    <a:pt x="2" y="61"/>
                  </a:lnTo>
                  <a:lnTo>
                    <a:pt x="2" y="61"/>
                  </a:lnTo>
                  <a:lnTo>
                    <a:pt x="4" y="61"/>
                  </a:lnTo>
                  <a:lnTo>
                    <a:pt x="4" y="61"/>
                  </a:lnTo>
                  <a:lnTo>
                    <a:pt x="4" y="61"/>
                  </a:lnTo>
                  <a:lnTo>
                    <a:pt x="4" y="61"/>
                  </a:lnTo>
                  <a:lnTo>
                    <a:pt x="7" y="64"/>
                  </a:lnTo>
                  <a:lnTo>
                    <a:pt x="7" y="66"/>
                  </a:lnTo>
                  <a:lnTo>
                    <a:pt x="9" y="66"/>
                  </a:lnTo>
                  <a:lnTo>
                    <a:pt x="9" y="68"/>
                  </a:lnTo>
                  <a:lnTo>
                    <a:pt x="9" y="68"/>
                  </a:lnTo>
                  <a:lnTo>
                    <a:pt x="9" y="71"/>
                  </a:lnTo>
                  <a:lnTo>
                    <a:pt x="9" y="73"/>
                  </a:lnTo>
                  <a:lnTo>
                    <a:pt x="9" y="73"/>
                  </a:lnTo>
                  <a:lnTo>
                    <a:pt x="9" y="75"/>
                  </a:lnTo>
                  <a:lnTo>
                    <a:pt x="16" y="80"/>
                  </a:lnTo>
                  <a:lnTo>
                    <a:pt x="19" y="85"/>
                  </a:lnTo>
                  <a:lnTo>
                    <a:pt x="19" y="85"/>
                  </a:lnTo>
                  <a:lnTo>
                    <a:pt x="21" y="87"/>
                  </a:lnTo>
                  <a:lnTo>
                    <a:pt x="26" y="87"/>
                  </a:lnTo>
                  <a:lnTo>
                    <a:pt x="26" y="87"/>
                  </a:lnTo>
                  <a:lnTo>
                    <a:pt x="30" y="90"/>
                  </a:lnTo>
                  <a:lnTo>
                    <a:pt x="35" y="92"/>
                  </a:lnTo>
                  <a:lnTo>
                    <a:pt x="40" y="92"/>
                  </a:lnTo>
                  <a:lnTo>
                    <a:pt x="45" y="92"/>
                  </a:lnTo>
                  <a:lnTo>
                    <a:pt x="54" y="92"/>
                  </a:lnTo>
                  <a:lnTo>
                    <a:pt x="59" y="92"/>
                  </a:lnTo>
                  <a:lnTo>
                    <a:pt x="64" y="92"/>
                  </a:lnTo>
                  <a:lnTo>
                    <a:pt x="64" y="92"/>
                  </a:lnTo>
                  <a:lnTo>
                    <a:pt x="64" y="92"/>
                  </a:lnTo>
                  <a:lnTo>
                    <a:pt x="64" y="90"/>
                  </a:lnTo>
                  <a:lnTo>
                    <a:pt x="64" y="90"/>
                  </a:lnTo>
                  <a:lnTo>
                    <a:pt x="61" y="90"/>
                  </a:lnTo>
                  <a:lnTo>
                    <a:pt x="61" y="85"/>
                  </a:lnTo>
                  <a:lnTo>
                    <a:pt x="61" y="82"/>
                  </a:lnTo>
                  <a:lnTo>
                    <a:pt x="61" y="80"/>
                  </a:lnTo>
                  <a:lnTo>
                    <a:pt x="64" y="75"/>
                  </a:lnTo>
                  <a:lnTo>
                    <a:pt x="64" y="68"/>
                  </a:lnTo>
                  <a:lnTo>
                    <a:pt x="64" y="64"/>
                  </a:lnTo>
                  <a:lnTo>
                    <a:pt x="64" y="64"/>
                  </a:lnTo>
                  <a:lnTo>
                    <a:pt x="68" y="64"/>
                  </a:lnTo>
                  <a:lnTo>
                    <a:pt x="68" y="64"/>
                  </a:lnTo>
                  <a:lnTo>
                    <a:pt x="71" y="64"/>
                  </a:lnTo>
                  <a:lnTo>
                    <a:pt x="71" y="64"/>
                  </a:lnTo>
                  <a:lnTo>
                    <a:pt x="71" y="49"/>
                  </a:lnTo>
                  <a:lnTo>
                    <a:pt x="71" y="4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8" name="Freeform 627"/>
            <p:cNvSpPr>
              <a:spLocks/>
            </p:cNvSpPr>
            <p:nvPr/>
          </p:nvSpPr>
          <p:spPr bwMode="auto">
            <a:xfrm>
              <a:off x="6293481" y="4957460"/>
              <a:ext cx="213433" cy="158802"/>
            </a:xfrm>
            <a:custGeom>
              <a:avLst/>
              <a:gdLst>
                <a:gd name="T0" fmla="*/ 613 w 629"/>
                <a:gd name="T1" fmla="*/ 367 h 468"/>
                <a:gd name="T2" fmla="*/ 594 w 629"/>
                <a:gd name="T3" fmla="*/ 362 h 468"/>
                <a:gd name="T4" fmla="*/ 577 w 629"/>
                <a:gd name="T5" fmla="*/ 336 h 468"/>
                <a:gd name="T6" fmla="*/ 565 w 629"/>
                <a:gd name="T7" fmla="*/ 300 h 468"/>
                <a:gd name="T8" fmla="*/ 556 w 629"/>
                <a:gd name="T9" fmla="*/ 289 h 468"/>
                <a:gd name="T10" fmla="*/ 537 w 629"/>
                <a:gd name="T11" fmla="*/ 272 h 468"/>
                <a:gd name="T12" fmla="*/ 511 w 629"/>
                <a:gd name="T13" fmla="*/ 246 h 468"/>
                <a:gd name="T14" fmla="*/ 487 w 629"/>
                <a:gd name="T15" fmla="*/ 241 h 468"/>
                <a:gd name="T16" fmla="*/ 473 w 629"/>
                <a:gd name="T17" fmla="*/ 232 h 468"/>
                <a:gd name="T18" fmla="*/ 482 w 629"/>
                <a:gd name="T19" fmla="*/ 218 h 468"/>
                <a:gd name="T20" fmla="*/ 482 w 629"/>
                <a:gd name="T21" fmla="*/ 210 h 468"/>
                <a:gd name="T22" fmla="*/ 494 w 629"/>
                <a:gd name="T23" fmla="*/ 203 h 468"/>
                <a:gd name="T24" fmla="*/ 511 w 629"/>
                <a:gd name="T25" fmla="*/ 208 h 468"/>
                <a:gd name="T26" fmla="*/ 530 w 629"/>
                <a:gd name="T27" fmla="*/ 149 h 468"/>
                <a:gd name="T28" fmla="*/ 525 w 629"/>
                <a:gd name="T29" fmla="*/ 116 h 468"/>
                <a:gd name="T30" fmla="*/ 478 w 629"/>
                <a:gd name="T31" fmla="*/ 33 h 468"/>
                <a:gd name="T32" fmla="*/ 459 w 629"/>
                <a:gd name="T33" fmla="*/ 7 h 468"/>
                <a:gd name="T34" fmla="*/ 416 w 629"/>
                <a:gd name="T35" fmla="*/ 85 h 468"/>
                <a:gd name="T36" fmla="*/ 326 w 629"/>
                <a:gd name="T37" fmla="*/ 113 h 468"/>
                <a:gd name="T38" fmla="*/ 251 w 629"/>
                <a:gd name="T39" fmla="*/ 156 h 468"/>
                <a:gd name="T40" fmla="*/ 132 w 629"/>
                <a:gd name="T41" fmla="*/ 147 h 468"/>
                <a:gd name="T42" fmla="*/ 94 w 629"/>
                <a:gd name="T43" fmla="*/ 109 h 468"/>
                <a:gd name="T44" fmla="*/ 73 w 629"/>
                <a:gd name="T45" fmla="*/ 102 h 468"/>
                <a:gd name="T46" fmla="*/ 61 w 629"/>
                <a:gd name="T47" fmla="*/ 102 h 468"/>
                <a:gd name="T48" fmla="*/ 49 w 629"/>
                <a:gd name="T49" fmla="*/ 104 h 468"/>
                <a:gd name="T50" fmla="*/ 42 w 629"/>
                <a:gd name="T51" fmla="*/ 123 h 468"/>
                <a:gd name="T52" fmla="*/ 28 w 629"/>
                <a:gd name="T53" fmla="*/ 154 h 468"/>
                <a:gd name="T54" fmla="*/ 2 w 629"/>
                <a:gd name="T55" fmla="*/ 189 h 468"/>
                <a:gd name="T56" fmla="*/ 4 w 629"/>
                <a:gd name="T57" fmla="*/ 213 h 468"/>
                <a:gd name="T58" fmla="*/ 28 w 629"/>
                <a:gd name="T59" fmla="*/ 215 h 468"/>
                <a:gd name="T60" fmla="*/ 52 w 629"/>
                <a:gd name="T61" fmla="*/ 232 h 468"/>
                <a:gd name="T62" fmla="*/ 57 w 629"/>
                <a:gd name="T63" fmla="*/ 248 h 468"/>
                <a:gd name="T64" fmla="*/ 71 w 629"/>
                <a:gd name="T65" fmla="*/ 265 h 468"/>
                <a:gd name="T66" fmla="*/ 90 w 629"/>
                <a:gd name="T67" fmla="*/ 274 h 468"/>
                <a:gd name="T68" fmla="*/ 101 w 629"/>
                <a:gd name="T69" fmla="*/ 286 h 468"/>
                <a:gd name="T70" fmla="*/ 120 w 629"/>
                <a:gd name="T71" fmla="*/ 300 h 468"/>
                <a:gd name="T72" fmla="*/ 118 w 629"/>
                <a:gd name="T73" fmla="*/ 315 h 468"/>
                <a:gd name="T74" fmla="*/ 123 w 629"/>
                <a:gd name="T75" fmla="*/ 331 h 468"/>
                <a:gd name="T76" fmla="*/ 146 w 629"/>
                <a:gd name="T77" fmla="*/ 341 h 468"/>
                <a:gd name="T78" fmla="*/ 163 w 629"/>
                <a:gd name="T79" fmla="*/ 350 h 468"/>
                <a:gd name="T80" fmla="*/ 165 w 629"/>
                <a:gd name="T81" fmla="*/ 357 h 468"/>
                <a:gd name="T82" fmla="*/ 175 w 629"/>
                <a:gd name="T83" fmla="*/ 388 h 468"/>
                <a:gd name="T84" fmla="*/ 191 w 629"/>
                <a:gd name="T85" fmla="*/ 397 h 468"/>
                <a:gd name="T86" fmla="*/ 201 w 629"/>
                <a:gd name="T87" fmla="*/ 412 h 468"/>
                <a:gd name="T88" fmla="*/ 208 w 629"/>
                <a:gd name="T89" fmla="*/ 416 h 468"/>
                <a:gd name="T90" fmla="*/ 227 w 629"/>
                <a:gd name="T91" fmla="*/ 426 h 468"/>
                <a:gd name="T92" fmla="*/ 243 w 629"/>
                <a:gd name="T93" fmla="*/ 412 h 468"/>
                <a:gd name="T94" fmla="*/ 262 w 629"/>
                <a:gd name="T95" fmla="*/ 416 h 468"/>
                <a:gd name="T96" fmla="*/ 281 w 629"/>
                <a:gd name="T97" fmla="*/ 412 h 468"/>
                <a:gd name="T98" fmla="*/ 296 w 629"/>
                <a:gd name="T99" fmla="*/ 409 h 468"/>
                <a:gd name="T100" fmla="*/ 303 w 629"/>
                <a:gd name="T101" fmla="*/ 421 h 468"/>
                <a:gd name="T102" fmla="*/ 317 w 629"/>
                <a:gd name="T103" fmla="*/ 435 h 468"/>
                <a:gd name="T104" fmla="*/ 340 w 629"/>
                <a:gd name="T105" fmla="*/ 447 h 468"/>
                <a:gd name="T106" fmla="*/ 350 w 629"/>
                <a:gd name="T107" fmla="*/ 461 h 468"/>
                <a:gd name="T108" fmla="*/ 364 w 629"/>
                <a:gd name="T109" fmla="*/ 457 h 468"/>
                <a:gd name="T110" fmla="*/ 395 w 629"/>
                <a:gd name="T111" fmla="*/ 459 h 468"/>
                <a:gd name="T112" fmla="*/ 421 w 629"/>
                <a:gd name="T113" fmla="*/ 464 h 468"/>
                <a:gd name="T114" fmla="*/ 466 w 629"/>
                <a:gd name="T115" fmla="*/ 452 h 468"/>
                <a:gd name="T116" fmla="*/ 537 w 629"/>
                <a:gd name="T117" fmla="*/ 419 h 468"/>
                <a:gd name="T118" fmla="*/ 608 w 629"/>
                <a:gd name="T119" fmla="*/ 390 h 4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29" h="468">
                  <a:moveTo>
                    <a:pt x="622" y="400"/>
                  </a:moveTo>
                  <a:lnTo>
                    <a:pt x="622" y="397"/>
                  </a:lnTo>
                  <a:lnTo>
                    <a:pt x="620" y="395"/>
                  </a:lnTo>
                  <a:lnTo>
                    <a:pt x="620" y="383"/>
                  </a:lnTo>
                  <a:lnTo>
                    <a:pt x="622" y="383"/>
                  </a:lnTo>
                  <a:lnTo>
                    <a:pt x="622" y="381"/>
                  </a:lnTo>
                  <a:lnTo>
                    <a:pt x="624" y="381"/>
                  </a:lnTo>
                  <a:lnTo>
                    <a:pt x="624" y="378"/>
                  </a:lnTo>
                  <a:lnTo>
                    <a:pt x="622" y="378"/>
                  </a:lnTo>
                  <a:lnTo>
                    <a:pt x="622" y="376"/>
                  </a:lnTo>
                  <a:lnTo>
                    <a:pt x="622" y="374"/>
                  </a:lnTo>
                  <a:lnTo>
                    <a:pt x="622" y="374"/>
                  </a:lnTo>
                  <a:lnTo>
                    <a:pt x="624" y="371"/>
                  </a:lnTo>
                  <a:lnTo>
                    <a:pt x="624" y="371"/>
                  </a:lnTo>
                  <a:lnTo>
                    <a:pt x="620" y="369"/>
                  </a:lnTo>
                  <a:lnTo>
                    <a:pt x="617" y="367"/>
                  </a:lnTo>
                  <a:lnTo>
                    <a:pt x="615" y="367"/>
                  </a:lnTo>
                  <a:lnTo>
                    <a:pt x="615" y="367"/>
                  </a:lnTo>
                  <a:lnTo>
                    <a:pt x="613" y="367"/>
                  </a:lnTo>
                  <a:lnTo>
                    <a:pt x="613" y="367"/>
                  </a:lnTo>
                  <a:lnTo>
                    <a:pt x="610" y="367"/>
                  </a:lnTo>
                  <a:lnTo>
                    <a:pt x="608" y="367"/>
                  </a:lnTo>
                  <a:lnTo>
                    <a:pt x="608" y="364"/>
                  </a:lnTo>
                  <a:lnTo>
                    <a:pt x="605" y="364"/>
                  </a:lnTo>
                  <a:lnTo>
                    <a:pt x="605" y="364"/>
                  </a:lnTo>
                  <a:lnTo>
                    <a:pt x="605" y="364"/>
                  </a:lnTo>
                  <a:lnTo>
                    <a:pt x="603" y="364"/>
                  </a:lnTo>
                  <a:lnTo>
                    <a:pt x="603" y="367"/>
                  </a:lnTo>
                  <a:lnTo>
                    <a:pt x="601" y="369"/>
                  </a:lnTo>
                  <a:lnTo>
                    <a:pt x="598" y="369"/>
                  </a:lnTo>
                  <a:lnTo>
                    <a:pt x="598" y="369"/>
                  </a:lnTo>
                  <a:lnTo>
                    <a:pt x="596" y="369"/>
                  </a:lnTo>
                  <a:lnTo>
                    <a:pt x="596" y="367"/>
                  </a:lnTo>
                  <a:lnTo>
                    <a:pt x="594" y="364"/>
                  </a:lnTo>
                  <a:lnTo>
                    <a:pt x="594" y="364"/>
                  </a:lnTo>
                  <a:lnTo>
                    <a:pt x="594" y="364"/>
                  </a:lnTo>
                  <a:lnTo>
                    <a:pt x="594" y="362"/>
                  </a:lnTo>
                  <a:lnTo>
                    <a:pt x="594" y="362"/>
                  </a:lnTo>
                  <a:lnTo>
                    <a:pt x="596" y="362"/>
                  </a:lnTo>
                  <a:lnTo>
                    <a:pt x="594" y="362"/>
                  </a:lnTo>
                  <a:lnTo>
                    <a:pt x="594" y="360"/>
                  </a:lnTo>
                  <a:lnTo>
                    <a:pt x="591" y="360"/>
                  </a:lnTo>
                  <a:lnTo>
                    <a:pt x="589" y="357"/>
                  </a:lnTo>
                  <a:lnTo>
                    <a:pt x="587" y="355"/>
                  </a:lnTo>
                  <a:lnTo>
                    <a:pt x="584" y="352"/>
                  </a:lnTo>
                  <a:lnTo>
                    <a:pt x="584" y="350"/>
                  </a:lnTo>
                  <a:lnTo>
                    <a:pt x="584" y="348"/>
                  </a:lnTo>
                  <a:lnTo>
                    <a:pt x="579" y="343"/>
                  </a:lnTo>
                  <a:lnTo>
                    <a:pt x="579" y="341"/>
                  </a:lnTo>
                  <a:lnTo>
                    <a:pt x="579" y="341"/>
                  </a:lnTo>
                  <a:lnTo>
                    <a:pt x="579" y="341"/>
                  </a:lnTo>
                  <a:lnTo>
                    <a:pt x="579" y="341"/>
                  </a:lnTo>
                  <a:lnTo>
                    <a:pt x="579" y="338"/>
                  </a:lnTo>
                  <a:lnTo>
                    <a:pt x="579" y="338"/>
                  </a:lnTo>
                  <a:lnTo>
                    <a:pt x="579" y="338"/>
                  </a:lnTo>
                  <a:lnTo>
                    <a:pt x="577" y="336"/>
                  </a:lnTo>
                  <a:lnTo>
                    <a:pt x="577" y="336"/>
                  </a:lnTo>
                  <a:lnTo>
                    <a:pt x="577" y="336"/>
                  </a:lnTo>
                  <a:lnTo>
                    <a:pt x="579" y="334"/>
                  </a:lnTo>
                  <a:lnTo>
                    <a:pt x="579" y="334"/>
                  </a:lnTo>
                  <a:lnTo>
                    <a:pt x="577" y="331"/>
                  </a:lnTo>
                  <a:lnTo>
                    <a:pt x="577" y="329"/>
                  </a:lnTo>
                  <a:lnTo>
                    <a:pt x="577" y="329"/>
                  </a:lnTo>
                  <a:lnTo>
                    <a:pt x="575" y="329"/>
                  </a:lnTo>
                  <a:lnTo>
                    <a:pt x="575" y="326"/>
                  </a:lnTo>
                  <a:lnTo>
                    <a:pt x="575" y="324"/>
                  </a:lnTo>
                  <a:lnTo>
                    <a:pt x="572" y="322"/>
                  </a:lnTo>
                  <a:lnTo>
                    <a:pt x="572" y="319"/>
                  </a:lnTo>
                  <a:lnTo>
                    <a:pt x="572" y="317"/>
                  </a:lnTo>
                  <a:lnTo>
                    <a:pt x="572" y="315"/>
                  </a:lnTo>
                  <a:lnTo>
                    <a:pt x="570" y="312"/>
                  </a:lnTo>
                  <a:lnTo>
                    <a:pt x="570" y="310"/>
                  </a:lnTo>
                  <a:lnTo>
                    <a:pt x="568" y="307"/>
                  </a:lnTo>
                  <a:lnTo>
                    <a:pt x="568" y="305"/>
                  </a:lnTo>
                  <a:lnTo>
                    <a:pt x="568" y="303"/>
                  </a:lnTo>
                  <a:lnTo>
                    <a:pt x="565" y="300"/>
                  </a:lnTo>
                  <a:lnTo>
                    <a:pt x="565" y="300"/>
                  </a:lnTo>
                  <a:lnTo>
                    <a:pt x="565" y="298"/>
                  </a:lnTo>
                  <a:lnTo>
                    <a:pt x="565" y="298"/>
                  </a:lnTo>
                  <a:lnTo>
                    <a:pt x="565" y="298"/>
                  </a:lnTo>
                  <a:lnTo>
                    <a:pt x="561" y="296"/>
                  </a:lnTo>
                  <a:lnTo>
                    <a:pt x="561" y="296"/>
                  </a:lnTo>
                  <a:lnTo>
                    <a:pt x="558" y="296"/>
                  </a:lnTo>
                  <a:lnTo>
                    <a:pt x="556" y="296"/>
                  </a:lnTo>
                  <a:lnTo>
                    <a:pt x="556" y="293"/>
                  </a:lnTo>
                  <a:lnTo>
                    <a:pt x="556" y="293"/>
                  </a:lnTo>
                  <a:lnTo>
                    <a:pt x="556" y="291"/>
                  </a:lnTo>
                  <a:lnTo>
                    <a:pt x="553" y="291"/>
                  </a:lnTo>
                  <a:lnTo>
                    <a:pt x="553" y="291"/>
                  </a:lnTo>
                  <a:lnTo>
                    <a:pt x="553" y="291"/>
                  </a:lnTo>
                  <a:lnTo>
                    <a:pt x="553" y="291"/>
                  </a:lnTo>
                  <a:lnTo>
                    <a:pt x="556" y="291"/>
                  </a:lnTo>
                  <a:lnTo>
                    <a:pt x="556" y="291"/>
                  </a:lnTo>
                  <a:lnTo>
                    <a:pt x="556" y="289"/>
                  </a:lnTo>
                  <a:lnTo>
                    <a:pt x="556" y="289"/>
                  </a:lnTo>
                  <a:lnTo>
                    <a:pt x="553" y="286"/>
                  </a:lnTo>
                  <a:lnTo>
                    <a:pt x="553" y="286"/>
                  </a:lnTo>
                  <a:lnTo>
                    <a:pt x="551" y="284"/>
                  </a:lnTo>
                  <a:lnTo>
                    <a:pt x="544" y="281"/>
                  </a:lnTo>
                  <a:lnTo>
                    <a:pt x="542" y="281"/>
                  </a:lnTo>
                  <a:lnTo>
                    <a:pt x="542" y="281"/>
                  </a:lnTo>
                  <a:lnTo>
                    <a:pt x="542" y="281"/>
                  </a:lnTo>
                  <a:lnTo>
                    <a:pt x="542" y="281"/>
                  </a:lnTo>
                  <a:lnTo>
                    <a:pt x="542" y="281"/>
                  </a:lnTo>
                  <a:lnTo>
                    <a:pt x="539" y="279"/>
                  </a:lnTo>
                  <a:lnTo>
                    <a:pt x="539" y="279"/>
                  </a:lnTo>
                  <a:lnTo>
                    <a:pt x="539" y="277"/>
                  </a:lnTo>
                  <a:lnTo>
                    <a:pt x="537" y="277"/>
                  </a:lnTo>
                  <a:lnTo>
                    <a:pt x="537" y="277"/>
                  </a:lnTo>
                  <a:lnTo>
                    <a:pt x="537" y="277"/>
                  </a:lnTo>
                  <a:lnTo>
                    <a:pt x="537" y="274"/>
                  </a:lnTo>
                  <a:lnTo>
                    <a:pt x="537" y="272"/>
                  </a:lnTo>
                  <a:lnTo>
                    <a:pt x="537" y="272"/>
                  </a:lnTo>
                  <a:lnTo>
                    <a:pt x="537" y="272"/>
                  </a:lnTo>
                  <a:lnTo>
                    <a:pt x="534" y="272"/>
                  </a:lnTo>
                  <a:lnTo>
                    <a:pt x="534" y="272"/>
                  </a:lnTo>
                  <a:lnTo>
                    <a:pt x="532" y="272"/>
                  </a:lnTo>
                  <a:lnTo>
                    <a:pt x="532" y="270"/>
                  </a:lnTo>
                  <a:lnTo>
                    <a:pt x="530" y="267"/>
                  </a:lnTo>
                  <a:lnTo>
                    <a:pt x="530" y="267"/>
                  </a:lnTo>
                  <a:lnTo>
                    <a:pt x="530" y="267"/>
                  </a:lnTo>
                  <a:lnTo>
                    <a:pt x="530" y="263"/>
                  </a:lnTo>
                  <a:lnTo>
                    <a:pt x="527" y="260"/>
                  </a:lnTo>
                  <a:lnTo>
                    <a:pt x="527" y="258"/>
                  </a:lnTo>
                  <a:lnTo>
                    <a:pt x="520" y="253"/>
                  </a:lnTo>
                  <a:lnTo>
                    <a:pt x="518" y="251"/>
                  </a:lnTo>
                  <a:lnTo>
                    <a:pt x="518" y="251"/>
                  </a:lnTo>
                  <a:lnTo>
                    <a:pt x="518" y="251"/>
                  </a:lnTo>
                  <a:lnTo>
                    <a:pt x="518" y="251"/>
                  </a:lnTo>
                  <a:lnTo>
                    <a:pt x="513" y="248"/>
                  </a:lnTo>
                  <a:lnTo>
                    <a:pt x="513" y="246"/>
                  </a:lnTo>
                  <a:lnTo>
                    <a:pt x="511" y="246"/>
                  </a:lnTo>
                  <a:lnTo>
                    <a:pt x="511" y="246"/>
                  </a:lnTo>
                  <a:lnTo>
                    <a:pt x="508" y="244"/>
                  </a:lnTo>
                  <a:lnTo>
                    <a:pt x="508" y="244"/>
                  </a:lnTo>
                  <a:lnTo>
                    <a:pt x="508" y="244"/>
                  </a:lnTo>
                  <a:lnTo>
                    <a:pt x="504" y="244"/>
                  </a:lnTo>
                  <a:lnTo>
                    <a:pt x="504" y="244"/>
                  </a:lnTo>
                  <a:lnTo>
                    <a:pt x="501" y="244"/>
                  </a:lnTo>
                  <a:lnTo>
                    <a:pt x="501" y="241"/>
                  </a:lnTo>
                  <a:lnTo>
                    <a:pt x="501" y="241"/>
                  </a:lnTo>
                  <a:lnTo>
                    <a:pt x="501" y="241"/>
                  </a:lnTo>
                  <a:lnTo>
                    <a:pt x="499" y="241"/>
                  </a:lnTo>
                  <a:lnTo>
                    <a:pt x="499" y="241"/>
                  </a:lnTo>
                  <a:lnTo>
                    <a:pt x="499" y="241"/>
                  </a:lnTo>
                  <a:lnTo>
                    <a:pt x="497" y="241"/>
                  </a:lnTo>
                  <a:lnTo>
                    <a:pt x="494" y="241"/>
                  </a:lnTo>
                  <a:lnTo>
                    <a:pt x="494" y="241"/>
                  </a:lnTo>
                  <a:lnTo>
                    <a:pt x="492" y="241"/>
                  </a:lnTo>
                  <a:lnTo>
                    <a:pt x="492" y="241"/>
                  </a:lnTo>
                  <a:lnTo>
                    <a:pt x="490" y="241"/>
                  </a:lnTo>
                  <a:lnTo>
                    <a:pt x="487" y="241"/>
                  </a:lnTo>
                  <a:lnTo>
                    <a:pt x="487" y="239"/>
                  </a:lnTo>
                  <a:lnTo>
                    <a:pt x="487" y="239"/>
                  </a:lnTo>
                  <a:lnTo>
                    <a:pt x="485" y="239"/>
                  </a:lnTo>
                  <a:lnTo>
                    <a:pt x="485" y="239"/>
                  </a:lnTo>
                  <a:lnTo>
                    <a:pt x="482" y="239"/>
                  </a:lnTo>
                  <a:lnTo>
                    <a:pt x="482" y="239"/>
                  </a:lnTo>
                  <a:lnTo>
                    <a:pt x="480" y="239"/>
                  </a:lnTo>
                  <a:lnTo>
                    <a:pt x="480" y="239"/>
                  </a:lnTo>
                  <a:lnTo>
                    <a:pt x="480" y="239"/>
                  </a:lnTo>
                  <a:lnTo>
                    <a:pt x="480" y="239"/>
                  </a:lnTo>
                  <a:lnTo>
                    <a:pt x="478" y="239"/>
                  </a:lnTo>
                  <a:lnTo>
                    <a:pt x="478" y="239"/>
                  </a:lnTo>
                  <a:lnTo>
                    <a:pt x="475" y="239"/>
                  </a:lnTo>
                  <a:lnTo>
                    <a:pt x="475" y="236"/>
                  </a:lnTo>
                  <a:lnTo>
                    <a:pt x="475" y="236"/>
                  </a:lnTo>
                  <a:lnTo>
                    <a:pt x="475" y="236"/>
                  </a:lnTo>
                  <a:lnTo>
                    <a:pt x="475" y="236"/>
                  </a:lnTo>
                  <a:lnTo>
                    <a:pt x="475" y="234"/>
                  </a:lnTo>
                  <a:lnTo>
                    <a:pt x="473" y="232"/>
                  </a:lnTo>
                  <a:lnTo>
                    <a:pt x="473" y="232"/>
                  </a:lnTo>
                  <a:lnTo>
                    <a:pt x="473" y="229"/>
                  </a:lnTo>
                  <a:lnTo>
                    <a:pt x="473" y="229"/>
                  </a:lnTo>
                  <a:lnTo>
                    <a:pt x="473" y="229"/>
                  </a:lnTo>
                  <a:lnTo>
                    <a:pt x="475" y="229"/>
                  </a:lnTo>
                  <a:lnTo>
                    <a:pt x="475" y="229"/>
                  </a:lnTo>
                  <a:lnTo>
                    <a:pt x="475" y="227"/>
                  </a:lnTo>
                  <a:lnTo>
                    <a:pt x="475" y="227"/>
                  </a:lnTo>
                  <a:lnTo>
                    <a:pt x="475" y="227"/>
                  </a:lnTo>
                  <a:lnTo>
                    <a:pt x="478" y="222"/>
                  </a:lnTo>
                  <a:lnTo>
                    <a:pt x="480" y="222"/>
                  </a:lnTo>
                  <a:lnTo>
                    <a:pt x="480" y="222"/>
                  </a:lnTo>
                  <a:lnTo>
                    <a:pt x="480" y="222"/>
                  </a:lnTo>
                  <a:lnTo>
                    <a:pt x="480" y="222"/>
                  </a:lnTo>
                  <a:lnTo>
                    <a:pt x="482" y="222"/>
                  </a:lnTo>
                  <a:lnTo>
                    <a:pt x="482" y="220"/>
                  </a:lnTo>
                  <a:lnTo>
                    <a:pt x="482" y="220"/>
                  </a:lnTo>
                  <a:lnTo>
                    <a:pt x="482" y="220"/>
                  </a:lnTo>
                  <a:lnTo>
                    <a:pt x="482" y="218"/>
                  </a:lnTo>
                  <a:lnTo>
                    <a:pt x="482" y="218"/>
                  </a:lnTo>
                  <a:lnTo>
                    <a:pt x="482" y="218"/>
                  </a:lnTo>
                  <a:lnTo>
                    <a:pt x="482" y="218"/>
                  </a:lnTo>
                  <a:lnTo>
                    <a:pt x="482" y="218"/>
                  </a:lnTo>
                  <a:lnTo>
                    <a:pt x="482" y="215"/>
                  </a:lnTo>
                  <a:lnTo>
                    <a:pt x="482" y="215"/>
                  </a:lnTo>
                  <a:lnTo>
                    <a:pt x="482" y="215"/>
                  </a:lnTo>
                  <a:lnTo>
                    <a:pt x="485" y="215"/>
                  </a:lnTo>
                  <a:lnTo>
                    <a:pt x="485" y="215"/>
                  </a:lnTo>
                  <a:lnTo>
                    <a:pt x="485" y="215"/>
                  </a:lnTo>
                  <a:lnTo>
                    <a:pt x="485" y="213"/>
                  </a:lnTo>
                  <a:lnTo>
                    <a:pt x="485" y="213"/>
                  </a:lnTo>
                  <a:lnTo>
                    <a:pt x="482" y="213"/>
                  </a:lnTo>
                  <a:lnTo>
                    <a:pt x="482" y="213"/>
                  </a:lnTo>
                  <a:lnTo>
                    <a:pt x="482" y="213"/>
                  </a:lnTo>
                  <a:lnTo>
                    <a:pt x="482" y="210"/>
                  </a:lnTo>
                  <a:lnTo>
                    <a:pt x="482" y="210"/>
                  </a:lnTo>
                  <a:lnTo>
                    <a:pt x="482" y="210"/>
                  </a:lnTo>
                  <a:lnTo>
                    <a:pt x="482" y="210"/>
                  </a:lnTo>
                  <a:lnTo>
                    <a:pt x="482" y="208"/>
                  </a:lnTo>
                  <a:lnTo>
                    <a:pt x="482" y="208"/>
                  </a:lnTo>
                  <a:lnTo>
                    <a:pt x="482" y="208"/>
                  </a:lnTo>
                  <a:lnTo>
                    <a:pt x="482" y="208"/>
                  </a:lnTo>
                  <a:lnTo>
                    <a:pt x="482" y="208"/>
                  </a:lnTo>
                  <a:lnTo>
                    <a:pt x="482" y="208"/>
                  </a:lnTo>
                  <a:lnTo>
                    <a:pt x="482" y="208"/>
                  </a:lnTo>
                  <a:lnTo>
                    <a:pt x="482" y="206"/>
                  </a:lnTo>
                  <a:lnTo>
                    <a:pt x="482" y="206"/>
                  </a:lnTo>
                  <a:lnTo>
                    <a:pt x="482" y="206"/>
                  </a:lnTo>
                  <a:lnTo>
                    <a:pt x="482" y="206"/>
                  </a:lnTo>
                  <a:lnTo>
                    <a:pt x="485" y="206"/>
                  </a:lnTo>
                  <a:lnTo>
                    <a:pt x="485" y="203"/>
                  </a:lnTo>
                  <a:lnTo>
                    <a:pt x="485" y="203"/>
                  </a:lnTo>
                  <a:lnTo>
                    <a:pt x="485" y="203"/>
                  </a:lnTo>
                  <a:lnTo>
                    <a:pt x="487" y="203"/>
                  </a:lnTo>
                  <a:lnTo>
                    <a:pt x="487" y="203"/>
                  </a:lnTo>
                  <a:lnTo>
                    <a:pt x="492" y="203"/>
                  </a:lnTo>
                  <a:lnTo>
                    <a:pt x="494" y="203"/>
                  </a:lnTo>
                  <a:lnTo>
                    <a:pt x="494" y="203"/>
                  </a:lnTo>
                  <a:lnTo>
                    <a:pt x="494" y="203"/>
                  </a:lnTo>
                  <a:lnTo>
                    <a:pt x="494" y="203"/>
                  </a:lnTo>
                  <a:lnTo>
                    <a:pt x="497" y="203"/>
                  </a:lnTo>
                  <a:lnTo>
                    <a:pt x="499" y="203"/>
                  </a:lnTo>
                  <a:lnTo>
                    <a:pt x="499" y="203"/>
                  </a:lnTo>
                  <a:lnTo>
                    <a:pt x="499" y="201"/>
                  </a:lnTo>
                  <a:lnTo>
                    <a:pt x="499" y="201"/>
                  </a:lnTo>
                  <a:lnTo>
                    <a:pt x="501" y="201"/>
                  </a:lnTo>
                  <a:lnTo>
                    <a:pt x="501" y="201"/>
                  </a:lnTo>
                  <a:lnTo>
                    <a:pt x="501" y="203"/>
                  </a:lnTo>
                  <a:lnTo>
                    <a:pt x="504" y="203"/>
                  </a:lnTo>
                  <a:lnTo>
                    <a:pt x="504" y="203"/>
                  </a:lnTo>
                  <a:lnTo>
                    <a:pt x="504" y="203"/>
                  </a:lnTo>
                  <a:lnTo>
                    <a:pt x="506" y="201"/>
                  </a:lnTo>
                  <a:lnTo>
                    <a:pt x="506" y="203"/>
                  </a:lnTo>
                  <a:lnTo>
                    <a:pt x="508" y="203"/>
                  </a:lnTo>
                  <a:lnTo>
                    <a:pt x="508" y="206"/>
                  </a:lnTo>
                  <a:lnTo>
                    <a:pt x="511" y="208"/>
                  </a:lnTo>
                  <a:lnTo>
                    <a:pt x="513" y="208"/>
                  </a:lnTo>
                  <a:lnTo>
                    <a:pt x="513" y="208"/>
                  </a:lnTo>
                  <a:lnTo>
                    <a:pt x="513" y="208"/>
                  </a:lnTo>
                  <a:lnTo>
                    <a:pt x="516" y="206"/>
                  </a:lnTo>
                  <a:lnTo>
                    <a:pt x="516" y="206"/>
                  </a:lnTo>
                  <a:lnTo>
                    <a:pt x="518" y="206"/>
                  </a:lnTo>
                  <a:lnTo>
                    <a:pt x="518" y="203"/>
                  </a:lnTo>
                  <a:lnTo>
                    <a:pt x="520" y="203"/>
                  </a:lnTo>
                  <a:lnTo>
                    <a:pt x="523" y="203"/>
                  </a:lnTo>
                  <a:lnTo>
                    <a:pt x="525" y="203"/>
                  </a:lnTo>
                  <a:lnTo>
                    <a:pt x="525" y="203"/>
                  </a:lnTo>
                  <a:lnTo>
                    <a:pt x="530" y="199"/>
                  </a:lnTo>
                  <a:lnTo>
                    <a:pt x="532" y="196"/>
                  </a:lnTo>
                  <a:lnTo>
                    <a:pt x="532" y="196"/>
                  </a:lnTo>
                  <a:lnTo>
                    <a:pt x="532" y="194"/>
                  </a:lnTo>
                  <a:lnTo>
                    <a:pt x="532" y="194"/>
                  </a:lnTo>
                  <a:lnTo>
                    <a:pt x="532" y="177"/>
                  </a:lnTo>
                  <a:lnTo>
                    <a:pt x="532" y="163"/>
                  </a:lnTo>
                  <a:lnTo>
                    <a:pt x="530" y="149"/>
                  </a:lnTo>
                  <a:lnTo>
                    <a:pt x="523" y="149"/>
                  </a:lnTo>
                  <a:lnTo>
                    <a:pt x="520" y="149"/>
                  </a:lnTo>
                  <a:lnTo>
                    <a:pt x="520" y="149"/>
                  </a:lnTo>
                  <a:lnTo>
                    <a:pt x="520" y="149"/>
                  </a:lnTo>
                  <a:lnTo>
                    <a:pt x="520" y="149"/>
                  </a:lnTo>
                  <a:lnTo>
                    <a:pt x="520" y="147"/>
                  </a:lnTo>
                  <a:lnTo>
                    <a:pt x="520" y="144"/>
                  </a:lnTo>
                  <a:lnTo>
                    <a:pt x="520" y="139"/>
                  </a:lnTo>
                  <a:lnTo>
                    <a:pt x="523" y="135"/>
                  </a:lnTo>
                  <a:lnTo>
                    <a:pt x="525" y="128"/>
                  </a:lnTo>
                  <a:lnTo>
                    <a:pt x="525" y="128"/>
                  </a:lnTo>
                  <a:lnTo>
                    <a:pt x="525" y="128"/>
                  </a:lnTo>
                  <a:lnTo>
                    <a:pt x="525" y="128"/>
                  </a:lnTo>
                  <a:lnTo>
                    <a:pt x="525" y="125"/>
                  </a:lnTo>
                  <a:lnTo>
                    <a:pt x="525" y="125"/>
                  </a:lnTo>
                  <a:lnTo>
                    <a:pt x="525" y="123"/>
                  </a:lnTo>
                  <a:lnTo>
                    <a:pt x="525" y="121"/>
                  </a:lnTo>
                  <a:lnTo>
                    <a:pt x="525" y="118"/>
                  </a:lnTo>
                  <a:lnTo>
                    <a:pt x="525" y="116"/>
                  </a:lnTo>
                  <a:lnTo>
                    <a:pt x="525" y="116"/>
                  </a:lnTo>
                  <a:lnTo>
                    <a:pt x="523" y="111"/>
                  </a:lnTo>
                  <a:lnTo>
                    <a:pt x="523" y="109"/>
                  </a:lnTo>
                  <a:lnTo>
                    <a:pt x="511" y="99"/>
                  </a:lnTo>
                  <a:lnTo>
                    <a:pt x="499" y="90"/>
                  </a:lnTo>
                  <a:lnTo>
                    <a:pt x="494" y="85"/>
                  </a:lnTo>
                  <a:lnTo>
                    <a:pt x="494" y="85"/>
                  </a:lnTo>
                  <a:lnTo>
                    <a:pt x="494" y="85"/>
                  </a:lnTo>
                  <a:lnTo>
                    <a:pt x="482" y="80"/>
                  </a:lnTo>
                  <a:lnTo>
                    <a:pt x="480" y="80"/>
                  </a:lnTo>
                  <a:lnTo>
                    <a:pt x="480" y="78"/>
                  </a:lnTo>
                  <a:lnTo>
                    <a:pt x="482" y="78"/>
                  </a:lnTo>
                  <a:lnTo>
                    <a:pt x="482" y="76"/>
                  </a:lnTo>
                  <a:lnTo>
                    <a:pt x="482" y="76"/>
                  </a:lnTo>
                  <a:lnTo>
                    <a:pt x="482" y="73"/>
                  </a:lnTo>
                  <a:lnTo>
                    <a:pt x="480" y="54"/>
                  </a:lnTo>
                  <a:lnTo>
                    <a:pt x="478" y="33"/>
                  </a:lnTo>
                  <a:lnTo>
                    <a:pt x="478" y="33"/>
                  </a:lnTo>
                  <a:lnTo>
                    <a:pt x="478" y="33"/>
                  </a:lnTo>
                  <a:lnTo>
                    <a:pt x="478" y="33"/>
                  </a:lnTo>
                  <a:lnTo>
                    <a:pt x="480" y="31"/>
                  </a:lnTo>
                  <a:lnTo>
                    <a:pt x="480" y="31"/>
                  </a:lnTo>
                  <a:lnTo>
                    <a:pt x="480" y="28"/>
                  </a:lnTo>
                  <a:lnTo>
                    <a:pt x="480" y="28"/>
                  </a:lnTo>
                  <a:lnTo>
                    <a:pt x="482" y="21"/>
                  </a:lnTo>
                  <a:lnTo>
                    <a:pt x="480" y="14"/>
                  </a:lnTo>
                  <a:lnTo>
                    <a:pt x="485" y="5"/>
                  </a:lnTo>
                  <a:lnTo>
                    <a:pt x="485" y="0"/>
                  </a:lnTo>
                  <a:lnTo>
                    <a:pt x="459" y="0"/>
                  </a:lnTo>
                  <a:lnTo>
                    <a:pt x="459" y="0"/>
                  </a:lnTo>
                  <a:lnTo>
                    <a:pt x="459" y="0"/>
                  </a:lnTo>
                  <a:lnTo>
                    <a:pt x="459" y="0"/>
                  </a:lnTo>
                  <a:lnTo>
                    <a:pt x="459" y="0"/>
                  </a:lnTo>
                  <a:lnTo>
                    <a:pt x="459" y="2"/>
                  </a:lnTo>
                  <a:lnTo>
                    <a:pt x="459" y="2"/>
                  </a:lnTo>
                  <a:lnTo>
                    <a:pt x="459" y="2"/>
                  </a:lnTo>
                  <a:lnTo>
                    <a:pt x="459" y="5"/>
                  </a:lnTo>
                  <a:lnTo>
                    <a:pt x="459" y="7"/>
                  </a:lnTo>
                  <a:lnTo>
                    <a:pt x="459" y="9"/>
                  </a:lnTo>
                  <a:lnTo>
                    <a:pt x="461" y="9"/>
                  </a:lnTo>
                  <a:lnTo>
                    <a:pt x="461" y="9"/>
                  </a:lnTo>
                  <a:lnTo>
                    <a:pt x="459" y="12"/>
                  </a:lnTo>
                  <a:lnTo>
                    <a:pt x="442" y="12"/>
                  </a:lnTo>
                  <a:lnTo>
                    <a:pt x="423" y="12"/>
                  </a:lnTo>
                  <a:lnTo>
                    <a:pt x="437" y="26"/>
                  </a:lnTo>
                  <a:lnTo>
                    <a:pt x="437" y="28"/>
                  </a:lnTo>
                  <a:lnTo>
                    <a:pt x="440" y="28"/>
                  </a:lnTo>
                  <a:lnTo>
                    <a:pt x="440" y="28"/>
                  </a:lnTo>
                  <a:lnTo>
                    <a:pt x="440" y="35"/>
                  </a:lnTo>
                  <a:lnTo>
                    <a:pt x="437" y="42"/>
                  </a:lnTo>
                  <a:lnTo>
                    <a:pt x="437" y="50"/>
                  </a:lnTo>
                  <a:lnTo>
                    <a:pt x="440" y="52"/>
                  </a:lnTo>
                  <a:lnTo>
                    <a:pt x="442" y="59"/>
                  </a:lnTo>
                  <a:lnTo>
                    <a:pt x="442" y="61"/>
                  </a:lnTo>
                  <a:lnTo>
                    <a:pt x="442" y="64"/>
                  </a:lnTo>
                  <a:lnTo>
                    <a:pt x="430" y="73"/>
                  </a:lnTo>
                  <a:lnTo>
                    <a:pt x="416" y="85"/>
                  </a:lnTo>
                  <a:lnTo>
                    <a:pt x="416" y="85"/>
                  </a:lnTo>
                  <a:lnTo>
                    <a:pt x="414" y="94"/>
                  </a:lnTo>
                  <a:lnTo>
                    <a:pt x="409" y="99"/>
                  </a:lnTo>
                  <a:lnTo>
                    <a:pt x="409" y="102"/>
                  </a:lnTo>
                  <a:lnTo>
                    <a:pt x="402" y="109"/>
                  </a:lnTo>
                  <a:lnTo>
                    <a:pt x="390" y="118"/>
                  </a:lnTo>
                  <a:lnTo>
                    <a:pt x="378" y="130"/>
                  </a:lnTo>
                  <a:lnTo>
                    <a:pt x="376" y="132"/>
                  </a:lnTo>
                  <a:lnTo>
                    <a:pt x="364" y="132"/>
                  </a:lnTo>
                  <a:lnTo>
                    <a:pt x="364" y="132"/>
                  </a:lnTo>
                  <a:lnTo>
                    <a:pt x="357" y="132"/>
                  </a:lnTo>
                  <a:lnTo>
                    <a:pt x="357" y="132"/>
                  </a:lnTo>
                  <a:lnTo>
                    <a:pt x="357" y="135"/>
                  </a:lnTo>
                  <a:lnTo>
                    <a:pt x="355" y="135"/>
                  </a:lnTo>
                  <a:lnTo>
                    <a:pt x="355" y="135"/>
                  </a:lnTo>
                  <a:lnTo>
                    <a:pt x="355" y="135"/>
                  </a:lnTo>
                  <a:lnTo>
                    <a:pt x="352" y="135"/>
                  </a:lnTo>
                  <a:lnTo>
                    <a:pt x="338" y="121"/>
                  </a:lnTo>
                  <a:lnTo>
                    <a:pt x="326" y="113"/>
                  </a:lnTo>
                  <a:lnTo>
                    <a:pt x="314" y="104"/>
                  </a:lnTo>
                  <a:lnTo>
                    <a:pt x="312" y="106"/>
                  </a:lnTo>
                  <a:lnTo>
                    <a:pt x="298" y="113"/>
                  </a:lnTo>
                  <a:lnTo>
                    <a:pt x="293" y="116"/>
                  </a:lnTo>
                  <a:lnTo>
                    <a:pt x="293" y="116"/>
                  </a:lnTo>
                  <a:lnTo>
                    <a:pt x="293" y="125"/>
                  </a:lnTo>
                  <a:lnTo>
                    <a:pt x="291" y="128"/>
                  </a:lnTo>
                  <a:lnTo>
                    <a:pt x="286" y="132"/>
                  </a:lnTo>
                  <a:lnTo>
                    <a:pt x="274" y="135"/>
                  </a:lnTo>
                  <a:lnTo>
                    <a:pt x="267" y="137"/>
                  </a:lnTo>
                  <a:lnTo>
                    <a:pt x="260" y="142"/>
                  </a:lnTo>
                  <a:lnTo>
                    <a:pt x="260" y="142"/>
                  </a:lnTo>
                  <a:lnTo>
                    <a:pt x="255" y="144"/>
                  </a:lnTo>
                  <a:lnTo>
                    <a:pt x="251" y="149"/>
                  </a:lnTo>
                  <a:lnTo>
                    <a:pt x="251" y="151"/>
                  </a:lnTo>
                  <a:lnTo>
                    <a:pt x="251" y="154"/>
                  </a:lnTo>
                  <a:lnTo>
                    <a:pt x="251" y="154"/>
                  </a:lnTo>
                  <a:lnTo>
                    <a:pt x="251" y="156"/>
                  </a:lnTo>
                  <a:lnTo>
                    <a:pt x="251" y="156"/>
                  </a:lnTo>
                  <a:lnTo>
                    <a:pt x="229" y="156"/>
                  </a:lnTo>
                  <a:lnTo>
                    <a:pt x="208" y="156"/>
                  </a:lnTo>
                  <a:lnTo>
                    <a:pt x="206" y="154"/>
                  </a:lnTo>
                  <a:lnTo>
                    <a:pt x="201" y="142"/>
                  </a:lnTo>
                  <a:lnTo>
                    <a:pt x="201" y="142"/>
                  </a:lnTo>
                  <a:lnTo>
                    <a:pt x="198" y="142"/>
                  </a:lnTo>
                  <a:lnTo>
                    <a:pt x="194" y="142"/>
                  </a:lnTo>
                  <a:lnTo>
                    <a:pt x="187" y="142"/>
                  </a:lnTo>
                  <a:lnTo>
                    <a:pt x="187" y="142"/>
                  </a:lnTo>
                  <a:lnTo>
                    <a:pt x="187" y="142"/>
                  </a:lnTo>
                  <a:lnTo>
                    <a:pt x="184" y="142"/>
                  </a:lnTo>
                  <a:lnTo>
                    <a:pt x="182" y="142"/>
                  </a:lnTo>
                  <a:lnTo>
                    <a:pt x="172" y="142"/>
                  </a:lnTo>
                  <a:lnTo>
                    <a:pt x="170" y="139"/>
                  </a:lnTo>
                  <a:lnTo>
                    <a:pt x="156" y="142"/>
                  </a:lnTo>
                  <a:lnTo>
                    <a:pt x="137" y="147"/>
                  </a:lnTo>
                  <a:lnTo>
                    <a:pt x="135" y="147"/>
                  </a:lnTo>
                  <a:lnTo>
                    <a:pt x="132" y="147"/>
                  </a:lnTo>
                  <a:lnTo>
                    <a:pt x="132" y="147"/>
                  </a:lnTo>
                  <a:lnTo>
                    <a:pt x="130" y="144"/>
                  </a:lnTo>
                  <a:lnTo>
                    <a:pt x="118" y="132"/>
                  </a:lnTo>
                  <a:lnTo>
                    <a:pt x="109" y="121"/>
                  </a:lnTo>
                  <a:lnTo>
                    <a:pt x="104" y="121"/>
                  </a:lnTo>
                  <a:lnTo>
                    <a:pt x="104" y="121"/>
                  </a:lnTo>
                  <a:lnTo>
                    <a:pt x="104" y="118"/>
                  </a:lnTo>
                  <a:lnTo>
                    <a:pt x="104" y="118"/>
                  </a:lnTo>
                  <a:lnTo>
                    <a:pt x="99" y="113"/>
                  </a:lnTo>
                  <a:lnTo>
                    <a:pt x="99" y="113"/>
                  </a:lnTo>
                  <a:lnTo>
                    <a:pt x="99" y="113"/>
                  </a:lnTo>
                  <a:lnTo>
                    <a:pt x="99" y="113"/>
                  </a:lnTo>
                  <a:lnTo>
                    <a:pt x="99" y="113"/>
                  </a:lnTo>
                  <a:lnTo>
                    <a:pt x="97" y="111"/>
                  </a:lnTo>
                  <a:lnTo>
                    <a:pt x="97" y="111"/>
                  </a:lnTo>
                  <a:lnTo>
                    <a:pt x="94" y="111"/>
                  </a:lnTo>
                  <a:lnTo>
                    <a:pt x="94" y="111"/>
                  </a:lnTo>
                  <a:lnTo>
                    <a:pt x="94" y="109"/>
                  </a:lnTo>
                  <a:lnTo>
                    <a:pt x="94" y="109"/>
                  </a:lnTo>
                  <a:lnTo>
                    <a:pt x="94" y="109"/>
                  </a:lnTo>
                  <a:lnTo>
                    <a:pt x="94" y="102"/>
                  </a:lnTo>
                  <a:lnTo>
                    <a:pt x="94" y="102"/>
                  </a:lnTo>
                  <a:lnTo>
                    <a:pt x="94" y="99"/>
                  </a:lnTo>
                  <a:lnTo>
                    <a:pt x="92" y="99"/>
                  </a:lnTo>
                  <a:lnTo>
                    <a:pt x="90" y="97"/>
                  </a:lnTo>
                  <a:lnTo>
                    <a:pt x="90" y="97"/>
                  </a:lnTo>
                  <a:lnTo>
                    <a:pt x="90" y="97"/>
                  </a:lnTo>
                  <a:lnTo>
                    <a:pt x="87" y="97"/>
                  </a:lnTo>
                  <a:lnTo>
                    <a:pt x="87" y="97"/>
                  </a:lnTo>
                  <a:lnTo>
                    <a:pt x="85" y="99"/>
                  </a:lnTo>
                  <a:lnTo>
                    <a:pt x="85" y="99"/>
                  </a:lnTo>
                  <a:lnTo>
                    <a:pt x="83" y="99"/>
                  </a:lnTo>
                  <a:lnTo>
                    <a:pt x="83" y="99"/>
                  </a:lnTo>
                  <a:lnTo>
                    <a:pt x="83" y="99"/>
                  </a:lnTo>
                  <a:lnTo>
                    <a:pt x="80" y="99"/>
                  </a:lnTo>
                  <a:lnTo>
                    <a:pt x="80" y="99"/>
                  </a:lnTo>
                  <a:lnTo>
                    <a:pt x="80" y="99"/>
                  </a:lnTo>
                  <a:lnTo>
                    <a:pt x="78" y="99"/>
                  </a:lnTo>
                  <a:lnTo>
                    <a:pt x="73" y="102"/>
                  </a:lnTo>
                  <a:lnTo>
                    <a:pt x="73" y="102"/>
                  </a:lnTo>
                  <a:lnTo>
                    <a:pt x="73" y="102"/>
                  </a:lnTo>
                  <a:lnTo>
                    <a:pt x="71" y="102"/>
                  </a:lnTo>
                  <a:lnTo>
                    <a:pt x="68" y="102"/>
                  </a:lnTo>
                  <a:lnTo>
                    <a:pt x="68" y="102"/>
                  </a:lnTo>
                  <a:lnTo>
                    <a:pt x="68" y="102"/>
                  </a:lnTo>
                  <a:lnTo>
                    <a:pt x="66" y="102"/>
                  </a:lnTo>
                  <a:lnTo>
                    <a:pt x="66" y="102"/>
                  </a:lnTo>
                  <a:lnTo>
                    <a:pt x="66" y="102"/>
                  </a:lnTo>
                  <a:lnTo>
                    <a:pt x="66" y="102"/>
                  </a:lnTo>
                  <a:lnTo>
                    <a:pt x="66" y="102"/>
                  </a:lnTo>
                  <a:lnTo>
                    <a:pt x="64" y="102"/>
                  </a:lnTo>
                  <a:lnTo>
                    <a:pt x="64" y="102"/>
                  </a:lnTo>
                  <a:lnTo>
                    <a:pt x="64" y="102"/>
                  </a:lnTo>
                  <a:lnTo>
                    <a:pt x="64" y="102"/>
                  </a:lnTo>
                  <a:lnTo>
                    <a:pt x="64" y="102"/>
                  </a:lnTo>
                  <a:lnTo>
                    <a:pt x="61" y="102"/>
                  </a:lnTo>
                  <a:lnTo>
                    <a:pt x="61" y="102"/>
                  </a:lnTo>
                  <a:lnTo>
                    <a:pt x="61" y="102"/>
                  </a:lnTo>
                  <a:lnTo>
                    <a:pt x="61" y="102"/>
                  </a:lnTo>
                  <a:lnTo>
                    <a:pt x="61" y="102"/>
                  </a:lnTo>
                  <a:lnTo>
                    <a:pt x="61" y="102"/>
                  </a:lnTo>
                  <a:lnTo>
                    <a:pt x="59" y="102"/>
                  </a:lnTo>
                  <a:lnTo>
                    <a:pt x="59" y="102"/>
                  </a:lnTo>
                  <a:lnTo>
                    <a:pt x="59" y="102"/>
                  </a:lnTo>
                  <a:lnTo>
                    <a:pt x="59" y="102"/>
                  </a:lnTo>
                  <a:lnTo>
                    <a:pt x="59" y="102"/>
                  </a:lnTo>
                  <a:lnTo>
                    <a:pt x="59" y="102"/>
                  </a:lnTo>
                  <a:lnTo>
                    <a:pt x="57" y="102"/>
                  </a:lnTo>
                  <a:lnTo>
                    <a:pt x="57" y="102"/>
                  </a:lnTo>
                  <a:lnTo>
                    <a:pt x="57" y="102"/>
                  </a:lnTo>
                  <a:lnTo>
                    <a:pt x="57" y="102"/>
                  </a:lnTo>
                  <a:lnTo>
                    <a:pt x="54" y="104"/>
                  </a:lnTo>
                  <a:lnTo>
                    <a:pt x="54" y="104"/>
                  </a:lnTo>
                  <a:lnTo>
                    <a:pt x="52" y="104"/>
                  </a:lnTo>
                  <a:lnTo>
                    <a:pt x="52" y="104"/>
                  </a:lnTo>
                  <a:lnTo>
                    <a:pt x="52" y="104"/>
                  </a:lnTo>
                  <a:lnTo>
                    <a:pt x="49" y="104"/>
                  </a:lnTo>
                  <a:lnTo>
                    <a:pt x="49" y="104"/>
                  </a:lnTo>
                  <a:lnTo>
                    <a:pt x="49" y="104"/>
                  </a:lnTo>
                  <a:lnTo>
                    <a:pt x="49" y="104"/>
                  </a:lnTo>
                  <a:lnTo>
                    <a:pt x="47" y="111"/>
                  </a:lnTo>
                  <a:lnTo>
                    <a:pt x="47" y="111"/>
                  </a:lnTo>
                  <a:lnTo>
                    <a:pt x="47" y="111"/>
                  </a:lnTo>
                  <a:lnTo>
                    <a:pt x="47" y="111"/>
                  </a:lnTo>
                  <a:lnTo>
                    <a:pt x="47" y="113"/>
                  </a:lnTo>
                  <a:lnTo>
                    <a:pt x="47" y="113"/>
                  </a:lnTo>
                  <a:lnTo>
                    <a:pt x="47" y="113"/>
                  </a:lnTo>
                  <a:lnTo>
                    <a:pt x="47" y="113"/>
                  </a:lnTo>
                  <a:lnTo>
                    <a:pt x="47" y="113"/>
                  </a:lnTo>
                  <a:lnTo>
                    <a:pt x="47" y="116"/>
                  </a:lnTo>
                  <a:lnTo>
                    <a:pt x="47" y="116"/>
                  </a:lnTo>
                  <a:lnTo>
                    <a:pt x="45" y="118"/>
                  </a:lnTo>
                  <a:lnTo>
                    <a:pt x="45" y="121"/>
                  </a:lnTo>
                  <a:lnTo>
                    <a:pt x="45" y="121"/>
                  </a:lnTo>
                  <a:lnTo>
                    <a:pt x="45" y="123"/>
                  </a:lnTo>
                  <a:lnTo>
                    <a:pt x="42" y="123"/>
                  </a:lnTo>
                  <a:lnTo>
                    <a:pt x="42" y="125"/>
                  </a:lnTo>
                  <a:lnTo>
                    <a:pt x="40" y="125"/>
                  </a:lnTo>
                  <a:lnTo>
                    <a:pt x="40" y="128"/>
                  </a:lnTo>
                  <a:lnTo>
                    <a:pt x="38" y="128"/>
                  </a:lnTo>
                  <a:lnTo>
                    <a:pt x="38" y="128"/>
                  </a:lnTo>
                  <a:lnTo>
                    <a:pt x="38" y="128"/>
                  </a:lnTo>
                  <a:lnTo>
                    <a:pt x="35" y="128"/>
                  </a:lnTo>
                  <a:lnTo>
                    <a:pt x="35" y="128"/>
                  </a:lnTo>
                  <a:lnTo>
                    <a:pt x="35" y="128"/>
                  </a:lnTo>
                  <a:lnTo>
                    <a:pt x="35" y="130"/>
                  </a:lnTo>
                  <a:lnTo>
                    <a:pt x="35" y="130"/>
                  </a:lnTo>
                  <a:lnTo>
                    <a:pt x="35" y="130"/>
                  </a:lnTo>
                  <a:lnTo>
                    <a:pt x="35" y="144"/>
                  </a:lnTo>
                  <a:lnTo>
                    <a:pt x="35" y="144"/>
                  </a:lnTo>
                  <a:lnTo>
                    <a:pt x="35" y="147"/>
                  </a:lnTo>
                  <a:lnTo>
                    <a:pt x="30" y="151"/>
                  </a:lnTo>
                  <a:lnTo>
                    <a:pt x="30" y="151"/>
                  </a:lnTo>
                  <a:lnTo>
                    <a:pt x="28" y="151"/>
                  </a:lnTo>
                  <a:lnTo>
                    <a:pt x="28" y="154"/>
                  </a:lnTo>
                  <a:lnTo>
                    <a:pt x="28" y="163"/>
                  </a:lnTo>
                  <a:lnTo>
                    <a:pt x="28" y="163"/>
                  </a:lnTo>
                  <a:lnTo>
                    <a:pt x="28" y="165"/>
                  </a:lnTo>
                  <a:lnTo>
                    <a:pt x="23" y="173"/>
                  </a:lnTo>
                  <a:lnTo>
                    <a:pt x="21" y="173"/>
                  </a:lnTo>
                  <a:lnTo>
                    <a:pt x="21" y="173"/>
                  </a:lnTo>
                  <a:lnTo>
                    <a:pt x="21" y="180"/>
                  </a:lnTo>
                  <a:lnTo>
                    <a:pt x="21" y="180"/>
                  </a:lnTo>
                  <a:lnTo>
                    <a:pt x="21" y="180"/>
                  </a:lnTo>
                  <a:lnTo>
                    <a:pt x="19" y="182"/>
                  </a:lnTo>
                  <a:lnTo>
                    <a:pt x="14" y="182"/>
                  </a:lnTo>
                  <a:lnTo>
                    <a:pt x="12" y="182"/>
                  </a:lnTo>
                  <a:lnTo>
                    <a:pt x="7" y="184"/>
                  </a:lnTo>
                  <a:lnTo>
                    <a:pt x="4" y="187"/>
                  </a:lnTo>
                  <a:lnTo>
                    <a:pt x="2" y="189"/>
                  </a:lnTo>
                  <a:lnTo>
                    <a:pt x="2" y="189"/>
                  </a:lnTo>
                  <a:lnTo>
                    <a:pt x="2" y="189"/>
                  </a:lnTo>
                  <a:lnTo>
                    <a:pt x="2" y="189"/>
                  </a:lnTo>
                  <a:lnTo>
                    <a:pt x="2" y="189"/>
                  </a:lnTo>
                  <a:lnTo>
                    <a:pt x="4" y="189"/>
                  </a:lnTo>
                  <a:lnTo>
                    <a:pt x="4" y="192"/>
                  </a:lnTo>
                  <a:lnTo>
                    <a:pt x="4" y="192"/>
                  </a:lnTo>
                  <a:lnTo>
                    <a:pt x="4" y="192"/>
                  </a:lnTo>
                  <a:lnTo>
                    <a:pt x="4" y="194"/>
                  </a:lnTo>
                  <a:lnTo>
                    <a:pt x="4" y="194"/>
                  </a:lnTo>
                  <a:lnTo>
                    <a:pt x="4" y="196"/>
                  </a:lnTo>
                  <a:lnTo>
                    <a:pt x="4" y="196"/>
                  </a:lnTo>
                  <a:lnTo>
                    <a:pt x="4" y="196"/>
                  </a:lnTo>
                  <a:lnTo>
                    <a:pt x="2" y="199"/>
                  </a:lnTo>
                  <a:lnTo>
                    <a:pt x="2" y="199"/>
                  </a:lnTo>
                  <a:lnTo>
                    <a:pt x="0" y="203"/>
                  </a:lnTo>
                  <a:lnTo>
                    <a:pt x="0" y="206"/>
                  </a:lnTo>
                  <a:lnTo>
                    <a:pt x="0" y="208"/>
                  </a:lnTo>
                  <a:lnTo>
                    <a:pt x="0" y="208"/>
                  </a:lnTo>
                  <a:lnTo>
                    <a:pt x="0" y="210"/>
                  </a:lnTo>
                  <a:lnTo>
                    <a:pt x="2" y="210"/>
                  </a:lnTo>
                  <a:lnTo>
                    <a:pt x="2" y="213"/>
                  </a:lnTo>
                  <a:lnTo>
                    <a:pt x="4" y="213"/>
                  </a:lnTo>
                  <a:lnTo>
                    <a:pt x="7" y="213"/>
                  </a:lnTo>
                  <a:lnTo>
                    <a:pt x="7" y="213"/>
                  </a:lnTo>
                  <a:lnTo>
                    <a:pt x="7" y="213"/>
                  </a:lnTo>
                  <a:lnTo>
                    <a:pt x="9" y="213"/>
                  </a:lnTo>
                  <a:lnTo>
                    <a:pt x="9" y="213"/>
                  </a:lnTo>
                  <a:lnTo>
                    <a:pt x="9" y="213"/>
                  </a:lnTo>
                  <a:lnTo>
                    <a:pt x="9" y="213"/>
                  </a:lnTo>
                  <a:lnTo>
                    <a:pt x="9" y="213"/>
                  </a:lnTo>
                  <a:lnTo>
                    <a:pt x="14" y="213"/>
                  </a:lnTo>
                  <a:lnTo>
                    <a:pt x="16" y="213"/>
                  </a:lnTo>
                  <a:lnTo>
                    <a:pt x="16" y="213"/>
                  </a:lnTo>
                  <a:lnTo>
                    <a:pt x="16" y="215"/>
                  </a:lnTo>
                  <a:lnTo>
                    <a:pt x="16" y="215"/>
                  </a:lnTo>
                  <a:lnTo>
                    <a:pt x="16" y="215"/>
                  </a:lnTo>
                  <a:lnTo>
                    <a:pt x="19" y="215"/>
                  </a:lnTo>
                  <a:lnTo>
                    <a:pt x="19" y="215"/>
                  </a:lnTo>
                  <a:lnTo>
                    <a:pt x="21" y="215"/>
                  </a:lnTo>
                  <a:lnTo>
                    <a:pt x="26" y="215"/>
                  </a:lnTo>
                  <a:lnTo>
                    <a:pt x="28" y="215"/>
                  </a:lnTo>
                  <a:lnTo>
                    <a:pt x="28" y="215"/>
                  </a:lnTo>
                  <a:lnTo>
                    <a:pt x="30" y="215"/>
                  </a:lnTo>
                  <a:lnTo>
                    <a:pt x="33" y="218"/>
                  </a:lnTo>
                  <a:lnTo>
                    <a:pt x="35" y="218"/>
                  </a:lnTo>
                  <a:lnTo>
                    <a:pt x="38" y="218"/>
                  </a:lnTo>
                  <a:lnTo>
                    <a:pt x="42" y="222"/>
                  </a:lnTo>
                  <a:lnTo>
                    <a:pt x="42" y="222"/>
                  </a:lnTo>
                  <a:lnTo>
                    <a:pt x="42" y="225"/>
                  </a:lnTo>
                  <a:lnTo>
                    <a:pt x="42" y="227"/>
                  </a:lnTo>
                  <a:lnTo>
                    <a:pt x="42" y="227"/>
                  </a:lnTo>
                  <a:lnTo>
                    <a:pt x="42" y="227"/>
                  </a:lnTo>
                  <a:lnTo>
                    <a:pt x="45" y="227"/>
                  </a:lnTo>
                  <a:lnTo>
                    <a:pt x="45" y="229"/>
                  </a:lnTo>
                  <a:lnTo>
                    <a:pt x="45" y="229"/>
                  </a:lnTo>
                  <a:lnTo>
                    <a:pt x="47" y="232"/>
                  </a:lnTo>
                  <a:lnTo>
                    <a:pt x="49" y="232"/>
                  </a:lnTo>
                  <a:lnTo>
                    <a:pt x="49" y="234"/>
                  </a:lnTo>
                  <a:lnTo>
                    <a:pt x="52" y="234"/>
                  </a:lnTo>
                  <a:lnTo>
                    <a:pt x="52" y="232"/>
                  </a:lnTo>
                  <a:lnTo>
                    <a:pt x="54" y="232"/>
                  </a:lnTo>
                  <a:lnTo>
                    <a:pt x="54" y="234"/>
                  </a:lnTo>
                  <a:lnTo>
                    <a:pt x="57" y="234"/>
                  </a:lnTo>
                  <a:lnTo>
                    <a:pt x="57" y="234"/>
                  </a:lnTo>
                  <a:lnTo>
                    <a:pt x="57" y="234"/>
                  </a:lnTo>
                  <a:lnTo>
                    <a:pt x="57" y="234"/>
                  </a:lnTo>
                  <a:lnTo>
                    <a:pt x="59" y="234"/>
                  </a:lnTo>
                  <a:lnTo>
                    <a:pt x="59" y="236"/>
                  </a:lnTo>
                  <a:lnTo>
                    <a:pt x="59" y="236"/>
                  </a:lnTo>
                  <a:lnTo>
                    <a:pt x="59" y="239"/>
                  </a:lnTo>
                  <a:lnTo>
                    <a:pt x="61" y="239"/>
                  </a:lnTo>
                  <a:lnTo>
                    <a:pt x="61" y="241"/>
                  </a:lnTo>
                  <a:lnTo>
                    <a:pt x="59" y="244"/>
                  </a:lnTo>
                  <a:lnTo>
                    <a:pt x="61" y="244"/>
                  </a:lnTo>
                  <a:lnTo>
                    <a:pt x="61" y="244"/>
                  </a:lnTo>
                  <a:lnTo>
                    <a:pt x="61" y="246"/>
                  </a:lnTo>
                  <a:lnTo>
                    <a:pt x="61" y="246"/>
                  </a:lnTo>
                  <a:lnTo>
                    <a:pt x="59" y="248"/>
                  </a:lnTo>
                  <a:lnTo>
                    <a:pt x="57" y="248"/>
                  </a:lnTo>
                  <a:lnTo>
                    <a:pt x="54" y="251"/>
                  </a:lnTo>
                  <a:lnTo>
                    <a:pt x="54" y="251"/>
                  </a:lnTo>
                  <a:lnTo>
                    <a:pt x="54" y="251"/>
                  </a:lnTo>
                  <a:lnTo>
                    <a:pt x="57" y="253"/>
                  </a:lnTo>
                  <a:lnTo>
                    <a:pt x="59" y="255"/>
                  </a:lnTo>
                  <a:lnTo>
                    <a:pt x="59" y="255"/>
                  </a:lnTo>
                  <a:lnTo>
                    <a:pt x="61" y="255"/>
                  </a:lnTo>
                  <a:lnTo>
                    <a:pt x="61" y="258"/>
                  </a:lnTo>
                  <a:lnTo>
                    <a:pt x="61" y="258"/>
                  </a:lnTo>
                  <a:lnTo>
                    <a:pt x="61" y="258"/>
                  </a:lnTo>
                  <a:lnTo>
                    <a:pt x="61" y="258"/>
                  </a:lnTo>
                  <a:lnTo>
                    <a:pt x="64" y="258"/>
                  </a:lnTo>
                  <a:lnTo>
                    <a:pt x="64" y="260"/>
                  </a:lnTo>
                  <a:lnTo>
                    <a:pt x="64" y="260"/>
                  </a:lnTo>
                  <a:lnTo>
                    <a:pt x="64" y="263"/>
                  </a:lnTo>
                  <a:lnTo>
                    <a:pt x="64" y="263"/>
                  </a:lnTo>
                  <a:lnTo>
                    <a:pt x="66" y="263"/>
                  </a:lnTo>
                  <a:lnTo>
                    <a:pt x="68" y="265"/>
                  </a:lnTo>
                  <a:lnTo>
                    <a:pt x="71" y="265"/>
                  </a:lnTo>
                  <a:lnTo>
                    <a:pt x="71" y="267"/>
                  </a:lnTo>
                  <a:lnTo>
                    <a:pt x="73" y="265"/>
                  </a:lnTo>
                  <a:lnTo>
                    <a:pt x="73" y="267"/>
                  </a:lnTo>
                  <a:lnTo>
                    <a:pt x="73" y="267"/>
                  </a:lnTo>
                  <a:lnTo>
                    <a:pt x="75" y="270"/>
                  </a:lnTo>
                  <a:lnTo>
                    <a:pt x="78" y="270"/>
                  </a:lnTo>
                  <a:lnTo>
                    <a:pt x="80" y="270"/>
                  </a:lnTo>
                  <a:lnTo>
                    <a:pt x="83" y="270"/>
                  </a:lnTo>
                  <a:lnTo>
                    <a:pt x="83" y="272"/>
                  </a:lnTo>
                  <a:lnTo>
                    <a:pt x="83" y="272"/>
                  </a:lnTo>
                  <a:lnTo>
                    <a:pt x="85" y="272"/>
                  </a:lnTo>
                  <a:lnTo>
                    <a:pt x="85" y="272"/>
                  </a:lnTo>
                  <a:lnTo>
                    <a:pt x="85" y="272"/>
                  </a:lnTo>
                  <a:lnTo>
                    <a:pt x="87" y="272"/>
                  </a:lnTo>
                  <a:lnTo>
                    <a:pt x="87" y="272"/>
                  </a:lnTo>
                  <a:lnTo>
                    <a:pt x="87" y="274"/>
                  </a:lnTo>
                  <a:lnTo>
                    <a:pt x="87" y="274"/>
                  </a:lnTo>
                  <a:lnTo>
                    <a:pt x="90" y="274"/>
                  </a:lnTo>
                  <a:lnTo>
                    <a:pt x="90" y="274"/>
                  </a:lnTo>
                  <a:lnTo>
                    <a:pt x="92" y="277"/>
                  </a:lnTo>
                  <a:lnTo>
                    <a:pt x="92" y="277"/>
                  </a:lnTo>
                  <a:lnTo>
                    <a:pt x="92" y="277"/>
                  </a:lnTo>
                  <a:lnTo>
                    <a:pt x="92" y="277"/>
                  </a:lnTo>
                  <a:lnTo>
                    <a:pt x="94" y="277"/>
                  </a:lnTo>
                  <a:lnTo>
                    <a:pt x="94" y="279"/>
                  </a:lnTo>
                  <a:lnTo>
                    <a:pt x="94" y="279"/>
                  </a:lnTo>
                  <a:lnTo>
                    <a:pt x="97" y="279"/>
                  </a:lnTo>
                  <a:lnTo>
                    <a:pt x="97" y="279"/>
                  </a:lnTo>
                  <a:lnTo>
                    <a:pt x="97" y="279"/>
                  </a:lnTo>
                  <a:lnTo>
                    <a:pt x="97" y="279"/>
                  </a:lnTo>
                  <a:lnTo>
                    <a:pt x="97" y="281"/>
                  </a:lnTo>
                  <a:lnTo>
                    <a:pt x="99" y="281"/>
                  </a:lnTo>
                  <a:lnTo>
                    <a:pt x="101" y="281"/>
                  </a:lnTo>
                  <a:lnTo>
                    <a:pt x="101" y="281"/>
                  </a:lnTo>
                  <a:lnTo>
                    <a:pt x="101" y="284"/>
                  </a:lnTo>
                  <a:lnTo>
                    <a:pt x="101" y="286"/>
                  </a:lnTo>
                  <a:lnTo>
                    <a:pt x="101" y="286"/>
                  </a:lnTo>
                  <a:lnTo>
                    <a:pt x="101" y="286"/>
                  </a:lnTo>
                  <a:lnTo>
                    <a:pt x="101" y="286"/>
                  </a:lnTo>
                  <a:lnTo>
                    <a:pt x="104" y="286"/>
                  </a:lnTo>
                  <a:lnTo>
                    <a:pt x="104" y="286"/>
                  </a:lnTo>
                  <a:lnTo>
                    <a:pt x="104" y="286"/>
                  </a:lnTo>
                  <a:lnTo>
                    <a:pt x="104" y="286"/>
                  </a:lnTo>
                  <a:lnTo>
                    <a:pt x="104" y="286"/>
                  </a:lnTo>
                  <a:lnTo>
                    <a:pt x="104" y="289"/>
                  </a:lnTo>
                  <a:lnTo>
                    <a:pt x="104" y="289"/>
                  </a:lnTo>
                  <a:lnTo>
                    <a:pt x="104" y="289"/>
                  </a:lnTo>
                  <a:lnTo>
                    <a:pt x="104" y="291"/>
                  </a:lnTo>
                  <a:lnTo>
                    <a:pt x="106" y="291"/>
                  </a:lnTo>
                  <a:lnTo>
                    <a:pt x="106" y="291"/>
                  </a:lnTo>
                  <a:lnTo>
                    <a:pt x="106" y="291"/>
                  </a:lnTo>
                  <a:lnTo>
                    <a:pt x="109" y="293"/>
                  </a:lnTo>
                  <a:lnTo>
                    <a:pt x="111" y="296"/>
                  </a:lnTo>
                  <a:lnTo>
                    <a:pt x="111" y="296"/>
                  </a:lnTo>
                  <a:lnTo>
                    <a:pt x="113" y="296"/>
                  </a:lnTo>
                  <a:lnTo>
                    <a:pt x="116" y="298"/>
                  </a:lnTo>
                  <a:lnTo>
                    <a:pt x="120" y="300"/>
                  </a:lnTo>
                  <a:lnTo>
                    <a:pt x="120" y="300"/>
                  </a:lnTo>
                  <a:lnTo>
                    <a:pt x="120" y="300"/>
                  </a:lnTo>
                  <a:lnTo>
                    <a:pt x="118" y="300"/>
                  </a:lnTo>
                  <a:lnTo>
                    <a:pt x="118" y="303"/>
                  </a:lnTo>
                  <a:lnTo>
                    <a:pt x="116" y="305"/>
                  </a:lnTo>
                  <a:lnTo>
                    <a:pt x="116" y="307"/>
                  </a:lnTo>
                  <a:lnTo>
                    <a:pt x="116" y="307"/>
                  </a:lnTo>
                  <a:lnTo>
                    <a:pt x="113" y="307"/>
                  </a:lnTo>
                  <a:lnTo>
                    <a:pt x="113" y="307"/>
                  </a:lnTo>
                  <a:lnTo>
                    <a:pt x="113" y="310"/>
                  </a:lnTo>
                  <a:lnTo>
                    <a:pt x="116" y="310"/>
                  </a:lnTo>
                  <a:lnTo>
                    <a:pt x="116" y="310"/>
                  </a:lnTo>
                  <a:lnTo>
                    <a:pt x="113" y="312"/>
                  </a:lnTo>
                  <a:lnTo>
                    <a:pt x="113" y="312"/>
                  </a:lnTo>
                  <a:lnTo>
                    <a:pt x="116" y="315"/>
                  </a:lnTo>
                  <a:lnTo>
                    <a:pt x="116" y="315"/>
                  </a:lnTo>
                  <a:lnTo>
                    <a:pt x="116" y="315"/>
                  </a:lnTo>
                  <a:lnTo>
                    <a:pt x="118" y="315"/>
                  </a:lnTo>
                  <a:lnTo>
                    <a:pt x="118" y="315"/>
                  </a:lnTo>
                  <a:lnTo>
                    <a:pt x="120" y="317"/>
                  </a:lnTo>
                  <a:lnTo>
                    <a:pt x="120" y="317"/>
                  </a:lnTo>
                  <a:lnTo>
                    <a:pt x="123" y="319"/>
                  </a:lnTo>
                  <a:lnTo>
                    <a:pt x="123" y="319"/>
                  </a:lnTo>
                  <a:lnTo>
                    <a:pt x="123" y="322"/>
                  </a:lnTo>
                  <a:lnTo>
                    <a:pt x="123" y="322"/>
                  </a:lnTo>
                  <a:lnTo>
                    <a:pt x="125" y="322"/>
                  </a:lnTo>
                  <a:lnTo>
                    <a:pt x="125" y="322"/>
                  </a:lnTo>
                  <a:lnTo>
                    <a:pt x="125" y="322"/>
                  </a:lnTo>
                  <a:lnTo>
                    <a:pt x="128" y="324"/>
                  </a:lnTo>
                  <a:lnTo>
                    <a:pt x="128" y="324"/>
                  </a:lnTo>
                  <a:lnTo>
                    <a:pt x="125" y="324"/>
                  </a:lnTo>
                  <a:lnTo>
                    <a:pt x="125" y="326"/>
                  </a:lnTo>
                  <a:lnTo>
                    <a:pt x="125" y="326"/>
                  </a:lnTo>
                  <a:lnTo>
                    <a:pt x="123" y="326"/>
                  </a:lnTo>
                  <a:lnTo>
                    <a:pt x="123" y="329"/>
                  </a:lnTo>
                  <a:lnTo>
                    <a:pt x="123" y="329"/>
                  </a:lnTo>
                  <a:lnTo>
                    <a:pt x="123" y="331"/>
                  </a:lnTo>
                  <a:lnTo>
                    <a:pt x="123" y="331"/>
                  </a:lnTo>
                  <a:lnTo>
                    <a:pt x="125" y="329"/>
                  </a:lnTo>
                  <a:lnTo>
                    <a:pt x="125" y="329"/>
                  </a:lnTo>
                  <a:lnTo>
                    <a:pt x="128" y="329"/>
                  </a:lnTo>
                  <a:lnTo>
                    <a:pt x="128" y="331"/>
                  </a:lnTo>
                  <a:lnTo>
                    <a:pt x="128" y="331"/>
                  </a:lnTo>
                  <a:lnTo>
                    <a:pt x="128" y="334"/>
                  </a:lnTo>
                  <a:lnTo>
                    <a:pt x="132" y="334"/>
                  </a:lnTo>
                  <a:lnTo>
                    <a:pt x="132" y="334"/>
                  </a:lnTo>
                  <a:lnTo>
                    <a:pt x="137" y="334"/>
                  </a:lnTo>
                  <a:lnTo>
                    <a:pt x="142" y="336"/>
                  </a:lnTo>
                  <a:lnTo>
                    <a:pt x="142" y="336"/>
                  </a:lnTo>
                  <a:lnTo>
                    <a:pt x="142" y="336"/>
                  </a:lnTo>
                  <a:lnTo>
                    <a:pt x="142" y="338"/>
                  </a:lnTo>
                  <a:lnTo>
                    <a:pt x="144" y="341"/>
                  </a:lnTo>
                  <a:lnTo>
                    <a:pt x="144" y="341"/>
                  </a:lnTo>
                  <a:lnTo>
                    <a:pt x="146" y="341"/>
                  </a:lnTo>
                  <a:lnTo>
                    <a:pt x="146" y="341"/>
                  </a:lnTo>
                  <a:lnTo>
                    <a:pt x="146" y="341"/>
                  </a:lnTo>
                  <a:lnTo>
                    <a:pt x="146" y="341"/>
                  </a:lnTo>
                  <a:lnTo>
                    <a:pt x="149" y="343"/>
                  </a:lnTo>
                  <a:lnTo>
                    <a:pt x="149" y="343"/>
                  </a:lnTo>
                  <a:lnTo>
                    <a:pt x="151" y="341"/>
                  </a:lnTo>
                  <a:lnTo>
                    <a:pt x="151" y="343"/>
                  </a:lnTo>
                  <a:lnTo>
                    <a:pt x="154" y="343"/>
                  </a:lnTo>
                  <a:lnTo>
                    <a:pt x="154" y="345"/>
                  </a:lnTo>
                  <a:lnTo>
                    <a:pt x="154" y="345"/>
                  </a:lnTo>
                  <a:lnTo>
                    <a:pt x="154" y="345"/>
                  </a:lnTo>
                  <a:lnTo>
                    <a:pt x="156" y="345"/>
                  </a:lnTo>
                  <a:lnTo>
                    <a:pt x="156" y="345"/>
                  </a:lnTo>
                  <a:lnTo>
                    <a:pt x="156" y="345"/>
                  </a:lnTo>
                  <a:lnTo>
                    <a:pt x="158" y="345"/>
                  </a:lnTo>
                  <a:lnTo>
                    <a:pt x="158" y="345"/>
                  </a:lnTo>
                  <a:lnTo>
                    <a:pt x="161" y="348"/>
                  </a:lnTo>
                  <a:lnTo>
                    <a:pt x="161" y="348"/>
                  </a:lnTo>
                  <a:lnTo>
                    <a:pt x="161" y="348"/>
                  </a:lnTo>
                  <a:lnTo>
                    <a:pt x="161" y="348"/>
                  </a:lnTo>
                  <a:lnTo>
                    <a:pt x="161" y="350"/>
                  </a:lnTo>
                  <a:lnTo>
                    <a:pt x="163" y="350"/>
                  </a:lnTo>
                  <a:lnTo>
                    <a:pt x="163" y="350"/>
                  </a:lnTo>
                  <a:lnTo>
                    <a:pt x="163" y="352"/>
                  </a:lnTo>
                  <a:lnTo>
                    <a:pt x="163" y="352"/>
                  </a:lnTo>
                  <a:lnTo>
                    <a:pt x="163" y="352"/>
                  </a:lnTo>
                  <a:lnTo>
                    <a:pt x="163" y="352"/>
                  </a:lnTo>
                  <a:lnTo>
                    <a:pt x="165" y="352"/>
                  </a:lnTo>
                  <a:lnTo>
                    <a:pt x="165" y="352"/>
                  </a:lnTo>
                  <a:lnTo>
                    <a:pt x="165" y="355"/>
                  </a:lnTo>
                  <a:lnTo>
                    <a:pt x="163" y="355"/>
                  </a:lnTo>
                  <a:lnTo>
                    <a:pt x="163" y="355"/>
                  </a:lnTo>
                  <a:lnTo>
                    <a:pt x="163" y="355"/>
                  </a:lnTo>
                  <a:lnTo>
                    <a:pt x="165" y="357"/>
                  </a:lnTo>
                  <a:lnTo>
                    <a:pt x="165" y="357"/>
                  </a:lnTo>
                  <a:lnTo>
                    <a:pt x="165" y="357"/>
                  </a:lnTo>
                  <a:lnTo>
                    <a:pt x="165" y="357"/>
                  </a:lnTo>
                  <a:lnTo>
                    <a:pt x="165" y="357"/>
                  </a:lnTo>
                  <a:lnTo>
                    <a:pt x="165" y="355"/>
                  </a:lnTo>
                  <a:lnTo>
                    <a:pt x="165" y="355"/>
                  </a:lnTo>
                  <a:lnTo>
                    <a:pt x="165" y="357"/>
                  </a:lnTo>
                  <a:lnTo>
                    <a:pt x="168" y="357"/>
                  </a:lnTo>
                  <a:lnTo>
                    <a:pt x="165" y="357"/>
                  </a:lnTo>
                  <a:lnTo>
                    <a:pt x="168" y="357"/>
                  </a:lnTo>
                  <a:lnTo>
                    <a:pt x="165" y="364"/>
                  </a:lnTo>
                  <a:lnTo>
                    <a:pt x="165" y="364"/>
                  </a:lnTo>
                  <a:lnTo>
                    <a:pt x="165" y="364"/>
                  </a:lnTo>
                  <a:lnTo>
                    <a:pt x="165" y="367"/>
                  </a:lnTo>
                  <a:lnTo>
                    <a:pt x="165" y="369"/>
                  </a:lnTo>
                  <a:lnTo>
                    <a:pt x="165" y="371"/>
                  </a:lnTo>
                  <a:lnTo>
                    <a:pt x="168" y="374"/>
                  </a:lnTo>
                  <a:lnTo>
                    <a:pt x="168" y="376"/>
                  </a:lnTo>
                  <a:lnTo>
                    <a:pt x="168" y="376"/>
                  </a:lnTo>
                  <a:lnTo>
                    <a:pt x="172" y="378"/>
                  </a:lnTo>
                  <a:lnTo>
                    <a:pt x="172" y="381"/>
                  </a:lnTo>
                  <a:lnTo>
                    <a:pt x="175" y="381"/>
                  </a:lnTo>
                  <a:lnTo>
                    <a:pt x="175" y="383"/>
                  </a:lnTo>
                  <a:lnTo>
                    <a:pt x="177" y="383"/>
                  </a:lnTo>
                  <a:lnTo>
                    <a:pt x="177" y="386"/>
                  </a:lnTo>
                  <a:lnTo>
                    <a:pt x="175" y="388"/>
                  </a:lnTo>
                  <a:lnTo>
                    <a:pt x="177" y="388"/>
                  </a:lnTo>
                  <a:lnTo>
                    <a:pt x="177" y="388"/>
                  </a:lnTo>
                  <a:lnTo>
                    <a:pt x="177" y="388"/>
                  </a:lnTo>
                  <a:lnTo>
                    <a:pt x="177" y="388"/>
                  </a:lnTo>
                  <a:lnTo>
                    <a:pt x="180" y="388"/>
                  </a:lnTo>
                  <a:lnTo>
                    <a:pt x="180" y="390"/>
                  </a:lnTo>
                  <a:lnTo>
                    <a:pt x="180" y="390"/>
                  </a:lnTo>
                  <a:lnTo>
                    <a:pt x="180" y="390"/>
                  </a:lnTo>
                  <a:lnTo>
                    <a:pt x="180" y="393"/>
                  </a:lnTo>
                  <a:lnTo>
                    <a:pt x="182" y="393"/>
                  </a:lnTo>
                  <a:lnTo>
                    <a:pt x="182" y="393"/>
                  </a:lnTo>
                  <a:lnTo>
                    <a:pt x="187" y="393"/>
                  </a:lnTo>
                  <a:lnTo>
                    <a:pt x="189" y="395"/>
                  </a:lnTo>
                  <a:lnTo>
                    <a:pt x="189" y="395"/>
                  </a:lnTo>
                  <a:lnTo>
                    <a:pt x="189" y="397"/>
                  </a:lnTo>
                  <a:lnTo>
                    <a:pt x="189" y="397"/>
                  </a:lnTo>
                  <a:lnTo>
                    <a:pt x="189" y="400"/>
                  </a:lnTo>
                  <a:lnTo>
                    <a:pt x="191" y="400"/>
                  </a:lnTo>
                  <a:lnTo>
                    <a:pt x="191" y="397"/>
                  </a:lnTo>
                  <a:lnTo>
                    <a:pt x="191" y="397"/>
                  </a:lnTo>
                  <a:lnTo>
                    <a:pt x="191" y="400"/>
                  </a:lnTo>
                  <a:lnTo>
                    <a:pt x="194" y="400"/>
                  </a:lnTo>
                  <a:lnTo>
                    <a:pt x="194" y="400"/>
                  </a:lnTo>
                  <a:lnTo>
                    <a:pt x="194" y="400"/>
                  </a:lnTo>
                  <a:lnTo>
                    <a:pt x="194" y="402"/>
                  </a:lnTo>
                  <a:lnTo>
                    <a:pt x="194" y="405"/>
                  </a:lnTo>
                  <a:lnTo>
                    <a:pt x="194" y="407"/>
                  </a:lnTo>
                  <a:lnTo>
                    <a:pt x="194" y="409"/>
                  </a:lnTo>
                  <a:lnTo>
                    <a:pt x="194" y="409"/>
                  </a:lnTo>
                  <a:lnTo>
                    <a:pt x="194" y="409"/>
                  </a:lnTo>
                  <a:lnTo>
                    <a:pt x="196" y="409"/>
                  </a:lnTo>
                  <a:lnTo>
                    <a:pt x="196" y="409"/>
                  </a:lnTo>
                  <a:lnTo>
                    <a:pt x="196" y="409"/>
                  </a:lnTo>
                  <a:lnTo>
                    <a:pt x="198" y="412"/>
                  </a:lnTo>
                  <a:lnTo>
                    <a:pt x="198" y="412"/>
                  </a:lnTo>
                  <a:lnTo>
                    <a:pt x="198" y="412"/>
                  </a:lnTo>
                  <a:lnTo>
                    <a:pt x="201" y="412"/>
                  </a:lnTo>
                  <a:lnTo>
                    <a:pt x="201" y="412"/>
                  </a:lnTo>
                  <a:lnTo>
                    <a:pt x="201" y="412"/>
                  </a:lnTo>
                  <a:lnTo>
                    <a:pt x="201" y="412"/>
                  </a:lnTo>
                  <a:lnTo>
                    <a:pt x="201" y="412"/>
                  </a:lnTo>
                  <a:lnTo>
                    <a:pt x="201" y="412"/>
                  </a:lnTo>
                  <a:lnTo>
                    <a:pt x="201" y="412"/>
                  </a:lnTo>
                  <a:lnTo>
                    <a:pt x="201" y="412"/>
                  </a:lnTo>
                  <a:lnTo>
                    <a:pt x="201" y="412"/>
                  </a:lnTo>
                  <a:lnTo>
                    <a:pt x="203" y="409"/>
                  </a:lnTo>
                  <a:lnTo>
                    <a:pt x="203" y="412"/>
                  </a:lnTo>
                  <a:lnTo>
                    <a:pt x="203" y="412"/>
                  </a:lnTo>
                  <a:lnTo>
                    <a:pt x="203" y="412"/>
                  </a:lnTo>
                  <a:lnTo>
                    <a:pt x="203" y="412"/>
                  </a:lnTo>
                  <a:lnTo>
                    <a:pt x="208" y="412"/>
                  </a:lnTo>
                  <a:lnTo>
                    <a:pt x="208" y="412"/>
                  </a:lnTo>
                  <a:lnTo>
                    <a:pt x="206" y="414"/>
                  </a:lnTo>
                  <a:lnTo>
                    <a:pt x="206" y="414"/>
                  </a:lnTo>
                  <a:lnTo>
                    <a:pt x="206" y="414"/>
                  </a:lnTo>
                  <a:lnTo>
                    <a:pt x="206" y="416"/>
                  </a:lnTo>
                  <a:lnTo>
                    <a:pt x="208" y="416"/>
                  </a:lnTo>
                  <a:lnTo>
                    <a:pt x="208" y="416"/>
                  </a:lnTo>
                  <a:lnTo>
                    <a:pt x="208" y="419"/>
                  </a:lnTo>
                  <a:lnTo>
                    <a:pt x="210" y="419"/>
                  </a:lnTo>
                  <a:lnTo>
                    <a:pt x="210" y="416"/>
                  </a:lnTo>
                  <a:lnTo>
                    <a:pt x="210" y="416"/>
                  </a:lnTo>
                  <a:lnTo>
                    <a:pt x="213" y="416"/>
                  </a:lnTo>
                  <a:lnTo>
                    <a:pt x="213" y="419"/>
                  </a:lnTo>
                  <a:lnTo>
                    <a:pt x="213" y="419"/>
                  </a:lnTo>
                  <a:lnTo>
                    <a:pt x="213" y="421"/>
                  </a:lnTo>
                  <a:lnTo>
                    <a:pt x="215" y="421"/>
                  </a:lnTo>
                  <a:lnTo>
                    <a:pt x="215" y="423"/>
                  </a:lnTo>
                  <a:lnTo>
                    <a:pt x="217" y="423"/>
                  </a:lnTo>
                  <a:lnTo>
                    <a:pt x="220" y="421"/>
                  </a:lnTo>
                  <a:lnTo>
                    <a:pt x="222" y="421"/>
                  </a:lnTo>
                  <a:lnTo>
                    <a:pt x="225" y="423"/>
                  </a:lnTo>
                  <a:lnTo>
                    <a:pt x="225" y="423"/>
                  </a:lnTo>
                  <a:lnTo>
                    <a:pt x="225" y="426"/>
                  </a:lnTo>
                  <a:lnTo>
                    <a:pt x="225" y="426"/>
                  </a:lnTo>
                  <a:lnTo>
                    <a:pt x="227" y="426"/>
                  </a:lnTo>
                  <a:lnTo>
                    <a:pt x="227" y="426"/>
                  </a:lnTo>
                  <a:lnTo>
                    <a:pt x="229" y="426"/>
                  </a:lnTo>
                  <a:lnTo>
                    <a:pt x="229" y="423"/>
                  </a:lnTo>
                  <a:lnTo>
                    <a:pt x="232" y="421"/>
                  </a:lnTo>
                  <a:lnTo>
                    <a:pt x="232" y="421"/>
                  </a:lnTo>
                  <a:lnTo>
                    <a:pt x="234" y="421"/>
                  </a:lnTo>
                  <a:lnTo>
                    <a:pt x="234" y="421"/>
                  </a:lnTo>
                  <a:lnTo>
                    <a:pt x="234" y="421"/>
                  </a:lnTo>
                  <a:lnTo>
                    <a:pt x="236" y="421"/>
                  </a:lnTo>
                  <a:lnTo>
                    <a:pt x="236" y="421"/>
                  </a:lnTo>
                  <a:lnTo>
                    <a:pt x="236" y="421"/>
                  </a:lnTo>
                  <a:lnTo>
                    <a:pt x="236" y="419"/>
                  </a:lnTo>
                  <a:lnTo>
                    <a:pt x="236" y="419"/>
                  </a:lnTo>
                  <a:lnTo>
                    <a:pt x="236" y="419"/>
                  </a:lnTo>
                  <a:lnTo>
                    <a:pt x="239" y="419"/>
                  </a:lnTo>
                  <a:lnTo>
                    <a:pt x="241" y="419"/>
                  </a:lnTo>
                  <a:lnTo>
                    <a:pt x="241" y="416"/>
                  </a:lnTo>
                  <a:lnTo>
                    <a:pt x="243" y="412"/>
                  </a:lnTo>
                  <a:lnTo>
                    <a:pt x="243" y="412"/>
                  </a:lnTo>
                  <a:lnTo>
                    <a:pt x="246" y="412"/>
                  </a:lnTo>
                  <a:lnTo>
                    <a:pt x="246" y="412"/>
                  </a:lnTo>
                  <a:lnTo>
                    <a:pt x="246" y="412"/>
                  </a:lnTo>
                  <a:lnTo>
                    <a:pt x="246" y="412"/>
                  </a:lnTo>
                  <a:lnTo>
                    <a:pt x="248" y="412"/>
                  </a:lnTo>
                  <a:lnTo>
                    <a:pt x="248" y="412"/>
                  </a:lnTo>
                  <a:lnTo>
                    <a:pt x="248" y="414"/>
                  </a:lnTo>
                  <a:lnTo>
                    <a:pt x="248" y="414"/>
                  </a:lnTo>
                  <a:lnTo>
                    <a:pt x="251" y="416"/>
                  </a:lnTo>
                  <a:lnTo>
                    <a:pt x="251" y="416"/>
                  </a:lnTo>
                  <a:lnTo>
                    <a:pt x="253" y="414"/>
                  </a:lnTo>
                  <a:lnTo>
                    <a:pt x="255" y="416"/>
                  </a:lnTo>
                  <a:lnTo>
                    <a:pt x="255" y="416"/>
                  </a:lnTo>
                  <a:lnTo>
                    <a:pt x="260" y="414"/>
                  </a:lnTo>
                  <a:lnTo>
                    <a:pt x="260" y="414"/>
                  </a:lnTo>
                  <a:lnTo>
                    <a:pt x="262" y="416"/>
                  </a:lnTo>
                  <a:lnTo>
                    <a:pt x="262" y="416"/>
                  </a:lnTo>
                  <a:lnTo>
                    <a:pt x="262" y="419"/>
                  </a:lnTo>
                  <a:lnTo>
                    <a:pt x="262" y="416"/>
                  </a:lnTo>
                  <a:lnTo>
                    <a:pt x="265" y="419"/>
                  </a:lnTo>
                  <a:lnTo>
                    <a:pt x="265" y="419"/>
                  </a:lnTo>
                  <a:lnTo>
                    <a:pt x="269" y="421"/>
                  </a:lnTo>
                  <a:lnTo>
                    <a:pt x="269" y="423"/>
                  </a:lnTo>
                  <a:lnTo>
                    <a:pt x="272" y="423"/>
                  </a:lnTo>
                  <a:lnTo>
                    <a:pt x="272" y="421"/>
                  </a:lnTo>
                  <a:lnTo>
                    <a:pt x="272" y="421"/>
                  </a:lnTo>
                  <a:lnTo>
                    <a:pt x="272" y="421"/>
                  </a:lnTo>
                  <a:lnTo>
                    <a:pt x="274" y="421"/>
                  </a:lnTo>
                  <a:lnTo>
                    <a:pt x="274" y="421"/>
                  </a:lnTo>
                  <a:lnTo>
                    <a:pt x="277" y="421"/>
                  </a:lnTo>
                  <a:lnTo>
                    <a:pt x="277" y="419"/>
                  </a:lnTo>
                  <a:lnTo>
                    <a:pt x="277" y="419"/>
                  </a:lnTo>
                  <a:lnTo>
                    <a:pt x="277" y="416"/>
                  </a:lnTo>
                  <a:lnTo>
                    <a:pt x="281" y="414"/>
                  </a:lnTo>
                  <a:lnTo>
                    <a:pt x="281" y="414"/>
                  </a:lnTo>
                  <a:lnTo>
                    <a:pt x="281" y="412"/>
                  </a:lnTo>
                  <a:lnTo>
                    <a:pt x="281" y="412"/>
                  </a:lnTo>
                  <a:lnTo>
                    <a:pt x="281" y="412"/>
                  </a:lnTo>
                  <a:lnTo>
                    <a:pt x="284" y="409"/>
                  </a:lnTo>
                  <a:lnTo>
                    <a:pt x="284" y="409"/>
                  </a:lnTo>
                  <a:lnTo>
                    <a:pt x="284" y="409"/>
                  </a:lnTo>
                  <a:lnTo>
                    <a:pt x="284" y="407"/>
                  </a:lnTo>
                  <a:lnTo>
                    <a:pt x="284" y="407"/>
                  </a:lnTo>
                  <a:lnTo>
                    <a:pt x="284" y="405"/>
                  </a:lnTo>
                  <a:lnTo>
                    <a:pt x="284" y="405"/>
                  </a:lnTo>
                  <a:lnTo>
                    <a:pt x="286" y="405"/>
                  </a:lnTo>
                  <a:lnTo>
                    <a:pt x="286" y="405"/>
                  </a:lnTo>
                  <a:lnTo>
                    <a:pt x="286" y="407"/>
                  </a:lnTo>
                  <a:lnTo>
                    <a:pt x="286" y="407"/>
                  </a:lnTo>
                  <a:lnTo>
                    <a:pt x="288" y="405"/>
                  </a:lnTo>
                  <a:lnTo>
                    <a:pt x="288" y="405"/>
                  </a:lnTo>
                  <a:lnTo>
                    <a:pt x="288" y="407"/>
                  </a:lnTo>
                  <a:lnTo>
                    <a:pt x="291" y="407"/>
                  </a:lnTo>
                  <a:lnTo>
                    <a:pt x="293" y="407"/>
                  </a:lnTo>
                  <a:lnTo>
                    <a:pt x="293" y="407"/>
                  </a:lnTo>
                  <a:lnTo>
                    <a:pt x="296" y="407"/>
                  </a:lnTo>
                  <a:lnTo>
                    <a:pt x="296" y="409"/>
                  </a:lnTo>
                  <a:lnTo>
                    <a:pt x="298" y="409"/>
                  </a:lnTo>
                  <a:lnTo>
                    <a:pt x="298" y="409"/>
                  </a:lnTo>
                  <a:lnTo>
                    <a:pt x="298" y="409"/>
                  </a:lnTo>
                  <a:lnTo>
                    <a:pt x="300" y="409"/>
                  </a:lnTo>
                  <a:lnTo>
                    <a:pt x="300" y="409"/>
                  </a:lnTo>
                  <a:lnTo>
                    <a:pt x="300" y="412"/>
                  </a:lnTo>
                  <a:lnTo>
                    <a:pt x="303" y="412"/>
                  </a:lnTo>
                  <a:lnTo>
                    <a:pt x="303" y="412"/>
                  </a:lnTo>
                  <a:lnTo>
                    <a:pt x="303" y="412"/>
                  </a:lnTo>
                  <a:lnTo>
                    <a:pt x="303" y="412"/>
                  </a:lnTo>
                  <a:lnTo>
                    <a:pt x="303" y="412"/>
                  </a:lnTo>
                  <a:lnTo>
                    <a:pt x="300" y="414"/>
                  </a:lnTo>
                  <a:lnTo>
                    <a:pt x="300" y="414"/>
                  </a:lnTo>
                  <a:lnTo>
                    <a:pt x="303" y="414"/>
                  </a:lnTo>
                  <a:lnTo>
                    <a:pt x="303" y="414"/>
                  </a:lnTo>
                  <a:lnTo>
                    <a:pt x="303" y="416"/>
                  </a:lnTo>
                  <a:lnTo>
                    <a:pt x="300" y="416"/>
                  </a:lnTo>
                  <a:lnTo>
                    <a:pt x="300" y="419"/>
                  </a:lnTo>
                  <a:lnTo>
                    <a:pt x="303" y="421"/>
                  </a:lnTo>
                  <a:lnTo>
                    <a:pt x="303" y="423"/>
                  </a:lnTo>
                  <a:lnTo>
                    <a:pt x="305" y="423"/>
                  </a:lnTo>
                  <a:lnTo>
                    <a:pt x="307" y="423"/>
                  </a:lnTo>
                  <a:lnTo>
                    <a:pt x="307" y="423"/>
                  </a:lnTo>
                  <a:lnTo>
                    <a:pt x="310" y="423"/>
                  </a:lnTo>
                  <a:lnTo>
                    <a:pt x="310" y="426"/>
                  </a:lnTo>
                  <a:lnTo>
                    <a:pt x="310" y="426"/>
                  </a:lnTo>
                  <a:lnTo>
                    <a:pt x="310" y="426"/>
                  </a:lnTo>
                  <a:lnTo>
                    <a:pt x="310" y="428"/>
                  </a:lnTo>
                  <a:lnTo>
                    <a:pt x="310" y="428"/>
                  </a:lnTo>
                  <a:lnTo>
                    <a:pt x="310" y="428"/>
                  </a:lnTo>
                  <a:lnTo>
                    <a:pt x="310" y="428"/>
                  </a:lnTo>
                  <a:lnTo>
                    <a:pt x="310" y="428"/>
                  </a:lnTo>
                  <a:lnTo>
                    <a:pt x="312" y="428"/>
                  </a:lnTo>
                  <a:lnTo>
                    <a:pt x="312" y="428"/>
                  </a:lnTo>
                  <a:lnTo>
                    <a:pt x="314" y="431"/>
                  </a:lnTo>
                  <a:lnTo>
                    <a:pt x="314" y="433"/>
                  </a:lnTo>
                  <a:lnTo>
                    <a:pt x="314" y="433"/>
                  </a:lnTo>
                  <a:lnTo>
                    <a:pt x="317" y="435"/>
                  </a:lnTo>
                  <a:lnTo>
                    <a:pt x="319" y="435"/>
                  </a:lnTo>
                  <a:lnTo>
                    <a:pt x="319" y="435"/>
                  </a:lnTo>
                  <a:lnTo>
                    <a:pt x="319" y="435"/>
                  </a:lnTo>
                  <a:lnTo>
                    <a:pt x="322" y="438"/>
                  </a:lnTo>
                  <a:lnTo>
                    <a:pt x="322" y="440"/>
                  </a:lnTo>
                  <a:lnTo>
                    <a:pt x="322" y="440"/>
                  </a:lnTo>
                  <a:lnTo>
                    <a:pt x="322" y="440"/>
                  </a:lnTo>
                  <a:lnTo>
                    <a:pt x="322" y="442"/>
                  </a:lnTo>
                  <a:lnTo>
                    <a:pt x="322" y="442"/>
                  </a:lnTo>
                  <a:lnTo>
                    <a:pt x="324" y="442"/>
                  </a:lnTo>
                  <a:lnTo>
                    <a:pt x="324" y="442"/>
                  </a:lnTo>
                  <a:lnTo>
                    <a:pt x="324" y="442"/>
                  </a:lnTo>
                  <a:lnTo>
                    <a:pt x="329" y="442"/>
                  </a:lnTo>
                  <a:lnTo>
                    <a:pt x="331" y="445"/>
                  </a:lnTo>
                  <a:lnTo>
                    <a:pt x="336" y="447"/>
                  </a:lnTo>
                  <a:lnTo>
                    <a:pt x="338" y="447"/>
                  </a:lnTo>
                  <a:lnTo>
                    <a:pt x="338" y="447"/>
                  </a:lnTo>
                  <a:lnTo>
                    <a:pt x="338" y="447"/>
                  </a:lnTo>
                  <a:lnTo>
                    <a:pt x="340" y="447"/>
                  </a:lnTo>
                  <a:lnTo>
                    <a:pt x="340" y="447"/>
                  </a:lnTo>
                  <a:lnTo>
                    <a:pt x="340" y="447"/>
                  </a:lnTo>
                  <a:lnTo>
                    <a:pt x="340" y="447"/>
                  </a:lnTo>
                  <a:lnTo>
                    <a:pt x="343" y="449"/>
                  </a:lnTo>
                  <a:lnTo>
                    <a:pt x="343" y="457"/>
                  </a:lnTo>
                  <a:lnTo>
                    <a:pt x="343" y="459"/>
                  </a:lnTo>
                  <a:lnTo>
                    <a:pt x="343" y="461"/>
                  </a:lnTo>
                  <a:lnTo>
                    <a:pt x="343" y="461"/>
                  </a:lnTo>
                  <a:lnTo>
                    <a:pt x="343" y="461"/>
                  </a:lnTo>
                  <a:lnTo>
                    <a:pt x="343" y="461"/>
                  </a:lnTo>
                  <a:lnTo>
                    <a:pt x="343" y="461"/>
                  </a:lnTo>
                  <a:lnTo>
                    <a:pt x="343" y="461"/>
                  </a:lnTo>
                  <a:lnTo>
                    <a:pt x="343" y="461"/>
                  </a:lnTo>
                  <a:lnTo>
                    <a:pt x="345" y="461"/>
                  </a:lnTo>
                  <a:lnTo>
                    <a:pt x="345" y="461"/>
                  </a:lnTo>
                  <a:lnTo>
                    <a:pt x="348" y="461"/>
                  </a:lnTo>
                  <a:lnTo>
                    <a:pt x="348" y="461"/>
                  </a:lnTo>
                  <a:lnTo>
                    <a:pt x="348" y="461"/>
                  </a:lnTo>
                  <a:lnTo>
                    <a:pt x="350" y="461"/>
                  </a:lnTo>
                  <a:lnTo>
                    <a:pt x="352" y="459"/>
                  </a:lnTo>
                  <a:lnTo>
                    <a:pt x="352" y="459"/>
                  </a:lnTo>
                  <a:lnTo>
                    <a:pt x="352" y="459"/>
                  </a:lnTo>
                  <a:lnTo>
                    <a:pt x="355" y="459"/>
                  </a:lnTo>
                  <a:lnTo>
                    <a:pt x="355" y="459"/>
                  </a:lnTo>
                  <a:lnTo>
                    <a:pt x="355" y="461"/>
                  </a:lnTo>
                  <a:lnTo>
                    <a:pt x="355" y="461"/>
                  </a:lnTo>
                  <a:lnTo>
                    <a:pt x="355" y="461"/>
                  </a:lnTo>
                  <a:lnTo>
                    <a:pt x="357" y="464"/>
                  </a:lnTo>
                  <a:lnTo>
                    <a:pt x="357" y="464"/>
                  </a:lnTo>
                  <a:lnTo>
                    <a:pt x="357" y="466"/>
                  </a:lnTo>
                  <a:lnTo>
                    <a:pt x="357" y="468"/>
                  </a:lnTo>
                  <a:lnTo>
                    <a:pt x="357" y="466"/>
                  </a:lnTo>
                  <a:lnTo>
                    <a:pt x="359" y="464"/>
                  </a:lnTo>
                  <a:lnTo>
                    <a:pt x="362" y="459"/>
                  </a:lnTo>
                  <a:lnTo>
                    <a:pt x="364" y="459"/>
                  </a:lnTo>
                  <a:lnTo>
                    <a:pt x="364" y="459"/>
                  </a:lnTo>
                  <a:lnTo>
                    <a:pt x="364" y="459"/>
                  </a:lnTo>
                  <a:lnTo>
                    <a:pt x="364" y="457"/>
                  </a:lnTo>
                  <a:lnTo>
                    <a:pt x="364" y="457"/>
                  </a:lnTo>
                  <a:lnTo>
                    <a:pt x="366" y="457"/>
                  </a:lnTo>
                  <a:lnTo>
                    <a:pt x="366" y="457"/>
                  </a:lnTo>
                  <a:lnTo>
                    <a:pt x="366" y="457"/>
                  </a:lnTo>
                  <a:lnTo>
                    <a:pt x="369" y="457"/>
                  </a:lnTo>
                  <a:lnTo>
                    <a:pt x="369" y="454"/>
                  </a:lnTo>
                  <a:lnTo>
                    <a:pt x="371" y="454"/>
                  </a:lnTo>
                  <a:lnTo>
                    <a:pt x="371" y="454"/>
                  </a:lnTo>
                  <a:lnTo>
                    <a:pt x="371" y="454"/>
                  </a:lnTo>
                  <a:lnTo>
                    <a:pt x="374" y="452"/>
                  </a:lnTo>
                  <a:lnTo>
                    <a:pt x="376" y="452"/>
                  </a:lnTo>
                  <a:lnTo>
                    <a:pt x="378" y="452"/>
                  </a:lnTo>
                  <a:lnTo>
                    <a:pt x="381" y="452"/>
                  </a:lnTo>
                  <a:lnTo>
                    <a:pt x="383" y="452"/>
                  </a:lnTo>
                  <a:lnTo>
                    <a:pt x="388" y="454"/>
                  </a:lnTo>
                  <a:lnTo>
                    <a:pt x="393" y="459"/>
                  </a:lnTo>
                  <a:lnTo>
                    <a:pt x="395" y="459"/>
                  </a:lnTo>
                  <a:lnTo>
                    <a:pt x="395" y="459"/>
                  </a:lnTo>
                  <a:lnTo>
                    <a:pt x="395" y="459"/>
                  </a:lnTo>
                  <a:lnTo>
                    <a:pt x="395" y="459"/>
                  </a:lnTo>
                  <a:lnTo>
                    <a:pt x="397" y="457"/>
                  </a:lnTo>
                  <a:lnTo>
                    <a:pt x="402" y="457"/>
                  </a:lnTo>
                  <a:lnTo>
                    <a:pt x="404" y="457"/>
                  </a:lnTo>
                  <a:lnTo>
                    <a:pt x="404" y="457"/>
                  </a:lnTo>
                  <a:lnTo>
                    <a:pt x="409" y="452"/>
                  </a:lnTo>
                  <a:lnTo>
                    <a:pt x="409" y="449"/>
                  </a:lnTo>
                  <a:lnTo>
                    <a:pt x="409" y="449"/>
                  </a:lnTo>
                  <a:lnTo>
                    <a:pt x="409" y="452"/>
                  </a:lnTo>
                  <a:lnTo>
                    <a:pt x="409" y="452"/>
                  </a:lnTo>
                  <a:lnTo>
                    <a:pt x="411" y="452"/>
                  </a:lnTo>
                  <a:lnTo>
                    <a:pt x="414" y="457"/>
                  </a:lnTo>
                  <a:lnTo>
                    <a:pt x="416" y="459"/>
                  </a:lnTo>
                  <a:lnTo>
                    <a:pt x="416" y="459"/>
                  </a:lnTo>
                  <a:lnTo>
                    <a:pt x="416" y="461"/>
                  </a:lnTo>
                  <a:lnTo>
                    <a:pt x="416" y="461"/>
                  </a:lnTo>
                  <a:lnTo>
                    <a:pt x="416" y="464"/>
                  </a:lnTo>
                  <a:lnTo>
                    <a:pt x="421" y="464"/>
                  </a:lnTo>
                  <a:lnTo>
                    <a:pt x="421" y="464"/>
                  </a:lnTo>
                  <a:lnTo>
                    <a:pt x="423" y="464"/>
                  </a:lnTo>
                  <a:lnTo>
                    <a:pt x="423" y="464"/>
                  </a:lnTo>
                  <a:lnTo>
                    <a:pt x="423" y="464"/>
                  </a:lnTo>
                  <a:lnTo>
                    <a:pt x="423" y="466"/>
                  </a:lnTo>
                  <a:lnTo>
                    <a:pt x="426" y="466"/>
                  </a:lnTo>
                  <a:lnTo>
                    <a:pt x="428" y="466"/>
                  </a:lnTo>
                  <a:lnTo>
                    <a:pt x="428" y="466"/>
                  </a:lnTo>
                  <a:lnTo>
                    <a:pt x="430" y="466"/>
                  </a:lnTo>
                  <a:lnTo>
                    <a:pt x="430" y="466"/>
                  </a:lnTo>
                  <a:lnTo>
                    <a:pt x="430" y="466"/>
                  </a:lnTo>
                  <a:lnTo>
                    <a:pt x="430" y="464"/>
                  </a:lnTo>
                  <a:lnTo>
                    <a:pt x="430" y="461"/>
                  </a:lnTo>
                  <a:lnTo>
                    <a:pt x="430" y="461"/>
                  </a:lnTo>
                  <a:lnTo>
                    <a:pt x="430" y="461"/>
                  </a:lnTo>
                  <a:lnTo>
                    <a:pt x="440" y="454"/>
                  </a:lnTo>
                  <a:lnTo>
                    <a:pt x="442" y="454"/>
                  </a:lnTo>
                  <a:lnTo>
                    <a:pt x="452" y="454"/>
                  </a:lnTo>
                  <a:lnTo>
                    <a:pt x="461" y="454"/>
                  </a:lnTo>
                  <a:lnTo>
                    <a:pt x="466" y="452"/>
                  </a:lnTo>
                  <a:lnTo>
                    <a:pt x="468" y="449"/>
                  </a:lnTo>
                  <a:lnTo>
                    <a:pt x="473" y="447"/>
                  </a:lnTo>
                  <a:lnTo>
                    <a:pt x="473" y="447"/>
                  </a:lnTo>
                  <a:lnTo>
                    <a:pt x="475" y="447"/>
                  </a:lnTo>
                  <a:lnTo>
                    <a:pt x="480" y="452"/>
                  </a:lnTo>
                  <a:lnTo>
                    <a:pt x="482" y="454"/>
                  </a:lnTo>
                  <a:lnTo>
                    <a:pt x="485" y="454"/>
                  </a:lnTo>
                  <a:lnTo>
                    <a:pt x="490" y="454"/>
                  </a:lnTo>
                  <a:lnTo>
                    <a:pt x="497" y="454"/>
                  </a:lnTo>
                  <a:lnTo>
                    <a:pt x="499" y="454"/>
                  </a:lnTo>
                  <a:lnTo>
                    <a:pt x="501" y="452"/>
                  </a:lnTo>
                  <a:lnTo>
                    <a:pt x="501" y="452"/>
                  </a:lnTo>
                  <a:lnTo>
                    <a:pt x="506" y="449"/>
                  </a:lnTo>
                  <a:lnTo>
                    <a:pt x="511" y="445"/>
                  </a:lnTo>
                  <a:lnTo>
                    <a:pt x="518" y="438"/>
                  </a:lnTo>
                  <a:lnTo>
                    <a:pt x="520" y="433"/>
                  </a:lnTo>
                  <a:lnTo>
                    <a:pt x="525" y="428"/>
                  </a:lnTo>
                  <a:lnTo>
                    <a:pt x="532" y="423"/>
                  </a:lnTo>
                  <a:lnTo>
                    <a:pt x="537" y="419"/>
                  </a:lnTo>
                  <a:lnTo>
                    <a:pt x="542" y="414"/>
                  </a:lnTo>
                  <a:lnTo>
                    <a:pt x="546" y="407"/>
                  </a:lnTo>
                  <a:lnTo>
                    <a:pt x="551" y="405"/>
                  </a:lnTo>
                  <a:lnTo>
                    <a:pt x="556" y="405"/>
                  </a:lnTo>
                  <a:lnTo>
                    <a:pt x="558" y="402"/>
                  </a:lnTo>
                  <a:lnTo>
                    <a:pt x="563" y="400"/>
                  </a:lnTo>
                  <a:lnTo>
                    <a:pt x="568" y="397"/>
                  </a:lnTo>
                  <a:lnTo>
                    <a:pt x="572" y="397"/>
                  </a:lnTo>
                  <a:lnTo>
                    <a:pt x="577" y="395"/>
                  </a:lnTo>
                  <a:lnTo>
                    <a:pt x="579" y="393"/>
                  </a:lnTo>
                  <a:lnTo>
                    <a:pt x="587" y="393"/>
                  </a:lnTo>
                  <a:lnTo>
                    <a:pt x="589" y="390"/>
                  </a:lnTo>
                  <a:lnTo>
                    <a:pt x="594" y="388"/>
                  </a:lnTo>
                  <a:lnTo>
                    <a:pt x="594" y="390"/>
                  </a:lnTo>
                  <a:lnTo>
                    <a:pt x="598" y="388"/>
                  </a:lnTo>
                  <a:lnTo>
                    <a:pt x="603" y="386"/>
                  </a:lnTo>
                  <a:lnTo>
                    <a:pt x="603" y="388"/>
                  </a:lnTo>
                  <a:lnTo>
                    <a:pt x="601" y="390"/>
                  </a:lnTo>
                  <a:lnTo>
                    <a:pt x="608" y="390"/>
                  </a:lnTo>
                  <a:lnTo>
                    <a:pt x="610" y="393"/>
                  </a:lnTo>
                  <a:lnTo>
                    <a:pt x="608" y="400"/>
                  </a:lnTo>
                  <a:lnTo>
                    <a:pt x="610" y="402"/>
                  </a:lnTo>
                  <a:lnTo>
                    <a:pt x="613" y="407"/>
                  </a:lnTo>
                  <a:lnTo>
                    <a:pt x="613" y="407"/>
                  </a:lnTo>
                  <a:lnTo>
                    <a:pt x="617" y="409"/>
                  </a:lnTo>
                  <a:lnTo>
                    <a:pt x="617" y="407"/>
                  </a:lnTo>
                  <a:lnTo>
                    <a:pt x="617" y="407"/>
                  </a:lnTo>
                  <a:lnTo>
                    <a:pt x="617" y="405"/>
                  </a:lnTo>
                  <a:lnTo>
                    <a:pt x="620" y="405"/>
                  </a:lnTo>
                  <a:lnTo>
                    <a:pt x="622" y="405"/>
                  </a:lnTo>
                  <a:lnTo>
                    <a:pt x="622" y="407"/>
                  </a:lnTo>
                  <a:lnTo>
                    <a:pt x="627" y="407"/>
                  </a:lnTo>
                  <a:lnTo>
                    <a:pt x="629" y="407"/>
                  </a:lnTo>
                  <a:lnTo>
                    <a:pt x="622" y="40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29" name="Freeform 628"/>
            <p:cNvSpPr>
              <a:spLocks noEditPoints="1"/>
            </p:cNvSpPr>
            <p:nvPr/>
          </p:nvSpPr>
          <p:spPr bwMode="auto">
            <a:xfrm>
              <a:off x="6154360" y="5588596"/>
              <a:ext cx="297923" cy="261955"/>
            </a:xfrm>
            <a:custGeom>
              <a:avLst/>
              <a:gdLst>
                <a:gd name="T0" fmla="*/ 786 w 878"/>
                <a:gd name="T1" fmla="*/ 298 h 772"/>
                <a:gd name="T2" fmla="*/ 795 w 878"/>
                <a:gd name="T3" fmla="*/ 211 h 772"/>
                <a:gd name="T4" fmla="*/ 829 w 878"/>
                <a:gd name="T5" fmla="*/ 137 h 772"/>
                <a:gd name="T6" fmla="*/ 786 w 878"/>
                <a:gd name="T7" fmla="*/ 12 h 772"/>
                <a:gd name="T8" fmla="*/ 734 w 878"/>
                <a:gd name="T9" fmla="*/ 9 h 772"/>
                <a:gd name="T10" fmla="*/ 689 w 878"/>
                <a:gd name="T11" fmla="*/ 2 h 772"/>
                <a:gd name="T12" fmla="*/ 646 w 878"/>
                <a:gd name="T13" fmla="*/ 24 h 772"/>
                <a:gd name="T14" fmla="*/ 618 w 878"/>
                <a:gd name="T15" fmla="*/ 45 h 772"/>
                <a:gd name="T16" fmla="*/ 597 w 878"/>
                <a:gd name="T17" fmla="*/ 64 h 772"/>
                <a:gd name="T18" fmla="*/ 578 w 878"/>
                <a:gd name="T19" fmla="*/ 76 h 772"/>
                <a:gd name="T20" fmla="*/ 566 w 878"/>
                <a:gd name="T21" fmla="*/ 88 h 772"/>
                <a:gd name="T22" fmla="*/ 526 w 878"/>
                <a:gd name="T23" fmla="*/ 144 h 772"/>
                <a:gd name="T24" fmla="*/ 445 w 878"/>
                <a:gd name="T25" fmla="*/ 215 h 772"/>
                <a:gd name="T26" fmla="*/ 388 w 878"/>
                <a:gd name="T27" fmla="*/ 194 h 772"/>
                <a:gd name="T28" fmla="*/ 343 w 878"/>
                <a:gd name="T29" fmla="*/ 189 h 772"/>
                <a:gd name="T30" fmla="*/ 334 w 878"/>
                <a:gd name="T31" fmla="*/ 218 h 772"/>
                <a:gd name="T32" fmla="*/ 301 w 878"/>
                <a:gd name="T33" fmla="*/ 260 h 772"/>
                <a:gd name="T34" fmla="*/ 228 w 878"/>
                <a:gd name="T35" fmla="*/ 277 h 772"/>
                <a:gd name="T36" fmla="*/ 230 w 878"/>
                <a:gd name="T37" fmla="*/ 215 h 772"/>
                <a:gd name="T38" fmla="*/ 220 w 878"/>
                <a:gd name="T39" fmla="*/ 192 h 772"/>
                <a:gd name="T40" fmla="*/ 194 w 878"/>
                <a:gd name="T41" fmla="*/ 161 h 772"/>
                <a:gd name="T42" fmla="*/ 185 w 878"/>
                <a:gd name="T43" fmla="*/ 372 h 772"/>
                <a:gd name="T44" fmla="*/ 147 w 878"/>
                <a:gd name="T45" fmla="*/ 393 h 772"/>
                <a:gd name="T46" fmla="*/ 102 w 878"/>
                <a:gd name="T47" fmla="*/ 400 h 772"/>
                <a:gd name="T48" fmla="*/ 48 w 878"/>
                <a:gd name="T49" fmla="*/ 379 h 772"/>
                <a:gd name="T50" fmla="*/ 34 w 878"/>
                <a:gd name="T51" fmla="*/ 348 h 772"/>
                <a:gd name="T52" fmla="*/ 19 w 878"/>
                <a:gd name="T53" fmla="*/ 360 h 772"/>
                <a:gd name="T54" fmla="*/ 0 w 878"/>
                <a:gd name="T55" fmla="*/ 381 h 772"/>
                <a:gd name="T56" fmla="*/ 22 w 878"/>
                <a:gd name="T57" fmla="*/ 424 h 772"/>
                <a:gd name="T58" fmla="*/ 45 w 878"/>
                <a:gd name="T59" fmla="*/ 495 h 772"/>
                <a:gd name="T60" fmla="*/ 88 w 878"/>
                <a:gd name="T61" fmla="*/ 566 h 772"/>
                <a:gd name="T62" fmla="*/ 81 w 878"/>
                <a:gd name="T63" fmla="*/ 637 h 772"/>
                <a:gd name="T64" fmla="*/ 76 w 878"/>
                <a:gd name="T65" fmla="*/ 653 h 772"/>
                <a:gd name="T66" fmla="*/ 83 w 878"/>
                <a:gd name="T67" fmla="*/ 663 h 772"/>
                <a:gd name="T68" fmla="*/ 107 w 878"/>
                <a:gd name="T69" fmla="*/ 703 h 772"/>
                <a:gd name="T70" fmla="*/ 102 w 878"/>
                <a:gd name="T71" fmla="*/ 731 h 772"/>
                <a:gd name="T72" fmla="*/ 126 w 878"/>
                <a:gd name="T73" fmla="*/ 724 h 772"/>
                <a:gd name="T74" fmla="*/ 140 w 878"/>
                <a:gd name="T75" fmla="*/ 741 h 772"/>
                <a:gd name="T76" fmla="*/ 171 w 878"/>
                <a:gd name="T77" fmla="*/ 767 h 772"/>
                <a:gd name="T78" fmla="*/ 223 w 878"/>
                <a:gd name="T79" fmla="*/ 746 h 772"/>
                <a:gd name="T80" fmla="*/ 291 w 878"/>
                <a:gd name="T81" fmla="*/ 736 h 772"/>
                <a:gd name="T82" fmla="*/ 339 w 878"/>
                <a:gd name="T83" fmla="*/ 717 h 772"/>
                <a:gd name="T84" fmla="*/ 367 w 878"/>
                <a:gd name="T85" fmla="*/ 722 h 772"/>
                <a:gd name="T86" fmla="*/ 448 w 878"/>
                <a:gd name="T87" fmla="*/ 727 h 772"/>
                <a:gd name="T88" fmla="*/ 488 w 878"/>
                <a:gd name="T89" fmla="*/ 715 h 772"/>
                <a:gd name="T90" fmla="*/ 566 w 878"/>
                <a:gd name="T91" fmla="*/ 689 h 772"/>
                <a:gd name="T92" fmla="*/ 606 w 878"/>
                <a:gd name="T93" fmla="*/ 658 h 772"/>
                <a:gd name="T94" fmla="*/ 651 w 878"/>
                <a:gd name="T95" fmla="*/ 620 h 772"/>
                <a:gd name="T96" fmla="*/ 694 w 878"/>
                <a:gd name="T97" fmla="*/ 570 h 772"/>
                <a:gd name="T98" fmla="*/ 755 w 878"/>
                <a:gd name="T99" fmla="*/ 499 h 772"/>
                <a:gd name="T100" fmla="*/ 803 w 878"/>
                <a:gd name="T101" fmla="*/ 419 h 772"/>
                <a:gd name="T102" fmla="*/ 845 w 878"/>
                <a:gd name="T103" fmla="*/ 383 h 772"/>
                <a:gd name="T104" fmla="*/ 876 w 878"/>
                <a:gd name="T105" fmla="*/ 291 h 772"/>
                <a:gd name="T106" fmla="*/ 675 w 878"/>
                <a:gd name="T107" fmla="*/ 457 h 772"/>
                <a:gd name="T108" fmla="*/ 630 w 878"/>
                <a:gd name="T109" fmla="*/ 483 h 772"/>
                <a:gd name="T110" fmla="*/ 608 w 878"/>
                <a:gd name="T111" fmla="*/ 504 h 772"/>
                <a:gd name="T112" fmla="*/ 582 w 878"/>
                <a:gd name="T113" fmla="*/ 476 h 772"/>
                <a:gd name="T114" fmla="*/ 568 w 878"/>
                <a:gd name="T115" fmla="*/ 443 h 772"/>
                <a:gd name="T116" fmla="*/ 587 w 878"/>
                <a:gd name="T117" fmla="*/ 424 h 772"/>
                <a:gd name="T118" fmla="*/ 601 w 878"/>
                <a:gd name="T119" fmla="*/ 405 h 772"/>
                <a:gd name="T120" fmla="*/ 630 w 878"/>
                <a:gd name="T121" fmla="*/ 388 h 772"/>
                <a:gd name="T122" fmla="*/ 672 w 878"/>
                <a:gd name="T123" fmla="*/ 402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78" h="772">
                  <a:moveTo>
                    <a:pt x="869" y="277"/>
                  </a:moveTo>
                  <a:lnTo>
                    <a:pt x="862" y="277"/>
                  </a:lnTo>
                  <a:lnTo>
                    <a:pt x="855" y="277"/>
                  </a:lnTo>
                  <a:lnTo>
                    <a:pt x="850" y="277"/>
                  </a:lnTo>
                  <a:lnTo>
                    <a:pt x="845" y="277"/>
                  </a:lnTo>
                  <a:lnTo>
                    <a:pt x="843" y="275"/>
                  </a:lnTo>
                  <a:lnTo>
                    <a:pt x="840" y="275"/>
                  </a:lnTo>
                  <a:lnTo>
                    <a:pt x="838" y="275"/>
                  </a:lnTo>
                  <a:lnTo>
                    <a:pt x="836" y="275"/>
                  </a:lnTo>
                  <a:lnTo>
                    <a:pt x="836" y="275"/>
                  </a:lnTo>
                  <a:lnTo>
                    <a:pt x="833" y="275"/>
                  </a:lnTo>
                  <a:lnTo>
                    <a:pt x="833" y="275"/>
                  </a:lnTo>
                  <a:lnTo>
                    <a:pt x="829" y="275"/>
                  </a:lnTo>
                  <a:lnTo>
                    <a:pt x="829" y="275"/>
                  </a:lnTo>
                  <a:lnTo>
                    <a:pt x="829" y="279"/>
                  </a:lnTo>
                  <a:lnTo>
                    <a:pt x="829" y="286"/>
                  </a:lnTo>
                  <a:lnTo>
                    <a:pt x="826" y="291"/>
                  </a:lnTo>
                  <a:lnTo>
                    <a:pt x="826" y="293"/>
                  </a:lnTo>
                  <a:lnTo>
                    <a:pt x="826" y="296"/>
                  </a:lnTo>
                  <a:lnTo>
                    <a:pt x="826" y="301"/>
                  </a:lnTo>
                  <a:lnTo>
                    <a:pt x="829" y="301"/>
                  </a:lnTo>
                  <a:lnTo>
                    <a:pt x="829" y="301"/>
                  </a:lnTo>
                  <a:lnTo>
                    <a:pt x="829" y="303"/>
                  </a:lnTo>
                  <a:lnTo>
                    <a:pt x="829" y="303"/>
                  </a:lnTo>
                  <a:lnTo>
                    <a:pt x="829" y="303"/>
                  </a:lnTo>
                  <a:lnTo>
                    <a:pt x="824" y="303"/>
                  </a:lnTo>
                  <a:lnTo>
                    <a:pt x="819" y="303"/>
                  </a:lnTo>
                  <a:lnTo>
                    <a:pt x="810" y="303"/>
                  </a:lnTo>
                  <a:lnTo>
                    <a:pt x="805" y="303"/>
                  </a:lnTo>
                  <a:lnTo>
                    <a:pt x="800" y="303"/>
                  </a:lnTo>
                  <a:lnTo>
                    <a:pt x="795" y="301"/>
                  </a:lnTo>
                  <a:lnTo>
                    <a:pt x="791" y="298"/>
                  </a:lnTo>
                  <a:lnTo>
                    <a:pt x="791" y="298"/>
                  </a:lnTo>
                  <a:lnTo>
                    <a:pt x="786" y="298"/>
                  </a:lnTo>
                  <a:lnTo>
                    <a:pt x="784" y="296"/>
                  </a:lnTo>
                  <a:lnTo>
                    <a:pt x="784" y="296"/>
                  </a:lnTo>
                  <a:lnTo>
                    <a:pt x="781" y="291"/>
                  </a:lnTo>
                  <a:lnTo>
                    <a:pt x="774" y="286"/>
                  </a:lnTo>
                  <a:lnTo>
                    <a:pt x="774" y="284"/>
                  </a:lnTo>
                  <a:lnTo>
                    <a:pt x="774" y="284"/>
                  </a:lnTo>
                  <a:lnTo>
                    <a:pt x="774" y="282"/>
                  </a:lnTo>
                  <a:lnTo>
                    <a:pt x="774" y="279"/>
                  </a:lnTo>
                  <a:lnTo>
                    <a:pt x="774" y="279"/>
                  </a:lnTo>
                  <a:lnTo>
                    <a:pt x="774" y="277"/>
                  </a:lnTo>
                  <a:lnTo>
                    <a:pt x="772" y="277"/>
                  </a:lnTo>
                  <a:lnTo>
                    <a:pt x="772" y="275"/>
                  </a:lnTo>
                  <a:lnTo>
                    <a:pt x="769" y="272"/>
                  </a:lnTo>
                  <a:lnTo>
                    <a:pt x="769" y="272"/>
                  </a:lnTo>
                  <a:lnTo>
                    <a:pt x="769" y="272"/>
                  </a:lnTo>
                  <a:lnTo>
                    <a:pt x="769" y="272"/>
                  </a:lnTo>
                  <a:lnTo>
                    <a:pt x="767" y="272"/>
                  </a:lnTo>
                  <a:lnTo>
                    <a:pt x="767" y="272"/>
                  </a:lnTo>
                  <a:lnTo>
                    <a:pt x="767" y="275"/>
                  </a:lnTo>
                  <a:lnTo>
                    <a:pt x="765" y="272"/>
                  </a:lnTo>
                  <a:lnTo>
                    <a:pt x="765" y="267"/>
                  </a:lnTo>
                  <a:lnTo>
                    <a:pt x="765" y="260"/>
                  </a:lnTo>
                  <a:lnTo>
                    <a:pt x="765" y="253"/>
                  </a:lnTo>
                  <a:lnTo>
                    <a:pt x="767" y="249"/>
                  </a:lnTo>
                  <a:lnTo>
                    <a:pt x="772" y="244"/>
                  </a:lnTo>
                  <a:lnTo>
                    <a:pt x="772" y="244"/>
                  </a:lnTo>
                  <a:lnTo>
                    <a:pt x="774" y="237"/>
                  </a:lnTo>
                  <a:lnTo>
                    <a:pt x="779" y="232"/>
                  </a:lnTo>
                  <a:lnTo>
                    <a:pt x="781" y="225"/>
                  </a:lnTo>
                  <a:lnTo>
                    <a:pt x="781" y="220"/>
                  </a:lnTo>
                  <a:lnTo>
                    <a:pt x="784" y="220"/>
                  </a:lnTo>
                  <a:lnTo>
                    <a:pt x="788" y="215"/>
                  </a:lnTo>
                  <a:lnTo>
                    <a:pt x="793" y="211"/>
                  </a:lnTo>
                  <a:lnTo>
                    <a:pt x="795" y="211"/>
                  </a:lnTo>
                  <a:lnTo>
                    <a:pt x="795" y="211"/>
                  </a:lnTo>
                  <a:lnTo>
                    <a:pt x="798" y="211"/>
                  </a:lnTo>
                  <a:lnTo>
                    <a:pt x="800" y="211"/>
                  </a:lnTo>
                  <a:lnTo>
                    <a:pt x="805" y="213"/>
                  </a:lnTo>
                  <a:lnTo>
                    <a:pt x="810" y="218"/>
                  </a:lnTo>
                  <a:lnTo>
                    <a:pt x="817" y="220"/>
                  </a:lnTo>
                  <a:lnTo>
                    <a:pt x="817" y="220"/>
                  </a:lnTo>
                  <a:lnTo>
                    <a:pt x="821" y="225"/>
                  </a:lnTo>
                  <a:lnTo>
                    <a:pt x="824" y="225"/>
                  </a:lnTo>
                  <a:lnTo>
                    <a:pt x="824" y="225"/>
                  </a:lnTo>
                  <a:lnTo>
                    <a:pt x="826" y="222"/>
                  </a:lnTo>
                  <a:lnTo>
                    <a:pt x="826" y="215"/>
                  </a:lnTo>
                  <a:lnTo>
                    <a:pt x="824" y="215"/>
                  </a:lnTo>
                  <a:lnTo>
                    <a:pt x="826" y="213"/>
                  </a:lnTo>
                  <a:lnTo>
                    <a:pt x="829" y="206"/>
                  </a:lnTo>
                  <a:lnTo>
                    <a:pt x="829" y="206"/>
                  </a:lnTo>
                  <a:lnTo>
                    <a:pt x="829" y="206"/>
                  </a:lnTo>
                  <a:lnTo>
                    <a:pt x="829" y="206"/>
                  </a:lnTo>
                  <a:lnTo>
                    <a:pt x="829" y="204"/>
                  </a:lnTo>
                  <a:lnTo>
                    <a:pt x="831" y="204"/>
                  </a:lnTo>
                  <a:lnTo>
                    <a:pt x="831" y="204"/>
                  </a:lnTo>
                  <a:lnTo>
                    <a:pt x="829" y="199"/>
                  </a:lnTo>
                  <a:lnTo>
                    <a:pt x="829" y="199"/>
                  </a:lnTo>
                  <a:lnTo>
                    <a:pt x="829" y="196"/>
                  </a:lnTo>
                  <a:lnTo>
                    <a:pt x="829" y="194"/>
                  </a:lnTo>
                  <a:lnTo>
                    <a:pt x="829" y="192"/>
                  </a:lnTo>
                  <a:lnTo>
                    <a:pt x="829" y="192"/>
                  </a:lnTo>
                  <a:lnTo>
                    <a:pt x="829" y="189"/>
                  </a:lnTo>
                  <a:lnTo>
                    <a:pt x="829" y="175"/>
                  </a:lnTo>
                  <a:lnTo>
                    <a:pt x="829" y="166"/>
                  </a:lnTo>
                  <a:lnTo>
                    <a:pt x="829" y="159"/>
                  </a:lnTo>
                  <a:lnTo>
                    <a:pt x="829" y="149"/>
                  </a:lnTo>
                  <a:lnTo>
                    <a:pt x="829" y="142"/>
                  </a:lnTo>
                  <a:lnTo>
                    <a:pt x="829" y="137"/>
                  </a:lnTo>
                  <a:lnTo>
                    <a:pt x="829" y="133"/>
                  </a:lnTo>
                  <a:lnTo>
                    <a:pt x="829" y="128"/>
                  </a:lnTo>
                  <a:lnTo>
                    <a:pt x="826" y="123"/>
                  </a:lnTo>
                  <a:lnTo>
                    <a:pt x="824" y="118"/>
                  </a:lnTo>
                  <a:lnTo>
                    <a:pt x="824" y="116"/>
                  </a:lnTo>
                  <a:lnTo>
                    <a:pt x="821" y="107"/>
                  </a:lnTo>
                  <a:lnTo>
                    <a:pt x="821" y="104"/>
                  </a:lnTo>
                  <a:lnTo>
                    <a:pt x="821" y="104"/>
                  </a:lnTo>
                  <a:lnTo>
                    <a:pt x="821" y="104"/>
                  </a:lnTo>
                  <a:lnTo>
                    <a:pt x="819" y="102"/>
                  </a:lnTo>
                  <a:lnTo>
                    <a:pt x="817" y="99"/>
                  </a:lnTo>
                  <a:lnTo>
                    <a:pt x="817" y="99"/>
                  </a:lnTo>
                  <a:lnTo>
                    <a:pt x="814" y="92"/>
                  </a:lnTo>
                  <a:lnTo>
                    <a:pt x="812" y="85"/>
                  </a:lnTo>
                  <a:lnTo>
                    <a:pt x="812" y="83"/>
                  </a:lnTo>
                  <a:lnTo>
                    <a:pt x="805" y="78"/>
                  </a:lnTo>
                  <a:lnTo>
                    <a:pt x="805" y="76"/>
                  </a:lnTo>
                  <a:lnTo>
                    <a:pt x="805" y="73"/>
                  </a:lnTo>
                  <a:lnTo>
                    <a:pt x="805" y="62"/>
                  </a:lnTo>
                  <a:lnTo>
                    <a:pt x="805" y="59"/>
                  </a:lnTo>
                  <a:lnTo>
                    <a:pt x="803" y="47"/>
                  </a:lnTo>
                  <a:lnTo>
                    <a:pt x="800" y="40"/>
                  </a:lnTo>
                  <a:lnTo>
                    <a:pt x="795" y="33"/>
                  </a:lnTo>
                  <a:lnTo>
                    <a:pt x="793" y="24"/>
                  </a:lnTo>
                  <a:lnTo>
                    <a:pt x="791" y="17"/>
                  </a:lnTo>
                  <a:lnTo>
                    <a:pt x="793" y="14"/>
                  </a:lnTo>
                  <a:lnTo>
                    <a:pt x="791" y="14"/>
                  </a:lnTo>
                  <a:lnTo>
                    <a:pt x="791" y="12"/>
                  </a:lnTo>
                  <a:lnTo>
                    <a:pt x="791" y="12"/>
                  </a:lnTo>
                  <a:lnTo>
                    <a:pt x="788" y="14"/>
                  </a:lnTo>
                  <a:lnTo>
                    <a:pt x="788" y="14"/>
                  </a:lnTo>
                  <a:lnTo>
                    <a:pt x="788" y="14"/>
                  </a:lnTo>
                  <a:lnTo>
                    <a:pt x="786" y="12"/>
                  </a:lnTo>
                  <a:lnTo>
                    <a:pt x="786" y="12"/>
                  </a:lnTo>
                  <a:lnTo>
                    <a:pt x="786" y="12"/>
                  </a:lnTo>
                  <a:lnTo>
                    <a:pt x="786" y="12"/>
                  </a:lnTo>
                  <a:lnTo>
                    <a:pt x="784" y="9"/>
                  </a:lnTo>
                  <a:lnTo>
                    <a:pt x="784" y="12"/>
                  </a:lnTo>
                  <a:lnTo>
                    <a:pt x="781" y="12"/>
                  </a:lnTo>
                  <a:lnTo>
                    <a:pt x="781" y="12"/>
                  </a:lnTo>
                  <a:lnTo>
                    <a:pt x="781" y="12"/>
                  </a:lnTo>
                  <a:lnTo>
                    <a:pt x="781" y="12"/>
                  </a:lnTo>
                  <a:lnTo>
                    <a:pt x="779" y="12"/>
                  </a:lnTo>
                  <a:lnTo>
                    <a:pt x="772" y="9"/>
                  </a:lnTo>
                  <a:lnTo>
                    <a:pt x="769" y="9"/>
                  </a:lnTo>
                  <a:lnTo>
                    <a:pt x="767" y="9"/>
                  </a:lnTo>
                  <a:lnTo>
                    <a:pt x="767" y="9"/>
                  </a:lnTo>
                  <a:lnTo>
                    <a:pt x="760" y="9"/>
                  </a:lnTo>
                  <a:lnTo>
                    <a:pt x="760" y="9"/>
                  </a:lnTo>
                  <a:lnTo>
                    <a:pt x="758" y="12"/>
                  </a:lnTo>
                  <a:lnTo>
                    <a:pt x="758" y="12"/>
                  </a:lnTo>
                  <a:lnTo>
                    <a:pt x="758" y="12"/>
                  </a:lnTo>
                  <a:lnTo>
                    <a:pt x="755" y="12"/>
                  </a:lnTo>
                  <a:lnTo>
                    <a:pt x="755" y="9"/>
                  </a:lnTo>
                  <a:lnTo>
                    <a:pt x="753" y="9"/>
                  </a:lnTo>
                  <a:lnTo>
                    <a:pt x="750" y="9"/>
                  </a:lnTo>
                  <a:lnTo>
                    <a:pt x="748" y="9"/>
                  </a:lnTo>
                  <a:lnTo>
                    <a:pt x="748" y="9"/>
                  </a:lnTo>
                  <a:lnTo>
                    <a:pt x="746" y="12"/>
                  </a:lnTo>
                  <a:lnTo>
                    <a:pt x="746" y="12"/>
                  </a:lnTo>
                  <a:lnTo>
                    <a:pt x="743" y="12"/>
                  </a:lnTo>
                  <a:lnTo>
                    <a:pt x="741" y="12"/>
                  </a:lnTo>
                  <a:lnTo>
                    <a:pt x="739" y="12"/>
                  </a:lnTo>
                  <a:lnTo>
                    <a:pt x="739" y="9"/>
                  </a:lnTo>
                  <a:lnTo>
                    <a:pt x="736" y="9"/>
                  </a:lnTo>
                  <a:lnTo>
                    <a:pt x="736" y="9"/>
                  </a:lnTo>
                  <a:lnTo>
                    <a:pt x="734" y="9"/>
                  </a:lnTo>
                  <a:lnTo>
                    <a:pt x="734" y="9"/>
                  </a:lnTo>
                  <a:lnTo>
                    <a:pt x="732" y="9"/>
                  </a:lnTo>
                  <a:lnTo>
                    <a:pt x="729" y="9"/>
                  </a:lnTo>
                  <a:lnTo>
                    <a:pt x="729" y="9"/>
                  </a:lnTo>
                  <a:lnTo>
                    <a:pt x="727" y="7"/>
                  </a:lnTo>
                  <a:lnTo>
                    <a:pt x="727" y="7"/>
                  </a:lnTo>
                  <a:lnTo>
                    <a:pt x="724" y="7"/>
                  </a:lnTo>
                  <a:lnTo>
                    <a:pt x="724" y="7"/>
                  </a:lnTo>
                  <a:lnTo>
                    <a:pt x="724" y="7"/>
                  </a:lnTo>
                  <a:lnTo>
                    <a:pt x="724" y="5"/>
                  </a:lnTo>
                  <a:lnTo>
                    <a:pt x="724" y="5"/>
                  </a:lnTo>
                  <a:lnTo>
                    <a:pt x="722" y="5"/>
                  </a:lnTo>
                  <a:lnTo>
                    <a:pt x="722" y="5"/>
                  </a:lnTo>
                  <a:lnTo>
                    <a:pt x="720" y="5"/>
                  </a:lnTo>
                  <a:lnTo>
                    <a:pt x="720" y="5"/>
                  </a:lnTo>
                  <a:lnTo>
                    <a:pt x="717" y="2"/>
                  </a:lnTo>
                  <a:lnTo>
                    <a:pt x="717" y="2"/>
                  </a:lnTo>
                  <a:lnTo>
                    <a:pt x="715" y="2"/>
                  </a:lnTo>
                  <a:lnTo>
                    <a:pt x="710" y="0"/>
                  </a:lnTo>
                  <a:lnTo>
                    <a:pt x="710" y="0"/>
                  </a:lnTo>
                  <a:lnTo>
                    <a:pt x="706" y="0"/>
                  </a:lnTo>
                  <a:lnTo>
                    <a:pt x="706" y="0"/>
                  </a:lnTo>
                  <a:lnTo>
                    <a:pt x="706" y="0"/>
                  </a:lnTo>
                  <a:lnTo>
                    <a:pt x="703" y="0"/>
                  </a:lnTo>
                  <a:lnTo>
                    <a:pt x="701" y="0"/>
                  </a:lnTo>
                  <a:lnTo>
                    <a:pt x="701" y="0"/>
                  </a:lnTo>
                  <a:lnTo>
                    <a:pt x="698" y="0"/>
                  </a:lnTo>
                  <a:lnTo>
                    <a:pt x="698" y="2"/>
                  </a:lnTo>
                  <a:lnTo>
                    <a:pt x="698" y="2"/>
                  </a:lnTo>
                  <a:lnTo>
                    <a:pt x="696" y="2"/>
                  </a:lnTo>
                  <a:lnTo>
                    <a:pt x="694" y="2"/>
                  </a:lnTo>
                  <a:lnTo>
                    <a:pt x="694" y="2"/>
                  </a:lnTo>
                  <a:lnTo>
                    <a:pt x="691" y="2"/>
                  </a:lnTo>
                  <a:lnTo>
                    <a:pt x="689" y="2"/>
                  </a:lnTo>
                  <a:lnTo>
                    <a:pt x="689" y="2"/>
                  </a:lnTo>
                  <a:lnTo>
                    <a:pt x="689" y="2"/>
                  </a:lnTo>
                  <a:lnTo>
                    <a:pt x="689" y="2"/>
                  </a:lnTo>
                  <a:lnTo>
                    <a:pt x="687" y="2"/>
                  </a:lnTo>
                  <a:lnTo>
                    <a:pt x="687" y="2"/>
                  </a:lnTo>
                  <a:lnTo>
                    <a:pt x="682" y="2"/>
                  </a:lnTo>
                  <a:lnTo>
                    <a:pt x="682" y="2"/>
                  </a:lnTo>
                  <a:lnTo>
                    <a:pt x="679" y="5"/>
                  </a:lnTo>
                  <a:lnTo>
                    <a:pt x="679" y="5"/>
                  </a:lnTo>
                  <a:lnTo>
                    <a:pt x="679" y="5"/>
                  </a:lnTo>
                  <a:lnTo>
                    <a:pt x="672" y="5"/>
                  </a:lnTo>
                  <a:lnTo>
                    <a:pt x="672" y="5"/>
                  </a:lnTo>
                  <a:lnTo>
                    <a:pt x="670" y="7"/>
                  </a:lnTo>
                  <a:lnTo>
                    <a:pt x="670" y="7"/>
                  </a:lnTo>
                  <a:lnTo>
                    <a:pt x="670" y="7"/>
                  </a:lnTo>
                  <a:lnTo>
                    <a:pt x="668" y="9"/>
                  </a:lnTo>
                  <a:lnTo>
                    <a:pt x="668" y="9"/>
                  </a:lnTo>
                  <a:lnTo>
                    <a:pt x="668" y="14"/>
                  </a:lnTo>
                  <a:lnTo>
                    <a:pt x="668" y="14"/>
                  </a:lnTo>
                  <a:lnTo>
                    <a:pt x="668" y="17"/>
                  </a:lnTo>
                  <a:lnTo>
                    <a:pt x="665" y="17"/>
                  </a:lnTo>
                  <a:lnTo>
                    <a:pt x="665" y="19"/>
                  </a:lnTo>
                  <a:lnTo>
                    <a:pt x="663" y="19"/>
                  </a:lnTo>
                  <a:lnTo>
                    <a:pt x="661" y="19"/>
                  </a:lnTo>
                  <a:lnTo>
                    <a:pt x="661" y="19"/>
                  </a:lnTo>
                  <a:lnTo>
                    <a:pt x="661" y="21"/>
                  </a:lnTo>
                  <a:lnTo>
                    <a:pt x="661" y="21"/>
                  </a:lnTo>
                  <a:lnTo>
                    <a:pt x="658" y="21"/>
                  </a:lnTo>
                  <a:lnTo>
                    <a:pt x="658" y="21"/>
                  </a:lnTo>
                  <a:lnTo>
                    <a:pt x="656" y="21"/>
                  </a:lnTo>
                  <a:lnTo>
                    <a:pt x="651" y="24"/>
                  </a:lnTo>
                  <a:lnTo>
                    <a:pt x="649" y="24"/>
                  </a:lnTo>
                  <a:lnTo>
                    <a:pt x="649" y="24"/>
                  </a:lnTo>
                  <a:lnTo>
                    <a:pt x="646" y="24"/>
                  </a:lnTo>
                  <a:lnTo>
                    <a:pt x="646" y="24"/>
                  </a:lnTo>
                  <a:lnTo>
                    <a:pt x="644" y="26"/>
                  </a:lnTo>
                  <a:lnTo>
                    <a:pt x="644" y="26"/>
                  </a:lnTo>
                  <a:lnTo>
                    <a:pt x="642" y="26"/>
                  </a:lnTo>
                  <a:lnTo>
                    <a:pt x="637" y="26"/>
                  </a:lnTo>
                  <a:lnTo>
                    <a:pt x="635" y="26"/>
                  </a:lnTo>
                  <a:lnTo>
                    <a:pt x="632" y="26"/>
                  </a:lnTo>
                  <a:lnTo>
                    <a:pt x="632" y="28"/>
                  </a:lnTo>
                  <a:lnTo>
                    <a:pt x="630" y="31"/>
                  </a:lnTo>
                  <a:lnTo>
                    <a:pt x="630" y="31"/>
                  </a:lnTo>
                  <a:lnTo>
                    <a:pt x="627" y="31"/>
                  </a:lnTo>
                  <a:lnTo>
                    <a:pt x="627" y="31"/>
                  </a:lnTo>
                  <a:lnTo>
                    <a:pt x="627" y="31"/>
                  </a:lnTo>
                  <a:lnTo>
                    <a:pt x="625" y="33"/>
                  </a:lnTo>
                  <a:lnTo>
                    <a:pt x="625" y="33"/>
                  </a:lnTo>
                  <a:lnTo>
                    <a:pt x="625" y="36"/>
                  </a:lnTo>
                  <a:lnTo>
                    <a:pt x="625" y="36"/>
                  </a:lnTo>
                  <a:lnTo>
                    <a:pt x="625" y="36"/>
                  </a:lnTo>
                  <a:lnTo>
                    <a:pt x="625" y="36"/>
                  </a:lnTo>
                  <a:lnTo>
                    <a:pt x="625" y="38"/>
                  </a:lnTo>
                  <a:lnTo>
                    <a:pt x="625" y="38"/>
                  </a:lnTo>
                  <a:lnTo>
                    <a:pt x="623" y="38"/>
                  </a:lnTo>
                  <a:lnTo>
                    <a:pt x="623" y="38"/>
                  </a:lnTo>
                  <a:lnTo>
                    <a:pt x="623" y="38"/>
                  </a:lnTo>
                  <a:lnTo>
                    <a:pt x="623" y="38"/>
                  </a:lnTo>
                  <a:lnTo>
                    <a:pt x="623" y="38"/>
                  </a:lnTo>
                  <a:lnTo>
                    <a:pt x="623" y="40"/>
                  </a:lnTo>
                  <a:lnTo>
                    <a:pt x="620" y="40"/>
                  </a:lnTo>
                  <a:lnTo>
                    <a:pt x="620" y="40"/>
                  </a:lnTo>
                  <a:lnTo>
                    <a:pt x="618" y="40"/>
                  </a:lnTo>
                  <a:lnTo>
                    <a:pt x="618" y="40"/>
                  </a:lnTo>
                  <a:lnTo>
                    <a:pt x="618" y="43"/>
                  </a:lnTo>
                  <a:lnTo>
                    <a:pt x="618" y="43"/>
                  </a:lnTo>
                  <a:lnTo>
                    <a:pt x="618" y="45"/>
                  </a:lnTo>
                  <a:lnTo>
                    <a:pt x="618" y="45"/>
                  </a:lnTo>
                  <a:lnTo>
                    <a:pt x="616" y="47"/>
                  </a:lnTo>
                  <a:lnTo>
                    <a:pt x="616" y="47"/>
                  </a:lnTo>
                  <a:lnTo>
                    <a:pt x="616" y="47"/>
                  </a:lnTo>
                  <a:lnTo>
                    <a:pt x="613" y="47"/>
                  </a:lnTo>
                  <a:lnTo>
                    <a:pt x="613" y="47"/>
                  </a:lnTo>
                  <a:lnTo>
                    <a:pt x="613" y="50"/>
                  </a:lnTo>
                  <a:lnTo>
                    <a:pt x="613" y="52"/>
                  </a:lnTo>
                  <a:lnTo>
                    <a:pt x="613" y="54"/>
                  </a:lnTo>
                  <a:lnTo>
                    <a:pt x="611" y="54"/>
                  </a:lnTo>
                  <a:lnTo>
                    <a:pt x="608" y="54"/>
                  </a:lnTo>
                  <a:lnTo>
                    <a:pt x="606" y="57"/>
                  </a:lnTo>
                  <a:lnTo>
                    <a:pt x="606" y="57"/>
                  </a:lnTo>
                  <a:lnTo>
                    <a:pt x="606" y="57"/>
                  </a:lnTo>
                  <a:lnTo>
                    <a:pt x="604" y="57"/>
                  </a:lnTo>
                  <a:lnTo>
                    <a:pt x="604" y="57"/>
                  </a:lnTo>
                  <a:lnTo>
                    <a:pt x="604" y="57"/>
                  </a:lnTo>
                  <a:lnTo>
                    <a:pt x="604" y="59"/>
                  </a:lnTo>
                  <a:lnTo>
                    <a:pt x="604" y="59"/>
                  </a:lnTo>
                  <a:lnTo>
                    <a:pt x="604" y="59"/>
                  </a:lnTo>
                  <a:lnTo>
                    <a:pt x="604" y="59"/>
                  </a:lnTo>
                  <a:lnTo>
                    <a:pt x="604" y="59"/>
                  </a:lnTo>
                  <a:lnTo>
                    <a:pt x="604" y="59"/>
                  </a:lnTo>
                  <a:lnTo>
                    <a:pt x="604" y="59"/>
                  </a:lnTo>
                  <a:lnTo>
                    <a:pt x="604" y="59"/>
                  </a:lnTo>
                  <a:lnTo>
                    <a:pt x="604" y="59"/>
                  </a:lnTo>
                  <a:lnTo>
                    <a:pt x="604" y="59"/>
                  </a:lnTo>
                  <a:lnTo>
                    <a:pt x="604" y="62"/>
                  </a:lnTo>
                  <a:lnTo>
                    <a:pt x="604" y="64"/>
                  </a:lnTo>
                  <a:lnTo>
                    <a:pt x="601" y="64"/>
                  </a:lnTo>
                  <a:lnTo>
                    <a:pt x="601" y="64"/>
                  </a:lnTo>
                  <a:lnTo>
                    <a:pt x="599" y="62"/>
                  </a:lnTo>
                  <a:lnTo>
                    <a:pt x="599" y="64"/>
                  </a:lnTo>
                  <a:lnTo>
                    <a:pt x="597" y="64"/>
                  </a:lnTo>
                  <a:lnTo>
                    <a:pt x="597" y="64"/>
                  </a:lnTo>
                  <a:lnTo>
                    <a:pt x="597" y="62"/>
                  </a:lnTo>
                  <a:lnTo>
                    <a:pt x="594" y="62"/>
                  </a:lnTo>
                  <a:lnTo>
                    <a:pt x="594" y="64"/>
                  </a:lnTo>
                  <a:lnTo>
                    <a:pt x="594" y="66"/>
                  </a:lnTo>
                  <a:lnTo>
                    <a:pt x="594" y="66"/>
                  </a:lnTo>
                  <a:lnTo>
                    <a:pt x="594" y="66"/>
                  </a:lnTo>
                  <a:lnTo>
                    <a:pt x="594" y="66"/>
                  </a:lnTo>
                  <a:lnTo>
                    <a:pt x="592" y="66"/>
                  </a:lnTo>
                  <a:lnTo>
                    <a:pt x="592" y="66"/>
                  </a:lnTo>
                  <a:lnTo>
                    <a:pt x="592" y="66"/>
                  </a:lnTo>
                  <a:lnTo>
                    <a:pt x="592" y="69"/>
                  </a:lnTo>
                  <a:lnTo>
                    <a:pt x="592" y="69"/>
                  </a:lnTo>
                  <a:lnTo>
                    <a:pt x="592" y="69"/>
                  </a:lnTo>
                  <a:lnTo>
                    <a:pt x="592" y="69"/>
                  </a:lnTo>
                  <a:lnTo>
                    <a:pt x="592" y="71"/>
                  </a:lnTo>
                  <a:lnTo>
                    <a:pt x="592" y="71"/>
                  </a:lnTo>
                  <a:lnTo>
                    <a:pt x="590" y="71"/>
                  </a:lnTo>
                  <a:lnTo>
                    <a:pt x="587" y="71"/>
                  </a:lnTo>
                  <a:lnTo>
                    <a:pt x="587" y="73"/>
                  </a:lnTo>
                  <a:lnTo>
                    <a:pt x="587" y="73"/>
                  </a:lnTo>
                  <a:lnTo>
                    <a:pt x="585" y="73"/>
                  </a:lnTo>
                  <a:lnTo>
                    <a:pt x="585" y="73"/>
                  </a:lnTo>
                  <a:lnTo>
                    <a:pt x="585" y="73"/>
                  </a:lnTo>
                  <a:lnTo>
                    <a:pt x="585" y="73"/>
                  </a:lnTo>
                  <a:lnTo>
                    <a:pt x="585" y="73"/>
                  </a:lnTo>
                  <a:lnTo>
                    <a:pt x="585" y="73"/>
                  </a:lnTo>
                  <a:lnTo>
                    <a:pt x="582" y="73"/>
                  </a:lnTo>
                  <a:lnTo>
                    <a:pt x="582" y="73"/>
                  </a:lnTo>
                  <a:lnTo>
                    <a:pt x="582" y="73"/>
                  </a:lnTo>
                  <a:lnTo>
                    <a:pt x="582" y="73"/>
                  </a:lnTo>
                  <a:lnTo>
                    <a:pt x="582" y="73"/>
                  </a:lnTo>
                  <a:lnTo>
                    <a:pt x="580" y="73"/>
                  </a:lnTo>
                  <a:lnTo>
                    <a:pt x="580" y="76"/>
                  </a:lnTo>
                  <a:lnTo>
                    <a:pt x="578" y="76"/>
                  </a:lnTo>
                  <a:lnTo>
                    <a:pt x="578" y="76"/>
                  </a:lnTo>
                  <a:lnTo>
                    <a:pt x="575" y="78"/>
                  </a:lnTo>
                  <a:lnTo>
                    <a:pt x="573" y="78"/>
                  </a:lnTo>
                  <a:lnTo>
                    <a:pt x="573" y="78"/>
                  </a:lnTo>
                  <a:lnTo>
                    <a:pt x="573" y="80"/>
                  </a:lnTo>
                  <a:lnTo>
                    <a:pt x="573" y="80"/>
                  </a:lnTo>
                  <a:lnTo>
                    <a:pt x="573" y="80"/>
                  </a:lnTo>
                  <a:lnTo>
                    <a:pt x="573" y="80"/>
                  </a:lnTo>
                  <a:lnTo>
                    <a:pt x="571" y="80"/>
                  </a:lnTo>
                  <a:lnTo>
                    <a:pt x="571" y="80"/>
                  </a:lnTo>
                  <a:lnTo>
                    <a:pt x="571" y="80"/>
                  </a:lnTo>
                  <a:lnTo>
                    <a:pt x="571" y="80"/>
                  </a:lnTo>
                  <a:lnTo>
                    <a:pt x="571" y="80"/>
                  </a:lnTo>
                  <a:lnTo>
                    <a:pt x="571" y="80"/>
                  </a:lnTo>
                  <a:lnTo>
                    <a:pt x="568" y="80"/>
                  </a:lnTo>
                  <a:lnTo>
                    <a:pt x="568" y="80"/>
                  </a:lnTo>
                  <a:lnTo>
                    <a:pt x="568" y="80"/>
                  </a:lnTo>
                  <a:lnTo>
                    <a:pt x="571" y="83"/>
                  </a:lnTo>
                  <a:lnTo>
                    <a:pt x="571" y="83"/>
                  </a:lnTo>
                  <a:lnTo>
                    <a:pt x="571" y="83"/>
                  </a:lnTo>
                  <a:lnTo>
                    <a:pt x="568" y="83"/>
                  </a:lnTo>
                  <a:lnTo>
                    <a:pt x="568" y="83"/>
                  </a:lnTo>
                  <a:lnTo>
                    <a:pt x="568" y="83"/>
                  </a:lnTo>
                  <a:lnTo>
                    <a:pt x="568" y="83"/>
                  </a:lnTo>
                  <a:lnTo>
                    <a:pt x="568" y="83"/>
                  </a:lnTo>
                  <a:lnTo>
                    <a:pt x="568" y="85"/>
                  </a:lnTo>
                  <a:lnTo>
                    <a:pt x="566" y="85"/>
                  </a:lnTo>
                  <a:lnTo>
                    <a:pt x="566" y="85"/>
                  </a:lnTo>
                  <a:lnTo>
                    <a:pt x="566" y="85"/>
                  </a:lnTo>
                  <a:lnTo>
                    <a:pt x="566" y="85"/>
                  </a:lnTo>
                  <a:lnTo>
                    <a:pt x="566" y="85"/>
                  </a:lnTo>
                  <a:lnTo>
                    <a:pt x="566" y="88"/>
                  </a:lnTo>
                  <a:lnTo>
                    <a:pt x="566" y="88"/>
                  </a:lnTo>
                  <a:lnTo>
                    <a:pt x="566" y="88"/>
                  </a:lnTo>
                  <a:lnTo>
                    <a:pt x="564" y="88"/>
                  </a:lnTo>
                  <a:lnTo>
                    <a:pt x="564" y="88"/>
                  </a:lnTo>
                  <a:lnTo>
                    <a:pt x="564" y="88"/>
                  </a:lnTo>
                  <a:lnTo>
                    <a:pt x="564" y="88"/>
                  </a:lnTo>
                  <a:lnTo>
                    <a:pt x="564" y="88"/>
                  </a:lnTo>
                  <a:lnTo>
                    <a:pt x="561" y="90"/>
                  </a:lnTo>
                  <a:lnTo>
                    <a:pt x="561" y="92"/>
                  </a:lnTo>
                  <a:lnTo>
                    <a:pt x="561" y="92"/>
                  </a:lnTo>
                  <a:lnTo>
                    <a:pt x="561" y="92"/>
                  </a:lnTo>
                  <a:lnTo>
                    <a:pt x="561" y="95"/>
                  </a:lnTo>
                  <a:lnTo>
                    <a:pt x="559" y="97"/>
                  </a:lnTo>
                  <a:lnTo>
                    <a:pt x="559" y="97"/>
                  </a:lnTo>
                  <a:lnTo>
                    <a:pt x="559" y="99"/>
                  </a:lnTo>
                  <a:lnTo>
                    <a:pt x="556" y="114"/>
                  </a:lnTo>
                  <a:lnTo>
                    <a:pt x="556" y="118"/>
                  </a:lnTo>
                  <a:lnTo>
                    <a:pt x="554" y="123"/>
                  </a:lnTo>
                  <a:lnTo>
                    <a:pt x="554" y="123"/>
                  </a:lnTo>
                  <a:lnTo>
                    <a:pt x="554" y="123"/>
                  </a:lnTo>
                  <a:lnTo>
                    <a:pt x="552" y="125"/>
                  </a:lnTo>
                  <a:lnTo>
                    <a:pt x="547" y="125"/>
                  </a:lnTo>
                  <a:lnTo>
                    <a:pt x="547" y="128"/>
                  </a:lnTo>
                  <a:lnTo>
                    <a:pt x="545" y="128"/>
                  </a:lnTo>
                  <a:lnTo>
                    <a:pt x="542" y="130"/>
                  </a:lnTo>
                  <a:lnTo>
                    <a:pt x="540" y="133"/>
                  </a:lnTo>
                  <a:lnTo>
                    <a:pt x="538" y="135"/>
                  </a:lnTo>
                  <a:lnTo>
                    <a:pt x="535" y="137"/>
                  </a:lnTo>
                  <a:lnTo>
                    <a:pt x="535" y="140"/>
                  </a:lnTo>
                  <a:lnTo>
                    <a:pt x="535" y="142"/>
                  </a:lnTo>
                  <a:lnTo>
                    <a:pt x="530" y="144"/>
                  </a:lnTo>
                  <a:lnTo>
                    <a:pt x="530" y="144"/>
                  </a:lnTo>
                  <a:lnTo>
                    <a:pt x="530" y="144"/>
                  </a:lnTo>
                  <a:lnTo>
                    <a:pt x="528" y="144"/>
                  </a:lnTo>
                  <a:lnTo>
                    <a:pt x="528" y="144"/>
                  </a:lnTo>
                  <a:lnTo>
                    <a:pt x="526" y="144"/>
                  </a:lnTo>
                  <a:lnTo>
                    <a:pt x="523" y="144"/>
                  </a:lnTo>
                  <a:lnTo>
                    <a:pt x="519" y="147"/>
                  </a:lnTo>
                  <a:lnTo>
                    <a:pt x="509" y="149"/>
                  </a:lnTo>
                  <a:lnTo>
                    <a:pt x="509" y="151"/>
                  </a:lnTo>
                  <a:lnTo>
                    <a:pt x="507" y="151"/>
                  </a:lnTo>
                  <a:lnTo>
                    <a:pt x="504" y="151"/>
                  </a:lnTo>
                  <a:lnTo>
                    <a:pt x="502" y="151"/>
                  </a:lnTo>
                  <a:lnTo>
                    <a:pt x="502" y="151"/>
                  </a:lnTo>
                  <a:lnTo>
                    <a:pt x="502" y="151"/>
                  </a:lnTo>
                  <a:lnTo>
                    <a:pt x="502" y="154"/>
                  </a:lnTo>
                  <a:lnTo>
                    <a:pt x="502" y="156"/>
                  </a:lnTo>
                  <a:lnTo>
                    <a:pt x="502" y="159"/>
                  </a:lnTo>
                  <a:lnTo>
                    <a:pt x="502" y="161"/>
                  </a:lnTo>
                  <a:lnTo>
                    <a:pt x="500" y="166"/>
                  </a:lnTo>
                  <a:lnTo>
                    <a:pt x="500" y="168"/>
                  </a:lnTo>
                  <a:lnTo>
                    <a:pt x="500" y="170"/>
                  </a:lnTo>
                  <a:lnTo>
                    <a:pt x="497" y="175"/>
                  </a:lnTo>
                  <a:lnTo>
                    <a:pt x="493" y="185"/>
                  </a:lnTo>
                  <a:lnTo>
                    <a:pt x="490" y="192"/>
                  </a:lnTo>
                  <a:lnTo>
                    <a:pt x="490" y="194"/>
                  </a:lnTo>
                  <a:lnTo>
                    <a:pt x="488" y="199"/>
                  </a:lnTo>
                  <a:lnTo>
                    <a:pt x="488" y="204"/>
                  </a:lnTo>
                  <a:lnTo>
                    <a:pt x="481" y="208"/>
                  </a:lnTo>
                  <a:lnTo>
                    <a:pt x="476" y="211"/>
                  </a:lnTo>
                  <a:lnTo>
                    <a:pt x="464" y="211"/>
                  </a:lnTo>
                  <a:lnTo>
                    <a:pt x="462" y="211"/>
                  </a:lnTo>
                  <a:lnTo>
                    <a:pt x="459" y="211"/>
                  </a:lnTo>
                  <a:lnTo>
                    <a:pt x="459" y="211"/>
                  </a:lnTo>
                  <a:lnTo>
                    <a:pt x="457" y="211"/>
                  </a:lnTo>
                  <a:lnTo>
                    <a:pt x="455" y="211"/>
                  </a:lnTo>
                  <a:lnTo>
                    <a:pt x="450" y="213"/>
                  </a:lnTo>
                  <a:lnTo>
                    <a:pt x="450" y="215"/>
                  </a:lnTo>
                  <a:lnTo>
                    <a:pt x="448" y="215"/>
                  </a:lnTo>
                  <a:lnTo>
                    <a:pt x="445" y="215"/>
                  </a:lnTo>
                  <a:lnTo>
                    <a:pt x="443" y="215"/>
                  </a:lnTo>
                  <a:lnTo>
                    <a:pt x="443" y="215"/>
                  </a:lnTo>
                  <a:lnTo>
                    <a:pt x="438" y="215"/>
                  </a:lnTo>
                  <a:lnTo>
                    <a:pt x="436" y="215"/>
                  </a:lnTo>
                  <a:lnTo>
                    <a:pt x="433" y="213"/>
                  </a:lnTo>
                  <a:lnTo>
                    <a:pt x="429" y="211"/>
                  </a:lnTo>
                  <a:lnTo>
                    <a:pt x="426" y="211"/>
                  </a:lnTo>
                  <a:lnTo>
                    <a:pt x="426" y="211"/>
                  </a:lnTo>
                  <a:lnTo>
                    <a:pt x="424" y="211"/>
                  </a:lnTo>
                  <a:lnTo>
                    <a:pt x="424" y="211"/>
                  </a:lnTo>
                  <a:lnTo>
                    <a:pt x="419" y="211"/>
                  </a:lnTo>
                  <a:lnTo>
                    <a:pt x="419" y="208"/>
                  </a:lnTo>
                  <a:lnTo>
                    <a:pt x="414" y="204"/>
                  </a:lnTo>
                  <a:lnTo>
                    <a:pt x="412" y="204"/>
                  </a:lnTo>
                  <a:lnTo>
                    <a:pt x="410" y="204"/>
                  </a:lnTo>
                  <a:lnTo>
                    <a:pt x="403" y="206"/>
                  </a:lnTo>
                  <a:lnTo>
                    <a:pt x="403" y="206"/>
                  </a:lnTo>
                  <a:lnTo>
                    <a:pt x="403" y="204"/>
                  </a:lnTo>
                  <a:lnTo>
                    <a:pt x="403" y="204"/>
                  </a:lnTo>
                  <a:lnTo>
                    <a:pt x="403" y="204"/>
                  </a:lnTo>
                  <a:lnTo>
                    <a:pt x="403" y="204"/>
                  </a:lnTo>
                  <a:lnTo>
                    <a:pt x="403" y="204"/>
                  </a:lnTo>
                  <a:lnTo>
                    <a:pt x="400" y="204"/>
                  </a:lnTo>
                  <a:lnTo>
                    <a:pt x="398" y="204"/>
                  </a:lnTo>
                  <a:lnTo>
                    <a:pt x="398" y="204"/>
                  </a:lnTo>
                  <a:lnTo>
                    <a:pt x="396" y="201"/>
                  </a:lnTo>
                  <a:lnTo>
                    <a:pt x="393" y="199"/>
                  </a:lnTo>
                  <a:lnTo>
                    <a:pt x="391" y="196"/>
                  </a:lnTo>
                  <a:lnTo>
                    <a:pt x="391" y="196"/>
                  </a:lnTo>
                  <a:lnTo>
                    <a:pt x="391" y="196"/>
                  </a:lnTo>
                  <a:lnTo>
                    <a:pt x="391" y="196"/>
                  </a:lnTo>
                  <a:lnTo>
                    <a:pt x="388" y="196"/>
                  </a:lnTo>
                  <a:lnTo>
                    <a:pt x="388" y="194"/>
                  </a:lnTo>
                  <a:lnTo>
                    <a:pt x="388" y="194"/>
                  </a:lnTo>
                  <a:lnTo>
                    <a:pt x="386" y="194"/>
                  </a:lnTo>
                  <a:lnTo>
                    <a:pt x="384" y="192"/>
                  </a:lnTo>
                  <a:lnTo>
                    <a:pt x="384" y="192"/>
                  </a:lnTo>
                  <a:lnTo>
                    <a:pt x="379" y="187"/>
                  </a:lnTo>
                  <a:lnTo>
                    <a:pt x="377" y="187"/>
                  </a:lnTo>
                  <a:lnTo>
                    <a:pt x="377" y="187"/>
                  </a:lnTo>
                  <a:lnTo>
                    <a:pt x="374" y="185"/>
                  </a:lnTo>
                  <a:lnTo>
                    <a:pt x="374" y="185"/>
                  </a:lnTo>
                  <a:lnTo>
                    <a:pt x="374" y="185"/>
                  </a:lnTo>
                  <a:lnTo>
                    <a:pt x="374" y="182"/>
                  </a:lnTo>
                  <a:lnTo>
                    <a:pt x="372" y="182"/>
                  </a:lnTo>
                  <a:lnTo>
                    <a:pt x="372" y="182"/>
                  </a:lnTo>
                  <a:lnTo>
                    <a:pt x="370" y="185"/>
                  </a:lnTo>
                  <a:lnTo>
                    <a:pt x="370" y="185"/>
                  </a:lnTo>
                  <a:lnTo>
                    <a:pt x="367" y="185"/>
                  </a:lnTo>
                  <a:lnTo>
                    <a:pt x="365" y="182"/>
                  </a:lnTo>
                  <a:lnTo>
                    <a:pt x="362" y="182"/>
                  </a:lnTo>
                  <a:lnTo>
                    <a:pt x="360" y="182"/>
                  </a:lnTo>
                  <a:lnTo>
                    <a:pt x="358" y="182"/>
                  </a:lnTo>
                  <a:lnTo>
                    <a:pt x="353" y="185"/>
                  </a:lnTo>
                  <a:lnTo>
                    <a:pt x="353" y="185"/>
                  </a:lnTo>
                  <a:lnTo>
                    <a:pt x="353" y="185"/>
                  </a:lnTo>
                  <a:lnTo>
                    <a:pt x="353" y="185"/>
                  </a:lnTo>
                  <a:lnTo>
                    <a:pt x="353" y="185"/>
                  </a:lnTo>
                  <a:lnTo>
                    <a:pt x="351" y="185"/>
                  </a:lnTo>
                  <a:lnTo>
                    <a:pt x="351" y="185"/>
                  </a:lnTo>
                  <a:lnTo>
                    <a:pt x="348" y="185"/>
                  </a:lnTo>
                  <a:lnTo>
                    <a:pt x="348" y="187"/>
                  </a:lnTo>
                  <a:lnTo>
                    <a:pt x="346" y="187"/>
                  </a:lnTo>
                  <a:lnTo>
                    <a:pt x="346" y="187"/>
                  </a:lnTo>
                  <a:lnTo>
                    <a:pt x="346" y="189"/>
                  </a:lnTo>
                  <a:lnTo>
                    <a:pt x="346" y="189"/>
                  </a:lnTo>
                  <a:lnTo>
                    <a:pt x="346" y="189"/>
                  </a:lnTo>
                  <a:lnTo>
                    <a:pt x="343" y="189"/>
                  </a:lnTo>
                  <a:lnTo>
                    <a:pt x="343" y="189"/>
                  </a:lnTo>
                  <a:lnTo>
                    <a:pt x="343" y="192"/>
                  </a:lnTo>
                  <a:lnTo>
                    <a:pt x="343" y="194"/>
                  </a:lnTo>
                  <a:lnTo>
                    <a:pt x="341" y="194"/>
                  </a:lnTo>
                  <a:lnTo>
                    <a:pt x="341" y="194"/>
                  </a:lnTo>
                  <a:lnTo>
                    <a:pt x="341" y="194"/>
                  </a:lnTo>
                  <a:lnTo>
                    <a:pt x="339" y="199"/>
                  </a:lnTo>
                  <a:lnTo>
                    <a:pt x="339" y="199"/>
                  </a:lnTo>
                  <a:lnTo>
                    <a:pt x="339" y="199"/>
                  </a:lnTo>
                  <a:lnTo>
                    <a:pt x="339" y="201"/>
                  </a:lnTo>
                  <a:lnTo>
                    <a:pt x="339" y="201"/>
                  </a:lnTo>
                  <a:lnTo>
                    <a:pt x="339" y="201"/>
                  </a:lnTo>
                  <a:lnTo>
                    <a:pt x="339" y="201"/>
                  </a:lnTo>
                  <a:lnTo>
                    <a:pt x="339" y="204"/>
                  </a:lnTo>
                  <a:lnTo>
                    <a:pt x="339" y="204"/>
                  </a:lnTo>
                  <a:lnTo>
                    <a:pt x="339" y="204"/>
                  </a:lnTo>
                  <a:lnTo>
                    <a:pt x="339" y="204"/>
                  </a:lnTo>
                  <a:lnTo>
                    <a:pt x="339" y="206"/>
                  </a:lnTo>
                  <a:lnTo>
                    <a:pt x="339" y="206"/>
                  </a:lnTo>
                  <a:lnTo>
                    <a:pt x="339" y="206"/>
                  </a:lnTo>
                  <a:lnTo>
                    <a:pt x="339" y="206"/>
                  </a:lnTo>
                  <a:lnTo>
                    <a:pt x="336" y="211"/>
                  </a:lnTo>
                  <a:lnTo>
                    <a:pt x="334" y="211"/>
                  </a:lnTo>
                  <a:lnTo>
                    <a:pt x="334" y="213"/>
                  </a:lnTo>
                  <a:lnTo>
                    <a:pt x="334" y="213"/>
                  </a:lnTo>
                  <a:lnTo>
                    <a:pt x="334" y="213"/>
                  </a:lnTo>
                  <a:lnTo>
                    <a:pt x="336" y="213"/>
                  </a:lnTo>
                  <a:lnTo>
                    <a:pt x="336" y="213"/>
                  </a:lnTo>
                  <a:lnTo>
                    <a:pt x="336" y="215"/>
                  </a:lnTo>
                  <a:lnTo>
                    <a:pt x="336" y="215"/>
                  </a:lnTo>
                  <a:lnTo>
                    <a:pt x="336" y="215"/>
                  </a:lnTo>
                  <a:lnTo>
                    <a:pt x="334" y="218"/>
                  </a:lnTo>
                  <a:lnTo>
                    <a:pt x="334" y="218"/>
                  </a:lnTo>
                  <a:lnTo>
                    <a:pt x="334" y="218"/>
                  </a:lnTo>
                  <a:lnTo>
                    <a:pt x="334" y="220"/>
                  </a:lnTo>
                  <a:lnTo>
                    <a:pt x="334" y="220"/>
                  </a:lnTo>
                  <a:lnTo>
                    <a:pt x="334" y="222"/>
                  </a:lnTo>
                  <a:lnTo>
                    <a:pt x="334" y="222"/>
                  </a:lnTo>
                  <a:lnTo>
                    <a:pt x="334" y="225"/>
                  </a:lnTo>
                  <a:lnTo>
                    <a:pt x="334" y="225"/>
                  </a:lnTo>
                  <a:lnTo>
                    <a:pt x="332" y="225"/>
                  </a:lnTo>
                  <a:lnTo>
                    <a:pt x="332" y="227"/>
                  </a:lnTo>
                  <a:lnTo>
                    <a:pt x="332" y="227"/>
                  </a:lnTo>
                  <a:lnTo>
                    <a:pt x="332" y="227"/>
                  </a:lnTo>
                  <a:lnTo>
                    <a:pt x="332" y="227"/>
                  </a:lnTo>
                  <a:lnTo>
                    <a:pt x="332" y="230"/>
                  </a:lnTo>
                  <a:lnTo>
                    <a:pt x="329" y="232"/>
                  </a:lnTo>
                  <a:lnTo>
                    <a:pt x="329" y="232"/>
                  </a:lnTo>
                  <a:lnTo>
                    <a:pt x="327" y="232"/>
                  </a:lnTo>
                  <a:lnTo>
                    <a:pt x="327" y="234"/>
                  </a:lnTo>
                  <a:lnTo>
                    <a:pt x="327" y="234"/>
                  </a:lnTo>
                  <a:lnTo>
                    <a:pt x="325" y="237"/>
                  </a:lnTo>
                  <a:lnTo>
                    <a:pt x="325" y="237"/>
                  </a:lnTo>
                  <a:lnTo>
                    <a:pt x="325" y="239"/>
                  </a:lnTo>
                  <a:lnTo>
                    <a:pt x="322" y="237"/>
                  </a:lnTo>
                  <a:lnTo>
                    <a:pt x="320" y="237"/>
                  </a:lnTo>
                  <a:lnTo>
                    <a:pt x="317" y="239"/>
                  </a:lnTo>
                  <a:lnTo>
                    <a:pt x="317" y="241"/>
                  </a:lnTo>
                  <a:lnTo>
                    <a:pt x="313" y="244"/>
                  </a:lnTo>
                  <a:lnTo>
                    <a:pt x="313" y="244"/>
                  </a:lnTo>
                  <a:lnTo>
                    <a:pt x="310" y="246"/>
                  </a:lnTo>
                  <a:lnTo>
                    <a:pt x="308" y="246"/>
                  </a:lnTo>
                  <a:lnTo>
                    <a:pt x="308" y="246"/>
                  </a:lnTo>
                  <a:lnTo>
                    <a:pt x="308" y="246"/>
                  </a:lnTo>
                  <a:lnTo>
                    <a:pt x="306" y="249"/>
                  </a:lnTo>
                  <a:lnTo>
                    <a:pt x="306" y="251"/>
                  </a:lnTo>
                  <a:lnTo>
                    <a:pt x="303" y="256"/>
                  </a:lnTo>
                  <a:lnTo>
                    <a:pt x="301" y="260"/>
                  </a:lnTo>
                  <a:lnTo>
                    <a:pt x="299" y="263"/>
                  </a:lnTo>
                  <a:lnTo>
                    <a:pt x="296" y="265"/>
                  </a:lnTo>
                  <a:lnTo>
                    <a:pt x="291" y="265"/>
                  </a:lnTo>
                  <a:lnTo>
                    <a:pt x="287" y="265"/>
                  </a:lnTo>
                  <a:lnTo>
                    <a:pt x="284" y="265"/>
                  </a:lnTo>
                  <a:lnTo>
                    <a:pt x="284" y="265"/>
                  </a:lnTo>
                  <a:lnTo>
                    <a:pt x="282" y="265"/>
                  </a:lnTo>
                  <a:lnTo>
                    <a:pt x="282" y="267"/>
                  </a:lnTo>
                  <a:lnTo>
                    <a:pt x="284" y="270"/>
                  </a:lnTo>
                  <a:lnTo>
                    <a:pt x="284" y="272"/>
                  </a:lnTo>
                  <a:lnTo>
                    <a:pt x="284" y="272"/>
                  </a:lnTo>
                  <a:lnTo>
                    <a:pt x="282" y="272"/>
                  </a:lnTo>
                  <a:lnTo>
                    <a:pt x="282" y="275"/>
                  </a:lnTo>
                  <a:lnTo>
                    <a:pt x="280" y="277"/>
                  </a:lnTo>
                  <a:lnTo>
                    <a:pt x="277" y="277"/>
                  </a:lnTo>
                  <a:lnTo>
                    <a:pt x="277" y="277"/>
                  </a:lnTo>
                  <a:lnTo>
                    <a:pt x="273" y="277"/>
                  </a:lnTo>
                  <a:lnTo>
                    <a:pt x="268" y="275"/>
                  </a:lnTo>
                  <a:lnTo>
                    <a:pt x="265" y="275"/>
                  </a:lnTo>
                  <a:lnTo>
                    <a:pt x="265" y="275"/>
                  </a:lnTo>
                  <a:lnTo>
                    <a:pt x="263" y="275"/>
                  </a:lnTo>
                  <a:lnTo>
                    <a:pt x="258" y="275"/>
                  </a:lnTo>
                  <a:lnTo>
                    <a:pt x="256" y="275"/>
                  </a:lnTo>
                  <a:lnTo>
                    <a:pt x="256" y="275"/>
                  </a:lnTo>
                  <a:lnTo>
                    <a:pt x="254" y="275"/>
                  </a:lnTo>
                  <a:lnTo>
                    <a:pt x="249" y="277"/>
                  </a:lnTo>
                  <a:lnTo>
                    <a:pt x="249" y="277"/>
                  </a:lnTo>
                  <a:lnTo>
                    <a:pt x="242" y="275"/>
                  </a:lnTo>
                  <a:lnTo>
                    <a:pt x="239" y="275"/>
                  </a:lnTo>
                  <a:lnTo>
                    <a:pt x="237" y="272"/>
                  </a:lnTo>
                  <a:lnTo>
                    <a:pt x="235" y="272"/>
                  </a:lnTo>
                  <a:lnTo>
                    <a:pt x="232" y="275"/>
                  </a:lnTo>
                  <a:lnTo>
                    <a:pt x="230" y="277"/>
                  </a:lnTo>
                  <a:lnTo>
                    <a:pt x="228" y="277"/>
                  </a:lnTo>
                  <a:lnTo>
                    <a:pt x="225" y="279"/>
                  </a:lnTo>
                  <a:lnTo>
                    <a:pt x="225" y="279"/>
                  </a:lnTo>
                  <a:lnTo>
                    <a:pt x="225" y="277"/>
                  </a:lnTo>
                  <a:lnTo>
                    <a:pt x="225" y="277"/>
                  </a:lnTo>
                  <a:lnTo>
                    <a:pt x="223" y="275"/>
                  </a:lnTo>
                  <a:lnTo>
                    <a:pt x="223" y="275"/>
                  </a:lnTo>
                  <a:lnTo>
                    <a:pt x="223" y="275"/>
                  </a:lnTo>
                  <a:lnTo>
                    <a:pt x="223" y="275"/>
                  </a:lnTo>
                  <a:lnTo>
                    <a:pt x="223" y="272"/>
                  </a:lnTo>
                  <a:lnTo>
                    <a:pt x="220" y="270"/>
                  </a:lnTo>
                  <a:lnTo>
                    <a:pt x="220" y="267"/>
                  </a:lnTo>
                  <a:lnTo>
                    <a:pt x="220" y="265"/>
                  </a:lnTo>
                  <a:lnTo>
                    <a:pt x="223" y="263"/>
                  </a:lnTo>
                  <a:lnTo>
                    <a:pt x="223" y="260"/>
                  </a:lnTo>
                  <a:lnTo>
                    <a:pt x="223" y="260"/>
                  </a:lnTo>
                  <a:lnTo>
                    <a:pt x="220" y="258"/>
                  </a:lnTo>
                  <a:lnTo>
                    <a:pt x="220" y="258"/>
                  </a:lnTo>
                  <a:lnTo>
                    <a:pt x="220" y="256"/>
                  </a:lnTo>
                  <a:lnTo>
                    <a:pt x="220" y="256"/>
                  </a:lnTo>
                  <a:lnTo>
                    <a:pt x="220" y="251"/>
                  </a:lnTo>
                  <a:lnTo>
                    <a:pt x="220" y="251"/>
                  </a:lnTo>
                  <a:lnTo>
                    <a:pt x="223" y="249"/>
                  </a:lnTo>
                  <a:lnTo>
                    <a:pt x="223" y="249"/>
                  </a:lnTo>
                  <a:lnTo>
                    <a:pt x="225" y="246"/>
                  </a:lnTo>
                  <a:lnTo>
                    <a:pt x="228" y="241"/>
                  </a:lnTo>
                  <a:lnTo>
                    <a:pt x="230" y="239"/>
                  </a:lnTo>
                  <a:lnTo>
                    <a:pt x="230" y="237"/>
                  </a:lnTo>
                  <a:lnTo>
                    <a:pt x="232" y="234"/>
                  </a:lnTo>
                  <a:lnTo>
                    <a:pt x="232" y="234"/>
                  </a:lnTo>
                  <a:lnTo>
                    <a:pt x="232" y="230"/>
                  </a:lnTo>
                  <a:lnTo>
                    <a:pt x="232" y="230"/>
                  </a:lnTo>
                  <a:lnTo>
                    <a:pt x="232" y="225"/>
                  </a:lnTo>
                  <a:lnTo>
                    <a:pt x="230" y="220"/>
                  </a:lnTo>
                  <a:lnTo>
                    <a:pt x="230" y="215"/>
                  </a:lnTo>
                  <a:lnTo>
                    <a:pt x="230" y="215"/>
                  </a:lnTo>
                  <a:lnTo>
                    <a:pt x="230" y="215"/>
                  </a:lnTo>
                  <a:lnTo>
                    <a:pt x="228" y="215"/>
                  </a:lnTo>
                  <a:lnTo>
                    <a:pt x="228" y="215"/>
                  </a:lnTo>
                  <a:lnTo>
                    <a:pt x="228" y="215"/>
                  </a:lnTo>
                  <a:lnTo>
                    <a:pt x="228" y="215"/>
                  </a:lnTo>
                  <a:lnTo>
                    <a:pt x="228" y="213"/>
                  </a:lnTo>
                  <a:lnTo>
                    <a:pt x="228" y="211"/>
                  </a:lnTo>
                  <a:lnTo>
                    <a:pt x="225" y="208"/>
                  </a:lnTo>
                  <a:lnTo>
                    <a:pt x="225" y="208"/>
                  </a:lnTo>
                  <a:lnTo>
                    <a:pt x="225" y="208"/>
                  </a:lnTo>
                  <a:lnTo>
                    <a:pt x="223" y="206"/>
                  </a:lnTo>
                  <a:lnTo>
                    <a:pt x="223" y="206"/>
                  </a:lnTo>
                  <a:lnTo>
                    <a:pt x="225" y="206"/>
                  </a:lnTo>
                  <a:lnTo>
                    <a:pt x="225" y="204"/>
                  </a:lnTo>
                  <a:lnTo>
                    <a:pt x="223" y="204"/>
                  </a:lnTo>
                  <a:lnTo>
                    <a:pt x="223" y="204"/>
                  </a:lnTo>
                  <a:lnTo>
                    <a:pt x="223" y="204"/>
                  </a:lnTo>
                  <a:lnTo>
                    <a:pt x="223" y="204"/>
                  </a:lnTo>
                  <a:lnTo>
                    <a:pt x="223" y="204"/>
                  </a:lnTo>
                  <a:lnTo>
                    <a:pt x="223" y="201"/>
                  </a:lnTo>
                  <a:lnTo>
                    <a:pt x="225" y="201"/>
                  </a:lnTo>
                  <a:lnTo>
                    <a:pt x="223" y="199"/>
                  </a:lnTo>
                  <a:lnTo>
                    <a:pt x="220" y="196"/>
                  </a:lnTo>
                  <a:lnTo>
                    <a:pt x="220" y="196"/>
                  </a:lnTo>
                  <a:lnTo>
                    <a:pt x="223" y="194"/>
                  </a:lnTo>
                  <a:lnTo>
                    <a:pt x="223" y="194"/>
                  </a:lnTo>
                  <a:lnTo>
                    <a:pt x="223" y="194"/>
                  </a:lnTo>
                  <a:lnTo>
                    <a:pt x="223" y="194"/>
                  </a:lnTo>
                  <a:lnTo>
                    <a:pt x="223" y="194"/>
                  </a:lnTo>
                  <a:lnTo>
                    <a:pt x="220" y="194"/>
                  </a:lnTo>
                  <a:lnTo>
                    <a:pt x="220" y="194"/>
                  </a:lnTo>
                  <a:lnTo>
                    <a:pt x="220" y="194"/>
                  </a:lnTo>
                  <a:lnTo>
                    <a:pt x="220" y="192"/>
                  </a:lnTo>
                  <a:lnTo>
                    <a:pt x="220" y="192"/>
                  </a:lnTo>
                  <a:lnTo>
                    <a:pt x="220" y="192"/>
                  </a:lnTo>
                  <a:lnTo>
                    <a:pt x="220" y="192"/>
                  </a:lnTo>
                  <a:lnTo>
                    <a:pt x="220" y="189"/>
                  </a:lnTo>
                  <a:lnTo>
                    <a:pt x="218" y="189"/>
                  </a:lnTo>
                  <a:lnTo>
                    <a:pt x="218" y="189"/>
                  </a:lnTo>
                  <a:lnTo>
                    <a:pt x="218" y="189"/>
                  </a:lnTo>
                  <a:lnTo>
                    <a:pt x="216" y="187"/>
                  </a:lnTo>
                  <a:lnTo>
                    <a:pt x="216" y="187"/>
                  </a:lnTo>
                  <a:lnTo>
                    <a:pt x="216" y="185"/>
                  </a:lnTo>
                  <a:lnTo>
                    <a:pt x="216" y="185"/>
                  </a:lnTo>
                  <a:lnTo>
                    <a:pt x="216" y="185"/>
                  </a:lnTo>
                  <a:lnTo>
                    <a:pt x="216" y="185"/>
                  </a:lnTo>
                  <a:lnTo>
                    <a:pt x="216" y="185"/>
                  </a:lnTo>
                  <a:lnTo>
                    <a:pt x="216" y="182"/>
                  </a:lnTo>
                  <a:lnTo>
                    <a:pt x="216" y="182"/>
                  </a:lnTo>
                  <a:lnTo>
                    <a:pt x="216" y="182"/>
                  </a:lnTo>
                  <a:lnTo>
                    <a:pt x="213" y="182"/>
                  </a:lnTo>
                  <a:lnTo>
                    <a:pt x="213" y="182"/>
                  </a:lnTo>
                  <a:lnTo>
                    <a:pt x="213" y="180"/>
                  </a:lnTo>
                  <a:lnTo>
                    <a:pt x="213" y="180"/>
                  </a:lnTo>
                  <a:lnTo>
                    <a:pt x="211" y="180"/>
                  </a:lnTo>
                  <a:lnTo>
                    <a:pt x="211" y="178"/>
                  </a:lnTo>
                  <a:lnTo>
                    <a:pt x="211" y="178"/>
                  </a:lnTo>
                  <a:lnTo>
                    <a:pt x="211" y="175"/>
                  </a:lnTo>
                  <a:lnTo>
                    <a:pt x="211" y="175"/>
                  </a:lnTo>
                  <a:lnTo>
                    <a:pt x="211" y="173"/>
                  </a:lnTo>
                  <a:lnTo>
                    <a:pt x="209" y="168"/>
                  </a:lnTo>
                  <a:lnTo>
                    <a:pt x="209" y="168"/>
                  </a:lnTo>
                  <a:lnTo>
                    <a:pt x="202" y="163"/>
                  </a:lnTo>
                  <a:lnTo>
                    <a:pt x="197" y="161"/>
                  </a:lnTo>
                  <a:lnTo>
                    <a:pt x="197" y="161"/>
                  </a:lnTo>
                  <a:lnTo>
                    <a:pt x="194" y="161"/>
                  </a:lnTo>
                  <a:lnTo>
                    <a:pt x="194" y="161"/>
                  </a:lnTo>
                  <a:lnTo>
                    <a:pt x="194" y="159"/>
                  </a:lnTo>
                  <a:lnTo>
                    <a:pt x="192" y="159"/>
                  </a:lnTo>
                  <a:lnTo>
                    <a:pt x="190" y="156"/>
                  </a:lnTo>
                  <a:lnTo>
                    <a:pt x="190" y="154"/>
                  </a:lnTo>
                  <a:lnTo>
                    <a:pt x="187" y="154"/>
                  </a:lnTo>
                  <a:lnTo>
                    <a:pt x="187" y="154"/>
                  </a:lnTo>
                  <a:lnTo>
                    <a:pt x="187" y="151"/>
                  </a:lnTo>
                  <a:lnTo>
                    <a:pt x="187" y="151"/>
                  </a:lnTo>
                  <a:lnTo>
                    <a:pt x="187" y="163"/>
                  </a:lnTo>
                  <a:lnTo>
                    <a:pt x="187" y="166"/>
                  </a:lnTo>
                  <a:lnTo>
                    <a:pt x="187" y="168"/>
                  </a:lnTo>
                  <a:lnTo>
                    <a:pt x="187" y="189"/>
                  </a:lnTo>
                  <a:lnTo>
                    <a:pt x="187" y="192"/>
                  </a:lnTo>
                  <a:lnTo>
                    <a:pt x="187" y="215"/>
                  </a:lnTo>
                  <a:lnTo>
                    <a:pt x="187" y="218"/>
                  </a:lnTo>
                  <a:lnTo>
                    <a:pt x="187" y="222"/>
                  </a:lnTo>
                  <a:lnTo>
                    <a:pt x="187" y="234"/>
                  </a:lnTo>
                  <a:lnTo>
                    <a:pt x="187" y="239"/>
                  </a:lnTo>
                  <a:lnTo>
                    <a:pt x="187" y="256"/>
                  </a:lnTo>
                  <a:lnTo>
                    <a:pt x="187" y="258"/>
                  </a:lnTo>
                  <a:lnTo>
                    <a:pt x="187" y="263"/>
                  </a:lnTo>
                  <a:lnTo>
                    <a:pt x="187" y="275"/>
                  </a:lnTo>
                  <a:lnTo>
                    <a:pt x="187" y="279"/>
                  </a:lnTo>
                  <a:lnTo>
                    <a:pt x="187" y="296"/>
                  </a:lnTo>
                  <a:lnTo>
                    <a:pt x="187" y="298"/>
                  </a:lnTo>
                  <a:lnTo>
                    <a:pt x="187" y="303"/>
                  </a:lnTo>
                  <a:lnTo>
                    <a:pt x="187" y="322"/>
                  </a:lnTo>
                  <a:lnTo>
                    <a:pt x="187" y="327"/>
                  </a:lnTo>
                  <a:lnTo>
                    <a:pt x="187" y="350"/>
                  </a:lnTo>
                  <a:lnTo>
                    <a:pt x="187" y="353"/>
                  </a:lnTo>
                  <a:lnTo>
                    <a:pt x="187" y="355"/>
                  </a:lnTo>
                  <a:lnTo>
                    <a:pt x="187" y="369"/>
                  </a:lnTo>
                  <a:lnTo>
                    <a:pt x="187" y="369"/>
                  </a:lnTo>
                  <a:lnTo>
                    <a:pt x="185" y="372"/>
                  </a:lnTo>
                  <a:lnTo>
                    <a:pt x="185" y="372"/>
                  </a:lnTo>
                  <a:lnTo>
                    <a:pt x="183" y="372"/>
                  </a:lnTo>
                  <a:lnTo>
                    <a:pt x="183" y="372"/>
                  </a:lnTo>
                  <a:lnTo>
                    <a:pt x="183" y="372"/>
                  </a:lnTo>
                  <a:lnTo>
                    <a:pt x="178" y="374"/>
                  </a:lnTo>
                  <a:lnTo>
                    <a:pt x="178" y="374"/>
                  </a:lnTo>
                  <a:lnTo>
                    <a:pt x="175" y="374"/>
                  </a:lnTo>
                  <a:lnTo>
                    <a:pt x="173" y="374"/>
                  </a:lnTo>
                  <a:lnTo>
                    <a:pt x="173" y="376"/>
                  </a:lnTo>
                  <a:lnTo>
                    <a:pt x="171" y="376"/>
                  </a:lnTo>
                  <a:lnTo>
                    <a:pt x="166" y="376"/>
                  </a:lnTo>
                  <a:lnTo>
                    <a:pt x="166" y="376"/>
                  </a:lnTo>
                  <a:lnTo>
                    <a:pt x="166" y="376"/>
                  </a:lnTo>
                  <a:lnTo>
                    <a:pt x="166" y="376"/>
                  </a:lnTo>
                  <a:lnTo>
                    <a:pt x="164" y="379"/>
                  </a:lnTo>
                  <a:lnTo>
                    <a:pt x="164" y="379"/>
                  </a:lnTo>
                  <a:lnTo>
                    <a:pt x="164" y="379"/>
                  </a:lnTo>
                  <a:lnTo>
                    <a:pt x="164" y="381"/>
                  </a:lnTo>
                  <a:lnTo>
                    <a:pt x="164" y="381"/>
                  </a:lnTo>
                  <a:lnTo>
                    <a:pt x="164" y="381"/>
                  </a:lnTo>
                  <a:lnTo>
                    <a:pt x="161" y="381"/>
                  </a:lnTo>
                  <a:lnTo>
                    <a:pt x="161" y="386"/>
                  </a:lnTo>
                  <a:lnTo>
                    <a:pt x="161" y="386"/>
                  </a:lnTo>
                  <a:lnTo>
                    <a:pt x="159" y="388"/>
                  </a:lnTo>
                  <a:lnTo>
                    <a:pt x="159" y="388"/>
                  </a:lnTo>
                  <a:lnTo>
                    <a:pt x="154" y="388"/>
                  </a:lnTo>
                  <a:lnTo>
                    <a:pt x="152" y="391"/>
                  </a:lnTo>
                  <a:lnTo>
                    <a:pt x="152" y="388"/>
                  </a:lnTo>
                  <a:lnTo>
                    <a:pt x="152" y="388"/>
                  </a:lnTo>
                  <a:lnTo>
                    <a:pt x="149" y="388"/>
                  </a:lnTo>
                  <a:lnTo>
                    <a:pt x="149" y="388"/>
                  </a:lnTo>
                  <a:lnTo>
                    <a:pt x="149" y="391"/>
                  </a:lnTo>
                  <a:lnTo>
                    <a:pt x="147" y="391"/>
                  </a:lnTo>
                  <a:lnTo>
                    <a:pt x="147" y="393"/>
                  </a:lnTo>
                  <a:lnTo>
                    <a:pt x="149" y="393"/>
                  </a:lnTo>
                  <a:lnTo>
                    <a:pt x="149" y="398"/>
                  </a:lnTo>
                  <a:lnTo>
                    <a:pt x="149" y="398"/>
                  </a:lnTo>
                  <a:lnTo>
                    <a:pt x="149" y="398"/>
                  </a:lnTo>
                  <a:lnTo>
                    <a:pt x="147" y="398"/>
                  </a:lnTo>
                  <a:lnTo>
                    <a:pt x="147" y="400"/>
                  </a:lnTo>
                  <a:lnTo>
                    <a:pt x="147" y="400"/>
                  </a:lnTo>
                  <a:lnTo>
                    <a:pt x="147" y="400"/>
                  </a:lnTo>
                  <a:lnTo>
                    <a:pt x="142" y="402"/>
                  </a:lnTo>
                  <a:lnTo>
                    <a:pt x="142" y="402"/>
                  </a:lnTo>
                  <a:lnTo>
                    <a:pt x="140" y="402"/>
                  </a:lnTo>
                  <a:lnTo>
                    <a:pt x="138" y="402"/>
                  </a:lnTo>
                  <a:lnTo>
                    <a:pt x="138" y="402"/>
                  </a:lnTo>
                  <a:lnTo>
                    <a:pt x="138" y="402"/>
                  </a:lnTo>
                  <a:lnTo>
                    <a:pt x="135" y="400"/>
                  </a:lnTo>
                  <a:lnTo>
                    <a:pt x="135" y="400"/>
                  </a:lnTo>
                  <a:lnTo>
                    <a:pt x="135" y="400"/>
                  </a:lnTo>
                  <a:lnTo>
                    <a:pt x="133" y="398"/>
                  </a:lnTo>
                  <a:lnTo>
                    <a:pt x="133" y="398"/>
                  </a:lnTo>
                  <a:lnTo>
                    <a:pt x="121" y="395"/>
                  </a:lnTo>
                  <a:lnTo>
                    <a:pt x="112" y="398"/>
                  </a:lnTo>
                  <a:lnTo>
                    <a:pt x="109" y="398"/>
                  </a:lnTo>
                  <a:lnTo>
                    <a:pt x="107" y="398"/>
                  </a:lnTo>
                  <a:lnTo>
                    <a:pt x="107" y="398"/>
                  </a:lnTo>
                  <a:lnTo>
                    <a:pt x="107" y="398"/>
                  </a:lnTo>
                  <a:lnTo>
                    <a:pt x="107" y="398"/>
                  </a:lnTo>
                  <a:lnTo>
                    <a:pt x="107" y="398"/>
                  </a:lnTo>
                  <a:lnTo>
                    <a:pt x="107" y="398"/>
                  </a:lnTo>
                  <a:lnTo>
                    <a:pt x="107" y="398"/>
                  </a:lnTo>
                  <a:lnTo>
                    <a:pt x="105" y="398"/>
                  </a:lnTo>
                  <a:lnTo>
                    <a:pt x="105" y="398"/>
                  </a:lnTo>
                  <a:lnTo>
                    <a:pt x="105" y="398"/>
                  </a:lnTo>
                  <a:lnTo>
                    <a:pt x="102" y="400"/>
                  </a:lnTo>
                  <a:lnTo>
                    <a:pt x="102" y="400"/>
                  </a:lnTo>
                  <a:lnTo>
                    <a:pt x="100" y="398"/>
                  </a:lnTo>
                  <a:lnTo>
                    <a:pt x="97" y="398"/>
                  </a:lnTo>
                  <a:lnTo>
                    <a:pt x="93" y="398"/>
                  </a:lnTo>
                  <a:lnTo>
                    <a:pt x="90" y="400"/>
                  </a:lnTo>
                  <a:lnTo>
                    <a:pt x="90" y="400"/>
                  </a:lnTo>
                  <a:lnTo>
                    <a:pt x="86" y="398"/>
                  </a:lnTo>
                  <a:lnTo>
                    <a:pt x="83" y="398"/>
                  </a:lnTo>
                  <a:lnTo>
                    <a:pt x="81" y="393"/>
                  </a:lnTo>
                  <a:lnTo>
                    <a:pt x="78" y="393"/>
                  </a:lnTo>
                  <a:lnTo>
                    <a:pt x="76" y="393"/>
                  </a:lnTo>
                  <a:lnTo>
                    <a:pt x="69" y="391"/>
                  </a:lnTo>
                  <a:lnTo>
                    <a:pt x="67" y="391"/>
                  </a:lnTo>
                  <a:lnTo>
                    <a:pt x="67" y="391"/>
                  </a:lnTo>
                  <a:lnTo>
                    <a:pt x="64" y="391"/>
                  </a:lnTo>
                  <a:lnTo>
                    <a:pt x="64" y="391"/>
                  </a:lnTo>
                  <a:lnTo>
                    <a:pt x="64" y="391"/>
                  </a:lnTo>
                  <a:lnTo>
                    <a:pt x="62" y="391"/>
                  </a:lnTo>
                  <a:lnTo>
                    <a:pt x="60" y="391"/>
                  </a:lnTo>
                  <a:lnTo>
                    <a:pt x="60" y="388"/>
                  </a:lnTo>
                  <a:lnTo>
                    <a:pt x="60" y="388"/>
                  </a:lnTo>
                  <a:lnTo>
                    <a:pt x="60" y="386"/>
                  </a:lnTo>
                  <a:lnTo>
                    <a:pt x="60" y="386"/>
                  </a:lnTo>
                  <a:lnTo>
                    <a:pt x="57" y="386"/>
                  </a:lnTo>
                  <a:lnTo>
                    <a:pt x="57" y="386"/>
                  </a:lnTo>
                  <a:lnTo>
                    <a:pt x="57" y="386"/>
                  </a:lnTo>
                  <a:lnTo>
                    <a:pt x="55" y="388"/>
                  </a:lnTo>
                  <a:lnTo>
                    <a:pt x="52" y="388"/>
                  </a:lnTo>
                  <a:lnTo>
                    <a:pt x="50" y="388"/>
                  </a:lnTo>
                  <a:lnTo>
                    <a:pt x="50" y="386"/>
                  </a:lnTo>
                  <a:lnTo>
                    <a:pt x="50" y="383"/>
                  </a:lnTo>
                  <a:lnTo>
                    <a:pt x="50" y="381"/>
                  </a:lnTo>
                  <a:lnTo>
                    <a:pt x="50" y="379"/>
                  </a:lnTo>
                  <a:lnTo>
                    <a:pt x="48" y="379"/>
                  </a:lnTo>
                  <a:lnTo>
                    <a:pt x="48" y="379"/>
                  </a:lnTo>
                  <a:lnTo>
                    <a:pt x="48" y="376"/>
                  </a:lnTo>
                  <a:lnTo>
                    <a:pt x="45" y="374"/>
                  </a:lnTo>
                  <a:lnTo>
                    <a:pt x="45" y="374"/>
                  </a:lnTo>
                  <a:lnTo>
                    <a:pt x="45" y="372"/>
                  </a:lnTo>
                  <a:lnTo>
                    <a:pt x="45" y="372"/>
                  </a:lnTo>
                  <a:lnTo>
                    <a:pt x="48" y="372"/>
                  </a:lnTo>
                  <a:lnTo>
                    <a:pt x="48" y="372"/>
                  </a:lnTo>
                  <a:lnTo>
                    <a:pt x="48" y="369"/>
                  </a:lnTo>
                  <a:lnTo>
                    <a:pt x="50" y="369"/>
                  </a:lnTo>
                  <a:lnTo>
                    <a:pt x="50" y="367"/>
                  </a:lnTo>
                  <a:lnTo>
                    <a:pt x="50" y="367"/>
                  </a:lnTo>
                  <a:lnTo>
                    <a:pt x="50" y="364"/>
                  </a:lnTo>
                  <a:lnTo>
                    <a:pt x="48" y="364"/>
                  </a:lnTo>
                  <a:lnTo>
                    <a:pt x="48" y="362"/>
                  </a:lnTo>
                  <a:lnTo>
                    <a:pt x="48" y="362"/>
                  </a:lnTo>
                  <a:lnTo>
                    <a:pt x="48" y="362"/>
                  </a:lnTo>
                  <a:lnTo>
                    <a:pt x="48" y="362"/>
                  </a:lnTo>
                  <a:lnTo>
                    <a:pt x="48" y="360"/>
                  </a:lnTo>
                  <a:lnTo>
                    <a:pt x="48" y="360"/>
                  </a:lnTo>
                  <a:lnTo>
                    <a:pt x="48" y="360"/>
                  </a:lnTo>
                  <a:lnTo>
                    <a:pt x="45" y="357"/>
                  </a:lnTo>
                  <a:lnTo>
                    <a:pt x="45" y="357"/>
                  </a:lnTo>
                  <a:lnTo>
                    <a:pt x="45" y="357"/>
                  </a:lnTo>
                  <a:lnTo>
                    <a:pt x="41" y="360"/>
                  </a:lnTo>
                  <a:lnTo>
                    <a:pt x="38" y="360"/>
                  </a:lnTo>
                  <a:lnTo>
                    <a:pt x="38" y="357"/>
                  </a:lnTo>
                  <a:lnTo>
                    <a:pt x="38" y="355"/>
                  </a:lnTo>
                  <a:lnTo>
                    <a:pt x="38" y="353"/>
                  </a:lnTo>
                  <a:lnTo>
                    <a:pt x="38" y="353"/>
                  </a:lnTo>
                  <a:lnTo>
                    <a:pt x="38" y="350"/>
                  </a:lnTo>
                  <a:lnTo>
                    <a:pt x="36" y="350"/>
                  </a:lnTo>
                  <a:lnTo>
                    <a:pt x="36" y="350"/>
                  </a:lnTo>
                  <a:lnTo>
                    <a:pt x="34" y="348"/>
                  </a:lnTo>
                  <a:lnTo>
                    <a:pt x="34" y="348"/>
                  </a:lnTo>
                  <a:lnTo>
                    <a:pt x="34" y="346"/>
                  </a:lnTo>
                  <a:lnTo>
                    <a:pt x="34" y="346"/>
                  </a:lnTo>
                  <a:lnTo>
                    <a:pt x="31" y="346"/>
                  </a:lnTo>
                  <a:lnTo>
                    <a:pt x="31" y="346"/>
                  </a:lnTo>
                  <a:lnTo>
                    <a:pt x="31" y="348"/>
                  </a:lnTo>
                  <a:lnTo>
                    <a:pt x="29" y="348"/>
                  </a:lnTo>
                  <a:lnTo>
                    <a:pt x="26" y="348"/>
                  </a:lnTo>
                  <a:lnTo>
                    <a:pt x="26" y="348"/>
                  </a:lnTo>
                  <a:lnTo>
                    <a:pt x="26" y="348"/>
                  </a:lnTo>
                  <a:lnTo>
                    <a:pt x="24" y="350"/>
                  </a:lnTo>
                  <a:lnTo>
                    <a:pt x="24" y="348"/>
                  </a:lnTo>
                  <a:lnTo>
                    <a:pt x="24" y="348"/>
                  </a:lnTo>
                  <a:lnTo>
                    <a:pt x="24" y="348"/>
                  </a:lnTo>
                  <a:lnTo>
                    <a:pt x="24" y="348"/>
                  </a:lnTo>
                  <a:lnTo>
                    <a:pt x="22" y="350"/>
                  </a:lnTo>
                  <a:lnTo>
                    <a:pt x="22" y="350"/>
                  </a:lnTo>
                  <a:lnTo>
                    <a:pt x="22" y="355"/>
                  </a:lnTo>
                  <a:lnTo>
                    <a:pt x="22" y="355"/>
                  </a:lnTo>
                  <a:lnTo>
                    <a:pt x="22" y="355"/>
                  </a:lnTo>
                  <a:lnTo>
                    <a:pt x="22" y="355"/>
                  </a:lnTo>
                  <a:lnTo>
                    <a:pt x="19" y="355"/>
                  </a:lnTo>
                  <a:lnTo>
                    <a:pt x="19" y="355"/>
                  </a:lnTo>
                  <a:lnTo>
                    <a:pt x="19" y="355"/>
                  </a:lnTo>
                  <a:lnTo>
                    <a:pt x="19" y="355"/>
                  </a:lnTo>
                  <a:lnTo>
                    <a:pt x="19" y="355"/>
                  </a:lnTo>
                  <a:lnTo>
                    <a:pt x="19" y="355"/>
                  </a:lnTo>
                  <a:lnTo>
                    <a:pt x="19" y="357"/>
                  </a:lnTo>
                  <a:lnTo>
                    <a:pt x="19" y="357"/>
                  </a:lnTo>
                  <a:lnTo>
                    <a:pt x="19" y="357"/>
                  </a:lnTo>
                  <a:lnTo>
                    <a:pt x="19" y="357"/>
                  </a:lnTo>
                  <a:lnTo>
                    <a:pt x="17" y="357"/>
                  </a:lnTo>
                  <a:lnTo>
                    <a:pt x="17" y="357"/>
                  </a:lnTo>
                  <a:lnTo>
                    <a:pt x="17" y="360"/>
                  </a:lnTo>
                  <a:lnTo>
                    <a:pt x="19" y="360"/>
                  </a:lnTo>
                  <a:lnTo>
                    <a:pt x="19" y="360"/>
                  </a:lnTo>
                  <a:lnTo>
                    <a:pt x="19" y="360"/>
                  </a:lnTo>
                  <a:lnTo>
                    <a:pt x="17" y="362"/>
                  </a:lnTo>
                  <a:lnTo>
                    <a:pt x="17" y="362"/>
                  </a:lnTo>
                  <a:lnTo>
                    <a:pt x="17" y="360"/>
                  </a:lnTo>
                  <a:lnTo>
                    <a:pt x="17" y="360"/>
                  </a:lnTo>
                  <a:lnTo>
                    <a:pt x="15" y="360"/>
                  </a:lnTo>
                  <a:lnTo>
                    <a:pt x="15" y="362"/>
                  </a:lnTo>
                  <a:lnTo>
                    <a:pt x="15" y="362"/>
                  </a:lnTo>
                  <a:lnTo>
                    <a:pt x="17" y="364"/>
                  </a:lnTo>
                  <a:lnTo>
                    <a:pt x="17" y="367"/>
                  </a:lnTo>
                  <a:lnTo>
                    <a:pt x="17" y="367"/>
                  </a:lnTo>
                  <a:lnTo>
                    <a:pt x="17" y="367"/>
                  </a:lnTo>
                  <a:lnTo>
                    <a:pt x="17" y="367"/>
                  </a:lnTo>
                  <a:lnTo>
                    <a:pt x="17" y="369"/>
                  </a:lnTo>
                  <a:lnTo>
                    <a:pt x="15" y="372"/>
                  </a:lnTo>
                  <a:lnTo>
                    <a:pt x="15" y="372"/>
                  </a:lnTo>
                  <a:lnTo>
                    <a:pt x="15" y="372"/>
                  </a:lnTo>
                  <a:lnTo>
                    <a:pt x="15" y="374"/>
                  </a:lnTo>
                  <a:lnTo>
                    <a:pt x="12" y="374"/>
                  </a:lnTo>
                  <a:lnTo>
                    <a:pt x="12" y="374"/>
                  </a:lnTo>
                  <a:lnTo>
                    <a:pt x="12" y="374"/>
                  </a:lnTo>
                  <a:lnTo>
                    <a:pt x="12" y="374"/>
                  </a:lnTo>
                  <a:lnTo>
                    <a:pt x="12" y="372"/>
                  </a:lnTo>
                  <a:lnTo>
                    <a:pt x="10" y="372"/>
                  </a:lnTo>
                  <a:lnTo>
                    <a:pt x="10" y="372"/>
                  </a:lnTo>
                  <a:lnTo>
                    <a:pt x="8" y="376"/>
                  </a:lnTo>
                  <a:lnTo>
                    <a:pt x="5" y="376"/>
                  </a:lnTo>
                  <a:lnTo>
                    <a:pt x="3" y="379"/>
                  </a:lnTo>
                  <a:lnTo>
                    <a:pt x="0" y="379"/>
                  </a:lnTo>
                  <a:lnTo>
                    <a:pt x="0" y="379"/>
                  </a:lnTo>
                  <a:lnTo>
                    <a:pt x="0" y="381"/>
                  </a:lnTo>
                  <a:lnTo>
                    <a:pt x="0" y="381"/>
                  </a:lnTo>
                  <a:lnTo>
                    <a:pt x="0" y="381"/>
                  </a:lnTo>
                  <a:lnTo>
                    <a:pt x="0" y="383"/>
                  </a:lnTo>
                  <a:lnTo>
                    <a:pt x="0" y="383"/>
                  </a:lnTo>
                  <a:lnTo>
                    <a:pt x="0" y="383"/>
                  </a:lnTo>
                  <a:lnTo>
                    <a:pt x="3" y="386"/>
                  </a:lnTo>
                  <a:lnTo>
                    <a:pt x="3" y="388"/>
                  </a:lnTo>
                  <a:lnTo>
                    <a:pt x="3" y="388"/>
                  </a:lnTo>
                  <a:lnTo>
                    <a:pt x="3" y="388"/>
                  </a:lnTo>
                  <a:lnTo>
                    <a:pt x="5" y="388"/>
                  </a:lnTo>
                  <a:lnTo>
                    <a:pt x="5" y="388"/>
                  </a:lnTo>
                  <a:lnTo>
                    <a:pt x="5" y="388"/>
                  </a:lnTo>
                  <a:lnTo>
                    <a:pt x="5" y="391"/>
                  </a:lnTo>
                  <a:lnTo>
                    <a:pt x="5" y="391"/>
                  </a:lnTo>
                  <a:lnTo>
                    <a:pt x="5" y="391"/>
                  </a:lnTo>
                  <a:lnTo>
                    <a:pt x="5" y="393"/>
                  </a:lnTo>
                  <a:lnTo>
                    <a:pt x="5" y="395"/>
                  </a:lnTo>
                  <a:lnTo>
                    <a:pt x="8" y="398"/>
                  </a:lnTo>
                  <a:lnTo>
                    <a:pt x="10" y="400"/>
                  </a:lnTo>
                  <a:lnTo>
                    <a:pt x="12" y="402"/>
                  </a:lnTo>
                  <a:lnTo>
                    <a:pt x="12" y="405"/>
                  </a:lnTo>
                  <a:lnTo>
                    <a:pt x="15" y="407"/>
                  </a:lnTo>
                  <a:lnTo>
                    <a:pt x="15" y="407"/>
                  </a:lnTo>
                  <a:lnTo>
                    <a:pt x="17" y="409"/>
                  </a:lnTo>
                  <a:lnTo>
                    <a:pt x="19" y="412"/>
                  </a:lnTo>
                  <a:lnTo>
                    <a:pt x="19" y="412"/>
                  </a:lnTo>
                  <a:lnTo>
                    <a:pt x="19" y="414"/>
                  </a:lnTo>
                  <a:lnTo>
                    <a:pt x="19" y="414"/>
                  </a:lnTo>
                  <a:lnTo>
                    <a:pt x="19" y="417"/>
                  </a:lnTo>
                  <a:lnTo>
                    <a:pt x="19" y="417"/>
                  </a:lnTo>
                  <a:lnTo>
                    <a:pt x="19" y="419"/>
                  </a:lnTo>
                  <a:lnTo>
                    <a:pt x="19" y="419"/>
                  </a:lnTo>
                  <a:lnTo>
                    <a:pt x="19" y="419"/>
                  </a:lnTo>
                  <a:lnTo>
                    <a:pt x="22" y="419"/>
                  </a:lnTo>
                  <a:lnTo>
                    <a:pt x="22" y="424"/>
                  </a:lnTo>
                  <a:lnTo>
                    <a:pt x="22" y="424"/>
                  </a:lnTo>
                  <a:lnTo>
                    <a:pt x="24" y="426"/>
                  </a:lnTo>
                  <a:lnTo>
                    <a:pt x="24" y="426"/>
                  </a:lnTo>
                  <a:lnTo>
                    <a:pt x="24" y="426"/>
                  </a:lnTo>
                  <a:lnTo>
                    <a:pt x="24" y="426"/>
                  </a:lnTo>
                  <a:lnTo>
                    <a:pt x="26" y="433"/>
                  </a:lnTo>
                  <a:lnTo>
                    <a:pt x="26" y="433"/>
                  </a:lnTo>
                  <a:lnTo>
                    <a:pt x="29" y="438"/>
                  </a:lnTo>
                  <a:lnTo>
                    <a:pt x="29" y="440"/>
                  </a:lnTo>
                  <a:lnTo>
                    <a:pt x="29" y="443"/>
                  </a:lnTo>
                  <a:lnTo>
                    <a:pt x="29" y="443"/>
                  </a:lnTo>
                  <a:lnTo>
                    <a:pt x="29" y="443"/>
                  </a:lnTo>
                  <a:lnTo>
                    <a:pt x="31" y="447"/>
                  </a:lnTo>
                  <a:lnTo>
                    <a:pt x="31" y="447"/>
                  </a:lnTo>
                  <a:lnTo>
                    <a:pt x="31" y="450"/>
                  </a:lnTo>
                  <a:lnTo>
                    <a:pt x="31" y="450"/>
                  </a:lnTo>
                  <a:lnTo>
                    <a:pt x="31" y="450"/>
                  </a:lnTo>
                  <a:lnTo>
                    <a:pt x="34" y="454"/>
                  </a:lnTo>
                  <a:lnTo>
                    <a:pt x="34" y="457"/>
                  </a:lnTo>
                  <a:lnTo>
                    <a:pt x="34" y="457"/>
                  </a:lnTo>
                  <a:lnTo>
                    <a:pt x="34" y="457"/>
                  </a:lnTo>
                  <a:lnTo>
                    <a:pt x="34" y="457"/>
                  </a:lnTo>
                  <a:lnTo>
                    <a:pt x="34" y="457"/>
                  </a:lnTo>
                  <a:lnTo>
                    <a:pt x="34" y="459"/>
                  </a:lnTo>
                  <a:lnTo>
                    <a:pt x="36" y="466"/>
                  </a:lnTo>
                  <a:lnTo>
                    <a:pt x="38" y="473"/>
                  </a:lnTo>
                  <a:lnTo>
                    <a:pt x="38" y="476"/>
                  </a:lnTo>
                  <a:lnTo>
                    <a:pt x="38" y="476"/>
                  </a:lnTo>
                  <a:lnTo>
                    <a:pt x="41" y="480"/>
                  </a:lnTo>
                  <a:lnTo>
                    <a:pt x="43" y="483"/>
                  </a:lnTo>
                  <a:lnTo>
                    <a:pt x="43" y="483"/>
                  </a:lnTo>
                  <a:lnTo>
                    <a:pt x="43" y="485"/>
                  </a:lnTo>
                  <a:lnTo>
                    <a:pt x="43" y="488"/>
                  </a:lnTo>
                  <a:lnTo>
                    <a:pt x="43" y="488"/>
                  </a:lnTo>
                  <a:lnTo>
                    <a:pt x="45" y="495"/>
                  </a:lnTo>
                  <a:lnTo>
                    <a:pt x="48" y="495"/>
                  </a:lnTo>
                  <a:lnTo>
                    <a:pt x="48" y="497"/>
                  </a:lnTo>
                  <a:lnTo>
                    <a:pt x="50" y="502"/>
                  </a:lnTo>
                  <a:lnTo>
                    <a:pt x="52" y="504"/>
                  </a:lnTo>
                  <a:lnTo>
                    <a:pt x="52" y="506"/>
                  </a:lnTo>
                  <a:lnTo>
                    <a:pt x="52" y="509"/>
                  </a:lnTo>
                  <a:lnTo>
                    <a:pt x="57" y="514"/>
                  </a:lnTo>
                  <a:lnTo>
                    <a:pt x="57" y="516"/>
                  </a:lnTo>
                  <a:lnTo>
                    <a:pt x="57" y="518"/>
                  </a:lnTo>
                  <a:lnTo>
                    <a:pt x="57" y="518"/>
                  </a:lnTo>
                  <a:lnTo>
                    <a:pt x="62" y="523"/>
                  </a:lnTo>
                  <a:lnTo>
                    <a:pt x="64" y="530"/>
                  </a:lnTo>
                  <a:lnTo>
                    <a:pt x="64" y="530"/>
                  </a:lnTo>
                  <a:lnTo>
                    <a:pt x="67" y="533"/>
                  </a:lnTo>
                  <a:lnTo>
                    <a:pt x="67" y="535"/>
                  </a:lnTo>
                  <a:lnTo>
                    <a:pt x="67" y="535"/>
                  </a:lnTo>
                  <a:lnTo>
                    <a:pt x="67" y="537"/>
                  </a:lnTo>
                  <a:lnTo>
                    <a:pt x="69" y="537"/>
                  </a:lnTo>
                  <a:lnTo>
                    <a:pt x="71" y="542"/>
                  </a:lnTo>
                  <a:lnTo>
                    <a:pt x="71" y="542"/>
                  </a:lnTo>
                  <a:lnTo>
                    <a:pt x="71" y="542"/>
                  </a:lnTo>
                  <a:lnTo>
                    <a:pt x="74" y="544"/>
                  </a:lnTo>
                  <a:lnTo>
                    <a:pt x="74" y="544"/>
                  </a:lnTo>
                  <a:lnTo>
                    <a:pt x="76" y="549"/>
                  </a:lnTo>
                  <a:lnTo>
                    <a:pt x="76" y="549"/>
                  </a:lnTo>
                  <a:lnTo>
                    <a:pt x="76" y="551"/>
                  </a:lnTo>
                  <a:lnTo>
                    <a:pt x="78" y="554"/>
                  </a:lnTo>
                  <a:lnTo>
                    <a:pt x="81" y="556"/>
                  </a:lnTo>
                  <a:lnTo>
                    <a:pt x="81" y="556"/>
                  </a:lnTo>
                  <a:lnTo>
                    <a:pt x="83" y="559"/>
                  </a:lnTo>
                  <a:lnTo>
                    <a:pt x="83" y="559"/>
                  </a:lnTo>
                  <a:lnTo>
                    <a:pt x="86" y="561"/>
                  </a:lnTo>
                  <a:lnTo>
                    <a:pt x="88" y="566"/>
                  </a:lnTo>
                  <a:lnTo>
                    <a:pt x="88" y="566"/>
                  </a:lnTo>
                  <a:lnTo>
                    <a:pt x="88" y="566"/>
                  </a:lnTo>
                  <a:lnTo>
                    <a:pt x="90" y="570"/>
                  </a:lnTo>
                  <a:lnTo>
                    <a:pt x="93" y="573"/>
                  </a:lnTo>
                  <a:lnTo>
                    <a:pt x="93" y="573"/>
                  </a:lnTo>
                  <a:lnTo>
                    <a:pt x="95" y="577"/>
                  </a:lnTo>
                  <a:lnTo>
                    <a:pt x="95" y="580"/>
                  </a:lnTo>
                  <a:lnTo>
                    <a:pt x="95" y="580"/>
                  </a:lnTo>
                  <a:lnTo>
                    <a:pt x="95" y="580"/>
                  </a:lnTo>
                  <a:lnTo>
                    <a:pt x="95" y="580"/>
                  </a:lnTo>
                  <a:lnTo>
                    <a:pt x="95" y="582"/>
                  </a:lnTo>
                  <a:lnTo>
                    <a:pt x="95" y="582"/>
                  </a:lnTo>
                  <a:lnTo>
                    <a:pt x="95" y="585"/>
                  </a:lnTo>
                  <a:lnTo>
                    <a:pt x="97" y="585"/>
                  </a:lnTo>
                  <a:lnTo>
                    <a:pt x="95" y="587"/>
                  </a:lnTo>
                  <a:lnTo>
                    <a:pt x="97" y="589"/>
                  </a:lnTo>
                  <a:lnTo>
                    <a:pt x="97" y="592"/>
                  </a:lnTo>
                  <a:lnTo>
                    <a:pt x="97" y="599"/>
                  </a:lnTo>
                  <a:lnTo>
                    <a:pt x="100" y="606"/>
                  </a:lnTo>
                  <a:lnTo>
                    <a:pt x="100" y="611"/>
                  </a:lnTo>
                  <a:lnTo>
                    <a:pt x="97" y="611"/>
                  </a:lnTo>
                  <a:lnTo>
                    <a:pt x="97" y="613"/>
                  </a:lnTo>
                  <a:lnTo>
                    <a:pt x="100" y="613"/>
                  </a:lnTo>
                  <a:lnTo>
                    <a:pt x="100" y="615"/>
                  </a:lnTo>
                  <a:lnTo>
                    <a:pt x="100" y="620"/>
                  </a:lnTo>
                  <a:lnTo>
                    <a:pt x="100" y="622"/>
                  </a:lnTo>
                  <a:lnTo>
                    <a:pt x="97" y="627"/>
                  </a:lnTo>
                  <a:lnTo>
                    <a:pt x="97" y="630"/>
                  </a:lnTo>
                  <a:lnTo>
                    <a:pt x="95" y="632"/>
                  </a:lnTo>
                  <a:lnTo>
                    <a:pt x="90" y="639"/>
                  </a:lnTo>
                  <a:lnTo>
                    <a:pt x="88" y="639"/>
                  </a:lnTo>
                  <a:lnTo>
                    <a:pt x="86" y="639"/>
                  </a:lnTo>
                  <a:lnTo>
                    <a:pt x="83" y="639"/>
                  </a:lnTo>
                  <a:lnTo>
                    <a:pt x="81" y="637"/>
                  </a:lnTo>
                  <a:lnTo>
                    <a:pt x="81" y="637"/>
                  </a:lnTo>
                  <a:lnTo>
                    <a:pt x="81" y="634"/>
                  </a:lnTo>
                  <a:lnTo>
                    <a:pt x="78" y="634"/>
                  </a:lnTo>
                  <a:lnTo>
                    <a:pt x="78" y="634"/>
                  </a:lnTo>
                  <a:lnTo>
                    <a:pt x="76" y="637"/>
                  </a:lnTo>
                  <a:lnTo>
                    <a:pt x="76" y="637"/>
                  </a:lnTo>
                  <a:lnTo>
                    <a:pt x="76" y="637"/>
                  </a:lnTo>
                  <a:lnTo>
                    <a:pt x="76" y="639"/>
                  </a:lnTo>
                  <a:lnTo>
                    <a:pt x="76" y="639"/>
                  </a:lnTo>
                  <a:lnTo>
                    <a:pt x="76" y="639"/>
                  </a:lnTo>
                  <a:lnTo>
                    <a:pt x="76" y="641"/>
                  </a:lnTo>
                  <a:lnTo>
                    <a:pt x="76" y="641"/>
                  </a:lnTo>
                  <a:lnTo>
                    <a:pt x="76" y="641"/>
                  </a:lnTo>
                  <a:lnTo>
                    <a:pt x="76" y="641"/>
                  </a:lnTo>
                  <a:lnTo>
                    <a:pt x="74" y="641"/>
                  </a:lnTo>
                  <a:lnTo>
                    <a:pt x="74" y="641"/>
                  </a:lnTo>
                  <a:lnTo>
                    <a:pt x="74" y="641"/>
                  </a:lnTo>
                  <a:lnTo>
                    <a:pt x="74" y="641"/>
                  </a:lnTo>
                  <a:lnTo>
                    <a:pt x="74" y="641"/>
                  </a:lnTo>
                  <a:lnTo>
                    <a:pt x="74" y="641"/>
                  </a:lnTo>
                  <a:lnTo>
                    <a:pt x="74" y="644"/>
                  </a:lnTo>
                  <a:lnTo>
                    <a:pt x="74" y="644"/>
                  </a:lnTo>
                  <a:lnTo>
                    <a:pt x="74" y="644"/>
                  </a:lnTo>
                  <a:lnTo>
                    <a:pt x="74" y="644"/>
                  </a:lnTo>
                  <a:lnTo>
                    <a:pt x="76" y="646"/>
                  </a:lnTo>
                  <a:lnTo>
                    <a:pt x="74" y="646"/>
                  </a:lnTo>
                  <a:lnTo>
                    <a:pt x="74" y="646"/>
                  </a:lnTo>
                  <a:lnTo>
                    <a:pt x="74" y="648"/>
                  </a:lnTo>
                  <a:lnTo>
                    <a:pt x="74" y="648"/>
                  </a:lnTo>
                  <a:lnTo>
                    <a:pt x="74" y="648"/>
                  </a:lnTo>
                  <a:lnTo>
                    <a:pt x="76" y="651"/>
                  </a:lnTo>
                  <a:lnTo>
                    <a:pt x="76" y="651"/>
                  </a:lnTo>
                  <a:lnTo>
                    <a:pt x="74" y="653"/>
                  </a:lnTo>
                  <a:lnTo>
                    <a:pt x="76" y="653"/>
                  </a:lnTo>
                  <a:lnTo>
                    <a:pt x="76" y="653"/>
                  </a:lnTo>
                  <a:lnTo>
                    <a:pt x="76" y="656"/>
                  </a:lnTo>
                  <a:lnTo>
                    <a:pt x="76" y="656"/>
                  </a:lnTo>
                  <a:lnTo>
                    <a:pt x="76" y="656"/>
                  </a:lnTo>
                  <a:lnTo>
                    <a:pt x="76" y="656"/>
                  </a:lnTo>
                  <a:lnTo>
                    <a:pt x="76" y="658"/>
                  </a:lnTo>
                  <a:lnTo>
                    <a:pt x="78" y="656"/>
                  </a:lnTo>
                  <a:lnTo>
                    <a:pt x="78" y="656"/>
                  </a:lnTo>
                  <a:lnTo>
                    <a:pt x="78" y="656"/>
                  </a:lnTo>
                  <a:lnTo>
                    <a:pt x="78" y="656"/>
                  </a:lnTo>
                  <a:lnTo>
                    <a:pt x="78" y="653"/>
                  </a:lnTo>
                  <a:lnTo>
                    <a:pt x="81" y="653"/>
                  </a:lnTo>
                  <a:lnTo>
                    <a:pt x="81" y="653"/>
                  </a:lnTo>
                  <a:lnTo>
                    <a:pt x="83" y="656"/>
                  </a:lnTo>
                  <a:lnTo>
                    <a:pt x="83" y="656"/>
                  </a:lnTo>
                  <a:lnTo>
                    <a:pt x="83" y="658"/>
                  </a:lnTo>
                  <a:lnTo>
                    <a:pt x="83" y="660"/>
                  </a:lnTo>
                  <a:lnTo>
                    <a:pt x="83" y="660"/>
                  </a:lnTo>
                  <a:lnTo>
                    <a:pt x="83" y="660"/>
                  </a:lnTo>
                  <a:lnTo>
                    <a:pt x="86" y="663"/>
                  </a:lnTo>
                  <a:lnTo>
                    <a:pt x="86" y="663"/>
                  </a:lnTo>
                  <a:lnTo>
                    <a:pt x="86" y="663"/>
                  </a:lnTo>
                  <a:lnTo>
                    <a:pt x="86" y="663"/>
                  </a:lnTo>
                  <a:lnTo>
                    <a:pt x="86" y="663"/>
                  </a:lnTo>
                  <a:lnTo>
                    <a:pt x="86" y="665"/>
                  </a:lnTo>
                  <a:lnTo>
                    <a:pt x="88" y="665"/>
                  </a:lnTo>
                  <a:lnTo>
                    <a:pt x="88" y="665"/>
                  </a:lnTo>
                  <a:lnTo>
                    <a:pt x="88" y="667"/>
                  </a:lnTo>
                  <a:lnTo>
                    <a:pt x="88" y="667"/>
                  </a:lnTo>
                  <a:lnTo>
                    <a:pt x="86" y="667"/>
                  </a:lnTo>
                  <a:lnTo>
                    <a:pt x="86" y="665"/>
                  </a:lnTo>
                  <a:lnTo>
                    <a:pt x="86" y="665"/>
                  </a:lnTo>
                  <a:lnTo>
                    <a:pt x="83" y="663"/>
                  </a:lnTo>
                  <a:lnTo>
                    <a:pt x="83" y="663"/>
                  </a:lnTo>
                  <a:lnTo>
                    <a:pt x="83" y="663"/>
                  </a:lnTo>
                  <a:lnTo>
                    <a:pt x="83" y="663"/>
                  </a:lnTo>
                  <a:lnTo>
                    <a:pt x="83" y="660"/>
                  </a:lnTo>
                  <a:lnTo>
                    <a:pt x="83" y="660"/>
                  </a:lnTo>
                  <a:lnTo>
                    <a:pt x="81" y="660"/>
                  </a:lnTo>
                  <a:lnTo>
                    <a:pt x="81" y="660"/>
                  </a:lnTo>
                  <a:lnTo>
                    <a:pt x="81" y="660"/>
                  </a:lnTo>
                  <a:lnTo>
                    <a:pt x="78" y="660"/>
                  </a:lnTo>
                  <a:lnTo>
                    <a:pt x="78" y="660"/>
                  </a:lnTo>
                  <a:lnTo>
                    <a:pt x="81" y="663"/>
                  </a:lnTo>
                  <a:lnTo>
                    <a:pt x="81" y="663"/>
                  </a:lnTo>
                  <a:lnTo>
                    <a:pt x="83" y="663"/>
                  </a:lnTo>
                  <a:lnTo>
                    <a:pt x="83" y="665"/>
                  </a:lnTo>
                  <a:lnTo>
                    <a:pt x="86" y="667"/>
                  </a:lnTo>
                  <a:lnTo>
                    <a:pt x="86" y="667"/>
                  </a:lnTo>
                  <a:lnTo>
                    <a:pt x="86" y="667"/>
                  </a:lnTo>
                  <a:lnTo>
                    <a:pt x="88" y="670"/>
                  </a:lnTo>
                  <a:lnTo>
                    <a:pt x="88" y="672"/>
                  </a:lnTo>
                  <a:lnTo>
                    <a:pt x="90" y="675"/>
                  </a:lnTo>
                  <a:lnTo>
                    <a:pt x="90" y="675"/>
                  </a:lnTo>
                  <a:lnTo>
                    <a:pt x="90" y="677"/>
                  </a:lnTo>
                  <a:lnTo>
                    <a:pt x="95" y="682"/>
                  </a:lnTo>
                  <a:lnTo>
                    <a:pt x="97" y="682"/>
                  </a:lnTo>
                  <a:lnTo>
                    <a:pt x="97" y="684"/>
                  </a:lnTo>
                  <a:lnTo>
                    <a:pt x="97" y="686"/>
                  </a:lnTo>
                  <a:lnTo>
                    <a:pt x="97" y="686"/>
                  </a:lnTo>
                  <a:lnTo>
                    <a:pt x="97" y="689"/>
                  </a:lnTo>
                  <a:lnTo>
                    <a:pt x="97" y="691"/>
                  </a:lnTo>
                  <a:lnTo>
                    <a:pt x="100" y="691"/>
                  </a:lnTo>
                  <a:lnTo>
                    <a:pt x="100" y="691"/>
                  </a:lnTo>
                  <a:lnTo>
                    <a:pt x="102" y="693"/>
                  </a:lnTo>
                  <a:lnTo>
                    <a:pt x="102" y="693"/>
                  </a:lnTo>
                  <a:lnTo>
                    <a:pt x="102" y="696"/>
                  </a:lnTo>
                  <a:lnTo>
                    <a:pt x="105" y="698"/>
                  </a:lnTo>
                  <a:lnTo>
                    <a:pt x="107" y="703"/>
                  </a:lnTo>
                  <a:lnTo>
                    <a:pt x="107" y="705"/>
                  </a:lnTo>
                  <a:lnTo>
                    <a:pt x="107" y="705"/>
                  </a:lnTo>
                  <a:lnTo>
                    <a:pt x="107" y="708"/>
                  </a:lnTo>
                  <a:lnTo>
                    <a:pt x="107" y="708"/>
                  </a:lnTo>
                  <a:lnTo>
                    <a:pt x="107" y="710"/>
                  </a:lnTo>
                  <a:lnTo>
                    <a:pt x="105" y="712"/>
                  </a:lnTo>
                  <a:lnTo>
                    <a:pt x="102" y="712"/>
                  </a:lnTo>
                  <a:lnTo>
                    <a:pt x="102" y="712"/>
                  </a:lnTo>
                  <a:lnTo>
                    <a:pt x="100" y="715"/>
                  </a:lnTo>
                  <a:lnTo>
                    <a:pt x="100" y="717"/>
                  </a:lnTo>
                  <a:lnTo>
                    <a:pt x="100" y="717"/>
                  </a:lnTo>
                  <a:lnTo>
                    <a:pt x="100" y="719"/>
                  </a:lnTo>
                  <a:lnTo>
                    <a:pt x="97" y="719"/>
                  </a:lnTo>
                  <a:lnTo>
                    <a:pt x="97" y="719"/>
                  </a:lnTo>
                  <a:lnTo>
                    <a:pt x="100" y="722"/>
                  </a:lnTo>
                  <a:lnTo>
                    <a:pt x="100" y="722"/>
                  </a:lnTo>
                  <a:lnTo>
                    <a:pt x="100" y="722"/>
                  </a:lnTo>
                  <a:lnTo>
                    <a:pt x="100" y="722"/>
                  </a:lnTo>
                  <a:lnTo>
                    <a:pt x="100" y="722"/>
                  </a:lnTo>
                  <a:lnTo>
                    <a:pt x="100" y="722"/>
                  </a:lnTo>
                  <a:lnTo>
                    <a:pt x="100" y="724"/>
                  </a:lnTo>
                  <a:lnTo>
                    <a:pt x="100" y="724"/>
                  </a:lnTo>
                  <a:lnTo>
                    <a:pt x="100" y="724"/>
                  </a:lnTo>
                  <a:lnTo>
                    <a:pt x="100" y="724"/>
                  </a:lnTo>
                  <a:lnTo>
                    <a:pt x="100" y="727"/>
                  </a:lnTo>
                  <a:lnTo>
                    <a:pt x="97" y="727"/>
                  </a:lnTo>
                  <a:lnTo>
                    <a:pt x="97" y="727"/>
                  </a:lnTo>
                  <a:lnTo>
                    <a:pt x="97" y="727"/>
                  </a:lnTo>
                  <a:lnTo>
                    <a:pt x="100" y="729"/>
                  </a:lnTo>
                  <a:lnTo>
                    <a:pt x="100" y="729"/>
                  </a:lnTo>
                  <a:lnTo>
                    <a:pt x="100" y="729"/>
                  </a:lnTo>
                  <a:lnTo>
                    <a:pt x="102" y="731"/>
                  </a:lnTo>
                  <a:lnTo>
                    <a:pt x="102" y="731"/>
                  </a:lnTo>
                  <a:lnTo>
                    <a:pt x="102" y="731"/>
                  </a:lnTo>
                  <a:lnTo>
                    <a:pt x="102" y="731"/>
                  </a:lnTo>
                  <a:lnTo>
                    <a:pt x="102" y="731"/>
                  </a:lnTo>
                  <a:lnTo>
                    <a:pt x="102" y="731"/>
                  </a:lnTo>
                  <a:lnTo>
                    <a:pt x="102" y="734"/>
                  </a:lnTo>
                  <a:lnTo>
                    <a:pt x="102" y="734"/>
                  </a:lnTo>
                  <a:lnTo>
                    <a:pt x="102" y="734"/>
                  </a:lnTo>
                  <a:lnTo>
                    <a:pt x="102" y="736"/>
                  </a:lnTo>
                  <a:lnTo>
                    <a:pt x="105" y="738"/>
                  </a:lnTo>
                  <a:lnTo>
                    <a:pt x="105" y="738"/>
                  </a:lnTo>
                  <a:lnTo>
                    <a:pt x="107" y="741"/>
                  </a:lnTo>
                  <a:lnTo>
                    <a:pt x="107" y="741"/>
                  </a:lnTo>
                  <a:lnTo>
                    <a:pt x="107" y="738"/>
                  </a:lnTo>
                  <a:lnTo>
                    <a:pt x="107" y="738"/>
                  </a:lnTo>
                  <a:lnTo>
                    <a:pt x="107" y="734"/>
                  </a:lnTo>
                  <a:lnTo>
                    <a:pt x="107" y="734"/>
                  </a:lnTo>
                  <a:lnTo>
                    <a:pt x="107" y="731"/>
                  </a:lnTo>
                  <a:lnTo>
                    <a:pt x="107" y="729"/>
                  </a:lnTo>
                  <a:lnTo>
                    <a:pt x="107" y="729"/>
                  </a:lnTo>
                  <a:lnTo>
                    <a:pt x="105" y="729"/>
                  </a:lnTo>
                  <a:lnTo>
                    <a:pt x="105" y="729"/>
                  </a:lnTo>
                  <a:lnTo>
                    <a:pt x="105" y="727"/>
                  </a:lnTo>
                  <a:lnTo>
                    <a:pt x="105" y="727"/>
                  </a:lnTo>
                  <a:lnTo>
                    <a:pt x="105" y="727"/>
                  </a:lnTo>
                  <a:lnTo>
                    <a:pt x="107" y="727"/>
                  </a:lnTo>
                  <a:lnTo>
                    <a:pt x="107" y="724"/>
                  </a:lnTo>
                  <a:lnTo>
                    <a:pt x="107" y="724"/>
                  </a:lnTo>
                  <a:lnTo>
                    <a:pt x="107" y="724"/>
                  </a:lnTo>
                  <a:lnTo>
                    <a:pt x="109" y="722"/>
                  </a:lnTo>
                  <a:lnTo>
                    <a:pt x="109" y="722"/>
                  </a:lnTo>
                  <a:lnTo>
                    <a:pt x="112" y="722"/>
                  </a:lnTo>
                  <a:lnTo>
                    <a:pt x="116" y="722"/>
                  </a:lnTo>
                  <a:lnTo>
                    <a:pt x="121" y="722"/>
                  </a:lnTo>
                  <a:lnTo>
                    <a:pt x="123" y="724"/>
                  </a:lnTo>
                  <a:lnTo>
                    <a:pt x="126" y="724"/>
                  </a:lnTo>
                  <a:lnTo>
                    <a:pt x="128" y="727"/>
                  </a:lnTo>
                  <a:lnTo>
                    <a:pt x="126" y="729"/>
                  </a:lnTo>
                  <a:lnTo>
                    <a:pt x="126" y="729"/>
                  </a:lnTo>
                  <a:lnTo>
                    <a:pt x="126" y="729"/>
                  </a:lnTo>
                  <a:lnTo>
                    <a:pt x="126" y="731"/>
                  </a:lnTo>
                  <a:lnTo>
                    <a:pt x="126" y="734"/>
                  </a:lnTo>
                  <a:lnTo>
                    <a:pt x="126" y="734"/>
                  </a:lnTo>
                  <a:lnTo>
                    <a:pt x="126" y="736"/>
                  </a:lnTo>
                  <a:lnTo>
                    <a:pt x="126" y="736"/>
                  </a:lnTo>
                  <a:lnTo>
                    <a:pt x="126" y="736"/>
                  </a:lnTo>
                  <a:lnTo>
                    <a:pt x="126" y="736"/>
                  </a:lnTo>
                  <a:lnTo>
                    <a:pt x="126" y="736"/>
                  </a:lnTo>
                  <a:lnTo>
                    <a:pt x="126" y="738"/>
                  </a:lnTo>
                  <a:lnTo>
                    <a:pt x="126" y="741"/>
                  </a:lnTo>
                  <a:lnTo>
                    <a:pt x="126" y="741"/>
                  </a:lnTo>
                  <a:lnTo>
                    <a:pt x="123" y="741"/>
                  </a:lnTo>
                  <a:lnTo>
                    <a:pt x="126" y="741"/>
                  </a:lnTo>
                  <a:lnTo>
                    <a:pt x="126" y="743"/>
                  </a:lnTo>
                  <a:lnTo>
                    <a:pt x="126" y="743"/>
                  </a:lnTo>
                  <a:lnTo>
                    <a:pt x="126" y="743"/>
                  </a:lnTo>
                  <a:lnTo>
                    <a:pt x="126" y="741"/>
                  </a:lnTo>
                  <a:lnTo>
                    <a:pt x="128" y="741"/>
                  </a:lnTo>
                  <a:lnTo>
                    <a:pt x="133" y="741"/>
                  </a:lnTo>
                  <a:lnTo>
                    <a:pt x="135" y="738"/>
                  </a:lnTo>
                  <a:lnTo>
                    <a:pt x="135" y="738"/>
                  </a:lnTo>
                  <a:lnTo>
                    <a:pt x="140" y="741"/>
                  </a:lnTo>
                  <a:lnTo>
                    <a:pt x="140" y="738"/>
                  </a:lnTo>
                  <a:lnTo>
                    <a:pt x="142" y="736"/>
                  </a:lnTo>
                  <a:lnTo>
                    <a:pt x="142" y="736"/>
                  </a:lnTo>
                  <a:lnTo>
                    <a:pt x="142" y="738"/>
                  </a:lnTo>
                  <a:lnTo>
                    <a:pt x="142" y="738"/>
                  </a:lnTo>
                  <a:lnTo>
                    <a:pt x="140" y="741"/>
                  </a:lnTo>
                  <a:lnTo>
                    <a:pt x="140" y="741"/>
                  </a:lnTo>
                  <a:lnTo>
                    <a:pt x="140" y="741"/>
                  </a:lnTo>
                  <a:lnTo>
                    <a:pt x="140" y="741"/>
                  </a:lnTo>
                  <a:lnTo>
                    <a:pt x="142" y="743"/>
                  </a:lnTo>
                  <a:lnTo>
                    <a:pt x="142" y="743"/>
                  </a:lnTo>
                  <a:lnTo>
                    <a:pt x="142" y="743"/>
                  </a:lnTo>
                  <a:lnTo>
                    <a:pt x="147" y="746"/>
                  </a:lnTo>
                  <a:lnTo>
                    <a:pt x="149" y="743"/>
                  </a:lnTo>
                  <a:lnTo>
                    <a:pt x="149" y="743"/>
                  </a:lnTo>
                  <a:lnTo>
                    <a:pt x="152" y="746"/>
                  </a:lnTo>
                  <a:lnTo>
                    <a:pt x="152" y="746"/>
                  </a:lnTo>
                  <a:lnTo>
                    <a:pt x="154" y="748"/>
                  </a:lnTo>
                  <a:lnTo>
                    <a:pt x="154" y="750"/>
                  </a:lnTo>
                  <a:lnTo>
                    <a:pt x="154" y="753"/>
                  </a:lnTo>
                  <a:lnTo>
                    <a:pt x="154" y="753"/>
                  </a:lnTo>
                  <a:lnTo>
                    <a:pt x="152" y="757"/>
                  </a:lnTo>
                  <a:lnTo>
                    <a:pt x="152" y="757"/>
                  </a:lnTo>
                  <a:lnTo>
                    <a:pt x="152" y="757"/>
                  </a:lnTo>
                  <a:lnTo>
                    <a:pt x="152" y="757"/>
                  </a:lnTo>
                  <a:lnTo>
                    <a:pt x="152" y="757"/>
                  </a:lnTo>
                  <a:lnTo>
                    <a:pt x="152" y="757"/>
                  </a:lnTo>
                  <a:lnTo>
                    <a:pt x="154" y="757"/>
                  </a:lnTo>
                  <a:lnTo>
                    <a:pt x="154" y="757"/>
                  </a:lnTo>
                  <a:lnTo>
                    <a:pt x="157" y="757"/>
                  </a:lnTo>
                  <a:lnTo>
                    <a:pt x="157" y="757"/>
                  </a:lnTo>
                  <a:lnTo>
                    <a:pt x="159" y="757"/>
                  </a:lnTo>
                  <a:lnTo>
                    <a:pt x="159" y="760"/>
                  </a:lnTo>
                  <a:lnTo>
                    <a:pt x="161" y="760"/>
                  </a:lnTo>
                  <a:lnTo>
                    <a:pt x="166" y="764"/>
                  </a:lnTo>
                  <a:lnTo>
                    <a:pt x="168" y="767"/>
                  </a:lnTo>
                  <a:lnTo>
                    <a:pt x="168" y="767"/>
                  </a:lnTo>
                  <a:lnTo>
                    <a:pt x="168" y="767"/>
                  </a:lnTo>
                  <a:lnTo>
                    <a:pt x="168" y="767"/>
                  </a:lnTo>
                  <a:lnTo>
                    <a:pt x="171" y="767"/>
                  </a:lnTo>
                  <a:lnTo>
                    <a:pt x="171" y="767"/>
                  </a:lnTo>
                  <a:lnTo>
                    <a:pt x="171" y="767"/>
                  </a:lnTo>
                  <a:lnTo>
                    <a:pt x="173" y="767"/>
                  </a:lnTo>
                  <a:lnTo>
                    <a:pt x="180" y="767"/>
                  </a:lnTo>
                  <a:lnTo>
                    <a:pt x="183" y="767"/>
                  </a:lnTo>
                  <a:lnTo>
                    <a:pt x="183" y="767"/>
                  </a:lnTo>
                  <a:lnTo>
                    <a:pt x="185" y="769"/>
                  </a:lnTo>
                  <a:lnTo>
                    <a:pt x="187" y="769"/>
                  </a:lnTo>
                  <a:lnTo>
                    <a:pt x="187" y="772"/>
                  </a:lnTo>
                  <a:lnTo>
                    <a:pt x="187" y="772"/>
                  </a:lnTo>
                  <a:lnTo>
                    <a:pt x="190" y="772"/>
                  </a:lnTo>
                  <a:lnTo>
                    <a:pt x="190" y="769"/>
                  </a:lnTo>
                  <a:lnTo>
                    <a:pt x="192" y="769"/>
                  </a:lnTo>
                  <a:lnTo>
                    <a:pt x="192" y="769"/>
                  </a:lnTo>
                  <a:lnTo>
                    <a:pt x="190" y="767"/>
                  </a:lnTo>
                  <a:lnTo>
                    <a:pt x="192" y="764"/>
                  </a:lnTo>
                  <a:lnTo>
                    <a:pt x="197" y="762"/>
                  </a:lnTo>
                  <a:lnTo>
                    <a:pt x="199" y="762"/>
                  </a:lnTo>
                  <a:lnTo>
                    <a:pt x="199" y="762"/>
                  </a:lnTo>
                  <a:lnTo>
                    <a:pt x="199" y="762"/>
                  </a:lnTo>
                  <a:lnTo>
                    <a:pt x="202" y="760"/>
                  </a:lnTo>
                  <a:lnTo>
                    <a:pt x="202" y="760"/>
                  </a:lnTo>
                  <a:lnTo>
                    <a:pt x="202" y="757"/>
                  </a:lnTo>
                  <a:lnTo>
                    <a:pt x="204" y="757"/>
                  </a:lnTo>
                  <a:lnTo>
                    <a:pt x="204" y="757"/>
                  </a:lnTo>
                  <a:lnTo>
                    <a:pt x="206" y="757"/>
                  </a:lnTo>
                  <a:lnTo>
                    <a:pt x="206" y="755"/>
                  </a:lnTo>
                  <a:lnTo>
                    <a:pt x="206" y="755"/>
                  </a:lnTo>
                  <a:lnTo>
                    <a:pt x="206" y="755"/>
                  </a:lnTo>
                  <a:lnTo>
                    <a:pt x="206" y="755"/>
                  </a:lnTo>
                  <a:lnTo>
                    <a:pt x="209" y="755"/>
                  </a:lnTo>
                  <a:lnTo>
                    <a:pt x="209" y="753"/>
                  </a:lnTo>
                  <a:lnTo>
                    <a:pt x="213" y="750"/>
                  </a:lnTo>
                  <a:lnTo>
                    <a:pt x="213" y="748"/>
                  </a:lnTo>
                  <a:lnTo>
                    <a:pt x="216" y="748"/>
                  </a:lnTo>
                  <a:lnTo>
                    <a:pt x="223" y="746"/>
                  </a:lnTo>
                  <a:lnTo>
                    <a:pt x="232" y="748"/>
                  </a:lnTo>
                  <a:lnTo>
                    <a:pt x="235" y="748"/>
                  </a:lnTo>
                  <a:lnTo>
                    <a:pt x="235" y="746"/>
                  </a:lnTo>
                  <a:lnTo>
                    <a:pt x="235" y="746"/>
                  </a:lnTo>
                  <a:lnTo>
                    <a:pt x="232" y="743"/>
                  </a:lnTo>
                  <a:lnTo>
                    <a:pt x="232" y="743"/>
                  </a:lnTo>
                  <a:lnTo>
                    <a:pt x="232" y="743"/>
                  </a:lnTo>
                  <a:lnTo>
                    <a:pt x="235" y="741"/>
                  </a:lnTo>
                  <a:lnTo>
                    <a:pt x="235" y="741"/>
                  </a:lnTo>
                  <a:lnTo>
                    <a:pt x="237" y="741"/>
                  </a:lnTo>
                  <a:lnTo>
                    <a:pt x="239" y="741"/>
                  </a:lnTo>
                  <a:lnTo>
                    <a:pt x="244" y="741"/>
                  </a:lnTo>
                  <a:lnTo>
                    <a:pt x="246" y="741"/>
                  </a:lnTo>
                  <a:lnTo>
                    <a:pt x="256" y="746"/>
                  </a:lnTo>
                  <a:lnTo>
                    <a:pt x="258" y="746"/>
                  </a:lnTo>
                  <a:lnTo>
                    <a:pt x="261" y="746"/>
                  </a:lnTo>
                  <a:lnTo>
                    <a:pt x="263" y="743"/>
                  </a:lnTo>
                  <a:lnTo>
                    <a:pt x="265" y="743"/>
                  </a:lnTo>
                  <a:lnTo>
                    <a:pt x="265" y="743"/>
                  </a:lnTo>
                  <a:lnTo>
                    <a:pt x="265" y="741"/>
                  </a:lnTo>
                  <a:lnTo>
                    <a:pt x="265" y="741"/>
                  </a:lnTo>
                  <a:lnTo>
                    <a:pt x="268" y="741"/>
                  </a:lnTo>
                  <a:lnTo>
                    <a:pt x="270" y="741"/>
                  </a:lnTo>
                  <a:lnTo>
                    <a:pt x="270" y="741"/>
                  </a:lnTo>
                  <a:lnTo>
                    <a:pt x="273" y="741"/>
                  </a:lnTo>
                  <a:lnTo>
                    <a:pt x="275" y="741"/>
                  </a:lnTo>
                  <a:lnTo>
                    <a:pt x="280" y="743"/>
                  </a:lnTo>
                  <a:lnTo>
                    <a:pt x="282" y="743"/>
                  </a:lnTo>
                  <a:lnTo>
                    <a:pt x="284" y="743"/>
                  </a:lnTo>
                  <a:lnTo>
                    <a:pt x="287" y="741"/>
                  </a:lnTo>
                  <a:lnTo>
                    <a:pt x="289" y="738"/>
                  </a:lnTo>
                  <a:lnTo>
                    <a:pt x="289" y="738"/>
                  </a:lnTo>
                  <a:lnTo>
                    <a:pt x="291" y="738"/>
                  </a:lnTo>
                  <a:lnTo>
                    <a:pt x="291" y="736"/>
                  </a:lnTo>
                  <a:lnTo>
                    <a:pt x="291" y="734"/>
                  </a:lnTo>
                  <a:lnTo>
                    <a:pt x="291" y="734"/>
                  </a:lnTo>
                  <a:lnTo>
                    <a:pt x="291" y="731"/>
                  </a:lnTo>
                  <a:lnTo>
                    <a:pt x="294" y="731"/>
                  </a:lnTo>
                  <a:lnTo>
                    <a:pt x="301" y="729"/>
                  </a:lnTo>
                  <a:lnTo>
                    <a:pt x="303" y="729"/>
                  </a:lnTo>
                  <a:lnTo>
                    <a:pt x="303" y="729"/>
                  </a:lnTo>
                  <a:lnTo>
                    <a:pt x="303" y="729"/>
                  </a:lnTo>
                  <a:lnTo>
                    <a:pt x="301" y="727"/>
                  </a:lnTo>
                  <a:lnTo>
                    <a:pt x="301" y="727"/>
                  </a:lnTo>
                  <a:lnTo>
                    <a:pt x="301" y="724"/>
                  </a:lnTo>
                  <a:lnTo>
                    <a:pt x="303" y="724"/>
                  </a:lnTo>
                  <a:lnTo>
                    <a:pt x="303" y="722"/>
                  </a:lnTo>
                  <a:lnTo>
                    <a:pt x="306" y="722"/>
                  </a:lnTo>
                  <a:lnTo>
                    <a:pt x="310" y="722"/>
                  </a:lnTo>
                  <a:lnTo>
                    <a:pt x="313" y="722"/>
                  </a:lnTo>
                  <a:lnTo>
                    <a:pt x="317" y="722"/>
                  </a:lnTo>
                  <a:lnTo>
                    <a:pt x="320" y="722"/>
                  </a:lnTo>
                  <a:lnTo>
                    <a:pt x="322" y="719"/>
                  </a:lnTo>
                  <a:lnTo>
                    <a:pt x="325" y="717"/>
                  </a:lnTo>
                  <a:lnTo>
                    <a:pt x="325" y="717"/>
                  </a:lnTo>
                  <a:lnTo>
                    <a:pt x="327" y="717"/>
                  </a:lnTo>
                  <a:lnTo>
                    <a:pt x="327" y="717"/>
                  </a:lnTo>
                  <a:lnTo>
                    <a:pt x="329" y="717"/>
                  </a:lnTo>
                  <a:lnTo>
                    <a:pt x="334" y="719"/>
                  </a:lnTo>
                  <a:lnTo>
                    <a:pt x="336" y="719"/>
                  </a:lnTo>
                  <a:lnTo>
                    <a:pt x="336" y="719"/>
                  </a:lnTo>
                  <a:lnTo>
                    <a:pt x="336" y="719"/>
                  </a:lnTo>
                  <a:lnTo>
                    <a:pt x="336" y="717"/>
                  </a:lnTo>
                  <a:lnTo>
                    <a:pt x="334" y="717"/>
                  </a:lnTo>
                  <a:lnTo>
                    <a:pt x="334" y="717"/>
                  </a:lnTo>
                  <a:lnTo>
                    <a:pt x="336" y="717"/>
                  </a:lnTo>
                  <a:lnTo>
                    <a:pt x="339" y="717"/>
                  </a:lnTo>
                  <a:lnTo>
                    <a:pt x="339" y="717"/>
                  </a:lnTo>
                  <a:lnTo>
                    <a:pt x="339" y="717"/>
                  </a:lnTo>
                  <a:lnTo>
                    <a:pt x="336" y="717"/>
                  </a:lnTo>
                  <a:lnTo>
                    <a:pt x="336" y="719"/>
                  </a:lnTo>
                  <a:lnTo>
                    <a:pt x="339" y="719"/>
                  </a:lnTo>
                  <a:lnTo>
                    <a:pt x="339" y="719"/>
                  </a:lnTo>
                  <a:lnTo>
                    <a:pt x="339" y="719"/>
                  </a:lnTo>
                  <a:lnTo>
                    <a:pt x="339" y="719"/>
                  </a:lnTo>
                  <a:lnTo>
                    <a:pt x="341" y="722"/>
                  </a:lnTo>
                  <a:lnTo>
                    <a:pt x="346" y="722"/>
                  </a:lnTo>
                  <a:lnTo>
                    <a:pt x="346" y="722"/>
                  </a:lnTo>
                  <a:lnTo>
                    <a:pt x="346" y="722"/>
                  </a:lnTo>
                  <a:lnTo>
                    <a:pt x="348" y="722"/>
                  </a:lnTo>
                  <a:lnTo>
                    <a:pt x="348" y="722"/>
                  </a:lnTo>
                  <a:lnTo>
                    <a:pt x="351" y="722"/>
                  </a:lnTo>
                  <a:lnTo>
                    <a:pt x="351" y="722"/>
                  </a:lnTo>
                  <a:lnTo>
                    <a:pt x="351" y="724"/>
                  </a:lnTo>
                  <a:lnTo>
                    <a:pt x="351" y="722"/>
                  </a:lnTo>
                  <a:lnTo>
                    <a:pt x="351" y="722"/>
                  </a:lnTo>
                  <a:lnTo>
                    <a:pt x="351" y="722"/>
                  </a:lnTo>
                  <a:lnTo>
                    <a:pt x="351" y="722"/>
                  </a:lnTo>
                  <a:lnTo>
                    <a:pt x="348" y="722"/>
                  </a:lnTo>
                  <a:lnTo>
                    <a:pt x="348" y="719"/>
                  </a:lnTo>
                  <a:lnTo>
                    <a:pt x="348" y="719"/>
                  </a:lnTo>
                  <a:lnTo>
                    <a:pt x="348" y="719"/>
                  </a:lnTo>
                  <a:lnTo>
                    <a:pt x="351" y="719"/>
                  </a:lnTo>
                  <a:lnTo>
                    <a:pt x="351" y="719"/>
                  </a:lnTo>
                  <a:lnTo>
                    <a:pt x="351" y="722"/>
                  </a:lnTo>
                  <a:lnTo>
                    <a:pt x="353" y="722"/>
                  </a:lnTo>
                  <a:lnTo>
                    <a:pt x="353" y="722"/>
                  </a:lnTo>
                  <a:lnTo>
                    <a:pt x="370" y="724"/>
                  </a:lnTo>
                  <a:lnTo>
                    <a:pt x="370" y="724"/>
                  </a:lnTo>
                  <a:lnTo>
                    <a:pt x="370" y="724"/>
                  </a:lnTo>
                  <a:lnTo>
                    <a:pt x="370" y="724"/>
                  </a:lnTo>
                  <a:lnTo>
                    <a:pt x="367" y="722"/>
                  </a:lnTo>
                  <a:lnTo>
                    <a:pt x="370" y="719"/>
                  </a:lnTo>
                  <a:lnTo>
                    <a:pt x="370" y="719"/>
                  </a:lnTo>
                  <a:lnTo>
                    <a:pt x="370" y="719"/>
                  </a:lnTo>
                  <a:lnTo>
                    <a:pt x="372" y="719"/>
                  </a:lnTo>
                  <a:lnTo>
                    <a:pt x="381" y="717"/>
                  </a:lnTo>
                  <a:lnTo>
                    <a:pt x="384" y="717"/>
                  </a:lnTo>
                  <a:lnTo>
                    <a:pt x="393" y="719"/>
                  </a:lnTo>
                  <a:lnTo>
                    <a:pt x="398" y="719"/>
                  </a:lnTo>
                  <a:lnTo>
                    <a:pt x="400" y="719"/>
                  </a:lnTo>
                  <a:lnTo>
                    <a:pt x="400" y="719"/>
                  </a:lnTo>
                  <a:lnTo>
                    <a:pt x="412" y="722"/>
                  </a:lnTo>
                  <a:lnTo>
                    <a:pt x="414" y="722"/>
                  </a:lnTo>
                  <a:lnTo>
                    <a:pt x="414" y="724"/>
                  </a:lnTo>
                  <a:lnTo>
                    <a:pt x="417" y="724"/>
                  </a:lnTo>
                  <a:lnTo>
                    <a:pt x="422" y="724"/>
                  </a:lnTo>
                  <a:lnTo>
                    <a:pt x="424" y="724"/>
                  </a:lnTo>
                  <a:lnTo>
                    <a:pt x="426" y="727"/>
                  </a:lnTo>
                  <a:lnTo>
                    <a:pt x="429" y="727"/>
                  </a:lnTo>
                  <a:lnTo>
                    <a:pt x="433" y="729"/>
                  </a:lnTo>
                  <a:lnTo>
                    <a:pt x="433" y="729"/>
                  </a:lnTo>
                  <a:lnTo>
                    <a:pt x="436" y="729"/>
                  </a:lnTo>
                  <a:lnTo>
                    <a:pt x="438" y="729"/>
                  </a:lnTo>
                  <a:lnTo>
                    <a:pt x="440" y="729"/>
                  </a:lnTo>
                  <a:lnTo>
                    <a:pt x="445" y="729"/>
                  </a:lnTo>
                  <a:lnTo>
                    <a:pt x="445" y="729"/>
                  </a:lnTo>
                  <a:lnTo>
                    <a:pt x="448" y="731"/>
                  </a:lnTo>
                  <a:lnTo>
                    <a:pt x="448" y="731"/>
                  </a:lnTo>
                  <a:lnTo>
                    <a:pt x="448" y="731"/>
                  </a:lnTo>
                  <a:lnTo>
                    <a:pt x="448" y="729"/>
                  </a:lnTo>
                  <a:lnTo>
                    <a:pt x="448" y="729"/>
                  </a:lnTo>
                  <a:lnTo>
                    <a:pt x="448" y="729"/>
                  </a:lnTo>
                  <a:lnTo>
                    <a:pt x="448" y="729"/>
                  </a:lnTo>
                  <a:lnTo>
                    <a:pt x="448" y="729"/>
                  </a:lnTo>
                  <a:lnTo>
                    <a:pt x="448" y="727"/>
                  </a:lnTo>
                  <a:lnTo>
                    <a:pt x="448" y="727"/>
                  </a:lnTo>
                  <a:lnTo>
                    <a:pt x="450" y="724"/>
                  </a:lnTo>
                  <a:lnTo>
                    <a:pt x="450" y="724"/>
                  </a:lnTo>
                  <a:lnTo>
                    <a:pt x="452" y="722"/>
                  </a:lnTo>
                  <a:lnTo>
                    <a:pt x="452" y="722"/>
                  </a:lnTo>
                  <a:lnTo>
                    <a:pt x="450" y="719"/>
                  </a:lnTo>
                  <a:lnTo>
                    <a:pt x="452" y="717"/>
                  </a:lnTo>
                  <a:lnTo>
                    <a:pt x="452" y="717"/>
                  </a:lnTo>
                  <a:lnTo>
                    <a:pt x="457" y="715"/>
                  </a:lnTo>
                  <a:lnTo>
                    <a:pt x="462" y="715"/>
                  </a:lnTo>
                  <a:lnTo>
                    <a:pt x="467" y="715"/>
                  </a:lnTo>
                  <a:lnTo>
                    <a:pt x="471" y="717"/>
                  </a:lnTo>
                  <a:lnTo>
                    <a:pt x="474" y="717"/>
                  </a:lnTo>
                  <a:lnTo>
                    <a:pt x="474" y="719"/>
                  </a:lnTo>
                  <a:lnTo>
                    <a:pt x="476" y="719"/>
                  </a:lnTo>
                  <a:lnTo>
                    <a:pt x="478" y="719"/>
                  </a:lnTo>
                  <a:lnTo>
                    <a:pt x="478" y="719"/>
                  </a:lnTo>
                  <a:lnTo>
                    <a:pt x="481" y="719"/>
                  </a:lnTo>
                  <a:lnTo>
                    <a:pt x="483" y="719"/>
                  </a:lnTo>
                  <a:lnTo>
                    <a:pt x="485" y="719"/>
                  </a:lnTo>
                  <a:lnTo>
                    <a:pt x="488" y="722"/>
                  </a:lnTo>
                  <a:lnTo>
                    <a:pt x="490" y="719"/>
                  </a:lnTo>
                  <a:lnTo>
                    <a:pt x="490" y="719"/>
                  </a:lnTo>
                  <a:lnTo>
                    <a:pt x="490" y="719"/>
                  </a:lnTo>
                  <a:lnTo>
                    <a:pt x="493" y="719"/>
                  </a:lnTo>
                  <a:lnTo>
                    <a:pt x="493" y="719"/>
                  </a:lnTo>
                  <a:lnTo>
                    <a:pt x="493" y="719"/>
                  </a:lnTo>
                  <a:lnTo>
                    <a:pt x="493" y="719"/>
                  </a:lnTo>
                  <a:lnTo>
                    <a:pt x="493" y="719"/>
                  </a:lnTo>
                  <a:lnTo>
                    <a:pt x="493" y="717"/>
                  </a:lnTo>
                  <a:lnTo>
                    <a:pt x="490" y="715"/>
                  </a:lnTo>
                  <a:lnTo>
                    <a:pt x="490" y="715"/>
                  </a:lnTo>
                  <a:lnTo>
                    <a:pt x="490" y="715"/>
                  </a:lnTo>
                  <a:lnTo>
                    <a:pt x="488" y="715"/>
                  </a:lnTo>
                  <a:lnTo>
                    <a:pt x="488" y="712"/>
                  </a:lnTo>
                  <a:lnTo>
                    <a:pt x="488" y="712"/>
                  </a:lnTo>
                  <a:lnTo>
                    <a:pt x="490" y="708"/>
                  </a:lnTo>
                  <a:lnTo>
                    <a:pt x="490" y="705"/>
                  </a:lnTo>
                  <a:lnTo>
                    <a:pt x="493" y="705"/>
                  </a:lnTo>
                  <a:lnTo>
                    <a:pt x="493" y="703"/>
                  </a:lnTo>
                  <a:lnTo>
                    <a:pt x="497" y="701"/>
                  </a:lnTo>
                  <a:lnTo>
                    <a:pt x="502" y="701"/>
                  </a:lnTo>
                  <a:lnTo>
                    <a:pt x="507" y="698"/>
                  </a:lnTo>
                  <a:lnTo>
                    <a:pt x="514" y="701"/>
                  </a:lnTo>
                  <a:lnTo>
                    <a:pt x="521" y="701"/>
                  </a:lnTo>
                  <a:lnTo>
                    <a:pt x="523" y="703"/>
                  </a:lnTo>
                  <a:lnTo>
                    <a:pt x="523" y="703"/>
                  </a:lnTo>
                  <a:lnTo>
                    <a:pt x="526" y="703"/>
                  </a:lnTo>
                  <a:lnTo>
                    <a:pt x="526" y="703"/>
                  </a:lnTo>
                  <a:lnTo>
                    <a:pt x="528" y="703"/>
                  </a:lnTo>
                  <a:lnTo>
                    <a:pt x="533" y="703"/>
                  </a:lnTo>
                  <a:lnTo>
                    <a:pt x="535" y="703"/>
                  </a:lnTo>
                  <a:lnTo>
                    <a:pt x="538" y="703"/>
                  </a:lnTo>
                  <a:lnTo>
                    <a:pt x="542" y="698"/>
                  </a:lnTo>
                  <a:lnTo>
                    <a:pt x="542" y="698"/>
                  </a:lnTo>
                  <a:lnTo>
                    <a:pt x="542" y="698"/>
                  </a:lnTo>
                  <a:lnTo>
                    <a:pt x="545" y="698"/>
                  </a:lnTo>
                  <a:lnTo>
                    <a:pt x="545" y="698"/>
                  </a:lnTo>
                  <a:lnTo>
                    <a:pt x="545" y="698"/>
                  </a:lnTo>
                  <a:lnTo>
                    <a:pt x="549" y="696"/>
                  </a:lnTo>
                  <a:lnTo>
                    <a:pt x="552" y="693"/>
                  </a:lnTo>
                  <a:lnTo>
                    <a:pt x="554" y="693"/>
                  </a:lnTo>
                  <a:lnTo>
                    <a:pt x="556" y="693"/>
                  </a:lnTo>
                  <a:lnTo>
                    <a:pt x="559" y="691"/>
                  </a:lnTo>
                  <a:lnTo>
                    <a:pt x="559" y="691"/>
                  </a:lnTo>
                  <a:lnTo>
                    <a:pt x="561" y="691"/>
                  </a:lnTo>
                  <a:lnTo>
                    <a:pt x="561" y="691"/>
                  </a:lnTo>
                  <a:lnTo>
                    <a:pt x="566" y="689"/>
                  </a:lnTo>
                  <a:lnTo>
                    <a:pt x="568" y="686"/>
                  </a:lnTo>
                  <a:lnTo>
                    <a:pt x="568" y="686"/>
                  </a:lnTo>
                  <a:lnTo>
                    <a:pt x="568" y="686"/>
                  </a:lnTo>
                  <a:lnTo>
                    <a:pt x="568" y="686"/>
                  </a:lnTo>
                  <a:lnTo>
                    <a:pt x="568" y="686"/>
                  </a:lnTo>
                  <a:lnTo>
                    <a:pt x="568" y="686"/>
                  </a:lnTo>
                  <a:lnTo>
                    <a:pt x="568" y="684"/>
                  </a:lnTo>
                  <a:lnTo>
                    <a:pt x="571" y="684"/>
                  </a:lnTo>
                  <a:lnTo>
                    <a:pt x="575" y="682"/>
                  </a:lnTo>
                  <a:lnTo>
                    <a:pt x="575" y="682"/>
                  </a:lnTo>
                  <a:lnTo>
                    <a:pt x="580" y="677"/>
                  </a:lnTo>
                  <a:lnTo>
                    <a:pt x="580" y="677"/>
                  </a:lnTo>
                  <a:lnTo>
                    <a:pt x="580" y="677"/>
                  </a:lnTo>
                  <a:lnTo>
                    <a:pt x="580" y="677"/>
                  </a:lnTo>
                  <a:lnTo>
                    <a:pt x="580" y="677"/>
                  </a:lnTo>
                  <a:lnTo>
                    <a:pt x="582" y="677"/>
                  </a:lnTo>
                  <a:lnTo>
                    <a:pt x="582" y="677"/>
                  </a:lnTo>
                  <a:lnTo>
                    <a:pt x="582" y="677"/>
                  </a:lnTo>
                  <a:lnTo>
                    <a:pt x="585" y="675"/>
                  </a:lnTo>
                  <a:lnTo>
                    <a:pt x="587" y="672"/>
                  </a:lnTo>
                  <a:lnTo>
                    <a:pt x="587" y="672"/>
                  </a:lnTo>
                  <a:lnTo>
                    <a:pt x="587" y="672"/>
                  </a:lnTo>
                  <a:lnTo>
                    <a:pt x="590" y="672"/>
                  </a:lnTo>
                  <a:lnTo>
                    <a:pt x="590" y="672"/>
                  </a:lnTo>
                  <a:lnTo>
                    <a:pt x="590" y="672"/>
                  </a:lnTo>
                  <a:lnTo>
                    <a:pt x="590" y="670"/>
                  </a:lnTo>
                  <a:lnTo>
                    <a:pt x="592" y="670"/>
                  </a:lnTo>
                  <a:lnTo>
                    <a:pt x="592" y="670"/>
                  </a:lnTo>
                  <a:lnTo>
                    <a:pt x="594" y="667"/>
                  </a:lnTo>
                  <a:lnTo>
                    <a:pt x="597" y="665"/>
                  </a:lnTo>
                  <a:lnTo>
                    <a:pt x="601" y="660"/>
                  </a:lnTo>
                  <a:lnTo>
                    <a:pt x="604" y="660"/>
                  </a:lnTo>
                  <a:lnTo>
                    <a:pt x="606" y="658"/>
                  </a:lnTo>
                  <a:lnTo>
                    <a:pt x="606" y="658"/>
                  </a:lnTo>
                  <a:lnTo>
                    <a:pt x="606" y="658"/>
                  </a:lnTo>
                  <a:lnTo>
                    <a:pt x="608" y="658"/>
                  </a:lnTo>
                  <a:lnTo>
                    <a:pt x="611" y="656"/>
                  </a:lnTo>
                  <a:lnTo>
                    <a:pt x="611" y="656"/>
                  </a:lnTo>
                  <a:lnTo>
                    <a:pt x="611" y="656"/>
                  </a:lnTo>
                  <a:lnTo>
                    <a:pt x="611" y="656"/>
                  </a:lnTo>
                  <a:lnTo>
                    <a:pt x="611" y="656"/>
                  </a:lnTo>
                  <a:lnTo>
                    <a:pt x="611" y="656"/>
                  </a:lnTo>
                  <a:lnTo>
                    <a:pt x="613" y="653"/>
                  </a:lnTo>
                  <a:lnTo>
                    <a:pt x="613" y="653"/>
                  </a:lnTo>
                  <a:lnTo>
                    <a:pt x="616" y="653"/>
                  </a:lnTo>
                  <a:lnTo>
                    <a:pt x="620" y="648"/>
                  </a:lnTo>
                  <a:lnTo>
                    <a:pt x="620" y="646"/>
                  </a:lnTo>
                  <a:lnTo>
                    <a:pt x="623" y="646"/>
                  </a:lnTo>
                  <a:lnTo>
                    <a:pt x="623" y="644"/>
                  </a:lnTo>
                  <a:lnTo>
                    <a:pt x="623" y="641"/>
                  </a:lnTo>
                  <a:lnTo>
                    <a:pt x="625" y="641"/>
                  </a:lnTo>
                  <a:lnTo>
                    <a:pt x="627" y="639"/>
                  </a:lnTo>
                  <a:lnTo>
                    <a:pt x="630" y="639"/>
                  </a:lnTo>
                  <a:lnTo>
                    <a:pt x="632" y="637"/>
                  </a:lnTo>
                  <a:lnTo>
                    <a:pt x="635" y="634"/>
                  </a:lnTo>
                  <a:lnTo>
                    <a:pt x="635" y="634"/>
                  </a:lnTo>
                  <a:lnTo>
                    <a:pt x="635" y="634"/>
                  </a:lnTo>
                  <a:lnTo>
                    <a:pt x="637" y="632"/>
                  </a:lnTo>
                  <a:lnTo>
                    <a:pt x="639" y="632"/>
                  </a:lnTo>
                  <a:lnTo>
                    <a:pt x="639" y="630"/>
                  </a:lnTo>
                  <a:lnTo>
                    <a:pt x="646" y="627"/>
                  </a:lnTo>
                  <a:lnTo>
                    <a:pt x="646" y="625"/>
                  </a:lnTo>
                  <a:lnTo>
                    <a:pt x="646" y="625"/>
                  </a:lnTo>
                  <a:lnTo>
                    <a:pt x="646" y="622"/>
                  </a:lnTo>
                  <a:lnTo>
                    <a:pt x="649" y="620"/>
                  </a:lnTo>
                  <a:lnTo>
                    <a:pt x="649" y="620"/>
                  </a:lnTo>
                  <a:lnTo>
                    <a:pt x="651" y="620"/>
                  </a:lnTo>
                  <a:lnTo>
                    <a:pt x="651" y="620"/>
                  </a:lnTo>
                  <a:lnTo>
                    <a:pt x="651" y="618"/>
                  </a:lnTo>
                  <a:lnTo>
                    <a:pt x="658" y="611"/>
                  </a:lnTo>
                  <a:lnTo>
                    <a:pt x="661" y="611"/>
                  </a:lnTo>
                  <a:lnTo>
                    <a:pt x="663" y="608"/>
                  </a:lnTo>
                  <a:lnTo>
                    <a:pt x="668" y="601"/>
                  </a:lnTo>
                  <a:lnTo>
                    <a:pt x="675" y="594"/>
                  </a:lnTo>
                  <a:lnTo>
                    <a:pt x="677" y="592"/>
                  </a:lnTo>
                  <a:lnTo>
                    <a:pt x="677" y="592"/>
                  </a:lnTo>
                  <a:lnTo>
                    <a:pt x="677" y="589"/>
                  </a:lnTo>
                  <a:lnTo>
                    <a:pt x="677" y="589"/>
                  </a:lnTo>
                  <a:lnTo>
                    <a:pt x="682" y="587"/>
                  </a:lnTo>
                  <a:lnTo>
                    <a:pt x="682" y="587"/>
                  </a:lnTo>
                  <a:lnTo>
                    <a:pt x="682" y="587"/>
                  </a:lnTo>
                  <a:lnTo>
                    <a:pt x="682" y="587"/>
                  </a:lnTo>
                  <a:lnTo>
                    <a:pt x="682" y="585"/>
                  </a:lnTo>
                  <a:lnTo>
                    <a:pt x="682" y="585"/>
                  </a:lnTo>
                  <a:lnTo>
                    <a:pt x="684" y="585"/>
                  </a:lnTo>
                  <a:lnTo>
                    <a:pt x="684" y="582"/>
                  </a:lnTo>
                  <a:lnTo>
                    <a:pt x="684" y="582"/>
                  </a:lnTo>
                  <a:lnTo>
                    <a:pt x="684" y="580"/>
                  </a:lnTo>
                  <a:lnTo>
                    <a:pt x="687" y="580"/>
                  </a:lnTo>
                  <a:lnTo>
                    <a:pt x="689" y="577"/>
                  </a:lnTo>
                  <a:lnTo>
                    <a:pt x="689" y="577"/>
                  </a:lnTo>
                  <a:lnTo>
                    <a:pt x="689" y="575"/>
                  </a:lnTo>
                  <a:lnTo>
                    <a:pt x="689" y="575"/>
                  </a:lnTo>
                  <a:lnTo>
                    <a:pt x="691" y="575"/>
                  </a:lnTo>
                  <a:lnTo>
                    <a:pt x="691" y="573"/>
                  </a:lnTo>
                  <a:lnTo>
                    <a:pt x="691" y="570"/>
                  </a:lnTo>
                  <a:lnTo>
                    <a:pt x="691" y="570"/>
                  </a:lnTo>
                  <a:lnTo>
                    <a:pt x="691" y="570"/>
                  </a:lnTo>
                  <a:lnTo>
                    <a:pt x="691" y="570"/>
                  </a:lnTo>
                  <a:lnTo>
                    <a:pt x="691" y="570"/>
                  </a:lnTo>
                  <a:lnTo>
                    <a:pt x="691" y="570"/>
                  </a:lnTo>
                  <a:lnTo>
                    <a:pt x="694" y="570"/>
                  </a:lnTo>
                  <a:lnTo>
                    <a:pt x="694" y="570"/>
                  </a:lnTo>
                  <a:lnTo>
                    <a:pt x="694" y="570"/>
                  </a:lnTo>
                  <a:lnTo>
                    <a:pt x="694" y="570"/>
                  </a:lnTo>
                  <a:lnTo>
                    <a:pt x="696" y="568"/>
                  </a:lnTo>
                  <a:lnTo>
                    <a:pt x="698" y="568"/>
                  </a:lnTo>
                  <a:lnTo>
                    <a:pt x="698" y="568"/>
                  </a:lnTo>
                  <a:lnTo>
                    <a:pt x="701" y="566"/>
                  </a:lnTo>
                  <a:lnTo>
                    <a:pt x="701" y="566"/>
                  </a:lnTo>
                  <a:lnTo>
                    <a:pt x="703" y="566"/>
                  </a:lnTo>
                  <a:lnTo>
                    <a:pt x="703" y="566"/>
                  </a:lnTo>
                  <a:lnTo>
                    <a:pt x="703" y="563"/>
                  </a:lnTo>
                  <a:lnTo>
                    <a:pt x="703" y="563"/>
                  </a:lnTo>
                  <a:lnTo>
                    <a:pt x="703" y="563"/>
                  </a:lnTo>
                  <a:lnTo>
                    <a:pt x="706" y="563"/>
                  </a:lnTo>
                  <a:lnTo>
                    <a:pt x="706" y="561"/>
                  </a:lnTo>
                  <a:lnTo>
                    <a:pt x="708" y="559"/>
                  </a:lnTo>
                  <a:lnTo>
                    <a:pt x="710" y="556"/>
                  </a:lnTo>
                  <a:lnTo>
                    <a:pt x="710" y="556"/>
                  </a:lnTo>
                  <a:lnTo>
                    <a:pt x="713" y="556"/>
                  </a:lnTo>
                  <a:lnTo>
                    <a:pt x="715" y="554"/>
                  </a:lnTo>
                  <a:lnTo>
                    <a:pt x="715" y="554"/>
                  </a:lnTo>
                  <a:lnTo>
                    <a:pt x="724" y="547"/>
                  </a:lnTo>
                  <a:lnTo>
                    <a:pt x="727" y="542"/>
                  </a:lnTo>
                  <a:lnTo>
                    <a:pt x="729" y="540"/>
                  </a:lnTo>
                  <a:lnTo>
                    <a:pt x="729" y="537"/>
                  </a:lnTo>
                  <a:lnTo>
                    <a:pt x="734" y="533"/>
                  </a:lnTo>
                  <a:lnTo>
                    <a:pt x="739" y="525"/>
                  </a:lnTo>
                  <a:lnTo>
                    <a:pt x="741" y="523"/>
                  </a:lnTo>
                  <a:lnTo>
                    <a:pt x="741" y="523"/>
                  </a:lnTo>
                  <a:lnTo>
                    <a:pt x="741" y="521"/>
                  </a:lnTo>
                  <a:lnTo>
                    <a:pt x="743" y="521"/>
                  </a:lnTo>
                  <a:lnTo>
                    <a:pt x="743" y="518"/>
                  </a:lnTo>
                  <a:lnTo>
                    <a:pt x="753" y="502"/>
                  </a:lnTo>
                  <a:lnTo>
                    <a:pt x="755" y="499"/>
                  </a:lnTo>
                  <a:lnTo>
                    <a:pt x="755" y="499"/>
                  </a:lnTo>
                  <a:lnTo>
                    <a:pt x="755" y="497"/>
                  </a:lnTo>
                  <a:lnTo>
                    <a:pt x="758" y="495"/>
                  </a:lnTo>
                  <a:lnTo>
                    <a:pt x="765" y="480"/>
                  </a:lnTo>
                  <a:lnTo>
                    <a:pt x="767" y="473"/>
                  </a:lnTo>
                  <a:lnTo>
                    <a:pt x="772" y="469"/>
                  </a:lnTo>
                  <a:lnTo>
                    <a:pt x="772" y="469"/>
                  </a:lnTo>
                  <a:lnTo>
                    <a:pt x="779" y="462"/>
                  </a:lnTo>
                  <a:lnTo>
                    <a:pt x="779" y="462"/>
                  </a:lnTo>
                  <a:lnTo>
                    <a:pt x="779" y="459"/>
                  </a:lnTo>
                  <a:lnTo>
                    <a:pt x="779" y="459"/>
                  </a:lnTo>
                  <a:lnTo>
                    <a:pt x="779" y="459"/>
                  </a:lnTo>
                  <a:lnTo>
                    <a:pt x="779" y="459"/>
                  </a:lnTo>
                  <a:lnTo>
                    <a:pt x="779" y="459"/>
                  </a:lnTo>
                  <a:lnTo>
                    <a:pt x="776" y="459"/>
                  </a:lnTo>
                  <a:lnTo>
                    <a:pt x="776" y="462"/>
                  </a:lnTo>
                  <a:lnTo>
                    <a:pt x="776" y="459"/>
                  </a:lnTo>
                  <a:lnTo>
                    <a:pt x="776" y="459"/>
                  </a:lnTo>
                  <a:lnTo>
                    <a:pt x="779" y="459"/>
                  </a:lnTo>
                  <a:lnTo>
                    <a:pt x="779" y="457"/>
                  </a:lnTo>
                  <a:lnTo>
                    <a:pt x="779" y="454"/>
                  </a:lnTo>
                  <a:lnTo>
                    <a:pt x="786" y="440"/>
                  </a:lnTo>
                  <a:lnTo>
                    <a:pt x="793" y="431"/>
                  </a:lnTo>
                  <a:lnTo>
                    <a:pt x="793" y="428"/>
                  </a:lnTo>
                  <a:lnTo>
                    <a:pt x="795" y="428"/>
                  </a:lnTo>
                  <a:lnTo>
                    <a:pt x="795" y="428"/>
                  </a:lnTo>
                  <a:lnTo>
                    <a:pt x="795" y="428"/>
                  </a:lnTo>
                  <a:lnTo>
                    <a:pt x="795" y="426"/>
                  </a:lnTo>
                  <a:lnTo>
                    <a:pt x="795" y="426"/>
                  </a:lnTo>
                  <a:lnTo>
                    <a:pt x="798" y="426"/>
                  </a:lnTo>
                  <a:lnTo>
                    <a:pt x="798" y="424"/>
                  </a:lnTo>
                  <a:lnTo>
                    <a:pt x="800" y="424"/>
                  </a:lnTo>
                  <a:lnTo>
                    <a:pt x="803" y="421"/>
                  </a:lnTo>
                  <a:lnTo>
                    <a:pt x="803" y="419"/>
                  </a:lnTo>
                  <a:lnTo>
                    <a:pt x="803" y="419"/>
                  </a:lnTo>
                  <a:lnTo>
                    <a:pt x="803" y="419"/>
                  </a:lnTo>
                  <a:lnTo>
                    <a:pt x="803" y="419"/>
                  </a:lnTo>
                  <a:lnTo>
                    <a:pt x="803" y="419"/>
                  </a:lnTo>
                  <a:lnTo>
                    <a:pt x="805" y="417"/>
                  </a:lnTo>
                  <a:lnTo>
                    <a:pt x="807" y="414"/>
                  </a:lnTo>
                  <a:lnTo>
                    <a:pt x="817" y="402"/>
                  </a:lnTo>
                  <a:lnTo>
                    <a:pt x="819" y="402"/>
                  </a:lnTo>
                  <a:lnTo>
                    <a:pt x="819" y="402"/>
                  </a:lnTo>
                  <a:lnTo>
                    <a:pt x="819" y="402"/>
                  </a:lnTo>
                  <a:lnTo>
                    <a:pt x="817" y="402"/>
                  </a:lnTo>
                  <a:lnTo>
                    <a:pt x="817" y="400"/>
                  </a:lnTo>
                  <a:lnTo>
                    <a:pt x="817" y="400"/>
                  </a:lnTo>
                  <a:lnTo>
                    <a:pt x="819" y="400"/>
                  </a:lnTo>
                  <a:lnTo>
                    <a:pt x="821" y="400"/>
                  </a:lnTo>
                  <a:lnTo>
                    <a:pt x="824" y="400"/>
                  </a:lnTo>
                  <a:lnTo>
                    <a:pt x="831" y="398"/>
                  </a:lnTo>
                  <a:lnTo>
                    <a:pt x="833" y="395"/>
                  </a:lnTo>
                  <a:lnTo>
                    <a:pt x="833" y="393"/>
                  </a:lnTo>
                  <a:lnTo>
                    <a:pt x="833" y="393"/>
                  </a:lnTo>
                  <a:lnTo>
                    <a:pt x="831" y="395"/>
                  </a:lnTo>
                  <a:lnTo>
                    <a:pt x="831" y="395"/>
                  </a:lnTo>
                  <a:lnTo>
                    <a:pt x="831" y="395"/>
                  </a:lnTo>
                  <a:lnTo>
                    <a:pt x="829" y="393"/>
                  </a:lnTo>
                  <a:lnTo>
                    <a:pt x="831" y="393"/>
                  </a:lnTo>
                  <a:lnTo>
                    <a:pt x="833" y="393"/>
                  </a:lnTo>
                  <a:lnTo>
                    <a:pt x="836" y="393"/>
                  </a:lnTo>
                  <a:lnTo>
                    <a:pt x="840" y="388"/>
                  </a:lnTo>
                  <a:lnTo>
                    <a:pt x="840" y="388"/>
                  </a:lnTo>
                  <a:lnTo>
                    <a:pt x="843" y="386"/>
                  </a:lnTo>
                  <a:lnTo>
                    <a:pt x="843" y="386"/>
                  </a:lnTo>
                  <a:lnTo>
                    <a:pt x="843" y="383"/>
                  </a:lnTo>
                  <a:lnTo>
                    <a:pt x="845" y="383"/>
                  </a:lnTo>
                  <a:lnTo>
                    <a:pt x="845" y="383"/>
                  </a:lnTo>
                  <a:lnTo>
                    <a:pt x="850" y="379"/>
                  </a:lnTo>
                  <a:lnTo>
                    <a:pt x="850" y="376"/>
                  </a:lnTo>
                  <a:lnTo>
                    <a:pt x="852" y="376"/>
                  </a:lnTo>
                  <a:lnTo>
                    <a:pt x="852" y="374"/>
                  </a:lnTo>
                  <a:lnTo>
                    <a:pt x="852" y="372"/>
                  </a:lnTo>
                  <a:lnTo>
                    <a:pt x="852" y="369"/>
                  </a:lnTo>
                  <a:lnTo>
                    <a:pt x="852" y="369"/>
                  </a:lnTo>
                  <a:lnTo>
                    <a:pt x="852" y="369"/>
                  </a:lnTo>
                  <a:lnTo>
                    <a:pt x="852" y="369"/>
                  </a:lnTo>
                  <a:lnTo>
                    <a:pt x="852" y="369"/>
                  </a:lnTo>
                  <a:lnTo>
                    <a:pt x="852" y="367"/>
                  </a:lnTo>
                  <a:lnTo>
                    <a:pt x="855" y="367"/>
                  </a:lnTo>
                  <a:lnTo>
                    <a:pt x="855" y="364"/>
                  </a:lnTo>
                  <a:lnTo>
                    <a:pt x="855" y="364"/>
                  </a:lnTo>
                  <a:lnTo>
                    <a:pt x="855" y="362"/>
                  </a:lnTo>
                  <a:lnTo>
                    <a:pt x="859" y="357"/>
                  </a:lnTo>
                  <a:lnTo>
                    <a:pt x="859" y="355"/>
                  </a:lnTo>
                  <a:lnTo>
                    <a:pt x="862" y="341"/>
                  </a:lnTo>
                  <a:lnTo>
                    <a:pt x="862" y="338"/>
                  </a:lnTo>
                  <a:lnTo>
                    <a:pt x="862" y="338"/>
                  </a:lnTo>
                  <a:lnTo>
                    <a:pt x="862" y="338"/>
                  </a:lnTo>
                  <a:lnTo>
                    <a:pt x="862" y="336"/>
                  </a:lnTo>
                  <a:lnTo>
                    <a:pt x="862" y="336"/>
                  </a:lnTo>
                  <a:lnTo>
                    <a:pt x="862" y="336"/>
                  </a:lnTo>
                  <a:lnTo>
                    <a:pt x="862" y="334"/>
                  </a:lnTo>
                  <a:lnTo>
                    <a:pt x="866" y="317"/>
                  </a:lnTo>
                  <a:lnTo>
                    <a:pt x="871" y="301"/>
                  </a:lnTo>
                  <a:lnTo>
                    <a:pt x="871" y="298"/>
                  </a:lnTo>
                  <a:lnTo>
                    <a:pt x="873" y="298"/>
                  </a:lnTo>
                  <a:lnTo>
                    <a:pt x="873" y="298"/>
                  </a:lnTo>
                  <a:lnTo>
                    <a:pt x="873" y="296"/>
                  </a:lnTo>
                  <a:lnTo>
                    <a:pt x="873" y="296"/>
                  </a:lnTo>
                  <a:lnTo>
                    <a:pt x="876" y="291"/>
                  </a:lnTo>
                  <a:lnTo>
                    <a:pt x="876" y="291"/>
                  </a:lnTo>
                  <a:lnTo>
                    <a:pt x="876" y="289"/>
                  </a:lnTo>
                  <a:lnTo>
                    <a:pt x="876" y="286"/>
                  </a:lnTo>
                  <a:lnTo>
                    <a:pt x="878" y="277"/>
                  </a:lnTo>
                  <a:lnTo>
                    <a:pt x="878" y="275"/>
                  </a:lnTo>
                  <a:lnTo>
                    <a:pt x="869" y="277"/>
                  </a:lnTo>
                  <a:close/>
                  <a:moveTo>
                    <a:pt x="694" y="426"/>
                  </a:moveTo>
                  <a:lnTo>
                    <a:pt x="691" y="428"/>
                  </a:lnTo>
                  <a:lnTo>
                    <a:pt x="691" y="428"/>
                  </a:lnTo>
                  <a:lnTo>
                    <a:pt x="691" y="431"/>
                  </a:lnTo>
                  <a:lnTo>
                    <a:pt x="691" y="431"/>
                  </a:lnTo>
                  <a:lnTo>
                    <a:pt x="691" y="431"/>
                  </a:lnTo>
                  <a:lnTo>
                    <a:pt x="691" y="433"/>
                  </a:lnTo>
                  <a:lnTo>
                    <a:pt x="689" y="433"/>
                  </a:lnTo>
                  <a:lnTo>
                    <a:pt x="687" y="433"/>
                  </a:lnTo>
                  <a:lnTo>
                    <a:pt x="687" y="433"/>
                  </a:lnTo>
                  <a:lnTo>
                    <a:pt x="684" y="435"/>
                  </a:lnTo>
                  <a:lnTo>
                    <a:pt x="684" y="435"/>
                  </a:lnTo>
                  <a:lnTo>
                    <a:pt x="684" y="438"/>
                  </a:lnTo>
                  <a:lnTo>
                    <a:pt x="684" y="438"/>
                  </a:lnTo>
                  <a:lnTo>
                    <a:pt x="684" y="440"/>
                  </a:lnTo>
                  <a:lnTo>
                    <a:pt x="687" y="440"/>
                  </a:lnTo>
                  <a:lnTo>
                    <a:pt x="684" y="440"/>
                  </a:lnTo>
                  <a:lnTo>
                    <a:pt x="684" y="443"/>
                  </a:lnTo>
                  <a:lnTo>
                    <a:pt x="684" y="443"/>
                  </a:lnTo>
                  <a:lnTo>
                    <a:pt x="684" y="443"/>
                  </a:lnTo>
                  <a:lnTo>
                    <a:pt x="679" y="445"/>
                  </a:lnTo>
                  <a:lnTo>
                    <a:pt x="677" y="445"/>
                  </a:lnTo>
                  <a:lnTo>
                    <a:pt x="677" y="447"/>
                  </a:lnTo>
                  <a:lnTo>
                    <a:pt x="677" y="450"/>
                  </a:lnTo>
                  <a:lnTo>
                    <a:pt x="675" y="452"/>
                  </a:lnTo>
                  <a:lnTo>
                    <a:pt x="675" y="452"/>
                  </a:lnTo>
                  <a:lnTo>
                    <a:pt x="675" y="452"/>
                  </a:lnTo>
                  <a:lnTo>
                    <a:pt x="675" y="454"/>
                  </a:lnTo>
                  <a:lnTo>
                    <a:pt x="675" y="457"/>
                  </a:lnTo>
                  <a:lnTo>
                    <a:pt x="677" y="457"/>
                  </a:lnTo>
                  <a:lnTo>
                    <a:pt x="677" y="457"/>
                  </a:lnTo>
                  <a:lnTo>
                    <a:pt x="677" y="457"/>
                  </a:lnTo>
                  <a:lnTo>
                    <a:pt x="677" y="459"/>
                  </a:lnTo>
                  <a:lnTo>
                    <a:pt x="677" y="459"/>
                  </a:lnTo>
                  <a:lnTo>
                    <a:pt x="677" y="462"/>
                  </a:lnTo>
                  <a:lnTo>
                    <a:pt x="677" y="462"/>
                  </a:lnTo>
                  <a:lnTo>
                    <a:pt x="677" y="462"/>
                  </a:lnTo>
                  <a:lnTo>
                    <a:pt x="677" y="462"/>
                  </a:lnTo>
                  <a:lnTo>
                    <a:pt x="675" y="462"/>
                  </a:lnTo>
                  <a:lnTo>
                    <a:pt x="675" y="462"/>
                  </a:lnTo>
                  <a:lnTo>
                    <a:pt x="670" y="466"/>
                  </a:lnTo>
                  <a:lnTo>
                    <a:pt x="668" y="466"/>
                  </a:lnTo>
                  <a:lnTo>
                    <a:pt x="663" y="471"/>
                  </a:lnTo>
                  <a:lnTo>
                    <a:pt x="658" y="471"/>
                  </a:lnTo>
                  <a:lnTo>
                    <a:pt x="656" y="473"/>
                  </a:lnTo>
                  <a:lnTo>
                    <a:pt x="651" y="476"/>
                  </a:lnTo>
                  <a:lnTo>
                    <a:pt x="649" y="476"/>
                  </a:lnTo>
                  <a:lnTo>
                    <a:pt x="646" y="473"/>
                  </a:lnTo>
                  <a:lnTo>
                    <a:pt x="644" y="473"/>
                  </a:lnTo>
                  <a:lnTo>
                    <a:pt x="644" y="473"/>
                  </a:lnTo>
                  <a:lnTo>
                    <a:pt x="642" y="476"/>
                  </a:lnTo>
                  <a:lnTo>
                    <a:pt x="642" y="476"/>
                  </a:lnTo>
                  <a:lnTo>
                    <a:pt x="637" y="476"/>
                  </a:lnTo>
                  <a:lnTo>
                    <a:pt x="637" y="476"/>
                  </a:lnTo>
                  <a:lnTo>
                    <a:pt x="635" y="476"/>
                  </a:lnTo>
                  <a:lnTo>
                    <a:pt x="635" y="478"/>
                  </a:lnTo>
                  <a:lnTo>
                    <a:pt x="635" y="478"/>
                  </a:lnTo>
                  <a:lnTo>
                    <a:pt x="635" y="480"/>
                  </a:lnTo>
                  <a:lnTo>
                    <a:pt x="632" y="480"/>
                  </a:lnTo>
                  <a:lnTo>
                    <a:pt x="632" y="480"/>
                  </a:lnTo>
                  <a:lnTo>
                    <a:pt x="632" y="480"/>
                  </a:lnTo>
                  <a:lnTo>
                    <a:pt x="632" y="480"/>
                  </a:lnTo>
                  <a:lnTo>
                    <a:pt x="630" y="483"/>
                  </a:lnTo>
                  <a:lnTo>
                    <a:pt x="630" y="483"/>
                  </a:lnTo>
                  <a:lnTo>
                    <a:pt x="627" y="483"/>
                  </a:lnTo>
                  <a:lnTo>
                    <a:pt x="627" y="483"/>
                  </a:lnTo>
                  <a:lnTo>
                    <a:pt x="627" y="485"/>
                  </a:lnTo>
                  <a:lnTo>
                    <a:pt x="627" y="485"/>
                  </a:lnTo>
                  <a:lnTo>
                    <a:pt x="627" y="485"/>
                  </a:lnTo>
                  <a:lnTo>
                    <a:pt x="630" y="488"/>
                  </a:lnTo>
                  <a:lnTo>
                    <a:pt x="630" y="488"/>
                  </a:lnTo>
                  <a:lnTo>
                    <a:pt x="627" y="490"/>
                  </a:lnTo>
                  <a:lnTo>
                    <a:pt x="627" y="490"/>
                  </a:lnTo>
                  <a:lnTo>
                    <a:pt x="623" y="495"/>
                  </a:lnTo>
                  <a:lnTo>
                    <a:pt x="623" y="495"/>
                  </a:lnTo>
                  <a:lnTo>
                    <a:pt x="623" y="495"/>
                  </a:lnTo>
                  <a:lnTo>
                    <a:pt x="623" y="497"/>
                  </a:lnTo>
                  <a:lnTo>
                    <a:pt x="623" y="497"/>
                  </a:lnTo>
                  <a:lnTo>
                    <a:pt x="623" y="497"/>
                  </a:lnTo>
                  <a:lnTo>
                    <a:pt x="623" y="499"/>
                  </a:lnTo>
                  <a:lnTo>
                    <a:pt x="623" y="502"/>
                  </a:lnTo>
                  <a:lnTo>
                    <a:pt x="623" y="502"/>
                  </a:lnTo>
                  <a:lnTo>
                    <a:pt x="623" y="502"/>
                  </a:lnTo>
                  <a:lnTo>
                    <a:pt x="620" y="502"/>
                  </a:lnTo>
                  <a:lnTo>
                    <a:pt x="620" y="502"/>
                  </a:lnTo>
                  <a:lnTo>
                    <a:pt x="620" y="502"/>
                  </a:lnTo>
                  <a:lnTo>
                    <a:pt x="620" y="504"/>
                  </a:lnTo>
                  <a:lnTo>
                    <a:pt x="620" y="504"/>
                  </a:lnTo>
                  <a:lnTo>
                    <a:pt x="620" y="506"/>
                  </a:lnTo>
                  <a:lnTo>
                    <a:pt x="620" y="506"/>
                  </a:lnTo>
                  <a:lnTo>
                    <a:pt x="618" y="506"/>
                  </a:lnTo>
                  <a:lnTo>
                    <a:pt x="613" y="506"/>
                  </a:lnTo>
                  <a:lnTo>
                    <a:pt x="611" y="506"/>
                  </a:lnTo>
                  <a:lnTo>
                    <a:pt x="611" y="504"/>
                  </a:lnTo>
                  <a:lnTo>
                    <a:pt x="611" y="504"/>
                  </a:lnTo>
                  <a:lnTo>
                    <a:pt x="608" y="504"/>
                  </a:lnTo>
                  <a:lnTo>
                    <a:pt x="608" y="504"/>
                  </a:lnTo>
                  <a:lnTo>
                    <a:pt x="608" y="504"/>
                  </a:lnTo>
                  <a:lnTo>
                    <a:pt x="608" y="504"/>
                  </a:lnTo>
                  <a:lnTo>
                    <a:pt x="606" y="504"/>
                  </a:lnTo>
                  <a:lnTo>
                    <a:pt x="606" y="504"/>
                  </a:lnTo>
                  <a:lnTo>
                    <a:pt x="604" y="504"/>
                  </a:lnTo>
                  <a:lnTo>
                    <a:pt x="601" y="504"/>
                  </a:lnTo>
                  <a:lnTo>
                    <a:pt x="601" y="502"/>
                  </a:lnTo>
                  <a:lnTo>
                    <a:pt x="599" y="499"/>
                  </a:lnTo>
                  <a:lnTo>
                    <a:pt x="594" y="497"/>
                  </a:lnTo>
                  <a:lnTo>
                    <a:pt x="594" y="497"/>
                  </a:lnTo>
                  <a:lnTo>
                    <a:pt x="594" y="495"/>
                  </a:lnTo>
                  <a:lnTo>
                    <a:pt x="594" y="495"/>
                  </a:lnTo>
                  <a:lnTo>
                    <a:pt x="594" y="495"/>
                  </a:lnTo>
                  <a:lnTo>
                    <a:pt x="592" y="492"/>
                  </a:lnTo>
                  <a:lnTo>
                    <a:pt x="592" y="492"/>
                  </a:lnTo>
                  <a:lnTo>
                    <a:pt x="592" y="490"/>
                  </a:lnTo>
                  <a:lnTo>
                    <a:pt x="592" y="490"/>
                  </a:lnTo>
                  <a:lnTo>
                    <a:pt x="590" y="490"/>
                  </a:lnTo>
                  <a:lnTo>
                    <a:pt x="587" y="488"/>
                  </a:lnTo>
                  <a:lnTo>
                    <a:pt x="587" y="488"/>
                  </a:lnTo>
                  <a:lnTo>
                    <a:pt x="587" y="485"/>
                  </a:lnTo>
                  <a:lnTo>
                    <a:pt x="587" y="485"/>
                  </a:lnTo>
                  <a:lnTo>
                    <a:pt x="585" y="485"/>
                  </a:lnTo>
                  <a:lnTo>
                    <a:pt x="585" y="485"/>
                  </a:lnTo>
                  <a:lnTo>
                    <a:pt x="585" y="485"/>
                  </a:lnTo>
                  <a:lnTo>
                    <a:pt x="585" y="485"/>
                  </a:lnTo>
                  <a:lnTo>
                    <a:pt x="582" y="485"/>
                  </a:lnTo>
                  <a:lnTo>
                    <a:pt x="582" y="485"/>
                  </a:lnTo>
                  <a:lnTo>
                    <a:pt x="582" y="485"/>
                  </a:lnTo>
                  <a:lnTo>
                    <a:pt x="582" y="485"/>
                  </a:lnTo>
                  <a:lnTo>
                    <a:pt x="580" y="480"/>
                  </a:lnTo>
                  <a:lnTo>
                    <a:pt x="580" y="480"/>
                  </a:lnTo>
                  <a:lnTo>
                    <a:pt x="582" y="476"/>
                  </a:lnTo>
                  <a:lnTo>
                    <a:pt x="582" y="476"/>
                  </a:lnTo>
                  <a:lnTo>
                    <a:pt x="582" y="476"/>
                  </a:lnTo>
                  <a:lnTo>
                    <a:pt x="582" y="476"/>
                  </a:lnTo>
                  <a:lnTo>
                    <a:pt x="582" y="476"/>
                  </a:lnTo>
                  <a:lnTo>
                    <a:pt x="580" y="476"/>
                  </a:lnTo>
                  <a:lnTo>
                    <a:pt x="580" y="476"/>
                  </a:lnTo>
                  <a:lnTo>
                    <a:pt x="580" y="476"/>
                  </a:lnTo>
                  <a:lnTo>
                    <a:pt x="578" y="473"/>
                  </a:lnTo>
                  <a:lnTo>
                    <a:pt x="578" y="473"/>
                  </a:lnTo>
                  <a:lnTo>
                    <a:pt x="578" y="469"/>
                  </a:lnTo>
                  <a:lnTo>
                    <a:pt x="578" y="469"/>
                  </a:lnTo>
                  <a:lnTo>
                    <a:pt x="575" y="466"/>
                  </a:lnTo>
                  <a:lnTo>
                    <a:pt x="573" y="466"/>
                  </a:lnTo>
                  <a:lnTo>
                    <a:pt x="571" y="462"/>
                  </a:lnTo>
                  <a:lnTo>
                    <a:pt x="568" y="452"/>
                  </a:lnTo>
                  <a:lnTo>
                    <a:pt x="568" y="452"/>
                  </a:lnTo>
                  <a:lnTo>
                    <a:pt x="568" y="452"/>
                  </a:lnTo>
                  <a:lnTo>
                    <a:pt x="566" y="450"/>
                  </a:lnTo>
                  <a:lnTo>
                    <a:pt x="566" y="447"/>
                  </a:lnTo>
                  <a:lnTo>
                    <a:pt x="564" y="447"/>
                  </a:lnTo>
                  <a:lnTo>
                    <a:pt x="564" y="447"/>
                  </a:lnTo>
                  <a:lnTo>
                    <a:pt x="564" y="447"/>
                  </a:lnTo>
                  <a:lnTo>
                    <a:pt x="564" y="445"/>
                  </a:lnTo>
                  <a:lnTo>
                    <a:pt x="564" y="445"/>
                  </a:lnTo>
                  <a:lnTo>
                    <a:pt x="564" y="443"/>
                  </a:lnTo>
                  <a:lnTo>
                    <a:pt x="564" y="443"/>
                  </a:lnTo>
                  <a:lnTo>
                    <a:pt x="564" y="443"/>
                  </a:lnTo>
                  <a:lnTo>
                    <a:pt x="566" y="443"/>
                  </a:lnTo>
                  <a:lnTo>
                    <a:pt x="566" y="443"/>
                  </a:lnTo>
                  <a:lnTo>
                    <a:pt x="566" y="443"/>
                  </a:lnTo>
                  <a:lnTo>
                    <a:pt x="566" y="443"/>
                  </a:lnTo>
                  <a:lnTo>
                    <a:pt x="566" y="443"/>
                  </a:lnTo>
                  <a:lnTo>
                    <a:pt x="566" y="443"/>
                  </a:lnTo>
                  <a:lnTo>
                    <a:pt x="566" y="443"/>
                  </a:lnTo>
                  <a:lnTo>
                    <a:pt x="568" y="443"/>
                  </a:lnTo>
                  <a:lnTo>
                    <a:pt x="568" y="443"/>
                  </a:lnTo>
                  <a:lnTo>
                    <a:pt x="568" y="440"/>
                  </a:lnTo>
                  <a:lnTo>
                    <a:pt x="571" y="440"/>
                  </a:lnTo>
                  <a:lnTo>
                    <a:pt x="571" y="440"/>
                  </a:lnTo>
                  <a:lnTo>
                    <a:pt x="573" y="440"/>
                  </a:lnTo>
                  <a:lnTo>
                    <a:pt x="573" y="440"/>
                  </a:lnTo>
                  <a:lnTo>
                    <a:pt x="573" y="440"/>
                  </a:lnTo>
                  <a:lnTo>
                    <a:pt x="575" y="438"/>
                  </a:lnTo>
                  <a:lnTo>
                    <a:pt x="578" y="438"/>
                  </a:lnTo>
                  <a:lnTo>
                    <a:pt x="578" y="438"/>
                  </a:lnTo>
                  <a:lnTo>
                    <a:pt x="578" y="438"/>
                  </a:lnTo>
                  <a:lnTo>
                    <a:pt x="578" y="438"/>
                  </a:lnTo>
                  <a:lnTo>
                    <a:pt x="580" y="435"/>
                  </a:lnTo>
                  <a:lnTo>
                    <a:pt x="580" y="435"/>
                  </a:lnTo>
                  <a:lnTo>
                    <a:pt x="580" y="435"/>
                  </a:lnTo>
                  <a:lnTo>
                    <a:pt x="580" y="435"/>
                  </a:lnTo>
                  <a:lnTo>
                    <a:pt x="580" y="435"/>
                  </a:lnTo>
                  <a:lnTo>
                    <a:pt x="582" y="435"/>
                  </a:lnTo>
                  <a:lnTo>
                    <a:pt x="582" y="433"/>
                  </a:lnTo>
                  <a:lnTo>
                    <a:pt x="582" y="433"/>
                  </a:lnTo>
                  <a:lnTo>
                    <a:pt x="585" y="431"/>
                  </a:lnTo>
                  <a:lnTo>
                    <a:pt x="585" y="431"/>
                  </a:lnTo>
                  <a:lnTo>
                    <a:pt x="585" y="428"/>
                  </a:lnTo>
                  <a:lnTo>
                    <a:pt x="585" y="428"/>
                  </a:lnTo>
                  <a:lnTo>
                    <a:pt x="585" y="428"/>
                  </a:lnTo>
                  <a:lnTo>
                    <a:pt x="585" y="428"/>
                  </a:lnTo>
                  <a:lnTo>
                    <a:pt x="585" y="428"/>
                  </a:lnTo>
                  <a:lnTo>
                    <a:pt x="585" y="426"/>
                  </a:lnTo>
                  <a:lnTo>
                    <a:pt x="585" y="426"/>
                  </a:lnTo>
                  <a:lnTo>
                    <a:pt x="585" y="426"/>
                  </a:lnTo>
                  <a:lnTo>
                    <a:pt x="585" y="426"/>
                  </a:lnTo>
                  <a:lnTo>
                    <a:pt x="587" y="426"/>
                  </a:lnTo>
                  <a:lnTo>
                    <a:pt x="587" y="426"/>
                  </a:lnTo>
                  <a:lnTo>
                    <a:pt x="587" y="424"/>
                  </a:lnTo>
                  <a:lnTo>
                    <a:pt x="587" y="424"/>
                  </a:lnTo>
                  <a:lnTo>
                    <a:pt x="587" y="424"/>
                  </a:lnTo>
                  <a:lnTo>
                    <a:pt x="590" y="421"/>
                  </a:lnTo>
                  <a:lnTo>
                    <a:pt x="590" y="421"/>
                  </a:lnTo>
                  <a:lnTo>
                    <a:pt x="592" y="421"/>
                  </a:lnTo>
                  <a:lnTo>
                    <a:pt x="592" y="421"/>
                  </a:lnTo>
                  <a:lnTo>
                    <a:pt x="590" y="419"/>
                  </a:lnTo>
                  <a:lnTo>
                    <a:pt x="590" y="419"/>
                  </a:lnTo>
                  <a:lnTo>
                    <a:pt x="592" y="419"/>
                  </a:lnTo>
                  <a:lnTo>
                    <a:pt x="592" y="417"/>
                  </a:lnTo>
                  <a:lnTo>
                    <a:pt x="592" y="417"/>
                  </a:lnTo>
                  <a:lnTo>
                    <a:pt x="592" y="417"/>
                  </a:lnTo>
                  <a:lnTo>
                    <a:pt x="594" y="414"/>
                  </a:lnTo>
                  <a:lnTo>
                    <a:pt x="597" y="412"/>
                  </a:lnTo>
                  <a:lnTo>
                    <a:pt x="597" y="412"/>
                  </a:lnTo>
                  <a:lnTo>
                    <a:pt x="597" y="409"/>
                  </a:lnTo>
                  <a:lnTo>
                    <a:pt x="597" y="409"/>
                  </a:lnTo>
                  <a:lnTo>
                    <a:pt x="597" y="409"/>
                  </a:lnTo>
                  <a:lnTo>
                    <a:pt x="597" y="409"/>
                  </a:lnTo>
                  <a:lnTo>
                    <a:pt x="599" y="409"/>
                  </a:lnTo>
                  <a:lnTo>
                    <a:pt x="599" y="409"/>
                  </a:lnTo>
                  <a:lnTo>
                    <a:pt x="597" y="409"/>
                  </a:lnTo>
                  <a:lnTo>
                    <a:pt x="597" y="407"/>
                  </a:lnTo>
                  <a:lnTo>
                    <a:pt x="597" y="407"/>
                  </a:lnTo>
                  <a:lnTo>
                    <a:pt x="597" y="407"/>
                  </a:lnTo>
                  <a:lnTo>
                    <a:pt x="599" y="407"/>
                  </a:lnTo>
                  <a:lnTo>
                    <a:pt x="599" y="407"/>
                  </a:lnTo>
                  <a:lnTo>
                    <a:pt x="599" y="405"/>
                  </a:lnTo>
                  <a:lnTo>
                    <a:pt x="601" y="405"/>
                  </a:lnTo>
                  <a:lnTo>
                    <a:pt x="601" y="405"/>
                  </a:lnTo>
                  <a:lnTo>
                    <a:pt x="601" y="405"/>
                  </a:lnTo>
                  <a:lnTo>
                    <a:pt x="601" y="405"/>
                  </a:lnTo>
                  <a:lnTo>
                    <a:pt x="601" y="405"/>
                  </a:lnTo>
                  <a:lnTo>
                    <a:pt x="601" y="405"/>
                  </a:lnTo>
                  <a:lnTo>
                    <a:pt x="601" y="405"/>
                  </a:lnTo>
                  <a:lnTo>
                    <a:pt x="601" y="402"/>
                  </a:lnTo>
                  <a:lnTo>
                    <a:pt x="601" y="402"/>
                  </a:lnTo>
                  <a:lnTo>
                    <a:pt x="601" y="402"/>
                  </a:lnTo>
                  <a:lnTo>
                    <a:pt x="601" y="402"/>
                  </a:lnTo>
                  <a:lnTo>
                    <a:pt x="601" y="402"/>
                  </a:lnTo>
                  <a:lnTo>
                    <a:pt x="604" y="400"/>
                  </a:lnTo>
                  <a:lnTo>
                    <a:pt x="604" y="400"/>
                  </a:lnTo>
                  <a:lnTo>
                    <a:pt x="608" y="400"/>
                  </a:lnTo>
                  <a:lnTo>
                    <a:pt x="611" y="400"/>
                  </a:lnTo>
                  <a:lnTo>
                    <a:pt x="611" y="398"/>
                  </a:lnTo>
                  <a:lnTo>
                    <a:pt x="611" y="398"/>
                  </a:lnTo>
                  <a:lnTo>
                    <a:pt x="611" y="398"/>
                  </a:lnTo>
                  <a:lnTo>
                    <a:pt x="613" y="395"/>
                  </a:lnTo>
                  <a:lnTo>
                    <a:pt x="613" y="398"/>
                  </a:lnTo>
                  <a:lnTo>
                    <a:pt x="613" y="398"/>
                  </a:lnTo>
                  <a:lnTo>
                    <a:pt x="613" y="398"/>
                  </a:lnTo>
                  <a:lnTo>
                    <a:pt x="616" y="398"/>
                  </a:lnTo>
                  <a:lnTo>
                    <a:pt x="616" y="398"/>
                  </a:lnTo>
                  <a:lnTo>
                    <a:pt x="618" y="398"/>
                  </a:lnTo>
                  <a:lnTo>
                    <a:pt x="618" y="398"/>
                  </a:lnTo>
                  <a:lnTo>
                    <a:pt x="618" y="398"/>
                  </a:lnTo>
                  <a:lnTo>
                    <a:pt x="618" y="398"/>
                  </a:lnTo>
                  <a:lnTo>
                    <a:pt x="618" y="393"/>
                  </a:lnTo>
                  <a:lnTo>
                    <a:pt x="620" y="391"/>
                  </a:lnTo>
                  <a:lnTo>
                    <a:pt x="623" y="391"/>
                  </a:lnTo>
                  <a:lnTo>
                    <a:pt x="623" y="388"/>
                  </a:lnTo>
                  <a:lnTo>
                    <a:pt x="623" y="388"/>
                  </a:lnTo>
                  <a:lnTo>
                    <a:pt x="625" y="388"/>
                  </a:lnTo>
                  <a:lnTo>
                    <a:pt x="625" y="388"/>
                  </a:lnTo>
                  <a:lnTo>
                    <a:pt x="627" y="388"/>
                  </a:lnTo>
                  <a:lnTo>
                    <a:pt x="627" y="388"/>
                  </a:lnTo>
                  <a:lnTo>
                    <a:pt x="630" y="388"/>
                  </a:lnTo>
                  <a:lnTo>
                    <a:pt x="630" y="388"/>
                  </a:lnTo>
                  <a:lnTo>
                    <a:pt x="632" y="388"/>
                  </a:lnTo>
                  <a:lnTo>
                    <a:pt x="632" y="388"/>
                  </a:lnTo>
                  <a:lnTo>
                    <a:pt x="635" y="386"/>
                  </a:lnTo>
                  <a:lnTo>
                    <a:pt x="635" y="383"/>
                  </a:lnTo>
                  <a:lnTo>
                    <a:pt x="637" y="383"/>
                  </a:lnTo>
                  <a:lnTo>
                    <a:pt x="637" y="381"/>
                  </a:lnTo>
                  <a:lnTo>
                    <a:pt x="644" y="381"/>
                  </a:lnTo>
                  <a:lnTo>
                    <a:pt x="646" y="381"/>
                  </a:lnTo>
                  <a:lnTo>
                    <a:pt x="649" y="379"/>
                  </a:lnTo>
                  <a:lnTo>
                    <a:pt x="651" y="379"/>
                  </a:lnTo>
                  <a:lnTo>
                    <a:pt x="651" y="381"/>
                  </a:lnTo>
                  <a:lnTo>
                    <a:pt x="651" y="381"/>
                  </a:lnTo>
                  <a:lnTo>
                    <a:pt x="651" y="381"/>
                  </a:lnTo>
                  <a:lnTo>
                    <a:pt x="653" y="383"/>
                  </a:lnTo>
                  <a:lnTo>
                    <a:pt x="653" y="386"/>
                  </a:lnTo>
                  <a:lnTo>
                    <a:pt x="653" y="386"/>
                  </a:lnTo>
                  <a:lnTo>
                    <a:pt x="656" y="386"/>
                  </a:lnTo>
                  <a:lnTo>
                    <a:pt x="656" y="388"/>
                  </a:lnTo>
                  <a:lnTo>
                    <a:pt x="658" y="391"/>
                  </a:lnTo>
                  <a:lnTo>
                    <a:pt x="658" y="391"/>
                  </a:lnTo>
                  <a:lnTo>
                    <a:pt x="661" y="391"/>
                  </a:lnTo>
                  <a:lnTo>
                    <a:pt x="661" y="391"/>
                  </a:lnTo>
                  <a:lnTo>
                    <a:pt x="661" y="391"/>
                  </a:lnTo>
                  <a:lnTo>
                    <a:pt x="663" y="391"/>
                  </a:lnTo>
                  <a:lnTo>
                    <a:pt x="663" y="391"/>
                  </a:lnTo>
                  <a:lnTo>
                    <a:pt x="663" y="393"/>
                  </a:lnTo>
                  <a:lnTo>
                    <a:pt x="663" y="393"/>
                  </a:lnTo>
                  <a:lnTo>
                    <a:pt x="665" y="398"/>
                  </a:lnTo>
                  <a:lnTo>
                    <a:pt x="668" y="400"/>
                  </a:lnTo>
                  <a:lnTo>
                    <a:pt x="670" y="400"/>
                  </a:lnTo>
                  <a:lnTo>
                    <a:pt x="670" y="400"/>
                  </a:lnTo>
                  <a:lnTo>
                    <a:pt x="672" y="400"/>
                  </a:lnTo>
                  <a:lnTo>
                    <a:pt x="672" y="402"/>
                  </a:lnTo>
                  <a:lnTo>
                    <a:pt x="672" y="402"/>
                  </a:lnTo>
                  <a:lnTo>
                    <a:pt x="672" y="402"/>
                  </a:lnTo>
                  <a:lnTo>
                    <a:pt x="672" y="405"/>
                  </a:lnTo>
                  <a:lnTo>
                    <a:pt x="675" y="405"/>
                  </a:lnTo>
                  <a:lnTo>
                    <a:pt x="677" y="405"/>
                  </a:lnTo>
                  <a:lnTo>
                    <a:pt x="682" y="409"/>
                  </a:lnTo>
                  <a:lnTo>
                    <a:pt x="682" y="409"/>
                  </a:lnTo>
                  <a:lnTo>
                    <a:pt x="684" y="409"/>
                  </a:lnTo>
                  <a:lnTo>
                    <a:pt x="687" y="412"/>
                  </a:lnTo>
                  <a:lnTo>
                    <a:pt x="687" y="414"/>
                  </a:lnTo>
                  <a:lnTo>
                    <a:pt x="687" y="414"/>
                  </a:lnTo>
                  <a:lnTo>
                    <a:pt x="689" y="417"/>
                  </a:lnTo>
                  <a:lnTo>
                    <a:pt x="689" y="417"/>
                  </a:lnTo>
                  <a:lnTo>
                    <a:pt x="689" y="417"/>
                  </a:lnTo>
                  <a:lnTo>
                    <a:pt x="689" y="419"/>
                  </a:lnTo>
                  <a:lnTo>
                    <a:pt x="691" y="421"/>
                  </a:lnTo>
                  <a:lnTo>
                    <a:pt x="691" y="424"/>
                  </a:lnTo>
                  <a:lnTo>
                    <a:pt x="691" y="424"/>
                  </a:lnTo>
                  <a:lnTo>
                    <a:pt x="691" y="424"/>
                  </a:lnTo>
                  <a:lnTo>
                    <a:pt x="691" y="424"/>
                  </a:lnTo>
                  <a:lnTo>
                    <a:pt x="691" y="426"/>
                  </a:lnTo>
                  <a:lnTo>
                    <a:pt x="694" y="426"/>
                  </a:lnTo>
                  <a:lnTo>
                    <a:pt x="694" y="426"/>
                  </a:lnTo>
                  <a:lnTo>
                    <a:pt x="694" y="42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0" name="Freeform 629"/>
            <p:cNvSpPr>
              <a:spLocks/>
            </p:cNvSpPr>
            <p:nvPr/>
          </p:nvSpPr>
          <p:spPr bwMode="auto">
            <a:xfrm>
              <a:off x="6629069" y="4970354"/>
              <a:ext cx="114012" cy="64132"/>
            </a:xfrm>
            <a:custGeom>
              <a:avLst/>
              <a:gdLst>
                <a:gd name="T0" fmla="*/ 326 w 336"/>
                <a:gd name="T1" fmla="*/ 12 h 189"/>
                <a:gd name="T2" fmla="*/ 314 w 336"/>
                <a:gd name="T3" fmla="*/ 9 h 189"/>
                <a:gd name="T4" fmla="*/ 305 w 336"/>
                <a:gd name="T5" fmla="*/ 12 h 189"/>
                <a:gd name="T6" fmla="*/ 303 w 336"/>
                <a:gd name="T7" fmla="*/ 14 h 189"/>
                <a:gd name="T8" fmla="*/ 300 w 336"/>
                <a:gd name="T9" fmla="*/ 16 h 189"/>
                <a:gd name="T10" fmla="*/ 298 w 336"/>
                <a:gd name="T11" fmla="*/ 16 h 189"/>
                <a:gd name="T12" fmla="*/ 281 w 336"/>
                <a:gd name="T13" fmla="*/ 21 h 189"/>
                <a:gd name="T14" fmla="*/ 260 w 336"/>
                <a:gd name="T15" fmla="*/ 16 h 189"/>
                <a:gd name="T16" fmla="*/ 248 w 336"/>
                <a:gd name="T17" fmla="*/ 21 h 189"/>
                <a:gd name="T18" fmla="*/ 241 w 336"/>
                <a:gd name="T19" fmla="*/ 26 h 189"/>
                <a:gd name="T20" fmla="*/ 227 w 336"/>
                <a:gd name="T21" fmla="*/ 33 h 189"/>
                <a:gd name="T22" fmla="*/ 225 w 336"/>
                <a:gd name="T23" fmla="*/ 35 h 189"/>
                <a:gd name="T24" fmla="*/ 213 w 336"/>
                <a:gd name="T25" fmla="*/ 42 h 189"/>
                <a:gd name="T26" fmla="*/ 206 w 336"/>
                <a:gd name="T27" fmla="*/ 45 h 189"/>
                <a:gd name="T28" fmla="*/ 196 w 336"/>
                <a:gd name="T29" fmla="*/ 42 h 189"/>
                <a:gd name="T30" fmla="*/ 184 w 336"/>
                <a:gd name="T31" fmla="*/ 40 h 189"/>
                <a:gd name="T32" fmla="*/ 173 w 336"/>
                <a:gd name="T33" fmla="*/ 35 h 189"/>
                <a:gd name="T34" fmla="*/ 170 w 336"/>
                <a:gd name="T35" fmla="*/ 35 h 189"/>
                <a:gd name="T36" fmla="*/ 168 w 336"/>
                <a:gd name="T37" fmla="*/ 35 h 189"/>
                <a:gd name="T38" fmla="*/ 163 w 336"/>
                <a:gd name="T39" fmla="*/ 38 h 189"/>
                <a:gd name="T40" fmla="*/ 156 w 336"/>
                <a:gd name="T41" fmla="*/ 40 h 189"/>
                <a:gd name="T42" fmla="*/ 149 w 336"/>
                <a:gd name="T43" fmla="*/ 47 h 189"/>
                <a:gd name="T44" fmla="*/ 144 w 336"/>
                <a:gd name="T45" fmla="*/ 45 h 189"/>
                <a:gd name="T46" fmla="*/ 125 w 336"/>
                <a:gd name="T47" fmla="*/ 56 h 189"/>
                <a:gd name="T48" fmla="*/ 118 w 336"/>
                <a:gd name="T49" fmla="*/ 59 h 189"/>
                <a:gd name="T50" fmla="*/ 106 w 336"/>
                <a:gd name="T51" fmla="*/ 61 h 189"/>
                <a:gd name="T52" fmla="*/ 92 w 336"/>
                <a:gd name="T53" fmla="*/ 59 h 189"/>
                <a:gd name="T54" fmla="*/ 73 w 336"/>
                <a:gd name="T55" fmla="*/ 47 h 189"/>
                <a:gd name="T56" fmla="*/ 52 w 336"/>
                <a:gd name="T57" fmla="*/ 23 h 189"/>
                <a:gd name="T58" fmla="*/ 49 w 336"/>
                <a:gd name="T59" fmla="*/ 19 h 189"/>
                <a:gd name="T60" fmla="*/ 45 w 336"/>
                <a:gd name="T61" fmla="*/ 14 h 189"/>
                <a:gd name="T62" fmla="*/ 45 w 336"/>
                <a:gd name="T63" fmla="*/ 7 h 189"/>
                <a:gd name="T64" fmla="*/ 40 w 336"/>
                <a:gd name="T65" fmla="*/ 7 h 189"/>
                <a:gd name="T66" fmla="*/ 35 w 336"/>
                <a:gd name="T67" fmla="*/ 0 h 189"/>
                <a:gd name="T68" fmla="*/ 28 w 336"/>
                <a:gd name="T69" fmla="*/ 4 h 189"/>
                <a:gd name="T70" fmla="*/ 12 w 336"/>
                <a:gd name="T71" fmla="*/ 33 h 189"/>
                <a:gd name="T72" fmla="*/ 9 w 336"/>
                <a:gd name="T73" fmla="*/ 38 h 189"/>
                <a:gd name="T74" fmla="*/ 5 w 336"/>
                <a:gd name="T75" fmla="*/ 45 h 189"/>
                <a:gd name="T76" fmla="*/ 0 w 336"/>
                <a:gd name="T77" fmla="*/ 47 h 189"/>
                <a:gd name="T78" fmla="*/ 7 w 336"/>
                <a:gd name="T79" fmla="*/ 56 h 189"/>
                <a:gd name="T80" fmla="*/ 12 w 336"/>
                <a:gd name="T81" fmla="*/ 73 h 189"/>
                <a:gd name="T82" fmla="*/ 21 w 336"/>
                <a:gd name="T83" fmla="*/ 83 h 189"/>
                <a:gd name="T84" fmla="*/ 28 w 336"/>
                <a:gd name="T85" fmla="*/ 87 h 189"/>
                <a:gd name="T86" fmla="*/ 35 w 336"/>
                <a:gd name="T87" fmla="*/ 101 h 189"/>
                <a:gd name="T88" fmla="*/ 38 w 336"/>
                <a:gd name="T89" fmla="*/ 104 h 189"/>
                <a:gd name="T90" fmla="*/ 40 w 336"/>
                <a:gd name="T91" fmla="*/ 111 h 189"/>
                <a:gd name="T92" fmla="*/ 49 w 336"/>
                <a:gd name="T93" fmla="*/ 118 h 189"/>
                <a:gd name="T94" fmla="*/ 61 w 336"/>
                <a:gd name="T95" fmla="*/ 125 h 189"/>
                <a:gd name="T96" fmla="*/ 83 w 336"/>
                <a:gd name="T97" fmla="*/ 139 h 189"/>
                <a:gd name="T98" fmla="*/ 106 w 336"/>
                <a:gd name="T99" fmla="*/ 146 h 189"/>
                <a:gd name="T100" fmla="*/ 130 w 336"/>
                <a:gd name="T101" fmla="*/ 154 h 189"/>
                <a:gd name="T102" fmla="*/ 154 w 336"/>
                <a:gd name="T103" fmla="*/ 163 h 189"/>
                <a:gd name="T104" fmla="*/ 173 w 336"/>
                <a:gd name="T105" fmla="*/ 168 h 189"/>
                <a:gd name="T106" fmla="*/ 194 w 336"/>
                <a:gd name="T107" fmla="*/ 175 h 189"/>
                <a:gd name="T108" fmla="*/ 217 w 336"/>
                <a:gd name="T109" fmla="*/ 184 h 189"/>
                <a:gd name="T110" fmla="*/ 236 w 336"/>
                <a:gd name="T111" fmla="*/ 189 h 189"/>
                <a:gd name="T112" fmla="*/ 296 w 336"/>
                <a:gd name="T113" fmla="*/ 175 h 189"/>
                <a:gd name="T114" fmla="*/ 312 w 336"/>
                <a:gd name="T115" fmla="*/ 151 h 189"/>
                <a:gd name="T116" fmla="*/ 326 w 336"/>
                <a:gd name="T117" fmla="*/ 125 h 189"/>
                <a:gd name="T118" fmla="*/ 336 w 336"/>
                <a:gd name="T119" fmla="*/ 14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36" h="189">
                  <a:moveTo>
                    <a:pt x="336" y="14"/>
                  </a:moveTo>
                  <a:lnTo>
                    <a:pt x="336" y="14"/>
                  </a:lnTo>
                  <a:lnTo>
                    <a:pt x="333" y="14"/>
                  </a:lnTo>
                  <a:lnTo>
                    <a:pt x="329" y="12"/>
                  </a:lnTo>
                  <a:lnTo>
                    <a:pt x="326" y="12"/>
                  </a:lnTo>
                  <a:lnTo>
                    <a:pt x="326" y="12"/>
                  </a:lnTo>
                  <a:lnTo>
                    <a:pt x="322" y="9"/>
                  </a:lnTo>
                  <a:lnTo>
                    <a:pt x="322" y="9"/>
                  </a:lnTo>
                  <a:lnTo>
                    <a:pt x="317" y="9"/>
                  </a:lnTo>
                  <a:lnTo>
                    <a:pt x="314" y="9"/>
                  </a:lnTo>
                  <a:lnTo>
                    <a:pt x="314" y="12"/>
                  </a:lnTo>
                  <a:lnTo>
                    <a:pt x="312" y="12"/>
                  </a:lnTo>
                  <a:lnTo>
                    <a:pt x="310" y="12"/>
                  </a:lnTo>
                  <a:lnTo>
                    <a:pt x="307" y="12"/>
                  </a:lnTo>
                  <a:lnTo>
                    <a:pt x="305" y="12"/>
                  </a:lnTo>
                  <a:lnTo>
                    <a:pt x="305" y="14"/>
                  </a:lnTo>
                  <a:lnTo>
                    <a:pt x="303" y="14"/>
                  </a:lnTo>
                  <a:lnTo>
                    <a:pt x="303" y="14"/>
                  </a:lnTo>
                  <a:lnTo>
                    <a:pt x="303" y="14"/>
                  </a:lnTo>
                  <a:lnTo>
                    <a:pt x="303" y="14"/>
                  </a:lnTo>
                  <a:lnTo>
                    <a:pt x="303" y="16"/>
                  </a:lnTo>
                  <a:lnTo>
                    <a:pt x="303" y="16"/>
                  </a:lnTo>
                  <a:lnTo>
                    <a:pt x="300" y="16"/>
                  </a:lnTo>
                  <a:lnTo>
                    <a:pt x="300" y="16"/>
                  </a:lnTo>
                  <a:lnTo>
                    <a:pt x="300" y="16"/>
                  </a:lnTo>
                  <a:lnTo>
                    <a:pt x="298" y="16"/>
                  </a:lnTo>
                  <a:lnTo>
                    <a:pt x="298" y="16"/>
                  </a:lnTo>
                  <a:lnTo>
                    <a:pt x="298" y="16"/>
                  </a:lnTo>
                  <a:lnTo>
                    <a:pt x="298" y="16"/>
                  </a:lnTo>
                  <a:lnTo>
                    <a:pt x="298" y="16"/>
                  </a:lnTo>
                  <a:lnTo>
                    <a:pt x="296" y="19"/>
                  </a:lnTo>
                  <a:lnTo>
                    <a:pt x="296" y="19"/>
                  </a:lnTo>
                  <a:lnTo>
                    <a:pt x="293" y="21"/>
                  </a:lnTo>
                  <a:lnTo>
                    <a:pt x="284" y="21"/>
                  </a:lnTo>
                  <a:lnTo>
                    <a:pt x="281" y="21"/>
                  </a:lnTo>
                  <a:lnTo>
                    <a:pt x="274" y="21"/>
                  </a:lnTo>
                  <a:lnTo>
                    <a:pt x="272" y="21"/>
                  </a:lnTo>
                  <a:lnTo>
                    <a:pt x="270" y="21"/>
                  </a:lnTo>
                  <a:lnTo>
                    <a:pt x="260" y="16"/>
                  </a:lnTo>
                  <a:lnTo>
                    <a:pt x="260" y="16"/>
                  </a:lnTo>
                  <a:lnTo>
                    <a:pt x="255" y="19"/>
                  </a:lnTo>
                  <a:lnTo>
                    <a:pt x="255" y="16"/>
                  </a:lnTo>
                  <a:lnTo>
                    <a:pt x="253" y="19"/>
                  </a:lnTo>
                  <a:lnTo>
                    <a:pt x="253" y="19"/>
                  </a:lnTo>
                  <a:lnTo>
                    <a:pt x="248" y="21"/>
                  </a:lnTo>
                  <a:lnTo>
                    <a:pt x="246" y="21"/>
                  </a:lnTo>
                  <a:lnTo>
                    <a:pt x="246" y="23"/>
                  </a:lnTo>
                  <a:lnTo>
                    <a:pt x="243" y="23"/>
                  </a:lnTo>
                  <a:lnTo>
                    <a:pt x="241" y="23"/>
                  </a:lnTo>
                  <a:lnTo>
                    <a:pt x="241" y="26"/>
                  </a:lnTo>
                  <a:lnTo>
                    <a:pt x="236" y="28"/>
                  </a:lnTo>
                  <a:lnTo>
                    <a:pt x="234" y="30"/>
                  </a:lnTo>
                  <a:lnTo>
                    <a:pt x="229" y="33"/>
                  </a:lnTo>
                  <a:lnTo>
                    <a:pt x="227" y="33"/>
                  </a:lnTo>
                  <a:lnTo>
                    <a:pt x="227" y="33"/>
                  </a:lnTo>
                  <a:lnTo>
                    <a:pt x="227" y="33"/>
                  </a:lnTo>
                  <a:lnTo>
                    <a:pt x="227" y="33"/>
                  </a:lnTo>
                  <a:lnTo>
                    <a:pt x="227" y="35"/>
                  </a:lnTo>
                  <a:lnTo>
                    <a:pt x="227" y="35"/>
                  </a:lnTo>
                  <a:lnTo>
                    <a:pt x="225" y="35"/>
                  </a:lnTo>
                  <a:lnTo>
                    <a:pt x="222" y="38"/>
                  </a:lnTo>
                  <a:lnTo>
                    <a:pt x="217" y="40"/>
                  </a:lnTo>
                  <a:lnTo>
                    <a:pt x="215" y="40"/>
                  </a:lnTo>
                  <a:lnTo>
                    <a:pt x="215" y="40"/>
                  </a:lnTo>
                  <a:lnTo>
                    <a:pt x="213" y="42"/>
                  </a:lnTo>
                  <a:lnTo>
                    <a:pt x="210" y="42"/>
                  </a:lnTo>
                  <a:lnTo>
                    <a:pt x="210" y="42"/>
                  </a:lnTo>
                  <a:lnTo>
                    <a:pt x="208" y="42"/>
                  </a:lnTo>
                  <a:lnTo>
                    <a:pt x="206" y="42"/>
                  </a:lnTo>
                  <a:lnTo>
                    <a:pt x="206" y="45"/>
                  </a:lnTo>
                  <a:lnTo>
                    <a:pt x="203" y="45"/>
                  </a:lnTo>
                  <a:lnTo>
                    <a:pt x="201" y="45"/>
                  </a:lnTo>
                  <a:lnTo>
                    <a:pt x="199" y="45"/>
                  </a:lnTo>
                  <a:lnTo>
                    <a:pt x="199" y="42"/>
                  </a:lnTo>
                  <a:lnTo>
                    <a:pt x="196" y="42"/>
                  </a:lnTo>
                  <a:lnTo>
                    <a:pt x="194" y="40"/>
                  </a:lnTo>
                  <a:lnTo>
                    <a:pt x="191" y="38"/>
                  </a:lnTo>
                  <a:lnTo>
                    <a:pt x="191" y="38"/>
                  </a:lnTo>
                  <a:lnTo>
                    <a:pt x="187" y="40"/>
                  </a:lnTo>
                  <a:lnTo>
                    <a:pt x="184" y="40"/>
                  </a:lnTo>
                  <a:lnTo>
                    <a:pt x="182" y="40"/>
                  </a:lnTo>
                  <a:lnTo>
                    <a:pt x="182" y="40"/>
                  </a:lnTo>
                  <a:lnTo>
                    <a:pt x="180" y="38"/>
                  </a:lnTo>
                  <a:lnTo>
                    <a:pt x="177" y="38"/>
                  </a:lnTo>
                  <a:lnTo>
                    <a:pt x="173" y="35"/>
                  </a:lnTo>
                  <a:lnTo>
                    <a:pt x="173" y="35"/>
                  </a:lnTo>
                  <a:lnTo>
                    <a:pt x="173" y="38"/>
                  </a:lnTo>
                  <a:lnTo>
                    <a:pt x="173" y="38"/>
                  </a:lnTo>
                  <a:lnTo>
                    <a:pt x="173" y="38"/>
                  </a:lnTo>
                  <a:lnTo>
                    <a:pt x="170" y="35"/>
                  </a:lnTo>
                  <a:lnTo>
                    <a:pt x="170" y="35"/>
                  </a:lnTo>
                  <a:lnTo>
                    <a:pt x="170" y="35"/>
                  </a:lnTo>
                  <a:lnTo>
                    <a:pt x="170" y="35"/>
                  </a:lnTo>
                  <a:lnTo>
                    <a:pt x="168" y="35"/>
                  </a:lnTo>
                  <a:lnTo>
                    <a:pt x="168" y="35"/>
                  </a:lnTo>
                  <a:lnTo>
                    <a:pt x="165" y="35"/>
                  </a:lnTo>
                  <a:lnTo>
                    <a:pt x="165" y="35"/>
                  </a:lnTo>
                  <a:lnTo>
                    <a:pt x="165" y="35"/>
                  </a:lnTo>
                  <a:lnTo>
                    <a:pt x="163" y="38"/>
                  </a:lnTo>
                  <a:lnTo>
                    <a:pt x="163" y="38"/>
                  </a:lnTo>
                  <a:lnTo>
                    <a:pt x="163" y="38"/>
                  </a:lnTo>
                  <a:lnTo>
                    <a:pt x="163" y="38"/>
                  </a:lnTo>
                  <a:lnTo>
                    <a:pt x="161" y="40"/>
                  </a:lnTo>
                  <a:lnTo>
                    <a:pt x="158" y="40"/>
                  </a:lnTo>
                  <a:lnTo>
                    <a:pt x="156" y="40"/>
                  </a:lnTo>
                  <a:lnTo>
                    <a:pt x="156" y="42"/>
                  </a:lnTo>
                  <a:lnTo>
                    <a:pt x="154" y="45"/>
                  </a:lnTo>
                  <a:lnTo>
                    <a:pt x="151" y="45"/>
                  </a:lnTo>
                  <a:lnTo>
                    <a:pt x="149" y="45"/>
                  </a:lnTo>
                  <a:lnTo>
                    <a:pt x="149" y="47"/>
                  </a:lnTo>
                  <a:lnTo>
                    <a:pt x="146" y="47"/>
                  </a:lnTo>
                  <a:lnTo>
                    <a:pt x="146" y="45"/>
                  </a:lnTo>
                  <a:lnTo>
                    <a:pt x="144" y="45"/>
                  </a:lnTo>
                  <a:lnTo>
                    <a:pt x="144" y="45"/>
                  </a:lnTo>
                  <a:lnTo>
                    <a:pt x="144" y="45"/>
                  </a:lnTo>
                  <a:lnTo>
                    <a:pt x="139" y="49"/>
                  </a:lnTo>
                  <a:lnTo>
                    <a:pt x="135" y="52"/>
                  </a:lnTo>
                  <a:lnTo>
                    <a:pt x="132" y="52"/>
                  </a:lnTo>
                  <a:lnTo>
                    <a:pt x="132" y="54"/>
                  </a:lnTo>
                  <a:lnTo>
                    <a:pt x="125" y="56"/>
                  </a:lnTo>
                  <a:lnTo>
                    <a:pt x="125" y="56"/>
                  </a:lnTo>
                  <a:lnTo>
                    <a:pt x="125" y="56"/>
                  </a:lnTo>
                  <a:lnTo>
                    <a:pt x="125" y="59"/>
                  </a:lnTo>
                  <a:lnTo>
                    <a:pt x="120" y="59"/>
                  </a:lnTo>
                  <a:lnTo>
                    <a:pt x="118" y="59"/>
                  </a:lnTo>
                  <a:lnTo>
                    <a:pt x="116" y="59"/>
                  </a:lnTo>
                  <a:lnTo>
                    <a:pt x="113" y="59"/>
                  </a:lnTo>
                  <a:lnTo>
                    <a:pt x="111" y="59"/>
                  </a:lnTo>
                  <a:lnTo>
                    <a:pt x="109" y="59"/>
                  </a:lnTo>
                  <a:lnTo>
                    <a:pt x="106" y="61"/>
                  </a:lnTo>
                  <a:lnTo>
                    <a:pt x="104" y="61"/>
                  </a:lnTo>
                  <a:lnTo>
                    <a:pt x="102" y="61"/>
                  </a:lnTo>
                  <a:lnTo>
                    <a:pt x="97" y="59"/>
                  </a:lnTo>
                  <a:lnTo>
                    <a:pt x="94" y="59"/>
                  </a:lnTo>
                  <a:lnTo>
                    <a:pt x="92" y="59"/>
                  </a:lnTo>
                  <a:lnTo>
                    <a:pt x="90" y="59"/>
                  </a:lnTo>
                  <a:lnTo>
                    <a:pt x="87" y="56"/>
                  </a:lnTo>
                  <a:lnTo>
                    <a:pt x="80" y="52"/>
                  </a:lnTo>
                  <a:lnTo>
                    <a:pt x="78" y="49"/>
                  </a:lnTo>
                  <a:lnTo>
                    <a:pt x="73" y="47"/>
                  </a:lnTo>
                  <a:lnTo>
                    <a:pt x="68" y="42"/>
                  </a:lnTo>
                  <a:lnTo>
                    <a:pt x="64" y="38"/>
                  </a:lnTo>
                  <a:lnTo>
                    <a:pt x="59" y="33"/>
                  </a:lnTo>
                  <a:lnTo>
                    <a:pt x="54" y="28"/>
                  </a:lnTo>
                  <a:lnTo>
                    <a:pt x="52" y="23"/>
                  </a:lnTo>
                  <a:lnTo>
                    <a:pt x="52" y="21"/>
                  </a:lnTo>
                  <a:lnTo>
                    <a:pt x="49" y="21"/>
                  </a:lnTo>
                  <a:lnTo>
                    <a:pt x="49" y="19"/>
                  </a:lnTo>
                  <a:lnTo>
                    <a:pt x="49" y="19"/>
                  </a:lnTo>
                  <a:lnTo>
                    <a:pt x="49" y="19"/>
                  </a:lnTo>
                  <a:lnTo>
                    <a:pt x="49" y="19"/>
                  </a:lnTo>
                  <a:lnTo>
                    <a:pt x="47" y="19"/>
                  </a:lnTo>
                  <a:lnTo>
                    <a:pt x="47" y="16"/>
                  </a:lnTo>
                  <a:lnTo>
                    <a:pt x="47" y="16"/>
                  </a:lnTo>
                  <a:lnTo>
                    <a:pt x="45" y="14"/>
                  </a:lnTo>
                  <a:lnTo>
                    <a:pt x="45" y="14"/>
                  </a:lnTo>
                  <a:lnTo>
                    <a:pt x="45" y="7"/>
                  </a:lnTo>
                  <a:lnTo>
                    <a:pt x="45" y="7"/>
                  </a:lnTo>
                  <a:lnTo>
                    <a:pt x="45" y="7"/>
                  </a:lnTo>
                  <a:lnTo>
                    <a:pt x="45" y="7"/>
                  </a:lnTo>
                  <a:lnTo>
                    <a:pt x="45" y="9"/>
                  </a:lnTo>
                  <a:lnTo>
                    <a:pt x="42" y="7"/>
                  </a:lnTo>
                  <a:lnTo>
                    <a:pt x="42" y="7"/>
                  </a:lnTo>
                  <a:lnTo>
                    <a:pt x="40" y="7"/>
                  </a:lnTo>
                  <a:lnTo>
                    <a:pt x="40" y="7"/>
                  </a:lnTo>
                  <a:lnTo>
                    <a:pt x="38" y="4"/>
                  </a:lnTo>
                  <a:lnTo>
                    <a:pt x="38" y="4"/>
                  </a:lnTo>
                  <a:lnTo>
                    <a:pt x="35" y="4"/>
                  </a:lnTo>
                  <a:lnTo>
                    <a:pt x="35" y="2"/>
                  </a:lnTo>
                  <a:lnTo>
                    <a:pt x="35" y="0"/>
                  </a:lnTo>
                  <a:lnTo>
                    <a:pt x="35" y="2"/>
                  </a:lnTo>
                  <a:lnTo>
                    <a:pt x="33" y="2"/>
                  </a:lnTo>
                  <a:lnTo>
                    <a:pt x="33" y="2"/>
                  </a:lnTo>
                  <a:lnTo>
                    <a:pt x="33" y="2"/>
                  </a:lnTo>
                  <a:lnTo>
                    <a:pt x="28" y="4"/>
                  </a:lnTo>
                  <a:lnTo>
                    <a:pt x="14" y="28"/>
                  </a:lnTo>
                  <a:lnTo>
                    <a:pt x="14" y="28"/>
                  </a:lnTo>
                  <a:lnTo>
                    <a:pt x="14" y="30"/>
                  </a:lnTo>
                  <a:lnTo>
                    <a:pt x="14" y="33"/>
                  </a:lnTo>
                  <a:lnTo>
                    <a:pt x="12" y="33"/>
                  </a:lnTo>
                  <a:lnTo>
                    <a:pt x="9" y="33"/>
                  </a:lnTo>
                  <a:lnTo>
                    <a:pt x="9" y="35"/>
                  </a:lnTo>
                  <a:lnTo>
                    <a:pt x="9" y="35"/>
                  </a:lnTo>
                  <a:lnTo>
                    <a:pt x="9" y="35"/>
                  </a:lnTo>
                  <a:lnTo>
                    <a:pt x="9" y="38"/>
                  </a:lnTo>
                  <a:lnTo>
                    <a:pt x="7" y="38"/>
                  </a:lnTo>
                  <a:lnTo>
                    <a:pt x="7" y="40"/>
                  </a:lnTo>
                  <a:lnTo>
                    <a:pt x="5" y="40"/>
                  </a:lnTo>
                  <a:lnTo>
                    <a:pt x="5" y="42"/>
                  </a:lnTo>
                  <a:lnTo>
                    <a:pt x="5" y="45"/>
                  </a:lnTo>
                  <a:lnTo>
                    <a:pt x="5" y="45"/>
                  </a:lnTo>
                  <a:lnTo>
                    <a:pt x="2" y="47"/>
                  </a:lnTo>
                  <a:lnTo>
                    <a:pt x="2" y="47"/>
                  </a:lnTo>
                  <a:lnTo>
                    <a:pt x="2" y="47"/>
                  </a:lnTo>
                  <a:lnTo>
                    <a:pt x="0" y="47"/>
                  </a:lnTo>
                  <a:lnTo>
                    <a:pt x="0" y="49"/>
                  </a:lnTo>
                  <a:lnTo>
                    <a:pt x="2" y="52"/>
                  </a:lnTo>
                  <a:lnTo>
                    <a:pt x="2" y="54"/>
                  </a:lnTo>
                  <a:lnTo>
                    <a:pt x="7" y="56"/>
                  </a:lnTo>
                  <a:lnTo>
                    <a:pt x="7" y="56"/>
                  </a:lnTo>
                  <a:lnTo>
                    <a:pt x="7" y="59"/>
                  </a:lnTo>
                  <a:lnTo>
                    <a:pt x="7" y="64"/>
                  </a:lnTo>
                  <a:lnTo>
                    <a:pt x="9" y="66"/>
                  </a:lnTo>
                  <a:lnTo>
                    <a:pt x="9" y="71"/>
                  </a:lnTo>
                  <a:lnTo>
                    <a:pt x="12" y="73"/>
                  </a:lnTo>
                  <a:lnTo>
                    <a:pt x="16" y="75"/>
                  </a:lnTo>
                  <a:lnTo>
                    <a:pt x="19" y="75"/>
                  </a:lnTo>
                  <a:lnTo>
                    <a:pt x="19" y="78"/>
                  </a:lnTo>
                  <a:lnTo>
                    <a:pt x="19" y="80"/>
                  </a:lnTo>
                  <a:lnTo>
                    <a:pt x="21" y="83"/>
                  </a:lnTo>
                  <a:lnTo>
                    <a:pt x="21" y="85"/>
                  </a:lnTo>
                  <a:lnTo>
                    <a:pt x="23" y="85"/>
                  </a:lnTo>
                  <a:lnTo>
                    <a:pt x="26" y="87"/>
                  </a:lnTo>
                  <a:lnTo>
                    <a:pt x="28" y="87"/>
                  </a:lnTo>
                  <a:lnTo>
                    <a:pt x="28" y="87"/>
                  </a:lnTo>
                  <a:lnTo>
                    <a:pt x="31" y="90"/>
                  </a:lnTo>
                  <a:lnTo>
                    <a:pt x="33" y="99"/>
                  </a:lnTo>
                  <a:lnTo>
                    <a:pt x="33" y="99"/>
                  </a:lnTo>
                  <a:lnTo>
                    <a:pt x="33" y="101"/>
                  </a:lnTo>
                  <a:lnTo>
                    <a:pt x="35" y="101"/>
                  </a:lnTo>
                  <a:lnTo>
                    <a:pt x="35" y="101"/>
                  </a:lnTo>
                  <a:lnTo>
                    <a:pt x="35" y="101"/>
                  </a:lnTo>
                  <a:lnTo>
                    <a:pt x="38" y="104"/>
                  </a:lnTo>
                  <a:lnTo>
                    <a:pt x="38" y="104"/>
                  </a:lnTo>
                  <a:lnTo>
                    <a:pt x="38" y="104"/>
                  </a:lnTo>
                  <a:lnTo>
                    <a:pt x="38" y="106"/>
                  </a:lnTo>
                  <a:lnTo>
                    <a:pt x="40" y="106"/>
                  </a:lnTo>
                  <a:lnTo>
                    <a:pt x="40" y="109"/>
                  </a:lnTo>
                  <a:lnTo>
                    <a:pt x="40" y="109"/>
                  </a:lnTo>
                  <a:lnTo>
                    <a:pt x="40" y="111"/>
                  </a:lnTo>
                  <a:lnTo>
                    <a:pt x="40" y="113"/>
                  </a:lnTo>
                  <a:lnTo>
                    <a:pt x="42" y="113"/>
                  </a:lnTo>
                  <a:lnTo>
                    <a:pt x="45" y="116"/>
                  </a:lnTo>
                  <a:lnTo>
                    <a:pt x="49" y="118"/>
                  </a:lnTo>
                  <a:lnTo>
                    <a:pt x="49" y="118"/>
                  </a:lnTo>
                  <a:lnTo>
                    <a:pt x="52" y="118"/>
                  </a:lnTo>
                  <a:lnTo>
                    <a:pt x="52" y="116"/>
                  </a:lnTo>
                  <a:lnTo>
                    <a:pt x="52" y="118"/>
                  </a:lnTo>
                  <a:lnTo>
                    <a:pt x="57" y="120"/>
                  </a:lnTo>
                  <a:lnTo>
                    <a:pt x="61" y="125"/>
                  </a:lnTo>
                  <a:lnTo>
                    <a:pt x="68" y="132"/>
                  </a:lnTo>
                  <a:lnTo>
                    <a:pt x="71" y="135"/>
                  </a:lnTo>
                  <a:lnTo>
                    <a:pt x="73" y="137"/>
                  </a:lnTo>
                  <a:lnTo>
                    <a:pt x="78" y="137"/>
                  </a:lnTo>
                  <a:lnTo>
                    <a:pt x="83" y="139"/>
                  </a:lnTo>
                  <a:lnTo>
                    <a:pt x="87" y="142"/>
                  </a:lnTo>
                  <a:lnTo>
                    <a:pt x="92" y="142"/>
                  </a:lnTo>
                  <a:lnTo>
                    <a:pt x="97" y="144"/>
                  </a:lnTo>
                  <a:lnTo>
                    <a:pt x="102" y="146"/>
                  </a:lnTo>
                  <a:lnTo>
                    <a:pt x="106" y="146"/>
                  </a:lnTo>
                  <a:lnTo>
                    <a:pt x="111" y="149"/>
                  </a:lnTo>
                  <a:lnTo>
                    <a:pt x="116" y="151"/>
                  </a:lnTo>
                  <a:lnTo>
                    <a:pt x="120" y="151"/>
                  </a:lnTo>
                  <a:lnTo>
                    <a:pt x="125" y="154"/>
                  </a:lnTo>
                  <a:lnTo>
                    <a:pt x="130" y="154"/>
                  </a:lnTo>
                  <a:lnTo>
                    <a:pt x="135" y="156"/>
                  </a:lnTo>
                  <a:lnTo>
                    <a:pt x="139" y="158"/>
                  </a:lnTo>
                  <a:lnTo>
                    <a:pt x="144" y="158"/>
                  </a:lnTo>
                  <a:lnTo>
                    <a:pt x="149" y="161"/>
                  </a:lnTo>
                  <a:lnTo>
                    <a:pt x="154" y="163"/>
                  </a:lnTo>
                  <a:lnTo>
                    <a:pt x="154" y="163"/>
                  </a:lnTo>
                  <a:lnTo>
                    <a:pt x="158" y="163"/>
                  </a:lnTo>
                  <a:lnTo>
                    <a:pt x="163" y="165"/>
                  </a:lnTo>
                  <a:lnTo>
                    <a:pt x="168" y="168"/>
                  </a:lnTo>
                  <a:lnTo>
                    <a:pt x="173" y="168"/>
                  </a:lnTo>
                  <a:lnTo>
                    <a:pt x="177" y="170"/>
                  </a:lnTo>
                  <a:lnTo>
                    <a:pt x="180" y="172"/>
                  </a:lnTo>
                  <a:lnTo>
                    <a:pt x="184" y="172"/>
                  </a:lnTo>
                  <a:lnTo>
                    <a:pt x="189" y="175"/>
                  </a:lnTo>
                  <a:lnTo>
                    <a:pt x="194" y="175"/>
                  </a:lnTo>
                  <a:lnTo>
                    <a:pt x="199" y="177"/>
                  </a:lnTo>
                  <a:lnTo>
                    <a:pt x="203" y="180"/>
                  </a:lnTo>
                  <a:lnTo>
                    <a:pt x="208" y="180"/>
                  </a:lnTo>
                  <a:lnTo>
                    <a:pt x="213" y="182"/>
                  </a:lnTo>
                  <a:lnTo>
                    <a:pt x="217" y="184"/>
                  </a:lnTo>
                  <a:lnTo>
                    <a:pt x="220" y="184"/>
                  </a:lnTo>
                  <a:lnTo>
                    <a:pt x="225" y="187"/>
                  </a:lnTo>
                  <a:lnTo>
                    <a:pt x="229" y="187"/>
                  </a:lnTo>
                  <a:lnTo>
                    <a:pt x="232" y="189"/>
                  </a:lnTo>
                  <a:lnTo>
                    <a:pt x="236" y="189"/>
                  </a:lnTo>
                  <a:lnTo>
                    <a:pt x="277" y="189"/>
                  </a:lnTo>
                  <a:lnTo>
                    <a:pt x="286" y="189"/>
                  </a:lnTo>
                  <a:lnTo>
                    <a:pt x="288" y="184"/>
                  </a:lnTo>
                  <a:lnTo>
                    <a:pt x="291" y="180"/>
                  </a:lnTo>
                  <a:lnTo>
                    <a:pt x="296" y="175"/>
                  </a:lnTo>
                  <a:lnTo>
                    <a:pt x="298" y="170"/>
                  </a:lnTo>
                  <a:lnTo>
                    <a:pt x="300" y="165"/>
                  </a:lnTo>
                  <a:lnTo>
                    <a:pt x="305" y="161"/>
                  </a:lnTo>
                  <a:lnTo>
                    <a:pt x="307" y="156"/>
                  </a:lnTo>
                  <a:lnTo>
                    <a:pt x="312" y="151"/>
                  </a:lnTo>
                  <a:lnTo>
                    <a:pt x="314" y="146"/>
                  </a:lnTo>
                  <a:lnTo>
                    <a:pt x="317" y="139"/>
                  </a:lnTo>
                  <a:lnTo>
                    <a:pt x="322" y="135"/>
                  </a:lnTo>
                  <a:lnTo>
                    <a:pt x="324" y="130"/>
                  </a:lnTo>
                  <a:lnTo>
                    <a:pt x="326" y="125"/>
                  </a:lnTo>
                  <a:lnTo>
                    <a:pt x="331" y="120"/>
                  </a:lnTo>
                  <a:lnTo>
                    <a:pt x="333" y="116"/>
                  </a:lnTo>
                  <a:lnTo>
                    <a:pt x="336" y="111"/>
                  </a:lnTo>
                  <a:lnTo>
                    <a:pt x="336" y="14"/>
                  </a:lnTo>
                  <a:lnTo>
                    <a:pt x="336" y="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1" name="Freeform 630"/>
            <p:cNvSpPr>
              <a:spLocks/>
            </p:cNvSpPr>
            <p:nvPr/>
          </p:nvSpPr>
          <p:spPr bwMode="auto">
            <a:xfrm>
              <a:off x="6598530" y="4961532"/>
              <a:ext cx="189341" cy="248043"/>
            </a:xfrm>
            <a:custGeom>
              <a:avLst/>
              <a:gdLst>
                <a:gd name="T0" fmla="*/ 549 w 558"/>
                <a:gd name="T1" fmla="*/ 78 h 731"/>
                <a:gd name="T2" fmla="*/ 539 w 558"/>
                <a:gd name="T3" fmla="*/ 85 h 731"/>
                <a:gd name="T4" fmla="*/ 544 w 558"/>
                <a:gd name="T5" fmla="*/ 71 h 731"/>
                <a:gd name="T6" fmla="*/ 542 w 558"/>
                <a:gd name="T7" fmla="*/ 35 h 731"/>
                <a:gd name="T8" fmla="*/ 551 w 558"/>
                <a:gd name="T9" fmla="*/ 11 h 731"/>
                <a:gd name="T10" fmla="*/ 525 w 558"/>
                <a:gd name="T11" fmla="*/ 0 h 731"/>
                <a:gd name="T12" fmla="*/ 513 w 558"/>
                <a:gd name="T13" fmla="*/ 7 h 731"/>
                <a:gd name="T14" fmla="*/ 494 w 558"/>
                <a:gd name="T15" fmla="*/ 23 h 731"/>
                <a:gd name="T16" fmla="*/ 478 w 558"/>
                <a:gd name="T17" fmla="*/ 26 h 731"/>
                <a:gd name="T18" fmla="*/ 459 w 558"/>
                <a:gd name="T19" fmla="*/ 33 h 731"/>
                <a:gd name="T20" fmla="*/ 426 w 558"/>
                <a:gd name="T21" fmla="*/ 40 h 731"/>
                <a:gd name="T22" fmla="*/ 397 w 558"/>
                <a:gd name="T23" fmla="*/ 38 h 731"/>
                <a:gd name="T24" fmla="*/ 388 w 558"/>
                <a:gd name="T25" fmla="*/ 42 h 731"/>
                <a:gd name="T26" fmla="*/ 343 w 558"/>
                <a:gd name="T27" fmla="*/ 45 h 731"/>
                <a:gd name="T28" fmla="*/ 317 w 558"/>
                <a:gd name="T29" fmla="*/ 61 h 731"/>
                <a:gd name="T30" fmla="*/ 289 w 558"/>
                <a:gd name="T31" fmla="*/ 68 h 731"/>
                <a:gd name="T32" fmla="*/ 263 w 558"/>
                <a:gd name="T33" fmla="*/ 64 h 731"/>
                <a:gd name="T34" fmla="*/ 248 w 558"/>
                <a:gd name="T35" fmla="*/ 66 h 731"/>
                <a:gd name="T36" fmla="*/ 222 w 558"/>
                <a:gd name="T37" fmla="*/ 80 h 731"/>
                <a:gd name="T38" fmla="*/ 184 w 558"/>
                <a:gd name="T39" fmla="*/ 85 h 731"/>
                <a:gd name="T40" fmla="*/ 139 w 558"/>
                <a:gd name="T41" fmla="*/ 45 h 731"/>
                <a:gd name="T42" fmla="*/ 130 w 558"/>
                <a:gd name="T43" fmla="*/ 33 h 731"/>
                <a:gd name="T44" fmla="*/ 104 w 558"/>
                <a:gd name="T45" fmla="*/ 59 h 731"/>
                <a:gd name="T46" fmla="*/ 92 w 558"/>
                <a:gd name="T47" fmla="*/ 73 h 731"/>
                <a:gd name="T48" fmla="*/ 109 w 558"/>
                <a:gd name="T49" fmla="*/ 106 h 731"/>
                <a:gd name="T50" fmla="*/ 128 w 558"/>
                <a:gd name="T51" fmla="*/ 130 h 731"/>
                <a:gd name="T52" fmla="*/ 147 w 558"/>
                <a:gd name="T53" fmla="*/ 146 h 731"/>
                <a:gd name="T54" fmla="*/ 215 w 558"/>
                <a:gd name="T55" fmla="*/ 180 h 731"/>
                <a:gd name="T56" fmla="*/ 279 w 558"/>
                <a:gd name="T57" fmla="*/ 201 h 731"/>
                <a:gd name="T58" fmla="*/ 371 w 558"/>
                <a:gd name="T59" fmla="*/ 220 h 731"/>
                <a:gd name="T60" fmla="*/ 333 w 558"/>
                <a:gd name="T61" fmla="*/ 255 h 731"/>
                <a:gd name="T62" fmla="*/ 296 w 558"/>
                <a:gd name="T63" fmla="*/ 291 h 731"/>
                <a:gd name="T64" fmla="*/ 244 w 558"/>
                <a:gd name="T65" fmla="*/ 348 h 731"/>
                <a:gd name="T66" fmla="*/ 194 w 558"/>
                <a:gd name="T67" fmla="*/ 381 h 731"/>
                <a:gd name="T68" fmla="*/ 154 w 558"/>
                <a:gd name="T69" fmla="*/ 381 h 731"/>
                <a:gd name="T70" fmla="*/ 104 w 558"/>
                <a:gd name="T71" fmla="*/ 409 h 731"/>
                <a:gd name="T72" fmla="*/ 52 w 558"/>
                <a:gd name="T73" fmla="*/ 426 h 731"/>
                <a:gd name="T74" fmla="*/ 12 w 558"/>
                <a:gd name="T75" fmla="*/ 480 h 731"/>
                <a:gd name="T76" fmla="*/ 0 w 558"/>
                <a:gd name="T77" fmla="*/ 677 h 731"/>
                <a:gd name="T78" fmla="*/ 28 w 558"/>
                <a:gd name="T79" fmla="*/ 721 h 731"/>
                <a:gd name="T80" fmla="*/ 42 w 558"/>
                <a:gd name="T81" fmla="*/ 717 h 731"/>
                <a:gd name="T82" fmla="*/ 50 w 558"/>
                <a:gd name="T83" fmla="*/ 705 h 731"/>
                <a:gd name="T84" fmla="*/ 52 w 558"/>
                <a:gd name="T85" fmla="*/ 693 h 731"/>
                <a:gd name="T86" fmla="*/ 57 w 558"/>
                <a:gd name="T87" fmla="*/ 691 h 731"/>
                <a:gd name="T88" fmla="*/ 68 w 558"/>
                <a:gd name="T89" fmla="*/ 679 h 731"/>
                <a:gd name="T90" fmla="*/ 80 w 558"/>
                <a:gd name="T91" fmla="*/ 667 h 731"/>
                <a:gd name="T92" fmla="*/ 104 w 558"/>
                <a:gd name="T93" fmla="*/ 641 h 731"/>
                <a:gd name="T94" fmla="*/ 165 w 558"/>
                <a:gd name="T95" fmla="*/ 584 h 731"/>
                <a:gd name="T96" fmla="*/ 206 w 558"/>
                <a:gd name="T97" fmla="*/ 549 h 731"/>
                <a:gd name="T98" fmla="*/ 277 w 558"/>
                <a:gd name="T99" fmla="*/ 508 h 731"/>
                <a:gd name="T100" fmla="*/ 296 w 558"/>
                <a:gd name="T101" fmla="*/ 487 h 731"/>
                <a:gd name="T102" fmla="*/ 400 w 558"/>
                <a:gd name="T103" fmla="*/ 364 h 731"/>
                <a:gd name="T104" fmla="*/ 442 w 558"/>
                <a:gd name="T105" fmla="*/ 279 h 731"/>
                <a:gd name="T106" fmla="*/ 473 w 558"/>
                <a:gd name="T107" fmla="*/ 224 h 731"/>
                <a:gd name="T108" fmla="*/ 497 w 558"/>
                <a:gd name="T109" fmla="*/ 189 h 731"/>
                <a:gd name="T110" fmla="*/ 516 w 558"/>
                <a:gd name="T111" fmla="*/ 158 h 731"/>
                <a:gd name="T112" fmla="*/ 528 w 558"/>
                <a:gd name="T113" fmla="*/ 132 h 731"/>
                <a:gd name="T114" fmla="*/ 532 w 558"/>
                <a:gd name="T115" fmla="*/ 109 h 731"/>
                <a:gd name="T116" fmla="*/ 551 w 558"/>
                <a:gd name="T117" fmla="*/ 87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8" h="731">
                  <a:moveTo>
                    <a:pt x="558" y="82"/>
                  </a:moveTo>
                  <a:lnTo>
                    <a:pt x="558" y="82"/>
                  </a:lnTo>
                  <a:lnTo>
                    <a:pt x="558" y="82"/>
                  </a:lnTo>
                  <a:lnTo>
                    <a:pt x="556" y="82"/>
                  </a:lnTo>
                  <a:lnTo>
                    <a:pt x="556" y="82"/>
                  </a:lnTo>
                  <a:lnTo>
                    <a:pt x="556" y="82"/>
                  </a:lnTo>
                  <a:lnTo>
                    <a:pt x="554" y="82"/>
                  </a:lnTo>
                  <a:lnTo>
                    <a:pt x="554" y="82"/>
                  </a:lnTo>
                  <a:lnTo>
                    <a:pt x="554" y="82"/>
                  </a:lnTo>
                  <a:lnTo>
                    <a:pt x="551" y="80"/>
                  </a:lnTo>
                  <a:lnTo>
                    <a:pt x="551" y="80"/>
                  </a:lnTo>
                  <a:lnTo>
                    <a:pt x="551" y="80"/>
                  </a:lnTo>
                  <a:lnTo>
                    <a:pt x="549" y="80"/>
                  </a:lnTo>
                  <a:lnTo>
                    <a:pt x="549" y="80"/>
                  </a:lnTo>
                  <a:lnTo>
                    <a:pt x="549" y="78"/>
                  </a:lnTo>
                  <a:lnTo>
                    <a:pt x="546" y="78"/>
                  </a:lnTo>
                  <a:lnTo>
                    <a:pt x="546" y="78"/>
                  </a:lnTo>
                  <a:lnTo>
                    <a:pt x="546" y="78"/>
                  </a:lnTo>
                  <a:lnTo>
                    <a:pt x="546" y="80"/>
                  </a:lnTo>
                  <a:lnTo>
                    <a:pt x="546" y="80"/>
                  </a:lnTo>
                  <a:lnTo>
                    <a:pt x="546" y="82"/>
                  </a:lnTo>
                  <a:lnTo>
                    <a:pt x="549" y="82"/>
                  </a:lnTo>
                  <a:lnTo>
                    <a:pt x="549" y="82"/>
                  </a:lnTo>
                  <a:lnTo>
                    <a:pt x="549" y="82"/>
                  </a:lnTo>
                  <a:lnTo>
                    <a:pt x="549" y="82"/>
                  </a:lnTo>
                  <a:lnTo>
                    <a:pt x="549" y="82"/>
                  </a:lnTo>
                  <a:lnTo>
                    <a:pt x="549" y="82"/>
                  </a:lnTo>
                  <a:lnTo>
                    <a:pt x="549" y="82"/>
                  </a:lnTo>
                  <a:lnTo>
                    <a:pt x="546" y="82"/>
                  </a:lnTo>
                  <a:lnTo>
                    <a:pt x="539" y="85"/>
                  </a:lnTo>
                  <a:lnTo>
                    <a:pt x="537" y="85"/>
                  </a:lnTo>
                  <a:lnTo>
                    <a:pt x="537" y="85"/>
                  </a:lnTo>
                  <a:lnTo>
                    <a:pt x="537" y="82"/>
                  </a:lnTo>
                  <a:lnTo>
                    <a:pt x="539" y="82"/>
                  </a:lnTo>
                  <a:lnTo>
                    <a:pt x="539" y="82"/>
                  </a:lnTo>
                  <a:lnTo>
                    <a:pt x="542" y="82"/>
                  </a:lnTo>
                  <a:lnTo>
                    <a:pt x="542" y="82"/>
                  </a:lnTo>
                  <a:lnTo>
                    <a:pt x="542" y="80"/>
                  </a:lnTo>
                  <a:lnTo>
                    <a:pt x="542" y="80"/>
                  </a:lnTo>
                  <a:lnTo>
                    <a:pt x="542" y="78"/>
                  </a:lnTo>
                  <a:lnTo>
                    <a:pt x="542" y="75"/>
                  </a:lnTo>
                  <a:lnTo>
                    <a:pt x="544" y="75"/>
                  </a:lnTo>
                  <a:lnTo>
                    <a:pt x="544" y="75"/>
                  </a:lnTo>
                  <a:lnTo>
                    <a:pt x="546" y="75"/>
                  </a:lnTo>
                  <a:lnTo>
                    <a:pt x="544" y="71"/>
                  </a:lnTo>
                  <a:lnTo>
                    <a:pt x="544" y="61"/>
                  </a:lnTo>
                  <a:lnTo>
                    <a:pt x="544" y="54"/>
                  </a:lnTo>
                  <a:lnTo>
                    <a:pt x="544" y="52"/>
                  </a:lnTo>
                  <a:lnTo>
                    <a:pt x="544" y="52"/>
                  </a:lnTo>
                  <a:lnTo>
                    <a:pt x="544" y="52"/>
                  </a:lnTo>
                  <a:lnTo>
                    <a:pt x="544" y="49"/>
                  </a:lnTo>
                  <a:lnTo>
                    <a:pt x="546" y="47"/>
                  </a:lnTo>
                  <a:lnTo>
                    <a:pt x="546" y="47"/>
                  </a:lnTo>
                  <a:lnTo>
                    <a:pt x="546" y="45"/>
                  </a:lnTo>
                  <a:lnTo>
                    <a:pt x="544" y="45"/>
                  </a:lnTo>
                  <a:lnTo>
                    <a:pt x="542" y="42"/>
                  </a:lnTo>
                  <a:lnTo>
                    <a:pt x="542" y="40"/>
                  </a:lnTo>
                  <a:lnTo>
                    <a:pt x="542" y="38"/>
                  </a:lnTo>
                  <a:lnTo>
                    <a:pt x="542" y="35"/>
                  </a:lnTo>
                  <a:lnTo>
                    <a:pt x="542" y="35"/>
                  </a:lnTo>
                  <a:lnTo>
                    <a:pt x="544" y="30"/>
                  </a:lnTo>
                  <a:lnTo>
                    <a:pt x="544" y="28"/>
                  </a:lnTo>
                  <a:lnTo>
                    <a:pt x="544" y="28"/>
                  </a:lnTo>
                  <a:lnTo>
                    <a:pt x="544" y="28"/>
                  </a:lnTo>
                  <a:lnTo>
                    <a:pt x="544" y="26"/>
                  </a:lnTo>
                  <a:lnTo>
                    <a:pt x="544" y="26"/>
                  </a:lnTo>
                  <a:lnTo>
                    <a:pt x="544" y="26"/>
                  </a:lnTo>
                  <a:lnTo>
                    <a:pt x="544" y="23"/>
                  </a:lnTo>
                  <a:lnTo>
                    <a:pt x="546" y="21"/>
                  </a:lnTo>
                  <a:lnTo>
                    <a:pt x="549" y="21"/>
                  </a:lnTo>
                  <a:lnTo>
                    <a:pt x="549" y="19"/>
                  </a:lnTo>
                  <a:lnTo>
                    <a:pt x="551" y="19"/>
                  </a:lnTo>
                  <a:lnTo>
                    <a:pt x="551" y="16"/>
                  </a:lnTo>
                  <a:lnTo>
                    <a:pt x="551" y="14"/>
                  </a:lnTo>
                  <a:lnTo>
                    <a:pt x="551" y="11"/>
                  </a:lnTo>
                  <a:lnTo>
                    <a:pt x="551" y="9"/>
                  </a:lnTo>
                  <a:lnTo>
                    <a:pt x="554" y="9"/>
                  </a:lnTo>
                  <a:lnTo>
                    <a:pt x="551" y="7"/>
                  </a:lnTo>
                  <a:lnTo>
                    <a:pt x="551" y="7"/>
                  </a:lnTo>
                  <a:lnTo>
                    <a:pt x="549" y="7"/>
                  </a:lnTo>
                  <a:lnTo>
                    <a:pt x="546" y="7"/>
                  </a:lnTo>
                  <a:lnTo>
                    <a:pt x="546" y="7"/>
                  </a:lnTo>
                  <a:lnTo>
                    <a:pt x="544" y="7"/>
                  </a:lnTo>
                  <a:lnTo>
                    <a:pt x="544" y="7"/>
                  </a:lnTo>
                  <a:lnTo>
                    <a:pt x="539" y="7"/>
                  </a:lnTo>
                  <a:lnTo>
                    <a:pt x="539" y="4"/>
                  </a:lnTo>
                  <a:lnTo>
                    <a:pt x="535" y="2"/>
                  </a:lnTo>
                  <a:lnTo>
                    <a:pt x="530" y="2"/>
                  </a:lnTo>
                  <a:lnTo>
                    <a:pt x="525" y="0"/>
                  </a:lnTo>
                  <a:lnTo>
                    <a:pt x="525" y="0"/>
                  </a:lnTo>
                  <a:lnTo>
                    <a:pt x="525" y="0"/>
                  </a:lnTo>
                  <a:lnTo>
                    <a:pt x="523" y="0"/>
                  </a:lnTo>
                  <a:lnTo>
                    <a:pt x="520" y="2"/>
                  </a:lnTo>
                  <a:lnTo>
                    <a:pt x="518" y="2"/>
                  </a:lnTo>
                  <a:lnTo>
                    <a:pt x="518" y="2"/>
                  </a:lnTo>
                  <a:lnTo>
                    <a:pt x="518" y="2"/>
                  </a:lnTo>
                  <a:lnTo>
                    <a:pt x="518" y="2"/>
                  </a:lnTo>
                  <a:lnTo>
                    <a:pt x="518" y="2"/>
                  </a:lnTo>
                  <a:lnTo>
                    <a:pt x="518" y="2"/>
                  </a:lnTo>
                  <a:lnTo>
                    <a:pt x="518" y="2"/>
                  </a:lnTo>
                  <a:lnTo>
                    <a:pt x="516" y="2"/>
                  </a:lnTo>
                  <a:lnTo>
                    <a:pt x="516" y="2"/>
                  </a:lnTo>
                  <a:lnTo>
                    <a:pt x="513" y="4"/>
                  </a:lnTo>
                  <a:lnTo>
                    <a:pt x="513" y="4"/>
                  </a:lnTo>
                  <a:lnTo>
                    <a:pt x="513" y="7"/>
                  </a:lnTo>
                  <a:lnTo>
                    <a:pt x="511" y="7"/>
                  </a:lnTo>
                  <a:lnTo>
                    <a:pt x="511" y="9"/>
                  </a:lnTo>
                  <a:lnTo>
                    <a:pt x="511" y="9"/>
                  </a:lnTo>
                  <a:lnTo>
                    <a:pt x="511" y="11"/>
                  </a:lnTo>
                  <a:lnTo>
                    <a:pt x="511" y="11"/>
                  </a:lnTo>
                  <a:lnTo>
                    <a:pt x="511" y="11"/>
                  </a:lnTo>
                  <a:lnTo>
                    <a:pt x="509" y="14"/>
                  </a:lnTo>
                  <a:lnTo>
                    <a:pt x="506" y="16"/>
                  </a:lnTo>
                  <a:lnTo>
                    <a:pt x="506" y="16"/>
                  </a:lnTo>
                  <a:lnTo>
                    <a:pt x="504" y="16"/>
                  </a:lnTo>
                  <a:lnTo>
                    <a:pt x="499" y="21"/>
                  </a:lnTo>
                  <a:lnTo>
                    <a:pt x="497" y="21"/>
                  </a:lnTo>
                  <a:lnTo>
                    <a:pt x="494" y="21"/>
                  </a:lnTo>
                  <a:lnTo>
                    <a:pt x="494" y="23"/>
                  </a:lnTo>
                  <a:lnTo>
                    <a:pt x="494" y="23"/>
                  </a:lnTo>
                  <a:lnTo>
                    <a:pt x="494" y="23"/>
                  </a:lnTo>
                  <a:lnTo>
                    <a:pt x="492" y="23"/>
                  </a:lnTo>
                  <a:lnTo>
                    <a:pt x="492" y="23"/>
                  </a:lnTo>
                  <a:lnTo>
                    <a:pt x="490" y="23"/>
                  </a:lnTo>
                  <a:lnTo>
                    <a:pt x="487" y="26"/>
                  </a:lnTo>
                  <a:lnTo>
                    <a:pt x="487" y="26"/>
                  </a:lnTo>
                  <a:lnTo>
                    <a:pt x="483" y="26"/>
                  </a:lnTo>
                  <a:lnTo>
                    <a:pt x="483" y="26"/>
                  </a:lnTo>
                  <a:lnTo>
                    <a:pt x="480" y="26"/>
                  </a:lnTo>
                  <a:lnTo>
                    <a:pt x="480" y="26"/>
                  </a:lnTo>
                  <a:lnTo>
                    <a:pt x="480" y="26"/>
                  </a:lnTo>
                  <a:lnTo>
                    <a:pt x="480" y="26"/>
                  </a:lnTo>
                  <a:lnTo>
                    <a:pt x="480" y="26"/>
                  </a:lnTo>
                  <a:lnTo>
                    <a:pt x="480" y="26"/>
                  </a:lnTo>
                  <a:lnTo>
                    <a:pt x="478" y="26"/>
                  </a:lnTo>
                  <a:lnTo>
                    <a:pt x="478" y="28"/>
                  </a:lnTo>
                  <a:lnTo>
                    <a:pt x="478" y="28"/>
                  </a:lnTo>
                  <a:lnTo>
                    <a:pt x="475" y="28"/>
                  </a:lnTo>
                  <a:lnTo>
                    <a:pt x="473" y="28"/>
                  </a:lnTo>
                  <a:lnTo>
                    <a:pt x="468" y="28"/>
                  </a:lnTo>
                  <a:lnTo>
                    <a:pt x="466" y="28"/>
                  </a:lnTo>
                  <a:lnTo>
                    <a:pt x="466" y="28"/>
                  </a:lnTo>
                  <a:lnTo>
                    <a:pt x="466" y="28"/>
                  </a:lnTo>
                  <a:lnTo>
                    <a:pt x="464" y="28"/>
                  </a:lnTo>
                  <a:lnTo>
                    <a:pt x="464" y="28"/>
                  </a:lnTo>
                  <a:lnTo>
                    <a:pt x="461" y="28"/>
                  </a:lnTo>
                  <a:lnTo>
                    <a:pt x="461" y="28"/>
                  </a:lnTo>
                  <a:lnTo>
                    <a:pt x="459" y="28"/>
                  </a:lnTo>
                  <a:lnTo>
                    <a:pt x="459" y="30"/>
                  </a:lnTo>
                  <a:lnTo>
                    <a:pt x="459" y="33"/>
                  </a:lnTo>
                  <a:lnTo>
                    <a:pt x="457" y="33"/>
                  </a:lnTo>
                  <a:lnTo>
                    <a:pt x="457" y="33"/>
                  </a:lnTo>
                  <a:lnTo>
                    <a:pt x="454" y="35"/>
                  </a:lnTo>
                  <a:lnTo>
                    <a:pt x="452" y="35"/>
                  </a:lnTo>
                  <a:lnTo>
                    <a:pt x="452" y="35"/>
                  </a:lnTo>
                  <a:lnTo>
                    <a:pt x="447" y="35"/>
                  </a:lnTo>
                  <a:lnTo>
                    <a:pt x="447" y="35"/>
                  </a:lnTo>
                  <a:lnTo>
                    <a:pt x="447" y="35"/>
                  </a:lnTo>
                  <a:lnTo>
                    <a:pt x="447" y="35"/>
                  </a:lnTo>
                  <a:lnTo>
                    <a:pt x="445" y="35"/>
                  </a:lnTo>
                  <a:lnTo>
                    <a:pt x="445" y="35"/>
                  </a:lnTo>
                  <a:lnTo>
                    <a:pt x="442" y="38"/>
                  </a:lnTo>
                  <a:lnTo>
                    <a:pt x="435" y="38"/>
                  </a:lnTo>
                  <a:lnTo>
                    <a:pt x="428" y="40"/>
                  </a:lnTo>
                  <a:lnTo>
                    <a:pt x="426" y="40"/>
                  </a:lnTo>
                  <a:lnTo>
                    <a:pt x="426" y="40"/>
                  </a:lnTo>
                  <a:lnTo>
                    <a:pt x="426" y="40"/>
                  </a:lnTo>
                  <a:lnTo>
                    <a:pt x="426" y="40"/>
                  </a:lnTo>
                  <a:lnTo>
                    <a:pt x="423" y="40"/>
                  </a:lnTo>
                  <a:lnTo>
                    <a:pt x="419" y="38"/>
                  </a:lnTo>
                  <a:lnTo>
                    <a:pt x="416" y="38"/>
                  </a:lnTo>
                  <a:lnTo>
                    <a:pt x="416" y="38"/>
                  </a:lnTo>
                  <a:lnTo>
                    <a:pt x="412" y="35"/>
                  </a:lnTo>
                  <a:lnTo>
                    <a:pt x="412" y="35"/>
                  </a:lnTo>
                  <a:lnTo>
                    <a:pt x="407" y="35"/>
                  </a:lnTo>
                  <a:lnTo>
                    <a:pt x="404" y="35"/>
                  </a:lnTo>
                  <a:lnTo>
                    <a:pt x="404" y="38"/>
                  </a:lnTo>
                  <a:lnTo>
                    <a:pt x="402" y="38"/>
                  </a:lnTo>
                  <a:lnTo>
                    <a:pt x="400" y="38"/>
                  </a:lnTo>
                  <a:lnTo>
                    <a:pt x="397" y="38"/>
                  </a:lnTo>
                  <a:lnTo>
                    <a:pt x="395" y="38"/>
                  </a:lnTo>
                  <a:lnTo>
                    <a:pt x="395" y="40"/>
                  </a:lnTo>
                  <a:lnTo>
                    <a:pt x="393" y="40"/>
                  </a:lnTo>
                  <a:lnTo>
                    <a:pt x="393" y="40"/>
                  </a:lnTo>
                  <a:lnTo>
                    <a:pt x="393" y="40"/>
                  </a:lnTo>
                  <a:lnTo>
                    <a:pt x="393" y="40"/>
                  </a:lnTo>
                  <a:lnTo>
                    <a:pt x="393" y="42"/>
                  </a:lnTo>
                  <a:lnTo>
                    <a:pt x="393" y="42"/>
                  </a:lnTo>
                  <a:lnTo>
                    <a:pt x="390" y="42"/>
                  </a:lnTo>
                  <a:lnTo>
                    <a:pt x="390" y="42"/>
                  </a:lnTo>
                  <a:lnTo>
                    <a:pt x="390" y="42"/>
                  </a:lnTo>
                  <a:lnTo>
                    <a:pt x="388" y="42"/>
                  </a:lnTo>
                  <a:lnTo>
                    <a:pt x="388" y="42"/>
                  </a:lnTo>
                  <a:lnTo>
                    <a:pt x="388" y="42"/>
                  </a:lnTo>
                  <a:lnTo>
                    <a:pt x="388" y="42"/>
                  </a:lnTo>
                  <a:lnTo>
                    <a:pt x="388" y="42"/>
                  </a:lnTo>
                  <a:lnTo>
                    <a:pt x="386" y="45"/>
                  </a:lnTo>
                  <a:lnTo>
                    <a:pt x="386" y="45"/>
                  </a:lnTo>
                  <a:lnTo>
                    <a:pt x="383" y="47"/>
                  </a:lnTo>
                  <a:lnTo>
                    <a:pt x="374" y="47"/>
                  </a:lnTo>
                  <a:lnTo>
                    <a:pt x="371" y="47"/>
                  </a:lnTo>
                  <a:lnTo>
                    <a:pt x="364" y="47"/>
                  </a:lnTo>
                  <a:lnTo>
                    <a:pt x="362" y="47"/>
                  </a:lnTo>
                  <a:lnTo>
                    <a:pt x="360" y="47"/>
                  </a:lnTo>
                  <a:lnTo>
                    <a:pt x="350" y="42"/>
                  </a:lnTo>
                  <a:lnTo>
                    <a:pt x="350" y="42"/>
                  </a:lnTo>
                  <a:lnTo>
                    <a:pt x="345" y="45"/>
                  </a:lnTo>
                  <a:lnTo>
                    <a:pt x="345" y="42"/>
                  </a:lnTo>
                  <a:lnTo>
                    <a:pt x="343" y="45"/>
                  </a:lnTo>
                  <a:lnTo>
                    <a:pt x="343" y="45"/>
                  </a:lnTo>
                  <a:lnTo>
                    <a:pt x="338" y="47"/>
                  </a:lnTo>
                  <a:lnTo>
                    <a:pt x="336" y="47"/>
                  </a:lnTo>
                  <a:lnTo>
                    <a:pt x="336" y="49"/>
                  </a:lnTo>
                  <a:lnTo>
                    <a:pt x="333" y="49"/>
                  </a:lnTo>
                  <a:lnTo>
                    <a:pt x="331" y="49"/>
                  </a:lnTo>
                  <a:lnTo>
                    <a:pt x="331" y="52"/>
                  </a:lnTo>
                  <a:lnTo>
                    <a:pt x="326" y="54"/>
                  </a:lnTo>
                  <a:lnTo>
                    <a:pt x="324" y="56"/>
                  </a:lnTo>
                  <a:lnTo>
                    <a:pt x="319" y="59"/>
                  </a:lnTo>
                  <a:lnTo>
                    <a:pt x="317" y="59"/>
                  </a:lnTo>
                  <a:lnTo>
                    <a:pt x="317" y="59"/>
                  </a:lnTo>
                  <a:lnTo>
                    <a:pt x="317" y="59"/>
                  </a:lnTo>
                  <a:lnTo>
                    <a:pt x="317" y="59"/>
                  </a:lnTo>
                  <a:lnTo>
                    <a:pt x="317" y="61"/>
                  </a:lnTo>
                  <a:lnTo>
                    <a:pt x="317" y="61"/>
                  </a:lnTo>
                  <a:lnTo>
                    <a:pt x="315" y="61"/>
                  </a:lnTo>
                  <a:lnTo>
                    <a:pt x="312" y="64"/>
                  </a:lnTo>
                  <a:lnTo>
                    <a:pt x="307" y="66"/>
                  </a:lnTo>
                  <a:lnTo>
                    <a:pt x="305" y="66"/>
                  </a:lnTo>
                  <a:lnTo>
                    <a:pt x="305" y="66"/>
                  </a:lnTo>
                  <a:lnTo>
                    <a:pt x="303" y="68"/>
                  </a:lnTo>
                  <a:lnTo>
                    <a:pt x="300" y="68"/>
                  </a:lnTo>
                  <a:lnTo>
                    <a:pt x="300" y="68"/>
                  </a:lnTo>
                  <a:lnTo>
                    <a:pt x="298" y="68"/>
                  </a:lnTo>
                  <a:lnTo>
                    <a:pt x="296" y="68"/>
                  </a:lnTo>
                  <a:lnTo>
                    <a:pt x="296" y="71"/>
                  </a:lnTo>
                  <a:lnTo>
                    <a:pt x="293" y="71"/>
                  </a:lnTo>
                  <a:lnTo>
                    <a:pt x="291" y="71"/>
                  </a:lnTo>
                  <a:lnTo>
                    <a:pt x="289" y="71"/>
                  </a:lnTo>
                  <a:lnTo>
                    <a:pt x="289" y="68"/>
                  </a:lnTo>
                  <a:lnTo>
                    <a:pt x="286" y="68"/>
                  </a:lnTo>
                  <a:lnTo>
                    <a:pt x="284" y="66"/>
                  </a:lnTo>
                  <a:lnTo>
                    <a:pt x="281" y="64"/>
                  </a:lnTo>
                  <a:lnTo>
                    <a:pt x="281" y="64"/>
                  </a:lnTo>
                  <a:lnTo>
                    <a:pt x="277" y="66"/>
                  </a:lnTo>
                  <a:lnTo>
                    <a:pt x="274" y="66"/>
                  </a:lnTo>
                  <a:lnTo>
                    <a:pt x="272" y="66"/>
                  </a:lnTo>
                  <a:lnTo>
                    <a:pt x="272" y="66"/>
                  </a:lnTo>
                  <a:lnTo>
                    <a:pt x="270" y="64"/>
                  </a:lnTo>
                  <a:lnTo>
                    <a:pt x="267" y="64"/>
                  </a:lnTo>
                  <a:lnTo>
                    <a:pt x="263" y="61"/>
                  </a:lnTo>
                  <a:lnTo>
                    <a:pt x="263" y="61"/>
                  </a:lnTo>
                  <a:lnTo>
                    <a:pt x="263" y="64"/>
                  </a:lnTo>
                  <a:lnTo>
                    <a:pt x="263" y="64"/>
                  </a:lnTo>
                  <a:lnTo>
                    <a:pt x="263" y="64"/>
                  </a:lnTo>
                  <a:lnTo>
                    <a:pt x="260" y="61"/>
                  </a:lnTo>
                  <a:lnTo>
                    <a:pt x="260" y="61"/>
                  </a:lnTo>
                  <a:lnTo>
                    <a:pt x="260" y="61"/>
                  </a:lnTo>
                  <a:lnTo>
                    <a:pt x="260" y="61"/>
                  </a:lnTo>
                  <a:lnTo>
                    <a:pt x="258" y="61"/>
                  </a:lnTo>
                  <a:lnTo>
                    <a:pt x="258" y="61"/>
                  </a:lnTo>
                  <a:lnTo>
                    <a:pt x="255" y="61"/>
                  </a:lnTo>
                  <a:lnTo>
                    <a:pt x="255" y="61"/>
                  </a:lnTo>
                  <a:lnTo>
                    <a:pt x="255" y="61"/>
                  </a:lnTo>
                  <a:lnTo>
                    <a:pt x="253" y="64"/>
                  </a:lnTo>
                  <a:lnTo>
                    <a:pt x="253" y="64"/>
                  </a:lnTo>
                  <a:lnTo>
                    <a:pt x="253" y="64"/>
                  </a:lnTo>
                  <a:lnTo>
                    <a:pt x="253" y="64"/>
                  </a:lnTo>
                  <a:lnTo>
                    <a:pt x="251" y="66"/>
                  </a:lnTo>
                  <a:lnTo>
                    <a:pt x="248" y="66"/>
                  </a:lnTo>
                  <a:lnTo>
                    <a:pt x="246" y="66"/>
                  </a:lnTo>
                  <a:lnTo>
                    <a:pt x="246" y="68"/>
                  </a:lnTo>
                  <a:lnTo>
                    <a:pt x="244" y="71"/>
                  </a:lnTo>
                  <a:lnTo>
                    <a:pt x="241" y="71"/>
                  </a:lnTo>
                  <a:lnTo>
                    <a:pt x="239" y="71"/>
                  </a:lnTo>
                  <a:lnTo>
                    <a:pt x="239" y="73"/>
                  </a:lnTo>
                  <a:lnTo>
                    <a:pt x="236" y="73"/>
                  </a:lnTo>
                  <a:lnTo>
                    <a:pt x="236" y="71"/>
                  </a:lnTo>
                  <a:lnTo>
                    <a:pt x="234" y="71"/>
                  </a:lnTo>
                  <a:lnTo>
                    <a:pt x="234" y="71"/>
                  </a:lnTo>
                  <a:lnTo>
                    <a:pt x="234" y="71"/>
                  </a:lnTo>
                  <a:lnTo>
                    <a:pt x="229" y="75"/>
                  </a:lnTo>
                  <a:lnTo>
                    <a:pt x="225" y="78"/>
                  </a:lnTo>
                  <a:lnTo>
                    <a:pt x="222" y="78"/>
                  </a:lnTo>
                  <a:lnTo>
                    <a:pt x="222" y="80"/>
                  </a:lnTo>
                  <a:lnTo>
                    <a:pt x="215" y="82"/>
                  </a:lnTo>
                  <a:lnTo>
                    <a:pt x="215" y="82"/>
                  </a:lnTo>
                  <a:lnTo>
                    <a:pt x="215" y="82"/>
                  </a:lnTo>
                  <a:lnTo>
                    <a:pt x="215" y="85"/>
                  </a:lnTo>
                  <a:lnTo>
                    <a:pt x="210" y="85"/>
                  </a:lnTo>
                  <a:lnTo>
                    <a:pt x="208" y="85"/>
                  </a:lnTo>
                  <a:lnTo>
                    <a:pt x="206" y="85"/>
                  </a:lnTo>
                  <a:lnTo>
                    <a:pt x="203" y="85"/>
                  </a:lnTo>
                  <a:lnTo>
                    <a:pt x="201" y="85"/>
                  </a:lnTo>
                  <a:lnTo>
                    <a:pt x="199" y="85"/>
                  </a:lnTo>
                  <a:lnTo>
                    <a:pt x="196" y="87"/>
                  </a:lnTo>
                  <a:lnTo>
                    <a:pt x="194" y="87"/>
                  </a:lnTo>
                  <a:lnTo>
                    <a:pt x="192" y="87"/>
                  </a:lnTo>
                  <a:lnTo>
                    <a:pt x="187" y="85"/>
                  </a:lnTo>
                  <a:lnTo>
                    <a:pt x="184" y="85"/>
                  </a:lnTo>
                  <a:lnTo>
                    <a:pt x="182" y="85"/>
                  </a:lnTo>
                  <a:lnTo>
                    <a:pt x="180" y="85"/>
                  </a:lnTo>
                  <a:lnTo>
                    <a:pt x="177" y="82"/>
                  </a:lnTo>
                  <a:lnTo>
                    <a:pt x="170" y="78"/>
                  </a:lnTo>
                  <a:lnTo>
                    <a:pt x="168" y="75"/>
                  </a:lnTo>
                  <a:lnTo>
                    <a:pt x="163" y="73"/>
                  </a:lnTo>
                  <a:lnTo>
                    <a:pt x="158" y="68"/>
                  </a:lnTo>
                  <a:lnTo>
                    <a:pt x="154" y="64"/>
                  </a:lnTo>
                  <a:lnTo>
                    <a:pt x="149" y="59"/>
                  </a:lnTo>
                  <a:lnTo>
                    <a:pt x="144" y="54"/>
                  </a:lnTo>
                  <a:lnTo>
                    <a:pt x="142" y="49"/>
                  </a:lnTo>
                  <a:lnTo>
                    <a:pt x="142" y="47"/>
                  </a:lnTo>
                  <a:lnTo>
                    <a:pt x="139" y="47"/>
                  </a:lnTo>
                  <a:lnTo>
                    <a:pt x="139" y="45"/>
                  </a:lnTo>
                  <a:lnTo>
                    <a:pt x="139" y="45"/>
                  </a:lnTo>
                  <a:lnTo>
                    <a:pt x="139" y="45"/>
                  </a:lnTo>
                  <a:lnTo>
                    <a:pt x="139" y="45"/>
                  </a:lnTo>
                  <a:lnTo>
                    <a:pt x="137" y="45"/>
                  </a:lnTo>
                  <a:lnTo>
                    <a:pt x="137" y="42"/>
                  </a:lnTo>
                  <a:lnTo>
                    <a:pt x="137" y="42"/>
                  </a:lnTo>
                  <a:lnTo>
                    <a:pt x="135" y="40"/>
                  </a:lnTo>
                  <a:lnTo>
                    <a:pt x="135" y="40"/>
                  </a:lnTo>
                  <a:lnTo>
                    <a:pt x="135" y="33"/>
                  </a:lnTo>
                  <a:lnTo>
                    <a:pt x="135" y="33"/>
                  </a:lnTo>
                  <a:lnTo>
                    <a:pt x="135" y="33"/>
                  </a:lnTo>
                  <a:lnTo>
                    <a:pt x="135" y="33"/>
                  </a:lnTo>
                  <a:lnTo>
                    <a:pt x="135" y="35"/>
                  </a:lnTo>
                  <a:lnTo>
                    <a:pt x="132" y="33"/>
                  </a:lnTo>
                  <a:lnTo>
                    <a:pt x="132" y="33"/>
                  </a:lnTo>
                  <a:lnTo>
                    <a:pt x="130" y="33"/>
                  </a:lnTo>
                  <a:lnTo>
                    <a:pt x="130" y="33"/>
                  </a:lnTo>
                  <a:lnTo>
                    <a:pt x="128" y="30"/>
                  </a:lnTo>
                  <a:lnTo>
                    <a:pt x="128" y="30"/>
                  </a:lnTo>
                  <a:lnTo>
                    <a:pt x="125" y="30"/>
                  </a:lnTo>
                  <a:lnTo>
                    <a:pt x="125" y="28"/>
                  </a:lnTo>
                  <a:lnTo>
                    <a:pt x="125" y="26"/>
                  </a:lnTo>
                  <a:lnTo>
                    <a:pt x="125" y="28"/>
                  </a:lnTo>
                  <a:lnTo>
                    <a:pt x="123" y="28"/>
                  </a:lnTo>
                  <a:lnTo>
                    <a:pt x="123" y="28"/>
                  </a:lnTo>
                  <a:lnTo>
                    <a:pt x="123" y="28"/>
                  </a:lnTo>
                  <a:lnTo>
                    <a:pt x="118" y="30"/>
                  </a:lnTo>
                  <a:lnTo>
                    <a:pt x="104" y="54"/>
                  </a:lnTo>
                  <a:lnTo>
                    <a:pt x="104" y="54"/>
                  </a:lnTo>
                  <a:lnTo>
                    <a:pt x="104" y="56"/>
                  </a:lnTo>
                  <a:lnTo>
                    <a:pt x="104" y="59"/>
                  </a:lnTo>
                  <a:lnTo>
                    <a:pt x="102" y="59"/>
                  </a:lnTo>
                  <a:lnTo>
                    <a:pt x="99" y="59"/>
                  </a:lnTo>
                  <a:lnTo>
                    <a:pt x="99" y="61"/>
                  </a:lnTo>
                  <a:lnTo>
                    <a:pt x="99" y="61"/>
                  </a:lnTo>
                  <a:lnTo>
                    <a:pt x="99" y="61"/>
                  </a:lnTo>
                  <a:lnTo>
                    <a:pt x="99" y="64"/>
                  </a:lnTo>
                  <a:lnTo>
                    <a:pt x="97" y="64"/>
                  </a:lnTo>
                  <a:lnTo>
                    <a:pt x="97" y="66"/>
                  </a:lnTo>
                  <a:lnTo>
                    <a:pt x="95" y="66"/>
                  </a:lnTo>
                  <a:lnTo>
                    <a:pt x="95" y="68"/>
                  </a:lnTo>
                  <a:lnTo>
                    <a:pt x="95" y="71"/>
                  </a:lnTo>
                  <a:lnTo>
                    <a:pt x="95" y="71"/>
                  </a:lnTo>
                  <a:lnTo>
                    <a:pt x="92" y="73"/>
                  </a:lnTo>
                  <a:lnTo>
                    <a:pt x="92" y="73"/>
                  </a:lnTo>
                  <a:lnTo>
                    <a:pt x="92" y="73"/>
                  </a:lnTo>
                  <a:lnTo>
                    <a:pt x="90" y="73"/>
                  </a:lnTo>
                  <a:lnTo>
                    <a:pt x="90" y="75"/>
                  </a:lnTo>
                  <a:lnTo>
                    <a:pt x="92" y="78"/>
                  </a:lnTo>
                  <a:lnTo>
                    <a:pt x="92" y="80"/>
                  </a:lnTo>
                  <a:lnTo>
                    <a:pt x="97" y="82"/>
                  </a:lnTo>
                  <a:lnTo>
                    <a:pt x="97" y="82"/>
                  </a:lnTo>
                  <a:lnTo>
                    <a:pt x="97" y="85"/>
                  </a:lnTo>
                  <a:lnTo>
                    <a:pt x="97" y="90"/>
                  </a:lnTo>
                  <a:lnTo>
                    <a:pt x="99" y="92"/>
                  </a:lnTo>
                  <a:lnTo>
                    <a:pt x="99" y="97"/>
                  </a:lnTo>
                  <a:lnTo>
                    <a:pt x="102" y="99"/>
                  </a:lnTo>
                  <a:lnTo>
                    <a:pt x="106" y="101"/>
                  </a:lnTo>
                  <a:lnTo>
                    <a:pt x="109" y="101"/>
                  </a:lnTo>
                  <a:lnTo>
                    <a:pt x="109" y="104"/>
                  </a:lnTo>
                  <a:lnTo>
                    <a:pt x="109" y="106"/>
                  </a:lnTo>
                  <a:lnTo>
                    <a:pt x="111" y="109"/>
                  </a:lnTo>
                  <a:lnTo>
                    <a:pt x="111" y="111"/>
                  </a:lnTo>
                  <a:lnTo>
                    <a:pt x="113" y="111"/>
                  </a:lnTo>
                  <a:lnTo>
                    <a:pt x="116" y="113"/>
                  </a:lnTo>
                  <a:lnTo>
                    <a:pt x="118" y="113"/>
                  </a:lnTo>
                  <a:lnTo>
                    <a:pt x="118" y="113"/>
                  </a:lnTo>
                  <a:lnTo>
                    <a:pt x="121" y="116"/>
                  </a:lnTo>
                  <a:lnTo>
                    <a:pt x="123" y="125"/>
                  </a:lnTo>
                  <a:lnTo>
                    <a:pt x="123" y="125"/>
                  </a:lnTo>
                  <a:lnTo>
                    <a:pt x="123" y="127"/>
                  </a:lnTo>
                  <a:lnTo>
                    <a:pt x="125" y="127"/>
                  </a:lnTo>
                  <a:lnTo>
                    <a:pt x="125" y="127"/>
                  </a:lnTo>
                  <a:lnTo>
                    <a:pt x="125" y="127"/>
                  </a:lnTo>
                  <a:lnTo>
                    <a:pt x="128" y="130"/>
                  </a:lnTo>
                  <a:lnTo>
                    <a:pt x="128" y="130"/>
                  </a:lnTo>
                  <a:lnTo>
                    <a:pt x="128" y="130"/>
                  </a:lnTo>
                  <a:lnTo>
                    <a:pt x="128" y="132"/>
                  </a:lnTo>
                  <a:lnTo>
                    <a:pt x="130" y="132"/>
                  </a:lnTo>
                  <a:lnTo>
                    <a:pt x="130" y="135"/>
                  </a:lnTo>
                  <a:lnTo>
                    <a:pt x="130" y="135"/>
                  </a:lnTo>
                  <a:lnTo>
                    <a:pt x="130" y="137"/>
                  </a:lnTo>
                  <a:lnTo>
                    <a:pt x="130" y="139"/>
                  </a:lnTo>
                  <a:lnTo>
                    <a:pt x="132" y="139"/>
                  </a:lnTo>
                  <a:lnTo>
                    <a:pt x="135" y="142"/>
                  </a:lnTo>
                  <a:lnTo>
                    <a:pt x="139" y="144"/>
                  </a:lnTo>
                  <a:lnTo>
                    <a:pt x="139" y="144"/>
                  </a:lnTo>
                  <a:lnTo>
                    <a:pt x="142" y="144"/>
                  </a:lnTo>
                  <a:lnTo>
                    <a:pt x="142" y="142"/>
                  </a:lnTo>
                  <a:lnTo>
                    <a:pt x="142" y="144"/>
                  </a:lnTo>
                  <a:lnTo>
                    <a:pt x="147" y="146"/>
                  </a:lnTo>
                  <a:lnTo>
                    <a:pt x="151" y="151"/>
                  </a:lnTo>
                  <a:lnTo>
                    <a:pt x="158" y="158"/>
                  </a:lnTo>
                  <a:lnTo>
                    <a:pt x="161" y="161"/>
                  </a:lnTo>
                  <a:lnTo>
                    <a:pt x="163" y="163"/>
                  </a:lnTo>
                  <a:lnTo>
                    <a:pt x="168" y="163"/>
                  </a:lnTo>
                  <a:lnTo>
                    <a:pt x="173" y="165"/>
                  </a:lnTo>
                  <a:lnTo>
                    <a:pt x="177" y="168"/>
                  </a:lnTo>
                  <a:lnTo>
                    <a:pt x="182" y="168"/>
                  </a:lnTo>
                  <a:lnTo>
                    <a:pt x="187" y="170"/>
                  </a:lnTo>
                  <a:lnTo>
                    <a:pt x="192" y="172"/>
                  </a:lnTo>
                  <a:lnTo>
                    <a:pt x="196" y="172"/>
                  </a:lnTo>
                  <a:lnTo>
                    <a:pt x="201" y="175"/>
                  </a:lnTo>
                  <a:lnTo>
                    <a:pt x="206" y="177"/>
                  </a:lnTo>
                  <a:lnTo>
                    <a:pt x="210" y="177"/>
                  </a:lnTo>
                  <a:lnTo>
                    <a:pt x="215" y="180"/>
                  </a:lnTo>
                  <a:lnTo>
                    <a:pt x="220" y="180"/>
                  </a:lnTo>
                  <a:lnTo>
                    <a:pt x="225" y="182"/>
                  </a:lnTo>
                  <a:lnTo>
                    <a:pt x="229" y="184"/>
                  </a:lnTo>
                  <a:lnTo>
                    <a:pt x="234" y="184"/>
                  </a:lnTo>
                  <a:lnTo>
                    <a:pt x="239" y="187"/>
                  </a:lnTo>
                  <a:lnTo>
                    <a:pt x="244" y="189"/>
                  </a:lnTo>
                  <a:lnTo>
                    <a:pt x="244" y="189"/>
                  </a:lnTo>
                  <a:lnTo>
                    <a:pt x="248" y="189"/>
                  </a:lnTo>
                  <a:lnTo>
                    <a:pt x="253" y="191"/>
                  </a:lnTo>
                  <a:lnTo>
                    <a:pt x="258" y="194"/>
                  </a:lnTo>
                  <a:lnTo>
                    <a:pt x="263" y="194"/>
                  </a:lnTo>
                  <a:lnTo>
                    <a:pt x="267" y="196"/>
                  </a:lnTo>
                  <a:lnTo>
                    <a:pt x="270" y="198"/>
                  </a:lnTo>
                  <a:lnTo>
                    <a:pt x="274" y="198"/>
                  </a:lnTo>
                  <a:lnTo>
                    <a:pt x="279" y="201"/>
                  </a:lnTo>
                  <a:lnTo>
                    <a:pt x="284" y="201"/>
                  </a:lnTo>
                  <a:lnTo>
                    <a:pt x="289" y="203"/>
                  </a:lnTo>
                  <a:lnTo>
                    <a:pt x="293" y="206"/>
                  </a:lnTo>
                  <a:lnTo>
                    <a:pt x="298" y="206"/>
                  </a:lnTo>
                  <a:lnTo>
                    <a:pt x="303" y="208"/>
                  </a:lnTo>
                  <a:lnTo>
                    <a:pt x="307" y="210"/>
                  </a:lnTo>
                  <a:lnTo>
                    <a:pt x="310" y="210"/>
                  </a:lnTo>
                  <a:lnTo>
                    <a:pt x="315" y="213"/>
                  </a:lnTo>
                  <a:lnTo>
                    <a:pt x="319" y="213"/>
                  </a:lnTo>
                  <a:lnTo>
                    <a:pt x="322" y="215"/>
                  </a:lnTo>
                  <a:lnTo>
                    <a:pt x="326" y="215"/>
                  </a:lnTo>
                  <a:lnTo>
                    <a:pt x="367" y="215"/>
                  </a:lnTo>
                  <a:lnTo>
                    <a:pt x="376" y="215"/>
                  </a:lnTo>
                  <a:lnTo>
                    <a:pt x="374" y="217"/>
                  </a:lnTo>
                  <a:lnTo>
                    <a:pt x="371" y="220"/>
                  </a:lnTo>
                  <a:lnTo>
                    <a:pt x="367" y="222"/>
                  </a:lnTo>
                  <a:lnTo>
                    <a:pt x="364" y="224"/>
                  </a:lnTo>
                  <a:lnTo>
                    <a:pt x="362" y="227"/>
                  </a:lnTo>
                  <a:lnTo>
                    <a:pt x="360" y="229"/>
                  </a:lnTo>
                  <a:lnTo>
                    <a:pt x="357" y="234"/>
                  </a:lnTo>
                  <a:lnTo>
                    <a:pt x="355" y="236"/>
                  </a:lnTo>
                  <a:lnTo>
                    <a:pt x="352" y="239"/>
                  </a:lnTo>
                  <a:lnTo>
                    <a:pt x="352" y="239"/>
                  </a:lnTo>
                  <a:lnTo>
                    <a:pt x="350" y="241"/>
                  </a:lnTo>
                  <a:lnTo>
                    <a:pt x="348" y="243"/>
                  </a:lnTo>
                  <a:lnTo>
                    <a:pt x="345" y="246"/>
                  </a:lnTo>
                  <a:lnTo>
                    <a:pt x="341" y="248"/>
                  </a:lnTo>
                  <a:lnTo>
                    <a:pt x="338" y="251"/>
                  </a:lnTo>
                  <a:lnTo>
                    <a:pt x="336" y="253"/>
                  </a:lnTo>
                  <a:lnTo>
                    <a:pt x="333" y="255"/>
                  </a:lnTo>
                  <a:lnTo>
                    <a:pt x="331" y="258"/>
                  </a:lnTo>
                  <a:lnTo>
                    <a:pt x="329" y="260"/>
                  </a:lnTo>
                  <a:lnTo>
                    <a:pt x="326" y="262"/>
                  </a:lnTo>
                  <a:lnTo>
                    <a:pt x="324" y="265"/>
                  </a:lnTo>
                  <a:lnTo>
                    <a:pt x="322" y="267"/>
                  </a:lnTo>
                  <a:lnTo>
                    <a:pt x="319" y="269"/>
                  </a:lnTo>
                  <a:lnTo>
                    <a:pt x="315" y="274"/>
                  </a:lnTo>
                  <a:lnTo>
                    <a:pt x="312" y="277"/>
                  </a:lnTo>
                  <a:lnTo>
                    <a:pt x="310" y="279"/>
                  </a:lnTo>
                  <a:lnTo>
                    <a:pt x="307" y="281"/>
                  </a:lnTo>
                  <a:lnTo>
                    <a:pt x="305" y="284"/>
                  </a:lnTo>
                  <a:lnTo>
                    <a:pt x="303" y="286"/>
                  </a:lnTo>
                  <a:lnTo>
                    <a:pt x="303" y="286"/>
                  </a:lnTo>
                  <a:lnTo>
                    <a:pt x="298" y="288"/>
                  </a:lnTo>
                  <a:lnTo>
                    <a:pt x="296" y="291"/>
                  </a:lnTo>
                  <a:lnTo>
                    <a:pt x="296" y="293"/>
                  </a:lnTo>
                  <a:lnTo>
                    <a:pt x="296" y="293"/>
                  </a:lnTo>
                  <a:lnTo>
                    <a:pt x="293" y="295"/>
                  </a:lnTo>
                  <a:lnTo>
                    <a:pt x="289" y="298"/>
                  </a:lnTo>
                  <a:lnTo>
                    <a:pt x="286" y="303"/>
                  </a:lnTo>
                  <a:lnTo>
                    <a:pt x="281" y="305"/>
                  </a:lnTo>
                  <a:lnTo>
                    <a:pt x="279" y="310"/>
                  </a:lnTo>
                  <a:lnTo>
                    <a:pt x="277" y="312"/>
                  </a:lnTo>
                  <a:lnTo>
                    <a:pt x="272" y="317"/>
                  </a:lnTo>
                  <a:lnTo>
                    <a:pt x="270" y="319"/>
                  </a:lnTo>
                  <a:lnTo>
                    <a:pt x="267" y="322"/>
                  </a:lnTo>
                  <a:lnTo>
                    <a:pt x="260" y="329"/>
                  </a:lnTo>
                  <a:lnTo>
                    <a:pt x="255" y="336"/>
                  </a:lnTo>
                  <a:lnTo>
                    <a:pt x="248" y="340"/>
                  </a:lnTo>
                  <a:lnTo>
                    <a:pt x="244" y="348"/>
                  </a:lnTo>
                  <a:lnTo>
                    <a:pt x="244" y="348"/>
                  </a:lnTo>
                  <a:lnTo>
                    <a:pt x="236" y="355"/>
                  </a:lnTo>
                  <a:lnTo>
                    <a:pt x="232" y="359"/>
                  </a:lnTo>
                  <a:lnTo>
                    <a:pt x="227" y="366"/>
                  </a:lnTo>
                  <a:lnTo>
                    <a:pt x="220" y="371"/>
                  </a:lnTo>
                  <a:lnTo>
                    <a:pt x="218" y="376"/>
                  </a:lnTo>
                  <a:lnTo>
                    <a:pt x="218" y="376"/>
                  </a:lnTo>
                  <a:lnTo>
                    <a:pt x="213" y="381"/>
                  </a:lnTo>
                  <a:lnTo>
                    <a:pt x="210" y="381"/>
                  </a:lnTo>
                  <a:lnTo>
                    <a:pt x="208" y="381"/>
                  </a:lnTo>
                  <a:lnTo>
                    <a:pt x="206" y="381"/>
                  </a:lnTo>
                  <a:lnTo>
                    <a:pt x="203" y="381"/>
                  </a:lnTo>
                  <a:lnTo>
                    <a:pt x="201" y="381"/>
                  </a:lnTo>
                  <a:lnTo>
                    <a:pt x="199" y="381"/>
                  </a:lnTo>
                  <a:lnTo>
                    <a:pt x="194" y="381"/>
                  </a:lnTo>
                  <a:lnTo>
                    <a:pt x="194" y="381"/>
                  </a:lnTo>
                  <a:lnTo>
                    <a:pt x="192" y="381"/>
                  </a:lnTo>
                  <a:lnTo>
                    <a:pt x="189" y="381"/>
                  </a:lnTo>
                  <a:lnTo>
                    <a:pt x="187" y="378"/>
                  </a:lnTo>
                  <a:lnTo>
                    <a:pt x="184" y="378"/>
                  </a:lnTo>
                  <a:lnTo>
                    <a:pt x="180" y="378"/>
                  </a:lnTo>
                  <a:lnTo>
                    <a:pt x="177" y="378"/>
                  </a:lnTo>
                  <a:lnTo>
                    <a:pt x="175" y="378"/>
                  </a:lnTo>
                  <a:lnTo>
                    <a:pt x="173" y="378"/>
                  </a:lnTo>
                  <a:lnTo>
                    <a:pt x="170" y="378"/>
                  </a:lnTo>
                  <a:lnTo>
                    <a:pt x="168" y="378"/>
                  </a:lnTo>
                  <a:lnTo>
                    <a:pt x="163" y="378"/>
                  </a:lnTo>
                  <a:lnTo>
                    <a:pt x="161" y="378"/>
                  </a:lnTo>
                  <a:lnTo>
                    <a:pt x="158" y="378"/>
                  </a:lnTo>
                  <a:lnTo>
                    <a:pt x="154" y="381"/>
                  </a:lnTo>
                  <a:lnTo>
                    <a:pt x="154" y="381"/>
                  </a:lnTo>
                  <a:lnTo>
                    <a:pt x="147" y="381"/>
                  </a:lnTo>
                  <a:lnTo>
                    <a:pt x="144" y="383"/>
                  </a:lnTo>
                  <a:lnTo>
                    <a:pt x="137" y="383"/>
                  </a:lnTo>
                  <a:lnTo>
                    <a:pt x="135" y="385"/>
                  </a:lnTo>
                  <a:lnTo>
                    <a:pt x="128" y="388"/>
                  </a:lnTo>
                  <a:lnTo>
                    <a:pt x="121" y="393"/>
                  </a:lnTo>
                  <a:lnTo>
                    <a:pt x="116" y="395"/>
                  </a:lnTo>
                  <a:lnTo>
                    <a:pt x="111" y="397"/>
                  </a:lnTo>
                  <a:lnTo>
                    <a:pt x="106" y="402"/>
                  </a:lnTo>
                  <a:lnTo>
                    <a:pt x="106" y="402"/>
                  </a:lnTo>
                  <a:lnTo>
                    <a:pt x="106" y="402"/>
                  </a:lnTo>
                  <a:lnTo>
                    <a:pt x="106" y="404"/>
                  </a:lnTo>
                  <a:lnTo>
                    <a:pt x="104" y="407"/>
                  </a:lnTo>
                  <a:lnTo>
                    <a:pt x="104" y="409"/>
                  </a:lnTo>
                  <a:lnTo>
                    <a:pt x="102" y="411"/>
                  </a:lnTo>
                  <a:lnTo>
                    <a:pt x="102" y="411"/>
                  </a:lnTo>
                  <a:lnTo>
                    <a:pt x="99" y="414"/>
                  </a:lnTo>
                  <a:lnTo>
                    <a:pt x="97" y="414"/>
                  </a:lnTo>
                  <a:lnTo>
                    <a:pt x="95" y="414"/>
                  </a:lnTo>
                  <a:lnTo>
                    <a:pt x="85" y="416"/>
                  </a:lnTo>
                  <a:lnTo>
                    <a:pt x="78" y="416"/>
                  </a:lnTo>
                  <a:lnTo>
                    <a:pt x="71" y="419"/>
                  </a:lnTo>
                  <a:lnTo>
                    <a:pt x="68" y="419"/>
                  </a:lnTo>
                  <a:lnTo>
                    <a:pt x="64" y="419"/>
                  </a:lnTo>
                  <a:lnTo>
                    <a:pt x="61" y="419"/>
                  </a:lnTo>
                  <a:lnTo>
                    <a:pt x="59" y="419"/>
                  </a:lnTo>
                  <a:lnTo>
                    <a:pt x="57" y="421"/>
                  </a:lnTo>
                  <a:lnTo>
                    <a:pt x="52" y="423"/>
                  </a:lnTo>
                  <a:lnTo>
                    <a:pt x="52" y="426"/>
                  </a:lnTo>
                  <a:lnTo>
                    <a:pt x="52" y="426"/>
                  </a:lnTo>
                  <a:lnTo>
                    <a:pt x="52" y="428"/>
                  </a:lnTo>
                  <a:lnTo>
                    <a:pt x="52" y="428"/>
                  </a:lnTo>
                  <a:lnTo>
                    <a:pt x="50" y="428"/>
                  </a:lnTo>
                  <a:lnTo>
                    <a:pt x="50" y="430"/>
                  </a:lnTo>
                  <a:lnTo>
                    <a:pt x="45" y="437"/>
                  </a:lnTo>
                  <a:lnTo>
                    <a:pt x="40" y="442"/>
                  </a:lnTo>
                  <a:lnTo>
                    <a:pt x="35" y="449"/>
                  </a:lnTo>
                  <a:lnTo>
                    <a:pt x="31" y="456"/>
                  </a:lnTo>
                  <a:lnTo>
                    <a:pt x="28" y="459"/>
                  </a:lnTo>
                  <a:lnTo>
                    <a:pt x="26" y="464"/>
                  </a:lnTo>
                  <a:lnTo>
                    <a:pt x="24" y="468"/>
                  </a:lnTo>
                  <a:lnTo>
                    <a:pt x="21" y="471"/>
                  </a:lnTo>
                  <a:lnTo>
                    <a:pt x="16" y="475"/>
                  </a:lnTo>
                  <a:lnTo>
                    <a:pt x="12" y="480"/>
                  </a:lnTo>
                  <a:lnTo>
                    <a:pt x="7" y="485"/>
                  </a:lnTo>
                  <a:lnTo>
                    <a:pt x="2" y="490"/>
                  </a:lnTo>
                  <a:lnTo>
                    <a:pt x="2" y="490"/>
                  </a:lnTo>
                  <a:lnTo>
                    <a:pt x="0" y="492"/>
                  </a:lnTo>
                  <a:lnTo>
                    <a:pt x="0" y="494"/>
                  </a:lnTo>
                  <a:lnTo>
                    <a:pt x="0" y="501"/>
                  </a:lnTo>
                  <a:lnTo>
                    <a:pt x="0" y="508"/>
                  </a:lnTo>
                  <a:lnTo>
                    <a:pt x="0" y="641"/>
                  </a:lnTo>
                  <a:lnTo>
                    <a:pt x="0" y="646"/>
                  </a:lnTo>
                  <a:lnTo>
                    <a:pt x="0" y="650"/>
                  </a:lnTo>
                  <a:lnTo>
                    <a:pt x="0" y="653"/>
                  </a:lnTo>
                  <a:lnTo>
                    <a:pt x="0" y="660"/>
                  </a:lnTo>
                  <a:lnTo>
                    <a:pt x="0" y="665"/>
                  </a:lnTo>
                  <a:lnTo>
                    <a:pt x="0" y="669"/>
                  </a:lnTo>
                  <a:lnTo>
                    <a:pt x="0" y="677"/>
                  </a:lnTo>
                  <a:lnTo>
                    <a:pt x="0" y="679"/>
                  </a:lnTo>
                  <a:lnTo>
                    <a:pt x="2" y="684"/>
                  </a:lnTo>
                  <a:lnTo>
                    <a:pt x="2" y="688"/>
                  </a:lnTo>
                  <a:lnTo>
                    <a:pt x="2" y="688"/>
                  </a:lnTo>
                  <a:lnTo>
                    <a:pt x="5" y="691"/>
                  </a:lnTo>
                  <a:lnTo>
                    <a:pt x="5" y="693"/>
                  </a:lnTo>
                  <a:lnTo>
                    <a:pt x="7" y="695"/>
                  </a:lnTo>
                  <a:lnTo>
                    <a:pt x="9" y="698"/>
                  </a:lnTo>
                  <a:lnTo>
                    <a:pt x="12" y="703"/>
                  </a:lnTo>
                  <a:lnTo>
                    <a:pt x="14" y="705"/>
                  </a:lnTo>
                  <a:lnTo>
                    <a:pt x="16" y="710"/>
                  </a:lnTo>
                  <a:lnTo>
                    <a:pt x="21" y="712"/>
                  </a:lnTo>
                  <a:lnTo>
                    <a:pt x="24" y="714"/>
                  </a:lnTo>
                  <a:lnTo>
                    <a:pt x="26" y="719"/>
                  </a:lnTo>
                  <a:lnTo>
                    <a:pt x="28" y="721"/>
                  </a:lnTo>
                  <a:lnTo>
                    <a:pt x="31" y="724"/>
                  </a:lnTo>
                  <a:lnTo>
                    <a:pt x="31" y="726"/>
                  </a:lnTo>
                  <a:lnTo>
                    <a:pt x="31" y="726"/>
                  </a:lnTo>
                  <a:lnTo>
                    <a:pt x="31" y="731"/>
                  </a:lnTo>
                  <a:lnTo>
                    <a:pt x="31" y="731"/>
                  </a:lnTo>
                  <a:lnTo>
                    <a:pt x="31" y="731"/>
                  </a:lnTo>
                  <a:lnTo>
                    <a:pt x="33" y="731"/>
                  </a:lnTo>
                  <a:lnTo>
                    <a:pt x="33" y="731"/>
                  </a:lnTo>
                  <a:lnTo>
                    <a:pt x="33" y="729"/>
                  </a:lnTo>
                  <a:lnTo>
                    <a:pt x="35" y="726"/>
                  </a:lnTo>
                  <a:lnTo>
                    <a:pt x="35" y="726"/>
                  </a:lnTo>
                  <a:lnTo>
                    <a:pt x="38" y="724"/>
                  </a:lnTo>
                  <a:lnTo>
                    <a:pt x="40" y="721"/>
                  </a:lnTo>
                  <a:lnTo>
                    <a:pt x="40" y="719"/>
                  </a:lnTo>
                  <a:lnTo>
                    <a:pt x="42" y="717"/>
                  </a:lnTo>
                  <a:lnTo>
                    <a:pt x="47" y="710"/>
                  </a:lnTo>
                  <a:lnTo>
                    <a:pt x="47" y="707"/>
                  </a:lnTo>
                  <a:lnTo>
                    <a:pt x="47" y="707"/>
                  </a:lnTo>
                  <a:lnTo>
                    <a:pt x="47" y="705"/>
                  </a:lnTo>
                  <a:lnTo>
                    <a:pt x="47" y="703"/>
                  </a:lnTo>
                  <a:lnTo>
                    <a:pt x="47" y="703"/>
                  </a:lnTo>
                  <a:lnTo>
                    <a:pt x="47" y="705"/>
                  </a:lnTo>
                  <a:lnTo>
                    <a:pt x="47" y="705"/>
                  </a:lnTo>
                  <a:lnTo>
                    <a:pt x="50" y="705"/>
                  </a:lnTo>
                  <a:lnTo>
                    <a:pt x="50" y="705"/>
                  </a:lnTo>
                  <a:lnTo>
                    <a:pt x="50" y="705"/>
                  </a:lnTo>
                  <a:lnTo>
                    <a:pt x="50" y="705"/>
                  </a:lnTo>
                  <a:lnTo>
                    <a:pt x="50" y="705"/>
                  </a:lnTo>
                  <a:lnTo>
                    <a:pt x="50" y="705"/>
                  </a:lnTo>
                  <a:lnTo>
                    <a:pt x="50" y="705"/>
                  </a:lnTo>
                  <a:lnTo>
                    <a:pt x="52" y="703"/>
                  </a:lnTo>
                  <a:lnTo>
                    <a:pt x="52" y="700"/>
                  </a:lnTo>
                  <a:lnTo>
                    <a:pt x="52" y="700"/>
                  </a:lnTo>
                  <a:lnTo>
                    <a:pt x="52" y="700"/>
                  </a:lnTo>
                  <a:lnTo>
                    <a:pt x="52" y="700"/>
                  </a:lnTo>
                  <a:lnTo>
                    <a:pt x="54" y="698"/>
                  </a:lnTo>
                  <a:lnTo>
                    <a:pt x="54" y="698"/>
                  </a:lnTo>
                  <a:lnTo>
                    <a:pt x="54" y="698"/>
                  </a:lnTo>
                  <a:lnTo>
                    <a:pt x="54" y="695"/>
                  </a:lnTo>
                  <a:lnTo>
                    <a:pt x="54" y="695"/>
                  </a:lnTo>
                  <a:lnTo>
                    <a:pt x="54" y="695"/>
                  </a:lnTo>
                  <a:lnTo>
                    <a:pt x="54" y="695"/>
                  </a:lnTo>
                  <a:lnTo>
                    <a:pt x="54" y="693"/>
                  </a:lnTo>
                  <a:lnTo>
                    <a:pt x="54" y="693"/>
                  </a:lnTo>
                  <a:lnTo>
                    <a:pt x="52" y="693"/>
                  </a:lnTo>
                  <a:lnTo>
                    <a:pt x="52" y="693"/>
                  </a:lnTo>
                  <a:lnTo>
                    <a:pt x="52" y="691"/>
                  </a:lnTo>
                  <a:lnTo>
                    <a:pt x="52" y="691"/>
                  </a:lnTo>
                  <a:lnTo>
                    <a:pt x="54" y="691"/>
                  </a:lnTo>
                  <a:lnTo>
                    <a:pt x="54" y="691"/>
                  </a:lnTo>
                  <a:lnTo>
                    <a:pt x="54" y="688"/>
                  </a:lnTo>
                  <a:lnTo>
                    <a:pt x="54" y="688"/>
                  </a:lnTo>
                  <a:lnTo>
                    <a:pt x="54" y="691"/>
                  </a:lnTo>
                  <a:lnTo>
                    <a:pt x="54" y="693"/>
                  </a:lnTo>
                  <a:lnTo>
                    <a:pt x="54" y="693"/>
                  </a:lnTo>
                  <a:lnTo>
                    <a:pt x="54" y="695"/>
                  </a:lnTo>
                  <a:lnTo>
                    <a:pt x="54" y="695"/>
                  </a:lnTo>
                  <a:lnTo>
                    <a:pt x="57" y="693"/>
                  </a:lnTo>
                  <a:lnTo>
                    <a:pt x="57" y="693"/>
                  </a:lnTo>
                  <a:lnTo>
                    <a:pt x="57" y="691"/>
                  </a:lnTo>
                  <a:lnTo>
                    <a:pt x="57" y="691"/>
                  </a:lnTo>
                  <a:lnTo>
                    <a:pt x="59" y="688"/>
                  </a:lnTo>
                  <a:lnTo>
                    <a:pt x="59" y="688"/>
                  </a:lnTo>
                  <a:lnTo>
                    <a:pt x="59" y="688"/>
                  </a:lnTo>
                  <a:lnTo>
                    <a:pt x="59" y="688"/>
                  </a:lnTo>
                  <a:lnTo>
                    <a:pt x="59" y="686"/>
                  </a:lnTo>
                  <a:lnTo>
                    <a:pt x="59" y="686"/>
                  </a:lnTo>
                  <a:lnTo>
                    <a:pt x="59" y="686"/>
                  </a:lnTo>
                  <a:lnTo>
                    <a:pt x="61" y="686"/>
                  </a:lnTo>
                  <a:lnTo>
                    <a:pt x="61" y="686"/>
                  </a:lnTo>
                  <a:lnTo>
                    <a:pt x="64" y="686"/>
                  </a:lnTo>
                  <a:lnTo>
                    <a:pt x="64" y="684"/>
                  </a:lnTo>
                  <a:lnTo>
                    <a:pt x="64" y="684"/>
                  </a:lnTo>
                  <a:lnTo>
                    <a:pt x="66" y="684"/>
                  </a:lnTo>
                  <a:lnTo>
                    <a:pt x="68" y="679"/>
                  </a:lnTo>
                  <a:lnTo>
                    <a:pt x="68" y="679"/>
                  </a:lnTo>
                  <a:lnTo>
                    <a:pt x="68" y="679"/>
                  </a:lnTo>
                  <a:lnTo>
                    <a:pt x="68" y="679"/>
                  </a:lnTo>
                  <a:lnTo>
                    <a:pt x="68" y="679"/>
                  </a:lnTo>
                  <a:lnTo>
                    <a:pt x="68" y="679"/>
                  </a:lnTo>
                  <a:lnTo>
                    <a:pt x="76" y="672"/>
                  </a:lnTo>
                  <a:lnTo>
                    <a:pt x="76" y="669"/>
                  </a:lnTo>
                  <a:lnTo>
                    <a:pt x="78" y="669"/>
                  </a:lnTo>
                  <a:lnTo>
                    <a:pt x="78" y="667"/>
                  </a:lnTo>
                  <a:lnTo>
                    <a:pt x="78" y="667"/>
                  </a:lnTo>
                  <a:lnTo>
                    <a:pt x="80" y="665"/>
                  </a:lnTo>
                  <a:lnTo>
                    <a:pt x="80" y="665"/>
                  </a:lnTo>
                  <a:lnTo>
                    <a:pt x="80" y="665"/>
                  </a:lnTo>
                  <a:lnTo>
                    <a:pt x="80" y="667"/>
                  </a:lnTo>
                  <a:lnTo>
                    <a:pt x="80" y="667"/>
                  </a:lnTo>
                  <a:lnTo>
                    <a:pt x="80" y="667"/>
                  </a:lnTo>
                  <a:lnTo>
                    <a:pt x="83" y="665"/>
                  </a:lnTo>
                  <a:lnTo>
                    <a:pt x="80" y="665"/>
                  </a:lnTo>
                  <a:lnTo>
                    <a:pt x="80" y="665"/>
                  </a:lnTo>
                  <a:lnTo>
                    <a:pt x="83" y="660"/>
                  </a:lnTo>
                  <a:lnTo>
                    <a:pt x="83" y="660"/>
                  </a:lnTo>
                  <a:lnTo>
                    <a:pt x="85" y="660"/>
                  </a:lnTo>
                  <a:lnTo>
                    <a:pt x="85" y="660"/>
                  </a:lnTo>
                  <a:lnTo>
                    <a:pt x="85" y="660"/>
                  </a:lnTo>
                  <a:lnTo>
                    <a:pt x="85" y="660"/>
                  </a:lnTo>
                  <a:lnTo>
                    <a:pt x="87" y="658"/>
                  </a:lnTo>
                  <a:lnTo>
                    <a:pt x="90" y="653"/>
                  </a:lnTo>
                  <a:lnTo>
                    <a:pt x="95" y="650"/>
                  </a:lnTo>
                  <a:lnTo>
                    <a:pt x="97" y="648"/>
                  </a:lnTo>
                  <a:lnTo>
                    <a:pt x="104" y="641"/>
                  </a:lnTo>
                  <a:lnTo>
                    <a:pt x="113" y="629"/>
                  </a:lnTo>
                  <a:lnTo>
                    <a:pt x="118" y="624"/>
                  </a:lnTo>
                  <a:lnTo>
                    <a:pt x="125" y="620"/>
                  </a:lnTo>
                  <a:lnTo>
                    <a:pt x="135" y="608"/>
                  </a:lnTo>
                  <a:lnTo>
                    <a:pt x="144" y="598"/>
                  </a:lnTo>
                  <a:lnTo>
                    <a:pt x="147" y="596"/>
                  </a:lnTo>
                  <a:lnTo>
                    <a:pt x="147" y="596"/>
                  </a:lnTo>
                  <a:lnTo>
                    <a:pt x="149" y="596"/>
                  </a:lnTo>
                  <a:lnTo>
                    <a:pt x="151" y="594"/>
                  </a:lnTo>
                  <a:lnTo>
                    <a:pt x="154" y="591"/>
                  </a:lnTo>
                  <a:lnTo>
                    <a:pt x="158" y="589"/>
                  </a:lnTo>
                  <a:lnTo>
                    <a:pt x="161" y="584"/>
                  </a:lnTo>
                  <a:lnTo>
                    <a:pt x="163" y="584"/>
                  </a:lnTo>
                  <a:lnTo>
                    <a:pt x="163" y="584"/>
                  </a:lnTo>
                  <a:lnTo>
                    <a:pt x="165" y="584"/>
                  </a:lnTo>
                  <a:lnTo>
                    <a:pt x="168" y="579"/>
                  </a:lnTo>
                  <a:lnTo>
                    <a:pt x="168" y="579"/>
                  </a:lnTo>
                  <a:lnTo>
                    <a:pt x="168" y="579"/>
                  </a:lnTo>
                  <a:lnTo>
                    <a:pt x="170" y="579"/>
                  </a:lnTo>
                  <a:lnTo>
                    <a:pt x="170" y="577"/>
                  </a:lnTo>
                  <a:lnTo>
                    <a:pt x="170" y="577"/>
                  </a:lnTo>
                  <a:lnTo>
                    <a:pt x="170" y="577"/>
                  </a:lnTo>
                  <a:lnTo>
                    <a:pt x="170" y="577"/>
                  </a:lnTo>
                  <a:lnTo>
                    <a:pt x="170" y="575"/>
                  </a:lnTo>
                  <a:lnTo>
                    <a:pt x="173" y="575"/>
                  </a:lnTo>
                  <a:lnTo>
                    <a:pt x="175" y="575"/>
                  </a:lnTo>
                  <a:lnTo>
                    <a:pt x="180" y="568"/>
                  </a:lnTo>
                  <a:lnTo>
                    <a:pt x="192" y="558"/>
                  </a:lnTo>
                  <a:lnTo>
                    <a:pt x="199" y="553"/>
                  </a:lnTo>
                  <a:lnTo>
                    <a:pt x="206" y="549"/>
                  </a:lnTo>
                  <a:lnTo>
                    <a:pt x="206" y="549"/>
                  </a:lnTo>
                  <a:lnTo>
                    <a:pt x="208" y="549"/>
                  </a:lnTo>
                  <a:lnTo>
                    <a:pt x="215" y="542"/>
                  </a:lnTo>
                  <a:lnTo>
                    <a:pt x="227" y="537"/>
                  </a:lnTo>
                  <a:lnTo>
                    <a:pt x="227" y="537"/>
                  </a:lnTo>
                  <a:lnTo>
                    <a:pt x="229" y="537"/>
                  </a:lnTo>
                  <a:lnTo>
                    <a:pt x="229" y="537"/>
                  </a:lnTo>
                  <a:lnTo>
                    <a:pt x="248" y="525"/>
                  </a:lnTo>
                  <a:lnTo>
                    <a:pt x="253" y="523"/>
                  </a:lnTo>
                  <a:lnTo>
                    <a:pt x="260" y="518"/>
                  </a:lnTo>
                  <a:lnTo>
                    <a:pt x="272" y="511"/>
                  </a:lnTo>
                  <a:lnTo>
                    <a:pt x="272" y="511"/>
                  </a:lnTo>
                  <a:lnTo>
                    <a:pt x="272" y="508"/>
                  </a:lnTo>
                  <a:lnTo>
                    <a:pt x="274" y="508"/>
                  </a:lnTo>
                  <a:lnTo>
                    <a:pt x="277" y="508"/>
                  </a:lnTo>
                  <a:lnTo>
                    <a:pt x="277" y="506"/>
                  </a:lnTo>
                  <a:lnTo>
                    <a:pt x="277" y="506"/>
                  </a:lnTo>
                  <a:lnTo>
                    <a:pt x="281" y="499"/>
                  </a:lnTo>
                  <a:lnTo>
                    <a:pt x="284" y="499"/>
                  </a:lnTo>
                  <a:lnTo>
                    <a:pt x="286" y="499"/>
                  </a:lnTo>
                  <a:lnTo>
                    <a:pt x="286" y="497"/>
                  </a:lnTo>
                  <a:lnTo>
                    <a:pt x="286" y="497"/>
                  </a:lnTo>
                  <a:lnTo>
                    <a:pt x="286" y="494"/>
                  </a:lnTo>
                  <a:lnTo>
                    <a:pt x="289" y="494"/>
                  </a:lnTo>
                  <a:lnTo>
                    <a:pt x="289" y="494"/>
                  </a:lnTo>
                  <a:lnTo>
                    <a:pt x="289" y="494"/>
                  </a:lnTo>
                  <a:lnTo>
                    <a:pt x="289" y="494"/>
                  </a:lnTo>
                  <a:lnTo>
                    <a:pt x="289" y="494"/>
                  </a:lnTo>
                  <a:lnTo>
                    <a:pt x="291" y="492"/>
                  </a:lnTo>
                  <a:lnTo>
                    <a:pt x="296" y="487"/>
                  </a:lnTo>
                  <a:lnTo>
                    <a:pt x="303" y="480"/>
                  </a:lnTo>
                  <a:lnTo>
                    <a:pt x="307" y="475"/>
                  </a:lnTo>
                  <a:lnTo>
                    <a:pt x="315" y="471"/>
                  </a:lnTo>
                  <a:lnTo>
                    <a:pt x="324" y="459"/>
                  </a:lnTo>
                  <a:lnTo>
                    <a:pt x="324" y="456"/>
                  </a:lnTo>
                  <a:lnTo>
                    <a:pt x="333" y="447"/>
                  </a:lnTo>
                  <a:lnTo>
                    <a:pt x="341" y="440"/>
                  </a:lnTo>
                  <a:lnTo>
                    <a:pt x="350" y="433"/>
                  </a:lnTo>
                  <a:lnTo>
                    <a:pt x="355" y="426"/>
                  </a:lnTo>
                  <a:lnTo>
                    <a:pt x="369" y="411"/>
                  </a:lnTo>
                  <a:lnTo>
                    <a:pt x="374" y="404"/>
                  </a:lnTo>
                  <a:lnTo>
                    <a:pt x="378" y="397"/>
                  </a:lnTo>
                  <a:lnTo>
                    <a:pt x="388" y="381"/>
                  </a:lnTo>
                  <a:lnTo>
                    <a:pt x="395" y="371"/>
                  </a:lnTo>
                  <a:lnTo>
                    <a:pt x="400" y="364"/>
                  </a:lnTo>
                  <a:lnTo>
                    <a:pt x="407" y="355"/>
                  </a:lnTo>
                  <a:lnTo>
                    <a:pt x="409" y="352"/>
                  </a:lnTo>
                  <a:lnTo>
                    <a:pt x="412" y="350"/>
                  </a:lnTo>
                  <a:lnTo>
                    <a:pt x="414" y="345"/>
                  </a:lnTo>
                  <a:lnTo>
                    <a:pt x="421" y="331"/>
                  </a:lnTo>
                  <a:lnTo>
                    <a:pt x="428" y="322"/>
                  </a:lnTo>
                  <a:lnTo>
                    <a:pt x="433" y="314"/>
                  </a:lnTo>
                  <a:lnTo>
                    <a:pt x="433" y="310"/>
                  </a:lnTo>
                  <a:lnTo>
                    <a:pt x="435" y="305"/>
                  </a:lnTo>
                  <a:lnTo>
                    <a:pt x="435" y="305"/>
                  </a:lnTo>
                  <a:lnTo>
                    <a:pt x="433" y="303"/>
                  </a:lnTo>
                  <a:lnTo>
                    <a:pt x="433" y="300"/>
                  </a:lnTo>
                  <a:lnTo>
                    <a:pt x="433" y="300"/>
                  </a:lnTo>
                  <a:lnTo>
                    <a:pt x="440" y="286"/>
                  </a:lnTo>
                  <a:lnTo>
                    <a:pt x="442" y="279"/>
                  </a:lnTo>
                  <a:lnTo>
                    <a:pt x="445" y="274"/>
                  </a:lnTo>
                  <a:lnTo>
                    <a:pt x="449" y="267"/>
                  </a:lnTo>
                  <a:lnTo>
                    <a:pt x="459" y="255"/>
                  </a:lnTo>
                  <a:lnTo>
                    <a:pt x="461" y="253"/>
                  </a:lnTo>
                  <a:lnTo>
                    <a:pt x="464" y="246"/>
                  </a:lnTo>
                  <a:lnTo>
                    <a:pt x="471" y="236"/>
                  </a:lnTo>
                  <a:lnTo>
                    <a:pt x="471" y="236"/>
                  </a:lnTo>
                  <a:lnTo>
                    <a:pt x="471" y="234"/>
                  </a:lnTo>
                  <a:lnTo>
                    <a:pt x="471" y="234"/>
                  </a:lnTo>
                  <a:lnTo>
                    <a:pt x="473" y="232"/>
                  </a:lnTo>
                  <a:lnTo>
                    <a:pt x="473" y="229"/>
                  </a:lnTo>
                  <a:lnTo>
                    <a:pt x="473" y="229"/>
                  </a:lnTo>
                  <a:lnTo>
                    <a:pt x="473" y="227"/>
                  </a:lnTo>
                  <a:lnTo>
                    <a:pt x="473" y="224"/>
                  </a:lnTo>
                  <a:lnTo>
                    <a:pt x="473" y="224"/>
                  </a:lnTo>
                  <a:lnTo>
                    <a:pt x="473" y="224"/>
                  </a:lnTo>
                  <a:lnTo>
                    <a:pt x="473" y="220"/>
                  </a:lnTo>
                  <a:lnTo>
                    <a:pt x="473" y="220"/>
                  </a:lnTo>
                  <a:lnTo>
                    <a:pt x="475" y="217"/>
                  </a:lnTo>
                  <a:lnTo>
                    <a:pt x="480" y="213"/>
                  </a:lnTo>
                  <a:lnTo>
                    <a:pt x="487" y="208"/>
                  </a:lnTo>
                  <a:lnTo>
                    <a:pt x="487" y="206"/>
                  </a:lnTo>
                  <a:lnTo>
                    <a:pt x="490" y="203"/>
                  </a:lnTo>
                  <a:lnTo>
                    <a:pt x="492" y="198"/>
                  </a:lnTo>
                  <a:lnTo>
                    <a:pt x="492" y="198"/>
                  </a:lnTo>
                  <a:lnTo>
                    <a:pt x="492" y="196"/>
                  </a:lnTo>
                  <a:lnTo>
                    <a:pt x="497" y="194"/>
                  </a:lnTo>
                  <a:lnTo>
                    <a:pt x="497" y="191"/>
                  </a:lnTo>
                  <a:lnTo>
                    <a:pt x="497" y="191"/>
                  </a:lnTo>
                  <a:lnTo>
                    <a:pt x="497" y="189"/>
                  </a:lnTo>
                  <a:lnTo>
                    <a:pt x="499" y="189"/>
                  </a:lnTo>
                  <a:lnTo>
                    <a:pt x="499" y="189"/>
                  </a:lnTo>
                  <a:lnTo>
                    <a:pt x="499" y="189"/>
                  </a:lnTo>
                  <a:lnTo>
                    <a:pt x="501" y="187"/>
                  </a:lnTo>
                  <a:lnTo>
                    <a:pt x="501" y="184"/>
                  </a:lnTo>
                  <a:lnTo>
                    <a:pt x="501" y="182"/>
                  </a:lnTo>
                  <a:lnTo>
                    <a:pt x="501" y="180"/>
                  </a:lnTo>
                  <a:lnTo>
                    <a:pt x="504" y="177"/>
                  </a:lnTo>
                  <a:lnTo>
                    <a:pt x="504" y="175"/>
                  </a:lnTo>
                  <a:lnTo>
                    <a:pt x="506" y="170"/>
                  </a:lnTo>
                  <a:lnTo>
                    <a:pt x="506" y="170"/>
                  </a:lnTo>
                  <a:lnTo>
                    <a:pt x="506" y="168"/>
                  </a:lnTo>
                  <a:lnTo>
                    <a:pt x="509" y="165"/>
                  </a:lnTo>
                  <a:lnTo>
                    <a:pt x="511" y="163"/>
                  </a:lnTo>
                  <a:lnTo>
                    <a:pt x="516" y="158"/>
                  </a:lnTo>
                  <a:lnTo>
                    <a:pt x="518" y="158"/>
                  </a:lnTo>
                  <a:lnTo>
                    <a:pt x="518" y="156"/>
                  </a:lnTo>
                  <a:lnTo>
                    <a:pt x="518" y="153"/>
                  </a:lnTo>
                  <a:lnTo>
                    <a:pt x="518" y="151"/>
                  </a:lnTo>
                  <a:lnTo>
                    <a:pt x="518" y="151"/>
                  </a:lnTo>
                  <a:lnTo>
                    <a:pt x="520" y="146"/>
                  </a:lnTo>
                  <a:lnTo>
                    <a:pt x="520" y="146"/>
                  </a:lnTo>
                  <a:lnTo>
                    <a:pt x="520" y="146"/>
                  </a:lnTo>
                  <a:lnTo>
                    <a:pt x="523" y="144"/>
                  </a:lnTo>
                  <a:lnTo>
                    <a:pt x="525" y="144"/>
                  </a:lnTo>
                  <a:lnTo>
                    <a:pt x="528" y="139"/>
                  </a:lnTo>
                  <a:lnTo>
                    <a:pt x="528" y="137"/>
                  </a:lnTo>
                  <a:lnTo>
                    <a:pt x="528" y="137"/>
                  </a:lnTo>
                  <a:lnTo>
                    <a:pt x="528" y="135"/>
                  </a:lnTo>
                  <a:lnTo>
                    <a:pt x="528" y="132"/>
                  </a:lnTo>
                  <a:lnTo>
                    <a:pt x="528" y="130"/>
                  </a:lnTo>
                  <a:lnTo>
                    <a:pt x="528" y="127"/>
                  </a:lnTo>
                  <a:lnTo>
                    <a:pt x="528" y="127"/>
                  </a:lnTo>
                  <a:lnTo>
                    <a:pt x="528" y="123"/>
                  </a:lnTo>
                  <a:lnTo>
                    <a:pt x="528" y="123"/>
                  </a:lnTo>
                  <a:lnTo>
                    <a:pt x="528" y="120"/>
                  </a:lnTo>
                  <a:lnTo>
                    <a:pt x="528" y="120"/>
                  </a:lnTo>
                  <a:lnTo>
                    <a:pt x="528" y="120"/>
                  </a:lnTo>
                  <a:lnTo>
                    <a:pt x="530" y="118"/>
                  </a:lnTo>
                  <a:lnTo>
                    <a:pt x="530" y="116"/>
                  </a:lnTo>
                  <a:lnTo>
                    <a:pt x="530" y="113"/>
                  </a:lnTo>
                  <a:lnTo>
                    <a:pt x="530" y="113"/>
                  </a:lnTo>
                  <a:lnTo>
                    <a:pt x="530" y="111"/>
                  </a:lnTo>
                  <a:lnTo>
                    <a:pt x="532" y="109"/>
                  </a:lnTo>
                  <a:lnTo>
                    <a:pt x="532" y="109"/>
                  </a:lnTo>
                  <a:lnTo>
                    <a:pt x="532" y="106"/>
                  </a:lnTo>
                  <a:lnTo>
                    <a:pt x="532" y="106"/>
                  </a:lnTo>
                  <a:lnTo>
                    <a:pt x="530" y="104"/>
                  </a:lnTo>
                  <a:lnTo>
                    <a:pt x="530" y="101"/>
                  </a:lnTo>
                  <a:lnTo>
                    <a:pt x="532" y="99"/>
                  </a:lnTo>
                  <a:lnTo>
                    <a:pt x="532" y="94"/>
                  </a:lnTo>
                  <a:lnTo>
                    <a:pt x="532" y="92"/>
                  </a:lnTo>
                  <a:lnTo>
                    <a:pt x="532" y="90"/>
                  </a:lnTo>
                  <a:lnTo>
                    <a:pt x="537" y="87"/>
                  </a:lnTo>
                  <a:lnTo>
                    <a:pt x="542" y="85"/>
                  </a:lnTo>
                  <a:lnTo>
                    <a:pt x="549" y="85"/>
                  </a:lnTo>
                  <a:lnTo>
                    <a:pt x="551" y="85"/>
                  </a:lnTo>
                  <a:lnTo>
                    <a:pt x="551" y="85"/>
                  </a:lnTo>
                  <a:lnTo>
                    <a:pt x="551" y="87"/>
                  </a:lnTo>
                  <a:lnTo>
                    <a:pt x="551" y="87"/>
                  </a:lnTo>
                  <a:lnTo>
                    <a:pt x="554" y="87"/>
                  </a:lnTo>
                  <a:lnTo>
                    <a:pt x="554" y="87"/>
                  </a:lnTo>
                  <a:lnTo>
                    <a:pt x="556" y="87"/>
                  </a:lnTo>
                  <a:lnTo>
                    <a:pt x="556" y="87"/>
                  </a:lnTo>
                  <a:lnTo>
                    <a:pt x="556" y="87"/>
                  </a:lnTo>
                  <a:lnTo>
                    <a:pt x="556" y="87"/>
                  </a:lnTo>
                  <a:lnTo>
                    <a:pt x="556" y="87"/>
                  </a:lnTo>
                  <a:lnTo>
                    <a:pt x="558" y="87"/>
                  </a:lnTo>
                  <a:lnTo>
                    <a:pt x="558" y="87"/>
                  </a:lnTo>
                  <a:lnTo>
                    <a:pt x="558" y="87"/>
                  </a:lnTo>
                  <a:lnTo>
                    <a:pt x="558" y="85"/>
                  </a:lnTo>
                  <a:lnTo>
                    <a:pt x="558" y="82"/>
                  </a:lnTo>
                  <a:lnTo>
                    <a:pt x="558" y="8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2" name="Freeform 631"/>
            <p:cNvSpPr>
              <a:spLocks noEditPoints="1"/>
            </p:cNvSpPr>
            <p:nvPr/>
          </p:nvSpPr>
          <p:spPr bwMode="auto">
            <a:xfrm>
              <a:off x="5614162" y="4998518"/>
              <a:ext cx="54631" cy="55309"/>
            </a:xfrm>
            <a:custGeom>
              <a:avLst/>
              <a:gdLst>
                <a:gd name="T0" fmla="*/ 38 w 161"/>
                <a:gd name="T1" fmla="*/ 125 h 163"/>
                <a:gd name="T2" fmla="*/ 19 w 161"/>
                <a:gd name="T3" fmla="*/ 130 h 163"/>
                <a:gd name="T4" fmla="*/ 38 w 161"/>
                <a:gd name="T5" fmla="*/ 137 h 163"/>
                <a:gd name="T6" fmla="*/ 43 w 161"/>
                <a:gd name="T7" fmla="*/ 132 h 163"/>
                <a:gd name="T8" fmla="*/ 151 w 161"/>
                <a:gd name="T9" fmla="*/ 85 h 163"/>
                <a:gd name="T10" fmla="*/ 137 w 161"/>
                <a:gd name="T11" fmla="*/ 92 h 163"/>
                <a:gd name="T12" fmla="*/ 142 w 161"/>
                <a:gd name="T13" fmla="*/ 78 h 163"/>
                <a:gd name="T14" fmla="*/ 147 w 161"/>
                <a:gd name="T15" fmla="*/ 66 h 163"/>
                <a:gd name="T16" fmla="*/ 144 w 161"/>
                <a:gd name="T17" fmla="*/ 56 h 163"/>
                <a:gd name="T18" fmla="*/ 135 w 161"/>
                <a:gd name="T19" fmla="*/ 47 h 163"/>
                <a:gd name="T20" fmla="*/ 140 w 161"/>
                <a:gd name="T21" fmla="*/ 37 h 163"/>
                <a:gd name="T22" fmla="*/ 133 w 161"/>
                <a:gd name="T23" fmla="*/ 33 h 163"/>
                <a:gd name="T24" fmla="*/ 130 w 161"/>
                <a:gd name="T25" fmla="*/ 26 h 163"/>
                <a:gd name="T26" fmla="*/ 125 w 161"/>
                <a:gd name="T27" fmla="*/ 18 h 163"/>
                <a:gd name="T28" fmla="*/ 114 w 161"/>
                <a:gd name="T29" fmla="*/ 0 h 163"/>
                <a:gd name="T30" fmla="*/ 62 w 161"/>
                <a:gd name="T31" fmla="*/ 4 h 163"/>
                <a:gd name="T32" fmla="*/ 43 w 161"/>
                <a:gd name="T33" fmla="*/ 7 h 163"/>
                <a:gd name="T34" fmla="*/ 40 w 161"/>
                <a:gd name="T35" fmla="*/ 14 h 163"/>
                <a:gd name="T36" fmla="*/ 35 w 161"/>
                <a:gd name="T37" fmla="*/ 21 h 163"/>
                <a:gd name="T38" fmla="*/ 31 w 161"/>
                <a:gd name="T39" fmla="*/ 30 h 163"/>
                <a:gd name="T40" fmla="*/ 28 w 161"/>
                <a:gd name="T41" fmla="*/ 33 h 163"/>
                <a:gd name="T42" fmla="*/ 21 w 161"/>
                <a:gd name="T43" fmla="*/ 37 h 163"/>
                <a:gd name="T44" fmla="*/ 17 w 161"/>
                <a:gd name="T45" fmla="*/ 44 h 163"/>
                <a:gd name="T46" fmla="*/ 2 w 161"/>
                <a:gd name="T47" fmla="*/ 49 h 163"/>
                <a:gd name="T48" fmla="*/ 2 w 161"/>
                <a:gd name="T49" fmla="*/ 54 h 163"/>
                <a:gd name="T50" fmla="*/ 12 w 161"/>
                <a:gd name="T51" fmla="*/ 56 h 163"/>
                <a:gd name="T52" fmla="*/ 9 w 161"/>
                <a:gd name="T53" fmla="*/ 59 h 163"/>
                <a:gd name="T54" fmla="*/ 17 w 161"/>
                <a:gd name="T55" fmla="*/ 61 h 163"/>
                <a:gd name="T56" fmla="*/ 2 w 161"/>
                <a:gd name="T57" fmla="*/ 68 h 163"/>
                <a:gd name="T58" fmla="*/ 7 w 161"/>
                <a:gd name="T59" fmla="*/ 78 h 163"/>
                <a:gd name="T60" fmla="*/ 9 w 161"/>
                <a:gd name="T61" fmla="*/ 73 h 163"/>
                <a:gd name="T62" fmla="*/ 12 w 161"/>
                <a:gd name="T63" fmla="*/ 73 h 163"/>
                <a:gd name="T64" fmla="*/ 12 w 161"/>
                <a:gd name="T65" fmla="*/ 73 h 163"/>
                <a:gd name="T66" fmla="*/ 21 w 161"/>
                <a:gd name="T67" fmla="*/ 71 h 163"/>
                <a:gd name="T68" fmla="*/ 21 w 161"/>
                <a:gd name="T69" fmla="*/ 78 h 163"/>
                <a:gd name="T70" fmla="*/ 12 w 161"/>
                <a:gd name="T71" fmla="*/ 78 h 163"/>
                <a:gd name="T72" fmla="*/ 12 w 161"/>
                <a:gd name="T73" fmla="*/ 85 h 163"/>
                <a:gd name="T74" fmla="*/ 7 w 161"/>
                <a:gd name="T75" fmla="*/ 80 h 163"/>
                <a:gd name="T76" fmla="*/ 2 w 161"/>
                <a:gd name="T77" fmla="*/ 80 h 163"/>
                <a:gd name="T78" fmla="*/ 5 w 161"/>
                <a:gd name="T79" fmla="*/ 87 h 163"/>
                <a:gd name="T80" fmla="*/ 7 w 161"/>
                <a:gd name="T81" fmla="*/ 97 h 163"/>
                <a:gd name="T82" fmla="*/ 17 w 161"/>
                <a:gd name="T83" fmla="*/ 92 h 163"/>
                <a:gd name="T84" fmla="*/ 19 w 161"/>
                <a:gd name="T85" fmla="*/ 97 h 163"/>
                <a:gd name="T86" fmla="*/ 21 w 161"/>
                <a:gd name="T87" fmla="*/ 104 h 163"/>
                <a:gd name="T88" fmla="*/ 19 w 161"/>
                <a:gd name="T89" fmla="*/ 111 h 163"/>
                <a:gd name="T90" fmla="*/ 26 w 161"/>
                <a:gd name="T91" fmla="*/ 115 h 163"/>
                <a:gd name="T92" fmla="*/ 35 w 161"/>
                <a:gd name="T93" fmla="*/ 123 h 163"/>
                <a:gd name="T94" fmla="*/ 45 w 161"/>
                <a:gd name="T95" fmla="*/ 120 h 163"/>
                <a:gd name="T96" fmla="*/ 43 w 161"/>
                <a:gd name="T97" fmla="*/ 125 h 163"/>
                <a:gd name="T98" fmla="*/ 47 w 161"/>
                <a:gd name="T99" fmla="*/ 130 h 163"/>
                <a:gd name="T100" fmla="*/ 54 w 161"/>
                <a:gd name="T101" fmla="*/ 127 h 163"/>
                <a:gd name="T102" fmla="*/ 59 w 161"/>
                <a:gd name="T103" fmla="*/ 127 h 163"/>
                <a:gd name="T104" fmla="*/ 52 w 161"/>
                <a:gd name="T105" fmla="*/ 132 h 163"/>
                <a:gd name="T106" fmla="*/ 45 w 161"/>
                <a:gd name="T107" fmla="*/ 132 h 163"/>
                <a:gd name="T108" fmla="*/ 47 w 161"/>
                <a:gd name="T109" fmla="*/ 137 h 163"/>
                <a:gd name="T110" fmla="*/ 43 w 161"/>
                <a:gd name="T111" fmla="*/ 139 h 163"/>
                <a:gd name="T112" fmla="*/ 92 w 161"/>
                <a:gd name="T113" fmla="*/ 160 h 163"/>
                <a:gd name="T114" fmla="*/ 99 w 161"/>
                <a:gd name="T115" fmla="*/ 163 h 163"/>
                <a:gd name="T116" fmla="*/ 104 w 161"/>
                <a:gd name="T117" fmla="*/ 156 h 163"/>
                <a:gd name="T118" fmla="*/ 116 w 161"/>
                <a:gd name="T119" fmla="*/ 142 h 163"/>
                <a:gd name="T120" fmla="*/ 142 w 161"/>
                <a:gd name="T121" fmla="*/ 118 h 163"/>
                <a:gd name="T122" fmla="*/ 149 w 161"/>
                <a:gd name="T123" fmla="*/ 99 h 163"/>
                <a:gd name="T124" fmla="*/ 161 w 161"/>
                <a:gd name="T125" fmla="*/ 8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1" h="163">
                  <a:moveTo>
                    <a:pt x="43" y="132"/>
                  </a:moveTo>
                  <a:lnTo>
                    <a:pt x="43" y="130"/>
                  </a:lnTo>
                  <a:lnTo>
                    <a:pt x="43" y="130"/>
                  </a:lnTo>
                  <a:lnTo>
                    <a:pt x="43" y="130"/>
                  </a:lnTo>
                  <a:lnTo>
                    <a:pt x="43" y="127"/>
                  </a:lnTo>
                  <a:lnTo>
                    <a:pt x="43" y="127"/>
                  </a:lnTo>
                  <a:lnTo>
                    <a:pt x="40" y="127"/>
                  </a:lnTo>
                  <a:lnTo>
                    <a:pt x="40" y="127"/>
                  </a:lnTo>
                  <a:lnTo>
                    <a:pt x="38" y="127"/>
                  </a:lnTo>
                  <a:lnTo>
                    <a:pt x="38" y="127"/>
                  </a:lnTo>
                  <a:lnTo>
                    <a:pt x="38" y="125"/>
                  </a:lnTo>
                  <a:lnTo>
                    <a:pt x="38" y="125"/>
                  </a:lnTo>
                  <a:lnTo>
                    <a:pt x="35" y="125"/>
                  </a:lnTo>
                  <a:lnTo>
                    <a:pt x="33" y="125"/>
                  </a:lnTo>
                  <a:lnTo>
                    <a:pt x="31" y="127"/>
                  </a:lnTo>
                  <a:lnTo>
                    <a:pt x="31" y="127"/>
                  </a:lnTo>
                  <a:lnTo>
                    <a:pt x="24" y="127"/>
                  </a:lnTo>
                  <a:lnTo>
                    <a:pt x="21" y="127"/>
                  </a:lnTo>
                  <a:lnTo>
                    <a:pt x="21" y="127"/>
                  </a:lnTo>
                  <a:lnTo>
                    <a:pt x="21" y="127"/>
                  </a:lnTo>
                  <a:lnTo>
                    <a:pt x="21" y="127"/>
                  </a:lnTo>
                  <a:lnTo>
                    <a:pt x="19" y="130"/>
                  </a:lnTo>
                  <a:lnTo>
                    <a:pt x="19" y="130"/>
                  </a:lnTo>
                  <a:lnTo>
                    <a:pt x="24" y="130"/>
                  </a:lnTo>
                  <a:lnTo>
                    <a:pt x="28" y="132"/>
                  </a:lnTo>
                  <a:lnTo>
                    <a:pt x="31" y="132"/>
                  </a:lnTo>
                  <a:lnTo>
                    <a:pt x="35" y="134"/>
                  </a:lnTo>
                  <a:lnTo>
                    <a:pt x="35" y="134"/>
                  </a:lnTo>
                  <a:lnTo>
                    <a:pt x="38" y="134"/>
                  </a:lnTo>
                  <a:lnTo>
                    <a:pt x="38" y="134"/>
                  </a:lnTo>
                  <a:lnTo>
                    <a:pt x="38" y="137"/>
                  </a:lnTo>
                  <a:lnTo>
                    <a:pt x="40" y="137"/>
                  </a:lnTo>
                  <a:lnTo>
                    <a:pt x="38" y="137"/>
                  </a:lnTo>
                  <a:lnTo>
                    <a:pt x="38" y="139"/>
                  </a:lnTo>
                  <a:lnTo>
                    <a:pt x="40" y="139"/>
                  </a:lnTo>
                  <a:lnTo>
                    <a:pt x="40" y="139"/>
                  </a:lnTo>
                  <a:lnTo>
                    <a:pt x="43" y="139"/>
                  </a:lnTo>
                  <a:lnTo>
                    <a:pt x="43" y="137"/>
                  </a:lnTo>
                  <a:lnTo>
                    <a:pt x="40" y="134"/>
                  </a:lnTo>
                  <a:lnTo>
                    <a:pt x="40" y="134"/>
                  </a:lnTo>
                  <a:lnTo>
                    <a:pt x="43" y="134"/>
                  </a:lnTo>
                  <a:lnTo>
                    <a:pt x="43" y="134"/>
                  </a:lnTo>
                  <a:lnTo>
                    <a:pt x="43" y="132"/>
                  </a:lnTo>
                  <a:lnTo>
                    <a:pt x="43" y="132"/>
                  </a:lnTo>
                  <a:close/>
                  <a:moveTo>
                    <a:pt x="161" y="80"/>
                  </a:moveTo>
                  <a:lnTo>
                    <a:pt x="161" y="80"/>
                  </a:lnTo>
                  <a:lnTo>
                    <a:pt x="159" y="80"/>
                  </a:lnTo>
                  <a:lnTo>
                    <a:pt x="159" y="80"/>
                  </a:lnTo>
                  <a:lnTo>
                    <a:pt x="159" y="80"/>
                  </a:lnTo>
                  <a:lnTo>
                    <a:pt x="156" y="80"/>
                  </a:lnTo>
                  <a:lnTo>
                    <a:pt x="156" y="80"/>
                  </a:lnTo>
                  <a:lnTo>
                    <a:pt x="154" y="80"/>
                  </a:lnTo>
                  <a:lnTo>
                    <a:pt x="154" y="80"/>
                  </a:lnTo>
                  <a:lnTo>
                    <a:pt x="154" y="82"/>
                  </a:lnTo>
                  <a:lnTo>
                    <a:pt x="151" y="85"/>
                  </a:lnTo>
                  <a:lnTo>
                    <a:pt x="151" y="85"/>
                  </a:lnTo>
                  <a:lnTo>
                    <a:pt x="149" y="87"/>
                  </a:lnTo>
                  <a:lnTo>
                    <a:pt x="147" y="89"/>
                  </a:lnTo>
                  <a:lnTo>
                    <a:pt x="147" y="89"/>
                  </a:lnTo>
                  <a:lnTo>
                    <a:pt x="144" y="89"/>
                  </a:lnTo>
                  <a:lnTo>
                    <a:pt x="144" y="89"/>
                  </a:lnTo>
                  <a:lnTo>
                    <a:pt x="142" y="89"/>
                  </a:lnTo>
                  <a:lnTo>
                    <a:pt x="142" y="87"/>
                  </a:lnTo>
                  <a:lnTo>
                    <a:pt x="140" y="89"/>
                  </a:lnTo>
                  <a:lnTo>
                    <a:pt x="137" y="89"/>
                  </a:lnTo>
                  <a:lnTo>
                    <a:pt x="137" y="92"/>
                  </a:lnTo>
                  <a:lnTo>
                    <a:pt x="137" y="92"/>
                  </a:lnTo>
                  <a:lnTo>
                    <a:pt x="137" y="89"/>
                  </a:lnTo>
                  <a:lnTo>
                    <a:pt x="140" y="87"/>
                  </a:lnTo>
                  <a:lnTo>
                    <a:pt x="140" y="87"/>
                  </a:lnTo>
                  <a:lnTo>
                    <a:pt x="140" y="85"/>
                  </a:lnTo>
                  <a:lnTo>
                    <a:pt x="142" y="80"/>
                  </a:lnTo>
                  <a:lnTo>
                    <a:pt x="142" y="80"/>
                  </a:lnTo>
                  <a:lnTo>
                    <a:pt x="142" y="80"/>
                  </a:lnTo>
                  <a:lnTo>
                    <a:pt x="142" y="80"/>
                  </a:lnTo>
                  <a:lnTo>
                    <a:pt x="142" y="78"/>
                  </a:lnTo>
                  <a:lnTo>
                    <a:pt x="142" y="78"/>
                  </a:lnTo>
                  <a:lnTo>
                    <a:pt x="144" y="78"/>
                  </a:lnTo>
                  <a:lnTo>
                    <a:pt x="144" y="75"/>
                  </a:lnTo>
                  <a:lnTo>
                    <a:pt x="144" y="73"/>
                  </a:lnTo>
                  <a:lnTo>
                    <a:pt x="147" y="73"/>
                  </a:lnTo>
                  <a:lnTo>
                    <a:pt x="147" y="73"/>
                  </a:lnTo>
                  <a:lnTo>
                    <a:pt x="149" y="73"/>
                  </a:lnTo>
                  <a:lnTo>
                    <a:pt x="149" y="73"/>
                  </a:lnTo>
                  <a:lnTo>
                    <a:pt x="149" y="71"/>
                  </a:lnTo>
                  <a:lnTo>
                    <a:pt x="151" y="71"/>
                  </a:lnTo>
                  <a:lnTo>
                    <a:pt x="149" y="66"/>
                  </a:lnTo>
                  <a:lnTo>
                    <a:pt x="147" y="66"/>
                  </a:lnTo>
                  <a:lnTo>
                    <a:pt x="147" y="66"/>
                  </a:lnTo>
                  <a:lnTo>
                    <a:pt x="144" y="63"/>
                  </a:lnTo>
                  <a:lnTo>
                    <a:pt x="144" y="63"/>
                  </a:lnTo>
                  <a:lnTo>
                    <a:pt x="144" y="63"/>
                  </a:lnTo>
                  <a:lnTo>
                    <a:pt x="144" y="63"/>
                  </a:lnTo>
                  <a:lnTo>
                    <a:pt x="144" y="61"/>
                  </a:lnTo>
                  <a:lnTo>
                    <a:pt x="144" y="61"/>
                  </a:lnTo>
                  <a:lnTo>
                    <a:pt x="144" y="61"/>
                  </a:lnTo>
                  <a:lnTo>
                    <a:pt x="144" y="59"/>
                  </a:lnTo>
                  <a:lnTo>
                    <a:pt x="144" y="59"/>
                  </a:lnTo>
                  <a:lnTo>
                    <a:pt x="144" y="56"/>
                  </a:lnTo>
                  <a:lnTo>
                    <a:pt x="144" y="54"/>
                  </a:lnTo>
                  <a:lnTo>
                    <a:pt x="144" y="49"/>
                  </a:lnTo>
                  <a:lnTo>
                    <a:pt x="144" y="49"/>
                  </a:lnTo>
                  <a:lnTo>
                    <a:pt x="144" y="49"/>
                  </a:lnTo>
                  <a:lnTo>
                    <a:pt x="144" y="49"/>
                  </a:lnTo>
                  <a:lnTo>
                    <a:pt x="144" y="49"/>
                  </a:lnTo>
                  <a:lnTo>
                    <a:pt x="142" y="49"/>
                  </a:lnTo>
                  <a:lnTo>
                    <a:pt x="140" y="49"/>
                  </a:lnTo>
                  <a:lnTo>
                    <a:pt x="137" y="49"/>
                  </a:lnTo>
                  <a:lnTo>
                    <a:pt x="137" y="47"/>
                  </a:lnTo>
                  <a:lnTo>
                    <a:pt x="135" y="47"/>
                  </a:lnTo>
                  <a:lnTo>
                    <a:pt x="137" y="44"/>
                  </a:lnTo>
                  <a:lnTo>
                    <a:pt x="137" y="42"/>
                  </a:lnTo>
                  <a:lnTo>
                    <a:pt x="137" y="42"/>
                  </a:lnTo>
                  <a:lnTo>
                    <a:pt x="140" y="42"/>
                  </a:lnTo>
                  <a:lnTo>
                    <a:pt x="140" y="40"/>
                  </a:lnTo>
                  <a:lnTo>
                    <a:pt x="140" y="40"/>
                  </a:lnTo>
                  <a:lnTo>
                    <a:pt x="140" y="40"/>
                  </a:lnTo>
                  <a:lnTo>
                    <a:pt x="140" y="40"/>
                  </a:lnTo>
                  <a:lnTo>
                    <a:pt x="140" y="37"/>
                  </a:lnTo>
                  <a:lnTo>
                    <a:pt x="140" y="37"/>
                  </a:lnTo>
                  <a:lnTo>
                    <a:pt x="140" y="37"/>
                  </a:lnTo>
                  <a:lnTo>
                    <a:pt x="140" y="37"/>
                  </a:lnTo>
                  <a:lnTo>
                    <a:pt x="140" y="35"/>
                  </a:lnTo>
                  <a:lnTo>
                    <a:pt x="137" y="35"/>
                  </a:lnTo>
                  <a:lnTo>
                    <a:pt x="137" y="33"/>
                  </a:lnTo>
                  <a:lnTo>
                    <a:pt x="137" y="33"/>
                  </a:lnTo>
                  <a:lnTo>
                    <a:pt x="135" y="33"/>
                  </a:lnTo>
                  <a:lnTo>
                    <a:pt x="135" y="33"/>
                  </a:lnTo>
                  <a:lnTo>
                    <a:pt x="135" y="33"/>
                  </a:lnTo>
                  <a:lnTo>
                    <a:pt x="135" y="33"/>
                  </a:lnTo>
                  <a:lnTo>
                    <a:pt x="135" y="30"/>
                  </a:lnTo>
                  <a:lnTo>
                    <a:pt x="133" y="33"/>
                  </a:lnTo>
                  <a:lnTo>
                    <a:pt x="133" y="30"/>
                  </a:lnTo>
                  <a:lnTo>
                    <a:pt x="133" y="30"/>
                  </a:lnTo>
                  <a:lnTo>
                    <a:pt x="133" y="30"/>
                  </a:lnTo>
                  <a:lnTo>
                    <a:pt x="133" y="30"/>
                  </a:lnTo>
                  <a:lnTo>
                    <a:pt x="133" y="30"/>
                  </a:lnTo>
                  <a:lnTo>
                    <a:pt x="133" y="30"/>
                  </a:lnTo>
                  <a:lnTo>
                    <a:pt x="130" y="28"/>
                  </a:lnTo>
                  <a:lnTo>
                    <a:pt x="130" y="28"/>
                  </a:lnTo>
                  <a:lnTo>
                    <a:pt x="130" y="28"/>
                  </a:lnTo>
                  <a:lnTo>
                    <a:pt x="130" y="26"/>
                  </a:lnTo>
                  <a:lnTo>
                    <a:pt x="130" y="26"/>
                  </a:lnTo>
                  <a:lnTo>
                    <a:pt x="130" y="26"/>
                  </a:lnTo>
                  <a:lnTo>
                    <a:pt x="130" y="23"/>
                  </a:lnTo>
                  <a:lnTo>
                    <a:pt x="130" y="23"/>
                  </a:lnTo>
                  <a:lnTo>
                    <a:pt x="130" y="23"/>
                  </a:lnTo>
                  <a:lnTo>
                    <a:pt x="128" y="21"/>
                  </a:lnTo>
                  <a:lnTo>
                    <a:pt x="128" y="21"/>
                  </a:lnTo>
                  <a:lnTo>
                    <a:pt x="128" y="21"/>
                  </a:lnTo>
                  <a:lnTo>
                    <a:pt x="125" y="21"/>
                  </a:lnTo>
                  <a:lnTo>
                    <a:pt x="125" y="18"/>
                  </a:lnTo>
                  <a:lnTo>
                    <a:pt x="125" y="18"/>
                  </a:lnTo>
                  <a:lnTo>
                    <a:pt x="125" y="18"/>
                  </a:lnTo>
                  <a:lnTo>
                    <a:pt x="125" y="18"/>
                  </a:lnTo>
                  <a:lnTo>
                    <a:pt x="125" y="16"/>
                  </a:lnTo>
                  <a:lnTo>
                    <a:pt x="123" y="16"/>
                  </a:lnTo>
                  <a:lnTo>
                    <a:pt x="123" y="14"/>
                  </a:lnTo>
                  <a:lnTo>
                    <a:pt x="123" y="11"/>
                  </a:lnTo>
                  <a:lnTo>
                    <a:pt x="121" y="9"/>
                  </a:lnTo>
                  <a:lnTo>
                    <a:pt x="118" y="9"/>
                  </a:lnTo>
                  <a:lnTo>
                    <a:pt x="114" y="4"/>
                  </a:lnTo>
                  <a:lnTo>
                    <a:pt x="114" y="4"/>
                  </a:lnTo>
                  <a:lnTo>
                    <a:pt x="114" y="2"/>
                  </a:lnTo>
                  <a:lnTo>
                    <a:pt x="114" y="0"/>
                  </a:lnTo>
                  <a:lnTo>
                    <a:pt x="111" y="0"/>
                  </a:lnTo>
                  <a:lnTo>
                    <a:pt x="111" y="0"/>
                  </a:lnTo>
                  <a:lnTo>
                    <a:pt x="109" y="0"/>
                  </a:lnTo>
                  <a:lnTo>
                    <a:pt x="109" y="0"/>
                  </a:lnTo>
                  <a:lnTo>
                    <a:pt x="97" y="0"/>
                  </a:lnTo>
                  <a:lnTo>
                    <a:pt x="73" y="0"/>
                  </a:lnTo>
                  <a:lnTo>
                    <a:pt x="73" y="2"/>
                  </a:lnTo>
                  <a:lnTo>
                    <a:pt x="73" y="2"/>
                  </a:lnTo>
                  <a:lnTo>
                    <a:pt x="64" y="4"/>
                  </a:lnTo>
                  <a:lnTo>
                    <a:pt x="62" y="4"/>
                  </a:lnTo>
                  <a:lnTo>
                    <a:pt x="62" y="4"/>
                  </a:lnTo>
                  <a:lnTo>
                    <a:pt x="59" y="4"/>
                  </a:lnTo>
                  <a:lnTo>
                    <a:pt x="59" y="4"/>
                  </a:lnTo>
                  <a:lnTo>
                    <a:pt x="57" y="4"/>
                  </a:lnTo>
                  <a:lnTo>
                    <a:pt x="57" y="2"/>
                  </a:lnTo>
                  <a:lnTo>
                    <a:pt x="57" y="2"/>
                  </a:lnTo>
                  <a:lnTo>
                    <a:pt x="54" y="2"/>
                  </a:lnTo>
                  <a:lnTo>
                    <a:pt x="47" y="4"/>
                  </a:lnTo>
                  <a:lnTo>
                    <a:pt x="45" y="4"/>
                  </a:lnTo>
                  <a:lnTo>
                    <a:pt x="43" y="7"/>
                  </a:lnTo>
                  <a:lnTo>
                    <a:pt x="43" y="7"/>
                  </a:lnTo>
                  <a:lnTo>
                    <a:pt x="43" y="7"/>
                  </a:lnTo>
                  <a:lnTo>
                    <a:pt x="43" y="7"/>
                  </a:lnTo>
                  <a:lnTo>
                    <a:pt x="43" y="7"/>
                  </a:lnTo>
                  <a:lnTo>
                    <a:pt x="40" y="11"/>
                  </a:lnTo>
                  <a:lnTo>
                    <a:pt x="40" y="11"/>
                  </a:lnTo>
                  <a:lnTo>
                    <a:pt x="40" y="11"/>
                  </a:lnTo>
                  <a:lnTo>
                    <a:pt x="40" y="14"/>
                  </a:lnTo>
                  <a:lnTo>
                    <a:pt x="40" y="14"/>
                  </a:lnTo>
                  <a:lnTo>
                    <a:pt x="40" y="14"/>
                  </a:lnTo>
                  <a:lnTo>
                    <a:pt x="40" y="14"/>
                  </a:lnTo>
                  <a:lnTo>
                    <a:pt x="40" y="14"/>
                  </a:lnTo>
                  <a:lnTo>
                    <a:pt x="40" y="14"/>
                  </a:lnTo>
                  <a:lnTo>
                    <a:pt x="40" y="14"/>
                  </a:lnTo>
                  <a:lnTo>
                    <a:pt x="40" y="14"/>
                  </a:lnTo>
                  <a:lnTo>
                    <a:pt x="38" y="16"/>
                  </a:lnTo>
                  <a:lnTo>
                    <a:pt x="38" y="16"/>
                  </a:lnTo>
                  <a:lnTo>
                    <a:pt x="38" y="16"/>
                  </a:lnTo>
                  <a:lnTo>
                    <a:pt x="38" y="16"/>
                  </a:lnTo>
                  <a:lnTo>
                    <a:pt x="38" y="18"/>
                  </a:lnTo>
                  <a:lnTo>
                    <a:pt x="38" y="21"/>
                  </a:lnTo>
                  <a:lnTo>
                    <a:pt x="35" y="21"/>
                  </a:lnTo>
                  <a:lnTo>
                    <a:pt x="35" y="21"/>
                  </a:lnTo>
                  <a:lnTo>
                    <a:pt x="35" y="21"/>
                  </a:lnTo>
                  <a:lnTo>
                    <a:pt x="35" y="21"/>
                  </a:lnTo>
                  <a:lnTo>
                    <a:pt x="35" y="23"/>
                  </a:lnTo>
                  <a:lnTo>
                    <a:pt x="35" y="23"/>
                  </a:lnTo>
                  <a:lnTo>
                    <a:pt x="35" y="23"/>
                  </a:lnTo>
                  <a:lnTo>
                    <a:pt x="33" y="23"/>
                  </a:lnTo>
                  <a:lnTo>
                    <a:pt x="33" y="23"/>
                  </a:lnTo>
                  <a:lnTo>
                    <a:pt x="33" y="23"/>
                  </a:lnTo>
                  <a:lnTo>
                    <a:pt x="33" y="23"/>
                  </a:lnTo>
                  <a:lnTo>
                    <a:pt x="33" y="23"/>
                  </a:lnTo>
                  <a:lnTo>
                    <a:pt x="33" y="23"/>
                  </a:lnTo>
                  <a:lnTo>
                    <a:pt x="31" y="30"/>
                  </a:lnTo>
                  <a:lnTo>
                    <a:pt x="31" y="30"/>
                  </a:lnTo>
                  <a:lnTo>
                    <a:pt x="31" y="30"/>
                  </a:lnTo>
                  <a:lnTo>
                    <a:pt x="31" y="30"/>
                  </a:lnTo>
                  <a:lnTo>
                    <a:pt x="31" y="30"/>
                  </a:lnTo>
                  <a:lnTo>
                    <a:pt x="31" y="30"/>
                  </a:lnTo>
                  <a:lnTo>
                    <a:pt x="31" y="30"/>
                  </a:lnTo>
                  <a:lnTo>
                    <a:pt x="31" y="30"/>
                  </a:lnTo>
                  <a:lnTo>
                    <a:pt x="31" y="30"/>
                  </a:lnTo>
                  <a:lnTo>
                    <a:pt x="28" y="33"/>
                  </a:lnTo>
                  <a:lnTo>
                    <a:pt x="28" y="33"/>
                  </a:lnTo>
                  <a:lnTo>
                    <a:pt x="28" y="33"/>
                  </a:lnTo>
                  <a:lnTo>
                    <a:pt x="28" y="33"/>
                  </a:lnTo>
                  <a:lnTo>
                    <a:pt x="28" y="33"/>
                  </a:lnTo>
                  <a:lnTo>
                    <a:pt x="28" y="33"/>
                  </a:lnTo>
                  <a:lnTo>
                    <a:pt x="28" y="35"/>
                  </a:lnTo>
                  <a:lnTo>
                    <a:pt x="26" y="35"/>
                  </a:lnTo>
                  <a:lnTo>
                    <a:pt x="26" y="37"/>
                  </a:lnTo>
                  <a:lnTo>
                    <a:pt x="24" y="37"/>
                  </a:lnTo>
                  <a:lnTo>
                    <a:pt x="24" y="37"/>
                  </a:lnTo>
                  <a:lnTo>
                    <a:pt x="21" y="37"/>
                  </a:lnTo>
                  <a:lnTo>
                    <a:pt x="21" y="37"/>
                  </a:lnTo>
                  <a:lnTo>
                    <a:pt x="21" y="37"/>
                  </a:lnTo>
                  <a:lnTo>
                    <a:pt x="19" y="37"/>
                  </a:lnTo>
                  <a:lnTo>
                    <a:pt x="19" y="37"/>
                  </a:lnTo>
                  <a:lnTo>
                    <a:pt x="17" y="40"/>
                  </a:lnTo>
                  <a:lnTo>
                    <a:pt x="17" y="40"/>
                  </a:lnTo>
                  <a:lnTo>
                    <a:pt x="17" y="42"/>
                  </a:lnTo>
                  <a:lnTo>
                    <a:pt x="19" y="42"/>
                  </a:lnTo>
                  <a:lnTo>
                    <a:pt x="19" y="42"/>
                  </a:lnTo>
                  <a:lnTo>
                    <a:pt x="19" y="42"/>
                  </a:lnTo>
                  <a:lnTo>
                    <a:pt x="17" y="42"/>
                  </a:lnTo>
                  <a:lnTo>
                    <a:pt x="17" y="42"/>
                  </a:lnTo>
                  <a:lnTo>
                    <a:pt x="17" y="44"/>
                  </a:lnTo>
                  <a:lnTo>
                    <a:pt x="17" y="44"/>
                  </a:lnTo>
                  <a:lnTo>
                    <a:pt x="14" y="47"/>
                  </a:lnTo>
                  <a:lnTo>
                    <a:pt x="14" y="47"/>
                  </a:lnTo>
                  <a:lnTo>
                    <a:pt x="14" y="47"/>
                  </a:lnTo>
                  <a:lnTo>
                    <a:pt x="12" y="49"/>
                  </a:lnTo>
                  <a:lnTo>
                    <a:pt x="9" y="49"/>
                  </a:lnTo>
                  <a:lnTo>
                    <a:pt x="9" y="49"/>
                  </a:lnTo>
                  <a:lnTo>
                    <a:pt x="7" y="49"/>
                  </a:lnTo>
                  <a:lnTo>
                    <a:pt x="5" y="49"/>
                  </a:lnTo>
                  <a:lnTo>
                    <a:pt x="5" y="49"/>
                  </a:lnTo>
                  <a:lnTo>
                    <a:pt x="2" y="49"/>
                  </a:lnTo>
                  <a:lnTo>
                    <a:pt x="0" y="49"/>
                  </a:lnTo>
                  <a:lnTo>
                    <a:pt x="0" y="49"/>
                  </a:lnTo>
                  <a:lnTo>
                    <a:pt x="0" y="52"/>
                  </a:lnTo>
                  <a:lnTo>
                    <a:pt x="0" y="52"/>
                  </a:lnTo>
                  <a:lnTo>
                    <a:pt x="0" y="54"/>
                  </a:lnTo>
                  <a:lnTo>
                    <a:pt x="2" y="54"/>
                  </a:lnTo>
                  <a:lnTo>
                    <a:pt x="2" y="54"/>
                  </a:lnTo>
                  <a:lnTo>
                    <a:pt x="2" y="54"/>
                  </a:lnTo>
                  <a:lnTo>
                    <a:pt x="2" y="54"/>
                  </a:lnTo>
                  <a:lnTo>
                    <a:pt x="2" y="54"/>
                  </a:lnTo>
                  <a:lnTo>
                    <a:pt x="2" y="54"/>
                  </a:lnTo>
                  <a:lnTo>
                    <a:pt x="2" y="54"/>
                  </a:lnTo>
                  <a:lnTo>
                    <a:pt x="2" y="54"/>
                  </a:lnTo>
                  <a:lnTo>
                    <a:pt x="2" y="54"/>
                  </a:lnTo>
                  <a:lnTo>
                    <a:pt x="2" y="54"/>
                  </a:lnTo>
                  <a:lnTo>
                    <a:pt x="5" y="56"/>
                  </a:lnTo>
                  <a:lnTo>
                    <a:pt x="5" y="56"/>
                  </a:lnTo>
                  <a:lnTo>
                    <a:pt x="7" y="56"/>
                  </a:lnTo>
                  <a:lnTo>
                    <a:pt x="7" y="56"/>
                  </a:lnTo>
                  <a:lnTo>
                    <a:pt x="9" y="56"/>
                  </a:lnTo>
                  <a:lnTo>
                    <a:pt x="12" y="56"/>
                  </a:lnTo>
                  <a:lnTo>
                    <a:pt x="12" y="56"/>
                  </a:lnTo>
                  <a:lnTo>
                    <a:pt x="12" y="56"/>
                  </a:lnTo>
                  <a:lnTo>
                    <a:pt x="9" y="56"/>
                  </a:lnTo>
                  <a:lnTo>
                    <a:pt x="9" y="56"/>
                  </a:lnTo>
                  <a:lnTo>
                    <a:pt x="7" y="56"/>
                  </a:lnTo>
                  <a:lnTo>
                    <a:pt x="7" y="59"/>
                  </a:lnTo>
                  <a:lnTo>
                    <a:pt x="7" y="59"/>
                  </a:lnTo>
                  <a:lnTo>
                    <a:pt x="7" y="59"/>
                  </a:lnTo>
                  <a:lnTo>
                    <a:pt x="7" y="59"/>
                  </a:lnTo>
                  <a:lnTo>
                    <a:pt x="7" y="59"/>
                  </a:lnTo>
                  <a:lnTo>
                    <a:pt x="7" y="59"/>
                  </a:lnTo>
                  <a:lnTo>
                    <a:pt x="9" y="59"/>
                  </a:lnTo>
                  <a:lnTo>
                    <a:pt x="9" y="59"/>
                  </a:lnTo>
                  <a:lnTo>
                    <a:pt x="9" y="59"/>
                  </a:lnTo>
                  <a:lnTo>
                    <a:pt x="9" y="59"/>
                  </a:lnTo>
                  <a:lnTo>
                    <a:pt x="9" y="59"/>
                  </a:lnTo>
                  <a:lnTo>
                    <a:pt x="12" y="59"/>
                  </a:lnTo>
                  <a:lnTo>
                    <a:pt x="12" y="59"/>
                  </a:lnTo>
                  <a:lnTo>
                    <a:pt x="12" y="59"/>
                  </a:lnTo>
                  <a:lnTo>
                    <a:pt x="14" y="59"/>
                  </a:lnTo>
                  <a:lnTo>
                    <a:pt x="14" y="59"/>
                  </a:lnTo>
                  <a:lnTo>
                    <a:pt x="14" y="59"/>
                  </a:lnTo>
                  <a:lnTo>
                    <a:pt x="17" y="61"/>
                  </a:lnTo>
                  <a:lnTo>
                    <a:pt x="14" y="61"/>
                  </a:lnTo>
                  <a:lnTo>
                    <a:pt x="12" y="61"/>
                  </a:lnTo>
                  <a:lnTo>
                    <a:pt x="12" y="61"/>
                  </a:lnTo>
                  <a:lnTo>
                    <a:pt x="9" y="61"/>
                  </a:lnTo>
                  <a:lnTo>
                    <a:pt x="7" y="61"/>
                  </a:lnTo>
                  <a:lnTo>
                    <a:pt x="5" y="61"/>
                  </a:lnTo>
                  <a:lnTo>
                    <a:pt x="5" y="61"/>
                  </a:lnTo>
                  <a:lnTo>
                    <a:pt x="5" y="61"/>
                  </a:lnTo>
                  <a:lnTo>
                    <a:pt x="5" y="61"/>
                  </a:lnTo>
                  <a:lnTo>
                    <a:pt x="2" y="61"/>
                  </a:lnTo>
                  <a:lnTo>
                    <a:pt x="2" y="68"/>
                  </a:lnTo>
                  <a:lnTo>
                    <a:pt x="2" y="68"/>
                  </a:lnTo>
                  <a:lnTo>
                    <a:pt x="2" y="68"/>
                  </a:lnTo>
                  <a:lnTo>
                    <a:pt x="2" y="71"/>
                  </a:lnTo>
                  <a:lnTo>
                    <a:pt x="2" y="71"/>
                  </a:lnTo>
                  <a:lnTo>
                    <a:pt x="5" y="71"/>
                  </a:lnTo>
                  <a:lnTo>
                    <a:pt x="5" y="73"/>
                  </a:lnTo>
                  <a:lnTo>
                    <a:pt x="5" y="73"/>
                  </a:lnTo>
                  <a:lnTo>
                    <a:pt x="5" y="75"/>
                  </a:lnTo>
                  <a:lnTo>
                    <a:pt x="5" y="75"/>
                  </a:lnTo>
                  <a:lnTo>
                    <a:pt x="7" y="78"/>
                  </a:lnTo>
                  <a:lnTo>
                    <a:pt x="7" y="78"/>
                  </a:lnTo>
                  <a:lnTo>
                    <a:pt x="7" y="78"/>
                  </a:lnTo>
                  <a:lnTo>
                    <a:pt x="7" y="78"/>
                  </a:lnTo>
                  <a:lnTo>
                    <a:pt x="9" y="78"/>
                  </a:lnTo>
                  <a:lnTo>
                    <a:pt x="9" y="78"/>
                  </a:lnTo>
                  <a:lnTo>
                    <a:pt x="7" y="78"/>
                  </a:lnTo>
                  <a:lnTo>
                    <a:pt x="9" y="75"/>
                  </a:lnTo>
                  <a:lnTo>
                    <a:pt x="9" y="75"/>
                  </a:lnTo>
                  <a:lnTo>
                    <a:pt x="9" y="73"/>
                  </a:lnTo>
                  <a:lnTo>
                    <a:pt x="9" y="73"/>
                  </a:lnTo>
                  <a:lnTo>
                    <a:pt x="9" y="73"/>
                  </a:lnTo>
                  <a:lnTo>
                    <a:pt x="9" y="73"/>
                  </a:lnTo>
                  <a:lnTo>
                    <a:pt x="7" y="71"/>
                  </a:lnTo>
                  <a:lnTo>
                    <a:pt x="7" y="71"/>
                  </a:lnTo>
                  <a:lnTo>
                    <a:pt x="7" y="71"/>
                  </a:lnTo>
                  <a:lnTo>
                    <a:pt x="7" y="71"/>
                  </a:lnTo>
                  <a:lnTo>
                    <a:pt x="7" y="71"/>
                  </a:lnTo>
                  <a:lnTo>
                    <a:pt x="9" y="71"/>
                  </a:lnTo>
                  <a:lnTo>
                    <a:pt x="9" y="71"/>
                  </a:lnTo>
                  <a:lnTo>
                    <a:pt x="9" y="73"/>
                  </a:lnTo>
                  <a:lnTo>
                    <a:pt x="9" y="73"/>
                  </a:lnTo>
                  <a:lnTo>
                    <a:pt x="12" y="73"/>
                  </a:lnTo>
                  <a:lnTo>
                    <a:pt x="12" y="73"/>
                  </a:lnTo>
                  <a:lnTo>
                    <a:pt x="12" y="73"/>
                  </a:lnTo>
                  <a:lnTo>
                    <a:pt x="12" y="71"/>
                  </a:lnTo>
                  <a:lnTo>
                    <a:pt x="14" y="71"/>
                  </a:lnTo>
                  <a:lnTo>
                    <a:pt x="14" y="71"/>
                  </a:lnTo>
                  <a:lnTo>
                    <a:pt x="14" y="71"/>
                  </a:lnTo>
                  <a:lnTo>
                    <a:pt x="14" y="71"/>
                  </a:lnTo>
                  <a:lnTo>
                    <a:pt x="14" y="71"/>
                  </a:lnTo>
                  <a:lnTo>
                    <a:pt x="14" y="71"/>
                  </a:lnTo>
                  <a:lnTo>
                    <a:pt x="14" y="73"/>
                  </a:lnTo>
                  <a:lnTo>
                    <a:pt x="12" y="73"/>
                  </a:lnTo>
                  <a:lnTo>
                    <a:pt x="12" y="73"/>
                  </a:lnTo>
                  <a:lnTo>
                    <a:pt x="12" y="73"/>
                  </a:lnTo>
                  <a:lnTo>
                    <a:pt x="12" y="75"/>
                  </a:lnTo>
                  <a:lnTo>
                    <a:pt x="12" y="75"/>
                  </a:lnTo>
                  <a:lnTo>
                    <a:pt x="14" y="75"/>
                  </a:lnTo>
                  <a:lnTo>
                    <a:pt x="14" y="73"/>
                  </a:lnTo>
                  <a:lnTo>
                    <a:pt x="17" y="73"/>
                  </a:lnTo>
                  <a:lnTo>
                    <a:pt x="17" y="73"/>
                  </a:lnTo>
                  <a:lnTo>
                    <a:pt x="17" y="73"/>
                  </a:lnTo>
                  <a:lnTo>
                    <a:pt x="19" y="73"/>
                  </a:lnTo>
                  <a:lnTo>
                    <a:pt x="21" y="73"/>
                  </a:lnTo>
                  <a:lnTo>
                    <a:pt x="21" y="71"/>
                  </a:lnTo>
                  <a:lnTo>
                    <a:pt x="21" y="68"/>
                  </a:lnTo>
                  <a:lnTo>
                    <a:pt x="21" y="73"/>
                  </a:lnTo>
                  <a:lnTo>
                    <a:pt x="19" y="75"/>
                  </a:lnTo>
                  <a:lnTo>
                    <a:pt x="19" y="75"/>
                  </a:lnTo>
                  <a:lnTo>
                    <a:pt x="19" y="75"/>
                  </a:lnTo>
                  <a:lnTo>
                    <a:pt x="21" y="75"/>
                  </a:lnTo>
                  <a:lnTo>
                    <a:pt x="21" y="75"/>
                  </a:lnTo>
                  <a:lnTo>
                    <a:pt x="24" y="75"/>
                  </a:lnTo>
                  <a:lnTo>
                    <a:pt x="21" y="75"/>
                  </a:lnTo>
                  <a:lnTo>
                    <a:pt x="21" y="78"/>
                  </a:lnTo>
                  <a:lnTo>
                    <a:pt x="21" y="78"/>
                  </a:lnTo>
                  <a:lnTo>
                    <a:pt x="21" y="78"/>
                  </a:lnTo>
                  <a:lnTo>
                    <a:pt x="19" y="75"/>
                  </a:lnTo>
                  <a:lnTo>
                    <a:pt x="17" y="75"/>
                  </a:lnTo>
                  <a:lnTo>
                    <a:pt x="14" y="75"/>
                  </a:lnTo>
                  <a:lnTo>
                    <a:pt x="14" y="75"/>
                  </a:lnTo>
                  <a:lnTo>
                    <a:pt x="14" y="78"/>
                  </a:lnTo>
                  <a:lnTo>
                    <a:pt x="14" y="78"/>
                  </a:lnTo>
                  <a:lnTo>
                    <a:pt x="14" y="78"/>
                  </a:lnTo>
                  <a:lnTo>
                    <a:pt x="14" y="78"/>
                  </a:lnTo>
                  <a:lnTo>
                    <a:pt x="14" y="78"/>
                  </a:lnTo>
                  <a:lnTo>
                    <a:pt x="12" y="78"/>
                  </a:lnTo>
                  <a:lnTo>
                    <a:pt x="12" y="80"/>
                  </a:lnTo>
                  <a:lnTo>
                    <a:pt x="12" y="80"/>
                  </a:lnTo>
                  <a:lnTo>
                    <a:pt x="9" y="80"/>
                  </a:lnTo>
                  <a:lnTo>
                    <a:pt x="9" y="80"/>
                  </a:lnTo>
                  <a:lnTo>
                    <a:pt x="9" y="82"/>
                  </a:lnTo>
                  <a:lnTo>
                    <a:pt x="9" y="82"/>
                  </a:lnTo>
                  <a:lnTo>
                    <a:pt x="12" y="82"/>
                  </a:lnTo>
                  <a:lnTo>
                    <a:pt x="12" y="85"/>
                  </a:lnTo>
                  <a:lnTo>
                    <a:pt x="12" y="85"/>
                  </a:lnTo>
                  <a:lnTo>
                    <a:pt x="12" y="85"/>
                  </a:lnTo>
                  <a:lnTo>
                    <a:pt x="12" y="85"/>
                  </a:lnTo>
                  <a:lnTo>
                    <a:pt x="12" y="85"/>
                  </a:lnTo>
                  <a:lnTo>
                    <a:pt x="14" y="85"/>
                  </a:lnTo>
                  <a:lnTo>
                    <a:pt x="14" y="85"/>
                  </a:lnTo>
                  <a:lnTo>
                    <a:pt x="14" y="85"/>
                  </a:lnTo>
                  <a:lnTo>
                    <a:pt x="14" y="87"/>
                  </a:lnTo>
                  <a:lnTo>
                    <a:pt x="12" y="87"/>
                  </a:lnTo>
                  <a:lnTo>
                    <a:pt x="12" y="85"/>
                  </a:lnTo>
                  <a:lnTo>
                    <a:pt x="9" y="85"/>
                  </a:lnTo>
                  <a:lnTo>
                    <a:pt x="7" y="82"/>
                  </a:lnTo>
                  <a:lnTo>
                    <a:pt x="7" y="80"/>
                  </a:lnTo>
                  <a:lnTo>
                    <a:pt x="7" y="80"/>
                  </a:lnTo>
                  <a:lnTo>
                    <a:pt x="5" y="80"/>
                  </a:lnTo>
                  <a:lnTo>
                    <a:pt x="5" y="80"/>
                  </a:lnTo>
                  <a:lnTo>
                    <a:pt x="5" y="80"/>
                  </a:lnTo>
                  <a:lnTo>
                    <a:pt x="2" y="80"/>
                  </a:lnTo>
                  <a:lnTo>
                    <a:pt x="2" y="80"/>
                  </a:lnTo>
                  <a:lnTo>
                    <a:pt x="2" y="80"/>
                  </a:lnTo>
                  <a:lnTo>
                    <a:pt x="2" y="80"/>
                  </a:lnTo>
                  <a:lnTo>
                    <a:pt x="2" y="80"/>
                  </a:lnTo>
                  <a:lnTo>
                    <a:pt x="0" y="80"/>
                  </a:lnTo>
                  <a:lnTo>
                    <a:pt x="0" y="80"/>
                  </a:lnTo>
                  <a:lnTo>
                    <a:pt x="2" y="80"/>
                  </a:lnTo>
                  <a:lnTo>
                    <a:pt x="2" y="82"/>
                  </a:lnTo>
                  <a:lnTo>
                    <a:pt x="2" y="82"/>
                  </a:lnTo>
                  <a:lnTo>
                    <a:pt x="2" y="82"/>
                  </a:lnTo>
                  <a:lnTo>
                    <a:pt x="0" y="82"/>
                  </a:lnTo>
                  <a:lnTo>
                    <a:pt x="0" y="82"/>
                  </a:lnTo>
                  <a:lnTo>
                    <a:pt x="2" y="85"/>
                  </a:lnTo>
                  <a:lnTo>
                    <a:pt x="2" y="85"/>
                  </a:lnTo>
                  <a:lnTo>
                    <a:pt x="2" y="85"/>
                  </a:lnTo>
                  <a:lnTo>
                    <a:pt x="2" y="87"/>
                  </a:lnTo>
                  <a:lnTo>
                    <a:pt x="5" y="87"/>
                  </a:lnTo>
                  <a:lnTo>
                    <a:pt x="5" y="87"/>
                  </a:lnTo>
                  <a:lnTo>
                    <a:pt x="5" y="87"/>
                  </a:lnTo>
                  <a:lnTo>
                    <a:pt x="5" y="87"/>
                  </a:lnTo>
                  <a:lnTo>
                    <a:pt x="5" y="87"/>
                  </a:lnTo>
                  <a:lnTo>
                    <a:pt x="5" y="87"/>
                  </a:lnTo>
                  <a:lnTo>
                    <a:pt x="7" y="92"/>
                  </a:lnTo>
                  <a:lnTo>
                    <a:pt x="7" y="92"/>
                  </a:lnTo>
                  <a:lnTo>
                    <a:pt x="7" y="92"/>
                  </a:lnTo>
                  <a:lnTo>
                    <a:pt x="7" y="92"/>
                  </a:lnTo>
                  <a:lnTo>
                    <a:pt x="7" y="94"/>
                  </a:lnTo>
                  <a:lnTo>
                    <a:pt x="7" y="97"/>
                  </a:lnTo>
                  <a:lnTo>
                    <a:pt x="7" y="97"/>
                  </a:lnTo>
                  <a:lnTo>
                    <a:pt x="7" y="97"/>
                  </a:lnTo>
                  <a:lnTo>
                    <a:pt x="7" y="97"/>
                  </a:lnTo>
                  <a:lnTo>
                    <a:pt x="9" y="94"/>
                  </a:lnTo>
                  <a:lnTo>
                    <a:pt x="12" y="94"/>
                  </a:lnTo>
                  <a:lnTo>
                    <a:pt x="12" y="94"/>
                  </a:lnTo>
                  <a:lnTo>
                    <a:pt x="14" y="94"/>
                  </a:lnTo>
                  <a:lnTo>
                    <a:pt x="14" y="94"/>
                  </a:lnTo>
                  <a:lnTo>
                    <a:pt x="14" y="94"/>
                  </a:lnTo>
                  <a:lnTo>
                    <a:pt x="17" y="94"/>
                  </a:lnTo>
                  <a:lnTo>
                    <a:pt x="17" y="94"/>
                  </a:lnTo>
                  <a:lnTo>
                    <a:pt x="17" y="92"/>
                  </a:lnTo>
                  <a:lnTo>
                    <a:pt x="17" y="92"/>
                  </a:lnTo>
                  <a:lnTo>
                    <a:pt x="17" y="92"/>
                  </a:lnTo>
                  <a:lnTo>
                    <a:pt x="17" y="92"/>
                  </a:lnTo>
                  <a:lnTo>
                    <a:pt x="17" y="94"/>
                  </a:lnTo>
                  <a:lnTo>
                    <a:pt x="17" y="94"/>
                  </a:lnTo>
                  <a:lnTo>
                    <a:pt x="17" y="94"/>
                  </a:lnTo>
                  <a:lnTo>
                    <a:pt x="17" y="94"/>
                  </a:lnTo>
                  <a:lnTo>
                    <a:pt x="17" y="97"/>
                  </a:lnTo>
                  <a:lnTo>
                    <a:pt x="17" y="97"/>
                  </a:lnTo>
                  <a:lnTo>
                    <a:pt x="19" y="97"/>
                  </a:lnTo>
                  <a:lnTo>
                    <a:pt x="19" y="97"/>
                  </a:lnTo>
                  <a:lnTo>
                    <a:pt x="19" y="99"/>
                  </a:lnTo>
                  <a:lnTo>
                    <a:pt x="19" y="99"/>
                  </a:lnTo>
                  <a:lnTo>
                    <a:pt x="21" y="101"/>
                  </a:lnTo>
                  <a:lnTo>
                    <a:pt x="21" y="101"/>
                  </a:lnTo>
                  <a:lnTo>
                    <a:pt x="21" y="101"/>
                  </a:lnTo>
                  <a:lnTo>
                    <a:pt x="21" y="101"/>
                  </a:lnTo>
                  <a:lnTo>
                    <a:pt x="21" y="104"/>
                  </a:lnTo>
                  <a:lnTo>
                    <a:pt x="21" y="104"/>
                  </a:lnTo>
                  <a:lnTo>
                    <a:pt x="21" y="104"/>
                  </a:lnTo>
                  <a:lnTo>
                    <a:pt x="21" y="104"/>
                  </a:lnTo>
                  <a:lnTo>
                    <a:pt x="21" y="104"/>
                  </a:lnTo>
                  <a:lnTo>
                    <a:pt x="21" y="104"/>
                  </a:lnTo>
                  <a:lnTo>
                    <a:pt x="21" y="108"/>
                  </a:lnTo>
                  <a:lnTo>
                    <a:pt x="24" y="108"/>
                  </a:lnTo>
                  <a:lnTo>
                    <a:pt x="24" y="108"/>
                  </a:lnTo>
                  <a:lnTo>
                    <a:pt x="26" y="111"/>
                  </a:lnTo>
                  <a:lnTo>
                    <a:pt x="24" y="111"/>
                  </a:lnTo>
                  <a:lnTo>
                    <a:pt x="24" y="108"/>
                  </a:lnTo>
                  <a:lnTo>
                    <a:pt x="21" y="108"/>
                  </a:lnTo>
                  <a:lnTo>
                    <a:pt x="21" y="111"/>
                  </a:lnTo>
                  <a:lnTo>
                    <a:pt x="19" y="111"/>
                  </a:lnTo>
                  <a:lnTo>
                    <a:pt x="19" y="111"/>
                  </a:lnTo>
                  <a:lnTo>
                    <a:pt x="19" y="113"/>
                  </a:lnTo>
                  <a:lnTo>
                    <a:pt x="19" y="113"/>
                  </a:lnTo>
                  <a:lnTo>
                    <a:pt x="21" y="113"/>
                  </a:lnTo>
                  <a:lnTo>
                    <a:pt x="21" y="113"/>
                  </a:lnTo>
                  <a:lnTo>
                    <a:pt x="21" y="113"/>
                  </a:lnTo>
                  <a:lnTo>
                    <a:pt x="21" y="115"/>
                  </a:lnTo>
                  <a:lnTo>
                    <a:pt x="26" y="118"/>
                  </a:lnTo>
                  <a:lnTo>
                    <a:pt x="28" y="115"/>
                  </a:lnTo>
                  <a:lnTo>
                    <a:pt x="28" y="115"/>
                  </a:lnTo>
                  <a:lnTo>
                    <a:pt x="28" y="115"/>
                  </a:lnTo>
                  <a:lnTo>
                    <a:pt x="26" y="115"/>
                  </a:lnTo>
                  <a:lnTo>
                    <a:pt x="26" y="118"/>
                  </a:lnTo>
                  <a:lnTo>
                    <a:pt x="26" y="118"/>
                  </a:lnTo>
                  <a:lnTo>
                    <a:pt x="28" y="120"/>
                  </a:lnTo>
                  <a:lnTo>
                    <a:pt x="28" y="120"/>
                  </a:lnTo>
                  <a:lnTo>
                    <a:pt x="28" y="120"/>
                  </a:lnTo>
                  <a:lnTo>
                    <a:pt x="31" y="123"/>
                  </a:lnTo>
                  <a:lnTo>
                    <a:pt x="31" y="123"/>
                  </a:lnTo>
                  <a:lnTo>
                    <a:pt x="33" y="123"/>
                  </a:lnTo>
                  <a:lnTo>
                    <a:pt x="33" y="123"/>
                  </a:lnTo>
                  <a:lnTo>
                    <a:pt x="35" y="123"/>
                  </a:lnTo>
                  <a:lnTo>
                    <a:pt x="35" y="123"/>
                  </a:lnTo>
                  <a:lnTo>
                    <a:pt x="38" y="123"/>
                  </a:lnTo>
                  <a:lnTo>
                    <a:pt x="38" y="123"/>
                  </a:lnTo>
                  <a:lnTo>
                    <a:pt x="43" y="120"/>
                  </a:lnTo>
                  <a:lnTo>
                    <a:pt x="43" y="118"/>
                  </a:lnTo>
                  <a:lnTo>
                    <a:pt x="45" y="118"/>
                  </a:lnTo>
                  <a:lnTo>
                    <a:pt x="45" y="118"/>
                  </a:lnTo>
                  <a:lnTo>
                    <a:pt x="45" y="118"/>
                  </a:lnTo>
                  <a:lnTo>
                    <a:pt x="45" y="118"/>
                  </a:lnTo>
                  <a:lnTo>
                    <a:pt x="45" y="120"/>
                  </a:lnTo>
                  <a:lnTo>
                    <a:pt x="45" y="120"/>
                  </a:lnTo>
                  <a:lnTo>
                    <a:pt x="45" y="120"/>
                  </a:lnTo>
                  <a:lnTo>
                    <a:pt x="45" y="120"/>
                  </a:lnTo>
                  <a:lnTo>
                    <a:pt x="43" y="120"/>
                  </a:lnTo>
                  <a:lnTo>
                    <a:pt x="40" y="123"/>
                  </a:lnTo>
                  <a:lnTo>
                    <a:pt x="40" y="125"/>
                  </a:lnTo>
                  <a:lnTo>
                    <a:pt x="43" y="125"/>
                  </a:lnTo>
                  <a:lnTo>
                    <a:pt x="43" y="125"/>
                  </a:lnTo>
                  <a:lnTo>
                    <a:pt x="43" y="125"/>
                  </a:lnTo>
                  <a:lnTo>
                    <a:pt x="43" y="125"/>
                  </a:lnTo>
                  <a:lnTo>
                    <a:pt x="43" y="125"/>
                  </a:lnTo>
                  <a:lnTo>
                    <a:pt x="43" y="125"/>
                  </a:lnTo>
                  <a:lnTo>
                    <a:pt x="43" y="125"/>
                  </a:lnTo>
                  <a:lnTo>
                    <a:pt x="43" y="125"/>
                  </a:lnTo>
                  <a:lnTo>
                    <a:pt x="43" y="125"/>
                  </a:lnTo>
                  <a:lnTo>
                    <a:pt x="43" y="125"/>
                  </a:lnTo>
                  <a:lnTo>
                    <a:pt x="43" y="127"/>
                  </a:lnTo>
                  <a:lnTo>
                    <a:pt x="43" y="127"/>
                  </a:lnTo>
                  <a:lnTo>
                    <a:pt x="45" y="127"/>
                  </a:lnTo>
                  <a:lnTo>
                    <a:pt x="45" y="130"/>
                  </a:lnTo>
                  <a:lnTo>
                    <a:pt x="45" y="130"/>
                  </a:lnTo>
                  <a:lnTo>
                    <a:pt x="45" y="130"/>
                  </a:lnTo>
                  <a:lnTo>
                    <a:pt x="47" y="130"/>
                  </a:lnTo>
                  <a:lnTo>
                    <a:pt x="47" y="130"/>
                  </a:lnTo>
                  <a:lnTo>
                    <a:pt x="47" y="130"/>
                  </a:lnTo>
                  <a:lnTo>
                    <a:pt x="47" y="130"/>
                  </a:lnTo>
                  <a:lnTo>
                    <a:pt x="50" y="130"/>
                  </a:lnTo>
                  <a:lnTo>
                    <a:pt x="50" y="130"/>
                  </a:lnTo>
                  <a:lnTo>
                    <a:pt x="52" y="130"/>
                  </a:lnTo>
                  <a:lnTo>
                    <a:pt x="52" y="130"/>
                  </a:lnTo>
                  <a:lnTo>
                    <a:pt x="54" y="130"/>
                  </a:lnTo>
                  <a:lnTo>
                    <a:pt x="54" y="130"/>
                  </a:lnTo>
                  <a:lnTo>
                    <a:pt x="54" y="127"/>
                  </a:lnTo>
                  <a:lnTo>
                    <a:pt x="54" y="127"/>
                  </a:lnTo>
                  <a:lnTo>
                    <a:pt x="54" y="127"/>
                  </a:lnTo>
                  <a:lnTo>
                    <a:pt x="54" y="127"/>
                  </a:lnTo>
                  <a:lnTo>
                    <a:pt x="57" y="127"/>
                  </a:lnTo>
                  <a:lnTo>
                    <a:pt x="57" y="127"/>
                  </a:lnTo>
                  <a:lnTo>
                    <a:pt x="57" y="127"/>
                  </a:lnTo>
                  <a:lnTo>
                    <a:pt x="57" y="127"/>
                  </a:lnTo>
                  <a:lnTo>
                    <a:pt x="57" y="127"/>
                  </a:lnTo>
                  <a:lnTo>
                    <a:pt x="59" y="127"/>
                  </a:lnTo>
                  <a:lnTo>
                    <a:pt x="59" y="127"/>
                  </a:lnTo>
                  <a:lnTo>
                    <a:pt x="59" y="127"/>
                  </a:lnTo>
                  <a:lnTo>
                    <a:pt x="59" y="127"/>
                  </a:lnTo>
                  <a:lnTo>
                    <a:pt x="59" y="127"/>
                  </a:lnTo>
                  <a:lnTo>
                    <a:pt x="59" y="127"/>
                  </a:lnTo>
                  <a:lnTo>
                    <a:pt x="59" y="130"/>
                  </a:lnTo>
                  <a:lnTo>
                    <a:pt x="57" y="130"/>
                  </a:lnTo>
                  <a:lnTo>
                    <a:pt x="57" y="130"/>
                  </a:lnTo>
                  <a:lnTo>
                    <a:pt x="57" y="130"/>
                  </a:lnTo>
                  <a:lnTo>
                    <a:pt x="57" y="130"/>
                  </a:lnTo>
                  <a:lnTo>
                    <a:pt x="57" y="130"/>
                  </a:lnTo>
                  <a:lnTo>
                    <a:pt x="54" y="130"/>
                  </a:lnTo>
                  <a:lnTo>
                    <a:pt x="54" y="130"/>
                  </a:lnTo>
                  <a:lnTo>
                    <a:pt x="54" y="132"/>
                  </a:lnTo>
                  <a:lnTo>
                    <a:pt x="52" y="132"/>
                  </a:lnTo>
                  <a:lnTo>
                    <a:pt x="52" y="132"/>
                  </a:lnTo>
                  <a:lnTo>
                    <a:pt x="52" y="130"/>
                  </a:lnTo>
                  <a:lnTo>
                    <a:pt x="52" y="130"/>
                  </a:lnTo>
                  <a:lnTo>
                    <a:pt x="50" y="130"/>
                  </a:lnTo>
                  <a:lnTo>
                    <a:pt x="50" y="132"/>
                  </a:lnTo>
                  <a:lnTo>
                    <a:pt x="50" y="132"/>
                  </a:lnTo>
                  <a:lnTo>
                    <a:pt x="50" y="132"/>
                  </a:lnTo>
                  <a:lnTo>
                    <a:pt x="47" y="132"/>
                  </a:lnTo>
                  <a:lnTo>
                    <a:pt x="47" y="132"/>
                  </a:lnTo>
                  <a:lnTo>
                    <a:pt x="47" y="132"/>
                  </a:lnTo>
                  <a:lnTo>
                    <a:pt x="45" y="132"/>
                  </a:lnTo>
                  <a:lnTo>
                    <a:pt x="45" y="132"/>
                  </a:lnTo>
                  <a:lnTo>
                    <a:pt x="45" y="134"/>
                  </a:lnTo>
                  <a:lnTo>
                    <a:pt x="43" y="134"/>
                  </a:lnTo>
                  <a:lnTo>
                    <a:pt x="43" y="134"/>
                  </a:lnTo>
                  <a:lnTo>
                    <a:pt x="43" y="137"/>
                  </a:lnTo>
                  <a:lnTo>
                    <a:pt x="43" y="137"/>
                  </a:lnTo>
                  <a:lnTo>
                    <a:pt x="45" y="137"/>
                  </a:lnTo>
                  <a:lnTo>
                    <a:pt x="45" y="137"/>
                  </a:lnTo>
                  <a:lnTo>
                    <a:pt x="45" y="137"/>
                  </a:lnTo>
                  <a:lnTo>
                    <a:pt x="45" y="137"/>
                  </a:lnTo>
                  <a:lnTo>
                    <a:pt x="47" y="137"/>
                  </a:lnTo>
                  <a:lnTo>
                    <a:pt x="47" y="137"/>
                  </a:lnTo>
                  <a:lnTo>
                    <a:pt x="47" y="137"/>
                  </a:lnTo>
                  <a:lnTo>
                    <a:pt x="47" y="137"/>
                  </a:lnTo>
                  <a:lnTo>
                    <a:pt x="50" y="137"/>
                  </a:lnTo>
                  <a:lnTo>
                    <a:pt x="50" y="137"/>
                  </a:lnTo>
                  <a:lnTo>
                    <a:pt x="50" y="139"/>
                  </a:lnTo>
                  <a:lnTo>
                    <a:pt x="50" y="139"/>
                  </a:lnTo>
                  <a:lnTo>
                    <a:pt x="47" y="139"/>
                  </a:lnTo>
                  <a:lnTo>
                    <a:pt x="45" y="137"/>
                  </a:lnTo>
                  <a:lnTo>
                    <a:pt x="45" y="137"/>
                  </a:lnTo>
                  <a:lnTo>
                    <a:pt x="43" y="139"/>
                  </a:lnTo>
                  <a:lnTo>
                    <a:pt x="52" y="142"/>
                  </a:lnTo>
                  <a:lnTo>
                    <a:pt x="66" y="146"/>
                  </a:lnTo>
                  <a:lnTo>
                    <a:pt x="78" y="151"/>
                  </a:lnTo>
                  <a:lnTo>
                    <a:pt x="85" y="156"/>
                  </a:lnTo>
                  <a:lnTo>
                    <a:pt x="88" y="158"/>
                  </a:lnTo>
                  <a:lnTo>
                    <a:pt x="90" y="158"/>
                  </a:lnTo>
                  <a:lnTo>
                    <a:pt x="90" y="160"/>
                  </a:lnTo>
                  <a:lnTo>
                    <a:pt x="90" y="160"/>
                  </a:lnTo>
                  <a:lnTo>
                    <a:pt x="90" y="160"/>
                  </a:lnTo>
                  <a:lnTo>
                    <a:pt x="90" y="160"/>
                  </a:lnTo>
                  <a:lnTo>
                    <a:pt x="92" y="160"/>
                  </a:lnTo>
                  <a:lnTo>
                    <a:pt x="92" y="160"/>
                  </a:lnTo>
                  <a:lnTo>
                    <a:pt x="92" y="160"/>
                  </a:lnTo>
                  <a:lnTo>
                    <a:pt x="92" y="160"/>
                  </a:lnTo>
                  <a:lnTo>
                    <a:pt x="92" y="160"/>
                  </a:lnTo>
                  <a:lnTo>
                    <a:pt x="92" y="160"/>
                  </a:lnTo>
                  <a:lnTo>
                    <a:pt x="92" y="163"/>
                  </a:lnTo>
                  <a:lnTo>
                    <a:pt x="95" y="163"/>
                  </a:lnTo>
                  <a:lnTo>
                    <a:pt x="97" y="163"/>
                  </a:lnTo>
                  <a:lnTo>
                    <a:pt x="97" y="163"/>
                  </a:lnTo>
                  <a:lnTo>
                    <a:pt x="99" y="163"/>
                  </a:lnTo>
                  <a:lnTo>
                    <a:pt x="99" y="163"/>
                  </a:lnTo>
                  <a:lnTo>
                    <a:pt x="99" y="160"/>
                  </a:lnTo>
                  <a:lnTo>
                    <a:pt x="99" y="160"/>
                  </a:lnTo>
                  <a:lnTo>
                    <a:pt x="102" y="160"/>
                  </a:lnTo>
                  <a:lnTo>
                    <a:pt x="102" y="158"/>
                  </a:lnTo>
                  <a:lnTo>
                    <a:pt x="102" y="158"/>
                  </a:lnTo>
                  <a:lnTo>
                    <a:pt x="102" y="158"/>
                  </a:lnTo>
                  <a:lnTo>
                    <a:pt x="102" y="156"/>
                  </a:lnTo>
                  <a:lnTo>
                    <a:pt x="102" y="156"/>
                  </a:lnTo>
                  <a:lnTo>
                    <a:pt x="104" y="156"/>
                  </a:lnTo>
                  <a:lnTo>
                    <a:pt x="104" y="156"/>
                  </a:lnTo>
                  <a:lnTo>
                    <a:pt x="104" y="156"/>
                  </a:lnTo>
                  <a:lnTo>
                    <a:pt x="104" y="156"/>
                  </a:lnTo>
                  <a:lnTo>
                    <a:pt x="104" y="153"/>
                  </a:lnTo>
                  <a:lnTo>
                    <a:pt x="104" y="153"/>
                  </a:lnTo>
                  <a:lnTo>
                    <a:pt x="102" y="153"/>
                  </a:lnTo>
                  <a:lnTo>
                    <a:pt x="104" y="151"/>
                  </a:lnTo>
                  <a:lnTo>
                    <a:pt x="104" y="151"/>
                  </a:lnTo>
                  <a:lnTo>
                    <a:pt x="106" y="149"/>
                  </a:lnTo>
                  <a:lnTo>
                    <a:pt x="106" y="149"/>
                  </a:lnTo>
                  <a:lnTo>
                    <a:pt x="111" y="146"/>
                  </a:lnTo>
                  <a:lnTo>
                    <a:pt x="111" y="146"/>
                  </a:lnTo>
                  <a:lnTo>
                    <a:pt x="116" y="142"/>
                  </a:lnTo>
                  <a:lnTo>
                    <a:pt x="116" y="139"/>
                  </a:lnTo>
                  <a:lnTo>
                    <a:pt x="123" y="134"/>
                  </a:lnTo>
                  <a:lnTo>
                    <a:pt x="125" y="132"/>
                  </a:lnTo>
                  <a:lnTo>
                    <a:pt x="128" y="132"/>
                  </a:lnTo>
                  <a:lnTo>
                    <a:pt x="128" y="132"/>
                  </a:lnTo>
                  <a:lnTo>
                    <a:pt x="130" y="132"/>
                  </a:lnTo>
                  <a:lnTo>
                    <a:pt x="130" y="130"/>
                  </a:lnTo>
                  <a:lnTo>
                    <a:pt x="137" y="123"/>
                  </a:lnTo>
                  <a:lnTo>
                    <a:pt x="140" y="120"/>
                  </a:lnTo>
                  <a:lnTo>
                    <a:pt x="142" y="118"/>
                  </a:lnTo>
                  <a:lnTo>
                    <a:pt x="142" y="118"/>
                  </a:lnTo>
                  <a:lnTo>
                    <a:pt x="144" y="118"/>
                  </a:lnTo>
                  <a:lnTo>
                    <a:pt x="144" y="106"/>
                  </a:lnTo>
                  <a:lnTo>
                    <a:pt x="144" y="106"/>
                  </a:lnTo>
                  <a:lnTo>
                    <a:pt x="144" y="104"/>
                  </a:lnTo>
                  <a:lnTo>
                    <a:pt x="144" y="104"/>
                  </a:lnTo>
                  <a:lnTo>
                    <a:pt x="144" y="104"/>
                  </a:lnTo>
                  <a:lnTo>
                    <a:pt x="147" y="104"/>
                  </a:lnTo>
                  <a:lnTo>
                    <a:pt x="147" y="101"/>
                  </a:lnTo>
                  <a:lnTo>
                    <a:pt x="149" y="99"/>
                  </a:lnTo>
                  <a:lnTo>
                    <a:pt x="149" y="99"/>
                  </a:lnTo>
                  <a:lnTo>
                    <a:pt x="149" y="99"/>
                  </a:lnTo>
                  <a:lnTo>
                    <a:pt x="154" y="99"/>
                  </a:lnTo>
                  <a:lnTo>
                    <a:pt x="156" y="99"/>
                  </a:lnTo>
                  <a:lnTo>
                    <a:pt x="156" y="99"/>
                  </a:lnTo>
                  <a:lnTo>
                    <a:pt x="159" y="97"/>
                  </a:lnTo>
                  <a:lnTo>
                    <a:pt x="159" y="97"/>
                  </a:lnTo>
                  <a:lnTo>
                    <a:pt x="159" y="94"/>
                  </a:lnTo>
                  <a:lnTo>
                    <a:pt x="159" y="94"/>
                  </a:lnTo>
                  <a:lnTo>
                    <a:pt x="159" y="92"/>
                  </a:lnTo>
                  <a:lnTo>
                    <a:pt x="159" y="92"/>
                  </a:lnTo>
                  <a:lnTo>
                    <a:pt x="159" y="89"/>
                  </a:lnTo>
                  <a:lnTo>
                    <a:pt x="161" y="82"/>
                  </a:lnTo>
                  <a:lnTo>
                    <a:pt x="161" y="80"/>
                  </a:lnTo>
                  <a:lnTo>
                    <a:pt x="161" y="8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3" name="Freeform 632"/>
            <p:cNvSpPr>
              <a:spLocks noEditPoints="1"/>
            </p:cNvSpPr>
            <p:nvPr/>
          </p:nvSpPr>
          <p:spPr bwMode="auto">
            <a:xfrm>
              <a:off x="6693879" y="5247240"/>
              <a:ext cx="182554" cy="108582"/>
            </a:xfrm>
            <a:custGeom>
              <a:avLst/>
              <a:gdLst>
                <a:gd name="T0" fmla="*/ 69 w 538"/>
                <a:gd name="T1" fmla="*/ 317 h 320"/>
                <a:gd name="T2" fmla="*/ 348 w 538"/>
                <a:gd name="T3" fmla="*/ 173 h 320"/>
                <a:gd name="T4" fmla="*/ 348 w 538"/>
                <a:gd name="T5" fmla="*/ 173 h 320"/>
                <a:gd name="T6" fmla="*/ 381 w 538"/>
                <a:gd name="T7" fmla="*/ 88 h 320"/>
                <a:gd name="T8" fmla="*/ 381 w 538"/>
                <a:gd name="T9" fmla="*/ 88 h 320"/>
                <a:gd name="T10" fmla="*/ 381 w 538"/>
                <a:gd name="T11" fmla="*/ 88 h 320"/>
                <a:gd name="T12" fmla="*/ 3 w 538"/>
                <a:gd name="T13" fmla="*/ 298 h 320"/>
                <a:gd name="T14" fmla="*/ 5 w 538"/>
                <a:gd name="T15" fmla="*/ 298 h 320"/>
                <a:gd name="T16" fmla="*/ 10 w 538"/>
                <a:gd name="T17" fmla="*/ 298 h 320"/>
                <a:gd name="T18" fmla="*/ 10 w 538"/>
                <a:gd name="T19" fmla="*/ 298 h 320"/>
                <a:gd name="T20" fmla="*/ 3 w 538"/>
                <a:gd name="T21" fmla="*/ 298 h 320"/>
                <a:gd name="T22" fmla="*/ 3 w 538"/>
                <a:gd name="T23" fmla="*/ 298 h 320"/>
                <a:gd name="T24" fmla="*/ 15 w 538"/>
                <a:gd name="T25" fmla="*/ 320 h 320"/>
                <a:gd name="T26" fmla="*/ 15 w 538"/>
                <a:gd name="T27" fmla="*/ 320 h 320"/>
                <a:gd name="T28" fmla="*/ 15 w 538"/>
                <a:gd name="T29" fmla="*/ 320 h 320"/>
                <a:gd name="T30" fmla="*/ 12 w 538"/>
                <a:gd name="T31" fmla="*/ 298 h 320"/>
                <a:gd name="T32" fmla="*/ 12 w 538"/>
                <a:gd name="T33" fmla="*/ 301 h 320"/>
                <a:gd name="T34" fmla="*/ 12 w 538"/>
                <a:gd name="T35" fmla="*/ 301 h 320"/>
                <a:gd name="T36" fmla="*/ 12 w 538"/>
                <a:gd name="T37" fmla="*/ 301 h 320"/>
                <a:gd name="T38" fmla="*/ 8 w 538"/>
                <a:gd name="T39" fmla="*/ 301 h 320"/>
                <a:gd name="T40" fmla="*/ 3 w 538"/>
                <a:gd name="T41" fmla="*/ 303 h 320"/>
                <a:gd name="T42" fmla="*/ 0 w 538"/>
                <a:gd name="T43" fmla="*/ 303 h 320"/>
                <a:gd name="T44" fmla="*/ 12 w 538"/>
                <a:gd name="T45" fmla="*/ 303 h 320"/>
                <a:gd name="T46" fmla="*/ 17 w 538"/>
                <a:gd name="T47" fmla="*/ 301 h 320"/>
                <a:gd name="T48" fmla="*/ 15 w 538"/>
                <a:gd name="T49" fmla="*/ 298 h 320"/>
                <a:gd name="T50" fmla="*/ 504 w 538"/>
                <a:gd name="T51" fmla="*/ 3 h 320"/>
                <a:gd name="T52" fmla="*/ 483 w 538"/>
                <a:gd name="T53" fmla="*/ 36 h 320"/>
                <a:gd name="T54" fmla="*/ 483 w 538"/>
                <a:gd name="T55" fmla="*/ 38 h 320"/>
                <a:gd name="T56" fmla="*/ 483 w 538"/>
                <a:gd name="T57" fmla="*/ 38 h 320"/>
                <a:gd name="T58" fmla="*/ 538 w 538"/>
                <a:gd name="T59" fmla="*/ 178 h 320"/>
                <a:gd name="T60" fmla="*/ 538 w 538"/>
                <a:gd name="T61" fmla="*/ 180 h 320"/>
                <a:gd name="T62" fmla="*/ 538 w 538"/>
                <a:gd name="T63" fmla="*/ 178 h 320"/>
                <a:gd name="T64" fmla="*/ 507 w 538"/>
                <a:gd name="T65" fmla="*/ 26 h 320"/>
                <a:gd name="T66" fmla="*/ 507 w 538"/>
                <a:gd name="T67" fmla="*/ 29 h 320"/>
                <a:gd name="T68" fmla="*/ 509 w 538"/>
                <a:gd name="T69" fmla="*/ 31 h 320"/>
                <a:gd name="T70" fmla="*/ 512 w 538"/>
                <a:gd name="T71" fmla="*/ 31 h 320"/>
                <a:gd name="T72" fmla="*/ 512 w 538"/>
                <a:gd name="T73" fmla="*/ 29 h 320"/>
                <a:gd name="T74" fmla="*/ 507 w 538"/>
                <a:gd name="T75" fmla="*/ 26 h 320"/>
                <a:gd name="T76" fmla="*/ 490 w 538"/>
                <a:gd name="T77" fmla="*/ 111 h 320"/>
                <a:gd name="T78" fmla="*/ 500 w 538"/>
                <a:gd name="T79" fmla="*/ 48 h 320"/>
                <a:gd name="T80" fmla="*/ 495 w 538"/>
                <a:gd name="T81" fmla="*/ 45 h 320"/>
                <a:gd name="T82" fmla="*/ 495 w 538"/>
                <a:gd name="T83" fmla="*/ 40 h 320"/>
                <a:gd name="T84" fmla="*/ 493 w 538"/>
                <a:gd name="T85" fmla="*/ 43 h 320"/>
                <a:gd name="T86" fmla="*/ 490 w 538"/>
                <a:gd name="T87" fmla="*/ 43 h 320"/>
                <a:gd name="T88" fmla="*/ 490 w 538"/>
                <a:gd name="T89" fmla="*/ 45 h 320"/>
                <a:gd name="T90" fmla="*/ 493 w 538"/>
                <a:gd name="T91" fmla="*/ 48 h 320"/>
                <a:gd name="T92" fmla="*/ 495 w 538"/>
                <a:gd name="T93" fmla="*/ 48 h 320"/>
                <a:gd name="T94" fmla="*/ 495 w 538"/>
                <a:gd name="T95" fmla="*/ 50 h 320"/>
                <a:gd name="T96" fmla="*/ 497 w 538"/>
                <a:gd name="T97" fmla="*/ 50 h 320"/>
                <a:gd name="T98" fmla="*/ 497 w 538"/>
                <a:gd name="T99" fmla="*/ 50 h 320"/>
                <a:gd name="T100" fmla="*/ 497 w 538"/>
                <a:gd name="T101" fmla="*/ 55 h 320"/>
                <a:gd name="T102" fmla="*/ 500 w 538"/>
                <a:gd name="T103" fmla="*/ 48 h 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38" h="320">
                  <a:moveTo>
                    <a:pt x="69" y="317"/>
                  </a:moveTo>
                  <a:lnTo>
                    <a:pt x="69" y="317"/>
                  </a:lnTo>
                  <a:lnTo>
                    <a:pt x="69" y="317"/>
                  </a:lnTo>
                  <a:lnTo>
                    <a:pt x="69" y="317"/>
                  </a:lnTo>
                  <a:lnTo>
                    <a:pt x="69" y="317"/>
                  </a:lnTo>
                  <a:close/>
                  <a:moveTo>
                    <a:pt x="348" y="173"/>
                  </a:moveTo>
                  <a:lnTo>
                    <a:pt x="348" y="173"/>
                  </a:lnTo>
                  <a:lnTo>
                    <a:pt x="348" y="173"/>
                  </a:lnTo>
                  <a:lnTo>
                    <a:pt x="348" y="173"/>
                  </a:lnTo>
                  <a:lnTo>
                    <a:pt x="348" y="173"/>
                  </a:lnTo>
                  <a:lnTo>
                    <a:pt x="348" y="173"/>
                  </a:lnTo>
                  <a:close/>
                  <a:moveTo>
                    <a:pt x="381" y="88"/>
                  </a:moveTo>
                  <a:lnTo>
                    <a:pt x="381" y="88"/>
                  </a:lnTo>
                  <a:lnTo>
                    <a:pt x="381" y="88"/>
                  </a:lnTo>
                  <a:lnTo>
                    <a:pt x="381" y="88"/>
                  </a:lnTo>
                  <a:lnTo>
                    <a:pt x="381" y="90"/>
                  </a:lnTo>
                  <a:lnTo>
                    <a:pt x="381" y="88"/>
                  </a:lnTo>
                  <a:lnTo>
                    <a:pt x="381" y="88"/>
                  </a:lnTo>
                  <a:close/>
                  <a:moveTo>
                    <a:pt x="3" y="298"/>
                  </a:moveTo>
                  <a:lnTo>
                    <a:pt x="3" y="298"/>
                  </a:lnTo>
                  <a:lnTo>
                    <a:pt x="3" y="298"/>
                  </a:lnTo>
                  <a:lnTo>
                    <a:pt x="3" y="298"/>
                  </a:lnTo>
                  <a:lnTo>
                    <a:pt x="5" y="298"/>
                  </a:lnTo>
                  <a:lnTo>
                    <a:pt x="5" y="298"/>
                  </a:lnTo>
                  <a:lnTo>
                    <a:pt x="5" y="298"/>
                  </a:lnTo>
                  <a:lnTo>
                    <a:pt x="8" y="298"/>
                  </a:lnTo>
                  <a:lnTo>
                    <a:pt x="10" y="298"/>
                  </a:lnTo>
                  <a:lnTo>
                    <a:pt x="10" y="298"/>
                  </a:lnTo>
                  <a:lnTo>
                    <a:pt x="12" y="298"/>
                  </a:lnTo>
                  <a:lnTo>
                    <a:pt x="10" y="298"/>
                  </a:lnTo>
                  <a:lnTo>
                    <a:pt x="8" y="298"/>
                  </a:lnTo>
                  <a:lnTo>
                    <a:pt x="5" y="296"/>
                  </a:lnTo>
                  <a:lnTo>
                    <a:pt x="3" y="298"/>
                  </a:lnTo>
                  <a:lnTo>
                    <a:pt x="3" y="298"/>
                  </a:lnTo>
                  <a:lnTo>
                    <a:pt x="3" y="298"/>
                  </a:lnTo>
                  <a:lnTo>
                    <a:pt x="3" y="298"/>
                  </a:lnTo>
                  <a:lnTo>
                    <a:pt x="3" y="298"/>
                  </a:lnTo>
                  <a:close/>
                  <a:moveTo>
                    <a:pt x="15" y="320"/>
                  </a:moveTo>
                  <a:lnTo>
                    <a:pt x="15" y="320"/>
                  </a:lnTo>
                  <a:lnTo>
                    <a:pt x="15" y="320"/>
                  </a:lnTo>
                  <a:lnTo>
                    <a:pt x="15" y="320"/>
                  </a:lnTo>
                  <a:lnTo>
                    <a:pt x="15" y="320"/>
                  </a:lnTo>
                  <a:lnTo>
                    <a:pt x="15" y="320"/>
                  </a:lnTo>
                  <a:lnTo>
                    <a:pt x="17" y="317"/>
                  </a:lnTo>
                  <a:lnTo>
                    <a:pt x="15" y="320"/>
                  </a:lnTo>
                  <a:lnTo>
                    <a:pt x="15" y="320"/>
                  </a:lnTo>
                  <a:close/>
                  <a:moveTo>
                    <a:pt x="15" y="298"/>
                  </a:moveTo>
                  <a:lnTo>
                    <a:pt x="12" y="298"/>
                  </a:lnTo>
                  <a:lnTo>
                    <a:pt x="12" y="298"/>
                  </a:lnTo>
                  <a:lnTo>
                    <a:pt x="12" y="298"/>
                  </a:lnTo>
                  <a:lnTo>
                    <a:pt x="12" y="301"/>
                  </a:lnTo>
                  <a:lnTo>
                    <a:pt x="15" y="301"/>
                  </a:lnTo>
                  <a:lnTo>
                    <a:pt x="15" y="301"/>
                  </a:lnTo>
                  <a:lnTo>
                    <a:pt x="12" y="301"/>
                  </a:lnTo>
                  <a:lnTo>
                    <a:pt x="12" y="301"/>
                  </a:lnTo>
                  <a:lnTo>
                    <a:pt x="12" y="301"/>
                  </a:lnTo>
                  <a:lnTo>
                    <a:pt x="12" y="301"/>
                  </a:lnTo>
                  <a:lnTo>
                    <a:pt x="12" y="301"/>
                  </a:lnTo>
                  <a:lnTo>
                    <a:pt x="10" y="301"/>
                  </a:lnTo>
                  <a:lnTo>
                    <a:pt x="8" y="301"/>
                  </a:lnTo>
                  <a:lnTo>
                    <a:pt x="8" y="301"/>
                  </a:lnTo>
                  <a:lnTo>
                    <a:pt x="5" y="303"/>
                  </a:lnTo>
                  <a:lnTo>
                    <a:pt x="3" y="303"/>
                  </a:lnTo>
                  <a:lnTo>
                    <a:pt x="0" y="301"/>
                  </a:lnTo>
                  <a:lnTo>
                    <a:pt x="0" y="301"/>
                  </a:lnTo>
                  <a:lnTo>
                    <a:pt x="0" y="303"/>
                  </a:lnTo>
                  <a:lnTo>
                    <a:pt x="5" y="303"/>
                  </a:lnTo>
                  <a:lnTo>
                    <a:pt x="10" y="303"/>
                  </a:lnTo>
                  <a:lnTo>
                    <a:pt x="12" y="303"/>
                  </a:lnTo>
                  <a:lnTo>
                    <a:pt x="15" y="303"/>
                  </a:lnTo>
                  <a:lnTo>
                    <a:pt x="15" y="301"/>
                  </a:lnTo>
                  <a:lnTo>
                    <a:pt x="17" y="301"/>
                  </a:lnTo>
                  <a:lnTo>
                    <a:pt x="17" y="301"/>
                  </a:lnTo>
                  <a:lnTo>
                    <a:pt x="17" y="301"/>
                  </a:lnTo>
                  <a:lnTo>
                    <a:pt x="15" y="298"/>
                  </a:lnTo>
                  <a:close/>
                  <a:moveTo>
                    <a:pt x="504" y="3"/>
                  </a:moveTo>
                  <a:lnTo>
                    <a:pt x="504" y="3"/>
                  </a:lnTo>
                  <a:lnTo>
                    <a:pt x="504" y="3"/>
                  </a:lnTo>
                  <a:lnTo>
                    <a:pt x="504" y="0"/>
                  </a:lnTo>
                  <a:lnTo>
                    <a:pt x="504" y="3"/>
                  </a:lnTo>
                  <a:close/>
                  <a:moveTo>
                    <a:pt x="483" y="36"/>
                  </a:moveTo>
                  <a:lnTo>
                    <a:pt x="481" y="36"/>
                  </a:lnTo>
                  <a:lnTo>
                    <a:pt x="481" y="36"/>
                  </a:lnTo>
                  <a:lnTo>
                    <a:pt x="483" y="38"/>
                  </a:lnTo>
                  <a:lnTo>
                    <a:pt x="483" y="38"/>
                  </a:lnTo>
                  <a:lnTo>
                    <a:pt x="483" y="38"/>
                  </a:lnTo>
                  <a:lnTo>
                    <a:pt x="483" y="38"/>
                  </a:lnTo>
                  <a:lnTo>
                    <a:pt x="483" y="36"/>
                  </a:lnTo>
                  <a:lnTo>
                    <a:pt x="483" y="36"/>
                  </a:lnTo>
                  <a:close/>
                  <a:moveTo>
                    <a:pt x="538" y="178"/>
                  </a:moveTo>
                  <a:lnTo>
                    <a:pt x="538" y="180"/>
                  </a:lnTo>
                  <a:lnTo>
                    <a:pt x="538" y="182"/>
                  </a:lnTo>
                  <a:lnTo>
                    <a:pt x="538" y="180"/>
                  </a:lnTo>
                  <a:lnTo>
                    <a:pt x="538" y="180"/>
                  </a:lnTo>
                  <a:lnTo>
                    <a:pt x="538" y="178"/>
                  </a:lnTo>
                  <a:lnTo>
                    <a:pt x="538" y="178"/>
                  </a:lnTo>
                  <a:close/>
                  <a:moveTo>
                    <a:pt x="507" y="26"/>
                  </a:moveTo>
                  <a:lnTo>
                    <a:pt x="507" y="26"/>
                  </a:lnTo>
                  <a:lnTo>
                    <a:pt x="507" y="26"/>
                  </a:lnTo>
                  <a:lnTo>
                    <a:pt x="507" y="29"/>
                  </a:lnTo>
                  <a:lnTo>
                    <a:pt x="507" y="29"/>
                  </a:lnTo>
                  <a:lnTo>
                    <a:pt x="507" y="29"/>
                  </a:lnTo>
                  <a:lnTo>
                    <a:pt x="509" y="29"/>
                  </a:lnTo>
                  <a:lnTo>
                    <a:pt x="509" y="29"/>
                  </a:lnTo>
                  <a:lnTo>
                    <a:pt x="509" y="31"/>
                  </a:lnTo>
                  <a:lnTo>
                    <a:pt x="509" y="31"/>
                  </a:lnTo>
                  <a:lnTo>
                    <a:pt x="509" y="31"/>
                  </a:lnTo>
                  <a:lnTo>
                    <a:pt x="512" y="31"/>
                  </a:lnTo>
                  <a:lnTo>
                    <a:pt x="512" y="31"/>
                  </a:lnTo>
                  <a:lnTo>
                    <a:pt x="512" y="29"/>
                  </a:lnTo>
                  <a:lnTo>
                    <a:pt x="512" y="29"/>
                  </a:lnTo>
                  <a:lnTo>
                    <a:pt x="512" y="29"/>
                  </a:lnTo>
                  <a:lnTo>
                    <a:pt x="509" y="29"/>
                  </a:lnTo>
                  <a:lnTo>
                    <a:pt x="507" y="26"/>
                  </a:lnTo>
                  <a:close/>
                  <a:moveTo>
                    <a:pt x="490" y="111"/>
                  </a:moveTo>
                  <a:lnTo>
                    <a:pt x="490" y="111"/>
                  </a:lnTo>
                  <a:lnTo>
                    <a:pt x="490" y="111"/>
                  </a:lnTo>
                  <a:lnTo>
                    <a:pt x="490" y="111"/>
                  </a:lnTo>
                  <a:lnTo>
                    <a:pt x="490" y="111"/>
                  </a:lnTo>
                  <a:close/>
                  <a:moveTo>
                    <a:pt x="500" y="48"/>
                  </a:moveTo>
                  <a:lnTo>
                    <a:pt x="497" y="48"/>
                  </a:lnTo>
                  <a:lnTo>
                    <a:pt x="497" y="48"/>
                  </a:lnTo>
                  <a:lnTo>
                    <a:pt x="495" y="45"/>
                  </a:lnTo>
                  <a:lnTo>
                    <a:pt x="495" y="45"/>
                  </a:lnTo>
                  <a:lnTo>
                    <a:pt x="495" y="43"/>
                  </a:lnTo>
                  <a:lnTo>
                    <a:pt x="495" y="40"/>
                  </a:lnTo>
                  <a:lnTo>
                    <a:pt x="495" y="40"/>
                  </a:lnTo>
                  <a:lnTo>
                    <a:pt x="493" y="43"/>
                  </a:lnTo>
                  <a:lnTo>
                    <a:pt x="493" y="43"/>
                  </a:lnTo>
                  <a:lnTo>
                    <a:pt x="493" y="43"/>
                  </a:lnTo>
                  <a:lnTo>
                    <a:pt x="493" y="43"/>
                  </a:lnTo>
                  <a:lnTo>
                    <a:pt x="490" y="43"/>
                  </a:lnTo>
                  <a:lnTo>
                    <a:pt x="490" y="45"/>
                  </a:lnTo>
                  <a:lnTo>
                    <a:pt x="490" y="45"/>
                  </a:lnTo>
                  <a:lnTo>
                    <a:pt x="490" y="45"/>
                  </a:lnTo>
                  <a:lnTo>
                    <a:pt x="490" y="45"/>
                  </a:lnTo>
                  <a:lnTo>
                    <a:pt x="490" y="45"/>
                  </a:lnTo>
                  <a:lnTo>
                    <a:pt x="493" y="48"/>
                  </a:lnTo>
                  <a:lnTo>
                    <a:pt x="493" y="48"/>
                  </a:lnTo>
                  <a:lnTo>
                    <a:pt x="495" y="48"/>
                  </a:lnTo>
                  <a:lnTo>
                    <a:pt x="495" y="48"/>
                  </a:lnTo>
                  <a:lnTo>
                    <a:pt x="495" y="48"/>
                  </a:lnTo>
                  <a:lnTo>
                    <a:pt x="495" y="50"/>
                  </a:lnTo>
                  <a:lnTo>
                    <a:pt x="495" y="50"/>
                  </a:lnTo>
                  <a:lnTo>
                    <a:pt x="495" y="50"/>
                  </a:lnTo>
                  <a:lnTo>
                    <a:pt x="497" y="50"/>
                  </a:lnTo>
                  <a:lnTo>
                    <a:pt x="497" y="50"/>
                  </a:lnTo>
                  <a:lnTo>
                    <a:pt x="495" y="50"/>
                  </a:lnTo>
                  <a:lnTo>
                    <a:pt x="495" y="50"/>
                  </a:lnTo>
                  <a:lnTo>
                    <a:pt x="497" y="50"/>
                  </a:lnTo>
                  <a:lnTo>
                    <a:pt x="495" y="52"/>
                  </a:lnTo>
                  <a:lnTo>
                    <a:pt x="497" y="52"/>
                  </a:lnTo>
                  <a:lnTo>
                    <a:pt x="497" y="55"/>
                  </a:lnTo>
                  <a:lnTo>
                    <a:pt x="500" y="55"/>
                  </a:lnTo>
                  <a:lnTo>
                    <a:pt x="500" y="55"/>
                  </a:lnTo>
                  <a:lnTo>
                    <a:pt x="500" y="4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4" name="Freeform 633"/>
            <p:cNvSpPr>
              <a:spLocks/>
            </p:cNvSpPr>
            <p:nvPr/>
          </p:nvSpPr>
          <p:spPr bwMode="auto">
            <a:xfrm>
              <a:off x="5537136" y="4873987"/>
              <a:ext cx="111636" cy="81776"/>
            </a:xfrm>
            <a:custGeom>
              <a:avLst/>
              <a:gdLst>
                <a:gd name="T0" fmla="*/ 326 w 329"/>
                <a:gd name="T1" fmla="*/ 222 h 241"/>
                <a:gd name="T2" fmla="*/ 326 w 329"/>
                <a:gd name="T3" fmla="*/ 213 h 241"/>
                <a:gd name="T4" fmla="*/ 329 w 329"/>
                <a:gd name="T5" fmla="*/ 206 h 241"/>
                <a:gd name="T6" fmla="*/ 326 w 329"/>
                <a:gd name="T7" fmla="*/ 198 h 241"/>
                <a:gd name="T8" fmla="*/ 317 w 329"/>
                <a:gd name="T9" fmla="*/ 184 h 241"/>
                <a:gd name="T10" fmla="*/ 305 w 329"/>
                <a:gd name="T11" fmla="*/ 184 h 241"/>
                <a:gd name="T12" fmla="*/ 298 w 329"/>
                <a:gd name="T13" fmla="*/ 161 h 241"/>
                <a:gd name="T14" fmla="*/ 291 w 329"/>
                <a:gd name="T15" fmla="*/ 127 h 241"/>
                <a:gd name="T16" fmla="*/ 286 w 329"/>
                <a:gd name="T17" fmla="*/ 111 h 241"/>
                <a:gd name="T18" fmla="*/ 265 w 329"/>
                <a:gd name="T19" fmla="*/ 90 h 241"/>
                <a:gd name="T20" fmla="*/ 251 w 329"/>
                <a:gd name="T21" fmla="*/ 80 h 241"/>
                <a:gd name="T22" fmla="*/ 246 w 329"/>
                <a:gd name="T23" fmla="*/ 66 h 241"/>
                <a:gd name="T24" fmla="*/ 232 w 329"/>
                <a:gd name="T25" fmla="*/ 59 h 241"/>
                <a:gd name="T26" fmla="*/ 227 w 329"/>
                <a:gd name="T27" fmla="*/ 47 h 241"/>
                <a:gd name="T28" fmla="*/ 220 w 329"/>
                <a:gd name="T29" fmla="*/ 33 h 241"/>
                <a:gd name="T30" fmla="*/ 206 w 329"/>
                <a:gd name="T31" fmla="*/ 33 h 241"/>
                <a:gd name="T32" fmla="*/ 199 w 329"/>
                <a:gd name="T33" fmla="*/ 30 h 241"/>
                <a:gd name="T34" fmla="*/ 192 w 329"/>
                <a:gd name="T35" fmla="*/ 19 h 241"/>
                <a:gd name="T36" fmla="*/ 173 w 329"/>
                <a:gd name="T37" fmla="*/ 4 h 241"/>
                <a:gd name="T38" fmla="*/ 151 w 329"/>
                <a:gd name="T39" fmla="*/ 2 h 241"/>
                <a:gd name="T40" fmla="*/ 132 w 329"/>
                <a:gd name="T41" fmla="*/ 2 h 241"/>
                <a:gd name="T42" fmla="*/ 113 w 329"/>
                <a:gd name="T43" fmla="*/ 7 h 241"/>
                <a:gd name="T44" fmla="*/ 90 w 329"/>
                <a:gd name="T45" fmla="*/ 9 h 241"/>
                <a:gd name="T46" fmla="*/ 73 w 329"/>
                <a:gd name="T47" fmla="*/ 9 h 241"/>
                <a:gd name="T48" fmla="*/ 54 w 329"/>
                <a:gd name="T49" fmla="*/ 45 h 241"/>
                <a:gd name="T50" fmla="*/ 7 w 329"/>
                <a:gd name="T51" fmla="*/ 111 h 241"/>
                <a:gd name="T52" fmla="*/ 26 w 329"/>
                <a:gd name="T53" fmla="*/ 123 h 241"/>
                <a:gd name="T54" fmla="*/ 40 w 329"/>
                <a:gd name="T55" fmla="*/ 142 h 241"/>
                <a:gd name="T56" fmla="*/ 45 w 329"/>
                <a:gd name="T57" fmla="*/ 144 h 241"/>
                <a:gd name="T58" fmla="*/ 57 w 329"/>
                <a:gd name="T59" fmla="*/ 139 h 241"/>
                <a:gd name="T60" fmla="*/ 52 w 329"/>
                <a:gd name="T61" fmla="*/ 146 h 241"/>
                <a:gd name="T62" fmla="*/ 42 w 329"/>
                <a:gd name="T63" fmla="*/ 154 h 241"/>
                <a:gd name="T64" fmla="*/ 50 w 329"/>
                <a:gd name="T65" fmla="*/ 156 h 241"/>
                <a:gd name="T66" fmla="*/ 52 w 329"/>
                <a:gd name="T67" fmla="*/ 158 h 241"/>
                <a:gd name="T68" fmla="*/ 54 w 329"/>
                <a:gd name="T69" fmla="*/ 163 h 241"/>
                <a:gd name="T70" fmla="*/ 83 w 329"/>
                <a:gd name="T71" fmla="*/ 170 h 241"/>
                <a:gd name="T72" fmla="*/ 121 w 329"/>
                <a:gd name="T73" fmla="*/ 163 h 241"/>
                <a:gd name="T74" fmla="*/ 163 w 329"/>
                <a:gd name="T75" fmla="*/ 170 h 241"/>
                <a:gd name="T76" fmla="*/ 192 w 329"/>
                <a:gd name="T77" fmla="*/ 172 h 241"/>
                <a:gd name="T78" fmla="*/ 180 w 329"/>
                <a:gd name="T79" fmla="*/ 191 h 241"/>
                <a:gd name="T80" fmla="*/ 149 w 329"/>
                <a:gd name="T81" fmla="*/ 182 h 241"/>
                <a:gd name="T82" fmla="*/ 123 w 329"/>
                <a:gd name="T83" fmla="*/ 182 h 241"/>
                <a:gd name="T84" fmla="*/ 87 w 329"/>
                <a:gd name="T85" fmla="*/ 194 h 241"/>
                <a:gd name="T86" fmla="*/ 42 w 329"/>
                <a:gd name="T87" fmla="*/ 208 h 241"/>
                <a:gd name="T88" fmla="*/ 45 w 329"/>
                <a:gd name="T89" fmla="*/ 217 h 241"/>
                <a:gd name="T90" fmla="*/ 52 w 329"/>
                <a:gd name="T91" fmla="*/ 215 h 241"/>
                <a:gd name="T92" fmla="*/ 57 w 329"/>
                <a:gd name="T93" fmla="*/ 222 h 241"/>
                <a:gd name="T94" fmla="*/ 68 w 329"/>
                <a:gd name="T95" fmla="*/ 225 h 241"/>
                <a:gd name="T96" fmla="*/ 83 w 329"/>
                <a:gd name="T97" fmla="*/ 222 h 241"/>
                <a:gd name="T98" fmla="*/ 99 w 329"/>
                <a:gd name="T99" fmla="*/ 227 h 241"/>
                <a:gd name="T100" fmla="*/ 113 w 329"/>
                <a:gd name="T101" fmla="*/ 213 h 241"/>
                <a:gd name="T102" fmla="*/ 109 w 329"/>
                <a:gd name="T103" fmla="*/ 222 h 241"/>
                <a:gd name="T104" fmla="*/ 97 w 329"/>
                <a:gd name="T105" fmla="*/ 225 h 241"/>
                <a:gd name="T106" fmla="*/ 73 w 329"/>
                <a:gd name="T107" fmla="*/ 227 h 241"/>
                <a:gd name="T108" fmla="*/ 52 w 329"/>
                <a:gd name="T109" fmla="*/ 222 h 241"/>
                <a:gd name="T110" fmla="*/ 42 w 329"/>
                <a:gd name="T111" fmla="*/ 239 h 241"/>
                <a:gd name="T112" fmla="*/ 97 w 329"/>
                <a:gd name="T113" fmla="*/ 234 h 241"/>
                <a:gd name="T114" fmla="*/ 225 w 329"/>
                <a:gd name="T115" fmla="*/ 222 h 241"/>
                <a:gd name="T116" fmla="*/ 236 w 329"/>
                <a:gd name="T117" fmla="*/ 222 h 241"/>
                <a:gd name="T118" fmla="*/ 251 w 329"/>
                <a:gd name="T119" fmla="*/ 229 h 241"/>
                <a:gd name="T120" fmla="*/ 267 w 329"/>
                <a:gd name="T121" fmla="*/ 236 h 241"/>
                <a:gd name="T122" fmla="*/ 300 w 329"/>
                <a:gd name="T123" fmla="*/ 234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9" h="241">
                  <a:moveTo>
                    <a:pt x="329" y="229"/>
                  </a:moveTo>
                  <a:lnTo>
                    <a:pt x="329" y="232"/>
                  </a:lnTo>
                  <a:lnTo>
                    <a:pt x="329" y="232"/>
                  </a:lnTo>
                  <a:lnTo>
                    <a:pt x="329" y="232"/>
                  </a:lnTo>
                  <a:lnTo>
                    <a:pt x="329" y="229"/>
                  </a:lnTo>
                  <a:lnTo>
                    <a:pt x="329" y="229"/>
                  </a:lnTo>
                  <a:lnTo>
                    <a:pt x="326" y="229"/>
                  </a:lnTo>
                  <a:lnTo>
                    <a:pt x="326" y="229"/>
                  </a:lnTo>
                  <a:lnTo>
                    <a:pt x="326" y="229"/>
                  </a:lnTo>
                  <a:lnTo>
                    <a:pt x="326" y="229"/>
                  </a:lnTo>
                  <a:lnTo>
                    <a:pt x="326" y="229"/>
                  </a:lnTo>
                  <a:lnTo>
                    <a:pt x="326" y="229"/>
                  </a:lnTo>
                  <a:lnTo>
                    <a:pt x="326" y="227"/>
                  </a:lnTo>
                  <a:lnTo>
                    <a:pt x="324" y="227"/>
                  </a:lnTo>
                  <a:lnTo>
                    <a:pt x="324" y="227"/>
                  </a:lnTo>
                  <a:lnTo>
                    <a:pt x="326" y="227"/>
                  </a:lnTo>
                  <a:lnTo>
                    <a:pt x="326" y="227"/>
                  </a:lnTo>
                  <a:lnTo>
                    <a:pt x="326" y="227"/>
                  </a:lnTo>
                  <a:lnTo>
                    <a:pt x="326" y="225"/>
                  </a:lnTo>
                  <a:lnTo>
                    <a:pt x="326" y="225"/>
                  </a:lnTo>
                  <a:lnTo>
                    <a:pt x="326" y="222"/>
                  </a:lnTo>
                  <a:lnTo>
                    <a:pt x="326" y="222"/>
                  </a:lnTo>
                  <a:lnTo>
                    <a:pt x="326" y="222"/>
                  </a:lnTo>
                  <a:lnTo>
                    <a:pt x="326" y="222"/>
                  </a:lnTo>
                  <a:lnTo>
                    <a:pt x="326" y="222"/>
                  </a:lnTo>
                  <a:lnTo>
                    <a:pt x="324" y="222"/>
                  </a:lnTo>
                  <a:lnTo>
                    <a:pt x="324" y="220"/>
                  </a:lnTo>
                  <a:lnTo>
                    <a:pt x="326" y="220"/>
                  </a:lnTo>
                  <a:lnTo>
                    <a:pt x="326" y="220"/>
                  </a:lnTo>
                  <a:lnTo>
                    <a:pt x="326" y="217"/>
                  </a:lnTo>
                  <a:lnTo>
                    <a:pt x="326" y="217"/>
                  </a:lnTo>
                  <a:lnTo>
                    <a:pt x="329" y="217"/>
                  </a:lnTo>
                  <a:lnTo>
                    <a:pt x="329" y="217"/>
                  </a:lnTo>
                  <a:lnTo>
                    <a:pt x="329" y="217"/>
                  </a:lnTo>
                  <a:lnTo>
                    <a:pt x="329" y="215"/>
                  </a:lnTo>
                  <a:lnTo>
                    <a:pt x="329" y="215"/>
                  </a:lnTo>
                  <a:lnTo>
                    <a:pt x="329" y="215"/>
                  </a:lnTo>
                  <a:lnTo>
                    <a:pt x="329" y="215"/>
                  </a:lnTo>
                  <a:lnTo>
                    <a:pt x="329" y="215"/>
                  </a:lnTo>
                  <a:lnTo>
                    <a:pt x="329" y="213"/>
                  </a:lnTo>
                  <a:lnTo>
                    <a:pt x="329" y="213"/>
                  </a:lnTo>
                  <a:lnTo>
                    <a:pt x="326" y="213"/>
                  </a:lnTo>
                  <a:lnTo>
                    <a:pt x="326" y="213"/>
                  </a:lnTo>
                  <a:lnTo>
                    <a:pt x="326" y="213"/>
                  </a:lnTo>
                  <a:lnTo>
                    <a:pt x="326" y="213"/>
                  </a:lnTo>
                  <a:lnTo>
                    <a:pt x="326" y="213"/>
                  </a:lnTo>
                  <a:lnTo>
                    <a:pt x="326" y="213"/>
                  </a:lnTo>
                  <a:lnTo>
                    <a:pt x="326" y="213"/>
                  </a:lnTo>
                  <a:lnTo>
                    <a:pt x="326" y="210"/>
                  </a:lnTo>
                  <a:lnTo>
                    <a:pt x="326" y="210"/>
                  </a:lnTo>
                  <a:lnTo>
                    <a:pt x="326" y="210"/>
                  </a:lnTo>
                  <a:lnTo>
                    <a:pt x="326" y="210"/>
                  </a:lnTo>
                  <a:lnTo>
                    <a:pt x="326" y="210"/>
                  </a:lnTo>
                  <a:lnTo>
                    <a:pt x="326" y="208"/>
                  </a:lnTo>
                  <a:lnTo>
                    <a:pt x="326" y="208"/>
                  </a:lnTo>
                  <a:lnTo>
                    <a:pt x="326" y="208"/>
                  </a:lnTo>
                  <a:lnTo>
                    <a:pt x="326" y="208"/>
                  </a:lnTo>
                  <a:lnTo>
                    <a:pt x="326" y="208"/>
                  </a:lnTo>
                  <a:lnTo>
                    <a:pt x="326" y="208"/>
                  </a:lnTo>
                  <a:lnTo>
                    <a:pt x="326" y="208"/>
                  </a:lnTo>
                  <a:lnTo>
                    <a:pt x="329" y="208"/>
                  </a:lnTo>
                  <a:lnTo>
                    <a:pt x="329" y="208"/>
                  </a:lnTo>
                  <a:lnTo>
                    <a:pt x="329" y="208"/>
                  </a:lnTo>
                  <a:lnTo>
                    <a:pt x="329" y="208"/>
                  </a:lnTo>
                  <a:lnTo>
                    <a:pt x="329" y="206"/>
                  </a:lnTo>
                  <a:lnTo>
                    <a:pt x="329" y="206"/>
                  </a:lnTo>
                  <a:lnTo>
                    <a:pt x="329" y="206"/>
                  </a:lnTo>
                  <a:lnTo>
                    <a:pt x="329" y="203"/>
                  </a:lnTo>
                  <a:lnTo>
                    <a:pt x="329" y="203"/>
                  </a:lnTo>
                  <a:lnTo>
                    <a:pt x="329" y="203"/>
                  </a:lnTo>
                  <a:lnTo>
                    <a:pt x="329" y="203"/>
                  </a:lnTo>
                  <a:lnTo>
                    <a:pt x="329" y="206"/>
                  </a:lnTo>
                  <a:lnTo>
                    <a:pt x="326" y="206"/>
                  </a:lnTo>
                  <a:lnTo>
                    <a:pt x="326" y="206"/>
                  </a:lnTo>
                  <a:lnTo>
                    <a:pt x="326" y="206"/>
                  </a:lnTo>
                  <a:lnTo>
                    <a:pt x="326" y="203"/>
                  </a:lnTo>
                  <a:lnTo>
                    <a:pt x="326" y="203"/>
                  </a:lnTo>
                  <a:lnTo>
                    <a:pt x="326" y="203"/>
                  </a:lnTo>
                  <a:lnTo>
                    <a:pt x="326" y="203"/>
                  </a:lnTo>
                  <a:lnTo>
                    <a:pt x="326" y="203"/>
                  </a:lnTo>
                  <a:lnTo>
                    <a:pt x="326" y="201"/>
                  </a:lnTo>
                  <a:lnTo>
                    <a:pt x="326" y="201"/>
                  </a:lnTo>
                  <a:lnTo>
                    <a:pt x="326" y="201"/>
                  </a:lnTo>
                  <a:lnTo>
                    <a:pt x="326" y="201"/>
                  </a:lnTo>
                  <a:lnTo>
                    <a:pt x="326" y="201"/>
                  </a:lnTo>
                  <a:lnTo>
                    <a:pt x="326" y="198"/>
                  </a:lnTo>
                  <a:lnTo>
                    <a:pt x="326" y="198"/>
                  </a:lnTo>
                  <a:lnTo>
                    <a:pt x="326" y="198"/>
                  </a:lnTo>
                  <a:lnTo>
                    <a:pt x="324" y="198"/>
                  </a:lnTo>
                  <a:lnTo>
                    <a:pt x="324" y="198"/>
                  </a:lnTo>
                  <a:lnTo>
                    <a:pt x="324" y="198"/>
                  </a:lnTo>
                  <a:lnTo>
                    <a:pt x="324" y="198"/>
                  </a:lnTo>
                  <a:lnTo>
                    <a:pt x="322" y="196"/>
                  </a:lnTo>
                  <a:lnTo>
                    <a:pt x="322" y="196"/>
                  </a:lnTo>
                  <a:lnTo>
                    <a:pt x="322" y="196"/>
                  </a:lnTo>
                  <a:lnTo>
                    <a:pt x="322" y="194"/>
                  </a:lnTo>
                  <a:lnTo>
                    <a:pt x="319" y="194"/>
                  </a:lnTo>
                  <a:lnTo>
                    <a:pt x="319" y="191"/>
                  </a:lnTo>
                  <a:lnTo>
                    <a:pt x="319" y="191"/>
                  </a:lnTo>
                  <a:lnTo>
                    <a:pt x="319" y="191"/>
                  </a:lnTo>
                  <a:lnTo>
                    <a:pt x="319" y="191"/>
                  </a:lnTo>
                  <a:lnTo>
                    <a:pt x="319" y="189"/>
                  </a:lnTo>
                  <a:lnTo>
                    <a:pt x="319" y="189"/>
                  </a:lnTo>
                  <a:lnTo>
                    <a:pt x="319" y="189"/>
                  </a:lnTo>
                  <a:lnTo>
                    <a:pt x="319" y="187"/>
                  </a:lnTo>
                  <a:lnTo>
                    <a:pt x="317" y="184"/>
                  </a:lnTo>
                  <a:lnTo>
                    <a:pt x="317" y="184"/>
                  </a:lnTo>
                  <a:lnTo>
                    <a:pt x="317" y="182"/>
                  </a:lnTo>
                  <a:lnTo>
                    <a:pt x="317" y="184"/>
                  </a:lnTo>
                  <a:lnTo>
                    <a:pt x="317" y="184"/>
                  </a:lnTo>
                  <a:lnTo>
                    <a:pt x="315" y="184"/>
                  </a:lnTo>
                  <a:lnTo>
                    <a:pt x="315" y="182"/>
                  </a:lnTo>
                  <a:lnTo>
                    <a:pt x="315" y="182"/>
                  </a:lnTo>
                  <a:lnTo>
                    <a:pt x="315" y="182"/>
                  </a:lnTo>
                  <a:lnTo>
                    <a:pt x="315" y="182"/>
                  </a:lnTo>
                  <a:lnTo>
                    <a:pt x="312" y="182"/>
                  </a:lnTo>
                  <a:lnTo>
                    <a:pt x="312" y="182"/>
                  </a:lnTo>
                  <a:lnTo>
                    <a:pt x="312" y="182"/>
                  </a:lnTo>
                  <a:lnTo>
                    <a:pt x="312" y="182"/>
                  </a:lnTo>
                  <a:lnTo>
                    <a:pt x="310" y="180"/>
                  </a:lnTo>
                  <a:lnTo>
                    <a:pt x="310" y="180"/>
                  </a:lnTo>
                  <a:lnTo>
                    <a:pt x="310" y="182"/>
                  </a:lnTo>
                  <a:lnTo>
                    <a:pt x="310" y="182"/>
                  </a:lnTo>
                  <a:lnTo>
                    <a:pt x="307" y="182"/>
                  </a:lnTo>
                  <a:lnTo>
                    <a:pt x="307" y="184"/>
                  </a:lnTo>
                  <a:lnTo>
                    <a:pt x="305" y="187"/>
                  </a:lnTo>
                  <a:lnTo>
                    <a:pt x="305" y="187"/>
                  </a:lnTo>
                  <a:lnTo>
                    <a:pt x="305" y="187"/>
                  </a:lnTo>
                  <a:lnTo>
                    <a:pt x="305" y="187"/>
                  </a:lnTo>
                  <a:lnTo>
                    <a:pt x="305" y="184"/>
                  </a:lnTo>
                  <a:lnTo>
                    <a:pt x="305" y="184"/>
                  </a:lnTo>
                  <a:lnTo>
                    <a:pt x="305" y="184"/>
                  </a:lnTo>
                  <a:lnTo>
                    <a:pt x="303" y="184"/>
                  </a:lnTo>
                  <a:lnTo>
                    <a:pt x="303" y="182"/>
                  </a:lnTo>
                  <a:lnTo>
                    <a:pt x="303" y="182"/>
                  </a:lnTo>
                  <a:lnTo>
                    <a:pt x="303" y="182"/>
                  </a:lnTo>
                  <a:lnTo>
                    <a:pt x="303" y="180"/>
                  </a:lnTo>
                  <a:lnTo>
                    <a:pt x="303" y="177"/>
                  </a:lnTo>
                  <a:lnTo>
                    <a:pt x="303" y="177"/>
                  </a:lnTo>
                  <a:lnTo>
                    <a:pt x="303" y="177"/>
                  </a:lnTo>
                  <a:lnTo>
                    <a:pt x="300" y="177"/>
                  </a:lnTo>
                  <a:lnTo>
                    <a:pt x="300" y="177"/>
                  </a:lnTo>
                  <a:lnTo>
                    <a:pt x="300" y="177"/>
                  </a:lnTo>
                  <a:lnTo>
                    <a:pt x="300" y="175"/>
                  </a:lnTo>
                  <a:lnTo>
                    <a:pt x="300" y="175"/>
                  </a:lnTo>
                  <a:lnTo>
                    <a:pt x="296" y="172"/>
                  </a:lnTo>
                  <a:lnTo>
                    <a:pt x="296" y="172"/>
                  </a:lnTo>
                  <a:lnTo>
                    <a:pt x="293" y="170"/>
                  </a:lnTo>
                  <a:lnTo>
                    <a:pt x="293" y="168"/>
                  </a:lnTo>
                  <a:lnTo>
                    <a:pt x="293" y="165"/>
                  </a:lnTo>
                  <a:lnTo>
                    <a:pt x="291" y="165"/>
                  </a:lnTo>
                  <a:lnTo>
                    <a:pt x="291" y="165"/>
                  </a:lnTo>
                  <a:lnTo>
                    <a:pt x="296" y="161"/>
                  </a:lnTo>
                  <a:lnTo>
                    <a:pt x="298" y="161"/>
                  </a:lnTo>
                  <a:lnTo>
                    <a:pt x="298" y="158"/>
                  </a:lnTo>
                  <a:lnTo>
                    <a:pt x="298" y="156"/>
                  </a:lnTo>
                  <a:lnTo>
                    <a:pt x="298" y="154"/>
                  </a:lnTo>
                  <a:lnTo>
                    <a:pt x="298" y="154"/>
                  </a:lnTo>
                  <a:lnTo>
                    <a:pt x="298" y="151"/>
                  </a:lnTo>
                  <a:lnTo>
                    <a:pt x="296" y="151"/>
                  </a:lnTo>
                  <a:lnTo>
                    <a:pt x="296" y="151"/>
                  </a:lnTo>
                  <a:lnTo>
                    <a:pt x="296" y="149"/>
                  </a:lnTo>
                  <a:lnTo>
                    <a:pt x="296" y="146"/>
                  </a:lnTo>
                  <a:lnTo>
                    <a:pt x="296" y="142"/>
                  </a:lnTo>
                  <a:lnTo>
                    <a:pt x="296" y="139"/>
                  </a:lnTo>
                  <a:lnTo>
                    <a:pt x="296" y="139"/>
                  </a:lnTo>
                  <a:lnTo>
                    <a:pt x="296" y="135"/>
                  </a:lnTo>
                  <a:lnTo>
                    <a:pt x="293" y="135"/>
                  </a:lnTo>
                  <a:lnTo>
                    <a:pt x="293" y="132"/>
                  </a:lnTo>
                  <a:lnTo>
                    <a:pt x="291" y="132"/>
                  </a:lnTo>
                  <a:lnTo>
                    <a:pt x="291" y="132"/>
                  </a:lnTo>
                  <a:lnTo>
                    <a:pt x="291" y="132"/>
                  </a:lnTo>
                  <a:lnTo>
                    <a:pt x="289" y="130"/>
                  </a:lnTo>
                  <a:lnTo>
                    <a:pt x="291" y="130"/>
                  </a:lnTo>
                  <a:lnTo>
                    <a:pt x="291" y="130"/>
                  </a:lnTo>
                  <a:lnTo>
                    <a:pt x="291" y="127"/>
                  </a:lnTo>
                  <a:lnTo>
                    <a:pt x="286" y="127"/>
                  </a:lnTo>
                  <a:lnTo>
                    <a:pt x="284" y="127"/>
                  </a:lnTo>
                  <a:lnTo>
                    <a:pt x="284" y="125"/>
                  </a:lnTo>
                  <a:lnTo>
                    <a:pt x="284" y="123"/>
                  </a:lnTo>
                  <a:lnTo>
                    <a:pt x="284" y="120"/>
                  </a:lnTo>
                  <a:lnTo>
                    <a:pt x="284" y="120"/>
                  </a:lnTo>
                  <a:lnTo>
                    <a:pt x="284" y="118"/>
                  </a:lnTo>
                  <a:lnTo>
                    <a:pt x="286" y="118"/>
                  </a:lnTo>
                  <a:lnTo>
                    <a:pt x="286" y="118"/>
                  </a:lnTo>
                  <a:lnTo>
                    <a:pt x="286" y="118"/>
                  </a:lnTo>
                  <a:lnTo>
                    <a:pt x="286" y="116"/>
                  </a:lnTo>
                  <a:lnTo>
                    <a:pt x="286" y="116"/>
                  </a:lnTo>
                  <a:lnTo>
                    <a:pt x="286" y="116"/>
                  </a:lnTo>
                  <a:lnTo>
                    <a:pt x="286" y="113"/>
                  </a:lnTo>
                  <a:lnTo>
                    <a:pt x="289" y="113"/>
                  </a:lnTo>
                  <a:lnTo>
                    <a:pt x="289" y="113"/>
                  </a:lnTo>
                  <a:lnTo>
                    <a:pt x="286" y="113"/>
                  </a:lnTo>
                  <a:lnTo>
                    <a:pt x="286" y="113"/>
                  </a:lnTo>
                  <a:lnTo>
                    <a:pt x="286" y="113"/>
                  </a:lnTo>
                  <a:lnTo>
                    <a:pt x="286" y="111"/>
                  </a:lnTo>
                  <a:lnTo>
                    <a:pt x="286" y="111"/>
                  </a:lnTo>
                  <a:lnTo>
                    <a:pt x="286" y="111"/>
                  </a:lnTo>
                  <a:lnTo>
                    <a:pt x="286" y="111"/>
                  </a:lnTo>
                  <a:lnTo>
                    <a:pt x="286" y="111"/>
                  </a:lnTo>
                  <a:lnTo>
                    <a:pt x="286" y="111"/>
                  </a:lnTo>
                  <a:lnTo>
                    <a:pt x="284" y="109"/>
                  </a:lnTo>
                  <a:lnTo>
                    <a:pt x="284" y="109"/>
                  </a:lnTo>
                  <a:lnTo>
                    <a:pt x="284" y="109"/>
                  </a:lnTo>
                  <a:lnTo>
                    <a:pt x="281" y="106"/>
                  </a:lnTo>
                  <a:lnTo>
                    <a:pt x="281" y="106"/>
                  </a:lnTo>
                  <a:lnTo>
                    <a:pt x="279" y="104"/>
                  </a:lnTo>
                  <a:lnTo>
                    <a:pt x="277" y="101"/>
                  </a:lnTo>
                  <a:lnTo>
                    <a:pt x="274" y="101"/>
                  </a:lnTo>
                  <a:lnTo>
                    <a:pt x="272" y="99"/>
                  </a:lnTo>
                  <a:lnTo>
                    <a:pt x="272" y="99"/>
                  </a:lnTo>
                  <a:lnTo>
                    <a:pt x="272" y="97"/>
                  </a:lnTo>
                  <a:lnTo>
                    <a:pt x="272" y="94"/>
                  </a:lnTo>
                  <a:lnTo>
                    <a:pt x="272" y="92"/>
                  </a:lnTo>
                  <a:lnTo>
                    <a:pt x="270" y="92"/>
                  </a:lnTo>
                  <a:lnTo>
                    <a:pt x="270" y="92"/>
                  </a:lnTo>
                  <a:lnTo>
                    <a:pt x="270" y="92"/>
                  </a:lnTo>
                  <a:lnTo>
                    <a:pt x="267" y="92"/>
                  </a:lnTo>
                  <a:lnTo>
                    <a:pt x="267" y="90"/>
                  </a:lnTo>
                  <a:lnTo>
                    <a:pt x="265" y="90"/>
                  </a:lnTo>
                  <a:lnTo>
                    <a:pt x="262" y="87"/>
                  </a:lnTo>
                  <a:lnTo>
                    <a:pt x="262" y="87"/>
                  </a:lnTo>
                  <a:lnTo>
                    <a:pt x="262" y="87"/>
                  </a:lnTo>
                  <a:lnTo>
                    <a:pt x="262" y="87"/>
                  </a:lnTo>
                  <a:lnTo>
                    <a:pt x="260" y="87"/>
                  </a:lnTo>
                  <a:lnTo>
                    <a:pt x="260" y="87"/>
                  </a:lnTo>
                  <a:lnTo>
                    <a:pt x="260" y="87"/>
                  </a:lnTo>
                  <a:lnTo>
                    <a:pt x="258" y="87"/>
                  </a:lnTo>
                  <a:lnTo>
                    <a:pt x="255" y="85"/>
                  </a:lnTo>
                  <a:lnTo>
                    <a:pt x="255" y="85"/>
                  </a:lnTo>
                  <a:lnTo>
                    <a:pt x="255" y="85"/>
                  </a:lnTo>
                  <a:lnTo>
                    <a:pt x="255" y="85"/>
                  </a:lnTo>
                  <a:lnTo>
                    <a:pt x="255" y="85"/>
                  </a:lnTo>
                  <a:lnTo>
                    <a:pt x="255" y="85"/>
                  </a:lnTo>
                  <a:lnTo>
                    <a:pt x="255" y="83"/>
                  </a:lnTo>
                  <a:lnTo>
                    <a:pt x="255" y="83"/>
                  </a:lnTo>
                  <a:lnTo>
                    <a:pt x="255" y="83"/>
                  </a:lnTo>
                  <a:lnTo>
                    <a:pt x="253" y="83"/>
                  </a:lnTo>
                  <a:lnTo>
                    <a:pt x="253" y="80"/>
                  </a:lnTo>
                  <a:lnTo>
                    <a:pt x="253" y="80"/>
                  </a:lnTo>
                  <a:lnTo>
                    <a:pt x="253" y="80"/>
                  </a:lnTo>
                  <a:lnTo>
                    <a:pt x="251" y="80"/>
                  </a:lnTo>
                  <a:lnTo>
                    <a:pt x="251" y="80"/>
                  </a:lnTo>
                  <a:lnTo>
                    <a:pt x="251" y="80"/>
                  </a:lnTo>
                  <a:lnTo>
                    <a:pt x="251" y="80"/>
                  </a:lnTo>
                  <a:lnTo>
                    <a:pt x="248" y="80"/>
                  </a:lnTo>
                  <a:lnTo>
                    <a:pt x="248" y="78"/>
                  </a:lnTo>
                  <a:lnTo>
                    <a:pt x="248" y="78"/>
                  </a:lnTo>
                  <a:lnTo>
                    <a:pt x="251" y="78"/>
                  </a:lnTo>
                  <a:lnTo>
                    <a:pt x="251" y="78"/>
                  </a:lnTo>
                  <a:lnTo>
                    <a:pt x="253" y="78"/>
                  </a:lnTo>
                  <a:lnTo>
                    <a:pt x="251" y="78"/>
                  </a:lnTo>
                  <a:lnTo>
                    <a:pt x="251" y="75"/>
                  </a:lnTo>
                  <a:lnTo>
                    <a:pt x="248" y="73"/>
                  </a:lnTo>
                  <a:lnTo>
                    <a:pt x="248" y="73"/>
                  </a:lnTo>
                  <a:lnTo>
                    <a:pt x="246" y="73"/>
                  </a:lnTo>
                  <a:lnTo>
                    <a:pt x="246" y="71"/>
                  </a:lnTo>
                  <a:lnTo>
                    <a:pt x="246" y="68"/>
                  </a:lnTo>
                  <a:lnTo>
                    <a:pt x="246" y="68"/>
                  </a:lnTo>
                  <a:lnTo>
                    <a:pt x="246" y="68"/>
                  </a:lnTo>
                  <a:lnTo>
                    <a:pt x="246" y="68"/>
                  </a:lnTo>
                  <a:lnTo>
                    <a:pt x="246" y="68"/>
                  </a:lnTo>
                  <a:lnTo>
                    <a:pt x="246" y="66"/>
                  </a:lnTo>
                  <a:lnTo>
                    <a:pt x="246" y="66"/>
                  </a:lnTo>
                  <a:lnTo>
                    <a:pt x="244" y="66"/>
                  </a:lnTo>
                  <a:lnTo>
                    <a:pt x="244" y="66"/>
                  </a:lnTo>
                  <a:lnTo>
                    <a:pt x="244" y="66"/>
                  </a:lnTo>
                  <a:lnTo>
                    <a:pt x="241" y="66"/>
                  </a:lnTo>
                  <a:lnTo>
                    <a:pt x="241" y="66"/>
                  </a:lnTo>
                  <a:lnTo>
                    <a:pt x="241" y="66"/>
                  </a:lnTo>
                  <a:lnTo>
                    <a:pt x="239" y="66"/>
                  </a:lnTo>
                  <a:lnTo>
                    <a:pt x="239" y="66"/>
                  </a:lnTo>
                  <a:lnTo>
                    <a:pt x="239" y="66"/>
                  </a:lnTo>
                  <a:lnTo>
                    <a:pt x="239" y="66"/>
                  </a:lnTo>
                  <a:lnTo>
                    <a:pt x="239" y="66"/>
                  </a:lnTo>
                  <a:lnTo>
                    <a:pt x="239" y="64"/>
                  </a:lnTo>
                  <a:lnTo>
                    <a:pt x="239" y="61"/>
                  </a:lnTo>
                  <a:lnTo>
                    <a:pt x="239" y="61"/>
                  </a:lnTo>
                  <a:lnTo>
                    <a:pt x="236" y="61"/>
                  </a:lnTo>
                  <a:lnTo>
                    <a:pt x="236" y="61"/>
                  </a:lnTo>
                  <a:lnTo>
                    <a:pt x="236" y="59"/>
                  </a:lnTo>
                  <a:lnTo>
                    <a:pt x="234" y="59"/>
                  </a:lnTo>
                  <a:lnTo>
                    <a:pt x="234" y="59"/>
                  </a:lnTo>
                  <a:lnTo>
                    <a:pt x="234" y="59"/>
                  </a:lnTo>
                  <a:lnTo>
                    <a:pt x="234" y="59"/>
                  </a:lnTo>
                  <a:lnTo>
                    <a:pt x="232" y="59"/>
                  </a:lnTo>
                  <a:lnTo>
                    <a:pt x="232" y="59"/>
                  </a:lnTo>
                  <a:lnTo>
                    <a:pt x="229" y="59"/>
                  </a:lnTo>
                  <a:lnTo>
                    <a:pt x="229" y="56"/>
                  </a:lnTo>
                  <a:lnTo>
                    <a:pt x="229" y="56"/>
                  </a:lnTo>
                  <a:lnTo>
                    <a:pt x="229" y="56"/>
                  </a:lnTo>
                  <a:lnTo>
                    <a:pt x="229" y="56"/>
                  </a:lnTo>
                  <a:lnTo>
                    <a:pt x="232" y="54"/>
                  </a:lnTo>
                  <a:lnTo>
                    <a:pt x="232" y="54"/>
                  </a:lnTo>
                  <a:lnTo>
                    <a:pt x="232" y="54"/>
                  </a:lnTo>
                  <a:lnTo>
                    <a:pt x="229" y="54"/>
                  </a:lnTo>
                  <a:lnTo>
                    <a:pt x="229" y="52"/>
                  </a:lnTo>
                  <a:lnTo>
                    <a:pt x="229" y="52"/>
                  </a:lnTo>
                  <a:lnTo>
                    <a:pt x="229" y="52"/>
                  </a:lnTo>
                  <a:lnTo>
                    <a:pt x="227" y="52"/>
                  </a:lnTo>
                  <a:lnTo>
                    <a:pt x="227" y="52"/>
                  </a:lnTo>
                  <a:lnTo>
                    <a:pt x="227" y="52"/>
                  </a:lnTo>
                  <a:lnTo>
                    <a:pt x="227" y="49"/>
                  </a:lnTo>
                  <a:lnTo>
                    <a:pt x="227" y="49"/>
                  </a:lnTo>
                  <a:lnTo>
                    <a:pt x="227" y="49"/>
                  </a:lnTo>
                  <a:lnTo>
                    <a:pt x="227" y="49"/>
                  </a:lnTo>
                  <a:lnTo>
                    <a:pt x="227" y="47"/>
                  </a:lnTo>
                  <a:lnTo>
                    <a:pt x="227" y="47"/>
                  </a:lnTo>
                  <a:lnTo>
                    <a:pt x="227" y="47"/>
                  </a:lnTo>
                  <a:lnTo>
                    <a:pt x="227" y="45"/>
                  </a:lnTo>
                  <a:lnTo>
                    <a:pt x="227" y="45"/>
                  </a:lnTo>
                  <a:lnTo>
                    <a:pt x="225" y="45"/>
                  </a:lnTo>
                  <a:lnTo>
                    <a:pt x="225" y="45"/>
                  </a:lnTo>
                  <a:lnTo>
                    <a:pt x="227" y="42"/>
                  </a:lnTo>
                  <a:lnTo>
                    <a:pt x="227" y="42"/>
                  </a:lnTo>
                  <a:lnTo>
                    <a:pt x="227" y="42"/>
                  </a:lnTo>
                  <a:lnTo>
                    <a:pt x="225" y="42"/>
                  </a:lnTo>
                  <a:lnTo>
                    <a:pt x="225" y="40"/>
                  </a:lnTo>
                  <a:lnTo>
                    <a:pt x="225" y="40"/>
                  </a:lnTo>
                  <a:lnTo>
                    <a:pt x="222" y="40"/>
                  </a:lnTo>
                  <a:lnTo>
                    <a:pt x="222" y="40"/>
                  </a:lnTo>
                  <a:lnTo>
                    <a:pt x="222" y="38"/>
                  </a:lnTo>
                  <a:lnTo>
                    <a:pt x="222" y="38"/>
                  </a:lnTo>
                  <a:lnTo>
                    <a:pt x="222" y="35"/>
                  </a:lnTo>
                  <a:lnTo>
                    <a:pt x="222" y="35"/>
                  </a:lnTo>
                  <a:lnTo>
                    <a:pt x="222" y="35"/>
                  </a:lnTo>
                  <a:lnTo>
                    <a:pt x="220" y="33"/>
                  </a:lnTo>
                  <a:lnTo>
                    <a:pt x="220" y="33"/>
                  </a:lnTo>
                  <a:lnTo>
                    <a:pt x="220" y="33"/>
                  </a:lnTo>
                  <a:lnTo>
                    <a:pt x="220" y="33"/>
                  </a:lnTo>
                  <a:lnTo>
                    <a:pt x="218" y="33"/>
                  </a:lnTo>
                  <a:lnTo>
                    <a:pt x="218" y="33"/>
                  </a:lnTo>
                  <a:lnTo>
                    <a:pt x="215" y="33"/>
                  </a:lnTo>
                  <a:lnTo>
                    <a:pt x="215" y="33"/>
                  </a:lnTo>
                  <a:lnTo>
                    <a:pt x="218" y="30"/>
                  </a:lnTo>
                  <a:lnTo>
                    <a:pt x="218" y="30"/>
                  </a:lnTo>
                  <a:lnTo>
                    <a:pt x="218" y="30"/>
                  </a:lnTo>
                  <a:lnTo>
                    <a:pt x="215" y="30"/>
                  </a:lnTo>
                  <a:lnTo>
                    <a:pt x="215" y="30"/>
                  </a:lnTo>
                  <a:lnTo>
                    <a:pt x="215" y="30"/>
                  </a:lnTo>
                  <a:lnTo>
                    <a:pt x="213" y="30"/>
                  </a:lnTo>
                  <a:lnTo>
                    <a:pt x="210" y="30"/>
                  </a:lnTo>
                  <a:lnTo>
                    <a:pt x="210" y="30"/>
                  </a:lnTo>
                  <a:lnTo>
                    <a:pt x="210" y="30"/>
                  </a:lnTo>
                  <a:lnTo>
                    <a:pt x="208" y="30"/>
                  </a:lnTo>
                  <a:lnTo>
                    <a:pt x="208" y="30"/>
                  </a:lnTo>
                  <a:lnTo>
                    <a:pt x="208" y="33"/>
                  </a:lnTo>
                  <a:lnTo>
                    <a:pt x="208" y="33"/>
                  </a:lnTo>
                  <a:lnTo>
                    <a:pt x="206" y="33"/>
                  </a:lnTo>
                  <a:lnTo>
                    <a:pt x="206" y="33"/>
                  </a:lnTo>
                  <a:lnTo>
                    <a:pt x="206" y="33"/>
                  </a:lnTo>
                  <a:lnTo>
                    <a:pt x="206" y="33"/>
                  </a:lnTo>
                  <a:lnTo>
                    <a:pt x="206" y="30"/>
                  </a:lnTo>
                  <a:lnTo>
                    <a:pt x="206" y="30"/>
                  </a:lnTo>
                  <a:lnTo>
                    <a:pt x="206" y="30"/>
                  </a:lnTo>
                  <a:lnTo>
                    <a:pt x="206" y="30"/>
                  </a:lnTo>
                  <a:lnTo>
                    <a:pt x="206" y="30"/>
                  </a:lnTo>
                  <a:lnTo>
                    <a:pt x="206" y="30"/>
                  </a:lnTo>
                  <a:lnTo>
                    <a:pt x="206" y="30"/>
                  </a:lnTo>
                  <a:lnTo>
                    <a:pt x="203" y="30"/>
                  </a:lnTo>
                  <a:lnTo>
                    <a:pt x="203" y="30"/>
                  </a:lnTo>
                  <a:lnTo>
                    <a:pt x="203" y="28"/>
                  </a:lnTo>
                  <a:lnTo>
                    <a:pt x="206" y="28"/>
                  </a:lnTo>
                  <a:lnTo>
                    <a:pt x="206" y="28"/>
                  </a:lnTo>
                  <a:lnTo>
                    <a:pt x="203" y="28"/>
                  </a:lnTo>
                  <a:lnTo>
                    <a:pt x="203" y="28"/>
                  </a:lnTo>
                  <a:lnTo>
                    <a:pt x="203" y="28"/>
                  </a:lnTo>
                  <a:lnTo>
                    <a:pt x="203" y="28"/>
                  </a:lnTo>
                  <a:lnTo>
                    <a:pt x="203" y="28"/>
                  </a:lnTo>
                  <a:lnTo>
                    <a:pt x="201" y="30"/>
                  </a:lnTo>
                  <a:lnTo>
                    <a:pt x="201" y="30"/>
                  </a:lnTo>
                  <a:lnTo>
                    <a:pt x="201" y="30"/>
                  </a:lnTo>
                  <a:lnTo>
                    <a:pt x="199" y="30"/>
                  </a:lnTo>
                  <a:lnTo>
                    <a:pt x="199" y="30"/>
                  </a:lnTo>
                  <a:lnTo>
                    <a:pt x="199" y="30"/>
                  </a:lnTo>
                  <a:lnTo>
                    <a:pt x="199" y="30"/>
                  </a:lnTo>
                  <a:lnTo>
                    <a:pt x="199" y="30"/>
                  </a:lnTo>
                  <a:lnTo>
                    <a:pt x="196" y="30"/>
                  </a:lnTo>
                  <a:lnTo>
                    <a:pt x="196" y="30"/>
                  </a:lnTo>
                  <a:lnTo>
                    <a:pt x="196" y="30"/>
                  </a:lnTo>
                  <a:lnTo>
                    <a:pt x="196" y="28"/>
                  </a:lnTo>
                  <a:lnTo>
                    <a:pt x="196" y="28"/>
                  </a:lnTo>
                  <a:lnTo>
                    <a:pt x="196" y="28"/>
                  </a:lnTo>
                  <a:lnTo>
                    <a:pt x="194" y="26"/>
                  </a:lnTo>
                  <a:lnTo>
                    <a:pt x="194" y="26"/>
                  </a:lnTo>
                  <a:lnTo>
                    <a:pt x="192" y="26"/>
                  </a:lnTo>
                  <a:lnTo>
                    <a:pt x="192" y="26"/>
                  </a:lnTo>
                  <a:lnTo>
                    <a:pt x="192" y="23"/>
                  </a:lnTo>
                  <a:lnTo>
                    <a:pt x="192" y="23"/>
                  </a:lnTo>
                  <a:lnTo>
                    <a:pt x="192" y="23"/>
                  </a:lnTo>
                  <a:lnTo>
                    <a:pt x="192" y="23"/>
                  </a:lnTo>
                  <a:lnTo>
                    <a:pt x="192" y="21"/>
                  </a:lnTo>
                  <a:lnTo>
                    <a:pt x="192" y="21"/>
                  </a:lnTo>
                  <a:lnTo>
                    <a:pt x="192" y="21"/>
                  </a:lnTo>
                  <a:lnTo>
                    <a:pt x="192" y="21"/>
                  </a:lnTo>
                  <a:lnTo>
                    <a:pt x="192" y="19"/>
                  </a:lnTo>
                  <a:lnTo>
                    <a:pt x="192" y="19"/>
                  </a:lnTo>
                  <a:lnTo>
                    <a:pt x="189" y="19"/>
                  </a:lnTo>
                  <a:lnTo>
                    <a:pt x="189" y="19"/>
                  </a:lnTo>
                  <a:lnTo>
                    <a:pt x="189" y="19"/>
                  </a:lnTo>
                  <a:lnTo>
                    <a:pt x="187" y="16"/>
                  </a:lnTo>
                  <a:lnTo>
                    <a:pt x="187" y="16"/>
                  </a:lnTo>
                  <a:lnTo>
                    <a:pt x="184" y="16"/>
                  </a:lnTo>
                  <a:lnTo>
                    <a:pt x="182" y="14"/>
                  </a:lnTo>
                  <a:lnTo>
                    <a:pt x="180" y="12"/>
                  </a:lnTo>
                  <a:lnTo>
                    <a:pt x="180" y="9"/>
                  </a:lnTo>
                  <a:lnTo>
                    <a:pt x="180" y="9"/>
                  </a:lnTo>
                  <a:lnTo>
                    <a:pt x="177" y="9"/>
                  </a:lnTo>
                  <a:lnTo>
                    <a:pt x="177" y="9"/>
                  </a:lnTo>
                  <a:lnTo>
                    <a:pt x="177" y="9"/>
                  </a:lnTo>
                  <a:lnTo>
                    <a:pt x="175" y="9"/>
                  </a:lnTo>
                  <a:lnTo>
                    <a:pt x="175" y="7"/>
                  </a:lnTo>
                  <a:lnTo>
                    <a:pt x="175" y="7"/>
                  </a:lnTo>
                  <a:lnTo>
                    <a:pt x="175" y="7"/>
                  </a:lnTo>
                  <a:lnTo>
                    <a:pt x="175" y="7"/>
                  </a:lnTo>
                  <a:lnTo>
                    <a:pt x="175" y="7"/>
                  </a:lnTo>
                  <a:lnTo>
                    <a:pt x="173" y="7"/>
                  </a:lnTo>
                  <a:lnTo>
                    <a:pt x="173" y="4"/>
                  </a:lnTo>
                  <a:lnTo>
                    <a:pt x="170" y="4"/>
                  </a:lnTo>
                  <a:lnTo>
                    <a:pt x="173" y="4"/>
                  </a:lnTo>
                  <a:lnTo>
                    <a:pt x="173" y="4"/>
                  </a:lnTo>
                  <a:lnTo>
                    <a:pt x="170" y="2"/>
                  </a:lnTo>
                  <a:lnTo>
                    <a:pt x="170" y="2"/>
                  </a:lnTo>
                  <a:lnTo>
                    <a:pt x="168" y="2"/>
                  </a:lnTo>
                  <a:lnTo>
                    <a:pt x="165" y="2"/>
                  </a:lnTo>
                  <a:lnTo>
                    <a:pt x="165" y="2"/>
                  </a:lnTo>
                  <a:lnTo>
                    <a:pt x="165" y="2"/>
                  </a:lnTo>
                  <a:lnTo>
                    <a:pt x="163" y="2"/>
                  </a:lnTo>
                  <a:lnTo>
                    <a:pt x="163" y="2"/>
                  </a:lnTo>
                  <a:lnTo>
                    <a:pt x="163" y="2"/>
                  </a:lnTo>
                  <a:lnTo>
                    <a:pt x="163" y="2"/>
                  </a:lnTo>
                  <a:lnTo>
                    <a:pt x="161" y="2"/>
                  </a:lnTo>
                  <a:lnTo>
                    <a:pt x="161" y="2"/>
                  </a:lnTo>
                  <a:lnTo>
                    <a:pt x="158" y="2"/>
                  </a:lnTo>
                  <a:lnTo>
                    <a:pt x="156" y="2"/>
                  </a:lnTo>
                  <a:lnTo>
                    <a:pt x="156" y="2"/>
                  </a:lnTo>
                  <a:lnTo>
                    <a:pt x="154" y="2"/>
                  </a:lnTo>
                  <a:lnTo>
                    <a:pt x="154" y="2"/>
                  </a:lnTo>
                  <a:lnTo>
                    <a:pt x="154" y="2"/>
                  </a:lnTo>
                  <a:lnTo>
                    <a:pt x="151" y="2"/>
                  </a:lnTo>
                  <a:lnTo>
                    <a:pt x="151" y="2"/>
                  </a:lnTo>
                  <a:lnTo>
                    <a:pt x="142" y="2"/>
                  </a:lnTo>
                  <a:lnTo>
                    <a:pt x="139" y="2"/>
                  </a:lnTo>
                  <a:lnTo>
                    <a:pt x="139" y="2"/>
                  </a:lnTo>
                  <a:lnTo>
                    <a:pt x="139" y="2"/>
                  </a:lnTo>
                  <a:lnTo>
                    <a:pt x="139" y="2"/>
                  </a:lnTo>
                  <a:lnTo>
                    <a:pt x="139" y="0"/>
                  </a:lnTo>
                  <a:lnTo>
                    <a:pt x="137" y="0"/>
                  </a:lnTo>
                  <a:lnTo>
                    <a:pt x="137" y="0"/>
                  </a:lnTo>
                  <a:lnTo>
                    <a:pt x="137" y="0"/>
                  </a:lnTo>
                  <a:lnTo>
                    <a:pt x="135" y="0"/>
                  </a:lnTo>
                  <a:lnTo>
                    <a:pt x="135" y="2"/>
                  </a:lnTo>
                  <a:lnTo>
                    <a:pt x="135" y="2"/>
                  </a:lnTo>
                  <a:lnTo>
                    <a:pt x="135" y="2"/>
                  </a:lnTo>
                  <a:lnTo>
                    <a:pt x="135" y="2"/>
                  </a:lnTo>
                  <a:lnTo>
                    <a:pt x="135" y="2"/>
                  </a:lnTo>
                  <a:lnTo>
                    <a:pt x="135" y="2"/>
                  </a:lnTo>
                  <a:lnTo>
                    <a:pt x="132" y="2"/>
                  </a:lnTo>
                  <a:lnTo>
                    <a:pt x="132" y="2"/>
                  </a:lnTo>
                  <a:lnTo>
                    <a:pt x="132" y="2"/>
                  </a:lnTo>
                  <a:lnTo>
                    <a:pt x="132" y="2"/>
                  </a:lnTo>
                  <a:lnTo>
                    <a:pt x="132" y="2"/>
                  </a:lnTo>
                  <a:lnTo>
                    <a:pt x="130" y="2"/>
                  </a:lnTo>
                  <a:lnTo>
                    <a:pt x="130" y="2"/>
                  </a:lnTo>
                  <a:lnTo>
                    <a:pt x="130" y="2"/>
                  </a:lnTo>
                  <a:lnTo>
                    <a:pt x="130" y="2"/>
                  </a:lnTo>
                  <a:lnTo>
                    <a:pt x="130" y="2"/>
                  </a:lnTo>
                  <a:lnTo>
                    <a:pt x="130" y="4"/>
                  </a:lnTo>
                  <a:lnTo>
                    <a:pt x="130" y="4"/>
                  </a:lnTo>
                  <a:lnTo>
                    <a:pt x="130" y="4"/>
                  </a:lnTo>
                  <a:lnTo>
                    <a:pt x="130" y="4"/>
                  </a:lnTo>
                  <a:lnTo>
                    <a:pt x="130" y="4"/>
                  </a:lnTo>
                  <a:lnTo>
                    <a:pt x="130" y="7"/>
                  </a:lnTo>
                  <a:lnTo>
                    <a:pt x="123" y="7"/>
                  </a:lnTo>
                  <a:lnTo>
                    <a:pt x="123" y="7"/>
                  </a:lnTo>
                  <a:lnTo>
                    <a:pt x="121" y="7"/>
                  </a:lnTo>
                  <a:lnTo>
                    <a:pt x="118" y="7"/>
                  </a:lnTo>
                  <a:lnTo>
                    <a:pt x="118" y="7"/>
                  </a:lnTo>
                  <a:lnTo>
                    <a:pt x="116" y="7"/>
                  </a:lnTo>
                  <a:lnTo>
                    <a:pt x="113" y="7"/>
                  </a:lnTo>
                  <a:lnTo>
                    <a:pt x="113" y="7"/>
                  </a:lnTo>
                  <a:lnTo>
                    <a:pt x="113" y="7"/>
                  </a:lnTo>
                  <a:lnTo>
                    <a:pt x="113" y="7"/>
                  </a:lnTo>
                  <a:lnTo>
                    <a:pt x="113" y="7"/>
                  </a:lnTo>
                  <a:lnTo>
                    <a:pt x="111" y="7"/>
                  </a:lnTo>
                  <a:lnTo>
                    <a:pt x="111" y="7"/>
                  </a:lnTo>
                  <a:lnTo>
                    <a:pt x="111" y="7"/>
                  </a:lnTo>
                  <a:lnTo>
                    <a:pt x="109" y="7"/>
                  </a:lnTo>
                  <a:lnTo>
                    <a:pt x="109" y="9"/>
                  </a:lnTo>
                  <a:lnTo>
                    <a:pt x="109" y="9"/>
                  </a:lnTo>
                  <a:lnTo>
                    <a:pt x="106" y="9"/>
                  </a:lnTo>
                  <a:lnTo>
                    <a:pt x="106" y="9"/>
                  </a:lnTo>
                  <a:lnTo>
                    <a:pt x="104" y="9"/>
                  </a:lnTo>
                  <a:lnTo>
                    <a:pt x="104" y="9"/>
                  </a:lnTo>
                  <a:lnTo>
                    <a:pt x="102" y="9"/>
                  </a:lnTo>
                  <a:lnTo>
                    <a:pt x="102" y="12"/>
                  </a:lnTo>
                  <a:lnTo>
                    <a:pt x="102" y="12"/>
                  </a:lnTo>
                  <a:lnTo>
                    <a:pt x="99" y="12"/>
                  </a:lnTo>
                  <a:lnTo>
                    <a:pt x="99" y="12"/>
                  </a:lnTo>
                  <a:lnTo>
                    <a:pt x="99" y="12"/>
                  </a:lnTo>
                  <a:lnTo>
                    <a:pt x="97" y="12"/>
                  </a:lnTo>
                  <a:lnTo>
                    <a:pt x="97" y="12"/>
                  </a:lnTo>
                  <a:lnTo>
                    <a:pt x="95" y="12"/>
                  </a:lnTo>
                  <a:lnTo>
                    <a:pt x="92" y="9"/>
                  </a:lnTo>
                  <a:lnTo>
                    <a:pt x="92" y="9"/>
                  </a:lnTo>
                  <a:lnTo>
                    <a:pt x="90" y="9"/>
                  </a:lnTo>
                  <a:lnTo>
                    <a:pt x="90" y="9"/>
                  </a:lnTo>
                  <a:lnTo>
                    <a:pt x="87" y="9"/>
                  </a:lnTo>
                  <a:lnTo>
                    <a:pt x="87" y="9"/>
                  </a:lnTo>
                  <a:lnTo>
                    <a:pt x="85" y="12"/>
                  </a:lnTo>
                  <a:lnTo>
                    <a:pt x="85" y="12"/>
                  </a:lnTo>
                  <a:lnTo>
                    <a:pt x="85" y="12"/>
                  </a:lnTo>
                  <a:lnTo>
                    <a:pt x="83" y="9"/>
                  </a:lnTo>
                  <a:lnTo>
                    <a:pt x="83" y="9"/>
                  </a:lnTo>
                  <a:lnTo>
                    <a:pt x="83" y="9"/>
                  </a:lnTo>
                  <a:lnTo>
                    <a:pt x="83" y="9"/>
                  </a:lnTo>
                  <a:lnTo>
                    <a:pt x="83" y="12"/>
                  </a:lnTo>
                  <a:lnTo>
                    <a:pt x="80" y="12"/>
                  </a:lnTo>
                  <a:lnTo>
                    <a:pt x="80" y="12"/>
                  </a:lnTo>
                  <a:lnTo>
                    <a:pt x="78" y="9"/>
                  </a:lnTo>
                  <a:lnTo>
                    <a:pt x="78" y="9"/>
                  </a:lnTo>
                  <a:lnTo>
                    <a:pt x="78" y="9"/>
                  </a:lnTo>
                  <a:lnTo>
                    <a:pt x="76" y="7"/>
                  </a:lnTo>
                  <a:lnTo>
                    <a:pt x="76" y="7"/>
                  </a:lnTo>
                  <a:lnTo>
                    <a:pt x="76" y="7"/>
                  </a:lnTo>
                  <a:lnTo>
                    <a:pt x="76" y="7"/>
                  </a:lnTo>
                  <a:lnTo>
                    <a:pt x="73" y="7"/>
                  </a:lnTo>
                  <a:lnTo>
                    <a:pt x="73" y="9"/>
                  </a:lnTo>
                  <a:lnTo>
                    <a:pt x="71" y="9"/>
                  </a:lnTo>
                  <a:lnTo>
                    <a:pt x="71" y="9"/>
                  </a:lnTo>
                  <a:lnTo>
                    <a:pt x="71" y="9"/>
                  </a:lnTo>
                  <a:lnTo>
                    <a:pt x="68" y="9"/>
                  </a:lnTo>
                  <a:lnTo>
                    <a:pt x="68" y="9"/>
                  </a:lnTo>
                  <a:lnTo>
                    <a:pt x="66" y="9"/>
                  </a:lnTo>
                  <a:lnTo>
                    <a:pt x="66" y="12"/>
                  </a:lnTo>
                  <a:lnTo>
                    <a:pt x="64" y="12"/>
                  </a:lnTo>
                  <a:lnTo>
                    <a:pt x="64" y="14"/>
                  </a:lnTo>
                  <a:lnTo>
                    <a:pt x="64" y="14"/>
                  </a:lnTo>
                  <a:lnTo>
                    <a:pt x="61" y="23"/>
                  </a:lnTo>
                  <a:lnTo>
                    <a:pt x="61" y="26"/>
                  </a:lnTo>
                  <a:lnTo>
                    <a:pt x="61" y="26"/>
                  </a:lnTo>
                  <a:lnTo>
                    <a:pt x="61" y="26"/>
                  </a:lnTo>
                  <a:lnTo>
                    <a:pt x="59" y="26"/>
                  </a:lnTo>
                  <a:lnTo>
                    <a:pt x="59" y="28"/>
                  </a:lnTo>
                  <a:lnTo>
                    <a:pt x="57" y="28"/>
                  </a:lnTo>
                  <a:lnTo>
                    <a:pt x="57" y="33"/>
                  </a:lnTo>
                  <a:lnTo>
                    <a:pt x="57" y="35"/>
                  </a:lnTo>
                  <a:lnTo>
                    <a:pt x="57" y="38"/>
                  </a:lnTo>
                  <a:lnTo>
                    <a:pt x="54" y="38"/>
                  </a:lnTo>
                  <a:lnTo>
                    <a:pt x="54" y="45"/>
                  </a:lnTo>
                  <a:lnTo>
                    <a:pt x="54" y="47"/>
                  </a:lnTo>
                  <a:lnTo>
                    <a:pt x="54" y="49"/>
                  </a:lnTo>
                  <a:lnTo>
                    <a:pt x="54" y="49"/>
                  </a:lnTo>
                  <a:lnTo>
                    <a:pt x="54" y="49"/>
                  </a:lnTo>
                  <a:lnTo>
                    <a:pt x="54" y="49"/>
                  </a:lnTo>
                  <a:lnTo>
                    <a:pt x="54" y="49"/>
                  </a:lnTo>
                  <a:lnTo>
                    <a:pt x="47" y="61"/>
                  </a:lnTo>
                  <a:lnTo>
                    <a:pt x="42" y="68"/>
                  </a:lnTo>
                  <a:lnTo>
                    <a:pt x="35" y="80"/>
                  </a:lnTo>
                  <a:lnTo>
                    <a:pt x="31" y="85"/>
                  </a:lnTo>
                  <a:lnTo>
                    <a:pt x="31" y="87"/>
                  </a:lnTo>
                  <a:lnTo>
                    <a:pt x="21" y="97"/>
                  </a:lnTo>
                  <a:lnTo>
                    <a:pt x="19" y="99"/>
                  </a:lnTo>
                  <a:lnTo>
                    <a:pt x="12" y="101"/>
                  </a:lnTo>
                  <a:lnTo>
                    <a:pt x="9" y="104"/>
                  </a:lnTo>
                  <a:lnTo>
                    <a:pt x="0" y="106"/>
                  </a:lnTo>
                  <a:lnTo>
                    <a:pt x="2" y="106"/>
                  </a:lnTo>
                  <a:lnTo>
                    <a:pt x="5" y="111"/>
                  </a:lnTo>
                  <a:lnTo>
                    <a:pt x="5" y="113"/>
                  </a:lnTo>
                  <a:lnTo>
                    <a:pt x="5" y="111"/>
                  </a:lnTo>
                  <a:lnTo>
                    <a:pt x="7" y="111"/>
                  </a:lnTo>
                  <a:lnTo>
                    <a:pt x="7" y="111"/>
                  </a:lnTo>
                  <a:lnTo>
                    <a:pt x="7" y="111"/>
                  </a:lnTo>
                  <a:lnTo>
                    <a:pt x="5" y="111"/>
                  </a:lnTo>
                  <a:lnTo>
                    <a:pt x="5" y="111"/>
                  </a:lnTo>
                  <a:lnTo>
                    <a:pt x="7" y="111"/>
                  </a:lnTo>
                  <a:lnTo>
                    <a:pt x="7" y="109"/>
                  </a:lnTo>
                  <a:lnTo>
                    <a:pt x="7" y="109"/>
                  </a:lnTo>
                  <a:lnTo>
                    <a:pt x="5" y="109"/>
                  </a:lnTo>
                  <a:lnTo>
                    <a:pt x="7" y="109"/>
                  </a:lnTo>
                  <a:lnTo>
                    <a:pt x="7" y="109"/>
                  </a:lnTo>
                  <a:lnTo>
                    <a:pt x="9" y="109"/>
                  </a:lnTo>
                  <a:lnTo>
                    <a:pt x="12" y="109"/>
                  </a:lnTo>
                  <a:lnTo>
                    <a:pt x="12" y="109"/>
                  </a:lnTo>
                  <a:lnTo>
                    <a:pt x="14" y="109"/>
                  </a:lnTo>
                  <a:lnTo>
                    <a:pt x="14" y="109"/>
                  </a:lnTo>
                  <a:lnTo>
                    <a:pt x="16" y="111"/>
                  </a:lnTo>
                  <a:lnTo>
                    <a:pt x="16" y="111"/>
                  </a:lnTo>
                  <a:lnTo>
                    <a:pt x="19" y="111"/>
                  </a:lnTo>
                  <a:lnTo>
                    <a:pt x="19" y="113"/>
                  </a:lnTo>
                  <a:lnTo>
                    <a:pt x="21" y="116"/>
                  </a:lnTo>
                  <a:lnTo>
                    <a:pt x="24" y="118"/>
                  </a:lnTo>
                  <a:lnTo>
                    <a:pt x="26" y="123"/>
                  </a:lnTo>
                  <a:lnTo>
                    <a:pt x="26" y="123"/>
                  </a:lnTo>
                  <a:lnTo>
                    <a:pt x="26" y="123"/>
                  </a:lnTo>
                  <a:lnTo>
                    <a:pt x="31" y="125"/>
                  </a:lnTo>
                  <a:lnTo>
                    <a:pt x="31" y="127"/>
                  </a:lnTo>
                  <a:lnTo>
                    <a:pt x="33" y="127"/>
                  </a:lnTo>
                  <a:lnTo>
                    <a:pt x="33" y="127"/>
                  </a:lnTo>
                  <a:lnTo>
                    <a:pt x="33" y="130"/>
                  </a:lnTo>
                  <a:lnTo>
                    <a:pt x="33" y="130"/>
                  </a:lnTo>
                  <a:lnTo>
                    <a:pt x="31" y="130"/>
                  </a:lnTo>
                  <a:lnTo>
                    <a:pt x="33" y="132"/>
                  </a:lnTo>
                  <a:lnTo>
                    <a:pt x="33" y="132"/>
                  </a:lnTo>
                  <a:lnTo>
                    <a:pt x="33" y="132"/>
                  </a:lnTo>
                  <a:lnTo>
                    <a:pt x="33" y="132"/>
                  </a:lnTo>
                  <a:lnTo>
                    <a:pt x="33" y="132"/>
                  </a:lnTo>
                  <a:lnTo>
                    <a:pt x="35" y="135"/>
                  </a:lnTo>
                  <a:lnTo>
                    <a:pt x="35" y="135"/>
                  </a:lnTo>
                  <a:lnTo>
                    <a:pt x="35" y="137"/>
                  </a:lnTo>
                  <a:lnTo>
                    <a:pt x="35" y="139"/>
                  </a:lnTo>
                  <a:lnTo>
                    <a:pt x="35" y="139"/>
                  </a:lnTo>
                  <a:lnTo>
                    <a:pt x="38" y="139"/>
                  </a:lnTo>
                  <a:lnTo>
                    <a:pt x="38" y="139"/>
                  </a:lnTo>
                  <a:lnTo>
                    <a:pt x="38" y="139"/>
                  </a:lnTo>
                  <a:lnTo>
                    <a:pt x="40" y="142"/>
                  </a:lnTo>
                  <a:lnTo>
                    <a:pt x="40" y="144"/>
                  </a:lnTo>
                  <a:lnTo>
                    <a:pt x="40" y="146"/>
                  </a:lnTo>
                  <a:lnTo>
                    <a:pt x="40" y="156"/>
                  </a:lnTo>
                  <a:lnTo>
                    <a:pt x="42" y="156"/>
                  </a:lnTo>
                  <a:lnTo>
                    <a:pt x="40" y="151"/>
                  </a:lnTo>
                  <a:lnTo>
                    <a:pt x="42" y="151"/>
                  </a:lnTo>
                  <a:lnTo>
                    <a:pt x="42" y="149"/>
                  </a:lnTo>
                  <a:lnTo>
                    <a:pt x="42" y="149"/>
                  </a:lnTo>
                  <a:lnTo>
                    <a:pt x="42" y="149"/>
                  </a:lnTo>
                  <a:lnTo>
                    <a:pt x="42" y="146"/>
                  </a:lnTo>
                  <a:lnTo>
                    <a:pt x="42" y="146"/>
                  </a:lnTo>
                  <a:lnTo>
                    <a:pt x="45" y="146"/>
                  </a:lnTo>
                  <a:lnTo>
                    <a:pt x="45" y="146"/>
                  </a:lnTo>
                  <a:lnTo>
                    <a:pt x="42" y="144"/>
                  </a:lnTo>
                  <a:lnTo>
                    <a:pt x="45" y="144"/>
                  </a:lnTo>
                  <a:lnTo>
                    <a:pt x="45" y="144"/>
                  </a:lnTo>
                  <a:lnTo>
                    <a:pt x="45" y="144"/>
                  </a:lnTo>
                  <a:lnTo>
                    <a:pt x="47" y="144"/>
                  </a:lnTo>
                  <a:lnTo>
                    <a:pt x="47" y="144"/>
                  </a:lnTo>
                  <a:lnTo>
                    <a:pt x="47" y="142"/>
                  </a:lnTo>
                  <a:lnTo>
                    <a:pt x="47" y="144"/>
                  </a:lnTo>
                  <a:lnTo>
                    <a:pt x="45" y="144"/>
                  </a:lnTo>
                  <a:lnTo>
                    <a:pt x="45" y="144"/>
                  </a:lnTo>
                  <a:lnTo>
                    <a:pt x="45" y="146"/>
                  </a:lnTo>
                  <a:lnTo>
                    <a:pt x="45" y="146"/>
                  </a:lnTo>
                  <a:lnTo>
                    <a:pt x="47" y="149"/>
                  </a:lnTo>
                  <a:lnTo>
                    <a:pt x="47" y="149"/>
                  </a:lnTo>
                  <a:lnTo>
                    <a:pt x="50" y="146"/>
                  </a:lnTo>
                  <a:lnTo>
                    <a:pt x="50" y="146"/>
                  </a:lnTo>
                  <a:lnTo>
                    <a:pt x="50" y="146"/>
                  </a:lnTo>
                  <a:lnTo>
                    <a:pt x="50" y="144"/>
                  </a:lnTo>
                  <a:lnTo>
                    <a:pt x="52" y="144"/>
                  </a:lnTo>
                  <a:lnTo>
                    <a:pt x="52" y="144"/>
                  </a:lnTo>
                  <a:lnTo>
                    <a:pt x="52" y="144"/>
                  </a:lnTo>
                  <a:lnTo>
                    <a:pt x="54" y="144"/>
                  </a:lnTo>
                  <a:lnTo>
                    <a:pt x="54" y="142"/>
                  </a:lnTo>
                  <a:lnTo>
                    <a:pt x="54" y="142"/>
                  </a:lnTo>
                  <a:lnTo>
                    <a:pt x="54" y="139"/>
                  </a:lnTo>
                  <a:lnTo>
                    <a:pt x="54" y="139"/>
                  </a:lnTo>
                  <a:lnTo>
                    <a:pt x="54" y="139"/>
                  </a:lnTo>
                  <a:lnTo>
                    <a:pt x="57" y="139"/>
                  </a:lnTo>
                  <a:lnTo>
                    <a:pt x="57" y="139"/>
                  </a:lnTo>
                  <a:lnTo>
                    <a:pt x="57" y="139"/>
                  </a:lnTo>
                  <a:lnTo>
                    <a:pt x="57" y="139"/>
                  </a:lnTo>
                  <a:lnTo>
                    <a:pt x="57" y="139"/>
                  </a:lnTo>
                  <a:lnTo>
                    <a:pt x="57" y="139"/>
                  </a:lnTo>
                  <a:lnTo>
                    <a:pt x="57" y="137"/>
                  </a:lnTo>
                  <a:lnTo>
                    <a:pt x="59" y="137"/>
                  </a:lnTo>
                  <a:lnTo>
                    <a:pt x="59" y="139"/>
                  </a:lnTo>
                  <a:lnTo>
                    <a:pt x="59" y="139"/>
                  </a:lnTo>
                  <a:lnTo>
                    <a:pt x="64" y="139"/>
                  </a:lnTo>
                  <a:lnTo>
                    <a:pt x="61" y="139"/>
                  </a:lnTo>
                  <a:lnTo>
                    <a:pt x="61" y="139"/>
                  </a:lnTo>
                  <a:lnTo>
                    <a:pt x="61" y="139"/>
                  </a:lnTo>
                  <a:lnTo>
                    <a:pt x="61" y="139"/>
                  </a:lnTo>
                  <a:lnTo>
                    <a:pt x="61" y="139"/>
                  </a:lnTo>
                  <a:lnTo>
                    <a:pt x="59" y="139"/>
                  </a:lnTo>
                  <a:lnTo>
                    <a:pt x="59" y="139"/>
                  </a:lnTo>
                  <a:lnTo>
                    <a:pt x="59" y="139"/>
                  </a:lnTo>
                  <a:lnTo>
                    <a:pt x="59" y="142"/>
                  </a:lnTo>
                  <a:lnTo>
                    <a:pt x="57" y="142"/>
                  </a:lnTo>
                  <a:lnTo>
                    <a:pt x="57" y="142"/>
                  </a:lnTo>
                  <a:lnTo>
                    <a:pt x="54" y="144"/>
                  </a:lnTo>
                  <a:lnTo>
                    <a:pt x="54" y="144"/>
                  </a:lnTo>
                  <a:lnTo>
                    <a:pt x="52" y="146"/>
                  </a:lnTo>
                  <a:lnTo>
                    <a:pt x="52" y="146"/>
                  </a:lnTo>
                  <a:lnTo>
                    <a:pt x="52" y="146"/>
                  </a:lnTo>
                  <a:lnTo>
                    <a:pt x="52" y="146"/>
                  </a:lnTo>
                  <a:lnTo>
                    <a:pt x="54" y="146"/>
                  </a:lnTo>
                  <a:lnTo>
                    <a:pt x="52" y="146"/>
                  </a:lnTo>
                  <a:lnTo>
                    <a:pt x="52" y="146"/>
                  </a:lnTo>
                  <a:lnTo>
                    <a:pt x="52" y="146"/>
                  </a:lnTo>
                  <a:lnTo>
                    <a:pt x="52" y="149"/>
                  </a:lnTo>
                  <a:lnTo>
                    <a:pt x="50" y="149"/>
                  </a:lnTo>
                  <a:lnTo>
                    <a:pt x="50" y="149"/>
                  </a:lnTo>
                  <a:lnTo>
                    <a:pt x="50" y="149"/>
                  </a:lnTo>
                  <a:lnTo>
                    <a:pt x="47" y="151"/>
                  </a:lnTo>
                  <a:lnTo>
                    <a:pt x="47" y="149"/>
                  </a:lnTo>
                  <a:lnTo>
                    <a:pt x="47" y="149"/>
                  </a:lnTo>
                  <a:lnTo>
                    <a:pt x="47" y="149"/>
                  </a:lnTo>
                  <a:lnTo>
                    <a:pt x="45" y="149"/>
                  </a:lnTo>
                  <a:lnTo>
                    <a:pt x="45" y="149"/>
                  </a:lnTo>
                  <a:lnTo>
                    <a:pt x="45" y="149"/>
                  </a:lnTo>
                  <a:lnTo>
                    <a:pt x="42" y="149"/>
                  </a:lnTo>
                  <a:lnTo>
                    <a:pt x="42" y="151"/>
                  </a:lnTo>
                  <a:lnTo>
                    <a:pt x="42" y="151"/>
                  </a:lnTo>
                  <a:lnTo>
                    <a:pt x="42" y="151"/>
                  </a:lnTo>
                  <a:lnTo>
                    <a:pt x="42" y="154"/>
                  </a:lnTo>
                  <a:lnTo>
                    <a:pt x="42" y="154"/>
                  </a:lnTo>
                  <a:lnTo>
                    <a:pt x="42" y="156"/>
                  </a:lnTo>
                  <a:lnTo>
                    <a:pt x="42" y="156"/>
                  </a:lnTo>
                  <a:lnTo>
                    <a:pt x="42" y="156"/>
                  </a:lnTo>
                  <a:lnTo>
                    <a:pt x="42" y="158"/>
                  </a:lnTo>
                  <a:lnTo>
                    <a:pt x="45" y="158"/>
                  </a:lnTo>
                  <a:lnTo>
                    <a:pt x="45" y="158"/>
                  </a:lnTo>
                  <a:lnTo>
                    <a:pt x="45" y="158"/>
                  </a:lnTo>
                  <a:lnTo>
                    <a:pt x="45" y="161"/>
                  </a:lnTo>
                  <a:lnTo>
                    <a:pt x="45" y="161"/>
                  </a:lnTo>
                  <a:lnTo>
                    <a:pt x="45" y="161"/>
                  </a:lnTo>
                  <a:lnTo>
                    <a:pt x="45" y="161"/>
                  </a:lnTo>
                  <a:lnTo>
                    <a:pt x="45" y="158"/>
                  </a:lnTo>
                  <a:lnTo>
                    <a:pt x="47" y="158"/>
                  </a:lnTo>
                  <a:lnTo>
                    <a:pt x="47" y="158"/>
                  </a:lnTo>
                  <a:lnTo>
                    <a:pt x="47" y="158"/>
                  </a:lnTo>
                  <a:lnTo>
                    <a:pt x="47" y="158"/>
                  </a:lnTo>
                  <a:lnTo>
                    <a:pt x="47" y="158"/>
                  </a:lnTo>
                  <a:lnTo>
                    <a:pt x="47" y="156"/>
                  </a:lnTo>
                  <a:lnTo>
                    <a:pt x="47" y="156"/>
                  </a:lnTo>
                  <a:lnTo>
                    <a:pt x="50" y="156"/>
                  </a:lnTo>
                  <a:lnTo>
                    <a:pt x="50" y="156"/>
                  </a:lnTo>
                  <a:lnTo>
                    <a:pt x="52" y="156"/>
                  </a:lnTo>
                  <a:lnTo>
                    <a:pt x="52" y="156"/>
                  </a:lnTo>
                  <a:lnTo>
                    <a:pt x="52" y="156"/>
                  </a:lnTo>
                  <a:lnTo>
                    <a:pt x="52" y="156"/>
                  </a:lnTo>
                  <a:lnTo>
                    <a:pt x="54" y="154"/>
                  </a:lnTo>
                  <a:lnTo>
                    <a:pt x="54" y="154"/>
                  </a:lnTo>
                  <a:lnTo>
                    <a:pt x="54" y="151"/>
                  </a:lnTo>
                  <a:lnTo>
                    <a:pt x="54" y="149"/>
                  </a:lnTo>
                  <a:lnTo>
                    <a:pt x="57" y="149"/>
                  </a:lnTo>
                  <a:lnTo>
                    <a:pt x="57" y="149"/>
                  </a:lnTo>
                  <a:lnTo>
                    <a:pt x="54" y="154"/>
                  </a:lnTo>
                  <a:lnTo>
                    <a:pt x="54" y="154"/>
                  </a:lnTo>
                  <a:lnTo>
                    <a:pt x="57" y="156"/>
                  </a:lnTo>
                  <a:lnTo>
                    <a:pt x="57" y="156"/>
                  </a:lnTo>
                  <a:lnTo>
                    <a:pt x="57" y="158"/>
                  </a:lnTo>
                  <a:lnTo>
                    <a:pt x="57" y="158"/>
                  </a:lnTo>
                  <a:lnTo>
                    <a:pt x="57" y="158"/>
                  </a:lnTo>
                  <a:lnTo>
                    <a:pt x="54" y="158"/>
                  </a:lnTo>
                  <a:lnTo>
                    <a:pt x="54" y="158"/>
                  </a:lnTo>
                  <a:lnTo>
                    <a:pt x="54" y="156"/>
                  </a:lnTo>
                  <a:lnTo>
                    <a:pt x="52" y="156"/>
                  </a:lnTo>
                  <a:lnTo>
                    <a:pt x="52" y="158"/>
                  </a:lnTo>
                  <a:lnTo>
                    <a:pt x="52" y="158"/>
                  </a:lnTo>
                  <a:lnTo>
                    <a:pt x="52" y="158"/>
                  </a:lnTo>
                  <a:lnTo>
                    <a:pt x="52" y="158"/>
                  </a:lnTo>
                  <a:lnTo>
                    <a:pt x="52" y="156"/>
                  </a:lnTo>
                  <a:lnTo>
                    <a:pt x="52" y="158"/>
                  </a:lnTo>
                  <a:lnTo>
                    <a:pt x="50" y="161"/>
                  </a:lnTo>
                  <a:lnTo>
                    <a:pt x="50" y="161"/>
                  </a:lnTo>
                  <a:lnTo>
                    <a:pt x="50" y="161"/>
                  </a:lnTo>
                  <a:lnTo>
                    <a:pt x="50" y="163"/>
                  </a:lnTo>
                  <a:lnTo>
                    <a:pt x="47" y="165"/>
                  </a:lnTo>
                  <a:lnTo>
                    <a:pt x="50" y="165"/>
                  </a:lnTo>
                  <a:lnTo>
                    <a:pt x="50" y="168"/>
                  </a:lnTo>
                  <a:lnTo>
                    <a:pt x="50" y="168"/>
                  </a:lnTo>
                  <a:lnTo>
                    <a:pt x="52" y="168"/>
                  </a:lnTo>
                  <a:lnTo>
                    <a:pt x="52" y="165"/>
                  </a:lnTo>
                  <a:lnTo>
                    <a:pt x="52" y="165"/>
                  </a:lnTo>
                  <a:lnTo>
                    <a:pt x="54" y="165"/>
                  </a:lnTo>
                  <a:lnTo>
                    <a:pt x="54" y="163"/>
                  </a:lnTo>
                  <a:lnTo>
                    <a:pt x="54" y="163"/>
                  </a:lnTo>
                  <a:lnTo>
                    <a:pt x="54" y="163"/>
                  </a:lnTo>
                  <a:lnTo>
                    <a:pt x="54" y="163"/>
                  </a:lnTo>
                  <a:lnTo>
                    <a:pt x="54" y="163"/>
                  </a:lnTo>
                  <a:lnTo>
                    <a:pt x="54" y="163"/>
                  </a:lnTo>
                  <a:lnTo>
                    <a:pt x="54" y="165"/>
                  </a:lnTo>
                  <a:lnTo>
                    <a:pt x="54" y="165"/>
                  </a:lnTo>
                  <a:lnTo>
                    <a:pt x="54" y="165"/>
                  </a:lnTo>
                  <a:lnTo>
                    <a:pt x="54" y="165"/>
                  </a:lnTo>
                  <a:lnTo>
                    <a:pt x="54" y="165"/>
                  </a:lnTo>
                  <a:lnTo>
                    <a:pt x="52" y="168"/>
                  </a:lnTo>
                  <a:lnTo>
                    <a:pt x="52" y="168"/>
                  </a:lnTo>
                  <a:lnTo>
                    <a:pt x="52" y="170"/>
                  </a:lnTo>
                  <a:lnTo>
                    <a:pt x="52" y="170"/>
                  </a:lnTo>
                  <a:lnTo>
                    <a:pt x="52" y="170"/>
                  </a:lnTo>
                  <a:lnTo>
                    <a:pt x="52" y="170"/>
                  </a:lnTo>
                  <a:lnTo>
                    <a:pt x="57" y="170"/>
                  </a:lnTo>
                  <a:lnTo>
                    <a:pt x="59" y="170"/>
                  </a:lnTo>
                  <a:lnTo>
                    <a:pt x="61" y="170"/>
                  </a:lnTo>
                  <a:lnTo>
                    <a:pt x="66" y="170"/>
                  </a:lnTo>
                  <a:lnTo>
                    <a:pt x="68" y="170"/>
                  </a:lnTo>
                  <a:lnTo>
                    <a:pt x="73" y="170"/>
                  </a:lnTo>
                  <a:lnTo>
                    <a:pt x="76" y="170"/>
                  </a:lnTo>
                  <a:lnTo>
                    <a:pt x="78" y="170"/>
                  </a:lnTo>
                  <a:lnTo>
                    <a:pt x="78" y="170"/>
                  </a:lnTo>
                  <a:lnTo>
                    <a:pt x="83" y="170"/>
                  </a:lnTo>
                  <a:lnTo>
                    <a:pt x="85" y="170"/>
                  </a:lnTo>
                  <a:lnTo>
                    <a:pt x="90" y="170"/>
                  </a:lnTo>
                  <a:lnTo>
                    <a:pt x="92" y="170"/>
                  </a:lnTo>
                  <a:lnTo>
                    <a:pt x="95" y="170"/>
                  </a:lnTo>
                  <a:lnTo>
                    <a:pt x="99" y="170"/>
                  </a:lnTo>
                  <a:lnTo>
                    <a:pt x="102" y="170"/>
                  </a:lnTo>
                  <a:lnTo>
                    <a:pt x="106" y="170"/>
                  </a:lnTo>
                  <a:lnTo>
                    <a:pt x="109" y="170"/>
                  </a:lnTo>
                  <a:lnTo>
                    <a:pt x="109" y="170"/>
                  </a:lnTo>
                  <a:lnTo>
                    <a:pt x="109" y="168"/>
                  </a:lnTo>
                  <a:lnTo>
                    <a:pt x="109" y="168"/>
                  </a:lnTo>
                  <a:lnTo>
                    <a:pt x="109" y="168"/>
                  </a:lnTo>
                  <a:lnTo>
                    <a:pt x="109" y="165"/>
                  </a:lnTo>
                  <a:lnTo>
                    <a:pt x="111" y="165"/>
                  </a:lnTo>
                  <a:lnTo>
                    <a:pt x="111" y="163"/>
                  </a:lnTo>
                  <a:lnTo>
                    <a:pt x="113" y="163"/>
                  </a:lnTo>
                  <a:lnTo>
                    <a:pt x="116" y="161"/>
                  </a:lnTo>
                  <a:lnTo>
                    <a:pt x="118" y="161"/>
                  </a:lnTo>
                  <a:lnTo>
                    <a:pt x="121" y="161"/>
                  </a:lnTo>
                  <a:lnTo>
                    <a:pt x="121" y="161"/>
                  </a:lnTo>
                  <a:lnTo>
                    <a:pt x="121" y="163"/>
                  </a:lnTo>
                  <a:lnTo>
                    <a:pt x="121" y="163"/>
                  </a:lnTo>
                  <a:lnTo>
                    <a:pt x="123" y="163"/>
                  </a:lnTo>
                  <a:lnTo>
                    <a:pt x="128" y="158"/>
                  </a:lnTo>
                  <a:lnTo>
                    <a:pt x="130" y="158"/>
                  </a:lnTo>
                  <a:lnTo>
                    <a:pt x="132" y="158"/>
                  </a:lnTo>
                  <a:lnTo>
                    <a:pt x="135" y="158"/>
                  </a:lnTo>
                  <a:lnTo>
                    <a:pt x="139" y="161"/>
                  </a:lnTo>
                  <a:lnTo>
                    <a:pt x="142" y="161"/>
                  </a:lnTo>
                  <a:lnTo>
                    <a:pt x="144" y="161"/>
                  </a:lnTo>
                  <a:lnTo>
                    <a:pt x="144" y="161"/>
                  </a:lnTo>
                  <a:lnTo>
                    <a:pt x="144" y="163"/>
                  </a:lnTo>
                  <a:lnTo>
                    <a:pt x="144" y="163"/>
                  </a:lnTo>
                  <a:lnTo>
                    <a:pt x="147" y="168"/>
                  </a:lnTo>
                  <a:lnTo>
                    <a:pt x="147" y="168"/>
                  </a:lnTo>
                  <a:lnTo>
                    <a:pt x="149" y="168"/>
                  </a:lnTo>
                  <a:lnTo>
                    <a:pt x="149" y="170"/>
                  </a:lnTo>
                  <a:lnTo>
                    <a:pt x="151" y="170"/>
                  </a:lnTo>
                  <a:lnTo>
                    <a:pt x="154" y="168"/>
                  </a:lnTo>
                  <a:lnTo>
                    <a:pt x="156" y="165"/>
                  </a:lnTo>
                  <a:lnTo>
                    <a:pt x="158" y="168"/>
                  </a:lnTo>
                  <a:lnTo>
                    <a:pt x="161" y="168"/>
                  </a:lnTo>
                  <a:lnTo>
                    <a:pt x="161" y="168"/>
                  </a:lnTo>
                  <a:lnTo>
                    <a:pt x="163" y="170"/>
                  </a:lnTo>
                  <a:lnTo>
                    <a:pt x="163" y="170"/>
                  </a:lnTo>
                  <a:lnTo>
                    <a:pt x="163" y="172"/>
                  </a:lnTo>
                  <a:lnTo>
                    <a:pt x="163" y="175"/>
                  </a:lnTo>
                  <a:lnTo>
                    <a:pt x="163" y="175"/>
                  </a:lnTo>
                  <a:lnTo>
                    <a:pt x="165" y="175"/>
                  </a:lnTo>
                  <a:lnTo>
                    <a:pt x="168" y="177"/>
                  </a:lnTo>
                  <a:lnTo>
                    <a:pt x="170" y="177"/>
                  </a:lnTo>
                  <a:lnTo>
                    <a:pt x="170" y="177"/>
                  </a:lnTo>
                  <a:lnTo>
                    <a:pt x="173" y="177"/>
                  </a:lnTo>
                  <a:lnTo>
                    <a:pt x="175" y="177"/>
                  </a:lnTo>
                  <a:lnTo>
                    <a:pt x="177" y="175"/>
                  </a:lnTo>
                  <a:lnTo>
                    <a:pt x="180" y="175"/>
                  </a:lnTo>
                  <a:lnTo>
                    <a:pt x="182" y="175"/>
                  </a:lnTo>
                  <a:lnTo>
                    <a:pt x="184" y="172"/>
                  </a:lnTo>
                  <a:lnTo>
                    <a:pt x="184" y="172"/>
                  </a:lnTo>
                  <a:lnTo>
                    <a:pt x="187" y="172"/>
                  </a:lnTo>
                  <a:lnTo>
                    <a:pt x="187" y="172"/>
                  </a:lnTo>
                  <a:lnTo>
                    <a:pt x="187" y="172"/>
                  </a:lnTo>
                  <a:lnTo>
                    <a:pt x="189" y="172"/>
                  </a:lnTo>
                  <a:lnTo>
                    <a:pt x="189" y="170"/>
                  </a:lnTo>
                  <a:lnTo>
                    <a:pt x="189" y="170"/>
                  </a:lnTo>
                  <a:lnTo>
                    <a:pt x="192" y="172"/>
                  </a:lnTo>
                  <a:lnTo>
                    <a:pt x="192" y="172"/>
                  </a:lnTo>
                  <a:lnTo>
                    <a:pt x="194" y="172"/>
                  </a:lnTo>
                  <a:lnTo>
                    <a:pt x="194" y="172"/>
                  </a:lnTo>
                  <a:lnTo>
                    <a:pt x="194" y="175"/>
                  </a:lnTo>
                  <a:lnTo>
                    <a:pt x="196" y="175"/>
                  </a:lnTo>
                  <a:lnTo>
                    <a:pt x="196" y="175"/>
                  </a:lnTo>
                  <a:lnTo>
                    <a:pt x="196" y="175"/>
                  </a:lnTo>
                  <a:lnTo>
                    <a:pt x="196" y="175"/>
                  </a:lnTo>
                  <a:lnTo>
                    <a:pt x="196" y="177"/>
                  </a:lnTo>
                  <a:lnTo>
                    <a:pt x="199" y="177"/>
                  </a:lnTo>
                  <a:lnTo>
                    <a:pt x="199" y="180"/>
                  </a:lnTo>
                  <a:lnTo>
                    <a:pt x="199" y="182"/>
                  </a:lnTo>
                  <a:lnTo>
                    <a:pt x="196" y="184"/>
                  </a:lnTo>
                  <a:lnTo>
                    <a:pt x="194" y="187"/>
                  </a:lnTo>
                  <a:lnTo>
                    <a:pt x="192" y="187"/>
                  </a:lnTo>
                  <a:lnTo>
                    <a:pt x="189" y="187"/>
                  </a:lnTo>
                  <a:lnTo>
                    <a:pt x="187" y="187"/>
                  </a:lnTo>
                  <a:lnTo>
                    <a:pt x="184" y="187"/>
                  </a:lnTo>
                  <a:lnTo>
                    <a:pt x="182" y="187"/>
                  </a:lnTo>
                  <a:lnTo>
                    <a:pt x="182" y="187"/>
                  </a:lnTo>
                  <a:lnTo>
                    <a:pt x="180" y="189"/>
                  </a:lnTo>
                  <a:lnTo>
                    <a:pt x="180" y="191"/>
                  </a:lnTo>
                  <a:lnTo>
                    <a:pt x="177" y="191"/>
                  </a:lnTo>
                  <a:lnTo>
                    <a:pt x="175" y="189"/>
                  </a:lnTo>
                  <a:lnTo>
                    <a:pt x="170" y="189"/>
                  </a:lnTo>
                  <a:lnTo>
                    <a:pt x="170" y="189"/>
                  </a:lnTo>
                  <a:lnTo>
                    <a:pt x="168" y="189"/>
                  </a:lnTo>
                  <a:lnTo>
                    <a:pt x="165" y="189"/>
                  </a:lnTo>
                  <a:lnTo>
                    <a:pt x="165" y="189"/>
                  </a:lnTo>
                  <a:lnTo>
                    <a:pt x="165" y="187"/>
                  </a:lnTo>
                  <a:lnTo>
                    <a:pt x="165" y="187"/>
                  </a:lnTo>
                  <a:lnTo>
                    <a:pt x="163" y="187"/>
                  </a:lnTo>
                  <a:lnTo>
                    <a:pt x="163" y="187"/>
                  </a:lnTo>
                  <a:lnTo>
                    <a:pt x="161" y="187"/>
                  </a:lnTo>
                  <a:lnTo>
                    <a:pt x="161" y="187"/>
                  </a:lnTo>
                  <a:lnTo>
                    <a:pt x="161" y="187"/>
                  </a:lnTo>
                  <a:lnTo>
                    <a:pt x="161" y="184"/>
                  </a:lnTo>
                  <a:lnTo>
                    <a:pt x="158" y="184"/>
                  </a:lnTo>
                  <a:lnTo>
                    <a:pt x="158" y="184"/>
                  </a:lnTo>
                  <a:lnTo>
                    <a:pt x="156" y="184"/>
                  </a:lnTo>
                  <a:lnTo>
                    <a:pt x="154" y="184"/>
                  </a:lnTo>
                  <a:lnTo>
                    <a:pt x="151" y="184"/>
                  </a:lnTo>
                  <a:lnTo>
                    <a:pt x="151" y="184"/>
                  </a:lnTo>
                  <a:lnTo>
                    <a:pt x="149" y="182"/>
                  </a:lnTo>
                  <a:lnTo>
                    <a:pt x="147" y="180"/>
                  </a:lnTo>
                  <a:lnTo>
                    <a:pt x="147" y="180"/>
                  </a:lnTo>
                  <a:lnTo>
                    <a:pt x="147" y="180"/>
                  </a:lnTo>
                  <a:lnTo>
                    <a:pt x="144" y="180"/>
                  </a:lnTo>
                  <a:lnTo>
                    <a:pt x="144" y="177"/>
                  </a:lnTo>
                  <a:lnTo>
                    <a:pt x="142" y="177"/>
                  </a:lnTo>
                  <a:lnTo>
                    <a:pt x="139" y="177"/>
                  </a:lnTo>
                  <a:lnTo>
                    <a:pt x="139" y="177"/>
                  </a:lnTo>
                  <a:lnTo>
                    <a:pt x="135" y="175"/>
                  </a:lnTo>
                  <a:lnTo>
                    <a:pt x="135" y="175"/>
                  </a:lnTo>
                  <a:lnTo>
                    <a:pt x="135" y="175"/>
                  </a:lnTo>
                  <a:lnTo>
                    <a:pt x="135" y="175"/>
                  </a:lnTo>
                  <a:lnTo>
                    <a:pt x="132" y="175"/>
                  </a:lnTo>
                  <a:lnTo>
                    <a:pt x="130" y="172"/>
                  </a:lnTo>
                  <a:lnTo>
                    <a:pt x="128" y="170"/>
                  </a:lnTo>
                  <a:lnTo>
                    <a:pt x="128" y="170"/>
                  </a:lnTo>
                  <a:lnTo>
                    <a:pt x="125" y="172"/>
                  </a:lnTo>
                  <a:lnTo>
                    <a:pt x="125" y="172"/>
                  </a:lnTo>
                  <a:lnTo>
                    <a:pt x="125" y="175"/>
                  </a:lnTo>
                  <a:lnTo>
                    <a:pt x="123" y="177"/>
                  </a:lnTo>
                  <a:lnTo>
                    <a:pt x="123" y="180"/>
                  </a:lnTo>
                  <a:lnTo>
                    <a:pt x="123" y="182"/>
                  </a:lnTo>
                  <a:lnTo>
                    <a:pt x="121" y="182"/>
                  </a:lnTo>
                  <a:lnTo>
                    <a:pt x="118" y="182"/>
                  </a:lnTo>
                  <a:lnTo>
                    <a:pt x="118" y="182"/>
                  </a:lnTo>
                  <a:lnTo>
                    <a:pt x="116" y="182"/>
                  </a:lnTo>
                  <a:lnTo>
                    <a:pt x="109" y="182"/>
                  </a:lnTo>
                  <a:lnTo>
                    <a:pt x="109" y="182"/>
                  </a:lnTo>
                  <a:lnTo>
                    <a:pt x="106" y="182"/>
                  </a:lnTo>
                  <a:lnTo>
                    <a:pt x="106" y="182"/>
                  </a:lnTo>
                  <a:lnTo>
                    <a:pt x="104" y="184"/>
                  </a:lnTo>
                  <a:lnTo>
                    <a:pt x="104" y="184"/>
                  </a:lnTo>
                  <a:lnTo>
                    <a:pt x="99" y="182"/>
                  </a:lnTo>
                  <a:lnTo>
                    <a:pt x="99" y="182"/>
                  </a:lnTo>
                  <a:lnTo>
                    <a:pt x="97" y="184"/>
                  </a:lnTo>
                  <a:lnTo>
                    <a:pt x="92" y="184"/>
                  </a:lnTo>
                  <a:lnTo>
                    <a:pt x="92" y="184"/>
                  </a:lnTo>
                  <a:lnTo>
                    <a:pt x="92" y="184"/>
                  </a:lnTo>
                  <a:lnTo>
                    <a:pt x="92" y="189"/>
                  </a:lnTo>
                  <a:lnTo>
                    <a:pt x="92" y="189"/>
                  </a:lnTo>
                  <a:lnTo>
                    <a:pt x="92" y="194"/>
                  </a:lnTo>
                  <a:lnTo>
                    <a:pt x="92" y="194"/>
                  </a:lnTo>
                  <a:lnTo>
                    <a:pt x="90" y="194"/>
                  </a:lnTo>
                  <a:lnTo>
                    <a:pt x="87" y="194"/>
                  </a:lnTo>
                  <a:lnTo>
                    <a:pt x="85" y="194"/>
                  </a:lnTo>
                  <a:lnTo>
                    <a:pt x="78" y="194"/>
                  </a:lnTo>
                  <a:lnTo>
                    <a:pt x="66" y="194"/>
                  </a:lnTo>
                  <a:lnTo>
                    <a:pt x="57" y="194"/>
                  </a:lnTo>
                  <a:lnTo>
                    <a:pt x="50" y="194"/>
                  </a:lnTo>
                  <a:lnTo>
                    <a:pt x="47" y="194"/>
                  </a:lnTo>
                  <a:lnTo>
                    <a:pt x="45" y="194"/>
                  </a:lnTo>
                  <a:lnTo>
                    <a:pt x="45" y="196"/>
                  </a:lnTo>
                  <a:lnTo>
                    <a:pt x="42" y="196"/>
                  </a:lnTo>
                  <a:lnTo>
                    <a:pt x="42" y="196"/>
                  </a:lnTo>
                  <a:lnTo>
                    <a:pt x="42" y="198"/>
                  </a:lnTo>
                  <a:lnTo>
                    <a:pt x="42" y="198"/>
                  </a:lnTo>
                  <a:lnTo>
                    <a:pt x="42" y="198"/>
                  </a:lnTo>
                  <a:lnTo>
                    <a:pt x="42" y="201"/>
                  </a:lnTo>
                  <a:lnTo>
                    <a:pt x="42" y="201"/>
                  </a:lnTo>
                  <a:lnTo>
                    <a:pt x="42" y="201"/>
                  </a:lnTo>
                  <a:lnTo>
                    <a:pt x="42" y="203"/>
                  </a:lnTo>
                  <a:lnTo>
                    <a:pt x="42" y="206"/>
                  </a:lnTo>
                  <a:lnTo>
                    <a:pt x="42" y="206"/>
                  </a:lnTo>
                  <a:lnTo>
                    <a:pt x="42" y="208"/>
                  </a:lnTo>
                  <a:lnTo>
                    <a:pt x="42" y="208"/>
                  </a:lnTo>
                  <a:lnTo>
                    <a:pt x="42" y="208"/>
                  </a:lnTo>
                  <a:lnTo>
                    <a:pt x="40" y="213"/>
                  </a:lnTo>
                  <a:lnTo>
                    <a:pt x="40" y="213"/>
                  </a:lnTo>
                  <a:lnTo>
                    <a:pt x="40" y="213"/>
                  </a:lnTo>
                  <a:lnTo>
                    <a:pt x="40" y="213"/>
                  </a:lnTo>
                  <a:lnTo>
                    <a:pt x="40" y="215"/>
                  </a:lnTo>
                  <a:lnTo>
                    <a:pt x="40" y="213"/>
                  </a:lnTo>
                  <a:lnTo>
                    <a:pt x="40" y="213"/>
                  </a:lnTo>
                  <a:lnTo>
                    <a:pt x="40" y="213"/>
                  </a:lnTo>
                  <a:lnTo>
                    <a:pt x="40" y="215"/>
                  </a:lnTo>
                  <a:lnTo>
                    <a:pt x="40" y="215"/>
                  </a:lnTo>
                  <a:lnTo>
                    <a:pt x="40" y="217"/>
                  </a:lnTo>
                  <a:lnTo>
                    <a:pt x="40" y="217"/>
                  </a:lnTo>
                  <a:lnTo>
                    <a:pt x="40" y="217"/>
                  </a:lnTo>
                  <a:lnTo>
                    <a:pt x="40" y="217"/>
                  </a:lnTo>
                  <a:lnTo>
                    <a:pt x="40" y="217"/>
                  </a:lnTo>
                  <a:lnTo>
                    <a:pt x="40" y="217"/>
                  </a:lnTo>
                  <a:lnTo>
                    <a:pt x="40" y="217"/>
                  </a:lnTo>
                  <a:lnTo>
                    <a:pt x="42" y="217"/>
                  </a:lnTo>
                  <a:lnTo>
                    <a:pt x="42" y="217"/>
                  </a:lnTo>
                  <a:lnTo>
                    <a:pt x="45" y="217"/>
                  </a:lnTo>
                  <a:lnTo>
                    <a:pt x="45" y="217"/>
                  </a:lnTo>
                  <a:lnTo>
                    <a:pt x="45" y="217"/>
                  </a:lnTo>
                  <a:lnTo>
                    <a:pt x="42" y="217"/>
                  </a:lnTo>
                  <a:lnTo>
                    <a:pt x="42" y="217"/>
                  </a:lnTo>
                  <a:lnTo>
                    <a:pt x="40" y="220"/>
                  </a:lnTo>
                  <a:lnTo>
                    <a:pt x="40" y="222"/>
                  </a:lnTo>
                  <a:lnTo>
                    <a:pt x="40" y="225"/>
                  </a:lnTo>
                  <a:lnTo>
                    <a:pt x="40" y="225"/>
                  </a:lnTo>
                  <a:lnTo>
                    <a:pt x="42" y="227"/>
                  </a:lnTo>
                  <a:lnTo>
                    <a:pt x="45" y="225"/>
                  </a:lnTo>
                  <a:lnTo>
                    <a:pt x="47" y="225"/>
                  </a:lnTo>
                  <a:lnTo>
                    <a:pt x="47" y="222"/>
                  </a:lnTo>
                  <a:lnTo>
                    <a:pt x="47" y="222"/>
                  </a:lnTo>
                  <a:lnTo>
                    <a:pt x="47" y="220"/>
                  </a:lnTo>
                  <a:lnTo>
                    <a:pt x="47" y="220"/>
                  </a:lnTo>
                  <a:lnTo>
                    <a:pt x="47" y="217"/>
                  </a:lnTo>
                  <a:lnTo>
                    <a:pt x="47" y="217"/>
                  </a:lnTo>
                  <a:lnTo>
                    <a:pt x="50" y="217"/>
                  </a:lnTo>
                  <a:lnTo>
                    <a:pt x="50" y="217"/>
                  </a:lnTo>
                  <a:lnTo>
                    <a:pt x="50" y="215"/>
                  </a:lnTo>
                  <a:lnTo>
                    <a:pt x="50" y="215"/>
                  </a:lnTo>
                  <a:lnTo>
                    <a:pt x="50" y="215"/>
                  </a:lnTo>
                  <a:lnTo>
                    <a:pt x="50" y="213"/>
                  </a:lnTo>
                  <a:lnTo>
                    <a:pt x="52" y="215"/>
                  </a:lnTo>
                  <a:lnTo>
                    <a:pt x="50" y="217"/>
                  </a:lnTo>
                  <a:lnTo>
                    <a:pt x="50" y="217"/>
                  </a:lnTo>
                  <a:lnTo>
                    <a:pt x="47" y="220"/>
                  </a:lnTo>
                  <a:lnTo>
                    <a:pt x="47" y="220"/>
                  </a:lnTo>
                  <a:lnTo>
                    <a:pt x="50" y="220"/>
                  </a:lnTo>
                  <a:lnTo>
                    <a:pt x="50" y="222"/>
                  </a:lnTo>
                  <a:lnTo>
                    <a:pt x="50" y="222"/>
                  </a:lnTo>
                  <a:lnTo>
                    <a:pt x="50" y="222"/>
                  </a:lnTo>
                  <a:lnTo>
                    <a:pt x="52" y="220"/>
                  </a:lnTo>
                  <a:lnTo>
                    <a:pt x="52" y="220"/>
                  </a:lnTo>
                  <a:lnTo>
                    <a:pt x="52" y="220"/>
                  </a:lnTo>
                  <a:lnTo>
                    <a:pt x="52" y="220"/>
                  </a:lnTo>
                  <a:lnTo>
                    <a:pt x="54" y="222"/>
                  </a:lnTo>
                  <a:lnTo>
                    <a:pt x="54" y="222"/>
                  </a:lnTo>
                  <a:lnTo>
                    <a:pt x="54" y="222"/>
                  </a:lnTo>
                  <a:lnTo>
                    <a:pt x="57" y="220"/>
                  </a:lnTo>
                  <a:lnTo>
                    <a:pt x="57" y="220"/>
                  </a:lnTo>
                  <a:lnTo>
                    <a:pt x="57" y="220"/>
                  </a:lnTo>
                  <a:lnTo>
                    <a:pt x="57" y="220"/>
                  </a:lnTo>
                  <a:lnTo>
                    <a:pt x="57" y="220"/>
                  </a:lnTo>
                  <a:lnTo>
                    <a:pt x="57" y="220"/>
                  </a:lnTo>
                  <a:lnTo>
                    <a:pt x="57" y="222"/>
                  </a:lnTo>
                  <a:lnTo>
                    <a:pt x="57" y="222"/>
                  </a:lnTo>
                  <a:lnTo>
                    <a:pt x="57" y="222"/>
                  </a:lnTo>
                  <a:lnTo>
                    <a:pt x="57" y="222"/>
                  </a:lnTo>
                  <a:lnTo>
                    <a:pt x="57" y="222"/>
                  </a:lnTo>
                  <a:lnTo>
                    <a:pt x="57" y="222"/>
                  </a:lnTo>
                  <a:lnTo>
                    <a:pt x="57" y="222"/>
                  </a:lnTo>
                  <a:lnTo>
                    <a:pt x="57" y="225"/>
                  </a:lnTo>
                  <a:lnTo>
                    <a:pt x="57" y="225"/>
                  </a:lnTo>
                  <a:lnTo>
                    <a:pt x="59" y="225"/>
                  </a:lnTo>
                  <a:lnTo>
                    <a:pt x="61" y="227"/>
                  </a:lnTo>
                  <a:lnTo>
                    <a:pt x="64" y="227"/>
                  </a:lnTo>
                  <a:lnTo>
                    <a:pt x="64" y="227"/>
                  </a:lnTo>
                  <a:lnTo>
                    <a:pt x="64" y="225"/>
                  </a:lnTo>
                  <a:lnTo>
                    <a:pt x="64" y="225"/>
                  </a:lnTo>
                  <a:lnTo>
                    <a:pt x="64" y="225"/>
                  </a:lnTo>
                  <a:lnTo>
                    <a:pt x="64" y="225"/>
                  </a:lnTo>
                  <a:lnTo>
                    <a:pt x="66" y="225"/>
                  </a:lnTo>
                  <a:lnTo>
                    <a:pt x="66" y="225"/>
                  </a:lnTo>
                  <a:lnTo>
                    <a:pt x="68" y="225"/>
                  </a:lnTo>
                  <a:lnTo>
                    <a:pt x="68" y="225"/>
                  </a:lnTo>
                  <a:lnTo>
                    <a:pt x="68" y="225"/>
                  </a:lnTo>
                  <a:lnTo>
                    <a:pt x="68" y="225"/>
                  </a:lnTo>
                  <a:lnTo>
                    <a:pt x="71" y="225"/>
                  </a:lnTo>
                  <a:lnTo>
                    <a:pt x="73" y="225"/>
                  </a:lnTo>
                  <a:lnTo>
                    <a:pt x="73" y="225"/>
                  </a:lnTo>
                  <a:lnTo>
                    <a:pt x="73" y="225"/>
                  </a:lnTo>
                  <a:lnTo>
                    <a:pt x="76" y="225"/>
                  </a:lnTo>
                  <a:lnTo>
                    <a:pt x="76" y="222"/>
                  </a:lnTo>
                  <a:lnTo>
                    <a:pt x="76" y="222"/>
                  </a:lnTo>
                  <a:lnTo>
                    <a:pt x="78" y="222"/>
                  </a:lnTo>
                  <a:lnTo>
                    <a:pt x="80" y="222"/>
                  </a:lnTo>
                  <a:lnTo>
                    <a:pt x="80" y="220"/>
                  </a:lnTo>
                  <a:lnTo>
                    <a:pt x="80" y="220"/>
                  </a:lnTo>
                  <a:lnTo>
                    <a:pt x="80" y="217"/>
                  </a:lnTo>
                  <a:lnTo>
                    <a:pt x="80" y="217"/>
                  </a:lnTo>
                  <a:lnTo>
                    <a:pt x="80" y="217"/>
                  </a:lnTo>
                  <a:lnTo>
                    <a:pt x="80" y="217"/>
                  </a:lnTo>
                  <a:lnTo>
                    <a:pt x="83" y="217"/>
                  </a:lnTo>
                  <a:lnTo>
                    <a:pt x="83" y="220"/>
                  </a:lnTo>
                  <a:lnTo>
                    <a:pt x="83" y="220"/>
                  </a:lnTo>
                  <a:lnTo>
                    <a:pt x="83" y="220"/>
                  </a:lnTo>
                  <a:lnTo>
                    <a:pt x="83" y="220"/>
                  </a:lnTo>
                  <a:lnTo>
                    <a:pt x="83" y="222"/>
                  </a:lnTo>
                  <a:lnTo>
                    <a:pt x="83" y="222"/>
                  </a:lnTo>
                  <a:lnTo>
                    <a:pt x="83" y="222"/>
                  </a:lnTo>
                  <a:lnTo>
                    <a:pt x="85" y="222"/>
                  </a:lnTo>
                  <a:lnTo>
                    <a:pt x="85" y="222"/>
                  </a:lnTo>
                  <a:lnTo>
                    <a:pt x="85" y="222"/>
                  </a:lnTo>
                  <a:lnTo>
                    <a:pt x="85" y="222"/>
                  </a:lnTo>
                  <a:lnTo>
                    <a:pt x="85" y="222"/>
                  </a:lnTo>
                  <a:lnTo>
                    <a:pt x="85" y="222"/>
                  </a:lnTo>
                  <a:lnTo>
                    <a:pt x="87" y="225"/>
                  </a:lnTo>
                  <a:lnTo>
                    <a:pt x="87" y="225"/>
                  </a:lnTo>
                  <a:lnTo>
                    <a:pt x="87" y="225"/>
                  </a:lnTo>
                  <a:lnTo>
                    <a:pt x="87" y="225"/>
                  </a:lnTo>
                  <a:lnTo>
                    <a:pt x="90" y="225"/>
                  </a:lnTo>
                  <a:lnTo>
                    <a:pt x="90" y="225"/>
                  </a:lnTo>
                  <a:lnTo>
                    <a:pt x="90" y="225"/>
                  </a:lnTo>
                  <a:lnTo>
                    <a:pt x="90" y="225"/>
                  </a:lnTo>
                  <a:lnTo>
                    <a:pt x="92" y="225"/>
                  </a:lnTo>
                  <a:lnTo>
                    <a:pt x="92" y="225"/>
                  </a:lnTo>
                  <a:lnTo>
                    <a:pt x="92" y="225"/>
                  </a:lnTo>
                  <a:lnTo>
                    <a:pt x="95" y="222"/>
                  </a:lnTo>
                  <a:lnTo>
                    <a:pt x="99" y="225"/>
                  </a:lnTo>
                  <a:lnTo>
                    <a:pt x="99" y="225"/>
                  </a:lnTo>
                  <a:lnTo>
                    <a:pt x="99" y="227"/>
                  </a:lnTo>
                  <a:lnTo>
                    <a:pt x="99" y="227"/>
                  </a:lnTo>
                  <a:lnTo>
                    <a:pt x="102" y="227"/>
                  </a:lnTo>
                  <a:lnTo>
                    <a:pt x="102" y="227"/>
                  </a:lnTo>
                  <a:lnTo>
                    <a:pt x="102" y="227"/>
                  </a:lnTo>
                  <a:lnTo>
                    <a:pt x="104" y="225"/>
                  </a:lnTo>
                  <a:lnTo>
                    <a:pt x="106" y="225"/>
                  </a:lnTo>
                  <a:lnTo>
                    <a:pt x="106" y="222"/>
                  </a:lnTo>
                  <a:lnTo>
                    <a:pt x="106" y="222"/>
                  </a:lnTo>
                  <a:lnTo>
                    <a:pt x="106" y="222"/>
                  </a:lnTo>
                  <a:lnTo>
                    <a:pt x="106" y="220"/>
                  </a:lnTo>
                  <a:lnTo>
                    <a:pt x="106" y="220"/>
                  </a:lnTo>
                  <a:lnTo>
                    <a:pt x="106" y="217"/>
                  </a:lnTo>
                  <a:lnTo>
                    <a:pt x="106" y="215"/>
                  </a:lnTo>
                  <a:lnTo>
                    <a:pt x="106" y="215"/>
                  </a:lnTo>
                  <a:lnTo>
                    <a:pt x="106" y="213"/>
                  </a:lnTo>
                  <a:lnTo>
                    <a:pt x="109" y="213"/>
                  </a:lnTo>
                  <a:lnTo>
                    <a:pt x="109" y="213"/>
                  </a:lnTo>
                  <a:lnTo>
                    <a:pt x="109" y="213"/>
                  </a:lnTo>
                  <a:lnTo>
                    <a:pt x="111" y="213"/>
                  </a:lnTo>
                  <a:lnTo>
                    <a:pt x="111" y="213"/>
                  </a:lnTo>
                  <a:lnTo>
                    <a:pt x="113" y="213"/>
                  </a:lnTo>
                  <a:lnTo>
                    <a:pt x="113" y="213"/>
                  </a:lnTo>
                  <a:lnTo>
                    <a:pt x="113" y="213"/>
                  </a:lnTo>
                  <a:lnTo>
                    <a:pt x="116" y="213"/>
                  </a:lnTo>
                  <a:lnTo>
                    <a:pt x="116" y="213"/>
                  </a:lnTo>
                  <a:lnTo>
                    <a:pt x="113" y="213"/>
                  </a:lnTo>
                  <a:lnTo>
                    <a:pt x="113" y="213"/>
                  </a:lnTo>
                  <a:lnTo>
                    <a:pt x="111" y="213"/>
                  </a:lnTo>
                  <a:lnTo>
                    <a:pt x="111" y="213"/>
                  </a:lnTo>
                  <a:lnTo>
                    <a:pt x="111" y="213"/>
                  </a:lnTo>
                  <a:lnTo>
                    <a:pt x="111" y="213"/>
                  </a:lnTo>
                  <a:lnTo>
                    <a:pt x="111" y="215"/>
                  </a:lnTo>
                  <a:lnTo>
                    <a:pt x="109" y="215"/>
                  </a:lnTo>
                  <a:lnTo>
                    <a:pt x="109" y="215"/>
                  </a:lnTo>
                  <a:lnTo>
                    <a:pt x="109" y="215"/>
                  </a:lnTo>
                  <a:lnTo>
                    <a:pt x="106" y="215"/>
                  </a:lnTo>
                  <a:lnTo>
                    <a:pt x="106" y="215"/>
                  </a:lnTo>
                  <a:lnTo>
                    <a:pt x="106" y="217"/>
                  </a:lnTo>
                  <a:lnTo>
                    <a:pt x="106" y="220"/>
                  </a:lnTo>
                  <a:lnTo>
                    <a:pt x="109" y="220"/>
                  </a:lnTo>
                  <a:lnTo>
                    <a:pt x="109" y="222"/>
                  </a:lnTo>
                  <a:lnTo>
                    <a:pt x="109" y="222"/>
                  </a:lnTo>
                  <a:lnTo>
                    <a:pt x="109" y="222"/>
                  </a:lnTo>
                  <a:lnTo>
                    <a:pt x="109" y="222"/>
                  </a:lnTo>
                  <a:lnTo>
                    <a:pt x="109" y="222"/>
                  </a:lnTo>
                  <a:lnTo>
                    <a:pt x="109" y="222"/>
                  </a:lnTo>
                  <a:lnTo>
                    <a:pt x="109" y="222"/>
                  </a:lnTo>
                  <a:lnTo>
                    <a:pt x="106" y="225"/>
                  </a:lnTo>
                  <a:lnTo>
                    <a:pt x="106" y="227"/>
                  </a:lnTo>
                  <a:lnTo>
                    <a:pt x="104" y="227"/>
                  </a:lnTo>
                  <a:lnTo>
                    <a:pt x="102" y="227"/>
                  </a:lnTo>
                  <a:lnTo>
                    <a:pt x="102" y="227"/>
                  </a:lnTo>
                  <a:lnTo>
                    <a:pt x="102" y="227"/>
                  </a:lnTo>
                  <a:lnTo>
                    <a:pt x="99" y="227"/>
                  </a:lnTo>
                  <a:lnTo>
                    <a:pt x="99" y="227"/>
                  </a:lnTo>
                  <a:lnTo>
                    <a:pt x="99" y="227"/>
                  </a:lnTo>
                  <a:lnTo>
                    <a:pt x="99" y="227"/>
                  </a:lnTo>
                  <a:lnTo>
                    <a:pt x="99" y="227"/>
                  </a:lnTo>
                  <a:lnTo>
                    <a:pt x="99" y="225"/>
                  </a:lnTo>
                  <a:lnTo>
                    <a:pt x="99" y="225"/>
                  </a:lnTo>
                  <a:lnTo>
                    <a:pt x="97" y="225"/>
                  </a:lnTo>
                  <a:lnTo>
                    <a:pt x="97" y="225"/>
                  </a:lnTo>
                  <a:lnTo>
                    <a:pt x="97" y="225"/>
                  </a:lnTo>
                  <a:lnTo>
                    <a:pt x="97" y="225"/>
                  </a:lnTo>
                  <a:lnTo>
                    <a:pt x="97" y="225"/>
                  </a:lnTo>
                  <a:lnTo>
                    <a:pt x="97" y="225"/>
                  </a:lnTo>
                  <a:lnTo>
                    <a:pt x="95" y="225"/>
                  </a:lnTo>
                  <a:lnTo>
                    <a:pt x="95" y="225"/>
                  </a:lnTo>
                  <a:lnTo>
                    <a:pt x="95" y="227"/>
                  </a:lnTo>
                  <a:lnTo>
                    <a:pt x="92" y="227"/>
                  </a:lnTo>
                  <a:lnTo>
                    <a:pt x="92" y="227"/>
                  </a:lnTo>
                  <a:lnTo>
                    <a:pt x="92" y="227"/>
                  </a:lnTo>
                  <a:lnTo>
                    <a:pt x="90" y="227"/>
                  </a:lnTo>
                  <a:lnTo>
                    <a:pt x="90" y="227"/>
                  </a:lnTo>
                  <a:lnTo>
                    <a:pt x="90" y="227"/>
                  </a:lnTo>
                  <a:lnTo>
                    <a:pt x="87" y="227"/>
                  </a:lnTo>
                  <a:lnTo>
                    <a:pt x="85" y="225"/>
                  </a:lnTo>
                  <a:lnTo>
                    <a:pt x="85" y="225"/>
                  </a:lnTo>
                  <a:lnTo>
                    <a:pt x="85" y="225"/>
                  </a:lnTo>
                  <a:lnTo>
                    <a:pt x="83" y="222"/>
                  </a:lnTo>
                  <a:lnTo>
                    <a:pt x="83" y="222"/>
                  </a:lnTo>
                  <a:lnTo>
                    <a:pt x="80" y="222"/>
                  </a:lnTo>
                  <a:lnTo>
                    <a:pt x="80" y="222"/>
                  </a:lnTo>
                  <a:lnTo>
                    <a:pt x="80" y="225"/>
                  </a:lnTo>
                  <a:lnTo>
                    <a:pt x="78" y="225"/>
                  </a:lnTo>
                  <a:lnTo>
                    <a:pt x="78" y="225"/>
                  </a:lnTo>
                  <a:lnTo>
                    <a:pt x="76" y="225"/>
                  </a:lnTo>
                  <a:lnTo>
                    <a:pt x="73" y="227"/>
                  </a:lnTo>
                  <a:lnTo>
                    <a:pt x="71" y="225"/>
                  </a:lnTo>
                  <a:lnTo>
                    <a:pt x="71" y="225"/>
                  </a:lnTo>
                  <a:lnTo>
                    <a:pt x="71" y="225"/>
                  </a:lnTo>
                  <a:lnTo>
                    <a:pt x="71" y="225"/>
                  </a:lnTo>
                  <a:lnTo>
                    <a:pt x="68" y="225"/>
                  </a:lnTo>
                  <a:lnTo>
                    <a:pt x="68" y="225"/>
                  </a:lnTo>
                  <a:lnTo>
                    <a:pt x="66" y="225"/>
                  </a:lnTo>
                  <a:lnTo>
                    <a:pt x="66" y="225"/>
                  </a:lnTo>
                  <a:lnTo>
                    <a:pt x="64" y="225"/>
                  </a:lnTo>
                  <a:lnTo>
                    <a:pt x="64" y="227"/>
                  </a:lnTo>
                  <a:lnTo>
                    <a:pt x="64" y="227"/>
                  </a:lnTo>
                  <a:lnTo>
                    <a:pt x="61" y="227"/>
                  </a:lnTo>
                  <a:lnTo>
                    <a:pt x="59" y="227"/>
                  </a:lnTo>
                  <a:lnTo>
                    <a:pt x="59" y="227"/>
                  </a:lnTo>
                  <a:lnTo>
                    <a:pt x="57" y="225"/>
                  </a:lnTo>
                  <a:lnTo>
                    <a:pt x="54" y="225"/>
                  </a:lnTo>
                  <a:lnTo>
                    <a:pt x="54" y="225"/>
                  </a:lnTo>
                  <a:lnTo>
                    <a:pt x="54" y="225"/>
                  </a:lnTo>
                  <a:lnTo>
                    <a:pt x="54" y="227"/>
                  </a:lnTo>
                  <a:lnTo>
                    <a:pt x="54" y="227"/>
                  </a:lnTo>
                  <a:lnTo>
                    <a:pt x="52" y="225"/>
                  </a:lnTo>
                  <a:lnTo>
                    <a:pt x="52" y="222"/>
                  </a:lnTo>
                  <a:lnTo>
                    <a:pt x="50" y="225"/>
                  </a:lnTo>
                  <a:lnTo>
                    <a:pt x="50" y="225"/>
                  </a:lnTo>
                  <a:lnTo>
                    <a:pt x="50" y="225"/>
                  </a:lnTo>
                  <a:lnTo>
                    <a:pt x="50" y="225"/>
                  </a:lnTo>
                  <a:lnTo>
                    <a:pt x="47" y="227"/>
                  </a:lnTo>
                  <a:lnTo>
                    <a:pt x="47" y="227"/>
                  </a:lnTo>
                  <a:lnTo>
                    <a:pt x="45" y="227"/>
                  </a:lnTo>
                  <a:lnTo>
                    <a:pt x="42" y="227"/>
                  </a:lnTo>
                  <a:lnTo>
                    <a:pt x="40" y="229"/>
                  </a:lnTo>
                  <a:lnTo>
                    <a:pt x="40" y="229"/>
                  </a:lnTo>
                  <a:lnTo>
                    <a:pt x="40" y="229"/>
                  </a:lnTo>
                  <a:lnTo>
                    <a:pt x="40" y="229"/>
                  </a:lnTo>
                  <a:lnTo>
                    <a:pt x="40" y="232"/>
                  </a:lnTo>
                  <a:lnTo>
                    <a:pt x="40" y="234"/>
                  </a:lnTo>
                  <a:lnTo>
                    <a:pt x="40" y="234"/>
                  </a:lnTo>
                  <a:lnTo>
                    <a:pt x="40" y="234"/>
                  </a:lnTo>
                  <a:lnTo>
                    <a:pt x="42" y="236"/>
                  </a:lnTo>
                  <a:lnTo>
                    <a:pt x="42" y="236"/>
                  </a:lnTo>
                  <a:lnTo>
                    <a:pt x="42" y="236"/>
                  </a:lnTo>
                  <a:lnTo>
                    <a:pt x="42" y="239"/>
                  </a:lnTo>
                  <a:lnTo>
                    <a:pt x="42" y="239"/>
                  </a:lnTo>
                  <a:lnTo>
                    <a:pt x="42" y="239"/>
                  </a:lnTo>
                  <a:lnTo>
                    <a:pt x="45" y="239"/>
                  </a:lnTo>
                  <a:lnTo>
                    <a:pt x="47" y="239"/>
                  </a:lnTo>
                  <a:lnTo>
                    <a:pt x="54" y="239"/>
                  </a:lnTo>
                  <a:lnTo>
                    <a:pt x="54" y="239"/>
                  </a:lnTo>
                  <a:lnTo>
                    <a:pt x="57" y="239"/>
                  </a:lnTo>
                  <a:lnTo>
                    <a:pt x="61" y="236"/>
                  </a:lnTo>
                  <a:lnTo>
                    <a:pt x="61" y="236"/>
                  </a:lnTo>
                  <a:lnTo>
                    <a:pt x="66" y="234"/>
                  </a:lnTo>
                  <a:lnTo>
                    <a:pt x="71" y="232"/>
                  </a:lnTo>
                  <a:lnTo>
                    <a:pt x="71" y="232"/>
                  </a:lnTo>
                  <a:lnTo>
                    <a:pt x="71" y="232"/>
                  </a:lnTo>
                  <a:lnTo>
                    <a:pt x="73" y="234"/>
                  </a:lnTo>
                  <a:lnTo>
                    <a:pt x="73" y="234"/>
                  </a:lnTo>
                  <a:lnTo>
                    <a:pt x="73" y="234"/>
                  </a:lnTo>
                  <a:lnTo>
                    <a:pt x="73" y="234"/>
                  </a:lnTo>
                  <a:lnTo>
                    <a:pt x="73" y="232"/>
                  </a:lnTo>
                  <a:lnTo>
                    <a:pt x="78" y="232"/>
                  </a:lnTo>
                  <a:lnTo>
                    <a:pt x="80" y="232"/>
                  </a:lnTo>
                  <a:lnTo>
                    <a:pt x="83" y="234"/>
                  </a:lnTo>
                  <a:lnTo>
                    <a:pt x="83" y="234"/>
                  </a:lnTo>
                  <a:lnTo>
                    <a:pt x="87" y="234"/>
                  </a:lnTo>
                  <a:lnTo>
                    <a:pt x="97" y="234"/>
                  </a:lnTo>
                  <a:lnTo>
                    <a:pt x="99" y="234"/>
                  </a:lnTo>
                  <a:lnTo>
                    <a:pt x="113" y="227"/>
                  </a:lnTo>
                  <a:lnTo>
                    <a:pt x="113" y="227"/>
                  </a:lnTo>
                  <a:lnTo>
                    <a:pt x="116" y="225"/>
                  </a:lnTo>
                  <a:lnTo>
                    <a:pt x="121" y="222"/>
                  </a:lnTo>
                  <a:lnTo>
                    <a:pt x="123" y="222"/>
                  </a:lnTo>
                  <a:lnTo>
                    <a:pt x="123" y="220"/>
                  </a:lnTo>
                  <a:lnTo>
                    <a:pt x="125" y="220"/>
                  </a:lnTo>
                  <a:lnTo>
                    <a:pt x="128" y="220"/>
                  </a:lnTo>
                  <a:lnTo>
                    <a:pt x="142" y="220"/>
                  </a:lnTo>
                  <a:lnTo>
                    <a:pt x="147" y="220"/>
                  </a:lnTo>
                  <a:lnTo>
                    <a:pt x="165" y="220"/>
                  </a:lnTo>
                  <a:lnTo>
                    <a:pt x="170" y="220"/>
                  </a:lnTo>
                  <a:lnTo>
                    <a:pt x="184" y="220"/>
                  </a:lnTo>
                  <a:lnTo>
                    <a:pt x="203" y="220"/>
                  </a:lnTo>
                  <a:lnTo>
                    <a:pt x="222" y="222"/>
                  </a:lnTo>
                  <a:lnTo>
                    <a:pt x="225" y="222"/>
                  </a:lnTo>
                  <a:lnTo>
                    <a:pt x="225" y="222"/>
                  </a:lnTo>
                  <a:lnTo>
                    <a:pt x="225" y="222"/>
                  </a:lnTo>
                  <a:lnTo>
                    <a:pt x="225" y="222"/>
                  </a:lnTo>
                  <a:lnTo>
                    <a:pt x="225" y="222"/>
                  </a:lnTo>
                  <a:lnTo>
                    <a:pt x="225" y="222"/>
                  </a:lnTo>
                  <a:lnTo>
                    <a:pt x="225" y="222"/>
                  </a:lnTo>
                  <a:lnTo>
                    <a:pt x="225" y="222"/>
                  </a:lnTo>
                  <a:lnTo>
                    <a:pt x="225" y="222"/>
                  </a:lnTo>
                  <a:lnTo>
                    <a:pt x="227" y="222"/>
                  </a:lnTo>
                  <a:lnTo>
                    <a:pt x="227" y="222"/>
                  </a:lnTo>
                  <a:lnTo>
                    <a:pt x="227" y="222"/>
                  </a:lnTo>
                  <a:lnTo>
                    <a:pt x="229" y="222"/>
                  </a:lnTo>
                  <a:lnTo>
                    <a:pt x="229" y="222"/>
                  </a:lnTo>
                  <a:lnTo>
                    <a:pt x="229" y="222"/>
                  </a:lnTo>
                  <a:lnTo>
                    <a:pt x="232" y="222"/>
                  </a:lnTo>
                  <a:lnTo>
                    <a:pt x="232" y="222"/>
                  </a:lnTo>
                  <a:lnTo>
                    <a:pt x="232" y="222"/>
                  </a:lnTo>
                  <a:lnTo>
                    <a:pt x="232" y="222"/>
                  </a:lnTo>
                  <a:lnTo>
                    <a:pt x="232" y="222"/>
                  </a:lnTo>
                  <a:lnTo>
                    <a:pt x="232" y="222"/>
                  </a:lnTo>
                  <a:lnTo>
                    <a:pt x="232" y="222"/>
                  </a:lnTo>
                  <a:lnTo>
                    <a:pt x="234" y="222"/>
                  </a:lnTo>
                  <a:lnTo>
                    <a:pt x="234" y="222"/>
                  </a:lnTo>
                  <a:lnTo>
                    <a:pt x="234" y="222"/>
                  </a:lnTo>
                  <a:lnTo>
                    <a:pt x="234" y="222"/>
                  </a:lnTo>
                  <a:lnTo>
                    <a:pt x="234" y="222"/>
                  </a:lnTo>
                  <a:lnTo>
                    <a:pt x="236" y="222"/>
                  </a:lnTo>
                  <a:lnTo>
                    <a:pt x="236" y="222"/>
                  </a:lnTo>
                  <a:lnTo>
                    <a:pt x="239" y="222"/>
                  </a:lnTo>
                  <a:lnTo>
                    <a:pt x="239" y="222"/>
                  </a:lnTo>
                  <a:lnTo>
                    <a:pt x="239" y="225"/>
                  </a:lnTo>
                  <a:lnTo>
                    <a:pt x="239" y="225"/>
                  </a:lnTo>
                  <a:lnTo>
                    <a:pt x="239" y="225"/>
                  </a:lnTo>
                  <a:lnTo>
                    <a:pt x="239" y="227"/>
                  </a:lnTo>
                  <a:lnTo>
                    <a:pt x="239" y="229"/>
                  </a:lnTo>
                  <a:lnTo>
                    <a:pt x="239" y="229"/>
                  </a:lnTo>
                  <a:lnTo>
                    <a:pt x="239" y="229"/>
                  </a:lnTo>
                  <a:lnTo>
                    <a:pt x="239" y="232"/>
                  </a:lnTo>
                  <a:lnTo>
                    <a:pt x="241" y="232"/>
                  </a:lnTo>
                  <a:lnTo>
                    <a:pt x="241" y="232"/>
                  </a:lnTo>
                  <a:lnTo>
                    <a:pt x="241" y="232"/>
                  </a:lnTo>
                  <a:lnTo>
                    <a:pt x="244" y="232"/>
                  </a:lnTo>
                  <a:lnTo>
                    <a:pt x="244" y="232"/>
                  </a:lnTo>
                  <a:lnTo>
                    <a:pt x="244" y="232"/>
                  </a:lnTo>
                  <a:lnTo>
                    <a:pt x="244" y="229"/>
                  </a:lnTo>
                  <a:lnTo>
                    <a:pt x="246" y="227"/>
                  </a:lnTo>
                  <a:lnTo>
                    <a:pt x="248" y="227"/>
                  </a:lnTo>
                  <a:lnTo>
                    <a:pt x="251" y="229"/>
                  </a:lnTo>
                  <a:lnTo>
                    <a:pt x="251" y="229"/>
                  </a:lnTo>
                  <a:lnTo>
                    <a:pt x="251" y="232"/>
                  </a:lnTo>
                  <a:lnTo>
                    <a:pt x="251" y="232"/>
                  </a:lnTo>
                  <a:lnTo>
                    <a:pt x="251" y="232"/>
                  </a:lnTo>
                  <a:lnTo>
                    <a:pt x="251" y="232"/>
                  </a:lnTo>
                  <a:lnTo>
                    <a:pt x="253" y="232"/>
                  </a:lnTo>
                  <a:lnTo>
                    <a:pt x="253" y="232"/>
                  </a:lnTo>
                  <a:lnTo>
                    <a:pt x="255" y="232"/>
                  </a:lnTo>
                  <a:lnTo>
                    <a:pt x="255" y="234"/>
                  </a:lnTo>
                  <a:lnTo>
                    <a:pt x="255" y="234"/>
                  </a:lnTo>
                  <a:lnTo>
                    <a:pt x="255" y="234"/>
                  </a:lnTo>
                  <a:lnTo>
                    <a:pt x="260" y="234"/>
                  </a:lnTo>
                  <a:lnTo>
                    <a:pt x="260" y="234"/>
                  </a:lnTo>
                  <a:lnTo>
                    <a:pt x="262" y="234"/>
                  </a:lnTo>
                  <a:lnTo>
                    <a:pt x="262" y="234"/>
                  </a:lnTo>
                  <a:lnTo>
                    <a:pt x="265" y="236"/>
                  </a:lnTo>
                  <a:lnTo>
                    <a:pt x="265" y="236"/>
                  </a:lnTo>
                  <a:lnTo>
                    <a:pt x="265" y="236"/>
                  </a:lnTo>
                  <a:lnTo>
                    <a:pt x="265" y="239"/>
                  </a:lnTo>
                  <a:lnTo>
                    <a:pt x="265" y="239"/>
                  </a:lnTo>
                  <a:lnTo>
                    <a:pt x="265" y="239"/>
                  </a:lnTo>
                  <a:lnTo>
                    <a:pt x="265" y="236"/>
                  </a:lnTo>
                  <a:lnTo>
                    <a:pt x="267" y="236"/>
                  </a:lnTo>
                  <a:lnTo>
                    <a:pt x="267" y="236"/>
                  </a:lnTo>
                  <a:lnTo>
                    <a:pt x="270" y="236"/>
                  </a:lnTo>
                  <a:lnTo>
                    <a:pt x="270" y="236"/>
                  </a:lnTo>
                  <a:lnTo>
                    <a:pt x="272" y="236"/>
                  </a:lnTo>
                  <a:lnTo>
                    <a:pt x="274" y="236"/>
                  </a:lnTo>
                  <a:lnTo>
                    <a:pt x="274" y="239"/>
                  </a:lnTo>
                  <a:lnTo>
                    <a:pt x="277" y="241"/>
                  </a:lnTo>
                  <a:lnTo>
                    <a:pt x="277" y="241"/>
                  </a:lnTo>
                  <a:lnTo>
                    <a:pt x="286" y="239"/>
                  </a:lnTo>
                  <a:lnTo>
                    <a:pt x="289" y="236"/>
                  </a:lnTo>
                  <a:lnTo>
                    <a:pt x="291" y="236"/>
                  </a:lnTo>
                  <a:lnTo>
                    <a:pt x="291" y="234"/>
                  </a:lnTo>
                  <a:lnTo>
                    <a:pt x="291" y="234"/>
                  </a:lnTo>
                  <a:lnTo>
                    <a:pt x="296" y="236"/>
                  </a:lnTo>
                  <a:lnTo>
                    <a:pt x="296" y="236"/>
                  </a:lnTo>
                  <a:lnTo>
                    <a:pt x="298" y="236"/>
                  </a:lnTo>
                  <a:lnTo>
                    <a:pt x="298" y="234"/>
                  </a:lnTo>
                  <a:lnTo>
                    <a:pt x="300" y="234"/>
                  </a:lnTo>
                  <a:lnTo>
                    <a:pt x="300" y="234"/>
                  </a:lnTo>
                  <a:lnTo>
                    <a:pt x="300" y="234"/>
                  </a:lnTo>
                  <a:lnTo>
                    <a:pt x="300" y="234"/>
                  </a:lnTo>
                  <a:lnTo>
                    <a:pt x="300" y="234"/>
                  </a:lnTo>
                  <a:lnTo>
                    <a:pt x="303" y="236"/>
                  </a:lnTo>
                  <a:lnTo>
                    <a:pt x="305" y="236"/>
                  </a:lnTo>
                  <a:lnTo>
                    <a:pt x="310" y="236"/>
                  </a:lnTo>
                  <a:lnTo>
                    <a:pt x="312" y="236"/>
                  </a:lnTo>
                  <a:lnTo>
                    <a:pt x="315" y="234"/>
                  </a:lnTo>
                  <a:lnTo>
                    <a:pt x="317" y="234"/>
                  </a:lnTo>
                  <a:lnTo>
                    <a:pt x="322" y="234"/>
                  </a:lnTo>
                  <a:lnTo>
                    <a:pt x="324" y="234"/>
                  </a:lnTo>
                  <a:lnTo>
                    <a:pt x="326" y="236"/>
                  </a:lnTo>
                  <a:lnTo>
                    <a:pt x="329" y="236"/>
                  </a:lnTo>
                  <a:lnTo>
                    <a:pt x="329" y="234"/>
                  </a:lnTo>
                  <a:lnTo>
                    <a:pt x="329" y="232"/>
                  </a:lnTo>
                  <a:lnTo>
                    <a:pt x="329" y="232"/>
                  </a:lnTo>
                  <a:lnTo>
                    <a:pt x="329" y="22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5" name="Freeform 634"/>
            <p:cNvSpPr>
              <a:spLocks noEditPoints="1"/>
            </p:cNvSpPr>
            <p:nvPr/>
          </p:nvSpPr>
          <p:spPr bwMode="auto">
            <a:xfrm>
              <a:off x="5972145" y="5148497"/>
              <a:ext cx="18663" cy="30539"/>
            </a:xfrm>
            <a:custGeom>
              <a:avLst/>
              <a:gdLst>
                <a:gd name="T0" fmla="*/ 14 w 55"/>
                <a:gd name="T1" fmla="*/ 71 h 90"/>
                <a:gd name="T2" fmla="*/ 12 w 55"/>
                <a:gd name="T3" fmla="*/ 69 h 90"/>
                <a:gd name="T4" fmla="*/ 10 w 55"/>
                <a:gd name="T5" fmla="*/ 69 h 90"/>
                <a:gd name="T6" fmla="*/ 5 w 55"/>
                <a:gd name="T7" fmla="*/ 71 h 90"/>
                <a:gd name="T8" fmla="*/ 3 w 55"/>
                <a:gd name="T9" fmla="*/ 73 h 90"/>
                <a:gd name="T10" fmla="*/ 3 w 55"/>
                <a:gd name="T11" fmla="*/ 73 h 90"/>
                <a:gd name="T12" fmla="*/ 3 w 55"/>
                <a:gd name="T13" fmla="*/ 76 h 90"/>
                <a:gd name="T14" fmla="*/ 3 w 55"/>
                <a:gd name="T15" fmla="*/ 78 h 90"/>
                <a:gd name="T16" fmla="*/ 0 w 55"/>
                <a:gd name="T17" fmla="*/ 78 h 90"/>
                <a:gd name="T18" fmla="*/ 3 w 55"/>
                <a:gd name="T19" fmla="*/ 85 h 90"/>
                <a:gd name="T20" fmla="*/ 5 w 55"/>
                <a:gd name="T21" fmla="*/ 85 h 90"/>
                <a:gd name="T22" fmla="*/ 5 w 55"/>
                <a:gd name="T23" fmla="*/ 85 h 90"/>
                <a:gd name="T24" fmla="*/ 5 w 55"/>
                <a:gd name="T25" fmla="*/ 88 h 90"/>
                <a:gd name="T26" fmla="*/ 5 w 55"/>
                <a:gd name="T27" fmla="*/ 88 h 90"/>
                <a:gd name="T28" fmla="*/ 5 w 55"/>
                <a:gd name="T29" fmla="*/ 90 h 90"/>
                <a:gd name="T30" fmla="*/ 7 w 55"/>
                <a:gd name="T31" fmla="*/ 90 h 90"/>
                <a:gd name="T32" fmla="*/ 7 w 55"/>
                <a:gd name="T33" fmla="*/ 85 h 90"/>
                <a:gd name="T34" fmla="*/ 10 w 55"/>
                <a:gd name="T35" fmla="*/ 85 h 90"/>
                <a:gd name="T36" fmla="*/ 10 w 55"/>
                <a:gd name="T37" fmla="*/ 85 h 90"/>
                <a:gd name="T38" fmla="*/ 12 w 55"/>
                <a:gd name="T39" fmla="*/ 85 h 90"/>
                <a:gd name="T40" fmla="*/ 12 w 55"/>
                <a:gd name="T41" fmla="*/ 83 h 90"/>
                <a:gd name="T42" fmla="*/ 12 w 55"/>
                <a:gd name="T43" fmla="*/ 83 h 90"/>
                <a:gd name="T44" fmla="*/ 14 w 55"/>
                <a:gd name="T45" fmla="*/ 81 h 90"/>
                <a:gd name="T46" fmla="*/ 17 w 55"/>
                <a:gd name="T47" fmla="*/ 78 h 90"/>
                <a:gd name="T48" fmla="*/ 17 w 55"/>
                <a:gd name="T49" fmla="*/ 78 h 90"/>
                <a:gd name="T50" fmla="*/ 17 w 55"/>
                <a:gd name="T51" fmla="*/ 76 h 90"/>
                <a:gd name="T52" fmla="*/ 17 w 55"/>
                <a:gd name="T53" fmla="*/ 73 h 90"/>
                <a:gd name="T54" fmla="*/ 52 w 55"/>
                <a:gd name="T55" fmla="*/ 2 h 90"/>
                <a:gd name="T56" fmla="*/ 55 w 55"/>
                <a:gd name="T57" fmla="*/ 2 h 90"/>
                <a:gd name="T58" fmla="*/ 55 w 55"/>
                <a:gd name="T59" fmla="*/ 2 h 90"/>
                <a:gd name="T60" fmla="*/ 55 w 55"/>
                <a:gd name="T61" fmla="*/ 0 h 90"/>
                <a:gd name="T62" fmla="*/ 52 w 55"/>
                <a:gd name="T63" fmla="*/ 0 h 90"/>
                <a:gd name="T64" fmla="*/ 50 w 55"/>
                <a:gd name="T65" fmla="*/ 2 h 90"/>
                <a:gd name="T66" fmla="*/ 50 w 55"/>
                <a:gd name="T67" fmla="*/ 2 h 90"/>
                <a:gd name="T68" fmla="*/ 50 w 55"/>
                <a:gd name="T69" fmla="*/ 5 h 90"/>
                <a:gd name="T70" fmla="*/ 48 w 55"/>
                <a:gd name="T71" fmla="*/ 5 h 90"/>
                <a:gd name="T72" fmla="*/ 48 w 55"/>
                <a:gd name="T73" fmla="*/ 7 h 90"/>
                <a:gd name="T74" fmla="*/ 50 w 55"/>
                <a:gd name="T75" fmla="*/ 7 h 90"/>
                <a:gd name="T76" fmla="*/ 50 w 55"/>
                <a:gd name="T77" fmla="*/ 10 h 90"/>
                <a:gd name="T78" fmla="*/ 52 w 55"/>
                <a:gd name="T79" fmla="*/ 7 h 90"/>
                <a:gd name="T80" fmla="*/ 52 w 55"/>
                <a:gd name="T81" fmla="*/ 10 h 90"/>
                <a:gd name="T82" fmla="*/ 52 w 55"/>
                <a:gd name="T83" fmla="*/ 10 h 90"/>
                <a:gd name="T84" fmla="*/ 52 w 55"/>
                <a:gd name="T85" fmla="*/ 7 h 90"/>
                <a:gd name="T86" fmla="*/ 52 w 55"/>
                <a:gd name="T87" fmla="*/ 7 h 90"/>
                <a:gd name="T88" fmla="*/ 52 w 55"/>
                <a:gd name="T89" fmla="*/ 5 h 90"/>
                <a:gd name="T90" fmla="*/ 55 w 55"/>
                <a:gd name="T91" fmla="*/ 5 h 90"/>
                <a:gd name="T92" fmla="*/ 55 w 55"/>
                <a:gd name="T93" fmla="*/ 5 h 90"/>
                <a:gd name="T94" fmla="*/ 55 w 55"/>
                <a:gd name="T95" fmla="*/ 2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5" h="90">
                  <a:moveTo>
                    <a:pt x="17" y="73"/>
                  </a:moveTo>
                  <a:lnTo>
                    <a:pt x="14" y="71"/>
                  </a:lnTo>
                  <a:lnTo>
                    <a:pt x="14" y="69"/>
                  </a:lnTo>
                  <a:lnTo>
                    <a:pt x="12" y="69"/>
                  </a:lnTo>
                  <a:lnTo>
                    <a:pt x="12" y="69"/>
                  </a:lnTo>
                  <a:lnTo>
                    <a:pt x="10" y="69"/>
                  </a:lnTo>
                  <a:lnTo>
                    <a:pt x="7" y="71"/>
                  </a:lnTo>
                  <a:lnTo>
                    <a:pt x="5" y="71"/>
                  </a:lnTo>
                  <a:lnTo>
                    <a:pt x="5" y="71"/>
                  </a:lnTo>
                  <a:lnTo>
                    <a:pt x="3" y="73"/>
                  </a:lnTo>
                  <a:lnTo>
                    <a:pt x="3" y="73"/>
                  </a:lnTo>
                  <a:lnTo>
                    <a:pt x="3" y="73"/>
                  </a:lnTo>
                  <a:lnTo>
                    <a:pt x="3" y="76"/>
                  </a:lnTo>
                  <a:lnTo>
                    <a:pt x="3" y="76"/>
                  </a:lnTo>
                  <a:lnTo>
                    <a:pt x="3" y="76"/>
                  </a:lnTo>
                  <a:lnTo>
                    <a:pt x="3" y="78"/>
                  </a:lnTo>
                  <a:lnTo>
                    <a:pt x="3" y="78"/>
                  </a:lnTo>
                  <a:lnTo>
                    <a:pt x="0" y="78"/>
                  </a:lnTo>
                  <a:lnTo>
                    <a:pt x="3" y="78"/>
                  </a:lnTo>
                  <a:lnTo>
                    <a:pt x="3" y="85"/>
                  </a:lnTo>
                  <a:lnTo>
                    <a:pt x="3" y="85"/>
                  </a:lnTo>
                  <a:lnTo>
                    <a:pt x="5" y="85"/>
                  </a:lnTo>
                  <a:lnTo>
                    <a:pt x="5" y="85"/>
                  </a:lnTo>
                  <a:lnTo>
                    <a:pt x="5" y="85"/>
                  </a:lnTo>
                  <a:lnTo>
                    <a:pt x="5" y="88"/>
                  </a:lnTo>
                  <a:lnTo>
                    <a:pt x="5" y="88"/>
                  </a:lnTo>
                  <a:lnTo>
                    <a:pt x="5" y="88"/>
                  </a:lnTo>
                  <a:lnTo>
                    <a:pt x="5" y="88"/>
                  </a:lnTo>
                  <a:lnTo>
                    <a:pt x="5" y="90"/>
                  </a:lnTo>
                  <a:lnTo>
                    <a:pt x="5" y="90"/>
                  </a:lnTo>
                  <a:lnTo>
                    <a:pt x="5" y="88"/>
                  </a:lnTo>
                  <a:lnTo>
                    <a:pt x="7" y="90"/>
                  </a:lnTo>
                  <a:lnTo>
                    <a:pt x="7" y="88"/>
                  </a:lnTo>
                  <a:lnTo>
                    <a:pt x="7" y="85"/>
                  </a:lnTo>
                  <a:lnTo>
                    <a:pt x="7" y="85"/>
                  </a:lnTo>
                  <a:lnTo>
                    <a:pt x="10" y="85"/>
                  </a:lnTo>
                  <a:lnTo>
                    <a:pt x="10" y="85"/>
                  </a:lnTo>
                  <a:lnTo>
                    <a:pt x="10" y="85"/>
                  </a:lnTo>
                  <a:lnTo>
                    <a:pt x="12" y="85"/>
                  </a:lnTo>
                  <a:lnTo>
                    <a:pt x="12" y="85"/>
                  </a:lnTo>
                  <a:lnTo>
                    <a:pt x="12" y="85"/>
                  </a:lnTo>
                  <a:lnTo>
                    <a:pt x="12" y="83"/>
                  </a:lnTo>
                  <a:lnTo>
                    <a:pt x="12" y="83"/>
                  </a:lnTo>
                  <a:lnTo>
                    <a:pt x="12" y="83"/>
                  </a:lnTo>
                  <a:lnTo>
                    <a:pt x="12" y="83"/>
                  </a:lnTo>
                  <a:lnTo>
                    <a:pt x="14" y="81"/>
                  </a:lnTo>
                  <a:lnTo>
                    <a:pt x="14" y="81"/>
                  </a:lnTo>
                  <a:lnTo>
                    <a:pt x="17" y="78"/>
                  </a:lnTo>
                  <a:lnTo>
                    <a:pt x="17" y="78"/>
                  </a:lnTo>
                  <a:lnTo>
                    <a:pt x="17" y="78"/>
                  </a:lnTo>
                  <a:lnTo>
                    <a:pt x="17" y="76"/>
                  </a:lnTo>
                  <a:lnTo>
                    <a:pt x="17" y="76"/>
                  </a:lnTo>
                  <a:lnTo>
                    <a:pt x="17" y="73"/>
                  </a:lnTo>
                  <a:lnTo>
                    <a:pt x="17" y="73"/>
                  </a:lnTo>
                  <a:close/>
                  <a:moveTo>
                    <a:pt x="55" y="2"/>
                  </a:moveTo>
                  <a:lnTo>
                    <a:pt x="52" y="2"/>
                  </a:lnTo>
                  <a:lnTo>
                    <a:pt x="52" y="2"/>
                  </a:lnTo>
                  <a:lnTo>
                    <a:pt x="55" y="2"/>
                  </a:lnTo>
                  <a:lnTo>
                    <a:pt x="55" y="2"/>
                  </a:lnTo>
                  <a:lnTo>
                    <a:pt x="55" y="2"/>
                  </a:lnTo>
                  <a:lnTo>
                    <a:pt x="55" y="0"/>
                  </a:lnTo>
                  <a:lnTo>
                    <a:pt x="55" y="0"/>
                  </a:lnTo>
                  <a:lnTo>
                    <a:pt x="52" y="0"/>
                  </a:lnTo>
                  <a:lnTo>
                    <a:pt x="52" y="0"/>
                  </a:lnTo>
                  <a:lnTo>
                    <a:pt x="50" y="0"/>
                  </a:lnTo>
                  <a:lnTo>
                    <a:pt x="50" y="2"/>
                  </a:lnTo>
                  <a:lnTo>
                    <a:pt x="50" y="2"/>
                  </a:lnTo>
                  <a:lnTo>
                    <a:pt x="50" y="2"/>
                  </a:lnTo>
                  <a:lnTo>
                    <a:pt x="50" y="5"/>
                  </a:lnTo>
                  <a:lnTo>
                    <a:pt x="50" y="5"/>
                  </a:lnTo>
                  <a:lnTo>
                    <a:pt x="48" y="5"/>
                  </a:lnTo>
                  <a:lnTo>
                    <a:pt x="48" y="5"/>
                  </a:lnTo>
                  <a:lnTo>
                    <a:pt x="48" y="5"/>
                  </a:lnTo>
                  <a:lnTo>
                    <a:pt x="48" y="7"/>
                  </a:lnTo>
                  <a:lnTo>
                    <a:pt x="48" y="7"/>
                  </a:lnTo>
                  <a:lnTo>
                    <a:pt x="50" y="7"/>
                  </a:lnTo>
                  <a:lnTo>
                    <a:pt x="50" y="7"/>
                  </a:lnTo>
                  <a:lnTo>
                    <a:pt x="50" y="10"/>
                  </a:lnTo>
                  <a:lnTo>
                    <a:pt x="50" y="10"/>
                  </a:lnTo>
                  <a:lnTo>
                    <a:pt x="52" y="7"/>
                  </a:lnTo>
                  <a:lnTo>
                    <a:pt x="52" y="10"/>
                  </a:lnTo>
                  <a:lnTo>
                    <a:pt x="52" y="10"/>
                  </a:lnTo>
                  <a:lnTo>
                    <a:pt x="52" y="10"/>
                  </a:lnTo>
                  <a:lnTo>
                    <a:pt x="52" y="10"/>
                  </a:lnTo>
                  <a:lnTo>
                    <a:pt x="52" y="7"/>
                  </a:lnTo>
                  <a:lnTo>
                    <a:pt x="52" y="7"/>
                  </a:lnTo>
                  <a:lnTo>
                    <a:pt x="52" y="7"/>
                  </a:lnTo>
                  <a:lnTo>
                    <a:pt x="52" y="7"/>
                  </a:lnTo>
                  <a:lnTo>
                    <a:pt x="52" y="7"/>
                  </a:lnTo>
                  <a:lnTo>
                    <a:pt x="52" y="5"/>
                  </a:lnTo>
                  <a:lnTo>
                    <a:pt x="52" y="5"/>
                  </a:lnTo>
                  <a:lnTo>
                    <a:pt x="55" y="5"/>
                  </a:lnTo>
                  <a:lnTo>
                    <a:pt x="55" y="5"/>
                  </a:lnTo>
                  <a:lnTo>
                    <a:pt x="55" y="5"/>
                  </a:lnTo>
                  <a:lnTo>
                    <a:pt x="55" y="2"/>
                  </a:lnTo>
                  <a:lnTo>
                    <a:pt x="55"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6" name="Freeform 635"/>
            <p:cNvSpPr>
              <a:spLocks/>
            </p:cNvSpPr>
            <p:nvPr/>
          </p:nvSpPr>
          <p:spPr bwMode="auto">
            <a:xfrm>
              <a:off x="6379329" y="5198377"/>
              <a:ext cx="35968" cy="31896"/>
            </a:xfrm>
            <a:custGeom>
              <a:avLst/>
              <a:gdLst>
                <a:gd name="T0" fmla="*/ 104 w 106"/>
                <a:gd name="T1" fmla="*/ 52 h 94"/>
                <a:gd name="T2" fmla="*/ 104 w 106"/>
                <a:gd name="T3" fmla="*/ 45 h 94"/>
                <a:gd name="T4" fmla="*/ 104 w 106"/>
                <a:gd name="T5" fmla="*/ 38 h 94"/>
                <a:gd name="T6" fmla="*/ 104 w 106"/>
                <a:gd name="T7" fmla="*/ 31 h 94"/>
                <a:gd name="T8" fmla="*/ 102 w 106"/>
                <a:gd name="T9" fmla="*/ 26 h 94"/>
                <a:gd name="T10" fmla="*/ 99 w 106"/>
                <a:gd name="T11" fmla="*/ 21 h 94"/>
                <a:gd name="T12" fmla="*/ 92 w 106"/>
                <a:gd name="T13" fmla="*/ 16 h 94"/>
                <a:gd name="T14" fmla="*/ 90 w 106"/>
                <a:gd name="T15" fmla="*/ 12 h 94"/>
                <a:gd name="T16" fmla="*/ 90 w 106"/>
                <a:gd name="T17" fmla="*/ 9 h 94"/>
                <a:gd name="T18" fmla="*/ 87 w 106"/>
                <a:gd name="T19" fmla="*/ 5 h 94"/>
                <a:gd name="T20" fmla="*/ 85 w 106"/>
                <a:gd name="T21" fmla="*/ 5 h 94"/>
                <a:gd name="T22" fmla="*/ 85 w 106"/>
                <a:gd name="T23" fmla="*/ 0 h 94"/>
                <a:gd name="T24" fmla="*/ 83 w 106"/>
                <a:gd name="T25" fmla="*/ 0 h 94"/>
                <a:gd name="T26" fmla="*/ 78 w 106"/>
                <a:gd name="T27" fmla="*/ 2 h 94"/>
                <a:gd name="T28" fmla="*/ 76 w 106"/>
                <a:gd name="T29" fmla="*/ 5 h 94"/>
                <a:gd name="T30" fmla="*/ 71 w 106"/>
                <a:gd name="T31" fmla="*/ 12 h 94"/>
                <a:gd name="T32" fmla="*/ 69 w 106"/>
                <a:gd name="T33" fmla="*/ 14 h 94"/>
                <a:gd name="T34" fmla="*/ 61 w 106"/>
                <a:gd name="T35" fmla="*/ 19 h 94"/>
                <a:gd name="T36" fmla="*/ 54 w 106"/>
                <a:gd name="T37" fmla="*/ 21 h 94"/>
                <a:gd name="T38" fmla="*/ 50 w 106"/>
                <a:gd name="T39" fmla="*/ 14 h 94"/>
                <a:gd name="T40" fmla="*/ 50 w 106"/>
                <a:gd name="T41" fmla="*/ 16 h 94"/>
                <a:gd name="T42" fmla="*/ 43 w 106"/>
                <a:gd name="T43" fmla="*/ 16 h 94"/>
                <a:gd name="T44" fmla="*/ 35 w 106"/>
                <a:gd name="T45" fmla="*/ 19 h 94"/>
                <a:gd name="T46" fmla="*/ 31 w 106"/>
                <a:gd name="T47" fmla="*/ 23 h 94"/>
                <a:gd name="T48" fmla="*/ 21 w 106"/>
                <a:gd name="T49" fmla="*/ 28 h 94"/>
                <a:gd name="T50" fmla="*/ 14 w 106"/>
                <a:gd name="T51" fmla="*/ 42 h 94"/>
                <a:gd name="T52" fmla="*/ 14 w 106"/>
                <a:gd name="T53" fmla="*/ 61 h 94"/>
                <a:gd name="T54" fmla="*/ 5 w 106"/>
                <a:gd name="T55" fmla="*/ 66 h 94"/>
                <a:gd name="T56" fmla="*/ 2 w 106"/>
                <a:gd name="T57" fmla="*/ 68 h 94"/>
                <a:gd name="T58" fmla="*/ 0 w 106"/>
                <a:gd name="T59" fmla="*/ 73 h 94"/>
                <a:gd name="T60" fmla="*/ 0 w 106"/>
                <a:gd name="T61" fmla="*/ 78 h 94"/>
                <a:gd name="T62" fmla="*/ 2 w 106"/>
                <a:gd name="T63" fmla="*/ 85 h 94"/>
                <a:gd name="T64" fmla="*/ 9 w 106"/>
                <a:gd name="T65" fmla="*/ 83 h 94"/>
                <a:gd name="T66" fmla="*/ 21 w 106"/>
                <a:gd name="T67" fmla="*/ 83 h 94"/>
                <a:gd name="T68" fmla="*/ 24 w 106"/>
                <a:gd name="T69" fmla="*/ 87 h 94"/>
                <a:gd name="T70" fmla="*/ 24 w 106"/>
                <a:gd name="T71" fmla="*/ 90 h 94"/>
                <a:gd name="T72" fmla="*/ 28 w 106"/>
                <a:gd name="T73" fmla="*/ 92 h 94"/>
                <a:gd name="T74" fmla="*/ 38 w 106"/>
                <a:gd name="T75" fmla="*/ 92 h 94"/>
                <a:gd name="T76" fmla="*/ 40 w 106"/>
                <a:gd name="T77" fmla="*/ 92 h 94"/>
                <a:gd name="T78" fmla="*/ 45 w 106"/>
                <a:gd name="T79" fmla="*/ 90 h 94"/>
                <a:gd name="T80" fmla="*/ 52 w 106"/>
                <a:gd name="T81" fmla="*/ 90 h 94"/>
                <a:gd name="T82" fmla="*/ 54 w 106"/>
                <a:gd name="T83" fmla="*/ 83 h 94"/>
                <a:gd name="T84" fmla="*/ 57 w 106"/>
                <a:gd name="T85" fmla="*/ 66 h 94"/>
                <a:gd name="T86" fmla="*/ 59 w 106"/>
                <a:gd name="T87" fmla="*/ 68 h 94"/>
                <a:gd name="T88" fmla="*/ 64 w 106"/>
                <a:gd name="T89" fmla="*/ 71 h 94"/>
                <a:gd name="T90" fmla="*/ 71 w 106"/>
                <a:gd name="T91" fmla="*/ 68 h 94"/>
                <a:gd name="T92" fmla="*/ 76 w 106"/>
                <a:gd name="T93" fmla="*/ 68 h 94"/>
                <a:gd name="T94" fmla="*/ 78 w 106"/>
                <a:gd name="T95" fmla="*/ 66 h 94"/>
                <a:gd name="T96" fmla="*/ 83 w 106"/>
                <a:gd name="T97" fmla="*/ 66 h 94"/>
                <a:gd name="T98" fmla="*/ 90 w 106"/>
                <a:gd name="T99" fmla="*/ 71 h 94"/>
                <a:gd name="T100" fmla="*/ 97 w 106"/>
                <a:gd name="T101" fmla="*/ 68 h 94"/>
                <a:gd name="T102" fmla="*/ 102 w 106"/>
                <a:gd name="T103" fmla="*/ 71 h 94"/>
                <a:gd name="T104" fmla="*/ 106 w 106"/>
                <a:gd name="T105" fmla="*/ 6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06" h="94">
                  <a:moveTo>
                    <a:pt x="106" y="54"/>
                  </a:moveTo>
                  <a:lnTo>
                    <a:pt x="106" y="52"/>
                  </a:lnTo>
                  <a:lnTo>
                    <a:pt x="106" y="52"/>
                  </a:lnTo>
                  <a:lnTo>
                    <a:pt x="106" y="52"/>
                  </a:lnTo>
                  <a:lnTo>
                    <a:pt x="104" y="50"/>
                  </a:lnTo>
                  <a:lnTo>
                    <a:pt x="104" y="52"/>
                  </a:lnTo>
                  <a:lnTo>
                    <a:pt x="104" y="47"/>
                  </a:lnTo>
                  <a:lnTo>
                    <a:pt x="104" y="47"/>
                  </a:lnTo>
                  <a:lnTo>
                    <a:pt x="102" y="47"/>
                  </a:lnTo>
                  <a:lnTo>
                    <a:pt x="104" y="45"/>
                  </a:lnTo>
                  <a:lnTo>
                    <a:pt x="104" y="45"/>
                  </a:lnTo>
                  <a:lnTo>
                    <a:pt x="104" y="45"/>
                  </a:lnTo>
                  <a:lnTo>
                    <a:pt x="104" y="42"/>
                  </a:lnTo>
                  <a:lnTo>
                    <a:pt x="104" y="42"/>
                  </a:lnTo>
                  <a:lnTo>
                    <a:pt x="104" y="42"/>
                  </a:lnTo>
                  <a:lnTo>
                    <a:pt x="104" y="40"/>
                  </a:lnTo>
                  <a:lnTo>
                    <a:pt x="104" y="40"/>
                  </a:lnTo>
                  <a:lnTo>
                    <a:pt x="104" y="38"/>
                  </a:lnTo>
                  <a:lnTo>
                    <a:pt x="104" y="38"/>
                  </a:lnTo>
                  <a:lnTo>
                    <a:pt x="104" y="35"/>
                  </a:lnTo>
                  <a:lnTo>
                    <a:pt x="104" y="35"/>
                  </a:lnTo>
                  <a:lnTo>
                    <a:pt x="104" y="35"/>
                  </a:lnTo>
                  <a:lnTo>
                    <a:pt x="104" y="35"/>
                  </a:lnTo>
                  <a:lnTo>
                    <a:pt x="104" y="31"/>
                  </a:lnTo>
                  <a:lnTo>
                    <a:pt x="104" y="28"/>
                  </a:lnTo>
                  <a:lnTo>
                    <a:pt x="104" y="28"/>
                  </a:lnTo>
                  <a:lnTo>
                    <a:pt x="104" y="28"/>
                  </a:lnTo>
                  <a:lnTo>
                    <a:pt x="102" y="28"/>
                  </a:lnTo>
                  <a:lnTo>
                    <a:pt x="102" y="26"/>
                  </a:lnTo>
                  <a:lnTo>
                    <a:pt x="102" y="26"/>
                  </a:lnTo>
                  <a:lnTo>
                    <a:pt x="102" y="23"/>
                  </a:lnTo>
                  <a:lnTo>
                    <a:pt x="99" y="23"/>
                  </a:lnTo>
                  <a:lnTo>
                    <a:pt x="99" y="23"/>
                  </a:lnTo>
                  <a:lnTo>
                    <a:pt x="99" y="21"/>
                  </a:lnTo>
                  <a:lnTo>
                    <a:pt x="99" y="21"/>
                  </a:lnTo>
                  <a:lnTo>
                    <a:pt x="99" y="21"/>
                  </a:lnTo>
                  <a:lnTo>
                    <a:pt x="99" y="19"/>
                  </a:lnTo>
                  <a:lnTo>
                    <a:pt x="99" y="19"/>
                  </a:lnTo>
                  <a:lnTo>
                    <a:pt x="99" y="19"/>
                  </a:lnTo>
                  <a:lnTo>
                    <a:pt x="97" y="16"/>
                  </a:lnTo>
                  <a:lnTo>
                    <a:pt x="95" y="16"/>
                  </a:lnTo>
                  <a:lnTo>
                    <a:pt x="92" y="16"/>
                  </a:lnTo>
                  <a:lnTo>
                    <a:pt x="92" y="14"/>
                  </a:lnTo>
                  <a:lnTo>
                    <a:pt x="92" y="14"/>
                  </a:lnTo>
                  <a:lnTo>
                    <a:pt x="90" y="14"/>
                  </a:lnTo>
                  <a:lnTo>
                    <a:pt x="90" y="14"/>
                  </a:lnTo>
                  <a:lnTo>
                    <a:pt x="90" y="12"/>
                  </a:lnTo>
                  <a:lnTo>
                    <a:pt x="90" y="12"/>
                  </a:lnTo>
                  <a:lnTo>
                    <a:pt x="90" y="12"/>
                  </a:lnTo>
                  <a:lnTo>
                    <a:pt x="90" y="12"/>
                  </a:lnTo>
                  <a:lnTo>
                    <a:pt x="90" y="12"/>
                  </a:lnTo>
                  <a:lnTo>
                    <a:pt x="90" y="12"/>
                  </a:lnTo>
                  <a:lnTo>
                    <a:pt x="90" y="12"/>
                  </a:lnTo>
                  <a:lnTo>
                    <a:pt x="90" y="9"/>
                  </a:lnTo>
                  <a:lnTo>
                    <a:pt x="87" y="7"/>
                  </a:lnTo>
                  <a:lnTo>
                    <a:pt x="87" y="7"/>
                  </a:lnTo>
                  <a:lnTo>
                    <a:pt x="87" y="5"/>
                  </a:lnTo>
                  <a:lnTo>
                    <a:pt x="87" y="5"/>
                  </a:lnTo>
                  <a:lnTo>
                    <a:pt x="87" y="5"/>
                  </a:lnTo>
                  <a:lnTo>
                    <a:pt x="87" y="5"/>
                  </a:lnTo>
                  <a:lnTo>
                    <a:pt x="85" y="5"/>
                  </a:lnTo>
                  <a:lnTo>
                    <a:pt x="85" y="5"/>
                  </a:lnTo>
                  <a:lnTo>
                    <a:pt x="85" y="5"/>
                  </a:lnTo>
                  <a:lnTo>
                    <a:pt x="85" y="5"/>
                  </a:lnTo>
                  <a:lnTo>
                    <a:pt x="85" y="5"/>
                  </a:lnTo>
                  <a:lnTo>
                    <a:pt x="85" y="5"/>
                  </a:lnTo>
                  <a:lnTo>
                    <a:pt x="85" y="5"/>
                  </a:lnTo>
                  <a:lnTo>
                    <a:pt x="85" y="2"/>
                  </a:lnTo>
                  <a:lnTo>
                    <a:pt x="85" y="2"/>
                  </a:lnTo>
                  <a:lnTo>
                    <a:pt x="85" y="2"/>
                  </a:lnTo>
                  <a:lnTo>
                    <a:pt x="85" y="2"/>
                  </a:lnTo>
                  <a:lnTo>
                    <a:pt x="85" y="0"/>
                  </a:lnTo>
                  <a:lnTo>
                    <a:pt x="85" y="0"/>
                  </a:lnTo>
                  <a:lnTo>
                    <a:pt x="85" y="0"/>
                  </a:lnTo>
                  <a:lnTo>
                    <a:pt x="83" y="0"/>
                  </a:lnTo>
                  <a:lnTo>
                    <a:pt x="83" y="0"/>
                  </a:lnTo>
                  <a:lnTo>
                    <a:pt x="83" y="0"/>
                  </a:lnTo>
                  <a:lnTo>
                    <a:pt x="83" y="0"/>
                  </a:lnTo>
                  <a:lnTo>
                    <a:pt x="80" y="0"/>
                  </a:lnTo>
                  <a:lnTo>
                    <a:pt x="80" y="0"/>
                  </a:lnTo>
                  <a:lnTo>
                    <a:pt x="78" y="0"/>
                  </a:lnTo>
                  <a:lnTo>
                    <a:pt x="78" y="0"/>
                  </a:lnTo>
                  <a:lnTo>
                    <a:pt x="78" y="0"/>
                  </a:lnTo>
                  <a:lnTo>
                    <a:pt x="78" y="2"/>
                  </a:lnTo>
                  <a:lnTo>
                    <a:pt x="78" y="5"/>
                  </a:lnTo>
                  <a:lnTo>
                    <a:pt x="76" y="5"/>
                  </a:lnTo>
                  <a:lnTo>
                    <a:pt x="76" y="5"/>
                  </a:lnTo>
                  <a:lnTo>
                    <a:pt x="76" y="5"/>
                  </a:lnTo>
                  <a:lnTo>
                    <a:pt x="76" y="5"/>
                  </a:lnTo>
                  <a:lnTo>
                    <a:pt x="76" y="5"/>
                  </a:lnTo>
                  <a:lnTo>
                    <a:pt x="76" y="7"/>
                  </a:lnTo>
                  <a:lnTo>
                    <a:pt x="76" y="7"/>
                  </a:lnTo>
                  <a:lnTo>
                    <a:pt x="76" y="7"/>
                  </a:lnTo>
                  <a:lnTo>
                    <a:pt x="73" y="9"/>
                  </a:lnTo>
                  <a:lnTo>
                    <a:pt x="71" y="9"/>
                  </a:lnTo>
                  <a:lnTo>
                    <a:pt x="71" y="12"/>
                  </a:lnTo>
                  <a:lnTo>
                    <a:pt x="71" y="12"/>
                  </a:lnTo>
                  <a:lnTo>
                    <a:pt x="71" y="12"/>
                  </a:lnTo>
                  <a:lnTo>
                    <a:pt x="69" y="12"/>
                  </a:lnTo>
                  <a:lnTo>
                    <a:pt x="69" y="12"/>
                  </a:lnTo>
                  <a:lnTo>
                    <a:pt x="69" y="12"/>
                  </a:lnTo>
                  <a:lnTo>
                    <a:pt x="69" y="14"/>
                  </a:lnTo>
                  <a:lnTo>
                    <a:pt x="69" y="14"/>
                  </a:lnTo>
                  <a:lnTo>
                    <a:pt x="66" y="16"/>
                  </a:lnTo>
                  <a:lnTo>
                    <a:pt x="66" y="16"/>
                  </a:lnTo>
                  <a:lnTo>
                    <a:pt x="64" y="16"/>
                  </a:lnTo>
                  <a:lnTo>
                    <a:pt x="64" y="16"/>
                  </a:lnTo>
                  <a:lnTo>
                    <a:pt x="61" y="19"/>
                  </a:lnTo>
                  <a:lnTo>
                    <a:pt x="61" y="19"/>
                  </a:lnTo>
                  <a:lnTo>
                    <a:pt x="61" y="19"/>
                  </a:lnTo>
                  <a:lnTo>
                    <a:pt x="59" y="21"/>
                  </a:lnTo>
                  <a:lnTo>
                    <a:pt x="57" y="21"/>
                  </a:lnTo>
                  <a:lnTo>
                    <a:pt x="57" y="21"/>
                  </a:lnTo>
                  <a:lnTo>
                    <a:pt x="54" y="21"/>
                  </a:lnTo>
                  <a:lnTo>
                    <a:pt x="54" y="21"/>
                  </a:lnTo>
                  <a:lnTo>
                    <a:pt x="54" y="19"/>
                  </a:lnTo>
                  <a:lnTo>
                    <a:pt x="52" y="16"/>
                  </a:lnTo>
                  <a:lnTo>
                    <a:pt x="52" y="16"/>
                  </a:lnTo>
                  <a:lnTo>
                    <a:pt x="52" y="14"/>
                  </a:lnTo>
                  <a:lnTo>
                    <a:pt x="50" y="14"/>
                  </a:lnTo>
                  <a:lnTo>
                    <a:pt x="50" y="14"/>
                  </a:lnTo>
                  <a:lnTo>
                    <a:pt x="50" y="14"/>
                  </a:lnTo>
                  <a:lnTo>
                    <a:pt x="50" y="14"/>
                  </a:lnTo>
                  <a:lnTo>
                    <a:pt x="50" y="14"/>
                  </a:lnTo>
                  <a:lnTo>
                    <a:pt x="50" y="14"/>
                  </a:lnTo>
                  <a:lnTo>
                    <a:pt x="50" y="16"/>
                  </a:lnTo>
                  <a:lnTo>
                    <a:pt x="47" y="16"/>
                  </a:lnTo>
                  <a:lnTo>
                    <a:pt x="47" y="16"/>
                  </a:lnTo>
                  <a:lnTo>
                    <a:pt x="47" y="16"/>
                  </a:lnTo>
                  <a:lnTo>
                    <a:pt x="45" y="14"/>
                  </a:lnTo>
                  <a:lnTo>
                    <a:pt x="45" y="16"/>
                  </a:lnTo>
                  <a:lnTo>
                    <a:pt x="43" y="16"/>
                  </a:lnTo>
                  <a:lnTo>
                    <a:pt x="43" y="16"/>
                  </a:lnTo>
                  <a:lnTo>
                    <a:pt x="43" y="16"/>
                  </a:lnTo>
                  <a:lnTo>
                    <a:pt x="40" y="16"/>
                  </a:lnTo>
                  <a:lnTo>
                    <a:pt x="40" y="16"/>
                  </a:lnTo>
                  <a:lnTo>
                    <a:pt x="38" y="16"/>
                  </a:lnTo>
                  <a:lnTo>
                    <a:pt x="35" y="19"/>
                  </a:lnTo>
                  <a:lnTo>
                    <a:pt x="33" y="19"/>
                  </a:lnTo>
                  <a:lnTo>
                    <a:pt x="31" y="21"/>
                  </a:lnTo>
                  <a:lnTo>
                    <a:pt x="31" y="23"/>
                  </a:lnTo>
                  <a:lnTo>
                    <a:pt x="31" y="23"/>
                  </a:lnTo>
                  <a:lnTo>
                    <a:pt x="31" y="23"/>
                  </a:lnTo>
                  <a:lnTo>
                    <a:pt x="31" y="23"/>
                  </a:lnTo>
                  <a:lnTo>
                    <a:pt x="31" y="23"/>
                  </a:lnTo>
                  <a:lnTo>
                    <a:pt x="26" y="23"/>
                  </a:lnTo>
                  <a:lnTo>
                    <a:pt x="26" y="23"/>
                  </a:lnTo>
                  <a:lnTo>
                    <a:pt x="24" y="26"/>
                  </a:lnTo>
                  <a:lnTo>
                    <a:pt x="24" y="28"/>
                  </a:lnTo>
                  <a:lnTo>
                    <a:pt x="21" y="28"/>
                  </a:lnTo>
                  <a:lnTo>
                    <a:pt x="19" y="31"/>
                  </a:lnTo>
                  <a:lnTo>
                    <a:pt x="19" y="31"/>
                  </a:lnTo>
                  <a:lnTo>
                    <a:pt x="19" y="33"/>
                  </a:lnTo>
                  <a:lnTo>
                    <a:pt x="16" y="35"/>
                  </a:lnTo>
                  <a:lnTo>
                    <a:pt x="14" y="40"/>
                  </a:lnTo>
                  <a:lnTo>
                    <a:pt x="14" y="42"/>
                  </a:lnTo>
                  <a:lnTo>
                    <a:pt x="14" y="42"/>
                  </a:lnTo>
                  <a:lnTo>
                    <a:pt x="14" y="45"/>
                  </a:lnTo>
                  <a:lnTo>
                    <a:pt x="14" y="54"/>
                  </a:lnTo>
                  <a:lnTo>
                    <a:pt x="14" y="57"/>
                  </a:lnTo>
                  <a:lnTo>
                    <a:pt x="14" y="57"/>
                  </a:lnTo>
                  <a:lnTo>
                    <a:pt x="14" y="61"/>
                  </a:lnTo>
                  <a:lnTo>
                    <a:pt x="12" y="61"/>
                  </a:lnTo>
                  <a:lnTo>
                    <a:pt x="12" y="64"/>
                  </a:lnTo>
                  <a:lnTo>
                    <a:pt x="9" y="64"/>
                  </a:lnTo>
                  <a:lnTo>
                    <a:pt x="7" y="64"/>
                  </a:lnTo>
                  <a:lnTo>
                    <a:pt x="7" y="64"/>
                  </a:lnTo>
                  <a:lnTo>
                    <a:pt x="5" y="66"/>
                  </a:lnTo>
                  <a:lnTo>
                    <a:pt x="5" y="66"/>
                  </a:lnTo>
                  <a:lnTo>
                    <a:pt x="5" y="66"/>
                  </a:lnTo>
                  <a:lnTo>
                    <a:pt x="5" y="66"/>
                  </a:lnTo>
                  <a:lnTo>
                    <a:pt x="5" y="68"/>
                  </a:lnTo>
                  <a:lnTo>
                    <a:pt x="5" y="68"/>
                  </a:lnTo>
                  <a:lnTo>
                    <a:pt x="2" y="68"/>
                  </a:lnTo>
                  <a:lnTo>
                    <a:pt x="2" y="68"/>
                  </a:lnTo>
                  <a:lnTo>
                    <a:pt x="0" y="71"/>
                  </a:lnTo>
                  <a:lnTo>
                    <a:pt x="0" y="71"/>
                  </a:lnTo>
                  <a:lnTo>
                    <a:pt x="0" y="71"/>
                  </a:lnTo>
                  <a:lnTo>
                    <a:pt x="0" y="73"/>
                  </a:lnTo>
                  <a:lnTo>
                    <a:pt x="0" y="73"/>
                  </a:lnTo>
                  <a:lnTo>
                    <a:pt x="0" y="76"/>
                  </a:lnTo>
                  <a:lnTo>
                    <a:pt x="0" y="76"/>
                  </a:lnTo>
                  <a:lnTo>
                    <a:pt x="0" y="76"/>
                  </a:lnTo>
                  <a:lnTo>
                    <a:pt x="0" y="78"/>
                  </a:lnTo>
                  <a:lnTo>
                    <a:pt x="0" y="78"/>
                  </a:lnTo>
                  <a:lnTo>
                    <a:pt x="0" y="78"/>
                  </a:lnTo>
                  <a:lnTo>
                    <a:pt x="0" y="78"/>
                  </a:lnTo>
                  <a:lnTo>
                    <a:pt x="0" y="80"/>
                  </a:lnTo>
                  <a:lnTo>
                    <a:pt x="2" y="80"/>
                  </a:lnTo>
                  <a:lnTo>
                    <a:pt x="0" y="85"/>
                  </a:lnTo>
                  <a:lnTo>
                    <a:pt x="2" y="85"/>
                  </a:lnTo>
                  <a:lnTo>
                    <a:pt x="2" y="85"/>
                  </a:lnTo>
                  <a:lnTo>
                    <a:pt x="5" y="87"/>
                  </a:lnTo>
                  <a:lnTo>
                    <a:pt x="5" y="87"/>
                  </a:lnTo>
                  <a:lnTo>
                    <a:pt x="7" y="87"/>
                  </a:lnTo>
                  <a:lnTo>
                    <a:pt x="7" y="87"/>
                  </a:lnTo>
                  <a:lnTo>
                    <a:pt x="9" y="83"/>
                  </a:lnTo>
                  <a:lnTo>
                    <a:pt x="9" y="83"/>
                  </a:lnTo>
                  <a:lnTo>
                    <a:pt x="12" y="80"/>
                  </a:lnTo>
                  <a:lnTo>
                    <a:pt x="14" y="83"/>
                  </a:lnTo>
                  <a:lnTo>
                    <a:pt x="16" y="83"/>
                  </a:lnTo>
                  <a:lnTo>
                    <a:pt x="19" y="83"/>
                  </a:lnTo>
                  <a:lnTo>
                    <a:pt x="21" y="83"/>
                  </a:lnTo>
                  <a:lnTo>
                    <a:pt x="21" y="83"/>
                  </a:lnTo>
                  <a:lnTo>
                    <a:pt x="21" y="85"/>
                  </a:lnTo>
                  <a:lnTo>
                    <a:pt x="24" y="85"/>
                  </a:lnTo>
                  <a:lnTo>
                    <a:pt x="24" y="85"/>
                  </a:lnTo>
                  <a:lnTo>
                    <a:pt x="24" y="85"/>
                  </a:lnTo>
                  <a:lnTo>
                    <a:pt x="24" y="87"/>
                  </a:lnTo>
                  <a:lnTo>
                    <a:pt x="24" y="87"/>
                  </a:lnTo>
                  <a:lnTo>
                    <a:pt x="24" y="87"/>
                  </a:lnTo>
                  <a:lnTo>
                    <a:pt x="24" y="87"/>
                  </a:lnTo>
                  <a:lnTo>
                    <a:pt x="24" y="90"/>
                  </a:lnTo>
                  <a:lnTo>
                    <a:pt x="24" y="90"/>
                  </a:lnTo>
                  <a:lnTo>
                    <a:pt x="24" y="90"/>
                  </a:lnTo>
                  <a:lnTo>
                    <a:pt x="24" y="90"/>
                  </a:lnTo>
                  <a:lnTo>
                    <a:pt x="24" y="92"/>
                  </a:lnTo>
                  <a:lnTo>
                    <a:pt x="24" y="92"/>
                  </a:lnTo>
                  <a:lnTo>
                    <a:pt x="24" y="94"/>
                  </a:lnTo>
                  <a:lnTo>
                    <a:pt x="26" y="94"/>
                  </a:lnTo>
                  <a:lnTo>
                    <a:pt x="28" y="92"/>
                  </a:lnTo>
                  <a:lnTo>
                    <a:pt x="28" y="92"/>
                  </a:lnTo>
                  <a:lnTo>
                    <a:pt x="31" y="92"/>
                  </a:lnTo>
                  <a:lnTo>
                    <a:pt x="33" y="92"/>
                  </a:lnTo>
                  <a:lnTo>
                    <a:pt x="33" y="94"/>
                  </a:lnTo>
                  <a:lnTo>
                    <a:pt x="35" y="94"/>
                  </a:lnTo>
                  <a:lnTo>
                    <a:pt x="35" y="92"/>
                  </a:lnTo>
                  <a:lnTo>
                    <a:pt x="38" y="92"/>
                  </a:lnTo>
                  <a:lnTo>
                    <a:pt x="38" y="92"/>
                  </a:lnTo>
                  <a:lnTo>
                    <a:pt x="38" y="92"/>
                  </a:lnTo>
                  <a:lnTo>
                    <a:pt x="38" y="92"/>
                  </a:lnTo>
                  <a:lnTo>
                    <a:pt x="40" y="92"/>
                  </a:lnTo>
                  <a:lnTo>
                    <a:pt x="40" y="92"/>
                  </a:lnTo>
                  <a:lnTo>
                    <a:pt x="40" y="92"/>
                  </a:lnTo>
                  <a:lnTo>
                    <a:pt x="43" y="92"/>
                  </a:lnTo>
                  <a:lnTo>
                    <a:pt x="45" y="92"/>
                  </a:lnTo>
                  <a:lnTo>
                    <a:pt x="45" y="92"/>
                  </a:lnTo>
                  <a:lnTo>
                    <a:pt x="45" y="92"/>
                  </a:lnTo>
                  <a:lnTo>
                    <a:pt x="45" y="92"/>
                  </a:lnTo>
                  <a:lnTo>
                    <a:pt x="45" y="90"/>
                  </a:lnTo>
                  <a:lnTo>
                    <a:pt x="47" y="90"/>
                  </a:lnTo>
                  <a:lnTo>
                    <a:pt x="47" y="90"/>
                  </a:lnTo>
                  <a:lnTo>
                    <a:pt x="47" y="90"/>
                  </a:lnTo>
                  <a:lnTo>
                    <a:pt x="50" y="90"/>
                  </a:lnTo>
                  <a:lnTo>
                    <a:pt x="50" y="90"/>
                  </a:lnTo>
                  <a:lnTo>
                    <a:pt x="52" y="90"/>
                  </a:lnTo>
                  <a:lnTo>
                    <a:pt x="52" y="90"/>
                  </a:lnTo>
                  <a:lnTo>
                    <a:pt x="54" y="87"/>
                  </a:lnTo>
                  <a:lnTo>
                    <a:pt x="54" y="87"/>
                  </a:lnTo>
                  <a:lnTo>
                    <a:pt x="54" y="85"/>
                  </a:lnTo>
                  <a:lnTo>
                    <a:pt x="54" y="85"/>
                  </a:lnTo>
                  <a:lnTo>
                    <a:pt x="54" y="83"/>
                  </a:lnTo>
                  <a:lnTo>
                    <a:pt x="54" y="78"/>
                  </a:lnTo>
                  <a:lnTo>
                    <a:pt x="57" y="73"/>
                  </a:lnTo>
                  <a:lnTo>
                    <a:pt x="57" y="71"/>
                  </a:lnTo>
                  <a:lnTo>
                    <a:pt x="57" y="68"/>
                  </a:lnTo>
                  <a:lnTo>
                    <a:pt x="57" y="66"/>
                  </a:lnTo>
                  <a:lnTo>
                    <a:pt x="57" y="66"/>
                  </a:lnTo>
                  <a:lnTo>
                    <a:pt x="57" y="66"/>
                  </a:lnTo>
                  <a:lnTo>
                    <a:pt x="57" y="66"/>
                  </a:lnTo>
                  <a:lnTo>
                    <a:pt x="57" y="66"/>
                  </a:lnTo>
                  <a:lnTo>
                    <a:pt x="57" y="66"/>
                  </a:lnTo>
                  <a:lnTo>
                    <a:pt x="59" y="68"/>
                  </a:lnTo>
                  <a:lnTo>
                    <a:pt x="59" y="68"/>
                  </a:lnTo>
                  <a:lnTo>
                    <a:pt x="59" y="68"/>
                  </a:lnTo>
                  <a:lnTo>
                    <a:pt x="59" y="68"/>
                  </a:lnTo>
                  <a:lnTo>
                    <a:pt x="61" y="68"/>
                  </a:lnTo>
                  <a:lnTo>
                    <a:pt x="61" y="68"/>
                  </a:lnTo>
                  <a:lnTo>
                    <a:pt x="64" y="71"/>
                  </a:lnTo>
                  <a:lnTo>
                    <a:pt x="64" y="71"/>
                  </a:lnTo>
                  <a:lnTo>
                    <a:pt x="66" y="73"/>
                  </a:lnTo>
                  <a:lnTo>
                    <a:pt x="66" y="73"/>
                  </a:lnTo>
                  <a:lnTo>
                    <a:pt x="69" y="73"/>
                  </a:lnTo>
                  <a:lnTo>
                    <a:pt x="69" y="73"/>
                  </a:lnTo>
                  <a:lnTo>
                    <a:pt x="71" y="68"/>
                  </a:lnTo>
                  <a:lnTo>
                    <a:pt x="71" y="68"/>
                  </a:lnTo>
                  <a:lnTo>
                    <a:pt x="71" y="68"/>
                  </a:lnTo>
                  <a:lnTo>
                    <a:pt x="71" y="68"/>
                  </a:lnTo>
                  <a:lnTo>
                    <a:pt x="71" y="68"/>
                  </a:lnTo>
                  <a:lnTo>
                    <a:pt x="73" y="68"/>
                  </a:lnTo>
                  <a:lnTo>
                    <a:pt x="73" y="68"/>
                  </a:lnTo>
                  <a:lnTo>
                    <a:pt x="76" y="68"/>
                  </a:lnTo>
                  <a:lnTo>
                    <a:pt x="76" y="68"/>
                  </a:lnTo>
                  <a:lnTo>
                    <a:pt x="78" y="68"/>
                  </a:lnTo>
                  <a:lnTo>
                    <a:pt x="78" y="68"/>
                  </a:lnTo>
                  <a:lnTo>
                    <a:pt x="78" y="66"/>
                  </a:lnTo>
                  <a:lnTo>
                    <a:pt x="78" y="66"/>
                  </a:lnTo>
                  <a:lnTo>
                    <a:pt x="78" y="66"/>
                  </a:lnTo>
                  <a:lnTo>
                    <a:pt x="80" y="66"/>
                  </a:lnTo>
                  <a:lnTo>
                    <a:pt x="80" y="66"/>
                  </a:lnTo>
                  <a:lnTo>
                    <a:pt x="80" y="66"/>
                  </a:lnTo>
                  <a:lnTo>
                    <a:pt x="83" y="66"/>
                  </a:lnTo>
                  <a:lnTo>
                    <a:pt x="83" y="66"/>
                  </a:lnTo>
                  <a:lnTo>
                    <a:pt x="83" y="66"/>
                  </a:lnTo>
                  <a:lnTo>
                    <a:pt x="83" y="68"/>
                  </a:lnTo>
                  <a:lnTo>
                    <a:pt x="83" y="68"/>
                  </a:lnTo>
                  <a:lnTo>
                    <a:pt x="85" y="71"/>
                  </a:lnTo>
                  <a:lnTo>
                    <a:pt x="87" y="71"/>
                  </a:lnTo>
                  <a:lnTo>
                    <a:pt x="90" y="71"/>
                  </a:lnTo>
                  <a:lnTo>
                    <a:pt x="90" y="71"/>
                  </a:lnTo>
                  <a:lnTo>
                    <a:pt x="92" y="71"/>
                  </a:lnTo>
                  <a:lnTo>
                    <a:pt x="92" y="71"/>
                  </a:lnTo>
                  <a:lnTo>
                    <a:pt x="95" y="71"/>
                  </a:lnTo>
                  <a:lnTo>
                    <a:pt x="95" y="71"/>
                  </a:lnTo>
                  <a:lnTo>
                    <a:pt x="95" y="68"/>
                  </a:lnTo>
                  <a:lnTo>
                    <a:pt x="97" y="68"/>
                  </a:lnTo>
                  <a:lnTo>
                    <a:pt x="97" y="68"/>
                  </a:lnTo>
                  <a:lnTo>
                    <a:pt x="97" y="68"/>
                  </a:lnTo>
                  <a:lnTo>
                    <a:pt x="99" y="71"/>
                  </a:lnTo>
                  <a:lnTo>
                    <a:pt x="102" y="71"/>
                  </a:lnTo>
                  <a:lnTo>
                    <a:pt x="102" y="71"/>
                  </a:lnTo>
                  <a:lnTo>
                    <a:pt x="102" y="71"/>
                  </a:lnTo>
                  <a:lnTo>
                    <a:pt x="102" y="68"/>
                  </a:lnTo>
                  <a:lnTo>
                    <a:pt x="104" y="68"/>
                  </a:lnTo>
                  <a:lnTo>
                    <a:pt x="104" y="68"/>
                  </a:lnTo>
                  <a:lnTo>
                    <a:pt x="104" y="68"/>
                  </a:lnTo>
                  <a:lnTo>
                    <a:pt x="106" y="66"/>
                  </a:lnTo>
                  <a:lnTo>
                    <a:pt x="106" y="66"/>
                  </a:lnTo>
                  <a:lnTo>
                    <a:pt x="106" y="61"/>
                  </a:lnTo>
                  <a:lnTo>
                    <a:pt x="106" y="59"/>
                  </a:lnTo>
                  <a:lnTo>
                    <a:pt x="106" y="5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7" name="Freeform 636"/>
            <p:cNvSpPr>
              <a:spLocks/>
            </p:cNvSpPr>
            <p:nvPr/>
          </p:nvSpPr>
          <p:spPr bwMode="auto">
            <a:xfrm>
              <a:off x="6857092" y="5563825"/>
              <a:ext cx="11876" cy="10180"/>
            </a:xfrm>
            <a:custGeom>
              <a:avLst/>
              <a:gdLst>
                <a:gd name="T0" fmla="*/ 33 w 35"/>
                <a:gd name="T1" fmla="*/ 16 h 30"/>
                <a:gd name="T2" fmla="*/ 31 w 35"/>
                <a:gd name="T3" fmla="*/ 14 h 30"/>
                <a:gd name="T4" fmla="*/ 31 w 35"/>
                <a:gd name="T5" fmla="*/ 14 h 30"/>
                <a:gd name="T6" fmla="*/ 28 w 35"/>
                <a:gd name="T7" fmla="*/ 11 h 30"/>
                <a:gd name="T8" fmla="*/ 28 w 35"/>
                <a:gd name="T9" fmla="*/ 11 h 30"/>
                <a:gd name="T10" fmla="*/ 28 w 35"/>
                <a:gd name="T11" fmla="*/ 9 h 30"/>
                <a:gd name="T12" fmla="*/ 26 w 35"/>
                <a:gd name="T13" fmla="*/ 7 h 30"/>
                <a:gd name="T14" fmla="*/ 26 w 35"/>
                <a:gd name="T15" fmla="*/ 4 h 30"/>
                <a:gd name="T16" fmla="*/ 26 w 35"/>
                <a:gd name="T17" fmla="*/ 4 h 30"/>
                <a:gd name="T18" fmla="*/ 23 w 35"/>
                <a:gd name="T19" fmla="*/ 2 h 30"/>
                <a:gd name="T20" fmla="*/ 21 w 35"/>
                <a:gd name="T21" fmla="*/ 2 h 30"/>
                <a:gd name="T22" fmla="*/ 19 w 35"/>
                <a:gd name="T23" fmla="*/ 2 h 30"/>
                <a:gd name="T24" fmla="*/ 16 w 35"/>
                <a:gd name="T25" fmla="*/ 2 h 30"/>
                <a:gd name="T26" fmla="*/ 14 w 35"/>
                <a:gd name="T27" fmla="*/ 0 h 30"/>
                <a:gd name="T28" fmla="*/ 12 w 35"/>
                <a:gd name="T29" fmla="*/ 0 h 30"/>
                <a:gd name="T30" fmla="*/ 7 w 35"/>
                <a:gd name="T31" fmla="*/ 2 h 30"/>
                <a:gd name="T32" fmla="*/ 4 w 35"/>
                <a:gd name="T33" fmla="*/ 4 h 30"/>
                <a:gd name="T34" fmla="*/ 4 w 35"/>
                <a:gd name="T35" fmla="*/ 4 h 30"/>
                <a:gd name="T36" fmla="*/ 4 w 35"/>
                <a:gd name="T37" fmla="*/ 4 h 30"/>
                <a:gd name="T38" fmla="*/ 4 w 35"/>
                <a:gd name="T39" fmla="*/ 7 h 30"/>
                <a:gd name="T40" fmla="*/ 2 w 35"/>
                <a:gd name="T41" fmla="*/ 7 h 30"/>
                <a:gd name="T42" fmla="*/ 0 w 35"/>
                <a:gd name="T43" fmla="*/ 9 h 30"/>
                <a:gd name="T44" fmla="*/ 2 w 35"/>
                <a:gd name="T45" fmla="*/ 11 h 30"/>
                <a:gd name="T46" fmla="*/ 4 w 35"/>
                <a:gd name="T47" fmla="*/ 16 h 30"/>
                <a:gd name="T48" fmla="*/ 4 w 35"/>
                <a:gd name="T49" fmla="*/ 19 h 30"/>
                <a:gd name="T50" fmla="*/ 4 w 35"/>
                <a:gd name="T51" fmla="*/ 21 h 30"/>
                <a:gd name="T52" fmla="*/ 7 w 35"/>
                <a:gd name="T53" fmla="*/ 23 h 30"/>
                <a:gd name="T54" fmla="*/ 9 w 35"/>
                <a:gd name="T55" fmla="*/ 23 h 30"/>
                <a:gd name="T56" fmla="*/ 12 w 35"/>
                <a:gd name="T57" fmla="*/ 23 h 30"/>
                <a:gd name="T58" fmla="*/ 12 w 35"/>
                <a:gd name="T59" fmla="*/ 26 h 30"/>
                <a:gd name="T60" fmla="*/ 14 w 35"/>
                <a:gd name="T61" fmla="*/ 28 h 30"/>
                <a:gd name="T62" fmla="*/ 19 w 35"/>
                <a:gd name="T63" fmla="*/ 28 h 30"/>
                <a:gd name="T64" fmla="*/ 19 w 35"/>
                <a:gd name="T65" fmla="*/ 30 h 30"/>
                <a:gd name="T66" fmla="*/ 23 w 35"/>
                <a:gd name="T67" fmla="*/ 30 h 30"/>
                <a:gd name="T68" fmla="*/ 23 w 35"/>
                <a:gd name="T69" fmla="*/ 30 h 30"/>
                <a:gd name="T70" fmla="*/ 26 w 35"/>
                <a:gd name="T71" fmla="*/ 30 h 30"/>
                <a:gd name="T72" fmla="*/ 28 w 35"/>
                <a:gd name="T73" fmla="*/ 28 h 30"/>
                <a:gd name="T74" fmla="*/ 33 w 35"/>
                <a:gd name="T75" fmla="*/ 28 h 30"/>
                <a:gd name="T76" fmla="*/ 33 w 35"/>
                <a:gd name="T77" fmla="*/ 26 h 30"/>
                <a:gd name="T78" fmla="*/ 33 w 35"/>
                <a:gd name="T79" fmla="*/ 23 h 30"/>
                <a:gd name="T80" fmla="*/ 35 w 35"/>
                <a:gd name="T81" fmla="*/ 19 h 30"/>
                <a:gd name="T82" fmla="*/ 35 w 35"/>
                <a:gd name="T83"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5" h="30">
                  <a:moveTo>
                    <a:pt x="35" y="16"/>
                  </a:moveTo>
                  <a:lnTo>
                    <a:pt x="33" y="16"/>
                  </a:lnTo>
                  <a:lnTo>
                    <a:pt x="31" y="14"/>
                  </a:lnTo>
                  <a:lnTo>
                    <a:pt x="31" y="14"/>
                  </a:lnTo>
                  <a:lnTo>
                    <a:pt x="31" y="14"/>
                  </a:lnTo>
                  <a:lnTo>
                    <a:pt x="31" y="14"/>
                  </a:lnTo>
                  <a:lnTo>
                    <a:pt x="31" y="11"/>
                  </a:lnTo>
                  <a:lnTo>
                    <a:pt x="28" y="11"/>
                  </a:lnTo>
                  <a:lnTo>
                    <a:pt x="28" y="11"/>
                  </a:lnTo>
                  <a:lnTo>
                    <a:pt x="28" y="11"/>
                  </a:lnTo>
                  <a:lnTo>
                    <a:pt x="28" y="11"/>
                  </a:lnTo>
                  <a:lnTo>
                    <a:pt x="28" y="9"/>
                  </a:lnTo>
                  <a:lnTo>
                    <a:pt x="28" y="9"/>
                  </a:lnTo>
                  <a:lnTo>
                    <a:pt x="26" y="7"/>
                  </a:lnTo>
                  <a:lnTo>
                    <a:pt x="26" y="7"/>
                  </a:lnTo>
                  <a:lnTo>
                    <a:pt x="26" y="4"/>
                  </a:lnTo>
                  <a:lnTo>
                    <a:pt x="26" y="4"/>
                  </a:lnTo>
                  <a:lnTo>
                    <a:pt x="26" y="4"/>
                  </a:lnTo>
                  <a:lnTo>
                    <a:pt x="23" y="2"/>
                  </a:lnTo>
                  <a:lnTo>
                    <a:pt x="23" y="2"/>
                  </a:lnTo>
                  <a:lnTo>
                    <a:pt x="21" y="2"/>
                  </a:lnTo>
                  <a:lnTo>
                    <a:pt x="21" y="2"/>
                  </a:lnTo>
                  <a:lnTo>
                    <a:pt x="19" y="2"/>
                  </a:lnTo>
                  <a:lnTo>
                    <a:pt x="19" y="2"/>
                  </a:lnTo>
                  <a:lnTo>
                    <a:pt x="16" y="2"/>
                  </a:lnTo>
                  <a:lnTo>
                    <a:pt x="16" y="2"/>
                  </a:lnTo>
                  <a:lnTo>
                    <a:pt x="16" y="2"/>
                  </a:lnTo>
                  <a:lnTo>
                    <a:pt x="14" y="0"/>
                  </a:lnTo>
                  <a:lnTo>
                    <a:pt x="14" y="0"/>
                  </a:lnTo>
                  <a:lnTo>
                    <a:pt x="12" y="0"/>
                  </a:lnTo>
                  <a:lnTo>
                    <a:pt x="9" y="2"/>
                  </a:lnTo>
                  <a:lnTo>
                    <a:pt x="7" y="2"/>
                  </a:lnTo>
                  <a:lnTo>
                    <a:pt x="4" y="2"/>
                  </a:lnTo>
                  <a:lnTo>
                    <a:pt x="4" y="4"/>
                  </a:lnTo>
                  <a:lnTo>
                    <a:pt x="4" y="4"/>
                  </a:lnTo>
                  <a:lnTo>
                    <a:pt x="4" y="4"/>
                  </a:lnTo>
                  <a:lnTo>
                    <a:pt x="4" y="4"/>
                  </a:lnTo>
                  <a:lnTo>
                    <a:pt x="4" y="4"/>
                  </a:lnTo>
                  <a:lnTo>
                    <a:pt x="4" y="4"/>
                  </a:lnTo>
                  <a:lnTo>
                    <a:pt x="4" y="7"/>
                  </a:lnTo>
                  <a:lnTo>
                    <a:pt x="4" y="7"/>
                  </a:lnTo>
                  <a:lnTo>
                    <a:pt x="2" y="7"/>
                  </a:lnTo>
                  <a:lnTo>
                    <a:pt x="2" y="9"/>
                  </a:lnTo>
                  <a:lnTo>
                    <a:pt x="0" y="9"/>
                  </a:lnTo>
                  <a:lnTo>
                    <a:pt x="0" y="11"/>
                  </a:lnTo>
                  <a:lnTo>
                    <a:pt x="2" y="11"/>
                  </a:lnTo>
                  <a:lnTo>
                    <a:pt x="2" y="14"/>
                  </a:lnTo>
                  <a:lnTo>
                    <a:pt x="4" y="16"/>
                  </a:lnTo>
                  <a:lnTo>
                    <a:pt x="4" y="16"/>
                  </a:lnTo>
                  <a:lnTo>
                    <a:pt x="4" y="19"/>
                  </a:lnTo>
                  <a:lnTo>
                    <a:pt x="4" y="19"/>
                  </a:lnTo>
                  <a:lnTo>
                    <a:pt x="4" y="21"/>
                  </a:lnTo>
                  <a:lnTo>
                    <a:pt x="7" y="23"/>
                  </a:lnTo>
                  <a:lnTo>
                    <a:pt x="7" y="23"/>
                  </a:lnTo>
                  <a:lnTo>
                    <a:pt x="7" y="23"/>
                  </a:lnTo>
                  <a:lnTo>
                    <a:pt x="9" y="23"/>
                  </a:lnTo>
                  <a:lnTo>
                    <a:pt x="9" y="23"/>
                  </a:lnTo>
                  <a:lnTo>
                    <a:pt x="12" y="23"/>
                  </a:lnTo>
                  <a:lnTo>
                    <a:pt x="12" y="26"/>
                  </a:lnTo>
                  <a:lnTo>
                    <a:pt x="12" y="26"/>
                  </a:lnTo>
                  <a:lnTo>
                    <a:pt x="12" y="26"/>
                  </a:lnTo>
                  <a:lnTo>
                    <a:pt x="14" y="28"/>
                  </a:lnTo>
                  <a:lnTo>
                    <a:pt x="16" y="28"/>
                  </a:lnTo>
                  <a:lnTo>
                    <a:pt x="19" y="28"/>
                  </a:lnTo>
                  <a:lnTo>
                    <a:pt x="19" y="28"/>
                  </a:lnTo>
                  <a:lnTo>
                    <a:pt x="19" y="30"/>
                  </a:lnTo>
                  <a:lnTo>
                    <a:pt x="21" y="30"/>
                  </a:lnTo>
                  <a:lnTo>
                    <a:pt x="23" y="30"/>
                  </a:lnTo>
                  <a:lnTo>
                    <a:pt x="23" y="28"/>
                  </a:lnTo>
                  <a:lnTo>
                    <a:pt x="23" y="30"/>
                  </a:lnTo>
                  <a:lnTo>
                    <a:pt x="26" y="30"/>
                  </a:lnTo>
                  <a:lnTo>
                    <a:pt x="26" y="30"/>
                  </a:lnTo>
                  <a:lnTo>
                    <a:pt x="28" y="28"/>
                  </a:lnTo>
                  <a:lnTo>
                    <a:pt x="28" y="28"/>
                  </a:lnTo>
                  <a:lnTo>
                    <a:pt x="31" y="28"/>
                  </a:lnTo>
                  <a:lnTo>
                    <a:pt x="33" y="28"/>
                  </a:lnTo>
                  <a:lnTo>
                    <a:pt x="33" y="26"/>
                  </a:lnTo>
                  <a:lnTo>
                    <a:pt x="33" y="26"/>
                  </a:lnTo>
                  <a:lnTo>
                    <a:pt x="33" y="26"/>
                  </a:lnTo>
                  <a:lnTo>
                    <a:pt x="33" y="23"/>
                  </a:lnTo>
                  <a:lnTo>
                    <a:pt x="33" y="19"/>
                  </a:lnTo>
                  <a:lnTo>
                    <a:pt x="35" y="19"/>
                  </a:lnTo>
                  <a:lnTo>
                    <a:pt x="35" y="16"/>
                  </a:lnTo>
                  <a:lnTo>
                    <a:pt x="35" y="1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8" name="Freeform 637"/>
            <p:cNvSpPr>
              <a:spLocks noEditPoints="1"/>
            </p:cNvSpPr>
            <p:nvPr/>
          </p:nvSpPr>
          <p:spPr bwMode="auto">
            <a:xfrm>
              <a:off x="5903941" y="4926243"/>
              <a:ext cx="217504" cy="175768"/>
            </a:xfrm>
            <a:custGeom>
              <a:avLst/>
              <a:gdLst>
                <a:gd name="T0" fmla="*/ 244 w 641"/>
                <a:gd name="T1" fmla="*/ 506 h 518"/>
                <a:gd name="T2" fmla="*/ 634 w 641"/>
                <a:gd name="T3" fmla="*/ 89 h 518"/>
                <a:gd name="T4" fmla="*/ 570 w 641"/>
                <a:gd name="T5" fmla="*/ 9 h 518"/>
                <a:gd name="T6" fmla="*/ 559 w 641"/>
                <a:gd name="T7" fmla="*/ 21 h 518"/>
                <a:gd name="T8" fmla="*/ 542 w 641"/>
                <a:gd name="T9" fmla="*/ 26 h 518"/>
                <a:gd name="T10" fmla="*/ 530 w 641"/>
                <a:gd name="T11" fmla="*/ 33 h 518"/>
                <a:gd name="T12" fmla="*/ 514 w 641"/>
                <a:gd name="T13" fmla="*/ 44 h 518"/>
                <a:gd name="T14" fmla="*/ 386 w 641"/>
                <a:gd name="T15" fmla="*/ 44 h 518"/>
                <a:gd name="T16" fmla="*/ 310 w 641"/>
                <a:gd name="T17" fmla="*/ 44 h 518"/>
                <a:gd name="T18" fmla="*/ 239 w 641"/>
                <a:gd name="T19" fmla="*/ 47 h 518"/>
                <a:gd name="T20" fmla="*/ 142 w 641"/>
                <a:gd name="T21" fmla="*/ 2 h 518"/>
                <a:gd name="T22" fmla="*/ 52 w 641"/>
                <a:gd name="T23" fmla="*/ 75 h 518"/>
                <a:gd name="T24" fmla="*/ 52 w 641"/>
                <a:gd name="T25" fmla="*/ 149 h 518"/>
                <a:gd name="T26" fmla="*/ 62 w 641"/>
                <a:gd name="T27" fmla="*/ 177 h 518"/>
                <a:gd name="T28" fmla="*/ 52 w 641"/>
                <a:gd name="T29" fmla="*/ 205 h 518"/>
                <a:gd name="T30" fmla="*/ 26 w 641"/>
                <a:gd name="T31" fmla="*/ 239 h 518"/>
                <a:gd name="T32" fmla="*/ 5 w 641"/>
                <a:gd name="T33" fmla="*/ 267 h 518"/>
                <a:gd name="T34" fmla="*/ 3 w 641"/>
                <a:gd name="T35" fmla="*/ 298 h 518"/>
                <a:gd name="T36" fmla="*/ 3 w 641"/>
                <a:gd name="T37" fmla="*/ 343 h 518"/>
                <a:gd name="T38" fmla="*/ 3 w 641"/>
                <a:gd name="T39" fmla="*/ 378 h 518"/>
                <a:gd name="T40" fmla="*/ 36 w 641"/>
                <a:gd name="T41" fmla="*/ 404 h 518"/>
                <a:gd name="T42" fmla="*/ 43 w 641"/>
                <a:gd name="T43" fmla="*/ 397 h 518"/>
                <a:gd name="T44" fmla="*/ 47 w 641"/>
                <a:gd name="T45" fmla="*/ 399 h 518"/>
                <a:gd name="T46" fmla="*/ 90 w 641"/>
                <a:gd name="T47" fmla="*/ 407 h 518"/>
                <a:gd name="T48" fmla="*/ 133 w 641"/>
                <a:gd name="T49" fmla="*/ 437 h 518"/>
                <a:gd name="T50" fmla="*/ 142 w 641"/>
                <a:gd name="T51" fmla="*/ 442 h 518"/>
                <a:gd name="T52" fmla="*/ 147 w 641"/>
                <a:gd name="T53" fmla="*/ 449 h 518"/>
                <a:gd name="T54" fmla="*/ 149 w 641"/>
                <a:gd name="T55" fmla="*/ 459 h 518"/>
                <a:gd name="T56" fmla="*/ 154 w 641"/>
                <a:gd name="T57" fmla="*/ 459 h 518"/>
                <a:gd name="T58" fmla="*/ 149 w 641"/>
                <a:gd name="T59" fmla="*/ 470 h 518"/>
                <a:gd name="T60" fmla="*/ 149 w 641"/>
                <a:gd name="T61" fmla="*/ 489 h 518"/>
                <a:gd name="T62" fmla="*/ 171 w 641"/>
                <a:gd name="T63" fmla="*/ 511 h 518"/>
                <a:gd name="T64" fmla="*/ 180 w 641"/>
                <a:gd name="T65" fmla="*/ 518 h 518"/>
                <a:gd name="T66" fmla="*/ 185 w 641"/>
                <a:gd name="T67" fmla="*/ 518 h 518"/>
                <a:gd name="T68" fmla="*/ 192 w 641"/>
                <a:gd name="T69" fmla="*/ 508 h 518"/>
                <a:gd name="T70" fmla="*/ 211 w 641"/>
                <a:gd name="T71" fmla="*/ 506 h 518"/>
                <a:gd name="T72" fmla="*/ 215 w 641"/>
                <a:gd name="T73" fmla="*/ 506 h 518"/>
                <a:gd name="T74" fmla="*/ 220 w 641"/>
                <a:gd name="T75" fmla="*/ 501 h 518"/>
                <a:gd name="T76" fmla="*/ 218 w 641"/>
                <a:gd name="T77" fmla="*/ 494 h 518"/>
                <a:gd name="T78" fmla="*/ 232 w 641"/>
                <a:gd name="T79" fmla="*/ 513 h 518"/>
                <a:gd name="T80" fmla="*/ 230 w 641"/>
                <a:gd name="T81" fmla="*/ 501 h 518"/>
                <a:gd name="T82" fmla="*/ 232 w 641"/>
                <a:gd name="T83" fmla="*/ 506 h 518"/>
                <a:gd name="T84" fmla="*/ 234 w 641"/>
                <a:gd name="T85" fmla="*/ 494 h 518"/>
                <a:gd name="T86" fmla="*/ 246 w 641"/>
                <a:gd name="T87" fmla="*/ 504 h 518"/>
                <a:gd name="T88" fmla="*/ 260 w 641"/>
                <a:gd name="T89" fmla="*/ 501 h 518"/>
                <a:gd name="T90" fmla="*/ 260 w 641"/>
                <a:gd name="T91" fmla="*/ 504 h 518"/>
                <a:gd name="T92" fmla="*/ 301 w 641"/>
                <a:gd name="T93" fmla="*/ 501 h 518"/>
                <a:gd name="T94" fmla="*/ 296 w 641"/>
                <a:gd name="T95" fmla="*/ 482 h 518"/>
                <a:gd name="T96" fmla="*/ 310 w 641"/>
                <a:gd name="T97" fmla="*/ 494 h 518"/>
                <a:gd name="T98" fmla="*/ 317 w 641"/>
                <a:gd name="T99" fmla="*/ 487 h 518"/>
                <a:gd name="T100" fmla="*/ 329 w 641"/>
                <a:gd name="T101" fmla="*/ 452 h 518"/>
                <a:gd name="T102" fmla="*/ 339 w 641"/>
                <a:gd name="T103" fmla="*/ 428 h 518"/>
                <a:gd name="T104" fmla="*/ 381 w 641"/>
                <a:gd name="T105" fmla="*/ 383 h 518"/>
                <a:gd name="T106" fmla="*/ 431 w 641"/>
                <a:gd name="T107" fmla="*/ 373 h 518"/>
                <a:gd name="T108" fmla="*/ 464 w 641"/>
                <a:gd name="T109" fmla="*/ 402 h 518"/>
                <a:gd name="T110" fmla="*/ 485 w 641"/>
                <a:gd name="T111" fmla="*/ 373 h 518"/>
                <a:gd name="T112" fmla="*/ 499 w 641"/>
                <a:gd name="T113" fmla="*/ 338 h 518"/>
                <a:gd name="T114" fmla="*/ 521 w 641"/>
                <a:gd name="T115" fmla="*/ 293 h 518"/>
                <a:gd name="T116" fmla="*/ 542 w 641"/>
                <a:gd name="T117" fmla="*/ 274 h 518"/>
                <a:gd name="T118" fmla="*/ 566 w 641"/>
                <a:gd name="T119" fmla="*/ 222 h 518"/>
                <a:gd name="T120" fmla="*/ 592 w 641"/>
                <a:gd name="T121" fmla="*/ 160 h 518"/>
                <a:gd name="T122" fmla="*/ 630 w 641"/>
                <a:gd name="T123" fmla="*/ 134 h 518"/>
                <a:gd name="T124" fmla="*/ 639 w 641"/>
                <a:gd name="T125" fmla="*/ 106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41" h="518">
                  <a:moveTo>
                    <a:pt x="260" y="506"/>
                  </a:moveTo>
                  <a:lnTo>
                    <a:pt x="258" y="506"/>
                  </a:lnTo>
                  <a:lnTo>
                    <a:pt x="258" y="508"/>
                  </a:lnTo>
                  <a:lnTo>
                    <a:pt x="256" y="508"/>
                  </a:lnTo>
                  <a:lnTo>
                    <a:pt x="256" y="508"/>
                  </a:lnTo>
                  <a:lnTo>
                    <a:pt x="253" y="506"/>
                  </a:lnTo>
                  <a:lnTo>
                    <a:pt x="253" y="506"/>
                  </a:lnTo>
                  <a:lnTo>
                    <a:pt x="251" y="506"/>
                  </a:lnTo>
                  <a:lnTo>
                    <a:pt x="249" y="508"/>
                  </a:lnTo>
                  <a:lnTo>
                    <a:pt x="249" y="508"/>
                  </a:lnTo>
                  <a:lnTo>
                    <a:pt x="249" y="508"/>
                  </a:lnTo>
                  <a:lnTo>
                    <a:pt x="251" y="508"/>
                  </a:lnTo>
                  <a:lnTo>
                    <a:pt x="253" y="511"/>
                  </a:lnTo>
                  <a:lnTo>
                    <a:pt x="256" y="511"/>
                  </a:lnTo>
                  <a:lnTo>
                    <a:pt x="258" y="508"/>
                  </a:lnTo>
                  <a:lnTo>
                    <a:pt x="258" y="508"/>
                  </a:lnTo>
                  <a:lnTo>
                    <a:pt x="260" y="508"/>
                  </a:lnTo>
                  <a:lnTo>
                    <a:pt x="263" y="508"/>
                  </a:lnTo>
                  <a:lnTo>
                    <a:pt x="263" y="508"/>
                  </a:lnTo>
                  <a:lnTo>
                    <a:pt x="263" y="506"/>
                  </a:lnTo>
                  <a:lnTo>
                    <a:pt x="263" y="506"/>
                  </a:lnTo>
                  <a:lnTo>
                    <a:pt x="260" y="506"/>
                  </a:lnTo>
                  <a:close/>
                  <a:moveTo>
                    <a:pt x="246" y="506"/>
                  </a:moveTo>
                  <a:lnTo>
                    <a:pt x="244" y="506"/>
                  </a:lnTo>
                  <a:lnTo>
                    <a:pt x="244" y="506"/>
                  </a:lnTo>
                  <a:lnTo>
                    <a:pt x="244" y="504"/>
                  </a:lnTo>
                  <a:lnTo>
                    <a:pt x="244" y="506"/>
                  </a:lnTo>
                  <a:lnTo>
                    <a:pt x="244" y="506"/>
                  </a:lnTo>
                  <a:lnTo>
                    <a:pt x="242" y="506"/>
                  </a:lnTo>
                  <a:lnTo>
                    <a:pt x="242" y="508"/>
                  </a:lnTo>
                  <a:lnTo>
                    <a:pt x="239" y="511"/>
                  </a:lnTo>
                  <a:lnTo>
                    <a:pt x="239" y="511"/>
                  </a:lnTo>
                  <a:lnTo>
                    <a:pt x="239" y="513"/>
                  </a:lnTo>
                  <a:lnTo>
                    <a:pt x="242" y="513"/>
                  </a:lnTo>
                  <a:lnTo>
                    <a:pt x="246" y="511"/>
                  </a:lnTo>
                  <a:lnTo>
                    <a:pt x="246" y="511"/>
                  </a:lnTo>
                  <a:lnTo>
                    <a:pt x="246" y="511"/>
                  </a:lnTo>
                  <a:lnTo>
                    <a:pt x="249" y="511"/>
                  </a:lnTo>
                  <a:lnTo>
                    <a:pt x="249" y="508"/>
                  </a:lnTo>
                  <a:lnTo>
                    <a:pt x="249" y="508"/>
                  </a:lnTo>
                  <a:lnTo>
                    <a:pt x="249" y="508"/>
                  </a:lnTo>
                  <a:lnTo>
                    <a:pt x="249" y="508"/>
                  </a:lnTo>
                  <a:lnTo>
                    <a:pt x="249" y="506"/>
                  </a:lnTo>
                  <a:lnTo>
                    <a:pt x="249" y="506"/>
                  </a:lnTo>
                  <a:lnTo>
                    <a:pt x="246" y="506"/>
                  </a:lnTo>
                  <a:close/>
                  <a:moveTo>
                    <a:pt x="641" y="94"/>
                  </a:moveTo>
                  <a:lnTo>
                    <a:pt x="641" y="94"/>
                  </a:lnTo>
                  <a:lnTo>
                    <a:pt x="641" y="92"/>
                  </a:lnTo>
                  <a:lnTo>
                    <a:pt x="639" y="92"/>
                  </a:lnTo>
                  <a:lnTo>
                    <a:pt x="639" y="94"/>
                  </a:lnTo>
                  <a:lnTo>
                    <a:pt x="639" y="94"/>
                  </a:lnTo>
                  <a:lnTo>
                    <a:pt x="639" y="94"/>
                  </a:lnTo>
                  <a:lnTo>
                    <a:pt x="637" y="92"/>
                  </a:lnTo>
                  <a:lnTo>
                    <a:pt x="637" y="92"/>
                  </a:lnTo>
                  <a:lnTo>
                    <a:pt x="637" y="92"/>
                  </a:lnTo>
                  <a:lnTo>
                    <a:pt x="634" y="89"/>
                  </a:lnTo>
                  <a:lnTo>
                    <a:pt x="634" y="89"/>
                  </a:lnTo>
                  <a:lnTo>
                    <a:pt x="637" y="89"/>
                  </a:lnTo>
                  <a:lnTo>
                    <a:pt x="637" y="89"/>
                  </a:lnTo>
                  <a:lnTo>
                    <a:pt x="634" y="89"/>
                  </a:lnTo>
                  <a:lnTo>
                    <a:pt x="634" y="87"/>
                  </a:lnTo>
                  <a:lnTo>
                    <a:pt x="632" y="87"/>
                  </a:lnTo>
                  <a:lnTo>
                    <a:pt x="632" y="87"/>
                  </a:lnTo>
                  <a:lnTo>
                    <a:pt x="634" y="87"/>
                  </a:lnTo>
                  <a:lnTo>
                    <a:pt x="632" y="85"/>
                  </a:lnTo>
                  <a:lnTo>
                    <a:pt x="632" y="85"/>
                  </a:lnTo>
                  <a:lnTo>
                    <a:pt x="627" y="85"/>
                  </a:lnTo>
                  <a:lnTo>
                    <a:pt x="618" y="85"/>
                  </a:lnTo>
                  <a:lnTo>
                    <a:pt x="615" y="82"/>
                  </a:lnTo>
                  <a:lnTo>
                    <a:pt x="615" y="82"/>
                  </a:lnTo>
                  <a:lnTo>
                    <a:pt x="615" y="82"/>
                  </a:lnTo>
                  <a:lnTo>
                    <a:pt x="615" y="82"/>
                  </a:lnTo>
                  <a:lnTo>
                    <a:pt x="615" y="80"/>
                  </a:lnTo>
                  <a:lnTo>
                    <a:pt x="615" y="80"/>
                  </a:lnTo>
                  <a:lnTo>
                    <a:pt x="615" y="78"/>
                  </a:lnTo>
                  <a:lnTo>
                    <a:pt x="615" y="78"/>
                  </a:lnTo>
                  <a:lnTo>
                    <a:pt x="615" y="73"/>
                  </a:lnTo>
                  <a:lnTo>
                    <a:pt x="613" y="59"/>
                  </a:lnTo>
                  <a:lnTo>
                    <a:pt x="608" y="44"/>
                  </a:lnTo>
                  <a:lnTo>
                    <a:pt x="596" y="28"/>
                  </a:lnTo>
                  <a:lnTo>
                    <a:pt x="585" y="11"/>
                  </a:lnTo>
                  <a:lnTo>
                    <a:pt x="570" y="9"/>
                  </a:lnTo>
                  <a:lnTo>
                    <a:pt x="570" y="9"/>
                  </a:lnTo>
                  <a:lnTo>
                    <a:pt x="570" y="9"/>
                  </a:lnTo>
                  <a:lnTo>
                    <a:pt x="568" y="11"/>
                  </a:lnTo>
                  <a:lnTo>
                    <a:pt x="570" y="11"/>
                  </a:lnTo>
                  <a:lnTo>
                    <a:pt x="568" y="11"/>
                  </a:lnTo>
                  <a:lnTo>
                    <a:pt x="566" y="14"/>
                  </a:lnTo>
                  <a:lnTo>
                    <a:pt x="566" y="14"/>
                  </a:lnTo>
                  <a:lnTo>
                    <a:pt x="566" y="16"/>
                  </a:lnTo>
                  <a:lnTo>
                    <a:pt x="566" y="16"/>
                  </a:lnTo>
                  <a:lnTo>
                    <a:pt x="566" y="16"/>
                  </a:lnTo>
                  <a:lnTo>
                    <a:pt x="566" y="16"/>
                  </a:lnTo>
                  <a:lnTo>
                    <a:pt x="566" y="16"/>
                  </a:lnTo>
                  <a:lnTo>
                    <a:pt x="566" y="16"/>
                  </a:lnTo>
                  <a:lnTo>
                    <a:pt x="566" y="16"/>
                  </a:lnTo>
                  <a:lnTo>
                    <a:pt x="566" y="16"/>
                  </a:lnTo>
                  <a:lnTo>
                    <a:pt x="563" y="16"/>
                  </a:lnTo>
                  <a:lnTo>
                    <a:pt x="563" y="18"/>
                  </a:lnTo>
                  <a:lnTo>
                    <a:pt x="566" y="18"/>
                  </a:lnTo>
                  <a:lnTo>
                    <a:pt x="563" y="18"/>
                  </a:lnTo>
                  <a:lnTo>
                    <a:pt x="563" y="18"/>
                  </a:lnTo>
                  <a:lnTo>
                    <a:pt x="561" y="18"/>
                  </a:lnTo>
                  <a:lnTo>
                    <a:pt x="561" y="21"/>
                  </a:lnTo>
                  <a:lnTo>
                    <a:pt x="561" y="21"/>
                  </a:lnTo>
                  <a:lnTo>
                    <a:pt x="561" y="18"/>
                  </a:lnTo>
                  <a:lnTo>
                    <a:pt x="561" y="18"/>
                  </a:lnTo>
                  <a:lnTo>
                    <a:pt x="559" y="18"/>
                  </a:lnTo>
                  <a:lnTo>
                    <a:pt x="559" y="18"/>
                  </a:lnTo>
                  <a:lnTo>
                    <a:pt x="559" y="21"/>
                  </a:lnTo>
                  <a:lnTo>
                    <a:pt x="559" y="21"/>
                  </a:lnTo>
                  <a:lnTo>
                    <a:pt x="559" y="21"/>
                  </a:lnTo>
                  <a:lnTo>
                    <a:pt x="559" y="18"/>
                  </a:lnTo>
                  <a:lnTo>
                    <a:pt x="559" y="21"/>
                  </a:lnTo>
                  <a:lnTo>
                    <a:pt x="556" y="21"/>
                  </a:lnTo>
                  <a:lnTo>
                    <a:pt x="556" y="18"/>
                  </a:lnTo>
                  <a:lnTo>
                    <a:pt x="556" y="18"/>
                  </a:lnTo>
                  <a:lnTo>
                    <a:pt x="556" y="18"/>
                  </a:lnTo>
                  <a:lnTo>
                    <a:pt x="554" y="18"/>
                  </a:lnTo>
                  <a:lnTo>
                    <a:pt x="554" y="18"/>
                  </a:lnTo>
                  <a:lnTo>
                    <a:pt x="549" y="21"/>
                  </a:lnTo>
                  <a:lnTo>
                    <a:pt x="547" y="23"/>
                  </a:lnTo>
                  <a:lnTo>
                    <a:pt x="547" y="21"/>
                  </a:lnTo>
                  <a:lnTo>
                    <a:pt x="547" y="23"/>
                  </a:lnTo>
                  <a:lnTo>
                    <a:pt x="544" y="23"/>
                  </a:lnTo>
                  <a:lnTo>
                    <a:pt x="544" y="23"/>
                  </a:lnTo>
                  <a:lnTo>
                    <a:pt x="544" y="23"/>
                  </a:lnTo>
                  <a:lnTo>
                    <a:pt x="544" y="23"/>
                  </a:lnTo>
                  <a:lnTo>
                    <a:pt x="544" y="23"/>
                  </a:lnTo>
                  <a:lnTo>
                    <a:pt x="544" y="23"/>
                  </a:lnTo>
                  <a:lnTo>
                    <a:pt x="544" y="23"/>
                  </a:lnTo>
                  <a:lnTo>
                    <a:pt x="544" y="23"/>
                  </a:lnTo>
                  <a:lnTo>
                    <a:pt x="544" y="23"/>
                  </a:lnTo>
                  <a:lnTo>
                    <a:pt x="542" y="26"/>
                  </a:lnTo>
                  <a:lnTo>
                    <a:pt x="542" y="26"/>
                  </a:lnTo>
                  <a:lnTo>
                    <a:pt x="542" y="26"/>
                  </a:lnTo>
                  <a:lnTo>
                    <a:pt x="542" y="26"/>
                  </a:lnTo>
                  <a:lnTo>
                    <a:pt x="542" y="26"/>
                  </a:lnTo>
                  <a:lnTo>
                    <a:pt x="542" y="26"/>
                  </a:lnTo>
                  <a:lnTo>
                    <a:pt x="542" y="26"/>
                  </a:lnTo>
                  <a:lnTo>
                    <a:pt x="542" y="26"/>
                  </a:lnTo>
                  <a:lnTo>
                    <a:pt x="542" y="28"/>
                  </a:lnTo>
                  <a:lnTo>
                    <a:pt x="542" y="28"/>
                  </a:lnTo>
                  <a:lnTo>
                    <a:pt x="542" y="28"/>
                  </a:lnTo>
                  <a:lnTo>
                    <a:pt x="542" y="28"/>
                  </a:lnTo>
                  <a:lnTo>
                    <a:pt x="542" y="28"/>
                  </a:lnTo>
                  <a:lnTo>
                    <a:pt x="542" y="28"/>
                  </a:lnTo>
                  <a:lnTo>
                    <a:pt x="540" y="28"/>
                  </a:lnTo>
                  <a:lnTo>
                    <a:pt x="540" y="28"/>
                  </a:lnTo>
                  <a:lnTo>
                    <a:pt x="540" y="28"/>
                  </a:lnTo>
                  <a:lnTo>
                    <a:pt x="540" y="28"/>
                  </a:lnTo>
                  <a:lnTo>
                    <a:pt x="540" y="28"/>
                  </a:lnTo>
                  <a:lnTo>
                    <a:pt x="540" y="28"/>
                  </a:lnTo>
                  <a:lnTo>
                    <a:pt x="537" y="30"/>
                  </a:lnTo>
                  <a:lnTo>
                    <a:pt x="537" y="30"/>
                  </a:lnTo>
                  <a:lnTo>
                    <a:pt x="537" y="30"/>
                  </a:lnTo>
                  <a:lnTo>
                    <a:pt x="535" y="33"/>
                  </a:lnTo>
                  <a:lnTo>
                    <a:pt x="535" y="33"/>
                  </a:lnTo>
                  <a:lnTo>
                    <a:pt x="535" y="33"/>
                  </a:lnTo>
                  <a:lnTo>
                    <a:pt x="535" y="33"/>
                  </a:lnTo>
                  <a:lnTo>
                    <a:pt x="533" y="33"/>
                  </a:lnTo>
                  <a:lnTo>
                    <a:pt x="533" y="33"/>
                  </a:lnTo>
                  <a:lnTo>
                    <a:pt x="533" y="33"/>
                  </a:lnTo>
                  <a:lnTo>
                    <a:pt x="533" y="33"/>
                  </a:lnTo>
                  <a:lnTo>
                    <a:pt x="533" y="33"/>
                  </a:lnTo>
                  <a:lnTo>
                    <a:pt x="533" y="33"/>
                  </a:lnTo>
                  <a:lnTo>
                    <a:pt x="533" y="33"/>
                  </a:lnTo>
                  <a:lnTo>
                    <a:pt x="530" y="33"/>
                  </a:lnTo>
                  <a:lnTo>
                    <a:pt x="530" y="33"/>
                  </a:lnTo>
                  <a:lnTo>
                    <a:pt x="530" y="33"/>
                  </a:lnTo>
                  <a:lnTo>
                    <a:pt x="528" y="35"/>
                  </a:lnTo>
                  <a:lnTo>
                    <a:pt x="528" y="37"/>
                  </a:lnTo>
                  <a:lnTo>
                    <a:pt x="528" y="37"/>
                  </a:lnTo>
                  <a:lnTo>
                    <a:pt x="528" y="37"/>
                  </a:lnTo>
                  <a:lnTo>
                    <a:pt x="528" y="37"/>
                  </a:lnTo>
                  <a:lnTo>
                    <a:pt x="528" y="40"/>
                  </a:lnTo>
                  <a:lnTo>
                    <a:pt x="528" y="40"/>
                  </a:lnTo>
                  <a:lnTo>
                    <a:pt x="528" y="40"/>
                  </a:lnTo>
                  <a:lnTo>
                    <a:pt x="528" y="40"/>
                  </a:lnTo>
                  <a:lnTo>
                    <a:pt x="525" y="42"/>
                  </a:lnTo>
                  <a:lnTo>
                    <a:pt x="525" y="42"/>
                  </a:lnTo>
                  <a:lnTo>
                    <a:pt x="525" y="44"/>
                  </a:lnTo>
                  <a:lnTo>
                    <a:pt x="525" y="44"/>
                  </a:lnTo>
                  <a:lnTo>
                    <a:pt x="523" y="44"/>
                  </a:lnTo>
                  <a:lnTo>
                    <a:pt x="523" y="44"/>
                  </a:lnTo>
                  <a:lnTo>
                    <a:pt x="523" y="44"/>
                  </a:lnTo>
                  <a:lnTo>
                    <a:pt x="521" y="44"/>
                  </a:lnTo>
                  <a:lnTo>
                    <a:pt x="518" y="44"/>
                  </a:lnTo>
                  <a:lnTo>
                    <a:pt x="518" y="44"/>
                  </a:lnTo>
                  <a:lnTo>
                    <a:pt x="516" y="44"/>
                  </a:lnTo>
                  <a:lnTo>
                    <a:pt x="516" y="44"/>
                  </a:lnTo>
                  <a:lnTo>
                    <a:pt x="516" y="44"/>
                  </a:lnTo>
                  <a:lnTo>
                    <a:pt x="516" y="44"/>
                  </a:lnTo>
                  <a:lnTo>
                    <a:pt x="514" y="44"/>
                  </a:lnTo>
                  <a:lnTo>
                    <a:pt x="514" y="44"/>
                  </a:lnTo>
                  <a:lnTo>
                    <a:pt x="514" y="44"/>
                  </a:lnTo>
                  <a:lnTo>
                    <a:pt x="514" y="44"/>
                  </a:lnTo>
                  <a:lnTo>
                    <a:pt x="514" y="44"/>
                  </a:lnTo>
                  <a:lnTo>
                    <a:pt x="514" y="44"/>
                  </a:lnTo>
                  <a:lnTo>
                    <a:pt x="514" y="44"/>
                  </a:lnTo>
                  <a:lnTo>
                    <a:pt x="514" y="44"/>
                  </a:lnTo>
                  <a:lnTo>
                    <a:pt x="514" y="42"/>
                  </a:lnTo>
                  <a:lnTo>
                    <a:pt x="511" y="42"/>
                  </a:lnTo>
                  <a:lnTo>
                    <a:pt x="509" y="42"/>
                  </a:lnTo>
                  <a:lnTo>
                    <a:pt x="509" y="42"/>
                  </a:lnTo>
                  <a:lnTo>
                    <a:pt x="507" y="42"/>
                  </a:lnTo>
                  <a:lnTo>
                    <a:pt x="507" y="42"/>
                  </a:lnTo>
                  <a:lnTo>
                    <a:pt x="504" y="42"/>
                  </a:lnTo>
                  <a:lnTo>
                    <a:pt x="502" y="42"/>
                  </a:lnTo>
                  <a:lnTo>
                    <a:pt x="502" y="42"/>
                  </a:lnTo>
                  <a:lnTo>
                    <a:pt x="497" y="40"/>
                  </a:lnTo>
                  <a:lnTo>
                    <a:pt x="490" y="35"/>
                  </a:lnTo>
                  <a:lnTo>
                    <a:pt x="485" y="33"/>
                  </a:lnTo>
                  <a:lnTo>
                    <a:pt x="469" y="28"/>
                  </a:lnTo>
                  <a:lnTo>
                    <a:pt x="443" y="28"/>
                  </a:lnTo>
                  <a:lnTo>
                    <a:pt x="433" y="28"/>
                  </a:lnTo>
                  <a:lnTo>
                    <a:pt x="428" y="28"/>
                  </a:lnTo>
                  <a:lnTo>
                    <a:pt x="426" y="28"/>
                  </a:lnTo>
                  <a:lnTo>
                    <a:pt x="400" y="35"/>
                  </a:lnTo>
                  <a:lnTo>
                    <a:pt x="398" y="35"/>
                  </a:lnTo>
                  <a:lnTo>
                    <a:pt x="388" y="40"/>
                  </a:lnTo>
                  <a:lnTo>
                    <a:pt x="386" y="42"/>
                  </a:lnTo>
                  <a:lnTo>
                    <a:pt x="386" y="42"/>
                  </a:lnTo>
                  <a:lnTo>
                    <a:pt x="386" y="44"/>
                  </a:lnTo>
                  <a:lnTo>
                    <a:pt x="386" y="44"/>
                  </a:lnTo>
                  <a:lnTo>
                    <a:pt x="386" y="44"/>
                  </a:lnTo>
                  <a:lnTo>
                    <a:pt x="386" y="44"/>
                  </a:lnTo>
                  <a:lnTo>
                    <a:pt x="386" y="44"/>
                  </a:lnTo>
                  <a:lnTo>
                    <a:pt x="386" y="44"/>
                  </a:lnTo>
                  <a:lnTo>
                    <a:pt x="383" y="44"/>
                  </a:lnTo>
                  <a:lnTo>
                    <a:pt x="381" y="47"/>
                  </a:lnTo>
                  <a:lnTo>
                    <a:pt x="372" y="59"/>
                  </a:lnTo>
                  <a:lnTo>
                    <a:pt x="372" y="59"/>
                  </a:lnTo>
                  <a:lnTo>
                    <a:pt x="372" y="59"/>
                  </a:lnTo>
                  <a:lnTo>
                    <a:pt x="372" y="59"/>
                  </a:lnTo>
                  <a:lnTo>
                    <a:pt x="372" y="59"/>
                  </a:lnTo>
                  <a:lnTo>
                    <a:pt x="369" y="59"/>
                  </a:lnTo>
                  <a:lnTo>
                    <a:pt x="357" y="59"/>
                  </a:lnTo>
                  <a:lnTo>
                    <a:pt x="357" y="59"/>
                  </a:lnTo>
                  <a:lnTo>
                    <a:pt x="355" y="59"/>
                  </a:lnTo>
                  <a:lnTo>
                    <a:pt x="353" y="59"/>
                  </a:lnTo>
                  <a:lnTo>
                    <a:pt x="336" y="56"/>
                  </a:lnTo>
                  <a:lnTo>
                    <a:pt x="336" y="56"/>
                  </a:lnTo>
                  <a:lnTo>
                    <a:pt x="322" y="54"/>
                  </a:lnTo>
                  <a:lnTo>
                    <a:pt x="320" y="52"/>
                  </a:lnTo>
                  <a:lnTo>
                    <a:pt x="317" y="52"/>
                  </a:lnTo>
                  <a:lnTo>
                    <a:pt x="317" y="49"/>
                  </a:lnTo>
                  <a:lnTo>
                    <a:pt x="315" y="47"/>
                  </a:lnTo>
                  <a:lnTo>
                    <a:pt x="313" y="44"/>
                  </a:lnTo>
                  <a:lnTo>
                    <a:pt x="313" y="44"/>
                  </a:lnTo>
                  <a:lnTo>
                    <a:pt x="310" y="44"/>
                  </a:lnTo>
                  <a:lnTo>
                    <a:pt x="310" y="44"/>
                  </a:lnTo>
                  <a:lnTo>
                    <a:pt x="308" y="44"/>
                  </a:lnTo>
                  <a:lnTo>
                    <a:pt x="308" y="44"/>
                  </a:lnTo>
                  <a:lnTo>
                    <a:pt x="308" y="44"/>
                  </a:lnTo>
                  <a:lnTo>
                    <a:pt x="308" y="44"/>
                  </a:lnTo>
                  <a:lnTo>
                    <a:pt x="308" y="44"/>
                  </a:lnTo>
                  <a:lnTo>
                    <a:pt x="305" y="44"/>
                  </a:lnTo>
                  <a:lnTo>
                    <a:pt x="305" y="44"/>
                  </a:lnTo>
                  <a:lnTo>
                    <a:pt x="301" y="40"/>
                  </a:lnTo>
                  <a:lnTo>
                    <a:pt x="298" y="37"/>
                  </a:lnTo>
                  <a:lnTo>
                    <a:pt x="298" y="37"/>
                  </a:lnTo>
                  <a:lnTo>
                    <a:pt x="298" y="37"/>
                  </a:lnTo>
                  <a:lnTo>
                    <a:pt x="298" y="37"/>
                  </a:lnTo>
                  <a:lnTo>
                    <a:pt x="296" y="37"/>
                  </a:lnTo>
                  <a:lnTo>
                    <a:pt x="296" y="37"/>
                  </a:lnTo>
                  <a:lnTo>
                    <a:pt x="294" y="35"/>
                  </a:lnTo>
                  <a:lnTo>
                    <a:pt x="291" y="35"/>
                  </a:lnTo>
                  <a:lnTo>
                    <a:pt x="291" y="33"/>
                  </a:lnTo>
                  <a:lnTo>
                    <a:pt x="291" y="33"/>
                  </a:lnTo>
                  <a:lnTo>
                    <a:pt x="289" y="33"/>
                  </a:lnTo>
                  <a:lnTo>
                    <a:pt x="275" y="30"/>
                  </a:lnTo>
                  <a:lnTo>
                    <a:pt x="272" y="30"/>
                  </a:lnTo>
                  <a:lnTo>
                    <a:pt x="272" y="30"/>
                  </a:lnTo>
                  <a:lnTo>
                    <a:pt x="253" y="42"/>
                  </a:lnTo>
                  <a:lnTo>
                    <a:pt x="251" y="42"/>
                  </a:lnTo>
                  <a:lnTo>
                    <a:pt x="249" y="42"/>
                  </a:lnTo>
                  <a:lnTo>
                    <a:pt x="244" y="42"/>
                  </a:lnTo>
                  <a:lnTo>
                    <a:pt x="242" y="42"/>
                  </a:lnTo>
                  <a:lnTo>
                    <a:pt x="239" y="47"/>
                  </a:lnTo>
                  <a:lnTo>
                    <a:pt x="237" y="49"/>
                  </a:lnTo>
                  <a:lnTo>
                    <a:pt x="234" y="49"/>
                  </a:lnTo>
                  <a:lnTo>
                    <a:pt x="234" y="49"/>
                  </a:lnTo>
                  <a:lnTo>
                    <a:pt x="234" y="49"/>
                  </a:lnTo>
                  <a:lnTo>
                    <a:pt x="230" y="49"/>
                  </a:lnTo>
                  <a:lnTo>
                    <a:pt x="227" y="49"/>
                  </a:lnTo>
                  <a:lnTo>
                    <a:pt x="227" y="49"/>
                  </a:lnTo>
                  <a:lnTo>
                    <a:pt x="225" y="47"/>
                  </a:lnTo>
                  <a:lnTo>
                    <a:pt x="223" y="44"/>
                  </a:lnTo>
                  <a:lnTo>
                    <a:pt x="220" y="42"/>
                  </a:lnTo>
                  <a:lnTo>
                    <a:pt x="218" y="40"/>
                  </a:lnTo>
                  <a:lnTo>
                    <a:pt x="213" y="30"/>
                  </a:lnTo>
                  <a:lnTo>
                    <a:pt x="206" y="21"/>
                  </a:lnTo>
                  <a:lnTo>
                    <a:pt x="197" y="14"/>
                  </a:lnTo>
                  <a:lnTo>
                    <a:pt x="194" y="11"/>
                  </a:lnTo>
                  <a:lnTo>
                    <a:pt x="192" y="11"/>
                  </a:lnTo>
                  <a:lnTo>
                    <a:pt x="189" y="11"/>
                  </a:lnTo>
                  <a:lnTo>
                    <a:pt x="189" y="11"/>
                  </a:lnTo>
                  <a:lnTo>
                    <a:pt x="187" y="14"/>
                  </a:lnTo>
                  <a:lnTo>
                    <a:pt x="185" y="14"/>
                  </a:lnTo>
                  <a:lnTo>
                    <a:pt x="185" y="14"/>
                  </a:lnTo>
                  <a:lnTo>
                    <a:pt x="185" y="14"/>
                  </a:lnTo>
                  <a:lnTo>
                    <a:pt x="185" y="14"/>
                  </a:lnTo>
                  <a:lnTo>
                    <a:pt x="168" y="7"/>
                  </a:lnTo>
                  <a:lnTo>
                    <a:pt x="154" y="2"/>
                  </a:lnTo>
                  <a:lnTo>
                    <a:pt x="152" y="0"/>
                  </a:lnTo>
                  <a:lnTo>
                    <a:pt x="145" y="2"/>
                  </a:lnTo>
                  <a:lnTo>
                    <a:pt x="142" y="2"/>
                  </a:lnTo>
                  <a:lnTo>
                    <a:pt x="142" y="4"/>
                  </a:lnTo>
                  <a:lnTo>
                    <a:pt x="142" y="7"/>
                  </a:lnTo>
                  <a:lnTo>
                    <a:pt x="140" y="7"/>
                  </a:lnTo>
                  <a:lnTo>
                    <a:pt x="140" y="7"/>
                  </a:lnTo>
                  <a:lnTo>
                    <a:pt x="137" y="9"/>
                  </a:lnTo>
                  <a:lnTo>
                    <a:pt x="137" y="9"/>
                  </a:lnTo>
                  <a:lnTo>
                    <a:pt x="128" y="9"/>
                  </a:lnTo>
                  <a:lnTo>
                    <a:pt x="123" y="9"/>
                  </a:lnTo>
                  <a:lnTo>
                    <a:pt x="121" y="9"/>
                  </a:lnTo>
                  <a:lnTo>
                    <a:pt x="118" y="9"/>
                  </a:lnTo>
                  <a:lnTo>
                    <a:pt x="118" y="7"/>
                  </a:lnTo>
                  <a:lnTo>
                    <a:pt x="116" y="7"/>
                  </a:lnTo>
                  <a:lnTo>
                    <a:pt x="114" y="7"/>
                  </a:lnTo>
                  <a:lnTo>
                    <a:pt x="104" y="9"/>
                  </a:lnTo>
                  <a:lnTo>
                    <a:pt x="97" y="11"/>
                  </a:lnTo>
                  <a:lnTo>
                    <a:pt x="95" y="11"/>
                  </a:lnTo>
                  <a:lnTo>
                    <a:pt x="92" y="14"/>
                  </a:lnTo>
                  <a:lnTo>
                    <a:pt x="83" y="21"/>
                  </a:lnTo>
                  <a:lnTo>
                    <a:pt x="83" y="23"/>
                  </a:lnTo>
                  <a:lnTo>
                    <a:pt x="81" y="23"/>
                  </a:lnTo>
                  <a:lnTo>
                    <a:pt x="78" y="23"/>
                  </a:lnTo>
                  <a:lnTo>
                    <a:pt x="78" y="35"/>
                  </a:lnTo>
                  <a:lnTo>
                    <a:pt x="78" y="37"/>
                  </a:lnTo>
                  <a:lnTo>
                    <a:pt x="76" y="49"/>
                  </a:lnTo>
                  <a:lnTo>
                    <a:pt x="66" y="63"/>
                  </a:lnTo>
                  <a:lnTo>
                    <a:pt x="64" y="66"/>
                  </a:lnTo>
                  <a:lnTo>
                    <a:pt x="52" y="75"/>
                  </a:lnTo>
                  <a:lnTo>
                    <a:pt x="52" y="75"/>
                  </a:lnTo>
                  <a:lnTo>
                    <a:pt x="52" y="89"/>
                  </a:lnTo>
                  <a:lnTo>
                    <a:pt x="50" y="97"/>
                  </a:lnTo>
                  <a:lnTo>
                    <a:pt x="50" y="99"/>
                  </a:lnTo>
                  <a:lnTo>
                    <a:pt x="52" y="101"/>
                  </a:lnTo>
                  <a:lnTo>
                    <a:pt x="52" y="104"/>
                  </a:lnTo>
                  <a:lnTo>
                    <a:pt x="52" y="106"/>
                  </a:lnTo>
                  <a:lnTo>
                    <a:pt x="50" y="106"/>
                  </a:lnTo>
                  <a:lnTo>
                    <a:pt x="50" y="108"/>
                  </a:lnTo>
                  <a:lnTo>
                    <a:pt x="50" y="108"/>
                  </a:lnTo>
                  <a:lnTo>
                    <a:pt x="50" y="111"/>
                  </a:lnTo>
                  <a:lnTo>
                    <a:pt x="50" y="113"/>
                  </a:lnTo>
                  <a:lnTo>
                    <a:pt x="50" y="113"/>
                  </a:lnTo>
                  <a:lnTo>
                    <a:pt x="50" y="113"/>
                  </a:lnTo>
                  <a:lnTo>
                    <a:pt x="50" y="113"/>
                  </a:lnTo>
                  <a:lnTo>
                    <a:pt x="52" y="113"/>
                  </a:lnTo>
                  <a:lnTo>
                    <a:pt x="52" y="115"/>
                  </a:lnTo>
                  <a:lnTo>
                    <a:pt x="52" y="115"/>
                  </a:lnTo>
                  <a:lnTo>
                    <a:pt x="52" y="118"/>
                  </a:lnTo>
                  <a:lnTo>
                    <a:pt x="52" y="118"/>
                  </a:lnTo>
                  <a:lnTo>
                    <a:pt x="50" y="120"/>
                  </a:lnTo>
                  <a:lnTo>
                    <a:pt x="47" y="120"/>
                  </a:lnTo>
                  <a:lnTo>
                    <a:pt x="45" y="127"/>
                  </a:lnTo>
                  <a:lnTo>
                    <a:pt x="43" y="130"/>
                  </a:lnTo>
                  <a:lnTo>
                    <a:pt x="43" y="130"/>
                  </a:lnTo>
                  <a:lnTo>
                    <a:pt x="43" y="134"/>
                  </a:lnTo>
                  <a:lnTo>
                    <a:pt x="43" y="134"/>
                  </a:lnTo>
                  <a:lnTo>
                    <a:pt x="43" y="137"/>
                  </a:lnTo>
                  <a:lnTo>
                    <a:pt x="52" y="149"/>
                  </a:lnTo>
                  <a:lnTo>
                    <a:pt x="55" y="151"/>
                  </a:lnTo>
                  <a:lnTo>
                    <a:pt x="55" y="151"/>
                  </a:lnTo>
                  <a:lnTo>
                    <a:pt x="55" y="151"/>
                  </a:lnTo>
                  <a:lnTo>
                    <a:pt x="55" y="151"/>
                  </a:lnTo>
                  <a:lnTo>
                    <a:pt x="55" y="151"/>
                  </a:lnTo>
                  <a:lnTo>
                    <a:pt x="57" y="151"/>
                  </a:lnTo>
                  <a:lnTo>
                    <a:pt x="55" y="153"/>
                  </a:lnTo>
                  <a:lnTo>
                    <a:pt x="55" y="156"/>
                  </a:lnTo>
                  <a:lnTo>
                    <a:pt x="55" y="156"/>
                  </a:lnTo>
                  <a:lnTo>
                    <a:pt x="57" y="156"/>
                  </a:lnTo>
                  <a:lnTo>
                    <a:pt x="57" y="158"/>
                  </a:lnTo>
                  <a:lnTo>
                    <a:pt x="57" y="158"/>
                  </a:lnTo>
                  <a:lnTo>
                    <a:pt x="57" y="163"/>
                  </a:lnTo>
                  <a:lnTo>
                    <a:pt x="57" y="165"/>
                  </a:lnTo>
                  <a:lnTo>
                    <a:pt x="57" y="168"/>
                  </a:lnTo>
                  <a:lnTo>
                    <a:pt x="57" y="168"/>
                  </a:lnTo>
                  <a:lnTo>
                    <a:pt x="57" y="168"/>
                  </a:lnTo>
                  <a:lnTo>
                    <a:pt x="57" y="170"/>
                  </a:lnTo>
                  <a:lnTo>
                    <a:pt x="57" y="170"/>
                  </a:lnTo>
                  <a:lnTo>
                    <a:pt x="57" y="170"/>
                  </a:lnTo>
                  <a:lnTo>
                    <a:pt x="59" y="170"/>
                  </a:lnTo>
                  <a:lnTo>
                    <a:pt x="59" y="172"/>
                  </a:lnTo>
                  <a:lnTo>
                    <a:pt x="59" y="172"/>
                  </a:lnTo>
                  <a:lnTo>
                    <a:pt x="59" y="172"/>
                  </a:lnTo>
                  <a:lnTo>
                    <a:pt x="62" y="172"/>
                  </a:lnTo>
                  <a:lnTo>
                    <a:pt x="62" y="175"/>
                  </a:lnTo>
                  <a:lnTo>
                    <a:pt x="62" y="175"/>
                  </a:lnTo>
                  <a:lnTo>
                    <a:pt x="62" y="177"/>
                  </a:lnTo>
                  <a:lnTo>
                    <a:pt x="62" y="177"/>
                  </a:lnTo>
                  <a:lnTo>
                    <a:pt x="62" y="179"/>
                  </a:lnTo>
                  <a:lnTo>
                    <a:pt x="62" y="179"/>
                  </a:lnTo>
                  <a:lnTo>
                    <a:pt x="59" y="184"/>
                  </a:lnTo>
                  <a:lnTo>
                    <a:pt x="59" y="184"/>
                  </a:lnTo>
                  <a:lnTo>
                    <a:pt x="59" y="186"/>
                  </a:lnTo>
                  <a:lnTo>
                    <a:pt x="59" y="189"/>
                  </a:lnTo>
                  <a:lnTo>
                    <a:pt x="59" y="189"/>
                  </a:lnTo>
                  <a:lnTo>
                    <a:pt x="57" y="189"/>
                  </a:lnTo>
                  <a:lnTo>
                    <a:pt x="55" y="189"/>
                  </a:lnTo>
                  <a:lnTo>
                    <a:pt x="52" y="186"/>
                  </a:lnTo>
                  <a:lnTo>
                    <a:pt x="52" y="189"/>
                  </a:lnTo>
                  <a:lnTo>
                    <a:pt x="52" y="189"/>
                  </a:lnTo>
                  <a:lnTo>
                    <a:pt x="50" y="189"/>
                  </a:lnTo>
                  <a:lnTo>
                    <a:pt x="50" y="189"/>
                  </a:lnTo>
                  <a:lnTo>
                    <a:pt x="50" y="191"/>
                  </a:lnTo>
                  <a:lnTo>
                    <a:pt x="50" y="191"/>
                  </a:lnTo>
                  <a:lnTo>
                    <a:pt x="50" y="194"/>
                  </a:lnTo>
                  <a:lnTo>
                    <a:pt x="47" y="196"/>
                  </a:lnTo>
                  <a:lnTo>
                    <a:pt x="47" y="196"/>
                  </a:lnTo>
                  <a:lnTo>
                    <a:pt x="50" y="198"/>
                  </a:lnTo>
                  <a:lnTo>
                    <a:pt x="52" y="203"/>
                  </a:lnTo>
                  <a:lnTo>
                    <a:pt x="52" y="203"/>
                  </a:lnTo>
                  <a:lnTo>
                    <a:pt x="52" y="203"/>
                  </a:lnTo>
                  <a:lnTo>
                    <a:pt x="52" y="205"/>
                  </a:lnTo>
                  <a:lnTo>
                    <a:pt x="52" y="205"/>
                  </a:lnTo>
                  <a:lnTo>
                    <a:pt x="52" y="205"/>
                  </a:lnTo>
                  <a:lnTo>
                    <a:pt x="52" y="205"/>
                  </a:lnTo>
                  <a:lnTo>
                    <a:pt x="50" y="208"/>
                  </a:lnTo>
                  <a:lnTo>
                    <a:pt x="50" y="208"/>
                  </a:lnTo>
                  <a:lnTo>
                    <a:pt x="50" y="208"/>
                  </a:lnTo>
                  <a:lnTo>
                    <a:pt x="50" y="213"/>
                  </a:lnTo>
                  <a:lnTo>
                    <a:pt x="50" y="215"/>
                  </a:lnTo>
                  <a:lnTo>
                    <a:pt x="47" y="217"/>
                  </a:lnTo>
                  <a:lnTo>
                    <a:pt x="45" y="220"/>
                  </a:lnTo>
                  <a:lnTo>
                    <a:pt x="45" y="220"/>
                  </a:lnTo>
                  <a:lnTo>
                    <a:pt x="40" y="220"/>
                  </a:lnTo>
                  <a:lnTo>
                    <a:pt x="40" y="220"/>
                  </a:lnTo>
                  <a:lnTo>
                    <a:pt x="36" y="222"/>
                  </a:lnTo>
                  <a:lnTo>
                    <a:pt x="36" y="222"/>
                  </a:lnTo>
                  <a:lnTo>
                    <a:pt x="33" y="224"/>
                  </a:lnTo>
                  <a:lnTo>
                    <a:pt x="33" y="224"/>
                  </a:lnTo>
                  <a:lnTo>
                    <a:pt x="33" y="224"/>
                  </a:lnTo>
                  <a:lnTo>
                    <a:pt x="36" y="227"/>
                  </a:lnTo>
                  <a:lnTo>
                    <a:pt x="36" y="229"/>
                  </a:lnTo>
                  <a:lnTo>
                    <a:pt x="36" y="229"/>
                  </a:lnTo>
                  <a:lnTo>
                    <a:pt x="33" y="231"/>
                  </a:lnTo>
                  <a:lnTo>
                    <a:pt x="33" y="231"/>
                  </a:lnTo>
                  <a:lnTo>
                    <a:pt x="31" y="231"/>
                  </a:lnTo>
                  <a:lnTo>
                    <a:pt x="31" y="231"/>
                  </a:lnTo>
                  <a:lnTo>
                    <a:pt x="31" y="231"/>
                  </a:lnTo>
                  <a:lnTo>
                    <a:pt x="31" y="234"/>
                  </a:lnTo>
                  <a:lnTo>
                    <a:pt x="31" y="234"/>
                  </a:lnTo>
                  <a:lnTo>
                    <a:pt x="31" y="234"/>
                  </a:lnTo>
                  <a:lnTo>
                    <a:pt x="26" y="239"/>
                  </a:lnTo>
                  <a:lnTo>
                    <a:pt x="26" y="239"/>
                  </a:lnTo>
                  <a:lnTo>
                    <a:pt x="26" y="239"/>
                  </a:lnTo>
                  <a:lnTo>
                    <a:pt x="26" y="239"/>
                  </a:lnTo>
                  <a:lnTo>
                    <a:pt x="24" y="241"/>
                  </a:lnTo>
                  <a:lnTo>
                    <a:pt x="24" y="243"/>
                  </a:lnTo>
                  <a:lnTo>
                    <a:pt x="24" y="243"/>
                  </a:lnTo>
                  <a:lnTo>
                    <a:pt x="26" y="246"/>
                  </a:lnTo>
                  <a:lnTo>
                    <a:pt x="26" y="246"/>
                  </a:lnTo>
                  <a:lnTo>
                    <a:pt x="26" y="250"/>
                  </a:lnTo>
                  <a:lnTo>
                    <a:pt x="26" y="250"/>
                  </a:lnTo>
                  <a:lnTo>
                    <a:pt x="24" y="253"/>
                  </a:lnTo>
                  <a:lnTo>
                    <a:pt x="21" y="257"/>
                  </a:lnTo>
                  <a:lnTo>
                    <a:pt x="21" y="260"/>
                  </a:lnTo>
                  <a:lnTo>
                    <a:pt x="19" y="262"/>
                  </a:lnTo>
                  <a:lnTo>
                    <a:pt x="17" y="262"/>
                  </a:lnTo>
                  <a:lnTo>
                    <a:pt x="17" y="262"/>
                  </a:lnTo>
                  <a:lnTo>
                    <a:pt x="14" y="262"/>
                  </a:lnTo>
                  <a:lnTo>
                    <a:pt x="14" y="262"/>
                  </a:lnTo>
                  <a:lnTo>
                    <a:pt x="14" y="262"/>
                  </a:lnTo>
                  <a:lnTo>
                    <a:pt x="14" y="262"/>
                  </a:lnTo>
                  <a:lnTo>
                    <a:pt x="12" y="262"/>
                  </a:lnTo>
                  <a:lnTo>
                    <a:pt x="12" y="262"/>
                  </a:lnTo>
                  <a:lnTo>
                    <a:pt x="10" y="262"/>
                  </a:lnTo>
                  <a:lnTo>
                    <a:pt x="10" y="262"/>
                  </a:lnTo>
                  <a:lnTo>
                    <a:pt x="10" y="262"/>
                  </a:lnTo>
                  <a:lnTo>
                    <a:pt x="10" y="262"/>
                  </a:lnTo>
                  <a:lnTo>
                    <a:pt x="5" y="262"/>
                  </a:lnTo>
                  <a:lnTo>
                    <a:pt x="5" y="265"/>
                  </a:lnTo>
                  <a:lnTo>
                    <a:pt x="5" y="267"/>
                  </a:lnTo>
                  <a:lnTo>
                    <a:pt x="5" y="269"/>
                  </a:lnTo>
                  <a:lnTo>
                    <a:pt x="5" y="269"/>
                  </a:lnTo>
                  <a:lnTo>
                    <a:pt x="5" y="269"/>
                  </a:lnTo>
                  <a:lnTo>
                    <a:pt x="5" y="269"/>
                  </a:lnTo>
                  <a:lnTo>
                    <a:pt x="5" y="269"/>
                  </a:lnTo>
                  <a:lnTo>
                    <a:pt x="5" y="269"/>
                  </a:lnTo>
                  <a:lnTo>
                    <a:pt x="5" y="272"/>
                  </a:lnTo>
                  <a:lnTo>
                    <a:pt x="5" y="272"/>
                  </a:lnTo>
                  <a:lnTo>
                    <a:pt x="5" y="272"/>
                  </a:lnTo>
                  <a:lnTo>
                    <a:pt x="5" y="274"/>
                  </a:lnTo>
                  <a:lnTo>
                    <a:pt x="5" y="274"/>
                  </a:lnTo>
                  <a:lnTo>
                    <a:pt x="5" y="274"/>
                  </a:lnTo>
                  <a:lnTo>
                    <a:pt x="5" y="276"/>
                  </a:lnTo>
                  <a:lnTo>
                    <a:pt x="5" y="276"/>
                  </a:lnTo>
                  <a:lnTo>
                    <a:pt x="5" y="276"/>
                  </a:lnTo>
                  <a:lnTo>
                    <a:pt x="3" y="276"/>
                  </a:lnTo>
                  <a:lnTo>
                    <a:pt x="3" y="276"/>
                  </a:lnTo>
                  <a:lnTo>
                    <a:pt x="3" y="276"/>
                  </a:lnTo>
                  <a:lnTo>
                    <a:pt x="3" y="279"/>
                  </a:lnTo>
                  <a:lnTo>
                    <a:pt x="3" y="291"/>
                  </a:lnTo>
                  <a:lnTo>
                    <a:pt x="3" y="293"/>
                  </a:lnTo>
                  <a:lnTo>
                    <a:pt x="3" y="293"/>
                  </a:lnTo>
                  <a:lnTo>
                    <a:pt x="3" y="295"/>
                  </a:lnTo>
                  <a:lnTo>
                    <a:pt x="3" y="295"/>
                  </a:lnTo>
                  <a:lnTo>
                    <a:pt x="3" y="298"/>
                  </a:lnTo>
                  <a:lnTo>
                    <a:pt x="3" y="298"/>
                  </a:lnTo>
                  <a:lnTo>
                    <a:pt x="3" y="298"/>
                  </a:lnTo>
                  <a:lnTo>
                    <a:pt x="3" y="298"/>
                  </a:lnTo>
                  <a:lnTo>
                    <a:pt x="0" y="300"/>
                  </a:lnTo>
                  <a:lnTo>
                    <a:pt x="0" y="302"/>
                  </a:lnTo>
                  <a:lnTo>
                    <a:pt x="0" y="302"/>
                  </a:lnTo>
                  <a:lnTo>
                    <a:pt x="3" y="305"/>
                  </a:lnTo>
                  <a:lnTo>
                    <a:pt x="3" y="307"/>
                  </a:lnTo>
                  <a:lnTo>
                    <a:pt x="3" y="307"/>
                  </a:lnTo>
                  <a:lnTo>
                    <a:pt x="3" y="310"/>
                  </a:lnTo>
                  <a:lnTo>
                    <a:pt x="3" y="310"/>
                  </a:lnTo>
                  <a:lnTo>
                    <a:pt x="3" y="312"/>
                  </a:lnTo>
                  <a:lnTo>
                    <a:pt x="3" y="312"/>
                  </a:lnTo>
                  <a:lnTo>
                    <a:pt x="3" y="312"/>
                  </a:lnTo>
                  <a:lnTo>
                    <a:pt x="3" y="317"/>
                  </a:lnTo>
                  <a:lnTo>
                    <a:pt x="0" y="319"/>
                  </a:lnTo>
                  <a:lnTo>
                    <a:pt x="0" y="324"/>
                  </a:lnTo>
                  <a:lnTo>
                    <a:pt x="0" y="324"/>
                  </a:lnTo>
                  <a:lnTo>
                    <a:pt x="0" y="324"/>
                  </a:lnTo>
                  <a:lnTo>
                    <a:pt x="0" y="324"/>
                  </a:lnTo>
                  <a:lnTo>
                    <a:pt x="0" y="324"/>
                  </a:lnTo>
                  <a:lnTo>
                    <a:pt x="0" y="326"/>
                  </a:lnTo>
                  <a:lnTo>
                    <a:pt x="0" y="326"/>
                  </a:lnTo>
                  <a:lnTo>
                    <a:pt x="0" y="326"/>
                  </a:lnTo>
                  <a:lnTo>
                    <a:pt x="3" y="328"/>
                  </a:lnTo>
                  <a:lnTo>
                    <a:pt x="3" y="328"/>
                  </a:lnTo>
                  <a:lnTo>
                    <a:pt x="3" y="331"/>
                  </a:lnTo>
                  <a:lnTo>
                    <a:pt x="3" y="338"/>
                  </a:lnTo>
                  <a:lnTo>
                    <a:pt x="3" y="338"/>
                  </a:lnTo>
                  <a:lnTo>
                    <a:pt x="3" y="340"/>
                  </a:lnTo>
                  <a:lnTo>
                    <a:pt x="3" y="343"/>
                  </a:lnTo>
                  <a:lnTo>
                    <a:pt x="5" y="345"/>
                  </a:lnTo>
                  <a:lnTo>
                    <a:pt x="7" y="347"/>
                  </a:lnTo>
                  <a:lnTo>
                    <a:pt x="7" y="350"/>
                  </a:lnTo>
                  <a:lnTo>
                    <a:pt x="5" y="350"/>
                  </a:lnTo>
                  <a:lnTo>
                    <a:pt x="5" y="350"/>
                  </a:lnTo>
                  <a:lnTo>
                    <a:pt x="5" y="350"/>
                  </a:lnTo>
                  <a:lnTo>
                    <a:pt x="5" y="350"/>
                  </a:lnTo>
                  <a:lnTo>
                    <a:pt x="5" y="350"/>
                  </a:lnTo>
                  <a:lnTo>
                    <a:pt x="3" y="350"/>
                  </a:lnTo>
                  <a:lnTo>
                    <a:pt x="3" y="350"/>
                  </a:lnTo>
                  <a:lnTo>
                    <a:pt x="5" y="364"/>
                  </a:lnTo>
                  <a:lnTo>
                    <a:pt x="5" y="364"/>
                  </a:lnTo>
                  <a:lnTo>
                    <a:pt x="5" y="366"/>
                  </a:lnTo>
                  <a:lnTo>
                    <a:pt x="5" y="366"/>
                  </a:lnTo>
                  <a:lnTo>
                    <a:pt x="3" y="366"/>
                  </a:lnTo>
                  <a:lnTo>
                    <a:pt x="3" y="366"/>
                  </a:lnTo>
                  <a:lnTo>
                    <a:pt x="3" y="366"/>
                  </a:lnTo>
                  <a:lnTo>
                    <a:pt x="3" y="369"/>
                  </a:lnTo>
                  <a:lnTo>
                    <a:pt x="5" y="369"/>
                  </a:lnTo>
                  <a:lnTo>
                    <a:pt x="5" y="371"/>
                  </a:lnTo>
                  <a:lnTo>
                    <a:pt x="5" y="371"/>
                  </a:lnTo>
                  <a:lnTo>
                    <a:pt x="5" y="371"/>
                  </a:lnTo>
                  <a:lnTo>
                    <a:pt x="5" y="371"/>
                  </a:lnTo>
                  <a:lnTo>
                    <a:pt x="5" y="371"/>
                  </a:lnTo>
                  <a:lnTo>
                    <a:pt x="3" y="371"/>
                  </a:lnTo>
                  <a:lnTo>
                    <a:pt x="3" y="373"/>
                  </a:lnTo>
                  <a:lnTo>
                    <a:pt x="3" y="376"/>
                  </a:lnTo>
                  <a:lnTo>
                    <a:pt x="3" y="378"/>
                  </a:lnTo>
                  <a:lnTo>
                    <a:pt x="3" y="381"/>
                  </a:lnTo>
                  <a:lnTo>
                    <a:pt x="3" y="383"/>
                  </a:lnTo>
                  <a:lnTo>
                    <a:pt x="3" y="383"/>
                  </a:lnTo>
                  <a:lnTo>
                    <a:pt x="3" y="385"/>
                  </a:lnTo>
                  <a:lnTo>
                    <a:pt x="3" y="385"/>
                  </a:lnTo>
                  <a:lnTo>
                    <a:pt x="3" y="385"/>
                  </a:lnTo>
                  <a:lnTo>
                    <a:pt x="5" y="385"/>
                  </a:lnTo>
                  <a:lnTo>
                    <a:pt x="5" y="385"/>
                  </a:lnTo>
                  <a:lnTo>
                    <a:pt x="5" y="385"/>
                  </a:lnTo>
                  <a:lnTo>
                    <a:pt x="5" y="385"/>
                  </a:lnTo>
                  <a:lnTo>
                    <a:pt x="5" y="388"/>
                  </a:lnTo>
                  <a:lnTo>
                    <a:pt x="5" y="390"/>
                  </a:lnTo>
                  <a:lnTo>
                    <a:pt x="5" y="390"/>
                  </a:lnTo>
                  <a:lnTo>
                    <a:pt x="3" y="390"/>
                  </a:lnTo>
                  <a:lnTo>
                    <a:pt x="3" y="392"/>
                  </a:lnTo>
                  <a:lnTo>
                    <a:pt x="3" y="392"/>
                  </a:lnTo>
                  <a:lnTo>
                    <a:pt x="3" y="395"/>
                  </a:lnTo>
                  <a:lnTo>
                    <a:pt x="3" y="397"/>
                  </a:lnTo>
                  <a:lnTo>
                    <a:pt x="3" y="399"/>
                  </a:lnTo>
                  <a:lnTo>
                    <a:pt x="3" y="399"/>
                  </a:lnTo>
                  <a:lnTo>
                    <a:pt x="3" y="402"/>
                  </a:lnTo>
                  <a:lnTo>
                    <a:pt x="3" y="404"/>
                  </a:lnTo>
                  <a:lnTo>
                    <a:pt x="3" y="407"/>
                  </a:lnTo>
                  <a:lnTo>
                    <a:pt x="3" y="407"/>
                  </a:lnTo>
                  <a:lnTo>
                    <a:pt x="14" y="404"/>
                  </a:lnTo>
                  <a:lnTo>
                    <a:pt x="21" y="407"/>
                  </a:lnTo>
                  <a:lnTo>
                    <a:pt x="29" y="404"/>
                  </a:lnTo>
                  <a:lnTo>
                    <a:pt x="36" y="404"/>
                  </a:lnTo>
                  <a:lnTo>
                    <a:pt x="38" y="404"/>
                  </a:lnTo>
                  <a:lnTo>
                    <a:pt x="38" y="404"/>
                  </a:lnTo>
                  <a:lnTo>
                    <a:pt x="38" y="404"/>
                  </a:lnTo>
                  <a:lnTo>
                    <a:pt x="38" y="404"/>
                  </a:lnTo>
                  <a:lnTo>
                    <a:pt x="38" y="402"/>
                  </a:lnTo>
                  <a:lnTo>
                    <a:pt x="38" y="402"/>
                  </a:lnTo>
                  <a:lnTo>
                    <a:pt x="38" y="402"/>
                  </a:lnTo>
                  <a:lnTo>
                    <a:pt x="38" y="402"/>
                  </a:lnTo>
                  <a:lnTo>
                    <a:pt x="38" y="402"/>
                  </a:lnTo>
                  <a:lnTo>
                    <a:pt x="38" y="402"/>
                  </a:lnTo>
                  <a:lnTo>
                    <a:pt x="38" y="399"/>
                  </a:lnTo>
                  <a:lnTo>
                    <a:pt x="38" y="399"/>
                  </a:lnTo>
                  <a:lnTo>
                    <a:pt x="38" y="399"/>
                  </a:lnTo>
                  <a:lnTo>
                    <a:pt x="38" y="397"/>
                  </a:lnTo>
                  <a:lnTo>
                    <a:pt x="38" y="397"/>
                  </a:lnTo>
                  <a:lnTo>
                    <a:pt x="38" y="397"/>
                  </a:lnTo>
                  <a:lnTo>
                    <a:pt x="38" y="397"/>
                  </a:lnTo>
                  <a:lnTo>
                    <a:pt x="40" y="397"/>
                  </a:lnTo>
                  <a:lnTo>
                    <a:pt x="40" y="397"/>
                  </a:lnTo>
                  <a:lnTo>
                    <a:pt x="40" y="397"/>
                  </a:lnTo>
                  <a:lnTo>
                    <a:pt x="40" y="395"/>
                  </a:lnTo>
                  <a:lnTo>
                    <a:pt x="43" y="395"/>
                  </a:lnTo>
                  <a:lnTo>
                    <a:pt x="43" y="395"/>
                  </a:lnTo>
                  <a:lnTo>
                    <a:pt x="43" y="395"/>
                  </a:lnTo>
                  <a:lnTo>
                    <a:pt x="43" y="395"/>
                  </a:lnTo>
                  <a:lnTo>
                    <a:pt x="43" y="397"/>
                  </a:lnTo>
                  <a:lnTo>
                    <a:pt x="43" y="397"/>
                  </a:lnTo>
                  <a:lnTo>
                    <a:pt x="43" y="397"/>
                  </a:lnTo>
                  <a:lnTo>
                    <a:pt x="43" y="397"/>
                  </a:lnTo>
                  <a:lnTo>
                    <a:pt x="45" y="397"/>
                  </a:lnTo>
                  <a:lnTo>
                    <a:pt x="45" y="397"/>
                  </a:lnTo>
                  <a:lnTo>
                    <a:pt x="45" y="397"/>
                  </a:lnTo>
                  <a:lnTo>
                    <a:pt x="45" y="397"/>
                  </a:lnTo>
                  <a:lnTo>
                    <a:pt x="45" y="397"/>
                  </a:lnTo>
                  <a:lnTo>
                    <a:pt x="47" y="397"/>
                  </a:lnTo>
                  <a:lnTo>
                    <a:pt x="50" y="397"/>
                  </a:lnTo>
                  <a:lnTo>
                    <a:pt x="50" y="397"/>
                  </a:lnTo>
                  <a:lnTo>
                    <a:pt x="50" y="397"/>
                  </a:lnTo>
                  <a:lnTo>
                    <a:pt x="52" y="395"/>
                  </a:lnTo>
                  <a:lnTo>
                    <a:pt x="55" y="395"/>
                  </a:lnTo>
                  <a:lnTo>
                    <a:pt x="59" y="392"/>
                  </a:lnTo>
                  <a:lnTo>
                    <a:pt x="62" y="395"/>
                  </a:lnTo>
                  <a:lnTo>
                    <a:pt x="62" y="392"/>
                  </a:lnTo>
                  <a:lnTo>
                    <a:pt x="62" y="392"/>
                  </a:lnTo>
                  <a:lnTo>
                    <a:pt x="62" y="395"/>
                  </a:lnTo>
                  <a:lnTo>
                    <a:pt x="64" y="395"/>
                  </a:lnTo>
                  <a:lnTo>
                    <a:pt x="59" y="395"/>
                  </a:lnTo>
                  <a:lnTo>
                    <a:pt x="57" y="395"/>
                  </a:lnTo>
                  <a:lnTo>
                    <a:pt x="57" y="397"/>
                  </a:lnTo>
                  <a:lnTo>
                    <a:pt x="57" y="397"/>
                  </a:lnTo>
                  <a:lnTo>
                    <a:pt x="57" y="397"/>
                  </a:lnTo>
                  <a:lnTo>
                    <a:pt x="55" y="397"/>
                  </a:lnTo>
                  <a:lnTo>
                    <a:pt x="55" y="397"/>
                  </a:lnTo>
                  <a:lnTo>
                    <a:pt x="52" y="399"/>
                  </a:lnTo>
                  <a:lnTo>
                    <a:pt x="50" y="399"/>
                  </a:lnTo>
                  <a:lnTo>
                    <a:pt x="47" y="399"/>
                  </a:lnTo>
                  <a:lnTo>
                    <a:pt x="47" y="399"/>
                  </a:lnTo>
                  <a:lnTo>
                    <a:pt x="47" y="399"/>
                  </a:lnTo>
                  <a:lnTo>
                    <a:pt x="47" y="399"/>
                  </a:lnTo>
                  <a:lnTo>
                    <a:pt x="47" y="399"/>
                  </a:lnTo>
                  <a:lnTo>
                    <a:pt x="47" y="402"/>
                  </a:lnTo>
                  <a:lnTo>
                    <a:pt x="45" y="402"/>
                  </a:lnTo>
                  <a:lnTo>
                    <a:pt x="45" y="402"/>
                  </a:lnTo>
                  <a:lnTo>
                    <a:pt x="45" y="402"/>
                  </a:lnTo>
                  <a:lnTo>
                    <a:pt x="43" y="402"/>
                  </a:lnTo>
                  <a:lnTo>
                    <a:pt x="43" y="402"/>
                  </a:lnTo>
                  <a:lnTo>
                    <a:pt x="43" y="402"/>
                  </a:lnTo>
                  <a:lnTo>
                    <a:pt x="43" y="402"/>
                  </a:lnTo>
                  <a:lnTo>
                    <a:pt x="40" y="404"/>
                  </a:lnTo>
                  <a:lnTo>
                    <a:pt x="40" y="402"/>
                  </a:lnTo>
                  <a:lnTo>
                    <a:pt x="40" y="402"/>
                  </a:lnTo>
                  <a:lnTo>
                    <a:pt x="40" y="402"/>
                  </a:lnTo>
                  <a:lnTo>
                    <a:pt x="40" y="402"/>
                  </a:lnTo>
                  <a:lnTo>
                    <a:pt x="38" y="402"/>
                  </a:lnTo>
                  <a:lnTo>
                    <a:pt x="38" y="402"/>
                  </a:lnTo>
                  <a:lnTo>
                    <a:pt x="38" y="402"/>
                  </a:lnTo>
                  <a:lnTo>
                    <a:pt x="38" y="402"/>
                  </a:lnTo>
                  <a:lnTo>
                    <a:pt x="38" y="402"/>
                  </a:lnTo>
                  <a:lnTo>
                    <a:pt x="38" y="404"/>
                  </a:lnTo>
                  <a:lnTo>
                    <a:pt x="40" y="404"/>
                  </a:lnTo>
                  <a:lnTo>
                    <a:pt x="40" y="404"/>
                  </a:lnTo>
                  <a:lnTo>
                    <a:pt x="64" y="404"/>
                  </a:lnTo>
                  <a:lnTo>
                    <a:pt x="78" y="404"/>
                  </a:lnTo>
                  <a:lnTo>
                    <a:pt x="90" y="407"/>
                  </a:lnTo>
                  <a:lnTo>
                    <a:pt x="92" y="407"/>
                  </a:lnTo>
                  <a:lnTo>
                    <a:pt x="97" y="409"/>
                  </a:lnTo>
                  <a:lnTo>
                    <a:pt x="97" y="409"/>
                  </a:lnTo>
                  <a:lnTo>
                    <a:pt x="100" y="411"/>
                  </a:lnTo>
                  <a:lnTo>
                    <a:pt x="104" y="414"/>
                  </a:lnTo>
                  <a:lnTo>
                    <a:pt x="104" y="414"/>
                  </a:lnTo>
                  <a:lnTo>
                    <a:pt x="109" y="418"/>
                  </a:lnTo>
                  <a:lnTo>
                    <a:pt x="111" y="418"/>
                  </a:lnTo>
                  <a:lnTo>
                    <a:pt x="114" y="421"/>
                  </a:lnTo>
                  <a:lnTo>
                    <a:pt x="114" y="423"/>
                  </a:lnTo>
                  <a:lnTo>
                    <a:pt x="116" y="423"/>
                  </a:lnTo>
                  <a:lnTo>
                    <a:pt x="116" y="426"/>
                  </a:lnTo>
                  <a:lnTo>
                    <a:pt x="118" y="426"/>
                  </a:lnTo>
                  <a:lnTo>
                    <a:pt x="126" y="435"/>
                  </a:lnTo>
                  <a:lnTo>
                    <a:pt x="126" y="440"/>
                  </a:lnTo>
                  <a:lnTo>
                    <a:pt x="128" y="440"/>
                  </a:lnTo>
                  <a:lnTo>
                    <a:pt x="130" y="435"/>
                  </a:lnTo>
                  <a:lnTo>
                    <a:pt x="130" y="435"/>
                  </a:lnTo>
                  <a:lnTo>
                    <a:pt x="135" y="433"/>
                  </a:lnTo>
                  <a:lnTo>
                    <a:pt x="137" y="433"/>
                  </a:lnTo>
                  <a:lnTo>
                    <a:pt x="140" y="430"/>
                  </a:lnTo>
                  <a:lnTo>
                    <a:pt x="140" y="430"/>
                  </a:lnTo>
                  <a:lnTo>
                    <a:pt x="137" y="433"/>
                  </a:lnTo>
                  <a:lnTo>
                    <a:pt x="135" y="435"/>
                  </a:lnTo>
                  <a:lnTo>
                    <a:pt x="133" y="435"/>
                  </a:lnTo>
                  <a:lnTo>
                    <a:pt x="133" y="437"/>
                  </a:lnTo>
                  <a:lnTo>
                    <a:pt x="133" y="437"/>
                  </a:lnTo>
                  <a:lnTo>
                    <a:pt x="133" y="437"/>
                  </a:lnTo>
                  <a:lnTo>
                    <a:pt x="133" y="437"/>
                  </a:lnTo>
                  <a:lnTo>
                    <a:pt x="133" y="437"/>
                  </a:lnTo>
                  <a:lnTo>
                    <a:pt x="130" y="437"/>
                  </a:lnTo>
                  <a:lnTo>
                    <a:pt x="130" y="437"/>
                  </a:lnTo>
                  <a:lnTo>
                    <a:pt x="130" y="437"/>
                  </a:lnTo>
                  <a:lnTo>
                    <a:pt x="130" y="437"/>
                  </a:lnTo>
                  <a:lnTo>
                    <a:pt x="128" y="440"/>
                  </a:lnTo>
                  <a:lnTo>
                    <a:pt x="128" y="440"/>
                  </a:lnTo>
                  <a:lnTo>
                    <a:pt x="128" y="442"/>
                  </a:lnTo>
                  <a:lnTo>
                    <a:pt x="130" y="442"/>
                  </a:lnTo>
                  <a:lnTo>
                    <a:pt x="130" y="444"/>
                  </a:lnTo>
                  <a:lnTo>
                    <a:pt x="130" y="444"/>
                  </a:lnTo>
                  <a:lnTo>
                    <a:pt x="130" y="447"/>
                  </a:lnTo>
                  <a:lnTo>
                    <a:pt x="133" y="447"/>
                  </a:lnTo>
                  <a:lnTo>
                    <a:pt x="133" y="447"/>
                  </a:lnTo>
                  <a:lnTo>
                    <a:pt x="133" y="449"/>
                  </a:lnTo>
                  <a:lnTo>
                    <a:pt x="135" y="449"/>
                  </a:lnTo>
                  <a:lnTo>
                    <a:pt x="135" y="447"/>
                  </a:lnTo>
                  <a:lnTo>
                    <a:pt x="137" y="447"/>
                  </a:lnTo>
                  <a:lnTo>
                    <a:pt x="137" y="447"/>
                  </a:lnTo>
                  <a:lnTo>
                    <a:pt x="137" y="447"/>
                  </a:lnTo>
                  <a:lnTo>
                    <a:pt x="140" y="447"/>
                  </a:lnTo>
                  <a:lnTo>
                    <a:pt x="140" y="447"/>
                  </a:lnTo>
                  <a:lnTo>
                    <a:pt x="140" y="444"/>
                  </a:lnTo>
                  <a:lnTo>
                    <a:pt x="142" y="440"/>
                  </a:lnTo>
                  <a:lnTo>
                    <a:pt x="142" y="440"/>
                  </a:lnTo>
                  <a:lnTo>
                    <a:pt x="142" y="442"/>
                  </a:lnTo>
                  <a:lnTo>
                    <a:pt x="142" y="442"/>
                  </a:lnTo>
                  <a:lnTo>
                    <a:pt x="142" y="444"/>
                  </a:lnTo>
                  <a:lnTo>
                    <a:pt x="142" y="447"/>
                  </a:lnTo>
                  <a:lnTo>
                    <a:pt x="142" y="447"/>
                  </a:lnTo>
                  <a:lnTo>
                    <a:pt x="142" y="447"/>
                  </a:lnTo>
                  <a:lnTo>
                    <a:pt x="145" y="447"/>
                  </a:lnTo>
                  <a:lnTo>
                    <a:pt x="145" y="447"/>
                  </a:lnTo>
                  <a:lnTo>
                    <a:pt x="145" y="447"/>
                  </a:lnTo>
                  <a:lnTo>
                    <a:pt x="147" y="447"/>
                  </a:lnTo>
                  <a:lnTo>
                    <a:pt x="147" y="444"/>
                  </a:lnTo>
                  <a:lnTo>
                    <a:pt x="147" y="444"/>
                  </a:lnTo>
                  <a:lnTo>
                    <a:pt x="149" y="444"/>
                  </a:lnTo>
                  <a:lnTo>
                    <a:pt x="149" y="444"/>
                  </a:lnTo>
                  <a:lnTo>
                    <a:pt x="149" y="447"/>
                  </a:lnTo>
                  <a:lnTo>
                    <a:pt x="152" y="447"/>
                  </a:lnTo>
                  <a:lnTo>
                    <a:pt x="152" y="447"/>
                  </a:lnTo>
                  <a:lnTo>
                    <a:pt x="152" y="447"/>
                  </a:lnTo>
                  <a:lnTo>
                    <a:pt x="152" y="449"/>
                  </a:lnTo>
                  <a:lnTo>
                    <a:pt x="152" y="449"/>
                  </a:lnTo>
                  <a:lnTo>
                    <a:pt x="152" y="449"/>
                  </a:lnTo>
                  <a:lnTo>
                    <a:pt x="152" y="449"/>
                  </a:lnTo>
                  <a:lnTo>
                    <a:pt x="149" y="447"/>
                  </a:lnTo>
                  <a:lnTo>
                    <a:pt x="149" y="447"/>
                  </a:lnTo>
                  <a:lnTo>
                    <a:pt x="149" y="447"/>
                  </a:lnTo>
                  <a:lnTo>
                    <a:pt x="149" y="447"/>
                  </a:lnTo>
                  <a:lnTo>
                    <a:pt x="147" y="447"/>
                  </a:lnTo>
                  <a:lnTo>
                    <a:pt x="147" y="447"/>
                  </a:lnTo>
                  <a:lnTo>
                    <a:pt x="147" y="447"/>
                  </a:lnTo>
                  <a:lnTo>
                    <a:pt x="147" y="449"/>
                  </a:lnTo>
                  <a:lnTo>
                    <a:pt x="145" y="449"/>
                  </a:lnTo>
                  <a:lnTo>
                    <a:pt x="145" y="449"/>
                  </a:lnTo>
                  <a:lnTo>
                    <a:pt x="145" y="449"/>
                  </a:lnTo>
                  <a:lnTo>
                    <a:pt x="142" y="449"/>
                  </a:lnTo>
                  <a:lnTo>
                    <a:pt x="137" y="449"/>
                  </a:lnTo>
                  <a:lnTo>
                    <a:pt x="135" y="449"/>
                  </a:lnTo>
                  <a:lnTo>
                    <a:pt x="135" y="449"/>
                  </a:lnTo>
                  <a:lnTo>
                    <a:pt x="135" y="449"/>
                  </a:lnTo>
                  <a:lnTo>
                    <a:pt x="135" y="449"/>
                  </a:lnTo>
                  <a:lnTo>
                    <a:pt x="135" y="452"/>
                  </a:lnTo>
                  <a:lnTo>
                    <a:pt x="135" y="452"/>
                  </a:lnTo>
                  <a:lnTo>
                    <a:pt x="135" y="454"/>
                  </a:lnTo>
                  <a:lnTo>
                    <a:pt x="135" y="454"/>
                  </a:lnTo>
                  <a:lnTo>
                    <a:pt x="137" y="454"/>
                  </a:lnTo>
                  <a:lnTo>
                    <a:pt x="137" y="456"/>
                  </a:lnTo>
                  <a:lnTo>
                    <a:pt x="137" y="456"/>
                  </a:lnTo>
                  <a:lnTo>
                    <a:pt x="137" y="456"/>
                  </a:lnTo>
                  <a:lnTo>
                    <a:pt x="145" y="459"/>
                  </a:lnTo>
                  <a:lnTo>
                    <a:pt x="147" y="459"/>
                  </a:lnTo>
                  <a:lnTo>
                    <a:pt x="147" y="459"/>
                  </a:lnTo>
                  <a:lnTo>
                    <a:pt x="147" y="456"/>
                  </a:lnTo>
                  <a:lnTo>
                    <a:pt x="147" y="456"/>
                  </a:lnTo>
                  <a:lnTo>
                    <a:pt x="147" y="456"/>
                  </a:lnTo>
                  <a:lnTo>
                    <a:pt x="147" y="456"/>
                  </a:lnTo>
                  <a:lnTo>
                    <a:pt x="147" y="456"/>
                  </a:lnTo>
                  <a:lnTo>
                    <a:pt x="147" y="456"/>
                  </a:lnTo>
                  <a:lnTo>
                    <a:pt x="149" y="456"/>
                  </a:lnTo>
                  <a:lnTo>
                    <a:pt x="149" y="459"/>
                  </a:lnTo>
                  <a:lnTo>
                    <a:pt x="149" y="459"/>
                  </a:lnTo>
                  <a:lnTo>
                    <a:pt x="152" y="456"/>
                  </a:lnTo>
                  <a:lnTo>
                    <a:pt x="152" y="456"/>
                  </a:lnTo>
                  <a:lnTo>
                    <a:pt x="152" y="454"/>
                  </a:lnTo>
                  <a:lnTo>
                    <a:pt x="152" y="454"/>
                  </a:lnTo>
                  <a:lnTo>
                    <a:pt x="154" y="452"/>
                  </a:lnTo>
                  <a:lnTo>
                    <a:pt x="154" y="452"/>
                  </a:lnTo>
                  <a:lnTo>
                    <a:pt x="154" y="452"/>
                  </a:lnTo>
                  <a:lnTo>
                    <a:pt x="154" y="452"/>
                  </a:lnTo>
                  <a:lnTo>
                    <a:pt x="156" y="452"/>
                  </a:lnTo>
                  <a:lnTo>
                    <a:pt x="156" y="452"/>
                  </a:lnTo>
                  <a:lnTo>
                    <a:pt x="156" y="452"/>
                  </a:lnTo>
                  <a:lnTo>
                    <a:pt x="159" y="452"/>
                  </a:lnTo>
                  <a:lnTo>
                    <a:pt x="159" y="452"/>
                  </a:lnTo>
                  <a:lnTo>
                    <a:pt x="159" y="452"/>
                  </a:lnTo>
                  <a:lnTo>
                    <a:pt x="156" y="452"/>
                  </a:lnTo>
                  <a:lnTo>
                    <a:pt x="156" y="454"/>
                  </a:lnTo>
                  <a:lnTo>
                    <a:pt x="154" y="454"/>
                  </a:lnTo>
                  <a:lnTo>
                    <a:pt x="154" y="454"/>
                  </a:lnTo>
                  <a:lnTo>
                    <a:pt x="154" y="454"/>
                  </a:lnTo>
                  <a:lnTo>
                    <a:pt x="154" y="454"/>
                  </a:lnTo>
                  <a:lnTo>
                    <a:pt x="152" y="454"/>
                  </a:lnTo>
                  <a:lnTo>
                    <a:pt x="154" y="456"/>
                  </a:lnTo>
                  <a:lnTo>
                    <a:pt x="154" y="456"/>
                  </a:lnTo>
                  <a:lnTo>
                    <a:pt x="154" y="456"/>
                  </a:lnTo>
                  <a:lnTo>
                    <a:pt x="154" y="459"/>
                  </a:lnTo>
                  <a:lnTo>
                    <a:pt x="156" y="459"/>
                  </a:lnTo>
                  <a:lnTo>
                    <a:pt x="154" y="459"/>
                  </a:lnTo>
                  <a:lnTo>
                    <a:pt x="154" y="459"/>
                  </a:lnTo>
                  <a:lnTo>
                    <a:pt x="154" y="459"/>
                  </a:lnTo>
                  <a:lnTo>
                    <a:pt x="152" y="459"/>
                  </a:lnTo>
                  <a:lnTo>
                    <a:pt x="152" y="459"/>
                  </a:lnTo>
                  <a:lnTo>
                    <a:pt x="152" y="459"/>
                  </a:lnTo>
                  <a:lnTo>
                    <a:pt x="149" y="461"/>
                  </a:lnTo>
                  <a:lnTo>
                    <a:pt x="149" y="461"/>
                  </a:lnTo>
                  <a:lnTo>
                    <a:pt x="149" y="461"/>
                  </a:lnTo>
                  <a:lnTo>
                    <a:pt x="149" y="461"/>
                  </a:lnTo>
                  <a:lnTo>
                    <a:pt x="149" y="461"/>
                  </a:lnTo>
                  <a:lnTo>
                    <a:pt x="149" y="459"/>
                  </a:lnTo>
                  <a:lnTo>
                    <a:pt x="147" y="461"/>
                  </a:lnTo>
                  <a:lnTo>
                    <a:pt x="145" y="461"/>
                  </a:lnTo>
                  <a:lnTo>
                    <a:pt x="142" y="461"/>
                  </a:lnTo>
                  <a:lnTo>
                    <a:pt x="142" y="461"/>
                  </a:lnTo>
                  <a:lnTo>
                    <a:pt x="145" y="466"/>
                  </a:lnTo>
                  <a:lnTo>
                    <a:pt x="145" y="468"/>
                  </a:lnTo>
                  <a:lnTo>
                    <a:pt x="145" y="470"/>
                  </a:lnTo>
                  <a:lnTo>
                    <a:pt x="145" y="470"/>
                  </a:lnTo>
                  <a:lnTo>
                    <a:pt x="145" y="470"/>
                  </a:lnTo>
                  <a:lnTo>
                    <a:pt x="145" y="470"/>
                  </a:lnTo>
                  <a:lnTo>
                    <a:pt x="147" y="470"/>
                  </a:lnTo>
                  <a:lnTo>
                    <a:pt x="147" y="470"/>
                  </a:lnTo>
                  <a:lnTo>
                    <a:pt x="147" y="470"/>
                  </a:lnTo>
                  <a:lnTo>
                    <a:pt x="147" y="470"/>
                  </a:lnTo>
                  <a:lnTo>
                    <a:pt x="149" y="470"/>
                  </a:lnTo>
                  <a:lnTo>
                    <a:pt x="149" y="470"/>
                  </a:lnTo>
                  <a:lnTo>
                    <a:pt x="149" y="470"/>
                  </a:lnTo>
                  <a:lnTo>
                    <a:pt x="149" y="470"/>
                  </a:lnTo>
                  <a:lnTo>
                    <a:pt x="149" y="470"/>
                  </a:lnTo>
                  <a:lnTo>
                    <a:pt x="152" y="473"/>
                  </a:lnTo>
                  <a:lnTo>
                    <a:pt x="149" y="470"/>
                  </a:lnTo>
                  <a:lnTo>
                    <a:pt x="149" y="470"/>
                  </a:lnTo>
                  <a:lnTo>
                    <a:pt x="149" y="473"/>
                  </a:lnTo>
                  <a:lnTo>
                    <a:pt x="149" y="475"/>
                  </a:lnTo>
                  <a:lnTo>
                    <a:pt x="149" y="475"/>
                  </a:lnTo>
                  <a:lnTo>
                    <a:pt x="149" y="473"/>
                  </a:lnTo>
                  <a:lnTo>
                    <a:pt x="147" y="473"/>
                  </a:lnTo>
                  <a:lnTo>
                    <a:pt x="147" y="473"/>
                  </a:lnTo>
                  <a:lnTo>
                    <a:pt x="147" y="473"/>
                  </a:lnTo>
                  <a:lnTo>
                    <a:pt x="145" y="473"/>
                  </a:lnTo>
                  <a:lnTo>
                    <a:pt x="145" y="473"/>
                  </a:lnTo>
                  <a:lnTo>
                    <a:pt x="145" y="473"/>
                  </a:lnTo>
                  <a:lnTo>
                    <a:pt x="145" y="475"/>
                  </a:lnTo>
                  <a:lnTo>
                    <a:pt x="147" y="475"/>
                  </a:lnTo>
                  <a:lnTo>
                    <a:pt x="147" y="475"/>
                  </a:lnTo>
                  <a:lnTo>
                    <a:pt x="147" y="475"/>
                  </a:lnTo>
                  <a:lnTo>
                    <a:pt x="147" y="478"/>
                  </a:lnTo>
                  <a:lnTo>
                    <a:pt x="147" y="478"/>
                  </a:lnTo>
                  <a:lnTo>
                    <a:pt x="147" y="480"/>
                  </a:lnTo>
                  <a:lnTo>
                    <a:pt x="147" y="482"/>
                  </a:lnTo>
                  <a:lnTo>
                    <a:pt x="149" y="485"/>
                  </a:lnTo>
                  <a:lnTo>
                    <a:pt x="152" y="487"/>
                  </a:lnTo>
                  <a:lnTo>
                    <a:pt x="152" y="489"/>
                  </a:lnTo>
                  <a:lnTo>
                    <a:pt x="149" y="487"/>
                  </a:lnTo>
                  <a:lnTo>
                    <a:pt x="149" y="489"/>
                  </a:lnTo>
                  <a:lnTo>
                    <a:pt x="152" y="492"/>
                  </a:lnTo>
                  <a:lnTo>
                    <a:pt x="152" y="492"/>
                  </a:lnTo>
                  <a:lnTo>
                    <a:pt x="152" y="492"/>
                  </a:lnTo>
                  <a:lnTo>
                    <a:pt x="154" y="494"/>
                  </a:lnTo>
                  <a:lnTo>
                    <a:pt x="154" y="494"/>
                  </a:lnTo>
                  <a:lnTo>
                    <a:pt x="154" y="494"/>
                  </a:lnTo>
                  <a:lnTo>
                    <a:pt x="154" y="494"/>
                  </a:lnTo>
                  <a:lnTo>
                    <a:pt x="154" y="494"/>
                  </a:lnTo>
                  <a:lnTo>
                    <a:pt x="154" y="497"/>
                  </a:lnTo>
                  <a:lnTo>
                    <a:pt x="156" y="499"/>
                  </a:lnTo>
                  <a:lnTo>
                    <a:pt x="161" y="504"/>
                  </a:lnTo>
                  <a:lnTo>
                    <a:pt x="161" y="504"/>
                  </a:lnTo>
                  <a:lnTo>
                    <a:pt x="163" y="506"/>
                  </a:lnTo>
                  <a:lnTo>
                    <a:pt x="163" y="506"/>
                  </a:lnTo>
                  <a:lnTo>
                    <a:pt x="163" y="506"/>
                  </a:lnTo>
                  <a:lnTo>
                    <a:pt x="166" y="508"/>
                  </a:lnTo>
                  <a:lnTo>
                    <a:pt x="166" y="508"/>
                  </a:lnTo>
                  <a:lnTo>
                    <a:pt x="166" y="508"/>
                  </a:lnTo>
                  <a:lnTo>
                    <a:pt x="166" y="508"/>
                  </a:lnTo>
                  <a:lnTo>
                    <a:pt x="166" y="508"/>
                  </a:lnTo>
                  <a:lnTo>
                    <a:pt x="166" y="508"/>
                  </a:lnTo>
                  <a:lnTo>
                    <a:pt x="166" y="508"/>
                  </a:lnTo>
                  <a:lnTo>
                    <a:pt x="166" y="508"/>
                  </a:lnTo>
                  <a:lnTo>
                    <a:pt x="168" y="511"/>
                  </a:lnTo>
                  <a:lnTo>
                    <a:pt x="168" y="511"/>
                  </a:lnTo>
                  <a:lnTo>
                    <a:pt x="171" y="511"/>
                  </a:lnTo>
                  <a:lnTo>
                    <a:pt x="171" y="511"/>
                  </a:lnTo>
                  <a:lnTo>
                    <a:pt x="171" y="511"/>
                  </a:lnTo>
                  <a:lnTo>
                    <a:pt x="171" y="508"/>
                  </a:lnTo>
                  <a:lnTo>
                    <a:pt x="171" y="511"/>
                  </a:lnTo>
                  <a:lnTo>
                    <a:pt x="171" y="511"/>
                  </a:lnTo>
                  <a:lnTo>
                    <a:pt x="171" y="513"/>
                  </a:lnTo>
                  <a:lnTo>
                    <a:pt x="173" y="513"/>
                  </a:lnTo>
                  <a:lnTo>
                    <a:pt x="173" y="513"/>
                  </a:lnTo>
                  <a:lnTo>
                    <a:pt x="173" y="513"/>
                  </a:lnTo>
                  <a:lnTo>
                    <a:pt x="173" y="515"/>
                  </a:lnTo>
                  <a:lnTo>
                    <a:pt x="175" y="515"/>
                  </a:lnTo>
                  <a:lnTo>
                    <a:pt x="175" y="515"/>
                  </a:lnTo>
                  <a:lnTo>
                    <a:pt x="175" y="515"/>
                  </a:lnTo>
                  <a:lnTo>
                    <a:pt x="175" y="513"/>
                  </a:lnTo>
                  <a:lnTo>
                    <a:pt x="175" y="511"/>
                  </a:lnTo>
                  <a:lnTo>
                    <a:pt x="175" y="513"/>
                  </a:lnTo>
                  <a:lnTo>
                    <a:pt x="175" y="513"/>
                  </a:lnTo>
                  <a:lnTo>
                    <a:pt x="178" y="511"/>
                  </a:lnTo>
                  <a:lnTo>
                    <a:pt x="178" y="511"/>
                  </a:lnTo>
                  <a:lnTo>
                    <a:pt x="178" y="511"/>
                  </a:lnTo>
                  <a:lnTo>
                    <a:pt x="178" y="513"/>
                  </a:lnTo>
                  <a:lnTo>
                    <a:pt x="178" y="513"/>
                  </a:lnTo>
                  <a:lnTo>
                    <a:pt x="178" y="513"/>
                  </a:lnTo>
                  <a:lnTo>
                    <a:pt x="178" y="513"/>
                  </a:lnTo>
                  <a:lnTo>
                    <a:pt x="178" y="513"/>
                  </a:lnTo>
                  <a:lnTo>
                    <a:pt x="178" y="515"/>
                  </a:lnTo>
                  <a:lnTo>
                    <a:pt x="178" y="515"/>
                  </a:lnTo>
                  <a:lnTo>
                    <a:pt x="180" y="515"/>
                  </a:lnTo>
                  <a:lnTo>
                    <a:pt x="180" y="515"/>
                  </a:lnTo>
                  <a:lnTo>
                    <a:pt x="180" y="518"/>
                  </a:lnTo>
                  <a:lnTo>
                    <a:pt x="180" y="518"/>
                  </a:lnTo>
                  <a:lnTo>
                    <a:pt x="182" y="515"/>
                  </a:lnTo>
                  <a:lnTo>
                    <a:pt x="180" y="515"/>
                  </a:lnTo>
                  <a:lnTo>
                    <a:pt x="180" y="515"/>
                  </a:lnTo>
                  <a:lnTo>
                    <a:pt x="180" y="513"/>
                  </a:lnTo>
                  <a:lnTo>
                    <a:pt x="180" y="513"/>
                  </a:lnTo>
                  <a:lnTo>
                    <a:pt x="180" y="513"/>
                  </a:lnTo>
                  <a:lnTo>
                    <a:pt x="180" y="513"/>
                  </a:lnTo>
                  <a:lnTo>
                    <a:pt x="180" y="511"/>
                  </a:lnTo>
                  <a:lnTo>
                    <a:pt x="180" y="511"/>
                  </a:lnTo>
                  <a:lnTo>
                    <a:pt x="180" y="511"/>
                  </a:lnTo>
                  <a:lnTo>
                    <a:pt x="182" y="511"/>
                  </a:lnTo>
                  <a:lnTo>
                    <a:pt x="182" y="511"/>
                  </a:lnTo>
                  <a:lnTo>
                    <a:pt x="182" y="511"/>
                  </a:lnTo>
                  <a:lnTo>
                    <a:pt x="182" y="513"/>
                  </a:lnTo>
                  <a:lnTo>
                    <a:pt x="182" y="513"/>
                  </a:lnTo>
                  <a:lnTo>
                    <a:pt x="182" y="513"/>
                  </a:lnTo>
                  <a:lnTo>
                    <a:pt x="182" y="513"/>
                  </a:lnTo>
                  <a:lnTo>
                    <a:pt x="182" y="513"/>
                  </a:lnTo>
                  <a:lnTo>
                    <a:pt x="182" y="513"/>
                  </a:lnTo>
                  <a:lnTo>
                    <a:pt x="182" y="515"/>
                  </a:lnTo>
                  <a:lnTo>
                    <a:pt x="182" y="515"/>
                  </a:lnTo>
                  <a:lnTo>
                    <a:pt x="182" y="518"/>
                  </a:lnTo>
                  <a:lnTo>
                    <a:pt x="182" y="518"/>
                  </a:lnTo>
                  <a:lnTo>
                    <a:pt x="182" y="518"/>
                  </a:lnTo>
                  <a:lnTo>
                    <a:pt x="185" y="518"/>
                  </a:lnTo>
                  <a:lnTo>
                    <a:pt x="185" y="518"/>
                  </a:lnTo>
                  <a:lnTo>
                    <a:pt x="185" y="518"/>
                  </a:lnTo>
                  <a:lnTo>
                    <a:pt x="185" y="518"/>
                  </a:lnTo>
                  <a:lnTo>
                    <a:pt x="185" y="518"/>
                  </a:lnTo>
                  <a:lnTo>
                    <a:pt x="187" y="518"/>
                  </a:lnTo>
                  <a:lnTo>
                    <a:pt x="189" y="518"/>
                  </a:lnTo>
                  <a:lnTo>
                    <a:pt x="189" y="518"/>
                  </a:lnTo>
                  <a:lnTo>
                    <a:pt x="189" y="515"/>
                  </a:lnTo>
                  <a:lnTo>
                    <a:pt x="189" y="515"/>
                  </a:lnTo>
                  <a:lnTo>
                    <a:pt x="187" y="518"/>
                  </a:lnTo>
                  <a:lnTo>
                    <a:pt x="187" y="515"/>
                  </a:lnTo>
                  <a:lnTo>
                    <a:pt x="189" y="515"/>
                  </a:lnTo>
                  <a:lnTo>
                    <a:pt x="189" y="515"/>
                  </a:lnTo>
                  <a:lnTo>
                    <a:pt x="189" y="515"/>
                  </a:lnTo>
                  <a:lnTo>
                    <a:pt x="189" y="515"/>
                  </a:lnTo>
                  <a:lnTo>
                    <a:pt x="189" y="513"/>
                  </a:lnTo>
                  <a:lnTo>
                    <a:pt x="189" y="513"/>
                  </a:lnTo>
                  <a:lnTo>
                    <a:pt x="189" y="511"/>
                  </a:lnTo>
                  <a:lnTo>
                    <a:pt x="189" y="511"/>
                  </a:lnTo>
                  <a:lnTo>
                    <a:pt x="189" y="508"/>
                  </a:lnTo>
                  <a:lnTo>
                    <a:pt x="189" y="508"/>
                  </a:lnTo>
                  <a:lnTo>
                    <a:pt x="189" y="511"/>
                  </a:lnTo>
                  <a:lnTo>
                    <a:pt x="189" y="511"/>
                  </a:lnTo>
                  <a:lnTo>
                    <a:pt x="192" y="511"/>
                  </a:lnTo>
                  <a:lnTo>
                    <a:pt x="192" y="511"/>
                  </a:lnTo>
                  <a:lnTo>
                    <a:pt x="189" y="508"/>
                  </a:lnTo>
                  <a:lnTo>
                    <a:pt x="189" y="508"/>
                  </a:lnTo>
                  <a:lnTo>
                    <a:pt x="189" y="506"/>
                  </a:lnTo>
                  <a:lnTo>
                    <a:pt x="192" y="506"/>
                  </a:lnTo>
                  <a:lnTo>
                    <a:pt x="192" y="508"/>
                  </a:lnTo>
                  <a:lnTo>
                    <a:pt x="192" y="511"/>
                  </a:lnTo>
                  <a:lnTo>
                    <a:pt x="194" y="511"/>
                  </a:lnTo>
                  <a:lnTo>
                    <a:pt x="194" y="508"/>
                  </a:lnTo>
                  <a:lnTo>
                    <a:pt x="194" y="508"/>
                  </a:lnTo>
                  <a:lnTo>
                    <a:pt x="194" y="508"/>
                  </a:lnTo>
                  <a:lnTo>
                    <a:pt x="197" y="511"/>
                  </a:lnTo>
                  <a:lnTo>
                    <a:pt x="192" y="513"/>
                  </a:lnTo>
                  <a:lnTo>
                    <a:pt x="192" y="515"/>
                  </a:lnTo>
                  <a:lnTo>
                    <a:pt x="192" y="518"/>
                  </a:lnTo>
                  <a:lnTo>
                    <a:pt x="194" y="518"/>
                  </a:lnTo>
                  <a:lnTo>
                    <a:pt x="197" y="518"/>
                  </a:lnTo>
                  <a:lnTo>
                    <a:pt x="197" y="515"/>
                  </a:lnTo>
                  <a:lnTo>
                    <a:pt x="199" y="515"/>
                  </a:lnTo>
                  <a:lnTo>
                    <a:pt x="199" y="515"/>
                  </a:lnTo>
                  <a:lnTo>
                    <a:pt x="199" y="515"/>
                  </a:lnTo>
                  <a:lnTo>
                    <a:pt x="199" y="515"/>
                  </a:lnTo>
                  <a:lnTo>
                    <a:pt x="201" y="515"/>
                  </a:lnTo>
                  <a:lnTo>
                    <a:pt x="201" y="515"/>
                  </a:lnTo>
                  <a:lnTo>
                    <a:pt x="201" y="515"/>
                  </a:lnTo>
                  <a:lnTo>
                    <a:pt x="206" y="515"/>
                  </a:lnTo>
                  <a:lnTo>
                    <a:pt x="208" y="515"/>
                  </a:lnTo>
                  <a:lnTo>
                    <a:pt x="208" y="513"/>
                  </a:lnTo>
                  <a:lnTo>
                    <a:pt x="208" y="511"/>
                  </a:lnTo>
                  <a:lnTo>
                    <a:pt x="208" y="508"/>
                  </a:lnTo>
                  <a:lnTo>
                    <a:pt x="208" y="506"/>
                  </a:lnTo>
                  <a:lnTo>
                    <a:pt x="206" y="506"/>
                  </a:lnTo>
                  <a:lnTo>
                    <a:pt x="208" y="506"/>
                  </a:lnTo>
                  <a:lnTo>
                    <a:pt x="211" y="506"/>
                  </a:lnTo>
                  <a:lnTo>
                    <a:pt x="211" y="508"/>
                  </a:lnTo>
                  <a:lnTo>
                    <a:pt x="211" y="511"/>
                  </a:lnTo>
                  <a:lnTo>
                    <a:pt x="211" y="513"/>
                  </a:lnTo>
                  <a:lnTo>
                    <a:pt x="211" y="515"/>
                  </a:lnTo>
                  <a:lnTo>
                    <a:pt x="211" y="515"/>
                  </a:lnTo>
                  <a:lnTo>
                    <a:pt x="213" y="515"/>
                  </a:lnTo>
                  <a:lnTo>
                    <a:pt x="213" y="515"/>
                  </a:lnTo>
                  <a:lnTo>
                    <a:pt x="215" y="515"/>
                  </a:lnTo>
                  <a:lnTo>
                    <a:pt x="215" y="515"/>
                  </a:lnTo>
                  <a:lnTo>
                    <a:pt x="215" y="513"/>
                  </a:lnTo>
                  <a:lnTo>
                    <a:pt x="215" y="511"/>
                  </a:lnTo>
                  <a:lnTo>
                    <a:pt x="213" y="511"/>
                  </a:lnTo>
                  <a:lnTo>
                    <a:pt x="213" y="511"/>
                  </a:lnTo>
                  <a:lnTo>
                    <a:pt x="213" y="508"/>
                  </a:lnTo>
                  <a:lnTo>
                    <a:pt x="213" y="506"/>
                  </a:lnTo>
                  <a:lnTo>
                    <a:pt x="213" y="506"/>
                  </a:lnTo>
                  <a:lnTo>
                    <a:pt x="213" y="506"/>
                  </a:lnTo>
                  <a:lnTo>
                    <a:pt x="213" y="506"/>
                  </a:lnTo>
                  <a:lnTo>
                    <a:pt x="213" y="504"/>
                  </a:lnTo>
                  <a:lnTo>
                    <a:pt x="213" y="504"/>
                  </a:lnTo>
                  <a:lnTo>
                    <a:pt x="213" y="506"/>
                  </a:lnTo>
                  <a:lnTo>
                    <a:pt x="213" y="508"/>
                  </a:lnTo>
                  <a:lnTo>
                    <a:pt x="215" y="508"/>
                  </a:lnTo>
                  <a:lnTo>
                    <a:pt x="215" y="511"/>
                  </a:lnTo>
                  <a:lnTo>
                    <a:pt x="215" y="511"/>
                  </a:lnTo>
                  <a:lnTo>
                    <a:pt x="215" y="508"/>
                  </a:lnTo>
                  <a:lnTo>
                    <a:pt x="215" y="508"/>
                  </a:lnTo>
                  <a:lnTo>
                    <a:pt x="215" y="506"/>
                  </a:lnTo>
                  <a:lnTo>
                    <a:pt x="215" y="504"/>
                  </a:lnTo>
                  <a:lnTo>
                    <a:pt x="215" y="501"/>
                  </a:lnTo>
                  <a:lnTo>
                    <a:pt x="218" y="501"/>
                  </a:lnTo>
                  <a:lnTo>
                    <a:pt x="218" y="501"/>
                  </a:lnTo>
                  <a:lnTo>
                    <a:pt x="218" y="504"/>
                  </a:lnTo>
                  <a:lnTo>
                    <a:pt x="215" y="506"/>
                  </a:lnTo>
                  <a:lnTo>
                    <a:pt x="215" y="506"/>
                  </a:lnTo>
                  <a:lnTo>
                    <a:pt x="215" y="508"/>
                  </a:lnTo>
                  <a:lnTo>
                    <a:pt x="215" y="508"/>
                  </a:lnTo>
                  <a:lnTo>
                    <a:pt x="215" y="508"/>
                  </a:lnTo>
                  <a:lnTo>
                    <a:pt x="215" y="508"/>
                  </a:lnTo>
                  <a:lnTo>
                    <a:pt x="215" y="511"/>
                  </a:lnTo>
                  <a:lnTo>
                    <a:pt x="215" y="511"/>
                  </a:lnTo>
                  <a:lnTo>
                    <a:pt x="215" y="513"/>
                  </a:lnTo>
                  <a:lnTo>
                    <a:pt x="215" y="513"/>
                  </a:lnTo>
                  <a:lnTo>
                    <a:pt x="218" y="515"/>
                  </a:lnTo>
                  <a:lnTo>
                    <a:pt x="220" y="515"/>
                  </a:lnTo>
                  <a:lnTo>
                    <a:pt x="220" y="515"/>
                  </a:lnTo>
                  <a:lnTo>
                    <a:pt x="223" y="515"/>
                  </a:lnTo>
                  <a:lnTo>
                    <a:pt x="225" y="513"/>
                  </a:lnTo>
                  <a:lnTo>
                    <a:pt x="223" y="513"/>
                  </a:lnTo>
                  <a:lnTo>
                    <a:pt x="223" y="511"/>
                  </a:lnTo>
                  <a:lnTo>
                    <a:pt x="223" y="511"/>
                  </a:lnTo>
                  <a:lnTo>
                    <a:pt x="223" y="511"/>
                  </a:lnTo>
                  <a:lnTo>
                    <a:pt x="220" y="508"/>
                  </a:lnTo>
                  <a:lnTo>
                    <a:pt x="220" y="504"/>
                  </a:lnTo>
                  <a:lnTo>
                    <a:pt x="220" y="501"/>
                  </a:lnTo>
                  <a:lnTo>
                    <a:pt x="220" y="501"/>
                  </a:lnTo>
                  <a:lnTo>
                    <a:pt x="223" y="501"/>
                  </a:lnTo>
                  <a:lnTo>
                    <a:pt x="220" y="499"/>
                  </a:lnTo>
                  <a:lnTo>
                    <a:pt x="220" y="499"/>
                  </a:lnTo>
                  <a:lnTo>
                    <a:pt x="220" y="499"/>
                  </a:lnTo>
                  <a:lnTo>
                    <a:pt x="220" y="497"/>
                  </a:lnTo>
                  <a:lnTo>
                    <a:pt x="218" y="497"/>
                  </a:lnTo>
                  <a:lnTo>
                    <a:pt x="218" y="494"/>
                  </a:lnTo>
                  <a:lnTo>
                    <a:pt x="218" y="492"/>
                  </a:lnTo>
                  <a:lnTo>
                    <a:pt x="218" y="492"/>
                  </a:lnTo>
                  <a:lnTo>
                    <a:pt x="218" y="492"/>
                  </a:lnTo>
                  <a:lnTo>
                    <a:pt x="215" y="492"/>
                  </a:lnTo>
                  <a:lnTo>
                    <a:pt x="215" y="489"/>
                  </a:lnTo>
                  <a:lnTo>
                    <a:pt x="215" y="489"/>
                  </a:lnTo>
                  <a:lnTo>
                    <a:pt x="215" y="489"/>
                  </a:lnTo>
                  <a:lnTo>
                    <a:pt x="215" y="489"/>
                  </a:lnTo>
                  <a:lnTo>
                    <a:pt x="218" y="489"/>
                  </a:lnTo>
                  <a:lnTo>
                    <a:pt x="218" y="489"/>
                  </a:lnTo>
                  <a:lnTo>
                    <a:pt x="218" y="489"/>
                  </a:lnTo>
                  <a:lnTo>
                    <a:pt x="218" y="489"/>
                  </a:lnTo>
                  <a:lnTo>
                    <a:pt x="218" y="489"/>
                  </a:lnTo>
                  <a:lnTo>
                    <a:pt x="218" y="489"/>
                  </a:lnTo>
                  <a:lnTo>
                    <a:pt x="220" y="489"/>
                  </a:lnTo>
                  <a:lnTo>
                    <a:pt x="220" y="489"/>
                  </a:lnTo>
                  <a:lnTo>
                    <a:pt x="220" y="489"/>
                  </a:lnTo>
                  <a:lnTo>
                    <a:pt x="220" y="489"/>
                  </a:lnTo>
                  <a:lnTo>
                    <a:pt x="218" y="492"/>
                  </a:lnTo>
                  <a:lnTo>
                    <a:pt x="218" y="492"/>
                  </a:lnTo>
                  <a:lnTo>
                    <a:pt x="218" y="494"/>
                  </a:lnTo>
                  <a:lnTo>
                    <a:pt x="220" y="497"/>
                  </a:lnTo>
                  <a:lnTo>
                    <a:pt x="220" y="499"/>
                  </a:lnTo>
                  <a:lnTo>
                    <a:pt x="223" y="499"/>
                  </a:lnTo>
                  <a:lnTo>
                    <a:pt x="223" y="499"/>
                  </a:lnTo>
                  <a:lnTo>
                    <a:pt x="223" y="501"/>
                  </a:lnTo>
                  <a:lnTo>
                    <a:pt x="223" y="501"/>
                  </a:lnTo>
                  <a:lnTo>
                    <a:pt x="223" y="501"/>
                  </a:lnTo>
                  <a:lnTo>
                    <a:pt x="223" y="501"/>
                  </a:lnTo>
                  <a:lnTo>
                    <a:pt x="223" y="501"/>
                  </a:lnTo>
                  <a:lnTo>
                    <a:pt x="223" y="504"/>
                  </a:lnTo>
                  <a:lnTo>
                    <a:pt x="223" y="504"/>
                  </a:lnTo>
                  <a:lnTo>
                    <a:pt x="223" y="506"/>
                  </a:lnTo>
                  <a:lnTo>
                    <a:pt x="223" y="506"/>
                  </a:lnTo>
                  <a:lnTo>
                    <a:pt x="223" y="508"/>
                  </a:lnTo>
                  <a:lnTo>
                    <a:pt x="225" y="508"/>
                  </a:lnTo>
                  <a:lnTo>
                    <a:pt x="223" y="511"/>
                  </a:lnTo>
                  <a:lnTo>
                    <a:pt x="225" y="511"/>
                  </a:lnTo>
                  <a:lnTo>
                    <a:pt x="225" y="511"/>
                  </a:lnTo>
                  <a:lnTo>
                    <a:pt x="225" y="513"/>
                  </a:lnTo>
                  <a:lnTo>
                    <a:pt x="225" y="511"/>
                  </a:lnTo>
                  <a:lnTo>
                    <a:pt x="227" y="513"/>
                  </a:lnTo>
                  <a:lnTo>
                    <a:pt x="227" y="513"/>
                  </a:lnTo>
                  <a:lnTo>
                    <a:pt x="230" y="513"/>
                  </a:lnTo>
                  <a:lnTo>
                    <a:pt x="230" y="513"/>
                  </a:lnTo>
                  <a:lnTo>
                    <a:pt x="230" y="513"/>
                  </a:lnTo>
                  <a:lnTo>
                    <a:pt x="230" y="513"/>
                  </a:lnTo>
                  <a:lnTo>
                    <a:pt x="230" y="513"/>
                  </a:lnTo>
                  <a:lnTo>
                    <a:pt x="232" y="513"/>
                  </a:lnTo>
                  <a:lnTo>
                    <a:pt x="232" y="513"/>
                  </a:lnTo>
                  <a:lnTo>
                    <a:pt x="232" y="513"/>
                  </a:lnTo>
                  <a:lnTo>
                    <a:pt x="232" y="513"/>
                  </a:lnTo>
                  <a:lnTo>
                    <a:pt x="232" y="511"/>
                  </a:lnTo>
                  <a:lnTo>
                    <a:pt x="232" y="511"/>
                  </a:lnTo>
                  <a:lnTo>
                    <a:pt x="230" y="506"/>
                  </a:lnTo>
                  <a:lnTo>
                    <a:pt x="230" y="506"/>
                  </a:lnTo>
                  <a:lnTo>
                    <a:pt x="230" y="501"/>
                  </a:lnTo>
                  <a:lnTo>
                    <a:pt x="230" y="501"/>
                  </a:lnTo>
                  <a:lnTo>
                    <a:pt x="230" y="501"/>
                  </a:lnTo>
                  <a:lnTo>
                    <a:pt x="227" y="501"/>
                  </a:lnTo>
                  <a:lnTo>
                    <a:pt x="227" y="501"/>
                  </a:lnTo>
                  <a:lnTo>
                    <a:pt x="227" y="501"/>
                  </a:lnTo>
                  <a:lnTo>
                    <a:pt x="227" y="501"/>
                  </a:lnTo>
                  <a:lnTo>
                    <a:pt x="227" y="501"/>
                  </a:lnTo>
                  <a:lnTo>
                    <a:pt x="227" y="501"/>
                  </a:lnTo>
                  <a:lnTo>
                    <a:pt x="227" y="501"/>
                  </a:lnTo>
                  <a:lnTo>
                    <a:pt x="227" y="499"/>
                  </a:lnTo>
                  <a:lnTo>
                    <a:pt x="227" y="499"/>
                  </a:lnTo>
                  <a:lnTo>
                    <a:pt x="227" y="499"/>
                  </a:lnTo>
                  <a:lnTo>
                    <a:pt x="225" y="497"/>
                  </a:lnTo>
                  <a:lnTo>
                    <a:pt x="225" y="497"/>
                  </a:lnTo>
                  <a:lnTo>
                    <a:pt x="227" y="499"/>
                  </a:lnTo>
                  <a:lnTo>
                    <a:pt x="227" y="499"/>
                  </a:lnTo>
                  <a:lnTo>
                    <a:pt x="227" y="499"/>
                  </a:lnTo>
                  <a:lnTo>
                    <a:pt x="230" y="499"/>
                  </a:lnTo>
                  <a:lnTo>
                    <a:pt x="230" y="499"/>
                  </a:lnTo>
                  <a:lnTo>
                    <a:pt x="230" y="501"/>
                  </a:lnTo>
                  <a:lnTo>
                    <a:pt x="230" y="501"/>
                  </a:lnTo>
                  <a:lnTo>
                    <a:pt x="230" y="501"/>
                  </a:lnTo>
                  <a:lnTo>
                    <a:pt x="230" y="501"/>
                  </a:lnTo>
                  <a:lnTo>
                    <a:pt x="230" y="497"/>
                  </a:lnTo>
                  <a:lnTo>
                    <a:pt x="230" y="497"/>
                  </a:lnTo>
                  <a:lnTo>
                    <a:pt x="230" y="497"/>
                  </a:lnTo>
                  <a:lnTo>
                    <a:pt x="230" y="494"/>
                  </a:lnTo>
                  <a:lnTo>
                    <a:pt x="230" y="494"/>
                  </a:lnTo>
                  <a:lnTo>
                    <a:pt x="230" y="494"/>
                  </a:lnTo>
                  <a:lnTo>
                    <a:pt x="230" y="497"/>
                  </a:lnTo>
                  <a:lnTo>
                    <a:pt x="230" y="497"/>
                  </a:lnTo>
                  <a:lnTo>
                    <a:pt x="232" y="494"/>
                  </a:lnTo>
                  <a:lnTo>
                    <a:pt x="232" y="494"/>
                  </a:lnTo>
                  <a:lnTo>
                    <a:pt x="232" y="497"/>
                  </a:lnTo>
                  <a:lnTo>
                    <a:pt x="232" y="497"/>
                  </a:lnTo>
                  <a:lnTo>
                    <a:pt x="232" y="499"/>
                  </a:lnTo>
                  <a:lnTo>
                    <a:pt x="234" y="499"/>
                  </a:lnTo>
                  <a:lnTo>
                    <a:pt x="234" y="499"/>
                  </a:lnTo>
                  <a:lnTo>
                    <a:pt x="232" y="499"/>
                  </a:lnTo>
                  <a:lnTo>
                    <a:pt x="232" y="499"/>
                  </a:lnTo>
                  <a:lnTo>
                    <a:pt x="232" y="499"/>
                  </a:lnTo>
                  <a:lnTo>
                    <a:pt x="232" y="501"/>
                  </a:lnTo>
                  <a:lnTo>
                    <a:pt x="232" y="501"/>
                  </a:lnTo>
                  <a:lnTo>
                    <a:pt x="232" y="501"/>
                  </a:lnTo>
                  <a:lnTo>
                    <a:pt x="232" y="501"/>
                  </a:lnTo>
                  <a:lnTo>
                    <a:pt x="232" y="504"/>
                  </a:lnTo>
                  <a:lnTo>
                    <a:pt x="232" y="504"/>
                  </a:lnTo>
                  <a:lnTo>
                    <a:pt x="232" y="506"/>
                  </a:lnTo>
                  <a:lnTo>
                    <a:pt x="232" y="508"/>
                  </a:lnTo>
                  <a:lnTo>
                    <a:pt x="234" y="511"/>
                  </a:lnTo>
                  <a:lnTo>
                    <a:pt x="234" y="511"/>
                  </a:lnTo>
                  <a:lnTo>
                    <a:pt x="234" y="508"/>
                  </a:lnTo>
                  <a:lnTo>
                    <a:pt x="234" y="508"/>
                  </a:lnTo>
                  <a:lnTo>
                    <a:pt x="234" y="508"/>
                  </a:lnTo>
                  <a:lnTo>
                    <a:pt x="234" y="506"/>
                  </a:lnTo>
                  <a:lnTo>
                    <a:pt x="234" y="506"/>
                  </a:lnTo>
                  <a:lnTo>
                    <a:pt x="234" y="506"/>
                  </a:lnTo>
                  <a:lnTo>
                    <a:pt x="234" y="508"/>
                  </a:lnTo>
                  <a:lnTo>
                    <a:pt x="237" y="508"/>
                  </a:lnTo>
                  <a:lnTo>
                    <a:pt x="237" y="508"/>
                  </a:lnTo>
                  <a:lnTo>
                    <a:pt x="237" y="508"/>
                  </a:lnTo>
                  <a:lnTo>
                    <a:pt x="237" y="508"/>
                  </a:lnTo>
                  <a:lnTo>
                    <a:pt x="239" y="508"/>
                  </a:lnTo>
                  <a:lnTo>
                    <a:pt x="239" y="508"/>
                  </a:lnTo>
                  <a:lnTo>
                    <a:pt x="242" y="506"/>
                  </a:lnTo>
                  <a:lnTo>
                    <a:pt x="242" y="506"/>
                  </a:lnTo>
                  <a:lnTo>
                    <a:pt x="242" y="504"/>
                  </a:lnTo>
                  <a:lnTo>
                    <a:pt x="239" y="504"/>
                  </a:lnTo>
                  <a:lnTo>
                    <a:pt x="239" y="504"/>
                  </a:lnTo>
                  <a:lnTo>
                    <a:pt x="242" y="501"/>
                  </a:lnTo>
                  <a:lnTo>
                    <a:pt x="239" y="501"/>
                  </a:lnTo>
                  <a:lnTo>
                    <a:pt x="239" y="499"/>
                  </a:lnTo>
                  <a:lnTo>
                    <a:pt x="237" y="499"/>
                  </a:lnTo>
                  <a:lnTo>
                    <a:pt x="237" y="497"/>
                  </a:lnTo>
                  <a:lnTo>
                    <a:pt x="237" y="497"/>
                  </a:lnTo>
                  <a:lnTo>
                    <a:pt x="234" y="494"/>
                  </a:lnTo>
                  <a:lnTo>
                    <a:pt x="234" y="494"/>
                  </a:lnTo>
                  <a:lnTo>
                    <a:pt x="234" y="494"/>
                  </a:lnTo>
                  <a:lnTo>
                    <a:pt x="234" y="494"/>
                  </a:lnTo>
                  <a:lnTo>
                    <a:pt x="234" y="494"/>
                  </a:lnTo>
                  <a:lnTo>
                    <a:pt x="234" y="494"/>
                  </a:lnTo>
                  <a:lnTo>
                    <a:pt x="234" y="494"/>
                  </a:lnTo>
                  <a:lnTo>
                    <a:pt x="234" y="492"/>
                  </a:lnTo>
                  <a:lnTo>
                    <a:pt x="234" y="492"/>
                  </a:lnTo>
                  <a:lnTo>
                    <a:pt x="237" y="494"/>
                  </a:lnTo>
                  <a:lnTo>
                    <a:pt x="237" y="497"/>
                  </a:lnTo>
                  <a:lnTo>
                    <a:pt x="237" y="497"/>
                  </a:lnTo>
                  <a:lnTo>
                    <a:pt x="237" y="497"/>
                  </a:lnTo>
                  <a:lnTo>
                    <a:pt x="239" y="497"/>
                  </a:lnTo>
                  <a:lnTo>
                    <a:pt x="239" y="497"/>
                  </a:lnTo>
                  <a:lnTo>
                    <a:pt x="239" y="497"/>
                  </a:lnTo>
                  <a:lnTo>
                    <a:pt x="242" y="497"/>
                  </a:lnTo>
                  <a:lnTo>
                    <a:pt x="242" y="497"/>
                  </a:lnTo>
                  <a:lnTo>
                    <a:pt x="242" y="497"/>
                  </a:lnTo>
                  <a:lnTo>
                    <a:pt x="242" y="499"/>
                  </a:lnTo>
                  <a:lnTo>
                    <a:pt x="242" y="501"/>
                  </a:lnTo>
                  <a:lnTo>
                    <a:pt x="244" y="504"/>
                  </a:lnTo>
                  <a:lnTo>
                    <a:pt x="246" y="506"/>
                  </a:lnTo>
                  <a:lnTo>
                    <a:pt x="246" y="506"/>
                  </a:lnTo>
                  <a:lnTo>
                    <a:pt x="249" y="506"/>
                  </a:lnTo>
                  <a:lnTo>
                    <a:pt x="249" y="506"/>
                  </a:lnTo>
                  <a:lnTo>
                    <a:pt x="249" y="504"/>
                  </a:lnTo>
                  <a:lnTo>
                    <a:pt x="249" y="504"/>
                  </a:lnTo>
                  <a:lnTo>
                    <a:pt x="246" y="504"/>
                  </a:lnTo>
                  <a:lnTo>
                    <a:pt x="246" y="504"/>
                  </a:lnTo>
                  <a:lnTo>
                    <a:pt x="246" y="504"/>
                  </a:lnTo>
                  <a:lnTo>
                    <a:pt x="246" y="504"/>
                  </a:lnTo>
                  <a:lnTo>
                    <a:pt x="246" y="504"/>
                  </a:lnTo>
                  <a:lnTo>
                    <a:pt x="246" y="501"/>
                  </a:lnTo>
                  <a:lnTo>
                    <a:pt x="246" y="501"/>
                  </a:lnTo>
                  <a:lnTo>
                    <a:pt x="246" y="501"/>
                  </a:lnTo>
                  <a:lnTo>
                    <a:pt x="246" y="501"/>
                  </a:lnTo>
                  <a:lnTo>
                    <a:pt x="246" y="501"/>
                  </a:lnTo>
                  <a:lnTo>
                    <a:pt x="246" y="501"/>
                  </a:lnTo>
                  <a:lnTo>
                    <a:pt x="246" y="501"/>
                  </a:lnTo>
                  <a:lnTo>
                    <a:pt x="249" y="501"/>
                  </a:lnTo>
                  <a:lnTo>
                    <a:pt x="249" y="501"/>
                  </a:lnTo>
                  <a:lnTo>
                    <a:pt x="249" y="501"/>
                  </a:lnTo>
                  <a:lnTo>
                    <a:pt x="249" y="501"/>
                  </a:lnTo>
                  <a:lnTo>
                    <a:pt x="251" y="501"/>
                  </a:lnTo>
                  <a:lnTo>
                    <a:pt x="253" y="501"/>
                  </a:lnTo>
                  <a:lnTo>
                    <a:pt x="253" y="504"/>
                  </a:lnTo>
                  <a:lnTo>
                    <a:pt x="256" y="504"/>
                  </a:lnTo>
                  <a:lnTo>
                    <a:pt x="256" y="501"/>
                  </a:lnTo>
                  <a:lnTo>
                    <a:pt x="256" y="501"/>
                  </a:lnTo>
                  <a:lnTo>
                    <a:pt x="256" y="504"/>
                  </a:lnTo>
                  <a:lnTo>
                    <a:pt x="258" y="504"/>
                  </a:lnTo>
                  <a:lnTo>
                    <a:pt x="258" y="501"/>
                  </a:lnTo>
                  <a:lnTo>
                    <a:pt x="258" y="501"/>
                  </a:lnTo>
                  <a:lnTo>
                    <a:pt x="260" y="501"/>
                  </a:lnTo>
                  <a:lnTo>
                    <a:pt x="260" y="501"/>
                  </a:lnTo>
                  <a:lnTo>
                    <a:pt x="260" y="501"/>
                  </a:lnTo>
                  <a:lnTo>
                    <a:pt x="258" y="499"/>
                  </a:lnTo>
                  <a:lnTo>
                    <a:pt x="258" y="499"/>
                  </a:lnTo>
                  <a:lnTo>
                    <a:pt x="258" y="499"/>
                  </a:lnTo>
                  <a:lnTo>
                    <a:pt x="258" y="499"/>
                  </a:lnTo>
                  <a:lnTo>
                    <a:pt x="258" y="497"/>
                  </a:lnTo>
                  <a:lnTo>
                    <a:pt x="258" y="497"/>
                  </a:lnTo>
                  <a:lnTo>
                    <a:pt x="258" y="497"/>
                  </a:lnTo>
                  <a:lnTo>
                    <a:pt x="260" y="497"/>
                  </a:lnTo>
                  <a:lnTo>
                    <a:pt x="260" y="497"/>
                  </a:lnTo>
                  <a:lnTo>
                    <a:pt x="260" y="494"/>
                  </a:lnTo>
                  <a:lnTo>
                    <a:pt x="260" y="494"/>
                  </a:lnTo>
                  <a:lnTo>
                    <a:pt x="260" y="497"/>
                  </a:lnTo>
                  <a:lnTo>
                    <a:pt x="260" y="499"/>
                  </a:lnTo>
                  <a:lnTo>
                    <a:pt x="260" y="499"/>
                  </a:lnTo>
                  <a:lnTo>
                    <a:pt x="260" y="501"/>
                  </a:lnTo>
                  <a:lnTo>
                    <a:pt x="260" y="501"/>
                  </a:lnTo>
                  <a:lnTo>
                    <a:pt x="260" y="501"/>
                  </a:lnTo>
                  <a:lnTo>
                    <a:pt x="260" y="501"/>
                  </a:lnTo>
                  <a:lnTo>
                    <a:pt x="260" y="504"/>
                  </a:lnTo>
                  <a:lnTo>
                    <a:pt x="260" y="504"/>
                  </a:lnTo>
                  <a:lnTo>
                    <a:pt x="260" y="504"/>
                  </a:lnTo>
                  <a:lnTo>
                    <a:pt x="260" y="504"/>
                  </a:lnTo>
                  <a:lnTo>
                    <a:pt x="260" y="504"/>
                  </a:lnTo>
                  <a:lnTo>
                    <a:pt x="260" y="504"/>
                  </a:lnTo>
                  <a:lnTo>
                    <a:pt x="260" y="504"/>
                  </a:lnTo>
                  <a:lnTo>
                    <a:pt x="263" y="504"/>
                  </a:lnTo>
                  <a:lnTo>
                    <a:pt x="260" y="504"/>
                  </a:lnTo>
                  <a:lnTo>
                    <a:pt x="260" y="504"/>
                  </a:lnTo>
                  <a:lnTo>
                    <a:pt x="260" y="504"/>
                  </a:lnTo>
                  <a:lnTo>
                    <a:pt x="260" y="506"/>
                  </a:lnTo>
                  <a:lnTo>
                    <a:pt x="265" y="506"/>
                  </a:lnTo>
                  <a:lnTo>
                    <a:pt x="268" y="506"/>
                  </a:lnTo>
                  <a:lnTo>
                    <a:pt x="268" y="506"/>
                  </a:lnTo>
                  <a:lnTo>
                    <a:pt x="270" y="506"/>
                  </a:lnTo>
                  <a:lnTo>
                    <a:pt x="270" y="506"/>
                  </a:lnTo>
                  <a:lnTo>
                    <a:pt x="272" y="506"/>
                  </a:lnTo>
                  <a:lnTo>
                    <a:pt x="272" y="506"/>
                  </a:lnTo>
                  <a:lnTo>
                    <a:pt x="270" y="506"/>
                  </a:lnTo>
                  <a:lnTo>
                    <a:pt x="270" y="506"/>
                  </a:lnTo>
                  <a:lnTo>
                    <a:pt x="270" y="506"/>
                  </a:lnTo>
                  <a:lnTo>
                    <a:pt x="270" y="506"/>
                  </a:lnTo>
                  <a:lnTo>
                    <a:pt x="270" y="504"/>
                  </a:lnTo>
                  <a:lnTo>
                    <a:pt x="272" y="506"/>
                  </a:lnTo>
                  <a:lnTo>
                    <a:pt x="272" y="506"/>
                  </a:lnTo>
                  <a:lnTo>
                    <a:pt x="282" y="504"/>
                  </a:lnTo>
                  <a:lnTo>
                    <a:pt x="284" y="504"/>
                  </a:lnTo>
                  <a:lnTo>
                    <a:pt x="284" y="504"/>
                  </a:lnTo>
                  <a:lnTo>
                    <a:pt x="286" y="504"/>
                  </a:lnTo>
                  <a:lnTo>
                    <a:pt x="286" y="504"/>
                  </a:lnTo>
                  <a:lnTo>
                    <a:pt x="289" y="504"/>
                  </a:lnTo>
                  <a:lnTo>
                    <a:pt x="294" y="504"/>
                  </a:lnTo>
                  <a:lnTo>
                    <a:pt x="298" y="504"/>
                  </a:lnTo>
                  <a:lnTo>
                    <a:pt x="301" y="504"/>
                  </a:lnTo>
                  <a:lnTo>
                    <a:pt x="301" y="504"/>
                  </a:lnTo>
                  <a:lnTo>
                    <a:pt x="301" y="504"/>
                  </a:lnTo>
                  <a:lnTo>
                    <a:pt x="301" y="501"/>
                  </a:lnTo>
                  <a:lnTo>
                    <a:pt x="303" y="501"/>
                  </a:lnTo>
                  <a:lnTo>
                    <a:pt x="303" y="501"/>
                  </a:lnTo>
                  <a:lnTo>
                    <a:pt x="303" y="499"/>
                  </a:lnTo>
                  <a:lnTo>
                    <a:pt x="303" y="499"/>
                  </a:lnTo>
                  <a:lnTo>
                    <a:pt x="303" y="499"/>
                  </a:lnTo>
                  <a:lnTo>
                    <a:pt x="303" y="497"/>
                  </a:lnTo>
                  <a:lnTo>
                    <a:pt x="303" y="497"/>
                  </a:lnTo>
                  <a:lnTo>
                    <a:pt x="301" y="497"/>
                  </a:lnTo>
                  <a:lnTo>
                    <a:pt x="303" y="497"/>
                  </a:lnTo>
                  <a:lnTo>
                    <a:pt x="303" y="494"/>
                  </a:lnTo>
                  <a:lnTo>
                    <a:pt x="303" y="494"/>
                  </a:lnTo>
                  <a:lnTo>
                    <a:pt x="301" y="494"/>
                  </a:lnTo>
                  <a:lnTo>
                    <a:pt x="301" y="492"/>
                  </a:lnTo>
                  <a:lnTo>
                    <a:pt x="301" y="492"/>
                  </a:lnTo>
                  <a:lnTo>
                    <a:pt x="301" y="492"/>
                  </a:lnTo>
                  <a:lnTo>
                    <a:pt x="298" y="489"/>
                  </a:lnTo>
                  <a:lnTo>
                    <a:pt x="298" y="489"/>
                  </a:lnTo>
                  <a:lnTo>
                    <a:pt x="298" y="489"/>
                  </a:lnTo>
                  <a:lnTo>
                    <a:pt x="298" y="487"/>
                  </a:lnTo>
                  <a:lnTo>
                    <a:pt x="298" y="487"/>
                  </a:lnTo>
                  <a:lnTo>
                    <a:pt x="298" y="485"/>
                  </a:lnTo>
                  <a:lnTo>
                    <a:pt x="296" y="482"/>
                  </a:lnTo>
                  <a:lnTo>
                    <a:pt x="294" y="480"/>
                  </a:lnTo>
                  <a:lnTo>
                    <a:pt x="294" y="480"/>
                  </a:lnTo>
                  <a:lnTo>
                    <a:pt x="294" y="480"/>
                  </a:lnTo>
                  <a:lnTo>
                    <a:pt x="294" y="480"/>
                  </a:lnTo>
                  <a:lnTo>
                    <a:pt x="296" y="480"/>
                  </a:lnTo>
                  <a:lnTo>
                    <a:pt x="296" y="482"/>
                  </a:lnTo>
                  <a:lnTo>
                    <a:pt x="296" y="482"/>
                  </a:lnTo>
                  <a:lnTo>
                    <a:pt x="296" y="482"/>
                  </a:lnTo>
                  <a:lnTo>
                    <a:pt x="298" y="482"/>
                  </a:lnTo>
                  <a:lnTo>
                    <a:pt x="298" y="485"/>
                  </a:lnTo>
                  <a:lnTo>
                    <a:pt x="298" y="485"/>
                  </a:lnTo>
                  <a:lnTo>
                    <a:pt x="298" y="485"/>
                  </a:lnTo>
                  <a:lnTo>
                    <a:pt x="301" y="485"/>
                  </a:lnTo>
                  <a:lnTo>
                    <a:pt x="301" y="487"/>
                  </a:lnTo>
                  <a:lnTo>
                    <a:pt x="301" y="487"/>
                  </a:lnTo>
                  <a:lnTo>
                    <a:pt x="301" y="487"/>
                  </a:lnTo>
                  <a:lnTo>
                    <a:pt x="303" y="487"/>
                  </a:lnTo>
                  <a:lnTo>
                    <a:pt x="303" y="489"/>
                  </a:lnTo>
                  <a:lnTo>
                    <a:pt x="303" y="489"/>
                  </a:lnTo>
                  <a:lnTo>
                    <a:pt x="303" y="489"/>
                  </a:lnTo>
                  <a:lnTo>
                    <a:pt x="303" y="489"/>
                  </a:lnTo>
                  <a:lnTo>
                    <a:pt x="305" y="489"/>
                  </a:lnTo>
                  <a:lnTo>
                    <a:pt x="305" y="489"/>
                  </a:lnTo>
                  <a:lnTo>
                    <a:pt x="308" y="487"/>
                  </a:lnTo>
                  <a:lnTo>
                    <a:pt x="308" y="487"/>
                  </a:lnTo>
                  <a:lnTo>
                    <a:pt x="308" y="489"/>
                  </a:lnTo>
                  <a:lnTo>
                    <a:pt x="305" y="492"/>
                  </a:lnTo>
                  <a:lnTo>
                    <a:pt x="305" y="492"/>
                  </a:lnTo>
                  <a:lnTo>
                    <a:pt x="308" y="494"/>
                  </a:lnTo>
                  <a:lnTo>
                    <a:pt x="308" y="494"/>
                  </a:lnTo>
                  <a:lnTo>
                    <a:pt x="310" y="492"/>
                  </a:lnTo>
                  <a:lnTo>
                    <a:pt x="310" y="492"/>
                  </a:lnTo>
                  <a:lnTo>
                    <a:pt x="310" y="492"/>
                  </a:lnTo>
                  <a:lnTo>
                    <a:pt x="310" y="494"/>
                  </a:lnTo>
                  <a:lnTo>
                    <a:pt x="310" y="494"/>
                  </a:lnTo>
                  <a:lnTo>
                    <a:pt x="310" y="494"/>
                  </a:lnTo>
                  <a:lnTo>
                    <a:pt x="310" y="494"/>
                  </a:lnTo>
                  <a:lnTo>
                    <a:pt x="310" y="494"/>
                  </a:lnTo>
                  <a:lnTo>
                    <a:pt x="310" y="494"/>
                  </a:lnTo>
                  <a:lnTo>
                    <a:pt x="310" y="494"/>
                  </a:lnTo>
                  <a:lnTo>
                    <a:pt x="313" y="494"/>
                  </a:lnTo>
                  <a:lnTo>
                    <a:pt x="313" y="494"/>
                  </a:lnTo>
                  <a:lnTo>
                    <a:pt x="313" y="494"/>
                  </a:lnTo>
                  <a:lnTo>
                    <a:pt x="313" y="494"/>
                  </a:lnTo>
                  <a:lnTo>
                    <a:pt x="313" y="494"/>
                  </a:lnTo>
                  <a:lnTo>
                    <a:pt x="313" y="492"/>
                  </a:lnTo>
                  <a:lnTo>
                    <a:pt x="313" y="492"/>
                  </a:lnTo>
                  <a:lnTo>
                    <a:pt x="313" y="492"/>
                  </a:lnTo>
                  <a:lnTo>
                    <a:pt x="315" y="492"/>
                  </a:lnTo>
                  <a:lnTo>
                    <a:pt x="315" y="489"/>
                  </a:lnTo>
                  <a:lnTo>
                    <a:pt x="315" y="489"/>
                  </a:lnTo>
                  <a:lnTo>
                    <a:pt x="315" y="489"/>
                  </a:lnTo>
                  <a:lnTo>
                    <a:pt x="315" y="489"/>
                  </a:lnTo>
                  <a:lnTo>
                    <a:pt x="315" y="489"/>
                  </a:lnTo>
                  <a:lnTo>
                    <a:pt x="315" y="489"/>
                  </a:lnTo>
                  <a:lnTo>
                    <a:pt x="317" y="489"/>
                  </a:lnTo>
                  <a:lnTo>
                    <a:pt x="317" y="489"/>
                  </a:lnTo>
                  <a:lnTo>
                    <a:pt x="317" y="489"/>
                  </a:lnTo>
                  <a:lnTo>
                    <a:pt x="317" y="489"/>
                  </a:lnTo>
                  <a:lnTo>
                    <a:pt x="317" y="489"/>
                  </a:lnTo>
                  <a:lnTo>
                    <a:pt x="317" y="489"/>
                  </a:lnTo>
                  <a:lnTo>
                    <a:pt x="317" y="487"/>
                  </a:lnTo>
                  <a:lnTo>
                    <a:pt x="317" y="487"/>
                  </a:lnTo>
                  <a:lnTo>
                    <a:pt x="317" y="485"/>
                  </a:lnTo>
                  <a:lnTo>
                    <a:pt x="317" y="485"/>
                  </a:lnTo>
                  <a:lnTo>
                    <a:pt x="320" y="485"/>
                  </a:lnTo>
                  <a:lnTo>
                    <a:pt x="320" y="482"/>
                  </a:lnTo>
                  <a:lnTo>
                    <a:pt x="322" y="480"/>
                  </a:lnTo>
                  <a:lnTo>
                    <a:pt x="322" y="480"/>
                  </a:lnTo>
                  <a:lnTo>
                    <a:pt x="322" y="478"/>
                  </a:lnTo>
                  <a:lnTo>
                    <a:pt x="322" y="478"/>
                  </a:lnTo>
                  <a:lnTo>
                    <a:pt x="324" y="475"/>
                  </a:lnTo>
                  <a:lnTo>
                    <a:pt x="324" y="475"/>
                  </a:lnTo>
                  <a:lnTo>
                    <a:pt x="324" y="473"/>
                  </a:lnTo>
                  <a:lnTo>
                    <a:pt x="324" y="473"/>
                  </a:lnTo>
                  <a:lnTo>
                    <a:pt x="327" y="473"/>
                  </a:lnTo>
                  <a:lnTo>
                    <a:pt x="327" y="473"/>
                  </a:lnTo>
                  <a:lnTo>
                    <a:pt x="327" y="473"/>
                  </a:lnTo>
                  <a:lnTo>
                    <a:pt x="327" y="470"/>
                  </a:lnTo>
                  <a:lnTo>
                    <a:pt x="329" y="463"/>
                  </a:lnTo>
                  <a:lnTo>
                    <a:pt x="329" y="463"/>
                  </a:lnTo>
                  <a:lnTo>
                    <a:pt x="329" y="461"/>
                  </a:lnTo>
                  <a:lnTo>
                    <a:pt x="329" y="461"/>
                  </a:lnTo>
                  <a:lnTo>
                    <a:pt x="329" y="461"/>
                  </a:lnTo>
                  <a:lnTo>
                    <a:pt x="329" y="459"/>
                  </a:lnTo>
                  <a:lnTo>
                    <a:pt x="329" y="456"/>
                  </a:lnTo>
                  <a:lnTo>
                    <a:pt x="329" y="456"/>
                  </a:lnTo>
                  <a:lnTo>
                    <a:pt x="329" y="454"/>
                  </a:lnTo>
                  <a:lnTo>
                    <a:pt x="329" y="454"/>
                  </a:lnTo>
                  <a:lnTo>
                    <a:pt x="329" y="452"/>
                  </a:lnTo>
                  <a:lnTo>
                    <a:pt x="331" y="452"/>
                  </a:lnTo>
                  <a:lnTo>
                    <a:pt x="331" y="449"/>
                  </a:lnTo>
                  <a:lnTo>
                    <a:pt x="334" y="449"/>
                  </a:lnTo>
                  <a:lnTo>
                    <a:pt x="334" y="447"/>
                  </a:lnTo>
                  <a:lnTo>
                    <a:pt x="331" y="447"/>
                  </a:lnTo>
                  <a:lnTo>
                    <a:pt x="331" y="444"/>
                  </a:lnTo>
                  <a:lnTo>
                    <a:pt x="331" y="444"/>
                  </a:lnTo>
                  <a:lnTo>
                    <a:pt x="329" y="444"/>
                  </a:lnTo>
                  <a:lnTo>
                    <a:pt x="329" y="442"/>
                  </a:lnTo>
                  <a:lnTo>
                    <a:pt x="329" y="442"/>
                  </a:lnTo>
                  <a:lnTo>
                    <a:pt x="329" y="440"/>
                  </a:lnTo>
                  <a:lnTo>
                    <a:pt x="331" y="440"/>
                  </a:lnTo>
                  <a:lnTo>
                    <a:pt x="331" y="437"/>
                  </a:lnTo>
                  <a:lnTo>
                    <a:pt x="331" y="437"/>
                  </a:lnTo>
                  <a:lnTo>
                    <a:pt x="329" y="437"/>
                  </a:lnTo>
                  <a:lnTo>
                    <a:pt x="329" y="435"/>
                  </a:lnTo>
                  <a:lnTo>
                    <a:pt x="331" y="435"/>
                  </a:lnTo>
                  <a:lnTo>
                    <a:pt x="331" y="433"/>
                  </a:lnTo>
                  <a:lnTo>
                    <a:pt x="334" y="433"/>
                  </a:lnTo>
                  <a:lnTo>
                    <a:pt x="334" y="430"/>
                  </a:lnTo>
                  <a:lnTo>
                    <a:pt x="336" y="430"/>
                  </a:lnTo>
                  <a:lnTo>
                    <a:pt x="336" y="433"/>
                  </a:lnTo>
                  <a:lnTo>
                    <a:pt x="336" y="433"/>
                  </a:lnTo>
                  <a:lnTo>
                    <a:pt x="339" y="430"/>
                  </a:lnTo>
                  <a:lnTo>
                    <a:pt x="339" y="430"/>
                  </a:lnTo>
                  <a:lnTo>
                    <a:pt x="339" y="430"/>
                  </a:lnTo>
                  <a:lnTo>
                    <a:pt x="339" y="428"/>
                  </a:lnTo>
                  <a:lnTo>
                    <a:pt x="339" y="428"/>
                  </a:lnTo>
                  <a:lnTo>
                    <a:pt x="341" y="426"/>
                  </a:lnTo>
                  <a:lnTo>
                    <a:pt x="341" y="426"/>
                  </a:lnTo>
                  <a:lnTo>
                    <a:pt x="346" y="421"/>
                  </a:lnTo>
                  <a:lnTo>
                    <a:pt x="353" y="416"/>
                  </a:lnTo>
                  <a:lnTo>
                    <a:pt x="355" y="414"/>
                  </a:lnTo>
                  <a:lnTo>
                    <a:pt x="355" y="411"/>
                  </a:lnTo>
                  <a:lnTo>
                    <a:pt x="357" y="409"/>
                  </a:lnTo>
                  <a:lnTo>
                    <a:pt x="357" y="409"/>
                  </a:lnTo>
                  <a:lnTo>
                    <a:pt x="357" y="409"/>
                  </a:lnTo>
                  <a:lnTo>
                    <a:pt x="357" y="409"/>
                  </a:lnTo>
                  <a:lnTo>
                    <a:pt x="360" y="409"/>
                  </a:lnTo>
                  <a:lnTo>
                    <a:pt x="360" y="409"/>
                  </a:lnTo>
                  <a:lnTo>
                    <a:pt x="362" y="404"/>
                  </a:lnTo>
                  <a:lnTo>
                    <a:pt x="365" y="404"/>
                  </a:lnTo>
                  <a:lnTo>
                    <a:pt x="365" y="404"/>
                  </a:lnTo>
                  <a:lnTo>
                    <a:pt x="367" y="402"/>
                  </a:lnTo>
                  <a:lnTo>
                    <a:pt x="367" y="402"/>
                  </a:lnTo>
                  <a:lnTo>
                    <a:pt x="369" y="402"/>
                  </a:lnTo>
                  <a:lnTo>
                    <a:pt x="369" y="399"/>
                  </a:lnTo>
                  <a:lnTo>
                    <a:pt x="369" y="399"/>
                  </a:lnTo>
                  <a:lnTo>
                    <a:pt x="372" y="397"/>
                  </a:lnTo>
                  <a:lnTo>
                    <a:pt x="372" y="397"/>
                  </a:lnTo>
                  <a:lnTo>
                    <a:pt x="374" y="397"/>
                  </a:lnTo>
                  <a:lnTo>
                    <a:pt x="376" y="397"/>
                  </a:lnTo>
                  <a:lnTo>
                    <a:pt x="376" y="397"/>
                  </a:lnTo>
                  <a:lnTo>
                    <a:pt x="379" y="385"/>
                  </a:lnTo>
                  <a:lnTo>
                    <a:pt x="381" y="383"/>
                  </a:lnTo>
                  <a:lnTo>
                    <a:pt x="381" y="383"/>
                  </a:lnTo>
                  <a:lnTo>
                    <a:pt x="383" y="385"/>
                  </a:lnTo>
                  <a:lnTo>
                    <a:pt x="383" y="385"/>
                  </a:lnTo>
                  <a:lnTo>
                    <a:pt x="386" y="383"/>
                  </a:lnTo>
                  <a:lnTo>
                    <a:pt x="398" y="373"/>
                  </a:lnTo>
                  <a:lnTo>
                    <a:pt x="400" y="371"/>
                  </a:lnTo>
                  <a:lnTo>
                    <a:pt x="400" y="373"/>
                  </a:lnTo>
                  <a:lnTo>
                    <a:pt x="400" y="373"/>
                  </a:lnTo>
                  <a:lnTo>
                    <a:pt x="400" y="378"/>
                  </a:lnTo>
                  <a:lnTo>
                    <a:pt x="402" y="378"/>
                  </a:lnTo>
                  <a:lnTo>
                    <a:pt x="402" y="378"/>
                  </a:lnTo>
                  <a:lnTo>
                    <a:pt x="405" y="381"/>
                  </a:lnTo>
                  <a:lnTo>
                    <a:pt x="419" y="378"/>
                  </a:lnTo>
                  <a:lnTo>
                    <a:pt x="419" y="378"/>
                  </a:lnTo>
                  <a:lnTo>
                    <a:pt x="419" y="378"/>
                  </a:lnTo>
                  <a:lnTo>
                    <a:pt x="419" y="376"/>
                  </a:lnTo>
                  <a:lnTo>
                    <a:pt x="419" y="376"/>
                  </a:lnTo>
                  <a:lnTo>
                    <a:pt x="419" y="376"/>
                  </a:lnTo>
                  <a:lnTo>
                    <a:pt x="419" y="376"/>
                  </a:lnTo>
                  <a:lnTo>
                    <a:pt x="421" y="376"/>
                  </a:lnTo>
                  <a:lnTo>
                    <a:pt x="421" y="371"/>
                  </a:lnTo>
                  <a:lnTo>
                    <a:pt x="421" y="369"/>
                  </a:lnTo>
                  <a:lnTo>
                    <a:pt x="421" y="366"/>
                  </a:lnTo>
                  <a:lnTo>
                    <a:pt x="424" y="366"/>
                  </a:lnTo>
                  <a:lnTo>
                    <a:pt x="424" y="366"/>
                  </a:lnTo>
                  <a:lnTo>
                    <a:pt x="424" y="369"/>
                  </a:lnTo>
                  <a:lnTo>
                    <a:pt x="424" y="371"/>
                  </a:lnTo>
                  <a:lnTo>
                    <a:pt x="426" y="371"/>
                  </a:lnTo>
                  <a:lnTo>
                    <a:pt x="431" y="373"/>
                  </a:lnTo>
                  <a:lnTo>
                    <a:pt x="436" y="373"/>
                  </a:lnTo>
                  <a:lnTo>
                    <a:pt x="436" y="376"/>
                  </a:lnTo>
                  <a:lnTo>
                    <a:pt x="438" y="378"/>
                  </a:lnTo>
                  <a:lnTo>
                    <a:pt x="438" y="381"/>
                  </a:lnTo>
                  <a:lnTo>
                    <a:pt x="438" y="383"/>
                  </a:lnTo>
                  <a:lnTo>
                    <a:pt x="440" y="385"/>
                  </a:lnTo>
                  <a:lnTo>
                    <a:pt x="445" y="385"/>
                  </a:lnTo>
                  <a:lnTo>
                    <a:pt x="447" y="388"/>
                  </a:lnTo>
                  <a:lnTo>
                    <a:pt x="447" y="388"/>
                  </a:lnTo>
                  <a:lnTo>
                    <a:pt x="447" y="392"/>
                  </a:lnTo>
                  <a:lnTo>
                    <a:pt x="447" y="392"/>
                  </a:lnTo>
                  <a:lnTo>
                    <a:pt x="447" y="395"/>
                  </a:lnTo>
                  <a:lnTo>
                    <a:pt x="450" y="399"/>
                  </a:lnTo>
                  <a:lnTo>
                    <a:pt x="450" y="402"/>
                  </a:lnTo>
                  <a:lnTo>
                    <a:pt x="452" y="402"/>
                  </a:lnTo>
                  <a:lnTo>
                    <a:pt x="452" y="404"/>
                  </a:lnTo>
                  <a:lnTo>
                    <a:pt x="457" y="402"/>
                  </a:lnTo>
                  <a:lnTo>
                    <a:pt x="457" y="402"/>
                  </a:lnTo>
                  <a:lnTo>
                    <a:pt x="457" y="402"/>
                  </a:lnTo>
                  <a:lnTo>
                    <a:pt x="459" y="404"/>
                  </a:lnTo>
                  <a:lnTo>
                    <a:pt x="459" y="404"/>
                  </a:lnTo>
                  <a:lnTo>
                    <a:pt x="459" y="402"/>
                  </a:lnTo>
                  <a:lnTo>
                    <a:pt x="459" y="402"/>
                  </a:lnTo>
                  <a:lnTo>
                    <a:pt x="459" y="402"/>
                  </a:lnTo>
                  <a:lnTo>
                    <a:pt x="462" y="402"/>
                  </a:lnTo>
                  <a:lnTo>
                    <a:pt x="462" y="402"/>
                  </a:lnTo>
                  <a:lnTo>
                    <a:pt x="462" y="402"/>
                  </a:lnTo>
                  <a:lnTo>
                    <a:pt x="464" y="402"/>
                  </a:lnTo>
                  <a:lnTo>
                    <a:pt x="464" y="402"/>
                  </a:lnTo>
                  <a:lnTo>
                    <a:pt x="466" y="402"/>
                  </a:lnTo>
                  <a:lnTo>
                    <a:pt x="466" y="399"/>
                  </a:lnTo>
                  <a:lnTo>
                    <a:pt x="466" y="397"/>
                  </a:lnTo>
                  <a:lnTo>
                    <a:pt x="466" y="395"/>
                  </a:lnTo>
                  <a:lnTo>
                    <a:pt x="469" y="395"/>
                  </a:lnTo>
                  <a:lnTo>
                    <a:pt x="471" y="395"/>
                  </a:lnTo>
                  <a:lnTo>
                    <a:pt x="473" y="392"/>
                  </a:lnTo>
                  <a:lnTo>
                    <a:pt x="473" y="392"/>
                  </a:lnTo>
                  <a:lnTo>
                    <a:pt x="476" y="388"/>
                  </a:lnTo>
                  <a:lnTo>
                    <a:pt x="476" y="388"/>
                  </a:lnTo>
                  <a:lnTo>
                    <a:pt x="476" y="385"/>
                  </a:lnTo>
                  <a:lnTo>
                    <a:pt x="476" y="385"/>
                  </a:lnTo>
                  <a:lnTo>
                    <a:pt x="473" y="383"/>
                  </a:lnTo>
                  <a:lnTo>
                    <a:pt x="473" y="383"/>
                  </a:lnTo>
                  <a:lnTo>
                    <a:pt x="473" y="381"/>
                  </a:lnTo>
                  <a:lnTo>
                    <a:pt x="476" y="378"/>
                  </a:lnTo>
                  <a:lnTo>
                    <a:pt x="478" y="376"/>
                  </a:lnTo>
                  <a:lnTo>
                    <a:pt x="480" y="373"/>
                  </a:lnTo>
                  <a:lnTo>
                    <a:pt x="483" y="373"/>
                  </a:lnTo>
                  <a:lnTo>
                    <a:pt x="483" y="373"/>
                  </a:lnTo>
                  <a:lnTo>
                    <a:pt x="483" y="373"/>
                  </a:lnTo>
                  <a:lnTo>
                    <a:pt x="483" y="373"/>
                  </a:lnTo>
                  <a:lnTo>
                    <a:pt x="483" y="373"/>
                  </a:lnTo>
                  <a:lnTo>
                    <a:pt x="483" y="373"/>
                  </a:lnTo>
                  <a:lnTo>
                    <a:pt x="485" y="373"/>
                  </a:lnTo>
                  <a:lnTo>
                    <a:pt x="485" y="373"/>
                  </a:lnTo>
                  <a:lnTo>
                    <a:pt x="485" y="373"/>
                  </a:lnTo>
                  <a:lnTo>
                    <a:pt x="485" y="371"/>
                  </a:lnTo>
                  <a:lnTo>
                    <a:pt x="485" y="371"/>
                  </a:lnTo>
                  <a:lnTo>
                    <a:pt x="485" y="371"/>
                  </a:lnTo>
                  <a:lnTo>
                    <a:pt x="488" y="369"/>
                  </a:lnTo>
                  <a:lnTo>
                    <a:pt x="490" y="369"/>
                  </a:lnTo>
                  <a:lnTo>
                    <a:pt x="490" y="369"/>
                  </a:lnTo>
                  <a:lnTo>
                    <a:pt x="490" y="369"/>
                  </a:lnTo>
                  <a:lnTo>
                    <a:pt x="490" y="369"/>
                  </a:lnTo>
                  <a:lnTo>
                    <a:pt x="492" y="369"/>
                  </a:lnTo>
                  <a:lnTo>
                    <a:pt x="492" y="369"/>
                  </a:lnTo>
                  <a:lnTo>
                    <a:pt x="492" y="366"/>
                  </a:lnTo>
                  <a:lnTo>
                    <a:pt x="492" y="366"/>
                  </a:lnTo>
                  <a:lnTo>
                    <a:pt x="490" y="364"/>
                  </a:lnTo>
                  <a:lnTo>
                    <a:pt x="488" y="359"/>
                  </a:lnTo>
                  <a:lnTo>
                    <a:pt x="485" y="359"/>
                  </a:lnTo>
                  <a:lnTo>
                    <a:pt x="485" y="359"/>
                  </a:lnTo>
                  <a:lnTo>
                    <a:pt x="485" y="359"/>
                  </a:lnTo>
                  <a:lnTo>
                    <a:pt x="485" y="359"/>
                  </a:lnTo>
                  <a:lnTo>
                    <a:pt x="485" y="357"/>
                  </a:lnTo>
                  <a:lnTo>
                    <a:pt x="488" y="357"/>
                  </a:lnTo>
                  <a:lnTo>
                    <a:pt x="490" y="352"/>
                  </a:lnTo>
                  <a:lnTo>
                    <a:pt x="492" y="347"/>
                  </a:lnTo>
                  <a:lnTo>
                    <a:pt x="497" y="345"/>
                  </a:lnTo>
                  <a:lnTo>
                    <a:pt x="497" y="343"/>
                  </a:lnTo>
                  <a:lnTo>
                    <a:pt x="499" y="343"/>
                  </a:lnTo>
                  <a:lnTo>
                    <a:pt x="499" y="343"/>
                  </a:lnTo>
                  <a:lnTo>
                    <a:pt x="499" y="340"/>
                  </a:lnTo>
                  <a:lnTo>
                    <a:pt x="499" y="338"/>
                  </a:lnTo>
                  <a:lnTo>
                    <a:pt x="499" y="336"/>
                  </a:lnTo>
                  <a:lnTo>
                    <a:pt x="499" y="336"/>
                  </a:lnTo>
                  <a:lnTo>
                    <a:pt x="499" y="333"/>
                  </a:lnTo>
                  <a:lnTo>
                    <a:pt x="502" y="331"/>
                  </a:lnTo>
                  <a:lnTo>
                    <a:pt x="507" y="324"/>
                  </a:lnTo>
                  <a:lnTo>
                    <a:pt x="509" y="321"/>
                  </a:lnTo>
                  <a:lnTo>
                    <a:pt x="509" y="321"/>
                  </a:lnTo>
                  <a:lnTo>
                    <a:pt x="509" y="319"/>
                  </a:lnTo>
                  <a:lnTo>
                    <a:pt x="509" y="319"/>
                  </a:lnTo>
                  <a:lnTo>
                    <a:pt x="509" y="317"/>
                  </a:lnTo>
                  <a:lnTo>
                    <a:pt x="509" y="314"/>
                  </a:lnTo>
                  <a:lnTo>
                    <a:pt x="509" y="312"/>
                  </a:lnTo>
                  <a:lnTo>
                    <a:pt x="511" y="310"/>
                  </a:lnTo>
                  <a:lnTo>
                    <a:pt x="511" y="310"/>
                  </a:lnTo>
                  <a:lnTo>
                    <a:pt x="511" y="310"/>
                  </a:lnTo>
                  <a:lnTo>
                    <a:pt x="511" y="307"/>
                  </a:lnTo>
                  <a:lnTo>
                    <a:pt x="511" y="302"/>
                  </a:lnTo>
                  <a:lnTo>
                    <a:pt x="511" y="300"/>
                  </a:lnTo>
                  <a:lnTo>
                    <a:pt x="511" y="298"/>
                  </a:lnTo>
                  <a:lnTo>
                    <a:pt x="511" y="298"/>
                  </a:lnTo>
                  <a:lnTo>
                    <a:pt x="514" y="295"/>
                  </a:lnTo>
                  <a:lnTo>
                    <a:pt x="516" y="295"/>
                  </a:lnTo>
                  <a:lnTo>
                    <a:pt x="516" y="295"/>
                  </a:lnTo>
                  <a:lnTo>
                    <a:pt x="516" y="295"/>
                  </a:lnTo>
                  <a:lnTo>
                    <a:pt x="518" y="295"/>
                  </a:lnTo>
                  <a:lnTo>
                    <a:pt x="518" y="295"/>
                  </a:lnTo>
                  <a:lnTo>
                    <a:pt x="518" y="293"/>
                  </a:lnTo>
                  <a:lnTo>
                    <a:pt x="521" y="293"/>
                  </a:lnTo>
                  <a:lnTo>
                    <a:pt x="521" y="293"/>
                  </a:lnTo>
                  <a:lnTo>
                    <a:pt x="521" y="291"/>
                  </a:lnTo>
                  <a:lnTo>
                    <a:pt x="521" y="291"/>
                  </a:lnTo>
                  <a:lnTo>
                    <a:pt x="518" y="288"/>
                  </a:lnTo>
                  <a:lnTo>
                    <a:pt x="518" y="286"/>
                  </a:lnTo>
                  <a:lnTo>
                    <a:pt x="521" y="286"/>
                  </a:lnTo>
                  <a:lnTo>
                    <a:pt x="521" y="286"/>
                  </a:lnTo>
                  <a:lnTo>
                    <a:pt x="521" y="286"/>
                  </a:lnTo>
                  <a:lnTo>
                    <a:pt x="523" y="286"/>
                  </a:lnTo>
                  <a:lnTo>
                    <a:pt x="523" y="286"/>
                  </a:lnTo>
                  <a:lnTo>
                    <a:pt x="523" y="286"/>
                  </a:lnTo>
                  <a:lnTo>
                    <a:pt x="525" y="286"/>
                  </a:lnTo>
                  <a:lnTo>
                    <a:pt x="525" y="286"/>
                  </a:lnTo>
                  <a:lnTo>
                    <a:pt x="528" y="286"/>
                  </a:lnTo>
                  <a:lnTo>
                    <a:pt x="528" y="286"/>
                  </a:lnTo>
                  <a:lnTo>
                    <a:pt x="528" y="286"/>
                  </a:lnTo>
                  <a:lnTo>
                    <a:pt x="535" y="284"/>
                  </a:lnTo>
                  <a:lnTo>
                    <a:pt x="535" y="284"/>
                  </a:lnTo>
                  <a:lnTo>
                    <a:pt x="535" y="281"/>
                  </a:lnTo>
                  <a:lnTo>
                    <a:pt x="535" y="279"/>
                  </a:lnTo>
                  <a:lnTo>
                    <a:pt x="537" y="279"/>
                  </a:lnTo>
                  <a:lnTo>
                    <a:pt x="537" y="279"/>
                  </a:lnTo>
                  <a:lnTo>
                    <a:pt x="537" y="279"/>
                  </a:lnTo>
                  <a:lnTo>
                    <a:pt x="540" y="279"/>
                  </a:lnTo>
                  <a:lnTo>
                    <a:pt x="540" y="279"/>
                  </a:lnTo>
                  <a:lnTo>
                    <a:pt x="540" y="279"/>
                  </a:lnTo>
                  <a:lnTo>
                    <a:pt x="542" y="276"/>
                  </a:lnTo>
                  <a:lnTo>
                    <a:pt x="542" y="274"/>
                  </a:lnTo>
                  <a:lnTo>
                    <a:pt x="542" y="265"/>
                  </a:lnTo>
                  <a:lnTo>
                    <a:pt x="542" y="262"/>
                  </a:lnTo>
                  <a:lnTo>
                    <a:pt x="542" y="260"/>
                  </a:lnTo>
                  <a:lnTo>
                    <a:pt x="544" y="257"/>
                  </a:lnTo>
                  <a:lnTo>
                    <a:pt x="547" y="253"/>
                  </a:lnTo>
                  <a:lnTo>
                    <a:pt x="547" y="253"/>
                  </a:lnTo>
                  <a:lnTo>
                    <a:pt x="547" y="250"/>
                  </a:lnTo>
                  <a:lnTo>
                    <a:pt x="547" y="248"/>
                  </a:lnTo>
                  <a:lnTo>
                    <a:pt x="547" y="248"/>
                  </a:lnTo>
                  <a:lnTo>
                    <a:pt x="547" y="246"/>
                  </a:lnTo>
                  <a:lnTo>
                    <a:pt x="544" y="246"/>
                  </a:lnTo>
                  <a:lnTo>
                    <a:pt x="544" y="246"/>
                  </a:lnTo>
                  <a:lnTo>
                    <a:pt x="544" y="246"/>
                  </a:lnTo>
                  <a:lnTo>
                    <a:pt x="544" y="246"/>
                  </a:lnTo>
                  <a:lnTo>
                    <a:pt x="547" y="243"/>
                  </a:lnTo>
                  <a:lnTo>
                    <a:pt x="549" y="243"/>
                  </a:lnTo>
                  <a:lnTo>
                    <a:pt x="549" y="243"/>
                  </a:lnTo>
                  <a:lnTo>
                    <a:pt x="551" y="241"/>
                  </a:lnTo>
                  <a:lnTo>
                    <a:pt x="551" y="241"/>
                  </a:lnTo>
                  <a:lnTo>
                    <a:pt x="554" y="239"/>
                  </a:lnTo>
                  <a:lnTo>
                    <a:pt x="559" y="239"/>
                  </a:lnTo>
                  <a:lnTo>
                    <a:pt x="563" y="236"/>
                  </a:lnTo>
                  <a:lnTo>
                    <a:pt x="563" y="231"/>
                  </a:lnTo>
                  <a:lnTo>
                    <a:pt x="563" y="229"/>
                  </a:lnTo>
                  <a:lnTo>
                    <a:pt x="566" y="224"/>
                  </a:lnTo>
                  <a:lnTo>
                    <a:pt x="566" y="224"/>
                  </a:lnTo>
                  <a:lnTo>
                    <a:pt x="566" y="222"/>
                  </a:lnTo>
                  <a:lnTo>
                    <a:pt x="566" y="222"/>
                  </a:lnTo>
                  <a:lnTo>
                    <a:pt x="566" y="222"/>
                  </a:lnTo>
                  <a:lnTo>
                    <a:pt x="563" y="220"/>
                  </a:lnTo>
                  <a:lnTo>
                    <a:pt x="563" y="220"/>
                  </a:lnTo>
                  <a:lnTo>
                    <a:pt x="563" y="217"/>
                  </a:lnTo>
                  <a:lnTo>
                    <a:pt x="563" y="217"/>
                  </a:lnTo>
                  <a:lnTo>
                    <a:pt x="566" y="215"/>
                  </a:lnTo>
                  <a:lnTo>
                    <a:pt x="566" y="213"/>
                  </a:lnTo>
                  <a:lnTo>
                    <a:pt x="566" y="213"/>
                  </a:lnTo>
                  <a:lnTo>
                    <a:pt x="563" y="210"/>
                  </a:lnTo>
                  <a:lnTo>
                    <a:pt x="563" y="210"/>
                  </a:lnTo>
                  <a:lnTo>
                    <a:pt x="566" y="208"/>
                  </a:lnTo>
                  <a:lnTo>
                    <a:pt x="568" y="205"/>
                  </a:lnTo>
                  <a:lnTo>
                    <a:pt x="570" y="205"/>
                  </a:lnTo>
                  <a:lnTo>
                    <a:pt x="573" y="205"/>
                  </a:lnTo>
                  <a:lnTo>
                    <a:pt x="573" y="205"/>
                  </a:lnTo>
                  <a:lnTo>
                    <a:pt x="573" y="205"/>
                  </a:lnTo>
                  <a:lnTo>
                    <a:pt x="575" y="203"/>
                  </a:lnTo>
                  <a:lnTo>
                    <a:pt x="575" y="203"/>
                  </a:lnTo>
                  <a:lnTo>
                    <a:pt x="575" y="201"/>
                  </a:lnTo>
                  <a:lnTo>
                    <a:pt x="575" y="201"/>
                  </a:lnTo>
                  <a:lnTo>
                    <a:pt x="575" y="201"/>
                  </a:lnTo>
                  <a:lnTo>
                    <a:pt x="575" y="198"/>
                  </a:lnTo>
                  <a:lnTo>
                    <a:pt x="575" y="198"/>
                  </a:lnTo>
                  <a:lnTo>
                    <a:pt x="578" y="196"/>
                  </a:lnTo>
                  <a:lnTo>
                    <a:pt x="580" y="184"/>
                  </a:lnTo>
                  <a:lnTo>
                    <a:pt x="580" y="177"/>
                  </a:lnTo>
                  <a:lnTo>
                    <a:pt x="582" y="175"/>
                  </a:lnTo>
                  <a:lnTo>
                    <a:pt x="592" y="160"/>
                  </a:lnTo>
                  <a:lnTo>
                    <a:pt x="592" y="160"/>
                  </a:lnTo>
                  <a:lnTo>
                    <a:pt x="592" y="160"/>
                  </a:lnTo>
                  <a:lnTo>
                    <a:pt x="592" y="158"/>
                  </a:lnTo>
                  <a:lnTo>
                    <a:pt x="592" y="156"/>
                  </a:lnTo>
                  <a:lnTo>
                    <a:pt x="594" y="156"/>
                  </a:lnTo>
                  <a:lnTo>
                    <a:pt x="594" y="156"/>
                  </a:lnTo>
                  <a:lnTo>
                    <a:pt x="596" y="153"/>
                  </a:lnTo>
                  <a:lnTo>
                    <a:pt x="596" y="153"/>
                  </a:lnTo>
                  <a:lnTo>
                    <a:pt x="596" y="151"/>
                  </a:lnTo>
                  <a:lnTo>
                    <a:pt x="599" y="149"/>
                  </a:lnTo>
                  <a:lnTo>
                    <a:pt x="601" y="146"/>
                  </a:lnTo>
                  <a:lnTo>
                    <a:pt x="604" y="144"/>
                  </a:lnTo>
                  <a:lnTo>
                    <a:pt x="604" y="142"/>
                  </a:lnTo>
                  <a:lnTo>
                    <a:pt x="606" y="142"/>
                  </a:lnTo>
                  <a:lnTo>
                    <a:pt x="608" y="144"/>
                  </a:lnTo>
                  <a:lnTo>
                    <a:pt x="613" y="144"/>
                  </a:lnTo>
                  <a:lnTo>
                    <a:pt x="613" y="144"/>
                  </a:lnTo>
                  <a:lnTo>
                    <a:pt x="615" y="144"/>
                  </a:lnTo>
                  <a:lnTo>
                    <a:pt x="615" y="144"/>
                  </a:lnTo>
                  <a:lnTo>
                    <a:pt x="615" y="144"/>
                  </a:lnTo>
                  <a:lnTo>
                    <a:pt x="618" y="142"/>
                  </a:lnTo>
                  <a:lnTo>
                    <a:pt x="618" y="142"/>
                  </a:lnTo>
                  <a:lnTo>
                    <a:pt x="620" y="142"/>
                  </a:lnTo>
                  <a:lnTo>
                    <a:pt x="620" y="142"/>
                  </a:lnTo>
                  <a:lnTo>
                    <a:pt x="625" y="137"/>
                  </a:lnTo>
                  <a:lnTo>
                    <a:pt x="627" y="137"/>
                  </a:lnTo>
                  <a:lnTo>
                    <a:pt x="630" y="134"/>
                  </a:lnTo>
                  <a:lnTo>
                    <a:pt x="630" y="134"/>
                  </a:lnTo>
                  <a:lnTo>
                    <a:pt x="632" y="132"/>
                  </a:lnTo>
                  <a:lnTo>
                    <a:pt x="634" y="132"/>
                  </a:lnTo>
                  <a:lnTo>
                    <a:pt x="637" y="132"/>
                  </a:lnTo>
                  <a:lnTo>
                    <a:pt x="637" y="130"/>
                  </a:lnTo>
                  <a:lnTo>
                    <a:pt x="639" y="130"/>
                  </a:lnTo>
                  <a:lnTo>
                    <a:pt x="639" y="127"/>
                  </a:lnTo>
                  <a:lnTo>
                    <a:pt x="639" y="127"/>
                  </a:lnTo>
                  <a:lnTo>
                    <a:pt x="639" y="125"/>
                  </a:lnTo>
                  <a:lnTo>
                    <a:pt x="639" y="125"/>
                  </a:lnTo>
                  <a:lnTo>
                    <a:pt x="639" y="123"/>
                  </a:lnTo>
                  <a:lnTo>
                    <a:pt x="639" y="123"/>
                  </a:lnTo>
                  <a:lnTo>
                    <a:pt x="637" y="123"/>
                  </a:lnTo>
                  <a:lnTo>
                    <a:pt x="637" y="120"/>
                  </a:lnTo>
                  <a:lnTo>
                    <a:pt x="637" y="120"/>
                  </a:lnTo>
                  <a:lnTo>
                    <a:pt x="637" y="120"/>
                  </a:lnTo>
                  <a:lnTo>
                    <a:pt x="637" y="120"/>
                  </a:lnTo>
                  <a:lnTo>
                    <a:pt x="634" y="120"/>
                  </a:lnTo>
                  <a:lnTo>
                    <a:pt x="634" y="120"/>
                  </a:lnTo>
                  <a:lnTo>
                    <a:pt x="634" y="120"/>
                  </a:lnTo>
                  <a:lnTo>
                    <a:pt x="634" y="118"/>
                  </a:lnTo>
                  <a:lnTo>
                    <a:pt x="634" y="118"/>
                  </a:lnTo>
                  <a:lnTo>
                    <a:pt x="637" y="115"/>
                  </a:lnTo>
                  <a:lnTo>
                    <a:pt x="637" y="115"/>
                  </a:lnTo>
                  <a:lnTo>
                    <a:pt x="639" y="108"/>
                  </a:lnTo>
                  <a:lnTo>
                    <a:pt x="639" y="108"/>
                  </a:lnTo>
                  <a:lnTo>
                    <a:pt x="639" y="106"/>
                  </a:lnTo>
                  <a:lnTo>
                    <a:pt x="639" y="106"/>
                  </a:lnTo>
                  <a:lnTo>
                    <a:pt x="639" y="106"/>
                  </a:lnTo>
                  <a:lnTo>
                    <a:pt x="639" y="104"/>
                  </a:lnTo>
                  <a:lnTo>
                    <a:pt x="637" y="101"/>
                  </a:lnTo>
                  <a:lnTo>
                    <a:pt x="639" y="101"/>
                  </a:lnTo>
                  <a:lnTo>
                    <a:pt x="639" y="101"/>
                  </a:lnTo>
                  <a:lnTo>
                    <a:pt x="639" y="97"/>
                  </a:lnTo>
                  <a:lnTo>
                    <a:pt x="639" y="97"/>
                  </a:lnTo>
                  <a:lnTo>
                    <a:pt x="639" y="97"/>
                  </a:lnTo>
                  <a:lnTo>
                    <a:pt x="641" y="94"/>
                  </a:lnTo>
                  <a:lnTo>
                    <a:pt x="641" y="94"/>
                  </a:lnTo>
                  <a:lnTo>
                    <a:pt x="641" y="9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39" name="Freeform 638"/>
            <p:cNvSpPr>
              <a:spLocks/>
            </p:cNvSpPr>
            <p:nvPr/>
          </p:nvSpPr>
          <p:spPr bwMode="auto">
            <a:xfrm>
              <a:off x="5858133" y="4743010"/>
              <a:ext cx="286726" cy="223951"/>
            </a:xfrm>
            <a:custGeom>
              <a:avLst/>
              <a:gdLst>
                <a:gd name="T0" fmla="*/ 826 w 845"/>
                <a:gd name="T1" fmla="*/ 144 h 660"/>
                <a:gd name="T2" fmla="*/ 810 w 845"/>
                <a:gd name="T3" fmla="*/ 121 h 660"/>
                <a:gd name="T4" fmla="*/ 802 w 845"/>
                <a:gd name="T5" fmla="*/ 80 h 660"/>
                <a:gd name="T6" fmla="*/ 783 w 845"/>
                <a:gd name="T7" fmla="*/ 33 h 660"/>
                <a:gd name="T8" fmla="*/ 694 w 845"/>
                <a:gd name="T9" fmla="*/ 14 h 660"/>
                <a:gd name="T10" fmla="*/ 618 w 845"/>
                <a:gd name="T11" fmla="*/ 9 h 660"/>
                <a:gd name="T12" fmla="*/ 556 w 845"/>
                <a:gd name="T13" fmla="*/ 47 h 660"/>
                <a:gd name="T14" fmla="*/ 495 w 845"/>
                <a:gd name="T15" fmla="*/ 87 h 660"/>
                <a:gd name="T16" fmla="*/ 431 w 845"/>
                <a:gd name="T17" fmla="*/ 125 h 660"/>
                <a:gd name="T18" fmla="*/ 365 w 845"/>
                <a:gd name="T19" fmla="*/ 175 h 660"/>
                <a:gd name="T20" fmla="*/ 308 w 845"/>
                <a:gd name="T21" fmla="*/ 227 h 660"/>
                <a:gd name="T22" fmla="*/ 218 w 845"/>
                <a:gd name="T23" fmla="*/ 277 h 660"/>
                <a:gd name="T24" fmla="*/ 218 w 845"/>
                <a:gd name="T25" fmla="*/ 369 h 660"/>
                <a:gd name="T26" fmla="*/ 209 w 845"/>
                <a:gd name="T27" fmla="*/ 407 h 660"/>
                <a:gd name="T28" fmla="*/ 199 w 845"/>
                <a:gd name="T29" fmla="*/ 440 h 660"/>
                <a:gd name="T30" fmla="*/ 152 w 845"/>
                <a:gd name="T31" fmla="*/ 457 h 660"/>
                <a:gd name="T32" fmla="*/ 88 w 845"/>
                <a:gd name="T33" fmla="*/ 464 h 660"/>
                <a:gd name="T34" fmla="*/ 29 w 845"/>
                <a:gd name="T35" fmla="*/ 483 h 660"/>
                <a:gd name="T36" fmla="*/ 3 w 845"/>
                <a:gd name="T37" fmla="*/ 495 h 660"/>
                <a:gd name="T38" fmla="*/ 12 w 845"/>
                <a:gd name="T39" fmla="*/ 530 h 660"/>
                <a:gd name="T40" fmla="*/ 17 w 845"/>
                <a:gd name="T41" fmla="*/ 540 h 660"/>
                <a:gd name="T42" fmla="*/ 24 w 845"/>
                <a:gd name="T43" fmla="*/ 551 h 660"/>
                <a:gd name="T44" fmla="*/ 45 w 845"/>
                <a:gd name="T45" fmla="*/ 563 h 660"/>
                <a:gd name="T46" fmla="*/ 50 w 845"/>
                <a:gd name="T47" fmla="*/ 570 h 660"/>
                <a:gd name="T48" fmla="*/ 67 w 845"/>
                <a:gd name="T49" fmla="*/ 603 h 660"/>
                <a:gd name="T50" fmla="*/ 95 w 845"/>
                <a:gd name="T51" fmla="*/ 606 h 660"/>
                <a:gd name="T52" fmla="*/ 112 w 845"/>
                <a:gd name="T53" fmla="*/ 618 h 660"/>
                <a:gd name="T54" fmla="*/ 102 w 845"/>
                <a:gd name="T55" fmla="*/ 622 h 660"/>
                <a:gd name="T56" fmla="*/ 121 w 845"/>
                <a:gd name="T57" fmla="*/ 644 h 660"/>
                <a:gd name="T58" fmla="*/ 121 w 845"/>
                <a:gd name="T59" fmla="*/ 629 h 660"/>
                <a:gd name="T60" fmla="*/ 128 w 845"/>
                <a:gd name="T61" fmla="*/ 629 h 660"/>
                <a:gd name="T62" fmla="*/ 135 w 845"/>
                <a:gd name="T63" fmla="*/ 625 h 660"/>
                <a:gd name="T64" fmla="*/ 149 w 845"/>
                <a:gd name="T65" fmla="*/ 627 h 660"/>
                <a:gd name="T66" fmla="*/ 168 w 845"/>
                <a:gd name="T67" fmla="*/ 648 h 660"/>
                <a:gd name="T68" fmla="*/ 182 w 845"/>
                <a:gd name="T69" fmla="*/ 658 h 660"/>
                <a:gd name="T70" fmla="*/ 185 w 845"/>
                <a:gd name="T71" fmla="*/ 648 h 660"/>
                <a:gd name="T72" fmla="*/ 216 w 845"/>
                <a:gd name="T73" fmla="*/ 563 h 660"/>
                <a:gd name="T74" fmla="*/ 275 w 845"/>
                <a:gd name="T75" fmla="*/ 547 h 660"/>
                <a:gd name="T76" fmla="*/ 332 w 845"/>
                <a:gd name="T77" fmla="*/ 554 h 660"/>
                <a:gd name="T78" fmla="*/ 384 w 845"/>
                <a:gd name="T79" fmla="*/ 582 h 660"/>
                <a:gd name="T80" fmla="*/ 436 w 845"/>
                <a:gd name="T81" fmla="*/ 580 h 660"/>
                <a:gd name="T82" fmla="*/ 471 w 845"/>
                <a:gd name="T83" fmla="*/ 596 h 660"/>
                <a:gd name="T84" fmla="*/ 521 w 845"/>
                <a:gd name="T85" fmla="*/ 584 h 660"/>
                <a:gd name="T86" fmla="*/ 637 w 845"/>
                <a:gd name="T87" fmla="*/ 582 h 660"/>
                <a:gd name="T88" fmla="*/ 651 w 845"/>
                <a:gd name="T89" fmla="*/ 584 h 660"/>
                <a:gd name="T90" fmla="*/ 663 w 845"/>
                <a:gd name="T91" fmla="*/ 577 h 660"/>
                <a:gd name="T92" fmla="*/ 670 w 845"/>
                <a:gd name="T93" fmla="*/ 573 h 660"/>
                <a:gd name="T94" fmla="*/ 677 w 845"/>
                <a:gd name="T95" fmla="*/ 566 h 660"/>
                <a:gd name="T96" fmla="*/ 682 w 845"/>
                <a:gd name="T97" fmla="*/ 563 h 660"/>
                <a:gd name="T98" fmla="*/ 696 w 845"/>
                <a:gd name="T99" fmla="*/ 558 h 660"/>
                <a:gd name="T100" fmla="*/ 701 w 845"/>
                <a:gd name="T101" fmla="*/ 556 h 660"/>
                <a:gd name="T102" fmla="*/ 717 w 845"/>
                <a:gd name="T103" fmla="*/ 537 h 660"/>
                <a:gd name="T104" fmla="*/ 720 w 845"/>
                <a:gd name="T105" fmla="*/ 506 h 660"/>
                <a:gd name="T106" fmla="*/ 729 w 845"/>
                <a:gd name="T107" fmla="*/ 492 h 660"/>
                <a:gd name="T108" fmla="*/ 748 w 845"/>
                <a:gd name="T109" fmla="*/ 457 h 660"/>
                <a:gd name="T110" fmla="*/ 786 w 845"/>
                <a:gd name="T111" fmla="*/ 409 h 660"/>
                <a:gd name="T112" fmla="*/ 819 w 845"/>
                <a:gd name="T113" fmla="*/ 367 h 660"/>
                <a:gd name="T114" fmla="*/ 824 w 845"/>
                <a:gd name="T115" fmla="*/ 322 h 660"/>
                <a:gd name="T116" fmla="*/ 826 w 845"/>
                <a:gd name="T117" fmla="*/ 279 h 660"/>
                <a:gd name="T118" fmla="*/ 831 w 845"/>
                <a:gd name="T119" fmla="*/ 237 h 660"/>
                <a:gd name="T120" fmla="*/ 843 w 845"/>
                <a:gd name="T121" fmla="*/ 189 h 6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45" h="660">
                  <a:moveTo>
                    <a:pt x="845" y="180"/>
                  </a:moveTo>
                  <a:lnTo>
                    <a:pt x="845" y="180"/>
                  </a:lnTo>
                  <a:lnTo>
                    <a:pt x="843" y="177"/>
                  </a:lnTo>
                  <a:lnTo>
                    <a:pt x="840" y="175"/>
                  </a:lnTo>
                  <a:lnTo>
                    <a:pt x="838" y="170"/>
                  </a:lnTo>
                  <a:lnTo>
                    <a:pt x="836" y="168"/>
                  </a:lnTo>
                  <a:lnTo>
                    <a:pt x="831" y="163"/>
                  </a:lnTo>
                  <a:lnTo>
                    <a:pt x="831" y="163"/>
                  </a:lnTo>
                  <a:lnTo>
                    <a:pt x="826" y="158"/>
                  </a:lnTo>
                  <a:lnTo>
                    <a:pt x="824" y="158"/>
                  </a:lnTo>
                  <a:lnTo>
                    <a:pt x="824" y="156"/>
                  </a:lnTo>
                  <a:lnTo>
                    <a:pt x="824" y="156"/>
                  </a:lnTo>
                  <a:lnTo>
                    <a:pt x="824" y="151"/>
                  </a:lnTo>
                  <a:lnTo>
                    <a:pt x="824" y="149"/>
                  </a:lnTo>
                  <a:lnTo>
                    <a:pt x="824" y="147"/>
                  </a:lnTo>
                  <a:lnTo>
                    <a:pt x="826" y="147"/>
                  </a:lnTo>
                  <a:lnTo>
                    <a:pt x="826" y="144"/>
                  </a:lnTo>
                  <a:lnTo>
                    <a:pt x="824" y="144"/>
                  </a:lnTo>
                  <a:lnTo>
                    <a:pt x="824" y="142"/>
                  </a:lnTo>
                  <a:lnTo>
                    <a:pt x="824" y="142"/>
                  </a:lnTo>
                  <a:lnTo>
                    <a:pt x="821" y="140"/>
                  </a:lnTo>
                  <a:lnTo>
                    <a:pt x="821" y="137"/>
                  </a:lnTo>
                  <a:lnTo>
                    <a:pt x="821" y="137"/>
                  </a:lnTo>
                  <a:lnTo>
                    <a:pt x="819" y="135"/>
                  </a:lnTo>
                  <a:lnTo>
                    <a:pt x="819" y="135"/>
                  </a:lnTo>
                  <a:lnTo>
                    <a:pt x="817" y="132"/>
                  </a:lnTo>
                  <a:lnTo>
                    <a:pt x="817" y="130"/>
                  </a:lnTo>
                  <a:lnTo>
                    <a:pt x="817" y="130"/>
                  </a:lnTo>
                  <a:lnTo>
                    <a:pt x="814" y="128"/>
                  </a:lnTo>
                  <a:lnTo>
                    <a:pt x="814" y="128"/>
                  </a:lnTo>
                  <a:lnTo>
                    <a:pt x="814" y="125"/>
                  </a:lnTo>
                  <a:lnTo>
                    <a:pt x="812" y="123"/>
                  </a:lnTo>
                  <a:lnTo>
                    <a:pt x="812" y="123"/>
                  </a:lnTo>
                  <a:lnTo>
                    <a:pt x="810" y="121"/>
                  </a:lnTo>
                  <a:lnTo>
                    <a:pt x="807" y="118"/>
                  </a:lnTo>
                  <a:lnTo>
                    <a:pt x="807" y="118"/>
                  </a:lnTo>
                  <a:lnTo>
                    <a:pt x="805" y="116"/>
                  </a:lnTo>
                  <a:lnTo>
                    <a:pt x="805" y="116"/>
                  </a:lnTo>
                  <a:lnTo>
                    <a:pt x="805" y="116"/>
                  </a:lnTo>
                  <a:lnTo>
                    <a:pt x="805" y="114"/>
                  </a:lnTo>
                  <a:lnTo>
                    <a:pt x="805" y="111"/>
                  </a:lnTo>
                  <a:lnTo>
                    <a:pt x="802" y="109"/>
                  </a:lnTo>
                  <a:lnTo>
                    <a:pt x="802" y="104"/>
                  </a:lnTo>
                  <a:lnTo>
                    <a:pt x="802" y="99"/>
                  </a:lnTo>
                  <a:lnTo>
                    <a:pt x="802" y="95"/>
                  </a:lnTo>
                  <a:lnTo>
                    <a:pt x="802" y="90"/>
                  </a:lnTo>
                  <a:lnTo>
                    <a:pt x="802" y="87"/>
                  </a:lnTo>
                  <a:lnTo>
                    <a:pt x="802" y="87"/>
                  </a:lnTo>
                  <a:lnTo>
                    <a:pt x="802" y="85"/>
                  </a:lnTo>
                  <a:lnTo>
                    <a:pt x="802" y="83"/>
                  </a:lnTo>
                  <a:lnTo>
                    <a:pt x="802" y="80"/>
                  </a:lnTo>
                  <a:lnTo>
                    <a:pt x="802" y="76"/>
                  </a:lnTo>
                  <a:lnTo>
                    <a:pt x="800" y="73"/>
                  </a:lnTo>
                  <a:lnTo>
                    <a:pt x="800" y="69"/>
                  </a:lnTo>
                  <a:lnTo>
                    <a:pt x="800" y="66"/>
                  </a:lnTo>
                  <a:lnTo>
                    <a:pt x="798" y="61"/>
                  </a:lnTo>
                  <a:lnTo>
                    <a:pt x="798" y="59"/>
                  </a:lnTo>
                  <a:lnTo>
                    <a:pt x="798" y="54"/>
                  </a:lnTo>
                  <a:lnTo>
                    <a:pt x="798" y="52"/>
                  </a:lnTo>
                  <a:lnTo>
                    <a:pt x="795" y="47"/>
                  </a:lnTo>
                  <a:lnTo>
                    <a:pt x="795" y="43"/>
                  </a:lnTo>
                  <a:lnTo>
                    <a:pt x="795" y="40"/>
                  </a:lnTo>
                  <a:lnTo>
                    <a:pt x="795" y="35"/>
                  </a:lnTo>
                  <a:lnTo>
                    <a:pt x="793" y="33"/>
                  </a:lnTo>
                  <a:lnTo>
                    <a:pt x="793" y="28"/>
                  </a:lnTo>
                  <a:lnTo>
                    <a:pt x="793" y="28"/>
                  </a:lnTo>
                  <a:lnTo>
                    <a:pt x="793" y="28"/>
                  </a:lnTo>
                  <a:lnTo>
                    <a:pt x="783" y="33"/>
                  </a:lnTo>
                  <a:lnTo>
                    <a:pt x="774" y="40"/>
                  </a:lnTo>
                  <a:lnTo>
                    <a:pt x="765" y="45"/>
                  </a:lnTo>
                  <a:lnTo>
                    <a:pt x="757" y="50"/>
                  </a:lnTo>
                  <a:lnTo>
                    <a:pt x="753" y="52"/>
                  </a:lnTo>
                  <a:lnTo>
                    <a:pt x="753" y="52"/>
                  </a:lnTo>
                  <a:lnTo>
                    <a:pt x="750" y="50"/>
                  </a:lnTo>
                  <a:lnTo>
                    <a:pt x="748" y="50"/>
                  </a:lnTo>
                  <a:lnTo>
                    <a:pt x="743" y="43"/>
                  </a:lnTo>
                  <a:lnTo>
                    <a:pt x="736" y="38"/>
                  </a:lnTo>
                  <a:lnTo>
                    <a:pt x="729" y="31"/>
                  </a:lnTo>
                  <a:lnTo>
                    <a:pt x="722" y="24"/>
                  </a:lnTo>
                  <a:lnTo>
                    <a:pt x="720" y="21"/>
                  </a:lnTo>
                  <a:lnTo>
                    <a:pt x="713" y="19"/>
                  </a:lnTo>
                  <a:lnTo>
                    <a:pt x="708" y="16"/>
                  </a:lnTo>
                  <a:lnTo>
                    <a:pt x="703" y="16"/>
                  </a:lnTo>
                  <a:lnTo>
                    <a:pt x="698" y="14"/>
                  </a:lnTo>
                  <a:lnTo>
                    <a:pt x="694" y="14"/>
                  </a:lnTo>
                  <a:lnTo>
                    <a:pt x="689" y="12"/>
                  </a:lnTo>
                  <a:lnTo>
                    <a:pt x="684" y="12"/>
                  </a:lnTo>
                  <a:lnTo>
                    <a:pt x="679" y="9"/>
                  </a:lnTo>
                  <a:lnTo>
                    <a:pt x="675" y="9"/>
                  </a:lnTo>
                  <a:lnTo>
                    <a:pt x="670" y="7"/>
                  </a:lnTo>
                  <a:lnTo>
                    <a:pt x="665" y="7"/>
                  </a:lnTo>
                  <a:lnTo>
                    <a:pt x="660" y="7"/>
                  </a:lnTo>
                  <a:lnTo>
                    <a:pt x="656" y="5"/>
                  </a:lnTo>
                  <a:lnTo>
                    <a:pt x="651" y="5"/>
                  </a:lnTo>
                  <a:lnTo>
                    <a:pt x="646" y="2"/>
                  </a:lnTo>
                  <a:lnTo>
                    <a:pt x="642" y="2"/>
                  </a:lnTo>
                  <a:lnTo>
                    <a:pt x="637" y="0"/>
                  </a:lnTo>
                  <a:lnTo>
                    <a:pt x="632" y="0"/>
                  </a:lnTo>
                  <a:lnTo>
                    <a:pt x="627" y="2"/>
                  </a:lnTo>
                  <a:lnTo>
                    <a:pt x="625" y="5"/>
                  </a:lnTo>
                  <a:lnTo>
                    <a:pt x="620" y="7"/>
                  </a:lnTo>
                  <a:lnTo>
                    <a:pt x="618" y="9"/>
                  </a:lnTo>
                  <a:lnTo>
                    <a:pt x="613" y="12"/>
                  </a:lnTo>
                  <a:lnTo>
                    <a:pt x="611" y="14"/>
                  </a:lnTo>
                  <a:lnTo>
                    <a:pt x="606" y="14"/>
                  </a:lnTo>
                  <a:lnTo>
                    <a:pt x="604" y="16"/>
                  </a:lnTo>
                  <a:lnTo>
                    <a:pt x="599" y="19"/>
                  </a:lnTo>
                  <a:lnTo>
                    <a:pt x="597" y="21"/>
                  </a:lnTo>
                  <a:lnTo>
                    <a:pt x="592" y="24"/>
                  </a:lnTo>
                  <a:lnTo>
                    <a:pt x="587" y="26"/>
                  </a:lnTo>
                  <a:lnTo>
                    <a:pt x="585" y="28"/>
                  </a:lnTo>
                  <a:lnTo>
                    <a:pt x="580" y="31"/>
                  </a:lnTo>
                  <a:lnTo>
                    <a:pt x="578" y="33"/>
                  </a:lnTo>
                  <a:lnTo>
                    <a:pt x="573" y="35"/>
                  </a:lnTo>
                  <a:lnTo>
                    <a:pt x="571" y="38"/>
                  </a:lnTo>
                  <a:lnTo>
                    <a:pt x="566" y="40"/>
                  </a:lnTo>
                  <a:lnTo>
                    <a:pt x="563" y="43"/>
                  </a:lnTo>
                  <a:lnTo>
                    <a:pt x="559" y="45"/>
                  </a:lnTo>
                  <a:lnTo>
                    <a:pt x="556" y="47"/>
                  </a:lnTo>
                  <a:lnTo>
                    <a:pt x="552" y="50"/>
                  </a:lnTo>
                  <a:lnTo>
                    <a:pt x="549" y="52"/>
                  </a:lnTo>
                  <a:lnTo>
                    <a:pt x="545" y="54"/>
                  </a:lnTo>
                  <a:lnTo>
                    <a:pt x="540" y="57"/>
                  </a:lnTo>
                  <a:lnTo>
                    <a:pt x="537" y="59"/>
                  </a:lnTo>
                  <a:lnTo>
                    <a:pt x="533" y="61"/>
                  </a:lnTo>
                  <a:lnTo>
                    <a:pt x="530" y="64"/>
                  </a:lnTo>
                  <a:lnTo>
                    <a:pt x="526" y="66"/>
                  </a:lnTo>
                  <a:lnTo>
                    <a:pt x="523" y="69"/>
                  </a:lnTo>
                  <a:lnTo>
                    <a:pt x="518" y="71"/>
                  </a:lnTo>
                  <a:lnTo>
                    <a:pt x="516" y="73"/>
                  </a:lnTo>
                  <a:lnTo>
                    <a:pt x="511" y="76"/>
                  </a:lnTo>
                  <a:lnTo>
                    <a:pt x="509" y="78"/>
                  </a:lnTo>
                  <a:lnTo>
                    <a:pt x="504" y="80"/>
                  </a:lnTo>
                  <a:lnTo>
                    <a:pt x="502" y="83"/>
                  </a:lnTo>
                  <a:lnTo>
                    <a:pt x="497" y="85"/>
                  </a:lnTo>
                  <a:lnTo>
                    <a:pt x="495" y="87"/>
                  </a:lnTo>
                  <a:lnTo>
                    <a:pt x="490" y="90"/>
                  </a:lnTo>
                  <a:lnTo>
                    <a:pt x="485" y="92"/>
                  </a:lnTo>
                  <a:lnTo>
                    <a:pt x="483" y="95"/>
                  </a:lnTo>
                  <a:lnTo>
                    <a:pt x="478" y="97"/>
                  </a:lnTo>
                  <a:lnTo>
                    <a:pt x="476" y="99"/>
                  </a:lnTo>
                  <a:lnTo>
                    <a:pt x="471" y="102"/>
                  </a:lnTo>
                  <a:lnTo>
                    <a:pt x="469" y="104"/>
                  </a:lnTo>
                  <a:lnTo>
                    <a:pt x="464" y="106"/>
                  </a:lnTo>
                  <a:lnTo>
                    <a:pt x="462" y="106"/>
                  </a:lnTo>
                  <a:lnTo>
                    <a:pt x="457" y="109"/>
                  </a:lnTo>
                  <a:lnTo>
                    <a:pt x="455" y="111"/>
                  </a:lnTo>
                  <a:lnTo>
                    <a:pt x="450" y="114"/>
                  </a:lnTo>
                  <a:lnTo>
                    <a:pt x="448" y="116"/>
                  </a:lnTo>
                  <a:lnTo>
                    <a:pt x="443" y="118"/>
                  </a:lnTo>
                  <a:lnTo>
                    <a:pt x="438" y="121"/>
                  </a:lnTo>
                  <a:lnTo>
                    <a:pt x="436" y="123"/>
                  </a:lnTo>
                  <a:lnTo>
                    <a:pt x="431" y="125"/>
                  </a:lnTo>
                  <a:lnTo>
                    <a:pt x="429" y="128"/>
                  </a:lnTo>
                  <a:lnTo>
                    <a:pt x="424" y="130"/>
                  </a:lnTo>
                  <a:lnTo>
                    <a:pt x="421" y="132"/>
                  </a:lnTo>
                  <a:lnTo>
                    <a:pt x="417" y="135"/>
                  </a:lnTo>
                  <a:lnTo>
                    <a:pt x="414" y="137"/>
                  </a:lnTo>
                  <a:lnTo>
                    <a:pt x="410" y="140"/>
                  </a:lnTo>
                  <a:lnTo>
                    <a:pt x="407" y="142"/>
                  </a:lnTo>
                  <a:lnTo>
                    <a:pt x="403" y="144"/>
                  </a:lnTo>
                  <a:lnTo>
                    <a:pt x="400" y="147"/>
                  </a:lnTo>
                  <a:lnTo>
                    <a:pt x="393" y="151"/>
                  </a:lnTo>
                  <a:lnTo>
                    <a:pt x="386" y="156"/>
                  </a:lnTo>
                  <a:lnTo>
                    <a:pt x="384" y="158"/>
                  </a:lnTo>
                  <a:lnTo>
                    <a:pt x="379" y="163"/>
                  </a:lnTo>
                  <a:lnTo>
                    <a:pt x="374" y="166"/>
                  </a:lnTo>
                  <a:lnTo>
                    <a:pt x="372" y="168"/>
                  </a:lnTo>
                  <a:lnTo>
                    <a:pt x="367" y="173"/>
                  </a:lnTo>
                  <a:lnTo>
                    <a:pt x="365" y="175"/>
                  </a:lnTo>
                  <a:lnTo>
                    <a:pt x="362" y="177"/>
                  </a:lnTo>
                  <a:lnTo>
                    <a:pt x="360" y="180"/>
                  </a:lnTo>
                  <a:lnTo>
                    <a:pt x="355" y="182"/>
                  </a:lnTo>
                  <a:lnTo>
                    <a:pt x="353" y="187"/>
                  </a:lnTo>
                  <a:lnTo>
                    <a:pt x="348" y="189"/>
                  </a:lnTo>
                  <a:lnTo>
                    <a:pt x="346" y="192"/>
                  </a:lnTo>
                  <a:lnTo>
                    <a:pt x="341" y="196"/>
                  </a:lnTo>
                  <a:lnTo>
                    <a:pt x="339" y="199"/>
                  </a:lnTo>
                  <a:lnTo>
                    <a:pt x="336" y="201"/>
                  </a:lnTo>
                  <a:lnTo>
                    <a:pt x="332" y="203"/>
                  </a:lnTo>
                  <a:lnTo>
                    <a:pt x="329" y="208"/>
                  </a:lnTo>
                  <a:lnTo>
                    <a:pt x="324" y="211"/>
                  </a:lnTo>
                  <a:lnTo>
                    <a:pt x="322" y="213"/>
                  </a:lnTo>
                  <a:lnTo>
                    <a:pt x="317" y="218"/>
                  </a:lnTo>
                  <a:lnTo>
                    <a:pt x="315" y="220"/>
                  </a:lnTo>
                  <a:lnTo>
                    <a:pt x="313" y="222"/>
                  </a:lnTo>
                  <a:lnTo>
                    <a:pt x="308" y="227"/>
                  </a:lnTo>
                  <a:lnTo>
                    <a:pt x="303" y="229"/>
                  </a:lnTo>
                  <a:lnTo>
                    <a:pt x="301" y="232"/>
                  </a:lnTo>
                  <a:lnTo>
                    <a:pt x="298" y="232"/>
                  </a:lnTo>
                  <a:lnTo>
                    <a:pt x="291" y="234"/>
                  </a:lnTo>
                  <a:lnTo>
                    <a:pt x="287" y="234"/>
                  </a:lnTo>
                  <a:lnTo>
                    <a:pt x="275" y="237"/>
                  </a:lnTo>
                  <a:lnTo>
                    <a:pt x="263" y="239"/>
                  </a:lnTo>
                  <a:lnTo>
                    <a:pt x="258" y="241"/>
                  </a:lnTo>
                  <a:lnTo>
                    <a:pt x="249" y="244"/>
                  </a:lnTo>
                  <a:lnTo>
                    <a:pt x="239" y="244"/>
                  </a:lnTo>
                  <a:lnTo>
                    <a:pt x="227" y="246"/>
                  </a:lnTo>
                  <a:lnTo>
                    <a:pt x="218" y="248"/>
                  </a:lnTo>
                  <a:lnTo>
                    <a:pt x="218" y="256"/>
                  </a:lnTo>
                  <a:lnTo>
                    <a:pt x="218" y="263"/>
                  </a:lnTo>
                  <a:lnTo>
                    <a:pt x="218" y="270"/>
                  </a:lnTo>
                  <a:lnTo>
                    <a:pt x="218" y="277"/>
                  </a:lnTo>
                  <a:lnTo>
                    <a:pt x="218" y="277"/>
                  </a:lnTo>
                  <a:lnTo>
                    <a:pt x="218" y="284"/>
                  </a:lnTo>
                  <a:lnTo>
                    <a:pt x="218" y="291"/>
                  </a:lnTo>
                  <a:lnTo>
                    <a:pt x="218" y="298"/>
                  </a:lnTo>
                  <a:lnTo>
                    <a:pt x="218" y="305"/>
                  </a:lnTo>
                  <a:lnTo>
                    <a:pt x="218" y="312"/>
                  </a:lnTo>
                  <a:lnTo>
                    <a:pt x="218" y="315"/>
                  </a:lnTo>
                  <a:lnTo>
                    <a:pt x="218" y="317"/>
                  </a:lnTo>
                  <a:lnTo>
                    <a:pt x="218" y="324"/>
                  </a:lnTo>
                  <a:lnTo>
                    <a:pt x="218" y="331"/>
                  </a:lnTo>
                  <a:lnTo>
                    <a:pt x="218" y="338"/>
                  </a:lnTo>
                  <a:lnTo>
                    <a:pt x="218" y="345"/>
                  </a:lnTo>
                  <a:lnTo>
                    <a:pt x="218" y="353"/>
                  </a:lnTo>
                  <a:lnTo>
                    <a:pt x="218" y="360"/>
                  </a:lnTo>
                  <a:lnTo>
                    <a:pt x="218" y="362"/>
                  </a:lnTo>
                  <a:lnTo>
                    <a:pt x="218" y="369"/>
                  </a:lnTo>
                  <a:lnTo>
                    <a:pt x="218" y="369"/>
                  </a:lnTo>
                  <a:lnTo>
                    <a:pt x="218" y="369"/>
                  </a:lnTo>
                  <a:lnTo>
                    <a:pt x="216" y="369"/>
                  </a:lnTo>
                  <a:lnTo>
                    <a:pt x="216" y="371"/>
                  </a:lnTo>
                  <a:lnTo>
                    <a:pt x="216" y="371"/>
                  </a:lnTo>
                  <a:lnTo>
                    <a:pt x="216" y="376"/>
                  </a:lnTo>
                  <a:lnTo>
                    <a:pt x="216" y="379"/>
                  </a:lnTo>
                  <a:lnTo>
                    <a:pt x="216" y="379"/>
                  </a:lnTo>
                  <a:lnTo>
                    <a:pt x="216" y="379"/>
                  </a:lnTo>
                  <a:lnTo>
                    <a:pt x="216" y="383"/>
                  </a:lnTo>
                  <a:lnTo>
                    <a:pt x="216" y="390"/>
                  </a:lnTo>
                  <a:lnTo>
                    <a:pt x="216" y="395"/>
                  </a:lnTo>
                  <a:lnTo>
                    <a:pt x="216" y="400"/>
                  </a:lnTo>
                  <a:lnTo>
                    <a:pt x="216" y="402"/>
                  </a:lnTo>
                  <a:lnTo>
                    <a:pt x="216" y="402"/>
                  </a:lnTo>
                  <a:lnTo>
                    <a:pt x="213" y="405"/>
                  </a:lnTo>
                  <a:lnTo>
                    <a:pt x="211" y="405"/>
                  </a:lnTo>
                  <a:lnTo>
                    <a:pt x="211" y="407"/>
                  </a:lnTo>
                  <a:lnTo>
                    <a:pt x="209" y="407"/>
                  </a:lnTo>
                  <a:lnTo>
                    <a:pt x="204" y="419"/>
                  </a:lnTo>
                  <a:lnTo>
                    <a:pt x="204" y="421"/>
                  </a:lnTo>
                  <a:lnTo>
                    <a:pt x="204" y="421"/>
                  </a:lnTo>
                  <a:lnTo>
                    <a:pt x="204" y="424"/>
                  </a:lnTo>
                  <a:lnTo>
                    <a:pt x="204" y="424"/>
                  </a:lnTo>
                  <a:lnTo>
                    <a:pt x="206" y="424"/>
                  </a:lnTo>
                  <a:lnTo>
                    <a:pt x="206" y="424"/>
                  </a:lnTo>
                  <a:lnTo>
                    <a:pt x="206" y="424"/>
                  </a:lnTo>
                  <a:lnTo>
                    <a:pt x="206" y="424"/>
                  </a:lnTo>
                  <a:lnTo>
                    <a:pt x="204" y="426"/>
                  </a:lnTo>
                  <a:lnTo>
                    <a:pt x="204" y="426"/>
                  </a:lnTo>
                  <a:lnTo>
                    <a:pt x="201" y="428"/>
                  </a:lnTo>
                  <a:lnTo>
                    <a:pt x="201" y="428"/>
                  </a:lnTo>
                  <a:lnTo>
                    <a:pt x="201" y="431"/>
                  </a:lnTo>
                  <a:lnTo>
                    <a:pt x="199" y="435"/>
                  </a:lnTo>
                  <a:lnTo>
                    <a:pt x="199" y="438"/>
                  </a:lnTo>
                  <a:lnTo>
                    <a:pt x="199" y="440"/>
                  </a:lnTo>
                  <a:lnTo>
                    <a:pt x="199" y="440"/>
                  </a:lnTo>
                  <a:lnTo>
                    <a:pt x="197" y="442"/>
                  </a:lnTo>
                  <a:lnTo>
                    <a:pt x="197" y="442"/>
                  </a:lnTo>
                  <a:lnTo>
                    <a:pt x="192" y="442"/>
                  </a:lnTo>
                  <a:lnTo>
                    <a:pt x="190" y="445"/>
                  </a:lnTo>
                  <a:lnTo>
                    <a:pt x="185" y="450"/>
                  </a:lnTo>
                  <a:lnTo>
                    <a:pt x="180" y="452"/>
                  </a:lnTo>
                  <a:lnTo>
                    <a:pt x="180" y="454"/>
                  </a:lnTo>
                  <a:lnTo>
                    <a:pt x="180" y="459"/>
                  </a:lnTo>
                  <a:lnTo>
                    <a:pt x="178" y="459"/>
                  </a:lnTo>
                  <a:lnTo>
                    <a:pt x="178" y="459"/>
                  </a:lnTo>
                  <a:lnTo>
                    <a:pt x="173" y="459"/>
                  </a:lnTo>
                  <a:lnTo>
                    <a:pt x="164" y="457"/>
                  </a:lnTo>
                  <a:lnTo>
                    <a:pt x="156" y="457"/>
                  </a:lnTo>
                  <a:lnTo>
                    <a:pt x="154" y="457"/>
                  </a:lnTo>
                  <a:lnTo>
                    <a:pt x="154" y="457"/>
                  </a:lnTo>
                  <a:lnTo>
                    <a:pt x="152" y="457"/>
                  </a:lnTo>
                  <a:lnTo>
                    <a:pt x="152" y="457"/>
                  </a:lnTo>
                  <a:lnTo>
                    <a:pt x="152" y="457"/>
                  </a:lnTo>
                  <a:lnTo>
                    <a:pt x="152" y="459"/>
                  </a:lnTo>
                  <a:lnTo>
                    <a:pt x="152" y="461"/>
                  </a:lnTo>
                  <a:lnTo>
                    <a:pt x="149" y="461"/>
                  </a:lnTo>
                  <a:lnTo>
                    <a:pt x="145" y="461"/>
                  </a:lnTo>
                  <a:lnTo>
                    <a:pt x="140" y="461"/>
                  </a:lnTo>
                  <a:lnTo>
                    <a:pt x="135" y="461"/>
                  </a:lnTo>
                  <a:lnTo>
                    <a:pt x="128" y="461"/>
                  </a:lnTo>
                  <a:lnTo>
                    <a:pt x="123" y="461"/>
                  </a:lnTo>
                  <a:lnTo>
                    <a:pt x="119" y="461"/>
                  </a:lnTo>
                  <a:lnTo>
                    <a:pt x="114" y="461"/>
                  </a:lnTo>
                  <a:lnTo>
                    <a:pt x="109" y="461"/>
                  </a:lnTo>
                  <a:lnTo>
                    <a:pt x="102" y="461"/>
                  </a:lnTo>
                  <a:lnTo>
                    <a:pt x="97" y="461"/>
                  </a:lnTo>
                  <a:lnTo>
                    <a:pt x="93" y="461"/>
                  </a:lnTo>
                  <a:lnTo>
                    <a:pt x="88" y="464"/>
                  </a:lnTo>
                  <a:lnTo>
                    <a:pt x="83" y="464"/>
                  </a:lnTo>
                  <a:lnTo>
                    <a:pt x="78" y="464"/>
                  </a:lnTo>
                  <a:lnTo>
                    <a:pt x="71" y="464"/>
                  </a:lnTo>
                  <a:lnTo>
                    <a:pt x="67" y="464"/>
                  </a:lnTo>
                  <a:lnTo>
                    <a:pt x="64" y="464"/>
                  </a:lnTo>
                  <a:lnTo>
                    <a:pt x="62" y="464"/>
                  </a:lnTo>
                  <a:lnTo>
                    <a:pt x="59" y="464"/>
                  </a:lnTo>
                  <a:lnTo>
                    <a:pt x="57" y="469"/>
                  </a:lnTo>
                  <a:lnTo>
                    <a:pt x="52" y="473"/>
                  </a:lnTo>
                  <a:lnTo>
                    <a:pt x="48" y="476"/>
                  </a:lnTo>
                  <a:lnTo>
                    <a:pt x="43" y="480"/>
                  </a:lnTo>
                  <a:lnTo>
                    <a:pt x="43" y="480"/>
                  </a:lnTo>
                  <a:lnTo>
                    <a:pt x="41" y="480"/>
                  </a:lnTo>
                  <a:lnTo>
                    <a:pt x="33" y="480"/>
                  </a:lnTo>
                  <a:lnTo>
                    <a:pt x="31" y="480"/>
                  </a:lnTo>
                  <a:lnTo>
                    <a:pt x="31" y="483"/>
                  </a:lnTo>
                  <a:lnTo>
                    <a:pt x="29" y="483"/>
                  </a:lnTo>
                  <a:lnTo>
                    <a:pt x="29" y="483"/>
                  </a:lnTo>
                  <a:lnTo>
                    <a:pt x="19" y="480"/>
                  </a:lnTo>
                  <a:lnTo>
                    <a:pt x="17" y="480"/>
                  </a:lnTo>
                  <a:lnTo>
                    <a:pt x="15" y="480"/>
                  </a:lnTo>
                  <a:lnTo>
                    <a:pt x="12" y="480"/>
                  </a:lnTo>
                  <a:lnTo>
                    <a:pt x="10" y="480"/>
                  </a:lnTo>
                  <a:lnTo>
                    <a:pt x="3" y="480"/>
                  </a:lnTo>
                  <a:lnTo>
                    <a:pt x="3" y="480"/>
                  </a:lnTo>
                  <a:lnTo>
                    <a:pt x="3" y="480"/>
                  </a:lnTo>
                  <a:lnTo>
                    <a:pt x="3" y="485"/>
                  </a:lnTo>
                  <a:lnTo>
                    <a:pt x="3" y="485"/>
                  </a:lnTo>
                  <a:lnTo>
                    <a:pt x="3" y="485"/>
                  </a:lnTo>
                  <a:lnTo>
                    <a:pt x="3" y="487"/>
                  </a:lnTo>
                  <a:lnTo>
                    <a:pt x="3" y="487"/>
                  </a:lnTo>
                  <a:lnTo>
                    <a:pt x="3" y="490"/>
                  </a:lnTo>
                  <a:lnTo>
                    <a:pt x="3" y="492"/>
                  </a:lnTo>
                  <a:lnTo>
                    <a:pt x="3" y="495"/>
                  </a:lnTo>
                  <a:lnTo>
                    <a:pt x="0" y="504"/>
                  </a:lnTo>
                  <a:lnTo>
                    <a:pt x="0" y="506"/>
                  </a:lnTo>
                  <a:lnTo>
                    <a:pt x="3" y="509"/>
                  </a:lnTo>
                  <a:lnTo>
                    <a:pt x="3" y="511"/>
                  </a:lnTo>
                  <a:lnTo>
                    <a:pt x="10" y="518"/>
                  </a:lnTo>
                  <a:lnTo>
                    <a:pt x="12" y="521"/>
                  </a:lnTo>
                  <a:lnTo>
                    <a:pt x="12" y="521"/>
                  </a:lnTo>
                  <a:lnTo>
                    <a:pt x="12" y="521"/>
                  </a:lnTo>
                  <a:lnTo>
                    <a:pt x="12" y="521"/>
                  </a:lnTo>
                  <a:lnTo>
                    <a:pt x="12" y="523"/>
                  </a:lnTo>
                  <a:lnTo>
                    <a:pt x="12" y="523"/>
                  </a:lnTo>
                  <a:lnTo>
                    <a:pt x="12" y="525"/>
                  </a:lnTo>
                  <a:lnTo>
                    <a:pt x="10" y="528"/>
                  </a:lnTo>
                  <a:lnTo>
                    <a:pt x="10" y="528"/>
                  </a:lnTo>
                  <a:lnTo>
                    <a:pt x="10" y="528"/>
                  </a:lnTo>
                  <a:lnTo>
                    <a:pt x="12" y="528"/>
                  </a:lnTo>
                  <a:lnTo>
                    <a:pt x="12" y="530"/>
                  </a:lnTo>
                  <a:lnTo>
                    <a:pt x="12" y="530"/>
                  </a:lnTo>
                  <a:lnTo>
                    <a:pt x="12" y="530"/>
                  </a:lnTo>
                  <a:lnTo>
                    <a:pt x="12" y="530"/>
                  </a:lnTo>
                  <a:lnTo>
                    <a:pt x="12" y="530"/>
                  </a:lnTo>
                  <a:lnTo>
                    <a:pt x="12" y="532"/>
                  </a:lnTo>
                  <a:lnTo>
                    <a:pt x="12" y="532"/>
                  </a:lnTo>
                  <a:lnTo>
                    <a:pt x="12" y="532"/>
                  </a:lnTo>
                  <a:lnTo>
                    <a:pt x="12" y="532"/>
                  </a:lnTo>
                  <a:lnTo>
                    <a:pt x="15" y="532"/>
                  </a:lnTo>
                  <a:lnTo>
                    <a:pt x="15" y="535"/>
                  </a:lnTo>
                  <a:lnTo>
                    <a:pt x="15" y="535"/>
                  </a:lnTo>
                  <a:lnTo>
                    <a:pt x="15" y="535"/>
                  </a:lnTo>
                  <a:lnTo>
                    <a:pt x="17" y="537"/>
                  </a:lnTo>
                  <a:lnTo>
                    <a:pt x="17" y="537"/>
                  </a:lnTo>
                  <a:lnTo>
                    <a:pt x="17" y="537"/>
                  </a:lnTo>
                  <a:lnTo>
                    <a:pt x="17" y="540"/>
                  </a:lnTo>
                  <a:lnTo>
                    <a:pt x="17" y="540"/>
                  </a:lnTo>
                  <a:lnTo>
                    <a:pt x="17" y="540"/>
                  </a:lnTo>
                  <a:lnTo>
                    <a:pt x="17" y="540"/>
                  </a:lnTo>
                  <a:lnTo>
                    <a:pt x="17" y="540"/>
                  </a:lnTo>
                  <a:lnTo>
                    <a:pt x="19" y="542"/>
                  </a:lnTo>
                  <a:lnTo>
                    <a:pt x="19" y="542"/>
                  </a:lnTo>
                  <a:lnTo>
                    <a:pt x="19" y="542"/>
                  </a:lnTo>
                  <a:lnTo>
                    <a:pt x="19" y="544"/>
                  </a:lnTo>
                  <a:lnTo>
                    <a:pt x="22" y="544"/>
                  </a:lnTo>
                  <a:lnTo>
                    <a:pt x="22" y="544"/>
                  </a:lnTo>
                  <a:lnTo>
                    <a:pt x="22" y="547"/>
                  </a:lnTo>
                  <a:lnTo>
                    <a:pt x="24" y="547"/>
                  </a:lnTo>
                  <a:lnTo>
                    <a:pt x="24" y="547"/>
                  </a:lnTo>
                  <a:lnTo>
                    <a:pt x="24" y="549"/>
                  </a:lnTo>
                  <a:lnTo>
                    <a:pt x="24" y="549"/>
                  </a:lnTo>
                  <a:lnTo>
                    <a:pt x="24" y="549"/>
                  </a:lnTo>
                  <a:lnTo>
                    <a:pt x="24" y="551"/>
                  </a:lnTo>
                  <a:lnTo>
                    <a:pt x="24" y="551"/>
                  </a:lnTo>
                  <a:lnTo>
                    <a:pt x="31" y="551"/>
                  </a:lnTo>
                  <a:lnTo>
                    <a:pt x="33" y="551"/>
                  </a:lnTo>
                  <a:lnTo>
                    <a:pt x="33" y="551"/>
                  </a:lnTo>
                  <a:lnTo>
                    <a:pt x="33" y="551"/>
                  </a:lnTo>
                  <a:lnTo>
                    <a:pt x="33" y="554"/>
                  </a:lnTo>
                  <a:lnTo>
                    <a:pt x="33" y="554"/>
                  </a:lnTo>
                  <a:lnTo>
                    <a:pt x="33" y="554"/>
                  </a:lnTo>
                  <a:lnTo>
                    <a:pt x="33" y="554"/>
                  </a:lnTo>
                  <a:lnTo>
                    <a:pt x="33" y="554"/>
                  </a:lnTo>
                  <a:lnTo>
                    <a:pt x="33" y="554"/>
                  </a:lnTo>
                  <a:lnTo>
                    <a:pt x="36" y="554"/>
                  </a:lnTo>
                  <a:lnTo>
                    <a:pt x="38" y="554"/>
                  </a:lnTo>
                  <a:lnTo>
                    <a:pt x="41" y="556"/>
                  </a:lnTo>
                  <a:lnTo>
                    <a:pt x="43" y="556"/>
                  </a:lnTo>
                  <a:lnTo>
                    <a:pt x="45" y="558"/>
                  </a:lnTo>
                  <a:lnTo>
                    <a:pt x="45" y="561"/>
                  </a:lnTo>
                  <a:lnTo>
                    <a:pt x="45" y="563"/>
                  </a:lnTo>
                  <a:lnTo>
                    <a:pt x="48" y="566"/>
                  </a:lnTo>
                  <a:lnTo>
                    <a:pt x="55" y="568"/>
                  </a:lnTo>
                  <a:lnTo>
                    <a:pt x="55" y="568"/>
                  </a:lnTo>
                  <a:lnTo>
                    <a:pt x="57" y="568"/>
                  </a:lnTo>
                  <a:lnTo>
                    <a:pt x="57" y="568"/>
                  </a:lnTo>
                  <a:lnTo>
                    <a:pt x="59" y="568"/>
                  </a:lnTo>
                  <a:lnTo>
                    <a:pt x="59" y="570"/>
                  </a:lnTo>
                  <a:lnTo>
                    <a:pt x="59" y="570"/>
                  </a:lnTo>
                  <a:lnTo>
                    <a:pt x="57" y="570"/>
                  </a:lnTo>
                  <a:lnTo>
                    <a:pt x="57" y="570"/>
                  </a:lnTo>
                  <a:lnTo>
                    <a:pt x="55" y="568"/>
                  </a:lnTo>
                  <a:lnTo>
                    <a:pt x="55" y="570"/>
                  </a:lnTo>
                  <a:lnTo>
                    <a:pt x="55" y="570"/>
                  </a:lnTo>
                  <a:lnTo>
                    <a:pt x="55" y="573"/>
                  </a:lnTo>
                  <a:lnTo>
                    <a:pt x="55" y="573"/>
                  </a:lnTo>
                  <a:lnTo>
                    <a:pt x="52" y="570"/>
                  </a:lnTo>
                  <a:lnTo>
                    <a:pt x="50" y="570"/>
                  </a:lnTo>
                  <a:lnTo>
                    <a:pt x="45" y="568"/>
                  </a:lnTo>
                  <a:lnTo>
                    <a:pt x="45" y="568"/>
                  </a:lnTo>
                  <a:lnTo>
                    <a:pt x="43" y="570"/>
                  </a:lnTo>
                  <a:lnTo>
                    <a:pt x="43" y="575"/>
                  </a:lnTo>
                  <a:lnTo>
                    <a:pt x="43" y="580"/>
                  </a:lnTo>
                  <a:lnTo>
                    <a:pt x="43" y="584"/>
                  </a:lnTo>
                  <a:lnTo>
                    <a:pt x="43" y="584"/>
                  </a:lnTo>
                  <a:lnTo>
                    <a:pt x="43" y="587"/>
                  </a:lnTo>
                  <a:lnTo>
                    <a:pt x="45" y="587"/>
                  </a:lnTo>
                  <a:lnTo>
                    <a:pt x="45" y="587"/>
                  </a:lnTo>
                  <a:lnTo>
                    <a:pt x="50" y="589"/>
                  </a:lnTo>
                  <a:lnTo>
                    <a:pt x="52" y="589"/>
                  </a:lnTo>
                  <a:lnTo>
                    <a:pt x="55" y="592"/>
                  </a:lnTo>
                  <a:lnTo>
                    <a:pt x="57" y="594"/>
                  </a:lnTo>
                  <a:lnTo>
                    <a:pt x="62" y="599"/>
                  </a:lnTo>
                  <a:lnTo>
                    <a:pt x="64" y="599"/>
                  </a:lnTo>
                  <a:lnTo>
                    <a:pt x="67" y="603"/>
                  </a:lnTo>
                  <a:lnTo>
                    <a:pt x="71" y="606"/>
                  </a:lnTo>
                  <a:lnTo>
                    <a:pt x="74" y="608"/>
                  </a:lnTo>
                  <a:lnTo>
                    <a:pt x="76" y="608"/>
                  </a:lnTo>
                  <a:lnTo>
                    <a:pt x="78" y="608"/>
                  </a:lnTo>
                  <a:lnTo>
                    <a:pt x="83" y="611"/>
                  </a:lnTo>
                  <a:lnTo>
                    <a:pt x="90" y="611"/>
                  </a:lnTo>
                  <a:lnTo>
                    <a:pt x="90" y="611"/>
                  </a:lnTo>
                  <a:lnTo>
                    <a:pt x="93" y="611"/>
                  </a:lnTo>
                  <a:lnTo>
                    <a:pt x="93" y="608"/>
                  </a:lnTo>
                  <a:lnTo>
                    <a:pt x="93" y="608"/>
                  </a:lnTo>
                  <a:lnTo>
                    <a:pt x="93" y="606"/>
                  </a:lnTo>
                  <a:lnTo>
                    <a:pt x="95" y="606"/>
                  </a:lnTo>
                  <a:lnTo>
                    <a:pt x="95" y="606"/>
                  </a:lnTo>
                  <a:lnTo>
                    <a:pt x="95" y="606"/>
                  </a:lnTo>
                  <a:lnTo>
                    <a:pt x="95" y="606"/>
                  </a:lnTo>
                  <a:lnTo>
                    <a:pt x="95" y="606"/>
                  </a:lnTo>
                  <a:lnTo>
                    <a:pt x="95" y="606"/>
                  </a:lnTo>
                  <a:lnTo>
                    <a:pt x="97" y="603"/>
                  </a:lnTo>
                  <a:lnTo>
                    <a:pt x="97" y="603"/>
                  </a:lnTo>
                  <a:lnTo>
                    <a:pt x="102" y="603"/>
                  </a:lnTo>
                  <a:lnTo>
                    <a:pt x="104" y="606"/>
                  </a:lnTo>
                  <a:lnTo>
                    <a:pt x="107" y="606"/>
                  </a:lnTo>
                  <a:lnTo>
                    <a:pt x="107" y="608"/>
                  </a:lnTo>
                  <a:lnTo>
                    <a:pt x="107" y="608"/>
                  </a:lnTo>
                  <a:lnTo>
                    <a:pt x="107" y="608"/>
                  </a:lnTo>
                  <a:lnTo>
                    <a:pt x="107" y="608"/>
                  </a:lnTo>
                  <a:lnTo>
                    <a:pt x="109" y="611"/>
                  </a:lnTo>
                  <a:lnTo>
                    <a:pt x="109" y="611"/>
                  </a:lnTo>
                  <a:lnTo>
                    <a:pt x="109" y="611"/>
                  </a:lnTo>
                  <a:lnTo>
                    <a:pt x="109" y="611"/>
                  </a:lnTo>
                  <a:lnTo>
                    <a:pt x="109" y="615"/>
                  </a:lnTo>
                  <a:lnTo>
                    <a:pt x="112" y="615"/>
                  </a:lnTo>
                  <a:lnTo>
                    <a:pt x="112" y="615"/>
                  </a:lnTo>
                  <a:lnTo>
                    <a:pt x="112" y="618"/>
                  </a:lnTo>
                  <a:lnTo>
                    <a:pt x="112" y="618"/>
                  </a:lnTo>
                  <a:lnTo>
                    <a:pt x="112" y="618"/>
                  </a:lnTo>
                  <a:lnTo>
                    <a:pt x="112" y="618"/>
                  </a:lnTo>
                  <a:lnTo>
                    <a:pt x="112" y="618"/>
                  </a:lnTo>
                  <a:lnTo>
                    <a:pt x="112" y="620"/>
                  </a:lnTo>
                  <a:lnTo>
                    <a:pt x="112" y="620"/>
                  </a:lnTo>
                  <a:lnTo>
                    <a:pt x="112" y="620"/>
                  </a:lnTo>
                  <a:lnTo>
                    <a:pt x="112" y="620"/>
                  </a:lnTo>
                  <a:lnTo>
                    <a:pt x="107" y="622"/>
                  </a:lnTo>
                  <a:lnTo>
                    <a:pt x="107" y="620"/>
                  </a:lnTo>
                  <a:lnTo>
                    <a:pt x="107" y="620"/>
                  </a:lnTo>
                  <a:lnTo>
                    <a:pt x="107" y="620"/>
                  </a:lnTo>
                  <a:lnTo>
                    <a:pt x="107" y="620"/>
                  </a:lnTo>
                  <a:lnTo>
                    <a:pt x="107" y="622"/>
                  </a:lnTo>
                  <a:lnTo>
                    <a:pt x="107" y="622"/>
                  </a:lnTo>
                  <a:lnTo>
                    <a:pt x="102" y="622"/>
                  </a:lnTo>
                  <a:lnTo>
                    <a:pt x="102" y="622"/>
                  </a:lnTo>
                  <a:lnTo>
                    <a:pt x="102" y="625"/>
                  </a:lnTo>
                  <a:lnTo>
                    <a:pt x="102" y="627"/>
                  </a:lnTo>
                  <a:lnTo>
                    <a:pt x="104" y="629"/>
                  </a:lnTo>
                  <a:lnTo>
                    <a:pt x="109" y="634"/>
                  </a:lnTo>
                  <a:lnTo>
                    <a:pt x="114" y="641"/>
                  </a:lnTo>
                  <a:lnTo>
                    <a:pt x="116" y="646"/>
                  </a:lnTo>
                  <a:lnTo>
                    <a:pt x="119" y="648"/>
                  </a:lnTo>
                  <a:lnTo>
                    <a:pt x="119" y="648"/>
                  </a:lnTo>
                  <a:lnTo>
                    <a:pt x="119" y="648"/>
                  </a:lnTo>
                  <a:lnTo>
                    <a:pt x="119" y="646"/>
                  </a:lnTo>
                  <a:lnTo>
                    <a:pt x="119" y="646"/>
                  </a:lnTo>
                  <a:lnTo>
                    <a:pt x="119" y="646"/>
                  </a:lnTo>
                  <a:lnTo>
                    <a:pt x="121" y="646"/>
                  </a:lnTo>
                  <a:lnTo>
                    <a:pt x="121" y="646"/>
                  </a:lnTo>
                  <a:lnTo>
                    <a:pt x="121" y="646"/>
                  </a:lnTo>
                  <a:lnTo>
                    <a:pt x="121" y="644"/>
                  </a:lnTo>
                  <a:lnTo>
                    <a:pt x="121" y="644"/>
                  </a:lnTo>
                  <a:lnTo>
                    <a:pt x="123" y="644"/>
                  </a:lnTo>
                  <a:lnTo>
                    <a:pt x="123" y="644"/>
                  </a:lnTo>
                  <a:lnTo>
                    <a:pt x="123" y="644"/>
                  </a:lnTo>
                  <a:lnTo>
                    <a:pt x="123" y="644"/>
                  </a:lnTo>
                  <a:lnTo>
                    <a:pt x="123" y="644"/>
                  </a:lnTo>
                  <a:lnTo>
                    <a:pt x="123" y="644"/>
                  </a:lnTo>
                  <a:lnTo>
                    <a:pt x="123" y="641"/>
                  </a:lnTo>
                  <a:lnTo>
                    <a:pt x="121" y="641"/>
                  </a:lnTo>
                  <a:lnTo>
                    <a:pt x="121" y="641"/>
                  </a:lnTo>
                  <a:lnTo>
                    <a:pt x="121" y="641"/>
                  </a:lnTo>
                  <a:lnTo>
                    <a:pt x="121" y="641"/>
                  </a:lnTo>
                  <a:lnTo>
                    <a:pt x="119" y="637"/>
                  </a:lnTo>
                  <a:lnTo>
                    <a:pt x="119" y="632"/>
                  </a:lnTo>
                  <a:lnTo>
                    <a:pt x="119" y="632"/>
                  </a:lnTo>
                  <a:lnTo>
                    <a:pt x="119" y="629"/>
                  </a:lnTo>
                  <a:lnTo>
                    <a:pt x="121" y="629"/>
                  </a:lnTo>
                  <a:lnTo>
                    <a:pt x="121" y="629"/>
                  </a:lnTo>
                  <a:lnTo>
                    <a:pt x="121" y="629"/>
                  </a:lnTo>
                  <a:lnTo>
                    <a:pt x="123" y="629"/>
                  </a:lnTo>
                  <a:lnTo>
                    <a:pt x="123" y="629"/>
                  </a:lnTo>
                  <a:lnTo>
                    <a:pt x="123" y="629"/>
                  </a:lnTo>
                  <a:lnTo>
                    <a:pt x="123" y="629"/>
                  </a:lnTo>
                  <a:lnTo>
                    <a:pt x="123" y="629"/>
                  </a:lnTo>
                  <a:lnTo>
                    <a:pt x="123" y="629"/>
                  </a:lnTo>
                  <a:lnTo>
                    <a:pt x="123" y="629"/>
                  </a:lnTo>
                  <a:lnTo>
                    <a:pt x="126" y="629"/>
                  </a:lnTo>
                  <a:lnTo>
                    <a:pt x="126" y="627"/>
                  </a:lnTo>
                  <a:lnTo>
                    <a:pt x="126" y="627"/>
                  </a:lnTo>
                  <a:lnTo>
                    <a:pt x="126" y="627"/>
                  </a:lnTo>
                  <a:lnTo>
                    <a:pt x="126" y="627"/>
                  </a:lnTo>
                  <a:lnTo>
                    <a:pt x="126" y="627"/>
                  </a:lnTo>
                  <a:lnTo>
                    <a:pt x="126" y="629"/>
                  </a:lnTo>
                  <a:lnTo>
                    <a:pt x="126" y="629"/>
                  </a:lnTo>
                  <a:lnTo>
                    <a:pt x="128" y="629"/>
                  </a:lnTo>
                  <a:lnTo>
                    <a:pt x="128" y="629"/>
                  </a:lnTo>
                  <a:lnTo>
                    <a:pt x="128" y="627"/>
                  </a:lnTo>
                  <a:lnTo>
                    <a:pt x="128" y="627"/>
                  </a:lnTo>
                  <a:lnTo>
                    <a:pt x="130" y="627"/>
                  </a:lnTo>
                  <a:lnTo>
                    <a:pt x="130" y="627"/>
                  </a:lnTo>
                  <a:lnTo>
                    <a:pt x="130" y="627"/>
                  </a:lnTo>
                  <a:lnTo>
                    <a:pt x="130" y="627"/>
                  </a:lnTo>
                  <a:lnTo>
                    <a:pt x="130" y="627"/>
                  </a:lnTo>
                  <a:lnTo>
                    <a:pt x="133" y="627"/>
                  </a:lnTo>
                  <a:lnTo>
                    <a:pt x="133" y="627"/>
                  </a:lnTo>
                  <a:lnTo>
                    <a:pt x="135" y="627"/>
                  </a:lnTo>
                  <a:lnTo>
                    <a:pt x="135" y="627"/>
                  </a:lnTo>
                  <a:lnTo>
                    <a:pt x="135" y="625"/>
                  </a:lnTo>
                  <a:lnTo>
                    <a:pt x="135" y="625"/>
                  </a:lnTo>
                  <a:lnTo>
                    <a:pt x="135" y="625"/>
                  </a:lnTo>
                  <a:lnTo>
                    <a:pt x="135" y="625"/>
                  </a:lnTo>
                  <a:lnTo>
                    <a:pt x="135" y="625"/>
                  </a:lnTo>
                  <a:lnTo>
                    <a:pt x="138" y="625"/>
                  </a:lnTo>
                  <a:lnTo>
                    <a:pt x="138" y="625"/>
                  </a:lnTo>
                  <a:lnTo>
                    <a:pt x="138" y="625"/>
                  </a:lnTo>
                  <a:lnTo>
                    <a:pt x="138" y="625"/>
                  </a:lnTo>
                  <a:lnTo>
                    <a:pt x="140" y="622"/>
                  </a:lnTo>
                  <a:lnTo>
                    <a:pt x="140" y="622"/>
                  </a:lnTo>
                  <a:lnTo>
                    <a:pt x="140" y="622"/>
                  </a:lnTo>
                  <a:lnTo>
                    <a:pt x="142" y="622"/>
                  </a:lnTo>
                  <a:lnTo>
                    <a:pt x="142" y="622"/>
                  </a:lnTo>
                  <a:lnTo>
                    <a:pt x="142" y="622"/>
                  </a:lnTo>
                  <a:lnTo>
                    <a:pt x="145" y="622"/>
                  </a:lnTo>
                  <a:lnTo>
                    <a:pt x="147" y="625"/>
                  </a:lnTo>
                  <a:lnTo>
                    <a:pt x="147" y="625"/>
                  </a:lnTo>
                  <a:lnTo>
                    <a:pt x="149" y="625"/>
                  </a:lnTo>
                  <a:lnTo>
                    <a:pt x="149" y="625"/>
                  </a:lnTo>
                  <a:lnTo>
                    <a:pt x="149" y="627"/>
                  </a:lnTo>
                  <a:lnTo>
                    <a:pt x="149" y="627"/>
                  </a:lnTo>
                  <a:lnTo>
                    <a:pt x="149" y="627"/>
                  </a:lnTo>
                  <a:lnTo>
                    <a:pt x="152" y="627"/>
                  </a:lnTo>
                  <a:lnTo>
                    <a:pt x="152" y="627"/>
                  </a:lnTo>
                  <a:lnTo>
                    <a:pt x="152" y="627"/>
                  </a:lnTo>
                  <a:lnTo>
                    <a:pt x="154" y="629"/>
                  </a:lnTo>
                  <a:lnTo>
                    <a:pt x="154" y="629"/>
                  </a:lnTo>
                  <a:lnTo>
                    <a:pt x="156" y="632"/>
                  </a:lnTo>
                  <a:lnTo>
                    <a:pt x="166" y="641"/>
                  </a:lnTo>
                  <a:lnTo>
                    <a:pt x="166" y="641"/>
                  </a:lnTo>
                  <a:lnTo>
                    <a:pt x="166" y="641"/>
                  </a:lnTo>
                  <a:lnTo>
                    <a:pt x="166" y="641"/>
                  </a:lnTo>
                  <a:lnTo>
                    <a:pt x="166" y="644"/>
                  </a:lnTo>
                  <a:lnTo>
                    <a:pt x="166" y="644"/>
                  </a:lnTo>
                  <a:lnTo>
                    <a:pt x="166" y="646"/>
                  </a:lnTo>
                  <a:lnTo>
                    <a:pt x="168" y="648"/>
                  </a:lnTo>
                  <a:lnTo>
                    <a:pt x="168" y="648"/>
                  </a:lnTo>
                  <a:lnTo>
                    <a:pt x="168" y="648"/>
                  </a:lnTo>
                  <a:lnTo>
                    <a:pt x="171" y="648"/>
                  </a:lnTo>
                  <a:lnTo>
                    <a:pt x="171" y="648"/>
                  </a:lnTo>
                  <a:lnTo>
                    <a:pt x="171" y="648"/>
                  </a:lnTo>
                  <a:lnTo>
                    <a:pt x="173" y="648"/>
                  </a:lnTo>
                  <a:lnTo>
                    <a:pt x="173" y="648"/>
                  </a:lnTo>
                  <a:lnTo>
                    <a:pt x="173" y="648"/>
                  </a:lnTo>
                  <a:lnTo>
                    <a:pt x="173" y="648"/>
                  </a:lnTo>
                  <a:lnTo>
                    <a:pt x="175" y="651"/>
                  </a:lnTo>
                  <a:lnTo>
                    <a:pt x="178" y="651"/>
                  </a:lnTo>
                  <a:lnTo>
                    <a:pt x="178" y="653"/>
                  </a:lnTo>
                  <a:lnTo>
                    <a:pt x="180" y="653"/>
                  </a:lnTo>
                  <a:lnTo>
                    <a:pt x="180" y="655"/>
                  </a:lnTo>
                  <a:lnTo>
                    <a:pt x="182" y="655"/>
                  </a:lnTo>
                  <a:lnTo>
                    <a:pt x="182" y="655"/>
                  </a:lnTo>
                  <a:lnTo>
                    <a:pt x="182" y="655"/>
                  </a:lnTo>
                  <a:lnTo>
                    <a:pt x="182" y="655"/>
                  </a:lnTo>
                  <a:lnTo>
                    <a:pt x="182" y="658"/>
                  </a:lnTo>
                  <a:lnTo>
                    <a:pt x="182" y="658"/>
                  </a:lnTo>
                  <a:lnTo>
                    <a:pt x="182" y="658"/>
                  </a:lnTo>
                  <a:lnTo>
                    <a:pt x="182" y="658"/>
                  </a:lnTo>
                  <a:lnTo>
                    <a:pt x="182" y="658"/>
                  </a:lnTo>
                  <a:lnTo>
                    <a:pt x="185" y="660"/>
                  </a:lnTo>
                  <a:lnTo>
                    <a:pt x="185" y="660"/>
                  </a:lnTo>
                  <a:lnTo>
                    <a:pt x="187" y="658"/>
                  </a:lnTo>
                  <a:lnTo>
                    <a:pt x="187" y="658"/>
                  </a:lnTo>
                  <a:lnTo>
                    <a:pt x="187" y="655"/>
                  </a:lnTo>
                  <a:lnTo>
                    <a:pt x="187" y="655"/>
                  </a:lnTo>
                  <a:lnTo>
                    <a:pt x="187" y="653"/>
                  </a:lnTo>
                  <a:lnTo>
                    <a:pt x="185" y="653"/>
                  </a:lnTo>
                  <a:lnTo>
                    <a:pt x="185" y="653"/>
                  </a:lnTo>
                  <a:lnTo>
                    <a:pt x="185" y="653"/>
                  </a:lnTo>
                  <a:lnTo>
                    <a:pt x="185" y="653"/>
                  </a:lnTo>
                  <a:lnTo>
                    <a:pt x="185" y="651"/>
                  </a:lnTo>
                  <a:lnTo>
                    <a:pt x="185" y="648"/>
                  </a:lnTo>
                  <a:lnTo>
                    <a:pt x="185" y="648"/>
                  </a:lnTo>
                  <a:lnTo>
                    <a:pt x="185" y="646"/>
                  </a:lnTo>
                  <a:lnTo>
                    <a:pt x="187" y="646"/>
                  </a:lnTo>
                  <a:lnTo>
                    <a:pt x="187" y="644"/>
                  </a:lnTo>
                  <a:lnTo>
                    <a:pt x="187" y="641"/>
                  </a:lnTo>
                  <a:lnTo>
                    <a:pt x="185" y="639"/>
                  </a:lnTo>
                  <a:lnTo>
                    <a:pt x="185" y="637"/>
                  </a:lnTo>
                  <a:lnTo>
                    <a:pt x="187" y="629"/>
                  </a:lnTo>
                  <a:lnTo>
                    <a:pt x="187" y="615"/>
                  </a:lnTo>
                  <a:lnTo>
                    <a:pt x="187" y="615"/>
                  </a:lnTo>
                  <a:lnTo>
                    <a:pt x="199" y="606"/>
                  </a:lnTo>
                  <a:lnTo>
                    <a:pt x="201" y="603"/>
                  </a:lnTo>
                  <a:lnTo>
                    <a:pt x="211" y="589"/>
                  </a:lnTo>
                  <a:lnTo>
                    <a:pt x="213" y="577"/>
                  </a:lnTo>
                  <a:lnTo>
                    <a:pt x="213" y="575"/>
                  </a:lnTo>
                  <a:lnTo>
                    <a:pt x="213" y="563"/>
                  </a:lnTo>
                  <a:lnTo>
                    <a:pt x="216" y="563"/>
                  </a:lnTo>
                  <a:lnTo>
                    <a:pt x="218" y="563"/>
                  </a:lnTo>
                  <a:lnTo>
                    <a:pt x="218" y="561"/>
                  </a:lnTo>
                  <a:lnTo>
                    <a:pt x="227" y="554"/>
                  </a:lnTo>
                  <a:lnTo>
                    <a:pt x="230" y="551"/>
                  </a:lnTo>
                  <a:lnTo>
                    <a:pt x="232" y="551"/>
                  </a:lnTo>
                  <a:lnTo>
                    <a:pt x="239" y="549"/>
                  </a:lnTo>
                  <a:lnTo>
                    <a:pt x="249" y="547"/>
                  </a:lnTo>
                  <a:lnTo>
                    <a:pt x="251" y="547"/>
                  </a:lnTo>
                  <a:lnTo>
                    <a:pt x="253" y="547"/>
                  </a:lnTo>
                  <a:lnTo>
                    <a:pt x="253" y="549"/>
                  </a:lnTo>
                  <a:lnTo>
                    <a:pt x="256" y="549"/>
                  </a:lnTo>
                  <a:lnTo>
                    <a:pt x="258" y="549"/>
                  </a:lnTo>
                  <a:lnTo>
                    <a:pt x="263" y="549"/>
                  </a:lnTo>
                  <a:lnTo>
                    <a:pt x="272" y="549"/>
                  </a:lnTo>
                  <a:lnTo>
                    <a:pt x="272" y="549"/>
                  </a:lnTo>
                  <a:lnTo>
                    <a:pt x="275" y="547"/>
                  </a:lnTo>
                  <a:lnTo>
                    <a:pt x="275" y="547"/>
                  </a:lnTo>
                  <a:lnTo>
                    <a:pt x="277" y="547"/>
                  </a:lnTo>
                  <a:lnTo>
                    <a:pt x="277" y="544"/>
                  </a:lnTo>
                  <a:lnTo>
                    <a:pt x="277" y="542"/>
                  </a:lnTo>
                  <a:lnTo>
                    <a:pt x="280" y="542"/>
                  </a:lnTo>
                  <a:lnTo>
                    <a:pt x="287" y="540"/>
                  </a:lnTo>
                  <a:lnTo>
                    <a:pt x="289" y="542"/>
                  </a:lnTo>
                  <a:lnTo>
                    <a:pt x="303" y="547"/>
                  </a:lnTo>
                  <a:lnTo>
                    <a:pt x="320" y="554"/>
                  </a:lnTo>
                  <a:lnTo>
                    <a:pt x="320" y="554"/>
                  </a:lnTo>
                  <a:lnTo>
                    <a:pt x="320" y="554"/>
                  </a:lnTo>
                  <a:lnTo>
                    <a:pt x="320" y="554"/>
                  </a:lnTo>
                  <a:lnTo>
                    <a:pt x="322" y="554"/>
                  </a:lnTo>
                  <a:lnTo>
                    <a:pt x="324" y="551"/>
                  </a:lnTo>
                  <a:lnTo>
                    <a:pt x="324" y="551"/>
                  </a:lnTo>
                  <a:lnTo>
                    <a:pt x="327" y="551"/>
                  </a:lnTo>
                  <a:lnTo>
                    <a:pt x="329" y="551"/>
                  </a:lnTo>
                  <a:lnTo>
                    <a:pt x="332" y="554"/>
                  </a:lnTo>
                  <a:lnTo>
                    <a:pt x="341" y="561"/>
                  </a:lnTo>
                  <a:lnTo>
                    <a:pt x="348" y="570"/>
                  </a:lnTo>
                  <a:lnTo>
                    <a:pt x="353" y="580"/>
                  </a:lnTo>
                  <a:lnTo>
                    <a:pt x="355" y="582"/>
                  </a:lnTo>
                  <a:lnTo>
                    <a:pt x="358" y="584"/>
                  </a:lnTo>
                  <a:lnTo>
                    <a:pt x="360" y="587"/>
                  </a:lnTo>
                  <a:lnTo>
                    <a:pt x="362" y="589"/>
                  </a:lnTo>
                  <a:lnTo>
                    <a:pt x="362" y="589"/>
                  </a:lnTo>
                  <a:lnTo>
                    <a:pt x="365" y="589"/>
                  </a:lnTo>
                  <a:lnTo>
                    <a:pt x="369" y="589"/>
                  </a:lnTo>
                  <a:lnTo>
                    <a:pt x="369" y="589"/>
                  </a:lnTo>
                  <a:lnTo>
                    <a:pt x="369" y="589"/>
                  </a:lnTo>
                  <a:lnTo>
                    <a:pt x="372" y="589"/>
                  </a:lnTo>
                  <a:lnTo>
                    <a:pt x="374" y="587"/>
                  </a:lnTo>
                  <a:lnTo>
                    <a:pt x="377" y="582"/>
                  </a:lnTo>
                  <a:lnTo>
                    <a:pt x="379" y="582"/>
                  </a:lnTo>
                  <a:lnTo>
                    <a:pt x="384" y="582"/>
                  </a:lnTo>
                  <a:lnTo>
                    <a:pt x="386" y="582"/>
                  </a:lnTo>
                  <a:lnTo>
                    <a:pt x="388" y="582"/>
                  </a:lnTo>
                  <a:lnTo>
                    <a:pt x="407" y="570"/>
                  </a:lnTo>
                  <a:lnTo>
                    <a:pt x="407" y="570"/>
                  </a:lnTo>
                  <a:lnTo>
                    <a:pt x="410" y="570"/>
                  </a:lnTo>
                  <a:lnTo>
                    <a:pt x="424" y="573"/>
                  </a:lnTo>
                  <a:lnTo>
                    <a:pt x="426" y="573"/>
                  </a:lnTo>
                  <a:lnTo>
                    <a:pt x="426" y="573"/>
                  </a:lnTo>
                  <a:lnTo>
                    <a:pt x="426" y="575"/>
                  </a:lnTo>
                  <a:lnTo>
                    <a:pt x="429" y="575"/>
                  </a:lnTo>
                  <a:lnTo>
                    <a:pt x="431" y="577"/>
                  </a:lnTo>
                  <a:lnTo>
                    <a:pt x="431" y="577"/>
                  </a:lnTo>
                  <a:lnTo>
                    <a:pt x="433" y="577"/>
                  </a:lnTo>
                  <a:lnTo>
                    <a:pt x="433" y="577"/>
                  </a:lnTo>
                  <a:lnTo>
                    <a:pt x="433" y="577"/>
                  </a:lnTo>
                  <a:lnTo>
                    <a:pt x="433" y="577"/>
                  </a:lnTo>
                  <a:lnTo>
                    <a:pt x="436" y="580"/>
                  </a:lnTo>
                  <a:lnTo>
                    <a:pt x="440" y="584"/>
                  </a:lnTo>
                  <a:lnTo>
                    <a:pt x="440" y="584"/>
                  </a:lnTo>
                  <a:lnTo>
                    <a:pt x="443" y="584"/>
                  </a:lnTo>
                  <a:lnTo>
                    <a:pt x="443" y="584"/>
                  </a:lnTo>
                  <a:lnTo>
                    <a:pt x="443" y="584"/>
                  </a:lnTo>
                  <a:lnTo>
                    <a:pt x="443" y="584"/>
                  </a:lnTo>
                  <a:lnTo>
                    <a:pt x="443" y="584"/>
                  </a:lnTo>
                  <a:lnTo>
                    <a:pt x="445" y="584"/>
                  </a:lnTo>
                  <a:lnTo>
                    <a:pt x="445" y="584"/>
                  </a:lnTo>
                  <a:lnTo>
                    <a:pt x="448" y="584"/>
                  </a:lnTo>
                  <a:lnTo>
                    <a:pt x="448" y="584"/>
                  </a:lnTo>
                  <a:lnTo>
                    <a:pt x="450" y="587"/>
                  </a:lnTo>
                  <a:lnTo>
                    <a:pt x="452" y="589"/>
                  </a:lnTo>
                  <a:lnTo>
                    <a:pt x="452" y="592"/>
                  </a:lnTo>
                  <a:lnTo>
                    <a:pt x="455" y="592"/>
                  </a:lnTo>
                  <a:lnTo>
                    <a:pt x="457" y="594"/>
                  </a:lnTo>
                  <a:lnTo>
                    <a:pt x="471" y="596"/>
                  </a:lnTo>
                  <a:lnTo>
                    <a:pt x="471" y="596"/>
                  </a:lnTo>
                  <a:lnTo>
                    <a:pt x="488" y="599"/>
                  </a:lnTo>
                  <a:lnTo>
                    <a:pt x="490" y="599"/>
                  </a:lnTo>
                  <a:lnTo>
                    <a:pt x="492" y="599"/>
                  </a:lnTo>
                  <a:lnTo>
                    <a:pt x="492" y="599"/>
                  </a:lnTo>
                  <a:lnTo>
                    <a:pt x="504" y="599"/>
                  </a:lnTo>
                  <a:lnTo>
                    <a:pt x="507" y="599"/>
                  </a:lnTo>
                  <a:lnTo>
                    <a:pt x="507" y="599"/>
                  </a:lnTo>
                  <a:lnTo>
                    <a:pt x="507" y="599"/>
                  </a:lnTo>
                  <a:lnTo>
                    <a:pt x="507" y="599"/>
                  </a:lnTo>
                  <a:lnTo>
                    <a:pt x="507" y="599"/>
                  </a:lnTo>
                  <a:lnTo>
                    <a:pt x="516" y="587"/>
                  </a:lnTo>
                  <a:lnTo>
                    <a:pt x="518" y="584"/>
                  </a:lnTo>
                  <a:lnTo>
                    <a:pt x="521" y="584"/>
                  </a:lnTo>
                  <a:lnTo>
                    <a:pt x="521" y="584"/>
                  </a:lnTo>
                  <a:lnTo>
                    <a:pt x="521" y="584"/>
                  </a:lnTo>
                  <a:lnTo>
                    <a:pt x="521" y="584"/>
                  </a:lnTo>
                  <a:lnTo>
                    <a:pt x="521" y="584"/>
                  </a:lnTo>
                  <a:lnTo>
                    <a:pt x="521" y="584"/>
                  </a:lnTo>
                  <a:lnTo>
                    <a:pt x="521" y="582"/>
                  </a:lnTo>
                  <a:lnTo>
                    <a:pt x="521" y="582"/>
                  </a:lnTo>
                  <a:lnTo>
                    <a:pt x="523" y="580"/>
                  </a:lnTo>
                  <a:lnTo>
                    <a:pt x="533" y="575"/>
                  </a:lnTo>
                  <a:lnTo>
                    <a:pt x="535" y="575"/>
                  </a:lnTo>
                  <a:lnTo>
                    <a:pt x="561" y="568"/>
                  </a:lnTo>
                  <a:lnTo>
                    <a:pt x="563" y="568"/>
                  </a:lnTo>
                  <a:lnTo>
                    <a:pt x="568" y="568"/>
                  </a:lnTo>
                  <a:lnTo>
                    <a:pt x="578" y="568"/>
                  </a:lnTo>
                  <a:lnTo>
                    <a:pt x="604" y="568"/>
                  </a:lnTo>
                  <a:lnTo>
                    <a:pt x="620" y="573"/>
                  </a:lnTo>
                  <a:lnTo>
                    <a:pt x="625" y="575"/>
                  </a:lnTo>
                  <a:lnTo>
                    <a:pt x="632" y="580"/>
                  </a:lnTo>
                  <a:lnTo>
                    <a:pt x="637" y="582"/>
                  </a:lnTo>
                  <a:lnTo>
                    <a:pt x="637" y="582"/>
                  </a:lnTo>
                  <a:lnTo>
                    <a:pt x="639" y="582"/>
                  </a:lnTo>
                  <a:lnTo>
                    <a:pt x="642" y="582"/>
                  </a:lnTo>
                  <a:lnTo>
                    <a:pt x="642" y="582"/>
                  </a:lnTo>
                  <a:lnTo>
                    <a:pt x="644" y="582"/>
                  </a:lnTo>
                  <a:lnTo>
                    <a:pt x="644" y="582"/>
                  </a:lnTo>
                  <a:lnTo>
                    <a:pt x="646" y="582"/>
                  </a:lnTo>
                  <a:lnTo>
                    <a:pt x="649" y="582"/>
                  </a:lnTo>
                  <a:lnTo>
                    <a:pt x="649" y="584"/>
                  </a:lnTo>
                  <a:lnTo>
                    <a:pt x="649" y="584"/>
                  </a:lnTo>
                  <a:lnTo>
                    <a:pt x="649" y="584"/>
                  </a:lnTo>
                  <a:lnTo>
                    <a:pt x="649" y="584"/>
                  </a:lnTo>
                  <a:lnTo>
                    <a:pt x="649" y="584"/>
                  </a:lnTo>
                  <a:lnTo>
                    <a:pt x="649" y="584"/>
                  </a:lnTo>
                  <a:lnTo>
                    <a:pt x="649" y="584"/>
                  </a:lnTo>
                  <a:lnTo>
                    <a:pt x="649" y="584"/>
                  </a:lnTo>
                  <a:lnTo>
                    <a:pt x="651" y="584"/>
                  </a:lnTo>
                  <a:lnTo>
                    <a:pt x="651" y="584"/>
                  </a:lnTo>
                  <a:lnTo>
                    <a:pt x="651" y="584"/>
                  </a:lnTo>
                  <a:lnTo>
                    <a:pt x="651" y="584"/>
                  </a:lnTo>
                  <a:lnTo>
                    <a:pt x="653" y="584"/>
                  </a:lnTo>
                  <a:lnTo>
                    <a:pt x="653" y="584"/>
                  </a:lnTo>
                  <a:lnTo>
                    <a:pt x="656" y="584"/>
                  </a:lnTo>
                  <a:lnTo>
                    <a:pt x="658" y="584"/>
                  </a:lnTo>
                  <a:lnTo>
                    <a:pt x="658" y="584"/>
                  </a:lnTo>
                  <a:lnTo>
                    <a:pt x="658" y="584"/>
                  </a:lnTo>
                  <a:lnTo>
                    <a:pt x="660" y="584"/>
                  </a:lnTo>
                  <a:lnTo>
                    <a:pt x="660" y="584"/>
                  </a:lnTo>
                  <a:lnTo>
                    <a:pt x="660" y="582"/>
                  </a:lnTo>
                  <a:lnTo>
                    <a:pt x="660" y="582"/>
                  </a:lnTo>
                  <a:lnTo>
                    <a:pt x="663" y="580"/>
                  </a:lnTo>
                  <a:lnTo>
                    <a:pt x="663" y="580"/>
                  </a:lnTo>
                  <a:lnTo>
                    <a:pt x="663" y="580"/>
                  </a:lnTo>
                  <a:lnTo>
                    <a:pt x="663" y="580"/>
                  </a:lnTo>
                  <a:lnTo>
                    <a:pt x="663" y="577"/>
                  </a:lnTo>
                  <a:lnTo>
                    <a:pt x="663" y="577"/>
                  </a:lnTo>
                  <a:lnTo>
                    <a:pt x="663" y="577"/>
                  </a:lnTo>
                  <a:lnTo>
                    <a:pt x="663" y="577"/>
                  </a:lnTo>
                  <a:lnTo>
                    <a:pt x="663" y="575"/>
                  </a:lnTo>
                  <a:lnTo>
                    <a:pt x="665" y="573"/>
                  </a:lnTo>
                  <a:lnTo>
                    <a:pt x="665" y="573"/>
                  </a:lnTo>
                  <a:lnTo>
                    <a:pt x="665" y="573"/>
                  </a:lnTo>
                  <a:lnTo>
                    <a:pt x="668" y="573"/>
                  </a:lnTo>
                  <a:lnTo>
                    <a:pt x="668" y="573"/>
                  </a:lnTo>
                  <a:lnTo>
                    <a:pt x="668" y="573"/>
                  </a:lnTo>
                  <a:lnTo>
                    <a:pt x="668" y="573"/>
                  </a:lnTo>
                  <a:lnTo>
                    <a:pt x="668" y="573"/>
                  </a:lnTo>
                  <a:lnTo>
                    <a:pt x="668" y="573"/>
                  </a:lnTo>
                  <a:lnTo>
                    <a:pt x="668" y="573"/>
                  </a:lnTo>
                  <a:lnTo>
                    <a:pt x="670" y="573"/>
                  </a:lnTo>
                  <a:lnTo>
                    <a:pt x="670" y="573"/>
                  </a:lnTo>
                  <a:lnTo>
                    <a:pt x="670" y="573"/>
                  </a:lnTo>
                  <a:lnTo>
                    <a:pt x="670" y="573"/>
                  </a:lnTo>
                  <a:lnTo>
                    <a:pt x="672" y="570"/>
                  </a:lnTo>
                  <a:lnTo>
                    <a:pt x="672" y="570"/>
                  </a:lnTo>
                  <a:lnTo>
                    <a:pt x="672" y="570"/>
                  </a:lnTo>
                  <a:lnTo>
                    <a:pt x="675" y="568"/>
                  </a:lnTo>
                  <a:lnTo>
                    <a:pt x="675" y="568"/>
                  </a:lnTo>
                  <a:lnTo>
                    <a:pt x="675" y="568"/>
                  </a:lnTo>
                  <a:lnTo>
                    <a:pt x="675" y="568"/>
                  </a:lnTo>
                  <a:lnTo>
                    <a:pt x="675" y="568"/>
                  </a:lnTo>
                  <a:lnTo>
                    <a:pt x="675" y="568"/>
                  </a:lnTo>
                  <a:lnTo>
                    <a:pt x="677" y="568"/>
                  </a:lnTo>
                  <a:lnTo>
                    <a:pt x="677" y="568"/>
                  </a:lnTo>
                  <a:lnTo>
                    <a:pt x="677" y="568"/>
                  </a:lnTo>
                  <a:lnTo>
                    <a:pt x="677" y="568"/>
                  </a:lnTo>
                  <a:lnTo>
                    <a:pt x="677" y="568"/>
                  </a:lnTo>
                  <a:lnTo>
                    <a:pt x="677" y="568"/>
                  </a:lnTo>
                  <a:lnTo>
                    <a:pt x="677" y="566"/>
                  </a:lnTo>
                  <a:lnTo>
                    <a:pt x="677" y="566"/>
                  </a:lnTo>
                  <a:lnTo>
                    <a:pt x="677" y="566"/>
                  </a:lnTo>
                  <a:lnTo>
                    <a:pt x="677" y="566"/>
                  </a:lnTo>
                  <a:lnTo>
                    <a:pt x="677" y="566"/>
                  </a:lnTo>
                  <a:lnTo>
                    <a:pt x="677" y="566"/>
                  </a:lnTo>
                  <a:lnTo>
                    <a:pt x="677" y="566"/>
                  </a:lnTo>
                  <a:lnTo>
                    <a:pt x="677" y="566"/>
                  </a:lnTo>
                  <a:lnTo>
                    <a:pt x="679" y="563"/>
                  </a:lnTo>
                  <a:lnTo>
                    <a:pt x="679" y="563"/>
                  </a:lnTo>
                  <a:lnTo>
                    <a:pt x="679" y="563"/>
                  </a:lnTo>
                  <a:lnTo>
                    <a:pt x="679" y="563"/>
                  </a:lnTo>
                  <a:lnTo>
                    <a:pt x="679" y="563"/>
                  </a:lnTo>
                  <a:lnTo>
                    <a:pt x="679" y="563"/>
                  </a:lnTo>
                  <a:lnTo>
                    <a:pt x="679" y="563"/>
                  </a:lnTo>
                  <a:lnTo>
                    <a:pt x="679" y="563"/>
                  </a:lnTo>
                  <a:lnTo>
                    <a:pt x="679" y="563"/>
                  </a:lnTo>
                  <a:lnTo>
                    <a:pt x="682" y="563"/>
                  </a:lnTo>
                  <a:lnTo>
                    <a:pt x="682" y="561"/>
                  </a:lnTo>
                  <a:lnTo>
                    <a:pt x="682" y="563"/>
                  </a:lnTo>
                  <a:lnTo>
                    <a:pt x="684" y="561"/>
                  </a:lnTo>
                  <a:lnTo>
                    <a:pt x="689" y="558"/>
                  </a:lnTo>
                  <a:lnTo>
                    <a:pt x="689" y="558"/>
                  </a:lnTo>
                  <a:lnTo>
                    <a:pt x="691" y="558"/>
                  </a:lnTo>
                  <a:lnTo>
                    <a:pt x="691" y="558"/>
                  </a:lnTo>
                  <a:lnTo>
                    <a:pt x="691" y="558"/>
                  </a:lnTo>
                  <a:lnTo>
                    <a:pt x="691" y="561"/>
                  </a:lnTo>
                  <a:lnTo>
                    <a:pt x="694" y="561"/>
                  </a:lnTo>
                  <a:lnTo>
                    <a:pt x="694" y="558"/>
                  </a:lnTo>
                  <a:lnTo>
                    <a:pt x="694" y="561"/>
                  </a:lnTo>
                  <a:lnTo>
                    <a:pt x="694" y="561"/>
                  </a:lnTo>
                  <a:lnTo>
                    <a:pt x="694" y="561"/>
                  </a:lnTo>
                  <a:lnTo>
                    <a:pt x="694" y="558"/>
                  </a:lnTo>
                  <a:lnTo>
                    <a:pt x="694" y="558"/>
                  </a:lnTo>
                  <a:lnTo>
                    <a:pt x="696" y="558"/>
                  </a:lnTo>
                  <a:lnTo>
                    <a:pt x="696" y="558"/>
                  </a:lnTo>
                  <a:lnTo>
                    <a:pt x="696" y="561"/>
                  </a:lnTo>
                  <a:lnTo>
                    <a:pt x="696" y="561"/>
                  </a:lnTo>
                  <a:lnTo>
                    <a:pt x="696" y="558"/>
                  </a:lnTo>
                  <a:lnTo>
                    <a:pt x="698" y="558"/>
                  </a:lnTo>
                  <a:lnTo>
                    <a:pt x="698" y="558"/>
                  </a:lnTo>
                  <a:lnTo>
                    <a:pt x="701" y="558"/>
                  </a:lnTo>
                  <a:lnTo>
                    <a:pt x="698" y="558"/>
                  </a:lnTo>
                  <a:lnTo>
                    <a:pt x="698" y="556"/>
                  </a:lnTo>
                  <a:lnTo>
                    <a:pt x="701" y="556"/>
                  </a:lnTo>
                  <a:lnTo>
                    <a:pt x="701" y="556"/>
                  </a:lnTo>
                  <a:lnTo>
                    <a:pt x="701" y="556"/>
                  </a:lnTo>
                  <a:lnTo>
                    <a:pt x="701" y="556"/>
                  </a:lnTo>
                  <a:lnTo>
                    <a:pt x="701" y="556"/>
                  </a:lnTo>
                  <a:lnTo>
                    <a:pt x="701" y="556"/>
                  </a:lnTo>
                  <a:lnTo>
                    <a:pt x="701" y="556"/>
                  </a:lnTo>
                  <a:lnTo>
                    <a:pt x="701" y="556"/>
                  </a:lnTo>
                  <a:lnTo>
                    <a:pt x="701" y="554"/>
                  </a:lnTo>
                  <a:lnTo>
                    <a:pt x="701" y="554"/>
                  </a:lnTo>
                  <a:lnTo>
                    <a:pt x="703" y="551"/>
                  </a:lnTo>
                  <a:lnTo>
                    <a:pt x="705" y="551"/>
                  </a:lnTo>
                  <a:lnTo>
                    <a:pt x="703" y="551"/>
                  </a:lnTo>
                  <a:lnTo>
                    <a:pt x="705" y="549"/>
                  </a:lnTo>
                  <a:lnTo>
                    <a:pt x="705" y="549"/>
                  </a:lnTo>
                  <a:lnTo>
                    <a:pt x="705" y="549"/>
                  </a:lnTo>
                  <a:lnTo>
                    <a:pt x="720" y="551"/>
                  </a:lnTo>
                  <a:lnTo>
                    <a:pt x="720" y="549"/>
                  </a:lnTo>
                  <a:lnTo>
                    <a:pt x="720" y="547"/>
                  </a:lnTo>
                  <a:lnTo>
                    <a:pt x="717" y="544"/>
                  </a:lnTo>
                  <a:lnTo>
                    <a:pt x="717" y="544"/>
                  </a:lnTo>
                  <a:lnTo>
                    <a:pt x="717" y="542"/>
                  </a:lnTo>
                  <a:lnTo>
                    <a:pt x="717" y="540"/>
                  </a:lnTo>
                  <a:lnTo>
                    <a:pt x="717" y="537"/>
                  </a:lnTo>
                  <a:lnTo>
                    <a:pt x="717" y="537"/>
                  </a:lnTo>
                  <a:lnTo>
                    <a:pt x="717" y="535"/>
                  </a:lnTo>
                  <a:lnTo>
                    <a:pt x="715" y="532"/>
                  </a:lnTo>
                  <a:lnTo>
                    <a:pt x="715" y="530"/>
                  </a:lnTo>
                  <a:lnTo>
                    <a:pt x="715" y="530"/>
                  </a:lnTo>
                  <a:lnTo>
                    <a:pt x="715" y="528"/>
                  </a:lnTo>
                  <a:lnTo>
                    <a:pt x="715" y="525"/>
                  </a:lnTo>
                  <a:lnTo>
                    <a:pt x="715" y="525"/>
                  </a:lnTo>
                  <a:lnTo>
                    <a:pt x="713" y="523"/>
                  </a:lnTo>
                  <a:lnTo>
                    <a:pt x="713" y="521"/>
                  </a:lnTo>
                  <a:lnTo>
                    <a:pt x="713" y="518"/>
                  </a:lnTo>
                  <a:lnTo>
                    <a:pt x="710" y="513"/>
                  </a:lnTo>
                  <a:lnTo>
                    <a:pt x="710" y="511"/>
                  </a:lnTo>
                  <a:lnTo>
                    <a:pt x="713" y="509"/>
                  </a:lnTo>
                  <a:lnTo>
                    <a:pt x="715" y="506"/>
                  </a:lnTo>
                  <a:lnTo>
                    <a:pt x="717" y="506"/>
                  </a:lnTo>
                  <a:lnTo>
                    <a:pt x="717" y="506"/>
                  </a:lnTo>
                  <a:lnTo>
                    <a:pt x="720" y="506"/>
                  </a:lnTo>
                  <a:lnTo>
                    <a:pt x="720" y="506"/>
                  </a:lnTo>
                  <a:lnTo>
                    <a:pt x="722" y="504"/>
                  </a:lnTo>
                  <a:lnTo>
                    <a:pt x="722" y="504"/>
                  </a:lnTo>
                  <a:lnTo>
                    <a:pt x="722" y="502"/>
                  </a:lnTo>
                  <a:lnTo>
                    <a:pt x="722" y="499"/>
                  </a:lnTo>
                  <a:lnTo>
                    <a:pt x="722" y="499"/>
                  </a:lnTo>
                  <a:lnTo>
                    <a:pt x="722" y="499"/>
                  </a:lnTo>
                  <a:lnTo>
                    <a:pt x="722" y="499"/>
                  </a:lnTo>
                  <a:lnTo>
                    <a:pt x="722" y="499"/>
                  </a:lnTo>
                  <a:lnTo>
                    <a:pt x="722" y="497"/>
                  </a:lnTo>
                  <a:lnTo>
                    <a:pt x="724" y="497"/>
                  </a:lnTo>
                  <a:lnTo>
                    <a:pt x="724" y="495"/>
                  </a:lnTo>
                  <a:lnTo>
                    <a:pt x="727" y="495"/>
                  </a:lnTo>
                  <a:lnTo>
                    <a:pt x="727" y="495"/>
                  </a:lnTo>
                  <a:lnTo>
                    <a:pt x="729" y="495"/>
                  </a:lnTo>
                  <a:lnTo>
                    <a:pt x="729" y="495"/>
                  </a:lnTo>
                  <a:lnTo>
                    <a:pt x="729" y="492"/>
                  </a:lnTo>
                  <a:lnTo>
                    <a:pt x="727" y="490"/>
                  </a:lnTo>
                  <a:lnTo>
                    <a:pt x="727" y="490"/>
                  </a:lnTo>
                  <a:lnTo>
                    <a:pt x="727" y="487"/>
                  </a:lnTo>
                  <a:lnTo>
                    <a:pt x="727" y="487"/>
                  </a:lnTo>
                  <a:lnTo>
                    <a:pt x="729" y="485"/>
                  </a:lnTo>
                  <a:lnTo>
                    <a:pt x="731" y="480"/>
                  </a:lnTo>
                  <a:lnTo>
                    <a:pt x="731" y="478"/>
                  </a:lnTo>
                  <a:lnTo>
                    <a:pt x="734" y="476"/>
                  </a:lnTo>
                  <a:lnTo>
                    <a:pt x="734" y="473"/>
                  </a:lnTo>
                  <a:lnTo>
                    <a:pt x="736" y="471"/>
                  </a:lnTo>
                  <a:lnTo>
                    <a:pt x="739" y="469"/>
                  </a:lnTo>
                  <a:lnTo>
                    <a:pt x="739" y="466"/>
                  </a:lnTo>
                  <a:lnTo>
                    <a:pt x="741" y="464"/>
                  </a:lnTo>
                  <a:lnTo>
                    <a:pt x="743" y="461"/>
                  </a:lnTo>
                  <a:lnTo>
                    <a:pt x="743" y="461"/>
                  </a:lnTo>
                  <a:lnTo>
                    <a:pt x="746" y="459"/>
                  </a:lnTo>
                  <a:lnTo>
                    <a:pt x="748" y="457"/>
                  </a:lnTo>
                  <a:lnTo>
                    <a:pt x="748" y="454"/>
                  </a:lnTo>
                  <a:lnTo>
                    <a:pt x="750" y="452"/>
                  </a:lnTo>
                  <a:lnTo>
                    <a:pt x="753" y="450"/>
                  </a:lnTo>
                  <a:lnTo>
                    <a:pt x="755" y="447"/>
                  </a:lnTo>
                  <a:lnTo>
                    <a:pt x="755" y="445"/>
                  </a:lnTo>
                  <a:lnTo>
                    <a:pt x="757" y="442"/>
                  </a:lnTo>
                  <a:lnTo>
                    <a:pt x="760" y="440"/>
                  </a:lnTo>
                  <a:lnTo>
                    <a:pt x="760" y="438"/>
                  </a:lnTo>
                  <a:lnTo>
                    <a:pt x="762" y="435"/>
                  </a:lnTo>
                  <a:lnTo>
                    <a:pt x="767" y="431"/>
                  </a:lnTo>
                  <a:lnTo>
                    <a:pt x="769" y="428"/>
                  </a:lnTo>
                  <a:lnTo>
                    <a:pt x="772" y="426"/>
                  </a:lnTo>
                  <a:lnTo>
                    <a:pt x="774" y="424"/>
                  </a:lnTo>
                  <a:lnTo>
                    <a:pt x="776" y="419"/>
                  </a:lnTo>
                  <a:lnTo>
                    <a:pt x="781" y="416"/>
                  </a:lnTo>
                  <a:lnTo>
                    <a:pt x="783" y="414"/>
                  </a:lnTo>
                  <a:lnTo>
                    <a:pt x="786" y="409"/>
                  </a:lnTo>
                  <a:lnTo>
                    <a:pt x="788" y="407"/>
                  </a:lnTo>
                  <a:lnTo>
                    <a:pt x="793" y="402"/>
                  </a:lnTo>
                  <a:lnTo>
                    <a:pt x="795" y="400"/>
                  </a:lnTo>
                  <a:lnTo>
                    <a:pt x="798" y="398"/>
                  </a:lnTo>
                  <a:lnTo>
                    <a:pt x="802" y="393"/>
                  </a:lnTo>
                  <a:lnTo>
                    <a:pt x="805" y="390"/>
                  </a:lnTo>
                  <a:lnTo>
                    <a:pt x="807" y="388"/>
                  </a:lnTo>
                  <a:lnTo>
                    <a:pt x="810" y="383"/>
                  </a:lnTo>
                  <a:lnTo>
                    <a:pt x="814" y="381"/>
                  </a:lnTo>
                  <a:lnTo>
                    <a:pt x="817" y="379"/>
                  </a:lnTo>
                  <a:lnTo>
                    <a:pt x="819" y="376"/>
                  </a:lnTo>
                  <a:lnTo>
                    <a:pt x="819" y="374"/>
                  </a:lnTo>
                  <a:lnTo>
                    <a:pt x="819" y="374"/>
                  </a:lnTo>
                  <a:lnTo>
                    <a:pt x="819" y="374"/>
                  </a:lnTo>
                  <a:lnTo>
                    <a:pt x="819" y="371"/>
                  </a:lnTo>
                  <a:lnTo>
                    <a:pt x="819" y="369"/>
                  </a:lnTo>
                  <a:lnTo>
                    <a:pt x="819" y="367"/>
                  </a:lnTo>
                  <a:lnTo>
                    <a:pt x="819" y="364"/>
                  </a:lnTo>
                  <a:lnTo>
                    <a:pt x="821" y="362"/>
                  </a:lnTo>
                  <a:lnTo>
                    <a:pt x="821" y="360"/>
                  </a:lnTo>
                  <a:lnTo>
                    <a:pt x="821" y="355"/>
                  </a:lnTo>
                  <a:lnTo>
                    <a:pt x="821" y="353"/>
                  </a:lnTo>
                  <a:lnTo>
                    <a:pt x="821" y="348"/>
                  </a:lnTo>
                  <a:lnTo>
                    <a:pt x="821" y="345"/>
                  </a:lnTo>
                  <a:lnTo>
                    <a:pt x="821" y="343"/>
                  </a:lnTo>
                  <a:lnTo>
                    <a:pt x="821" y="341"/>
                  </a:lnTo>
                  <a:lnTo>
                    <a:pt x="821" y="338"/>
                  </a:lnTo>
                  <a:lnTo>
                    <a:pt x="821" y="336"/>
                  </a:lnTo>
                  <a:lnTo>
                    <a:pt x="824" y="334"/>
                  </a:lnTo>
                  <a:lnTo>
                    <a:pt x="824" y="331"/>
                  </a:lnTo>
                  <a:lnTo>
                    <a:pt x="824" y="329"/>
                  </a:lnTo>
                  <a:lnTo>
                    <a:pt x="824" y="327"/>
                  </a:lnTo>
                  <a:lnTo>
                    <a:pt x="824" y="324"/>
                  </a:lnTo>
                  <a:lnTo>
                    <a:pt x="824" y="322"/>
                  </a:lnTo>
                  <a:lnTo>
                    <a:pt x="824" y="319"/>
                  </a:lnTo>
                  <a:lnTo>
                    <a:pt x="824" y="317"/>
                  </a:lnTo>
                  <a:lnTo>
                    <a:pt x="824" y="312"/>
                  </a:lnTo>
                  <a:lnTo>
                    <a:pt x="824" y="312"/>
                  </a:lnTo>
                  <a:lnTo>
                    <a:pt x="824" y="310"/>
                  </a:lnTo>
                  <a:lnTo>
                    <a:pt x="824" y="308"/>
                  </a:lnTo>
                  <a:lnTo>
                    <a:pt x="826" y="305"/>
                  </a:lnTo>
                  <a:lnTo>
                    <a:pt x="826" y="303"/>
                  </a:lnTo>
                  <a:lnTo>
                    <a:pt x="826" y="300"/>
                  </a:lnTo>
                  <a:lnTo>
                    <a:pt x="826" y="298"/>
                  </a:lnTo>
                  <a:lnTo>
                    <a:pt x="826" y="296"/>
                  </a:lnTo>
                  <a:lnTo>
                    <a:pt x="826" y="293"/>
                  </a:lnTo>
                  <a:lnTo>
                    <a:pt x="826" y="291"/>
                  </a:lnTo>
                  <a:lnTo>
                    <a:pt x="826" y="289"/>
                  </a:lnTo>
                  <a:lnTo>
                    <a:pt x="826" y="286"/>
                  </a:lnTo>
                  <a:lnTo>
                    <a:pt x="826" y="282"/>
                  </a:lnTo>
                  <a:lnTo>
                    <a:pt x="826" y="279"/>
                  </a:lnTo>
                  <a:lnTo>
                    <a:pt x="828" y="277"/>
                  </a:lnTo>
                  <a:lnTo>
                    <a:pt x="828" y="274"/>
                  </a:lnTo>
                  <a:lnTo>
                    <a:pt x="828" y="272"/>
                  </a:lnTo>
                  <a:lnTo>
                    <a:pt x="828" y="270"/>
                  </a:lnTo>
                  <a:lnTo>
                    <a:pt x="828" y="267"/>
                  </a:lnTo>
                  <a:lnTo>
                    <a:pt x="828" y="265"/>
                  </a:lnTo>
                  <a:lnTo>
                    <a:pt x="828" y="263"/>
                  </a:lnTo>
                  <a:lnTo>
                    <a:pt x="828" y="260"/>
                  </a:lnTo>
                  <a:lnTo>
                    <a:pt x="828" y="258"/>
                  </a:lnTo>
                  <a:lnTo>
                    <a:pt x="828" y="256"/>
                  </a:lnTo>
                  <a:lnTo>
                    <a:pt x="828" y="253"/>
                  </a:lnTo>
                  <a:lnTo>
                    <a:pt x="831" y="248"/>
                  </a:lnTo>
                  <a:lnTo>
                    <a:pt x="831" y="246"/>
                  </a:lnTo>
                  <a:lnTo>
                    <a:pt x="831" y="244"/>
                  </a:lnTo>
                  <a:lnTo>
                    <a:pt x="831" y="241"/>
                  </a:lnTo>
                  <a:lnTo>
                    <a:pt x="831" y="239"/>
                  </a:lnTo>
                  <a:lnTo>
                    <a:pt x="831" y="237"/>
                  </a:lnTo>
                  <a:lnTo>
                    <a:pt x="831" y="234"/>
                  </a:lnTo>
                  <a:lnTo>
                    <a:pt x="831" y="232"/>
                  </a:lnTo>
                  <a:lnTo>
                    <a:pt x="831" y="229"/>
                  </a:lnTo>
                  <a:lnTo>
                    <a:pt x="831" y="227"/>
                  </a:lnTo>
                  <a:lnTo>
                    <a:pt x="831" y="225"/>
                  </a:lnTo>
                  <a:lnTo>
                    <a:pt x="833" y="220"/>
                  </a:lnTo>
                  <a:lnTo>
                    <a:pt x="833" y="218"/>
                  </a:lnTo>
                  <a:lnTo>
                    <a:pt x="833" y="215"/>
                  </a:lnTo>
                  <a:lnTo>
                    <a:pt x="833" y="213"/>
                  </a:lnTo>
                  <a:lnTo>
                    <a:pt x="833" y="211"/>
                  </a:lnTo>
                  <a:lnTo>
                    <a:pt x="833" y="208"/>
                  </a:lnTo>
                  <a:lnTo>
                    <a:pt x="833" y="206"/>
                  </a:lnTo>
                  <a:lnTo>
                    <a:pt x="836" y="201"/>
                  </a:lnTo>
                  <a:lnTo>
                    <a:pt x="836" y="201"/>
                  </a:lnTo>
                  <a:lnTo>
                    <a:pt x="838" y="196"/>
                  </a:lnTo>
                  <a:lnTo>
                    <a:pt x="840" y="192"/>
                  </a:lnTo>
                  <a:lnTo>
                    <a:pt x="843" y="189"/>
                  </a:lnTo>
                  <a:lnTo>
                    <a:pt x="845" y="185"/>
                  </a:lnTo>
                  <a:lnTo>
                    <a:pt x="845" y="182"/>
                  </a:lnTo>
                  <a:lnTo>
                    <a:pt x="845" y="182"/>
                  </a:lnTo>
                  <a:lnTo>
                    <a:pt x="845" y="18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0" name="Freeform 639"/>
            <p:cNvSpPr>
              <a:spLocks/>
            </p:cNvSpPr>
            <p:nvPr/>
          </p:nvSpPr>
          <p:spPr bwMode="auto">
            <a:xfrm>
              <a:off x="6067833" y="5489175"/>
              <a:ext cx="245668" cy="235828"/>
            </a:xfrm>
            <a:custGeom>
              <a:avLst/>
              <a:gdLst>
                <a:gd name="T0" fmla="*/ 717 w 724"/>
                <a:gd name="T1" fmla="*/ 42 h 695"/>
                <a:gd name="T2" fmla="*/ 710 w 724"/>
                <a:gd name="T3" fmla="*/ 35 h 695"/>
                <a:gd name="T4" fmla="*/ 691 w 724"/>
                <a:gd name="T5" fmla="*/ 33 h 695"/>
                <a:gd name="T6" fmla="*/ 672 w 724"/>
                <a:gd name="T7" fmla="*/ 30 h 695"/>
                <a:gd name="T8" fmla="*/ 634 w 724"/>
                <a:gd name="T9" fmla="*/ 37 h 695"/>
                <a:gd name="T10" fmla="*/ 516 w 724"/>
                <a:gd name="T11" fmla="*/ 59 h 695"/>
                <a:gd name="T12" fmla="*/ 485 w 724"/>
                <a:gd name="T13" fmla="*/ 59 h 695"/>
                <a:gd name="T14" fmla="*/ 466 w 724"/>
                <a:gd name="T15" fmla="*/ 52 h 695"/>
                <a:gd name="T16" fmla="*/ 442 w 724"/>
                <a:gd name="T17" fmla="*/ 52 h 695"/>
                <a:gd name="T18" fmla="*/ 400 w 724"/>
                <a:gd name="T19" fmla="*/ 47 h 695"/>
                <a:gd name="T20" fmla="*/ 367 w 724"/>
                <a:gd name="T21" fmla="*/ 33 h 695"/>
                <a:gd name="T22" fmla="*/ 298 w 724"/>
                <a:gd name="T23" fmla="*/ 26 h 695"/>
                <a:gd name="T24" fmla="*/ 130 w 724"/>
                <a:gd name="T25" fmla="*/ 26 h 695"/>
                <a:gd name="T26" fmla="*/ 102 w 724"/>
                <a:gd name="T27" fmla="*/ 14 h 695"/>
                <a:gd name="T28" fmla="*/ 83 w 724"/>
                <a:gd name="T29" fmla="*/ 2 h 695"/>
                <a:gd name="T30" fmla="*/ 61 w 724"/>
                <a:gd name="T31" fmla="*/ 7 h 695"/>
                <a:gd name="T32" fmla="*/ 40 w 724"/>
                <a:gd name="T33" fmla="*/ 16 h 695"/>
                <a:gd name="T34" fmla="*/ 24 w 724"/>
                <a:gd name="T35" fmla="*/ 11 h 695"/>
                <a:gd name="T36" fmla="*/ 7 w 724"/>
                <a:gd name="T37" fmla="*/ 18 h 695"/>
                <a:gd name="T38" fmla="*/ 7 w 724"/>
                <a:gd name="T39" fmla="*/ 68 h 695"/>
                <a:gd name="T40" fmla="*/ 31 w 724"/>
                <a:gd name="T41" fmla="*/ 99 h 695"/>
                <a:gd name="T42" fmla="*/ 59 w 724"/>
                <a:gd name="T43" fmla="*/ 146 h 695"/>
                <a:gd name="T44" fmla="*/ 90 w 724"/>
                <a:gd name="T45" fmla="*/ 220 h 695"/>
                <a:gd name="T46" fmla="*/ 121 w 724"/>
                <a:gd name="T47" fmla="*/ 272 h 695"/>
                <a:gd name="T48" fmla="*/ 151 w 724"/>
                <a:gd name="T49" fmla="*/ 324 h 695"/>
                <a:gd name="T50" fmla="*/ 147 w 724"/>
                <a:gd name="T51" fmla="*/ 336 h 695"/>
                <a:gd name="T52" fmla="*/ 149 w 724"/>
                <a:gd name="T53" fmla="*/ 364 h 695"/>
                <a:gd name="T54" fmla="*/ 149 w 724"/>
                <a:gd name="T55" fmla="*/ 397 h 695"/>
                <a:gd name="T56" fmla="*/ 156 w 724"/>
                <a:gd name="T57" fmla="*/ 430 h 695"/>
                <a:gd name="T58" fmla="*/ 165 w 724"/>
                <a:gd name="T59" fmla="*/ 475 h 695"/>
                <a:gd name="T60" fmla="*/ 170 w 724"/>
                <a:gd name="T61" fmla="*/ 508 h 695"/>
                <a:gd name="T62" fmla="*/ 177 w 724"/>
                <a:gd name="T63" fmla="*/ 539 h 695"/>
                <a:gd name="T64" fmla="*/ 180 w 724"/>
                <a:gd name="T65" fmla="*/ 558 h 695"/>
                <a:gd name="T66" fmla="*/ 189 w 724"/>
                <a:gd name="T67" fmla="*/ 575 h 695"/>
                <a:gd name="T68" fmla="*/ 199 w 724"/>
                <a:gd name="T69" fmla="*/ 605 h 695"/>
                <a:gd name="T70" fmla="*/ 220 w 724"/>
                <a:gd name="T71" fmla="*/ 643 h 695"/>
                <a:gd name="T72" fmla="*/ 258 w 724"/>
                <a:gd name="T73" fmla="*/ 672 h 695"/>
                <a:gd name="T74" fmla="*/ 272 w 724"/>
                <a:gd name="T75" fmla="*/ 660 h 695"/>
                <a:gd name="T76" fmla="*/ 274 w 724"/>
                <a:gd name="T77" fmla="*/ 650 h 695"/>
                <a:gd name="T78" fmla="*/ 281 w 724"/>
                <a:gd name="T79" fmla="*/ 641 h 695"/>
                <a:gd name="T80" fmla="*/ 293 w 724"/>
                <a:gd name="T81" fmla="*/ 653 h 695"/>
                <a:gd name="T82" fmla="*/ 303 w 724"/>
                <a:gd name="T83" fmla="*/ 665 h 695"/>
                <a:gd name="T84" fmla="*/ 312 w 724"/>
                <a:gd name="T85" fmla="*/ 679 h 695"/>
                <a:gd name="T86" fmla="*/ 345 w 724"/>
                <a:gd name="T87" fmla="*/ 693 h 695"/>
                <a:gd name="T88" fmla="*/ 367 w 724"/>
                <a:gd name="T89" fmla="*/ 691 h 695"/>
                <a:gd name="T90" fmla="*/ 404 w 724"/>
                <a:gd name="T91" fmla="*/ 691 h 695"/>
                <a:gd name="T92" fmla="*/ 419 w 724"/>
                <a:gd name="T93" fmla="*/ 674 h 695"/>
                <a:gd name="T94" fmla="*/ 440 w 724"/>
                <a:gd name="T95" fmla="*/ 665 h 695"/>
                <a:gd name="T96" fmla="*/ 442 w 724"/>
                <a:gd name="T97" fmla="*/ 527 h 695"/>
                <a:gd name="T98" fmla="*/ 442 w 724"/>
                <a:gd name="T99" fmla="*/ 376 h 695"/>
                <a:gd name="T100" fmla="*/ 497 w 724"/>
                <a:gd name="T101" fmla="*/ 267 h 695"/>
                <a:gd name="T102" fmla="*/ 497 w 724"/>
                <a:gd name="T103" fmla="*/ 194 h 695"/>
                <a:gd name="T104" fmla="*/ 504 w 724"/>
                <a:gd name="T105" fmla="*/ 78 h 695"/>
                <a:gd name="T106" fmla="*/ 554 w 724"/>
                <a:gd name="T107" fmla="*/ 71 h 695"/>
                <a:gd name="T108" fmla="*/ 620 w 724"/>
                <a:gd name="T109" fmla="*/ 61 h 695"/>
                <a:gd name="T110" fmla="*/ 627 w 724"/>
                <a:gd name="T111" fmla="*/ 71 h 695"/>
                <a:gd name="T112" fmla="*/ 634 w 724"/>
                <a:gd name="T113" fmla="*/ 85 h 695"/>
                <a:gd name="T114" fmla="*/ 655 w 724"/>
                <a:gd name="T115" fmla="*/ 68 h 695"/>
                <a:gd name="T116" fmla="*/ 672 w 724"/>
                <a:gd name="T117" fmla="*/ 61 h 695"/>
                <a:gd name="T118" fmla="*/ 688 w 724"/>
                <a:gd name="T119" fmla="*/ 61 h 695"/>
                <a:gd name="T120" fmla="*/ 703 w 724"/>
                <a:gd name="T121" fmla="*/ 49 h 695"/>
                <a:gd name="T122" fmla="*/ 719 w 724"/>
                <a:gd name="T123" fmla="*/ 47 h 6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24" h="695">
                  <a:moveTo>
                    <a:pt x="724" y="47"/>
                  </a:moveTo>
                  <a:lnTo>
                    <a:pt x="724" y="47"/>
                  </a:lnTo>
                  <a:lnTo>
                    <a:pt x="724" y="47"/>
                  </a:lnTo>
                  <a:lnTo>
                    <a:pt x="722" y="45"/>
                  </a:lnTo>
                  <a:lnTo>
                    <a:pt x="722" y="45"/>
                  </a:lnTo>
                  <a:lnTo>
                    <a:pt x="722" y="45"/>
                  </a:lnTo>
                  <a:lnTo>
                    <a:pt x="719" y="45"/>
                  </a:lnTo>
                  <a:lnTo>
                    <a:pt x="719" y="45"/>
                  </a:lnTo>
                  <a:lnTo>
                    <a:pt x="719" y="45"/>
                  </a:lnTo>
                  <a:lnTo>
                    <a:pt x="719" y="45"/>
                  </a:lnTo>
                  <a:lnTo>
                    <a:pt x="719" y="45"/>
                  </a:lnTo>
                  <a:lnTo>
                    <a:pt x="719" y="42"/>
                  </a:lnTo>
                  <a:lnTo>
                    <a:pt x="719" y="42"/>
                  </a:lnTo>
                  <a:lnTo>
                    <a:pt x="719" y="42"/>
                  </a:lnTo>
                  <a:lnTo>
                    <a:pt x="717" y="42"/>
                  </a:lnTo>
                  <a:lnTo>
                    <a:pt x="717" y="42"/>
                  </a:lnTo>
                  <a:lnTo>
                    <a:pt x="717" y="42"/>
                  </a:lnTo>
                  <a:lnTo>
                    <a:pt x="717" y="42"/>
                  </a:lnTo>
                  <a:lnTo>
                    <a:pt x="717" y="42"/>
                  </a:lnTo>
                  <a:lnTo>
                    <a:pt x="717" y="42"/>
                  </a:lnTo>
                  <a:lnTo>
                    <a:pt x="717" y="40"/>
                  </a:lnTo>
                  <a:lnTo>
                    <a:pt x="714" y="40"/>
                  </a:lnTo>
                  <a:lnTo>
                    <a:pt x="714" y="40"/>
                  </a:lnTo>
                  <a:lnTo>
                    <a:pt x="714" y="37"/>
                  </a:lnTo>
                  <a:lnTo>
                    <a:pt x="714" y="37"/>
                  </a:lnTo>
                  <a:lnTo>
                    <a:pt x="714" y="37"/>
                  </a:lnTo>
                  <a:lnTo>
                    <a:pt x="712" y="37"/>
                  </a:lnTo>
                  <a:lnTo>
                    <a:pt x="712" y="37"/>
                  </a:lnTo>
                  <a:lnTo>
                    <a:pt x="712" y="37"/>
                  </a:lnTo>
                  <a:lnTo>
                    <a:pt x="712" y="37"/>
                  </a:lnTo>
                  <a:lnTo>
                    <a:pt x="712" y="35"/>
                  </a:lnTo>
                  <a:lnTo>
                    <a:pt x="712" y="35"/>
                  </a:lnTo>
                  <a:lnTo>
                    <a:pt x="712" y="35"/>
                  </a:lnTo>
                  <a:lnTo>
                    <a:pt x="712" y="35"/>
                  </a:lnTo>
                  <a:lnTo>
                    <a:pt x="710" y="35"/>
                  </a:lnTo>
                  <a:lnTo>
                    <a:pt x="710" y="35"/>
                  </a:lnTo>
                  <a:lnTo>
                    <a:pt x="710" y="35"/>
                  </a:lnTo>
                  <a:lnTo>
                    <a:pt x="710" y="35"/>
                  </a:lnTo>
                  <a:lnTo>
                    <a:pt x="707" y="35"/>
                  </a:lnTo>
                  <a:lnTo>
                    <a:pt x="707" y="35"/>
                  </a:lnTo>
                  <a:lnTo>
                    <a:pt x="707" y="33"/>
                  </a:lnTo>
                  <a:lnTo>
                    <a:pt x="705" y="33"/>
                  </a:lnTo>
                  <a:lnTo>
                    <a:pt x="703" y="33"/>
                  </a:lnTo>
                  <a:lnTo>
                    <a:pt x="700" y="33"/>
                  </a:lnTo>
                  <a:lnTo>
                    <a:pt x="700" y="33"/>
                  </a:lnTo>
                  <a:lnTo>
                    <a:pt x="698" y="33"/>
                  </a:lnTo>
                  <a:lnTo>
                    <a:pt x="698" y="33"/>
                  </a:lnTo>
                  <a:lnTo>
                    <a:pt x="698" y="30"/>
                  </a:lnTo>
                  <a:lnTo>
                    <a:pt x="693" y="30"/>
                  </a:lnTo>
                  <a:lnTo>
                    <a:pt x="691" y="30"/>
                  </a:lnTo>
                  <a:lnTo>
                    <a:pt x="691" y="30"/>
                  </a:lnTo>
                  <a:lnTo>
                    <a:pt x="691" y="30"/>
                  </a:lnTo>
                  <a:lnTo>
                    <a:pt x="691" y="33"/>
                  </a:lnTo>
                  <a:lnTo>
                    <a:pt x="691" y="33"/>
                  </a:lnTo>
                  <a:lnTo>
                    <a:pt x="688" y="33"/>
                  </a:lnTo>
                  <a:lnTo>
                    <a:pt x="688" y="33"/>
                  </a:lnTo>
                  <a:lnTo>
                    <a:pt x="688" y="33"/>
                  </a:lnTo>
                  <a:lnTo>
                    <a:pt x="688" y="33"/>
                  </a:lnTo>
                  <a:lnTo>
                    <a:pt x="686" y="33"/>
                  </a:lnTo>
                  <a:lnTo>
                    <a:pt x="686" y="33"/>
                  </a:lnTo>
                  <a:lnTo>
                    <a:pt x="686" y="33"/>
                  </a:lnTo>
                  <a:lnTo>
                    <a:pt x="686" y="33"/>
                  </a:lnTo>
                  <a:lnTo>
                    <a:pt x="684" y="30"/>
                  </a:lnTo>
                  <a:lnTo>
                    <a:pt x="684" y="30"/>
                  </a:lnTo>
                  <a:lnTo>
                    <a:pt x="681" y="30"/>
                  </a:lnTo>
                  <a:lnTo>
                    <a:pt x="679" y="30"/>
                  </a:lnTo>
                  <a:lnTo>
                    <a:pt x="679" y="30"/>
                  </a:lnTo>
                  <a:lnTo>
                    <a:pt x="677" y="30"/>
                  </a:lnTo>
                  <a:lnTo>
                    <a:pt x="674" y="30"/>
                  </a:lnTo>
                  <a:lnTo>
                    <a:pt x="674" y="30"/>
                  </a:lnTo>
                  <a:lnTo>
                    <a:pt x="674" y="30"/>
                  </a:lnTo>
                  <a:lnTo>
                    <a:pt x="672" y="30"/>
                  </a:lnTo>
                  <a:lnTo>
                    <a:pt x="669" y="30"/>
                  </a:lnTo>
                  <a:lnTo>
                    <a:pt x="669" y="30"/>
                  </a:lnTo>
                  <a:lnTo>
                    <a:pt x="667" y="30"/>
                  </a:lnTo>
                  <a:lnTo>
                    <a:pt x="665" y="30"/>
                  </a:lnTo>
                  <a:lnTo>
                    <a:pt x="662" y="30"/>
                  </a:lnTo>
                  <a:lnTo>
                    <a:pt x="660" y="33"/>
                  </a:lnTo>
                  <a:lnTo>
                    <a:pt x="658" y="33"/>
                  </a:lnTo>
                  <a:lnTo>
                    <a:pt x="655" y="33"/>
                  </a:lnTo>
                  <a:lnTo>
                    <a:pt x="653" y="33"/>
                  </a:lnTo>
                  <a:lnTo>
                    <a:pt x="651" y="33"/>
                  </a:lnTo>
                  <a:lnTo>
                    <a:pt x="648" y="35"/>
                  </a:lnTo>
                  <a:lnTo>
                    <a:pt x="646" y="35"/>
                  </a:lnTo>
                  <a:lnTo>
                    <a:pt x="643" y="35"/>
                  </a:lnTo>
                  <a:lnTo>
                    <a:pt x="641" y="35"/>
                  </a:lnTo>
                  <a:lnTo>
                    <a:pt x="641" y="35"/>
                  </a:lnTo>
                  <a:lnTo>
                    <a:pt x="639" y="37"/>
                  </a:lnTo>
                  <a:lnTo>
                    <a:pt x="636" y="37"/>
                  </a:lnTo>
                  <a:lnTo>
                    <a:pt x="634" y="37"/>
                  </a:lnTo>
                  <a:lnTo>
                    <a:pt x="632" y="37"/>
                  </a:lnTo>
                  <a:lnTo>
                    <a:pt x="629" y="37"/>
                  </a:lnTo>
                  <a:lnTo>
                    <a:pt x="629" y="37"/>
                  </a:lnTo>
                  <a:lnTo>
                    <a:pt x="627" y="37"/>
                  </a:lnTo>
                  <a:lnTo>
                    <a:pt x="625" y="40"/>
                  </a:lnTo>
                  <a:lnTo>
                    <a:pt x="620" y="40"/>
                  </a:lnTo>
                  <a:lnTo>
                    <a:pt x="608" y="42"/>
                  </a:lnTo>
                  <a:lnTo>
                    <a:pt x="598" y="45"/>
                  </a:lnTo>
                  <a:lnTo>
                    <a:pt x="587" y="47"/>
                  </a:lnTo>
                  <a:lnTo>
                    <a:pt x="577" y="49"/>
                  </a:lnTo>
                  <a:lnTo>
                    <a:pt x="563" y="52"/>
                  </a:lnTo>
                  <a:lnTo>
                    <a:pt x="549" y="54"/>
                  </a:lnTo>
                  <a:lnTo>
                    <a:pt x="535" y="56"/>
                  </a:lnTo>
                  <a:lnTo>
                    <a:pt x="523" y="59"/>
                  </a:lnTo>
                  <a:lnTo>
                    <a:pt x="518" y="59"/>
                  </a:lnTo>
                  <a:lnTo>
                    <a:pt x="518" y="59"/>
                  </a:lnTo>
                  <a:lnTo>
                    <a:pt x="518" y="59"/>
                  </a:lnTo>
                  <a:lnTo>
                    <a:pt x="516" y="59"/>
                  </a:lnTo>
                  <a:lnTo>
                    <a:pt x="516" y="59"/>
                  </a:lnTo>
                  <a:lnTo>
                    <a:pt x="511" y="56"/>
                  </a:lnTo>
                  <a:lnTo>
                    <a:pt x="509" y="56"/>
                  </a:lnTo>
                  <a:lnTo>
                    <a:pt x="509" y="56"/>
                  </a:lnTo>
                  <a:lnTo>
                    <a:pt x="506" y="56"/>
                  </a:lnTo>
                  <a:lnTo>
                    <a:pt x="506" y="56"/>
                  </a:lnTo>
                  <a:lnTo>
                    <a:pt x="504" y="56"/>
                  </a:lnTo>
                  <a:lnTo>
                    <a:pt x="504" y="56"/>
                  </a:lnTo>
                  <a:lnTo>
                    <a:pt x="504" y="56"/>
                  </a:lnTo>
                  <a:lnTo>
                    <a:pt x="501" y="56"/>
                  </a:lnTo>
                  <a:lnTo>
                    <a:pt x="497" y="56"/>
                  </a:lnTo>
                  <a:lnTo>
                    <a:pt x="497" y="56"/>
                  </a:lnTo>
                  <a:lnTo>
                    <a:pt x="492" y="59"/>
                  </a:lnTo>
                  <a:lnTo>
                    <a:pt x="492" y="59"/>
                  </a:lnTo>
                  <a:lnTo>
                    <a:pt x="490" y="61"/>
                  </a:lnTo>
                  <a:lnTo>
                    <a:pt x="487" y="61"/>
                  </a:lnTo>
                  <a:lnTo>
                    <a:pt x="487" y="61"/>
                  </a:lnTo>
                  <a:lnTo>
                    <a:pt x="485" y="59"/>
                  </a:lnTo>
                  <a:lnTo>
                    <a:pt x="483" y="59"/>
                  </a:lnTo>
                  <a:lnTo>
                    <a:pt x="483" y="59"/>
                  </a:lnTo>
                  <a:lnTo>
                    <a:pt x="483" y="59"/>
                  </a:lnTo>
                  <a:lnTo>
                    <a:pt x="483" y="59"/>
                  </a:lnTo>
                  <a:lnTo>
                    <a:pt x="480" y="59"/>
                  </a:lnTo>
                  <a:lnTo>
                    <a:pt x="480" y="59"/>
                  </a:lnTo>
                  <a:lnTo>
                    <a:pt x="480" y="59"/>
                  </a:lnTo>
                  <a:lnTo>
                    <a:pt x="478" y="59"/>
                  </a:lnTo>
                  <a:lnTo>
                    <a:pt x="478" y="59"/>
                  </a:lnTo>
                  <a:lnTo>
                    <a:pt x="475" y="59"/>
                  </a:lnTo>
                  <a:lnTo>
                    <a:pt x="473" y="59"/>
                  </a:lnTo>
                  <a:lnTo>
                    <a:pt x="473" y="59"/>
                  </a:lnTo>
                  <a:lnTo>
                    <a:pt x="471" y="56"/>
                  </a:lnTo>
                  <a:lnTo>
                    <a:pt x="468" y="56"/>
                  </a:lnTo>
                  <a:lnTo>
                    <a:pt x="468" y="56"/>
                  </a:lnTo>
                  <a:lnTo>
                    <a:pt x="468" y="54"/>
                  </a:lnTo>
                  <a:lnTo>
                    <a:pt x="466" y="54"/>
                  </a:lnTo>
                  <a:lnTo>
                    <a:pt x="466" y="52"/>
                  </a:lnTo>
                  <a:lnTo>
                    <a:pt x="464" y="54"/>
                  </a:lnTo>
                  <a:lnTo>
                    <a:pt x="461" y="52"/>
                  </a:lnTo>
                  <a:lnTo>
                    <a:pt x="461" y="52"/>
                  </a:lnTo>
                  <a:lnTo>
                    <a:pt x="459" y="52"/>
                  </a:lnTo>
                  <a:lnTo>
                    <a:pt x="459" y="52"/>
                  </a:lnTo>
                  <a:lnTo>
                    <a:pt x="459" y="52"/>
                  </a:lnTo>
                  <a:lnTo>
                    <a:pt x="457" y="52"/>
                  </a:lnTo>
                  <a:lnTo>
                    <a:pt x="454" y="52"/>
                  </a:lnTo>
                  <a:lnTo>
                    <a:pt x="454" y="52"/>
                  </a:lnTo>
                  <a:lnTo>
                    <a:pt x="452" y="52"/>
                  </a:lnTo>
                  <a:lnTo>
                    <a:pt x="452" y="54"/>
                  </a:lnTo>
                  <a:lnTo>
                    <a:pt x="452" y="52"/>
                  </a:lnTo>
                  <a:lnTo>
                    <a:pt x="449" y="54"/>
                  </a:lnTo>
                  <a:lnTo>
                    <a:pt x="449" y="54"/>
                  </a:lnTo>
                  <a:lnTo>
                    <a:pt x="449" y="54"/>
                  </a:lnTo>
                  <a:lnTo>
                    <a:pt x="445" y="54"/>
                  </a:lnTo>
                  <a:lnTo>
                    <a:pt x="445" y="54"/>
                  </a:lnTo>
                  <a:lnTo>
                    <a:pt x="442" y="52"/>
                  </a:lnTo>
                  <a:lnTo>
                    <a:pt x="440" y="52"/>
                  </a:lnTo>
                  <a:lnTo>
                    <a:pt x="433" y="52"/>
                  </a:lnTo>
                  <a:lnTo>
                    <a:pt x="433" y="52"/>
                  </a:lnTo>
                  <a:lnTo>
                    <a:pt x="430" y="52"/>
                  </a:lnTo>
                  <a:lnTo>
                    <a:pt x="430" y="54"/>
                  </a:lnTo>
                  <a:lnTo>
                    <a:pt x="430" y="54"/>
                  </a:lnTo>
                  <a:lnTo>
                    <a:pt x="428" y="52"/>
                  </a:lnTo>
                  <a:lnTo>
                    <a:pt x="428" y="52"/>
                  </a:lnTo>
                  <a:lnTo>
                    <a:pt x="428" y="52"/>
                  </a:lnTo>
                  <a:lnTo>
                    <a:pt x="426" y="52"/>
                  </a:lnTo>
                  <a:lnTo>
                    <a:pt x="426" y="49"/>
                  </a:lnTo>
                  <a:lnTo>
                    <a:pt x="426" y="49"/>
                  </a:lnTo>
                  <a:lnTo>
                    <a:pt x="421" y="52"/>
                  </a:lnTo>
                  <a:lnTo>
                    <a:pt x="412" y="52"/>
                  </a:lnTo>
                  <a:lnTo>
                    <a:pt x="404" y="49"/>
                  </a:lnTo>
                  <a:lnTo>
                    <a:pt x="402" y="49"/>
                  </a:lnTo>
                  <a:lnTo>
                    <a:pt x="400" y="49"/>
                  </a:lnTo>
                  <a:lnTo>
                    <a:pt x="400" y="47"/>
                  </a:lnTo>
                  <a:lnTo>
                    <a:pt x="397" y="47"/>
                  </a:lnTo>
                  <a:lnTo>
                    <a:pt x="397" y="49"/>
                  </a:lnTo>
                  <a:lnTo>
                    <a:pt x="395" y="49"/>
                  </a:lnTo>
                  <a:lnTo>
                    <a:pt x="390" y="49"/>
                  </a:lnTo>
                  <a:lnTo>
                    <a:pt x="383" y="47"/>
                  </a:lnTo>
                  <a:lnTo>
                    <a:pt x="378" y="45"/>
                  </a:lnTo>
                  <a:lnTo>
                    <a:pt x="376" y="45"/>
                  </a:lnTo>
                  <a:lnTo>
                    <a:pt x="376" y="45"/>
                  </a:lnTo>
                  <a:lnTo>
                    <a:pt x="376" y="42"/>
                  </a:lnTo>
                  <a:lnTo>
                    <a:pt x="371" y="40"/>
                  </a:lnTo>
                  <a:lnTo>
                    <a:pt x="371" y="40"/>
                  </a:lnTo>
                  <a:lnTo>
                    <a:pt x="371" y="40"/>
                  </a:lnTo>
                  <a:lnTo>
                    <a:pt x="371" y="37"/>
                  </a:lnTo>
                  <a:lnTo>
                    <a:pt x="369" y="37"/>
                  </a:lnTo>
                  <a:lnTo>
                    <a:pt x="369" y="37"/>
                  </a:lnTo>
                  <a:lnTo>
                    <a:pt x="369" y="37"/>
                  </a:lnTo>
                  <a:lnTo>
                    <a:pt x="367" y="35"/>
                  </a:lnTo>
                  <a:lnTo>
                    <a:pt x="367" y="33"/>
                  </a:lnTo>
                  <a:lnTo>
                    <a:pt x="367" y="33"/>
                  </a:lnTo>
                  <a:lnTo>
                    <a:pt x="364" y="30"/>
                  </a:lnTo>
                  <a:lnTo>
                    <a:pt x="362" y="30"/>
                  </a:lnTo>
                  <a:lnTo>
                    <a:pt x="362" y="28"/>
                  </a:lnTo>
                  <a:lnTo>
                    <a:pt x="362" y="28"/>
                  </a:lnTo>
                  <a:lnTo>
                    <a:pt x="362" y="26"/>
                  </a:lnTo>
                  <a:lnTo>
                    <a:pt x="362" y="26"/>
                  </a:lnTo>
                  <a:lnTo>
                    <a:pt x="362" y="26"/>
                  </a:lnTo>
                  <a:lnTo>
                    <a:pt x="362" y="26"/>
                  </a:lnTo>
                  <a:lnTo>
                    <a:pt x="360" y="26"/>
                  </a:lnTo>
                  <a:lnTo>
                    <a:pt x="360" y="26"/>
                  </a:lnTo>
                  <a:lnTo>
                    <a:pt x="357" y="26"/>
                  </a:lnTo>
                  <a:lnTo>
                    <a:pt x="343" y="26"/>
                  </a:lnTo>
                  <a:lnTo>
                    <a:pt x="336" y="26"/>
                  </a:lnTo>
                  <a:lnTo>
                    <a:pt x="331" y="26"/>
                  </a:lnTo>
                  <a:lnTo>
                    <a:pt x="317" y="26"/>
                  </a:lnTo>
                  <a:lnTo>
                    <a:pt x="303" y="26"/>
                  </a:lnTo>
                  <a:lnTo>
                    <a:pt x="298" y="26"/>
                  </a:lnTo>
                  <a:lnTo>
                    <a:pt x="289" y="26"/>
                  </a:lnTo>
                  <a:lnTo>
                    <a:pt x="274" y="26"/>
                  </a:lnTo>
                  <a:lnTo>
                    <a:pt x="263" y="26"/>
                  </a:lnTo>
                  <a:lnTo>
                    <a:pt x="248" y="26"/>
                  </a:lnTo>
                  <a:lnTo>
                    <a:pt x="220" y="26"/>
                  </a:lnTo>
                  <a:lnTo>
                    <a:pt x="206" y="26"/>
                  </a:lnTo>
                  <a:lnTo>
                    <a:pt x="206" y="26"/>
                  </a:lnTo>
                  <a:lnTo>
                    <a:pt x="194" y="26"/>
                  </a:lnTo>
                  <a:lnTo>
                    <a:pt x="180" y="26"/>
                  </a:lnTo>
                  <a:lnTo>
                    <a:pt x="165" y="26"/>
                  </a:lnTo>
                  <a:lnTo>
                    <a:pt x="151" y="26"/>
                  </a:lnTo>
                  <a:lnTo>
                    <a:pt x="137" y="26"/>
                  </a:lnTo>
                  <a:lnTo>
                    <a:pt x="135" y="26"/>
                  </a:lnTo>
                  <a:lnTo>
                    <a:pt x="135" y="26"/>
                  </a:lnTo>
                  <a:lnTo>
                    <a:pt x="135" y="26"/>
                  </a:lnTo>
                  <a:lnTo>
                    <a:pt x="132" y="26"/>
                  </a:lnTo>
                  <a:lnTo>
                    <a:pt x="132" y="26"/>
                  </a:lnTo>
                  <a:lnTo>
                    <a:pt x="130" y="26"/>
                  </a:lnTo>
                  <a:lnTo>
                    <a:pt x="130" y="26"/>
                  </a:lnTo>
                  <a:lnTo>
                    <a:pt x="128" y="26"/>
                  </a:lnTo>
                  <a:lnTo>
                    <a:pt x="128" y="28"/>
                  </a:lnTo>
                  <a:lnTo>
                    <a:pt x="128" y="28"/>
                  </a:lnTo>
                  <a:lnTo>
                    <a:pt x="125" y="26"/>
                  </a:lnTo>
                  <a:lnTo>
                    <a:pt x="125" y="26"/>
                  </a:lnTo>
                  <a:lnTo>
                    <a:pt x="123" y="26"/>
                  </a:lnTo>
                  <a:lnTo>
                    <a:pt x="123" y="26"/>
                  </a:lnTo>
                  <a:lnTo>
                    <a:pt x="123" y="26"/>
                  </a:lnTo>
                  <a:lnTo>
                    <a:pt x="123" y="28"/>
                  </a:lnTo>
                  <a:lnTo>
                    <a:pt x="121" y="28"/>
                  </a:lnTo>
                  <a:lnTo>
                    <a:pt x="121" y="26"/>
                  </a:lnTo>
                  <a:lnTo>
                    <a:pt x="121" y="26"/>
                  </a:lnTo>
                  <a:lnTo>
                    <a:pt x="118" y="23"/>
                  </a:lnTo>
                  <a:lnTo>
                    <a:pt x="116" y="23"/>
                  </a:lnTo>
                  <a:lnTo>
                    <a:pt x="111" y="18"/>
                  </a:lnTo>
                  <a:lnTo>
                    <a:pt x="106" y="16"/>
                  </a:lnTo>
                  <a:lnTo>
                    <a:pt x="102" y="14"/>
                  </a:lnTo>
                  <a:lnTo>
                    <a:pt x="97" y="9"/>
                  </a:lnTo>
                  <a:lnTo>
                    <a:pt x="97" y="9"/>
                  </a:lnTo>
                  <a:lnTo>
                    <a:pt x="97" y="7"/>
                  </a:lnTo>
                  <a:lnTo>
                    <a:pt x="97" y="7"/>
                  </a:lnTo>
                  <a:lnTo>
                    <a:pt x="95" y="4"/>
                  </a:lnTo>
                  <a:lnTo>
                    <a:pt x="95" y="4"/>
                  </a:lnTo>
                  <a:lnTo>
                    <a:pt x="95" y="4"/>
                  </a:lnTo>
                  <a:lnTo>
                    <a:pt x="92" y="4"/>
                  </a:lnTo>
                  <a:lnTo>
                    <a:pt x="92" y="2"/>
                  </a:lnTo>
                  <a:lnTo>
                    <a:pt x="90" y="2"/>
                  </a:lnTo>
                  <a:lnTo>
                    <a:pt x="87" y="2"/>
                  </a:lnTo>
                  <a:lnTo>
                    <a:pt x="87" y="2"/>
                  </a:lnTo>
                  <a:lnTo>
                    <a:pt x="87" y="2"/>
                  </a:lnTo>
                  <a:lnTo>
                    <a:pt x="85" y="2"/>
                  </a:lnTo>
                  <a:lnTo>
                    <a:pt x="85" y="2"/>
                  </a:lnTo>
                  <a:lnTo>
                    <a:pt x="85" y="2"/>
                  </a:lnTo>
                  <a:lnTo>
                    <a:pt x="83" y="2"/>
                  </a:lnTo>
                  <a:lnTo>
                    <a:pt x="83" y="2"/>
                  </a:lnTo>
                  <a:lnTo>
                    <a:pt x="83" y="2"/>
                  </a:lnTo>
                  <a:lnTo>
                    <a:pt x="83" y="2"/>
                  </a:lnTo>
                  <a:lnTo>
                    <a:pt x="80" y="2"/>
                  </a:lnTo>
                  <a:lnTo>
                    <a:pt x="80" y="2"/>
                  </a:lnTo>
                  <a:lnTo>
                    <a:pt x="80" y="2"/>
                  </a:lnTo>
                  <a:lnTo>
                    <a:pt x="80" y="2"/>
                  </a:lnTo>
                  <a:lnTo>
                    <a:pt x="78" y="2"/>
                  </a:lnTo>
                  <a:lnTo>
                    <a:pt x="78" y="0"/>
                  </a:lnTo>
                  <a:lnTo>
                    <a:pt x="78" y="0"/>
                  </a:lnTo>
                  <a:lnTo>
                    <a:pt x="76" y="2"/>
                  </a:lnTo>
                  <a:lnTo>
                    <a:pt x="71" y="2"/>
                  </a:lnTo>
                  <a:lnTo>
                    <a:pt x="66" y="4"/>
                  </a:lnTo>
                  <a:lnTo>
                    <a:pt x="66" y="4"/>
                  </a:lnTo>
                  <a:lnTo>
                    <a:pt x="64" y="4"/>
                  </a:lnTo>
                  <a:lnTo>
                    <a:pt x="64" y="4"/>
                  </a:lnTo>
                  <a:lnTo>
                    <a:pt x="64" y="7"/>
                  </a:lnTo>
                  <a:lnTo>
                    <a:pt x="64" y="7"/>
                  </a:lnTo>
                  <a:lnTo>
                    <a:pt x="61" y="7"/>
                  </a:lnTo>
                  <a:lnTo>
                    <a:pt x="61" y="7"/>
                  </a:lnTo>
                  <a:lnTo>
                    <a:pt x="61" y="7"/>
                  </a:lnTo>
                  <a:lnTo>
                    <a:pt x="61" y="7"/>
                  </a:lnTo>
                  <a:lnTo>
                    <a:pt x="59" y="9"/>
                  </a:lnTo>
                  <a:lnTo>
                    <a:pt x="59" y="9"/>
                  </a:lnTo>
                  <a:lnTo>
                    <a:pt x="59" y="9"/>
                  </a:lnTo>
                  <a:lnTo>
                    <a:pt x="57" y="9"/>
                  </a:lnTo>
                  <a:lnTo>
                    <a:pt x="54" y="11"/>
                  </a:lnTo>
                  <a:lnTo>
                    <a:pt x="54" y="11"/>
                  </a:lnTo>
                  <a:lnTo>
                    <a:pt x="52" y="14"/>
                  </a:lnTo>
                  <a:lnTo>
                    <a:pt x="52" y="14"/>
                  </a:lnTo>
                  <a:lnTo>
                    <a:pt x="50" y="14"/>
                  </a:lnTo>
                  <a:lnTo>
                    <a:pt x="47" y="16"/>
                  </a:lnTo>
                  <a:lnTo>
                    <a:pt x="45" y="16"/>
                  </a:lnTo>
                  <a:lnTo>
                    <a:pt x="45" y="16"/>
                  </a:lnTo>
                  <a:lnTo>
                    <a:pt x="42" y="16"/>
                  </a:lnTo>
                  <a:lnTo>
                    <a:pt x="40" y="16"/>
                  </a:lnTo>
                  <a:lnTo>
                    <a:pt x="40" y="16"/>
                  </a:lnTo>
                  <a:lnTo>
                    <a:pt x="38" y="14"/>
                  </a:lnTo>
                  <a:lnTo>
                    <a:pt x="38" y="14"/>
                  </a:lnTo>
                  <a:lnTo>
                    <a:pt x="38" y="16"/>
                  </a:lnTo>
                  <a:lnTo>
                    <a:pt x="35" y="16"/>
                  </a:lnTo>
                  <a:lnTo>
                    <a:pt x="33" y="16"/>
                  </a:lnTo>
                  <a:lnTo>
                    <a:pt x="28" y="16"/>
                  </a:lnTo>
                  <a:lnTo>
                    <a:pt x="28" y="16"/>
                  </a:lnTo>
                  <a:lnTo>
                    <a:pt x="28" y="16"/>
                  </a:lnTo>
                  <a:lnTo>
                    <a:pt x="28" y="14"/>
                  </a:lnTo>
                  <a:lnTo>
                    <a:pt x="28" y="14"/>
                  </a:lnTo>
                  <a:lnTo>
                    <a:pt x="26" y="14"/>
                  </a:lnTo>
                  <a:lnTo>
                    <a:pt x="26" y="14"/>
                  </a:lnTo>
                  <a:lnTo>
                    <a:pt x="26" y="14"/>
                  </a:lnTo>
                  <a:lnTo>
                    <a:pt x="26" y="14"/>
                  </a:lnTo>
                  <a:lnTo>
                    <a:pt x="26" y="14"/>
                  </a:lnTo>
                  <a:lnTo>
                    <a:pt x="26" y="11"/>
                  </a:lnTo>
                  <a:lnTo>
                    <a:pt x="26" y="11"/>
                  </a:lnTo>
                  <a:lnTo>
                    <a:pt x="24" y="11"/>
                  </a:lnTo>
                  <a:lnTo>
                    <a:pt x="24" y="11"/>
                  </a:lnTo>
                  <a:lnTo>
                    <a:pt x="24" y="11"/>
                  </a:lnTo>
                  <a:lnTo>
                    <a:pt x="24" y="11"/>
                  </a:lnTo>
                  <a:lnTo>
                    <a:pt x="24" y="11"/>
                  </a:lnTo>
                  <a:lnTo>
                    <a:pt x="21" y="11"/>
                  </a:lnTo>
                  <a:lnTo>
                    <a:pt x="21" y="11"/>
                  </a:lnTo>
                  <a:lnTo>
                    <a:pt x="21" y="11"/>
                  </a:lnTo>
                  <a:lnTo>
                    <a:pt x="21" y="11"/>
                  </a:lnTo>
                  <a:lnTo>
                    <a:pt x="19" y="11"/>
                  </a:lnTo>
                  <a:lnTo>
                    <a:pt x="16" y="11"/>
                  </a:lnTo>
                  <a:lnTo>
                    <a:pt x="14" y="11"/>
                  </a:lnTo>
                  <a:lnTo>
                    <a:pt x="12" y="14"/>
                  </a:lnTo>
                  <a:lnTo>
                    <a:pt x="9" y="16"/>
                  </a:lnTo>
                  <a:lnTo>
                    <a:pt x="7" y="16"/>
                  </a:lnTo>
                  <a:lnTo>
                    <a:pt x="7" y="16"/>
                  </a:lnTo>
                  <a:lnTo>
                    <a:pt x="7" y="18"/>
                  </a:lnTo>
                  <a:lnTo>
                    <a:pt x="7" y="18"/>
                  </a:lnTo>
                  <a:lnTo>
                    <a:pt x="7" y="18"/>
                  </a:lnTo>
                  <a:lnTo>
                    <a:pt x="5" y="18"/>
                  </a:lnTo>
                  <a:lnTo>
                    <a:pt x="5" y="18"/>
                  </a:lnTo>
                  <a:lnTo>
                    <a:pt x="5" y="18"/>
                  </a:lnTo>
                  <a:lnTo>
                    <a:pt x="2" y="18"/>
                  </a:lnTo>
                  <a:lnTo>
                    <a:pt x="2" y="18"/>
                  </a:lnTo>
                  <a:lnTo>
                    <a:pt x="2" y="18"/>
                  </a:lnTo>
                  <a:lnTo>
                    <a:pt x="0" y="30"/>
                  </a:lnTo>
                  <a:lnTo>
                    <a:pt x="0" y="33"/>
                  </a:lnTo>
                  <a:lnTo>
                    <a:pt x="0" y="37"/>
                  </a:lnTo>
                  <a:lnTo>
                    <a:pt x="2" y="37"/>
                  </a:lnTo>
                  <a:lnTo>
                    <a:pt x="2" y="42"/>
                  </a:lnTo>
                  <a:lnTo>
                    <a:pt x="2" y="47"/>
                  </a:lnTo>
                  <a:lnTo>
                    <a:pt x="5" y="52"/>
                  </a:lnTo>
                  <a:lnTo>
                    <a:pt x="5" y="56"/>
                  </a:lnTo>
                  <a:lnTo>
                    <a:pt x="5" y="59"/>
                  </a:lnTo>
                  <a:lnTo>
                    <a:pt x="7" y="61"/>
                  </a:lnTo>
                  <a:lnTo>
                    <a:pt x="7" y="63"/>
                  </a:lnTo>
                  <a:lnTo>
                    <a:pt x="7" y="68"/>
                  </a:lnTo>
                  <a:lnTo>
                    <a:pt x="12" y="71"/>
                  </a:lnTo>
                  <a:lnTo>
                    <a:pt x="12" y="73"/>
                  </a:lnTo>
                  <a:lnTo>
                    <a:pt x="14" y="78"/>
                  </a:lnTo>
                  <a:lnTo>
                    <a:pt x="16" y="80"/>
                  </a:lnTo>
                  <a:lnTo>
                    <a:pt x="16" y="80"/>
                  </a:lnTo>
                  <a:lnTo>
                    <a:pt x="16" y="80"/>
                  </a:lnTo>
                  <a:lnTo>
                    <a:pt x="16" y="80"/>
                  </a:lnTo>
                  <a:lnTo>
                    <a:pt x="16" y="82"/>
                  </a:lnTo>
                  <a:lnTo>
                    <a:pt x="16" y="82"/>
                  </a:lnTo>
                  <a:lnTo>
                    <a:pt x="16" y="85"/>
                  </a:lnTo>
                  <a:lnTo>
                    <a:pt x="16" y="87"/>
                  </a:lnTo>
                  <a:lnTo>
                    <a:pt x="19" y="89"/>
                  </a:lnTo>
                  <a:lnTo>
                    <a:pt x="21" y="89"/>
                  </a:lnTo>
                  <a:lnTo>
                    <a:pt x="21" y="89"/>
                  </a:lnTo>
                  <a:lnTo>
                    <a:pt x="21" y="92"/>
                  </a:lnTo>
                  <a:lnTo>
                    <a:pt x="21" y="92"/>
                  </a:lnTo>
                  <a:lnTo>
                    <a:pt x="26" y="94"/>
                  </a:lnTo>
                  <a:lnTo>
                    <a:pt x="31" y="99"/>
                  </a:lnTo>
                  <a:lnTo>
                    <a:pt x="40" y="111"/>
                  </a:lnTo>
                  <a:lnTo>
                    <a:pt x="40" y="111"/>
                  </a:lnTo>
                  <a:lnTo>
                    <a:pt x="40" y="116"/>
                  </a:lnTo>
                  <a:lnTo>
                    <a:pt x="40" y="116"/>
                  </a:lnTo>
                  <a:lnTo>
                    <a:pt x="42" y="118"/>
                  </a:lnTo>
                  <a:lnTo>
                    <a:pt x="45" y="120"/>
                  </a:lnTo>
                  <a:lnTo>
                    <a:pt x="45" y="120"/>
                  </a:lnTo>
                  <a:lnTo>
                    <a:pt x="50" y="127"/>
                  </a:lnTo>
                  <a:lnTo>
                    <a:pt x="50" y="130"/>
                  </a:lnTo>
                  <a:lnTo>
                    <a:pt x="52" y="132"/>
                  </a:lnTo>
                  <a:lnTo>
                    <a:pt x="52" y="132"/>
                  </a:lnTo>
                  <a:lnTo>
                    <a:pt x="52" y="134"/>
                  </a:lnTo>
                  <a:lnTo>
                    <a:pt x="52" y="137"/>
                  </a:lnTo>
                  <a:lnTo>
                    <a:pt x="54" y="139"/>
                  </a:lnTo>
                  <a:lnTo>
                    <a:pt x="57" y="142"/>
                  </a:lnTo>
                  <a:lnTo>
                    <a:pt x="57" y="144"/>
                  </a:lnTo>
                  <a:lnTo>
                    <a:pt x="57" y="146"/>
                  </a:lnTo>
                  <a:lnTo>
                    <a:pt x="59" y="146"/>
                  </a:lnTo>
                  <a:lnTo>
                    <a:pt x="59" y="149"/>
                  </a:lnTo>
                  <a:lnTo>
                    <a:pt x="61" y="156"/>
                  </a:lnTo>
                  <a:lnTo>
                    <a:pt x="64" y="158"/>
                  </a:lnTo>
                  <a:lnTo>
                    <a:pt x="66" y="160"/>
                  </a:lnTo>
                  <a:lnTo>
                    <a:pt x="68" y="168"/>
                  </a:lnTo>
                  <a:lnTo>
                    <a:pt x="71" y="175"/>
                  </a:lnTo>
                  <a:lnTo>
                    <a:pt x="73" y="177"/>
                  </a:lnTo>
                  <a:lnTo>
                    <a:pt x="76" y="179"/>
                  </a:lnTo>
                  <a:lnTo>
                    <a:pt x="78" y="179"/>
                  </a:lnTo>
                  <a:lnTo>
                    <a:pt x="78" y="182"/>
                  </a:lnTo>
                  <a:lnTo>
                    <a:pt x="80" y="187"/>
                  </a:lnTo>
                  <a:lnTo>
                    <a:pt x="83" y="191"/>
                  </a:lnTo>
                  <a:lnTo>
                    <a:pt x="83" y="194"/>
                  </a:lnTo>
                  <a:lnTo>
                    <a:pt x="83" y="198"/>
                  </a:lnTo>
                  <a:lnTo>
                    <a:pt x="87" y="208"/>
                  </a:lnTo>
                  <a:lnTo>
                    <a:pt x="90" y="213"/>
                  </a:lnTo>
                  <a:lnTo>
                    <a:pt x="90" y="217"/>
                  </a:lnTo>
                  <a:lnTo>
                    <a:pt x="90" y="220"/>
                  </a:lnTo>
                  <a:lnTo>
                    <a:pt x="92" y="222"/>
                  </a:lnTo>
                  <a:lnTo>
                    <a:pt x="92" y="222"/>
                  </a:lnTo>
                  <a:lnTo>
                    <a:pt x="95" y="224"/>
                  </a:lnTo>
                  <a:lnTo>
                    <a:pt x="95" y="227"/>
                  </a:lnTo>
                  <a:lnTo>
                    <a:pt x="97" y="229"/>
                  </a:lnTo>
                  <a:lnTo>
                    <a:pt x="102" y="236"/>
                  </a:lnTo>
                  <a:lnTo>
                    <a:pt x="102" y="239"/>
                  </a:lnTo>
                  <a:lnTo>
                    <a:pt x="104" y="241"/>
                  </a:lnTo>
                  <a:lnTo>
                    <a:pt x="109" y="248"/>
                  </a:lnTo>
                  <a:lnTo>
                    <a:pt x="113" y="255"/>
                  </a:lnTo>
                  <a:lnTo>
                    <a:pt x="116" y="258"/>
                  </a:lnTo>
                  <a:lnTo>
                    <a:pt x="116" y="262"/>
                  </a:lnTo>
                  <a:lnTo>
                    <a:pt x="121" y="269"/>
                  </a:lnTo>
                  <a:lnTo>
                    <a:pt x="121" y="269"/>
                  </a:lnTo>
                  <a:lnTo>
                    <a:pt x="121" y="269"/>
                  </a:lnTo>
                  <a:lnTo>
                    <a:pt x="121" y="269"/>
                  </a:lnTo>
                  <a:lnTo>
                    <a:pt x="121" y="272"/>
                  </a:lnTo>
                  <a:lnTo>
                    <a:pt x="121" y="272"/>
                  </a:lnTo>
                  <a:lnTo>
                    <a:pt x="121" y="272"/>
                  </a:lnTo>
                  <a:lnTo>
                    <a:pt x="121" y="274"/>
                  </a:lnTo>
                  <a:lnTo>
                    <a:pt x="121" y="274"/>
                  </a:lnTo>
                  <a:lnTo>
                    <a:pt x="125" y="279"/>
                  </a:lnTo>
                  <a:lnTo>
                    <a:pt x="125" y="279"/>
                  </a:lnTo>
                  <a:lnTo>
                    <a:pt x="130" y="281"/>
                  </a:lnTo>
                  <a:lnTo>
                    <a:pt x="137" y="293"/>
                  </a:lnTo>
                  <a:lnTo>
                    <a:pt x="137" y="293"/>
                  </a:lnTo>
                  <a:lnTo>
                    <a:pt x="137" y="295"/>
                  </a:lnTo>
                  <a:lnTo>
                    <a:pt x="139" y="298"/>
                  </a:lnTo>
                  <a:lnTo>
                    <a:pt x="142" y="300"/>
                  </a:lnTo>
                  <a:lnTo>
                    <a:pt x="144" y="302"/>
                  </a:lnTo>
                  <a:lnTo>
                    <a:pt x="144" y="305"/>
                  </a:lnTo>
                  <a:lnTo>
                    <a:pt x="147" y="307"/>
                  </a:lnTo>
                  <a:lnTo>
                    <a:pt x="149" y="312"/>
                  </a:lnTo>
                  <a:lnTo>
                    <a:pt x="149" y="314"/>
                  </a:lnTo>
                  <a:lnTo>
                    <a:pt x="149" y="317"/>
                  </a:lnTo>
                  <a:lnTo>
                    <a:pt x="151" y="324"/>
                  </a:lnTo>
                  <a:lnTo>
                    <a:pt x="151" y="336"/>
                  </a:lnTo>
                  <a:lnTo>
                    <a:pt x="151" y="338"/>
                  </a:lnTo>
                  <a:lnTo>
                    <a:pt x="151" y="338"/>
                  </a:lnTo>
                  <a:lnTo>
                    <a:pt x="149" y="338"/>
                  </a:lnTo>
                  <a:lnTo>
                    <a:pt x="149" y="340"/>
                  </a:lnTo>
                  <a:lnTo>
                    <a:pt x="149" y="343"/>
                  </a:lnTo>
                  <a:lnTo>
                    <a:pt x="147" y="343"/>
                  </a:lnTo>
                  <a:lnTo>
                    <a:pt x="147" y="340"/>
                  </a:lnTo>
                  <a:lnTo>
                    <a:pt x="149" y="340"/>
                  </a:lnTo>
                  <a:lnTo>
                    <a:pt x="147" y="340"/>
                  </a:lnTo>
                  <a:lnTo>
                    <a:pt x="147" y="340"/>
                  </a:lnTo>
                  <a:lnTo>
                    <a:pt x="147" y="338"/>
                  </a:lnTo>
                  <a:lnTo>
                    <a:pt x="147" y="338"/>
                  </a:lnTo>
                  <a:lnTo>
                    <a:pt x="147" y="338"/>
                  </a:lnTo>
                  <a:lnTo>
                    <a:pt x="147" y="338"/>
                  </a:lnTo>
                  <a:lnTo>
                    <a:pt x="147" y="336"/>
                  </a:lnTo>
                  <a:lnTo>
                    <a:pt x="147" y="336"/>
                  </a:lnTo>
                  <a:lnTo>
                    <a:pt x="147" y="336"/>
                  </a:lnTo>
                  <a:lnTo>
                    <a:pt x="147" y="336"/>
                  </a:lnTo>
                  <a:lnTo>
                    <a:pt x="147" y="336"/>
                  </a:lnTo>
                  <a:lnTo>
                    <a:pt x="147" y="338"/>
                  </a:lnTo>
                  <a:lnTo>
                    <a:pt x="147" y="338"/>
                  </a:lnTo>
                  <a:lnTo>
                    <a:pt x="144" y="340"/>
                  </a:lnTo>
                  <a:lnTo>
                    <a:pt x="144" y="340"/>
                  </a:lnTo>
                  <a:lnTo>
                    <a:pt x="144" y="340"/>
                  </a:lnTo>
                  <a:lnTo>
                    <a:pt x="144" y="345"/>
                  </a:lnTo>
                  <a:lnTo>
                    <a:pt x="144" y="347"/>
                  </a:lnTo>
                  <a:lnTo>
                    <a:pt x="147" y="350"/>
                  </a:lnTo>
                  <a:lnTo>
                    <a:pt x="147" y="350"/>
                  </a:lnTo>
                  <a:lnTo>
                    <a:pt x="147" y="352"/>
                  </a:lnTo>
                  <a:lnTo>
                    <a:pt x="149" y="355"/>
                  </a:lnTo>
                  <a:lnTo>
                    <a:pt x="149" y="362"/>
                  </a:lnTo>
                  <a:lnTo>
                    <a:pt x="149" y="364"/>
                  </a:lnTo>
                  <a:lnTo>
                    <a:pt x="149" y="364"/>
                  </a:lnTo>
                  <a:lnTo>
                    <a:pt x="149" y="364"/>
                  </a:lnTo>
                  <a:lnTo>
                    <a:pt x="149" y="364"/>
                  </a:lnTo>
                  <a:lnTo>
                    <a:pt x="149" y="364"/>
                  </a:lnTo>
                  <a:lnTo>
                    <a:pt x="147" y="364"/>
                  </a:lnTo>
                  <a:lnTo>
                    <a:pt x="147" y="366"/>
                  </a:lnTo>
                  <a:lnTo>
                    <a:pt x="147" y="366"/>
                  </a:lnTo>
                  <a:lnTo>
                    <a:pt x="147" y="366"/>
                  </a:lnTo>
                  <a:lnTo>
                    <a:pt x="147" y="369"/>
                  </a:lnTo>
                  <a:lnTo>
                    <a:pt x="149" y="376"/>
                  </a:lnTo>
                  <a:lnTo>
                    <a:pt x="149" y="376"/>
                  </a:lnTo>
                  <a:lnTo>
                    <a:pt x="149" y="378"/>
                  </a:lnTo>
                  <a:lnTo>
                    <a:pt x="149" y="388"/>
                  </a:lnTo>
                  <a:lnTo>
                    <a:pt x="149" y="388"/>
                  </a:lnTo>
                  <a:lnTo>
                    <a:pt x="149" y="390"/>
                  </a:lnTo>
                  <a:lnTo>
                    <a:pt x="149" y="395"/>
                  </a:lnTo>
                  <a:lnTo>
                    <a:pt x="149" y="395"/>
                  </a:lnTo>
                  <a:lnTo>
                    <a:pt x="149" y="397"/>
                  </a:lnTo>
                  <a:lnTo>
                    <a:pt x="149" y="397"/>
                  </a:lnTo>
                  <a:lnTo>
                    <a:pt x="149" y="397"/>
                  </a:lnTo>
                  <a:lnTo>
                    <a:pt x="149" y="397"/>
                  </a:lnTo>
                  <a:lnTo>
                    <a:pt x="149" y="397"/>
                  </a:lnTo>
                  <a:lnTo>
                    <a:pt x="147" y="397"/>
                  </a:lnTo>
                  <a:lnTo>
                    <a:pt x="147" y="400"/>
                  </a:lnTo>
                  <a:lnTo>
                    <a:pt x="147" y="400"/>
                  </a:lnTo>
                  <a:lnTo>
                    <a:pt x="147" y="402"/>
                  </a:lnTo>
                  <a:lnTo>
                    <a:pt x="147" y="404"/>
                  </a:lnTo>
                  <a:lnTo>
                    <a:pt x="147" y="407"/>
                  </a:lnTo>
                  <a:lnTo>
                    <a:pt x="147" y="407"/>
                  </a:lnTo>
                  <a:lnTo>
                    <a:pt x="147" y="407"/>
                  </a:lnTo>
                  <a:lnTo>
                    <a:pt x="149" y="411"/>
                  </a:lnTo>
                  <a:lnTo>
                    <a:pt x="149" y="411"/>
                  </a:lnTo>
                  <a:lnTo>
                    <a:pt x="149" y="416"/>
                  </a:lnTo>
                  <a:lnTo>
                    <a:pt x="154" y="421"/>
                  </a:lnTo>
                  <a:lnTo>
                    <a:pt x="154" y="426"/>
                  </a:lnTo>
                  <a:lnTo>
                    <a:pt x="156" y="428"/>
                  </a:lnTo>
                  <a:lnTo>
                    <a:pt x="156" y="428"/>
                  </a:lnTo>
                  <a:lnTo>
                    <a:pt x="156" y="430"/>
                  </a:lnTo>
                  <a:lnTo>
                    <a:pt x="156" y="430"/>
                  </a:lnTo>
                  <a:lnTo>
                    <a:pt x="154" y="433"/>
                  </a:lnTo>
                  <a:lnTo>
                    <a:pt x="154" y="433"/>
                  </a:lnTo>
                  <a:lnTo>
                    <a:pt x="154" y="433"/>
                  </a:lnTo>
                  <a:lnTo>
                    <a:pt x="156" y="435"/>
                  </a:lnTo>
                  <a:lnTo>
                    <a:pt x="158" y="437"/>
                  </a:lnTo>
                  <a:lnTo>
                    <a:pt x="161" y="440"/>
                  </a:lnTo>
                  <a:lnTo>
                    <a:pt x="161" y="442"/>
                  </a:lnTo>
                  <a:lnTo>
                    <a:pt x="163" y="447"/>
                  </a:lnTo>
                  <a:lnTo>
                    <a:pt x="165" y="449"/>
                  </a:lnTo>
                  <a:lnTo>
                    <a:pt x="165" y="454"/>
                  </a:lnTo>
                  <a:lnTo>
                    <a:pt x="165" y="456"/>
                  </a:lnTo>
                  <a:lnTo>
                    <a:pt x="168" y="459"/>
                  </a:lnTo>
                  <a:lnTo>
                    <a:pt x="168" y="461"/>
                  </a:lnTo>
                  <a:lnTo>
                    <a:pt x="168" y="463"/>
                  </a:lnTo>
                  <a:lnTo>
                    <a:pt x="168" y="466"/>
                  </a:lnTo>
                  <a:lnTo>
                    <a:pt x="168" y="471"/>
                  </a:lnTo>
                  <a:lnTo>
                    <a:pt x="168" y="471"/>
                  </a:lnTo>
                  <a:lnTo>
                    <a:pt x="165" y="475"/>
                  </a:lnTo>
                  <a:lnTo>
                    <a:pt x="165" y="475"/>
                  </a:lnTo>
                  <a:lnTo>
                    <a:pt x="165" y="478"/>
                  </a:lnTo>
                  <a:lnTo>
                    <a:pt x="165" y="480"/>
                  </a:lnTo>
                  <a:lnTo>
                    <a:pt x="168" y="485"/>
                  </a:lnTo>
                  <a:lnTo>
                    <a:pt x="168" y="487"/>
                  </a:lnTo>
                  <a:lnTo>
                    <a:pt x="168" y="489"/>
                  </a:lnTo>
                  <a:lnTo>
                    <a:pt x="170" y="489"/>
                  </a:lnTo>
                  <a:lnTo>
                    <a:pt x="170" y="492"/>
                  </a:lnTo>
                  <a:lnTo>
                    <a:pt x="170" y="492"/>
                  </a:lnTo>
                  <a:lnTo>
                    <a:pt x="170" y="494"/>
                  </a:lnTo>
                  <a:lnTo>
                    <a:pt x="168" y="497"/>
                  </a:lnTo>
                  <a:lnTo>
                    <a:pt x="168" y="497"/>
                  </a:lnTo>
                  <a:lnTo>
                    <a:pt x="168" y="501"/>
                  </a:lnTo>
                  <a:lnTo>
                    <a:pt x="168" y="504"/>
                  </a:lnTo>
                  <a:lnTo>
                    <a:pt x="168" y="504"/>
                  </a:lnTo>
                  <a:lnTo>
                    <a:pt x="168" y="504"/>
                  </a:lnTo>
                  <a:lnTo>
                    <a:pt x="168" y="506"/>
                  </a:lnTo>
                  <a:lnTo>
                    <a:pt x="170" y="508"/>
                  </a:lnTo>
                  <a:lnTo>
                    <a:pt x="173" y="508"/>
                  </a:lnTo>
                  <a:lnTo>
                    <a:pt x="170" y="511"/>
                  </a:lnTo>
                  <a:lnTo>
                    <a:pt x="170" y="513"/>
                  </a:lnTo>
                  <a:lnTo>
                    <a:pt x="173" y="518"/>
                  </a:lnTo>
                  <a:lnTo>
                    <a:pt x="175" y="520"/>
                  </a:lnTo>
                  <a:lnTo>
                    <a:pt x="175" y="523"/>
                  </a:lnTo>
                  <a:lnTo>
                    <a:pt x="175" y="525"/>
                  </a:lnTo>
                  <a:lnTo>
                    <a:pt x="175" y="527"/>
                  </a:lnTo>
                  <a:lnTo>
                    <a:pt x="173" y="527"/>
                  </a:lnTo>
                  <a:lnTo>
                    <a:pt x="173" y="527"/>
                  </a:lnTo>
                  <a:lnTo>
                    <a:pt x="173" y="527"/>
                  </a:lnTo>
                  <a:lnTo>
                    <a:pt x="173" y="527"/>
                  </a:lnTo>
                  <a:lnTo>
                    <a:pt x="173" y="527"/>
                  </a:lnTo>
                  <a:lnTo>
                    <a:pt x="175" y="530"/>
                  </a:lnTo>
                  <a:lnTo>
                    <a:pt x="175" y="534"/>
                  </a:lnTo>
                  <a:lnTo>
                    <a:pt x="175" y="539"/>
                  </a:lnTo>
                  <a:lnTo>
                    <a:pt x="175" y="539"/>
                  </a:lnTo>
                  <a:lnTo>
                    <a:pt x="177" y="539"/>
                  </a:lnTo>
                  <a:lnTo>
                    <a:pt x="180" y="542"/>
                  </a:lnTo>
                  <a:lnTo>
                    <a:pt x="182" y="544"/>
                  </a:lnTo>
                  <a:lnTo>
                    <a:pt x="182" y="546"/>
                  </a:lnTo>
                  <a:lnTo>
                    <a:pt x="184" y="549"/>
                  </a:lnTo>
                  <a:lnTo>
                    <a:pt x="184" y="553"/>
                  </a:lnTo>
                  <a:lnTo>
                    <a:pt x="184" y="553"/>
                  </a:lnTo>
                  <a:lnTo>
                    <a:pt x="184" y="553"/>
                  </a:lnTo>
                  <a:lnTo>
                    <a:pt x="184" y="558"/>
                  </a:lnTo>
                  <a:lnTo>
                    <a:pt x="184" y="558"/>
                  </a:lnTo>
                  <a:lnTo>
                    <a:pt x="184" y="558"/>
                  </a:lnTo>
                  <a:lnTo>
                    <a:pt x="184" y="556"/>
                  </a:lnTo>
                  <a:lnTo>
                    <a:pt x="182" y="556"/>
                  </a:lnTo>
                  <a:lnTo>
                    <a:pt x="182" y="556"/>
                  </a:lnTo>
                  <a:lnTo>
                    <a:pt x="182" y="556"/>
                  </a:lnTo>
                  <a:lnTo>
                    <a:pt x="182" y="556"/>
                  </a:lnTo>
                  <a:lnTo>
                    <a:pt x="182" y="556"/>
                  </a:lnTo>
                  <a:lnTo>
                    <a:pt x="180" y="558"/>
                  </a:lnTo>
                  <a:lnTo>
                    <a:pt x="180" y="558"/>
                  </a:lnTo>
                  <a:lnTo>
                    <a:pt x="180" y="560"/>
                  </a:lnTo>
                  <a:lnTo>
                    <a:pt x="182" y="560"/>
                  </a:lnTo>
                  <a:lnTo>
                    <a:pt x="182" y="563"/>
                  </a:lnTo>
                  <a:lnTo>
                    <a:pt x="182" y="563"/>
                  </a:lnTo>
                  <a:lnTo>
                    <a:pt x="182" y="565"/>
                  </a:lnTo>
                  <a:lnTo>
                    <a:pt x="182" y="565"/>
                  </a:lnTo>
                  <a:lnTo>
                    <a:pt x="184" y="570"/>
                  </a:lnTo>
                  <a:lnTo>
                    <a:pt x="184" y="570"/>
                  </a:lnTo>
                  <a:lnTo>
                    <a:pt x="184" y="572"/>
                  </a:lnTo>
                  <a:lnTo>
                    <a:pt x="184" y="572"/>
                  </a:lnTo>
                  <a:lnTo>
                    <a:pt x="184" y="572"/>
                  </a:lnTo>
                  <a:lnTo>
                    <a:pt x="184" y="572"/>
                  </a:lnTo>
                  <a:lnTo>
                    <a:pt x="184" y="572"/>
                  </a:lnTo>
                  <a:lnTo>
                    <a:pt x="187" y="572"/>
                  </a:lnTo>
                  <a:lnTo>
                    <a:pt x="187" y="572"/>
                  </a:lnTo>
                  <a:lnTo>
                    <a:pt x="187" y="575"/>
                  </a:lnTo>
                  <a:lnTo>
                    <a:pt x="189" y="575"/>
                  </a:lnTo>
                  <a:lnTo>
                    <a:pt x="189" y="575"/>
                  </a:lnTo>
                  <a:lnTo>
                    <a:pt x="189" y="579"/>
                  </a:lnTo>
                  <a:lnTo>
                    <a:pt x="189" y="579"/>
                  </a:lnTo>
                  <a:lnTo>
                    <a:pt x="189" y="582"/>
                  </a:lnTo>
                  <a:lnTo>
                    <a:pt x="189" y="582"/>
                  </a:lnTo>
                  <a:lnTo>
                    <a:pt x="189" y="584"/>
                  </a:lnTo>
                  <a:lnTo>
                    <a:pt x="189" y="586"/>
                  </a:lnTo>
                  <a:lnTo>
                    <a:pt x="189" y="591"/>
                  </a:lnTo>
                  <a:lnTo>
                    <a:pt x="189" y="591"/>
                  </a:lnTo>
                  <a:lnTo>
                    <a:pt x="192" y="591"/>
                  </a:lnTo>
                  <a:lnTo>
                    <a:pt x="192" y="591"/>
                  </a:lnTo>
                  <a:lnTo>
                    <a:pt x="192" y="591"/>
                  </a:lnTo>
                  <a:lnTo>
                    <a:pt x="192" y="596"/>
                  </a:lnTo>
                  <a:lnTo>
                    <a:pt x="192" y="598"/>
                  </a:lnTo>
                  <a:lnTo>
                    <a:pt x="194" y="601"/>
                  </a:lnTo>
                  <a:lnTo>
                    <a:pt x="196" y="603"/>
                  </a:lnTo>
                  <a:lnTo>
                    <a:pt x="196" y="605"/>
                  </a:lnTo>
                  <a:lnTo>
                    <a:pt x="196" y="605"/>
                  </a:lnTo>
                  <a:lnTo>
                    <a:pt x="199" y="605"/>
                  </a:lnTo>
                  <a:lnTo>
                    <a:pt x="199" y="608"/>
                  </a:lnTo>
                  <a:lnTo>
                    <a:pt x="203" y="615"/>
                  </a:lnTo>
                  <a:lnTo>
                    <a:pt x="203" y="617"/>
                  </a:lnTo>
                  <a:lnTo>
                    <a:pt x="203" y="617"/>
                  </a:lnTo>
                  <a:lnTo>
                    <a:pt x="203" y="620"/>
                  </a:lnTo>
                  <a:lnTo>
                    <a:pt x="203" y="622"/>
                  </a:lnTo>
                  <a:lnTo>
                    <a:pt x="206" y="622"/>
                  </a:lnTo>
                  <a:lnTo>
                    <a:pt x="210" y="629"/>
                  </a:lnTo>
                  <a:lnTo>
                    <a:pt x="213" y="629"/>
                  </a:lnTo>
                  <a:lnTo>
                    <a:pt x="213" y="631"/>
                  </a:lnTo>
                  <a:lnTo>
                    <a:pt x="213" y="631"/>
                  </a:lnTo>
                  <a:lnTo>
                    <a:pt x="213" y="634"/>
                  </a:lnTo>
                  <a:lnTo>
                    <a:pt x="213" y="634"/>
                  </a:lnTo>
                  <a:lnTo>
                    <a:pt x="213" y="634"/>
                  </a:lnTo>
                  <a:lnTo>
                    <a:pt x="215" y="636"/>
                  </a:lnTo>
                  <a:lnTo>
                    <a:pt x="215" y="639"/>
                  </a:lnTo>
                  <a:lnTo>
                    <a:pt x="218" y="641"/>
                  </a:lnTo>
                  <a:lnTo>
                    <a:pt x="220" y="643"/>
                  </a:lnTo>
                  <a:lnTo>
                    <a:pt x="222" y="646"/>
                  </a:lnTo>
                  <a:lnTo>
                    <a:pt x="225" y="648"/>
                  </a:lnTo>
                  <a:lnTo>
                    <a:pt x="232" y="653"/>
                  </a:lnTo>
                  <a:lnTo>
                    <a:pt x="234" y="657"/>
                  </a:lnTo>
                  <a:lnTo>
                    <a:pt x="239" y="662"/>
                  </a:lnTo>
                  <a:lnTo>
                    <a:pt x="239" y="662"/>
                  </a:lnTo>
                  <a:lnTo>
                    <a:pt x="239" y="662"/>
                  </a:lnTo>
                  <a:lnTo>
                    <a:pt x="246" y="669"/>
                  </a:lnTo>
                  <a:lnTo>
                    <a:pt x="246" y="669"/>
                  </a:lnTo>
                  <a:lnTo>
                    <a:pt x="248" y="672"/>
                  </a:lnTo>
                  <a:lnTo>
                    <a:pt x="251" y="674"/>
                  </a:lnTo>
                  <a:lnTo>
                    <a:pt x="253" y="674"/>
                  </a:lnTo>
                  <a:lnTo>
                    <a:pt x="253" y="674"/>
                  </a:lnTo>
                  <a:lnTo>
                    <a:pt x="253" y="674"/>
                  </a:lnTo>
                  <a:lnTo>
                    <a:pt x="255" y="674"/>
                  </a:lnTo>
                  <a:lnTo>
                    <a:pt x="255" y="672"/>
                  </a:lnTo>
                  <a:lnTo>
                    <a:pt x="255" y="672"/>
                  </a:lnTo>
                  <a:lnTo>
                    <a:pt x="258" y="672"/>
                  </a:lnTo>
                  <a:lnTo>
                    <a:pt x="260" y="669"/>
                  </a:lnTo>
                  <a:lnTo>
                    <a:pt x="263" y="669"/>
                  </a:lnTo>
                  <a:lnTo>
                    <a:pt x="265" y="665"/>
                  </a:lnTo>
                  <a:lnTo>
                    <a:pt x="265" y="665"/>
                  </a:lnTo>
                  <a:lnTo>
                    <a:pt x="267" y="665"/>
                  </a:lnTo>
                  <a:lnTo>
                    <a:pt x="267" y="667"/>
                  </a:lnTo>
                  <a:lnTo>
                    <a:pt x="267" y="667"/>
                  </a:lnTo>
                  <a:lnTo>
                    <a:pt x="267" y="667"/>
                  </a:lnTo>
                  <a:lnTo>
                    <a:pt x="267" y="667"/>
                  </a:lnTo>
                  <a:lnTo>
                    <a:pt x="270" y="667"/>
                  </a:lnTo>
                  <a:lnTo>
                    <a:pt x="270" y="665"/>
                  </a:lnTo>
                  <a:lnTo>
                    <a:pt x="270" y="665"/>
                  </a:lnTo>
                  <a:lnTo>
                    <a:pt x="270" y="665"/>
                  </a:lnTo>
                  <a:lnTo>
                    <a:pt x="272" y="662"/>
                  </a:lnTo>
                  <a:lnTo>
                    <a:pt x="272" y="660"/>
                  </a:lnTo>
                  <a:lnTo>
                    <a:pt x="272" y="660"/>
                  </a:lnTo>
                  <a:lnTo>
                    <a:pt x="272" y="660"/>
                  </a:lnTo>
                  <a:lnTo>
                    <a:pt x="272" y="660"/>
                  </a:lnTo>
                  <a:lnTo>
                    <a:pt x="272" y="657"/>
                  </a:lnTo>
                  <a:lnTo>
                    <a:pt x="270" y="655"/>
                  </a:lnTo>
                  <a:lnTo>
                    <a:pt x="270" y="655"/>
                  </a:lnTo>
                  <a:lnTo>
                    <a:pt x="270" y="653"/>
                  </a:lnTo>
                  <a:lnTo>
                    <a:pt x="272" y="653"/>
                  </a:lnTo>
                  <a:lnTo>
                    <a:pt x="272" y="653"/>
                  </a:lnTo>
                  <a:lnTo>
                    <a:pt x="272" y="655"/>
                  </a:lnTo>
                  <a:lnTo>
                    <a:pt x="272" y="655"/>
                  </a:lnTo>
                  <a:lnTo>
                    <a:pt x="274" y="653"/>
                  </a:lnTo>
                  <a:lnTo>
                    <a:pt x="274" y="653"/>
                  </a:lnTo>
                  <a:lnTo>
                    <a:pt x="274" y="653"/>
                  </a:lnTo>
                  <a:lnTo>
                    <a:pt x="272" y="653"/>
                  </a:lnTo>
                  <a:lnTo>
                    <a:pt x="272" y="650"/>
                  </a:lnTo>
                  <a:lnTo>
                    <a:pt x="272" y="650"/>
                  </a:lnTo>
                  <a:lnTo>
                    <a:pt x="274" y="650"/>
                  </a:lnTo>
                  <a:lnTo>
                    <a:pt x="274" y="650"/>
                  </a:lnTo>
                  <a:lnTo>
                    <a:pt x="274" y="650"/>
                  </a:lnTo>
                  <a:lnTo>
                    <a:pt x="274" y="650"/>
                  </a:lnTo>
                  <a:lnTo>
                    <a:pt x="274" y="648"/>
                  </a:lnTo>
                  <a:lnTo>
                    <a:pt x="274" y="648"/>
                  </a:lnTo>
                  <a:lnTo>
                    <a:pt x="274" y="648"/>
                  </a:lnTo>
                  <a:lnTo>
                    <a:pt x="274" y="648"/>
                  </a:lnTo>
                  <a:lnTo>
                    <a:pt x="274" y="648"/>
                  </a:lnTo>
                  <a:lnTo>
                    <a:pt x="274" y="648"/>
                  </a:lnTo>
                  <a:lnTo>
                    <a:pt x="277" y="648"/>
                  </a:lnTo>
                  <a:lnTo>
                    <a:pt x="277" y="648"/>
                  </a:lnTo>
                  <a:lnTo>
                    <a:pt x="277" y="648"/>
                  </a:lnTo>
                  <a:lnTo>
                    <a:pt x="277" y="648"/>
                  </a:lnTo>
                  <a:lnTo>
                    <a:pt x="277" y="643"/>
                  </a:lnTo>
                  <a:lnTo>
                    <a:pt x="277" y="643"/>
                  </a:lnTo>
                  <a:lnTo>
                    <a:pt x="279" y="641"/>
                  </a:lnTo>
                  <a:lnTo>
                    <a:pt x="279" y="641"/>
                  </a:lnTo>
                  <a:lnTo>
                    <a:pt x="279" y="641"/>
                  </a:lnTo>
                  <a:lnTo>
                    <a:pt x="279" y="641"/>
                  </a:lnTo>
                  <a:lnTo>
                    <a:pt x="279" y="643"/>
                  </a:lnTo>
                  <a:lnTo>
                    <a:pt x="281" y="641"/>
                  </a:lnTo>
                  <a:lnTo>
                    <a:pt x="281" y="641"/>
                  </a:lnTo>
                  <a:lnTo>
                    <a:pt x="281" y="641"/>
                  </a:lnTo>
                  <a:lnTo>
                    <a:pt x="284" y="641"/>
                  </a:lnTo>
                  <a:lnTo>
                    <a:pt x="286" y="641"/>
                  </a:lnTo>
                  <a:lnTo>
                    <a:pt x="286" y="639"/>
                  </a:lnTo>
                  <a:lnTo>
                    <a:pt x="286" y="639"/>
                  </a:lnTo>
                  <a:lnTo>
                    <a:pt x="289" y="639"/>
                  </a:lnTo>
                  <a:lnTo>
                    <a:pt x="289" y="639"/>
                  </a:lnTo>
                  <a:lnTo>
                    <a:pt x="289" y="641"/>
                  </a:lnTo>
                  <a:lnTo>
                    <a:pt x="289" y="641"/>
                  </a:lnTo>
                  <a:lnTo>
                    <a:pt x="291" y="643"/>
                  </a:lnTo>
                  <a:lnTo>
                    <a:pt x="291" y="643"/>
                  </a:lnTo>
                  <a:lnTo>
                    <a:pt x="293" y="643"/>
                  </a:lnTo>
                  <a:lnTo>
                    <a:pt x="293" y="646"/>
                  </a:lnTo>
                  <a:lnTo>
                    <a:pt x="293" y="646"/>
                  </a:lnTo>
                  <a:lnTo>
                    <a:pt x="293" y="648"/>
                  </a:lnTo>
                  <a:lnTo>
                    <a:pt x="293" y="650"/>
                  </a:lnTo>
                  <a:lnTo>
                    <a:pt x="293" y="653"/>
                  </a:lnTo>
                  <a:lnTo>
                    <a:pt x="296" y="653"/>
                  </a:lnTo>
                  <a:lnTo>
                    <a:pt x="300" y="650"/>
                  </a:lnTo>
                  <a:lnTo>
                    <a:pt x="300" y="650"/>
                  </a:lnTo>
                  <a:lnTo>
                    <a:pt x="300" y="650"/>
                  </a:lnTo>
                  <a:lnTo>
                    <a:pt x="303" y="653"/>
                  </a:lnTo>
                  <a:lnTo>
                    <a:pt x="303" y="653"/>
                  </a:lnTo>
                  <a:lnTo>
                    <a:pt x="303" y="653"/>
                  </a:lnTo>
                  <a:lnTo>
                    <a:pt x="303" y="655"/>
                  </a:lnTo>
                  <a:lnTo>
                    <a:pt x="303" y="655"/>
                  </a:lnTo>
                  <a:lnTo>
                    <a:pt x="303" y="655"/>
                  </a:lnTo>
                  <a:lnTo>
                    <a:pt x="303" y="655"/>
                  </a:lnTo>
                  <a:lnTo>
                    <a:pt x="303" y="657"/>
                  </a:lnTo>
                  <a:lnTo>
                    <a:pt x="305" y="657"/>
                  </a:lnTo>
                  <a:lnTo>
                    <a:pt x="305" y="660"/>
                  </a:lnTo>
                  <a:lnTo>
                    <a:pt x="305" y="660"/>
                  </a:lnTo>
                  <a:lnTo>
                    <a:pt x="305" y="662"/>
                  </a:lnTo>
                  <a:lnTo>
                    <a:pt x="303" y="662"/>
                  </a:lnTo>
                  <a:lnTo>
                    <a:pt x="303" y="665"/>
                  </a:lnTo>
                  <a:lnTo>
                    <a:pt x="303" y="665"/>
                  </a:lnTo>
                  <a:lnTo>
                    <a:pt x="300" y="665"/>
                  </a:lnTo>
                  <a:lnTo>
                    <a:pt x="300" y="665"/>
                  </a:lnTo>
                  <a:lnTo>
                    <a:pt x="300" y="667"/>
                  </a:lnTo>
                  <a:lnTo>
                    <a:pt x="300" y="667"/>
                  </a:lnTo>
                  <a:lnTo>
                    <a:pt x="303" y="669"/>
                  </a:lnTo>
                  <a:lnTo>
                    <a:pt x="303" y="672"/>
                  </a:lnTo>
                  <a:lnTo>
                    <a:pt x="303" y="672"/>
                  </a:lnTo>
                  <a:lnTo>
                    <a:pt x="305" y="672"/>
                  </a:lnTo>
                  <a:lnTo>
                    <a:pt x="305" y="674"/>
                  </a:lnTo>
                  <a:lnTo>
                    <a:pt x="305" y="676"/>
                  </a:lnTo>
                  <a:lnTo>
                    <a:pt x="305" y="679"/>
                  </a:lnTo>
                  <a:lnTo>
                    <a:pt x="305" y="681"/>
                  </a:lnTo>
                  <a:lnTo>
                    <a:pt x="307" y="681"/>
                  </a:lnTo>
                  <a:lnTo>
                    <a:pt x="310" y="681"/>
                  </a:lnTo>
                  <a:lnTo>
                    <a:pt x="312" y="679"/>
                  </a:lnTo>
                  <a:lnTo>
                    <a:pt x="312" y="679"/>
                  </a:lnTo>
                  <a:lnTo>
                    <a:pt x="312" y="679"/>
                  </a:lnTo>
                  <a:lnTo>
                    <a:pt x="315" y="679"/>
                  </a:lnTo>
                  <a:lnTo>
                    <a:pt x="315" y="679"/>
                  </a:lnTo>
                  <a:lnTo>
                    <a:pt x="315" y="681"/>
                  </a:lnTo>
                  <a:lnTo>
                    <a:pt x="315" y="681"/>
                  </a:lnTo>
                  <a:lnTo>
                    <a:pt x="315" y="684"/>
                  </a:lnTo>
                  <a:lnTo>
                    <a:pt x="317" y="684"/>
                  </a:lnTo>
                  <a:lnTo>
                    <a:pt x="319" y="684"/>
                  </a:lnTo>
                  <a:lnTo>
                    <a:pt x="319" y="684"/>
                  </a:lnTo>
                  <a:lnTo>
                    <a:pt x="319" y="684"/>
                  </a:lnTo>
                  <a:lnTo>
                    <a:pt x="322" y="684"/>
                  </a:lnTo>
                  <a:lnTo>
                    <a:pt x="322" y="684"/>
                  </a:lnTo>
                  <a:lnTo>
                    <a:pt x="324" y="684"/>
                  </a:lnTo>
                  <a:lnTo>
                    <a:pt x="331" y="686"/>
                  </a:lnTo>
                  <a:lnTo>
                    <a:pt x="333" y="686"/>
                  </a:lnTo>
                  <a:lnTo>
                    <a:pt x="336" y="686"/>
                  </a:lnTo>
                  <a:lnTo>
                    <a:pt x="338" y="691"/>
                  </a:lnTo>
                  <a:lnTo>
                    <a:pt x="341" y="691"/>
                  </a:lnTo>
                  <a:lnTo>
                    <a:pt x="345" y="693"/>
                  </a:lnTo>
                  <a:lnTo>
                    <a:pt x="345" y="693"/>
                  </a:lnTo>
                  <a:lnTo>
                    <a:pt x="348" y="691"/>
                  </a:lnTo>
                  <a:lnTo>
                    <a:pt x="352" y="691"/>
                  </a:lnTo>
                  <a:lnTo>
                    <a:pt x="355" y="691"/>
                  </a:lnTo>
                  <a:lnTo>
                    <a:pt x="357" y="693"/>
                  </a:lnTo>
                  <a:lnTo>
                    <a:pt x="357" y="693"/>
                  </a:lnTo>
                  <a:lnTo>
                    <a:pt x="360" y="691"/>
                  </a:lnTo>
                  <a:lnTo>
                    <a:pt x="360" y="691"/>
                  </a:lnTo>
                  <a:lnTo>
                    <a:pt x="360" y="691"/>
                  </a:lnTo>
                  <a:lnTo>
                    <a:pt x="362" y="691"/>
                  </a:lnTo>
                  <a:lnTo>
                    <a:pt x="362" y="691"/>
                  </a:lnTo>
                  <a:lnTo>
                    <a:pt x="362" y="691"/>
                  </a:lnTo>
                  <a:lnTo>
                    <a:pt x="362" y="691"/>
                  </a:lnTo>
                  <a:lnTo>
                    <a:pt x="362" y="691"/>
                  </a:lnTo>
                  <a:lnTo>
                    <a:pt x="362" y="691"/>
                  </a:lnTo>
                  <a:lnTo>
                    <a:pt x="362" y="691"/>
                  </a:lnTo>
                  <a:lnTo>
                    <a:pt x="364" y="691"/>
                  </a:lnTo>
                  <a:lnTo>
                    <a:pt x="367" y="691"/>
                  </a:lnTo>
                  <a:lnTo>
                    <a:pt x="376" y="688"/>
                  </a:lnTo>
                  <a:lnTo>
                    <a:pt x="388" y="691"/>
                  </a:lnTo>
                  <a:lnTo>
                    <a:pt x="388" y="691"/>
                  </a:lnTo>
                  <a:lnTo>
                    <a:pt x="390" y="693"/>
                  </a:lnTo>
                  <a:lnTo>
                    <a:pt x="390" y="693"/>
                  </a:lnTo>
                  <a:lnTo>
                    <a:pt x="390" y="693"/>
                  </a:lnTo>
                  <a:lnTo>
                    <a:pt x="393" y="695"/>
                  </a:lnTo>
                  <a:lnTo>
                    <a:pt x="393" y="695"/>
                  </a:lnTo>
                  <a:lnTo>
                    <a:pt x="393" y="695"/>
                  </a:lnTo>
                  <a:lnTo>
                    <a:pt x="395" y="695"/>
                  </a:lnTo>
                  <a:lnTo>
                    <a:pt x="397" y="695"/>
                  </a:lnTo>
                  <a:lnTo>
                    <a:pt x="397" y="695"/>
                  </a:lnTo>
                  <a:lnTo>
                    <a:pt x="402" y="693"/>
                  </a:lnTo>
                  <a:lnTo>
                    <a:pt x="402" y="693"/>
                  </a:lnTo>
                  <a:lnTo>
                    <a:pt x="402" y="693"/>
                  </a:lnTo>
                  <a:lnTo>
                    <a:pt x="402" y="691"/>
                  </a:lnTo>
                  <a:lnTo>
                    <a:pt x="404" y="691"/>
                  </a:lnTo>
                  <a:lnTo>
                    <a:pt x="404" y="691"/>
                  </a:lnTo>
                  <a:lnTo>
                    <a:pt x="404" y="691"/>
                  </a:lnTo>
                  <a:lnTo>
                    <a:pt x="404" y="686"/>
                  </a:lnTo>
                  <a:lnTo>
                    <a:pt x="402" y="686"/>
                  </a:lnTo>
                  <a:lnTo>
                    <a:pt x="402" y="684"/>
                  </a:lnTo>
                  <a:lnTo>
                    <a:pt x="404" y="684"/>
                  </a:lnTo>
                  <a:lnTo>
                    <a:pt x="404" y="681"/>
                  </a:lnTo>
                  <a:lnTo>
                    <a:pt x="404" y="681"/>
                  </a:lnTo>
                  <a:lnTo>
                    <a:pt x="407" y="681"/>
                  </a:lnTo>
                  <a:lnTo>
                    <a:pt x="407" y="681"/>
                  </a:lnTo>
                  <a:lnTo>
                    <a:pt x="407" y="684"/>
                  </a:lnTo>
                  <a:lnTo>
                    <a:pt x="409" y="681"/>
                  </a:lnTo>
                  <a:lnTo>
                    <a:pt x="414" y="681"/>
                  </a:lnTo>
                  <a:lnTo>
                    <a:pt x="414" y="681"/>
                  </a:lnTo>
                  <a:lnTo>
                    <a:pt x="416" y="679"/>
                  </a:lnTo>
                  <a:lnTo>
                    <a:pt x="416" y="679"/>
                  </a:lnTo>
                  <a:lnTo>
                    <a:pt x="416" y="674"/>
                  </a:lnTo>
                  <a:lnTo>
                    <a:pt x="419" y="674"/>
                  </a:lnTo>
                  <a:lnTo>
                    <a:pt x="419" y="674"/>
                  </a:lnTo>
                  <a:lnTo>
                    <a:pt x="419" y="674"/>
                  </a:lnTo>
                  <a:lnTo>
                    <a:pt x="419" y="672"/>
                  </a:lnTo>
                  <a:lnTo>
                    <a:pt x="419" y="672"/>
                  </a:lnTo>
                  <a:lnTo>
                    <a:pt x="419" y="672"/>
                  </a:lnTo>
                  <a:lnTo>
                    <a:pt x="421" y="669"/>
                  </a:lnTo>
                  <a:lnTo>
                    <a:pt x="421" y="669"/>
                  </a:lnTo>
                  <a:lnTo>
                    <a:pt x="421" y="669"/>
                  </a:lnTo>
                  <a:lnTo>
                    <a:pt x="421" y="669"/>
                  </a:lnTo>
                  <a:lnTo>
                    <a:pt x="426" y="669"/>
                  </a:lnTo>
                  <a:lnTo>
                    <a:pt x="428" y="669"/>
                  </a:lnTo>
                  <a:lnTo>
                    <a:pt x="428" y="667"/>
                  </a:lnTo>
                  <a:lnTo>
                    <a:pt x="430" y="667"/>
                  </a:lnTo>
                  <a:lnTo>
                    <a:pt x="433" y="667"/>
                  </a:lnTo>
                  <a:lnTo>
                    <a:pt x="433" y="667"/>
                  </a:lnTo>
                  <a:lnTo>
                    <a:pt x="438" y="665"/>
                  </a:lnTo>
                  <a:lnTo>
                    <a:pt x="438" y="665"/>
                  </a:lnTo>
                  <a:lnTo>
                    <a:pt x="438" y="665"/>
                  </a:lnTo>
                  <a:lnTo>
                    <a:pt x="440" y="665"/>
                  </a:lnTo>
                  <a:lnTo>
                    <a:pt x="440" y="665"/>
                  </a:lnTo>
                  <a:lnTo>
                    <a:pt x="442" y="662"/>
                  </a:lnTo>
                  <a:lnTo>
                    <a:pt x="442" y="662"/>
                  </a:lnTo>
                  <a:lnTo>
                    <a:pt x="442" y="648"/>
                  </a:lnTo>
                  <a:lnTo>
                    <a:pt x="442" y="646"/>
                  </a:lnTo>
                  <a:lnTo>
                    <a:pt x="442" y="643"/>
                  </a:lnTo>
                  <a:lnTo>
                    <a:pt x="442" y="620"/>
                  </a:lnTo>
                  <a:lnTo>
                    <a:pt x="442" y="615"/>
                  </a:lnTo>
                  <a:lnTo>
                    <a:pt x="442" y="596"/>
                  </a:lnTo>
                  <a:lnTo>
                    <a:pt x="442" y="591"/>
                  </a:lnTo>
                  <a:lnTo>
                    <a:pt x="442" y="589"/>
                  </a:lnTo>
                  <a:lnTo>
                    <a:pt x="442" y="572"/>
                  </a:lnTo>
                  <a:lnTo>
                    <a:pt x="442" y="568"/>
                  </a:lnTo>
                  <a:lnTo>
                    <a:pt x="442" y="556"/>
                  </a:lnTo>
                  <a:lnTo>
                    <a:pt x="442" y="551"/>
                  </a:lnTo>
                  <a:lnTo>
                    <a:pt x="442" y="549"/>
                  </a:lnTo>
                  <a:lnTo>
                    <a:pt x="442" y="532"/>
                  </a:lnTo>
                  <a:lnTo>
                    <a:pt x="442" y="527"/>
                  </a:lnTo>
                  <a:lnTo>
                    <a:pt x="442" y="515"/>
                  </a:lnTo>
                  <a:lnTo>
                    <a:pt x="442" y="511"/>
                  </a:lnTo>
                  <a:lnTo>
                    <a:pt x="442" y="508"/>
                  </a:lnTo>
                  <a:lnTo>
                    <a:pt x="442" y="485"/>
                  </a:lnTo>
                  <a:lnTo>
                    <a:pt x="442" y="482"/>
                  </a:lnTo>
                  <a:lnTo>
                    <a:pt x="442" y="461"/>
                  </a:lnTo>
                  <a:lnTo>
                    <a:pt x="442" y="459"/>
                  </a:lnTo>
                  <a:lnTo>
                    <a:pt x="442" y="456"/>
                  </a:lnTo>
                  <a:lnTo>
                    <a:pt x="442" y="444"/>
                  </a:lnTo>
                  <a:lnTo>
                    <a:pt x="442" y="444"/>
                  </a:lnTo>
                  <a:lnTo>
                    <a:pt x="442" y="435"/>
                  </a:lnTo>
                  <a:lnTo>
                    <a:pt x="442" y="426"/>
                  </a:lnTo>
                  <a:lnTo>
                    <a:pt x="442" y="414"/>
                  </a:lnTo>
                  <a:lnTo>
                    <a:pt x="442" y="404"/>
                  </a:lnTo>
                  <a:lnTo>
                    <a:pt x="442" y="395"/>
                  </a:lnTo>
                  <a:lnTo>
                    <a:pt x="442" y="392"/>
                  </a:lnTo>
                  <a:lnTo>
                    <a:pt x="442" y="385"/>
                  </a:lnTo>
                  <a:lnTo>
                    <a:pt x="442" y="376"/>
                  </a:lnTo>
                  <a:lnTo>
                    <a:pt x="442" y="364"/>
                  </a:lnTo>
                  <a:lnTo>
                    <a:pt x="442" y="362"/>
                  </a:lnTo>
                  <a:lnTo>
                    <a:pt x="442" y="355"/>
                  </a:lnTo>
                  <a:lnTo>
                    <a:pt x="442" y="345"/>
                  </a:lnTo>
                  <a:lnTo>
                    <a:pt x="442" y="336"/>
                  </a:lnTo>
                  <a:lnTo>
                    <a:pt x="442" y="326"/>
                  </a:lnTo>
                  <a:lnTo>
                    <a:pt x="442" y="317"/>
                  </a:lnTo>
                  <a:lnTo>
                    <a:pt x="442" y="307"/>
                  </a:lnTo>
                  <a:lnTo>
                    <a:pt x="442" y="300"/>
                  </a:lnTo>
                  <a:lnTo>
                    <a:pt x="442" y="291"/>
                  </a:lnTo>
                  <a:lnTo>
                    <a:pt x="442" y="286"/>
                  </a:lnTo>
                  <a:lnTo>
                    <a:pt x="494" y="286"/>
                  </a:lnTo>
                  <a:lnTo>
                    <a:pt x="497" y="284"/>
                  </a:lnTo>
                  <a:lnTo>
                    <a:pt x="497" y="281"/>
                  </a:lnTo>
                  <a:lnTo>
                    <a:pt x="497" y="279"/>
                  </a:lnTo>
                  <a:lnTo>
                    <a:pt x="497" y="274"/>
                  </a:lnTo>
                  <a:lnTo>
                    <a:pt x="497" y="272"/>
                  </a:lnTo>
                  <a:lnTo>
                    <a:pt x="497" y="267"/>
                  </a:lnTo>
                  <a:lnTo>
                    <a:pt x="497" y="265"/>
                  </a:lnTo>
                  <a:lnTo>
                    <a:pt x="497" y="262"/>
                  </a:lnTo>
                  <a:lnTo>
                    <a:pt x="497" y="258"/>
                  </a:lnTo>
                  <a:lnTo>
                    <a:pt x="497" y="255"/>
                  </a:lnTo>
                  <a:lnTo>
                    <a:pt x="497" y="250"/>
                  </a:lnTo>
                  <a:lnTo>
                    <a:pt x="497" y="248"/>
                  </a:lnTo>
                  <a:lnTo>
                    <a:pt x="497" y="246"/>
                  </a:lnTo>
                  <a:lnTo>
                    <a:pt x="497" y="241"/>
                  </a:lnTo>
                  <a:lnTo>
                    <a:pt x="497" y="239"/>
                  </a:lnTo>
                  <a:lnTo>
                    <a:pt x="497" y="234"/>
                  </a:lnTo>
                  <a:lnTo>
                    <a:pt x="497" y="231"/>
                  </a:lnTo>
                  <a:lnTo>
                    <a:pt x="497" y="229"/>
                  </a:lnTo>
                  <a:lnTo>
                    <a:pt x="497" y="229"/>
                  </a:lnTo>
                  <a:lnTo>
                    <a:pt x="497" y="222"/>
                  </a:lnTo>
                  <a:lnTo>
                    <a:pt x="497" y="215"/>
                  </a:lnTo>
                  <a:lnTo>
                    <a:pt x="497" y="208"/>
                  </a:lnTo>
                  <a:lnTo>
                    <a:pt x="497" y="201"/>
                  </a:lnTo>
                  <a:lnTo>
                    <a:pt x="497" y="194"/>
                  </a:lnTo>
                  <a:lnTo>
                    <a:pt x="497" y="191"/>
                  </a:lnTo>
                  <a:lnTo>
                    <a:pt x="497" y="187"/>
                  </a:lnTo>
                  <a:lnTo>
                    <a:pt x="497" y="179"/>
                  </a:lnTo>
                  <a:lnTo>
                    <a:pt x="497" y="172"/>
                  </a:lnTo>
                  <a:lnTo>
                    <a:pt x="497" y="165"/>
                  </a:lnTo>
                  <a:lnTo>
                    <a:pt x="497" y="158"/>
                  </a:lnTo>
                  <a:lnTo>
                    <a:pt x="497" y="151"/>
                  </a:lnTo>
                  <a:lnTo>
                    <a:pt x="497" y="144"/>
                  </a:lnTo>
                  <a:lnTo>
                    <a:pt x="494" y="137"/>
                  </a:lnTo>
                  <a:lnTo>
                    <a:pt x="494" y="130"/>
                  </a:lnTo>
                  <a:lnTo>
                    <a:pt x="494" y="125"/>
                  </a:lnTo>
                  <a:lnTo>
                    <a:pt x="494" y="123"/>
                  </a:lnTo>
                  <a:lnTo>
                    <a:pt x="494" y="116"/>
                  </a:lnTo>
                  <a:lnTo>
                    <a:pt x="494" y="78"/>
                  </a:lnTo>
                  <a:lnTo>
                    <a:pt x="497" y="78"/>
                  </a:lnTo>
                  <a:lnTo>
                    <a:pt x="499" y="78"/>
                  </a:lnTo>
                  <a:lnTo>
                    <a:pt x="501" y="78"/>
                  </a:lnTo>
                  <a:lnTo>
                    <a:pt x="504" y="78"/>
                  </a:lnTo>
                  <a:lnTo>
                    <a:pt x="506" y="75"/>
                  </a:lnTo>
                  <a:lnTo>
                    <a:pt x="511" y="75"/>
                  </a:lnTo>
                  <a:lnTo>
                    <a:pt x="513" y="75"/>
                  </a:lnTo>
                  <a:lnTo>
                    <a:pt x="516" y="75"/>
                  </a:lnTo>
                  <a:lnTo>
                    <a:pt x="518" y="75"/>
                  </a:lnTo>
                  <a:lnTo>
                    <a:pt x="520" y="75"/>
                  </a:lnTo>
                  <a:lnTo>
                    <a:pt x="520" y="75"/>
                  </a:lnTo>
                  <a:lnTo>
                    <a:pt x="523" y="75"/>
                  </a:lnTo>
                  <a:lnTo>
                    <a:pt x="523" y="75"/>
                  </a:lnTo>
                  <a:lnTo>
                    <a:pt x="525" y="75"/>
                  </a:lnTo>
                  <a:lnTo>
                    <a:pt x="525" y="75"/>
                  </a:lnTo>
                  <a:lnTo>
                    <a:pt x="525" y="75"/>
                  </a:lnTo>
                  <a:lnTo>
                    <a:pt x="530" y="75"/>
                  </a:lnTo>
                  <a:lnTo>
                    <a:pt x="535" y="73"/>
                  </a:lnTo>
                  <a:lnTo>
                    <a:pt x="539" y="73"/>
                  </a:lnTo>
                  <a:lnTo>
                    <a:pt x="544" y="71"/>
                  </a:lnTo>
                  <a:lnTo>
                    <a:pt x="549" y="71"/>
                  </a:lnTo>
                  <a:lnTo>
                    <a:pt x="554" y="71"/>
                  </a:lnTo>
                  <a:lnTo>
                    <a:pt x="558" y="68"/>
                  </a:lnTo>
                  <a:lnTo>
                    <a:pt x="563" y="68"/>
                  </a:lnTo>
                  <a:lnTo>
                    <a:pt x="565" y="68"/>
                  </a:lnTo>
                  <a:lnTo>
                    <a:pt x="570" y="66"/>
                  </a:lnTo>
                  <a:lnTo>
                    <a:pt x="575" y="66"/>
                  </a:lnTo>
                  <a:lnTo>
                    <a:pt x="580" y="63"/>
                  </a:lnTo>
                  <a:lnTo>
                    <a:pt x="584" y="63"/>
                  </a:lnTo>
                  <a:lnTo>
                    <a:pt x="589" y="63"/>
                  </a:lnTo>
                  <a:lnTo>
                    <a:pt x="594" y="61"/>
                  </a:lnTo>
                  <a:lnTo>
                    <a:pt x="598" y="61"/>
                  </a:lnTo>
                  <a:lnTo>
                    <a:pt x="603" y="61"/>
                  </a:lnTo>
                  <a:lnTo>
                    <a:pt x="608" y="59"/>
                  </a:lnTo>
                  <a:lnTo>
                    <a:pt x="613" y="59"/>
                  </a:lnTo>
                  <a:lnTo>
                    <a:pt x="617" y="59"/>
                  </a:lnTo>
                  <a:lnTo>
                    <a:pt x="620" y="59"/>
                  </a:lnTo>
                  <a:lnTo>
                    <a:pt x="620" y="59"/>
                  </a:lnTo>
                  <a:lnTo>
                    <a:pt x="620" y="59"/>
                  </a:lnTo>
                  <a:lnTo>
                    <a:pt x="620" y="61"/>
                  </a:lnTo>
                  <a:lnTo>
                    <a:pt x="620" y="61"/>
                  </a:lnTo>
                  <a:lnTo>
                    <a:pt x="620" y="61"/>
                  </a:lnTo>
                  <a:lnTo>
                    <a:pt x="622" y="61"/>
                  </a:lnTo>
                  <a:lnTo>
                    <a:pt x="622" y="61"/>
                  </a:lnTo>
                  <a:lnTo>
                    <a:pt x="622" y="61"/>
                  </a:lnTo>
                  <a:lnTo>
                    <a:pt x="622" y="63"/>
                  </a:lnTo>
                  <a:lnTo>
                    <a:pt x="622" y="63"/>
                  </a:lnTo>
                  <a:lnTo>
                    <a:pt x="622" y="63"/>
                  </a:lnTo>
                  <a:lnTo>
                    <a:pt x="622" y="63"/>
                  </a:lnTo>
                  <a:lnTo>
                    <a:pt x="622" y="66"/>
                  </a:lnTo>
                  <a:lnTo>
                    <a:pt x="625" y="68"/>
                  </a:lnTo>
                  <a:lnTo>
                    <a:pt x="625" y="68"/>
                  </a:lnTo>
                  <a:lnTo>
                    <a:pt x="625" y="68"/>
                  </a:lnTo>
                  <a:lnTo>
                    <a:pt x="625" y="71"/>
                  </a:lnTo>
                  <a:lnTo>
                    <a:pt x="625" y="71"/>
                  </a:lnTo>
                  <a:lnTo>
                    <a:pt x="625" y="71"/>
                  </a:lnTo>
                  <a:lnTo>
                    <a:pt x="625" y="71"/>
                  </a:lnTo>
                  <a:lnTo>
                    <a:pt x="627" y="71"/>
                  </a:lnTo>
                  <a:lnTo>
                    <a:pt x="627" y="71"/>
                  </a:lnTo>
                  <a:lnTo>
                    <a:pt x="627" y="71"/>
                  </a:lnTo>
                  <a:lnTo>
                    <a:pt x="629" y="71"/>
                  </a:lnTo>
                  <a:lnTo>
                    <a:pt x="629" y="71"/>
                  </a:lnTo>
                  <a:lnTo>
                    <a:pt x="629" y="73"/>
                  </a:lnTo>
                  <a:lnTo>
                    <a:pt x="629" y="73"/>
                  </a:lnTo>
                  <a:lnTo>
                    <a:pt x="632" y="73"/>
                  </a:lnTo>
                  <a:lnTo>
                    <a:pt x="632" y="73"/>
                  </a:lnTo>
                  <a:lnTo>
                    <a:pt x="632" y="73"/>
                  </a:lnTo>
                  <a:lnTo>
                    <a:pt x="632" y="73"/>
                  </a:lnTo>
                  <a:lnTo>
                    <a:pt x="632" y="75"/>
                  </a:lnTo>
                  <a:lnTo>
                    <a:pt x="632" y="75"/>
                  </a:lnTo>
                  <a:lnTo>
                    <a:pt x="634" y="78"/>
                  </a:lnTo>
                  <a:lnTo>
                    <a:pt x="634" y="78"/>
                  </a:lnTo>
                  <a:lnTo>
                    <a:pt x="634" y="80"/>
                  </a:lnTo>
                  <a:lnTo>
                    <a:pt x="634" y="80"/>
                  </a:lnTo>
                  <a:lnTo>
                    <a:pt x="634" y="82"/>
                  </a:lnTo>
                  <a:lnTo>
                    <a:pt x="634" y="85"/>
                  </a:lnTo>
                  <a:lnTo>
                    <a:pt x="636" y="85"/>
                  </a:lnTo>
                  <a:lnTo>
                    <a:pt x="636" y="85"/>
                  </a:lnTo>
                  <a:lnTo>
                    <a:pt x="639" y="85"/>
                  </a:lnTo>
                  <a:lnTo>
                    <a:pt x="639" y="85"/>
                  </a:lnTo>
                  <a:lnTo>
                    <a:pt x="639" y="85"/>
                  </a:lnTo>
                  <a:lnTo>
                    <a:pt x="641" y="82"/>
                  </a:lnTo>
                  <a:lnTo>
                    <a:pt x="641" y="82"/>
                  </a:lnTo>
                  <a:lnTo>
                    <a:pt x="641" y="82"/>
                  </a:lnTo>
                  <a:lnTo>
                    <a:pt x="648" y="78"/>
                  </a:lnTo>
                  <a:lnTo>
                    <a:pt x="648" y="78"/>
                  </a:lnTo>
                  <a:lnTo>
                    <a:pt x="648" y="75"/>
                  </a:lnTo>
                  <a:lnTo>
                    <a:pt x="651" y="75"/>
                  </a:lnTo>
                  <a:lnTo>
                    <a:pt x="651" y="75"/>
                  </a:lnTo>
                  <a:lnTo>
                    <a:pt x="651" y="73"/>
                  </a:lnTo>
                  <a:lnTo>
                    <a:pt x="653" y="73"/>
                  </a:lnTo>
                  <a:lnTo>
                    <a:pt x="653" y="71"/>
                  </a:lnTo>
                  <a:lnTo>
                    <a:pt x="655" y="68"/>
                  </a:lnTo>
                  <a:lnTo>
                    <a:pt x="655" y="68"/>
                  </a:lnTo>
                  <a:lnTo>
                    <a:pt x="655" y="68"/>
                  </a:lnTo>
                  <a:lnTo>
                    <a:pt x="655" y="68"/>
                  </a:lnTo>
                  <a:lnTo>
                    <a:pt x="655" y="68"/>
                  </a:lnTo>
                  <a:lnTo>
                    <a:pt x="655" y="68"/>
                  </a:lnTo>
                  <a:lnTo>
                    <a:pt x="655" y="68"/>
                  </a:lnTo>
                  <a:lnTo>
                    <a:pt x="658" y="68"/>
                  </a:lnTo>
                  <a:lnTo>
                    <a:pt x="658" y="68"/>
                  </a:lnTo>
                  <a:lnTo>
                    <a:pt x="658" y="68"/>
                  </a:lnTo>
                  <a:lnTo>
                    <a:pt x="660" y="66"/>
                  </a:lnTo>
                  <a:lnTo>
                    <a:pt x="660" y="66"/>
                  </a:lnTo>
                  <a:lnTo>
                    <a:pt x="662" y="66"/>
                  </a:lnTo>
                  <a:lnTo>
                    <a:pt x="665" y="63"/>
                  </a:lnTo>
                  <a:lnTo>
                    <a:pt x="667" y="61"/>
                  </a:lnTo>
                  <a:lnTo>
                    <a:pt x="669" y="59"/>
                  </a:lnTo>
                  <a:lnTo>
                    <a:pt x="669" y="59"/>
                  </a:lnTo>
                  <a:lnTo>
                    <a:pt x="672" y="59"/>
                  </a:lnTo>
                  <a:lnTo>
                    <a:pt x="672" y="61"/>
                  </a:lnTo>
                  <a:lnTo>
                    <a:pt x="672" y="61"/>
                  </a:lnTo>
                  <a:lnTo>
                    <a:pt x="674" y="61"/>
                  </a:lnTo>
                  <a:lnTo>
                    <a:pt x="674" y="61"/>
                  </a:lnTo>
                  <a:lnTo>
                    <a:pt x="674" y="56"/>
                  </a:lnTo>
                  <a:lnTo>
                    <a:pt x="677" y="56"/>
                  </a:lnTo>
                  <a:lnTo>
                    <a:pt x="677" y="56"/>
                  </a:lnTo>
                  <a:lnTo>
                    <a:pt x="679" y="56"/>
                  </a:lnTo>
                  <a:lnTo>
                    <a:pt x="679" y="56"/>
                  </a:lnTo>
                  <a:lnTo>
                    <a:pt x="681" y="56"/>
                  </a:lnTo>
                  <a:lnTo>
                    <a:pt x="681" y="59"/>
                  </a:lnTo>
                  <a:lnTo>
                    <a:pt x="681" y="59"/>
                  </a:lnTo>
                  <a:lnTo>
                    <a:pt x="681" y="59"/>
                  </a:lnTo>
                  <a:lnTo>
                    <a:pt x="681" y="59"/>
                  </a:lnTo>
                  <a:lnTo>
                    <a:pt x="681" y="61"/>
                  </a:lnTo>
                  <a:lnTo>
                    <a:pt x="684" y="63"/>
                  </a:lnTo>
                  <a:lnTo>
                    <a:pt x="686" y="61"/>
                  </a:lnTo>
                  <a:lnTo>
                    <a:pt x="688" y="61"/>
                  </a:lnTo>
                  <a:lnTo>
                    <a:pt x="688" y="61"/>
                  </a:lnTo>
                  <a:lnTo>
                    <a:pt x="688" y="61"/>
                  </a:lnTo>
                  <a:lnTo>
                    <a:pt x="688" y="61"/>
                  </a:lnTo>
                  <a:lnTo>
                    <a:pt x="688" y="61"/>
                  </a:lnTo>
                  <a:lnTo>
                    <a:pt x="688" y="61"/>
                  </a:lnTo>
                  <a:lnTo>
                    <a:pt x="691" y="56"/>
                  </a:lnTo>
                  <a:lnTo>
                    <a:pt x="693" y="56"/>
                  </a:lnTo>
                  <a:lnTo>
                    <a:pt x="695" y="54"/>
                  </a:lnTo>
                  <a:lnTo>
                    <a:pt x="695" y="54"/>
                  </a:lnTo>
                  <a:lnTo>
                    <a:pt x="695" y="54"/>
                  </a:lnTo>
                  <a:lnTo>
                    <a:pt x="698" y="52"/>
                  </a:lnTo>
                  <a:lnTo>
                    <a:pt x="698" y="52"/>
                  </a:lnTo>
                  <a:lnTo>
                    <a:pt x="698" y="52"/>
                  </a:lnTo>
                  <a:lnTo>
                    <a:pt x="698" y="52"/>
                  </a:lnTo>
                  <a:lnTo>
                    <a:pt x="698" y="52"/>
                  </a:lnTo>
                  <a:lnTo>
                    <a:pt x="698" y="52"/>
                  </a:lnTo>
                  <a:lnTo>
                    <a:pt x="700" y="52"/>
                  </a:lnTo>
                  <a:lnTo>
                    <a:pt x="700" y="49"/>
                  </a:lnTo>
                  <a:lnTo>
                    <a:pt x="703" y="49"/>
                  </a:lnTo>
                  <a:lnTo>
                    <a:pt x="703" y="49"/>
                  </a:lnTo>
                  <a:lnTo>
                    <a:pt x="707" y="49"/>
                  </a:lnTo>
                  <a:lnTo>
                    <a:pt x="707" y="49"/>
                  </a:lnTo>
                  <a:lnTo>
                    <a:pt x="707" y="47"/>
                  </a:lnTo>
                  <a:lnTo>
                    <a:pt x="707" y="47"/>
                  </a:lnTo>
                  <a:lnTo>
                    <a:pt x="707" y="47"/>
                  </a:lnTo>
                  <a:lnTo>
                    <a:pt x="710" y="47"/>
                  </a:lnTo>
                  <a:lnTo>
                    <a:pt x="707" y="47"/>
                  </a:lnTo>
                  <a:lnTo>
                    <a:pt x="710" y="49"/>
                  </a:lnTo>
                  <a:lnTo>
                    <a:pt x="710" y="49"/>
                  </a:lnTo>
                  <a:lnTo>
                    <a:pt x="710" y="49"/>
                  </a:lnTo>
                  <a:lnTo>
                    <a:pt x="710" y="49"/>
                  </a:lnTo>
                  <a:lnTo>
                    <a:pt x="712" y="49"/>
                  </a:lnTo>
                  <a:lnTo>
                    <a:pt x="712" y="49"/>
                  </a:lnTo>
                  <a:lnTo>
                    <a:pt x="712" y="49"/>
                  </a:lnTo>
                  <a:lnTo>
                    <a:pt x="714" y="49"/>
                  </a:lnTo>
                  <a:lnTo>
                    <a:pt x="714" y="49"/>
                  </a:lnTo>
                  <a:lnTo>
                    <a:pt x="717" y="49"/>
                  </a:lnTo>
                  <a:lnTo>
                    <a:pt x="719" y="47"/>
                  </a:lnTo>
                  <a:lnTo>
                    <a:pt x="722" y="47"/>
                  </a:lnTo>
                  <a:lnTo>
                    <a:pt x="724" y="47"/>
                  </a:lnTo>
                  <a:lnTo>
                    <a:pt x="724" y="4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1" name="Freeform 640"/>
            <p:cNvSpPr>
              <a:spLocks noEditPoints="1"/>
            </p:cNvSpPr>
            <p:nvPr/>
          </p:nvSpPr>
          <p:spPr bwMode="auto">
            <a:xfrm>
              <a:off x="6403421" y="5369395"/>
              <a:ext cx="193413" cy="313193"/>
            </a:xfrm>
            <a:custGeom>
              <a:avLst/>
              <a:gdLst>
                <a:gd name="T0" fmla="*/ 281 w 570"/>
                <a:gd name="T1" fmla="*/ 613 h 923"/>
                <a:gd name="T2" fmla="*/ 565 w 570"/>
                <a:gd name="T3" fmla="*/ 218 h 923"/>
                <a:gd name="T4" fmla="*/ 563 w 570"/>
                <a:gd name="T5" fmla="*/ 203 h 923"/>
                <a:gd name="T6" fmla="*/ 558 w 570"/>
                <a:gd name="T7" fmla="*/ 187 h 923"/>
                <a:gd name="T8" fmla="*/ 554 w 570"/>
                <a:gd name="T9" fmla="*/ 144 h 923"/>
                <a:gd name="T10" fmla="*/ 554 w 570"/>
                <a:gd name="T11" fmla="*/ 130 h 923"/>
                <a:gd name="T12" fmla="*/ 554 w 570"/>
                <a:gd name="T13" fmla="*/ 116 h 923"/>
                <a:gd name="T14" fmla="*/ 551 w 570"/>
                <a:gd name="T15" fmla="*/ 87 h 923"/>
                <a:gd name="T16" fmla="*/ 549 w 570"/>
                <a:gd name="T17" fmla="*/ 47 h 923"/>
                <a:gd name="T18" fmla="*/ 556 w 570"/>
                <a:gd name="T19" fmla="*/ 19 h 923"/>
                <a:gd name="T20" fmla="*/ 542 w 570"/>
                <a:gd name="T21" fmla="*/ 5 h 923"/>
                <a:gd name="T22" fmla="*/ 454 w 570"/>
                <a:gd name="T23" fmla="*/ 43 h 923"/>
                <a:gd name="T24" fmla="*/ 409 w 570"/>
                <a:gd name="T25" fmla="*/ 50 h 923"/>
                <a:gd name="T26" fmla="*/ 369 w 570"/>
                <a:gd name="T27" fmla="*/ 64 h 923"/>
                <a:gd name="T28" fmla="*/ 324 w 570"/>
                <a:gd name="T29" fmla="*/ 66 h 923"/>
                <a:gd name="T30" fmla="*/ 293 w 570"/>
                <a:gd name="T31" fmla="*/ 54 h 923"/>
                <a:gd name="T32" fmla="*/ 234 w 570"/>
                <a:gd name="T33" fmla="*/ 73 h 923"/>
                <a:gd name="T34" fmla="*/ 284 w 570"/>
                <a:gd name="T35" fmla="*/ 206 h 923"/>
                <a:gd name="T36" fmla="*/ 291 w 570"/>
                <a:gd name="T37" fmla="*/ 308 h 923"/>
                <a:gd name="T38" fmla="*/ 267 w 570"/>
                <a:gd name="T39" fmla="*/ 336 h 923"/>
                <a:gd name="T40" fmla="*/ 260 w 570"/>
                <a:gd name="T41" fmla="*/ 362 h 923"/>
                <a:gd name="T42" fmla="*/ 239 w 570"/>
                <a:gd name="T43" fmla="*/ 329 h 923"/>
                <a:gd name="T44" fmla="*/ 227 w 570"/>
                <a:gd name="T45" fmla="*/ 270 h 923"/>
                <a:gd name="T46" fmla="*/ 225 w 570"/>
                <a:gd name="T47" fmla="*/ 218 h 923"/>
                <a:gd name="T48" fmla="*/ 180 w 570"/>
                <a:gd name="T49" fmla="*/ 218 h 923"/>
                <a:gd name="T50" fmla="*/ 78 w 570"/>
                <a:gd name="T51" fmla="*/ 220 h 923"/>
                <a:gd name="T52" fmla="*/ 9 w 570"/>
                <a:gd name="T53" fmla="*/ 277 h 923"/>
                <a:gd name="T54" fmla="*/ 61 w 570"/>
                <a:gd name="T55" fmla="*/ 308 h 923"/>
                <a:gd name="T56" fmla="*/ 135 w 570"/>
                <a:gd name="T57" fmla="*/ 341 h 923"/>
                <a:gd name="T58" fmla="*/ 147 w 570"/>
                <a:gd name="T59" fmla="*/ 386 h 923"/>
                <a:gd name="T60" fmla="*/ 149 w 570"/>
                <a:gd name="T61" fmla="*/ 428 h 923"/>
                <a:gd name="T62" fmla="*/ 132 w 570"/>
                <a:gd name="T63" fmla="*/ 464 h 923"/>
                <a:gd name="T64" fmla="*/ 139 w 570"/>
                <a:gd name="T65" fmla="*/ 502 h 923"/>
                <a:gd name="T66" fmla="*/ 142 w 570"/>
                <a:gd name="T67" fmla="*/ 535 h 923"/>
                <a:gd name="T68" fmla="*/ 121 w 570"/>
                <a:gd name="T69" fmla="*/ 599 h 923"/>
                <a:gd name="T70" fmla="*/ 83 w 570"/>
                <a:gd name="T71" fmla="*/ 745 h 923"/>
                <a:gd name="T72" fmla="*/ 97 w 570"/>
                <a:gd name="T73" fmla="*/ 871 h 923"/>
                <a:gd name="T74" fmla="*/ 144 w 570"/>
                <a:gd name="T75" fmla="*/ 878 h 923"/>
                <a:gd name="T76" fmla="*/ 123 w 570"/>
                <a:gd name="T77" fmla="*/ 871 h 923"/>
                <a:gd name="T78" fmla="*/ 142 w 570"/>
                <a:gd name="T79" fmla="*/ 845 h 923"/>
                <a:gd name="T80" fmla="*/ 267 w 570"/>
                <a:gd name="T81" fmla="*/ 783 h 923"/>
                <a:gd name="T82" fmla="*/ 274 w 570"/>
                <a:gd name="T83" fmla="*/ 750 h 923"/>
                <a:gd name="T84" fmla="*/ 286 w 570"/>
                <a:gd name="T85" fmla="*/ 696 h 923"/>
                <a:gd name="T86" fmla="*/ 279 w 570"/>
                <a:gd name="T87" fmla="*/ 646 h 923"/>
                <a:gd name="T88" fmla="*/ 270 w 570"/>
                <a:gd name="T89" fmla="*/ 625 h 923"/>
                <a:gd name="T90" fmla="*/ 260 w 570"/>
                <a:gd name="T91" fmla="*/ 589 h 923"/>
                <a:gd name="T92" fmla="*/ 260 w 570"/>
                <a:gd name="T93" fmla="*/ 577 h 923"/>
                <a:gd name="T94" fmla="*/ 246 w 570"/>
                <a:gd name="T95" fmla="*/ 558 h 923"/>
                <a:gd name="T96" fmla="*/ 239 w 570"/>
                <a:gd name="T97" fmla="*/ 535 h 923"/>
                <a:gd name="T98" fmla="*/ 241 w 570"/>
                <a:gd name="T99" fmla="*/ 518 h 923"/>
                <a:gd name="T100" fmla="*/ 241 w 570"/>
                <a:gd name="T101" fmla="*/ 509 h 923"/>
                <a:gd name="T102" fmla="*/ 291 w 570"/>
                <a:gd name="T103" fmla="*/ 478 h 923"/>
                <a:gd name="T104" fmla="*/ 317 w 570"/>
                <a:gd name="T105" fmla="*/ 457 h 923"/>
                <a:gd name="T106" fmla="*/ 331 w 570"/>
                <a:gd name="T107" fmla="*/ 452 h 923"/>
                <a:gd name="T108" fmla="*/ 357 w 570"/>
                <a:gd name="T109" fmla="*/ 421 h 923"/>
                <a:gd name="T110" fmla="*/ 376 w 570"/>
                <a:gd name="T111" fmla="*/ 398 h 923"/>
                <a:gd name="T112" fmla="*/ 423 w 570"/>
                <a:gd name="T113" fmla="*/ 371 h 923"/>
                <a:gd name="T114" fmla="*/ 475 w 570"/>
                <a:gd name="T115" fmla="*/ 353 h 923"/>
                <a:gd name="T116" fmla="*/ 516 w 570"/>
                <a:gd name="T117" fmla="*/ 324 h 923"/>
                <a:gd name="T118" fmla="*/ 532 w 570"/>
                <a:gd name="T119" fmla="*/ 296 h 923"/>
                <a:gd name="T120" fmla="*/ 556 w 570"/>
                <a:gd name="T121" fmla="*/ 256 h 923"/>
                <a:gd name="T122" fmla="*/ 561 w 570"/>
                <a:gd name="T123" fmla="*/ 241 h 923"/>
                <a:gd name="T124" fmla="*/ 241 w 570"/>
                <a:gd name="T125" fmla="*/ 83 h 9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70" h="923">
                  <a:moveTo>
                    <a:pt x="144" y="871"/>
                  </a:moveTo>
                  <a:lnTo>
                    <a:pt x="144" y="873"/>
                  </a:lnTo>
                  <a:lnTo>
                    <a:pt x="144" y="876"/>
                  </a:lnTo>
                  <a:lnTo>
                    <a:pt x="144" y="873"/>
                  </a:lnTo>
                  <a:lnTo>
                    <a:pt x="144" y="873"/>
                  </a:lnTo>
                  <a:lnTo>
                    <a:pt x="147" y="873"/>
                  </a:lnTo>
                  <a:lnTo>
                    <a:pt x="147" y="873"/>
                  </a:lnTo>
                  <a:lnTo>
                    <a:pt x="147" y="873"/>
                  </a:lnTo>
                  <a:lnTo>
                    <a:pt x="147" y="873"/>
                  </a:lnTo>
                  <a:lnTo>
                    <a:pt x="147" y="873"/>
                  </a:lnTo>
                  <a:lnTo>
                    <a:pt x="147" y="876"/>
                  </a:lnTo>
                  <a:lnTo>
                    <a:pt x="147" y="876"/>
                  </a:lnTo>
                  <a:lnTo>
                    <a:pt x="147" y="873"/>
                  </a:lnTo>
                  <a:lnTo>
                    <a:pt x="147" y="873"/>
                  </a:lnTo>
                  <a:lnTo>
                    <a:pt x="149" y="871"/>
                  </a:lnTo>
                  <a:lnTo>
                    <a:pt x="149" y="871"/>
                  </a:lnTo>
                  <a:lnTo>
                    <a:pt x="149" y="868"/>
                  </a:lnTo>
                  <a:lnTo>
                    <a:pt x="147" y="871"/>
                  </a:lnTo>
                  <a:lnTo>
                    <a:pt x="144" y="871"/>
                  </a:lnTo>
                  <a:close/>
                  <a:moveTo>
                    <a:pt x="518" y="317"/>
                  </a:moveTo>
                  <a:lnTo>
                    <a:pt x="516" y="317"/>
                  </a:lnTo>
                  <a:lnTo>
                    <a:pt x="516" y="317"/>
                  </a:lnTo>
                  <a:lnTo>
                    <a:pt x="513" y="319"/>
                  </a:lnTo>
                  <a:lnTo>
                    <a:pt x="513" y="319"/>
                  </a:lnTo>
                  <a:lnTo>
                    <a:pt x="516" y="322"/>
                  </a:lnTo>
                  <a:lnTo>
                    <a:pt x="516" y="324"/>
                  </a:lnTo>
                  <a:lnTo>
                    <a:pt x="518" y="324"/>
                  </a:lnTo>
                  <a:lnTo>
                    <a:pt x="518" y="324"/>
                  </a:lnTo>
                  <a:lnTo>
                    <a:pt x="518" y="322"/>
                  </a:lnTo>
                  <a:lnTo>
                    <a:pt x="518" y="322"/>
                  </a:lnTo>
                  <a:lnTo>
                    <a:pt x="518" y="319"/>
                  </a:lnTo>
                  <a:lnTo>
                    <a:pt x="520" y="319"/>
                  </a:lnTo>
                  <a:lnTo>
                    <a:pt x="520" y="317"/>
                  </a:lnTo>
                  <a:lnTo>
                    <a:pt x="520" y="317"/>
                  </a:lnTo>
                  <a:lnTo>
                    <a:pt x="518" y="317"/>
                  </a:lnTo>
                  <a:close/>
                  <a:moveTo>
                    <a:pt x="281" y="611"/>
                  </a:moveTo>
                  <a:lnTo>
                    <a:pt x="281" y="613"/>
                  </a:lnTo>
                  <a:lnTo>
                    <a:pt x="279" y="620"/>
                  </a:lnTo>
                  <a:lnTo>
                    <a:pt x="279" y="625"/>
                  </a:lnTo>
                  <a:lnTo>
                    <a:pt x="279" y="625"/>
                  </a:lnTo>
                  <a:lnTo>
                    <a:pt x="279" y="627"/>
                  </a:lnTo>
                  <a:lnTo>
                    <a:pt x="281" y="627"/>
                  </a:lnTo>
                  <a:lnTo>
                    <a:pt x="281" y="618"/>
                  </a:lnTo>
                  <a:lnTo>
                    <a:pt x="284" y="613"/>
                  </a:lnTo>
                  <a:lnTo>
                    <a:pt x="284" y="613"/>
                  </a:lnTo>
                  <a:lnTo>
                    <a:pt x="281" y="611"/>
                  </a:lnTo>
                  <a:lnTo>
                    <a:pt x="281" y="611"/>
                  </a:lnTo>
                  <a:close/>
                  <a:moveTo>
                    <a:pt x="568" y="234"/>
                  </a:moveTo>
                  <a:lnTo>
                    <a:pt x="568" y="234"/>
                  </a:lnTo>
                  <a:lnTo>
                    <a:pt x="568" y="232"/>
                  </a:lnTo>
                  <a:lnTo>
                    <a:pt x="568" y="232"/>
                  </a:lnTo>
                  <a:lnTo>
                    <a:pt x="570" y="229"/>
                  </a:lnTo>
                  <a:lnTo>
                    <a:pt x="570" y="229"/>
                  </a:lnTo>
                  <a:lnTo>
                    <a:pt x="568" y="227"/>
                  </a:lnTo>
                  <a:lnTo>
                    <a:pt x="568" y="227"/>
                  </a:lnTo>
                  <a:lnTo>
                    <a:pt x="568" y="227"/>
                  </a:lnTo>
                  <a:lnTo>
                    <a:pt x="568" y="227"/>
                  </a:lnTo>
                  <a:lnTo>
                    <a:pt x="568" y="227"/>
                  </a:lnTo>
                  <a:lnTo>
                    <a:pt x="568" y="227"/>
                  </a:lnTo>
                  <a:lnTo>
                    <a:pt x="568" y="227"/>
                  </a:lnTo>
                  <a:lnTo>
                    <a:pt x="568" y="225"/>
                  </a:lnTo>
                  <a:lnTo>
                    <a:pt x="568" y="225"/>
                  </a:lnTo>
                  <a:lnTo>
                    <a:pt x="568" y="222"/>
                  </a:lnTo>
                  <a:lnTo>
                    <a:pt x="568" y="220"/>
                  </a:lnTo>
                  <a:lnTo>
                    <a:pt x="568" y="220"/>
                  </a:lnTo>
                  <a:lnTo>
                    <a:pt x="568" y="220"/>
                  </a:lnTo>
                  <a:lnTo>
                    <a:pt x="568" y="220"/>
                  </a:lnTo>
                  <a:lnTo>
                    <a:pt x="565" y="220"/>
                  </a:lnTo>
                  <a:lnTo>
                    <a:pt x="565" y="220"/>
                  </a:lnTo>
                  <a:lnTo>
                    <a:pt x="565" y="220"/>
                  </a:lnTo>
                  <a:lnTo>
                    <a:pt x="565" y="220"/>
                  </a:lnTo>
                  <a:lnTo>
                    <a:pt x="565" y="220"/>
                  </a:lnTo>
                  <a:lnTo>
                    <a:pt x="565" y="220"/>
                  </a:lnTo>
                  <a:lnTo>
                    <a:pt x="565" y="218"/>
                  </a:lnTo>
                  <a:lnTo>
                    <a:pt x="568" y="218"/>
                  </a:lnTo>
                  <a:lnTo>
                    <a:pt x="568" y="218"/>
                  </a:lnTo>
                  <a:lnTo>
                    <a:pt x="568" y="215"/>
                  </a:lnTo>
                  <a:lnTo>
                    <a:pt x="568" y="215"/>
                  </a:lnTo>
                  <a:lnTo>
                    <a:pt x="568" y="213"/>
                  </a:lnTo>
                  <a:lnTo>
                    <a:pt x="565" y="213"/>
                  </a:lnTo>
                  <a:lnTo>
                    <a:pt x="565" y="213"/>
                  </a:lnTo>
                  <a:lnTo>
                    <a:pt x="561" y="215"/>
                  </a:lnTo>
                  <a:lnTo>
                    <a:pt x="561" y="215"/>
                  </a:lnTo>
                  <a:lnTo>
                    <a:pt x="558" y="220"/>
                  </a:lnTo>
                  <a:lnTo>
                    <a:pt x="558" y="220"/>
                  </a:lnTo>
                  <a:lnTo>
                    <a:pt x="558" y="222"/>
                  </a:lnTo>
                  <a:lnTo>
                    <a:pt x="558" y="220"/>
                  </a:lnTo>
                  <a:lnTo>
                    <a:pt x="558" y="218"/>
                  </a:lnTo>
                  <a:lnTo>
                    <a:pt x="558" y="218"/>
                  </a:lnTo>
                  <a:lnTo>
                    <a:pt x="558" y="218"/>
                  </a:lnTo>
                  <a:lnTo>
                    <a:pt x="558" y="218"/>
                  </a:lnTo>
                  <a:lnTo>
                    <a:pt x="556" y="218"/>
                  </a:lnTo>
                  <a:lnTo>
                    <a:pt x="558" y="218"/>
                  </a:lnTo>
                  <a:lnTo>
                    <a:pt x="558" y="215"/>
                  </a:lnTo>
                  <a:lnTo>
                    <a:pt x="558" y="215"/>
                  </a:lnTo>
                  <a:lnTo>
                    <a:pt x="558" y="215"/>
                  </a:lnTo>
                  <a:lnTo>
                    <a:pt x="558" y="215"/>
                  </a:lnTo>
                  <a:lnTo>
                    <a:pt x="558" y="211"/>
                  </a:lnTo>
                  <a:lnTo>
                    <a:pt x="558" y="211"/>
                  </a:lnTo>
                  <a:lnTo>
                    <a:pt x="561" y="211"/>
                  </a:lnTo>
                  <a:lnTo>
                    <a:pt x="561" y="211"/>
                  </a:lnTo>
                  <a:lnTo>
                    <a:pt x="561" y="211"/>
                  </a:lnTo>
                  <a:lnTo>
                    <a:pt x="563" y="211"/>
                  </a:lnTo>
                  <a:lnTo>
                    <a:pt x="563" y="211"/>
                  </a:lnTo>
                  <a:lnTo>
                    <a:pt x="563" y="208"/>
                  </a:lnTo>
                  <a:lnTo>
                    <a:pt x="563" y="208"/>
                  </a:lnTo>
                  <a:lnTo>
                    <a:pt x="563" y="206"/>
                  </a:lnTo>
                  <a:lnTo>
                    <a:pt x="563" y="206"/>
                  </a:lnTo>
                  <a:lnTo>
                    <a:pt x="563" y="206"/>
                  </a:lnTo>
                  <a:lnTo>
                    <a:pt x="563" y="203"/>
                  </a:lnTo>
                  <a:lnTo>
                    <a:pt x="563" y="203"/>
                  </a:lnTo>
                  <a:lnTo>
                    <a:pt x="563" y="201"/>
                  </a:lnTo>
                  <a:lnTo>
                    <a:pt x="561" y="201"/>
                  </a:lnTo>
                  <a:lnTo>
                    <a:pt x="561" y="201"/>
                  </a:lnTo>
                  <a:lnTo>
                    <a:pt x="558" y="201"/>
                  </a:lnTo>
                  <a:lnTo>
                    <a:pt x="556" y="203"/>
                  </a:lnTo>
                  <a:lnTo>
                    <a:pt x="556" y="203"/>
                  </a:lnTo>
                  <a:lnTo>
                    <a:pt x="556" y="206"/>
                  </a:lnTo>
                  <a:lnTo>
                    <a:pt x="556" y="206"/>
                  </a:lnTo>
                  <a:lnTo>
                    <a:pt x="556" y="206"/>
                  </a:lnTo>
                  <a:lnTo>
                    <a:pt x="556" y="206"/>
                  </a:lnTo>
                  <a:lnTo>
                    <a:pt x="556" y="206"/>
                  </a:lnTo>
                  <a:lnTo>
                    <a:pt x="556" y="203"/>
                  </a:lnTo>
                  <a:lnTo>
                    <a:pt x="556" y="203"/>
                  </a:lnTo>
                  <a:lnTo>
                    <a:pt x="556" y="203"/>
                  </a:lnTo>
                  <a:lnTo>
                    <a:pt x="556" y="203"/>
                  </a:lnTo>
                  <a:lnTo>
                    <a:pt x="556" y="201"/>
                  </a:lnTo>
                  <a:lnTo>
                    <a:pt x="554" y="201"/>
                  </a:lnTo>
                  <a:lnTo>
                    <a:pt x="554" y="203"/>
                  </a:lnTo>
                  <a:lnTo>
                    <a:pt x="554" y="203"/>
                  </a:lnTo>
                  <a:lnTo>
                    <a:pt x="554" y="201"/>
                  </a:lnTo>
                  <a:lnTo>
                    <a:pt x="554" y="201"/>
                  </a:lnTo>
                  <a:lnTo>
                    <a:pt x="554" y="199"/>
                  </a:lnTo>
                  <a:lnTo>
                    <a:pt x="554" y="199"/>
                  </a:lnTo>
                  <a:lnTo>
                    <a:pt x="556" y="199"/>
                  </a:lnTo>
                  <a:lnTo>
                    <a:pt x="556" y="199"/>
                  </a:lnTo>
                  <a:lnTo>
                    <a:pt x="556" y="199"/>
                  </a:lnTo>
                  <a:lnTo>
                    <a:pt x="556" y="196"/>
                  </a:lnTo>
                  <a:lnTo>
                    <a:pt x="556" y="196"/>
                  </a:lnTo>
                  <a:lnTo>
                    <a:pt x="556" y="196"/>
                  </a:lnTo>
                  <a:lnTo>
                    <a:pt x="556" y="196"/>
                  </a:lnTo>
                  <a:lnTo>
                    <a:pt x="558" y="194"/>
                  </a:lnTo>
                  <a:lnTo>
                    <a:pt x="558" y="194"/>
                  </a:lnTo>
                  <a:lnTo>
                    <a:pt x="558" y="192"/>
                  </a:lnTo>
                  <a:lnTo>
                    <a:pt x="558" y="192"/>
                  </a:lnTo>
                  <a:lnTo>
                    <a:pt x="558" y="189"/>
                  </a:lnTo>
                  <a:lnTo>
                    <a:pt x="558" y="187"/>
                  </a:lnTo>
                  <a:lnTo>
                    <a:pt x="558" y="187"/>
                  </a:lnTo>
                  <a:lnTo>
                    <a:pt x="558" y="187"/>
                  </a:lnTo>
                  <a:lnTo>
                    <a:pt x="556" y="187"/>
                  </a:lnTo>
                  <a:lnTo>
                    <a:pt x="556" y="185"/>
                  </a:lnTo>
                  <a:lnTo>
                    <a:pt x="556" y="185"/>
                  </a:lnTo>
                  <a:lnTo>
                    <a:pt x="556" y="185"/>
                  </a:lnTo>
                  <a:lnTo>
                    <a:pt x="556" y="182"/>
                  </a:lnTo>
                  <a:lnTo>
                    <a:pt x="554" y="177"/>
                  </a:lnTo>
                  <a:lnTo>
                    <a:pt x="554" y="175"/>
                  </a:lnTo>
                  <a:lnTo>
                    <a:pt x="554" y="173"/>
                  </a:lnTo>
                  <a:lnTo>
                    <a:pt x="554" y="170"/>
                  </a:lnTo>
                  <a:lnTo>
                    <a:pt x="554" y="170"/>
                  </a:lnTo>
                  <a:lnTo>
                    <a:pt x="556" y="168"/>
                  </a:lnTo>
                  <a:lnTo>
                    <a:pt x="556" y="168"/>
                  </a:lnTo>
                  <a:lnTo>
                    <a:pt x="556" y="168"/>
                  </a:lnTo>
                  <a:lnTo>
                    <a:pt x="554" y="166"/>
                  </a:lnTo>
                  <a:lnTo>
                    <a:pt x="554" y="166"/>
                  </a:lnTo>
                  <a:lnTo>
                    <a:pt x="554" y="166"/>
                  </a:lnTo>
                  <a:lnTo>
                    <a:pt x="551" y="163"/>
                  </a:lnTo>
                  <a:lnTo>
                    <a:pt x="551" y="163"/>
                  </a:lnTo>
                  <a:lnTo>
                    <a:pt x="554" y="163"/>
                  </a:lnTo>
                  <a:lnTo>
                    <a:pt x="554" y="163"/>
                  </a:lnTo>
                  <a:lnTo>
                    <a:pt x="554" y="161"/>
                  </a:lnTo>
                  <a:lnTo>
                    <a:pt x="554" y="158"/>
                  </a:lnTo>
                  <a:lnTo>
                    <a:pt x="556" y="156"/>
                  </a:lnTo>
                  <a:lnTo>
                    <a:pt x="556" y="156"/>
                  </a:lnTo>
                  <a:lnTo>
                    <a:pt x="556" y="156"/>
                  </a:lnTo>
                  <a:lnTo>
                    <a:pt x="554" y="156"/>
                  </a:lnTo>
                  <a:lnTo>
                    <a:pt x="554" y="156"/>
                  </a:lnTo>
                  <a:lnTo>
                    <a:pt x="554" y="151"/>
                  </a:lnTo>
                  <a:lnTo>
                    <a:pt x="554" y="154"/>
                  </a:lnTo>
                  <a:lnTo>
                    <a:pt x="551" y="154"/>
                  </a:lnTo>
                  <a:lnTo>
                    <a:pt x="551" y="151"/>
                  </a:lnTo>
                  <a:lnTo>
                    <a:pt x="554" y="151"/>
                  </a:lnTo>
                  <a:lnTo>
                    <a:pt x="554" y="151"/>
                  </a:lnTo>
                  <a:lnTo>
                    <a:pt x="554" y="151"/>
                  </a:lnTo>
                  <a:lnTo>
                    <a:pt x="554" y="149"/>
                  </a:lnTo>
                  <a:lnTo>
                    <a:pt x="554" y="144"/>
                  </a:lnTo>
                  <a:lnTo>
                    <a:pt x="554" y="144"/>
                  </a:lnTo>
                  <a:lnTo>
                    <a:pt x="554" y="142"/>
                  </a:lnTo>
                  <a:lnTo>
                    <a:pt x="554" y="142"/>
                  </a:lnTo>
                  <a:lnTo>
                    <a:pt x="554" y="140"/>
                  </a:lnTo>
                  <a:lnTo>
                    <a:pt x="556" y="137"/>
                  </a:lnTo>
                  <a:lnTo>
                    <a:pt x="556" y="135"/>
                  </a:lnTo>
                  <a:lnTo>
                    <a:pt x="556" y="135"/>
                  </a:lnTo>
                  <a:lnTo>
                    <a:pt x="554" y="135"/>
                  </a:lnTo>
                  <a:lnTo>
                    <a:pt x="554" y="135"/>
                  </a:lnTo>
                  <a:lnTo>
                    <a:pt x="554" y="135"/>
                  </a:lnTo>
                  <a:lnTo>
                    <a:pt x="551" y="132"/>
                  </a:lnTo>
                  <a:lnTo>
                    <a:pt x="551" y="132"/>
                  </a:lnTo>
                  <a:lnTo>
                    <a:pt x="551" y="132"/>
                  </a:lnTo>
                  <a:lnTo>
                    <a:pt x="551" y="135"/>
                  </a:lnTo>
                  <a:lnTo>
                    <a:pt x="551" y="135"/>
                  </a:lnTo>
                  <a:lnTo>
                    <a:pt x="551" y="135"/>
                  </a:lnTo>
                  <a:lnTo>
                    <a:pt x="551" y="137"/>
                  </a:lnTo>
                  <a:lnTo>
                    <a:pt x="551" y="137"/>
                  </a:lnTo>
                  <a:lnTo>
                    <a:pt x="549" y="137"/>
                  </a:lnTo>
                  <a:lnTo>
                    <a:pt x="549" y="137"/>
                  </a:lnTo>
                  <a:lnTo>
                    <a:pt x="546" y="135"/>
                  </a:lnTo>
                  <a:lnTo>
                    <a:pt x="546" y="135"/>
                  </a:lnTo>
                  <a:lnTo>
                    <a:pt x="546" y="132"/>
                  </a:lnTo>
                  <a:lnTo>
                    <a:pt x="546" y="132"/>
                  </a:lnTo>
                  <a:lnTo>
                    <a:pt x="546" y="132"/>
                  </a:lnTo>
                  <a:lnTo>
                    <a:pt x="549" y="130"/>
                  </a:lnTo>
                  <a:lnTo>
                    <a:pt x="549" y="130"/>
                  </a:lnTo>
                  <a:lnTo>
                    <a:pt x="549" y="130"/>
                  </a:lnTo>
                  <a:lnTo>
                    <a:pt x="551" y="130"/>
                  </a:lnTo>
                  <a:lnTo>
                    <a:pt x="551" y="130"/>
                  </a:lnTo>
                  <a:lnTo>
                    <a:pt x="551" y="130"/>
                  </a:lnTo>
                  <a:lnTo>
                    <a:pt x="551" y="130"/>
                  </a:lnTo>
                  <a:lnTo>
                    <a:pt x="551" y="130"/>
                  </a:lnTo>
                  <a:lnTo>
                    <a:pt x="551" y="132"/>
                  </a:lnTo>
                  <a:lnTo>
                    <a:pt x="551" y="130"/>
                  </a:lnTo>
                  <a:lnTo>
                    <a:pt x="551" y="130"/>
                  </a:lnTo>
                  <a:lnTo>
                    <a:pt x="554" y="130"/>
                  </a:lnTo>
                  <a:lnTo>
                    <a:pt x="554" y="128"/>
                  </a:lnTo>
                  <a:lnTo>
                    <a:pt x="554" y="128"/>
                  </a:lnTo>
                  <a:lnTo>
                    <a:pt x="554" y="128"/>
                  </a:lnTo>
                  <a:lnTo>
                    <a:pt x="551" y="128"/>
                  </a:lnTo>
                  <a:lnTo>
                    <a:pt x="551" y="125"/>
                  </a:lnTo>
                  <a:lnTo>
                    <a:pt x="551" y="125"/>
                  </a:lnTo>
                  <a:lnTo>
                    <a:pt x="554" y="125"/>
                  </a:lnTo>
                  <a:lnTo>
                    <a:pt x="554" y="125"/>
                  </a:lnTo>
                  <a:lnTo>
                    <a:pt x="554" y="125"/>
                  </a:lnTo>
                  <a:lnTo>
                    <a:pt x="554" y="125"/>
                  </a:lnTo>
                  <a:lnTo>
                    <a:pt x="554" y="125"/>
                  </a:lnTo>
                  <a:lnTo>
                    <a:pt x="554" y="123"/>
                  </a:lnTo>
                  <a:lnTo>
                    <a:pt x="556" y="125"/>
                  </a:lnTo>
                  <a:lnTo>
                    <a:pt x="556" y="125"/>
                  </a:lnTo>
                  <a:lnTo>
                    <a:pt x="558" y="125"/>
                  </a:lnTo>
                  <a:lnTo>
                    <a:pt x="558" y="123"/>
                  </a:lnTo>
                  <a:lnTo>
                    <a:pt x="558" y="123"/>
                  </a:lnTo>
                  <a:lnTo>
                    <a:pt x="558" y="123"/>
                  </a:lnTo>
                  <a:lnTo>
                    <a:pt x="558" y="123"/>
                  </a:lnTo>
                  <a:lnTo>
                    <a:pt x="558" y="123"/>
                  </a:lnTo>
                  <a:lnTo>
                    <a:pt x="558" y="123"/>
                  </a:lnTo>
                  <a:lnTo>
                    <a:pt x="556" y="121"/>
                  </a:lnTo>
                  <a:lnTo>
                    <a:pt x="556" y="121"/>
                  </a:lnTo>
                  <a:lnTo>
                    <a:pt x="556" y="121"/>
                  </a:lnTo>
                  <a:lnTo>
                    <a:pt x="556" y="121"/>
                  </a:lnTo>
                  <a:lnTo>
                    <a:pt x="554" y="121"/>
                  </a:lnTo>
                  <a:lnTo>
                    <a:pt x="554" y="118"/>
                  </a:lnTo>
                  <a:lnTo>
                    <a:pt x="554" y="118"/>
                  </a:lnTo>
                  <a:lnTo>
                    <a:pt x="554" y="116"/>
                  </a:lnTo>
                  <a:lnTo>
                    <a:pt x="556" y="116"/>
                  </a:lnTo>
                  <a:lnTo>
                    <a:pt x="556" y="118"/>
                  </a:lnTo>
                  <a:lnTo>
                    <a:pt x="556" y="118"/>
                  </a:lnTo>
                  <a:lnTo>
                    <a:pt x="556" y="116"/>
                  </a:lnTo>
                  <a:lnTo>
                    <a:pt x="556" y="116"/>
                  </a:lnTo>
                  <a:lnTo>
                    <a:pt x="556" y="116"/>
                  </a:lnTo>
                  <a:lnTo>
                    <a:pt x="554" y="116"/>
                  </a:lnTo>
                  <a:lnTo>
                    <a:pt x="554" y="116"/>
                  </a:lnTo>
                  <a:lnTo>
                    <a:pt x="554" y="114"/>
                  </a:lnTo>
                  <a:lnTo>
                    <a:pt x="554" y="111"/>
                  </a:lnTo>
                  <a:lnTo>
                    <a:pt x="554" y="111"/>
                  </a:lnTo>
                  <a:lnTo>
                    <a:pt x="551" y="111"/>
                  </a:lnTo>
                  <a:lnTo>
                    <a:pt x="551" y="111"/>
                  </a:lnTo>
                  <a:lnTo>
                    <a:pt x="551" y="109"/>
                  </a:lnTo>
                  <a:lnTo>
                    <a:pt x="549" y="109"/>
                  </a:lnTo>
                  <a:lnTo>
                    <a:pt x="549" y="109"/>
                  </a:lnTo>
                  <a:lnTo>
                    <a:pt x="551" y="106"/>
                  </a:lnTo>
                  <a:lnTo>
                    <a:pt x="551" y="104"/>
                  </a:lnTo>
                  <a:lnTo>
                    <a:pt x="551" y="104"/>
                  </a:lnTo>
                  <a:lnTo>
                    <a:pt x="554" y="104"/>
                  </a:lnTo>
                  <a:lnTo>
                    <a:pt x="554" y="104"/>
                  </a:lnTo>
                  <a:lnTo>
                    <a:pt x="554" y="104"/>
                  </a:lnTo>
                  <a:lnTo>
                    <a:pt x="554" y="102"/>
                  </a:lnTo>
                  <a:lnTo>
                    <a:pt x="551" y="104"/>
                  </a:lnTo>
                  <a:lnTo>
                    <a:pt x="551" y="102"/>
                  </a:lnTo>
                  <a:lnTo>
                    <a:pt x="551" y="102"/>
                  </a:lnTo>
                  <a:lnTo>
                    <a:pt x="551" y="102"/>
                  </a:lnTo>
                  <a:lnTo>
                    <a:pt x="551" y="102"/>
                  </a:lnTo>
                  <a:lnTo>
                    <a:pt x="551" y="99"/>
                  </a:lnTo>
                  <a:lnTo>
                    <a:pt x="551" y="99"/>
                  </a:lnTo>
                  <a:lnTo>
                    <a:pt x="551" y="97"/>
                  </a:lnTo>
                  <a:lnTo>
                    <a:pt x="551" y="97"/>
                  </a:lnTo>
                  <a:lnTo>
                    <a:pt x="549" y="97"/>
                  </a:lnTo>
                  <a:lnTo>
                    <a:pt x="549" y="97"/>
                  </a:lnTo>
                  <a:lnTo>
                    <a:pt x="549" y="95"/>
                  </a:lnTo>
                  <a:lnTo>
                    <a:pt x="549" y="95"/>
                  </a:lnTo>
                  <a:lnTo>
                    <a:pt x="549" y="95"/>
                  </a:lnTo>
                  <a:lnTo>
                    <a:pt x="551" y="95"/>
                  </a:lnTo>
                  <a:lnTo>
                    <a:pt x="551" y="95"/>
                  </a:lnTo>
                  <a:lnTo>
                    <a:pt x="551" y="95"/>
                  </a:lnTo>
                  <a:lnTo>
                    <a:pt x="551" y="92"/>
                  </a:lnTo>
                  <a:lnTo>
                    <a:pt x="551" y="92"/>
                  </a:lnTo>
                  <a:lnTo>
                    <a:pt x="551" y="92"/>
                  </a:lnTo>
                  <a:lnTo>
                    <a:pt x="551" y="90"/>
                  </a:lnTo>
                  <a:lnTo>
                    <a:pt x="551" y="87"/>
                  </a:lnTo>
                  <a:lnTo>
                    <a:pt x="551" y="87"/>
                  </a:lnTo>
                  <a:lnTo>
                    <a:pt x="551" y="85"/>
                  </a:lnTo>
                  <a:lnTo>
                    <a:pt x="551" y="83"/>
                  </a:lnTo>
                  <a:lnTo>
                    <a:pt x="551" y="83"/>
                  </a:lnTo>
                  <a:lnTo>
                    <a:pt x="554" y="83"/>
                  </a:lnTo>
                  <a:lnTo>
                    <a:pt x="554" y="83"/>
                  </a:lnTo>
                  <a:lnTo>
                    <a:pt x="551" y="80"/>
                  </a:lnTo>
                  <a:lnTo>
                    <a:pt x="551" y="78"/>
                  </a:lnTo>
                  <a:lnTo>
                    <a:pt x="549" y="76"/>
                  </a:lnTo>
                  <a:lnTo>
                    <a:pt x="551" y="76"/>
                  </a:lnTo>
                  <a:lnTo>
                    <a:pt x="551" y="73"/>
                  </a:lnTo>
                  <a:lnTo>
                    <a:pt x="551" y="73"/>
                  </a:lnTo>
                  <a:lnTo>
                    <a:pt x="551" y="73"/>
                  </a:lnTo>
                  <a:lnTo>
                    <a:pt x="551" y="73"/>
                  </a:lnTo>
                  <a:lnTo>
                    <a:pt x="549" y="73"/>
                  </a:lnTo>
                  <a:lnTo>
                    <a:pt x="549" y="71"/>
                  </a:lnTo>
                  <a:lnTo>
                    <a:pt x="549" y="69"/>
                  </a:lnTo>
                  <a:lnTo>
                    <a:pt x="549" y="69"/>
                  </a:lnTo>
                  <a:lnTo>
                    <a:pt x="549" y="69"/>
                  </a:lnTo>
                  <a:lnTo>
                    <a:pt x="549" y="66"/>
                  </a:lnTo>
                  <a:lnTo>
                    <a:pt x="546" y="66"/>
                  </a:lnTo>
                  <a:lnTo>
                    <a:pt x="546" y="64"/>
                  </a:lnTo>
                  <a:lnTo>
                    <a:pt x="546" y="64"/>
                  </a:lnTo>
                  <a:lnTo>
                    <a:pt x="546" y="64"/>
                  </a:lnTo>
                  <a:lnTo>
                    <a:pt x="546" y="61"/>
                  </a:lnTo>
                  <a:lnTo>
                    <a:pt x="549" y="61"/>
                  </a:lnTo>
                  <a:lnTo>
                    <a:pt x="549" y="61"/>
                  </a:lnTo>
                  <a:lnTo>
                    <a:pt x="549" y="59"/>
                  </a:lnTo>
                  <a:lnTo>
                    <a:pt x="546" y="59"/>
                  </a:lnTo>
                  <a:lnTo>
                    <a:pt x="546" y="59"/>
                  </a:lnTo>
                  <a:lnTo>
                    <a:pt x="546" y="57"/>
                  </a:lnTo>
                  <a:lnTo>
                    <a:pt x="546" y="57"/>
                  </a:lnTo>
                  <a:lnTo>
                    <a:pt x="549" y="57"/>
                  </a:lnTo>
                  <a:lnTo>
                    <a:pt x="549" y="54"/>
                  </a:lnTo>
                  <a:lnTo>
                    <a:pt x="549" y="52"/>
                  </a:lnTo>
                  <a:lnTo>
                    <a:pt x="549" y="50"/>
                  </a:lnTo>
                  <a:lnTo>
                    <a:pt x="549" y="47"/>
                  </a:lnTo>
                  <a:lnTo>
                    <a:pt x="546" y="50"/>
                  </a:lnTo>
                  <a:lnTo>
                    <a:pt x="546" y="47"/>
                  </a:lnTo>
                  <a:lnTo>
                    <a:pt x="546" y="47"/>
                  </a:lnTo>
                  <a:lnTo>
                    <a:pt x="544" y="47"/>
                  </a:lnTo>
                  <a:lnTo>
                    <a:pt x="544" y="45"/>
                  </a:lnTo>
                  <a:lnTo>
                    <a:pt x="544" y="47"/>
                  </a:lnTo>
                  <a:lnTo>
                    <a:pt x="544" y="47"/>
                  </a:lnTo>
                  <a:lnTo>
                    <a:pt x="544" y="45"/>
                  </a:lnTo>
                  <a:lnTo>
                    <a:pt x="542" y="45"/>
                  </a:lnTo>
                  <a:lnTo>
                    <a:pt x="544" y="45"/>
                  </a:lnTo>
                  <a:lnTo>
                    <a:pt x="544" y="45"/>
                  </a:lnTo>
                  <a:lnTo>
                    <a:pt x="544" y="45"/>
                  </a:lnTo>
                  <a:lnTo>
                    <a:pt x="546" y="45"/>
                  </a:lnTo>
                  <a:lnTo>
                    <a:pt x="546" y="43"/>
                  </a:lnTo>
                  <a:lnTo>
                    <a:pt x="546" y="40"/>
                  </a:lnTo>
                  <a:lnTo>
                    <a:pt x="551" y="38"/>
                  </a:lnTo>
                  <a:lnTo>
                    <a:pt x="551" y="38"/>
                  </a:lnTo>
                  <a:lnTo>
                    <a:pt x="551" y="38"/>
                  </a:lnTo>
                  <a:lnTo>
                    <a:pt x="551" y="35"/>
                  </a:lnTo>
                  <a:lnTo>
                    <a:pt x="551" y="35"/>
                  </a:lnTo>
                  <a:lnTo>
                    <a:pt x="551" y="35"/>
                  </a:lnTo>
                  <a:lnTo>
                    <a:pt x="554" y="33"/>
                  </a:lnTo>
                  <a:lnTo>
                    <a:pt x="554" y="31"/>
                  </a:lnTo>
                  <a:lnTo>
                    <a:pt x="554" y="31"/>
                  </a:lnTo>
                  <a:lnTo>
                    <a:pt x="554" y="28"/>
                  </a:lnTo>
                  <a:lnTo>
                    <a:pt x="554" y="28"/>
                  </a:lnTo>
                  <a:lnTo>
                    <a:pt x="551" y="28"/>
                  </a:lnTo>
                  <a:lnTo>
                    <a:pt x="551" y="28"/>
                  </a:lnTo>
                  <a:lnTo>
                    <a:pt x="551" y="31"/>
                  </a:lnTo>
                  <a:lnTo>
                    <a:pt x="551" y="28"/>
                  </a:lnTo>
                  <a:lnTo>
                    <a:pt x="551" y="26"/>
                  </a:lnTo>
                  <a:lnTo>
                    <a:pt x="551" y="26"/>
                  </a:lnTo>
                  <a:lnTo>
                    <a:pt x="551" y="24"/>
                  </a:lnTo>
                  <a:lnTo>
                    <a:pt x="551" y="21"/>
                  </a:lnTo>
                  <a:lnTo>
                    <a:pt x="554" y="21"/>
                  </a:lnTo>
                  <a:lnTo>
                    <a:pt x="556" y="19"/>
                  </a:lnTo>
                  <a:lnTo>
                    <a:pt x="556" y="19"/>
                  </a:lnTo>
                  <a:lnTo>
                    <a:pt x="556" y="19"/>
                  </a:lnTo>
                  <a:lnTo>
                    <a:pt x="551" y="16"/>
                  </a:lnTo>
                  <a:lnTo>
                    <a:pt x="551" y="14"/>
                  </a:lnTo>
                  <a:lnTo>
                    <a:pt x="551" y="16"/>
                  </a:lnTo>
                  <a:lnTo>
                    <a:pt x="551" y="16"/>
                  </a:lnTo>
                  <a:lnTo>
                    <a:pt x="551" y="16"/>
                  </a:lnTo>
                  <a:lnTo>
                    <a:pt x="551" y="16"/>
                  </a:lnTo>
                  <a:lnTo>
                    <a:pt x="549" y="14"/>
                  </a:lnTo>
                  <a:lnTo>
                    <a:pt x="554" y="12"/>
                  </a:lnTo>
                  <a:lnTo>
                    <a:pt x="556" y="12"/>
                  </a:lnTo>
                  <a:lnTo>
                    <a:pt x="558" y="12"/>
                  </a:lnTo>
                  <a:lnTo>
                    <a:pt x="558" y="12"/>
                  </a:lnTo>
                  <a:lnTo>
                    <a:pt x="558" y="9"/>
                  </a:lnTo>
                  <a:lnTo>
                    <a:pt x="558" y="9"/>
                  </a:lnTo>
                  <a:lnTo>
                    <a:pt x="556" y="9"/>
                  </a:lnTo>
                  <a:lnTo>
                    <a:pt x="554" y="9"/>
                  </a:lnTo>
                  <a:lnTo>
                    <a:pt x="554" y="7"/>
                  </a:lnTo>
                  <a:lnTo>
                    <a:pt x="554" y="7"/>
                  </a:lnTo>
                  <a:lnTo>
                    <a:pt x="554" y="5"/>
                  </a:lnTo>
                  <a:lnTo>
                    <a:pt x="554" y="5"/>
                  </a:lnTo>
                  <a:lnTo>
                    <a:pt x="551" y="5"/>
                  </a:lnTo>
                  <a:lnTo>
                    <a:pt x="551" y="5"/>
                  </a:lnTo>
                  <a:lnTo>
                    <a:pt x="551" y="2"/>
                  </a:lnTo>
                  <a:lnTo>
                    <a:pt x="551" y="2"/>
                  </a:lnTo>
                  <a:lnTo>
                    <a:pt x="551" y="2"/>
                  </a:lnTo>
                  <a:lnTo>
                    <a:pt x="551" y="0"/>
                  </a:lnTo>
                  <a:lnTo>
                    <a:pt x="551" y="0"/>
                  </a:lnTo>
                  <a:lnTo>
                    <a:pt x="551" y="0"/>
                  </a:lnTo>
                  <a:lnTo>
                    <a:pt x="549" y="0"/>
                  </a:lnTo>
                  <a:lnTo>
                    <a:pt x="549" y="0"/>
                  </a:lnTo>
                  <a:lnTo>
                    <a:pt x="549" y="0"/>
                  </a:lnTo>
                  <a:lnTo>
                    <a:pt x="549" y="0"/>
                  </a:lnTo>
                  <a:lnTo>
                    <a:pt x="549" y="0"/>
                  </a:lnTo>
                  <a:lnTo>
                    <a:pt x="546" y="0"/>
                  </a:lnTo>
                  <a:lnTo>
                    <a:pt x="546" y="0"/>
                  </a:lnTo>
                  <a:lnTo>
                    <a:pt x="544" y="2"/>
                  </a:lnTo>
                  <a:lnTo>
                    <a:pt x="542" y="5"/>
                  </a:lnTo>
                  <a:lnTo>
                    <a:pt x="539" y="5"/>
                  </a:lnTo>
                  <a:lnTo>
                    <a:pt x="537" y="7"/>
                  </a:lnTo>
                  <a:lnTo>
                    <a:pt x="535" y="9"/>
                  </a:lnTo>
                  <a:lnTo>
                    <a:pt x="532" y="12"/>
                  </a:lnTo>
                  <a:lnTo>
                    <a:pt x="532" y="12"/>
                  </a:lnTo>
                  <a:lnTo>
                    <a:pt x="530" y="12"/>
                  </a:lnTo>
                  <a:lnTo>
                    <a:pt x="525" y="16"/>
                  </a:lnTo>
                  <a:lnTo>
                    <a:pt x="523" y="19"/>
                  </a:lnTo>
                  <a:lnTo>
                    <a:pt x="518" y="21"/>
                  </a:lnTo>
                  <a:lnTo>
                    <a:pt x="513" y="24"/>
                  </a:lnTo>
                  <a:lnTo>
                    <a:pt x="511" y="24"/>
                  </a:lnTo>
                  <a:lnTo>
                    <a:pt x="502" y="26"/>
                  </a:lnTo>
                  <a:lnTo>
                    <a:pt x="497" y="26"/>
                  </a:lnTo>
                  <a:lnTo>
                    <a:pt x="497" y="26"/>
                  </a:lnTo>
                  <a:lnTo>
                    <a:pt x="497" y="28"/>
                  </a:lnTo>
                  <a:lnTo>
                    <a:pt x="485" y="35"/>
                  </a:lnTo>
                  <a:lnTo>
                    <a:pt x="485" y="35"/>
                  </a:lnTo>
                  <a:lnTo>
                    <a:pt x="483" y="38"/>
                  </a:lnTo>
                  <a:lnTo>
                    <a:pt x="483" y="38"/>
                  </a:lnTo>
                  <a:lnTo>
                    <a:pt x="480" y="35"/>
                  </a:lnTo>
                  <a:lnTo>
                    <a:pt x="478" y="35"/>
                  </a:lnTo>
                  <a:lnTo>
                    <a:pt x="478" y="35"/>
                  </a:lnTo>
                  <a:lnTo>
                    <a:pt x="475" y="35"/>
                  </a:lnTo>
                  <a:lnTo>
                    <a:pt x="473" y="35"/>
                  </a:lnTo>
                  <a:lnTo>
                    <a:pt x="466" y="35"/>
                  </a:lnTo>
                  <a:lnTo>
                    <a:pt x="464" y="35"/>
                  </a:lnTo>
                  <a:lnTo>
                    <a:pt x="464" y="38"/>
                  </a:lnTo>
                  <a:lnTo>
                    <a:pt x="461" y="38"/>
                  </a:lnTo>
                  <a:lnTo>
                    <a:pt x="461" y="38"/>
                  </a:lnTo>
                  <a:lnTo>
                    <a:pt x="461" y="40"/>
                  </a:lnTo>
                  <a:lnTo>
                    <a:pt x="459" y="40"/>
                  </a:lnTo>
                  <a:lnTo>
                    <a:pt x="457" y="43"/>
                  </a:lnTo>
                  <a:lnTo>
                    <a:pt x="457" y="43"/>
                  </a:lnTo>
                  <a:lnTo>
                    <a:pt x="457" y="43"/>
                  </a:lnTo>
                  <a:lnTo>
                    <a:pt x="454" y="43"/>
                  </a:lnTo>
                  <a:lnTo>
                    <a:pt x="454" y="43"/>
                  </a:lnTo>
                  <a:lnTo>
                    <a:pt x="454" y="43"/>
                  </a:lnTo>
                  <a:lnTo>
                    <a:pt x="452" y="43"/>
                  </a:lnTo>
                  <a:lnTo>
                    <a:pt x="452" y="43"/>
                  </a:lnTo>
                  <a:lnTo>
                    <a:pt x="449" y="45"/>
                  </a:lnTo>
                  <a:lnTo>
                    <a:pt x="445" y="47"/>
                  </a:lnTo>
                  <a:lnTo>
                    <a:pt x="442" y="50"/>
                  </a:lnTo>
                  <a:lnTo>
                    <a:pt x="442" y="50"/>
                  </a:lnTo>
                  <a:lnTo>
                    <a:pt x="442" y="50"/>
                  </a:lnTo>
                  <a:lnTo>
                    <a:pt x="438" y="47"/>
                  </a:lnTo>
                  <a:lnTo>
                    <a:pt x="435" y="47"/>
                  </a:lnTo>
                  <a:lnTo>
                    <a:pt x="433" y="45"/>
                  </a:lnTo>
                  <a:lnTo>
                    <a:pt x="431" y="43"/>
                  </a:lnTo>
                  <a:lnTo>
                    <a:pt x="428" y="43"/>
                  </a:lnTo>
                  <a:lnTo>
                    <a:pt x="428" y="43"/>
                  </a:lnTo>
                  <a:lnTo>
                    <a:pt x="426" y="43"/>
                  </a:lnTo>
                  <a:lnTo>
                    <a:pt x="426" y="43"/>
                  </a:lnTo>
                  <a:lnTo>
                    <a:pt x="426" y="43"/>
                  </a:lnTo>
                  <a:lnTo>
                    <a:pt x="423" y="43"/>
                  </a:lnTo>
                  <a:lnTo>
                    <a:pt x="423" y="43"/>
                  </a:lnTo>
                  <a:lnTo>
                    <a:pt x="423" y="43"/>
                  </a:lnTo>
                  <a:lnTo>
                    <a:pt x="423" y="40"/>
                  </a:lnTo>
                  <a:lnTo>
                    <a:pt x="423" y="40"/>
                  </a:lnTo>
                  <a:lnTo>
                    <a:pt x="423" y="40"/>
                  </a:lnTo>
                  <a:lnTo>
                    <a:pt x="423" y="40"/>
                  </a:lnTo>
                  <a:lnTo>
                    <a:pt x="421" y="40"/>
                  </a:lnTo>
                  <a:lnTo>
                    <a:pt x="421" y="43"/>
                  </a:lnTo>
                  <a:lnTo>
                    <a:pt x="421" y="43"/>
                  </a:lnTo>
                  <a:lnTo>
                    <a:pt x="421" y="43"/>
                  </a:lnTo>
                  <a:lnTo>
                    <a:pt x="419" y="43"/>
                  </a:lnTo>
                  <a:lnTo>
                    <a:pt x="416" y="43"/>
                  </a:lnTo>
                  <a:lnTo>
                    <a:pt x="416" y="43"/>
                  </a:lnTo>
                  <a:lnTo>
                    <a:pt x="414" y="43"/>
                  </a:lnTo>
                  <a:lnTo>
                    <a:pt x="414" y="43"/>
                  </a:lnTo>
                  <a:lnTo>
                    <a:pt x="409" y="45"/>
                  </a:lnTo>
                  <a:lnTo>
                    <a:pt x="409" y="45"/>
                  </a:lnTo>
                  <a:lnTo>
                    <a:pt x="409" y="45"/>
                  </a:lnTo>
                  <a:lnTo>
                    <a:pt x="409" y="50"/>
                  </a:lnTo>
                  <a:lnTo>
                    <a:pt x="409" y="50"/>
                  </a:lnTo>
                  <a:lnTo>
                    <a:pt x="409" y="50"/>
                  </a:lnTo>
                  <a:lnTo>
                    <a:pt x="407" y="52"/>
                  </a:lnTo>
                  <a:lnTo>
                    <a:pt x="407" y="54"/>
                  </a:lnTo>
                  <a:lnTo>
                    <a:pt x="407" y="54"/>
                  </a:lnTo>
                  <a:lnTo>
                    <a:pt x="407" y="54"/>
                  </a:lnTo>
                  <a:lnTo>
                    <a:pt x="407" y="57"/>
                  </a:lnTo>
                  <a:lnTo>
                    <a:pt x="407" y="57"/>
                  </a:lnTo>
                  <a:lnTo>
                    <a:pt x="407" y="57"/>
                  </a:lnTo>
                  <a:lnTo>
                    <a:pt x="405" y="57"/>
                  </a:lnTo>
                  <a:lnTo>
                    <a:pt x="402" y="59"/>
                  </a:lnTo>
                  <a:lnTo>
                    <a:pt x="400" y="61"/>
                  </a:lnTo>
                  <a:lnTo>
                    <a:pt x="397" y="61"/>
                  </a:lnTo>
                  <a:lnTo>
                    <a:pt x="397" y="61"/>
                  </a:lnTo>
                  <a:lnTo>
                    <a:pt x="395" y="61"/>
                  </a:lnTo>
                  <a:lnTo>
                    <a:pt x="395" y="61"/>
                  </a:lnTo>
                  <a:lnTo>
                    <a:pt x="393" y="64"/>
                  </a:lnTo>
                  <a:lnTo>
                    <a:pt x="390" y="64"/>
                  </a:lnTo>
                  <a:lnTo>
                    <a:pt x="390" y="64"/>
                  </a:lnTo>
                  <a:lnTo>
                    <a:pt x="390" y="64"/>
                  </a:lnTo>
                  <a:lnTo>
                    <a:pt x="390" y="66"/>
                  </a:lnTo>
                  <a:lnTo>
                    <a:pt x="390" y="66"/>
                  </a:lnTo>
                  <a:lnTo>
                    <a:pt x="388" y="66"/>
                  </a:lnTo>
                  <a:lnTo>
                    <a:pt x="388" y="66"/>
                  </a:lnTo>
                  <a:lnTo>
                    <a:pt x="388" y="66"/>
                  </a:lnTo>
                  <a:lnTo>
                    <a:pt x="386" y="66"/>
                  </a:lnTo>
                  <a:lnTo>
                    <a:pt x="383" y="66"/>
                  </a:lnTo>
                  <a:lnTo>
                    <a:pt x="383" y="66"/>
                  </a:lnTo>
                  <a:lnTo>
                    <a:pt x="383" y="64"/>
                  </a:lnTo>
                  <a:lnTo>
                    <a:pt x="381" y="64"/>
                  </a:lnTo>
                  <a:lnTo>
                    <a:pt x="381" y="64"/>
                  </a:lnTo>
                  <a:lnTo>
                    <a:pt x="381" y="64"/>
                  </a:lnTo>
                  <a:lnTo>
                    <a:pt x="381" y="64"/>
                  </a:lnTo>
                  <a:lnTo>
                    <a:pt x="381" y="66"/>
                  </a:lnTo>
                  <a:lnTo>
                    <a:pt x="378" y="66"/>
                  </a:lnTo>
                  <a:lnTo>
                    <a:pt x="376" y="66"/>
                  </a:lnTo>
                  <a:lnTo>
                    <a:pt x="371" y="64"/>
                  </a:lnTo>
                  <a:lnTo>
                    <a:pt x="369" y="64"/>
                  </a:lnTo>
                  <a:lnTo>
                    <a:pt x="367" y="61"/>
                  </a:lnTo>
                  <a:lnTo>
                    <a:pt x="367" y="59"/>
                  </a:lnTo>
                  <a:lnTo>
                    <a:pt x="364" y="59"/>
                  </a:lnTo>
                  <a:lnTo>
                    <a:pt x="364" y="59"/>
                  </a:lnTo>
                  <a:lnTo>
                    <a:pt x="364" y="59"/>
                  </a:lnTo>
                  <a:lnTo>
                    <a:pt x="364" y="59"/>
                  </a:lnTo>
                  <a:lnTo>
                    <a:pt x="357" y="59"/>
                  </a:lnTo>
                  <a:lnTo>
                    <a:pt x="357" y="59"/>
                  </a:lnTo>
                  <a:lnTo>
                    <a:pt x="357" y="59"/>
                  </a:lnTo>
                  <a:lnTo>
                    <a:pt x="355" y="59"/>
                  </a:lnTo>
                  <a:lnTo>
                    <a:pt x="355" y="59"/>
                  </a:lnTo>
                  <a:lnTo>
                    <a:pt x="355" y="59"/>
                  </a:lnTo>
                  <a:lnTo>
                    <a:pt x="352" y="61"/>
                  </a:lnTo>
                  <a:lnTo>
                    <a:pt x="350" y="64"/>
                  </a:lnTo>
                  <a:lnTo>
                    <a:pt x="350" y="64"/>
                  </a:lnTo>
                  <a:lnTo>
                    <a:pt x="348" y="64"/>
                  </a:lnTo>
                  <a:lnTo>
                    <a:pt x="348" y="66"/>
                  </a:lnTo>
                  <a:lnTo>
                    <a:pt x="345" y="66"/>
                  </a:lnTo>
                  <a:lnTo>
                    <a:pt x="345" y="66"/>
                  </a:lnTo>
                  <a:lnTo>
                    <a:pt x="345" y="66"/>
                  </a:lnTo>
                  <a:lnTo>
                    <a:pt x="343" y="66"/>
                  </a:lnTo>
                  <a:lnTo>
                    <a:pt x="343" y="66"/>
                  </a:lnTo>
                  <a:lnTo>
                    <a:pt x="341" y="66"/>
                  </a:lnTo>
                  <a:lnTo>
                    <a:pt x="338" y="66"/>
                  </a:lnTo>
                  <a:lnTo>
                    <a:pt x="338" y="66"/>
                  </a:lnTo>
                  <a:lnTo>
                    <a:pt x="338" y="66"/>
                  </a:lnTo>
                  <a:lnTo>
                    <a:pt x="338" y="66"/>
                  </a:lnTo>
                  <a:lnTo>
                    <a:pt x="336" y="64"/>
                  </a:lnTo>
                  <a:lnTo>
                    <a:pt x="336" y="64"/>
                  </a:lnTo>
                  <a:lnTo>
                    <a:pt x="331" y="64"/>
                  </a:lnTo>
                  <a:lnTo>
                    <a:pt x="329" y="64"/>
                  </a:lnTo>
                  <a:lnTo>
                    <a:pt x="329" y="64"/>
                  </a:lnTo>
                  <a:lnTo>
                    <a:pt x="329" y="66"/>
                  </a:lnTo>
                  <a:lnTo>
                    <a:pt x="326" y="66"/>
                  </a:lnTo>
                  <a:lnTo>
                    <a:pt x="326" y="66"/>
                  </a:lnTo>
                  <a:lnTo>
                    <a:pt x="324" y="66"/>
                  </a:lnTo>
                  <a:lnTo>
                    <a:pt x="324" y="66"/>
                  </a:lnTo>
                  <a:lnTo>
                    <a:pt x="324" y="66"/>
                  </a:lnTo>
                  <a:lnTo>
                    <a:pt x="322" y="66"/>
                  </a:lnTo>
                  <a:lnTo>
                    <a:pt x="322" y="66"/>
                  </a:lnTo>
                  <a:lnTo>
                    <a:pt x="319" y="66"/>
                  </a:lnTo>
                  <a:lnTo>
                    <a:pt x="319" y="64"/>
                  </a:lnTo>
                  <a:lnTo>
                    <a:pt x="319" y="64"/>
                  </a:lnTo>
                  <a:lnTo>
                    <a:pt x="319" y="61"/>
                  </a:lnTo>
                  <a:lnTo>
                    <a:pt x="319" y="61"/>
                  </a:lnTo>
                  <a:lnTo>
                    <a:pt x="319" y="59"/>
                  </a:lnTo>
                  <a:lnTo>
                    <a:pt x="319" y="59"/>
                  </a:lnTo>
                  <a:lnTo>
                    <a:pt x="317" y="59"/>
                  </a:lnTo>
                  <a:lnTo>
                    <a:pt x="317" y="59"/>
                  </a:lnTo>
                  <a:lnTo>
                    <a:pt x="317" y="59"/>
                  </a:lnTo>
                  <a:lnTo>
                    <a:pt x="317" y="57"/>
                  </a:lnTo>
                  <a:lnTo>
                    <a:pt x="317" y="57"/>
                  </a:lnTo>
                  <a:lnTo>
                    <a:pt x="317" y="57"/>
                  </a:lnTo>
                  <a:lnTo>
                    <a:pt x="315" y="57"/>
                  </a:lnTo>
                  <a:lnTo>
                    <a:pt x="315" y="57"/>
                  </a:lnTo>
                  <a:lnTo>
                    <a:pt x="312" y="54"/>
                  </a:lnTo>
                  <a:lnTo>
                    <a:pt x="312" y="54"/>
                  </a:lnTo>
                  <a:lnTo>
                    <a:pt x="310" y="54"/>
                  </a:lnTo>
                  <a:lnTo>
                    <a:pt x="310" y="54"/>
                  </a:lnTo>
                  <a:lnTo>
                    <a:pt x="307" y="54"/>
                  </a:lnTo>
                  <a:lnTo>
                    <a:pt x="307" y="54"/>
                  </a:lnTo>
                  <a:lnTo>
                    <a:pt x="307" y="52"/>
                  </a:lnTo>
                  <a:lnTo>
                    <a:pt x="307" y="52"/>
                  </a:lnTo>
                  <a:lnTo>
                    <a:pt x="307" y="52"/>
                  </a:lnTo>
                  <a:lnTo>
                    <a:pt x="305" y="52"/>
                  </a:lnTo>
                  <a:lnTo>
                    <a:pt x="305" y="52"/>
                  </a:lnTo>
                  <a:lnTo>
                    <a:pt x="303" y="50"/>
                  </a:lnTo>
                  <a:lnTo>
                    <a:pt x="300" y="50"/>
                  </a:lnTo>
                  <a:lnTo>
                    <a:pt x="300" y="50"/>
                  </a:lnTo>
                  <a:lnTo>
                    <a:pt x="298" y="52"/>
                  </a:lnTo>
                  <a:lnTo>
                    <a:pt x="298" y="54"/>
                  </a:lnTo>
                  <a:lnTo>
                    <a:pt x="296" y="54"/>
                  </a:lnTo>
                  <a:lnTo>
                    <a:pt x="293" y="54"/>
                  </a:lnTo>
                  <a:lnTo>
                    <a:pt x="293" y="54"/>
                  </a:lnTo>
                  <a:lnTo>
                    <a:pt x="293" y="57"/>
                  </a:lnTo>
                  <a:lnTo>
                    <a:pt x="293" y="57"/>
                  </a:lnTo>
                  <a:lnTo>
                    <a:pt x="293" y="57"/>
                  </a:lnTo>
                  <a:lnTo>
                    <a:pt x="291" y="59"/>
                  </a:lnTo>
                  <a:lnTo>
                    <a:pt x="291" y="59"/>
                  </a:lnTo>
                  <a:lnTo>
                    <a:pt x="289" y="59"/>
                  </a:lnTo>
                  <a:lnTo>
                    <a:pt x="289" y="59"/>
                  </a:lnTo>
                  <a:lnTo>
                    <a:pt x="286" y="61"/>
                  </a:lnTo>
                  <a:lnTo>
                    <a:pt x="286" y="59"/>
                  </a:lnTo>
                  <a:lnTo>
                    <a:pt x="286" y="59"/>
                  </a:lnTo>
                  <a:lnTo>
                    <a:pt x="284" y="59"/>
                  </a:lnTo>
                  <a:lnTo>
                    <a:pt x="284" y="61"/>
                  </a:lnTo>
                  <a:lnTo>
                    <a:pt x="284" y="61"/>
                  </a:lnTo>
                  <a:lnTo>
                    <a:pt x="284" y="59"/>
                  </a:lnTo>
                  <a:lnTo>
                    <a:pt x="284" y="59"/>
                  </a:lnTo>
                  <a:lnTo>
                    <a:pt x="284" y="59"/>
                  </a:lnTo>
                  <a:lnTo>
                    <a:pt x="284" y="59"/>
                  </a:lnTo>
                  <a:lnTo>
                    <a:pt x="284" y="59"/>
                  </a:lnTo>
                  <a:lnTo>
                    <a:pt x="281" y="59"/>
                  </a:lnTo>
                  <a:lnTo>
                    <a:pt x="281" y="59"/>
                  </a:lnTo>
                  <a:lnTo>
                    <a:pt x="281" y="59"/>
                  </a:lnTo>
                  <a:lnTo>
                    <a:pt x="281" y="59"/>
                  </a:lnTo>
                  <a:lnTo>
                    <a:pt x="281" y="59"/>
                  </a:lnTo>
                  <a:lnTo>
                    <a:pt x="279" y="59"/>
                  </a:lnTo>
                  <a:lnTo>
                    <a:pt x="279" y="59"/>
                  </a:lnTo>
                  <a:lnTo>
                    <a:pt x="279" y="59"/>
                  </a:lnTo>
                  <a:lnTo>
                    <a:pt x="279" y="59"/>
                  </a:lnTo>
                  <a:lnTo>
                    <a:pt x="277" y="59"/>
                  </a:lnTo>
                  <a:lnTo>
                    <a:pt x="255" y="59"/>
                  </a:lnTo>
                  <a:lnTo>
                    <a:pt x="239" y="59"/>
                  </a:lnTo>
                  <a:lnTo>
                    <a:pt x="237" y="59"/>
                  </a:lnTo>
                  <a:lnTo>
                    <a:pt x="237" y="59"/>
                  </a:lnTo>
                  <a:lnTo>
                    <a:pt x="237" y="61"/>
                  </a:lnTo>
                  <a:lnTo>
                    <a:pt x="237" y="64"/>
                  </a:lnTo>
                  <a:lnTo>
                    <a:pt x="237" y="66"/>
                  </a:lnTo>
                  <a:lnTo>
                    <a:pt x="234" y="66"/>
                  </a:lnTo>
                  <a:lnTo>
                    <a:pt x="234" y="73"/>
                  </a:lnTo>
                  <a:lnTo>
                    <a:pt x="229" y="78"/>
                  </a:lnTo>
                  <a:lnTo>
                    <a:pt x="222" y="87"/>
                  </a:lnTo>
                  <a:lnTo>
                    <a:pt x="222" y="90"/>
                  </a:lnTo>
                  <a:lnTo>
                    <a:pt x="222" y="92"/>
                  </a:lnTo>
                  <a:lnTo>
                    <a:pt x="222" y="92"/>
                  </a:lnTo>
                  <a:lnTo>
                    <a:pt x="222" y="97"/>
                  </a:lnTo>
                  <a:lnTo>
                    <a:pt x="227" y="109"/>
                  </a:lnTo>
                  <a:lnTo>
                    <a:pt x="229" y="118"/>
                  </a:lnTo>
                  <a:lnTo>
                    <a:pt x="229" y="125"/>
                  </a:lnTo>
                  <a:lnTo>
                    <a:pt x="232" y="132"/>
                  </a:lnTo>
                  <a:lnTo>
                    <a:pt x="232" y="140"/>
                  </a:lnTo>
                  <a:lnTo>
                    <a:pt x="232" y="144"/>
                  </a:lnTo>
                  <a:lnTo>
                    <a:pt x="232" y="149"/>
                  </a:lnTo>
                  <a:lnTo>
                    <a:pt x="232" y="154"/>
                  </a:lnTo>
                  <a:lnTo>
                    <a:pt x="234" y="158"/>
                  </a:lnTo>
                  <a:lnTo>
                    <a:pt x="234" y="158"/>
                  </a:lnTo>
                  <a:lnTo>
                    <a:pt x="234" y="158"/>
                  </a:lnTo>
                  <a:lnTo>
                    <a:pt x="234" y="158"/>
                  </a:lnTo>
                  <a:lnTo>
                    <a:pt x="237" y="161"/>
                  </a:lnTo>
                  <a:lnTo>
                    <a:pt x="237" y="161"/>
                  </a:lnTo>
                  <a:lnTo>
                    <a:pt x="237" y="163"/>
                  </a:lnTo>
                  <a:lnTo>
                    <a:pt x="237" y="163"/>
                  </a:lnTo>
                  <a:lnTo>
                    <a:pt x="237" y="163"/>
                  </a:lnTo>
                  <a:lnTo>
                    <a:pt x="239" y="163"/>
                  </a:lnTo>
                  <a:lnTo>
                    <a:pt x="239" y="163"/>
                  </a:lnTo>
                  <a:lnTo>
                    <a:pt x="246" y="163"/>
                  </a:lnTo>
                  <a:lnTo>
                    <a:pt x="248" y="163"/>
                  </a:lnTo>
                  <a:lnTo>
                    <a:pt x="248" y="163"/>
                  </a:lnTo>
                  <a:lnTo>
                    <a:pt x="248" y="163"/>
                  </a:lnTo>
                  <a:lnTo>
                    <a:pt x="251" y="166"/>
                  </a:lnTo>
                  <a:lnTo>
                    <a:pt x="255" y="170"/>
                  </a:lnTo>
                  <a:lnTo>
                    <a:pt x="260" y="175"/>
                  </a:lnTo>
                  <a:lnTo>
                    <a:pt x="265" y="180"/>
                  </a:lnTo>
                  <a:lnTo>
                    <a:pt x="272" y="187"/>
                  </a:lnTo>
                  <a:lnTo>
                    <a:pt x="277" y="194"/>
                  </a:lnTo>
                  <a:lnTo>
                    <a:pt x="281" y="199"/>
                  </a:lnTo>
                  <a:lnTo>
                    <a:pt x="284" y="206"/>
                  </a:lnTo>
                  <a:lnTo>
                    <a:pt x="289" y="211"/>
                  </a:lnTo>
                  <a:lnTo>
                    <a:pt x="296" y="218"/>
                  </a:lnTo>
                  <a:lnTo>
                    <a:pt x="296" y="220"/>
                  </a:lnTo>
                  <a:lnTo>
                    <a:pt x="298" y="222"/>
                  </a:lnTo>
                  <a:lnTo>
                    <a:pt x="300" y="225"/>
                  </a:lnTo>
                  <a:lnTo>
                    <a:pt x="303" y="227"/>
                  </a:lnTo>
                  <a:lnTo>
                    <a:pt x="303" y="227"/>
                  </a:lnTo>
                  <a:lnTo>
                    <a:pt x="303" y="239"/>
                  </a:lnTo>
                  <a:lnTo>
                    <a:pt x="303" y="239"/>
                  </a:lnTo>
                  <a:lnTo>
                    <a:pt x="303" y="239"/>
                  </a:lnTo>
                  <a:lnTo>
                    <a:pt x="305" y="239"/>
                  </a:lnTo>
                  <a:lnTo>
                    <a:pt x="303" y="244"/>
                  </a:lnTo>
                  <a:lnTo>
                    <a:pt x="300" y="248"/>
                  </a:lnTo>
                  <a:lnTo>
                    <a:pt x="298" y="253"/>
                  </a:lnTo>
                  <a:lnTo>
                    <a:pt x="298" y="256"/>
                  </a:lnTo>
                  <a:lnTo>
                    <a:pt x="298" y="256"/>
                  </a:lnTo>
                  <a:lnTo>
                    <a:pt x="298" y="258"/>
                  </a:lnTo>
                  <a:lnTo>
                    <a:pt x="300" y="263"/>
                  </a:lnTo>
                  <a:lnTo>
                    <a:pt x="300" y="270"/>
                  </a:lnTo>
                  <a:lnTo>
                    <a:pt x="300" y="272"/>
                  </a:lnTo>
                  <a:lnTo>
                    <a:pt x="300" y="272"/>
                  </a:lnTo>
                  <a:lnTo>
                    <a:pt x="300" y="274"/>
                  </a:lnTo>
                  <a:lnTo>
                    <a:pt x="300" y="282"/>
                  </a:lnTo>
                  <a:lnTo>
                    <a:pt x="300" y="286"/>
                  </a:lnTo>
                  <a:lnTo>
                    <a:pt x="300" y="296"/>
                  </a:lnTo>
                  <a:lnTo>
                    <a:pt x="298" y="298"/>
                  </a:lnTo>
                  <a:lnTo>
                    <a:pt x="298" y="298"/>
                  </a:lnTo>
                  <a:lnTo>
                    <a:pt x="298" y="300"/>
                  </a:lnTo>
                  <a:lnTo>
                    <a:pt x="298" y="300"/>
                  </a:lnTo>
                  <a:lnTo>
                    <a:pt x="298" y="303"/>
                  </a:lnTo>
                  <a:lnTo>
                    <a:pt x="298" y="303"/>
                  </a:lnTo>
                  <a:lnTo>
                    <a:pt x="298" y="305"/>
                  </a:lnTo>
                  <a:lnTo>
                    <a:pt x="293" y="308"/>
                  </a:lnTo>
                  <a:lnTo>
                    <a:pt x="293" y="308"/>
                  </a:lnTo>
                  <a:lnTo>
                    <a:pt x="293" y="308"/>
                  </a:lnTo>
                  <a:lnTo>
                    <a:pt x="291" y="308"/>
                  </a:lnTo>
                  <a:lnTo>
                    <a:pt x="291" y="308"/>
                  </a:lnTo>
                  <a:lnTo>
                    <a:pt x="286" y="308"/>
                  </a:lnTo>
                  <a:lnTo>
                    <a:pt x="284" y="308"/>
                  </a:lnTo>
                  <a:lnTo>
                    <a:pt x="284" y="310"/>
                  </a:lnTo>
                  <a:lnTo>
                    <a:pt x="284" y="310"/>
                  </a:lnTo>
                  <a:lnTo>
                    <a:pt x="284" y="310"/>
                  </a:lnTo>
                  <a:lnTo>
                    <a:pt x="284" y="310"/>
                  </a:lnTo>
                  <a:lnTo>
                    <a:pt x="281" y="310"/>
                  </a:lnTo>
                  <a:lnTo>
                    <a:pt x="281" y="310"/>
                  </a:lnTo>
                  <a:lnTo>
                    <a:pt x="281" y="308"/>
                  </a:lnTo>
                  <a:lnTo>
                    <a:pt x="281" y="308"/>
                  </a:lnTo>
                  <a:lnTo>
                    <a:pt x="279" y="308"/>
                  </a:lnTo>
                  <a:lnTo>
                    <a:pt x="279" y="308"/>
                  </a:lnTo>
                  <a:lnTo>
                    <a:pt x="277" y="308"/>
                  </a:lnTo>
                  <a:lnTo>
                    <a:pt x="277" y="308"/>
                  </a:lnTo>
                  <a:lnTo>
                    <a:pt x="272" y="312"/>
                  </a:lnTo>
                  <a:lnTo>
                    <a:pt x="272" y="312"/>
                  </a:lnTo>
                  <a:lnTo>
                    <a:pt x="272" y="315"/>
                  </a:lnTo>
                  <a:lnTo>
                    <a:pt x="270" y="317"/>
                  </a:lnTo>
                  <a:lnTo>
                    <a:pt x="270" y="319"/>
                  </a:lnTo>
                  <a:lnTo>
                    <a:pt x="270" y="319"/>
                  </a:lnTo>
                  <a:lnTo>
                    <a:pt x="270" y="322"/>
                  </a:lnTo>
                  <a:lnTo>
                    <a:pt x="270" y="322"/>
                  </a:lnTo>
                  <a:lnTo>
                    <a:pt x="270" y="322"/>
                  </a:lnTo>
                  <a:lnTo>
                    <a:pt x="270" y="324"/>
                  </a:lnTo>
                  <a:lnTo>
                    <a:pt x="270" y="324"/>
                  </a:lnTo>
                  <a:lnTo>
                    <a:pt x="270" y="327"/>
                  </a:lnTo>
                  <a:lnTo>
                    <a:pt x="270" y="327"/>
                  </a:lnTo>
                  <a:lnTo>
                    <a:pt x="267" y="327"/>
                  </a:lnTo>
                  <a:lnTo>
                    <a:pt x="265" y="331"/>
                  </a:lnTo>
                  <a:lnTo>
                    <a:pt x="263" y="331"/>
                  </a:lnTo>
                  <a:lnTo>
                    <a:pt x="265" y="334"/>
                  </a:lnTo>
                  <a:lnTo>
                    <a:pt x="265" y="334"/>
                  </a:lnTo>
                  <a:lnTo>
                    <a:pt x="265" y="336"/>
                  </a:lnTo>
                  <a:lnTo>
                    <a:pt x="265" y="336"/>
                  </a:lnTo>
                  <a:lnTo>
                    <a:pt x="267" y="336"/>
                  </a:lnTo>
                  <a:lnTo>
                    <a:pt x="267" y="336"/>
                  </a:lnTo>
                  <a:lnTo>
                    <a:pt x="267" y="336"/>
                  </a:lnTo>
                  <a:lnTo>
                    <a:pt x="267" y="336"/>
                  </a:lnTo>
                  <a:lnTo>
                    <a:pt x="270" y="336"/>
                  </a:lnTo>
                  <a:lnTo>
                    <a:pt x="270" y="338"/>
                  </a:lnTo>
                  <a:lnTo>
                    <a:pt x="270" y="338"/>
                  </a:lnTo>
                  <a:lnTo>
                    <a:pt x="270" y="338"/>
                  </a:lnTo>
                  <a:lnTo>
                    <a:pt x="270" y="338"/>
                  </a:lnTo>
                  <a:lnTo>
                    <a:pt x="270" y="338"/>
                  </a:lnTo>
                  <a:lnTo>
                    <a:pt x="272" y="338"/>
                  </a:lnTo>
                  <a:lnTo>
                    <a:pt x="272" y="341"/>
                  </a:lnTo>
                  <a:lnTo>
                    <a:pt x="272" y="343"/>
                  </a:lnTo>
                  <a:lnTo>
                    <a:pt x="272" y="345"/>
                  </a:lnTo>
                  <a:lnTo>
                    <a:pt x="272" y="348"/>
                  </a:lnTo>
                  <a:lnTo>
                    <a:pt x="272" y="348"/>
                  </a:lnTo>
                  <a:lnTo>
                    <a:pt x="272" y="350"/>
                  </a:lnTo>
                  <a:lnTo>
                    <a:pt x="272" y="350"/>
                  </a:lnTo>
                  <a:lnTo>
                    <a:pt x="272" y="353"/>
                  </a:lnTo>
                  <a:lnTo>
                    <a:pt x="272" y="353"/>
                  </a:lnTo>
                  <a:lnTo>
                    <a:pt x="272" y="353"/>
                  </a:lnTo>
                  <a:lnTo>
                    <a:pt x="272" y="353"/>
                  </a:lnTo>
                  <a:lnTo>
                    <a:pt x="272" y="353"/>
                  </a:lnTo>
                  <a:lnTo>
                    <a:pt x="272" y="355"/>
                  </a:lnTo>
                  <a:lnTo>
                    <a:pt x="272" y="355"/>
                  </a:lnTo>
                  <a:lnTo>
                    <a:pt x="274" y="355"/>
                  </a:lnTo>
                  <a:lnTo>
                    <a:pt x="272" y="355"/>
                  </a:lnTo>
                  <a:lnTo>
                    <a:pt x="272" y="357"/>
                  </a:lnTo>
                  <a:lnTo>
                    <a:pt x="272" y="357"/>
                  </a:lnTo>
                  <a:lnTo>
                    <a:pt x="272" y="360"/>
                  </a:lnTo>
                  <a:lnTo>
                    <a:pt x="272" y="362"/>
                  </a:lnTo>
                  <a:lnTo>
                    <a:pt x="272" y="362"/>
                  </a:lnTo>
                  <a:lnTo>
                    <a:pt x="272" y="362"/>
                  </a:lnTo>
                  <a:lnTo>
                    <a:pt x="272" y="364"/>
                  </a:lnTo>
                  <a:lnTo>
                    <a:pt x="272" y="364"/>
                  </a:lnTo>
                  <a:lnTo>
                    <a:pt x="270" y="364"/>
                  </a:lnTo>
                  <a:lnTo>
                    <a:pt x="263" y="364"/>
                  </a:lnTo>
                  <a:lnTo>
                    <a:pt x="260" y="364"/>
                  </a:lnTo>
                  <a:lnTo>
                    <a:pt x="260" y="362"/>
                  </a:lnTo>
                  <a:lnTo>
                    <a:pt x="260" y="362"/>
                  </a:lnTo>
                  <a:lnTo>
                    <a:pt x="258" y="357"/>
                  </a:lnTo>
                  <a:lnTo>
                    <a:pt x="258" y="357"/>
                  </a:lnTo>
                  <a:lnTo>
                    <a:pt x="260" y="355"/>
                  </a:lnTo>
                  <a:lnTo>
                    <a:pt x="260" y="355"/>
                  </a:lnTo>
                  <a:lnTo>
                    <a:pt x="263" y="355"/>
                  </a:lnTo>
                  <a:lnTo>
                    <a:pt x="263" y="353"/>
                  </a:lnTo>
                  <a:lnTo>
                    <a:pt x="263" y="350"/>
                  </a:lnTo>
                  <a:lnTo>
                    <a:pt x="263" y="348"/>
                  </a:lnTo>
                  <a:lnTo>
                    <a:pt x="263" y="348"/>
                  </a:lnTo>
                  <a:lnTo>
                    <a:pt x="263" y="345"/>
                  </a:lnTo>
                  <a:lnTo>
                    <a:pt x="260" y="345"/>
                  </a:lnTo>
                  <a:lnTo>
                    <a:pt x="258" y="345"/>
                  </a:lnTo>
                  <a:lnTo>
                    <a:pt x="258" y="345"/>
                  </a:lnTo>
                  <a:lnTo>
                    <a:pt x="255" y="345"/>
                  </a:lnTo>
                  <a:lnTo>
                    <a:pt x="253" y="343"/>
                  </a:lnTo>
                  <a:lnTo>
                    <a:pt x="253" y="343"/>
                  </a:lnTo>
                  <a:lnTo>
                    <a:pt x="253" y="343"/>
                  </a:lnTo>
                  <a:lnTo>
                    <a:pt x="253" y="343"/>
                  </a:lnTo>
                  <a:lnTo>
                    <a:pt x="251" y="343"/>
                  </a:lnTo>
                  <a:lnTo>
                    <a:pt x="251" y="343"/>
                  </a:lnTo>
                  <a:lnTo>
                    <a:pt x="251" y="341"/>
                  </a:lnTo>
                  <a:lnTo>
                    <a:pt x="251" y="341"/>
                  </a:lnTo>
                  <a:lnTo>
                    <a:pt x="251" y="341"/>
                  </a:lnTo>
                  <a:lnTo>
                    <a:pt x="251" y="341"/>
                  </a:lnTo>
                  <a:lnTo>
                    <a:pt x="251" y="338"/>
                  </a:lnTo>
                  <a:lnTo>
                    <a:pt x="248" y="338"/>
                  </a:lnTo>
                  <a:lnTo>
                    <a:pt x="248" y="338"/>
                  </a:lnTo>
                  <a:lnTo>
                    <a:pt x="248" y="338"/>
                  </a:lnTo>
                  <a:lnTo>
                    <a:pt x="248" y="336"/>
                  </a:lnTo>
                  <a:lnTo>
                    <a:pt x="246" y="336"/>
                  </a:lnTo>
                  <a:lnTo>
                    <a:pt x="244" y="334"/>
                  </a:lnTo>
                  <a:lnTo>
                    <a:pt x="244" y="334"/>
                  </a:lnTo>
                  <a:lnTo>
                    <a:pt x="244" y="331"/>
                  </a:lnTo>
                  <a:lnTo>
                    <a:pt x="241" y="331"/>
                  </a:lnTo>
                  <a:lnTo>
                    <a:pt x="239" y="329"/>
                  </a:lnTo>
                  <a:lnTo>
                    <a:pt x="239" y="329"/>
                  </a:lnTo>
                  <a:lnTo>
                    <a:pt x="239" y="329"/>
                  </a:lnTo>
                  <a:lnTo>
                    <a:pt x="237" y="327"/>
                  </a:lnTo>
                  <a:lnTo>
                    <a:pt x="237" y="327"/>
                  </a:lnTo>
                  <a:lnTo>
                    <a:pt x="237" y="327"/>
                  </a:lnTo>
                  <a:lnTo>
                    <a:pt x="234" y="324"/>
                  </a:lnTo>
                  <a:lnTo>
                    <a:pt x="234" y="324"/>
                  </a:lnTo>
                  <a:lnTo>
                    <a:pt x="234" y="322"/>
                  </a:lnTo>
                  <a:lnTo>
                    <a:pt x="232" y="319"/>
                  </a:lnTo>
                  <a:lnTo>
                    <a:pt x="232" y="317"/>
                  </a:lnTo>
                  <a:lnTo>
                    <a:pt x="229" y="317"/>
                  </a:lnTo>
                  <a:lnTo>
                    <a:pt x="227" y="317"/>
                  </a:lnTo>
                  <a:lnTo>
                    <a:pt x="225" y="317"/>
                  </a:lnTo>
                  <a:lnTo>
                    <a:pt x="225" y="312"/>
                  </a:lnTo>
                  <a:lnTo>
                    <a:pt x="225" y="310"/>
                  </a:lnTo>
                  <a:lnTo>
                    <a:pt x="225" y="305"/>
                  </a:lnTo>
                  <a:lnTo>
                    <a:pt x="225" y="305"/>
                  </a:lnTo>
                  <a:lnTo>
                    <a:pt x="225" y="303"/>
                  </a:lnTo>
                  <a:lnTo>
                    <a:pt x="220" y="298"/>
                  </a:lnTo>
                  <a:lnTo>
                    <a:pt x="218" y="298"/>
                  </a:lnTo>
                  <a:lnTo>
                    <a:pt x="218" y="296"/>
                  </a:lnTo>
                  <a:lnTo>
                    <a:pt x="215" y="296"/>
                  </a:lnTo>
                  <a:lnTo>
                    <a:pt x="215" y="296"/>
                  </a:lnTo>
                  <a:lnTo>
                    <a:pt x="215" y="293"/>
                  </a:lnTo>
                  <a:lnTo>
                    <a:pt x="215" y="291"/>
                  </a:lnTo>
                  <a:lnTo>
                    <a:pt x="215" y="289"/>
                  </a:lnTo>
                  <a:lnTo>
                    <a:pt x="218" y="289"/>
                  </a:lnTo>
                  <a:lnTo>
                    <a:pt x="218" y="286"/>
                  </a:lnTo>
                  <a:lnTo>
                    <a:pt x="220" y="286"/>
                  </a:lnTo>
                  <a:lnTo>
                    <a:pt x="220" y="286"/>
                  </a:lnTo>
                  <a:lnTo>
                    <a:pt x="222" y="286"/>
                  </a:lnTo>
                  <a:lnTo>
                    <a:pt x="222" y="286"/>
                  </a:lnTo>
                  <a:lnTo>
                    <a:pt x="225" y="282"/>
                  </a:lnTo>
                  <a:lnTo>
                    <a:pt x="225" y="279"/>
                  </a:lnTo>
                  <a:lnTo>
                    <a:pt x="225" y="277"/>
                  </a:lnTo>
                  <a:lnTo>
                    <a:pt x="225" y="274"/>
                  </a:lnTo>
                  <a:lnTo>
                    <a:pt x="225" y="272"/>
                  </a:lnTo>
                  <a:lnTo>
                    <a:pt x="225" y="272"/>
                  </a:lnTo>
                  <a:lnTo>
                    <a:pt x="227" y="270"/>
                  </a:lnTo>
                  <a:lnTo>
                    <a:pt x="227" y="270"/>
                  </a:lnTo>
                  <a:lnTo>
                    <a:pt x="229" y="267"/>
                  </a:lnTo>
                  <a:lnTo>
                    <a:pt x="229" y="267"/>
                  </a:lnTo>
                  <a:lnTo>
                    <a:pt x="229" y="267"/>
                  </a:lnTo>
                  <a:lnTo>
                    <a:pt x="229" y="265"/>
                  </a:lnTo>
                  <a:lnTo>
                    <a:pt x="229" y="265"/>
                  </a:lnTo>
                  <a:lnTo>
                    <a:pt x="232" y="265"/>
                  </a:lnTo>
                  <a:lnTo>
                    <a:pt x="232" y="265"/>
                  </a:lnTo>
                  <a:lnTo>
                    <a:pt x="232" y="263"/>
                  </a:lnTo>
                  <a:lnTo>
                    <a:pt x="234" y="263"/>
                  </a:lnTo>
                  <a:lnTo>
                    <a:pt x="234" y="260"/>
                  </a:lnTo>
                  <a:lnTo>
                    <a:pt x="232" y="258"/>
                  </a:lnTo>
                  <a:lnTo>
                    <a:pt x="232" y="253"/>
                  </a:lnTo>
                  <a:lnTo>
                    <a:pt x="232" y="251"/>
                  </a:lnTo>
                  <a:lnTo>
                    <a:pt x="232" y="251"/>
                  </a:lnTo>
                  <a:lnTo>
                    <a:pt x="232" y="251"/>
                  </a:lnTo>
                  <a:lnTo>
                    <a:pt x="232" y="251"/>
                  </a:lnTo>
                  <a:lnTo>
                    <a:pt x="232" y="248"/>
                  </a:lnTo>
                  <a:lnTo>
                    <a:pt x="232" y="248"/>
                  </a:lnTo>
                  <a:lnTo>
                    <a:pt x="234" y="246"/>
                  </a:lnTo>
                  <a:lnTo>
                    <a:pt x="234" y="246"/>
                  </a:lnTo>
                  <a:lnTo>
                    <a:pt x="234" y="246"/>
                  </a:lnTo>
                  <a:lnTo>
                    <a:pt x="234" y="244"/>
                  </a:lnTo>
                  <a:lnTo>
                    <a:pt x="234" y="244"/>
                  </a:lnTo>
                  <a:lnTo>
                    <a:pt x="232" y="241"/>
                  </a:lnTo>
                  <a:lnTo>
                    <a:pt x="232" y="241"/>
                  </a:lnTo>
                  <a:lnTo>
                    <a:pt x="232" y="241"/>
                  </a:lnTo>
                  <a:lnTo>
                    <a:pt x="232" y="237"/>
                  </a:lnTo>
                  <a:lnTo>
                    <a:pt x="232" y="234"/>
                  </a:lnTo>
                  <a:lnTo>
                    <a:pt x="232" y="232"/>
                  </a:lnTo>
                  <a:lnTo>
                    <a:pt x="229" y="232"/>
                  </a:lnTo>
                  <a:lnTo>
                    <a:pt x="229" y="229"/>
                  </a:lnTo>
                  <a:lnTo>
                    <a:pt x="232" y="227"/>
                  </a:lnTo>
                  <a:lnTo>
                    <a:pt x="232" y="225"/>
                  </a:lnTo>
                  <a:lnTo>
                    <a:pt x="229" y="222"/>
                  </a:lnTo>
                  <a:lnTo>
                    <a:pt x="227" y="220"/>
                  </a:lnTo>
                  <a:lnTo>
                    <a:pt x="225" y="218"/>
                  </a:lnTo>
                  <a:lnTo>
                    <a:pt x="225" y="215"/>
                  </a:lnTo>
                  <a:lnTo>
                    <a:pt x="222" y="213"/>
                  </a:lnTo>
                  <a:lnTo>
                    <a:pt x="222" y="213"/>
                  </a:lnTo>
                  <a:lnTo>
                    <a:pt x="222" y="213"/>
                  </a:lnTo>
                  <a:lnTo>
                    <a:pt x="220" y="213"/>
                  </a:lnTo>
                  <a:lnTo>
                    <a:pt x="220" y="213"/>
                  </a:lnTo>
                  <a:lnTo>
                    <a:pt x="220" y="213"/>
                  </a:lnTo>
                  <a:lnTo>
                    <a:pt x="220" y="213"/>
                  </a:lnTo>
                  <a:lnTo>
                    <a:pt x="220" y="213"/>
                  </a:lnTo>
                  <a:lnTo>
                    <a:pt x="218" y="213"/>
                  </a:lnTo>
                  <a:lnTo>
                    <a:pt x="218" y="213"/>
                  </a:lnTo>
                  <a:lnTo>
                    <a:pt x="213" y="215"/>
                  </a:lnTo>
                  <a:lnTo>
                    <a:pt x="208" y="215"/>
                  </a:lnTo>
                  <a:lnTo>
                    <a:pt x="208" y="215"/>
                  </a:lnTo>
                  <a:lnTo>
                    <a:pt x="206" y="215"/>
                  </a:lnTo>
                  <a:lnTo>
                    <a:pt x="206" y="218"/>
                  </a:lnTo>
                  <a:lnTo>
                    <a:pt x="206" y="218"/>
                  </a:lnTo>
                  <a:lnTo>
                    <a:pt x="201" y="218"/>
                  </a:lnTo>
                  <a:lnTo>
                    <a:pt x="199" y="218"/>
                  </a:lnTo>
                  <a:lnTo>
                    <a:pt x="196" y="218"/>
                  </a:lnTo>
                  <a:lnTo>
                    <a:pt x="194" y="220"/>
                  </a:lnTo>
                  <a:lnTo>
                    <a:pt x="192" y="220"/>
                  </a:lnTo>
                  <a:lnTo>
                    <a:pt x="192" y="220"/>
                  </a:lnTo>
                  <a:lnTo>
                    <a:pt x="187" y="218"/>
                  </a:lnTo>
                  <a:lnTo>
                    <a:pt x="187" y="218"/>
                  </a:lnTo>
                  <a:lnTo>
                    <a:pt x="187" y="220"/>
                  </a:lnTo>
                  <a:lnTo>
                    <a:pt x="184" y="220"/>
                  </a:lnTo>
                  <a:lnTo>
                    <a:pt x="184" y="222"/>
                  </a:lnTo>
                  <a:lnTo>
                    <a:pt x="184" y="225"/>
                  </a:lnTo>
                  <a:lnTo>
                    <a:pt x="184" y="225"/>
                  </a:lnTo>
                  <a:lnTo>
                    <a:pt x="184" y="225"/>
                  </a:lnTo>
                  <a:lnTo>
                    <a:pt x="184" y="222"/>
                  </a:lnTo>
                  <a:lnTo>
                    <a:pt x="182" y="222"/>
                  </a:lnTo>
                  <a:lnTo>
                    <a:pt x="182" y="222"/>
                  </a:lnTo>
                  <a:lnTo>
                    <a:pt x="182" y="220"/>
                  </a:lnTo>
                  <a:lnTo>
                    <a:pt x="182" y="220"/>
                  </a:lnTo>
                  <a:lnTo>
                    <a:pt x="180" y="218"/>
                  </a:lnTo>
                  <a:lnTo>
                    <a:pt x="180" y="218"/>
                  </a:lnTo>
                  <a:lnTo>
                    <a:pt x="180" y="218"/>
                  </a:lnTo>
                  <a:lnTo>
                    <a:pt x="177" y="218"/>
                  </a:lnTo>
                  <a:lnTo>
                    <a:pt x="177" y="215"/>
                  </a:lnTo>
                  <a:lnTo>
                    <a:pt x="177" y="215"/>
                  </a:lnTo>
                  <a:lnTo>
                    <a:pt x="177" y="215"/>
                  </a:lnTo>
                  <a:lnTo>
                    <a:pt x="175" y="213"/>
                  </a:lnTo>
                  <a:lnTo>
                    <a:pt x="175" y="213"/>
                  </a:lnTo>
                  <a:lnTo>
                    <a:pt x="173" y="211"/>
                  </a:lnTo>
                  <a:lnTo>
                    <a:pt x="170" y="206"/>
                  </a:lnTo>
                  <a:lnTo>
                    <a:pt x="170" y="206"/>
                  </a:lnTo>
                  <a:lnTo>
                    <a:pt x="168" y="203"/>
                  </a:lnTo>
                  <a:lnTo>
                    <a:pt x="168" y="203"/>
                  </a:lnTo>
                  <a:lnTo>
                    <a:pt x="168" y="203"/>
                  </a:lnTo>
                  <a:lnTo>
                    <a:pt x="168" y="203"/>
                  </a:lnTo>
                  <a:lnTo>
                    <a:pt x="168" y="201"/>
                  </a:lnTo>
                  <a:lnTo>
                    <a:pt x="166" y="201"/>
                  </a:lnTo>
                  <a:lnTo>
                    <a:pt x="166" y="199"/>
                  </a:lnTo>
                  <a:lnTo>
                    <a:pt x="166" y="199"/>
                  </a:lnTo>
                  <a:lnTo>
                    <a:pt x="166" y="196"/>
                  </a:lnTo>
                  <a:lnTo>
                    <a:pt x="166" y="194"/>
                  </a:lnTo>
                  <a:lnTo>
                    <a:pt x="163" y="194"/>
                  </a:lnTo>
                  <a:lnTo>
                    <a:pt x="161" y="192"/>
                  </a:lnTo>
                  <a:lnTo>
                    <a:pt x="156" y="194"/>
                  </a:lnTo>
                  <a:lnTo>
                    <a:pt x="151" y="194"/>
                  </a:lnTo>
                  <a:lnTo>
                    <a:pt x="144" y="196"/>
                  </a:lnTo>
                  <a:lnTo>
                    <a:pt x="135" y="201"/>
                  </a:lnTo>
                  <a:lnTo>
                    <a:pt x="128" y="203"/>
                  </a:lnTo>
                  <a:lnTo>
                    <a:pt x="118" y="206"/>
                  </a:lnTo>
                  <a:lnTo>
                    <a:pt x="113" y="208"/>
                  </a:lnTo>
                  <a:lnTo>
                    <a:pt x="109" y="211"/>
                  </a:lnTo>
                  <a:lnTo>
                    <a:pt x="104" y="211"/>
                  </a:lnTo>
                  <a:lnTo>
                    <a:pt x="102" y="211"/>
                  </a:lnTo>
                  <a:lnTo>
                    <a:pt x="97" y="213"/>
                  </a:lnTo>
                  <a:lnTo>
                    <a:pt x="92" y="215"/>
                  </a:lnTo>
                  <a:lnTo>
                    <a:pt x="85" y="218"/>
                  </a:lnTo>
                  <a:lnTo>
                    <a:pt x="78" y="220"/>
                  </a:lnTo>
                  <a:lnTo>
                    <a:pt x="73" y="222"/>
                  </a:lnTo>
                  <a:lnTo>
                    <a:pt x="69" y="225"/>
                  </a:lnTo>
                  <a:lnTo>
                    <a:pt x="64" y="225"/>
                  </a:lnTo>
                  <a:lnTo>
                    <a:pt x="59" y="227"/>
                  </a:lnTo>
                  <a:lnTo>
                    <a:pt x="52" y="229"/>
                  </a:lnTo>
                  <a:lnTo>
                    <a:pt x="47" y="229"/>
                  </a:lnTo>
                  <a:lnTo>
                    <a:pt x="45" y="229"/>
                  </a:lnTo>
                  <a:lnTo>
                    <a:pt x="38" y="232"/>
                  </a:lnTo>
                  <a:lnTo>
                    <a:pt x="33" y="232"/>
                  </a:lnTo>
                  <a:lnTo>
                    <a:pt x="26" y="237"/>
                  </a:lnTo>
                  <a:lnTo>
                    <a:pt x="21" y="237"/>
                  </a:lnTo>
                  <a:lnTo>
                    <a:pt x="14" y="239"/>
                  </a:lnTo>
                  <a:lnTo>
                    <a:pt x="9" y="241"/>
                  </a:lnTo>
                  <a:lnTo>
                    <a:pt x="7" y="244"/>
                  </a:lnTo>
                  <a:lnTo>
                    <a:pt x="2" y="244"/>
                  </a:lnTo>
                  <a:lnTo>
                    <a:pt x="0" y="244"/>
                  </a:lnTo>
                  <a:lnTo>
                    <a:pt x="0" y="244"/>
                  </a:lnTo>
                  <a:lnTo>
                    <a:pt x="0" y="246"/>
                  </a:lnTo>
                  <a:lnTo>
                    <a:pt x="0" y="246"/>
                  </a:lnTo>
                  <a:lnTo>
                    <a:pt x="0" y="248"/>
                  </a:lnTo>
                  <a:lnTo>
                    <a:pt x="2" y="251"/>
                  </a:lnTo>
                  <a:lnTo>
                    <a:pt x="2" y="258"/>
                  </a:lnTo>
                  <a:lnTo>
                    <a:pt x="5" y="260"/>
                  </a:lnTo>
                  <a:lnTo>
                    <a:pt x="7" y="263"/>
                  </a:lnTo>
                  <a:lnTo>
                    <a:pt x="7" y="263"/>
                  </a:lnTo>
                  <a:lnTo>
                    <a:pt x="7" y="263"/>
                  </a:lnTo>
                  <a:lnTo>
                    <a:pt x="9" y="265"/>
                  </a:lnTo>
                  <a:lnTo>
                    <a:pt x="9" y="265"/>
                  </a:lnTo>
                  <a:lnTo>
                    <a:pt x="9" y="267"/>
                  </a:lnTo>
                  <a:lnTo>
                    <a:pt x="9" y="270"/>
                  </a:lnTo>
                  <a:lnTo>
                    <a:pt x="9" y="270"/>
                  </a:lnTo>
                  <a:lnTo>
                    <a:pt x="9" y="272"/>
                  </a:lnTo>
                  <a:lnTo>
                    <a:pt x="9" y="272"/>
                  </a:lnTo>
                  <a:lnTo>
                    <a:pt x="9" y="272"/>
                  </a:lnTo>
                  <a:lnTo>
                    <a:pt x="9" y="274"/>
                  </a:lnTo>
                  <a:lnTo>
                    <a:pt x="9" y="277"/>
                  </a:lnTo>
                  <a:lnTo>
                    <a:pt x="9" y="277"/>
                  </a:lnTo>
                  <a:lnTo>
                    <a:pt x="9" y="279"/>
                  </a:lnTo>
                  <a:lnTo>
                    <a:pt x="9" y="279"/>
                  </a:lnTo>
                  <a:lnTo>
                    <a:pt x="12" y="279"/>
                  </a:lnTo>
                  <a:lnTo>
                    <a:pt x="12" y="282"/>
                  </a:lnTo>
                  <a:lnTo>
                    <a:pt x="9" y="282"/>
                  </a:lnTo>
                  <a:lnTo>
                    <a:pt x="9" y="286"/>
                  </a:lnTo>
                  <a:lnTo>
                    <a:pt x="9" y="291"/>
                  </a:lnTo>
                  <a:lnTo>
                    <a:pt x="9" y="298"/>
                  </a:lnTo>
                  <a:lnTo>
                    <a:pt x="12" y="300"/>
                  </a:lnTo>
                  <a:lnTo>
                    <a:pt x="16" y="300"/>
                  </a:lnTo>
                  <a:lnTo>
                    <a:pt x="21" y="300"/>
                  </a:lnTo>
                  <a:lnTo>
                    <a:pt x="28" y="300"/>
                  </a:lnTo>
                  <a:lnTo>
                    <a:pt x="35" y="300"/>
                  </a:lnTo>
                  <a:lnTo>
                    <a:pt x="38" y="300"/>
                  </a:lnTo>
                  <a:lnTo>
                    <a:pt x="40" y="303"/>
                  </a:lnTo>
                  <a:lnTo>
                    <a:pt x="40" y="303"/>
                  </a:lnTo>
                  <a:lnTo>
                    <a:pt x="40" y="305"/>
                  </a:lnTo>
                  <a:lnTo>
                    <a:pt x="42" y="305"/>
                  </a:lnTo>
                  <a:lnTo>
                    <a:pt x="42" y="303"/>
                  </a:lnTo>
                  <a:lnTo>
                    <a:pt x="45" y="303"/>
                  </a:lnTo>
                  <a:lnTo>
                    <a:pt x="45" y="303"/>
                  </a:lnTo>
                  <a:lnTo>
                    <a:pt x="45" y="303"/>
                  </a:lnTo>
                  <a:lnTo>
                    <a:pt x="45" y="303"/>
                  </a:lnTo>
                  <a:lnTo>
                    <a:pt x="47" y="303"/>
                  </a:lnTo>
                  <a:lnTo>
                    <a:pt x="47" y="303"/>
                  </a:lnTo>
                  <a:lnTo>
                    <a:pt x="47" y="300"/>
                  </a:lnTo>
                  <a:lnTo>
                    <a:pt x="50" y="300"/>
                  </a:lnTo>
                  <a:lnTo>
                    <a:pt x="52" y="300"/>
                  </a:lnTo>
                  <a:lnTo>
                    <a:pt x="57" y="303"/>
                  </a:lnTo>
                  <a:lnTo>
                    <a:pt x="57" y="303"/>
                  </a:lnTo>
                  <a:lnTo>
                    <a:pt x="59" y="303"/>
                  </a:lnTo>
                  <a:lnTo>
                    <a:pt x="59" y="305"/>
                  </a:lnTo>
                  <a:lnTo>
                    <a:pt x="59" y="305"/>
                  </a:lnTo>
                  <a:lnTo>
                    <a:pt x="61" y="308"/>
                  </a:lnTo>
                  <a:lnTo>
                    <a:pt x="61" y="308"/>
                  </a:lnTo>
                  <a:lnTo>
                    <a:pt x="61" y="308"/>
                  </a:lnTo>
                  <a:lnTo>
                    <a:pt x="61" y="308"/>
                  </a:lnTo>
                  <a:lnTo>
                    <a:pt x="64" y="308"/>
                  </a:lnTo>
                  <a:lnTo>
                    <a:pt x="64" y="310"/>
                  </a:lnTo>
                  <a:lnTo>
                    <a:pt x="64" y="310"/>
                  </a:lnTo>
                  <a:lnTo>
                    <a:pt x="64" y="310"/>
                  </a:lnTo>
                  <a:lnTo>
                    <a:pt x="64" y="310"/>
                  </a:lnTo>
                  <a:lnTo>
                    <a:pt x="64" y="310"/>
                  </a:lnTo>
                  <a:lnTo>
                    <a:pt x="64" y="310"/>
                  </a:lnTo>
                  <a:lnTo>
                    <a:pt x="64" y="310"/>
                  </a:lnTo>
                  <a:lnTo>
                    <a:pt x="64" y="310"/>
                  </a:lnTo>
                  <a:lnTo>
                    <a:pt x="66" y="310"/>
                  </a:lnTo>
                  <a:lnTo>
                    <a:pt x="66" y="310"/>
                  </a:lnTo>
                  <a:lnTo>
                    <a:pt x="69" y="310"/>
                  </a:lnTo>
                  <a:lnTo>
                    <a:pt x="69" y="310"/>
                  </a:lnTo>
                  <a:lnTo>
                    <a:pt x="71" y="312"/>
                  </a:lnTo>
                  <a:lnTo>
                    <a:pt x="80" y="312"/>
                  </a:lnTo>
                  <a:lnTo>
                    <a:pt x="80" y="312"/>
                  </a:lnTo>
                  <a:lnTo>
                    <a:pt x="83" y="315"/>
                  </a:lnTo>
                  <a:lnTo>
                    <a:pt x="85" y="317"/>
                  </a:lnTo>
                  <a:lnTo>
                    <a:pt x="87" y="319"/>
                  </a:lnTo>
                  <a:lnTo>
                    <a:pt x="87" y="319"/>
                  </a:lnTo>
                  <a:lnTo>
                    <a:pt x="90" y="319"/>
                  </a:lnTo>
                  <a:lnTo>
                    <a:pt x="90" y="322"/>
                  </a:lnTo>
                  <a:lnTo>
                    <a:pt x="90" y="324"/>
                  </a:lnTo>
                  <a:lnTo>
                    <a:pt x="90" y="324"/>
                  </a:lnTo>
                  <a:lnTo>
                    <a:pt x="92" y="324"/>
                  </a:lnTo>
                  <a:lnTo>
                    <a:pt x="97" y="327"/>
                  </a:lnTo>
                  <a:lnTo>
                    <a:pt x="106" y="324"/>
                  </a:lnTo>
                  <a:lnTo>
                    <a:pt x="111" y="327"/>
                  </a:lnTo>
                  <a:lnTo>
                    <a:pt x="118" y="329"/>
                  </a:lnTo>
                  <a:lnTo>
                    <a:pt x="125" y="331"/>
                  </a:lnTo>
                  <a:lnTo>
                    <a:pt x="132" y="334"/>
                  </a:lnTo>
                  <a:lnTo>
                    <a:pt x="132" y="334"/>
                  </a:lnTo>
                  <a:lnTo>
                    <a:pt x="132" y="336"/>
                  </a:lnTo>
                  <a:lnTo>
                    <a:pt x="132" y="336"/>
                  </a:lnTo>
                  <a:lnTo>
                    <a:pt x="132" y="338"/>
                  </a:lnTo>
                  <a:lnTo>
                    <a:pt x="135" y="341"/>
                  </a:lnTo>
                  <a:lnTo>
                    <a:pt x="135" y="341"/>
                  </a:lnTo>
                  <a:lnTo>
                    <a:pt x="135" y="341"/>
                  </a:lnTo>
                  <a:lnTo>
                    <a:pt x="135" y="341"/>
                  </a:lnTo>
                  <a:lnTo>
                    <a:pt x="137" y="341"/>
                  </a:lnTo>
                  <a:lnTo>
                    <a:pt x="137" y="338"/>
                  </a:lnTo>
                  <a:lnTo>
                    <a:pt x="139" y="338"/>
                  </a:lnTo>
                  <a:lnTo>
                    <a:pt x="142" y="341"/>
                  </a:lnTo>
                  <a:lnTo>
                    <a:pt x="144" y="341"/>
                  </a:lnTo>
                  <a:lnTo>
                    <a:pt x="144" y="341"/>
                  </a:lnTo>
                  <a:lnTo>
                    <a:pt x="147" y="338"/>
                  </a:lnTo>
                  <a:lnTo>
                    <a:pt x="147" y="338"/>
                  </a:lnTo>
                  <a:lnTo>
                    <a:pt x="147" y="338"/>
                  </a:lnTo>
                  <a:lnTo>
                    <a:pt x="147" y="341"/>
                  </a:lnTo>
                  <a:lnTo>
                    <a:pt x="147" y="345"/>
                  </a:lnTo>
                  <a:lnTo>
                    <a:pt x="144" y="348"/>
                  </a:lnTo>
                  <a:lnTo>
                    <a:pt x="144" y="348"/>
                  </a:lnTo>
                  <a:lnTo>
                    <a:pt x="139" y="353"/>
                  </a:lnTo>
                  <a:lnTo>
                    <a:pt x="139" y="353"/>
                  </a:lnTo>
                  <a:lnTo>
                    <a:pt x="144" y="357"/>
                  </a:lnTo>
                  <a:lnTo>
                    <a:pt x="147" y="362"/>
                  </a:lnTo>
                  <a:lnTo>
                    <a:pt x="147" y="367"/>
                  </a:lnTo>
                  <a:lnTo>
                    <a:pt x="147" y="369"/>
                  </a:lnTo>
                  <a:lnTo>
                    <a:pt x="149" y="371"/>
                  </a:lnTo>
                  <a:lnTo>
                    <a:pt x="149" y="371"/>
                  </a:lnTo>
                  <a:lnTo>
                    <a:pt x="149" y="374"/>
                  </a:lnTo>
                  <a:lnTo>
                    <a:pt x="149" y="374"/>
                  </a:lnTo>
                  <a:lnTo>
                    <a:pt x="149" y="374"/>
                  </a:lnTo>
                  <a:lnTo>
                    <a:pt x="151" y="376"/>
                  </a:lnTo>
                  <a:lnTo>
                    <a:pt x="151" y="376"/>
                  </a:lnTo>
                  <a:lnTo>
                    <a:pt x="151" y="376"/>
                  </a:lnTo>
                  <a:lnTo>
                    <a:pt x="151" y="376"/>
                  </a:lnTo>
                  <a:lnTo>
                    <a:pt x="149" y="379"/>
                  </a:lnTo>
                  <a:lnTo>
                    <a:pt x="149" y="379"/>
                  </a:lnTo>
                  <a:lnTo>
                    <a:pt x="147" y="383"/>
                  </a:lnTo>
                  <a:lnTo>
                    <a:pt x="147" y="383"/>
                  </a:lnTo>
                  <a:lnTo>
                    <a:pt x="147" y="383"/>
                  </a:lnTo>
                  <a:lnTo>
                    <a:pt x="147" y="383"/>
                  </a:lnTo>
                  <a:lnTo>
                    <a:pt x="147" y="386"/>
                  </a:lnTo>
                  <a:lnTo>
                    <a:pt x="147" y="386"/>
                  </a:lnTo>
                  <a:lnTo>
                    <a:pt x="147" y="388"/>
                  </a:lnTo>
                  <a:lnTo>
                    <a:pt x="149" y="388"/>
                  </a:lnTo>
                  <a:lnTo>
                    <a:pt x="149" y="388"/>
                  </a:lnTo>
                  <a:lnTo>
                    <a:pt x="151" y="390"/>
                  </a:lnTo>
                  <a:lnTo>
                    <a:pt x="151" y="390"/>
                  </a:lnTo>
                  <a:lnTo>
                    <a:pt x="151" y="393"/>
                  </a:lnTo>
                  <a:lnTo>
                    <a:pt x="149" y="393"/>
                  </a:lnTo>
                  <a:lnTo>
                    <a:pt x="149" y="395"/>
                  </a:lnTo>
                  <a:lnTo>
                    <a:pt x="149" y="398"/>
                  </a:lnTo>
                  <a:lnTo>
                    <a:pt x="149" y="400"/>
                  </a:lnTo>
                  <a:lnTo>
                    <a:pt x="149" y="402"/>
                  </a:lnTo>
                  <a:lnTo>
                    <a:pt x="147" y="402"/>
                  </a:lnTo>
                  <a:lnTo>
                    <a:pt x="147" y="402"/>
                  </a:lnTo>
                  <a:lnTo>
                    <a:pt x="147" y="405"/>
                  </a:lnTo>
                  <a:lnTo>
                    <a:pt x="147" y="405"/>
                  </a:lnTo>
                  <a:lnTo>
                    <a:pt x="147" y="407"/>
                  </a:lnTo>
                  <a:lnTo>
                    <a:pt x="147" y="407"/>
                  </a:lnTo>
                  <a:lnTo>
                    <a:pt x="147" y="409"/>
                  </a:lnTo>
                  <a:lnTo>
                    <a:pt x="147" y="409"/>
                  </a:lnTo>
                  <a:lnTo>
                    <a:pt x="147" y="409"/>
                  </a:lnTo>
                  <a:lnTo>
                    <a:pt x="147" y="409"/>
                  </a:lnTo>
                  <a:lnTo>
                    <a:pt x="147" y="412"/>
                  </a:lnTo>
                  <a:lnTo>
                    <a:pt x="147" y="412"/>
                  </a:lnTo>
                  <a:lnTo>
                    <a:pt x="147" y="412"/>
                  </a:lnTo>
                  <a:lnTo>
                    <a:pt x="147" y="412"/>
                  </a:lnTo>
                  <a:lnTo>
                    <a:pt x="147" y="414"/>
                  </a:lnTo>
                  <a:lnTo>
                    <a:pt x="147" y="414"/>
                  </a:lnTo>
                  <a:lnTo>
                    <a:pt x="149" y="421"/>
                  </a:lnTo>
                  <a:lnTo>
                    <a:pt x="149" y="421"/>
                  </a:lnTo>
                  <a:lnTo>
                    <a:pt x="149" y="424"/>
                  </a:lnTo>
                  <a:lnTo>
                    <a:pt x="147" y="424"/>
                  </a:lnTo>
                  <a:lnTo>
                    <a:pt x="147" y="424"/>
                  </a:lnTo>
                  <a:lnTo>
                    <a:pt x="147" y="426"/>
                  </a:lnTo>
                  <a:lnTo>
                    <a:pt x="147" y="426"/>
                  </a:lnTo>
                  <a:lnTo>
                    <a:pt x="147" y="426"/>
                  </a:lnTo>
                  <a:lnTo>
                    <a:pt x="149" y="428"/>
                  </a:lnTo>
                  <a:lnTo>
                    <a:pt x="151" y="431"/>
                  </a:lnTo>
                  <a:lnTo>
                    <a:pt x="151" y="431"/>
                  </a:lnTo>
                  <a:lnTo>
                    <a:pt x="151" y="431"/>
                  </a:lnTo>
                  <a:lnTo>
                    <a:pt x="151" y="433"/>
                  </a:lnTo>
                  <a:lnTo>
                    <a:pt x="149" y="433"/>
                  </a:lnTo>
                  <a:lnTo>
                    <a:pt x="149" y="435"/>
                  </a:lnTo>
                  <a:lnTo>
                    <a:pt x="149" y="435"/>
                  </a:lnTo>
                  <a:lnTo>
                    <a:pt x="149" y="435"/>
                  </a:lnTo>
                  <a:lnTo>
                    <a:pt x="149" y="435"/>
                  </a:lnTo>
                  <a:lnTo>
                    <a:pt x="149" y="438"/>
                  </a:lnTo>
                  <a:lnTo>
                    <a:pt x="149" y="438"/>
                  </a:lnTo>
                  <a:lnTo>
                    <a:pt x="149" y="438"/>
                  </a:lnTo>
                  <a:lnTo>
                    <a:pt x="147" y="440"/>
                  </a:lnTo>
                  <a:lnTo>
                    <a:pt x="147" y="440"/>
                  </a:lnTo>
                  <a:lnTo>
                    <a:pt x="144" y="440"/>
                  </a:lnTo>
                  <a:lnTo>
                    <a:pt x="144" y="440"/>
                  </a:lnTo>
                  <a:lnTo>
                    <a:pt x="144" y="440"/>
                  </a:lnTo>
                  <a:lnTo>
                    <a:pt x="142" y="442"/>
                  </a:lnTo>
                  <a:lnTo>
                    <a:pt x="142" y="442"/>
                  </a:lnTo>
                  <a:lnTo>
                    <a:pt x="142" y="445"/>
                  </a:lnTo>
                  <a:lnTo>
                    <a:pt x="144" y="447"/>
                  </a:lnTo>
                  <a:lnTo>
                    <a:pt x="144" y="450"/>
                  </a:lnTo>
                  <a:lnTo>
                    <a:pt x="144" y="452"/>
                  </a:lnTo>
                  <a:lnTo>
                    <a:pt x="144" y="452"/>
                  </a:lnTo>
                  <a:lnTo>
                    <a:pt x="144" y="454"/>
                  </a:lnTo>
                  <a:lnTo>
                    <a:pt x="144" y="454"/>
                  </a:lnTo>
                  <a:lnTo>
                    <a:pt x="144" y="457"/>
                  </a:lnTo>
                  <a:lnTo>
                    <a:pt x="142" y="457"/>
                  </a:lnTo>
                  <a:lnTo>
                    <a:pt x="139" y="457"/>
                  </a:lnTo>
                  <a:lnTo>
                    <a:pt x="137" y="457"/>
                  </a:lnTo>
                  <a:lnTo>
                    <a:pt x="132" y="459"/>
                  </a:lnTo>
                  <a:lnTo>
                    <a:pt x="132" y="459"/>
                  </a:lnTo>
                  <a:lnTo>
                    <a:pt x="132" y="461"/>
                  </a:lnTo>
                  <a:lnTo>
                    <a:pt x="135" y="464"/>
                  </a:lnTo>
                  <a:lnTo>
                    <a:pt x="135" y="464"/>
                  </a:lnTo>
                  <a:lnTo>
                    <a:pt x="135" y="464"/>
                  </a:lnTo>
                  <a:lnTo>
                    <a:pt x="132" y="464"/>
                  </a:lnTo>
                  <a:lnTo>
                    <a:pt x="132" y="464"/>
                  </a:lnTo>
                  <a:lnTo>
                    <a:pt x="132" y="466"/>
                  </a:lnTo>
                  <a:lnTo>
                    <a:pt x="132" y="466"/>
                  </a:lnTo>
                  <a:lnTo>
                    <a:pt x="132" y="469"/>
                  </a:lnTo>
                  <a:lnTo>
                    <a:pt x="132" y="469"/>
                  </a:lnTo>
                  <a:lnTo>
                    <a:pt x="132" y="469"/>
                  </a:lnTo>
                  <a:lnTo>
                    <a:pt x="132" y="469"/>
                  </a:lnTo>
                  <a:lnTo>
                    <a:pt x="135" y="469"/>
                  </a:lnTo>
                  <a:lnTo>
                    <a:pt x="135" y="469"/>
                  </a:lnTo>
                  <a:lnTo>
                    <a:pt x="137" y="469"/>
                  </a:lnTo>
                  <a:lnTo>
                    <a:pt x="139" y="469"/>
                  </a:lnTo>
                  <a:lnTo>
                    <a:pt x="139" y="469"/>
                  </a:lnTo>
                  <a:lnTo>
                    <a:pt x="139" y="471"/>
                  </a:lnTo>
                  <a:lnTo>
                    <a:pt x="139" y="471"/>
                  </a:lnTo>
                  <a:lnTo>
                    <a:pt x="139" y="471"/>
                  </a:lnTo>
                  <a:lnTo>
                    <a:pt x="139" y="471"/>
                  </a:lnTo>
                  <a:lnTo>
                    <a:pt x="142" y="471"/>
                  </a:lnTo>
                  <a:lnTo>
                    <a:pt x="142" y="473"/>
                  </a:lnTo>
                  <a:lnTo>
                    <a:pt x="142" y="473"/>
                  </a:lnTo>
                  <a:lnTo>
                    <a:pt x="142" y="476"/>
                  </a:lnTo>
                  <a:lnTo>
                    <a:pt x="139" y="483"/>
                  </a:lnTo>
                  <a:lnTo>
                    <a:pt x="139" y="483"/>
                  </a:lnTo>
                  <a:lnTo>
                    <a:pt x="139" y="485"/>
                  </a:lnTo>
                  <a:lnTo>
                    <a:pt x="139" y="485"/>
                  </a:lnTo>
                  <a:lnTo>
                    <a:pt x="139" y="487"/>
                  </a:lnTo>
                  <a:lnTo>
                    <a:pt x="137" y="487"/>
                  </a:lnTo>
                  <a:lnTo>
                    <a:pt x="137" y="490"/>
                  </a:lnTo>
                  <a:lnTo>
                    <a:pt x="137" y="490"/>
                  </a:lnTo>
                  <a:lnTo>
                    <a:pt x="137" y="492"/>
                  </a:lnTo>
                  <a:lnTo>
                    <a:pt x="137" y="495"/>
                  </a:lnTo>
                  <a:lnTo>
                    <a:pt x="137" y="495"/>
                  </a:lnTo>
                  <a:lnTo>
                    <a:pt x="139" y="495"/>
                  </a:lnTo>
                  <a:lnTo>
                    <a:pt x="139" y="495"/>
                  </a:lnTo>
                  <a:lnTo>
                    <a:pt x="139" y="495"/>
                  </a:lnTo>
                  <a:lnTo>
                    <a:pt x="139" y="497"/>
                  </a:lnTo>
                  <a:lnTo>
                    <a:pt x="139" y="497"/>
                  </a:lnTo>
                  <a:lnTo>
                    <a:pt x="139" y="502"/>
                  </a:lnTo>
                  <a:lnTo>
                    <a:pt x="139" y="502"/>
                  </a:lnTo>
                  <a:lnTo>
                    <a:pt x="139" y="502"/>
                  </a:lnTo>
                  <a:lnTo>
                    <a:pt x="139" y="504"/>
                  </a:lnTo>
                  <a:lnTo>
                    <a:pt x="139" y="504"/>
                  </a:lnTo>
                  <a:lnTo>
                    <a:pt x="139" y="504"/>
                  </a:lnTo>
                  <a:lnTo>
                    <a:pt x="139" y="504"/>
                  </a:lnTo>
                  <a:lnTo>
                    <a:pt x="139" y="506"/>
                  </a:lnTo>
                  <a:lnTo>
                    <a:pt x="139" y="506"/>
                  </a:lnTo>
                  <a:lnTo>
                    <a:pt x="142" y="506"/>
                  </a:lnTo>
                  <a:lnTo>
                    <a:pt x="142" y="506"/>
                  </a:lnTo>
                  <a:lnTo>
                    <a:pt x="144" y="506"/>
                  </a:lnTo>
                  <a:lnTo>
                    <a:pt x="147" y="504"/>
                  </a:lnTo>
                  <a:lnTo>
                    <a:pt x="147" y="504"/>
                  </a:lnTo>
                  <a:lnTo>
                    <a:pt x="147" y="506"/>
                  </a:lnTo>
                  <a:lnTo>
                    <a:pt x="147" y="506"/>
                  </a:lnTo>
                  <a:lnTo>
                    <a:pt x="147" y="509"/>
                  </a:lnTo>
                  <a:lnTo>
                    <a:pt x="147" y="509"/>
                  </a:lnTo>
                  <a:lnTo>
                    <a:pt x="149" y="511"/>
                  </a:lnTo>
                  <a:lnTo>
                    <a:pt x="149" y="511"/>
                  </a:lnTo>
                  <a:lnTo>
                    <a:pt x="151" y="511"/>
                  </a:lnTo>
                  <a:lnTo>
                    <a:pt x="151" y="513"/>
                  </a:lnTo>
                  <a:lnTo>
                    <a:pt x="151" y="513"/>
                  </a:lnTo>
                  <a:lnTo>
                    <a:pt x="151" y="516"/>
                  </a:lnTo>
                  <a:lnTo>
                    <a:pt x="151" y="518"/>
                  </a:lnTo>
                  <a:lnTo>
                    <a:pt x="149" y="521"/>
                  </a:lnTo>
                  <a:lnTo>
                    <a:pt x="149" y="525"/>
                  </a:lnTo>
                  <a:lnTo>
                    <a:pt x="149" y="525"/>
                  </a:lnTo>
                  <a:lnTo>
                    <a:pt x="149" y="525"/>
                  </a:lnTo>
                  <a:lnTo>
                    <a:pt x="147" y="525"/>
                  </a:lnTo>
                  <a:lnTo>
                    <a:pt x="147" y="528"/>
                  </a:lnTo>
                  <a:lnTo>
                    <a:pt x="147" y="528"/>
                  </a:lnTo>
                  <a:lnTo>
                    <a:pt x="147" y="530"/>
                  </a:lnTo>
                  <a:lnTo>
                    <a:pt x="144" y="530"/>
                  </a:lnTo>
                  <a:lnTo>
                    <a:pt x="144" y="530"/>
                  </a:lnTo>
                  <a:lnTo>
                    <a:pt x="144" y="530"/>
                  </a:lnTo>
                  <a:lnTo>
                    <a:pt x="142" y="532"/>
                  </a:lnTo>
                  <a:lnTo>
                    <a:pt x="142" y="535"/>
                  </a:lnTo>
                  <a:lnTo>
                    <a:pt x="142" y="535"/>
                  </a:lnTo>
                  <a:lnTo>
                    <a:pt x="142" y="535"/>
                  </a:lnTo>
                  <a:lnTo>
                    <a:pt x="142" y="537"/>
                  </a:lnTo>
                  <a:lnTo>
                    <a:pt x="142" y="537"/>
                  </a:lnTo>
                  <a:lnTo>
                    <a:pt x="142" y="537"/>
                  </a:lnTo>
                  <a:lnTo>
                    <a:pt x="142" y="540"/>
                  </a:lnTo>
                  <a:lnTo>
                    <a:pt x="142" y="540"/>
                  </a:lnTo>
                  <a:lnTo>
                    <a:pt x="142" y="542"/>
                  </a:lnTo>
                  <a:lnTo>
                    <a:pt x="139" y="544"/>
                  </a:lnTo>
                  <a:lnTo>
                    <a:pt x="135" y="549"/>
                  </a:lnTo>
                  <a:lnTo>
                    <a:pt x="135" y="551"/>
                  </a:lnTo>
                  <a:lnTo>
                    <a:pt x="132" y="554"/>
                  </a:lnTo>
                  <a:lnTo>
                    <a:pt x="130" y="556"/>
                  </a:lnTo>
                  <a:lnTo>
                    <a:pt x="128" y="556"/>
                  </a:lnTo>
                  <a:lnTo>
                    <a:pt x="125" y="556"/>
                  </a:lnTo>
                  <a:lnTo>
                    <a:pt x="123" y="556"/>
                  </a:lnTo>
                  <a:lnTo>
                    <a:pt x="121" y="558"/>
                  </a:lnTo>
                  <a:lnTo>
                    <a:pt x="121" y="561"/>
                  </a:lnTo>
                  <a:lnTo>
                    <a:pt x="121" y="563"/>
                  </a:lnTo>
                  <a:lnTo>
                    <a:pt x="123" y="570"/>
                  </a:lnTo>
                  <a:lnTo>
                    <a:pt x="123" y="575"/>
                  </a:lnTo>
                  <a:lnTo>
                    <a:pt x="123" y="577"/>
                  </a:lnTo>
                  <a:lnTo>
                    <a:pt x="121" y="580"/>
                  </a:lnTo>
                  <a:lnTo>
                    <a:pt x="118" y="584"/>
                  </a:lnTo>
                  <a:lnTo>
                    <a:pt x="113" y="589"/>
                  </a:lnTo>
                  <a:lnTo>
                    <a:pt x="113" y="589"/>
                  </a:lnTo>
                  <a:lnTo>
                    <a:pt x="116" y="589"/>
                  </a:lnTo>
                  <a:lnTo>
                    <a:pt x="116" y="592"/>
                  </a:lnTo>
                  <a:lnTo>
                    <a:pt x="116" y="592"/>
                  </a:lnTo>
                  <a:lnTo>
                    <a:pt x="116" y="592"/>
                  </a:lnTo>
                  <a:lnTo>
                    <a:pt x="116" y="592"/>
                  </a:lnTo>
                  <a:lnTo>
                    <a:pt x="116" y="592"/>
                  </a:lnTo>
                  <a:lnTo>
                    <a:pt x="116" y="592"/>
                  </a:lnTo>
                  <a:lnTo>
                    <a:pt x="116" y="592"/>
                  </a:lnTo>
                  <a:lnTo>
                    <a:pt x="116" y="592"/>
                  </a:lnTo>
                  <a:lnTo>
                    <a:pt x="121" y="599"/>
                  </a:lnTo>
                  <a:lnTo>
                    <a:pt x="121" y="599"/>
                  </a:lnTo>
                  <a:lnTo>
                    <a:pt x="121" y="599"/>
                  </a:lnTo>
                  <a:lnTo>
                    <a:pt x="118" y="599"/>
                  </a:lnTo>
                  <a:lnTo>
                    <a:pt x="116" y="601"/>
                  </a:lnTo>
                  <a:lnTo>
                    <a:pt x="113" y="603"/>
                  </a:lnTo>
                  <a:lnTo>
                    <a:pt x="111" y="606"/>
                  </a:lnTo>
                  <a:lnTo>
                    <a:pt x="109" y="608"/>
                  </a:lnTo>
                  <a:lnTo>
                    <a:pt x="104" y="613"/>
                  </a:lnTo>
                  <a:lnTo>
                    <a:pt x="102" y="615"/>
                  </a:lnTo>
                  <a:lnTo>
                    <a:pt x="99" y="618"/>
                  </a:lnTo>
                  <a:lnTo>
                    <a:pt x="97" y="622"/>
                  </a:lnTo>
                  <a:lnTo>
                    <a:pt x="95" y="625"/>
                  </a:lnTo>
                  <a:lnTo>
                    <a:pt x="90" y="627"/>
                  </a:lnTo>
                  <a:lnTo>
                    <a:pt x="87" y="632"/>
                  </a:lnTo>
                  <a:lnTo>
                    <a:pt x="85" y="634"/>
                  </a:lnTo>
                  <a:lnTo>
                    <a:pt x="83" y="637"/>
                  </a:lnTo>
                  <a:lnTo>
                    <a:pt x="80" y="641"/>
                  </a:lnTo>
                  <a:lnTo>
                    <a:pt x="78" y="644"/>
                  </a:lnTo>
                  <a:lnTo>
                    <a:pt x="73" y="646"/>
                  </a:lnTo>
                  <a:lnTo>
                    <a:pt x="71" y="648"/>
                  </a:lnTo>
                  <a:lnTo>
                    <a:pt x="69" y="653"/>
                  </a:lnTo>
                  <a:lnTo>
                    <a:pt x="66" y="655"/>
                  </a:lnTo>
                  <a:lnTo>
                    <a:pt x="61" y="658"/>
                  </a:lnTo>
                  <a:lnTo>
                    <a:pt x="59" y="660"/>
                  </a:lnTo>
                  <a:lnTo>
                    <a:pt x="57" y="663"/>
                  </a:lnTo>
                  <a:lnTo>
                    <a:pt x="59" y="670"/>
                  </a:lnTo>
                  <a:lnTo>
                    <a:pt x="61" y="679"/>
                  </a:lnTo>
                  <a:lnTo>
                    <a:pt x="66" y="686"/>
                  </a:lnTo>
                  <a:lnTo>
                    <a:pt x="69" y="693"/>
                  </a:lnTo>
                  <a:lnTo>
                    <a:pt x="71" y="705"/>
                  </a:lnTo>
                  <a:lnTo>
                    <a:pt x="71" y="708"/>
                  </a:lnTo>
                  <a:lnTo>
                    <a:pt x="71" y="719"/>
                  </a:lnTo>
                  <a:lnTo>
                    <a:pt x="71" y="722"/>
                  </a:lnTo>
                  <a:lnTo>
                    <a:pt x="71" y="724"/>
                  </a:lnTo>
                  <a:lnTo>
                    <a:pt x="78" y="729"/>
                  </a:lnTo>
                  <a:lnTo>
                    <a:pt x="78" y="731"/>
                  </a:lnTo>
                  <a:lnTo>
                    <a:pt x="80" y="738"/>
                  </a:lnTo>
                  <a:lnTo>
                    <a:pt x="83" y="745"/>
                  </a:lnTo>
                  <a:lnTo>
                    <a:pt x="83" y="745"/>
                  </a:lnTo>
                  <a:lnTo>
                    <a:pt x="85" y="748"/>
                  </a:lnTo>
                  <a:lnTo>
                    <a:pt x="87" y="750"/>
                  </a:lnTo>
                  <a:lnTo>
                    <a:pt x="87" y="750"/>
                  </a:lnTo>
                  <a:lnTo>
                    <a:pt x="87" y="750"/>
                  </a:lnTo>
                  <a:lnTo>
                    <a:pt x="87" y="753"/>
                  </a:lnTo>
                  <a:lnTo>
                    <a:pt x="90" y="762"/>
                  </a:lnTo>
                  <a:lnTo>
                    <a:pt x="90" y="764"/>
                  </a:lnTo>
                  <a:lnTo>
                    <a:pt x="92" y="769"/>
                  </a:lnTo>
                  <a:lnTo>
                    <a:pt x="95" y="774"/>
                  </a:lnTo>
                  <a:lnTo>
                    <a:pt x="95" y="779"/>
                  </a:lnTo>
                  <a:lnTo>
                    <a:pt x="95" y="783"/>
                  </a:lnTo>
                  <a:lnTo>
                    <a:pt x="95" y="788"/>
                  </a:lnTo>
                  <a:lnTo>
                    <a:pt x="95" y="795"/>
                  </a:lnTo>
                  <a:lnTo>
                    <a:pt x="95" y="805"/>
                  </a:lnTo>
                  <a:lnTo>
                    <a:pt x="95" y="812"/>
                  </a:lnTo>
                  <a:lnTo>
                    <a:pt x="95" y="821"/>
                  </a:lnTo>
                  <a:lnTo>
                    <a:pt x="95" y="835"/>
                  </a:lnTo>
                  <a:lnTo>
                    <a:pt x="95" y="838"/>
                  </a:lnTo>
                  <a:lnTo>
                    <a:pt x="95" y="838"/>
                  </a:lnTo>
                  <a:lnTo>
                    <a:pt x="95" y="840"/>
                  </a:lnTo>
                  <a:lnTo>
                    <a:pt x="95" y="842"/>
                  </a:lnTo>
                  <a:lnTo>
                    <a:pt x="95" y="845"/>
                  </a:lnTo>
                  <a:lnTo>
                    <a:pt x="95" y="845"/>
                  </a:lnTo>
                  <a:lnTo>
                    <a:pt x="97" y="850"/>
                  </a:lnTo>
                  <a:lnTo>
                    <a:pt x="97" y="850"/>
                  </a:lnTo>
                  <a:lnTo>
                    <a:pt x="95" y="850"/>
                  </a:lnTo>
                  <a:lnTo>
                    <a:pt x="95" y="852"/>
                  </a:lnTo>
                  <a:lnTo>
                    <a:pt x="95" y="852"/>
                  </a:lnTo>
                  <a:lnTo>
                    <a:pt x="95" y="852"/>
                  </a:lnTo>
                  <a:lnTo>
                    <a:pt x="95" y="852"/>
                  </a:lnTo>
                  <a:lnTo>
                    <a:pt x="92" y="859"/>
                  </a:lnTo>
                  <a:lnTo>
                    <a:pt x="90" y="861"/>
                  </a:lnTo>
                  <a:lnTo>
                    <a:pt x="92" y="861"/>
                  </a:lnTo>
                  <a:lnTo>
                    <a:pt x="92" y="868"/>
                  </a:lnTo>
                  <a:lnTo>
                    <a:pt x="95" y="871"/>
                  </a:lnTo>
                  <a:lnTo>
                    <a:pt x="97" y="871"/>
                  </a:lnTo>
                  <a:lnTo>
                    <a:pt x="99" y="871"/>
                  </a:lnTo>
                  <a:lnTo>
                    <a:pt x="99" y="873"/>
                  </a:lnTo>
                  <a:lnTo>
                    <a:pt x="99" y="876"/>
                  </a:lnTo>
                  <a:lnTo>
                    <a:pt x="99" y="878"/>
                  </a:lnTo>
                  <a:lnTo>
                    <a:pt x="99" y="880"/>
                  </a:lnTo>
                  <a:lnTo>
                    <a:pt x="99" y="883"/>
                  </a:lnTo>
                  <a:lnTo>
                    <a:pt x="99" y="887"/>
                  </a:lnTo>
                  <a:lnTo>
                    <a:pt x="99" y="887"/>
                  </a:lnTo>
                  <a:lnTo>
                    <a:pt x="99" y="895"/>
                  </a:lnTo>
                  <a:lnTo>
                    <a:pt x="99" y="897"/>
                  </a:lnTo>
                  <a:lnTo>
                    <a:pt x="102" y="902"/>
                  </a:lnTo>
                  <a:lnTo>
                    <a:pt x="102" y="906"/>
                  </a:lnTo>
                  <a:lnTo>
                    <a:pt x="102" y="921"/>
                  </a:lnTo>
                  <a:lnTo>
                    <a:pt x="104" y="921"/>
                  </a:lnTo>
                  <a:lnTo>
                    <a:pt x="106" y="921"/>
                  </a:lnTo>
                  <a:lnTo>
                    <a:pt x="109" y="921"/>
                  </a:lnTo>
                  <a:lnTo>
                    <a:pt x="111" y="923"/>
                  </a:lnTo>
                  <a:lnTo>
                    <a:pt x="116" y="923"/>
                  </a:lnTo>
                  <a:lnTo>
                    <a:pt x="121" y="923"/>
                  </a:lnTo>
                  <a:lnTo>
                    <a:pt x="128" y="923"/>
                  </a:lnTo>
                  <a:lnTo>
                    <a:pt x="135" y="923"/>
                  </a:lnTo>
                  <a:lnTo>
                    <a:pt x="144" y="921"/>
                  </a:lnTo>
                  <a:lnTo>
                    <a:pt x="144" y="921"/>
                  </a:lnTo>
                  <a:lnTo>
                    <a:pt x="144" y="921"/>
                  </a:lnTo>
                  <a:lnTo>
                    <a:pt x="142" y="921"/>
                  </a:lnTo>
                  <a:lnTo>
                    <a:pt x="144" y="918"/>
                  </a:lnTo>
                  <a:lnTo>
                    <a:pt x="144" y="918"/>
                  </a:lnTo>
                  <a:lnTo>
                    <a:pt x="144" y="913"/>
                  </a:lnTo>
                  <a:lnTo>
                    <a:pt x="144" y="911"/>
                  </a:lnTo>
                  <a:lnTo>
                    <a:pt x="144" y="909"/>
                  </a:lnTo>
                  <a:lnTo>
                    <a:pt x="144" y="909"/>
                  </a:lnTo>
                  <a:lnTo>
                    <a:pt x="144" y="904"/>
                  </a:lnTo>
                  <a:lnTo>
                    <a:pt x="147" y="887"/>
                  </a:lnTo>
                  <a:lnTo>
                    <a:pt x="147" y="878"/>
                  </a:lnTo>
                  <a:lnTo>
                    <a:pt x="147" y="876"/>
                  </a:lnTo>
                  <a:lnTo>
                    <a:pt x="144" y="878"/>
                  </a:lnTo>
                  <a:lnTo>
                    <a:pt x="144" y="878"/>
                  </a:lnTo>
                  <a:lnTo>
                    <a:pt x="144" y="878"/>
                  </a:lnTo>
                  <a:lnTo>
                    <a:pt x="144" y="880"/>
                  </a:lnTo>
                  <a:lnTo>
                    <a:pt x="142" y="883"/>
                  </a:lnTo>
                  <a:lnTo>
                    <a:pt x="142" y="885"/>
                  </a:lnTo>
                  <a:lnTo>
                    <a:pt x="142" y="885"/>
                  </a:lnTo>
                  <a:lnTo>
                    <a:pt x="142" y="887"/>
                  </a:lnTo>
                  <a:lnTo>
                    <a:pt x="142" y="887"/>
                  </a:lnTo>
                  <a:lnTo>
                    <a:pt x="142" y="887"/>
                  </a:lnTo>
                  <a:lnTo>
                    <a:pt x="142" y="887"/>
                  </a:lnTo>
                  <a:lnTo>
                    <a:pt x="139" y="887"/>
                  </a:lnTo>
                  <a:lnTo>
                    <a:pt x="139" y="887"/>
                  </a:lnTo>
                  <a:lnTo>
                    <a:pt x="139" y="885"/>
                  </a:lnTo>
                  <a:lnTo>
                    <a:pt x="137" y="885"/>
                  </a:lnTo>
                  <a:lnTo>
                    <a:pt x="137" y="883"/>
                  </a:lnTo>
                  <a:lnTo>
                    <a:pt x="137" y="883"/>
                  </a:lnTo>
                  <a:lnTo>
                    <a:pt x="135" y="883"/>
                  </a:lnTo>
                  <a:lnTo>
                    <a:pt x="132" y="883"/>
                  </a:lnTo>
                  <a:lnTo>
                    <a:pt x="132" y="883"/>
                  </a:lnTo>
                  <a:lnTo>
                    <a:pt x="132" y="880"/>
                  </a:lnTo>
                  <a:lnTo>
                    <a:pt x="130" y="878"/>
                  </a:lnTo>
                  <a:lnTo>
                    <a:pt x="130" y="878"/>
                  </a:lnTo>
                  <a:lnTo>
                    <a:pt x="130" y="876"/>
                  </a:lnTo>
                  <a:lnTo>
                    <a:pt x="130" y="876"/>
                  </a:lnTo>
                  <a:lnTo>
                    <a:pt x="130" y="876"/>
                  </a:lnTo>
                  <a:lnTo>
                    <a:pt x="130" y="876"/>
                  </a:lnTo>
                  <a:lnTo>
                    <a:pt x="128" y="873"/>
                  </a:lnTo>
                  <a:lnTo>
                    <a:pt x="128" y="873"/>
                  </a:lnTo>
                  <a:lnTo>
                    <a:pt x="128" y="873"/>
                  </a:lnTo>
                  <a:lnTo>
                    <a:pt x="128" y="873"/>
                  </a:lnTo>
                  <a:lnTo>
                    <a:pt x="125" y="871"/>
                  </a:lnTo>
                  <a:lnTo>
                    <a:pt x="125" y="871"/>
                  </a:lnTo>
                  <a:lnTo>
                    <a:pt x="125" y="871"/>
                  </a:lnTo>
                  <a:lnTo>
                    <a:pt x="125" y="871"/>
                  </a:lnTo>
                  <a:lnTo>
                    <a:pt x="125" y="871"/>
                  </a:lnTo>
                  <a:lnTo>
                    <a:pt x="123" y="868"/>
                  </a:lnTo>
                  <a:lnTo>
                    <a:pt x="123" y="868"/>
                  </a:lnTo>
                  <a:lnTo>
                    <a:pt x="123" y="871"/>
                  </a:lnTo>
                  <a:lnTo>
                    <a:pt x="123" y="871"/>
                  </a:lnTo>
                  <a:lnTo>
                    <a:pt x="123" y="871"/>
                  </a:lnTo>
                  <a:lnTo>
                    <a:pt x="123" y="873"/>
                  </a:lnTo>
                  <a:lnTo>
                    <a:pt x="121" y="871"/>
                  </a:lnTo>
                  <a:lnTo>
                    <a:pt x="121" y="871"/>
                  </a:lnTo>
                  <a:lnTo>
                    <a:pt x="123" y="868"/>
                  </a:lnTo>
                  <a:lnTo>
                    <a:pt x="123" y="868"/>
                  </a:lnTo>
                  <a:lnTo>
                    <a:pt x="123" y="868"/>
                  </a:lnTo>
                  <a:lnTo>
                    <a:pt x="125" y="868"/>
                  </a:lnTo>
                  <a:lnTo>
                    <a:pt x="125" y="868"/>
                  </a:lnTo>
                  <a:lnTo>
                    <a:pt x="128" y="868"/>
                  </a:lnTo>
                  <a:lnTo>
                    <a:pt x="128" y="868"/>
                  </a:lnTo>
                  <a:lnTo>
                    <a:pt x="128" y="868"/>
                  </a:lnTo>
                  <a:lnTo>
                    <a:pt x="128" y="868"/>
                  </a:lnTo>
                  <a:lnTo>
                    <a:pt x="130" y="868"/>
                  </a:lnTo>
                  <a:lnTo>
                    <a:pt x="130" y="868"/>
                  </a:lnTo>
                  <a:lnTo>
                    <a:pt x="130" y="866"/>
                  </a:lnTo>
                  <a:lnTo>
                    <a:pt x="132" y="864"/>
                  </a:lnTo>
                  <a:lnTo>
                    <a:pt x="132" y="864"/>
                  </a:lnTo>
                  <a:lnTo>
                    <a:pt x="132" y="864"/>
                  </a:lnTo>
                  <a:lnTo>
                    <a:pt x="132" y="861"/>
                  </a:lnTo>
                  <a:lnTo>
                    <a:pt x="132" y="861"/>
                  </a:lnTo>
                  <a:lnTo>
                    <a:pt x="135" y="861"/>
                  </a:lnTo>
                  <a:lnTo>
                    <a:pt x="135" y="861"/>
                  </a:lnTo>
                  <a:lnTo>
                    <a:pt x="135" y="861"/>
                  </a:lnTo>
                  <a:lnTo>
                    <a:pt x="135" y="859"/>
                  </a:lnTo>
                  <a:lnTo>
                    <a:pt x="135" y="859"/>
                  </a:lnTo>
                  <a:lnTo>
                    <a:pt x="135" y="861"/>
                  </a:lnTo>
                  <a:lnTo>
                    <a:pt x="135" y="861"/>
                  </a:lnTo>
                  <a:lnTo>
                    <a:pt x="135" y="861"/>
                  </a:lnTo>
                  <a:lnTo>
                    <a:pt x="135" y="861"/>
                  </a:lnTo>
                  <a:lnTo>
                    <a:pt x="135" y="857"/>
                  </a:lnTo>
                  <a:lnTo>
                    <a:pt x="137" y="857"/>
                  </a:lnTo>
                  <a:lnTo>
                    <a:pt x="137" y="852"/>
                  </a:lnTo>
                  <a:lnTo>
                    <a:pt x="139" y="850"/>
                  </a:lnTo>
                  <a:lnTo>
                    <a:pt x="142" y="847"/>
                  </a:lnTo>
                  <a:lnTo>
                    <a:pt x="142" y="845"/>
                  </a:lnTo>
                  <a:lnTo>
                    <a:pt x="156" y="835"/>
                  </a:lnTo>
                  <a:lnTo>
                    <a:pt x="158" y="833"/>
                  </a:lnTo>
                  <a:lnTo>
                    <a:pt x="161" y="833"/>
                  </a:lnTo>
                  <a:lnTo>
                    <a:pt x="161" y="833"/>
                  </a:lnTo>
                  <a:lnTo>
                    <a:pt x="163" y="831"/>
                  </a:lnTo>
                  <a:lnTo>
                    <a:pt x="161" y="831"/>
                  </a:lnTo>
                  <a:lnTo>
                    <a:pt x="161" y="831"/>
                  </a:lnTo>
                  <a:lnTo>
                    <a:pt x="161" y="831"/>
                  </a:lnTo>
                  <a:lnTo>
                    <a:pt x="161" y="831"/>
                  </a:lnTo>
                  <a:lnTo>
                    <a:pt x="163" y="828"/>
                  </a:lnTo>
                  <a:lnTo>
                    <a:pt x="163" y="828"/>
                  </a:lnTo>
                  <a:lnTo>
                    <a:pt x="166" y="828"/>
                  </a:lnTo>
                  <a:lnTo>
                    <a:pt x="166" y="828"/>
                  </a:lnTo>
                  <a:lnTo>
                    <a:pt x="168" y="826"/>
                  </a:lnTo>
                  <a:lnTo>
                    <a:pt x="168" y="828"/>
                  </a:lnTo>
                  <a:lnTo>
                    <a:pt x="166" y="828"/>
                  </a:lnTo>
                  <a:lnTo>
                    <a:pt x="166" y="828"/>
                  </a:lnTo>
                  <a:lnTo>
                    <a:pt x="163" y="831"/>
                  </a:lnTo>
                  <a:lnTo>
                    <a:pt x="163" y="831"/>
                  </a:lnTo>
                  <a:lnTo>
                    <a:pt x="166" y="828"/>
                  </a:lnTo>
                  <a:lnTo>
                    <a:pt x="175" y="826"/>
                  </a:lnTo>
                  <a:lnTo>
                    <a:pt x="180" y="824"/>
                  </a:lnTo>
                  <a:lnTo>
                    <a:pt x="189" y="819"/>
                  </a:lnTo>
                  <a:lnTo>
                    <a:pt x="199" y="814"/>
                  </a:lnTo>
                  <a:lnTo>
                    <a:pt x="210" y="809"/>
                  </a:lnTo>
                  <a:lnTo>
                    <a:pt x="215" y="809"/>
                  </a:lnTo>
                  <a:lnTo>
                    <a:pt x="220" y="807"/>
                  </a:lnTo>
                  <a:lnTo>
                    <a:pt x="222" y="807"/>
                  </a:lnTo>
                  <a:lnTo>
                    <a:pt x="229" y="805"/>
                  </a:lnTo>
                  <a:lnTo>
                    <a:pt x="229" y="805"/>
                  </a:lnTo>
                  <a:lnTo>
                    <a:pt x="237" y="802"/>
                  </a:lnTo>
                  <a:lnTo>
                    <a:pt x="246" y="797"/>
                  </a:lnTo>
                  <a:lnTo>
                    <a:pt x="263" y="788"/>
                  </a:lnTo>
                  <a:lnTo>
                    <a:pt x="265" y="786"/>
                  </a:lnTo>
                  <a:lnTo>
                    <a:pt x="267" y="783"/>
                  </a:lnTo>
                  <a:lnTo>
                    <a:pt x="267" y="783"/>
                  </a:lnTo>
                  <a:lnTo>
                    <a:pt x="267" y="783"/>
                  </a:lnTo>
                  <a:lnTo>
                    <a:pt x="267" y="783"/>
                  </a:lnTo>
                  <a:lnTo>
                    <a:pt x="272" y="776"/>
                  </a:lnTo>
                  <a:lnTo>
                    <a:pt x="281" y="764"/>
                  </a:lnTo>
                  <a:lnTo>
                    <a:pt x="281" y="762"/>
                  </a:lnTo>
                  <a:lnTo>
                    <a:pt x="281" y="762"/>
                  </a:lnTo>
                  <a:lnTo>
                    <a:pt x="281" y="762"/>
                  </a:lnTo>
                  <a:lnTo>
                    <a:pt x="281" y="762"/>
                  </a:lnTo>
                  <a:lnTo>
                    <a:pt x="284" y="760"/>
                  </a:lnTo>
                  <a:lnTo>
                    <a:pt x="284" y="760"/>
                  </a:lnTo>
                  <a:lnTo>
                    <a:pt x="284" y="760"/>
                  </a:lnTo>
                  <a:lnTo>
                    <a:pt x="281" y="757"/>
                  </a:lnTo>
                  <a:lnTo>
                    <a:pt x="281" y="757"/>
                  </a:lnTo>
                  <a:lnTo>
                    <a:pt x="281" y="757"/>
                  </a:lnTo>
                  <a:lnTo>
                    <a:pt x="286" y="745"/>
                  </a:lnTo>
                  <a:lnTo>
                    <a:pt x="286" y="745"/>
                  </a:lnTo>
                  <a:lnTo>
                    <a:pt x="284" y="745"/>
                  </a:lnTo>
                  <a:lnTo>
                    <a:pt x="284" y="745"/>
                  </a:lnTo>
                  <a:lnTo>
                    <a:pt x="284" y="743"/>
                  </a:lnTo>
                  <a:lnTo>
                    <a:pt x="284" y="743"/>
                  </a:lnTo>
                  <a:lnTo>
                    <a:pt x="281" y="741"/>
                  </a:lnTo>
                  <a:lnTo>
                    <a:pt x="281" y="741"/>
                  </a:lnTo>
                  <a:lnTo>
                    <a:pt x="281" y="743"/>
                  </a:lnTo>
                  <a:lnTo>
                    <a:pt x="281" y="745"/>
                  </a:lnTo>
                  <a:lnTo>
                    <a:pt x="281" y="748"/>
                  </a:lnTo>
                  <a:lnTo>
                    <a:pt x="281" y="748"/>
                  </a:lnTo>
                  <a:lnTo>
                    <a:pt x="279" y="745"/>
                  </a:lnTo>
                  <a:lnTo>
                    <a:pt x="279" y="745"/>
                  </a:lnTo>
                  <a:lnTo>
                    <a:pt x="277" y="745"/>
                  </a:lnTo>
                  <a:lnTo>
                    <a:pt x="277" y="745"/>
                  </a:lnTo>
                  <a:lnTo>
                    <a:pt x="277" y="745"/>
                  </a:lnTo>
                  <a:lnTo>
                    <a:pt x="277" y="748"/>
                  </a:lnTo>
                  <a:lnTo>
                    <a:pt x="277" y="748"/>
                  </a:lnTo>
                  <a:lnTo>
                    <a:pt x="274" y="753"/>
                  </a:lnTo>
                  <a:lnTo>
                    <a:pt x="274" y="753"/>
                  </a:lnTo>
                  <a:lnTo>
                    <a:pt x="274" y="750"/>
                  </a:lnTo>
                  <a:lnTo>
                    <a:pt x="274" y="750"/>
                  </a:lnTo>
                  <a:lnTo>
                    <a:pt x="274" y="750"/>
                  </a:lnTo>
                  <a:lnTo>
                    <a:pt x="274" y="748"/>
                  </a:lnTo>
                  <a:lnTo>
                    <a:pt x="274" y="748"/>
                  </a:lnTo>
                  <a:lnTo>
                    <a:pt x="274" y="748"/>
                  </a:lnTo>
                  <a:lnTo>
                    <a:pt x="274" y="748"/>
                  </a:lnTo>
                  <a:lnTo>
                    <a:pt x="274" y="745"/>
                  </a:lnTo>
                  <a:lnTo>
                    <a:pt x="274" y="745"/>
                  </a:lnTo>
                  <a:lnTo>
                    <a:pt x="274" y="745"/>
                  </a:lnTo>
                  <a:lnTo>
                    <a:pt x="274" y="743"/>
                  </a:lnTo>
                  <a:lnTo>
                    <a:pt x="274" y="741"/>
                  </a:lnTo>
                  <a:lnTo>
                    <a:pt x="277" y="738"/>
                  </a:lnTo>
                  <a:lnTo>
                    <a:pt x="277" y="738"/>
                  </a:lnTo>
                  <a:lnTo>
                    <a:pt x="277" y="738"/>
                  </a:lnTo>
                  <a:lnTo>
                    <a:pt x="277" y="736"/>
                  </a:lnTo>
                  <a:lnTo>
                    <a:pt x="274" y="736"/>
                  </a:lnTo>
                  <a:lnTo>
                    <a:pt x="274" y="736"/>
                  </a:lnTo>
                  <a:lnTo>
                    <a:pt x="274" y="736"/>
                  </a:lnTo>
                  <a:lnTo>
                    <a:pt x="274" y="736"/>
                  </a:lnTo>
                  <a:lnTo>
                    <a:pt x="277" y="736"/>
                  </a:lnTo>
                  <a:lnTo>
                    <a:pt x="277" y="736"/>
                  </a:lnTo>
                  <a:lnTo>
                    <a:pt x="277" y="736"/>
                  </a:lnTo>
                  <a:lnTo>
                    <a:pt x="277" y="738"/>
                  </a:lnTo>
                  <a:lnTo>
                    <a:pt x="277" y="738"/>
                  </a:lnTo>
                  <a:lnTo>
                    <a:pt x="277" y="738"/>
                  </a:lnTo>
                  <a:lnTo>
                    <a:pt x="279" y="738"/>
                  </a:lnTo>
                  <a:lnTo>
                    <a:pt x="279" y="736"/>
                  </a:lnTo>
                  <a:lnTo>
                    <a:pt x="279" y="731"/>
                  </a:lnTo>
                  <a:lnTo>
                    <a:pt x="279" y="724"/>
                  </a:lnTo>
                  <a:lnTo>
                    <a:pt x="281" y="715"/>
                  </a:lnTo>
                  <a:lnTo>
                    <a:pt x="281" y="712"/>
                  </a:lnTo>
                  <a:lnTo>
                    <a:pt x="281" y="710"/>
                  </a:lnTo>
                  <a:lnTo>
                    <a:pt x="281" y="708"/>
                  </a:lnTo>
                  <a:lnTo>
                    <a:pt x="281" y="708"/>
                  </a:lnTo>
                  <a:lnTo>
                    <a:pt x="281" y="705"/>
                  </a:lnTo>
                  <a:lnTo>
                    <a:pt x="281" y="705"/>
                  </a:lnTo>
                  <a:lnTo>
                    <a:pt x="284" y="703"/>
                  </a:lnTo>
                  <a:lnTo>
                    <a:pt x="286" y="698"/>
                  </a:lnTo>
                  <a:lnTo>
                    <a:pt x="286" y="696"/>
                  </a:lnTo>
                  <a:lnTo>
                    <a:pt x="289" y="693"/>
                  </a:lnTo>
                  <a:lnTo>
                    <a:pt x="289" y="691"/>
                  </a:lnTo>
                  <a:lnTo>
                    <a:pt x="289" y="691"/>
                  </a:lnTo>
                  <a:lnTo>
                    <a:pt x="289" y="691"/>
                  </a:lnTo>
                  <a:lnTo>
                    <a:pt x="289" y="691"/>
                  </a:lnTo>
                  <a:lnTo>
                    <a:pt x="289" y="691"/>
                  </a:lnTo>
                  <a:lnTo>
                    <a:pt x="286" y="691"/>
                  </a:lnTo>
                  <a:lnTo>
                    <a:pt x="286" y="691"/>
                  </a:lnTo>
                  <a:lnTo>
                    <a:pt x="286" y="691"/>
                  </a:lnTo>
                  <a:lnTo>
                    <a:pt x="286" y="693"/>
                  </a:lnTo>
                  <a:lnTo>
                    <a:pt x="286" y="693"/>
                  </a:lnTo>
                  <a:lnTo>
                    <a:pt x="284" y="691"/>
                  </a:lnTo>
                  <a:lnTo>
                    <a:pt x="281" y="679"/>
                  </a:lnTo>
                  <a:lnTo>
                    <a:pt x="284" y="672"/>
                  </a:lnTo>
                  <a:lnTo>
                    <a:pt x="286" y="663"/>
                  </a:lnTo>
                  <a:lnTo>
                    <a:pt x="286" y="660"/>
                  </a:lnTo>
                  <a:lnTo>
                    <a:pt x="286" y="658"/>
                  </a:lnTo>
                  <a:lnTo>
                    <a:pt x="286" y="655"/>
                  </a:lnTo>
                  <a:lnTo>
                    <a:pt x="286" y="648"/>
                  </a:lnTo>
                  <a:lnTo>
                    <a:pt x="286" y="648"/>
                  </a:lnTo>
                  <a:lnTo>
                    <a:pt x="286" y="651"/>
                  </a:lnTo>
                  <a:lnTo>
                    <a:pt x="284" y="651"/>
                  </a:lnTo>
                  <a:lnTo>
                    <a:pt x="284" y="653"/>
                  </a:lnTo>
                  <a:lnTo>
                    <a:pt x="284" y="655"/>
                  </a:lnTo>
                  <a:lnTo>
                    <a:pt x="284" y="655"/>
                  </a:lnTo>
                  <a:lnTo>
                    <a:pt x="284" y="646"/>
                  </a:lnTo>
                  <a:lnTo>
                    <a:pt x="284" y="646"/>
                  </a:lnTo>
                  <a:lnTo>
                    <a:pt x="284" y="644"/>
                  </a:lnTo>
                  <a:lnTo>
                    <a:pt x="284" y="644"/>
                  </a:lnTo>
                  <a:lnTo>
                    <a:pt x="281" y="644"/>
                  </a:lnTo>
                  <a:lnTo>
                    <a:pt x="281" y="644"/>
                  </a:lnTo>
                  <a:lnTo>
                    <a:pt x="281" y="644"/>
                  </a:lnTo>
                  <a:lnTo>
                    <a:pt x="281" y="644"/>
                  </a:lnTo>
                  <a:lnTo>
                    <a:pt x="281" y="644"/>
                  </a:lnTo>
                  <a:lnTo>
                    <a:pt x="281" y="646"/>
                  </a:lnTo>
                  <a:lnTo>
                    <a:pt x="281" y="646"/>
                  </a:lnTo>
                  <a:lnTo>
                    <a:pt x="279" y="646"/>
                  </a:lnTo>
                  <a:lnTo>
                    <a:pt x="279" y="646"/>
                  </a:lnTo>
                  <a:lnTo>
                    <a:pt x="279" y="646"/>
                  </a:lnTo>
                  <a:lnTo>
                    <a:pt x="279" y="646"/>
                  </a:lnTo>
                  <a:lnTo>
                    <a:pt x="279" y="646"/>
                  </a:lnTo>
                  <a:lnTo>
                    <a:pt x="279" y="648"/>
                  </a:lnTo>
                  <a:lnTo>
                    <a:pt x="279" y="648"/>
                  </a:lnTo>
                  <a:lnTo>
                    <a:pt x="279" y="648"/>
                  </a:lnTo>
                  <a:lnTo>
                    <a:pt x="281" y="651"/>
                  </a:lnTo>
                  <a:lnTo>
                    <a:pt x="279" y="653"/>
                  </a:lnTo>
                  <a:lnTo>
                    <a:pt x="279" y="653"/>
                  </a:lnTo>
                  <a:lnTo>
                    <a:pt x="279" y="651"/>
                  </a:lnTo>
                  <a:lnTo>
                    <a:pt x="279" y="651"/>
                  </a:lnTo>
                  <a:lnTo>
                    <a:pt x="279" y="651"/>
                  </a:lnTo>
                  <a:lnTo>
                    <a:pt x="279" y="651"/>
                  </a:lnTo>
                  <a:lnTo>
                    <a:pt x="279" y="651"/>
                  </a:lnTo>
                  <a:lnTo>
                    <a:pt x="277" y="653"/>
                  </a:lnTo>
                  <a:lnTo>
                    <a:pt x="277" y="658"/>
                  </a:lnTo>
                  <a:lnTo>
                    <a:pt x="279" y="660"/>
                  </a:lnTo>
                  <a:lnTo>
                    <a:pt x="279" y="663"/>
                  </a:lnTo>
                  <a:lnTo>
                    <a:pt x="279" y="663"/>
                  </a:lnTo>
                  <a:lnTo>
                    <a:pt x="277" y="663"/>
                  </a:lnTo>
                  <a:lnTo>
                    <a:pt x="277" y="665"/>
                  </a:lnTo>
                  <a:lnTo>
                    <a:pt x="277" y="667"/>
                  </a:lnTo>
                  <a:lnTo>
                    <a:pt x="277" y="665"/>
                  </a:lnTo>
                  <a:lnTo>
                    <a:pt x="277" y="663"/>
                  </a:lnTo>
                  <a:lnTo>
                    <a:pt x="274" y="663"/>
                  </a:lnTo>
                  <a:lnTo>
                    <a:pt x="274" y="663"/>
                  </a:lnTo>
                  <a:lnTo>
                    <a:pt x="272" y="663"/>
                  </a:lnTo>
                  <a:lnTo>
                    <a:pt x="272" y="660"/>
                  </a:lnTo>
                  <a:lnTo>
                    <a:pt x="272" y="658"/>
                  </a:lnTo>
                  <a:lnTo>
                    <a:pt x="274" y="644"/>
                  </a:lnTo>
                  <a:lnTo>
                    <a:pt x="274" y="639"/>
                  </a:lnTo>
                  <a:lnTo>
                    <a:pt x="274" y="637"/>
                  </a:lnTo>
                  <a:lnTo>
                    <a:pt x="272" y="632"/>
                  </a:lnTo>
                  <a:lnTo>
                    <a:pt x="272" y="632"/>
                  </a:lnTo>
                  <a:lnTo>
                    <a:pt x="272" y="627"/>
                  </a:lnTo>
                  <a:lnTo>
                    <a:pt x="270" y="625"/>
                  </a:lnTo>
                  <a:lnTo>
                    <a:pt x="272" y="620"/>
                  </a:lnTo>
                  <a:lnTo>
                    <a:pt x="272" y="618"/>
                  </a:lnTo>
                  <a:lnTo>
                    <a:pt x="270" y="615"/>
                  </a:lnTo>
                  <a:lnTo>
                    <a:pt x="270" y="613"/>
                  </a:lnTo>
                  <a:lnTo>
                    <a:pt x="267" y="613"/>
                  </a:lnTo>
                  <a:lnTo>
                    <a:pt x="265" y="608"/>
                  </a:lnTo>
                  <a:lnTo>
                    <a:pt x="263" y="603"/>
                  </a:lnTo>
                  <a:lnTo>
                    <a:pt x="263" y="599"/>
                  </a:lnTo>
                  <a:lnTo>
                    <a:pt x="263" y="596"/>
                  </a:lnTo>
                  <a:lnTo>
                    <a:pt x="263" y="592"/>
                  </a:lnTo>
                  <a:lnTo>
                    <a:pt x="263" y="592"/>
                  </a:lnTo>
                  <a:lnTo>
                    <a:pt x="263" y="599"/>
                  </a:lnTo>
                  <a:lnTo>
                    <a:pt x="260" y="599"/>
                  </a:lnTo>
                  <a:lnTo>
                    <a:pt x="260" y="596"/>
                  </a:lnTo>
                  <a:lnTo>
                    <a:pt x="260" y="596"/>
                  </a:lnTo>
                  <a:lnTo>
                    <a:pt x="260" y="596"/>
                  </a:lnTo>
                  <a:lnTo>
                    <a:pt x="260" y="596"/>
                  </a:lnTo>
                  <a:lnTo>
                    <a:pt x="258" y="596"/>
                  </a:lnTo>
                  <a:lnTo>
                    <a:pt x="260" y="594"/>
                  </a:lnTo>
                  <a:lnTo>
                    <a:pt x="260" y="594"/>
                  </a:lnTo>
                  <a:lnTo>
                    <a:pt x="260" y="594"/>
                  </a:lnTo>
                  <a:lnTo>
                    <a:pt x="260" y="594"/>
                  </a:lnTo>
                  <a:lnTo>
                    <a:pt x="260" y="594"/>
                  </a:lnTo>
                  <a:lnTo>
                    <a:pt x="260" y="594"/>
                  </a:lnTo>
                  <a:lnTo>
                    <a:pt x="260" y="594"/>
                  </a:lnTo>
                  <a:lnTo>
                    <a:pt x="260" y="592"/>
                  </a:lnTo>
                  <a:lnTo>
                    <a:pt x="260" y="592"/>
                  </a:lnTo>
                  <a:lnTo>
                    <a:pt x="260" y="592"/>
                  </a:lnTo>
                  <a:lnTo>
                    <a:pt x="260" y="592"/>
                  </a:lnTo>
                  <a:lnTo>
                    <a:pt x="260" y="592"/>
                  </a:lnTo>
                  <a:lnTo>
                    <a:pt x="260" y="589"/>
                  </a:lnTo>
                  <a:lnTo>
                    <a:pt x="260" y="589"/>
                  </a:lnTo>
                  <a:lnTo>
                    <a:pt x="260" y="589"/>
                  </a:lnTo>
                  <a:lnTo>
                    <a:pt x="260" y="589"/>
                  </a:lnTo>
                  <a:lnTo>
                    <a:pt x="260" y="589"/>
                  </a:lnTo>
                  <a:lnTo>
                    <a:pt x="260" y="589"/>
                  </a:lnTo>
                  <a:lnTo>
                    <a:pt x="260" y="589"/>
                  </a:lnTo>
                  <a:lnTo>
                    <a:pt x="258" y="589"/>
                  </a:lnTo>
                  <a:lnTo>
                    <a:pt x="258" y="589"/>
                  </a:lnTo>
                  <a:lnTo>
                    <a:pt x="258" y="587"/>
                  </a:lnTo>
                  <a:lnTo>
                    <a:pt x="258" y="587"/>
                  </a:lnTo>
                  <a:lnTo>
                    <a:pt x="258" y="587"/>
                  </a:lnTo>
                  <a:lnTo>
                    <a:pt x="258" y="587"/>
                  </a:lnTo>
                  <a:lnTo>
                    <a:pt x="258" y="587"/>
                  </a:lnTo>
                  <a:lnTo>
                    <a:pt x="258" y="587"/>
                  </a:lnTo>
                  <a:lnTo>
                    <a:pt x="258" y="587"/>
                  </a:lnTo>
                  <a:lnTo>
                    <a:pt x="260" y="587"/>
                  </a:lnTo>
                  <a:lnTo>
                    <a:pt x="260" y="587"/>
                  </a:lnTo>
                  <a:lnTo>
                    <a:pt x="260" y="584"/>
                  </a:lnTo>
                  <a:lnTo>
                    <a:pt x="260" y="584"/>
                  </a:lnTo>
                  <a:lnTo>
                    <a:pt x="260" y="582"/>
                  </a:lnTo>
                  <a:lnTo>
                    <a:pt x="260" y="582"/>
                  </a:lnTo>
                  <a:lnTo>
                    <a:pt x="260" y="582"/>
                  </a:lnTo>
                  <a:lnTo>
                    <a:pt x="260" y="582"/>
                  </a:lnTo>
                  <a:lnTo>
                    <a:pt x="260" y="582"/>
                  </a:lnTo>
                  <a:lnTo>
                    <a:pt x="260" y="582"/>
                  </a:lnTo>
                  <a:lnTo>
                    <a:pt x="260" y="582"/>
                  </a:lnTo>
                  <a:lnTo>
                    <a:pt x="260" y="582"/>
                  </a:lnTo>
                  <a:lnTo>
                    <a:pt x="260" y="582"/>
                  </a:lnTo>
                  <a:lnTo>
                    <a:pt x="263" y="582"/>
                  </a:lnTo>
                  <a:lnTo>
                    <a:pt x="263" y="582"/>
                  </a:lnTo>
                  <a:lnTo>
                    <a:pt x="263" y="580"/>
                  </a:lnTo>
                  <a:lnTo>
                    <a:pt x="263" y="580"/>
                  </a:lnTo>
                  <a:lnTo>
                    <a:pt x="263" y="580"/>
                  </a:lnTo>
                  <a:lnTo>
                    <a:pt x="263" y="580"/>
                  </a:lnTo>
                  <a:lnTo>
                    <a:pt x="263" y="580"/>
                  </a:lnTo>
                  <a:lnTo>
                    <a:pt x="263" y="580"/>
                  </a:lnTo>
                  <a:lnTo>
                    <a:pt x="263" y="577"/>
                  </a:lnTo>
                  <a:lnTo>
                    <a:pt x="263" y="577"/>
                  </a:lnTo>
                  <a:lnTo>
                    <a:pt x="263" y="577"/>
                  </a:lnTo>
                  <a:lnTo>
                    <a:pt x="263" y="577"/>
                  </a:lnTo>
                  <a:lnTo>
                    <a:pt x="263" y="577"/>
                  </a:lnTo>
                  <a:lnTo>
                    <a:pt x="260" y="577"/>
                  </a:lnTo>
                  <a:lnTo>
                    <a:pt x="260" y="577"/>
                  </a:lnTo>
                  <a:lnTo>
                    <a:pt x="258" y="577"/>
                  </a:lnTo>
                  <a:lnTo>
                    <a:pt x="258" y="577"/>
                  </a:lnTo>
                  <a:lnTo>
                    <a:pt x="258" y="575"/>
                  </a:lnTo>
                  <a:lnTo>
                    <a:pt x="258" y="575"/>
                  </a:lnTo>
                  <a:lnTo>
                    <a:pt x="260" y="575"/>
                  </a:lnTo>
                  <a:lnTo>
                    <a:pt x="258" y="575"/>
                  </a:lnTo>
                  <a:lnTo>
                    <a:pt x="258" y="573"/>
                  </a:lnTo>
                  <a:lnTo>
                    <a:pt x="255" y="570"/>
                  </a:lnTo>
                  <a:lnTo>
                    <a:pt x="258" y="570"/>
                  </a:lnTo>
                  <a:lnTo>
                    <a:pt x="258" y="570"/>
                  </a:lnTo>
                  <a:lnTo>
                    <a:pt x="258" y="570"/>
                  </a:lnTo>
                  <a:lnTo>
                    <a:pt x="258" y="568"/>
                  </a:lnTo>
                  <a:lnTo>
                    <a:pt x="258" y="568"/>
                  </a:lnTo>
                  <a:lnTo>
                    <a:pt x="258" y="568"/>
                  </a:lnTo>
                  <a:lnTo>
                    <a:pt x="255" y="568"/>
                  </a:lnTo>
                  <a:lnTo>
                    <a:pt x="255" y="568"/>
                  </a:lnTo>
                  <a:lnTo>
                    <a:pt x="255" y="566"/>
                  </a:lnTo>
                  <a:lnTo>
                    <a:pt x="255" y="566"/>
                  </a:lnTo>
                  <a:lnTo>
                    <a:pt x="255" y="566"/>
                  </a:lnTo>
                  <a:lnTo>
                    <a:pt x="253" y="563"/>
                  </a:lnTo>
                  <a:lnTo>
                    <a:pt x="251" y="563"/>
                  </a:lnTo>
                  <a:lnTo>
                    <a:pt x="251" y="563"/>
                  </a:lnTo>
                  <a:lnTo>
                    <a:pt x="251" y="563"/>
                  </a:lnTo>
                  <a:lnTo>
                    <a:pt x="251" y="566"/>
                  </a:lnTo>
                  <a:lnTo>
                    <a:pt x="251" y="566"/>
                  </a:lnTo>
                  <a:lnTo>
                    <a:pt x="248" y="563"/>
                  </a:lnTo>
                  <a:lnTo>
                    <a:pt x="251" y="563"/>
                  </a:lnTo>
                  <a:lnTo>
                    <a:pt x="251" y="563"/>
                  </a:lnTo>
                  <a:lnTo>
                    <a:pt x="251" y="561"/>
                  </a:lnTo>
                  <a:lnTo>
                    <a:pt x="251" y="561"/>
                  </a:lnTo>
                  <a:lnTo>
                    <a:pt x="248" y="563"/>
                  </a:lnTo>
                  <a:lnTo>
                    <a:pt x="248" y="563"/>
                  </a:lnTo>
                  <a:lnTo>
                    <a:pt x="248" y="561"/>
                  </a:lnTo>
                  <a:lnTo>
                    <a:pt x="248" y="561"/>
                  </a:lnTo>
                  <a:lnTo>
                    <a:pt x="248" y="558"/>
                  </a:lnTo>
                  <a:lnTo>
                    <a:pt x="246" y="558"/>
                  </a:lnTo>
                  <a:lnTo>
                    <a:pt x="246" y="558"/>
                  </a:lnTo>
                  <a:lnTo>
                    <a:pt x="246" y="558"/>
                  </a:lnTo>
                  <a:lnTo>
                    <a:pt x="244" y="556"/>
                  </a:lnTo>
                  <a:lnTo>
                    <a:pt x="244" y="556"/>
                  </a:lnTo>
                  <a:lnTo>
                    <a:pt x="244" y="556"/>
                  </a:lnTo>
                  <a:lnTo>
                    <a:pt x="244" y="556"/>
                  </a:lnTo>
                  <a:lnTo>
                    <a:pt x="244" y="554"/>
                  </a:lnTo>
                  <a:lnTo>
                    <a:pt x="241" y="554"/>
                  </a:lnTo>
                  <a:lnTo>
                    <a:pt x="241" y="554"/>
                  </a:lnTo>
                  <a:lnTo>
                    <a:pt x="239" y="556"/>
                  </a:lnTo>
                  <a:lnTo>
                    <a:pt x="239" y="554"/>
                  </a:lnTo>
                  <a:lnTo>
                    <a:pt x="241" y="554"/>
                  </a:lnTo>
                  <a:lnTo>
                    <a:pt x="241" y="551"/>
                  </a:lnTo>
                  <a:lnTo>
                    <a:pt x="241" y="551"/>
                  </a:lnTo>
                  <a:lnTo>
                    <a:pt x="241" y="549"/>
                  </a:lnTo>
                  <a:lnTo>
                    <a:pt x="241" y="549"/>
                  </a:lnTo>
                  <a:lnTo>
                    <a:pt x="241" y="549"/>
                  </a:lnTo>
                  <a:lnTo>
                    <a:pt x="239" y="549"/>
                  </a:lnTo>
                  <a:lnTo>
                    <a:pt x="239" y="549"/>
                  </a:lnTo>
                  <a:lnTo>
                    <a:pt x="239" y="549"/>
                  </a:lnTo>
                  <a:lnTo>
                    <a:pt x="237" y="547"/>
                  </a:lnTo>
                  <a:lnTo>
                    <a:pt x="237" y="547"/>
                  </a:lnTo>
                  <a:lnTo>
                    <a:pt x="237" y="547"/>
                  </a:lnTo>
                  <a:lnTo>
                    <a:pt x="239" y="547"/>
                  </a:lnTo>
                  <a:lnTo>
                    <a:pt x="239" y="547"/>
                  </a:lnTo>
                  <a:lnTo>
                    <a:pt x="239" y="547"/>
                  </a:lnTo>
                  <a:lnTo>
                    <a:pt x="241" y="547"/>
                  </a:lnTo>
                  <a:lnTo>
                    <a:pt x="241" y="544"/>
                  </a:lnTo>
                  <a:lnTo>
                    <a:pt x="239" y="544"/>
                  </a:lnTo>
                  <a:lnTo>
                    <a:pt x="239" y="544"/>
                  </a:lnTo>
                  <a:lnTo>
                    <a:pt x="241" y="542"/>
                  </a:lnTo>
                  <a:lnTo>
                    <a:pt x="241" y="542"/>
                  </a:lnTo>
                  <a:lnTo>
                    <a:pt x="241" y="540"/>
                  </a:lnTo>
                  <a:lnTo>
                    <a:pt x="241" y="540"/>
                  </a:lnTo>
                  <a:lnTo>
                    <a:pt x="241" y="537"/>
                  </a:lnTo>
                  <a:lnTo>
                    <a:pt x="244" y="537"/>
                  </a:lnTo>
                  <a:lnTo>
                    <a:pt x="244" y="537"/>
                  </a:lnTo>
                  <a:lnTo>
                    <a:pt x="239" y="535"/>
                  </a:lnTo>
                  <a:lnTo>
                    <a:pt x="239" y="535"/>
                  </a:lnTo>
                  <a:lnTo>
                    <a:pt x="239" y="535"/>
                  </a:lnTo>
                  <a:lnTo>
                    <a:pt x="239" y="532"/>
                  </a:lnTo>
                  <a:lnTo>
                    <a:pt x="239" y="532"/>
                  </a:lnTo>
                  <a:lnTo>
                    <a:pt x="239" y="535"/>
                  </a:lnTo>
                  <a:lnTo>
                    <a:pt x="239" y="535"/>
                  </a:lnTo>
                  <a:lnTo>
                    <a:pt x="239" y="535"/>
                  </a:lnTo>
                  <a:lnTo>
                    <a:pt x="241" y="532"/>
                  </a:lnTo>
                  <a:lnTo>
                    <a:pt x="241" y="535"/>
                  </a:lnTo>
                  <a:lnTo>
                    <a:pt x="244" y="535"/>
                  </a:lnTo>
                  <a:lnTo>
                    <a:pt x="244" y="535"/>
                  </a:lnTo>
                  <a:lnTo>
                    <a:pt x="244" y="535"/>
                  </a:lnTo>
                  <a:lnTo>
                    <a:pt x="244" y="532"/>
                  </a:lnTo>
                  <a:lnTo>
                    <a:pt x="244" y="532"/>
                  </a:lnTo>
                  <a:lnTo>
                    <a:pt x="244" y="532"/>
                  </a:lnTo>
                  <a:lnTo>
                    <a:pt x="244" y="532"/>
                  </a:lnTo>
                  <a:lnTo>
                    <a:pt x="244" y="530"/>
                  </a:lnTo>
                  <a:lnTo>
                    <a:pt x="244" y="530"/>
                  </a:lnTo>
                  <a:lnTo>
                    <a:pt x="244" y="530"/>
                  </a:lnTo>
                  <a:lnTo>
                    <a:pt x="244" y="528"/>
                  </a:lnTo>
                  <a:lnTo>
                    <a:pt x="244" y="528"/>
                  </a:lnTo>
                  <a:lnTo>
                    <a:pt x="244" y="528"/>
                  </a:lnTo>
                  <a:lnTo>
                    <a:pt x="244" y="528"/>
                  </a:lnTo>
                  <a:lnTo>
                    <a:pt x="244" y="525"/>
                  </a:lnTo>
                  <a:lnTo>
                    <a:pt x="244" y="525"/>
                  </a:lnTo>
                  <a:lnTo>
                    <a:pt x="244" y="525"/>
                  </a:lnTo>
                  <a:lnTo>
                    <a:pt x="244" y="525"/>
                  </a:lnTo>
                  <a:lnTo>
                    <a:pt x="244" y="525"/>
                  </a:lnTo>
                  <a:lnTo>
                    <a:pt x="244" y="523"/>
                  </a:lnTo>
                  <a:lnTo>
                    <a:pt x="244" y="523"/>
                  </a:lnTo>
                  <a:lnTo>
                    <a:pt x="244" y="521"/>
                  </a:lnTo>
                  <a:lnTo>
                    <a:pt x="244" y="521"/>
                  </a:lnTo>
                  <a:lnTo>
                    <a:pt x="244" y="518"/>
                  </a:lnTo>
                  <a:lnTo>
                    <a:pt x="244" y="518"/>
                  </a:lnTo>
                  <a:lnTo>
                    <a:pt x="244" y="518"/>
                  </a:lnTo>
                  <a:lnTo>
                    <a:pt x="241" y="518"/>
                  </a:lnTo>
                  <a:lnTo>
                    <a:pt x="241" y="518"/>
                  </a:lnTo>
                  <a:lnTo>
                    <a:pt x="241" y="518"/>
                  </a:lnTo>
                  <a:lnTo>
                    <a:pt x="241" y="518"/>
                  </a:lnTo>
                  <a:lnTo>
                    <a:pt x="241" y="518"/>
                  </a:lnTo>
                  <a:lnTo>
                    <a:pt x="244" y="518"/>
                  </a:lnTo>
                  <a:lnTo>
                    <a:pt x="244" y="516"/>
                  </a:lnTo>
                  <a:lnTo>
                    <a:pt x="244" y="513"/>
                  </a:lnTo>
                  <a:lnTo>
                    <a:pt x="244" y="513"/>
                  </a:lnTo>
                  <a:lnTo>
                    <a:pt x="244" y="511"/>
                  </a:lnTo>
                  <a:lnTo>
                    <a:pt x="244" y="511"/>
                  </a:lnTo>
                  <a:lnTo>
                    <a:pt x="241" y="511"/>
                  </a:lnTo>
                  <a:lnTo>
                    <a:pt x="241" y="511"/>
                  </a:lnTo>
                  <a:lnTo>
                    <a:pt x="241" y="511"/>
                  </a:lnTo>
                  <a:lnTo>
                    <a:pt x="241" y="511"/>
                  </a:lnTo>
                  <a:lnTo>
                    <a:pt x="239" y="511"/>
                  </a:lnTo>
                  <a:lnTo>
                    <a:pt x="237" y="506"/>
                  </a:lnTo>
                  <a:lnTo>
                    <a:pt x="237" y="504"/>
                  </a:lnTo>
                  <a:lnTo>
                    <a:pt x="237" y="504"/>
                  </a:lnTo>
                  <a:lnTo>
                    <a:pt x="237" y="502"/>
                  </a:lnTo>
                  <a:lnTo>
                    <a:pt x="234" y="502"/>
                  </a:lnTo>
                  <a:lnTo>
                    <a:pt x="234" y="502"/>
                  </a:lnTo>
                  <a:lnTo>
                    <a:pt x="234" y="502"/>
                  </a:lnTo>
                  <a:lnTo>
                    <a:pt x="232" y="504"/>
                  </a:lnTo>
                  <a:lnTo>
                    <a:pt x="232" y="504"/>
                  </a:lnTo>
                  <a:lnTo>
                    <a:pt x="232" y="504"/>
                  </a:lnTo>
                  <a:lnTo>
                    <a:pt x="232" y="502"/>
                  </a:lnTo>
                  <a:lnTo>
                    <a:pt x="232" y="502"/>
                  </a:lnTo>
                  <a:lnTo>
                    <a:pt x="234" y="502"/>
                  </a:lnTo>
                  <a:lnTo>
                    <a:pt x="234" y="502"/>
                  </a:lnTo>
                  <a:lnTo>
                    <a:pt x="234" y="502"/>
                  </a:lnTo>
                  <a:lnTo>
                    <a:pt x="237" y="502"/>
                  </a:lnTo>
                  <a:lnTo>
                    <a:pt x="237" y="502"/>
                  </a:lnTo>
                  <a:lnTo>
                    <a:pt x="237" y="502"/>
                  </a:lnTo>
                  <a:lnTo>
                    <a:pt x="237" y="504"/>
                  </a:lnTo>
                  <a:lnTo>
                    <a:pt x="237" y="504"/>
                  </a:lnTo>
                  <a:lnTo>
                    <a:pt x="239" y="504"/>
                  </a:lnTo>
                  <a:lnTo>
                    <a:pt x="239" y="506"/>
                  </a:lnTo>
                  <a:lnTo>
                    <a:pt x="241" y="509"/>
                  </a:lnTo>
                  <a:lnTo>
                    <a:pt x="241" y="509"/>
                  </a:lnTo>
                  <a:lnTo>
                    <a:pt x="244" y="509"/>
                  </a:lnTo>
                  <a:lnTo>
                    <a:pt x="246" y="511"/>
                  </a:lnTo>
                  <a:lnTo>
                    <a:pt x="246" y="511"/>
                  </a:lnTo>
                  <a:lnTo>
                    <a:pt x="246" y="513"/>
                  </a:lnTo>
                  <a:lnTo>
                    <a:pt x="248" y="513"/>
                  </a:lnTo>
                  <a:lnTo>
                    <a:pt x="248" y="516"/>
                  </a:lnTo>
                  <a:lnTo>
                    <a:pt x="248" y="516"/>
                  </a:lnTo>
                  <a:lnTo>
                    <a:pt x="248" y="516"/>
                  </a:lnTo>
                  <a:lnTo>
                    <a:pt x="251" y="516"/>
                  </a:lnTo>
                  <a:lnTo>
                    <a:pt x="253" y="516"/>
                  </a:lnTo>
                  <a:lnTo>
                    <a:pt x="255" y="513"/>
                  </a:lnTo>
                  <a:lnTo>
                    <a:pt x="255" y="513"/>
                  </a:lnTo>
                  <a:lnTo>
                    <a:pt x="255" y="513"/>
                  </a:lnTo>
                  <a:lnTo>
                    <a:pt x="258" y="511"/>
                  </a:lnTo>
                  <a:lnTo>
                    <a:pt x="260" y="509"/>
                  </a:lnTo>
                  <a:lnTo>
                    <a:pt x="260" y="509"/>
                  </a:lnTo>
                  <a:lnTo>
                    <a:pt x="263" y="509"/>
                  </a:lnTo>
                  <a:lnTo>
                    <a:pt x="267" y="502"/>
                  </a:lnTo>
                  <a:lnTo>
                    <a:pt x="274" y="497"/>
                  </a:lnTo>
                  <a:lnTo>
                    <a:pt x="279" y="492"/>
                  </a:lnTo>
                  <a:lnTo>
                    <a:pt x="284" y="487"/>
                  </a:lnTo>
                  <a:lnTo>
                    <a:pt x="284" y="487"/>
                  </a:lnTo>
                  <a:lnTo>
                    <a:pt x="284" y="487"/>
                  </a:lnTo>
                  <a:lnTo>
                    <a:pt x="284" y="487"/>
                  </a:lnTo>
                  <a:lnTo>
                    <a:pt x="284" y="485"/>
                  </a:lnTo>
                  <a:lnTo>
                    <a:pt x="284" y="485"/>
                  </a:lnTo>
                  <a:lnTo>
                    <a:pt x="284" y="485"/>
                  </a:lnTo>
                  <a:lnTo>
                    <a:pt x="286" y="483"/>
                  </a:lnTo>
                  <a:lnTo>
                    <a:pt x="289" y="483"/>
                  </a:lnTo>
                  <a:lnTo>
                    <a:pt x="286" y="483"/>
                  </a:lnTo>
                  <a:lnTo>
                    <a:pt x="289" y="480"/>
                  </a:lnTo>
                  <a:lnTo>
                    <a:pt x="291" y="478"/>
                  </a:lnTo>
                  <a:lnTo>
                    <a:pt x="293" y="478"/>
                  </a:lnTo>
                  <a:lnTo>
                    <a:pt x="293" y="478"/>
                  </a:lnTo>
                  <a:lnTo>
                    <a:pt x="291" y="478"/>
                  </a:lnTo>
                  <a:lnTo>
                    <a:pt x="291" y="478"/>
                  </a:lnTo>
                  <a:lnTo>
                    <a:pt x="291" y="478"/>
                  </a:lnTo>
                  <a:lnTo>
                    <a:pt x="291" y="476"/>
                  </a:lnTo>
                  <a:lnTo>
                    <a:pt x="293" y="476"/>
                  </a:lnTo>
                  <a:lnTo>
                    <a:pt x="293" y="476"/>
                  </a:lnTo>
                  <a:lnTo>
                    <a:pt x="293" y="476"/>
                  </a:lnTo>
                  <a:lnTo>
                    <a:pt x="296" y="473"/>
                  </a:lnTo>
                  <a:lnTo>
                    <a:pt x="296" y="473"/>
                  </a:lnTo>
                  <a:lnTo>
                    <a:pt x="303" y="469"/>
                  </a:lnTo>
                  <a:lnTo>
                    <a:pt x="303" y="466"/>
                  </a:lnTo>
                  <a:lnTo>
                    <a:pt x="303" y="466"/>
                  </a:lnTo>
                  <a:lnTo>
                    <a:pt x="303" y="466"/>
                  </a:lnTo>
                  <a:lnTo>
                    <a:pt x="303" y="466"/>
                  </a:lnTo>
                  <a:lnTo>
                    <a:pt x="303" y="466"/>
                  </a:lnTo>
                  <a:lnTo>
                    <a:pt x="303" y="466"/>
                  </a:lnTo>
                  <a:lnTo>
                    <a:pt x="303" y="466"/>
                  </a:lnTo>
                  <a:lnTo>
                    <a:pt x="303" y="466"/>
                  </a:lnTo>
                  <a:lnTo>
                    <a:pt x="303" y="466"/>
                  </a:lnTo>
                  <a:lnTo>
                    <a:pt x="303" y="466"/>
                  </a:lnTo>
                  <a:lnTo>
                    <a:pt x="305" y="466"/>
                  </a:lnTo>
                  <a:lnTo>
                    <a:pt x="305" y="466"/>
                  </a:lnTo>
                  <a:lnTo>
                    <a:pt x="305" y="466"/>
                  </a:lnTo>
                  <a:lnTo>
                    <a:pt x="307" y="466"/>
                  </a:lnTo>
                  <a:lnTo>
                    <a:pt x="307" y="464"/>
                  </a:lnTo>
                  <a:lnTo>
                    <a:pt x="307" y="464"/>
                  </a:lnTo>
                  <a:lnTo>
                    <a:pt x="307" y="464"/>
                  </a:lnTo>
                  <a:lnTo>
                    <a:pt x="307" y="461"/>
                  </a:lnTo>
                  <a:lnTo>
                    <a:pt x="310" y="461"/>
                  </a:lnTo>
                  <a:lnTo>
                    <a:pt x="310" y="464"/>
                  </a:lnTo>
                  <a:lnTo>
                    <a:pt x="307" y="464"/>
                  </a:lnTo>
                  <a:lnTo>
                    <a:pt x="310" y="464"/>
                  </a:lnTo>
                  <a:lnTo>
                    <a:pt x="312" y="464"/>
                  </a:lnTo>
                  <a:lnTo>
                    <a:pt x="315" y="459"/>
                  </a:lnTo>
                  <a:lnTo>
                    <a:pt x="315" y="457"/>
                  </a:lnTo>
                  <a:lnTo>
                    <a:pt x="317" y="457"/>
                  </a:lnTo>
                  <a:lnTo>
                    <a:pt x="317" y="457"/>
                  </a:lnTo>
                  <a:lnTo>
                    <a:pt x="317" y="457"/>
                  </a:lnTo>
                  <a:lnTo>
                    <a:pt x="317" y="457"/>
                  </a:lnTo>
                  <a:lnTo>
                    <a:pt x="317" y="459"/>
                  </a:lnTo>
                  <a:lnTo>
                    <a:pt x="317" y="459"/>
                  </a:lnTo>
                  <a:lnTo>
                    <a:pt x="317" y="461"/>
                  </a:lnTo>
                  <a:lnTo>
                    <a:pt x="317" y="461"/>
                  </a:lnTo>
                  <a:lnTo>
                    <a:pt x="319" y="461"/>
                  </a:lnTo>
                  <a:lnTo>
                    <a:pt x="322" y="461"/>
                  </a:lnTo>
                  <a:lnTo>
                    <a:pt x="324" y="461"/>
                  </a:lnTo>
                  <a:lnTo>
                    <a:pt x="324" y="461"/>
                  </a:lnTo>
                  <a:lnTo>
                    <a:pt x="324" y="461"/>
                  </a:lnTo>
                  <a:lnTo>
                    <a:pt x="324" y="461"/>
                  </a:lnTo>
                  <a:lnTo>
                    <a:pt x="324" y="461"/>
                  </a:lnTo>
                  <a:lnTo>
                    <a:pt x="324" y="461"/>
                  </a:lnTo>
                  <a:lnTo>
                    <a:pt x="324" y="461"/>
                  </a:lnTo>
                  <a:lnTo>
                    <a:pt x="324" y="461"/>
                  </a:lnTo>
                  <a:lnTo>
                    <a:pt x="324" y="459"/>
                  </a:lnTo>
                  <a:lnTo>
                    <a:pt x="324" y="457"/>
                  </a:lnTo>
                  <a:lnTo>
                    <a:pt x="322" y="452"/>
                  </a:lnTo>
                  <a:lnTo>
                    <a:pt x="322" y="452"/>
                  </a:lnTo>
                  <a:lnTo>
                    <a:pt x="324" y="454"/>
                  </a:lnTo>
                  <a:lnTo>
                    <a:pt x="326" y="457"/>
                  </a:lnTo>
                  <a:lnTo>
                    <a:pt x="326" y="457"/>
                  </a:lnTo>
                  <a:lnTo>
                    <a:pt x="329" y="457"/>
                  </a:lnTo>
                  <a:lnTo>
                    <a:pt x="329" y="457"/>
                  </a:lnTo>
                  <a:lnTo>
                    <a:pt x="331" y="457"/>
                  </a:lnTo>
                  <a:lnTo>
                    <a:pt x="331" y="457"/>
                  </a:lnTo>
                  <a:lnTo>
                    <a:pt x="331" y="457"/>
                  </a:lnTo>
                  <a:lnTo>
                    <a:pt x="331" y="454"/>
                  </a:lnTo>
                  <a:lnTo>
                    <a:pt x="331" y="454"/>
                  </a:lnTo>
                  <a:lnTo>
                    <a:pt x="331" y="454"/>
                  </a:lnTo>
                  <a:lnTo>
                    <a:pt x="331" y="454"/>
                  </a:lnTo>
                  <a:lnTo>
                    <a:pt x="331" y="454"/>
                  </a:lnTo>
                  <a:lnTo>
                    <a:pt x="331" y="454"/>
                  </a:lnTo>
                  <a:lnTo>
                    <a:pt x="331" y="452"/>
                  </a:lnTo>
                  <a:lnTo>
                    <a:pt x="331" y="454"/>
                  </a:lnTo>
                  <a:lnTo>
                    <a:pt x="331" y="454"/>
                  </a:lnTo>
                  <a:lnTo>
                    <a:pt x="329" y="454"/>
                  </a:lnTo>
                  <a:lnTo>
                    <a:pt x="331" y="452"/>
                  </a:lnTo>
                  <a:lnTo>
                    <a:pt x="331" y="452"/>
                  </a:lnTo>
                  <a:lnTo>
                    <a:pt x="331" y="450"/>
                  </a:lnTo>
                  <a:lnTo>
                    <a:pt x="331" y="450"/>
                  </a:lnTo>
                  <a:lnTo>
                    <a:pt x="331" y="450"/>
                  </a:lnTo>
                  <a:lnTo>
                    <a:pt x="331" y="452"/>
                  </a:lnTo>
                  <a:lnTo>
                    <a:pt x="331" y="452"/>
                  </a:lnTo>
                  <a:lnTo>
                    <a:pt x="331" y="450"/>
                  </a:lnTo>
                  <a:lnTo>
                    <a:pt x="334" y="447"/>
                  </a:lnTo>
                  <a:lnTo>
                    <a:pt x="336" y="445"/>
                  </a:lnTo>
                  <a:lnTo>
                    <a:pt x="336" y="445"/>
                  </a:lnTo>
                  <a:lnTo>
                    <a:pt x="336" y="442"/>
                  </a:lnTo>
                  <a:lnTo>
                    <a:pt x="336" y="442"/>
                  </a:lnTo>
                  <a:lnTo>
                    <a:pt x="336" y="442"/>
                  </a:lnTo>
                  <a:lnTo>
                    <a:pt x="336" y="442"/>
                  </a:lnTo>
                  <a:lnTo>
                    <a:pt x="338" y="442"/>
                  </a:lnTo>
                  <a:lnTo>
                    <a:pt x="338" y="442"/>
                  </a:lnTo>
                  <a:lnTo>
                    <a:pt x="338" y="442"/>
                  </a:lnTo>
                  <a:lnTo>
                    <a:pt x="338" y="442"/>
                  </a:lnTo>
                  <a:lnTo>
                    <a:pt x="338" y="442"/>
                  </a:lnTo>
                  <a:lnTo>
                    <a:pt x="338" y="442"/>
                  </a:lnTo>
                  <a:lnTo>
                    <a:pt x="338" y="440"/>
                  </a:lnTo>
                  <a:lnTo>
                    <a:pt x="341" y="438"/>
                  </a:lnTo>
                  <a:lnTo>
                    <a:pt x="343" y="435"/>
                  </a:lnTo>
                  <a:lnTo>
                    <a:pt x="348" y="431"/>
                  </a:lnTo>
                  <a:lnTo>
                    <a:pt x="350" y="428"/>
                  </a:lnTo>
                  <a:lnTo>
                    <a:pt x="355" y="424"/>
                  </a:lnTo>
                  <a:lnTo>
                    <a:pt x="355" y="424"/>
                  </a:lnTo>
                  <a:lnTo>
                    <a:pt x="355" y="424"/>
                  </a:lnTo>
                  <a:lnTo>
                    <a:pt x="352" y="424"/>
                  </a:lnTo>
                  <a:lnTo>
                    <a:pt x="352" y="426"/>
                  </a:lnTo>
                  <a:lnTo>
                    <a:pt x="352" y="424"/>
                  </a:lnTo>
                  <a:lnTo>
                    <a:pt x="352" y="424"/>
                  </a:lnTo>
                  <a:lnTo>
                    <a:pt x="355" y="421"/>
                  </a:lnTo>
                  <a:lnTo>
                    <a:pt x="355" y="421"/>
                  </a:lnTo>
                  <a:lnTo>
                    <a:pt x="357" y="424"/>
                  </a:lnTo>
                  <a:lnTo>
                    <a:pt x="357" y="424"/>
                  </a:lnTo>
                  <a:lnTo>
                    <a:pt x="357" y="421"/>
                  </a:lnTo>
                  <a:lnTo>
                    <a:pt x="357" y="421"/>
                  </a:lnTo>
                  <a:lnTo>
                    <a:pt x="360" y="421"/>
                  </a:lnTo>
                  <a:lnTo>
                    <a:pt x="360" y="419"/>
                  </a:lnTo>
                  <a:lnTo>
                    <a:pt x="360" y="419"/>
                  </a:lnTo>
                  <a:lnTo>
                    <a:pt x="362" y="414"/>
                  </a:lnTo>
                  <a:lnTo>
                    <a:pt x="362" y="414"/>
                  </a:lnTo>
                  <a:lnTo>
                    <a:pt x="362" y="414"/>
                  </a:lnTo>
                  <a:lnTo>
                    <a:pt x="360" y="414"/>
                  </a:lnTo>
                  <a:lnTo>
                    <a:pt x="360" y="412"/>
                  </a:lnTo>
                  <a:lnTo>
                    <a:pt x="357" y="412"/>
                  </a:lnTo>
                  <a:lnTo>
                    <a:pt x="357" y="409"/>
                  </a:lnTo>
                  <a:lnTo>
                    <a:pt x="357" y="409"/>
                  </a:lnTo>
                  <a:lnTo>
                    <a:pt x="357" y="407"/>
                  </a:lnTo>
                  <a:lnTo>
                    <a:pt x="355" y="405"/>
                  </a:lnTo>
                  <a:lnTo>
                    <a:pt x="355" y="407"/>
                  </a:lnTo>
                  <a:lnTo>
                    <a:pt x="355" y="405"/>
                  </a:lnTo>
                  <a:lnTo>
                    <a:pt x="355" y="405"/>
                  </a:lnTo>
                  <a:lnTo>
                    <a:pt x="357" y="405"/>
                  </a:lnTo>
                  <a:lnTo>
                    <a:pt x="360" y="407"/>
                  </a:lnTo>
                  <a:lnTo>
                    <a:pt x="360" y="407"/>
                  </a:lnTo>
                  <a:lnTo>
                    <a:pt x="360" y="409"/>
                  </a:lnTo>
                  <a:lnTo>
                    <a:pt x="360" y="409"/>
                  </a:lnTo>
                  <a:lnTo>
                    <a:pt x="360" y="409"/>
                  </a:lnTo>
                  <a:lnTo>
                    <a:pt x="360" y="409"/>
                  </a:lnTo>
                  <a:lnTo>
                    <a:pt x="362" y="409"/>
                  </a:lnTo>
                  <a:lnTo>
                    <a:pt x="362" y="412"/>
                  </a:lnTo>
                  <a:lnTo>
                    <a:pt x="362" y="412"/>
                  </a:lnTo>
                  <a:lnTo>
                    <a:pt x="362" y="412"/>
                  </a:lnTo>
                  <a:lnTo>
                    <a:pt x="362" y="412"/>
                  </a:lnTo>
                  <a:lnTo>
                    <a:pt x="362" y="412"/>
                  </a:lnTo>
                  <a:lnTo>
                    <a:pt x="364" y="412"/>
                  </a:lnTo>
                  <a:lnTo>
                    <a:pt x="369" y="405"/>
                  </a:lnTo>
                  <a:lnTo>
                    <a:pt x="371" y="402"/>
                  </a:lnTo>
                  <a:lnTo>
                    <a:pt x="374" y="400"/>
                  </a:lnTo>
                  <a:lnTo>
                    <a:pt x="374" y="398"/>
                  </a:lnTo>
                  <a:lnTo>
                    <a:pt x="374" y="398"/>
                  </a:lnTo>
                  <a:lnTo>
                    <a:pt x="376" y="398"/>
                  </a:lnTo>
                  <a:lnTo>
                    <a:pt x="378" y="398"/>
                  </a:lnTo>
                  <a:lnTo>
                    <a:pt x="378" y="395"/>
                  </a:lnTo>
                  <a:lnTo>
                    <a:pt x="378" y="395"/>
                  </a:lnTo>
                  <a:lnTo>
                    <a:pt x="378" y="395"/>
                  </a:lnTo>
                  <a:lnTo>
                    <a:pt x="381" y="395"/>
                  </a:lnTo>
                  <a:lnTo>
                    <a:pt x="381" y="395"/>
                  </a:lnTo>
                  <a:lnTo>
                    <a:pt x="381" y="393"/>
                  </a:lnTo>
                  <a:lnTo>
                    <a:pt x="383" y="393"/>
                  </a:lnTo>
                  <a:lnTo>
                    <a:pt x="383" y="393"/>
                  </a:lnTo>
                  <a:lnTo>
                    <a:pt x="383" y="393"/>
                  </a:lnTo>
                  <a:lnTo>
                    <a:pt x="386" y="393"/>
                  </a:lnTo>
                  <a:lnTo>
                    <a:pt x="386" y="390"/>
                  </a:lnTo>
                  <a:lnTo>
                    <a:pt x="393" y="386"/>
                  </a:lnTo>
                  <a:lnTo>
                    <a:pt x="395" y="386"/>
                  </a:lnTo>
                  <a:lnTo>
                    <a:pt x="397" y="386"/>
                  </a:lnTo>
                  <a:lnTo>
                    <a:pt x="397" y="383"/>
                  </a:lnTo>
                  <a:lnTo>
                    <a:pt x="400" y="383"/>
                  </a:lnTo>
                  <a:lnTo>
                    <a:pt x="402" y="381"/>
                  </a:lnTo>
                  <a:lnTo>
                    <a:pt x="402" y="383"/>
                  </a:lnTo>
                  <a:lnTo>
                    <a:pt x="402" y="383"/>
                  </a:lnTo>
                  <a:lnTo>
                    <a:pt x="409" y="379"/>
                  </a:lnTo>
                  <a:lnTo>
                    <a:pt x="412" y="376"/>
                  </a:lnTo>
                  <a:lnTo>
                    <a:pt x="419" y="374"/>
                  </a:lnTo>
                  <a:lnTo>
                    <a:pt x="423" y="374"/>
                  </a:lnTo>
                  <a:lnTo>
                    <a:pt x="423" y="371"/>
                  </a:lnTo>
                  <a:lnTo>
                    <a:pt x="423" y="371"/>
                  </a:lnTo>
                  <a:lnTo>
                    <a:pt x="423" y="371"/>
                  </a:lnTo>
                  <a:lnTo>
                    <a:pt x="423" y="369"/>
                  </a:lnTo>
                  <a:lnTo>
                    <a:pt x="421" y="369"/>
                  </a:lnTo>
                  <a:lnTo>
                    <a:pt x="421" y="367"/>
                  </a:lnTo>
                  <a:lnTo>
                    <a:pt x="421" y="367"/>
                  </a:lnTo>
                  <a:lnTo>
                    <a:pt x="423" y="367"/>
                  </a:lnTo>
                  <a:lnTo>
                    <a:pt x="423" y="367"/>
                  </a:lnTo>
                  <a:lnTo>
                    <a:pt x="423" y="367"/>
                  </a:lnTo>
                  <a:lnTo>
                    <a:pt x="423" y="367"/>
                  </a:lnTo>
                  <a:lnTo>
                    <a:pt x="423" y="367"/>
                  </a:lnTo>
                  <a:lnTo>
                    <a:pt x="423" y="371"/>
                  </a:lnTo>
                  <a:lnTo>
                    <a:pt x="426" y="371"/>
                  </a:lnTo>
                  <a:lnTo>
                    <a:pt x="426" y="371"/>
                  </a:lnTo>
                  <a:lnTo>
                    <a:pt x="426" y="371"/>
                  </a:lnTo>
                  <a:lnTo>
                    <a:pt x="428" y="371"/>
                  </a:lnTo>
                  <a:lnTo>
                    <a:pt x="428" y="369"/>
                  </a:lnTo>
                  <a:lnTo>
                    <a:pt x="445" y="364"/>
                  </a:lnTo>
                  <a:lnTo>
                    <a:pt x="445" y="364"/>
                  </a:lnTo>
                  <a:lnTo>
                    <a:pt x="445" y="362"/>
                  </a:lnTo>
                  <a:lnTo>
                    <a:pt x="445" y="362"/>
                  </a:lnTo>
                  <a:lnTo>
                    <a:pt x="445" y="362"/>
                  </a:lnTo>
                  <a:lnTo>
                    <a:pt x="445" y="362"/>
                  </a:lnTo>
                  <a:lnTo>
                    <a:pt x="445" y="362"/>
                  </a:lnTo>
                  <a:lnTo>
                    <a:pt x="445" y="362"/>
                  </a:lnTo>
                  <a:lnTo>
                    <a:pt x="447" y="362"/>
                  </a:lnTo>
                  <a:lnTo>
                    <a:pt x="449" y="360"/>
                  </a:lnTo>
                  <a:lnTo>
                    <a:pt x="449" y="362"/>
                  </a:lnTo>
                  <a:lnTo>
                    <a:pt x="449" y="362"/>
                  </a:lnTo>
                  <a:lnTo>
                    <a:pt x="452" y="360"/>
                  </a:lnTo>
                  <a:lnTo>
                    <a:pt x="454" y="360"/>
                  </a:lnTo>
                  <a:lnTo>
                    <a:pt x="452" y="357"/>
                  </a:lnTo>
                  <a:lnTo>
                    <a:pt x="454" y="357"/>
                  </a:lnTo>
                  <a:lnTo>
                    <a:pt x="454" y="360"/>
                  </a:lnTo>
                  <a:lnTo>
                    <a:pt x="454" y="360"/>
                  </a:lnTo>
                  <a:lnTo>
                    <a:pt x="464" y="360"/>
                  </a:lnTo>
                  <a:lnTo>
                    <a:pt x="466" y="357"/>
                  </a:lnTo>
                  <a:lnTo>
                    <a:pt x="468" y="357"/>
                  </a:lnTo>
                  <a:lnTo>
                    <a:pt x="471" y="355"/>
                  </a:lnTo>
                  <a:lnTo>
                    <a:pt x="473" y="355"/>
                  </a:lnTo>
                  <a:lnTo>
                    <a:pt x="473" y="355"/>
                  </a:lnTo>
                  <a:lnTo>
                    <a:pt x="475" y="355"/>
                  </a:lnTo>
                  <a:lnTo>
                    <a:pt x="475" y="355"/>
                  </a:lnTo>
                  <a:lnTo>
                    <a:pt x="475" y="355"/>
                  </a:lnTo>
                  <a:lnTo>
                    <a:pt x="478" y="353"/>
                  </a:lnTo>
                  <a:lnTo>
                    <a:pt x="478" y="353"/>
                  </a:lnTo>
                  <a:lnTo>
                    <a:pt x="475" y="353"/>
                  </a:lnTo>
                  <a:lnTo>
                    <a:pt x="475" y="353"/>
                  </a:lnTo>
                  <a:lnTo>
                    <a:pt x="475" y="353"/>
                  </a:lnTo>
                  <a:lnTo>
                    <a:pt x="475" y="350"/>
                  </a:lnTo>
                  <a:lnTo>
                    <a:pt x="475" y="350"/>
                  </a:lnTo>
                  <a:lnTo>
                    <a:pt x="478" y="350"/>
                  </a:lnTo>
                  <a:lnTo>
                    <a:pt x="478" y="350"/>
                  </a:lnTo>
                  <a:lnTo>
                    <a:pt x="478" y="348"/>
                  </a:lnTo>
                  <a:lnTo>
                    <a:pt x="478" y="350"/>
                  </a:lnTo>
                  <a:lnTo>
                    <a:pt x="478" y="348"/>
                  </a:lnTo>
                  <a:lnTo>
                    <a:pt x="480" y="348"/>
                  </a:lnTo>
                  <a:lnTo>
                    <a:pt x="480" y="345"/>
                  </a:lnTo>
                  <a:lnTo>
                    <a:pt x="490" y="341"/>
                  </a:lnTo>
                  <a:lnTo>
                    <a:pt x="499" y="336"/>
                  </a:lnTo>
                  <a:lnTo>
                    <a:pt x="499" y="334"/>
                  </a:lnTo>
                  <a:lnTo>
                    <a:pt x="502" y="334"/>
                  </a:lnTo>
                  <a:lnTo>
                    <a:pt x="504" y="334"/>
                  </a:lnTo>
                  <a:lnTo>
                    <a:pt x="504" y="331"/>
                  </a:lnTo>
                  <a:lnTo>
                    <a:pt x="506" y="331"/>
                  </a:lnTo>
                  <a:lnTo>
                    <a:pt x="509" y="331"/>
                  </a:lnTo>
                  <a:lnTo>
                    <a:pt x="509" y="329"/>
                  </a:lnTo>
                  <a:lnTo>
                    <a:pt x="509" y="329"/>
                  </a:lnTo>
                  <a:lnTo>
                    <a:pt x="509" y="329"/>
                  </a:lnTo>
                  <a:lnTo>
                    <a:pt x="509" y="329"/>
                  </a:lnTo>
                  <a:lnTo>
                    <a:pt x="509" y="329"/>
                  </a:lnTo>
                  <a:lnTo>
                    <a:pt x="509" y="327"/>
                  </a:lnTo>
                  <a:lnTo>
                    <a:pt x="511" y="327"/>
                  </a:lnTo>
                  <a:lnTo>
                    <a:pt x="511" y="327"/>
                  </a:lnTo>
                  <a:lnTo>
                    <a:pt x="511" y="327"/>
                  </a:lnTo>
                  <a:lnTo>
                    <a:pt x="511" y="327"/>
                  </a:lnTo>
                  <a:lnTo>
                    <a:pt x="511" y="327"/>
                  </a:lnTo>
                  <a:lnTo>
                    <a:pt x="511" y="327"/>
                  </a:lnTo>
                  <a:lnTo>
                    <a:pt x="511" y="327"/>
                  </a:lnTo>
                  <a:lnTo>
                    <a:pt x="511" y="324"/>
                  </a:lnTo>
                  <a:lnTo>
                    <a:pt x="513" y="324"/>
                  </a:lnTo>
                  <a:lnTo>
                    <a:pt x="513" y="327"/>
                  </a:lnTo>
                  <a:lnTo>
                    <a:pt x="513" y="327"/>
                  </a:lnTo>
                  <a:lnTo>
                    <a:pt x="513" y="327"/>
                  </a:lnTo>
                  <a:lnTo>
                    <a:pt x="513" y="327"/>
                  </a:lnTo>
                  <a:lnTo>
                    <a:pt x="516" y="324"/>
                  </a:lnTo>
                  <a:lnTo>
                    <a:pt x="516" y="324"/>
                  </a:lnTo>
                  <a:lnTo>
                    <a:pt x="513" y="324"/>
                  </a:lnTo>
                  <a:lnTo>
                    <a:pt x="513" y="322"/>
                  </a:lnTo>
                  <a:lnTo>
                    <a:pt x="513" y="322"/>
                  </a:lnTo>
                  <a:lnTo>
                    <a:pt x="513" y="322"/>
                  </a:lnTo>
                  <a:lnTo>
                    <a:pt x="513" y="319"/>
                  </a:lnTo>
                  <a:lnTo>
                    <a:pt x="513" y="319"/>
                  </a:lnTo>
                  <a:lnTo>
                    <a:pt x="513" y="319"/>
                  </a:lnTo>
                  <a:lnTo>
                    <a:pt x="511" y="319"/>
                  </a:lnTo>
                  <a:lnTo>
                    <a:pt x="511" y="317"/>
                  </a:lnTo>
                  <a:lnTo>
                    <a:pt x="513" y="317"/>
                  </a:lnTo>
                  <a:lnTo>
                    <a:pt x="513" y="317"/>
                  </a:lnTo>
                  <a:lnTo>
                    <a:pt x="518" y="315"/>
                  </a:lnTo>
                  <a:lnTo>
                    <a:pt x="518" y="315"/>
                  </a:lnTo>
                  <a:lnTo>
                    <a:pt x="520" y="315"/>
                  </a:lnTo>
                  <a:lnTo>
                    <a:pt x="523" y="312"/>
                  </a:lnTo>
                  <a:lnTo>
                    <a:pt x="525" y="310"/>
                  </a:lnTo>
                  <a:lnTo>
                    <a:pt x="528" y="308"/>
                  </a:lnTo>
                  <a:lnTo>
                    <a:pt x="530" y="305"/>
                  </a:lnTo>
                  <a:lnTo>
                    <a:pt x="530" y="305"/>
                  </a:lnTo>
                  <a:lnTo>
                    <a:pt x="530" y="303"/>
                  </a:lnTo>
                  <a:lnTo>
                    <a:pt x="530" y="303"/>
                  </a:lnTo>
                  <a:lnTo>
                    <a:pt x="530" y="300"/>
                  </a:lnTo>
                  <a:lnTo>
                    <a:pt x="530" y="300"/>
                  </a:lnTo>
                  <a:lnTo>
                    <a:pt x="530" y="298"/>
                  </a:lnTo>
                  <a:lnTo>
                    <a:pt x="530" y="300"/>
                  </a:lnTo>
                  <a:lnTo>
                    <a:pt x="528" y="300"/>
                  </a:lnTo>
                  <a:lnTo>
                    <a:pt x="528" y="300"/>
                  </a:lnTo>
                  <a:lnTo>
                    <a:pt x="528" y="300"/>
                  </a:lnTo>
                  <a:lnTo>
                    <a:pt x="528" y="300"/>
                  </a:lnTo>
                  <a:lnTo>
                    <a:pt x="528" y="300"/>
                  </a:lnTo>
                  <a:lnTo>
                    <a:pt x="530" y="300"/>
                  </a:lnTo>
                  <a:lnTo>
                    <a:pt x="530" y="300"/>
                  </a:lnTo>
                  <a:lnTo>
                    <a:pt x="530" y="298"/>
                  </a:lnTo>
                  <a:lnTo>
                    <a:pt x="530" y="298"/>
                  </a:lnTo>
                  <a:lnTo>
                    <a:pt x="530" y="298"/>
                  </a:lnTo>
                  <a:lnTo>
                    <a:pt x="532" y="296"/>
                  </a:lnTo>
                  <a:lnTo>
                    <a:pt x="544" y="286"/>
                  </a:lnTo>
                  <a:lnTo>
                    <a:pt x="546" y="279"/>
                  </a:lnTo>
                  <a:lnTo>
                    <a:pt x="546" y="279"/>
                  </a:lnTo>
                  <a:lnTo>
                    <a:pt x="549" y="277"/>
                  </a:lnTo>
                  <a:lnTo>
                    <a:pt x="551" y="277"/>
                  </a:lnTo>
                  <a:lnTo>
                    <a:pt x="551" y="274"/>
                  </a:lnTo>
                  <a:lnTo>
                    <a:pt x="551" y="274"/>
                  </a:lnTo>
                  <a:lnTo>
                    <a:pt x="551" y="274"/>
                  </a:lnTo>
                  <a:lnTo>
                    <a:pt x="554" y="274"/>
                  </a:lnTo>
                  <a:lnTo>
                    <a:pt x="554" y="274"/>
                  </a:lnTo>
                  <a:lnTo>
                    <a:pt x="554" y="274"/>
                  </a:lnTo>
                  <a:lnTo>
                    <a:pt x="556" y="272"/>
                  </a:lnTo>
                  <a:lnTo>
                    <a:pt x="556" y="272"/>
                  </a:lnTo>
                  <a:lnTo>
                    <a:pt x="554" y="272"/>
                  </a:lnTo>
                  <a:lnTo>
                    <a:pt x="554" y="272"/>
                  </a:lnTo>
                  <a:lnTo>
                    <a:pt x="554" y="270"/>
                  </a:lnTo>
                  <a:lnTo>
                    <a:pt x="556" y="270"/>
                  </a:lnTo>
                  <a:lnTo>
                    <a:pt x="556" y="270"/>
                  </a:lnTo>
                  <a:lnTo>
                    <a:pt x="556" y="270"/>
                  </a:lnTo>
                  <a:lnTo>
                    <a:pt x="556" y="267"/>
                  </a:lnTo>
                  <a:lnTo>
                    <a:pt x="556" y="267"/>
                  </a:lnTo>
                  <a:lnTo>
                    <a:pt x="556" y="267"/>
                  </a:lnTo>
                  <a:lnTo>
                    <a:pt x="556" y="267"/>
                  </a:lnTo>
                  <a:lnTo>
                    <a:pt x="556" y="265"/>
                  </a:lnTo>
                  <a:lnTo>
                    <a:pt x="558" y="265"/>
                  </a:lnTo>
                  <a:lnTo>
                    <a:pt x="558" y="265"/>
                  </a:lnTo>
                  <a:lnTo>
                    <a:pt x="558" y="265"/>
                  </a:lnTo>
                  <a:lnTo>
                    <a:pt x="558" y="263"/>
                  </a:lnTo>
                  <a:lnTo>
                    <a:pt x="561" y="263"/>
                  </a:lnTo>
                  <a:lnTo>
                    <a:pt x="558" y="260"/>
                  </a:lnTo>
                  <a:lnTo>
                    <a:pt x="561" y="260"/>
                  </a:lnTo>
                  <a:lnTo>
                    <a:pt x="561" y="258"/>
                  </a:lnTo>
                  <a:lnTo>
                    <a:pt x="561" y="258"/>
                  </a:lnTo>
                  <a:lnTo>
                    <a:pt x="558" y="256"/>
                  </a:lnTo>
                  <a:lnTo>
                    <a:pt x="558" y="256"/>
                  </a:lnTo>
                  <a:lnTo>
                    <a:pt x="556" y="256"/>
                  </a:lnTo>
                  <a:lnTo>
                    <a:pt x="556" y="256"/>
                  </a:lnTo>
                  <a:lnTo>
                    <a:pt x="556" y="258"/>
                  </a:lnTo>
                  <a:lnTo>
                    <a:pt x="554" y="256"/>
                  </a:lnTo>
                  <a:lnTo>
                    <a:pt x="554" y="256"/>
                  </a:lnTo>
                  <a:lnTo>
                    <a:pt x="551" y="256"/>
                  </a:lnTo>
                  <a:lnTo>
                    <a:pt x="551" y="256"/>
                  </a:lnTo>
                  <a:lnTo>
                    <a:pt x="551" y="253"/>
                  </a:lnTo>
                  <a:lnTo>
                    <a:pt x="551" y="253"/>
                  </a:lnTo>
                  <a:lnTo>
                    <a:pt x="554" y="253"/>
                  </a:lnTo>
                  <a:lnTo>
                    <a:pt x="554" y="253"/>
                  </a:lnTo>
                  <a:lnTo>
                    <a:pt x="556" y="253"/>
                  </a:lnTo>
                  <a:lnTo>
                    <a:pt x="556" y="253"/>
                  </a:lnTo>
                  <a:lnTo>
                    <a:pt x="556" y="251"/>
                  </a:lnTo>
                  <a:lnTo>
                    <a:pt x="558" y="251"/>
                  </a:lnTo>
                  <a:lnTo>
                    <a:pt x="561" y="251"/>
                  </a:lnTo>
                  <a:lnTo>
                    <a:pt x="561" y="251"/>
                  </a:lnTo>
                  <a:lnTo>
                    <a:pt x="561" y="246"/>
                  </a:lnTo>
                  <a:lnTo>
                    <a:pt x="558" y="246"/>
                  </a:lnTo>
                  <a:lnTo>
                    <a:pt x="561" y="244"/>
                  </a:lnTo>
                  <a:lnTo>
                    <a:pt x="563" y="246"/>
                  </a:lnTo>
                  <a:lnTo>
                    <a:pt x="563" y="246"/>
                  </a:lnTo>
                  <a:lnTo>
                    <a:pt x="563" y="246"/>
                  </a:lnTo>
                  <a:lnTo>
                    <a:pt x="565" y="246"/>
                  </a:lnTo>
                  <a:lnTo>
                    <a:pt x="565" y="246"/>
                  </a:lnTo>
                  <a:lnTo>
                    <a:pt x="565" y="244"/>
                  </a:lnTo>
                  <a:lnTo>
                    <a:pt x="565" y="244"/>
                  </a:lnTo>
                  <a:lnTo>
                    <a:pt x="563" y="241"/>
                  </a:lnTo>
                  <a:lnTo>
                    <a:pt x="563" y="241"/>
                  </a:lnTo>
                  <a:lnTo>
                    <a:pt x="563" y="241"/>
                  </a:lnTo>
                  <a:lnTo>
                    <a:pt x="561" y="241"/>
                  </a:lnTo>
                  <a:lnTo>
                    <a:pt x="561" y="241"/>
                  </a:lnTo>
                  <a:lnTo>
                    <a:pt x="558" y="241"/>
                  </a:lnTo>
                  <a:lnTo>
                    <a:pt x="558" y="239"/>
                  </a:lnTo>
                  <a:lnTo>
                    <a:pt x="558" y="239"/>
                  </a:lnTo>
                  <a:lnTo>
                    <a:pt x="558" y="237"/>
                  </a:lnTo>
                  <a:lnTo>
                    <a:pt x="558" y="239"/>
                  </a:lnTo>
                  <a:lnTo>
                    <a:pt x="558" y="239"/>
                  </a:lnTo>
                  <a:lnTo>
                    <a:pt x="561" y="241"/>
                  </a:lnTo>
                  <a:lnTo>
                    <a:pt x="561" y="241"/>
                  </a:lnTo>
                  <a:lnTo>
                    <a:pt x="561" y="239"/>
                  </a:lnTo>
                  <a:lnTo>
                    <a:pt x="563" y="239"/>
                  </a:lnTo>
                  <a:lnTo>
                    <a:pt x="563" y="239"/>
                  </a:lnTo>
                  <a:lnTo>
                    <a:pt x="565" y="237"/>
                  </a:lnTo>
                  <a:lnTo>
                    <a:pt x="565" y="237"/>
                  </a:lnTo>
                  <a:lnTo>
                    <a:pt x="565" y="237"/>
                  </a:lnTo>
                  <a:lnTo>
                    <a:pt x="568" y="234"/>
                  </a:lnTo>
                  <a:lnTo>
                    <a:pt x="568" y="234"/>
                  </a:lnTo>
                  <a:lnTo>
                    <a:pt x="568" y="234"/>
                  </a:lnTo>
                  <a:lnTo>
                    <a:pt x="568" y="234"/>
                  </a:lnTo>
                  <a:lnTo>
                    <a:pt x="568" y="234"/>
                  </a:lnTo>
                  <a:close/>
                  <a:moveTo>
                    <a:pt x="237" y="85"/>
                  </a:moveTo>
                  <a:lnTo>
                    <a:pt x="237" y="85"/>
                  </a:lnTo>
                  <a:lnTo>
                    <a:pt x="234" y="85"/>
                  </a:lnTo>
                  <a:lnTo>
                    <a:pt x="234" y="85"/>
                  </a:lnTo>
                  <a:lnTo>
                    <a:pt x="234" y="85"/>
                  </a:lnTo>
                  <a:lnTo>
                    <a:pt x="232" y="83"/>
                  </a:lnTo>
                  <a:lnTo>
                    <a:pt x="232" y="80"/>
                  </a:lnTo>
                  <a:lnTo>
                    <a:pt x="234" y="80"/>
                  </a:lnTo>
                  <a:lnTo>
                    <a:pt x="234" y="80"/>
                  </a:lnTo>
                  <a:lnTo>
                    <a:pt x="234" y="80"/>
                  </a:lnTo>
                  <a:lnTo>
                    <a:pt x="237" y="80"/>
                  </a:lnTo>
                  <a:lnTo>
                    <a:pt x="237" y="83"/>
                  </a:lnTo>
                  <a:lnTo>
                    <a:pt x="237" y="85"/>
                  </a:lnTo>
                  <a:close/>
                  <a:moveTo>
                    <a:pt x="244" y="85"/>
                  </a:moveTo>
                  <a:lnTo>
                    <a:pt x="244" y="87"/>
                  </a:lnTo>
                  <a:lnTo>
                    <a:pt x="241" y="87"/>
                  </a:lnTo>
                  <a:lnTo>
                    <a:pt x="241" y="87"/>
                  </a:lnTo>
                  <a:lnTo>
                    <a:pt x="239" y="87"/>
                  </a:lnTo>
                  <a:lnTo>
                    <a:pt x="239" y="87"/>
                  </a:lnTo>
                  <a:lnTo>
                    <a:pt x="239" y="87"/>
                  </a:lnTo>
                  <a:lnTo>
                    <a:pt x="239" y="85"/>
                  </a:lnTo>
                  <a:lnTo>
                    <a:pt x="239" y="85"/>
                  </a:lnTo>
                  <a:lnTo>
                    <a:pt x="239" y="83"/>
                  </a:lnTo>
                  <a:lnTo>
                    <a:pt x="239" y="83"/>
                  </a:lnTo>
                  <a:lnTo>
                    <a:pt x="241" y="83"/>
                  </a:lnTo>
                  <a:lnTo>
                    <a:pt x="241" y="83"/>
                  </a:lnTo>
                  <a:lnTo>
                    <a:pt x="244" y="83"/>
                  </a:lnTo>
                  <a:lnTo>
                    <a:pt x="244" y="83"/>
                  </a:lnTo>
                  <a:lnTo>
                    <a:pt x="244" y="8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2" name="Freeform 641"/>
            <p:cNvSpPr>
              <a:spLocks/>
            </p:cNvSpPr>
            <p:nvPr/>
          </p:nvSpPr>
          <p:spPr bwMode="auto">
            <a:xfrm>
              <a:off x="5545280" y="4483429"/>
              <a:ext cx="291137" cy="312514"/>
            </a:xfrm>
            <a:custGeom>
              <a:avLst/>
              <a:gdLst>
                <a:gd name="T0" fmla="*/ 832 w 858"/>
                <a:gd name="T1" fmla="*/ 185 h 921"/>
                <a:gd name="T2" fmla="*/ 825 w 858"/>
                <a:gd name="T3" fmla="*/ 147 h 921"/>
                <a:gd name="T4" fmla="*/ 825 w 858"/>
                <a:gd name="T5" fmla="*/ 121 h 921"/>
                <a:gd name="T6" fmla="*/ 818 w 858"/>
                <a:gd name="T7" fmla="*/ 79 h 921"/>
                <a:gd name="T8" fmla="*/ 795 w 858"/>
                <a:gd name="T9" fmla="*/ 60 h 921"/>
                <a:gd name="T10" fmla="*/ 766 w 858"/>
                <a:gd name="T11" fmla="*/ 53 h 921"/>
                <a:gd name="T12" fmla="*/ 759 w 858"/>
                <a:gd name="T13" fmla="*/ 48 h 921"/>
                <a:gd name="T14" fmla="*/ 757 w 858"/>
                <a:gd name="T15" fmla="*/ 34 h 921"/>
                <a:gd name="T16" fmla="*/ 735 w 858"/>
                <a:gd name="T17" fmla="*/ 48 h 921"/>
                <a:gd name="T18" fmla="*/ 714 w 858"/>
                <a:gd name="T19" fmla="*/ 43 h 921"/>
                <a:gd name="T20" fmla="*/ 705 w 858"/>
                <a:gd name="T21" fmla="*/ 45 h 921"/>
                <a:gd name="T22" fmla="*/ 653 w 858"/>
                <a:gd name="T23" fmla="*/ 41 h 921"/>
                <a:gd name="T24" fmla="*/ 631 w 858"/>
                <a:gd name="T25" fmla="*/ 17 h 921"/>
                <a:gd name="T26" fmla="*/ 627 w 858"/>
                <a:gd name="T27" fmla="*/ 3 h 921"/>
                <a:gd name="T28" fmla="*/ 615 w 858"/>
                <a:gd name="T29" fmla="*/ 8 h 921"/>
                <a:gd name="T30" fmla="*/ 596 w 858"/>
                <a:gd name="T31" fmla="*/ 12 h 921"/>
                <a:gd name="T32" fmla="*/ 563 w 858"/>
                <a:gd name="T33" fmla="*/ 98 h 921"/>
                <a:gd name="T34" fmla="*/ 522 w 858"/>
                <a:gd name="T35" fmla="*/ 142 h 921"/>
                <a:gd name="T36" fmla="*/ 506 w 858"/>
                <a:gd name="T37" fmla="*/ 152 h 921"/>
                <a:gd name="T38" fmla="*/ 485 w 858"/>
                <a:gd name="T39" fmla="*/ 161 h 921"/>
                <a:gd name="T40" fmla="*/ 454 w 858"/>
                <a:gd name="T41" fmla="*/ 178 h 921"/>
                <a:gd name="T42" fmla="*/ 418 w 858"/>
                <a:gd name="T43" fmla="*/ 223 h 921"/>
                <a:gd name="T44" fmla="*/ 414 w 858"/>
                <a:gd name="T45" fmla="*/ 249 h 921"/>
                <a:gd name="T46" fmla="*/ 395 w 858"/>
                <a:gd name="T47" fmla="*/ 277 h 921"/>
                <a:gd name="T48" fmla="*/ 388 w 858"/>
                <a:gd name="T49" fmla="*/ 306 h 921"/>
                <a:gd name="T50" fmla="*/ 385 w 858"/>
                <a:gd name="T51" fmla="*/ 337 h 921"/>
                <a:gd name="T52" fmla="*/ 399 w 858"/>
                <a:gd name="T53" fmla="*/ 353 h 921"/>
                <a:gd name="T54" fmla="*/ 376 w 858"/>
                <a:gd name="T55" fmla="*/ 405 h 921"/>
                <a:gd name="T56" fmla="*/ 362 w 858"/>
                <a:gd name="T57" fmla="*/ 424 h 921"/>
                <a:gd name="T58" fmla="*/ 314 w 858"/>
                <a:gd name="T59" fmla="*/ 462 h 921"/>
                <a:gd name="T60" fmla="*/ 272 w 858"/>
                <a:gd name="T61" fmla="*/ 493 h 921"/>
                <a:gd name="T62" fmla="*/ 212 w 858"/>
                <a:gd name="T63" fmla="*/ 516 h 921"/>
                <a:gd name="T64" fmla="*/ 203 w 858"/>
                <a:gd name="T65" fmla="*/ 540 h 921"/>
                <a:gd name="T66" fmla="*/ 156 w 858"/>
                <a:gd name="T67" fmla="*/ 595 h 921"/>
                <a:gd name="T68" fmla="*/ 139 w 858"/>
                <a:gd name="T69" fmla="*/ 618 h 921"/>
                <a:gd name="T70" fmla="*/ 123 w 858"/>
                <a:gd name="T71" fmla="*/ 651 h 921"/>
                <a:gd name="T72" fmla="*/ 120 w 858"/>
                <a:gd name="T73" fmla="*/ 680 h 921"/>
                <a:gd name="T74" fmla="*/ 111 w 858"/>
                <a:gd name="T75" fmla="*/ 703 h 921"/>
                <a:gd name="T76" fmla="*/ 85 w 858"/>
                <a:gd name="T77" fmla="*/ 727 h 921"/>
                <a:gd name="T78" fmla="*/ 59 w 858"/>
                <a:gd name="T79" fmla="*/ 753 h 921"/>
                <a:gd name="T80" fmla="*/ 66 w 858"/>
                <a:gd name="T81" fmla="*/ 746 h 921"/>
                <a:gd name="T82" fmla="*/ 71 w 858"/>
                <a:gd name="T83" fmla="*/ 746 h 921"/>
                <a:gd name="T84" fmla="*/ 59 w 858"/>
                <a:gd name="T85" fmla="*/ 767 h 921"/>
                <a:gd name="T86" fmla="*/ 49 w 858"/>
                <a:gd name="T87" fmla="*/ 793 h 921"/>
                <a:gd name="T88" fmla="*/ 42 w 858"/>
                <a:gd name="T89" fmla="*/ 805 h 921"/>
                <a:gd name="T90" fmla="*/ 23 w 858"/>
                <a:gd name="T91" fmla="*/ 836 h 921"/>
                <a:gd name="T92" fmla="*/ 14 w 858"/>
                <a:gd name="T93" fmla="*/ 843 h 921"/>
                <a:gd name="T94" fmla="*/ 7 w 858"/>
                <a:gd name="T95" fmla="*/ 871 h 921"/>
                <a:gd name="T96" fmla="*/ 2 w 858"/>
                <a:gd name="T97" fmla="*/ 921 h 921"/>
                <a:gd name="T98" fmla="*/ 94 w 858"/>
                <a:gd name="T99" fmla="*/ 890 h 921"/>
                <a:gd name="T100" fmla="*/ 210 w 858"/>
                <a:gd name="T101" fmla="*/ 808 h 921"/>
                <a:gd name="T102" fmla="*/ 272 w 858"/>
                <a:gd name="T103" fmla="*/ 767 h 921"/>
                <a:gd name="T104" fmla="*/ 449 w 858"/>
                <a:gd name="T105" fmla="*/ 592 h 921"/>
                <a:gd name="T106" fmla="*/ 463 w 858"/>
                <a:gd name="T107" fmla="*/ 448 h 921"/>
                <a:gd name="T108" fmla="*/ 506 w 858"/>
                <a:gd name="T109" fmla="*/ 415 h 921"/>
                <a:gd name="T110" fmla="*/ 572 w 858"/>
                <a:gd name="T111" fmla="*/ 405 h 921"/>
                <a:gd name="T112" fmla="*/ 660 w 858"/>
                <a:gd name="T113" fmla="*/ 363 h 921"/>
                <a:gd name="T114" fmla="*/ 721 w 858"/>
                <a:gd name="T115" fmla="*/ 311 h 921"/>
                <a:gd name="T116" fmla="*/ 709 w 858"/>
                <a:gd name="T117" fmla="*/ 301 h 921"/>
                <a:gd name="T118" fmla="*/ 757 w 858"/>
                <a:gd name="T119" fmla="*/ 251 h 921"/>
                <a:gd name="T120" fmla="*/ 832 w 858"/>
                <a:gd name="T121" fmla="*/ 247 h 921"/>
                <a:gd name="T122" fmla="*/ 844 w 858"/>
                <a:gd name="T123" fmla="*/ 242 h 921"/>
                <a:gd name="T124" fmla="*/ 856 w 858"/>
                <a:gd name="T125" fmla="*/ 225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58" h="921">
                  <a:moveTo>
                    <a:pt x="858" y="221"/>
                  </a:moveTo>
                  <a:lnTo>
                    <a:pt x="842" y="209"/>
                  </a:lnTo>
                  <a:lnTo>
                    <a:pt x="839" y="209"/>
                  </a:lnTo>
                  <a:lnTo>
                    <a:pt x="837" y="206"/>
                  </a:lnTo>
                  <a:lnTo>
                    <a:pt x="830" y="195"/>
                  </a:lnTo>
                  <a:lnTo>
                    <a:pt x="832" y="192"/>
                  </a:lnTo>
                  <a:lnTo>
                    <a:pt x="832" y="192"/>
                  </a:lnTo>
                  <a:lnTo>
                    <a:pt x="832" y="192"/>
                  </a:lnTo>
                  <a:lnTo>
                    <a:pt x="835" y="192"/>
                  </a:lnTo>
                  <a:lnTo>
                    <a:pt x="835" y="190"/>
                  </a:lnTo>
                  <a:lnTo>
                    <a:pt x="835" y="190"/>
                  </a:lnTo>
                  <a:lnTo>
                    <a:pt x="835" y="187"/>
                  </a:lnTo>
                  <a:lnTo>
                    <a:pt x="835" y="187"/>
                  </a:lnTo>
                  <a:lnTo>
                    <a:pt x="832" y="185"/>
                  </a:lnTo>
                  <a:lnTo>
                    <a:pt x="832" y="185"/>
                  </a:lnTo>
                  <a:lnTo>
                    <a:pt x="830" y="183"/>
                  </a:lnTo>
                  <a:lnTo>
                    <a:pt x="828" y="180"/>
                  </a:lnTo>
                  <a:lnTo>
                    <a:pt x="828" y="180"/>
                  </a:lnTo>
                  <a:lnTo>
                    <a:pt x="828" y="178"/>
                  </a:lnTo>
                  <a:lnTo>
                    <a:pt x="825" y="176"/>
                  </a:lnTo>
                  <a:lnTo>
                    <a:pt x="823" y="173"/>
                  </a:lnTo>
                  <a:lnTo>
                    <a:pt x="823" y="166"/>
                  </a:lnTo>
                  <a:lnTo>
                    <a:pt x="825" y="166"/>
                  </a:lnTo>
                  <a:lnTo>
                    <a:pt x="825" y="164"/>
                  </a:lnTo>
                  <a:lnTo>
                    <a:pt x="825" y="159"/>
                  </a:lnTo>
                  <a:lnTo>
                    <a:pt x="828" y="159"/>
                  </a:lnTo>
                  <a:lnTo>
                    <a:pt x="828" y="157"/>
                  </a:lnTo>
                  <a:lnTo>
                    <a:pt x="828" y="154"/>
                  </a:lnTo>
                  <a:lnTo>
                    <a:pt x="825" y="150"/>
                  </a:lnTo>
                  <a:lnTo>
                    <a:pt x="825" y="147"/>
                  </a:lnTo>
                  <a:lnTo>
                    <a:pt x="823" y="147"/>
                  </a:lnTo>
                  <a:lnTo>
                    <a:pt x="821" y="147"/>
                  </a:lnTo>
                  <a:lnTo>
                    <a:pt x="821" y="147"/>
                  </a:lnTo>
                  <a:lnTo>
                    <a:pt x="821" y="145"/>
                  </a:lnTo>
                  <a:lnTo>
                    <a:pt x="821" y="145"/>
                  </a:lnTo>
                  <a:lnTo>
                    <a:pt x="821" y="145"/>
                  </a:lnTo>
                  <a:lnTo>
                    <a:pt x="823" y="142"/>
                  </a:lnTo>
                  <a:lnTo>
                    <a:pt x="823" y="142"/>
                  </a:lnTo>
                  <a:lnTo>
                    <a:pt x="823" y="142"/>
                  </a:lnTo>
                  <a:lnTo>
                    <a:pt x="823" y="140"/>
                  </a:lnTo>
                  <a:lnTo>
                    <a:pt x="823" y="140"/>
                  </a:lnTo>
                  <a:lnTo>
                    <a:pt x="823" y="135"/>
                  </a:lnTo>
                  <a:lnTo>
                    <a:pt x="823" y="133"/>
                  </a:lnTo>
                  <a:lnTo>
                    <a:pt x="825" y="124"/>
                  </a:lnTo>
                  <a:lnTo>
                    <a:pt x="825" y="121"/>
                  </a:lnTo>
                  <a:lnTo>
                    <a:pt x="825" y="121"/>
                  </a:lnTo>
                  <a:lnTo>
                    <a:pt x="825" y="119"/>
                  </a:lnTo>
                  <a:lnTo>
                    <a:pt x="821" y="107"/>
                  </a:lnTo>
                  <a:lnTo>
                    <a:pt x="818" y="105"/>
                  </a:lnTo>
                  <a:lnTo>
                    <a:pt x="818" y="102"/>
                  </a:lnTo>
                  <a:lnTo>
                    <a:pt x="823" y="95"/>
                  </a:lnTo>
                  <a:lnTo>
                    <a:pt x="823" y="95"/>
                  </a:lnTo>
                  <a:lnTo>
                    <a:pt x="821" y="95"/>
                  </a:lnTo>
                  <a:lnTo>
                    <a:pt x="813" y="88"/>
                  </a:lnTo>
                  <a:lnTo>
                    <a:pt x="813" y="86"/>
                  </a:lnTo>
                  <a:lnTo>
                    <a:pt x="818" y="83"/>
                  </a:lnTo>
                  <a:lnTo>
                    <a:pt x="818" y="79"/>
                  </a:lnTo>
                  <a:lnTo>
                    <a:pt x="818" y="79"/>
                  </a:lnTo>
                  <a:lnTo>
                    <a:pt x="818" y="79"/>
                  </a:lnTo>
                  <a:lnTo>
                    <a:pt x="818" y="79"/>
                  </a:lnTo>
                  <a:lnTo>
                    <a:pt x="813" y="74"/>
                  </a:lnTo>
                  <a:lnTo>
                    <a:pt x="811" y="71"/>
                  </a:lnTo>
                  <a:lnTo>
                    <a:pt x="809" y="71"/>
                  </a:lnTo>
                  <a:lnTo>
                    <a:pt x="806" y="69"/>
                  </a:lnTo>
                  <a:lnTo>
                    <a:pt x="806" y="69"/>
                  </a:lnTo>
                  <a:lnTo>
                    <a:pt x="806" y="67"/>
                  </a:lnTo>
                  <a:lnTo>
                    <a:pt x="806" y="67"/>
                  </a:lnTo>
                  <a:lnTo>
                    <a:pt x="806" y="67"/>
                  </a:lnTo>
                  <a:lnTo>
                    <a:pt x="804" y="67"/>
                  </a:lnTo>
                  <a:lnTo>
                    <a:pt x="802" y="64"/>
                  </a:lnTo>
                  <a:lnTo>
                    <a:pt x="799" y="64"/>
                  </a:lnTo>
                  <a:lnTo>
                    <a:pt x="799" y="62"/>
                  </a:lnTo>
                  <a:lnTo>
                    <a:pt x="797" y="62"/>
                  </a:lnTo>
                  <a:lnTo>
                    <a:pt x="795" y="60"/>
                  </a:lnTo>
                  <a:lnTo>
                    <a:pt x="795" y="60"/>
                  </a:lnTo>
                  <a:lnTo>
                    <a:pt x="795" y="55"/>
                  </a:lnTo>
                  <a:lnTo>
                    <a:pt x="795" y="55"/>
                  </a:lnTo>
                  <a:lnTo>
                    <a:pt x="792" y="55"/>
                  </a:lnTo>
                  <a:lnTo>
                    <a:pt x="792" y="55"/>
                  </a:lnTo>
                  <a:lnTo>
                    <a:pt x="790" y="55"/>
                  </a:lnTo>
                  <a:lnTo>
                    <a:pt x="785" y="53"/>
                  </a:lnTo>
                  <a:lnTo>
                    <a:pt x="783" y="53"/>
                  </a:lnTo>
                  <a:lnTo>
                    <a:pt x="783" y="53"/>
                  </a:lnTo>
                  <a:lnTo>
                    <a:pt x="780" y="55"/>
                  </a:lnTo>
                  <a:lnTo>
                    <a:pt x="780" y="55"/>
                  </a:lnTo>
                  <a:lnTo>
                    <a:pt x="780" y="55"/>
                  </a:lnTo>
                  <a:lnTo>
                    <a:pt x="778" y="55"/>
                  </a:lnTo>
                  <a:lnTo>
                    <a:pt x="771" y="55"/>
                  </a:lnTo>
                  <a:lnTo>
                    <a:pt x="769" y="53"/>
                  </a:lnTo>
                  <a:lnTo>
                    <a:pt x="766" y="53"/>
                  </a:lnTo>
                  <a:lnTo>
                    <a:pt x="764" y="50"/>
                  </a:lnTo>
                  <a:lnTo>
                    <a:pt x="764" y="50"/>
                  </a:lnTo>
                  <a:lnTo>
                    <a:pt x="761" y="45"/>
                  </a:lnTo>
                  <a:lnTo>
                    <a:pt x="759" y="45"/>
                  </a:lnTo>
                  <a:lnTo>
                    <a:pt x="759" y="45"/>
                  </a:lnTo>
                  <a:lnTo>
                    <a:pt x="761" y="48"/>
                  </a:lnTo>
                  <a:lnTo>
                    <a:pt x="764" y="53"/>
                  </a:lnTo>
                  <a:lnTo>
                    <a:pt x="766" y="55"/>
                  </a:lnTo>
                  <a:lnTo>
                    <a:pt x="764" y="55"/>
                  </a:lnTo>
                  <a:lnTo>
                    <a:pt x="761" y="53"/>
                  </a:lnTo>
                  <a:lnTo>
                    <a:pt x="759" y="53"/>
                  </a:lnTo>
                  <a:lnTo>
                    <a:pt x="759" y="50"/>
                  </a:lnTo>
                  <a:lnTo>
                    <a:pt x="759" y="50"/>
                  </a:lnTo>
                  <a:lnTo>
                    <a:pt x="759" y="50"/>
                  </a:lnTo>
                  <a:lnTo>
                    <a:pt x="759" y="48"/>
                  </a:lnTo>
                  <a:lnTo>
                    <a:pt x="759" y="45"/>
                  </a:lnTo>
                  <a:lnTo>
                    <a:pt x="759" y="45"/>
                  </a:lnTo>
                  <a:lnTo>
                    <a:pt x="759" y="45"/>
                  </a:lnTo>
                  <a:lnTo>
                    <a:pt x="759" y="43"/>
                  </a:lnTo>
                  <a:lnTo>
                    <a:pt x="757" y="45"/>
                  </a:lnTo>
                  <a:lnTo>
                    <a:pt x="754" y="43"/>
                  </a:lnTo>
                  <a:lnTo>
                    <a:pt x="754" y="41"/>
                  </a:lnTo>
                  <a:lnTo>
                    <a:pt x="757" y="41"/>
                  </a:lnTo>
                  <a:lnTo>
                    <a:pt x="757" y="41"/>
                  </a:lnTo>
                  <a:lnTo>
                    <a:pt x="757" y="41"/>
                  </a:lnTo>
                  <a:lnTo>
                    <a:pt x="757" y="38"/>
                  </a:lnTo>
                  <a:lnTo>
                    <a:pt x="757" y="36"/>
                  </a:lnTo>
                  <a:lnTo>
                    <a:pt x="757" y="34"/>
                  </a:lnTo>
                  <a:lnTo>
                    <a:pt x="757" y="34"/>
                  </a:lnTo>
                  <a:lnTo>
                    <a:pt x="757" y="34"/>
                  </a:lnTo>
                  <a:lnTo>
                    <a:pt x="754" y="34"/>
                  </a:lnTo>
                  <a:lnTo>
                    <a:pt x="754" y="34"/>
                  </a:lnTo>
                  <a:lnTo>
                    <a:pt x="754" y="34"/>
                  </a:lnTo>
                  <a:lnTo>
                    <a:pt x="754" y="34"/>
                  </a:lnTo>
                  <a:lnTo>
                    <a:pt x="754" y="36"/>
                  </a:lnTo>
                  <a:lnTo>
                    <a:pt x="752" y="41"/>
                  </a:lnTo>
                  <a:lnTo>
                    <a:pt x="750" y="43"/>
                  </a:lnTo>
                  <a:lnTo>
                    <a:pt x="750" y="43"/>
                  </a:lnTo>
                  <a:lnTo>
                    <a:pt x="747" y="43"/>
                  </a:lnTo>
                  <a:lnTo>
                    <a:pt x="747" y="43"/>
                  </a:lnTo>
                  <a:lnTo>
                    <a:pt x="747" y="43"/>
                  </a:lnTo>
                  <a:lnTo>
                    <a:pt x="747" y="43"/>
                  </a:lnTo>
                  <a:lnTo>
                    <a:pt x="745" y="45"/>
                  </a:lnTo>
                  <a:lnTo>
                    <a:pt x="742" y="45"/>
                  </a:lnTo>
                  <a:lnTo>
                    <a:pt x="735" y="48"/>
                  </a:lnTo>
                  <a:lnTo>
                    <a:pt x="733" y="50"/>
                  </a:lnTo>
                  <a:lnTo>
                    <a:pt x="731" y="48"/>
                  </a:lnTo>
                  <a:lnTo>
                    <a:pt x="731" y="48"/>
                  </a:lnTo>
                  <a:lnTo>
                    <a:pt x="731" y="48"/>
                  </a:lnTo>
                  <a:lnTo>
                    <a:pt x="728" y="48"/>
                  </a:lnTo>
                  <a:lnTo>
                    <a:pt x="728" y="48"/>
                  </a:lnTo>
                  <a:lnTo>
                    <a:pt x="728" y="48"/>
                  </a:lnTo>
                  <a:lnTo>
                    <a:pt x="728" y="48"/>
                  </a:lnTo>
                  <a:lnTo>
                    <a:pt x="726" y="48"/>
                  </a:lnTo>
                  <a:lnTo>
                    <a:pt x="721" y="45"/>
                  </a:lnTo>
                  <a:lnTo>
                    <a:pt x="721" y="45"/>
                  </a:lnTo>
                  <a:lnTo>
                    <a:pt x="719" y="43"/>
                  </a:lnTo>
                  <a:lnTo>
                    <a:pt x="716" y="43"/>
                  </a:lnTo>
                  <a:lnTo>
                    <a:pt x="716" y="43"/>
                  </a:lnTo>
                  <a:lnTo>
                    <a:pt x="714" y="43"/>
                  </a:lnTo>
                  <a:lnTo>
                    <a:pt x="714" y="45"/>
                  </a:lnTo>
                  <a:lnTo>
                    <a:pt x="714" y="45"/>
                  </a:lnTo>
                  <a:lnTo>
                    <a:pt x="712" y="48"/>
                  </a:lnTo>
                  <a:lnTo>
                    <a:pt x="712" y="48"/>
                  </a:lnTo>
                  <a:lnTo>
                    <a:pt x="709" y="48"/>
                  </a:lnTo>
                  <a:lnTo>
                    <a:pt x="709" y="48"/>
                  </a:lnTo>
                  <a:lnTo>
                    <a:pt x="707" y="48"/>
                  </a:lnTo>
                  <a:lnTo>
                    <a:pt x="707" y="48"/>
                  </a:lnTo>
                  <a:lnTo>
                    <a:pt x="705" y="48"/>
                  </a:lnTo>
                  <a:lnTo>
                    <a:pt x="705" y="48"/>
                  </a:lnTo>
                  <a:lnTo>
                    <a:pt x="705" y="45"/>
                  </a:lnTo>
                  <a:lnTo>
                    <a:pt x="705" y="45"/>
                  </a:lnTo>
                  <a:lnTo>
                    <a:pt x="705" y="45"/>
                  </a:lnTo>
                  <a:lnTo>
                    <a:pt x="705" y="45"/>
                  </a:lnTo>
                  <a:lnTo>
                    <a:pt x="705" y="45"/>
                  </a:lnTo>
                  <a:lnTo>
                    <a:pt x="705" y="45"/>
                  </a:lnTo>
                  <a:lnTo>
                    <a:pt x="702" y="45"/>
                  </a:lnTo>
                  <a:lnTo>
                    <a:pt x="698" y="45"/>
                  </a:lnTo>
                  <a:lnTo>
                    <a:pt x="693" y="48"/>
                  </a:lnTo>
                  <a:lnTo>
                    <a:pt x="686" y="50"/>
                  </a:lnTo>
                  <a:lnTo>
                    <a:pt x="683" y="53"/>
                  </a:lnTo>
                  <a:lnTo>
                    <a:pt x="681" y="53"/>
                  </a:lnTo>
                  <a:lnTo>
                    <a:pt x="681" y="53"/>
                  </a:lnTo>
                  <a:lnTo>
                    <a:pt x="674" y="50"/>
                  </a:lnTo>
                  <a:lnTo>
                    <a:pt x="674" y="50"/>
                  </a:lnTo>
                  <a:lnTo>
                    <a:pt x="667" y="48"/>
                  </a:lnTo>
                  <a:lnTo>
                    <a:pt x="660" y="45"/>
                  </a:lnTo>
                  <a:lnTo>
                    <a:pt x="657" y="45"/>
                  </a:lnTo>
                  <a:lnTo>
                    <a:pt x="655" y="43"/>
                  </a:lnTo>
                  <a:lnTo>
                    <a:pt x="653" y="41"/>
                  </a:lnTo>
                  <a:lnTo>
                    <a:pt x="650" y="41"/>
                  </a:lnTo>
                  <a:lnTo>
                    <a:pt x="648" y="38"/>
                  </a:lnTo>
                  <a:lnTo>
                    <a:pt x="648" y="36"/>
                  </a:lnTo>
                  <a:lnTo>
                    <a:pt x="645" y="36"/>
                  </a:lnTo>
                  <a:lnTo>
                    <a:pt x="645" y="36"/>
                  </a:lnTo>
                  <a:lnTo>
                    <a:pt x="643" y="36"/>
                  </a:lnTo>
                  <a:lnTo>
                    <a:pt x="643" y="34"/>
                  </a:lnTo>
                  <a:lnTo>
                    <a:pt x="638" y="29"/>
                  </a:lnTo>
                  <a:lnTo>
                    <a:pt x="636" y="27"/>
                  </a:lnTo>
                  <a:lnTo>
                    <a:pt x="634" y="24"/>
                  </a:lnTo>
                  <a:lnTo>
                    <a:pt x="634" y="24"/>
                  </a:lnTo>
                  <a:lnTo>
                    <a:pt x="634" y="22"/>
                  </a:lnTo>
                  <a:lnTo>
                    <a:pt x="631" y="19"/>
                  </a:lnTo>
                  <a:lnTo>
                    <a:pt x="631" y="19"/>
                  </a:lnTo>
                  <a:lnTo>
                    <a:pt x="631" y="17"/>
                  </a:lnTo>
                  <a:lnTo>
                    <a:pt x="631" y="17"/>
                  </a:lnTo>
                  <a:lnTo>
                    <a:pt x="631" y="17"/>
                  </a:lnTo>
                  <a:lnTo>
                    <a:pt x="631" y="17"/>
                  </a:lnTo>
                  <a:lnTo>
                    <a:pt x="631" y="17"/>
                  </a:lnTo>
                  <a:lnTo>
                    <a:pt x="629" y="17"/>
                  </a:lnTo>
                  <a:lnTo>
                    <a:pt x="629" y="17"/>
                  </a:lnTo>
                  <a:lnTo>
                    <a:pt x="629" y="15"/>
                  </a:lnTo>
                  <a:lnTo>
                    <a:pt x="629" y="12"/>
                  </a:lnTo>
                  <a:lnTo>
                    <a:pt x="629" y="10"/>
                  </a:lnTo>
                  <a:lnTo>
                    <a:pt x="629" y="8"/>
                  </a:lnTo>
                  <a:lnTo>
                    <a:pt x="629" y="5"/>
                  </a:lnTo>
                  <a:lnTo>
                    <a:pt x="629" y="5"/>
                  </a:lnTo>
                  <a:lnTo>
                    <a:pt x="627" y="5"/>
                  </a:lnTo>
                  <a:lnTo>
                    <a:pt x="627" y="5"/>
                  </a:lnTo>
                  <a:lnTo>
                    <a:pt x="627" y="3"/>
                  </a:lnTo>
                  <a:lnTo>
                    <a:pt x="624" y="0"/>
                  </a:lnTo>
                  <a:lnTo>
                    <a:pt x="624" y="0"/>
                  </a:lnTo>
                  <a:lnTo>
                    <a:pt x="624" y="0"/>
                  </a:lnTo>
                  <a:lnTo>
                    <a:pt x="624" y="0"/>
                  </a:lnTo>
                  <a:lnTo>
                    <a:pt x="624" y="3"/>
                  </a:lnTo>
                  <a:lnTo>
                    <a:pt x="624" y="3"/>
                  </a:lnTo>
                  <a:lnTo>
                    <a:pt x="624" y="3"/>
                  </a:lnTo>
                  <a:lnTo>
                    <a:pt x="624" y="3"/>
                  </a:lnTo>
                  <a:lnTo>
                    <a:pt x="624" y="3"/>
                  </a:lnTo>
                  <a:lnTo>
                    <a:pt x="622" y="3"/>
                  </a:lnTo>
                  <a:lnTo>
                    <a:pt x="622" y="3"/>
                  </a:lnTo>
                  <a:lnTo>
                    <a:pt x="619" y="3"/>
                  </a:lnTo>
                  <a:lnTo>
                    <a:pt x="619" y="5"/>
                  </a:lnTo>
                  <a:lnTo>
                    <a:pt x="617" y="5"/>
                  </a:lnTo>
                  <a:lnTo>
                    <a:pt x="615" y="8"/>
                  </a:lnTo>
                  <a:lnTo>
                    <a:pt x="615" y="8"/>
                  </a:lnTo>
                  <a:lnTo>
                    <a:pt x="612" y="8"/>
                  </a:lnTo>
                  <a:lnTo>
                    <a:pt x="610" y="8"/>
                  </a:lnTo>
                  <a:lnTo>
                    <a:pt x="610" y="8"/>
                  </a:lnTo>
                  <a:lnTo>
                    <a:pt x="610" y="8"/>
                  </a:lnTo>
                  <a:lnTo>
                    <a:pt x="608" y="8"/>
                  </a:lnTo>
                  <a:lnTo>
                    <a:pt x="608" y="8"/>
                  </a:lnTo>
                  <a:lnTo>
                    <a:pt x="608" y="8"/>
                  </a:lnTo>
                  <a:lnTo>
                    <a:pt x="605" y="10"/>
                  </a:lnTo>
                  <a:lnTo>
                    <a:pt x="605" y="10"/>
                  </a:lnTo>
                  <a:lnTo>
                    <a:pt x="601" y="10"/>
                  </a:lnTo>
                  <a:lnTo>
                    <a:pt x="598" y="10"/>
                  </a:lnTo>
                  <a:lnTo>
                    <a:pt x="598" y="10"/>
                  </a:lnTo>
                  <a:lnTo>
                    <a:pt x="596" y="12"/>
                  </a:lnTo>
                  <a:lnTo>
                    <a:pt x="596" y="12"/>
                  </a:lnTo>
                  <a:lnTo>
                    <a:pt x="596" y="17"/>
                  </a:lnTo>
                  <a:lnTo>
                    <a:pt x="596" y="17"/>
                  </a:lnTo>
                  <a:lnTo>
                    <a:pt x="596" y="17"/>
                  </a:lnTo>
                  <a:lnTo>
                    <a:pt x="596" y="19"/>
                  </a:lnTo>
                  <a:lnTo>
                    <a:pt x="596" y="19"/>
                  </a:lnTo>
                  <a:lnTo>
                    <a:pt x="593" y="22"/>
                  </a:lnTo>
                  <a:lnTo>
                    <a:pt x="593" y="24"/>
                  </a:lnTo>
                  <a:lnTo>
                    <a:pt x="591" y="27"/>
                  </a:lnTo>
                  <a:lnTo>
                    <a:pt x="591" y="29"/>
                  </a:lnTo>
                  <a:lnTo>
                    <a:pt x="591" y="29"/>
                  </a:lnTo>
                  <a:lnTo>
                    <a:pt x="582" y="53"/>
                  </a:lnTo>
                  <a:lnTo>
                    <a:pt x="577" y="69"/>
                  </a:lnTo>
                  <a:lnTo>
                    <a:pt x="565" y="93"/>
                  </a:lnTo>
                  <a:lnTo>
                    <a:pt x="565" y="95"/>
                  </a:lnTo>
                  <a:lnTo>
                    <a:pt x="563" y="98"/>
                  </a:lnTo>
                  <a:lnTo>
                    <a:pt x="563" y="100"/>
                  </a:lnTo>
                  <a:lnTo>
                    <a:pt x="558" y="109"/>
                  </a:lnTo>
                  <a:lnTo>
                    <a:pt x="553" y="116"/>
                  </a:lnTo>
                  <a:lnTo>
                    <a:pt x="548" y="124"/>
                  </a:lnTo>
                  <a:lnTo>
                    <a:pt x="544" y="131"/>
                  </a:lnTo>
                  <a:lnTo>
                    <a:pt x="539" y="135"/>
                  </a:lnTo>
                  <a:lnTo>
                    <a:pt x="537" y="135"/>
                  </a:lnTo>
                  <a:lnTo>
                    <a:pt x="534" y="138"/>
                  </a:lnTo>
                  <a:lnTo>
                    <a:pt x="534" y="138"/>
                  </a:lnTo>
                  <a:lnTo>
                    <a:pt x="534" y="138"/>
                  </a:lnTo>
                  <a:lnTo>
                    <a:pt x="532" y="138"/>
                  </a:lnTo>
                  <a:lnTo>
                    <a:pt x="530" y="138"/>
                  </a:lnTo>
                  <a:lnTo>
                    <a:pt x="527" y="140"/>
                  </a:lnTo>
                  <a:lnTo>
                    <a:pt x="525" y="140"/>
                  </a:lnTo>
                  <a:lnTo>
                    <a:pt x="522" y="142"/>
                  </a:lnTo>
                  <a:lnTo>
                    <a:pt x="520" y="145"/>
                  </a:lnTo>
                  <a:lnTo>
                    <a:pt x="520" y="145"/>
                  </a:lnTo>
                  <a:lnTo>
                    <a:pt x="518" y="145"/>
                  </a:lnTo>
                  <a:lnTo>
                    <a:pt x="520" y="142"/>
                  </a:lnTo>
                  <a:lnTo>
                    <a:pt x="518" y="145"/>
                  </a:lnTo>
                  <a:lnTo>
                    <a:pt x="515" y="145"/>
                  </a:lnTo>
                  <a:lnTo>
                    <a:pt x="515" y="147"/>
                  </a:lnTo>
                  <a:lnTo>
                    <a:pt x="513" y="150"/>
                  </a:lnTo>
                  <a:lnTo>
                    <a:pt x="513" y="150"/>
                  </a:lnTo>
                  <a:lnTo>
                    <a:pt x="511" y="150"/>
                  </a:lnTo>
                  <a:lnTo>
                    <a:pt x="511" y="150"/>
                  </a:lnTo>
                  <a:lnTo>
                    <a:pt x="508" y="150"/>
                  </a:lnTo>
                  <a:lnTo>
                    <a:pt x="508" y="152"/>
                  </a:lnTo>
                  <a:lnTo>
                    <a:pt x="508" y="152"/>
                  </a:lnTo>
                  <a:lnTo>
                    <a:pt x="506" y="152"/>
                  </a:lnTo>
                  <a:lnTo>
                    <a:pt x="506" y="152"/>
                  </a:lnTo>
                  <a:lnTo>
                    <a:pt x="506" y="152"/>
                  </a:lnTo>
                  <a:lnTo>
                    <a:pt x="506" y="152"/>
                  </a:lnTo>
                  <a:lnTo>
                    <a:pt x="504" y="152"/>
                  </a:lnTo>
                  <a:lnTo>
                    <a:pt x="504" y="152"/>
                  </a:lnTo>
                  <a:lnTo>
                    <a:pt x="501" y="152"/>
                  </a:lnTo>
                  <a:lnTo>
                    <a:pt x="501" y="154"/>
                  </a:lnTo>
                  <a:lnTo>
                    <a:pt x="501" y="154"/>
                  </a:lnTo>
                  <a:lnTo>
                    <a:pt x="499" y="154"/>
                  </a:lnTo>
                  <a:lnTo>
                    <a:pt x="494" y="157"/>
                  </a:lnTo>
                  <a:lnTo>
                    <a:pt x="494" y="157"/>
                  </a:lnTo>
                  <a:lnTo>
                    <a:pt x="492" y="159"/>
                  </a:lnTo>
                  <a:lnTo>
                    <a:pt x="492" y="159"/>
                  </a:lnTo>
                  <a:lnTo>
                    <a:pt x="489" y="159"/>
                  </a:lnTo>
                  <a:lnTo>
                    <a:pt x="485" y="161"/>
                  </a:lnTo>
                  <a:lnTo>
                    <a:pt x="480" y="164"/>
                  </a:lnTo>
                  <a:lnTo>
                    <a:pt x="473" y="164"/>
                  </a:lnTo>
                  <a:lnTo>
                    <a:pt x="470" y="166"/>
                  </a:lnTo>
                  <a:lnTo>
                    <a:pt x="468" y="166"/>
                  </a:lnTo>
                  <a:lnTo>
                    <a:pt x="466" y="171"/>
                  </a:lnTo>
                  <a:lnTo>
                    <a:pt x="463" y="173"/>
                  </a:lnTo>
                  <a:lnTo>
                    <a:pt x="461" y="173"/>
                  </a:lnTo>
                  <a:lnTo>
                    <a:pt x="461" y="173"/>
                  </a:lnTo>
                  <a:lnTo>
                    <a:pt x="461" y="173"/>
                  </a:lnTo>
                  <a:lnTo>
                    <a:pt x="459" y="173"/>
                  </a:lnTo>
                  <a:lnTo>
                    <a:pt x="459" y="173"/>
                  </a:lnTo>
                  <a:lnTo>
                    <a:pt x="459" y="173"/>
                  </a:lnTo>
                  <a:lnTo>
                    <a:pt x="459" y="173"/>
                  </a:lnTo>
                  <a:lnTo>
                    <a:pt x="454" y="178"/>
                  </a:lnTo>
                  <a:lnTo>
                    <a:pt x="454" y="178"/>
                  </a:lnTo>
                  <a:lnTo>
                    <a:pt x="454" y="180"/>
                  </a:lnTo>
                  <a:lnTo>
                    <a:pt x="454" y="180"/>
                  </a:lnTo>
                  <a:lnTo>
                    <a:pt x="451" y="183"/>
                  </a:lnTo>
                  <a:lnTo>
                    <a:pt x="447" y="190"/>
                  </a:lnTo>
                  <a:lnTo>
                    <a:pt x="440" y="197"/>
                  </a:lnTo>
                  <a:lnTo>
                    <a:pt x="437" y="199"/>
                  </a:lnTo>
                  <a:lnTo>
                    <a:pt x="433" y="204"/>
                  </a:lnTo>
                  <a:lnTo>
                    <a:pt x="428" y="211"/>
                  </a:lnTo>
                  <a:lnTo>
                    <a:pt x="418" y="216"/>
                  </a:lnTo>
                  <a:lnTo>
                    <a:pt x="418" y="218"/>
                  </a:lnTo>
                  <a:lnTo>
                    <a:pt x="418" y="221"/>
                  </a:lnTo>
                  <a:lnTo>
                    <a:pt x="418" y="221"/>
                  </a:lnTo>
                  <a:lnTo>
                    <a:pt x="418" y="223"/>
                  </a:lnTo>
                  <a:lnTo>
                    <a:pt x="418" y="223"/>
                  </a:lnTo>
                  <a:lnTo>
                    <a:pt x="418" y="223"/>
                  </a:lnTo>
                  <a:lnTo>
                    <a:pt x="418" y="225"/>
                  </a:lnTo>
                  <a:lnTo>
                    <a:pt x="418" y="225"/>
                  </a:lnTo>
                  <a:lnTo>
                    <a:pt x="418" y="230"/>
                  </a:lnTo>
                  <a:lnTo>
                    <a:pt x="418" y="230"/>
                  </a:lnTo>
                  <a:lnTo>
                    <a:pt x="416" y="230"/>
                  </a:lnTo>
                  <a:lnTo>
                    <a:pt x="418" y="232"/>
                  </a:lnTo>
                  <a:lnTo>
                    <a:pt x="418" y="232"/>
                  </a:lnTo>
                  <a:lnTo>
                    <a:pt x="418" y="232"/>
                  </a:lnTo>
                  <a:lnTo>
                    <a:pt x="418" y="240"/>
                  </a:lnTo>
                  <a:lnTo>
                    <a:pt x="418" y="242"/>
                  </a:lnTo>
                  <a:lnTo>
                    <a:pt x="416" y="242"/>
                  </a:lnTo>
                  <a:lnTo>
                    <a:pt x="416" y="244"/>
                  </a:lnTo>
                  <a:lnTo>
                    <a:pt x="416" y="247"/>
                  </a:lnTo>
                  <a:lnTo>
                    <a:pt x="416" y="247"/>
                  </a:lnTo>
                  <a:lnTo>
                    <a:pt x="414" y="249"/>
                  </a:lnTo>
                  <a:lnTo>
                    <a:pt x="414" y="251"/>
                  </a:lnTo>
                  <a:lnTo>
                    <a:pt x="414" y="251"/>
                  </a:lnTo>
                  <a:lnTo>
                    <a:pt x="406" y="258"/>
                  </a:lnTo>
                  <a:lnTo>
                    <a:pt x="406" y="258"/>
                  </a:lnTo>
                  <a:lnTo>
                    <a:pt x="406" y="261"/>
                  </a:lnTo>
                  <a:lnTo>
                    <a:pt x="406" y="261"/>
                  </a:lnTo>
                  <a:lnTo>
                    <a:pt x="404" y="261"/>
                  </a:lnTo>
                  <a:lnTo>
                    <a:pt x="404" y="261"/>
                  </a:lnTo>
                  <a:lnTo>
                    <a:pt x="404" y="261"/>
                  </a:lnTo>
                  <a:lnTo>
                    <a:pt x="402" y="266"/>
                  </a:lnTo>
                  <a:lnTo>
                    <a:pt x="397" y="270"/>
                  </a:lnTo>
                  <a:lnTo>
                    <a:pt x="397" y="270"/>
                  </a:lnTo>
                  <a:lnTo>
                    <a:pt x="395" y="275"/>
                  </a:lnTo>
                  <a:lnTo>
                    <a:pt x="395" y="277"/>
                  </a:lnTo>
                  <a:lnTo>
                    <a:pt x="395" y="277"/>
                  </a:lnTo>
                  <a:lnTo>
                    <a:pt x="395" y="277"/>
                  </a:lnTo>
                  <a:lnTo>
                    <a:pt x="395" y="280"/>
                  </a:lnTo>
                  <a:lnTo>
                    <a:pt x="395" y="280"/>
                  </a:lnTo>
                  <a:lnTo>
                    <a:pt x="392" y="280"/>
                  </a:lnTo>
                  <a:lnTo>
                    <a:pt x="392" y="282"/>
                  </a:lnTo>
                  <a:lnTo>
                    <a:pt x="392" y="282"/>
                  </a:lnTo>
                  <a:lnTo>
                    <a:pt x="390" y="287"/>
                  </a:lnTo>
                  <a:lnTo>
                    <a:pt x="390" y="289"/>
                  </a:lnTo>
                  <a:lnTo>
                    <a:pt x="388" y="292"/>
                  </a:lnTo>
                  <a:lnTo>
                    <a:pt x="388" y="292"/>
                  </a:lnTo>
                  <a:lnTo>
                    <a:pt x="390" y="292"/>
                  </a:lnTo>
                  <a:lnTo>
                    <a:pt x="390" y="294"/>
                  </a:lnTo>
                  <a:lnTo>
                    <a:pt x="390" y="294"/>
                  </a:lnTo>
                  <a:lnTo>
                    <a:pt x="390" y="299"/>
                  </a:lnTo>
                  <a:lnTo>
                    <a:pt x="388" y="306"/>
                  </a:lnTo>
                  <a:lnTo>
                    <a:pt x="388" y="308"/>
                  </a:lnTo>
                  <a:lnTo>
                    <a:pt x="388" y="311"/>
                  </a:lnTo>
                  <a:lnTo>
                    <a:pt x="388" y="311"/>
                  </a:lnTo>
                  <a:lnTo>
                    <a:pt x="390" y="325"/>
                  </a:lnTo>
                  <a:lnTo>
                    <a:pt x="390" y="325"/>
                  </a:lnTo>
                  <a:lnTo>
                    <a:pt x="388" y="325"/>
                  </a:lnTo>
                  <a:lnTo>
                    <a:pt x="388" y="325"/>
                  </a:lnTo>
                  <a:lnTo>
                    <a:pt x="390" y="325"/>
                  </a:lnTo>
                  <a:lnTo>
                    <a:pt x="390" y="327"/>
                  </a:lnTo>
                  <a:lnTo>
                    <a:pt x="390" y="327"/>
                  </a:lnTo>
                  <a:lnTo>
                    <a:pt x="390" y="329"/>
                  </a:lnTo>
                  <a:lnTo>
                    <a:pt x="388" y="329"/>
                  </a:lnTo>
                  <a:lnTo>
                    <a:pt x="388" y="332"/>
                  </a:lnTo>
                  <a:lnTo>
                    <a:pt x="385" y="334"/>
                  </a:lnTo>
                  <a:lnTo>
                    <a:pt x="385" y="337"/>
                  </a:lnTo>
                  <a:lnTo>
                    <a:pt x="385" y="339"/>
                  </a:lnTo>
                  <a:lnTo>
                    <a:pt x="388" y="339"/>
                  </a:lnTo>
                  <a:lnTo>
                    <a:pt x="388" y="339"/>
                  </a:lnTo>
                  <a:lnTo>
                    <a:pt x="392" y="341"/>
                  </a:lnTo>
                  <a:lnTo>
                    <a:pt x="392" y="344"/>
                  </a:lnTo>
                  <a:lnTo>
                    <a:pt x="395" y="344"/>
                  </a:lnTo>
                  <a:lnTo>
                    <a:pt x="395" y="344"/>
                  </a:lnTo>
                  <a:lnTo>
                    <a:pt x="395" y="344"/>
                  </a:lnTo>
                  <a:lnTo>
                    <a:pt x="395" y="344"/>
                  </a:lnTo>
                  <a:lnTo>
                    <a:pt x="395" y="346"/>
                  </a:lnTo>
                  <a:lnTo>
                    <a:pt x="397" y="348"/>
                  </a:lnTo>
                  <a:lnTo>
                    <a:pt x="397" y="351"/>
                  </a:lnTo>
                  <a:lnTo>
                    <a:pt x="399" y="351"/>
                  </a:lnTo>
                  <a:lnTo>
                    <a:pt x="399" y="351"/>
                  </a:lnTo>
                  <a:lnTo>
                    <a:pt x="399" y="353"/>
                  </a:lnTo>
                  <a:lnTo>
                    <a:pt x="399" y="353"/>
                  </a:lnTo>
                  <a:lnTo>
                    <a:pt x="399" y="355"/>
                  </a:lnTo>
                  <a:lnTo>
                    <a:pt x="399" y="360"/>
                  </a:lnTo>
                  <a:lnTo>
                    <a:pt x="397" y="367"/>
                  </a:lnTo>
                  <a:lnTo>
                    <a:pt x="397" y="370"/>
                  </a:lnTo>
                  <a:lnTo>
                    <a:pt x="395" y="377"/>
                  </a:lnTo>
                  <a:lnTo>
                    <a:pt x="390" y="386"/>
                  </a:lnTo>
                  <a:lnTo>
                    <a:pt x="383" y="396"/>
                  </a:lnTo>
                  <a:lnTo>
                    <a:pt x="380" y="398"/>
                  </a:lnTo>
                  <a:lnTo>
                    <a:pt x="380" y="398"/>
                  </a:lnTo>
                  <a:lnTo>
                    <a:pt x="378" y="400"/>
                  </a:lnTo>
                  <a:lnTo>
                    <a:pt x="376" y="403"/>
                  </a:lnTo>
                  <a:lnTo>
                    <a:pt x="376" y="403"/>
                  </a:lnTo>
                  <a:lnTo>
                    <a:pt x="376" y="405"/>
                  </a:lnTo>
                  <a:lnTo>
                    <a:pt x="376" y="405"/>
                  </a:lnTo>
                  <a:lnTo>
                    <a:pt x="376" y="408"/>
                  </a:lnTo>
                  <a:lnTo>
                    <a:pt x="376" y="408"/>
                  </a:lnTo>
                  <a:lnTo>
                    <a:pt x="373" y="410"/>
                  </a:lnTo>
                  <a:lnTo>
                    <a:pt x="371" y="412"/>
                  </a:lnTo>
                  <a:lnTo>
                    <a:pt x="371" y="412"/>
                  </a:lnTo>
                  <a:lnTo>
                    <a:pt x="369" y="415"/>
                  </a:lnTo>
                  <a:lnTo>
                    <a:pt x="369" y="415"/>
                  </a:lnTo>
                  <a:lnTo>
                    <a:pt x="369" y="415"/>
                  </a:lnTo>
                  <a:lnTo>
                    <a:pt x="369" y="417"/>
                  </a:lnTo>
                  <a:lnTo>
                    <a:pt x="366" y="419"/>
                  </a:lnTo>
                  <a:lnTo>
                    <a:pt x="366" y="419"/>
                  </a:lnTo>
                  <a:lnTo>
                    <a:pt x="366" y="422"/>
                  </a:lnTo>
                  <a:lnTo>
                    <a:pt x="364" y="422"/>
                  </a:lnTo>
                  <a:lnTo>
                    <a:pt x="362" y="422"/>
                  </a:lnTo>
                  <a:lnTo>
                    <a:pt x="362" y="424"/>
                  </a:lnTo>
                  <a:lnTo>
                    <a:pt x="354" y="434"/>
                  </a:lnTo>
                  <a:lnTo>
                    <a:pt x="350" y="438"/>
                  </a:lnTo>
                  <a:lnTo>
                    <a:pt x="347" y="441"/>
                  </a:lnTo>
                  <a:lnTo>
                    <a:pt x="343" y="443"/>
                  </a:lnTo>
                  <a:lnTo>
                    <a:pt x="338" y="445"/>
                  </a:lnTo>
                  <a:lnTo>
                    <a:pt x="324" y="453"/>
                  </a:lnTo>
                  <a:lnTo>
                    <a:pt x="321" y="453"/>
                  </a:lnTo>
                  <a:lnTo>
                    <a:pt x="321" y="455"/>
                  </a:lnTo>
                  <a:lnTo>
                    <a:pt x="319" y="457"/>
                  </a:lnTo>
                  <a:lnTo>
                    <a:pt x="319" y="457"/>
                  </a:lnTo>
                  <a:lnTo>
                    <a:pt x="319" y="460"/>
                  </a:lnTo>
                  <a:lnTo>
                    <a:pt x="317" y="460"/>
                  </a:lnTo>
                  <a:lnTo>
                    <a:pt x="317" y="460"/>
                  </a:lnTo>
                  <a:lnTo>
                    <a:pt x="317" y="460"/>
                  </a:lnTo>
                  <a:lnTo>
                    <a:pt x="314" y="462"/>
                  </a:lnTo>
                  <a:lnTo>
                    <a:pt x="314" y="462"/>
                  </a:lnTo>
                  <a:lnTo>
                    <a:pt x="312" y="467"/>
                  </a:lnTo>
                  <a:lnTo>
                    <a:pt x="309" y="469"/>
                  </a:lnTo>
                  <a:lnTo>
                    <a:pt x="307" y="469"/>
                  </a:lnTo>
                  <a:lnTo>
                    <a:pt x="307" y="469"/>
                  </a:lnTo>
                  <a:lnTo>
                    <a:pt x="307" y="471"/>
                  </a:lnTo>
                  <a:lnTo>
                    <a:pt x="305" y="471"/>
                  </a:lnTo>
                  <a:lnTo>
                    <a:pt x="305" y="474"/>
                  </a:lnTo>
                  <a:lnTo>
                    <a:pt x="302" y="476"/>
                  </a:lnTo>
                  <a:lnTo>
                    <a:pt x="302" y="479"/>
                  </a:lnTo>
                  <a:lnTo>
                    <a:pt x="300" y="479"/>
                  </a:lnTo>
                  <a:lnTo>
                    <a:pt x="283" y="486"/>
                  </a:lnTo>
                  <a:lnTo>
                    <a:pt x="272" y="493"/>
                  </a:lnTo>
                  <a:lnTo>
                    <a:pt x="272" y="493"/>
                  </a:lnTo>
                  <a:lnTo>
                    <a:pt x="272" y="493"/>
                  </a:lnTo>
                  <a:lnTo>
                    <a:pt x="269" y="493"/>
                  </a:lnTo>
                  <a:lnTo>
                    <a:pt x="269" y="493"/>
                  </a:lnTo>
                  <a:lnTo>
                    <a:pt x="255" y="497"/>
                  </a:lnTo>
                  <a:lnTo>
                    <a:pt x="246" y="500"/>
                  </a:lnTo>
                  <a:lnTo>
                    <a:pt x="236" y="500"/>
                  </a:lnTo>
                  <a:lnTo>
                    <a:pt x="227" y="500"/>
                  </a:lnTo>
                  <a:lnTo>
                    <a:pt x="222" y="502"/>
                  </a:lnTo>
                  <a:lnTo>
                    <a:pt x="222" y="505"/>
                  </a:lnTo>
                  <a:lnTo>
                    <a:pt x="220" y="505"/>
                  </a:lnTo>
                  <a:lnTo>
                    <a:pt x="220" y="505"/>
                  </a:lnTo>
                  <a:lnTo>
                    <a:pt x="220" y="509"/>
                  </a:lnTo>
                  <a:lnTo>
                    <a:pt x="217" y="514"/>
                  </a:lnTo>
                  <a:lnTo>
                    <a:pt x="215" y="514"/>
                  </a:lnTo>
                  <a:lnTo>
                    <a:pt x="212" y="516"/>
                  </a:lnTo>
                  <a:lnTo>
                    <a:pt x="212" y="516"/>
                  </a:lnTo>
                  <a:lnTo>
                    <a:pt x="210" y="516"/>
                  </a:lnTo>
                  <a:lnTo>
                    <a:pt x="210" y="519"/>
                  </a:lnTo>
                  <a:lnTo>
                    <a:pt x="210" y="519"/>
                  </a:lnTo>
                  <a:lnTo>
                    <a:pt x="210" y="519"/>
                  </a:lnTo>
                  <a:lnTo>
                    <a:pt x="210" y="519"/>
                  </a:lnTo>
                  <a:lnTo>
                    <a:pt x="210" y="521"/>
                  </a:lnTo>
                  <a:lnTo>
                    <a:pt x="208" y="524"/>
                  </a:lnTo>
                  <a:lnTo>
                    <a:pt x="208" y="524"/>
                  </a:lnTo>
                  <a:lnTo>
                    <a:pt x="208" y="526"/>
                  </a:lnTo>
                  <a:lnTo>
                    <a:pt x="205" y="531"/>
                  </a:lnTo>
                  <a:lnTo>
                    <a:pt x="203" y="538"/>
                  </a:lnTo>
                  <a:lnTo>
                    <a:pt x="203" y="538"/>
                  </a:lnTo>
                  <a:lnTo>
                    <a:pt x="203" y="538"/>
                  </a:lnTo>
                  <a:lnTo>
                    <a:pt x="203" y="540"/>
                  </a:lnTo>
                  <a:lnTo>
                    <a:pt x="203" y="540"/>
                  </a:lnTo>
                  <a:lnTo>
                    <a:pt x="198" y="547"/>
                  </a:lnTo>
                  <a:lnTo>
                    <a:pt x="198" y="550"/>
                  </a:lnTo>
                  <a:lnTo>
                    <a:pt x="196" y="557"/>
                  </a:lnTo>
                  <a:lnTo>
                    <a:pt x="194" y="559"/>
                  </a:lnTo>
                  <a:lnTo>
                    <a:pt x="194" y="564"/>
                  </a:lnTo>
                  <a:lnTo>
                    <a:pt x="191" y="568"/>
                  </a:lnTo>
                  <a:lnTo>
                    <a:pt x="189" y="573"/>
                  </a:lnTo>
                  <a:lnTo>
                    <a:pt x="186" y="578"/>
                  </a:lnTo>
                  <a:lnTo>
                    <a:pt x="179" y="583"/>
                  </a:lnTo>
                  <a:lnTo>
                    <a:pt x="170" y="590"/>
                  </a:lnTo>
                  <a:lnTo>
                    <a:pt x="163" y="592"/>
                  </a:lnTo>
                  <a:lnTo>
                    <a:pt x="163" y="592"/>
                  </a:lnTo>
                  <a:lnTo>
                    <a:pt x="158" y="592"/>
                  </a:lnTo>
                  <a:lnTo>
                    <a:pt x="156" y="595"/>
                  </a:lnTo>
                  <a:lnTo>
                    <a:pt x="156" y="595"/>
                  </a:lnTo>
                  <a:lnTo>
                    <a:pt x="156" y="595"/>
                  </a:lnTo>
                  <a:lnTo>
                    <a:pt x="153" y="597"/>
                  </a:lnTo>
                  <a:lnTo>
                    <a:pt x="149" y="602"/>
                  </a:lnTo>
                  <a:lnTo>
                    <a:pt x="146" y="602"/>
                  </a:lnTo>
                  <a:lnTo>
                    <a:pt x="144" y="602"/>
                  </a:lnTo>
                  <a:lnTo>
                    <a:pt x="144" y="604"/>
                  </a:lnTo>
                  <a:lnTo>
                    <a:pt x="141" y="606"/>
                  </a:lnTo>
                  <a:lnTo>
                    <a:pt x="139" y="609"/>
                  </a:lnTo>
                  <a:lnTo>
                    <a:pt x="139" y="609"/>
                  </a:lnTo>
                  <a:lnTo>
                    <a:pt x="139" y="611"/>
                  </a:lnTo>
                  <a:lnTo>
                    <a:pt x="139" y="611"/>
                  </a:lnTo>
                  <a:lnTo>
                    <a:pt x="139" y="613"/>
                  </a:lnTo>
                  <a:lnTo>
                    <a:pt x="139" y="613"/>
                  </a:lnTo>
                  <a:lnTo>
                    <a:pt x="139" y="616"/>
                  </a:lnTo>
                  <a:lnTo>
                    <a:pt x="139" y="618"/>
                  </a:lnTo>
                  <a:lnTo>
                    <a:pt x="139" y="618"/>
                  </a:lnTo>
                  <a:lnTo>
                    <a:pt x="139" y="621"/>
                  </a:lnTo>
                  <a:lnTo>
                    <a:pt x="137" y="623"/>
                  </a:lnTo>
                  <a:lnTo>
                    <a:pt x="137" y="623"/>
                  </a:lnTo>
                  <a:lnTo>
                    <a:pt x="137" y="625"/>
                  </a:lnTo>
                  <a:lnTo>
                    <a:pt x="132" y="632"/>
                  </a:lnTo>
                  <a:lnTo>
                    <a:pt x="130" y="637"/>
                  </a:lnTo>
                  <a:lnTo>
                    <a:pt x="130" y="639"/>
                  </a:lnTo>
                  <a:lnTo>
                    <a:pt x="130" y="639"/>
                  </a:lnTo>
                  <a:lnTo>
                    <a:pt x="130" y="639"/>
                  </a:lnTo>
                  <a:lnTo>
                    <a:pt x="130" y="642"/>
                  </a:lnTo>
                  <a:lnTo>
                    <a:pt x="127" y="647"/>
                  </a:lnTo>
                  <a:lnTo>
                    <a:pt x="127" y="647"/>
                  </a:lnTo>
                  <a:lnTo>
                    <a:pt x="125" y="649"/>
                  </a:lnTo>
                  <a:lnTo>
                    <a:pt x="123" y="651"/>
                  </a:lnTo>
                  <a:lnTo>
                    <a:pt x="123" y="656"/>
                  </a:lnTo>
                  <a:lnTo>
                    <a:pt x="123" y="658"/>
                  </a:lnTo>
                  <a:lnTo>
                    <a:pt x="120" y="666"/>
                  </a:lnTo>
                  <a:lnTo>
                    <a:pt x="120" y="666"/>
                  </a:lnTo>
                  <a:lnTo>
                    <a:pt x="120" y="673"/>
                  </a:lnTo>
                  <a:lnTo>
                    <a:pt x="120" y="673"/>
                  </a:lnTo>
                  <a:lnTo>
                    <a:pt x="120" y="673"/>
                  </a:lnTo>
                  <a:lnTo>
                    <a:pt x="120" y="675"/>
                  </a:lnTo>
                  <a:lnTo>
                    <a:pt x="120" y="675"/>
                  </a:lnTo>
                  <a:lnTo>
                    <a:pt x="120" y="677"/>
                  </a:lnTo>
                  <a:lnTo>
                    <a:pt x="120" y="677"/>
                  </a:lnTo>
                  <a:lnTo>
                    <a:pt x="120" y="677"/>
                  </a:lnTo>
                  <a:lnTo>
                    <a:pt x="120" y="680"/>
                  </a:lnTo>
                  <a:lnTo>
                    <a:pt x="120" y="680"/>
                  </a:lnTo>
                  <a:lnTo>
                    <a:pt x="120" y="680"/>
                  </a:lnTo>
                  <a:lnTo>
                    <a:pt x="120" y="682"/>
                  </a:lnTo>
                  <a:lnTo>
                    <a:pt x="120" y="682"/>
                  </a:lnTo>
                  <a:lnTo>
                    <a:pt x="120" y="682"/>
                  </a:lnTo>
                  <a:lnTo>
                    <a:pt x="120" y="684"/>
                  </a:lnTo>
                  <a:lnTo>
                    <a:pt x="120" y="687"/>
                  </a:lnTo>
                  <a:lnTo>
                    <a:pt x="118" y="692"/>
                  </a:lnTo>
                  <a:lnTo>
                    <a:pt x="118" y="694"/>
                  </a:lnTo>
                  <a:lnTo>
                    <a:pt x="118" y="696"/>
                  </a:lnTo>
                  <a:lnTo>
                    <a:pt x="115" y="696"/>
                  </a:lnTo>
                  <a:lnTo>
                    <a:pt x="115" y="699"/>
                  </a:lnTo>
                  <a:lnTo>
                    <a:pt x="113" y="699"/>
                  </a:lnTo>
                  <a:lnTo>
                    <a:pt x="111" y="701"/>
                  </a:lnTo>
                  <a:lnTo>
                    <a:pt x="111" y="701"/>
                  </a:lnTo>
                  <a:lnTo>
                    <a:pt x="111" y="701"/>
                  </a:lnTo>
                  <a:lnTo>
                    <a:pt x="111" y="703"/>
                  </a:lnTo>
                  <a:lnTo>
                    <a:pt x="108" y="703"/>
                  </a:lnTo>
                  <a:lnTo>
                    <a:pt x="108" y="706"/>
                  </a:lnTo>
                  <a:lnTo>
                    <a:pt x="106" y="706"/>
                  </a:lnTo>
                  <a:lnTo>
                    <a:pt x="104" y="706"/>
                  </a:lnTo>
                  <a:lnTo>
                    <a:pt x="104" y="706"/>
                  </a:lnTo>
                  <a:lnTo>
                    <a:pt x="104" y="708"/>
                  </a:lnTo>
                  <a:lnTo>
                    <a:pt x="101" y="708"/>
                  </a:lnTo>
                  <a:lnTo>
                    <a:pt x="99" y="710"/>
                  </a:lnTo>
                  <a:lnTo>
                    <a:pt x="97" y="715"/>
                  </a:lnTo>
                  <a:lnTo>
                    <a:pt x="92" y="720"/>
                  </a:lnTo>
                  <a:lnTo>
                    <a:pt x="87" y="722"/>
                  </a:lnTo>
                  <a:lnTo>
                    <a:pt x="87" y="725"/>
                  </a:lnTo>
                  <a:lnTo>
                    <a:pt x="87" y="725"/>
                  </a:lnTo>
                  <a:lnTo>
                    <a:pt x="87" y="725"/>
                  </a:lnTo>
                  <a:lnTo>
                    <a:pt x="85" y="727"/>
                  </a:lnTo>
                  <a:lnTo>
                    <a:pt x="82" y="729"/>
                  </a:lnTo>
                  <a:lnTo>
                    <a:pt x="80" y="732"/>
                  </a:lnTo>
                  <a:lnTo>
                    <a:pt x="80" y="734"/>
                  </a:lnTo>
                  <a:lnTo>
                    <a:pt x="78" y="734"/>
                  </a:lnTo>
                  <a:lnTo>
                    <a:pt x="78" y="737"/>
                  </a:lnTo>
                  <a:lnTo>
                    <a:pt x="75" y="737"/>
                  </a:lnTo>
                  <a:lnTo>
                    <a:pt x="75" y="737"/>
                  </a:lnTo>
                  <a:lnTo>
                    <a:pt x="73" y="737"/>
                  </a:lnTo>
                  <a:lnTo>
                    <a:pt x="71" y="739"/>
                  </a:lnTo>
                  <a:lnTo>
                    <a:pt x="66" y="741"/>
                  </a:lnTo>
                  <a:lnTo>
                    <a:pt x="66" y="744"/>
                  </a:lnTo>
                  <a:lnTo>
                    <a:pt x="66" y="744"/>
                  </a:lnTo>
                  <a:lnTo>
                    <a:pt x="66" y="744"/>
                  </a:lnTo>
                  <a:lnTo>
                    <a:pt x="61" y="748"/>
                  </a:lnTo>
                  <a:lnTo>
                    <a:pt x="59" y="753"/>
                  </a:lnTo>
                  <a:lnTo>
                    <a:pt x="59" y="753"/>
                  </a:lnTo>
                  <a:lnTo>
                    <a:pt x="59" y="755"/>
                  </a:lnTo>
                  <a:lnTo>
                    <a:pt x="59" y="755"/>
                  </a:lnTo>
                  <a:lnTo>
                    <a:pt x="59" y="755"/>
                  </a:lnTo>
                  <a:lnTo>
                    <a:pt x="61" y="755"/>
                  </a:lnTo>
                  <a:lnTo>
                    <a:pt x="61" y="753"/>
                  </a:lnTo>
                  <a:lnTo>
                    <a:pt x="61" y="753"/>
                  </a:lnTo>
                  <a:lnTo>
                    <a:pt x="63" y="753"/>
                  </a:lnTo>
                  <a:lnTo>
                    <a:pt x="63" y="751"/>
                  </a:lnTo>
                  <a:lnTo>
                    <a:pt x="63" y="751"/>
                  </a:lnTo>
                  <a:lnTo>
                    <a:pt x="63" y="751"/>
                  </a:lnTo>
                  <a:lnTo>
                    <a:pt x="63" y="748"/>
                  </a:lnTo>
                  <a:lnTo>
                    <a:pt x="63" y="746"/>
                  </a:lnTo>
                  <a:lnTo>
                    <a:pt x="66" y="746"/>
                  </a:lnTo>
                  <a:lnTo>
                    <a:pt x="66" y="746"/>
                  </a:lnTo>
                  <a:lnTo>
                    <a:pt x="66" y="746"/>
                  </a:lnTo>
                  <a:lnTo>
                    <a:pt x="66" y="746"/>
                  </a:lnTo>
                  <a:lnTo>
                    <a:pt x="68" y="746"/>
                  </a:lnTo>
                  <a:lnTo>
                    <a:pt x="68" y="746"/>
                  </a:lnTo>
                  <a:lnTo>
                    <a:pt x="71" y="744"/>
                  </a:lnTo>
                  <a:lnTo>
                    <a:pt x="71" y="744"/>
                  </a:lnTo>
                  <a:lnTo>
                    <a:pt x="71" y="744"/>
                  </a:lnTo>
                  <a:lnTo>
                    <a:pt x="71" y="741"/>
                  </a:lnTo>
                  <a:lnTo>
                    <a:pt x="71" y="741"/>
                  </a:lnTo>
                  <a:lnTo>
                    <a:pt x="71" y="741"/>
                  </a:lnTo>
                  <a:lnTo>
                    <a:pt x="71" y="741"/>
                  </a:lnTo>
                  <a:lnTo>
                    <a:pt x="71" y="741"/>
                  </a:lnTo>
                  <a:lnTo>
                    <a:pt x="71" y="744"/>
                  </a:lnTo>
                  <a:lnTo>
                    <a:pt x="71" y="744"/>
                  </a:lnTo>
                  <a:lnTo>
                    <a:pt x="71" y="746"/>
                  </a:lnTo>
                  <a:lnTo>
                    <a:pt x="71" y="748"/>
                  </a:lnTo>
                  <a:lnTo>
                    <a:pt x="71" y="748"/>
                  </a:lnTo>
                  <a:lnTo>
                    <a:pt x="68" y="751"/>
                  </a:lnTo>
                  <a:lnTo>
                    <a:pt x="68" y="751"/>
                  </a:lnTo>
                  <a:lnTo>
                    <a:pt x="68" y="753"/>
                  </a:lnTo>
                  <a:lnTo>
                    <a:pt x="68" y="753"/>
                  </a:lnTo>
                  <a:lnTo>
                    <a:pt x="68" y="753"/>
                  </a:lnTo>
                  <a:lnTo>
                    <a:pt x="68" y="755"/>
                  </a:lnTo>
                  <a:lnTo>
                    <a:pt x="66" y="755"/>
                  </a:lnTo>
                  <a:lnTo>
                    <a:pt x="66" y="755"/>
                  </a:lnTo>
                  <a:lnTo>
                    <a:pt x="63" y="758"/>
                  </a:lnTo>
                  <a:lnTo>
                    <a:pt x="61" y="763"/>
                  </a:lnTo>
                  <a:lnTo>
                    <a:pt x="61" y="763"/>
                  </a:lnTo>
                  <a:lnTo>
                    <a:pt x="61" y="765"/>
                  </a:lnTo>
                  <a:lnTo>
                    <a:pt x="59" y="767"/>
                  </a:lnTo>
                  <a:lnTo>
                    <a:pt x="56" y="772"/>
                  </a:lnTo>
                  <a:lnTo>
                    <a:pt x="56" y="772"/>
                  </a:lnTo>
                  <a:lnTo>
                    <a:pt x="56" y="774"/>
                  </a:lnTo>
                  <a:lnTo>
                    <a:pt x="56" y="774"/>
                  </a:lnTo>
                  <a:lnTo>
                    <a:pt x="52" y="784"/>
                  </a:lnTo>
                  <a:lnTo>
                    <a:pt x="52" y="784"/>
                  </a:lnTo>
                  <a:lnTo>
                    <a:pt x="49" y="786"/>
                  </a:lnTo>
                  <a:lnTo>
                    <a:pt x="47" y="786"/>
                  </a:lnTo>
                  <a:lnTo>
                    <a:pt x="47" y="789"/>
                  </a:lnTo>
                  <a:lnTo>
                    <a:pt x="47" y="789"/>
                  </a:lnTo>
                  <a:lnTo>
                    <a:pt x="49" y="789"/>
                  </a:lnTo>
                  <a:lnTo>
                    <a:pt x="49" y="789"/>
                  </a:lnTo>
                  <a:lnTo>
                    <a:pt x="49" y="791"/>
                  </a:lnTo>
                  <a:lnTo>
                    <a:pt x="49" y="791"/>
                  </a:lnTo>
                  <a:lnTo>
                    <a:pt x="49" y="793"/>
                  </a:lnTo>
                  <a:lnTo>
                    <a:pt x="49" y="793"/>
                  </a:lnTo>
                  <a:lnTo>
                    <a:pt x="49" y="796"/>
                  </a:lnTo>
                  <a:lnTo>
                    <a:pt x="47" y="798"/>
                  </a:lnTo>
                  <a:lnTo>
                    <a:pt x="44" y="798"/>
                  </a:lnTo>
                  <a:lnTo>
                    <a:pt x="44" y="800"/>
                  </a:lnTo>
                  <a:lnTo>
                    <a:pt x="42" y="800"/>
                  </a:lnTo>
                  <a:lnTo>
                    <a:pt x="42" y="800"/>
                  </a:lnTo>
                  <a:lnTo>
                    <a:pt x="42" y="800"/>
                  </a:lnTo>
                  <a:lnTo>
                    <a:pt x="42" y="800"/>
                  </a:lnTo>
                  <a:lnTo>
                    <a:pt x="42" y="800"/>
                  </a:lnTo>
                  <a:lnTo>
                    <a:pt x="42" y="803"/>
                  </a:lnTo>
                  <a:lnTo>
                    <a:pt x="42" y="803"/>
                  </a:lnTo>
                  <a:lnTo>
                    <a:pt x="42" y="803"/>
                  </a:lnTo>
                  <a:lnTo>
                    <a:pt x="42" y="803"/>
                  </a:lnTo>
                  <a:lnTo>
                    <a:pt x="42" y="805"/>
                  </a:lnTo>
                  <a:lnTo>
                    <a:pt x="42" y="805"/>
                  </a:lnTo>
                  <a:lnTo>
                    <a:pt x="40" y="808"/>
                  </a:lnTo>
                  <a:lnTo>
                    <a:pt x="40" y="810"/>
                  </a:lnTo>
                  <a:lnTo>
                    <a:pt x="40" y="815"/>
                  </a:lnTo>
                  <a:lnTo>
                    <a:pt x="40" y="817"/>
                  </a:lnTo>
                  <a:lnTo>
                    <a:pt x="40" y="819"/>
                  </a:lnTo>
                  <a:lnTo>
                    <a:pt x="35" y="822"/>
                  </a:lnTo>
                  <a:lnTo>
                    <a:pt x="35" y="822"/>
                  </a:lnTo>
                  <a:lnTo>
                    <a:pt x="35" y="824"/>
                  </a:lnTo>
                  <a:lnTo>
                    <a:pt x="33" y="829"/>
                  </a:lnTo>
                  <a:lnTo>
                    <a:pt x="33" y="831"/>
                  </a:lnTo>
                  <a:lnTo>
                    <a:pt x="33" y="834"/>
                  </a:lnTo>
                  <a:lnTo>
                    <a:pt x="30" y="834"/>
                  </a:lnTo>
                  <a:lnTo>
                    <a:pt x="26" y="836"/>
                  </a:lnTo>
                  <a:lnTo>
                    <a:pt x="23" y="836"/>
                  </a:lnTo>
                  <a:lnTo>
                    <a:pt x="23" y="836"/>
                  </a:lnTo>
                  <a:lnTo>
                    <a:pt x="23" y="834"/>
                  </a:lnTo>
                  <a:lnTo>
                    <a:pt x="23" y="834"/>
                  </a:lnTo>
                  <a:lnTo>
                    <a:pt x="23" y="836"/>
                  </a:lnTo>
                  <a:lnTo>
                    <a:pt x="21" y="836"/>
                  </a:lnTo>
                  <a:lnTo>
                    <a:pt x="21" y="836"/>
                  </a:lnTo>
                  <a:lnTo>
                    <a:pt x="21" y="836"/>
                  </a:lnTo>
                  <a:lnTo>
                    <a:pt x="18" y="838"/>
                  </a:lnTo>
                  <a:lnTo>
                    <a:pt x="18" y="838"/>
                  </a:lnTo>
                  <a:lnTo>
                    <a:pt x="18" y="838"/>
                  </a:lnTo>
                  <a:lnTo>
                    <a:pt x="18" y="841"/>
                  </a:lnTo>
                  <a:lnTo>
                    <a:pt x="16" y="841"/>
                  </a:lnTo>
                  <a:lnTo>
                    <a:pt x="16" y="841"/>
                  </a:lnTo>
                  <a:lnTo>
                    <a:pt x="16" y="843"/>
                  </a:lnTo>
                  <a:lnTo>
                    <a:pt x="14" y="843"/>
                  </a:lnTo>
                  <a:lnTo>
                    <a:pt x="9" y="855"/>
                  </a:lnTo>
                  <a:lnTo>
                    <a:pt x="9" y="857"/>
                  </a:lnTo>
                  <a:lnTo>
                    <a:pt x="9" y="860"/>
                  </a:lnTo>
                  <a:lnTo>
                    <a:pt x="7" y="862"/>
                  </a:lnTo>
                  <a:lnTo>
                    <a:pt x="7" y="864"/>
                  </a:lnTo>
                  <a:lnTo>
                    <a:pt x="7" y="864"/>
                  </a:lnTo>
                  <a:lnTo>
                    <a:pt x="7" y="864"/>
                  </a:lnTo>
                  <a:lnTo>
                    <a:pt x="7" y="864"/>
                  </a:lnTo>
                  <a:lnTo>
                    <a:pt x="7" y="864"/>
                  </a:lnTo>
                  <a:lnTo>
                    <a:pt x="7" y="867"/>
                  </a:lnTo>
                  <a:lnTo>
                    <a:pt x="7" y="867"/>
                  </a:lnTo>
                  <a:lnTo>
                    <a:pt x="7" y="867"/>
                  </a:lnTo>
                  <a:lnTo>
                    <a:pt x="7" y="869"/>
                  </a:lnTo>
                  <a:lnTo>
                    <a:pt x="7" y="869"/>
                  </a:lnTo>
                  <a:lnTo>
                    <a:pt x="7" y="871"/>
                  </a:lnTo>
                  <a:lnTo>
                    <a:pt x="7" y="874"/>
                  </a:lnTo>
                  <a:lnTo>
                    <a:pt x="4" y="883"/>
                  </a:lnTo>
                  <a:lnTo>
                    <a:pt x="4" y="886"/>
                  </a:lnTo>
                  <a:lnTo>
                    <a:pt x="4" y="888"/>
                  </a:lnTo>
                  <a:lnTo>
                    <a:pt x="4" y="888"/>
                  </a:lnTo>
                  <a:lnTo>
                    <a:pt x="4" y="890"/>
                  </a:lnTo>
                  <a:lnTo>
                    <a:pt x="2" y="907"/>
                  </a:lnTo>
                  <a:lnTo>
                    <a:pt x="0" y="909"/>
                  </a:lnTo>
                  <a:lnTo>
                    <a:pt x="0" y="912"/>
                  </a:lnTo>
                  <a:lnTo>
                    <a:pt x="0" y="914"/>
                  </a:lnTo>
                  <a:lnTo>
                    <a:pt x="0" y="914"/>
                  </a:lnTo>
                  <a:lnTo>
                    <a:pt x="0" y="916"/>
                  </a:lnTo>
                  <a:lnTo>
                    <a:pt x="0" y="916"/>
                  </a:lnTo>
                  <a:lnTo>
                    <a:pt x="0" y="919"/>
                  </a:lnTo>
                  <a:lnTo>
                    <a:pt x="2" y="921"/>
                  </a:lnTo>
                  <a:lnTo>
                    <a:pt x="2" y="921"/>
                  </a:lnTo>
                  <a:lnTo>
                    <a:pt x="0" y="916"/>
                  </a:lnTo>
                  <a:lnTo>
                    <a:pt x="2" y="914"/>
                  </a:lnTo>
                  <a:lnTo>
                    <a:pt x="2" y="909"/>
                  </a:lnTo>
                  <a:lnTo>
                    <a:pt x="2" y="907"/>
                  </a:lnTo>
                  <a:lnTo>
                    <a:pt x="4" y="900"/>
                  </a:lnTo>
                  <a:lnTo>
                    <a:pt x="7" y="895"/>
                  </a:lnTo>
                  <a:lnTo>
                    <a:pt x="7" y="890"/>
                  </a:lnTo>
                  <a:lnTo>
                    <a:pt x="7" y="890"/>
                  </a:lnTo>
                  <a:lnTo>
                    <a:pt x="16" y="890"/>
                  </a:lnTo>
                  <a:lnTo>
                    <a:pt x="21" y="890"/>
                  </a:lnTo>
                  <a:lnTo>
                    <a:pt x="44" y="890"/>
                  </a:lnTo>
                  <a:lnTo>
                    <a:pt x="59" y="890"/>
                  </a:lnTo>
                  <a:lnTo>
                    <a:pt x="75" y="890"/>
                  </a:lnTo>
                  <a:lnTo>
                    <a:pt x="94" y="890"/>
                  </a:lnTo>
                  <a:lnTo>
                    <a:pt x="111" y="890"/>
                  </a:lnTo>
                  <a:lnTo>
                    <a:pt x="130" y="890"/>
                  </a:lnTo>
                  <a:lnTo>
                    <a:pt x="149" y="890"/>
                  </a:lnTo>
                  <a:lnTo>
                    <a:pt x="165" y="890"/>
                  </a:lnTo>
                  <a:lnTo>
                    <a:pt x="179" y="890"/>
                  </a:lnTo>
                  <a:lnTo>
                    <a:pt x="191" y="890"/>
                  </a:lnTo>
                  <a:lnTo>
                    <a:pt x="217" y="890"/>
                  </a:lnTo>
                  <a:lnTo>
                    <a:pt x="217" y="881"/>
                  </a:lnTo>
                  <a:lnTo>
                    <a:pt x="217" y="876"/>
                  </a:lnTo>
                  <a:lnTo>
                    <a:pt x="215" y="852"/>
                  </a:lnTo>
                  <a:lnTo>
                    <a:pt x="215" y="838"/>
                  </a:lnTo>
                  <a:lnTo>
                    <a:pt x="215" y="824"/>
                  </a:lnTo>
                  <a:lnTo>
                    <a:pt x="212" y="819"/>
                  </a:lnTo>
                  <a:lnTo>
                    <a:pt x="210" y="812"/>
                  </a:lnTo>
                  <a:lnTo>
                    <a:pt x="210" y="808"/>
                  </a:lnTo>
                  <a:lnTo>
                    <a:pt x="210" y="805"/>
                  </a:lnTo>
                  <a:lnTo>
                    <a:pt x="212" y="800"/>
                  </a:lnTo>
                  <a:lnTo>
                    <a:pt x="217" y="793"/>
                  </a:lnTo>
                  <a:lnTo>
                    <a:pt x="217" y="793"/>
                  </a:lnTo>
                  <a:lnTo>
                    <a:pt x="217" y="793"/>
                  </a:lnTo>
                  <a:lnTo>
                    <a:pt x="224" y="789"/>
                  </a:lnTo>
                  <a:lnTo>
                    <a:pt x="229" y="784"/>
                  </a:lnTo>
                  <a:lnTo>
                    <a:pt x="236" y="781"/>
                  </a:lnTo>
                  <a:lnTo>
                    <a:pt x="238" y="779"/>
                  </a:lnTo>
                  <a:lnTo>
                    <a:pt x="243" y="777"/>
                  </a:lnTo>
                  <a:lnTo>
                    <a:pt x="250" y="777"/>
                  </a:lnTo>
                  <a:lnTo>
                    <a:pt x="253" y="774"/>
                  </a:lnTo>
                  <a:lnTo>
                    <a:pt x="265" y="770"/>
                  </a:lnTo>
                  <a:lnTo>
                    <a:pt x="272" y="767"/>
                  </a:lnTo>
                  <a:lnTo>
                    <a:pt x="272" y="767"/>
                  </a:lnTo>
                  <a:lnTo>
                    <a:pt x="272" y="765"/>
                  </a:lnTo>
                  <a:lnTo>
                    <a:pt x="272" y="618"/>
                  </a:lnTo>
                  <a:lnTo>
                    <a:pt x="276" y="618"/>
                  </a:lnTo>
                  <a:lnTo>
                    <a:pt x="437" y="618"/>
                  </a:lnTo>
                  <a:lnTo>
                    <a:pt x="444" y="618"/>
                  </a:lnTo>
                  <a:lnTo>
                    <a:pt x="449" y="618"/>
                  </a:lnTo>
                  <a:lnTo>
                    <a:pt x="449" y="618"/>
                  </a:lnTo>
                  <a:lnTo>
                    <a:pt x="449" y="618"/>
                  </a:lnTo>
                  <a:lnTo>
                    <a:pt x="449" y="616"/>
                  </a:lnTo>
                  <a:lnTo>
                    <a:pt x="449" y="613"/>
                  </a:lnTo>
                  <a:lnTo>
                    <a:pt x="449" y="611"/>
                  </a:lnTo>
                  <a:lnTo>
                    <a:pt x="449" y="609"/>
                  </a:lnTo>
                  <a:lnTo>
                    <a:pt x="449" y="604"/>
                  </a:lnTo>
                  <a:lnTo>
                    <a:pt x="449" y="599"/>
                  </a:lnTo>
                  <a:lnTo>
                    <a:pt x="449" y="592"/>
                  </a:lnTo>
                  <a:lnTo>
                    <a:pt x="449" y="585"/>
                  </a:lnTo>
                  <a:lnTo>
                    <a:pt x="449" y="571"/>
                  </a:lnTo>
                  <a:lnTo>
                    <a:pt x="449" y="566"/>
                  </a:lnTo>
                  <a:lnTo>
                    <a:pt x="449" y="559"/>
                  </a:lnTo>
                  <a:lnTo>
                    <a:pt x="449" y="554"/>
                  </a:lnTo>
                  <a:lnTo>
                    <a:pt x="449" y="550"/>
                  </a:lnTo>
                  <a:lnTo>
                    <a:pt x="449" y="542"/>
                  </a:lnTo>
                  <a:lnTo>
                    <a:pt x="449" y="542"/>
                  </a:lnTo>
                  <a:lnTo>
                    <a:pt x="449" y="460"/>
                  </a:lnTo>
                  <a:lnTo>
                    <a:pt x="449" y="457"/>
                  </a:lnTo>
                  <a:lnTo>
                    <a:pt x="451" y="457"/>
                  </a:lnTo>
                  <a:lnTo>
                    <a:pt x="451" y="455"/>
                  </a:lnTo>
                  <a:lnTo>
                    <a:pt x="459" y="453"/>
                  </a:lnTo>
                  <a:lnTo>
                    <a:pt x="461" y="450"/>
                  </a:lnTo>
                  <a:lnTo>
                    <a:pt x="463" y="448"/>
                  </a:lnTo>
                  <a:lnTo>
                    <a:pt x="463" y="448"/>
                  </a:lnTo>
                  <a:lnTo>
                    <a:pt x="466" y="445"/>
                  </a:lnTo>
                  <a:lnTo>
                    <a:pt x="466" y="443"/>
                  </a:lnTo>
                  <a:lnTo>
                    <a:pt x="468" y="443"/>
                  </a:lnTo>
                  <a:lnTo>
                    <a:pt x="470" y="443"/>
                  </a:lnTo>
                  <a:lnTo>
                    <a:pt x="473" y="438"/>
                  </a:lnTo>
                  <a:lnTo>
                    <a:pt x="477" y="436"/>
                  </a:lnTo>
                  <a:lnTo>
                    <a:pt x="482" y="434"/>
                  </a:lnTo>
                  <a:lnTo>
                    <a:pt x="485" y="434"/>
                  </a:lnTo>
                  <a:lnTo>
                    <a:pt x="489" y="429"/>
                  </a:lnTo>
                  <a:lnTo>
                    <a:pt x="494" y="424"/>
                  </a:lnTo>
                  <a:lnTo>
                    <a:pt x="499" y="422"/>
                  </a:lnTo>
                  <a:lnTo>
                    <a:pt x="501" y="419"/>
                  </a:lnTo>
                  <a:lnTo>
                    <a:pt x="501" y="419"/>
                  </a:lnTo>
                  <a:lnTo>
                    <a:pt x="506" y="415"/>
                  </a:lnTo>
                  <a:lnTo>
                    <a:pt x="506" y="415"/>
                  </a:lnTo>
                  <a:lnTo>
                    <a:pt x="508" y="415"/>
                  </a:lnTo>
                  <a:lnTo>
                    <a:pt x="511" y="415"/>
                  </a:lnTo>
                  <a:lnTo>
                    <a:pt x="513" y="415"/>
                  </a:lnTo>
                  <a:lnTo>
                    <a:pt x="513" y="415"/>
                  </a:lnTo>
                  <a:lnTo>
                    <a:pt x="515" y="415"/>
                  </a:lnTo>
                  <a:lnTo>
                    <a:pt x="520" y="415"/>
                  </a:lnTo>
                  <a:lnTo>
                    <a:pt x="525" y="410"/>
                  </a:lnTo>
                  <a:lnTo>
                    <a:pt x="532" y="408"/>
                  </a:lnTo>
                  <a:lnTo>
                    <a:pt x="537" y="408"/>
                  </a:lnTo>
                  <a:lnTo>
                    <a:pt x="541" y="408"/>
                  </a:lnTo>
                  <a:lnTo>
                    <a:pt x="551" y="412"/>
                  </a:lnTo>
                  <a:lnTo>
                    <a:pt x="556" y="408"/>
                  </a:lnTo>
                  <a:lnTo>
                    <a:pt x="563" y="405"/>
                  </a:lnTo>
                  <a:lnTo>
                    <a:pt x="572" y="405"/>
                  </a:lnTo>
                  <a:lnTo>
                    <a:pt x="579" y="403"/>
                  </a:lnTo>
                  <a:lnTo>
                    <a:pt x="593" y="403"/>
                  </a:lnTo>
                  <a:lnTo>
                    <a:pt x="601" y="403"/>
                  </a:lnTo>
                  <a:lnTo>
                    <a:pt x="605" y="400"/>
                  </a:lnTo>
                  <a:lnTo>
                    <a:pt x="608" y="408"/>
                  </a:lnTo>
                  <a:lnTo>
                    <a:pt x="612" y="408"/>
                  </a:lnTo>
                  <a:lnTo>
                    <a:pt x="617" y="408"/>
                  </a:lnTo>
                  <a:lnTo>
                    <a:pt x="624" y="400"/>
                  </a:lnTo>
                  <a:lnTo>
                    <a:pt x="629" y="391"/>
                  </a:lnTo>
                  <a:lnTo>
                    <a:pt x="631" y="384"/>
                  </a:lnTo>
                  <a:lnTo>
                    <a:pt x="636" y="379"/>
                  </a:lnTo>
                  <a:lnTo>
                    <a:pt x="643" y="374"/>
                  </a:lnTo>
                  <a:lnTo>
                    <a:pt x="648" y="370"/>
                  </a:lnTo>
                  <a:lnTo>
                    <a:pt x="653" y="367"/>
                  </a:lnTo>
                  <a:lnTo>
                    <a:pt x="660" y="363"/>
                  </a:lnTo>
                  <a:lnTo>
                    <a:pt x="667" y="360"/>
                  </a:lnTo>
                  <a:lnTo>
                    <a:pt x="674" y="353"/>
                  </a:lnTo>
                  <a:lnTo>
                    <a:pt x="681" y="346"/>
                  </a:lnTo>
                  <a:lnTo>
                    <a:pt x="686" y="344"/>
                  </a:lnTo>
                  <a:lnTo>
                    <a:pt x="693" y="341"/>
                  </a:lnTo>
                  <a:lnTo>
                    <a:pt x="700" y="341"/>
                  </a:lnTo>
                  <a:lnTo>
                    <a:pt x="709" y="339"/>
                  </a:lnTo>
                  <a:lnTo>
                    <a:pt x="719" y="334"/>
                  </a:lnTo>
                  <a:lnTo>
                    <a:pt x="719" y="329"/>
                  </a:lnTo>
                  <a:lnTo>
                    <a:pt x="719" y="325"/>
                  </a:lnTo>
                  <a:lnTo>
                    <a:pt x="721" y="322"/>
                  </a:lnTo>
                  <a:lnTo>
                    <a:pt x="724" y="318"/>
                  </a:lnTo>
                  <a:lnTo>
                    <a:pt x="721" y="313"/>
                  </a:lnTo>
                  <a:lnTo>
                    <a:pt x="721" y="313"/>
                  </a:lnTo>
                  <a:lnTo>
                    <a:pt x="721" y="311"/>
                  </a:lnTo>
                  <a:lnTo>
                    <a:pt x="721" y="311"/>
                  </a:lnTo>
                  <a:lnTo>
                    <a:pt x="719" y="311"/>
                  </a:lnTo>
                  <a:lnTo>
                    <a:pt x="716" y="308"/>
                  </a:lnTo>
                  <a:lnTo>
                    <a:pt x="716" y="308"/>
                  </a:lnTo>
                  <a:lnTo>
                    <a:pt x="714" y="306"/>
                  </a:lnTo>
                  <a:lnTo>
                    <a:pt x="714" y="306"/>
                  </a:lnTo>
                  <a:lnTo>
                    <a:pt x="714" y="303"/>
                  </a:lnTo>
                  <a:lnTo>
                    <a:pt x="712" y="306"/>
                  </a:lnTo>
                  <a:lnTo>
                    <a:pt x="712" y="306"/>
                  </a:lnTo>
                  <a:lnTo>
                    <a:pt x="709" y="306"/>
                  </a:lnTo>
                  <a:lnTo>
                    <a:pt x="709" y="306"/>
                  </a:lnTo>
                  <a:lnTo>
                    <a:pt x="709" y="306"/>
                  </a:lnTo>
                  <a:lnTo>
                    <a:pt x="709" y="306"/>
                  </a:lnTo>
                  <a:lnTo>
                    <a:pt x="709" y="303"/>
                  </a:lnTo>
                  <a:lnTo>
                    <a:pt x="709" y="301"/>
                  </a:lnTo>
                  <a:lnTo>
                    <a:pt x="709" y="301"/>
                  </a:lnTo>
                  <a:lnTo>
                    <a:pt x="709" y="296"/>
                  </a:lnTo>
                  <a:lnTo>
                    <a:pt x="709" y="294"/>
                  </a:lnTo>
                  <a:lnTo>
                    <a:pt x="712" y="294"/>
                  </a:lnTo>
                  <a:lnTo>
                    <a:pt x="714" y="292"/>
                  </a:lnTo>
                  <a:lnTo>
                    <a:pt x="716" y="292"/>
                  </a:lnTo>
                  <a:lnTo>
                    <a:pt x="719" y="275"/>
                  </a:lnTo>
                  <a:lnTo>
                    <a:pt x="721" y="273"/>
                  </a:lnTo>
                  <a:lnTo>
                    <a:pt x="724" y="275"/>
                  </a:lnTo>
                  <a:lnTo>
                    <a:pt x="726" y="273"/>
                  </a:lnTo>
                  <a:lnTo>
                    <a:pt x="742" y="270"/>
                  </a:lnTo>
                  <a:lnTo>
                    <a:pt x="754" y="268"/>
                  </a:lnTo>
                  <a:lnTo>
                    <a:pt x="764" y="266"/>
                  </a:lnTo>
                  <a:lnTo>
                    <a:pt x="761" y="261"/>
                  </a:lnTo>
                  <a:lnTo>
                    <a:pt x="757" y="251"/>
                  </a:lnTo>
                  <a:lnTo>
                    <a:pt x="759" y="249"/>
                  </a:lnTo>
                  <a:lnTo>
                    <a:pt x="771" y="247"/>
                  </a:lnTo>
                  <a:lnTo>
                    <a:pt x="780" y="244"/>
                  </a:lnTo>
                  <a:lnTo>
                    <a:pt x="787" y="244"/>
                  </a:lnTo>
                  <a:lnTo>
                    <a:pt x="790" y="247"/>
                  </a:lnTo>
                  <a:lnTo>
                    <a:pt x="795" y="247"/>
                  </a:lnTo>
                  <a:lnTo>
                    <a:pt x="799" y="247"/>
                  </a:lnTo>
                  <a:lnTo>
                    <a:pt x="802" y="247"/>
                  </a:lnTo>
                  <a:lnTo>
                    <a:pt x="806" y="247"/>
                  </a:lnTo>
                  <a:lnTo>
                    <a:pt x="811" y="247"/>
                  </a:lnTo>
                  <a:lnTo>
                    <a:pt x="816" y="247"/>
                  </a:lnTo>
                  <a:lnTo>
                    <a:pt x="821" y="247"/>
                  </a:lnTo>
                  <a:lnTo>
                    <a:pt x="825" y="247"/>
                  </a:lnTo>
                  <a:lnTo>
                    <a:pt x="830" y="247"/>
                  </a:lnTo>
                  <a:lnTo>
                    <a:pt x="832" y="247"/>
                  </a:lnTo>
                  <a:lnTo>
                    <a:pt x="837" y="247"/>
                  </a:lnTo>
                  <a:lnTo>
                    <a:pt x="839" y="247"/>
                  </a:lnTo>
                  <a:lnTo>
                    <a:pt x="842" y="249"/>
                  </a:lnTo>
                  <a:lnTo>
                    <a:pt x="842" y="249"/>
                  </a:lnTo>
                  <a:lnTo>
                    <a:pt x="844" y="249"/>
                  </a:lnTo>
                  <a:lnTo>
                    <a:pt x="847" y="249"/>
                  </a:lnTo>
                  <a:lnTo>
                    <a:pt x="849" y="247"/>
                  </a:lnTo>
                  <a:lnTo>
                    <a:pt x="851" y="244"/>
                  </a:lnTo>
                  <a:lnTo>
                    <a:pt x="849" y="244"/>
                  </a:lnTo>
                  <a:lnTo>
                    <a:pt x="849" y="244"/>
                  </a:lnTo>
                  <a:lnTo>
                    <a:pt x="849" y="242"/>
                  </a:lnTo>
                  <a:lnTo>
                    <a:pt x="847" y="242"/>
                  </a:lnTo>
                  <a:lnTo>
                    <a:pt x="844" y="244"/>
                  </a:lnTo>
                  <a:lnTo>
                    <a:pt x="844" y="244"/>
                  </a:lnTo>
                  <a:lnTo>
                    <a:pt x="844" y="242"/>
                  </a:lnTo>
                  <a:lnTo>
                    <a:pt x="844" y="242"/>
                  </a:lnTo>
                  <a:lnTo>
                    <a:pt x="844" y="242"/>
                  </a:lnTo>
                  <a:lnTo>
                    <a:pt x="844" y="242"/>
                  </a:lnTo>
                  <a:lnTo>
                    <a:pt x="847" y="240"/>
                  </a:lnTo>
                  <a:lnTo>
                    <a:pt x="847" y="240"/>
                  </a:lnTo>
                  <a:lnTo>
                    <a:pt x="847" y="240"/>
                  </a:lnTo>
                  <a:lnTo>
                    <a:pt x="847" y="240"/>
                  </a:lnTo>
                  <a:lnTo>
                    <a:pt x="847" y="232"/>
                  </a:lnTo>
                  <a:lnTo>
                    <a:pt x="847" y="230"/>
                  </a:lnTo>
                  <a:lnTo>
                    <a:pt x="849" y="230"/>
                  </a:lnTo>
                  <a:lnTo>
                    <a:pt x="849" y="228"/>
                  </a:lnTo>
                  <a:lnTo>
                    <a:pt x="849" y="228"/>
                  </a:lnTo>
                  <a:lnTo>
                    <a:pt x="851" y="228"/>
                  </a:lnTo>
                  <a:lnTo>
                    <a:pt x="854" y="228"/>
                  </a:lnTo>
                  <a:lnTo>
                    <a:pt x="856" y="225"/>
                  </a:lnTo>
                  <a:lnTo>
                    <a:pt x="858" y="223"/>
                  </a:lnTo>
                  <a:lnTo>
                    <a:pt x="858" y="22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3" name="Freeform 642"/>
            <p:cNvSpPr>
              <a:spLocks/>
            </p:cNvSpPr>
            <p:nvPr/>
          </p:nvSpPr>
          <p:spPr bwMode="auto">
            <a:xfrm>
              <a:off x="5545280" y="4483429"/>
              <a:ext cx="291137" cy="312514"/>
            </a:xfrm>
            <a:custGeom>
              <a:avLst/>
              <a:gdLst>
                <a:gd name="T0" fmla="*/ 832 w 858"/>
                <a:gd name="T1" fmla="*/ 185 h 921"/>
                <a:gd name="T2" fmla="*/ 825 w 858"/>
                <a:gd name="T3" fmla="*/ 147 h 921"/>
                <a:gd name="T4" fmla="*/ 825 w 858"/>
                <a:gd name="T5" fmla="*/ 121 h 921"/>
                <a:gd name="T6" fmla="*/ 818 w 858"/>
                <a:gd name="T7" fmla="*/ 79 h 921"/>
                <a:gd name="T8" fmla="*/ 795 w 858"/>
                <a:gd name="T9" fmla="*/ 60 h 921"/>
                <a:gd name="T10" fmla="*/ 766 w 858"/>
                <a:gd name="T11" fmla="*/ 53 h 921"/>
                <a:gd name="T12" fmla="*/ 759 w 858"/>
                <a:gd name="T13" fmla="*/ 48 h 921"/>
                <a:gd name="T14" fmla="*/ 757 w 858"/>
                <a:gd name="T15" fmla="*/ 34 h 921"/>
                <a:gd name="T16" fmla="*/ 735 w 858"/>
                <a:gd name="T17" fmla="*/ 48 h 921"/>
                <a:gd name="T18" fmla="*/ 714 w 858"/>
                <a:gd name="T19" fmla="*/ 43 h 921"/>
                <a:gd name="T20" fmla="*/ 705 w 858"/>
                <a:gd name="T21" fmla="*/ 45 h 921"/>
                <a:gd name="T22" fmla="*/ 653 w 858"/>
                <a:gd name="T23" fmla="*/ 41 h 921"/>
                <a:gd name="T24" fmla="*/ 631 w 858"/>
                <a:gd name="T25" fmla="*/ 17 h 921"/>
                <a:gd name="T26" fmla="*/ 627 w 858"/>
                <a:gd name="T27" fmla="*/ 3 h 921"/>
                <a:gd name="T28" fmla="*/ 615 w 858"/>
                <a:gd name="T29" fmla="*/ 8 h 921"/>
                <a:gd name="T30" fmla="*/ 596 w 858"/>
                <a:gd name="T31" fmla="*/ 12 h 921"/>
                <a:gd name="T32" fmla="*/ 563 w 858"/>
                <a:gd name="T33" fmla="*/ 98 h 921"/>
                <a:gd name="T34" fmla="*/ 522 w 858"/>
                <a:gd name="T35" fmla="*/ 142 h 921"/>
                <a:gd name="T36" fmla="*/ 506 w 858"/>
                <a:gd name="T37" fmla="*/ 152 h 921"/>
                <a:gd name="T38" fmla="*/ 485 w 858"/>
                <a:gd name="T39" fmla="*/ 161 h 921"/>
                <a:gd name="T40" fmla="*/ 454 w 858"/>
                <a:gd name="T41" fmla="*/ 178 h 921"/>
                <a:gd name="T42" fmla="*/ 418 w 858"/>
                <a:gd name="T43" fmla="*/ 223 h 921"/>
                <a:gd name="T44" fmla="*/ 414 w 858"/>
                <a:gd name="T45" fmla="*/ 249 h 921"/>
                <a:gd name="T46" fmla="*/ 395 w 858"/>
                <a:gd name="T47" fmla="*/ 277 h 921"/>
                <a:gd name="T48" fmla="*/ 388 w 858"/>
                <a:gd name="T49" fmla="*/ 306 h 921"/>
                <a:gd name="T50" fmla="*/ 385 w 858"/>
                <a:gd name="T51" fmla="*/ 337 h 921"/>
                <a:gd name="T52" fmla="*/ 399 w 858"/>
                <a:gd name="T53" fmla="*/ 353 h 921"/>
                <a:gd name="T54" fmla="*/ 376 w 858"/>
                <a:gd name="T55" fmla="*/ 405 h 921"/>
                <a:gd name="T56" fmla="*/ 362 w 858"/>
                <a:gd name="T57" fmla="*/ 424 h 921"/>
                <a:gd name="T58" fmla="*/ 314 w 858"/>
                <a:gd name="T59" fmla="*/ 462 h 921"/>
                <a:gd name="T60" fmla="*/ 272 w 858"/>
                <a:gd name="T61" fmla="*/ 493 h 921"/>
                <a:gd name="T62" fmla="*/ 212 w 858"/>
                <a:gd name="T63" fmla="*/ 516 h 921"/>
                <a:gd name="T64" fmla="*/ 203 w 858"/>
                <a:gd name="T65" fmla="*/ 540 h 921"/>
                <a:gd name="T66" fmla="*/ 156 w 858"/>
                <a:gd name="T67" fmla="*/ 595 h 921"/>
                <a:gd name="T68" fmla="*/ 139 w 858"/>
                <a:gd name="T69" fmla="*/ 618 h 921"/>
                <a:gd name="T70" fmla="*/ 123 w 858"/>
                <a:gd name="T71" fmla="*/ 651 h 921"/>
                <a:gd name="T72" fmla="*/ 120 w 858"/>
                <a:gd name="T73" fmla="*/ 680 h 921"/>
                <a:gd name="T74" fmla="*/ 111 w 858"/>
                <a:gd name="T75" fmla="*/ 703 h 921"/>
                <a:gd name="T76" fmla="*/ 85 w 858"/>
                <a:gd name="T77" fmla="*/ 727 h 921"/>
                <a:gd name="T78" fmla="*/ 59 w 858"/>
                <a:gd name="T79" fmla="*/ 753 h 921"/>
                <a:gd name="T80" fmla="*/ 66 w 858"/>
                <a:gd name="T81" fmla="*/ 746 h 921"/>
                <a:gd name="T82" fmla="*/ 71 w 858"/>
                <a:gd name="T83" fmla="*/ 746 h 921"/>
                <a:gd name="T84" fmla="*/ 59 w 858"/>
                <a:gd name="T85" fmla="*/ 767 h 921"/>
                <a:gd name="T86" fmla="*/ 49 w 858"/>
                <a:gd name="T87" fmla="*/ 793 h 921"/>
                <a:gd name="T88" fmla="*/ 42 w 858"/>
                <a:gd name="T89" fmla="*/ 805 h 921"/>
                <a:gd name="T90" fmla="*/ 23 w 858"/>
                <a:gd name="T91" fmla="*/ 836 h 921"/>
                <a:gd name="T92" fmla="*/ 14 w 858"/>
                <a:gd name="T93" fmla="*/ 843 h 921"/>
                <a:gd name="T94" fmla="*/ 7 w 858"/>
                <a:gd name="T95" fmla="*/ 871 h 921"/>
                <a:gd name="T96" fmla="*/ 2 w 858"/>
                <a:gd name="T97" fmla="*/ 921 h 921"/>
                <a:gd name="T98" fmla="*/ 94 w 858"/>
                <a:gd name="T99" fmla="*/ 890 h 921"/>
                <a:gd name="T100" fmla="*/ 210 w 858"/>
                <a:gd name="T101" fmla="*/ 808 h 921"/>
                <a:gd name="T102" fmla="*/ 272 w 858"/>
                <a:gd name="T103" fmla="*/ 767 h 921"/>
                <a:gd name="T104" fmla="*/ 449 w 858"/>
                <a:gd name="T105" fmla="*/ 592 h 921"/>
                <a:gd name="T106" fmla="*/ 463 w 858"/>
                <a:gd name="T107" fmla="*/ 448 h 921"/>
                <a:gd name="T108" fmla="*/ 506 w 858"/>
                <a:gd name="T109" fmla="*/ 415 h 921"/>
                <a:gd name="T110" fmla="*/ 572 w 858"/>
                <a:gd name="T111" fmla="*/ 405 h 921"/>
                <a:gd name="T112" fmla="*/ 660 w 858"/>
                <a:gd name="T113" fmla="*/ 363 h 921"/>
                <a:gd name="T114" fmla="*/ 721 w 858"/>
                <a:gd name="T115" fmla="*/ 311 h 921"/>
                <a:gd name="T116" fmla="*/ 709 w 858"/>
                <a:gd name="T117" fmla="*/ 301 h 921"/>
                <a:gd name="T118" fmla="*/ 757 w 858"/>
                <a:gd name="T119" fmla="*/ 251 h 921"/>
                <a:gd name="T120" fmla="*/ 832 w 858"/>
                <a:gd name="T121" fmla="*/ 247 h 921"/>
                <a:gd name="T122" fmla="*/ 844 w 858"/>
                <a:gd name="T123" fmla="*/ 242 h 921"/>
                <a:gd name="T124" fmla="*/ 856 w 858"/>
                <a:gd name="T125" fmla="*/ 225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58" h="921">
                  <a:moveTo>
                    <a:pt x="858" y="221"/>
                  </a:moveTo>
                  <a:lnTo>
                    <a:pt x="842" y="209"/>
                  </a:lnTo>
                  <a:lnTo>
                    <a:pt x="839" y="209"/>
                  </a:lnTo>
                  <a:lnTo>
                    <a:pt x="837" y="206"/>
                  </a:lnTo>
                  <a:lnTo>
                    <a:pt x="830" y="195"/>
                  </a:lnTo>
                  <a:lnTo>
                    <a:pt x="832" y="192"/>
                  </a:lnTo>
                  <a:lnTo>
                    <a:pt x="832" y="192"/>
                  </a:lnTo>
                  <a:lnTo>
                    <a:pt x="832" y="192"/>
                  </a:lnTo>
                  <a:lnTo>
                    <a:pt x="835" y="192"/>
                  </a:lnTo>
                  <a:lnTo>
                    <a:pt x="835" y="190"/>
                  </a:lnTo>
                  <a:lnTo>
                    <a:pt x="835" y="190"/>
                  </a:lnTo>
                  <a:lnTo>
                    <a:pt x="835" y="187"/>
                  </a:lnTo>
                  <a:lnTo>
                    <a:pt x="835" y="187"/>
                  </a:lnTo>
                  <a:lnTo>
                    <a:pt x="832" y="185"/>
                  </a:lnTo>
                  <a:lnTo>
                    <a:pt x="832" y="185"/>
                  </a:lnTo>
                  <a:lnTo>
                    <a:pt x="830" y="183"/>
                  </a:lnTo>
                  <a:lnTo>
                    <a:pt x="828" y="180"/>
                  </a:lnTo>
                  <a:lnTo>
                    <a:pt x="828" y="180"/>
                  </a:lnTo>
                  <a:lnTo>
                    <a:pt x="828" y="178"/>
                  </a:lnTo>
                  <a:lnTo>
                    <a:pt x="825" y="176"/>
                  </a:lnTo>
                  <a:lnTo>
                    <a:pt x="823" y="173"/>
                  </a:lnTo>
                  <a:lnTo>
                    <a:pt x="823" y="166"/>
                  </a:lnTo>
                  <a:lnTo>
                    <a:pt x="825" y="166"/>
                  </a:lnTo>
                  <a:lnTo>
                    <a:pt x="825" y="164"/>
                  </a:lnTo>
                  <a:lnTo>
                    <a:pt x="825" y="159"/>
                  </a:lnTo>
                  <a:lnTo>
                    <a:pt x="828" y="159"/>
                  </a:lnTo>
                  <a:lnTo>
                    <a:pt x="828" y="157"/>
                  </a:lnTo>
                  <a:lnTo>
                    <a:pt x="828" y="154"/>
                  </a:lnTo>
                  <a:lnTo>
                    <a:pt x="825" y="150"/>
                  </a:lnTo>
                  <a:lnTo>
                    <a:pt x="825" y="147"/>
                  </a:lnTo>
                  <a:lnTo>
                    <a:pt x="823" y="147"/>
                  </a:lnTo>
                  <a:lnTo>
                    <a:pt x="821" y="147"/>
                  </a:lnTo>
                  <a:lnTo>
                    <a:pt x="821" y="147"/>
                  </a:lnTo>
                  <a:lnTo>
                    <a:pt x="821" y="145"/>
                  </a:lnTo>
                  <a:lnTo>
                    <a:pt x="821" y="145"/>
                  </a:lnTo>
                  <a:lnTo>
                    <a:pt x="821" y="145"/>
                  </a:lnTo>
                  <a:lnTo>
                    <a:pt x="823" y="142"/>
                  </a:lnTo>
                  <a:lnTo>
                    <a:pt x="823" y="142"/>
                  </a:lnTo>
                  <a:lnTo>
                    <a:pt x="823" y="142"/>
                  </a:lnTo>
                  <a:lnTo>
                    <a:pt x="823" y="140"/>
                  </a:lnTo>
                  <a:lnTo>
                    <a:pt x="823" y="140"/>
                  </a:lnTo>
                  <a:lnTo>
                    <a:pt x="823" y="135"/>
                  </a:lnTo>
                  <a:lnTo>
                    <a:pt x="823" y="133"/>
                  </a:lnTo>
                  <a:lnTo>
                    <a:pt x="825" y="124"/>
                  </a:lnTo>
                  <a:lnTo>
                    <a:pt x="825" y="121"/>
                  </a:lnTo>
                  <a:lnTo>
                    <a:pt x="825" y="121"/>
                  </a:lnTo>
                  <a:lnTo>
                    <a:pt x="825" y="119"/>
                  </a:lnTo>
                  <a:lnTo>
                    <a:pt x="821" y="107"/>
                  </a:lnTo>
                  <a:lnTo>
                    <a:pt x="818" y="105"/>
                  </a:lnTo>
                  <a:lnTo>
                    <a:pt x="818" y="102"/>
                  </a:lnTo>
                  <a:lnTo>
                    <a:pt x="823" y="95"/>
                  </a:lnTo>
                  <a:lnTo>
                    <a:pt x="823" y="95"/>
                  </a:lnTo>
                  <a:lnTo>
                    <a:pt x="821" y="95"/>
                  </a:lnTo>
                  <a:lnTo>
                    <a:pt x="813" y="88"/>
                  </a:lnTo>
                  <a:lnTo>
                    <a:pt x="813" y="86"/>
                  </a:lnTo>
                  <a:lnTo>
                    <a:pt x="818" y="83"/>
                  </a:lnTo>
                  <a:lnTo>
                    <a:pt x="818" y="79"/>
                  </a:lnTo>
                  <a:lnTo>
                    <a:pt x="818" y="79"/>
                  </a:lnTo>
                  <a:lnTo>
                    <a:pt x="818" y="79"/>
                  </a:lnTo>
                  <a:lnTo>
                    <a:pt x="818" y="79"/>
                  </a:lnTo>
                  <a:lnTo>
                    <a:pt x="813" y="74"/>
                  </a:lnTo>
                  <a:lnTo>
                    <a:pt x="811" y="71"/>
                  </a:lnTo>
                  <a:lnTo>
                    <a:pt x="809" y="71"/>
                  </a:lnTo>
                  <a:lnTo>
                    <a:pt x="806" y="69"/>
                  </a:lnTo>
                  <a:lnTo>
                    <a:pt x="806" y="69"/>
                  </a:lnTo>
                  <a:lnTo>
                    <a:pt x="806" y="67"/>
                  </a:lnTo>
                  <a:lnTo>
                    <a:pt x="806" y="67"/>
                  </a:lnTo>
                  <a:lnTo>
                    <a:pt x="806" y="67"/>
                  </a:lnTo>
                  <a:lnTo>
                    <a:pt x="804" y="67"/>
                  </a:lnTo>
                  <a:lnTo>
                    <a:pt x="802" y="64"/>
                  </a:lnTo>
                  <a:lnTo>
                    <a:pt x="799" y="64"/>
                  </a:lnTo>
                  <a:lnTo>
                    <a:pt x="799" y="62"/>
                  </a:lnTo>
                  <a:lnTo>
                    <a:pt x="797" y="62"/>
                  </a:lnTo>
                  <a:lnTo>
                    <a:pt x="795" y="60"/>
                  </a:lnTo>
                  <a:lnTo>
                    <a:pt x="795" y="60"/>
                  </a:lnTo>
                  <a:lnTo>
                    <a:pt x="795" y="55"/>
                  </a:lnTo>
                  <a:lnTo>
                    <a:pt x="795" y="55"/>
                  </a:lnTo>
                  <a:lnTo>
                    <a:pt x="792" y="55"/>
                  </a:lnTo>
                  <a:lnTo>
                    <a:pt x="792" y="55"/>
                  </a:lnTo>
                  <a:lnTo>
                    <a:pt x="790" y="55"/>
                  </a:lnTo>
                  <a:lnTo>
                    <a:pt x="785" y="53"/>
                  </a:lnTo>
                  <a:lnTo>
                    <a:pt x="783" y="53"/>
                  </a:lnTo>
                  <a:lnTo>
                    <a:pt x="783" y="53"/>
                  </a:lnTo>
                  <a:lnTo>
                    <a:pt x="780" y="55"/>
                  </a:lnTo>
                  <a:lnTo>
                    <a:pt x="780" y="55"/>
                  </a:lnTo>
                  <a:lnTo>
                    <a:pt x="780" y="55"/>
                  </a:lnTo>
                  <a:lnTo>
                    <a:pt x="778" y="55"/>
                  </a:lnTo>
                  <a:lnTo>
                    <a:pt x="771" y="55"/>
                  </a:lnTo>
                  <a:lnTo>
                    <a:pt x="769" y="53"/>
                  </a:lnTo>
                  <a:lnTo>
                    <a:pt x="766" y="53"/>
                  </a:lnTo>
                  <a:lnTo>
                    <a:pt x="764" y="50"/>
                  </a:lnTo>
                  <a:lnTo>
                    <a:pt x="764" y="50"/>
                  </a:lnTo>
                  <a:lnTo>
                    <a:pt x="761" y="45"/>
                  </a:lnTo>
                  <a:lnTo>
                    <a:pt x="759" y="45"/>
                  </a:lnTo>
                  <a:lnTo>
                    <a:pt x="759" y="45"/>
                  </a:lnTo>
                  <a:lnTo>
                    <a:pt x="761" y="48"/>
                  </a:lnTo>
                  <a:lnTo>
                    <a:pt x="764" y="53"/>
                  </a:lnTo>
                  <a:lnTo>
                    <a:pt x="766" y="55"/>
                  </a:lnTo>
                  <a:lnTo>
                    <a:pt x="764" y="55"/>
                  </a:lnTo>
                  <a:lnTo>
                    <a:pt x="761" y="53"/>
                  </a:lnTo>
                  <a:lnTo>
                    <a:pt x="759" y="53"/>
                  </a:lnTo>
                  <a:lnTo>
                    <a:pt x="759" y="50"/>
                  </a:lnTo>
                  <a:lnTo>
                    <a:pt x="759" y="50"/>
                  </a:lnTo>
                  <a:lnTo>
                    <a:pt x="759" y="50"/>
                  </a:lnTo>
                  <a:lnTo>
                    <a:pt x="759" y="48"/>
                  </a:lnTo>
                  <a:lnTo>
                    <a:pt x="759" y="45"/>
                  </a:lnTo>
                  <a:lnTo>
                    <a:pt x="759" y="45"/>
                  </a:lnTo>
                  <a:lnTo>
                    <a:pt x="759" y="45"/>
                  </a:lnTo>
                  <a:lnTo>
                    <a:pt x="759" y="43"/>
                  </a:lnTo>
                  <a:lnTo>
                    <a:pt x="757" y="45"/>
                  </a:lnTo>
                  <a:lnTo>
                    <a:pt x="754" y="43"/>
                  </a:lnTo>
                  <a:lnTo>
                    <a:pt x="754" y="41"/>
                  </a:lnTo>
                  <a:lnTo>
                    <a:pt x="757" y="41"/>
                  </a:lnTo>
                  <a:lnTo>
                    <a:pt x="757" y="41"/>
                  </a:lnTo>
                  <a:lnTo>
                    <a:pt x="757" y="41"/>
                  </a:lnTo>
                  <a:lnTo>
                    <a:pt x="757" y="38"/>
                  </a:lnTo>
                  <a:lnTo>
                    <a:pt x="757" y="36"/>
                  </a:lnTo>
                  <a:lnTo>
                    <a:pt x="757" y="34"/>
                  </a:lnTo>
                  <a:lnTo>
                    <a:pt x="757" y="34"/>
                  </a:lnTo>
                  <a:lnTo>
                    <a:pt x="757" y="34"/>
                  </a:lnTo>
                  <a:lnTo>
                    <a:pt x="754" y="34"/>
                  </a:lnTo>
                  <a:lnTo>
                    <a:pt x="754" y="34"/>
                  </a:lnTo>
                  <a:lnTo>
                    <a:pt x="754" y="34"/>
                  </a:lnTo>
                  <a:lnTo>
                    <a:pt x="754" y="34"/>
                  </a:lnTo>
                  <a:lnTo>
                    <a:pt x="754" y="36"/>
                  </a:lnTo>
                  <a:lnTo>
                    <a:pt x="752" y="41"/>
                  </a:lnTo>
                  <a:lnTo>
                    <a:pt x="750" y="43"/>
                  </a:lnTo>
                  <a:lnTo>
                    <a:pt x="750" y="43"/>
                  </a:lnTo>
                  <a:lnTo>
                    <a:pt x="747" y="43"/>
                  </a:lnTo>
                  <a:lnTo>
                    <a:pt x="747" y="43"/>
                  </a:lnTo>
                  <a:lnTo>
                    <a:pt x="747" y="43"/>
                  </a:lnTo>
                  <a:lnTo>
                    <a:pt x="747" y="43"/>
                  </a:lnTo>
                  <a:lnTo>
                    <a:pt x="745" y="45"/>
                  </a:lnTo>
                  <a:lnTo>
                    <a:pt x="742" y="45"/>
                  </a:lnTo>
                  <a:lnTo>
                    <a:pt x="735" y="48"/>
                  </a:lnTo>
                  <a:lnTo>
                    <a:pt x="733" y="50"/>
                  </a:lnTo>
                  <a:lnTo>
                    <a:pt x="731" y="48"/>
                  </a:lnTo>
                  <a:lnTo>
                    <a:pt x="731" y="48"/>
                  </a:lnTo>
                  <a:lnTo>
                    <a:pt x="731" y="48"/>
                  </a:lnTo>
                  <a:lnTo>
                    <a:pt x="728" y="48"/>
                  </a:lnTo>
                  <a:lnTo>
                    <a:pt x="728" y="48"/>
                  </a:lnTo>
                  <a:lnTo>
                    <a:pt x="728" y="48"/>
                  </a:lnTo>
                  <a:lnTo>
                    <a:pt x="728" y="48"/>
                  </a:lnTo>
                  <a:lnTo>
                    <a:pt x="726" y="48"/>
                  </a:lnTo>
                  <a:lnTo>
                    <a:pt x="721" y="45"/>
                  </a:lnTo>
                  <a:lnTo>
                    <a:pt x="721" y="45"/>
                  </a:lnTo>
                  <a:lnTo>
                    <a:pt x="719" y="43"/>
                  </a:lnTo>
                  <a:lnTo>
                    <a:pt x="716" y="43"/>
                  </a:lnTo>
                  <a:lnTo>
                    <a:pt x="716" y="43"/>
                  </a:lnTo>
                  <a:lnTo>
                    <a:pt x="714" y="43"/>
                  </a:lnTo>
                  <a:lnTo>
                    <a:pt x="714" y="45"/>
                  </a:lnTo>
                  <a:lnTo>
                    <a:pt x="714" y="45"/>
                  </a:lnTo>
                  <a:lnTo>
                    <a:pt x="712" y="48"/>
                  </a:lnTo>
                  <a:lnTo>
                    <a:pt x="712" y="48"/>
                  </a:lnTo>
                  <a:lnTo>
                    <a:pt x="709" y="48"/>
                  </a:lnTo>
                  <a:lnTo>
                    <a:pt x="709" y="48"/>
                  </a:lnTo>
                  <a:lnTo>
                    <a:pt x="707" y="48"/>
                  </a:lnTo>
                  <a:lnTo>
                    <a:pt x="707" y="48"/>
                  </a:lnTo>
                  <a:lnTo>
                    <a:pt x="705" y="48"/>
                  </a:lnTo>
                  <a:lnTo>
                    <a:pt x="705" y="48"/>
                  </a:lnTo>
                  <a:lnTo>
                    <a:pt x="705" y="45"/>
                  </a:lnTo>
                  <a:lnTo>
                    <a:pt x="705" y="45"/>
                  </a:lnTo>
                  <a:lnTo>
                    <a:pt x="705" y="45"/>
                  </a:lnTo>
                  <a:lnTo>
                    <a:pt x="705" y="45"/>
                  </a:lnTo>
                  <a:lnTo>
                    <a:pt x="705" y="45"/>
                  </a:lnTo>
                  <a:lnTo>
                    <a:pt x="705" y="45"/>
                  </a:lnTo>
                  <a:lnTo>
                    <a:pt x="702" y="45"/>
                  </a:lnTo>
                  <a:lnTo>
                    <a:pt x="698" y="45"/>
                  </a:lnTo>
                  <a:lnTo>
                    <a:pt x="693" y="48"/>
                  </a:lnTo>
                  <a:lnTo>
                    <a:pt x="686" y="50"/>
                  </a:lnTo>
                  <a:lnTo>
                    <a:pt x="683" y="53"/>
                  </a:lnTo>
                  <a:lnTo>
                    <a:pt x="681" y="53"/>
                  </a:lnTo>
                  <a:lnTo>
                    <a:pt x="681" y="53"/>
                  </a:lnTo>
                  <a:lnTo>
                    <a:pt x="674" y="50"/>
                  </a:lnTo>
                  <a:lnTo>
                    <a:pt x="674" y="50"/>
                  </a:lnTo>
                  <a:lnTo>
                    <a:pt x="667" y="48"/>
                  </a:lnTo>
                  <a:lnTo>
                    <a:pt x="660" y="45"/>
                  </a:lnTo>
                  <a:lnTo>
                    <a:pt x="657" y="45"/>
                  </a:lnTo>
                  <a:lnTo>
                    <a:pt x="655" y="43"/>
                  </a:lnTo>
                  <a:lnTo>
                    <a:pt x="653" y="41"/>
                  </a:lnTo>
                  <a:lnTo>
                    <a:pt x="650" y="41"/>
                  </a:lnTo>
                  <a:lnTo>
                    <a:pt x="648" y="38"/>
                  </a:lnTo>
                  <a:lnTo>
                    <a:pt x="648" y="36"/>
                  </a:lnTo>
                  <a:lnTo>
                    <a:pt x="645" y="36"/>
                  </a:lnTo>
                  <a:lnTo>
                    <a:pt x="645" y="36"/>
                  </a:lnTo>
                  <a:lnTo>
                    <a:pt x="643" y="36"/>
                  </a:lnTo>
                  <a:lnTo>
                    <a:pt x="643" y="34"/>
                  </a:lnTo>
                  <a:lnTo>
                    <a:pt x="638" y="29"/>
                  </a:lnTo>
                  <a:lnTo>
                    <a:pt x="636" y="27"/>
                  </a:lnTo>
                  <a:lnTo>
                    <a:pt x="634" y="24"/>
                  </a:lnTo>
                  <a:lnTo>
                    <a:pt x="634" y="24"/>
                  </a:lnTo>
                  <a:lnTo>
                    <a:pt x="634" y="22"/>
                  </a:lnTo>
                  <a:lnTo>
                    <a:pt x="631" y="19"/>
                  </a:lnTo>
                  <a:lnTo>
                    <a:pt x="631" y="19"/>
                  </a:lnTo>
                  <a:lnTo>
                    <a:pt x="631" y="17"/>
                  </a:lnTo>
                  <a:lnTo>
                    <a:pt x="631" y="17"/>
                  </a:lnTo>
                  <a:lnTo>
                    <a:pt x="631" y="17"/>
                  </a:lnTo>
                  <a:lnTo>
                    <a:pt x="631" y="17"/>
                  </a:lnTo>
                  <a:lnTo>
                    <a:pt x="631" y="17"/>
                  </a:lnTo>
                  <a:lnTo>
                    <a:pt x="629" y="17"/>
                  </a:lnTo>
                  <a:lnTo>
                    <a:pt x="629" y="17"/>
                  </a:lnTo>
                  <a:lnTo>
                    <a:pt x="629" y="15"/>
                  </a:lnTo>
                  <a:lnTo>
                    <a:pt x="629" y="12"/>
                  </a:lnTo>
                  <a:lnTo>
                    <a:pt x="629" y="10"/>
                  </a:lnTo>
                  <a:lnTo>
                    <a:pt x="629" y="8"/>
                  </a:lnTo>
                  <a:lnTo>
                    <a:pt x="629" y="5"/>
                  </a:lnTo>
                  <a:lnTo>
                    <a:pt x="629" y="5"/>
                  </a:lnTo>
                  <a:lnTo>
                    <a:pt x="627" y="5"/>
                  </a:lnTo>
                  <a:lnTo>
                    <a:pt x="627" y="5"/>
                  </a:lnTo>
                  <a:lnTo>
                    <a:pt x="627" y="3"/>
                  </a:lnTo>
                  <a:lnTo>
                    <a:pt x="624" y="0"/>
                  </a:lnTo>
                  <a:lnTo>
                    <a:pt x="624" y="0"/>
                  </a:lnTo>
                  <a:lnTo>
                    <a:pt x="624" y="0"/>
                  </a:lnTo>
                  <a:lnTo>
                    <a:pt x="624" y="0"/>
                  </a:lnTo>
                  <a:lnTo>
                    <a:pt x="624" y="3"/>
                  </a:lnTo>
                  <a:lnTo>
                    <a:pt x="624" y="3"/>
                  </a:lnTo>
                  <a:lnTo>
                    <a:pt x="624" y="3"/>
                  </a:lnTo>
                  <a:lnTo>
                    <a:pt x="624" y="3"/>
                  </a:lnTo>
                  <a:lnTo>
                    <a:pt x="624" y="3"/>
                  </a:lnTo>
                  <a:lnTo>
                    <a:pt x="622" y="3"/>
                  </a:lnTo>
                  <a:lnTo>
                    <a:pt x="622" y="3"/>
                  </a:lnTo>
                  <a:lnTo>
                    <a:pt x="619" y="3"/>
                  </a:lnTo>
                  <a:lnTo>
                    <a:pt x="619" y="5"/>
                  </a:lnTo>
                  <a:lnTo>
                    <a:pt x="617" y="5"/>
                  </a:lnTo>
                  <a:lnTo>
                    <a:pt x="615" y="8"/>
                  </a:lnTo>
                  <a:lnTo>
                    <a:pt x="615" y="8"/>
                  </a:lnTo>
                  <a:lnTo>
                    <a:pt x="612" y="8"/>
                  </a:lnTo>
                  <a:lnTo>
                    <a:pt x="610" y="8"/>
                  </a:lnTo>
                  <a:lnTo>
                    <a:pt x="610" y="8"/>
                  </a:lnTo>
                  <a:lnTo>
                    <a:pt x="610" y="8"/>
                  </a:lnTo>
                  <a:lnTo>
                    <a:pt x="608" y="8"/>
                  </a:lnTo>
                  <a:lnTo>
                    <a:pt x="608" y="8"/>
                  </a:lnTo>
                  <a:lnTo>
                    <a:pt x="608" y="8"/>
                  </a:lnTo>
                  <a:lnTo>
                    <a:pt x="605" y="10"/>
                  </a:lnTo>
                  <a:lnTo>
                    <a:pt x="605" y="10"/>
                  </a:lnTo>
                  <a:lnTo>
                    <a:pt x="601" y="10"/>
                  </a:lnTo>
                  <a:lnTo>
                    <a:pt x="598" y="10"/>
                  </a:lnTo>
                  <a:lnTo>
                    <a:pt x="598" y="10"/>
                  </a:lnTo>
                  <a:lnTo>
                    <a:pt x="596" y="12"/>
                  </a:lnTo>
                  <a:lnTo>
                    <a:pt x="596" y="12"/>
                  </a:lnTo>
                  <a:lnTo>
                    <a:pt x="596" y="17"/>
                  </a:lnTo>
                  <a:lnTo>
                    <a:pt x="596" y="17"/>
                  </a:lnTo>
                  <a:lnTo>
                    <a:pt x="596" y="17"/>
                  </a:lnTo>
                  <a:lnTo>
                    <a:pt x="596" y="19"/>
                  </a:lnTo>
                  <a:lnTo>
                    <a:pt x="596" y="19"/>
                  </a:lnTo>
                  <a:lnTo>
                    <a:pt x="593" y="22"/>
                  </a:lnTo>
                  <a:lnTo>
                    <a:pt x="593" y="24"/>
                  </a:lnTo>
                  <a:lnTo>
                    <a:pt x="591" y="27"/>
                  </a:lnTo>
                  <a:lnTo>
                    <a:pt x="591" y="29"/>
                  </a:lnTo>
                  <a:lnTo>
                    <a:pt x="591" y="29"/>
                  </a:lnTo>
                  <a:lnTo>
                    <a:pt x="582" y="53"/>
                  </a:lnTo>
                  <a:lnTo>
                    <a:pt x="577" y="69"/>
                  </a:lnTo>
                  <a:lnTo>
                    <a:pt x="565" y="93"/>
                  </a:lnTo>
                  <a:lnTo>
                    <a:pt x="565" y="95"/>
                  </a:lnTo>
                  <a:lnTo>
                    <a:pt x="563" y="98"/>
                  </a:lnTo>
                  <a:lnTo>
                    <a:pt x="563" y="100"/>
                  </a:lnTo>
                  <a:lnTo>
                    <a:pt x="558" y="109"/>
                  </a:lnTo>
                  <a:lnTo>
                    <a:pt x="553" y="116"/>
                  </a:lnTo>
                  <a:lnTo>
                    <a:pt x="548" y="124"/>
                  </a:lnTo>
                  <a:lnTo>
                    <a:pt x="544" y="131"/>
                  </a:lnTo>
                  <a:lnTo>
                    <a:pt x="539" y="135"/>
                  </a:lnTo>
                  <a:lnTo>
                    <a:pt x="537" y="135"/>
                  </a:lnTo>
                  <a:lnTo>
                    <a:pt x="534" y="138"/>
                  </a:lnTo>
                  <a:lnTo>
                    <a:pt x="534" y="138"/>
                  </a:lnTo>
                  <a:lnTo>
                    <a:pt x="534" y="138"/>
                  </a:lnTo>
                  <a:lnTo>
                    <a:pt x="532" y="138"/>
                  </a:lnTo>
                  <a:lnTo>
                    <a:pt x="530" y="138"/>
                  </a:lnTo>
                  <a:lnTo>
                    <a:pt x="527" y="140"/>
                  </a:lnTo>
                  <a:lnTo>
                    <a:pt x="525" y="140"/>
                  </a:lnTo>
                  <a:lnTo>
                    <a:pt x="522" y="142"/>
                  </a:lnTo>
                  <a:lnTo>
                    <a:pt x="520" y="145"/>
                  </a:lnTo>
                  <a:lnTo>
                    <a:pt x="520" y="145"/>
                  </a:lnTo>
                  <a:lnTo>
                    <a:pt x="518" y="145"/>
                  </a:lnTo>
                  <a:lnTo>
                    <a:pt x="520" y="142"/>
                  </a:lnTo>
                  <a:lnTo>
                    <a:pt x="518" y="145"/>
                  </a:lnTo>
                  <a:lnTo>
                    <a:pt x="515" y="145"/>
                  </a:lnTo>
                  <a:lnTo>
                    <a:pt x="515" y="147"/>
                  </a:lnTo>
                  <a:lnTo>
                    <a:pt x="513" y="150"/>
                  </a:lnTo>
                  <a:lnTo>
                    <a:pt x="513" y="150"/>
                  </a:lnTo>
                  <a:lnTo>
                    <a:pt x="511" y="150"/>
                  </a:lnTo>
                  <a:lnTo>
                    <a:pt x="511" y="150"/>
                  </a:lnTo>
                  <a:lnTo>
                    <a:pt x="508" y="150"/>
                  </a:lnTo>
                  <a:lnTo>
                    <a:pt x="508" y="152"/>
                  </a:lnTo>
                  <a:lnTo>
                    <a:pt x="508" y="152"/>
                  </a:lnTo>
                  <a:lnTo>
                    <a:pt x="506" y="152"/>
                  </a:lnTo>
                  <a:lnTo>
                    <a:pt x="506" y="152"/>
                  </a:lnTo>
                  <a:lnTo>
                    <a:pt x="506" y="152"/>
                  </a:lnTo>
                  <a:lnTo>
                    <a:pt x="506" y="152"/>
                  </a:lnTo>
                  <a:lnTo>
                    <a:pt x="504" y="152"/>
                  </a:lnTo>
                  <a:lnTo>
                    <a:pt x="504" y="152"/>
                  </a:lnTo>
                  <a:lnTo>
                    <a:pt x="501" y="152"/>
                  </a:lnTo>
                  <a:lnTo>
                    <a:pt x="501" y="154"/>
                  </a:lnTo>
                  <a:lnTo>
                    <a:pt x="501" y="154"/>
                  </a:lnTo>
                  <a:lnTo>
                    <a:pt x="499" y="154"/>
                  </a:lnTo>
                  <a:lnTo>
                    <a:pt x="494" y="157"/>
                  </a:lnTo>
                  <a:lnTo>
                    <a:pt x="494" y="157"/>
                  </a:lnTo>
                  <a:lnTo>
                    <a:pt x="492" y="159"/>
                  </a:lnTo>
                  <a:lnTo>
                    <a:pt x="492" y="159"/>
                  </a:lnTo>
                  <a:lnTo>
                    <a:pt x="489" y="159"/>
                  </a:lnTo>
                  <a:lnTo>
                    <a:pt x="485" y="161"/>
                  </a:lnTo>
                  <a:lnTo>
                    <a:pt x="480" y="164"/>
                  </a:lnTo>
                  <a:lnTo>
                    <a:pt x="473" y="164"/>
                  </a:lnTo>
                  <a:lnTo>
                    <a:pt x="470" y="166"/>
                  </a:lnTo>
                  <a:lnTo>
                    <a:pt x="468" y="166"/>
                  </a:lnTo>
                  <a:lnTo>
                    <a:pt x="466" y="171"/>
                  </a:lnTo>
                  <a:lnTo>
                    <a:pt x="463" y="173"/>
                  </a:lnTo>
                  <a:lnTo>
                    <a:pt x="461" y="173"/>
                  </a:lnTo>
                  <a:lnTo>
                    <a:pt x="461" y="173"/>
                  </a:lnTo>
                  <a:lnTo>
                    <a:pt x="461" y="173"/>
                  </a:lnTo>
                  <a:lnTo>
                    <a:pt x="459" y="173"/>
                  </a:lnTo>
                  <a:lnTo>
                    <a:pt x="459" y="173"/>
                  </a:lnTo>
                  <a:lnTo>
                    <a:pt x="459" y="173"/>
                  </a:lnTo>
                  <a:lnTo>
                    <a:pt x="459" y="173"/>
                  </a:lnTo>
                  <a:lnTo>
                    <a:pt x="454" y="178"/>
                  </a:lnTo>
                  <a:lnTo>
                    <a:pt x="454" y="178"/>
                  </a:lnTo>
                  <a:lnTo>
                    <a:pt x="454" y="180"/>
                  </a:lnTo>
                  <a:lnTo>
                    <a:pt x="454" y="180"/>
                  </a:lnTo>
                  <a:lnTo>
                    <a:pt x="451" y="183"/>
                  </a:lnTo>
                  <a:lnTo>
                    <a:pt x="447" y="190"/>
                  </a:lnTo>
                  <a:lnTo>
                    <a:pt x="440" y="197"/>
                  </a:lnTo>
                  <a:lnTo>
                    <a:pt x="437" y="199"/>
                  </a:lnTo>
                  <a:lnTo>
                    <a:pt x="433" y="204"/>
                  </a:lnTo>
                  <a:lnTo>
                    <a:pt x="428" y="211"/>
                  </a:lnTo>
                  <a:lnTo>
                    <a:pt x="418" y="216"/>
                  </a:lnTo>
                  <a:lnTo>
                    <a:pt x="418" y="218"/>
                  </a:lnTo>
                  <a:lnTo>
                    <a:pt x="418" y="221"/>
                  </a:lnTo>
                  <a:lnTo>
                    <a:pt x="418" y="221"/>
                  </a:lnTo>
                  <a:lnTo>
                    <a:pt x="418" y="223"/>
                  </a:lnTo>
                  <a:lnTo>
                    <a:pt x="418" y="223"/>
                  </a:lnTo>
                  <a:lnTo>
                    <a:pt x="418" y="223"/>
                  </a:lnTo>
                  <a:lnTo>
                    <a:pt x="418" y="225"/>
                  </a:lnTo>
                  <a:lnTo>
                    <a:pt x="418" y="225"/>
                  </a:lnTo>
                  <a:lnTo>
                    <a:pt x="418" y="230"/>
                  </a:lnTo>
                  <a:lnTo>
                    <a:pt x="418" y="230"/>
                  </a:lnTo>
                  <a:lnTo>
                    <a:pt x="416" y="230"/>
                  </a:lnTo>
                  <a:lnTo>
                    <a:pt x="418" y="232"/>
                  </a:lnTo>
                  <a:lnTo>
                    <a:pt x="418" y="232"/>
                  </a:lnTo>
                  <a:lnTo>
                    <a:pt x="418" y="232"/>
                  </a:lnTo>
                  <a:lnTo>
                    <a:pt x="418" y="240"/>
                  </a:lnTo>
                  <a:lnTo>
                    <a:pt x="418" y="242"/>
                  </a:lnTo>
                  <a:lnTo>
                    <a:pt x="416" y="242"/>
                  </a:lnTo>
                  <a:lnTo>
                    <a:pt x="416" y="244"/>
                  </a:lnTo>
                  <a:lnTo>
                    <a:pt x="416" y="247"/>
                  </a:lnTo>
                  <a:lnTo>
                    <a:pt x="416" y="247"/>
                  </a:lnTo>
                  <a:lnTo>
                    <a:pt x="414" y="249"/>
                  </a:lnTo>
                  <a:lnTo>
                    <a:pt x="414" y="251"/>
                  </a:lnTo>
                  <a:lnTo>
                    <a:pt x="414" y="251"/>
                  </a:lnTo>
                  <a:lnTo>
                    <a:pt x="406" y="258"/>
                  </a:lnTo>
                  <a:lnTo>
                    <a:pt x="406" y="258"/>
                  </a:lnTo>
                  <a:lnTo>
                    <a:pt x="406" y="261"/>
                  </a:lnTo>
                  <a:lnTo>
                    <a:pt x="406" y="261"/>
                  </a:lnTo>
                  <a:lnTo>
                    <a:pt x="404" y="261"/>
                  </a:lnTo>
                  <a:lnTo>
                    <a:pt x="404" y="261"/>
                  </a:lnTo>
                  <a:lnTo>
                    <a:pt x="404" y="261"/>
                  </a:lnTo>
                  <a:lnTo>
                    <a:pt x="402" y="266"/>
                  </a:lnTo>
                  <a:lnTo>
                    <a:pt x="397" y="270"/>
                  </a:lnTo>
                  <a:lnTo>
                    <a:pt x="397" y="270"/>
                  </a:lnTo>
                  <a:lnTo>
                    <a:pt x="395" y="275"/>
                  </a:lnTo>
                  <a:lnTo>
                    <a:pt x="395" y="277"/>
                  </a:lnTo>
                  <a:lnTo>
                    <a:pt x="395" y="277"/>
                  </a:lnTo>
                  <a:lnTo>
                    <a:pt x="395" y="277"/>
                  </a:lnTo>
                  <a:lnTo>
                    <a:pt x="395" y="280"/>
                  </a:lnTo>
                  <a:lnTo>
                    <a:pt x="395" y="280"/>
                  </a:lnTo>
                  <a:lnTo>
                    <a:pt x="392" y="280"/>
                  </a:lnTo>
                  <a:lnTo>
                    <a:pt x="392" y="282"/>
                  </a:lnTo>
                  <a:lnTo>
                    <a:pt x="392" y="282"/>
                  </a:lnTo>
                  <a:lnTo>
                    <a:pt x="390" y="287"/>
                  </a:lnTo>
                  <a:lnTo>
                    <a:pt x="390" y="289"/>
                  </a:lnTo>
                  <a:lnTo>
                    <a:pt x="388" y="292"/>
                  </a:lnTo>
                  <a:lnTo>
                    <a:pt x="388" y="292"/>
                  </a:lnTo>
                  <a:lnTo>
                    <a:pt x="390" y="292"/>
                  </a:lnTo>
                  <a:lnTo>
                    <a:pt x="390" y="294"/>
                  </a:lnTo>
                  <a:lnTo>
                    <a:pt x="390" y="294"/>
                  </a:lnTo>
                  <a:lnTo>
                    <a:pt x="390" y="299"/>
                  </a:lnTo>
                  <a:lnTo>
                    <a:pt x="388" y="306"/>
                  </a:lnTo>
                  <a:lnTo>
                    <a:pt x="388" y="308"/>
                  </a:lnTo>
                  <a:lnTo>
                    <a:pt x="388" y="311"/>
                  </a:lnTo>
                  <a:lnTo>
                    <a:pt x="388" y="311"/>
                  </a:lnTo>
                  <a:lnTo>
                    <a:pt x="390" y="325"/>
                  </a:lnTo>
                  <a:lnTo>
                    <a:pt x="390" y="325"/>
                  </a:lnTo>
                  <a:lnTo>
                    <a:pt x="388" y="325"/>
                  </a:lnTo>
                  <a:lnTo>
                    <a:pt x="388" y="325"/>
                  </a:lnTo>
                  <a:lnTo>
                    <a:pt x="390" y="325"/>
                  </a:lnTo>
                  <a:lnTo>
                    <a:pt x="390" y="327"/>
                  </a:lnTo>
                  <a:lnTo>
                    <a:pt x="390" y="327"/>
                  </a:lnTo>
                  <a:lnTo>
                    <a:pt x="390" y="329"/>
                  </a:lnTo>
                  <a:lnTo>
                    <a:pt x="388" y="329"/>
                  </a:lnTo>
                  <a:lnTo>
                    <a:pt x="388" y="332"/>
                  </a:lnTo>
                  <a:lnTo>
                    <a:pt x="385" y="334"/>
                  </a:lnTo>
                  <a:lnTo>
                    <a:pt x="385" y="337"/>
                  </a:lnTo>
                  <a:lnTo>
                    <a:pt x="385" y="339"/>
                  </a:lnTo>
                  <a:lnTo>
                    <a:pt x="388" y="339"/>
                  </a:lnTo>
                  <a:lnTo>
                    <a:pt x="388" y="339"/>
                  </a:lnTo>
                  <a:lnTo>
                    <a:pt x="392" y="341"/>
                  </a:lnTo>
                  <a:lnTo>
                    <a:pt x="392" y="344"/>
                  </a:lnTo>
                  <a:lnTo>
                    <a:pt x="395" y="344"/>
                  </a:lnTo>
                  <a:lnTo>
                    <a:pt x="395" y="344"/>
                  </a:lnTo>
                  <a:lnTo>
                    <a:pt x="395" y="344"/>
                  </a:lnTo>
                  <a:lnTo>
                    <a:pt x="395" y="344"/>
                  </a:lnTo>
                  <a:lnTo>
                    <a:pt x="395" y="346"/>
                  </a:lnTo>
                  <a:lnTo>
                    <a:pt x="397" y="348"/>
                  </a:lnTo>
                  <a:lnTo>
                    <a:pt x="397" y="351"/>
                  </a:lnTo>
                  <a:lnTo>
                    <a:pt x="399" y="351"/>
                  </a:lnTo>
                  <a:lnTo>
                    <a:pt x="399" y="351"/>
                  </a:lnTo>
                  <a:lnTo>
                    <a:pt x="399" y="353"/>
                  </a:lnTo>
                  <a:lnTo>
                    <a:pt x="399" y="353"/>
                  </a:lnTo>
                  <a:lnTo>
                    <a:pt x="399" y="355"/>
                  </a:lnTo>
                  <a:lnTo>
                    <a:pt x="399" y="360"/>
                  </a:lnTo>
                  <a:lnTo>
                    <a:pt x="397" y="367"/>
                  </a:lnTo>
                  <a:lnTo>
                    <a:pt x="397" y="370"/>
                  </a:lnTo>
                  <a:lnTo>
                    <a:pt x="395" y="377"/>
                  </a:lnTo>
                  <a:lnTo>
                    <a:pt x="390" y="386"/>
                  </a:lnTo>
                  <a:lnTo>
                    <a:pt x="383" y="396"/>
                  </a:lnTo>
                  <a:lnTo>
                    <a:pt x="380" y="398"/>
                  </a:lnTo>
                  <a:lnTo>
                    <a:pt x="380" y="398"/>
                  </a:lnTo>
                  <a:lnTo>
                    <a:pt x="378" y="400"/>
                  </a:lnTo>
                  <a:lnTo>
                    <a:pt x="376" y="403"/>
                  </a:lnTo>
                  <a:lnTo>
                    <a:pt x="376" y="403"/>
                  </a:lnTo>
                  <a:lnTo>
                    <a:pt x="376" y="405"/>
                  </a:lnTo>
                  <a:lnTo>
                    <a:pt x="376" y="405"/>
                  </a:lnTo>
                  <a:lnTo>
                    <a:pt x="376" y="408"/>
                  </a:lnTo>
                  <a:lnTo>
                    <a:pt x="376" y="408"/>
                  </a:lnTo>
                  <a:lnTo>
                    <a:pt x="373" y="410"/>
                  </a:lnTo>
                  <a:lnTo>
                    <a:pt x="371" y="412"/>
                  </a:lnTo>
                  <a:lnTo>
                    <a:pt x="371" y="412"/>
                  </a:lnTo>
                  <a:lnTo>
                    <a:pt x="369" y="415"/>
                  </a:lnTo>
                  <a:lnTo>
                    <a:pt x="369" y="415"/>
                  </a:lnTo>
                  <a:lnTo>
                    <a:pt x="369" y="415"/>
                  </a:lnTo>
                  <a:lnTo>
                    <a:pt x="369" y="417"/>
                  </a:lnTo>
                  <a:lnTo>
                    <a:pt x="366" y="419"/>
                  </a:lnTo>
                  <a:lnTo>
                    <a:pt x="366" y="419"/>
                  </a:lnTo>
                  <a:lnTo>
                    <a:pt x="366" y="422"/>
                  </a:lnTo>
                  <a:lnTo>
                    <a:pt x="364" y="422"/>
                  </a:lnTo>
                  <a:lnTo>
                    <a:pt x="362" y="422"/>
                  </a:lnTo>
                  <a:lnTo>
                    <a:pt x="362" y="424"/>
                  </a:lnTo>
                  <a:lnTo>
                    <a:pt x="354" y="434"/>
                  </a:lnTo>
                  <a:lnTo>
                    <a:pt x="350" y="438"/>
                  </a:lnTo>
                  <a:lnTo>
                    <a:pt x="347" y="441"/>
                  </a:lnTo>
                  <a:lnTo>
                    <a:pt x="343" y="443"/>
                  </a:lnTo>
                  <a:lnTo>
                    <a:pt x="338" y="445"/>
                  </a:lnTo>
                  <a:lnTo>
                    <a:pt x="324" y="453"/>
                  </a:lnTo>
                  <a:lnTo>
                    <a:pt x="321" y="453"/>
                  </a:lnTo>
                  <a:lnTo>
                    <a:pt x="321" y="455"/>
                  </a:lnTo>
                  <a:lnTo>
                    <a:pt x="319" y="457"/>
                  </a:lnTo>
                  <a:lnTo>
                    <a:pt x="319" y="457"/>
                  </a:lnTo>
                  <a:lnTo>
                    <a:pt x="319" y="460"/>
                  </a:lnTo>
                  <a:lnTo>
                    <a:pt x="317" y="460"/>
                  </a:lnTo>
                  <a:lnTo>
                    <a:pt x="317" y="460"/>
                  </a:lnTo>
                  <a:lnTo>
                    <a:pt x="317" y="460"/>
                  </a:lnTo>
                  <a:lnTo>
                    <a:pt x="314" y="462"/>
                  </a:lnTo>
                  <a:lnTo>
                    <a:pt x="314" y="462"/>
                  </a:lnTo>
                  <a:lnTo>
                    <a:pt x="312" y="467"/>
                  </a:lnTo>
                  <a:lnTo>
                    <a:pt x="309" y="469"/>
                  </a:lnTo>
                  <a:lnTo>
                    <a:pt x="307" y="469"/>
                  </a:lnTo>
                  <a:lnTo>
                    <a:pt x="307" y="469"/>
                  </a:lnTo>
                  <a:lnTo>
                    <a:pt x="307" y="471"/>
                  </a:lnTo>
                  <a:lnTo>
                    <a:pt x="305" y="471"/>
                  </a:lnTo>
                  <a:lnTo>
                    <a:pt x="305" y="474"/>
                  </a:lnTo>
                  <a:lnTo>
                    <a:pt x="302" y="476"/>
                  </a:lnTo>
                  <a:lnTo>
                    <a:pt x="302" y="479"/>
                  </a:lnTo>
                  <a:lnTo>
                    <a:pt x="300" y="479"/>
                  </a:lnTo>
                  <a:lnTo>
                    <a:pt x="283" y="486"/>
                  </a:lnTo>
                  <a:lnTo>
                    <a:pt x="272" y="493"/>
                  </a:lnTo>
                  <a:lnTo>
                    <a:pt x="272" y="493"/>
                  </a:lnTo>
                  <a:lnTo>
                    <a:pt x="272" y="493"/>
                  </a:lnTo>
                  <a:lnTo>
                    <a:pt x="269" y="493"/>
                  </a:lnTo>
                  <a:lnTo>
                    <a:pt x="269" y="493"/>
                  </a:lnTo>
                  <a:lnTo>
                    <a:pt x="255" y="497"/>
                  </a:lnTo>
                  <a:lnTo>
                    <a:pt x="246" y="500"/>
                  </a:lnTo>
                  <a:lnTo>
                    <a:pt x="236" y="500"/>
                  </a:lnTo>
                  <a:lnTo>
                    <a:pt x="227" y="500"/>
                  </a:lnTo>
                  <a:lnTo>
                    <a:pt x="222" y="502"/>
                  </a:lnTo>
                  <a:lnTo>
                    <a:pt x="222" y="505"/>
                  </a:lnTo>
                  <a:lnTo>
                    <a:pt x="220" y="505"/>
                  </a:lnTo>
                  <a:lnTo>
                    <a:pt x="220" y="505"/>
                  </a:lnTo>
                  <a:lnTo>
                    <a:pt x="220" y="509"/>
                  </a:lnTo>
                  <a:lnTo>
                    <a:pt x="217" y="514"/>
                  </a:lnTo>
                  <a:lnTo>
                    <a:pt x="215" y="514"/>
                  </a:lnTo>
                  <a:lnTo>
                    <a:pt x="212" y="516"/>
                  </a:lnTo>
                  <a:lnTo>
                    <a:pt x="212" y="516"/>
                  </a:lnTo>
                  <a:lnTo>
                    <a:pt x="210" y="516"/>
                  </a:lnTo>
                  <a:lnTo>
                    <a:pt x="210" y="519"/>
                  </a:lnTo>
                  <a:lnTo>
                    <a:pt x="210" y="519"/>
                  </a:lnTo>
                  <a:lnTo>
                    <a:pt x="210" y="519"/>
                  </a:lnTo>
                  <a:lnTo>
                    <a:pt x="210" y="519"/>
                  </a:lnTo>
                  <a:lnTo>
                    <a:pt x="210" y="521"/>
                  </a:lnTo>
                  <a:lnTo>
                    <a:pt x="208" y="524"/>
                  </a:lnTo>
                  <a:lnTo>
                    <a:pt x="208" y="524"/>
                  </a:lnTo>
                  <a:lnTo>
                    <a:pt x="208" y="526"/>
                  </a:lnTo>
                  <a:lnTo>
                    <a:pt x="205" y="531"/>
                  </a:lnTo>
                  <a:lnTo>
                    <a:pt x="203" y="538"/>
                  </a:lnTo>
                  <a:lnTo>
                    <a:pt x="203" y="538"/>
                  </a:lnTo>
                  <a:lnTo>
                    <a:pt x="203" y="538"/>
                  </a:lnTo>
                  <a:lnTo>
                    <a:pt x="203" y="540"/>
                  </a:lnTo>
                  <a:lnTo>
                    <a:pt x="203" y="540"/>
                  </a:lnTo>
                  <a:lnTo>
                    <a:pt x="198" y="547"/>
                  </a:lnTo>
                  <a:lnTo>
                    <a:pt x="198" y="550"/>
                  </a:lnTo>
                  <a:lnTo>
                    <a:pt x="196" y="557"/>
                  </a:lnTo>
                  <a:lnTo>
                    <a:pt x="194" y="559"/>
                  </a:lnTo>
                  <a:lnTo>
                    <a:pt x="194" y="564"/>
                  </a:lnTo>
                  <a:lnTo>
                    <a:pt x="191" y="568"/>
                  </a:lnTo>
                  <a:lnTo>
                    <a:pt x="189" y="573"/>
                  </a:lnTo>
                  <a:lnTo>
                    <a:pt x="186" y="578"/>
                  </a:lnTo>
                  <a:lnTo>
                    <a:pt x="179" y="583"/>
                  </a:lnTo>
                  <a:lnTo>
                    <a:pt x="170" y="590"/>
                  </a:lnTo>
                  <a:lnTo>
                    <a:pt x="163" y="592"/>
                  </a:lnTo>
                  <a:lnTo>
                    <a:pt x="163" y="592"/>
                  </a:lnTo>
                  <a:lnTo>
                    <a:pt x="158" y="592"/>
                  </a:lnTo>
                  <a:lnTo>
                    <a:pt x="156" y="595"/>
                  </a:lnTo>
                  <a:lnTo>
                    <a:pt x="156" y="595"/>
                  </a:lnTo>
                  <a:lnTo>
                    <a:pt x="156" y="595"/>
                  </a:lnTo>
                  <a:lnTo>
                    <a:pt x="153" y="597"/>
                  </a:lnTo>
                  <a:lnTo>
                    <a:pt x="149" y="602"/>
                  </a:lnTo>
                  <a:lnTo>
                    <a:pt x="146" y="602"/>
                  </a:lnTo>
                  <a:lnTo>
                    <a:pt x="144" y="602"/>
                  </a:lnTo>
                  <a:lnTo>
                    <a:pt x="144" y="604"/>
                  </a:lnTo>
                  <a:lnTo>
                    <a:pt x="141" y="606"/>
                  </a:lnTo>
                  <a:lnTo>
                    <a:pt x="139" y="609"/>
                  </a:lnTo>
                  <a:lnTo>
                    <a:pt x="139" y="609"/>
                  </a:lnTo>
                  <a:lnTo>
                    <a:pt x="139" y="611"/>
                  </a:lnTo>
                  <a:lnTo>
                    <a:pt x="139" y="611"/>
                  </a:lnTo>
                  <a:lnTo>
                    <a:pt x="139" y="613"/>
                  </a:lnTo>
                  <a:lnTo>
                    <a:pt x="139" y="613"/>
                  </a:lnTo>
                  <a:lnTo>
                    <a:pt x="139" y="616"/>
                  </a:lnTo>
                  <a:lnTo>
                    <a:pt x="139" y="618"/>
                  </a:lnTo>
                  <a:lnTo>
                    <a:pt x="139" y="618"/>
                  </a:lnTo>
                  <a:lnTo>
                    <a:pt x="139" y="621"/>
                  </a:lnTo>
                  <a:lnTo>
                    <a:pt x="137" y="623"/>
                  </a:lnTo>
                  <a:lnTo>
                    <a:pt x="137" y="623"/>
                  </a:lnTo>
                  <a:lnTo>
                    <a:pt x="137" y="625"/>
                  </a:lnTo>
                  <a:lnTo>
                    <a:pt x="132" y="632"/>
                  </a:lnTo>
                  <a:lnTo>
                    <a:pt x="130" y="637"/>
                  </a:lnTo>
                  <a:lnTo>
                    <a:pt x="130" y="639"/>
                  </a:lnTo>
                  <a:lnTo>
                    <a:pt x="130" y="639"/>
                  </a:lnTo>
                  <a:lnTo>
                    <a:pt x="130" y="639"/>
                  </a:lnTo>
                  <a:lnTo>
                    <a:pt x="130" y="642"/>
                  </a:lnTo>
                  <a:lnTo>
                    <a:pt x="127" y="647"/>
                  </a:lnTo>
                  <a:lnTo>
                    <a:pt x="127" y="647"/>
                  </a:lnTo>
                  <a:lnTo>
                    <a:pt x="125" y="649"/>
                  </a:lnTo>
                  <a:lnTo>
                    <a:pt x="123" y="651"/>
                  </a:lnTo>
                  <a:lnTo>
                    <a:pt x="123" y="656"/>
                  </a:lnTo>
                  <a:lnTo>
                    <a:pt x="123" y="658"/>
                  </a:lnTo>
                  <a:lnTo>
                    <a:pt x="120" y="666"/>
                  </a:lnTo>
                  <a:lnTo>
                    <a:pt x="120" y="666"/>
                  </a:lnTo>
                  <a:lnTo>
                    <a:pt x="120" y="673"/>
                  </a:lnTo>
                  <a:lnTo>
                    <a:pt x="120" y="673"/>
                  </a:lnTo>
                  <a:lnTo>
                    <a:pt x="120" y="673"/>
                  </a:lnTo>
                  <a:lnTo>
                    <a:pt x="120" y="675"/>
                  </a:lnTo>
                  <a:lnTo>
                    <a:pt x="120" y="675"/>
                  </a:lnTo>
                  <a:lnTo>
                    <a:pt x="120" y="677"/>
                  </a:lnTo>
                  <a:lnTo>
                    <a:pt x="120" y="677"/>
                  </a:lnTo>
                  <a:lnTo>
                    <a:pt x="120" y="677"/>
                  </a:lnTo>
                  <a:lnTo>
                    <a:pt x="120" y="680"/>
                  </a:lnTo>
                  <a:lnTo>
                    <a:pt x="120" y="680"/>
                  </a:lnTo>
                  <a:lnTo>
                    <a:pt x="120" y="680"/>
                  </a:lnTo>
                  <a:lnTo>
                    <a:pt x="120" y="682"/>
                  </a:lnTo>
                  <a:lnTo>
                    <a:pt x="120" y="682"/>
                  </a:lnTo>
                  <a:lnTo>
                    <a:pt x="120" y="682"/>
                  </a:lnTo>
                  <a:lnTo>
                    <a:pt x="120" y="684"/>
                  </a:lnTo>
                  <a:lnTo>
                    <a:pt x="120" y="687"/>
                  </a:lnTo>
                  <a:lnTo>
                    <a:pt x="118" y="692"/>
                  </a:lnTo>
                  <a:lnTo>
                    <a:pt x="118" y="694"/>
                  </a:lnTo>
                  <a:lnTo>
                    <a:pt x="118" y="696"/>
                  </a:lnTo>
                  <a:lnTo>
                    <a:pt x="115" y="696"/>
                  </a:lnTo>
                  <a:lnTo>
                    <a:pt x="115" y="699"/>
                  </a:lnTo>
                  <a:lnTo>
                    <a:pt x="113" y="699"/>
                  </a:lnTo>
                  <a:lnTo>
                    <a:pt x="111" y="701"/>
                  </a:lnTo>
                  <a:lnTo>
                    <a:pt x="111" y="701"/>
                  </a:lnTo>
                  <a:lnTo>
                    <a:pt x="111" y="701"/>
                  </a:lnTo>
                  <a:lnTo>
                    <a:pt x="111" y="703"/>
                  </a:lnTo>
                  <a:lnTo>
                    <a:pt x="108" y="703"/>
                  </a:lnTo>
                  <a:lnTo>
                    <a:pt x="108" y="706"/>
                  </a:lnTo>
                  <a:lnTo>
                    <a:pt x="106" y="706"/>
                  </a:lnTo>
                  <a:lnTo>
                    <a:pt x="104" y="706"/>
                  </a:lnTo>
                  <a:lnTo>
                    <a:pt x="104" y="706"/>
                  </a:lnTo>
                  <a:lnTo>
                    <a:pt x="104" y="708"/>
                  </a:lnTo>
                  <a:lnTo>
                    <a:pt x="101" y="708"/>
                  </a:lnTo>
                  <a:lnTo>
                    <a:pt x="99" y="710"/>
                  </a:lnTo>
                  <a:lnTo>
                    <a:pt x="97" y="715"/>
                  </a:lnTo>
                  <a:lnTo>
                    <a:pt x="92" y="720"/>
                  </a:lnTo>
                  <a:lnTo>
                    <a:pt x="87" y="722"/>
                  </a:lnTo>
                  <a:lnTo>
                    <a:pt x="87" y="725"/>
                  </a:lnTo>
                  <a:lnTo>
                    <a:pt x="87" y="725"/>
                  </a:lnTo>
                  <a:lnTo>
                    <a:pt x="87" y="725"/>
                  </a:lnTo>
                  <a:lnTo>
                    <a:pt x="85" y="727"/>
                  </a:lnTo>
                  <a:lnTo>
                    <a:pt x="82" y="729"/>
                  </a:lnTo>
                  <a:lnTo>
                    <a:pt x="80" y="732"/>
                  </a:lnTo>
                  <a:lnTo>
                    <a:pt x="80" y="734"/>
                  </a:lnTo>
                  <a:lnTo>
                    <a:pt x="78" y="734"/>
                  </a:lnTo>
                  <a:lnTo>
                    <a:pt x="78" y="737"/>
                  </a:lnTo>
                  <a:lnTo>
                    <a:pt x="75" y="737"/>
                  </a:lnTo>
                  <a:lnTo>
                    <a:pt x="75" y="737"/>
                  </a:lnTo>
                  <a:lnTo>
                    <a:pt x="73" y="737"/>
                  </a:lnTo>
                  <a:lnTo>
                    <a:pt x="71" y="739"/>
                  </a:lnTo>
                  <a:lnTo>
                    <a:pt x="66" y="741"/>
                  </a:lnTo>
                  <a:lnTo>
                    <a:pt x="66" y="744"/>
                  </a:lnTo>
                  <a:lnTo>
                    <a:pt x="66" y="744"/>
                  </a:lnTo>
                  <a:lnTo>
                    <a:pt x="66" y="744"/>
                  </a:lnTo>
                  <a:lnTo>
                    <a:pt x="61" y="748"/>
                  </a:lnTo>
                  <a:lnTo>
                    <a:pt x="59" y="753"/>
                  </a:lnTo>
                  <a:lnTo>
                    <a:pt x="59" y="753"/>
                  </a:lnTo>
                  <a:lnTo>
                    <a:pt x="59" y="755"/>
                  </a:lnTo>
                  <a:lnTo>
                    <a:pt x="59" y="755"/>
                  </a:lnTo>
                  <a:lnTo>
                    <a:pt x="59" y="755"/>
                  </a:lnTo>
                  <a:lnTo>
                    <a:pt x="61" y="755"/>
                  </a:lnTo>
                  <a:lnTo>
                    <a:pt x="61" y="753"/>
                  </a:lnTo>
                  <a:lnTo>
                    <a:pt x="61" y="753"/>
                  </a:lnTo>
                  <a:lnTo>
                    <a:pt x="63" y="753"/>
                  </a:lnTo>
                  <a:lnTo>
                    <a:pt x="63" y="751"/>
                  </a:lnTo>
                  <a:lnTo>
                    <a:pt x="63" y="751"/>
                  </a:lnTo>
                  <a:lnTo>
                    <a:pt x="63" y="751"/>
                  </a:lnTo>
                  <a:lnTo>
                    <a:pt x="63" y="748"/>
                  </a:lnTo>
                  <a:lnTo>
                    <a:pt x="63" y="746"/>
                  </a:lnTo>
                  <a:lnTo>
                    <a:pt x="66" y="746"/>
                  </a:lnTo>
                  <a:lnTo>
                    <a:pt x="66" y="746"/>
                  </a:lnTo>
                  <a:lnTo>
                    <a:pt x="66" y="746"/>
                  </a:lnTo>
                  <a:lnTo>
                    <a:pt x="66" y="746"/>
                  </a:lnTo>
                  <a:lnTo>
                    <a:pt x="68" y="746"/>
                  </a:lnTo>
                  <a:lnTo>
                    <a:pt x="68" y="746"/>
                  </a:lnTo>
                  <a:lnTo>
                    <a:pt x="71" y="744"/>
                  </a:lnTo>
                  <a:lnTo>
                    <a:pt x="71" y="744"/>
                  </a:lnTo>
                  <a:lnTo>
                    <a:pt x="71" y="744"/>
                  </a:lnTo>
                  <a:lnTo>
                    <a:pt x="71" y="741"/>
                  </a:lnTo>
                  <a:lnTo>
                    <a:pt x="71" y="741"/>
                  </a:lnTo>
                  <a:lnTo>
                    <a:pt x="71" y="741"/>
                  </a:lnTo>
                  <a:lnTo>
                    <a:pt x="71" y="741"/>
                  </a:lnTo>
                  <a:lnTo>
                    <a:pt x="71" y="741"/>
                  </a:lnTo>
                  <a:lnTo>
                    <a:pt x="71" y="744"/>
                  </a:lnTo>
                  <a:lnTo>
                    <a:pt x="71" y="744"/>
                  </a:lnTo>
                  <a:lnTo>
                    <a:pt x="71" y="746"/>
                  </a:lnTo>
                  <a:lnTo>
                    <a:pt x="71" y="748"/>
                  </a:lnTo>
                  <a:lnTo>
                    <a:pt x="71" y="748"/>
                  </a:lnTo>
                  <a:lnTo>
                    <a:pt x="68" y="751"/>
                  </a:lnTo>
                  <a:lnTo>
                    <a:pt x="68" y="751"/>
                  </a:lnTo>
                  <a:lnTo>
                    <a:pt x="68" y="753"/>
                  </a:lnTo>
                  <a:lnTo>
                    <a:pt x="68" y="753"/>
                  </a:lnTo>
                  <a:lnTo>
                    <a:pt x="68" y="753"/>
                  </a:lnTo>
                  <a:lnTo>
                    <a:pt x="68" y="755"/>
                  </a:lnTo>
                  <a:lnTo>
                    <a:pt x="66" y="755"/>
                  </a:lnTo>
                  <a:lnTo>
                    <a:pt x="66" y="755"/>
                  </a:lnTo>
                  <a:lnTo>
                    <a:pt x="63" y="758"/>
                  </a:lnTo>
                  <a:lnTo>
                    <a:pt x="61" y="763"/>
                  </a:lnTo>
                  <a:lnTo>
                    <a:pt x="61" y="763"/>
                  </a:lnTo>
                  <a:lnTo>
                    <a:pt x="61" y="765"/>
                  </a:lnTo>
                  <a:lnTo>
                    <a:pt x="59" y="767"/>
                  </a:lnTo>
                  <a:lnTo>
                    <a:pt x="56" y="772"/>
                  </a:lnTo>
                  <a:lnTo>
                    <a:pt x="56" y="772"/>
                  </a:lnTo>
                  <a:lnTo>
                    <a:pt x="56" y="774"/>
                  </a:lnTo>
                  <a:lnTo>
                    <a:pt x="56" y="774"/>
                  </a:lnTo>
                  <a:lnTo>
                    <a:pt x="52" y="784"/>
                  </a:lnTo>
                  <a:lnTo>
                    <a:pt x="52" y="784"/>
                  </a:lnTo>
                  <a:lnTo>
                    <a:pt x="49" y="786"/>
                  </a:lnTo>
                  <a:lnTo>
                    <a:pt x="47" y="786"/>
                  </a:lnTo>
                  <a:lnTo>
                    <a:pt x="47" y="789"/>
                  </a:lnTo>
                  <a:lnTo>
                    <a:pt x="47" y="789"/>
                  </a:lnTo>
                  <a:lnTo>
                    <a:pt x="49" y="789"/>
                  </a:lnTo>
                  <a:lnTo>
                    <a:pt x="49" y="789"/>
                  </a:lnTo>
                  <a:lnTo>
                    <a:pt x="49" y="791"/>
                  </a:lnTo>
                  <a:lnTo>
                    <a:pt x="49" y="791"/>
                  </a:lnTo>
                  <a:lnTo>
                    <a:pt x="49" y="793"/>
                  </a:lnTo>
                  <a:lnTo>
                    <a:pt x="49" y="793"/>
                  </a:lnTo>
                  <a:lnTo>
                    <a:pt x="49" y="796"/>
                  </a:lnTo>
                  <a:lnTo>
                    <a:pt x="47" y="798"/>
                  </a:lnTo>
                  <a:lnTo>
                    <a:pt x="44" y="798"/>
                  </a:lnTo>
                  <a:lnTo>
                    <a:pt x="44" y="800"/>
                  </a:lnTo>
                  <a:lnTo>
                    <a:pt x="42" y="800"/>
                  </a:lnTo>
                  <a:lnTo>
                    <a:pt x="42" y="800"/>
                  </a:lnTo>
                  <a:lnTo>
                    <a:pt x="42" y="800"/>
                  </a:lnTo>
                  <a:lnTo>
                    <a:pt x="42" y="800"/>
                  </a:lnTo>
                  <a:lnTo>
                    <a:pt x="42" y="800"/>
                  </a:lnTo>
                  <a:lnTo>
                    <a:pt x="42" y="803"/>
                  </a:lnTo>
                  <a:lnTo>
                    <a:pt x="42" y="803"/>
                  </a:lnTo>
                  <a:lnTo>
                    <a:pt x="42" y="803"/>
                  </a:lnTo>
                  <a:lnTo>
                    <a:pt x="42" y="803"/>
                  </a:lnTo>
                  <a:lnTo>
                    <a:pt x="42" y="805"/>
                  </a:lnTo>
                  <a:lnTo>
                    <a:pt x="42" y="805"/>
                  </a:lnTo>
                  <a:lnTo>
                    <a:pt x="40" y="808"/>
                  </a:lnTo>
                  <a:lnTo>
                    <a:pt x="40" y="810"/>
                  </a:lnTo>
                  <a:lnTo>
                    <a:pt x="40" y="815"/>
                  </a:lnTo>
                  <a:lnTo>
                    <a:pt x="40" y="817"/>
                  </a:lnTo>
                  <a:lnTo>
                    <a:pt x="40" y="819"/>
                  </a:lnTo>
                  <a:lnTo>
                    <a:pt x="35" y="822"/>
                  </a:lnTo>
                  <a:lnTo>
                    <a:pt x="35" y="822"/>
                  </a:lnTo>
                  <a:lnTo>
                    <a:pt x="35" y="824"/>
                  </a:lnTo>
                  <a:lnTo>
                    <a:pt x="33" y="829"/>
                  </a:lnTo>
                  <a:lnTo>
                    <a:pt x="33" y="831"/>
                  </a:lnTo>
                  <a:lnTo>
                    <a:pt x="33" y="834"/>
                  </a:lnTo>
                  <a:lnTo>
                    <a:pt x="30" y="834"/>
                  </a:lnTo>
                  <a:lnTo>
                    <a:pt x="26" y="836"/>
                  </a:lnTo>
                  <a:lnTo>
                    <a:pt x="23" y="836"/>
                  </a:lnTo>
                  <a:lnTo>
                    <a:pt x="23" y="836"/>
                  </a:lnTo>
                  <a:lnTo>
                    <a:pt x="23" y="834"/>
                  </a:lnTo>
                  <a:lnTo>
                    <a:pt x="23" y="834"/>
                  </a:lnTo>
                  <a:lnTo>
                    <a:pt x="23" y="836"/>
                  </a:lnTo>
                  <a:lnTo>
                    <a:pt x="21" y="836"/>
                  </a:lnTo>
                  <a:lnTo>
                    <a:pt x="21" y="836"/>
                  </a:lnTo>
                  <a:lnTo>
                    <a:pt x="21" y="836"/>
                  </a:lnTo>
                  <a:lnTo>
                    <a:pt x="18" y="838"/>
                  </a:lnTo>
                  <a:lnTo>
                    <a:pt x="18" y="838"/>
                  </a:lnTo>
                  <a:lnTo>
                    <a:pt x="18" y="838"/>
                  </a:lnTo>
                  <a:lnTo>
                    <a:pt x="18" y="841"/>
                  </a:lnTo>
                  <a:lnTo>
                    <a:pt x="16" y="841"/>
                  </a:lnTo>
                  <a:lnTo>
                    <a:pt x="16" y="841"/>
                  </a:lnTo>
                  <a:lnTo>
                    <a:pt x="16" y="843"/>
                  </a:lnTo>
                  <a:lnTo>
                    <a:pt x="14" y="843"/>
                  </a:lnTo>
                  <a:lnTo>
                    <a:pt x="9" y="855"/>
                  </a:lnTo>
                  <a:lnTo>
                    <a:pt x="9" y="857"/>
                  </a:lnTo>
                  <a:lnTo>
                    <a:pt x="9" y="860"/>
                  </a:lnTo>
                  <a:lnTo>
                    <a:pt x="7" y="862"/>
                  </a:lnTo>
                  <a:lnTo>
                    <a:pt x="7" y="864"/>
                  </a:lnTo>
                  <a:lnTo>
                    <a:pt x="7" y="864"/>
                  </a:lnTo>
                  <a:lnTo>
                    <a:pt x="7" y="864"/>
                  </a:lnTo>
                  <a:lnTo>
                    <a:pt x="7" y="864"/>
                  </a:lnTo>
                  <a:lnTo>
                    <a:pt x="7" y="864"/>
                  </a:lnTo>
                  <a:lnTo>
                    <a:pt x="7" y="867"/>
                  </a:lnTo>
                  <a:lnTo>
                    <a:pt x="7" y="867"/>
                  </a:lnTo>
                  <a:lnTo>
                    <a:pt x="7" y="867"/>
                  </a:lnTo>
                  <a:lnTo>
                    <a:pt x="7" y="869"/>
                  </a:lnTo>
                  <a:lnTo>
                    <a:pt x="7" y="869"/>
                  </a:lnTo>
                  <a:lnTo>
                    <a:pt x="7" y="871"/>
                  </a:lnTo>
                  <a:lnTo>
                    <a:pt x="7" y="874"/>
                  </a:lnTo>
                  <a:lnTo>
                    <a:pt x="4" y="883"/>
                  </a:lnTo>
                  <a:lnTo>
                    <a:pt x="4" y="886"/>
                  </a:lnTo>
                  <a:lnTo>
                    <a:pt x="4" y="888"/>
                  </a:lnTo>
                  <a:lnTo>
                    <a:pt x="4" y="888"/>
                  </a:lnTo>
                  <a:lnTo>
                    <a:pt x="4" y="890"/>
                  </a:lnTo>
                  <a:lnTo>
                    <a:pt x="2" y="907"/>
                  </a:lnTo>
                  <a:lnTo>
                    <a:pt x="0" y="909"/>
                  </a:lnTo>
                  <a:lnTo>
                    <a:pt x="0" y="912"/>
                  </a:lnTo>
                  <a:lnTo>
                    <a:pt x="0" y="914"/>
                  </a:lnTo>
                  <a:lnTo>
                    <a:pt x="0" y="914"/>
                  </a:lnTo>
                  <a:lnTo>
                    <a:pt x="0" y="916"/>
                  </a:lnTo>
                  <a:lnTo>
                    <a:pt x="0" y="916"/>
                  </a:lnTo>
                  <a:lnTo>
                    <a:pt x="0" y="919"/>
                  </a:lnTo>
                  <a:lnTo>
                    <a:pt x="2" y="921"/>
                  </a:lnTo>
                  <a:lnTo>
                    <a:pt x="2" y="921"/>
                  </a:lnTo>
                  <a:lnTo>
                    <a:pt x="0" y="916"/>
                  </a:lnTo>
                  <a:lnTo>
                    <a:pt x="2" y="914"/>
                  </a:lnTo>
                  <a:lnTo>
                    <a:pt x="2" y="909"/>
                  </a:lnTo>
                  <a:lnTo>
                    <a:pt x="2" y="907"/>
                  </a:lnTo>
                  <a:lnTo>
                    <a:pt x="4" y="900"/>
                  </a:lnTo>
                  <a:lnTo>
                    <a:pt x="7" y="895"/>
                  </a:lnTo>
                  <a:lnTo>
                    <a:pt x="7" y="890"/>
                  </a:lnTo>
                  <a:lnTo>
                    <a:pt x="7" y="890"/>
                  </a:lnTo>
                  <a:lnTo>
                    <a:pt x="16" y="890"/>
                  </a:lnTo>
                  <a:lnTo>
                    <a:pt x="21" y="890"/>
                  </a:lnTo>
                  <a:lnTo>
                    <a:pt x="44" y="890"/>
                  </a:lnTo>
                  <a:lnTo>
                    <a:pt x="59" y="890"/>
                  </a:lnTo>
                  <a:lnTo>
                    <a:pt x="75" y="890"/>
                  </a:lnTo>
                  <a:lnTo>
                    <a:pt x="94" y="890"/>
                  </a:lnTo>
                  <a:lnTo>
                    <a:pt x="111" y="890"/>
                  </a:lnTo>
                  <a:lnTo>
                    <a:pt x="130" y="890"/>
                  </a:lnTo>
                  <a:lnTo>
                    <a:pt x="149" y="890"/>
                  </a:lnTo>
                  <a:lnTo>
                    <a:pt x="165" y="890"/>
                  </a:lnTo>
                  <a:lnTo>
                    <a:pt x="179" y="890"/>
                  </a:lnTo>
                  <a:lnTo>
                    <a:pt x="191" y="890"/>
                  </a:lnTo>
                  <a:lnTo>
                    <a:pt x="217" y="890"/>
                  </a:lnTo>
                  <a:lnTo>
                    <a:pt x="217" y="881"/>
                  </a:lnTo>
                  <a:lnTo>
                    <a:pt x="217" y="876"/>
                  </a:lnTo>
                  <a:lnTo>
                    <a:pt x="215" y="852"/>
                  </a:lnTo>
                  <a:lnTo>
                    <a:pt x="215" y="838"/>
                  </a:lnTo>
                  <a:lnTo>
                    <a:pt x="215" y="824"/>
                  </a:lnTo>
                  <a:lnTo>
                    <a:pt x="212" y="819"/>
                  </a:lnTo>
                  <a:lnTo>
                    <a:pt x="210" y="812"/>
                  </a:lnTo>
                  <a:lnTo>
                    <a:pt x="210" y="808"/>
                  </a:lnTo>
                  <a:lnTo>
                    <a:pt x="210" y="805"/>
                  </a:lnTo>
                  <a:lnTo>
                    <a:pt x="212" y="800"/>
                  </a:lnTo>
                  <a:lnTo>
                    <a:pt x="217" y="793"/>
                  </a:lnTo>
                  <a:lnTo>
                    <a:pt x="217" y="793"/>
                  </a:lnTo>
                  <a:lnTo>
                    <a:pt x="217" y="793"/>
                  </a:lnTo>
                  <a:lnTo>
                    <a:pt x="224" y="789"/>
                  </a:lnTo>
                  <a:lnTo>
                    <a:pt x="229" y="784"/>
                  </a:lnTo>
                  <a:lnTo>
                    <a:pt x="236" y="781"/>
                  </a:lnTo>
                  <a:lnTo>
                    <a:pt x="238" y="779"/>
                  </a:lnTo>
                  <a:lnTo>
                    <a:pt x="243" y="777"/>
                  </a:lnTo>
                  <a:lnTo>
                    <a:pt x="250" y="777"/>
                  </a:lnTo>
                  <a:lnTo>
                    <a:pt x="253" y="774"/>
                  </a:lnTo>
                  <a:lnTo>
                    <a:pt x="265" y="770"/>
                  </a:lnTo>
                  <a:lnTo>
                    <a:pt x="272" y="767"/>
                  </a:lnTo>
                  <a:lnTo>
                    <a:pt x="272" y="767"/>
                  </a:lnTo>
                  <a:lnTo>
                    <a:pt x="272" y="765"/>
                  </a:lnTo>
                  <a:lnTo>
                    <a:pt x="272" y="618"/>
                  </a:lnTo>
                  <a:lnTo>
                    <a:pt x="276" y="618"/>
                  </a:lnTo>
                  <a:lnTo>
                    <a:pt x="437" y="618"/>
                  </a:lnTo>
                  <a:lnTo>
                    <a:pt x="444" y="618"/>
                  </a:lnTo>
                  <a:lnTo>
                    <a:pt x="449" y="618"/>
                  </a:lnTo>
                  <a:lnTo>
                    <a:pt x="449" y="618"/>
                  </a:lnTo>
                  <a:lnTo>
                    <a:pt x="449" y="618"/>
                  </a:lnTo>
                  <a:lnTo>
                    <a:pt x="449" y="616"/>
                  </a:lnTo>
                  <a:lnTo>
                    <a:pt x="449" y="613"/>
                  </a:lnTo>
                  <a:lnTo>
                    <a:pt x="449" y="611"/>
                  </a:lnTo>
                  <a:lnTo>
                    <a:pt x="449" y="609"/>
                  </a:lnTo>
                  <a:lnTo>
                    <a:pt x="449" y="604"/>
                  </a:lnTo>
                  <a:lnTo>
                    <a:pt x="449" y="599"/>
                  </a:lnTo>
                  <a:lnTo>
                    <a:pt x="449" y="592"/>
                  </a:lnTo>
                  <a:lnTo>
                    <a:pt x="449" y="585"/>
                  </a:lnTo>
                  <a:lnTo>
                    <a:pt x="449" y="571"/>
                  </a:lnTo>
                  <a:lnTo>
                    <a:pt x="449" y="566"/>
                  </a:lnTo>
                  <a:lnTo>
                    <a:pt x="449" y="559"/>
                  </a:lnTo>
                  <a:lnTo>
                    <a:pt x="449" y="554"/>
                  </a:lnTo>
                  <a:lnTo>
                    <a:pt x="449" y="550"/>
                  </a:lnTo>
                  <a:lnTo>
                    <a:pt x="449" y="542"/>
                  </a:lnTo>
                  <a:lnTo>
                    <a:pt x="449" y="542"/>
                  </a:lnTo>
                  <a:lnTo>
                    <a:pt x="449" y="460"/>
                  </a:lnTo>
                  <a:lnTo>
                    <a:pt x="449" y="457"/>
                  </a:lnTo>
                  <a:lnTo>
                    <a:pt x="451" y="457"/>
                  </a:lnTo>
                  <a:lnTo>
                    <a:pt x="451" y="455"/>
                  </a:lnTo>
                  <a:lnTo>
                    <a:pt x="459" y="453"/>
                  </a:lnTo>
                  <a:lnTo>
                    <a:pt x="461" y="450"/>
                  </a:lnTo>
                  <a:lnTo>
                    <a:pt x="463" y="448"/>
                  </a:lnTo>
                  <a:lnTo>
                    <a:pt x="463" y="448"/>
                  </a:lnTo>
                  <a:lnTo>
                    <a:pt x="466" y="445"/>
                  </a:lnTo>
                  <a:lnTo>
                    <a:pt x="466" y="443"/>
                  </a:lnTo>
                  <a:lnTo>
                    <a:pt x="468" y="443"/>
                  </a:lnTo>
                  <a:lnTo>
                    <a:pt x="470" y="443"/>
                  </a:lnTo>
                  <a:lnTo>
                    <a:pt x="473" y="438"/>
                  </a:lnTo>
                  <a:lnTo>
                    <a:pt x="477" y="436"/>
                  </a:lnTo>
                  <a:lnTo>
                    <a:pt x="482" y="434"/>
                  </a:lnTo>
                  <a:lnTo>
                    <a:pt x="485" y="434"/>
                  </a:lnTo>
                  <a:lnTo>
                    <a:pt x="489" y="429"/>
                  </a:lnTo>
                  <a:lnTo>
                    <a:pt x="494" y="424"/>
                  </a:lnTo>
                  <a:lnTo>
                    <a:pt x="499" y="422"/>
                  </a:lnTo>
                  <a:lnTo>
                    <a:pt x="501" y="419"/>
                  </a:lnTo>
                  <a:lnTo>
                    <a:pt x="501" y="419"/>
                  </a:lnTo>
                  <a:lnTo>
                    <a:pt x="506" y="415"/>
                  </a:lnTo>
                  <a:lnTo>
                    <a:pt x="506" y="415"/>
                  </a:lnTo>
                  <a:lnTo>
                    <a:pt x="508" y="415"/>
                  </a:lnTo>
                  <a:lnTo>
                    <a:pt x="511" y="415"/>
                  </a:lnTo>
                  <a:lnTo>
                    <a:pt x="513" y="415"/>
                  </a:lnTo>
                  <a:lnTo>
                    <a:pt x="513" y="415"/>
                  </a:lnTo>
                  <a:lnTo>
                    <a:pt x="515" y="415"/>
                  </a:lnTo>
                  <a:lnTo>
                    <a:pt x="520" y="415"/>
                  </a:lnTo>
                  <a:lnTo>
                    <a:pt x="525" y="410"/>
                  </a:lnTo>
                  <a:lnTo>
                    <a:pt x="532" y="408"/>
                  </a:lnTo>
                  <a:lnTo>
                    <a:pt x="537" y="408"/>
                  </a:lnTo>
                  <a:lnTo>
                    <a:pt x="541" y="408"/>
                  </a:lnTo>
                  <a:lnTo>
                    <a:pt x="551" y="412"/>
                  </a:lnTo>
                  <a:lnTo>
                    <a:pt x="556" y="408"/>
                  </a:lnTo>
                  <a:lnTo>
                    <a:pt x="563" y="405"/>
                  </a:lnTo>
                  <a:lnTo>
                    <a:pt x="572" y="405"/>
                  </a:lnTo>
                  <a:lnTo>
                    <a:pt x="579" y="403"/>
                  </a:lnTo>
                  <a:lnTo>
                    <a:pt x="593" y="403"/>
                  </a:lnTo>
                  <a:lnTo>
                    <a:pt x="601" y="403"/>
                  </a:lnTo>
                  <a:lnTo>
                    <a:pt x="605" y="400"/>
                  </a:lnTo>
                  <a:lnTo>
                    <a:pt x="608" y="408"/>
                  </a:lnTo>
                  <a:lnTo>
                    <a:pt x="612" y="408"/>
                  </a:lnTo>
                  <a:lnTo>
                    <a:pt x="617" y="408"/>
                  </a:lnTo>
                  <a:lnTo>
                    <a:pt x="624" y="400"/>
                  </a:lnTo>
                  <a:lnTo>
                    <a:pt x="629" y="391"/>
                  </a:lnTo>
                  <a:lnTo>
                    <a:pt x="631" y="384"/>
                  </a:lnTo>
                  <a:lnTo>
                    <a:pt x="636" y="379"/>
                  </a:lnTo>
                  <a:lnTo>
                    <a:pt x="643" y="374"/>
                  </a:lnTo>
                  <a:lnTo>
                    <a:pt x="648" y="370"/>
                  </a:lnTo>
                  <a:lnTo>
                    <a:pt x="653" y="367"/>
                  </a:lnTo>
                  <a:lnTo>
                    <a:pt x="660" y="363"/>
                  </a:lnTo>
                  <a:lnTo>
                    <a:pt x="667" y="360"/>
                  </a:lnTo>
                  <a:lnTo>
                    <a:pt x="674" y="353"/>
                  </a:lnTo>
                  <a:lnTo>
                    <a:pt x="681" y="346"/>
                  </a:lnTo>
                  <a:lnTo>
                    <a:pt x="686" y="344"/>
                  </a:lnTo>
                  <a:lnTo>
                    <a:pt x="693" y="341"/>
                  </a:lnTo>
                  <a:lnTo>
                    <a:pt x="700" y="341"/>
                  </a:lnTo>
                  <a:lnTo>
                    <a:pt x="709" y="339"/>
                  </a:lnTo>
                  <a:lnTo>
                    <a:pt x="719" y="334"/>
                  </a:lnTo>
                  <a:lnTo>
                    <a:pt x="719" y="329"/>
                  </a:lnTo>
                  <a:lnTo>
                    <a:pt x="719" y="325"/>
                  </a:lnTo>
                  <a:lnTo>
                    <a:pt x="721" y="322"/>
                  </a:lnTo>
                  <a:lnTo>
                    <a:pt x="724" y="318"/>
                  </a:lnTo>
                  <a:lnTo>
                    <a:pt x="721" y="313"/>
                  </a:lnTo>
                  <a:lnTo>
                    <a:pt x="721" y="313"/>
                  </a:lnTo>
                  <a:lnTo>
                    <a:pt x="721" y="311"/>
                  </a:lnTo>
                  <a:lnTo>
                    <a:pt x="721" y="311"/>
                  </a:lnTo>
                  <a:lnTo>
                    <a:pt x="719" y="311"/>
                  </a:lnTo>
                  <a:lnTo>
                    <a:pt x="716" y="308"/>
                  </a:lnTo>
                  <a:lnTo>
                    <a:pt x="716" y="308"/>
                  </a:lnTo>
                  <a:lnTo>
                    <a:pt x="714" y="306"/>
                  </a:lnTo>
                  <a:lnTo>
                    <a:pt x="714" y="306"/>
                  </a:lnTo>
                  <a:lnTo>
                    <a:pt x="714" y="303"/>
                  </a:lnTo>
                  <a:lnTo>
                    <a:pt x="712" y="306"/>
                  </a:lnTo>
                  <a:lnTo>
                    <a:pt x="712" y="306"/>
                  </a:lnTo>
                  <a:lnTo>
                    <a:pt x="709" y="306"/>
                  </a:lnTo>
                  <a:lnTo>
                    <a:pt x="709" y="306"/>
                  </a:lnTo>
                  <a:lnTo>
                    <a:pt x="709" y="306"/>
                  </a:lnTo>
                  <a:lnTo>
                    <a:pt x="709" y="306"/>
                  </a:lnTo>
                  <a:lnTo>
                    <a:pt x="709" y="303"/>
                  </a:lnTo>
                  <a:lnTo>
                    <a:pt x="709" y="301"/>
                  </a:lnTo>
                  <a:lnTo>
                    <a:pt x="709" y="301"/>
                  </a:lnTo>
                  <a:lnTo>
                    <a:pt x="709" y="296"/>
                  </a:lnTo>
                  <a:lnTo>
                    <a:pt x="709" y="294"/>
                  </a:lnTo>
                  <a:lnTo>
                    <a:pt x="712" y="294"/>
                  </a:lnTo>
                  <a:lnTo>
                    <a:pt x="714" y="292"/>
                  </a:lnTo>
                  <a:lnTo>
                    <a:pt x="716" y="292"/>
                  </a:lnTo>
                  <a:lnTo>
                    <a:pt x="719" y="275"/>
                  </a:lnTo>
                  <a:lnTo>
                    <a:pt x="721" y="273"/>
                  </a:lnTo>
                  <a:lnTo>
                    <a:pt x="724" y="275"/>
                  </a:lnTo>
                  <a:lnTo>
                    <a:pt x="726" y="273"/>
                  </a:lnTo>
                  <a:lnTo>
                    <a:pt x="742" y="270"/>
                  </a:lnTo>
                  <a:lnTo>
                    <a:pt x="754" y="268"/>
                  </a:lnTo>
                  <a:lnTo>
                    <a:pt x="764" y="266"/>
                  </a:lnTo>
                  <a:lnTo>
                    <a:pt x="761" y="261"/>
                  </a:lnTo>
                  <a:lnTo>
                    <a:pt x="757" y="251"/>
                  </a:lnTo>
                  <a:lnTo>
                    <a:pt x="759" y="249"/>
                  </a:lnTo>
                  <a:lnTo>
                    <a:pt x="771" y="247"/>
                  </a:lnTo>
                  <a:lnTo>
                    <a:pt x="780" y="244"/>
                  </a:lnTo>
                  <a:lnTo>
                    <a:pt x="787" y="244"/>
                  </a:lnTo>
                  <a:lnTo>
                    <a:pt x="790" y="247"/>
                  </a:lnTo>
                  <a:lnTo>
                    <a:pt x="795" y="247"/>
                  </a:lnTo>
                  <a:lnTo>
                    <a:pt x="799" y="247"/>
                  </a:lnTo>
                  <a:lnTo>
                    <a:pt x="802" y="247"/>
                  </a:lnTo>
                  <a:lnTo>
                    <a:pt x="806" y="247"/>
                  </a:lnTo>
                  <a:lnTo>
                    <a:pt x="811" y="247"/>
                  </a:lnTo>
                  <a:lnTo>
                    <a:pt x="816" y="247"/>
                  </a:lnTo>
                  <a:lnTo>
                    <a:pt x="821" y="247"/>
                  </a:lnTo>
                  <a:lnTo>
                    <a:pt x="825" y="247"/>
                  </a:lnTo>
                  <a:lnTo>
                    <a:pt x="830" y="247"/>
                  </a:lnTo>
                  <a:lnTo>
                    <a:pt x="832" y="247"/>
                  </a:lnTo>
                  <a:lnTo>
                    <a:pt x="837" y="247"/>
                  </a:lnTo>
                  <a:lnTo>
                    <a:pt x="839" y="247"/>
                  </a:lnTo>
                  <a:lnTo>
                    <a:pt x="842" y="249"/>
                  </a:lnTo>
                  <a:lnTo>
                    <a:pt x="842" y="249"/>
                  </a:lnTo>
                  <a:lnTo>
                    <a:pt x="844" y="249"/>
                  </a:lnTo>
                  <a:lnTo>
                    <a:pt x="847" y="249"/>
                  </a:lnTo>
                  <a:lnTo>
                    <a:pt x="849" y="247"/>
                  </a:lnTo>
                  <a:lnTo>
                    <a:pt x="851" y="244"/>
                  </a:lnTo>
                  <a:lnTo>
                    <a:pt x="849" y="244"/>
                  </a:lnTo>
                  <a:lnTo>
                    <a:pt x="849" y="244"/>
                  </a:lnTo>
                  <a:lnTo>
                    <a:pt x="849" y="242"/>
                  </a:lnTo>
                  <a:lnTo>
                    <a:pt x="847" y="242"/>
                  </a:lnTo>
                  <a:lnTo>
                    <a:pt x="844" y="244"/>
                  </a:lnTo>
                  <a:lnTo>
                    <a:pt x="844" y="244"/>
                  </a:lnTo>
                  <a:lnTo>
                    <a:pt x="844" y="242"/>
                  </a:lnTo>
                  <a:lnTo>
                    <a:pt x="844" y="242"/>
                  </a:lnTo>
                  <a:lnTo>
                    <a:pt x="844" y="242"/>
                  </a:lnTo>
                  <a:lnTo>
                    <a:pt x="844" y="242"/>
                  </a:lnTo>
                  <a:lnTo>
                    <a:pt x="847" y="240"/>
                  </a:lnTo>
                  <a:lnTo>
                    <a:pt x="847" y="240"/>
                  </a:lnTo>
                  <a:lnTo>
                    <a:pt x="847" y="240"/>
                  </a:lnTo>
                  <a:lnTo>
                    <a:pt x="847" y="240"/>
                  </a:lnTo>
                  <a:lnTo>
                    <a:pt x="847" y="232"/>
                  </a:lnTo>
                  <a:lnTo>
                    <a:pt x="847" y="230"/>
                  </a:lnTo>
                  <a:lnTo>
                    <a:pt x="849" y="230"/>
                  </a:lnTo>
                  <a:lnTo>
                    <a:pt x="849" y="228"/>
                  </a:lnTo>
                  <a:lnTo>
                    <a:pt x="849" y="228"/>
                  </a:lnTo>
                  <a:lnTo>
                    <a:pt x="851" y="228"/>
                  </a:lnTo>
                  <a:lnTo>
                    <a:pt x="854" y="228"/>
                  </a:lnTo>
                  <a:lnTo>
                    <a:pt x="856" y="225"/>
                  </a:lnTo>
                  <a:lnTo>
                    <a:pt x="858" y="223"/>
                  </a:lnTo>
                  <a:lnTo>
                    <a:pt x="858" y="22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4" name="Freeform 643"/>
            <p:cNvSpPr>
              <a:spLocks/>
            </p:cNvSpPr>
            <p:nvPr/>
          </p:nvSpPr>
          <p:spPr bwMode="auto">
            <a:xfrm>
              <a:off x="5545280" y="4659537"/>
              <a:ext cx="152355" cy="136407"/>
            </a:xfrm>
            <a:custGeom>
              <a:avLst/>
              <a:gdLst>
                <a:gd name="T0" fmla="*/ 449 w 449"/>
                <a:gd name="T1" fmla="*/ 16 h 402"/>
                <a:gd name="T2" fmla="*/ 449 w 449"/>
                <a:gd name="T3" fmla="*/ 35 h 402"/>
                <a:gd name="T4" fmla="*/ 449 w 449"/>
                <a:gd name="T5" fmla="*/ 66 h 402"/>
                <a:gd name="T6" fmla="*/ 449 w 449"/>
                <a:gd name="T7" fmla="*/ 92 h 402"/>
                <a:gd name="T8" fmla="*/ 449 w 449"/>
                <a:gd name="T9" fmla="*/ 99 h 402"/>
                <a:gd name="T10" fmla="*/ 423 w 449"/>
                <a:gd name="T11" fmla="*/ 99 h 402"/>
                <a:gd name="T12" fmla="*/ 395 w 449"/>
                <a:gd name="T13" fmla="*/ 99 h 402"/>
                <a:gd name="T14" fmla="*/ 369 w 449"/>
                <a:gd name="T15" fmla="*/ 99 h 402"/>
                <a:gd name="T16" fmla="*/ 343 w 449"/>
                <a:gd name="T17" fmla="*/ 99 h 402"/>
                <a:gd name="T18" fmla="*/ 314 w 449"/>
                <a:gd name="T19" fmla="*/ 99 h 402"/>
                <a:gd name="T20" fmla="*/ 288 w 449"/>
                <a:gd name="T21" fmla="*/ 99 h 402"/>
                <a:gd name="T22" fmla="*/ 272 w 449"/>
                <a:gd name="T23" fmla="*/ 109 h 402"/>
                <a:gd name="T24" fmla="*/ 272 w 449"/>
                <a:gd name="T25" fmla="*/ 130 h 402"/>
                <a:gd name="T26" fmla="*/ 272 w 449"/>
                <a:gd name="T27" fmla="*/ 154 h 402"/>
                <a:gd name="T28" fmla="*/ 272 w 449"/>
                <a:gd name="T29" fmla="*/ 175 h 402"/>
                <a:gd name="T30" fmla="*/ 272 w 449"/>
                <a:gd name="T31" fmla="*/ 199 h 402"/>
                <a:gd name="T32" fmla="*/ 272 w 449"/>
                <a:gd name="T33" fmla="*/ 220 h 402"/>
                <a:gd name="T34" fmla="*/ 272 w 449"/>
                <a:gd name="T35" fmla="*/ 241 h 402"/>
                <a:gd name="T36" fmla="*/ 253 w 449"/>
                <a:gd name="T37" fmla="*/ 255 h 402"/>
                <a:gd name="T38" fmla="*/ 229 w 449"/>
                <a:gd name="T39" fmla="*/ 265 h 402"/>
                <a:gd name="T40" fmla="*/ 212 w 449"/>
                <a:gd name="T41" fmla="*/ 281 h 402"/>
                <a:gd name="T42" fmla="*/ 215 w 449"/>
                <a:gd name="T43" fmla="*/ 305 h 402"/>
                <a:gd name="T44" fmla="*/ 217 w 449"/>
                <a:gd name="T45" fmla="*/ 371 h 402"/>
                <a:gd name="T46" fmla="*/ 179 w 449"/>
                <a:gd name="T47" fmla="*/ 371 h 402"/>
                <a:gd name="T48" fmla="*/ 111 w 449"/>
                <a:gd name="T49" fmla="*/ 371 h 402"/>
                <a:gd name="T50" fmla="*/ 33 w 449"/>
                <a:gd name="T51" fmla="*/ 371 h 402"/>
                <a:gd name="T52" fmla="*/ 7 w 449"/>
                <a:gd name="T53" fmla="*/ 371 h 402"/>
                <a:gd name="T54" fmla="*/ 2 w 449"/>
                <a:gd name="T55" fmla="*/ 395 h 402"/>
                <a:gd name="T56" fmla="*/ 0 w 449"/>
                <a:gd name="T57" fmla="*/ 397 h 402"/>
                <a:gd name="T58" fmla="*/ 0 w 449"/>
                <a:gd name="T59" fmla="*/ 390 h 402"/>
                <a:gd name="T60" fmla="*/ 4 w 449"/>
                <a:gd name="T61" fmla="*/ 367 h 402"/>
                <a:gd name="T62" fmla="*/ 56 w 449"/>
                <a:gd name="T63" fmla="*/ 362 h 402"/>
                <a:gd name="T64" fmla="*/ 97 w 449"/>
                <a:gd name="T65" fmla="*/ 364 h 402"/>
                <a:gd name="T66" fmla="*/ 130 w 449"/>
                <a:gd name="T67" fmla="*/ 355 h 402"/>
                <a:gd name="T68" fmla="*/ 134 w 449"/>
                <a:gd name="T69" fmla="*/ 338 h 402"/>
                <a:gd name="T70" fmla="*/ 149 w 449"/>
                <a:gd name="T71" fmla="*/ 322 h 402"/>
                <a:gd name="T72" fmla="*/ 156 w 449"/>
                <a:gd name="T73" fmla="*/ 298 h 402"/>
                <a:gd name="T74" fmla="*/ 163 w 449"/>
                <a:gd name="T75" fmla="*/ 255 h 402"/>
                <a:gd name="T76" fmla="*/ 175 w 449"/>
                <a:gd name="T77" fmla="*/ 232 h 402"/>
                <a:gd name="T78" fmla="*/ 198 w 449"/>
                <a:gd name="T79" fmla="*/ 220 h 402"/>
                <a:gd name="T80" fmla="*/ 212 w 449"/>
                <a:gd name="T81" fmla="*/ 199 h 402"/>
                <a:gd name="T82" fmla="*/ 229 w 449"/>
                <a:gd name="T83" fmla="*/ 184 h 402"/>
                <a:gd name="T84" fmla="*/ 250 w 449"/>
                <a:gd name="T85" fmla="*/ 168 h 402"/>
                <a:gd name="T86" fmla="*/ 260 w 449"/>
                <a:gd name="T87" fmla="*/ 135 h 402"/>
                <a:gd name="T88" fmla="*/ 267 w 449"/>
                <a:gd name="T89" fmla="*/ 106 h 402"/>
                <a:gd name="T90" fmla="*/ 274 w 449"/>
                <a:gd name="T91" fmla="*/ 97 h 402"/>
                <a:gd name="T92" fmla="*/ 288 w 449"/>
                <a:gd name="T93" fmla="*/ 87 h 402"/>
                <a:gd name="T94" fmla="*/ 300 w 449"/>
                <a:gd name="T95" fmla="*/ 68 h 402"/>
                <a:gd name="T96" fmla="*/ 307 w 449"/>
                <a:gd name="T97" fmla="*/ 52 h 402"/>
                <a:gd name="T98" fmla="*/ 331 w 449"/>
                <a:gd name="T99" fmla="*/ 40 h 402"/>
                <a:gd name="T100" fmla="*/ 354 w 449"/>
                <a:gd name="T101" fmla="*/ 42 h 402"/>
                <a:gd name="T102" fmla="*/ 376 w 449"/>
                <a:gd name="T103" fmla="*/ 45 h 402"/>
                <a:gd name="T104" fmla="*/ 392 w 449"/>
                <a:gd name="T105" fmla="*/ 49 h 402"/>
                <a:gd name="T106" fmla="*/ 414 w 449"/>
                <a:gd name="T107" fmla="*/ 35 h 402"/>
                <a:gd name="T108" fmla="*/ 440 w 449"/>
                <a:gd name="T109" fmla="*/ 33 h 402"/>
                <a:gd name="T110" fmla="*/ 444 w 449"/>
                <a:gd name="T111" fmla="*/ 21 h 402"/>
                <a:gd name="T112" fmla="*/ 442 w 449"/>
                <a:gd name="T113" fmla="*/ 5 h 402"/>
                <a:gd name="T114" fmla="*/ 447 w 449"/>
                <a:gd name="T115" fmla="*/ 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9" h="402">
                  <a:moveTo>
                    <a:pt x="447" y="0"/>
                  </a:moveTo>
                  <a:lnTo>
                    <a:pt x="449" y="0"/>
                  </a:lnTo>
                  <a:lnTo>
                    <a:pt x="449" y="7"/>
                  </a:lnTo>
                  <a:lnTo>
                    <a:pt x="449" y="12"/>
                  </a:lnTo>
                  <a:lnTo>
                    <a:pt x="449" y="16"/>
                  </a:lnTo>
                  <a:lnTo>
                    <a:pt x="449" y="23"/>
                  </a:lnTo>
                  <a:lnTo>
                    <a:pt x="449" y="23"/>
                  </a:lnTo>
                  <a:lnTo>
                    <a:pt x="449" y="26"/>
                  </a:lnTo>
                  <a:lnTo>
                    <a:pt x="449" y="31"/>
                  </a:lnTo>
                  <a:lnTo>
                    <a:pt x="449" y="35"/>
                  </a:lnTo>
                  <a:lnTo>
                    <a:pt x="449" y="40"/>
                  </a:lnTo>
                  <a:lnTo>
                    <a:pt x="449" y="47"/>
                  </a:lnTo>
                  <a:lnTo>
                    <a:pt x="449" y="52"/>
                  </a:lnTo>
                  <a:lnTo>
                    <a:pt x="449" y="59"/>
                  </a:lnTo>
                  <a:lnTo>
                    <a:pt x="449" y="66"/>
                  </a:lnTo>
                  <a:lnTo>
                    <a:pt x="449" y="73"/>
                  </a:lnTo>
                  <a:lnTo>
                    <a:pt x="449" y="80"/>
                  </a:lnTo>
                  <a:lnTo>
                    <a:pt x="449" y="85"/>
                  </a:lnTo>
                  <a:lnTo>
                    <a:pt x="449" y="90"/>
                  </a:lnTo>
                  <a:lnTo>
                    <a:pt x="449" y="92"/>
                  </a:lnTo>
                  <a:lnTo>
                    <a:pt x="449" y="94"/>
                  </a:lnTo>
                  <a:lnTo>
                    <a:pt x="449" y="97"/>
                  </a:lnTo>
                  <a:lnTo>
                    <a:pt x="449" y="99"/>
                  </a:lnTo>
                  <a:lnTo>
                    <a:pt x="449" y="99"/>
                  </a:lnTo>
                  <a:lnTo>
                    <a:pt x="449" y="99"/>
                  </a:lnTo>
                  <a:lnTo>
                    <a:pt x="444" y="99"/>
                  </a:lnTo>
                  <a:lnTo>
                    <a:pt x="437" y="99"/>
                  </a:lnTo>
                  <a:lnTo>
                    <a:pt x="433" y="99"/>
                  </a:lnTo>
                  <a:lnTo>
                    <a:pt x="428" y="99"/>
                  </a:lnTo>
                  <a:lnTo>
                    <a:pt x="423" y="99"/>
                  </a:lnTo>
                  <a:lnTo>
                    <a:pt x="416" y="99"/>
                  </a:lnTo>
                  <a:lnTo>
                    <a:pt x="411" y="99"/>
                  </a:lnTo>
                  <a:lnTo>
                    <a:pt x="406" y="99"/>
                  </a:lnTo>
                  <a:lnTo>
                    <a:pt x="402" y="99"/>
                  </a:lnTo>
                  <a:lnTo>
                    <a:pt x="395" y="99"/>
                  </a:lnTo>
                  <a:lnTo>
                    <a:pt x="390" y="99"/>
                  </a:lnTo>
                  <a:lnTo>
                    <a:pt x="385" y="99"/>
                  </a:lnTo>
                  <a:lnTo>
                    <a:pt x="378" y="99"/>
                  </a:lnTo>
                  <a:lnTo>
                    <a:pt x="373" y="99"/>
                  </a:lnTo>
                  <a:lnTo>
                    <a:pt x="369" y="99"/>
                  </a:lnTo>
                  <a:lnTo>
                    <a:pt x="364" y="99"/>
                  </a:lnTo>
                  <a:lnTo>
                    <a:pt x="357" y="99"/>
                  </a:lnTo>
                  <a:lnTo>
                    <a:pt x="352" y="99"/>
                  </a:lnTo>
                  <a:lnTo>
                    <a:pt x="347" y="99"/>
                  </a:lnTo>
                  <a:lnTo>
                    <a:pt x="343" y="99"/>
                  </a:lnTo>
                  <a:lnTo>
                    <a:pt x="336" y="99"/>
                  </a:lnTo>
                  <a:lnTo>
                    <a:pt x="331" y="99"/>
                  </a:lnTo>
                  <a:lnTo>
                    <a:pt x="326" y="99"/>
                  </a:lnTo>
                  <a:lnTo>
                    <a:pt x="319" y="99"/>
                  </a:lnTo>
                  <a:lnTo>
                    <a:pt x="314" y="99"/>
                  </a:lnTo>
                  <a:lnTo>
                    <a:pt x="309" y="99"/>
                  </a:lnTo>
                  <a:lnTo>
                    <a:pt x="305" y="99"/>
                  </a:lnTo>
                  <a:lnTo>
                    <a:pt x="298" y="99"/>
                  </a:lnTo>
                  <a:lnTo>
                    <a:pt x="293" y="99"/>
                  </a:lnTo>
                  <a:lnTo>
                    <a:pt x="288" y="99"/>
                  </a:lnTo>
                  <a:lnTo>
                    <a:pt x="281" y="99"/>
                  </a:lnTo>
                  <a:lnTo>
                    <a:pt x="276" y="99"/>
                  </a:lnTo>
                  <a:lnTo>
                    <a:pt x="272" y="99"/>
                  </a:lnTo>
                  <a:lnTo>
                    <a:pt x="272" y="104"/>
                  </a:lnTo>
                  <a:lnTo>
                    <a:pt x="272" y="109"/>
                  </a:lnTo>
                  <a:lnTo>
                    <a:pt x="272" y="113"/>
                  </a:lnTo>
                  <a:lnTo>
                    <a:pt x="272" y="118"/>
                  </a:lnTo>
                  <a:lnTo>
                    <a:pt x="272" y="123"/>
                  </a:lnTo>
                  <a:lnTo>
                    <a:pt x="272" y="128"/>
                  </a:lnTo>
                  <a:lnTo>
                    <a:pt x="272" y="130"/>
                  </a:lnTo>
                  <a:lnTo>
                    <a:pt x="272" y="135"/>
                  </a:lnTo>
                  <a:lnTo>
                    <a:pt x="272" y="139"/>
                  </a:lnTo>
                  <a:lnTo>
                    <a:pt x="272" y="144"/>
                  </a:lnTo>
                  <a:lnTo>
                    <a:pt x="272" y="149"/>
                  </a:lnTo>
                  <a:lnTo>
                    <a:pt x="272" y="154"/>
                  </a:lnTo>
                  <a:lnTo>
                    <a:pt x="272" y="158"/>
                  </a:lnTo>
                  <a:lnTo>
                    <a:pt x="272" y="163"/>
                  </a:lnTo>
                  <a:lnTo>
                    <a:pt x="272" y="168"/>
                  </a:lnTo>
                  <a:lnTo>
                    <a:pt x="272" y="170"/>
                  </a:lnTo>
                  <a:lnTo>
                    <a:pt x="272" y="175"/>
                  </a:lnTo>
                  <a:lnTo>
                    <a:pt x="272" y="180"/>
                  </a:lnTo>
                  <a:lnTo>
                    <a:pt x="272" y="184"/>
                  </a:lnTo>
                  <a:lnTo>
                    <a:pt x="272" y="189"/>
                  </a:lnTo>
                  <a:lnTo>
                    <a:pt x="272" y="194"/>
                  </a:lnTo>
                  <a:lnTo>
                    <a:pt x="272" y="199"/>
                  </a:lnTo>
                  <a:lnTo>
                    <a:pt x="272" y="201"/>
                  </a:lnTo>
                  <a:lnTo>
                    <a:pt x="272" y="206"/>
                  </a:lnTo>
                  <a:lnTo>
                    <a:pt x="272" y="210"/>
                  </a:lnTo>
                  <a:lnTo>
                    <a:pt x="272" y="215"/>
                  </a:lnTo>
                  <a:lnTo>
                    <a:pt x="272" y="220"/>
                  </a:lnTo>
                  <a:lnTo>
                    <a:pt x="272" y="225"/>
                  </a:lnTo>
                  <a:lnTo>
                    <a:pt x="272" y="229"/>
                  </a:lnTo>
                  <a:lnTo>
                    <a:pt x="272" y="232"/>
                  </a:lnTo>
                  <a:lnTo>
                    <a:pt x="272" y="236"/>
                  </a:lnTo>
                  <a:lnTo>
                    <a:pt x="272" y="241"/>
                  </a:lnTo>
                  <a:lnTo>
                    <a:pt x="272" y="246"/>
                  </a:lnTo>
                  <a:lnTo>
                    <a:pt x="272" y="248"/>
                  </a:lnTo>
                  <a:lnTo>
                    <a:pt x="272" y="248"/>
                  </a:lnTo>
                  <a:lnTo>
                    <a:pt x="265" y="251"/>
                  </a:lnTo>
                  <a:lnTo>
                    <a:pt x="253" y="255"/>
                  </a:lnTo>
                  <a:lnTo>
                    <a:pt x="250" y="258"/>
                  </a:lnTo>
                  <a:lnTo>
                    <a:pt x="243" y="258"/>
                  </a:lnTo>
                  <a:lnTo>
                    <a:pt x="238" y="260"/>
                  </a:lnTo>
                  <a:lnTo>
                    <a:pt x="236" y="262"/>
                  </a:lnTo>
                  <a:lnTo>
                    <a:pt x="229" y="265"/>
                  </a:lnTo>
                  <a:lnTo>
                    <a:pt x="224" y="270"/>
                  </a:lnTo>
                  <a:lnTo>
                    <a:pt x="217" y="274"/>
                  </a:lnTo>
                  <a:lnTo>
                    <a:pt x="217" y="274"/>
                  </a:lnTo>
                  <a:lnTo>
                    <a:pt x="217" y="274"/>
                  </a:lnTo>
                  <a:lnTo>
                    <a:pt x="212" y="281"/>
                  </a:lnTo>
                  <a:lnTo>
                    <a:pt x="210" y="286"/>
                  </a:lnTo>
                  <a:lnTo>
                    <a:pt x="210" y="289"/>
                  </a:lnTo>
                  <a:lnTo>
                    <a:pt x="210" y="293"/>
                  </a:lnTo>
                  <a:lnTo>
                    <a:pt x="212" y="300"/>
                  </a:lnTo>
                  <a:lnTo>
                    <a:pt x="215" y="305"/>
                  </a:lnTo>
                  <a:lnTo>
                    <a:pt x="215" y="319"/>
                  </a:lnTo>
                  <a:lnTo>
                    <a:pt x="215" y="333"/>
                  </a:lnTo>
                  <a:lnTo>
                    <a:pt x="217" y="357"/>
                  </a:lnTo>
                  <a:lnTo>
                    <a:pt x="217" y="362"/>
                  </a:lnTo>
                  <a:lnTo>
                    <a:pt x="217" y="371"/>
                  </a:lnTo>
                  <a:lnTo>
                    <a:pt x="210" y="371"/>
                  </a:lnTo>
                  <a:lnTo>
                    <a:pt x="208" y="371"/>
                  </a:lnTo>
                  <a:lnTo>
                    <a:pt x="201" y="371"/>
                  </a:lnTo>
                  <a:lnTo>
                    <a:pt x="191" y="371"/>
                  </a:lnTo>
                  <a:lnTo>
                    <a:pt x="179" y="371"/>
                  </a:lnTo>
                  <a:lnTo>
                    <a:pt x="165" y="371"/>
                  </a:lnTo>
                  <a:lnTo>
                    <a:pt x="149" y="371"/>
                  </a:lnTo>
                  <a:lnTo>
                    <a:pt x="149" y="371"/>
                  </a:lnTo>
                  <a:lnTo>
                    <a:pt x="130" y="371"/>
                  </a:lnTo>
                  <a:lnTo>
                    <a:pt x="111" y="371"/>
                  </a:lnTo>
                  <a:lnTo>
                    <a:pt x="94" y="371"/>
                  </a:lnTo>
                  <a:lnTo>
                    <a:pt x="75" y="371"/>
                  </a:lnTo>
                  <a:lnTo>
                    <a:pt x="59" y="371"/>
                  </a:lnTo>
                  <a:lnTo>
                    <a:pt x="44" y="371"/>
                  </a:lnTo>
                  <a:lnTo>
                    <a:pt x="33" y="371"/>
                  </a:lnTo>
                  <a:lnTo>
                    <a:pt x="21" y="371"/>
                  </a:lnTo>
                  <a:lnTo>
                    <a:pt x="16" y="371"/>
                  </a:lnTo>
                  <a:lnTo>
                    <a:pt x="14" y="371"/>
                  </a:lnTo>
                  <a:lnTo>
                    <a:pt x="7" y="371"/>
                  </a:lnTo>
                  <a:lnTo>
                    <a:pt x="7" y="371"/>
                  </a:lnTo>
                  <a:lnTo>
                    <a:pt x="7" y="376"/>
                  </a:lnTo>
                  <a:lnTo>
                    <a:pt x="4" y="381"/>
                  </a:lnTo>
                  <a:lnTo>
                    <a:pt x="2" y="388"/>
                  </a:lnTo>
                  <a:lnTo>
                    <a:pt x="2" y="390"/>
                  </a:lnTo>
                  <a:lnTo>
                    <a:pt x="2" y="395"/>
                  </a:lnTo>
                  <a:lnTo>
                    <a:pt x="0" y="397"/>
                  </a:lnTo>
                  <a:lnTo>
                    <a:pt x="2" y="402"/>
                  </a:lnTo>
                  <a:lnTo>
                    <a:pt x="2" y="402"/>
                  </a:lnTo>
                  <a:lnTo>
                    <a:pt x="0" y="400"/>
                  </a:lnTo>
                  <a:lnTo>
                    <a:pt x="0" y="397"/>
                  </a:lnTo>
                  <a:lnTo>
                    <a:pt x="0" y="397"/>
                  </a:lnTo>
                  <a:lnTo>
                    <a:pt x="0" y="395"/>
                  </a:lnTo>
                  <a:lnTo>
                    <a:pt x="0" y="395"/>
                  </a:lnTo>
                  <a:lnTo>
                    <a:pt x="0" y="393"/>
                  </a:lnTo>
                  <a:lnTo>
                    <a:pt x="0" y="390"/>
                  </a:lnTo>
                  <a:lnTo>
                    <a:pt x="2" y="388"/>
                  </a:lnTo>
                  <a:lnTo>
                    <a:pt x="4" y="371"/>
                  </a:lnTo>
                  <a:lnTo>
                    <a:pt x="4" y="369"/>
                  </a:lnTo>
                  <a:lnTo>
                    <a:pt x="4" y="369"/>
                  </a:lnTo>
                  <a:lnTo>
                    <a:pt x="4" y="367"/>
                  </a:lnTo>
                  <a:lnTo>
                    <a:pt x="7" y="364"/>
                  </a:lnTo>
                  <a:lnTo>
                    <a:pt x="18" y="362"/>
                  </a:lnTo>
                  <a:lnTo>
                    <a:pt x="28" y="362"/>
                  </a:lnTo>
                  <a:lnTo>
                    <a:pt x="49" y="362"/>
                  </a:lnTo>
                  <a:lnTo>
                    <a:pt x="56" y="362"/>
                  </a:lnTo>
                  <a:lnTo>
                    <a:pt x="63" y="362"/>
                  </a:lnTo>
                  <a:lnTo>
                    <a:pt x="73" y="362"/>
                  </a:lnTo>
                  <a:lnTo>
                    <a:pt x="80" y="362"/>
                  </a:lnTo>
                  <a:lnTo>
                    <a:pt x="87" y="364"/>
                  </a:lnTo>
                  <a:lnTo>
                    <a:pt x="97" y="364"/>
                  </a:lnTo>
                  <a:lnTo>
                    <a:pt x="104" y="364"/>
                  </a:lnTo>
                  <a:lnTo>
                    <a:pt x="113" y="364"/>
                  </a:lnTo>
                  <a:lnTo>
                    <a:pt x="120" y="364"/>
                  </a:lnTo>
                  <a:lnTo>
                    <a:pt x="125" y="362"/>
                  </a:lnTo>
                  <a:lnTo>
                    <a:pt x="130" y="355"/>
                  </a:lnTo>
                  <a:lnTo>
                    <a:pt x="132" y="350"/>
                  </a:lnTo>
                  <a:lnTo>
                    <a:pt x="132" y="348"/>
                  </a:lnTo>
                  <a:lnTo>
                    <a:pt x="132" y="343"/>
                  </a:lnTo>
                  <a:lnTo>
                    <a:pt x="132" y="341"/>
                  </a:lnTo>
                  <a:lnTo>
                    <a:pt x="134" y="338"/>
                  </a:lnTo>
                  <a:lnTo>
                    <a:pt x="137" y="333"/>
                  </a:lnTo>
                  <a:lnTo>
                    <a:pt x="141" y="331"/>
                  </a:lnTo>
                  <a:lnTo>
                    <a:pt x="141" y="329"/>
                  </a:lnTo>
                  <a:lnTo>
                    <a:pt x="144" y="326"/>
                  </a:lnTo>
                  <a:lnTo>
                    <a:pt x="149" y="322"/>
                  </a:lnTo>
                  <a:lnTo>
                    <a:pt x="151" y="319"/>
                  </a:lnTo>
                  <a:lnTo>
                    <a:pt x="153" y="315"/>
                  </a:lnTo>
                  <a:lnTo>
                    <a:pt x="153" y="312"/>
                  </a:lnTo>
                  <a:lnTo>
                    <a:pt x="156" y="307"/>
                  </a:lnTo>
                  <a:lnTo>
                    <a:pt x="156" y="298"/>
                  </a:lnTo>
                  <a:lnTo>
                    <a:pt x="156" y="289"/>
                  </a:lnTo>
                  <a:lnTo>
                    <a:pt x="158" y="281"/>
                  </a:lnTo>
                  <a:lnTo>
                    <a:pt x="158" y="277"/>
                  </a:lnTo>
                  <a:lnTo>
                    <a:pt x="160" y="270"/>
                  </a:lnTo>
                  <a:lnTo>
                    <a:pt x="163" y="255"/>
                  </a:lnTo>
                  <a:lnTo>
                    <a:pt x="165" y="251"/>
                  </a:lnTo>
                  <a:lnTo>
                    <a:pt x="168" y="246"/>
                  </a:lnTo>
                  <a:lnTo>
                    <a:pt x="170" y="239"/>
                  </a:lnTo>
                  <a:lnTo>
                    <a:pt x="172" y="234"/>
                  </a:lnTo>
                  <a:lnTo>
                    <a:pt x="175" y="232"/>
                  </a:lnTo>
                  <a:lnTo>
                    <a:pt x="177" y="229"/>
                  </a:lnTo>
                  <a:lnTo>
                    <a:pt x="184" y="227"/>
                  </a:lnTo>
                  <a:lnTo>
                    <a:pt x="189" y="225"/>
                  </a:lnTo>
                  <a:lnTo>
                    <a:pt x="194" y="222"/>
                  </a:lnTo>
                  <a:lnTo>
                    <a:pt x="198" y="220"/>
                  </a:lnTo>
                  <a:lnTo>
                    <a:pt x="203" y="218"/>
                  </a:lnTo>
                  <a:lnTo>
                    <a:pt x="203" y="215"/>
                  </a:lnTo>
                  <a:lnTo>
                    <a:pt x="205" y="213"/>
                  </a:lnTo>
                  <a:lnTo>
                    <a:pt x="210" y="203"/>
                  </a:lnTo>
                  <a:lnTo>
                    <a:pt x="212" y="199"/>
                  </a:lnTo>
                  <a:lnTo>
                    <a:pt x="215" y="194"/>
                  </a:lnTo>
                  <a:lnTo>
                    <a:pt x="220" y="189"/>
                  </a:lnTo>
                  <a:lnTo>
                    <a:pt x="222" y="189"/>
                  </a:lnTo>
                  <a:lnTo>
                    <a:pt x="224" y="187"/>
                  </a:lnTo>
                  <a:lnTo>
                    <a:pt x="229" y="184"/>
                  </a:lnTo>
                  <a:lnTo>
                    <a:pt x="234" y="180"/>
                  </a:lnTo>
                  <a:lnTo>
                    <a:pt x="238" y="177"/>
                  </a:lnTo>
                  <a:lnTo>
                    <a:pt x="243" y="175"/>
                  </a:lnTo>
                  <a:lnTo>
                    <a:pt x="246" y="173"/>
                  </a:lnTo>
                  <a:lnTo>
                    <a:pt x="250" y="168"/>
                  </a:lnTo>
                  <a:lnTo>
                    <a:pt x="250" y="165"/>
                  </a:lnTo>
                  <a:lnTo>
                    <a:pt x="253" y="161"/>
                  </a:lnTo>
                  <a:lnTo>
                    <a:pt x="255" y="151"/>
                  </a:lnTo>
                  <a:lnTo>
                    <a:pt x="257" y="144"/>
                  </a:lnTo>
                  <a:lnTo>
                    <a:pt x="260" y="135"/>
                  </a:lnTo>
                  <a:lnTo>
                    <a:pt x="262" y="128"/>
                  </a:lnTo>
                  <a:lnTo>
                    <a:pt x="262" y="120"/>
                  </a:lnTo>
                  <a:lnTo>
                    <a:pt x="265" y="116"/>
                  </a:lnTo>
                  <a:lnTo>
                    <a:pt x="267" y="109"/>
                  </a:lnTo>
                  <a:lnTo>
                    <a:pt x="267" y="106"/>
                  </a:lnTo>
                  <a:lnTo>
                    <a:pt x="267" y="104"/>
                  </a:lnTo>
                  <a:lnTo>
                    <a:pt x="269" y="99"/>
                  </a:lnTo>
                  <a:lnTo>
                    <a:pt x="269" y="99"/>
                  </a:lnTo>
                  <a:lnTo>
                    <a:pt x="272" y="97"/>
                  </a:lnTo>
                  <a:lnTo>
                    <a:pt x="274" y="97"/>
                  </a:lnTo>
                  <a:lnTo>
                    <a:pt x="279" y="94"/>
                  </a:lnTo>
                  <a:lnTo>
                    <a:pt x="286" y="94"/>
                  </a:lnTo>
                  <a:lnTo>
                    <a:pt x="288" y="94"/>
                  </a:lnTo>
                  <a:lnTo>
                    <a:pt x="288" y="90"/>
                  </a:lnTo>
                  <a:lnTo>
                    <a:pt x="288" y="87"/>
                  </a:lnTo>
                  <a:lnTo>
                    <a:pt x="293" y="83"/>
                  </a:lnTo>
                  <a:lnTo>
                    <a:pt x="295" y="78"/>
                  </a:lnTo>
                  <a:lnTo>
                    <a:pt x="295" y="76"/>
                  </a:lnTo>
                  <a:lnTo>
                    <a:pt x="298" y="71"/>
                  </a:lnTo>
                  <a:lnTo>
                    <a:pt x="300" y="68"/>
                  </a:lnTo>
                  <a:lnTo>
                    <a:pt x="305" y="66"/>
                  </a:lnTo>
                  <a:lnTo>
                    <a:pt x="307" y="61"/>
                  </a:lnTo>
                  <a:lnTo>
                    <a:pt x="309" y="59"/>
                  </a:lnTo>
                  <a:lnTo>
                    <a:pt x="309" y="54"/>
                  </a:lnTo>
                  <a:lnTo>
                    <a:pt x="307" y="52"/>
                  </a:lnTo>
                  <a:lnTo>
                    <a:pt x="305" y="47"/>
                  </a:lnTo>
                  <a:lnTo>
                    <a:pt x="312" y="45"/>
                  </a:lnTo>
                  <a:lnTo>
                    <a:pt x="319" y="45"/>
                  </a:lnTo>
                  <a:lnTo>
                    <a:pt x="324" y="42"/>
                  </a:lnTo>
                  <a:lnTo>
                    <a:pt x="331" y="40"/>
                  </a:lnTo>
                  <a:lnTo>
                    <a:pt x="336" y="40"/>
                  </a:lnTo>
                  <a:lnTo>
                    <a:pt x="338" y="40"/>
                  </a:lnTo>
                  <a:lnTo>
                    <a:pt x="345" y="40"/>
                  </a:lnTo>
                  <a:lnTo>
                    <a:pt x="350" y="40"/>
                  </a:lnTo>
                  <a:lnTo>
                    <a:pt x="354" y="42"/>
                  </a:lnTo>
                  <a:lnTo>
                    <a:pt x="359" y="47"/>
                  </a:lnTo>
                  <a:lnTo>
                    <a:pt x="366" y="49"/>
                  </a:lnTo>
                  <a:lnTo>
                    <a:pt x="369" y="49"/>
                  </a:lnTo>
                  <a:lnTo>
                    <a:pt x="373" y="47"/>
                  </a:lnTo>
                  <a:lnTo>
                    <a:pt x="376" y="45"/>
                  </a:lnTo>
                  <a:lnTo>
                    <a:pt x="378" y="45"/>
                  </a:lnTo>
                  <a:lnTo>
                    <a:pt x="380" y="47"/>
                  </a:lnTo>
                  <a:lnTo>
                    <a:pt x="385" y="49"/>
                  </a:lnTo>
                  <a:lnTo>
                    <a:pt x="390" y="49"/>
                  </a:lnTo>
                  <a:lnTo>
                    <a:pt x="392" y="49"/>
                  </a:lnTo>
                  <a:lnTo>
                    <a:pt x="397" y="45"/>
                  </a:lnTo>
                  <a:lnTo>
                    <a:pt x="402" y="40"/>
                  </a:lnTo>
                  <a:lnTo>
                    <a:pt x="406" y="38"/>
                  </a:lnTo>
                  <a:lnTo>
                    <a:pt x="411" y="35"/>
                  </a:lnTo>
                  <a:lnTo>
                    <a:pt x="414" y="35"/>
                  </a:lnTo>
                  <a:lnTo>
                    <a:pt x="418" y="35"/>
                  </a:lnTo>
                  <a:lnTo>
                    <a:pt x="421" y="35"/>
                  </a:lnTo>
                  <a:lnTo>
                    <a:pt x="428" y="35"/>
                  </a:lnTo>
                  <a:lnTo>
                    <a:pt x="433" y="35"/>
                  </a:lnTo>
                  <a:lnTo>
                    <a:pt x="440" y="33"/>
                  </a:lnTo>
                  <a:lnTo>
                    <a:pt x="444" y="33"/>
                  </a:lnTo>
                  <a:lnTo>
                    <a:pt x="447" y="31"/>
                  </a:lnTo>
                  <a:lnTo>
                    <a:pt x="447" y="28"/>
                  </a:lnTo>
                  <a:lnTo>
                    <a:pt x="444" y="26"/>
                  </a:lnTo>
                  <a:lnTo>
                    <a:pt x="444" y="21"/>
                  </a:lnTo>
                  <a:lnTo>
                    <a:pt x="444" y="19"/>
                  </a:lnTo>
                  <a:lnTo>
                    <a:pt x="444" y="16"/>
                  </a:lnTo>
                  <a:lnTo>
                    <a:pt x="444" y="12"/>
                  </a:lnTo>
                  <a:lnTo>
                    <a:pt x="444" y="9"/>
                  </a:lnTo>
                  <a:lnTo>
                    <a:pt x="442" y="5"/>
                  </a:lnTo>
                  <a:lnTo>
                    <a:pt x="442" y="0"/>
                  </a:lnTo>
                  <a:lnTo>
                    <a:pt x="442" y="0"/>
                  </a:lnTo>
                  <a:lnTo>
                    <a:pt x="442" y="0"/>
                  </a:lnTo>
                  <a:lnTo>
                    <a:pt x="442" y="0"/>
                  </a:lnTo>
                  <a:lnTo>
                    <a:pt x="44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5" name="Freeform 644"/>
            <p:cNvSpPr>
              <a:spLocks/>
            </p:cNvSpPr>
            <p:nvPr/>
          </p:nvSpPr>
          <p:spPr bwMode="auto">
            <a:xfrm>
              <a:off x="5545280" y="4659537"/>
              <a:ext cx="152355" cy="136407"/>
            </a:xfrm>
            <a:custGeom>
              <a:avLst/>
              <a:gdLst>
                <a:gd name="T0" fmla="*/ 449 w 449"/>
                <a:gd name="T1" fmla="*/ 73 h 402"/>
                <a:gd name="T2" fmla="*/ 449 w 449"/>
                <a:gd name="T3" fmla="*/ 35 h 402"/>
                <a:gd name="T4" fmla="*/ 210 w 449"/>
                <a:gd name="T5" fmla="*/ 0 h 402"/>
                <a:gd name="T6" fmla="*/ 203 w 449"/>
                <a:gd name="T7" fmla="*/ 19 h 402"/>
                <a:gd name="T8" fmla="*/ 198 w 449"/>
                <a:gd name="T9" fmla="*/ 31 h 402"/>
                <a:gd name="T10" fmla="*/ 186 w 449"/>
                <a:gd name="T11" fmla="*/ 59 h 402"/>
                <a:gd name="T12" fmla="*/ 156 w 449"/>
                <a:gd name="T13" fmla="*/ 76 h 402"/>
                <a:gd name="T14" fmla="*/ 144 w 449"/>
                <a:gd name="T15" fmla="*/ 83 h 402"/>
                <a:gd name="T16" fmla="*/ 139 w 449"/>
                <a:gd name="T17" fmla="*/ 92 h 402"/>
                <a:gd name="T18" fmla="*/ 139 w 449"/>
                <a:gd name="T19" fmla="*/ 102 h 402"/>
                <a:gd name="T20" fmla="*/ 130 w 449"/>
                <a:gd name="T21" fmla="*/ 120 h 402"/>
                <a:gd name="T22" fmla="*/ 125 w 449"/>
                <a:gd name="T23" fmla="*/ 130 h 402"/>
                <a:gd name="T24" fmla="*/ 120 w 449"/>
                <a:gd name="T25" fmla="*/ 154 h 402"/>
                <a:gd name="T26" fmla="*/ 120 w 449"/>
                <a:gd name="T27" fmla="*/ 158 h 402"/>
                <a:gd name="T28" fmla="*/ 120 w 449"/>
                <a:gd name="T29" fmla="*/ 163 h 402"/>
                <a:gd name="T30" fmla="*/ 118 w 449"/>
                <a:gd name="T31" fmla="*/ 177 h 402"/>
                <a:gd name="T32" fmla="*/ 111 w 449"/>
                <a:gd name="T33" fmla="*/ 182 h 402"/>
                <a:gd name="T34" fmla="*/ 104 w 449"/>
                <a:gd name="T35" fmla="*/ 187 h 402"/>
                <a:gd name="T36" fmla="*/ 87 w 449"/>
                <a:gd name="T37" fmla="*/ 203 h 402"/>
                <a:gd name="T38" fmla="*/ 80 w 449"/>
                <a:gd name="T39" fmla="*/ 213 h 402"/>
                <a:gd name="T40" fmla="*/ 73 w 449"/>
                <a:gd name="T41" fmla="*/ 218 h 402"/>
                <a:gd name="T42" fmla="*/ 61 w 449"/>
                <a:gd name="T43" fmla="*/ 229 h 402"/>
                <a:gd name="T44" fmla="*/ 61 w 449"/>
                <a:gd name="T45" fmla="*/ 236 h 402"/>
                <a:gd name="T46" fmla="*/ 63 w 449"/>
                <a:gd name="T47" fmla="*/ 232 h 402"/>
                <a:gd name="T48" fmla="*/ 66 w 449"/>
                <a:gd name="T49" fmla="*/ 227 h 402"/>
                <a:gd name="T50" fmla="*/ 71 w 449"/>
                <a:gd name="T51" fmla="*/ 222 h 402"/>
                <a:gd name="T52" fmla="*/ 71 w 449"/>
                <a:gd name="T53" fmla="*/ 225 h 402"/>
                <a:gd name="T54" fmla="*/ 68 w 449"/>
                <a:gd name="T55" fmla="*/ 234 h 402"/>
                <a:gd name="T56" fmla="*/ 63 w 449"/>
                <a:gd name="T57" fmla="*/ 239 h 402"/>
                <a:gd name="T58" fmla="*/ 56 w 449"/>
                <a:gd name="T59" fmla="*/ 253 h 402"/>
                <a:gd name="T60" fmla="*/ 47 w 449"/>
                <a:gd name="T61" fmla="*/ 267 h 402"/>
                <a:gd name="T62" fmla="*/ 49 w 449"/>
                <a:gd name="T63" fmla="*/ 272 h 402"/>
                <a:gd name="T64" fmla="*/ 44 w 449"/>
                <a:gd name="T65" fmla="*/ 281 h 402"/>
                <a:gd name="T66" fmla="*/ 42 w 449"/>
                <a:gd name="T67" fmla="*/ 284 h 402"/>
                <a:gd name="T68" fmla="*/ 40 w 449"/>
                <a:gd name="T69" fmla="*/ 289 h 402"/>
                <a:gd name="T70" fmla="*/ 35 w 449"/>
                <a:gd name="T71" fmla="*/ 303 h 402"/>
                <a:gd name="T72" fmla="*/ 26 w 449"/>
                <a:gd name="T73" fmla="*/ 317 h 402"/>
                <a:gd name="T74" fmla="*/ 21 w 449"/>
                <a:gd name="T75" fmla="*/ 317 h 402"/>
                <a:gd name="T76" fmla="*/ 18 w 449"/>
                <a:gd name="T77" fmla="*/ 322 h 402"/>
                <a:gd name="T78" fmla="*/ 9 w 449"/>
                <a:gd name="T79" fmla="*/ 338 h 402"/>
                <a:gd name="T80" fmla="*/ 7 w 449"/>
                <a:gd name="T81" fmla="*/ 345 h 402"/>
                <a:gd name="T82" fmla="*/ 7 w 449"/>
                <a:gd name="T83" fmla="*/ 350 h 402"/>
                <a:gd name="T84" fmla="*/ 4 w 449"/>
                <a:gd name="T85" fmla="*/ 369 h 402"/>
                <a:gd name="T86" fmla="*/ 0 w 449"/>
                <a:gd name="T87" fmla="*/ 395 h 402"/>
                <a:gd name="T88" fmla="*/ 2 w 449"/>
                <a:gd name="T89" fmla="*/ 402 h 402"/>
                <a:gd name="T90" fmla="*/ 7 w 449"/>
                <a:gd name="T91" fmla="*/ 376 h 402"/>
                <a:gd name="T92" fmla="*/ 59 w 449"/>
                <a:gd name="T93" fmla="*/ 371 h 402"/>
                <a:gd name="T94" fmla="*/ 149 w 449"/>
                <a:gd name="T95" fmla="*/ 371 h 402"/>
                <a:gd name="T96" fmla="*/ 217 w 449"/>
                <a:gd name="T97" fmla="*/ 371 h 402"/>
                <a:gd name="T98" fmla="*/ 212 w 449"/>
                <a:gd name="T99" fmla="*/ 300 h 402"/>
                <a:gd name="T100" fmla="*/ 217 w 449"/>
                <a:gd name="T101" fmla="*/ 274 h 402"/>
                <a:gd name="T102" fmla="*/ 243 w 449"/>
                <a:gd name="T103" fmla="*/ 258 h 402"/>
                <a:gd name="T104" fmla="*/ 272 w 449"/>
                <a:gd name="T105" fmla="*/ 246 h 402"/>
                <a:gd name="T106" fmla="*/ 449 w 449"/>
                <a:gd name="T107" fmla="*/ 99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9" h="402">
                  <a:moveTo>
                    <a:pt x="449" y="94"/>
                  </a:moveTo>
                  <a:lnTo>
                    <a:pt x="449" y="92"/>
                  </a:lnTo>
                  <a:lnTo>
                    <a:pt x="449" y="90"/>
                  </a:lnTo>
                  <a:lnTo>
                    <a:pt x="449" y="85"/>
                  </a:lnTo>
                  <a:lnTo>
                    <a:pt x="449" y="80"/>
                  </a:lnTo>
                  <a:lnTo>
                    <a:pt x="449" y="73"/>
                  </a:lnTo>
                  <a:lnTo>
                    <a:pt x="449" y="66"/>
                  </a:lnTo>
                  <a:lnTo>
                    <a:pt x="449" y="59"/>
                  </a:lnTo>
                  <a:lnTo>
                    <a:pt x="449" y="52"/>
                  </a:lnTo>
                  <a:lnTo>
                    <a:pt x="449" y="47"/>
                  </a:lnTo>
                  <a:lnTo>
                    <a:pt x="449" y="40"/>
                  </a:lnTo>
                  <a:lnTo>
                    <a:pt x="449" y="35"/>
                  </a:lnTo>
                  <a:lnTo>
                    <a:pt x="449" y="31"/>
                  </a:lnTo>
                  <a:lnTo>
                    <a:pt x="449" y="26"/>
                  </a:lnTo>
                  <a:lnTo>
                    <a:pt x="449" y="23"/>
                  </a:lnTo>
                  <a:lnTo>
                    <a:pt x="449" y="23"/>
                  </a:lnTo>
                  <a:lnTo>
                    <a:pt x="449" y="0"/>
                  </a:lnTo>
                  <a:lnTo>
                    <a:pt x="210" y="0"/>
                  </a:lnTo>
                  <a:lnTo>
                    <a:pt x="210" y="2"/>
                  </a:lnTo>
                  <a:lnTo>
                    <a:pt x="208" y="5"/>
                  </a:lnTo>
                  <a:lnTo>
                    <a:pt x="208" y="5"/>
                  </a:lnTo>
                  <a:lnTo>
                    <a:pt x="208" y="7"/>
                  </a:lnTo>
                  <a:lnTo>
                    <a:pt x="205" y="12"/>
                  </a:lnTo>
                  <a:lnTo>
                    <a:pt x="203" y="19"/>
                  </a:lnTo>
                  <a:lnTo>
                    <a:pt x="203" y="19"/>
                  </a:lnTo>
                  <a:lnTo>
                    <a:pt x="203" y="19"/>
                  </a:lnTo>
                  <a:lnTo>
                    <a:pt x="203" y="21"/>
                  </a:lnTo>
                  <a:lnTo>
                    <a:pt x="203" y="21"/>
                  </a:lnTo>
                  <a:lnTo>
                    <a:pt x="198" y="28"/>
                  </a:lnTo>
                  <a:lnTo>
                    <a:pt x="198" y="31"/>
                  </a:lnTo>
                  <a:lnTo>
                    <a:pt x="196" y="38"/>
                  </a:lnTo>
                  <a:lnTo>
                    <a:pt x="194" y="40"/>
                  </a:lnTo>
                  <a:lnTo>
                    <a:pt x="194" y="45"/>
                  </a:lnTo>
                  <a:lnTo>
                    <a:pt x="191" y="49"/>
                  </a:lnTo>
                  <a:lnTo>
                    <a:pt x="189" y="54"/>
                  </a:lnTo>
                  <a:lnTo>
                    <a:pt x="186" y="59"/>
                  </a:lnTo>
                  <a:lnTo>
                    <a:pt x="179" y="64"/>
                  </a:lnTo>
                  <a:lnTo>
                    <a:pt x="170" y="71"/>
                  </a:lnTo>
                  <a:lnTo>
                    <a:pt x="163" y="73"/>
                  </a:lnTo>
                  <a:lnTo>
                    <a:pt x="163" y="73"/>
                  </a:lnTo>
                  <a:lnTo>
                    <a:pt x="158" y="73"/>
                  </a:lnTo>
                  <a:lnTo>
                    <a:pt x="156" y="76"/>
                  </a:lnTo>
                  <a:lnTo>
                    <a:pt x="156" y="76"/>
                  </a:lnTo>
                  <a:lnTo>
                    <a:pt x="156" y="76"/>
                  </a:lnTo>
                  <a:lnTo>
                    <a:pt x="153" y="78"/>
                  </a:lnTo>
                  <a:lnTo>
                    <a:pt x="149" y="83"/>
                  </a:lnTo>
                  <a:lnTo>
                    <a:pt x="146" y="83"/>
                  </a:lnTo>
                  <a:lnTo>
                    <a:pt x="144" y="83"/>
                  </a:lnTo>
                  <a:lnTo>
                    <a:pt x="144" y="85"/>
                  </a:lnTo>
                  <a:lnTo>
                    <a:pt x="141" y="87"/>
                  </a:lnTo>
                  <a:lnTo>
                    <a:pt x="139" y="90"/>
                  </a:lnTo>
                  <a:lnTo>
                    <a:pt x="139" y="90"/>
                  </a:lnTo>
                  <a:lnTo>
                    <a:pt x="139" y="92"/>
                  </a:lnTo>
                  <a:lnTo>
                    <a:pt x="139" y="92"/>
                  </a:lnTo>
                  <a:lnTo>
                    <a:pt x="139" y="94"/>
                  </a:lnTo>
                  <a:lnTo>
                    <a:pt x="139" y="94"/>
                  </a:lnTo>
                  <a:lnTo>
                    <a:pt x="139" y="97"/>
                  </a:lnTo>
                  <a:lnTo>
                    <a:pt x="139" y="99"/>
                  </a:lnTo>
                  <a:lnTo>
                    <a:pt x="139" y="99"/>
                  </a:lnTo>
                  <a:lnTo>
                    <a:pt x="139" y="102"/>
                  </a:lnTo>
                  <a:lnTo>
                    <a:pt x="137" y="104"/>
                  </a:lnTo>
                  <a:lnTo>
                    <a:pt x="137" y="104"/>
                  </a:lnTo>
                  <a:lnTo>
                    <a:pt x="137" y="106"/>
                  </a:lnTo>
                  <a:lnTo>
                    <a:pt x="132" y="113"/>
                  </a:lnTo>
                  <a:lnTo>
                    <a:pt x="130" y="118"/>
                  </a:lnTo>
                  <a:lnTo>
                    <a:pt x="130" y="120"/>
                  </a:lnTo>
                  <a:lnTo>
                    <a:pt x="130" y="120"/>
                  </a:lnTo>
                  <a:lnTo>
                    <a:pt x="130" y="120"/>
                  </a:lnTo>
                  <a:lnTo>
                    <a:pt x="130" y="123"/>
                  </a:lnTo>
                  <a:lnTo>
                    <a:pt x="127" y="128"/>
                  </a:lnTo>
                  <a:lnTo>
                    <a:pt x="127" y="128"/>
                  </a:lnTo>
                  <a:lnTo>
                    <a:pt x="125" y="130"/>
                  </a:lnTo>
                  <a:lnTo>
                    <a:pt x="123" y="132"/>
                  </a:lnTo>
                  <a:lnTo>
                    <a:pt x="123" y="137"/>
                  </a:lnTo>
                  <a:lnTo>
                    <a:pt x="123" y="139"/>
                  </a:lnTo>
                  <a:lnTo>
                    <a:pt x="120" y="147"/>
                  </a:lnTo>
                  <a:lnTo>
                    <a:pt x="120" y="147"/>
                  </a:lnTo>
                  <a:lnTo>
                    <a:pt x="120" y="154"/>
                  </a:lnTo>
                  <a:lnTo>
                    <a:pt x="120" y="154"/>
                  </a:lnTo>
                  <a:lnTo>
                    <a:pt x="120" y="154"/>
                  </a:lnTo>
                  <a:lnTo>
                    <a:pt x="120" y="156"/>
                  </a:lnTo>
                  <a:lnTo>
                    <a:pt x="120" y="156"/>
                  </a:lnTo>
                  <a:lnTo>
                    <a:pt x="120" y="158"/>
                  </a:lnTo>
                  <a:lnTo>
                    <a:pt x="120" y="158"/>
                  </a:lnTo>
                  <a:lnTo>
                    <a:pt x="120" y="158"/>
                  </a:lnTo>
                  <a:lnTo>
                    <a:pt x="120" y="161"/>
                  </a:lnTo>
                  <a:lnTo>
                    <a:pt x="120" y="161"/>
                  </a:lnTo>
                  <a:lnTo>
                    <a:pt x="120" y="161"/>
                  </a:lnTo>
                  <a:lnTo>
                    <a:pt x="120" y="163"/>
                  </a:lnTo>
                  <a:lnTo>
                    <a:pt x="120" y="163"/>
                  </a:lnTo>
                  <a:lnTo>
                    <a:pt x="120" y="163"/>
                  </a:lnTo>
                  <a:lnTo>
                    <a:pt x="120" y="165"/>
                  </a:lnTo>
                  <a:lnTo>
                    <a:pt x="120" y="168"/>
                  </a:lnTo>
                  <a:lnTo>
                    <a:pt x="118" y="173"/>
                  </a:lnTo>
                  <a:lnTo>
                    <a:pt x="118" y="175"/>
                  </a:lnTo>
                  <a:lnTo>
                    <a:pt x="118" y="177"/>
                  </a:lnTo>
                  <a:lnTo>
                    <a:pt x="115" y="177"/>
                  </a:lnTo>
                  <a:lnTo>
                    <a:pt x="115" y="180"/>
                  </a:lnTo>
                  <a:lnTo>
                    <a:pt x="113" y="180"/>
                  </a:lnTo>
                  <a:lnTo>
                    <a:pt x="111" y="182"/>
                  </a:lnTo>
                  <a:lnTo>
                    <a:pt x="111" y="182"/>
                  </a:lnTo>
                  <a:lnTo>
                    <a:pt x="111" y="182"/>
                  </a:lnTo>
                  <a:lnTo>
                    <a:pt x="111" y="184"/>
                  </a:lnTo>
                  <a:lnTo>
                    <a:pt x="108" y="184"/>
                  </a:lnTo>
                  <a:lnTo>
                    <a:pt x="108" y="187"/>
                  </a:lnTo>
                  <a:lnTo>
                    <a:pt x="106" y="187"/>
                  </a:lnTo>
                  <a:lnTo>
                    <a:pt x="104" y="187"/>
                  </a:lnTo>
                  <a:lnTo>
                    <a:pt x="104" y="187"/>
                  </a:lnTo>
                  <a:lnTo>
                    <a:pt x="104" y="189"/>
                  </a:lnTo>
                  <a:lnTo>
                    <a:pt x="101" y="189"/>
                  </a:lnTo>
                  <a:lnTo>
                    <a:pt x="99" y="191"/>
                  </a:lnTo>
                  <a:lnTo>
                    <a:pt x="97" y="196"/>
                  </a:lnTo>
                  <a:lnTo>
                    <a:pt x="92" y="201"/>
                  </a:lnTo>
                  <a:lnTo>
                    <a:pt x="87" y="203"/>
                  </a:lnTo>
                  <a:lnTo>
                    <a:pt x="87" y="206"/>
                  </a:lnTo>
                  <a:lnTo>
                    <a:pt x="87" y="206"/>
                  </a:lnTo>
                  <a:lnTo>
                    <a:pt x="87" y="206"/>
                  </a:lnTo>
                  <a:lnTo>
                    <a:pt x="85" y="208"/>
                  </a:lnTo>
                  <a:lnTo>
                    <a:pt x="82" y="210"/>
                  </a:lnTo>
                  <a:lnTo>
                    <a:pt x="80" y="213"/>
                  </a:lnTo>
                  <a:lnTo>
                    <a:pt x="80" y="215"/>
                  </a:lnTo>
                  <a:lnTo>
                    <a:pt x="78" y="215"/>
                  </a:lnTo>
                  <a:lnTo>
                    <a:pt x="78" y="218"/>
                  </a:lnTo>
                  <a:lnTo>
                    <a:pt x="75" y="218"/>
                  </a:lnTo>
                  <a:lnTo>
                    <a:pt x="75" y="218"/>
                  </a:lnTo>
                  <a:lnTo>
                    <a:pt x="73" y="218"/>
                  </a:lnTo>
                  <a:lnTo>
                    <a:pt x="71" y="220"/>
                  </a:lnTo>
                  <a:lnTo>
                    <a:pt x="66" y="222"/>
                  </a:lnTo>
                  <a:lnTo>
                    <a:pt x="66" y="225"/>
                  </a:lnTo>
                  <a:lnTo>
                    <a:pt x="66" y="225"/>
                  </a:lnTo>
                  <a:lnTo>
                    <a:pt x="66" y="225"/>
                  </a:lnTo>
                  <a:lnTo>
                    <a:pt x="61" y="229"/>
                  </a:lnTo>
                  <a:lnTo>
                    <a:pt x="59" y="234"/>
                  </a:lnTo>
                  <a:lnTo>
                    <a:pt x="59" y="234"/>
                  </a:lnTo>
                  <a:lnTo>
                    <a:pt x="59" y="236"/>
                  </a:lnTo>
                  <a:lnTo>
                    <a:pt x="59" y="236"/>
                  </a:lnTo>
                  <a:lnTo>
                    <a:pt x="59" y="236"/>
                  </a:lnTo>
                  <a:lnTo>
                    <a:pt x="61" y="236"/>
                  </a:lnTo>
                  <a:lnTo>
                    <a:pt x="61" y="234"/>
                  </a:lnTo>
                  <a:lnTo>
                    <a:pt x="61" y="234"/>
                  </a:lnTo>
                  <a:lnTo>
                    <a:pt x="63" y="234"/>
                  </a:lnTo>
                  <a:lnTo>
                    <a:pt x="63" y="232"/>
                  </a:lnTo>
                  <a:lnTo>
                    <a:pt x="63" y="232"/>
                  </a:lnTo>
                  <a:lnTo>
                    <a:pt x="63" y="232"/>
                  </a:lnTo>
                  <a:lnTo>
                    <a:pt x="63" y="229"/>
                  </a:lnTo>
                  <a:lnTo>
                    <a:pt x="63" y="227"/>
                  </a:lnTo>
                  <a:lnTo>
                    <a:pt x="66" y="227"/>
                  </a:lnTo>
                  <a:lnTo>
                    <a:pt x="66" y="227"/>
                  </a:lnTo>
                  <a:lnTo>
                    <a:pt x="66" y="227"/>
                  </a:lnTo>
                  <a:lnTo>
                    <a:pt x="66" y="227"/>
                  </a:lnTo>
                  <a:lnTo>
                    <a:pt x="68" y="227"/>
                  </a:lnTo>
                  <a:lnTo>
                    <a:pt x="68" y="227"/>
                  </a:lnTo>
                  <a:lnTo>
                    <a:pt x="71" y="225"/>
                  </a:lnTo>
                  <a:lnTo>
                    <a:pt x="71" y="225"/>
                  </a:lnTo>
                  <a:lnTo>
                    <a:pt x="71" y="225"/>
                  </a:lnTo>
                  <a:lnTo>
                    <a:pt x="71" y="222"/>
                  </a:lnTo>
                  <a:lnTo>
                    <a:pt x="71" y="222"/>
                  </a:lnTo>
                  <a:lnTo>
                    <a:pt x="71" y="222"/>
                  </a:lnTo>
                  <a:lnTo>
                    <a:pt x="71" y="222"/>
                  </a:lnTo>
                  <a:lnTo>
                    <a:pt x="71" y="222"/>
                  </a:lnTo>
                  <a:lnTo>
                    <a:pt x="71" y="225"/>
                  </a:lnTo>
                  <a:lnTo>
                    <a:pt x="71" y="225"/>
                  </a:lnTo>
                  <a:lnTo>
                    <a:pt x="71" y="227"/>
                  </a:lnTo>
                  <a:lnTo>
                    <a:pt x="71" y="229"/>
                  </a:lnTo>
                  <a:lnTo>
                    <a:pt x="71" y="229"/>
                  </a:lnTo>
                  <a:lnTo>
                    <a:pt x="68" y="232"/>
                  </a:lnTo>
                  <a:lnTo>
                    <a:pt x="68" y="232"/>
                  </a:lnTo>
                  <a:lnTo>
                    <a:pt x="68" y="234"/>
                  </a:lnTo>
                  <a:lnTo>
                    <a:pt x="68" y="234"/>
                  </a:lnTo>
                  <a:lnTo>
                    <a:pt x="68" y="234"/>
                  </a:lnTo>
                  <a:lnTo>
                    <a:pt x="68" y="236"/>
                  </a:lnTo>
                  <a:lnTo>
                    <a:pt x="66" y="236"/>
                  </a:lnTo>
                  <a:lnTo>
                    <a:pt x="66" y="236"/>
                  </a:lnTo>
                  <a:lnTo>
                    <a:pt x="63" y="239"/>
                  </a:lnTo>
                  <a:lnTo>
                    <a:pt x="61" y="244"/>
                  </a:lnTo>
                  <a:lnTo>
                    <a:pt x="61" y="244"/>
                  </a:lnTo>
                  <a:lnTo>
                    <a:pt x="61" y="246"/>
                  </a:lnTo>
                  <a:lnTo>
                    <a:pt x="59" y="248"/>
                  </a:lnTo>
                  <a:lnTo>
                    <a:pt x="56" y="253"/>
                  </a:lnTo>
                  <a:lnTo>
                    <a:pt x="56" y="253"/>
                  </a:lnTo>
                  <a:lnTo>
                    <a:pt x="56" y="255"/>
                  </a:lnTo>
                  <a:lnTo>
                    <a:pt x="56" y="255"/>
                  </a:lnTo>
                  <a:lnTo>
                    <a:pt x="52" y="265"/>
                  </a:lnTo>
                  <a:lnTo>
                    <a:pt x="52" y="265"/>
                  </a:lnTo>
                  <a:lnTo>
                    <a:pt x="49" y="267"/>
                  </a:lnTo>
                  <a:lnTo>
                    <a:pt x="47" y="267"/>
                  </a:lnTo>
                  <a:lnTo>
                    <a:pt x="47" y="270"/>
                  </a:lnTo>
                  <a:lnTo>
                    <a:pt x="47" y="270"/>
                  </a:lnTo>
                  <a:lnTo>
                    <a:pt x="49" y="270"/>
                  </a:lnTo>
                  <a:lnTo>
                    <a:pt x="49" y="270"/>
                  </a:lnTo>
                  <a:lnTo>
                    <a:pt x="49" y="272"/>
                  </a:lnTo>
                  <a:lnTo>
                    <a:pt x="49" y="272"/>
                  </a:lnTo>
                  <a:lnTo>
                    <a:pt x="49" y="274"/>
                  </a:lnTo>
                  <a:lnTo>
                    <a:pt x="49" y="274"/>
                  </a:lnTo>
                  <a:lnTo>
                    <a:pt x="49" y="277"/>
                  </a:lnTo>
                  <a:lnTo>
                    <a:pt x="47" y="279"/>
                  </a:lnTo>
                  <a:lnTo>
                    <a:pt x="44" y="279"/>
                  </a:lnTo>
                  <a:lnTo>
                    <a:pt x="44" y="281"/>
                  </a:lnTo>
                  <a:lnTo>
                    <a:pt x="42" y="281"/>
                  </a:lnTo>
                  <a:lnTo>
                    <a:pt x="42" y="281"/>
                  </a:lnTo>
                  <a:lnTo>
                    <a:pt x="42" y="281"/>
                  </a:lnTo>
                  <a:lnTo>
                    <a:pt x="42" y="281"/>
                  </a:lnTo>
                  <a:lnTo>
                    <a:pt x="42" y="281"/>
                  </a:lnTo>
                  <a:lnTo>
                    <a:pt x="42" y="284"/>
                  </a:lnTo>
                  <a:lnTo>
                    <a:pt x="42" y="284"/>
                  </a:lnTo>
                  <a:lnTo>
                    <a:pt x="42" y="284"/>
                  </a:lnTo>
                  <a:lnTo>
                    <a:pt x="42" y="284"/>
                  </a:lnTo>
                  <a:lnTo>
                    <a:pt x="42" y="286"/>
                  </a:lnTo>
                  <a:lnTo>
                    <a:pt x="42" y="286"/>
                  </a:lnTo>
                  <a:lnTo>
                    <a:pt x="40" y="289"/>
                  </a:lnTo>
                  <a:lnTo>
                    <a:pt x="40" y="291"/>
                  </a:lnTo>
                  <a:lnTo>
                    <a:pt x="40" y="296"/>
                  </a:lnTo>
                  <a:lnTo>
                    <a:pt x="40" y="298"/>
                  </a:lnTo>
                  <a:lnTo>
                    <a:pt x="40" y="300"/>
                  </a:lnTo>
                  <a:lnTo>
                    <a:pt x="35" y="303"/>
                  </a:lnTo>
                  <a:lnTo>
                    <a:pt x="35" y="303"/>
                  </a:lnTo>
                  <a:lnTo>
                    <a:pt x="35" y="305"/>
                  </a:lnTo>
                  <a:lnTo>
                    <a:pt x="33" y="310"/>
                  </a:lnTo>
                  <a:lnTo>
                    <a:pt x="33" y="312"/>
                  </a:lnTo>
                  <a:lnTo>
                    <a:pt x="33" y="315"/>
                  </a:lnTo>
                  <a:lnTo>
                    <a:pt x="30" y="315"/>
                  </a:lnTo>
                  <a:lnTo>
                    <a:pt x="26" y="317"/>
                  </a:lnTo>
                  <a:lnTo>
                    <a:pt x="23" y="317"/>
                  </a:lnTo>
                  <a:lnTo>
                    <a:pt x="23" y="317"/>
                  </a:lnTo>
                  <a:lnTo>
                    <a:pt x="23" y="315"/>
                  </a:lnTo>
                  <a:lnTo>
                    <a:pt x="23" y="315"/>
                  </a:lnTo>
                  <a:lnTo>
                    <a:pt x="23" y="317"/>
                  </a:lnTo>
                  <a:lnTo>
                    <a:pt x="21" y="317"/>
                  </a:lnTo>
                  <a:lnTo>
                    <a:pt x="21" y="317"/>
                  </a:lnTo>
                  <a:lnTo>
                    <a:pt x="21" y="317"/>
                  </a:lnTo>
                  <a:lnTo>
                    <a:pt x="18" y="319"/>
                  </a:lnTo>
                  <a:lnTo>
                    <a:pt x="18" y="319"/>
                  </a:lnTo>
                  <a:lnTo>
                    <a:pt x="18" y="319"/>
                  </a:lnTo>
                  <a:lnTo>
                    <a:pt x="18" y="322"/>
                  </a:lnTo>
                  <a:lnTo>
                    <a:pt x="16" y="322"/>
                  </a:lnTo>
                  <a:lnTo>
                    <a:pt x="16" y="322"/>
                  </a:lnTo>
                  <a:lnTo>
                    <a:pt x="16" y="324"/>
                  </a:lnTo>
                  <a:lnTo>
                    <a:pt x="14" y="324"/>
                  </a:lnTo>
                  <a:lnTo>
                    <a:pt x="9" y="336"/>
                  </a:lnTo>
                  <a:lnTo>
                    <a:pt x="9" y="338"/>
                  </a:lnTo>
                  <a:lnTo>
                    <a:pt x="9" y="341"/>
                  </a:lnTo>
                  <a:lnTo>
                    <a:pt x="7" y="343"/>
                  </a:lnTo>
                  <a:lnTo>
                    <a:pt x="7" y="345"/>
                  </a:lnTo>
                  <a:lnTo>
                    <a:pt x="7" y="345"/>
                  </a:lnTo>
                  <a:lnTo>
                    <a:pt x="7" y="345"/>
                  </a:lnTo>
                  <a:lnTo>
                    <a:pt x="7" y="345"/>
                  </a:lnTo>
                  <a:lnTo>
                    <a:pt x="7" y="345"/>
                  </a:lnTo>
                  <a:lnTo>
                    <a:pt x="7" y="348"/>
                  </a:lnTo>
                  <a:lnTo>
                    <a:pt x="7" y="348"/>
                  </a:lnTo>
                  <a:lnTo>
                    <a:pt x="7" y="348"/>
                  </a:lnTo>
                  <a:lnTo>
                    <a:pt x="7" y="350"/>
                  </a:lnTo>
                  <a:lnTo>
                    <a:pt x="7" y="350"/>
                  </a:lnTo>
                  <a:lnTo>
                    <a:pt x="7" y="352"/>
                  </a:lnTo>
                  <a:lnTo>
                    <a:pt x="7" y="355"/>
                  </a:lnTo>
                  <a:lnTo>
                    <a:pt x="4" y="364"/>
                  </a:lnTo>
                  <a:lnTo>
                    <a:pt x="4" y="367"/>
                  </a:lnTo>
                  <a:lnTo>
                    <a:pt x="4" y="367"/>
                  </a:lnTo>
                  <a:lnTo>
                    <a:pt x="4" y="369"/>
                  </a:lnTo>
                  <a:lnTo>
                    <a:pt x="4" y="369"/>
                  </a:lnTo>
                  <a:lnTo>
                    <a:pt x="4" y="371"/>
                  </a:lnTo>
                  <a:lnTo>
                    <a:pt x="2" y="388"/>
                  </a:lnTo>
                  <a:lnTo>
                    <a:pt x="0" y="390"/>
                  </a:lnTo>
                  <a:lnTo>
                    <a:pt x="0" y="393"/>
                  </a:lnTo>
                  <a:lnTo>
                    <a:pt x="0" y="395"/>
                  </a:lnTo>
                  <a:lnTo>
                    <a:pt x="0" y="395"/>
                  </a:lnTo>
                  <a:lnTo>
                    <a:pt x="0" y="397"/>
                  </a:lnTo>
                  <a:lnTo>
                    <a:pt x="0" y="397"/>
                  </a:lnTo>
                  <a:lnTo>
                    <a:pt x="0" y="400"/>
                  </a:lnTo>
                  <a:lnTo>
                    <a:pt x="2" y="402"/>
                  </a:lnTo>
                  <a:lnTo>
                    <a:pt x="2" y="402"/>
                  </a:lnTo>
                  <a:lnTo>
                    <a:pt x="0" y="397"/>
                  </a:lnTo>
                  <a:lnTo>
                    <a:pt x="2" y="395"/>
                  </a:lnTo>
                  <a:lnTo>
                    <a:pt x="2" y="390"/>
                  </a:lnTo>
                  <a:lnTo>
                    <a:pt x="2" y="388"/>
                  </a:lnTo>
                  <a:lnTo>
                    <a:pt x="4" y="381"/>
                  </a:lnTo>
                  <a:lnTo>
                    <a:pt x="7" y="376"/>
                  </a:lnTo>
                  <a:lnTo>
                    <a:pt x="7" y="371"/>
                  </a:lnTo>
                  <a:lnTo>
                    <a:pt x="7" y="371"/>
                  </a:lnTo>
                  <a:lnTo>
                    <a:pt x="16" y="371"/>
                  </a:lnTo>
                  <a:lnTo>
                    <a:pt x="21" y="371"/>
                  </a:lnTo>
                  <a:lnTo>
                    <a:pt x="44" y="371"/>
                  </a:lnTo>
                  <a:lnTo>
                    <a:pt x="59" y="371"/>
                  </a:lnTo>
                  <a:lnTo>
                    <a:pt x="75" y="371"/>
                  </a:lnTo>
                  <a:lnTo>
                    <a:pt x="94" y="371"/>
                  </a:lnTo>
                  <a:lnTo>
                    <a:pt x="111" y="371"/>
                  </a:lnTo>
                  <a:lnTo>
                    <a:pt x="130" y="371"/>
                  </a:lnTo>
                  <a:lnTo>
                    <a:pt x="149" y="371"/>
                  </a:lnTo>
                  <a:lnTo>
                    <a:pt x="149" y="371"/>
                  </a:lnTo>
                  <a:lnTo>
                    <a:pt x="165" y="371"/>
                  </a:lnTo>
                  <a:lnTo>
                    <a:pt x="179" y="371"/>
                  </a:lnTo>
                  <a:lnTo>
                    <a:pt x="191" y="371"/>
                  </a:lnTo>
                  <a:lnTo>
                    <a:pt x="208" y="371"/>
                  </a:lnTo>
                  <a:lnTo>
                    <a:pt x="210" y="371"/>
                  </a:lnTo>
                  <a:lnTo>
                    <a:pt x="217" y="371"/>
                  </a:lnTo>
                  <a:lnTo>
                    <a:pt x="217" y="362"/>
                  </a:lnTo>
                  <a:lnTo>
                    <a:pt x="217" y="357"/>
                  </a:lnTo>
                  <a:lnTo>
                    <a:pt x="215" y="333"/>
                  </a:lnTo>
                  <a:lnTo>
                    <a:pt x="215" y="319"/>
                  </a:lnTo>
                  <a:lnTo>
                    <a:pt x="215" y="305"/>
                  </a:lnTo>
                  <a:lnTo>
                    <a:pt x="212" y="300"/>
                  </a:lnTo>
                  <a:lnTo>
                    <a:pt x="210" y="293"/>
                  </a:lnTo>
                  <a:lnTo>
                    <a:pt x="210" y="289"/>
                  </a:lnTo>
                  <a:lnTo>
                    <a:pt x="210" y="286"/>
                  </a:lnTo>
                  <a:lnTo>
                    <a:pt x="212" y="281"/>
                  </a:lnTo>
                  <a:lnTo>
                    <a:pt x="217" y="274"/>
                  </a:lnTo>
                  <a:lnTo>
                    <a:pt x="217" y="274"/>
                  </a:lnTo>
                  <a:lnTo>
                    <a:pt x="217" y="274"/>
                  </a:lnTo>
                  <a:lnTo>
                    <a:pt x="224" y="270"/>
                  </a:lnTo>
                  <a:lnTo>
                    <a:pt x="229" y="265"/>
                  </a:lnTo>
                  <a:lnTo>
                    <a:pt x="236" y="262"/>
                  </a:lnTo>
                  <a:lnTo>
                    <a:pt x="238" y="260"/>
                  </a:lnTo>
                  <a:lnTo>
                    <a:pt x="243" y="258"/>
                  </a:lnTo>
                  <a:lnTo>
                    <a:pt x="250" y="258"/>
                  </a:lnTo>
                  <a:lnTo>
                    <a:pt x="253" y="255"/>
                  </a:lnTo>
                  <a:lnTo>
                    <a:pt x="265" y="251"/>
                  </a:lnTo>
                  <a:lnTo>
                    <a:pt x="272" y="248"/>
                  </a:lnTo>
                  <a:lnTo>
                    <a:pt x="272" y="248"/>
                  </a:lnTo>
                  <a:lnTo>
                    <a:pt x="272" y="246"/>
                  </a:lnTo>
                  <a:lnTo>
                    <a:pt x="272" y="99"/>
                  </a:lnTo>
                  <a:lnTo>
                    <a:pt x="276" y="99"/>
                  </a:lnTo>
                  <a:lnTo>
                    <a:pt x="437" y="99"/>
                  </a:lnTo>
                  <a:lnTo>
                    <a:pt x="444" y="99"/>
                  </a:lnTo>
                  <a:lnTo>
                    <a:pt x="449" y="99"/>
                  </a:lnTo>
                  <a:lnTo>
                    <a:pt x="449" y="99"/>
                  </a:lnTo>
                  <a:lnTo>
                    <a:pt x="449" y="99"/>
                  </a:lnTo>
                  <a:lnTo>
                    <a:pt x="449" y="97"/>
                  </a:lnTo>
                  <a:lnTo>
                    <a:pt x="449" y="9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6" name="Freeform 645"/>
            <p:cNvSpPr>
              <a:spLocks noEditPoints="1"/>
            </p:cNvSpPr>
            <p:nvPr/>
          </p:nvSpPr>
          <p:spPr bwMode="auto">
            <a:xfrm>
              <a:off x="6672502" y="5408756"/>
              <a:ext cx="4750" cy="6447"/>
            </a:xfrm>
            <a:custGeom>
              <a:avLst/>
              <a:gdLst>
                <a:gd name="T0" fmla="*/ 9 w 14"/>
                <a:gd name="T1" fmla="*/ 5 h 19"/>
                <a:gd name="T2" fmla="*/ 7 w 14"/>
                <a:gd name="T3" fmla="*/ 5 h 19"/>
                <a:gd name="T4" fmla="*/ 4 w 14"/>
                <a:gd name="T5" fmla="*/ 5 h 19"/>
                <a:gd name="T6" fmla="*/ 4 w 14"/>
                <a:gd name="T7" fmla="*/ 2 h 19"/>
                <a:gd name="T8" fmla="*/ 4 w 14"/>
                <a:gd name="T9" fmla="*/ 2 h 19"/>
                <a:gd name="T10" fmla="*/ 2 w 14"/>
                <a:gd name="T11" fmla="*/ 2 h 19"/>
                <a:gd name="T12" fmla="*/ 2 w 14"/>
                <a:gd name="T13" fmla="*/ 2 h 19"/>
                <a:gd name="T14" fmla="*/ 4 w 14"/>
                <a:gd name="T15" fmla="*/ 2 h 19"/>
                <a:gd name="T16" fmla="*/ 2 w 14"/>
                <a:gd name="T17" fmla="*/ 0 h 19"/>
                <a:gd name="T18" fmla="*/ 0 w 14"/>
                <a:gd name="T19" fmla="*/ 5 h 19"/>
                <a:gd name="T20" fmla="*/ 2 w 14"/>
                <a:gd name="T21" fmla="*/ 5 h 19"/>
                <a:gd name="T22" fmla="*/ 2 w 14"/>
                <a:gd name="T23" fmla="*/ 7 h 19"/>
                <a:gd name="T24" fmla="*/ 2 w 14"/>
                <a:gd name="T25" fmla="*/ 7 h 19"/>
                <a:gd name="T26" fmla="*/ 4 w 14"/>
                <a:gd name="T27" fmla="*/ 9 h 19"/>
                <a:gd name="T28" fmla="*/ 4 w 14"/>
                <a:gd name="T29" fmla="*/ 12 h 19"/>
                <a:gd name="T30" fmla="*/ 4 w 14"/>
                <a:gd name="T31" fmla="*/ 12 h 19"/>
                <a:gd name="T32" fmla="*/ 4 w 14"/>
                <a:gd name="T33" fmla="*/ 12 h 19"/>
                <a:gd name="T34" fmla="*/ 4 w 14"/>
                <a:gd name="T35" fmla="*/ 14 h 19"/>
                <a:gd name="T36" fmla="*/ 4 w 14"/>
                <a:gd name="T37" fmla="*/ 16 h 19"/>
                <a:gd name="T38" fmla="*/ 4 w 14"/>
                <a:gd name="T39" fmla="*/ 16 h 19"/>
                <a:gd name="T40" fmla="*/ 2 w 14"/>
                <a:gd name="T41" fmla="*/ 14 h 19"/>
                <a:gd name="T42" fmla="*/ 2 w 14"/>
                <a:gd name="T43" fmla="*/ 14 h 19"/>
                <a:gd name="T44" fmla="*/ 2 w 14"/>
                <a:gd name="T45" fmla="*/ 14 h 19"/>
                <a:gd name="T46" fmla="*/ 2 w 14"/>
                <a:gd name="T47" fmla="*/ 16 h 19"/>
                <a:gd name="T48" fmla="*/ 2 w 14"/>
                <a:gd name="T49" fmla="*/ 19 h 19"/>
                <a:gd name="T50" fmla="*/ 4 w 14"/>
                <a:gd name="T51" fmla="*/ 19 h 19"/>
                <a:gd name="T52" fmla="*/ 4 w 14"/>
                <a:gd name="T53" fmla="*/ 19 h 19"/>
                <a:gd name="T54" fmla="*/ 4 w 14"/>
                <a:gd name="T55" fmla="*/ 19 h 19"/>
                <a:gd name="T56" fmla="*/ 4 w 14"/>
                <a:gd name="T57" fmla="*/ 19 h 19"/>
                <a:gd name="T58" fmla="*/ 7 w 14"/>
                <a:gd name="T59" fmla="*/ 19 h 19"/>
                <a:gd name="T60" fmla="*/ 7 w 14"/>
                <a:gd name="T61" fmla="*/ 19 h 19"/>
                <a:gd name="T62" fmla="*/ 7 w 14"/>
                <a:gd name="T63" fmla="*/ 19 h 19"/>
                <a:gd name="T64" fmla="*/ 9 w 14"/>
                <a:gd name="T65" fmla="*/ 19 h 19"/>
                <a:gd name="T66" fmla="*/ 7 w 14"/>
                <a:gd name="T67" fmla="*/ 16 h 19"/>
                <a:gd name="T68" fmla="*/ 9 w 14"/>
                <a:gd name="T69" fmla="*/ 14 h 19"/>
                <a:gd name="T70" fmla="*/ 9 w 14"/>
                <a:gd name="T71" fmla="*/ 12 h 19"/>
                <a:gd name="T72" fmla="*/ 9 w 14"/>
                <a:gd name="T73" fmla="*/ 12 h 19"/>
                <a:gd name="T74" fmla="*/ 9 w 14"/>
                <a:gd name="T75" fmla="*/ 9 h 19"/>
                <a:gd name="T76" fmla="*/ 9 w 14"/>
                <a:gd name="T77" fmla="*/ 7 h 19"/>
                <a:gd name="T78" fmla="*/ 9 w 14"/>
                <a:gd name="T79" fmla="*/ 7 h 19"/>
                <a:gd name="T80" fmla="*/ 14 w 14"/>
                <a:gd name="T81" fmla="*/ 7 h 19"/>
                <a:gd name="T82" fmla="*/ 14 w 14"/>
                <a:gd name="T83" fmla="*/ 7 h 19"/>
                <a:gd name="T84" fmla="*/ 14 w 14"/>
                <a:gd name="T85" fmla="*/ 9 h 19"/>
                <a:gd name="T86" fmla="*/ 14 w 14"/>
                <a:gd name="T87" fmla="*/ 9 h 19"/>
                <a:gd name="T88" fmla="*/ 14 w 14"/>
                <a:gd name="T89" fmla="*/ 7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4" h="19">
                  <a:moveTo>
                    <a:pt x="9" y="5"/>
                  </a:moveTo>
                  <a:lnTo>
                    <a:pt x="9" y="5"/>
                  </a:lnTo>
                  <a:lnTo>
                    <a:pt x="9" y="5"/>
                  </a:lnTo>
                  <a:lnTo>
                    <a:pt x="7" y="5"/>
                  </a:lnTo>
                  <a:lnTo>
                    <a:pt x="7" y="5"/>
                  </a:lnTo>
                  <a:lnTo>
                    <a:pt x="4" y="5"/>
                  </a:lnTo>
                  <a:lnTo>
                    <a:pt x="4" y="2"/>
                  </a:lnTo>
                  <a:lnTo>
                    <a:pt x="4" y="2"/>
                  </a:lnTo>
                  <a:lnTo>
                    <a:pt x="4" y="2"/>
                  </a:lnTo>
                  <a:lnTo>
                    <a:pt x="4" y="2"/>
                  </a:lnTo>
                  <a:lnTo>
                    <a:pt x="2" y="2"/>
                  </a:lnTo>
                  <a:lnTo>
                    <a:pt x="2" y="2"/>
                  </a:lnTo>
                  <a:lnTo>
                    <a:pt x="2" y="2"/>
                  </a:lnTo>
                  <a:lnTo>
                    <a:pt x="2" y="2"/>
                  </a:lnTo>
                  <a:lnTo>
                    <a:pt x="4" y="2"/>
                  </a:lnTo>
                  <a:lnTo>
                    <a:pt x="4" y="2"/>
                  </a:lnTo>
                  <a:lnTo>
                    <a:pt x="4" y="2"/>
                  </a:lnTo>
                  <a:lnTo>
                    <a:pt x="2" y="0"/>
                  </a:lnTo>
                  <a:lnTo>
                    <a:pt x="0" y="5"/>
                  </a:lnTo>
                  <a:lnTo>
                    <a:pt x="0" y="5"/>
                  </a:lnTo>
                  <a:lnTo>
                    <a:pt x="0" y="5"/>
                  </a:lnTo>
                  <a:lnTo>
                    <a:pt x="2" y="5"/>
                  </a:lnTo>
                  <a:lnTo>
                    <a:pt x="2" y="7"/>
                  </a:lnTo>
                  <a:lnTo>
                    <a:pt x="2" y="7"/>
                  </a:lnTo>
                  <a:lnTo>
                    <a:pt x="2" y="7"/>
                  </a:lnTo>
                  <a:lnTo>
                    <a:pt x="2" y="7"/>
                  </a:lnTo>
                  <a:lnTo>
                    <a:pt x="2" y="7"/>
                  </a:lnTo>
                  <a:lnTo>
                    <a:pt x="4" y="9"/>
                  </a:lnTo>
                  <a:lnTo>
                    <a:pt x="4" y="9"/>
                  </a:lnTo>
                  <a:lnTo>
                    <a:pt x="4" y="12"/>
                  </a:lnTo>
                  <a:lnTo>
                    <a:pt x="4" y="12"/>
                  </a:lnTo>
                  <a:lnTo>
                    <a:pt x="4" y="12"/>
                  </a:lnTo>
                  <a:lnTo>
                    <a:pt x="2" y="12"/>
                  </a:lnTo>
                  <a:lnTo>
                    <a:pt x="4" y="12"/>
                  </a:lnTo>
                  <a:lnTo>
                    <a:pt x="4" y="14"/>
                  </a:lnTo>
                  <a:lnTo>
                    <a:pt x="4" y="14"/>
                  </a:lnTo>
                  <a:lnTo>
                    <a:pt x="4" y="14"/>
                  </a:lnTo>
                  <a:lnTo>
                    <a:pt x="4" y="16"/>
                  </a:lnTo>
                  <a:lnTo>
                    <a:pt x="4" y="16"/>
                  </a:lnTo>
                  <a:lnTo>
                    <a:pt x="4" y="16"/>
                  </a:lnTo>
                  <a:lnTo>
                    <a:pt x="2" y="14"/>
                  </a:lnTo>
                  <a:lnTo>
                    <a:pt x="2" y="14"/>
                  </a:lnTo>
                  <a:lnTo>
                    <a:pt x="2" y="14"/>
                  </a:lnTo>
                  <a:lnTo>
                    <a:pt x="2" y="14"/>
                  </a:lnTo>
                  <a:lnTo>
                    <a:pt x="2" y="14"/>
                  </a:lnTo>
                  <a:lnTo>
                    <a:pt x="2" y="14"/>
                  </a:lnTo>
                  <a:lnTo>
                    <a:pt x="2" y="16"/>
                  </a:lnTo>
                  <a:lnTo>
                    <a:pt x="2" y="16"/>
                  </a:lnTo>
                  <a:lnTo>
                    <a:pt x="2" y="16"/>
                  </a:lnTo>
                  <a:lnTo>
                    <a:pt x="2" y="19"/>
                  </a:lnTo>
                  <a:lnTo>
                    <a:pt x="2" y="19"/>
                  </a:lnTo>
                  <a:lnTo>
                    <a:pt x="4" y="19"/>
                  </a:lnTo>
                  <a:lnTo>
                    <a:pt x="4" y="19"/>
                  </a:lnTo>
                  <a:lnTo>
                    <a:pt x="4" y="19"/>
                  </a:lnTo>
                  <a:lnTo>
                    <a:pt x="4" y="19"/>
                  </a:lnTo>
                  <a:lnTo>
                    <a:pt x="4" y="19"/>
                  </a:lnTo>
                  <a:lnTo>
                    <a:pt x="4" y="19"/>
                  </a:lnTo>
                  <a:lnTo>
                    <a:pt x="4" y="19"/>
                  </a:lnTo>
                  <a:lnTo>
                    <a:pt x="7" y="19"/>
                  </a:lnTo>
                  <a:lnTo>
                    <a:pt x="7" y="19"/>
                  </a:lnTo>
                  <a:lnTo>
                    <a:pt x="7" y="19"/>
                  </a:lnTo>
                  <a:lnTo>
                    <a:pt x="7" y="19"/>
                  </a:lnTo>
                  <a:lnTo>
                    <a:pt x="7" y="19"/>
                  </a:lnTo>
                  <a:lnTo>
                    <a:pt x="7" y="19"/>
                  </a:lnTo>
                  <a:lnTo>
                    <a:pt x="9" y="19"/>
                  </a:lnTo>
                  <a:lnTo>
                    <a:pt x="9" y="19"/>
                  </a:lnTo>
                  <a:lnTo>
                    <a:pt x="7" y="16"/>
                  </a:lnTo>
                  <a:lnTo>
                    <a:pt x="7" y="16"/>
                  </a:lnTo>
                  <a:lnTo>
                    <a:pt x="9" y="14"/>
                  </a:lnTo>
                  <a:lnTo>
                    <a:pt x="9" y="14"/>
                  </a:lnTo>
                  <a:lnTo>
                    <a:pt x="9" y="14"/>
                  </a:lnTo>
                  <a:lnTo>
                    <a:pt x="9" y="12"/>
                  </a:lnTo>
                  <a:lnTo>
                    <a:pt x="9" y="12"/>
                  </a:lnTo>
                  <a:lnTo>
                    <a:pt x="9" y="12"/>
                  </a:lnTo>
                  <a:lnTo>
                    <a:pt x="9" y="12"/>
                  </a:lnTo>
                  <a:lnTo>
                    <a:pt x="9" y="9"/>
                  </a:lnTo>
                  <a:lnTo>
                    <a:pt x="9" y="9"/>
                  </a:lnTo>
                  <a:lnTo>
                    <a:pt x="9" y="7"/>
                  </a:lnTo>
                  <a:lnTo>
                    <a:pt x="9" y="7"/>
                  </a:lnTo>
                  <a:lnTo>
                    <a:pt x="9" y="7"/>
                  </a:lnTo>
                  <a:lnTo>
                    <a:pt x="9" y="5"/>
                  </a:lnTo>
                  <a:close/>
                  <a:moveTo>
                    <a:pt x="14" y="7"/>
                  </a:moveTo>
                  <a:lnTo>
                    <a:pt x="14" y="7"/>
                  </a:lnTo>
                  <a:lnTo>
                    <a:pt x="14" y="7"/>
                  </a:lnTo>
                  <a:lnTo>
                    <a:pt x="11" y="7"/>
                  </a:lnTo>
                  <a:lnTo>
                    <a:pt x="14" y="9"/>
                  </a:lnTo>
                  <a:lnTo>
                    <a:pt x="14" y="9"/>
                  </a:lnTo>
                  <a:lnTo>
                    <a:pt x="14" y="9"/>
                  </a:lnTo>
                  <a:lnTo>
                    <a:pt x="14" y="7"/>
                  </a:lnTo>
                  <a:lnTo>
                    <a:pt x="14"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7" name="Freeform 646"/>
            <p:cNvSpPr>
              <a:spLocks noEditPoints="1"/>
            </p:cNvSpPr>
            <p:nvPr/>
          </p:nvSpPr>
          <p:spPr bwMode="auto">
            <a:xfrm>
              <a:off x="6881184" y="5366002"/>
              <a:ext cx="125888" cy="191377"/>
            </a:xfrm>
            <a:custGeom>
              <a:avLst/>
              <a:gdLst>
                <a:gd name="T0" fmla="*/ 0 w 371"/>
                <a:gd name="T1" fmla="*/ 0 h 564"/>
                <a:gd name="T2" fmla="*/ 0 w 371"/>
                <a:gd name="T3" fmla="*/ 0 h 564"/>
                <a:gd name="T4" fmla="*/ 0 w 371"/>
                <a:gd name="T5" fmla="*/ 0 h 564"/>
                <a:gd name="T6" fmla="*/ 0 w 371"/>
                <a:gd name="T7" fmla="*/ 3 h 564"/>
                <a:gd name="T8" fmla="*/ 2 w 371"/>
                <a:gd name="T9" fmla="*/ 5 h 564"/>
                <a:gd name="T10" fmla="*/ 0 w 371"/>
                <a:gd name="T11" fmla="*/ 3 h 564"/>
                <a:gd name="T12" fmla="*/ 66 w 371"/>
                <a:gd name="T13" fmla="*/ 545 h 564"/>
                <a:gd name="T14" fmla="*/ 64 w 371"/>
                <a:gd name="T15" fmla="*/ 542 h 564"/>
                <a:gd name="T16" fmla="*/ 64 w 371"/>
                <a:gd name="T17" fmla="*/ 540 h 564"/>
                <a:gd name="T18" fmla="*/ 64 w 371"/>
                <a:gd name="T19" fmla="*/ 540 h 564"/>
                <a:gd name="T20" fmla="*/ 64 w 371"/>
                <a:gd name="T21" fmla="*/ 540 h 564"/>
                <a:gd name="T22" fmla="*/ 64 w 371"/>
                <a:gd name="T23" fmla="*/ 540 h 564"/>
                <a:gd name="T24" fmla="*/ 61 w 371"/>
                <a:gd name="T25" fmla="*/ 538 h 564"/>
                <a:gd name="T26" fmla="*/ 61 w 371"/>
                <a:gd name="T27" fmla="*/ 535 h 564"/>
                <a:gd name="T28" fmla="*/ 61 w 371"/>
                <a:gd name="T29" fmla="*/ 535 h 564"/>
                <a:gd name="T30" fmla="*/ 59 w 371"/>
                <a:gd name="T31" fmla="*/ 533 h 564"/>
                <a:gd name="T32" fmla="*/ 57 w 371"/>
                <a:gd name="T33" fmla="*/ 533 h 564"/>
                <a:gd name="T34" fmla="*/ 57 w 371"/>
                <a:gd name="T35" fmla="*/ 535 h 564"/>
                <a:gd name="T36" fmla="*/ 54 w 371"/>
                <a:gd name="T37" fmla="*/ 535 h 564"/>
                <a:gd name="T38" fmla="*/ 54 w 371"/>
                <a:gd name="T39" fmla="*/ 535 h 564"/>
                <a:gd name="T40" fmla="*/ 52 w 371"/>
                <a:gd name="T41" fmla="*/ 538 h 564"/>
                <a:gd name="T42" fmla="*/ 52 w 371"/>
                <a:gd name="T43" fmla="*/ 540 h 564"/>
                <a:gd name="T44" fmla="*/ 52 w 371"/>
                <a:gd name="T45" fmla="*/ 542 h 564"/>
                <a:gd name="T46" fmla="*/ 49 w 371"/>
                <a:gd name="T47" fmla="*/ 545 h 564"/>
                <a:gd name="T48" fmla="*/ 47 w 371"/>
                <a:gd name="T49" fmla="*/ 545 h 564"/>
                <a:gd name="T50" fmla="*/ 47 w 371"/>
                <a:gd name="T51" fmla="*/ 545 h 564"/>
                <a:gd name="T52" fmla="*/ 45 w 371"/>
                <a:gd name="T53" fmla="*/ 547 h 564"/>
                <a:gd name="T54" fmla="*/ 45 w 371"/>
                <a:gd name="T55" fmla="*/ 552 h 564"/>
                <a:gd name="T56" fmla="*/ 45 w 371"/>
                <a:gd name="T57" fmla="*/ 557 h 564"/>
                <a:gd name="T58" fmla="*/ 45 w 371"/>
                <a:gd name="T59" fmla="*/ 557 h 564"/>
                <a:gd name="T60" fmla="*/ 45 w 371"/>
                <a:gd name="T61" fmla="*/ 559 h 564"/>
                <a:gd name="T62" fmla="*/ 42 w 371"/>
                <a:gd name="T63" fmla="*/ 559 h 564"/>
                <a:gd name="T64" fmla="*/ 42 w 371"/>
                <a:gd name="T65" fmla="*/ 559 h 564"/>
                <a:gd name="T66" fmla="*/ 45 w 371"/>
                <a:gd name="T67" fmla="*/ 564 h 564"/>
                <a:gd name="T68" fmla="*/ 47 w 371"/>
                <a:gd name="T69" fmla="*/ 564 h 564"/>
                <a:gd name="T70" fmla="*/ 52 w 371"/>
                <a:gd name="T71" fmla="*/ 564 h 564"/>
                <a:gd name="T72" fmla="*/ 61 w 371"/>
                <a:gd name="T73" fmla="*/ 561 h 564"/>
                <a:gd name="T74" fmla="*/ 61 w 371"/>
                <a:gd name="T75" fmla="*/ 561 h 564"/>
                <a:gd name="T76" fmla="*/ 64 w 371"/>
                <a:gd name="T77" fmla="*/ 559 h 564"/>
                <a:gd name="T78" fmla="*/ 64 w 371"/>
                <a:gd name="T79" fmla="*/ 559 h 564"/>
                <a:gd name="T80" fmla="*/ 64 w 371"/>
                <a:gd name="T81" fmla="*/ 559 h 564"/>
                <a:gd name="T82" fmla="*/ 64 w 371"/>
                <a:gd name="T83" fmla="*/ 557 h 564"/>
                <a:gd name="T84" fmla="*/ 64 w 371"/>
                <a:gd name="T85" fmla="*/ 554 h 564"/>
                <a:gd name="T86" fmla="*/ 66 w 371"/>
                <a:gd name="T87" fmla="*/ 554 h 564"/>
                <a:gd name="T88" fmla="*/ 66 w 371"/>
                <a:gd name="T89" fmla="*/ 552 h 564"/>
                <a:gd name="T90" fmla="*/ 68 w 371"/>
                <a:gd name="T91" fmla="*/ 550 h 564"/>
                <a:gd name="T92" fmla="*/ 66 w 371"/>
                <a:gd name="T93" fmla="*/ 547 h 564"/>
                <a:gd name="T94" fmla="*/ 371 w 371"/>
                <a:gd name="T95" fmla="*/ 516 h 564"/>
                <a:gd name="T96" fmla="*/ 369 w 371"/>
                <a:gd name="T97" fmla="*/ 516 h 564"/>
                <a:gd name="T98" fmla="*/ 364 w 371"/>
                <a:gd name="T99" fmla="*/ 519 h 564"/>
                <a:gd name="T100" fmla="*/ 364 w 371"/>
                <a:gd name="T101" fmla="*/ 519 h 564"/>
                <a:gd name="T102" fmla="*/ 364 w 371"/>
                <a:gd name="T103" fmla="*/ 519 h 564"/>
                <a:gd name="T104" fmla="*/ 366 w 371"/>
                <a:gd name="T105" fmla="*/ 521 h 564"/>
                <a:gd name="T106" fmla="*/ 369 w 371"/>
                <a:gd name="T107" fmla="*/ 519 h 564"/>
                <a:gd name="T108" fmla="*/ 371 w 371"/>
                <a:gd name="T109" fmla="*/ 519 h 564"/>
                <a:gd name="T110" fmla="*/ 371 w 371"/>
                <a:gd name="T111" fmla="*/ 516 h 5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71" h="564">
                  <a:moveTo>
                    <a:pt x="0" y="3"/>
                  </a:moveTo>
                  <a:lnTo>
                    <a:pt x="0" y="0"/>
                  </a:lnTo>
                  <a:lnTo>
                    <a:pt x="0" y="0"/>
                  </a:lnTo>
                  <a:lnTo>
                    <a:pt x="0" y="0"/>
                  </a:lnTo>
                  <a:lnTo>
                    <a:pt x="0" y="0"/>
                  </a:lnTo>
                  <a:lnTo>
                    <a:pt x="0" y="0"/>
                  </a:lnTo>
                  <a:lnTo>
                    <a:pt x="0" y="3"/>
                  </a:lnTo>
                  <a:lnTo>
                    <a:pt x="0" y="3"/>
                  </a:lnTo>
                  <a:lnTo>
                    <a:pt x="0" y="5"/>
                  </a:lnTo>
                  <a:lnTo>
                    <a:pt x="2" y="5"/>
                  </a:lnTo>
                  <a:lnTo>
                    <a:pt x="2" y="5"/>
                  </a:lnTo>
                  <a:lnTo>
                    <a:pt x="0" y="3"/>
                  </a:lnTo>
                  <a:close/>
                  <a:moveTo>
                    <a:pt x="66" y="545"/>
                  </a:moveTo>
                  <a:lnTo>
                    <a:pt x="66" y="545"/>
                  </a:lnTo>
                  <a:lnTo>
                    <a:pt x="66" y="542"/>
                  </a:lnTo>
                  <a:lnTo>
                    <a:pt x="64" y="542"/>
                  </a:lnTo>
                  <a:lnTo>
                    <a:pt x="64" y="540"/>
                  </a:lnTo>
                  <a:lnTo>
                    <a:pt x="64" y="540"/>
                  </a:lnTo>
                  <a:lnTo>
                    <a:pt x="64" y="540"/>
                  </a:lnTo>
                  <a:lnTo>
                    <a:pt x="64" y="540"/>
                  </a:lnTo>
                  <a:lnTo>
                    <a:pt x="64" y="540"/>
                  </a:lnTo>
                  <a:lnTo>
                    <a:pt x="64" y="540"/>
                  </a:lnTo>
                  <a:lnTo>
                    <a:pt x="64" y="540"/>
                  </a:lnTo>
                  <a:lnTo>
                    <a:pt x="64" y="540"/>
                  </a:lnTo>
                  <a:lnTo>
                    <a:pt x="61" y="538"/>
                  </a:lnTo>
                  <a:lnTo>
                    <a:pt x="61" y="538"/>
                  </a:lnTo>
                  <a:lnTo>
                    <a:pt x="61" y="538"/>
                  </a:lnTo>
                  <a:lnTo>
                    <a:pt x="61" y="535"/>
                  </a:lnTo>
                  <a:lnTo>
                    <a:pt x="61" y="535"/>
                  </a:lnTo>
                  <a:lnTo>
                    <a:pt x="61" y="535"/>
                  </a:lnTo>
                  <a:lnTo>
                    <a:pt x="61" y="535"/>
                  </a:lnTo>
                  <a:lnTo>
                    <a:pt x="59" y="533"/>
                  </a:lnTo>
                  <a:lnTo>
                    <a:pt x="57" y="533"/>
                  </a:lnTo>
                  <a:lnTo>
                    <a:pt x="57" y="533"/>
                  </a:lnTo>
                  <a:lnTo>
                    <a:pt x="57" y="533"/>
                  </a:lnTo>
                  <a:lnTo>
                    <a:pt x="57" y="535"/>
                  </a:lnTo>
                  <a:lnTo>
                    <a:pt x="57" y="535"/>
                  </a:lnTo>
                  <a:lnTo>
                    <a:pt x="54" y="535"/>
                  </a:lnTo>
                  <a:lnTo>
                    <a:pt x="54" y="535"/>
                  </a:lnTo>
                  <a:lnTo>
                    <a:pt x="54" y="535"/>
                  </a:lnTo>
                  <a:lnTo>
                    <a:pt x="54" y="535"/>
                  </a:lnTo>
                  <a:lnTo>
                    <a:pt x="52" y="538"/>
                  </a:lnTo>
                  <a:lnTo>
                    <a:pt x="52" y="540"/>
                  </a:lnTo>
                  <a:lnTo>
                    <a:pt x="52" y="540"/>
                  </a:lnTo>
                  <a:lnTo>
                    <a:pt x="52" y="542"/>
                  </a:lnTo>
                  <a:lnTo>
                    <a:pt x="52" y="542"/>
                  </a:lnTo>
                  <a:lnTo>
                    <a:pt x="49" y="542"/>
                  </a:lnTo>
                  <a:lnTo>
                    <a:pt x="49" y="545"/>
                  </a:lnTo>
                  <a:lnTo>
                    <a:pt x="49" y="545"/>
                  </a:lnTo>
                  <a:lnTo>
                    <a:pt x="47" y="545"/>
                  </a:lnTo>
                  <a:lnTo>
                    <a:pt x="47" y="545"/>
                  </a:lnTo>
                  <a:lnTo>
                    <a:pt x="47" y="545"/>
                  </a:lnTo>
                  <a:lnTo>
                    <a:pt x="47" y="545"/>
                  </a:lnTo>
                  <a:lnTo>
                    <a:pt x="45" y="547"/>
                  </a:lnTo>
                  <a:lnTo>
                    <a:pt x="45" y="550"/>
                  </a:lnTo>
                  <a:lnTo>
                    <a:pt x="45" y="552"/>
                  </a:lnTo>
                  <a:lnTo>
                    <a:pt x="45" y="554"/>
                  </a:lnTo>
                  <a:lnTo>
                    <a:pt x="45" y="557"/>
                  </a:lnTo>
                  <a:lnTo>
                    <a:pt x="45" y="557"/>
                  </a:lnTo>
                  <a:lnTo>
                    <a:pt x="45" y="557"/>
                  </a:lnTo>
                  <a:lnTo>
                    <a:pt x="45" y="559"/>
                  </a:lnTo>
                  <a:lnTo>
                    <a:pt x="45" y="559"/>
                  </a:lnTo>
                  <a:lnTo>
                    <a:pt x="42" y="559"/>
                  </a:lnTo>
                  <a:lnTo>
                    <a:pt x="42" y="559"/>
                  </a:lnTo>
                  <a:lnTo>
                    <a:pt x="40" y="559"/>
                  </a:lnTo>
                  <a:lnTo>
                    <a:pt x="42" y="559"/>
                  </a:lnTo>
                  <a:lnTo>
                    <a:pt x="42" y="561"/>
                  </a:lnTo>
                  <a:lnTo>
                    <a:pt x="45" y="564"/>
                  </a:lnTo>
                  <a:lnTo>
                    <a:pt x="47" y="564"/>
                  </a:lnTo>
                  <a:lnTo>
                    <a:pt x="47" y="564"/>
                  </a:lnTo>
                  <a:lnTo>
                    <a:pt x="49" y="564"/>
                  </a:lnTo>
                  <a:lnTo>
                    <a:pt x="52" y="564"/>
                  </a:lnTo>
                  <a:lnTo>
                    <a:pt x="57" y="564"/>
                  </a:lnTo>
                  <a:lnTo>
                    <a:pt x="61" y="561"/>
                  </a:lnTo>
                  <a:lnTo>
                    <a:pt x="61" y="561"/>
                  </a:lnTo>
                  <a:lnTo>
                    <a:pt x="61" y="561"/>
                  </a:lnTo>
                  <a:lnTo>
                    <a:pt x="64" y="559"/>
                  </a:lnTo>
                  <a:lnTo>
                    <a:pt x="64" y="559"/>
                  </a:lnTo>
                  <a:lnTo>
                    <a:pt x="64" y="559"/>
                  </a:lnTo>
                  <a:lnTo>
                    <a:pt x="64" y="559"/>
                  </a:lnTo>
                  <a:lnTo>
                    <a:pt x="64" y="559"/>
                  </a:lnTo>
                  <a:lnTo>
                    <a:pt x="64" y="559"/>
                  </a:lnTo>
                  <a:lnTo>
                    <a:pt x="64" y="559"/>
                  </a:lnTo>
                  <a:lnTo>
                    <a:pt x="64" y="557"/>
                  </a:lnTo>
                  <a:lnTo>
                    <a:pt x="64" y="557"/>
                  </a:lnTo>
                  <a:lnTo>
                    <a:pt x="64" y="554"/>
                  </a:lnTo>
                  <a:lnTo>
                    <a:pt x="66" y="554"/>
                  </a:lnTo>
                  <a:lnTo>
                    <a:pt x="66" y="554"/>
                  </a:lnTo>
                  <a:lnTo>
                    <a:pt x="66" y="552"/>
                  </a:lnTo>
                  <a:lnTo>
                    <a:pt x="66" y="552"/>
                  </a:lnTo>
                  <a:lnTo>
                    <a:pt x="66" y="550"/>
                  </a:lnTo>
                  <a:lnTo>
                    <a:pt x="68" y="550"/>
                  </a:lnTo>
                  <a:lnTo>
                    <a:pt x="68" y="547"/>
                  </a:lnTo>
                  <a:lnTo>
                    <a:pt x="66" y="547"/>
                  </a:lnTo>
                  <a:lnTo>
                    <a:pt x="66" y="545"/>
                  </a:lnTo>
                  <a:close/>
                  <a:moveTo>
                    <a:pt x="371" y="516"/>
                  </a:moveTo>
                  <a:lnTo>
                    <a:pt x="369" y="516"/>
                  </a:lnTo>
                  <a:lnTo>
                    <a:pt x="369" y="516"/>
                  </a:lnTo>
                  <a:lnTo>
                    <a:pt x="366" y="516"/>
                  </a:lnTo>
                  <a:lnTo>
                    <a:pt x="364" y="519"/>
                  </a:lnTo>
                  <a:lnTo>
                    <a:pt x="364" y="519"/>
                  </a:lnTo>
                  <a:lnTo>
                    <a:pt x="364" y="519"/>
                  </a:lnTo>
                  <a:lnTo>
                    <a:pt x="364" y="519"/>
                  </a:lnTo>
                  <a:lnTo>
                    <a:pt x="364" y="519"/>
                  </a:lnTo>
                  <a:lnTo>
                    <a:pt x="364" y="521"/>
                  </a:lnTo>
                  <a:lnTo>
                    <a:pt x="366" y="521"/>
                  </a:lnTo>
                  <a:lnTo>
                    <a:pt x="366" y="521"/>
                  </a:lnTo>
                  <a:lnTo>
                    <a:pt x="369" y="519"/>
                  </a:lnTo>
                  <a:lnTo>
                    <a:pt x="369" y="519"/>
                  </a:lnTo>
                  <a:lnTo>
                    <a:pt x="371" y="519"/>
                  </a:lnTo>
                  <a:lnTo>
                    <a:pt x="371" y="519"/>
                  </a:lnTo>
                  <a:lnTo>
                    <a:pt x="371" y="516"/>
                  </a:lnTo>
                  <a:lnTo>
                    <a:pt x="371" y="51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8" name="Freeform 647"/>
            <p:cNvSpPr>
              <a:spLocks noEditPoints="1"/>
            </p:cNvSpPr>
            <p:nvPr/>
          </p:nvSpPr>
          <p:spPr bwMode="auto">
            <a:xfrm>
              <a:off x="5545280" y="4667341"/>
              <a:ext cx="222255" cy="243632"/>
            </a:xfrm>
            <a:custGeom>
              <a:avLst/>
              <a:gdLst>
                <a:gd name="T0" fmla="*/ 603 w 655"/>
                <a:gd name="T1" fmla="*/ 100 h 718"/>
                <a:gd name="T2" fmla="*/ 449 w 655"/>
                <a:gd name="T3" fmla="*/ 3 h 718"/>
                <a:gd name="T4" fmla="*/ 449 w 655"/>
                <a:gd name="T5" fmla="*/ 76 h 718"/>
                <a:gd name="T6" fmla="*/ 217 w 655"/>
                <a:gd name="T7" fmla="*/ 251 h 718"/>
                <a:gd name="T8" fmla="*/ 165 w 655"/>
                <a:gd name="T9" fmla="*/ 348 h 718"/>
                <a:gd name="T10" fmla="*/ 2 w 655"/>
                <a:gd name="T11" fmla="*/ 372 h 718"/>
                <a:gd name="T12" fmla="*/ 4 w 655"/>
                <a:gd name="T13" fmla="*/ 367 h 718"/>
                <a:gd name="T14" fmla="*/ 14 w 655"/>
                <a:gd name="T15" fmla="*/ 367 h 718"/>
                <a:gd name="T16" fmla="*/ 21 w 655"/>
                <a:gd name="T17" fmla="*/ 379 h 718"/>
                <a:gd name="T18" fmla="*/ 26 w 655"/>
                <a:gd name="T19" fmla="*/ 389 h 718"/>
                <a:gd name="T20" fmla="*/ 33 w 655"/>
                <a:gd name="T21" fmla="*/ 386 h 718"/>
                <a:gd name="T22" fmla="*/ 40 w 655"/>
                <a:gd name="T23" fmla="*/ 400 h 718"/>
                <a:gd name="T24" fmla="*/ 47 w 655"/>
                <a:gd name="T25" fmla="*/ 415 h 718"/>
                <a:gd name="T26" fmla="*/ 42 w 655"/>
                <a:gd name="T27" fmla="*/ 429 h 718"/>
                <a:gd name="T28" fmla="*/ 44 w 655"/>
                <a:gd name="T29" fmla="*/ 436 h 718"/>
                <a:gd name="T30" fmla="*/ 33 w 655"/>
                <a:gd name="T31" fmla="*/ 455 h 718"/>
                <a:gd name="T32" fmla="*/ 35 w 655"/>
                <a:gd name="T33" fmla="*/ 452 h 718"/>
                <a:gd name="T34" fmla="*/ 40 w 655"/>
                <a:gd name="T35" fmla="*/ 457 h 718"/>
                <a:gd name="T36" fmla="*/ 40 w 655"/>
                <a:gd name="T37" fmla="*/ 467 h 718"/>
                <a:gd name="T38" fmla="*/ 56 w 655"/>
                <a:gd name="T39" fmla="*/ 554 h 718"/>
                <a:gd name="T40" fmla="*/ 30 w 655"/>
                <a:gd name="T41" fmla="*/ 628 h 718"/>
                <a:gd name="T42" fmla="*/ 37 w 655"/>
                <a:gd name="T43" fmla="*/ 632 h 718"/>
                <a:gd name="T44" fmla="*/ 54 w 655"/>
                <a:gd name="T45" fmla="*/ 618 h 718"/>
                <a:gd name="T46" fmla="*/ 68 w 655"/>
                <a:gd name="T47" fmla="*/ 618 h 718"/>
                <a:gd name="T48" fmla="*/ 85 w 655"/>
                <a:gd name="T49" fmla="*/ 616 h 718"/>
                <a:gd name="T50" fmla="*/ 106 w 655"/>
                <a:gd name="T51" fmla="*/ 613 h 718"/>
                <a:gd name="T52" fmla="*/ 111 w 655"/>
                <a:gd name="T53" fmla="*/ 611 h 718"/>
                <a:gd name="T54" fmla="*/ 130 w 655"/>
                <a:gd name="T55" fmla="*/ 611 h 718"/>
                <a:gd name="T56" fmla="*/ 149 w 655"/>
                <a:gd name="T57" fmla="*/ 613 h 718"/>
                <a:gd name="T58" fmla="*/ 160 w 655"/>
                <a:gd name="T59" fmla="*/ 625 h 718"/>
                <a:gd name="T60" fmla="*/ 168 w 655"/>
                <a:gd name="T61" fmla="*/ 635 h 718"/>
                <a:gd name="T62" fmla="*/ 179 w 655"/>
                <a:gd name="T63" fmla="*/ 637 h 718"/>
                <a:gd name="T64" fmla="*/ 182 w 655"/>
                <a:gd name="T65" fmla="*/ 642 h 718"/>
                <a:gd name="T66" fmla="*/ 194 w 655"/>
                <a:gd name="T67" fmla="*/ 639 h 718"/>
                <a:gd name="T68" fmla="*/ 201 w 655"/>
                <a:gd name="T69" fmla="*/ 649 h 718"/>
                <a:gd name="T70" fmla="*/ 203 w 655"/>
                <a:gd name="T71" fmla="*/ 661 h 718"/>
                <a:gd name="T72" fmla="*/ 210 w 655"/>
                <a:gd name="T73" fmla="*/ 668 h 718"/>
                <a:gd name="T74" fmla="*/ 220 w 655"/>
                <a:gd name="T75" fmla="*/ 675 h 718"/>
                <a:gd name="T76" fmla="*/ 227 w 655"/>
                <a:gd name="T77" fmla="*/ 687 h 718"/>
                <a:gd name="T78" fmla="*/ 231 w 655"/>
                <a:gd name="T79" fmla="*/ 694 h 718"/>
                <a:gd name="T80" fmla="*/ 246 w 655"/>
                <a:gd name="T81" fmla="*/ 701 h 718"/>
                <a:gd name="T82" fmla="*/ 267 w 655"/>
                <a:gd name="T83" fmla="*/ 718 h 718"/>
                <a:gd name="T84" fmla="*/ 281 w 655"/>
                <a:gd name="T85" fmla="*/ 708 h 718"/>
                <a:gd name="T86" fmla="*/ 281 w 655"/>
                <a:gd name="T87" fmla="*/ 699 h 718"/>
                <a:gd name="T88" fmla="*/ 286 w 655"/>
                <a:gd name="T89" fmla="*/ 675 h 718"/>
                <a:gd name="T90" fmla="*/ 298 w 655"/>
                <a:gd name="T91" fmla="*/ 668 h 718"/>
                <a:gd name="T92" fmla="*/ 331 w 655"/>
                <a:gd name="T93" fmla="*/ 692 h 718"/>
                <a:gd name="T94" fmla="*/ 340 w 655"/>
                <a:gd name="T95" fmla="*/ 677 h 718"/>
                <a:gd name="T96" fmla="*/ 371 w 655"/>
                <a:gd name="T97" fmla="*/ 680 h 718"/>
                <a:gd name="T98" fmla="*/ 414 w 655"/>
                <a:gd name="T99" fmla="*/ 663 h 718"/>
                <a:gd name="T100" fmla="*/ 504 w 655"/>
                <a:gd name="T101" fmla="*/ 675 h 718"/>
                <a:gd name="T102" fmla="*/ 619 w 655"/>
                <a:gd name="T103" fmla="*/ 675 h 718"/>
                <a:gd name="T104" fmla="*/ 619 w 655"/>
                <a:gd name="T105" fmla="*/ 675 h 718"/>
                <a:gd name="T106" fmla="*/ 627 w 655"/>
                <a:gd name="T107" fmla="*/ 628 h 718"/>
                <a:gd name="T108" fmla="*/ 608 w 655"/>
                <a:gd name="T109" fmla="*/ 576 h 718"/>
                <a:gd name="T110" fmla="*/ 601 w 655"/>
                <a:gd name="T111" fmla="*/ 488 h 718"/>
                <a:gd name="T112" fmla="*/ 589 w 655"/>
                <a:gd name="T113" fmla="*/ 396 h 718"/>
                <a:gd name="T114" fmla="*/ 577 w 655"/>
                <a:gd name="T115" fmla="*/ 284 h 718"/>
                <a:gd name="T116" fmla="*/ 565 w 655"/>
                <a:gd name="T117" fmla="*/ 178 h 718"/>
                <a:gd name="T118" fmla="*/ 643 w 655"/>
                <a:gd name="T119" fmla="*/ 135 h 718"/>
                <a:gd name="T120" fmla="*/ 37 w 655"/>
                <a:gd name="T121" fmla="*/ 434 h 718"/>
                <a:gd name="T122" fmla="*/ 35 w 655"/>
                <a:gd name="T123" fmla="*/ 389 h 7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55" h="718">
                  <a:moveTo>
                    <a:pt x="33" y="438"/>
                  </a:moveTo>
                  <a:lnTo>
                    <a:pt x="33" y="441"/>
                  </a:lnTo>
                  <a:lnTo>
                    <a:pt x="33" y="441"/>
                  </a:lnTo>
                  <a:lnTo>
                    <a:pt x="33" y="441"/>
                  </a:lnTo>
                  <a:lnTo>
                    <a:pt x="33" y="441"/>
                  </a:lnTo>
                  <a:lnTo>
                    <a:pt x="33" y="441"/>
                  </a:lnTo>
                  <a:lnTo>
                    <a:pt x="33" y="438"/>
                  </a:lnTo>
                  <a:lnTo>
                    <a:pt x="33" y="438"/>
                  </a:lnTo>
                  <a:lnTo>
                    <a:pt x="33" y="438"/>
                  </a:lnTo>
                  <a:lnTo>
                    <a:pt x="33" y="438"/>
                  </a:lnTo>
                  <a:close/>
                  <a:moveTo>
                    <a:pt x="648" y="131"/>
                  </a:moveTo>
                  <a:lnTo>
                    <a:pt x="638" y="124"/>
                  </a:lnTo>
                  <a:lnTo>
                    <a:pt x="629" y="116"/>
                  </a:lnTo>
                  <a:lnTo>
                    <a:pt x="619" y="112"/>
                  </a:lnTo>
                  <a:lnTo>
                    <a:pt x="612" y="107"/>
                  </a:lnTo>
                  <a:lnTo>
                    <a:pt x="612" y="105"/>
                  </a:lnTo>
                  <a:lnTo>
                    <a:pt x="603" y="100"/>
                  </a:lnTo>
                  <a:lnTo>
                    <a:pt x="593" y="95"/>
                  </a:lnTo>
                  <a:lnTo>
                    <a:pt x="586" y="88"/>
                  </a:lnTo>
                  <a:lnTo>
                    <a:pt x="577" y="83"/>
                  </a:lnTo>
                  <a:lnTo>
                    <a:pt x="565" y="76"/>
                  </a:lnTo>
                  <a:lnTo>
                    <a:pt x="556" y="69"/>
                  </a:lnTo>
                  <a:lnTo>
                    <a:pt x="546" y="62"/>
                  </a:lnTo>
                  <a:lnTo>
                    <a:pt x="534" y="55"/>
                  </a:lnTo>
                  <a:lnTo>
                    <a:pt x="525" y="48"/>
                  </a:lnTo>
                  <a:lnTo>
                    <a:pt x="513" y="41"/>
                  </a:lnTo>
                  <a:lnTo>
                    <a:pt x="504" y="36"/>
                  </a:lnTo>
                  <a:lnTo>
                    <a:pt x="492" y="29"/>
                  </a:lnTo>
                  <a:lnTo>
                    <a:pt x="482" y="22"/>
                  </a:lnTo>
                  <a:lnTo>
                    <a:pt x="470" y="15"/>
                  </a:lnTo>
                  <a:lnTo>
                    <a:pt x="461" y="8"/>
                  </a:lnTo>
                  <a:lnTo>
                    <a:pt x="449" y="0"/>
                  </a:lnTo>
                  <a:lnTo>
                    <a:pt x="449" y="0"/>
                  </a:lnTo>
                  <a:lnTo>
                    <a:pt x="449" y="3"/>
                  </a:lnTo>
                  <a:lnTo>
                    <a:pt x="449" y="8"/>
                  </a:lnTo>
                  <a:lnTo>
                    <a:pt x="449" y="12"/>
                  </a:lnTo>
                  <a:lnTo>
                    <a:pt x="449" y="17"/>
                  </a:lnTo>
                  <a:lnTo>
                    <a:pt x="449" y="24"/>
                  </a:lnTo>
                  <a:lnTo>
                    <a:pt x="449" y="29"/>
                  </a:lnTo>
                  <a:lnTo>
                    <a:pt x="449" y="36"/>
                  </a:lnTo>
                  <a:lnTo>
                    <a:pt x="449" y="43"/>
                  </a:lnTo>
                  <a:lnTo>
                    <a:pt x="449" y="50"/>
                  </a:lnTo>
                  <a:lnTo>
                    <a:pt x="449" y="57"/>
                  </a:lnTo>
                  <a:lnTo>
                    <a:pt x="449" y="62"/>
                  </a:lnTo>
                  <a:lnTo>
                    <a:pt x="449" y="67"/>
                  </a:lnTo>
                  <a:lnTo>
                    <a:pt x="449" y="69"/>
                  </a:lnTo>
                  <a:lnTo>
                    <a:pt x="449" y="71"/>
                  </a:lnTo>
                  <a:lnTo>
                    <a:pt x="449" y="74"/>
                  </a:lnTo>
                  <a:lnTo>
                    <a:pt x="449" y="76"/>
                  </a:lnTo>
                  <a:lnTo>
                    <a:pt x="449" y="76"/>
                  </a:lnTo>
                  <a:lnTo>
                    <a:pt x="449" y="76"/>
                  </a:lnTo>
                  <a:lnTo>
                    <a:pt x="444" y="76"/>
                  </a:lnTo>
                  <a:lnTo>
                    <a:pt x="437" y="76"/>
                  </a:lnTo>
                  <a:lnTo>
                    <a:pt x="276" y="76"/>
                  </a:lnTo>
                  <a:lnTo>
                    <a:pt x="272" y="76"/>
                  </a:lnTo>
                  <a:lnTo>
                    <a:pt x="272" y="223"/>
                  </a:lnTo>
                  <a:lnTo>
                    <a:pt x="272" y="225"/>
                  </a:lnTo>
                  <a:lnTo>
                    <a:pt x="272" y="225"/>
                  </a:lnTo>
                  <a:lnTo>
                    <a:pt x="265" y="228"/>
                  </a:lnTo>
                  <a:lnTo>
                    <a:pt x="253" y="232"/>
                  </a:lnTo>
                  <a:lnTo>
                    <a:pt x="250" y="235"/>
                  </a:lnTo>
                  <a:lnTo>
                    <a:pt x="243" y="235"/>
                  </a:lnTo>
                  <a:lnTo>
                    <a:pt x="238" y="237"/>
                  </a:lnTo>
                  <a:lnTo>
                    <a:pt x="236" y="239"/>
                  </a:lnTo>
                  <a:lnTo>
                    <a:pt x="229" y="242"/>
                  </a:lnTo>
                  <a:lnTo>
                    <a:pt x="224" y="247"/>
                  </a:lnTo>
                  <a:lnTo>
                    <a:pt x="217" y="251"/>
                  </a:lnTo>
                  <a:lnTo>
                    <a:pt x="217" y="251"/>
                  </a:lnTo>
                  <a:lnTo>
                    <a:pt x="217" y="251"/>
                  </a:lnTo>
                  <a:lnTo>
                    <a:pt x="212" y="258"/>
                  </a:lnTo>
                  <a:lnTo>
                    <a:pt x="210" y="263"/>
                  </a:lnTo>
                  <a:lnTo>
                    <a:pt x="210" y="266"/>
                  </a:lnTo>
                  <a:lnTo>
                    <a:pt x="210" y="270"/>
                  </a:lnTo>
                  <a:lnTo>
                    <a:pt x="212" y="277"/>
                  </a:lnTo>
                  <a:lnTo>
                    <a:pt x="215" y="282"/>
                  </a:lnTo>
                  <a:lnTo>
                    <a:pt x="215" y="296"/>
                  </a:lnTo>
                  <a:lnTo>
                    <a:pt x="215" y="310"/>
                  </a:lnTo>
                  <a:lnTo>
                    <a:pt x="217" y="334"/>
                  </a:lnTo>
                  <a:lnTo>
                    <a:pt x="217" y="339"/>
                  </a:lnTo>
                  <a:lnTo>
                    <a:pt x="217" y="348"/>
                  </a:lnTo>
                  <a:lnTo>
                    <a:pt x="210" y="348"/>
                  </a:lnTo>
                  <a:lnTo>
                    <a:pt x="208" y="348"/>
                  </a:lnTo>
                  <a:lnTo>
                    <a:pt x="191" y="348"/>
                  </a:lnTo>
                  <a:lnTo>
                    <a:pt x="179" y="348"/>
                  </a:lnTo>
                  <a:lnTo>
                    <a:pt x="165" y="348"/>
                  </a:lnTo>
                  <a:lnTo>
                    <a:pt x="149" y="348"/>
                  </a:lnTo>
                  <a:lnTo>
                    <a:pt x="149" y="348"/>
                  </a:lnTo>
                  <a:lnTo>
                    <a:pt x="130" y="348"/>
                  </a:lnTo>
                  <a:lnTo>
                    <a:pt x="111" y="348"/>
                  </a:lnTo>
                  <a:lnTo>
                    <a:pt x="94" y="348"/>
                  </a:lnTo>
                  <a:lnTo>
                    <a:pt x="75" y="348"/>
                  </a:lnTo>
                  <a:lnTo>
                    <a:pt x="59" y="348"/>
                  </a:lnTo>
                  <a:lnTo>
                    <a:pt x="44" y="348"/>
                  </a:lnTo>
                  <a:lnTo>
                    <a:pt x="21" y="348"/>
                  </a:lnTo>
                  <a:lnTo>
                    <a:pt x="16" y="348"/>
                  </a:lnTo>
                  <a:lnTo>
                    <a:pt x="7" y="348"/>
                  </a:lnTo>
                  <a:lnTo>
                    <a:pt x="7" y="348"/>
                  </a:lnTo>
                  <a:lnTo>
                    <a:pt x="7" y="353"/>
                  </a:lnTo>
                  <a:lnTo>
                    <a:pt x="4" y="358"/>
                  </a:lnTo>
                  <a:lnTo>
                    <a:pt x="2" y="365"/>
                  </a:lnTo>
                  <a:lnTo>
                    <a:pt x="2" y="367"/>
                  </a:lnTo>
                  <a:lnTo>
                    <a:pt x="2" y="372"/>
                  </a:lnTo>
                  <a:lnTo>
                    <a:pt x="0" y="374"/>
                  </a:lnTo>
                  <a:lnTo>
                    <a:pt x="2" y="379"/>
                  </a:lnTo>
                  <a:lnTo>
                    <a:pt x="2" y="379"/>
                  </a:lnTo>
                  <a:lnTo>
                    <a:pt x="2" y="379"/>
                  </a:lnTo>
                  <a:lnTo>
                    <a:pt x="4" y="377"/>
                  </a:lnTo>
                  <a:lnTo>
                    <a:pt x="4" y="374"/>
                  </a:lnTo>
                  <a:lnTo>
                    <a:pt x="4" y="374"/>
                  </a:lnTo>
                  <a:lnTo>
                    <a:pt x="2" y="374"/>
                  </a:lnTo>
                  <a:lnTo>
                    <a:pt x="2" y="372"/>
                  </a:lnTo>
                  <a:lnTo>
                    <a:pt x="2" y="372"/>
                  </a:lnTo>
                  <a:lnTo>
                    <a:pt x="2" y="372"/>
                  </a:lnTo>
                  <a:lnTo>
                    <a:pt x="2" y="372"/>
                  </a:lnTo>
                  <a:lnTo>
                    <a:pt x="4" y="372"/>
                  </a:lnTo>
                  <a:lnTo>
                    <a:pt x="4" y="372"/>
                  </a:lnTo>
                  <a:lnTo>
                    <a:pt x="4" y="370"/>
                  </a:lnTo>
                  <a:lnTo>
                    <a:pt x="4" y="370"/>
                  </a:lnTo>
                  <a:lnTo>
                    <a:pt x="4" y="367"/>
                  </a:lnTo>
                  <a:lnTo>
                    <a:pt x="4" y="365"/>
                  </a:lnTo>
                  <a:lnTo>
                    <a:pt x="4" y="365"/>
                  </a:lnTo>
                  <a:lnTo>
                    <a:pt x="4" y="365"/>
                  </a:lnTo>
                  <a:lnTo>
                    <a:pt x="4" y="365"/>
                  </a:lnTo>
                  <a:lnTo>
                    <a:pt x="4" y="365"/>
                  </a:lnTo>
                  <a:lnTo>
                    <a:pt x="7" y="360"/>
                  </a:lnTo>
                  <a:lnTo>
                    <a:pt x="9" y="358"/>
                  </a:lnTo>
                  <a:lnTo>
                    <a:pt x="9" y="358"/>
                  </a:lnTo>
                  <a:lnTo>
                    <a:pt x="11" y="358"/>
                  </a:lnTo>
                  <a:lnTo>
                    <a:pt x="11" y="360"/>
                  </a:lnTo>
                  <a:lnTo>
                    <a:pt x="11" y="363"/>
                  </a:lnTo>
                  <a:lnTo>
                    <a:pt x="11" y="363"/>
                  </a:lnTo>
                  <a:lnTo>
                    <a:pt x="11" y="363"/>
                  </a:lnTo>
                  <a:lnTo>
                    <a:pt x="14" y="365"/>
                  </a:lnTo>
                  <a:lnTo>
                    <a:pt x="14" y="365"/>
                  </a:lnTo>
                  <a:lnTo>
                    <a:pt x="14" y="367"/>
                  </a:lnTo>
                  <a:lnTo>
                    <a:pt x="14" y="367"/>
                  </a:lnTo>
                  <a:lnTo>
                    <a:pt x="14" y="367"/>
                  </a:lnTo>
                  <a:lnTo>
                    <a:pt x="14" y="367"/>
                  </a:lnTo>
                  <a:lnTo>
                    <a:pt x="16" y="367"/>
                  </a:lnTo>
                  <a:lnTo>
                    <a:pt x="16" y="370"/>
                  </a:lnTo>
                  <a:lnTo>
                    <a:pt x="16" y="370"/>
                  </a:lnTo>
                  <a:lnTo>
                    <a:pt x="16" y="372"/>
                  </a:lnTo>
                  <a:lnTo>
                    <a:pt x="16" y="370"/>
                  </a:lnTo>
                  <a:lnTo>
                    <a:pt x="16" y="370"/>
                  </a:lnTo>
                  <a:lnTo>
                    <a:pt x="16" y="370"/>
                  </a:lnTo>
                  <a:lnTo>
                    <a:pt x="16" y="372"/>
                  </a:lnTo>
                  <a:lnTo>
                    <a:pt x="18" y="372"/>
                  </a:lnTo>
                  <a:lnTo>
                    <a:pt x="18" y="372"/>
                  </a:lnTo>
                  <a:lnTo>
                    <a:pt x="18" y="374"/>
                  </a:lnTo>
                  <a:lnTo>
                    <a:pt x="18" y="374"/>
                  </a:lnTo>
                  <a:lnTo>
                    <a:pt x="18" y="377"/>
                  </a:lnTo>
                  <a:lnTo>
                    <a:pt x="21" y="377"/>
                  </a:lnTo>
                  <a:lnTo>
                    <a:pt x="21" y="379"/>
                  </a:lnTo>
                  <a:lnTo>
                    <a:pt x="21" y="379"/>
                  </a:lnTo>
                  <a:lnTo>
                    <a:pt x="21" y="379"/>
                  </a:lnTo>
                  <a:lnTo>
                    <a:pt x="21" y="381"/>
                  </a:lnTo>
                  <a:lnTo>
                    <a:pt x="23" y="381"/>
                  </a:lnTo>
                  <a:lnTo>
                    <a:pt x="23" y="381"/>
                  </a:lnTo>
                  <a:lnTo>
                    <a:pt x="23" y="384"/>
                  </a:lnTo>
                  <a:lnTo>
                    <a:pt x="23" y="384"/>
                  </a:lnTo>
                  <a:lnTo>
                    <a:pt x="23" y="384"/>
                  </a:lnTo>
                  <a:lnTo>
                    <a:pt x="23" y="384"/>
                  </a:lnTo>
                  <a:lnTo>
                    <a:pt x="23" y="384"/>
                  </a:lnTo>
                  <a:lnTo>
                    <a:pt x="23" y="384"/>
                  </a:lnTo>
                  <a:lnTo>
                    <a:pt x="23" y="384"/>
                  </a:lnTo>
                  <a:lnTo>
                    <a:pt x="23" y="386"/>
                  </a:lnTo>
                  <a:lnTo>
                    <a:pt x="26" y="386"/>
                  </a:lnTo>
                  <a:lnTo>
                    <a:pt x="26" y="386"/>
                  </a:lnTo>
                  <a:lnTo>
                    <a:pt x="26" y="389"/>
                  </a:lnTo>
                  <a:lnTo>
                    <a:pt x="26" y="389"/>
                  </a:lnTo>
                  <a:lnTo>
                    <a:pt x="28" y="389"/>
                  </a:lnTo>
                  <a:lnTo>
                    <a:pt x="28" y="391"/>
                  </a:lnTo>
                  <a:lnTo>
                    <a:pt x="28" y="391"/>
                  </a:lnTo>
                  <a:lnTo>
                    <a:pt x="30" y="391"/>
                  </a:lnTo>
                  <a:lnTo>
                    <a:pt x="30" y="389"/>
                  </a:lnTo>
                  <a:lnTo>
                    <a:pt x="30" y="384"/>
                  </a:lnTo>
                  <a:lnTo>
                    <a:pt x="30" y="381"/>
                  </a:lnTo>
                  <a:lnTo>
                    <a:pt x="30" y="381"/>
                  </a:lnTo>
                  <a:lnTo>
                    <a:pt x="33" y="381"/>
                  </a:lnTo>
                  <a:lnTo>
                    <a:pt x="33" y="384"/>
                  </a:lnTo>
                  <a:lnTo>
                    <a:pt x="33" y="384"/>
                  </a:lnTo>
                  <a:lnTo>
                    <a:pt x="33" y="386"/>
                  </a:lnTo>
                  <a:lnTo>
                    <a:pt x="33" y="386"/>
                  </a:lnTo>
                  <a:lnTo>
                    <a:pt x="35" y="384"/>
                  </a:lnTo>
                  <a:lnTo>
                    <a:pt x="37" y="386"/>
                  </a:lnTo>
                  <a:lnTo>
                    <a:pt x="35" y="386"/>
                  </a:lnTo>
                  <a:lnTo>
                    <a:pt x="33" y="386"/>
                  </a:lnTo>
                  <a:lnTo>
                    <a:pt x="33" y="386"/>
                  </a:lnTo>
                  <a:lnTo>
                    <a:pt x="35" y="386"/>
                  </a:lnTo>
                  <a:lnTo>
                    <a:pt x="35" y="386"/>
                  </a:lnTo>
                  <a:lnTo>
                    <a:pt x="35" y="389"/>
                  </a:lnTo>
                  <a:lnTo>
                    <a:pt x="35" y="389"/>
                  </a:lnTo>
                  <a:lnTo>
                    <a:pt x="35" y="391"/>
                  </a:lnTo>
                  <a:lnTo>
                    <a:pt x="37" y="391"/>
                  </a:lnTo>
                  <a:lnTo>
                    <a:pt x="37" y="391"/>
                  </a:lnTo>
                  <a:lnTo>
                    <a:pt x="40" y="396"/>
                  </a:lnTo>
                  <a:lnTo>
                    <a:pt x="40" y="398"/>
                  </a:lnTo>
                  <a:lnTo>
                    <a:pt x="40" y="398"/>
                  </a:lnTo>
                  <a:lnTo>
                    <a:pt x="40" y="398"/>
                  </a:lnTo>
                  <a:lnTo>
                    <a:pt x="40" y="398"/>
                  </a:lnTo>
                  <a:lnTo>
                    <a:pt x="40" y="398"/>
                  </a:lnTo>
                  <a:lnTo>
                    <a:pt x="40" y="398"/>
                  </a:lnTo>
                  <a:lnTo>
                    <a:pt x="40" y="398"/>
                  </a:lnTo>
                  <a:lnTo>
                    <a:pt x="40" y="400"/>
                  </a:lnTo>
                  <a:lnTo>
                    <a:pt x="40" y="400"/>
                  </a:lnTo>
                  <a:lnTo>
                    <a:pt x="40" y="400"/>
                  </a:lnTo>
                  <a:lnTo>
                    <a:pt x="42" y="400"/>
                  </a:lnTo>
                  <a:lnTo>
                    <a:pt x="42" y="405"/>
                  </a:lnTo>
                  <a:lnTo>
                    <a:pt x="44" y="405"/>
                  </a:lnTo>
                  <a:lnTo>
                    <a:pt x="44" y="405"/>
                  </a:lnTo>
                  <a:lnTo>
                    <a:pt x="44" y="405"/>
                  </a:lnTo>
                  <a:lnTo>
                    <a:pt x="44" y="408"/>
                  </a:lnTo>
                  <a:lnTo>
                    <a:pt x="44" y="408"/>
                  </a:lnTo>
                  <a:lnTo>
                    <a:pt x="44" y="408"/>
                  </a:lnTo>
                  <a:lnTo>
                    <a:pt x="47" y="408"/>
                  </a:lnTo>
                  <a:lnTo>
                    <a:pt x="47" y="410"/>
                  </a:lnTo>
                  <a:lnTo>
                    <a:pt x="47" y="410"/>
                  </a:lnTo>
                  <a:lnTo>
                    <a:pt x="47" y="412"/>
                  </a:lnTo>
                  <a:lnTo>
                    <a:pt x="47" y="412"/>
                  </a:lnTo>
                  <a:lnTo>
                    <a:pt x="47" y="415"/>
                  </a:lnTo>
                  <a:lnTo>
                    <a:pt x="47" y="415"/>
                  </a:lnTo>
                  <a:lnTo>
                    <a:pt x="44" y="415"/>
                  </a:lnTo>
                  <a:lnTo>
                    <a:pt x="44" y="415"/>
                  </a:lnTo>
                  <a:lnTo>
                    <a:pt x="44" y="415"/>
                  </a:lnTo>
                  <a:lnTo>
                    <a:pt x="44" y="415"/>
                  </a:lnTo>
                  <a:lnTo>
                    <a:pt x="44" y="417"/>
                  </a:lnTo>
                  <a:lnTo>
                    <a:pt x="47" y="419"/>
                  </a:lnTo>
                  <a:lnTo>
                    <a:pt x="47" y="422"/>
                  </a:lnTo>
                  <a:lnTo>
                    <a:pt x="47" y="424"/>
                  </a:lnTo>
                  <a:lnTo>
                    <a:pt x="44" y="424"/>
                  </a:lnTo>
                  <a:lnTo>
                    <a:pt x="42" y="429"/>
                  </a:lnTo>
                  <a:lnTo>
                    <a:pt x="42" y="429"/>
                  </a:lnTo>
                  <a:lnTo>
                    <a:pt x="42" y="429"/>
                  </a:lnTo>
                  <a:lnTo>
                    <a:pt x="42" y="429"/>
                  </a:lnTo>
                  <a:lnTo>
                    <a:pt x="42" y="431"/>
                  </a:lnTo>
                  <a:lnTo>
                    <a:pt x="42" y="431"/>
                  </a:lnTo>
                  <a:lnTo>
                    <a:pt x="42" y="431"/>
                  </a:lnTo>
                  <a:lnTo>
                    <a:pt x="42" y="429"/>
                  </a:lnTo>
                  <a:lnTo>
                    <a:pt x="44" y="429"/>
                  </a:lnTo>
                  <a:lnTo>
                    <a:pt x="44" y="429"/>
                  </a:lnTo>
                  <a:lnTo>
                    <a:pt x="44" y="429"/>
                  </a:lnTo>
                  <a:lnTo>
                    <a:pt x="44" y="429"/>
                  </a:lnTo>
                  <a:lnTo>
                    <a:pt x="44" y="431"/>
                  </a:lnTo>
                  <a:lnTo>
                    <a:pt x="44" y="431"/>
                  </a:lnTo>
                  <a:lnTo>
                    <a:pt x="44" y="431"/>
                  </a:lnTo>
                  <a:lnTo>
                    <a:pt x="47" y="431"/>
                  </a:lnTo>
                  <a:lnTo>
                    <a:pt x="47" y="431"/>
                  </a:lnTo>
                  <a:lnTo>
                    <a:pt x="47" y="431"/>
                  </a:lnTo>
                  <a:lnTo>
                    <a:pt x="44" y="434"/>
                  </a:lnTo>
                  <a:lnTo>
                    <a:pt x="44" y="434"/>
                  </a:lnTo>
                  <a:lnTo>
                    <a:pt x="44" y="434"/>
                  </a:lnTo>
                  <a:lnTo>
                    <a:pt x="47" y="434"/>
                  </a:lnTo>
                  <a:lnTo>
                    <a:pt x="47" y="434"/>
                  </a:lnTo>
                  <a:lnTo>
                    <a:pt x="47" y="436"/>
                  </a:lnTo>
                  <a:lnTo>
                    <a:pt x="44" y="436"/>
                  </a:lnTo>
                  <a:lnTo>
                    <a:pt x="44" y="436"/>
                  </a:lnTo>
                  <a:lnTo>
                    <a:pt x="44" y="436"/>
                  </a:lnTo>
                  <a:lnTo>
                    <a:pt x="44" y="436"/>
                  </a:lnTo>
                  <a:lnTo>
                    <a:pt x="44" y="438"/>
                  </a:lnTo>
                  <a:lnTo>
                    <a:pt x="44" y="438"/>
                  </a:lnTo>
                  <a:lnTo>
                    <a:pt x="44" y="438"/>
                  </a:lnTo>
                  <a:lnTo>
                    <a:pt x="44" y="438"/>
                  </a:lnTo>
                  <a:lnTo>
                    <a:pt x="42" y="438"/>
                  </a:lnTo>
                  <a:lnTo>
                    <a:pt x="42" y="441"/>
                  </a:lnTo>
                  <a:lnTo>
                    <a:pt x="37" y="448"/>
                  </a:lnTo>
                  <a:lnTo>
                    <a:pt x="37" y="448"/>
                  </a:lnTo>
                  <a:lnTo>
                    <a:pt x="37" y="448"/>
                  </a:lnTo>
                  <a:lnTo>
                    <a:pt x="35" y="450"/>
                  </a:lnTo>
                  <a:lnTo>
                    <a:pt x="35" y="450"/>
                  </a:lnTo>
                  <a:lnTo>
                    <a:pt x="35" y="452"/>
                  </a:lnTo>
                  <a:lnTo>
                    <a:pt x="35" y="452"/>
                  </a:lnTo>
                  <a:lnTo>
                    <a:pt x="33" y="455"/>
                  </a:lnTo>
                  <a:lnTo>
                    <a:pt x="33" y="455"/>
                  </a:lnTo>
                  <a:lnTo>
                    <a:pt x="33" y="455"/>
                  </a:lnTo>
                  <a:lnTo>
                    <a:pt x="33" y="455"/>
                  </a:lnTo>
                  <a:lnTo>
                    <a:pt x="33" y="457"/>
                  </a:lnTo>
                  <a:lnTo>
                    <a:pt x="33" y="457"/>
                  </a:lnTo>
                  <a:lnTo>
                    <a:pt x="33" y="457"/>
                  </a:lnTo>
                  <a:lnTo>
                    <a:pt x="33" y="457"/>
                  </a:lnTo>
                  <a:lnTo>
                    <a:pt x="35" y="457"/>
                  </a:lnTo>
                  <a:lnTo>
                    <a:pt x="35" y="457"/>
                  </a:lnTo>
                  <a:lnTo>
                    <a:pt x="35" y="457"/>
                  </a:lnTo>
                  <a:lnTo>
                    <a:pt x="35" y="457"/>
                  </a:lnTo>
                  <a:lnTo>
                    <a:pt x="35" y="455"/>
                  </a:lnTo>
                  <a:lnTo>
                    <a:pt x="35" y="455"/>
                  </a:lnTo>
                  <a:lnTo>
                    <a:pt x="35" y="455"/>
                  </a:lnTo>
                  <a:lnTo>
                    <a:pt x="35" y="455"/>
                  </a:lnTo>
                  <a:lnTo>
                    <a:pt x="35" y="452"/>
                  </a:lnTo>
                  <a:lnTo>
                    <a:pt x="35" y="452"/>
                  </a:lnTo>
                  <a:lnTo>
                    <a:pt x="35" y="452"/>
                  </a:lnTo>
                  <a:lnTo>
                    <a:pt x="37" y="450"/>
                  </a:lnTo>
                  <a:lnTo>
                    <a:pt x="40" y="450"/>
                  </a:lnTo>
                  <a:lnTo>
                    <a:pt x="40" y="450"/>
                  </a:lnTo>
                  <a:lnTo>
                    <a:pt x="37" y="455"/>
                  </a:lnTo>
                  <a:lnTo>
                    <a:pt x="40" y="452"/>
                  </a:lnTo>
                  <a:lnTo>
                    <a:pt x="42" y="450"/>
                  </a:lnTo>
                  <a:lnTo>
                    <a:pt x="42" y="450"/>
                  </a:lnTo>
                  <a:lnTo>
                    <a:pt x="42" y="450"/>
                  </a:lnTo>
                  <a:lnTo>
                    <a:pt x="42" y="450"/>
                  </a:lnTo>
                  <a:lnTo>
                    <a:pt x="42" y="450"/>
                  </a:lnTo>
                  <a:lnTo>
                    <a:pt x="42" y="450"/>
                  </a:lnTo>
                  <a:lnTo>
                    <a:pt x="42" y="450"/>
                  </a:lnTo>
                  <a:lnTo>
                    <a:pt x="42" y="450"/>
                  </a:lnTo>
                  <a:lnTo>
                    <a:pt x="42" y="452"/>
                  </a:lnTo>
                  <a:lnTo>
                    <a:pt x="42" y="455"/>
                  </a:lnTo>
                  <a:lnTo>
                    <a:pt x="40" y="457"/>
                  </a:lnTo>
                  <a:lnTo>
                    <a:pt x="37" y="457"/>
                  </a:lnTo>
                  <a:lnTo>
                    <a:pt x="33" y="457"/>
                  </a:lnTo>
                  <a:lnTo>
                    <a:pt x="30" y="457"/>
                  </a:lnTo>
                  <a:lnTo>
                    <a:pt x="30" y="457"/>
                  </a:lnTo>
                  <a:lnTo>
                    <a:pt x="30" y="460"/>
                  </a:lnTo>
                  <a:lnTo>
                    <a:pt x="30" y="460"/>
                  </a:lnTo>
                  <a:lnTo>
                    <a:pt x="33" y="462"/>
                  </a:lnTo>
                  <a:lnTo>
                    <a:pt x="33" y="462"/>
                  </a:lnTo>
                  <a:lnTo>
                    <a:pt x="33" y="464"/>
                  </a:lnTo>
                  <a:lnTo>
                    <a:pt x="33" y="464"/>
                  </a:lnTo>
                  <a:lnTo>
                    <a:pt x="35" y="467"/>
                  </a:lnTo>
                  <a:lnTo>
                    <a:pt x="37" y="467"/>
                  </a:lnTo>
                  <a:lnTo>
                    <a:pt x="37" y="467"/>
                  </a:lnTo>
                  <a:lnTo>
                    <a:pt x="37" y="467"/>
                  </a:lnTo>
                  <a:lnTo>
                    <a:pt x="37" y="467"/>
                  </a:lnTo>
                  <a:lnTo>
                    <a:pt x="40" y="467"/>
                  </a:lnTo>
                  <a:lnTo>
                    <a:pt x="40" y="467"/>
                  </a:lnTo>
                  <a:lnTo>
                    <a:pt x="40" y="467"/>
                  </a:lnTo>
                  <a:lnTo>
                    <a:pt x="40" y="469"/>
                  </a:lnTo>
                  <a:lnTo>
                    <a:pt x="42" y="471"/>
                  </a:lnTo>
                  <a:lnTo>
                    <a:pt x="44" y="476"/>
                  </a:lnTo>
                  <a:lnTo>
                    <a:pt x="47" y="481"/>
                  </a:lnTo>
                  <a:lnTo>
                    <a:pt x="47" y="481"/>
                  </a:lnTo>
                  <a:lnTo>
                    <a:pt x="49" y="488"/>
                  </a:lnTo>
                  <a:lnTo>
                    <a:pt x="49" y="490"/>
                  </a:lnTo>
                  <a:lnTo>
                    <a:pt x="49" y="490"/>
                  </a:lnTo>
                  <a:lnTo>
                    <a:pt x="49" y="493"/>
                  </a:lnTo>
                  <a:lnTo>
                    <a:pt x="52" y="500"/>
                  </a:lnTo>
                  <a:lnTo>
                    <a:pt x="54" y="507"/>
                  </a:lnTo>
                  <a:lnTo>
                    <a:pt x="54" y="509"/>
                  </a:lnTo>
                  <a:lnTo>
                    <a:pt x="56" y="528"/>
                  </a:lnTo>
                  <a:lnTo>
                    <a:pt x="56" y="538"/>
                  </a:lnTo>
                  <a:lnTo>
                    <a:pt x="56" y="547"/>
                  </a:lnTo>
                  <a:lnTo>
                    <a:pt x="56" y="554"/>
                  </a:lnTo>
                  <a:lnTo>
                    <a:pt x="54" y="561"/>
                  </a:lnTo>
                  <a:lnTo>
                    <a:pt x="49" y="578"/>
                  </a:lnTo>
                  <a:lnTo>
                    <a:pt x="49" y="578"/>
                  </a:lnTo>
                  <a:lnTo>
                    <a:pt x="49" y="580"/>
                  </a:lnTo>
                  <a:lnTo>
                    <a:pt x="44" y="590"/>
                  </a:lnTo>
                  <a:lnTo>
                    <a:pt x="42" y="592"/>
                  </a:lnTo>
                  <a:lnTo>
                    <a:pt x="40" y="594"/>
                  </a:lnTo>
                  <a:lnTo>
                    <a:pt x="40" y="599"/>
                  </a:lnTo>
                  <a:lnTo>
                    <a:pt x="37" y="602"/>
                  </a:lnTo>
                  <a:lnTo>
                    <a:pt x="35" y="611"/>
                  </a:lnTo>
                  <a:lnTo>
                    <a:pt x="33" y="613"/>
                  </a:lnTo>
                  <a:lnTo>
                    <a:pt x="33" y="621"/>
                  </a:lnTo>
                  <a:lnTo>
                    <a:pt x="33" y="621"/>
                  </a:lnTo>
                  <a:lnTo>
                    <a:pt x="33" y="623"/>
                  </a:lnTo>
                  <a:lnTo>
                    <a:pt x="33" y="625"/>
                  </a:lnTo>
                  <a:lnTo>
                    <a:pt x="30" y="628"/>
                  </a:lnTo>
                  <a:lnTo>
                    <a:pt x="30" y="628"/>
                  </a:lnTo>
                  <a:lnTo>
                    <a:pt x="30" y="632"/>
                  </a:lnTo>
                  <a:lnTo>
                    <a:pt x="30" y="644"/>
                  </a:lnTo>
                  <a:lnTo>
                    <a:pt x="30" y="649"/>
                  </a:lnTo>
                  <a:lnTo>
                    <a:pt x="30" y="658"/>
                  </a:lnTo>
                  <a:lnTo>
                    <a:pt x="30" y="656"/>
                  </a:lnTo>
                  <a:lnTo>
                    <a:pt x="30" y="654"/>
                  </a:lnTo>
                  <a:lnTo>
                    <a:pt x="30" y="647"/>
                  </a:lnTo>
                  <a:lnTo>
                    <a:pt x="33" y="647"/>
                  </a:lnTo>
                  <a:lnTo>
                    <a:pt x="33" y="644"/>
                  </a:lnTo>
                  <a:lnTo>
                    <a:pt x="33" y="642"/>
                  </a:lnTo>
                  <a:lnTo>
                    <a:pt x="33" y="637"/>
                  </a:lnTo>
                  <a:lnTo>
                    <a:pt x="35" y="637"/>
                  </a:lnTo>
                  <a:lnTo>
                    <a:pt x="35" y="635"/>
                  </a:lnTo>
                  <a:lnTo>
                    <a:pt x="37" y="635"/>
                  </a:lnTo>
                  <a:lnTo>
                    <a:pt x="37" y="635"/>
                  </a:lnTo>
                  <a:lnTo>
                    <a:pt x="37" y="635"/>
                  </a:lnTo>
                  <a:lnTo>
                    <a:pt x="37" y="632"/>
                  </a:lnTo>
                  <a:lnTo>
                    <a:pt x="40" y="623"/>
                  </a:lnTo>
                  <a:lnTo>
                    <a:pt x="40" y="623"/>
                  </a:lnTo>
                  <a:lnTo>
                    <a:pt x="40" y="621"/>
                  </a:lnTo>
                  <a:lnTo>
                    <a:pt x="42" y="621"/>
                  </a:lnTo>
                  <a:lnTo>
                    <a:pt x="42" y="618"/>
                  </a:lnTo>
                  <a:lnTo>
                    <a:pt x="44" y="618"/>
                  </a:lnTo>
                  <a:lnTo>
                    <a:pt x="44" y="618"/>
                  </a:lnTo>
                  <a:lnTo>
                    <a:pt x="47" y="618"/>
                  </a:lnTo>
                  <a:lnTo>
                    <a:pt x="47" y="618"/>
                  </a:lnTo>
                  <a:lnTo>
                    <a:pt x="47" y="618"/>
                  </a:lnTo>
                  <a:lnTo>
                    <a:pt x="49" y="618"/>
                  </a:lnTo>
                  <a:lnTo>
                    <a:pt x="49" y="616"/>
                  </a:lnTo>
                  <a:lnTo>
                    <a:pt x="52" y="616"/>
                  </a:lnTo>
                  <a:lnTo>
                    <a:pt x="52" y="616"/>
                  </a:lnTo>
                  <a:lnTo>
                    <a:pt x="52" y="616"/>
                  </a:lnTo>
                  <a:lnTo>
                    <a:pt x="52" y="616"/>
                  </a:lnTo>
                  <a:lnTo>
                    <a:pt x="54" y="618"/>
                  </a:lnTo>
                  <a:lnTo>
                    <a:pt x="54" y="618"/>
                  </a:lnTo>
                  <a:lnTo>
                    <a:pt x="54" y="618"/>
                  </a:lnTo>
                  <a:lnTo>
                    <a:pt x="56" y="621"/>
                  </a:lnTo>
                  <a:lnTo>
                    <a:pt x="56" y="621"/>
                  </a:lnTo>
                  <a:lnTo>
                    <a:pt x="59" y="621"/>
                  </a:lnTo>
                  <a:lnTo>
                    <a:pt x="59" y="618"/>
                  </a:lnTo>
                  <a:lnTo>
                    <a:pt x="59" y="618"/>
                  </a:lnTo>
                  <a:lnTo>
                    <a:pt x="59" y="618"/>
                  </a:lnTo>
                  <a:lnTo>
                    <a:pt x="59" y="618"/>
                  </a:lnTo>
                  <a:lnTo>
                    <a:pt x="61" y="621"/>
                  </a:lnTo>
                  <a:lnTo>
                    <a:pt x="61" y="621"/>
                  </a:lnTo>
                  <a:lnTo>
                    <a:pt x="61" y="621"/>
                  </a:lnTo>
                  <a:lnTo>
                    <a:pt x="63" y="618"/>
                  </a:lnTo>
                  <a:lnTo>
                    <a:pt x="63" y="618"/>
                  </a:lnTo>
                  <a:lnTo>
                    <a:pt x="66" y="618"/>
                  </a:lnTo>
                  <a:lnTo>
                    <a:pt x="66" y="618"/>
                  </a:lnTo>
                  <a:lnTo>
                    <a:pt x="68" y="618"/>
                  </a:lnTo>
                  <a:lnTo>
                    <a:pt x="68" y="618"/>
                  </a:lnTo>
                  <a:lnTo>
                    <a:pt x="71" y="621"/>
                  </a:lnTo>
                  <a:lnTo>
                    <a:pt x="73" y="621"/>
                  </a:lnTo>
                  <a:lnTo>
                    <a:pt x="73" y="621"/>
                  </a:lnTo>
                  <a:lnTo>
                    <a:pt x="75" y="621"/>
                  </a:lnTo>
                  <a:lnTo>
                    <a:pt x="75" y="621"/>
                  </a:lnTo>
                  <a:lnTo>
                    <a:pt x="75" y="621"/>
                  </a:lnTo>
                  <a:lnTo>
                    <a:pt x="78" y="621"/>
                  </a:lnTo>
                  <a:lnTo>
                    <a:pt x="78" y="621"/>
                  </a:lnTo>
                  <a:lnTo>
                    <a:pt x="78" y="618"/>
                  </a:lnTo>
                  <a:lnTo>
                    <a:pt x="80" y="618"/>
                  </a:lnTo>
                  <a:lnTo>
                    <a:pt x="80" y="618"/>
                  </a:lnTo>
                  <a:lnTo>
                    <a:pt x="82" y="618"/>
                  </a:lnTo>
                  <a:lnTo>
                    <a:pt x="82" y="618"/>
                  </a:lnTo>
                  <a:lnTo>
                    <a:pt x="85" y="618"/>
                  </a:lnTo>
                  <a:lnTo>
                    <a:pt x="85" y="618"/>
                  </a:lnTo>
                  <a:lnTo>
                    <a:pt x="85" y="616"/>
                  </a:lnTo>
                  <a:lnTo>
                    <a:pt x="87" y="616"/>
                  </a:lnTo>
                  <a:lnTo>
                    <a:pt x="87" y="616"/>
                  </a:lnTo>
                  <a:lnTo>
                    <a:pt x="87" y="616"/>
                  </a:lnTo>
                  <a:lnTo>
                    <a:pt x="89" y="616"/>
                  </a:lnTo>
                  <a:lnTo>
                    <a:pt x="89" y="616"/>
                  </a:lnTo>
                  <a:lnTo>
                    <a:pt x="89" y="616"/>
                  </a:lnTo>
                  <a:lnTo>
                    <a:pt x="89" y="616"/>
                  </a:lnTo>
                  <a:lnTo>
                    <a:pt x="89" y="616"/>
                  </a:lnTo>
                  <a:lnTo>
                    <a:pt x="92" y="616"/>
                  </a:lnTo>
                  <a:lnTo>
                    <a:pt x="94" y="616"/>
                  </a:lnTo>
                  <a:lnTo>
                    <a:pt x="94" y="616"/>
                  </a:lnTo>
                  <a:lnTo>
                    <a:pt x="97" y="616"/>
                  </a:lnTo>
                  <a:lnTo>
                    <a:pt x="99" y="616"/>
                  </a:lnTo>
                  <a:lnTo>
                    <a:pt x="99" y="616"/>
                  </a:lnTo>
                  <a:lnTo>
                    <a:pt x="106" y="616"/>
                  </a:lnTo>
                  <a:lnTo>
                    <a:pt x="106" y="613"/>
                  </a:lnTo>
                  <a:lnTo>
                    <a:pt x="106" y="613"/>
                  </a:lnTo>
                  <a:lnTo>
                    <a:pt x="106" y="613"/>
                  </a:lnTo>
                  <a:lnTo>
                    <a:pt x="106" y="613"/>
                  </a:lnTo>
                  <a:lnTo>
                    <a:pt x="106" y="613"/>
                  </a:lnTo>
                  <a:lnTo>
                    <a:pt x="106" y="611"/>
                  </a:lnTo>
                  <a:lnTo>
                    <a:pt x="106" y="611"/>
                  </a:lnTo>
                  <a:lnTo>
                    <a:pt x="106" y="611"/>
                  </a:lnTo>
                  <a:lnTo>
                    <a:pt x="106" y="611"/>
                  </a:lnTo>
                  <a:lnTo>
                    <a:pt x="106" y="611"/>
                  </a:lnTo>
                  <a:lnTo>
                    <a:pt x="108" y="611"/>
                  </a:lnTo>
                  <a:lnTo>
                    <a:pt x="108" y="611"/>
                  </a:lnTo>
                  <a:lnTo>
                    <a:pt x="108" y="611"/>
                  </a:lnTo>
                  <a:lnTo>
                    <a:pt x="108" y="611"/>
                  </a:lnTo>
                  <a:lnTo>
                    <a:pt x="108" y="611"/>
                  </a:lnTo>
                  <a:lnTo>
                    <a:pt x="111" y="611"/>
                  </a:lnTo>
                  <a:lnTo>
                    <a:pt x="111" y="611"/>
                  </a:lnTo>
                  <a:lnTo>
                    <a:pt x="111" y="611"/>
                  </a:lnTo>
                  <a:lnTo>
                    <a:pt x="111" y="611"/>
                  </a:lnTo>
                  <a:lnTo>
                    <a:pt x="111" y="611"/>
                  </a:lnTo>
                  <a:lnTo>
                    <a:pt x="111" y="611"/>
                  </a:lnTo>
                  <a:lnTo>
                    <a:pt x="111" y="609"/>
                  </a:lnTo>
                  <a:lnTo>
                    <a:pt x="113" y="609"/>
                  </a:lnTo>
                  <a:lnTo>
                    <a:pt x="113" y="609"/>
                  </a:lnTo>
                  <a:lnTo>
                    <a:pt x="113" y="609"/>
                  </a:lnTo>
                  <a:lnTo>
                    <a:pt x="115" y="609"/>
                  </a:lnTo>
                  <a:lnTo>
                    <a:pt x="115" y="611"/>
                  </a:lnTo>
                  <a:lnTo>
                    <a:pt x="115" y="611"/>
                  </a:lnTo>
                  <a:lnTo>
                    <a:pt x="115" y="611"/>
                  </a:lnTo>
                  <a:lnTo>
                    <a:pt x="115" y="611"/>
                  </a:lnTo>
                  <a:lnTo>
                    <a:pt x="118" y="611"/>
                  </a:lnTo>
                  <a:lnTo>
                    <a:pt x="127" y="611"/>
                  </a:lnTo>
                  <a:lnTo>
                    <a:pt x="127" y="611"/>
                  </a:lnTo>
                  <a:lnTo>
                    <a:pt x="130" y="611"/>
                  </a:lnTo>
                  <a:lnTo>
                    <a:pt x="130" y="611"/>
                  </a:lnTo>
                  <a:lnTo>
                    <a:pt x="130" y="611"/>
                  </a:lnTo>
                  <a:lnTo>
                    <a:pt x="132" y="611"/>
                  </a:lnTo>
                  <a:lnTo>
                    <a:pt x="132" y="611"/>
                  </a:lnTo>
                  <a:lnTo>
                    <a:pt x="134" y="611"/>
                  </a:lnTo>
                  <a:lnTo>
                    <a:pt x="137" y="611"/>
                  </a:lnTo>
                  <a:lnTo>
                    <a:pt x="137" y="611"/>
                  </a:lnTo>
                  <a:lnTo>
                    <a:pt x="139" y="611"/>
                  </a:lnTo>
                  <a:lnTo>
                    <a:pt x="139" y="611"/>
                  </a:lnTo>
                  <a:lnTo>
                    <a:pt x="139" y="611"/>
                  </a:lnTo>
                  <a:lnTo>
                    <a:pt x="139" y="611"/>
                  </a:lnTo>
                  <a:lnTo>
                    <a:pt x="141" y="611"/>
                  </a:lnTo>
                  <a:lnTo>
                    <a:pt x="141" y="611"/>
                  </a:lnTo>
                  <a:lnTo>
                    <a:pt x="141" y="611"/>
                  </a:lnTo>
                  <a:lnTo>
                    <a:pt x="144" y="611"/>
                  </a:lnTo>
                  <a:lnTo>
                    <a:pt x="146" y="611"/>
                  </a:lnTo>
                  <a:lnTo>
                    <a:pt x="146" y="611"/>
                  </a:lnTo>
                  <a:lnTo>
                    <a:pt x="149" y="613"/>
                  </a:lnTo>
                  <a:lnTo>
                    <a:pt x="149" y="613"/>
                  </a:lnTo>
                  <a:lnTo>
                    <a:pt x="146" y="613"/>
                  </a:lnTo>
                  <a:lnTo>
                    <a:pt x="149" y="613"/>
                  </a:lnTo>
                  <a:lnTo>
                    <a:pt x="149" y="616"/>
                  </a:lnTo>
                  <a:lnTo>
                    <a:pt x="151" y="616"/>
                  </a:lnTo>
                  <a:lnTo>
                    <a:pt x="151" y="616"/>
                  </a:lnTo>
                  <a:lnTo>
                    <a:pt x="151" y="616"/>
                  </a:lnTo>
                  <a:lnTo>
                    <a:pt x="151" y="616"/>
                  </a:lnTo>
                  <a:lnTo>
                    <a:pt x="151" y="616"/>
                  </a:lnTo>
                  <a:lnTo>
                    <a:pt x="151" y="618"/>
                  </a:lnTo>
                  <a:lnTo>
                    <a:pt x="153" y="618"/>
                  </a:lnTo>
                  <a:lnTo>
                    <a:pt x="153" y="618"/>
                  </a:lnTo>
                  <a:lnTo>
                    <a:pt x="153" y="618"/>
                  </a:lnTo>
                  <a:lnTo>
                    <a:pt x="156" y="618"/>
                  </a:lnTo>
                  <a:lnTo>
                    <a:pt x="156" y="618"/>
                  </a:lnTo>
                  <a:lnTo>
                    <a:pt x="156" y="621"/>
                  </a:lnTo>
                  <a:lnTo>
                    <a:pt x="158" y="623"/>
                  </a:lnTo>
                  <a:lnTo>
                    <a:pt x="160" y="625"/>
                  </a:lnTo>
                  <a:lnTo>
                    <a:pt x="163" y="625"/>
                  </a:lnTo>
                  <a:lnTo>
                    <a:pt x="163" y="625"/>
                  </a:lnTo>
                  <a:lnTo>
                    <a:pt x="165" y="628"/>
                  </a:lnTo>
                  <a:lnTo>
                    <a:pt x="165" y="628"/>
                  </a:lnTo>
                  <a:lnTo>
                    <a:pt x="165" y="628"/>
                  </a:lnTo>
                  <a:lnTo>
                    <a:pt x="168" y="628"/>
                  </a:lnTo>
                  <a:lnTo>
                    <a:pt x="168" y="628"/>
                  </a:lnTo>
                  <a:lnTo>
                    <a:pt x="168" y="630"/>
                  </a:lnTo>
                  <a:lnTo>
                    <a:pt x="168" y="630"/>
                  </a:lnTo>
                  <a:lnTo>
                    <a:pt x="168" y="630"/>
                  </a:lnTo>
                  <a:lnTo>
                    <a:pt x="168" y="630"/>
                  </a:lnTo>
                  <a:lnTo>
                    <a:pt x="168" y="632"/>
                  </a:lnTo>
                  <a:lnTo>
                    <a:pt x="168" y="632"/>
                  </a:lnTo>
                  <a:lnTo>
                    <a:pt x="168" y="632"/>
                  </a:lnTo>
                  <a:lnTo>
                    <a:pt x="168" y="632"/>
                  </a:lnTo>
                  <a:lnTo>
                    <a:pt x="168" y="635"/>
                  </a:lnTo>
                  <a:lnTo>
                    <a:pt x="168" y="635"/>
                  </a:lnTo>
                  <a:lnTo>
                    <a:pt x="170" y="635"/>
                  </a:lnTo>
                  <a:lnTo>
                    <a:pt x="170" y="635"/>
                  </a:lnTo>
                  <a:lnTo>
                    <a:pt x="172" y="637"/>
                  </a:lnTo>
                  <a:lnTo>
                    <a:pt x="172" y="637"/>
                  </a:lnTo>
                  <a:lnTo>
                    <a:pt x="172" y="637"/>
                  </a:lnTo>
                  <a:lnTo>
                    <a:pt x="172" y="639"/>
                  </a:lnTo>
                  <a:lnTo>
                    <a:pt x="172" y="639"/>
                  </a:lnTo>
                  <a:lnTo>
                    <a:pt x="172" y="639"/>
                  </a:lnTo>
                  <a:lnTo>
                    <a:pt x="175" y="639"/>
                  </a:lnTo>
                  <a:lnTo>
                    <a:pt x="175" y="639"/>
                  </a:lnTo>
                  <a:lnTo>
                    <a:pt x="175" y="639"/>
                  </a:lnTo>
                  <a:lnTo>
                    <a:pt x="175" y="639"/>
                  </a:lnTo>
                  <a:lnTo>
                    <a:pt x="175" y="639"/>
                  </a:lnTo>
                  <a:lnTo>
                    <a:pt x="177" y="639"/>
                  </a:lnTo>
                  <a:lnTo>
                    <a:pt x="177" y="639"/>
                  </a:lnTo>
                  <a:lnTo>
                    <a:pt x="177" y="639"/>
                  </a:lnTo>
                  <a:lnTo>
                    <a:pt x="179" y="637"/>
                  </a:lnTo>
                  <a:lnTo>
                    <a:pt x="179" y="637"/>
                  </a:lnTo>
                  <a:lnTo>
                    <a:pt x="179" y="637"/>
                  </a:lnTo>
                  <a:lnTo>
                    <a:pt x="179" y="637"/>
                  </a:lnTo>
                  <a:lnTo>
                    <a:pt x="179" y="637"/>
                  </a:lnTo>
                  <a:lnTo>
                    <a:pt x="182" y="637"/>
                  </a:lnTo>
                  <a:lnTo>
                    <a:pt x="182" y="637"/>
                  </a:lnTo>
                  <a:lnTo>
                    <a:pt x="179" y="637"/>
                  </a:lnTo>
                  <a:lnTo>
                    <a:pt x="179" y="639"/>
                  </a:lnTo>
                  <a:lnTo>
                    <a:pt x="179" y="639"/>
                  </a:lnTo>
                  <a:lnTo>
                    <a:pt x="182" y="639"/>
                  </a:lnTo>
                  <a:lnTo>
                    <a:pt x="182" y="639"/>
                  </a:lnTo>
                  <a:lnTo>
                    <a:pt x="182" y="639"/>
                  </a:lnTo>
                  <a:lnTo>
                    <a:pt x="182" y="639"/>
                  </a:lnTo>
                  <a:lnTo>
                    <a:pt x="182" y="639"/>
                  </a:lnTo>
                  <a:lnTo>
                    <a:pt x="182" y="639"/>
                  </a:lnTo>
                  <a:lnTo>
                    <a:pt x="182" y="639"/>
                  </a:lnTo>
                  <a:lnTo>
                    <a:pt x="182" y="642"/>
                  </a:lnTo>
                  <a:lnTo>
                    <a:pt x="182" y="642"/>
                  </a:lnTo>
                  <a:lnTo>
                    <a:pt x="182" y="642"/>
                  </a:lnTo>
                  <a:lnTo>
                    <a:pt x="182" y="642"/>
                  </a:lnTo>
                  <a:lnTo>
                    <a:pt x="184" y="642"/>
                  </a:lnTo>
                  <a:lnTo>
                    <a:pt x="184" y="642"/>
                  </a:lnTo>
                  <a:lnTo>
                    <a:pt x="184" y="639"/>
                  </a:lnTo>
                  <a:lnTo>
                    <a:pt x="184" y="639"/>
                  </a:lnTo>
                  <a:lnTo>
                    <a:pt x="186" y="639"/>
                  </a:lnTo>
                  <a:lnTo>
                    <a:pt x="186" y="639"/>
                  </a:lnTo>
                  <a:lnTo>
                    <a:pt x="186" y="639"/>
                  </a:lnTo>
                  <a:lnTo>
                    <a:pt x="189" y="639"/>
                  </a:lnTo>
                  <a:lnTo>
                    <a:pt x="191" y="639"/>
                  </a:lnTo>
                  <a:lnTo>
                    <a:pt x="191" y="639"/>
                  </a:lnTo>
                  <a:lnTo>
                    <a:pt x="191" y="639"/>
                  </a:lnTo>
                  <a:lnTo>
                    <a:pt x="194" y="639"/>
                  </a:lnTo>
                  <a:lnTo>
                    <a:pt x="194" y="639"/>
                  </a:lnTo>
                  <a:lnTo>
                    <a:pt x="194" y="639"/>
                  </a:lnTo>
                  <a:lnTo>
                    <a:pt x="191" y="642"/>
                  </a:lnTo>
                  <a:lnTo>
                    <a:pt x="191" y="642"/>
                  </a:lnTo>
                  <a:lnTo>
                    <a:pt x="194" y="642"/>
                  </a:lnTo>
                  <a:lnTo>
                    <a:pt x="194" y="642"/>
                  </a:lnTo>
                  <a:lnTo>
                    <a:pt x="196" y="642"/>
                  </a:lnTo>
                  <a:lnTo>
                    <a:pt x="196" y="642"/>
                  </a:lnTo>
                  <a:lnTo>
                    <a:pt x="196" y="642"/>
                  </a:lnTo>
                  <a:lnTo>
                    <a:pt x="196" y="642"/>
                  </a:lnTo>
                  <a:lnTo>
                    <a:pt x="198" y="644"/>
                  </a:lnTo>
                  <a:lnTo>
                    <a:pt x="198" y="644"/>
                  </a:lnTo>
                  <a:lnTo>
                    <a:pt x="198" y="644"/>
                  </a:lnTo>
                  <a:lnTo>
                    <a:pt x="198" y="647"/>
                  </a:lnTo>
                  <a:lnTo>
                    <a:pt x="198" y="647"/>
                  </a:lnTo>
                  <a:lnTo>
                    <a:pt x="198" y="649"/>
                  </a:lnTo>
                  <a:lnTo>
                    <a:pt x="198" y="649"/>
                  </a:lnTo>
                  <a:lnTo>
                    <a:pt x="201" y="649"/>
                  </a:lnTo>
                  <a:lnTo>
                    <a:pt x="201" y="649"/>
                  </a:lnTo>
                  <a:lnTo>
                    <a:pt x="201" y="651"/>
                  </a:lnTo>
                  <a:lnTo>
                    <a:pt x="203" y="651"/>
                  </a:lnTo>
                  <a:lnTo>
                    <a:pt x="203" y="651"/>
                  </a:lnTo>
                  <a:lnTo>
                    <a:pt x="203" y="651"/>
                  </a:lnTo>
                  <a:lnTo>
                    <a:pt x="201" y="654"/>
                  </a:lnTo>
                  <a:lnTo>
                    <a:pt x="201" y="654"/>
                  </a:lnTo>
                  <a:lnTo>
                    <a:pt x="203" y="654"/>
                  </a:lnTo>
                  <a:lnTo>
                    <a:pt x="203" y="654"/>
                  </a:lnTo>
                  <a:lnTo>
                    <a:pt x="203" y="656"/>
                  </a:lnTo>
                  <a:lnTo>
                    <a:pt x="203" y="656"/>
                  </a:lnTo>
                  <a:lnTo>
                    <a:pt x="203" y="656"/>
                  </a:lnTo>
                  <a:lnTo>
                    <a:pt x="203" y="658"/>
                  </a:lnTo>
                  <a:lnTo>
                    <a:pt x="203" y="658"/>
                  </a:lnTo>
                  <a:lnTo>
                    <a:pt x="203" y="658"/>
                  </a:lnTo>
                  <a:lnTo>
                    <a:pt x="203" y="658"/>
                  </a:lnTo>
                  <a:lnTo>
                    <a:pt x="203" y="661"/>
                  </a:lnTo>
                  <a:lnTo>
                    <a:pt x="203" y="661"/>
                  </a:lnTo>
                  <a:lnTo>
                    <a:pt x="203" y="661"/>
                  </a:lnTo>
                  <a:lnTo>
                    <a:pt x="205" y="661"/>
                  </a:lnTo>
                  <a:lnTo>
                    <a:pt x="205" y="661"/>
                  </a:lnTo>
                  <a:lnTo>
                    <a:pt x="205" y="661"/>
                  </a:lnTo>
                  <a:lnTo>
                    <a:pt x="205" y="663"/>
                  </a:lnTo>
                  <a:lnTo>
                    <a:pt x="208" y="663"/>
                  </a:lnTo>
                  <a:lnTo>
                    <a:pt x="208" y="663"/>
                  </a:lnTo>
                  <a:lnTo>
                    <a:pt x="208" y="663"/>
                  </a:lnTo>
                  <a:lnTo>
                    <a:pt x="205" y="665"/>
                  </a:lnTo>
                  <a:lnTo>
                    <a:pt x="205" y="665"/>
                  </a:lnTo>
                  <a:lnTo>
                    <a:pt x="205" y="665"/>
                  </a:lnTo>
                  <a:lnTo>
                    <a:pt x="205" y="665"/>
                  </a:lnTo>
                  <a:lnTo>
                    <a:pt x="205" y="668"/>
                  </a:lnTo>
                  <a:lnTo>
                    <a:pt x="208" y="668"/>
                  </a:lnTo>
                  <a:lnTo>
                    <a:pt x="208" y="668"/>
                  </a:lnTo>
                  <a:lnTo>
                    <a:pt x="210" y="668"/>
                  </a:lnTo>
                  <a:lnTo>
                    <a:pt x="210" y="668"/>
                  </a:lnTo>
                  <a:lnTo>
                    <a:pt x="210" y="668"/>
                  </a:lnTo>
                  <a:lnTo>
                    <a:pt x="210" y="668"/>
                  </a:lnTo>
                  <a:lnTo>
                    <a:pt x="212" y="668"/>
                  </a:lnTo>
                  <a:lnTo>
                    <a:pt x="212" y="670"/>
                  </a:lnTo>
                  <a:lnTo>
                    <a:pt x="212" y="670"/>
                  </a:lnTo>
                  <a:lnTo>
                    <a:pt x="215" y="670"/>
                  </a:lnTo>
                  <a:lnTo>
                    <a:pt x="215" y="670"/>
                  </a:lnTo>
                  <a:lnTo>
                    <a:pt x="215" y="673"/>
                  </a:lnTo>
                  <a:lnTo>
                    <a:pt x="215" y="675"/>
                  </a:lnTo>
                  <a:lnTo>
                    <a:pt x="215" y="675"/>
                  </a:lnTo>
                  <a:lnTo>
                    <a:pt x="215" y="675"/>
                  </a:lnTo>
                  <a:lnTo>
                    <a:pt x="215" y="675"/>
                  </a:lnTo>
                  <a:lnTo>
                    <a:pt x="215" y="675"/>
                  </a:lnTo>
                  <a:lnTo>
                    <a:pt x="217" y="675"/>
                  </a:lnTo>
                  <a:lnTo>
                    <a:pt x="217" y="675"/>
                  </a:lnTo>
                  <a:lnTo>
                    <a:pt x="217" y="675"/>
                  </a:lnTo>
                  <a:lnTo>
                    <a:pt x="220" y="675"/>
                  </a:lnTo>
                  <a:lnTo>
                    <a:pt x="220" y="675"/>
                  </a:lnTo>
                  <a:lnTo>
                    <a:pt x="220" y="675"/>
                  </a:lnTo>
                  <a:lnTo>
                    <a:pt x="222" y="675"/>
                  </a:lnTo>
                  <a:lnTo>
                    <a:pt x="222" y="675"/>
                  </a:lnTo>
                  <a:lnTo>
                    <a:pt x="222" y="677"/>
                  </a:lnTo>
                  <a:lnTo>
                    <a:pt x="222" y="677"/>
                  </a:lnTo>
                  <a:lnTo>
                    <a:pt x="222" y="677"/>
                  </a:lnTo>
                  <a:lnTo>
                    <a:pt x="222" y="677"/>
                  </a:lnTo>
                  <a:lnTo>
                    <a:pt x="222" y="677"/>
                  </a:lnTo>
                  <a:lnTo>
                    <a:pt x="222" y="680"/>
                  </a:lnTo>
                  <a:lnTo>
                    <a:pt x="222" y="682"/>
                  </a:lnTo>
                  <a:lnTo>
                    <a:pt x="224" y="682"/>
                  </a:lnTo>
                  <a:lnTo>
                    <a:pt x="224" y="682"/>
                  </a:lnTo>
                  <a:lnTo>
                    <a:pt x="227" y="684"/>
                  </a:lnTo>
                  <a:lnTo>
                    <a:pt x="227" y="687"/>
                  </a:lnTo>
                  <a:lnTo>
                    <a:pt x="229" y="687"/>
                  </a:lnTo>
                  <a:lnTo>
                    <a:pt x="227" y="687"/>
                  </a:lnTo>
                  <a:lnTo>
                    <a:pt x="227" y="687"/>
                  </a:lnTo>
                  <a:lnTo>
                    <a:pt x="224" y="687"/>
                  </a:lnTo>
                  <a:lnTo>
                    <a:pt x="224" y="687"/>
                  </a:lnTo>
                  <a:lnTo>
                    <a:pt x="224" y="689"/>
                  </a:lnTo>
                  <a:lnTo>
                    <a:pt x="227" y="689"/>
                  </a:lnTo>
                  <a:lnTo>
                    <a:pt x="227" y="689"/>
                  </a:lnTo>
                  <a:lnTo>
                    <a:pt x="227" y="689"/>
                  </a:lnTo>
                  <a:lnTo>
                    <a:pt x="227" y="689"/>
                  </a:lnTo>
                  <a:lnTo>
                    <a:pt x="229" y="689"/>
                  </a:lnTo>
                  <a:lnTo>
                    <a:pt x="229" y="689"/>
                  </a:lnTo>
                  <a:lnTo>
                    <a:pt x="229" y="689"/>
                  </a:lnTo>
                  <a:lnTo>
                    <a:pt x="229" y="692"/>
                  </a:lnTo>
                  <a:lnTo>
                    <a:pt x="231" y="692"/>
                  </a:lnTo>
                  <a:lnTo>
                    <a:pt x="231" y="692"/>
                  </a:lnTo>
                  <a:lnTo>
                    <a:pt x="231" y="692"/>
                  </a:lnTo>
                  <a:lnTo>
                    <a:pt x="231" y="694"/>
                  </a:lnTo>
                  <a:lnTo>
                    <a:pt x="231" y="694"/>
                  </a:lnTo>
                  <a:lnTo>
                    <a:pt x="231" y="694"/>
                  </a:lnTo>
                  <a:lnTo>
                    <a:pt x="231" y="694"/>
                  </a:lnTo>
                  <a:lnTo>
                    <a:pt x="231" y="694"/>
                  </a:lnTo>
                  <a:lnTo>
                    <a:pt x="231" y="694"/>
                  </a:lnTo>
                  <a:lnTo>
                    <a:pt x="234" y="696"/>
                  </a:lnTo>
                  <a:lnTo>
                    <a:pt x="236" y="696"/>
                  </a:lnTo>
                  <a:lnTo>
                    <a:pt x="236" y="696"/>
                  </a:lnTo>
                  <a:lnTo>
                    <a:pt x="236" y="696"/>
                  </a:lnTo>
                  <a:lnTo>
                    <a:pt x="238" y="696"/>
                  </a:lnTo>
                  <a:lnTo>
                    <a:pt x="238" y="696"/>
                  </a:lnTo>
                  <a:lnTo>
                    <a:pt x="238" y="696"/>
                  </a:lnTo>
                  <a:lnTo>
                    <a:pt x="238" y="696"/>
                  </a:lnTo>
                  <a:lnTo>
                    <a:pt x="241" y="699"/>
                  </a:lnTo>
                  <a:lnTo>
                    <a:pt x="243" y="699"/>
                  </a:lnTo>
                  <a:lnTo>
                    <a:pt x="243" y="701"/>
                  </a:lnTo>
                  <a:lnTo>
                    <a:pt x="246" y="701"/>
                  </a:lnTo>
                  <a:lnTo>
                    <a:pt x="246" y="701"/>
                  </a:lnTo>
                  <a:lnTo>
                    <a:pt x="246" y="701"/>
                  </a:lnTo>
                  <a:lnTo>
                    <a:pt x="248" y="701"/>
                  </a:lnTo>
                  <a:lnTo>
                    <a:pt x="248" y="703"/>
                  </a:lnTo>
                  <a:lnTo>
                    <a:pt x="248" y="706"/>
                  </a:lnTo>
                  <a:lnTo>
                    <a:pt x="248" y="708"/>
                  </a:lnTo>
                  <a:lnTo>
                    <a:pt x="248" y="708"/>
                  </a:lnTo>
                  <a:lnTo>
                    <a:pt x="250" y="710"/>
                  </a:lnTo>
                  <a:lnTo>
                    <a:pt x="253" y="710"/>
                  </a:lnTo>
                  <a:lnTo>
                    <a:pt x="255" y="713"/>
                  </a:lnTo>
                  <a:lnTo>
                    <a:pt x="257" y="715"/>
                  </a:lnTo>
                  <a:lnTo>
                    <a:pt x="260" y="715"/>
                  </a:lnTo>
                  <a:lnTo>
                    <a:pt x="260" y="715"/>
                  </a:lnTo>
                  <a:lnTo>
                    <a:pt x="262" y="715"/>
                  </a:lnTo>
                  <a:lnTo>
                    <a:pt x="265" y="715"/>
                  </a:lnTo>
                  <a:lnTo>
                    <a:pt x="265" y="715"/>
                  </a:lnTo>
                  <a:lnTo>
                    <a:pt x="265" y="715"/>
                  </a:lnTo>
                  <a:lnTo>
                    <a:pt x="267" y="718"/>
                  </a:lnTo>
                  <a:lnTo>
                    <a:pt x="269" y="718"/>
                  </a:lnTo>
                  <a:lnTo>
                    <a:pt x="269" y="715"/>
                  </a:lnTo>
                  <a:lnTo>
                    <a:pt x="269" y="715"/>
                  </a:lnTo>
                  <a:lnTo>
                    <a:pt x="269" y="715"/>
                  </a:lnTo>
                  <a:lnTo>
                    <a:pt x="272" y="715"/>
                  </a:lnTo>
                  <a:lnTo>
                    <a:pt x="272" y="715"/>
                  </a:lnTo>
                  <a:lnTo>
                    <a:pt x="272" y="715"/>
                  </a:lnTo>
                  <a:lnTo>
                    <a:pt x="274" y="715"/>
                  </a:lnTo>
                  <a:lnTo>
                    <a:pt x="274" y="713"/>
                  </a:lnTo>
                  <a:lnTo>
                    <a:pt x="276" y="713"/>
                  </a:lnTo>
                  <a:lnTo>
                    <a:pt x="279" y="710"/>
                  </a:lnTo>
                  <a:lnTo>
                    <a:pt x="279" y="710"/>
                  </a:lnTo>
                  <a:lnTo>
                    <a:pt x="279" y="710"/>
                  </a:lnTo>
                  <a:lnTo>
                    <a:pt x="281" y="710"/>
                  </a:lnTo>
                  <a:lnTo>
                    <a:pt x="281" y="708"/>
                  </a:lnTo>
                  <a:lnTo>
                    <a:pt x="281" y="708"/>
                  </a:lnTo>
                  <a:lnTo>
                    <a:pt x="281" y="708"/>
                  </a:lnTo>
                  <a:lnTo>
                    <a:pt x="281" y="708"/>
                  </a:lnTo>
                  <a:lnTo>
                    <a:pt x="281" y="708"/>
                  </a:lnTo>
                  <a:lnTo>
                    <a:pt x="281" y="708"/>
                  </a:lnTo>
                  <a:lnTo>
                    <a:pt x="281" y="708"/>
                  </a:lnTo>
                  <a:lnTo>
                    <a:pt x="281" y="708"/>
                  </a:lnTo>
                  <a:lnTo>
                    <a:pt x="281" y="706"/>
                  </a:lnTo>
                  <a:lnTo>
                    <a:pt x="281" y="706"/>
                  </a:lnTo>
                  <a:lnTo>
                    <a:pt x="281" y="706"/>
                  </a:lnTo>
                  <a:lnTo>
                    <a:pt x="281" y="703"/>
                  </a:lnTo>
                  <a:lnTo>
                    <a:pt x="281" y="703"/>
                  </a:lnTo>
                  <a:lnTo>
                    <a:pt x="283" y="703"/>
                  </a:lnTo>
                  <a:lnTo>
                    <a:pt x="283" y="703"/>
                  </a:lnTo>
                  <a:lnTo>
                    <a:pt x="283" y="701"/>
                  </a:lnTo>
                  <a:lnTo>
                    <a:pt x="281" y="701"/>
                  </a:lnTo>
                  <a:lnTo>
                    <a:pt x="281" y="701"/>
                  </a:lnTo>
                  <a:lnTo>
                    <a:pt x="281" y="699"/>
                  </a:lnTo>
                  <a:lnTo>
                    <a:pt x="281" y="699"/>
                  </a:lnTo>
                  <a:lnTo>
                    <a:pt x="281" y="699"/>
                  </a:lnTo>
                  <a:lnTo>
                    <a:pt x="281" y="701"/>
                  </a:lnTo>
                  <a:lnTo>
                    <a:pt x="279" y="699"/>
                  </a:lnTo>
                  <a:lnTo>
                    <a:pt x="279" y="699"/>
                  </a:lnTo>
                  <a:lnTo>
                    <a:pt x="281" y="699"/>
                  </a:lnTo>
                  <a:lnTo>
                    <a:pt x="281" y="696"/>
                  </a:lnTo>
                  <a:lnTo>
                    <a:pt x="281" y="694"/>
                  </a:lnTo>
                  <a:lnTo>
                    <a:pt x="281" y="694"/>
                  </a:lnTo>
                  <a:lnTo>
                    <a:pt x="281" y="694"/>
                  </a:lnTo>
                  <a:lnTo>
                    <a:pt x="281" y="692"/>
                  </a:lnTo>
                  <a:lnTo>
                    <a:pt x="281" y="689"/>
                  </a:lnTo>
                  <a:lnTo>
                    <a:pt x="281" y="687"/>
                  </a:lnTo>
                  <a:lnTo>
                    <a:pt x="281" y="687"/>
                  </a:lnTo>
                  <a:lnTo>
                    <a:pt x="283" y="682"/>
                  </a:lnTo>
                  <a:lnTo>
                    <a:pt x="286" y="677"/>
                  </a:lnTo>
                  <a:lnTo>
                    <a:pt x="286" y="677"/>
                  </a:lnTo>
                  <a:lnTo>
                    <a:pt x="286" y="675"/>
                  </a:lnTo>
                  <a:lnTo>
                    <a:pt x="286" y="675"/>
                  </a:lnTo>
                  <a:lnTo>
                    <a:pt x="286" y="673"/>
                  </a:lnTo>
                  <a:lnTo>
                    <a:pt x="288" y="673"/>
                  </a:lnTo>
                  <a:lnTo>
                    <a:pt x="288" y="673"/>
                  </a:lnTo>
                  <a:lnTo>
                    <a:pt x="291" y="673"/>
                  </a:lnTo>
                  <a:lnTo>
                    <a:pt x="291" y="673"/>
                  </a:lnTo>
                  <a:lnTo>
                    <a:pt x="293" y="673"/>
                  </a:lnTo>
                  <a:lnTo>
                    <a:pt x="295" y="670"/>
                  </a:lnTo>
                  <a:lnTo>
                    <a:pt x="295" y="670"/>
                  </a:lnTo>
                  <a:lnTo>
                    <a:pt x="298" y="670"/>
                  </a:lnTo>
                  <a:lnTo>
                    <a:pt x="298" y="670"/>
                  </a:lnTo>
                  <a:lnTo>
                    <a:pt x="298" y="668"/>
                  </a:lnTo>
                  <a:lnTo>
                    <a:pt x="298" y="668"/>
                  </a:lnTo>
                  <a:lnTo>
                    <a:pt x="298" y="668"/>
                  </a:lnTo>
                  <a:lnTo>
                    <a:pt x="298" y="668"/>
                  </a:lnTo>
                  <a:lnTo>
                    <a:pt x="298" y="668"/>
                  </a:lnTo>
                  <a:lnTo>
                    <a:pt x="298" y="668"/>
                  </a:lnTo>
                  <a:lnTo>
                    <a:pt x="298" y="668"/>
                  </a:lnTo>
                  <a:lnTo>
                    <a:pt x="298" y="668"/>
                  </a:lnTo>
                  <a:lnTo>
                    <a:pt x="298" y="668"/>
                  </a:lnTo>
                  <a:lnTo>
                    <a:pt x="298" y="668"/>
                  </a:lnTo>
                  <a:lnTo>
                    <a:pt x="298" y="668"/>
                  </a:lnTo>
                  <a:lnTo>
                    <a:pt x="302" y="668"/>
                  </a:lnTo>
                  <a:lnTo>
                    <a:pt x="302" y="668"/>
                  </a:lnTo>
                  <a:lnTo>
                    <a:pt x="305" y="668"/>
                  </a:lnTo>
                  <a:lnTo>
                    <a:pt x="309" y="677"/>
                  </a:lnTo>
                  <a:lnTo>
                    <a:pt x="309" y="677"/>
                  </a:lnTo>
                  <a:lnTo>
                    <a:pt x="324" y="687"/>
                  </a:lnTo>
                  <a:lnTo>
                    <a:pt x="326" y="689"/>
                  </a:lnTo>
                  <a:lnTo>
                    <a:pt x="326" y="692"/>
                  </a:lnTo>
                  <a:lnTo>
                    <a:pt x="328" y="694"/>
                  </a:lnTo>
                  <a:lnTo>
                    <a:pt x="331" y="696"/>
                  </a:lnTo>
                  <a:lnTo>
                    <a:pt x="331" y="696"/>
                  </a:lnTo>
                  <a:lnTo>
                    <a:pt x="331" y="692"/>
                  </a:lnTo>
                  <a:lnTo>
                    <a:pt x="333" y="692"/>
                  </a:lnTo>
                  <a:lnTo>
                    <a:pt x="333" y="689"/>
                  </a:lnTo>
                  <a:lnTo>
                    <a:pt x="333" y="689"/>
                  </a:lnTo>
                  <a:lnTo>
                    <a:pt x="336" y="687"/>
                  </a:lnTo>
                  <a:lnTo>
                    <a:pt x="336" y="687"/>
                  </a:lnTo>
                  <a:lnTo>
                    <a:pt x="336" y="684"/>
                  </a:lnTo>
                  <a:lnTo>
                    <a:pt x="336" y="684"/>
                  </a:lnTo>
                  <a:lnTo>
                    <a:pt x="338" y="684"/>
                  </a:lnTo>
                  <a:lnTo>
                    <a:pt x="338" y="684"/>
                  </a:lnTo>
                  <a:lnTo>
                    <a:pt x="338" y="684"/>
                  </a:lnTo>
                  <a:lnTo>
                    <a:pt x="338" y="684"/>
                  </a:lnTo>
                  <a:lnTo>
                    <a:pt x="340" y="684"/>
                  </a:lnTo>
                  <a:lnTo>
                    <a:pt x="340" y="682"/>
                  </a:lnTo>
                  <a:lnTo>
                    <a:pt x="340" y="680"/>
                  </a:lnTo>
                  <a:lnTo>
                    <a:pt x="340" y="680"/>
                  </a:lnTo>
                  <a:lnTo>
                    <a:pt x="340" y="677"/>
                  </a:lnTo>
                  <a:lnTo>
                    <a:pt x="340" y="677"/>
                  </a:lnTo>
                  <a:lnTo>
                    <a:pt x="345" y="680"/>
                  </a:lnTo>
                  <a:lnTo>
                    <a:pt x="347" y="680"/>
                  </a:lnTo>
                  <a:lnTo>
                    <a:pt x="347" y="680"/>
                  </a:lnTo>
                  <a:lnTo>
                    <a:pt x="347" y="680"/>
                  </a:lnTo>
                  <a:lnTo>
                    <a:pt x="350" y="677"/>
                  </a:lnTo>
                  <a:lnTo>
                    <a:pt x="350" y="677"/>
                  </a:lnTo>
                  <a:lnTo>
                    <a:pt x="352" y="677"/>
                  </a:lnTo>
                  <a:lnTo>
                    <a:pt x="352" y="677"/>
                  </a:lnTo>
                  <a:lnTo>
                    <a:pt x="357" y="677"/>
                  </a:lnTo>
                  <a:lnTo>
                    <a:pt x="359" y="677"/>
                  </a:lnTo>
                  <a:lnTo>
                    <a:pt x="362" y="677"/>
                  </a:lnTo>
                  <a:lnTo>
                    <a:pt x="362" y="677"/>
                  </a:lnTo>
                  <a:lnTo>
                    <a:pt x="366" y="680"/>
                  </a:lnTo>
                  <a:lnTo>
                    <a:pt x="369" y="680"/>
                  </a:lnTo>
                  <a:lnTo>
                    <a:pt x="369" y="680"/>
                  </a:lnTo>
                  <a:lnTo>
                    <a:pt x="369" y="680"/>
                  </a:lnTo>
                  <a:lnTo>
                    <a:pt x="371" y="680"/>
                  </a:lnTo>
                  <a:lnTo>
                    <a:pt x="373" y="682"/>
                  </a:lnTo>
                  <a:lnTo>
                    <a:pt x="373" y="682"/>
                  </a:lnTo>
                  <a:lnTo>
                    <a:pt x="376" y="682"/>
                  </a:lnTo>
                  <a:lnTo>
                    <a:pt x="383" y="682"/>
                  </a:lnTo>
                  <a:lnTo>
                    <a:pt x="388" y="682"/>
                  </a:lnTo>
                  <a:lnTo>
                    <a:pt x="390" y="682"/>
                  </a:lnTo>
                  <a:lnTo>
                    <a:pt x="392" y="680"/>
                  </a:lnTo>
                  <a:lnTo>
                    <a:pt x="395" y="680"/>
                  </a:lnTo>
                  <a:lnTo>
                    <a:pt x="397" y="677"/>
                  </a:lnTo>
                  <a:lnTo>
                    <a:pt x="409" y="677"/>
                  </a:lnTo>
                  <a:lnTo>
                    <a:pt x="409" y="675"/>
                  </a:lnTo>
                  <a:lnTo>
                    <a:pt x="409" y="675"/>
                  </a:lnTo>
                  <a:lnTo>
                    <a:pt x="409" y="673"/>
                  </a:lnTo>
                  <a:lnTo>
                    <a:pt x="409" y="670"/>
                  </a:lnTo>
                  <a:lnTo>
                    <a:pt x="409" y="668"/>
                  </a:lnTo>
                  <a:lnTo>
                    <a:pt x="414" y="665"/>
                  </a:lnTo>
                  <a:lnTo>
                    <a:pt x="414" y="663"/>
                  </a:lnTo>
                  <a:lnTo>
                    <a:pt x="416" y="665"/>
                  </a:lnTo>
                  <a:lnTo>
                    <a:pt x="416" y="665"/>
                  </a:lnTo>
                  <a:lnTo>
                    <a:pt x="414" y="670"/>
                  </a:lnTo>
                  <a:lnTo>
                    <a:pt x="414" y="675"/>
                  </a:lnTo>
                  <a:lnTo>
                    <a:pt x="423" y="675"/>
                  </a:lnTo>
                  <a:lnTo>
                    <a:pt x="425" y="675"/>
                  </a:lnTo>
                  <a:lnTo>
                    <a:pt x="433" y="675"/>
                  </a:lnTo>
                  <a:lnTo>
                    <a:pt x="433" y="675"/>
                  </a:lnTo>
                  <a:lnTo>
                    <a:pt x="437" y="675"/>
                  </a:lnTo>
                  <a:lnTo>
                    <a:pt x="449" y="675"/>
                  </a:lnTo>
                  <a:lnTo>
                    <a:pt x="454" y="675"/>
                  </a:lnTo>
                  <a:lnTo>
                    <a:pt x="461" y="675"/>
                  </a:lnTo>
                  <a:lnTo>
                    <a:pt x="468" y="675"/>
                  </a:lnTo>
                  <a:lnTo>
                    <a:pt x="477" y="675"/>
                  </a:lnTo>
                  <a:lnTo>
                    <a:pt x="485" y="675"/>
                  </a:lnTo>
                  <a:lnTo>
                    <a:pt x="494" y="675"/>
                  </a:lnTo>
                  <a:lnTo>
                    <a:pt x="504" y="675"/>
                  </a:lnTo>
                  <a:lnTo>
                    <a:pt x="513" y="675"/>
                  </a:lnTo>
                  <a:lnTo>
                    <a:pt x="520" y="675"/>
                  </a:lnTo>
                  <a:lnTo>
                    <a:pt x="530" y="675"/>
                  </a:lnTo>
                  <a:lnTo>
                    <a:pt x="539" y="675"/>
                  </a:lnTo>
                  <a:lnTo>
                    <a:pt x="548" y="675"/>
                  </a:lnTo>
                  <a:lnTo>
                    <a:pt x="558" y="675"/>
                  </a:lnTo>
                  <a:lnTo>
                    <a:pt x="565" y="675"/>
                  </a:lnTo>
                  <a:lnTo>
                    <a:pt x="574" y="675"/>
                  </a:lnTo>
                  <a:lnTo>
                    <a:pt x="577" y="675"/>
                  </a:lnTo>
                  <a:lnTo>
                    <a:pt x="582" y="675"/>
                  </a:lnTo>
                  <a:lnTo>
                    <a:pt x="589" y="675"/>
                  </a:lnTo>
                  <a:lnTo>
                    <a:pt x="593" y="675"/>
                  </a:lnTo>
                  <a:lnTo>
                    <a:pt x="596" y="675"/>
                  </a:lnTo>
                  <a:lnTo>
                    <a:pt x="603" y="675"/>
                  </a:lnTo>
                  <a:lnTo>
                    <a:pt x="610"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75"/>
                  </a:lnTo>
                  <a:lnTo>
                    <a:pt x="619" y="668"/>
                  </a:lnTo>
                  <a:lnTo>
                    <a:pt x="622" y="663"/>
                  </a:lnTo>
                  <a:lnTo>
                    <a:pt x="622" y="658"/>
                  </a:lnTo>
                  <a:lnTo>
                    <a:pt x="624" y="651"/>
                  </a:lnTo>
                  <a:lnTo>
                    <a:pt x="624" y="647"/>
                  </a:lnTo>
                  <a:lnTo>
                    <a:pt x="627" y="642"/>
                  </a:lnTo>
                  <a:lnTo>
                    <a:pt x="627" y="637"/>
                  </a:lnTo>
                  <a:lnTo>
                    <a:pt x="627" y="632"/>
                  </a:lnTo>
                  <a:lnTo>
                    <a:pt x="627" y="630"/>
                  </a:lnTo>
                  <a:lnTo>
                    <a:pt x="627" y="630"/>
                  </a:lnTo>
                  <a:lnTo>
                    <a:pt x="627" y="630"/>
                  </a:lnTo>
                  <a:lnTo>
                    <a:pt x="627" y="628"/>
                  </a:lnTo>
                  <a:lnTo>
                    <a:pt x="627" y="628"/>
                  </a:lnTo>
                  <a:lnTo>
                    <a:pt x="624" y="628"/>
                  </a:lnTo>
                  <a:lnTo>
                    <a:pt x="622" y="625"/>
                  </a:lnTo>
                  <a:lnTo>
                    <a:pt x="619" y="623"/>
                  </a:lnTo>
                  <a:lnTo>
                    <a:pt x="617" y="623"/>
                  </a:lnTo>
                  <a:lnTo>
                    <a:pt x="617" y="621"/>
                  </a:lnTo>
                  <a:lnTo>
                    <a:pt x="615" y="621"/>
                  </a:lnTo>
                  <a:lnTo>
                    <a:pt x="615" y="618"/>
                  </a:lnTo>
                  <a:lnTo>
                    <a:pt x="612" y="618"/>
                  </a:lnTo>
                  <a:lnTo>
                    <a:pt x="612" y="616"/>
                  </a:lnTo>
                  <a:lnTo>
                    <a:pt x="612" y="611"/>
                  </a:lnTo>
                  <a:lnTo>
                    <a:pt x="612" y="606"/>
                  </a:lnTo>
                  <a:lnTo>
                    <a:pt x="612" y="602"/>
                  </a:lnTo>
                  <a:lnTo>
                    <a:pt x="610" y="594"/>
                  </a:lnTo>
                  <a:lnTo>
                    <a:pt x="610" y="590"/>
                  </a:lnTo>
                  <a:lnTo>
                    <a:pt x="610" y="585"/>
                  </a:lnTo>
                  <a:lnTo>
                    <a:pt x="610" y="580"/>
                  </a:lnTo>
                  <a:lnTo>
                    <a:pt x="608" y="576"/>
                  </a:lnTo>
                  <a:lnTo>
                    <a:pt x="608" y="571"/>
                  </a:lnTo>
                  <a:lnTo>
                    <a:pt x="608" y="566"/>
                  </a:lnTo>
                  <a:lnTo>
                    <a:pt x="608" y="561"/>
                  </a:lnTo>
                  <a:lnTo>
                    <a:pt x="608" y="554"/>
                  </a:lnTo>
                  <a:lnTo>
                    <a:pt x="605" y="550"/>
                  </a:lnTo>
                  <a:lnTo>
                    <a:pt x="605" y="545"/>
                  </a:lnTo>
                  <a:lnTo>
                    <a:pt x="605" y="540"/>
                  </a:lnTo>
                  <a:lnTo>
                    <a:pt x="605" y="535"/>
                  </a:lnTo>
                  <a:lnTo>
                    <a:pt x="603" y="531"/>
                  </a:lnTo>
                  <a:lnTo>
                    <a:pt x="603" y="526"/>
                  </a:lnTo>
                  <a:lnTo>
                    <a:pt x="603" y="519"/>
                  </a:lnTo>
                  <a:lnTo>
                    <a:pt x="603" y="514"/>
                  </a:lnTo>
                  <a:lnTo>
                    <a:pt x="603" y="509"/>
                  </a:lnTo>
                  <a:lnTo>
                    <a:pt x="601" y="505"/>
                  </a:lnTo>
                  <a:lnTo>
                    <a:pt x="601" y="500"/>
                  </a:lnTo>
                  <a:lnTo>
                    <a:pt x="601" y="493"/>
                  </a:lnTo>
                  <a:lnTo>
                    <a:pt x="601" y="488"/>
                  </a:lnTo>
                  <a:lnTo>
                    <a:pt x="598" y="483"/>
                  </a:lnTo>
                  <a:lnTo>
                    <a:pt x="598" y="479"/>
                  </a:lnTo>
                  <a:lnTo>
                    <a:pt x="598" y="474"/>
                  </a:lnTo>
                  <a:lnTo>
                    <a:pt x="598" y="469"/>
                  </a:lnTo>
                  <a:lnTo>
                    <a:pt x="598" y="467"/>
                  </a:lnTo>
                  <a:lnTo>
                    <a:pt x="598" y="462"/>
                  </a:lnTo>
                  <a:lnTo>
                    <a:pt x="596" y="460"/>
                  </a:lnTo>
                  <a:lnTo>
                    <a:pt x="596" y="452"/>
                  </a:lnTo>
                  <a:lnTo>
                    <a:pt x="596" y="452"/>
                  </a:lnTo>
                  <a:lnTo>
                    <a:pt x="596" y="445"/>
                  </a:lnTo>
                  <a:lnTo>
                    <a:pt x="593" y="438"/>
                  </a:lnTo>
                  <a:lnTo>
                    <a:pt x="593" y="431"/>
                  </a:lnTo>
                  <a:lnTo>
                    <a:pt x="593" y="424"/>
                  </a:lnTo>
                  <a:lnTo>
                    <a:pt x="591" y="417"/>
                  </a:lnTo>
                  <a:lnTo>
                    <a:pt x="591" y="410"/>
                  </a:lnTo>
                  <a:lnTo>
                    <a:pt x="591" y="403"/>
                  </a:lnTo>
                  <a:lnTo>
                    <a:pt x="589" y="396"/>
                  </a:lnTo>
                  <a:lnTo>
                    <a:pt x="589" y="389"/>
                  </a:lnTo>
                  <a:lnTo>
                    <a:pt x="589" y="386"/>
                  </a:lnTo>
                  <a:lnTo>
                    <a:pt x="589" y="379"/>
                  </a:lnTo>
                  <a:lnTo>
                    <a:pt x="586" y="372"/>
                  </a:lnTo>
                  <a:lnTo>
                    <a:pt x="586" y="367"/>
                  </a:lnTo>
                  <a:lnTo>
                    <a:pt x="586" y="360"/>
                  </a:lnTo>
                  <a:lnTo>
                    <a:pt x="586" y="353"/>
                  </a:lnTo>
                  <a:lnTo>
                    <a:pt x="584" y="348"/>
                  </a:lnTo>
                  <a:lnTo>
                    <a:pt x="584" y="341"/>
                  </a:lnTo>
                  <a:lnTo>
                    <a:pt x="584" y="334"/>
                  </a:lnTo>
                  <a:lnTo>
                    <a:pt x="582" y="327"/>
                  </a:lnTo>
                  <a:lnTo>
                    <a:pt x="582" y="320"/>
                  </a:lnTo>
                  <a:lnTo>
                    <a:pt x="582" y="313"/>
                  </a:lnTo>
                  <a:lnTo>
                    <a:pt x="579" y="306"/>
                  </a:lnTo>
                  <a:lnTo>
                    <a:pt x="579" y="299"/>
                  </a:lnTo>
                  <a:lnTo>
                    <a:pt x="579" y="292"/>
                  </a:lnTo>
                  <a:lnTo>
                    <a:pt x="577" y="284"/>
                  </a:lnTo>
                  <a:lnTo>
                    <a:pt x="577" y="277"/>
                  </a:lnTo>
                  <a:lnTo>
                    <a:pt x="577" y="270"/>
                  </a:lnTo>
                  <a:lnTo>
                    <a:pt x="574" y="263"/>
                  </a:lnTo>
                  <a:lnTo>
                    <a:pt x="574" y="256"/>
                  </a:lnTo>
                  <a:lnTo>
                    <a:pt x="574" y="251"/>
                  </a:lnTo>
                  <a:lnTo>
                    <a:pt x="572" y="244"/>
                  </a:lnTo>
                  <a:lnTo>
                    <a:pt x="572" y="244"/>
                  </a:lnTo>
                  <a:lnTo>
                    <a:pt x="572" y="237"/>
                  </a:lnTo>
                  <a:lnTo>
                    <a:pt x="572" y="230"/>
                  </a:lnTo>
                  <a:lnTo>
                    <a:pt x="570" y="223"/>
                  </a:lnTo>
                  <a:lnTo>
                    <a:pt x="570" y="216"/>
                  </a:lnTo>
                  <a:lnTo>
                    <a:pt x="570" y="209"/>
                  </a:lnTo>
                  <a:lnTo>
                    <a:pt x="567" y="202"/>
                  </a:lnTo>
                  <a:lnTo>
                    <a:pt x="567" y="197"/>
                  </a:lnTo>
                  <a:lnTo>
                    <a:pt x="567" y="190"/>
                  </a:lnTo>
                  <a:lnTo>
                    <a:pt x="567" y="183"/>
                  </a:lnTo>
                  <a:lnTo>
                    <a:pt x="565" y="178"/>
                  </a:lnTo>
                  <a:lnTo>
                    <a:pt x="565" y="178"/>
                  </a:lnTo>
                  <a:lnTo>
                    <a:pt x="565" y="173"/>
                  </a:lnTo>
                  <a:lnTo>
                    <a:pt x="565" y="168"/>
                  </a:lnTo>
                  <a:lnTo>
                    <a:pt x="565" y="164"/>
                  </a:lnTo>
                  <a:lnTo>
                    <a:pt x="565" y="159"/>
                  </a:lnTo>
                  <a:lnTo>
                    <a:pt x="563" y="154"/>
                  </a:lnTo>
                  <a:lnTo>
                    <a:pt x="563" y="150"/>
                  </a:lnTo>
                  <a:lnTo>
                    <a:pt x="563" y="145"/>
                  </a:lnTo>
                  <a:lnTo>
                    <a:pt x="563" y="140"/>
                  </a:lnTo>
                  <a:lnTo>
                    <a:pt x="560" y="135"/>
                  </a:lnTo>
                  <a:lnTo>
                    <a:pt x="572" y="135"/>
                  </a:lnTo>
                  <a:lnTo>
                    <a:pt x="584" y="135"/>
                  </a:lnTo>
                  <a:lnTo>
                    <a:pt x="596" y="135"/>
                  </a:lnTo>
                  <a:lnTo>
                    <a:pt x="608" y="135"/>
                  </a:lnTo>
                  <a:lnTo>
                    <a:pt x="619" y="135"/>
                  </a:lnTo>
                  <a:lnTo>
                    <a:pt x="631" y="135"/>
                  </a:lnTo>
                  <a:lnTo>
                    <a:pt x="643" y="135"/>
                  </a:lnTo>
                  <a:lnTo>
                    <a:pt x="655" y="135"/>
                  </a:lnTo>
                  <a:lnTo>
                    <a:pt x="648" y="131"/>
                  </a:lnTo>
                  <a:close/>
                  <a:moveTo>
                    <a:pt x="35" y="441"/>
                  </a:moveTo>
                  <a:lnTo>
                    <a:pt x="33" y="441"/>
                  </a:lnTo>
                  <a:lnTo>
                    <a:pt x="35" y="443"/>
                  </a:lnTo>
                  <a:lnTo>
                    <a:pt x="35" y="443"/>
                  </a:lnTo>
                  <a:lnTo>
                    <a:pt x="35" y="443"/>
                  </a:lnTo>
                  <a:lnTo>
                    <a:pt x="35" y="443"/>
                  </a:lnTo>
                  <a:lnTo>
                    <a:pt x="35" y="445"/>
                  </a:lnTo>
                  <a:lnTo>
                    <a:pt x="35" y="445"/>
                  </a:lnTo>
                  <a:lnTo>
                    <a:pt x="35" y="445"/>
                  </a:lnTo>
                  <a:lnTo>
                    <a:pt x="37" y="443"/>
                  </a:lnTo>
                  <a:lnTo>
                    <a:pt x="40" y="438"/>
                  </a:lnTo>
                  <a:lnTo>
                    <a:pt x="40" y="431"/>
                  </a:lnTo>
                  <a:lnTo>
                    <a:pt x="40" y="431"/>
                  </a:lnTo>
                  <a:lnTo>
                    <a:pt x="40" y="431"/>
                  </a:lnTo>
                  <a:lnTo>
                    <a:pt x="37" y="434"/>
                  </a:lnTo>
                  <a:lnTo>
                    <a:pt x="37" y="434"/>
                  </a:lnTo>
                  <a:lnTo>
                    <a:pt x="37" y="434"/>
                  </a:lnTo>
                  <a:lnTo>
                    <a:pt x="35" y="434"/>
                  </a:lnTo>
                  <a:lnTo>
                    <a:pt x="35" y="436"/>
                  </a:lnTo>
                  <a:lnTo>
                    <a:pt x="35" y="436"/>
                  </a:lnTo>
                  <a:lnTo>
                    <a:pt x="35" y="438"/>
                  </a:lnTo>
                  <a:lnTo>
                    <a:pt x="35" y="438"/>
                  </a:lnTo>
                  <a:lnTo>
                    <a:pt x="35" y="441"/>
                  </a:lnTo>
                  <a:close/>
                  <a:moveTo>
                    <a:pt x="35" y="389"/>
                  </a:moveTo>
                  <a:lnTo>
                    <a:pt x="33" y="389"/>
                  </a:lnTo>
                  <a:lnTo>
                    <a:pt x="33" y="389"/>
                  </a:lnTo>
                  <a:lnTo>
                    <a:pt x="33" y="391"/>
                  </a:lnTo>
                  <a:lnTo>
                    <a:pt x="35" y="391"/>
                  </a:lnTo>
                  <a:lnTo>
                    <a:pt x="35" y="391"/>
                  </a:lnTo>
                  <a:lnTo>
                    <a:pt x="35" y="389"/>
                  </a:lnTo>
                  <a:lnTo>
                    <a:pt x="35" y="389"/>
                  </a:lnTo>
                  <a:lnTo>
                    <a:pt x="35" y="389"/>
                  </a:lnTo>
                  <a:close/>
                  <a:moveTo>
                    <a:pt x="37" y="445"/>
                  </a:moveTo>
                  <a:lnTo>
                    <a:pt x="37" y="445"/>
                  </a:lnTo>
                  <a:lnTo>
                    <a:pt x="40" y="443"/>
                  </a:lnTo>
                  <a:lnTo>
                    <a:pt x="40" y="441"/>
                  </a:lnTo>
                  <a:lnTo>
                    <a:pt x="40" y="441"/>
                  </a:lnTo>
                  <a:lnTo>
                    <a:pt x="42" y="441"/>
                  </a:lnTo>
                  <a:lnTo>
                    <a:pt x="42" y="438"/>
                  </a:lnTo>
                  <a:lnTo>
                    <a:pt x="42" y="438"/>
                  </a:lnTo>
                  <a:lnTo>
                    <a:pt x="42" y="438"/>
                  </a:lnTo>
                  <a:lnTo>
                    <a:pt x="40" y="441"/>
                  </a:lnTo>
                  <a:lnTo>
                    <a:pt x="37" y="445"/>
                  </a:lnTo>
                  <a:lnTo>
                    <a:pt x="37" y="44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49" name="Freeform 648"/>
            <p:cNvSpPr>
              <a:spLocks/>
            </p:cNvSpPr>
            <p:nvPr/>
          </p:nvSpPr>
          <p:spPr bwMode="auto">
            <a:xfrm>
              <a:off x="5632485" y="4713149"/>
              <a:ext cx="299620" cy="281975"/>
            </a:xfrm>
            <a:custGeom>
              <a:avLst/>
              <a:gdLst>
                <a:gd name="T0" fmla="*/ 836 w 883"/>
                <a:gd name="T1" fmla="*/ 346 h 831"/>
                <a:gd name="T2" fmla="*/ 829 w 883"/>
                <a:gd name="T3" fmla="*/ 320 h 831"/>
                <a:gd name="T4" fmla="*/ 784 w 883"/>
                <a:gd name="T5" fmla="*/ 280 h 831"/>
                <a:gd name="T6" fmla="*/ 746 w 883"/>
                <a:gd name="T7" fmla="*/ 265 h 831"/>
                <a:gd name="T8" fmla="*/ 720 w 883"/>
                <a:gd name="T9" fmla="*/ 228 h 831"/>
                <a:gd name="T10" fmla="*/ 597 w 883"/>
                <a:gd name="T11" fmla="*/ 140 h 831"/>
                <a:gd name="T12" fmla="*/ 469 w 883"/>
                <a:gd name="T13" fmla="*/ 50 h 831"/>
                <a:gd name="T14" fmla="*/ 306 w 883"/>
                <a:gd name="T15" fmla="*/ 5 h 831"/>
                <a:gd name="T16" fmla="*/ 322 w 883"/>
                <a:gd name="T17" fmla="*/ 164 h 831"/>
                <a:gd name="T18" fmla="*/ 341 w 883"/>
                <a:gd name="T19" fmla="*/ 334 h 831"/>
                <a:gd name="T20" fmla="*/ 355 w 883"/>
                <a:gd name="T21" fmla="*/ 476 h 831"/>
                <a:gd name="T22" fmla="*/ 362 w 883"/>
                <a:gd name="T23" fmla="*/ 540 h 831"/>
                <a:gd name="T24" fmla="*/ 291 w 883"/>
                <a:gd name="T25" fmla="*/ 540 h 831"/>
                <a:gd name="T26" fmla="*/ 152 w 883"/>
                <a:gd name="T27" fmla="*/ 540 h 831"/>
                <a:gd name="T28" fmla="*/ 83 w 883"/>
                <a:gd name="T29" fmla="*/ 542 h 831"/>
                <a:gd name="T30" fmla="*/ 45 w 883"/>
                <a:gd name="T31" fmla="*/ 533 h 831"/>
                <a:gd name="T32" fmla="*/ 24 w 883"/>
                <a:gd name="T33" fmla="*/ 552 h 831"/>
                <a:gd name="T34" fmla="*/ 24 w 883"/>
                <a:gd name="T35" fmla="*/ 573 h 831"/>
                <a:gd name="T36" fmla="*/ 3 w 883"/>
                <a:gd name="T37" fmla="*/ 583 h 831"/>
                <a:gd name="T38" fmla="*/ 10 w 883"/>
                <a:gd name="T39" fmla="*/ 604 h 831"/>
                <a:gd name="T40" fmla="*/ 15 w 883"/>
                <a:gd name="T41" fmla="*/ 646 h 831"/>
                <a:gd name="T42" fmla="*/ 31 w 883"/>
                <a:gd name="T43" fmla="*/ 656 h 831"/>
                <a:gd name="T44" fmla="*/ 43 w 883"/>
                <a:gd name="T45" fmla="*/ 672 h 831"/>
                <a:gd name="T46" fmla="*/ 48 w 883"/>
                <a:gd name="T47" fmla="*/ 682 h 831"/>
                <a:gd name="T48" fmla="*/ 48 w 883"/>
                <a:gd name="T49" fmla="*/ 689 h 831"/>
                <a:gd name="T50" fmla="*/ 45 w 883"/>
                <a:gd name="T51" fmla="*/ 703 h 831"/>
                <a:gd name="T52" fmla="*/ 52 w 883"/>
                <a:gd name="T53" fmla="*/ 732 h 831"/>
                <a:gd name="T54" fmla="*/ 79 w 883"/>
                <a:gd name="T55" fmla="*/ 727 h 831"/>
                <a:gd name="T56" fmla="*/ 95 w 883"/>
                <a:gd name="T57" fmla="*/ 725 h 831"/>
                <a:gd name="T58" fmla="*/ 114 w 883"/>
                <a:gd name="T59" fmla="*/ 722 h 831"/>
                <a:gd name="T60" fmla="*/ 140 w 883"/>
                <a:gd name="T61" fmla="*/ 727 h 831"/>
                <a:gd name="T62" fmla="*/ 154 w 883"/>
                <a:gd name="T63" fmla="*/ 706 h 831"/>
                <a:gd name="T64" fmla="*/ 180 w 883"/>
                <a:gd name="T65" fmla="*/ 722 h 831"/>
                <a:gd name="T66" fmla="*/ 192 w 883"/>
                <a:gd name="T67" fmla="*/ 755 h 831"/>
                <a:gd name="T68" fmla="*/ 206 w 883"/>
                <a:gd name="T69" fmla="*/ 770 h 831"/>
                <a:gd name="T70" fmla="*/ 192 w 883"/>
                <a:gd name="T71" fmla="*/ 786 h 831"/>
                <a:gd name="T72" fmla="*/ 213 w 883"/>
                <a:gd name="T73" fmla="*/ 793 h 831"/>
                <a:gd name="T74" fmla="*/ 230 w 883"/>
                <a:gd name="T75" fmla="*/ 829 h 831"/>
                <a:gd name="T76" fmla="*/ 244 w 883"/>
                <a:gd name="T77" fmla="*/ 817 h 831"/>
                <a:gd name="T78" fmla="*/ 261 w 883"/>
                <a:gd name="T79" fmla="*/ 822 h 831"/>
                <a:gd name="T80" fmla="*/ 289 w 883"/>
                <a:gd name="T81" fmla="*/ 822 h 831"/>
                <a:gd name="T82" fmla="*/ 299 w 883"/>
                <a:gd name="T83" fmla="*/ 805 h 831"/>
                <a:gd name="T84" fmla="*/ 322 w 883"/>
                <a:gd name="T85" fmla="*/ 800 h 831"/>
                <a:gd name="T86" fmla="*/ 325 w 883"/>
                <a:gd name="T87" fmla="*/ 812 h 831"/>
                <a:gd name="T88" fmla="*/ 336 w 883"/>
                <a:gd name="T89" fmla="*/ 829 h 831"/>
                <a:gd name="T90" fmla="*/ 365 w 883"/>
                <a:gd name="T91" fmla="*/ 805 h 831"/>
                <a:gd name="T92" fmla="*/ 372 w 883"/>
                <a:gd name="T93" fmla="*/ 779 h 831"/>
                <a:gd name="T94" fmla="*/ 374 w 883"/>
                <a:gd name="T95" fmla="*/ 743 h 831"/>
                <a:gd name="T96" fmla="*/ 374 w 883"/>
                <a:gd name="T97" fmla="*/ 739 h 831"/>
                <a:gd name="T98" fmla="*/ 405 w 883"/>
                <a:gd name="T99" fmla="*/ 727 h 831"/>
                <a:gd name="T100" fmla="*/ 419 w 883"/>
                <a:gd name="T101" fmla="*/ 706 h 831"/>
                <a:gd name="T102" fmla="*/ 431 w 883"/>
                <a:gd name="T103" fmla="*/ 687 h 831"/>
                <a:gd name="T104" fmla="*/ 433 w 883"/>
                <a:gd name="T105" fmla="*/ 663 h 831"/>
                <a:gd name="T106" fmla="*/ 445 w 883"/>
                <a:gd name="T107" fmla="*/ 651 h 831"/>
                <a:gd name="T108" fmla="*/ 471 w 883"/>
                <a:gd name="T109" fmla="*/ 668 h 831"/>
                <a:gd name="T110" fmla="*/ 495 w 883"/>
                <a:gd name="T111" fmla="*/ 642 h 831"/>
                <a:gd name="T112" fmla="*/ 545 w 883"/>
                <a:gd name="T113" fmla="*/ 613 h 831"/>
                <a:gd name="T114" fmla="*/ 635 w 883"/>
                <a:gd name="T115" fmla="*/ 566 h 831"/>
                <a:gd name="T116" fmla="*/ 722 w 883"/>
                <a:gd name="T117" fmla="*/ 557 h 831"/>
                <a:gd name="T118" fmla="*/ 821 w 883"/>
                <a:gd name="T119" fmla="*/ 545 h 831"/>
                <a:gd name="T120" fmla="*/ 869 w 883"/>
                <a:gd name="T121" fmla="*/ 509 h 8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83" h="831">
                  <a:moveTo>
                    <a:pt x="883" y="450"/>
                  </a:moveTo>
                  <a:lnTo>
                    <a:pt x="883" y="448"/>
                  </a:lnTo>
                  <a:lnTo>
                    <a:pt x="883" y="441"/>
                  </a:lnTo>
                  <a:lnTo>
                    <a:pt x="883" y="433"/>
                  </a:lnTo>
                  <a:lnTo>
                    <a:pt x="883" y="426"/>
                  </a:lnTo>
                  <a:lnTo>
                    <a:pt x="883" y="419"/>
                  </a:lnTo>
                  <a:lnTo>
                    <a:pt x="883" y="412"/>
                  </a:lnTo>
                  <a:lnTo>
                    <a:pt x="883" y="405"/>
                  </a:lnTo>
                  <a:lnTo>
                    <a:pt x="883" y="403"/>
                  </a:lnTo>
                  <a:lnTo>
                    <a:pt x="883" y="400"/>
                  </a:lnTo>
                  <a:lnTo>
                    <a:pt x="883" y="393"/>
                  </a:lnTo>
                  <a:lnTo>
                    <a:pt x="883" y="386"/>
                  </a:lnTo>
                  <a:lnTo>
                    <a:pt x="883" y="379"/>
                  </a:lnTo>
                  <a:lnTo>
                    <a:pt x="883" y="372"/>
                  </a:lnTo>
                  <a:lnTo>
                    <a:pt x="883" y="365"/>
                  </a:lnTo>
                  <a:lnTo>
                    <a:pt x="883" y="365"/>
                  </a:lnTo>
                  <a:lnTo>
                    <a:pt x="883" y="358"/>
                  </a:lnTo>
                  <a:lnTo>
                    <a:pt x="883" y="351"/>
                  </a:lnTo>
                  <a:lnTo>
                    <a:pt x="883" y="344"/>
                  </a:lnTo>
                  <a:lnTo>
                    <a:pt x="883" y="336"/>
                  </a:lnTo>
                  <a:lnTo>
                    <a:pt x="874" y="339"/>
                  </a:lnTo>
                  <a:lnTo>
                    <a:pt x="864" y="341"/>
                  </a:lnTo>
                  <a:lnTo>
                    <a:pt x="859" y="341"/>
                  </a:lnTo>
                  <a:lnTo>
                    <a:pt x="855" y="341"/>
                  </a:lnTo>
                  <a:lnTo>
                    <a:pt x="847" y="344"/>
                  </a:lnTo>
                  <a:lnTo>
                    <a:pt x="840" y="346"/>
                  </a:lnTo>
                  <a:lnTo>
                    <a:pt x="840" y="346"/>
                  </a:lnTo>
                  <a:lnTo>
                    <a:pt x="836" y="346"/>
                  </a:lnTo>
                  <a:lnTo>
                    <a:pt x="836" y="346"/>
                  </a:lnTo>
                  <a:lnTo>
                    <a:pt x="833" y="346"/>
                  </a:lnTo>
                  <a:lnTo>
                    <a:pt x="833" y="346"/>
                  </a:lnTo>
                  <a:lnTo>
                    <a:pt x="833" y="346"/>
                  </a:lnTo>
                  <a:lnTo>
                    <a:pt x="829" y="341"/>
                  </a:lnTo>
                  <a:lnTo>
                    <a:pt x="826" y="341"/>
                  </a:lnTo>
                  <a:lnTo>
                    <a:pt x="826" y="341"/>
                  </a:lnTo>
                  <a:lnTo>
                    <a:pt x="824" y="339"/>
                  </a:lnTo>
                  <a:lnTo>
                    <a:pt x="824" y="339"/>
                  </a:lnTo>
                  <a:lnTo>
                    <a:pt x="824" y="336"/>
                  </a:lnTo>
                  <a:lnTo>
                    <a:pt x="824" y="336"/>
                  </a:lnTo>
                  <a:lnTo>
                    <a:pt x="824" y="334"/>
                  </a:lnTo>
                  <a:lnTo>
                    <a:pt x="824" y="334"/>
                  </a:lnTo>
                  <a:lnTo>
                    <a:pt x="824" y="332"/>
                  </a:lnTo>
                  <a:lnTo>
                    <a:pt x="824" y="332"/>
                  </a:lnTo>
                  <a:lnTo>
                    <a:pt x="826" y="332"/>
                  </a:lnTo>
                  <a:lnTo>
                    <a:pt x="826" y="332"/>
                  </a:lnTo>
                  <a:lnTo>
                    <a:pt x="826" y="329"/>
                  </a:lnTo>
                  <a:lnTo>
                    <a:pt x="826" y="327"/>
                  </a:lnTo>
                  <a:lnTo>
                    <a:pt x="829" y="327"/>
                  </a:lnTo>
                  <a:lnTo>
                    <a:pt x="829" y="325"/>
                  </a:lnTo>
                  <a:lnTo>
                    <a:pt x="831" y="325"/>
                  </a:lnTo>
                  <a:lnTo>
                    <a:pt x="831" y="325"/>
                  </a:lnTo>
                  <a:lnTo>
                    <a:pt x="831" y="322"/>
                  </a:lnTo>
                  <a:lnTo>
                    <a:pt x="831" y="322"/>
                  </a:lnTo>
                  <a:lnTo>
                    <a:pt x="831" y="320"/>
                  </a:lnTo>
                  <a:lnTo>
                    <a:pt x="831" y="320"/>
                  </a:lnTo>
                  <a:lnTo>
                    <a:pt x="829" y="320"/>
                  </a:lnTo>
                  <a:lnTo>
                    <a:pt x="829" y="317"/>
                  </a:lnTo>
                  <a:lnTo>
                    <a:pt x="829" y="317"/>
                  </a:lnTo>
                  <a:lnTo>
                    <a:pt x="831" y="317"/>
                  </a:lnTo>
                  <a:lnTo>
                    <a:pt x="829" y="317"/>
                  </a:lnTo>
                  <a:lnTo>
                    <a:pt x="829" y="315"/>
                  </a:lnTo>
                  <a:lnTo>
                    <a:pt x="829" y="315"/>
                  </a:lnTo>
                  <a:lnTo>
                    <a:pt x="829" y="315"/>
                  </a:lnTo>
                  <a:lnTo>
                    <a:pt x="829" y="313"/>
                  </a:lnTo>
                  <a:lnTo>
                    <a:pt x="829" y="310"/>
                  </a:lnTo>
                  <a:lnTo>
                    <a:pt x="829" y="301"/>
                  </a:lnTo>
                  <a:lnTo>
                    <a:pt x="829" y="299"/>
                  </a:lnTo>
                  <a:lnTo>
                    <a:pt x="829" y="299"/>
                  </a:lnTo>
                  <a:lnTo>
                    <a:pt x="826" y="299"/>
                  </a:lnTo>
                  <a:lnTo>
                    <a:pt x="826" y="299"/>
                  </a:lnTo>
                  <a:lnTo>
                    <a:pt x="824" y="296"/>
                  </a:lnTo>
                  <a:lnTo>
                    <a:pt x="821" y="294"/>
                  </a:lnTo>
                  <a:lnTo>
                    <a:pt x="814" y="291"/>
                  </a:lnTo>
                  <a:lnTo>
                    <a:pt x="800" y="289"/>
                  </a:lnTo>
                  <a:lnTo>
                    <a:pt x="798" y="289"/>
                  </a:lnTo>
                  <a:lnTo>
                    <a:pt x="793" y="287"/>
                  </a:lnTo>
                  <a:lnTo>
                    <a:pt x="791" y="287"/>
                  </a:lnTo>
                  <a:lnTo>
                    <a:pt x="791" y="287"/>
                  </a:lnTo>
                  <a:lnTo>
                    <a:pt x="788" y="287"/>
                  </a:lnTo>
                  <a:lnTo>
                    <a:pt x="788" y="287"/>
                  </a:lnTo>
                  <a:lnTo>
                    <a:pt x="786" y="284"/>
                  </a:lnTo>
                  <a:lnTo>
                    <a:pt x="786" y="284"/>
                  </a:lnTo>
                  <a:lnTo>
                    <a:pt x="784" y="284"/>
                  </a:lnTo>
                  <a:lnTo>
                    <a:pt x="784" y="280"/>
                  </a:lnTo>
                  <a:lnTo>
                    <a:pt x="781" y="277"/>
                  </a:lnTo>
                  <a:lnTo>
                    <a:pt x="779" y="277"/>
                  </a:lnTo>
                  <a:lnTo>
                    <a:pt x="777" y="273"/>
                  </a:lnTo>
                  <a:lnTo>
                    <a:pt x="774" y="273"/>
                  </a:lnTo>
                  <a:lnTo>
                    <a:pt x="774" y="273"/>
                  </a:lnTo>
                  <a:lnTo>
                    <a:pt x="772" y="273"/>
                  </a:lnTo>
                  <a:lnTo>
                    <a:pt x="772" y="273"/>
                  </a:lnTo>
                  <a:lnTo>
                    <a:pt x="769" y="275"/>
                  </a:lnTo>
                  <a:lnTo>
                    <a:pt x="767" y="277"/>
                  </a:lnTo>
                  <a:lnTo>
                    <a:pt x="767" y="277"/>
                  </a:lnTo>
                  <a:lnTo>
                    <a:pt x="765" y="275"/>
                  </a:lnTo>
                  <a:lnTo>
                    <a:pt x="762" y="275"/>
                  </a:lnTo>
                  <a:lnTo>
                    <a:pt x="762" y="275"/>
                  </a:lnTo>
                  <a:lnTo>
                    <a:pt x="762" y="275"/>
                  </a:lnTo>
                  <a:lnTo>
                    <a:pt x="762" y="275"/>
                  </a:lnTo>
                  <a:lnTo>
                    <a:pt x="760" y="275"/>
                  </a:lnTo>
                  <a:lnTo>
                    <a:pt x="760" y="275"/>
                  </a:lnTo>
                  <a:lnTo>
                    <a:pt x="760" y="275"/>
                  </a:lnTo>
                  <a:lnTo>
                    <a:pt x="758" y="275"/>
                  </a:lnTo>
                  <a:lnTo>
                    <a:pt x="758" y="275"/>
                  </a:lnTo>
                  <a:lnTo>
                    <a:pt x="758" y="273"/>
                  </a:lnTo>
                  <a:lnTo>
                    <a:pt x="758" y="273"/>
                  </a:lnTo>
                  <a:lnTo>
                    <a:pt x="755" y="273"/>
                  </a:lnTo>
                  <a:lnTo>
                    <a:pt x="755" y="273"/>
                  </a:lnTo>
                  <a:lnTo>
                    <a:pt x="755" y="273"/>
                  </a:lnTo>
                  <a:lnTo>
                    <a:pt x="753" y="273"/>
                  </a:lnTo>
                  <a:lnTo>
                    <a:pt x="753" y="270"/>
                  </a:lnTo>
                  <a:lnTo>
                    <a:pt x="746" y="265"/>
                  </a:lnTo>
                  <a:lnTo>
                    <a:pt x="746" y="265"/>
                  </a:lnTo>
                  <a:lnTo>
                    <a:pt x="746" y="261"/>
                  </a:lnTo>
                  <a:lnTo>
                    <a:pt x="746" y="258"/>
                  </a:lnTo>
                  <a:lnTo>
                    <a:pt x="743" y="258"/>
                  </a:lnTo>
                  <a:lnTo>
                    <a:pt x="741" y="254"/>
                  </a:lnTo>
                  <a:lnTo>
                    <a:pt x="739" y="254"/>
                  </a:lnTo>
                  <a:lnTo>
                    <a:pt x="736" y="254"/>
                  </a:lnTo>
                  <a:lnTo>
                    <a:pt x="736" y="254"/>
                  </a:lnTo>
                  <a:lnTo>
                    <a:pt x="734" y="251"/>
                  </a:lnTo>
                  <a:lnTo>
                    <a:pt x="732" y="251"/>
                  </a:lnTo>
                  <a:lnTo>
                    <a:pt x="729" y="251"/>
                  </a:lnTo>
                  <a:lnTo>
                    <a:pt x="729" y="251"/>
                  </a:lnTo>
                  <a:lnTo>
                    <a:pt x="729" y="249"/>
                  </a:lnTo>
                  <a:lnTo>
                    <a:pt x="727" y="246"/>
                  </a:lnTo>
                  <a:lnTo>
                    <a:pt x="727" y="246"/>
                  </a:lnTo>
                  <a:lnTo>
                    <a:pt x="724" y="246"/>
                  </a:lnTo>
                  <a:lnTo>
                    <a:pt x="724" y="246"/>
                  </a:lnTo>
                  <a:lnTo>
                    <a:pt x="722" y="246"/>
                  </a:lnTo>
                  <a:lnTo>
                    <a:pt x="720" y="246"/>
                  </a:lnTo>
                  <a:lnTo>
                    <a:pt x="720" y="246"/>
                  </a:lnTo>
                  <a:lnTo>
                    <a:pt x="720" y="246"/>
                  </a:lnTo>
                  <a:lnTo>
                    <a:pt x="717" y="246"/>
                  </a:lnTo>
                  <a:lnTo>
                    <a:pt x="717" y="244"/>
                  </a:lnTo>
                  <a:lnTo>
                    <a:pt x="717" y="244"/>
                  </a:lnTo>
                  <a:lnTo>
                    <a:pt x="720" y="237"/>
                  </a:lnTo>
                  <a:lnTo>
                    <a:pt x="720" y="232"/>
                  </a:lnTo>
                  <a:lnTo>
                    <a:pt x="720" y="230"/>
                  </a:lnTo>
                  <a:lnTo>
                    <a:pt x="720" y="228"/>
                  </a:lnTo>
                  <a:lnTo>
                    <a:pt x="717" y="225"/>
                  </a:lnTo>
                  <a:lnTo>
                    <a:pt x="713" y="220"/>
                  </a:lnTo>
                  <a:lnTo>
                    <a:pt x="708" y="218"/>
                  </a:lnTo>
                  <a:lnTo>
                    <a:pt x="703" y="216"/>
                  </a:lnTo>
                  <a:lnTo>
                    <a:pt x="698" y="211"/>
                  </a:lnTo>
                  <a:lnTo>
                    <a:pt x="694" y="209"/>
                  </a:lnTo>
                  <a:lnTo>
                    <a:pt x="689" y="206"/>
                  </a:lnTo>
                  <a:lnTo>
                    <a:pt x="684" y="202"/>
                  </a:lnTo>
                  <a:lnTo>
                    <a:pt x="680" y="199"/>
                  </a:lnTo>
                  <a:lnTo>
                    <a:pt x="675" y="197"/>
                  </a:lnTo>
                  <a:lnTo>
                    <a:pt x="670" y="192"/>
                  </a:lnTo>
                  <a:lnTo>
                    <a:pt x="665" y="190"/>
                  </a:lnTo>
                  <a:lnTo>
                    <a:pt x="661" y="185"/>
                  </a:lnTo>
                  <a:lnTo>
                    <a:pt x="658" y="183"/>
                  </a:lnTo>
                  <a:lnTo>
                    <a:pt x="656" y="183"/>
                  </a:lnTo>
                  <a:lnTo>
                    <a:pt x="651" y="180"/>
                  </a:lnTo>
                  <a:lnTo>
                    <a:pt x="646" y="175"/>
                  </a:lnTo>
                  <a:lnTo>
                    <a:pt x="642" y="173"/>
                  </a:lnTo>
                  <a:lnTo>
                    <a:pt x="637" y="171"/>
                  </a:lnTo>
                  <a:lnTo>
                    <a:pt x="632" y="166"/>
                  </a:lnTo>
                  <a:lnTo>
                    <a:pt x="627" y="164"/>
                  </a:lnTo>
                  <a:lnTo>
                    <a:pt x="625" y="159"/>
                  </a:lnTo>
                  <a:lnTo>
                    <a:pt x="620" y="157"/>
                  </a:lnTo>
                  <a:lnTo>
                    <a:pt x="616" y="154"/>
                  </a:lnTo>
                  <a:lnTo>
                    <a:pt x="611" y="149"/>
                  </a:lnTo>
                  <a:lnTo>
                    <a:pt x="606" y="147"/>
                  </a:lnTo>
                  <a:lnTo>
                    <a:pt x="601" y="145"/>
                  </a:lnTo>
                  <a:lnTo>
                    <a:pt x="597" y="140"/>
                  </a:lnTo>
                  <a:lnTo>
                    <a:pt x="592" y="138"/>
                  </a:lnTo>
                  <a:lnTo>
                    <a:pt x="587" y="133"/>
                  </a:lnTo>
                  <a:lnTo>
                    <a:pt x="582" y="131"/>
                  </a:lnTo>
                  <a:lnTo>
                    <a:pt x="578" y="128"/>
                  </a:lnTo>
                  <a:lnTo>
                    <a:pt x="573" y="123"/>
                  </a:lnTo>
                  <a:lnTo>
                    <a:pt x="568" y="121"/>
                  </a:lnTo>
                  <a:lnTo>
                    <a:pt x="564" y="116"/>
                  </a:lnTo>
                  <a:lnTo>
                    <a:pt x="559" y="114"/>
                  </a:lnTo>
                  <a:lnTo>
                    <a:pt x="554" y="112"/>
                  </a:lnTo>
                  <a:lnTo>
                    <a:pt x="549" y="107"/>
                  </a:lnTo>
                  <a:lnTo>
                    <a:pt x="545" y="104"/>
                  </a:lnTo>
                  <a:lnTo>
                    <a:pt x="540" y="102"/>
                  </a:lnTo>
                  <a:lnTo>
                    <a:pt x="535" y="97"/>
                  </a:lnTo>
                  <a:lnTo>
                    <a:pt x="530" y="95"/>
                  </a:lnTo>
                  <a:lnTo>
                    <a:pt x="526" y="90"/>
                  </a:lnTo>
                  <a:lnTo>
                    <a:pt x="521" y="88"/>
                  </a:lnTo>
                  <a:lnTo>
                    <a:pt x="516" y="86"/>
                  </a:lnTo>
                  <a:lnTo>
                    <a:pt x="514" y="81"/>
                  </a:lnTo>
                  <a:lnTo>
                    <a:pt x="509" y="78"/>
                  </a:lnTo>
                  <a:lnTo>
                    <a:pt x="504" y="74"/>
                  </a:lnTo>
                  <a:lnTo>
                    <a:pt x="500" y="71"/>
                  </a:lnTo>
                  <a:lnTo>
                    <a:pt x="495" y="69"/>
                  </a:lnTo>
                  <a:lnTo>
                    <a:pt x="490" y="64"/>
                  </a:lnTo>
                  <a:lnTo>
                    <a:pt x="485" y="62"/>
                  </a:lnTo>
                  <a:lnTo>
                    <a:pt x="481" y="60"/>
                  </a:lnTo>
                  <a:lnTo>
                    <a:pt x="476" y="55"/>
                  </a:lnTo>
                  <a:lnTo>
                    <a:pt x="474" y="52"/>
                  </a:lnTo>
                  <a:lnTo>
                    <a:pt x="469" y="50"/>
                  </a:lnTo>
                  <a:lnTo>
                    <a:pt x="464" y="48"/>
                  </a:lnTo>
                  <a:lnTo>
                    <a:pt x="459" y="43"/>
                  </a:lnTo>
                  <a:lnTo>
                    <a:pt x="455" y="41"/>
                  </a:lnTo>
                  <a:lnTo>
                    <a:pt x="452" y="38"/>
                  </a:lnTo>
                  <a:lnTo>
                    <a:pt x="448" y="33"/>
                  </a:lnTo>
                  <a:lnTo>
                    <a:pt x="443" y="31"/>
                  </a:lnTo>
                  <a:lnTo>
                    <a:pt x="438" y="29"/>
                  </a:lnTo>
                  <a:lnTo>
                    <a:pt x="433" y="26"/>
                  </a:lnTo>
                  <a:lnTo>
                    <a:pt x="431" y="22"/>
                  </a:lnTo>
                  <a:lnTo>
                    <a:pt x="426" y="19"/>
                  </a:lnTo>
                  <a:lnTo>
                    <a:pt x="422" y="17"/>
                  </a:lnTo>
                  <a:lnTo>
                    <a:pt x="414" y="12"/>
                  </a:lnTo>
                  <a:lnTo>
                    <a:pt x="412" y="10"/>
                  </a:lnTo>
                  <a:lnTo>
                    <a:pt x="407" y="7"/>
                  </a:lnTo>
                  <a:lnTo>
                    <a:pt x="403" y="3"/>
                  </a:lnTo>
                  <a:lnTo>
                    <a:pt x="400" y="0"/>
                  </a:lnTo>
                  <a:lnTo>
                    <a:pt x="400" y="0"/>
                  </a:lnTo>
                  <a:lnTo>
                    <a:pt x="400" y="0"/>
                  </a:lnTo>
                  <a:lnTo>
                    <a:pt x="398" y="0"/>
                  </a:lnTo>
                  <a:lnTo>
                    <a:pt x="386" y="0"/>
                  </a:lnTo>
                  <a:lnTo>
                    <a:pt x="374" y="0"/>
                  </a:lnTo>
                  <a:lnTo>
                    <a:pt x="362" y="0"/>
                  </a:lnTo>
                  <a:lnTo>
                    <a:pt x="351" y="0"/>
                  </a:lnTo>
                  <a:lnTo>
                    <a:pt x="339" y="0"/>
                  </a:lnTo>
                  <a:lnTo>
                    <a:pt x="327" y="0"/>
                  </a:lnTo>
                  <a:lnTo>
                    <a:pt x="315" y="0"/>
                  </a:lnTo>
                  <a:lnTo>
                    <a:pt x="303" y="0"/>
                  </a:lnTo>
                  <a:lnTo>
                    <a:pt x="306" y="5"/>
                  </a:lnTo>
                  <a:lnTo>
                    <a:pt x="306" y="10"/>
                  </a:lnTo>
                  <a:lnTo>
                    <a:pt x="306" y="15"/>
                  </a:lnTo>
                  <a:lnTo>
                    <a:pt x="306" y="19"/>
                  </a:lnTo>
                  <a:lnTo>
                    <a:pt x="308" y="24"/>
                  </a:lnTo>
                  <a:lnTo>
                    <a:pt x="308" y="29"/>
                  </a:lnTo>
                  <a:lnTo>
                    <a:pt x="308" y="33"/>
                  </a:lnTo>
                  <a:lnTo>
                    <a:pt x="308" y="38"/>
                  </a:lnTo>
                  <a:lnTo>
                    <a:pt x="308" y="43"/>
                  </a:lnTo>
                  <a:lnTo>
                    <a:pt x="308" y="43"/>
                  </a:lnTo>
                  <a:lnTo>
                    <a:pt x="310" y="48"/>
                  </a:lnTo>
                  <a:lnTo>
                    <a:pt x="310" y="55"/>
                  </a:lnTo>
                  <a:lnTo>
                    <a:pt x="310" y="62"/>
                  </a:lnTo>
                  <a:lnTo>
                    <a:pt x="310" y="67"/>
                  </a:lnTo>
                  <a:lnTo>
                    <a:pt x="313" y="74"/>
                  </a:lnTo>
                  <a:lnTo>
                    <a:pt x="313" y="81"/>
                  </a:lnTo>
                  <a:lnTo>
                    <a:pt x="313" y="88"/>
                  </a:lnTo>
                  <a:lnTo>
                    <a:pt x="315" y="95"/>
                  </a:lnTo>
                  <a:lnTo>
                    <a:pt x="315" y="102"/>
                  </a:lnTo>
                  <a:lnTo>
                    <a:pt x="315" y="109"/>
                  </a:lnTo>
                  <a:lnTo>
                    <a:pt x="315" y="109"/>
                  </a:lnTo>
                  <a:lnTo>
                    <a:pt x="317" y="116"/>
                  </a:lnTo>
                  <a:lnTo>
                    <a:pt x="317" y="121"/>
                  </a:lnTo>
                  <a:lnTo>
                    <a:pt x="317" y="128"/>
                  </a:lnTo>
                  <a:lnTo>
                    <a:pt x="320" y="135"/>
                  </a:lnTo>
                  <a:lnTo>
                    <a:pt x="320" y="142"/>
                  </a:lnTo>
                  <a:lnTo>
                    <a:pt x="320" y="149"/>
                  </a:lnTo>
                  <a:lnTo>
                    <a:pt x="322" y="157"/>
                  </a:lnTo>
                  <a:lnTo>
                    <a:pt x="322" y="164"/>
                  </a:lnTo>
                  <a:lnTo>
                    <a:pt x="322" y="171"/>
                  </a:lnTo>
                  <a:lnTo>
                    <a:pt x="325" y="178"/>
                  </a:lnTo>
                  <a:lnTo>
                    <a:pt x="325" y="185"/>
                  </a:lnTo>
                  <a:lnTo>
                    <a:pt x="325" y="192"/>
                  </a:lnTo>
                  <a:lnTo>
                    <a:pt x="327" y="199"/>
                  </a:lnTo>
                  <a:lnTo>
                    <a:pt x="327" y="206"/>
                  </a:lnTo>
                  <a:lnTo>
                    <a:pt x="327" y="213"/>
                  </a:lnTo>
                  <a:lnTo>
                    <a:pt x="329" y="218"/>
                  </a:lnTo>
                  <a:lnTo>
                    <a:pt x="329" y="225"/>
                  </a:lnTo>
                  <a:lnTo>
                    <a:pt x="329" y="232"/>
                  </a:lnTo>
                  <a:lnTo>
                    <a:pt x="329" y="237"/>
                  </a:lnTo>
                  <a:lnTo>
                    <a:pt x="332" y="244"/>
                  </a:lnTo>
                  <a:lnTo>
                    <a:pt x="332" y="251"/>
                  </a:lnTo>
                  <a:lnTo>
                    <a:pt x="332" y="254"/>
                  </a:lnTo>
                  <a:lnTo>
                    <a:pt x="332" y="261"/>
                  </a:lnTo>
                  <a:lnTo>
                    <a:pt x="334" y="268"/>
                  </a:lnTo>
                  <a:lnTo>
                    <a:pt x="334" y="275"/>
                  </a:lnTo>
                  <a:lnTo>
                    <a:pt x="334" y="282"/>
                  </a:lnTo>
                  <a:lnTo>
                    <a:pt x="336" y="289"/>
                  </a:lnTo>
                  <a:lnTo>
                    <a:pt x="336" y="296"/>
                  </a:lnTo>
                  <a:lnTo>
                    <a:pt x="336" y="303"/>
                  </a:lnTo>
                  <a:lnTo>
                    <a:pt x="339" y="310"/>
                  </a:lnTo>
                  <a:lnTo>
                    <a:pt x="339" y="317"/>
                  </a:lnTo>
                  <a:lnTo>
                    <a:pt x="339" y="317"/>
                  </a:lnTo>
                  <a:lnTo>
                    <a:pt x="339" y="325"/>
                  </a:lnTo>
                  <a:lnTo>
                    <a:pt x="341" y="327"/>
                  </a:lnTo>
                  <a:lnTo>
                    <a:pt x="341" y="332"/>
                  </a:lnTo>
                  <a:lnTo>
                    <a:pt x="341" y="334"/>
                  </a:lnTo>
                  <a:lnTo>
                    <a:pt x="341" y="339"/>
                  </a:lnTo>
                  <a:lnTo>
                    <a:pt x="341" y="344"/>
                  </a:lnTo>
                  <a:lnTo>
                    <a:pt x="341" y="348"/>
                  </a:lnTo>
                  <a:lnTo>
                    <a:pt x="344" y="353"/>
                  </a:lnTo>
                  <a:lnTo>
                    <a:pt x="344" y="358"/>
                  </a:lnTo>
                  <a:lnTo>
                    <a:pt x="344" y="365"/>
                  </a:lnTo>
                  <a:lnTo>
                    <a:pt x="344" y="370"/>
                  </a:lnTo>
                  <a:lnTo>
                    <a:pt x="346" y="374"/>
                  </a:lnTo>
                  <a:lnTo>
                    <a:pt x="346" y="379"/>
                  </a:lnTo>
                  <a:lnTo>
                    <a:pt x="346" y="384"/>
                  </a:lnTo>
                  <a:lnTo>
                    <a:pt x="346" y="391"/>
                  </a:lnTo>
                  <a:lnTo>
                    <a:pt x="346" y="396"/>
                  </a:lnTo>
                  <a:lnTo>
                    <a:pt x="348" y="400"/>
                  </a:lnTo>
                  <a:lnTo>
                    <a:pt x="348" y="405"/>
                  </a:lnTo>
                  <a:lnTo>
                    <a:pt x="348" y="410"/>
                  </a:lnTo>
                  <a:lnTo>
                    <a:pt x="348" y="415"/>
                  </a:lnTo>
                  <a:lnTo>
                    <a:pt x="351" y="419"/>
                  </a:lnTo>
                  <a:lnTo>
                    <a:pt x="351" y="426"/>
                  </a:lnTo>
                  <a:lnTo>
                    <a:pt x="351" y="431"/>
                  </a:lnTo>
                  <a:lnTo>
                    <a:pt x="351" y="436"/>
                  </a:lnTo>
                  <a:lnTo>
                    <a:pt x="351" y="441"/>
                  </a:lnTo>
                  <a:lnTo>
                    <a:pt x="353" y="445"/>
                  </a:lnTo>
                  <a:lnTo>
                    <a:pt x="353" y="450"/>
                  </a:lnTo>
                  <a:lnTo>
                    <a:pt x="353" y="455"/>
                  </a:lnTo>
                  <a:lnTo>
                    <a:pt x="353" y="459"/>
                  </a:lnTo>
                  <a:lnTo>
                    <a:pt x="355" y="467"/>
                  </a:lnTo>
                  <a:lnTo>
                    <a:pt x="355" y="471"/>
                  </a:lnTo>
                  <a:lnTo>
                    <a:pt x="355" y="476"/>
                  </a:lnTo>
                  <a:lnTo>
                    <a:pt x="355" y="481"/>
                  </a:lnTo>
                  <a:lnTo>
                    <a:pt x="355" y="483"/>
                  </a:lnTo>
                  <a:lnTo>
                    <a:pt x="358" y="483"/>
                  </a:lnTo>
                  <a:lnTo>
                    <a:pt x="358" y="486"/>
                  </a:lnTo>
                  <a:lnTo>
                    <a:pt x="360" y="486"/>
                  </a:lnTo>
                  <a:lnTo>
                    <a:pt x="360" y="488"/>
                  </a:lnTo>
                  <a:lnTo>
                    <a:pt x="362" y="488"/>
                  </a:lnTo>
                  <a:lnTo>
                    <a:pt x="365" y="490"/>
                  </a:lnTo>
                  <a:lnTo>
                    <a:pt x="367" y="493"/>
                  </a:lnTo>
                  <a:lnTo>
                    <a:pt x="370" y="493"/>
                  </a:lnTo>
                  <a:lnTo>
                    <a:pt x="370" y="493"/>
                  </a:lnTo>
                  <a:lnTo>
                    <a:pt x="370" y="495"/>
                  </a:lnTo>
                  <a:lnTo>
                    <a:pt x="370" y="495"/>
                  </a:lnTo>
                  <a:lnTo>
                    <a:pt x="370" y="495"/>
                  </a:lnTo>
                  <a:lnTo>
                    <a:pt x="370" y="497"/>
                  </a:lnTo>
                  <a:lnTo>
                    <a:pt x="370" y="502"/>
                  </a:lnTo>
                  <a:lnTo>
                    <a:pt x="370" y="507"/>
                  </a:lnTo>
                  <a:lnTo>
                    <a:pt x="367" y="512"/>
                  </a:lnTo>
                  <a:lnTo>
                    <a:pt x="367" y="516"/>
                  </a:lnTo>
                  <a:lnTo>
                    <a:pt x="365" y="523"/>
                  </a:lnTo>
                  <a:lnTo>
                    <a:pt x="365" y="528"/>
                  </a:lnTo>
                  <a:lnTo>
                    <a:pt x="362" y="533"/>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62" y="540"/>
                  </a:lnTo>
                  <a:lnTo>
                    <a:pt x="353" y="540"/>
                  </a:lnTo>
                  <a:lnTo>
                    <a:pt x="346" y="540"/>
                  </a:lnTo>
                  <a:lnTo>
                    <a:pt x="339" y="540"/>
                  </a:lnTo>
                  <a:lnTo>
                    <a:pt x="336" y="540"/>
                  </a:lnTo>
                  <a:lnTo>
                    <a:pt x="332" y="540"/>
                  </a:lnTo>
                  <a:lnTo>
                    <a:pt x="325" y="540"/>
                  </a:lnTo>
                  <a:lnTo>
                    <a:pt x="320" y="540"/>
                  </a:lnTo>
                  <a:lnTo>
                    <a:pt x="317" y="540"/>
                  </a:lnTo>
                  <a:lnTo>
                    <a:pt x="308" y="540"/>
                  </a:lnTo>
                  <a:lnTo>
                    <a:pt x="301" y="540"/>
                  </a:lnTo>
                  <a:lnTo>
                    <a:pt x="291" y="540"/>
                  </a:lnTo>
                  <a:lnTo>
                    <a:pt x="282" y="540"/>
                  </a:lnTo>
                  <a:lnTo>
                    <a:pt x="273" y="540"/>
                  </a:lnTo>
                  <a:lnTo>
                    <a:pt x="263" y="540"/>
                  </a:lnTo>
                  <a:lnTo>
                    <a:pt x="256" y="540"/>
                  </a:lnTo>
                  <a:lnTo>
                    <a:pt x="247" y="540"/>
                  </a:lnTo>
                  <a:lnTo>
                    <a:pt x="237" y="540"/>
                  </a:lnTo>
                  <a:lnTo>
                    <a:pt x="228" y="540"/>
                  </a:lnTo>
                  <a:lnTo>
                    <a:pt x="220" y="540"/>
                  </a:lnTo>
                  <a:lnTo>
                    <a:pt x="211" y="540"/>
                  </a:lnTo>
                  <a:lnTo>
                    <a:pt x="204" y="540"/>
                  </a:lnTo>
                  <a:lnTo>
                    <a:pt x="197" y="540"/>
                  </a:lnTo>
                  <a:lnTo>
                    <a:pt x="192" y="540"/>
                  </a:lnTo>
                  <a:lnTo>
                    <a:pt x="180" y="540"/>
                  </a:lnTo>
                  <a:lnTo>
                    <a:pt x="176" y="540"/>
                  </a:lnTo>
                  <a:lnTo>
                    <a:pt x="176" y="540"/>
                  </a:lnTo>
                  <a:lnTo>
                    <a:pt x="168" y="540"/>
                  </a:lnTo>
                  <a:lnTo>
                    <a:pt x="166" y="540"/>
                  </a:lnTo>
                  <a:lnTo>
                    <a:pt x="157" y="540"/>
                  </a:lnTo>
                  <a:lnTo>
                    <a:pt x="157" y="535"/>
                  </a:lnTo>
                  <a:lnTo>
                    <a:pt x="159" y="530"/>
                  </a:lnTo>
                  <a:lnTo>
                    <a:pt x="159" y="530"/>
                  </a:lnTo>
                  <a:lnTo>
                    <a:pt x="157" y="528"/>
                  </a:lnTo>
                  <a:lnTo>
                    <a:pt x="157" y="530"/>
                  </a:lnTo>
                  <a:lnTo>
                    <a:pt x="152" y="533"/>
                  </a:lnTo>
                  <a:lnTo>
                    <a:pt x="152" y="535"/>
                  </a:lnTo>
                  <a:lnTo>
                    <a:pt x="152" y="538"/>
                  </a:lnTo>
                  <a:lnTo>
                    <a:pt x="152" y="540"/>
                  </a:lnTo>
                  <a:lnTo>
                    <a:pt x="152" y="540"/>
                  </a:lnTo>
                  <a:lnTo>
                    <a:pt x="152" y="542"/>
                  </a:lnTo>
                  <a:lnTo>
                    <a:pt x="140" y="542"/>
                  </a:lnTo>
                  <a:lnTo>
                    <a:pt x="138" y="545"/>
                  </a:lnTo>
                  <a:lnTo>
                    <a:pt x="135" y="545"/>
                  </a:lnTo>
                  <a:lnTo>
                    <a:pt x="133" y="547"/>
                  </a:lnTo>
                  <a:lnTo>
                    <a:pt x="131" y="547"/>
                  </a:lnTo>
                  <a:lnTo>
                    <a:pt x="126" y="547"/>
                  </a:lnTo>
                  <a:lnTo>
                    <a:pt x="119" y="547"/>
                  </a:lnTo>
                  <a:lnTo>
                    <a:pt x="116" y="547"/>
                  </a:lnTo>
                  <a:lnTo>
                    <a:pt x="116" y="547"/>
                  </a:lnTo>
                  <a:lnTo>
                    <a:pt x="114" y="545"/>
                  </a:lnTo>
                  <a:lnTo>
                    <a:pt x="112" y="545"/>
                  </a:lnTo>
                  <a:lnTo>
                    <a:pt x="112" y="545"/>
                  </a:lnTo>
                  <a:lnTo>
                    <a:pt x="112" y="545"/>
                  </a:lnTo>
                  <a:lnTo>
                    <a:pt x="109" y="545"/>
                  </a:lnTo>
                  <a:lnTo>
                    <a:pt x="105" y="542"/>
                  </a:lnTo>
                  <a:lnTo>
                    <a:pt x="105" y="542"/>
                  </a:lnTo>
                  <a:lnTo>
                    <a:pt x="102" y="542"/>
                  </a:lnTo>
                  <a:lnTo>
                    <a:pt x="100" y="542"/>
                  </a:lnTo>
                  <a:lnTo>
                    <a:pt x="95" y="542"/>
                  </a:lnTo>
                  <a:lnTo>
                    <a:pt x="95" y="542"/>
                  </a:lnTo>
                  <a:lnTo>
                    <a:pt x="93" y="542"/>
                  </a:lnTo>
                  <a:lnTo>
                    <a:pt x="93" y="542"/>
                  </a:lnTo>
                  <a:lnTo>
                    <a:pt x="90" y="545"/>
                  </a:lnTo>
                  <a:lnTo>
                    <a:pt x="90" y="545"/>
                  </a:lnTo>
                  <a:lnTo>
                    <a:pt x="90" y="545"/>
                  </a:lnTo>
                  <a:lnTo>
                    <a:pt x="88" y="545"/>
                  </a:lnTo>
                  <a:lnTo>
                    <a:pt x="83" y="542"/>
                  </a:lnTo>
                  <a:lnTo>
                    <a:pt x="83" y="542"/>
                  </a:lnTo>
                  <a:lnTo>
                    <a:pt x="83" y="545"/>
                  </a:lnTo>
                  <a:lnTo>
                    <a:pt x="83" y="545"/>
                  </a:lnTo>
                  <a:lnTo>
                    <a:pt x="83" y="547"/>
                  </a:lnTo>
                  <a:lnTo>
                    <a:pt x="83" y="549"/>
                  </a:lnTo>
                  <a:lnTo>
                    <a:pt x="81" y="549"/>
                  </a:lnTo>
                  <a:lnTo>
                    <a:pt x="81" y="549"/>
                  </a:lnTo>
                  <a:lnTo>
                    <a:pt x="81" y="549"/>
                  </a:lnTo>
                  <a:lnTo>
                    <a:pt x="81" y="549"/>
                  </a:lnTo>
                  <a:lnTo>
                    <a:pt x="79" y="549"/>
                  </a:lnTo>
                  <a:lnTo>
                    <a:pt x="79" y="549"/>
                  </a:lnTo>
                  <a:lnTo>
                    <a:pt x="79" y="552"/>
                  </a:lnTo>
                  <a:lnTo>
                    <a:pt x="79" y="552"/>
                  </a:lnTo>
                  <a:lnTo>
                    <a:pt x="76" y="554"/>
                  </a:lnTo>
                  <a:lnTo>
                    <a:pt x="76" y="554"/>
                  </a:lnTo>
                  <a:lnTo>
                    <a:pt x="76" y="557"/>
                  </a:lnTo>
                  <a:lnTo>
                    <a:pt x="74" y="557"/>
                  </a:lnTo>
                  <a:lnTo>
                    <a:pt x="74" y="561"/>
                  </a:lnTo>
                  <a:lnTo>
                    <a:pt x="74" y="561"/>
                  </a:lnTo>
                  <a:lnTo>
                    <a:pt x="71" y="559"/>
                  </a:lnTo>
                  <a:lnTo>
                    <a:pt x="69" y="557"/>
                  </a:lnTo>
                  <a:lnTo>
                    <a:pt x="69" y="554"/>
                  </a:lnTo>
                  <a:lnTo>
                    <a:pt x="67" y="552"/>
                  </a:lnTo>
                  <a:lnTo>
                    <a:pt x="52" y="542"/>
                  </a:lnTo>
                  <a:lnTo>
                    <a:pt x="52" y="542"/>
                  </a:lnTo>
                  <a:lnTo>
                    <a:pt x="48" y="533"/>
                  </a:lnTo>
                  <a:lnTo>
                    <a:pt x="45" y="533"/>
                  </a:lnTo>
                  <a:lnTo>
                    <a:pt x="45" y="533"/>
                  </a:lnTo>
                  <a:lnTo>
                    <a:pt x="41" y="533"/>
                  </a:lnTo>
                  <a:lnTo>
                    <a:pt x="41" y="533"/>
                  </a:lnTo>
                  <a:lnTo>
                    <a:pt x="41" y="533"/>
                  </a:lnTo>
                  <a:lnTo>
                    <a:pt x="41" y="533"/>
                  </a:lnTo>
                  <a:lnTo>
                    <a:pt x="41" y="533"/>
                  </a:lnTo>
                  <a:lnTo>
                    <a:pt x="41" y="533"/>
                  </a:lnTo>
                  <a:lnTo>
                    <a:pt x="41" y="533"/>
                  </a:lnTo>
                  <a:lnTo>
                    <a:pt x="41" y="533"/>
                  </a:lnTo>
                  <a:lnTo>
                    <a:pt x="41" y="533"/>
                  </a:lnTo>
                  <a:lnTo>
                    <a:pt x="41" y="533"/>
                  </a:lnTo>
                  <a:lnTo>
                    <a:pt x="41" y="533"/>
                  </a:lnTo>
                  <a:lnTo>
                    <a:pt x="41" y="535"/>
                  </a:lnTo>
                  <a:lnTo>
                    <a:pt x="41" y="535"/>
                  </a:lnTo>
                  <a:lnTo>
                    <a:pt x="38" y="535"/>
                  </a:lnTo>
                  <a:lnTo>
                    <a:pt x="38" y="535"/>
                  </a:lnTo>
                  <a:lnTo>
                    <a:pt x="36" y="538"/>
                  </a:lnTo>
                  <a:lnTo>
                    <a:pt x="34" y="538"/>
                  </a:lnTo>
                  <a:lnTo>
                    <a:pt x="34" y="538"/>
                  </a:lnTo>
                  <a:lnTo>
                    <a:pt x="31" y="538"/>
                  </a:lnTo>
                  <a:lnTo>
                    <a:pt x="31" y="538"/>
                  </a:lnTo>
                  <a:lnTo>
                    <a:pt x="29" y="538"/>
                  </a:lnTo>
                  <a:lnTo>
                    <a:pt x="29" y="540"/>
                  </a:lnTo>
                  <a:lnTo>
                    <a:pt x="29" y="540"/>
                  </a:lnTo>
                  <a:lnTo>
                    <a:pt x="29" y="542"/>
                  </a:lnTo>
                  <a:lnTo>
                    <a:pt x="29" y="542"/>
                  </a:lnTo>
                  <a:lnTo>
                    <a:pt x="26" y="547"/>
                  </a:lnTo>
                  <a:lnTo>
                    <a:pt x="24" y="552"/>
                  </a:lnTo>
                  <a:lnTo>
                    <a:pt x="24" y="552"/>
                  </a:lnTo>
                  <a:lnTo>
                    <a:pt x="24" y="554"/>
                  </a:lnTo>
                  <a:lnTo>
                    <a:pt x="24" y="557"/>
                  </a:lnTo>
                  <a:lnTo>
                    <a:pt x="24" y="559"/>
                  </a:lnTo>
                  <a:lnTo>
                    <a:pt x="24" y="559"/>
                  </a:lnTo>
                  <a:lnTo>
                    <a:pt x="24" y="559"/>
                  </a:lnTo>
                  <a:lnTo>
                    <a:pt x="24" y="561"/>
                  </a:lnTo>
                  <a:lnTo>
                    <a:pt x="24" y="564"/>
                  </a:lnTo>
                  <a:lnTo>
                    <a:pt x="22" y="564"/>
                  </a:lnTo>
                  <a:lnTo>
                    <a:pt x="22" y="564"/>
                  </a:lnTo>
                  <a:lnTo>
                    <a:pt x="24" y="566"/>
                  </a:lnTo>
                  <a:lnTo>
                    <a:pt x="24" y="564"/>
                  </a:lnTo>
                  <a:lnTo>
                    <a:pt x="24" y="564"/>
                  </a:lnTo>
                  <a:lnTo>
                    <a:pt x="24" y="564"/>
                  </a:lnTo>
                  <a:lnTo>
                    <a:pt x="24" y="566"/>
                  </a:lnTo>
                  <a:lnTo>
                    <a:pt x="24" y="566"/>
                  </a:lnTo>
                  <a:lnTo>
                    <a:pt x="26" y="566"/>
                  </a:lnTo>
                  <a:lnTo>
                    <a:pt x="26" y="568"/>
                  </a:lnTo>
                  <a:lnTo>
                    <a:pt x="26" y="568"/>
                  </a:lnTo>
                  <a:lnTo>
                    <a:pt x="24" y="568"/>
                  </a:lnTo>
                  <a:lnTo>
                    <a:pt x="24" y="568"/>
                  </a:lnTo>
                  <a:lnTo>
                    <a:pt x="24" y="571"/>
                  </a:lnTo>
                  <a:lnTo>
                    <a:pt x="24" y="571"/>
                  </a:lnTo>
                  <a:lnTo>
                    <a:pt x="24" y="571"/>
                  </a:lnTo>
                  <a:lnTo>
                    <a:pt x="24" y="573"/>
                  </a:lnTo>
                  <a:lnTo>
                    <a:pt x="24" y="573"/>
                  </a:lnTo>
                  <a:lnTo>
                    <a:pt x="24" y="573"/>
                  </a:lnTo>
                  <a:lnTo>
                    <a:pt x="24" y="573"/>
                  </a:lnTo>
                  <a:lnTo>
                    <a:pt x="24" y="573"/>
                  </a:lnTo>
                  <a:lnTo>
                    <a:pt x="24" y="573"/>
                  </a:lnTo>
                  <a:lnTo>
                    <a:pt x="24" y="573"/>
                  </a:lnTo>
                  <a:lnTo>
                    <a:pt x="24" y="573"/>
                  </a:lnTo>
                  <a:lnTo>
                    <a:pt x="24" y="575"/>
                  </a:lnTo>
                  <a:lnTo>
                    <a:pt x="22" y="575"/>
                  </a:lnTo>
                  <a:lnTo>
                    <a:pt x="22" y="575"/>
                  </a:lnTo>
                  <a:lnTo>
                    <a:pt x="22" y="575"/>
                  </a:lnTo>
                  <a:lnTo>
                    <a:pt x="19" y="578"/>
                  </a:lnTo>
                  <a:lnTo>
                    <a:pt x="17" y="578"/>
                  </a:lnTo>
                  <a:lnTo>
                    <a:pt x="17" y="580"/>
                  </a:lnTo>
                  <a:lnTo>
                    <a:pt x="15" y="580"/>
                  </a:lnTo>
                  <a:lnTo>
                    <a:pt x="15" y="580"/>
                  </a:lnTo>
                  <a:lnTo>
                    <a:pt x="15" y="580"/>
                  </a:lnTo>
                  <a:lnTo>
                    <a:pt x="12" y="580"/>
                  </a:lnTo>
                  <a:lnTo>
                    <a:pt x="12" y="580"/>
                  </a:lnTo>
                  <a:lnTo>
                    <a:pt x="12" y="580"/>
                  </a:lnTo>
                  <a:lnTo>
                    <a:pt x="12" y="583"/>
                  </a:lnTo>
                  <a:lnTo>
                    <a:pt x="10" y="583"/>
                  </a:lnTo>
                  <a:lnTo>
                    <a:pt x="8" y="580"/>
                  </a:lnTo>
                  <a:lnTo>
                    <a:pt x="8" y="580"/>
                  </a:lnTo>
                  <a:lnTo>
                    <a:pt x="8" y="580"/>
                  </a:lnTo>
                  <a:lnTo>
                    <a:pt x="5" y="580"/>
                  </a:lnTo>
                  <a:lnTo>
                    <a:pt x="3" y="580"/>
                  </a:lnTo>
                  <a:lnTo>
                    <a:pt x="3" y="580"/>
                  </a:lnTo>
                  <a:lnTo>
                    <a:pt x="0" y="580"/>
                  </a:lnTo>
                  <a:lnTo>
                    <a:pt x="0" y="580"/>
                  </a:lnTo>
                  <a:lnTo>
                    <a:pt x="3" y="583"/>
                  </a:lnTo>
                  <a:lnTo>
                    <a:pt x="3" y="583"/>
                  </a:lnTo>
                  <a:lnTo>
                    <a:pt x="3" y="583"/>
                  </a:lnTo>
                  <a:lnTo>
                    <a:pt x="5" y="585"/>
                  </a:lnTo>
                  <a:lnTo>
                    <a:pt x="5" y="585"/>
                  </a:lnTo>
                  <a:lnTo>
                    <a:pt x="5" y="585"/>
                  </a:lnTo>
                  <a:lnTo>
                    <a:pt x="5" y="585"/>
                  </a:lnTo>
                  <a:lnTo>
                    <a:pt x="5" y="585"/>
                  </a:lnTo>
                  <a:lnTo>
                    <a:pt x="5" y="585"/>
                  </a:lnTo>
                  <a:lnTo>
                    <a:pt x="5" y="587"/>
                  </a:lnTo>
                  <a:lnTo>
                    <a:pt x="5" y="587"/>
                  </a:lnTo>
                  <a:lnTo>
                    <a:pt x="5" y="587"/>
                  </a:lnTo>
                  <a:lnTo>
                    <a:pt x="8" y="587"/>
                  </a:lnTo>
                  <a:lnTo>
                    <a:pt x="8" y="587"/>
                  </a:lnTo>
                  <a:lnTo>
                    <a:pt x="5" y="587"/>
                  </a:lnTo>
                  <a:lnTo>
                    <a:pt x="5" y="590"/>
                  </a:lnTo>
                  <a:lnTo>
                    <a:pt x="5" y="590"/>
                  </a:lnTo>
                  <a:lnTo>
                    <a:pt x="5" y="590"/>
                  </a:lnTo>
                  <a:lnTo>
                    <a:pt x="5" y="592"/>
                  </a:lnTo>
                  <a:lnTo>
                    <a:pt x="5" y="592"/>
                  </a:lnTo>
                  <a:lnTo>
                    <a:pt x="5" y="592"/>
                  </a:lnTo>
                  <a:lnTo>
                    <a:pt x="3" y="592"/>
                  </a:lnTo>
                  <a:lnTo>
                    <a:pt x="3" y="594"/>
                  </a:lnTo>
                  <a:lnTo>
                    <a:pt x="3" y="594"/>
                  </a:lnTo>
                  <a:lnTo>
                    <a:pt x="3" y="597"/>
                  </a:lnTo>
                  <a:lnTo>
                    <a:pt x="3" y="599"/>
                  </a:lnTo>
                  <a:lnTo>
                    <a:pt x="3" y="601"/>
                  </a:lnTo>
                  <a:lnTo>
                    <a:pt x="5" y="601"/>
                  </a:lnTo>
                  <a:lnTo>
                    <a:pt x="10" y="601"/>
                  </a:lnTo>
                  <a:lnTo>
                    <a:pt x="10" y="604"/>
                  </a:lnTo>
                  <a:lnTo>
                    <a:pt x="10" y="604"/>
                  </a:lnTo>
                  <a:lnTo>
                    <a:pt x="8" y="604"/>
                  </a:lnTo>
                  <a:lnTo>
                    <a:pt x="10" y="606"/>
                  </a:lnTo>
                  <a:lnTo>
                    <a:pt x="10" y="606"/>
                  </a:lnTo>
                  <a:lnTo>
                    <a:pt x="10" y="606"/>
                  </a:lnTo>
                  <a:lnTo>
                    <a:pt x="12" y="606"/>
                  </a:lnTo>
                  <a:lnTo>
                    <a:pt x="12" y="609"/>
                  </a:lnTo>
                  <a:lnTo>
                    <a:pt x="15" y="609"/>
                  </a:lnTo>
                  <a:lnTo>
                    <a:pt x="15" y="613"/>
                  </a:lnTo>
                  <a:lnTo>
                    <a:pt x="15" y="613"/>
                  </a:lnTo>
                  <a:lnTo>
                    <a:pt x="15" y="616"/>
                  </a:lnTo>
                  <a:lnTo>
                    <a:pt x="15" y="620"/>
                  </a:lnTo>
                  <a:lnTo>
                    <a:pt x="15" y="623"/>
                  </a:lnTo>
                  <a:lnTo>
                    <a:pt x="15" y="625"/>
                  </a:lnTo>
                  <a:lnTo>
                    <a:pt x="15" y="625"/>
                  </a:lnTo>
                  <a:lnTo>
                    <a:pt x="17" y="625"/>
                  </a:lnTo>
                  <a:lnTo>
                    <a:pt x="17" y="628"/>
                  </a:lnTo>
                  <a:lnTo>
                    <a:pt x="17" y="628"/>
                  </a:lnTo>
                  <a:lnTo>
                    <a:pt x="17" y="630"/>
                  </a:lnTo>
                  <a:lnTo>
                    <a:pt x="17" y="632"/>
                  </a:lnTo>
                  <a:lnTo>
                    <a:pt x="17" y="635"/>
                  </a:lnTo>
                  <a:lnTo>
                    <a:pt x="15" y="635"/>
                  </a:lnTo>
                  <a:lnTo>
                    <a:pt x="10" y="639"/>
                  </a:lnTo>
                  <a:lnTo>
                    <a:pt x="10" y="639"/>
                  </a:lnTo>
                  <a:lnTo>
                    <a:pt x="12" y="639"/>
                  </a:lnTo>
                  <a:lnTo>
                    <a:pt x="12" y="642"/>
                  </a:lnTo>
                  <a:lnTo>
                    <a:pt x="12" y="644"/>
                  </a:lnTo>
                  <a:lnTo>
                    <a:pt x="15" y="646"/>
                  </a:lnTo>
                  <a:lnTo>
                    <a:pt x="15" y="646"/>
                  </a:lnTo>
                  <a:lnTo>
                    <a:pt x="19" y="649"/>
                  </a:lnTo>
                  <a:lnTo>
                    <a:pt x="19" y="649"/>
                  </a:lnTo>
                  <a:lnTo>
                    <a:pt x="19" y="651"/>
                  </a:lnTo>
                  <a:lnTo>
                    <a:pt x="19" y="651"/>
                  </a:lnTo>
                  <a:lnTo>
                    <a:pt x="19" y="651"/>
                  </a:lnTo>
                  <a:lnTo>
                    <a:pt x="22" y="651"/>
                  </a:lnTo>
                  <a:lnTo>
                    <a:pt x="22" y="651"/>
                  </a:lnTo>
                  <a:lnTo>
                    <a:pt x="22" y="651"/>
                  </a:lnTo>
                  <a:lnTo>
                    <a:pt x="22" y="654"/>
                  </a:lnTo>
                  <a:lnTo>
                    <a:pt x="22" y="656"/>
                  </a:lnTo>
                  <a:lnTo>
                    <a:pt x="22" y="656"/>
                  </a:lnTo>
                  <a:lnTo>
                    <a:pt x="22" y="656"/>
                  </a:lnTo>
                  <a:lnTo>
                    <a:pt x="22" y="658"/>
                  </a:lnTo>
                  <a:lnTo>
                    <a:pt x="24" y="658"/>
                  </a:lnTo>
                  <a:lnTo>
                    <a:pt x="24" y="658"/>
                  </a:lnTo>
                  <a:lnTo>
                    <a:pt x="24" y="658"/>
                  </a:lnTo>
                  <a:lnTo>
                    <a:pt x="24" y="661"/>
                  </a:lnTo>
                  <a:lnTo>
                    <a:pt x="24" y="661"/>
                  </a:lnTo>
                  <a:lnTo>
                    <a:pt x="24" y="661"/>
                  </a:lnTo>
                  <a:lnTo>
                    <a:pt x="24" y="661"/>
                  </a:lnTo>
                  <a:lnTo>
                    <a:pt x="26" y="658"/>
                  </a:lnTo>
                  <a:lnTo>
                    <a:pt x="26" y="656"/>
                  </a:lnTo>
                  <a:lnTo>
                    <a:pt x="29" y="656"/>
                  </a:lnTo>
                  <a:lnTo>
                    <a:pt x="29" y="656"/>
                  </a:lnTo>
                  <a:lnTo>
                    <a:pt x="29" y="654"/>
                  </a:lnTo>
                  <a:lnTo>
                    <a:pt x="29" y="654"/>
                  </a:lnTo>
                  <a:lnTo>
                    <a:pt x="31" y="656"/>
                  </a:lnTo>
                  <a:lnTo>
                    <a:pt x="31" y="656"/>
                  </a:lnTo>
                  <a:lnTo>
                    <a:pt x="31" y="656"/>
                  </a:lnTo>
                  <a:lnTo>
                    <a:pt x="31" y="656"/>
                  </a:lnTo>
                  <a:lnTo>
                    <a:pt x="34" y="656"/>
                  </a:lnTo>
                  <a:lnTo>
                    <a:pt x="34" y="656"/>
                  </a:lnTo>
                  <a:lnTo>
                    <a:pt x="34" y="656"/>
                  </a:lnTo>
                  <a:lnTo>
                    <a:pt x="34" y="656"/>
                  </a:lnTo>
                  <a:lnTo>
                    <a:pt x="34" y="658"/>
                  </a:lnTo>
                  <a:lnTo>
                    <a:pt x="36" y="658"/>
                  </a:lnTo>
                  <a:lnTo>
                    <a:pt x="36" y="658"/>
                  </a:lnTo>
                  <a:lnTo>
                    <a:pt x="36" y="656"/>
                  </a:lnTo>
                  <a:lnTo>
                    <a:pt x="36" y="658"/>
                  </a:lnTo>
                  <a:lnTo>
                    <a:pt x="36" y="658"/>
                  </a:lnTo>
                  <a:lnTo>
                    <a:pt x="38" y="661"/>
                  </a:lnTo>
                  <a:lnTo>
                    <a:pt x="38" y="663"/>
                  </a:lnTo>
                  <a:lnTo>
                    <a:pt x="38" y="663"/>
                  </a:lnTo>
                  <a:lnTo>
                    <a:pt x="38" y="663"/>
                  </a:lnTo>
                  <a:lnTo>
                    <a:pt x="38" y="665"/>
                  </a:lnTo>
                  <a:lnTo>
                    <a:pt x="38" y="665"/>
                  </a:lnTo>
                  <a:lnTo>
                    <a:pt x="38" y="665"/>
                  </a:lnTo>
                  <a:lnTo>
                    <a:pt x="38" y="665"/>
                  </a:lnTo>
                  <a:lnTo>
                    <a:pt x="38" y="668"/>
                  </a:lnTo>
                  <a:lnTo>
                    <a:pt x="41" y="668"/>
                  </a:lnTo>
                  <a:lnTo>
                    <a:pt x="41" y="670"/>
                  </a:lnTo>
                  <a:lnTo>
                    <a:pt x="41" y="670"/>
                  </a:lnTo>
                  <a:lnTo>
                    <a:pt x="41" y="670"/>
                  </a:lnTo>
                  <a:lnTo>
                    <a:pt x="43" y="672"/>
                  </a:lnTo>
                  <a:lnTo>
                    <a:pt x="43" y="672"/>
                  </a:lnTo>
                  <a:lnTo>
                    <a:pt x="43" y="672"/>
                  </a:lnTo>
                  <a:lnTo>
                    <a:pt x="43" y="672"/>
                  </a:lnTo>
                  <a:lnTo>
                    <a:pt x="45" y="672"/>
                  </a:lnTo>
                  <a:lnTo>
                    <a:pt x="45" y="672"/>
                  </a:lnTo>
                  <a:lnTo>
                    <a:pt x="45" y="672"/>
                  </a:lnTo>
                  <a:lnTo>
                    <a:pt x="45" y="675"/>
                  </a:lnTo>
                  <a:lnTo>
                    <a:pt x="45" y="675"/>
                  </a:lnTo>
                  <a:lnTo>
                    <a:pt x="45" y="675"/>
                  </a:lnTo>
                  <a:lnTo>
                    <a:pt x="45" y="675"/>
                  </a:lnTo>
                  <a:lnTo>
                    <a:pt x="45" y="675"/>
                  </a:lnTo>
                  <a:lnTo>
                    <a:pt x="45" y="677"/>
                  </a:lnTo>
                  <a:lnTo>
                    <a:pt x="45" y="677"/>
                  </a:lnTo>
                  <a:lnTo>
                    <a:pt x="45" y="677"/>
                  </a:lnTo>
                  <a:lnTo>
                    <a:pt x="45" y="677"/>
                  </a:lnTo>
                  <a:lnTo>
                    <a:pt x="45" y="677"/>
                  </a:lnTo>
                  <a:lnTo>
                    <a:pt x="45" y="680"/>
                  </a:lnTo>
                  <a:lnTo>
                    <a:pt x="45" y="680"/>
                  </a:lnTo>
                  <a:lnTo>
                    <a:pt x="45" y="680"/>
                  </a:lnTo>
                  <a:lnTo>
                    <a:pt x="48" y="680"/>
                  </a:lnTo>
                  <a:lnTo>
                    <a:pt x="48" y="677"/>
                  </a:lnTo>
                  <a:lnTo>
                    <a:pt x="48" y="677"/>
                  </a:lnTo>
                  <a:lnTo>
                    <a:pt x="48" y="677"/>
                  </a:lnTo>
                  <a:lnTo>
                    <a:pt x="48" y="677"/>
                  </a:lnTo>
                  <a:lnTo>
                    <a:pt x="48" y="680"/>
                  </a:lnTo>
                  <a:lnTo>
                    <a:pt x="48" y="680"/>
                  </a:lnTo>
                  <a:lnTo>
                    <a:pt x="48" y="680"/>
                  </a:lnTo>
                  <a:lnTo>
                    <a:pt x="48" y="682"/>
                  </a:lnTo>
                  <a:lnTo>
                    <a:pt x="48" y="682"/>
                  </a:lnTo>
                  <a:lnTo>
                    <a:pt x="48" y="682"/>
                  </a:lnTo>
                  <a:lnTo>
                    <a:pt x="48" y="682"/>
                  </a:lnTo>
                  <a:lnTo>
                    <a:pt x="45" y="682"/>
                  </a:lnTo>
                  <a:lnTo>
                    <a:pt x="45" y="682"/>
                  </a:lnTo>
                  <a:lnTo>
                    <a:pt x="45" y="682"/>
                  </a:lnTo>
                  <a:lnTo>
                    <a:pt x="45" y="682"/>
                  </a:lnTo>
                  <a:lnTo>
                    <a:pt x="45" y="682"/>
                  </a:lnTo>
                  <a:lnTo>
                    <a:pt x="45" y="682"/>
                  </a:lnTo>
                  <a:lnTo>
                    <a:pt x="45" y="682"/>
                  </a:lnTo>
                  <a:lnTo>
                    <a:pt x="45" y="684"/>
                  </a:lnTo>
                  <a:lnTo>
                    <a:pt x="45" y="684"/>
                  </a:lnTo>
                  <a:lnTo>
                    <a:pt x="45" y="684"/>
                  </a:lnTo>
                  <a:lnTo>
                    <a:pt x="45" y="684"/>
                  </a:lnTo>
                  <a:lnTo>
                    <a:pt x="45" y="684"/>
                  </a:lnTo>
                  <a:lnTo>
                    <a:pt x="45" y="687"/>
                  </a:lnTo>
                  <a:lnTo>
                    <a:pt x="45" y="687"/>
                  </a:lnTo>
                  <a:lnTo>
                    <a:pt x="45" y="687"/>
                  </a:lnTo>
                  <a:lnTo>
                    <a:pt x="45" y="687"/>
                  </a:lnTo>
                  <a:lnTo>
                    <a:pt x="45" y="687"/>
                  </a:lnTo>
                  <a:lnTo>
                    <a:pt x="45" y="687"/>
                  </a:lnTo>
                  <a:lnTo>
                    <a:pt x="45" y="687"/>
                  </a:lnTo>
                  <a:lnTo>
                    <a:pt x="48" y="687"/>
                  </a:lnTo>
                  <a:lnTo>
                    <a:pt x="48" y="687"/>
                  </a:lnTo>
                  <a:lnTo>
                    <a:pt x="48" y="689"/>
                  </a:lnTo>
                  <a:lnTo>
                    <a:pt x="48" y="689"/>
                  </a:lnTo>
                  <a:lnTo>
                    <a:pt x="48" y="689"/>
                  </a:lnTo>
                  <a:lnTo>
                    <a:pt x="48" y="689"/>
                  </a:lnTo>
                  <a:lnTo>
                    <a:pt x="48" y="689"/>
                  </a:lnTo>
                  <a:lnTo>
                    <a:pt x="48" y="691"/>
                  </a:lnTo>
                  <a:lnTo>
                    <a:pt x="48" y="691"/>
                  </a:lnTo>
                  <a:lnTo>
                    <a:pt x="48" y="691"/>
                  </a:lnTo>
                  <a:lnTo>
                    <a:pt x="45" y="691"/>
                  </a:lnTo>
                  <a:lnTo>
                    <a:pt x="45" y="691"/>
                  </a:lnTo>
                  <a:lnTo>
                    <a:pt x="45" y="694"/>
                  </a:lnTo>
                  <a:lnTo>
                    <a:pt x="45" y="694"/>
                  </a:lnTo>
                  <a:lnTo>
                    <a:pt x="43" y="694"/>
                  </a:lnTo>
                  <a:lnTo>
                    <a:pt x="43" y="696"/>
                  </a:lnTo>
                  <a:lnTo>
                    <a:pt x="45" y="696"/>
                  </a:lnTo>
                  <a:lnTo>
                    <a:pt x="45" y="696"/>
                  </a:lnTo>
                  <a:lnTo>
                    <a:pt x="45" y="696"/>
                  </a:lnTo>
                  <a:lnTo>
                    <a:pt x="45" y="696"/>
                  </a:lnTo>
                  <a:lnTo>
                    <a:pt x="45" y="696"/>
                  </a:lnTo>
                  <a:lnTo>
                    <a:pt x="45" y="699"/>
                  </a:lnTo>
                  <a:lnTo>
                    <a:pt x="45" y="699"/>
                  </a:lnTo>
                  <a:lnTo>
                    <a:pt x="45" y="701"/>
                  </a:lnTo>
                  <a:lnTo>
                    <a:pt x="45" y="701"/>
                  </a:lnTo>
                  <a:lnTo>
                    <a:pt x="45" y="701"/>
                  </a:lnTo>
                  <a:lnTo>
                    <a:pt x="43" y="701"/>
                  </a:lnTo>
                  <a:lnTo>
                    <a:pt x="43" y="701"/>
                  </a:lnTo>
                  <a:lnTo>
                    <a:pt x="45" y="701"/>
                  </a:lnTo>
                  <a:lnTo>
                    <a:pt x="45" y="703"/>
                  </a:lnTo>
                  <a:lnTo>
                    <a:pt x="45" y="703"/>
                  </a:lnTo>
                  <a:lnTo>
                    <a:pt x="45" y="703"/>
                  </a:lnTo>
                  <a:lnTo>
                    <a:pt x="45" y="703"/>
                  </a:lnTo>
                  <a:lnTo>
                    <a:pt x="45" y="703"/>
                  </a:lnTo>
                  <a:lnTo>
                    <a:pt x="45" y="703"/>
                  </a:lnTo>
                  <a:lnTo>
                    <a:pt x="48" y="703"/>
                  </a:lnTo>
                  <a:lnTo>
                    <a:pt x="48" y="703"/>
                  </a:lnTo>
                  <a:lnTo>
                    <a:pt x="48" y="706"/>
                  </a:lnTo>
                  <a:lnTo>
                    <a:pt x="48" y="706"/>
                  </a:lnTo>
                  <a:lnTo>
                    <a:pt x="48" y="706"/>
                  </a:lnTo>
                  <a:lnTo>
                    <a:pt x="48" y="703"/>
                  </a:lnTo>
                  <a:lnTo>
                    <a:pt x="48" y="706"/>
                  </a:lnTo>
                  <a:lnTo>
                    <a:pt x="48" y="706"/>
                  </a:lnTo>
                  <a:lnTo>
                    <a:pt x="48" y="708"/>
                  </a:lnTo>
                  <a:lnTo>
                    <a:pt x="48" y="710"/>
                  </a:lnTo>
                  <a:lnTo>
                    <a:pt x="48" y="710"/>
                  </a:lnTo>
                  <a:lnTo>
                    <a:pt x="48" y="710"/>
                  </a:lnTo>
                  <a:lnTo>
                    <a:pt x="45" y="710"/>
                  </a:lnTo>
                  <a:lnTo>
                    <a:pt x="45" y="710"/>
                  </a:lnTo>
                  <a:lnTo>
                    <a:pt x="45" y="713"/>
                  </a:lnTo>
                  <a:lnTo>
                    <a:pt x="45" y="715"/>
                  </a:lnTo>
                  <a:lnTo>
                    <a:pt x="45" y="715"/>
                  </a:lnTo>
                  <a:lnTo>
                    <a:pt x="43" y="717"/>
                  </a:lnTo>
                  <a:lnTo>
                    <a:pt x="43" y="720"/>
                  </a:lnTo>
                  <a:lnTo>
                    <a:pt x="41" y="720"/>
                  </a:lnTo>
                  <a:lnTo>
                    <a:pt x="43" y="722"/>
                  </a:lnTo>
                  <a:lnTo>
                    <a:pt x="43" y="725"/>
                  </a:lnTo>
                  <a:lnTo>
                    <a:pt x="48" y="725"/>
                  </a:lnTo>
                  <a:lnTo>
                    <a:pt x="48" y="727"/>
                  </a:lnTo>
                  <a:lnTo>
                    <a:pt x="50" y="729"/>
                  </a:lnTo>
                  <a:lnTo>
                    <a:pt x="50" y="729"/>
                  </a:lnTo>
                  <a:lnTo>
                    <a:pt x="52" y="732"/>
                  </a:lnTo>
                  <a:lnTo>
                    <a:pt x="52" y="732"/>
                  </a:lnTo>
                  <a:lnTo>
                    <a:pt x="55" y="732"/>
                  </a:lnTo>
                  <a:lnTo>
                    <a:pt x="55" y="732"/>
                  </a:lnTo>
                  <a:lnTo>
                    <a:pt x="57" y="732"/>
                  </a:lnTo>
                  <a:lnTo>
                    <a:pt x="57" y="732"/>
                  </a:lnTo>
                  <a:lnTo>
                    <a:pt x="60" y="729"/>
                  </a:lnTo>
                  <a:lnTo>
                    <a:pt x="60" y="729"/>
                  </a:lnTo>
                  <a:lnTo>
                    <a:pt x="60" y="729"/>
                  </a:lnTo>
                  <a:lnTo>
                    <a:pt x="60" y="727"/>
                  </a:lnTo>
                  <a:lnTo>
                    <a:pt x="60" y="727"/>
                  </a:lnTo>
                  <a:lnTo>
                    <a:pt x="62" y="727"/>
                  </a:lnTo>
                  <a:lnTo>
                    <a:pt x="62" y="727"/>
                  </a:lnTo>
                  <a:lnTo>
                    <a:pt x="62" y="725"/>
                  </a:lnTo>
                  <a:lnTo>
                    <a:pt x="62" y="725"/>
                  </a:lnTo>
                  <a:lnTo>
                    <a:pt x="62" y="725"/>
                  </a:lnTo>
                  <a:lnTo>
                    <a:pt x="64" y="725"/>
                  </a:lnTo>
                  <a:lnTo>
                    <a:pt x="64" y="722"/>
                  </a:lnTo>
                  <a:lnTo>
                    <a:pt x="67" y="720"/>
                  </a:lnTo>
                  <a:lnTo>
                    <a:pt x="67" y="720"/>
                  </a:lnTo>
                  <a:lnTo>
                    <a:pt x="67" y="720"/>
                  </a:lnTo>
                  <a:lnTo>
                    <a:pt x="69" y="720"/>
                  </a:lnTo>
                  <a:lnTo>
                    <a:pt x="71" y="720"/>
                  </a:lnTo>
                  <a:lnTo>
                    <a:pt x="71" y="720"/>
                  </a:lnTo>
                  <a:lnTo>
                    <a:pt x="74" y="720"/>
                  </a:lnTo>
                  <a:lnTo>
                    <a:pt x="74" y="720"/>
                  </a:lnTo>
                  <a:lnTo>
                    <a:pt x="76" y="725"/>
                  </a:lnTo>
                  <a:lnTo>
                    <a:pt x="76" y="725"/>
                  </a:lnTo>
                  <a:lnTo>
                    <a:pt x="79" y="725"/>
                  </a:lnTo>
                  <a:lnTo>
                    <a:pt x="79" y="727"/>
                  </a:lnTo>
                  <a:lnTo>
                    <a:pt x="79" y="727"/>
                  </a:lnTo>
                  <a:lnTo>
                    <a:pt x="79" y="727"/>
                  </a:lnTo>
                  <a:lnTo>
                    <a:pt x="79" y="729"/>
                  </a:lnTo>
                  <a:lnTo>
                    <a:pt x="79" y="729"/>
                  </a:lnTo>
                  <a:lnTo>
                    <a:pt x="79" y="729"/>
                  </a:lnTo>
                  <a:lnTo>
                    <a:pt x="81" y="732"/>
                  </a:lnTo>
                  <a:lnTo>
                    <a:pt x="83" y="736"/>
                  </a:lnTo>
                  <a:lnTo>
                    <a:pt x="83" y="736"/>
                  </a:lnTo>
                  <a:lnTo>
                    <a:pt x="86" y="736"/>
                  </a:lnTo>
                  <a:lnTo>
                    <a:pt x="88" y="736"/>
                  </a:lnTo>
                  <a:lnTo>
                    <a:pt x="88" y="736"/>
                  </a:lnTo>
                  <a:lnTo>
                    <a:pt x="88" y="736"/>
                  </a:lnTo>
                  <a:lnTo>
                    <a:pt x="88" y="734"/>
                  </a:lnTo>
                  <a:lnTo>
                    <a:pt x="88" y="734"/>
                  </a:lnTo>
                  <a:lnTo>
                    <a:pt x="90" y="734"/>
                  </a:lnTo>
                  <a:lnTo>
                    <a:pt x="90" y="732"/>
                  </a:lnTo>
                  <a:lnTo>
                    <a:pt x="90" y="732"/>
                  </a:lnTo>
                  <a:lnTo>
                    <a:pt x="93" y="732"/>
                  </a:lnTo>
                  <a:lnTo>
                    <a:pt x="93" y="729"/>
                  </a:lnTo>
                  <a:lnTo>
                    <a:pt x="93" y="729"/>
                  </a:lnTo>
                  <a:lnTo>
                    <a:pt x="93" y="729"/>
                  </a:lnTo>
                  <a:lnTo>
                    <a:pt x="95" y="729"/>
                  </a:lnTo>
                  <a:lnTo>
                    <a:pt x="95" y="727"/>
                  </a:lnTo>
                  <a:lnTo>
                    <a:pt x="95" y="727"/>
                  </a:lnTo>
                  <a:lnTo>
                    <a:pt x="95" y="727"/>
                  </a:lnTo>
                  <a:lnTo>
                    <a:pt x="95" y="727"/>
                  </a:lnTo>
                  <a:lnTo>
                    <a:pt x="95" y="727"/>
                  </a:lnTo>
                  <a:lnTo>
                    <a:pt x="95" y="725"/>
                  </a:lnTo>
                  <a:lnTo>
                    <a:pt x="95" y="725"/>
                  </a:lnTo>
                  <a:lnTo>
                    <a:pt x="95" y="725"/>
                  </a:lnTo>
                  <a:lnTo>
                    <a:pt x="97" y="725"/>
                  </a:lnTo>
                  <a:lnTo>
                    <a:pt x="100" y="725"/>
                  </a:lnTo>
                  <a:lnTo>
                    <a:pt x="100" y="725"/>
                  </a:lnTo>
                  <a:lnTo>
                    <a:pt x="102" y="722"/>
                  </a:lnTo>
                  <a:lnTo>
                    <a:pt x="102" y="722"/>
                  </a:lnTo>
                  <a:lnTo>
                    <a:pt x="102" y="722"/>
                  </a:lnTo>
                  <a:lnTo>
                    <a:pt x="102" y="722"/>
                  </a:lnTo>
                  <a:lnTo>
                    <a:pt x="102" y="722"/>
                  </a:lnTo>
                  <a:lnTo>
                    <a:pt x="102" y="722"/>
                  </a:lnTo>
                  <a:lnTo>
                    <a:pt x="105" y="722"/>
                  </a:lnTo>
                  <a:lnTo>
                    <a:pt x="105" y="722"/>
                  </a:lnTo>
                  <a:lnTo>
                    <a:pt x="105" y="720"/>
                  </a:lnTo>
                  <a:lnTo>
                    <a:pt x="105" y="720"/>
                  </a:lnTo>
                  <a:lnTo>
                    <a:pt x="105" y="720"/>
                  </a:lnTo>
                  <a:lnTo>
                    <a:pt x="105" y="720"/>
                  </a:lnTo>
                  <a:lnTo>
                    <a:pt x="105" y="720"/>
                  </a:lnTo>
                  <a:lnTo>
                    <a:pt x="105" y="720"/>
                  </a:lnTo>
                  <a:lnTo>
                    <a:pt x="107" y="720"/>
                  </a:lnTo>
                  <a:lnTo>
                    <a:pt x="107" y="720"/>
                  </a:lnTo>
                  <a:lnTo>
                    <a:pt x="109" y="720"/>
                  </a:lnTo>
                  <a:lnTo>
                    <a:pt x="109" y="720"/>
                  </a:lnTo>
                  <a:lnTo>
                    <a:pt x="109" y="720"/>
                  </a:lnTo>
                  <a:lnTo>
                    <a:pt x="112" y="720"/>
                  </a:lnTo>
                  <a:lnTo>
                    <a:pt x="112" y="722"/>
                  </a:lnTo>
                  <a:lnTo>
                    <a:pt x="114" y="722"/>
                  </a:lnTo>
                  <a:lnTo>
                    <a:pt x="114" y="722"/>
                  </a:lnTo>
                  <a:lnTo>
                    <a:pt x="116" y="722"/>
                  </a:lnTo>
                  <a:lnTo>
                    <a:pt x="116" y="722"/>
                  </a:lnTo>
                  <a:lnTo>
                    <a:pt x="116" y="722"/>
                  </a:lnTo>
                  <a:lnTo>
                    <a:pt x="116" y="722"/>
                  </a:lnTo>
                  <a:lnTo>
                    <a:pt x="116" y="722"/>
                  </a:lnTo>
                  <a:lnTo>
                    <a:pt x="119" y="722"/>
                  </a:lnTo>
                  <a:lnTo>
                    <a:pt x="119" y="722"/>
                  </a:lnTo>
                  <a:lnTo>
                    <a:pt x="119" y="722"/>
                  </a:lnTo>
                  <a:lnTo>
                    <a:pt x="119" y="725"/>
                  </a:lnTo>
                  <a:lnTo>
                    <a:pt x="121" y="725"/>
                  </a:lnTo>
                  <a:lnTo>
                    <a:pt x="121" y="725"/>
                  </a:lnTo>
                  <a:lnTo>
                    <a:pt x="123" y="725"/>
                  </a:lnTo>
                  <a:lnTo>
                    <a:pt x="123" y="727"/>
                  </a:lnTo>
                  <a:lnTo>
                    <a:pt x="126" y="727"/>
                  </a:lnTo>
                  <a:lnTo>
                    <a:pt x="126" y="727"/>
                  </a:lnTo>
                  <a:lnTo>
                    <a:pt x="128" y="727"/>
                  </a:lnTo>
                  <a:lnTo>
                    <a:pt x="128" y="729"/>
                  </a:lnTo>
                  <a:lnTo>
                    <a:pt x="131" y="729"/>
                  </a:lnTo>
                  <a:lnTo>
                    <a:pt x="131" y="729"/>
                  </a:lnTo>
                  <a:lnTo>
                    <a:pt x="131" y="729"/>
                  </a:lnTo>
                  <a:lnTo>
                    <a:pt x="131" y="729"/>
                  </a:lnTo>
                  <a:lnTo>
                    <a:pt x="133" y="729"/>
                  </a:lnTo>
                  <a:lnTo>
                    <a:pt x="133" y="729"/>
                  </a:lnTo>
                  <a:lnTo>
                    <a:pt x="133" y="729"/>
                  </a:lnTo>
                  <a:lnTo>
                    <a:pt x="138" y="729"/>
                  </a:lnTo>
                  <a:lnTo>
                    <a:pt x="138" y="729"/>
                  </a:lnTo>
                  <a:lnTo>
                    <a:pt x="140" y="727"/>
                  </a:lnTo>
                  <a:lnTo>
                    <a:pt x="140" y="727"/>
                  </a:lnTo>
                  <a:lnTo>
                    <a:pt x="140" y="725"/>
                  </a:lnTo>
                  <a:lnTo>
                    <a:pt x="140" y="725"/>
                  </a:lnTo>
                  <a:lnTo>
                    <a:pt x="140" y="725"/>
                  </a:lnTo>
                  <a:lnTo>
                    <a:pt x="140" y="722"/>
                  </a:lnTo>
                  <a:lnTo>
                    <a:pt x="142" y="722"/>
                  </a:lnTo>
                  <a:lnTo>
                    <a:pt x="147" y="720"/>
                  </a:lnTo>
                  <a:lnTo>
                    <a:pt x="149" y="720"/>
                  </a:lnTo>
                  <a:lnTo>
                    <a:pt x="149" y="717"/>
                  </a:lnTo>
                  <a:lnTo>
                    <a:pt x="152" y="717"/>
                  </a:lnTo>
                  <a:lnTo>
                    <a:pt x="154" y="717"/>
                  </a:lnTo>
                  <a:lnTo>
                    <a:pt x="157" y="717"/>
                  </a:lnTo>
                  <a:lnTo>
                    <a:pt x="157" y="717"/>
                  </a:lnTo>
                  <a:lnTo>
                    <a:pt x="159" y="715"/>
                  </a:lnTo>
                  <a:lnTo>
                    <a:pt x="159" y="715"/>
                  </a:lnTo>
                  <a:lnTo>
                    <a:pt x="159" y="715"/>
                  </a:lnTo>
                  <a:lnTo>
                    <a:pt x="159" y="713"/>
                  </a:lnTo>
                  <a:lnTo>
                    <a:pt x="159" y="713"/>
                  </a:lnTo>
                  <a:lnTo>
                    <a:pt x="159" y="713"/>
                  </a:lnTo>
                  <a:lnTo>
                    <a:pt x="159" y="710"/>
                  </a:lnTo>
                  <a:lnTo>
                    <a:pt x="159" y="710"/>
                  </a:lnTo>
                  <a:lnTo>
                    <a:pt x="157" y="710"/>
                  </a:lnTo>
                  <a:lnTo>
                    <a:pt x="157" y="710"/>
                  </a:lnTo>
                  <a:lnTo>
                    <a:pt x="157" y="710"/>
                  </a:lnTo>
                  <a:lnTo>
                    <a:pt x="157" y="710"/>
                  </a:lnTo>
                  <a:lnTo>
                    <a:pt x="157" y="708"/>
                  </a:lnTo>
                  <a:lnTo>
                    <a:pt x="154" y="708"/>
                  </a:lnTo>
                  <a:lnTo>
                    <a:pt x="154" y="708"/>
                  </a:lnTo>
                  <a:lnTo>
                    <a:pt x="154" y="706"/>
                  </a:lnTo>
                  <a:lnTo>
                    <a:pt x="154" y="706"/>
                  </a:lnTo>
                  <a:lnTo>
                    <a:pt x="157" y="706"/>
                  </a:lnTo>
                  <a:lnTo>
                    <a:pt x="159" y="703"/>
                  </a:lnTo>
                  <a:lnTo>
                    <a:pt x="159" y="703"/>
                  </a:lnTo>
                  <a:lnTo>
                    <a:pt x="159" y="703"/>
                  </a:lnTo>
                  <a:lnTo>
                    <a:pt x="159" y="706"/>
                  </a:lnTo>
                  <a:lnTo>
                    <a:pt x="159" y="706"/>
                  </a:lnTo>
                  <a:lnTo>
                    <a:pt x="161" y="706"/>
                  </a:lnTo>
                  <a:lnTo>
                    <a:pt x="161" y="703"/>
                  </a:lnTo>
                  <a:lnTo>
                    <a:pt x="161" y="703"/>
                  </a:lnTo>
                  <a:lnTo>
                    <a:pt x="166" y="706"/>
                  </a:lnTo>
                  <a:lnTo>
                    <a:pt x="168" y="706"/>
                  </a:lnTo>
                  <a:lnTo>
                    <a:pt x="173" y="710"/>
                  </a:lnTo>
                  <a:lnTo>
                    <a:pt x="176" y="710"/>
                  </a:lnTo>
                  <a:lnTo>
                    <a:pt x="178" y="710"/>
                  </a:lnTo>
                  <a:lnTo>
                    <a:pt x="178" y="713"/>
                  </a:lnTo>
                  <a:lnTo>
                    <a:pt x="178" y="713"/>
                  </a:lnTo>
                  <a:lnTo>
                    <a:pt x="178" y="715"/>
                  </a:lnTo>
                  <a:lnTo>
                    <a:pt x="176" y="715"/>
                  </a:lnTo>
                  <a:lnTo>
                    <a:pt x="176" y="717"/>
                  </a:lnTo>
                  <a:lnTo>
                    <a:pt x="176" y="717"/>
                  </a:lnTo>
                  <a:lnTo>
                    <a:pt x="176" y="720"/>
                  </a:lnTo>
                  <a:lnTo>
                    <a:pt x="176" y="720"/>
                  </a:lnTo>
                  <a:lnTo>
                    <a:pt x="178" y="720"/>
                  </a:lnTo>
                  <a:lnTo>
                    <a:pt x="178" y="722"/>
                  </a:lnTo>
                  <a:lnTo>
                    <a:pt x="178" y="720"/>
                  </a:lnTo>
                  <a:lnTo>
                    <a:pt x="178" y="720"/>
                  </a:lnTo>
                  <a:lnTo>
                    <a:pt x="180" y="722"/>
                  </a:lnTo>
                  <a:lnTo>
                    <a:pt x="180" y="722"/>
                  </a:lnTo>
                  <a:lnTo>
                    <a:pt x="180" y="722"/>
                  </a:lnTo>
                  <a:lnTo>
                    <a:pt x="180" y="725"/>
                  </a:lnTo>
                  <a:lnTo>
                    <a:pt x="180" y="727"/>
                  </a:lnTo>
                  <a:lnTo>
                    <a:pt x="180" y="727"/>
                  </a:lnTo>
                  <a:lnTo>
                    <a:pt x="180" y="729"/>
                  </a:lnTo>
                  <a:lnTo>
                    <a:pt x="180" y="729"/>
                  </a:lnTo>
                  <a:lnTo>
                    <a:pt x="183" y="729"/>
                  </a:lnTo>
                  <a:lnTo>
                    <a:pt x="183" y="729"/>
                  </a:lnTo>
                  <a:lnTo>
                    <a:pt x="185" y="729"/>
                  </a:lnTo>
                  <a:lnTo>
                    <a:pt x="185" y="732"/>
                  </a:lnTo>
                  <a:lnTo>
                    <a:pt x="185" y="732"/>
                  </a:lnTo>
                  <a:lnTo>
                    <a:pt x="185" y="732"/>
                  </a:lnTo>
                  <a:lnTo>
                    <a:pt x="185" y="734"/>
                  </a:lnTo>
                  <a:lnTo>
                    <a:pt x="185" y="734"/>
                  </a:lnTo>
                  <a:lnTo>
                    <a:pt x="187" y="734"/>
                  </a:lnTo>
                  <a:lnTo>
                    <a:pt x="187" y="736"/>
                  </a:lnTo>
                  <a:lnTo>
                    <a:pt x="187" y="736"/>
                  </a:lnTo>
                  <a:lnTo>
                    <a:pt x="185" y="751"/>
                  </a:lnTo>
                  <a:lnTo>
                    <a:pt x="185" y="751"/>
                  </a:lnTo>
                  <a:lnTo>
                    <a:pt x="185" y="751"/>
                  </a:lnTo>
                  <a:lnTo>
                    <a:pt x="187" y="751"/>
                  </a:lnTo>
                  <a:lnTo>
                    <a:pt x="187" y="751"/>
                  </a:lnTo>
                  <a:lnTo>
                    <a:pt x="190" y="751"/>
                  </a:lnTo>
                  <a:lnTo>
                    <a:pt x="190" y="751"/>
                  </a:lnTo>
                  <a:lnTo>
                    <a:pt x="190" y="751"/>
                  </a:lnTo>
                  <a:lnTo>
                    <a:pt x="192" y="751"/>
                  </a:lnTo>
                  <a:lnTo>
                    <a:pt x="192" y="755"/>
                  </a:lnTo>
                  <a:lnTo>
                    <a:pt x="192" y="755"/>
                  </a:lnTo>
                  <a:lnTo>
                    <a:pt x="192" y="758"/>
                  </a:lnTo>
                  <a:lnTo>
                    <a:pt x="194" y="758"/>
                  </a:lnTo>
                  <a:lnTo>
                    <a:pt x="194" y="758"/>
                  </a:lnTo>
                  <a:lnTo>
                    <a:pt x="197" y="760"/>
                  </a:lnTo>
                  <a:lnTo>
                    <a:pt x="199" y="760"/>
                  </a:lnTo>
                  <a:lnTo>
                    <a:pt x="199" y="760"/>
                  </a:lnTo>
                  <a:lnTo>
                    <a:pt x="199" y="760"/>
                  </a:lnTo>
                  <a:lnTo>
                    <a:pt x="199" y="760"/>
                  </a:lnTo>
                  <a:lnTo>
                    <a:pt x="202" y="762"/>
                  </a:lnTo>
                  <a:lnTo>
                    <a:pt x="202" y="762"/>
                  </a:lnTo>
                  <a:lnTo>
                    <a:pt x="202" y="762"/>
                  </a:lnTo>
                  <a:lnTo>
                    <a:pt x="204" y="762"/>
                  </a:lnTo>
                  <a:lnTo>
                    <a:pt x="206" y="765"/>
                  </a:lnTo>
                  <a:lnTo>
                    <a:pt x="209" y="765"/>
                  </a:lnTo>
                  <a:lnTo>
                    <a:pt x="209" y="765"/>
                  </a:lnTo>
                  <a:lnTo>
                    <a:pt x="209" y="765"/>
                  </a:lnTo>
                  <a:lnTo>
                    <a:pt x="206" y="767"/>
                  </a:lnTo>
                  <a:lnTo>
                    <a:pt x="206" y="767"/>
                  </a:lnTo>
                  <a:lnTo>
                    <a:pt x="206" y="767"/>
                  </a:lnTo>
                  <a:lnTo>
                    <a:pt x="209" y="767"/>
                  </a:lnTo>
                  <a:lnTo>
                    <a:pt x="209" y="767"/>
                  </a:lnTo>
                  <a:lnTo>
                    <a:pt x="209" y="767"/>
                  </a:lnTo>
                  <a:lnTo>
                    <a:pt x="209" y="770"/>
                  </a:lnTo>
                  <a:lnTo>
                    <a:pt x="209" y="770"/>
                  </a:lnTo>
                  <a:lnTo>
                    <a:pt x="206" y="770"/>
                  </a:lnTo>
                  <a:lnTo>
                    <a:pt x="206" y="770"/>
                  </a:lnTo>
                  <a:lnTo>
                    <a:pt x="206" y="770"/>
                  </a:lnTo>
                  <a:lnTo>
                    <a:pt x="204" y="770"/>
                  </a:lnTo>
                  <a:lnTo>
                    <a:pt x="204" y="770"/>
                  </a:lnTo>
                  <a:lnTo>
                    <a:pt x="202" y="772"/>
                  </a:lnTo>
                  <a:lnTo>
                    <a:pt x="202" y="772"/>
                  </a:lnTo>
                  <a:lnTo>
                    <a:pt x="202" y="772"/>
                  </a:lnTo>
                  <a:lnTo>
                    <a:pt x="202" y="772"/>
                  </a:lnTo>
                  <a:lnTo>
                    <a:pt x="202" y="772"/>
                  </a:lnTo>
                  <a:lnTo>
                    <a:pt x="202" y="772"/>
                  </a:lnTo>
                  <a:lnTo>
                    <a:pt x="202" y="772"/>
                  </a:lnTo>
                  <a:lnTo>
                    <a:pt x="202" y="772"/>
                  </a:lnTo>
                  <a:lnTo>
                    <a:pt x="202" y="774"/>
                  </a:lnTo>
                  <a:lnTo>
                    <a:pt x="199" y="774"/>
                  </a:lnTo>
                  <a:lnTo>
                    <a:pt x="199" y="774"/>
                  </a:lnTo>
                  <a:lnTo>
                    <a:pt x="199" y="774"/>
                  </a:lnTo>
                  <a:lnTo>
                    <a:pt x="199" y="777"/>
                  </a:lnTo>
                  <a:lnTo>
                    <a:pt x="199" y="777"/>
                  </a:lnTo>
                  <a:lnTo>
                    <a:pt x="197" y="779"/>
                  </a:lnTo>
                  <a:lnTo>
                    <a:pt x="197" y="779"/>
                  </a:lnTo>
                  <a:lnTo>
                    <a:pt x="197" y="779"/>
                  </a:lnTo>
                  <a:lnTo>
                    <a:pt x="197" y="779"/>
                  </a:lnTo>
                  <a:lnTo>
                    <a:pt x="197" y="779"/>
                  </a:lnTo>
                  <a:lnTo>
                    <a:pt x="197" y="779"/>
                  </a:lnTo>
                  <a:lnTo>
                    <a:pt x="197" y="781"/>
                  </a:lnTo>
                  <a:lnTo>
                    <a:pt x="194" y="781"/>
                  </a:lnTo>
                  <a:lnTo>
                    <a:pt x="192" y="784"/>
                  </a:lnTo>
                  <a:lnTo>
                    <a:pt x="192" y="784"/>
                  </a:lnTo>
                  <a:lnTo>
                    <a:pt x="192" y="786"/>
                  </a:lnTo>
                  <a:lnTo>
                    <a:pt x="192" y="786"/>
                  </a:lnTo>
                  <a:lnTo>
                    <a:pt x="192" y="788"/>
                  </a:lnTo>
                  <a:lnTo>
                    <a:pt x="192" y="788"/>
                  </a:lnTo>
                  <a:lnTo>
                    <a:pt x="194" y="788"/>
                  </a:lnTo>
                  <a:lnTo>
                    <a:pt x="194" y="788"/>
                  </a:lnTo>
                  <a:lnTo>
                    <a:pt x="194" y="786"/>
                  </a:lnTo>
                  <a:lnTo>
                    <a:pt x="197" y="788"/>
                  </a:lnTo>
                  <a:lnTo>
                    <a:pt x="197" y="788"/>
                  </a:lnTo>
                  <a:lnTo>
                    <a:pt x="199" y="786"/>
                  </a:lnTo>
                  <a:lnTo>
                    <a:pt x="199" y="786"/>
                  </a:lnTo>
                  <a:lnTo>
                    <a:pt x="199" y="786"/>
                  </a:lnTo>
                  <a:lnTo>
                    <a:pt x="202" y="786"/>
                  </a:lnTo>
                  <a:lnTo>
                    <a:pt x="202" y="784"/>
                  </a:lnTo>
                  <a:lnTo>
                    <a:pt x="204" y="784"/>
                  </a:lnTo>
                  <a:lnTo>
                    <a:pt x="204" y="784"/>
                  </a:lnTo>
                  <a:lnTo>
                    <a:pt x="206" y="784"/>
                  </a:lnTo>
                  <a:lnTo>
                    <a:pt x="206" y="784"/>
                  </a:lnTo>
                  <a:lnTo>
                    <a:pt x="206" y="784"/>
                  </a:lnTo>
                  <a:lnTo>
                    <a:pt x="206" y="784"/>
                  </a:lnTo>
                  <a:lnTo>
                    <a:pt x="209" y="784"/>
                  </a:lnTo>
                  <a:lnTo>
                    <a:pt x="209" y="781"/>
                  </a:lnTo>
                  <a:lnTo>
                    <a:pt x="209" y="781"/>
                  </a:lnTo>
                  <a:lnTo>
                    <a:pt x="211" y="784"/>
                  </a:lnTo>
                  <a:lnTo>
                    <a:pt x="211" y="784"/>
                  </a:lnTo>
                  <a:lnTo>
                    <a:pt x="213" y="786"/>
                  </a:lnTo>
                  <a:lnTo>
                    <a:pt x="213" y="786"/>
                  </a:lnTo>
                  <a:lnTo>
                    <a:pt x="213" y="793"/>
                  </a:lnTo>
                  <a:lnTo>
                    <a:pt x="213" y="793"/>
                  </a:lnTo>
                  <a:lnTo>
                    <a:pt x="213" y="793"/>
                  </a:lnTo>
                  <a:lnTo>
                    <a:pt x="211" y="793"/>
                  </a:lnTo>
                  <a:lnTo>
                    <a:pt x="211" y="798"/>
                  </a:lnTo>
                  <a:lnTo>
                    <a:pt x="211" y="798"/>
                  </a:lnTo>
                  <a:lnTo>
                    <a:pt x="213" y="798"/>
                  </a:lnTo>
                  <a:lnTo>
                    <a:pt x="213" y="800"/>
                  </a:lnTo>
                  <a:lnTo>
                    <a:pt x="213" y="810"/>
                  </a:lnTo>
                  <a:lnTo>
                    <a:pt x="213" y="812"/>
                  </a:lnTo>
                  <a:lnTo>
                    <a:pt x="216" y="814"/>
                  </a:lnTo>
                  <a:lnTo>
                    <a:pt x="218" y="817"/>
                  </a:lnTo>
                  <a:lnTo>
                    <a:pt x="218" y="817"/>
                  </a:lnTo>
                  <a:lnTo>
                    <a:pt x="218" y="817"/>
                  </a:lnTo>
                  <a:lnTo>
                    <a:pt x="220" y="817"/>
                  </a:lnTo>
                  <a:lnTo>
                    <a:pt x="220" y="817"/>
                  </a:lnTo>
                  <a:lnTo>
                    <a:pt x="220" y="817"/>
                  </a:lnTo>
                  <a:lnTo>
                    <a:pt x="223" y="817"/>
                  </a:lnTo>
                  <a:lnTo>
                    <a:pt x="223" y="817"/>
                  </a:lnTo>
                  <a:lnTo>
                    <a:pt x="223" y="817"/>
                  </a:lnTo>
                  <a:lnTo>
                    <a:pt x="223" y="819"/>
                  </a:lnTo>
                  <a:lnTo>
                    <a:pt x="223" y="819"/>
                  </a:lnTo>
                  <a:lnTo>
                    <a:pt x="225" y="822"/>
                  </a:lnTo>
                  <a:lnTo>
                    <a:pt x="225" y="822"/>
                  </a:lnTo>
                  <a:lnTo>
                    <a:pt x="228" y="822"/>
                  </a:lnTo>
                  <a:lnTo>
                    <a:pt x="230" y="822"/>
                  </a:lnTo>
                  <a:lnTo>
                    <a:pt x="230" y="824"/>
                  </a:lnTo>
                  <a:lnTo>
                    <a:pt x="230" y="824"/>
                  </a:lnTo>
                  <a:lnTo>
                    <a:pt x="230" y="826"/>
                  </a:lnTo>
                  <a:lnTo>
                    <a:pt x="232" y="826"/>
                  </a:lnTo>
                  <a:lnTo>
                    <a:pt x="230" y="829"/>
                  </a:lnTo>
                  <a:lnTo>
                    <a:pt x="230" y="831"/>
                  </a:lnTo>
                  <a:lnTo>
                    <a:pt x="230" y="831"/>
                  </a:lnTo>
                  <a:lnTo>
                    <a:pt x="232" y="831"/>
                  </a:lnTo>
                  <a:lnTo>
                    <a:pt x="232" y="831"/>
                  </a:lnTo>
                  <a:lnTo>
                    <a:pt x="235" y="831"/>
                  </a:lnTo>
                  <a:lnTo>
                    <a:pt x="235" y="829"/>
                  </a:lnTo>
                  <a:lnTo>
                    <a:pt x="235" y="829"/>
                  </a:lnTo>
                  <a:lnTo>
                    <a:pt x="237" y="829"/>
                  </a:lnTo>
                  <a:lnTo>
                    <a:pt x="237" y="829"/>
                  </a:lnTo>
                  <a:lnTo>
                    <a:pt x="237" y="829"/>
                  </a:lnTo>
                  <a:lnTo>
                    <a:pt x="239" y="829"/>
                  </a:lnTo>
                  <a:lnTo>
                    <a:pt x="239" y="826"/>
                  </a:lnTo>
                  <a:lnTo>
                    <a:pt x="239" y="826"/>
                  </a:lnTo>
                  <a:lnTo>
                    <a:pt x="239" y="826"/>
                  </a:lnTo>
                  <a:lnTo>
                    <a:pt x="239" y="824"/>
                  </a:lnTo>
                  <a:lnTo>
                    <a:pt x="242" y="824"/>
                  </a:lnTo>
                  <a:lnTo>
                    <a:pt x="242" y="824"/>
                  </a:lnTo>
                  <a:lnTo>
                    <a:pt x="242" y="824"/>
                  </a:lnTo>
                  <a:lnTo>
                    <a:pt x="242" y="822"/>
                  </a:lnTo>
                  <a:lnTo>
                    <a:pt x="242" y="822"/>
                  </a:lnTo>
                  <a:lnTo>
                    <a:pt x="242" y="822"/>
                  </a:lnTo>
                  <a:lnTo>
                    <a:pt x="244" y="822"/>
                  </a:lnTo>
                  <a:lnTo>
                    <a:pt x="244" y="819"/>
                  </a:lnTo>
                  <a:lnTo>
                    <a:pt x="244" y="819"/>
                  </a:lnTo>
                  <a:lnTo>
                    <a:pt x="244" y="819"/>
                  </a:lnTo>
                  <a:lnTo>
                    <a:pt x="244" y="819"/>
                  </a:lnTo>
                  <a:lnTo>
                    <a:pt x="244" y="819"/>
                  </a:lnTo>
                  <a:lnTo>
                    <a:pt x="244" y="817"/>
                  </a:lnTo>
                  <a:lnTo>
                    <a:pt x="244" y="817"/>
                  </a:lnTo>
                  <a:lnTo>
                    <a:pt x="247" y="817"/>
                  </a:lnTo>
                  <a:lnTo>
                    <a:pt x="247" y="817"/>
                  </a:lnTo>
                  <a:lnTo>
                    <a:pt x="247" y="817"/>
                  </a:lnTo>
                  <a:lnTo>
                    <a:pt x="247" y="817"/>
                  </a:lnTo>
                  <a:lnTo>
                    <a:pt x="247" y="817"/>
                  </a:lnTo>
                  <a:lnTo>
                    <a:pt x="249" y="817"/>
                  </a:lnTo>
                  <a:lnTo>
                    <a:pt x="251" y="817"/>
                  </a:lnTo>
                  <a:lnTo>
                    <a:pt x="251" y="817"/>
                  </a:lnTo>
                  <a:lnTo>
                    <a:pt x="251" y="817"/>
                  </a:lnTo>
                  <a:lnTo>
                    <a:pt x="254" y="817"/>
                  </a:lnTo>
                  <a:lnTo>
                    <a:pt x="254" y="817"/>
                  </a:lnTo>
                  <a:lnTo>
                    <a:pt x="254" y="817"/>
                  </a:lnTo>
                  <a:lnTo>
                    <a:pt x="256" y="814"/>
                  </a:lnTo>
                  <a:lnTo>
                    <a:pt x="256" y="814"/>
                  </a:lnTo>
                  <a:lnTo>
                    <a:pt x="256" y="814"/>
                  </a:lnTo>
                  <a:lnTo>
                    <a:pt x="256" y="814"/>
                  </a:lnTo>
                  <a:lnTo>
                    <a:pt x="258" y="814"/>
                  </a:lnTo>
                  <a:lnTo>
                    <a:pt x="258" y="817"/>
                  </a:lnTo>
                  <a:lnTo>
                    <a:pt x="258" y="817"/>
                  </a:lnTo>
                  <a:lnTo>
                    <a:pt x="258" y="817"/>
                  </a:lnTo>
                  <a:lnTo>
                    <a:pt x="258" y="817"/>
                  </a:lnTo>
                  <a:lnTo>
                    <a:pt x="258" y="819"/>
                  </a:lnTo>
                  <a:lnTo>
                    <a:pt x="258" y="819"/>
                  </a:lnTo>
                  <a:lnTo>
                    <a:pt x="258" y="822"/>
                  </a:lnTo>
                  <a:lnTo>
                    <a:pt x="258" y="822"/>
                  </a:lnTo>
                  <a:lnTo>
                    <a:pt x="258" y="822"/>
                  </a:lnTo>
                  <a:lnTo>
                    <a:pt x="261" y="822"/>
                  </a:lnTo>
                  <a:lnTo>
                    <a:pt x="261" y="822"/>
                  </a:lnTo>
                  <a:lnTo>
                    <a:pt x="261" y="822"/>
                  </a:lnTo>
                  <a:lnTo>
                    <a:pt x="263" y="822"/>
                  </a:lnTo>
                  <a:lnTo>
                    <a:pt x="263" y="822"/>
                  </a:lnTo>
                  <a:lnTo>
                    <a:pt x="263" y="824"/>
                  </a:lnTo>
                  <a:lnTo>
                    <a:pt x="263" y="826"/>
                  </a:lnTo>
                  <a:lnTo>
                    <a:pt x="263" y="826"/>
                  </a:lnTo>
                  <a:lnTo>
                    <a:pt x="263" y="826"/>
                  </a:lnTo>
                  <a:lnTo>
                    <a:pt x="268" y="826"/>
                  </a:lnTo>
                  <a:lnTo>
                    <a:pt x="273" y="826"/>
                  </a:lnTo>
                  <a:lnTo>
                    <a:pt x="277" y="829"/>
                  </a:lnTo>
                  <a:lnTo>
                    <a:pt x="277" y="829"/>
                  </a:lnTo>
                  <a:lnTo>
                    <a:pt x="280" y="829"/>
                  </a:lnTo>
                  <a:lnTo>
                    <a:pt x="280" y="831"/>
                  </a:lnTo>
                  <a:lnTo>
                    <a:pt x="280" y="831"/>
                  </a:lnTo>
                  <a:lnTo>
                    <a:pt x="282" y="831"/>
                  </a:lnTo>
                  <a:lnTo>
                    <a:pt x="282" y="831"/>
                  </a:lnTo>
                  <a:lnTo>
                    <a:pt x="284" y="831"/>
                  </a:lnTo>
                  <a:lnTo>
                    <a:pt x="284" y="829"/>
                  </a:lnTo>
                  <a:lnTo>
                    <a:pt x="284" y="829"/>
                  </a:lnTo>
                  <a:lnTo>
                    <a:pt x="284" y="826"/>
                  </a:lnTo>
                  <a:lnTo>
                    <a:pt x="284" y="826"/>
                  </a:lnTo>
                  <a:lnTo>
                    <a:pt x="282" y="826"/>
                  </a:lnTo>
                  <a:lnTo>
                    <a:pt x="282" y="826"/>
                  </a:lnTo>
                  <a:lnTo>
                    <a:pt x="284" y="822"/>
                  </a:lnTo>
                  <a:lnTo>
                    <a:pt x="284" y="822"/>
                  </a:lnTo>
                  <a:lnTo>
                    <a:pt x="287" y="822"/>
                  </a:lnTo>
                  <a:lnTo>
                    <a:pt x="289" y="822"/>
                  </a:lnTo>
                  <a:lnTo>
                    <a:pt x="289" y="822"/>
                  </a:lnTo>
                  <a:lnTo>
                    <a:pt x="294" y="819"/>
                  </a:lnTo>
                  <a:lnTo>
                    <a:pt x="294" y="819"/>
                  </a:lnTo>
                  <a:lnTo>
                    <a:pt x="296" y="819"/>
                  </a:lnTo>
                  <a:lnTo>
                    <a:pt x="299" y="822"/>
                  </a:lnTo>
                  <a:lnTo>
                    <a:pt x="299" y="822"/>
                  </a:lnTo>
                  <a:lnTo>
                    <a:pt x="301" y="822"/>
                  </a:lnTo>
                  <a:lnTo>
                    <a:pt x="301" y="819"/>
                  </a:lnTo>
                  <a:lnTo>
                    <a:pt x="301" y="819"/>
                  </a:lnTo>
                  <a:lnTo>
                    <a:pt x="301" y="817"/>
                  </a:lnTo>
                  <a:lnTo>
                    <a:pt x="301" y="817"/>
                  </a:lnTo>
                  <a:lnTo>
                    <a:pt x="301" y="817"/>
                  </a:lnTo>
                  <a:lnTo>
                    <a:pt x="301" y="817"/>
                  </a:lnTo>
                  <a:lnTo>
                    <a:pt x="301" y="817"/>
                  </a:lnTo>
                  <a:lnTo>
                    <a:pt x="301" y="817"/>
                  </a:lnTo>
                  <a:lnTo>
                    <a:pt x="301" y="814"/>
                  </a:lnTo>
                  <a:lnTo>
                    <a:pt x="301" y="814"/>
                  </a:lnTo>
                  <a:lnTo>
                    <a:pt x="299" y="814"/>
                  </a:lnTo>
                  <a:lnTo>
                    <a:pt x="299" y="814"/>
                  </a:lnTo>
                  <a:lnTo>
                    <a:pt x="299" y="812"/>
                  </a:lnTo>
                  <a:lnTo>
                    <a:pt x="299" y="812"/>
                  </a:lnTo>
                  <a:lnTo>
                    <a:pt x="299" y="810"/>
                  </a:lnTo>
                  <a:lnTo>
                    <a:pt x="299" y="807"/>
                  </a:lnTo>
                  <a:lnTo>
                    <a:pt x="299" y="807"/>
                  </a:lnTo>
                  <a:lnTo>
                    <a:pt x="299" y="807"/>
                  </a:lnTo>
                  <a:lnTo>
                    <a:pt x="299" y="807"/>
                  </a:lnTo>
                  <a:lnTo>
                    <a:pt x="299" y="805"/>
                  </a:lnTo>
                  <a:lnTo>
                    <a:pt x="299" y="805"/>
                  </a:lnTo>
                  <a:lnTo>
                    <a:pt x="301" y="805"/>
                  </a:lnTo>
                  <a:lnTo>
                    <a:pt x="301" y="805"/>
                  </a:lnTo>
                  <a:lnTo>
                    <a:pt x="301" y="803"/>
                  </a:lnTo>
                  <a:lnTo>
                    <a:pt x="303" y="805"/>
                  </a:lnTo>
                  <a:lnTo>
                    <a:pt x="303" y="805"/>
                  </a:lnTo>
                  <a:lnTo>
                    <a:pt x="303" y="807"/>
                  </a:lnTo>
                  <a:lnTo>
                    <a:pt x="306" y="807"/>
                  </a:lnTo>
                  <a:lnTo>
                    <a:pt x="308" y="810"/>
                  </a:lnTo>
                  <a:lnTo>
                    <a:pt x="308" y="810"/>
                  </a:lnTo>
                  <a:lnTo>
                    <a:pt x="310" y="810"/>
                  </a:lnTo>
                  <a:lnTo>
                    <a:pt x="313" y="810"/>
                  </a:lnTo>
                  <a:lnTo>
                    <a:pt x="313" y="810"/>
                  </a:lnTo>
                  <a:lnTo>
                    <a:pt x="315" y="810"/>
                  </a:lnTo>
                  <a:lnTo>
                    <a:pt x="315" y="807"/>
                  </a:lnTo>
                  <a:lnTo>
                    <a:pt x="315" y="807"/>
                  </a:lnTo>
                  <a:lnTo>
                    <a:pt x="313" y="807"/>
                  </a:lnTo>
                  <a:lnTo>
                    <a:pt x="313" y="807"/>
                  </a:lnTo>
                  <a:lnTo>
                    <a:pt x="313" y="805"/>
                  </a:lnTo>
                  <a:lnTo>
                    <a:pt x="313" y="803"/>
                  </a:lnTo>
                  <a:lnTo>
                    <a:pt x="313" y="803"/>
                  </a:lnTo>
                  <a:lnTo>
                    <a:pt x="315" y="803"/>
                  </a:lnTo>
                  <a:lnTo>
                    <a:pt x="315" y="803"/>
                  </a:lnTo>
                  <a:lnTo>
                    <a:pt x="317" y="803"/>
                  </a:lnTo>
                  <a:lnTo>
                    <a:pt x="317" y="803"/>
                  </a:lnTo>
                  <a:lnTo>
                    <a:pt x="320" y="803"/>
                  </a:lnTo>
                  <a:lnTo>
                    <a:pt x="320" y="800"/>
                  </a:lnTo>
                  <a:lnTo>
                    <a:pt x="322" y="800"/>
                  </a:lnTo>
                  <a:lnTo>
                    <a:pt x="322" y="800"/>
                  </a:lnTo>
                  <a:lnTo>
                    <a:pt x="322" y="800"/>
                  </a:lnTo>
                  <a:lnTo>
                    <a:pt x="322" y="800"/>
                  </a:lnTo>
                  <a:lnTo>
                    <a:pt x="322" y="803"/>
                  </a:lnTo>
                  <a:lnTo>
                    <a:pt x="322" y="805"/>
                  </a:lnTo>
                  <a:lnTo>
                    <a:pt x="325" y="805"/>
                  </a:lnTo>
                  <a:lnTo>
                    <a:pt x="325" y="805"/>
                  </a:lnTo>
                  <a:lnTo>
                    <a:pt x="325" y="805"/>
                  </a:lnTo>
                  <a:lnTo>
                    <a:pt x="325" y="805"/>
                  </a:lnTo>
                  <a:lnTo>
                    <a:pt x="325" y="805"/>
                  </a:lnTo>
                  <a:lnTo>
                    <a:pt x="325" y="807"/>
                  </a:lnTo>
                  <a:lnTo>
                    <a:pt x="325" y="807"/>
                  </a:lnTo>
                  <a:lnTo>
                    <a:pt x="322" y="807"/>
                  </a:lnTo>
                  <a:lnTo>
                    <a:pt x="325" y="807"/>
                  </a:lnTo>
                  <a:lnTo>
                    <a:pt x="325" y="810"/>
                  </a:lnTo>
                  <a:lnTo>
                    <a:pt x="325" y="810"/>
                  </a:lnTo>
                  <a:lnTo>
                    <a:pt x="322" y="810"/>
                  </a:lnTo>
                  <a:lnTo>
                    <a:pt x="322" y="810"/>
                  </a:lnTo>
                  <a:lnTo>
                    <a:pt x="322" y="810"/>
                  </a:lnTo>
                  <a:lnTo>
                    <a:pt x="322" y="812"/>
                  </a:lnTo>
                  <a:lnTo>
                    <a:pt x="322" y="812"/>
                  </a:lnTo>
                  <a:lnTo>
                    <a:pt x="322" y="812"/>
                  </a:lnTo>
                  <a:lnTo>
                    <a:pt x="322" y="812"/>
                  </a:lnTo>
                  <a:lnTo>
                    <a:pt x="325" y="812"/>
                  </a:lnTo>
                  <a:lnTo>
                    <a:pt x="325" y="812"/>
                  </a:lnTo>
                  <a:lnTo>
                    <a:pt x="325" y="812"/>
                  </a:lnTo>
                  <a:lnTo>
                    <a:pt x="325" y="812"/>
                  </a:lnTo>
                  <a:lnTo>
                    <a:pt x="325" y="812"/>
                  </a:lnTo>
                  <a:lnTo>
                    <a:pt x="325" y="812"/>
                  </a:lnTo>
                  <a:lnTo>
                    <a:pt x="327" y="812"/>
                  </a:lnTo>
                  <a:lnTo>
                    <a:pt x="327" y="814"/>
                  </a:lnTo>
                  <a:lnTo>
                    <a:pt x="327" y="814"/>
                  </a:lnTo>
                  <a:lnTo>
                    <a:pt x="325" y="814"/>
                  </a:lnTo>
                  <a:lnTo>
                    <a:pt x="325" y="814"/>
                  </a:lnTo>
                  <a:lnTo>
                    <a:pt x="325" y="817"/>
                  </a:lnTo>
                  <a:lnTo>
                    <a:pt x="327" y="817"/>
                  </a:lnTo>
                  <a:lnTo>
                    <a:pt x="325" y="819"/>
                  </a:lnTo>
                  <a:lnTo>
                    <a:pt x="325" y="819"/>
                  </a:lnTo>
                  <a:lnTo>
                    <a:pt x="327" y="819"/>
                  </a:lnTo>
                  <a:lnTo>
                    <a:pt x="325" y="822"/>
                  </a:lnTo>
                  <a:lnTo>
                    <a:pt x="325" y="822"/>
                  </a:lnTo>
                  <a:lnTo>
                    <a:pt x="325" y="822"/>
                  </a:lnTo>
                  <a:lnTo>
                    <a:pt x="325" y="822"/>
                  </a:lnTo>
                  <a:lnTo>
                    <a:pt x="325" y="822"/>
                  </a:lnTo>
                  <a:lnTo>
                    <a:pt x="325" y="824"/>
                  </a:lnTo>
                  <a:lnTo>
                    <a:pt x="325" y="822"/>
                  </a:lnTo>
                  <a:lnTo>
                    <a:pt x="325" y="822"/>
                  </a:lnTo>
                  <a:lnTo>
                    <a:pt x="325" y="822"/>
                  </a:lnTo>
                  <a:lnTo>
                    <a:pt x="322" y="824"/>
                  </a:lnTo>
                  <a:lnTo>
                    <a:pt x="322" y="824"/>
                  </a:lnTo>
                  <a:lnTo>
                    <a:pt x="322" y="826"/>
                  </a:lnTo>
                  <a:lnTo>
                    <a:pt x="325" y="826"/>
                  </a:lnTo>
                  <a:lnTo>
                    <a:pt x="325" y="826"/>
                  </a:lnTo>
                  <a:lnTo>
                    <a:pt x="325" y="826"/>
                  </a:lnTo>
                  <a:lnTo>
                    <a:pt x="327" y="829"/>
                  </a:lnTo>
                  <a:lnTo>
                    <a:pt x="329" y="829"/>
                  </a:lnTo>
                  <a:lnTo>
                    <a:pt x="336" y="829"/>
                  </a:lnTo>
                  <a:lnTo>
                    <a:pt x="336" y="829"/>
                  </a:lnTo>
                  <a:lnTo>
                    <a:pt x="336" y="826"/>
                  </a:lnTo>
                  <a:lnTo>
                    <a:pt x="336" y="826"/>
                  </a:lnTo>
                  <a:lnTo>
                    <a:pt x="336" y="824"/>
                  </a:lnTo>
                  <a:lnTo>
                    <a:pt x="339" y="824"/>
                  </a:lnTo>
                  <a:lnTo>
                    <a:pt x="341" y="824"/>
                  </a:lnTo>
                  <a:lnTo>
                    <a:pt x="341" y="824"/>
                  </a:lnTo>
                  <a:lnTo>
                    <a:pt x="341" y="822"/>
                  </a:lnTo>
                  <a:lnTo>
                    <a:pt x="341" y="822"/>
                  </a:lnTo>
                  <a:lnTo>
                    <a:pt x="341" y="819"/>
                  </a:lnTo>
                  <a:lnTo>
                    <a:pt x="344" y="819"/>
                  </a:lnTo>
                  <a:lnTo>
                    <a:pt x="346" y="817"/>
                  </a:lnTo>
                  <a:lnTo>
                    <a:pt x="353" y="814"/>
                  </a:lnTo>
                  <a:lnTo>
                    <a:pt x="355" y="814"/>
                  </a:lnTo>
                  <a:lnTo>
                    <a:pt x="358" y="814"/>
                  </a:lnTo>
                  <a:lnTo>
                    <a:pt x="358" y="814"/>
                  </a:lnTo>
                  <a:lnTo>
                    <a:pt x="360" y="814"/>
                  </a:lnTo>
                  <a:lnTo>
                    <a:pt x="360" y="817"/>
                  </a:lnTo>
                  <a:lnTo>
                    <a:pt x="362" y="817"/>
                  </a:lnTo>
                  <a:lnTo>
                    <a:pt x="362" y="817"/>
                  </a:lnTo>
                  <a:lnTo>
                    <a:pt x="362" y="812"/>
                  </a:lnTo>
                  <a:lnTo>
                    <a:pt x="362" y="812"/>
                  </a:lnTo>
                  <a:lnTo>
                    <a:pt x="365" y="810"/>
                  </a:lnTo>
                  <a:lnTo>
                    <a:pt x="365" y="807"/>
                  </a:lnTo>
                  <a:lnTo>
                    <a:pt x="365" y="807"/>
                  </a:lnTo>
                  <a:lnTo>
                    <a:pt x="365" y="807"/>
                  </a:lnTo>
                  <a:lnTo>
                    <a:pt x="365" y="805"/>
                  </a:lnTo>
                  <a:lnTo>
                    <a:pt x="365" y="805"/>
                  </a:lnTo>
                  <a:lnTo>
                    <a:pt x="365" y="805"/>
                  </a:lnTo>
                  <a:lnTo>
                    <a:pt x="365" y="805"/>
                  </a:lnTo>
                  <a:lnTo>
                    <a:pt x="365" y="805"/>
                  </a:lnTo>
                  <a:lnTo>
                    <a:pt x="365" y="803"/>
                  </a:lnTo>
                  <a:lnTo>
                    <a:pt x="365" y="803"/>
                  </a:lnTo>
                  <a:lnTo>
                    <a:pt x="365" y="800"/>
                  </a:lnTo>
                  <a:lnTo>
                    <a:pt x="365" y="798"/>
                  </a:lnTo>
                  <a:lnTo>
                    <a:pt x="365" y="798"/>
                  </a:lnTo>
                  <a:lnTo>
                    <a:pt x="365" y="798"/>
                  </a:lnTo>
                  <a:lnTo>
                    <a:pt x="365" y="798"/>
                  </a:lnTo>
                  <a:lnTo>
                    <a:pt x="365" y="798"/>
                  </a:lnTo>
                  <a:lnTo>
                    <a:pt x="365" y="798"/>
                  </a:lnTo>
                  <a:lnTo>
                    <a:pt x="367" y="793"/>
                  </a:lnTo>
                  <a:lnTo>
                    <a:pt x="367" y="793"/>
                  </a:lnTo>
                  <a:lnTo>
                    <a:pt x="365" y="793"/>
                  </a:lnTo>
                  <a:lnTo>
                    <a:pt x="365" y="788"/>
                  </a:lnTo>
                  <a:lnTo>
                    <a:pt x="365" y="786"/>
                  </a:lnTo>
                  <a:lnTo>
                    <a:pt x="362" y="786"/>
                  </a:lnTo>
                  <a:lnTo>
                    <a:pt x="362" y="786"/>
                  </a:lnTo>
                  <a:lnTo>
                    <a:pt x="362" y="784"/>
                  </a:lnTo>
                  <a:lnTo>
                    <a:pt x="362" y="781"/>
                  </a:lnTo>
                  <a:lnTo>
                    <a:pt x="362" y="781"/>
                  </a:lnTo>
                  <a:lnTo>
                    <a:pt x="362" y="781"/>
                  </a:lnTo>
                  <a:lnTo>
                    <a:pt x="370" y="781"/>
                  </a:lnTo>
                  <a:lnTo>
                    <a:pt x="370" y="779"/>
                  </a:lnTo>
                  <a:lnTo>
                    <a:pt x="370" y="779"/>
                  </a:lnTo>
                  <a:lnTo>
                    <a:pt x="372" y="779"/>
                  </a:lnTo>
                  <a:lnTo>
                    <a:pt x="372" y="779"/>
                  </a:lnTo>
                  <a:lnTo>
                    <a:pt x="372" y="777"/>
                  </a:lnTo>
                  <a:lnTo>
                    <a:pt x="374" y="774"/>
                  </a:lnTo>
                  <a:lnTo>
                    <a:pt x="374" y="772"/>
                  </a:lnTo>
                  <a:lnTo>
                    <a:pt x="377" y="772"/>
                  </a:lnTo>
                  <a:lnTo>
                    <a:pt x="377" y="772"/>
                  </a:lnTo>
                  <a:lnTo>
                    <a:pt x="374" y="765"/>
                  </a:lnTo>
                  <a:lnTo>
                    <a:pt x="377" y="765"/>
                  </a:lnTo>
                  <a:lnTo>
                    <a:pt x="377" y="762"/>
                  </a:lnTo>
                  <a:lnTo>
                    <a:pt x="377" y="762"/>
                  </a:lnTo>
                  <a:lnTo>
                    <a:pt x="379" y="762"/>
                  </a:lnTo>
                  <a:lnTo>
                    <a:pt x="379" y="762"/>
                  </a:lnTo>
                  <a:lnTo>
                    <a:pt x="377" y="760"/>
                  </a:lnTo>
                  <a:lnTo>
                    <a:pt x="377" y="755"/>
                  </a:lnTo>
                  <a:lnTo>
                    <a:pt x="377" y="755"/>
                  </a:lnTo>
                  <a:lnTo>
                    <a:pt x="374" y="753"/>
                  </a:lnTo>
                  <a:lnTo>
                    <a:pt x="374" y="753"/>
                  </a:lnTo>
                  <a:lnTo>
                    <a:pt x="374" y="753"/>
                  </a:lnTo>
                  <a:lnTo>
                    <a:pt x="374" y="753"/>
                  </a:lnTo>
                  <a:lnTo>
                    <a:pt x="374" y="753"/>
                  </a:lnTo>
                  <a:lnTo>
                    <a:pt x="374" y="751"/>
                  </a:lnTo>
                  <a:lnTo>
                    <a:pt x="374" y="751"/>
                  </a:lnTo>
                  <a:lnTo>
                    <a:pt x="374" y="751"/>
                  </a:lnTo>
                  <a:lnTo>
                    <a:pt x="374" y="751"/>
                  </a:lnTo>
                  <a:lnTo>
                    <a:pt x="374" y="748"/>
                  </a:lnTo>
                  <a:lnTo>
                    <a:pt x="374" y="746"/>
                  </a:lnTo>
                  <a:lnTo>
                    <a:pt x="374" y="746"/>
                  </a:lnTo>
                  <a:lnTo>
                    <a:pt x="374" y="743"/>
                  </a:lnTo>
                  <a:lnTo>
                    <a:pt x="374" y="743"/>
                  </a:lnTo>
                  <a:lnTo>
                    <a:pt x="372" y="743"/>
                  </a:lnTo>
                  <a:lnTo>
                    <a:pt x="372" y="743"/>
                  </a:lnTo>
                  <a:lnTo>
                    <a:pt x="372" y="743"/>
                  </a:lnTo>
                  <a:lnTo>
                    <a:pt x="370" y="743"/>
                  </a:lnTo>
                  <a:lnTo>
                    <a:pt x="370" y="743"/>
                  </a:lnTo>
                  <a:lnTo>
                    <a:pt x="370" y="743"/>
                  </a:lnTo>
                  <a:lnTo>
                    <a:pt x="367" y="741"/>
                  </a:lnTo>
                  <a:lnTo>
                    <a:pt x="367" y="741"/>
                  </a:lnTo>
                  <a:lnTo>
                    <a:pt x="367" y="741"/>
                  </a:lnTo>
                  <a:lnTo>
                    <a:pt x="367" y="741"/>
                  </a:lnTo>
                  <a:lnTo>
                    <a:pt x="367" y="741"/>
                  </a:lnTo>
                  <a:lnTo>
                    <a:pt x="370" y="741"/>
                  </a:lnTo>
                  <a:lnTo>
                    <a:pt x="370" y="741"/>
                  </a:lnTo>
                  <a:lnTo>
                    <a:pt x="370" y="741"/>
                  </a:lnTo>
                  <a:lnTo>
                    <a:pt x="370" y="741"/>
                  </a:lnTo>
                  <a:lnTo>
                    <a:pt x="370" y="741"/>
                  </a:lnTo>
                  <a:lnTo>
                    <a:pt x="370" y="741"/>
                  </a:lnTo>
                  <a:lnTo>
                    <a:pt x="370" y="741"/>
                  </a:lnTo>
                  <a:lnTo>
                    <a:pt x="372" y="741"/>
                  </a:lnTo>
                  <a:lnTo>
                    <a:pt x="372" y="739"/>
                  </a:lnTo>
                  <a:lnTo>
                    <a:pt x="372" y="739"/>
                  </a:lnTo>
                  <a:lnTo>
                    <a:pt x="374" y="739"/>
                  </a:lnTo>
                  <a:lnTo>
                    <a:pt x="374" y="739"/>
                  </a:lnTo>
                  <a:lnTo>
                    <a:pt x="374" y="739"/>
                  </a:lnTo>
                  <a:lnTo>
                    <a:pt x="374" y="741"/>
                  </a:lnTo>
                  <a:lnTo>
                    <a:pt x="374" y="741"/>
                  </a:lnTo>
                  <a:lnTo>
                    <a:pt x="374" y="741"/>
                  </a:lnTo>
                  <a:lnTo>
                    <a:pt x="374" y="739"/>
                  </a:lnTo>
                  <a:lnTo>
                    <a:pt x="377" y="739"/>
                  </a:lnTo>
                  <a:lnTo>
                    <a:pt x="379" y="736"/>
                  </a:lnTo>
                  <a:lnTo>
                    <a:pt x="379" y="734"/>
                  </a:lnTo>
                  <a:lnTo>
                    <a:pt x="381" y="734"/>
                  </a:lnTo>
                  <a:lnTo>
                    <a:pt x="381" y="734"/>
                  </a:lnTo>
                  <a:lnTo>
                    <a:pt x="384" y="732"/>
                  </a:lnTo>
                  <a:lnTo>
                    <a:pt x="384" y="732"/>
                  </a:lnTo>
                  <a:lnTo>
                    <a:pt x="386" y="732"/>
                  </a:lnTo>
                  <a:lnTo>
                    <a:pt x="388" y="732"/>
                  </a:lnTo>
                  <a:lnTo>
                    <a:pt x="388" y="732"/>
                  </a:lnTo>
                  <a:lnTo>
                    <a:pt x="388" y="732"/>
                  </a:lnTo>
                  <a:lnTo>
                    <a:pt x="391" y="732"/>
                  </a:lnTo>
                  <a:lnTo>
                    <a:pt x="391" y="732"/>
                  </a:lnTo>
                  <a:lnTo>
                    <a:pt x="391" y="732"/>
                  </a:lnTo>
                  <a:lnTo>
                    <a:pt x="393" y="732"/>
                  </a:lnTo>
                  <a:lnTo>
                    <a:pt x="393" y="732"/>
                  </a:lnTo>
                  <a:lnTo>
                    <a:pt x="393" y="732"/>
                  </a:lnTo>
                  <a:lnTo>
                    <a:pt x="396" y="732"/>
                  </a:lnTo>
                  <a:lnTo>
                    <a:pt x="398" y="732"/>
                  </a:lnTo>
                  <a:lnTo>
                    <a:pt x="398" y="732"/>
                  </a:lnTo>
                  <a:lnTo>
                    <a:pt x="400" y="732"/>
                  </a:lnTo>
                  <a:lnTo>
                    <a:pt x="400" y="732"/>
                  </a:lnTo>
                  <a:lnTo>
                    <a:pt x="403" y="732"/>
                  </a:lnTo>
                  <a:lnTo>
                    <a:pt x="403" y="729"/>
                  </a:lnTo>
                  <a:lnTo>
                    <a:pt x="403" y="729"/>
                  </a:lnTo>
                  <a:lnTo>
                    <a:pt x="405" y="729"/>
                  </a:lnTo>
                  <a:lnTo>
                    <a:pt x="405" y="729"/>
                  </a:lnTo>
                  <a:lnTo>
                    <a:pt x="405" y="727"/>
                  </a:lnTo>
                  <a:lnTo>
                    <a:pt x="405" y="727"/>
                  </a:lnTo>
                  <a:lnTo>
                    <a:pt x="407" y="727"/>
                  </a:lnTo>
                  <a:lnTo>
                    <a:pt x="407" y="727"/>
                  </a:lnTo>
                  <a:lnTo>
                    <a:pt x="407" y="727"/>
                  </a:lnTo>
                  <a:lnTo>
                    <a:pt x="407" y="727"/>
                  </a:lnTo>
                  <a:lnTo>
                    <a:pt x="407" y="727"/>
                  </a:lnTo>
                  <a:lnTo>
                    <a:pt x="407" y="727"/>
                  </a:lnTo>
                  <a:lnTo>
                    <a:pt x="410" y="725"/>
                  </a:lnTo>
                  <a:lnTo>
                    <a:pt x="412" y="725"/>
                  </a:lnTo>
                  <a:lnTo>
                    <a:pt x="412" y="725"/>
                  </a:lnTo>
                  <a:lnTo>
                    <a:pt x="412" y="722"/>
                  </a:lnTo>
                  <a:lnTo>
                    <a:pt x="412" y="720"/>
                  </a:lnTo>
                  <a:lnTo>
                    <a:pt x="417" y="717"/>
                  </a:lnTo>
                  <a:lnTo>
                    <a:pt x="417" y="717"/>
                  </a:lnTo>
                  <a:lnTo>
                    <a:pt x="417" y="715"/>
                  </a:lnTo>
                  <a:lnTo>
                    <a:pt x="417" y="715"/>
                  </a:lnTo>
                  <a:lnTo>
                    <a:pt x="417" y="715"/>
                  </a:lnTo>
                  <a:lnTo>
                    <a:pt x="417" y="715"/>
                  </a:lnTo>
                  <a:lnTo>
                    <a:pt x="417" y="713"/>
                  </a:lnTo>
                  <a:lnTo>
                    <a:pt x="417" y="713"/>
                  </a:lnTo>
                  <a:lnTo>
                    <a:pt x="419" y="713"/>
                  </a:lnTo>
                  <a:lnTo>
                    <a:pt x="419" y="713"/>
                  </a:lnTo>
                  <a:lnTo>
                    <a:pt x="419" y="715"/>
                  </a:lnTo>
                  <a:lnTo>
                    <a:pt x="419" y="715"/>
                  </a:lnTo>
                  <a:lnTo>
                    <a:pt x="422" y="715"/>
                  </a:lnTo>
                  <a:lnTo>
                    <a:pt x="422" y="713"/>
                  </a:lnTo>
                  <a:lnTo>
                    <a:pt x="419" y="708"/>
                  </a:lnTo>
                  <a:lnTo>
                    <a:pt x="419" y="706"/>
                  </a:lnTo>
                  <a:lnTo>
                    <a:pt x="419" y="706"/>
                  </a:lnTo>
                  <a:lnTo>
                    <a:pt x="422" y="703"/>
                  </a:lnTo>
                  <a:lnTo>
                    <a:pt x="422" y="703"/>
                  </a:lnTo>
                  <a:lnTo>
                    <a:pt x="422" y="703"/>
                  </a:lnTo>
                  <a:lnTo>
                    <a:pt x="422" y="703"/>
                  </a:lnTo>
                  <a:lnTo>
                    <a:pt x="422" y="701"/>
                  </a:lnTo>
                  <a:lnTo>
                    <a:pt x="422" y="701"/>
                  </a:lnTo>
                  <a:lnTo>
                    <a:pt x="422" y="699"/>
                  </a:lnTo>
                  <a:lnTo>
                    <a:pt x="419" y="699"/>
                  </a:lnTo>
                  <a:lnTo>
                    <a:pt x="417" y="696"/>
                  </a:lnTo>
                  <a:lnTo>
                    <a:pt x="417" y="696"/>
                  </a:lnTo>
                  <a:lnTo>
                    <a:pt x="417" y="691"/>
                  </a:lnTo>
                  <a:lnTo>
                    <a:pt x="417" y="691"/>
                  </a:lnTo>
                  <a:lnTo>
                    <a:pt x="417" y="691"/>
                  </a:lnTo>
                  <a:lnTo>
                    <a:pt x="419" y="691"/>
                  </a:lnTo>
                  <a:lnTo>
                    <a:pt x="419" y="691"/>
                  </a:lnTo>
                  <a:lnTo>
                    <a:pt x="419" y="691"/>
                  </a:lnTo>
                  <a:lnTo>
                    <a:pt x="422" y="691"/>
                  </a:lnTo>
                  <a:lnTo>
                    <a:pt x="424" y="691"/>
                  </a:lnTo>
                  <a:lnTo>
                    <a:pt x="424" y="691"/>
                  </a:lnTo>
                  <a:lnTo>
                    <a:pt x="426" y="691"/>
                  </a:lnTo>
                  <a:lnTo>
                    <a:pt x="426" y="691"/>
                  </a:lnTo>
                  <a:lnTo>
                    <a:pt x="429" y="691"/>
                  </a:lnTo>
                  <a:lnTo>
                    <a:pt x="429" y="691"/>
                  </a:lnTo>
                  <a:lnTo>
                    <a:pt x="431" y="691"/>
                  </a:lnTo>
                  <a:lnTo>
                    <a:pt x="431" y="691"/>
                  </a:lnTo>
                  <a:lnTo>
                    <a:pt x="431" y="691"/>
                  </a:lnTo>
                  <a:lnTo>
                    <a:pt x="431" y="687"/>
                  </a:lnTo>
                  <a:lnTo>
                    <a:pt x="431" y="687"/>
                  </a:lnTo>
                  <a:lnTo>
                    <a:pt x="431" y="684"/>
                  </a:lnTo>
                  <a:lnTo>
                    <a:pt x="431" y="682"/>
                  </a:lnTo>
                  <a:lnTo>
                    <a:pt x="431" y="680"/>
                  </a:lnTo>
                  <a:lnTo>
                    <a:pt x="429" y="677"/>
                  </a:lnTo>
                  <a:lnTo>
                    <a:pt x="429" y="677"/>
                  </a:lnTo>
                  <a:lnTo>
                    <a:pt x="429" y="675"/>
                  </a:lnTo>
                  <a:lnTo>
                    <a:pt x="426" y="672"/>
                  </a:lnTo>
                  <a:lnTo>
                    <a:pt x="424" y="672"/>
                  </a:lnTo>
                  <a:lnTo>
                    <a:pt x="424" y="670"/>
                  </a:lnTo>
                  <a:lnTo>
                    <a:pt x="424" y="670"/>
                  </a:lnTo>
                  <a:lnTo>
                    <a:pt x="424" y="670"/>
                  </a:lnTo>
                  <a:lnTo>
                    <a:pt x="424" y="670"/>
                  </a:lnTo>
                  <a:lnTo>
                    <a:pt x="426" y="668"/>
                  </a:lnTo>
                  <a:lnTo>
                    <a:pt x="426" y="668"/>
                  </a:lnTo>
                  <a:lnTo>
                    <a:pt x="431" y="668"/>
                  </a:lnTo>
                  <a:lnTo>
                    <a:pt x="431" y="668"/>
                  </a:lnTo>
                  <a:lnTo>
                    <a:pt x="431" y="668"/>
                  </a:lnTo>
                  <a:lnTo>
                    <a:pt x="431" y="665"/>
                  </a:lnTo>
                  <a:lnTo>
                    <a:pt x="429" y="665"/>
                  </a:lnTo>
                  <a:lnTo>
                    <a:pt x="429" y="665"/>
                  </a:lnTo>
                  <a:lnTo>
                    <a:pt x="429" y="665"/>
                  </a:lnTo>
                  <a:lnTo>
                    <a:pt x="431" y="663"/>
                  </a:lnTo>
                  <a:lnTo>
                    <a:pt x="431" y="663"/>
                  </a:lnTo>
                  <a:lnTo>
                    <a:pt x="431" y="663"/>
                  </a:lnTo>
                  <a:lnTo>
                    <a:pt x="433" y="661"/>
                  </a:lnTo>
                  <a:lnTo>
                    <a:pt x="433" y="663"/>
                  </a:lnTo>
                  <a:lnTo>
                    <a:pt x="433" y="663"/>
                  </a:lnTo>
                  <a:lnTo>
                    <a:pt x="433" y="661"/>
                  </a:lnTo>
                  <a:lnTo>
                    <a:pt x="436" y="661"/>
                  </a:lnTo>
                  <a:lnTo>
                    <a:pt x="436" y="658"/>
                  </a:lnTo>
                  <a:lnTo>
                    <a:pt x="436" y="656"/>
                  </a:lnTo>
                  <a:lnTo>
                    <a:pt x="438" y="656"/>
                  </a:lnTo>
                  <a:lnTo>
                    <a:pt x="438" y="656"/>
                  </a:lnTo>
                  <a:lnTo>
                    <a:pt x="438" y="656"/>
                  </a:lnTo>
                  <a:lnTo>
                    <a:pt x="441" y="654"/>
                  </a:lnTo>
                  <a:lnTo>
                    <a:pt x="441" y="654"/>
                  </a:lnTo>
                  <a:lnTo>
                    <a:pt x="441" y="654"/>
                  </a:lnTo>
                  <a:lnTo>
                    <a:pt x="443" y="654"/>
                  </a:lnTo>
                  <a:lnTo>
                    <a:pt x="443" y="654"/>
                  </a:lnTo>
                  <a:lnTo>
                    <a:pt x="443" y="651"/>
                  </a:lnTo>
                  <a:lnTo>
                    <a:pt x="445" y="651"/>
                  </a:lnTo>
                  <a:lnTo>
                    <a:pt x="445" y="651"/>
                  </a:lnTo>
                  <a:lnTo>
                    <a:pt x="445" y="651"/>
                  </a:lnTo>
                  <a:lnTo>
                    <a:pt x="443" y="651"/>
                  </a:lnTo>
                  <a:lnTo>
                    <a:pt x="443" y="651"/>
                  </a:lnTo>
                  <a:lnTo>
                    <a:pt x="443" y="649"/>
                  </a:lnTo>
                  <a:lnTo>
                    <a:pt x="443" y="649"/>
                  </a:lnTo>
                  <a:lnTo>
                    <a:pt x="445" y="649"/>
                  </a:lnTo>
                  <a:lnTo>
                    <a:pt x="445" y="649"/>
                  </a:lnTo>
                  <a:lnTo>
                    <a:pt x="445" y="649"/>
                  </a:lnTo>
                  <a:lnTo>
                    <a:pt x="445" y="651"/>
                  </a:lnTo>
                  <a:lnTo>
                    <a:pt x="445" y="651"/>
                  </a:lnTo>
                  <a:lnTo>
                    <a:pt x="445" y="651"/>
                  </a:lnTo>
                  <a:lnTo>
                    <a:pt x="445" y="651"/>
                  </a:lnTo>
                  <a:lnTo>
                    <a:pt x="445" y="651"/>
                  </a:lnTo>
                  <a:lnTo>
                    <a:pt x="448" y="651"/>
                  </a:lnTo>
                  <a:lnTo>
                    <a:pt x="448" y="651"/>
                  </a:lnTo>
                  <a:lnTo>
                    <a:pt x="448" y="654"/>
                  </a:lnTo>
                  <a:lnTo>
                    <a:pt x="448" y="654"/>
                  </a:lnTo>
                  <a:lnTo>
                    <a:pt x="448" y="654"/>
                  </a:lnTo>
                  <a:lnTo>
                    <a:pt x="445" y="654"/>
                  </a:lnTo>
                  <a:lnTo>
                    <a:pt x="445" y="654"/>
                  </a:lnTo>
                  <a:lnTo>
                    <a:pt x="445" y="654"/>
                  </a:lnTo>
                  <a:lnTo>
                    <a:pt x="443" y="656"/>
                  </a:lnTo>
                  <a:lnTo>
                    <a:pt x="445" y="656"/>
                  </a:lnTo>
                  <a:lnTo>
                    <a:pt x="445" y="656"/>
                  </a:lnTo>
                  <a:lnTo>
                    <a:pt x="448" y="656"/>
                  </a:lnTo>
                  <a:lnTo>
                    <a:pt x="448" y="656"/>
                  </a:lnTo>
                  <a:lnTo>
                    <a:pt x="448" y="656"/>
                  </a:lnTo>
                  <a:lnTo>
                    <a:pt x="450" y="656"/>
                  </a:lnTo>
                  <a:lnTo>
                    <a:pt x="452" y="658"/>
                  </a:lnTo>
                  <a:lnTo>
                    <a:pt x="455" y="658"/>
                  </a:lnTo>
                  <a:lnTo>
                    <a:pt x="457" y="661"/>
                  </a:lnTo>
                  <a:lnTo>
                    <a:pt x="459" y="663"/>
                  </a:lnTo>
                  <a:lnTo>
                    <a:pt x="464" y="665"/>
                  </a:lnTo>
                  <a:lnTo>
                    <a:pt x="464" y="665"/>
                  </a:lnTo>
                  <a:lnTo>
                    <a:pt x="467" y="665"/>
                  </a:lnTo>
                  <a:lnTo>
                    <a:pt x="467" y="665"/>
                  </a:lnTo>
                  <a:lnTo>
                    <a:pt x="467" y="668"/>
                  </a:lnTo>
                  <a:lnTo>
                    <a:pt x="467" y="668"/>
                  </a:lnTo>
                  <a:lnTo>
                    <a:pt x="467" y="668"/>
                  </a:lnTo>
                  <a:lnTo>
                    <a:pt x="469" y="668"/>
                  </a:lnTo>
                  <a:lnTo>
                    <a:pt x="471" y="668"/>
                  </a:lnTo>
                  <a:lnTo>
                    <a:pt x="471" y="668"/>
                  </a:lnTo>
                  <a:lnTo>
                    <a:pt x="474" y="668"/>
                  </a:lnTo>
                  <a:lnTo>
                    <a:pt x="474" y="668"/>
                  </a:lnTo>
                  <a:lnTo>
                    <a:pt x="474" y="665"/>
                  </a:lnTo>
                  <a:lnTo>
                    <a:pt x="471" y="663"/>
                  </a:lnTo>
                  <a:lnTo>
                    <a:pt x="474" y="663"/>
                  </a:lnTo>
                  <a:lnTo>
                    <a:pt x="474" y="661"/>
                  </a:lnTo>
                  <a:lnTo>
                    <a:pt x="483" y="661"/>
                  </a:lnTo>
                  <a:lnTo>
                    <a:pt x="483" y="661"/>
                  </a:lnTo>
                  <a:lnTo>
                    <a:pt x="481" y="646"/>
                  </a:lnTo>
                  <a:lnTo>
                    <a:pt x="483" y="644"/>
                  </a:lnTo>
                  <a:lnTo>
                    <a:pt x="483" y="644"/>
                  </a:lnTo>
                  <a:lnTo>
                    <a:pt x="483" y="642"/>
                  </a:lnTo>
                  <a:lnTo>
                    <a:pt x="483" y="639"/>
                  </a:lnTo>
                  <a:lnTo>
                    <a:pt x="481" y="639"/>
                  </a:lnTo>
                  <a:lnTo>
                    <a:pt x="483" y="637"/>
                  </a:lnTo>
                  <a:lnTo>
                    <a:pt x="483" y="637"/>
                  </a:lnTo>
                  <a:lnTo>
                    <a:pt x="485" y="639"/>
                  </a:lnTo>
                  <a:lnTo>
                    <a:pt x="488" y="639"/>
                  </a:lnTo>
                  <a:lnTo>
                    <a:pt x="488" y="639"/>
                  </a:lnTo>
                  <a:lnTo>
                    <a:pt x="490" y="639"/>
                  </a:lnTo>
                  <a:lnTo>
                    <a:pt x="490" y="642"/>
                  </a:lnTo>
                  <a:lnTo>
                    <a:pt x="493" y="642"/>
                  </a:lnTo>
                  <a:lnTo>
                    <a:pt x="493" y="642"/>
                  </a:lnTo>
                  <a:lnTo>
                    <a:pt x="493" y="642"/>
                  </a:lnTo>
                  <a:lnTo>
                    <a:pt x="493" y="644"/>
                  </a:lnTo>
                  <a:lnTo>
                    <a:pt x="493" y="644"/>
                  </a:lnTo>
                  <a:lnTo>
                    <a:pt x="495" y="642"/>
                  </a:lnTo>
                  <a:lnTo>
                    <a:pt x="495" y="642"/>
                  </a:lnTo>
                  <a:lnTo>
                    <a:pt x="495" y="642"/>
                  </a:lnTo>
                  <a:lnTo>
                    <a:pt x="497" y="642"/>
                  </a:lnTo>
                  <a:lnTo>
                    <a:pt x="497" y="642"/>
                  </a:lnTo>
                  <a:lnTo>
                    <a:pt x="497" y="642"/>
                  </a:lnTo>
                  <a:lnTo>
                    <a:pt x="497" y="642"/>
                  </a:lnTo>
                  <a:lnTo>
                    <a:pt x="497" y="642"/>
                  </a:lnTo>
                  <a:lnTo>
                    <a:pt x="500" y="642"/>
                  </a:lnTo>
                  <a:lnTo>
                    <a:pt x="502" y="642"/>
                  </a:lnTo>
                  <a:lnTo>
                    <a:pt x="500" y="637"/>
                  </a:lnTo>
                  <a:lnTo>
                    <a:pt x="500" y="632"/>
                  </a:lnTo>
                  <a:lnTo>
                    <a:pt x="502" y="630"/>
                  </a:lnTo>
                  <a:lnTo>
                    <a:pt x="502" y="630"/>
                  </a:lnTo>
                  <a:lnTo>
                    <a:pt x="504" y="623"/>
                  </a:lnTo>
                  <a:lnTo>
                    <a:pt x="504" y="623"/>
                  </a:lnTo>
                  <a:lnTo>
                    <a:pt x="504" y="623"/>
                  </a:lnTo>
                  <a:lnTo>
                    <a:pt x="504" y="623"/>
                  </a:lnTo>
                  <a:lnTo>
                    <a:pt x="504" y="623"/>
                  </a:lnTo>
                  <a:lnTo>
                    <a:pt x="504" y="620"/>
                  </a:lnTo>
                  <a:lnTo>
                    <a:pt x="514" y="616"/>
                  </a:lnTo>
                  <a:lnTo>
                    <a:pt x="514" y="613"/>
                  </a:lnTo>
                  <a:lnTo>
                    <a:pt x="516" y="611"/>
                  </a:lnTo>
                  <a:lnTo>
                    <a:pt x="519" y="611"/>
                  </a:lnTo>
                  <a:lnTo>
                    <a:pt x="523" y="609"/>
                  </a:lnTo>
                  <a:lnTo>
                    <a:pt x="526" y="606"/>
                  </a:lnTo>
                  <a:lnTo>
                    <a:pt x="530" y="609"/>
                  </a:lnTo>
                  <a:lnTo>
                    <a:pt x="542" y="613"/>
                  </a:lnTo>
                  <a:lnTo>
                    <a:pt x="545" y="613"/>
                  </a:lnTo>
                  <a:lnTo>
                    <a:pt x="545" y="613"/>
                  </a:lnTo>
                  <a:lnTo>
                    <a:pt x="545" y="613"/>
                  </a:lnTo>
                  <a:lnTo>
                    <a:pt x="547" y="613"/>
                  </a:lnTo>
                  <a:lnTo>
                    <a:pt x="549" y="611"/>
                  </a:lnTo>
                  <a:lnTo>
                    <a:pt x="549" y="611"/>
                  </a:lnTo>
                  <a:lnTo>
                    <a:pt x="549" y="597"/>
                  </a:lnTo>
                  <a:lnTo>
                    <a:pt x="549" y="597"/>
                  </a:lnTo>
                  <a:lnTo>
                    <a:pt x="552" y="597"/>
                  </a:lnTo>
                  <a:lnTo>
                    <a:pt x="554" y="594"/>
                  </a:lnTo>
                  <a:lnTo>
                    <a:pt x="559" y="597"/>
                  </a:lnTo>
                  <a:lnTo>
                    <a:pt x="564" y="597"/>
                  </a:lnTo>
                  <a:lnTo>
                    <a:pt x="566" y="594"/>
                  </a:lnTo>
                  <a:lnTo>
                    <a:pt x="585" y="583"/>
                  </a:lnTo>
                  <a:lnTo>
                    <a:pt x="587" y="583"/>
                  </a:lnTo>
                  <a:lnTo>
                    <a:pt x="597" y="580"/>
                  </a:lnTo>
                  <a:lnTo>
                    <a:pt x="599" y="578"/>
                  </a:lnTo>
                  <a:lnTo>
                    <a:pt x="601" y="578"/>
                  </a:lnTo>
                  <a:lnTo>
                    <a:pt x="601" y="578"/>
                  </a:lnTo>
                  <a:lnTo>
                    <a:pt x="613" y="568"/>
                  </a:lnTo>
                  <a:lnTo>
                    <a:pt x="613" y="568"/>
                  </a:lnTo>
                  <a:lnTo>
                    <a:pt x="616" y="564"/>
                  </a:lnTo>
                  <a:lnTo>
                    <a:pt x="616" y="564"/>
                  </a:lnTo>
                  <a:lnTo>
                    <a:pt x="616" y="564"/>
                  </a:lnTo>
                  <a:lnTo>
                    <a:pt x="618" y="564"/>
                  </a:lnTo>
                  <a:lnTo>
                    <a:pt x="630" y="564"/>
                  </a:lnTo>
                  <a:lnTo>
                    <a:pt x="632" y="564"/>
                  </a:lnTo>
                  <a:lnTo>
                    <a:pt x="632" y="564"/>
                  </a:lnTo>
                  <a:lnTo>
                    <a:pt x="635" y="566"/>
                  </a:lnTo>
                  <a:lnTo>
                    <a:pt x="635" y="566"/>
                  </a:lnTo>
                  <a:lnTo>
                    <a:pt x="635" y="566"/>
                  </a:lnTo>
                  <a:lnTo>
                    <a:pt x="637" y="566"/>
                  </a:lnTo>
                  <a:lnTo>
                    <a:pt x="642" y="564"/>
                  </a:lnTo>
                  <a:lnTo>
                    <a:pt x="644" y="564"/>
                  </a:lnTo>
                  <a:lnTo>
                    <a:pt x="649" y="564"/>
                  </a:lnTo>
                  <a:lnTo>
                    <a:pt x="656" y="568"/>
                  </a:lnTo>
                  <a:lnTo>
                    <a:pt x="656" y="568"/>
                  </a:lnTo>
                  <a:lnTo>
                    <a:pt x="668" y="573"/>
                  </a:lnTo>
                  <a:lnTo>
                    <a:pt x="668" y="568"/>
                  </a:lnTo>
                  <a:lnTo>
                    <a:pt x="668" y="568"/>
                  </a:lnTo>
                  <a:lnTo>
                    <a:pt x="668" y="568"/>
                  </a:lnTo>
                  <a:lnTo>
                    <a:pt x="675" y="568"/>
                  </a:lnTo>
                  <a:lnTo>
                    <a:pt x="677" y="568"/>
                  </a:lnTo>
                  <a:lnTo>
                    <a:pt x="680" y="568"/>
                  </a:lnTo>
                  <a:lnTo>
                    <a:pt x="682" y="568"/>
                  </a:lnTo>
                  <a:lnTo>
                    <a:pt x="684" y="568"/>
                  </a:lnTo>
                  <a:lnTo>
                    <a:pt x="694" y="571"/>
                  </a:lnTo>
                  <a:lnTo>
                    <a:pt x="694" y="571"/>
                  </a:lnTo>
                  <a:lnTo>
                    <a:pt x="696" y="571"/>
                  </a:lnTo>
                  <a:lnTo>
                    <a:pt x="696" y="568"/>
                  </a:lnTo>
                  <a:lnTo>
                    <a:pt x="698" y="568"/>
                  </a:lnTo>
                  <a:lnTo>
                    <a:pt x="706" y="568"/>
                  </a:lnTo>
                  <a:lnTo>
                    <a:pt x="708" y="568"/>
                  </a:lnTo>
                  <a:lnTo>
                    <a:pt x="708" y="568"/>
                  </a:lnTo>
                  <a:lnTo>
                    <a:pt x="713" y="564"/>
                  </a:lnTo>
                  <a:lnTo>
                    <a:pt x="717" y="561"/>
                  </a:lnTo>
                  <a:lnTo>
                    <a:pt x="722" y="557"/>
                  </a:lnTo>
                  <a:lnTo>
                    <a:pt x="724" y="552"/>
                  </a:lnTo>
                  <a:lnTo>
                    <a:pt x="727" y="552"/>
                  </a:lnTo>
                  <a:lnTo>
                    <a:pt x="729" y="552"/>
                  </a:lnTo>
                  <a:lnTo>
                    <a:pt x="732" y="552"/>
                  </a:lnTo>
                  <a:lnTo>
                    <a:pt x="736" y="552"/>
                  </a:lnTo>
                  <a:lnTo>
                    <a:pt x="743" y="552"/>
                  </a:lnTo>
                  <a:lnTo>
                    <a:pt x="748" y="552"/>
                  </a:lnTo>
                  <a:lnTo>
                    <a:pt x="753" y="552"/>
                  </a:lnTo>
                  <a:lnTo>
                    <a:pt x="758" y="549"/>
                  </a:lnTo>
                  <a:lnTo>
                    <a:pt x="762" y="549"/>
                  </a:lnTo>
                  <a:lnTo>
                    <a:pt x="767" y="549"/>
                  </a:lnTo>
                  <a:lnTo>
                    <a:pt x="774" y="549"/>
                  </a:lnTo>
                  <a:lnTo>
                    <a:pt x="779" y="549"/>
                  </a:lnTo>
                  <a:lnTo>
                    <a:pt x="784" y="549"/>
                  </a:lnTo>
                  <a:lnTo>
                    <a:pt x="788" y="549"/>
                  </a:lnTo>
                  <a:lnTo>
                    <a:pt x="793" y="549"/>
                  </a:lnTo>
                  <a:lnTo>
                    <a:pt x="800" y="549"/>
                  </a:lnTo>
                  <a:lnTo>
                    <a:pt x="805" y="549"/>
                  </a:lnTo>
                  <a:lnTo>
                    <a:pt x="810" y="549"/>
                  </a:lnTo>
                  <a:lnTo>
                    <a:pt x="814" y="549"/>
                  </a:lnTo>
                  <a:lnTo>
                    <a:pt x="817" y="549"/>
                  </a:lnTo>
                  <a:lnTo>
                    <a:pt x="817" y="547"/>
                  </a:lnTo>
                  <a:lnTo>
                    <a:pt x="817" y="545"/>
                  </a:lnTo>
                  <a:lnTo>
                    <a:pt x="817" y="545"/>
                  </a:lnTo>
                  <a:lnTo>
                    <a:pt x="817" y="545"/>
                  </a:lnTo>
                  <a:lnTo>
                    <a:pt x="819" y="545"/>
                  </a:lnTo>
                  <a:lnTo>
                    <a:pt x="819" y="545"/>
                  </a:lnTo>
                  <a:lnTo>
                    <a:pt x="821" y="545"/>
                  </a:lnTo>
                  <a:lnTo>
                    <a:pt x="829" y="545"/>
                  </a:lnTo>
                  <a:lnTo>
                    <a:pt x="838" y="547"/>
                  </a:lnTo>
                  <a:lnTo>
                    <a:pt x="843" y="547"/>
                  </a:lnTo>
                  <a:lnTo>
                    <a:pt x="843" y="547"/>
                  </a:lnTo>
                  <a:lnTo>
                    <a:pt x="845" y="547"/>
                  </a:lnTo>
                  <a:lnTo>
                    <a:pt x="845" y="542"/>
                  </a:lnTo>
                  <a:lnTo>
                    <a:pt x="845" y="540"/>
                  </a:lnTo>
                  <a:lnTo>
                    <a:pt x="850" y="538"/>
                  </a:lnTo>
                  <a:lnTo>
                    <a:pt x="855" y="533"/>
                  </a:lnTo>
                  <a:lnTo>
                    <a:pt x="857" y="530"/>
                  </a:lnTo>
                  <a:lnTo>
                    <a:pt x="862" y="530"/>
                  </a:lnTo>
                  <a:lnTo>
                    <a:pt x="862" y="530"/>
                  </a:lnTo>
                  <a:lnTo>
                    <a:pt x="864" y="528"/>
                  </a:lnTo>
                  <a:lnTo>
                    <a:pt x="864" y="528"/>
                  </a:lnTo>
                  <a:lnTo>
                    <a:pt x="864" y="526"/>
                  </a:lnTo>
                  <a:lnTo>
                    <a:pt x="864" y="523"/>
                  </a:lnTo>
                  <a:lnTo>
                    <a:pt x="866" y="519"/>
                  </a:lnTo>
                  <a:lnTo>
                    <a:pt x="866" y="516"/>
                  </a:lnTo>
                  <a:lnTo>
                    <a:pt x="866" y="516"/>
                  </a:lnTo>
                  <a:lnTo>
                    <a:pt x="869" y="514"/>
                  </a:lnTo>
                  <a:lnTo>
                    <a:pt x="869" y="514"/>
                  </a:lnTo>
                  <a:lnTo>
                    <a:pt x="871" y="512"/>
                  </a:lnTo>
                  <a:lnTo>
                    <a:pt x="871" y="512"/>
                  </a:lnTo>
                  <a:lnTo>
                    <a:pt x="871" y="512"/>
                  </a:lnTo>
                  <a:lnTo>
                    <a:pt x="871" y="512"/>
                  </a:lnTo>
                  <a:lnTo>
                    <a:pt x="869" y="512"/>
                  </a:lnTo>
                  <a:lnTo>
                    <a:pt x="869" y="512"/>
                  </a:lnTo>
                  <a:lnTo>
                    <a:pt x="869" y="509"/>
                  </a:lnTo>
                  <a:lnTo>
                    <a:pt x="869" y="509"/>
                  </a:lnTo>
                  <a:lnTo>
                    <a:pt x="869" y="507"/>
                  </a:lnTo>
                  <a:lnTo>
                    <a:pt x="874" y="495"/>
                  </a:lnTo>
                  <a:lnTo>
                    <a:pt x="876" y="495"/>
                  </a:lnTo>
                  <a:lnTo>
                    <a:pt x="876" y="493"/>
                  </a:lnTo>
                  <a:lnTo>
                    <a:pt x="878" y="493"/>
                  </a:lnTo>
                  <a:lnTo>
                    <a:pt x="881" y="490"/>
                  </a:lnTo>
                  <a:lnTo>
                    <a:pt x="881" y="490"/>
                  </a:lnTo>
                  <a:lnTo>
                    <a:pt x="881" y="488"/>
                  </a:lnTo>
                  <a:lnTo>
                    <a:pt x="881" y="483"/>
                  </a:lnTo>
                  <a:lnTo>
                    <a:pt x="881" y="478"/>
                  </a:lnTo>
                  <a:lnTo>
                    <a:pt x="881" y="471"/>
                  </a:lnTo>
                  <a:lnTo>
                    <a:pt x="881" y="467"/>
                  </a:lnTo>
                  <a:lnTo>
                    <a:pt x="881" y="467"/>
                  </a:lnTo>
                  <a:lnTo>
                    <a:pt x="881" y="467"/>
                  </a:lnTo>
                  <a:lnTo>
                    <a:pt x="881" y="464"/>
                  </a:lnTo>
                  <a:lnTo>
                    <a:pt x="881" y="459"/>
                  </a:lnTo>
                  <a:lnTo>
                    <a:pt x="881" y="459"/>
                  </a:lnTo>
                  <a:lnTo>
                    <a:pt x="881" y="457"/>
                  </a:lnTo>
                  <a:lnTo>
                    <a:pt x="883" y="457"/>
                  </a:lnTo>
                  <a:lnTo>
                    <a:pt x="883" y="457"/>
                  </a:lnTo>
                  <a:lnTo>
                    <a:pt x="883" y="457"/>
                  </a:lnTo>
                  <a:lnTo>
                    <a:pt x="883" y="45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0" name="Freeform 649"/>
            <p:cNvSpPr>
              <a:spLocks noEditPoints="1"/>
            </p:cNvSpPr>
            <p:nvPr/>
          </p:nvSpPr>
          <p:spPr bwMode="auto">
            <a:xfrm>
              <a:off x="6448211" y="5349375"/>
              <a:ext cx="58703" cy="143533"/>
            </a:xfrm>
            <a:custGeom>
              <a:avLst/>
              <a:gdLst>
                <a:gd name="T0" fmla="*/ 157 w 173"/>
                <a:gd name="T1" fmla="*/ 270 h 423"/>
                <a:gd name="T2" fmla="*/ 107 w 173"/>
                <a:gd name="T3" fmla="*/ 222 h 423"/>
                <a:gd name="T4" fmla="*/ 100 w 173"/>
                <a:gd name="T5" fmla="*/ 203 h 423"/>
                <a:gd name="T6" fmla="*/ 102 w 173"/>
                <a:gd name="T7" fmla="*/ 125 h 423"/>
                <a:gd name="T8" fmla="*/ 121 w 173"/>
                <a:gd name="T9" fmla="*/ 111 h 423"/>
                <a:gd name="T10" fmla="*/ 112 w 173"/>
                <a:gd name="T11" fmla="*/ 106 h 423"/>
                <a:gd name="T12" fmla="*/ 109 w 173"/>
                <a:gd name="T13" fmla="*/ 97 h 423"/>
                <a:gd name="T14" fmla="*/ 105 w 173"/>
                <a:gd name="T15" fmla="*/ 85 h 423"/>
                <a:gd name="T16" fmla="*/ 105 w 173"/>
                <a:gd name="T17" fmla="*/ 71 h 423"/>
                <a:gd name="T18" fmla="*/ 102 w 173"/>
                <a:gd name="T19" fmla="*/ 61 h 423"/>
                <a:gd name="T20" fmla="*/ 102 w 173"/>
                <a:gd name="T21" fmla="*/ 47 h 423"/>
                <a:gd name="T22" fmla="*/ 90 w 173"/>
                <a:gd name="T23" fmla="*/ 21 h 423"/>
                <a:gd name="T24" fmla="*/ 76 w 173"/>
                <a:gd name="T25" fmla="*/ 7 h 423"/>
                <a:gd name="T26" fmla="*/ 69 w 173"/>
                <a:gd name="T27" fmla="*/ 14 h 423"/>
                <a:gd name="T28" fmla="*/ 55 w 173"/>
                <a:gd name="T29" fmla="*/ 12 h 423"/>
                <a:gd name="T30" fmla="*/ 38 w 173"/>
                <a:gd name="T31" fmla="*/ 9 h 423"/>
                <a:gd name="T32" fmla="*/ 26 w 173"/>
                <a:gd name="T33" fmla="*/ 7 h 423"/>
                <a:gd name="T34" fmla="*/ 15 w 173"/>
                <a:gd name="T35" fmla="*/ 4 h 423"/>
                <a:gd name="T36" fmla="*/ 19 w 173"/>
                <a:gd name="T37" fmla="*/ 12 h 423"/>
                <a:gd name="T38" fmla="*/ 29 w 173"/>
                <a:gd name="T39" fmla="*/ 14 h 423"/>
                <a:gd name="T40" fmla="*/ 36 w 173"/>
                <a:gd name="T41" fmla="*/ 23 h 423"/>
                <a:gd name="T42" fmla="*/ 41 w 173"/>
                <a:gd name="T43" fmla="*/ 42 h 423"/>
                <a:gd name="T44" fmla="*/ 52 w 173"/>
                <a:gd name="T45" fmla="*/ 59 h 423"/>
                <a:gd name="T46" fmla="*/ 45 w 173"/>
                <a:gd name="T47" fmla="*/ 73 h 423"/>
                <a:gd name="T48" fmla="*/ 34 w 173"/>
                <a:gd name="T49" fmla="*/ 78 h 423"/>
                <a:gd name="T50" fmla="*/ 34 w 173"/>
                <a:gd name="T51" fmla="*/ 87 h 423"/>
                <a:gd name="T52" fmla="*/ 31 w 173"/>
                <a:gd name="T53" fmla="*/ 106 h 423"/>
                <a:gd name="T54" fmla="*/ 29 w 173"/>
                <a:gd name="T55" fmla="*/ 118 h 423"/>
                <a:gd name="T56" fmla="*/ 34 w 173"/>
                <a:gd name="T57" fmla="*/ 137 h 423"/>
                <a:gd name="T58" fmla="*/ 43 w 173"/>
                <a:gd name="T59" fmla="*/ 158 h 423"/>
                <a:gd name="T60" fmla="*/ 38 w 173"/>
                <a:gd name="T61" fmla="*/ 165 h 423"/>
                <a:gd name="T62" fmla="*/ 29 w 173"/>
                <a:gd name="T63" fmla="*/ 173 h 423"/>
                <a:gd name="T64" fmla="*/ 24 w 173"/>
                <a:gd name="T65" fmla="*/ 173 h 423"/>
                <a:gd name="T66" fmla="*/ 15 w 173"/>
                <a:gd name="T67" fmla="*/ 180 h 423"/>
                <a:gd name="T68" fmla="*/ 17 w 173"/>
                <a:gd name="T69" fmla="*/ 203 h 423"/>
                <a:gd name="T70" fmla="*/ 7 w 173"/>
                <a:gd name="T71" fmla="*/ 222 h 423"/>
                <a:gd name="T72" fmla="*/ 3 w 173"/>
                <a:gd name="T73" fmla="*/ 229 h 423"/>
                <a:gd name="T74" fmla="*/ 12 w 173"/>
                <a:gd name="T75" fmla="*/ 244 h 423"/>
                <a:gd name="T76" fmla="*/ 19 w 173"/>
                <a:gd name="T77" fmla="*/ 253 h 423"/>
                <a:gd name="T78" fmla="*/ 34 w 173"/>
                <a:gd name="T79" fmla="*/ 255 h 423"/>
                <a:gd name="T80" fmla="*/ 43 w 173"/>
                <a:gd name="T81" fmla="*/ 272 h 423"/>
                <a:gd name="T82" fmla="*/ 52 w 173"/>
                <a:gd name="T83" fmla="*/ 284 h 423"/>
                <a:gd name="T84" fmla="*/ 69 w 173"/>
                <a:gd name="T85" fmla="*/ 277 h 423"/>
                <a:gd name="T86" fmla="*/ 88 w 173"/>
                <a:gd name="T87" fmla="*/ 272 h 423"/>
                <a:gd name="T88" fmla="*/ 100 w 173"/>
                <a:gd name="T89" fmla="*/ 293 h 423"/>
                <a:gd name="T90" fmla="*/ 100 w 173"/>
                <a:gd name="T91" fmla="*/ 310 h 423"/>
                <a:gd name="T92" fmla="*/ 97 w 173"/>
                <a:gd name="T93" fmla="*/ 326 h 423"/>
                <a:gd name="T94" fmla="*/ 88 w 173"/>
                <a:gd name="T95" fmla="*/ 345 h 423"/>
                <a:gd name="T96" fmla="*/ 93 w 173"/>
                <a:gd name="T97" fmla="*/ 364 h 423"/>
                <a:gd name="T98" fmla="*/ 105 w 173"/>
                <a:gd name="T99" fmla="*/ 386 h 423"/>
                <a:gd name="T100" fmla="*/ 119 w 173"/>
                <a:gd name="T101" fmla="*/ 397 h 423"/>
                <a:gd name="T102" fmla="*/ 126 w 173"/>
                <a:gd name="T103" fmla="*/ 404 h 423"/>
                <a:gd name="T104" fmla="*/ 128 w 173"/>
                <a:gd name="T105" fmla="*/ 421 h 423"/>
                <a:gd name="T106" fmla="*/ 142 w 173"/>
                <a:gd name="T107" fmla="*/ 414 h 423"/>
                <a:gd name="T108" fmla="*/ 140 w 173"/>
                <a:gd name="T109" fmla="*/ 402 h 423"/>
                <a:gd name="T110" fmla="*/ 133 w 173"/>
                <a:gd name="T111" fmla="*/ 395 h 423"/>
                <a:gd name="T112" fmla="*/ 138 w 173"/>
                <a:gd name="T113" fmla="*/ 381 h 423"/>
                <a:gd name="T114" fmla="*/ 149 w 173"/>
                <a:gd name="T115" fmla="*/ 369 h 423"/>
                <a:gd name="T116" fmla="*/ 166 w 173"/>
                <a:gd name="T117" fmla="*/ 364 h 423"/>
                <a:gd name="T118" fmla="*/ 168 w 173"/>
                <a:gd name="T119" fmla="*/ 329 h 423"/>
                <a:gd name="T120" fmla="*/ 102 w 173"/>
                <a:gd name="T121" fmla="*/ 144 h 423"/>
                <a:gd name="T122" fmla="*/ 107 w 173"/>
                <a:gd name="T123" fmla="*/ 146 h 4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73" h="423">
                  <a:moveTo>
                    <a:pt x="168" y="307"/>
                  </a:moveTo>
                  <a:lnTo>
                    <a:pt x="171" y="303"/>
                  </a:lnTo>
                  <a:lnTo>
                    <a:pt x="173" y="298"/>
                  </a:lnTo>
                  <a:lnTo>
                    <a:pt x="171" y="298"/>
                  </a:lnTo>
                  <a:lnTo>
                    <a:pt x="171" y="298"/>
                  </a:lnTo>
                  <a:lnTo>
                    <a:pt x="171" y="298"/>
                  </a:lnTo>
                  <a:lnTo>
                    <a:pt x="171" y="286"/>
                  </a:lnTo>
                  <a:lnTo>
                    <a:pt x="171" y="286"/>
                  </a:lnTo>
                  <a:lnTo>
                    <a:pt x="168" y="284"/>
                  </a:lnTo>
                  <a:lnTo>
                    <a:pt x="166" y="281"/>
                  </a:lnTo>
                  <a:lnTo>
                    <a:pt x="164" y="279"/>
                  </a:lnTo>
                  <a:lnTo>
                    <a:pt x="164" y="277"/>
                  </a:lnTo>
                  <a:lnTo>
                    <a:pt x="157" y="270"/>
                  </a:lnTo>
                  <a:lnTo>
                    <a:pt x="152" y="265"/>
                  </a:lnTo>
                  <a:lnTo>
                    <a:pt x="149" y="258"/>
                  </a:lnTo>
                  <a:lnTo>
                    <a:pt x="145" y="253"/>
                  </a:lnTo>
                  <a:lnTo>
                    <a:pt x="140" y="246"/>
                  </a:lnTo>
                  <a:lnTo>
                    <a:pt x="133" y="239"/>
                  </a:lnTo>
                  <a:lnTo>
                    <a:pt x="128" y="234"/>
                  </a:lnTo>
                  <a:lnTo>
                    <a:pt x="123" y="229"/>
                  </a:lnTo>
                  <a:lnTo>
                    <a:pt x="119" y="225"/>
                  </a:lnTo>
                  <a:lnTo>
                    <a:pt x="116" y="222"/>
                  </a:lnTo>
                  <a:lnTo>
                    <a:pt x="116" y="222"/>
                  </a:lnTo>
                  <a:lnTo>
                    <a:pt x="116" y="222"/>
                  </a:lnTo>
                  <a:lnTo>
                    <a:pt x="114" y="222"/>
                  </a:lnTo>
                  <a:lnTo>
                    <a:pt x="107" y="222"/>
                  </a:lnTo>
                  <a:lnTo>
                    <a:pt x="107" y="222"/>
                  </a:lnTo>
                  <a:lnTo>
                    <a:pt x="105" y="222"/>
                  </a:lnTo>
                  <a:lnTo>
                    <a:pt x="105" y="222"/>
                  </a:lnTo>
                  <a:lnTo>
                    <a:pt x="105" y="222"/>
                  </a:lnTo>
                  <a:lnTo>
                    <a:pt x="105" y="220"/>
                  </a:lnTo>
                  <a:lnTo>
                    <a:pt x="105" y="220"/>
                  </a:lnTo>
                  <a:lnTo>
                    <a:pt x="102" y="217"/>
                  </a:lnTo>
                  <a:lnTo>
                    <a:pt x="102" y="217"/>
                  </a:lnTo>
                  <a:lnTo>
                    <a:pt x="102" y="217"/>
                  </a:lnTo>
                  <a:lnTo>
                    <a:pt x="102" y="217"/>
                  </a:lnTo>
                  <a:lnTo>
                    <a:pt x="100" y="213"/>
                  </a:lnTo>
                  <a:lnTo>
                    <a:pt x="100" y="208"/>
                  </a:lnTo>
                  <a:lnTo>
                    <a:pt x="100" y="203"/>
                  </a:lnTo>
                  <a:lnTo>
                    <a:pt x="100" y="199"/>
                  </a:lnTo>
                  <a:lnTo>
                    <a:pt x="100" y="191"/>
                  </a:lnTo>
                  <a:lnTo>
                    <a:pt x="97" y="184"/>
                  </a:lnTo>
                  <a:lnTo>
                    <a:pt x="97" y="177"/>
                  </a:lnTo>
                  <a:lnTo>
                    <a:pt x="95" y="168"/>
                  </a:lnTo>
                  <a:lnTo>
                    <a:pt x="90" y="156"/>
                  </a:lnTo>
                  <a:lnTo>
                    <a:pt x="90" y="151"/>
                  </a:lnTo>
                  <a:lnTo>
                    <a:pt x="90" y="151"/>
                  </a:lnTo>
                  <a:lnTo>
                    <a:pt x="90" y="149"/>
                  </a:lnTo>
                  <a:lnTo>
                    <a:pt x="90" y="146"/>
                  </a:lnTo>
                  <a:lnTo>
                    <a:pt x="97" y="137"/>
                  </a:lnTo>
                  <a:lnTo>
                    <a:pt x="102" y="132"/>
                  </a:lnTo>
                  <a:lnTo>
                    <a:pt x="102" y="125"/>
                  </a:lnTo>
                  <a:lnTo>
                    <a:pt x="105" y="125"/>
                  </a:lnTo>
                  <a:lnTo>
                    <a:pt x="105" y="123"/>
                  </a:lnTo>
                  <a:lnTo>
                    <a:pt x="105" y="120"/>
                  </a:lnTo>
                  <a:lnTo>
                    <a:pt x="105" y="118"/>
                  </a:lnTo>
                  <a:lnTo>
                    <a:pt x="105" y="118"/>
                  </a:lnTo>
                  <a:lnTo>
                    <a:pt x="107" y="118"/>
                  </a:lnTo>
                  <a:lnTo>
                    <a:pt x="123" y="118"/>
                  </a:lnTo>
                  <a:lnTo>
                    <a:pt x="123" y="118"/>
                  </a:lnTo>
                  <a:lnTo>
                    <a:pt x="123" y="113"/>
                  </a:lnTo>
                  <a:lnTo>
                    <a:pt x="123" y="113"/>
                  </a:lnTo>
                  <a:lnTo>
                    <a:pt x="121" y="113"/>
                  </a:lnTo>
                  <a:lnTo>
                    <a:pt x="121" y="113"/>
                  </a:lnTo>
                  <a:lnTo>
                    <a:pt x="121" y="111"/>
                  </a:lnTo>
                  <a:lnTo>
                    <a:pt x="121" y="111"/>
                  </a:lnTo>
                  <a:lnTo>
                    <a:pt x="121" y="111"/>
                  </a:lnTo>
                  <a:lnTo>
                    <a:pt x="121" y="111"/>
                  </a:lnTo>
                  <a:lnTo>
                    <a:pt x="121" y="109"/>
                  </a:lnTo>
                  <a:lnTo>
                    <a:pt x="119" y="109"/>
                  </a:lnTo>
                  <a:lnTo>
                    <a:pt x="119" y="109"/>
                  </a:lnTo>
                  <a:lnTo>
                    <a:pt x="119" y="106"/>
                  </a:lnTo>
                  <a:lnTo>
                    <a:pt x="116" y="106"/>
                  </a:lnTo>
                  <a:lnTo>
                    <a:pt x="116" y="106"/>
                  </a:lnTo>
                  <a:lnTo>
                    <a:pt x="114" y="104"/>
                  </a:lnTo>
                  <a:lnTo>
                    <a:pt x="114" y="104"/>
                  </a:lnTo>
                  <a:lnTo>
                    <a:pt x="114" y="104"/>
                  </a:lnTo>
                  <a:lnTo>
                    <a:pt x="112" y="106"/>
                  </a:lnTo>
                  <a:lnTo>
                    <a:pt x="112" y="106"/>
                  </a:lnTo>
                  <a:lnTo>
                    <a:pt x="112" y="104"/>
                  </a:lnTo>
                  <a:lnTo>
                    <a:pt x="109" y="102"/>
                  </a:lnTo>
                  <a:lnTo>
                    <a:pt x="112" y="102"/>
                  </a:lnTo>
                  <a:lnTo>
                    <a:pt x="112" y="102"/>
                  </a:lnTo>
                  <a:lnTo>
                    <a:pt x="112" y="102"/>
                  </a:lnTo>
                  <a:lnTo>
                    <a:pt x="112" y="102"/>
                  </a:lnTo>
                  <a:lnTo>
                    <a:pt x="112" y="102"/>
                  </a:lnTo>
                  <a:lnTo>
                    <a:pt x="109" y="99"/>
                  </a:lnTo>
                  <a:lnTo>
                    <a:pt x="109" y="99"/>
                  </a:lnTo>
                  <a:lnTo>
                    <a:pt x="109" y="99"/>
                  </a:lnTo>
                  <a:lnTo>
                    <a:pt x="109" y="97"/>
                  </a:lnTo>
                  <a:lnTo>
                    <a:pt x="109" y="97"/>
                  </a:lnTo>
                  <a:lnTo>
                    <a:pt x="109" y="97"/>
                  </a:lnTo>
                  <a:lnTo>
                    <a:pt x="107" y="97"/>
                  </a:lnTo>
                  <a:lnTo>
                    <a:pt x="107" y="97"/>
                  </a:lnTo>
                  <a:lnTo>
                    <a:pt x="107" y="97"/>
                  </a:lnTo>
                  <a:lnTo>
                    <a:pt x="107" y="94"/>
                  </a:lnTo>
                  <a:lnTo>
                    <a:pt x="105" y="92"/>
                  </a:lnTo>
                  <a:lnTo>
                    <a:pt x="105" y="92"/>
                  </a:lnTo>
                  <a:lnTo>
                    <a:pt x="105" y="90"/>
                  </a:lnTo>
                  <a:lnTo>
                    <a:pt x="102" y="87"/>
                  </a:lnTo>
                  <a:lnTo>
                    <a:pt x="102" y="87"/>
                  </a:lnTo>
                  <a:lnTo>
                    <a:pt x="102" y="85"/>
                  </a:lnTo>
                  <a:lnTo>
                    <a:pt x="105" y="85"/>
                  </a:lnTo>
                  <a:lnTo>
                    <a:pt x="105" y="85"/>
                  </a:lnTo>
                  <a:lnTo>
                    <a:pt x="105" y="83"/>
                  </a:lnTo>
                  <a:lnTo>
                    <a:pt x="105" y="80"/>
                  </a:lnTo>
                  <a:lnTo>
                    <a:pt x="105" y="78"/>
                  </a:lnTo>
                  <a:lnTo>
                    <a:pt x="107" y="75"/>
                  </a:lnTo>
                  <a:lnTo>
                    <a:pt x="107" y="73"/>
                  </a:lnTo>
                  <a:lnTo>
                    <a:pt x="107" y="73"/>
                  </a:lnTo>
                  <a:lnTo>
                    <a:pt x="107" y="73"/>
                  </a:lnTo>
                  <a:lnTo>
                    <a:pt x="107" y="73"/>
                  </a:lnTo>
                  <a:lnTo>
                    <a:pt x="107" y="73"/>
                  </a:lnTo>
                  <a:lnTo>
                    <a:pt x="107" y="71"/>
                  </a:lnTo>
                  <a:lnTo>
                    <a:pt x="107" y="71"/>
                  </a:lnTo>
                  <a:lnTo>
                    <a:pt x="107" y="71"/>
                  </a:lnTo>
                  <a:lnTo>
                    <a:pt x="105" y="71"/>
                  </a:lnTo>
                  <a:lnTo>
                    <a:pt x="107" y="71"/>
                  </a:lnTo>
                  <a:lnTo>
                    <a:pt x="107" y="68"/>
                  </a:lnTo>
                  <a:lnTo>
                    <a:pt x="107" y="68"/>
                  </a:lnTo>
                  <a:lnTo>
                    <a:pt x="105" y="66"/>
                  </a:lnTo>
                  <a:lnTo>
                    <a:pt x="105" y="66"/>
                  </a:lnTo>
                  <a:lnTo>
                    <a:pt x="105" y="64"/>
                  </a:lnTo>
                  <a:lnTo>
                    <a:pt x="105" y="64"/>
                  </a:lnTo>
                  <a:lnTo>
                    <a:pt x="105" y="64"/>
                  </a:lnTo>
                  <a:lnTo>
                    <a:pt x="105" y="64"/>
                  </a:lnTo>
                  <a:lnTo>
                    <a:pt x="105" y="64"/>
                  </a:lnTo>
                  <a:lnTo>
                    <a:pt x="102" y="64"/>
                  </a:lnTo>
                  <a:lnTo>
                    <a:pt x="102" y="64"/>
                  </a:lnTo>
                  <a:lnTo>
                    <a:pt x="102" y="61"/>
                  </a:lnTo>
                  <a:lnTo>
                    <a:pt x="102" y="61"/>
                  </a:lnTo>
                  <a:lnTo>
                    <a:pt x="102" y="61"/>
                  </a:lnTo>
                  <a:lnTo>
                    <a:pt x="102" y="61"/>
                  </a:lnTo>
                  <a:lnTo>
                    <a:pt x="102" y="61"/>
                  </a:lnTo>
                  <a:lnTo>
                    <a:pt x="102" y="59"/>
                  </a:lnTo>
                  <a:lnTo>
                    <a:pt x="102" y="59"/>
                  </a:lnTo>
                  <a:lnTo>
                    <a:pt x="102" y="57"/>
                  </a:lnTo>
                  <a:lnTo>
                    <a:pt x="102" y="57"/>
                  </a:lnTo>
                  <a:lnTo>
                    <a:pt x="102" y="54"/>
                  </a:lnTo>
                  <a:lnTo>
                    <a:pt x="102" y="49"/>
                  </a:lnTo>
                  <a:lnTo>
                    <a:pt x="102" y="47"/>
                  </a:lnTo>
                  <a:lnTo>
                    <a:pt x="102" y="47"/>
                  </a:lnTo>
                  <a:lnTo>
                    <a:pt x="102" y="47"/>
                  </a:lnTo>
                  <a:lnTo>
                    <a:pt x="102" y="42"/>
                  </a:lnTo>
                  <a:lnTo>
                    <a:pt x="100" y="40"/>
                  </a:lnTo>
                  <a:lnTo>
                    <a:pt x="100" y="38"/>
                  </a:lnTo>
                  <a:lnTo>
                    <a:pt x="100" y="38"/>
                  </a:lnTo>
                  <a:lnTo>
                    <a:pt x="100" y="35"/>
                  </a:lnTo>
                  <a:lnTo>
                    <a:pt x="100" y="35"/>
                  </a:lnTo>
                  <a:lnTo>
                    <a:pt x="100" y="35"/>
                  </a:lnTo>
                  <a:lnTo>
                    <a:pt x="100" y="33"/>
                  </a:lnTo>
                  <a:lnTo>
                    <a:pt x="97" y="31"/>
                  </a:lnTo>
                  <a:lnTo>
                    <a:pt x="97" y="31"/>
                  </a:lnTo>
                  <a:lnTo>
                    <a:pt x="90" y="23"/>
                  </a:lnTo>
                  <a:lnTo>
                    <a:pt x="90" y="23"/>
                  </a:lnTo>
                  <a:lnTo>
                    <a:pt x="90" y="21"/>
                  </a:lnTo>
                  <a:lnTo>
                    <a:pt x="90" y="21"/>
                  </a:lnTo>
                  <a:lnTo>
                    <a:pt x="88" y="21"/>
                  </a:lnTo>
                  <a:lnTo>
                    <a:pt x="88" y="21"/>
                  </a:lnTo>
                  <a:lnTo>
                    <a:pt x="88" y="19"/>
                  </a:lnTo>
                  <a:lnTo>
                    <a:pt x="88" y="19"/>
                  </a:lnTo>
                  <a:lnTo>
                    <a:pt x="88" y="16"/>
                  </a:lnTo>
                  <a:lnTo>
                    <a:pt x="86" y="16"/>
                  </a:lnTo>
                  <a:lnTo>
                    <a:pt x="81" y="12"/>
                  </a:lnTo>
                  <a:lnTo>
                    <a:pt x="78" y="12"/>
                  </a:lnTo>
                  <a:lnTo>
                    <a:pt x="78" y="9"/>
                  </a:lnTo>
                  <a:lnTo>
                    <a:pt x="78" y="9"/>
                  </a:lnTo>
                  <a:lnTo>
                    <a:pt x="76" y="7"/>
                  </a:lnTo>
                  <a:lnTo>
                    <a:pt x="76" y="7"/>
                  </a:lnTo>
                  <a:lnTo>
                    <a:pt x="76" y="7"/>
                  </a:lnTo>
                  <a:lnTo>
                    <a:pt x="76" y="7"/>
                  </a:lnTo>
                  <a:lnTo>
                    <a:pt x="74" y="4"/>
                  </a:lnTo>
                  <a:lnTo>
                    <a:pt x="71" y="4"/>
                  </a:lnTo>
                  <a:lnTo>
                    <a:pt x="71" y="4"/>
                  </a:lnTo>
                  <a:lnTo>
                    <a:pt x="69" y="7"/>
                  </a:lnTo>
                  <a:lnTo>
                    <a:pt x="69" y="7"/>
                  </a:lnTo>
                  <a:lnTo>
                    <a:pt x="69" y="9"/>
                  </a:lnTo>
                  <a:lnTo>
                    <a:pt x="69" y="12"/>
                  </a:lnTo>
                  <a:lnTo>
                    <a:pt x="69" y="12"/>
                  </a:lnTo>
                  <a:lnTo>
                    <a:pt x="69" y="14"/>
                  </a:lnTo>
                  <a:lnTo>
                    <a:pt x="69" y="14"/>
                  </a:lnTo>
                  <a:lnTo>
                    <a:pt x="69" y="14"/>
                  </a:lnTo>
                  <a:lnTo>
                    <a:pt x="69" y="16"/>
                  </a:lnTo>
                  <a:lnTo>
                    <a:pt x="67" y="16"/>
                  </a:lnTo>
                  <a:lnTo>
                    <a:pt x="67" y="16"/>
                  </a:lnTo>
                  <a:lnTo>
                    <a:pt x="67" y="16"/>
                  </a:lnTo>
                  <a:lnTo>
                    <a:pt x="67" y="16"/>
                  </a:lnTo>
                  <a:lnTo>
                    <a:pt x="64" y="16"/>
                  </a:lnTo>
                  <a:lnTo>
                    <a:pt x="64" y="14"/>
                  </a:lnTo>
                  <a:lnTo>
                    <a:pt x="62" y="14"/>
                  </a:lnTo>
                  <a:lnTo>
                    <a:pt x="62" y="14"/>
                  </a:lnTo>
                  <a:lnTo>
                    <a:pt x="60" y="12"/>
                  </a:lnTo>
                  <a:lnTo>
                    <a:pt x="57" y="12"/>
                  </a:lnTo>
                  <a:lnTo>
                    <a:pt x="57" y="9"/>
                  </a:lnTo>
                  <a:lnTo>
                    <a:pt x="55" y="12"/>
                  </a:lnTo>
                  <a:lnTo>
                    <a:pt x="52" y="12"/>
                  </a:lnTo>
                  <a:lnTo>
                    <a:pt x="52" y="12"/>
                  </a:lnTo>
                  <a:lnTo>
                    <a:pt x="52" y="12"/>
                  </a:lnTo>
                  <a:lnTo>
                    <a:pt x="50" y="12"/>
                  </a:lnTo>
                  <a:lnTo>
                    <a:pt x="50" y="12"/>
                  </a:lnTo>
                  <a:lnTo>
                    <a:pt x="48" y="12"/>
                  </a:lnTo>
                  <a:lnTo>
                    <a:pt x="45" y="12"/>
                  </a:lnTo>
                  <a:lnTo>
                    <a:pt x="45" y="12"/>
                  </a:lnTo>
                  <a:lnTo>
                    <a:pt x="43" y="12"/>
                  </a:lnTo>
                  <a:lnTo>
                    <a:pt x="41" y="12"/>
                  </a:lnTo>
                  <a:lnTo>
                    <a:pt x="41" y="12"/>
                  </a:lnTo>
                  <a:lnTo>
                    <a:pt x="38" y="12"/>
                  </a:lnTo>
                  <a:lnTo>
                    <a:pt x="38" y="9"/>
                  </a:lnTo>
                  <a:lnTo>
                    <a:pt x="38" y="9"/>
                  </a:lnTo>
                  <a:lnTo>
                    <a:pt x="36" y="7"/>
                  </a:lnTo>
                  <a:lnTo>
                    <a:pt x="34" y="4"/>
                  </a:lnTo>
                  <a:lnTo>
                    <a:pt x="34" y="4"/>
                  </a:lnTo>
                  <a:lnTo>
                    <a:pt x="31" y="4"/>
                  </a:lnTo>
                  <a:lnTo>
                    <a:pt x="31" y="4"/>
                  </a:lnTo>
                  <a:lnTo>
                    <a:pt x="31" y="4"/>
                  </a:lnTo>
                  <a:lnTo>
                    <a:pt x="31" y="4"/>
                  </a:lnTo>
                  <a:lnTo>
                    <a:pt x="29" y="4"/>
                  </a:lnTo>
                  <a:lnTo>
                    <a:pt x="29" y="4"/>
                  </a:lnTo>
                  <a:lnTo>
                    <a:pt x="29" y="4"/>
                  </a:lnTo>
                  <a:lnTo>
                    <a:pt x="26" y="7"/>
                  </a:lnTo>
                  <a:lnTo>
                    <a:pt x="26" y="7"/>
                  </a:lnTo>
                  <a:lnTo>
                    <a:pt x="26" y="7"/>
                  </a:lnTo>
                  <a:lnTo>
                    <a:pt x="24" y="4"/>
                  </a:lnTo>
                  <a:lnTo>
                    <a:pt x="24" y="4"/>
                  </a:lnTo>
                  <a:lnTo>
                    <a:pt x="24" y="4"/>
                  </a:lnTo>
                  <a:lnTo>
                    <a:pt x="19" y="2"/>
                  </a:lnTo>
                  <a:lnTo>
                    <a:pt x="17" y="0"/>
                  </a:lnTo>
                  <a:lnTo>
                    <a:pt x="17" y="0"/>
                  </a:lnTo>
                  <a:lnTo>
                    <a:pt x="15" y="0"/>
                  </a:lnTo>
                  <a:lnTo>
                    <a:pt x="15" y="0"/>
                  </a:lnTo>
                  <a:lnTo>
                    <a:pt x="12" y="0"/>
                  </a:lnTo>
                  <a:lnTo>
                    <a:pt x="12" y="4"/>
                  </a:lnTo>
                  <a:lnTo>
                    <a:pt x="15" y="4"/>
                  </a:lnTo>
                  <a:lnTo>
                    <a:pt x="15" y="4"/>
                  </a:lnTo>
                  <a:lnTo>
                    <a:pt x="15" y="4"/>
                  </a:lnTo>
                  <a:lnTo>
                    <a:pt x="15" y="4"/>
                  </a:lnTo>
                  <a:lnTo>
                    <a:pt x="15" y="4"/>
                  </a:lnTo>
                  <a:lnTo>
                    <a:pt x="17" y="4"/>
                  </a:lnTo>
                  <a:lnTo>
                    <a:pt x="17" y="4"/>
                  </a:lnTo>
                  <a:lnTo>
                    <a:pt x="17" y="4"/>
                  </a:lnTo>
                  <a:lnTo>
                    <a:pt x="17" y="7"/>
                  </a:lnTo>
                  <a:lnTo>
                    <a:pt x="17" y="12"/>
                  </a:lnTo>
                  <a:lnTo>
                    <a:pt x="17" y="12"/>
                  </a:lnTo>
                  <a:lnTo>
                    <a:pt x="17" y="12"/>
                  </a:lnTo>
                  <a:lnTo>
                    <a:pt x="17" y="12"/>
                  </a:lnTo>
                  <a:lnTo>
                    <a:pt x="19" y="12"/>
                  </a:lnTo>
                  <a:lnTo>
                    <a:pt x="19" y="12"/>
                  </a:lnTo>
                  <a:lnTo>
                    <a:pt x="19" y="12"/>
                  </a:lnTo>
                  <a:lnTo>
                    <a:pt x="19" y="12"/>
                  </a:lnTo>
                  <a:lnTo>
                    <a:pt x="19" y="14"/>
                  </a:lnTo>
                  <a:lnTo>
                    <a:pt x="22" y="14"/>
                  </a:lnTo>
                  <a:lnTo>
                    <a:pt x="22" y="14"/>
                  </a:lnTo>
                  <a:lnTo>
                    <a:pt x="22" y="14"/>
                  </a:lnTo>
                  <a:lnTo>
                    <a:pt x="22" y="12"/>
                  </a:lnTo>
                  <a:lnTo>
                    <a:pt x="22" y="9"/>
                  </a:lnTo>
                  <a:lnTo>
                    <a:pt x="24" y="12"/>
                  </a:lnTo>
                  <a:lnTo>
                    <a:pt x="26" y="12"/>
                  </a:lnTo>
                  <a:lnTo>
                    <a:pt x="29" y="12"/>
                  </a:lnTo>
                  <a:lnTo>
                    <a:pt x="29" y="14"/>
                  </a:lnTo>
                  <a:lnTo>
                    <a:pt x="29" y="14"/>
                  </a:lnTo>
                  <a:lnTo>
                    <a:pt x="29" y="14"/>
                  </a:lnTo>
                  <a:lnTo>
                    <a:pt x="29" y="16"/>
                  </a:lnTo>
                  <a:lnTo>
                    <a:pt x="29" y="16"/>
                  </a:lnTo>
                  <a:lnTo>
                    <a:pt x="29" y="16"/>
                  </a:lnTo>
                  <a:lnTo>
                    <a:pt x="29" y="16"/>
                  </a:lnTo>
                  <a:lnTo>
                    <a:pt x="29" y="19"/>
                  </a:lnTo>
                  <a:lnTo>
                    <a:pt x="31" y="19"/>
                  </a:lnTo>
                  <a:lnTo>
                    <a:pt x="31" y="19"/>
                  </a:lnTo>
                  <a:lnTo>
                    <a:pt x="31" y="21"/>
                  </a:lnTo>
                  <a:lnTo>
                    <a:pt x="31" y="21"/>
                  </a:lnTo>
                  <a:lnTo>
                    <a:pt x="34" y="21"/>
                  </a:lnTo>
                  <a:lnTo>
                    <a:pt x="34" y="23"/>
                  </a:lnTo>
                  <a:lnTo>
                    <a:pt x="36" y="23"/>
                  </a:lnTo>
                  <a:lnTo>
                    <a:pt x="36" y="23"/>
                  </a:lnTo>
                  <a:lnTo>
                    <a:pt x="36" y="26"/>
                  </a:lnTo>
                  <a:lnTo>
                    <a:pt x="36" y="28"/>
                  </a:lnTo>
                  <a:lnTo>
                    <a:pt x="36" y="28"/>
                  </a:lnTo>
                  <a:lnTo>
                    <a:pt x="36" y="31"/>
                  </a:lnTo>
                  <a:lnTo>
                    <a:pt x="34" y="33"/>
                  </a:lnTo>
                  <a:lnTo>
                    <a:pt x="34" y="35"/>
                  </a:lnTo>
                  <a:lnTo>
                    <a:pt x="34" y="35"/>
                  </a:lnTo>
                  <a:lnTo>
                    <a:pt x="34" y="38"/>
                  </a:lnTo>
                  <a:lnTo>
                    <a:pt x="38" y="40"/>
                  </a:lnTo>
                  <a:lnTo>
                    <a:pt x="41" y="40"/>
                  </a:lnTo>
                  <a:lnTo>
                    <a:pt x="41" y="40"/>
                  </a:lnTo>
                  <a:lnTo>
                    <a:pt x="41" y="42"/>
                  </a:lnTo>
                  <a:lnTo>
                    <a:pt x="43" y="42"/>
                  </a:lnTo>
                  <a:lnTo>
                    <a:pt x="43" y="42"/>
                  </a:lnTo>
                  <a:lnTo>
                    <a:pt x="45" y="45"/>
                  </a:lnTo>
                  <a:lnTo>
                    <a:pt x="45" y="45"/>
                  </a:lnTo>
                  <a:lnTo>
                    <a:pt x="45" y="47"/>
                  </a:lnTo>
                  <a:lnTo>
                    <a:pt x="45" y="49"/>
                  </a:lnTo>
                  <a:lnTo>
                    <a:pt x="45" y="52"/>
                  </a:lnTo>
                  <a:lnTo>
                    <a:pt x="48" y="54"/>
                  </a:lnTo>
                  <a:lnTo>
                    <a:pt x="48" y="54"/>
                  </a:lnTo>
                  <a:lnTo>
                    <a:pt x="50" y="57"/>
                  </a:lnTo>
                  <a:lnTo>
                    <a:pt x="50" y="57"/>
                  </a:lnTo>
                  <a:lnTo>
                    <a:pt x="50" y="59"/>
                  </a:lnTo>
                  <a:lnTo>
                    <a:pt x="52" y="59"/>
                  </a:lnTo>
                  <a:lnTo>
                    <a:pt x="52" y="61"/>
                  </a:lnTo>
                  <a:lnTo>
                    <a:pt x="52" y="61"/>
                  </a:lnTo>
                  <a:lnTo>
                    <a:pt x="52" y="64"/>
                  </a:lnTo>
                  <a:lnTo>
                    <a:pt x="52" y="64"/>
                  </a:lnTo>
                  <a:lnTo>
                    <a:pt x="52" y="64"/>
                  </a:lnTo>
                  <a:lnTo>
                    <a:pt x="52" y="64"/>
                  </a:lnTo>
                  <a:lnTo>
                    <a:pt x="52" y="66"/>
                  </a:lnTo>
                  <a:lnTo>
                    <a:pt x="52" y="66"/>
                  </a:lnTo>
                  <a:lnTo>
                    <a:pt x="50" y="68"/>
                  </a:lnTo>
                  <a:lnTo>
                    <a:pt x="50" y="68"/>
                  </a:lnTo>
                  <a:lnTo>
                    <a:pt x="48" y="68"/>
                  </a:lnTo>
                  <a:lnTo>
                    <a:pt x="45" y="71"/>
                  </a:lnTo>
                  <a:lnTo>
                    <a:pt x="45" y="73"/>
                  </a:lnTo>
                  <a:lnTo>
                    <a:pt x="45" y="73"/>
                  </a:lnTo>
                  <a:lnTo>
                    <a:pt x="43" y="75"/>
                  </a:lnTo>
                  <a:lnTo>
                    <a:pt x="43" y="75"/>
                  </a:lnTo>
                  <a:lnTo>
                    <a:pt x="41" y="75"/>
                  </a:lnTo>
                  <a:lnTo>
                    <a:pt x="41" y="75"/>
                  </a:lnTo>
                  <a:lnTo>
                    <a:pt x="41" y="75"/>
                  </a:lnTo>
                  <a:lnTo>
                    <a:pt x="38" y="75"/>
                  </a:lnTo>
                  <a:lnTo>
                    <a:pt x="38" y="75"/>
                  </a:lnTo>
                  <a:lnTo>
                    <a:pt x="36" y="75"/>
                  </a:lnTo>
                  <a:lnTo>
                    <a:pt x="36" y="75"/>
                  </a:lnTo>
                  <a:lnTo>
                    <a:pt x="34" y="78"/>
                  </a:lnTo>
                  <a:lnTo>
                    <a:pt x="34" y="78"/>
                  </a:lnTo>
                  <a:lnTo>
                    <a:pt x="34" y="78"/>
                  </a:lnTo>
                  <a:lnTo>
                    <a:pt x="31" y="80"/>
                  </a:lnTo>
                  <a:lnTo>
                    <a:pt x="31" y="80"/>
                  </a:lnTo>
                  <a:lnTo>
                    <a:pt x="31" y="80"/>
                  </a:lnTo>
                  <a:lnTo>
                    <a:pt x="31" y="80"/>
                  </a:lnTo>
                  <a:lnTo>
                    <a:pt x="29" y="80"/>
                  </a:lnTo>
                  <a:lnTo>
                    <a:pt x="29" y="80"/>
                  </a:lnTo>
                  <a:lnTo>
                    <a:pt x="31" y="80"/>
                  </a:lnTo>
                  <a:lnTo>
                    <a:pt x="31" y="80"/>
                  </a:lnTo>
                  <a:lnTo>
                    <a:pt x="31" y="80"/>
                  </a:lnTo>
                  <a:lnTo>
                    <a:pt x="34" y="83"/>
                  </a:lnTo>
                  <a:lnTo>
                    <a:pt x="34" y="83"/>
                  </a:lnTo>
                  <a:lnTo>
                    <a:pt x="34" y="85"/>
                  </a:lnTo>
                  <a:lnTo>
                    <a:pt x="34" y="87"/>
                  </a:lnTo>
                  <a:lnTo>
                    <a:pt x="34" y="87"/>
                  </a:lnTo>
                  <a:lnTo>
                    <a:pt x="34" y="90"/>
                  </a:lnTo>
                  <a:lnTo>
                    <a:pt x="36" y="92"/>
                  </a:lnTo>
                  <a:lnTo>
                    <a:pt x="36" y="92"/>
                  </a:lnTo>
                  <a:lnTo>
                    <a:pt x="38" y="94"/>
                  </a:lnTo>
                  <a:lnTo>
                    <a:pt x="38" y="97"/>
                  </a:lnTo>
                  <a:lnTo>
                    <a:pt x="38" y="99"/>
                  </a:lnTo>
                  <a:lnTo>
                    <a:pt x="34" y="104"/>
                  </a:lnTo>
                  <a:lnTo>
                    <a:pt x="34" y="104"/>
                  </a:lnTo>
                  <a:lnTo>
                    <a:pt x="34" y="106"/>
                  </a:lnTo>
                  <a:lnTo>
                    <a:pt x="34" y="106"/>
                  </a:lnTo>
                  <a:lnTo>
                    <a:pt x="34" y="106"/>
                  </a:lnTo>
                  <a:lnTo>
                    <a:pt x="31" y="106"/>
                  </a:lnTo>
                  <a:lnTo>
                    <a:pt x="31" y="106"/>
                  </a:lnTo>
                  <a:lnTo>
                    <a:pt x="31" y="106"/>
                  </a:lnTo>
                  <a:lnTo>
                    <a:pt x="31" y="109"/>
                  </a:lnTo>
                  <a:lnTo>
                    <a:pt x="31" y="109"/>
                  </a:lnTo>
                  <a:lnTo>
                    <a:pt x="31" y="109"/>
                  </a:lnTo>
                  <a:lnTo>
                    <a:pt x="31" y="109"/>
                  </a:lnTo>
                  <a:lnTo>
                    <a:pt x="29" y="109"/>
                  </a:lnTo>
                  <a:lnTo>
                    <a:pt x="31" y="113"/>
                  </a:lnTo>
                  <a:lnTo>
                    <a:pt x="29" y="113"/>
                  </a:lnTo>
                  <a:lnTo>
                    <a:pt x="29" y="116"/>
                  </a:lnTo>
                  <a:lnTo>
                    <a:pt x="29" y="118"/>
                  </a:lnTo>
                  <a:lnTo>
                    <a:pt x="29" y="118"/>
                  </a:lnTo>
                  <a:lnTo>
                    <a:pt x="29" y="118"/>
                  </a:lnTo>
                  <a:lnTo>
                    <a:pt x="31" y="118"/>
                  </a:lnTo>
                  <a:lnTo>
                    <a:pt x="31" y="118"/>
                  </a:lnTo>
                  <a:lnTo>
                    <a:pt x="34" y="118"/>
                  </a:lnTo>
                  <a:lnTo>
                    <a:pt x="34" y="118"/>
                  </a:lnTo>
                  <a:lnTo>
                    <a:pt x="34" y="120"/>
                  </a:lnTo>
                  <a:lnTo>
                    <a:pt x="34" y="128"/>
                  </a:lnTo>
                  <a:lnTo>
                    <a:pt x="34" y="130"/>
                  </a:lnTo>
                  <a:lnTo>
                    <a:pt x="34" y="132"/>
                  </a:lnTo>
                  <a:lnTo>
                    <a:pt x="34" y="132"/>
                  </a:lnTo>
                  <a:lnTo>
                    <a:pt x="34" y="135"/>
                  </a:lnTo>
                  <a:lnTo>
                    <a:pt x="34" y="135"/>
                  </a:lnTo>
                  <a:lnTo>
                    <a:pt x="34" y="137"/>
                  </a:lnTo>
                  <a:lnTo>
                    <a:pt x="34" y="137"/>
                  </a:lnTo>
                  <a:lnTo>
                    <a:pt x="34" y="139"/>
                  </a:lnTo>
                  <a:lnTo>
                    <a:pt x="31" y="144"/>
                  </a:lnTo>
                  <a:lnTo>
                    <a:pt x="31" y="146"/>
                  </a:lnTo>
                  <a:lnTo>
                    <a:pt x="31" y="149"/>
                  </a:lnTo>
                  <a:lnTo>
                    <a:pt x="31" y="149"/>
                  </a:lnTo>
                  <a:lnTo>
                    <a:pt x="34" y="151"/>
                  </a:lnTo>
                  <a:lnTo>
                    <a:pt x="34" y="151"/>
                  </a:lnTo>
                  <a:lnTo>
                    <a:pt x="34" y="154"/>
                  </a:lnTo>
                  <a:lnTo>
                    <a:pt x="36" y="156"/>
                  </a:lnTo>
                  <a:lnTo>
                    <a:pt x="36" y="158"/>
                  </a:lnTo>
                  <a:lnTo>
                    <a:pt x="38" y="158"/>
                  </a:lnTo>
                  <a:lnTo>
                    <a:pt x="43" y="158"/>
                  </a:lnTo>
                  <a:lnTo>
                    <a:pt x="43" y="158"/>
                  </a:lnTo>
                  <a:lnTo>
                    <a:pt x="45" y="158"/>
                  </a:lnTo>
                  <a:lnTo>
                    <a:pt x="45" y="158"/>
                  </a:lnTo>
                  <a:lnTo>
                    <a:pt x="45" y="161"/>
                  </a:lnTo>
                  <a:lnTo>
                    <a:pt x="45" y="161"/>
                  </a:lnTo>
                  <a:lnTo>
                    <a:pt x="45" y="161"/>
                  </a:lnTo>
                  <a:lnTo>
                    <a:pt x="43" y="163"/>
                  </a:lnTo>
                  <a:lnTo>
                    <a:pt x="43" y="163"/>
                  </a:lnTo>
                  <a:lnTo>
                    <a:pt x="43" y="163"/>
                  </a:lnTo>
                  <a:lnTo>
                    <a:pt x="43" y="163"/>
                  </a:lnTo>
                  <a:lnTo>
                    <a:pt x="43" y="165"/>
                  </a:lnTo>
                  <a:lnTo>
                    <a:pt x="41" y="165"/>
                  </a:lnTo>
                  <a:lnTo>
                    <a:pt x="41" y="165"/>
                  </a:lnTo>
                  <a:lnTo>
                    <a:pt x="38" y="165"/>
                  </a:lnTo>
                  <a:lnTo>
                    <a:pt x="38" y="168"/>
                  </a:lnTo>
                  <a:lnTo>
                    <a:pt x="38" y="168"/>
                  </a:lnTo>
                  <a:lnTo>
                    <a:pt x="36" y="170"/>
                  </a:lnTo>
                  <a:lnTo>
                    <a:pt x="36" y="170"/>
                  </a:lnTo>
                  <a:lnTo>
                    <a:pt x="34" y="170"/>
                  </a:lnTo>
                  <a:lnTo>
                    <a:pt x="34" y="170"/>
                  </a:lnTo>
                  <a:lnTo>
                    <a:pt x="34" y="170"/>
                  </a:lnTo>
                  <a:lnTo>
                    <a:pt x="34" y="170"/>
                  </a:lnTo>
                  <a:lnTo>
                    <a:pt x="31" y="170"/>
                  </a:lnTo>
                  <a:lnTo>
                    <a:pt x="31" y="170"/>
                  </a:lnTo>
                  <a:lnTo>
                    <a:pt x="31" y="170"/>
                  </a:lnTo>
                  <a:lnTo>
                    <a:pt x="29" y="173"/>
                  </a:lnTo>
                  <a:lnTo>
                    <a:pt x="29" y="173"/>
                  </a:lnTo>
                  <a:lnTo>
                    <a:pt x="29" y="173"/>
                  </a:lnTo>
                  <a:lnTo>
                    <a:pt x="29" y="173"/>
                  </a:lnTo>
                  <a:lnTo>
                    <a:pt x="29" y="173"/>
                  </a:lnTo>
                  <a:lnTo>
                    <a:pt x="26" y="173"/>
                  </a:lnTo>
                  <a:lnTo>
                    <a:pt x="26" y="175"/>
                  </a:lnTo>
                  <a:lnTo>
                    <a:pt x="26" y="175"/>
                  </a:lnTo>
                  <a:lnTo>
                    <a:pt x="26" y="175"/>
                  </a:lnTo>
                  <a:lnTo>
                    <a:pt x="26" y="175"/>
                  </a:lnTo>
                  <a:lnTo>
                    <a:pt x="26" y="175"/>
                  </a:lnTo>
                  <a:lnTo>
                    <a:pt x="26" y="173"/>
                  </a:lnTo>
                  <a:lnTo>
                    <a:pt x="24" y="173"/>
                  </a:lnTo>
                  <a:lnTo>
                    <a:pt x="24" y="173"/>
                  </a:lnTo>
                  <a:lnTo>
                    <a:pt x="24" y="173"/>
                  </a:lnTo>
                  <a:lnTo>
                    <a:pt x="24" y="173"/>
                  </a:lnTo>
                  <a:lnTo>
                    <a:pt x="22" y="173"/>
                  </a:lnTo>
                  <a:lnTo>
                    <a:pt x="22" y="173"/>
                  </a:lnTo>
                  <a:lnTo>
                    <a:pt x="22" y="173"/>
                  </a:lnTo>
                  <a:lnTo>
                    <a:pt x="22" y="173"/>
                  </a:lnTo>
                  <a:lnTo>
                    <a:pt x="22" y="173"/>
                  </a:lnTo>
                  <a:lnTo>
                    <a:pt x="22" y="173"/>
                  </a:lnTo>
                  <a:lnTo>
                    <a:pt x="22" y="173"/>
                  </a:lnTo>
                  <a:lnTo>
                    <a:pt x="19" y="173"/>
                  </a:lnTo>
                  <a:lnTo>
                    <a:pt x="19" y="173"/>
                  </a:lnTo>
                  <a:lnTo>
                    <a:pt x="19" y="175"/>
                  </a:lnTo>
                  <a:lnTo>
                    <a:pt x="17" y="177"/>
                  </a:lnTo>
                  <a:lnTo>
                    <a:pt x="15" y="180"/>
                  </a:lnTo>
                  <a:lnTo>
                    <a:pt x="15" y="182"/>
                  </a:lnTo>
                  <a:lnTo>
                    <a:pt x="15" y="182"/>
                  </a:lnTo>
                  <a:lnTo>
                    <a:pt x="15" y="187"/>
                  </a:lnTo>
                  <a:lnTo>
                    <a:pt x="15" y="187"/>
                  </a:lnTo>
                  <a:lnTo>
                    <a:pt x="17" y="189"/>
                  </a:lnTo>
                  <a:lnTo>
                    <a:pt x="17" y="189"/>
                  </a:lnTo>
                  <a:lnTo>
                    <a:pt x="19" y="191"/>
                  </a:lnTo>
                  <a:lnTo>
                    <a:pt x="17" y="191"/>
                  </a:lnTo>
                  <a:lnTo>
                    <a:pt x="17" y="196"/>
                  </a:lnTo>
                  <a:lnTo>
                    <a:pt x="15" y="201"/>
                  </a:lnTo>
                  <a:lnTo>
                    <a:pt x="15" y="203"/>
                  </a:lnTo>
                  <a:lnTo>
                    <a:pt x="17" y="203"/>
                  </a:lnTo>
                  <a:lnTo>
                    <a:pt x="17" y="203"/>
                  </a:lnTo>
                  <a:lnTo>
                    <a:pt x="17" y="206"/>
                  </a:lnTo>
                  <a:lnTo>
                    <a:pt x="17" y="206"/>
                  </a:lnTo>
                  <a:lnTo>
                    <a:pt x="17" y="208"/>
                  </a:lnTo>
                  <a:lnTo>
                    <a:pt x="15" y="208"/>
                  </a:lnTo>
                  <a:lnTo>
                    <a:pt x="15" y="208"/>
                  </a:lnTo>
                  <a:lnTo>
                    <a:pt x="12" y="210"/>
                  </a:lnTo>
                  <a:lnTo>
                    <a:pt x="12" y="215"/>
                  </a:lnTo>
                  <a:lnTo>
                    <a:pt x="12" y="217"/>
                  </a:lnTo>
                  <a:lnTo>
                    <a:pt x="10" y="220"/>
                  </a:lnTo>
                  <a:lnTo>
                    <a:pt x="10" y="220"/>
                  </a:lnTo>
                  <a:lnTo>
                    <a:pt x="7" y="220"/>
                  </a:lnTo>
                  <a:lnTo>
                    <a:pt x="7" y="220"/>
                  </a:lnTo>
                  <a:lnTo>
                    <a:pt x="7" y="222"/>
                  </a:lnTo>
                  <a:lnTo>
                    <a:pt x="7" y="222"/>
                  </a:lnTo>
                  <a:lnTo>
                    <a:pt x="7" y="225"/>
                  </a:lnTo>
                  <a:lnTo>
                    <a:pt x="7" y="225"/>
                  </a:lnTo>
                  <a:lnTo>
                    <a:pt x="5" y="225"/>
                  </a:lnTo>
                  <a:lnTo>
                    <a:pt x="5" y="225"/>
                  </a:lnTo>
                  <a:lnTo>
                    <a:pt x="3" y="227"/>
                  </a:lnTo>
                  <a:lnTo>
                    <a:pt x="3" y="227"/>
                  </a:lnTo>
                  <a:lnTo>
                    <a:pt x="0" y="227"/>
                  </a:lnTo>
                  <a:lnTo>
                    <a:pt x="0" y="227"/>
                  </a:lnTo>
                  <a:lnTo>
                    <a:pt x="0" y="227"/>
                  </a:lnTo>
                  <a:lnTo>
                    <a:pt x="0" y="227"/>
                  </a:lnTo>
                  <a:lnTo>
                    <a:pt x="0" y="229"/>
                  </a:lnTo>
                  <a:lnTo>
                    <a:pt x="3" y="229"/>
                  </a:lnTo>
                  <a:lnTo>
                    <a:pt x="3" y="229"/>
                  </a:lnTo>
                  <a:lnTo>
                    <a:pt x="5" y="232"/>
                  </a:lnTo>
                  <a:lnTo>
                    <a:pt x="7" y="234"/>
                  </a:lnTo>
                  <a:lnTo>
                    <a:pt x="7" y="234"/>
                  </a:lnTo>
                  <a:lnTo>
                    <a:pt x="7" y="234"/>
                  </a:lnTo>
                  <a:lnTo>
                    <a:pt x="5" y="236"/>
                  </a:lnTo>
                  <a:lnTo>
                    <a:pt x="5" y="236"/>
                  </a:lnTo>
                  <a:lnTo>
                    <a:pt x="5" y="239"/>
                  </a:lnTo>
                  <a:lnTo>
                    <a:pt x="7" y="239"/>
                  </a:lnTo>
                  <a:lnTo>
                    <a:pt x="7" y="239"/>
                  </a:lnTo>
                  <a:lnTo>
                    <a:pt x="10" y="239"/>
                  </a:lnTo>
                  <a:lnTo>
                    <a:pt x="10" y="241"/>
                  </a:lnTo>
                  <a:lnTo>
                    <a:pt x="12" y="244"/>
                  </a:lnTo>
                  <a:lnTo>
                    <a:pt x="15" y="244"/>
                  </a:lnTo>
                  <a:lnTo>
                    <a:pt x="15" y="246"/>
                  </a:lnTo>
                  <a:lnTo>
                    <a:pt x="15" y="246"/>
                  </a:lnTo>
                  <a:lnTo>
                    <a:pt x="15" y="246"/>
                  </a:lnTo>
                  <a:lnTo>
                    <a:pt x="15" y="246"/>
                  </a:lnTo>
                  <a:lnTo>
                    <a:pt x="17" y="246"/>
                  </a:lnTo>
                  <a:lnTo>
                    <a:pt x="17" y="246"/>
                  </a:lnTo>
                  <a:lnTo>
                    <a:pt x="17" y="248"/>
                  </a:lnTo>
                  <a:lnTo>
                    <a:pt x="17" y="248"/>
                  </a:lnTo>
                  <a:lnTo>
                    <a:pt x="17" y="251"/>
                  </a:lnTo>
                  <a:lnTo>
                    <a:pt x="17" y="251"/>
                  </a:lnTo>
                  <a:lnTo>
                    <a:pt x="17" y="253"/>
                  </a:lnTo>
                  <a:lnTo>
                    <a:pt x="19" y="253"/>
                  </a:lnTo>
                  <a:lnTo>
                    <a:pt x="19" y="251"/>
                  </a:lnTo>
                  <a:lnTo>
                    <a:pt x="22" y="248"/>
                  </a:lnTo>
                  <a:lnTo>
                    <a:pt x="22" y="248"/>
                  </a:lnTo>
                  <a:lnTo>
                    <a:pt x="24" y="248"/>
                  </a:lnTo>
                  <a:lnTo>
                    <a:pt x="24" y="248"/>
                  </a:lnTo>
                  <a:lnTo>
                    <a:pt x="24" y="246"/>
                  </a:lnTo>
                  <a:lnTo>
                    <a:pt x="24" y="246"/>
                  </a:lnTo>
                  <a:lnTo>
                    <a:pt x="26" y="246"/>
                  </a:lnTo>
                  <a:lnTo>
                    <a:pt x="26" y="251"/>
                  </a:lnTo>
                  <a:lnTo>
                    <a:pt x="29" y="251"/>
                  </a:lnTo>
                  <a:lnTo>
                    <a:pt x="31" y="253"/>
                  </a:lnTo>
                  <a:lnTo>
                    <a:pt x="34" y="253"/>
                  </a:lnTo>
                  <a:lnTo>
                    <a:pt x="34" y="255"/>
                  </a:lnTo>
                  <a:lnTo>
                    <a:pt x="34" y="258"/>
                  </a:lnTo>
                  <a:lnTo>
                    <a:pt x="34" y="258"/>
                  </a:lnTo>
                  <a:lnTo>
                    <a:pt x="34" y="260"/>
                  </a:lnTo>
                  <a:lnTo>
                    <a:pt x="36" y="260"/>
                  </a:lnTo>
                  <a:lnTo>
                    <a:pt x="36" y="262"/>
                  </a:lnTo>
                  <a:lnTo>
                    <a:pt x="36" y="262"/>
                  </a:lnTo>
                  <a:lnTo>
                    <a:pt x="36" y="262"/>
                  </a:lnTo>
                  <a:lnTo>
                    <a:pt x="36" y="262"/>
                  </a:lnTo>
                  <a:lnTo>
                    <a:pt x="38" y="265"/>
                  </a:lnTo>
                  <a:lnTo>
                    <a:pt x="38" y="265"/>
                  </a:lnTo>
                  <a:lnTo>
                    <a:pt x="41" y="270"/>
                  </a:lnTo>
                  <a:lnTo>
                    <a:pt x="43" y="272"/>
                  </a:lnTo>
                  <a:lnTo>
                    <a:pt x="43" y="272"/>
                  </a:lnTo>
                  <a:lnTo>
                    <a:pt x="45" y="274"/>
                  </a:lnTo>
                  <a:lnTo>
                    <a:pt x="45" y="274"/>
                  </a:lnTo>
                  <a:lnTo>
                    <a:pt x="45" y="274"/>
                  </a:lnTo>
                  <a:lnTo>
                    <a:pt x="45" y="277"/>
                  </a:lnTo>
                  <a:lnTo>
                    <a:pt x="48" y="277"/>
                  </a:lnTo>
                  <a:lnTo>
                    <a:pt x="48" y="277"/>
                  </a:lnTo>
                  <a:lnTo>
                    <a:pt x="48" y="277"/>
                  </a:lnTo>
                  <a:lnTo>
                    <a:pt x="50" y="279"/>
                  </a:lnTo>
                  <a:lnTo>
                    <a:pt x="50" y="279"/>
                  </a:lnTo>
                  <a:lnTo>
                    <a:pt x="50" y="281"/>
                  </a:lnTo>
                  <a:lnTo>
                    <a:pt x="50" y="281"/>
                  </a:lnTo>
                  <a:lnTo>
                    <a:pt x="52" y="281"/>
                  </a:lnTo>
                  <a:lnTo>
                    <a:pt x="52" y="284"/>
                  </a:lnTo>
                  <a:lnTo>
                    <a:pt x="52" y="284"/>
                  </a:lnTo>
                  <a:lnTo>
                    <a:pt x="52" y="284"/>
                  </a:lnTo>
                  <a:lnTo>
                    <a:pt x="52" y="281"/>
                  </a:lnTo>
                  <a:lnTo>
                    <a:pt x="52" y="279"/>
                  </a:lnTo>
                  <a:lnTo>
                    <a:pt x="55" y="279"/>
                  </a:lnTo>
                  <a:lnTo>
                    <a:pt x="55" y="277"/>
                  </a:lnTo>
                  <a:lnTo>
                    <a:pt x="55" y="277"/>
                  </a:lnTo>
                  <a:lnTo>
                    <a:pt x="60" y="279"/>
                  </a:lnTo>
                  <a:lnTo>
                    <a:pt x="60" y="279"/>
                  </a:lnTo>
                  <a:lnTo>
                    <a:pt x="62" y="279"/>
                  </a:lnTo>
                  <a:lnTo>
                    <a:pt x="64" y="277"/>
                  </a:lnTo>
                  <a:lnTo>
                    <a:pt x="67" y="277"/>
                  </a:lnTo>
                  <a:lnTo>
                    <a:pt x="69" y="277"/>
                  </a:lnTo>
                  <a:lnTo>
                    <a:pt x="74" y="277"/>
                  </a:lnTo>
                  <a:lnTo>
                    <a:pt x="74" y="277"/>
                  </a:lnTo>
                  <a:lnTo>
                    <a:pt x="74" y="274"/>
                  </a:lnTo>
                  <a:lnTo>
                    <a:pt x="76" y="274"/>
                  </a:lnTo>
                  <a:lnTo>
                    <a:pt x="76" y="274"/>
                  </a:lnTo>
                  <a:lnTo>
                    <a:pt x="81" y="274"/>
                  </a:lnTo>
                  <a:lnTo>
                    <a:pt x="86" y="272"/>
                  </a:lnTo>
                  <a:lnTo>
                    <a:pt x="86" y="272"/>
                  </a:lnTo>
                  <a:lnTo>
                    <a:pt x="88" y="272"/>
                  </a:lnTo>
                  <a:lnTo>
                    <a:pt x="88" y="272"/>
                  </a:lnTo>
                  <a:lnTo>
                    <a:pt x="88" y="272"/>
                  </a:lnTo>
                  <a:lnTo>
                    <a:pt x="88" y="272"/>
                  </a:lnTo>
                  <a:lnTo>
                    <a:pt x="88" y="272"/>
                  </a:lnTo>
                  <a:lnTo>
                    <a:pt x="90" y="272"/>
                  </a:lnTo>
                  <a:lnTo>
                    <a:pt x="90" y="272"/>
                  </a:lnTo>
                  <a:lnTo>
                    <a:pt x="90" y="272"/>
                  </a:lnTo>
                  <a:lnTo>
                    <a:pt x="93" y="274"/>
                  </a:lnTo>
                  <a:lnTo>
                    <a:pt x="93" y="277"/>
                  </a:lnTo>
                  <a:lnTo>
                    <a:pt x="95" y="279"/>
                  </a:lnTo>
                  <a:lnTo>
                    <a:pt x="97" y="281"/>
                  </a:lnTo>
                  <a:lnTo>
                    <a:pt x="100" y="284"/>
                  </a:lnTo>
                  <a:lnTo>
                    <a:pt x="100" y="286"/>
                  </a:lnTo>
                  <a:lnTo>
                    <a:pt x="97" y="288"/>
                  </a:lnTo>
                  <a:lnTo>
                    <a:pt x="97" y="291"/>
                  </a:lnTo>
                  <a:lnTo>
                    <a:pt x="100" y="291"/>
                  </a:lnTo>
                  <a:lnTo>
                    <a:pt x="100" y="293"/>
                  </a:lnTo>
                  <a:lnTo>
                    <a:pt x="100" y="296"/>
                  </a:lnTo>
                  <a:lnTo>
                    <a:pt x="100" y="300"/>
                  </a:lnTo>
                  <a:lnTo>
                    <a:pt x="100" y="300"/>
                  </a:lnTo>
                  <a:lnTo>
                    <a:pt x="100" y="300"/>
                  </a:lnTo>
                  <a:lnTo>
                    <a:pt x="102" y="303"/>
                  </a:lnTo>
                  <a:lnTo>
                    <a:pt x="102" y="303"/>
                  </a:lnTo>
                  <a:lnTo>
                    <a:pt x="102" y="305"/>
                  </a:lnTo>
                  <a:lnTo>
                    <a:pt x="102" y="305"/>
                  </a:lnTo>
                  <a:lnTo>
                    <a:pt x="102" y="305"/>
                  </a:lnTo>
                  <a:lnTo>
                    <a:pt x="100" y="307"/>
                  </a:lnTo>
                  <a:lnTo>
                    <a:pt x="100" y="307"/>
                  </a:lnTo>
                  <a:lnTo>
                    <a:pt x="100" y="310"/>
                  </a:lnTo>
                  <a:lnTo>
                    <a:pt x="100" y="310"/>
                  </a:lnTo>
                  <a:lnTo>
                    <a:pt x="100" y="310"/>
                  </a:lnTo>
                  <a:lnTo>
                    <a:pt x="100" y="310"/>
                  </a:lnTo>
                  <a:lnTo>
                    <a:pt x="100" y="312"/>
                  </a:lnTo>
                  <a:lnTo>
                    <a:pt x="100" y="317"/>
                  </a:lnTo>
                  <a:lnTo>
                    <a:pt x="102" y="319"/>
                  </a:lnTo>
                  <a:lnTo>
                    <a:pt x="102" y="322"/>
                  </a:lnTo>
                  <a:lnTo>
                    <a:pt x="100" y="322"/>
                  </a:lnTo>
                  <a:lnTo>
                    <a:pt x="100" y="324"/>
                  </a:lnTo>
                  <a:lnTo>
                    <a:pt x="100" y="324"/>
                  </a:lnTo>
                  <a:lnTo>
                    <a:pt x="97" y="324"/>
                  </a:lnTo>
                  <a:lnTo>
                    <a:pt x="97" y="324"/>
                  </a:lnTo>
                  <a:lnTo>
                    <a:pt x="97" y="326"/>
                  </a:lnTo>
                  <a:lnTo>
                    <a:pt x="97" y="326"/>
                  </a:lnTo>
                  <a:lnTo>
                    <a:pt x="97" y="326"/>
                  </a:lnTo>
                  <a:lnTo>
                    <a:pt x="95" y="329"/>
                  </a:lnTo>
                  <a:lnTo>
                    <a:pt x="95" y="329"/>
                  </a:lnTo>
                  <a:lnTo>
                    <a:pt x="93" y="331"/>
                  </a:lnTo>
                  <a:lnTo>
                    <a:pt x="93" y="331"/>
                  </a:lnTo>
                  <a:lnTo>
                    <a:pt x="93" y="333"/>
                  </a:lnTo>
                  <a:lnTo>
                    <a:pt x="93" y="336"/>
                  </a:lnTo>
                  <a:lnTo>
                    <a:pt x="93" y="338"/>
                  </a:lnTo>
                  <a:lnTo>
                    <a:pt x="93" y="341"/>
                  </a:lnTo>
                  <a:lnTo>
                    <a:pt x="90" y="345"/>
                  </a:lnTo>
                  <a:lnTo>
                    <a:pt x="90" y="345"/>
                  </a:lnTo>
                  <a:lnTo>
                    <a:pt x="88" y="345"/>
                  </a:lnTo>
                  <a:lnTo>
                    <a:pt x="88" y="345"/>
                  </a:lnTo>
                  <a:lnTo>
                    <a:pt x="86" y="345"/>
                  </a:lnTo>
                  <a:lnTo>
                    <a:pt x="86" y="348"/>
                  </a:lnTo>
                  <a:lnTo>
                    <a:pt x="83" y="348"/>
                  </a:lnTo>
                  <a:lnTo>
                    <a:pt x="83" y="350"/>
                  </a:lnTo>
                  <a:lnTo>
                    <a:pt x="83" y="352"/>
                  </a:lnTo>
                  <a:lnTo>
                    <a:pt x="83" y="355"/>
                  </a:lnTo>
                  <a:lnTo>
                    <a:pt x="83" y="355"/>
                  </a:lnTo>
                  <a:lnTo>
                    <a:pt x="86" y="355"/>
                  </a:lnTo>
                  <a:lnTo>
                    <a:pt x="86" y="357"/>
                  </a:lnTo>
                  <a:lnTo>
                    <a:pt x="88" y="357"/>
                  </a:lnTo>
                  <a:lnTo>
                    <a:pt x="93" y="362"/>
                  </a:lnTo>
                  <a:lnTo>
                    <a:pt x="93" y="364"/>
                  </a:lnTo>
                  <a:lnTo>
                    <a:pt x="93" y="364"/>
                  </a:lnTo>
                  <a:lnTo>
                    <a:pt x="93" y="369"/>
                  </a:lnTo>
                  <a:lnTo>
                    <a:pt x="93" y="371"/>
                  </a:lnTo>
                  <a:lnTo>
                    <a:pt x="93" y="376"/>
                  </a:lnTo>
                  <a:lnTo>
                    <a:pt x="95" y="376"/>
                  </a:lnTo>
                  <a:lnTo>
                    <a:pt x="97" y="376"/>
                  </a:lnTo>
                  <a:lnTo>
                    <a:pt x="100" y="376"/>
                  </a:lnTo>
                  <a:lnTo>
                    <a:pt x="100" y="378"/>
                  </a:lnTo>
                  <a:lnTo>
                    <a:pt x="102" y="381"/>
                  </a:lnTo>
                  <a:lnTo>
                    <a:pt x="102" y="383"/>
                  </a:lnTo>
                  <a:lnTo>
                    <a:pt x="102" y="383"/>
                  </a:lnTo>
                  <a:lnTo>
                    <a:pt x="105" y="386"/>
                  </a:lnTo>
                  <a:lnTo>
                    <a:pt x="105" y="386"/>
                  </a:lnTo>
                  <a:lnTo>
                    <a:pt x="105" y="386"/>
                  </a:lnTo>
                  <a:lnTo>
                    <a:pt x="107" y="388"/>
                  </a:lnTo>
                  <a:lnTo>
                    <a:pt x="107" y="388"/>
                  </a:lnTo>
                  <a:lnTo>
                    <a:pt x="107" y="388"/>
                  </a:lnTo>
                  <a:lnTo>
                    <a:pt x="109" y="390"/>
                  </a:lnTo>
                  <a:lnTo>
                    <a:pt x="112" y="390"/>
                  </a:lnTo>
                  <a:lnTo>
                    <a:pt x="112" y="393"/>
                  </a:lnTo>
                  <a:lnTo>
                    <a:pt x="112" y="393"/>
                  </a:lnTo>
                  <a:lnTo>
                    <a:pt x="114" y="395"/>
                  </a:lnTo>
                  <a:lnTo>
                    <a:pt x="116" y="395"/>
                  </a:lnTo>
                  <a:lnTo>
                    <a:pt x="116" y="397"/>
                  </a:lnTo>
                  <a:lnTo>
                    <a:pt x="116" y="397"/>
                  </a:lnTo>
                  <a:lnTo>
                    <a:pt x="116" y="397"/>
                  </a:lnTo>
                  <a:lnTo>
                    <a:pt x="119" y="397"/>
                  </a:lnTo>
                  <a:lnTo>
                    <a:pt x="119" y="400"/>
                  </a:lnTo>
                  <a:lnTo>
                    <a:pt x="119" y="400"/>
                  </a:lnTo>
                  <a:lnTo>
                    <a:pt x="119" y="400"/>
                  </a:lnTo>
                  <a:lnTo>
                    <a:pt x="119" y="400"/>
                  </a:lnTo>
                  <a:lnTo>
                    <a:pt x="119" y="402"/>
                  </a:lnTo>
                  <a:lnTo>
                    <a:pt x="119" y="402"/>
                  </a:lnTo>
                  <a:lnTo>
                    <a:pt x="121" y="402"/>
                  </a:lnTo>
                  <a:lnTo>
                    <a:pt x="121" y="402"/>
                  </a:lnTo>
                  <a:lnTo>
                    <a:pt x="121" y="402"/>
                  </a:lnTo>
                  <a:lnTo>
                    <a:pt x="121" y="402"/>
                  </a:lnTo>
                  <a:lnTo>
                    <a:pt x="123" y="404"/>
                  </a:lnTo>
                  <a:lnTo>
                    <a:pt x="126" y="404"/>
                  </a:lnTo>
                  <a:lnTo>
                    <a:pt x="126" y="404"/>
                  </a:lnTo>
                  <a:lnTo>
                    <a:pt x="128" y="404"/>
                  </a:lnTo>
                  <a:lnTo>
                    <a:pt x="131" y="404"/>
                  </a:lnTo>
                  <a:lnTo>
                    <a:pt x="131" y="407"/>
                  </a:lnTo>
                  <a:lnTo>
                    <a:pt x="131" y="407"/>
                  </a:lnTo>
                  <a:lnTo>
                    <a:pt x="131" y="409"/>
                  </a:lnTo>
                  <a:lnTo>
                    <a:pt x="131" y="412"/>
                  </a:lnTo>
                  <a:lnTo>
                    <a:pt x="131" y="414"/>
                  </a:lnTo>
                  <a:lnTo>
                    <a:pt x="128" y="414"/>
                  </a:lnTo>
                  <a:lnTo>
                    <a:pt x="128" y="414"/>
                  </a:lnTo>
                  <a:lnTo>
                    <a:pt x="126" y="416"/>
                  </a:lnTo>
                  <a:lnTo>
                    <a:pt x="126" y="416"/>
                  </a:lnTo>
                  <a:lnTo>
                    <a:pt x="128" y="421"/>
                  </a:lnTo>
                  <a:lnTo>
                    <a:pt x="128" y="421"/>
                  </a:lnTo>
                  <a:lnTo>
                    <a:pt x="128" y="423"/>
                  </a:lnTo>
                  <a:lnTo>
                    <a:pt x="131" y="423"/>
                  </a:lnTo>
                  <a:lnTo>
                    <a:pt x="138" y="423"/>
                  </a:lnTo>
                  <a:lnTo>
                    <a:pt x="140" y="423"/>
                  </a:lnTo>
                  <a:lnTo>
                    <a:pt x="140" y="423"/>
                  </a:lnTo>
                  <a:lnTo>
                    <a:pt x="140" y="421"/>
                  </a:lnTo>
                  <a:lnTo>
                    <a:pt x="140" y="421"/>
                  </a:lnTo>
                  <a:lnTo>
                    <a:pt x="140" y="421"/>
                  </a:lnTo>
                  <a:lnTo>
                    <a:pt x="140" y="419"/>
                  </a:lnTo>
                  <a:lnTo>
                    <a:pt x="140" y="416"/>
                  </a:lnTo>
                  <a:lnTo>
                    <a:pt x="140" y="416"/>
                  </a:lnTo>
                  <a:lnTo>
                    <a:pt x="140" y="414"/>
                  </a:lnTo>
                  <a:lnTo>
                    <a:pt x="142" y="414"/>
                  </a:lnTo>
                  <a:lnTo>
                    <a:pt x="140" y="414"/>
                  </a:lnTo>
                  <a:lnTo>
                    <a:pt x="140" y="414"/>
                  </a:lnTo>
                  <a:lnTo>
                    <a:pt x="140" y="412"/>
                  </a:lnTo>
                  <a:lnTo>
                    <a:pt x="140" y="412"/>
                  </a:lnTo>
                  <a:lnTo>
                    <a:pt x="140" y="412"/>
                  </a:lnTo>
                  <a:lnTo>
                    <a:pt x="140" y="412"/>
                  </a:lnTo>
                  <a:lnTo>
                    <a:pt x="140" y="412"/>
                  </a:lnTo>
                  <a:lnTo>
                    <a:pt x="140" y="409"/>
                  </a:lnTo>
                  <a:lnTo>
                    <a:pt x="140" y="409"/>
                  </a:lnTo>
                  <a:lnTo>
                    <a:pt x="140" y="407"/>
                  </a:lnTo>
                  <a:lnTo>
                    <a:pt x="140" y="407"/>
                  </a:lnTo>
                  <a:lnTo>
                    <a:pt x="140" y="404"/>
                  </a:lnTo>
                  <a:lnTo>
                    <a:pt x="140" y="402"/>
                  </a:lnTo>
                  <a:lnTo>
                    <a:pt x="140" y="400"/>
                  </a:lnTo>
                  <a:lnTo>
                    <a:pt x="140" y="397"/>
                  </a:lnTo>
                  <a:lnTo>
                    <a:pt x="138" y="397"/>
                  </a:lnTo>
                  <a:lnTo>
                    <a:pt x="138" y="397"/>
                  </a:lnTo>
                  <a:lnTo>
                    <a:pt x="138" y="397"/>
                  </a:lnTo>
                  <a:lnTo>
                    <a:pt x="138" y="397"/>
                  </a:lnTo>
                  <a:lnTo>
                    <a:pt x="138" y="397"/>
                  </a:lnTo>
                  <a:lnTo>
                    <a:pt x="138" y="395"/>
                  </a:lnTo>
                  <a:lnTo>
                    <a:pt x="135" y="395"/>
                  </a:lnTo>
                  <a:lnTo>
                    <a:pt x="135" y="395"/>
                  </a:lnTo>
                  <a:lnTo>
                    <a:pt x="135" y="395"/>
                  </a:lnTo>
                  <a:lnTo>
                    <a:pt x="135" y="395"/>
                  </a:lnTo>
                  <a:lnTo>
                    <a:pt x="133" y="395"/>
                  </a:lnTo>
                  <a:lnTo>
                    <a:pt x="133" y="395"/>
                  </a:lnTo>
                  <a:lnTo>
                    <a:pt x="133" y="393"/>
                  </a:lnTo>
                  <a:lnTo>
                    <a:pt x="133" y="393"/>
                  </a:lnTo>
                  <a:lnTo>
                    <a:pt x="131" y="390"/>
                  </a:lnTo>
                  <a:lnTo>
                    <a:pt x="133" y="390"/>
                  </a:lnTo>
                  <a:lnTo>
                    <a:pt x="135" y="386"/>
                  </a:lnTo>
                  <a:lnTo>
                    <a:pt x="138" y="386"/>
                  </a:lnTo>
                  <a:lnTo>
                    <a:pt x="138" y="386"/>
                  </a:lnTo>
                  <a:lnTo>
                    <a:pt x="138" y="383"/>
                  </a:lnTo>
                  <a:lnTo>
                    <a:pt x="138" y="383"/>
                  </a:lnTo>
                  <a:lnTo>
                    <a:pt x="138" y="381"/>
                  </a:lnTo>
                  <a:lnTo>
                    <a:pt x="138" y="381"/>
                  </a:lnTo>
                  <a:lnTo>
                    <a:pt x="138" y="381"/>
                  </a:lnTo>
                  <a:lnTo>
                    <a:pt x="138" y="378"/>
                  </a:lnTo>
                  <a:lnTo>
                    <a:pt x="138" y="378"/>
                  </a:lnTo>
                  <a:lnTo>
                    <a:pt x="138" y="376"/>
                  </a:lnTo>
                  <a:lnTo>
                    <a:pt x="140" y="374"/>
                  </a:lnTo>
                  <a:lnTo>
                    <a:pt x="140" y="371"/>
                  </a:lnTo>
                  <a:lnTo>
                    <a:pt x="140" y="371"/>
                  </a:lnTo>
                  <a:lnTo>
                    <a:pt x="145" y="367"/>
                  </a:lnTo>
                  <a:lnTo>
                    <a:pt x="145" y="367"/>
                  </a:lnTo>
                  <a:lnTo>
                    <a:pt x="147" y="367"/>
                  </a:lnTo>
                  <a:lnTo>
                    <a:pt x="147" y="367"/>
                  </a:lnTo>
                  <a:lnTo>
                    <a:pt x="149" y="367"/>
                  </a:lnTo>
                  <a:lnTo>
                    <a:pt x="149" y="367"/>
                  </a:lnTo>
                  <a:lnTo>
                    <a:pt x="149" y="369"/>
                  </a:lnTo>
                  <a:lnTo>
                    <a:pt x="149" y="369"/>
                  </a:lnTo>
                  <a:lnTo>
                    <a:pt x="152" y="369"/>
                  </a:lnTo>
                  <a:lnTo>
                    <a:pt x="152" y="369"/>
                  </a:lnTo>
                  <a:lnTo>
                    <a:pt x="152" y="369"/>
                  </a:lnTo>
                  <a:lnTo>
                    <a:pt x="152" y="369"/>
                  </a:lnTo>
                  <a:lnTo>
                    <a:pt x="152" y="367"/>
                  </a:lnTo>
                  <a:lnTo>
                    <a:pt x="154" y="367"/>
                  </a:lnTo>
                  <a:lnTo>
                    <a:pt x="159" y="367"/>
                  </a:lnTo>
                  <a:lnTo>
                    <a:pt x="159" y="367"/>
                  </a:lnTo>
                  <a:lnTo>
                    <a:pt x="161" y="367"/>
                  </a:lnTo>
                  <a:lnTo>
                    <a:pt x="161" y="367"/>
                  </a:lnTo>
                  <a:lnTo>
                    <a:pt x="161" y="367"/>
                  </a:lnTo>
                  <a:lnTo>
                    <a:pt x="166" y="364"/>
                  </a:lnTo>
                  <a:lnTo>
                    <a:pt x="166" y="362"/>
                  </a:lnTo>
                  <a:lnTo>
                    <a:pt x="166" y="362"/>
                  </a:lnTo>
                  <a:lnTo>
                    <a:pt x="166" y="359"/>
                  </a:lnTo>
                  <a:lnTo>
                    <a:pt x="166" y="359"/>
                  </a:lnTo>
                  <a:lnTo>
                    <a:pt x="166" y="357"/>
                  </a:lnTo>
                  <a:lnTo>
                    <a:pt x="166" y="357"/>
                  </a:lnTo>
                  <a:lnTo>
                    <a:pt x="168" y="355"/>
                  </a:lnTo>
                  <a:lnTo>
                    <a:pt x="168" y="345"/>
                  </a:lnTo>
                  <a:lnTo>
                    <a:pt x="168" y="341"/>
                  </a:lnTo>
                  <a:lnTo>
                    <a:pt x="168" y="333"/>
                  </a:lnTo>
                  <a:lnTo>
                    <a:pt x="168" y="331"/>
                  </a:lnTo>
                  <a:lnTo>
                    <a:pt x="168" y="331"/>
                  </a:lnTo>
                  <a:lnTo>
                    <a:pt x="168" y="329"/>
                  </a:lnTo>
                  <a:lnTo>
                    <a:pt x="168" y="322"/>
                  </a:lnTo>
                  <a:lnTo>
                    <a:pt x="166" y="317"/>
                  </a:lnTo>
                  <a:lnTo>
                    <a:pt x="166" y="315"/>
                  </a:lnTo>
                  <a:lnTo>
                    <a:pt x="166" y="315"/>
                  </a:lnTo>
                  <a:lnTo>
                    <a:pt x="166" y="312"/>
                  </a:lnTo>
                  <a:lnTo>
                    <a:pt x="168" y="307"/>
                  </a:lnTo>
                  <a:close/>
                  <a:moveTo>
                    <a:pt x="102" y="139"/>
                  </a:moveTo>
                  <a:lnTo>
                    <a:pt x="102" y="139"/>
                  </a:lnTo>
                  <a:lnTo>
                    <a:pt x="100" y="139"/>
                  </a:lnTo>
                  <a:lnTo>
                    <a:pt x="100" y="142"/>
                  </a:lnTo>
                  <a:lnTo>
                    <a:pt x="102" y="144"/>
                  </a:lnTo>
                  <a:lnTo>
                    <a:pt x="102" y="144"/>
                  </a:lnTo>
                  <a:lnTo>
                    <a:pt x="102" y="144"/>
                  </a:lnTo>
                  <a:lnTo>
                    <a:pt x="105" y="144"/>
                  </a:lnTo>
                  <a:lnTo>
                    <a:pt x="105" y="144"/>
                  </a:lnTo>
                  <a:lnTo>
                    <a:pt x="105" y="142"/>
                  </a:lnTo>
                  <a:lnTo>
                    <a:pt x="105" y="139"/>
                  </a:lnTo>
                  <a:lnTo>
                    <a:pt x="102" y="139"/>
                  </a:lnTo>
                  <a:lnTo>
                    <a:pt x="102" y="139"/>
                  </a:lnTo>
                  <a:close/>
                  <a:moveTo>
                    <a:pt x="109" y="142"/>
                  </a:moveTo>
                  <a:lnTo>
                    <a:pt x="107" y="142"/>
                  </a:lnTo>
                  <a:lnTo>
                    <a:pt x="107" y="142"/>
                  </a:lnTo>
                  <a:lnTo>
                    <a:pt x="107" y="144"/>
                  </a:lnTo>
                  <a:lnTo>
                    <a:pt x="107" y="144"/>
                  </a:lnTo>
                  <a:lnTo>
                    <a:pt x="107" y="146"/>
                  </a:lnTo>
                  <a:lnTo>
                    <a:pt x="107" y="146"/>
                  </a:lnTo>
                  <a:lnTo>
                    <a:pt x="107" y="146"/>
                  </a:lnTo>
                  <a:lnTo>
                    <a:pt x="109" y="146"/>
                  </a:lnTo>
                  <a:lnTo>
                    <a:pt x="109" y="146"/>
                  </a:lnTo>
                  <a:lnTo>
                    <a:pt x="112" y="146"/>
                  </a:lnTo>
                  <a:lnTo>
                    <a:pt x="112" y="144"/>
                  </a:lnTo>
                  <a:lnTo>
                    <a:pt x="112" y="142"/>
                  </a:lnTo>
                  <a:lnTo>
                    <a:pt x="112" y="142"/>
                  </a:lnTo>
                  <a:lnTo>
                    <a:pt x="109" y="142"/>
                  </a:lnTo>
                  <a:lnTo>
                    <a:pt x="109" y="14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1" name="Freeform 650"/>
            <p:cNvSpPr>
              <a:spLocks noEditPoints="1"/>
            </p:cNvSpPr>
            <p:nvPr/>
          </p:nvSpPr>
          <p:spPr bwMode="auto">
            <a:xfrm>
              <a:off x="6639588" y="5395862"/>
              <a:ext cx="132335" cy="260937"/>
            </a:xfrm>
            <a:custGeom>
              <a:avLst/>
              <a:gdLst>
                <a:gd name="T0" fmla="*/ 274 w 390"/>
                <a:gd name="T1" fmla="*/ 80 h 769"/>
                <a:gd name="T2" fmla="*/ 269 w 390"/>
                <a:gd name="T3" fmla="*/ 73 h 769"/>
                <a:gd name="T4" fmla="*/ 359 w 390"/>
                <a:gd name="T5" fmla="*/ 270 h 769"/>
                <a:gd name="T6" fmla="*/ 373 w 390"/>
                <a:gd name="T7" fmla="*/ 147 h 769"/>
                <a:gd name="T8" fmla="*/ 369 w 390"/>
                <a:gd name="T9" fmla="*/ 92 h 769"/>
                <a:gd name="T10" fmla="*/ 362 w 390"/>
                <a:gd name="T11" fmla="*/ 73 h 769"/>
                <a:gd name="T12" fmla="*/ 352 w 390"/>
                <a:gd name="T13" fmla="*/ 50 h 769"/>
                <a:gd name="T14" fmla="*/ 345 w 390"/>
                <a:gd name="T15" fmla="*/ 43 h 769"/>
                <a:gd name="T16" fmla="*/ 336 w 390"/>
                <a:gd name="T17" fmla="*/ 26 h 769"/>
                <a:gd name="T18" fmla="*/ 328 w 390"/>
                <a:gd name="T19" fmla="*/ 17 h 769"/>
                <a:gd name="T20" fmla="*/ 321 w 390"/>
                <a:gd name="T21" fmla="*/ 14 h 769"/>
                <a:gd name="T22" fmla="*/ 324 w 390"/>
                <a:gd name="T23" fmla="*/ 2 h 769"/>
                <a:gd name="T24" fmla="*/ 317 w 390"/>
                <a:gd name="T25" fmla="*/ 9 h 769"/>
                <a:gd name="T26" fmla="*/ 314 w 390"/>
                <a:gd name="T27" fmla="*/ 19 h 769"/>
                <a:gd name="T28" fmla="*/ 298 w 390"/>
                <a:gd name="T29" fmla="*/ 26 h 769"/>
                <a:gd name="T30" fmla="*/ 302 w 390"/>
                <a:gd name="T31" fmla="*/ 40 h 769"/>
                <a:gd name="T32" fmla="*/ 300 w 390"/>
                <a:gd name="T33" fmla="*/ 71 h 769"/>
                <a:gd name="T34" fmla="*/ 281 w 390"/>
                <a:gd name="T35" fmla="*/ 80 h 769"/>
                <a:gd name="T36" fmla="*/ 274 w 390"/>
                <a:gd name="T37" fmla="*/ 92 h 769"/>
                <a:gd name="T38" fmla="*/ 260 w 390"/>
                <a:gd name="T39" fmla="*/ 88 h 769"/>
                <a:gd name="T40" fmla="*/ 253 w 390"/>
                <a:gd name="T41" fmla="*/ 90 h 769"/>
                <a:gd name="T42" fmla="*/ 255 w 390"/>
                <a:gd name="T43" fmla="*/ 125 h 769"/>
                <a:gd name="T44" fmla="*/ 255 w 390"/>
                <a:gd name="T45" fmla="*/ 121 h 769"/>
                <a:gd name="T46" fmla="*/ 241 w 390"/>
                <a:gd name="T47" fmla="*/ 133 h 769"/>
                <a:gd name="T48" fmla="*/ 248 w 390"/>
                <a:gd name="T49" fmla="*/ 144 h 769"/>
                <a:gd name="T50" fmla="*/ 250 w 390"/>
                <a:gd name="T51" fmla="*/ 149 h 769"/>
                <a:gd name="T52" fmla="*/ 229 w 390"/>
                <a:gd name="T53" fmla="*/ 168 h 769"/>
                <a:gd name="T54" fmla="*/ 227 w 390"/>
                <a:gd name="T55" fmla="*/ 149 h 769"/>
                <a:gd name="T56" fmla="*/ 205 w 390"/>
                <a:gd name="T57" fmla="*/ 180 h 769"/>
                <a:gd name="T58" fmla="*/ 208 w 390"/>
                <a:gd name="T59" fmla="*/ 192 h 769"/>
                <a:gd name="T60" fmla="*/ 201 w 390"/>
                <a:gd name="T61" fmla="*/ 180 h 769"/>
                <a:gd name="T62" fmla="*/ 170 w 390"/>
                <a:gd name="T63" fmla="*/ 199 h 769"/>
                <a:gd name="T64" fmla="*/ 172 w 390"/>
                <a:gd name="T65" fmla="*/ 218 h 769"/>
                <a:gd name="T66" fmla="*/ 160 w 390"/>
                <a:gd name="T67" fmla="*/ 208 h 769"/>
                <a:gd name="T68" fmla="*/ 149 w 390"/>
                <a:gd name="T69" fmla="*/ 215 h 769"/>
                <a:gd name="T70" fmla="*/ 130 w 390"/>
                <a:gd name="T71" fmla="*/ 218 h 769"/>
                <a:gd name="T72" fmla="*/ 115 w 390"/>
                <a:gd name="T73" fmla="*/ 222 h 769"/>
                <a:gd name="T74" fmla="*/ 104 w 390"/>
                <a:gd name="T75" fmla="*/ 222 h 769"/>
                <a:gd name="T76" fmla="*/ 66 w 390"/>
                <a:gd name="T77" fmla="*/ 234 h 769"/>
                <a:gd name="T78" fmla="*/ 59 w 390"/>
                <a:gd name="T79" fmla="*/ 270 h 769"/>
                <a:gd name="T80" fmla="*/ 42 w 390"/>
                <a:gd name="T81" fmla="*/ 317 h 769"/>
                <a:gd name="T82" fmla="*/ 54 w 390"/>
                <a:gd name="T83" fmla="*/ 395 h 769"/>
                <a:gd name="T84" fmla="*/ 63 w 390"/>
                <a:gd name="T85" fmla="*/ 431 h 769"/>
                <a:gd name="T86" fmla="*/ 52 w 390"/>
                <a:gd name="T87" fmla="*/ 471 h 769"/>
                <a:gd name="T88" fmla="*/ 18 w 390"/>
                <a:gd name="T89" fmla="*/ 518 h 769"/>
                <a:gd name="T90" fmla="*/ 4 w 390"/>
                <a:gd name="T91" fmla="*/ 556 h 769"/>
                <a:gd name="T92" fmla="*/ 2 w 390"/>
                <a:gd name="T93" fmla="*/ 577 h 769"/>
                <a:gd name="T94" fmla="*/ 18 w 390"/>
                <a:gd name="T95" fmla="*/ 622 h 769"/>
                <a:gd name="T96" fmla="*/ 23 w 390"/>
                <a:gd name="T97" fmla="*/ 658 h 769"/>
                <a:gd name="T98" fmla="*/ 37 w 390"/>
                <a:gd name="T99" fmla="*/ 715 h 769"/>
                <a:gd name="T100" fmla="*/ 56 w 390"/>
                <a:gd name="T101" fmla="*/ 743 h 769"/>
                <a:gd name="T102" fmla="*/ 127 w 390"/>
                <a:gd name="T103" fmla="*/ 764 h 769"/>
                <a:gd name="T104" fmla="*/ 198 w 390"/>
                <a:gd name="T105" fmla="*/ 736 h 769"/>
                <a:gd name="T106" fmla="*/ 212 w 390"/>
                <a:gd name="T107" fmla="*/ 717 h 769"/>
                <a:gd name="T108" fmla="*/ 236 w 390"/>
                <a:gd name="T109" fmla="*/ 656 h 769"/>
                <a:gd name="T110" fmla="*/ 276 w 390"/>
                <a:gd name="T111" fmla="*/ 516 h 769"/>
                <a:gd name="T112" fmla="*/ 298 w 390"/>
                <a:gd name="T113" fmla="*/ 445 h 769"/>
                <a:gd name="T114" fmla="*/ 331 w 390"/>
                <a:gd name="T115" fmla="*/ 338 h 769"/>
                <a:gd name="T116" fmla="*/ 347 w 390"/>
                <a:gd name="T117" fmla="*/ 265 h 769"/>
                <a:gd name="T118" fmla="*/ 347 w 390"/>
                <a:gd name="T119" fmla="*/ 218 h 769"/>
                <a:gd name="T120" fmla="*/ 357 w 390"/>
                <a:gd name="T121" fmla="*/ 192 h 769"/>
                <a:gd name="T122" fmla="*/ 364 w 390"/>
                <a:gd name="T123" fmla="*/ 213 h 769"/>
                <a:gd name="T124" fmla="*/ 388 w 390"/>
                <a:gd name="T125" fmla="*/ 192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90" h="769">
                  <a:moveTo>
                    <a:pt x="267" y="73"/>
                  </a:moveTo>
                  <a:lnTo>
                    <a:pt x="267" y="73"/>
                  </a:lnTo>
                  <a:lnTo>
                    <a:pt x="267" y="76"/>
                  </a:lnTo>
                  <a:lnTo>
                    <a:pt x="267" y="78"/>
                  </a:lnTo>
                  <a:lnTo>
                    <a:pt x="267" y="78"/>
                  </a:lnTo>
                  <a:lnTo>
                    <a:pt x="267" y="80"/>
                  </a:lnTo>
                  <a:lnTo>
                    <a:pt x="267" y="80"/>
                  </a:lnTo>
                  <a:lnTo>
                    <a:pt x="267" y="80"/>
                  </a:lnTo>
                  <a:lnTo>
                    <a:pt x="267" y="80"/>
                  </a:lnTo>
                  <a:lnTo>
                    <a:pt x="267" y="80"/>
                  </a:lnTo>
                  <a:lnTo>
                    <a:pt x="267" y="80"/>
                  </a:lnTo>
                  <a:lnTo>
                    <a:pt x="269" y="80"/>
                  </a:lnTo>
                  <a:lnTo>
                    <a:pt x="269" y="80"/>
                  </a:lnTo>
                  <a:lnTo>
                    <a:pt x="269" y="80"/>
                  </a:lnTo>
                  <a:lnTo>
                    <a:pt x="272" y="80"/>
                  </a:lnTo>
                  <a:lnTo>
                    <a:pt x="272" y="80"/>
                  </a:lnTo>
                  <a:lnTo>
                    <a:pt x="272" y="80"/>
                  </a:lnTo>
                  <a:lnTo>
                    <a:pt x="272" y="80"/>
                  </a:lnTo>
                  <a:lnTo>
                    <a:pt x="272" y="80"/>
                  </a:lnTo>
                  <a:lnTo>
                    <a:pt x="272" y="80"/>
                  </a:lnTo>
                  <a:lnTo>
                    <a:pt x="274" y="80"/>
                  </a:lnTo>
                  <a:lnTo>
                    <a:pt x="274" y="80"/>
                  </a:lnTo>
                  <a:lnTo>
                    <a:pt x="274" y="80"/>
                  </a:lnTo>
                  <a:lnTo>
                    <a:pt x="274" y="80"/>
                  </a:lnTo>
                  <a:lnTo>
                    <a:pt x="274" y="80"/>
                  </a:lnTo>
                  <a:lnTo>
                    <a:pt x="274" y="80"/>
                  </a:lnTo>
                  <a:lnTo>
                    <a:pt x="274" y="78"/>
                  </a:lnTo>
                  <a:lnTo>
                    <a:pt x="274" y="78"/>
                  </a:lnTo>
                  <a:lnTo>
                    <a:pt x="274" y="78"/>
                  </a:lnTo>
                  <a:lnTo>
                    <a:pt x="274" y="78"/>
                  </a:lnTo>
                  <a:lnTo>
                    <a:pt x="274" y="76"/>
                  </a:lnTo>
                  <a:lnTo>
                    <a:pt x="274" y="76"/>
                  </a:lnTo>
                  <a:lnTo>
                    <a:pt x="274" y="76"/>
                  </a:lnTo>
                  <a:lnTo>
                    <a:pt x="274" y="73"/>
                  </a:lnTo>
                  <a:lnTo>
                    <a:pt x="274" y="73"/>
                  </a:lnTo>
                  <a:lnTo>
                    <a:pt x="274" y="71"/>
                  </a:lnTo>
                  <a:lnTo>
                    <a:pt x="272" y="71"/>
                  </a:lnTo>
                  <a:lnTo>
                    <a:pt x="274" y="71"/>
                  </a:lnTo>
                  <a:lnTo>
                    <a:pt x="274" y="69"/>
                  </a:lnTo>
                  <a:lnTo>
                    <a:pt x="272" y="69"/>
                  </a:lnTo>
                  <a:lnTo>
                    <a:pt x="272" y="69"/>
                  </a:lnTo>
                  <a:lnTo>
                    <a:pt x="272" y="69"/>
                  </a:lnTo>
                  <a:lnTo>
                    <a:pt x="269" y="69"/>
                  </a:lnTo>
                  <a:lnTo>
                    <a:pt x="269" y="69"/>
                  </a:lnTo>
                  <a:lnTo>
                    <a:pt x="269" y="71"/>
                  </a:lnTo>
                  <a:lnTo>
                    <a:pt x="269" y="71"/>
                  </a:lnTo>
                  <a:lnTo>
                    <a:pt x="269" y="71"/>
                  </a:lnTo>
                  <a:lnTo>
                    <a:pt x="269" y="71"/>
                  </a:lnTo>
                  <a:lnTo>
                    <a:pt x="269" y="73"/>
                  </a:lnTo>
                  <a:lnTo>
                    <a:pt x="269" y="73"/>
                  </a:lnTo>
                  <a:lnTo>
                    <a:pt x="269" y="73"/>
                  </a:lnTo>
                  <a:lnTo>
                    <a:pt x="269" y="73"/>
                  </a:lnTo>
                  <a:lnTo>
                    <a:pt x="269" y="71"/>
                  </a:lnTo>
                  <a:lnTo>
                    <a:pt x="267" y="73"/>
                  </a:lnTo>
                  <a:lnTo>
                    <a:pt x="267" y="71"/>
                  </a:lnTo>
                  <a:lnTo>
                    <a:pt x="267" y="71"/>
                  </a:lnTo>
                  <a:lnTo>
                    <a:pt x="265" y="73"/>
                  </a:lnTo>
                  <a:lnTo>
                    <a:pt x="267" y="73"/>
                  </a:lnTo>
                  <a:lnTo>
                    <a:pt x="267" y="73"/>
                  </a:lnTo>
                  <a:close/>
                  <a:moveTo>
                    <a:pt x="362" y="263"/>
                  </a:moveTo>
                  <a:lnTo>
                    <a:pt x="362" y="263"/>
                  </a:lnTo>
                  <a:lnTo>
                    <a:pt x="362" y="265"/>
                  </a:lnTo>
                  <a:lnTo>
                    <a:pt x="359" y="265"/>
                  </a:lnTo>
                  <a:lnTo>
                    <a:pt x="359" y="265"/>
                  </a:lnTo>
                  <a:lnTo>
                    <a:pt x="357" y="272"/>
                  </a:lnTo>
                  <a:lnTo>
                    <a:pt x="354" y="272"/>
                  </a:lnTo>
                  <a:lnTo>
                    <a:pt x="354" y="275"/>
                  </a:lnTo>
                  <a:lnTo>
                    <a:pt x="354" y="275"/>
                  </a:lnTo>
                  <a:lnTo>
                    <a:pt x="354" y="277"/>
                  </a:lnTo>
                  <a:lnTo>
                    <a:pt x="354" y="277"/>
                  </a:lnTo>
                  <a:lnTo>
                    <a:pt x="354" y="277"/>
                  </a:lnTo>
                  <a:lnTo>
                    <a:pt x="352" y="282"/>
                  </a:lnTo>
                  <a:lnTo>
                    <a:pt x="352" y="282"/>
                  </a:lnTo>
                  <a:lnTo>
                    <a:pt x="352" y="284"/>
                  </a:lnTo>
                  <a:lnTo>
                    <a:pt x="354" y="282"/>
                  </a:lnTo>
                  <a:lnTo>
                    <a:pt x="357" y="279"/>
                  </a:lnTo>
                  <a:lnTo>
                    <a:pt x="357" y="277"/>
                  </a:lnTo>
                  <a:lnTo>
                    <a:pt x="359" y="270"/>
                  </a:lnTo>
                  <a:lnTo>
                    <a:pt x="362" y="267"/>
                  </a:lnTo>
                  <a:lnTo>
                    <a:pt x="364" y="263"/>
                  </a:lnTo>
                  <a:lnTo>
                    <a:pt x="364" y="260"/>
                  </a:lnTo>
                  <a:lnTo>
                    <a:pt x="362" y="263"/>
                  </a:lnTo>
                  <a:lnTo>
                    <a:pt x="362" y="263"/>
                  </a:lnTo>
                  <a:close/>
                  <a:moveTo>
                    <a:pt x="390" y="182"/>
                  </a:moveTo>
                  <a:lnTo>
                    <a:pt x="388" y="180"/>
                  </a:lnTo>
                  <a:lnTo>
                    <a:pt x="388" y="178"/>
                  </a:lnTo>
                  <a:lnTo>
                    <a:pt x="388" y="178"/>
                  </a:lnTo>
                  <a:lnTo>
                    <a:pt x="388" y="178"/>
                  </a:lnTo>
                  <a:lnTo>
                    <a:pt x="385" y="178"/>
                  </a:lnTo>
                  <a:lnTo>
                    <a:pt x="385" y="175"/>
                  </a:lnTo>
                  <a:lnTo>
                    <a:pt x="385" y="175"/>
                  </a:lnTo>
                  <a:lnTo>
                    <a:pt x="383" y="170"/>
                  </a:lnTo>
                  <a:lnTo>
                    <a:pt x="380" y="170"/>
                  </a:lnTo>
                  <a:lnTo>
                    <a:pt x="378" y="161"/>
                  </a:lnTo>
                  <a:lnTo>
                    <a:pt x="378" y="159"/>
                  </a:lnTo>
                  <a:lnTo>
                    <a:pt x="376" y="156"/>
                  </a:lnTo>
                  <a:lnTo>
                    <a:pt x="376" y="156"/>
                  </a:lnTo>
                  <a:lnTo>
                    <a:pt x="376" y="156"/>
                  </a:lnTo>
                  <a:lnTo>
                    <a:pt x="373" y="154"/>
                  </a:lnTo>
                  <a:lnTo>
                    <a:pt x="373" y="154"/>
                  </a:lnTo>
                  <a:lnTo>
                    <a:pt x="376" y="154"/>
                  </a:lnTo>
                  <a:lnTo>
                    <a:pt x="376" y="151"/>
                  </a:lnTo>
                  <a:lnTo>
                    <a:pt x="376" y="149"/>
                  </a:lnTo>
                  <a:lnTo>
                    <a:pt x="373" y="147"/>
                  </a:lnTo>
                  <a:lnTo>
                    <a:pt x="373" y="140"/>
                  </a:lnTo>
                  <a:lnTo>
                    <a:pt x="373" y="137"/>
                  </a:lnTo>
                  <a:lnTo>
                    <a:pt x="373" y="137"/>
                  </a:lnTo>
                  <a:lnTo>
                    <a:pt x="373" y="135"/>
                  </a:lnTo>
                  <a:lnTo>
                    <a:pt x="373" y="135"/>
                  </a:lnTo>
                  <a:lnTo>
                    <a:pt x="373" y="130"/>
                  </a:lnTo>
                  <a:lnTo>
                    <a:pt x="373" y="128"/>
                  </a:lnTo>
                  <a:lnTo>
                    <a:pt x="373" y="128"/>
                  </a:lnTo>
                  <a:lnTo>
                    <a:pt x="371" y="125"/>
                  </a:lnTo>
                  <a:lnTo>
                    <a:pt x="371" y="125"/>
                  </a:lnTo>
                  <a:lnTo>
                    <a:pt x="371" y="123"/>
                  </a:lnTo>
                  <a:lnTo>
                    <a:pt x="371" y="123"/>
                  </a:lnTo>
                  <a:lnTo>
                    <a:pt x="371" y="121"/>
                  </a:lnTo>
                  <a:lnTo>
                    <a:pt x="371" y="118"/>
                  </a:lnTo>
                  <a:lnTo>
                    <a:pt x="371" y="118"/>
                  </a:lnTo>
                  <a:lnTo>
                    <a:pt x="371" y="116"/>
                  </a:lnTo>
                  <a:lnTo>
                    <a:pt x="371" y="111"/>
                  </a:lnTo>
                  <a:lnTo>
                    <a:pt x="371" y="102"/>
                  </a:lnTo>
                  <a:lnTo>
                    <a:pt x="369" y="99"/>
                  </a:lnTo>
                  <a:lnTo>
                    <a:pt x="369" y="97"/>
                  </a:lnTo>
                  <a:lnTo>
                    <a:pt x="369" y="97"/>
                  </a:lnTo>
                  <a:lnTo>
                    <a:pt x="369" y="95"/>
                  </a:lnTo>
                  <a:lnTo>
                    <a:pt x="369" y="92"/>
                  </a:lnTo>
                  <a:lnTo>
                    <a:pt x="369" y="92"/>
                  </a:lnTo>
                  <a:lnTo>
                    <a:pt x="369" y="92"/>
                  </a:lnTo>
                  <a:lnTo>
                    <a:pt x="369" y="92"/>
                  </a:lnTo>
                  <a:lnTo>
                    <a:pt x="369" y="92"/>
                  </a:lnTo>
                  <a:lnTo>
                    <a:pt x="366" y="92"/>
                  </a:lnTo>
                  <a:lnTo>
                    <a:pt x="366" y="92"/>
                  </a:lnTo>
                  <a:lnTo>
                    <a:pt x="366" y="92"/>
                  </a:lnTo>
                  <a:lnTo>
                    <a:pt x="366" y="92"/>
                  </a:lnTo>
                  <a:lnTo>
                    <a:pt x="366" y="92"/>
                  </a:lnTo>
                  <a:lnTo>
                    <a:pt x="366" y="90"/>
                  </a:lnTo>
                  <a:lnTo>
                    <a:pt x="366" y="90"/>
                  </a:lnTo>
                  <a:lnTo>
                    <a:pt x="366" y="90"/>
                  </a:lnTo>
                  <a:lnTo>
                    <a:pt x="366" y="88"/>
                  </a:lnTo>
                  <a:lnTo>
                    <a:pt x="366" y="88"/>
                  </a:lnTo>
                  <a:lnTo>
                    <a:pt x="366" y="88"/>
                  </a:lnTo>
                  <a:lnTo>
                    <a:pt x="366" y="88"/>
                  </a:lnTo>
                  <a:lnTo>
                    <a:pt x="366" y="88"/>
                  </a:lnTo>
                  <a:lnTo>
                    <a:pt x="364" y="85"/>
                  </a:lnTo>
                  <a:lnTo>
                    <a:pt x="364" y="83"/>
                  </a:lnTo>
                  <a:lnTo>
                    <a:pt x="364" y="80"/>
                  </a:lnTo>
                  <a:lnTo>
                    <a:pt x="364" y="78"/>
                  </a:lnTo>
                  <a:lnTo>
                    <a:pt x="364" y="78"/>
                  </a:lnTo>
                  <a:lnTo>
                    <a:pt x="364" y="78"/>
                  </a:lnTo>
                  <a:lnTo>
                    <a:pt x="364" y="78"/>
                  </a:lnTo>
                  <a:lnTo>
                    <a:pt x="362" y="78"/>
                  </a:lnTo>
                  <a:lnTo>
                    <a:pt x="362" y="78"/>
                  </a:lnTo>
                  <a:lnTo>
                    <a:pt x="362" y="78"/>
                  </a:lnTo>
                  <a:lnTo>
                    <a:pt x="362" y="76"/>
                  </a:lnTo>
                  <a:lnTo>
                    <a:pt x="362" y="73"/>
                  </a:lnTo>
                  <a:lnTo>
                    <a:pt x="362" y="73"/>
                  </a:lnTo>
                  <a:lnTo>
                    <a:pt x="359" y="71"/>
                  </a:lnTo>
                  <a:lnTo>
                    <a:pt x="359" y="71"/>
                  </a:lnTo>
                  <a:lnTo>
                    <a:pt x="359" y="69"/>
                  </a:lnTo>
                  <a:lnTo>
                    <a:pt x="359" y="69"/>
                  </a:lnTo>
                  <a:lnTo>
                    <a:pt x="359" y="66"/>
                  </a:lnTo>
                  <a:lnTo>
                    <a:pt x="359" y="64"/>
                  </a:lnTo>
                  <a:lnTo>
                    <a:pt x="359" y="59"/>
                  </a:lnTo>
                  <a:lnTo>
                    <a:pt x="359" y="59"/>
                  </a:lnTo>
                  <a:lnTo>
                    <a:pt x="357" y="59"/>
                  </a:lnTo>
                  <a:lnTo>
                    <a:pt x="357" y="57"/>
                  </a:lnTo>
                  <a:lnTo>
                    <a:pt x="357" y="57"/>
                  </a:lnTo>
                  <a:lnTo>
                    <a:pt x="357" y="57"/>
                  </a:lnTo>
                  <a:lnTo>
                    <a:pt x="357" y="54"/>
                  </a:lnTo>
                  <a:lnTo>
                    <a:pt x="354" y="54"/>
                  </a:lnTo>
                  <a:lnTo>
                    <a:pt x="354" y="54"/>
                  </a:lnTo>
                  <a:lnTo>
                    <a:pt x="354" y="54"/>
                  </a:lnTo>
                  <a:lnTo>
                    <a:pt x="354" y="54"/>
                  </a:lnTo>
                  <a:lnTo>
                    <a:pt x="357" y="52"/>
                  </a:lnTo>
                  <a:lnTo>
                    <a:pt x="357" y="52"/>
                  </a:lnTo>
                  <a:lnTo>
                    <a:pt x="354" y="52"/>
                  </a:lnTo>
                  <a:lnTo>
                    <a:pt x="354" y="52"/>
                  </a:lnTo>
                  <a:lnTo>
                    <a:pt x="354" y="52"/>
                  </a:lnTo>
                  <a:lnTo>
                    <a:pt x="352" y="52"/>
                  </a:lnTo>
                  <a:lnTo>
                    <a:pt x="352" y="50"/>
                  </a:lnTo>
                  <a:lnTo>
                    <a:pt x="352" y="50"/>
                  </a:lnTo>
                  <a:lnTo>
                    <a:pt x="352" y="50"/>
                  </a:lnTo>
                  <a:lnTo>
                    <a:pt x="352" y="47"/>
                  </a:lnTo>
                  <a:lnTo>
                    <a:pt x="352" y="47"/>
                  </a:lnTo>
                  <a:lnTo>
                    <a:pt x="350" y="45"/>
                  </a:lnTo>
                  <a:lnTo>
                    <a:pt x="350" y="45"/>
                  </a:lnTo>
                  <a:lnTo>
                    <a:pt x="350" y="45"/>
                  </a:lnTo>
                  <a:lnTo>
                    <a:pt x="347" y="45"/>
                  </a:lnTo>
                  <a:lnTo>
                    <a:pt x="347" y="45"/>
                  </a:lnTo>
                  <a:lnTo>
                    <a:pt x="350" y="45"/>
                  </a:lnTo>
                  <a:lnTo>
                    <a:pt x="347" y="45"/>
                  </a:lnTo>
                  <a:lnTo>
                    <a:pt x="347" y="45"/>
                  </a:lnTo>
                  <a:lnTo>
                    <a:pt x="347" y="45"/>
                  </a:lnTo>
                  <a:lnTo>
                    <a:pt x="347" y="45"/>
                  </a:lnTo>
                  <a:lnTo>
                    <a:pt x="347" y="47"/>
                  </a:lnTo>
                  <a:lnTo>
                    <a:pt x="345" y="47"/>
                  </a:lnTo>
                  <a:lnTo>
                    <a:pt x="345" y="47"/>
                  </a:lnTo>
                  <a:lnTo>
                    <a:pt x="345" y="47"/>
                  </a:lnTo>
                  <a:lnTo>
                    <a:pt x="345" y="47"/>
                  </a:lnTo>
                  <a:lnTo>
                    <a:pt x="345" y="47"/>
                  </a:lnTo>
                  <a:lnTo>
                    <a:pt x="345" y="47"/>
                  </a:lnTo>
                  <a:lnTo>
                    <a:pt x="345" y="47"/>
                  </a:lnTo>
                  <a:lnTo>
                    <a:pt x="345" y="45"/>
                  </a:lnTo>
                  <a:lnTo>
                    <a:pt x="345" y="45"/>
                  </a:lnTo>
                  <a:lnTo>
                    <a:pt x="345" y="45"/>
                  </a:lnTo>
                  <a:lnTo>
                    <a:pt x="345" y="43"/>
                  </a:lnTo>
                  <a:lnTo>
                    <a:pt x="345" y="43"/>
                  </a:lnTo>
                  <a:lnTo>
                    <a:pt x="345" y="43"/>
                  </a:lnTo>
                  <a:lnTo>
                    <a:pt x="343" y="40"/>
                  </a:lnTo>
                  <a:lnTo>
                    <a:pt x="343" y="40"/>
                  </a:lnTo>
                  <a:lnTo>
                    <a:pt x="340" y="38"/>
                  </a:lnTo>
                  <a:lnTo>
                    <a:pt x="340" y="38"/>
                  </a:lnTo>
                  <a:lnTo>
                    <a:pt x="340" y="40"/>
                  </a:lnTo>
                  <a:lnTo>
                    <a:pt x="340" y="40"/>
                  </a:lnTo>
                  <a:lnTo>
                    <a:pt x="340" y="38"/>
                  </a:lnTo>
                  <a:lnTo>
                    <a:pt x="338" y="38"/>
                  </a:lnTo>
                  <a:lnTo>
                    <a:pt x="340" y="38"/>
                  </a:lnTo>
                  <a:lnTo>
                    <a:pt x="340" y="38"/>
                  </a:lnTo>
                  <a:lnTo>
                    <a:pt x="340" y="36"/>
                  </a:lnTo>
                  <a:lnTo>
                    <a:pt x="340" y="36"/>
                  </a:lnTo>
                  <a:lnTo>
                    <a:pt x="340" y="31"/>
                  </a:lnTo>
                  <a:lnTo>
                    <a:pt x="340" y="31"/>
                  </a:lnTo>
                  <a:lnTo>
                    <a:pt x="340" y="31"/>
                  </a:lnTo>
                  <a:lnTo>
                    <a:pt x="340" y="33"/>
                  </a:lnTo>
                  <a:lnTo>
                    <a:pt x="340" y="33"/>
                  </a:lnTo>
                  <a:lnTo>
                    <a:pt x="340" y="33"/>
                  </a:lnTo>
                  <a:lnTo>
                    <a:pt x="340" y="33"/>
                  </a:lnTo>
                  <a:lnTo>
                    <a:pt x="340" y="31"/>
                  </a:lnTo>
                  <a:lnTo>
                    <a:pt x="340" y="31"/>
                  </a:lnTo>
                  <a:lnTo>
                    <a:pt x="338" y="26"/>
                  </a:lnTo>
                  <a:lnTo>
                    <a:pt x="338" y="28"/>
                  </a:lnTo>
                  <a:lnTo>
                    <a:pt x="338" y="28"/>
                  </a:lnTo>
                  <a:lnTo>
                    <a:pt x="336" y="26"/>
                  </a:lnTo>
                  <a:lnTo>
                    <a:pt x="336" y="26"/>
                  </a:lnTo>
                  <a:lnTo>
                    <a:pt x="336" y="26"/>
                  </a:lnTo>
                  <a:lnTo>
                    <a:pt x="336" y="26"/>
                  </a:lnTo>
                  <a:lnTo>
                    <a:pt x="338" y="26"/>
                  </a:lnTo>
                  <a:lnTo>
                    <a:pt x="338" y="26"/>
                  </a:lnTo>
                  <a:lnTo>
                    <a:pt x="338" y="26"/>
                  </a:lnTo>
                  <a:lnTo>
                    <a:pt x="338" y="26"/>
                  </a:lnTo>
                  <a:lnTo>
                    <a:pt x="338" y="24"/>
                  </a:lnTo>
                  <a:lnTo>
                    <a:pt x="338" y="24"/>
                  </a:lnTo>
                  <a:lnTo>
                    <a:pt x="336" y="24"/>
                  </a:lnTo>
                  <a:lnTo>
                    <a:pt x="336" y="24"/>
                  </a:lnTo>
                  <a:lnTo>
                    <a:pt x="336" y="24"/>
                  </a:lnTo>
                  <a:lnTo>
                    <a:pt x="336" y="24"/>
                  </a:lnTo>
                  <a:lnTo>
                    <a:pt x="333" y="24"/>
                  </a:lnTo>
                  <a:lnTo>
                    <a:pt x="333" y="24"/>
                  </a:lnTo>
                  <a:lnTo>
                    <a:pt x="333" y="24"/>
                  </a:lnTo>
                  <a:lnTo>
                    <a:pt x="333" y="24"/>
                  </a:lnTo>
                  <a:lnTo>
                    <a:pt x="333" y="21"/>
                  </a:lnTo>
                  <a:lnTo>
                    <a:pt x="333" y="21"/>
                  </a:lnTo>
                  <a:lnTo>
                    <a:pt x="331" y="21"/>
                  </a:lnTo>
                  <a:lnTo>
                    <a:pt x="331" y="19"/>
                  </a:lnTo>
                  <a:lnTo>
                    <a:pt x="331" y="19"/>
                  </a:lnTo>
                  <a:lnTo>
                    <a:pt x="331" y="19"/>
                  </a:lnTo>
                  <a:lnTo>
                    <a:pt x="331" y="17"/>
                  </a:lnTo>
                  <a:lnTo>
                    <a:pt x="328" y="17"/>
                  </a:lnTo>
                  <a:lnTo>
                    <a:pt x="328" y="17"/>
                  </a:lnTo>
                  <a:lnTo>
                    <a:pt x="328" y="17"/>
                  </a:lnTo>
                  <a:lnTo>
                    <a:pt x="328" y="19"/>
                  </a:lnTo>
                  <a:lnTo>
                    <a:pt x="328" y="19"/>
                  </a:lnTo>
                  <a:lnTo>
                    <a:pt x="328" y="19"/>
                  </a:lnTo>
                  <a:lnTo>
                    <a:pt x="328" y="19"/>
                  </a:lnTo>
                  <a:lnTo>
                    <a:pt x="326" y="19"/>
                  </a:lnTo>
                  <a:lnTo>
                    <a:pt x="326" y="19"/>
                  </a:lnTo>
                  <a:lnTo>
                    <a:pt x="326" y="19"/>
                  </a:lnTo>
                  <a:lnTo>
                    <a:pt x="326" y="19"/>
                  </a:lnTo>
                  <a:lnTo>
                    <a:pt x="326" y="19"/>
                  </a:lnTo>
                  <a:lnTo>
                    <a:pt x="326" y="19"/>
                  </a:lnTo>
                  <a:lnTo>
                    <a:pt x="326" y="17"/>
                  </a:lnTo>
                  <a:lnTo>
                    <a:pt x="326" y="19"/>
                  </a:lnTo>
                  <a:lnTo>
                    <a:pt x="324" y="19"/>
                  </a:lnTo>
                  <a:lnTo>
                    <a:pt x="324" y="19"/>
                  </a:lnTo>
                  <a:lnTo>
                    <a:pt x="324" y="19"/>
                  </a:lnTo>
                  <a:lnTo>
                    <a:pt x="324" y="19"/>
                  </a:lnTo>
                  <a:lnTo>
                    <a:pt x="324" y="19"/>
                  </a:lnTo>
                  <a:lnTo>
                    <a:pt x="324" y="19"/>
                  </a:lnTo>
                  <a:lnTo>
                    <a:pt x="324" y="17"/>
                  </a:lnTo>
                  <a:lnTo>
                    <a:pt x="324" y="17"/>
                  </a:lnTo>
                  <a:lnTo>
                    <a:pt x="324" y="17"/>
                  </a:lnTo>
                  <a:lnTo>
                    <a:pt x="324" y="17"/>
                  </a:lnTo>
                  <a:lnTo>
                    <a:pt x="321" y="17"/>
                  </a:lnTo>
                  <a:lnTo>
                    <a:pt x="321" y="17"/>
                  </a:lnTo>
                  <a:lnTo>
                    <a:pt x="321" y="14"/>
                  </a:lnTo>
                  <a:lnTo>
                    <a:pt x="321" y="14"/>
                  </a:lnTo>
                  <a:lnTo>
                    <a:pt x="321" y="14"/>
                  </a:lnTo>
                  <a:lnTo>
                    <a:pt x="321" y="12"/>
                  </a:lnTo>
                  <a:lnTo>
                    <a:pt x="321" y="12"/>
                  </a:lnTo>
                  <a:lnTo>
                    <a:pt x="324" y="12"/>
                  </a:lnTo>
                  <a:lnTo>
                    <a:pt x="324" y="12"/>
                  </a:lnTo>
                  <a:lnTo>
                    <a:pt x="324" y="12"/>
                  </a:lnTo>
                  <a:lnTo>
                    <a:pt x="324" y="12"/>
                  </a:lnTo>
                  <a:lnTo>
                    <a:pt x="324" y="14"/>
                  </a:lnTo>
                  <a:lnTo>
                    <a:pt x="326" y="14"/>
                  </a:lnTo>
                  <a:lnTo>
                    <a:pt x="326" y="14"/>
                  </a:lnTo>
                  <a:lnTo>
                    <a:pt x="326" y="12"/>
                  </a:lnTo>
                  <a:lnTo>
                    <a:pt x="326" y="12"/>
                  </a:lnTo>
                  <a:lnTo>
                    <a:pt x="326" y="12"/>
                  </a:lnTo>
                  <a:lnTo>
                    <a:pt x="328" y="14"/>
                  </a:lnTo>
                  <a:lnTo>
                    <a:pt x="328" y="14"/>
                  </a:lnTo>
                  <a:lnTo>
                    <a:pt x="328" y="14"/>
                  </a:lnTo>
                  <a:lnTo>
                    <a:pt x="328" y="12"/>
                  </a:lnTo>
                  <a:lnTo>
                    <a:pt x="328" y="9"/>
                  </a:lnTo>
                  <a:lnTo>
                    <a:pt x="328" y="9"/>
                  </a:lnTo>
                  <a:lnTo>
                    <a:pt x="328" y="7"/>
                  </a:lnTo>
                  <a:lnTo>
                    <a:pt x="326" y="7"/>
                  </a:lnTo>
                  <a:lnTo>
                    <a:pt x="326" y="5"/>
                  </a:lnTo>
                  <a:lnTo>
                    <a:pt x="326" y="5"/>
                  </a:lnTo>
                  <a:lnTo>
                    <a:pt x="326" y="2"/>
                  </a:lnTo>
                  <a:lnTo>
                    <a:pt x="324" y="2"/>
                  </a:lnTo>
                  <a:lnTo>
                    <a:pt x="324" y="0"/>
                  </a:lnTo>
                  <a:lnTo>
                    <a:pt x="324" y="0"/>
                  </a:lnTo>
                  <a:lnTo>
                    <a:pt x="321" y="2"/>
                  </a:lnTo>
                  <a:lnTo>
                    <a:pt x="321" y="2"/>
                  </a:lnTo>
                  <a:lnTo>
                    <a:pt x="321" y="2"/>
                  </a:lnTo>
                  <a:lnTo>
                    <a:pt x="321" y="5"/>
                  </a:lnTo>
                  <a:lnTo>
                    <a:pt x="321" y="5"/>
                  </a:lnTo>
                  <a:lnTo>
                    <a:pt x="321" y="5"/>
                  </a:lnTo>
                  <a:lnTo>
                    <a:pt x="321" y="5"/>
                  </a:lnTo>
                  <a:lnTo>
                    <a:pt x="319" y="5"/>
                  </a:lnTo>
                  <a:lnTo>
                    <a:pt x="319" y="5"/>
                  </a:lnTo>
                  <a:lnTo>
                    <a:pt x="319" y="5"/>
                  </a:lnTo>
                  <a:lnTo>
                    <a:pt x="319" y="5"/>
                  </a:lnTo>
                  <a:lnTo>
                    <a:pt x="319" y="7"/>
                  </a:lnTo>
                  <a:lnTo>
                    <a:pt x="319" y="7"/>
                  </a:lnTo>
                  <a:lnTo>
                    <a:pt x="321" y="7"/>
                  </a:lnTo>
                  <a:lnTo>
                    <a:pt x="321" y="9"/>
                  </a:lnTo>
                  <a:lnTo>
                    <a:pt x="321" y="9"/>
                  </a:lnTo>
                  <a:lnTo>
                    <a:pt x="321" y="9"/>
                  </a:lnTo>
                  <a:lnTo>
                    <a:pt x="321" y="9"/>
                  </a:lnTo>
                  <a:lnTo>
                    <a:pt x="319" y="7"/>
                  </a:lnTo>
                  <a:lnTo>
                    <a:pt x="317" y="7"/>
                  </a:lnTo>
                  <a:lnTo>
                    <a:pt x="317" y="7"/>
                  </a:lnTo>
                  <a:lnTo>
                    <a:pt x="314" y="7"/>
                  </a:lnTo>
                  <a:lnTo>
                    <a:pt x="314" y="9"/>
                  </a:lnTo>
                  <a:lnTo>
                    <a:pt x="317" y="9"/>
                  </a:lnTo>
                  <a:lnTo>
                    <a:pt x="317" y="9"/>
                  </a:lnTo>
                  <a:lnTo>
                    <a:pt x="317" y="9"/>
                  </a:lnTo>
                  <a:lnTo>
                    <a:pt x="317" y="9"/>
                  </a:lnTo>
                  <a:lnTo>
                    <a:pt x="317" y="9"/>
                  </a:lnTo>
                  <a:lnTo>
                    <a:pt x="317" y="9"/>
                  </a:lnTo>
                  <a:lnTo>
                    <a:pt x="319" y="9"/>
                  </a:lnTo>
                  <a:lnTo>
                    <a:pt x="319" y="9"/>
                  </a:lnTo>
                  <a:lnTo>
                    <a:pt x="319" y="9"/>
                  </a:lnTo>
                  <a:lnTo>
                    <a:pt x="319" y="12"/>
                  </a:lnTo>
                  <a:lnTo>
                    <a:pt x="319" y="12"/>
                  </a:lnTo>
                  <a:lnTo>
                    <a:pt x="319" y="12"/>
                  </a:lnTo>
                  <a:lnTo>
                    <a:pt x="319" y="12"/>
                  </a:lnTo>
                  <a:lnTo>
                    <a:pt x="319" y="12"/>
                  </a:lnTo>
                  <a:lnTo>
                    <a:pt x="319" y="12"/>
                  </a:lnTo>
                  <a:lnTo>
                    <a:pt x="319" y="12"/>
                  </a:lnTo>
                  <a:lnTo>
                    <a:pt x="317" y="14"/>
                  </a:lnTo>
                  <a:lnTo>
                    <a:pt x="317" y="14"/>
                  </a:lnTo>
                  <a:lnTo>
                    <a:pt x="317" y="14"/>
                  </a:lnTo>
                  <a:lnTo>
                    <a:pt x="319" y="14"/>
                  </a:lnTo>
                  <a:lnTo>
                    <a:pt x="319" y="17"/>
                  </a:lnTo>
                  <a:lnTo>
                    <a:pt x="317" y="17"/>
                  </a:lnTo>
                  <a:lnTo>
                    <a:pt x="317" y="17"/>
                  </a:lnTo>
                  <a:lnTo>
                    <a:pt x="317" y="17"/>
                  </a:lnTo>
                  <a:lnTo>
                    <a:pt x="314" y="17"/>
                  </a:lnTo>
                  <a:lnTo>
                    <a:pt x="314" y="17"/>
                  </a:lnTo>
                  <a:lnTo>
                    <a:pt x="314" y="19"/>
                  </a:lnTo>
                  <a:lnTo>
                    <a:pt x="314" y="19"/>
                  </a:lnTo>
                  <a:lnTo>
                    <a:pt x="312" y="19"/>
                  </a:lnTo>
                  <a:lnTo>
                    <a:pt x="312" y="19"/>
                  </a:lnTo>
                  <a:lnTo>
                    <a:pt x="312" y="19"/>
                  </a:lnTo>
                  <a:lnTo>
                    <a:pt x="309" y="21"/>
                  </a:lnTo>
                  <a:lnTo>
                    <a:pt x="309" y="21"/>
                  </a:lnTo>
                  <a:lnTo>
                    <a:pt x="309" y="21"/>
                  </a:lnTo>
                  <a:lnTo>
                    <a:pt x="309" y="21"/>
                  </a:lnTo>
                  <a:lnTo>
                    <a:pt x="307" y="21"/>
                  </a:lnTo>
                  <a:lnTo>
                    <a:pt x="307" y="24"/>
                  </a:lnTo>
                  <a:lnTo>
                    <a:pt x="307" y="24"/>
                  </a:lnTo>
                  <a:lnTo>
                    <a:pt x="307" y="24"/>
                  </a:lnTo>
                  <a:lnTo>
                    <a:pt x="307" y="24"/>
                  </a:lnTo>
                  <a:lnTo>
                    <a:pt x="307" y="26"/>
                  </a:lnTo>
                  <a:lnTo>
                    <a:pt x="307" y="26"/>
                  </a:lnTo>
                  <a:lnTo>
                    <a:pt x="307" y="28"/>
                  </a:lnTo>
                  <a:lnTo>
                    <a:pt x="307" y="28"/>
                  </a:lnTo>
                  <a:lnTo>
                    <a:pt x="307" y="31"/>
                  </a:lnTo>
                  <a:lnTo>
                    <a:pt x="305" y="31"/>
                  </a:lnTo>
                  <a:lnTo>
                    <a:pt x="305" y="31"/>
                  </a:lnTo>
                  <a:lnTo>
                    <a:pt x="305" y="31"/>
                  </a:lnTo>
                  <a:lnTo>
                    <a:pt x="302" y="26"/>
                  </a:lnTo>
                  <a:lnTo>
                    <a:pt x="300" y="26"/>
                  </a:lnTo>
                  <a:lnTo>
                    <a:pt x="300" y="26"/>
                  </a:lnTo>
                  <a:lnTo>
                    <a:pt x="298" y="26"/>
                  </a:lnTo>
                  <a:lnTo>
                    <a:pt x="298" y="26"/>
                  </a:lnTo>
                  <a:lnTo>
                    <a:pt x="298" y="26"/>
                  </a:lnTo>
                  <a:lnTo>
                    <a:pt x="295" y="26"/>
                  </a:lnTo>
                  <a:lnTo>
                    <a:pt x="295" y="26"/>
                  </a:lnTo>
                  <a:lnTo>
                    <a:pt x="295" y="28"/>
                  </a:lnTo>
                  <a:lnTo>
                    <a:pt x="298" y="28"/>
                  </a:lnTo>
                  <a:lnTo>
                    <a:pt x="298" y="28"/>
                  </a:lnTo>
                  <a:lnTo>
                    <a:pt x="298" y="28"/>
                  </a:lnTo>
                  <a:lnTo>
                    <a:pt x="298" y="31"/>
                  </a:lnTo>
                  <a:lnTo>
                    <a:pt x="300" y="31"/>
                  </a:lnTo>
                  <a:lnTo>
                    <a:pt x="300" y="33"/>
                  </a:lnTo>
                  <a:lnTo>
                    <a:pt x="300" y="36"/>
                  </a:lnTo>
                  <a:lnTo>
                    <a:pt x="300" y="33"/>
                  </a:lnTo>
                  <a:lnTo>
                    <a:pt x="302" y="33"/>
                  </a:lnTo>
                  <a:lnTo>
                    <a:pt x="302" y="33"/>
                  </a:lnTo>
                  <a:lnTo>
                    <a:pt x="302" y="36"/>
                  </a:lnTo>
                  <a:lnTo>
                    <a:pt x="302" y="36"/>
                  </a:lnTo>
                  <a:lnTo>
                    <a:pt x="302" y="36"/>
                  </a:lnTo>
                  <a:lnTo>
                    <a:pt x="302" y="36"/>
                  </a:lnTo>
                  <a:lnTo>
                    <a:pt x="302" y="38"/>
                  </a:lnTo>
                  <a:lnTo>
                    <a:pt x="302" y="38"/>
                  </a:lnTo>
                  <a:lnTo>
                    <a:pt x="302" y="38"/>
                  </a:lnTo>
                  <a:lnTo>
                    <a:pt x="302" y="38"/>
                  </a:lnTo>
                  <a:lnTo>
                    <a:pt x="302" y="38"/>
                  </a:lnTo>
                  <a:lnTo>
                    <a:pt x="302" y="38"/>
                  </a:lnTo>
                  <a:lnTo>
                    <a:pt x="302" y="40"/>
                  </a:lnTo>
                  <a:lnTo>
                    <a:pt x="302" y="40"/>
                  </a:lnTo>
                  <a:lnTo>
                    <a:pt x="302" y="40"/>
                  </a:lnTo>
                  <a:lnTo>
                    <a:pt x="302" y="40"/>
                  </a:lnTo>
                  <a:lnTo>
                    <a:pt x="305" y="40"/>
                  </a:lnTo>
                  <a:lnTo>
                    <a:pt x="305" y="43"/>
                  </a:lnTo>
                  <a:lnTo>
                    <a:pt x="305" y="45"/>
                  </a:lnTo>
                  <a:lnTo>
                    <a:pt x="305" y="45"/>
                  </a:lnTo>
                  <a:lnTo>
                    <a:pt x="305" y="45"/>
                  </a:lnTo>
                  <a:lnTo>
                    <a:pt x="305" y="45"/>
                  </a:lnTo>
                  <a:lnTo>
                    <a:pt x="307" y="47"/>
                  </a:lnTo>
                  <a:lnTo>
                    <a:pt x="307" y="47"/>
                  </a:lnTo>
                  <a:lnTo>
                    <a:pt x="307" y="50"/>
                  </a:lnTo>
                  <a:lnTo>
                    <a:pt x="305" y="52"/>
                  </a:lnTo>
                  <a:lnTo>
                    <a:pt x="305" y="54"/>
                  </a:lnTo>
                  <a:lnTo>
                    <a:pt x="305" y="54"/>
                  </a:lnTo>
                  <a:lnTo>
                    <a:pt x="305" y="54"/>
                  </a:lnTo>
                  <a:lnTo>
                    <a:pt x="305" y="57"/>
                  </a:lnTo>
                  <a:lnTo>
                    <a:pt x="305" y="57"/>
                  </a:lnTo>
                  <a:lnTo>
                    <a:pt x="302" y="57"/>
                  </a:lnTo>
                  <a:lnTo>
                    <a:pt x="302" y="59"/>
                  </a:lnTo>
                  <a:lnTo>
                    <a:pt x="302" y="59"/>
                  </a:lnTo>
                  <a:lnTo>
                    <a:pt x="302" y="62"/>
                  </a:lnTo>
                  <a:lnTo>
                    <a:pt x="300" y="62"/>
                  </a:lnTo>
                  <a:lnTo>
                    <a:pt x="300" y="66"/>
                  </a:lnTo>
                  <a:lnTo>
                    <a:pt x="300" y="69"/>
                  </a:lnTo>
                  <a:lnTo>
                    <a:pt x="300" y="69"/>
                  </a:lnTo>
                  <a:lnTo>
                    <a:pt x="300" y="71"/>
                  </a:lnTo>
                  <a:lnTo>
                    <a:pt x="300" y="71"/>
                  </a:lnTo>
                  <a:lnTo>
                    <a:pt x="300" y="73"/>
                  </a:lnTo>
                  <a:lnTo>
                    <a:pt x="298" y="76"/>
                  </a:lnTo>
                  <a:lnTo>
                    <a:pt x="298" y="76"/>
                  </a:lnTo>
                  <a:lnTo>
                    <a:pt x="298" y="78"/>
                  </a:lnTo>
                  <a:lnTo>
                    <a:pt x="298" y="78"/>
                  </a:lnTo>
                  <a:lnTo>
                    <a:pt x="295" y="80"/>
                  </a:lnTo>
                  <a:lnTo>
                    <a:pt x="293" y="83"/>
                  </a:lnTo>
                  <a:lnTo>
                    <a:pt x="291" y="83"/>
                  </a:lnTo>
                  <a:lnTo>
                    <a:pt x="291" y="83"/>
                  </a:lnTo>
                  <a:lnTo>
                    <a:pt x="291" y="83"/>
                  </a:lnTo>
                  <a:lnTo>
                    <a:pt x="291" y="83"/>
                  </a:lnTo>
                  <a:lnTo>
                    <a:pt x="288" y="83"/>
                  </a:lnTo>
                  <a:lnTo>
                    <a:pt x="288" y="83"/>
                  </a:lnTo>
                  <a:lnTo>
                    <a:pt x="288" y="83"/>
                  </a:lnTo>
                  <a:lnTo>
                    <a:pt x="288" y="83"/>
                  </a:lnTo>
                  <a:lnTo>
                    <a:pt x="283" y="80"/>
                  </a:lnTo>
                  <a:lnTo>
                    <a:pt x="283" y="80"/>
                  </a:lnTo>
                  <a:lnTo>
                    <a:pt x="283" y="80"/>
                  </a:lnTo>
                  <a:lnTo>
                    <a:pt x="283" y="78"/>
                  </a:lnTo>
                  <a:lnTo>
                    <a:pt x="283" y="78"/>
                  </a:lnTo>
                  <a:lnTo>
                    <a:pt x="281" y="78"/>
                  </a:lnTo>
                  <a:lnTo>
                    <a:pt x="281" y="78"/>
                  </a:lnTo>
                  <a:lnTo>
                    <a:pt x="281" y="80"/>
                  </a:lnTo>
                  <a:lnTo>
                    <a:pt x="281" y="80"/>
                  </a:lnTo>
                  <a:lnTo>
                    <a:pt x="281" y="80"/>
                  </a:lnTo>
                  <a:lnTo>
                    <a:pt x="281" y="80"/>
                  </a:lnTo>
                  <a:lnTo>
                    <a:pt x="283" y="83"/>
                  </a:lnTo>
                  <a:lnTo>
                    <a:pt x="283" y="85"/>
                  </a:lnTo>
                  <a:lnTo>
                    <a:pt x="283" y="85"/>
                  </a:lnTo>
                  <a:lnTo>
                    <a:pt x="283" y="88"/>
                  </a:lnTo>
                  <a:lnTo>
                    <a:pt x="283" y="88"/>
                  </a:lnTo>
                  <a:lnTo>
                    <a:pt x="283" y="85"/>
                  </a:lnTo>
                  <a:lnTo>
                    <a:pt x="281" y="85"/>
                  </a:lnTo>
                  <a:lnTo>
                    <a:pt x="281" y="85"/>
                  </a:lnTo>
                  <a:lnTo>
                    <a:pt x="281" y="85"/>
                  </a:lnTo>
                  <a:lnTo>
                    <a:pt x="281" y="88"/>
                  </a:lnTo>
                  <a:lnTo>
                    <a:pt x="281" y="85"/>
                  </a:lnTo>
                  <a:lnTo>
                    <a:pt x="281" y="85"/>
                  </a:lnTo>
                  <a:lnTo>
                    <a:pt x="279" y="88"/>
                  </a:lnTo>
                  <a:lnTo>
                    <a:pt x="279" y="88"/>
                  </a:lnTo>
                  <a:lnTo>
                    <a:pt x="279" y="88"/>
                  </a:lnTo>
                  <a:lnTo>
                    <a:pt x="276" y="88"/>
                  </a:lnTo>
                  <a:lnTo>
                    <a:pt x="276" y="90"/>
                  </a:lnTo>
                  <a:lnTo>
                    <a:pt x="276" y="90"/>
                  </a:lnTo>
                  <a:lnTo>
                    <a:pt x="274" y="88"/>
                  </a:lnTo>
                  <a:lnTo>
                    <a:pt x="274" y="88"/>
                  </a:lnTo>
                  <a:lnTo>
                    <a:pt x="274" y="88"/>
                  </a:lnTo>
                  <a:lnTo>
                    <a:pt x="274" y="90"/>
                  </a:lnTo>
                  <a:lnTo>
                    <a:pt x="274" y="90"/>
                  </a:lnTo>
                  <a:lnTo>
                    <a:pt x="274" y="92"/>
                  </a:lnTo>
                  <a:lnTo>
                    <a:pt x="274" y="92"/>
                  </a:lnTo>
                  <a:lnTo>
                    <a:pt x="274" y="95"/>
                  </a:lnTo>
                  <a:lnTo>
                    <a:pt x="274" y="97"/>
                  </a:lnTo>
                  <a:lnTo>
                    <a:pt x="274" y="97"/>
                  </a:lnTo>
                  <a:lnTo>
                    <a:pt x="274" y="99"/>
                  </a:lnTo>
                  <a:lnTo>
                    <a:pt x="274" y="102"/>
                  </a:lnTo>
                  <a:lnTo>
                    <a:pt x="272" y="102"/>
                  </a:lnTo>
                  <a:lnTo>
                    <a:pt x="269" y="102"/>
                  </a:lnTo>
                  <a:lnTo>
                    <a:pt x="269" y="102"/>
                  </a:lnTo>
                  <a:lnTo>
                    <a:pt x="267" y="102"/>
                  </a:lnTo>
                  <a:lnTo>
                    <a:pt x="267" y="99"/>
                  </a:lnTo>
                  <a:lnTo>
                    <a:pt x="265" y="99"/>
                  </a:lnTo>
                  <a:lnTo>
                    <a:pt x="267" y="99"/>
                  </a:lnTo>
                  <a:lnTo>
                    <a:pt x="267" y="97"/>
                  </a:lnTo>
                  <a:lnTo>
                    <a:pt x="265" y="97"/>
                  </a:lnTo>
                  <a:lnTo>
                    <a:pt x="265" y="97"/>
                  </a:lnTo>
                  <a:lnTo>
                    <a:pt x="265" y="97"/>
                  </a:lnTo>
                  <a:lnTo>
                    <a:pt x="265" y="97"/>
                  </a:lnTo>
                  <a:lnTo>
                    <a:pt x="265" y="95"/>
                  </a:lnTo>
                  <a:lnTo>
                    <a:pt x="265" y="92"/>
                  </a:lnTo>
                  <a:lnTo>
                    <a:pt x="265" y="92"/>
                  </a:lnTo>
                  <a:lnTo>
                    <a:pt x="262" y="90"/>
                  </a:lnTo>
                  <a:lnTo>
                    <a:pt x="262" y="90"/>
                  </a:lnTo>
                  <a:lnTo>
                    <a:pt x="260" y="90"/>
                  </a:lnTo>
                  <a:lnTo>
                    <a:pt x="260" y="90"/>
                  </a:lnTo>
                  <a:lnTo>
                    <a:pt x="260" y="88"/>
                  </a:lnTo>
                  <a:lnTo>
                    <a:pt x="260" y="88"/>
                  </a:lnTo>
                  <a:lnTo>
                    <a:pt x="260" y="88"/>
                  </a:lnTo>
                  <a:lnTo>
                    <a:pt x="257" y="88"/>
                  </a:lnTo>
                  <a:lnTo>
                    <a:pt x="257" y="88"/>
                  </a:lnTo>
                  <a:lnTo>
                    <a:pt x="257" y="88"/>
                  </a:lnTo>
                  <a:lnTo>
                    <a:pt x="257" y="88"/>
                  </a:lnTo>
                  <a:lnTo>
                    <a:pt x="257" y="88"/>
                  </a:lnTo>
                  <a:lnTo>
                    <a:pt x="257" y="90"/>
                  </a:lnTo>
                  <a:lnTo>
                    <a:pt x="257" y="90"/>
                  </a:lnTo>
                  <a:lnTo>
                    <a:pt x="257" y="90"/>
                  </a:lnTo>
                  <a:lnTo>
                    <a:pt x="255" y="90"/>
                  </a:lnTo>
                  <a:lnTo>
                    <a:pt x="255" y="90"/>
                  </a:lnTo>
                  <a:lnTo>
                    <a:pt x="255" y="88"/>
                  </a:lnTo>
                  <a:lnTo>
                    <a:pt x="255" y="88"/>
                  </a:lnTo>
                  <a:lnTo>
                    <a:pt x="255" y="88"/>
                  </a:lnTo>
                  <a:lnTo>
                    <a:pt x="255" y="88"/>
                  </a:lnTo>
                  <a:lnTo>
                    <a:pt x="255" y="88"/>
                  </a:lnTo>
                  <a:lnTo>
                    <a:pt x="255" y="88"/>
                  </a:lnTo>
                  <a:lnTo>
                    <a:pt x="255" y="88"/>
                  </a:lnTo>
                  <a:lnTo>
                    <a:pt x="255" y="88"/>
                  </a:lnTo>
                  <a:lnTo>
                    <a:pt x="255" y="85"/>
                  </a:lnTo>
                  <a:lnTo>
                    <a:pt x="255" y="85"/>
                  </a:lnTo>
                  <a:lnTo>
                    <a:pt x="255" y="85"/>
                  </a:lnTo>
                  <a:lnTo>
                    <a:pt x="253" y="88"/>
                  </a:lnTo>
                  <a:lnTo>
                    <a:pt x="253" y="90"/>
                  </a:lnTo>
                  <a:lnTo>
                    <a:pt x="253" y="90"/>
                  </a:lnTo>
                  <a:lnTo>
                    <a:pt x="253" y="90"/>
                  </a:lnTo>
                  <a:lnTo>
                    <a:pt x="250" y="90"/>
                  </a:lnTo>
                  <a:lnTo>
                    <a:pt x="250" y="90"/>
                  </a:lnTo>
                  <a:lnTo>
                    <a:pt x="250" y="92"/>
                  </a:lnTo>
                  <a:lnTo>
                    <a:pt x="250" y="95"/>
                  </a:lnTo>
                  <a:lnTo>
                    <a:pt x="250" y="95"/>
                  </a:lnTo>
                  <a:lnTo>
                    <a:pt x="250" y="95"/>
                  </a:lnTo>
                  <a:lnTo>
                    <a:pt x="250" y="97"/>
                  </a:lnTo>
                  <a:lnTo>
                    <a:pt x="253" y="97"/>
                  </a:lnTo>
                  <a:lnTo>
                    <a:pt x="250" y="97"/>
                  </a:lnTo>
                  <a:lnTo>
                    <a:pt x="248" y="102"/>
                  </a:lnTo>
                  <a:lnTo>
                    <a:pt x="250" y="104"/>
                  </a:lnTo>
                  <a:lnTo>
                    <a:pt x="250" y="107"/>
                  </a:lnTo>
                  <a:lnTo>
                    <a:pt x="253" y="109"/>
                  </a:lnTo>
                  <a:lnTo>
                    <a:pt x="253" y="109"/>
                  </a:lnTo>
                  <a:lnTo>
                    <a:pt x="257" y="111"/>
                  </a:lnTo>
                  <a:lnTo>
                    <a:pt x="257" y="111"/>
                  </a:lnTo>
                  <a:lnTo>
                    <a:pt x="253" y="114"/>
                  </a:lnTo>
                  <a:lnTo>
                    <a:pt x="255" y="116"/>
                  </a:lnTo>
                  <a:lnTo>
                    <a:pt x="255" y="116"/>
                  </a:lnTo>
                  <a:lnTo>
                    <a:pt x="257" y="116"/>
                  </a:lnTo>
                  <a:lnTo>
                    <a:pt x="257" y="118"/>
                  </a:lnTo>
                  <a:lnTo>
                    <a:pt x="257" y="118"/>
                  </a:lnTo>
                  <a:lnTo>
                    <a:pt x="257" y="121"/>
                  </a:lnTo>
                  <a:lnTo>
                    <a:pt x="257" y="121"/>
                  </a:lnTo>
                  <a:lnTo>
                    <a:pt x="257" y="123"/>
                  </a:lnTo>
                  <a:lnTo>
                    <a:pt x="255" y="125"/>
                  </a:lnTo>
                  <a:lnTo>
                    <a:pt x="255" y="125"/>
                  </a:lnTo>
                  <a:lnTo>
                    <a:pt x="257" y="125"/>
                  </a:lnTo>
                  <a:lnTo>
                    <a:pt x="257" y="125"/>
                  </a:lnTo>
                  <a:lnTo>
                    <a:pt x="257" y="128"/>
                  </a:lnTo>
                  <a:lnTo>
                    <a:pt x="257" y="128"/>
                  </a:lnTo>
                  <a:lnTo>
                    <a:pt x="257" y="128"/>
                  </a:lnTo>
                  <a:lnTo>
                    <a:pt x="255" y="128"/>
                  </a:lnTo>
                  <a:lnTo>
                    <a:pt x="255" y="128"/>
                  </a:lnTo>
                  <a:lnTo>
                    <a:pt x="255" y="128"/>
                  </a:lnTo>
                  <a:lnTo>
                    <a:pt x="255" y="130"/>
                  </a:lnTo>
                  <a:lnTo>
                    <a:pt x="255" y="130"/>
                  </a:lnTo>
                  <a:lnTo>
                    <a:pt x="255" y="130"/>
                  </a:lnTo>
                  <a:lnTo>
                    <a:pt x="255" y="130"/>
                  </a:lnTo>
                  <a:lnTo>
                    <a:pt x="255" y="130"/>
                  </a:lnTo>
                  <a:lnTo>
                    <a:pt x="255" y="130"/>
                  </a:lnTo>
                  <a:lnTo>
                    <a:pt x="255" y="128"/>
                  </a:lnTo>
                  <a:lnTo>
                    <a:pt x="255" y="128"/>
                  </a:lnTo>
                  <a:lnTo>
                    <a:pt x="255" y="125"/>
                  </a:lnTo>
                  <a:lnTo>
                    <a:pt x="255" y="123"/>
                  </a:lnTo>
                  <a:lnTo>
                    <a:pt x="255" y="123"/>
                  </a:lnTo>
                  <a:lnTo>
                    <a:pt x="255" y="121"/>
                  </a:lnTo>
                  <a:lnTo>
                    <a:pt x="257" y="121"/>
                  </a:lnTo>
                  <a:lnTo>
                    <a:pt x="255" y="121"/>
                  </a:lnTo>
                  <a:lnTo>
                    <a:pt x="255" y="121"/>
                  </a:lnTo>
                  <a:lnTo>
                    <a:pt x="255" y="121"/>
                  </a:lnTo>
                  <a:lnTo>
                    <a:pt x="255" y="121"/>
                  </a:lnTo>
                  <a:lnTo>
                    <a:pt x="255" y="118"/>
                  </a:lnTo>
                  <a:lnTo>
                    <a:pt x="253" y="118"/>
                  </a:lnTo>
                  <a:lnTo>
                    <a:pt x="250" y="118"/>
                  </a:lnTo>
                  <a:lnTo>
                    <a:pt x="250" y="118"/>
                  </a:lnTo>
                  <a:lnTo>
                    <a:pt x="253" y="118"/>
                  </a:lnTo>
                  <a:lnTo>
                    <a:pt x="253" y="121"/>
                  </a:lnTo>
                  <a:lnTo>
                    <a:pt x="253" y="121"/>
                  </a:lnTo>
                  <a:lnTo>
                    <a:pt x="253" y="123"/>
                  </a:lnTo>
                  <a:lnTo>
                    <a:pt x="253" y="123"/>
                  </a:lnTo>
                  <a:lnTo>
                    <a:pt x="253" y="125"/>
                  </a:lnTo>
                  <a:lnTo>
                    <a:pt x="253" y="125"/>
                  </a:lnTo>
                  <a:lnTo>
                    <a:pt x="253" y="125"/>
                  </a:lnTo>
                  <a:lnTo>
                    <a:pt x="253" y="125"/>
                  </a:lnTo>
                  <a:lnTo>
                    <a:pt x="250" y="125"/>
                  </a:lnTo>
                  <a:lnTo>
                    <a:pt x="250" y="125"/>
                  </a:lnTo>
                  <a:lnTo>
                    <a:pt x="248" y="125"/>
                  </a:lnTo>
                  <a:lnTo>
                    <a:pt x="246" y="125"/>
                  </a:lnTo>
                  <a:lnTo>
                    <a:pt x="243" y="125"/>
                  </a:lnTo>
                  <a:lnTo>
                    <a:pt x="243" y="125"/>
                  </a:lnTo>
                  <a:lnTo>
                    <a:pt x="243" y="125"/>
                  </a:lnTo>
                  <a:lnTo>
                    <a:pt x="243" y="128"/>
                  </a:lnTo>
                  <a:lnTo>
                    <a:pt x="243" y="128"/>
                  </a:lnTo>
                  <a:lnTo>
                    <a:pt x="243" y="130"/>
                  </a:lnTo>
                  <a:lnTo>
                    <a:pt x="241" y="130"/>
                  </a:lnTo>
                  <a:lnTo>
                    <a:pt x="241" y="130"/>
                  </a:lnTo>
                  <a:lnTo>
                    <a:pt x="241" y="133"/>
                  </a:lnTo>
                  <a:lnTo>
                    <a:pt x="239" y="135"/>
                  </a:lnTo>
                  <a:lnTo>
                    <a:pt x="239" y="137"/>
                  </a:lnTo>
                  <a:lnTo>
                    <a:pt x="239" y="137"/>
                  </a:lnTo>
                  <a:lnTo>
                    <a:pt x="241" y="137"/>
                  </a:lnTo>
                  <a:lnTo>
                    <a:pt x="241" y="137"/>
                  </a:lnTo>
                  <a:lnTo>
                    <a:pt x="241" y="137"/>
                  </a:lnTo>
                  <a:lnTo>
                    <a:pt x="241" y="140"/>
                  </a:lnTo>
                  <a:lnTo>
                    <a:pt x="241" y="140"/>
                  </a:lnTo>
                  <a:lnTo>
                    <a:pt x="241" y="140"/>
                  </a:lnTo>
                  <a:lnTo>
                    <a:pt x="241" y="142"/>
                  </a:lnTo>
                  <a:lnTo>
                    <a:pt x="241" y="142"/>
                  </a:lnTo>
                  <a:lnTo>
                    <a:pt x="241" y="142"/>
                  </a:lnTo>
                  <a:lnTo>
                    <a:pt x="241" y="142"/>
                  </a:lnTo>
                  <a:lnTo>
                    <a:pt x="241" y="142"/>
                  </a:lnTo>
                  <a:lnTo>
                    <a:pt x="241" y="144"/>
                  </a:lnTo>
                  <a:lnTo>
                    <a:pt x="241" y="144"/>
                  </a:lnTo>
                  <a:lnTo>
                    <a:pt x="243" y="147"/>
                  </a:lnTo>
                  <a:lnTo>
                    <a:pt x="243" y="144"/>
                  </a:lnTo>
                  <a:lnTo>
                    <a:pt x="243" y="144"/>
                  </a:lnTo>
                  <a:lnTo>
                    <a:pt x="246" y="142"/>
                  </a:lnTo>
                  <a:lnTo>
                    <a:pt x="246" y="142"/>
                  </a:lnTo>
                  <a:lnTo>
                    <a:pt x="246" y="144"/>
                  </a:lnTo>
                  <a:lnTo>
                    <a:pt x="246" y="144"/>
                  </a:lnTo>
                  <a:lnTo>
                    <a:pt x="248" y="144"/>
                  </a:lnTo>
                  <a:lnTo>
                    <a:pt x="248" y="144"/>
                  </a:lnTo>
                  <a:lnTo>
                    <a:pt x="248" y="144"/>
                  </a:lnTo>
                  <a:lnTo>
                    <a:pt x="248" y="144"/>
                  </a:lnTo>
                  <a:lnTo>
                    <a:pt x="250" y="144"/>
                  </a:lnTo>
                  <a:lnTo>
                    <a:pt x="253" y="144"/>
                  </a:lnTo>
                  <a:lnTo>
                    <a:pt x="253" y="144"/>
                  </a:lnTo>
                  <a:lnTo>
                    <a:pt x="253" y="147"/>
                  </a:lnTo>
                  <a:lnTo>
                    <a:pt x="255" y="147"/>
                  </a:lnTo>
                  <a:lnTo>
                    <a:pt x="255" y="147"/>
                  </a:lnTo>
                  <a:lnTo>
                    <a:pt x="255" y="147"/>
                  </a:lnTo>
                  <a:lnTo>
                    <a:pt x="257" y="149"/>
                  </a:lnTo>
                  <a:lnTo>
                    <a:pt x="257" y="151"/>
                  </a:lnTo>
                  <a:lnTo>
                    <a:pt x="257" y="154"/>
                  </a:lnTo>
                  <a:lnTo>
                    <a:pt x="255" y="154"/>
                  </a:lnTo>
                  <a:lnTo>
                    <a:pt x="255" y="154"/>
                  </a:lnTo>
                  <a:lnTo>
                    <a:pt x="255" y="149"/>
                  </a:lnTo>
                  <a:lnTo>
                    <a:pt x="255" y="149"/>
                  </a:lnTo>
                  <a:lnTo>
                    <a:pt x="253" y="147"/>
                  </a:lnTo>
                  <a:lnTo>
                    <a:pt x="253" y="147"/>
                  </a:lnTo>
                  <a:lnTo>
                    <a:pt x="250" y="149"/>
                  </a:lnTo>
                  <a:lnTo>
                    <a:pt x="253" y="149"/>
                  </a:lnTo>
                  <a:lnTo>
                    <a:pt x="253" y="149"/>
                  </a:lnTo>
                  <a:lnTo>
                    <a:pt x="253" y="151"/>
                  </a:lnTo>
                  <a:lnTo>
                    <a:pt x="250" y="151"/>
                  </a:lnTo>
                  <a:lnTo>
                    <a:pt x="250" y="151"/>
                  </a:lnTo>
                  <a:lnTo>
                    <a:pt x="250" y="149"/>
                  </a:lnTo>
                  <a:lnTo>
                    <a:pt x="250" y="149"/>
                  </a:lnTo>
                  <a:lnTo>
                    <a:pt x="250" y="149"/>
                  </a:lnTo>
                  <a:lnTo>
                    <a:pt x="248" y="149"/>
                  </a:lnTo>
                  <a:lnTo>
                    <a:pt x="248" y="149"/>
                  </a:lnTo>
                  <a:lnTo>
                    <a:pt x="248" y="147"/>
                  </a:lnTo>
                  <a:lnTo>
                    <a:pt x="246" y="144"/>
                  </a:lnTo>
                  <a:lnTo>
                    <a:pt x="246" y="144"/>
                  </a:lnTo>
                  <a:lnTo>
                    <a:pt x="243" y="147"/>
                  </a:lnTo>
                  <a:lnTo>
                    <a:pt x="243" y="147"/>
                  </a:lnTo>
                  <a:lnTo>
                    <a:pt x="243" y="147"/>
                  </a:lnTo>
                  <a:lnTo>
                    <a:pt x="243" y="147"/>
                  </a:lnTo>
                  <a:lnTo>
                    <a:pt x="241" y="149"/>
                  </a:lnTo>
                  <a:lnTo>
                    <a:pt x="241" y="149"/>
                  </a:lnTo>
                  <a:lnTo>
                    <a:pt x="241" y="149"/>
                  </a:lnTo>
                  <a:lnTo>
                    <a:pt x="239" y="151"/>
                  </a:lnTo>
                  <a:lnTo>
                    <a:pt x="239" y="151"/>
                  </a:lnTo>
                  <a:lnTo>
                    <a:pt x="239" y="151"/>
                  </a:lnTo>
                  <a:lnTo>
                    <a:pt x="239" y="151"/>
                  </a:lnTo>
                  <a:lnTo>
                    <a:pt x="239" y="154"/>
                  </a:lnTo>
                  <a:lnTo>
                    <a:pt x="236" y="154"/>
                  </a:lnTo>
                  <a:lnTo>
                    <a:pt x="236" y="156"/>
                  </a:lnTo>
                  <a:lnTo>
                    <a:pt x="236" y="156"/>
                  </a:lnTo>
                  <a:lnTo>
                    <a:pt x="231" y="163"/>
                  </a:lnTo>
                  <a:lnTo>
                    <a:pt x="231" y="166"/>
                  </a:lnTo>
                  <a:lnTo>
                    <a:pt x="231" y="166"/>
                  </a:lnTo>
                  <a:lnTo>
                    <a:pt x="231" y="168"/>
                  </a:lnTo>
                  <a:lnTo>
                    <a:pt x="231" y="166"/>
                  </a:lnTo>
                  <a:lnTo>
                    <a:pt x="229" y="168"/>
                  </a:lnTo>
                  <a:lnTo>
                    <a:pt x="229" y="168"/>
                  </a:lnTo>
                  <a:lnTo>
                    <a:pt x="229" y="170"/>
                  </a:lnTo>
                  <a:lnTo>
                    <a:pt x="227" y="173"/>
                  </a:lnTo>
                  <a:lnTo>
                    <a:pt x="227" y="173"/>
                  </a:lnTo>
                  <a:lnTo>
                    <a:pt x="227" y="173"/>
                  </a:lnTo>
                  <a:lnTo>
                    <a:pt x="224" y="173"/>
                  </a:lnTo>
                  <a:lnTo>
                    <a:pt x="224" y="173"/>
                  </a:lnTo>
                  <a:lnTo>
                    <a:pt x="224" y="173"/>
                  </a:lnTo>
                  <a:lnTo>
                    <a:pt x="224" y="166"/>
                  </a:lnTo>
                  <a:lnTo>
                    <a:pt x="224" y="163"/>
                  </a:lnTo>
                  <a:lnTo>
                    <a:pt x="227" y="163"/>
                  </a:lnTo>
                  <a:lnTo>
                    <a:pt x="229" y="159"/>
                  </a:lnTo>
                  <a:lnTo>
                    <a:pt x="229" y="159"/>
                  </a:lnTo>
                  <a:lnTo>
                    <a:pt x="229" y="159"/>
                  </a:lnTo>
                  <a:lnTo>
                    <a:pt x="229" y="156"/>
                  </a:lnTo>
                  <a:lnTo>
                    <a:pt x="229" y="156"/>
                  </a:lnTo>
                  <a:lnTo>
                    <a:pt x="229" y="156"/>
                  </a:lnTo>
                  <a:lnTo>
                    <a:pt x="229" y="156"/>
                  </a:lnTo>
                  <a:lnTo>
                    <a:pt x="229" y="156"/>
                  </a:lnTo>
                  <a:lnTo>
                    <a:pt x="229" y="151"/>
                  </a:lnTo>
                  <a:lnTo>
                    <a:pt x="229" y="151"/>
                  </a:lnTo>
                  <a:lnTo>
                    <a:pt x="227" y="151"/>
                  </a:lnTo>
                  <a:lnTo>
                    <a:pt x="227" y="149"/>
                  </a:lnTo>
                  <a:lnTo>
                    <a:pt x="227" y="149"/>
                  </a:lnTo>
                  <a:lnTo>
                    <a:pt x="227" y="149"/>
                  </a:lnTo>
                  <a:lnTo>
                    <a:pt x="227" y="149"/>
                  </a:lnTo>
                  <a:lnTo>
                    <a:pt x="220" y="156"/>
                  </a:lnTo>
                  <a:lnTo>
                    <a:pt x="217" y="159"/>
                  </a:lnTo>
                  <a:lnTo>
                    <a:pt x="217" y="159"/>
                  </a:lnTo>
                  <a:lnTo>
                    <a:pt x="217" y="161"/>
                  </a:lnTo>
                  <a:lnTo>
                    <a:pt x="220" y="161"/>
                  </a:lnTo>
                  <a:lnTo>
                    <a:pt x="220" y="161"/>
                  </a:lnTo>
                  <a:lnTo>
                    <a:pt x="220" y="161"/>
                  </a:lnTo>
                  <a:lnTo>
                    <a:pt x="220" y="159"/>
                  </a:lnTo>
                  <a:lnTo>
                    <a:pt x="222" y="159"/>
                  </a:lnTo>
                  <a:lnTo>
                    <a:pt x="222" y="159"/>
                  </a:lnTo>
                  <a:lnTo>
                    <a:pt x="222" y="161"/>
                  </a:lnTo>
                  <a:lnTo>
                    <a:pt x="222" y="161"/>
                  </a:lnTo>
                  <a:lnTo>
                    <a:pt x="222" y="163"/>
                  </a:lnTo>
                  <a:lnTo>
                    <a:pt x="220" y="163"/>
                  </a:lnTo>
                  <a:lnTo>
                    <a:pt x="220" y="163"/>
                  </a:lnTo>
                  <a:lnTo>
                    <a:pt x="217" y="163"/>
                  </a:lnTo>
                  <a:lnTo>
                    <a:pt x="215" y="166"/>
                  </a:lnTo>
                  <a:lnTo>
                    <a:pt x="215" y="168"/>
                  </a:lnTo>
                  <a:lnTo>
                    <a:pt x="212" y="170"/>
                  </a:lnTo>
                  <a:lnTo>
                    <a:pt x="210" y="173"/>
                  </a:lnTo>
                  <a:lnTo>
                    <a:pt x="208" y="173"/>
                  </a:lnTo>
                  <a:lnTo>
                    <a:pt x="208" y="175"/>
                  </a:lnTo>
                  <a:lnTo>
                    <a:pt x="205" y="178"/>
                  </a:lnTo>
                  <a:lnTo>
                    <a:pt x="205" y="178"/>
                  </a:lnTo>
                  <a:lnTo>
                    <a:pt x="205" y="180"/>
                  </a:lnTo>
                  <a:lnTo>
                    <a:pt x="205" y="180"/>
                  </a:lnTo>
                  <a:lnTo>
                    <a:pt x="205" y="180"/>
                  </a:lnTo>
                  <a:lnTo>
                    <a:pt x="208" y="182"/>
                  </a:lnTo>
                  <a:lnTo>
                    <a:pt x="208" y="182"/>
                  </a:lnTo>
                  <a:lnTo>
                    <a:pt x="208" y="182"/>
                  </a:lnTo>
                  <a:lnTo>
                    <a:pt x="208" y="182"/>
                  </a:lnTo>
                  <a:lnTo>
                    <a:pt x="208" y="182"/>
                  </a:lnTo>
                  <a:lnTo>
                    <a:pt x="208" y="185"/>
                  </a:lnTo>
                  <a:lnTo>
                    <a:pt x="208" y="185"/>
                  </a:lnTo>
                  <a:lnTo>
                    <a:pt x="210" y="185"/>
                  </a:lnTo>
                  <a:lnTo>
                    <a:pt x="210" y="185"/>
                  </a:lnTo>
                  <a:lnTo>
                    <a:pt x="210" y="185"/>
                  </a:lnTo>
                  <a:lnTo>
                    <a:pt x="210" y="185"/>
                  </a:lnTo>
                  <a:lnTo>
                    <a:pt x="210" y="185"/>
                  </a:lnTo>
                  <a:lnTo>
                    <a:pt x="212" y="187"/>
                  </a:lnTo>
                  <a:lnTo>
                    <a:pt x="212" y="189"/>
                  </a:lnTo>
                  <a:lnTo>
                    <a:pt x="212" y="189"/>
                  </a:lnTo>
                  <a:lnTo>
                    <a:pt x="212" y="189"/>
                  </a:lnTo>
                  <a:lnTo>
                    <a:pt x="212" y="189"/>
                  </a:lnTo>
                  <a:lnTo>
                    <a:pt x="215" y="189"/>
                  </a:lnTo>
                  <a:lnTo>
                    <a:pt x="215" y="189"/>
                  </a:lnTo>
                  <a:lnTo>
                    <a:pt x="215" y="192"/>
                  </a:lnTo>
                  <a:lnTo>
                    <a:pt x="215" y="192"/>
                  </a:lnTo>
                  <a:lnTo>
                    <a:pt x="212" y="192"/>
                  </a:lnTo>
                  <a:lnTo>
                    <a:pt x="212" y="194"/>
                  </a:lnTo>
                  <a:lnTo>
                    <a:pt x="210" y="192"/>
                  </a:lnTo>
                  <a:lnTo>
                    <a:pt x="208" y="192"/>
                  </a:lnTo>
                  <a:lnTo>
                    <a:pt x="208" y="194"/>
                  </a:lnTo>
                  <a:lnTo>
                    <a:pt x="205" y="194"/>
                  </a:lnTo>
                  <a:lnTo>
                    <a:pt x="203" y="194"/>
                  </a:lnTo>
                  <a:lnTo>
                    <a:pt x="203" y="194"/>
                  </a:lnTo>
                  <a:lnTo>
                    <a:pt x="201" y="196"/>
                  </a:lnTo>
                  <a:lnTo>
                    <a:pt x="201" y="196"/>
                  </a:lnTo>
                  <a:lnTo>
                    <a:pt x="201" y="199"/>
                  </a:lnTo>
                  <a:lnTo>
                    <a:pt x="201" y="199"/>
                  </a:lnTo>
                  <a:lnTo>
                    <a:pt x="201" y="196"/>
                  </a:lnTo>
                  <a:lnTo>
                    <a:pt x="201" y="194"/>
                  </a:lnTo>
                  <a:lnTo>
                    <a:pt x="203" y="189"/>
                  </a:lnTo>
                  <a:lnTo>
                    <a:pt x="203" y="189"/>
                  </a:lnTo>
                  <a:lnTo>
                    <a:pt x="203" y="189"/>
                  </a:lnTo>
                  <a:lnTo>
                    <a:pt x="205" y="189"/>
                  </a:lnTo>
                  <a:lnTo>
                    <a:pt x="205" y="187"/>
                  </a:lnTo>
                  <a:lnTo>
                    <a:pt x="205" y="187"/>
                  </a:lnTo>
                  <a:lnTo>
                    <a:pt x="205" y="185"/>
                  </a:lnTo>
                  <a:lnTo>
                    <a:pt x="205" y="185"/>
                  </a:lnTo>
                  <a:lnTo>
                    <a:pt x="203" y="185"/>
                  </a:lnTo>
                  <a:lnTo>
                    <a:pt x="203" y="185"/>
                  </a:lnTo>
                  <a:lnTo>
                    <a:pt x="203" y="182"/>
                  </a:lnTo>
                  <a:lnTo>
                    <a:pt x="201" y="182"/>
                  </a:lnTo>
                  <a:lnTo>
                    <a:pt x="201" y="182"/>
                  </a:lnTo>
                  <a:lnTo>
                    <a:pt x="201" y="180"/>
                  </a:lnTo>
                  <a:lnTo>
                    <a:pt x="201" y="180"/>
                  </a:lnTo>
                  <a:lnTo>
                    <a:pt x="201" y="180"/>
                  </a:lnTo>
                  <a:lnTo>
                    <a:pt x="201" y="178"/>
                  </a:lnTo>
                  <a:lnTo>
                    <a:pt x="201" y="178"/>
                  </a:lnTo>
                  <a:lnTo>
                    <a:pt x="198" y="178"/>
                  </a:lnTo>
                  <a:lnTo>
                    <a:pt x="198" y="180"/>
                  </a:lnTo>
                  <a:lnTo>
                    <a:pt x="196" y="180"/>
                  </a:lnTo>
                  <a:lnTo>
                    <a:pt x="191" y="185"/>
                  </a:lnTo>
                  <a:lnTo>
                    <a:pt x="186" y="187"/>
                  </a:lnTo>
                  <a:lnTo>
                    <a:pt x="184" y="189"/>
                  </a:lnTo>
                  <a:lnTo>
                    <a:pt x="182" y="189"/>
                  </a:lnTo>
                  <a:lnTo>
                    <a:pt x="182" y="189"/>
                  </a:lnTo>
                  <a:lnTo>
                    <a:pt x="184" y="189"/>
                  </a:lnTo>
                  <a:lnTo>
                    <a:pt x="184" y="192"/>
                  </a:lnTo>
                  <a:lnTo>
                    <a:pt x="184" y="192"/>
                  </a:lnTo>
                  <a:lnTo>
                    <a:pt x="182" y="192"/>
                  </a:lnTo>
                  <a:lnTo>
                    <a:pt x="182" y="192"/>
                  </a:lnTo>
                  <a:lnTo>
                    <a:pt x="179" y="192"/>
                  </a:lnTo>
                  <a:lnTo>
                    <a:pt x="179" y="192"/>
                  </a:lnTo>
                  <a:lnTo>
                    <a:pt x="177" y="194"/>
                  </a:lnTo>
                  <a:lnTo>
                    <a:pt x="175" y="196"/>
                  </a:lnTo>
                  <a:lnTo>
                    <a:pt x="175" y="196"/>
                  </a:lnTo>
                  <a:lnTo>
                    <a:pt x="175" y="196"/>
                  </a:lnTo>
                  <a:lnTo>
                    <a:pt x="175" y="196"/>
                  </a:lnTo>
                  <a:lnTo>
                    <a:pt x="175" y="194"/>
                  </a:lnTo>
                  <a:lnTo>
                    <a:pt x="175" y="194"/>
                  </a:lnTo>
                  <a:lnTo>
                    <a:pt x="172" y="196"/>
                  </a:lnTo>
                  <a:lnTo>
                    <a:pt x="170" y="199"/>
                  </a:lnTo>
                  <a:lnTo>
                    <a:pt x="168" y="201"/>
                  </a:lnTo>
                  <a:lnTo>
                    <a:pt x="168" y="204"/>
                  </a:lnTo>
                  <a:lnTo>
                    <a:pt x="165" y="204"/>
                  </a:lnTo>
                  <a:lnTo>
                    <a:pt x="165" y="206"/>
                  </a:lnTo>
                  <a:lnTo>
                    <a:pt x="165" y="206"/>
                  </a:lnTo>
                  <a:lnTo>
                    <a:pt x="165" y="208"/>
                  </a:lnTo>
                  <a:lnTo>
                    <a:pt x="165" y="208"/>
                  </a:lnTo>
                  <a:lnTo>
                    <a:pt x="168" y="208"/>
                  </a:lnTo>
                  <a:lnTo>
                    <a:pt x="168" y="208"/>
                  </a:lnTo>
                  <a:lnTo>
                    <a:pt x="168" y="208"/>
                  </a:lnTo>
                  <a:lnTo>
                    <a:pt x="168" y="208"/>
                  </a:lnTo>
                  <a:lnTo>
                    <a:pt x="165" y="211"/>
                  </a:lnTo>
                  <a:lnTo>
                    <a:pt x="165" y="213"/>
                  </a:lnTo>
                  <a:lnTo>
                    <a:pt x="165" y="213"/>
                  </a:lnTo>
                  <a:lnTo>
                    <a:pt x="165" y="213"/>
                  </a:lnTo>
                  <a:lnTo>
                    <a:pt x="165" y="213"/>
                  </a:lnTo>
                  <a:lnTo>
                    <a:pt x="165" y="213"/>
                  </a:lnTo>
                  <a:lnTo>
                    <a:pt x="168" y="213"/>
                  </a:lnTo>
                  <a:lnTo>
                    <a:pt x="170" y="213"/>
                  </a:lnTo>
                  <a:lnTo>
                    <a:pt x="172" y="215"/>
                  </a:lnTo>
                  <a:lnTo>
                    <a:pt x="172" y="215"/>
                  </a:lnTo>
                  <a:lnTo>
                    <a:pt x="175" y="218"/>
                  </a:lnTo>
                  <a:lnTo>
                    <a:pt x="175" y="220"/>
                  </a:lnTo>
                  <a:lnTo>
                    <a:pt x="175" y="220"/>
                  </a:lnTo>
                  <a:lnTo>
                    <a:pt x="172" y="220"/>
                  </a:lnTo>
                  <a:lnTo>
                    <a:pt x="172" y="218"/>
                  </a:lnTo>
                  <a:lnTo>
                    <a:pt x="170" y="218"/>
                  </a:lnTo>
                  <a:lnTo>
                    <a:pt x="170" y="218"/>
                  </a:lnTo>
                  <a:lnTo>
                    <a:pt x="170" y="218"/>
                  </a:lnTo>
                  <a:lnTo>
                    <a:pt x="170" y="220"/>
                  </a:lnTo>
                  <a:lnTo>
                    <a:pt x="170" y="220"/>
                  </a:lnTo>
                  <a:lnTo>
                    <a:pt x="168" y="220"/>
                  </a:lnTo>
                  <a:lnTo>
                    <a:pt x="168" y="220"/>
                  </a:lnTo>
                  <a:lnTo>
                    <a:pt x="168" y="220"/>
                  </a:lnTo>
                  <a:lnTo>
                    <a:pt x="168" y="220"/>
                  </a:lnTo>
                  <a:lnTo>
                    <a:pt x="165" y="220"/>
                  </a:lnTo>
                  <a:lnTo>
                    <a:pt x="165" y="220"/>
                  </a:lnTo>
                  <a:lnTo>
                    <a:pt x="165" y="220"/>
                  </a:lnTo>
                  <a:lnTo>
                    <a:pt x="165" y="222"/>
                  </a:lnTo>
                  <a:lnTo>
                    <a:pt x="165" y="220"/>
                  </a:lnTo>
                  <a:lnTo>
                    <a:pt x="165" y="220"/>
                  </a:lnTo>
                  <a:lnTo>
                    <a:pt x="163" y="215"/>
                  </a:lnTo>
                  <a:lnTo>
                    <a:pt x="163" y="215"/>
                  </a:lnTo>
                  <a:lnTo>
                    <a:pt x="160" y="213"/>
                  </a:lnTo>
                  <a:lnTo>
                    <a:pt x="160" y="213"/>
                  </a:lnTo>
                  <a:lnTo>
                    <a:pt x="160" y="213"/>
                  </a:lnTo>
                  <a:lnTo>
                    <a:pt x="160" y="211"/>
                  </a:lnTo>
                  <a:lnTo>
                    <a:pt x="160" y="211"/>
                  </a:lnTo>
                  <a:lnTo>
                    <a:pt x="163" y="211"/>
                  </a:lnTo>
                  <a:lnTo>
                    <a:pt x="160" y="208"/>
                  </a:lnTo>
                  <a:lnTo>
                    <a:pt x="160" y="208"/>
                  </a:lnTo>
                  <a:lnTo>
                    <a:pt x="160" y="208"/>
                  </a:lnTo>
                  <a:lnTo>
                    <a:pt x="160" y="208"/>
                  </a:lnTo>
                  <a:lnTo>
                    <a:pt x="160" y="206"/>
                  </a:lnTo>
                  <a:lnTo>
                    <a:pt x="160" y="206"/>
                  </a:lnTo>
                  <a:lnTo>
                    <a:pt x="158" y="206"/>
                  </a:lnTo>
                  <a:lnTo>
                    <a:pt x="156" y="206"/>
                  </a:lnTo>
                  <a:lnTo>
                    <a:pt x="156" y="206"/>
                  </a:lnTo>
                  <a:lnTo>
                    <a:pt x="153" y="208"/>
                  </a:lnTo>
                  <a:lnTo>
                    <a:pt x="153" y="208"/>
                  </a:lnTo>
                  <a:lnTo>
                    <a:pt x="151" y="208"/>
                  </a:lnTo>
                  <a:lnTo>
                    <a:pt x="151" y="211"/>
                  </a:lnTo>
                  <a:lnTo>
                    <a:pt x="149" y="211"/>
                  </a:lnTo>
                  <a:lnTo>
                    <a:pt x="149" y="213"/>
                  </a:lnTo>
                  <a:lnTo>
                    <a:pt x="151" y="213"/>
                  </a:lnTo>
                  <a:lnTo>
                    <a:pt x="151" y="211"/>
                  </a:lnTo>
                  <a:lnTo>
                    <a:pt x="153" y="211"/>
                  </a:lnTo>
                  <a:lnTo>
                    <a:pt x="153" y="211"/>
                  </a:lnTo>
                  <a:lnTo>
                    <a:pt x="151" y="213"/>
                  </a:lnTo>
                  <a:lnTo>
                    <a:pt x="151" y="213"/>
                  </a:lnTo>
                  <a:lnTo>
                    <a:pt x="151" y="213"/>
                  </a:lnTo>
                  <a:lnTo>
                    <a:pt x="151" y="215"/>
                  </a:lnTo>
                  <a:lnTo>
                    <a:pt x="151" y="215"/>
                  </a:lnTo>
                  <a:lnTo>
                    <a:pt x="151" y="215"/>
                  </a:lnTo>
                  <a:lnTo>
                    <a:pt x="151" y="215"/>
                  </a:lnTo>
                  <a:lnTo>
                    <a:pt x="149" y="215"/>
                  </a:lnTo>
                  <a:lnTo>
                    <a:pt x="149" y="215"/>
                  </a:lnTo>
                  <a:lnTo>
                    <a:pt x="149" y="215"/>
                  </a:lnTo>
                  <a:lnTo>
                    <a:pt x="149" y="215"/>
                  </a:lnTo>
                  <a:lnTo>
                    <a:pt x="146" y="215"/>
                  </a:lnTo>
                  <a:lnTo>
                    <a:pt x="146" y="213"/>
                  </a:lnTo>
                  <a:lnTo>
                    <a:pt x="146" y="213"/>
                  </a:lnTo>
                  <a:lnTo>
                    <a:pt x="146" y="213"/>
                  </a:lnTo>
                  <a:lnTo>
                    <a:pt x="146" y="211"/>
                  </a:lnTo>
                  <a:lnTo>
                    <a:pt x="146" y="211"/>
                  </a:lnTo>
                  <a:lnTo>
                    <a:pt x="144" y="211"/>
                  </a:lnTo>
                  <a:lnTo>
                    <a:pt x="144" y="211"/>
                  </a:lnTo>
                  <a:lnTo>
                    <a:pt x="144" y="211"/>
                  </a:lnTo>
                  <a:lnTo>
                    <a:pt x="142" y="211"/>
                  </a:lnTo>
                  <a:lnTo>
                    <a:pt x="139" y="213"/>
                  </a:lnTo>
                  <a:lnTo>
                    <a:pt x="139" y="213"/>
                  </a:lnTo>
                  <a:lnTo>
                    <a:pt x="137" y="211"/>
                  </a:lnTo>
                  <a:lnTo>
                    <a:pt x="134" y="211"/>
                  </a:lnTo>
                  <a:lnTo>
                    <a:pt x="134" y="211"/>
                  </a:lnTo>
                  <a:lnTo>
                    <a:pt x="134" y="211"/>
                  </a:lnTo>
                  <a:lnTo>
                    <a:pt x="132" y="211"/>
                  </a:lnTo>
                  <a:lnTo>
                    <a:pt x="132" y="211"/>
                  </a:lnTo>
                  <a:lnTo>
                    <a:pt x="130" y="213"/>
                  </a:lnTo>
                  <a:lnTo>
                    <a:pt x="130" y="213"/>
                  </a:lnTo>
                  <a:lnTo>
                    <a:pt x="127" y="215"/>
                  </a:lnTo>
                  <a:lnTo>
                    <a:pt x="130" y="215"/>
                  </a:lnTo>
                  <a:lnTo>
                    <a:pt x="130" y="215"/>
                  </a:lnTo>
                  <a:lnTo>
                    <a:pt x="130" y="215"/>
                  </a:lnTo>
                  <a:lnTo>
                    <a:pt x="130" y="218"/>
                  </a:lnTo>
                  <a:lnTo>
                    <a:pt x="130" y="218"/>
                  </a:lnTo>
                  <a:lnTo>
                    <a:pt x="130" y="218"/>
                  </a:lnTo>
                  <a:lnTo>
                    <a:pt x="130" y="218"/>
                  </a:lnTo>
                  <a:lnTo>
                    <a:pt x="130" y="220"/>
                  </a:lnTo>
                  <a:lnTo>
                    <a:pt x="130" y="220"/>
                  </a:lnTo>
                  <a:lnTo>
                    <a:pt x="130" y="220"/>
                  </a:lnTo>
                  <a:lnTo>
                    <a:pt x="127" y="220"/>
                  </a:lnTo>
                  <a:lnTo>
                    <a:pt x="127" y="222"/>
                  </a:lnTo>
                  <a:lnTo>
                    <a:pt x="127" y="225"/>
                  </a:lnTo>
                  <a:lnTo>
                    <a:pt x="127" y="225"/>
                  </a:lnTo>
                  <a:lnTo>
                    <a:pt x="127" y="225"/>
                  </a:lnTo>
                  <a:lnTo>
                    <a:pt x="127" y="225"/>
                  </a:lnTo>
                  <a:lnTo>
                    <a:pt x="127" y="225"/>
                  </a:lnTo>
                  <a:lnTo>
                    <a:pt x="125" y="225"/>
                  </a:lnTo>
                  <a:lnTo>
                    <a:pt x="127" y="222"/>
                  </a:lnTo>
                  <a:lnTo>
                    <a:pt x="127" y="222"/>
                  </a:lnTo>
                  <a:lnTo>
                    <a:pt x="127" y="222"/>
                  </a:lnTo>
                  <a:lnTo>
                    <a:pt x="127" y="222"/>
                  </a:lnTo>
                  <a:lnTo>
                    <a:pt x="125" y="220"/>
                  </a:lnTo>
                  <a:lnTo>
                    <a:pt x="125" y="220"/>
                  </a:lnTo>
                  <a:lnTo>
                    <a:pt x="125" y="220"/>
                  </a:lnTo>
                  <a:lnTo>
                    <a:pt x="125" y="220"/>
                  </a:lnTo>
                  <a:lnTo>
                    <a:pt x="125" y="220"/>
                  </a:lnTo>
                  <a:lnTo>
                    <a:pt x="115" y="222"/>
                  </a:lnTo>
                  <a:lnTo>
                    <a:pt x="115" y="222"/>
                  </a:lnTo>
                  <a:lnTo>
                    <a:pt x="115" y="222"/>
                  </a:lnTo>
                  <a:lnTo>
                    <a:pt x="115" y="222"/>
                  </a:lnTo>
                  <a:lnTo>
                    <a:pt x="115" y="225"/>
                  </a:lnTo>
                  <a:lnTo>
                    <a:pt x="118" y="225"/>
                  </a:lnTo>
                  <a:lnTo>
                    <a:pt x="118" y="225"/>
                  </a:lnTo>
                  <a:lnTo>
                    <a:pt x="118" y="225"/>
                  </a:lnTo>
                  <a:lnTo>
                    <a:pt x="115" y="227"/>
                  </a:lnTo>
                  <a:lnTo>
                    <a:pt x="113" y="227"/>
                  </a:lnTo>
                  <a:lnTo>
                    <a:pt x="113" y="227"/>
                  </a:lnTo>
                  <a:lnTo>
                    <a:pt x="113" y="227"/>
                  </a:lnTo>
                  <a:lnTo>
                    <a:pt x="113" y="230"/>
                  </a:lnTo>
                  <a:lnTo>
                    <a:pt x="111" y="230"/>
                  </a:lnTo>
                  <a:lnTo>
                    <a:pt x="111" y="230"/>
                  </a:lnTo>
                  <a:lnTo>
                    <a:pt x="111" y="230"/>
                  </a:lnTo>
                  <a:lnTo>
                    <a:pt x="111" y="227"/>
                  </a:lnTo>
                  <a:lnTo>
                    <a:pt x="111" y="227"/>
                  </a:lnTo>
                  <a:lnTo>
                    <a:pt x="111" y="225"/>
                  </a:lnTo>
                  <a:lnTo>
                    <a:pt x="111" y="225"/>
                  </a:lnTo>
                  <a:lnTo>
                    <a:pt x="111" y="225"/>
                  </a:lnTo>
                  <a:lnTo>
                    <a:pt x="111" y="225"/>
                  </a:lnTo>
                  <a:lnTo>
                    <a:pt x="111" y="222"/>
                  </a:lnTo>
                  <a:lnTo>
                    <a:pt x="111" y="220"/>
                  </a:lnTo>
                  <a:lnTo>
                    <a:pt x="111" y="220"/>
                  </a:lnTo>
                  <a:lnTo>
                    <a:pt x="108" y="218"/>
                  </a:lnTo>
                  <a:lnTo>
                    <a:pt x="108" y="220"/>
                  </a:lnTo>
                  <a:lnTo>
                    <a:pt x="104" y="222"/>
                  </a:lnTo>
                  <a:lnTo>
                    <a:pt x="104" y="222"/>
                  </a:lnTo>
                  <a:lnTo>
                    <a:pt x="101" y="222"/>
                  </a:lnTo>
                  <a:lnTo>
                    <a:pt x="101" y="225"/>
                  </a:lnTo>
                  <a:lnTo>
                    <a:pt x="99" y="227"/>
                  </a:lnTo>
                  <a:lnTo>
                    <a:pt x="97" y="230"/>
                  </a:lnTo>
                  <a:lnTo>
                    <a:pt x="97" y="230"/>
                  </a:lnTo>
                  <a:lnTo>
                    <a:pt x="92" y="232"/>
                  </a:lnTo>
                  <a:lnTo>
                    <a:pt x="94" y="232"/>
                  </a:lnTo>
                  <a:lnTo>
                    <a:pt x="92" y="232"/>
                  </a:lnTo>
                  <a:lnTo>
                    <a:pt x="92" y="232"/>
                  </a:lnTo>
                  <a:lnTo>
                    <a:pt x="89" y="232"/>
                  </a:lnTo>
                  <a:lnTo>
                    <a:pt x="89" y="234"/>
                  </a:lnTo>
                  <a:lnTo>
                    <a:pt x="89" y="234"/>
                  </a:lnTo>
                  <a:lnTo>
                    <a:pt x="89" y="234"/>
                  </a:lnTo>
                  <a:lnTo>
                    <a:pt x="87" y="234"/>
                  </a:lnTo>
                  <a:lnTo>
                    <a:pt x="87" y="234"/>
                  </a:lnTo>
                  <a:lnTo>
                    <a:pt x="87" y="234"/>
                  </a:lnTo>
                  <a:lnTo>
                    <a:pt x="85" y="234"/>
                  </a:lnTo>
                  <a:lnTo>
                    <a:pt x="85" y="234"/>
                  </a:lnTo>
                  <a:lnTo>
                    <a:pt x="82" y="234"/>
                  </a:lnTo>
                  <a:lnTo>
                    <a:pt x="82" y="234"/>
                  </a:lnTo>
                  <a:lnTo>
                    <a:pt x="71" y="232"/>
                  </a:lnTo>
                  <a:lnTo>
                    <a:pt x="68" y="232"/>
                  </a:lnTo>
                  <a:lnTo>
                    <a:pt x="66" y="232"/>
                  </a:lnTo>
                  <a:lnTo>
                    <a:pt x="66" y="234"/>
                  </a:lnTo>
                  <a:lnTo>
                    <a:pt x="66" y="234"/>
                  </a:lnTo>
                  <a:lnTo>
                    <a:pt x="66" y="234"/>
                  </a:lnTo>
                  <a:lnTo>
                    <a:pt x="66" y="237"/>
                  </a:lnTo>
                  <a:lnTo>
                    <a:pt x="66" y="239"/>
                  </a:lnTo>
                  <a:lnTo>
                    <a:pt x="63" y="239"/>
                  </a:lnTo>
                  <a:lnTo>
                    <a:pt x="63" y="239"/>
                  </a:lnTo>
                  <a:lnTo>
                    <a:pt x="63" y="241"/>
                  </a:lnTo>
                  <a:lnTo>
                    <a:pt x="63" y="241"/>
                  </a:lnTo>
                  <a:lnTo>
                    <a:pt x="63" y="241"/>
                  </a:lnTo>
                  <a:lnTo>
                    <a:pt x="63" y="244"/>
                  </a:lnTo>
                  <a:lnTo>
                    <a:pt x="63" y="246"/>
                  </a:lnTo>
                  <a:lnTo>
                    <a:pt x="66" y="249"/>
                  </a:lnTo>
                  <a:lnTo>
                    <a:pt x="66" y="251"/>
                  </a:lnTo>
                  <a:lnTo>
                    <a:pt x="66" y="251"/>
                  </a:lnTo>
                  <a:lnTo>
                    <a:pt x="66" y="253"/>
                  </a:lnTo>
                  <a:lnTo>
                    <a:pt x="66" y="253"/>
                  </a:lnTo>
                  <a:lnTo>
                    <a:pt x="66" y="253"/>
                  </a:lnTo>
                  <a:lnTo>
                    <a:pt x="63" y="253"/>
                  </a:lnTo>
                  <a:lnTo>
                    <a:pt x="63" y="253"/>
                  </a:lnTo>
                  <a:lnTo>
                    <a:pt x="63" y="256"/>
                  </a:lnTo>
                  <a:lnTo>
                    <a:pt x="63" y="256"/>
                  </a:lnTo>
                  <a:lnTo>
                    <a:pt x="66" y="258"/>
                  </a:lnTo>
                  <a:lnTo>
                    <a:pt x="66" y="260"/>
                  </a:lnTo>
                  <a:lnTo>
                    <a:pt x="66" y="263"/>
                  </a:lnTo>
                  <a:lnTo>
                    <a:pt x="63" y="263"/>
                  </a:lnTo>
                  <a:lnTo>
                    <a:pt x="61" y="265"/>
                  </a:lnTo>
                  <a:lnTo>
                    <a:pt x="59" y="267"/>
                  </a:lnTo>
                  <a:lnTo>
                    <a:pt x="59" y="270"/>
                  </a:lnTo>
                  <a:lnTo>
                    <a:pt x="59" y="272"/>
                  </a:lnTo>
                  <a:lnTo>
                    <a:pt x="56" y="272"/>
                  </a:lnTo>
                  <a:lnTo>
                    <a:pt x="56" y="272"/>
                  </a:lnTo>
                  <a:lnTo>
                    <a:pt x="56" y="275"/>
                  </a:lnTo>
                  <a:lnTo>
                    <a:pt x="56" y="275"/>
                  </a:lnTo>
                  <a:lnTo>
                    <a:pt x="54" y="277"/>
                  </a:lnTo>
                  <a:lnTo>
                    <a:pt x="54" y="277"/>
                  </a:lnTo>
                  <a:lnTo>
                    <a:pt x="52" y="282"/>
                  </a:lnTo>
                  <a:lnTo>
                    <a:pt x="52" y="284"/>
                  </a:lnTo>
                  <a:lnTo>
                    <a:pt x="49" y="284"/>
                  </a:lnTo>
                  <a:lnTo>
                    <a:pt x="49" y="286"/>
                  </a:lnTo>
                  <a:lnTo>
                    <a:pt x="49" y="286"/>
                  </a:lnTo>
                  <a:lnTo>
                    <a:pt x="49" y="289"/>
                  </a:lnTo>
                  <a:lnTo>
                    <a:pt x="49" y="289"/>
                  </a:lnTo>
                  <a:lnTo>
                    <a:pt x="44" y="296"/>
                  </a:lnTo>
                  <a:lnTo>
                    <a:pt x="44" y="296"/>
                  </a:lnTo>
                  <a:lnTo>
                    <a:pt x="42" y="298"/>
                  </a:lnTo>
                  <a:lnTo>
                    <a:pt x="42" y="296"/>
                  </a:lnTo>
                  <a:lnTo>
                    <a:pt x="42" y="296"/>
                  </a:lnTo>
                  <a:lnTo>
                    <a:pt x="42" y="298"/>
                  </a:lnTo>
                  <a:lnTo>
                    <a:pt x="40" y="303"/>
                  </a:lnTo>
                  <a:lnTo>
                    <a:pt x="37" y="305"/>
                  </a:lnTo>
                  <a:lnTo>
                    <a:pt x="37" y="308"/>
                  </a:lnTo>
                  <a:lnTo>
                    <a:pt x="37" y="310"/>
                  </a:lnTo>
                  <a:lnTo>
                    <a:pt x="37" y="312"/>
                  </a:lnTo>
                  <a:lnTo>
                    <a:pt x="42" y="317"/>
                  </a:lnTo>
                  <a:lnTo>
                    <a:pt x="42" y="320"/>
                  </a:lnTo>
                  <a:lnTo>
                    <a:pt x="42" y="320"/>
                  </a:lnTo>
                  <a:lnTo>
                    <a:pt x="44" y="322"/>
                  </a:lnTo>
                  <a:lnTo>
                    <a:pt x="42" y="324"/>
                  </a:lnTo>
                  <a:lnTo>
                    <a:pt x="42" y="331"/>
                  </a:lnTo>
                  <a:lnTo>
                    <a:pt x="42" y="334"/>
                  </a:lnTo>
                  <a:lnTo>
                    <a:pt x="44" y="346"/>
                  </a:lnTo>
                  <a:lnTo>
                    <a:pt x="44" y="357"/>
                  </a:lnTo>
                  <a:lnTo>
                    <a:pt x="44" y="357"/>
                  </a:lnTo>
                  <a:lnTo>
                    <a:pt x="47" y="362"/>
                  </a:lnTo>
                  <a:lnTo>
                    <a:pt x="52" y="369"/>
                  </a:lnTo>
                  <a:lnTo>
                    <a:pt x="54" y="376"/>
                  </a:lnTo>
                  <a:lnTo>
                    <a:pt x="56" y="379"/>
                  </a:lnTo>
                  <a:lnTo>
                    <a:pt x="56" y="381"/>
                  </a:lnTo>
                  <a:lnTo>
                    <a:pt x="56" y="381"/>
                  </a:lnTo>
                  <a:lnTo>
                    <a:pt x="56" y="383"/>
                  </a:lnTo>
                  <a:lnTo>
                    <a:pt x="54" y="383"/>
                  </a:lnTo>
                  <a:lnTo>
                    <a:pt x="54" y="383"/>
                  </a:lnTo>
                  <a:lnTo>
                    <a:pt x="54" y="383"/>
                  </a:lnTo>
                  <a:lnTo>
                    <a:pt x="54" y="383"/>
                  </a:lnTo>
                  <a:lnTo>
                    <a:pt x="54" y="383"/>
                  </a:lnTo>
                  <a:lnTo>
                    <a:pt x="54" y="386"/>
                  </a:lnTo>
                  <a:lnTo>
                    <a:pt x="54" y="388"/>
                  </a:lnTo>
                  <a:lnTo>
                    <a:pt x="54" y="391"/>
                  </a:lnTo>
                  <a:lnTo>
                    <a:pt x="54" y="393"/>
                  </a:lnTo>
                  <a:lnTo>
                    <a:pt x="54" y="395"/>
                  </a:lnTo>
                  <a:lnTo>
                    <a:pt x="54" y="398"/>
                  </a:lnTo>
                  <a:lnTo>
                    <a:pt x="61" y="402"/>
                  </a:lnTo>
                  <a:lnTo>
                    <a:pt x="61" y="405"/>
                  </a:lnTo>
                  <a:lnTo>
                    <a:pt x="61" y="407"/>
                  </a:lnTo>
                  <a:lnTo>
                    <a:pt x="61" y="407"/>
                  </a:lnTo>
                  <a:lnTo>
                    <a:pt x="63" y="409"/>
                  </a:lnTo>
                  <a:lnTo>
                    <a:pt x="66" y="412"/>
                  </a:lnTo>
                  <a:lnTo>
                    <a:pt x="66" y="414"/>
                  </a:lnTo>
                  <a:lnTo>
                    <a:pt x="68" y="417"/>
                  </a:lnTo>
                  <a:lnTo>
                    <a:pt x="68" y="419"/>
                  </a:lnTo>
                  <a:lnTo>
                    <a:pt x="66" y="421"/>
                  </a:lnTo>
                  <a:lnTo>
                    <a:pt x="66" y="421"/>
                  </a:lnTo>
                  <a:lnTo>
                    <a:pt x="66" y="421"/>
                  </a:lnTo>
                  <a:lnTo>
                    <a:pt x="66" y="421"/>
                  </a:lnTo>
                  <a:lnTo>
                    <a:pt x="66" y="424"/>
                  </a:lnTo>
                  <a:lnTo>
                    <a:pt x="63" y="424"/>
                  </a:lnTo>
                  <a:lnTo>
                    <a:pt x="63" y="424"/>
                  </a:lnTo>
                  <a:lnTo>
                    <a:pt x="63" y="424"/>
                  </a:lnTo>
                  <a:lnTo>
                    <a:pt x="63" y="426"/>
                  </a:lnTo>
                  <a:lnTo>
                    <a:pt x="63" y="426"/>
                  </a:lnTo>
                  <a:lnTo>
                    <a:pt x="63" y="426"/>
                  </a:lnTo>
                  <a:lnTo>
                    <a:pt x="63" y="426"/>
                  </a:lnTo>
                  <a:lnTo>
                    <a:pt x="63" y="428"/>
                  </a:lnTo>
                  <a:lnTo>
                    <a:pt x="63" y="431"/>
                  </a:lnTo>
                  <a:lnTo>
                    <a:pt x="63" y="431"/>
                  </a:lnTo>
                  <a:lnTo>
                    <a:pt x="63" y="431"/>
                  </a:lnTo>
                  <a:lnTo>
                    <a:pt x="61" y="433"/>
                  </a:lnTo>
                  <a:lnTo>
                    <a:pt x="61" y="433"/>
                  </a:lnTo>
                  <a:lnTo>
                    <a:pt x="61" y="435"/>
                  </a:lnTo>
                  <a:lnTo>
                    <a:pt x="61" y="435"/>
                  </a:lnTo>
                  <a:lnTo>
                    <a:pt x="63" y="435"/>
                  </a:lnTo>
                  <a:lnTo>
                    <a:pt x="63" y="438"/>
                  </a:lnTo>
                  <a:lnTo>
                    <a:pt x="63" y="438"/>
                  </a:lnTo>
                  <a:lnTo>
                    <a:pt x="66" y="438"/>
                  </a:lnTo>
                  <a:lnTo>
                    <a:pt x="66" y="438"/>
                  </a:lnTo>
                  <a:lnTo>
                    <a:pt x="66" y="438"/>
                  </a:lnTo>
                  <a:lnTo>
                    <a:pt x="66" y="440"/>
                  </a:lnTo>
                  <a:lnTo>
                    <a:pt x="66" y="440"/>
                  </a:lnTo>
                  <a:lnTo>
                    <a:pt x="68" y="443"/>
                  </a:lnTo>
                  <a:lnTo>
                    <a:pt x="68" y="445"/>
                  </a:lnTo>
                  <a:lnTo>
                    <a:pt x="68" y="445"/>
                  </a:lnTo>
                  <a:lnTo>
                    <a:pt x="66" y="447"/>
                  </a:lnTo>
                  <a:lnTo>
                    <a:pt x="66" y="450"/>
                  </a:lnTo>
                  <a:lnTo>
                    <a:pt x="63" y="452"/>
                  </a:lnTo>
                  <a:lnTo>
                    <a:pt x="61" y="454"/>
                  </a:lnTo>
                  <a:lnTo>
                    <a:pt x="59" y="457"/>
                  </a:lnTo>
                  <a:lnTo>
                    <a:pt x="56" y="464"/>
                  </a:lnTo>
                  <a:lnTo>
                    <a:pt x="54" y="466"/>
                  </a:lnTo>
                  <a:lnTo>
                    <a:pt x="56" y="469"/>
                  </a:lnTo>
                  <a:lnTo>
                    <a:pt x="54" y="469"/>
                  </a:lnTo>
                  <a:lnTo>
                    <a:pt x="52" y="471"/>
                  </a:lnTo>
                  <a:lnTo>
                    <a:pt x="52" y="471"/>
                  </a:lnTo>
                  <a:lnTo>
                    <a:pt x="49" y="473"/>
                  </a:lnTo>
                  <a:lnTo>
                    <a:pt x="49" y="473"/>
                  </a:lnTo>
                  <a:lnTo>
                    <a:pt x="49" y="473"/>
                  </a:lnTo>
                  <a:lnTo>
                    <a:pt x="49" y="473"/>
                  </a:lnTo>
                  <a:lnTo>
                    <a:pt x="49" y="476"/>
                  </a:lnTo>
                  <a:lnTo>
                    <a:pt x="47" y="478"/>
                  </a:lnTo>
                  <a:lnTo>
                    <a:pt x="47" y="480"/>
                  </a:lnTo>
                  <a:lnTo>
                    <a:pt x="47" y="483"/>
                  </a:lnTo>
                  <a:lnTo>
                    <a:pt x="44" y="488"/>
                  </a:lnTo>
                  <a:lnTo>
                    <a:pt x="42" y="488"/>
                  </a:lnTo>
                  <a:lnTo>
                    <a:pt x="40" y="490"/>
                  </a:lnTo>
                  <a:lnTo>
                    <a:pt x="40" y="490"/>
                  </a:lnTo>
                  <a:lnTo>
                    <a:pt x="37" y="497"/>
                  </a:lnTo>
                  <a:lnTo>
                    <a:pt x="35" y="506"/>
                  </a:lnTo>
                  <a:lnTo>
                    <a:pt x="33" y="514"/>
                  </a:lnTo>
                  <a:lnTo>
                    <a:pt x="33" y="514"/>
                  </a:lnTo>
                  <a:lnTo>
                    <a:pt x="33" y="516"/>
                  </a:lnTo>
                  <a:lnTo>
                    <a:pt x="30" y="518"/>
                  </a:lnTo>
                  <a:lnTo>
                    <a:pt x="28" y="518"/>
                  </a:lnTo>
                  <a:lnTo>
                    <a:pt x="28" y="518"/>
                  </a:lnTo>
                  <a:lnTo>
                    <a:pt x="26" y="518"/>
                  </a:lnTo>
                  <a:lnTo>
                    <a:pt x="26" y="518"/>
                  </a:lnTo>
                  <a:lnTo>
                    <a:pt x="26" y="518"/>
                  </a:lnTo>
                  <a:lnTo>
                    <a:pt x="23" y="518"/>
                  </a:lnTo>
                  <a:lnTo>
                    <a:pt x="18" y="518"/>
                  </a:lnTo>
                  <a:lnTo>
                    <a:pt x="18" y="518"/>
                  </a:lnTo>
                  <a:lnTo>
                    <a:pt x="18" y="521"/>
                  </a:lnTo>
                  <a:lnTo>
                    <a:pt x="16" y="521"/>
                  </a:lnTo>
                  <a:lnTo>
                    <a:pt x="16" y="523"/>
                  </a:lnTo>
                  <a:lnTo>
                    <a:pt x="16" y="523"/>
                  </a:lnTo>
                  <a:lnTo>
                    <a:pt x="16" y="521"/>
                  </a:lnTo>
                  <a:lnTo>
                    <a:pt x="16" y="523"/>
                  </a:lnTo>
                  <a:lnTo>
                    <a:pt x="14" y="525"/>
                  </a:lnTo>
                  <a:lnTo>
                    <a:pt x="14" y="525"/>
                  </a:lnTo>
                  <a:lnTo>
                    <a:pt x="14" y="542"/>
                  </a:lnTo>
                  <a:lnTo>
                    <a:pt x="11" y="542"/>
                  </a:lnTo>
                  <a:lnTo>
                    <a:pt x="11" y="542"/>
                  </a:lnTo>
                  <a:lnTo>
                    <a:pt x="11" y="542"/>
                  </a:lnTo>
                  <a:lnTo>
                    <a:pt x="7" y="547"/>
                  </a:lnTo>
                  <a:lnTo>
                    <a:pt x="7" y="547"/>
                  </a:lnTo>
                  <a:lnTo>
                    <a:pt x="7" y="549"/>
                  </a:lnTo>
                  <a:lnTo>
                    <a:pt x="7" y="551"/>
                  </a:lnTo>
                  <a:lnTo>
                    <a:pt x="7" y="554"/>
                  </a:lnTo>
                  <a:lnTo>
                    <a:pt x="4" y="556"/>
                  </a:lnTo>
                  <a:lnTo>
                    <a:pt x="4" y="554"/>
                  </a:lnTo>
                  <a:lnTo>
                    <a:pt x="4" y="554"/>
                  </a:lnTo>
                  <a:lnTo>
                    <a:pt x="4" y="554"/>
                  </a:lnTo>
                  <a:lnTo>
                    <a:pt x="4" y="554"/>
                  </a:lnTo>
                  <a:lnTo>
                    <a:pt x="4" y="554"/>
                  </a:lnTo>
                  <a:lnTo>
                    <a:pt x="4" y="554"/>
                  </a:lnTo>
                  <a:lnTo>
                    <a:pt x="4" y="556"/>
                  </a:lnTo>
                  <a:lnTo>
                    <a:pt x="4" y="556"/>
                  </a:lnTo>
                  <a:lnTo>
                    <a:pt x="4" y="556"/>
                  </a:lnTo>
                  <a:lnTo>
                    <a:pt x="4" y="556"/>
                  </a:lnTo>
                  <a:lnTo>
                    <a:pt x="2" y="556"/>
                  </a:lnTo>
                  <a:lnTo>
                    <a:pt x="2" y="556"/>
                  </a:lnTo>
                  <a:lnTo>
                    <a:pt x="2" y="559"/>
                  </a:lnTo>
                  <a:lnTo>
                    <a:pt x="2" y="559"/>
                  </a:lnTo>
                  <a:lnTo>
                    <a:pt x="2" y="559"/>
                  </a:lnTo>
                  <a:lnTo>
                    <a:pt x="2" y="559"/>
                  </a:lnTo>
                  <a:lnTo>
                    <a:pt x="2" y="561"/>
                  </a:lnTo>
                  <a:lnTo>
                    <a:pt x="2" y="561"/>
                  </a:lnTo>
                  <a:lnTo>
                    <a:pt x="2" y="561"/>
                  </a:lnTo>
                  <a:lnTo>
                    <a:pt x="2" y="563"/>
                  </a:lnTo>
                  <a:lnTo>
                    <a:pt x="2" y="568"/>
                  </a:lnTo>
                  <a:lnTo>
                    <a:pt x="2" y="570"/>
                  </a:lnTo>
                  <a:lnTo>
                    <a:pt x="4" y="570"/>
                  </a:lnTo>
                  <a:lnTo>
                    <a:pt x="4" y="570"/>
                  </a:lnTo>
                  <a:lnTo>
                    <a:pt x="4" y="573"/>
                  </a:lnTo>
                  <a:lnTo>
                    <a:pt x="4" y="573"/>
                  </a:lnTo>
                  <a:lnTo>
                    <a:pt x="4" y="573"/>
                  </a:lnTo>
                  <a:lnTo>
                    <a:pt x="2" y="573"/>
                  </a:lnTo>
                  <a:lnTo>
                    <a:pt x="2" y="573"/>
                  </a:lnTo>
                  <a:lnTo>
                    <a:pt x="0" y="573"/>
                  </a:lnTo>
                  <a:lnTo>
                    <a:pt x="0" y="575"/>
                  </a:lnTo>
                  <a:lnTo>
                    <a:pt x="0" y="577"/>
                  </a:lnTo>
                  <a:lnTo>
                    <a:pt x="2" y="577"/>
                  </a:lnTo>
                  <a:lnTo>
                    <a:pt x="2" y="577"/>
                  </a:lnTo>
                  <a:lnTo>
                    <a:pt x="2" y="580"/>
                  </a:lnTo>
                  <a:lnTo>
                    <a:pt x="2" y="580"/>
                  </a:lnTo>
                  <a:lnTo>
                    <a:pt x="2" y="582"/>
                  </a:lnTo>
                  <a:lnTo>
                    <a:pt x="2" y="585"/>
                  </a:lnTo>
                  <a:lnTo>
                    <a:pt x="4" y="589"/>
                  </a:lnTo>
                  <a:lnTo>
                    <a:pt x="4" y="592"/>
                  </a:lnTo>
                  <a:lnTo>
                    <a:pt x="4" y="594"/>
                  </a:lnTo>
                  <a:lnTo>
                    <a:pt x="4" y="596"/>
                  </a:lnTo>
                  <a:lnTo>
                    <a:pt x="4" y="596"/>
                  </a:lnTo>
                  <a:lnTo>
                    <a:pt x="4" y="596"/>
                  </a:lnTo>
                  <a:lnTo>
                    <a:pt x="4" y="596"/>
                  </a:lnTo>
                  <a:lnTo>
                    <a:pt x="4" y="599"/>
                  </a:lnTo>
                  <a:lnTo>
                    <a:pt x="7" y="601"/>
                  </a:lnTo>
                  <a:lnTo>
                    <a:pt x="7" y="604"/>
                  </a:lnTo>
                  <a:lnTo>
                    <a:pt x="7" y="606"/>
                  </a:lnTo>
                  <a:lnTo>
                    <a:pt x="7" y="608"/>
                  </a:lnTo>
                  <a:lnTo>
                    <a:pt x="7" y="608"/>
                  </a:lnTo>
                  <a:lnTo>
                    <a:pt x="9" y="611"/>
                  </a:lnTo>
                  <a:lnTo>
                    <a:pt x="9" y="613"/>
                  </a:lnTo>
                  <a:lnTo>
                    <a:pt x="11" y="613"/>
                  </a:lnTo>
                  <a:lnTo>
                    <a:pt x="11" y="615"/>
                  </a:lnTo>
                  <a:lnTo>
                    <a:pt x="14" y="615"/>
                  </a:lnTo>
                  <a:lnTo>
                    <a:pt x="14" y="618"/>
                  </a:lnTo>
                  <a:lnTo>
                    <a:pt x="14" y="618"/>
                  </a:lnTo>
                  <a:lnTo>
                    <a:pt x="18" y="620"/>
                  </a:lnTo>
                  <a:lnTo>
                    <a:pt x="18" y="622"/>
                  </a:lnTo>
                  <a:lnTo>
                    <a:pt x="21" y="625"/>
                  </a:lnTo>
                  <a:lnTo>
                    <a:pt x="21" y="630"/>
                  </a:lnTo>
                  <a:lnTo>
                    <a:pt x="21" y="634"/>
                  </a:lnTo>
                  <a:lnTo>
                    <a:pt x="21" y="637"/>
                  </a:lnTo>
                  <a:lnTo>
                    <a:pt x="21" y="637"/>
                  </a:lnTo>
                  <a:lnTo>
                    <a:pt x="21" y="639"/>
                  </a:lnTo>
                  <a:lnTo>
                    <a:pt x="23" y="639"/>
                  </a:lnTo>
                  <a:lnTo>
                    <a:pt x="23" y="639"/>
                  </a:lnTo>
                  <a:lnTo>
                    <a:pt x="23" y="639"/>
                  </a:lnTo>
                  <a:lnTo>
                    <a:pt x="23" y="639"/>
                  </a:lnTo>
                  <a:lnTo>
                    <a:pt x="26" y="641"/>
                  </a:lnTo>
                  <a:lnTo>
                    <a:pt x="26" y="641"/>
                  </a:lnTo>
                  <a:lnTo>
                    <a:pt x="28" y="644"/>
                  </a:lnTo>
                  <a:lnTo>
                    <a:pt x="28" y="644"/>
                  </a:lnTo>
                  <a:lnTo>
                    <a:pt x="28" y="644"/>
                  </a:lnTo>
                  <a:lnTo>
                    <a:pt x="28" y="646"/>
                  </a:lnTo>
                  <a:lnTo>
                    <a:pt x="28" y="646"/>
                  </a:lnTo>
                  <a:lnTo>
                    <a:pt x="28" y="646"/>
                  </a:lnTo>
                  <a:lnTo>
                    <a:pt x="28" y="648"/>
                  </a:lnTo>
                  <a:lnTo>
                    <a:pt x="28" y="648"/>
                  </a:lnTo>
                  <a:lnTo>
                    <a:pt x="28" y="651"/>
                  </a:lnTo>
                  <a:lnTo>
                    <a:pt x="28" y="651"/>
                  </a:lnTo>
                  <a:lnTo>
                    <a:pt x="28" y="653"/>
                  </a:lnTo>
                  <a:lnTo>
                    <a:pt x="23" y="653"/>
                  </a:lnTo>
                  <a:lnTo>
                    <a:pt x="23" y="656"/>
                  </a:lnTo>
                  <a:lnTo>
                    <a:pt x="23" y="658"/>
                  </a:lnTo>
                  <a:lnTo>
                    <a:pt x="23" y="660"/>
                  </a:lnTo>
                  <a:lnTo>
                    <a:pt x="21" y="663"/>
                  </a:lnTo>
                  <a:lnTo>
                    <a:pt x="23" y="663"/>
                  </a:lnTo>
                  <a:lnTo>
                    <a:pt x="23" y="665"/>
                  </a:lnTo>
                  <a:lnTo>
                    <a:pt x="23" y="667"/>
                  </a:lnTo>
                  <a:lnTo>
                    <a:pt x="23" y="667"/>
                  </a:lnTo>
                  <a:lnTo>
                    <a:pt x="23" y="670"/>
                  </a:lnTo>
                  <a:lnTo>
                    <a:pt x="23" y="670"/>
                  </a:lnTo>
                  <a:lnTo>
                    <a:pt x="23" y="670"/>
                  </a:lnTo>
                  <a:lnTo>
                    <a:pt x="23" y="672"/>
                  </a:lnTo>
                  <a:lnTo>
                    <a:pt x="23" y="677"/>
                  </a:lnTo>
                  <a:lnTo>
                    <a:pt x="23" y="686"/>
                  </a:lnTo>
                  <a:lnTo>
                    <a:pt x="23" y="696"/>
                  </a:lnTo>
                  <a:lnTo>
                    <a:pt x="26" y="701"/>
                  </a:lnTo>
                  <a:lnTo>
                    <a:pt x="28" y="701"/>
                  </a:lnTo>
                  <a:lnTo>
                    <a:pt x="30" y="703"/>
                  </a:lnTo>
                  <a:lnTo>
                    <a:pt x="33" y="705"/>
                  </a:lnTo>
                  <a:lnTo>
                    <a:pt x="33" y="705"/>
                  </a:lnTo>
                  <a:lnTo>
                    <a:pt x="33" y="708"/>
                  </a:lnTo>
                  <a:lnTo>
                    <a:pt x="33" y="708"/>
                  </a:lnTo>
                  <a:lnTo>
                    <a:pt x="35" y="708"/>
                  </a:lnTo>
                  <a:lnTo>
                    <a:pt x="35" y="708"/>
                  </a:lnTo>
                  <a:lnTo>
                    <a:pt x="35" y="708"/>
                  </a:lnTo>
                  <a:lnTo>
                    <a:pt x="37" y="710"/>
                  </a:lnTo>
                  <a:lnTo>
                    <a:pt x="37" y="712"/>
                  </a:lnTo>
                  <a:lnTo>
                    <a:pt x="37" y="715"/>
                  </a:lnTo>
                  <a:lnTo>
                    <a:pt x="37" y="719"/>
                  </a:lnTo>
                  <a:lnTo>
                    <a:pt x="37" y="722"/>
                  </a:lnTo>
                  <a:lnTo>
                    <a:pt x="42" y="727"/>
                  </a:lnTo>
                  <a:lnTo>
                    <a:pt x="42" y="729"/>
                  </a:lnTo>
                  <a:lnTo>
                    <a:pt x="42" y="734"/>
                  </a:lnTo>
                  <a:lnTo>
                    <a:pt x="42" y="734"/>
                  </a:lnTo>
                  <a:lnTo>
                    <a:pt x="47" y="738"/>
                  </a:lnTo>
                  <a:lnTo>
                    <a:pt x="49" y="738"/>
                  </a:lnTo>
                  <a:lnTo>
                    <a:pt x="49" y="738"/>
                  </a:lnTo>
                  <a:lnTo>
                    <a:pt x="52" y="738"/>
                  </a:lnTo>
                  <a:lnTo>
                    <a:pt x="54" y="741"/>
                  </a:lnTo>
                  <a:lnTo>
                    <a:pt x="56" y="743"/>
                  </a:lnTo>
                  <a:lnTo>
                    <a:pt x="59" y="743"/>
                  </a:lnTo>
                  <a:lnTo>
                    <a:pt x="59" y="743"/>
                  </a:lnTo>
                  <a:lnTo>
                    <a:pt x="59" y="743"/>
                  </a:lnTo>
                  <a:lnTo>
                    <a:pt x="61" y="743"/>
                  </a:lnTo>
                  <a:lnTo>
                    <a:pt x="61" y="746"/>
                  </a:lnTo>
                  <a:lnTo>
                    <a:pt x="63" y="746"/>
                  </a:lnTo>
                  <a:lnTo>
                    <a:pt x="63" y="746"/>
                  </a:lnTo>
                  <a:lnTo>
                    <a:pt x="63" y="748"/>
                  </a:lnTo>
                  <a:lnTo>
                    <a:pt x="63" y="748"/>
                  </a:lnTo>
                  <a:lnTo>
                    <a:pt x="61" y="748"/>
                  </a:lnTo>
                  <a:lnTo>
                    <a:pt x="61" y="746"/>
                  </a:lnTo>
                  <a:lnTo>
                    <a:pt x="59" y="746"/>
                  </a:lnTo>
                  <a:lnTo>
                    <a:pt x="59" y="743"/>
                  </a:lnTo>
                  <a:lnTo>
                    <a:pt x="56" y="743"/>
                  </a:lnTo>
                  <a:lnTo>
                    <a:pt x="59" y="746"/>
                  </a:lnTo>
                  <a:lnTo>
                    <a:pt x="59" y="748"/>
                  </a:lnTo>
                  <a:lnTo>
                    <a:pt x="61" y="748"/>
                  </a:lnTo>
                  <a:lnTo>
                    <a:pt x="61" y="750"/>
                  </a:lnTo>
                  <a:lnTo>
                    <a:pt x="68" y="750"/>
                  </a:lnTo>
                  <a:lnTo>
                    <a:pt x="75" y="753"/>
                  </a:lnTo>
                  <a:lnTo>
                    <a:pt x="80" y="753"/>
                  </a:lnTo>
                  <a:lnTo>
                    <a:pt x="82" y="753"/>
                  </a:lnTo>
                  <a:lnTo>
                    <a:pt x="87" y="755"/>
                  </a:lnTo>
                  <a:lnTo>
                    <a:pt x="89" y="757"/>
                  </a:lnTo>
                  <a:lnTo>
                    <a:pt x="92" y="757"/>
                  </a:lnTo>
                  <a:lnTo>
                    <a:pt x="92" y="760"/>
                  </a:lnTo>
                  <a:lnTo>
                    <a:pt x="92" y="762"/>
                  </a:lnTo>
                  <a:lnTo>
                    <a:pt x="94" y="762"/>
                  </a:lnTo>
                  <a:lnTo>
                    <a:pt x="99" y="764"/>
                  </a:lnTo>
                  <a:lnTo>
                    <a:pt x="101" y="764"/>
                  </a:lnTo>
                  <a:lnTo>
                    <a:pt x="101" y="767"/>
                  </a:lnTo>
                  <a:lnTo>
                    <a:pt x="101" y="769"/>
                  </a:lnTo>
                  <a:lnTo>
                    <a:pt x="104" y="769"/>
                  </a:lnTo>
                  <a:lnTo>
                    <a:pt x="104" y="769"/>
                  </a:lnTo>
                  <a:lnTo>
                    <a:pt x="104" y="769"/>
                  </a:lnTo>
                  <a:lnTo>
                    <a:pt x="106" y="769"/>
                  </a:lnTo>
                  <a:lnTo>
                    <a:pt x="106" y="769"/>
                  </a:lnTo>
                  <a:lnTo>
                    <a:pt x="123" y="769"/>
                  </a:lnTo>
                  <a:lnTo>
                    <a:pt x="125" y="767"/>
                  </a:lnTo>
                  <a:lnTo>
                    <a:pt x="127" y="764"/>
                  </a:lnTo>
                  <a:lnTo>
                    <a:pt x="130" y="764"/>
                  </a:lnTo>
                  <a:lnTo>
                    <a:pt x="130" y="764"/>
                  </a:lnTo>
                  <a:lnTo>
                    <a:pt x="132" y="764"/>
                  </a:lnTo>
                  <a:lnTo>
                    <a:pt x="137" y="757"/>
                  </a:lnTo>
                  <a:lnTo>
                    <a:pt x="144" y="755"/>
                  </a:lnTo>
                  <a:lnTo>
                    <a:pt x="151" y="750"/>
                  </a:lnTo>
                  <a:lnTo>
                    <a:pt x="160" y="746"/>
                  </a:lnTo>
                  <a:lnTo>
                    <a:pt x="170" y="743"/>
                  </a:lnTo>
                  <a:lnTo>
                    <a:pt x="175" y="743"/>
                  </a:lnTo>
                  <a:lnTo>
                    <a:pt x="182" y="746"/>
                  </a:lnTo>
                  <a:lnTo>
                    <a:pt x="182" y="746"/>
                  </a:lnTo>
                  <a:lnTo>
                    <a:pt x="184" y="746"/>
                  </a:lnTo>
                  <a:lnTo>
                    <a:pt x="186" y="743"/>
                  </a:lnTo>
                  <a:lnTo>
                    <a:pt x="189" y="743"/>
                  </a:lnTo>
                  <a:lnTo>
                    <a:pt x="189" y="743"/>
                  </a:lnTo>
                  <a:lnTo>
                    <a:pt x="189" y="743"/>
                  </a:lnTo>
                  <a:lnTo>
                    <a:pt x="189" y="743"/>
                  </a:lnTo>
                  <a:lnTo>
                    <a:pt x="189" y="743"/>
                  </a:lnTo>
                  <a:lnTo>
                    <a:pt x="191" y="743"/>
                  </a:lnTo>
                  <a:lnTo>
                    <a:pt x="191" y="741"/>
                  </a:lnTo>
                  <a:lnTo>
                    <a:pt x="191" y="741"/>
                  </a:lnTo>
                  <a:lnTo>
                    <a:pt x="194" y="741"/>
                  </a:lnTo>
                  <a:lnTo>
                    <a:pt x="194" y="741"/>
                  </a:lnTo>
                  <a:lnTo>
                    <a:pt x="196" y="738"/>
                  </a:lnTo>
                  <a:lnTo>
                    <a:pt x="198" y="736"/>
                  </a:lnTo>
                  <a:lnTo>
                    <a:pt x="198" y="736"/>
                  </a:lnTo>
                  <a:lnTo>
                    <a:pt x="198" y="736"/>
                  </a:lnTo>
                  <a:lnTo>
                    <a:pt x="198" y="736"/>
                  </a:lnTo>
                  <a:lnTo>
                    <a:pt x="198" y="738"/>
                  </a:lnTo>
                  <a:lnTo>
                    <a:pt x="201" y="738"/>
                  </a:lnTo>
                  <a:lnTo>
                    <a:pt x="201" y="738"/>
                  </a:lnTo>
                  <a:lnTo>
                    <a:pt x="203" y="736"/>
                  </a:lnTo>
                  <a:lnTo>
                    <a:pt x="205" y="734"/>
                  </a:lnTo>
                  <a:lnTo>
                    <a:pt x="205" y="734"/>
                  </a:lnTo>
                  <a:lnTo>
                    <a:pt x="208" y="734"/>
                  </a:lnTo>
                  <a:lnTo>
                    <a:pt x="208" y="731"/>
                  </a:lnTo>
                  <a:lnTo>
                    <a:pt x="208" y="731"/>
                  </a:lnTo>
                  <a:lnTo>
                    <a:pt x="208" y="729"/>
                  </a:lnTo>
                  <a:lnTo>
                    <a:pt x="208" y="729"/>
                  </a:lnTo>
                  <a:lnTo>
                    <a:pt x="208" y="729"/>
                  </a:lnTo>
                  <a:lnTo>
                    <a:pt x="208" y="727"/>
                  </a:lnTo>
                  <a:lnTo>
                    <a:pt x="208" y="729"/>
                  </a:lnTo>
                  <a:lnTo>
                    <a:pt x="208" y="729"/>
                  </a:lnTo>
                  <a:lnTo>
                    <a:pt x="208" y="729"/>
                  </a:lnTo>
                  <a:lnTo>
                    <a:pt x="208" y="731"/>
                  </a:lnTo>
                  <a:lnTo>
                    <a:pt x="210" y="729"/>
                  </a:lnTo>
                  <a:lnTo>
                    <a:pt x="210" y="724"/>
                  </a:lnTo>
                  <a:lnTo>
                    <a:pt x="210" y="724"/>
                  </a:lnTo>
                  <a:lnTo>
                    <a:pt x="212" y="722"/>
                  </a:lnTo>
                  <a:lnTo>
                    <a:pt x="212" y="719"/>
                  </a:lnTo>
                  <a:lnTo>
                    <a:pt x="212" y="719"/>
                  </a:lnTo>
                  <a:lnTo>
                    <a:pt x="212" y="717"/>
                  </a:lnTo>
                  <a:lnTo>
                    <a:pt x="215" y="715"/>
                  </a:lnTo>
                  <a:lnTo>
                    <a:pt x="220" y="705"/>
                  </a:lnTo>
                  <a:lnTo>
                    <a:pt x="220" y="696"/>
                  </a:lnTo>
                  <a:lnTo>
                    <a:pt x="220" y="691"/>
                  </a:lnTo>
                  <a:lnTo>
                    <a:pt x="220" y="691"/>
                  </a:lnTo>
                  <a:lnTo>
                    <a:pt x="222" y="691"/>
                  </a:lnTo>
                  <a:lnTo>
                    <a:pt x="222" y="691"/>
                  </a:lnTo>
                  <a:lnTo>
                    <a:pt x="222" y="691"/>
                  </a:lnTo>
                  <a:lnTo>
                    <a:pt x="224" y="684"/>
                  </a:lnTo>
                  <a:lnTo>
                    <a:pt x="224" y="684"/>
                  </a:lnTo>
                  <a:lnTo>
                    <a:pt x="227" y="682"/>
                  </a:lnTo>
                  <a:lnTo>
                    <a:pt x="227" y="679"/>
                  </a:lnTo>
                  <a:lnTo>
                    <a:pt x="227" y="679"/>
                  </a:lnTo>
                  <a:lnTo>
                    <a:pt x="227" y="679"/>
                  </a:lnTo>
                  <a:lnTo>
                    <a:pt x="227" y="679"/>
                  </a:lnTo>
                  <a:lnTo>
                    <a:pt x="227" y="679"/>
                  </a:lnTo>
                  <a:lnTo>
                    <a:pt x="227" y="679"/>
                  </a:lnTo>
                  <a:lnTo>
                    <a:pt x="227" y="679"/>
                  </a:lnTo>
                  <a:lnTo>
                    <a:pt x="227" y="679"/>
                  </a:lnTo>
                  <a:lnTo>
                    <a:pt x="227" y="679"/>
                  </a:lnTo>
                  <a:lnTo>
                    <a:pt x="227" y="677"/>
                  </a:lnTo>
                  <a:lnTo>
                    <a:pt x="229" y="677"/>
                  </a:lnTo>
                  <a:lnTo>
                    <a:pt x="229" y="677"/>
                  </a:lnTo>
                  <a:lnTo>
                    <a:pt x="229" y="675"/>
                  </a:lnTo>
                  <a:lnTo>
                    <a:pt x="231" y="667"/>
                  </a:lnTo>
                  <a:lnTo>
                    <a:pt x="236" y="656"/>
                  </a:lnTo>
                  <a:lnTo>
                    <a:pt x="236" y="653"/>
                  </a:lnTo>
                  <a:lnTo>
                    <a:pt x="234" y="653"/>
                  </a:lnTo>
                  <a:lnTo>
                    <a:pt x="234" y="653"/>
                  </a:lnTo>
                  <a:lnTo>
                    <a:pt x="234" y="653"/>
                  </a:lnTo>
                  <a:lnTo>
                    <a:pt x="234" y="651"/>
                  </a:lnTo>
                  <a:lnTo>
                    <a:pt x="234" y="651"/>
                  </a:lnTo>
                  <a:lnTo>
                    <a:pt x="234" y="651"/>
                  </a:lnTo>
                  <a:lnTo>
                    <a:pt x="234" y="651"/>
                  </a:lnTo>
                  <a:lnTo>
                    <a:pt x="236" y="653"/>
                  </a:lnTo>
                  <a:lnTo>
                    <a:pt x="241" y="632"/>
                  </a:lnTo>
                  <a:lnTo>
                    <a:pt x="243" y="625"/>
                  </a:lnTo>
                  <a:lnTo>
                    <a:pt x="246" y="618"/>
                  </a:lnTo>
                  <a:lnTo>
                    <a:pt x="246" y="613"/>
                  </a:lnTo>
                  <a:lnTo>
                    <a:pt x="248" y="606"/>
                  </a:lnTo>
                  <a:lnTo>
                    <a:pt x="248" y="604"/>
                  </a:lnTo>
                  <a:lnTo>
                    <a:pt x="250" y="587"/>
                  </a:lnTo>
                  <a:lnTo>
                    <a:pt x="253" y="585"/>
                  </a:lnTo>
                  <a:lnTo>
                    <a:pt x="253" y="580"/>
                  </a:lnTo>
                  <a:lnTo>
                    <a:pt x="260" y="566"/>
                  </a:lnTo>
                  <a:lnTo>
                    <a:pt x="267" y="549"/>
                  </a:lnTo>
                  <a:lnTo>
                    <a:pt x="274" y="528"/>
                  </a:lnTo>
                  <a:lnTo>
                    <a:pt x="274" y="525"/>
                  </a:lnTo>
                  <a:lnTo>
                    <a:pt x="274" y="523"/>
                  </a:lnTo>
                  <a:lnTo>
                    <a:pt x="276" y="518"/>
                  </a:lnTo>
                  <a:lnTo>
                    <a:pt x="276" y="516"/>
                  </a:lnTo>
                  <a:lnTo>
                    <a:pt x="276" y="516"/>
                  </a:lnTo>
                  <a:lnTo>
                    <a:pt x="279" y="511"/>
                  </a:lnTo>
                  <a:lnTo>
                    <a:pt x="279" y="509"/>
                  </a:lnTo>
                  <a:lnTo>
                    <a:pt x="279" y="506"/>
                  </a:lnTo>
                  <a:lnTo>
                    <a:pt x="279" y="506"/>
                  </a:lnTo>
                  <a:lnTo>
                    <a:pt x="279" y="504"/>
                  </a:lnTo>
                  <a:lnTo>
                    <a:pt x="279" y="504"/>
                  </a:lnTo>
                  <a:lnTo>
                    <a:pt x="281" y="504"/>
                  </a:lnTo>
                  <a:lnTo>
                    <a:pt x="279" y="502"/>
                  </a:lnTo>
                  <a:lnTo>
                    <a:pt x="279" y="502"/>
                  </a:lnTo>
                  <a:lnTo>
                    <a:pt x="279" y="502"/>
                  </a:lnTo>
                  <a:lnTo>
                    <a:pt x="279" y="502"/>
                  </a:lnTo>
                  <a:lnTo>
                    <a:pt x="279" y="502"/>
                  </a:lnTo>
                  <a:lnTo>
                    <a:pt x="279" y="499"/>
                  </a:lnTo>
                  <a:lnTo>
                    <a:pt x="281" y="499"/>
                  </a:lnTo>
                  <a:lnTo>
                    <a:pt x="286" y="478"/>
                  </a:lnTo>
                  <a:lnTo>
                    <a:pt x="288" y="471"/>
                  </a:lnTo>
                  <a:lnTo>
                    <a:pt x="291" y="466"/>
                  </a:lnTo>
                  <a:lnTo>
                    <a:pt x="293" y="457"/>
                  </a:lnTo>
                  <a:lnTo>
                    <a:pt x="298" y="450"/>
                  </a:lnTo>
                  <a:lnTo>
                    <a:pt x="298" y="447"/>
                  </a:lnTo>
                  <a:lnTo>
                    <a:pt x="298" y="447"/>
                  </a:lnTo>
                  <a:lnTo>
                    <a:pt x="295" y="445"/>
                  </a:lnTo>
                  <a:lnTo>
                    <a:pt x="295" y="445"/>
                  </a:lnTo>
                  <a:lnTo>
                    <a:pt x="295" y="445"/>
                  </a:lnTo>
                  <a:lnTo>
                    <a:pt x="298" y="445"/>
                  </a:lnTo>
                  <a:lnTo>
                    <a:pt x="298" y="445"/>
                  </a:lnTo>
                  <a:lnTo>
                    <a:pt x="298" y="445"/>
                  </a:lnTo>
                  <a:lnTo>
                    <a:pt x="300" y="440"/>
                  </a:lnTo>
                  <a:lnTo>
                    <a:pt x="300" y="438"/>
                  </a:lnTo>
                  <a:lnTo>
                    <a:pt x="300" y="438"/>
                  </a:lnTo>
                  <a:lnTo>
                    <a:pt x="302" y="428"/>
                  </a:lnTo>
                  <a:lnTo>
                    <a:pt x="307" y="412"/>
                  </a:lnTo>
                  <a:lnTo>
                    <a:pt x="314" y="393"/>
                  </a:lnTo>
                  <a:lnTo>
                    <a:pt x="314" y="391"/>
                  </a:lnTo>
                  <a:lnTo>
                    <a:pt x="319" y="381"/>
                  </a:lnTo>
                  <a:lnTo>
                    <a:pt x="321" y="372"/>
                  </a:lnTo>
                  <a:lnTo>
                    <a:pt x="326" y="364"/>
                  </a:lnTo>
                  <a:lnTo>
                    <a:pt x="326" y="360"/>
                  </a:lnTo>
                  <a:lnTo>
                    <a:pt x="326" y="360"/>
                  </a:lnTo>
                  <a:lnTo>
                    <a:pt x="328" y="357"/>
                  </a:lnTo>
                  <a:lnTo>
                    <a:pt x="328" y="357"/>
                  </a:lnTo>
                  <a:lnTo>
                    <a:pt x="328" y="346"/>
                  </a:lnTo>
                  <a:lnTo>
                    <a:pt x="331" y="343"/>
                  </a:lnTo>
                  <a:lnTo>
                    <a:pt x="331" y="343"/>
                  </a:lnTo>
                  <a:lnTo>
                    <a:pt x="333" y="343"/>
                  </a:lnTo>
                  <a:lnTo>
                    <a:pt x="333" y="343"/>
                  </a:lnTo>
                  <a:lnTo>
                    <a:pt x="333" y="343"/>
                  </a:lnTo>
                  <a:lnTo>
                    <a:pt x="333" y="341"/>
                  </a:lnTo>
                  <a:lnTo>
                    <a:pt x="331" y="341"/>
                  </a:lnTo>
                  <a:lnTo>
                    <a:pt x="331" y="341"/>
                  </a:lnTo>
                  <a:lnTo>
                    <a:pt x="331" y="341"/>
                  </a:lnTo>
                  <a:lnTo>
                    <a:pt x="331" y="338"/>
                  </a:lnTo>
                  <a:lnTo>
                    <a:pt x="331" y="338"/>
                  </a:lnTo>
                  <a:lnTo>
                    <a:pt x="333" y="329"/>
                  </a:lnTo>
                  <a:lnTo>
                    <a:pt x="336" y="322"/>
                  </a:lnTo>
                  <a:lnTo>
                    <a:pt x="336" y="320"/>
                  </a:lnTo>
                  <a:lnTo>
                    <a:pt x="336" y="315"/>
                  </a:lnTo>
                  <a:lnTo>
                    <a:pt x="333" y="301"/>
                  </a:lnTo>
                  <a:lnTo>
                    <a:pt x="331" y="298"/>
                  </a:lnTo>
                  <a:lnTo>
                    <a:pt x="331" y="298"/>
                  </a:lnTo>
                  <a:lnTo>
                    <a:pt x="333" y="293"/>
                  </a:lnTo>
                  <a:lnTo>
                    <a:pt x="336" y="289"/>
                  </a:lnTo>
                  <a:lnTo>
                    <a:pt x="338" y="282"/>
                  </a:lnTo>
                  <a:lnTo>
                    <a:pt x="340" y="275"/>
                  </a:lnTo>
                  <a:lnTo>
                    <a:pt x="343" y="272"/>
                  </a:lnTo>
                  <a:lnTo>
                    <a:pt x="343" y="272"/>
                  </a:lnTo>
                  <a:lnTo>
                    <a:pt x="343" y="272"/>
                  </a:lnTo>
                  <a:lnTo>
                    <a:pt x="345" y="272"/>
                  </a:lnTo>
                  <a:lnTo>
                    <a:pt x="347" y="270"/>
                  </a:lnTo>
                  <a:lnTo>
                    <a:pt x="350" y="270"/>
                  </a:lnTo>
                  <a:lnTo>
                    <a:pt x="352" y="270"/>
                  </a:lnTo>
                  <a:lnTo>
                    <a:pt x="354" y="270"/>
                  </a:lnTo>
                  <a:lnTo>
                    <a:pt x="352" y="270"/>
                  </a:lnTo>
                  <a:lnTo>
                    <a:pt x="352" y="270"/>
                  </a:lnTo>
                  <a:lnTo>
                    <a:pt x="350" y="267"/>
                  </a:lnTo>
                  <a:lnTo>
                    <a:pt x="350" y="267"/>
                  </a:lnTo>
                  <a:lnTo>
                    <a:pt x="347" y="265"/>
                  </a:lnTo>
                  <a:lnTo>
                    <a:pt x="347" y="265"/>
                  </a:lnTo>
                  <a:lnTo>
                    <a:pt x="347" y="263"/>
                  </a:lnTo>
                  <a:lnTo>
                    <a:pt x="350" y="260"/>
                  </a:lnTo>
                  <a:lnTo>
                    <a:pt x="352" y="258"/>
                  </a:lnTo>
                  <a:lnTo>
                    <a:pt x="354" y="253"/>
                  </a:lnTo>
                  <a:lnTo>
                    <a:pt x="354" y="253"/>
                  </a:lnTo>
                  <a:lnTo>
                    <a:pt x="354" y="251"/>
                  </a:lnTo>
                  <a:lnTo>
                    <a:pt x="354" y="251"/>
                  </a:lnTo>
                  <a:lnTo>
                    <a:pt x="354" y="249"/>
                  </a:lnTo>
                  <a:lnTo>
                    <a:pt x="354" y="249"/>
                  </a:lnTo>
                  <a:lnTo>
                    <a:pt x="354" y="246"/>
                  </a:lnTo>
                  <a:lnTo>
                    <a:pt x="354" y="246"/>
                  </a:lnTo>
                  <a:lnTo>
                    <a:pt x="354" y="246"/>
                  </a:lnTo>
                  <a:lnTo>
                    <a:pt x="352" y="244"/>
                  </a:lnTo>
                  <a:lnTo>
                    <a:pt x="354" y="241"/>
                  </a:lnTo>
                  <a:lnTo>
                    <a:pt x="354" y="237"/>
                  </a:lnTo>
                  <a:lnTo>
                    <a:pt x="354" y="234"/>
                  </a:lnTo>
                  <a:lnTo>
                    <a:pt x="352" y="232"/>
                  </a:lnTo>
                  <a:lnTo>
                    <a:pt x="352" y="232"/>
                  </a:lnTo>
                  <a:lnTo>
                    <a:pt x="347" y="230"/>
                  </a:lnTo>
                  <a:lnTo>
                    <a:pt x="347" y="230"/>
                  </a:lnTo>
                  <a:lnTo>
                    <a:pt x="345" y="227"/>
                  </a:lnTo>
                  <a:lnTo>
                    <a:pt x="345" y="225"/>
                  </a:lnTo>
                  <a:lnTo>
                    <a:pt x="345" y="225"/>
                  </a:lnTo>
                  <a:lnTo>
                    <a:pt x="345" y="222"/>
                  </a:lnTo>
                  <a:lnTo>
                    <a:pt x="347" y="220"/>
                  </a:lnTo>
                  <a:lnTo>
                    <a:pt x="347" y="218"/>
                  </a:lnTo>
                  <a:lnTo>
                    <a:pt x="347" y="218"/>
                  </a:lnTo>
                  <a:lnTo>
                    <a:pt x="347" y="218"/>
                  </a:lnTo>
                  <a:lnTo>
                    <a:pt x="347" y="215"/>
                  </a:lnTo>
                  <a:lnTo>
                    <a:pt x="347" y="213"/>
                  </a:lnTo>
                  <a:lnTo>
                    <a:pt x="347" y="211"/>
                  </a:lnTo>
                  <a:lnTo>
                    <a:pt x="345" y="208"/>
                  </a:lnTo>
                  <a:lnTo>
                    <a:pt x="345" y="208"/>
                  </a:lnTo>
                  <a:lnTo>
                    <a:pt x="345" y="206"/>
                  </a:lnTo>
                  <a:lnTo>
                    <a:pt x="345" y="206"/>
                  </a:lnTo>
                  <a:lnTo>
                    <a:pt x="343" y="206"/>
                  </a:lnTo>
                  <a:lnTo>
                    <a:pt x="343" y="206"/>
                  </a:lnTo>
                  <a:lnTo>
                    <a:pt x="345" y="204"/>
                  </a:lnTo>
                  <a:lnTo>
                    <a:pt x="345" y="204"/>
                  </a:lnTo>
                  <a:lnTo>
                    <a:pt x="345" y="201"/>
                  </a:lnTo>
                  <a:lnTo>
                    <a:pt x="343" y="199"/>
                  </a:lnTo>
                  <a:lnTo>
                    <a:pt x="343" y="199"/>
                  </a:lnTo>
                  <a:lnTo>
                    <a:pt x="347" y="194"/>
                  </a:lnTo>
                  <a:lnTo>
                    <a:pt x="347" y="192"/>
                  </a:lnTo>
                  <a:lnTo>
                    <a:pt x="350" y="192"/>
                  </a:lnTo>
                  <a:lnTo>
                    <a:pt x="352" y="192"/>
                  </a:lnTo>
                  <a:lnTo>
                    <a:pt x="354" y="192"/>
                  </a:lnTo>
                  <a:lnTo>
                    <a:pt x="357" y="192"/>
                  </a:lnTo>
                  <a:lnTo>
                    <a:pt x="357" y="192"/>
                  </a:lnTo>
                  <a:lnTo>
                    <a:pt x="357" y="192"/>
                  </a:lnTo>
                  <a:lnTo>
                    <a:pt x="357" y="192"/>
                  </a:lnTo>
                  <a:lnTo>
                    <a:pt x="357" y="192"/>
                  </a:lnTo>
                  <a:lnTo>
                    <a:pt x="357" y="192"/>
                  </a:lnTo>
                  <a:lnTo>
                    <a:pt x="357" y="192"/>
                  </a:lnTo>
                  <a:lnTo>
                    <a:pt x="357" y="196"/>
                  </a:lnTo>
                  <a:lnTo>
                    <a:pt x="357" y="196"/>
                  </a:lnTo>
                  <a:lnTo>
                    <a:pt x="357" y="199"/>
                  </a:lnTo>
                  <a:lnTo>
                    <a:pt x="357" y="199"/>
                  </a:lnTo>
                  <a:lnTo>
                    <a:pt x="359" y="201"/>
                  </a:lnTo>
                  <a:lnTo>
                    <a:pt x="359" y="201"/>
                  </a:lnTo>
                  <a:lnTo>
                    <a:pt x="359" y="201"/>
                  </a:lnTo>
                  <a:lnTo>
                    <a:pt x="359" y="201"/>
                  </a:lnTo>
                  <a:lnTo>
                    <a:pt x="359" y="201"/>
                  </a:lnTo>
                  <a:lnTo>
                    <a:pt x="362" y="201"/>
                  </a:lnTo>
                  <a:lnTo>
                    <a:pt x="362" y="201"/>
                  </a:lnTo>
                  <a:lnTo>
                    <a:pt x="362" y="204"/>
                  </a:lnTo>
                  <a:lnTo>
                    <a:pt x="362" y="204"/>
                  </a:lnTo>
                  <a:lnTo>
                    <a:pt x="362" y="204"/>
                  </a:lnTo>
                  <a:lnTo>
                    <a:pt x="362" y="206"/>
                  </a:lnTo>
                  <a:lnTo>
                    <a:pt x="362" y="206"/>
                  </a:lnTo>
                  <a:lnTo>
                    <a:pt x="362" y="208"/>
                  </a:lnTo>
                  <a:lnTo>
                    <a:pt x="362" y="208"/>
                  </a:lnTo>
                  <a:lnTo>
                    <a:pt x="362" y="208"/>
                  </a:lnTo>
                  <a:lnTo>
                    <a:pt x="362" y="208"/>
                  </a:lnTo>
                  <a:lnTo>
                    <a:pt x="364" y="211"/>
                  </a:lnTo>
                  <a:lnTo>
                    <a:pt x="364" y="211"/>
                  </a:lnTo>
                  <a:lnTo>
                    <a:pt x="364" y="211"/>
                  </a:lnTo>
                  <a:lnTo>
                    <a:pt x="364" y="213"/>
                  </a:lnTo>
                  <a:lnTo>
                    <a:pt x="364" y="215"/>
                  </a:lnTo>
                  <a:lnTo>
                    <a:pt x="366" y="215"/>
                  </a:lnTo>
                  <a:lnTo>
                    <a:pt x="369" y="218"/>
                  </a:lnTo>
                  <a:lnTo>
                    <a:pt x="369" y="218"/>
                  </a:lnTo>
                  <a:lnTo>
                    <a:pt x="371" y="220"/>
                  </a:lnTo>
                  <a:lnTo>
                    <a:pt x="371" y="222"/>
                  </a:lnTo>
                  <a:lnTo>
                    <a:pt x="373" y="222"/>
                  </a:lnTo>
                  <a:lnTo>
                    <a:pt x="373" y="222"/>
                  </a:lnTo>
                  <a:lnTo>
                    <a:pt x="373" y="222"/>
                  </a:lnTo>
                  <a:lnTo>
                    <a:pt x="376" y="220"/>
                  </a:lnTo>
                  <a:lnTo>
                    <a:pt x="376" y="220"/>
                  </a:lnTo>
                  <a:lnTo>
                    <a:pt x="376" y="218"/>
                  </a:lnTo>
                  <a:lnTo>
                    <a:pt x="380" y="213"/>
                  </a:lnTo>
                  <a:lnTo>
                    <a:pt x="380" y="211"/>
                  </a:lnTo>
                  <a:lnTo>
                    <a:pt x="380" y="211"/>
                  </a:lnTo>
                  <a:lnTo>
                    <a:pt x="380" y="211"/>
                  </a:lnTo>
                  <a:lnTo>
                    <a:pt x="385" y="201"/>
                  </a:lnTo>
                  <a:lnTo>
                    <a:pt x="385" y="199"/>
                  </a:lnTo>
                  <a:lnTo>
                    <a:pt x="385" y="199"/>
                  </a:lnTo>
                  <a:lnTo>
                    <a:pt x="388" y="196"/>
                  </a:lnTo>
                  <a:lnTo>
                    <a:pt x="388" y="194"/>
                  </a:lnTo>
                  <a:lnTo>
                    <a:pt x="388" y="194"/>
                  </a:lnTo>
                  <a:lnTo>
                    <a:pt x="388" y="192"/>
                  </a:lnTo>
                  <a:lnTo>
                    <a:pt x="388" y="192"/>
                  </a:lnTo>
                  <a:lnTo>
                    <a:pt x="388" y="192"/>
                  </a:lnTo>
                  <a:lnTo>
                    <a:pt x="388" y="192"/>
                  </a:lnTo>
                  <a:lnTo>
                    <a:pt x="388" y="192"/>
                  </a:lnTo>
                  <a:lnTo>
                    <a:pt x="388" y="189"/>
                  </a:lnTo>
                  <a:lnTo>
                    <a:pt x="388" y="189"/>
                  </a:lnTo>
                  <a:lnTo>
                    <a:pt x="388" y="189"/>
                  </a:lnTo>
                  <a:lnTo>
                    <a:pt x="388" y="187"/>
                  </a:lnTo>
                  <a:lnTo>
                    <a:pt x="388" y="187"/>
                  </a:lnTo>
                  <a:lnTo>
                    <a:pt x="388" y="187"/>
                  </a:lnTo>
                  <a:lnTo>
                    <a:pt x="390" y="187"/>
                  </a:lnTo>
                  <a:lnTo>
                    <a:pt x="390" y="185"/>
                  </a:lnTo>
                  <a:lnTo>
                    <a:pt x="390" y="185"/>
                  </a:lnTo>
                  <a:lnTo>
                    <a:pt x="390" y="18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2" name="Freeform 651"/>
            <p:cNvSpPr>
              <a:spLocks/>
            </p:cNvSpPr>
            <p:nvPr/>
          </p:nvSpPr>
          <p:spPr bwMode="auto">
            <a:xfrm>
              <a:off x="6023722" y="4543828"/>
              <a:ext cx="288083" cy="276885"/>
            </a:xfrm>
            <a:custGeom>
              <a:avLst/>
              <a:gdLst>
                <a:gd name="T0" fmla="*/ 840 w 849"/>
                <a:gd name="T1" fmla="*/ 78 h 816"/>
                <a:gd name="T2" fmla="*/ 825 w 849"/>
                <a:gd name="T3" fmla="*/ 73 h 816"/>
                <a:gd name="T4" fmla="*/ 785 w 849"/>
                <a:gd name="T5" fmla="*/ 71 h 816"/>
                <a:gd name="T6" fmla="*/ 752 w 849"/>
                <a:gd name="T7" fmla="*/ 62 h 816"/>
                <a:gd name="T8" fmla="*/ 747 w 849"/>
                <a:gd name="T9" fmla="*/ 62 h 816"/>
                <a:gd name="T10" fmla="*/ 740 w 849"/>
                <a:gd name="T11" fmla="*/ 47 h 816"/>
                <a:gd name="T12" fmla="*/ 738 w 849"/>
                <a:gd name="T13" fmla="*/ 38 h 816"/>
                <a:gd name="T14" fmla="*/ 731 w 849"/>
                <a:gd name="T15" fmla="*/ 33 h 816"/>
                <a:gd name="T16" fmla="*/ 705 w 849"/>
                <a:gd name="T17" fmla="*/ 24 h 816"/>
                <a:gd name="T18" fmla="*/ 688 w 849"/>
                <a:gd name="T19" fmla="*/ 17 h 816"/>
                <a:gd name="T20" fmla="*/ 665 w 849"/>
                <a:gd name="T21" fmla="*/ 14 h 816"/>
                <a:gd name="T22" fmla="*/ 624 w 849"/>
                <a:gd name="T23" fmla="*/ 31 h 816"/>
                <a:gd name="T24" fmla="*/ 577 w 849"/>
                <a:gd name="T25" fmla="*/ 64 h 816"/>
                <a:gd name="T26" fmla="*/ 570 w 849"/>
                <a:gd name="T27" fmla="*/ 90 h 816"/>
                <a:gd name="T28" fmla="*/ 579 w 849"/>
                <a:gd name="T29" fmla="*/ 118 h 816"/>
                <a:gd name="T30" fmla="*/ 568 w 849"/>
                <a:gd name="T31" fmla="*/ 156 h 816"/>
                <a:gd name="T32" fmla="*/ 527 w 849"/>
                <a:gd name="T33" fmla="*/ 182 h 816"/>
                <a:gd name="T34" fmla="*/ 485 w 849"/>
                <a:gd name="T35" fmla="*/ 159 h 816"/>
                <a:gd name="T36" fmla="*/ 454 w 849"/>
                <a:gd name="T37" fmla="*/ 142 h 816"/>
                <a:gd name="T38" fmla="*/ 430 w 849"/>
                <a:gd name="T39" fmla="*/ 133 h 816"/>
                <a:gd name="T40" fmla="*/ 333 w 849"/>
                <a:gd name="T41" fmla="*/ 97 h 816"/>
                <a:gd name="T42" fmla="*/ 322 w 849"/>
                <a:gd name="T43" fmla="*/ 59 h 816"/>
                <a:gd name="T44" fmla="*/ 291 w 849"/>
                <a:gd name="T45" fmla="*/ 47 h 816"/>
                <a:gd name="T46" fmla="*/ 265 w 849"/>
                <a:gd name="T47" fmla="*/ 31 h 816"/>
                <a:gd name="T48" fmla="*/ 229 w 849"/>
                <a:gd name="T49" fmla="*/ 24 h 816"/>
                <a:gd name="T50" fmla="*/ 189 w 849"/>
                <a:gd name="T51" fmla="*/ 24 h 816"/>
                <a:gd name="T52" fmla="*/ 130 w 849"/>
                <a:gd name="T53" fmla="*/ 2 h 816"/>
                <a:gd name="T54" fmla="*/ 120 w 849"/>
                <a:gd name="T55" fmla="*/ 0 h 816"/>
                <a:gd name="T56" fmla="*/ 116 w 849"/>
                <a:gd name="T57" fmla="*/ 35 h 816"/>
                <a:gd name="T58" fmla="*/ 85 w 849"/>
                <a:gd name="T59" fmla="*/ 66 h 816"/>
                <a:gd name="T60" fmla="*/ 71 w 849"/>
                <a:gd name="T61" fmla="*/ 78 h 816"/>
                <a:gd name="T62" fmla="*/ 52 w 849"/>
                <a:gd name="T63" fmla="*/ 95 h 816"/>
                <a:gd name="T64" fmla="*/ 52 w 849"/>
                <a:gd name="T65" fmla="*/ 137 h 816"/>
                <a:gd name="T66" fmla="*/ 26 w 849"/>
                <a:gd name="T67" fmla="*/ 177 h 816"/>
                <a:gd name="T68" fmla="*/ 30 w 849"/>
                <a:gd name="T69" fmla="*/ 253 h 816"/>
                <a:gd name="T70" fmla="*/ 30 w 849"/>
                <a:gd name="T71" fmla="*/ 346 h 816"/>
                <a:gd name="T72" fmla="*/ 23 w 849"/>
                <a:gd name="T73" fmla="*/ 362 h 816"/>
                <a:gd name="T74" fmla="*/ 33 w 849"/>
                <a:gd name="T75" fmla="*/ 398 h 816"/>
                <a:gd name="T76" fmla="*/ 9 w 849"/>
                <a:gd name="T77" fmla="*/ 424 h 816"/>
                <a:gd name="T78" fmla="*/ 40 w 849"/>
                <a:gd name="T79" fmla="*/ 483 h 816"/>
                <a:gd name="T80" fmla="*/ 59 w 849"/>
                <a:gd name="T81" fmla="*/ 530 h 816"/>
                <a:gd name="T82" fmla="*/ 120 w 849"/>
                <a:gd name="T83" fmla="*/ 540 h 816"/>
                <a:gd name="T84" fmla="*/ 154 w 849"/>
                <a:gd name="T85" fmla="*/ 589 h 816"/>
                <a:gd name="T86" fmla="*/ 201 w 849"/>
                <a:gd name="T87" fmla="*/ 599 h 816"/>
                <a:gd name="T88" fmla="*/ 255 w 849"/>
                <a:gd name="T89" fmla="*/ 630 h 816"/>
                <a:gd name="T90" fmla="*/ 305 w 849"/>
                <a:gd name="T91" fmla="*/ 615 h 816"/>
                <a:gd name="T92" fmla="*/ 331 w 849"/>
                <a:gd name="T93" fmla="*/ 603 h 816"/>
                <a:gd name="T94" fmla="*/ 359 w 849"/>
                <a:gd name="T95" fmla="*/ 589 h 816"/>
                <a:gd name="T96" fmla="*/ 423 w 849"/>
                <a:gd name="T97" fmla="*/ 625 h 816"/>
                <a:gd name="T98" fmla="*/ 490 w 849"/>
                <a:gd name="T99" fmla="*/ 660 h 816"/>
                <a:gd name="T100" fmla="*/ 549 w 849"/>
                <a:gd name="T101" fmla="*/ 691 h 816"/>
                <a:gd name="T102" fmla="*/ 615 w 849"/>
                <a:gd name="T103" fmla="*/ 727 h 816"/>
                <a:gd name="T104" fmla="*/ 681 w 849"/>
                <a:gd name="T105" fmla="*/ 760 h 816"/>
                <a:gd name="T106" fmla="*/ 747 w 849"/>
                <a:gd name="T107" fmla="*/ 795 h 816"/>
                <a:gd name="T108" fmla="*/ 807 w 849"/>
                <a:gd name="T109" fmla="*/ 788 h 816"/>
                <a:gd name="T110" fmla="*/ 840 w 849"/>
                <a:gd name="T111" fmla="*/ 788 h 816"/>
                <a:gd name="T112" fmla="*/ 840 w 849"/>
                <a:gd name="T113" fmla="*/ 724 h 816"/>
                <a:gd name="T114" fmla="*/ 833 w 849"/>
                <a:gd name="T115" fmla="*/ 227 h 816"/>
                <a:gd name="T116" fmla="*/ 825 w 849"/>
                <a:gd name="T117" fmla="*/ 192 h 816"/>
                <a:gd name="T118" fmla="*/ 835 w 849"/>
                <a:gd name="T119" fmla="*/ 168 h 816"/>
                <a:gd name="T120" fmla="*/ 837 w 849"/>
                <a:gd name="T121" fmla="*/ 140 h 816"/>
                <a:gd name="T122" fmla="*/ 844 w 849"/>
                <a:gd name="T123" fmla="*/ 99 h 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49" h="816">
                  <a:moveTo>
                    <a:pt x="849" y="95"/>
                  </a:moveTo>
                  <a:lnTo>
                    <a:pt x="847" y="92"/>
                  </a:lnTo>
                  <a:lnTo>
                    <a:pt x="847" y="92"/>
                  </a:lnTo>
                  <a:lnTo>
                    <a:pt x="844" y="88"/>
                  </a:lnTo>
                  <a:lnTo>
                    <a:pt x="842" y="85"/>
                  </a:lnTo>
                  <a:lnTo>
                    <a:pt x="842" y="85"/>
                  </a:lnTo>
                  <a:lnTo>
                    <a:pt x="842" y="83"/>
                  </a:lnTo>
                  <a:lnTo>
                    <a:pt x="842" y="80"/>
                  </a:lnTo>
                  <a:lnTo>
                    <a:pt x="842" y="78"/>
                  </a:lnTo>
                  <a:lnTo>
                    <a:pt x="840" y="78"/>
                  </a:lnTo>
                  <a:lnTo>
                    <a:pt x="833" y="76"/>
                  </a:lnTo>
                  <a:lnTo>
                    <a:pt x="830" y="76"/>
                  </a:lnTo>
                  <a:lnTo>
                    <a:pt x="830" y="76"/>
                  </a:lnTo>
                  <a:lnTo>
                    <a:pt x="828" y="73"/>
                  </a:lnTo>
                  <a:lnTo>
                    <a:pt x="828" y="73"/>
                  </a:lnTo>
                  <a:lnTo>
                    <a:pt x="828" y="73"/>
                  </a:lnTo>
                  <a:lnTo>
                    <a:pt x="828" y="73"/>
                  </a:lnTo>
                  <a:lnTo>
                    <a:pt x="825" y="73"/>
                  </a:lnTo>
                  <a:lnTo>
                    <a:pt x="825" y="73"/>
                  </a:lnTo>
                  <a:lnTo>
                    <a:pt x="825" y="73"/>
                  </a:lnTo>
                  <a:lnTo>
                    <a:pt x="825" y="73"/>
                  </a:lnTo>
                  <a:lnTo>
                    <a:pt x="823" y="73"/>
                  </a:lnTo>
                  <a:lnTo>
                    <a:pt x="823" y="73"/>
                  </a:lnTo>
                  <a:lnTo>
                    <a:pt x="821" y="73"/>
                  </a:lnTo>
                  <a:lnTo>
                    <a:pt x="816" y="76"/>
                  </a:lnTo>
                  <a:lnTo>
                    <a:pt x="802" y="76"/>
                  </a:lnTo>
                  <a:lnTo>
                    <a:pt x="792" y="76"/>
                  </a:lnTo>
                  <a:lnTo>
                    <a:pt x="790" y="76"/>
                  </a:lnTo>
                  <a:lnTo>
                    <a:pt x="788" y="71"/>
                  </a:lnTo>
                  <a:lnTo>
                    <a:pt x="785" y="71"/>
                  </a:lnTo>
                  <a:lnTo>
                    <a:pt x="785" y="71"/>
                  </a:lnTo>
                  <a:lnTo>
                    <a:pt x="785" y="71"/>
                  </a:lnTo>
                  <a:lnTo>
                    <a:pt x="788" y="69"/>
                  </a:lnTo>
                  <a:lnTo>
                    <a:pt x="778" y="66"/>
                  </a:lnTo>
                  <a:lnTo>
                    <a:pt x="769" y="64"/>
                  </a:lnTo>
                  <a:lnTo>
                    <a:pt x="762" y="64"/>
                  </a:lnTo>
                  <a:lnTo>
                    <a:pt x="755" y="64"/>
                  </a:lnTo>
                  <a:lnTo>
                    <a:pt x="755" y="64"/>
                  </a:lnTo>
                  <a:lnTo>
                    <a:pt x="755" y="62"/>
                  </a:lnTo>
                  <a:lnTo>
                    <a:pt x="752" y="62"/>
                  </a:lnTo>
                  <a:lnTo>
                    <a:pt x="750" y="62"/>
                  </a:lnTo>
                  <a:lnTo>
                    <a:pt x="750" y="62"/>
                  </a:lnTo>
                  <a:lnTo>
                    <a:pt x="750" y="64"/>
                  </a:lnTo>
                  <a:lnTo>
                    <a:pt x="750" y="64"/>
                  </a:lnTo>
                  <a:lnTo>
                    <a:pt x="750" y="64"/>
                  </a:lnTo>
                  <a:lnTo>
                    <a:pt x="750" y="64"/>
                  </a:lnTo>
                  <a:lnTo>
                    <a:pt x="750" y="62"/>
                  </a:lnTo>
                  <a:lnTo>
                    <a:pt x="747" y="62"/>
                  </a:lnTo>
                  <a:lnTo>
                    <a:pt x="747" y="62"/>
                  </a:lnTo>
                  <a:lnTo>
                    <a:pt x="747" y="62"/>
                  </a:lnTo>
                  <a:lnTo>
                    <a:pt x="745" y="59"/>
                  </a:lnTo>
                  <a:lnTo>
                    <a:pt x="745" y="59"/>
                  </a:lnTo>
                  <a:lnTo>
                    <a:pt x="745" y="57"/>
                  </a:lnTo>
                  <a:lnTo>
                    <a:pt x="743" y="57"/>
                  </a:lnTo>
                  <a:lnTo>
                    <a:pt x="743" y="57"/>
                  </a:lnTo>
                  <a:lnTo>
                    <a:pt x="738" y="54"/>
                  </a:lnTo>
                  <a:lnTo>
                    <a:pt x="738" y="54"/>
                  </a:lnTo>
                  <a:lnTo>
                    <a:pt x="738" y="52"/>
                  </a:lnTo>
                  <a:lnTo>
                    <a:pt x="738" y="47"/>
                  </a:lnTo>
                  <a:lnTo>
                    <a:pt x="740" y="47"/>
                  </a:lnTo>
                  <a:lnTo>
                    <a:pt x="740" y="50"/>
                  </a:lnTo>
                  <a:lnTo>
                    <a:pt x="740" y="50"/>
                  </a:lnTo>
                  <a:lnTo>
                    <a:pt x="740" y="50"/>
                  </a:lnTo>
                  <a:lnTo>
                    <a:pt x="740" y="50"/>
                  </a:lnTo>
                  <a:lnTo>
                    <a:pt x="740" y="47"/>
                  </a:lnTo>
                  <a:lnTo>
                    <a:pt x="743" y="45"/>
                  </a:lnTo>
                  <a:lnTo>
                    <a:pt x="740" y="45"/>
                  </a:lnTo>
                  <a:lnTo>
                    <a:pt x="740" y="43"/>
                  </a:lnTo>
                  <a:lnTo>
                    <a:pt x="740" y="43"/>
                  </a:lnTo>
                  <a:lnTo>
                    <a:pt x="738" y="38"/>
                  </a:lnTo>
                  <a:lnTo>
                    <a:pt x="738" y="38"/>
                  </a:lnTo>
                  <a:lnTo>
                    <a:pt x="740" y="38"/>
                  </a:lnTo>
                  <a:lnTo>
                    <a:pt x="740" y="35"/>
                  </a:lnTo>
                  <a:lnTo>
                    <a:pt x="740" y="35"/>
                  </a:lnTo>
                  <a:lnTo>
                    <a:pt x="740" y="35"/>
                  </a:lnTo>
                  <a:lnTo>
                    <a:pt x="738" y="35"/>
                  </a:lnTo>
                  <a:lnTo>
                    <a:pt x="736" y="33"/>
                  </a:lnTo>
                  <a:lnTo>
                    <a:pt x="733" y="33"/>
                  </a:lnTo>
                  <a:lnTo>
                    <a:pt x="733" y="33"/>
                  </a:lnTo>
                  <a:lnTo>
                    <a:pt x="731" y="33"/>
                  </a:lnTo>
                  <a:lnTo>
                    <a:pt x="731" y="33"/>
                  </a:lnTo>
                  <a:lnTo>
                    <a:pt x="728" y="31"/>
                  </a:lnTo>
                  <a:lnTo>
                    <a:pt x="728" y="31"/>
                  </a:lnTo>
                  <a:lnTo>
                    <a:pt x="726" y="31"/>
                  </a:lnTo>
                  <a:lnTo>
                    <a:pt x="724" y="31"/>
                  </a:lnTo>
                  <a:lnTo>
                    <a:pt x="712" y="26"/>
                  </a:lnTo>
                  <a:lnTo>
                    <a:pt x="710" y="26"/>
                  </a:lnTo>
                  <a:lnTo>
                    <a:pt x="707" y="26"/>
                  </a:lnTo>
                  <a:lnTo>
                    <a:pt x="707" y="26"/>
                  </a:lnTo>
                  <a:lnTo>
                    <a:pt x="705" y="24"/>
                  </a:lnTo>
                  <a:lnTo>
                    <a:pt x="700" y="21"/>
                  </a:lnTo>
                  <a:lnTo>
                    <a:pt x="698" y="19"/>
                  </a:lnTo>
                  <a:lnTo>
                    <a:pt x="693" y="19"/>
                  </a:lnTo>
                  <a:lnTo>
                    <a:pt x="691" y="19"/>
                  </a:lnTo>
                  <a:lnTo>
                    <a:pt x="691" y="17"/>
                  </a:lnTo>
                  <a:lnTo>
                    <a:pt x="688" y="17"/>
                  </a:lnTo>
                  <a:lnTo>
                    <a:pt x="688" y="17"/>
                  </a:lnTo>
                  <a:lnTo>
                    <a:pt x="688" y="17"/>
                  </a:lnTo>
                  <a:lnTo>
                    <a:pt x="688" y="17"/>
                  </a:lnTo>
                  <a:lnTo>
                    <a:pt x="688" y="17"/>
                  </a:lnTo>
                  <a:lnTo>
                    <a:pt x="688" y="17"/>
                  </a:lnTo>
                  <a:lnTo>
                    <a:pt x="686" y="17"/>
                  </a:lnTo>
                  <a:lnTo>
                    <a:pt x="686" y="17"/>
                  </a:lnTo>
                  <a:lnTo>
                    <a:pt x="686" y="17"/>
                  </a:lnTo>
                  <a:lnTo>
                    <a:pt x="686" y="17"/>
                  </a:lnTo>
                  <a:lnTo>
                    <a:pt x="674" y="19"/>
                  </a:lnTo>
                  <a:lnTo>
                    <a:pt x="672" y="19"/>
                  </a:lnTo>
                  <a:lnTo>
                    <a:pt x="669" y="17"/>
                  </a:lnTo>
                  <a:lnTo>
                    <a:pt x="667" y="17"/>
                  </a:lnTo>
                  <a:lnTo>
                    <a:pt x="665" y="14"/>
                  </a:lnTo>
                  <a:lnTo>
                    <a:pt x="662" y="17"/>
                  </a:lnTo>
                  <a:lnTo>
                    <a:pt x="660" y="17"/>
                  </a:lnTo>
                  <a:lnTo>
                    <a:pt x="660" y="17"/>
                  </a:lnTo>
                  <a:lnTo>
                    <a:pt x="650" y="24"/>
                  </a:lnTo>
                  <a:lnTo>
                    <a:pt x="648" y="26"/>
                  </a:lnTo>
                  <a:lnTo>
                    <a:pt x="646" y="26"/>
                  </a:lnTo>
                  <a:lnTo>
                    <a:pt x="643" y="26"/>
                  </a:lnTo>
                  <a:lnTo>
                    <a:pt x="631" y="26"/>
                  </a:lnTo>
                  <a:lnTo>
                    <a:pt x="629" y="26"/>
                  </a:lnTo>
                  <a:lnTo>
                    <a:pt x="624" y="31"/>
                  </a:lnTo>
                  <a:lnTo>
                    <a:pt x="615" y="35"/>
                  </a:lnTo>
                  <a:lnTo>
                    <a:pt x="603" y="40"/>
                  </a:lnTo>
                  <a:lnTo>
                    <a:pt x="596" y="47"/>
                  </a:lnTo>
                  <a:lnTo>
                    <a:pt x="596" y="47"/>
                  </a:lnTo>
                  <a:lnTo>
                    <a:pt x="594" y="47"/>
                  </a:lnTo>
                  <a:lnTo>
                    <a:pt x="591" y="50"/>
                  </a:lnTo>
                  <a:lnTo>
                    <a:pt x="591" y="50"/>
                  </a:lnTo>
                  <a:lnTo>
                    <a:pt x="589" y="52"/>
                  </a:lnTo>
                  <a:lnTo>
                    <a:pt x="587" y="54"/>
                  </a:lnTo>
                  <a:lnTo>
                    <a:pt x="577" y="64"/>
                  </a:lnTo>
                  <a:lnTo>
                    <a:pt x="577" y="66"/>
                  </a:lnTo>
                  <a:lnTo>
                    <a:pt x="570" y="76"/>
                  </a:lnTo>
                  <a:lnTo>
                    <a:pt x="570" y="78"/>
                  </a:lnTo>
                  <a:lnTo>
                    <a:pt x="570" y="78"/>
                  </a:lnTo>
                  <a:lnTo>
                    <a:pt x="570" y="78"/>
                  </a:lnTo>
                  <a:lnTo>
                    <a:pt x="570" y="80"/>
                  </a:lnTo>
                  <a:lnTo>
                    <a:pt x="570" y="80"/>
                  </a:lnTo>
                  <a:lnTo>
                    <a:pt x="570" y="83"/>
                  </a:lnTo>
                  <a:lnTo>
                    <a:pt x="570" y="88"/>
                  </a:lnTo>
                  <a:lnTo>
                    <a:pt x="570" y="90"/>
                  </a:lnTo>
                  <a:lnTo>
                    <a:pt x="570" y="92"/>
                  </a:lnTo>
                  <a:lnTo>
                    <a:pt x="570" y="95"/>
                  </a:lnTo>
                  <a:lnTo>
                    <a:pt x="570" y="97"/>
                  </a:lnTo>
                  <a:lnTo>
                    <a:pt x="570" y="97"/>
                  </a:lnTo>
                  <a:lnTo>
                    <a:pt x="570" y="99"/>
                  </a:lnTo>
                  <a:lnTo>
                    <a:pt x="570" y="102"/>
                  </a:lnTo>
                  <a:lnTo>
                    <a:pt x="575" y="114"/>
                  </a:lnTo>
                  <a:lnTo>
                    <a:pt x="575" y="114"/>
                  </a:lnTo>
                  <a:lnTo>
                    <a:pt x="577" y="116"/>
                  </a:lnTo>
                  <a:lnTo>
                    <a:pt x="579" y="118"/>
                  </a:lnTo>
                  <a:lnTo>
                    <a:pt x="579" y="123"/>
                  </a:lnTo>
                  <a:lnTo>
                    <a:pt x="582" y="123"/>
                  </a:lnTo>
                  <a:lnTo>
                    <a:pt x="582" y="133"/>
                  </a:lnTo>
                  <a:lnTo>
                    <a:pt x="582" y="135"/>
                  </a:lnTo>
                  <a:lnTo>
                    <a:pt x="579" y="142"/>
                  </a:lnTo>
                  <a:lnTo>
                    <a:pt x="575" y="149"/>
                  </a:lnTo>
                  <a:lnTo>
                    <a:pt x="575" y="149"/>
                  </a:lnTo>
                  <a:lnTo>
                    <a:pt x="572" y="151"/>
                  </a:lnTo>
                  <a:lnTo>
                    <a:pt x="570" y="154"/>
                  </a:lnTo>
                  <a:lnTo>
                    <a:pt x="568" y="156"/>
                  </a:lnTo>
                  <a:lnTo>
                    <a:pt x="560" y="168"/>
                  </a:lnTo>
                  <a:lnTo>
                    <a:pt x="553" y="173"/>
                  </a:lnTo>
                  <a:lnTo>
                    <a:pt x="551" y="175"/>
                  </a:lnTo>
                  <a:lnTo>
                    <a:pt x="549" y="175"/>
                  </a:lnTo>
                  <a:lnTo>
                    <a:pt x="549" y="175"/>
                  </a:lnTo>
                  <a:lnTo>
                    <a:pt x="542" y="180"/>
                  </a:lnTo>
                  <a:lnTo>
                    <a:pt x="537" y="182"/>
                  </a:lnTo>
                  <a:lnTo>
                    <a:pt x="534" y="182"/>
                  </a:lnTo>
                  <a:lnTo>
                    <a:pt x="532" y="182"/>
                  </a:lnTo>
                  <a:lnTo>
                    <a:pt x="527" y="182"/>
                  </a:lnTo>
                  <a:lnTo>
                    <a:pt x="523" y="182"/>
                  </a:lnTo>
                  <a:lnTo>
                    <a:pt x="518" y="182"/>
                  </a:lnTo>
                  <a:lnTo>
                    <a:pt x="516" y="182"/>
                  </a:lnTo>
                  <a:lnTo>
                    <a:pt x="508" y="177"/>
                  </a:lnTo>
                  <a:lnTo>
                    <a:pt x="506" y="175"/>
                  </a:lnTo>
                  <a:lnTo>
                    <a:pt x="504" y="175"/>
                  </a:lnTo>
                  <a:lnTo>
                    <a:pt x="501" y="173"/>
                  </a:lnTo>
                  <a:lnTo>
                    <a:pt x="499" y="173"/>
                  </a:lnTo>
                  <a:lnTo>
                    <a:pt x="497" y="168"/>
                  </a:lnTo>
                  <a:lnTo>
                    <a:pt x="485" y="159"/>
                  </a:lnTo>
                  <a:lnTo>
                    <a:pt x="480" y="154"/>
                  </a:lnTo>
                  <a:lnTo>
                    <a:pt x="478" y="151"/>
                  </a:lnTo>
                  <a:lnTo>
                    <a:pt x="475" y="151"/>
                  </a:lnTo>
                  <a:lnTo>
                    <a:pt x="468" y="147"/>
                  </a:lnTo>
                  <a:lnTo>
                    <a:pt x="463" y="147"/>
                  </a:lnTo>
                  <a:lnTo>
                    <a:pt x="461" y="147"/>
                  </a:lnTo>
                  <a:lnTo>
                    <a:pt x="461" y="144"/>
                  </a:lnTo>
                  <a:lnTo>
                    <a:pt x="459" y="142"/>
                  </a:lnTo>
                  <a:lnTo>
                    <a:pt x="459" y="142"/>
                  </a:lnTo>
                  <a:lnTo>
                    <a:pt x="454" y="142"/>
                  </a:lnTo>
                  <a:lnTo>
                    <a:pt x="449" y="140"/>
                  </a:lnTo>
                  <a:lnTo>
                    <a:pt x="447" y="137"/>
                  </a:lnTo>
                  <a:lnTo>
                    <a:pt x="437" y="135"/>
                  </a:lnTo>
                  <a:lnTo>
                    <a:pt x="437" y="135"/>
                  </a:lnTo>
                  <a:lnTo>
                    <a:pt x="437" y="135"/>
                  </a:lnTo>
                  <a:lnTo>
                    <a:pt x="435" y="135"/>
                  </a:lnTo>
                  <a:lnTo>
                    <a:pt x="433" y="133"/>
                  </a:lnTo>
                  <a:lnTo>
                    <a:pt x="433" y="133"/>
                  </a:lnTo>
                  <a:lnTo>
                    <a:pt x="433" y="133"/>
                  </a:lnTo>
                  <a:lnTo>
                    <a:pt x="430" y="133"/>
                  </a:lnTo>
                  <a:lnTo>
                    <a:pt x="421" y="130"/>
                  </a:lnTo>
                  <a:lnTo>
                    <a:pt x="409" y="125"/>
                  </a:lnTo>
                  <a:lnTo>
                    <a:pt x="397" y="123"/>
                  </a:lnTo>
                  <a:lnTo>
                    <a:pt x="378" y="123"/>
                  </a:lnTo>
                  <a:lnTo>
                    <a:pt x="362" y="121"/>
                  </a:lnTo>
                  <a:lnTo>
                    <a:pt x="348" y="114"/>
                  </a:lnTo>
                  <a:lnTo>
                    <a:pt x="343" y="111"/>
                  </a:lnTo>
                  <a:lnTo>
                    <a:pt x="340" y="106"/>
                  </a:lnTo>
                  <a:lnTo>
                    <a:pt x="333" y="99"/>
                  </a:lnTo>
                  <a:lnTo>
                    <a:pt x="333" y="97"/>
                  </a:lnTo>
                  <a:lnTo>
                    <a:pt x="326" y="80"/>
                  </a:lnTo>
                  <a:lnTo>
                    <a:pt x="326" y="78"/>
                  </a:lnTo>
                  <a:lnTo>
                    <a:pt x="324" y="73"/>
                  </a:lnTo>
                  <a:lnTo>
                    <a:pt x="326" y="71"/>
                  </a:lnTo>
                  <a:lnTo>
                    <a:pt x="326" y="69"/>
                  </a:lnTo>
                  <a:lnTo>
                    <a:pt x="326" y="66"/>
                  </a:lnTo>
                  <a:lnTo>
                    <a:pt x="326" y="66"/>
                  </a:lnTo>
                  <a:lnTo>
                    <a:pt x="326" y="64"/>
                  </a:lnTo>
                  <a:lnTo>
                    <a:pt x="324" y="62"/>
                  </a:lnTo>
                  <a:lnTo>
                    <a:pt x="322" y="59"/>
                  </a:lnTo>
                  <a:lnTo>
                    <a:pt x="322" y="57"/>
                  </a:lnTo>
                  <a:lnTo>
                    <a:pt x="322" y="54"/>
                  </a:lnTo>
                  <a:lnTo>
                    <a:pt x="322" y="54"/>
                  </a:lnTo>
                  <a:lnTo>
                    <a:pt x="319" y="54"/>
                  </a:lnTo>
                  <a:lnTo>
                    <a:pt x="317" y="50"/>
                  </a:lnTo>
                  <a:lnTo>
                    <a:pt x="317" y="50"/>
                  </a:lnTo>
                  <a:lnTo>
                    <a:pt x="314" y="50"/>
                  </a:lnTo>
                  <a:lnTo>
                    <a:pt x="312" y="50"/>
                  </a:lnTo>
                  <a:lnTo>
                    <a:pt x="300" y="47"/>
                  </a:lnTo>
                  <a:lnTo>
                    <a:pt x="291" y="47"/>
                  </a:lnTo>
                  <a:lnTo>
                    <a:pt x="291" y="47"/>
                  </a:lnTo>
                  <a:lnTo>
                    <a:pt x="288" y="45"/>
                  </a:lnTo>
                  <a:lnTo>
                    <a:pt x="286" y="45"/>
                  </a:lnTo>
                  <a:lnTo>
                    <a:pt x="286" y="45"/>
                  </a:lnTo>
                  <a:lnTo>
                    <a:pt x="277" y="43"/>
                  </a:lnTo>
                  <a:lnTo>
                    <a:pt x="277" y="43"/>
                  </a:lnTo>
                  <a:lnTo>
                    <a:pt x="274" y="40"/>
                  </a:lnTo>
                  <a:lnTo>
                    <a:pt x="269" y="35"/>
                  </a:lnTo>
                  <a:lnTo>
                    <a:pt x="267" y="33"/>
                  </a:lnTo>
                  <a:lnTo>
                    <a:pt x="265" y="31"/>
                  </a:lnTo>
                  <a:lnTo>
                    <a:pt x="265" y="31"/>
                  </a:lnTo>
                  <a:lnTo>
                    <a:pt x="262" y="31"/>
                  </a:lnTo>
                  <a:lnTo>
                    <a:pt x="262" y="31"/>
                  </a:lnTo>
                  <a:lnTo>
                    <a:pt x="262" y="31"/>
                  </a:lnTo>
                  <a:lnTo>
                    <a:pt x="253" y="28"/>
                  </a:lnTo>
                  <a:lnTo>
                    <a:pt x="248" y="26"/>
                  </a:lnTo>
                  <a:lnTo>
                    <a:pt x="243" y="26"/>
                  </a:lnTo>
                  <a:lnTo>
                    <a:pt x="241" y="26"/>
                  </a:lnTo>
                  <a:lnTo>
                    <a:pt x="232" y="26"/>
                  </a:lnTo>
                  <a:lnTo>
                    <a:pt x="229" y="24"/>
                  </a:lnTo>
                  <a:lnTo>
                    <a:pt x="220" y="19"/>
                  </a:lnTo>
                  <a:lnTo>
                    <a:pt x="217" y="19"/>
                  </a:lnTo>
                  <a:lnTo>
                    <a:pt x="217" y="19"/>
                  </a:lnTo>
                  <a:lnTo>
                    <a:pt x="213" y="17"/>
                  </a:lnTo>
                  <a:lnTo>
                    <a:pt x="208" y="17"/>
                  </a:lnTo>
                  <a:lnTo>
                    <a:pt x="208" y="17"/>
                  </a:lnTo>
                  <a:lnTo>
                    <a:pt x="208" y="19"/>
                  </a:lnTo>
                  <a:lnTo>
                    <a:pt x="206" y="19"/>
                  </a:lnTo>
                  <a:lnTo>
                    <a:pt x="203" y="21"/>
                  </a:lnTo>
                  <a:lnTo>
                    <a:pt x="189" y="24"/>
                  </a:lnTo>
                  <a:lnTo>
                    <a:pt x="184" y="26"/>
                  </a:lnTo>
                  <a:lnTo>
                    <a:pt x="165" y="24"/>
                  </a:lnTo>
                  <a:lnTo>
                    <a:pt x="163" y="21"/>
                  </a:lnTo>
                  <a:lnTo>
                    <a:pt x="158" y="19"/>
                  </a:lnTo>
                  <a:lnTo>
                    <a:pt x="154" y="19"/>
                  </a:lnTo>
                  <a:lnTo>
                    <a:pt x="151" y="17"/>
                  </a:lnTo>
                  <a:lnTo>
                    <a:pt x="149" y="14"/>
                  </a:lnTo>
                  <a:lnTo>
                    <a:pt x="137" y="7"/>
                  </a:lnTo>
                  <a:lnTo>
                    <a:pt x="132" y="5"/>
                  </a:lnTo>
                  <a:lnTo>
                    <a:pt x="130" y="2"/>
                  </a:lnTo>
                  <a:lnTo>
                    <a:pt x="130" y="5"/>
                  </a:lnTo>
                  <a:lnTo>
                    <a:pt x="135" y="5"/>
                  </a:lnTo>
                  <a:lnTo>
                    <a:pt x="135" y="7"/>
                  </a:lnTo>
                  <a:lnTo>
                    <a:pt x="132" y="7"/>
                  </a:lnTo>
                  <a:lnTo>
                    <a:pt x="125" y="5"/>
                  </a:lnTo>
                  <a:lnTo>
                    <a:pt x="125" y="5"/>
                  </a:lnTo>
                  <a:lnTo>
                    <a:pt x="123" y="5"/>
                  </a:lnTo>
                  <a:lnTo>
                    <a:pt x="123" y="2"/>
                  </a:lnTo>
                  <a:lnTo>
                    <a:pt x="123" y="2"/>
                  </a:lnTo>
                  <a:lnTo>
                    <a:pt x="120" y="0"/>
                  </a:lnTo>
                  <a:lnTo>
                    <a:pt x="118" y="0"/>
                  </a:lnTo>
                  <a:lnTo>
                    <a:pt x="118" y="0"/>
                  </a:lnTo>
                  <a:lnTo>
                    <a:pt x="118" y="2"/>
                  </a:lnTo>
                  <a:lnTo>
                    <a:pt x="118" y="9"/>
                  </a:lnTo>
                  <a:lnTo>
                    <a:pt x="118" y="9"/>
                  </a:lnTo>
                  <a:lnTo>
                    <a:pt x="118" y="14"/>
                  </a:lnTo>
                  <a:lnTo>
                    <a:pt x="116" y="19"/>
                  </a:lnTo>
                  <a:lnTo>
                    <a:pt x="118" y="26"/>
                  </a:lnTo>
                  <a:lnTo>
                    <a:pt x="116" y="31"/>
                  </a:lnTo>
                  <a:lnTo>
                    <a:pt x="116" y="35"/>
                  </a:lnTo>
                  <a:lnTo>
                    <a:pt x="118" y="38"/>
                  </a:lnTo>
                  <a:lnTo>
                    <a:pt x="120" y="40"/>
                  </a:lnTo>
                  <a:lnTo>
                    <a:pt x="123" y="43"/>
                  </a:lnTo>
                  <a:lnTo>
                    <a:pt x="123" y="45"/>
                  </a:lnTo>
                  <a:lnTo>
                    <a:pt x="120" y="47"/>
                  </a:lnTo>
                  <a:lnTo>
                    <a:pt x="120" y="50"/>
                  </a:lnTo>
                  <a:lnTo>
                    <a:pt x="120" y="50"/>
                  </a:lnTo>
                  <a:lnTo>
                    <a:pt x="116" y="52"/>
                  </a:lnTo>
                  <a:lnTo>
                    <a:pt x="101" y="59"/>
                  </a:lnTo>
                  <a:lnTo>
                    <a:pt x="85" y="66"/>
                  </a:lnTo>
                  <a:lnTo>
                    <a:pt x="85" y="69"/>
                  </a:lnTo>
                  <a:lnTo>
                    <a:pt x="83" y="73"/>
                  </a:lnTo>
                  <a:lnTo>
                    <a:pt x="80" y="76"/>
                  </a:lnTo>
                  <a:lnTo>
                    <a:pt x="78" y="76"/>
                  </a:lnTo>
                  <a:lnTo>
                    <a:pt x="75" y="78"/>
                  </a:lnTo>
                  <a:lnTo>
                    <a:pt x="75" y="78"/>
                  </a:lnTo>
                  <a:lnTo>
                    <a:pt x="73" y="78"/>
                  </a:lnTo>
                  <a:lnTo>
                    <a:pt x="73" y="78"/>
                  </a:lnTo>
                  <a:lnTo>
                    <a:pt x="73" y="78"/>
                  </a:lnTo>
                  <a:lnTo>
                    <a:pt x="71" y="78"/>
                  </a:lnTo>
                  <a:lnTo>
                    <a:pt x="71" y="83"/>
                  </a:lnTo>
                  <a:lnTo>
                    <a:pt x="71" y="85"/>
                  </a:lnTo>
                  <a:lnTo>
                    <a:pt x="68" y="88"/>
                  </a:lnTo>
                  <a:lnTo>
                    <a:pt x="66" y="90"/>
                  </a:lnTo>
                  <a:lnTo>
                    <a:pt x="66" y="90"/>
                  </a:lnTo>
                  <a:lnTo>
                    <a:pt x="66" y="92"/>
                  </a:lnTo>
                  <a:lnTo>
                    <a:pt x="64" y="92"/>
                  </a:lnTo>
                  <a:lnTo>
                    <a:pt x="61" y="92"/>
                  </a:lnTo>
                  <a:lnTo>
                    <a:pt x="57" y="92"/>
                  </a:lnTo>
                  <a:lnTo>
                    <a:pt x="52" y="95"/>
                  </a:lnTo>
                  <a:lnTo>
                    <a:pt x="49" y="102"/>
                  </a:lnTo>
                  <a:lnTo>
                    <a:pt x="45" y="106"/>
                  </a:lnTo>
                  <a:lnTo>
                    <a:pt x="45" y="106"/>
                  </a:lnTo>
                  <a:lnTo>
                    <a:pt x="45" y="111"/>
                  </a:lnTo>
                  <a:lnTo>
                    <a:pt x="45" y="111"/>
                  </a:lnTo>
                  <a:lnTo>
                    <a:pt x="49" y="123"/>
                  </a:lnTo>
                  <a:lnTo>
                    <a:pt x="49" y="130"/>
                  </a:lnTo>
                  <a:lnTo>
                    <a:pt x="52" y="133"/>
                  </a:lnTo>
                  <a:lnTo>
                    <a:pt x="52" y="135"/>
                  </a:lnTo>
                  <a:lnTo>
                    <a:pt x="52" y="137"/>
                  </a:lnTo>
                  <a:lnTo>
                    <a:pt x="52" y="140"/>
                  </a:lnTo>
                  <a:lnTo>
                    <a:pt x="54" y="142"/>
                  </a:lnTo>
                  <a:lnTo>
                    <a:pt x="54" y="144"/>
                  </a:lnTo>
                  <a:lnTo>
                    <a:pt x="52" y="147"/>
                  </a:lnTo>
                  <a:lnTo>
                    <a:pt x="49" y="154"/>
                  </a:lnTo>
                  <a:lnTo>
                    <a:pt x="45" y="161"/>
                  </a:lnTo>
                  <a:lnTo>
                    <a:pt x="38" y="168"/>
                  </a:lnTo>
                  <a:lnTo>
                    <a:pt x="33" y="177"/>
                  </a:lnTo>
                  <a:lnTo>
                    <a:pt x="30" y="177"/>
                  </a:lnTo>
                  <a:lnTo>
                    <a:pt x="26" y="177"/>
                  </a:lnTo>
                  <a:lnTo>
                    <a:pt x="26" y="180"/>
                  </a:lnTo>
                  <a:lnTo>
                    <a:pt x="14" y="185"/>
                  </a:lnTo>
                  <a:lnTo>
                    <a:pt x="0" y="192"/>
                  </a:lnTo>
                  <a:lnTo>
                    <a:pt x="2" y="194"/>
                  </a:lnTo>
                  <a:lnTo>
                    <a:pt x="4" y="199"/>
                  </a:lnTo>
                  <a:lnTo>
                    <a:pt x="7" y="201"/>
                  </a:lnTo>
                  <a:lnTo>
                    <a:pt x="14" y="211"/>
                  </a:lnTo>
                  <a:lnTo>
                    <a:pt x="21" y="222"/>
                  </a:lnTo>
                  <a:lnTo>
                    <a:pt x="26" y="239"/>
                  </a:lnTo>
                  <a:lnTo>
                    <a:pt x="30" y="253"/>
                  </a:lnTo>
                  <a:lnTo>
                    <a:pt x="30" y="263"/>
                  </a:lnTo>
                  <a:lnTo>
                    <a:pt x="30" y="275"/>
                  </a:lnTo>
                  <a:lnTo>
                    <a:pt x="30" y="284"/>
                  </a:lnTo>
                  <a:lnTo>
                    <a:pt x="26" y="305"/>
                  </a:lnTo>
                  <a:lnTo>
                    <a:pt x="28" y="308"/>
                  </a:lnTo>
                  <a:lnTo>
                    <a:pt x="35" y="329"/>
                  </a:lnTo>
                  <a:lnTo>
                    <a:pt x="35" y="331"/>
                  </a:lnTo>
                  <a:lnTo>
                    <a:pt x="35" y="331"/>
                  </a:lnTo>
                  <a:lnTo>
                    <a:pt x="30" y="343"/>
                  </a:lnTo>
                  <a:lnTo>
                    <a:pt x="30" y="346"/>
                  </a:lnTo>
                  <a:lnTo>
                    <a:pt x="28" y="346"/>
                  </a:lnTo>
                  <a:lnTo>
                    <a:pt x="28" y="348"/>
                  </a:lnTo>
                  <a:lnTo>
                    <a:pt x="28" y="348"/>
                  </a:lnTo>
                  <a:lnTo>
                    <a:pt x="28" y="350"/>
                  </a:lnTo>
                  <a:lnTo>
                    <a:pt x="28" y="350"/>
                  </a:lnTo>
                  <a:lnTo>
                    <a:pt x="28" y="353"/>
                  </a:lnTo>
                  <a:lnTo>
                    <a:pt x="26" y="355"/>
                  </a:lnTo>
                  <a:lnTo>
                    <a:pt x="26" y="355"/>
                  </a:lnTo>
                  <a:lnTo>
                    <a:pt x="26" y="360"/>
                  </a:lnTo>
                  <a:lnTo>
                    <a:pt x="23" y="362"/>
                  </a:lnTo>
                  <a:lnTo>
                    <a:pt x="23" y="362"/>
                  </a:lnTo>
                  <a:lnTo>
                    <a:pt x="23" y="364"/>
                  </a:lnTo>
                  <a:lnTo>
                    <a:pt x="28" y="379"/>
                  </a:lnTo>
                  <a:lnTo>
                    <a:pt x="30" y="386"/>
                  </a:lnTo>
                  <a:lnTo>
                    <a:pt x="30" y="388"/>
                  </a:lnTo>
                  <a:lnTo>
                    <a:pt x="30" y="388"/>
                  </a:lnTo>
                  <a:lnTo>
                    <a:pt x="33" y="388"/>
                  </a:lnTo>
                  <a:lnTo>
                    <a:pt x="33" y="390"/>
                  </a:lnTo>
                  <a:lnTo>
                    <a:pt x="33" y="390"/>
                  </a:lnTo>
                  <a:lnTo>
                    <a:pt x="33" y="398"/>
                  </a:lnTo>
                  <a:lnTo>
                    <a:pt x="33" y="400"/>
                  </a:lnTo>
                  <a:lnTo>
                    <a:pt x="33" y="400"/>
                  </a:lnTo>
                  <a:lnTo>
                    <a:pt x="33" y="402"/>
                  </a:lnTo>
                  <a:lnTo>
                    <a:pt x="30" y="409"/>
                  </a:lnTo>
                  <a:lnTo>
                    <a:pt x="30" y="412"/>
                  </a:lnTo>
                  <a:lnTo>
                    <a:pt x="12" y="419"/>
                  </a:lnTo>
                  <a:lnTo>
                    <a:pt x="12" y="421"/>
                  </a:lnTo>
                  <a:lnTo>
                    <a:pt x="12" y="421"/>
                  </a:lnTo>
                  <a:lnTo>
                    <a:pt x="9" y="424"/>
                  </a:lnTo>
                  <a:lnTo>
                    <a:pt x="9" y="424"/>
                  </a:lnTo>
                  <a:lnTo>
                    <a:pt x="7" y="426"/>
                  </a:lnTo>
                  <a:lnTo>
                    <a:pt x="7" y="428"/>
                  </a:lnTo>
                  <a:lnTo>
                    <a:pt x="4" y="431"/>
                  </a:lnTo>
                  <a:lnTo>
                    <a:pt x="7" y="433"/>
                  </a:lnTo>
                  <a:lnTo>
                    <a:pt x="14" y="445"/>
                  </a:lnTo>
                  <a:lnTo>
                    <a:pt x="23" y="457"/>
                  </a:lnTo>
                  <a:lnTo>
                    <a:pt x="28" y="464"/>
                  </a:lnTo>
                  <a:lnTo>
                    <a:pt x="38" y="476"/>
                  </a:lnTo>
                  <a:lnTo>
                    <a:pt x="40" y="480"/>
                  </a:lnTo>
                  <a:lnTo>
                    <a:pt x="40" y="483"/>
                  </a:lnTo>
                  <a:lnTo>
                    <a:pt x="40" y="492"/>
                  </a:lnTo>
                  <a:lnTo>
                    <a:pt x="40" y="499"/>
                  </a:lnTo>
                  <a:lnTo>
                    <a:pt x="40" y="509"/>
                  </a:lnTo>
                  <a:lnTo>
                    <a:pt x="40" y="509"/>
                  </a:lnTo>
                  <a:lnTo>
                    <a:pt x="49" y="514"/>
                  </a:lnTo>
                  <a:lnTo>
                    <a:pt x="49" y="516"/>
                  </a:lnTo>
                  <a:lnTo>
                    <a:pt x="52" y="521"/>
                  </a:lnTo>
                  <a:lnTo>
                    <a:pt x="52" y="523"/>
                  </a:lnTo>
                  <a:lnTo>
                    <a:pt x="52" y="525"/>
                  </a:lnTo>
                  <a:lnTo>
                    <a:pt x="59" y="530"/>
                  </a:lnTo>
                  <a:lnTo>
                    <a:pt x="61" y="530"/>
                  </a:lnTo>
                  <a:lnTo>
                    <a:pt x="64" y="530"/>
                  </a:lnTo>
                  <a:lnTo>
                    <a:pt x="68" y="528"/>
                  </a:lnTo>
                  <a:lnTo>
                    <a:pt x="75" y="525"/>
                  </a:lnTo>
                  <a:lnTo>
                    <a:pt x="75" y="525"/>
                  </a:lnTo>
                  <a:lnTo>
                    <a:pt x="78" y="525"/>
                  </a:lnTo>
                  <a:lnTo>
                    <a:pt x="87" y="530"/>
                  </a:lnTo>
                  <a:lnTo>
                    <a:pt x="99" y="532"/>
                  </a:lnTo>
                  <a:lnTo>
                    <a:pt x="118" y="540"/>
                  </a:lnTo>
                  <a:lnTo>
                    <a:pt x="120" y="540"/>
                  </a:lnTo>
                  <a:lnTo>
                    <a:pt x="120" y="540"/>
                  </a:lnTo>
                  <a:lnTo>
                    <a:pt x="123" y="542"/>
                  </a:lnTo>
                  <a:lnTo>
                    <a:pt x="125" y="549"/>
                  </a:lnTo>
                  <a:lnTo>
                    <a:pt x="130" y="559"/>
                  </a:lnTo>
                  <a:lnTo>
                    <a:pt x="130" y="559"/>
                  </a:lnTo>
                  <a:lnTo>
                    <a:pt x="137" y="570"/>
                  </a:lnTo>
                  <a:lnTo>
                    <a:pt x="139" y="577"/>
                  </a:lnTo>
                  <a:lnTo>
                    <a:pt x="144" y="587"/>
                  </a:lnTo>
                  <a:lnTo>
                    <a:pt x="149" y="587"/>
                  </a:lnTo>
                  <a:lnTo>
                    <a:pt x="154" y="589"/>
                  </a:lnTo>
                  <a:lnTo>
                    <a:pt x="158" y="589"/>
                  </a:lnTo>
                  <a:lnTo>
                    <a:pt x="163" y="592"/>
                  </a:lnTo>
                  <a:lnTo>
                    <a:pt x="168" y="592"/>
                  </a:lnTo>
                  <a:lnTo>
                    <a:pt x="172" y="594"/>
                  </a:lnTo>
                  <a:lnTo>
                    <a:pt x="177" y="594"/>
                  </a:lnTo>
                  <a:lnTo>
                    <a:pt x="182" y="594"/>
                  </a:lnTo>
                  <a:lnTo>
                    <a:pt x="187" y="596"/>
                  </a:lnTo>
                  <a:lnTo>
                    <a:pt x="191" y="596"/>
                  </a:lnTo>
                  <a:lnTo>
                    <a:pt x="196" y="599"/>
                  </a:lnTo>
                  <a:lnTo>
                    <a:pt x="201" y="599"/>
                  </a:lnTo>
                  <a:lnTo>
                    <a:pt x="206" y="601"/>
                  </a:lnTo>
                  <a:lnTo>
                    <a:pt x="210" y="601"/>
                  </a:lnTo>
                  <a:lnTo>
                    <a:pt x="215" y="603"/>
                  </a:lnTo>
                  <a:lnTo>
                    <a:pt x="220" y="603"/>
                  </a:lnTo>
                  <a:lnTo>
                    <a:pt x="225" y="606"/>
                  </a:lnTo>
                  <a:lnTo>
                    <a:pt x="232" y="608"/>
                  </a:lnTo>
                  <a:lnTo>
                    <a:pt x="234" y="611"/>
                  </a:lnTo>
                  <a:lnTo>
                    <a:pt x="241" y="618"/>
                  </a:lnTo>
                  <a:lnTo>
                    <a:pt x="248" y="625"/>
                  </a:lnTo>
                  <a:lnTo>
                    <a:pt x="255" y="630"/>
                  </a:lnTo>
                  <a:lnTo>
                    <a:pt x="260" y="637"/>
                  </a:lnTo>
                  <a:lnTo>
                    <a:pt x="262" y="637"/>
                  </a:lnTo>
                  <a:lnTo>
                    <a:pt x="265" y="639"/>
                  </a:lnTo>
                  <a:lnTo>
                    <a:pt x="265" y="639"/>
                  </a:lnTo>
                  <a:lnTo>
                    <a:pt x="269" y="637"/>
                  </a:lnTo>
                  <a:lnTo>
                    <a:pt x="277" y="632"/>
                  </a:lnTo>
                  <a:lnTo>
                    <a:pt x="286" y="627"/>
                  </a:lnTo>
                  <a:lnTo>
                    <a:pt x="295" y="620"/>
                  </a:lnTo>
                  <a:lnTo>
                    <a:pt x="305" y="615"/>
                  </a:lnTo>
                  <a:lnTo>
                    <a:pt x="305" y="615"/>
                  </a:lnTo>
                  <a:lnTo>
                    <a:pt x="305" y="615"/>
                  </a:lnTo>
                  <a:lnTo>
                    <a:pt x="305" y="615"/>
                  </a:lnTo>
                  <a:lnTo>
                    <a:pt x="310" y="615"/>
                  </a:lnTo>
                  <a:lnTo>
                    <a:pt x="312" y="613"/>
                  </a:lnTo>
                  <a:lnTo>
                    <a:pt x="314" y="611"/>
                  </a:lnTo>
                  <a:lnTo>
                    <a:pt x="319" y="611"/>
                  </a:lnTo>
                  <a:lnTo>
                    <a:pt x="322" y="608"/>
                  </a:lnTo>
                  <a:lnTo>
                    <a:pt x="324" y="606"/>
                  </a:lnTo>
                  <a:lnTo>
                    <a:pt x="329" y="606"/>
                  </a:lnTo>
                  <a:lnTo>
                    <a:pt x="331" y="603"/>
                  </a:lnTo>
                  <a:lnTo>
                    <a:pt x="333" y="601"/>
                  </a:lnTo>
                  <a:lnTo>
                    <a:pt x="336" y="601"/>
                  </a:lnTo>
                  <a:lnTo>
                    <a:pt x="340" y="599"/>
                  </a:lnTo>
                  <a:lnTo>
                    <a:pt x="343" y="599"/>
                  </a:lnTo>
                  <a:lnTo>
                    <a:pt x="345" y="596"/>
                  </a:lnTo>
                  <a:lnTo>
                    <a:pt x="350" y="594"/>
                  </a:lnTo>
                  <a:lnTo>
                    <a:pt x="352" y="594"/>
                  </a:lnTo>
                  <a:lnTo>
                    <a:pt x="355" y="592"/>
                  </a:lnTo>
                  <a:lnTo>
                    <a:pt x="357" y="589"/>
                  </a:lnTo>
                  <a:lnTo>
                    <a:pt x="359" y="589"/>
                  </a:lnTo>
                  <a:lnTo>
                    <a:pt x="364" y="592"/>
                  </a:lnTo>
                  <a:lnTo>
                    <a:pt x="371" y="596"/>
                  </a:lnTo>
                  <a:lnTo>
                    <a:pt x="376" y="599"/>
                  </a:lnTo>
                  <a:lnTo>
                    <a:pt x="383" y="603"/>
                  </a:lnTo>
                  <a:lnTo>
                    <a:pt x="390" y="606"/>
                  </a:lnTo>
                  <a:lnTo>
                    <a:pt x="397" y="611"/>
                  </a:lnTo>
                  <a:lnTo>
                    <a:pt x="404" y="613"/>
                  </a:lnTo>
                  <a:lnTo>
                    <a:pt x="409" y="618"/>
                  </a:lnTo>
                  <a:lnTo>
                    <a:pt x="416" y="620"/>
                  </a:lnTo>
                  <a:lnTo>
                    <a:pt x="423" y="625"/>
                  </a:lnTo>
                  <a:lnTo>
                    <a:pt x="430" y="627"/>
                  </a:lnTo>
                  <a:lnTo>
                    <a:pt x="435" y="632"/>
                  </a:lnTo>
                  <a:lnTo>
                    <a:pt x="442" y="634"/>
                  </a:lnTo>
                  <a:lnTo>
                    <a:pt x="449" y="639"/>
                  </a:lnTo>
                  <a:lnTo>
                    <a:pt x="456" y="641"/>
                  </a:lnTo>
                  <a:lnTo>
                    <a:pt x="463" y="646"/>
                  </a:lnTo>
                  <a:lnTo>
                    <a:pt x="468" y="648"/>
                  </a:lnTo>
                  <a:lnTo>
                    <a:pt x="475" y="653"/>
                  </a:lnTo>
                  <a:lnTo>
                    <a:pt x="482" y="656"/>
                  </a:lnTo>
                  <a:lnTo>
                    <a:pt x="490" y="660"/>
                  </a:lnTo>
                  <a:lnTo>
                    <a:pt x="497" y="663"/>
                  </a:lnTo>
                  <a:lnTo>
                    <a:pt x="501" y="667"/>
                  </a:lnTo>
                  <a:lnTo>
                    <a:pt x="508" y="670"/>
                  </a:lnTo>
                  <a:lnTo>
                    <a:pt x="516" y="674"/>
                  </a:lnTo>
                  <a:lnTo>
                    <a:pt x="523" y="677"/>
                  </a:lnTo>
                  <a:lnTo>
                    <a:pt x="530" y="682"/>
                  </a:lnTo>
                  <a:lnTo>
                    <a:pt x="530" y="682"/>
                  </a:lnTo>
                  <a:lnTo>
                    <a:pt x="534" y="684"/>
                  </a:lnTo>
                  <a:lnTo>
                    <a:pt x="542" y="689"/>
                  </a:lnTo>
                  <a:lnTo>
                    <a:pt x="549" y="691"/>
                  </a:lnTo>
                  <a:lnTo>
                    <a:pt x="556" y="696"/>
                  </a:lnTo>
                  <a:lnTo>
                    <a:pt x="560" y="698"/>
                  </a:lnTo>
                  <a:lnTo>
                    <a:pt x="568" y="701"/>
                  </a:lnTo>
                  <a:lnTo>
                    <a:pt x="575" y="705"/>
                  </a:lnTo>
                  <a:lnTo>
                    <a:pt x="582" y="708"/>
                  </a:lnTo>
                  <a:lnTo>
                    <a:pt x="589" y="712"/>
                  </a:lnTo>
                  <a:lnTo>
                    <a:pt x="594" y="715"/>
                  </a:lnTo>
                  <a:lnTo>
                    <a:pt x="601" y="719"/>
                  </a:lnTo>
                  <a:lnTo>
                    <a:pt x="608" y="722"/>
                  </a:lnTo>
                  <a:lnTo>
                    <a:pt x="615" y="727"/>
                  </a:lnTo>
                  <a:lnTo>
                    <a:pt x="622" y="729"/>
                  </a:lnTo>
                  <a:lnTo>
                    <a:pt x="627" y="734"/>
                  </a:lnTo>
                  <a:lnTo>
                    <a:pt x="634" y="736"/>
                  </a:lnTo>
                  <a:lnTo>
                    <a:pt x="641" y="741"/>
                  </a:lnTo>
                  <a:lnTo>
                    <a:pt x="648" y="743"/>
                  </a:lnTo>
                  <a:lnTo>
                    <a:pt x="655" y="748"/>
                  </a:lnTo>
                  <a:lnTo>
                    <a:pt x="660" y="750"/>
                  </a:lnTo>
                  <a:lnTo>
                    <a:pt x="667" y="753"/>
                  </a:lnTo>
                  <a:lnTo>
                    <a:pt x="674" y="757"/>
                  </a:lnTo>
                  <a:lnTo>
                    <a:pt x="681" y="760"/>
                  </a:lnTo>
                  <a:lnTo>
                    <a:pt x="688" y="764"/>
                  </a:lnTo>
                  <a:lnTo>
                    <a:pt x="693" y="767"/>
                  </a:lnTo>
                  <a:lnTo>
                    <a:pt x="700" y="772"/>
                  </a:lnTo>
                  <a:lnTo>
                    <a:pt x="707" y="774"/>
                  </a:lnTo>
                  <a:lnTo>
                    <a:pt x="714" y="779"/>
                  </a:lnTo>
                  <a:lnTo>
                    <a:pt x="719" y="781"/>
                  </a:lnTo>
                  <a:lnTo>
                    <a:pt x="726" y="786"/>
                  </a:lnTo>
                  <a:lnTo>
                    <a:pt x="733" y="788"/>
                  </a:lnTo>
                  <a:lnTo>
                    <a:pt x="740" y="793"/>
                  </a:lnTo>
                  <a:lnTo>
                    <a:pt x="747" y="795"/>
                  </a:lnTo>
                  <a:lnTo>
                    <a:pt x="752" y="798"/>
                  </a:lnTo>
                  <a:lnTo>
                    <a:pt x="759" y="802"/>
                  </a:lnTo>
                  <a:lnTo>
                    <a:pt x="766" y="805"/>
                  </a:lnTo>
                  <a:lnTo>
                    <a:pt x="773" y="809"/>
                  </a:lnTo>
                  <a:lnTo>
                    <a:pt x="781" y="812"/>
                  </a:lnTo>
                  <a:lnTo>
                    <a:pt x="785" y="816"/>
                  </a:lnTo>
                  <a:lnTo>
                    <a:pt x="785" y="788"/>
                  </a:lnTo>
                  <a:lnTo>
                    <a:pt x="795" y="788"/>
                  </a:lnTo>
                  <a:lnTo>
                    <a:pt x="799" y="788"/>
                  </a:lnTo>
                  <a:lnTo>
                    <a:pt x="807" y="788"/>
                  </a:lnTo>
                  <a:lnTo>
                    <a:pt x="814" y="788"/>
                  </a:lnTo>
                  <a:lnTo>
                    <a:pt x="818" y="788"/>
                  </a:lnTo>
                  <a:lnTo>
                    <a:pt x="825" y="788"/>
                  </a:lnTo>
                  <a:lnTo>
                    <a:pt x="833" y="788"/>
                  </a:lnTo>
                  <a:lnTo>
                    <a:pt x="840" y="788"/>
                  </a:lnTo>
                  <a:lnTo>
                    <a:pt x="840" y="788"/>
                  </a:lnTo>
                  <a:lnTo>
                    <a:pt x="840" y="788"/>
                  </a:lnTo>
                  <a:lnTo>
                    <a:pt x="840" y="788"/>
                  </a:lnTo>
                  <a:lnTo>
                    <a:pt x="840" y="788"/>
                  </a:lnTo>
                  <a:lnTo>
                    <a:pt x="840" y="788"/>
                  </a:lnTo>
                  <a:lnTo>
                    <a:pt x="840" y="788"/>
                  </a:lnTo>
                  <a:lnTo>
                    <a:pt x="840" y="788"/>
                  </a:lnTo>
                  <a:lnTo>
                    <a:pt x="840" y="788"/>
                  </a:lnTo>
                  <a:lnTo>
                    <a:pt x="840" y="781"/>
                  </a:lnTo>
                  <a:lnTo>
                    <a:pt x="840" y="776"/>
                  </a:lnTo>
                  <a:lnTo>
                    <a:pt x="840" y="769"/>
                  </a:lnTo>
                  <a:lnTo>
                    <a:pt x="840" y="760"/>
                  </a:lnTo>
                  <a:lnTo>
                    <a:pt x="840" y="745"/>
                  </a:lnTo>
                  <a:lnTo>
                    <a:pt x="840" y="738"/>
                  </a:lnTo>
                  <a:lnTo>
                    <a:pt x="840" y="724"/>
                  </a:lnTo>
                  <a:lnTo>
                    <a:pt x="840" y="717"/>
                  </a:lnTo>
                  <a:lnTo>
                    <a:pt x="840" y="710"/>
                  </a:lnTo>
                  <a:lnTo>
                    <a:pt x="840" y="689"/>
                  </a:lnTo>
                  <a:lnTo>
                    <a:pt x="840" y="682"/>
                  </a:lnTo>
                  <a:lnTo>
                    <a:pt x="840" y="248"/>
                  </a:lnTo>
                  <a:lnTo>
                    <a:pt x="840" y="246"/>
                  </a:lnTo>
                  <a:lnTo>
                    <a:pt x="837" y="244"/>
                  </a:lnTo>
                  <a:lnTo>
                    <a:pt x="835" y="232"/>
                  </a:lnTo>
                  <a:lnTo>
                    <a:pt x="833" y="230"/>
                  </a:lnTo>
                  <a:lnTo>
                    <a:pt x="833" y="227"/>
                  </a:lnTo>
                  <a:lnTo>
                    <a:pt x="833" y="222"/>
                  </a:lnTo>
                  <a:lnTo>
                    <a:pt x="833" y="222"/>
                  </a:lnTo>
                  <a:lnTo>
                    <a:pt x="833" y="220"/>
                  </a:lnTo>
                  <a:lnTo>
                    <a:pt x="830" y="215"/>
                  </a:lnTo>
                  <a:lnTo>
                    <a:pt x="830" y="213"/>
                  </a:lnTo>
                  <a:lnTo>
                    <a:pt x="830" y="208"/>
                  </a:lnTo>
                  <a:lnTo>
                    <a:pt x="830" y="208"/>
                  </a:lnTo>
                  <a:lnTo>
                    <a:pt x="830" y="206"/>
                  </a:lnTo>
                  <a:lnTo>
                    <a:pt x="825" y="194"/>
                  </a:lnTo>
                  <a:lnTo>
                    <a:pt x="825" y="192"/>
                  </a:lnTo>
                  <a:lnTo>
                    <a:pt x="823" y="192"/>
                  </a:lnTo>
                  <a:lnTo>
                    <a:pt x="823" y="189"/>
                  </a:lnTo>
                  <a:lnTo>
                    <a:pt x="825" y="187"/>
                  </a:lnTo>
                  <a:lnTo>
                    <a:pt x="828" y="182"/>
                  </a:lnTo>
                  <a:lnTo>
                    <a:pt x="828" y="180"/>
                  </a:lnTo>
                  <a:lnTo>
                    <a:pt x="828" y="180"/>
                  </a:lnTo>
                  <a:lnTo>
                    <a:pt x="830" y="177"/>
                  </a:lnTo>
                  <a:lnTo>
                    <a:pt x="833" y="175"/>
                  </a:lnTo>
                  <a:lnTo>
                    <a:pt x="835" y="170"/>
                  </a:lnTo>
                  <a:lnTo>
                    <a:pt x="835" y="168"/>
                  </a:lnTo>
                  <a:lnTo>
                    <a:pt x="837" y="166"/>
                  </a:lnTo>
                  <a:lnTo>
                    <a:pt x="837" y="166"/>
                  </a:lnTo>
                  <a:lnTo>
                    <a:pt x="837" y="161"/>
                  </a:lnTo>
                  <a:lnTo>
                    <a:pt x="840" y="159"/>
                  </a:lnTo>
                  <a:lnTo>
                    <a:pt x="840" y="156"/>
                  </a:lnTo>
                  <a:lnTo>
                    <a:pt x="840" y="154"/>
                  </a:lnTo>
                  <a:lnTo>
                    <a:pt x="840" y="151"/>
                  </a:lnTo>
                  <a:lnTo>
                    <a:pt x="840" y="149"/>
                  </a:lnTo>
                  <a:lnTo>
                    <a:pt x="837" y="144"/>
                  </a:lnTo>
                  <a:lnTo>
                    <a:pt x="837" y="140"/>
                  </a:lnTo>
                  <a:lnTo>
                    <a:pt x="835" y="137"/>
                  </a:lnTo>
                  <a:lnTo>
                    <a:pt x="835" y="135"/>
                  </a:lnTo>
                  <a:lnTo>
                    <a:pt x="833" y="128"/>
                  </a:lnTo>
                  <a:lnTo>
                    <a:pt x="833" y="123"/>
                  </a:lnTo>
                  <a:lnTo>
                    <a:pt x="833" y="118"/>
                  </a:lnTo>
                  <a:lnTo>
                    <a:pt x="833" y="116"/>
                  </a:lnTo>
                  <a:lnTo>
                    <a:pt x="833" y="114"/>
                  </a:lnTo>
                  <a:lnTo>
                    <a:pt x="842" y="106"/>
                  </a:lnTo>
                  <a:lnTo>
                    <a:pt x="844" y="102"/>
                  </a:lnTo>
                  <a:lnTo>
                    <a:pt x="844" y="99"/>
                  </a:lnTo>
                  <a:lnTo>
                    <a:pt x="849" y="97"/>
                  </a:lnTo>
                  <a:lnTo>
                    <a:pt x="849" y="97"/>
                  </a:lnTo>
                  <a:lnTo>
                    <a:pt x="849" y="97"/>
                  </a:lnTo>
                  <a:lnTo>
                    <a:pt x="849" y="9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3" name="Freeform 652"/>
            <p:cNvSpPr>
              <a:spLocks/>
            </p:cNvSpPr>
            <p:nvPr/>
          </p:nvSpPr>
          <p:spPr bwMode="auto">
            <a:xfrm>
              <a:off x="5647076" y="5023967"/>
              <a:ext cx="74650" cy="77026"/>
            </a:xfrm>
            <a:custGeom>
              <a:avLst/>
              <a:gdLst>
                <a:gd name="T0" fmla="*/ 218 w 220"/>
                <a:gd name="T1" fmla="*/ 166 h 227"/>
                <a:gd name="T2" fmla="*/ 220 w 220"/>
                <a:gd name="T3" fmla="*/ 161 h 227"/>
                <a:gd name="T4" fmla="*/ 213 w 220"/>
                <a:gd name="T5" fmla="*/ 149 h 227"/>
                <a:gd name="T6" fmla="*/ 208 w 220"/>
                <a:gd name="T7" fmla="*/ 145 h 227"/>
                <a:gd name="T8" fmla="*/ 204 w 220"/>
                <a:gd name="T9" fmla="*/ 142 h 227"/>
                <a:gd name="T10" fmla="*/ 196 w 220"/>
                <a:gd name="T11" fmla="*/ 138 h 227"/>
                <a:gd name="T12" fmla="*/ 194 w 220"/>
                <a:gd name="T13" fmla="*/ 135 h 227"/>
                <a:gd name="T14" fmla="*/ 192 w 220"/>
                <a:gd name="T15" fmla="*/ 123 h 227"/>
                <a:gd name="T16" fmla="*/ 177 w 220"/>
                <a:gd name="T17" fmla="*/ 123 h 227"/>
                <a:gd name="T18" fmla="*/ 170 w 220"/>
                <a:gd name="T19" fmla="*/ 121 h 227"/>
                <a:gd name="T20" fmla="*/ 166 w 220"/>
                <a:gd name="T21" fmla="*/ 119 h 227"/>
                <a:gd name="T22" fmla="*/ 163 w 220"/>
                <a:gd name="T23" fmla="*/ 116 h 227"/>
                <a:gd name="T24" fmla="*/ 156 w 220"/>
                <a:gd name="T25" fmla="*/ 111 h 227"/>
                <a:gd name="T26" fmla="*/ 156 w 220"/>
                <a:gd name="T27" fmla="*/ 109 h 227"/>
                <a:gd name="T28" fmla="*/ 170 w 220"/>
                <a:gd name="T29" fmla="*/ 93 h 227"/>
                <a:gd name="T30" fmla="*/ 170 w 220"/>
                <a:gd name="T31" fmla="*/ 85 h 227"/>
                <a:gd name="T32" fmla="*/ 168 w 220"/>
                <a:gd name="T33" fmla="*/ 74 h 227"/>
                <a:gd name="T34" fmla="*/ 163 w 220"/>
                <a:gd name="T35" fmla="*/ 57 h 227"/>
                <a:gd name="T36" fmla="*/ 147 w 220"/>
                <a:gd name="T37" fmla="*/ 52 h 227"/>
                <a:gd name="T38" fmla="*/ 147 w 220"/>
                <a:gd name="T39" fmla="*/ 59 h 227"/>
                <a:gd name="T40" fmla="*/ 140 w 220"/>
                <a:gd name="T41" fmla="*/ 67 h 227"/>
                <a:gd name="T42" fmla="*/ 135 w 220"/>
                <a:gd name="T43" fmla="*/ 71 h 227"/>
                <a:gd name="T44" fmla="*/ 128 w 220"/>
                <a:gd name="T45" fmla="*/ 74 h 227"/>
                <a:gd name="T46" fmla="*/ 123 w 220"/>
                <a:gd name="T47" fmla="*/ 69 h 227"/>
                <a:gd name="T48" fmla="*/ 116 w 220"/>
                <a:gd name="T49" fmla="*/ 62 h 227"/>
                <a:gd name="T50" fmla="*/ 109 w 220"/>
                <a:gd name="T51" fmla="*/ 62 h 227"/>
                <a:gd name="T52" fmla="*/ 109 w 220"/>
                <a:gd name="T53" fmla="*/ 59 h 227"/>
                <a:gd name="T54" fmla="*/ 114 w 220"/>
                <a:gd name="T55" fmla="*/ 48 h 227"/>
                <a:gd name="T56" fmla="*/ 109 w 220"/>
                <a:gd name="T57" fmla="*/ 31 h 227"/>
                <a:gd name="T58" fmla="*/ 106 w 220"/>
                <a:gd name="T59" fmla="*/ 24 h 227"/>
                <a:gd name="T60" fmla="*/ 106 w 220"/>
                <a:gd name="T61" fmla="*/ 17 h 227"/>
                <a:gd name="T62" fmla="*/ 106 w 220"/>
                <a:gd name="T63" fmla="*/ 12 h 227"/>
                <a:gd name="T64" fmla="*/ 97 w 220"/>
                <a:gd name="T65" fmla="*/ 10 h 227"/>
                <a:gd name="T66" fmla="*/ 95 w 220"/>
                <a:gd name="T67" fmla="*/ 5 h 227"/>
                <a:gd name="T68" fmla="*/ 90 w 220"/>
                <a:gd name="T69" fmla="*/ 0 h 227"/>
                <a:gd name="T70" fmla="*/ 85 w 220"/>
                <a:gd name="T71" fmla="*/ 5 h 227"/>
                <a:gd name="T72" fmla="*/ 76 w 220"/>
                <a:gd name="T73" fmla="*/ 7 h 227"/>
                <a:gd name="T74" fmla="*/ 66 w 220"/>
                <a:gd name="T75" fmla="*/ 5 h 227"/>
                <a:gd name="T76" fmla="*/ 59 w 220"/>
                <a:gd name="T77" fmla="*/ 24 h 227"/>
                <a:gd name="T78" fmla="*/ 47 w 220"/>
                <a:gd name="T79" fmla="*/ 31 h 227"/>
                <a:gd name="T80" fmla="*/ 28 w 220"/>
                <a:gd name="T81" fmla="*/ 57 h 227"/>
                <a:gd name="T82" fmla="*/ 7 w 220"/>
                <a:gd name="T83" fmla="*/ 78 h 227"/>
                <a:gd name="T84" fmla="*/ 5 w 220"/>
                <a:gd name="T85" fmla="*/ 85 h 227"/>
                <a:gd name="T86" fmla="*/ 5 w 220"/>
                <a:gd name="T87" fmla="*/ 93 h 227"/>
                <a:gd name="T88" fmla="*/ 36 w 220"/>
                <a:gd name="T89" fmla="*/ 114 h 227"/>
                <a:gd name="T90" fmla="*/ 38 w 220"/>
                <a:gd name="T91" fmla="*/ 121 h 227"/>
                <a:gd name="T92" fmla="*/ 57 w 220"/>
                <a:gd name="T93" fmla="*/ 128 h 227"/>
                <a:gd name="T94" fmla="*/ 62 w 220"/>
                <a:gd name="T95" fmla="*/ 130 h 227"/>
                <a:gd name="T96" fmla="*/ 73 w 220"/>
                <a:gd name="T97" fmla="*/ 142 h 227"/>
                <a:gd name="T98" fmla="*/ 80 w 220"/>
                <a:gd name="T99" fmla="*/ 149 h 227"/>
                <a:gd name="T100" fmla="*/ 104 w 220"/>
                <a:gd name="T101" fmla="*/ 168 h 227"/>
                <a:gd name="T102" fmla="*/ 118 w 220"/>
                <a:gd name="T103" fmla="*/ 182 h 227"/>
                <a:gd name="T104" fmla="*/ 130 w 220"/>
                <a:gd name="T105" fmla="*/ 192 h 227"/>
                <a:gd name="T106" fmla="*/ 142 w 220"/>
                <a:gd name="T107" fmla="*/ 197 h 227"/>
                <a:gd name="T108" fmla="*/ 180 w 220"/>
                <a:gd name="T109" fmla="*/ 216 h 227"/>
                <a:gd name="T110" fmla="*/ 194 w 220"/>
                <a:gd name="T111" fmla="*/ 220 h 227"/>
                <a:gd name="T112" fmla="*/ 201 w 220"/>
                <a:gd name="T113" fmla="*/ 225 h 227"/>
                <a:gd name="T114" fmla="*/ 211 w 220"/>
                <a:gd name="T115" fmla="*/ 223 h 227"/>
                <a:gd name="T116" fmla="*/ 208 w 220"/>
                <a:gd name="T117" fmla="*/ 201 h 227"/>
                <a:gd name="T118" fmla="*/ 211 w 220"/>
                <a:gd name="T119" fmla="*/ 197 h 227"/>
                <a:gd name="T120" fmla="*/ 211 w 220"/>
                <a:gd name="T121" fmla="*/ 187 h 227"/>
                <a:gd name="T122" fmla="*/ 215 w 220"/>
                <a:gd name="T123" fmla="*/ 175 h 227"/>
                <a:gd name="T124" fmla="*/ 218 w 220"/>
                <a:gd name="T125" fmla="*/ 175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20" h="227">
                  <a:moveTo>
                    <a:pt x="218" y="173"/>
                  </a:moveTo>
                  <a:lnTo>
                    <a:pt x="218" y="173"/>
                  </a:lnTo>
                  <a:lnTo>
                    <a:pt x="218" y="173"/>
                  </a:lnTo>
                  <a:lnTo>
                    <a:pt x="218" y="171"/>
                  </a:lnTo>
                  <a:lnTo>
                    <a:pt x="215" y="171"/>
                  </a:lnTo>
                  <a:lnTo>
                    <a:pt x="215" y="171"/>
                  </a:lnTo>
                  <a:lnTo>
                    <a:pt x="215" y="168"/>
                  </a:lnTo>
                  <a:lnTo>
                    <a:pt x="215" y="168"/>
                  </a:lnTo>
                  <a:lnTo>
                    <a:pt x="215" y="168"/>
                  </a:lnTo>
                  <a:lnTo>
                    <a:pt x="218" y="168"/>
                  </a:lnTo>
                  <a:lnTo>
                    <a:pt x="218" y="166"/>
                  </a:lnTo>
                  <a:lnTo>
                    <a:pt x="218" y="166"/>
                  </a:lnTo>
                  <a:lnTo>
                    <a:pt x="218" y="164"/>
                  </a:lnTo>
                  <a:lnTo>
                    <a:pt x="218" y="164"/>
                  </a:lnTo>
                  <a:lnTo>
                    <a:pt x="218" y="164"/>
                  </a:lnTo>
                  <a:lnTo>
                    <a:pt x="218" y="164"/>
                  </a:lnTo>
                  <a:lnTo>
                    <a:pt x="218" y="164"/>
                  </a:lnTo>
                  <a:lnTo>
                    <a:pt x="218" y="164"/>
                  </a:lnTo>
                  <a:lnTo>
                    <a:pt x="218" y="164"/>
                  </a:lnTo>
                  <a:lnTo>
                    <a:pt x="218" y="161"/>
                  </a:lnTo>
                  <a:lnTo>
                    <a:pt x="218" y="161"/>
                  </a:lnTo>
                  <a:lnTo>
                    <a:pt x="220" y="161"/>
                  </a:lnTo>
                  <a:lnTo>
                    <a:pt x="218" y="161"/>
                  </a:lnTo>
                  <a:lnTo>
                    <a:pt x="218" y="159"/>
                  </a:lnTo>
                  <a:lnTo>
                    <a:pt x="218" y="156"/>
                  </a:lnTo>
                  <a:lnTo>
                    <a:pt x="215" y="152"/>
                  </a:lnTo>
                  <a:lnTo>
                    <a:pt x="215" y="149"/>
                  </a:lnTo>
                  <a:lnTo>
                    <a:pt x="215" y="149"/>
                  </a:lnTo>
                  <a:lnTo>
                    <a:pt x="215" y="147"/>
                  </a:lnTo>
                  <a:lnTo>
                    <a:pt x="213" y="145"/>
                  </a:lnTo>
                  <a:lnTo>
                    <a:pt x="213" y="147"/>
                  </a:lnTo>
                  <a:lnTo>
                    <a:pt x="213" y="147"/>
                  </a:lnTo>
                  <a:lnTo>
                    <a:pt x="213" y="149"/>
                  </a:lnTo>
                  <a:lnTo>
                    <a:pt x="213" y="147"/>
                  </a:lnTo>
                  <a:lnTo>
                    <a:pt x="213" y="147"/>
                  </a:lnTo>
                  <a:lnTo>
                    <a:pt x="213" y="147"/>
                  </a:lnTo>
                  <a:lnTo>
                    <a:pt x="211" y="147"/>
                  </a:lnTo>
                  <a:lnTo>
                    <a:pt x="211" y="145"/>
                  </a:lnTo>
                  <a:lnTo>
                    <a:pt x="211" y="147"/>
                  </a:lnTo>
                  <a:lnTo>
                    <a:pt x="211" y="147"/>
                  </a:lnTo>
                  <a:lnTo>
                    <a:pt x="211" y="147"/>
                  </a:lnTo>
                  <a:lnTo>
                    <a:pt x="208" y="147"/>
                  </a:lnTo>
                  <a:lnTo>
                    <a:pt x="208" y="145"/>
                  </a:lnTo>
                  <a:lnTo>
                    <a:pt x="208" y="145"/>
                  </a:lnTo>
                  <a:lnTo>
                    <a:pt x="208" y="145"/>
                  </a:lnTo>
                  <a:lnTo>
                    <a:pt x="208" y="145"/>
                  </a:lnTo>
                  <a:lnTo>
                    <a:pt x="208" y="145"/>
                  </a:lnTo>
                  <a:lnTo>
                    <a:pt x="208" y="145"/>
                  </a:lnTo>
                  <a:lnTo>
                    <a:pt x="206" y="142"/>
                  </a:lnTo>
                  <a:lnTo>
                    <a:pt x="206" y="142"/>
                  </a:lnTo>
                  <a:lnTo>
                    <a:pt x="206" y="142"/>
                  </a:lnTo>
                  <a:lnTo>
                    <a:pt x="204" y="142"/>
                  </a:lnTo>
                  <a:lnTo>
                    <a:pt x="204" y="142"/>
                  </a:lnTo>
                  <a:lnTo>
                    <a:pt x="204" y="142"/>
                  </a:lnTo>
                  <a:lnTo>
                    <a:pt x="204" y="142"/>
                  </a:lnTo>
                  <a:lnTo>
                    <a:pt x="201" y="142"/>
                  </a:lnTo>
                  <a:lnTo>
                    <a:pt x="201" y="142"/>
                  </a:lnTo>
                  <a:lnTo>
                    <a:pt x="201" y="142"/>
                  </a:lnTo>
                  <a:lnTo>
                    <a:pt x="199" y="142"/>
                  </a:lnTo>
                  <a:lnTo>
                    <a:pt x="196" y="140"/>
                  </a:lnTo>
                  <a:lnTo>
                    <a:pt x="196" y="140"/>
                  </a:lnTo>
                  <a:lnTo>
                    <a:pt x="196" y="140"/>
                  </a:lnTo>
                  <a:lnTo>
                    <a:pt x="196" y="138"/>
                  </a:lnTo>
                  <a:lnTo>
                    <a:pt x="196" y="138"/>
                  </a:lnTo>
                  <a:lnTo>
                    <a:pt x="196" y="138"/>
                  </a:lnTo>
                  <a:lnTo>
                    <a:pt x="196" y="138"/>
                  </a:lnTo>
                  <a:lnTo>
                    <a:pt x="196" y="138"/>
                  </a:lnTo>
                  <a:lnTo>
                    <a:pt x="196" y="135"/>
                  </a:lnTo>
                  <a:lnTo>
                    <a:pt x="196" y="135"/>
                  </a:lnTo>
                  <a:lnTo>
                    <a:pt x="196" y="135"/>
                  </a:lnTo>
                  <a:lnTo>
                    <a:pt x="196" y="135"/>
                  </a:lnTo>
                  <a:lnTo>
                    <a:pt x="196" y="135"/>
                  </a:lnTo>
                  <a:lnTo>
                    <a:pt x="196" y="133"/>
                  </a:lnTo>
                  <a:lnTo>
                    <a:pt x="196" y="133"/>
                  </a:lnTo>
                  <a:lnTo>
                    <a:pt x="194" y="135"/>
                  </a:lnTo>
                  <a:lnTo>
                    <a:pt x="194" y="135"/>
                  </a:lnTo>
                  <a:lnTo>
                    <a:pt x="194" y="135"/>
                  </a:lnTo>
                  <a:lnTo>
                    <a:pt x="194" y="133"/>
                  </a:lnTo>
                  <a:lnTo>
                    <a:pt x="194" y="133"/>
                  </a:lnTo>
                  <a:lnTo>
                    <a:pt x="194" y="130"/>
                  </a:lnTo>
                  <a:lnTo>
                    <a:pt x="194" y="130"/>
                  </a:lnTo>
                  <a:lnTo>
                    <a:pt x="194" y="128"/>
                  </a:lnTo>
                  <a:lnTo>
                    <a:pt x="194" y="128"/>
                  </a:lnTo>
                  <a:lnTo>
                    <a:pt x="194" y="126"/>
                  </a:lnTo>
                  <a:lnTo>
                    <a:pt x="192" y="126"/>
                  </a:lnTo>
                  <a:lnTo>
                    <a:pt x="192" y="123"/>
                  </a:lnTo>
                  <a:lnTo>
                    <a:pt x="192" y="123"/>
                  </a:lnTo>
                  <a:lnTo>
                    <a:pt x="192" y="123"/>
                  </a:lnTo>
                  <a:lnTo>
                    <a:pt x="189" y="123"/>
                  </a:lnTo>
                  <a:lnTo>
                    <a:pt x="189" y="123"/>
                  </a:lnTo>
                  <a:lnTo>
                    <a:pt x="189" y="123"/>
                  </a:lnTo>
                  <a:lnTo>
                    <a:pt x="189" y="123"/>
                  </a:lnTo>
                  <a:lnTo>
                    <a:pt x="187" y="123"/>
                  </a:lnTo>
                  <a:lnTo>
                    <a:pt x="185" y="123"/>
                  </a:lnTo>
                  <a:lnTo>
                    <a:pt x="185" y="121"/>
                  </a:lnTo>
                  <a:lnTo>
                    <a:pt x="182" y="121"/>
                  </a:lnTo>
                  <a:lnTo>
                    <a:pt x="180" y="123"/>
                  </a:lnTo>
                  <a:lnTo>
                    <a:pt x="180" y="123"/>
                  </a:lnTo>
                  <a:lnTo>
                    <a:pt x="177" y="123"/>
                  </a:lnTo>
                  <a:lnTo>
                    <a:pt x="177" y="123"/>
                  </a:lnTo>
                  <a:lnTo>
                    <a:pt x="177" y="123"/>
                  </a:lnTo>
                  <a:lnTo>
                    <a:pt x="177" y="123"/>
                  </a:lnTo>
                  <a:lnTo>
                    <a:pt x="175" y="123"/>
                  </a:lnTo>
                  <a:lnTo>
                    <a:pt x="175" y="123"/>
                  </a:lnTo>
                  <a:lnTo>
                    <a:pt x="175" y="123"/>
                  </a:lnTo>
                  <a:lnTo>
                    <a:pt x="170" y="121"/>
                  </a:lnTo>
                  <a:lnTo>
                    <a:pt x="170" y="121"/>
                  </a:lnTo>
                  <a:lnTo>
                    <a:pt x="170" y="121"/>
                  </a:lnTo>
                  <a:lnTo>
                    <a:pt x="170" y="121"/>
                  </a:lnTo>
                  <a:lnTo>
                    <a:pt x="170" y="121"/>
                  </a:lnTo>
                  <a:lnTo>
                    <a:pt x="170" y="121"/>
                  </a:lnTo>
                  <a:lnTo>
                    <a:pt x="170" y="119"/>
                  </a:lnTo>
                  <a:lnTo>
                    <a:pt x="170" y="121"/>
                  </a:lnTo>
                  <a:lnTo>
                    <a:pt x="168" y="121"/>
                  </a:lnTo>
                  <a:lnTo>
                    <a:pt x="168" y="121"/>
                  </a:lnTo>
                  <a:lnTo>
                    <a:pt x="168" y="119"/>
                  </a:lnTo>
                  <a:lnTo>
                    <a:pt x="168" y="119"/>
                  </a:lnTo>
                  <a:lnTo>
                    <a:pt x="168" y="119"/>
                  </a:lnTo>
                  <a:lnTo>
                    <a:pt x="166" y="119"/>
                  </a:lnTo>
                  <a:lnTo>
                    <a:pt x="166" y="119"/>
                  </a:lnTo>
                  <a:lnTo>
                    <a:pt x="166" y="119"/>
                  </a:lnTo>
                  <a:lnTo>
                    <a:pt x="166" y="119"/>
                  </a:lnTo>
                  <a:lnTo>
                    <a:pt x="163" y="121"/>
                  </a:lnTo>
                  <a:lnTo>
                    <a:pt x="163" y="119"/>
                  </a:lnTo>
                  <a:lnTo>
                    <a:pt x="163" y="119"/>
                  </a:lnTo>
                  <a:lnTo>
                    <a:pt x="163" y="119"/>
                  </a:lnTo>
                  <a:lnTo>
                    <a:pt x="163" y="119"/>
                  </a:lnTo>
                  <a:lnTo>
                    <a:pt x="163" y="119"/>
                  </a:lnTo>
                  <a:lnTo>
                    <a:pt x="163" y="116"/>
                  </a:lnTo>
                  <a:lnTo>
                    <a:pt x="163" y="116"/>
                  </a:lnTo>
                  <a:lnTo>
                    <a:pt x="163" y="116"/>
                  </a:lnTo>
                  <a:lnTo>
                    <a:pt x="163" y="116"/>
                  </a:lnTo>
                  <a:lnTo>
                    <a:pt x="166" y="114"/>
                  </a:lnTo>
                  <a:lnTo>
                    <a:pt x="163" y="114"/>
                  </a:lnTo>
                  <a:lnTo>
                    <a:pt x="163" y="114"/>
                  </a:lnTo>
                  <a:lnTo>
                    <a:pt x="161" y="111"/>
                  </a:lnTo>
                  <a:lnTo>
                    <a:pt x="161" y="111"/>
                  </a:lnTo>
                  <a:lnTo>
                    <a:pt x="161" y="111"/>
                  </a:lnTo>
                  <a:lnTo>
                    <a:pt x="161" y="114"/>
                  </a:lnTo>
                  <a:lnTo>
                    <a:pt x="161" y="114"/>
                  </a:lnTo>
                  <a:lnTo>
                    <a:pt x="159" y="116"/>
                  </a:lnTo>
                  <a:lnTo>
                    <a:pt x="159" y="114"/>
                  </a:lnTo>
                  <a:lnTo>
                    <a:pt x="156" y="111"/>
                  </a:lnTo>
                  <a:lnTo>
                    <a:pt x="156" y="111"/>
                  </a:lnTo>
                  <a:lnTo>
                    <a:pt x="156" y="111"/>
                  </a:lnTo>
                  <a:lnTo>
                    <a:pt x="154" y="111"/>
                  </a:lnTo>
                  <a:lnTo>
                    <a:pt x="154" y="111"/>
                  </a:lnTo>
                  <a:lnTo>
                    <a:pt x="154" y="111"/>
                  </a:lnTo>
                  <a:lnTo>
                    <a:pt x="154" y="109"/>
                  </a:lnTo>
                  <a:lnTo>
                    <a:pt x="154" y="109"/>
                  </a:lnTo>
                  <a:lnTo>
                    <a:pt x="156" y="109"/>
                  </a:lnTo>
                  <a:lnTo>
                    <a:pt x="156" y="109"/>
                  </a:lnTo>
                  <a:lnTo>
                    <a:pt x="156" y="109"/>
                  </a:lnTo>
                  <a:lnTo>
                    <a:pt x="156" y="109"/>
                  </a:lnTo>
                  <a:lnTo>
                    <a:pt x="156" y="109"/>
                  </a:lnTo>
                  <a:lnTo>
                    <a:pt x="156" y="109"/>
                  </a:lnTo>
                  <a:lnTo>
                    <a:pt x="156" y="109"/>
                  </a:lnTo>
                  <a:lnTo>
                    <a:pt x="156" y="109"/>
                  </a:lnTo>
                  <a:lnTo>
                    <a:pt x="159" y="107"/>
                  </a:lnTo>
                  <a:lnTo>
                    <a:pt x="161" y="104"/>
                  </a:lnTo>
                  <a:lnTo>
                    <a:pt x="163" y="102"/>
                  </a:lnTo>
                  <a:lnTo>
                    <a:pt x="168" y="97"/>
                  </a:lnTo>
                  <a:lnTo>
                    <a:pt x="168" y="97"/>
                  </a:lnTo>
                  <a:lnTo>
                    <a:pt x="168" y="95"/>
                  </a:lnTo>
                  <a:lnTo>
                    <a:pt x="170" y="93"/>
                  </a:lnTo>
                  <a:lnTo>
                    <a:pt x="170" y="93"/>
                  </a:lnTo>
                  <a:lnTo>
                    <a:pt x="170" y="93"/>
                  </a:lnTo>
                  <a:lnTo>
                    <a:pt x="168" y="93"/>
                  </a:lnTo>
                  <a:lnTo>
                    <a:pt x="168" y="90"/>
                  </a:lnTo>
                  <a:lnTo>
                    <a:pt x="168" y="90"/>
                  </a:lnTo>
                  <a:lnTo>
                    <a:pt x="168" y="90"/>
                  </a:lnTo>
                  <a:lnTo>
                    <a:pt x="168" y="88"/>
                  </a:lnTo>
                  <a:lnTo>
                    <a:pt x="168" y="88"/>
                  </a:lnTo>
                  <a:lnTo>
                    <a:pt x="168" y="88"/>
                  </a:lnTo>
                  <a:lnTo>
                    <a:pt x="170" y="85"/>
                  </a:lnTo>
                  <a:lnTo>
                    <a:pt x="170" y="85"/>
                  </a:lnTo>
                  <a:lnTo>
                    <a:pt x="170" y="85"/>
                  </a:lnTo>
                  <a:lnTo>
                    <a:pt x="170" y="83"/>
                  </a:lnTo>
                  <a:lnTo>
                    <a:pt x="170" y="78"/>
                  </a:lnTo>
                  <a:lnTo>
                    <a:pt x="170" y="78"/>
                  </a:lnTo>
                  <a:lnTo>
                    <a:pt x="170" y="76"/>
                  </a:lnTo>
                  <a:lnTo>
                    <a:pt x="170" y="76"/>
                  </a:lnTo>
                  <a:lnTo>
                    <a:pt x="168" y="76"/>
                  </a:lnTo>
                  <a:lnTo>
                    <a:pt x="168" y="76"/>
                  </a:lnTo>
                  <a:lnTo>
                    <a:pt x="168" y="74"/>
                  </a:lnTo>
                  <a:lnTo>
                    <a:pt x="168" y="74"/>
                  </a:lnTo>
                  <a:lnTo>
                    <a:pt x="168" y="74"/>
                  </a:lnTo>
                  <a:lnTo>
                    <a:pt x="168" y="74"/>
                  </a:lnTo>
                  <a:lnTo>
                    <a:pt x="168" y="74"/>
                  </a:lnTo>
                  <a:lnTo>
                    <a:pt x="168" y="71"/>
                  </a:lnTo>
                  <a:lnTo>
                    <a:pt x="168" y="71"/>
                  </a:lnTo>
                  <a:lnTo>
                    <a:pt x="166" y="69"/>
                  </a:lnTo>
                  <a:lnTo>
                    <a:pt x="166" y="69"/>
                  </a:lnTo>
                  <a:lnTo>
                    <a:pt x="166" y="69"/>
                  </a:lnTo>
                  <a:lnTo>
                    <a:pt x="166" y="67"/>
                  </a:lnTo>
                  <a:lnTo>
                    <a:pt x="166" y="62"/>
                  </a:lnTo>
                  <a:lnTo>
                    <a:pt x="163" y="57"/>
                  </a:lnTo>
                  <a:lnTo>
                    <a:pt x="163" y="57"/>
                  </a:lnTo>
                  <a:lnTo>
                    <a:pt x="161" y="55"/>
                  </a:lnTo>
                  <a:lnTo>
                    <a:pt x="159" y="55"/>
                  </a:lnTo>
                  <a:lnTo>
                    <a:pt x="156" y="52"/>
                  </a:lnTo>
                  <a:lnTo>
                    <a:pt x="156" y="52"/>
                  </a:lnTo>
                  <a:lnTo>
                    <a:pt x="156" y="50"/>
                  </a:lnTo>
                  <a:lnTo>
                    <a:pt x="156" y="48"/>
                  </a:lnTo>
                  <a:lnTo>
                    <a:pt x="149" y="48"/>
                  </a:lnTo>
                  <a:lnTo>
                    <a:pt x="149" y="48"/>
                  </a:lnTo>
                  <a:lnTo>
                    <a:pt x="147" y="50"/>
                  </a:lnTo>
                  <a:lnTo>
                    <a:pt x="147" y="52"/>
                  </a:lnTo>
                  <a:lnTo>
                    <a:pt x="147" y="52"/>
                  </a:lnTo>
                  <a:lnTo>
                    <a:pt x="147" y="52"/>
                  </a:lnTo>
                  <a:lnTo>
                    <a:pt x="147" y="55"/>
                  </a:lnTo>
                  <a:lnTo>
                    <a:pt x="147" y="55"/>
                  </a:lnTo>
                  <a:lnTo>
                    <a:pt x="147" y="55"/>
                  </a:lnTo>
                  <a:lnTo>
                    <a:pt x="147" y="55"/>
                  </a:lnTo>
                  <a:lnTo>
                    <a:pt x="147" y="55"/>
                  </a:lnTo>
                  <a:lnTo>
                    <a:pt x="147" y="55"/>
                  </a:lnTo>
                  <a:lnTo>
                    <a:pt x="147" y="57"/>
                  </a:lnTo>
                  <a:lnTo>
                    <a:pt x="147" y="57"/>
                  </a:lnTo>
                  <a:lnTo>
                    <a:pt x="147" y="59"/>
                  </a:lnTo>
                  <a:lnTo>
                    <a:pt x="147" y="59"/>
                  </a:lnTo>
                  <a:lnTo>
                    <a:pt x="144" y="59"/>
                  </a:lnTo>
                  <a:lnTo>
                    <a:pt x="144" y="59"/>
                  </a:lnTo>
                  <a:lnTo>
                    <a:pt x="144" y="62"/>
                  </a:lnTo>
                  <a:lnTo>
                    <a:pt x="144" y="62"/>
                  </a:lnTo>
                  <a:lnTo>
                    <a:pt x="144" y="62"/>
                  </a:lnTo>
                  <a:lnTo>
                    <a:pt x="142" y="64"/>
                  </a:lnTo>
                  <a:lnTo>
                    <a:pt x="142" y="64"/>
                  </a:lnTo>
                  <a:lnTo>
                    <a:pt x="142" y="64"/>
                  </a:lnTo>
                  <a:lnTo>
                    <a:pt x="140" y="64"/>
                  </a:lnTo>
                  <a:lnTo>
                    <a:pt x="140" y="67"/>
                  </a:lnTo>
                  <a:lnTo>
                    <a:pt x="140" y="67"/>
                  </a:lnTo>
                  <a:lnTo>
                    <a:pt x="140" y="67"/>
                  </a:lnTo>
                  <a:lnTo>
                    <a:pt x="140" y="69"/>
                  </a:lnTo>
                  <a:lnTo>
                    <a:pt x="140" y="69"/>
                  </a:lnTo>
                  <a:lnTo>
                    <a:pt x="140" y="69"/>
                  </a:lnTo>
                  <a:lnTo>
                    <a:pt x="140" y="71"/>
                  </a:lnTo>
                  <a:lnTo>
                    <a:pt x="137" y="71"/>
                  </a:lnTo>
                  <a:lnTo>
                    <a:pt x="137" y="71"/>
                  </a:lnTo>
                  <a:lnTo>
                    <a:pt x="135" y="69"/>
                  </a:lnTo>
                  <a:lnTo>
                    <a:pt x="135" y="69"/>
                  </a:lnTo>
                  <a:lnTo>
                    <a:pt x="135" y="71"/>
                  </a:lnTo>
                  <a:lnTo>
                    <a:pt x="135" y="71"/>
                  </a:lnTo>
                  <a:lnTo>
                    <a:pt x="135" y="71"/>
                  </a:lnTo>
                  <a:lnTo>
                    <a:pt x="135" y="71"/>
                  </a:lnTo>
                  <a:lnTo>
                    <a:pt x="133" y="71"/>
                  </a:lnTo>
                  <a:lnTo>
                    <a:pt x="133" y="71"/>
                  </a:lnTo>
                  <a:lnTo>
                    <a:pt x="133" y="71"/>
                  </a:lnTo>
                  <a:lnTo>
                    <a:pt x="130" y="71"/>
                  </a:lnTo>
                  <a:lnTo>
                    <a:pt x="130" y="71"/>
                  </a:lnTo>
                  <a:lnTo>
                    <a:pt x="130" y="74"/>
                  </a:lnTo>
                  <a:lnTo>
                    <a:pt x="128" y="74"/>
                  </a:lnTo>
                  <a:lnTo>
                    <a:pt x="128" y="74"/>
                  </a:lnTo>
                  <a:lnTo>
                    <a:pt x="128" y="74"/>
                  </a:lnTo>
                  <a:lnTo>
                    <a:pt x="128" y="74"/>
                  </a:lnTo>
                  <a:lnTo>
                    <a:pt x="128" y="74"/>
                  </a:lnTo>
                  <a:lnTo>
                    <a:pt x="125" y="74"/>
                  </a:lnTo>
                  <a:lnTo>
                    <a:pt x="125" y="74"/>
                  </a:lnTo>
                  <a:lnTo>
                    <a:pt x="125" y="71"/>
                  </a:lnTo>
                  <a:lnTo>
                    <a:pt x="125" y="71"/>
                  </a:lnTo>
                  <a:lnTo>
                    <a:pt x="125" y="71"/>
                  </a:lnTo>
                  <a:lnTo>
                    <a:pt x="125" y="71"/>
                  </a:lnTo>
                  <a:lnTo>
                    <a:pt x="125" y="69"/>
                  </a:lnTo>
                  <a:lnTo>
                    <a:pt x="123" y="69"/>
                  </a:lnTo>
                  <a:lnTo>
                    <a:pt x="123" y="69"/>
                  </a:lnTo>
                  <a:lnTo>
                    <a:pt x="121" y="69"/>
                  </a:lnTo>
                  <a:lnTo>
                    <a:pt x="121" y="64"/>
                  </a:lnTo>
                  <a:lnTo>
                    <a:pt x="121" y="64"/>
                  </a:lnTo>
                  <a:lnTo>
                    <a:pt x="118" y="64"/>
                  </a:lnTo>
                  <a:lnTo>
                    <a:pt x="118" y="64"/>
                  </a:lnTo>
                  <a:lnTo>
                    <a:pt x="116" y="64"/>
                  </a:lnTo>
                  <a:lnTo>
                    <a:pt x="116" y="64"/>
                  </a:lnTo>
                  <a:lnTo>
                    <a:pt x="116" y="64"/>
                  </a:lnTo>
                  <a:lnTo>
                    <a:pt x="116" y="62"/>
                  </a:lnTo>
                  <a:lnTo>
                    <a:pt x="116" y="62"/>
                  </a:lnTo>
                  <a:lnTo>
                    <a:pt x="116" y="62"/>
                  </a:lnTo>
                  <a:lnTo>
                    <a:pt x="114" y="62"/>
                  </a:lnTo>
                  <a:lnTo>
                    <a:pt x="114" y="62"/>
                  </a:lnTo>
                  <a:lnTo>
                    <a:pt x="114" y="62"/>
                  </a:lnTo>
                  <a:lnTo>
                    <a:pt x="114" y="62"/>
                  </a:lnTo>
                  <a:lnTo>
                    <a:pt x="111" y="64"/>
                  </a:lnTo>
                  <a:lnTo>
                    <a:pt x="111" y="64"/>
                  </a:lnTo>
                  <a:lnTo>
                    <a:pt x="111" y="64"/>
                  </a:lnTo>
                  <a:lnTo>
                    <a:pt x="111" y="64"/>
                  </a:lnTo>
                  <a:lnTo>
                    <a:pt x="111" y="64"/>
                  </a:lnTo>
                  <a:lnTo>
                    <a:pt x="109" y="62"/>
                  </a:lnTo>
                  <a:lnTo>
                    <a:pt x="109" y="62"/>
                  </a:lnTo>
                  <a:lnTo>
                    <a:pt x="106" y="64"/>
                  </a:lnTo>
                  <a:lnTo>
                    <a:pt x="106" y="64"/>
                  </a:lnTo>
                  <a:lnTo>
                    <a:pt x="106" y="64"/>
                  </a:lnTo>
                  <a:lnTo>
                    <a:pt x="106" y="64"/>
                  </a:lnTo>
                  <a:lnTo>
                    <a:pt x="106" y="64"/>
                  </a:lnTo>
                  <a:lnTo>
                    <a:pt x="106" y="64"/>
                  </a:lnTo>
                  <a:lnTo>
                    <a:pt x="106" y="62"/>
                  </a:lnTo>
                  <a:lnTo>
                    <a:pt x="106" y="62"/>
                  </a:lnTo>
                  <a:lnTo>
                    <a:pt x="109" y="62"/>
                  </a:lnTo>
                  <a:lnTo>
                    <a:pt x="109" y="62"/>
                  </a:lnTo>
                  <a:lnTo>
                    <a:pt x="109" y="59"/>
                  </a:lnTo>
                  <a:lnTo>
                    <a:pt x="111" y="59"/>
                  </a:lnTo>
                  <a:lnTo>
                    <a:pt x="111" y="57"/>
                  </a:lnTo>
                  <a:lnTo>
                    <a:pt x="111" y="57"/>
                  </a:lnTo>
                  <a:lnTo>
                    <a:pt x="111" y="55"/>
                  </a:lnTo>
                  <a:lnTo>
                    <a:pt x="111" y="55"/>
                  </a:lnTo>
                  <a:lnTo>
                    <a:pt x="114" y="52"/>
                  </a:lnTo>
                  <a:lnTo>
                    <a:pt x="114" y="52"/>
                  </a:lnTo>
                  <a:lnTo>
                    <a:pt x="114" y="52"/>
                  </a:lnTo>
                  <a:lnTo>
                    <a:pt x="114" y="52"/>
                  </a:lnTo>
                  <a:lnTo>
                    <a:pt x="114" y="50"/>
                  </a:lnTo>
                  <a:lnTo>
                    <a:pt x="114" y="48"/>
                  </a:lnTo>
                  <a:lnTo>
                    <a:pt x="114" y="45"/>
                  </a:lnTo>
                  <a:lnTo>
                    <a:pt x="114" y="45"/>
                  </a:lnTo>
                  <a:lnTo>
                    <a:pt x="111" y="43"/>
                  </a:lnTo>
                  <a:lnTo>
                    <a:pt x="111" y="43"/>
                  </a:lnTo>
                  <a:lnTo>
                    <a:pt x="111" y="40"/>
                  </a:lnTo>
                  <a:lnTo>
                    <a:pt x="109" y="38"/>
                  </a:lnTo>
                  <a:lnTo>
                    <a:pt x="109" y="36"/>
                  </a:lnTo>
                  <a:lnTo>
                    <a:pt x="109" y="33"/>
                  </a:lnTo>
                  <a:lnTo>
                    <a:pt x="109" y="31"/>
                  </a:lnTo>
                  <a:lnTo>
                    <a:pt x="109" y="31"/>
                  </a:lnTo>
                  <a:lnTo>
                    <a:pt x="109" y="31"/>
                  </a:lnTo>
                  <a:lnTo>
                    <a:pt x="111" y="31"/>
                  </a:lnTo>
                  <a:lnTo>
                    <a:pt x="109" y="29"/>
                  </a:lnTo>
                  <a:lnTo>
                    <a:pt x="109" y="29"/>
                  </a:lnTo>
                  <a:lnTo>
                    <a:pt x="109" y="29"/>
                  </a:lnTo>
                  <a:lnTo>
                    <a:pt x="109" y="29"/>
                  </a:lnTo>
                  <a:lnTo>
                    <a:pt x="109" y="29"/>
                  </a:lnTo>
                  <a:lnTo>
                    <a:pt x="106" y="29"/>
                  </a:lnTo>
                  <a:lnTo>
                    <a:pt x="106" y="29"/>
                  </a:lnTo>
                  <a:lnTo>
                    <a:pt x="109" y="29"/>
                  </a:lnTo>
                  <a:lnTo>
                    <a:pt x="109" y="26"/>
                  </a:lnTo>
                  <a:lnTo>
                    <a:pt x="106" y="24"/>
                  </a:lnTo>
                  <a:lnTo>
                    <a:pt x="106" y="24"/>
                  </a:lnTo>
                  <a:lnTo>
                    <a:pt x="106" y="22"/>
                  </a:lnTo>
                  <a:lnTo>
                    <a:pt x="106" y="22"/>
                  </a:lnTo>
                  <a:lnTo>
                    <a:pt x="104" y="22"/>
                  </a:lnTo>
                  <a:lnTo>
                    <a:pt x="104" y="22"/>
                  </a:lnTo>
                  <a:lnTo>
                    <a:pt x="104" y="19"/>
                  </a:lnTo>
                  <a:lnTo>
                    <a:pt x="104" y="19"/>
                  </a:lnTo>
                  <a:lnTo>
                    <a:pt x="104" y="17"/>
                  </a:lnTo>
                  <a:lnTo>
                    <a:pt x="106" y="17"/>
                  </a:lnTo>
                  <a:lnTo>
                    <a:pt x="106" y="17"/>
                  </a:lnTo>
                  <a:lnTo>
                    <a:pt x="106" y="17"/>
                  </a:lnTo>
                  <a:lnTo>
                    <a:pt x="104" y="17"/>
                  </a:lnTo>
                  <a:lnTo>
                    <a:pt x="104" y="17"/>
                  </a:lnTo>
                  <a:lnTo>
                    <a:pt x="104" y="14"/>
                  </a:lnTo>
                  <a:lnTo>
                    <a:pt x="104" y="14"/>
                  </a:lnTo>
                  <a:lnTo>
                    <a:pt x="104" y="14"/>
                  </a:lnTo>
                  <a:lnTo>
                    <a:pt x="104" y="14"/>
                  </a:lnTo>
                  <a:lnTo>
                    <a:pt x="104" y="14"/>
                  </a:lnTo>
                  <a:lnTo>
                    <a:pt x="104" y="12"/>
                  </a:lnTo>
                  <a:lnTo>
                    <a:pt x="106" y="12"/>
                  </a:lnTo>
                  <a:lnTo>
                    <a:pt x="106" y="12"/>
                  </a:lnTo>
                  <a:lnTo>
                    <a:pt x="106" y="12"/>
                  </a:lnTo>
                  <a:lnTo>
                    <a:pt x="106" y="12"/>
                  </a:lnTo>
                  <a:lnTo>
                    <a:pt x="104" y="12"/>
                  </a:lnTo>
                  <a:lnTo>
                    <a:pt x="102" y="10"/>
                  </a:lnTo>
                  <a:lnTo>
                    <a:pt x="102" y="10"/>
                  </a:lnTo>
                  <a:lnTo>
                    <a:pt x="102" y="10"/>
                  </a:lnTo>
                  <a:lnTo>
                    <a:pt x="99" y="10"/>
                  </a:lnTo>
                  <a:lnTo>
                    <a:pt x="99" y="10"/>
                  </a:lnTo>
                  <a:lnTo>
                    <a:pt x="99" y="10"/>
                  </a:lnTo>
                  <a:lnTo>
                    <a:pt x="99" y="10"/>
                  </a:lnTo>
                  <a:lnTo>
                    <a:pt x="99" y="10"/>
                  </a:lnTo>
                  <a:lnTo>
                    <a:pt x="97" y="10"/>
                  </a:lnTo>
                  <a:lnTo>
                    <a:pt x="97" y="10"/>
                  </a:lnTo>
                  <a:lnTo>
                    <a:pt x="97" y="10"/>
                  </a:lnTo>
                  <a:lnTo>
                    <a:pt x="97" y="10"/>
                  </a:lnTo>
                  <a:lnTo>
                    <a:pt x="97" y="7"/>
                  </a:lnTo>
                  <a:lnTo>
                    <a:pt x="97" y="7"/>
                  </a:lnTo>
                  <a:lnTo>
                    <a:pt x="97" y="7"/>
                  </a:lnTo>
                  <a:lnTo>
                    <a:pt x="97" y="5"/>
                  </a:lnTo>
                  <a:lnTo>
                    <a:pt x="97" y="5"/>
                  </a:lnTo>
                  <a:lnTo>
                    <a:pt x="97" y="5"/>
                  </a:lnTo>
                  <a:lnTo>
                    <a:pt x="95" y="5"/>
                  </a:lnTo>
                  <a:lnTo>
                    <a:pt x="95" y="5"/>
                  </a:lnTo>
                  <a:lnTo>
                    <a:pt x="95" y="7"/>
                  </a:lnTo>
                  <a:lnTo>
                    <a:pt x="95" y="7"/>
                  </a:lnTo>
                  <a:lnTo>
                    <a:pt x="95" y="7"/>
                  </a:lnTo>
                  <a:lnTo>
                    <a:pt x="92" y="7"/>
                  </a:lnTo>
                  <a:lnTo>
                    <a:pt x="92" y="5"/>
                  </a:lnTo>
                  <a:lnTo>
                    <a:pt x="92" y="5"/>
                  </a:lnTo>
                  <a:lnTo>
                    <a:pt x="92" y="3"/>
                  </a:lnTo>
                  <a:lnTo>
                    <a:pt x="92" y="3"/>
                  </a:lnTo>
                  <a:lnTo>
                    <a:pt x="92" y="0"/>
                  </a:lnTo>
                  <a:lnTo>
                    <a:pt x="90" y="0"/>
                  </a:lnTo>
                  <a:lnTo>
                    <a:pt x="90" y="0"/>
                  </a:lnTo>
                  <a:lnTo>
                    <a:pt x="90" y="3"/>
                  </a:lnTo>
                  <a:lnTo>
                    <a:pt x="90" y="3"/>
                  </a:lnTo>
                  <a:lnTo>
                    <a:pt x="90" y="3"/>
                  </a:lnTo>
                  <a:lnTo>
                    <a:pt x="90" y="3"/>
                  </a:lnTo>
                  <a:lnTo>
                    <a:pt x="90" y="3"/>
                  </a:lnTo>
                  <a:lnTo>
                    <a:pt x="90" y="5"/>
                  </a:lnTo>
                  <a:lnTo>
                    <a:pt x="88" y="5"/>
                  </a:lnTo>
                  <a:lnTo>
                    <a:pt x="88" y="5"/>
                  </a:lnTo>
                  <a:lnTo>
                    <a:pt x="88" y="5"/>
                  </a:lnTo>
                  <a:lnTo>
                    <a:pt x="88" y="5"/>
                  </a:lnTo>
                  <a:lnTo>
                    <a:pt x="85" y="5"/>
                  </a:lnTo>
                  <a:lnTo>
                    <a:pt x="85" y="5"/>
                  </a:lnTo>
                  <a:lnTo>
                    <a:pt x="85" y="5"/>
                  </a:lnTo>
                  <a:lnTo>
                    <a:pt x="85" y="5"/>
                  </a:lnTo>
                  <a:lnTo>
                    <a:pt x="83" y="5"/>
                  </a:lnTo>
                  <a:lnTo>
                    <a:pt x="83" y="5"/>
                  </a:lnTo>
                  <a:lnTo>
                    <a:pt x="83" y="5"/>
                  </a:lnTo>
                  <a:lnTo>
                    <a:pt x="80" y="5"/>
                  </a:lnTo>
                  <a:lnTo>
                    <a:pt x="78" y="7"/>
                  </a:lnTo>
                  <a:lnTo>
                    <a:pt x="78" y="7"/>
                  </a:lnTo>
                  <a:lnTo>
                    <a:pt x="76" y="7"/>
                  </a:lnTo>
                  <a:lnTo>
                    <a:pt x="76" y="7"/>
                  </a:lnTo>
                  <a:lnTo>
                    <a:pt x="76" y="7"/>
                  </a:lnTo>
                  <a:lnTo>
                    <a:pt x="76" y="5"/>
                  </a:lnTo>
                  <a:lnTo>
                    <a:pt x="76" y="5"/>
                  </a:lnTo>
                  <a:lnTo>
                    <a:pt x="73" y="3"/>
                  </a:lnTo>
                  <a:lnTo>
                    <a:pt x="71" y="3"/>
                  </a:lnTo>
                  <a:lnTo>
                    <a:pt x="71" y="3"/>
                  </a:lnTo>
                  <a:lnTo>
                    <a:pt x="69" y="3"/>
                  </a:lnTo>
                  <a:lnTo>
                    <a:pt x="69" y="5"/>
                  </a:lnTo>
                  <a:lnTo>
                    <a:pt x="66" y="5"/>
                  </a:lnTo>
                  <a:lnTo>
                    <a:pt x="66" y="5"/>
                  </a:lnTo>
                  <a:lnTo>
                    <a:pt x="66" y="5"/>
                  </a:lnTo>
                  <a:lnTo>
                    <a:pt x="64" y="5"/>
                  </a:lnTo>
                  <a:lnTo>
                    <a:pt x="64" y="5"/>
                  </a:lnTo>
                  <a:lnTo>
                    <a:pt x="64" y="7"/>
                  </a:lnTo>
                  <a:lnTo>
                    <a:pt x="62" y="14"/>
                  </a:lnTo>
                  <a:lnTo>
                    <a:pt x="62" y="17"/>
                  </a:lnTo>
                  <a:lnTo>
                    <a:pt x="62" y="17"/>
                  </a:lnTo>
                  <a:lnTo>
                    <a:pt x="62" y="19"/>
                  </a:lnTo>
                  <a:lnTo>
                    <a:pt x="62" y="19"/>
                  </a:lnTo>
                  <a:lnTo>
                    <a:pt x="62" y="22"/>
                  </a:lnTo>
                  <a:lnTo>
                    <a:pt x="62" y="22"/>
                  </a:lnTo>
                  <a:lnTo>
                    <a:pt x="59" y="24"/>
                  </a:lnTo>
                  <a:lnTo>
                    <a:pt x="59" y="24"/>
                  </a:lnTo>
                  <a:lnTo>
                    <a:pt x="57" y="24"/>
                  </a:lnTo>
                  <a:lnTo>
                    <a:pt x="52" y="24"/>
                  </a:lnTo>
                  <a:lnTo>
                    <a:pt x="52" y="24"/>
                  </a:lnTo>
                  <a:lnTo>
                    <a:pt x="52" y="24"/>
                  </a:lnTo>
                  <a:lnTo>
                    <a:pt x="50" y="26"/>
                  </a:lnTo>
                  <a:lnTo>
                    <a:pt x="50" y="29"/>
                  </a:lnTo>
                  <a:lnTo>
                    <a:pt x="47" y="29"/>
                  </a:lnTo>
                  <a:lnTo>
                    <a:pt x="47" y="29"/>
                  </a:lnTo>
                  <a:lnTo>
                    <a:pt x="47" y="29"/>
                  </a:lnTo>
                  <a:lnTo>
                    <a:pt x="47" y="31"/>
                  </a:lnTo>
                  <a:lnTo>
                    <a:pt x="47" y="31"/>
                  </a:lnTo>
                  <a:lnTo>
                    <a:pt x="47" y="43"/>
                  </a:lnTo>
                  <a:lnTo>
                    <a:pt x="45" y="43"/>
                  </a:lnTo>
                  <a:lnTo>
                    <a:pt x="45" y="43"/>
                  </a:lnTo>
                  <a:lnTo>
                    <a:pt x="43" y="45"/>
                  </a:lnTo>
                  <a:lnTo>
                    <a:pt x="40" y="48"/>
                  </a:lnTo>
                  <a:lnTo>
                    <a:pt x="33" y="55"/>
                  </a:lnTo>
                  <a:lnTo>
                    <a:pt x="33" y="57"/>
                  </a:lnTo>
                  <a:lnTo>
                    <a:pt x="31" y="57"/>
                  </a:lnTo>
                  <a:lnTo>
                    <a:pt x="31" y="57"/>
                  </a:lnTo>
                  <a:lnTo>
                    <a:pt x="28" y="57"/>
                  </a:lnTo>
                  <a:lnTo>
                    <a:pt x="26" y="59"/>
                  </a:lnTo>
                  <a:lnTo>
                    <a:pt x="19" y="64"/>
                  </a:lnTo>
                  <a:lnTo>
                    <a:pt x="19" y="67"/>
                  </a:lnTo>
                  <a:lnTo>
                    <a:pt x="14" y="71"/>
                  </a:lnTo>
                  <a:lnTo>
                    <a:pt x="14" y="71"/>
                  </a:lnTo>
                  <a:lnTo>
                    <a:pt x="9" y="74"/>
                  </a:lnTo>
                  <a:lnTo>
                    <a:pt x="9" y="74"/>
                  </a:lnTo>
                  <a:lnTo>
                    <a:pt x="7" y="76"/>
                  </a:lnTo>
                  <a:lnTo>
                    <a:pt x="7" y="76"/>
                  </a:lnTo>
                  <a:lnTo>
                    <a:pt x="5" y="78"/>
                  </a:lnTo>
                  <a:lnTo>
                    <a:pt x="7" y="78"/>
                  </a:lnTo>
                  <a:lnTo>
                    <a:pt x="7" y="78"/>
                  </a:lnTo>
                  <a:lnTo>
                    <a:pt x="7" y="81"/>
                  </a:lnTo>
                  <a:lnTo>
                    <a:pt x="7" y="81"/>
                  </a:lnTo>
                  <a:lnTo>
                    <a:pt x="7" y="81"/>
                  </a:lnTo>
                  <a:lnTo>
                    <a:pt x="7" y="81"/>
                  </a:lnTo>
                  <a:lnTo>
                    <a:pt x="5" y="81"/>
                  </a:lnTo>
                  <a:lnTo>
                    <a:pt x="5" y="81"/>
                  </a:lnTo>
                  <a:lnTo>
                    <a:pt x="5" y="83"/>
                  </a:lnTo>
                  <a:lnTo>
                    <a:pt x="5" y="83"/>
                  </a:lnTo>
                  <a:lnTo>
                    <a:pt x="5" y="83"/>
                  </a:lnTo>
                  <a:lnTo>
                    <a:pt x="5" y="85"/>
                  </a:lnTo>
                  <a:lnTo>
                    <a:pt x="2" y="85"/>
                  </a:lnTo>
                  <a:lnTo>
                    <a:pt x="2" y="85"/>
                  </a:lnTo>
                  <a:lnTo>
                    <a:pt x="2" y="88"/>
                  </a:lnTo>
                  <a:lnTo>
                    <a:pt x="2" y="88"/>
                  </a:lnTo>
                  <a:lnTo>
                    <a:pt x="0" y="88"/>
                  </a:lnTo>
                  <a:lnTo>
                    <a:pt x="2" y="90"/>
                  </a:lnTo>
                  <a:lnTo>
                    <a:pt x="2" y="93"/>
                  </a:lnTo>
                  <a:lnTo>
                    <a:pt x="2" y="93"/>
                  </a:lnTo>
                  <a:lnTo>
                    <a:pt x="5" y="93"/>
                  </a:lnTo>
                  <a:lnTo>
                    <a:pt x="5" y="93"/>
                  </a:lnTo>
                  <a:lnTo>
                    <a:pt x="5" y="93"/>
                  </a:lnTo>
                  <a:lnTo>
                    <a:pt x="7" y="95"/>
                  </a:lnTo>
                  <a:lnTo>
                    <a:pt x="7" y="95"/>
                  </a:lnTo>
                  <a:lnTo>
                    <a:pt x="7" y="95"/>
                  </a:lnTo>
                  <a:lnTo>
                    <a:pt x="5" y="97"/>
                  </a:lnTo>
                  <a:lnTo>
                    <a:pt x="5" y="100"/>
                  </a:lnTo>
                  <a:lnTo>
                    <a:pt x="7" y="100"/>
                  </a:lnTo>
                  <a:lnTo>
                    <a:pt x="14" y="104"/>
                  </a:lnTo>
                  <a:lnTo>
                    <a:pt x="24" y="107"/>
                  </a:lnTo>
                  <a:lnTo>
                    <a:pt x="31" y="111"/>
                  </a:lnTo>
                  <a:lnTo>
                    <a:pt x="33" y="114"/>
                  </a:lnTo>
                  <a:lnTo>
                    <a:pt x="36" y="114"/>
                  </a:lnTo>
                  <a:lnTo>
                    <a:pt x="36" y="116"/>
                  </a:lnTo>
                  <a:lnTo>
                    <a:pt x="38" y="116"/>
                  </a:lnTo>
                  <a:lnTo>
                    <a:pt x="38" y="116"/>
                  </a:lnTo>
                  <a:lnTo>
                    <a:pt x="38" y="116"/>
                  </a:lnTo>
                  <a:lnTo>
                    <a:pt x="38" y="116"/>
                  </a:lnTo>
                  <a:lnTo>
                    <a:pt x="38" y="119"/>
                  </a:lnTo>
                  <a:lnTo>
                    <a:pt x="38" y="119"/>
                  </a:lnTo>
                  <a:lnTo>
                    <a:pt x="38" y="121"/>
                  </a:lnTo>
                  <a:lnTo>
                    <a:pt x="38" y="121"/>
                  </a:lnTo>
                  <a:lnTo>
                    <a:pt x="38" y="121"/>
                  </a:lnTo>
                  <a:lnTo>
                    <a:pt x="38" y="121"/>
                  </a:lnTo>
                  <a:lnTo>
                    <a:pt x="36" y="121"/>
                  </a:lnTo>
                  <a:lnTo>
                    <a:pt x="36" y="121"/>
                  </a:lnTo>
                  <a:lnTo>
                    <a:pt x="36" y="121"/>
                  </a:lnTo>
                  <a:lnTo>
                    <a:pt x="38" y="123"/>
                  </a:lnTo>
                  <a:lnTo>
                    <a:pt x="45" y="126"/>
                  </a:lnTo>
                  <a:lnTo>
                    <a:pt x="54" y="128"/>
                  </a:lnTo>
                  <a:lnTo>
                    <a:pt x="57" y="130"/>
                  </a:lnTo>
                  <a:lnTo>
                    <a:pt x="59" y="130"/>
                  </a:lnTo>
                  <a:lnTo>
                    <a:pt x="59" y="130"/>
                  </a:lnTo>
                  <a:lnTo>
                    <a:pt x="59" y="130"/>
                  </a:lnTo>
                  <a:lnTo>
                    <a:pt x="57" y="128"/>
                  </a:lnTo>
                  <a:lnTo>
                    <a:pt x="54" y="128"/>
                  </a:lnTo>
                  <a:lnTo>
                    <a:pt x="54" y="128"/>
                  </a:lnTo>
                  <a:lnTo>
                    <a:pt x="54" y="128"/>
                  </a:lnTo>
                  <a:lnTo>
                    <a:pt x="57" y="128"/>
                  </a:lnTo>
                  <a:lnTo>
                    <a:pt x="59" y="128"/>
                  </a:lnTo>
                  <a:lnTo>
                    <a:pt x="59" y="130"/>
                  </a:lnTo>
                  <a:lnTo>
                    <a:pt x="59" y="130"/>
                  </a:lnTo>
                  <a:lnTo>
                    <a:pt x="59" y="130"/>
                  </a:lnTo>
                  <a:lnTo>
                    <a:pt x="62" y="130"/>
                  </a:lnTo>
                  <a:lnTo>
                    <a:pt x="62" y="130"/>
                  </a:lnTo>
                  <a:lnTo>
                    <a:pt x="62" y="130"/>
                  </a:lnTo>
                  <a:lnTo>
                    <a:pt x="62" y="130"/>
                  </a:lnTo>
                  <a:lnTo>
                    <a:pt x="59" y="130"/>
                  </a:lnTo>
                  <a:lnTo>
                    <a:pt x="59" y="133"/>
                  </a:lnTo>
                  <a:lnTo>
                    <a:pt x="59" y="133"/>
                  </a:lnTo>
                  <a:lnTo>
                    <a:pt x="62" y="133"/>
                  </a:lnTo>
                  <a:lnTo>
                    <a:pt x="64" y="133"/>
                  </a:lnTo>
                  <a:lnTo>
                    <a:pt x="64" y="135"/>
                  </a:lnTo>
                  <a:lnTo>
                    <a:pt x="66" y="135"/>
                  </a:lnTo>
                  <a:lnTo>
                    <a:pt x="69" y="138"/>
                  </a:lnTo>
                  <a:lnTo>
                    <a:pt x="73" y="142"/>
                  </a:lnTo>
                  <a:lnTo>
                    <a:pt x="73" y="142"/>
                  </a:lnTo>
                  <a:lnTo>
                    <a:pt x="73" y="142"/>
                  </a:lnTo>
                  <a:lnTo>
                    <a:pt x="76" y="142"/>
                  </a:lnTo>
                  <a:lnTo>
                    <a:pt x="76" y="142"/>
                  </a:lnTo>
                  <a:lnTo>
                    <a:pt x="76" y="145"/>
                  </a:lnTo>
                  <a:lnTo>
                    <a:pt x="76" y="145"/>
                  </a:lnTo>
                  <a:lnTo>
                    <a:pt x="76" y="145"/>
                  </a:lnTo>
                  <a:lnTo>
                    <a:pt x="76" y="145"/>
                  </a:lnTo>
                  <a:lnTo>
                    <a:pt x="78" y="147"/>
                  </a:lnTo>
                  <a:lnTo>
                    <a:pt x="78" y="147"/>
                  </a:lnTo>
                  <a:lnTo>
                    <a:pt x="78" y="147"/>
                  </a:lnTo>
                  <a:lnTo>
                    <a:pt x="80" y="149"/>
                  </a:lnTo>
                  <a:lnTo>
                    <a:pt x="88" y="154"/>
                  </a:lnTo>
                  <a:lnTo>
                    <a:pt x="95" y="161"/>
                  </a:lnTo>
                  <a:lnTo>
                    <a:pt x="102" y="166"/>
                  </a:lnTo>
                  <a:lnTo>
                    <a:pt x="102" y="166"/>
                  </a:lnTo>
                  <a:lnTo>
                    <a:pt x="102" y="168"/>
                  </a:lnTo>
                  <a:lnTo>
                    <a:pt x="102" y="168"/>
                  </a:lnTo>
                  <a:lnTo>
                    <a:pt x="102" y="168"/>
                  </a:lnTo>
                  <a:lnTo>
                    <a:pt x="102" y="168"/>
                  </a:lnTo>
                  <a:lnTo>
                    <a:pt x="102" y="168"/>
                  </a:lnTo>
                  <a:lnTo>
                    <a:pt x="102" y="168"/>
                  </a:lnTo>
                  <a:lnTo>
                    <a:pt x="104" y="168"/>
                  </a:lnTo>
                  <a:lnTo>
                    <a:pt x="104" y="171"/>
                  </a:lnTo>
                  <a:lnTo>
                    <a:pt x="106" y="171"/>
                  </a:lnTo>
                  <a:lnTo>
                    <a:pt x="106" y="171"/>
                  </a:lnTo>
                  <a:lnTo>
                    <a:pt x="106" y="171"/>
                  </a:lnTo>
                  <a:lnTo>
                    <a:pt x="106" y="173"/>
                  </a:lnTo>
                  <a:lnTo>
                    <a:pt x="106" y="175"/>
                  </a:lnTo>
                  <a:lnTo>
                    <a:pt x="114" y="180"/>
                  </a:lnTo>
                  <a:lnTo>
                    <a:pt x="116" y="180"/>
                  </a:lnTo>
                  <a:lnTo>
                    <a:pt x="116" y="180"/>
                  </a:lnTo>
                  <a:lnTo>
                    <a:pt x="116" y="182"/>
                  </a:lnTo>
                  <a:lnTo>
                    <a:pt x="118" y="182"/>
                  </a:lnTo>
                  <a:lnTo>
                    <a:pt x="116" y="182"/>
                  </a:lnTo>
                  <a:lnTo>
                    <a:pt x="118" y="185"/>
                  </a:lnTo>
                  <a:lnTo>
                    <a:pt x="118" y="185"/>
                  </a:lnTo>
                  <a:lnTo>
                    <a:pt x="121" y="185"/>
                  </a:lnTo>
                  <a:lnTo>
                    <a:pt x="121" y="185"/>
                  </a:lnTo>
                  <a:lnTo>
                    <a:pt x="123" y="187"/>
                  </a:lnTo>
                  <a:lnTo>
                    <a:pt x="123" y="187"/>
                  </a:lnTo>
                  <a:lnTo>
                    <a:pt x="128" y="190"/>
                  </a:lnTo>
                  <a:lnTo>
                    <a:pt x="130" y="192"/>
                  </a:lnTo>
                  <a:lnTo>
                    <a:pt x="130" y="192"/>
                  </a:lnTo>
                  <a:lnTo>
                    <a:pt x="130" y="192"/>
                  </a:lnTo>
                  <a:lnTo>
                    <a:pt x="130" y="192"/>
                  </a:lnTo>
                  <a:lnTo>
                    <a:pt x="130" y="192"/>
                  </a:lnTo>
                  <a:lnTo>
                    <a:pt x="130" y="192"/>
                  </a:lnTo>
                  <a:lnTo>
                    <a:pt x="133" y="192"/>
                  </a:lnTo>
                  <a:lnTo>
                    <a:pt x="133" y="194"/>
                  </a:lnTo>
                  <a:lnTo>
                    <a:pt x="135" y="194"/>
                  </a:lnTo>
                  <a:lnTo>
                    <a:pt x="137" y="194"/>
                  </a:lnTo>
                  <a:lnTo>
                    <a:pt x="137" y="194"/>
                  </a:lnTo>
                  <a:lnTo>
                    <a:pt x="137" y="194"/>
                  </a:lnTo>
                  <a:lnTo>
                    <a:pt x="140" y="194"/>
                  </a:lnTo>
                  <a:lnTo>
                    <a:pt x="142" y="197"/>
                  </a:lnTo>
                  <a:lnTo>
                    <a:pt x="144" y="199"/>
                  </a:lnTo>
                  <a:lnTo>
                    <a:pt x="147" y="199"/>
                  </a:lnTo>
                  <a:lnTo>
                    <a:pt x="154" y="204"/>
                  </a:lnTo>
                  <a:lnTo>
                    <a:pt x="156" y="204"/>
                  </a:lnTo>
                  <a:lnTo>
                    <a:pt x="163" y="209"/>
                  </a:lnTo>
                  <a:lnTo>
                    <a:pt x="168" y="211"/>
                  </a:lnTo>
                  <a:lnTo>
                    <a:pt x="170" y="211"/>
                  </a:lnTo>
                  <a:lnTo>
                    <a:pt x="170" y="211"/>
                  </a:lnTo>
                  <a:lnTo>
                    <a:pt x="173" y="213"/>
                  </a:lnTo>
                  <a:lnTo>
                    <a:pt x="175" y="216"/>
                  </a:lnTo>
                  <a:lnTo>
                    <a:pt x="180" y="216"/>
                  </a:lnTo>
                  <a:lnTo>
                    <a:pt x="185" y="216"/>
                  </a:lnTo>
                  <a:lnTo>
                    <a:pt x="187" y="218"/>
                  </a:lnTo>
                  <a:lnTo>
                    <a:pt x="189" y="218"/>
                  </a:lnTo>
                  <a:lnTo>
                    <a:pt x="189" y="218"/>
                  </a:lnTo>
                  <a:lnTo>
                    <a:pt x="189" y="218"/>
                  </a:lnTo>
                  <a:lnTo>
                    <a:pt x="189" y="218"/>
                  </a:lnTo>
                  <a:lnTo>
                    <a:pt x="192" y="218"/>
                  </a:lnTo>
                  <a:lnTo>
                    <a:pt x="192" y="218"/>
                  </a:lnTo>
                  <a:lnTo>
                    <a:pt x="192" y="220"/>
                  </a:lnTo>
                  <a:lnTo>
                    <a:pt x="194" y="220"/>
                  </a:lnTo>
                  <a:lnTo>
                    <a:pt x="194" y="220"/>
                  </a:lnTo>
                  <a:lnTo>
                    <a:pt x="196" y="220"/>
                  </a:lnTo>
                  <a:lnTo>
                    <a:pt x="196" y="223"/>
                  </a:lnTo>
                  <a:lnTo>
                    <a:pt x="196" y="223"/>
                  </a:lnTo>
                  <a:lnTo>
                    <a:pt x="196" y="223"/>
                  </a:lnTo>
                  <a:lnTo>
                    <a:pt x="196" y="223"/>
                  </a:lnTo>
                  <a:lnTo>
                    <a:pt x="199" y="225"/>
                  </a:lnTo>
                  <a:lnTo>
                    <a:pt x="201" y="225"/>
                  </a:lnTo>
                  <a:lnTo>
                    <a:pt x="201" y="225"/>
                  </a:lnTo>
                  <a:lnTo>
                    <a:pt x="201" y="225"/>
                  </a:lnTo>
                  <a:lnTo>
                    <a:pt x="201" y="225"/>
                  </a:lnTo>
                  <a:lnTo>
                    <a:pt x="201" y="225"/>
                  </a:lnTo>
                  <a:lnTo>
                    <a:pt x="206" y="225"/>
                  </a:lnTo>
                  <a:lnTo>
                    <a:pt x="206" y="225"/>
                  </a:lnTo>
                  <a:lnTo>
                    <a:pt x="208" y="225"/>
                  </a:lnTo>
                  <a:lnTo>
                    <a:pt x="208" y="227"/>
                  </a:lnTo>
                  <a:lnTo>
                    <a:pt x="211" y="225"/>
                  </a:lnTo>
                  <a:lnTo>
                    <a:pt x="211" y="225"/>
                  </a:lnTo>
                  <a:lnTo>
                    <a:pt x="208" y="225"/>
                  </a:lnTo>
                  <a:lnTo>
                    <a:pt x="208" y="225"/>
                  </a:lnTo>
                  <a:lnTo>
                    <a:pt x="208" y="223"/>
                  </a:lnTo>
                  <a:lnTo>
                    <a:pt x="208" y="223"/>
                  </a:lnTo>
                  <a:lnTo>
                    <a:pt x="211" y="223"/>
                  </a:lnTo>
                  <a:lnTo>
                    <a:pt x="208" y="223"/>
                  </a:lnTo>
                  <a:lnTo>
                    <a:pt x="208" y="220"/>
                  </a:lnTo>
                  <a:lnTo>
                    <a:pt x="208" y="220"/>
                  </a:lnTo>
                  <a:lnTo>
                    <a:pt x="208" y="218"/>
                  </a:lnTo>
                  <a:lnTo>
                    <a:pt x="208" y="218"/>
                  </a:lnTo>
                  <a:lnTo>
                    <a:pt x="208" y="218"/>
                  </a:lnTo>
                  <a:lnTo>
                    <a:pt x="208" y="206"/>
                  </a:lnTo>
                  <a:lnTo>
                    <a:pt x="208" y="204"/>
                  </a:lnTo>
                  <a:lnTo>
                    <a:pt x="208" y="204"/>
                  </a:lnTo>
                  <a:lnTo>
                    <a:pt x="208" y="204"/>
                  </a:lnTo>
                  <a:lnTo>
                    <a:pt x="208" y="201"/>
                  </a:lnTo>
                  <a:lnTo>
                    <a:pt x="208" y="201"/>
                  </a:lnTo>
                  <a:lnTo>
                    <a:pt x="208" y="201"/>
                  </a:lnTo>
                  <a:lnTo>
                    <a:pt x="208" y="201"/>
                  </a:lnTo>
                  <a:lnTo>
                    <a:pt x="208" y="201"/>
                  </a:lnTo>
                  <a:lnTo>
                    <a:pt x="208" y="199"/>
                  </a:lnTo>
                  <a:lnTo>
                    <a:pt x="208" y="199"/>
                  </a:lnTo>
                  <a:lnTo>
                    <a:pt x="208" y="197"/>
                  </a:lnTo>
                  <a:lnTo>
                    <a:pt x="208" y="197"/>
                  </a:lnTo>
                  <a:lnTo>
                    <a:pt x="208" y="197"/>
                  </a:lnTo>
                  <a:lnTo>
                    <a:pt x="211" y="197"/>
                  </a:lnTo>
                  <a:lnTo>
                    <a:pt x="211" y="197"/>
                  </a:lnTo>
                  <a:lnTo>
                    <a:pt x="211" y="197"/>
                  </a:lnTo>
                  <a:lnTo>
                    <a:pt x="211" y="194"/>
                  </a:lnTo>
                  <a:lnTo>
                    <a:pt x="211" y="194"/>
                  </a:lnTo>
                  <a:lnTo>
                    <a:pt x="211" y="194"/>
                  </a:lnTo>
                  <a:lnTo>
                    <a:pt x="208" y="192"/>
                  </a:lnTo>
                  <a:lnTo>
                    <a:pt x="208" y="192"/>
                  </a:lnTo>
                  <a:lnTo>
                    <a:pt x="208" y="192"/>
                  </a:lnTo>
                  <a:lnTo>
                    <a:pt x="208" y="190"/>
                  </a:lnTo>
                  <a:lnTo>
                    <a:pt x="208" y="187"/>
                  </a:lnTo>
                  <a:lnTo>
                    <a:pt x="211" y="187"/>
                  </a:lnTo>
                  <a:lnTo>
                    <a:pt x="211" y="187"/>
                  </a:lnTo>
                  <a:lnTo>
                    <a:pt x="211" y="187"/>
                  </a:lnTo>
                  <a:lnTo>
                    <a:pt x="213" y="187"/>
                  </a:lnTo>
                  <a:lnTo>
                    <a:pt x="213" y="185"/>
                  </a:lnTo>
                  <a:lnTo>
                    <a:pt x="213" y="182"/>
                  </a:lnTo>
                  <a:lnTo>
                    <a:pt x="213" y="182"/>
                  </a:lnTo>
                  <a:lnTo>
                    <a:pt x="213" y="180"/>
                  </a:lnTo>
                  <a:lnTo>
                    <a:pt x="213" y="178"/>
                  </a:lnTo>
                  <a:lnTo>
                    <a:pt x="215" y="178"/>
                  </a:lnTo>
                  <a:lnTo>
                    <a:pt x="215" y="178"/>
                  </a:lnTo>
                  <a:lnTo>
                    <a:pt x="215" y="175"/>
                  </a:lnTo>
                  <a:lnTo>
                    <a:pt x="215" y="175"/>
                  </a:lnTo>
                  <a:lnTo>
                    <a:pt x="218" y="175"/>
                  </a:lnTo>
                  <a:lnTo>
                    <a:pt x="218" y="175"/>
                  </a:lnTo>
                  <a:lnTo>
                    <a:pt x="215" y="178"/>
                  </a:lnTo>
                  <a:lnTo>
                    <a:pt x="215" y="178"/>
                  </a:lnTo>
                  <a:lnTo>
                    <a:pt x="218" y="178"/>
                  </a:lnTo>
                  <a:lnTo>
                    <a:pt x="218" y="178"/>
                  </a:lnTo>
                  <a:lnTo>
                    <a:pt x="218" y="178"/>
                  </a:lnTo>
                  <a:lnTo>
                    <a:pt x="218" y="178"/>
                  </a:lnTo>
                  <a:lnTo>
                    <a:pt x="218" y="178"/>
                  </a:lnTo>
                  <a:lnTo>
                    <a:pt x="218" y="175"/>
                  </a:lnTo>
                  <a:lnTo>
                    <a:pt x="218" y="175"/>
                  </a:lnTo>
                  <a:lnTo>
                    <a:pt x="218" y="175"/>
                  </a:lnTo>
                  <a:lnTo>
                    <a:pt x="218" y="175"/>
                  </a:lnTo>
                  <a:lnTo>
                    <a:pt x="218" y="173"/>
                  </a:lnTo>
                  <a:lnTo>
                    <a:pt x="218" y="173"/>
                  </a:lnTo>
                  <a:lnTo>
                    <a:pt x="218" y="17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4" name="Freeform 653"/>
            <p:cNvSpPr>
              <a:spLocks/>
            </p:cNvSpPr>
            <p:nvPr/>
          </p:nvSpPr>
          <p:spPr bwMode="auto">
            <a:xfrm>
              <a:off x="6345737" y="5717198"/>
              <a:ext cx="44112" cy="43094"/>
            </a:xfrm>
            <a:custGeom>
              <a:avLst/>
              <a:gdLst>
                <a:gd name="T0" fmla="*/ 127 w 130"/>
                <a:gd name="T1" fmla="*/ 45 h 127"/>
                <a:gd name="T2" fmla="*/ 123 w 130"/>
                <a:gd name="T3" fmla="*/ 35 h 127"/>
                <a:gd name="T4" fmla="*/ 113 w 130"/>
                <a:gd name="T5" fmla="*/ 26 h 127"/>
                <a:gd name="T6" fmla="*/ 108 w 130"/>
                <a:gd name="T7" fmla="*/ 21 h 127"/>
                <a:gd name="T8" fmla="*/ 99 w 130"/>
                <a:gd name="T9" fmla="*/ 14 h 127"/>
                <a:gd name="T10" fmla="*/ 94 w 130"/>
                <a:gd name="T11" fmla="*/ 12 h 127"/>
                <a:gd name="T12" fmla="*/ 89 w 130"/>
                <a:gd name="T13" fmla="*/ 4 h 127"/>
                <a:gd name="T14" fmla="*/ 82 w 130"/>
                <a:gd name="T15" fmla="*/ 2 h 127"/>
                <a:gd name="T16" fmla="*/ 68 w 130"/>
                <a:gd name="T17" fmla="*/ 9 h 127"/>
                <a:gd name="T18" fmla="*/ 61 w 130"/>
                <a:gd name="T19" fmla="*/ 9 h 127"/>
                <a:gd name="T20" fmla="*/ 54 w 130"/>
                <a:gd name="T21" fmla="*/ 14 h 127"/>
                <a:gd name="T22" fmla="*/ 52 w 130"/>
                <a:gd name="T23" fmla="*/ 19 h 127"/>
                <a:gd name="T24" fmla="*/ 47 w 130"/>
                <a:gd name="T25" fmla="*/ 19 h 127"/>
                <a:gd name="T26" fmla="*/ 37 w 130"/>
                <a:gd name="T27" fmla="*/ 23 h 127"/>
                <a:gd name="T28" fmla="*/ 37 w 130"/>
                <a:gd name="T29" fmla="*/ 26 h 127"/>
                <a:gd name="T30" fmla="*/ 35 w 130"/>
                <a:gd name="T31" fmla="*/ 26 h 127"/>
                <a:gd name="T32" fmla="*/ 33 w 130"/>
                <a:gd name="T33" fmla="*/ 30 h 127"/>
                <a:gd name="T34" fmla="*/ 33 w 130"/>
                <a:gd name="T35" fmla="*/ 30 h 127"/>
                <a:gd name="T36" fmla="*/ 28 w 130"/>
                <a:gd name="T37" fmla="*/ 38 h 127"/>
                <a:gd name="T38" fmla="*/ 26 w 130"/>
                <a:gd name="T39" fmla="*/ 42 h 127"/>
                <a:gd name="T40" fmla="*/ 23 w 130"/>
                <a:gd name="T41" fmla="*/ 47 h 127"/>
                <a:gd name="T42" fmla="*/ 21 w 130"/>
                <a:gd name="T43" fmla="*/ 49 h 127"/>
                <a:gd name="T44" fmla="*/ 18 w 130"/>
                <a:gd name="T45" fmla="*/ 54 h 127"/>
                <a:gd name="T46" fmla="*/ 16 w 130"/>
                <a:gd name="T47" fmla="*/ 56 h 127"/>
                <a:gd name="T48" fmla="*/ 11 w 130"/>
                <a:gd name="T49" fmla="*/ 59 h 127"/>
                <a:gd name="T50" fmla="*/ 4 w 130"/>
                <a:gd name="T51" fmla="*/ 61 h 127"/>
                <a:gd name="T52" fmla="*/ 2 w 130"/>
                <a:gd name="T53" fmla="*/ 64 h 127"/>
                <a:gd name="T54" fmla="*/ 0 w 130"/>
                <a:gd name="T55" fmla="*/ 64 h 127"/>
                <a:gd name="T56" fmla="*/ 2 w 130"/>
                <a:gd name="T57" fmla="*/ 68 h 127"/>
                <a:gd name="T58" fmla="*/ 9 w 130"/>
                <a:gd name="T59" fmla="*/ 87 h 127"/>
                <a:gd name="T60" fmla="*/ 16 w 130"/>
                <a:gd name="T61" fmla="*/ 97 h 127"/>
                <a:gd name="T62" fmla="*/ 18 w 130"/>
                <a:gd name="T63" fmla="*/ 97 h 127"/>
                <a:gd name="T64" fmla="*/ 18 w 130"/>
                <a:gd name="T65" fmla="*/ 106 h 127"/>
                <a:gd name="T66" fmla="*/ 23 w 130"/>
                <a:gd name="T67" fmla="*/ 106 h 127"/>
                <a:gd name="T68" fmla="*/ 28 w 130"/>
                <a:gd name="T69" fmla="*/ 111 h 127"/>
                <a:gd name="T70" fmla="*/ 30 w 130"/>
                <a:gd name="T71" fmla="*/ 118 h 127"/>
                <a:gd name="T72" fmla="*/ 42 w 130"/>
                <a:gd name="T73" fmla="*/ 125 h 127"/>
                <a:gd name="T74" fmla="*/ 47 w 130"/>
                <a:gd name="T75" fmla="*/ 125 h 127"/>
                <a:gd name="T76" fmla="*/ 56 w 130"/>
                <a:gd name="T77" fmla="*/ 127 h 127"/>
                <a:gd name="T78" fmla="*/ 59 w 130"/>
                <a:gd name="T79" fmla="*/ 123 h 127"/>
                <a:gd name="T80" fmla="*/ 59 w 130"/>
                <a:gd name="T81" fmla="*/ 118 h 127"/>
                <a:gd name="T82" fmla="*/ 66 w 130"/>
                <a:gd name="T83" fmla="*/ 109 h 127"/>
                <a:gd name="T84" fmla="*/ 63 w 130"/>
                <a:gd name="T85" fmla="*/ 104 h 127"/>
                <a:gd name="T86" fmla="*/ 68 w 130"/>
                <a:gd name="T87" fmla="*/ 101 h 127"/>
                <a:gd name="T88" fmla="*/ 73 w 130"/>
                <a:gd name="T89" fmla="*/ 97 h 127"/>
                <a:gd name="T90" fmla="*/ 85 w 130"/>
                <a:gd name="T91" fmla="*/ 97 h 127"/>
                <a:gd name="T92" fmla="*/ 106 w 130"/>
                <a:gd name="T93" fmla="*/ 87 h 127"/>
                <a:gd name="T94" fmla="*/ 113 w 130"/>
                <a:gd name="T95" fmla="*/ 83 h 127"/>
                <a:gd name="T96" fmla="*/ 111 w 130"/>
                <a:gd name="T97" fmla="*/ 78 h 127"/>
                <a:gd name="T98" fmla="*/ 113 w 130"/>
                <a:gd name="T99" fmla="*/ 68 h 127"/>
                <a:gd name="T100" fmla="*/ 120 w 130"/>
                <a:gd name="T101" fmla="*/ 61 h 127"/>
                <a:gd name="T102" fmla="*/ 120 w 130"/>
                <a:gd name="T103" fmla="*/ 56 h 127"/>
                <a:gd name="T104" fmla="*/ 127 w 130"/>
                <a:gd name="T105" fmla="*/ 52 h 127"/>
                <a:gd name="T106" fmla="*/ 130 w 130"/>
                <a:gd name="T107" fmla="*/ 47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0" h="127">
                  <a:moveTo>
                    <a:pt x="130" y="47"/>
                  </a:moveTo>
                  <a:lnTo>
                    <a:pt x="127" y="47"/>
                  </a:lnTo>
                  <a:lnTo>
                    <a:pt x="127" y="45"/>
                  </a:lnTo>
                  <a:lnTo>
                    <a:pt x="127" y="45"/>
                  </a:lnTo>
                  <a:lnTo>
                    <a:pt x="127" y="45"/>
                  </a:lnTo>
                  <a:lnTo>
                    <a:pt x="127" y="45"/>
                  </a:lnTo>
                  <a:lnTo>
                    <a:pt x="127" y="42"/>
                  </a:lnTo>
                  <a:lnTo>
                    <a:pt x="125" y="40"/>
                  </a:lnTo>
                  <a:lnTo>
                    <a:pt x="125" y="38"/>
                  </a:lnTo>
                  <a:lnTo>
                    <a:pt x="125" y="38"/>
                  </a:lnTo>
                  <a:lnTo>
                    <a:pt x="125" y="38"/>
                  </a:lnTo>
                  <a:lnTo>
                    <a:pt x="123" y="35"/>
                  </a:lnTo>
                  <a:lnTo>
                    <a:pt x="123" y="35"/>
                  </a:lnTo>
                  <a:lnTo>
                    <a:pt x="123" y="33"/>
                  </a:lnTo>
                  <a:lnTo>
                    <a:pt x="120" y="30"/>
                  </a:lnTo>
                  <a:lnTo>
                    <a:pt x="118" y="30"/>
                  </a:lnTo>
                  <a:lnTo>
                    <a:pt x="118" y="30"/>
                  </a:lnTo>
                  <a:lnTo>
                    <a:pt x="113" y="26"/>
                  </a:lnTo>
                  <a:lnTo>
                    <a:pt x="111" y="26"/>
                  </a:lnTo>
                  <a:lnTo>
                    <a:pt x="108" y="26"/>
                  </a:lnTo>
                  <a:lnTo>
                    <a:pt x="108" y="23"/>
                  </a:lnTo>
                  <a:lnTo>
                    <a:pt x="108" y="23"/>
                  </a:lnTo>
                  <a:lnTo>
                    <a:pt x="108" y="23"/>
                  </a:lnTo>
                  <a:lnTo>
                    <a:pt x="108" y="21"/>
                  </a:lnTo>
                  <a:lnTo>
                    <a:pt x="106" y="21"/>
                  </a:lnTo>
                  <a:lnTo>
                    <a:pt x="106" y="21"/>
                  </a:lnTo>
                  <a:lnTo>
                    <a:pt x="104" y="21"/>
                  </a:lnTo>
                  <a:lnTo>
                    <a:pt x="101" y="19"/>
                  </a:lnTo>
                  <a:lnTo>
                    <a:pt x="99" y="14"/>
                  </a:lnTo>
                  <a:lnTo>
                    <a:pt x="99" y="14"/>
                  </a:lnTo>
                  <a:lnTo>
                    <a:pt x="99" y="12"/>
                  </a:lnTo>
                  <a:lnTo>
                    <a:pt x="99" y="12"/>
                  </a:lnTo>
                  <a:lnTo>
                    <a:pt x="97" y="12"/>
                  </a:lnTo>
                  <a:lnTo>
                    <a:pt x="97" y="12"/>
                  </a:lnTo>
                  <a:lnTo>
                    <a:pt x="97" y="12"/>
                  </a:lnTo>
                  <a:lnTo>
                    <a:pt x="94" y="12"/>
                  </a:lnTo>
                  <a:lnTo>
                    <a:pt x="94" y="12"/>
                  </a:lnTo>
                  <a:lnTo>
                    <a:pt x="92" y="9"/>
                  </a:lnTo>
                  <a:lnTo>
                    <a:pt x="92" y="7"/>
                  </a:lnTo>
                  <a:lnTo>
                    <a:pt x="89" y="7"/>
                  </a:lnTo>
                  <a:lnTo>
                    <a:pt x="89" y="7"/>
                  </a:lnTo>
                  <a:lnTo>
                    <a:pt x="89" y="4"/>
                  </a:lnTo>
                  <a:lnTo>
                    <a:pt x="87" y="2"/>
                  </a:lnTo>
                  <a:lnTo>
                    <a:pt x="87" y="2"/>
                  </a:lnTo>
                  <a:lnTo>
                    <a:pt x="87" y="2"/>
                  </a:lnTo>
                  <a:lnTo>
                    <a:pt x="87" y="0"/>
                  </a:lnTo>
                  <a:lnTo>
                    <a:pt x="85" y="0"/>
                  </a:lnTo>
                  <a:lnTo>
                    <a:pt x="82" y="2"/>
                  </a:lnTo>
                  <a:lnTo>
                    <a:pt x="80" y="2"/>
                  </a:lnTo>
                  <a:lnTo>
                    <a:pt x="73" y="2"/>
                  </a:lnTo>
                  <a:lnTo>
                    <a:pt x="73" y="4"/>
                  </a:lnTo>
                  <a:lnTo>
                    <a:pt x="71" y="4"/>
                  </a:lnTo>
                  <a:lnTo>
                    <a:pt x="71" y="7"/>
                  </a:lnTo>
                  <a:lnTo>
                    <a:pt x="68" y="9"/>
                  </a:lnTo>
                  <a:lnTo>
                    <a:pt x="68" y="9"/>
                  </a:lnTo>
                  <a:lnTo>
                    <a:pt x="66" y="9"/>
                  </a:lnTo>
                  <a:lnTo>
                    <a:pt x="66" y="9"/>
                  </a:lnTo>
                  <a:lnTo>
                    <a:pt x="63" y="9"/>
                  </a:lnTo>
                  <a:lnTo>
                    <a:pt x="63" y="9"/>
                  </a:lnTo>
                  <a:lnTo>
                    <a:pt x="61" y="9"/>
                  </a:lnTo>
                  <a:lnTo>
                    <a:pt x="61" y="9"/>
                  </a:lnTo>
                  <a:lnTo>
                    <a:pt x="59" y="9"/>
                  </a:lnTo>
                  <a:lnTo>
                    <a:pt x="59" y="9"/>
                  </a:lnTo>
                  <a:lnTo>
                    <a:pt x="59" y="12"/>
                  </a:lnTo>
                  <a:lnTo>
                    <a:pt x="56" y="12"/>
                  </a:lnTo>
                  <a:lnTo>
                    <a:pt x="54" y="14"/>
                  </a:lnTo>
                  <a:lnTo>
                    <a:pt x="54" y="19"/>
                  </a:lnTo>
                  <a:lnTo>
                    <a:pt x="54" y="19"/>
                  </a:lnTo>
                  <a:lnTo>
                    <a:pt x="54" y="19"/>
                  </a:lnTo>
                  <a:lnTo>
                    <a:pt x="54" y="19"/>
                  </a:lnTo>
                  <a:lnTo>
                    <a:pt x="52" y="19"/>
                  </a:lnTo>
                  <a:lnTo>
                    <a:pt x="52" y="19"/>
                  </a:lnTo>
                  <a:lnTo>
                    <a:pt x="49" y="19"/>
                  </a:lnTo>
                  <a:lnTo>
                    <a:pt x="49" y="19"/>
                  </a:lnTo>
                  <a:lnTo>
                    <a:pt x="49" y="19"/>
                  </a:lnTo>
                  <a:lnTo>
                    <a:pt x="49" y="16"/>
                  </a:lnTo>
                  <a:lnTo>
                    <a:pt x="47" y="19"/>
                  </a:lnTo>
                  <a:lnTo>
                    <a:pt x="47" y="19"/>
                  </a:lnTo>
                  <a:lnTo>
                    <a:pt x="47" y="19"/>
                  </a:lnTo>
                  <a:lnTo>
                    <a:pt x="47" y="21"/>
                  </a:lnTo>
                  <a:lnTo>
                    <a:pt x="44" y="21"/>
                  </a:lnTo>
                  <a:lnTo>
                    <a:pt x="40" y="21"/>
                  </a:lnTo>
                  <a:lnTo>
                    <a:pt x="40" y="21"/>
                  </a:lnTo>
                  <a:lnTo>
                    <a:pt x="37" y="23"/>
                  </a:lnTo>
                  <a:lnTo>
                    <a:pt x="37" y="23"/>
                  </a:lnTo>
                  <a:lnTo>
                    <a:pt x="37" y="23"/>
                  </a:lnTo>
                  <a:lnTo>
                    <a:pt x="37" y="23"/>
                  </a:lnTo>
                  <a:lnTo>
                    <a:pt x="37" y="23"/>
                  </a:lnTo>
                  <a:lnTo>
                    <a:pt x="37" y="26"/>
                  </a:lnTo>
                  <a:lnTo>
                    <a:pt x="37" y="26"/>
                  </a:lnTo>
                  <a:lnTo>
                    <a:pt x="37" y="26"/>
                  </a:lnTo>
                  <a:lnTo>
                    <a:pt x="37" y="26"/>
                  </a:lnTo>
                  <a:lnTo>
                    <a:pt x="37" y="26"/>
                  </a:lnTo>
                  <a:lnTo>
                    <a:pt x="37" y="26"/>
                  </a:lnTo>
                  <a:lnTo>
                    <a:pt x="37" y="26"/>
                  </a:lnTo>
                  <a:lnTo>
                    <a:pt x="35" y="26"/>
                  </a:lnTo>
                  <a:lnTo>
                    <a:pt x="35" y="28"/>
                  </a:lnTo>
                  <a:lnTo>
                    <a:pt x="35" y="28"/>
                  </a:lnTo>
                  <a:lnTo>
                    <a:pt x="33" y="28"/>
                  </a:lnTo>
                  <a:lnTo>
                    <a:pt x="33" y="28"/>
                  </a:lnTo>
                  <a:lnTo>
                    <a:pt x="33" y="28"/>
                  </a:lnTo>
                  <a:lnTo>
                    <a:pt x="33" y="30"/>
                  </a:lnTo>
                  <a:lnTo>
                    <a:pt x="35" y="30"/>
                  </a:lnTo>
                  <a:lnTo>
                    <a:pt x="35" y="30"/>
                  </a:lnTo>
                  <a:lnTo>
                    <a:pt x="33" y="30"/>
                  </a:lnTo>
                  <a:lnTo>
                    <a:pt x="33" y="30"/>
                  </a:lnTo>
                  <a:lnTo>
                    <a:pt x="33" y="30"/>
                  </a:lnTo>
                  <a:lnTo>
                    <a:pt x="33" y="30"/>
                  </a:lnTo>
                  <a:lnTo>
                    <a:pt x="33" y="33"/>
                  </a:lnTo>
                  <a:lnTo>
                    <a:pt x="33" y="33"/>
                  </a:lnTo>
                  <a:lnTo>
                    <a:pt x="30" y="35"/>
                  </a:lnTo>
                  <a:lnTo>
                    <a:pt x="28" y="38"/>
                  </a:lnTo>
                  <a:lnTo>
                    <a:pt x="28" y="38"/>
                  </a:lnTo>
                  <a:lnTo>
                    <a:pt x="28" y="38"/>
                  </a:lnTo>
                  <a:lnTo>
                    <a:pt x="28" y="40"/>
                  </a:lnTo>
                  <a:lnTo>
                    <a:pt x="26" y="40"/>
                  </a:lnTo>
                  <a:lnTo>
                    <a:pt x="26" y="40"/>
                  </a:lnTo>
                  <a:lnTo>
                    <a:pt x="28" y="42"/>
                  </a:lnTo>
                  <a:lnTo>
                    <a:pt x="28" y="42"/>
                  </a:lnTo>
                  <a:lnTo>
                    <a:pt x="26" y="42"/>
                  </a:lnTo>
                  <a:lnTo>
                    <a:pt x="26" y="42"/>
                  </a:lnTo>
                  <a:lnTo>
                    <a:pt x="23" y="45"/>
                  </a:lnTo>
                  <a:lnTo>
                    <a:pt x="23" y="45"/>
                  </a:lnTo>
                  <a:lnTo>
                    <a:pt x="23" y="45"/>
                  </a:lnTo>
                  <a:lnTo>
                    <a:pt x="23" y="47"/>
                  </a:lnTo>
                  <a:lnTo>
                    <a:pt x="23" y="47"/>
                  </a:lnTo>
                  <a:lnTo>
                    <a:pt x="21" y="47"/>
                  </a:lnTo>
                  <a:lnTo>
                    <a:pt x="21" y="47"/>
                  </a:lnTo>
                  <a:lnTo>
                    <a:pt x="21" y="47"/>
                  </a:lnTo>
                  <a:lnTo>
                    <a:pt x="21" y="47"/>
                  </a:lnTo>
                  <a:lnTo>
                    <a:pt x="21" y="49"/>
                  </a:lnTo>
                  <a:lnTo>
                    <a:pt x="21" y="49"/>
                  </a:lnTo>
                  <a:lnTo>
                    <a:pt x="21" y="49"/>
                  </a:lnTo>
                  <a:lnTo>
                    <a:pt x="21" y="49"/>
                  </a:lnTo>
                  <a:lnTo>
                    <a:pt x="21" y="49"/>
                  </a:lnTo>
                  <a:lnTo>
                    <a:pt x="21" y="52"/>
                  </a:lnTo>
                  <a:lnTo>
                    <a:pt x="21" y="52"/>
                  </a:lnTo>
                  <a:lnTo>
                    <a:pt x="18" y="54"/>
                  </a:lnTo>
                  <a:lnTo>
                    <a:pt x="18" y="54"/>
                  </a:lnTo>
                  <a:lnTo>
                    <a:pt x="18" y="56"/>
                  </a:lnTo>
                  <a:lnTo>
                    <a:pt x="16" y="56"/>
                  </a:lnTo>
                  <a:lnTo>
                    <a:pt x="16" y="56"/>
                  </a:lnTo>
                  <a:lnTo>
                    <a:pt x="16" y="56"/>
                  </a:lnTo>
                  <a:lnTo>
                    <a:pt x="16" y="56"/>
                  </a:lnTo>
                  <a:lnTo>
                    <a:pt x="16" y="56"/>
                  </a:lnTo>
                  <a:lnTo>
                    <a:pt x="14" y="59"/>
                  </a:lnTo>
                  <a:lnTo>
                    <a:pt x="14" y="59"/>
                  </a:lnTo>
                  <a:lnTo>
                    <a:pt x="14" y="59"/>
                  </a:lnTo>
                  <a:lnTo>
                    <a:pt x="14" y="59"/>
                  </a:lnTo>
                  <a:lnTo>
                    <a:pt x="11" y="59"/>
                  </a:lnTo>
                  <a:lnTo>
                    <a:pt x="9" y="61"/>
                  </a:lnTo>
                  <a:lnTo>
                    <a:pt x="9" y="61"/>
                  </a:lnTo>
                  <a:lnTo>
                    <a:pt x="9" y="61"/>
                  </a:lnTo>
                  <a:lnTo>
                    <a:pt x="7" y="61"/>
                  </a:lnTo>
                  <a:lnTo>
                    <a:pt x="7" y="61"/>
                  </a:lnTo>
                  <a:lnTo>
                    <a:pt x="4" y="61"/>
                  </a:lnTo>
                  <a:lnTo>
                    <a:pt x="4" y="64"/>
                  </a:lnTo>
                  <a:lnTo>
                    <a:pt x="4" y="64"/>
                  </a:lnTo>
                  <a:lnTo>
                    <a:pt x="2" y="64"/>
                  </a:lnTo>
                  <a:lnTo>
                    <a:pt x="2" y="64"/>
                  </a:lnTo>
                  <a:lnTo>
                    <a:pt x="2" y="64"/>
                  </a:lnTo>
                  <a:lnTo>
                    <a:pt x="2" y="64"/>
                  </a:lnTo>
                  <a:lnTo>
                    <a:pt x="2" y="64"/>
                  </a:lnTo>
                  <a:lnTo>
                    <a:pt x="2" y="64"/>
                  </a:lnTo>
                  <a:lnTo>
                    <a:pt x="2" y="64"/>
                  </a:lnTo>
                  <a:lnTo>
                    <a:pt x="0" y="64"/>
                  </a:lnTo>
                  <a:lnTo>
                    <a:pt x="0" y="64"/>
                  </a:lnTo>
                  <a:lnTo>
                    <a:pt x="0" y="64"/>
                  </a:lnTo>
                  <a:lnTo>
                    <a:pt x="0" y="66"/>
                  </a:lnTo>
                  <a:lnTo>
                    <a:pt x="0" y="66"/>
                  </a:lnTo>
                  <a:lnTo>
                    <a:pt x="0" y="68"/>
                  </a:lnTo>
                  <a:lnTo>
                    <a:pt x="0" y="68"/>
                  </a:lnTo>
                  <a:lnTo>
                    <a:pt x="0" y="68"/>
                  </a:lnTo>
                  <a:lnTo>
                    <a:pt x="2" y="68"/>
                  </a:lnTo>
                  <a:lnTo>
                    <a:pt x="2" y="71"/>
                  </a:lnTo>
                  <a:lnTo>
                    <a:pt x="4" y="73"/>
                  </a:lnTo>
                  <a:lnTo>
                    <a:pt x="4" y="73"/>
                  </a:lnTo>
                  <a:lnTo>
                    <a:pt x="4" y="73"/>
                  </a:lnTo>
                  <a:lnTo>
                    <a:pt x="7" y="83"/>
                  </a:lnTo>
                  <a:lnTo>
                    <a:pt x="9" y="87"/>
                  </a:lnTo>
                  <a:lnTo>
                    <a:pt x="11" y="87"/>
                  </a:lnTo>
                  <a:lnTo>
                    <a:pt x="14" y="90"/>
                  </a:lnTo>
                  <a:lnTo>
                    <a:pt x="14" y="90"/>
                  </a:lnTo>
                  <a:lnTo>
                    <a:pt x="14" y="94"/>
                  </a:lnTo>
                  <a:lnTo>
                    <a:pt x="14" y="94"/>
                  </a:lnTo>
                  <a:lnTo>
                    <a:pt x="16" y="97"/>
                  </a:lnTo>
                  <a:lnTo>
                    <a:pt x="16" y="97"/>
                  </a:lnTo>
                  <a:lnTo>
                    <a:pt x="16" y="97"/>
                  </a:lnTo>
                  <a:lnTo>
                    <a:pt x="18" y="97"/>
                  </a:lnTo>
                  <a:lnTo>
                    <a:pt x="18" y="97"/>
                  </a:lnTo>
                  <a:lnTo>
                    <a:pt x="18" y="97"/>
                  </a:lnTo>
                  <a:lnTo>
                    <a:pt x="18" y="97"/>
                  </a:lnTo>
                  <a:lnTo>
                    <a:pt x="18" y="97"/>
                  </a:lnTo>
                  <a:lnTo>
                    <a:pt x="16" y="101"/>
                  </a:lnTo>
                  <a:lnTo>
                    <a:pt x="16" y="101"/>
                  </a:lnTo>
                  <a:lnTo>
                    <a:pt x="18" y="106"/>
                  </a:lnTo>
                  <a:lnTo>
                    <a:pt x="18" y="106"/>
                  </a:lnTo>
                  <a:lnTo>
                    <a:pt x="18" y="106"/>
                  </a:lnTo>
                  <a:lnTo>
                    <a:pt x="18" y="106"/>
                  </a:lnTo>
                  <a:lnTo>
                    <a:pt x="21" y="106"/>
                  </a:lnTo>
                  <a:lnTo>
                    <a:pt x="21" y="106"/>
                  </a:lnTo>
                  <a:lnTo>
                    <a:pt x="21" y="106"/>
                  </a:lnTo>
                  <a:lnTo>
                    <a:pt x="21" y="106"/>
                  </a:lnTo>
                  <a:lnTo>
                    <a:pt x="23" y="106"/>
                  </a:lnTo>
                  <a:lnTo>
                    <a:pt x="23" y="106"/>
                  </a:lnTo>
                  <a:lnTo>
                    <a:pt x="23" y="109"/>
                  </a:lnTo>
                  <a:lnTo>
                    <a:pt x="23" y="109"/>
                  </a:lnTo>
                  <a:lnTo>
                    <a:pt x="26" y="111"/>
                  </a:lnTo>
                  <a:lnTo>
                    <a:pt x="28" y="111"/>
                  </a:lnTo>
                  <a:lnTo>
                    <a:pt x="28" y="111"/>
                  </a:lnTo>
                  <a:lnTo>
                    <a:pt x="28" y="113"/>
                  </a:lnTo>
                  <a:lnTo>
                    <a:pt x="28" y="113"/>
                  </a:lnTo>
                  <a:lnTo>
                    <a:pt x="30" y="116"/>
                  </a:lnTo>
                  <a:lnTo>
                    <a:pt x="30" y="116"/>
                  </a:lnTo>
                  <a:lnTo>
                    <a:pt x="30" y="116"/>
                  </a:lnTo>
                  <a:lnTo>
                    <a:pt x="30" y="118"/>
                  </a:lnTo>
                  <a:lnTo>
                    <a:pt x="30" y="118"/>
                  </a:lnTo>
                  <a:lnTo>
                    <a:pt x="35" y="120"/>
                  </a:lnTo>
                  <a:lnTo>
                    <a:pt x="37" y="123"/>
                  </a:lnTo>
                  <a:lnTo>
                    <a:pt x="37" y="125"/>
                  </a:lnTo>
                  <a:lnTo>
                    <a:pt x="40" y="125"/>
                  </a:lnTo>
                  <a:lnTo>
                    <a:pt x="42" y="125"/>
                  </a:lnTo>
                  <a:lnTo>
                    <a:pt x="42" y="125"/>
                  </a:lnTo>
                  <a:lnTo>
                    <a:pt x="44" y="125"/>
                  </a:lnTo>
                  <a:lnTo>
                    <a:pt x="44" y="125"/>
                  </a:lnTo>
                  <a:lnTo>
                    <a:pt x="44" y="125"/>
                  </a:lnTo>
                  <a:lnTo>
                    <a:pt x="44" y="125"/>
                  </a:lnTo>
                  <a:lnTo>
                    <a:pt x="47" y="125"/>
                  </a:lnTo>
                  <a:lnTo>
                    <a:pt x="47" y="125"/>
                  </a:lnTo>
                  <a:lnTo>
                    <a:pt x="47" y="127"/>
                  </a:lnTo>
                  <a:lnTo>
                    <a:pt x="49" y="127"/>
                  </a:lnTo>
                  <a:lnTo>
                    <a:pt x="54" y="127"/>
                  </a:lnTo>
                  <a:lnTo>
                    <a:pt x="56" y="127"/>
                  </a:lnTo>
                  <a:lnTo>
                    <a:pt x="56" y="127"/>
                  </a:lnTo>
                  <a:lnTo>
                    <a:pt x="56" y="125"/>
                  </a:lnTo>
                  <a:lnTo>
                    <a:pt x="56" y="125"/>
                  </a:lnTo>
                  <a:lnTo>
                    <a:pt x="56" y="123"/>
                  </a:lnTo>
                  <a:lnTo>
                    <a:pt x="56" y="123"/>
                  </a:lnTo>
                  <a:lnTo>
                    <a:pt x="56" y="123"/>
                  </a:lnTo>
                  <a:lnTo>
                    <a:pt x="59" y="123"/>
                  </a:lnTo>
                  <a:lnTo>
                    <a:pt x="59" y="123"/>
                  </a:lnTo>
                  <a:lnTo>
                    <a:pt x="59" y="123"/>
                  </a:lnTo>
                  <a:lnTo>
                    <a:pt x="59" y="120"/>
                  </a:lnTo>
                  <a:lnTo>
                    <a:pt x="59" y="118"/>
                  </a:lnTo>
                  <a:lnTo>
                    <a:pt x="59" y="118"/>
                  </a:lnTo>
                  <a:lnTo>
                    <a:pt x="59" y="118"/>
                  </a:lnTo>
                  <a:lnTo>
                    <a:pt x="59" y="116"/>
                  </a:lnTo>
                  <a:lnTo>
                    <a:pt x="59" y="116"/>
                  </a:lnTo>
                  <a:lnTo>
                    <a:pt x="59" y="116"/>
                  </a:lnTo>
                  <a:lnTo>
                    <a:pt x="63" y="111"/>
                  </a:lnTo>
                  <a:lnTo>
                    <a:pt x="63" y="111"/>
                  </a:lnTo>
                  <a:lnTo>
                    <a:pt x="66" y="109"/>
                  </a:lnTo>
                  <a:lnTo>
                    <a:pt x="66" y="109"/>
                  </a:lnTo>
                  <a:lnTo>
                    <a:pt x="63" y="106"/>
                  </a:lnTo>
                  <a:lnTo>
                    <a:pt x="63" y="106"/>
                  </a:lnTo>
                  <a:lnTo>
                    <a:pt x="63" y="106"/>
                  </a:lnTo>
                  <a:lnTo>
                    <a:pt x="63" y="104"/>
                  </a:lnTo>
                  <a:lnTo>
                    <a:pt x="63" y="104"/>
                  </a:lnTo>
                  <a:lnTo>
                    <a:pt x="66" y="104"/>
                  </a:lnTo>
                  <a:lnTo>
                    <a:pt x="66" y="104"/>
                  </a:lnTo>
                  <a:lnTo>
                    <a:pt x="68" y="101"/>
                  </a:lnTo>
                  <a:lnTo>
                    <a:pt x="68" y="101"/>
                  </a:lnTo>
                  <a:lnTo>
                    <a:pt x="68" y="101"/>
                  </a:lnTo>
                  <a:lnTo>
                    <a:pt x="68" y="101"/>
                  </a:lnTo>
                  <a:lnTo>
                    <a:pt x="71" y="101"/>
                  </a:lnTo>
                  <a:lnTo>
                    <a:pt x="71" y="99"/>
                  </a:lnTo>
                  <a:lnTo>
                    <a:pt x="71" y="99"/>
                  </a:lnTo>
                  <a:lnTo>
                    <a:pt x="71" y="97"/>
                  </a:lnTo>
                  <a:lnTo>
                    <a:pt x="73" y="97"/>
                  </a:lnTo>
                  <a:lnTo>
                    <a:pt x="73" y="97"/>
                  </a:lnTo>
                  <a:lnTo>
                    <a:pt x="78" y="97"/>
                  </a:lnTo>
                  <a:lnTo>
                    <a:pt x="78" y="97"/>
                  </a:lnTo>
                  <a:lnTo>
                    <a:pt x="80" y="94"/>
                  </a:lnTo>
                  <a:lnTo>
                    <a:pt x="80" y="94"/>
                  </a:lnTo>
                  <a:lnTo>
                    <a:pt x="82" y="94"/>
                  </a:lnTo>
                  <a:lnTo>
                    <a:pt x="85" y="97"/>
                  </a:lnTo>
                  <a:lnTo>
                    <a:pt x="87" y="97"/>
                  </a:lnTo>
                  <a:lnTo>
                    <a:pt x="92" y="94"/>
                  </a:lnTo>
                  <a:lnTo>
                    <a:pt x="94" y="92"/>
                  </a:lnTo>
                  <a:lnTo>
                    <a:pt x="99" y="92"/>
                  </a:lnTo>
                  <a:lnTo>
                    <a:pt x="104" y="87"/>
                  </a:lnTo>
                  <a:lnTo>
                    <a:pt x="106" y="87"/>
                  </a:lnTo>
                  <a:lnTo>
                    <a:pt x="111" y="83"/>
                  </a:lnTo>
                  <a:lnTo>
                    <a:pt x="111" y="83"/>
                  </a:lnTo>
                  <a:lnTo>
                    <a:pt x="113" y="83"/>
                  </a:lnTo>
                  <a:lnTo>
                    <a:pt x="113" y="83"/>
                  </a:lnTo>
                  <a:lnTo>
                    <a:pt x="113" y="83"/>
                  </a:lnTo>
                  <a:lnTo>
                    <a:pt x="113" y="83"/>
                  </a:lnTo>
                  <a:lnTo>
                    <a:pt x="113" y="80"/>
                  </a:lnTo>
                  <a:lnTo>
                    <a:pt x="113" y="80"/>
                  </a:lnTo>
                  <a:lnTo>
                    <a:pt x="113" y="78"/>
                  </a:lnTo>
                  <a:lnTo>
                    <a:pt x="113" y="78"/>
                  </a:lnTo>
                  <a:lnTo>
                    <a:pt x="113" y="78"/>
                  </a:lnTo>
                  <a:lnTo>
                    <a:pt x="111" y="78"/>
                  </a:lnTo>
                  <a:lnTo>
                    <a:pt x="111" y="75"/>
                  </a:lnTo>
                  <a:lnTo>
                    <a:pt x="111" y="73"/>
                  </a:lnTo>
                  <a:lnTo>
                    <a:pt x="111" y="73"/>
                  </a:lnTo>
                  <a:lnTo>
                    <a:pt x="111" y="73"/>
                  </a:lnTo>
                  <a:lnTo>
                    <a:pt x="113" y="71"/>
                  </a:lnTo>
                  <a:lnTo>
                    <a:pt x="113" y="68"/>
                  </a:lnTo>
                  <a:lnTo>
                    <a:pt x="113" y="66"/>
                  </a:lnTo>
                  <a:lnTo>
                    <a:pt x="115" y="66"/>
                  </a:lnTo>
                  <a:lnTo>
                    <a:pt x="120" y="64"/>
                  </a:lnTo>
                  <a:lnTo>
                    <a:pt x="120" y="64"/>
                  </a:lnTo>
                  <a:lnTo>
                    <a:pt x="120" y="64"/>
                  </a:lnTo>
                  <a:lnTo>
                    <a:pt x="120" y="61"/>
                  </a:lnTo>
                  <a:lnTo>
                    <a:pt x="123" y="61"/>
                  </a:lnTo>
                  <a:lnTo>
                    <a:pt x="120" y="61"/>
                  </a:lnTo>
                  <a:lnTo>
                    <a:pt x="120" y="59"/>
                  </a:lnTo>
                  <a:lnTo>
                    <a:pt x="120" y="59"/>
                  </a:lnTo>
                  <a:lnTo>
                    <a:pt x="120" y="56"/>
                  </a:lnTo>
                  <a:lnTo>
                    <a:pt x="120" y="56"/>
                  </a:lnTo>
                  <a:lnTo>
                    <a:pt x="123" y="54"/>
                  </a:lnTo>
                  <a:lnTo>
                    <a:pt x="123" y="54"/>
                  </a:lnTo>
                  <a:lnTo>
                    <a:pt x="125" y="54"/>
                  </a:lnTo>
                  <a:lnTo>
                    <a:pt x="127" y="54"/>
                  </a:lnTo>
                  <a:lnTo>
                    <a:pt x="127" y="52"/>
                  </a:lnTo>
                  <a:lnTo>
                    <a:pt x="127" y="52"/>
                  </a:lnTo>
                  <a:lnTo>
                    <a:pt x="127" y="52"/>
                  </a:lnTo>
                  <a:lnTo>
                    <a:pt x="127" y="49"/>
                  </a:lnTo>
                  <a:lnTo>
                    <a:pt x="127" y="49"/>
                  </a:lnTo>
                  <a:lnTo>
                    <a:pt x="130" y="47"/>
                  </a:lnTo>
                  <a:lnTo>
                    <a:pt x="130" y="47"/>
                  </a:lnTo>
                  <a:lnTo>
                    <a:pt x="130" y="4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5" name="Freeform 654"/>
            <p:cNvSpPr>
              <a:spLocks noEditPoints="1"/>
            </p:cNvSpPr>
            <p:nvPr/>
          </p:nvSpPr>
          <p:spPr bwMode="auto">
            <a:xfrm>
              <a:off x="6469928" y="5088438"/>
              <a:ext cx="145569" cy="175089"/>
            </a:xfrm>
            <a:custGeom>
              <a:avLst/>
              <a:gdLst>
                <a:gd name="T0" fmla="*/ 381 w 429"/>
                <a:gd name="T1" fmla="*/ 383 h 516"/>
                <a:gd name="T2" fmla="*/ 386 w 429"/>
                <a:gd name="T3" fmla="*/ 381 h 516"/>
                <a:gd name="T4" fmla="*/ 391 w 429"/>
                <a:gd name="T5" fmla="*/ 378 h 516"/>
                <a:gd name="T6" fmla="*/ 405 w 429"/>
                <a:gd name="T7" fmla="*/ 56 h 516"/>
                <a:gd name="T8" fmla="*/ 369 w 429"/>
                <a:gd name="T9" fmla="*/ 42 h 516"/>
                <a:gd name="T10" fmla="*/ 336 w 429"/>
                <a:gd name="T11" fmla="*/ 54 h 516"/>
                <a:gd name="T12" fmla="*/ 306 w 429"/>
                <a:gd name="T13" fmla="*/ 80 h 516"/>
                <a:gd name="T14" fmla="*/ 289 w 429"/>
                <a:gd name="T15" fmla="*/ 82 h 516"/>
                <a:gd name="T16" fmla="*/ 261 w 429"/>
                <a:gd name="T17" fmla="*/ 78 h 516"/>
                <a:gd name="T18" fmla="*/ 251 w 429"/>
                <a:gd name="T19" fmla="*/ 75 h 516"/>
                <a:gd name="T20" fmla="*/ 227 w 429"/>
                <a:gd name="T21" fmla="*/ 75 h 516"/>
                <a:gd name="T22" fmla="*/ 192 w 429"/>
                <a:gd name="T23" fmla="*/ 52 h 516"/>
                <a:gd name="T24" fmla="*/ 171 w 429"/>
                <a:gd name="T25" fmla="*/ 37 h 516"/>
                <a:gd name="T26" fmla="*/ 128 w 429"/>
                <a:gd name="T27" fmla="*/ 30 h 516"/>
                <a:gd name="T28" fmla="*/ 109 w 429"/>
                <a:gd name="T29" fmla="*/ 23 h 516"/>
                <a:gd name="T30" fmla="*/ 90 w 429"/>
                <a:gd name="T31" fmla="*/ 7 h 516"/>
                <a:gd name="T32" fmla="*/ 43 w 429"/>
                <a:gd name="T33" fmla="*/ 14 h 516"/>
                <a:gd name="T34" fmla="*/ 10 w 429"/>
                <a:gd name="T35" fmla="*/ 49 h 516"/>
                <a:gd name="T36" fmla="*/ 12 w 429"/>
                <a:gd name="T37" fmla="*/ 59 h 516"/>
                <a:gd name="T38" fmla="*/ 14 w 429"/>
                <a:gd name="T39" fmla="*/ 66 h 516"/>
                <a:gd name="T40" fmla="*/ 24 w 429"/>
                <a:gd name="T41" fmla="*/ 68 h 516"/>
                <a:gd name="T42" fmla="*/ 26 w 429"/>
                <a:gd name="T43" fmla="*/ 82 h 516"/>
                <a:gd name="T44" fmla="*/ 31 w 429"/>
                <a:gd name="T45" fmla="*/ 101 h 516"/>
                <a:gd name="T46" fmla="*/ 43 w 429"/>
                <a:gd name="T47" fmla="*/ 116 h 516"/>
                <a:gd name="T48" fmla="*/ 50 w 429"/>
                <a:gd name="T49" fmla="*/ 130 h 516"/>
                <a:gd name="T50" fmla="*/ 52 w 429"/>
                <a:gd name="T51" fmla="*/ 139 h 516"/>
                <a:gd name="T52" fmla="*/ 62 w 429"/>
                <a:gd name="T53" fmla="*/ 165 h 516"/>
                <a:gd name="T54" fmla="*/ 48 w 429"/>
                <a:gd name="T55" fmla="*/ 194 h 516"/>
                <a:gd name="T56" fmla="*/ 36 w 429"/>
                <a:gd name="T57" fmla="*/ 210 h 516"/>
                <a:gd name="T58" fmla="*/ 26 w 429"/>
                <a:gd name="T59" fmla="*/ 224 h 516"/>
                <a:gd name="T60" fmla="*/ 12 w 429"/>
                <a:gd name="T61" fmla="*/ 243 h 516"/>
                <a:gd name="T62" fmla="*/ 5 w 429"/>
                <a:gd name="T63" fmla="*/ 276 h 516"/>
                <a:gd name="T64" fmla="*/ 36 w 429"/>
                <a:gd name="T65" fmla="*/ 338 h 516"/>
                <a:gd name="T66" fmla="*/ 175 w 429"/>
                <a:gd name="T67" fmla="*/ 414 h 516"/>
                <a:gd name="T68" fmla="*/ 201 w 429"/>
                <a:gd name="T69" fmla="*/ 447 h 516"/>
                <a:gd name="T70" fmla="*/ 204 w 429"/>
                <a:gd name="T71" fmla="*/ 454 h 516"/>
                <a:gd name="T72" fmla="*/ 239 w 429"/>
                <a:gd name="T73" fmla="*/ 482 h 516"/>
                <a:gd name="T74" fmla="*/ 284 w 429"/>
                <a:gd name="T75" fmla="*/ 516 h 516"/>
                <a:gd name="T76" fmla="*/ 296 w 429"/>
                <a:gd name="T77" fmla="*/ 511 h 516"/>
                <a:gd name="T78" fmla="*/ 301 w 429"/>
                <a:gd name="T79" fmla="*/ 504 h 516"/>
                <a:gd name="T80" fmla="*/ 306 w 429"/>
                <a:gd name="T81" fmla="*/ 482 h 516"/>
                <a:gd name="T82" fmla="*/ 306 w 429"/>
                <a:gd name="T83" fmla="*/ 480 h 516"/>
                <a:gd name="T84" fmla="*/ 313 w 429"/>
                <a:gd name="T85" fmla="*/ 480 h 516"/>
                <a:gd name="T86" fmla="*/ 313 w 429"/>
                <a:gd name="T87" fmla="*/ 478 h 516"/>
                <a:gd name="T88" fmla="*/ 315 w 429"/>
                <a:gd name="T89" fmla="*/ 459 h 516"/>
                <a:gd name="T90" fmla="*/ 324 w 429"/>
                <a:gd name="T91" fmla="*/ 452 h 516"/>
                <a:gd name="T92" fmla="*/ 327 w 429"/>
                <a:gd name="T93" fmla="*/ 447 h 516"/>
                <a:gd name="T94" fmla="*/ 336 w 429"/>
                <a:gd name="T95" fmla="*/ 433 h 516"/>
                <a:gd name="T96" fmla="*/ 339 w 429"/>
                <a:gd name="T97" fmla="*/ 418 h 516"/>
                <a:gd name="T98" fmla="*/ 353 w 429"/>
                <a:gd name="T99" fmla="*/ 402 h 516"/>
                <a:gd name="T100" fmla="*/ 369 w 429"/>
                <a:gd name="T101" fmla="*/ 390 h 516"/>
                <a:gd name="T102" fmla="*/ 376 w 429"/>
                <a:gd name="T103" fmla="*/ 385 h 516"/>
                <a:gd name="T104" fmla="*/ 379 w 429"/>
                <a:gd name="T105" fmla="*/ 385 h 516"/>
                <a:gd name="T106" fmla="*/ 376 w 429"/>
                <a:gd name="T107" fmla="*/ 376 h 516"/>
                <a:gd name="T108" fmla="*/ 379 w 429"/>
                <a:gd name="T109" fmla="*/ 376 h 516"/>
                <a:gd name="T110" fmla="*/ 384 w 429"/>
                <a:gd name="T111" fmla="*/ 376 h 516"/>
                <a:gd name="T112" fmla="*/ 395 w 429"/>
                <a:gd name="T113" fmla="*/ 371 h 516"/>
                <a:gd name="T114" fmla="*/ 410 w 429"/>
                <a:gd name="T115" fmla="*/ 350 h 516"/>
                <a:gd name="T116" fmla="*/ 381 w 429"/>
                <a:gd name="T117" fmla="*/ 310 h 516"/>
                <a:gd name="T118" fmla="*/ 381 w 429"/>
                <a:gd name="T119" fmla="*/ 116 h 516"/>
                <a:gd name="T120" fmla="*/ 426 w 429"/>
                <a:gd name="T121" fmla="*/ 5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9" h="516">
                  <a:moveTo>
                    <a:pt x="388" y="376"/>
                  </a:moveTo>
                  <a:lnTo>
                    <a:pt x="386" y="376"/>
                  </a:lnTo>
                  <a:lnTo>
                    <a:pt x="384" y="376"/>
                  </a:lnTo>
                  <a:lnTo>
                    <a:pt x="384" y="376"/>
                  </a:lnTo>
                  <a:lnTo>
                    <a:pt x="384" y="378"/>
                  </a:lnTo>
                  <a:lnTo>
                    <a:pt x="384" y="378"/>
                  </a:lnTo>
                  <a:lnTo>
                    <a:pt x="381" y="378"/>
                  </a:lnTo>
                  <a:lnTo>
                    <a:pt x="381" y="378"/>
                  </a:lnTo>
                  <a:lnTo>
                    <a:pt x="379" y="381"/>
                  </a:lnTo>
                  <a:lnTo>
                    <a:pt x="379" y="381"/>
                  </a:lnTo>
                  <a:lnTo>
                    <a:pt x="379" y="383"/>
                  </a:lnTo>
                  <a:lnTo>
                    <a:pt x="381" y="383"/>
                  </a:lnTo>
                  <a:lnTo>
                    <a:pt x="381" y="383"/>
                  </a:lnTo>
                  <a:lnTo>
                    <a:pt x="381" y="383"/>
                  </a:lnTo>
                  <a:lnTo>
                    <a:pt x="381" y="385"/>
                  </a:lnTo>
                  <a:lnTo>
                    <a:pt x="381" y="385"/>
                  </a:lnTo>
                  <a:lnTo>
                    <a:pt x="381" y="383"/>
                  </a:lnTo>
                  <a:lnTo>
                    <a:pt x="381" y="383"/>
                  </a:lnTo>
                  <a:lnTo>
                    <a:pt x="381" y="383"/>
                  </a:lnTo>
                  <a:lnTo>
                    <a:pt x="381" y="383"/>
                  </a:lnTo>
                  <a:lnTo>
                    <a:pt x="381" y="383"/>
                  </a:lnTo>
                  <a:lnTo>
                    <a:pt x="381" y="381"/>
                  </a:lnTo>
                  <a:lnTo>
                    <a:pt x="381" y="381"/>
                  </a:lnTo>
                  <a:lnTo>
                    <a:pt x="381" y="381"/>
                  </a:lnTo>
                  <a:lnTo>
                    <a:pt x="384" y="381"/>
                  </a:lnTo>
                  <a:lnTo>
                    <a:pt x="386" y="381"/>
                  </a:lnTo>
                  <a:lnTo>
                    <a:pt x="386" y="381"/>
                  </a:lnTo>
                  <a:lnTo>
                    <a:pt x="386" y="381"/>
                  </a:lnTo>
                  <a:lnTo>
                    <a:pt x="386" y="381"/>
                  </a:lnTo>
                  <a:lnTo>
                    <a:pt x="386" y="381"/>
                  </a:lnTo>
                  <a:lnTo>
                    <a:pt x="386" y="381"/>
                  </a:lnTo>
                  <a:lnTo>
                    <a:pt x="386" y="381"/>
                  </a:lnTo>
                  <a:lnTo>
                    <a:pt x="386" y="381"/>
                  </a:lnTo>
                  <a:lnTo>
                    <a:pt x="386" y="381"/>
                  </a:lnTo>
                  <a:lnTo>
                    <a:pt x="388" y="381"/>
                  </a:lnTo>
                  <a:lnTo>
                    <a:pt x="388" y="381"/>
                  </a:lnTo>
                  <a:lnTo>
                    <a:pt x="388" y="381"/>
                  </a:lnTo>
                  <a:lnTo>
                    <a:pt x="388" y="378"/>
                  </a:lnTo>
                  <a:lnTo>
                    <a:pt x="388" y="378"/>
                  </a:lnTo>
                  <a:lnTo>
                    <a:pt x="388" y="381"/>
                  </a:lnTo>
                  <a:lnTo>
                    <a:pt x="391" y="381"/>
                  </a:lnTo>
                  <a:lnTo>
                    <a:pt x="391" y="378"/>
                  </a:lnTo>
                  <a:lnTo>
                    <a:pt x="388" y="376"/>
                  </a:lnTo>
                  <a:lnTo>
                    <a:pt x="388" y="376"/>
                  </a:lnTo>
                  <a:close/>
                  <a:moveTo>
                    <a:pt x="426" y="56"/>
                  </a:moveTo>
                  <a:lnTo>
                    <a:pt x="424" y="56"/>
                  </a:lnTo>
                  <a:lnTo>
                    <a:pt x="421" y="56"/>
                  </a:lnTo>
                  <a:lnTo>
                    <a:pt x="419" y="54"/>
                  </a:lnTo>
                  <a:lnTo>
                    <a:pt x="417" y="56"/>
                  </a:lnTo>
                  <a:lnTo>
                    <a:pt x="417" y="56"/>
                  </a:lnTo>
                  <a:lnTo>
                    <a:pt x="414" y="56"/>
                  </a:lnTo>
                  <a:lnTo>
                    <a:pt x="414" y="56"/>
                  </a:lnTo>
                  <a:lnTo>
                    <a:pt x="412" y="56"/>
                  </a:lnTo>
                  <a:lnTo>
                    <a:pt x="407" y="56"/>
                  </a:lnTo>
                  <a:lnTo>
                    <a:pt x="407" y="56"/>
                  </a:lnTo>
                  <a:lnTo>
                    <a:pt x="405" y="56"/>
                  </a:lnTo>
                  <a:lnTo>
                    <a:pt x="398" y="59"/>
                  </a:lnTo>
                  <a:lnTo>
                    <a:pt x="393" y="59"/>
                  </a:lnTo>
                  <a:lnTo>
                    <a:pt x="391" y="59"/>
                  </a:lnTo>
                  <a:lnTo>
                    <a:pt x="388" y="56"/>
                  </a:lnTo>
                  <a:lnTo>
                    <a:pt x="386" y="54"/>
                  </a:lnTo>
                  <a:lnTo>
                    <a:pt x="381" y="49"/>
                  </a:lnTo>
                  <a:lnTo>
                    <a:pt x="381" y="49"/>
                  </a:lnTo>
                  <a:lnTo>
                    <a:pt x="379" y="49"/>
                  </a:lnTo>
                  <a:lnTo>
                    <a:pt x="376" y="47"/>
                  </a:lnTo>
                  <a:lnTo>
                    <a:pt x="376" y="47"/>
                  </a:lnTo>
                  <a:lnTo>
                    <a:pt x="374" y="47"/>
                  </a:lnTo>
                  <a:lnTo>
                    <a:pt x="374" y="45"/>
                  </a:lnTo>
                  <a:lnTo>
                    <a:pt x="374" y="42"/>
                  </a:lnTo>
                  <a:lnTo>
                    <a:pt x="369" y="42"/>
                  </a:lnTo>
                  <a:lnTo>
                    <a:pt x="369" y="40"/>
                  </a:lnTo>
                  <a:lnTo>
                    <a:pt x="365" y="42"/>
                  </a:lnTo>
                  <a:lnTo>
                    <a:pt x="360" y="45"/>
                  </a:lnTo>
                  <a:lnTo>
                    <a:pt x="355" y="45"/>
                  </a:lnTo>
                  <a:lnTo>
                    <a:pt x="348" y="49"/>
                  </a:lnTo>
                  <a:lnTo>
                    <a:pt x="348" y="49"/>
                  </a:lnTo>
                  <a:lnTo>
                    <a:pt x="348" y="49"/>
                  </a:lnTo>
                  <a:lnTo>
                    <a:pt x="348" y="49"/>
                  </a:lnTo>
                  <a:lnTo>
                    <a:pt x="343" y="52"/>
                  </a:lnTo>
                  <a:lnTo>
                    <a:pt x="339" y="54"/>
                  </a:lnTo>
                  <a:lnTo>
                    <a:pt x="339" y="54"/>
                  </a:lnTo>
                  <a:lnTo>
                    <a:pt x="336" y="54"/>
                  </a:lnTo>
                  <a:lnTo>
                    <a:pt x="336" y="54"/>
                  </a:lnTo>
                  <a:lnTo>
                    <a:pt x="336" y="54"/>
                  </a:lnTo>
                  <a:lnTo>
                    <a:pt x="336" y="54"/>
                  </a:lnTo>
                  <a:lnTo>
                    <a:pt x="336" y="54"/>
                  </a:lnTo>
                  <a:lnTo>
                    <a:pt x="336" y="54"/>
                  </a:lnTo>
                  <a:lnTo>
                    <a:pt x="334" y="54"/>
                  </a:lnTo>
                  <a:lnTo>
                    <a:pt x="329" y="56"/>
                  </a:lnTo>
                  <a:lnTo>
                    <a:pt x="324" y="59"/>
                  </a:lnTo>
                  <a:lnTo>
                    <a:pt x="320" y="61"/>
                  </a:lnTo>
                  <a:lnTo>
                    <a:pt x="320" y="63"/>
                  </a:lnTo>
                  <a:lnTo>
                    <a:pt x="317" y="66"/>
                  </a:lnTo>
                  <a:lnTo>
                    <a:pt x="315" y="71"/>
                  </a:lnTo>
                  <a:lnTo>
                    <a:pt x="315" y="71"/>
                  </a:lnTo>
                  <a:lnTo>
                    <a:pt x="315" y="73"/>
                  </a:lnTo>
                  <a:lnTo>
                    <a:pt x="310" y="78"/>
                  </a:lnTo>
                  <a:lnTo>
                    <a:pt x="306" y="80"/>
                  </a:lnTo>
                  <a:lnTo>
                    <a:pt x="306" y="82"/>
                  </a:lnTo>
                  <a:lnTo>
                    <a:pt x="303" y="85"/>
                  </a:lnTo>
                  <a:lnTo>
                    <a:pt x="303" y="87"/>
                  </a:lnTo>
                  <a:lnTo>
                    <a:pt x="301" y="87"/>
                  </a:lnTo>
                  <a:lnTo>
                    <a:pt x="301" y="87"/>
                  </a:lnTo>
                  <a:lnTo>
                    <a:pt x="301" y="85"/>
                  </a:lnTo>
                  <a:lnTo>
                    <a:pt x="301" y="85"/>
                  </a:lnTo>
                  <a:lnTo>
                    <a:pt x="298" y="85"/>
                  </a:lnTo>
                  <a:lnTo>
                    <a:pt x="298" y="82"/>
                  </a:lnTo>
                  <a:lnTo>
                    <a:pt x="291" y="82"/>
                  </a:lnTo>
                  <a:lnTo>
                    <a:pt x="291" y="82"/>
                  </a:lnTo>
                  <a:lnTo>
                    <a:pt x="291" y="82"/>
                  </a:lnTo>
                  <a:lnTo>
                    <a:pt x="291" y="82"/>
                  </a:lnTo>
                  <a:lnTo>
                    <a:pt x="289" y="82"/>
                  </a:lnTo>
                  <a:lnTo>
                    <a:pt x="289" y="82"/>
                  </a:lnTo>
                  <a:lnTo>
                    <a:pt x="287" y="82"/>
                  </a:lnTo>
                  <a:lnTo>
                    <a:pt x="284" y="82"/>
                  </a:lnTo>
                  <a:lnTo>
                    <a:pt x="279" y="80"/>
                  </a:lnTo>
                  <a:lnTo>
                    <a:pt x="279" y="80"/>
                  </a:lnTo>
                  <a:lnTo>
                    <a:pt x="277" y="80"/>
                  </a:lnTo>
                  <a:lnTo>
                    <a:pt x="275" y="80"/>
                  </a:lnTo>
                  <a:lnTo>
                    <a:pt x="275" y="80"/>
                  </a:lnTo>
                  <a:lnTo>
                    <a:pt x="272" y="80"/>
                  </a:lnTo>
                  <a:lnTo>
                    <a:pt x="272" y="80"/>
                  </a:lnTo>
                  <a:lnTo>
                    <a:pt x="270" y="80"/>
                  </a:lnTo>
                  <a:lnTo>
                    <a:pt x="268" y="80"/>
                  </a:lnTo>
                  <a:lnTo>
                    <a:pt x="265" y="80"/>
                  </a:lnTo>
                  <a:lnTo>
                    <a:pt x="261" y="78"/>
                  </a:lnTo>
                  <a:lnTo>
                    <a:pt x="258" y="78"/>
                  </a:lnTo>
                  <a:lnTo>
                    <a:pt x="258" y="78"/>
                  </a:lnTo>
                  <a:lnTo>
                    <a:pt x="256" y="75"/>
                  </a:lnTo>
                  <a:lnTo>
                    <a:pt x="256" y="75"/>
                  </a:lnTo>
                  <a:lnTo>
                    <a:pt x="256" y="75"/>
                  </a:lnTo>
                  <a:lnTo>
                    <a:pt x="256" y="75"/>
                  </a:lnTo>
                  <a:lnTo>
                    <a:pt x="253" y="75"/>
                  </a:lnTo>
                  <a:lnTo>
                    <a:pt x="253" y="75"/>
                  </a:lnTo>
                  <a:lnTo>
                    <a:pt x="253" y="75"/>
                  </a:lnTo>
                  <a:lnTo>
                    <a:pt x="253" y="75"/>
                  </a:lnTo>
                  <a:lnTo>
                    <a:pt x="251" y="75"/>
                  </a:lnTo>
                  <a:lnTo>
                    <a:pt x="251" y="75"/>
                  </a:lnTo>
                  <a:lnTo>
                    <a:pt x="251" y="75"/>
                  </a:lnTo>
                  <a:lnTo>
                    <a:pt x="251" y="75"/>
                  </a:lnTo>
                  <a:lnTo>
                    <a:pt x="249" y="75"/>
                  </a:lnTo>
                  <a:lnTo>
                    <a:pt x="249" y="75"/>
                  </a:lnTo>
                  <a:lnTo>
                    <a:pt x="249" y="75"/>
                  </a:lnTo>
                  <a:lnTo>
                    <a:pt x="249" y="73"/>
                  </a:lnTo>
                  <a:lnTo>
                    <a:pt x="249" y="73"/>
                  </a:lnTo>
                  <a:lnTo>
                    <a:pt x="246" y="73"/>
                  </a:lnTo>
                  <a:lnTo>
                    <a:pt x="246" y="73"/>
                  </a:lnTo>
                  <a:lnTo>
                    <a:pt x="246" y="75"/>
                  </a:lnTo>
                  <a:lnTo>
                    <a:pt x="246" y="75"/>
                  </a:lnTo>
                  <a:lnTo>
                    <a:pt x="244" y="75"/>
                  </a:lnTo>
                  <a:lnTo>
                    <a:pt x="242" y="75"/>
                  </a:lnTo>
                  <a:lnTo>
                    <a:pt x="237" y="75"/>
                  </a:lnTo>
                  <a:lnTo>
                    <a:pt x="230" y="75"/>
                  </a:lnTo>
                  <a:lnTo>
                    <a:pt x="227" y="75"/>
                  </a:lnTo>
                  <a:lnTo>
                    <a:pt x="227" y="75"/>
                  </a:lnTo>
                  <a:lnTo>
                    <a:pt x="227" y="75"/>
                  </a:lnTo>
                  <a:lnTo>
                    <a:pt x="225" y="75"/>
                  </a:lnTo>
                  <a:lnTo>
                    <a:pt x="223" y="73"/>
                  </a:lnTo>
                  <a:lnTo>
                    <a:pt x="223" y="73"/>
                  </a:lnTo>
                  <a:lnTo>
                    <a:pt x="223" y="73"/>
                  </a:lnTo>
                  <a:lnTo>
                    <a:pt x="220" y="71"/>
                  </a:lnTo>
                  <a:lnTo>
                    <a:pt x="220" y="68"/>
                  </a:lnTo>
                  <a:lnTo>
                    <a:pt x="218" y="68"/>
                  </a:lnTo>
                  <a:lnTo>
                    <a:pt x="213" y="66"/>
                  </a:lnTo>
                  <a:lnTo>
                    <a:pt x="209" y="61"/>
                  </a:lnTo>
                  <a:lnTo>
                    <a:pt x="201" y="59"/>
                  </a:lnTo>
                  <a:lnTo>
                    <a:pt x="197" y="54"/>
                  </a:lnTo>
                  <a:lnTo>
                    <a:pt x="192" y="52"/>
                  </a:lnTo>
                  <a:lnTo>
                    <a:pt x="187" y="49"/>
                  </a:lnTo>
                  <a:lnTo>
                    <a:pt x="182" y="45"/>
                  </a:lnTo>
                  <a:lnTo>
                    <a:pt x="175" y="42"/>
                  </a:lnTo>
                  <a:lnTo>
                    <a:pt x="173" y="40"/>
                  </a:lnTo>
                  <a:lnTo>
                    <a:pt x="173" y="40"/>
                  </a:lnTo>
                  <a:lnTo>
                    <a:pt x="173" y="40"/>
                  </a:lnTo>
                  <a:lnTo>
                    <a:pt x="173" y="40"/>
                  </a:lnTo>
                  <a:lnTo>
                    <a:pt x="173" y="40"/>
                  </a:lnTo>
                  <a:lnTo>
                    <a:pt x="173" y="37"/>
                  </a:lnTo>
                  <a:lnTo>
                    <a:pt x="171" y="37"/>
                  </a:lnTo>
                  <a:lnTo>
                    <a:pt x="171" y="37"/>
                  </a:lnTo>
                  <a:lnTo>
                    <a:pt x="171" y="37"/>
                  </a:lnTo>
                  <a:lnTo>
                    <a:pt x="171" y="37"/>
                  </a:lnTo>
                  <a:lnTo>
                    <a:pt x="171" y="37"/>
                  </a:lnTo>
                  <a:lnTo>
                    <a:pt x="168" y="35"/>
                  </a:lnTo>
                  <a:lnTo>
                    <a:pt x="168" y="35"/>
                  </a:lnTo>
                  <a:lnTo>
                    <a:pt x="166" y="35"/>
                  </a:lnTo>
                  <a:lnTo>
                    <a:pt x="161" y="33"/>
                  </a:lnTo>
                  <a:lnTo>
                    <a:pt x="159" y="33"/>
                  </a:lnTo>
                  <a:lnTo>
                    <a:pt x="149" y="33"/>
                  </a:lnTo>
                  <a:lnTo>
                    <a:pt x="149" y="33"/>
                  </a:lnTo>
                  <a:lnTo>
                    <a:pt x="149" y="33"/>
                  </a:lnTo>
                  <a:lnTo>
                    <a:pt x="147" y="30"/>
                  </a:lnTo>
                  <a:lnTo>
                    <a:pt x="147" y="30"/>
                  </a:lnTo>
                  <a:lnTo>
                    <a:pt x="138" y="30"/>
                  </a:lnTo>
                  <a:lnTo>
                    <a:pt x="128" y="33"/>
                  </a:lnTo>
                  <a:lnTo>
                    <a:pt x="128" y="30"/>
                  </a:lnTo>
                  <a:lnTo>
                    <a:pt x="128" y="30"/>
                  </a:lnTo>
                  <a:lnTo>
                    <a:pt x="126" y="30"/>
                  </a:lnTo>
                  <a:lnTo>
                    <a:pt x="126" y="30"/>
                  </a:lnTo>
                  <a:lnTo>
                    <a:pt x="123" y="30"/>
                  </a:lnTo>
                  <a:lnTo>
                    <a:pt x="116" y="30"/>
                  </a:lnTo>
                  <a:lnTo>
                    <a:pt x="116" y="30"/>
                  </a:lnTo>
                  <a:lnTo>
                    <a:pt x="114" y="30"/>
                  </a:lnTo>
                  <a:lnTo>
                    <a:pt x="114" y="30"/>
                  </a:lnTo>
                  <a:lnTo>
                    <a:pt x="111" y="28"/>
                  </a:lnTo>
                  <a:lnTo>
                    <a:pt x="111" y="28"/>
                  </a:lnTo>
                  <a:lnTo>
                    <a:pt x="111" y="28"/>
                  </a:lnTo>
                  <a:lnTo>
                    <a:pt x="111" y="26"/>
                  </a:lnTo>
                  <a:lnTo>
                    <a:pt x="111" y="26"/>
                  </a:lnTo>
                  <a:lnTo>
                    <a:pt x="111" y="23"/>
                  </a:lnTo>
                  <a:lnTo>
                    <a:pt x="109" y="23"/>
                  </a:lnTo>
                  <a:lnTo>
                    <a:pt x="109" y="21"/>
                  </a:lnTo>
                  <a:lnTo>
                    <a:pt x="107" y="21"/>
                  </a:lnTo>
                  <a:lnTo>
                    <a:pt x="102" y="21"/>
                  </a:lnTo>
                  <a:lnTo>
                    <a:pt x="102" y="19"/>
                  </a:lnTo>
                  <a:lnTo>
                    <a:pt x="100" y="19"/>
                  </a:lnTo>
                  <a:lnTo>
                    <a:pt x="97" y="19"/>
                  </a:lnTo>
                  <a:lnTo>
                    <a:pt x="97" y="21"/>
                  </a:lnTo>
                  <a:lnTo>
                    <a:pt x="97" y="21"/>
                  </a:lnTo>
                  <a:lnTo>
                    <a:pt x="97" y="23"/>
                  </a:lnTo>
                  <a:lnTo>
                    <a:pt x="93" y="21"/>
                  </a:lnTo>
                  <a:lnTo>
                    <a:pt x="93" y="21"/>
                  </a:lnTo>
                  <a:lnTo>
                    <a:pt x="90" y="16"/>
                  </a:lnTo>
                  <a:lnTo>
                    <a:pt x="88" y="14"/>
                  </a:lnTo>
                  <a:lnTo>
                    <a:pt x="90" y="7"/>
                  </a:lnTo>
                  <a:lnTo>
                    <a:pt x="88" y="4"/>
                  </a:lnTo>
                  <a:lnTo>
                    <a:pt x="81" y="4"/>
                  </a:lnTo>
                  <a:lnTo>
                    <a:pt x="83" y="2"/>
                  </a:lnTo>
                  <a:lnTo>
                    <a:pt x="83" y="0"/>
                  </a:lnTo>
                  <a:lnTo>
                    <a:pt x="78" y="2"/>
                  </a:lnTo>
                  <a:lnTo>
                    <a:pt x="74" y="4"/>
                  </a:lnTo>
                  <a:lnTo>
                    <a:pt x="74" y="2"/>
                  </a:lnTo>
                  <a:lnTo>
                    <a:pt x="69" y="4"/>
                  </a:lnTo>
                  <a:lnTo>
                    <a:pt x="67" y="7"/>
                  </a:lnTo>
                  <a:lnTo>
                    <a:pt x="59" y="7"/>
                  </a:lnTo>
                  <a:lnTo>
                    <a:pt x="57" y="9"/>
                  </a:lnTo>
                  <a:lnTo>
                    <a:pt x="52" y="11"/>
                  </a:lnTo>
                  <a:lnTo>
                    <a:pt x="48" y="11"/>
                  </a:lnTo>
                  <a:lnTo>
                    <a:pt x="43" y="14"/>
                  </a:lnTo>
                  <a:lnTo>
                    <a:pt x="38" y="16"/>
                  </a:lnTo>
                  <a:lnTo>
                    <a:pt x="36" y="19"/>
                  </a:lnTo>
                  <a:lnTo>
                    <a:pt x="31" y="19"/>
                  </a:lnTo>
                  <a:lnTo>
                    <a:pt x="26" y="21"/>
                  </a:lnTo>
                  <a:lnTo>
                    <a:pt x="22" y="28"/>
                  </a:lnTo>
                  <a:lnTo>
                    <a:pt x="17" y="33"/>
                  </a:lnTo>
                  <a:lnTo>
                    <a:pt x="12" y="37"/>
                  </a:lnTo>
                  <a:lnTo>
                    <a:pt x="5" y="42"/>
                  </a:lnTo>
                  <a:lnTo>
                    <a:pt x="7" y="45"/>
                  </a:lnTo>
                  <a:lnTo>
                    <a:pt x="7" y="45"/>
                  </a:lnTo>
                  <a:lnTo>
                    <a:pt x="10" y="47"/>
                  </a:lnTo>
                  <a:lnTo>
                    <a:pt x="10" y="47"/>
                  </a:lnTo>
                  <a:lnTo>
                    <a:pt x="10" y="49"/>
                  </a:lnTo>
                  <a:lnTo>
                    <a:pt x="10" y="49"/>
                  </a:lnTo>
                  <a:lnTo>
                    <a:pt x="10" y="49"/>
                  </a:lnTo>
                  <a:lnTo>
                    <a:pt x="10" y="49"/>
                  </a:lnTo>
                  <a:lnTo>
                    <a:pt x="10" y="52"/>
                  </a:lnTo>
                  <a:lnTo>
                    <a:pt x="10" y="52"/>
                  </a:lnTo>
                  <a:lnTo>
                    <a:pt x="10" y="52"/>
                  </a:lnTo>
                  <a:lnTo>
                    <a:pt x="10" y="54"/>
                  </a:lnTo>
                  <a:lnTo>
                    <a:pt x="10" y="54"/>
                  </a:lnTo>
                  <a:lnTo>
                    <a:pt x="10" y="54"/>
                  </a:lnTo>
                  <a:lnTo>
                    <a:pt x="10" y="56"/>
                  </a:lnTo>
                  <a:lnTo>
                    <a:pt x="12" y="56"/>
                  </a:lnTo>
                  <a:lnTo>
                    <a:pt x="12" y="56"/>
                  </a:lnTo>
                  <a:lnTo>
                    <a:pt x="12" y="56"/>
                  </a:lnTo>
                  <a:lnTo>
                    <a:pt x="12" y="59"/>
                  </a:lnTo>
                  <a:lnTo>
                    <a:pt x="12" y="59"/>
                  </a:lnTo>
                  <a:lnTo>
                    <a:pt x="12" y="61"/>
                  </a:lnTo>
                  <a:lnTo>
                    <a:pt x="12" y="61"/>
                  </a:lnTo>
                  <a:lnTo>
                    <a:pt x="12" y="61"/>
                  </a:lnTo>
                  <a:lnTo>
                    <a:pt x="14" y="61"/>
                  </a:lnTo>
                  <a:lnTo>
                    <a:pt x="17" y="61"/>
                  </a:lnTo>
                  <a:lnTo>
                    <a:pt x="17" y="61"/>
                  </a:lnTo>
                  <a:lnTo>
                    <a:pt x="17" y="61"/>
                  </a:lnTo>
                  <a:lnTo>
                    <a:pt x="17" y="61"/>
                  </a:lnTo>
                  <a:lnTo>
                    <a:pt x="17" y="63"/>
                  </a:lnTo>
                  <a:lnTo>
                    <a:pt x="14" y="63"/>
                  </a:lnTo>
                  <a:lnTo>
                    <a:pt x="14" y="63"/>
                  </a:lnTo>
                  <a:lnTo>
                    <a:pt x="17" y="66"/>
                  </a:lnTo>
                  <a:lnTo>
                    <a:pt x="17" y="66"/>
                  </a:lnTo>
                  <a:lnTo>
                    <a:pt x="14" y="66"/>
                  </a:lnTo>
                  <a:lnTo>
                    <a:pt x="14" y="66"/>
                  </a:lnTo>
                  <a:lnTo>
                    <a:pt x="17" y="66"/>
                  </a:lnTo>
                  <a:lnTo>
                    <a:pt x="17" y="66"/>
                  </a:lnTo>
                  <a:lnTo>
                    <a:pt x="17" y="66"/>
                  </a:lnTo>
                  <a:lnTo>
                    <a:pt x="19" y="66"/>
                  </a:lnTo>
                  <a:lnTo>
                    <a:pt x="19" y="66"/>
                  </a:lnTo>
                  <a:lnTo>
                    <a:pt x="19" y="66"/>
                  </a:lnTo>
                  <a:lnTo>
                    <a:pt x="19" y="66"/>
                  </a:lnTo>
                  <a:lnTo>
                    <a:pt x="22" y="68"/>
                  </a:lnTo>
                  <a:lnTo>
                    <a:pt x="22" y="71"/>
                  </a:lnTo>
                  <a:lnTo>
                    <a:pt x="22" y="71"/>
                  </a:lnTo>
                  <a:lnTo>
                    <a:pt x="22" y="71"/>
                  </a:lnTo>
                  <a:lnTo>
                    <a:pt x="24" y="71"/>
                  </a:lnTo>
                  <a:lnTo>
                    <a:pt x="24" y="68"/>
                  </a:lnTo>
                  <a:lnTo>
                    <a:pt x="24" y="68"/>
                  </a:lnTo>
                  <a:lnTo>
                    <a:pt x="26" y="68"/>
                  </a:lnTo>
                  <a:lnTo>
                    <a:pt x="29" y="71"/>
                  </a:lnTo>
                  <a:lnTo>
                    <a:pt x="29" y="71"/>
                  </a:lnTo>
                  <a:lnTo>
                    <a:pt x="29" y="73"/>
                  </a:lnTo>
                  <a:lnTo>
                    <a:pt x="31" y="73"/>
                  </a:lnTo>
                  <a:lnTo>
                    <a:pt x="31" y="73"/>
                  </a:lnTo>
                  <a:lnTo>
                    <a:pt x="31" y="78"/>
                  </a:lnTo>
                  <a:lnTo>
                    <a:pt x="31" y="80"/>
                  </a:lnTo>
                  <a:lnTo>
                    <a:pt x="29" y="82"/>
                  </a:lnTo>
                  <a:lnTo>
                    <a:pt x="29" y="82"/>
                  </a:lnTo>
                  <a:lnTo>
                    <a:pt x="29" y="82"/>
                  </a:lnTo>
                  <a:lnTo>
                    <a:pt x="29" y="82"/>
                  </a:lnTo>
                  <a:lnTo>
                    <a:pt x="26" y="82"/>
                  </a:lnTo>
                  <a:lnTo>
                    <a:pt x="26" y="82"/>
                  </a:lnTo>
                  <a:lnTo>
                    <a:pt x="29" y="85"/>
                  </a:lnTo>
                  <a:lnTo>
                    <a:pt x="29" y="85"/>
                  </a:lnTo>
                  <a:lnTo>
                    <a:pt x="29" y="85"/>
                  </a:lnTo>
                  <a:lnTo>
                    <a:pt x="29" y="87"/>
                  </a:lnTo>
                  <a:lnTo>
                    <a:pt x="26" y="87"/>
                  </a:lnTo>
                  <a:lnTo>
                    <a:pt x="29" y="87"/>
                  </a:lnTo>
                  <a:lnTo>
                    <a:pt x="29" y="90"/>
                  </a:lnTo>
                  <a:lnTo>
                    <a:pt x="29" y="90"/>
                  </a:lnTo>
                  <a:lnTo>
                    <a:pt x="29" y="90"/>
                  </a:lnTo>
                  <a:lnTo>
                    <a:pt x="29" y="92"/>
                  </a:lnTo>
                  <a:lnTo>
                    <a:pt x="31" y="99"/>
                  </a:lnTo>
                  <a:lnTo>
                    <a:pt x="31" y="99"/>
                  </a:lnTo>
                  <a:lnTo>
                    <a:pt x="31" y="101"/>
                  </a:lnTo>
                  <a:lnTo>
                    <a:pt x="33" y="101"/>
                  </a:lnTo>
                  <a:lnTo>
                    <a:pt x="36" y="101"/>
                  </a:lnTo>
                  <a:lnTo>
                    <a:pt x="36" y="104"/>
                  </a:lnTo>
                  <a:lnTo>
                    <a:pt x="36" y="104"/>
                  </a:lnTo>
                  <a:lnTo>
                    <a:pt x="38" y="111"/>
                  </a:lnTo>
                  <a:lnTo>
                    <a:pt x="38" y="111"/>
                  </a:lnTo>
                  <a:lnTo>
                    <a:pt x="41" y="113"/>
                  </a:lnTo>
                  <a:lnTo>
                    <a:pt x="41" y="116"/>
                  </a:lnTo>
                  <a:lnTo>
                    <a:pt x="41" y="116"/>
                  </a:lnTo>
                  <a:lnTo>
                    <a:pt x="43" y="116"/>
                  </a:lnTo>
                  <a:lnTo>
                    <a:pt x="43" y="116"/>
                  </a:lnTo>
                  <a:lnTo>
                    <a:pt x="43" y="116"/>
                  </a:lnTo>
                  <a:lnTo>
                    <a:pt x="43" y="116"/>
                  </a:lnTo>
                  <a:lnTo>
                    <a:pt x="43" y="116"/>
                  </a:lnTo>
                  <a:lnTo>
                    <a:pt x="43" y="116"/>
                  </a:lnTo>
                  <a:lnTo>
                    <a:pt x="43" y="113"/>
                  </a:lnTo>
                  <a:lnTo>
                    <a:pt x="43" y="116"/>
                  </a:lnTo>
                  <a:lnTo>
                    <a:pt x="43" y="116"/>
                  </a:lnTo>
                  <a:lnTo>
                    <a:pt x="43" y="116"/>
                  </a:lnTo>
                  <a:lnTo>
                    <a:pt x="45" y="116"/>
                  </a:lnTo>
                  <a:lnTo>
                    <a:pt x="45" y="116"/>
                  </a:lnTo>
                  <a:lnTo>
                    <a:pt x="45" y="116"/>
                  </a:lnTo>
                  <a:lnTo>
                    <a:pt x="45" y="116"/>
                  </a:lnTo>
                  <a:lnTo>
                    <a:pt x="45" y="116"/>
                  </a:lnTo>
                  <a:lnTo>
                    <a:pt x="48" y="118"/>
                  </a:lnTo>
                  <a:lnTo>
                    <a:pt x="48" y="120"/>
                  </a:lnTo>
                  <a:lnTo>
                    <a:pt x="48" y="125"/>
                  </a:lnTo>
                  <a:lnTo>
                    <a:pt x="50" y="130"/>
                  </a:lnTo>
                  <a:lnTo>
                    <a:pt x="52" y="130"/>
                  </a:lnTo>
                  <a:lnTo>
                    <a:pt x="52" y="130"/>
                  </a:lnTo>
                  <a:lnTo>
                    <a:pt x="52" y="130"/>
                  </a:lnTo>
                  <a:lnTo>
                    <a:pt x="52" y="130"/>
                  </a:lnTo>
                  <a:lnTo>
                    <a:pt x="52" y="130"/>
                  </a:lnTo>
                  <a:lnTo>
                    <a:pt x="55" y="130"/>
                  </a:lnTo>
                  <a:lnTo>
                    <a:pt x="55" y="132"/>
                  </a:lnTo>
                  <a:lnTo>
                    <a:pt x="55" y="134"/>
                  </a:lnTo>
                  <a:lnTo>
                    <a:pt x="55" y="134"/>
                  </a:lnTo>
                  <a:lnTo>
                    <a:pt x="57" y="137"/>
                  </a:lnTo>
                  <a:lnTo>
                    <a:pt x="57" y="137"/>
                  </a:lnTo>
                  <a:lnTo>
                    <a:pt x="55" y="137"/>
                  </a:lnTo>
                  <a:lnTo>
                    <a:pt x="55" y="139"/>
                  </a:lnTo>
                  <a:lnTo>
                    <a:pt x="52" y="139"/>
                  </a:lnTo>
                  <a:lnTo>
                    <a:pt x="52" y="142"/>
                  </a:lnTo>
                  <a:lnTo>
                    <a:pt x="52" y="142"/>
                  </a:lnTo>
                  <a:lnTo>
                    <a:pt x="55" y="149"/>
                  </a:lnTo>
                  <a:lnTo>
                    <a:pt x="57" y="151"/>
                  </a:lnTo>
                  <a:lnTo>
                    <a:pt x="59" y="156"/>
                  </a:lnTo>
                  <a:lnTo>
                    <a:pt x="59" y="156"/>
                  </a:lnTo>
                  <a:lnTo>
                    <a:pt x="57" y="158"/>
                  </a:lnTo>
                  <a:lnTo>
                    <a:pt x="57" y="161"/>
                  </a:lnTo>
                  <a:lnTo>
                    <a:pt x="57" y="161"/>
                  </a:lnTo>
                  <a:lnTo>
                    <a:pt x="59" y="163"/>
                  </a:lnTo>
                  <a:lnTo>
                    <a:pt x="59" y="163"/>
                  </a:lnTo>
                  <a:lnTo>
                    <a:pt x="59" y="163"/>
                  </a:lnTo>
                  <a:lnTo>
                    <a:pt x="59" y="165"/>
                  </a:lnTo>
                  <a:lnTo>
                    <a:pt x="62" y="165"/>
                  </a:lnTo>
                  <a:lnTo>
                    <a:pt x="59" y="165"/>
                  </a:lnTo>
                  <a:lnTo>
                    <a:pt x="59" y="168"/>
                  </a:lnTo>
                  <a:lnTo>
                    <a:pt x="59" y="168"/>
                  </a:lnTo>
                  <a:lnTo>
                    <a:pt x="59" y="179"/>
                  </a:lnTo>
                  <a:lnTo>
                    <a:pt x="59" y="179"/>
                  </a:lnTo>
                  <a:lnTo>
                    <a:pt x="57" y="184"/>
                  </a:lnTo>
                  <a:lnTo>
                    <a:pt x="57" y="184"/>
                  </a:lnTo>
                  <a:lnTo>
                    <a:pt x="57" y="184"/>
                  </a:lnTo>
                  <a:lnTo>
                    <a:pt x="55" y="184"/>
                  </a:lnTo>
                  <a:lnTo>
                    <a:pt x="55" y="184"/>
                  </a:lnTo>
                  <a:lnTo>
                    <a:pt x="55" y="184"/>
                  </a:lnTo>
                  <a:lnTo>
                    <a:pt x="52" y="187"/>
                  </a:lnTo>
                  <a:lnTo>
                    <a:pt x="52" y="191"/>
                  </a:lnTo>
                  <a:lnTo>
                    <a:pt x="48" y="194"/>
                  </a:lnTo>
                  <a:lnTo>
                    <a:pt x="48" y="194"/>
                  </a:lnTo>
                  <a:lnTo>
                    <a:pt x="48" y="196"/>
                  </a:lnTo>
                  <a:lnTo>
                    <a:pt x="50" y="198"/>
                  </a:lnTo>
                  <a:lnTo>
                    <a:pt x="50" y="201"/>
                  </a:lnTo>
                  <a:lnTo>
                    <a:pt x="50" y="203"/>
                  </a:lnTo>
                  <a:lnTo>
                    <a:pt x="48" y="203"/>
                  </a:lnTo>
                  <a:lnTo>
                    <a:pt x="43" y="203"/>
                  </a:lnTo>
                  <a:lnTo>
                    <a:pt x="43" y="203"/>
                  </a:lnTo>
                  <a:lnTo>
                    <a:pt x="41" y="205"/>
                  </a:lnTo>
                  <a:lnTo>
                    <a:pt x="38" y="205"/>
                  </a:lnTo>
                  <a:lnTo>
                    <a:pt x="38" y="208"/>
                  </a:lnTo>
                  <a:lnTo>
                    <a:pt x="38" y="208"/>
                  </a:lnTo>
                  <a:lnTo>
                    <a:pt x="38" y="208"/>
                  </a:lnTo>
                  <a:lnTo>
                    <a:pt x="36" y="210"/>
                  </a:lnTo>
                  <a:lnTo>
                    <a:pt x="36" y="210"/>
                  </a:lnTo>
                  <a:lnTo>
                    <a:pt x="36" y="210"/>
                  </a:lnTo>
                  <a:lnTo>
                    <a:pt x="36" y="210"/>
                  </a:lnTo>
                  <a:lnTo>
                    <a:pt x="33" y="208"/>
                  </a:lnTo>
                  <a:lnTo>
                    <a:pt x="33" y="210"/>
                  </a:lnTo>
                  <a:lnTo>
                    <a:pt x="33" y="210"/>
                  </a:lnTo>
                  <a:lnTo>
                    <a:pt x="31" y="213"/>
                  </a:lnTo>
                  <a:lnTo>
                    <a:pt x="31" y="213"/>
                  </a:lnTo>
                  <a:lnTo>
                    <a:pt x="31" y="215"/>
                  </a:lnTo>
                  <a:lnTo>
                    <a:pt x="31" y="217"/>
                  </a:lnTo>
                  <a:lnTo>
                    <a:pt x="31" y="220"/>
                  </a:lnTo>
                  <a:lnTo>
                    <a:pt x="29" y="222"/>
                  </a:lnTo>
                  <a:lnTo>
                    <a:pt x="29" y="224"/>
                  </a:lnTo>
                  <a:lnTo>
                    <a:pt x="26" y="224"/>
                  </a:lnTo>
                  <a:lnTo>
                    <a:pt x="24" y="227"/>
                  </a:lnTo>
                  <a:lnTo>
                    <a:pt x="24" y="227"/>
                  </a:lnTo>
                  <a:lnTo>
                    <a:pt x="24" y="227"/>
                  </a:lnTo>
                  <a:lnTo>
                    <a:pt x="22" y="229"/>
                  </a:lnTo>
                  <a:lnTo>
                    <a:pt x="22" y="232"/>
                  </a:lnTo>
                  <a:lnTo>
                    <a:pt x="22" y="232"/>
                  </a:lnTo>
                  <a:lnTo>
                    <a:pt x="19" y="234"/>
                  </a:lnTo>
                  <a:lnTo>
                    <a:pt x="17" y="234"/>
                  </a:lnTo>
                  <a:lnTo>
                    <a:pt x="14" y="236"/>
                  </a:lnTo>
                  <a:lnTo>
                    <a:pt x="14" y="236"/>
                  </a:lnTo>
                  <a:lnTo>
                    <a:pt x="14" y="236"/>
                  </a:lnTo>
                  <a:lnTo>
                    <a:pt x="12" y="243"/>
                  </a:lnTo>
                  <a:lnTo>
                    <a:pt x="12" y="243"/>
                  </a:lnTo>
                  <a:lnTo>
                    <a:pt x="12" y="243"/>
                  </a:lnTo>
                  <a:lnTo>
                    <a:pt x="12" y="246"/>
                  </a:lnTo>
                  <a:lnTo>
                    <a:pt x="12" y="246"/>
                  </a:lnTo>
                  <a:lnTo>
                    <a:pt x="12" y="246"/>
                  </a:lnTo>
                  <a:lnTo>
                    <a:pt x="12" y="248"/>
                  </a:lnTo>
                  <a:lnTo>
                    <a:pt x="12" y="248"/>
                  </a:lnTo>
                  <a:lnTo>
                    <a:pt x="12" y="250"/>
                  </a:lnTo>
                  <a:lnTo>
                    <a:pt x="10" y="250"/>
                  </a:lnTo>
                  <a:lnTo>
                    <a:pt x="5" y="258"/>
                  </a:lnTo>
                  <a:lnTo>
                    <a:pt x="5" y="258"/>
                  </a:lnTo>
                  <a:lnTo>
                    <a:pt x="0" y="262"/>
                  </a:lnTo>
                  <a:lnTo>
                    <a:pt x="0" y="262"/>
                  </a:lnTo>
                  <a:lnTo>
                    <a:pt x="3" y="267"/>
                  </a:lnTo>
                  <a:lnTo>
                    <a:pt x="5" y="274"/>
                  </a:lnTo>
                  <a:lnTo>
                    <a:pt x="5" y="276"/>
                  </a:lnTo>
                  <a:lnTo>
                    <a:pt x="3" y="284"/>
                  </a:lnTo>
                  <a:lnTo>
                    <a:pt x="3" y="295"/>
                  </a:lnTo>
                  <a:lnTo>
                    <a:pt x="0" y="303"/>
                  </a:lnTo>
                  <a:lnTo>
                    <a:pt x="3" y="310"/>
                  </a:lnTo>
                  <a:lnTo>
                    <a:pt x="3" y="321"/>
                  </a:lnTo>
                  <a:lnTo>
                    <a:pt x="5" y="321"/>
                  </a:lnTo>
                  <a:lnTo>
                    <a:pt x="5" y="321"/>
                  </a:lnTo>
                  <a:lnTo>
                    <a:pt x="7" y="321"/>
                  </a:lnTo>
                  <a:lnTo>
                    <a:pt x="7" y="321"/>
                  </a:lnTo>
                  <a:lnTo>
                    <a:pt x="7" y="321"/>
                  </a:lnTo>
                  <a:lnTo>
                    <a:pt x="10" y="324"/>
                  </a:lnTo>
                  <a:lnTo>
                    <a:pt x="14" y="324"/>
                  </a:lnTo>
                  <a:lnTo>
                    <a:pt x="26" y="331"/>
                  </a:lnTo>
                  <a:lnTo>
                    <a:pt x="36" y="338"/>
                  </a:lnTo>
                  <a:lnTo>
                    <a:pt x="45" y="343"/>
                  </a:lnTo>
                  <a:lnTo>
                    <a:pt x="48" y="345"/>
                  </a:lnTo>
                  <a:lnTo>
                    <a:pt x="59" y="350"/>
                  </a:lnTo>
                  <a:lnTo>
                    <a:pt x="71" y="357"/>
                  </a:lnTo>
                  <a:lnTo>
                    <a:pt x="74" y="359"/>
                  </a:lnTo>
                  <a:lnTo>
                    <a:pt x="83" y="364"/>
                  </a:lnTo>
                  <a:lnTo>
                    <a:pt x="95" y="369"/>
                  </a:lnTo>
                  <a:lnTo>
                    <a:pt x="107" y="376"/>
                  </a:lnTo>
                  <a:lnTo>
                    <a:pt x="116" y="383"/>
                  </a:lnTo>
                  <a:lnTo>
                    <a:pt x="128" y="388"/>
                  </a:lnTo>
                  <a:lnTo>
                    <a:pt x="140" y="395"/>
                  </a:lnTo>
                  <a:lnTo>
                    <a:pt x="152" y="402"/>
                  </a:lnTo>
                  <a:lnTo>
                    <a:pt x="164" y="407"/>
                  </a:lnTo>
                  <a:lnTo>
                    <a:pt x="175" y="414"/>
                  </a:lnTo>
                  <a:lnTo>
                    <a:pt x="185" y="421"/>
                  </a:lnTo>
                  <a:lnTo>
                    <a:pt x="190" y="423"/>
                  </a:lnTo>
                  <a:lnTo>
                    <a:pt x="197" y="428"/>
                  </a:lnTo>
                  <a:lnTo>
                    <a:pt x="201" y="430"/>
                  </a:lnTo>
                  <a:lnTo>
                    <a:pt x="204" y="430"/>
                  </a:lnTo>
                  <a:lnTo>
                    <a:pt x="204" y="437"/>
                  </a:lnTo>
                  <a:lnTo>
                    <a:pt x="204" y="437"/>
                  </a:lnTo>
                  <a:lnTo>
                    <a:pt x="204" y="445"/>
                  </a:lnTo>
                  <a:lnTo>
                    <a:pt x="204" y="445"/>
                  </a:lnTo>
                  <a:lnTo>
                    <a:pt x="204" y="445"/>
                  </a:lnTo>
                  <a:lnTo>
                    <a:pt x="204" y="445"/>
                  </a:lnTo>
                  <a:lnTo>
                    <a:pt x="204" y="447"/>
                  </a:lnTo>
                  <a:lnTo>
                    <a:pt x="201" y="447"/>
                  </a:lnTo>
                  <a:lnTo>
                    <a:pt x="201" y="447"/>
                  </a:lnTo>
                  <a:lnTo>
                    <a:pt x="199" y="447"/>
                  </a:lnTo>
                  <a:lnTo>
                    <a:pt x="199" y="449"/>
                  </a:lnTo>
                  <a:lnTo>
                    <a:pt x="199" y="449"/>
                  </a:lnTo>
                  <a:lnTo>
                    <a:pt x="199" y="449"/>
                  </a:lnTo>
                  <a:lnTo>
                    <a:pt x="199" y="449"/>
                  </a:lnTo>
                  <a:lnTo>
                    <a:pt x="199" y="452"/>
                  </a:lnTo>
                  <a:lnTo>
                    <a:pt x="199" y="452"/>
                  </a:lnTo>
                  <a:lnTo>
                    <a:pt x="199" y="452"/>
                  </a:lnTo>
                  <a:lnTo>
                    <a:pt x="199" y="452"/>
                  </a:lnTo>
                  <a:lnTo>
                    <a:pt x="199" y="452"/>
                  </a:lnTo>
                  <a:lnTo>
                    <a:pt x="199" y="454"/>
                  </a:lnTo>
                  <a:lnTo>
                    <a:pt x="199" y="454"/>
                  </a:lnTo>
                  <a:lnTo>
                    <a:pt x="201" y="454"/>
                  </a:lnTo>
                  <a:lnTo>
                    <a:pt x="204" y="454"/>
                  </a:lnTo>
                  <a:lnTo>
                    <a:pt x="204" y="454"/>
                  </a:lnTo>
                  <a:lnTo>
                    <a:pt x="206" y="454"/>
                  </a:lnTo>
                  <a:lnTo>
                    <a:pt x="206" y="456"/>
                  </a:lnTo>
                  <a:lnTo>
                    <a:pt x="206" y="456"/>
                  </a:lnTo>
                  <a:lnTo>
                    <a:pt x="206" y="459"/>
                  </a:lnTo>
                  <a:lnTo>
                    <a:pt x="209" y="461"/>
                  </a:lnTo>
                  <a:lnTo>
                    <a:pt x="209" y="461"/>
                  </a:lnTo>
                  <a:lnTo>
                    <a:pt x="211" y="463"/>
                  </a:lnTo>
                  <a:lnTo>
                    <a:pt x="216" y="468"/>
                  </a:lnTo>
                  <a:lnTo>
                    <a:pt x="220" y="471"/>
                  </a:lnTo>
                  <a:lnTo>
                    <a:pt x="225" y="473"/>
                  </a:lnTo>
                  <a:lnTo>
                    <a:pt x="230" y="478"/>
                  </a:lnTo>
                  <a:lnTo>
                    <a:pt x="235" y="480"/>
                  </a:lnTo>
                  <a:lnTo>
                    <a:pt x="239" y="482"/>
                  </a:lnTo>
                  <a:lnTo>
                    <a:pt x="244" y="487"/>
                  </a:lnTo>
                  <a:lnTo>
                    <a:pt x="244" y="487"/>
                  </a:lnTo>
                  <a:lnTo>
                    <a:pt x="249" y="489"/>
                  </a:lnTo>
                  <a:lnTo>
                    <a:pt x="253" y="494"/>
                  </a:lnTo>
                  <a:lnTo>
                    <a:pt x="258" y="497"/>
                  </a:lnTo>
                  <a:lnTo>
                    <a:pt x="261" y="499"/>
                  </a:lnTo>
                  <a:lnTo>
                    <a:pt x="265" y="504"/>
                  </a:lnTo>
                  <a:lnTo>
                    <a:pt x="270" y="506"/>
                  </a:lnTo>
                  <a:lnTo>
                    <a:pt x="275" y="511"/>
                  </a:lnTo>
                  <a:lnTo>
                    <a:pt x="279" y="513"/>
                  </a:lnTo>
                  <a:lnTo>
                    <a:pt x="284" y="516"/>
                  </a:lnTo>
                  <a:lnTo>
                    <a:pt x="284" y="516"/>
                  </a:lnTo>
                  <a:lnTo>
                    <a:pt x="284" y="516"/>
                  </a:lnTo>
                  <a:lnTo>
                    <a:pt x="284" y="516"/>
                  </a:lnTo>
                  <a:lnTo>
                    <a:pt x="284" y="516"/>
                  </a:lnTo>
                  <a:lnTo>
                    <a:pt x="287" y="516"/>
                  </a:lnTo>
                  <a:lnTo>
                    <a:pt x="287" y="513"/>
                  </a:lnTo>
                  <a:lnTo>
                    <a:pt x="289" y="513"/>
                  </a:lnTo>
                  <a:lnTo>
                    <a:pt x="289" y="513"/>
                  </a:lnTo>
                  <a:lnTo>
                    <a:pt x="291" y="513"/>
                  </a:lnTo>
                  <a:lnTo>
                    <a:pt x="291" y="511"/>
                  </a:lnTo>
                  <a:lnTo>
                    <a:pt x="291" y="513"/>
                  </a:lnTo>
                  <a:lnTo>
                    <a:pt x="294" y="513"/>
                  </a:lnTo>
                  <a:lnTo>
                    <a:pt x="296" y="513"/>
                  </a:lnTo>
                  <a:lnTo>
                    <a:pt x="296" y="513"/>
                  </a:lnTo>
                  <a:lnTo>
                    <a:pt x="296" y="511"/>
                  </a:lnTo>
                  <a:lnTo>
                    <a:pt x="296" y="511"/>
                  </a:lnTo>
                  <a:lnTo>
                    <a:pt x="296" y="511"/>
                  </a:lnTo>
                  <a:lnTo>
                    <a:pt x="296" y="511"/>
                  </a:lnTo>
                  <a:lnTo>
                    <a:pt x="296" y="511"/>
                  </a:lnTo>
                  <a:lnTo>
                    <a:pt x="296" y="511"/>
                  </a:lnTo>
                  <a:lnTo>
                    <a:pt x="296" y="511"/>
                  </a:lnTo>
                  <a:lnTo>
                    <a:pt x="296" y="508"/>
                  </a:lnTo>
                  <a:lnTo>
                    <a:pt x="298" y="508"/>
                  </a:lnTo>
                  <a:lnTo>
                    <a:pt x="298" y="508"/>
                  </a:lnTo>
                  <a:lnTo>
                    <a:pt x="298" y="508"/>
                  </a:lnTo>
                  <a:lnTo>
                    <a:pt x="298" y="511"/>
                  </a:lnTo>
                  <a:lnTo>
                    <a:pt x="298" y="511"/>
                  </a:lnTo>
                  <a:lnTo>
                    <a:pt x="301" y="506"/>
                  </a:lnTo>
                  <a:lnTo>
                    <a:pt x="301" y="506"/>
                  </a:lnTo>
                  <a:lnTo>
                    <a:pt x="301" y="504"/>
                  </a:lnTo>
                  <a:lnTo>
                    <a:pt x="301" y="504"/>
                  </a:lnTo>
                  <a:lnTo>
                    <a:pt x="301" y="504"/>
                  </a:lnTo>
                  <a:lnTo>
                    <a:pt x="301" y="504"/>
                  </a:lnTo>
                  <a:lnTo>
                    <a:pt x="301" y="504"/>
                  </a:lnTo>
                  <a:lnTo>
                    <a:pt x="303" y="501"/>
                  </a:lnTo>
                  <a:lnTo>
                    <a:pt x="303" y="501"/>
                  </a:lnTo>
                  <a:lnTo>
                    <a:pt x="303" y="504"/>
                  </a:lnTo>
                  <a:lnTo>
                    <a:pt x="303" y="501"/>
                  </a:lnTo>
                  <a:lnTo>
                    <a:pt x="306" y="494"/>
                  </a:lnTo>
                  <a:lnTo>
                    <a:pt x="308" y="492"/>
                  </a:lnTo>
                  <a:lnTo>
                    <a:pt x="310" y="487"/>
                  </a:lnTo>
                  <a:lnTo>
                    <a:pt x="310" y="485"/>
                  </a:lnTo>
                  <a:lnTo>
                    <a:pt x="308" y="485"/>
                  </a:lnTo>
                  <a:lnTo>
                    <a:pt x="308" y="482"/>
                  </a:lnTo>
                  <a:lnTo>
                    <a:pt x="306" y="482"/>
                  </a:lnTo>
                  <a:lnTo>
                    <a:pt x="306" y="485"/>
                  </a:lnTo>
                  <a:lnTo>
                    <a:pt x="306" y="485"/>
                  </a:lnTo>
                  <a:lnTo>
                    <a:pt x="303" y="482"/>
                  </a:lnTo>
                  <a:lnTo>
                    <a:pt x="303" y="482"/>
                  </a:lnTo>
                  <a:lnTo>
                    <a:pt x="306" y="482"/>
                  </a:lnTo>
                  <a:lnTo>
                    <a:pt x="306" y="482"/>
                  </a:lnTo>
                  <a:lnTo>
                    <a:pt x="306" y="482"/>
                  </a:lnTo>
                  <a:lnTo>
                    <a:pt x="306" y="482"/>
                  </a:lnTo>
                  <a:lnTo>
                    <a:pt x="308" y="482"/>
                  </a:lnTo>
                  <a:lnTo>
                    <a:pt x="308" y="480"/>
                  </a:lnTo>
                  <a:lnTo>
                    <a:pt x="308" y="480"/>
                  </a:lnTo>
                  <a:lnTo>
                    <a:pt x="308" y="480"/>
                  </a:lnTo>
                  <a:lnTo>
                    <a:pt x="306" y="480"/>
                  </a:lnTo>
                  <a:lnTo>
                    <a:pt x="306" y="480"/>
                  </a:lnTo>
                  <a:lnTo>
                    <a:pt x="306" y="478"/>
                  </a:lnTo>
                  <a:lnTo>
                    <a:pt x="308" y="478"/>
                  </a:lnTo>
                  <a:lnTo>
                    <a:pt x="308" y="480"/>
                  </a:lnTo>
                  <a:lnTo>
                    <a:pt x="310" y="478"/>
                  </a:lnTo>
                  <a:lnTo>
                    <a:pt x="310" y="480"/>
                  </a:lnTo>
                  <a:lnTo>
                    <a:pt x="310" y="480"/>
                  </a:lnTo>
                  <a:lnTo>
                    <a:pt x="310" y="480"/>
                  </a:lnTo>
                  <a:lnTo>
                    <a:pt x="310" y="482"/>
                  </a:lnTo>
                  <a:lnTo>
                    <a:pt x="310" y="482"/>
                  </a:lnTo>
                  <a:lnTo>
                    <a:pt x="310" y="482"/>
                  </a:lnTo>
                  <a:lnTo>
                    <a:pt x="313" y="482"/>
                  </a:lnTo>
                  <a:lnTo>
                    <a:pt x="313" y="482"/>
                  </a:lnTo>
                  <a:lnTo>
                    <a:pt x="313" y="482"/>
                  </a:lnTo>
                  <a:lnTo>
                    <a:pt x="313" y="480"/>
                  </a:lnTo>
                  <a:lnTo>
                    <a:pt x="313" y="480"/>
                  </a:lnTo>
                  <a:lnTo>
                    <a:pt x="315" y="480"/>
                  </a:lnTo>
                  <a:lnTo>
                    <a:pt x="315" y="478"/>
                  </a:lnTo>
                  <a:lnTo>
                    <a:pt x="313" y="478"/>
                  </a:lnTo>
                  <a:lnTo>
                    <a:pt x="313" y="478"/>
                  </a:lnTo>
                  <a:lnTo>
                    <a:pt x="313" y="478"/>
                  </a:lnTo>
                  <a:lnTo>
                    <a:pt x="313" y="478"/>
                  </a:lnTo>
                  <a:lnTo>
                    <a:pt x="310" y="478"/>
                  </a:lnTo>
                  <a:lnTo>
                    <a:pt x="310" y="475"/>
                  </a:lnTo>
                  <a:lnTo>
                    <a:pt x="310" y="475"/>
                  </a:lnTo>
                  <a:lnTo>
                    <a:pt x="310" y="475"/>
                  </a:lnTo>
                  <a:lnTo>
                    <a:pt x="313" y="475"/>
                  </a:lnTo>
                  <a:lnTo>
                    <a:pt x="313" y="478"/>
                  </a:lnTo>
                  <a:lnTo>
                    <a:pt x="313" y="478"/>
                  </a:lnTo>
                  <a:lnTo>
                    <a:pt x="315" y="478"/>
                  </a:lnTo>
                  <a:lnTo>
                    <a:pt x="317" y="475"/>
                  </a:lnTo>
                  <a:lnTo>
                    <a:pt x="320" y="463"/>
                  </a:lnTo>
                  <a:lnTo>
                    <a:pt x="320" y="461"/>
                  </a:lnTo>
                  <a:lnTo>
                    <a:pt x="320" y="461"/>
                  </a:lnTo>
                  <a:lnTo>
                    <a:pt x="320" y="461"/>
                  </a:lnTo>
                  <a:lnTo>
                    <a:pt x="320" y="461"/>
                  </a:lnTo>
                  <a:lnTo>
                    <a:pt x="317" y="461"/>
                  </a:lnTo>
                  <a:lnTo>
                    <a:pt x="317" y="461"/>
                  </a:lnTo>
                  <a:lnTo>
                    <a:pt x="317" y="461"/>
                  </a:lnTo>
                  <a:lnTo>
                    <a:pt x="317" y="459"/>
                  </a:lnTo>
                  <a:lnTo>
                    <a:pt x="317" y="459"/>
                  </a:lnTo>
                  <a:lnTo>
                    <a:pt x="315" y="459"/>
                  </a:lnTo>
                  <a:lnTo>
                    <a:pt x="315" y="459"/>
                  </a:lnTo>
                  <a:lnTo>
                    <a:pt x="315" y="456"/>
                  </a:lnTo>
                  <a:lnTo>
                    <a:pt x="317" y="456"/>
                  </a:lnTo>
                  <a:lnTo>
                    <a:pt x="317" y="459"/>
                  </a:lnTo>
                  <a:lnTo>
                    <a:pt x="317" y="459"/>
                  </a:lnTo>
                  <a:lnTo>
                    <a:pt x="317" y="459"/>
                  </a:lnTo>
                  <a:lnTo>
                    <a:pt x="317" y="459"/>
                  </a:lnTo>
                  <a:lnTo>
                    <a:pt x="320" y="459"/>
                  </a:lnTo>
                  <a:lnTo>
                    <a:pt x="320" y="459"/>
                  </a:lnTo>
                  <a:lnTo>
                    <a:pt x="320" y="459"/>
                  </a:lnTo>
                  <a:lnTo>
                    <a:pt x="320" y="459"/>
                  </a:lnTo>
                  <a:lnTo>
                    <a:pt x="322" y="459"/>
                  </a:lnTo>
                  <a:lnTo>
                    <a:pt x="322" y="459"/>
                  </a:lnTo>
                  <a:lnTo>
                    <a:pt x="322" y="454"/>
                  </a:lnTo>
                  <a:lnTo>
                    <a:pt x="324" y="452"/>
                  </a:lnTo>
                  <a:lnTo>
                    <a:pt x="324" y="449"/>
                  </a:lnTo>
                  <a:lnTo>
                    <a:pt x="327" y="449"/>
                  </a:lnTo>
                  <a:lnTo>
                    <a:pt x="327" y="447"/>
                  </a:lnTo>
                  <a:lnTo>
                    <a:pt x="324" y="447"/>
                  </a:lnTo>
                  <a:lnTo>
                    <a:pt x="324" y="447"/>
                  </a:lnTo>
                  <a:lnTo>
                    <a:pt x="327" y="447"/>
                  </a:lnTo>
                  <a:lnTo>
                    <a:pt x="327" y="445"/>
                  </a:lnTo>
                  <a:lnTo>
                    <a:pt x="327" y="445"/>
                  </a:lnTo>
                  <a:lnTo>
                    <a:pt x="327" y="445"/>
                  </a:lnTo>
                  <a:lnTo>
                    <a:pt x="327" y="445"/>
                  </a:lnTo>
                  <a:lnTo>
                    <a:pt x="327" y="442"/>
                  </a:lnTo>
                  <a:lnTo>
                    <a:pt x="327" y="445"/>
                  </a:lnTo>
                  <a:lnTo>
                    <a:pt x="327" y="447"/>
                  </a:lnTo>
                  <a:lnTo>
                    <a:pt x="327" y="447"/>
                  </a:lnTo>
                  <a:lnTo>
                    <a:pt x="327" y="447"/>
                  </a:lnTo>
                  <a:lnTo>
                    <a:pt x="327" y="447"/>
                  </a:lnTo>
                  <a:lnTo>
                    <a:pt x="329" y="445"/>
                  </a:lnTo>
                  <a:lnTo>
                    <a:pt x="329" y="445"/>
                  </a:lnTo>
                  <a:lnTo>
                    <a:pt x="332" y="442"/>
                  </a:lnTo>
                  <a:lnTo>
                    <a:pt x="334" y="442"/>
                  </a:lnTo>
                  <a:lnTo>
                    <a:pt x="334" y="442"/>
                  </a:lnTo>
                  <a:lnTo>
                    <a:pt x="334" y="442"/>
                  </a:lnTo>
                  <a:lnTo>
                    <a:pt x="334" y="440"/>
                  </a:lnTo>
                  <a:lnTo>
                    <a:pt x="334" y="440"/>
                  </a:lnTo>
                  <a:lnTo>
                    <a:pt x="334" y="437"/>
                  </a:lnTo>
                  <a:lnTo>
                    <a:pt x="334" y="437"/>
                  </a:lnTo>
                  <a:lnTo>
                    <a:pt x="336" y="435"/>
                  </a:lnTo>
                  <a:lnTo>
                    <a:pt x="336" y="433"/>
                  </a:lnTo>
                  <a:lnTo>
                    <a:pt x="336" y="430"/>
                  </a:lnTo>
                  <a:lnTo>
                    <a:pt x="336" y="430"/>
                  </a:lnTo>
                  <a:lnTo>
                    <a:pt x="339" y="428"/>
                  </a:lnTo>
                  <a:lnTo>
                    <a:pt x="339" y="426"/>
                  </a:lnTo>
                  <a:lnTo>
                    <a:pt x="341" y="426"/>
                  </a:lnTo>
                  <a:lnTo>
                    <a:pt x="341" y="426"/>
                  </a:lnTo>
                  <a:lnTo>
                    <a:pt x="339" y="426"/>
                  </a:lnTo>
                  <a:lnTo>
                    <a:pt x="339" y="426"/>
                  </a:lnTo>
                  <a:lnTo>
                    <a:pt x="336" y="426"/>
                  </a:lnTo>
                  <a:lnTo>
                    <a:pt x="339" y="423"/>
                  </a:lnTo>
                  <a:lnTo>
                    <a:pt x="336" y="423"/>
                  </a:lnTo>
                  <a:lnTo>
                    <a:pt x="336" y="421"/>
                  </a:lnTo>
                  <a:lnTo>
                    <a:pt x="339" y="418"/>
                  </a:lnTo>
                  <a:lnTo>
                    <a:pt x="339" y="418"/>
                  </a:lnTo>
                  <a:lnTo>
                    <a:pt x="339" y="416"/>
                  </a:lnTo>
                  <a:lnTo>
                    <a:pt x="339" y="416"/>
                  </a:lnTo>
                  <a:lnTo>
                    <a:pt x="336" y="416"/>
                  </a:lnTo>
                  <a:lnTo>
                    <a:pt x="336" y="416"/>
                  </a:lnTo>
                  <a:lnTo>
                    <a:pt x="336" y="414"/>
                  </a:lnTo>
                  <a:lnTo>
                    <a:pt x="339" y="411"/>
                  </a:lnTo>
                  <a:lnTo>
                    <a:pt x="339" y="409"/>
                  </a:lnTo>
                  <a:lnTo>
                    <a:pt x="341" y="409"/>
                  </a:lnTo>
                  <a:lnTo>
                    <a:pt x="341" y="409"/>
                  </a:lnTo>
                  <a:lnTo>
                    <a:pt x="343" y="407"/>
                  </a:lnTo>
                  <a:lnTo>
                    <a:pt x="346" y="407"/>
                  </a:lnTo>
                  <a:lnTo>
                    <a:pt x="346" y="404"/>
                  </a:lnTo>
                  <a:lnTo>
                    <a:pt x="348" y="404"/>
                  </a:lnTo>
                  <a:lnTo>
                    <a:pt x="353" y="402"/>
                  </a:lnTo>
                  <a:lnTo>
                    <a:pt x="355" y="402"/>
                  </a:lnTo>
                  <a:lnTo>
                    <a:pt x="358" y="402"/>
                  </a:lnTo>
                  <a:lnTo>
                    <a:pt x="360" y="402"/>
                  </a:lnTo>
                  <a:lnTo>
                    <a:pt x="360" y="404"/>
                  </a:lnTo>
                  <a:lnTo>
                    <a:pt x="362" y="402"/>
                  </a:lnTo>
                  <a:lnTo>
                    <a:pt x="365" y="400"/>
                  </a:lnTo>
                  <a:lnTo>
                    <a:pt x="369" y="397"/>
                  </a:lnTo>
                  <a:lnTo>
                    <a:pt x="369" y="397"/>
                  </a:lnTo>
                  <a:lnTo>
                    <a:pt x="372" y="395"/>
                  </a:lnTo>
                  <a:lnTo>
                    <a:pt x="372" y="395"/>
                  </a:lnTo>
                  <a:lnTo>
                    <a:pt x="372" y="392"/>
                  </a:lnTo>
                  <a:lnTo>
                    <a:pt x="369" y="392"/>
                  </a:lnTo>
                  <a:lnTo>
                    <a:pt x="369" y="390"/>
                  </a:lnTo>
                  <a:lnTo>
                    <a:pt x="369" y="390"/>
                  </a:lnTo>
                  <a:lnTo>
                    <a:pt x="369" y="390"/>
                  </a:lnTo>
                  <a:lnTo>
                    <a:pt x="369" y="390"/>
                  </a:lnTo>
                  <a:lnTo>
                    <a:pt x="369" y="390"/>
                  </a:lnTo>
                  <a:lnTo>
                    <a:pt x="369" y="390"/>
                  </a:lnTo>
                  <a:lnTo>
                    <a:pt x="369" y="390"/>
                  </a:lnTo>
                  <a:lnTo>
                    <a:pt x="369" y="388"/>
                  </a:lnTo>
                  <a:lnTo>
                    <a:pt x="369" y="390"/>
                  </a:lnTo>
                  <a:lnTo>
                    <a:pt x="372" y="388"/>
                  </a:lnTo>
                  <a:lnTo>
                    <a:pt x="372" y="388"/>
                  </a:lnTo>
                  <a:lnTo>
                    <a:pt x="374" y="385"/>
                  </a:lnTo>
                  <a:lnTo>
                    <a:pt x="374" y="385"/>
                  </a:lnTo>
                  <a:lnTo>
                    <a:pt x="374" y="385"/>
                  </a:lnTo>
                  <a:lnTo>
                    <a:pt x="374" y="385"/>
                  </a:lnTo>
                  <a:lnTo>
                    <a:pt x="376" y="385"/>
                  </a:lnTo>
                  <a:lnTo>
                    <a:pt x="376" y="385"/>
                  </a:lnTo>
                  <a:lnTo>
                    <a:pt x="376" y="385"/>
                  </a:lnTo>
                  <a:lnTo>
                    <a:pt x="376" y="388"/>
                  </a:lnTo>
                  <a:lnTo>
                    <a:pt x="376" y="388"/>
                  </a:lnTo>
                  <a:lnTo>
                    <a:pt x="379" y="388"/>
                  </a:lnTo>
                  <a:lnTo>
                    <a:pt x="379" y="390"/>
                  </a:lnTo>
                  <a:lnTo>
                    <a:pt x="376" y="390"/>
                  </a:lnTo>
                  <a:lnTo>
                    <a:pt x="376" y="390"/>
                  </a:lnTo>
                  <a:lnTo>
                    <a:pt x="379" y="390"/>
                  </a:lnTo>
                  <a:lnTo>
                    <a:pt x="379" y="388"/>
                  </a:lnTo>
                  <a:lnTo>
                    <a:pt x="381" y="388"/>
                  </a:lnTo>
                  <a:lnTo>
                    <a:pt x="381" y="388"/>
                  </a:lnTo>
                  <a:lnTo>
                    <a:pt x="379" y="385"/>
                  </a:lnTo>
                  <a:lnTo>
                    <a:pt x="379" y="385"/>
                  </a:lnTo>
                  <a:lnTo>
                    <a:pt x="379" y="385"/>
                  </a:lnTo>
                  <a:lnTo>
                    <a:pt x="379" y="385"/>
                  </a:lnTo>
                  <a:lnTo>
                    <a:pt x="376" y="385"/>
                  </a:lnTo>
                  <a:lnTo>
                    <a:pt x="376" y="383"/>
                  </a:lnTo>
                  <a:lnTo>
                    <a:pt x="376" y="383"/>
                  </a:lnTo>
                  <a:lnTo>
                    <a:pt x="376" y="378"/>
                  </a:lnTo>
                  <a:lnTo>
                    <a:pt x="376" y="378"/>
                  </a:lnTo>
                  <a:lnTo>
                    <a:pt x="376" y="378"/>
                  </a:lnTo>
                  <a:lnTo>
                    <a:pt x="374" y="378"/>
                  </a:lnTo>
                  <a:lnTo>
                    <a:pt x="374" y="376"/>
                  </a:lnTo>
                  <a:lnTo>
                    <a:pt x="374" y="376"/>
                  </a:lnTo>
                  <a:lnTo>
                    <a:pt x="376" y="376"/>
                  </a:lnTo>
                  <a:lnTo>
                    <a:pt x="376" y="376"/>
                  </a:lnTo>
                  <a:lnTo>
                    <a:pt x="376" y="376"/>
                  </a:lnTo>
                  <a:lnTo>
                    <a:pt x="374" y="374"/>
                  </a:lnTo>
                  <a:lnTo>
                    <a:pt x="374" y="374"/>
                  </a:lnTo>
                  <a:lnTo>
                    <a:pt x="374" y="376"/>
                  </a:lnTo>
                  <a:lnTo>
                    <a:pt x="374" y="374"/>
                  </a:lnTo>
                  <a:lnTo>
                    <a:pt x="374" y="374"/>
                  </a:lnTo>
                  <a:lnTo>
                    <a:pt x="374" y="374"/>
                  </a:lnTo>
                  <a:lnTo>
                    <a:pt x="374" y="371"/>
                  </a:lnTo>
                  <a:lnTo>
                    <a:pt x="374" y="371"/>
                  </a:lnTo>
                  <a:lnTo>
                    <a:pt x="374" y="374"/>
                  </a:lnTo>
                  <a:lnTo>
                    <a:pt x="376" y="374"/>
                  </a:lnTo>
                  <a:lnTo>
                    <a:pt x="376" y="374"/>
                  </a:lnTo>
                  <a:lnTo>
                    <a:pt x="376" y="376"/>
                  </a:lnTo>
                  <a:lnTo>
                    <a:pt x="379" y="378"/>
                  </a:lnTo>
                  <a:lnTo>
                    <a:pt x="379" y="376"/>
                  </a:lnTo>
                  <a:lnTo>
                    <a:pt x="379" y="369"/>
                  </a:lnTo>
                  <a:lnTo>
                    <a:pt x="381" y="369"/>
                  </a:lnTo>
                  <a:lnTo>
                    <a:pt x="381" y="369"/>
                  </a:lnTo>
                  <a:lnTo>
                    <a:pt x="381" y="371"/>
                  </a:lnTo>
                  <a:lnTo>
                    <a:pt x="381" y="371"/>
                  </a:lnTo>
                  <a:lnTo>
                    <a:pt x="381" y="371"/>
                  </a:lnTo>
                  <a:lnTo>
                    <a:pt x="381" y="374"/>
                  </a:lnTo>
                  <a:lnTo>
                    <a:pt x="381" y="374"/>
                  </a:lnTo>
                  <a:lnTo>
                    <a:pt x="381" y="376"/>
                  </a:lnTo>
                  <a:lnTo>
                    <a:pt x="381" y="376"/>
                  </a:lnTo>
                  <a:lnTo>
                    <a:pt x="381" y="376"/>
                  </a:lnTo>
                  <a:lnTo>
                    <a:pt x="381" y="376"/>
                  </a:lnTo>
                  <a:lnTo>
                    <a:pt x="384" y="376"/>
                  </a:lnTo>
                  <a:lnTo>
                    <a:pt x="384" y="376"/>
                  </a:lnTo>
                  <a:lnTo>
                    <a:pt x="384" y="376"/>
                  </a:lnTo>
                  <a:lnTo>
                    <a:pt x="386" y="374"/>
                  </a:lnTo>
                  <a:lnTo>
                    <a:pt x="386" y="374"/>
                  </a:lnTo>
                  <a:lnTo>
                    <a:pt x="386" y="374"/>
                  </a:lnTo>
                  <a:lnTo>
                    <a:pt x="388" y="374"/>
                  </a:lnTo>
                  <a:lnTo>
                    <a:pt x="391" y="374"/>
                  </a:lnTo>
                  <a:lnTo>
                    <a:pt x="391" y="374"/>
                  </a:lnTo>
                  <a:lnTo>
                    <a:pt x="391" y="371"/>
                  </a:lnTo>
                  <a:lnTo>
                    <a:pt x="391" y="371"/>
                  </a:lnTo>
                  <a:lnTo>
                    <a:pt x="393" y="369"/>
                  </a:lnTo>
                  <a:lnTo>
                    <a:pt x="393" y="371"/>
                  </a:lnTo>
                  <a:lnTo>
                    <a:pt x="393" y="371"/>
                  </a:lnTo>
                  <a:lnTo>
                    <a:pt x="395" y="371"/>
                  </a:lnTo>
                  <a:lnTo>
                    <a:pt x="395" y="371"/>
                  </a:lnTo>
                  <a:lnTo>
                    <a:pt x="395" y="371"/>
                  </a:lnTo>
                  <a:lnTo>
                    <a:pt x="398" y="371"/>
                  </a:lnTo>
                  <a:lnTo>
                    <a:pt x="400" y="369"/>
                  </a:lnTo>
                  <a:lnTo>
                    <a:pt x="403" y="366"/>
                  </a:lnTo>
                  <a:lnTo>
                    <a:pt x="403" y="366"/>
                  </a:lnTo>
                  <a:lnTo>
                    <a:pt x="405" y="364"/>
                  </a:lnTo>
                  <a:lnTo>
                    <a:pt x="405" y="362"/>
                  </a:lnTo>
                  <a:lnTo>
                    <a:pt x="410" y="357"/>
                  </a:lnTo>
                  <a:lnTo>
                    <a:pt x="410" y="357"/>
                  </a:lnTo>
                  <a:lnTo>
                    <a:pt x="410" y="357"/>
                  </a:lnTo>
                  <a:lnTo>
                    <a:pt x="410" y="357"/>
                  </a:lnTo>
                  <a:lnTo>
                    <a:pt x="410" y="352"/>
                  </a:lnTo>
                  <a:lnTo>
                    <a:pt x="410" y="352"/>
                  </a:lnTo>
                  <a:lnTo>
                    <a:pt x="410" y="350"/>
                  </a:lnTo>
                  <a:lnTo>
                    <a:pt x="407" y="347"/>
                  </a:lnTo>
                  <a:lnTo>
                    <a:pt x="405" y="345"/>
                  </a:lnTo>
                  <a:lnTo>
                    <a:pt x="403" y="340"/>
                  </a:lnTo>
                  <a:lnTo>
                    <a:pt x="400" y="338"/>
                  </a:lnTo>
                  <a:lnTo>
                    <a:pt x="395" y="336"/>
                  </a:lnTo>
                  <a:lnTo>
                    <a:pt x="393" y="331"/>
                  </a:lnTo>
                  <a:lnTo>
                    <a:pt x="391" y="329"/>
                  </a:lnTo>
                  <a:lnTo>
                    <a:pt x="388" y="324"/>
                  </a:lnTo>
                  <a:lnTo>
                    <a:pt x="386" y="321"/>
                  </a:lnTo>
                  <a:lnTo>
                    <a:pt x="384" y="319"/>
                  </a:lnTo>
                  <a:lnTo>
                    <a:pt x="384" y="317"/>
                  </a:lnTo>
                  <a:lnTo>
                    <a:pt x="381" y="314"/>
                  </a:lnTo>
                  <a:lnTo>
                    <a:pt x="381" y="314"/>
                  </a:lnTo>
                  <a:lnTo>
                    <a:pt x="381" y="310"/>
                  </a:lnTo>
                  <a:lnTo>
                    <a:pt x="379" y="305"/>
                  </a:lnTo>
                  <a:lnTo>
                    <a:pt x="379" y="303"/>
                  </a:lnTo>
                  <a:lnTo>
                    <a:pt x="379" y="295"/>
                  </a:lnTo>
                  <a:lnTo>
                    <a:pt x="379" y="291"/>
                  </a:lnTo>
                  <a:lnTo>
                    <a:pt x="379" y="286"/>
                  </a:lnTo>
                  <a:lnTo>
                    <a:pt x="379" y="279"/>
                  </a:lnTo>
                  <a:lnTo>
                    <a:pt x="379" y="276"/>
                  </a:lnTo>
                  <a:lnTo>
                    <a:pt x="379" y="272"/>
                  </a:lnTo>
                  <a:lnTo>
                    <a:pt x="379" y="267"/>
                  </a:lnTo>
                  <a:lnTo>
                    <a:pt x="379" y="134"/>
                  </a:lnTo>
                  <a:lnTo>
                    <a:pt x="379" y="127"/>
                  </a:lnTo>
                  <a:lnTo>
                    <a:pt x="379" y="120"/>
                  </a:lnTo>
                  <a:lnTo>
                    <a:pt x="379" y="118"/>
                  </a:lnTo>
                  <a:lnTo>
                    <a:pt x="381" y="116"/>
                  </a:lnTo>
                  <a:lnTo>
                    <a:pt x="381" y="116"/>
                  </a:lnTo>
                  <a:lnTo>
                    <a:pt x="386" y="111"/>
                  </a:lnTo>
                  <a:lnTo>
                    <a:pt x="391" y="106"/>
                  </a:lnTo>
                  <a:lnTo>
                    <a:pt x="395" y="101"/>
                  </a:lnTo>
                  <a:lnTo>
                    <a:pt x="400" y="97"/>
                  </a:lnTo>
                  <a:lnTo>
                    <a:pt x="403" y="94"/>
                  </a:lnTo>
                  <a:lnTo>
                    <a:pt x="405" y="90"/>
                  </a:lnTo>
                  <a:lnTo>
                    <a:pt x="407" y="85"/>
                  </a:lnTo>
                  <a:lnTo>
                    <a:pt x="410" y="82"/>
                  </a:lnTo>
                  <a:lnTo>
                    <a:pt x="414" y="75"/>
                  </a:lnTo>
                  <a:lnTo>
                    <a:pt x="419" y="68"/>
                  </a:lnTo>
                  <a:lnTo>
                    <a:pt x="424" y="63"/>
                  </a:lnTo>
                  <a:lnTo>
                    <a:pt x="429" y="56"/>
                  </a:lnTo>
                  <a:lnTo>
                    <a:pt x="426" y="5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6" name="Freeform 655"/>
            <p:cNvSpPr>
              <a:spLocks noEditPoints="1"/>
            </p:cNvSpPr>
            <p:nvPr/>
          </p:nvSpPr>
          <p:spPr bwMode="auto">
            <a:xfrm>
              <a:off x="5699331" y="4984606"/>
              <a:ext cx="110618" cy="116387"/>
            </a:xfrm>
            <a:custGeom>
              <a:avLst/>
              <a:gdLst>
                <a:gd name="T0" fmla="*/ 312 w 326"/>
                <a:gd name="T1" fmla="*/ 90 h 343"/>
                <a:gd name="T2" fmla="*/ 315 w 326"/>
                <a:gd name="T3" fmla="*/ 69 h 343"/>
                <a:gd name="T4" fmla="*/ 284 w 326"/>
                <a:gd name="T5" fmla="*/ 48 h 343"/>
                <a:gd name="T6" fmla="*/ 258 w 326"/>
                <a:gd name="T7" fmla="*/ 43 h 343"/>
                <a:gd name="T8" fmla="*/ 234 w 326"/>
                <a:gd name="T9" fmla="*/ 52 h 343"/>
                <a:gd name="T10" fmla="*/ 217 w 326"/>
                <a:gd name="T11" fmla="*/ 57 h 343"/>
                <a:gd name="T12" fmla="*/ 210 w 326"/>
                <a:gd name="T13" fmla="*/ 57 h 343"/>
                <a:gd name="T14" fmla="*/ 203 w 326"/>
                <a:gd name="T15" fmla="*/ 52 h 343"/>
                <a:gd name="T16" fmla="*/ 194 w 326"/>
                <a:gd name="T17" fmla="*/ 38 h 343"/>
                <a:gd name="T18" fmla="*/ 187 w 326"/>
                <a:gd name="T19" fmla="*/ 29 h 343"/>
                <a:gd name="T20" fmla="*/ 173 w 326"/>
                <a:gd name="T21" fmla="*/ 24 h 343"/>
                <a:gd name="T22" fmla="*/ 147 w 326"/>
                <a:gd name="T23" fmla="*/ 19 h 343"/>
                <a:gd name="T24" fmla="*/ 128 w 326"/>
                <a:gd name="T25" fmla="*/ 22 h 343"/>
                <a:gd name="T26" fmla="*/ 128 w 326"/>
                <a:gd name="T27" fmla="*/ 10 h 343"/>
                <a:gd name="T28" fmla="*/ 116 w 326"/>
                <a:gd name="T29" fmla="*/ 7 h 343"/>
                <a:gd name="T30" fmla="*/ 102 w 326"/>
                <a:gd name="T31" fmla="*/ 14 h 343"/>
                <a:gd name="T32" fmla="*/ 87 w 326"/>
                <a:gd name="T33" fmla="*/ 26 h 343"/>
                <a:gd name="T34" fmla="*/ 61 w 326"/>
                <a:gd name="T35" fmla="*/ 19 h 343"/>
                <a:gd name="T36" fmla="*/ 47 w 326"/>
                <a:gd name="T37" fmla="*/ 19 h 343"/>
                <a:gd name="T38" fmla="*/ 33 w 326"/>
                <a:gd name="T39" fmla="*/ 31 h 343"/>
                <a:gd name="T40" fmla="*/ 23 w 326"/>
                <a:gd name="T41" fmla="*/ 48 h 343"/>
                <a:gd name="T42" fmla="*/ 40 w 326"/>
                <a:gd name="T43" fmla="*/ 85 h 343"/>
                <a:gd name="T44" fmla="*/ 42 w 326"/>
                <a:gd name="T45" fmla="*/ 107 h 343"/>
                <a:gd name="T46" fmla="*/ 40 w 326"/>
                <a:gd name="T47" fmla="*/ 121 h 343"/>
                <a:gd name="T48" fmla="*/ 21 w 326"/>
                <a:gd name="T49" fmla="*/ 121 h 343"/>
                <a:gd name="T50" fmla="*/ 33 w 326"/>
                <a:gd name="T51" fmla="*/ 145 h 343"/>
                <a:gd name="T52" fmla="*/ 23 w 326"/>
                <a:gd name="T53" fmla="*/ 164 h 343"/>
                <a:gd name="T54" fmla="*/ 12 w 326"/>
                <a:gd name="T55" fmla="*/ 185 h 343"/>
                <a:gd name="T56" fmla="*/ 16 w 326"/>
                <a:gd name="T57" fmla="*/ 209 h 343"/>
                <a:gd name="T58" fmla="*/ 7 w 326"/>
                <a:gd name="T59" fmla="*/ 230 h 343"/>
                <a:gd name="T60" fmla="*/ 14 w 326"/>
                <a:gd name="T61" fmla="*/ 237 h 343"/>
                <a:gd name="T62" fmla="*/ 38 w 326"/>
                <a:gd name="T63" fmla="*/ 239 h 343"/>
                <a:gd name="T64" fmla="*/ 42 w 326"/>
                <a:gd name="T65" fmla="*/ 256 h 343"/>
                <a:gd name="T66" fmla="*/ 59 w 326"/>
                <a:gd name="T67" fmla="*/ 263 h 343"/>
                <a:gd name="T68" fmla="*/ 64 w 326"/>
                <a:gd name="T69" fmla="*/ 284 h 343"/>
                <a:gd name="T70" fmla="*/ 61 w 326"/>
                <a:gd name="T71" fmla="*/ 291 h 343"/>
                <a:gd name="T72" fmla="*/ 54 w 326"/>
                <a:gd name="T73" fmla="*/ 315 h 343"/>
                <a:gd name="T74" fmla="*/ 61 w 326"/>
                <a:gd name="T75" fmla="*/ 343 h 343"/>
                <a:gd name="T76" fmla="*/ 116 w 326"/>
                <a:gd name="T77" fmla="*/ 317 h 343"/>
                <a:gd name="T78" fmla="*/ 189 w 326"/>
                <a:gd name="T79" fmla="*/ 298 h 343"/>
                <a:gd name="T80" fmla="*/ 175 w 326"/>
                <a:gd name="T81" fmla="*/ 301 h 343"/>
                <a:gd name="T82" fmla="*/ 175 w 326"/>
                <a:gd name="T83" fmla="*/ 296 h 343"/>
                <a:gd name="T84" fmla="*/ 189 w 326"/>
                <a:gd name="T85" fmla="*/ 296 h 343"/>
                <a:gd name="T86" fmla="*/ 244 w 326"/>
                <a:gd name="T87" fmla="*/ 294 h 343"/>
                <a:gd name="T88" fmla="*/ 217 w 326"/>
                <a:gd name="T89" fmla="*/ 296 h 343"/>
                <a:gd name="T90" fmla="*/ 203 w 326"/>
                <a:gd name="T91" fmla="*/ 296 h 343"/>
                <a:gd name="T92" fmla="*/ 210 w 326"/>
                <a:gd name="T93" fmla="*/ 296 h 343"/>
                <a:gd name="T94" fmla="*/ 222 w 326"/>
                <a:gd name="T95" fmla="*/ 291 h 343"/>
                <a:gd name="T96" fmla="*/ 236 w 326"/>
                <a:gd name="T97" fmla="*/ 291 h 343"/>
                <a:gd name="T98" fmla="*/ 248 w 326"/>
                <a:gd name="T99" fmla="*/ 291 h 343"/>
                <a:gd name="T100" fmla="*/ 258 w 326"/>
                <a:gd name="T101" fmla="*/ 294 h 343"/>
                <a:gd name="T102" fmla="*/ 258 w 326"/>
                <a:gd name="T103" fmla="*/ 294 h 343"/>
                <a:gd name="T104" fmla="*/ 258 w 326"/>
                <a:gd name="T105" fmla="*/ 296 h 343"/>
                <a:gd name="T106" fmla="*/ 284 w 326"/>
                <a:gd name="T107" fmla="*/ 296 h 343"/>
                <a:gd name="T108" fmla="*/ 286 w 326"/>
                <a:gd name="T109" fmla="*/ 289 h 343"/>
                <a:gd name="T110" fmla="*/ 291 w 326"/>
                <a:gd name="T111" fmla="*/ 298 h 343"/>
                <a:gd name="T112" fmla="*/ 312 w 326"/>
                <a:gd name="T113" fmla="*/ 294 h 343"/>
                <a:gd name="T114" fmla="*/ 296 w 326"/>
                <a:gd name="T115" fmla="*/ 256 h 343"/>
                <a:gd name="T116" fmla="*/ 298 w 326"/>
                <a:gd name="T117" fmla="*/ 194 h 343"/>
                <a:gd name="T118" fmla="*/ 312 w 326"/>
                <a:gd name="T119" fmla="*/ 152 h 343"/>
                <a:gd name="T120" fmla="*/ 291 w 326"/>
                <a:gd name="T121" fmla="*/ 301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6" h="343">
                  <a:moveTo>
                    <a:pt x="324" y="121"/>
                  </a:moveTo>
                  <a:lnTo>
                    <a:pt x="322" y="107"/>
                  </a:lnTo>
                  <a:lnTo>
                    <a:pt x="322" y="104"/>
                  </a:lnTo>
                  <a:lnTo>
                    <a:pt x="319" y="104"/>
                  </a:lnTo>
                  <a:lnTo>
                    <a:pt x="319" y="104"/>
                  </a:lnTo>
                  <a:lnTo>
                    <a:pt x="319" y="104"/>
                  </a:lnTo>
                  <a:lnTo>
                    <a:pt x="319" y="104"/>
                  </a:lnTo>
                  <a:lnTo>
                    <a:pt x="322" y="104"/>
                  </a:lnTo>
                  <a:lnTo>
                    <a:pt x="322" y="104"/>
                  </a:lnTo>
                  <a:lnTo>
                    <a:pt x="322" y="102"/>
                  </a:lnTo>
                  <a:lnTo>
                    <a:pt x="319" y="100"/>
                  </a:lnTo>
                  <a:lnTo>
                    <a:pt x="319" y="97"/>
                  </a:lnTo>
                  <a:lnTo>
                    <a:pt x="319" y="97"/>
                  </a:lnTo>
                  <a:lnTo>
                    <a:pt x="319" y="97"/>
                  </a:lnTo>
                  <a:lnTo>
                    <a:pt x="319" y="97"/>
                  </a:lnTo>
                  <a:lnTo>
                    <a:pt x="319" y="97"/>
                  </a:lnTo>
                  <a:lnTo>
                    <a:pt x="319" y="95"/>
                  </a:lnTo>
                  <a:lnTo>
                    <a:pt x="317" y="93"/>
                  </a:lnTo>
                  <a:lnTo>
                    <a:pt x="317" y="93"/>
                  </a:lnTo>
                  <a:lnTo>
                    <a:pt x="317" y="93"/>
                  </a:lnTo>
                  <a:lnTo>
                    <a:pt x="315" y="93"/>
                  </a:lnTo>
                  <a:lnTo>
                    <a:pt x="315" y="93"/>
                  </a:lnTo>
                  <a:lnTo>
                    <a:pt x="312" y="90"/>
                  </a:lnTo>
                  <a:lnTo>
                    <a:pt x="312" y="90"/>
                  </a:lnTo>
                  <a:lnTo>
                    <a:pt x="312" y="90"/>
                  </a:lnTo>
                  <a:lnTo>
                    <a:pt x="312" y="90"/>
                  </a:lnTo>
                  <a:lnTo>
                    <a:pt x="312" y="90"/>
                  </a:lnTo>
                  <a:lnTo>
                    <a:pt x="312" y="88"/>
                  </a:lnTo>
                  <a:lnTo>
                    <a:pt x="312" y="85"/>
                  </a:lnTo>
                  <a:lnTo>
                    <a:pt x="312" y="85"/>
                  </a:lnTo>
                  <a:lnTo>
                    <a:pt x="315" y="85"/>
                  </a:lnTo>
                  <a:lnTo>
                    <a:pt x="315" y="83"/>
                  </a:lnTo>
                  <a:lnTo>
                    <a:pt x="315" y="81"/>
                  </a:lnTo>
                  <a:lnTo>
                    <a:pt x="317" y="81"/>
                  </a:lnTo>
                  <a:lnTo>
                    <a:pt x="317" y="81"/>
                  </a:lnTo>
                  <a:lnTo>
                    <a:pt x="317" y="78"/>
                  </a:lnTo>
                  <a:lnTo>
                    <a:pt x="317" y="78"/>
                  </a:lnTo>
                  <a:lnTo>
                    <a:pt x="317" y="78"/>
                  </a:lnTo>
                  <a:lnTo>
                    <a:pt x="315" y="78"/>
                  </a:lnTo>
                  <a:lnTo>
                    <a:pt x="315" y="76"/>
                  </a:lnTo>
                  <a:lnTo>
                    <a:pt x="315" y="76"/>
                  </a:lnTo>
                  <a:lnTo>
                    <a:pt x="315" y="76"/>
                  </a:lnTo>
                  <a:lnTo>
                    <a:pt x="317" y="74"/>
                  </a:lnTo>
                  <a:lnTo>
                    <a:pt x="317" y="74"/>
                  </a:lnTo>
                  <a:lnTo>
                    <a:pt x="317" y="74"/>
                  </a:lnTo>
                  <a:lnTo>
                    <a:pt x="317" y="71"/>
                  </a:lnTo>
                  <a:lnTo>
                    <a:pt x="317" y="71"/>
                  </a:lnTo>
                  <a:lnTo>
                    <a:pt x="317" y="71"/>
                  </a:lnTo>
                  <a:lnTo>
                    <a:pt x="317" y="69"/>
                  </a:lnTo>
                  <a:lnTo>
                    <a:pt x="317" y="69"/>
                  </a:lnTo>
                  <a:lnTo>
                    <a:pt x="317" y="67"/>
                  </a:lnTo>
                  <a:lnTo>
                    <a:pt x="315" y="69"/>
                  </a:lnTo>
                  <a:lnTo>
                    <a:pt x="312" y="71"/>
                  </a:lnTo>
                  <a:lnTo>
                    <a:pt x="312" y="71"/>
                  </a:lnTo>
                  <a:lnTo>
                    <a:pt x="310" y="71"/>
                  </a:lnTo>
                  <a:lnTo>
                    <a:pt x="310" y="71"/>
                  </a:lnTo>
                  <a:lnTo>
                    <a:pt x="305" y="64"/>
                  </a:lnTo>
                  <a:lnTo>
                    <a:pt x="303" y="59"/>
                  </a:lnTo>
                  <a:lnTo>
                    <a:pt x="300" y="57"/>
                  </a:lnTo>
                  <a:lnTo>
                    <a:pt x="300" y="55"/>
                  </a:lnTo>
                  <a:lnTo>
                    <a:pt x="300" y="55"/>
                  </a:lnTo>
                  <a:lnTo>
                    <a:pt x="298" y="55"/>
                  </a:lnTo>
                  <a:lnTo>
                    <a:pt x="296" y="55"/>
                  </a:lnTo>
                  <a:lnTo>
                    <a:pt x="296" y="55"/>
                  </a:lnTo>
                  <a:lnTo>
                    <a:pt x="296" y="55"/>
                  </a:lnTo>
                  <a:lnTo>
                    <a:pt x="293" y="52"/>
                  </a:lnTo>
                  <a:lnTo>
                    <a:pt x="293" y="50"/>
                  </a:lnTo>
                  <a:lnTo>
                    <a:pt x="293" y="48"/>
                  </a:lnTo>
                  <a:lnTo>
                    <a:pt x="291" y="48"/>
                  </a:lnTo>
                  <a:lnTo>
                    <a:pt x="291" y="48"/>
                  </a:lnTo>
                  <a:lnTo>
                    <a:pt x="288" y="48"/>
                  </a:lnTo>
                  <a:lnTo>
                    <a:pt x="288" y="48"/>
                  </a:lnTo>
                  <a:lnTo>
                    <a:pt x="288" y="45"/>
                  </a:lnTo>
                  <a:lnTo>
                    <a:pt x="288" y="45"/>
                  </a:lnTo>
                  <a:lnTo>
                    <a:pt x="288" y="43"/>
                  </a:lnTo>
                  <a:lnTo>
                    <a:pt x="286" y="45"/>
                  </a:lnTo>
                  <a:lnTo>
                    <a:pt x="286" y="48"/>
                  </a:lnTo>
                  <a:lnTo>
                    <a:pt x="284" y="48"/>
                  </a:lnTo>
                  <a:lnTo>
                    <a:pt x="284" y="48"/>
                  </a:lnTo>
                  <a:lnTo>
                    <a:pt x="284" y="48"/>
                  </a:lnTo>
                  <a:lnTo>
                    <a:pt x="284" y="45"/>
                  </a:lnTo>
                  <a:lnTo>
                    <a:pt x="284" y="45"/>
                  </a:lnTo>
                  <a:lnTo>
                    <a:pt x="281" y="45"/>
                  </a:lnTo>
                  <a:lnTo>
                    <a:pt x="281" y="45"/>
                  </a:lnTo>
                  <a:lnTo>
                    <a:pt x="281" y="45"/>
                  </a:lnTo>
                  <a:lnTo>
                    <a:pt x="281" y="45"/>
                  </a:lnTo>
                  <a:lnTo>
                    <a:pt x="281" y="45"/>
                  </a:lnTo>
                  <a:lnTo>
                    <a:pt x="279" y="45"/>
                  </a:lnTo>
                  <a:lnTo>
                    <a:pt x="279" y="45"/>
                  </a:lnTo>
                  <a:lnTo>
                    <a:pt x="270" y="43"/>
                  </a:lnTo>
                  <a:lnTo>
                    <a:pt x="267" y="43"/>
                  </a:lnTo>
                  <a:lnTo>
                    <a:pt x="267" y="43"/>
                  </a:lnTo>
                  <a:lnTo>
                    <a:pt x="265" y="43"/>
                  </a:lnTo>
                  <a:lnTo>
                    <a:pt x="265" y="43"/>
                  </a:lnTo>
                  <a:lnTo>
                    <a:pt x="265" y="43"/>
                  </a:lnTo>
                  <a:lnTo>
                    <a:pt x="265" y="43"/>
                  </a:lnTo>
                  <a:lnTo>
                    <a:pt x="265" y="43"/>
                  </a:lnTo>
                  <a:lnTo>
                    <a:pt x="262" y="43"/>
                  </a:lnTo>
                  <a:lnTo>
                    <a:pt x="262" y="43"/>
                  </a:lnTo>
                  <a:lnTo>
                    <a:pt x="262" y="43"/>
                  </a:lnTo>
                  <a:lnTo>
                    <a:pt x="262" y="43"/>
                  </a:lnTo>
                  <a:lnTo>
                    <a:pt x="262" y="43"/>
                  </a:lnTo>
                  <a:lnTo>
                    <a:pt x="260" y="43"/>
                  </a:lnTo>
                  <a:lnTo>
                    <a:pt x="258" y="43"/>
                  </a:lnTo>
                  <a:lnTo>
                    <a:pt x="258" y="43"/>
                  </a:lnTo>
                  <a:lnTo>
                    <a:pt x="258" y="45"/>
                  </a:lnTo>
                  <a:lnTo>
                    <a:pt x="255" y="45"/>
                  </a:lnTo>
                  <a:lnTo>
                    <a:pt x="255" y="45"/>
                  </a:lnTo>
                  <a:lnTo>
                    <a:pt x="253" y="45"/>
                  </a:lnTo>
                  <a:lnTo>
                    <a:pt x="253" y="45"/>
                  </a:lnTo>
                  <a:lnTo>
                    <a:pt x="251" y="45"/>
                  </a:lnTo>
                  <a:lnTo>
                    <a:pt x="248" y="48"/>
                  </a:lnTo>
                  <a:lnTo>
                    <a:pt x="248" y="48"/>
                  </a:lnTo>
                  <a:lnTo>
                    <a:pt x="246" y="48"/>
                  </a:lnTo>
                  <a:lnTo>
                    <a:pt x="246" y="48"/>
                  </a:lnTo>
                  <a:lnTo>
                    <a:pt x="246" y="50"/>
                  </a:lnTo>
                  <a:lnTo>
                    <a:pt x="244" y="50"/>
                  </a:lnTo>
                  <a:lnTo>
                    <a:pt x="244" y="50"/>
                  </a:lnTo>
                  <a:lnTo>
                    <a:pt x="244" y="50"/>
                  </a:lnTo>
                  <a:lnTo>
                    <a:pt x="244" y="50"/>
                  </a:lnTo>
                  <a:lnTo>
                    <a:pt x="244" y="50"/>
                  </a:lnTo>
                  <a:lnTo>
                    <a:pt x="244" y="50"/>
                  </a:lnTo>
                  <a:lnTo>
                    <a:pt x="244" y="50"/>
                  </a:lnTo>
                  <a:lnTo>
                    <a:pt x="244" y="50"/>
                  </a:lnTo>
                  <a:lnTo>
                    <a:pt x="241" y="50"/>
                  </a:lnTo>
                  <a:lnTo>
                    <a:pt x="239" y="50"/>
                  </a:lnTo>
                  <a:lnTo>
                    <a:pt x="239" y="50"/>
                  </a:lnTo>
                  <a:lnTo>
                    <a:pt x="236" y="50"/>
                  </a:lnTo>
                  <a:lnTo>
                    <a:pt x="236" y="52"/>
                  </a:lnTo>
                  <a:lnTo>
                    <a:pt x="234" y="52"/>
                  </a:lnTo>
                  <a:lnTo>
                    <a:pt x="232" y="52"/>
                  </a:lnTo>
                  <a:lnTo>
                    <a:pt x="232" y="52"/>
                  </a:lnTo>
                  <a:lnTo>
                    <a:pt x="232" y="55"/>
                  </a:lnTo>
                  <a:lnTo>
                    <a:pt x="232" y="55"/>
                  </a:lnTo>
                  <a:lnTo>
                    <a:pt x="232" y="55"/>
                  </a:lnTo>
                  <a:lnTo>
                    <a:pt x="229" y="55"/>
                  </a:lnTo>
                  <a:lnTo>
                    <a:pt x="229" y="57"/>
                  </a:lnTo>
                  <a:lnTo>
                    <a:pt x="229" y="57"/>
                  </a:lnTo>
                  <a:lnTo>
                    <a:pt x="229" y="57"/>
                  </a:lnTo>
                  <a:lnTo>
                    <a:pt x="229" y="59"/>
                  </a:lnTo>
                  <a:lnTo>
                    <a:pt x="229" y="59"/>
                  </a:lnTo>
                  <a:lnTo>
                    <a:pt x="229" y="59"/>
                  </a:lnTo>
                  <a:lnTo>
                    <a:pt x="229" y="59"/>
                  </a:lnTo>
                  <a:lnTo>
                    <a:pt x="227" y="59"/>
                  </a:lnTo>
                  <a:lnTo>
                    <a:pt x="227" y="59"/>
                  </a:lnTo>
                  <a:lnTo>
                    <a:pt x="227" y="59"/>
                  </a:lnTo>
                  <a:lnTo>
                    <a:pt x="227" y="62"/>
                  </a:lnTo>
                  <a:lnTo>
                    <a:pt x="227" y="62"/>
                  </a:lnTo>
                  <a:lnTo>
                    <a:pt x="225" y="62"/>
                  </a:lnTo>
                  <a:lnTo>
                    <a:pt x="225" y="62"/>
                  </a:lnTo>
                  <a:lnTo>
                    <a:pt x="225" y="59"/>
                  </a:lnTo>
                  <a:lnTo>
                    <a:pt x="225" y="59"/>
                  </a:lnTo>
                  <a:lnTo>
                    <a:pt x="222" y="57"/>
                  </a:lnTo>
                  <a:lnTo>
                    <a:pt x="220" y="57"/>
                  </a:lnTo>
                  <a:lnTo>
                    <a:pt x="220" y="57"/>
                  </a:lnTo>
                  <a:lnTo>
                    <a:pt x="217" y="57"/>
                  </a:lnTo>
                  <a:lnTo>
                    <a:pt x="217" y="57"/>
                  </a:lnTo>
                  <a:lnTo>
                    <a:pt x="220" y="55"/>
                  </a:lnTo>
                  <a:lnTo>
                    <a:pt x="220" y="55"/>
                  </a:lnTo>
                  <a:lnTo>
                    <a:pt x="220" y="52"/>
                  </a:lnTo>
                  <a:lnTo>
                    <a:pt x="220" y="52"/>
                  </a:lnTo>
                  <a:lnTo>
                    <a:pt x="217" y="52"/>
                  </a:lnTo>
                  <a:lnTo>
                    <a:pt x="217" y="52"/>
                  </a:lnTo>
                  <a:lnTo>
                    <a:pt x="217" y="52"/>
                  </a:lnTo>
                  <a:lnTo>
                    <a:pt x="217" y="52"/>
                  </a:lnTo>
                  <a:lnTo>
                    <a:pt x="217" y="55"/>
                  </a:lnTo>
                  <a:lnTo>
                    <a:pt x="217" y="55"/>
                  </a:lnTo>
                  <a:lnTo>
                    <a:pt x="217" y="55"/>
                  </a:lnTo>
                  <a:lnTo>
                    <a:pt x="217" y="55"/>
                  </a:lnTo>
                  <a:lnTo>
                    <a:pt x="215" y="57"/>
                  </a:lnTo>
                  <a:lnTo>
                    <a:pt x="215" y="55"/>
                  </a:lnTo>
                  <a:lnTo>
                    <a:pt x="215" y="55"/>
                  </a:lnTo>
                  <a:lnTo>
                    <a:pt x="213" y="55"/>
                  </a:lnTo>
                  <a:lnTo>
                    <a:pt x="213" y="55"/>
                  </a:lnTo>
                  <a:lnTo>
                    <a:pt x="213" y="55"/>
                  </a:lnTo>
                  <a:lnTo>
                    <a:pt x="213" y="55"/>
                  </a:lnTo>
                  <a:lnTo>
                    <a:pt x="210" y="55"/>
                  </a:lnTo>
                  <a:lnTo>
                    <a:pt x="210" y="55"/>
                  </a:lnTo>
                  <a:lnTo>
                    <a:pt x="210" y="55"/>
                  </a:lnTo>
                  <a:lnTo>
                    <a:pt x="210" y="57"/>
                  </a:lnTo>
                  <a:lnTo>
                    <a:pt x="210" y="57"/>
                  </a:lnTo>
                  <a:lnTo>
                    <a:pt x="210" y="57"/>
                  </a:lnTo>
                  <a:lnTo>
                    <a:pt x="210" y="57"/>
                  </a:lnTo>
                  <a:lnTo>
                    <a:pt x="210" y="57"/>
                  </a:lnTo>
                  <a:lnTo>
                    <a:pt x="210" y="57"/>
                  </a:lnTo>
                  <a:lnTo>
                    <a:pt x="208" y="55"/>
                  </a:lnTo>
                  <a:lnTo>
                    <a:pt x="208" y="55"/>
                  </a:lnTo>
                  <a:lnTo>
                    <a:pt x="208" y="55"/>
                  </a:lnTo>
                  <a:lnTo>
                    <a:pt x="208" y="55"/>
                  </a:lnTo>
                  <a:lnTo>
                    <a:pt x="208" y="55"/>
                  </a:lnTo>
                  <a:lnTo>
                    <a:pt x="208" y="55"/>
                  </a:lnTo>
                  <a:lnTo>
                    <a:pt x="208" y="52"/>
                  </a:lnTo>
                  <a:lnTo>
                    <a:pt x="206" y="52"/>
                  </a:lnTo>
                  <a:lnTo>
                    <a:pt x="206" y="52"/>
                  </a:lnTo>
                  <a:lnTo>
                    <a:pt x="206" y="52"/>
                  </a:lnTo>
                  <a:lnTo>
                    <a:pt x="206" y="52"/>
                  </a:lnTo>
                  <a:lnTo>
                    <a:pt x="206" y="52"/>
                  </a:lnTo>
                  <a:lnTo>
                    <a:pt x="206" y="52"/>
                  </a:lnTo>
                  <a:lnTo>
                    <a:pt x="206" y="52"/>
                  </a:lnTo>
                  <a:lnTo>
                    <a:pt x="206" y="55"/>
                  </a:lnTo>
                  <a:lnTo>
                    <a:pt x="203" y="52"/>
                  </a:lnTo>
                  <a:lnTo>
                    <a:pt x="203" y="52"/>
                  </a:lnTo>
                  <a:lnTo>
                    <a:pt x="203" y="52"/>
                  </a:lnTo>
                  <a:lnTo>
                    <a:pt x="203" y="52"/>
                  </a:lnTo>
                  <a:lnTo>
                    <a:pt x="203" y="52"/>
                  </a:lnTo>
                  <a:lnTo>
                    <a:pt x="203" y="52"/>
                  </a:lnTo>
                  <a:lnTo>
                    <a:pt x="203" y="52"/>
                  </a:lnTo>
                  <a:lnTo>
                    <a:pt x="203" y="52"/>
                  </a:lnTo>
                  <a:lnTo>
                    <a:pt x="206" y="50"/>
                  </a:lnTo>
                  <a:lnTo>
                    <a:pt x="203" y="50"/>
                  </a:lnTo>
                  <a:lnTo>
                    <a:pt x="203" y="48"/>
                  </a:lnTo>
                  <a:lnTo>
                    <a:pt x="203" y="48"/>
                  </a:lnTo>
                  <a:lnTo>
                    <a:pt x="203" y="48"/>
                  </a:lnTo>
                  <a:lnTo>
                    <a:pt x="201" y="48"/>
                  </a:lnTo>
                  <a:lnTo>
                    <a:pt x="201" y="48"/>
                  </a:lnTo>
                  <a:lnTo>
                    <a:pt x="201" y="45"/>
                  </a:lnTo>
                  <a:lnTo>
                    <a:pt x="199" y="45"/>
                  </a:lnTo>
                  <a:lnTo>
                    <a:pt x="199" y="45"/>
                  </a:lnTo>
                  <a:lnTo>
                    <a:pt x="199" y="45"/>
                  </a:lnTo>
                  <a:lnTo>
                    <a:pt x="199" y="45"/>
                  </a:lnTo>
                  <a:lnTo>
                    <a:pt x="199" y="45"/>
                  </a:lnTo>
                  <a:lnTo>
                    <a:pt x="196" y="45"/>
                  </a:lnTo>
                  <a:lnTo>
                    <a:pt x="196" y="45"/>
                  </a:lnTo>
                  <a:lnTo>
                    <a:pt x="196" y="45"/>
                  </a:lnTo>
                  <a:lnTo>
                    <a:pt x="196" y="45"/>
                  </a:lnTo>
                  <a:lnTo>
                    <a:pt x="194" y="45"/>
                  </a:lnTo>
                  <a:lnTo>
                    <a:pt x="194" y="45"/>
                  </a:lnTo>
                  <a:lnTo>
                    <a:pt x="196" y="43"/>
                  </a:lnTo>
                  <a:lnTo>
                    <a:pt x="194" y="41"/>
                  </a:lnTo>
                  <a:lnTo>
                    <a:pt x="194" y="41"/>
                  </a:lnTo>
                  <a:lnTo>
                    <a:pt x="194" y="41"/>
                  </a:lnTo>
                  <a:lnTo>
                    <a:pt x="194" y="38"/>
                  </a:lnTo>
                  <a:lnTo>
                    <a:pt x="194" y="38"/>
                  </a:lnTo>
                  <a:lnTo>
                    <a:pt x="194" y="38"/>
                  </a:lnTo>
                  <a:lnTo>
                    <a:pt x="194" y="38"/>
                  </a:lnTo>
                  <a:lnTo>
                    <a:pt x="194" y="36"/>
                  </a:lnTo>
                  <a:lnTo>
                    <a:pt x="194" y="36"/>
                  </a:lnTo>
                  <a:lnTo>
                    <a:pt x="191" y="36"/>
                  </a:lnTo>
                  <a:lnTo>
                    <a:pt x="191" y="36"/>
                  </a:lnTo>
                  <a:lnTo>
                    <a:pt x="191" y="33"/>
                  </a:lnTo>
                  <a:lnTo>
                    <a:pt x="191" y="36"/>
                  </a:lnTo>
                  <a:lnTo>
                    <a:pt x="191" y="36"/>
                  </a:lnTo>
                  <a:lnTo>
                    <a:pt x="189" y="36"/>
                  </a:lnTo>
                  <a:lnTo>
                    <a:pt x="189" y="33"/>
                  </a:lnTo>
                  <a:lnTo>
                    <a:pt x="189" y="33"/>
                  </a:lnTo>
                  <a:lnTo>
                    <a:pt x="189" y="33"/>
                  </a:lnTo>
                  <a:lnTo>
                    <a:pt x="189" y="33"/>
                  </a:lnTo>
                  <a:lnTo>
                    <a:pt x="189" y="33"/>
                  </a:lnTo>
                  <a:lnTo>
                    <a:pt x="189" y="33"/>
                  </a:lnTo>
                  <a:lnTo>
                    <a:pt x="189" y="33"/>
                  </a:lnTo>
                  <a:lnTo>
                    <a:pt x="191" y="33"/>
                  </a:lnTo>
                  <a:lnTo>
                    <a:pt x="191" y="31"/>
                  </a:lnTo>
                  <a:lnTo>
                    <a:pt x="189" y="31"/>
                  </a:lnTo>
                  <a:lnTo>
                    <a:pt x="189" y="31"/>
                  </a:lnTo>
                  <a:lnTo>
                    <a:pt x="189" y="29"/>
                  </a:lnTo>
                  <a:lnTo>
                    <a:pt x="187" y="29"/>
                  </a:lnTo>
                  <a:lnTo>
                    <a:pt x="187" y="29"/>
                  </a:lnTo>
                  <a:lnTo>
                    <a:pt x="189" y="29"/>
                  </a:lnTo>
                  <a:lnTo>
                    <a:pt x="189" y="26"/>
                  </a:lnTo>
                  <a:lnTo>
                    <a:pt x="187" y="29"/>
                  </a:lnTo>
                  <a:lnTo>
                    <a:pt x="187" y="29"/>
                  </a:lnTo>
                  <a:lnTo>
                    <a:pt x="187" y="29"/>
                  </a:lnTo>
                  <a:lnTo>
                    <a:pt x="187" y="29"/>
                  </a:lnTo>
                  <a:lnTo>
                    <a:pt x="187" y="29"/>
                  </a:lnTo>
                  <a:lnTo>
                    <a:pt x="187" y="29"/>
                  </a:lnTo>
                  <a:lnTo>
                    <a:pt x="187" y="29"/>
                  </a:lnTo>
                  <a:lnTo>
                    <a:pt x="187" y="26"/>
                  </a:lnTo>
                  <a:lnTo>
                    <a:pt x="187" y="24"/>
                  </a:lnTo>
                  <a:lnTo>
                    <a:pt x="187" y="24"/>
                  </a:lnTo>
                  <a:lnTo>
                    <a:pt x="187" y="24"/>
                  </a:lnTo>
                  <a:lnTo>
                    <a:pt x="184" y="24"/>
                  </a:lnTo>
                  <a:lnTo>
                    <a:pt x="184" y="24"/>
                  </a:lnTo>
                  <a:lnTo>
                    <a:pt x="184" y="24"/>
                  </a:lnTo>
                  <a:lnTo>
                    <a:pt x="184" y="24"/>
                  </a:lnTo>
                  <a:lnTo>
                    <a:pt x="182" y="22"/>
                  </a:lnTo>
                  <a:lnTo>
                    <a:pt x="180" y="22"/>
                  </a:lnTo>
                  <a:lnTo>
                    <a:pt x="177" y="22"/>
                  </a:lnTo>
                  <a:lnTo>
                    <a:pt x="177" y="22"/>
                  </a:lnTo>
                  <a:lnTo>
                    <a:pt x="177" y="22"/>
                  </a:lnTo>
                  <a:lnTo>
                    <a:pt x="175" y="22"/>
                  </a:lnTo>
                  <a:lnTo>
                    <a:pt x="175" y="24"/>
                  </a:lnTo>
                  <a:lnTo>
                    <a:pt x="175" y="24"/>
                  </a:lnTo>
                  <a:lnTo>
                    <a:pt x="175" y="24"/>
                  </a:lnTo>
                  <a:lnTo>
                    <a:pt x="175" y="24"/>
                  </a:lnTo>
                  <a:lnTo>
                    <a:pt x="175" y="24"/>
                  </a:lnTo>
                  <a:lnTo>
                    <a:pt x="173" y="24"/>
                  </a:lnTo>
                  <a:lnTo>
                    <a:pt x="173" y="24"/>
                  </a:lnTo>
                  <a:lnTo>
                    <a:pt x="173" y="24"/>
                  </a:lnTo>
                  <a:lnTo>
                    <a:pt x="173" y="24"/>
                  </a:lnTo>
                  <a:lnTo>
                    <a:pt x="173" y="24"/>
                  </a:lnTo>
                  <a:lnTo>
                    <a:pt x="170" y="24"/>
                  </a:lnTo>
                  <a:lnTo>
                    <a:pt x="170" y="24"/>
                  </a:lnTo>
                  <a:lnTo>
                    <a:pt x="170" y="22"/>
                  </a:lnTo>
                  <a:lnTo>
                    <a:pt x="170" y="22"/>
                  </a:lnTo>
                  <a:lnTo>
                    <a:pt x="170" y="22"/>
                  </a:lnTo>
                  <a:lnTo>
                    <a:pt x="170" y="22"/>
                  </a:lnTo>
                  <a:lnTo>
                    <a:pt x="168" y="22"/>
                  </a:lnTo>
                  <a:lnTo>
                    <a:pt x="168" y="22"/>
                  </a:lnTo>
                  <a:lnTo>
                    <a:pt x="168" y="22"/>
                  </a:lnTo>
                  <a:lnTo>
                    <a:pt x="168" y="22"/>
                  </a:lnTo>
                  <a:lnTo>
                    <a:pt x="168" y="19"/>
                  </a:lnTo>
                  <a:lnTo>
                    <a:pt x="165" y="19"/>
                  </a:lnTo>
                  <a:lnTo>
                    <a:pt x="165" y="17"/>
                  </a:lnTo>
                  <a:lnTo>
                    <a:pt x="165" y="17"/>
                  </a:lnTo>
                  <a:lnTo>
                    <a:pt x="163" y="17"/>
                  </a:lnTo>
                  <a:lnTo>
                    <a:pt x="163" y="14"/>
                  </a:lnTo>
                  <a:lnTo>
                    <a:pt x="161" y="14"/>
                  </a:lnTo>
                  <a:lnTo>
                    <a:pt x="161" y="14"/>
                  </a:lnTo>
                  <a:lnTo>
                    <a:pt x="158" y="14"/>
                  </a:lnTo>
                  <a:lnTo>
                    <a:pt x="156" y="14"/>
                  </a:lnTo>
                  <a:lnTo>
                    <a:pt x="149" y="17"/>
                  </a:lnTo>
                  <a:lnTo>
                    <a:pt x="147" y="19"/>
                  </a:lnTo>
                  <a:lnTo>
                    <a:pt x="144" y="19"/>
                  </a:lnTo>
                  <a:lnTo>
                    <a:pt x="144" y="22"/>
                  </a:lnTo>
                  <a:lnTo>
                    <a:pt x="144" y="22"/>
                  </a:lnTo>
                  <a:lnTo>
                    <a:pt x="144" y="24"/>
                  </a:lnTo>
                  <a:lnTo>
                    <a:pt x="144" y="24"/>
                  </a:lnTo>
                  <a:lnTo>
                    <a:pt x="142" y="24"/>
                  </a:lnTo>
                  <a:lnTo>
                    <a:pt x="139" y="24"/>
                  </a:lnTo>
                  <a:lnTo>
                    <a:pt x="139" y="26"/>
                  </a:lnTo>
                  <a:lnTo>
                    <a:pt x="139" y="26"/>
                  </a:lnTo>
                  <a:lnTo>
                    <a:pt x="139" y="29"/>
                  </a:lnTo>
                  <a:lnTo>
                    <a:pt x="139" y="29"/>
                  </a:lnTo>
                  <a:lnTo>
                    <a:pt x="132" y="29"/>
                  </a:lnTo>
                  <a:lnTo>
                    <a:pt x="130" y="29"/>
                  </a:lnTo>
                  <a:lnTo>
                    <a:pt x="128" y="26"/>
                  </a:lnTo>
                  <a:lnTo>
                    <a:pt x="128" y="26"/>
                  </a:lnTo>
                  <a:lnTo>
                    <a:pt x="128" y="26"/>
                  </a:lnTo>
                  <a:lnTo>
                    <a:pt x="125" y="26"/>
                  </a:lnTo>
                  <a:lnTo>
                    <a:pt x="125" y="24"/>
                  </a:lnTo>
                  <a:lnTo>
                    <a:pt x="125" y="24"/>
                  </a:lnTo>
                  <a:lnTo>
                    <a:pt x="128" y="22"/>
                  </a:lnTo>
                  <a:lnTo>
                    <a:pt x="128" y="22"/>
                  </a:lnTo>
                  <a:lnTo>
                    <a:pt x="128" y="22"/>
                  </a:lnTo>
                  <a:lnTo>
                    <a:pt x="128" y="24"/>
                  </a:lnTo>
                  <a:lnTo>
                    <a:pt x="128" y="22"/>
                  </a:lnTo>
                  <a:lnTo>
                    <a:pt x="128" y="22"/>
                  </a:lnTo>
                  <a:lnTo>
                    <a:pt x="128" y="22"/>
                  </a:lnTo>
                  <a:lnTo>
                    <a:pt x="128" y="22"/>
                  </a:lnTo>
                  <a:lnTo>
                    <a:pt x="128" y="22"/>
                  </a:lnTo>
                  <a:lnTo>
                    <a:pt x="130" y="19"/>
                  </a:lnTo>
                  <a:lnTo>
                    <a:pt x="128" y="19"/>
                  </a:lnTo>
                  <a:lnTo>
                    <a:pt x="128" y="19"/>
                  </a:lnTo>
                  <a:lnTo>
                    <a:pt x="130" y="17"/>
                  </a:lnTo>
                  <a:lnTo>
                    <a:pt x="128" y="17"/>
                  </a:lnTo>
                  <a:lnTo>
                    <a:pt x="128" y="14"/>
                  </a:lnTo>
                  <a:lnTo>
                    <a:pt x="128" y="14"/>
                  </a:lnTo>
                  <a:lnTo>
                    <a:pt x="130" y="14"/>
                  </a:lnTo>
                  <a:lnTo>
                    <a:pt x="130" y="14"/>
                  </a:lnTo>
                  <a:lnTo>
                    <a:pt x="130" y="12"/>
                  </a:lnTo>
                  <a:lnTo>
                    <a:pt x="128" y="12"/>
                  </a:lnTo>
                  <a:lnTo>
                    <a:pt x="128" y="12"/>
                  </a:lnTo>
                  <a:lnTo>
                    <a:pt x="128" y="12"/>
                  </a:lnTo>
                  <a:lnTo>
                    <a:pt x="128" y="12"/>
                  </a:lnTo>
                  <a:lnTo>
                    <a:pt x="128" y="12"/>
                  </a:lnTo>
                  <a:lnTo>
                    <a:pt x="128" y="12"/>
                  </a:lnTo>
                  <a:lnTo>
                    <a:pt x="125" y="12"/>
                  </a:lnTo>
                  <a:lnTo>
                    <a:pt x="125" y="12"/>
                  </a:lnTo>
                  <a:lnTo>
                    <a:pt x="125" y="12"/>
                  </a:lnTo>
                  <a:lnTo>
                    <a:pt x="125" y="12"/>
                  </a:lnTo>
                  <a:lnTo>
                    <a:pt x="125" y="10"/>
                  </a:lnTo>
                  <a:lnTo>
                    <a:pt x="125" y="10"/>
                  </a:lnTo>
                  <a:lnTo>
                    <a:pt x="125" y="10"/>
                  </a:lnTo>
                  <a:lnTo>
                    <a:pt x="128" y="10"/>
                  </a:lnTo>
                  <a:lnTo>
                    <a:pt x="128" y="10"/>
                  </a:lnTo>
                  <a:lnTo>
                    <a:pt x="128" y="7"/>
                  </a:lnTo>
                  <a:lnTo>
                    <a:pt x="125" y="7"/>
                  </a:lnTo>
                  <a:lnTo>
                    <a:pt x="128" y="7"/>
                  </a:lnTo>
                  <a:lnTo>
                    <a:pt x="128" y="7"/>
                  </a:lnTo>
                  <a:lnTo>
                    <a:pt x="128" y="5"/>
                  </a:lnTo>
                  <a:lnTo>
                    <a:pt x="128" y="5"/>
                  </a:lnTo>
                  <a:lnTo>
                    <a:pt x="128" y="5"/>
                  </a:lnTo>
                  <a:lnTo>
                    <a:pt x="128" y="5"/>
                  </a:lnTo>
                  <a:lnTo>
                    <a:pt x="128" y="5"/>
                  </a:lnTo>
                  <a:lnTo>
                    <a:pt x="125" y="5"/>
                  </a:lnTo>
                  <a:lnTo>
                    <a:pt x="125" y="3"/>
                  </a:lnTo>
                  <a:lnTo>
                    <a:pt x="125" y="0"/>
                  </a:lnTo>
                  <a:lnTo>
                    <a:pt x="125" y="0"/>
                  </a:lnTo>
                  <a:lnTo>
                    <a:pt x="125" y="0"/>
                  </a:lnTo>
                  <a:lnTo>
                    <a:pt x="125" y="0"/>
                  </a:lnTo>
                  <a:lnTo>
                    <a:pt x="123" y="0"/>
                  </a:lnTo>
                  <a:lnTo>
                    <a:pt x="123" y="3"/>
                  </a:lnTo>
                  <a:lnTo>
                    <a:pt x="120" y="3"/>
                  </a:lnTo>
                  <a:lnTo>
                    <a:pt x="120" y="3"/>
                  </a:lnTo>
                  <a:lnTo>
                    <a:pt x="118" y="3"/>
                  </a:lnTo>
                  <a:lnTo>
                    <a:pt x="118" y="3"/>
                  </a:lnTo>
                  <a:lnTo>
                    <a:pt x="116" y="3"/>
                  </a:lnTo>
                  <a:lnTo>
                    <a:pt x="116" y="3"/>
                  </a:lnTo>
                  <a:lnTo>
                    <a:pt x="116" y="5"/>
                  </a:lnTo>
                  <a:lnTo>
                    <a:pt x="116" y="7"/>
                  </a:lnTo>
                  <a:lnTo>
                    <a:pt x="116" y="7"/>
                  </a:lnTo>
                  <a:lnTo>
                    <a:pt x="118" y="7"/>
                  </a:lnTo>
                  <a:lnTo>
                    <a:pt x="118" y="7"/>
                  </a:lnTo>
                  <a:lnTo>
                    <a:pt x="118" y="10"/>
                  </a:lnTo>
                  <a:lnTo>
                    <a:pt x="116" y="10"/>
                  </a:lnTo>
                  <a:lnTo>
                    <a:pt x="116" y="10"/>
                  </a:lnTo>
                  <a:lnTo>
                    <a:pt x="113" y="10"/>
                  </a:lnTo>
                  <a:lnTo>
                    <a:pt x="111" y="10"/>
                  </a:lnTo>
                  <a:lnTo>
                    <a:pt x="111" y="10"/>
                  </a:lnTo>
                  <a:lnTo>
                    <a:pt x="109" y="7"/>
                  </a:lnTo>
                  <a:lnTo>
                    <a:pt x="106" y="7"/>
                  </a:lnTo>
                  <a:lnTo>
                    <a:pt x="106" y="5"/>
                  </a:lnTo>
                  <a:lnTo>
                    <a:pt x="106" y="5"/>
                  </a:lnTo>
                  <a:lnTo>
                    <a:pt x="104" y="3"/>
                  </a:lnTo>
                  <a:lnTo>
                    <a:pt x="104" y="5"/>
                  </a:lnTo>
                  <a:lnTo>
                    <a:pt x="104" y="5"/>
                  </a:lnTo>
                  <a:lnTo>
                    <a:pt x="102" y="5"/>
                  </a:lnTo>
                  <a:lnTo>
                    <a:pt x="102" y="5"/>
                  </a:lnTo>
                  <a:lnTo>
                    <a:pt x="102" y="7"/>
                  </a:lnTo>
                  <a:lnTo>
                    <a:pt x="102" y="7"/>
                  </a:lnTo>
                  <a:lnTo>
                    <a:pt x="102" y="7"/>
                  </a:lnTo>
                  <a:lnTo>
                    <a:pt x="102" y="7"/>
                  </a:lnTo>
                  <a:lnTo>
                    <a:pt x="102" y="10"/>
                  </a:lnTo>
                  <a:lnTo>
                    <a:pt x="102" y="12"/>
                  </a:lnTo>
                  <a:lnTo>
                    <a:pt x="102" y="12"/>
                  </a:lnTo>
                  <a:lnTo>
                    <a:pt x="102" y="14"/>
                  </a:lnTo>
                  <a:lnTo>
                    <a:pt x="102" y="14"/>
                  </a:lnTo>
                  <a:lnTo>
                    <a:pt x="104" y="14"/>
                  </a:lnTo>
                  <a:lnTo>
                    <a:pt x="104" y="14"/>
                  </a:lnTo>
                  <a:lnTo>
                    <a:pt x="104" y="17"/>
                  </a:lnTo>
                  <a:lnTo>
                    <a:pt x="104" y="17"/>
                  </a:lnTo>
                  <a:lnTo>
                    <a:pt x="104" y="17"/>
                  </a:lnTo>
                  <a:lnTo>
                    <a:pt x="104" y="17"/>
                  </a:lnTo>
                  <a:lnTo>
                    <a:pt x="104" y="17"/>
                  </a:lnTo>
                  <a:lnTo>
                    <a:pt x="104" y="17"/>
                  </a:lnTo>
                  <a:lnTo>
                    <a:pt x="104" y="19"/>
                  </a:lnTo>
                  <a:lnTo>
                    <a:pt x="104" y="19"/>
                  </a:lnTo>
                  <a:lnTo>
                    <a:pt x="104" y="22"/>
                  </a:lnTo>
                  <a:lnTo>
                    <a:pt x="102" y="22"/>
                  </a:lnTo>
                  <a:lnTo>
                    <a:pt x="102" y="22"/>
                  </a:lnTo>
                  <a:lnTo>
                    <a:pt x="99" y="19"/>
                  </a:lnTo>
                  <a:lnTo>
                    <a:pt x="97" y="19"/>
                  </a:lnTo>
                  <a:lnTo>
                    <a:pt x="97" y="19"/>
                  </a:lnTo>
                  <a:lnTo>
                    <a:pt x="92" y="22"/>
                  </a:lnTo>
                  <a:lnTo>
                    <a:pt x="92" y="22"/>
                  </a:lnTo>
                  <a:lnTo>
                    <a:pt x="90" y="22"/>
                  </a:lnTo>
                  <a:lnTo>
                    <a:pt x="87" y="22"/>
                  </a:lnTo>
                  <a:lnTo>
                    <a:pt x="87" y="22"/>
                  </a:lnTo>
                  <a:lnTo>
                    <a:pt x="85" y="26"/>
                  </a:lnTo>
                  <a:lnTo>
                    <a:pt x="85" y="26"/>
                  </a:lnTo>
                  <a:lnTo>
                    <a:pt x="87" y="26"/>
                  </a:lnTo>
                  <a:lnTo>
                    <a:pt x="87" y="26"/>
                  </a:lnTo>
                  <a:lnTo>
                    <a:pt x="87" y="29"/>
                  </a:lnTo>
                  <a:lnTo>
                    <a:pt x="87" y="29"/>
                  </a:lnTo>
                  <a:lnTo>
                    <a:pt x="87" y="31"/>
                  </a:lnTo>
                  <a:lnTo>
                    <a:pt x="85" y="31"/>
                  </a:lnTo>
                  <a:lnTo>
                    <a:pt x="85" y="31"/>
                  </a:lnTo>
                  <a:lnTo>
                    <a:pt x="83" y="31"/>
                  </a:lnTo>
                  <a:lnTo>
                    <a:pt x="83" y="31"/>
                  </a:lnTo>
                  <a:lnTo>
                    <a:pt x="83" y="29"/>
                  </a:lnTo>
                  <a:lnTo>
                    <a:pt x="80" y="29"/>
                  </a:lnTo>
                  <a:lnTo>
                    <a:pt x="80" y="29"/>
                  </a:lnTo>
                  <a:lnTo>
                    <a:pt x="76" y="26"/>
                  </a:lnTo>
                  <a:lnTo>
                    <a:pt x="71" y="26"/>
                  </a:lnTo>
                  <a:lnTo>
                    <a:pt x="66" y="26"/>
                  </a:lnTo>
                  <a:lnTo>
                    <a:pt x="66" y="26"/>
                  </a:lnTo>
                  <a:lnTo>
                    <a:pt x="66" y="26"/>
                  </a:lnTo>
                  <a:lnTo>
                    <a:pt x="66" y="24"/>
                  </a:lnTo>
                  <a:lnTo>
                    <a:pt x="66" y="22"/>
                  </a:lnTo>
                  <a:lnTo>
                    <a:pt x="66" y="22"/>
                  </a:lnTo>
                  <a:lnTo>
                    <a:pt x="64" y="22"/>
                  </a:lnTo>
                  <a:lnTo>
                    <a:pt x="64" y="22"/>
                  </a:lnTo>
                  <a:lnTo>
                    <a:pt x="64" y="22"/>
                  </a:lnTo>
                  <a:lnTo>
                    <a:pt x="61" y="22"/>
                  </a:lnTo>
                  <a:lnTo>
                    <a:pt x="61" y="22"/>
                  </a:lnTo>
                  <a:lnTo>
                    <a:pt x="61" y="22"/>
                  </a:lnTo>
                  <a:lnTo>
                    <a:pt x="61" y="19"/>
                  </a:lnTo>
                  <a:lnTo>
                    <a:pt x="61" y="19"/>
                  </a:lnTo>
                  <a:lnTo>
                    <a:pt x="61" y="17"/>
                  </a:lnTo>
                  <a:lnTo>
                    <a:pt x="61" y="17"/>
                  </a:lnTo>
                  <a:lnTo>
                    <a:pt x="61" y="17"/>
                  </a:lnTo>
                  <a:lnTo>
                    <a:pt x="61" y="17"/>
                  </a:lnTo>
                  <a:lnTo>
                    <a:pt x="61" y="14"/>
                  </a:lnTo>
                  <a:lnTo>
                    <a:pt x="59" y="14"/>
                  </a:lnTo>
                  <a:lnTo>
                    <a:pt x="59" y="14"/>
                  </a:lnTo>
                  <a:lnTo>
                    <a:pt x="59" y="14"/>
                  </a:lnTo>
                  <a:lnTo>
                    <a:pt x="59" y="14"/>
                  </a:lnTo>
                  <a:lnTo>
                    <a:pt x="57" y="17"/>
                  </a:lnTo>
                  <a:lnTo>
                    <a:pt x="57" y="17"/>
                  </a:lnTo>
                  <a:lnTo>
                    <a:pt x="57" y="17"/>
                  </a:lnTo>
                  <a:lnTo>
                    <a:pt x="54" y="17"/>
                  </a:lnTo>
                  <a:lnTo>
                    <a:pt x="54" y="17"/>
                  </a:lnTo>
                  <a:lnTo>
                    <a:pt x="54" y="17"/>
                  </a:lnTo>
                  <a:lnTo>
                    <a:pt x="52" y="17"/>
                  </a:lnTo>
                  <a:lnTo>
                    <a:pt x="50" y="17"/>
                  </a:lnTo>
                  <a:lnTo>
                    <a:pt x="50" y="17"/>
                  </a:lnTo>
                  <a:lnTo>
                    <a:pt x="50" y="17"/>
                  </a:lnTo>
                  <a:lnTo>
                    <a:pt x="50" y="17"/>
                  </a:lnTo>
                  <a:lnTo>
                    <a:pt x="50" y="17"/>
                  </a:lnTo>
                  <a:lnTo>
                    <a:pt x="47" y="17"/>
                  </a:lnTo>
                  <a:lnTo>
                    <a:pt x="47" y="17"/>
                  </a:lnTo>
                  <a:lnTo>
                    <a:pt x="47" y="19"/>
                  </a:lnTo>
                  <a:lnTo>
                    <a:pt x="47" y="19"/>
                  </a:lnTo>
                  <a:lnTo>
                    <a:pt x="47" y="19"/>
                  </a:lnTo>
                  <a:lnTo>
                    <a:pt x="47" y="19"/>
                  </a:lnTo>
                  <a:lnTo>
                    <a:pt x="47" y="19"/>
                  </a:lnTo>
                  <a:lnTo>
                    <a:pt x="47" y="22"/>
                  </a:lnTo>
                  <a:lnTo>
                    <a:pt x="45" y="22"/>
                  </a:lnTo>
                  <a:lnTo>
                    <a:pt x="45" y="22"/>
                  </a:lnTo>
                  <a:lnTo>
                    <a:pt x="45" y="22"/>
                  </a:lnTo>
                  <a:lnTo>
                    <a:pt x="45" y="24"/>
                  </a:lnTo>
                  <a:lnTo>
                    <a:pt x="45" y="24"/>
                  </a:lnTo>
                  <a:lnTo>
                    <a:pt x="45" y="24"/>
                  </a:lnTo>
                  <a:lnTo>
                    <a:pt x="42" y="24"/>
                  </a:lnTo>
                  <a:lnTo>
                    <a:pt x="42" y="26"/>
                  </a:lnTo>
                  <a:lnTo>
                    <a:pt x="42" y="26"/>
                  </a:lnTo>
                  <a:lnTo>
                    <a:pt x="42" y="26"/>
                  </a:lnTo>
                  <a:lnTo>
                    <a:pt x="42" y="29"/>
                  </a:lnTo>
                  <a:lnTo>
                    <a:pt x="40" y="29"/>
                  </a:lnTo>
                  <a:lnTo>
                    <a:pt x="40" y="29"/>
                  </a:lnTo>
                  <a:lnTo>
                    <a:pt x="40" y="29"/>
                  </a:lnTo>
                  <a:lnTo>
                    <a:pt x="38" y="29"/>
                  </a:lnTo>
                  <a:lnTo>
                    <a:pt x="38" y="29"/>
                  </a:lnTo>
                  <a:lnTo>
                    <a:pt x="38" y="31"/>
                  </a:lnTo>
                  <a:lnTo>
                    <a:pt x="35" y="31"/>
                  </a:lnTo>
                  <a:lnTo>
                    <a:pt x="35" y="31"/>
                  </a:lnTo>
                  <a:lnTo>
                    <a:pt x="33" y="31"/>
                  </a:lnTo>
                  <a:lnTo>
                    <a:pt x="33" y="31"/>
                  </a:lnTo>
                  <a:lnTo>
                    <a:pt x="33" y="31"/>
                  </a:lnTo>
                  <a:lnTo>
                    <a:pt x="33" y="31"/>
                  </a:lnTo>
                  <a:lnTo>
                    <a:pt x="31" y="33"/>
                  </a:lnTo>
                  <a:lnTo>
                    <a:pt x="31" y="33"/>
                  </a:lnTo>
                  <a:lnTo>
                    <a:pt x="31" y="36"/>
                  </a:lnTo>
                  <a:lnTo>
                    <a:pt x="28" y="36"/>
                  </a:lnTo>
                  <a:lnTo>
                    <a:pt x="26" y="36"/>
                  </a:lnTo>
                  <a:lnTo>
                    <a:pt x="26" y="38"/>
                  </a:lnTo>
                  <a:lnTo>
                    <a:pt x="23" y="38"/>
                  </a:lnTo>
                  <a:lnTo>
                    <a:pt x="23" y="41"/>
                  </a:lnTo>
                  <a:lnTo>
                    <a:pt x="23" y="41"/>
                  </a:lnTo>
                  <a:lnTo>
                    <a:pt x="26" y="41"/>
                  </a:lnTo>
                  <a:lnTo>
                    <a:pt x="26" y="41"/>
                  </a:lnTo>
                  <a:lnTo>
                    <a:pt x="23" y="43"/>
                  </a:lnTo>
                  <a:lnTo>
                    <a:pt x="23" y="43"/>
                  </a:lnTo>
                  <a:lnTo>
                    <a:pt x="23" y="43"/>
                  </a:lnTo>
                  <a:lnTo>
                    <a:pt x="23" y="43"/>
                  </a:lnTo>
                  <a:lnTo>
                    <a:pt x="23" y="45"/>
                  </a:lnTo>
                  <a:lnTo>
                    <a:pt x="23" y="45"/>
                  </a:lnTo>
                  <a:lnTo>
                    <a:pt x="23" y="45"/>
                  </a:lnTo>
                  <a:lnTo>
                    <a:pt x="23" y="45"/>
                  </a:lnTo>
                  <a:lnTo>
                    <a:pt x="23" y="45"/>
                  </a:lnTo>
                  <a:lnTo>
                    <a:pt x="23" y="45"/>
                  </a:lnTo>
                  <a:lnTo>
                    <a:pt x="23" y="45"/>
                  </a:lnTo>
                  <a:lnTo>
                    <a:pt x="23" y="45"/>
                  </a:lnTo>
                  <a:lnTo>
                    <a:pt x="23" y="45"/>
                  </a:lnTo>
                  <a:lnTo>
                    <a:pt x="23" y="45"/>
                  </a:lnTo>
                  <a:lnTo>
                    <a:pt x="23" y="48"/>
                  </a:lnTo>
                  <a:lnTo>
                    <a:pt x="23" y="48"/>
                  </a:lnTo>
                  <a:lnTo>
                    <a:pt x="26" y="48"/>
                  </a:lnTo>
                  <a:lnTo>
                    <a:pt x="26" y="48"/>
                  </a:lnTo>
                  <a:lnTo>
                    <a:pt x="23" y="62"/>
                  </a:lnTo>
                  <a:lnTo>
                    <a:pt x="23" y="62"/>
                  </a:lnTo>
                  <a:lnTo>
                    <a:pt x="23" y="64"/>
                  </a:lnTo>
                  <a:lnTo>
                    <a:pt x="23" y="64"/>
                  </a:lnTo>
                  <a:lnTo>
                    <a:pt x="23" y="67"/>
                  </a:lnTo>
                  <a:lnTo>
                    <a:pt x="23" y="67"/>
                  </a:lnTo>
                  <a:lnTo>
                    <a:pt x="28" y="71"/>
                  </a:lnTo>
                  <a:lnTo>
                    <a:pt x="28" y="71"/>
                  </a:lnTo>
                  <a:lnTo>
                    <a:pt x="28" y="71"/>
                  </a:lnTo>
                  <a:lnTo>
                    <a:pt x="31" y="74"/>
                  </a:lnTo>
                  <a:lnTo>
                    <a:pt x="31" y="74"/>
                  </a:lnTo>
                  <a:lnTo>
                    <a:pt x="33" y="74"/>
                  </a:lnTo>
                  <a:lnTo>
                    <a:pt x="33" y="71"/>
                  </a:lnTo>
                  <a:lnTo>
                    <a:pt x="35" y="71"/>
                  </a:lnTo>
                  <a:lnTo>
                    <a:pt x="38" y="71"/>
                  </a:lnTo>
                  <a:lnTo>
                    <a:pt x="40" y="71"/>
                  </a:lnTo>
                  <a:lnTo>
                    <a:pt x="40" y="71"/>
                  </a:lnTo>
                  <a:lnTo>
                    <a:pt x="38" y="76"/>
                  </a:lnTo>
                  <a:lnTo>
                    <a:pt x="38" y="76"/>
                  </a:lnTo>
                  <a:lnTo>
                    <a:pt x="35" y="81"/>
                  </a:lnTo>
                  <a:lnTo>
                    <a:pt x="35" y="83"/>
                  </a:lnTo>
                  <a:lnTo>
                    <a:pt x="38" y="85"/>
                  </a:lnTo>
                  <a:lnTo>
                    <a:pt x="40" y="85"/>
                  </a:lnTo>
                  <a:lnTo>
                    <a:pt x="40" y="83"/>
                  </a:lnTo>
                  <a:lnTo>
                    <a:pt x="40" y="83"/>
                  </a:lnTo>
                  <a:lnTo>
                    <a:pt x="40" y="85"/>
                  </a:lnTo>
                  <a:lnTo>
                    <a:pt x="42" y="85"/>
                  </a:lnTo>
                  <a:lnTo>
                    <a:pt x="42" y="88"/>
                  </a:lnTo>
                  <a:lnTo>
                    <a:pt x="45" y="88"/>
                  </a:lnTo>
                  <a:lnTo>
                    <a:pt x="45" y="90"/>
                  </a:lnTo>
                  <a:lnTo>
                    <a:pt x="45" y="90"/>
                  </a:lnTo>
                  <a:lnTo>
                    <a:pt x="45" y="90"/>
                  </a:lnTo>
                  <a:lnTo>
                    <a:pt x="42" y="90"/>
                  </a:lnTo>
                  <a:lnTo>
                    <a:pt x="42" y="90"/>
                  </a:lnTo>
                  <a:lnTo>
                    <a:pt x="42" y="90"/>
                  </a:lnTo>
                  <a:lnTo>
                    <a:pt x="38" y="93"/>
                  </a:lnTo>
                  <a:lnTo>
                    <a:pt x="35" y="93"/>
                  </a:lnTo>
                  <a:lnTo>
                    <a:pt x="35" y="93"/>
                  </a:lnTo>
                  <a:lnTo>
                    <a:pt x="35" y="93"/>
                  </a:lnTo>
                  <a:lnTo>
                    <a:pt x="35" y="93"/>
                  </a:lnTo>
                  <a:lnTo>
                    <a:pt x="35" y="95"/>
                  </a:lnTo>
                  <a:lnTo>
                    <a:pt x="35" y="95"/>
                  </a:lnTo>
                  <a:lnTo>
                    <a:pt x="35" y="100"/>
                  </a:lnTo>
                  <a:lnTo>
                    <a:pt x="33" y="104"/>
                  </a:lnTo>
                  <a:lnTo>
                    <a:pt x="35" y="104"/>
                  </a:lnTo>
                  <a:lnTo>
                    <a:pt x="38" y="107"/>
                  </a:lnTo>
                  <a:lnTo>
                    <a:pt x="38" y="107"/>
                  </a:lnTo>
                  <a:lnTo>
                    <a:pt x="40" y="107"/>
                  </a:lnTo>
                  <a:lnTo>
                    <a:pt x="42" y="107"/>
                  </a:lnTo>
                  <a:lnTo>
                    <a:pt x="42" y="107"/>
                  </a:lnTo>
                  <a:lnTo>
                    <a:pt x="42" y="107"/>
                  </a:lnTo>
                  <a:lnTo>
                    <a:pt x="42" y="107"/>
                  </a:lnTo>
                  <a:lnTo>
                    <a:pt x="42" y="107"/>
                  </a:lnTo>
                  <a:lnTo>
                    <a:pt x="42" y="107"/>
                  </a:lnTo>
                  <a:lnTo>
                    <a:pt x="45" y="109"/>
                  </a:lnTo>
                  <a:lnTo>
                    <a:pt x="45" y="109"/>
                  </a:lnTo>
                  <a:lnTo>
                    <a:pt x="47" y="112"/>
                  </a:lnTo>
                  <a:lnTo>
                    <a:pt x="47" y="112"/>
                  </a:lnTo>
                  <a:lnTo>
                    <a:pt x="47" y="114"/>
                  </a:lnTo>
                  <a:lnTo>
                    <a:pt x="50" y="114"/>
                  </a:lnTo>
                  <a:lnTo>
                    <a:pt x="50" y="114"/>
                  </a:lnTo>
                  <a:lnTo>
                    <a:pt x="50" y="116"/>
                  </a:lnTo>
                  <a:lnTo>
                    <a:pt x="50" y="119"/>
                  </a:lnTo>
                  <a:lnTo>
                    <a:pt x="50" y="121"/>
                  </a:lnTo>
                  <a:lnTo>
                    <a:pt x="50" y="121"/>
                  </a:lnTo>
                  <a:lnTo>
                    <a:pt x="50" y="123"/>
                  </a:lnTo>
                  <a:lnTo>
                    <a:pt x="50" y="123"/>
                  </a:lnTo>
                  <a:lnTo>
                    <a:pt x="50" y="126"/>
                  </a:lnTo>
                  <a:lnTo>
                    <a:pt x="50" y="128"/>
                  </a:lnTo>
                  <a:lnTo>
                    <a:pt x="47" y="128"/>
                  </a:lnTo>
                  <a:lnTo>
                    <a:pt x="45" y="128"/>
                  </a:lnTo>
                  <a:lnTo>
                    <a:pt x="45" y="126"/>
                  </a:lnTo>
                  <a:lnTo>
                    <a:pt x="42" y="123"/>
                  </a:lnTo>
                  <a:lnTo>
                    <a:pt x="42" y="121"/>
                  </a:lnTo>
                  <a:lnTo>
                    <a:pt x="40" y="121"/>
                  </a:lnTo>
                  <a:lnTo>
                    <a:pt x="40" y="123"/>
                  </a:lnTo>
                  <a:lnTo>
                    <a:pt x="40" y="123"/>
                  </a:lnTo>
                  <a:lnTo>
                    <a:pt x="40" y="123"/>
                  </a:lnTo>
                  <a:lnTo>
                    <a:pt x="40" y="123"/>
                  </a:lnTo>
                  <a:lnTo>
                    <a:pt x="38" y="123"/>
                  </a:lnTo>
                  <a:lnTo>
                    <a:pt x="38" y="123"/>
                  </a:lnTo>
                  <a:lnTo>
                    <a:pt x="38" y="123"/>
                  </a:lnTo>
                  <a:lnTo>
                    <a:pt x="35" y="123"/>
                  </a:lnTo>
                  <a:lnTo>
                    <a:pt x="35" y="123"/>
                  </a:lnTo>
                  <a:lnTo>
                    <a:pt x="35" y="121"/>
                  </a:lnTo>
                  <a:lnTo>
                    <a:pt x="35" y="121"/>
                  </a:lnTo>
                  <a:lnTo>
                    <a:pt x="35" y="121"/>
                  </a:lnTo>
                  <a:lnTo>
                    <a:pt x="33" y="121"/>
                  </a:lnTo>
                  <a:lnTo>
                    <a:pt x="33" y="121"/>
                  </a:lnTo>
                  <a:lnTo>
                    <a:pt x="31" y="121"/>
                  </a:lnTo>
                  <a:lnTo>
                    <a:pt x="31" y="121"/>
                  </a:lnTo>
                  <a:lnTo>
                    <a:pt x="31" y="121"/>
                  </a:lnTo>
                  <a:lnTo>
                    <a:pt x="31" y="121"/>
                  </a:lnTo>
                  <a:lnTo>
                    <a:pt x="28" y="121"/>
                  </a:lnTo>
                  <a:lnTo>
                    <a:pt x="28" y="121"/>
                  </a:lnTo>
                  <a:lnTo>
                    <a:pt x="28" y="121"/>
                  </a:lnTo>
                  <a:lnTo>
                    <a:pt x="26" y="121"/>
                  </a:lnTo>
                  <a:lnTo>
                    <a:pt x="26" y="121"/>
                  </a:lnTo>
                  <a:lnTo>
                    <a:pt x="23" y="121"/>
                  </a:lnTo>
                  <a:lnTo>
                    <a:pt x="21" y="121"/>
                  </a:lnTo>
                  <a:lnTo>
                    <a:pt x="21" y="121"/>
                  </a:lnTo>
                  <a:lnTo>
                    <a:pt x="19" y="123"/>
                  </a:lnTo>
                  <a:lnTo>
                    <a:pt x="19" y="123"/>
                  </a:lnTo>
                  <a:lnTo>
                    <a:pt x="19" y="123"/>
                  </a:lnTo>
                  <a:lnTo>
                    <a:pt x="19" y="123"/>
                  </a:lnTo>
                  <a:lnTo>
                    <a:pt x="19" y="126"/>
                  </a:lnTo>
                  <a:lnTo>
                    <a:pt x="19" y="126"/>
                  </a:lnTo>
                  <a:lnTo>
                    <a:pt x="19" y="126"/>
                  </a:lnTo>
                  <a:lnTo>
                    <a:pt x="19" y="130"/>
                  </a:lnTo>
                  <a:lnTo>
                    <a:pt x="19" y="130"/>
                  </a:lnTo>
                  <a:lnTo>
                    <a:pt x="19" y="133"/>
                  </a:lnTo>
                  <a:lnTo>
                    <a:pt x="19" y="133"/>
                  </a:lnTo>
                  <a:lnTo>
                    <a:pt x="19" y="133"/>
                  </a:lnTo>
                  <a:lnTo>
                    <a:pt x="19" y="133"/>
                  </a:lnTo>
                  <a:lnTo>
                    <a:pt x="23" y="138"/>
                  </a:lnTo>
                  <a:lnTo>
                    <a:pt x="28" y="138"/>
                  </a:lnTo>
                  <a:lnTo>
                    <a:pt x="28" y="138"/>
                  </a:lnTo>
                  <a:lnTo>
                    <a:pt x="31" y="138"/>
                  </a:lnTo>
                  <a:lnTo>
                    <a:pt x="33" y="138"/>
                  </a:lnTo>
                  <a:lnTo>
                    <a:pt x="33" y="138"/>
                  </a:lnTo>
                  <a:lnTo>
                    <a:pt x="31" y="138"/>
                  </a:lnTo>
                  <a:lnTo>
                    <a:pt x="31" y="140"/>
                  </a:lnTo>
                  <a:lnTo>
                    <a:pt x="31" y="140"/>
                  </a:lnTo>
                  <a:lnTo>
                    <a:pt x="31" y="142"/>
                  </a:lnTo>
                  <a:lnTo>
                    <a:pt x="31" y="142"/>
                  </a:lnTo>
                  <a:lnTo>
                    <a:pt x="33" y="142"/>
                  </a:lnTo>
                  <a:lnTo>
                    <a:pt x="33" y="145"/>
                  </a:lnTo>
                  <a:lnTo>
                    <a:pt x="33" y="145"/>
                  </a:lnTo>
                  <a:lnTo>
                    <a:pt x="33" y="145"/>
                  </a:lnTo>
                  <a:lnTo>
                    <a:pt x="35" y="147"/>
                  </a:lnTo>
                  <a:lnTo>
                    <a:pt x="33" y="147"/>
                  </a:lnTo>
                  <a:lnTo>
                    <a:pt x="33" y="145"/>
                  </a:lnTo>
                  <a:lnTo>
                    <a:pt x="33" y="145"/>
                  </a:lnTo>
                  <a:lnTo>
                    <a:pt x="31" y="145"/>
                  </a:lnTo>
                  <a:lnTo>
                    <a:pt x="28" y="145"/>
                  </a:lnTo>
                  <a:lnTo>
                    <a:pt x="28" y="145"/>
                  </a:lnTo>
                  <a:lnTo>
                    <a:pt x="28" y="147"/>
                  </a:lnTo>
                  <a:lnTo>
                    <a:pt x="28" y="147"/>
                  </a:lnTo>
                  <a:lnTo>
                    <a:pt x="28" y="149"/>
                  </a:lnTo>
                  <a:lnTo>
                    <a:pt x="26" y="154"/>
                  </a:lnTo>
                  <a:lnTo>
                    <a:pt x="26" y="156"/>
                  </a:lnTo>
                  <a:lnTo>
                    <a:pt x="26" y="156"/>
                  </a:lnTo>
                  <a:lnTo>
                    <a:pt x="26" y="156"/>
                  </a:lnTo>
                  <a:lnTo>
                    <a:pt x="26" y="159"/>
                  </a:lnTo>
                  <a:lnTo>
                    <a:pt x="26" y="159"/>
                  </a:lnTo>
                  <a:lnTo>
                    <a:pt x="26" y="159"/>
                  </a:lnTo>
                  <a:lnTo>
                    <a:pt x="26" y="159"/>
                  </a:lnTo>
                  <a:lnTo>
                    <a:pt x="26" y="159"/>
                  </a:lnTo>
                  <a:lnTo>
                    <a:pt x="26" y="159"/>
                  </a:lnTo>
                  <a:lnTo>
                    <a:pt x="26" y="161"/>
                  </a:lnTo>
                  <a:lnTo>
                    <a:pt x="26" y="164"/>
                  </a:lnTo>
                  <a:lnTo>
                    <a:pt x="23" y="164"/>
                  </a:lnTo>
                  <a:lnTo>
                    <a:pt x="23" y="164"/>
                  </a:lnTo>
                  <a:lnTo>
                    <a:pt x="23" y="166"/>
                  </a:lnTo>
                  <a:lnTo>
                    <a:pt x="23" y="166"/>
                  </a:lnTo>
                  <a:lnTo>
                    <a:pt x="23" y="166"/>
                  </a:lnTo>
                  <a:lnTo>
                    <a:pt x="23" y="166"/>
                  </a:lnTo>
                  <a:lnTo>
                    <a:pt x="23" y="166"/>
                  </a:lnTo>
                  <a:lnTo>
                    <a:pt x="21" y="168"/>
                  </a:lnTo>
                  <a:lnTo>
                    <a:pt x="21" y="168"/>
                  </a:lnTo>
                  <a:lnTo>
                    <a:pt x="21" y="168"/>
                  </a:lnTo>
                  <a:lnTo>
                    <a:pt x="21" y="168"/>
                  </a:lnTo>
                  <a:lnTo>
                    <a:pt x="21" y="171"/>
                  </a:lnTo>
                  <a:lnTo>
                    <a:pt x="19" y="171"/>
                  </a:lnTo>
                  <a:lnTo>
                    <a:pt x="19" y="171"/>
                  </a:lnTo>
                  <a:lnTo>
                    <a:pt x="16" y="168"/>
                  </a:lnTo>
                  <a:lnTo>
                    <a:pt x="14" y="168"/>
                  </a:lnTo>
                  <a:lnTo>
                    <a:pt x="12" y="168"/>
                  </a:lnTo>
                  <a:lnTo>
                    <a:pt x="12" y="168"/>
                  </a:lnTo>
                  <a:lnTo>
                    <a:pt x="9" y="168"/>
                  </a:lnTo>
                  <a:lnTo>
                    <a:pt x="9" y="168"/>
                  </a:lnTo>
                  <a:lnTo>
                    <a:pt x="7" y="171"/>
                  </a:lnTo>
                  <a:lnTo>
                    <a:pt x="9" y="173"/>
                  </a:lnTo>
                  <a:lnTo>
                    <a:pt x="9" y="173"/>
                  </a:lnTo>
                  <a:lnTo>
                    <a:pt x="12" y="178"/>
                  </a:lnTo>
                  <a:lnTo>
                    <a:pt x="12" y="183"/>
                  </a:lnTo>
                  <a:lnTo>
                    <a:pt x="12" y="185"/>
                  </a:lnTo>
                  <a:lnTo>
                    <a:pt x="12" y="185"/>
                  </a:lnTo>
                  <a:lnTo>
                    <a:pt x="12" y="185"/>
                  </a:lnTo>
                  <a:lnTo>
                    <a:pt x="14" y="187"/>
                  </a:lnTo>
                  <a:lnTo>
                    <a:pt x="14" y="187"/>
                  </a:lnTo>
                  <a:lnTo>
                    <a:pt x="14" y="190"/>
                  </a:lnTo>
                  <a:lnTo>
                    <a:pt x="14" y="190"/>
                  </a:lnTo>
                  <a:lnTo>
                    <a:pt x="14" y="190"/>
                  </a:lnTo>
                  <a:lnTo>
                    <a:pt x="14" y="190"/>
                  </a:lnTo>
                  <a:lnTo>
                    <a:pt x="14" y="190"/>
                  </a:lnTo>
                  <a:lnTo>
                    <a:pt x="14" y="192"/>
                  </a:lnTo>
                  <a:lnTo>
                    <a:pt x="14" y="192"/>
                  </a:lnTo>
                  <a:lnTo>
                    <a:pt x="16" y="192"/>
                  </a:lnTo>
                  <a:lnTo>
                    <a:pt x="16" y="192"/>
                  </a:lnTo>
                  <a:lnTo>
                    <a:pt x="16" y="194"/>
                  </a:lnTo>
                  <a:lnTo>
                    <a:pt x="16" y="194"/>
                  </a:lnTo>
                  <a:lnTo>
                    <a:pt x="16" y="199"/>
                  </a:lnTo>
                  <a:lnTo>
                    <a:pt x="16" y="201"/>
                  </a:lnTo>
                  <a:lnTo>
                    <a:pt x="16" y="201"/>
                  </a:lnTo>
                  <a:lnTo>
                    <a:pt x="16" y="201"/>
                  </a:lnTo>
                  <a:lnTo>
                    <a:pt x="14" y="204"/>
                  </a:lnTo>
                  <a:lnTo>
                    <a:pt x="14" y="204"/>
                  </a:lnTo>
                  <a:lnTo>
                    <a:pt x="14" y="204"/>
                  </a:lnTo>
                  <a:lnTo>
                    <a:pt x="14" y="206"/>
                  </a:lnTo>
                  <a:lnTo>
                    <a:pt x="14" y="206"/>
                  </a:lnTo>
                  <a:lnTo>
                    <a:pt x="14" y="206"/>
                  </a:lnTo>
                  <a:lnTo>
                    <a:pt x="14" y="209"/>
                  </a:lnTo>
                  <a:lnTo>
                    <a:pt x="16" y="209"/>
                  </a:lnTo>
                  <a:lnTo>
                    <a:pt x="16" y="209"/>
                  </a:lnTo>
                  <a:lnTo>
                    <a:pt x="16" y="209"/>
                  </a:lnTo>
                  <a:lnTo>
                    <a:pt x="14" y="211"/>
                  </a:lnTo>
                  <a:lnTo>
                    <a:pt x="14" y="213"/>
                  </a:lnTo>
                  <a:lnTo>
                    <a:pt x="14" y="213"/>
                  </a:lnTo>
                  <a:lnTo>
                    <a:pt x="9" y="218"/>
                  </a:lnTo>
                  <a:lnTo>
                    <a:pt x="7" y="220"/>
                  </a:lnTo>
                  <a:lnTo>
                    <a:pt x="5" y="223"/>
                  </a:lnTo>
                  <a:lnTo>
                    <a:pt x="2" y="225"/>
                  </a:lnTo>
                  <a:lnTo>
                    <a:pt x="2" y="225"/>
                  </a:lnTo>
                  <a:lnTo>
                    <a:pt x="2" y="225"/>
                  </a:lnTo>
                  <a:lnTo>
                    <a:pt x="2" y="225"/>
                  </a:lnTo>
                  <a:lnTo>
                    <a:pt x="2" y="225"/>
                  </a:lnTo>
                  <a:lnTo>
                    <a:pt x="2" y="225"/>
                  </a:lnTo>
                  <a:lnTo>
                    <a:pt x="2" y="225"/>
                  </a:lnTo>
                  <a:lnTo>
                    <a:pt x="2" y="225"/>
                  </a:lnTo>
                  <a:lnTo>
                    <a:pt x="0" y="225"/>
                  </a:lnTo>
                  <a:lnTo>
                    <a:pt x="0" y="225"/>
                  </a:lnTo>
                  <a:lnTo>
                    <a:pt x="0" y="227"/>
                  </a:lnTo>
                  <a:lnTo>
                    <a:pt x="0" y="227"/>
                  </a:lnTo>
                  <a:lnTo>
                    <a:pt x="0" y="227"/>
                  </a:lnTo>
                  <a:lnTo>
                    <a:pt x="2" y="227"/>
                  </a:lnTo>
                  <a:lnTo>
                    <a:pt x="2" y="227"/>
                  </a:lnTo>
                  <a:lnTo>
                    <a:pt x="2" y="227"/>
                  </a:lnTo>
                  <a:lnTo>
                    <a:pt x="5" y="230"/>
                  </a:lnTo>
                  <a:lnTo>
                    <a:pt x="5" y="232"/>
                  </a:lnTo>
                  <a:lnTo>
                    <a:pt x="7" y="230"/>
                  </a:lnTo>
                  <a:lnTo>
                    <a:pt x="7" y="230"/>
                  </a:lnTo>
                  <a:lnTo>
                    <a:pt x="7" y="227"/>
                  </a:lnTo>
                  <a:lnTo>
                    <a:pt x="7" y="227"/>
                  </a:lnTo>
                  <a:lnTo>
                    <a:pt x="7" y="227"/>
                  </a:lnTo>
                  <a:lnTo>
                    <a:pt x="9" y="230"/>
                  </a:lnTo>
                  <a:lnTo>
                    <a:pt x="9" y="230"/>
                  </a:lnTo>
                  <a:lnTo>
                    <a:pt x="12" y="230"/>
                  </a:lnTo>
                  <a:lnTo>
                    <a:pt x="9" y="232"/>
                  </a:lnTo>
                  <a:lnTo>
                    <a:pt x="9" y="232"/>
                  </a:lnTo>
                  <a:lnTo>
                    <a:pt x="9" y="232"/>
                  </a:lnTo>
                  <a:lnTo>
                    <a:pt x="9" y="232"/>
                  </a:lnTo>
                  <a:lnTo>
                    <a:pt x="9" y="235"/>
                  </a:lnTo>
                  <a:lnTo>
                    <a:pt x="9" y="235"/>
                  </a:lnTo>
                  <a:lnTo>
                    <a:pt x="9" y="235"/>
                  </a:lnTo>
                  <a:lnTo>
                    <a:pt x="9" y="235"/>
                  </a:lnTo>
                  <a:lnTo>
                    <a:pt x="9" y="235"/>
                  </a:lnTo>
                  <a:lnTo>
                    <a:pt x="9" y="237"/>
                  </a:lnTo>
                  <a:lnTo>
                    <a:pt x="12" y="235"/>
                  </a:lnTo>
                  <a:lnTo>
                    <a:pt x="12" y="235"/>
                  </a:lnTo>
                  <a:lnTo>
                    <a:pt x="12" y="235"/>
                  </a:lnTo>
                  <a:lnTo>
                    <a:pt x="12" y="235"/>
                  </a:lnTo>
                  <a:lnTo>
                    <a:pt x="14" y="235"/>
                  </a:lnTo>
                  <a:lnTo>
                    <a:pt x="14" y="235"/>
                  </a:lnTo>
                  <a:lnTo>
                    <a:pt x="14" y="235"/>
                  </a:lnTo>
                  <a:lnTo>
                    <a:pt x="14" y="237"/>
                  </a:lnTo>
                  <a:lnTo>
                    <a:pt x="14" y="237"/>
                  </a:lnTo>
                  <a:lnTo>
                    <a:pt x="16" y="237"/>
                  </a:lnTo>
                  <a:lnTo>
                    <a:pt x="16" y="235"/>
                  </a:lnTo>
                  <a:lnTo>
                    <a:pt x="16" y="237"/>
                  </a:lnTo>
                  <a:lnTo>
                    <a:pt x="16" y="237"/>
                  </a:lnTo>
                  <a:lnTo>
                    <a:pt x="16" y="237"/>
                  </a:lnTo>
                  <a:lnTo>
                    <a:pt x="16" y="237"/>
                  </a:lnTo>
                  <a:lnTo>
                    <a:pt x="16" y="237"/>
                  </a:lnTo>
                  <a:lnTo>
                    <a:pt x="16" y="237"/>
                  </a:lnTo>
                  <a:lnTo>
                    <a:pt x="21" y="239"/>
                  </a:lnTo>
                  <a:lnTo>
                    <a:pt x="21" y="239"/>
                  </a:lnTo>
                  <a:lnTo>
                    <a:pt x="21" y="239"/>
                  </a:lnTo>
                  <a:lnTo>
                    <a:pt x="23" y="239"/>
                  </a:lnTo>
                  <a:lnTo>
                    <a:pt x="23" y="239"/>
                  </a:lnTo>
                  <a:lnTo>
                    <a:pt x="23" y="239"/>
                  </a:lnTo>
                  <a:lnTo>
                    <a:pt x="23" y="239"/>
                  </a:lnTo>
                  <a:lnTo>
                    <a:pt x="26" y="239"/>
                  </a:lnTo>
                  <a:lnTo>
                    <a:pt x="26" y="239"/>
                  </a:lnTo>
                  <a:lnTo>
                    <a:pt x="28" y="237"/>
                  </a:lnTo>
                  <a:lnTo>
                    <a:pt x="31" y="237"/>
                  </a:lnTo>
                  <a:lnTo>
                    <a:pt x="31" y="239"/>
                  </a:lnTo>
                  <a:lnTo>
                    <a:pt x="33" y="239"/>
                  </a:lnTo>
                  <a:lnTo>
                    <a:pt x="35" y="239"/>
                  </a:lnTo>
                  <a:lnTo>
                    <a:pt x="35" y="239"/>
                  </a:lnTo>
                  <a:lnTo>
                    <a:pt x="35" y="239"/>
                  </a:lnTo>
                  <a:lnTo>
                    <a:pt x="35" y="239"/>
                  </a:lnTo>
                  <a:lnTo>
                    <a:pt x="38" y="239"/>
                  </a:lnTo>
                  <a:lnTo>
                    <a:pt x="38" y="239"/>
                  </a:lnTo>
                  <a:lnTo>
                    <a:pt x="38" y="239"/>
                  </a:lnTo>
                  <a:lnTo>
                    <a:pt x="38" y="242"/>
                  </a:lnTo>
                  <a:lnTo>
                    <a:pt x="40" y="242"/>
                  </a:lnTo>
                  <a:lnTo>
                    <a:pt x="40" y="244"/>
                  </a:lnTo>
                  <a:lnTo>
                    <a:pt x="40" y="244"/>
                  </a:lnTo>
                  <a:lnTo>
                    <a:pt x="40" y="246"/>
                  </a:lnTo>
                  <a:lnTo>
                    <a:pt x="40" y="246"/>
                  </a:lnTo>
                  <a:lnTo>
                    <a:pt x="40" y="249"/>
                  </a:lnTo>
                  <a:lnTo>
                    <a:pt x="40" y="249"/>
                  </a:lnTo>
                  <a:lnTo>
                    <a:pt x="40" y="251"/>
                  </a:lnTo>
                  <a:lnTo>
                    <a:pt x="40" y="251"/>
                  </a:lnTo>
                  <a:lnTo>
                    <a:pt x="40" y="251"/>
                  </a:lnTo>
                  <a:lnTo>
                    <a:pt x="42" y="249"/>
                  </a:lnTo>
                  <a:lnTo>
                    <a:pt x="42" y="249"/>
                  </a:lnTo>
                  <a:lnTo>
                    <a:pt x="42" y="251"/>
                  </a:lnTo>
                  <a:lnTo>
                    <a:pt x="42" y="251"/>
                  </a:lnTo>
                  <a:lnTo>
                    <a:pt x="42" y="251"/>
                  </a:lnTo>
                  <a:lnTo>
                    <a:pt x="42" y="251"/>
                  </a:lnTo>
                  <a:lnTo>
                    <a:pt x="42" y="251"/>
                  </a:lnTo>
                  <a:lnTo>
                    <a:pt x="42" y="254"/>
                  </a:lnTo>
                  <a:lnTo>
                    <a:pt x="42" y="254"/>
                  </a:lnTo>
                  <a:lnTo>
                    <a:pt x="42" y="254"/>
                  </a:lnTo>
                  <a:lnTo>
                    <a:pt x="42" y="254"/>
                  </a:lnTo>
                  <a:lnTo>
                    <a:pt x="42" y="254"/>
                  </a:lnTo>
                  <a:lnTo>
                    <a:pt x="42" y="256"/>
                  </a:lnTo>
                  <a:lnTo>
                    <a:pt x="42" y="256"/>
                  </a:lnTo>
                  <a:lnTo>
                    <a:pt x="42" y="256"/>
                  </a:lnTo>
                  <a:lnTo>
                    <a:pt x="45" y="258"/>
                  </a:lnTo>
                  <a:lnTo>
                    <a:pt x="47" y="258"/>
                  </a:lnTo>
                  <a:lnTo>
                    <a:pt x="47" y="258"/>
                  </a:lnTo>
                  <a:lnTo>
                    <a:pt x="47" y="258"/>
                  </a:lnTo>
                  <a:lnTo>
                    <a:pt x="50" y="258"/>
                  </a:lnTo>
                  <a:lnTo>
                    <a:pt x="50" y="258"/>
                  </a:lnTo>
                  <a:lnTo>
                    <a:pt x="50" y="258"/>
                  </a:lnTo>
                  <a:lnTo>
                    <a:pt x="50" y="258"/>
                  </a:lnTo>
                  <a:lnTo>
                    <a:pt x="52" y="258"/>
                  </a:lnTo>
                  <a:lnTo>
                    <a:pt x="52" y="258"/>
                  </a:lnTo>
                  <a:lnTo>
                    <a:pt x="52" y="258"/>
                  </a:lnTo>
                  <a:lnTo>
                    <a:pt x="54" y="261"/>
                  </a:lnTo>
                  <a:lnTo>
                    <a:pt x="54" y="261"/>
                  </a:lnTo>
                  <a:lnTo>
                    <a:pt x="54" y="261"/>
                  </a:lnTo>
                  <a:lnTo>
                    <a:pt x="54" y="261"/>
                  </a:lnTo>
                  <a:lnTo>
                    <a:pt x="54" y="261"/>
                  </a:lnTo>
                  <a:lnTo>
                    <a:pt x="54" y="261"/>
                  </a:lnTo>
                  <a:lnTo>
                    <a:pt x="54" y="263"/>
                  </a:lnTo>
                  <a:lnTo>
                    <a:pt x="57" y="263"/>
                  </a:lnTo>
                  <a:lnTo>
                    <a:pt x="57" y="263"/>
                  </a:lnTo>
                  <a:lnTo>
                    <a:pt x="57" y="263"/>
                  </a:lnTo>
                  <a:lnTo>
                    <a:pt x="57" y="261"/>
                  </a:lnTo>
                  <a:lnTo>
                    <a:pt x="57" y="263"/>
                  </a:lnTo>
                  <a:lnTo>
                    <a:pt x="59" y="263"/>
                  </a:lnTo>
                  <a:lnTo>
                    <a:pt x="59" y="263"/>
                  </a:lnTo>
                  <a:lnTo>
                    <a:pt x="59" y="263"/>
                  </a:lnTo>
                  <a:lnTo>
                    <a:pt x="59" y="265"/>
                  </a:lnTo>
                  <a:lnTo>
                    <a:pt x="59" y="263"/>
                  </a:lnTo>
                  <a:lnTo>
                    <a:pt x="59" y="263"/>
                  </a:lnTo>
                  <a:lnTo>
                    <a:pt x="59" y="261"/>
                  </a:lnTo>
                  <a:lnTo>
                    <a:pt x="61" y="263"/>
                  </a:lnTo>
                  <a:lnTo>
                    <a:pt x="61" y="265"/>
                  </a:lnTo>
                  <a:lnTo>
                    <a:pt x="61" y="265"/>
                  </a:lnTo>
                  <a:lnTo>
                    <a:pt x="61" y="268"/>
                  </a:lnTo>
                  <a:lnTo>
                    <a:pt x="64" y="272"/>
                  </a:lnTo>
                  <a:lnTo>
                    <a:pt x="64" y="275"/>
                  </a:lnTo>
                  <a:lnTo>
                    <a:pt x="64" y="277"/>
                  </a:lnTo>
                  <a:lnTo>
                    <a:pt x="66" y="277"/>
                  </a:lnTo>
                  <a:lnTo>
                    <a:pt x="64" y="277"/>
                  </a:lnTo>
                  <a:lnTo>
                    <a:pt x="64" y="277"/>
                  </a:lnTo>
                  <a:lnTo>
                    <a:pt x="64" y="280"/>
                  </a:lnTo>
                  <a:lnTo>
                    <a:pt x="64" y="280"/>
                  </a:lnTo>
                  <a:lnTo>
                    <a:pt x="64" y="280"/>
                  </a:lnTo>
                  <a:lnTo>
                    <a:pt x="64" y="280"/>
                  </a:lnTo>
                  <a:lnTo>
                    <a:pt x="64" y="280"/>
                  </a:lnTo>
                  <a:lnTo>
                    <a:pt x="64" y="280"/>
                  </a:lnTo>
                  <a:lnTo>
                    <a:pt x="64" y="280"/>
                  </a:lnTo>
                  <a:lnTo>
                    <a:pt x="64" y="282"/>
                  </a:lnTo>
                  <a:lnTo>
                    <a:pt x="64" y="282"/>
                  </a:lnTo>
                  <a:lnTo>
                    <a:pt x="64" y="284"/>
                  </a:lnTo>
                  <a:lnTo>
                    <a:pt x="61" y="284"/>
                  </a:lnTo>
                  <a:lnTo>
                    <a:pt x="61" y="284"/>
                  </a:lnTo>
                  <a:lnTo>
                    <a:pt x="61" y="284"/>
                  </a:lnTo>
                  <a:lnTo>
                    <a:pt x="61" y="287"/>
                  </a:lnTo>
                  <a:lnTo>
                    <a:pt x="61" y="287"/>
                  </a:lnTo>
                  <a:lnTo>
                    <a:pt x="64" y="287"/>
                  </a:lnTo>
                  <a:lnTo>
                    <a:pt x="64" y="289"/>
                  </a:lnTo>
                  <a:lnTo>
                    <a:pt x="64" y="289"/>
                  </a:lnTo>
                  <a:lnTo>
                    <a:pt x="64" y="289"/>
                  </a:lnTo>
                  <a:lnTo>
                    <a:pt x="64" y="289"/>
                  </a:lnTo>
                  <a:lnTo>
                    <a:pt x="64" y="289"/>
                  </a:lnTo>
                  <a:lnTo>
                    <a:pt x="64" y="291"/>
                  </a:lnTo>
                  <a:lnTo>
                    <a:pt x="64" y="291"/>
                  </a:lnTo>
                  <a:lnTo>
                    <a:pt x="64" y="291"/>
                  </a:lnTo>
                  <a:lnTo>
                    <a:pt x="64" y="291"/>
                  </a:lnTo>
                  <a:lnTo>
                    <a:pt x="64" y="294"/>
                  </a:lnTo>
                  <a:lnTo>
                    <a:pt x="64" y="294"/>
                  </a:lnTo>
                  <a:lnTo>
                    <a:pt x="64" y="294"/>
                  </a:lnTo>
                  <a:lnTo>
                    <a:pt x="64" y="294"/>
                  </a:lnTo>
                  <a:lnTo>
                    <a:pt x="64" y="294"/>
                  </a:lnTo>
                  <a:lnTo>
                    <a:pt x="61" y="294"/>
                  </a:lnTo>
                  <a:lnTo>
                    <a:pt x="61" y="294"/>
                  </a:lnTo>
                  <a:lnTo>
                    <a:pt x="64" y="291"/>
                  </a:lnTo>
                  <a:lnTo>
                    <a:pt x="64" y="291"/>
                  </a:lnTo>
                  <a:lnTo>
                    <a:pt x="61" y="291"/>
                  </a:lnTo>
                  <a:lnTo>
                    <a:pt x="61" y="291"/>
                  </a:lnTo>
                  <a:lnTo>
                    <a:pt x="61" y="294"/>
                  </a:lnTo>
                  <a:lnTo>
                    <a:pt x="61" y="294"/>
                  </a:lnTo>
                  <a:lnTo>
                    <a:pt x="59" y="294"/>
                  </a:lnTo>
                  <a:lnTo>
                    <a:pt x="59" y="296"/>
                  </a:lnTo>
                  <a:lnTo>
                    <a:pt x="59" y="298"/>
                  </a:lnTo>
                  <a:lnTo>
                    <a:pt x="59" y="298"/>
                  </a:lnTo>
                  <a:lnTo>
                    <a:pt x="59" y="301"/>
                  </a:lnTo>
                  <a:lnTo>
                    <a:pt x="59" y="303"/>
                  </a:lnTo>
                  <a:lnTo>
                    <a:pt x="57" y="303"/>
                  </a:lnTo>
                  <a:lnTo>
                    <a:pt x="57" y="303"/>
                  </a:lnTo>
                  <a:lnTo>
                    <a:pt x="57" y="303"/>
                  </a:lnTo>
                  <a:lnTo>
                    <a:pt x="54" y="303"/>
                  </a:lnTo>
                  <a:lnTo>
                    <a:pt x="54" y="306"/>
                  </a:lnTo>
                  <a:lnTo>
                    <a:pt x="54" y="308"/>
                  </a:lnTo>
                  <a:lnTo>
                    <a:pt x="54" y="308"/>
                  </a:lnTo>
                  <a:lnTo>
                    <a:pt x="54" y="308"/>
                  </a:lnTo>
                  <a:lnTo>
                    <a:pt x="57" y="310"/>
                  </a:lnTo>
                  <a:lnTo>
                    <a:pt x="57" y="310"/>
                  </a:lnTo>
                  <a:lnTo>
                    <a:pt x="57" y="310"/>
                  </a:lnTo>
                  <a:lnTo>
                    <a:pt x="57" y="313"/>
                  </a:lnTo>
                  <a:lnTo>
                    <a:pt x="57" y="313"/>
                  </a:lnTo>
                  <a:lnTo>
                    <a:pt x="57" y="313"/>
                  </a:lnTo>
                  <a:lnTo>
                    <a:pt x="54" y="313"/>
                  </a:lnTo>
                  <a:lnTo>
                    <a:pt x="54" y="313"/>
                  </a:lnTo>
                  <a:lnTo>
                    <a:pt x="54" y="313"/>
                  </a:lnTo>
                  <a:lnTo>
                    <a:pt x="54" y="315"/>
                  </a:lnTo>
                  <a:lnTo>
                    <a:pt x="54" y="315"/>
                  </a:lnTo>
                  <a:lnTo>
                    <a:pt x="54" y="317"/>
                  </a:lnTo>
                  <a:lnTo>
                    <a:pt x="54" y="317"/>
                  </a:lnTo>
                  <a:lnTo>
                    <a:pt x="54" y="317"/>
                  </a:lnTo>
                  <a:lnTo>
                    <a:pt x="54" y="317"/>
                  </a:lnTo>
                  <a:lnTo>
                    <a:pt x="54" y="317"/>
                  </a:lnTo>
                  <a:lnTo>
                    <a:pt x="54" y="320"/>
                  </a:lnTo>
                  <a:lnTo>
                    <a:pt x="54" y="320"/>
                  </a:lnTo>
                  <a:lnTo>
                    <a:pt x="54" y="320"/>
                  </a:lnTo>
                  <a:lnTo>
                    <a:pt x="54" y="322"/>
                  </a:lnTo>
                  <a:lnTo>
                    <a:pt x="54" y="334"/>
                  </a:lnTo>
                  <a:lnTo>
                    <a:pt x="54" y="334"/>
                  </a:lnTo>
                  <a:lnTo>
                    <a:pt x="54" y="334"/>
                  </a:lnTo>
                  <a:lnTo>
                    <a:pt x="54" y="336"/>
                  </a:lnTo>
                  <a:lnTo>
                    <a:pt x="54" y="336"/>
                  </a:lnTo>
                  <a:lnTo>
                    <a:pt x="54" y="339"/>
                  </a:lnTo>
                  <a:lnTo>
                    <a:pt x="57" y="339"/>
                  </a:lnTo>
                  <a:lnTo>
                    <a:pt x="54" y="339"/>
                  </a:lnTo>
                  <a:lnTo>
                    <a:pt x="54" y="339"/>
                  </a:lnTo>
                  <a:lnTo>
                    <a:pt x="54" y="341"/>
                  </a:lnTo>
                  <a:lnTo>
                    <a:pt x="54" y="341"/>
                  </a:lnTo>
                  <a:lnTo>
                    <a:pt x="57" y="341"/>
                  </a:lnTo>
                  <a:lnTo>
                    <a:pt x="57" y="341"/>
                  </a:lnTo>
                  <a:lnTo>
                    <a:pt x="57" y="341"/>
                  </a:lnTo>
                  <a:lnTo>
                    <a:pt x="59" y="343"/>
                  </a:lnTo>
                  <a:lnTo>
                    <a:pt x="61" y="343"/>
                  </a:lnTo>
                  <a:lnTo>
                    <a:pt x="61" y="341"/>
                  </a:lnTo>
                  <a:lnTo>
                    <a:pt x="66" y="339"/>
                  </a:lnTo>
                  <a:lnTo>
                    <a:pt x="68" y="336"/>
                  </a:lnTo>
                  <a:lnTo>
                    <a:pt x="71" y="336"/>
                  </a:lnTo>
                  <a:lnTo>
                    <a:pt x="71" y="336"/>
                  </a:lnTo>
                  <a:lnTo>
                    <a:pt x="71" y="336"/>
                  </a:lnTo>
                  <a:lnTo>
                    <a:pt x="73" y="336"/>
                  </a:lnTo>
                  <a:lnTo>
                    <a:pt x="73" y="334"/>
                  </a:lnTo>
                  <a:lnTo>
                    <a:pt x="73" y="334"/>
                  </a:lnTo>
                  <a:lnTo>
                    <a:pt x="76" y="334"/>
                  </a:lnTo>
                  <a:lnTo>
                    <a:pt x="80" y="332"/>
                  </a:lnTo>
                  <a:lnTo>
                    <a:pt x="83" y="332"/>
                  </a:lnTo>
                  <a:lnTo>
                    <a:pt x="85" y="329"/>
                  </a:lnTo>
                  <a:lnTo>
                    <a:pt x="90" y="327"/>
                  </a:lnTo>
                  <a:lnTo>
                    <a:pt x="90" y="327"/>
                  </a:lnTo>
                  <a:lnTo>
                    <a:pt x="90" y="325"/>
                  </a:lnTo>
                  <a:lnTo>
                    <a:pt x="92" y="325"/>
                  </a:lnTo>
                  <a:lnTo>
                    <a:pt x="94" y="325"/>
                  </a:lnTo>
                  <a:lnTo>
                    <a:pt x="99" y="325"/>
                  </a:lnTo>
                  <a:lnTo>
                    <a:pt x="106" y="322"/>
                  </a:lnTo>
                  <a:lnTo>
                    <a:pt x="106" y="322"/>
                  </a:lnTo>
                  <a:lnTo>
                    <a:pt x="109" y="320"/>
                  </a:lnTo>
                  <a:lnTo>
                    <a:pt x="109" y="320"/>
                  </a:lnTo>
                  <a:lnTo>
                    <a:pt x="111" y="320"/>
                  </a:lnTo>
                  <a:lnTo>
                    <a:pt x="116" y="317"/>
                  </a:lnTo>
                  <a:lnTo>
                    <a:pt x="116" y="317"/>
                  </a:lnTo>
                  <a:lnTo>
                    <a:pt x="116" y="317"/>
                  </a:lnTo>
                  <a:lnTo>
                    <a:pt x="118" y="317"/>
                  </a:lnTo>
                  <a:lnTo>
                    <a:pt x="132" y="313"/>
                  </a:lnTo>
                  <a:lnTo>
                    <a:pt x="137" y="310"/>
                  </a:lnTo>
                  <a:lnTo>
                    <a:pt x="139" y="308"/>
                  </a:lnTo>
                  <a:lnTo>
                    <a:pt x="139" y="308"/>
                  </a:lnTo>
                  <a:lnTo>
                    <a:pt x="139" y="308"/>
                  </a:lnTo>
                  <a:lnTo>
                    <a:pt x="142" y="308"/>
                  </a:lnTo>
                  <a:lnTo>
                    <a:pt x="147" y="306"/>
                  </a:lnTo>
                  <a:lnTo>
                    <a:pt x="147" y="306"/>
                  </a:lnTo>
                  <a:lnTo>
                    <a:pt x="158" y="303"/>
                  </a:lnTo>
                  <a:lnTo>
                    <a:pt x="163" y="303"/>
                  </a:lnTo>
                  <a:lnTo>
                    <a:pt x="163" y="303"/>
                  </a:lnTo>
                  <a:lnTo>
                    <a:pt x="161" y="303"/>
                  </a:lnTo>
                  <a:lnTo>
                    <a:pt x="163" y="301"/>
                  </a:lnTo>
                  <a:lnTo>
                    <a:pt x="165" y="303"/>
                  </a:lnTo>
                  <a:lnTo>
                    <a:pt x="165" y="303"/>
                  </a:lnTo>
                  <a:lnTo>
                    <a:pt x="177" y="301"/>
                  </a:lnTo>
                  <a:lnTo>
                    <a:pt x="180" y="301"/>
                  </a:lnTo>
                  <a:lnTo>
                    <a:pt x="191" y="301"/>
                  </a:lnTo>
                  <a:lnTo>
                    <a:pt x="191" y="301"/>
                  </a:lnTo>
                  <a:lnTo>
                    <a:pt x="191" y="298"/>
                  </a:lnTo>
                  <a:lnTo>
                    <a:pt x="191" y="298"/>
                  </a:lnTo>
                  <a:lnTo>
                    <a:pt x="191" y="298"/>
                  </a:lnTo>
                  <a:lnTo>
                    <a:pt x="189" y="298"/>
                  </a:lnTo>
                  <a:lnTo>
                    <a:pt x="189" y="298"/>
                  </a:lnTo>
                  <a:lnTo>
                    <a:pt x="187" y="298"/>
                  </a:lnTo>
                  <a:lnTo>
                    <a:pt x="187" y="298"/>
                  </a:lnTo>
                  <a:lnTo>
                    <a:pt x="182" y="296"/>
                  </a:lnTo>
                  <a:lnTo>
                    <a:pt x="182" y="296"/>
                  </a:lnTo>
                  <a:lnTo>
                    <a:pt x="180" y="296"/>
                  </a:lnTo>
                  <a:lnTo>
                    <a:pt x="180" y="296"/>
                  </a:lnTo>
                  <a:lnTo>
                    <a:pt x="182" y="296"/>
                  </a:lnTo>
                  <a:lnTo>
                    <a:pt x="182" y="298"/>
                  </a:lnTo>
                  <a:lnTo>
                    <a:pt x="182" y="298"/>
                  </a:lnTo>
                  <a:lnTo>
                    <a:pt x="182" y="298"/>
                  </a:lnTo>
                  <a:lnTo>
                    <a:pt x="182" y="298"/>
                  </a:lnTo>
                  <a:lnTo>
                    <a:pt x="182" y="298"/>
                  </a:lnTo>
                  <a:lnTo>
                    <a:pt x="182" y="298"/>
                  </a:lnTo>
                  <a:lnTo>
                    <a:pt x="180" y="298"/>
                  </a:lnTo>
                  <a:lnTo>
                    <a:pt x="180" y="298"/>
                  </a:lnTo>
                  <a:lnTo>
                    <a:pt x="180" y="298"/>
                  </a:lnTo>
                  <a:lnTo>
                    <a:pt x="177" y="298"/>
                  </a:lnTo>
                  <a:lnTo>
                    <a:pt x="177" y="298"/>
                  </a:lnTo>
                  <a:lnTo>
                    <a:pt x="177" y="298"/>
                  </a:lnTo>
                  <a:lnTo>
                    <a:pt x="177" y="298"/>
                  </a:lnTo>
                  <a:lnTo>
                    <a:pt x="177" y="298"/>
                  </a:lnTo>
                  <a:lnTo>
                    <a:pt x="175" y="298"/>
                  </a:lnTo>
                  <a:lnTo>
                    <a:pt x="175" y="298"/>
                  </a:lnTo>
                  <a:lnTo>
                    <a:pt x="175" y="298"/>
                  </a:lnTo>
                  <a:lnTo>
                    <a:pt x="175" y="298"/>
                  </a:lnTo>
                  <a:lnTo>
                    <a:pt x="175" y="301"/>
                  </a:lnTo>
                  <a:lnTo>
                    <a:pt x="175" y="301"/>
                  </a:lnTo>
                  <a:lnTo>
                    <a:pt x="177" y="301"/>
                  </a:lnTo>
                  <a:lnTo>
                    <a:pt x="177" y="301"/>
                  </a:lnTo>
                  <a:lnTo>
                    <a:pt x="177" y="301"/>
                  </a:lnTo>
                  <a:lnTo>
                    <a:pt x="175" y="301"/>
                  </a:lnTo>
                  <a:lnTo>
                    <a:pt x="173" y="301"/>
                  </a:lnTo>
                  <a:lnTo>
                    <a:pt x="170" y="301"/>
                  </a:lnTo>
                  <a:lnTo>
                    <a:pt x="170" y="298"/>
                  </a:lnTo>
                  <a:lnTo>
                    <a:pt x="170" y="298"/>
                  </a:lnTo>
                  <a:lnTo>
                    <a:pt x="170" y="298"/>
                  </a:lnTo>
                  <a:lnTo>
                    <a:pt x="170" y="298"/>
                  </a:lnTo>
                  <a:lnTo>
                    <a:pt x="173" y="298"/>
                  </a:lnTo>
                  <a:lnTo>
                    <a:pt x="173" y="301"/>
                  </a:lnTo>
                  <a:lnTo>
                    <a:pt x="175" y="301"/>
                  </a:lnTo>
                  <a:lnTo>
                    <a:pt x="175" y="298"/>
                  </a:lnTo>
                  <a:lnTo>
                    <a:pt x="175" y="298"/>
                  </a:lnTo>
                  <a:lnTo>
                    <a:pt x="175" y="298"/>
                  </a:lnTo>
                  <a:lnTo>
                    <a:pt x="177" y="298"/>
                  </a:lnTo>
                  <a:lnTo>
                    <a:pt x="177" y="298"/>
                  </a:lnTo>
                  <a:lnTo>
                    <a:pt x="177" y="296"/>
                  </a:lnTo>
                  <a:lnTo>
                    <a:pt x="175" y="296"/>
                  </a:lnTo>
                  <a:lnTo>
                    <a:pt x="175" y="296"/>
                  </a:lnTo>
                  <a:lnTo>
                    <a:pt x="175" y="298"/>
                  </a:lnTo>
                  <a:lnTo>
                    <a:pt x="175" y="298"/>
                  </a:lnTo>
                  <a:lnTo>
                    <a:pt x="175" y="296"/>
                  </a:lnTo>
                  <a:lnTo>
                    <a:pt x="175" y="296"/>
                  </a:lnTo>
                  <a:lnTo>
                    <a:pt x="175" y="296"/>
                  </a:lnTo>
                  <a:lnTo>
                    <a:pt x="175" y="296"/>
                  </a:lnTo>
                  <a:lnTo>
                    <a:pt x="175" y="296"/>
                  </a:lnTo>
                  <a:lnTo>
                    <a:pt x="175" y="296"/>
                  </a:lnTo>
                  <a:lnTo>
                    <a:pt x="175" y="296"/>
                  </a:lnTo>
                  <a:lnTo>
                    <a:pt x="175" y="296"/>
                  </a:lnTo>
                  <a:lnTo>
                    <a:pt x="175" y="296"/>
                  </a:lnTo>
                  <a:lnTo>
                    <a:pt x="175" y="296"/>
                  </a:lnTo>
                  <a:lnTo>
                    <a:pt x="175" y="296"/>
                  </a:lnTo>
                  <a:lnTo>
                    <a:pt x="177" y="296"/>
                  </a:lnTo>
                  <a:lnTo>
                    <a:pt x="177" y="296"/>
                  </a:lnTo>
                  <a:lnTo>
                    <a:pt x="177" y="296"/>
                  </a:lnTo>
                  <a:lnTo>
                    <a:pt x="180" y="296"/>
                  </a:lnTo>
                  <a:lnTo>
                    <a:pt x="180" y="296"/>
                  </a:lnTo>
                  <a:lnTo>
                    <a:pt x="180" y="296"/>
                  </a:lnTo>
                  <a:lnTo>
                    <a:pt x="180" y="296"/>
                  </a:lnTo>
                  <a:lnTo>
                    <a:pt x="180" y="296"/>
                  </a:lnTo>
                  <a:lnTo>
                    <a:pt x="180" y="296"/>
                  </a:lnTo>
                  <a:lnTo>
                    <a:pt x="180" y="296"/>
                  </a:lnTo>
                  <a:lnTo>
                    <a:pt x="182" y="296"/>
                  </a:lnTo>
                  <a:lnTo>
                    <a:pt x="184" y="296"/>
                  </a:lnTo>
                  <a:lnTo>
                    <a:pt x="187" y="296"/>
                  </a:lnTo>
                  <a:lnTo>
                    <a:pt x="187" y="298"/>
                  </a:lnTo>
                  <a:lnTo>
                    <a:pt x="187" y="296"/>
                  </a:lnTo>
                  <a:lnTo>
                    <a:pt x="189" y="296"/>
                  </a:lnTo>
                  <a:lnTo>
                    <a:pt x="189" y="296"/>
                  </a:lnTo>
                  <a:lnTo>
                    <a:pt x="191" y="296"/>
                  </a:lnTo>
                  <a:lnTo>
                    <a:pt x="194" y="296"/>
                  </a:lnTo>
                  <a:lnTo>
                    <a:pt x="191" y="296"/>
                  </a:lnTo>
                  <a:lnTo>
                    <a:pt x="191" y="298"/>
                  </a:lnTo>
                  <a:lnTo>
                    <a:pt x="191" y="298"/>
                  </a:lnTo>
                  <a:lnTo>
                    <a:pt x="194" y="298"/>
                  </a:lnTo>
                  <a:lnTo>
                    <a:pt x="194" y="298"/>
                  </a:lnTo>
                  <a:lnTo>
                    <a:pt x="194" y="301"/>
                  </a:lnTo>
                  <a:lnTo>
                    <a:pt x="194" y="301"/>
                  </a:lnTo>
                  <a:lnTo>
                    <a:pt x="194" y="301"/>
                  </a:lnTo>
                  <a:lnTo>
                    <a:pt x="194" y="301"/>
                  </a:lnTo>
                  <a:lnTo>
                    <a:pt x="194" y="301"/>
                  </a:lnTo>
                  <a:lnTo>
                    <a:pt x="194" y="301"/>
                  </a:lnTo>
                  <a:lnTo>
                    <a:pt x="196" y="301"/>
                  </a:lnTo>
                  <a:lnTo>
                    <a:pt x="199" y="301"/>
                  </a:lnTo>
                  <a:lnTo>
                    <a:pt x="199" y="301"/>
                  </a:lnTo>
                  <a:lnTo>
                    <a:pt x="199" y="301"/>
                  </a:lnTo>
                  <a:lnTo>
                    <a:pt x="203" y="301"/>
                  </a:lnTo>
                  <a:lnTo>
                    <a:pt x="213" y="298"/>
                  </a:lnTo>
                  <a:lnTo>
                    <a:pt x="229" y="296"/>
                  </a:lnTo>
                  <a:lnTo>
                    <a:pt x="246" y="296"/>
                  </a:lnTo>
                  <a:lnTo>
                    <a:pt x="241" y="294"/>
                  </a:lnTo>
                  <a:lnTo>
                    <a:pt x="244" y="294"/>
                  </a:lnTo>
                  <a:lnTo>
                    <a:pt x="244" y="294"/>
                  </a:lnTo>
                  <a:lnTo>
                    <a:pt x="244" y="294"/>
                  </a:lnTo>
                  <a:lnTo>
                    <a:pt x="244" y="294"/>
                  </a:lnTo>
                  <a:lnTo>
                    <a:pt x="244" y="291"/>
                  </a:lnTo>
                  <a:lnTo>
                    <a:pt x="236" y="291"/>
                  </a:lnTo>
                  <a:lnTo>
                    <a:pt x="236" y="294"/>
                  </a:lnTo>
                  <a:lnTo>
                    <a:pt x="234" y="294"/>
                  </a:lnTo>
                  <a:lnTo>
                    <a:pt x="232" y="294"/>
                  </a:lnTo>
                  <a:lnTo>
                    <a:pt x="232" y="294"/>
                  </a:lnTo>
                  <a:lnTo>
                    <a:pt x="229" y="294"/>
                  </a:lnTo>
                  <a:lnTo>
                    <a:pt x="229" y="294"/>
                  </a:lnTo>
                  <a:lnTo>
                    <a:pt x="227" y="294"/>
                  </a:lnTo>
                  <a:lnTo>
                    <a:pt x="227" y="294"/>
                  </a:lnTo>
                  <a:lnTo>
                    <a:pt x="227" y="294"/>
                  </a:lnTo>
                  <a:lnTo>
                    <a:pt x="225" y="294"/>
                  </a:lnTo>
                  <a:lnTo>
                    <a:pt x="225" y="294"/>
                  </a:lnTo>
                  <a:lnTo>
                    <a:pt x="225" y="296"/>
                  </a:lnTo>
                  <a:lnTo>
                    <a:pt x="225" y="296"/>
                  </a:lnTo>
                  <a:lnTo>
                    <a:pt x="225" y="294"/>
                  </a:lnTo>
                  <a:lnTo>
                    <a:pt x="222" y="296"/>
                  </a:lnTo>
                  <a:lnTo>
                    <a:pt x="220" y="296"/>
                  </a:lnTo>
                  <a:lnTo>
                    <a:pt x="217" y="296"/>
                  </a:lnTo>
                  <a:lnTo>
                    <a:pt x="217" y="296"/>
                  </a:lnTo>
                  <a:lnTo>
                    <a:pt x="217" y="296"/>
                  </a:lnTo>
                  <a:lnTo>
                    <a:pt x="215" y="296"/>
                  </a:lnTo>
                  <a:lnTo>
                    <a:pt x="215" y="296"/>
                  </a:lnTo>
                  <a:lnTo>
                    <a:pt x="215" y="296"/>
                  </a:lnTo>
                  <a:lnTo>
                    <a:pt x="215" y="296"/>
                  </a:lnTo>
                  <a:lnTo>
                    <a:pt x="217" y="296"/>
                  </a:lnTo>
                  <a:lnTo>
                    <a:pt x="217" y="296"/>
                  </a:lnTo>
                  <a:lnTo>
                    <a:pt x="215" y="296"/>
                  </a:lnTo>
                  <a:lnTo>
                    <a:pt x="215" y="296"/>
                  </a:lnTo>
                  <a:lnTo>
                    <a:pt x="215" y="296"/>
                  </a:lnTo>
                  <a:lnTo>
                    <a:pt x="215" y="296"/>
                  </a:lnTo>
                  <a:lnTo>
                    <a:pt x="215" y="296"/>
                  </a:lnTo>
                  <a:lnTo>
                    <a:pt x="215" y="296"/>
                  </a:lnTo>
                  <a:lnTo>
                    <a:pt x="213" y="296"/>
                  </a:lnTo>
                  <a:lnTo>
                    <a:pt x="213" y="296"/>
                  </a:lnTo>
                  <a:lnTo>
                    <a:pt x="210" y="296"/>
                  </a:lnTo>
                  <a:lnTo>
                    <a:pt x="210" y="296"/>
                  </a:lnTo>
                  <a:lnTo>
                    <a:pt x="210" y="296"/>
                  </a:lnTo>
                  <a:lnTo>
                    <a:pt x="208" y="296"/>
                  </a:lnTo>
                  <a:lnTo>
                    <a:pt x="208" y="296"/>
                  </a:lnTo>
                  <a:lnTo>
                    <a:pt x="208" y="296"/>
                  </a:lnTo>
                  <a:lnTo>
                    <a:pt x="208" y="296"/>
                  </a:lnTo>
                  <a:lnTo>
                    <a:pt x="206" y="296"/>
                  </a:lnTo>
                  <a:lnTo>
                    <a:pt x="206" y="298"/>
                  </a:lnTo>
                  <a:lnTo>
                    <a:pt x="206" y="298"/>
                  </a:lnTo>
                  <a:lnTo>
                    <a:pt x="206" y="298"/>
                  </a:lnTo>
                  <a:lnTo>
                    <a:pt x="206" y="298"/>
                  </a:lnTo>
                  <a:lnTo>
                    <a:pt x="203" y="298"/>
                  </a:lnTo>
                  <a:lnTo>
                    <a:pt x="203" y="298"/>
                  </a:lnTo>
                  <a:lnTo>
                    <a:pt x="203" y="298"/>
                  </a:lnTo>
                  <a:lnTo>
                    <a:pt x="203" y="298"/>
                  </a:lnTo>
                  <a:lnTo>
                    <a:pt x="203" y="296"/>
                  </a:lnTo>
                  <a:lnTo>
                    <a:pt x="203" y="296"/>
                  </a:lnTo>
                  <a:lnTo>
                    <a:pt x="206" y="296"/>
                  </a:lnTo>
                  <a:lnTo>
                    <a:pt x="208" y="294"/>
                  </a:lnTo>
                  <a:lnTo>
                    <a:pt x="206" y="294"/>
                  </a:lnTo>
                  <a:lnTo>
                    <a:pt x="208" y="294"/>
                  </a:lnTo>
                  <a:lnTo>
                    <a:pt x="208" y="294"/>
                  </a:lnTo>
                  <a:lnTo>
                    <a:pt x="210" y="291"/>
                  </a:lnTo>
                  <a:lnTo>
                    <a:pt x="210" y="291"/>
                  </a:lnTo>
                  <a:lnTo>
                    <a:pt x="210" y="291"/>
                  </a:lnTo>
                  <a:lnTo>
                    <a:pt x="210" y="291"/>
                  </a:lnTo>
                  <a:lnTo>
                    <a:pt x="210" y="291"/>
                  </a:lnTo>
                  <a:lnTo>
                    <a:pt x="210" y="291"/>
                  </a:lnTo>
                  <a:lnTo>
                    <a:pt x="210" y="291"/>
                  </a:lnTo>
                  <a:lnTo>
                    <a:pt x="210" y="294"/>
                  </a:lnTo>
                  <a:lnTo>
                    <a:pt x="210" y="294"/>
                  </a:lnTo>
                  <a:lnTo>
                    <a:pt x="210" y="294"/>
                  </a:lnTo>
                  <a:lnTo>
                    <a:pt x="210" y="294"/>
                  </a:lnTo>
                  <a:lnTo>
                    <a:pt x="210" y="294"/>
                  </a:lnTo>
                  <a:lnTo>
                    <a:pt x="210" y="294"/>
                  </a:lnTo>
                  <a:lnTo>
                    <a:pt x="208" y="294"/>
                  </a:lnTo>
                  <a:lnTo>
                    <a:pt x="208" y="294"/>
                  </a:lnTo>
                  <a:lnTo>
                    <a:pt x="208" y="294"/>
                  </a:lnTo>
                  <a:lnTo>
                    <a:pt x="208" y="294"/>
                  </a:lnTo>
                  <a:lnTo>
                    <a:pt x="208" y="294"/>
                  </a:lnTo>
                  <a:lnTo>
                    <a:pt x="208" y="296"/>
                  </a:lnTo>
                  <a:lnTo>
                    <a:pt x="210" y="296"/>
                  </a:lnTo>
                  <a:lnTo>
                    <a:pt x="210" y="296"/>
                  </a:lnTo>
                  <a:lnTo>
                    <a:pt x="210" y="294"/>
                  </a:lnTo>
                  <a:lnTo>
                    <a:pt x="210" y="294"/>
                  </a:lnTo>
                  <a:lnTo>
                    <a:pt x="213" y="294"/>
                  </a:lnTo>
                  <a:lnTo>
                    <a:pt x="213" y="294"/>
                  </a:lnTo>
                  <a:lnTo>
                    <a:pt x="215" y="294"/>
                  </a:lnTo>
                  <a:lnTo>
                    <a:pt x="215" y="294"/>
                  </a:lnTo>
                  <a:lnTo>
                    <a:pt x="215" y="294"/>
                  </a:lnTo>
                  <a:lnTo>
                    <a:pt x="215" y="294"/>
                  </a:lnTo>
                  <a:lnTo>
                    <a:pt x="215" y="294"/>
                  </a:lnTo>
                  <a:lnTo>
                    <a:pt x="215" y="291"/>
                  </a:lnTo>
                  <a:lnTo>
                    <a:pt x="215" y="291"/>
                  </a:lnTo>
                  <a:lnTo>
                    <a:pt x="215" y="291"/>
                  </a:lnTo>
                  <a:lnTo>
                    <a:pt x="217" y="291"/>
                  </a:lnTo>
                  <a:lnTo>
                    <a:pt x="217" y="294"/>
                  </a:lnTo>
                  <a:lnTo>
                    <a:pt x="217" y="294"/>
                  </a:lnTo>
                  <a:lnTo>
                    <a:pt x="220" y="294"/>
                  </a:lnTo>
                  <a:lnTo>
                    <a:pt x="222" y="294"/>
                  </a:lnTo>
                  <a:lnTo>
                    <a:pt x="222" y="294"/>
                  </a:lnTo>
                  <a:lnTo>
                    <a:pt x="222" y="294"/>
                  </a:lnTo>
                  <a:lnTo>
                    <a:pt x="220" y="294"/>
                  </a:lnTo>
                  <a:lnTo>
                    <a:pt x="220" y="294"/>
                  </a:lnTo>
                  <a:lnTo>
                    <a:pt x="220" y="291"/>
                  </a:lnTo>
                  <a:lnTo>
                    <a:pt x="222" y="291"/>
                  </a:lnTo>
                  <a:lnTo>
                    <a:pt x="222" y="291"/>
                  </a:lnTo>
                  <a:lnTo>
                    <a:pt x="222" y="291"/>
                  </a:lnTo>
                  <a:lnTo>
                    <a:pt x="222" y="291"/>
                  </a:lnTo>
                  <a:lnTo>
                    <a:pt x="222" y="291"/>
                  </a:lnTo>
                  <a:lnTo>
                    <a:pt x="222" y="291"/>
                  </a:lnTo>
                  <a:lnTo>
                    <a:pt x="222" y="291"/>
                  </a:lnTo>
                  <a:lnTo>
                    <a:pt x="225" y="291"/>
                  </a:lnTo>
                  <a:lnTo>
                    <a:pt x="225" y="291"/>
                  </a:lnTo>
                  <a:lnTo>
                    <a:pt x="225" y="291"/>
                  </a:lnTo>
                  <a:lnTo>
                    <a:pt x="225" y="291"/>
                  </a:lnTo>
                  <a:lnTo>
                    <a:pt x="227" y="291"/>
                  </a:lnTo>
                  <a:lnTo>
                    <a:pt x="227" y="294"/>
                  </a:lnTo>
                  <a:lnTo>
                    <a:pt x="227" y="294"/>
                  </a:lnTo>
                  <a:lnTo>
                    <a:pt x="227" y="291"/>
                  </a:lnTo>
                  <a:lnTo>
                    <a:pt x="229" y="291"/>
                  </a:lnTo>
                  <a:lnTo>
                    <a:pt x="229" y="291"/>
                  </a:lnTo>
                  <a:lnTo>
                    <a:pt x="229" y="291"/>
                  </a:lnTo>
                  <a:lnTo>
                    <a:pt x="229" y="291"/>
                  </a:lnTo>
                  <a:lnTo>
                    <a:pt x="229" y="291"/>
                  </a:lnTo>
                  <a:lnTo>
                    <a:pt x="232" y="291"/>
                  </a:lnTo>
                  <a:lnTo>
                    <a:pt x="232" y="291"/>
                  </a:lnTo>
                  <a:lnTo>
                    <a:pt x="232" y="291"/>
                  </a:lnTo>
                  <a:lnTo>
                    <a:pt x="232" y="291"/>
                  </a:lnTo>
                  <a:lnTo>
                    <a:pt x="232" y="291"/>
                  </a:lnTo>
                  <a:lnTo>
                    <a:pt x="232" y="291"/>
                  </a:lnTo>
                  <a:lnTo>
                    <a:pt x="234" y="291"/>
                  </a:lnTo>
                  <a:lnTo>
                    <a:pt x="234" y="291"/>
                  </a:lnTo>
                  <a:lnTo>
                    <a:pt x="236" y="291"/>
                  </a:lnTo>
                  <a:lnTo>
                    <a:pt x="236" y="291"/>
                  </a:lnTo>
                  <a:lnTo>
                    <a:pt x="236" y="291"/>
                  </a:lnTo>
                  <a:lnTo>
                    <a:pt x="236" y="291"/>
                  </a:lnTo>
                  <a:lnTo>
                    <a:pt x="236" y="291"/>
                  </a:lnTo>
                  <a:lnTo>
                    <a:pt x="236" y="291"/>
                  </a:lnTo>
                  <a:lnTo>
                    <a:pt x="239" y="291"/>
                  </a:lnTo>
                  <a:lnTo>
                    <a:pt x="239" y="291"/>
                  </a:lnTo>
                  <a:lnTo>
                    <a:pt x="239" y="291"/>
                  </a:lnTo>
                  <a:lnTo>
                    <a:pt x="241" y="291"/>
                  </a:lnTo>
                  <a:lnTo>
                    <a:pt x="241" y="291"/>
                  </a:lnTo>
                  <a:lnTo>
                    <a:pt x="241" y="291"/>
                  </a:lnTo>
                  <a:lnTo>
                    <a:pt x="244" y="291"/>
                  </a:lnTo>
                  <a:lnTo>
                    <a:pt x="244" y="291"/>
                  </a:lnTo>
                  <a:lnTo>
                    <a:pt x="246" y="291"/>
                  </a:lnTo>
                  <a:lnTo>
                    <a:pt x="246" y="294"/>
                  </a:lnTo>
                  <a:lnTo>
                    <a:pt x="246" y="294"/>
                  </a:lnTo>
                  <a:lnTo>
                    <a:pt x="248" y="294"/>
                  </a:lnTo>
                  <a:lnTo>
                    <a:pt x="248" y="291"/>
                  </a:lnTo>
                  <a:lnTo>
                    <a:pt x="248" y="291"/>
                  </a:lnTo>
                  <a:lnTo>
                    <a:pt x="248" y="291"/>
                  </a:lnTo>
                  <a:lnTo>
                    <a:pt x="248" y="291"/>
                  </a:lnTo>
                  <a:lnTo>
                    <a:pt x="246" y="291"/>
                  </a:lnTo>
                  <a:lnTo>
                    <a:pt x="246" y="291"/>
                  </a:lnTo>
                  <a:lnTo>
                    <a:pt x="246" y="291"/>
                  </a:lnTo>
                  <a:lnTo>
                    <a:pt x="246" y="291"/>
                  </a:lnTo>
                  <a:lnTo>
                    <a:pt x="248" y="291"/>
                  </a:lnTo>
                  <a:lnTo>
                    <a:pt x="248" y="291"/>
                  </a:lnTo>
                  <a:lnTo>
                    <a:pt x="248" y="291"/>
                  </a:lnTo>
                  <a:lnTo>
                    <a:pt x="248" y="291"/>
                  </a:lnTo>
                  <a:lnTo>
                    <a:pt x="251" y="291"/>
                  </a:lnTo>
                  <a:lnTo>
                    <a:pt x="251" y="291"/>
                  </a:lnTo>
                  <a:lnTo>
                    <a:pt x="251" y="291"/>
                  </a:lnTo>
                  <a:lnTo>
                    <a:pt x="251" y="289"/>
                  </a:lnTo>
                  <a:lnTo>
                    <a:pt x="251" y="289"/>
                  </a:lnTo>
                  <a:lnTo>
                    <a:pt x="251" y="289"/>
                  </a:lnTo>
                  <a:lnTo>
                    <a:pt x="251" y="289"/>
                  </a:lnTo>
                  <a:lnTo>
                    <a:pt x="251" y="289"/>
                  </a:lnTo>
                  <a:lnTo>
                    <a:pt x="251" y="291"/>
                  </a:lnTo>
                  <a:lnTo>
                    <a:pt x="253" y="291"/>
                  </a:lnTo>
                  <a:lnTo>
                    <a:pt x="253" y="291"/>
                  </a:lnTo>
                  <a:lnTo>
                    <a:pt x="253" y="291"/>
                  </a:lnTo>
                  <a:lnTo>
                    <a:pt x="253" y="289"/>
                  </a:lnTo>
                  <a:lnTo>
                    <a:pt x="253" y="291"/>
                  </a:lnTo>
                  <a:lnTo>
                    <a:pt x="253" y="291"/>
                  </a:lnTo>
                  <a:lnTo>
                    <a:pt x="253" y="291"/>
                  </a:lnTo>
                  <a:lnTo>
                    <a:pt x="255" y="291"/>
                  </a:lnTo>
                  <a:lnTo>
                    <a:pt x="255" y="291"/>
                  </a:lnTo>
                  <a:lnTo>
                    <a:pt x="255" y="291"/>
                  </a:lnTo>
                  <a:lnTo>
                    <a:pt x="255" y="291"/>
                  </a:lnTo>
                  <a:lnTo>
                    <a:pt x="258" y="294"/>
                  </a:lnTo>
                  <a:lnTo>
                    <a:pt x="258" y="294"/>
                  </a:lnTo>
                  <a:lnTo>
                    <a:pt x="258" y="294"/>
                  </a:lnTo>
                  <a:lnTo>
                    <a:pt x="260" y="294"/>
                  </a:lnTo>
                  <a:lnTo>
                    <a:pt x="260" y="294"/>
                  </a:lnTo>
                  <a:lnTo>
                    <a:pt x="260" y="291"/>
                  </a:lnTo>
                  <a:lnTo>
                    <a:pt x="260" y="291"/>
                  </a:lnTo>
                  <a:lnTo>
                    <a:pt x="258" y="291"/>
                  </a:lnTo>
                  <a:lnTo>
                    <a:pt x="258" y="289"/>
                  </a:lnTo>
                  <a:lnTo>
                    <a:pt x="255" y="289"/>
                  </a:lnTo>
                  <a:lnTo>
                    <a:pt x="255" y="289"/>
                  </a:lnTo>
                  <a:lnTo>
                    <a:pt x="255" y="287"/>
                  </a:lnTo>
                  <a:lnTo>
                    <a:pt x="255" y="287"/>
                  </a:lnTo>
                  <a:lnTo>
                    <a:pt x="258" y="287"/>
                  </a:lnTo>
                  <a:lnTo>
                    <a:pt x="258" y="287"/>
                  </a:lnTo>
                  <a:lnTo>
                    <a:pt x="258" y="287"/>
                  </a:lnTo>
                  <a:lnTo>
                    <a:pt x="258" y="287"/>
                  </a:lnTo>
                  <a:lnTo>
                    <a:pt x="260" y="289"/>
                  </a:lnTo>
                  <a:lnTo>
                    <a:pt x="260" y="289"/>
                  </a:lnTo>
                  <a:lnTo>
                    <a:pt x="260" y="289"/>
                  </a:lnTo>
                  <a:lnTo>
                    <a:pt x="260" y="291"/>
                  </a:lnTo>
                  <a:lnTo>
                    <a:pt x="260" y="291"/>
                  </a:lnTo>
                  <a:lnTo>
                    <a:pt x="260" y="291"/>
                  </a:lnTo>
                  <a:lnTo>
                    <a:pt x="260" y="291"/>
                  </a:lnTo>
                  <a:lnTo>
                    <a:pt x="260" y="294"/>
                  </a:lnTo>
                  <a:lnTo>
                    <a:pt x="260" y="294"/>
                  </a:lnTo>
                  <a:lnTo>
                    <a:pt x="258" y="294"/>
                  </a:lnTo>
                  <a:lnTo>
                    <a:pt x="258" y="294"/>
                  </a:lnTo>
                  <a:lnTo>
                    <a:pt x="258" y="294"/>
                  </a:lnTo>
                  <a:lnTo>
                    <a:pt x="258" y="294"/>
                  </a:lnTo>
                  <a:lnTo>
                    <a:pt x="258" y="294"/>
                  </a:lnTo>
                  <a:lnTo>
                    <a:pt x="255" y="294"/>
                  </a:lnTo>
                  <a:lnTo>
                    <a:pt x="255" y="294"/>
                  </a:lnTo>
                  <a:lnTo>
                    <a:pt x="255" y="294"/>
                  </a:lnTo>
                  <a:lnTo>
                    <a:pt x="253" y="294"/>
                  </a:lnTo>
                  <a:lnTo>
                    <a:pt x="253" y="291"/>
                  </a:lnTo>
                  <a:lnTo>
                    <a:pt x="251" y="291"/>
                  </a:lnTo>
                  <a:lnTo>
                    <a:pt x="251" y="291"/>
                  </a:lnTo>
                  <a:lnTo>
                    <a:pt x="251" y="294"/>
                  </a:lnTo>
                  <a:lnTo>
                    <a:pt x="251" y="294"/>
                  </a:lnTo>
                  <a:lnTo>
                    <a:pt x="251" y="294"/>
                  </a:lnTo>
                  <a:lnTo>
                    <a:pt x="251" y="294"/>
                  </a:lnTo>
                  <a:lnTo>
                    <a:pt x="251" y="294"/>
                  </a:lnTo>
                  <a:lnTo>
                    <a:pt x="251" y="294"/>
                  </a:lnTo>
                  <a:lnTo>
                    <a:pt x="251" y="291"/>
                  </a:lnTo>
                  <a:lnTo>
                    <a:pt x="248" y="294"/>
                  </a:lnTo>
                  <a:lnTo>
                    <a:pt x="248" y="294"/>
                  </a:lnTo>
                  <a:lnTo>
                    <a:pt x="246" y="294"/>
                  </a:lnTo>
                  <a:lnTo>
                    <a:pt x="246" y="294"/>
                  </a:lnTo>
                  <a:lnTo>
                    <a:pt x="246" y="294"/>
                  </a:lnTo>
                  <a:lnTo>
                    <a:pt x="248" y="296"/>
                  </a:lnTo>
                  <a:lnTo>
                    <a:pt x="253" y="296"/>
                  </a:lnTo>
                  <a:lnTo>
                    <a:pt x="255" y="296"/>
                  </a:lnTo>
                  <a:lnTo>
                    <a:pt x="255" y="296"/>
                  </a:lnTo>
                  <a:lnTo>
                    <a:pt x="258" y="296"/>
                  </a:lnTo>
                  <a:lnTo>
                    <a:pt x="258" y="296"/>
                  </a:lnTo>
                  <a:lnTo>
                    <a:pt x="260" y="298"/>
                  </a:lnTo>
                  <a:lnTo>
                    <a:pt x="260" y="298"/>
                  </a:lnTo>
                  <a:lnTo>
                    <a:pt x="260" y="296"/>
                  </a:lnTo>
                  <a:lnTo>
                    <a:pt x="260" y="296"/>
                  </a:lnTo>
                  <a:lnTo>
                    <a:pt x="260" y="296"/>
                  </a:lnTo>
                  <a:lnTo>
                    <a:pt x="260" y="294"/>
                  </a:lnTo>
                  <a:lnTo>
                    <a:pt x="260" y="296"/>
                  </a:lnTo>
                  <a:lnTo>
                    <a:pt x="260" y="296"/>
                  </a:lnTo>
                  <a:lnTo>
                    <a:pt x="260" y="296"/>
                  </a:lnTo>
                  <a:lnTo>
                    <a:pt x="260" y="296"/>
                  </a:lnTo>
                  <a:lnTo>
                    <a:pt x="260" y="296"/>
                  </a:lnTo>
                  <a:lnTo>
                    <a:pt x="260" y="298"/>
                  </a:lnTo>
                  <a:lnTo>
                    <a:pt x="262" y="298"/>
                  </a:lnTo>
                  <a:lnTo>
                    <a:pt x="262" y="298"/>
                  </a:lnTo>
                  <a:lnTo>
                    <a:pt x="265" y="298"/>
                  </a:lnTo>
                  <a:lnTo>
                    <a:pt x="279" y="301"/>
                  </a:lnTo>
                  <a:lnTo>
                    <a:pt x="284" y="301"/>
                  </a:lnTo>
                  <a:lnTo>
                    <a:pt x="284" y="298"/>
                  </a:lnTo>
                  <a:lnTo>
                    <a:pt x="284" y="298"/>
                  </a:lnTo>
                  <a:lnTo>
                    <a:pt x="284" y="298"/>
                  </a:lnTo>
                  <a:lnTo>
                    <a:pt x="284" y="298"/>
                  </a:lnTo>
                  <a:lnTo>
                    <a:pt x="284" y="298"/>
                  </a:lnTo>
                  <a:lnTo>
                    <a:pt x="281" y="298"/>
                  </a:lnTo>
                  <a:lnTo>
                    <a:pt x="281" y="296"/>
                  </a:lnTo>
                  <a:lnTo>
                    <a:pt x="284" y="296"/>
                  </a:lnTo>
                  <a:lnTo>
                    <a:pt x="284" y="298"/>
                  </a:lnTo>
                  <a:lnTo>
                    <a:pt x="284" y="296"/>
                  </a:lnTo>
                  <a:lnTo>
                    <a:pt x="284" y="296"/>
                  </a:lnTo>
                  <a:lnTo>
                    <a:pt x="284" y="296"/>
                  </a:lnTo>
                  <a:lnTo>
                    <a:pt x="284" y="296"/>
                  </a:lnTo>
                  <a:lnTo>
                    <a:pt x="286" y="296"/>
                  </a:lnTo>
                  <a:lnTo>
                    <a:pt x="286" y="296"/>
                  </a:lnTo>
                  <a:lnTo>
                    <a:pt x="286" y="296"/>
                  </a:lnTo>
                  <a:lnTo>
                    <a:pt x="286" y="294"/>
                  </a:lnTo>
                  <a:lnTo>
                    <a:pt x="286" y="294"/>
                  </a:lnTo>
                  <a:lnTo>
                    <a:pt x="286" y="294"/>
                  </a:lnTo>
                  <a:lnTo>
                    <a:pt x="284" y="294"/>
                  </a:lnTo>
                  <a:lnTo>
                    <a:pt x="284" y="294"/>
                  </a:lnTo>
                  <a:lnTo>
                    <a:pt x="284" y="294"/>
                  </a:lnTo>
                  <a:lnTo>
                    <a:pt x="284" y="294"/>
                  </a:lnTo>
                  <a:lnTo>
                    <a:pt x="284" y="294"/>
                  </a:lnTo>
                  <a:lnTo>
                    <a:pt x="284" y="294"/>
                  </a:lnTo>
                  <a:lnTo>
                    <a:pt x="284" y="294"/>
                  </a:lnTo>
                  <a:lnTo>
                    <a:pt x="284" y="294"/>
                  </a:lnTo>
                  <a:lnTo>
                    <a:pt x="284" y="291"/>
                  </a:lnTo>
                  <a:lnTo>
                    <a:pt x="286" y="291"/>
                  </a:lnTo>
                  <a:lnTo>
                    <a:pt x="286" y="291"/>
                  </a:lnTo>
                  <a:lnTo>
                    <a:pt x="286" y="291"/>
                  </a:lnTo>
                  <a:lnTo>
                    <a:pt x="286" y="289"/>
                  </a:lnTo>
                  <a:lnTo>
                    <a:pt x="286" y="289"/>
                  </a:lnTo>
                  <a:lnTo>
                    <a:pt x="286" y="289"/>
                  </a:lnTo>
                  <a:lnTo>
                    <a:pt x="288" y="289"/>
                  </a:lnTo>
                  <a:lnTo>
                    <a:pt x="288" y="289"/>
                  </a:lnTo>
                  <a:lnTo>
                    <a:pt x="288" y="289"/>
                  </a:lnTo>
                  <a:lnTo>
                    <a:pt x="288" y="289"/>
                  </a:lnTo>
                  <a:lnTo>
                    <a:pt x="291" y="289"/>
                  </a:lnTo>
                  <a:lnTo>
                    <a:pt x="291" y="289"/>
                  </a:lnTo>
                  <a:lnTo>
                    <a:pt x="291" y="289"/>
                  </a:lnTo>
                  <a:lnTo>
                    <a:pt x="291" y="287"/>
                  </a:lnTo>
                  <a:lnTo>
                    <a:pt x="291" y="287"/>
                  </a:lnTo>
                  <a:lnTo>
                    <a:pt x="293" y="289"/>
                  </a:lnTo>
                  <a:lnTo>
                    <a:pt x="293" y="289"/>
                  </a:lnTo>
                  <a:lnTo>
                    <a:pt x="293" y="289"/>
                  </a:lnTo>
                  <a:lnTo>
                    <a:pt x="293" y="289"/>
                  </a:lnTo>
                  <a:lnTo>
                    <a:pt x="293" y="291"/>
                  </a:lnTo>
                  <a:lnTo>
                    <a:pt x="291" y="291"/>
                  </a:lnTo>
                  <a:lnTo>
                    <a:pt x="291" y="291"/>
                  </a:lnTo>
                  <a:lnTo>
                    <a:pt x="291" y="291"/>
                  </a:lnTo>
                  <a:lnTo>
                    <a:pt x="291" y="294"/>
                  </a:lnTo>
                  <a:lnTo>
                    <a:pt x="291" y="294"/>
                  </a:lnTo>
                  <a:lnTo>
                    <a:pt x="291" y="294"/>
                  </a:lnTo>
                  <a:lnTo>
                    <a:pt x="288" y="296"/>
                  </a:lnTo>
                  <a:lnTo>
                    <a:pt x="288" y="296"/>
                  </a:lnTo>
                  <a:lnTo>
                    <a:pt x="288" y="296"/>
                  </a:lnTo>
                  <a:lnTo>
                    <a:pt x="291" y="296"/>
                  </a:lnTo>
                  <a:lnTo>
                    <a:pt x="291" y="298"/>
                  </a:lnTo>
                  <a:lnTo>
                    <a:pt x="291" y="298"/>
                  </a:lnTo>
                  <a:lnTo>
                    <a:pt x="293" y="301"/>
                  </a:lnTo>
                  <a:lnTo>
                    <a:pt x="293" y="298"/>
                  </a:lnTo>
                  <a:lnTo>
                    <a:pt x="296" y="298"/>
                  </a:lnTo>
                  <a:lnTo>
                    <a:pt x="296" y="298"/>
                  </a:lnTo>
                  <a:lnTo>
                    <a:pt x="298" y="301"/>
                  </a:lnTo>
                  <a:lnTo>
                    <a:pt x="300" y="301"/>
                  </a:lnTo>
                  <a:lnTo>
                    <a:pt x="300" y="301"/>
                  </a:lnTo>
                  <a:lnTo>
                    <a:pt x="303" y="301"/>
                  </a:lnTo>
                  <a:lnTo>
                    <a:pt x="303" y="301"/>
                  </a:lnTo>
                  <a:lnTo>
                    <a:pt x="303" y="298"/>
                  </a:lnTo>
                  <a:lnTo>
                    <a:pt x="303" y="298"/>
                  </a:lnTo>
                  <a:lnTo>
                    <a:pt x="303" y="298"/>
                  </a:lnTo>
                  <a:lnTo>
                    <a:pt x="305" y="298"/>
                  </a:lnTo>
                  <a:lnTo>
                    <a:pt x="307" y="298"/>
                  </a:lnTo>
                  <a:lnTo>
                    <a:pt x="307" y="298"/>
                  </a:lnTo>
                  <a:lnTo>
                    <a:pt x="310" y="298"/>
                  </a:lnTo>
                  <a:lnTo>
                    <a:pt x="312" y="298"/>
                  </a:lnTo>
                  <a:lnTo>
                    <a:pt x="312" y="298"/>
                  </a:lnTo>
                  <a:lnTo>
                    <a:pt x="312" y="298"/>
                  </a:lnTo>
                  <a:lnTo>
                    <a:pt x="312" y="298"/>
                  </a:lnTo>
                  <a:lnTo>
                    <a:pt x="312" y="296"/>
                  </a:lnTo>
                  <a:lnTo>
                    <a:pt x="312" y="296"/>
                  </a:lnTo>
                  <a:lnTo>
                    <a:pt x="312" y="296"/>
                  </a:lnTo>
                  <a:lnTo>
                    <a:pt x="312" y="296"/>
                  </a:lnTo>
                  <a:lnTo>
                    <a:pt x="312" y="294"/>
                  </a:lnTo>
                  <a:lnTo>
                    <a:pt x="312" y="294"/>
                  </a:lnTo>
                  <a:lnTo>
                    <a:pt x="310" y="294"/>
                  </a:lnTo>
                  <a:lnTo>
                    <a:pt x="310" y="291"/>
                  </a:lnTo>
                  <a:lnTo>
                    <a:pt x="310" y="289"/>
                  </a:lnTo>
                  <a:lnTo>
                    <a:pt x="312" y="289"/>
                  </a:lnTo>
                  <a:lnTo>
                    <a:pt x="312" y="289"/>
                  </a:lnTo>
                  <a:lnTo>
                    <a:pt x="315" y="289"/>
                  </a:lnTo>
                  <a:lnTo>
                    <a:pt x="315" y="287"/>
                  </a:lnTo>
                  <a:lnTo>
                    <a:pt x="315" y="287"/>
                  </a:lnTo>
                  <a:lnTo>
                    <a:pt x="312" y="284"/>
                  </a:lnTo>
                  <a:lnTo>
                    <a:pt x="312" y="280"/>
                  </a:lnTo>
                  <a:lnTo>
                    <a:pt x="312" y="277"/>
                  </a:lnTo>
                  <a:lnTo>
                    <a:pt x="312" y="275"/>
                  </a:lnTo>
                  <a:lnTo>
                    <a:pt x="310" y="275"/>
                  </a:lnTo>
                  <a:lnTo>
                    <a:pt x="310" y="275"/>
                  </a:lnTo>
                  <a:lnTo>
                    <a:pt x="305" y="272"/>
                  </a:lnTo>
                  <a:lnTo>
                    <a:pt x="305" y="275"/>
                  </a:lnTo>
                  <a:lnTo>
                    <a:pt x="303" y="275"/>
                  </a:lnTo>
                  <a:lnTo>
                    <a:pt x="303" y="275"/>
                  </a:lnTo>
                  <a:lnTo>
                    <a:pt x="300" y="275"/>
                  </a:lnTo>
                  <a:lnTo>
                    <a:pt x="300" y="272"/>
                  </a:lnTo>
                  <a:lnTo>
                    <a:pt x="300" y="270"/>
                  </a:lnTo>
                  <a:lnTo>
                    <a:pt x="298" y="270"/>
                  </a:lnTo>
                  <a:lnTo>
                    <a:pt x="298" y="263"/>
                  </a:lnTo>
                  <a:lnTo>
                    <a:pt x="298" y="263"/>
                  </a:lnTo>
                  <a:lnTo>
                    <a:pt x="298" y="261"/>
                  </a:lnTo>
                  <a:lnTo>
                    <a:pt x="296" y="256"/>
                  </a:lnTo>
                  <a:lnTo>
                    <a:pt x="296" y="254"/>
                  </a:lnTo>
                  <a:lnTo>
                    <a:pt x="293" y="246"/>
                  </a:lnTo>
                  <a:lnTo>
                    <a:pt x="293" y="242"/>
                  </a:lnTo>
                  <a:lnTo>
                    <a:pt x="291" y="242"/>
                  </a:lnTo>
                  <a:lnTo>
                    <a:pt x="291" y="242"/>
                  </a:lnTo>
                  <a:lnTo>
                    <a:pt x="291" y="239"/>
                  </a:lnTo>
                  <a:lnTo>
                    <a:pt x="286" y="220"/>
                  </a:lnTo>
                  <a:lnTo>
                    <a:pt x="286" y="220"/>
                  </a:lnTo>
                  <a:lnTo>
                    <a:pt x="286" y="220"/>
                  </a:lnTo>
                  <a:lnTo>
                    <a:pt x="286" y="218"/>
                  </a:lnTo>
                  <a:lnTo>
                    <a:pt x="286" y="218"/>
                  </a:lnTo>
                  <a:lnTo>
                    <a:pt x="288" y="216"/>
                  </a:lnTo>
                  <a:lnTo>
                    <a:pt x="288" y="216"/>
                  </a:lnTo>
                  <a:lnTo>
                    <a:pt x="288" y="213"/>
                  </a:lnTo>
                  <a:lnTo>
                    <a:pt x="286" y="213"/>
                  </a:lnTo>
                  <a:lnTo>
                    <a:pt x="286" y="213"/>
                  </a:lnTo>
                  <a:lnTo>
                    <a:pt x="286" y="211"/>
                  </a:lnTo>
                  <a:lnTo>
                    <a:pt x="288" y="209"/>
                  </a:lnTo>
                  <a:lnTo>
                    <a:pt x="293" y="199"/>
                  </a:lnTo>
                  <a:lnTo>
                    <a:pt x="293" y="197"/>
                  </a:lnTo>
                  <a:lnTo>
                    <a:pt x="293" y="197"/>
                  </a:lnTo>
                  <a:lnTo>
                    <a:pt x="296" y="197"/>
                  </a:lnTo>
                  <a:lnTo>
                    <a:pt x="298" y="197"/>
                  </a:lnTo>
                  <a:lnTo>
                    <a:pt x="298" y="197"/>
                  </a:lnTo>
                  <a:lnTo>
                    <a:pt x="298" y="194"/>
                  </a:lnTo>
                  <a:lnTo>
                    <a:pt x="298" y="194"/>
                  </a:lnTo>
                  <a:lnTo>
                    <a:pt x="300" y="190"/>
                  </a:lnTo>
                  <a:lnTo>
                    <a:pt x="300" y="190"/>
                  </a:lnTo>
                  <a:lnTo>
                    <a:pt x="300" y="187"/>
                  </a:lnTo>
                  <a:lnTo>
                    <a:pt x="300" y="187"/>
                  </a:lnTo>
                  <a:lnTo>
                    <a:pt x="300" y="187"/>
                  </a:lnTo>
                  <a:lnTo>
                    <a:pt x="300" y="187"/>
                  </a:lnTo>
                  <a:lnTo>
                    <a:pt x="300" y="187"/>
                  </a:lnTo>
                  <a:lnTo>
                    <a:pt x="303" y="171"/>
                  </a:lnTo>
                  <a:lnTo>
                    <a:pt x="303" y="168"/>
                  </a:lnTo>
                  <a:lnTo>
                    <a:pt x="307" y="159"/>
                  </a:lnTo>
                  <a:lnTo>
                    <a:pt x="307" y="159"/>
                  </a:lnTo>
                  <a:lnTo>
                    <a:pt x="307" y="159"/>
                  </a:lnTo>
                  <a:lnTo>
                    <a:pt x="307" y="159"/>
                  </a:lnTo>
                  <a:lnTo>
                    <a:pt x="307" y="159"/>
                  </a:lnTo>
                  <a:lnTo>
                    <a:pt x="307" y="156"/>
                  </a:lnTo>
                  <a:lnTo>
                    <a:pt x="307" y="156"/>
                  </a:lnTo>
                  <a:lnTo>
                    <a:pt x="307" y="156"/>
                  </a:lnTo>
                  <a:lnTo>
                    <a:pt x="310" y="156"/>
                  </a:lnTo>
                  <a:lnTo>
                    <a:pt x="310" y="154"/>
                  </a:lnTo>
                  <a:lnTo>
                    <a:pt x="310" y="154"/>
                  </a:lnTo>
                  <a:lnTo>
                    <a:pt x="310" y="149"/>
                  </a:lnTo>
                  <a:lnTo>
                    <a:pt x="310" y="149"/>
                  </a:lnTo>
                  <a:lnTo>
                    <a:pt x="312" y="149"/>
                  </a:lnTo>
                  <a:lnTo>
                    <a:pt x="312" y="149"/>
                  </a:lnTo>
                  <a:lnTo>
                    <a:pt x="312" y="152"/>
                  </a:lnTo>
                  <a:lnTo>
                    <a:pt x="312" y="152"/>
                  </a:lnTo>
                  <a:lnTo>
                    <a:pt x="312" y="149"/>
                  </a:lnTo>
                  <a:lnTo>
                    <a:pt x="315" y="147"/>
                  </a:lnTo>
                  <a:lnTo>
                    <a:pt x="317" y="147"/>
                  </a:lnTo>
                  <a:lnTo>
                    <a:pt x="319" y="145"/>
                  </a:lnTo>
                  <a:lnTo>
                    <a:pt x="319" y="145"/>
                  </a:lnTo>
                  <a:lnTo>
                    <a:pt x="322" y="145"/>
                  </a:lnTo>
                  <a:lnTo>
                    <a:pt x="322" y="142"/>
                  </a:lnTo>
                  <a:lnTo>
                    <a:pt x="322" y="142"/>
                  </a:lnTo>
                  <a:lnTo>
                    <a:pt x="319" y="140"/>
                  </a:lnTo>
                  <a:lnTo>
                    <a:pt x="319" y="140"/>
                  </a:lnTo>
                  <a:lnTo>
                    <a:pt x="319" y="140"/>
                  </a:lnTo>
                  <a:lnTo>
                    <a:pt x="319" y="138"/>
                  </a:lnTo>
                  <a:lnTo>
                    <a:pt x="322" y="138"/>
                  </a:lnTo>
                  <a:lnTo>
                    <a:pt x="322" y="138"/>
                  </a:lnTo>
                  <a:lnTo>
                    <a:pt x="322" y="138"/>
                  </a:lnTo>
                  <a:lnTo>
                    <a:pt x="322" y="138"/>
                  </a:lnTo>
                  <a:lnTo>
                    <a:pt x="324" y="138"/>
                  </a:lnTo>
                  <a:lnTo>
                    <a:pt x="326" y="138"/>
                  </a:lnTo>
                  <a:lnTo>
                    <a:pt x="326" y="135"/>
                  </a:lnTo>
                  <a:lnTo>
                    <a:pt x="324" y="121"/>
                  </a:lnTo>
                  <a:close/>
                  <a:moveTo>
                    <a:pt x="293" y="301"/>
                  </a:moveTo>
                  <a:lnTo>
                    <a:pt x="293" y="301"/>
                  </a:lnTo>
                  <a:lnTo>
                    <a:pt x="291" y="301"/>
                  </a:lnTo>
                  <a:lnTo>
                    <a:pt x="291" y="301"/>
                  </a:lnTo>
                  <a:lnTo>
                    <a:pt x="291" y="301"/>
                  </a:lnTo>
                  <a:lnTo>
                    <a:pt x="291" y="301"/>
                  </a:lnTo>
                  <a:lnTo>
                    <a:pt x="288" y="301"/>
                  </a:lnTo>
                  <a:lnTo>
                    <a:pt x="288" y="301"/>
                  </a:lnTo>
                  <a:lnTo>
                    <a:pt x="288" y="301"/>
                  </a:lnTo>
                  <a:lnTo>
                    <a:pt x="288" y="301"/>
                  </a:lnTo>
                  <a:lnTo>
                    <a:pt x="288" y="298"/>
                  </a:lnTo>
                  <a:lnTo>
                    <a:pt x="288" y="298"/>
                  </a:lnTo>
                  <a:lnTo>
                    <a:pt x="286" y="298"/>
                  </a:lnTo>
                  <a:lnTo>
                    <a:pt x="286" y="298"/>
                  </a:lnTo>
                  <a:lnTo>
                    <a:pt x="286" y="301"/>
                  </a:lnTo>
                  <a:lnTo>
                    <a:pt x="284" y="301"/>
                  </a:lnTo>
                  <a:lnTo>
                    <a:pt x="286" y="301"/>
                  </a:lnTo>
                  <a:lnTo>
                    <a:pt x="291" y="303"/>
                  </a:lnTo>
                  <a:lnTo>
                    <a:pt x="293" y="303"/>
                  </a:lnTo>
                  <a:lnTo>
                    <a:pt x="293" y="303"/>
                  </a:lnTo>
                  <a:lnTo>
                    <a:pt x="293" y="303"/>
                  </a:lnTo>
                  <a:lnTo>
                    <a:pt x="293" y="301"/>
                  </a:lnTo>
                  <a:lnTo>
                    <a:pt x="293" y="301"/>
                  </a:lnTo>
                  <a:lnTo>
                    <a:pt x="293" y="30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7" name="Freeform 656"/>
            <p:cNvSpPr>
              <a:spLocks noEditPoints="1"/>
            </p:cNvSpPr>
            <p:nvPr/>
          </p:nvSpPr>
          <p:spPr bwMode="auto">
            <a:xfrm>
              <a:off x="5551388" y="4948638"/>
              <a:ext cx="56327" cy="31896"/>
            </a:xfrm>
            <a:custGeom>
              <a:avLst/>
              <a:gdLst>
                <a:gd name="T0" fmla="*/ 41 w 166"/>
                <a:gd name="T1" fmla="*/ 68 h 94"/>
                <a:gd name="T2" fmla="*/ 31 w 166"/>
                <a:gd name="T3" fmla="*/ 78 h 94"/>
                <a:gd name="T4" fmla="*/ 26 w 166"/>
                <a:gd name="T5" fmla="*/ 78 h 94"/>
                <a:gd name="T6" fmla="*/ 31 w 166"/>
                <a:gd name="T7" fmla="*/ 85 h 94"/>
                <a:gd name="T8" fmla="*/ 31 w 166"/>
                <a:gd name="T9" fmla="*/ 90 h 94"/>
                <a:gd name="T10" fmla="*/ 26 w 166"/>
                <a:gd name="T11" fmla="*/ 64 h 94"/>
                <a:gd name="T12" fmla="*/ 19 w 166"/>
                <a:gd name="T13" fmla="*/ 64 h 94"/>
                <a:gd name="T14" fmla="*/ 34 w 166"/>
                <a:gd name="T15" fmla="*/ 45 h 94"/>
                <a:gd name="T16" fmla="*/ 41 w 166"/>
                <a:gd name="T17" fmla="*/ 42 h 94"/>
                <a:gd name="T18" fmla="*/ 31 w 166"/>
                <a:gd name="T19" fmla="*/ 64 h 94"/>
                <a:gd name="T20" fmla="*/ 53 w 166"/>
                <a:gd name="T21" fmla="*/ 78 h 94"/>
                <a:gd name="T22" fmla="*/ 55 w 166"/>
                <a:gd name="T23" fmla="*/ 83 h 94"/>
                <a:gd name="T24" fmla="*/ 69 w 166"/>
                <a:gd name="T25" fmla="*/ 61 h 94"/>
                <a:gd name="T26" fmla="*/ 60 w 166"/>
                <a:gd name="T27" fmla="*/ 64 h 94"/>
                <a:gd name="T28" fmla="*/ 41 w 166"/>
                <a:gd name="T29" fmla="*/ 80 h 94"/>
                <a:gd name="T30" fmla="*/ 161 w 166"/>
                <a:gd name="T31" fmla="*/ 5 h 94"/>
                <a:gd name="T32" fmla="*/ 36 w 166"/>
                <a:gd name="T33" fmla="*/ 12 h 94"/>
                <a:gd name="T34" fmla="*/ 3 w 166"/>
                <a:gd name="T35" fmla="*/ 19 h 94"/>
                <a:gd name="T36" fmla="*/ 15 w 166"/>
                <a:gd name="T37" fmla="*/ 28 h 94"/>
                <a:gd name="T38" fmla="*/ 24 w 166"/>
                <a:gd name="T39" fmla="*/ 23 h 94"/>
                <a:gd name="T40" fmla="*/ 26 w 166"/>
                <a:gd name="T41" fmla="*/ 23 h 94"/>
                <a:gd name="T42" fmla="*/ 24 w 166"/>
                <a:gd name="T43" fmla="*/ 38 h 94"/>
                <a:gd name="T44" fmla="*/ 43 w 166"/>
                <a:gd name="T45" fmla="*/ 40 h 94"/>
                <a:gd name="T46" fmla="*/ 53 w 166"/>
                <a:gd name="T47" fmla="*/ 35 h 94"/>
                <a:gd name="T48" fmla="*/ 50 w 166"/>
                <a:gd name="T49" fmla="*/ 38 h 94"/>
                <a:gd name="T50" fmla="*/ 43 w 166"/>
                <a:gd name="T51" fmla="*/ 52 h 94"/>
                <a:gd name="T52" fmla="*/ 53 w 166"/>
                <a:gd name="T53" fmla="*/ 45 h 94"/>
                <a:gd name="T54" fmla="*/ 69 w 166"/>
                <a:gd name="T55" fmla="*/ 40 h 94"/>
                <a:gd name="T56" fmla="*/ 90 w 166"/>
                <a:gd name="T57" fmla="*/ 38 h 94"/>
                <a:gd name="T58" fmla="*/ 90 w 166"/>
                <a:gd name="T59" fmla="*/ 47 h 94"/>
                <a:gd name="T60" fmla="*/ 90 w 166"/>
                <a:gd name="T61" fmla="*/ 42 h 94"/>
                <a:gd name="T62" fmla="*/ 71 w 166"/>
                <a:gd name="T63" fmla="*/ 42 h 94"/>
                <a:gd name="T64" fmla="*/ 67 w 166"/>
                <a:gd name="T65" fmla="*/ 54 h 94"/>
                <a:gd name="T66" fmla="*/ 71 w 166"/>
                <a:gd name="T67" fmla="*/ 61 h 94"/>
                <a:gd name="T68" fmla="*/ 76 w 166"/>
                <a:gd name="T69" fmla="*/ 57 h 94"/>
                <a:gd name="T70" fmla="*/ 76 w 166"/>
                <a:gd name="T71" fmla="*/ 54 h 94"/>
                <a:gd name="T72" fmla="*/ 83 w 166"/>
                <a:gd name="T73" fmla="*/ 49 h 94"/>
                <a:gd name="T74" fmla="*/ 86 w 166"/>
                <a:gd name="T75" fmla="*/ 54 h 94"/>
                <a:gd name="T76" fmla="*/ 88 w 166"/>
                <a:gd name="T77" fmla="*/ 57 h 94"/>
                <a:gd name="T78" fmla="*/ 93 w 166"/>
                <a:gd name="T79" fmla="*/ 59 h 94"/>
                <a:gd name="T80" fmla="*/ 88 w 166"/>
                <a:gd name="T81" fmla="*/ 59 h 94"/>
                <a:gd name="T82" fmla="*/ 83 w 166"/>
                <a:gd name="T83" fmla="*/ 61 h 94"/>
                <a:gd name="T84" fmla="*/ 79 w 166"/>
                <a:gd name="T85" fmla="*/ 59 h 94"/>
                <a:gd name="T86" fmla="*/ 74 w 166"/>
                <a:gd name="T87" fmla="*/ 64 h 94"/>
                <a:gd name="T88" fmla="*/ 69 w 166"/>
                <a:gd name="T89" fmla="*/ 66 h 94"/>
                <a:gd name="T90" fmla="*/ 74 w 166"/>
                <a:gd name="T91" fmla="*/ 68 h 94"/>
                <a:gd name="T92" fmla="*/ 76 w 166"/>
                <a:gd name="T93" fmla="*/ 71 h 94"/>
                <a:gd name="T94" fmla="*/ 74 w 166"/>
                <a:gd name="T95" fmla="*/ 83 h 94"/>
                <a:gd name="T96" fmla="*/ 83 w 166"/>
                <a:gd name="T97" fmla="*/ 87 h 94"/>
                <a:gd name="T98" fmla="*/ 88 w 166"/>
                <a:gd name="T99" fmla="*/ 85 h 94"/>
                <a:gd name="T100" fmla="*/ 93 w 166"/>
                <a:gd name="T101" fmla="*/ 85 h 94"/>
                <a:gd name="T102" fmla="*/ 90 w 166"/>
                <a:gd name="T103" fmla="*/ 92 h 94"/>
                <a:gd name="T104" fmla="*/ 123 w 166"/>
                <a:gd name="T105" fmla="*/ 61 h 94"/>
                <a:gd name="T106" fmla="*/ 150 w 166"/>
                <a:gd name="T107" fmla="*/ 54 h 94"/>
                <a:gd name="T108" fmla="*/ 161 w 166"/>
                <a:gd name="T109" fmla="*/ 52 h 94"/>
                <a:gd name="T110" fmla="*/ 150 w 166"/>
                <a:gd name="T111" fmla="*/ 28 h 94"/>
                <a:gd name="T112" fmla="*/ 164 w 166"/>
                <a:gd name="T113" fmla="*/ 16 h 94"/>
                <a:gd name="T114" fmla="*/ 55 w 166"/>
                <a:gd name="T115" fmla="*/ 66 h 94"/>
                <a:gd name="T116" fmla="*/ 50 w 166"/>
                <a:gd name="T117" fmla="*/ 80 h 94"/>
                <a:gd name="T118" fmla="*/ 43 w 166"/>
                <a:gd name="T119" fmla="*/ 85 h 94"/>
                <a:gd name="T120" fmla="*/ 48 w 166"/>
                <a:gd name="T121" fmla="*/ 8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6" h="94">
                  <a:moveTo>
                    <a:pt x="45" y="59"/>
                  </a:moveTo>
                  <a:lnTo>
                    <a:pt x="45" y="59"/>
                  </a:lnTo>
                  <a:lnTo>
                    <a:pt x="43" y="59"/>
                  </a:lnTo>
                  <a:lnTo>
                    <a:pt x="43" y="59"/>
                  </a:lnTo>
                  <a:lnTo>
                    <a:pt x="43" y="59"/>
                  </a:lnTo>
                  <a:lnTo>
                    <a:pt x="43" y="59"/>
                  </a:lnTo>
                  <a:lnTo>
                    <a:pt x="41" y="59"/>
                  </a:lnTo>
                  <a:lnTo>
                    <a:pt x="41" y="61"/>
                  </a:lnTo>
                  <a:lnTo>
                    <a:pt x="41" y="61"/>
                  </a:lnTo>
                  <a:lnTo>
                    <a:pt x="41" y="61"/>
                  </a:lnTo>
                  <a:lnTo>
                    <a:pt x="38" y="64"/>
                  </a:lnTo>
                  <a:lnTo>
                    <a:pt x="38" y="64"/>
                  </a:lnTo>
                  <a:lnTo>
                    <a:pt x="38" y="64"/>
                  </a:lnTo>
                  <a:lnTo>
                    <a:pt x="38" y="66"/>
                  </a:lnTo>
                  <a:lnTo>
                    <a:pt x="36" y="66"/>
                  </a:lnTo>
                  <a:lnTo>
                    <a:pt x="36" y="66"/>
                  </a:lnTo>
                  <a:lnTo>
                    <a:pt x="38" y="68"/>
                  </a:lnTo>
                  <a:lnTo>
                    <a:pt x="38" y="68"/>
                  </a:lnTo>
                  <a:lnTo>
                    <a:pt x="38" y="68"/>
                  </a:lnTo>
                  <a:lnTo>
                    <a:pt x="41" y="68"/>
                  </a:lnTo>
                  <a:lnTo>
                    <a:pt x="41" y="68"/>
                  </a:lnTo>
                  <a:lnTo>
                    <a:pt x="41" y="66"/>
                  </a:lnTo>
                  <a:lnTo>
                    <a:pt x="41" y="68"/>
                  </a:lnTo>
                  <a:lnTo>
                    <a:pt x="41" y="68"/>
                  </a:lnTo>
                  <a:lnTo>
                    <a:pt x="41" y="68"/>
                  </a:lnTo>
                  <a:lnTo>
                    <a:pt x="41" y="68"/>
                  </a:lnTo>
                  <a:lnTo>
                    <a:pt x="41" y="68"/>
                  </a:lnTo>
                  <a:lnTo>
                    <a:pt x="41" y="66"/>
                  </a:lnTo>
                  <a:lnTo>
                    <a:pt x="41" y="66"/>
                  </a:lnTo>
                  <a:lnTo>
                    <a:pt x="43" y="68"/>
                  </a:lnTo>
                  <a:lnTo>
                    <a:pt x="43" y="68"/>
                  </a:lnTo>
                  <a:lnTo>
                    <a:pt x="45" y="66"/>
                  </a:lnTo>
                  <a:lnTo>
                    <a:pt x="45" y="66"/>
                  </a:lnTo>
                  <a:lnTo>
                    <a:pt x="45" y="66"/>
                  </a:lnTo>
                  <a:lnTo>
                    <a:pt x="45" y="64"/>
                  </a:lnTo>
                  <a:lnTo>
                    <a:pt x="45" y="64"/>
                  </a:lnTo>
                  <a:lnTo>
                    <a:pt x="45" y="61"/>
                  </a:lnTo>
                  <a:lnTo>
                    <a:pt x="45" y="61"/>
                  </a:lnTo>
                  <a:lnTo>
                    <a:pt x="45" y="59"/>
                  </a:lnTo>
                  <a:lnTo>
                    <a:pt x="45" y="59"/>
                  </a:lnTo>
                  <a:close/>
                  <a:moveTo>
                    <a:pt x="31" y="80"/>
                  </a:moveTo>
                  <a:lnTo>
                    <a:pt x="31" y="78"/>
                  </a:lnTo>
                  <a:lnTo>
                    <a:pt x="31" y="78"/>
                  </a:lnTo>
                  <a:lnTo>
                    <a:pt x="31" y="78"/>
                  </a:lnTo>
                  <a:lnTo>
                    <a:pt x="31" y="78"/>
                  </a:lnTo>
                  <a:lnTo>
                    <a:pt x="31" y="78"/>
                  </a:lnTo>
                  <a:lnTo>
                    <a:pt x="31" y="76"/>
                  </a:lnTo>
                  <a:lnTo>
                    <a:pt x="31" y="76"/>
                  </a:lnTo>
                  <a:lnTo>
                    <a:pt x="31" y="76"/>
                  </a:lnTo>
                  <a:lnTo>
                    <a:pt x="31" y="76"/>
                  </a:lnTo>
                  <a:lnTo>
                    <a:pt x="31" y="76"/>
                  </a:lnTo>
                  <a:lnTo>
                    <a:pt x="29" y="76"/>
                  </a:lnTo>
                  <a:lnTo>
                    <a:pt x="29" y="76"/>
                  </a:lnTo>
                  <a:lnTo>
                    <a:pt x="29" y="76"/>
                  </a:lnTo>
                  <a:lnTo>
                    <a:pt x="29" y="76"/>
                  </a:lnTo>
                  <a:lnTo>
                    <a:pt x="26" y="76"/>
                  </a:lnTo>
                  <a:lnTo>
                    <a:pt x="26" y="76"/>
                  </a:lnTo>
                  <a:lnTo>
                    <a:pt x="26" y="78"/>
                  </a:lnTo>
                  <a:lnTo>
                    <a:pt x="26" y="78"/>
                  </a:lnTo>
                  <a:lnTo>
                    <a:pt x="26" y="78"/>
                  </a:lnTo>
                  <a:lnTo>
                    <a:pt x="26" y="78"/>
                  </a:lnTo>
                  <a:lnTo>
                    <a:pt x="24" y="78"/>
                  </a:lnTo>
                  <a:lnTo>
                    <a:pt x="26" y="78"/>
                  </a:lnTo>
                  <a:lnTo>
                    <a:pt x="26" y="80"/>
                  </a:lnTo>
                  <a:lnTo>
                    <a:pt x="26" y="80"/>
                  </a:lnTo>
                  <a:lnTo>
                    <a:pt x="31" y="80"/>
                  </a:lnTo>
                  <a:close/>
                  <a:moveTo>
                    <a:pt x="38" y="85"/>
                  </a:moveTo>
                  <a:lnTo>
                    <a:pt x="36" y="85"/>
                  </a:lnTo>
                  <a:lnTo>
                    <a:pt x="36" y="83"/>
                  </a:lnTo>
                  <a:lnTo>
                    <a:pt x="36" y="83"/>
                  </a:lnTo>
                  <a:lnTo>
                    <a:pt x="36" y="83"/>
                  </a:lnTo>
                  <a:lnTo>
                    <a:pt x="38" y="83"/>
                  </a:lnTo>
                  <a:lnTo>
                    <a:pt x="38" y="80"/>
                  </a:lnTo>
                  <a:lnTo>
                    <a:pt x="36" y="80"/>
                  </a:lnTo>
                  <a:lnTo>
                    <a:pt x="36" y="80"/>
                  </a:lnTo>
                  <a:lnTo>
                    <a:pt x="36" y="80"/>
                  </a:lnTo>
                  <a:lnTo>
                    <a:pt x="34" y="80"/>
                  </a:lnTo>
                  <a:lnTo>
                    <a:pt x="34" y="83"/>
                  </a:lnTo>
                  <a:lnTo>
                    <a:pt x="34" y="83"/>
                  </a:lnTo>
                  <a:lnTo>
                    <a:pt x="34" y="80"/>
                  </a:lnTo>
                  <a:lnTo>
                    <a:pt x="34" y="83"/>
                  </a:lnTo>
                  <a:lnTo>
                    <a:pt x="31" y="83"/>
                  </a:lnTo>
                  <a:lnTo>
                    <a:pt x="31" y="83"/>
                  </a:lnTo>
                  <a:lnTo>
                    <a:pt x="31" y="85"/>
                  </a:lnTo>
                  <a:lnTo>
                    <a:pt x="31" y="85"/>
                  </a:lnTo>
                  <a:lnTo>
                    <a:pt x="31" y="85"/>
                  </a:lnTo>
                  <a:lnTo>
                    <a:pt x="29" y="85"/>
                  </a:lnTo>
                  <a:lnTo>
                    <a:pt x="29" y="85"/>
                  </a:lnTo>
                  <a:lnTo>
                    <a:pt x="29" y="85"/>
                  </a:lnTo>
                  <a:lnTo>
                    <a:pt x="29" y="85"/>
                  </a:lnTo>
                  <a:lnTo>
                    <a:pt x="29" y="85"/>
                  </a:lnTo>
                  <a:lnTo>
                    <a:pt x="29" y="85"/>
                  </a:lnTo>
                  <a:lnTo>
                    <a:pt x="31" y="85"/>
                  </a:lnTo>
                  <a:lnTo>
                    <a:pt x="29" y="85"/>
                  </a:lnTo>
                  <a:lnTo>
                    <a:pt x="29" y="85"/>
                  </a:lnTo>
                  <a:lnTo>
                    <a:pt x="29" y="85"/>
                  </a:lnTo>
                  <a:lnTo>
                    <a:pt x="26" y="85"/>
                  </a:lnTo>
                  <a:lnTo>
                    <a:pt x="29" y="87"/>
                  </a:lnTo>
                  <a:lnTo>
                    <a:pt x="29" y="87"/>
                  </a:lnTo>
                  <a:lnTo>
                    <a:pt x="31" y="90"/>
                  </a:lnTo>
                  <a:lnTo>
                    <a:pt x="31" y="90"/>
                  </a:lnTo>
                  <a:lnTo>
                    <a:pt x="31" y="90"/>
                  </a:lnTo>
                  <a:lnTo>
                    <a:pt x="31" y="90"/>
                  </a:lnTo>
                  <a:lnTo>
                    <a:pt x="34" y="90"/>
                  </a:lnTo>
                  <a:lnTo>
                    <a:pt x="31" y="90"/>
                  </a:lnTo>
                  <a:lnTo>
                    <a:pt x="34" y="87"/>
                  </a:lnTo>
                  <a:lnTo>
                    <a:pt x="34" y="87"/>
                  </a:lnTo>
                  <a:lnTo>
                    <a:pt x="34" y="87"/>
                  </a:lnTo>
                  <a:lnTo>
                    <a:pt x="34" y="90"/>
                  </a:lnTo>
                  <a:lnTo>
                    <a:pt x="34" y="90"/>
                  </a:lnTo>
                  <a:lnTo>
                    <a:pt x="34" y="90"/>
                  </a:lnTo>
                  <a:lnTo>
                    <a:pt x="34" y="90"/>
                  </a:lnTo>
                  <a:lnTo>
                    <a:pt x="36" y="90"/>
                  </a:lnTo>
                  <a:lnTo>
                    <a:pt x="36" y="90"/>
                  </a:lnTo>
                  <a:lnTo>
                    <a:pt x="38" y="90"/>
                  </a:lnTo>
                  <a:lnTo>
                    <a:pt x="36" y="87"/>
                  </a:lnTo>
                  <a:lnTo>
                    <a:pt x="38" y="87"/>
                  </a:lnTo>
                  <a:lnTo>
                    <a:pt x="38" y="87"/>
                  </a:lnTo>
                  <a:lnTo>
                    <a:pt x="36" y="85"/>
                  </a:lnTo>
                  <a:lnTo>
                    <a:pt x="36" y="85"/>
                  </a:lnTo>
                  <a:lnTo>
                    <a:pt x="38" y="85"/>
                  </a:lnTo>
                  <a:close/>
                  <a:moveTo>
                    <a:pt x="24" y="64"/>
                  </a:moveTo>
                  <a:lnTo>
                    <a:pt x="26" y="64"/>
                  </a:lnTo>
                  <a:lnTo>
                    <a:pt x="26" y="64"/>
                  </a:lnTo>
                  <a:lnTo>
                    <a:pt x="26" y="64"/>
                  </a:lnTo>
                  <a:lnTo>
                    <a:pt x="26" y="64"/>
                  </a:lnTo>
                  <a:lnTo>
                    <a:pt x="26" y="64"/>
                  </a:lnTo>
                  <a:lnTo>
                    <a:pt x="26" y="61"/>
                  </a:lnTo>
                  <a:lnTo>
                    <a:pt x="26" y="61"/>
                  </a:lnTo>
                  <a:lnTo>
                    <a:pt x="26" y="61"/>
                  </a:lnTo>
                  <a:lnTo>
                    <a:pt x="26" y="59"/>
                  </a:lnTo>
                  <a:lnTo>
                    <a:pt x="26" y="59"/>
                  </a:lnTo>
                  <a:lnTo>
                    <a:pt x="26" y="59"/>
                  </a:lnTo>
                  <a:lnTo>
                    <a:pt x="26" y="59"/>
                  </a:lnTo>
                  <a:lnTo>
                    <a:pt x="26" y="59"/>
                  </a:lnTo>
                  <a:lnTo>
                    <a:pt x="26" y="61"/>
                  </a:lnTo>
                  <a:lnTo>
                    <a:pt x="26" y="61"/>
                  </a:lnTo>
                  <a:lnTo>
                    <a:pt x="26" y="59"/>
                  </a:lnTo>
                  <a:lnTo>
                    <a:pt x="26" y="59"/>
                  </a:lnTo>
                  <a:lnTo>
                    <a:pt x="26" y="59"/>
                  </a:lnTo>
                  <a:lnTo>
                    <a:pt x="24" y="59"/>
                  </a:lnTo>
                  <a:lnTo>
                    <a:pt x="24" y="61"/>
                  </a:lnTo>
                  <a:lnTo>
                    <a:pt x="22" y="61"/>
                  </a:lnTo>
                  <a:lnTo>
                    <a:pt x="19" y="61"/>
                  </a:lnTo>
                  <a:lnTo>
                    <a:pt x="17" y="64"/>
                  </a:lnTo>
                  <a:lnTo>
                    <a:pt x="17" y="64"/>
                  </a:lnTo>
                  <a:lnTo>
                    <a:pt x="19" y="64"/>
                  </a:lnTo>
                  <a:lnTo>
                    <a:pt x="17" y="64"/>
                  </a:lnTo>
                  <a:lnTo>
                    <a:pt x="17" y="64"/>
                  </a:lnTo>
                  <a:lnTo>
                    <a:pt x="19" y="64"/>
                  </a:lnTo>
                  <a:lnTo>
                    <a:pt x="17" y="64"/>
                  </a:lnTo>
                  <a:lnTo>
                    <a:pt x="17" y="66"/>
                  </a:lnTo>
                  <a:lnTo>
                    <a:pt x="19" y="66"/>
                  </a:lnTo>
                  <a:lnTo>
                    <a:pt x="19" y="64"/>
                  </a:lnTo>
                  <a:lnTo>
                    <a:pt x="19" y="64"/>
                  </a:lnTo>
                  <a:lnTo>
                    <a:pt x="22" y="64"/>
                  </a:lnTo>
                  <a:lnTo>
                    <a:pt x="22" y="64"/>
                  </a:lnTo>
                  <a:lnTo>
                    <a:pt x="22" y="64"/>
                  </a:lnTo>
                  <a:lnTo>
                    <a:pt x="24" y="66"/>
                  </a:lnTo>
                  <a:lnTo>
                    <a:pt x="24" y="66"/>
                  </a:lnTo>
                  <a:lnTo>
                    <a:pt x="24" y="66"/>
                  </a:lnTo>
                  <a:lnTo>
                    <a:pt x="24" y="66"/>
                  </a:lnTo>
                  <a:lnTo>
                    <a:pt x="24" y="66"/>
                  </a:lnTo>
                  <a:lnTo>
                    <a:pt x="24" y="64"/>
                  </a:lnTo>
                  <a:close/>
                  <a:moveTo>
                    <a:pt x="36" y="45"/>
                  </a:moveTo>
                  <a:lnTo>
                    <a:pt x="36" y="45"/>
                  </a:lnTo>
                  <a:lnTo>
                    <a:pt x="34" y="45"/>
                  </a:lnTo>
                  <a:lnTo>
                    <a:pt x="34" y="45"/>
                  </a:lnTo>
                  <a:lnTo>
                    <a:pt x="31" y="45"/>
                  </a:lnTo>
                  <a:lnTo>
                    <a:pt x="31" y="45"/>
                  </a:lnTo>
                  <a:lnTo>
                    <a:pt x="31" y="45"/>
                  </a:lnTo>
                  <a:lnTo>
                    <a:pt x="31" y="47"/>
                  </a:lnTo>
                  <a:lnTo>
                    <a:pt x="31" y="47"/>
                  </a:lnTo>
                  <a:lnTo>
                    <a:pt x="34" y="47"/>
                  </a:lnTo>
                  <a:lnTo>
                    <a:pt x="34" y="47"/>
                  </a:lnTo>
                  <a:lnTo>
                    <a:pt x="34" y="47"/>
                  </a:lnTo>
                  <a:lnTo>
                    <a:pt x="36" y="49"/>
                  </a:lnTo>
                  <a:lnTo>
                    <a:pt x="36" y="49"/>
                  </a:lnTo>
                  <a:lnTo>
                    <a:pt x="36" y="49"/>
                  </a:lnTo>
                  <a:lnTo>
                    <a:pt x="36" y="49"/>
                  </a:lnTo>
                  <a:lnTo>
                    <a:pt x="38" y="49"/>
                  </a:lnTo>
                  <a:lnTo>
                    <a:pt x="38" y="49"/>
                  </a:lnTo>
                  <a:lnTo>
                    <a:pt x="38" y="49"/>
                  </a:lnTo>
                  <a:lnTo>
                    <a:pt x="38" y="49"/>
                  </a:lnTo>
                  <a:lnTo>
                    <a:pt x="41" y="47"/>
                  </a:lnTo>
                  <a:lnTo>
                    <a:pt x="41" y="47"/>
                  </a:lnTo>
                  <a:lnTo>
                    <a:pt x="41" y="45"/>
                  </a:lnTo>
                  <a:lnTo>
                    <a:pt x="41" y="45"/>
                  </a:lnTo>
                  <a:lnTo>
                    <a:pt x="41" y="42"/>
                  </a:lnTo>
                  <a:lnTo>
                    <a:pt x="41" y="42"/>
                  </a:lnTo>
                  <a:lnTo>
                    <a:pt x="41" y="42"/>
                  </a:lnTo>
                  <a:lnTo>
                    <a:pt x="41" y="42"/>
                  </a:lnTo>
                  <a:lnTo>
                    <a:pt x="38" y="42"/>
                  </a:lnTo>
                  <a:lnTo>
                    <a:pt x="38" y="42"/>
                  </a:lnTo>
                  <a:lnTo>
                    <a:pt x="38" y="42"/>
                  </a:lnTo>
                  <a:lnTo>
                    <a:pt x="38" y="42"/>
                  </a:lnTo>
                  <a:lnTo>
                    <a:pt x="38" y="42"/>
                  </a:lnTo>
                  <a:lnTo>
                    <a:pt x="36" y="45"/>
                  </a:lnTo>
                  <a:lnTo>
                    <a:pt x="36" y="45"/>
                  </a:lnTo>
                  <a:close/>
                  <a:moveTo>
                    <a:pt x="26" y="66"/>
                  </a:moveTo>
                  <a:lnTo>
                    <a:pt x="29" y="68"/>
                  </a:lnTo>
                  <a:lnTo>
                    <a:pt x="29" y="68"/>
                  </a:lnTo>
                  <a:lnTo>
                    <a:pt x="29" y="68"/>
                  </a:lnTo>
                  <a:lnTo>
                    <a:pt x="29" y="66"/>
                  </a:lnTo>
                  <a:lnTo>
                    <a:pt x="29" y="66"/>
                  </a:lnTo>
                  <a:lnTo>
                    <a:pt x="29" y="66"/>
                  </a:lnTo>
                  <a:lnTo>
                    <a:pt x="31" y="66"/>
                  </a:lnTo>
                  <a:lnTo>
                    <a:pt x="31" y="64"/>
                  </a:lnTo>
                  <a:lnTo>
                    <a:pt x="31" y="64"/>
                  </a:lnTo>
                  <a:lnTo>
                    <a:pt x="31" y="64"/>
                  </a:lnTo>
                  <a:lnTo>
                    <a:pt x="31" y="64"/>
                  </a:lnTo>
                  <a:lnTo>
                    <a:pt x="29" y="64"/>
                  </a:lnTo>
                  <a:lnTo>
                    <a:pt x="29" y="64"/>
                  </a:lnTo>
                  <a:lnTo>
                    <a:pt x="26" y="64"/>
                  </a:lnTo>
                  <a:lnTo>
                    <a:pt x="26" y="66"/>
                  </a:lnTo>
                  <a:lnTo>
                    <a:pt x="26" y="66"/>
                  </a:lnTo>
                  <a:lnTo>
                    <a:pt x="24" y="66"/>
                  </a:lnTo>
                  <a:lnTo>
                    <a:pt x="24" y="66"/>
                  </a:lnTo>
                  <a:lnTo>
                    <a:pt x="24" y="66"/>
                  </a:lnTo>
                  <a:lnTo>
                    <a:pt x="26" y="66"/>
                  </a:lnTo>
                  <a:lnTo>
                    <a:pt x="26" y="66"/>
                  </a:lnTo>
                  <a:close/>
                  <a:moveTo>
                    <a:pt x="60" y="76"/>
                  </a:moveTo>
                  <a:lnTo>
                    <a:pt x="57" y="76"/>
                  </a:lnTo>
                  <a:lnTo>
                    <a:pt x="57" y="76"/>
                  </a:lnTo>
                  <a:lnTo>
                    <a:pt x="55" y="76"/>
                  </a:lnTo>
                  <a:lnTo>
                    <a:pt x="55" y="76"/>
                  </a:lnTo>
                  <a:lnTo>
                    <a:pt x="55" y="76"/>
                  </a:lnTo>
                  <a:lnTo>
                    <a:pt x="55" y="76"/>
                  </a:lnTo>
                  <a:lnTo>
                    <a:pt x="55" y="76"/>
                  </a:lnTo>
                  <a:lnTo>
                    <a:pt x="53" y="76"/>
                  </a:lnTo>
                  <a:lnTo>
                    <a:pt x="53" y="78"/>
                  </a:lnTo>
                  <a:lnTo>
                    <a:pt x="53" y="78"/>
                  </a:lnTo>
                  <a:lnTo>
                    <a:pt x="53" y="78"/>
                  </a:lnTo>
                  <a:lnTo>
                    <a:pt x="53" y="78"/>
                  </a:lnTo>
                  <a:lnTo>
                    <a:pt x="53" y="80"/>
                  </a:lnTo>
                  <a:lnTo>
                    <a:pt x="53" y="80"/>
                  </a:lnTo>
                  <a:lnTo>
                    <a:pt x="53" y="80"/>
                  </a:lnTo>
                  <a:lnTo>
                    <a:pt x="53" y="80"/>
                  </a:lnTo>
                  <a:lnTo>
                    <a:pt x="53" y="80"/>
                  </a:lnTo>
                  <a:lnTo>
                    <a:pt x="53" y="80"/>
                  </a:lnTo>
                  <a:lnTo>
                    <a:pt x="53" y="83"/>
                  </a:lnTo>
                  <a:lnTo>
                    <a:pt x="53" y="83"/>
                  </a:lnTo>
                  <a:lnTo>
                    <a:pt x="53" y="83"/>
                  </a:lnTo>
                  <a:lnTo>
                    <a:pt x="55" y="83"/>
                  </a:lnTo>
                  <a:lnTo>
                    <a:pt x="55" y="83"/>
                  </a:lnTo>
                  <a:lnTo>
                    <a:pt x="55" y="83"/>
                  </a:lnTo>
                  <a:lnTo>
                    <a:pt x="55" y="83"/>
                  </a:lnTo>
                  <a:lnTo>
                    <a:pt x="55" y="83"/>
                  </a:lnTo>
                  <a:lnTo>
                    <a:pt x="55" y="83"/>
                  </a:lnTo>
                  <a:lnTo>
                    <a:pt x="55" y="83"/>
                  </a:lnTo>
                  <a:lnTo>
                    <a:pt x="55" y="83"/>
                  </a:lnTo>
                  <a:lnTo>
                    <a:pt x="55" y="83"/>
                  </a:lnTo>
                  <a:lnTo>
                    <a:pt x="55" y="80"/>
                  </a:lnTo>
                  <a:lnTo>
                    <a:pt x="55" y="80"/>
                  </a:lnTo>
                  <a:lnTo>
                    <a:pt x="55" y="80"/>
                  </a:lnTo>
                  <a:lnTo>
                    <a:pt x="55" y="80"/>
                  </a:lnTo>
                  <a:lnTo>
                    <a:pt x="55" y="80"/>
                  </a:lnTo>
                  <a:lnTo>
                    <a:pt x="57" y="80"/>
                  </a:lnTo>
                  <a:lnTo>
                    <a:pt x="57" y="80"/>
                  </a:lnTo>
                  <a:lnTo>
                    <a:pt x="57" y="80"/>
                  </a:lnTo>
                  <a:lnTo>
                    <a:pt x="57" y="78"/>
                  </a:lnTo>
                  <a:lnTo>
                    <a:pt x="57" y="78"/>
                  </a:lnTo>
                  <a:lnTo>
                    <a:pt x="57" y="78"/>
                  </a:lnTo>
                  <a:lnTo>
                    <a:pt x="57" y="78"/>
                  </a:lnTo>
                  <a:lnTo>
                    <a:pt x="57" y="78"/>
                  </a:lnTo>
                  <a:lnTo>
                    <a:pt x="57" y="78"/>
                  </a:lnTo>
                  <a:lnTo>
                    <a:pt x="57" y="78"/>
                  </a:lnTo>
                  <a:lnTo>
                    <a:pt x="60" y="78"/>
                  </a:lnTo>
                  <a:lnTo>
                    <a:pt x="60" y="78"/>
                  </a:lnTo>
                  <a:lnTo>
                    <a:pt x="60" y="76"/>
                  </a:lnTo>
                  <a:lnTo>
                    <a:pt x="60" y="76"/>
                  </a:lnTo>
                  <a:close/>
                  <a:moveTo>
                    <a:pt x="67" y="61"/>
                  </a:moveTo>
                  <a:lnTo>
                    <a:pt x="69" y="61"/>
                  </a:lnTo>
                  <a:lnTo>
                    <a:pt x="69" y="61"/>
                  </a:lnTo>
                  <a:lnTo>
                    <a:pt x="69" y="59"/>
                  </a:lnTo>
                  <a:lnTo>
                    <a:pt x="67" y="59"/>
                  </a:lnTo>
                  <a:lnTo>
                    <a:pt x="69" y="59"/>
                  </a:lnTo>
                  <a:lnTo>
                    <a:pt x="69" y="59"/>
                  </a:lnTo>
                  <a:lnTo>
                    <a:pt x="69" y="57"/>
                  </a:lnTo>
                  <a:lnTo>
                    <a:pt x="69" y="57"/>
                  </a:lnTo>
                  <a:lnTo>
                    <a:pt x="67" y="57"/>
                  </a:lnTo>
                  <a:lnTo>
                    <a:pt x="67" y="59"/>
                  </a:lnTo>
                  <a:lnTo>
                    <a:pt x="67" y="57"/>
                  </a:lnTo>
                  <a:lnTo>
                    <a:pt x="64" y="59"/>
                  </a:lnTo>
                  <a:lnTo>
                    <a:pt x="64" y="59"/>
                  </a:lnTo>
                  <a:lnTo>
                    <a:pt x="64" y="59"/>
                  </a:lnTo>
                  <a:lnTo>
                    <a:pt x="64" y="61"/>
                  </a:lnTo>
                  <a:lnTo>
                    <a:pt x="62" y="59"/>
                  </a:lnTo>
                  <a:lnTo>
                    <a:pt x="62" y="61"/>
                  </a:lnTo>
                  <a:lnTo>
                    <a:pt x="62" y="61"/>
                  </a:lnTo>
                  <a:lnTo>
                    <a:pt x="60" y="61"/>
                  </a:lnTo>
                  <a:lnTo>
                    <a:pt x="60" y="61"/>
                  </a:lnTo>
                  <a:lnTo>
                    <a:pt x="60" y="64"/>
                  </a:lnTo>
                  <a:lnTo>
                    <a:pt x="60" y="64"/>
                  </a:lnTo>
                  <a:lnTo>
                    <a:pt x="62" y="64"/>
                  </a:lnTo>
                  <a:lnTo>
                    <a:pt x="62" y="64"/>
                  </a:lnTo>
                  <a:lnTo>
                    <a:pt x="62" y="64"/>
                  </a:lnTo>
                  <a:lnTo>
                    <a:pt x="62" y="64"/>
                  </a:lnTo>
                  <a:lnTo>
                    <a:pt x="62" y="64"/>
                  </a:lnTo>
                  <a:lnTo>
                    <a:pt x="64" y="64"/>
                  </a:lnTo>
                  <a:lnTo>
                    <a:pt x="64" y="64"/>
                  </a:lnTo>
                  <a:lnTo>
                    <a:pt x="64" y="61"/>
                  </a:lnTo>
                  <a:lnTo>
                    <a:pt x="64" y="61"/>
                  </a:lnTo>
                  <a:lnTo>
                    <a:pt x="64" y="61"/>
                  </a:lnTo>
                  <a:lnTo>
                    <a:pt x="64" y="61"/>
                  </a:lnTo>
                  <a:lnTo>
                    <a:pt x="64" y="61"/>
                  </a:lnTo>
                  <a:lnTo>
                    <a:pt x="67" y="61"/>
                  </a:lnTo>
                  <a:lnTo>
                    <a:pt x="67" y="61"/>
                  </a:lnTo>
                  <a:lnTo>
                    <a:pt x="67" y="61"/>
                  </a:lnTo>
                  <a:lnTo>
                    <a:pt x="67" y="61"/>
                  </a:lnTo>
                  <a:lnTo>
                    <a:pt x="67" y="61"/>
                  </a:lnTo>
                  <a:close/>
                  <a:moveTo>
                    <a:pt x="43" y="85"/>
                  </a:moveTo>
                  <a:lnTo>
                    <a:pt x="41" y="83"/>
                  </a:lnTo>
                  <a:lnTo>
                    <a:pt x="41" y="80"/>
                  </a:lnTo>
                  <a:lnTo>
                    <a:pt x="41" y="80"/>
                  </a:lnTo>
                  <a:lnTo>
                    <a:pt x="41" y="80"/>
                  </a:lnTo>
                  <a:lnTo>
                    <a:pt x="38" y="80"/>
                  </a:lnTo>
                  <a:lnTo>
                    <a:pt x="38" y="83"/>
                  </a:lnTo>
                  <a:lnTo>
                    <a:pt x="38" y="83"/>
                  </a:lnTo>
                  <a:lnTo>
                    <a:pt x="38" y="83"/>
                  </a:lnTo>
                  <a:lnTo>
                    <a:pt x="38" y="85"/>
                  </a:lnTo>
                  <a:lnTo>
                    <a:pt x="38" y="85"/>
                  </a:lnTo>
                  <a:lnTo>
                    <a:pt x="38" y="85"/>
                  </a:lnTo>
                  <a:lnTo>
                    <a:pt x="38" y="85"/>
                  </a:lnTo>
                  <a:lnTo>
                    <a:pt x="38" y="87"/>
                  </a:lnTo>
                  <a:lnTo>
                    <a:pt x="38" y="87"/>
                  </a:lnTo>
                  <a:lnTo>
                    <a:pt x="38" y="87"/>
                  </a:lnTo>
                  <a:lnTo>
                    <a:pt x="41" y="87"/>
                  </a:lnTo>
                  <a:lnTo>
                    <a:pt x="41" y="85"/>
                  </a:lnTo>
                  <a:lnTo>
                    <a:pt x="41" y="85"/>
                  </a:lnTo>
                  <a:lnTo>
                    <a:pt x="43" y="85"/>
                  </a:lnTo>
                  <a:close/>
                  <a:moveTo>
                    <a:pt x="166" y="12"/>
                  </a:moveTo>
                  <a:lnTo>
                    <a:pt x="164" y="9"/>
                  </a:lnTo>
                  <a:lnTo>
                    <a:pt x="161" y="7"/>
                  </a:lnTo>
                  <a:lnTo>
                    <a:pt x="161" y="5"/>
                  </a:lnTo>
                  <a:lnTo>
                    <a:pt x="161" y="5"/>
                  </a:lnTo>
                  <a:lnTo>
                    <a:pt x="161" y="0"/>
                  </a:lnTo>
                  <a:lnTo>
                    <a:pt x="142" y="0"/>
                  </a:lnTo>
                  <a:lnTo>
                    <a:pt x="128" y="0"/>
                  </a:lnTo>
                  <a:lnTo>
                    <a:pt x="123" y="0"/>
                  </a:lnTo>
                  <a:lnTo>
                    <a:pt x="105" y="0"/>
                  </a:lnTo>
                  <a:lnTo>
                    <a:pt x="100" y="0"/>
                  </a:lnTo>
                  <a:lnTo>
                    <a:pt x="86" y="0"/>
                  </a:lnTo>
                  <a:lnTo>
                    <a:pt x="83" y="0"/>
                  </a:lnTo>
                  <a:lnTo>
                    <a:pt x="81" y="0"/>
                  </a:lnTo>
                  <a:lnTo>
                    <a:pt x="81" y="2"/>
                  </a:lnTo>
                  <a:lnTo>
                    <a:pt x="79" y="2"/>
                  </a:lnTo>
                  <a:lnTo>
                    <a:pt x="74" y="5"/>
                  </a:lnTo>
                  <a:lnTo>
                    <a:pt x="71" y="7"/>
                  </a:lnTo>
                  <a:lnTo>
                    <a:pt x="71" y="7"/>
                  </a:lnTo>
                  <a:lnTo>
                    <a:pt x="57" y="14"/>
                  </a:lnTo>
                  <a:lnTo>
                    <a:pt x="55" y="14"/>
                  </a:lnTo>
                  <a:lnTo>
                    <a:pt x="45" y="14"/>
                  </a:lnTo>
                  <a:lnTo>
                    <a:pt x="41" y="14"/>
                  </a:lnTo>
                  <a:lnTo>
                    <a:pt x="41" y="14"/>
                  </a:lnTo>
                  <a:lnTo>
                    <a:pt x="38" y="12"/>
                  </a:lnTo>
                  <a:lnTo>
                    <a:pt x="36" y="12"/>
                  </a:lnTo>
                  <a:lnTo>
                    <a:pt x="31" y="12"/>
                  </a:lnTo>
                  <a:lnTo>
                    <a:pt x="31" y="14"/>
                  </a:lnTo>
                  <a:lnTo>
                    <a:pt x="31" y="14"/>
                  </a:lnTo>
                  <a:lnTo>
                    <a:pt x="31" y="14"/>
                  </a:lnTo>
                  <a:lnTo>
                    <a:pt x="31" y="14"/>
                  </a:lnTo>
                  <a:lnTo>
                    <a:pt x="29" y="12"/>
                  </a:lnTo>
                  <a:lnTo>
                    <a:pt x="29" y="12"/>
                  </a:lnTo>
                  <a:lnTo>
                    <a:pt x="29" y="12"/>
                  </a:lnTo>
                  <a:lnTo>
                    <a:pt x="24" y="14"/>
                  </a:lnTo>
                  <a:lnTo>
                    <a:pt x="19" y="16"/>
                  </a:lnTo>
                  <a:lnTo>
                    <a:pt x="19" y="16"/>
                  </a:lnTo>
                  <a:lnTo>
                    <a:pt x="15" y="19"/>
                  </a:lnTo>
                  <a:lnTo>
                    <a:pt x="12" y="19"/>
                  </a:lnTo>
                  <a:lnTo>
                    <a:pt x="12" y="19"/>
                  </a:lnTo>
                  <a:lnTo>
                    <a:pt x="5" y="19"/>
                  </a:lnTo>
                  <a:lnTo>
                    <a:pt x="3" y="19"/>
                  </a:lnTo>
                  <a:lnTo>
                    <a:pt x="0" y="19"/>
                  </a:lnTo>
                  <a:lnTo>
                    <a:pt x="0" y="19"/>
                  </a:lnTo>
                  <a:lnTo>
                    <a:pt x="3" y="19"/>
                  </a:lnTo>
                  <a:lnTo>
                    <a:pt x="3" y="19"/>
                  </a:lnTo>
                  <a:lnTo>
                    <a:pt x="3" y="19"/>
                  </a:lnTo>
                  <a:lnTo>
                    <a:pt x="3" y="19"/>
                  </a:lnTo>
                  <a:lnTo>
                    <a:pt x="5" y="19"/>
                  </a:lnTo>
                  <a:lnTo>
                    <a:pt x="5" y="19"/>
                  </a:lnTo>
                  <a:lnTo>
                    <a:pt x="8" y="21"/>
                  </a:lnTo>
                  <a:lnTo>
                    <a:pt x="8" y="21"/>
                  </a:lnTo>
                  <a:lnTo>
                    <a:pt x="8" y="21"/>
                  </a:lnTo>
                  <a:lnTo>
                    <a:pt x="8" y="21"/>
                  </a:lnTo>
                  <a:lnTo>
                    <a:pt x="8" y="21"/>
                  </a:lnTo>
                  <a:lnTo>
                    <a:pt x="10" y="21"/>
                  </a:lnTo>
                  <a:lnTo>
                    <a:pt x="10" y="21"/>
                  </a:lnTo>
                  <a:lnTo>
                    <a:pt x="10" y="21"/>
                  </a:lnTo>
                  <a:lnTo>
                    <a:pt x="12" y="23"/>
                  </a:lnTo>
                  <a:lnTo>
                    <a:pt x="12" y="23"/>
                  </a:lnTo>
                  <a:lnTo>
                    <a:pt x="12" y="23"/>
                  </a:lnTo>
                  <a:lnTo>
                    <a:pt x="12" y="26"/>
                  </a:lnTo>
                  <a:lnTo>
                    <a:pt x="12" y="26"/>
                  </a:lnTo>
                  <a:lnTo>
                    <a:pt x="12" y="26"/>
                  </a:lnTo>
                  <a:lnTo>
                    <a:pt x="15" y="26"/>
                  </a:lnTo>
                  <a:lnTo>
                    <a:pt x="15" y="26"/>
                  </a:lnTo>
                  <a:lnTo>
                    <a:pt x="15" y="28"/>
                  </a:lnTo>
                  <a:lnTo>
                    <a:pt x="15" y="28"/>
                  </a:lnTo>
                  <a:lnTo>
                    <a:pt x="15" y="28"/>
                  </a:lnTo>
                  <a:lnTo>
                    <a:pt x="15" y="28"/>
                  </a:lnTo>
                  <a:lnTo>
                    <a:pt x="17" y="28"/>
                  </a:lnTo>
                  <a:lnTo>
                    <a:pt x="17" y="28"/>
                  </a:lnTo>
                  <a:lnTo>
                    <a:pt x="17" y="28"/>
                  </a:lnTo>
                  <a:lnTo>
                    <a:pt x="17" y="28"/>
                  </a:lnTo>
                  <a:lnTo>
                    <a:pt x="17" y="28"/>
                  </a:lnTo>
                  <a:lnTo>
                    <a:pt x="17" y="26"/>
                  </a:lnTo>
                  <a:lnTo>
                    <a:pt x="19" y="26"/>
                  </a:lnTo>
                  <a:lnTo>
                    <a:pt x="19" y="26"/>
                  </a:lnTo>
                  <a:lnTo>
                    <a:pt x="19" y="26"/>
                  </a:lnTo>
                  <a:lnTo>
                    <a:pt x="19" y="26"/>
                  </a:lnTo>
                  <a:lnTo>
                    <a:pt x="19" y="26"/>
                  </a:lnTo>
                  <a:lnTo>
                    <a:pt x="22" y="26"/>
                  </a:lnTo>
                  <a:lnTo>
                    <a:pt x="22" y="26"/>
                  </a:lnTo>
                  <a:lnTo>
                    <a:pt x="22" y="26"/>
                  </a:lnTo>
                  <a:lnTo>
                    <a:pt x="22" y="23"/>
                  </a:lnTo>
                  <a:lnTo>
                    <a:pt x="24" y="23"/>
                  </a:lnTo>
                  <a:lnTo>
                    <a:pt x="24" y="21"/>
                  </a:lnTo>
                  <a:lnTo>
                    <a:pt x="24" y="23"/>
                  </a:lnTo>
                  <a:lnTo>
                    <a:pt x="24" y="23"/>
                  </a:lnTo>
                  <a:lnTo>
                    <a:pt x="24" y="26"/>
                  </a:lnTo>
                  <a:lnTo>
                    <a:pt x="24" y="26"/>
                  </a:lnTo>
                  <a:lnTo>
                    <a:pt x="26" y="23"/>
                  </a:lnTo>
                  <a:lnTo>
                    <a:pt x="26" y="23"/>
                  </a:lnTo>
                  <a:lnTo>
                    <a:pt x="29" y="21"/>
                  </a:lnTo>
                  <a:lnTo>
                    <a:pt x="29" y="21"/>
                  </a:lnTo>
                  <a:lnTo>
                    <a:pt x="31" y="21"/>
                  </a:lnTo>
                  <a:lnTo>
                    <a:pt x="34" y="21"/>
                  </a:lnTo>
                  <a:lnTo>
                    <a:pt x="34" y="19"/>
                  </a:lnTo>
                  <a:lnTo>
                    <a:pt x="34" y="19"/>
                  </a:lnTo>
                  <a:lnTo>
                    <a:pt x="36" y="19"/>
                  </a:lnTo>
                  <a:lnTo>
                    <a:pt x="36" y="19"/>
                  </a:lnTo>
                  <a:lnTo>
                    <a:pt x="36" y="19"/>
                  </a:lnTo>
                  <a:lnTo>
                    <a:pt x="36" y="19"/>
                  </a:lnTo>
                  <a:lnTo>
                    <a:pt x="36" y="19"/>
                  </a:lnTo>
                  <a:lnTo>
                    <a:pt x="34" y="19"/>
                  </a:lnTo>
                  <a:lnTo>
                    <a:pt x="34" y="21"/>
                  </a:lnTo>
                  <a:lnTo>
                    <a:pt x="34" y="21"/>
                  </a:lnTo>
                  <a:lnTo>
                    <a:pt x="34" y="21"/>
                  </a:lnTo>
                  <a:lnTo>
                    <a:pt x="29" y="23"/>
                  </a:lnTo>
                  <a:lnTo>
                    <a:pt x="26" y="23"/>
                  </a:lnTo>
                  <a:lnTo>
                    <a:pt x="26" y="26"/>
                  </a:lnTo>
                  <a:lnTo>
                    <a:pt x="26" y="26"/>
                  </a:lnTo>
                  <a:lnTo>
                    <a:pt x="26" y="26"/>
                  </a:lnTo>
                  <a:lnTo>
                    <a:pt x="26" y="26"/>
                  </a:lnTo>
                  <a:lnTo>
                    <a:pt x="26" y="28"/>
                  </a:lnTo>
                  <a:lnTo>
                    <a:pt x="26" y="28"/>
                  </a:lnTo>
                  <a:lnTo>
                    <a:pt x="26" y="28"/>
                  </a:lnTo>
                  <a:lnTo>
                    <a:pt x="26" y="28"/>
                  </a:lnTo>
                  <a:lnTo>
                    <a:pt x="24" y="26"/>
                  </a:lnTo>
                  <a:lnTo>
                    <a:pt x="24" y="26"/>
                  </a:lnTo>
                  <a:lnTo>
                    <a:pt x="24" y="28"/>
                  </a:lnTo>
                  <a:lnTo>
                    <a:pt x="24" y="28"/>
                  </a:lnTo>
                  <a:lnTo>
                    <a:pt x="22" y="28"/>
                  </a:lnTo>
                  <a:lnTo>
                    <a:pt x="22" y="31"/>
                  </a:lnTo>
                  <a:lnTo>
                    <a:pt x="22" y="33"/>
                  </a:lnTo>
                  <a:lnTo>
                    <a:pt x="22" y="33"/>
                  </a:lnTo>
                  <a:lnTo>
                    <a:pt x="22" y="35"/>
                  </a:lnTo>
                  <a:lnTo>
                    <a:pt x="22" y="35"/>
                  </a:lnTo>
                  <a:lnTo>
                    <a:pt x="22" y="38"/>
                  </a:lnTo>
                  <a:lnTo>
                    <a:pt x="24" y="38"/>
                  </a:lnTo>
                  <a:lnTo>
                    <a:pt x="24" y="38"/>
                  </a:lnTo>
                  <a:lnTo>
                    <a:pt x="24" y="38"/>
                  </a:lnTo>
                  <a:lnTo>
                    <a:pt x="26" y="38"/>
                  </a:lnTo>
                  <a:lnTo>
                    <a:pt x="26" y="40"/>
                  </a:lnTo>
                  <a:lnTo>
                    <a:pt x="26" y="42"/>
                  </a:lnTo>
                  <a:lnTo>
                    <a:pt x="29" y="42"/>
                  </a:lnTo>
                  <a:lnTo>
                    <a:pt x="31" y="42"/>
                  </a:lnTo>
                  <a:lnTo>
                    <a:pt x="31" y="42"/>
                  </a:lnTo>
                  <a:lnTo>
                    <a:pt x="34" y="42"/>
                  </a:lnTo>
                  <a:lnTo>
                    <a:pt x="34" y="42"/>
                  </a:lnTo>
                  <a:lnTo>
                    <a:pt x="34" y="42"/>
                  </a:lnTo>
                  <a:lnTo>
                    <a:pt x="34" y="42"/>
                  </a:lnTo>
                  <a:lnTo>
                    <a:pt x="36" y="42"/>
                  </a:lnTo>
                  <a:lnTo>
                    <a:pt x="36" y="42"/>
                  </a:lnTo>
                  <a:lnTo>
                    <a:pt x="36" y="42"/>
                  </a:lnTo>
                  <a:lnTo>
                    <a:pt x="36" y="42"/>
                  </a:lnTo>
                  <a:lnTo>
                    <a:pt x="36" y="42"/>
                  </a:lnTo>
                  <a:lnTo>
                    <a:pt x="38" y="42"/>
                  </a:lnTo>
                  <a:lnTo>
                    <a:pt x="41" y="42"/>
                  </a:lnTo>
                  <a:lnTo>
                    <a:pt x="43" y="40"/>
                  </a:lnTo>
                  <a:lnTo>
                    <a:pt x="43" y="40"/>
                  </a:lnTo>
                  <a:lnTo>
                    <a:pt x="43" y="40"/>
                  </a:lnTo>
                  <a:lnTo>
                    <a:pt x="43" y="40"/>
                  </a:lnTo>
                  <a:lnTo>
                    <a:pt x="43" y="38"/>
                  </a:lnTo>
                  <a:lnTo>
                    <a:pt x="43" y="38"/>
                  </a:lnTo>
                  <a:lnTo>
                    <a:pt x="43" y="38"/>
                  </a:lnTo>
                  <a:lnTo>
                    <a:pt x="43" y="38"/>
                  </a:lnTo>
                  <a:lnTo>
                    <a:pt x="43" y="38"/>
                  </a:lnTo>
                  <a:lnTo>
                    <a:pt x="43" y="38"/>
                  </a:lnTo>
                  <a:lnTo>
                    <a:pt x="43" y="38"/>
                  </a:lnTo>
                  <a:lnTo>
                    <a:pt x="45" y="38"/>
                  </a:lnTo>
                  <a:lnTo>
                    <a:pt x="43" y="38"/>
                  </a:lnTo>
                  <a:lnTo>
                    <a:pt x="43" y="38"/>
                  </a:lnTo>
                  <a:lnTo>
                    <a:pt x="43" y="38"/>
                  </a:lnTo>
                  <a:lnTo>
                    <a:pt x="45" y="38"/>
                  </a:lnTo>
                  <a:lnTo>
                    <a:pt x="45" y="38"/>
                  </a:lnTo>
                  <a:lnTo>
                    <a:pt x="48" y="38"/>
                  </a:lnTo>
                  <a:lnTo>
                    <a:pt x="48" y="35"/>
                  </a:lnTo>
                  <a:lnTo>
                    <a:pt x="48" y="35"/>
                  </a:lnTo>
                  <a:lnTo>
                    <a:pt x="48" y="35"/>
                  </a:lnTo>
                  <a:lnTo>
                    <a:pt x="50" y="35"/>
                  </a:lnTo>
                  <a:lnTo>
                    <a:pt x="50" y="35"/>
                  </a:lnTo>
                  <a:lnTo>
                    <a:pt x="53" y="35"/>
                  </a:lnTo>
                  <a:lnTo>
                    <a:pt x="53" y="35"/>
                  </a:lnTo>
                  <a:lnTo>
                    <a:pt x="53" y="35"/>
                  </a:lnTo>
                  <a:lnTo>
                    <a:pt x="53" y="38"/>
                  </a:lnTo>
                  <a:lnTo>
                    <a:pt x="53" y="38"/>
                  </a:lnTo>
                  <a:lnTo>
                    <a:pt x="53" y="38"/>
                  </a:lnTo>
                  <a:lnTo>
                    <a:pt x="55" y="38"/>
                  </a:lnTo>
                  <a:lnTo>
                    <a:pt x="55" y="38"/>
                  </a:lnTo>
                  <a:lnTo>
                    <a:pt x="55" y="38"/>
                  </a:lnTo>
                  <a:lnTo>
                    <a:pt x="55" y="35"/>
                  </a:lnTo>
                  <a:lnTo>
                    <a:pt x="57" y="38"/>
                  </a:lnTo>
                  <a:lnTo>
                    <a:pt x="55" y="38"/>
                  </a:lnTo>
                  <a:lnTo>
                    <a:pt x="55" y="38"/>
                  </a:lnTo>
                  <a:lnTo>
                    <a:pt x="55" y="40"/>
                  </a:lnTo>
                  <a:lnTo>
                    <a:pt x="55" y="38"/>
                  </a:lnTo>
                  <a:lnTo>
                    <a:pt x="55" y="38"/>
                  </a:lnTo>
                  <a:lnTo>
                    <a:pt x="53" y="38"/>
                  </a:lnTo>
                  <a:lnTo>
                    <a:pt x="53" y="38"/>
                  </a:lnTo>
                  <a:lnTo>
                    <a:pt x="53" y="38"/>
                  </a:lnTo>
                  <a:lnTo>
                    <a:pt x="53" y="38"/>
                  </a:lnTo>
                  <a:lnTo>
                    <a:pt x="53" y="38"/>
                  </a:lnTo>
                  <a:lnTo>
                    <a:pt x="50" y="38"/>
                  </a:lnTo>
                  <a:lnTo>
                    <a:pt x="50" y="38"/>
                  </a:lnTo>
                  <a:lnTo>
                    <a:pt x="48" y="38"/>
                  </a:lnTo>
                  <a:lnTo>
                    <a:pt x="48" y="38"/>
                  </a:lnTo>
                  <a:lnTo>
                    <a:pt x="48" y="38"/>
                  </a:lnTo>
                  <a:lnTo>
                    <a:pt x="45" y="40"/>
                  </a:lnTo>
                  <a:lnTo>
                    <a:pt x="45" y="42"/>
                  </a:lnTo>
                  <a:lnTo>
                    <a:pt x="45" y="42"/>
                  </a:lnTo>
                  <a:lnTo>
                    <a:pt x="45" y="42"/>
                  </a:lnTo>
                  <a:lnTo>
                    <a:pt x="45" y="42"/>
                  </a:lnTo>
                  <a:lnTo>
                    <a:pt x="45" y="42"/>
                  </a:lnTo>
                  <a:lnTo>
                    <a:pt x="45" y="42"/>
                  </a:lnTo>
                  <a:lnTo>
                    <a:pt x="43" y="45"/>
                  </a:lnTo>
                  <a:lnTo>
                    <a:pt x="43" y="47"/>
                  </a:lnTo>
                  <a:lnTo>
                    <a:pt x="43" y="49"/>
                  </a:lnTo>
                  <a:lnTo>
                    <a:pt x="43" y="49"/>
                  </a:lnTo>
                  <a:lnTo>
                    <a:pt x="43" y="52"/>
                  </a:lnTo>
                  <a:lnTo>
                    <a:pt x="43" y="52"/>
                  </a:lnTo>
                  <a:lnTo>
                    <a:pt x="43" y="52"/>
                  </a:lnTo>
                  <a:lnTo>
                    <a:pt x="43" y="52"/>
                  </a:lnTo>
                  <a:lnTo>
                    <a:pt x="43" y="52"/>
                  </a:lnTo>
                  <a:lnTo>
                    <a:pt x="43" y="52"/>
                  </a:lnTo>
                  <a:lnTo>
                    <a:pt x="45" y="49"/>
                  </a:lnTo>
                  <a:lnTo>
                    <a:pt x="45" y="49"/>
                  </a:lnTo>
                  <a:lnTo>
                    <a:pt x="45" y="49"/>
                  </a:lnTo>
                  <a:lnTo>
                    <a:pt x="45" y="47"/>
                  </a:lnTo>
                  <a:lnTo>
                    <a:pt x="45" y="47"/>
                  </a:lnTo>
                  <a:lnTo>
                    <a:pt x="48" y="47"/>
                  </a:lnTo>
                  <a:lnTo>
                    <a:pt x="48" y="49"/>
                  </a:lnTo>
                  <a:lnTo>
                    <a:pt x="48" y="49"/>
                  </a:lnTo>
                  <a:lnTo>
                    <a:pt x="48" y="49"/>
                  </a:lnTo>
                  <a:lnTo>
                    <a:pt x="48" y="49"/>
                  </a:lnTo>
                  <a:lnTo>
                    <a:pt x="50" y="47"/>
                  </a:lnTo>
                  <a:lnTo>
                    <a:pt x="50" y="45"/>
                  </a:lnTo>
                  <a:lnTo>
                    <a:pt x="50" y="45"/>
                  </a:lnTo>
                  <a:lnTo>
                    <a:pt x="53" y="42"/>
                  </a:lnTo>
                  <a:lnTo>
                    <a:pt x="53" y="42"/>
                  </a:lnTo>
                  <a:lnTo>
                    <a:pt x="53" y="45"/>
                  </a:lnTo>
                  <a:lnTo>
                    <a:pt x="55" y="45"/>
                  </a:lnTo>
                  <a:lnTo>
                    <a:pt x="55" y="45"/>
                  </a:lnTo>
                  <a:lnTo>
                    <a:pt x="55" y="45"/>
                  </a:lnTo>
                  <a:lnTo>
                    <a:pt x="53" y="45"/>
                  </a:lnTo>
                  <a:lnTo>
                    <a:pt x="53" y="45"/>
                  </a:lnTo>
                  <a:lnTo>
                    <a:pt x="53" y="45"/>
                  </a:lnTo>
                  <a:lnTo>
                    <a:pt x="53" y="45"/>
                  </a:lnTo>
                  <a:lnTo>
                    <a:pt x="50" y="47"/>
                  </a:lnTo>
                  <a:lnTo>
                    <a:pt x="50" y="52"/>
                  </a:lnTo>
                  <a:lnTo>
                    <a:pt x="50" y="49"/>
                  </a:lnTo>
                  <a:lnTo>
                    <a:pt x="53" y="49"/>
                  </a:lnTo>
                  <a:lnTo>
                    <a:pt x="53" y="49"/>
                  </a:lnTo>
                  <a:lnTo>
                    <a:pt x="55" y="49"/>
                  </a:lnTo>
                  <a:lnTo>
                    <a:pt x="57" y="47"/>
                  </a:lnTo>
                  <a:lnTo>
                    <a:pt x="57" y="47"/>
                  </a:lnTo>
                  <a:lnTo>
                    <a:pt x="60" y="47"/>
                  </a:lnTo>
                  <a:lnTo>
                    <a:pt x="62" y="47"/>
                  </a:lnTo>
                  <a:lnTo>
                    <a:pt x="62" y="45"/>
                  </a:lnTo>
                  <a:lnTo>
                    <a:pt x="62" y="45"/>
                  </a:lnTo>
                  <a:lnTo>
                    <a:pt x="64" y="42"/>
                  </a:lnTo>
                  <a:lnTo>
                    <a:pt x="64" y="42"/>
                  </a:lnTo>
                  <a:lnTo>
                    <a:pt x="64" y="42"/>
                  </a:lnTo>
                  <a:lnTo>
                    <a:pt x="67" y="42"/>
                  </a:lnTo>
                  <a:lnTo>
                    <a:pt x="67" y="40"/>
                  </a:lnTo>
                  <a:lnTo>
                    <a:pt x="67" y="40"/>
                  </a:lnTo>
                  <a:lnTo>
                    <a:pt x="69" y="40"/>
                  </a:lnTo>
                  <a:lnTo>
                    <a:pt x="69" y="40"/>
                  </a:lnTo>
                  <a:lnTo>
                    <a:pt x="69" y="40"/>
                  </a:lnTo>
                  <a:lnTo>
                    <a:pt x="71" y="40"/>
                  </a:lnTo>
                  <a:lnTo>
                    <a:pt x="71" y="40"/>
                  </a:lnTo>
                  <a:lnTo>
                    <a:pt x="71" y="40"/>
                  </a:lnTo>
                  <a:lnTo>
                    <a:pt x="74" y="40"/>
                  </a:lnTo>
                  <a:lnTo>
                    <a:pt x="74" y="40"/>
                  </a:lnTo>
                  <a:lnTo>
                    <a:pt x="76" y="40"/>
                  </a:lnTo>
                  <a:lnTo>
                    <a:pt x="76" y="40"/>
                  </a:lnTo>
                  <a:lnTo>
                    <a:pt x="76" y="40"/>
                  </a:lnTo>
                  <a:lnTo>
                    <a:pt x="79" y="40"/>
                  </a:lnTo>
                  <a:lnTo>
                    <a:pt x="81" y="42"/>
                  </a:lnTo>
                  <a:lnTo>
                    <a:pt x="83" y="42"/>
                  </a:lnTo>
                  <a:lnTo>
                    <a:pt x="83" y="42"/>
                  </a:lnTo>
                  <a:lnTo>
                    <a:pt x="83" y="42"/>
                  </a:lnTo>
                  <a:lnTo>
                    <a:pt x="86" y="40"/>
                  </a:lnTo>
                  <a:lnTo>
                    <a:pt x="86" y="40"/>
                  </a:lnTo>
                  <a:lnTo>
                    <a:pt x="88" y="40"/>
                  </a:lnTo>
                  <a:lnTo>
                    <a:pt x="88" y="38"/>
                  </a:lnTo>
                  <a:lnTo>
                    <a:pt x="90" y="38"/>
                  </a:lnTo>
                  <a:lnTo>
                    <a:pt x="90" y="38"/>
                  </a:lnTo>
                  <a:lnTo>
                    <a:pt x="90" y="38"/>
                  </a:lnTo>
                  <a:lnTo>
                    <a:pt x="93" y="38"/>
                  </a:lnTo>
                  <a:lnTo>
                    <a:pt x="93" y="38"/>
                  </a:lnTo>
                  <a:lnTo>
                    <a:pt x="93" y="38"/>
                  </a:lnTo>
                  <a:lnTo>
                    <a:pt x="93" y="38"/>
                  </a:lnTo>
                  <a:lnTo>
                    <a:pt x="93" y="38"/>
                  </a:lnTo>
                  <a:lnTo>
                    <a:pt x="93" y="38"/>
                  </a:lnTo>
                  <a:lnTo>
                    <a:pt x="95" y="40"/>
                  </a:lnTo>
                  <a:lnTo>
                    <a:pt x="95" y="40"/>
                  </a:lnTo>
                  <a:lnTo>
                    <a:pt x="93" y="40"/>
                  </a:lnTo>
                  <a:lnTo>
                    <a:pt x="93" y="40"/>
                  </a:lnTo>
                  <a:lnTo>
                    <a:pt x="93" y="40"/>
                  </a:lnTo>
                  <a:lnTo>
                    <a:pt x="93" y="40"/>
                  </a:lnTo>
                  <a:lnTo>
                    <a:pt x="93" y="42"/>
                  </a:lnTo>
                  <a:lnTo>
                    <a:pt x="90" y="42"/>
                  </a:lnTo>
                  <a:lnTo>
                    <a:pt x="90" y="45"/>
                  </a:lnTo>
                  <a:lnTo>
                    <a:pt x="90" y="45"/>
                  </a:lnTo>
                  <a:lnTo>
                    <a:pt x="90" y="45"/>
                  </a:lnTo>
                  <a:lnTo>
                    <a:pt x="90" y="47"/>
                  </a:lnTo>
                  <a:lnTo>
                    <a:pt x="90" y="47"/>
                  </a:lnTo>
                  <a:lnTo>
                    <a:pt x="90" y="47"/>
                  </a:lnTo>
                  <a:lnTo>
                    <a:pt x="93" y="47"/>
                  </a:lnTo>
                  <a:lnTo>
                    <a:pt x="93" y="47"/>
                  </a:lnTo>
                  <a:lnTo>
                    <a:pt x="95" y="47"/>
                  </a:lnTo>
                  <a:lnTo>
                    <a:pt x="95" y="47"/>
                  </a:lnTo>
                  <a:lnTo>
                    <a:pt x="95" y="49"/>
                  </a:lnTo>
                  <a:lnTo>
                    <a:pt x="97" y="49"/>
                  </a:lnTo>
                  <a:lnTo>
                    <a:pt x="97" y="49"/>
                  </a:lnTo>
                  <a:lnTo>
                    <a:pt x="97" y="49"/>
                  </a:lnTo>
                  <a:lnTo>
                    <a:pt x="95" y="52"/>
                  </a:lnTo>
                  <a:lnTo>
                    <a:pt x="95" y="49"/>
                  </a:lnTo>
                  <a:lnTo>
                    <a:pt x="95" y="49"/>
                  </a:lnTo>
                  <a:lnTo>
                    <a:pt x="93" y="49"/>
                  </a:lnTo>
                  <a:lnTo>
                    <a:pt x="93" y="49"/>
                  </a:lnTo>
                  <a:lnTo>
                    <a:pt x="90" y="49"/>
                  </a:lnTo>
                  <a:lnTo>
                    <a:pt x="90" y="47"/>
                  </a:lnTo>
                  <a:lnTo>
                    <a:pt x="90" y="47"/>
                  </a:lnTo>
                  <a:lnTo>
                    <a:pt x="90" y="45"/>
                  </a:lnTo>
                  <a:lnTo>
                    <a:pt x="90" y="45"/>
                  </a:lnTo>
                  <a:lnTo>
                    <a:pt x="90" y="42"/>
                  </a:lnTo>
                  <a:lnTo>
                    <a:pt x="90" y="42"/>
                  </a:lnTo>
                  <a:lnTo>
                    <a:pt x="90" y="42"/>
                  </a:lnTo>
                  <a:lnTo>
                    <a:pt x="90" y="40"/>
                  </a:lnTo>
                  <a:lnTo>
                    <a:pt x="88" y="40"/>
                  </a:lnTo>
                  <a:lnTo>
                    <a:pt x="88" y="40"/>
                  </a:lnTo>
                  <a:lnTo>
                    <a:pt x="88" y="42"/>
                  </a:lnTo>
                  <a:lnTo>
                    <a:pt x="86" y="42"/>
                  </a:lnTo>
                  <a:lnTo>
                    <a:pt x="86" y="42"/>
                  </a:lnTo>
                  <a:lnTo>
                    <a:pt x="86" y="42"/>
                  </a:lnTo>
                  <a:lnTo>
                    <a:pt x="83" y="45"/>
                  </a:lnTo>
                  <a:lnTo>
                    <a:pt x="83" y="45"/>
                  </a:lnTo>
                  <a:lnTo>
                    <a:pt x="76" y="45"/>
                  </a:lnTo>
                  <a:lnTo>
                    <a:pt x="76" y="45"/>
                  </a:lnTo>
                  <a:lnTo>
                    <a:pt x="74" y="42"/>
                  </a:lnTo>
                  <a:lnTo>
                    <a:pt x="71" y="42"/>
                  </a:lnTo>
                  <a:lnTo>
                    <a:pt x="71" y="42"/>
                  </a:lnTo>
                  <a:lnTo>
                    <a:pt x="71" y="42"/>
                  </a:lnTo>
                  <a:lnTo>
                    <a:pt x="71" y="45"/>
                  </a:lnTo>
                  <a:lnTo>
                    <a:pt x="71" y="45"/>
                  </a:lnTo>
                  <a:lnTo>
                    <a:pt x="71" y="45"/>
                  </a:lnTo>
                  <a:lnTo>
                    <a:pt x="71" y="45"/>
                  </a:lnTo>
                  <a:lnTo>
                    <a:pt x="71" y="45"/>
                  </a:lnTo>
                  <a:lnTo>
                    <a:pt x="71" y="42"/>
                  </a:lnTo>
                  <a:lnTo>
                    <a:pt x="71" y="42"/>
                  </a:lnTo>
                  <a:lnTo>
                    <a:pt x="69" y="45"/>
                  </a:lnTo>
                  <a:lnTo>
                    <a:pt x="69" y="45"/>
                  </a:lnTo>
                  <a:lnTo>
                    <a:pt x="69" y="45"/>
                  </a:lnTo>
                  <a:lnTo>
                    <a:pt x="69" y="45"/>
                  </a:lnTo>
                  <a:lnTo>
                    <a:pt x="69" y="45"/>
                  </a:lnTo>
                  <a:lnTo>
                    <a:pt x="69" y="47"/>
                  </a:lnTo>
                  <a:lnTo>
                    <a:pt x="69" y="47"/>
                  </a:lnTo>
                  <a:lnTo>
                    <a:pt x="67" y="49"/>
                  </a:lnTo>
                  <a:lnTo>
                    <a:pt x="67" y="49"/>
                  </a:lnTo>
                  <a:lnTo>
                    <a:pt x="64" y="49"/>
                  </a:lnTo>
                  <a:lnTo>
                    <a:pt x="64" y="52"/>
                  </a:lnTo>
                  <a:lnTo>
                    <a:pt x="64" y="52"/>
                  </a:lnTo>
                  <a:lnTo>
                    <a:pt x="64" y="54"/>
                  </a:lnTo>
                  <a:lnTo>
                    <a:pt x="64" y="54"/>
                  </a:lnTo>
                  <a:lnTo>
                    <a:pt x="64" y="54"/>
                  </a:lnTo>
                  <a:lnTo>
                    <a:pt x="67" y="54"/>
                  </a:lnTo>
                  <a:lnTo>
                    <a:pt x="67" y="54"/>
                  </a:lnTo>
                  <a:lnTo>
                    <a:pt x="67" y="54"/>
                  </a:lnTo>
                  <a:lnTo>
                    <a:pt x="67" y="54"/>
                  </a:lnTo>
                  <a:lnTo>
                    <a:pt x="67" y="54"/>
                  </a:lnTo>
                  <a:lnTo>
                    <a:pt x="67" y="52"/>
                  </a:lnTo>
                  <a:lnTo>
                    <a:pt x="67" y="54"/>
                  </a:lnTo>
                  <a:lnTo>
                    <a:pt x="67" y="54"/>
                  </a:lnTo>
                  <a:lnTo>
                    <a:pt x="67" y="54"/>
                  </a:lnTo>
                  <a:lnTo>
                    <a:pt x="67" y="54"/>
                  </a:lnTo>
                  <a:lnTo>
                    <a:pt x="69" y="57"/>
                  </a:lnTo>
                  <a:lnTo>
                    <a:pt x="69" y="57"/>
                  </a:lnTo>
                  <a:lnTo>
                    <a:pt x="71" y="54"/>
                  </a:lnTo>
                  <a:lnTo>
                    <a:pt x="71" y="54"/>
                  </a:lnTo>
                  <a:lnTo>
                    <a:pt x="71" y="57"/>
                  </a:lnTo>
                  <a:lnTo>
                    <a:pt x="69" y="57"/>
                  </a:lnTo>
                  <a:lnTo>
                    <a:pt x="69" y="57"/>
                  </a:lnTo>
                  <a:lnTo>
                    <a:pt x="69" y="59"/>
                  </a:lnTo>
                  <a:lnTo>
                    <a:pt x="69" y="59"/>
                  </a:lnTo>
                  <a:lnTo>
                    <a:pt x="69" y="59"/>
                  </a:lnTo>
                  <a:lnTo>
                    <a:pt x="69" y="59"/>
                  </a:lnTo>
                  <a:lnTo>
                    <a:pt x="69" y="61"/>
                  </a:lnTo>
                  <a:lnTo>
                    <a:pt x="69" y="61"/>
                  </a:lnTo>
                  <a:lnTo>
                    <a:pt x="71" y="61"/>
                  </a:lnTo>
                  <a:lnTo>
                    <a:pt x="71" y="61"/>
                  </a:lnTo>
                  <a:lnTo>
                    <a:pt x="71" y="61"/>
                  </a:lnTo>
                  <a:lnTo>
                    <a:pt x="71" y="61"/>
                  </a:lnTo>
                  <a:lnTo>
                    <a:pt x="71" y="59"/>
                  </a:lnTo>
                  <a:lnTo>
                    <a:pt x="71" y="59"/>
                  </a:lnTo>
                  <a:lnTo>
                    <a:pt x="71" y="59"/>
                  </a:lnTo>
                  <a:lnTo>
                    <a:pt x="71" y="59"/>
                  </a:lnTo>
                  <a:lnTo>
                    <a:pt x="71" y="59"/>
                  </a:lnTo>
                  <a:lnTo>
                    <a:pt x="71" y="59"/>
                  </a:lnTo>
                  <a:lnTo>
                    <a:pt x="71" y="59"/>
                  </a:lnTo>
                  <a:lnTo>
                    <a:pt x="74" y="59"/>
                  </a:lnTo>
                  <a:lnTo>
                    <a:pt x="74" y="59"/>
                  </a:lnTo>
                  <a:lnTo>
                    <a:pt x="74" y="59"/>
                  </a:lnTo>
                  <a:lnTo>
                    <a:pt x="74" y="59"/>
                  </a:lnTo>
                  <a:lnTo>
                    <a:pt x="74" y="59"/>
                  </a:lnTo>
                  <a:lnTo>
                    <a:pt x="74" y="57"/>
                  </a:lnTo>
                  <a:lnTo>
                    <a:pt x="74" y="57"/>
                  </a:lnTo>
                  <a:lnTo>
                    <a:pt x="74" y="57"/>
                  </a:lnTo>
                  <a:lnTo>
                    <a:pt x="74" y="57"/>
                  </a:lnTo>
                  <a:lnTo>
                    <a:pt x="74" y="59"/>
                  </a:lnTo>
                  <a:lnTo>
                    <a:pt x="76" y="59"/>
                  </a:lnTo>
                  <a:lnTo>
                    <a:pt x="76" y="59"/>
                  </a:lnTo>
                  <a:lnTo>
                    <a:pt x="76" y="57"/>
                  </a:lnTo>
                  <a:lnTo>
                    <a:pt x="76" y="57"/>
                  </a:lnTo>
                  <a:lnTo>
                    <a:pt x="74" y="54"/>
                  </a:lnTo>
                  <a:lnTo>
                    <a:pt x="76" y="54"/>
                  </a:lnTo>
                  <a:lnTo>
                    <a:pt x="76" y="54"/>
                  </a:lnTo>
                  <a:lnTo>
                    <a:pt x="76" y="54"/>
                  </a:lnTo>
                  <a:lnTo>
                    <a:pt x="76" y="54"/>
                  </a:lnTo>
                  <a:lnTo>
                    <a:pt x="76" y="54"/>
                  </a:lnTo>
                  <a:lnTo>
                    <a:pt x="76" y="57"/>
                  </a:lnTo>
                  <a:lnTo>
                    <a:pt x="76" y="57"/>
                  </a:lnTo>
                  <a:lnTo>
                    <a:pt x="76" y="57"/>
                  </a:lnTo>
                  <a:lnTo>
                    <a:pt x="76" y="57"/>
                  </a:lnTo>
                  <a:lnTo>
                    <a:pt x="79" y="54"/>
                  </a:lnTo>
                  <a:lnTo>
                    <a:pt x="79" y="57"/>
                  </a:lnTo>
                  <a:lnTo>
                    <a:pt x="79" y="57"/>
                  </a:lnTo>
                  <a:lnTo>
                    <a:pt x="79" y="57"/>
                  </a:lnTo>
                  <a:lnTo>
                    <a:pt x="79" y="54"/>
                  </a:lnTo>
                  <a:lnTo>
                    <a:pt x="79" y="54"/>
                  </a:lnTo>
                  <a:lnTo>
                    <a:pt x="79" y="54"/>
                  </a:lnTo>
                  <a:lnTo>
                    <a:pt x="79" y="54"/>
                  </a:lnTo>
                  <a:lnTo>
                    <a:pt x="79" y="54"/>
                  </a:lnTo>
                  <a:lnTo>
                    <a:pt x="76" y="54"/>
                  </a:lnTo>
                  <a:lnTo>
                    <a:pt x="76" y="52"/>
                  </a:lnTo>
                  <a:lnTo>
                    <a:pt x="79" y="52"/>
                  </a:lnTo>
                  <a:lnTo>
                    <a:pt x="79" y="52"/>
                  </a:lnTo>
                  <a:lnTo>
                    <a:pt x="79" y="52"/>
                  </a:lnTo>
                  <a:lnTo>
                    <a:pt x="79" y="52"/>
                  </a:lnTo>
                  <a:lnTo>
                    <a:pt x="79" y="52"/>
                  </a:lnTo>
                  <a:lnTo>
                    <a:pt x="79" y="52"/>
                  </a:lnTo>
                  <a:lnTo>
                    <a:pt x="79" y="52"/>
                  </a:lnTo>
                  <a:lnTo>
                    <a:pt x="79" y="54"/>
                  </a:lnTo>
                  <a:lnTo>
                    <a:pt x="81" y="54"/>
                  </a:lnTo>
                  <a:lnTo>
                    <a:pt x="79" y="54"/>
                  </a:lnTo>
                  <a:lnTo>
                    <a:pt x="79" y="54"/>
                  </a:lnTo>
                  <a:lnTo>
                    <a:pt x="79" y="54"/>
                  </a:lnTo>
                  <a:lnTo>
                    <a:pt x="81" y="54"/>
                  </a:lnTo>
                  <a:lnTo>
                    <a:pt x="81" y="54"/>
                  </a:lnTo>
                  <a:lnTo>
                    <a:pt x="81" y="54"/>
                  </a:lnTo>
                  <a:lnTo>
                    <a:pt x="81" y="52"/>
                  </a:lnTo>
                  <a:lnTo>
                    <a:pt x="81" y="52"/>
                  </a:lnTo>
                  <a:lnTo>
                    <a:pt x="81" y="52"/>
                  </a:lnTo>
                  <a:lnTo>
                    <a:pt x="81" y="49"/>
                  </a:lnTo>
                  <a:lnTo>
                    <a:pt x="83" y="49"/>
                  </a:lnTo>
                  <a:lnTo>
                    <a:pt x="83" y="52"/>
                  </a:lnTo>
                  <a:lnTo>
                    <a:pt x="83" y="52"/>
                  </a:lnTo>
                  <a:lnTo>
                    <a:pt x="83" y="52"/>
                  </a:lnTo>
                  <a:lnTo>
                    <a:pt x="83" y="52"/>
                  </a:lnTo>
                  <a:lnTo>
                    <a:pt x="83" y="52"/>
                  </a:lnTo>
                  <a:lnTo>
                    <a:pt x="83" y="52"/>
                  </a:lnTo>
                  <a:lnTo>
                    <a:pt x="83" y="52"/>
                  </a:lnTo>
                  <a:lnTo>
                    <a:pt x="83" y="52"/>
                  </a:lnTo>
                  <a:lnTo>
                    <a:pt x="83" y="54"/>
                  </a:lnTo>
                  <a:lnTo>
                    <a:pt x="83" y="54"/>
                  </a:lnTo>
                  <a:lnTo>
                    <a:pt x="83" y="54"/>
                  </a:lnTo>
                  <a:lnTo>
                    <a:pt x="81" y="54"/>
                  </a:lnTo>
                  <a:lnTo>
                    <a:pt x="81" y="57"/>
                  </a:lnTo>
                  <a:lnTo>
                    <a:pt x="81" y="57"/>
                  </a:lnTo>
                  <a:lnTo>
                    <a:pt x="83" y="54"/>
                  </a:lnTo>
                  <a:lnTo>
                    <a:pt x="83" y="54"/>
                  </a:lnTo>
                  <a:lnTo>
                    <a:pt x="83" y="57"/>
                  </a:lnTo>
                  <a:lnTo>
                    <a:pt x="83" y="54"/>
                  </a:lnTo>
                  <a:lnTo>
                    <a:pt x="83" y="54"/>
                  </a:lnTo>
                  <a:lnTo>
                    <a:pt x="83" y="54"/>
                  </a:lnTo>
                  <a:lnTo>
                    <a:pt x="86" y="54"/>
                  </a:lnTo>
                  <a:lnTo>
                    <a:pt x="86" y="54"/>
                  </a:lnTo>
                  <a:lnTo>
                    <a:pt x="86" y="54"/>
                  </a:lnTo>
                  <a:lnTo>
                    <a:pt x="86" y="54"/>
                  </a:lnTo>
                  <a:lnTo>
                    <a:pt x="86" y="54"/>
                  </a:lnTo>
                  <a:lnTo>
                    <a:pt x="86" y="54"/>
                  </a:lnTo>
                  <a:lnTo>
                    <a:pt x="86" y="54"/>
                  </a:lnTo>
                  <a:lnTo>
                    <a:pt x="88" y="54"/>
                  </a:lnTo>
                  <a:lnTo>
                    <a:pt x="86" y="54"/>
                  </a:lnTo>
                  <a:lnTo>
                    <a:pt x="86" y="54"/>
                  </a:lnTo>
                  <a:lnTo>
                    <a:pt x="86" y="54"/>
                  </a:lnTo>
                  <a:lnTo>
                    <a:pt x="86" y="57"/>
                  </a:lnTo>
                  <a:lnTo>
                    <a:pt x="86" y="57"/>
                  </a:lnTo>
                  <a:lnTo>
                    <a:pt x="86" y="57"/>
                  </a:lnTo>
                  <a:lnTo>
                    <a:pt x="88" y="57"/>
                  </a:lnTo>
                  <a:lnTo>
                    <a:pt x="88" y="54"/>
                  </a:lnTo>
                  <a:lnTo>
                    <a:pt x="88" y="54"/>
                  </a:lnTo>
                  <a:lnTo>
                    <a:pt x="88" y="54"/>
                  </a:lnTo>
                  <a:lnTo>
                    <a:pt x="88" y="54"/>
                  </a:lnTo>
                  <a:lnTo>
                    <a:pt x="88" y="57"/>
                  </a:lnTo>
                  <a:lnTo>
                    <a:pt x="88" y="57"/>
                  </a:lnTo>
                  <a:lnTo>
                    <a:pt x="88" y="57"/>
                  </a:lnTo>
                  <a:lnTo>
                    <a:pt x="88" y="57"/>
                  </a:lnTo>
                  <a:lnTo>
                    <a:pt x="88" y="57"/>
                  </a:lnTo>
                  <a:lnTo>
                    <a:pt x="88" y="59"/>
                  </a:lnTo>
                  <a:lnTo>
                    <a:pt x="88" y="57"/>
                  </a:lnTo>
                  <a:lnTo>
                    <a:pt x="90" y="57"/>
                  </a:lnTo>
                  <a:lnTo>
                    <a:pt x="90" y="57"/>
                  </a:lnTo>
                  <a:lnTo>
                    <a:pt x="90" y="57"/>
                  </a:lnTo>
                  <a:lnTo>
                    <a:pt x="90" y="57"/>
                  </a:lnTo>
                  <a:lnTo>
                    <a:pt x="90" y="57"/>
                  </a:lnTo>
                  <a:lnTo>
                    <a:pt x="90" y="59"/>
                  </a:lnTo>
                  <a:lnTo>
                    <a:pt x="90" y="59"/>
                  </a:lnTo>
                  <a:lnTo>
                    <a:pt x="90" y="59"/>
                  </a:lnTo>
                  <a:lnTo>
                    <a:pt x="90" y="59"/>
                  </a:lnTo>
                  <a:lnTo>
                    <a:pt x="90" y="59"/>
                  </a:lnTo>
                  <a:lnTo>
                    <a:pt x="90" y="59"/>
                  </a:lnTo>
                  <a:lnTo>
                    <a:pt x="90" y="59"/>
                  </a:lnTo>
                  <a:lnTo>
                    <a:pt x="93" y="59"/>
                  </a:lnTo>
                  <a:lnTo>
                    <a:pt x="93" y="59"/>
                  </a:lnTo>
                  <a:lnTo>
                    <a:pt x="93" y="59"/>
                  </a:lnTo>
                  <a:lnTo>
                    <a:pt x="93" y="59"/>
                  </a:lnTo>
                  <a:lnTo>
                    <a:pt x="93" y="59"/>
                  </a:lnTo>
                  <a:lnTo>
                    <a:pt x="93" y="59"/>
                  </a:lnTo>
                  <a:lnTo>
                    <a:pt x="93" y="59"/>
                  </a:lnTo>
                  <a:lnTo>
                    <a:pt x="93" y="61"/>
                  </a:lnTo>
                  <a:lnTo>
                    <a:pt x="90" y="61"/>
                  </a:lnTo>
                  <a:lnTo>
                    <a:pt x="90" y="61"/>
                  </a:lnTo>
                  <a:lnTo>
                    <a:pt x="90" y="61"/>
                  </a:lnTo>
                  <a:lnTo>
                    <a:pt x="88" y="61"/>
                  </a:lnTo>
                  <a:lnTo>
                    <a:pt x="88" y="61"/>
                  </a:lnTo>
                  <a:lnTo>
                    <a:pt x="88" y="61"/>
                  </a:lnTo>
                  <a:lnTo>
                    <a:pt x="88" y="61"/>
                  </a:lnTo>
                  <a:lnTo>
                    <a:pt x="88" y="61"/>
                  </a:lnTo>
                  <a:lnTo>
                    <a:pt x="88" y="61"/>
                  </a:lnTo>
                  <a:lnTo>
                    <a:pt x="86" y="61"/>
                  </a:lnTo>
                  <a:lnTo>
                    <a:pt x="86" y="61"/>
                  </a:lnTo>
                  <a:lnTo>
                    <a:pt x="86" y="59"/>
                  </a:lnTo>
                  <a:lnTo>
                    <a:pt x="86" y="59"/>
                  </a:lnTo>
                  <a:lnTo>
                    <a:pt x="88" y="59"/>
                  </a:lnTo>
                  <a:lnTo>
                    <a:pt x="88" y="59"/>
                  </a:lnTo>
                  <a:lnTo>
                    <a:pt x="88" y="59"/>
                  </a:lnTo>
                  <a:lnTo>
                    <a:pt x="88" y="59"/>
                  </a:lnTo>
                  <a:lnTo>
                    <a:pt x="88" y="59"/>
                  </a:lnTo>
                  <a:lnTo>
                    <a:pt x="88" y="59"/>
                  </a:lnTo>
                  <a:lnTo>
                    <a:pt x="88" y="59"/>
                  </a:lnTo>
                  <a:lnTo>
                    <a:pt x="88" y="59"/>
                  </a:lnTo>
                  <a:lnTo>
                    <a:pt x="88" y="59"/>
                  </a:lnTo>
                  <a:lnTo>
                    <a:pt x="86" y="59"/>
                  </a:lnTo>
                  <a:lnTo>
                    <a:pt x="86" y="59"/>
                  </a:lnTo>
                  <a:lnTo>
                    <a:pt x="86" y="59"/>
                  </a:lnTo>
                  <a:lnTo>
                    <a:pt x="86" y="57"/>
                  </a:lnTo>
                  <a:lnTo>
                    <a:pt x="86" y="57"/>
                  </a:lnTo>
                  <a:lnTo>
                    <a:pt x="86" y="57"/>
                  </a:lnTo>
                  <a:lnTo>
                    <a:pt x="83" y="57"/>
                  </a:lnTo>
                  <a:lnTo>
                    <a:pt x="83" y="57"/>
                  </a:lnTo>
                  <a:lnTo>
                    <a:pt x="83" y="57"/>
                  </a:lnTo>
                  <a:lnTo>
                    <a:pt x="83" y="57"/>
                  </a:lnTo>
                  <a:lnTo>
                    <a:pt x="83" y="57"/>
                  </a:lnTo>
                  <a:lnTo>
                    <a:pt x="83" y="57"/>
                  </a:lnTo>
                  <a:lnTo>
                    <a:pt x="83" y="57"/>
                  </a:lnTo>
                  <a:lnTo>
                    <a:pt x="83" y="59"/>
                  </a:lnTo>
                  <a:lnTo>
                    <a:pt x="83" y="59"/>
                  </a:lnTo>
                  <a:lnTo>
                    <a:pt x="83" y="59"/>
                  </a:lnTo>
                  <a:lnTo>
                    <a:pt x="83" y="61"/>
                  </a:lnTo>
                  <a:lnTo>
                    <a:pt x="83" y="61"/>
                  </a:lnTo>
                  <a:lnTo>
                    <a:pt x="81" y="59"/>
                  </a:lnTo>
                  <a:lnTo>
                    <a:pt x="81" y="59"/>
                  </a:lnTo>
                  <a:lnTo>
                    <a:pt x="81" y="59"/>
                  </a:lnTo>
                  <a:lnTo>
                    <a:pt x="81" y="59"/>
                  </a:lnTo>
                  <a:lnTo>
                    <a:pt x="81" y="59"/>
                  </a:lnTo>
                  <a:lnTo>
                    <a:pt x="81" y="59"/>
                  </a:lnTo>
                  <a:lnTo>
                    <a:pt x="79" y="59"/>
                  </a:lnTo>
                  <a:lnTo>
                    <a:pt x="79" y="57"/>
                  </a:lnTo>
                  <a:lnTo>
                    <a:pt x="79" y="59"/>
                  </a:lnTo>
                  <a:lnTo>
                    <a:pt x="79" y="59"/>
                  </a:lnTo>
                  <a:lnTo>
                    <a:pt x="81" y="59"/>
                  </a:lnTo>
                  <a:lnTo>
                    <a:pt x="81" y="59"/>
                  </a:lnTo>
                  <a:lnTo>
                    <a:pt x="81" y="59"/>
                  </a:lnTo>
                  <a:lnTo>
                    <a:pt x="81" y="59"/>
                  </a:lnTo>
                  <a:lnTo>
                    <a:pt x="81" y="59"/>
                  </a:lnTo>
                  <a:lnTo>
                    <a:pt x="81" y="61"/>
                  </a:lnTo>
                  <a:lnTo>
                    <a:pt x="81" y="61"/>
                  </a:lnTo>
                  <a:lnTo>
                    <a:pt x="79" y="59"/>
                  </a:lnTo>
                  <a:lnTo>
                    <a:pt x="79" y="59"/>
                  </a:lnTo>
                  <a:lnTo>
                    <a:pt x="79" y="59"/>
                  </a:lnTo>
                  <a:lnTo>
                    <a:pt x="79" y="59"/>
                  </a:lnTo>
                  <a:lnTo>
                    <a:pt x="76" y="59"/>
                  </a:lnTo>
                  <a:lnTo>
                    <a:pt x="76" y="59"/>
                  </a:lnTo>
                  <a:lnTo>
                    <a:pt x="76" y="61"/>
                  </a:lnTo>
                  <a:lnTo>
                    <a:pt x="76" y="59"/>
                  </a:lnTo>
                  <a:lnTo>
                    <a:pt x="76" y="59"/>
                  </a:lnTo>
                  <a:lnTo>
                    <a:pt x="76" y="59"/>
                  </a:lnTo>
                  <a:lnTo>
                    <a:pt x="79" y="61"/>
                  </a:lnTo>
                  <a:lnTo>
                    <a:pt x="79" y="61"/>
                  </a:lnTo>
                  <a:lnTo>
                    <a:pt x="79" y="61"/>
                  </a:lnTo>
                  <a:lnTo>
                    <a:pt x="79" y="61"/>
                  </a:lnTo>
                  <a:lnTo>
                    <a:pt x="76" y="61"/>
                  </a:lnTo>
                  <a:lnTo>
                    <a:pt x="76" y="61"/>
                  </a:lnTo>
                  <a:lnTo>
                    <a:pt x="76" y="61"/>
                  </a:lnTo>
                  <a:lnTo>
                    <a:pt x="76" y="61"/>
                  </a:lnTo>
                  <a:lnTo>
                    <a:pt x="76" y="61"/>
                  </a:lnTo>
                  <a:lnTo>
                    <a:pt x="74" y="61"/>
                  </a:lnTo>
                  <a:lnTo>
                    <a:pt x="74" y="61"/>
                  </a:lnTo>
                  <a:lnTo>
                    <a:pt x="76" y="64"/>
                  </a:lnTo>
                  <a:lnTo>
                    <a:pt x="74" y="64"/>
                  </a:lnTo>
                  <a:lnTo>
                    <a:pt x="74" y="64"/>
                  </a:lnTo>
                  <a:lnTo>
                    <a:pt x="74" y="64"/>
                  </a:lnTo>
                  <a:lnTo>
                    <a:pt x="74" y="64"/>
                  </a:lnTo>
                  <a:lnTo>
                    <a:pt x="71" y="61"/>
                  </a:lnTo>
                  <a:lnTo>
                    <a:pt x="71" y="64"/>
                  </a:lnTo>
                  <a:lnTo>
                    <a:pt x="71" y="64"/>
                  </a:lnTo>
                  <a:lnTo>
                    <a:pt x="71" y="64"/>
                  </a:lnTo>
                  <a:lnTo>
                    <a:pt x="71" y="64"/>
                  </a:lnTo>
                  <a:lnTo>
                    <a:pt x="71" y="64"/>
                  </a:lnTo>
                  <a:lnTo>
                    <a:pt x="71" y="64"/>
                  </a:lnTo>
                  <a:lnTo>
                    <a:pt x="71" y="64"/>
                  </a:lnTo>
                  <a:lnTo>
                    <a:pt x="71" y="64"/>
                  </a:lnTo>
                  <a:lnTo>
                    <a:pt x="71" y="64"/>
                  </a:lnTo>
                  <a:lnTo>
                    <a:pt x="71" y="64"/>
                  </a:lnTo>
                  <a:lnTo>
                    <a:pt x="71" y="64"/>
                  </a:lnTo>
                  <a:lnTo>
                    <a:pt x="71" y="64"/>
                  </a:lnTo>
                  <a:lnTo>
                    <a:pt x="71" y="66"/>
                  </a:lnTo>
                  <a:lnTo>
                    <a:pt x="71" y="64"/>
                  </a:lnTo>
                  <a:lnTo>
                    <a:pt x="71" y="64"/>
                  </a:lnTo>
                  <a:lnTo>
                    <a:pt x="69" y="64"/>
                  </a:lnTo>
                  <a:lnTo>
                    <a:pt x="69" y="66"/>
                  </a:lnTo>
                  <a:lnTo>
                    <a:pt x="69" y="66"/>
                  </a:lnTo>
                  <a:lnTo>
                    <a:pt x="69" y="64"/>
                  </a:lnTo>
                  <a:lnTo>
                    <a:pt x="69" y="66"/>
                  </a:lnTo>
                  <a:lnTo>
                    <a:pt x="69" y="66"/>
                  </a:lnTo>
                  <a:lnTo>
                    <a:pt x="69" y="66"/>
                  </a:lnTo>
                  <a:lnTo>
                    <a:pt x="69" y="66"/>
                  </a:lnTo>
                  <a:lnTo>
                    <a:pt x="69" y="68"/>
                  </a:lnTo>
                  <a:lnTo>
                    <a:pt x="69" y="68"/>
                  </a:lnTo>
                  <a:lnTo>
                    <a:pt x="67" y="68"/>
                  </a:lnTo>
                  <a:lnTo>
                    <a:pt x="67" y="71"/>
                  </a:lnTo>
                  <a:lnTo>
                    <a:pt x="67" y="73"/>
                  </a:lnTo>
                  <a:lnTo>
                    <a:pt x="67" y="73"/>
                  </a:lnTo>
                  <a:lnTo>
                    <a:pt x="67" y="73"/>
                  </a:lnTo>
                  <a:lnTo>
                    <a:pt x="69" y="73"/>
                  </a:lnTo>
                  <a:lnTo>
                    <a:pt x="69" y="73"/>
                  </a:lnTo>
                  <a:lnTo>
                    <a:pt x="69" y="73"/>
                  </a:lnTo>
                  <a:lnTo>
                    <a:pt x="71" y="73"/>
                  </a:lnTo>
                  <a:lnTo>
                    <a:pt x="71" y="71"/>
                  </a:lnTo>
                  <a:lnTo>
                    <a:pt x="71" y="71"/>
                  </a:lnTo>
                  <a:lnTo>
                    <a:pt x="71" y="71"/>
                  </a:lnTo>
                  <a:lnTo>
                    <a:pt x="71" y="71"/>
                  </a:lnTo>
                  <a:lnTo>
                    <a:pt x="74" y="68"/>
                  </a:lnTo>
                  <a:lnTo>
                    <a:pt x="74" y="68"/>
                  </a:lnTo>
                  <a:lnTo>
                    <a:pt x="74" y="68"/>
                  </a:lnTo>
                  <a:lnTo>
                    <a:pt x="74" y="66"/>
                  </a:lnTo>
                  <a:lnTo>
                    <a:pt x="74" y="66"/>
                  </a:lnTo>
                  <a:lnTo>
                    <a:pt x="76" y="66"/>
                  </a:lnTo>
                  <a:lnTo>
                    <a:pt x="76" y="66"/>
                  </a:lnTo>
                  <a:lnTo>
                    <a:pt x="76" y="66"/>
                  </a:lnTo>
                  <a:lnTo>
                    <a:pt x="76" y="68"/>
                  </a:lnTo>
                  <a:lnTo>
                    <a:pt x="74" y="68"/>
                  </a:lnTo>
                  <a:lnTo>
                    <a:pt x="74" y="71"/>
                  </a:lnTo>
                  <a:lnTo>
                    <a:pt x="74" y="71"/>
                  </a:lnTo>
                  <a:lnTo>
                    <a:pt x="76" y="71"/>
                  </a:lnTo>
                  <a:lnTo>
                    <a:pt x="76" y="71"/>
                  </a:lnTo>
                  <a:lnTo>
                    <a:pt x="79" y="68"/>
                  </a:lnTo>
                  <a:lnTo>
                    <a:pt x="79" y="68"/>
                  </a:lnTo>
                  <a:lnTo>
                    <a:pt x="79" y="68"/>
                  </a:lnTo>
                  <a:lnTo>
                    <a:pt x="79" y="71"/>
                  </a:lnTo>
                  <a:lnTo>
                    <a:pt x="79" y="71"/>
                  </a:lnTo>
                  <a:lnTo>
                    <a:pt x="76" y="71"/>
                  </a:lnTo>
                  <a:lnTo>
                    <a:pt x="76" y="71"/>
                  </a:lnTo>
                  <a:lnTo>
                    <a:pt x="76" y="71"/>
                  </a:lnTo>
                  <a:lnTo>
                    <a:pt x="76" y="71"/>
                  </a:lnTo>
                  <a:lnTo>
                    <a:pt x="74" y="71"/>
                  </a:lnTo>
                  <a:lnTo>
                    <a:pt x="74" y="71"/>
                  </a:lnTo>
                  <a:lnTo>
                    <a:pt x="74" y="71"/>
                  </a:lnTo>
                  <a:lnTo>
                    <a:pt x="71" y="73"/>
                  </a:lnTo>
                  <a:lnTo>
                    <a:pt x="71" y="73"/>
                  </a:lnTo>
                  <a:lnTo>
                    <a:pt x="71" y="73"/>
                  </a:lnTo>
                  <a:lnTo>
                    <a:pt x="71" y="76"/>
                  </a:lnTo>
                  <a:lnTo>
                    <a:pt x="71" y="76"/>
                  </a:lnTo>
                  <a:lnTo>
                    <a:pt x="71" y="76"/>
                  </a:lnTo>
                  <a:lnTo>
                    <a:pt x="71" y="76"/>
                  </a:lnTo>
                  <a:lnTo>
                    <a:pt x="71" y="76"/>
                  </a:lnTo>
                  <a:lnTo>
                    <a:pt x="71" y="76"/>
                  </a:lnTo>
                  <a:lnTo>
                    <a:pt x="71" y="76"/>
                  </a:lnTo>
                  <a:lnTo>
                    <a:pt x="71" y="76"/>
                  </a:lnTo>
                  <a:lnTo>
                    <a:pt x="71" y="78"/>
                  </a:lnTo>
                  <a:lnTo>
                    <a:pt x="71" y="80"/>
                  </a:lnTo>
                  <a:lnTo>
                    <a:pt x="71" y="80"/>
                  </a:lnTo>
                  <a:lnTo>
                    <a:pt x="74" y="83"/>
                  </a:lnTo>
                  <a:lnTo>
                    <a:pt x="74" y="83"/>
                  </a:lnTo>
                  <a:lnTo>
                    <a:pt x="74" y="83"/>
                  </a:lnTo>
                  <a:lnTo>
                    <a:pt x="74" y="83"/>
                  </a:lnTo>
                  <a:lnTo>
                    <a:pt x="74" y="83"/>
                  </a:lnTo>
                  <a:lnTo>
                    <a:pt x="74" y="83"/>
                  </a:lnTo>
                  <a:lnTo>
                    <a:pt x="76" y="83"/>
                  </a:lnTo>
                  <a:lnTo>
                    <a:pt x="76" y="83"/>
                  </a:lnTo>
                  <a:lnTo>
                    <a:pt x="76" y="83"/>
                  </a:lnTo>
                  <a:lnTo>
                    <a:pt x="76" y="85"/>
                  </a:lnTo>
                  <a:lnTo>
                    <a:pt x="79" y="85"/>
                  </a:lnTo>
                  <a:lnTo>
                    <a:pt x="79" y="85"/>
                  </a:lnTo>
                  <a:lnTo>
                    <a:pt x="81" y="85"/>
                  </a:lnTo>
                  <a:lnTo>
                    <a:pt x="81" y="85"/>
                  </a:lnTo>
                  <a:lnTo>
                    <a:pt x="81" y="85"/>
                  </a:lnTo>
                  <a:lnTo>
                    <a:pt x="81" y="83"/>
                  </a:lnTo>
                  <a:lnTo>
                    <a:pt x="81" y="83"/>
                  </a:lnTo>
                  <a:lnTo>
                    <a:pt x="81" y="80"/>
                  </a:lnTo>
                  <a:lnTo>
                    <a:pt x="81" y="80"/>
                  </a:lnTo>
                  <a:lnTo>
                    <a:pt x="81" y="78"/>
                  </a:lnTo>
                  <a:lnTo>
                    <a:pt x="83" y="78"/>
                  </a:lnTo>
                  <a:lnTo>
                    <a:pt x="83" y="80"/>
                  </a:lnTo>
                  <a:lnTo>
                    <a:pt x="83" y="85"/>
                  </a:lnTo>
                  <a:lnTo>
                    <a:pt x="83" y="87"/>
                  </a:lnTo>
                  <a:lnTo>
                    <a:pt x="83" y="87"/>
                  </a:lnTo>
                  <a:lnTo>
                    <a:pt x="81" y="87"/>
                  </a:lnTo>
                  <a:lnTo>
                    <a:pt x="81" y="90"/>
                  </a:lnTo>
                  <a:lnTo>
                    <a:pt x="79" y="90"/>
                  </a:lnTo>
                  <a:lnTo>
                    <a:pt x="79" y="90"/>
                  </a:lnTo>
                  <a:lnTo>
                    <a:pt x="81" y="90"/>
                  </a:lnTo>
                  <a:lnTo>
                    <a:pt x="81" y="92"/>
                  </a:lnTo>
                  <a:lnTo>
                    <a:pt x="81" y="92"/>
                  </a:lnTo>
                  <a:lnTo>
                    <a:pt x="83" y="92"/>
                  </a:lnTo>
                  <a:lnTo>
                    <a:pt x="83" y="92"/>
                  </a:lnTo>
                  <a:lnTo>
                    <a:pt x="83" y="90"/>
                  </a:lnTo>
                  <a:lnTo>
                    <a:pt x="86" y="87"/>
                  </a:lnTo>
                  <a:lnTo>
                    <a:pt x="86" y="87"/>
                  </a:lnTo>
                  <a:lnTo>
                    <a:pt x="86" y="85"/>
                  </a:lnTo>
                  <a:lnTo>
                    <a:pt x="88" y="85"/>
                  </a:lnTo>
                  <a:lnTo>
                    <a:pt x="88" y="85"/>
                  </a:lnTo>
                  <a:lnTo>
                    <a:pt x="88" y="85"/>
                  </a:lnTo>
                  <a:lnTo>
                    <a:pt x="88" y="85"/>
                  </a:lnTo>
                  <a:lnTo>
                    <a:pt x="88" y="85"/>
                  </a:lnTo>
                  <a:lnTo>
                    <a:pt x="88" y="85"/>
                  </a:lnTo>
                  <a:lnTo>
                    <a:pt x="88" y="85"/>
                  </a:lnTo>
                  <a:lnTo>
                    <a:pt x="88" y="85"/>
                  </a:lnTo>
                  <a:lnTo>
                    <a:pt x="88" y="83"/>
                  </a:lnTo>
                  <a:lnTo>
                    <a:pt x="88" y="85"/>
                  </a:lnTo>
                  <a:lnTo>
                    <a:pt x="90" y="85"/>
                  </a:lnTo>
                  <a:lnTo>
                    <a:pt x="90" y="83"/>
                  </a:lnTo>
                  <a:lnTo>
                    <a:pt x="90" y="83"/>
                  </a:lnTo>
                  <a:lnTo>
                    <a:pt x="90" y="83"/>
                  </a:lnTo>
                  <a:lnTo>
                    <a:pt x="93" y="83"/>
                  </a:lnTo>
                  <a:lnTo>
                    <a:pt x="93" y="80"/>
                  </a:lnTo>
                  <a:lnTo>
                    <a:pt x="93" y="80"/>
                  </a:lnTo>
                  <a:lnTo>
                    <a:pt x="93" y="80"/>
                  </a:lnTo>
                  <a:lnTo>
                    <a:pt x="93" y="80"/>
                  </a:lnTo>
                  <a:lnTo>
                    <a:pt x="93" y="83"/>
                  </a:lnTo>
                  <a:lnTo>
                    <a:pt x="93" y="83"/>
                  </a:lnTo>
                  <a:lnTo>
                    <a:pt x="93" y="83"/>
                  </a:lnTo>
                  <a:lnTo>
                    <a:pt x="93" y="83"/>
                  </a:lnTo>
                  <a:lnTo>
                    <a:pt x="93" y="83"/>
                  </a:lnTo>
                  <a:lnTo>
                    <a:pt x="93" y="83"/>
                  </a:lnTo>
                  <a:lnTo>
                    <a:pt x="93" y="85"/>
                  </a:lnTo>
                  <a:lnTo>
                    <a:pt x="93" y="85"/>
                  </a:lnTo>
                  <a:lnTo>
                    <a:pt x="93" y="85"/>
                  </a:lnTo>
                  <a:lnTo>
                    <a:pt x="93" y="85"/>
                  </a:lnTo>
                  <a:lnTo>
                    <a:pt x="90" y="85"/>
                  </a:lnTo>
                  <a:lnTo>
                    <a:pt x="90" y="85"/>
                  </a:lnTo>
                  <a:lnTo>
                    <a:pt x="90" y="85"/>
                  </a:lnTo>
                  <a:lnTo>
                    <a:pt x="90" y="85"/>
                  </a:lnTo>
                  <a:lnTo>
                    <a:pt x="90" y="87"/>
                  </a:lnTo>
                  <a:lnTo>
                    <a:pt x="90" y="87"/>
                  </a:lnTo>
                  <a:lnTo>
                    <a:pt x="88" y="87"/>
                  </a:lnTo>
                  <a:lnTo>
                    <a:pt x="88" y="87"/>
                  </a:lnTo>
                  <a:lnTo>
                    <a:pt x="88" y="92"/>
                  </a:lnTo>
                  <a:lnTo>
                    <a:pt x="88" y="92"/>
                  </a:lnTo>
                  <a:lnTo>
                    <a:pt x="88" y="92"/>
                  </a:lnTo>
                  <a:lnTo>
                    <a:pt x="88" y="92"/>
                  </a:lnTo>
                  <a:lnTo>
                    <a:pt x="90" y="92"/>
                  </a:lnTo>
                  <a:lnTo>
                    <a:pt x="90" y="92"/>
                  </a:lnTo>
                  <a:lnTo>
                    <a:pt x="90" y="92"/>
                  </a:lnTo>
                  <a:lnTo>
                    <a:pt x="90" y="92"/>
                  </a:lnTo>
                  <a:lnTo>
                    <a:pt x="90" y="92"/>
                  </a:lnTo>
                  <a:lnTo>
                    <a:pt x="90" y="92"/>
                  </a:lnTo>
                  <a:lnTo>
                    <a:pt x="90" y="92"/>
                  </a:lnTo>
                  <a:lnTo>
                    <a:pt x="90" y="92"/>
                  </a:lnTo>
                  <a:lnTo>
                    <a:pt x="90" y="94"/>
                  </a:lnTo>
                  <a:lnTo>
                    <a:pt x="90" y="94"/>
                  </a:lnTo>
                  <a:lnTo>
                    <a:pt x="90" y="94"/>
                  </a:lnTo>
                  <a:lnTo>
                    <a:pt x="88" y="94"/>
                  </a:lnTo>
                  <a:lnTo>
                    <a:pt x="88" y="94"/>
                  </a:lnTo>
                  <a:lnTo>
                    <a:pt x="90" y="94"/>
                  </a:lnTo>
                  <a:lnTo>
                    <a:pt x="90" y="94"/>
                  </a:lnTo>
                  <a:lnTo>
                    <a:pt x="93" y="92"/>
                  </a:lnTo>
                  <a:lnTo>
                    <a:pt x="95" y="92"/>
                  </a:lnTo>
                  <a:lnTo>
                    <a:pt x="95" y="92"/>
                  </a:lnTo>
                  <a:lnTo>
                    <a:pt x="95" y="90"/>
                  </a:lnTo>
                  <a:lnTo>
                    <a:pt x="102" y="80"/>
                  </a:lnTo>
                  <a:lnTo>
                    <a:pt x="102" y="76"/>
                  </a:lnTo>
                  <a:lnTo>
                    <a:pt x="102" y="73"/>
                  </a:lnTo>
                  <a:lnTo>
                    <a:pt x="109" y="66"/>
                  </a:lnTo>
                  <a:lnTo>
                    <a:pt x="109" y="64"/>
                  </a:lnTo>
                  <a:lnTo>
                    <a:pt x="112" y="64"/>
                  </a:lnTo>
                  <a:lnTo>
                    <a:pt x="112" y="64"/>
                  </a:lnTo>
                  <a:lnTo>
                    <a:pt x="116" y="64"/>
                  </a:lnTo>
                  <a:lnTo>
                    <a:pt x="119" y="64"/>
                  </a:lnTo>
                  <a:lnTo>
                    <a:pt x="123" y="61"/>
                  </a:lnTo>
                  <a:lnTo>
                    <a:pt x="128" y="59"/>
                  </a:lnTo>
                  <a:lnTo>
                    <a:pt x="131" y="59"/>
                  </a:lnTo>
                  <a:lnTo>
                    <a:pt x="131" y="57"/>
                  </a:lnTo>
                  <a:lnTo>
                    <a:pt x="131" y="57"/>
                  </a:lnTo>
                  <a:lnTo>
                    <a:pt x="131" y="57"/>
                  </a:lnTo>
                  <a:lnTo>
                    <a:pt x="133" y="54"/>
                  </a:lnTo>
                  <a:lnTo>
                    <a:pt x="133" y="54"/>
                  </a:lnTo>
                  <a:lnTo>
                    <a:pt x="133" y="54"/>
                  </a:lnTo>
                  <a:lnTo>
                    <a:pt x="138" y="57"/>
                  </a:lnTo>
                  <a:lnTo>
                    <a:pt x="138" y="57"/>
                  </a:lnTo>
                  <a:lnTo>
                    <a:pt x="138" y="57"/>
                  </a:lnTo>
                  <a:lnTo>
                    <a:pt x="140" y="57"/>
                  </a:lnTo>
                  <a:lnTo>
                    <a:pt x="140" y="57"/>
                  </a:lnTo>
                  <a:lnTo>
                    <a:pt x="140" y="57"/>
                  </a:lnTo>
                  <a:lnTo>
                    <a:pt x="140" y="57"/>
                  </a:lnTo>
                  <a:lnTo>
                    <a:pt x="142" y="57"/>
                  </a:lnTo>
                  <a:lnTo>
                    <a:pt x="142" y="57"/>
                  </a:lnTo>
                  <a:lnTo>
                    <a:pt x="145" y="57"/>
                  </a:lnTo>
                  <a:lnTo>
                    <a:pt x="147" y="57"/>
                  </a:lnTo>
                  <a:lnTo>
                    <a:pt x="147" y="57"/>
                  </a:lnTo>
                  <a:lnTo>
                    <a:pt x="150" y="54"/>
                  </a:lnTo>
                  <a:lnTo>
                    <a:pt x="150" y="54"/>
                  </a:lnTo>
                  <a:lnTo>
                    <a:pt x="152" y="54"/>
                  </a:lnTo>
                  <a:lnTo>
                    <a:pt x="152" y="54"/>
                  </a:lnTo>
                  <a:lnTo>
                    <a:pt x="154" y="54"/>
                  </a:lnTo>
                  <a:lnTo>
                    <a:pt x="154" y="54"/>
                  </a:lnTo>
                  <a:lnTo>
                    <a:pt x="154" y="54"/>
                  </a:lnTo>
                  <a:lnTo>
                    <a:pt x="154" y="52"/>
                  </a:lnTo>
                  <a:lnTo>
                    <a:pt x="154" y="52"/>
                  </a:lnTo>
                  <a:lnTo>
                    <a:pt x="154" y="52"/>
                  </a:lnTo>
                  <a:lnTo>
                    <a:pt x="154" y="52"/>
                  </a:lnTo>
                  <a:lnTo>
                    <a:pt x="157" y="52"/>
                  </a:lnTo>
                  <a:lnTo>
                    <a:pt x="157" y="52"/>
                  </a:lnTo>
                  <a:lnTo>
                    <a:pt x="157" y="52"/>
                  </a:lnTo>
                  <a:lnTo>
                    <a:pt x="157" y="54"/>
                  </a:lnTo>
                  <a:lnTo>
                    <a:pt x="157" y="54"/>
                  </a:lnTo>
                  <a:lnTo>
                    <a:pt x="157" y="54"/>
                  </a:lnTo>
                  <a:lnTo>
                    <a:pt x="157" y="54"/>
                  </a:lnTo>
                  <a:lnTo>
                    <a:pt x="159" y="54"/>
                  </a:lnTo>
                  <a:lnTo>
                    <a:pt x="159" y="54"/>
                  </a:lnTo>
                  <a:lnTo>
                    <a:pt x="161" y="54"/>
                  </a:lnTo>
                  <a:lnTo>
                    <a:pt x="161" y="52"/>
                  </a:lnTo>
                  <a:lnTo>
                    <a:pt x="161" y="52"/>
                  </a:lnTo>
                  <a:lnTo>
                    <a:pt x="161" y="49"/>
                  </a:lnTo>
                  <a:lnTo>
                    <a:pt x="161" y="49"/>
                  </a:lnTo>
                  <a:lnTo>
                    <a:pt x="161" y="42"/>
                  </a:lnTo>
                  <a:lnTo>
                    <a:pt x="161" y="40"/>
                  </a:lnTo>
                  <a:lnTo>
                    <a:pt x="161" y="38"/>
                  </a:lnTo>
                  <a:lnTo>
                    <a:pt x="161" y="38"/>
                  </a:lnTo>
                  <a:lnTo>
                    <a:pt x="161" y="35"/>
                  </a:lnTo>
                  <a:lnTo>
                    <a:pt x="161" y="35"/>
                  </a:lnTo>
                  <a:lnTo>
                    <a:pt x="159" y="35"/>
                  </a:lnTo>
                  <a:lnTo>
                    <a:pt x="159" y="35"/>
                  </a:lnTo>
                  <a:lnTo>
                    <a:pt x="157" y="35"/>
                  </a:lnTo>
                  <a:lnTo>
                    <a:pt x="157" y="33"/>
                  </a:lnTo>
                  <a:lnTo>
                    <a:pt x="157" y="33"/>
                  </a:lnTo>
                  <a:lnTo>
                    <a:pt x="157" y="33"/>
                  </a:lnTo>
                  <a:lnTo>
                    <a:pt x="157" y="33"/>
                  </a:lnTo>
                  <a:lnTo>
                    <a:pt x="154" y="31"/>
                  </a:lnTo>
                  <a:lnTo>
                    <a:pt x="154" y="31"/>
                  </a:lnTo>
                  <a:lnTo>
                    <a:pt x="152" y="31"/>
                  </a:lnTo>
                  <a:lnTo>
                    <a:pt x="152" y="31"/>
                  </a:lnTo>
                  <a:lnTo>
                    <a:pt x="150" y="28"/>
                  </a:lnTo>
                  <a:lnTo>
                    <a:pt x="150" y="28"/>
                  </a:lnTo>
                  <a:lnTo>
                    <a:pt x="150" y="28"/>
                  </a:lnTo>
                  <a:lnTo>
                    <a:pt x="150" y="28"/>
                  </a:lnTo>
                  <a:lnTo>
                    <a:pt x="150" y="28"/>
                  </a:lnTo>
                  <a:lnTo>
                    <a:pt x="150" y="26"/>
                  </a:lnTo>
                  <a:lnTo>
                    <a:pt x="150" y="26"/>
                  </a:lnTo>
                  <a:lnTo>
                    <a:pt x="154" y="23"/>
                  </a:lnTo>
                  <a:lnTo>
                    <a:pt x="154" y="23"/>
                  </a:lnTo>
                  <a:lnTo>
                    <a:pt x="157" y="21"/>
                  </a:lnTo>
                  <a:lnTo>
                    <a:pt x="157" y="21"/>
                  </a:lnTo>
                  <a:lnTo>
                    <a:pt x="159" y="21"/>
                  </a:lnTo>
                  <a:lnTo>
                    <a:pt x="157" y="23"/>
                  </a:lnTo>
                  <a:lnTo>
                    <a:pt x="161" y="23"/>
                  </a:lnTo>
                  <a:lnTo>
                    <a:pt x="164" y="23"/>
                  </a:lnTo>
                  <a:lnTo>
                    <a:pt x="164" y="21"/>
                  </a:lnTo>
                  <a:lnTo>
                    <a:pt x="164" y="19"/>
                  </a:lnTo>
                  <a:lnTo>
                    <a:pt x="164" y="19"/>
                  </a:lnTo>
                  <a:lnTo>
                    <a:pt x="164" y="19"/>
                  </a:lnTo>
                  <a:lnTo>
                    <a:pt x="164" y="16"/>
                  </a:lnTo>
                  <a:lnTo>
                    <a:pt x="164" y="16"/>
                  </a:lnTo>
                  <a:lnTo>
                    <a:pt x="164" y="16"/>
                  </a:lnTo>
                  <a:lnTo>
                    <a:pt x="166" y="14"/>
                  </a:lnTo>
                  <a:lnTo>
                    <a:pt x="166" y="12"/>
                  </a:lnTo>
                  <a:lnTo>
                    <a:pt x="166" y="12"/>
                  </a:lnTo>
                  <a:close/>
                  <a:moveTo>
                    <a:pt x="60" y="66"/>
                  </a:moveTo>
                  <a:lnTo>
                    <a:pt x="57" y="64"/>
                  </a:lnTo>
                  <a:lnTo>
                    <a:pt x="57" y="64"/>
                  </a:lnTo>
                  <a:lnTo>
                    <a:pt x="60" y="64"/>
                  </a:lnTo>
                  <a:lnTo>
                    <a:pt x="60" y="64"/>
                  </a:lnTo>
                  <a:lnTo>
                    <a:pt x="57" y="64"/>
                  </a:lnTo>
                  <a:lnTo>
                    <a:pt x="57" y="64"/>
                  </a:lnTo>
                  <a:lnTo>
                    <a:pt x="57" y="64"/>
                  </a:lnTo>
                  <a:lnTo>
                    <a:pt x="57" y="64"/>
                  </a:lnTo>
                  <a:lnTo>
                    <a:pt x="57" y="64"/>
                  </a:lnTo>
                  <a:lnTo>
                    <a:pt x="57" y="66"/>
                  </a:lnTo>
                  <a:lnTo>
                    <a:pt x="57" y="66"/>
                  </a:lnTo>
                  <a:lnTo>
                    <a:pt x="55" y="66"/>
                  </a:lnTo>
                  <a:lnTo>
                    <a:pt x="55" y="66"/>
                  </a:lnTo>
                  <a:lnTo>
                    <a:pt x="55" y="66"/>
                  </a:lnTo>
                  <a:lnTo>
                    <a:pt x="55" y="66"/>
                  </a:lnTo>
                  <a:lnTo>
                    <a:pt x="55" y="66"/>
                  </a:lnTo>
                  <a:lnTo>
                    <a:pt x="55" y="66"/>
                  </a:lnTo>
                  <a:lnTo>
                    <a:pt x="55" y="68"/>
                  </a:lnTo>
                  <a:lnTo>
                    <a:pt x="57" y="68"/>
                  </a:lnTo>
                  <a:lnTo>
                    <a:pt x="57" y="66"/>
                  </a:lnTo>
                  <a:lnTo>
                    <a:pt x="57" y="66"/>
                  </a:lnTo>
                  <a:lnTo>
                    <a:pt x="57" y="66"/>
                  </a:lnTo>
                  <a:lnTo>
                    <a:pt x="57" y="68"/>
                  </a:lnTo>
                  <a:lnTo>
                    <a:pt x="60" y="66"/>
                  </a:lnTo>
                  <a:lnTo>
                    <a:pt x="60" y="66"/>
                  </a:lnTo>
                  <a:lnTo>
                    <a:pt x="60" y="66"/>
                  </a:lnTo>
                  <a:lnTo>
                    <a:pt x="60" y="66"/>
                  </a:lnTo>
                  <a:lnTo>
                    <a:pt x="60" y="66"/>
                  </a:lnTo>
                  <a:lnTo>
                    <a:pt x="60" y="66"/>
                  </a:lnTo>
                  <a:lnTo>
                    <a:pt x="60" y="66"/>
                  </a:lnTo>
                  <a:lnTo>
                    <a:pt x="60" y="66"/>
                  </a:lnTo>
                  <a:close/>
                  <a:moveTo>
                    <a:pt x="48" y="76"/>
                  </a:moveTo>
                  <a:lnTo>
                    <a:pt x="48" y="76"/>
                  </a:lnTo>
                  <a:lnTo>
                    <a:pt x="45" y="78"/>
                  </a:lnTo>
                  <a:lnTo>
                    <a:pt x="45" y="80"/>
                  </a:lnTo>
                  <a:lnTo>
                    <a:pt x="48" y="80"/>
                  </a:lnTo>
                  <a:lnTo>
                    <a:pt x="48" y="80"/>
                  </a:lnTo>
                  <a:lnTo>
                    <a:pt x="50" y="80"/>
                  </a:lnTo>
                  <a:lnTo>
                    <a:pt x="50" y="78"/>
                  </a:lnTo>
                  <a:lnTo>
                    <a:pt x="50" y="76"/>
                  </a:lnTo>
                  <a:lnTo>
                    <a:pt x="50" y="76"/>
                  </a:lnTo>
                  <a:lnTo>
                    <a:pt x="48" y="76"/>
                  </a:lnTo>
                  <a:close/>
                  <a:moveTo>
                    <a:pt x="45" y="87"/>
                  </a:moveTo>
                  <a:lnTo>
                    <a:pt x="45" y="85"/>
                  </a:lnTo>
                  <a:lnTo>
                    <a:pt x="45" y="83"/>
                  </a:lnTo>
                  <a:lnTo>
                    <a:pt x="45" y="83"/>
                  </a:lnTo>
                  <a:lnTo>
                    <a:pt x="45" y="80"/>
                  </a:lnTo>
                  <a:lnTo>
                    <a:pt x="43" y="80"/>
                  </a:lnTo>
                  <a:lnTo>
                    <a:pt x="43" y="80"/>
                  </a:lnTo>
                  <a:lnTo>
                    <a:pt x="43" y="83"/>
                  </a:lnTo>
                  <a:lnTo>
                    <a:pt x="43" y="83"/>
                  </a:lnTo>
                  <a:lnTo>
                    <a:pt x="43" y="85"/>
                  </a:lnTo>
                  <a:lnTo>
                    <a:pt x="43" y="85"/>
                  </a:lnTo>
                  <a:lnTo>
                    <a:pt x="43" y="85"/>
                  </a:lnTo>
                  <a:lnTo>
                    <a:pt x="43" y="85"/>
                  </a:lnTo>
                  <a:lnTo>
                    <a:pt x="43" y="87"/>
                  </a:lnTo>
                  <a:lnTo>
                    <a:pt x="43" y="87"/>
                  </a:lnTo>
                  <a:lnTo>
                    <a:pt x="43" y="85"/>
                  </a:lnTo>
                  <a:lnTo>
                    <a:pt x="43" y="85"/>
                  </a:lnTo>
                  <a:lnTo>
                    <a:pt x="43" y="85"/>
                  </a:lnTo>
                  <a:lnTo>
                    <a:pt x="45" y="87"/>
                  </a:lnTo>
                  <a:lnTo>
                    <a:pt x="43" y="87"/>
                  </a:lnTo>
                  <a:lnTo>
                    <a:pt x="43" y="87"/>
                  </a:lnTo>
                  <a:lnTo>
                    <a:pt x="43" y="87"/>
                  </a:lnTo>
                  <a:lnTo>
                    <a:pt x="41" y="87"/>
                  </a:lnTo>
                  <a:lnTo>
                    <a:pt x="41" y="87"/>
                  </a:lnTo>
                  <a:lnTo>
                    <a:pt x="41" y="87"/>
                  </a:lnTo>
                  <a:lnTo>
                    <a:pt x="41" y="90"/>
                  </a:lnTo>
                  <a:lnTo>
                    <a:pt x="41" y="90"/>
                  </a:lnTo>
                  <a:lnTo>
                    <a:pt x="43" y="90"/>
                  </a:lnTo>
                  <a:lnTo>
                    <a:pt x="43" y="87"/>
                  </a:lnTo>
                  <a:lnTo>
                    <a:pt x="43" y="87"/>
                  </a:lnTo>
                  <a:lnTo>
                    <a:pt x="43" y="90"/>
                  </a:lnTo>
                  <a:lnTo>
                    <a:pt x="45" y="90"/>
                  </a:lnTo>
                  <a:lnTo>
                    <a:pt x="45" y="87"/>
                  </a:lnTo>
                  <a:lnTo>
                    <a:pt x="45" y="90"/>
                  </a:lnTo>
                  <a:lnTo>
                    <a:pt x="45" y="87"/>
                  </a:lnTo>
                  <a:lnTo>
                    <a:pt x="48" y="87"/>
                  </a:lnTo>
                  <a:lnTo>
                    <a:pt x="48" y="87"/>
                  </a:lnTo>
                  <a:lnTo>
                    <a:pt x="48" y="87"/>
                  </a:lnTo>
                  <a:lnTo>
                    <a:pt x="45" y="8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8" name="Freeform 657"/>
            <p:cNvSpPr>
              <a:spLocks/>
            </p:cNvSpPr>
            <p:nvPr/>
          </p:nvSpPr>
          <p:spPr bwMode="auto">
            <a:xfrm>
              <a:off x="5581927" y="4948638"/>
              <a:ext cx="134371" cy="100439"/>
            </a:xfrm>
            <a:custGeom>
              <a:avLst/>
              <a:gdLst>
                <a:gd name="T0" fmla="*/ 381 w 396"/>
                <a:gd name="T1" fmla="*/ 206 h 296"/>
                <a:gd name="T2" fmla="*/ 386 w 396"/>
                <a:gd name="T3" fmla="*/ 177 h 296"/>
                <a:gd name="T4" fmla="*/ 369 w 396"/>
                <a:gd name="T5" fmla="*/ 151 h 296"/>
                <a:gd name="T6" fmla="*/ 379 w 396"/>
                <a:gd name="T7" fmla="*/ 130 h 296"/>
                <a:gd name="T8" fmla="*/ 362 w 396"/>
                <a:gd name="T9" fmla="*/ 99 h 296"/>
                <a:gd name="T10" fmla="*/ 341 w 396"/>
                <a:gd name="T11" fmla="*/ 94 h 296"/>
                <a:gd name="T12" fmla="*/ 351 w 396"/>
                <a:gd name="T13" fmla="*/ 78 h 296"/>
                <a:gd name="T14" fmla="*/ 346 w 396"/>
                <a:gd name="T15" fmla="*/ 66 h 296"/>
                <a:gd name="T16" fmla="*/ 329 w 396"/>
                <a:gd name="T17" fmla="*/ 35 h 296"/>
                <a:gd name="T18" fmla="*/ 310 w 396"/>
                <a:gd name="T19" fmla="*/ 9 h 296"/>
                <a:gd name="T20" fmla="*/ 306 w 396"/>
                <a:gd name="T21" fmla="*/ 23 h 296"/>
                <a:gd name="T22" fmla="*/ 272 w 396"/>
                <a:gd name="T23" fmla="*/ 33 h 296"/>
                <a:gd name="T24" fmla="*/ 254 w 396"/>
                <a:gd name="T25" fmla="*/ 26 h 296"/>
                <a:gd name="T26" fmla="*/ 239 w 396"/>
                <a:gd name="T27" fmla="*/ 38 h 296"/>
                <a:gd name="T28" fmla="*/ 216 w 396"/>
                <a:gd name="T29" fmla="*/ 26 h 296"/>
                <a:gd name="T30" fmla="*/ 192 w 396"/>
                <a:gd name="T31" fmla="*/ 28 h 296"/>
                <a:gd name="T32" fmla="*/ 166 w 396"/>
                <a:gd name="T33" fmla="*/ 14 h 296"/>
                <a:gd name="T34" fmla="*/ 130 w 396"/>
                <a:gd name="T35" fmla="*/ 14 h 296"/>
                <a:gd name="T36" fmla="*/ 107 w 396"/>
                <a:gd name="T37" fmla="*/ 9 h 296"/>
                <a:gd name="T38" fmla="*/ 95 w 396"/>
                <a:gd name="T39" fmla="*/ 2 h 296"/>
                <a:gd name="T40" fmla="*/ 74 w 396"/>
                <a:gd name="T41" fmla="*/ 21 h 296"/>
                <a:gd name="T42" fmla="*/ 69 w 396"/>
                <a:gd name="T43" fmla="*/ 35 h 296"/>
                <a:gd name="T44" fmla="*/ 64 w 396"/>
                <a:gd name="T45" fmla="*/ 54 h 296"/>
                <a:gd name="T46" fmla="*/ 33 w 396"/>
                <a:gd name="T47" fmla="*/ 61 h 296"/>
                <a:gd name="T48" fmla="*/ 0 w 396"/>
                <a:gd name="T49" fmla="*/ 97 h 296"/>
                <a:gd name="T50" fmla="*/ 7 w 396"/>
                <a:gd name="T51" fmla="*/ 94 h 296"/>
                <a:gd name="T52" fmla="*/ 19 w 396"/>
                <a:gd name="T53" fmla="*/ 90 h 296"/>
                <a:gd name="T54" fmla="*/ 15 w 396"/>
                <a:gd name="T55" fmla="*/ 97 h 296"/>
                <a:gd name="T56" fmla="*/ 15 w 396"/>
                <a:gd name="T57" fmla="*/ 106 h 296"/>
                <a:gd name="T58" fmla="*/ 19 w 396"/>
                <a:gd name="T59" fmla="*/ 109 h 296"/>
                <a:gd name="T60" fmla="*/ 26 w 396"/>
                <a:gd name="T61" fmla="*/ 106 h 296"/>
                <a:gd name="T62" fmla="*/ 26 w 396"/>
                <a:gd name="T63" fmla="*/ 118 h 296"/>
                <a:gd name="T64" fmla="*/ 38 w 396"/>
                <a:gd name="T65" fmla="*/ 132 h 296"/>
                <a:gd name="T66" fmla="*/ 48 w 396"/>
                <a:gd name="T67" fmla="*/ 139 h 296"/>
                <a:gd name="T68" fmla="*/ 57 w 396"/>
                <a:gd name="T69" fmla="*/ 139 h 296"/>
                <a:gd name="T70" fmla="*/ 69 w 396"/>
                <a:gd name="T71" fmla="*/ 154 h 296"/>
                <a:gd name="T72" fmla="*/ 76 w 396"/>
                <a:gd name="T73" fmla="*/ 154 h 296"/>
                <a:gd name="T74" fmla="*/ 74 w 396"/>
                <a:gd name="T75" fmla="*/ 173 h 296"/>
                <a:gd name="T76" fmla="*/ 88 w 396"/>
                <a:gd name="T77" fmla="*/ 177 h 296"/>
                <a:gd name="T78" fmla="*/ 93 w 396"/>
                <a:gd name="T79" fmla="*/ 184 h 296"/>
                <a:gd name="T80" fmla="*/ 102 w 396"/>
                <a:gd name="T81" fmla="*/ 189 h 296"/>
                <a:gd name="T82" fmla="*/ 109 w 396"/>
                <a:gd name="T83" fmla="*/ 194 h 296"/>
                <a:gd name="T84" fmla="*/ 123 w 396"/>
                <a:gd name="T85" fmla="*/ 180 h 296"/>
                <a:gd name="T86" fmla="*/ 133 w 396"/>
                <a:gd name="T87" fmla="*/ 165 h 296"/>
                <a:gd name="T88" fmla="*/ 152 w 396"/>
                <a:gd name="T89" fmla="*/ 151 h 296"/>
                <a:gd name="T90" fmla="*/ 220 w 396"/>
                <a:gd name="T91" fmla="*/ 165 h 296"/>
                <a:gd name="T92" fmla="*/ 230 w 396"/>
                <a:gd name="T93" fmla="*/ 180 h 296"/>
                <a:gd name="T94" fmla="*/ 239 w 396"/>
                <a:gd name="T95" fmla="*/ 196 h 296"/>
                <a:gd name="T96" fmla="*/ 237 w 396"/>
                <a:gd name="T97" fmla="*/ 227 h 296"/>
                <a:gd name="T98" fmla="*/ 254 w 396"/>
                <a:gd name="T99" fmla="*/ 227 h 296"/>
                <a:gd name="T100" fmla="*/ 277 w 396"/>
                <a:gd name="T101" fmla="*/ 227 h 296"/>
                <a:gd name="T102" fmla="*/ 287 w 396"/>
                <a:gd name="T103" fmla="*/ 227 h 296"/>
                <a:gd name="T104" fmla="*/ 296 w 396"/>
                <a:gd name="T105" fmla="*/ 236 h 296"/>
                <a:gd name="T106" fmla="*/ 301 w 396"/>
                <a:gd name="T107" fmla="*/ 251 h 296"/>
                <a:gd name="T108" fmla="*/ 301 w 396"/>
                <a:gd name="T109" fmla="*/ 284 h 296"/>
                <a:gd name="T110" fmla="*/ 310 w 396"/>
                <a:gd name="T111" fmla="*/ 286 h 296"/>
                <a:gd name="T112" fmla="*/ 327 w 396"/>
                <a:gd name="T113" fmla="*/ 293 h 296"/>
                <a:gd name="T114" fmla="*/ 339 w 396"/>
                <a:gd name="T115" fmla="*/ 279 h 296"/>
                <a:gd name="T116" fmla="*/ 365 w 396"/>
                <a:gd name="T117" fmla="*/ 277 h 296"/>
                <a:gd name="T118" fmla="*/ 374 w 396"/>
                <a:gd name="T119" fmla="*/ 253 h 296"/>
                <a:gd name="T120" fmla="*/ 365 w 396"/>
                <a:gd name="T121" fmla="*/ 239 h 296"/>
                <a:gd name="T122" fmla="*/ 381 w 396"/>
                <a:gd name="T123" fmla="*/ 22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96" h="296">
                  <a:moveTo>
                    <a:pt x="396" y="232"/>
                  </a:moveTo>
                  <a:lnTo>
                    <a:pt x="396" y="229"/>
                  </a:lnTo>
                  <a:lnTo>
                    <a:pt x="396" y="229"/>
                  </a:lnTo>
                  <a:lnTo>
                    <a:pt x="396" y="227"/>
                  </a:lnTo>
                  <a:lnTo>
                    <a:pt x="396" y="227"/>
                  </a:lnTo>
                  <a:lnTo>
                    <a:pt x="396" y="225"/>
                  </a:lnTo>
                  <a:lnTo>
                    <a:pt x="396" y="222"/>
                  </a:lnTo>
                  <a:lnTo>
                    <a:pt x="396" y="220"/>
                  </a:lnTo>
                  <a:lnTo>
                    <a:pt x="396" y="220"/>
                  </a:lnTo>
                  <a:lnTo>
                    <a:pt x="393" y="220"/>
                  </a:lnTo>
                  <a:lnTo>
                    <a:pt x="393" y="218"/>
                  </a:lnTo>
                  <a:lnTo>
                    <a:pt x="393" y="218"/>
                  </a:lnTo>
                  <a:lnTo>
                    <a:pt x="391" y="215"/>
                  </a:lnTo>
                  <a:lnTo>
                    <a:pt x="391" y="215"/>
                  </a:lnTo>
                  <a:lnTo>
                    <a:pt x="388" y="213"/>
                  </a:lnTo>
                  <a:lnTo>
                    <a:pt x="388" y="213"/>
                  </a:lnTo>
                  <a:lnTo>
                    <a:pt x="388" y="213"/>
                  </a:lnTo>
                  <a:lnTo>
                    <a:pt x="388" y="213"/>
                  </a:lnTo>
                  <a:lnTo>
                    <a:pt x="388" y="213"/>
                  </a:lnTo>
                  <a:lnTo>
                    <a:pt x="388" y="213"/>
                  </a:lnTo>
                  <a:lnTo>
                    <a:pt x="386" y="213"/>
                  </a:lnTo>
                  <a:lnTo>
                    <a:pt x="384" y="213"/>
                  </a:lnTo>
                  <a:lnTo>
                    <a:pt x="384" y="213"/>
                  </a:lnTo>
                  <a:lnTo>
                    <a:pt x="381" y="210"/>
                  </a:lnTo>
                  <a:lnTo>
                    <a:pt x="379" y="210"/>
                  </a:lnTo>
                  <a:lnTo>
                    <a:pt x="381" y="206"/>
                  </a:lnTo>
                  <a:lnTo>
                    <a:pt x="381" y="201"/>
                  </a:lnTo>
                  <a:lnTo>
                    <a:pt x="381" y="201"/>
                  </a:lnTo>
                  <a:lnTo>
                    <a:pt x="381" y="199"/>
                  </a:lnTo>
                  <a:lnTo>
                    <a:pt x="381" y="199"/>
                  </a:lnTo>
                  <a:lnTo>
                    <a:pt x="381" y="199"/>
                  </a:lnTo>
                  <a:lnTo>
                    <a:pt x="381" y="199"/>
                  </a:lnTo>
                  <a:lnTo>
                    <a:pt x="384" y="199"/>
                  </a:lnTo>
                  <a:lnTo>
                    <a:pt x="388" y="196"/>
                  </a:lnTo>
                  <a:lnTo>
                    <a:pt x="388" y="196"/>
                  </a:lnTo>
                  <a:lnTo>
                    <a:pt x="388" y="196"/>
                  </a:lnTo>
                  <a:lnTo>
                    <a:pt x="391" y="196"/>
                  </a:lnTo>
                  <a:lnTo>
                    <a:pt x="391" y="196"/>
                  </a:lnTo>
                  <a:lnTo>
                    <a:pt x="391" y="196"/>
                  </a:lnTo>
                  <a:lnTo>
                    <a:pt x="391" y="194"/>
                  </a:lnTo>
                  <a:lnTo>
                    <a:pt x="388" y="194"/>
                  </a:lnTo>
                  <a:lnTo>
                    <a:pt x="388" y="191"/>
                  </a:lnTo>
                  <a:lnTo>
                    <a:pt x="386" y="191"/>
                  </a:lnTo>
                  <a:lnTo>
                    <a:pt x="386" y="189"/>
                  </a:lnTo>
                  <a:lnTo>
                    <a:pt x="386" y="189"/>
                  </a:lnTo>
                  <a:lnTo>
                    <a:pt x="386" y="191"/>
                  </a:lnTo>
                  <a:lnTo>
                    <a:pt x="384" y="191"/>
                  </a:lnTo>
                  <a:lnTo>
                    <a:pt x="381" y="189"/>
                  </a:lnTo>
                  <a:lnTo>
                    <a:pt x="381" y="187"/>
                  </a:lnTo>
                  <a:lnTo>
                    <a:pt x="384" y="182"/>
                  </a:lnTo>
                  <a:lnTo>
                    <a:pt x="384" y="182"/>
                  </a:lnTo>
                  <a:lnTo>
                    <a:pt x="386" y="177"/>
                  </a:lnTo>
                  <a:lnTo>
                    <a:pt x="386" y="177"/>
                  </a:lnTo>
                  <a:lnTo>
                    <a:pt x="384" y="177"/>
                  </a:lnTo>
                  <a:lnTo>
                    <a:pt x="381" y="177"/>
                  </a:lnTo>
                  <a:lnTo>
                    <a:pt x="379" y="177"/>
                  </a:lnTo>
                  <a:lnTo>
                    <a:pt x="379" y="180"/>
                  </a:lnTo>
                  <a:lnTo>
                    <a:pt x="377" y="180"/>
                  </a:lnTo>
                  <a:lnTo>
                    <a:pt x="377" y="180"/>
                  </a:lnTo>
                  <a:lnTo>
                    <a:pt x="374" y="177"/>
                  </a:lnTo>
                  <a:lnTo>
                    <a:pt x="374" y="177"/>
                  </a:lnTo>
                  <a:lnTo>
                    <a:pt x="374" y="177"/>
                  </a:lnTo>
                  <a:lnTo>
                    <a:pt x="369" y="173"/>
                  </a:lnTo>
                  <a:lnTo>
                    <a:pt x="369" y="173"/>
                  </a:lnTo>
                  <a:lnTo>
                    <a:pt x="369" y="170"/>
                  </a:lnTo>
                  <a:lnTo>
                    <a:pt x="369" y="170"/>
                  </a:lnTo>
                  <a:lnTo>
                    <a:pt x="369" y="168"/>
                  </a:lnTo>
                  <a:lnTo>
                    <a:pt x="369" y="168"/>
                  </a:lnTo>
                  <a:lnTo>
                    <a:pt x="372" y="154"/>
                  </a:lnTo>
                  <a:lnTo>
                    <a:pt x="372" y="154"/>
                  </a:lnTo>
                  <a:lnTo>
                    <a:pt x="369" y="154"/>
                  </a:lnTo>
                  <a:lnTo>
                    <a:pt x="369" y="154"/>
                  </a:lnTo>
                  <a:lnTo>
                    <a:pt x="369" y="151"/>
                  </a:lnTo>
                  <a:lnTo>
                    <a:pt x="369" y="151"/>
                  </a:lnTo>
                  <a:lnTo>
                    <a:pt x="369" y="151"/>
                  </a:lnTo>
                  <a:lnTo>
                    <a:pt x="369" y="151"/>
                  </a:lnTo>
                  <a:lnTo>
                    <a:pt x="369" y="151"/>
                  </a:lnTo>
                  <a:lnTo>
                    <a:pt x="369" y="151"/>
                  </a:lnTo>
                  <a:lnTo>
                    <a:pt x="369" y="151"/>
                  </a:lnTo>
                  <a:lnTo>
                    <a:pt x="369" y="151"/>
                  </a:lnTo>
                  <a:lnTo>
                    <a:pt x="369" y="151"/>
                  </a:lnTo>
                  <a:lnTo>
                    <a:pt x="369" y="151"/>
                  </a:lnTo>
                  <a:lnTo>
                    <a:pt x="369" y="149"/>
                  </a:lnTo>
                  <a:lnTo>
                    <a:pt x="369" y="149"/>
                  </a:lnTo>
                  <a:lnTo>
                    <a:pt x="369" y="149"/>
                  </a:lnTo>
                  <a:lnTo>
                    <a:pt x="369" y="149"/>
                  </a:lnTo>
                  <a:lnTo>
                    <a:pt x="372" y="147"/>
                  </a:lnTo>
                  <a:lnTo>
                    <a:pt x="372" y="147"/>
                  </a:lnTo>
                  <a:lnTo>
                    <a:pt x="369" y="147"/>
                  </a:lnTo>
                  <a:lnTo>
                    <a:pt x="369" y="147"/>
                  </a:lnTo>
                  <a:lnTo>
                    <a:pt x="369" y="144"/>
                  </a:lnTo>
                  <a:lnTo>
                    <a:pt x="372" y="144"/>
                  </a:lnTo>
                  <a:lnTo>
                    <a:pt x="372" y="142"/>
                  </a:lnTo>
                  <a:lnTo>
                    <a:pt x="374" y="142"/>
                  </a:lnTo>
                  <a:lnTo>
                    <a:pt x="377" y="142"/>
                  </a:lnTo>
                  <a:lnTo>
                    <a:pt x="377" y="139"/>
                  </a:lnTo>
                  <a:lnTo>
                    <a:pt x="377" y="139"/>
                  </a:lnTo>
                  <a:lnTo>
                    <a:pt x="379" y="137"/>
                  </a:lnTo>
                  <a:lnTo>
                    <a:pt x="379" y="137"/>
                  </a:lnTo>
                  <a:lnTo>
                    <a:pt x="379" y="137"/>
                  </a:lnTo>
                  <a:lnTo>
                    <a:pt x="379" y="135"/>
                  </a:lnTo>
                  <a:lnTo>
                    <a:pt x="381" y="132"/>
                  </a:lnTo>
                  <a:lnTo>
                    <a:pt x="379" y="132"/>
                  </a:lnTo>
                  <a:lnTo>
                    <a:pt x="379" y="130"/>
                  </a:lnTo>
                  <a:lnTo>
                    <a:pt x="379" y="130"/>
                  </a:lnTo>
                  <a:lnTo>
                    <a:pt x="379" y="128"/>
                  </a:lnTo>
                  <a:lnTo>
                    <a:pt x="377" y="128"/>
                  </a:lnTo>
                  <a:lnTo>
                    <a:pt x="374" y="128"/>
                  </a:lnTo>
                  <a:lnTo>
                    <a:pt x="374" y="128"/>
                  </a:lnTo>
                  <a:lnTo>
                    <a:pt x="372" y="125"/>
                  </a:lnTo>
                  <a:lnTo>
                    <a:pt x="372" y="125"/>
                  </a:lnTo>
                  <a:lnTo>
                    <a:pt x="372" y="123"/>
                  </a:lnTo>
                  <a:lnTo>
                    <a:pt x="372" y="123"/>
                  </a:lnTo>
                  <a:lnTo>
                    <a:pt x="372" y="123"/>
                  </a:lnTo>
                  <a:lnTo>
                    <a:pt x="369" y="123"/>
                  </a:lnTo>
                  <a:lnTo>
                    <a:pt x="369" y="123"/>
                  </a:lnTo>
                  <a:lnTo>
                    <a:pt x="369" y="123"/>
                  </a:lnTo>
                  <a:lnTo>
                    <a:pt x="367" y="123"/>
                  </a:lnTo>
                  <a:lnTo>
                    <a:pt x="367" y="123"/>
                  </a:lnTo>
                  <a:lnTo>
                    <a:pt x="367" y="123"/>
                  </a:lnTo>
                  <a:lnTo>
                    <a:pt x="365" y="120"/>
                  </a:lnTo>
                  <a:lnTo>
                    <a:pt x="362" y="118"/>
                  </a:lnTo>
                  <a:lnTo>
                    <a:pt x="362" y="116"/>
                  </a:lnTo>
                  <a:lnTo>
                    <a:pt x="362" y="106"/>
                  </a:lnTo>
                  <a:lnTo>
                    <a:pt x="362" y="104"/>
                  </a:lnTo>
                  <a:lnTo>
                    <a:pt x="360" y="104"/>
                  </a:lnTo>
                  <a:lnTo>
                    <a:pt x="360" y="104"/>
                  </a:lnTo>
                  <a:lnTo>
                    <a:pt x="360" y="99"/>
                  </a:lnTo>
                  <a:lnTo>
                    <a:pt x="362" y="99"/>
                  </a:lnTo>
                  <a:lnTo>
                    <a:pt x="362" y="99"/>
                  </a:lnTo>
                  <a:lnTo>
                    <a:pt x="362" y="99"/>
                  </a:lnTo>
                  <a:lnTo>
                    <a:pt x="362" y="92"/>
                  </a:lnTo>
                  <a:lnTo>
                    <a:pt x="362" y="92"/>
                  </a:lnTo>
                  <a:lnTo>
                    <a:pt x="360" y="90"/>
                  </a:lnTo>
                  <a:lnTo>
                    <a:pt x="360" y="90"/>
                  </a:lnTo>
                  <a:lnTo>
                    <a:pt x="358" y="87"/>
                  </a:lnTo>
                  <a:lnTo>
                    <a:pt x="358" y="87"/>
                  </a:lnTo>
                  <a:lnTo>
                    <a:pt x="358" y="90"/>
                  </a:lnTo>
                  <a:lnTo>
                    <a:pt x="355" y="90"/>
                  </a:lnTo>
                  <a:lnTo>
                    <a:pt x="355" y="90"/>
                  </a:lnTo>
                  <a:lnTo>
                    <a:pt x="355" y="90"/>
                  </a:lnTo>
                  <a:lnTo>
                    <a:pt x="355" y="90"/>
                  </a:lnTo>
                  <a:lnTo>
                    <a:pt x="353" y="90"/>
                  </a:lnTo>
                  <a:lnTo>
                    <a:pt x="353" y="90"/>
                  </a:lnTo>
                  <a:lnTo>
                    <a:pt x="351" y="90"/>
                  </a:lnTo>
                  <a:lnTo>
                    <a:pt x="351" y="92"/>
                  </a:lnTo>
                  <a:lnTo>
                    <a:pt x="348" y="92"/>
                  </a:lnTo>
                  <a:lnTo>
                    <a:pt x="348" y="92"/>
                  </a:lnTo>
                  <a:lnTo>
                    <a:pt x="348" y="92"/>
                  </a:lnTo>
                  <a:lnTo>
                    <a:pt x="346" y="94"/>
                  </a:lnTo>
                  <a:lnTo>
                    <a:pt x="346" y="94"/>
                  </a:lnTo>
                  <a:lnTo>
                    <a:pt x="343" y="92"/>
                  </a:lnTo>
                  <a:lnTo>
                    <a:pt x="343" y="94"/>
                  </a:lnTo>
                  <a:lnTo>
                    <a:pt x="343" y="94"/>
                  </a:lnTo>
                  <a:lnTo>
                    <a:pt x="341" y="94"/>
                  </a:lnTo>
                  <a:lnTo>
                    <a:pt x="341" y="94"/>
                  </a:lnTo>
                  <a:lnTo>
                    <a:pt x="341" y="92"/>
                  </a:lnTo>
                  <a:lnTo>
                    <a:pt x="341" y="92"/>
                  </a:lnTo>
                  <a:lnTo>
                    <a:pt x="341" y="90"/>
                  </a:lnTo>
                  <a:lnTo>
                    <a:pt x="341" y="90"/>
                  </a:lnTo>
                  <a:lnTo>
                    <a:pt x="343" y="87"/>
                  </a:lnTo>
                  <a:lnTo>
                    <a:pt x="346" y="87"/>
                  </a:lnTo>
                  <a:lnTo>
                    <a:pt x="346" y="85"/>
                  </a:lnTo>
                  <a:lnTo>
                    <a:pt x="346" y="85"/>
                  </a:lnTo>
                  <a:lnTo>
                    <a:pt x="346" y="85"/>
                  </a:lnTo>
                  <a:lnTo>
                    <a:pt x="346" y="85"/>
                  </a:lnTo>
                  <a:lnTo>
                    <a:pt x="346" y="85"/>
                  </a:lnTo>
                  <a:lnTo>
                    <a:pt x="346" y="85"/>
                  </a:lnTo>
                  <a:lnTo>
                    <a:pt x="348" y="83"/>
                  </a:lnTo>
                  <a:lnTo>
                    <a:pt x="348" y="83"/>
                  </a:lnTo>
                  <a:lnTo>
                    <a:pt x="348" y="80"/>
                  </a:lnTo>
                  <a:lnTo>
                    <a:pt x="348" y="80"/>
                  </a:lnTo>
                  <a:lnTo>
                    <a:pt x="348" y="80"/>
                  </a:lnTo>
                  <a:lnTo>
                    <a:pt x="351" y="80"/>
                  </a:lnTo>
                  <a:lnTo>
                    <a:pt x="351" y="78"/>
                  </a:lnTo>
                  <a:lnTo>
                    <a:pt x="351" y="78"/>
                  </a:lnTo>
                  <a:lnTo>
                    <a:pt x="351" y="78"/>
                  </a:lnTo>
                  <a:lnTo>
                    <a:pt x="351" y="78"/>
                  </a:lnTo>
                  <a:lnTo>
                    <a:pt x="351" y="78"/>
                  </a:lnTo>
                  <a:lnTo>
                    <a:pt x="351" y="78"/>
                  </a:lnTo>
                  <a:lnTo>
                    <a:pt x="351" y="78"/>
                  </a:lnTo>
                  <a:lnTo>
                    <a:pt x="351" y="78"/>
                  </a:lnTo>
                  <a:lnTo>
                    <a:pt x="353" y="76"/>
                  </a:lnTo>
                  <a:lnTo>
                    <a:pt x="353" y="76"/>
                  </a:lnTo>
                  <a:lnTo>
                    <a:pt x="355" y="76"/>
                  </a:lnTo>
                  <a:lnTo>
                    <a:pt x="355" y="76"/>
                  </a:lnTo>
                  <a:lnTo>
                    <a:pt x="355" y="76"/>
                  </a:lnTo>
                  <a:lnTo>
                    <a:pt x="358" y="76"/>
                  </a:lnTo>
                  <a:lnTo>
                    <a:pt x="358" y="76"/>
                  </a:lnTo>
                  <a:lnTo>
                    <a:pt x="358" y="73"/>
                  </a:lnTo>
                  <a:lnTo>
                    <a:pt x="358" y="73"/>
                  </a:lnTo>
                  <a:lnTo>
                    <a:pt x="358" y="73"/>
                  </a:lnTo>
                  <a:lnTo>
                    <a:pt x="355" y="73"/>
                  </a:lnTo>
                  <a:lnTo>
                    <a:pt x="355" y="73"/>
                  </a:lnTo>
                  <a:lnTo>
                    <a:pt x="355" y="73"/>
                  </a:lnTo>
                  <a:lnTo>
                    <a:pt x="358" y="71"/>
                  </a:lnTo>
                  <a:lnTo>
                    <a:pt x="358" y="71"/>
                  </a:lnTo>
                  <a:lnTo>
                    <a:pt x="358" y="71"/>
                  </a:lnTo>
                  <a:lnTo>
                    <a:pt x="355" y="71"/>
                  </a:lnTo>
                  <a:lnTo>
                    <a:pt x="353" y="68"/>
                  </a:lnTo>
                  <a:lnTo>
                    <a:pt x="351" y="68"/>
                  </a:lnTo>
                  <a:lnTo>
                    <a:pt x="351" y="68"/>
                  </a:lnTo>
                  <a:lnTo>
                    <a:pt x="351" y="68"/>
                  </a:lnTo>
                  <a:lnTo>
                    <a:pt x="348" y="66"/>
                  </a:lnTo>
                  <a:lnTo>
                    <a:pt x="348" y="66"/>
                  </a:lnTo>
                  <a:lnTo>
                    <a:pt x="348" y="66"/>
                  </a:lnTo>
                  <a:lnTo>
                    <a:pt x="348" y="66"/>
                  </a:lnTo>
                  <a:lnTo>
                    <a:pt x="346" y="66"/>
                  </a:lnTo>
                  <a:lnTo>
                    <a:pt x="343" y="64"/>
                  </a:lnTo>
                  <a:lnTo>
                    <a:pt x="343" y="64"/>
                  </a:lnTo>
                  <a:lnTo>
                    <a:pt x="341" y="64"/>
                  </a:lnTo>
                  <a:lnTo>
                    <a:pt x="341" y="61"/>
                  </a:lnTo>
                  <a:lnTo>
                    <a:pt x="341" y="61"/>
                  </a:lnTo>
                  <a:lnTo>
                    <a:pt x="341" y="57"/>
                  </a:lnTo>
                  <a:lnTo>
                    <a:pt x="339" y="57"/>
                  </a:lnTo>
                  <a:lnTo>
                    <a:pt x="339" y="57"/>
                  </a:lnTo>
                  <a:lnTo>
                    <a:pt x="339" y="57"/>
                  </a:lnTo>
                  <a:lnTo>
                    <a:pt x="336" y="57"/>
                  </a:lnTo>
                  <a:lnTo>
                    <a:pt x="336" y="57"/>
                  </a:lnTo>
                  <a:lnTo>
                    <a:pt x="334" y="57"/>
                  </a:lnTo>
                  <a:lnTo>
                    <a:pt x="334" y="57"/>
                  </a:lnTo>
                  <a:lnTo>
                    <a:pt x="334" y="57"/>
                  </a:lnTo>
                  <a:lnTo>
                    <a:pt x="336" y="42"/>
                  </a:lnTo>
                  <a:lnTo>
                    <a:pt x="336" y="42"/>
                  </a:lnTo>
                  <a:lnTo>
                    <a:pt x="336" y="40"/>
                  </a:lnTo>
                  <a:lnTo>
                    <a:pt x="334" y="40"/>
                  </a:lnTo>
                  <a:lnTo>
                    <a:pt x="334" y="40"/>
                  </a:lnTo>
                  <a:lnTo>
                    <a:pt x="334" y="38"/>
                  </a:lnTo>
                  <a:lnTo>
                    <a:pt x="334" y="38"/>
                  </a:lnTo>
                  <a:lnTo>
                    <a:pt x="334" y="38"/>
                  </a:lnTo>
                  <a:lnTo>
                    <a:pt x="334" y="35"/>
                  </a:lnTo>
                  <a:lnTo>
                    <a:pt x="332" y="35"/>
                  </a:lnTo>
                  <a:lnTo>
                    <a:pt x="332" y="35"/>
                  </a:lnTo>
                  <a:lnTo>
                    <a:pt x="329" y="35"/>
                  </a:lnTo>
                  <a:lnTo>
                    <a:pt x="329" y="35"/>
                  </a:lnTo>
                  <a:lnTo>
                    <a:pt x="329" y="33"/>
                  </a:lnTo>
                  <a:lnTo>
                    <a:pt x="329" y="33"/>
                  </a:lnTo>
                  <a:lnTo>
                    <a:pt x="329" y="31"/>
                  </a:lnTo>
                  <a:lnTo>
                    <a:pt x="329" y="28"/>
                  </a:lnTo>
                  <a:lnTo>
                    <a:pt x="329" y="28"/>
                  </a:lnTo>
                  <a:lnTo>
                    <a:pt x="329" y="28"/>
                  </a:lnTo>
                  <a:lnTo>
                    <a:pt x="327" y="26"/>
                  </a:lnTo>
                  <a:lnTo>
                    <a:pt x="327" y="26"/>
                  </a:lnTo>
                  <a:lnTo>
                    <a:pt x="327" y="28"/>
                  </a:lnTo>
                  <a:lnTo>
                    <a:pt x="327" y="26"/>
                  </a:lnTo>
                  <a:lnTo>
                    <a:pt x="325" y="26"/>
                  </a:lnTo>
                  <a:lnTo>
                    <a:pt x="325" y="26"/>
                  </a:lnTo>
                  <a:lnTo>
                    <a:pt x="325" y="23"/>
                  </a:lnTo>
                  <a:lnTo>
                    <a:pt x="325" y="23"/>
                  </a:lnTo>
                  <a:lnTo>
                    <a:pt x="325" y="21"/>
                  </a:lnTo>
                  <a:lnTo>
                    <a:pt x="327" y="21"/>
                  </a:lnTo>
                  <a:lnTo>
                    <a:pt x="327" y="19"/>
                  </a:lnTo>
                  <a:lnTo>
                    <a:pt x="327" y="19"/>
                  </a:lnTo>
                  <a:lnTo>
                    <a:pt x="327" y="16"/>
                  </a:lnTo>
                  <a:lnTo>
                    <a:pt x="325" y="16"/>
                  </a:lnTo>
                  <a:lnTo>
                    <a:pt x="322" y="16"/>
                  </a:lnTo>
                  <a:lnTo>
                    <a:pt x="317" y="12"/>
                  </a:lnTo>
                  <a:lnTo>
                    <a:pt x="315" y="12"/>
                  </a:lnTo>
                  <a:lnTo>
                    <a:pt x="310" y="9"/>
                  </a:lnTo>
                  <a:lnTo>
                    <a:pt x="310" y="9"/>
                  </a:lnTo>
                  <a:lnTo>
                    <a:pt x="310" y="12"/>
                  </a:lnTo>
                  <a:lnTo>
                    <a:pt x="308" y="12"/>
                  </a:lnTo>
                  <a:lnTo>
                    <a:pt x="308" y="12"/>
                  </a:lnTo>
                  <a:lnTo>
                    <a:pt x="308" y="9"/>
                  </a:lnTo>
                  <a:lnTo>
                    <a:pt x="308" y="9"/>
                  </a:lnTo>
                  <a:lnTo>
                    <a:pt x="308" y="9"/>
                  </a:lnTo>
                  <a:lnTo>
                    <a:pt x="306" y="12"/>
                  </a:lnTo>
                  <a:lnTo>
                    <a:pt x="303" y="12"/>
                  </a:lnTo>
                  <a:lnTo>
                    <a:pt x="303" y="12"/>
                  </a:lnTo>
                  <a:lnTo>
                    <a:pt x="303" y="14"/>
                  </a:lnTo>
                  <a:lnTo>
                    <a:pt x="303" y="14"/>
                  </a:lnTo>
                  <a:lnTo>
                    <a:pt x="306" y="14"/>
                  </a:lnTo>
                  <a:lnTo>
                    <a:pt x="306" y="16"/>
                  </a:lnTo>
                  <a:lnTo>
                    <a:pt x="306" y="16"/>
                  </a:lnTo>
                  <a:lnTo>
                    <a:pt x="306" y="16"/>
                  </a:lnTo>
                  <a:lnTo>
                    <a:pt x="306" y="16"/>
                  </a:lnTo>
                  <a:lnTo>
                    <a:pt x="308" y="16"/>
                  </a:lnTo>
                  <a:lnTo>
                    <a:pt x="308" y="16"/>
                  </a:lnTo>
                  <a:lnTo>
                    <a:pt x="308" y="19"/>
                  </a:lnTo>
                  <a:lnTo>
                    <a:pt x="308" y="19"/>
                  </a:lnTo>
                  <a:lnTo>
                    <a:pt x="308" y="19"/>
                  </a:lnTo>
                  <a:lnTo>
                    <a:pt x="308" y="21"/>
                  </a:lnTo>
                  <a:lnTo>
                    <a:pt x="308" y="21"/>
                  </a:lnTo>
                  <a:lnTo>
                    <a:pt x="308" y="21"/>
                  </a:lnTo>
                  <a:lnTo>
                    <a:pt x="306" y="23"/>
                  </a:lnTo>
                  <a:lnTo>
                    <a:pt x="306" y="23"/>
                  </a:lnTo>
                  <a:lnTo>
                    <a:pt x="303" y="23"/>
                  </a:lnTo>
                  <a:lnTo>
                    <a:pt x="301" y="23"/>
                  </a:lnTo>
                  <a:lnTo>
                    <a:pt x="298" y="23"/>
                  </a:lnTo>
                  <a:lnTo>
                    <a:pt x="298" y="26"/>
                  </a:lnTo>
                  <a:lnTo>
                    <a:pt x="296" y="26"/>
                  </a:lnTo>
                  <a:lnTo>
                    <a:pt x="291" y="28"/>
                  </a:lnTo>
                  <a:lnTo>
                    <a:pt x="289" y="28"/>
                  </a:lnTo>
                  <a:lnTo>
                    <a:pt x="289" y="31"/>
                  </a:lnTo>
                  <a:lnTo>
                    <a:pt x="289" y="31"/>
                  </a:lnTo>
                  <a:lnTo>
                    <a:pt x="289" y="31"/>
                  </a:lnTo>
                  <a:lnTo>
                    <a:pt x="289" y="33"/>
                  </a:lnTo>
                  <a:lnTo>
                    <a:pt x="289" y="33"/>
                  </a:lnTo>
                  <a:lnTo>
                    <a:pt x="287" y="35"/>
                  </a:lnTo>
                  <a:lnTo>
                    <a:pt x="287" y="35"/>
                  </a:lnTo>
                  <a:lnTo>
                    <a:pt x="282" y="35"/>
                  </a:lnTo>
                  <a:lnTo>
                    <a:pt x="282" y="35"/>
                  </a:lnTo>
                  <a:lnTo>
                    <a:pt x="282" y="35"/>
                  </a:lnTo>
                  <a:lnTo>
                    <a:pt x="280" y="35"/>
                  </a:lnTo>
                  <a:lnTo>
                    <a:pt x="280" y="35"/>
                  </a:lnTo>
                  <a:lnTo>
                    <a:pt x="280" y="35"/>
                  </a:lnTo>
                  <a:lnTo>
                    <a:pt x="280" y="35"/>
                  </a:lnTo>
                  <a:lnTo>
                    <a:pt x="277" y="35"/>
                  </a:lnTo>
                  <a:lnTo>
                    <a:pt x="277" y="33"/>
                  </a:lnTo>
                  <a:lnTo>
                    <a:pt x="275" y="33"/>
                  </a:lnTo>
                  <a:lnTo>
                    <a:pt x="275" y="33"/>
                  </a:lnTo>
                  <a:lnTo>
                    <a:pt x="272" y="33"/>
                  </a:lnTo>
                  <a:lnTo>
                    <a:pt x="272" y="31"/>
                  </a:lnTo>
                  <a:lnTo>
                    <a:pt x="270" y="31"/>
                  </a:lnTo>
                  <a:lnTo>
                    <a:pt x="270" y="31"/>
                  </a:lnTo>
                  <a:lnTo>
                    <a:pt x="268" y="31"/>
                  </a:lnTo>
                  <a:lnTo>
                    <a:pt x="268" y="28"/>
                  </a:lnTo>
                  <a:lnTo>
                    <a:pt x="268" y="28"/>
                  </a:lnTo>
                  <a:lnTo>
                    <a:pt x="268" y="28"/>
                  </a:lnTo>
                  <a:lnTo>
                    <a:pt x="265" y="28"/>
                  </a:lnTo>
                  <a:lnTo>
                    <a:pt x="265" y="28"/>
                  </a:lnTo>
                  <a:lnTo>
                    <a:pt x="265" y="28"/>
                  </a:lnTo>
                  <a:lnTo>
                    <a:pt x="265" y="28"/>
                  </a:lnTo>
                  <a:lnTo>
                    <a:pt x="265" y="28"/>
                  </a:lnTo>
                  <a:lnTo>
                    <a:pt x="263" y="28"/>
                  </a:lnTo>
                  <a:lnTo>
                    <a:pt x="263" y="28"/>
                  </a:lnTo>
                  <a:lnTo>
                    <a:pt x="261" y="28"/>
                  </a:lnTo>
                  <a:lnTo>
                    <a:pt x="261" y="26"/>
                  </a:lnTo>
                  <a:lnTo>
                    <a:pt x="258" y="26"/>
                  </a:lnTo>
                  <a:lnTo>
                    <a:pt x="258" y="26"/>
                  </a:lnTo>
                  <a:lnTo>
                    <a:pt x="258" y="26"/>
                  </a:lnTo>
                  <a:lnTo>
                    <a:pt x="256" y="26"/>
                  </a:lnTo>
                  <a:lnTo>
                    <a:pt x="256" y="26"/>
                  </a:lnTo>
                  <a:lnTo>
                    <a:pt x="254" y="26"/>
                  </a:lnTo>
                  <a:lnTo>
                    <a:pt x="254" y="26"/>
                  </a:lnTo>
                  <a:lnTo>
                    <a:pt x="254" y="26"/>
                  </a:lnTo>
                  <a:lnTo>
                    <a:pt x="254" y="26"/>
                  </a:lnTo>
                  <a:lnTo>
                    <a:pt x="254" y="26"/>
                  </a:lnTo>
                  <a:lnTo>
                    <a:pt x="254" y="26"/>
                  </a:lnTo>
                  <a:lnTo>
                    <a:pt x="254" y="28"/>
                  </a:lnTo>
                  <a:lnTo>
                    <a:pt x="254" y="28"/>
                  </a:lnTo>
                  <a:lnTo>
                    <a:pt x="251" y="28"/>
                  </a:lnTo>
                  <a:lnTo>
                    <a:pt x="251" y="28"/>
                  </a:lnTo>
                  <a:lnTo>
                    <a:pt x="251" y="28"/>
                  </a:lnTo>
                  <a:lnTo>
                    <a:pt x="251" y="28"/>
                  </a:lnTo>
                  <a:lnTo>
                    <a:pt x="251" y="28"/>
                  </a:lnTo>
                  <a:lnTo>
                    <a:pt x="251" y="28"/>
                  </a:lnTo>
                  <a:lnTo>
                    <a:pt x="249" y="31"/>
                  </a:lnTo>
                  <a:lnTo>
                    <a:pt x="249" y="31"/>
                  </a:lnTo>
                  <a:lnTo>
                    <a:pt x="246" y="31"/>
                  </a:lnTo>
                  <a:lnTo>
                    <a:pt x="244" y="31"/>
                  </a:lnTo>
                  <a:lnTo>
                    <a:pt x="244" y="31"/>
                  </a:lnTo>
                  <a:lnTo>
                    <a:pt x="244" y="31"/>
                  </a:lnTo>
                  <a:lnTo>
                    <a:pt x="244" y="33"/>
                  </a:lnTo>
                  <a:lnTo>
                    <a:pt x="244" y="33"/>
                  </a:lnTo>
                  <a:lnTo>
                    <a:pt x="244" y="33"/>
                  </a:lnTo>
                  <a:lnTo>
                    <a:pt x="244" y="33"/>
                  </a:lnTo>
                  <a:lnTo>
                    <a:pt x="244" y="33"/>
                  </a:lnTo>
                  <a:lnTo>
                    <a:pt x="244" y="35"/>
                  </a:lnTo>
                  <a:lnTo>
                    <a:pt x="242" y="35"/>
                  </a:lnTo>
                  <a:lnTo>
                    <a:pt x="242" y="35"/>
                  </a:lnTo>
                  <a:lnTo>
                    <a:pt x="242" y="35"/>
                  </a:lnTo>
                  <a:lnTo>
                    <a:pt x="242" y="38"/>
                  </a:lnTo>
                  <a:lnTo>
                    <a:pt x="239" y="38"/>
                  </a:lnTo>
                  <a:lnTo>
                    <a:pt x="239" y="38"/>
                  </a:lnTo>
                  <a:lnTo>
                    <a:pt x="239" y="40"/>
                  </a:lnTo>
                  <a:lnTo>
                    <a:pt x="237" y="40"/>
                  </a:lnTo>
                  <a:lnTo>
                    <a:pt x="237" y="40"/>
                  </a:lnTo>
                  <a:lnTo>
                    <a:pt x="237" y="42"/>
                  </a:lnTo>
                  <a:lnTo>
                    <a:pt x="237" y="42"/>
                  </a:lnTo>
                  <a:lnTo>
                    <a:pt x="237" y="42"/>
                  </a:lnTo>
                  <a:lnTo>
                    <a:pt x="235" y="42"/>
                  </a:lnTo>
                  <a:lnTo>
                    <a:pt x="232" y="42"/>
                  </a:lnTo>
                  <a:lnTo>
                    <a:pt x="232" y="42"/>
                  </a:lnTo>
                  <a:lnTo>
                    <a:pt x="230" y="38"/>
                  </a:lnTo>
                  <a:lnTo>
                    <a:pt x="228" y="35"/>
                  </a:lnTo>
                  <a:lnTo>
                    <a:pt x="228" y="35"/>
                  </a:lnTo>
                  <a:lnTo>
                    <a:pt x="228" y="35"/>
                  </a:lnTo>
                  <a:lnTo>
                    <a:pt x="228" y="33"/>
                  </a:lnTo>
                  <a:lnTo>
                    <a:pt x="228" y="33"/>
                  </a:lnTo>
                  <a:lnTo>
                    <a:pt x="228" y="33"/>
                  </a:lnTo>
                  <a:lnTo>
                    <a:pt x="228" y="31"/>
                  </a:lnTo>
                  <a:lnTo>
                    <a:pt x="225" y="31"/>
                  </a:lnTo>
                  <a:lnTo>
                    <a:pt x="225" y="31"/>
                  </a:lnTo>
                  <a:lnTo>
                    <a:pt x="223" y="26"/>
                  </a:lnTo>
                  <a:lnTo>
                    <a:pt x="223" y="26"/>
                  </a:lnTo>
                  <a:lnTo>
                    <a:pt x="220" y="26"/>
                  </a:lnTo>
                  <a:lnTo>
                    <a:pt x="220" y="26"/>
                  </a:lnTo>
                  <a:lnTo>
                    <a:pt x="218" y="26"/>
                  </a:lnTo>
                  <a:lnTo>
                    <a:pt x="216" y="26"/>
                  </a:lnTo>
                  <a:lnTo>
                    <a:pt x="216" y="26"/>
                  </a:lnTo>
                  <a:lnTo>
                    <a:pt x="216" y="26"/>
                  </a:lnTo>
                  <a:lnTo>
                    <a:pt x="213" y="28"/>
                  </a:lnTo>
                  <a:lnTo>
                    <a:pt x="213" y="31"/>
                  </a:lnTo>
                  <a:lnTo>
                    <a:pt x="211" y="31"/>
                  </a:lnTo>
                  <a:lnTo>
                    <a:pt x="211" y="31"/>
                  </a:lnTo>
                  <a:lnTo>
                    <a:pt x="211" y="31"/>
                  </a:lnTo>
                  <a:lnTo>
                    <a:pt x="211" y="33"/>
                  </a:lnTo>
                  <a:lnTo>
                    <a:pt x="211" y="33"/>
                  </a:lnTo>
                  <a:lnTo>
                    <a:pt x="209" y="33"/>
                  </a:lnTo>
                  <a:lnTo>
                    <a:pt x="209" y="33"/>
                  </a:lnTo>
                  <a:lnTo>
                    <a:pt x="209" y="35"/>
                  </a:lnTo>
                  <a:lnTo>
                    <a:pt x="209" y="35"/>
                  </a:lnTo>
                  <a:lnTo>
                    <a:pt x="209" y="35"/>
                  </a:lnTo>
                  <a:lnTo>
                    <a:pt x="206" y="38"/>
                  </a:lnTo>
                  <a:lnTo>
                    <a:pt x="206" y="38"/>
                  </a:lnTo>
                  <a:lnTo>
                    <a:pt x="204" y="38"/>
                  </a:lnTo>
                  <a:lnTo>
                    <a:pt x="204" y="38"/>
                  </a:lnTo>
                  <a:lnTo>
                    <a:pt x="201" y="38"/>
                  </a:lnTo>
                  <a:lnTo>
                    <a:pt x="201" y="38"/>
                  </a:lnTo>
                  <a:lnTo>
                    <a:pt x="199" y="35"/>
                  </a:lnTo>
                  <a:lnTo>
                    <a:pt x="199" y="35"/>
                  </a:lnTo>
                  <a:lnTo>
                    <a:pt x="197" y="33"/>
                  </a:lnTo>
                  <a:lnTo>
                    <a:pt x="197" y="31"/>
                  </a:lnTo>
                  <a:lnTo>
                    <a:pt x="192" y="31"/>
                  </a:lnTo>
                  <a:lnTo>
                    <a:pt x="192" y="28"/>
                  </a:lnTo>
                  <a:lnTo>
                    <a:pt x="190" y="26"/>
                  </a:lnTo>
                  <a:lnTo>
                    <a:pt x="192" y="26"/>
                  </a:lnTo>
                  <a:lnTo>
                    <a:pt x="192" y="23"/>
                  </a:lnTo>
                  <a:lnTo>
                    <a:pt x="194" y="21"/>
                  </a:lnTo>
                  <a:lnTo>
                    <a:pt x="194" y="21"/>
                  </a:lnTo>
                  <a:lnTo>
                    <a:pt x="194" y="19"/>
                  </a:lnTo>
                  <a:lnTo>
                    <a:pt x="194" y="16"/>
                  </a:lnTo>
                  <a:lnTo>
                    <a:pt x="194" y="16"/>
                  </a:lnTo>
                  <a:lnTo>
                    <a:pt x="197" y="16"/>
                  </a:lnTo>
                  <a:lnTo>
                    <a:pt x="197" y="16"/>
                  </a:lnTo>
                  <a:lnTo>
                    <a:pt x="197" y="16"/>
                  </a:lnTo>
                  <a:lnTo>
                    <a:pt x="194" y="16"/>
                  </a:lnTo>
                  <a:lnTo>
                    <a:pt x="192" y="14"/>
                  </a:lnTo>
                  <a:lnTo>
                    <a:pt x="190" y="14"/>
                  </a:lnTo>
                  <a:lnTo>
                    <a:pt x="185" y="14"/>
                  </a:lnTo>
                  <a:lnTo>
                    <a:pt x="183" y="14"/>
                  </a:lnTo>
                  <a:lnTo>
                    <a:pt x="180" y="16"/>
                  </a:lnTo>
                  <a:lnTo>
                    <a:pt x="178" y="16"/>
                  </a:lnTo>
                  <a:lnTo>
                    <a:pt x="173" y="16"/>
                  </a:lnTo>
                  <a:lnTo>
                    <a:pt x="171" y="16"/>
                  </a:lnTo>
                  <a:lnTo>
                    <a:pt x="168" y="14"/>
                  </a:lnTo>
                  <a:lnTo>
                    <a:pt x="168" y="14"/>
                  </a:lnTo>
                  <a:lnTo>
                    <a:pt x="168" y="14"/>
                  </a:lnTo>
                  <a:lnTo>
                    <a:pt x="168" y="14"/>
                  </a:lnTo>
                  <a:lnTo>
                    <a:pt x="168" y="14"/>
                  </a:lnTo>
                  <a:lnTo>
                    <a:pt x="166" y="14"/>
                  </a:lnTo>
                  <a:lnTo>
                    <a:pt x="166" y="16"/>
                  </a:lnTo>
                  <a:lnTo>
                    <a:pt x="164" y="16"/>
                  </a:lnTo>
                  <a:lnTo>
                    <a:pt x="164" y="16"/>
                  </a:lnTo>
                  <a:lnTo>
                    <a:pt x="159" y="14"/>
                  </a:lnTo>
                  <a:lnTo>
                    <a:pt x="159" y="14"/>
                  </a:lnTo>
                  <a:lnTo>
                    <a:pt x="159" y="16"/>
                  </a:lnTo>
                  <a:lnTo>
                    <a:pt x="157" y="16"/>
                  </a:lnTo>
                  <a:lnTo>
                    <a:pt x="154" y="19"/>
                  </a:lnTo>
                  <a:lnTo>
                    <a:pt x="145" y="21"/>
                  </a:lnTo>
                  <a:lnTo>
                    <a:pt x="145" y="21"/>
                  </a:lnTo>
                  <a:lnTo>
                    <a:pt x="142" y="19"/>
                  </a:lnTo>
                  <a:lnTo>
                    <a:pt x="142" y="16"/>
                  </a:lnTo>
                  <a:lnTo>
                    <a:pt x="140" y="16"/>
                  </a:lnTo>
                  <a:lnTo>
                    <a:pt x="138" y="16"/>
                  </a:lnTo>
                  <a:lnTo>
                    <a:pt x="138" y="16"/>
                  </a:lnTo>
                  <a:lnTo>
                    <a:pt x="135" y="16"/>
                  </a:lnTo>
                  <a:lnTo>
                    <a:pt x="135" y="16"/>
                  </a:lnTo>
                  <a:lnTo>
                    <a:pt x="133" y="16"/>
                  </a:lnTo>
                  <a:lnTo>
                    <a:pt x="133" y="19"/>
                  </a:lnTo>
                  <a:lnTo>
                    <a:pt x="133" y="19"/>
                  </a:lnTo>
                  <a:lnTo>
                    <a:pt x="133" y="19"/>
                  </a:lnTo>
                  <a:lnTo>
                    <a:pt x="133" y="16"/>
                  </a:lnTo>
                  <a:lnTo>
                    <a:pt x="133" y="16"/>
                  </a:lnTo>
                  <a:lnTo>
                    <a:pt x="133" y="16"/>
                  </a:lnTo>
                  <a:lnTo>
                    <a:pt x="130" y="14"/>
                  </a:lnTo>
                  <a:lnTo>
                    <a:pt x="130" y="14"/>
                  </a:lnTo>
                  <a:lnTo>
                    <a:pt x="128" y="14"/>
                  </a:lnTo>
                  <a:lnTo>
                    <a:pt x="128" y="14"/>
                  </a:lnTo>
                  <a:lnTo>
                    <a:pt x="123" y="14"/>
                  </a:lnTo>
                  <a:lnTo>
                    <a:pt x="123" y="14"/>
                  </a:lnTo>
                  <a:lnTo>
                    <a:pt x="123" y="14"/>
                  </a:lnTo>
                  <a:lnTo>
                    <a:pt x="123" y="12"/>
                  </a:lnTo>
                  <a:lnTo>
                    <a:pt x="121" y="12"/>
                  </a:lnTo>
                  <a:lnTo>
                    <a:pt x="121" y="12"/>
                  </a:lnTo>
                  <a:lnTo>
                    <a:pt x="119" y="12"/>
                  </a:lnTo>
                  <a:lnTo>
                    <a:pt x="119" y="12"/>
                  </a:lnTo>
                  <a:lnTo>
                    <a:pt x="119" y="12"/>
                  </a:lnTo>
                  <a:lnTo>
                    <a:pt x="119" y="12"/>
                  </a:lnTo>
                  <a:lnTo>
                    <a:pt x="119" y="9"/>
                  </a:lnTo>
                  <a:lnTo>
                    <a:pt x="119" y="9"/>
                  </a:lnTo>
                  <a:lnTo>
                    <a:pt x="116" y="7"/>
                  </a:lnTo>
                  <a:lnTo>
                    <a:pt x="114" y="7"/>
                  </a:lnTo>
                  <a:lnTo>
                    <a:pt x="112" y="9"/>
                  </a:lnTo>
                  <a:lnTo>
                    <a:pt x="112" y="12"/>
                  </a:lnTo>
                  <a:lnTo>
                    <a:pt x="112" y="12"/>
                  </a:lnTo>
                  <a:lnTo>
                    <a:pt x="112" y="12"/>
                  </a:lnTo>
                  <a:lnTo>
                    <a:pt x="109" y="12"/>
                  </a:lnTo>
                  <a:lnTo>
                    <a:pt x="109" y="12"/>
                  </a:lnTo>
                  <a:lnTo>
                    <a:pt x="109" y="12"/>
                  </a:lnTo>
                  <a:lnTo>
                    <a:pt x="107" y="12"/>
                  </a:lnTo>
                  <a:lnTo>
                    <a:pt x="107" y="9"/>
                  </a:lnTo>
                  <a:lnTo>
                    <a:pt x="107" y="9"/>
                  </a:lnTo>
                  <a:lnTo>
                    <a:pt x="107" y="9"/>
                  </a:lnTo>
                  <a:lnTo>
                    <a:pt x="107" y="7"/>
                  </a:lnTo>
                  <a:lnTo>
                    <a:pt x="107" y="5"/>
                  </a:lnTo>
                  <a:lnTo>
                    <a:pt x="107" y="5"/>
                  </a:lnTo>
                  <a:lnTo>
                    <a:pt x="107" y="5"/>
                  </a:lnTo>
                  <a:lnTo>
                    <a:pt x="107" y="2"/>
                  </a:lnTo>
                  <a:lnTo>
                    <a:pt x="107" y="2"/>
                  </a:lnTo>
                  <a:lnTo>
                    <a:pt x="104" y="2"/>
                  </a:lnTo>
                  <a:lnTo>
                    <a:pt x="104" y="2"/>
                  </a:lnTo>
                  <a:lnTo>
                    <a:pt x="102" y="2"/>
                  </a:lnTo>
                  <a:lnTo>
                    <a:pt x="102" y="2"/>
                  </a:lnTo>
                  <a:lnTo>
                    <a:pt x="102" y="2"/>
                  </a:lnTo>
                  <a:lnTo>
                    <a:pt x="102" y="2"/>
                  </a:lnTo>
                  <a:lnTo>
                    <a:pt x="102" y="2"/>
                  </a:lnTo>
                  <a:lnTo>
                    <a:pt x="100" y="2"/>
                  </a:lnTo>
                  <a:lnTo>
                    <a:pt x="100" y="2"/>
                  </a:lnTo>
                  <a:lnTo>
                    <a:pt x="100" y="2"/>
                  </a:lnTo>
                  <a:lnTo>
                    <a:pt x="100" y="2"/>
                  </a:lnTo>
                  <a:lnTo>
                    <a:pt x="100" y="2"/>
                  </a:lnTo>
                  <a:lnTo>
                    <a:pt x="100" y="2"/>
                  </a:lnTo>
                  <a:lnTo>
                    <a:pt x="100" y="2"/>
                  </a:lnTo>
                  <a:lnTo>
                    <a:pt x="97" y="2"/>
                  </a:lnTo>
                  <a:lnTo>
                    <a:pt x="97" y="2"/>
                  </a:lnTo>
                  <a:lnTo>
                    <a:pt x="97" y="2"/>
                  </a:lnTo>
                  <a:lnTo>
                    <a:pt x="95" y="2"/>
                  </a:lnTo>
                  <a:lnTo>
                    <a:pt x="95" y="2"/>
                  </a:lnTo>
                  <a:lnTo>
                    <a:pt x="95" y="2"/>
                  </a:lnTo>
                  <a:lnTo>
                    <a:pt x="93" y="2"/>
                  </a:lnTo>
                  <a:lnTo>
                    <a:pt x="93" y="2"/>
                  </a:lnTo>
                  <a:lnTo>
                    <a:pt x="93" y="2"/>
                  </a:lnTo>
                  <a:lnTo>
                    <a:pt x="93" y="2"/>
                  </a:lnTo>
                  <a:lnTo>
                    <a:pt x="93" y="2"/>
                  </a:lnTo>
                  <a:lnTo>
                    <a:pt x="93" y="2"/>
                  </a:lnTo>
                  <a:lnTo>
                    <a:pt x="93" y="2"/>
                  </a:lnTo>
                  <a:lnTo>
                    <a:pt x="93" y="2"/>
                  </a:lnTo>
                  <a:lnTo>
                    <a:pt x="93" y="2"/>
                  </a:lnTo>
                  <a:lnTo>
                    <a:pt x="90" y="2"/>
                  </a:lnTo>
                  <a:lnTo>
                    <a:pt x="71" y="0"/>
                  </a:lnTo>
                  <a:lnTo>
                    <a:pt x="71" y="5"/>
                  </a:lnTo>
                  <a:lnTo>
                    <a:pt x="71" y="5"/>
                  </a:lnTo>
                  <a:lnTo>
                    <a:pt x="71" y="7"/>
                  </a:lnTo>
                  <a:lnTo>
                    <a:pt x="74" y="9"/>
                  </a:lnTo>
                  <a:lnTo>
                    <a:pt x="76" y="12"/>
                  </a:lnTo>
                  <a:lnTo>
                    <a:pt x="76" y="12"/>
                  </a:lnTo>
                  <a:lnTo>
                    <a:pt x="76" y="14"/>
                  </a:lnTo>
                  <a:lnTo>
                    <a:pt x="74" y="16"/>
                  </a:lnTo>
                  <a:lnTo>
                    <a:pt x="74" y="16"/>
                  </a:lnTo>
                  <a:lnTo>
                    <a:pt x="74" y="16"/>
                  </a:lnTo>
                  <a:lnTo>
                    <a:pt x="74" y="19"/>
                  </a:lnTo>
                  <a:lnTo>
                    <a:pt x="74" y="19"/>
                  </a:lnTo>
                  <a:lnTo>
                    <a:pt x="74" y="19"/>
                  </a:lnTo>
                  <a:lnTo>
                    <a:pt x="74" y="21"/>
                  </a:lnTo>
                  <a:lnTo>
                    <a:pt x="74" y="23"/>
                  </a:lnTo>
                  <a:lnTo>
                    <a:pt x="71" y="23"/>
                  </a:lnTo>
                  <a:lnTo>
                    <a:pt x="67" y="23"/>
                  </a:lnTo>
                  <a:lnTo>
                    <a:pt x="69" y="21"/>
                  </a:lnTo>
                  <a:lnTo>
                    <a:pt x="67" y="21"/>
                  </a:lnTo>
                  <a:lnTo>
                    <a:pt x="67" y="21"/>
                  </a:lnTo>
                  <a:lnTo>
                    <a:pt x="64" y="23"/>
                  </a:lnTo>
                  <a:lnTo>
                    <a:pt x="64" y="23"/>
                  </a:lnTo>
                  <a:lnTo>
                    <a:pt x="60" y="26"/>
                  </a:lnTo>
                  <a:lnTo>
                    <a:pt x="60" y="26"/>
                  </a:lnTo>
                  <a:lnTo>
                    <a:pt x="60" y="28"/>
                  </a:lnTo>
                  <a:lnTo>
                    <a:pt x="60" y="28"/>
                  </a:lnTo>
                  <a:lnTo>
                    <a:pt x="60" y="28"/>
                  </a:lnTo>
                  <a:lnTo>
                    <a:pt x="60" y="28"/>
                  </a:lnTo>
                  <a:lnTo>
                    <a:pt x="60" y="28"/>
                  </a:lnTo>
                  <a:lnTo>
                    <a:pt x="62" y="31"/>
                  </a:lnTo>
                  <a:lnTo>
                    <a:pt x="62" y="31"/>
                  </a:lnTo>
                  <a:lnTo>
                    <a:pt x="64" y="31"/>
                  </a:lnTo>
                  <a:lnTo>
                    <a:pt x="64" y="31"/>
                  </a:lnTo>
                  <a:lnTo>
                    <a:pt x="67" y="33"/>
                  </a:lnTo>
                  <a:lnTo>
                    <a:pt x="67" y="33"/>
                  </a:lnTo>
                  <a:lnTo>
                    <a:pt x="67" y="33"/>
                  </a:lnTo>
                  <a:lnTo>
                    <a:pt x="67" y="33"/>
                  </a:lnTo>
                  <a:lnTo>
                    <a:pt x="67" y="35"/>
                  </a:lnTo>
                  <a:lnTo>
                    <a:pt x="69" y="35"/>
                  </a:lnTo>
                  <a:lnTo>
                    <a:pt x="69" y="35"/>
                  </a:lnTo>
                  <a:lnTo>
                    <a:pt x="71" y="35"/>
                  </a:lnTo>
                  <a:lnTo>
                    <a:pt x="71" y="35"/>
                  </a:lnTo>
                  <a:lnTo>
                    <a:pt x="71" y="38"/>
                  </a:lnTo>
                  <a:lnTo>
                    <a:pt x="71" y="38"/>
                  </a:lnTo>
                  <a:lnTo>
                    <a:pt x="71" y="40"/>
                  </a:lnTo>
                  <a:lnTo>
                    <a:pt x="71" y="42"/>
                  </a:lnTo>
                  <a:lnTo>
                    <a:pt x="71" y="49"/>
                  </a:lnTo>
                  <a:lnTo>
                    <a:pt x="71" y="49"/>
                  </a:lnTo>
                  <a:lnTo>
                    <a:pt x="71" y="52"/>
                  </a:lnTo>
                  <a:lnTo>
                    <a:pt x="71" y="52"/>
                  </a:lnTo>
                  <a:lnTo>
                    <a:pt x="71" y="54"/>
                  </a:lnTo>
                  <a:lnTo>
                    <a:pt x="69" y="54"/>
                  </a:lnTo>
                  <a:lnTo>
                    <a:pt x="69" y="54"/>
                  </a:lnTo>
                  <a:lnTo>
                    <a:pt x="67" y="54"/>
                  </a:lnTo>
                  <a:lnTo>
                    <a:pt x="67" y="54"/>
                  </a:lnTo>
                  <a:lnTo>
                    <a:pt x="67" y="54"/>
                  </a:lnTo>
                  <a:lnTo>
                    <a:pt x="67" y="54"/>
                  </a:lnTo>
                  <a:lnTo>
                    <a:pt x="67" y="52"/>
                  </a:lnTo>
                  <a:lnTo>
                    <a:pt x="67" y="52"/>
                  </a:lnTo>
                  <a:lnTo>
                    <a:pt x="67" y="52"/>
                  </a:lnTo>
                  <a:lnTo>
                    <a:pt x="64" y="52"/>
                  </a:lnTo>
                  <a:lnTo>
                    <a:pt x="64" y="52"/>
                  </a:lnTo>
                  <a:lnTo>
                    <a:pt x="64" y="52"/>
                  </a:lnTo>
                  <a:lnTo>
                    <a:pt x="64" y="52"/>
                  </a:lnTo>
                  <a:lnTo>
                    <a:pt x="64" y="54"/>
                  </a:lnTo>
                  <a:lnTo>
                    <a:pt x="64" y="54"/>
                  </a:lnTo>
                  <a:lnTo>
                    <a:pt x="64" y="54"/>
                  </a:lnTo>
                  <a:lnTo>
                    <a:pt x="62" y="54"/>
                  </a:lnTo>
                  <a:lnTo>
                    <a:pt x="62" y="54"/>
                  </a:lnTo>
                  <a:lnTo>
                    <a:pt x="60" y="54"/>
                  </a:lnTo>
                  <a:lnTo>
                    <a:pt x="60" y="54"/>
                  </a:lnTo>
                  <a:lnTo>
                    <a:pt x="57" y="57"/>
                  </a:lnTo>
                  <a:lnTo>
                    <a:pt x="57" y="57"/>
                  </a:lnTo>
                  <a:lnTo>
                    <a:pt x="55" y="57"/>
                  </a:lnTo>
                  <a:lnTo>
                    <a:pt x="52" y="57"/>
                  </a:lnTo>
                  <a:lnTo>
                    <a:pt x="52" y="57"/>
                  </a:lnTo>
                  <a:lnTo>
                    <a:pt x="50" y="57"/>
                  </a:lnTo>
                  <a:lnTo>
                    <a:pt x="50" y="57"/>
                  </a:lnTo>
                  <a:lnTo>
                    <a:pt x="50" y="57"/>
                  </a:lnTo>
                  <a:lnTo>
                    <a:pt x="50" y="57"/>
                  </a:lnTo>
                  <a:lnTo>
                    <a:pt x="48" y="57"/>
                  </a:lnTo>
                  <a:lnTo>
                    <a:pt x="48" y="57"/>
                  </a:lnTo>
                  <a:lnTo>
                    <a:pt x="48" y="57"/>
                  </a:lnTo>
                  <a:lnTo>
                    <a:pt x="43" y="54"/>
                  </a:lnTo>
                  <a:lnTo>
                    <a:pt x="43" y="54"/>
                  </a:lnTo>
                  <a:lnTo>
                    <a:pt x="43" y="54"/>
                  </a:lnTo>
                  <a:lnTo>
                    <a:pt x="41" y="57"/>
                  </a:lnTo>
                  <a:lnTo>
                    <a:pt x="41" y="57"/>
                  </a:lnTo>
                  <a:lnTo>
                    <a:pt x="41" y="57"/>
                  </a:lnTo>
                  <a:lnTo>
                    <a:pt x="41" y="59"/>
                  </a:lnTo>
                  <a:lnTo>
                    <a:pt x="38" y="59"/>
                  </a:lnTo>
                  <a:lnTo>
                    <a:pt x="33" y="61"/>
                  </a:lnTo>
                  <a:lnTo>
                    <a:pt x="29" y="64"/>
                  </a:lnTo>
                  <a:lnTo>
                    <a:pt x="26" y="64"/>
                  </a:lnTo>
                  <a:lnTo>
                    <a:pt x="22" y="64"/>
                  </a:lnTo>
                  <a:lnTo>
                    <a:pt x="22" y="64"/>
                  </a:lnTo>
                  <a:lnTo>
                    <a:pt x="19" y="64"/>
                  </a:lnTo>
                  <a:lnTo>
                    <a:pt x="19" y="66"/>
                  </a:lnTo>
                  <a:lnTo>
                    <a:pt x="12" y="73"/>
                  </a:lnTo>
                  <a:lnTo>
                    <a:pt x="12" y="76"/>
                  </a:lnTo>
                  <a:lnTo>
                    <a:pt x="12" y="80"/>
                  </a:lnTo>
                  <a:lnTo>
                    <a:pt x="5" y="90"/>
                  </a:lnTo>
                  <a:lnTo>
                    <a:pt x="5" y="92"/>
                  </a:lnTo>
                  <a:lnTo>
                    <a:pt x="5" y="92"/>
                  </a:lnTo>
                  <a:lnTo>
                    <a:pt x="3" y="92"/>
                  </a:lnTo>
                  <a:lnTo>
                    <a:pt x="3" y="94"/>
                  </a:lnTo>
                  <a:lnTo>
                    <a:pt x="3" y="94"/>
                  </a:lnTo>
                  <a:lnTo>
                    <a:pt x="3" y="94"/>
                  </a:lnTo>
                  <a:lnTo>
                    <a:pt x="3" y="94"/>
                  </a:lnTo>
                  <a:lnTo>
                    <a:pt x="3" y="94"/>
                  </a:lnTo>
                  <a:lnTo>
                    <a:pt x="3" y="94"/>
                  </a:lnTo>
                  <a:lnTo>
                    <a:pt x="3" y="94"/>
                  </a:lnTo>
                  <a:lnTo>
                    <a:pt x="3" y="94"/>
                  </a:lnTo>
                  <a:lnTo>
                    <a:pt x="3" y="94"/>
                  </a:lnTo>
                  <a:lnTo>
                    <a:pt x="3" y="94"/>
                  </a:lnTo>
                  <a:lnTo>
                    <a:pt x="0" y="97"/>
                  </a:lnTo>
                  <a:lnTo>
                    <a:pt x="0" y="97"/>
                  </a:lnTo>
                  <a:lnTo>
                    <a:pt x="0" y="97"/>
                  </a:lnTo>
                  <a:lnTo>
                    <a:pt x="0" y="99"/>
                  </a:lnTo>
                  <a:lnTo>
                    <a:pt x="0" y="99"/>
                  </a:lnTo>
                  <a:lnTo>
                    <a:pt x="0" y="99"/>
                  </a:lnTo>
                  <a:lnTo>
                    <a:pt x="0" y="102"/>
                  </a:lnTo>
                  <a:lnTo>
                    <a:pt x="3" y="102"/>
                  </a:lnTo>
                  <a:lnTo>
                    <a:pt x="3" y="104"/>
                  </a:lnTo>
                  <a:lnTo>
                    <a:pt x="5" y="104"/>
                  </a:lnTo>
                  <a:lnTo>
                    <a:pt x="5" y="104"/>
                  </a:lnTo>
                  <a:lnTo>
                    <a:pt x="7" y="104"/>
                  </a:lnTo>
                  <a:lnTo>
                    <a:pt x="7" y="102"/>
                  </a:lnTo>
                  <a:lnTo>
                    <a:pt x="7" y="102"/>
                  </a:lnTo>
                  <a:lnTo>
                    <a:pt x="5" y="102"/>
                  </a:lnTo>
                  <a:lnTo>
                    <a:pt x="5" y="102"/>
                  </a:lnTo>
                  <a:lnTo>
                    <a:pt x="5" y="102"/>
                  </a:lnTo>
                  <a:lnTo>
                    <a:pt x="5" y="99"/>
                  </a:lnTo>
                  <a:lnTo>
                    <a:pt x="5" y="99"/>
                  </a:lnTo>
                  <a:lnTo>
                    <a:pt x="5" y="99"/>
                  </a:lnTo>
                  <a:lnTo>
                    <a:pt x="5" y="99"/>
                  </a:lnTo>
                  <a:lnTo>
                    <a:pt x="5" y="99"/>
                  </a:lnTo>
                  <a:lnTo>
                    <a:pt x="5" y="97"/>
                  </a:lnTo>
                  <a:lnTo>
                    <a:pt x="5" y="99"/>
                  </a:lnTo>
                  <a:lnTo>
                    <a:pt x="5" y="99"/>
                  </a:lnTo>
                  <a:lnTo>
                    <a:pt x="5" y="99"/>
                  </a:lnTo>
                  <a:lnTo>
                    <a:pt x="7" y="97"/>
                  </a:lnTo>
                  <a:lnTo>
                    <a:pt x="7" y="97"/>
                  </a:lnTo>
                  <a:lnTo>
                    <a:pt x="7" y="94"/>
                  </a:lnTo>
                  <a:lnTo>
                    <a:pt x="7" y="94"/>
                  </a:lnTo>
                  <a:lnTo>
                    <a:pt x="7" y="94"/>
                  </a:lnTo>
                  <a:lnTo>
                    <a:pt x="5" y="92"/>
                  </a:lnTo>
                  <a:lnTo>
                    <a:pt x="7" y="92"/>
                  </a:lnTo>
                  <a:lnTo>
                    <a:pt x="7" y="92"/>
                  </a:lnTo>
                  <a:lnTo>
                    <a:pt x="7" y="94"/>
                  </a:lnTo>
                  <a:lnTo>
                    <a:pt x="10" y="92"/>
                  </a:lnTo>
                  <a:lnTo>
                    <a:pt x="10" y="92"/>
                  </a:lnTo>
                  <a:lnTo>
                    <a:pt x="10" y="90"/>
                  </a:lnTo>
                  <a:lnTo>
                    <a:pt x="7" y="90"/>
                  </a:lnTo>
                  <a:lnTo>
                    <a:pt x="10" y="90"/>
                  </a:lnTo>
                  <a:lnTo>
                    <a:pt x="10" y="92"/>
                  </a:lnTo>
                  <a:lnTo>
                    <a:pt x="12" y="92"/>
                  </a:lnTo>
                  <a:lnTo>
                    <a:pt x="15" y="92"/>
                  </a:lnTo>
                  <a:lnTo>
                    <a:pt x="15" y="90"/>
                  </a:lnTo>
                  <a:lnTo>
                    <a:pt x="15" y="90"/>
                  </a:lnTo>
                  <a:lnTo>
                    <a:pt x="15" y="92"/>
                  </a:lnTo>
                  <a:lnTo>
                    <a:pt x="15" y="92"/>
                  </a:lnTo>
                  <a:lnTo>
                    <a:pt x="15" y="92"/>
                  </a:lnTo>
                  <a:lnTo>
                    <a:pt x="15" y="92"/>
                  </a:lnTo>
                  <a:lnTo>
                    <a:pt x="15" y="92"/>
                  </a:lnTo>
                  <a:lnTo>
                    <a:pt x="17" y="92"/>
                  </a:lnTo>
                  <a:lnTo>
                    <a:pt x="17" y="92"/>
                  </a:lnTo>
                  <a:lnTo>
                    <a:pt x="17" y="92"/>
                  </a:lnTo>
                  <a:lnTo>
                    <a:pt x="19" y="92"/>
                  </a:lnTo>
                  <a:lnTo>
                    <a:pt x="19" y="90"/>
                  </a:lnTo>
                  <a:lnTo>
                    <a:pt x="19" y="90"/>
                  </a:lnTo>
                  <a:lnTo>
                    <a:pt x="19" y="90"/>
                  </a:lnTo>
                  <a:lnTo>
                    <a:pt x="19" y="90"/>
                  </a:lnTo>
                  <a:lnTo>
                    <a:pt x="19" y="90"/>
                  </a:lnTo>
                  <a:lnTo>
                    <a:pt x="19" y="90"/>
                  </a:lnTo>
                  <a:lnTo>
                    <a:pt x="22" y="87"/>
                  </a:lnTo>
                  <a:lnTo>
                    <a:pt x="22" y="87"/>
                  </a:lnTo>
                  <a:lnTo>
                    <a:pt x="22" y="90"/>
                  </a:lnTo>
                  <a:lnTo>
                    <a:pt x="22" y="90"/>
                  </a:lnTo>
                  <a:lnTo>
                    <a:pt x="22" y="90"/>
                  </a:lnTo>
                  <a:lnTo>
                    <a:pt x="22" y="90"/>
                  </a:lnTo>
                  <a:lnTo>
                    <a:pt x="19" y="92"/>
                  </a:lnTo>
                  <a:lnTo>
                    <a:pt x="19" y="92"/>
                  </a:lnTo>
                  <a:lnTo>
                    <a:pt x="19" y="92"/>
                  </a:lnTo>
                  <a:lnTo>
                    <a:pt x="19" y="92"/>
                  </a:lnTo>
                  <a:lnTo>
                    <a:pt x="19" y="92"/>
                  </a:lnTo>
                  <a:lnTo>
                    <a:pt x="17" y="94"/>
                  </a:lnTo>
                  <a:lnTo>
                    <a:pt x="17" y="94"/>
                  </a:lnTo>
                  <a:lnTo>
                    <a:pt x="15" y="94"/>
                  </a:lnTo>
                  <a:lnTo>
                    <a:pt x="15" y="94"/>
                  </a:lnTo>
                  <a:lnTo>
                    <a:pt x="15" y="94"/>
                  </a:lnTo>
                  <a:lnTo>
                    <a:pt x="15" y="94"/>
                  </a:lnTo>
                  <a:lnTo>
                    <a:pt x="15" y="97"/>
                  </a:lnTo>
                  <a:lnTo>
                    <a:pt x="15" y="97"/>
                  </a:lnTo>
                  <a:lnTo>
                    <a:pt x="15" y="97"/>
                  </a:lnTo>
                  <a:lnTo>
                    <a:pt x="15" y="97"/>
                  </a:lnTo>
                  <a:lnTo>
                    <a:pt x="15" y="97"/>
                  </a:lnTo>
                  <a:lnTo>
                    <a:pt x="15" y="99"/>
                  </a:lnTo>
                  <a:lnTo>
                    <a:pt x="15" y="99"/>
                  </a:lnTo>
                  <a:lnTo>
                    <a:pt x="15" y="99"/>
                  </a:lnTo>
                  <a:lnTo>
                    <a:pt x="15" y="99"/>
                  </a:lnTo>
                  <a:lnTo>
                    <a:pt x="15" y="99"/>
                  </a:lnTo>
                  <a:lnTo>
                    <a:pt x="15" y="102"/>
                  </a:lnTo>
                  <a:lnTo>
                    <a:pt x="15" y="102"/>
                  </a:lnTo>
                  <a:lnTo>
                    <a:pt x="17" y="99"/>
                  </a:lnTo>
                  <a:lnTo>
                    <a:pt x="17" y="99"/>
                  </a:lnTo>
                  <a:lnTo>
                    <a:pt x="17" y="99"/>
                  </a:lnTo>
                  <a:lnTo>
                    <a:pt x="17" y="99"/>
                  </a:lnTo>
                  <a:lnTo>
                    <a:pt x="17" y="99"/>
                  </a:lnTo>
                  <a:lnTo>
                    <a:pt x="17" y="99"/>
                  </a:lnTo>
                  <a:lnTo>
                    <a:pt x="17" y="99"/>
                  </a:lnTo>
                  <a:lnTo>
                    <a:pt x="17" y="99"/>
                  </a:lnTo>
                  <a:lnTo>
                    <a:pt x="17" y="99"/>
                  </a:lnTo>
                  <a:lnTo>
                    <a:pt x="17" y="102"/>
                  </a:lnTo>
                  <a:lnTo>
                    <a:pt x="17" y="102"/>
                  </a:lnTo>
                  <a:lnTo>
                    <a:pt x="17" y="102"/>
                  </a:lnTo>
                  <a:lnTo>
                    <a:pt x="17" y="104"/>
                  </a:lnTo>
                  <a:lnTo>
                    <a:pt x="17" y="104"/>
                  </a:lnTo>
                  <a:lnTo>
                    <a:pt x="15" y="104"/>
                  </a:lnTo>
                  <a:lnTo>
                    <a:pt x="15" y="104"/>
                  </a:lnTo>
                  <a:lnTo>
                    <a:pt x="15" y="106"/>
                  </a:lnTo>
                  <a:lnTo>
                    <a:pt x="15" y="106"/>
                  </a:lnTo>
                  <a:lnTo>
                    <a:pt x="17" y="106"/>
                  </a:lnTo>
                  <a:lnTo>
                    <a:pt x="17" y="109"/>
                  </a:lnTo>
                  <a:lnTo>
                    <a:pt x="17" y="106"/>
                  </a:lnTo>
                  <a:lnTo>
                    <a:pt x="17" y="104"/>
                  </a:lnTo>
                  <a:lnTo>
                    <a:pt x="19" y="104"/>
                  </a:lnTo>
                  <a:lnTo>
                    <a:pt x="22" y="102"/>
                  </a:lnTo>
                  <a:lnTo>
                    <a:pt x="22" y="102"/>
                  </a:lnTo>
                  <a:lnTo>
                    <a:pt x="22" y="102"/>
                  </a:lnTo>
                  <a:lnTo>
                    <a:pt x="22" y="102"/>
                  </a:lnTo>
                  <a:lnTo>
                    <a:pt x="22" y="102"/>
                  </a:lnTo>
                  <a:lnTo>
                    <a:pt x="22" y="102"/>
                  </a:lnTo>
                  <a:lnTo>
                    <a:pt x="22" y="102"/>
                  </a:lnTo>
                  <a:lnTo>
                    <a:pt x="22" y="104"/>
                  </a:lnTo>
                  <a:lnTo>
                    <a:pt x="22" y="104"/>
                  </a:lnTo>
                  <a:lnTo>
                    <a:pt x="22" y="104"/>
                  </a:lnTo>
                  <a:lnTo>
                    <a:pt x="19" y="104"/>
                  </a:lnTo>
                  <a:lnTo>
                    <a:pt x="19" y="106"/>
                  </a:lnTo>
                  <a:lnTo>
                    <a:pt x="19" y="109"/>
                  </a:lnTo>
                  <a:lnTo>
                    <a:pt x="19" y="109"/>
                  </a:lnTo>
                  <a:lnTo>
                    <a:pt x="19" y="109"/>
                  </a:lnTo>
                  <a:lnTo>
                    <a:pt x="19" y="109"/>
                  </a:lnTo>
                  <a:lnTo>
                    <a:pt x="22" y="109"/>
                  </a:lnTo>
                  <a:lnTo>
                    <a:pt x="22" y="109"/>
                  </a:lnTo>
                  <a:lnTo>
                    <a:pt x="22" y="109"/>
                  </a:lnTo>
                  <a:lnTo>
                    <a:pt x="19" y="109"/>
                  </a:lnTo>
                  <a:lnTo>
                    <a:pt x="19" y="109"/>
                  </a:lnTo>
                  <a:lnTo>
                    <a:pt x="19" y="111"/>
                  </a:lnTo>
                  <a:lnTo>
                    <a:pt x="19" y="111"/>
                  </a:lnTo>
                  <a:lnTo>
                    <a:pt x="22" y="111"/>
                  </a:lnTo>
                  <a:lnTo>
                    <a:pt x="22" y="109"/>
                  </a:lnTo>
                  <a:lnTo>
                    <a:pt x="24" y="106"/>
                  </a:lnTo>
                  <a:lnTo>
                    <a:pt x="24" y="106"/>
                  </a:lnTo>
                  <a:lnTo>
                    <a:pt x="24" y="104"/>
                  </a:lnTo>
                  <a:lnTo>
                    <a:pt x="26" y="104"/>
                  </a:lnTo>
                  <a:lnTo>
                    <a:pt x="26" y="102"/>
                  </a:lnTo>
                  <a:lnTo>
                    <a:pt x="26" y="102"/>
                  </a:lnTo>
                  <a:lnTo>
                    <a:pt x="29" y="102"/>
                  </a:lnTo>
                  <a:lnTo>
                    <a:pt x="29" y="99"/>
                  </a:lnTo>
                  <a:lnTo>
                    <a:pt x="29" y="99"/>
                  </a:lnTo>
                  <a:lnTo>
                    <a:pt x="29" y="99"/>
                  </a:lnTo>
                  <a:lnTo>
                    <a:pt x="29" y="97"/>
                  </a:lnTo>
                  <a:lnTo>
                    <a:pt x="31" y="97"/>
                  </a:lnTo>
                  <a:lnTo>
                    <a:pt x="31" y="99"/>
                  </a:lnTo>
                  <a:lnTo>
                    <a:pt x="29" y="99"/>
                  </a:lnTo>
                  <a:lnTo>
                    <a:pt x="31" y="99"/>
                  </a:lnTo>
                  <a:lnTo>
                    <a:pt x="31" y="99"/>
                  </a:lnTo>
                  <a:lnTo>
                    <a:pt x="29" y="102"/>
                  </a:lnTo>
                  <a:lnTo>
                    <a:pt x="29" y="102"/>
                  </a:lnTo>
                  <a:lnTo>
                    <a:pt x="29" y="104"/>
                  </a:lnTo>
                  <a:lnTo>
                    <a:pt x="26" y="106"/>
                  </a:lnTo>
                  <a:lnTo>
                    <a:pt x="26" y="106"/>
                  </a:lnTo>
                  <a:lnTo>
                    <a:pt x="26" y="106"/>
                  </a:lnTo>
                  <a:lnTo>
                    <a:pt x="26" y="106"/>
                  </a:lnTo>
                  <a:lnTo>
                    <a:pt x="26" y="109"/>
                  </a:lnTo>
                  <a:lnTo>
                    <a:pt x="26" y="109"/>
                  </a:lnTo>
                  <a:lnTo>
                    <a:pt x="24" y="106"/>
                  </a:lnTo>
                  <a:lnTo>
                    <a:pt x="24" y="109"/>
                  </a:lnTo>
                  <a:lnTo>
                    <a:pt x="24" y="111"/>
                  </a:lnTo>
                  <a:lnTo>
                    <a:pt x="24" y="111"/>
                  </a:lnTo>
                  <a:lnTo>
                    <a:pt x="24" y="113"/>
                  </a:lnTo>
                  <a:lnTo>
                    <a:pt x="26" y="113"/>
                  </a:lnTo>
                  <a:lnTo>
                    <a:pt x="24" y="113"/>
                  </a:lnTo>
                  <a:lnTo>
                    <a:pt x="24" y="113"/>
                  </a:lnTo>
                  <a:lnTo>
                    <a:pt x="24" y="116"/>
                  </a:lnTo>
                  <a:lnTo>
                    <a:pt x="22" y="116"/>
                  </a:lnTo>
                  <a:lnTo>
                    <a:pt x="22" y="116"/>
                  </a:lnTo>
                  <a:lnTo>
                    <a:pt x="22" y="116"/>
                  </a:lnTo>
                  <a:lnTo>
                    <a:pt x="22" y="118"/>
                  </a:lnTo>
                  <a:lnTo>
                    <a:pt x="22" y="118"/>
                  </a:lnTo>
                  <a:lnTo>
                    <a:pt x="22" y="120"/>
                  </a:lnTo>
                  <a:lnTo>
                    <a:pt x="22" y="120"/>
                  </a:lnTo>
                  <a:lnTo>
                    <a:pt x="24" y="118"/>
                  </a:lnTo>
                  <a:lnTo>
                    <a:pt x="24" y="118"/>
                  </a:lnTo>
                  <a:lnTo>
                    <a:pt x="24" y="120"/>
                  </a:lnTo>
                  <a:lnTo>
                    <a:pt x="24" y="120"/>
                  </a:lnTo>
                  <a:lnTo>
                    <a:pt x="26" y="120"/>
                  </a:lnTo>
                  <a:lnTo>
                    <a:pt x="26" y="120"/>
                  </a:lnTo>
                  <a:lnTo>
                    <a:pt x="26" y="118"/>
                  </a:lnTo>
                  <a:lnTo>
                    <a:pt x="26" y="118"/>
                  </a:lnTo>
                  <a:lnTo>
                    <a:pt x="29" y="118"/>
                  </a:lnTo>
                  <a:lnTo>
                    <a:pt x="29" y="118"/>
                  </a:lnTo>
                  <a:lnTo>
                    <a:pt x="29" y="118"/>
                  </a:lnTo>
                  <a:lnTo>
                    <a:pt x="29" y="118"/>
                  </a:lnTo>
                  <a:lnTo>
                    <a:pt x="29" y="118"/>
                  </a:lnTo>
                  <a:lnTo>
                    <a:pt x="29" y="120"/>
                  </a:lnTo>
                  <a:lnTo>
                    <a:pt x="29" y="120"/>
                  </a:lnTo>
                  <a:lnTo>
                    <a:pt x="29" y="123"/>
                  </a:lnTo>
                  <a:lnTo>
                    <a:pt x="29" y="123"/>
                  </a:lnTo>
                  <a:lnTo>
                    <a:pt x="31" y="128"/>
                  </a:lnTo>
                  <a:lnTo>
                    <a:pt x="31" y="128"/>
                  </a:lnTo>
                  <a:lnTo>
                    <a:pt x="33" y="128"/>
                  </a:lnTo>
                  <a:lnTo>
                    <a:pt x="33" y="128"/>
                  </a:lnTo>
                  <a:lnTo>
                    <a:pt x="33" y="130"/>
                  </a:lnTo>
                  <a:lnTo>
                    <a:pt x="33" y="130"/>
                  </a:lnTo>
                  <a:lnTo>
                    <a:pt x="33" y="132"/>
                  </a:lnTo>
                  <a:lnTo>
                    <a:pt x="33" y="132"/>
                  </a:lnTo>
                  <a:lnTo>
                    <a:pt x="33" y="135"/>
                  </a:lnTo>
                  <a:lnTo>
                    <a:pt x="33" y="132"/>
                  </a:lnTo>
                  <a:lnTo>
                    <a:pt x="36" y="132"/>
                  </a:lnTo>
                  <a:lnTo>
                    <a:pt x="36" y="132"/>
                  </a:lnTo>
                  <a:lnTo>
                    <a:pt x="36" y="132"/>
                  </a:lnTo>
                  <a:lnTo>
                    <a:pt x="38" y="132"/>
                  </a:lnTo>
                  <a:lnTo>
                    <a:pt x="38" y="132"/>
                  </a:lnTo>
                  <a:lnTo>
                    <a:pt x="38" y="132"/>
                  </a:lnTo>
                  <a:lnTo>
                    <a:pt x="41" y="137"/>
                  </a:lnTo>
                  <a:lnTo>
                    <a:pt x="43" y="137"/>
                  </a:lnTo>
                  <a:lnTo>
                    <a:pt x="43" y="137"/>
                  </a:lnTo>
                  <a:lnTo>
                    <a:pt x="43" y="135"/>
                  </a:lnTo>
                  <a:lnTo>
                    <a:pt x="43" y="135"/>
                  </a:lnTo>
                  <a:lnTo>
                    <a:pt x="43" y="135"/>
                  </a:lnTo>
                  <a:lnTo>
                    <a:pt x="45" y="135"/>
                  </a:lnTo>
                  <a:lnTo>
                    <a:pt x="45" y="137"/>
                  </a:lnTo>
                  <a:lnTo>
                    <a:pt x="45" y="137"/>
                  </a:lnTo>
                  <a:lnTo>
                    <a:pt x="43" y="137"/>
                  </a:lnTo>
                  <a:lnTo>
                    <a:pt x="43" y="137"/>
                  </a:lnTo>
                  <a:lnTo>
                    <a:pt x="43" y="137"/>
                  </a:lnTo>
                  <a:lnTo>
                    <a:pt x="45" y="139"/>
                  </a:lnTo>
                  <a:lnTo>
                    <a:pt x="45" y="139"/>
                  </a:lnTo>
                  <a:lnTo>
                    <a:pt x="45" y="139"/>
                  </a:lnTo>
                  <a:lnTo>
                    <a:pt x="45" y="139"/>
                  </a:lnTo>
                  <a:lnTo>
                    <a:pt x="48" y="139"/>
                  </a:lnTo>
                  <a:lnTo>
                    <a:pt x="48" y="139"/>
                  </a:lnTo>
                  <a:lnTo>
                    <a:pt x="48" y="137"/>
                  </a:lnTo>
                  <a:lnTo>
                    <a:pt x="48" y="137"/>
                  </a:lnTo>
                  <a:lnTo>
                    <a:pt x="50" y="137"/>
                  </a:lnTo>
                  <a:lnTo>
                    <a:pt x="50" y="137"/>
                  </a:lnTo>
                  <a:lnTo>
                    <a:pt x="50" y="135"/>
                  </a:lnTo>
                  <a:lnTo>
                    <a:pt x="50" y="137"/>
                  </a:lnTo>
                  <a:lnTo>
                    <a:pt x="50" y="137"/>
                  </a:lnTo>
                  <a:lnTo>
                    <a:pt x="48" y="139"/>
                  </a:lnTo>
                  <a:lnTo>
                    <a:pt x="48" y="139"/>
                  </a:lnTo>
                  <a:lnTo>
                    <a:pt x="48" y="139"/>
                  </a:lnTo>
                  <a:lnTo>
                    <a:pt x="48" y="142"/>
                  </a:lnTo>
                  <a:lnTo>
                    <a:pt x="50" y="142"/>
                  </a:lnTo>
                  <a:lnTo>
                    <a:pt x="50" y="142"/>
                  </a:lnTo>
                  <a:lnTo>
                    <a:pt x="52" y="142"/>
                  </a:lnTo>
                  <a:lnTo>
                    <a:pt x="52" y="142"/>
                  </a:lnTo>
                  <a:lnTo>
                    <a:pt x="52" y="142"/>
                  </a:lnTo>
                  <a:lnTo>
                    <a:pt x="52" y="142"/>
                  </a:lnTo>
                  <a:lnTo>
                    <a:pt x="52" y="139"/>
                  </a:lnTo>
                  <a:lnTo>
                    <a:pt x="52" y="137"/>
                  </a:lnTo>
                  <a:lnTo>
                    <a:pt x="52" y="137"/>
                  </a:lnTo>
                  <a:lnTo>
                    <a:pt x="55" y="137"/>
                  </a:lnTo>
                  <a:lnTo>
                    <a:pt x="55" y="137"/>
                  </a:lnTo>
                  <a:lnTo>
                    <a:pt x="57" y="135"/>
                  </a:lnTo>
                  <a:lnTo>
                    <a:pt x="57" y="135"/>
                  </a:lnTo>
                  <a:lnTo>
                    <a:pt x="57" y="135"/>
                  </a:lnTo>
                  <a:lnTo>
                    <a:pt x="55" y="137"/>
                  </a:lnTo>
                  <a:lnTo>
                    <a:pt x="55" y="139"/>
                  </a:lnTo>
                  <a:lnTo>
                    <a:pt x="55" y="139"/>
                  </a:lnTo>
                  <a:lnTo>
                    <a:pt x="55" y="139"/>
                  </a:lnTo>
                  <a:lnTo>
                    <a:pt x="55" y="139"/>
                  </a:lnTo>
                  <a:lnTo>
                    <a:pt x="55" y="139"/>
                  </a:lnTo>
                  <a:lnTo>
                    <a:pt x="55" y="139"/>
                  </a:lnTo>
                  <a:lnTo>
                    <a:pt x="55" y="139"/>
                  </a:lnTo>
                  <a:lnTo>
                    <a:pt x="57" y="139"/>
                  </a:lnTo>
                  <a:lnTo>
                    <a:pt x="57" y="142"/>
                  </a:lnTo>
                  <a:lnTo>
                    <a:pt x="57" y="142"/>
                  </a:lnTo>
                  <a:lnTo>
                    <a:pt x="57" y="139"/>
                  </a:lnTo>
                  <a:lnTo>
                    <a:pt x="55" y="142"/>
                  </a:lnTo>
                  <a:lnTo>
                    <a:pt x="55" y="142"/>
                  </a:lnTo>
                  <a:lnTo>
                    <a:pt x="55" y="144"/>
                  </a:lnTo>
                  <a:lnTo>
                    <a:pt x="55" y="144"/>
                  </a:lnTo>
                  <a:lnTo>
                    <a:pt x="55" y="144"/>
                  </a:lnTo>
                  <a:lnTo>
                    <a:pt x="57" y="144"/>
                  </a:lnTo>
                  <a:lnTo>
                    <a:pt x="57" y="147"/>
                  </a:lnTo>
                  <a:lnTo>
                    <a:pt x="57" y="147"/>
                  </a:lnTo>
                  <a:lnTo>
                    <a:pt x="60" y="147"/>
                  </a:lnTo>
                  <a:lnTo>
                    <a:pt x="60" y="147"/>
                  </a:lnTo>
                  <a:lnTo>
                    <a:pt x="60" y="147"/>
                  </a:lnTo>
                  <a:lnTo>
                    <a:pt x="60" y="147"/>
                  </a:lnTo>
                  <a:lnTo>
                    <a:pt x="62" y="149"/>
                  </a:lnTo>
                  <a:lnTo>
                    <a:pt x="62" y="149"/>
                  </a:lnTo>
                  <a:lnTo>
                    <a:pt x="62" y="149"/>
                  </a:lnTo>
                  <a:lnTo>
                    <a:pt x="64" y="151"/>
                  </a:lnTo>
                  <a:lnTo>
                    <a:pt x="64" y="151"/>
                  </a:lnTo>
                  <a:lnTo>
                    <a:pt x="64" y="151"/>
                  </a:lnTo>
                  <a:lnTo>
                    <a:pt x="64" y="154"/>
                  </a:lnTo>
                  <a:lnTo>
                    <a:pt x="67" y="154"/>
                  </a:lnTo>
                  <a:lnTo>
                    <a:pt x="67" y="154"/>
                  </a:lnTo>
                  <a:lnTo>
                    <a:pt x="67" y="154"/>
                  </a:lnTo>
                  <a:lnTo>
                    <a:pt x="69" y="154"/>
                  </a:lnTo>
                  <a:lnTo>
                    <a:pt x="69" y="154"/>
                  </a:lnTo>
                  <a:lnTo>
                    <a:pt x="71" y="154"/>
                  </a:lnTo>
                  <a:lnTo>
                    <a:pt x="71" y="154"/>
                  </a:lnTo>
                  <a:lnTo>
                    <a:pt x="71" y="154"/>
                  </a:lnTo>
                  <a:lnTo>
                    <a:pt x="71" y="151"/>
                  </a:lnTo>
                  <a:lnTo>
                    <a:pt x="74" y="151"/>
                  </a:lnTo>
                  <a:lnTo>
                    <a:pt x="74" y="151"/>
                  </a:lnTo>
                  <a:lnTo>
                    <a:pt x="74" y="149"/>
                  </a:lnTo>
                  <a:lnTo>
                    <a:pt x="74" y="149"/>
                  </a:lnTo>
                  <a:lnTo>
                    <a:pt x="74" y="149"/>
                  </a:lnTo>
                  <a:lnTo>
                    <a:pt x="74" y="149"/>
                  </a:lnTo>
                  <a:lnTo>
                    <a:pt x="74" y="151"/>
                  </a:lnTo>
                  <a:lnTo>
                    <a:pt x="74" y="151"/>
                  </a:lnTo>
                  <a:lnTo>
                    <a:pt x="71" y="154"/>
                  </a:lnTo>
                  <a:lnTo>
                    <a:pt x="71" y="156"/>
                  </a:lnTo>
                  <a:lnTo>
                    <a:pt x="71" y="158"/>
                  </a:lnTo>
                  <a:lnTo>
                    <a:pt x="71" y="158"/>
                  </a:lnTo>
                  <a:lnTo>
                    <a:pt x="74" y="158"/>
                  </a:lnTo>
                  <a:lnTo>
                    <a:pt x="76" y="158"/>
                  </a:lnTo>
                  <a:lnTo>
                    <a:pt x="76" y="158"/>
                  </a:lnTo>
                  <a:lnTo>
                    <a:pt x="76" y="156"/>
                  </a:lnTo>
                  <a:lnTo>
                    <a:pt x="76" y="154"/>
                  </a:lnTo>
                  <a:lnTo>
                    <a:pt x="76" y="154"/>
                  </a:lnTo>
                  <a:lnTo>
                    <a:pt x="76" y="154"/>
                  </a:lnTo>
                  <a:lnTo>
                    <a:pt x="76" y="154"/>
                  </a:lnTo>
                  <a:lnTo>
                    <a:pt x="76" y="154"/>
                  </a:lnTo>
                  <a:lnTo>
                    <a:pt x="78" y="158"/>
                  </a:lnTo>
                  <a:lnTo>
                    <a:pt x="78" y="158"/>
                  </a:lnTo>
                  <a:lnTo>
                    <a:pt x="81" y="158"/>
                  </a:lnTo>
                  <a:lnTo>
                    <a:pt x="81" y="156"/>
                  </a:lnTo>
                  <a:lnTo>
                    <a:pt x="81" y="158"/>
                  </a:lnTo>
                  <a:lnTo>
                    <a:pt x="81" y="158"/>
                  </a:lnTo>
                  <a:lnTo>
                    <a:pt x="78" y="158"/>
                  </a:lnTo>
                  <a:lnTo>
                    <a:pt x="78" y="158"/>
                  </a:lnTo>
                  <a:lnTo>
                    <a:pt x="78" y="161"/>
                  </a:lnTo>
                  <a:lnTo>
                    <a:pt x="78" y="161"/>
                  </a:lnTo>
                  <a:lnTo>
                    <a:pt x="78" y="161"/>
                  </a:lnTo>
                  <a:lnTo>
                    <a:pt x="78" y="161"/>
                  </a:lnTo>
                  <a:lnTo>
                    <a:pt x="78" y="163"/>
                  </a:lnTo>
                  <a:lnTo>
                    <a:pt x="78" y="165"/>
                  </a:lnTo>
                  <a:lnTo>
                    <a:pt x="76" y="165"/>
                  </a:lnTo>
                  <a:lnTo>
                    <a:pt x="76" y="168"/>
                  </a:lnTo>
                  <a:lnTo>
                    <a:pt x="74" y="168"/>
                  </a:lnTo>
                  <a:lnTo>
                    <a:pt x="74" y="170"/>
                  </a:lnTo>
                  <a:lnTo>
                    <a:pt x="74" y="170"/>
                  </a:lnTo>
                  <a:lnTo>
                    <a:pt x="71" y="170"/>
                  </a:lnTo>
                  <a:lnTo>
                    <a:pt x="71" y="173"/>
                  </a:lnTo>
                  <a:lnTo>
                    <a:pt x="71" y="173"/>
                  </a:lnTo>
                  <a:lnTo>
                    <a:pt x="71" y="173"/>
                  </a:lnTo>
                  <a:lnTo>
                    <a:pt x="74" y="173"/>
                  </a:lnTo>
                  <a:lnTo>
                    <a:pt x="74" y="173"/>
                  </a:lnTo>
                  <a:lnTo>
                    <a:pt x="74" y="173"/>
                  </a:lnTo>
                  <a:lnTo>
                    <a:pt x="74" y="170"/>
                  </a:lnTo>
                  <a:lnTo>
                    <a:pt x="76" y="170"/>
                  </a:lnTo>
                  <a:lnTo>
                    <a:pt x="78" y="170"/>
                  </a:lnTo>
                  <a:lnTo>
                    <a:pt x="78" y="168"/>
                  </a:lnTo>
                  <a:lnTo>
                    <a:pt x="78" y="170"/>
                  </a:lnTo>
                  <a:lnTo>
                    <a:pt x="81" y="170"/>
                  </a:lnTo>
                  <a:lnTo>
                    <a:pt x="81" y="173"/>
                  </a:lnTo>
                  <a:lnTo>
                    <a:pt x="81" y="173"/>
                  </a:lnTo>
                  <a:lnTo>
                    <a:pt x="83" y="173"/>
                  </a:lnTo>
                  <a:lnTo>
                    <a:pt x="83" y="170"/>
                  </a:lnTo>
                  <a:lnTo>
                    <a:pt x="86" y="168"/>
                  </a:lnTo>
                  <a:lnTo>
                    <a:pt x="86" y="168"/>
                  </a:lnTo>
                  <a:lnTo>
                    <a:pt x="86" y="170"/>
                  </a:lnTo>
                  <a:lnTo>
                    <a:pt x="86" y="170"/>
                  </a:lnTo>
                  <a:lnTo>
                    <a:pt x="83" y="170"/>
                  </a:lnTo>
                  <a:lnTo>
                    <a:pt x="83" y="173"/>
                  </a:lnTo>
                  <a:lnTo>
                    <a:pt x="83" y="173"/>
                  </a:lnTo>
                  <a:lnTo>
                    <a:pt x="83" y="173"/>
                  </a:lnTo>
                  <a:lnTo>
                    <a:pt x="83" y="175"/>
                  </a:lnTo>
                  <a:lnTo>
                    <a:pt x="83" y="177"/>
                  </a:lnTo>
                  <a:lnTo>
                    <a:pt x="86" y="177"/>
                  </a:lnTo>
                  <a:lnTo>
                    <a:pt x="88" y="177"/>
                  </a:lnTo>
                  <a:lnTo>
                    <a:pt x="90" y="175"/>
                  </a:lnTo>
                  <a:lnTo>
                    <a:pt x="90" y="175"/>
                  </a:lnTo>
                  <a:lnTo>
                    <a:pt x="90" y="177"/>
                  </a:lnTo>
                  <a:lnTo>
                    <a:pt x="88" y="177"/>
                  </a:lnTo>
                  <a:lnTo>
                    <a:pt x="88" y="180"/>
                  </a:lnTo>
                  <a:lnTo>
                    <a:pt x="88" y="180"/>
                  </a:lnTo>
                  <a:lnTo>
                    <a:pt x="88" y="182"/>
                  </a:lnTo>
                  <a:lnTo>
                    <a:pt x="88" y="182"/>
                  </a:lnTo>
                  <a:lnTo>
                    <a:pt x="90" y="182"/>
                  </a:lnTo>
                  <a:lnTo>
                    <a:pt x="88" y="184"/>
                  </a:lnTo>
                  <a:lnTo>
                    <a:pt x="88" y="184"/>
                  </a:lnTo>
                  <a:lnTo>
                    <a:pt x="90" y="184"/>
                  </a:lnTo>
                  <a:lnTo>
                    <a:pt x="90" y="184"/>
                  </a:lnTo>
                  <a:lnTo>
                    <a:pt x="90" y="184"/>
                  </a:lnTo>
                  <a:lnTo>
                    <a:pt x="93" y="182"/>
                  </a:lnTo>
                  <a:lnTo>
                    <a:pt x="93" y="182"/>
                  </a:lnTo>
                  <a:lnTo>
                    <a:pt x="93" y="182"/>
                  </a:lnTo>
                  <a:lnTo>
                    <a:pt x="93" y="182"/>
                  </a:lnTo>
                  <a:lnTo>
                    <a:pt x="93" y="180"/>
                  </a:lnTo>
                  <a:lnTo>
                    <a:pt x="95" y="180"/>
                  </a:lnTo>
                  <a:lnTo>
                    <a:pt x="95" y="180"/>
                  </a:lnTo>
                  <a:lnTo>
                    <a:pt x="95" y="180"/>
                  </a:lnTo>
                  <a:lnTo>
                    <a:pt x="95" y="180"/>
                  </a:lnTo>
                  <a:lnTo>
                    <a:pt x="95" y="182"/>
                  </a:lnTo>
                  <a:lnTo>
                    <a:pt x="95" y="182"/>
                  </a:lnTo>
                  <a:lnTo>
                    <a:pt x="93" y="182"/>
                  </a:lnTo>
                  <a:lnTo>
                    <a:pt x="93" y="182"/>
                  </a:lnTo>
                  <a:lnTo>
                    <a:pt x="93" y="184"/>
                  </a:lnTo>
                  <a:lnTo>
                    <a:pt x="93" y="184"/>
                  </a:lnTo>
                  <a:lnTo>
                    <a:pt x="93" y="184"/>
                  </a:lnTo>
                  <a:lnTo>
                    <a:pt x="95" y="187"/>
                  </a:lnTo>
                  <a:lnTo>
                    <a:pt x="95" y="187"/>
                  </a:lnTo>
                  <a:lnTo>
                    <a:pt x="95" y="187"/>
                  </a:lnTo>
                  <a:lnTo>
                    <a:pt x="95" y="187"/>
                  </a:lnTo>
                  <a:lnTo>
                    <a:pt x="95" y="187"/>
                  </a:lnTo>
                  <a:lnTo>
                    <a:pt x="95" y="187"/>
                  </a:lnTo>
                  <a:lnTo>
                    <a:pt x="95" y="189"/>
                  </a:lnTo>
                  <a:lnTo>
                    <a:pt x="95" y="189"/>
                  </a:lnTo>
                  <a:lnTo>
                    <a:pt x="93" y="189"/>
                  </a:lnTo>
                  <a:lnTo>
                    <a:pt x="95" y="189"/>
                  </a:lnTo>
                  <a:lnTo>
                    <a:pt x="95" y="189"/>
                  </a:lnTo>
                  <a:lnTo>
                    <a:pt x="95" y="191"/>
                  </a:lnTo>
                  <a:lnTo>
                    <a:pt x="97" y="189"/>
                  </a:lnTo>
                  <a:lnTo>
                    <a:pt x="97" y="187"/>
                  </a:lnTo>
                  <a:lnTo>
                    <a:pt x="97" y="187"/>
                  </a:lnTo>
                  <a:lnTo>
                    <a:pt x="97" y="184"/>
                  </a:lnTo>
                  <a:lnTo>
                    <a:pt x="97" y="187"/>
                  </a:lnTo>
                  <a:lnTo>
                    <a:pt x="97" y="187"/>
                  </a:lnTo>
                  <a:lnTo>
                    <a:pt x="97" y="187"/>
                  </a:lnTo>
                  <a:lnTo>
                    <a:pt x="97" y="189"/>
                  </a:lnTo>
                  <a:lnTo>
                    <a:pt x="97" y="189"/>
                  </a:lnTo>
                  <a:lnTo>
                    <a:pt x="97" y="189"/>
                  </a:lnTo>
                  <a:lnTo>
                    <a:pt x="97" y="189"/>
                  </a:lnTo>
                  <a:lnTo>
                    <a:pt x="100" y="189"/>
                  </a:lnTo>
                  <a:lnTo>
                    <a:pt x="102" y="189"/>
                  </a:lnTo>
                  <a:lnTo>
                    <a:pt x="102" y="189"/>
                  </a:lnTo>
                  <a:lnTo>
                    <a:pt x="102" y="189"/>
                  </a:lnTo>
                  <a:lnTo>
                    <a:pt x="100" y="189"/>
                  </a:lnTo>
                  <a:lnTo>
                    <a:pt x="100" y="189"/>
                  </a:lnTo>
                  <a:lnTo>
                    <a:pt x="97" y="189"/>
                  </a:lnTo>
                  <a:lnTo>
                    <a:pt x="97" y="191"/>
                  </a:lnTo>
                  <a:lnTo>
                    <a:pt x="95" y="194"/>
                  </a:lnTo>
                  <a:lnTo>
                    <a:pt x="95" y="194"/>
                  </a:lnTo>
                  <a:lnTo>
                    <a:pt x="95" y="194"/>
                  </a:lnTo>
                  <a:lnTo>
                    <a:pt x="95" y="194"/>
                  </a:lnTo>
                  <a:lnTo>
                    <a:pt x="95" y="194"/>
                  </a:lnTo>
                  <a:lnTo>
                    <a:pt x="95" y="194"/>
                  </a:lnTo>
                  <a:lnTo>
                    <a:pt x="93" y="194"/>
                  </a:lnTo>
                  <a:lnTo>
                    <a:pt x="93" y="194"/>
                  </a:lnTo>
                  <a:lnTo>
                    <a:pt x="93" y="196"/>
                  </a:lnTo>
                  <a:lnTo>
                    <a:pt x="93" y="196"/>
                  </a:lnTo>
                  <a:lnTo>
                    <a:pt x="95" y="196"/>
                  </a:lnTo>
                  <a:lnTo>
                    <a:pt x="95" y="196"/>
                  </a:lnTo>
                  <a:lnTo>
                    <a:pt x="95" y="196"/>
                  </a:lnTo>
                  <a:lnTo>
                    <a:pt x="97" y="196"/>
                  </a:lnTo>
                  <a:lnTo>
                    <a:pt x="100" y="196"/>
                  </a:lnTo>
                  <a:lnTo>
                    <a:pt x="100" y="196"/>
                  </a:lnTo>
                  <a:lnTo>
                    <a:pt x="102" y="196"/>
                  </a:lnTo>
                  <a:lnTo>
                    <a:pt x="104" y="196"/>
                  </a:lnTo>
                  <a:lnTo>
                    <a:pt x="104" y="196"/>
                  </a:lnTo>
                  <a:lnTo>
                    <a:pt x="107" y="196"/>
                  </a:lnTo>
                  <a:lnTo>
                    <a:pt x="109" y="194"/>
                  </a:lnTo>
                  <a:lnTo>
                    <a:pt x="109" y="194"/>
                  </a:lnTo>
                  <a:lnTo>
                    <a:pt x="109" y="194"/>
                  </a:lnTo>
                  <a:lnTo>
                    <a:pt x="112" y="191"/>
                  </a:lnTo>
                  <a:lnTo>
                    <a:pt x="112" y="191"/>
                  </a:lnTo>
                  <a:lnTo>
                    <a:pt x="112" y="189"/>
                  </a:lnTo>
                  <a:lnTo>
                    <a:pt x="112" y="189"/>
                  </a:lnTo>
                  <a:lnTo>
                    <a:pt x="114" y="189"/>
                  </a:lnTo>
                  <a:lnTo>
                    <a:pt x="114" y="189"/>
                  </a:lnTo>
                  <a:lnTo>
                    <a:pt x="114" y="189"/>
                  </a:lnTo>
                  <a:lnTo>
                    <a:pt x="112" y="189"/>
                  </a:lnTo>
                  <a:lnTo>
                    <a:pt x="112" y="187"/>
                  </a:lnTo>
                  <a:lnTo>
                    <a:pt x="112" y="187"/>
                  </a:lnTo>
                  <a:lnTo>
                    <a:pt x="114" y="184"/>
                  </a:lnTo>
                  <a:lnTo>
                    <a:pt x="114" y="184"/>
                  </a:lnTo>
                  <a:lnTo>
                    <a:pt x="116" y="184"/>
                  </a:lnTo>
                  <a:lnTo>
                    <a:pt x="116" y="184"/>
                  </a:lnTo>
                  <a:lnTo>
                    <a:pt x="116" y="184"/>
                  </a:lnTo>
                  <a:lnTo>
                    <a:pt x="119" y="184"/>
                  </a:lnTo>
                  <a:lnTo>
                    <a:pt x="119" y="184"/>
                  </a:lnTo>
                  <a:lnTo>
                    <a:pt x="121" y="184"/>
                  </a:lnTo>
                  <a:lnTo>
                    <a:pt x="121" y="182"/>
                  </a:lnTo>
                  <a:lnTo>
                    <a:pt x="123" y="182"/>
                  </a:lnTo>
                  <a:lnTo>
                    <a:pt x="123" y="180"/>
                  </a:lnTo>
                  <a:lnTo>
                    <a:pt x="123" y="180"/>
                  </a:lnTo>
                  <a:lnTo>
                    <a:pt x="123" y="180"/>
                  </a:lnTo>
                  <a:lnTo>
                    <a:pt x="123" y="180"/>
                  </a:lnTo>
                  <a:lnTo>
                    <a:pt x="123" y="180"/>
                  </a:lnTo>
                  <a:lnTo>
                    <a:pt x="123" y="180"/>
                  </a:lnTo>
                  <a:lnTo>
                    <a:pt x="126" y="177"/>
                  </a:lnTo>
                  <a:lnTo>
                    <a:pt x="126" y="177"/>
                  </a:lnTo>
                  <a:lnTo>
                    <a:pt x="126" y="177"/>
                  </a:lnTo>
                  <a:lnTo>
                    <a:pt x="126" y="177"/>
                  </a:lnTo>
                  <a:lnTo>
                    <a:pt x="126" y="177"/>
                  </a:lnTo>
                  <a:lnTo>
                    <a:pt x="126" y="177"/>
                  </a:lnTo>
                  <a:lnTo>
                    <a:pt x="126" y="177"/>
                  </a:lnTo>
                  <a:lnTo>
                    <a:pt x="126" y="177"/>
                  </a:lnTo>
                  <a:lnTo>
                    <a:pt x="126" y="177"/>
                  </a:lnTo>
                  <a:lnTo>
                    <a:pt x="128" y="170"/>
                  </a:lnTo>
                  <a:lnTo>
                    <a:pt x="128" y="170"/>
                  </a:lnTo>
                  <a:lnTo>
                    <a:pt x="128" y="170"/>
                  </a:lnTo>
                  <a:lnTo>
                    <a:pt x="128" y="170"/>
                  </a:lnTo>
                  <a:lnTo>
                    <a:pt x="128" y="170"/>
                  </a:lnTo>
                  <a:lnTo>
                    <a:pt x="128" y="170"/>
                  </a:lnTo>
                  <a:lnTo>
                    <a:pt x="130" y="170"/>
                  </a:lnTo>
                  <a:lnTo>
                    <a:pt x="130" y="170"/>
                  </a:lnTo>
                  <a:lnTo>
                    <a:pt x="130" y="170"/>
                  </a:lnTo>
                  <a:lnTo>
                    <a:pt x="130" y="168"/>
                  </a:lnTo>
                  <a:lnTo>
                    <a:pt x="130" y="168"/>
                  </a:lnTo>
                  <a:lnTo>
                    <a:pt x="130" y="168"/>
                  </a:lnTo>
                  <a:lnTo>
                    <a:pt x="130" y="168"/>
                  </a:lnTo>
                  <a:lnTo>
                    <a:pt x="133" y="168"/>
                  </a:lnTo>
                  <a:lnTo>
                    <a:pt x="133" y="165"/>
                  </a:lnTo>
                  <a:lnTo>
                    <a:pt x="133" y="163"/>
                  </a:lnTo>
                  <a:lnTo>
                    <a:pt x="133" y="163"/>
                  </a:lnTo>
                  <a:lnTo>
                    <a:pt x="133" y="163"/>
                  </a:lnTo>
                  <a:lnTo>
                    <a:pt x="133" y="163"/>
                  </a:lnTo>
                  <a:lnTo>
                    <a:pt x="135" y="161"/>
                  </a:lnTo>
                  <a:lnTo>
                    <a:pt x="135" y="161"/>
                  </a:lnTo>
                  <a:lnTo>
                    <a:pt x="135" y="161"/>
                  </a:lnTo>
                  <a:lnTo>
                    <a:pt x="135" y="161"/>
                  </a:lnTo>
                  <a:lnTo>
                    <a:pt x="135" y="161"/>
                  </a:lnTo>
                  <a:lnTo>
                    <a:pt x="135" y="161"/>
                  </a:lnTo>
                  <a:lnTo>
                    <a:pt x="135" y="161"/>
                  </a:lnTo>
                  <a:lnTo>
                    <a:pt x="135" y="161"/>
                  </a:lnTo>
                  <a:lnTo>
                    <a:pt x="135" y="158"/>
                  </a:lnTo>
                  <a:lnTo>
                    <a:pt x="135" y="158"/>
                  </a:lnTo>
                  <a:lnTo>
                    <a:pt x="135" y="158"/>
                  </a:lnTo>
                  <a:lnTo>
                    <a:pt x="138" y="154"/>
                  </a:lnTo>
                  <a:lnTo>
                    <a:pt x="138" y="154"/>
                  </a:lnTo>
                  <a:lnTo>
                    <a:pt x="138" y="154"/>
                  </a:lnTo>
                  <a:lnTo>
                    <a:pt x="138" y="154"/>
                  </a:lnTo>
                  <a:lnTo>
                    <a:pt x="138" y="154"/>
                  </a:lnTo>
                  <a:lnTo>
                    <a:pt x="140" y="151"/>
                  </a:lnTo>
                  <a:lnTo>
                    <a:pt x="142" y="151"/>
                  </a:lnTo>
                  <a:lnTo>
                    <a:pt x="149" y="149"/>
                  </a:lnTo>
                  <a:lnTo>
                    <a:pt x="152" y="149"/>
                  </a:lnTo>
                  <a:lnTo>
                    <a:pt x="152" y="149"/>
                  </a:lnTo>
                  <a:lnTo>
                    <a:pt x="152" y="151"/>
                  </a:lnTo>
                  <a:lnTo>
                    <a:pt x="154" y="151"/>
                  </a:lnTo>
                  <a:lnTo>
                    <a:pt x="154" y="151"/>
                  </a:lnTo>
                  <a:lnTo>
                    <a:pt x="157" y="151"/>
                  </a:lnTo>
                  <a:lnTo>
                    <a:pt x="157" y="151"/>
                  </a:lnTo>
                  <a:lnTo>
                    <a:pt x="159" y="151"/>
                  </a:lnTo>
                  <a:lnTo>
                    <a:pt x="168" y="149"/>
                  </a:lnTo>
                  <a:lnTo>
                    <a:pt x="168" y="149"/>
                  </a:lnTo>
                  <a:lnTo>
                    <a:pt x="168" y="147"/>
                  </a:lnTo>
                  <a:lnTo>
                    <a:pt x="192" y="147"/>
                  </a:lnTo>
                  <a:lnTo>
                    <a:pt x="204" y="147"/>
                  </a:lnTo>
                  <a:lnTo>
                    <a:pt x="204" y="147"/>
                  </a:lnTo>
                  <a:lnTo>
                    <a:pt x="206" y="147"/>
                  </a:lnTo>
                  <a:lnTo>
                    <a:pt x="206" y="147"/>
                  </a:lnTo>
                  <a:lnTo>
                    <a:pt x="209" y="147"/>
                  </a:lnTo>
                  <a:lnTo>
                    <a:pt x="209" y="149"/>
                  </a:lnTo>
                  <a:lnTo>
                    <a:pt x="209" y="151"/>
                  </a:lnTo>
                  <a:lnTo>
                    <a:pt x="209" y="151"/>
                  </a:lnTo>
                  <a:lnTo>
                    <a:pt x="213" y="156"/>
                  </a:lnTo>
                  <a:lnTo>
                    <a:pt x="216" y="156"/>
                  </a:lnTo>
                  <a:lnTo>
                    <a:pt x="218" y="158"/>
                  </a:lnTo>
                  <a:lnTo>
                    <a:pt x="218" y="161"/>
                  </a:lnTo>
                  <a:lnTo>
                    <a:pt x="218" y="163"/>
                  </a:lnTo>
                  <a:lnTo>
                    <a:pt x="220" y="163"/>
                  </a:lnTo>
                  <a:lnTo>
                    <a:pt x="220" y="165"/>
                  </a:lnTo>
                  <a:lnTo>
                    <a:pt x="220" y="165"/>
                  </a:lnTo>
                  <a:lnTo>
                    <a:pt x="220" y="165"/>
                  </a:lnTo>
                  <a:lnTo>
                    <a:pt x="220" y="165"/>
                  </a:lnTo>
                  <a:lnTo>
                    <a:pt x="220" y="168"/>
                  </a:lnTo>
                  <a:lnTo>
                    <a:pt x="223" y="168"/>
                  </a:lnTo>
                  <a:lnTo>
                    <a:pt x="223" y="168"/>
                  </a:lnTo>
                  <a:lnTo>
                    <a:pt x="223" y="168"/>
                  </a:lnTo>
                  <a:lnTo>
                    <a:pt x="225" y="170"/>
                  </a:lnTo>
                  <a:lnTo>
                    <a:pt x="225" y="170"/>
                  </a:lnTo>
                  <a:lnTo>
                    <a:pt x="225" y="170"/>
                  </a:lnTo>
                  <a:lnTo>
                    <a:pt x="225" y="173"/>
                  </a:lnTo>
                  <a:lnTo>
                    <a:pt x="225" y="173"/>
                  </a:lnTo>
                  <a:lnTo>
                    <a:pt x="225" y="173"/>
                  </a:lnTo>
                  <a:lnTo>
                    <a:pt x="225" y="175"/>
                  </a:lnTo>
                  <a:lnTo>
                    <a:pt x="225" y="175"/>
                  </a:lnTo>
                  <a:lnTo>
                    <a:pt x="225" y="175"/>
                  </a:lnTo>
                  <a:lnTo>
                    <a:pt x="228" y="177"/>
                  </a:lnTo>
                  <a:lnTo>
                    <a:pt x="228" y="177"/>
                  </a:lnTo>
                  <a:lnTo>
                    <a:pt x="228" y="177"/>
                  </a:lnTo>
                  <a:lnTo>
                    <a:pt x="228" y="177"/>
                  </a:lnTo>
                  <a:lnTo>
                    <a:pt x="228" y="177"/>
                  </a:lnTo>
                  <a:lnTo>
                    <a:pt x="228" y="177"/>
                  </a:lnTo>
                  <a:lnTo>
                    <a:pt x="228" y="180"/>
                  </a:lnTo>
                  <a:lnTo>
                    <a:pt x="230" y="177"/>
                  </a:lnTo>
                  <a:lnTo>
                    <a:pt x="230" y="180"/>
                  </a:lnTo>
                  <a:lnTo>
                    <a:pt x="230" y="180"/>
                  </a:lnTo>
                  <a:lnTo>
                    <a:pt x="230" y="180"/>
                  </a:lnTo>
                  <a:lnTo>
                    <a:pt x="230" y="180"/>
                  </a:lnTo>
                  <a:lnTo>
                    <a:pt x="232" y="180"/>
                  </a:lnTo>
                  <a:lnTo>
                    <a:pt x="232" y="180"/>
                  </a:lnTo>
                  <a:lnTo>
                    <a:pt x="232" y="182"/>
                  </a:lnTo>
                  <a:lnTo>
                    <a:pt x="235" y="182"/>
                  </a:lnTo>
                  <a:lnTo>
                    <a:pt x="235" y="184"/>
                  </a:lnTo>
                  <a:lnTo>
                    <a:pt x="235" y="184"/>
                  </a:lnTo>
                  <a:lnTo>
                    <a:pt x="235" y="184"/>
                  </a:lnTo>
                  <a:lnTo>
                    <a:pt x="235" y="184"/>
                  </a:lnTo>
                  <a:lnTo>
                    <a:pt x="235" y="187"/>
                  </a:lnTo>
                  <a:lnTo>
                    <a:pt x="235" y="187"/>
                  </a:lnTo>
                  <a:lnTo>
                    <a:pt x="235" y="187"/>
                  </a:lnTo>
                  <a:lnTo>
                    <a:pt x="235" y="187"/>
                  </a:lnTo>
                  <a:lnTo>
                    <a:pt x="235" y="189"/>
                  </a:lnTo>
                  <a:lnTo>
                    <a:pt x="232" y="189"/>
                  </a:lnTo>
                  <a:lnTo>
                    <a:pt x="232" y="189"/>
                  </a:lnTo>
                  <a:lnTo>
                    <a:pt x="232" y="191"/>
                  </a:lnTo>
                  <a:lnTo>
                    <a:pt x="230" y="194"/>
                  </a:lnTo>
                  <a:lnTo>
                    <a:pt x="232" y="194"/>
                  </a:lnTo>
                  <a:lnTo>
                    <a:pt x="232" y="196"/>
                  </a:lnTo>
                  <a:lnTo>
                    <a:pt x="235" y="196"/>
                  </a:lnTo>
                  <a:lnTo>
                    <a:pt x="237" y="196"/>
                  </a:lnTo>
                  <a:lnTo>
                    <a:pt x="239" y="196"/>
                  </a:lnTo>
                  <a:lnTo>
                    <a:pt x="239" y="196"/>
                  </a:lnTo>
                  <a:lnTo>
                    <a:pt x="239" y="196"/>
                  </a:lnTo>
                  <a:lnTo>
                    <a:pt x="239" y="196"/>
                  </a:lnTo>
                  <a:lnTo>
                    <a:pt x="239" y="196"/>
                  </a:lnTo>
                  <a:lnTo>
                    <a:pt x="239" y="201"/>
                  </a:lnTo>
                  <a:lnTo>
                    <a:pt x="239" y="203"/>
                  </a:lnTo>
                  <a:lnTo>
                    <a:pt x="239" y="206"/>
                  </a:lnTo>
                  <a:lnTo>
                    <a:pt x="239" y="206"/>
                  </a:lnTo>
                  <a:lnTo>
                    <a:pt x="239" y="208"/>
                  </a:lnTo>
                  <a:lnTo>
                    <a:pt x="239" y="208"/>
                  </a:lnTo>
                  <a:lnTo>
                    <a:pt x="239" y="208"/>
                  </a:lnTo>
                  <a:lnTo>
                    <a:pt x="239" y="210"/>
                  </a:lnTo>
                  <a:lnTo>
                    <a:pt x="239" y="210"/>
                  </a:lnTo>
                  <a:lnTo>
                    <a:pt x="239" y="210"/>
                  </a:lnTo>
                  <a:lnTo>
                    <a:pt x="239" y="210"/>
                  </a:lnTo>
                  <a:lnTo>
                    <a:pt x="242" y="213"/>
                  </a:lnTo>
                  <a:lnTo>
                    <a:pt x="242" y="213"/>
                  </a:lnTo>
                  <a:lnTo>
                    <a:pt x="244" y="213"/>
                  </a:lnTo>
                  <a:lnTo>
                    <a:pt x="246" y="218"/>
                  </a:lnTo>
                  <a:lnTo>
                    <a:pt x="244" y="218"/>
                  </a:lnTo>
                  <a:lnTo>
                    <a:pt x="244" y="220"/>
                  </a:lnTo>
                  <a:lnTo>
                    <a:pt x="244" y="220"/>
                  </a:lnTo>
                  <a:lnTo>
                    <a:pt x="242" y="220"/>
                  </a:lnTo>
                  <a:lnTo>
                    <a:pt x="242" y="220"/>
                  </a:lnTo>
                  <a:lnTo>
                    <a:pt x="239" y="220"/>
                  </a:lnTo>
                  <a:lnTo>
                    <a:pt x="239" y="222"/>
                  </a:lnTo>
                  <a:lnTo>
                    <a:pt x="239" y="225"/>
                  </a:lnTo>
                  <a:lnTo>
                    <a:pt x="237" y="225"/>
                  </a:lnTo>
                  <a:lnTo>
                    <a:pt x="237" y="225"/>
                  </a:lnTo>
                  <a:lnTo>
                    <a:pt x="237" y="227"/>
                  </a:lnTo>
                  <a:lnTo>
                    <a:pt x="237" y="227"/>
                  </a:lnTo>
                  <a:lnTo>
                    <a:pt x="237" y="227"/>
                  </a:lnTo>
                  <a:lnTo>
                    <a:pt x="237" y="227"/>
                  </a:lnTo>
                  <a:lnTo>
                    <a:pt x="235" y="232"/>
                  </a:lnTo>
                  <a:lnTo>
                    <a:pt x="235" y="234"/>
                  </a:lnTo>
                  <a:lnTo>
                    <a:pt x="235" y="234"/>
                  </a:lnTo>
                  <a:lnTo>
                    <a:pt x="232" y="236"/>
                  </a:lnTo>
                  <a:lnTo>
                    <a:pt x="232" y="239"/>
                  </a:lnTo>
                  <a:lnTo>
                    <a:pt x="232" y="239"/>
                  </a:lnTo>
                  <a:lnTo>
                    <a:pt x="232" y="236"/>
                  </a:lnTo>
                  <a:lnTo>
                    <a:pt x="235" y="236"/>
                  </a:lnTo>
                  <a:lnTo>
                    <a:pt x="237" y="234"/>
                  </a:lnTo>
                  <a:lnTo>
                    <a:pt x="237" y="236"/>
                  </a:lnTo>
                  <a:lnTo>
                    <a:pt x="239" y="236"/>
                  </a:lnTo>
                  <a:lnTo>
                    <a:pt x="239" y="236"/>
                  </a:lnTo>
                  <a:lnTo>
                    <a:pt x="242" y="236"/>
                  </a:lnTo>
                  <a:lnTo>
                    <a:pt x="242" y="236"/>
                  </a:lnTo>
                  <a:lnTo>
                    <a:pt x="244" y="234"/>
                  </a:lnTo>
                  <a:lnTo>
                    <a:pt x="246" y="232"/>
                  </a:lnTo>
                  <a:lnTo>
                    <a:pt x="246" y="232"/>
                  </a:lnTo>
                  <a:lnTo>
                    <a:pt x="249" y="229"/>
                  </a:lnTo>
                  <a:lnTo>
                    <a:pt x="249" y="227"/>
                  </a:lnTo>
                  <a:lnTo>
                    <a:pt x="249" y="227"/>
                  </a:lnTo>
                  <a:lnTo>
                    <a:pt x="251" y="227"/>
                  </a:lnTo>
                  <a:lnTo>
                    <a:pt x="251" y="227"/>
                  </a:lnTo>
                  <a:lnTo>
                    <a:pt x="254" y="227"/>
                  </a:lnTo>
                  <a:lnTo>
                    <a:pt x="254" y="227"/>
                  </a:lnTo>
                  <a:lnTo>
                    <a:pt x="254" y="227"/>
                  </a:lnTo>
                  <a:lnTo>
                    <a:pt x="256" y="227"/>
                  </a:lnTo>
                  <a:lnTo>
                    <a:pt x="256" y="227"/>
                  </a:lnTo>
                  <a:lnTo>
                    <a:pt x="256" y="227"/>
                  </a:lnTo>
                  <a:lnTo>
                    <a:pt x="256" y="227"/>
                  </a:lnTo>
                  <a:lnTo>
                    <a:pt x="258" y="227"/>
                  </a:lnTo>
                  <a:lnTo>
                    <a:pt x="258" y="227"/>
                  </a:lnTo>
                  <a:lnTo>
                    <a:pt x="258" y="227"/>
                  </a:lnTo>
                  <a:lnTo>
                    <a:pt x="261" y="227"/>
                  </a:lnTo>
                  <a:lnTo>
                    <a:pt x="261" y="225"/>
                  </a:lnTo>
                  <a:lnTo>
                    <a:pt x="263" y="225"/>
                  </a:lnTo>
                  <a:lnTo>
                    <a:pt x="263" y="225"/>
                  </a:lnTo>
                  <a:lnTo>
                    <a:pt x="265" y="225"/>
                  </a:lnTo>
                  <a:lnTo>
                    <a:pt x="268" y="227"/>
                  </a:lnTo>
                  <a:lnTo>
                    <a:pt x="268" y="227"/>
                  </a:lnTo>
                  <a:lnTo>
                    <a:pt x="268" y="229"/>
                  </a:lnTo>
                  <a:lnTo>
                    <a:pt x="268" y="229"/>
                  </a:lnTo>
                  <a:lnTo>
                    <a:pt x="268" y="229"/>
                  </a:lnTo>
                  <a:lnTo>
                    <a:pt x="270" y="229"/>
                  </a:lnTo>
                  <a:lnTo>
                    <a:pt x="270" y="229"/>
                  </a:lnTo>
                  <a:lnTo>
                    <a:pt x="272" y="227"/>
                  </a:lnTo>
                  <a:lnTo>
                    <a:pt x="275" y="227"/>
                  </a:lnTo>
                  <a:lnTo>
                    <a:pt x="275" y="227"/>
                  </a:lnTo>
                  <a:lnTo>
                    <a:pt x="275" y="227"/>
                  </a:lnTo>
                  <a:lnTo>
                    <a:pt x="277" y="227"/>
                  </a:lnTo>
                  <a:lnTo>
                    <a:pt x="277" y="227"/>
                  </a:lnTo>
                  <a:lnTo>
                    <a:pt x="277" y="227"/>
                  </a:lnTo>
                  <a:lnTo>
                    <a:pt x="277" y="227"/>
                  </a:lnTo>
                  <a:lnTo>
                    <a:pt x="280" y="227"/>
                  </a:lnTo>
                  <a:lnTo>
                    <a:pt x="280" y="227"/>
                  </a:lnTo>
                  <a:lnTo>
                    <a:pt x="280" y="227"/>
                  </a:lnTo>
                  <a:lnTo>
                    <a:pt x="280" y="227"/>
                  </a:lnTo>
                  <a:lnTo>
                    <a:pt x="282" y="227"/>
                  </a:lnTo>
                  <a:lnTo>
                    <a:pt x="282" y="225"/>
                  </a:lnTo>
                  <a:lnTo>
                    <a:pt x="282" y="225"/>
                  </a:lnTo>
                  <a:lnTo>
                    <a:pt x="282" y="225"/>
                  </a:lnTo>
                  <a:lnTo>
                    <a:pt x="282" y="225"/>
                  </a:lnTo>
                  <a:lnTo>
                    <a:pt x="282" y="225"/>
                  </a:lnTo>
                  <a:lnTo>
                    <a:pt x="282" y="222"/>
                  </a:lnTo>
                  <a:lnTo>
                    <a:pt x="282" y="222"/>
                  </a:lnTo>
                  <a:lnTo>
                    <a:pt x="284" y="222"/>
                  </a:lnTo>
                  <a:lnTo>
                    <a:pt x="284" y="225"/>
                  </a:lnTo>
                  <a:lnTo>
                    <a:pt x="284" y="225"/>
                  </a:lnTo>
                  <a:lnTo>
                    <a:pt x="284" y="227"/>
                  </a:lnTo>
                  <a:lnTo>
                    <a:pt x="284" y="227"/>
                  </a:lnTo>
                  <a:lnTo>
                    <a:pt x="284" y="229"/>
                  </a:lnTo>
                  <a:lnTo>
                    <a:pt x="287" y="229"/>
                  </a:lnTo>
                  <a:lnTo>
                    <a:pt x="287" y="229"/>
                  </a:lnTo>
                  <a:lnTo>
                    <a:pt x="287" y="229"/>
                  </a:lnTo>
                  <a:lnTo>
                    <a:pt x="287" y="227"/>
                  </a:lnTo>
                  <a:lnTo>
                    <a:pt x="287" y="227"/>
                  </a:lnTo>
                  <a:lnTo>
                    <a:pt x="289" y="227"/>
                  </a:lnTo>
                  <a:lnTo>
                    <a:pt x="289" y="227"/>
                  </a:lnTo>
                  <a:lnTo>
                    <a:pt x="289" y="227"/>
                  </a:lnTo>
                  <a:lnTo>
                    <a:pt x="289" y="229"/>
                  </a:lnTo>
                  <a:lnTo>
                    <a:pt x="289" y="229"/>
                  </a:lnTo>
                  <a:lnTo>
                    <a:pt x="289" y="229"/>
                  </a:lnTo>
                  <a:lnTo>
                    <a:pt x="289" y="232"/>
                  </a:lnTo>
                  <a:lnTo>
                    <a:pt x="289" y="232"/>
                  </a:lnTo>
                  <a:lnTo>
                    <a:pt x="289" y="232"/>
                  </a:lnTo>
                  <a:lnTo>
                    <a:pt x="289" y="232"/>
                  </a:lnTo>
                  <a:lnTo>
                    <a:pt x="291" y="232"/>
                  </a:lnTo>
                  <a:lnTo>
                    <a:pt x="291" y="232"/>
                  </a:lnTo>
                  <a:lnTo>
                    <a:pt x="291" y="232"/>
                  </a:lnTo>
                  <a:lnTo>
                    <a:pt x="291" y="232"/>
                  </a:lnTo>
                  <a:lnTo>
                    <a:pt x="291" y="232"/>
                  </a:lnTo>
                  <a:lnTo>
                    <a:pt x="294" y="232"/>
                  </a:lnTo>
                  <a:lnTo>
                    <a:pt x="294" y="232"/>
                  </a:lnTo>
                  <a:lnTo>
                    <a:pt x="294" y="232"/>
                  </a:lnTo>
                  <a:lnTo>
                    <a:pt x="296" y="234"/>
                  </a:lnTo>
                  <a:lnTo>
                    <a:pt x="298" y="234"/>
                  </a:lnTo>
                  <a:lnTo>
                    <a:pt x="298" y="234"/>
                  </a:lnTo>
                  <a:lnTo>
                    <a:pt x="298" y="234"/>
                  </a:lnTo>
                  <a:lnTo>
                    <a:pt x="298" y="234"/>
                  </a:lnTo>
                  <a:lnTo>
                    <a:pt x="296" y="234"/>
                  </a:lnTo>
                  <a:lnTo>
                    <a:pt x="296" y="236"/>
                  </a:lnTo>
                  <a:lnTo>
                    <a:pt x="296" y="236"/>
                  </a:lnTo>
                  <a:lnTo>
                    <a:pt x="296" y="236"/>
                  </a:lnTo>
                  <a:lnTo>
                    <a:pt x="296" y="236"/>
                  </a:lnTo>
                  <a:lnTo>
                    <a:pt x="296" y="236"/>
                  </a:lnTo>
                  <a:lnTo>
                    <a:pt x="296" y="239"/>
                  </a:lnTo>
                  <a:lnTo>
                    <a:pt x="296" y="239"/>
                  </a:lnTo>
                  <a:lnTo>
                    <a:pt x="298" y="239"/>
                  </a:lnTo>
                  <a:lnTo>
                    <a:pt x="298" y="239"/>
                  </a:lnTo>
                  <a:lnTo>
                    <a:pt x="298" y="239"/>
                  </a:lnTo>
                  <a:lnTo>
                    <a:pt x="296" y="239"/>
                  </a:lnTo>
                  <a:lnTo>
                    <a:pt x="296" y="241"/>
                  </a:lnTo>
                  <a:lnTo>
                    <a:pt x="296" y="241"/>
                  </a:lnTo>
                  <a:lnTo>
                    <a:pt x="296" y="244"/>
                  </a:lnTo>
                  <a:lnTo>
                    <a:pt x="296" y="244"/>
                  </a:lnTo>
                  <a:lnTo>
                    <a:pt x="298" y="244"/>
                  </a:lnTo>
                  <a:lnTo>
                    <a:pt x="298" y="244"/>
                  </a:lnTo>
                  <a:lnTo>
                    <a:pt x="298" y="246"/>
                  </a:lnTo>
                  <a:lnTo>
                    <a:pt x="298" y="246"/>
                  </a:lnTo>
                  <a:lnTo>
                    <a:pt x="301" y="248"/>
                  </a:lnTo>
                  <a:lnTo>
                    <a:pt x="301" y="251"/>
                  </a:lnTo>
                  <a:lnTo>
                    <a:pt x="298" y="251"/>
                  </a:lnTo>
                  <a:lnTo>
                    <a:pt x="298" y="251"/>
                  </a:lnTo>
                  <a:lnTo>
                    <a:pt x="301" y="251"/>
                  </a:lnTo>
                  <a:lnTo>
                    <a:pt x="301" y="251"/>
                  </a:lnTo>
                  <a:lnTo>
                    <a:pt x="301" y="251"/>
                  </a:lnTo>
                  <a:lnTo>
                    <a:pt x="301" y="251"/>
                  </a:lnTo>
                  <a:lnTo>
                    <a:pt x="301" y="251"/>
                  </a:lnTo>
                  <a:lnTo>
                    <a:pt x="303" y="253"/>
                  </a:lnTo>
                  <a:lnTo>
                    <a:pt x="301" y="253"/>
                  </a:lnTo>
                  <a:lnTo>
                    <a:pt x="301" y="253"/>
                  </a:lnTo>
                  <a:lnTo>
                    <a:pt x="301" y="253"/>
                  </a:lnTo>
                  <a:lnTo>
                    <a:pt x="301" y="255"/>
                  </a:lnTo>
                  <a:lnTo>
                    <a:pt x="301" y="258"/>
                  </a:lnTo>
                  <a:lnTo>
                    <a:pt x="301" y="260"/>
                  </a:lnTo>
                  <a:lnTo>
                    <a:pt x="303" y="262"/>
                  </a:lnTo>
                  <a:lnTo>
                    <a:pt x="303" y="265"/>
                  </a:lnTo>
                  <a:lnTo>
                    <a:pt x="303" y="265"/>
                  </a:lnTo>
                  <a:lnTo>
                    <a:pt x="306" y="267"/>
                  </a:lnTo>
                  <a:lnTo>
                    <a:pt x="306" y="267"/>
                  </a:lnTo>
                  <a:lnTo>
                    <a:pt x="306" y="270"/>
                  </a:lnTo>
                  <a:lnTo>
                    <a:pt x="306" y="272"/>
                  </a:lnTo>
                  <a:lnTo>
                    <a:pt x="306" y="274"/>
                  </a:lnTo>
                  <a:lnTo>
                    <a:pt x="306" y="274"/>
                  </a:lnTo>
                  <a:lnTo>
                    <a:pt x="306" y="274"/>
                  </a:lnTo>
                  <a:lnTo>
                    <a:pt x="306" y="274"/>
                  </a:lnTo>
                  <a:lnTo>
                    <a:pt x="303" y="277"/>
                  </a:lnTo>
                  <a:lnTo>
                    <a:pt x="303" y="277"/>
                  </a:lnTo>
                  <a:lnTo>
                    <a:pt x="303" y="279"/>
                  </a:lnTo>
                  <a:lnTo>
                    <a:pt x="303" y="279"/>
                  </a:lnTo>
                  <a:lnTo>
                    <a:pt x="303" y="281"/>
                  </a:lnTo>
                  <a:lnTo>
                    <a:pt x="301" y="281"/>
                  </a:lnTo>
                  <a:lnTo>
                    <a:pt x="301" y="284"/>
                  </a:lnTo>
                  <a:lnTo>
                    <a:pt x="301" y="284"/>
                  </a:lnTo>
                  <a:lnTo>
                    <a:pt x="298" y="284"/>
                  </a:lnTo>
                  <a:lnTo>
                    <a:pt x="298" y="284"/>
                  </a:lnTo>
                  <a:lnTo>
                    <a:pt x="298" y="286"/>
                  </a:lnTo>
                  <a:lnTo>
                    <a:pt x="298" y="286"/>
                  </a:lnTo>
                  <a:lnTo>
                    <a:pt x="298" y="286"/>
                  </a:lnTo>
                  <a:lnTo>
                    <a:pt x="298" y="286"/>
                  </a:lnTo>
                  <a:lnTo>
                    <a:pt x="298" y="286"/>
                  </a:lnTo>
                  <a:lnTo>
                    <a:pt x="298" y="286"/>
                  </a:lnTo>
                  <a:lnTo>
                    <a:pt x="301" y="284"/>
                  </a:lnTo>
                  <a:lnTo>
                    <a:pt x="301" y="284"/>
                  </a:lnTo>
                  <a:lnTo>
                    <a:pt x="303" y="286"/>
                  </a:lnTo>
                  <a:lnTo>
                    <a:pt x="303" y="286"/>
                  </a:lnTo>
                  <a:lnTo>
                    <a:pt x="303" y="286"/>
                  </a:lnTo>
                  <a:lnTo>
                    <a:pt x="303" y="286"/>
                  </a:lnTo>
                  <a:lnTo>
                    <a:pt x="303" y="286"/>
                  </a:lnTo>
                  <a:lnTo>
                    <a:pt x="306" y="284"/>
                  </a:lnTo>
                  <a:lnTo>
                    <a:pt x="306" y="284"/>
                  </a:lnTo>
                  <a:lnTo>
                    <a:pt x="306" y="284"/>
                  </a:lnTo>
                  <a:lnTo>
                    <a:pt x="306" y="284"/>
                  </a:lnTo>
                  <a:lnTo>
                    <a:pt x="308" y="284"/>
                  </a:lnTo>
                  <a:lnTo>
                    <a:pt x="308" y="284"/>
                  </a:lnTo>
                  <a:lnTo>
                    <a:pt x="308" y="284"/>
                  </a:lnTo>
                  <a:lnTo>
                    <a:pt x="308" y="286"/>
                  </a:lnTo>
                  <a:lnTo>
                    <a:pt x="308" y="286"/>
                  </a:lnTo>
                  <a:lnTo>
                    <a:pt x="308" y="286"/>
                  </a:lnTo>
                  <a:lnTo>
                    <a:pt x="310" y="286"/>
                  </a:lnTo>
                  <a:lnTo>
                    <a:pt x="310" y="286"/>
                  </a:lnTo>
                  <a:lnTo>
                    <a:pt x="313" y="286"/>
                  </a:lnTo>
                  <a:lnTo>
                    <a:pt x="313" y="286"/>
                  </a:lnTo>
                  <a:lnTo>
                    <a:pt x="313" y="291"/>
                  </a:lnTo>
                  <a:lnTo>
                    <a:pt x="315" y="291"/>
                  </a:lnTo>
                  <a:lnTo>
                    <a:pt x="315" y="291"/>
                  </a:lnTo>
                  <a:lnTo>
                    <a:pt x="317" y="291"/>
                  </a:lnTo>
                  <a:lnTo>
                    <a:pt x="317" y="293"/>
                  </a:lnTo>
                  <a:lnTo>
                    <a:pt x="317" y="293"/>
                  </a:lnTo>
                  <a:lnTo>
                    <a:pt x="317" y="293"/>
                  </a:lnTo>
                  <a:lnTo>
                    <a:pt x="317" y="293"/>
                  </a:lnTo>
                  <a:lnTo>
                    <a:pt x="317" y="296"/>
                  </a:lnTo>
                  <a:lnTo>
                    <a:pt x="317" y="296"/>
                  </a:lnTo>
                  <a:lnTo>
                    <a:pt x="320" y="296"/>
                  </a:lnTo>
                  <a:lnTo>
                    <a:pt x="320" y="296"/>
                  </a:lnTo>
                  <a:lnTo>
                    <a:pt x="320" y="296"/>
                  </a:lnTo>
                  <a:lnTo>
                    <a:pt x="320" y="296"/>
                  </a:lnTo>
                  <a:lnTo>
                    <a:pt x="320" y="296"/>
                  </a:lnTo>
                  <a:lnTo>
                    <a:pt x="322" y="296"/>
                  </a:lnTo>
                  <a:lnTo>
                    <a:pt x="322" y="293"/>
                  </a:lnTo>
                  <a:lnTo>
                    <a:pt x="322" y="293"/>
                  </a:lnTo>
                  <a:lnTo>
                    <a:pt x="325" y="293"/>
                  </a:lnTo>
                  <a:lnTo>
                    <a:pt x="325" y="293"/>
                  </a:lnTo>
                  <a:lnTo>
                    <a:pt x="325" y="293"/>
                  </a:lnTo>
                  <a:lnTo>
                    <a:pt x="327" y="293"/>
                  </a:lnTo>
                  <a:lnTo>
                    <a:pt x="327" y="293"/>
                  </a:lnTo>
                  <a:lnTo>
                    <a:pt x="327" y="293"/>
                  </a:lnTo>
                  <a:lnTo>
                    <a:pt x="327" y="293"/>
                  </a:lnTo>
                  <a:lnTo>
                    <a:pt x="327" y="291"/>
                  </a:lnTo>
                  <a:lnTo>
                    <a:pt x="327" y="291"/>
                  </a:lnTo>
                  <a:lnTo>
                    <a:pt x="329" y="293"/>
                  </a:lnTo>
                  <a:lnTo>
                    <a:pt x="329" y="293"/>
                  </a:lnTo>
                  <a:lnTo>
                    <a:pt x="332" y="293"/>
                  </a:lnTo>
                  <a:lnTo>
                    <a:pt x="332" y="291"/>
                  </a:lnTo>
                  <a:lnTo>
                    <a:pt x="332" y="291"/>
                  </a:lnTo>
                  <a:lnTo>
                    <a:pt x="332" y="291"/>
                  </a:lnTo>
                  <a:lnTo>
                    <a:pt x="332" y="289"/>
                  </a:lnTo>
                  <a:lnTo>
                    <a:pt x="332" y="289"/>
                  </a:lnTo>
                  <a:lnTo>
                    <a:pt x="332" y="289"/>
                  </a:lnTo>
                  <a:lnTo>
                    <a:pt x="332" y="286"/>
                  </a:lnTo>
                  <a:lnTo>
                    <a:pt x="334" y="286"/>
                  </a:lnTo>
                  <a:lnTo>
                    <a:pt x="334" y="286"/>
                  </a:lnTo>
                  <a:lnTo>
                    <a:pt x="334" y="286"/>
                  </a:lnTo>
                  <a:lnTo>
                    <a:pt x="336" y="284"/>
                  </a:lnTo>
                  <a:lnTo>
                    <a:pt x="336" y="284"/>
                  </a:lnTo>
                  <a:lnTo>
                    <a:pt x="336" y="284"/>
                  </a:lnTo>
                  <a:lnTo>
                    <a:pt x="336" y="281"/>
                  </a:lnTo>
                  <a:lnTo>
                    <a:pt x="336" y="281"/>
                  </a:lnTo>
                  <a:lnTo>
                    <a:pt x="339" y="281"/>
                  </a:lnTo>
                  <a:lnTo>
                    <a:pt x="339" y="281"/>
                  </a:lnTo>
                  <a:lnTo>
                    <a:pt x="339" y="279"/>
                  </a:lnTo>
                  <a:lnTo>
                    <a:pt x="339" y="279"/>
                  </a:lnTo>
                  <a:lnTo>
                    <a:pt x="339" y="277"/>
                  </a:lnTo>
                  <a:lnTo>
                    <a:pt x="339" y="277"/>
                  </a:lnTo>
                  <a:lnTo>
                    <a:pt x="339" y="277"/>
                  </a:lnTo>
                  <a:lnTo>
                    <a:pt x="339" y="277"/>
                  </a:lnTo>
                  <a:lnTo>
                    <a:pt x="339" y="277"/>
                  </a:lnTo>
                  <a:lnTo>
                    <a:pt x="339" y="277"/>
                  </a:lnTo>
                  <a:lnTo>
                    <a:pt x="339" y="274"/>
                  </a:lnTo>
                  <a:lnTo>
                    <a:pt x="339" y="274"/>
                  </a:lnTo>
                  <a:lnTo>
                    <a:pt x="339" y="274"/>
                  </a:lnTo>
                  <a:lnTo>
                    <a:pt x="339" y="272"/>
                  </a:lnTo>
                  <a:lnTo>
                    <a:pt x="341" y="270"/>
                  </a:lnTo>
                  <a:lnTo>
                    <a:pt x="341" y="270"/>
                  </a:lnTo>
                  <a:lnTo>
                    <a:pt x="348" y="270"/>
                  </a:lnTo>
                  <a:lnTo>
                    <a:pt x="348" y="272"/>
                  </a:lnTo>
                  <a:lnTo>
                    <a:pt x="348" y="274"/>
                  </a:lnTo>
                  <a:lnTo>
                    <a:pt x="348" y="274"/>
                  </a:lnTo>
                  <a:lnTo>
                    <a:pt x="351" y="277"/>
                  </a:lnTo>
                  <a:lnTo>
                    <a:pt x="353" y="277"/>
                  </a:lnTo>
                  <a:lnTo>
                    <a:pt x="355" y="274"/>
                  </a:lnTo>
                  <a:lnTo>
                    <a:pt x="355" y="274"/>
                  </a:lnTo>
                  <a:lnTo>
                    <a:pt x="358" y="274"/>
                  </a:lnTo>
                  <a:lnTo>
                    <a:pt x="358" y="274"/>
                  </a:lnTo>
                  <a:lnTo>
                    <a:pt x="360" y="274"/>
                  </a:lnTo>
                  <a:lnTo>
                    <a:pt x="362" y="274"/>
                  </a:lnTo>
                  <a:lnTo>
                    <a:pt x="365" y="277"/>
                  </a:lnTo>
                  <a:lnTo>
                    <a:pt x="365" y="277"/>
                  </a:lnTo>
                  <a:lnTo>
                    <a:pt x="367" y="277"/>
                  </a:lnTo>
                  <a:lnTo>
                    <a:pt x="367" y="274"/>
                  </a:lnTo>
                  <a:lnTo>
                    <a:pt x="367" y="274"/>
                  </a:lnTo>
                  <a:lnTo>
                    <a:pt x="367" y="274"/>
                  </a:lnTo>
                  <a:lnTo>
                    <a:pt x="367" y="274"/>
                  </a:lnTo>
                  <a:lnTo>
                    <a:pt x="369" y="272"/>
                  </a:lnTo>
                  <a:lnTo>
                    <a:pt x="369" y="272"/>
                  </a:lnTo>
                  <a:lnTo>
                    <a:pt x="369" y="272"/>
                  </a:lnTo>
                  <a:lnTo>
                    <a:pt x="369" y="272"/>
                  </a:lnTo>
                  <a:lnTo>
                    <a:pt x="369" y="272"/>
                  </a:lnTo>
                  <a:lnTo>
                    <a:pt x="369" y="270"/>
                  </a:lnTo>
                  <a:lnTo>
                    <a:pt x="369" y="270"/>
                  </a:lnTo>
                  <a:lnTo>
                    <a:pt x="372" y="270"/>
                  </a:lnTo>
                  <a:lnTo>
                    <a:pt x="372" y="267"/>
                  </a:lnTo>
                  <a:lnTo>
                    <a:pt x="372" y="265"/>
                  </a:lnTo>
                  <a:lnTo>
                    <a:pt x="372" y="265"/>
                  </a:lnTo>
                  <a:lnTo>
                    <a:pt x="372" y="265"/>
                  </a:lnTo>
                  <a:lnTo>
                    <a:pt x="372" y="265"/>
                  </a:lnTo>
                  <a:lnTo>
                    <a:pt x="372" y="265"/>
                  </a:lnTo>
                  <a:lnTo>
                    <a:pt x="372" y="265"/>
                  </a:lnTo>
                  <a:lnTo>
                    <a:pt x="372" y="262"/>
                  </a:lnTo>
                  <a:lnTo>
                    <a:pt x="372" y="262"/>
                  </a:lnTo>
                  <a:lnTo>
                    <a:pt x="372" y="262"/>
                  </a:lnTo>
                  <a:lnTo>
                    <a:pt x="372" y="260"/>
                  </a:lnTo>
                  <a:lnTo>
                    <a:pt x="374" y="255"/>
                  </a:lnTo>
                  <a:lnTo>
                    <a:pt x="374" y="253"/>
                  </a:lnTo>
                  <a:lnTo>
                    <a:pt x="374" y="253"/>
                  </a:lnTo>
                  <a:lnTo>
                    <a:pt x="374" y="251"/>
                  </a:lnTo>
                  <a:lnTo>
                    <a:pt x="374" y="251"/>
                  </a:lnTo>
                  <a:lnTo>
                    <a:pt x="377" y="251"/>
                  </a:lnTo>
                  <a:lnTo>
                    <a:pt x="379" y="251"/>
                  </a:lnTo>
                  <a:lnTo>
                    <a:pt x="379" y="251"/>
                  </a:lnTo>
                  <a:lnTo>
                    <a:pt x="379" y="253"/>
                  </a:lnTo>
                  <a:lnTo>
                    <a:pt x="381" y="253"/>
                  </a:lnTo>
                  <a:lnTo>
                    <a:pt x="379" y="251"/>
                  </a:lnTo>
                  <a:lnTo>
                    <a:pt x="379" y="251"/>
                  </a:lnTo>
                  <a:lnTo>
                    <a:pt x="379" y="251"/>
                  </a:lnTo>
                  <a:lnTo>
                    <a:pt x="379" y="248"/>
                  </a:lnTo>
                  <a:lnTo>
                    <a:pt x="377" y="248"/>
                  </a:lnTo>
                  <a:lnTo>
                    <a:pt x="377" y="248"/>
                  </a:lnTo>
                  <a:lnTo>
                    <a:pt x="377" y="246"/>
                  </a:lnTo>
                  <a:lnTo>
                    <a:pt x="377" y="246"/>
                  </a:lnTo>
                  <a:lnTo>
                    <a:pt x="377" y="244"/>
                  </a:lnTo>
                  <a:lnTo>
                    <a:pt x="379" y="244"/>
                  </a:lnTo>
                  <a:lnTo>
                    <a:pt x="379" y="244"/>
                  </a:lnTo>
                  <a:lnTo>
                    <a:pt x="377" y="244"/>
                  </a:lnTo>
                  <a:lnTo>
                    <a:pt x="374" y="244"/>
                  </a:lnTo>
                  <a:lnTo>
                    <a:pt x="374" y="244"/>
                  </a:lnTo>
                  <a:lnTo>
                    <a:pt x="369" y="244"/>
                  </a:lnTo>
                  <a:lnTo>
                    <a:pt x="365" y="239"/>
                  </a:lnTo>
                  <a:lnTo>
                    <a:pt x="365" y="239"/>
                  </a:lnTo>
                  <a:lnTo>
                    <a:pt x="365" y="239"/>
                  </a:lnTo>
                  <a:lnTo>
                    <a:pt x="365" y="239"/>
                  </a:lnTo>
                  <a:lnTo>
                    <a:pt x="365" y="236"/>
                  </a:lnTo>
                  <a:lnTo>
                    <a:pt x="365" y="236"/>
                  </a:lnTo>
                  <a:lnTo>
                    <a:pt x="365" y="232"/>
                  </a:lnTo>
                  <a:lnTo>
                    <a:pt x="365" y="232"/>
                  </a:lnTo>
                  <a:lnTo>
                    <a:pt x="365" y="232"/>
                  </a:lnTo>
                  <a:lnTo>
                    <a:pt x="365" y="229"/>
                  </a:lnTo>
                  <a:lnTo>
                    <a:pt x="365" y="229"/>
                  </a:lnTo>
                  <a:lnTo>
                    <a:pt x="365" y="229"/>
                  </a:lnTo>
                  <a:lnTo>
                    <a:pt x="365" y="229"/>
                  </a:lnTo>
                  <a:lnTo>
                    <a:pt x="367" y="227"/>
                  </a:lnTo>
                  <a:lnTo>
                    <a:pt x="367" y="227"/>
                  </a:lnTo>
                  <a:lnTo>
                    <a:pt x="369" y="227"/>
                  </a:lnTo>
                  <a:lnTo>
                    <a:pt x="372" y="227"/>
                  </a:lnTo>
                  <a:lnTo>
                    <a:pt x="372" y="227"/>
                  </a:lnTo>
                  <a:lnTo>
                    <a:pt x="374" y="227"/>
                  </a:lnTo>
                  <a:lnTo>
                    <a:pt x="374" y="227"/>
                  </a:lnTo>
                  <a:lnTo>
                    <a:pt x="374" y="227"/>
                  </a:lnTo>
                  <a:lnTo>
                    <a:pt x="377" y="227"/>
                  </a:lnTo>
                  <a:lnTo>
                    <a:pt x="377" y="227"/>
                  </a:lnTo>
                  <a:lnTo>
                    <a:pt x="377" y="227"/>
                  </a:lnTo>
                  <a:lnTo>
                    <a:pt x="377" y="227"/>
                  </a:lnTo>
                  <a:lnTo>
                    <a:pt x="379" y="227"/>
                  </a:lnTo>
                  <a:lnTo>
                    <a:pt x="379" y="227"/>
                  </a:lnTo>
                  <a:lnTo>
                    <a:pt x="381" y="227"/>
                  </a:lnTo>
                  <a:lnTo>
                    <a:pt x="381" y="227"/>
                  </a:lnTo>
                  <a:lnTo>
                    <a:pt x="381" y="227"/>
                  </a:lnTo>
                  <a:lnTo>
                    <a:pt x="381" y="229"/>
                  </a:lnTo>
                  <a:lnTo>
                    <a:pt x="381" y="229"/>
                  </a:lnTo>
                  <a:lnTo>
                    <a:pt x="384" y="229"/>
                  </a:lnTo>
                  <a:lnTo>
                    <a:pt x="384" y="229"/>
                  </a:lnTo>
                  <a:lnTo>
                    <a:pt x="384" y="229"/>
                  </a:lnTo>
                  <a:lnTo>
                    <a:pt x="386" y="229"/>
                  </a:lnTo>
                  <a:lnTo>
                    <a:pt x="386" y="229"/>
                  </a:lnTo>
                  <a:lnTo>
                    <a:pt x="386" y="229"/>
                  </a:lnTo>
                  <a:lnTo>
                    <a:pt x="386" y="229"/>
                  </a:lnTo>
                  <a:lnTo>
                    <a:pt x="386" y="227"/>
                  </a:lnTo>
                  <a:lnTo>
                    <a:pt x="388" y="227"/>
                  </a:lnTo>
                  <a:lnTo>
                    <a:pt x="388" y="229"/>
                  </a:lnTo>
                  <a:lnTo>
                    <a:pt x="391" y="232"/>
                  </a:lnTo>
                  <a:lnTo>
                    <a:pt x="391" y="234"/>
                  </a:lnTo>
                  <a:lnTo>
                    <a:pt x="393" y="234"/>
                  </a:lnTo>
                  <a:lnTo>
                    <a:pt x="396" y="234"/>
                  </a:lnTo>
                  <a:lnTo>
                    <a:pt x="396" y="23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59" name="Freeform 658"/>
            <p:cNvSpPr>
              <a:spLocks/>
            </p:cNvSpPr>
            <p:nvPr/>
          </p:nvSpPr>
          <p:spPr bwMode="auto">
            <a:xfrm>
              <a:off x="5796377" y="4976801"/>
              <a:ext cx="80419" cy="117066"/>
            </a:xfrm>
            <a:custGeom>
              <a:avLst/>
              <a:gdLst>
                <a:gd name="T0" fmla="*/ 223 w 237"/>
                <a:gd name="T1" fmla="*/ 260 h 345"/>
                <a:gd name="T2" fmla="*/ 213 w 237"/>
                <a:gd name="T3" fmla="*/ 246 h 345"/>
                <a:gd name="T4" fmla="*/ 206 w 237"/>
                <a:gd name="T5" fmla="*/ 236 h 345"/>
                <a:gd name="T6" fmla="*/ 201 w 237"/>
                <a:gd name="T7" fmla="*/ 224 h 345"/>
                <a:gd name="T8" fmla="*/ 208 w 237"/>
                <a:gd name="T9" fmla="*/ 203 h 345"/>
                <a:gd name="T10" fmla="*/ 204 w 237"/>
                <a:gd name="T11" fmla="*/ 191 h 345"/>
                <a:gd name="T12" fmla="*/ 206 w 237"/>
                <a:gd name="T13" fmla="*/ 170 h 345"/>
                <a:gd name="T14" fmla="*/ 206 w 237"/>
                <a:gd name="T15" fmla="*/ 158 h 345"/>
                <a:gd name="T16" fmla="*/ 211 w 237"/>
                <a:gd name="T17" fmla="*/ 151 h 345"/>
                <a:gd name="T18" fmla="*/ 194 w 237"/>
                <a:gd name="T19" fmla="*/ 130 h 345"/>
                <a:gd name="T20" fmla="*/ 199 w 237"/>
                <a:gd name="T21" fmla="*/ 127 h 345"/>
                <a:gd name="T22" fmla="*/ 199 w 237"/>
                <a:gd name="T23" fmla="*/ 111 h 345"/>
                <a:gd name="T24" fmla="*/ 204 w 237"/>
                <a:gd name="T25" fmla="*/ 97 h 345"/>
                <a:gd name="T26" fmla="*/ 194 w 237"/>
                <a:gd name="T27" fmla="*/ 90 h 345"/>
                <a:gd name="T28" fmla="*/ 187 w 237"/>
                <a:gd name="T29" fmla="*/ 92 h 345"/>
                <a:gd name="T30" fmla="*/ 187 w 237"/>
                <a:gd name="T31" fmla="*/ 85 h 345"/>
                <a:gd name="T32" fmla="*/ 187 w 237"/>
                <a:gd name="T33" fmla="*/ 82 h 345"/>
                <a:gd name="T34" fmla="*/ 192 w 237"/>
                <a:gd name="T35" fmla="*/ 75 h 345"/>
                <a:gd name="T36" fmla="*/ 192 w 237"/>
                <a:gd name="T37" fmla="*/ 61 h 345"/>
                <a:gd name="T38" fmla="*/ 194 w 237"/>
                <a:gd name="T39" fmla="*/ 52 h 345"/>
                <a:gd name="T40" fmla="*/ 189 w 237"/>
                <a:gd name="T41" fmla="*/ 42 h 345"/>
                <a:gd name="T42" fmla="*/ 185 w 237"/>
                <a:gd name="T43" fmla="*/ 42 h 345"/>
                <a:gd name="T44" fmla="*/ 173 w 237"/>
                <a:gd name="T45" fmla="*/ 30 h 345"/>
                <a:gd name="T46" fmla="*/ 173 w 237"/>
                <a:gd name="T47" fmla="*/ 19 h 345"/>
                <a:gd name="T48" fmla="*/ 173 w 237"/>
                <a:gd name="T49" fmla="*/ 2 h 345"/>
                <a:gd name="T50" fmla="*/ 156 w 237"/>
                <a:gd name="T51" fmla="*/ 2 h 345"/>
                <a:gd name="T52" fmla="*/ 147 w 237"/>
                <a:gd name="T53" fmla="*/ 9 h 345"/>
                <a:gd name="T54" fmla="*/ 137 w 237"/>
                <a:gd name="T55" fmla="*/ 9 h 345"/>
                <a:gd name="T56" fmla="*/ 128 w 237"/>
                <a:gd name="T57" fmla="*/ 9 h 345"/>
                <a:gd name="T58" fmla="*/ 109 w 237"/>
                <a:gd name="T59" fmla="*/ 9 h 345"/>
                <a:gd name="T60" fmla="*/ 43 w 237"/>
                <a:gd name="T61" fmla="*/ 9 h 345"/>
                <a:gd name="T62" fmla="*/ 21 w 237"/>
                <a:gd name="T63" fmla="*/ 14 h 345"/>
                <a:gd name="T64" fmla="*/ 19 w 237"/>
                <a:gd name="T65" fmla="*/ 23 h 345"/>
                <a:gd name="T66" fmla="*/ 19 w 237"/>
                <a:gd name="T67" fmla="*/ 35 h 345"/>
                <a:gd name="T68" fmla="*/ 24 w 237"/>
                <a:gd name="T69" fmla="*/ 40 h 345"/>
                <a:gd name="T70" fmla="*/ 24 w 237"/>
                <a:gd name="T71" fmla="*/ 47 h 345"/>
                <a:gd name="T72" fmla="*/ 24 w 237"/>
                <a:gd name="T73" fmla="*/ 61 h 345"/>
                <a:gd name="T74" fmla="*/ 24 w 237"/>
                <a:gd name="T75" fmla="*/ 78 h 345"/>
                <a:gd name="T76" fmla="*/ 26 w 237"/>
                <a:gd name="T77" fmla="*/ 85 h 345"/>
                <a:gd name="T78" fmla="*/ 29 w 237"/>
                <a:gd name="T79" fmla="*/ 99 h 345"/>
                <a:gd name="T80" fmla="*/ 26 w 237"/>
                <a:gd name="T81" fmla="*/ 108 h 345"/>
                <a:gd name="T82" fmla="*/ 33 w 237"/>
                <a:gd name="T83" fmla="*/ 120 h 345"/>
                <a:gd name="T84" fmla="*/ 36 w 237"/>
                <a:gd name="T85" fmla="*/ 127 h 345"/>
                <a:gd name="T86" fmla="*/ 33 w 237"/>
                <a:gd name="T87" fmla="*/ 163 h 345"/>
                <a:gd name="T88" fmla="*/ 24 w 237"/>
                <a:gd name="T89" fmla="*/ 172 h 345"/>
                <a:gd name="T90" fmla="*/ 17 w 237"/>
                <a:gd name="T91" fmla="*/ 191 h 345"/>
                <a:gd name="T92" fmla="*/ 10 w 237"/>
                <a:gd name="T93" fmla="*/ 220 h 345"/>
                <a:gd name="T94" fmla="*/ 0 w 237"/>
                <a:gd name="T95" fmla="*/ 243 h 345"/>
                <a:gd name="T96" fmla="*/ 12 w 237"/>
                <a:gd name="T97" fmla="*/ 293 h 345"/>
                <a:gd name="T98" fmla="*/ 26 w 237"/>
                <a:gd name="T99" fmla="*/ 307 h 345"/>
                <a:gd name="T100" fmla="*/ 26 w 237"/>
                <a:gd name="T101" fmla="*/ 319 h 345"/>
                <a:gd name="T102" fmla="*/ 17 w 237"/>
                <a:gd name="T103" fmla="*/ 326 h 345"/>
                <a:gd name="T104" fmla="*/ 14 w 237"/>
                <a:gd name="T105" fmla="*/ 329 h 345"/>
                <a:gd name="T106" fmla="*/ 59 w 237"/>
                <a:gd name="T107" fmla="*/ 343 h 345"/>
                <a:gd name="T108" fmla="*/ 69 w 237"/>
                <a:gd name="T109" fmla="*/ 343 h 345"/>
                <a:gd name="T110" fmla="*/ 83 w 237"/>
                <a:gd name="T111" fmla="*/ 333 h 345"/>
                <a:gd name="T112" fmla="*/ 92 w 237"/>
                <a:gd name="T113" fmla="*/ 329 h 345"/>
                <a:gd name="T114" fmla="*/ 111 w 237"/>
                <a:gd name="T115" fmla="*/ 324 h 345"/>
                <a:gd name="T116" fmla="*/ 126 w 237"/>
                <a:gd name="T117" fmla="*/ 319 h 345"/>
                <a:gd name="T118" fmla="*/ 142 w 237"/>
                <a:gd name="T119" fmla="*/ 312 h 345"/>
                <a:gd name="T120" fmla="*/ 170 w 237"/>
                <a:gd name="T121" fmla="*/ 300 h 345"/>
                <a:gd name="T122" fmla="*/ 187 w 237"/>
                <a:gd name="T123" fmla="*/ 291 h 345"/>
                <a:gd name="T124" fmla="*/ 227 w 237"/>
                <a:gd name="T125" fmla="*/ 281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37" h="345">
                  <a:moveTo>
                    <a:pt x="237" y="269"/>
                  </a:moveTo>
                  <a:lnTo>
                    <a:pt x="232" y="269"/>
                  </a:lnTo>
                  <a:lnTo>
                    <a:pt x="232" y="267"/>
                  </a:lnTo>
                  <a:lnTo>
                    <a:pt x="232" y="267"/>
                  </a:lnTo>
                  <a:lnTo>
                    <a:pt x="230" y="267"/>
                  </a:lnTo>
                  <a:lnTo>
                    <a:pt x="230" y="267"/>
                  </a:lnTo>
                  <a:lnTo>
                    <a:pt x="230" y="265"/>
                  </a:lnTo>
                  <a:lnTo>
                    <a:pt x="230" y="265"/>
                  </a:lnTo>
                  <a:lnTo>
                    <a:pt x="230" y="265"/>
                  </a:lnTo>
                  <a:lnTo>
                    <a:pt x="227" y="265"/>
                  </a:lnTo>
                  <a:lnTo>
                    <a:pt x="227" y="260"/>
                  </a:lnTo>
                  <a:lnTo>
                    <a:pt x="223" y="260"/>
                  </a:lnTo>
                  <a:lnTo>
                    <a:pt x="223" y="260"/>
                  </a:lnTo>
                  <a:lnTo>
                    <a:pt x="220" y="260"/>
                  </a:lnTo>
                  <a:lnTo>
                    <a:pt x="218" y="258"/>
                  </a:lnTo>
                  <a:lnTo>
                    <a:pt x="218" y="255"/>
                  </a:lnTo>
                  <a:lnTo>
                    <a:pt x="215" y="255"/>
                  </a:lnTo>
                  <a:lnTo>
                    <a:pt x="213" y="253"/>
                  </a:lnTo>
                  <a:lnTo>
                    <a:pt x="213" y="253"/>
                  </a:lnTo>
                  <a:lnTo>
                    <a:pt x="213" y="250"/>
                  </a:lnTo>
                  <a:lnTo>
                    <a:pt x="213" y="250"/>
                  </a:lnTo>
                  <a:lnTo>
                    <a:pt x="213" y="248"/>
                  </a:lnTo>
                  <a:lnTo>
                    <a:pt x="213" y="248"/>
                  </a:lnTo>
                  <a:lnTo>
                    <a:pt x="213" y="248"/>
                  </a:lnTo>
                  <a:lnTo>
                    <a:pt x="213" y="248"/>
                  </a:lnTo>
                  <a:lnTo>
                    <a:pt x="213" y="246"/>
                  </a:lnTo>
                  <a:lnTo>
                    <a:pt x="213" y="246"/>
                  </a:lnTo>
                  <a:lnTo>
                    <a:pt x="211" y="246"/>
                  </a:lnTo>
                  <a:lnTo>
                    <a:pt x="211" y="246"/>
                  </a:lnTo>
                  <a:lnTo>
                    <a:pt x="211" y="246"/>
                  </a:lnTo>
                  <a:lnTo>
                    <a:pt x="208" y="246"/>
                  </a:lnTo>
                  <a:lnTo>
                    <a:pt x="208" y="243"/>
                  </a:lnTo>
                  <a:lnTo>
                    <a:pt x="208" y="243"/>
                  </a:lnTo>
                  <a:lnTo>
                    <a:pt x="208" y="243"/>
                  </a:lnTo>
                  <a:lnTo>
                    <a:pt x="208" y="241"/>
                  </a:lnTo>
                  <a:lnTo>
                    <a:pt x="208" y="239"/>
                  </a:lnTo>
                  <a:lnTo>
                    <a:pt x="208" y="239"/>
                  </a:lnTo>
                  <a:lnTo>
                    <a:pt x="206" y="239"/>
                  </a:lnTo>
                  <a:lnTo>
                    <a:pt x="206" y="236"/>
                  </a:lnTo>
                  <a:lnTo>
                    <a:pt x="204" y="236"/>
                  </a:lnTo>
                  <a:lnTo>
                    <a:pt x="204" y="236"/>
                  </a:lnTo>
                  <a:lnTo>
                    <a:pt x="204" y="234"/>
                  </a:lnTo>
                  <a:lnTo>
                    <a:pt x="201" y="234"/>
                  </a:lnTo>
                  <a:lnTo>
                    <a:pt x="201" y="232"/>
                  </a:lnTo>
                  <a:lnTo>
                    <a:pt x="201" y="232"/>
                  </a:lnTo>
                  <a:lnTo>
                    <a:pt x="201" y="232"/>
                  </a:lnTo>
                  <a:lnTo>
                    <a:pt x="204" y="229"/>
                  </a:lnTo>
                  <a:lnTo>
                    <a:pt x="204" y="229"/>
                  </a:lnTo>
                  <a:lnTo>
                    <a:pt x="204" y="227"/>
                  </a:lnTo>
                  <a:lnTo>
                    <a:pt x="201" y="227"/>
                  </a:lnTo>
                  <a:lnTo>
                    <a:pt x="201" y="224"/>
                  </a:lnTo>
                  <a:lnTo>
                    <a:pt x="201" y="224"/>
                  </a:lnTo>
                  <a:lnTo>
                    <a:pt x="201" y="224"/>
                  </a:lnTo>
                  <a:lnTo>
                    <a:pt x="204" y="224"/>
                  </a:lnTo>
                  <a:lnTo>
                    <a:pt x="206" y="224"/>
                  </a:lnTo>
                  <a:lnTo>
                    <a:pt x="206" y="222"/>
                  </a:lnTo>
                  <a:lnTo>
                    <a:pt x="206" y="220"/>
                  </a:lnTo>
                  <a:lnTo>
                    <a:pt x="206" y="217"/>
                  </a:lnTo>
                  <a:lnTo>
                    <a:pt x="206" y="215"/>
                  </a:lnTo>
                  <a:lnTo>
                    <a:pt x="208" y="213"/>
                  </a:lnTo>
                  <a:lnTo>
                    <a:pt x="208" y="210"/>
                  </a:lnTo>
                  <a:lnTo>
                    <a:pt x="208" y="208"/>
                  </a:lnTo>
                  <a:lnTo>
                    <a:pt x="208" y="206"/>
                  </a:lnTo>
                  <a:lnTo>
                    <a:pt x="208" y="203"/>
                  </a:lnTo>
                  <a:lnTo>
                    <a:pt x="208" y="203"/>
                  </a:lnTo>
                  <a:lnTo>
                    <a:pt x="206" y="203"/>
                  </a:lnTo>
                  <a:lnTo>
                    <a:pt x="204" y="203"/>
                  </a:lnTo>
                  <a:lnTo>
                    <a:pt x="204" y="203"/>
                  </a:lnTo>
                  <a:lnTo>
                    <a:pt x="201" y="201"/>
                  </a:lnTo>
                  <a:lnTo>
                    <a:pt x="201" y="198"/>
                  </a:lnTo>
                  <a:lnTo>
                    <a:pt x="201" y="196"/>
                  </a:lnTo>
                  <a:lnTo>
                    <a:pt x="201" y="194"/>
                  </a:lnTo>
                  <a:lnTo>
                    <a:pt x="201" y="194"/>
                  </a:lnTo>
                  <a:lnTo>
                    <a:pt x="201" y="191"/>
                  </a:lnTo>
                  <a:lnTo>
                    <a:pt x="201" y="191"/>
                  </a:lnTo>
                  <a:lnTo>
                    <a:pt x="201" y="191"/>
                  </a:lnTo>
                  <a:lnTo>
                    <a:pt x="204" y="191"/>
                  </a:lnTo>
                  <a:lnTo>
                    <a:pt x="204" y="191"/>
                  </a:lnTo>
                  <a:lnTo>
                    <a:pt x="204" y="191"/>
                  </a:lnTo>
                  <a:lnTo>
                    <a:pt x="204" y="189"/>
                  </a:lnTo>
                  <a:lnTo>
                    <a:pt x="204" y="187"/>
                  </a:lnTo>
                  <a:lnTo>
                    <a:pt x="206" y="187"/>
                  </a:lnTo>
                  <a:lnTo>
                    <a:pt x="206" y="187"/>
                  </a:lnTo>
                  <a:lnTo>
                    <a:pt x="206" y="184"/>
                  </a:lnTo>
                  <a:lnTo>
                    <a:pt x="206" y="182"/>
                  </a:lnTo>
                  <a:lnTo>
                    <a:pt x="206" y="179"/>
                  </a:lnTo>
                  <a:lnTo>
                    <a:pt x="206" y="177"/>
                  </a:lnTo>
                  <a:lnTo>
                    <a:pt x="206" y="175"/>
                  </a:lnTo>
                  <a:lnTo>
                    <a:pt x="206" y="172"/>
                  </a:lnTo>
                  <a:lnTo>
                    <a:pt x="206" y="170"/>
                  </a:lnTo>
                  <a:lnTo>
                    <a:pt x="206" y="170"/>
                  </a:lnTo>
                  <a:lnTo>
                    <a:pt x="206" y="168"/>
                  </a:lnTo>
                  <a:lnTo>
                    <a:pt x="206" y="165"/>
                  </a:lnTo>
                  <a:lnTo>
                    <a:pt x="204" y="163"/>
                  </a:lnTo>
                  <a:lnTo>
                    <a:pt x="206" y="163"/>
                  </a:lnTo>
                  <a:lnTo>
                    <a:pt x="206" y="163"/>
                  </a:lnTo>
                  <a:lnTo>
                    <a:pt x="206" y="163"/>
                  </a:lnTo>
                  <a:lnTo>
                    <a:pt x="206" y="161"/>
                  </a:lnTo>
                  <a:lnTo>
                    <a:pt x="206" y="161"/>
                  </a:lnTo>
                  <a:lnTo>
                    <a:pt x="204" y="161"/>
                  </a:lnTo>
                  <a:lnTo>
                    <a:pt x="204" y="161"/>
                  </a:lnTo>
                  <a:lnTo>
                    <a:pt x="204" y="158"/>
                  </a:lnTo>
                  <a:lnTo>
                    <a:pt x="206" y="158"/>
                  </a:lnTo>
                  <a:lnTo>
                    <a:pt x="206" y="158"/>
                  </a:lnTo>
                  <a:lnTo>
                    <a:pt x="206" y="158"/>
                  </a:lnTo>
                  <a:lnTo>
                    <a:pt x="208" y="158"/>
                  </a:lnTo>
                  <a:lnTo>
                    <a:pt x="208" y="156"/>
                  </a:lnTo>
                  <a:lnTo>
                    <a:pt x="211" y="156"/>
                  </a:lnTo>
                  <a:lnTo>
                    <a:pt x="211" y="156"/>
                  </a:lnTo>
                  <a:lnTo>
                    <a:pt x="213" y="153"/>
                  </a:lnTo>
                  <a:lnTo>
                    <a:pt x="211" y="153"/>
                  </a:lnTo>
                  <a:lnTo>
                    <a:pt x="211" y="153"/>
                  </a:lnTo>
                  <a:lnTo>
                    <a:pt x="211" y="153"/>
                  </a:lnTo>
                  <a:lnTo>
                    <a:pt x="211" y="153"/>
                  </a:lnTo>
                  <a:lnTo>
                    <a:pt x="211" y="151"/>
                  </a:lnTo>
                  <a:lnTo>
                    <a:pt x="211" y="151"/>
                  </a:lnTo>
                  <a:lnTo>
                    <a:pt x="211" y="151"/>
                  </a:lnTo>
                  <a:lnTo>
                    <a:pt x="211" y="151"/>
                  </a:lnTo>
                  <a:lnTo>
                    <a:pt x="211" y="149"/>
                  </a:lnTo>
                  <a:lnTo>
                    <a:pt x="208" y="149"/>
                  </a:lnTo>
                  <a:lnTo>
                    <a:pt x="208" y="146"/>
                  </a:lnTo>
                  <a:lnTo>
                    <a:pt x="206" y="144"/>
                  </a:lnTo>
                  <a:lnTo>
                    <a:pt x="204" y="142"/>
                  </a:lnTo>
                  <a:lnTo>
                    <a:pt x="201" y="142"/>
                  </a:lnTo>
                  <a:lnTo>
                    <a:pt x="201" y="139"/>
                  </a:lnTo>
                  <a:lnTo>
                    <a:pt x="199" y="139"/>
                  </a:lnTo>
                  <a:lnTo>
                    <a:pt x="197" y="137"/>
                  </a:lnTo>
                  <a:lnTo>
                    <a:pt x="197" y="135"/>
                  </a:lnTo>
                  <a:lnTo>
                    <a:pt x="194" y="132"/>
                  </a:lnTo>
                  <a:lnTo>
                    <a:pt x="194" y="130"/>
                  </a:lnTo>
                  <a:lnTo>
                    <a:pt x="194" y="127"/>
                  </a:lnTo>
                  <a:lnTo>
                    <a:pt x="194" y="127"/>
                  </a:lnTo>
                  <a:lnTo>
                    <a:pt x="194" y="127"/>
                  </a:lnTo>
                  <a:lnTo>
                    <a:pt x="194" y="127"/>
                  </a:lnTo>
                  <a:lnTo>
                    <a:pt x="197" y="130"/>
                  </a:lnTo>
                  <a:lnTo>
                    <a:pt x="197" y="130"/>
                  </a:lnTo>
                  <a:lnTo>
                    <a:pt x="197" y="127"/>
                  </a:lnTo>
                  <a:lnTo>
                    <a:pt x="197" y="127"/>
                  </a:lnTo>
                  <a:lnTo>
                    <a:pt x="197" y="127"/>
                  </a:lnTo>
                  <a:lnTo>
                    <a:pt x="197" y="127"/>
                  </a:lnTo>
                  <a:lnTo>
                    <a:pt x="199" y="127"/>
                  </a:lnTo>
                  <a:lnTo>
                    <a:pt x="199" y="127"/>
                  </a:lnTo>
                  <a:lnTo>
                    <a:pt x="199" y="127"/>
                  </a:lnTo>
                  <a:lnTo>
                    <a:pt x="199" y="127"/>
                  </a:lnTo>
                  <a:lnTo>
                    <a:pt x="199" y="125"/>
                  </a:lnTo>
                  <a:lnTo>
                    <a:pt x="199" y="125"/>
                  </a:lnTo>
                  <a:lnTo>
                    <a:pt x="199" y="125"/>
                  </a:lnTo>
                  <a:lnTo>
                    <a:pt x="201" y="123"/>
                  </a:lnTo>
                  <a:lnTo>
                    <a:pt x="201" y="120"/>
                  </a:lnTo>
                  <a:lnTo>
                    <a:pt x="199" y="116"/>
                  </a:lnTo>
                  <a:lnTo>
                    <a:pt x="199" y="116"/>
                  </a:lnTo>
                  <a:lnTo>
                    <a:pt x="199" y="116"/>
                  </a:lnTo>
                  <a:lnTo>
                    <a:pt x="197" y="116"/>
                  </a:lnTo>
                  <a:lnTo>
                    <a:pt x="197" y="113"/>
                  </a:lnTo>
                  <a:lnTo>
                    <a:pt x="199" y="111"/>
                  </a:lnTo>
                  <a:lnTo>
                    <a:pt x="199" y="111"/>
                  </a:lnTo>
                  <a:lnTo>
                    <a:pt x="199" y="108"/>
                  </a:lnTo>
                  <a:lnTo>
                    <a:pt x="199" y="108"/>
                  </a:lnTo>
                  <a:lnTo>
                    <a:pt x="201" y="108"/>
                  </a:lnTo>
                  <a:lnTo>
                    <a:pt x="201" y="106"/>
                  </a:lnTo>
                  <a:lnTo>
                    <a:pt x="201" y="106"/>
                  </a:lnTo>
                  <a:lnTo>
                    <a:pt x="201" y="104"/>
                  </a:lnTo>
                  <a:lnTo>
                    <a:pt x="201" y="101"/>
                  </a:lnTo>
                  <a:lnTo>
                    <a:pt x="201" y="101"/>
                  </a:lnTo>
                  <a:lnTo>
                    <a:pt x="201" y="101"/>
                  </a:lnTo>
                  <a:lnTo>
                    <a:pt x="201" y="101"/>
                  </a:lnTo>
                  <a:lnTo>
                    <a:pt x="201" y="101"/>
                  </a:lnTo>
                  <a:lnTo>
                    <a:pt x="201" y="99"/>
                  </a:lnTo>
                  <a:lnTo>
                    <a:pt x="204" y="97"/>
                  </a:lnTo>
                  <a:lnTo>
                    <a:pt x="201" y="94"/>
                  </a:lnTo>
                  <a:lnTo>
                    <a:pt x="201" y="94"/>
                  </a:lnTo>
                  <a:lnTo>
                    <a:pt x="199" y="94"/>
                  </a:lnTo>
                  <a:lnTo>
                    <a:pt x="199" y="94"/>
                  </a:lnTo>
                  <a:lnTo>
                    <a:pt x="199" y="94"/>
                  </a:lnTo>
                  <a:lnTo>
                    <a:pt x="199" y="94"/>
                  </a:lnTo>
                  <a:lnTo>
                    <a:pt x="201" y="92"/>
                  </a:lnTo>
                  <a:lnTo>
                    <a:pt x="201" y="92"/>
                  </a:lnTo>
                  <a:lnTo>
                    <a:pt x="201" y="92"/>
                  </a:lnTo>
                  <a:lnTo>
                    <a:pt x="199" y="92"/>
                  </a:lnTo>
                  <a:lnTo>
                    <a:pt x="197" y="90"/>
                  </a:lnTo>
                  <a:lnTo>
                    <a:pt x="197" y="90"/>
                  </a:lnTo>
                  <a:lnTo>
                    <a:pt x="194" y="90"/>
                  </a:lnTo>
                  <a:lnTo>
                    <a:pt x="192" y="90"/>
                  </a:lnTo>
                  <a:lnTo>
                    <a:pt x="192" y="90"/>
                  </a:lnTo>
                  <a:lnTo>
                    <a:pt x="192" y="92"/>
                  </a:lnTo>
                  <a:lnTo>
                    <a:pt x="192" y="92"/>
                  </a:lnTo>
                  <a:lnTo>
                    <a:pt x="192" y="92"/>
                  </a:lnTo>
                  <a:lnTo>
                    <a:pt x="192" y="92"/>
                  </a:lnTo>
                  <a:lnTo>
                    <a:pt x="189" y="94"/>
                  </a:lnTo>
                  <a:lnTo>
                    <a:pt x="187" y="94"/>
                  </a:lnTo>
                  <a:lnTo>
                    <a:pt x="187" y="94"/>
                  </a:lnTo>
                  <a:lnTo>
                    <a:pt x="187" y="92"/>
                  </a:lnTo>
                  <a:lnTo>
                    <a:pt x="187" y="92"/>
                  </a:lnTo>
                  <a:lnTo>
                    <a:pt x="187" y="92"/>
                  </a:lnTo>
                  <a:lnTo>
                    <a:pt x="187" y="92"/>
                  </a:lnTo>
                  <a:lnTo>
                    <a:pt x="189" y="90"/>
                  </a:lnTo>
                  <a:lnTo>
                    <a:pt x="189" y="90"/>
                  </a:lnTo>
                  <a:lnTo>
                    <a:pt x="189" y="90"/>
                  </a:lnTo>
                  <a:lnTo>
                    <a:pt x="189" y="90"/>
                  </a:lnTo>
                  <a:lnTo>
                    <a:pt x="189" y="90"/>
                  </a:lnTo>
                  <a:lnTo>
                    <a:pt x="189" y="90"/>
                  </a:lnTo>
                  <a:lnTo>
                    <a:pt x="187" y="90"/>
                  </a:lnTo>
                  <a:lnTo>
                    <a:pt x="187" y="90"/>
                  </a:lnTo>
                  <a:lnTo>
                    <a:pt x="187" y="87"/>
                  </a:lnTo>
                  <a:lnTo>
                    <a:pt x="187" y="87"/>
                  </a:lnTo>
                  <a:lnTo>
                    <a:pt x="187" y="87"/>
                  </a:lnTo>
                  <a:lnTo>
                    <a:pt x="187" y="87"/>
                  </a:lnTo>
                  <a:lnTo>
                    <a:pt x="187" y="85"/>
                  </a:lnTo>
                  <a:lnTo>
                    <a:pt x="187" y="85"/>
                  </a:lnTo>
                  <a:lnTo>
                    <a:pt x="189" y="85"/>
                  </a:lnTo>
                  <a:lnTo>
                    <a:pt x="189" y="85"/>
                  </a:lnTo>
                  <a:lnTo>
                    <a:pt x="192" y="85"/>
                  </a:lnTo>
                  <a:lnTo>
                    <a:pt x="192" y="85"/>
                  </a:lnTo>
                  <a:lnTo>
                    <a:pt x="192" y="85"/>
                  </a:lnTo>
                  <a:lnTo>
                    <a:pt x="194" y="85"/>
                  </a:lnTo>
                  <a:lnTo>
                    <a:pt x="194" y="85"/>
                  </a:lnTo>
                  <a:lnTo>
                    <a:pt x="194" y="82"/>
                  </a:lnTo>
                  <a:lnTo>
                    <a:pt x="192" y="82"/>
                  </a:lnTo>
                  <a:lnTo>
                    <a:pt x="189" y="85"/>
                  </a:lnTo>
                  <a:lnTo>
                    <a:pt x="189" y="85"/>
                  </a:lnTo>
                  <a:lnTo>
                    <a:pt x="187" y="82"/>
                  </a:lnTo>
                  <a:lnTo>
                    <a:pt x="187" y="80"/>
                  </a:lnTo>
                  <a:lnTo>
                    <a:pt x="189" y="80"/>
                  </a:lnTo>
                  <a:lnTo>
                    <a:pt x="189" y="80"/>
                  </a:lnTo>
                  <a:lnTo>
                    <a:pt x="192" y="82"/>
                  </a:lnTo>
                  <a:lnTo>
                    <a:pt x="192" y="82"/>
                  </a:lnTo>
                  <a:lnTo>
                    <a:pt x="192" y="80"/>
                  </a:lnTo>
                  <a:lnTo>
                    <a:pt x="192" y="80"/>
                  </a:lnTo>
                  <a:lnTo>
                    <a:pt x="192" y="78"/>
                  </a:lnTo>
                  <a:lnTo>
                    <a:pt x="192" y="78"/>
                  </a:lnTo>
                  <a:lnTo>
                    <a:pt x="192" y="78"/>
                  </a:lnTo>
                  <a:lnTo>
                    <a:pt x="192" y="78"/>
                  </a:lnTo>
                  <a:lnTo>
                    <a:pt x="192" y="75"/>
                  </a:lnTo>
                  <a:lnTo>
                    <a:pt x="192" y="75"/>
                  </a:lnTo>
                  <a:lnTo>
                    <a:pt x="192" y="71"/>
                  </a:lnTo>
                  <a:lnTo>
                    <a:pt x="192" y="71"/>
                  </a:lnTo>
                  <a:lnTo>
                    <a:pt x="192" y="68"/>
                  </a:lnTo>
                  <a:lnTo>
                    <a:pt x="192" y="68"/>
                  </a:lnTo>
                  <a:lnTo>
                    <a:pt x="192" y="66"/>
                  </a:lnTo>
                  <a:lnTo>
                    <a:pt x="194" y="66"/>
                  </a:lnTo>
                  <a:lnTo>
                    <a:pt x="194" y="66"/>
                  </a:lnTo>
                  <a:lnTo>
                    <a:pt x="194" y="66"/>
                  </a:lnTo>
                  <a:lnTo>
                    <a:pt x="194" y="64"/>
                  </a:lnTo>
                  <a:lnTo>
                    <a:pt x="192" y="64"/>
                  </a:lnTo>
                  <a:lnTo>
                    <a:pt x="192" y="64"/>
                  </a:lnTo>
                  <a:lnTo>
                    <a:pt x="192" y="61"/>
                  </a:lnTo>
                  <a:lnTo>
                    <a:pt x="192" y="61"/>
                  </a:lnTo>
                  <a:lnTo>
                    <a:pt x="192" y="61"/>
                  </a:lnTo>
                  <a:lnTo>
                    <a:pt x="192" y="61"/>
                  </a:lnTo>
                  <a:lnTo>
                    <a:pt x="194" y="61"/>
                  </a:lnTo>
                  <a:lnTo>
                    <a:pt x="194" y="61"/>
                  </a:lnTo>
                  <a:lnTo>
                    <a:pt x="194" y="61"/>
                  </a:lnTo>
                  <a:lnTo>
                    <a:pt x="194" y="61"/>
                  </a:lnTo>
                  <a:lnTo>
                    <a:pt x="194" y="59"/>
                  </a:lnTo>
                  <a:lnTo>
                    <a:pt x="194" y="59"/>
                  </a:lnTo>
                  <a:lnTo>
                    <a:pt x="194" y="59"/>
                  </a:lnTo>
                  <a:lnTo>
                    <a:pt x="194" y="59"/>
                  </a:lnTo>
                  <a:lnTo>
                    <a:pt x="194" y="59"/>
                  </a:lnTo>
                  <a:lnTo>
                    <a:pt x="192" y="56"/>
                  </a:lnTo>
                  <a:lnTo>
                    <a:pt x="194" y="52"/>
                  </a:lnTo>
                  <a:lnTo>
                    <a:pt x="194" y="52"/>
                  </a:lnTo>
                  <a:lnTo>
                    <a:pt x="194" y="49"/>
                  </a:lnTo>
                  <a:lnTo>
                    <a:pt x="194" y="49"/>
                  </a:lnTo>
                  <a:lnTo>
                    <a:pt x="194" y="49"/>
                  </a:lnTo>
                  <a:lnTo>
                    <a:pt x="194" y="47"/>
                  </a:lnTo>
                  <a:lnTo>
                    <a:pt x="194" y="47"/>
                  </a:lnTo>
                  <a:lnTo>
                    <a:pt x="194" y="47"/>
                  </a:lnTo>
                  <a:lnTo>
                    <a:pt x="192" y="47"/>
                  </a:lnTo>
                  <a:lnTo>
                    <a:pt x="189" y="47"/>
                  </a:lnTo>
                  <a:lnTo>
                    <a:pt x="192" y="45"/>
                  </a:lnTo>
                  <a:lnTo>
                    <a:pt x="189" y="45"/>
                  </a:lnTo>
                  <a:lnTo>
                    <a:pt x="189" y="45"/>
                  </a:lnTo>
                  <a:lnTo>
                    <a:pt x="189" y="42"/>
                  </a:lnTo>
                  <a:lnTo>
                    <a:pt x="189" y="42"/>
                  </a:lnTo>
                  <a:lnTo>
                    <a:pt x="189" y="42"/>
                  </a:lnTo>
                  <a:lnTo>
                    <a:pt x="189" y="42"/>
                  </a:lnTo>
                  <a:lnTo>
                    <a:pt x="189" y="40"/>
                  </a:lnTo>
                  <a:lnTo>
                    <a:pt x="187" y="40"/>
                  </a:lnTo>
                  <a:lnTo>
                    <a:pt x="187" y="40"/>
                  </a:lnTo>
                  <a:lnTo>
                    <a:pt x="187" y="40"/>
                  </a:lnTo>
                  <a:lnTo>
                    <a:pt x="187" y="40"/>
                  </a:lnTo>
                  <a:lnTo>
                    <a:pt x="187" y="40"/>
                  </a:lnTo>
                  <a:lnTo>
                    <a:pt x="185" y="40"/>
                  </a:lnTo>
                  <a:lnTo>
                    <a:pt x="185" y="40"/>
                  </a:lnTo>
                  <a:lnTo>
                    <a:pt x="185" y="40"/>
                  </a:lnTo>
                  <a:lnTo>
                    <a:pt x="185" y="42"/>
                  </a:lnTo>
                  <a:lnTo>
                    <a:pt x="185" y="42"/>
                  </a:lnTo>
                  <a:lnTo>
                    <a:pt x="182" y="40"/>
                  </a:lnTo>
                  <a:lnTo>
                    <a:pt x="180" y="35"/>
                  </a:lnTo>
                  <a:lnTo>
                    <a:pt x="180" y="35"/>
                  </a:lnTo>
                  <a:lnTo>
                    <a:pt x="178" y="33"/>
                  </a:lnTo>
                  <a:lnTo>
                    <a:pt x="178" y="33"/>
                  </a:lnTo>
                  <a:lnTo>
                    <a:pt x="175" y="30"/>
                  </a:lnTo>
                  <a:lnTo>
                    <a:pt x="175" y="30"/>
                  </a:lnTo>
                  <a:lnTo>
                    <a:pt x="175" y="30"/>
                  </a:lnTo>
                  <a:lnTo>
                    <a:pt x="173" y="30"/>
                  </a:lnTo>
                  <a:lnTo>
                    <a:pt x="173" y="30"/>
                  </a:lnTo>
                  <a:lnTo>
                    <a:pt x="173" y="30"/>
                  </a:lnTo>
                  <a:lnTo>
                    <a:pt x="173" y="30"/>
                  </a:lnTo>
                  <a:lnTo>
                    <a:pt x="170" y="28"/>
                  </a:lnTo>
                  <a:lnTo>
                    <a:pt x="170" y="28"/>
                  </a:lnTo>
                  <a:lnTo>
                    <a:pt x="170" y="28"/>
                  </a:lnTo>
                  <a:lnTo>
                    <a:pt x="168" y="28"/>
                  </a:lnTo>
                  <a:lnTo>
                    <a:pt x="168" y="28"/>
                  </a:lnTo>
                  <a:lnTo>
                    <a:pt x="168" y="26"/>
                  </a:lnTo>
                  <a:lnTo>
                    <a:pt x="168" y="26"/>
                  </a:lnTo>
                  <a:lnTo>
                    <a:pt x="168" y="23"/>
                  </a:lnTo>
                  <a:lnTo>
                    <a:pt x="170" y="21"/>
                  </a:lnTo>
                  <a:lnTo>
                    <a:pt x="170" y="21"/>
                  </a:lnTo>
                  <a:lnTo>
                    <a:pt x="170" y="19"/>
                  </a:lnTo>
                  <a:lnTo>
                    <a:pt x="173" y="19"/>
                  </a:lnTo>
                  <a:lnTo>
                    <a:pt x="173" y="19"/>
                  </a:lnTo>
                  <a:lnTo>
                    <a:pt x="173" y="19"/>
                  </a:lnTo>
                  <a:lnTo>
                    <a:pt x="173" y="16"/>
                  </a:lnTo>
                  <a:lnTo>
                    <a:pt x="173" y="16"/>
                  </a:lnTo>
                  <a:lnTo>
                    <a:pt x="173" y="11"/>
                  </a:lnTo>
                  <a:lnTo>
                    <a:pt x="173" y="11"/>
                  </a:lnTo>
                  <a:lnTo>
                    <a:pt x="173" y="9"/>
                  </a:lnTo>
                  <a:lnTo>
                    <a:pt x="175" y="9"/>
                  </a:lnTo>
                  <a:lnTo>
                    <a:pt x="175" y="9"/>
                  </a:lnTo>
                  <a:lnTo>
                    <a:pt x="175" y="9"/>
                  </a:lnTo>
                  <a:lnTo>
                    <a:pt x="175" y="7"/>
                  </a:lnTo>
                  <a:lnTo>
                    <a:pt x="175" y="4"/>
                  </a:lnTo>
                  <a:lnTo>
                    <a:pt x="173" y="4"/>
                  </a:lnTo>
                  <a:lnTo>
                    <a:pt x="173" y="2"/>
                  </a:lnTo>
                  <a:lnTo>
                    <a:pt x="170" y="2"/>
                  </a:lnTo>
                  <a:lnTo>
                    <a:pt x="170" y="4"/>
                  </a:lnTo>
                  <a:lnTo>
                    <a:pt x="168" y="4"/>
                  </a:lnTo>
                  <a:lnTo>
                    <a:pt x="168" y="4"/>
                  </a:lnTo>
                  <a:lnTo>
                    <a:pt x="166" y="2"/>
                  </a:lnTo>
                  <a:lnTo>
                    <a:pt x="166" y="2"/>
                  </a:lnTo>
                  <a:lnTo>
                    <a:pt x="166" y="2"/>
                  </a:lnTo>
                  <a:lnTo>
                    <a:pt x="159" y="0"/>
                  </a:lnTo>
                  <a:lnTo>
                    <a:pt x="159" y="0"/>
                  </a:lnTo>
                  <a:lnTo>
                    <a:pt x="159" y="2"/>
                  </a:lnTo>
                  <a:lnTo>
                    <a:pt x="159" y="2"/>
                  </a:lnTo>
                  <a:lnTo>
                    <a:pt x="159" y="2"/>
                  </a:lnTo>
                  <a:lnTo>
                    <a:pt x="156" y="2"/>
                  </a:lnTo>
                  <a:lnTo>
                    <a:pt x="154" y="4"/>
                  </a:lnTo>
                  <a:lnTo>
                    <a:pt x="154" y="4"/>
                  </a:lnTo>
                  <a:lnTo>
                    <a:pt x="152" y="2"/>
                  </a:lnTo>
                  <a:lnTo>
                    <a:pt x="152" y="2"/>
                  </a:lnTo>
                  <a:lnTo>
                    <a:pt x="149" y="4"/>
                  </a:lnTo>
                  <a:lnTo>
                    <a:pt x="149" y="4"/>
                  </a:lnTo>
                  <a:lnTo>
                    <a:pt x="149" y="7"/>
                  </a:lnTo>
                  <a:lnTo>
                    <a:pt x="149" y="7"/>
                  </a:lnTo>
                  <a:lnTo>
                    <a:pt x="149" y="7"/>
                  </a:lnTo>
                  <a:lnTo>
                    <a:pt x="147" y="9"/>
                  </a:lnTo>
                  <a:lnTo>
                    <a:pt x="147" y="9"/>
                  </a:lnTo>
                  <a:lnTo>
                    <a:pt x="147" y="9"/>
                  </a:lnTo>
                  <a:lnTo>
                    <a:pt x="147" y="9"/>
                  </a:lnTo>
                  <a:lnTo>
                    <a:pt x="147" y="9"/>
                  </a:lnTo>
                  <a:lnTo>
                    <a:pt x="147" y="9"/>
                  </a:lnTo>
                  <a:lnTo>
                    <a:pt x="147" y="9"/>
                  </a:lnTo>
                  <a:lnTo>
                    <a:pt x="144" y="9"/>
                  </a:lnTo>
                  <a:lnTo>
                    <a:pt x="142" y="9"/>
                  </a:lnTo>
                  <a:lnTo>
                    <a:pt x="142" y="9"/>
                  </a:lnTo>
                  <a:lnTo>
                    <a:pt x="142" y="11"/>
                  </a:lnTo>
                  <a:lnTo>
                    <a:pt x="142" y="11"/>
                  </a:lnTo>
                  <a:lnTo>
                    <a:pt x="142" y="14"/>
                  </a:lnTo>
                  <a:lnTo>
                    <a:pt x="140" y="14"/>
                  </a:lnTo>
                  <a:lnTo>
                    <a:pt x="137" y="11"/>
                  </a:lnTo>
                  <a:lnTo>
                    <a:pt x="137" y="11"/>
                  </a:lnTo>
                  <a:lnTo>
                    <a:pt x="137" y="9"/>
                  </a:lnTo>
                  <a:lnTo>
                    <a:pt x="137" y="9"/>
                  </a:lnTo>
                  <a:lnTo>
                    <a:pt x="137" y="9"/>
                  </a:lnTo>
                  <a:lnTo>
                    <a:pt x="137" y="9"/>
                  </a:lnTo>
                  <a:lnTo>
                    <a:pt x="137" y="9"/>
                  </a:lnTo>
                  <a:lnTo>
                    <a:pt x="137" y="9"/>
                  </a:lnTo>
                  <a:lnTo>
                    <a:pt x="137" y="9"/>
                  </a:lnTo>
                  <a:lnTo>
                    <a:pt x="137" y="9"/>
                  </a:lnTo>
                  <a:lnTo>
                    <a:pt x="130" y="9"/>
                  </a:lnTo>
                  <a:lnTo>
                    <a:pt x="130" y="9"/>
                  </a:lnTo>
                  <a:lnTo>
                    <a:pt x="130" y="9"/>
                  </a:lnTo>
                  <a:lnTo>
                    <a:pt x="130" y="9"/>
                  </a:lnTo>
                  <a:lnTo>
                    <a:pt x="130" y="9"/>
                  </a:lnTo>
                  <a:lnTo>
                    <a:pt x="128" y="9"/>
                  </a:lnTo>
                  <a:lnTo>
                    <a:pt x="128" y="9"/>
                  </a:lnTo>
                  <a:lnTo>
                    <a:pt x="128" y="9"/>
                  </a:lnTo>
                  <a:lnTo>
                    <a:pt x="126" y="9"/>
                  </a:lnTo>
                  <a:lnTo>
                    <a:pt x="126" y="9"/>
                  </a:lnTo>
                  <a:lnTo>
                    <a:pt x="126" y="9"/>
                  </a:lnTo>
                  <a:lnTo>
                    <a:pt x="126" y="9"/>
                  </a:lnTo>
                  <a:lnTo>
                    <a:pt x="126" y="9"/>
                  </a:lnTo>
                  <a:lnTo>
                    <a:pt x="126" y="9"/>
                  </a:lnTo>
                  <a:lnTo>
                    <a:pt x="123" y="9"/>
                  </a:lnTo>
                  <a:lnTo>
                    <a:pt x="116" y="7"/>
                  </a:lnTo>
                  <a:lnTo>
                    <a:pt x="116" y="9"/>
                  </a:lnTo>
                  <a:lnTo>
                    <a:pt x="114" y="9"/>
                  </a:lnTo>
                  <a:lnTo>
                    <a:pt x="109" y="9"/>
                  </a:lnTo>
                  <a:lnTo>
                    <a:pt x="102" y="9"/>
                  </a:lnTo>
                  <a:lnTo>
                    <a:pt x="99" y="9"/>
                  </a:lnTo>
                  <a:lnTo>
                    <a:pt x="99" y="7"/>
                  </a:lnTo>
                  <a:lnTo>
                    <a:pt x="97" y="7"/>
                  </a:lnTo>
                  <a:lnTo>
                    <a:pt x="97" y="7"/>
                  </a:lnTo>
                  <a:lnTo>
                    <a:pt x="90" y="7"/>
                  </a:lnTo>
                  <a:lnTo>
                    <a:pt x="90" y="7"/>
                  </a:lnTo>
                  <a:lnTo>
                    <a:pt x="90" y="9"/>
                  </a:lnTo>
                  <a:lnTo>
                    <a:pt x="88" y="9"/>
                  </a:lnTo>
                  <a:lnTo>
                    <a:pt x="81" y="9"/>
                  </a:lnTo>
                  <a:lnTo>
                    <a:pt x="69" y="9"/>
                  </a:lnTo>
                  <a:lnTo>
                    <a:pt x="57" y="9"/>
                  </a:lnTo>
                  <a:lnTo>
                    <a:pt x="43" y="9"/>
                  </a:lnTo>
                  <a:lnTo>
                    <a:pt x="33" y="9"/>
                  </a:lnTo>
                  <a:lnTo>
                    <a:pt x="29" y="9"/>
                  </a:lnTo>
                  <a:lnTo>
                    <a:pt x="26" y="9"/>
                  </a:lnTo>
                  <a:lnTo>
                    <a:pt x="26" y="9"/>
                  </a:lnTo>
                  <a:lnTo>
                    <a:pt x="21" y="9"/>
                  </a:lnTo>
                  <a:lnTo>
                    <a:pt x="21" y="9"/>
                  </a:lnTo>
                  <a:lnTo>
                    <a:pt x="21" y="9"/>
                  </a:lnTo>
                  <a:lnTo>
                    <a:pt x="21" y="9"/>
                  </a:lnTo>
                  <a:lnTo>
                    <a:pt x="24" y="11"/>
                  </a:lnTo>
                  <a:lnTo>
                    <a:pt x="24" y="11"/>
                  </a:lnTo>
                  <a:lnTo>
                    <a:pt x="24" y="14"/>
                  </a:lnTo>
                  <a:lnTo>
                    <a:pt x="21" y="14"/>
                  </a:lnTo>
                  <a:lnTo>
                    <a:pt x="21" y="14"/>
                  </a:lnTo>
                  <a:lnTo>
                    <a:pt x="21" y="16"/>
                  </a:lnTo>
                  <a:lnTo>
                    <a:pt x="21" y="16"/>
                  </a:lnTo>
                  <a:lnTo>
                    <a:pt x="19" y="19"/>
                  </a:lnTo>
                  <a:lnTo>
                    <a:pt x="19" y="21"/>
                  </a:lnTo>
                  <a:lnTo>
                    <a:pt x="19" y="23"/>
                  </a:lnTo>
                  <a:lnTo>
                    <a:pt x="19" y="23"/>
                  </a:lnTo>
                  <a:lnTo>
                    <a:pt x="17" y="23"/>
                  </a:lnTo>
                  <a:lnTo>
                    <a:pt x="17" y="23"/>
                  </a:lnTo>
                  <a:lnTo>
                    <a:pt x="17" y="23"/>
                  </a:lnTo>
                  <a:lnTo>
                    <a:pt x="17" y="23"/>
                  </a:lnTo>
                  <a:lnTo>
                    <a:pt x="19" y="23"/>
                  </a:lnTo>
                  <a:lnTo>
                    <a:pt x="19" y="23"/>
                  </a:lnTo>
                  <a:lnTo>
                    <a:pt x="19" y="23"/>
                  </a:lnTo>
                  <a:lnTo>
                    <a:pt x="19" y="26"/>
                  </a:lnTo>
                  <a:lnTo>
                    <a:pt x="19" y="26"/>
                  </a:lnTo>
                  <a:lnTo>
                    <a:pt x="19" y="26"/>
                  </a:lnTo>
                  <a:lnTo>
                    <a:pt x="19" y="26"/>
                  </a:lnTo>
                  <a:lnTo>
                    <a:pt x="19" y="26"/>
                  </a:lnTo>
                  <a:lnTo>
                    <a:pt x="17" y="28"/>
                  </a:lnTo>
                  <a:lnTo>
                    <a:pt x="17" y="28"/>
                  </a:lnTo>
                  <a:lnTo>
                    <a:pt x="17" y="30"/>
                  </a:lnTo>
                  <a:lnTo>
                    <a:pt x="19" y="33"/>
                  </a:lnTo>
                  <a:lnTo>
                    <a:pt x="19" y="33"/>
                  </a:lnTo>
                  <a:lnTo>
                    <a:pt x="19" y="33"/>
                  </a:lnTo>
                  <a:lnTo>
                    <a:pt x="19" y="35"/>
                  </a:lnTo>
                  <a:lnTo>
                    <a:pt x="19" y="35"/>
                  </a:lnTo>
                  <a:lnTo>
                    <a:pt x="21" y="35"/>
                  </a:lnTo>
                  <a:lnTo>
                    <a:pt x="21" y="35"/>
                  </a:lnTo>
                  <a:lnTo>
                    <a:pt x="21" y="37"/>
                  </a:lnTo>
                  <a:lnTo>
                    <a:pt x="21" y="37"/>
                  </a:lnTo>
                  <a:lnTo>
                    <a:pt x="24" y="40"/>
                  </a:lnTo>
                  <a:lnTo>
                    <a:pt x="24" y="40"/>
                  </a:lnTo>
                  <a:lnTo>
                    <a:pt x="24" y="40"/>
                  </a:lnTo>
                  <a:lnTo>
                    <a:pt x="26" y="40"/>
                  </a:lnTo>
                  <a:lnTo>
                    <a:pt x="26" y="40"/>
                  </a:lnTo>
                  <a:lnTo>
                    <a:pt x="26" y="40"/>
                  </a:lnTo>
                  <a:lnTo>
                    <a:pt x="26" y="40"/>
                  </a:lnTo>
                  <a:lnTo>
                    <a:pt x="24" y="40"/>
                  </a:lnTo>
                  <a:lnTo>
                    <a:pt x="24" y="40"/>
                  </a:lnTo>
                  <a:lnTo>
                    <a:pt x="24" y="42"/>
                  </a:lnTo>
                  <a:lnTo>
                    <a:pt x="24" y="42"/>
                  </a:lnTo>
                  <a:lnTo>
                    <a:pt x="24" y="42"/>
                  </a:lnTo>
                  <a:lnTo>
                    <a:pt x="21" y="42"/>
                  </a:lnTo>
                  <a:lnTo>
                    <a:pt x="21" y="45"/>
                  </a:lnTo>
                  <a:lnTo>
                    <a:pt x="21" y="45"/>
                  </a:lnTo>
                  <a:lnTo>
                    <a:pt x="21" y="47"/>
                  </a:lnTo>
                  <a:lnTo>
                    <a:pt x="24" y="47"/>
                  </a:lnTo>
                  <a:lnTo>
                    <a:pt x="24" y="47"/>
                  </a:lnTo>
                  <a:lnTo>
                    <a:pt x="24" y="47"/>
                  </a:lnTo>
                  <a:lnTo>
                    <a:pt x="24" y="47"/>
                  </a:lnTo>
                  <a:lnTo>
                    <a:pt x="24" y="47"/>
                  </a:lnTo>
                  <a:lnTo>
                    <a:pt x="24" y="47"/>
                  </a:lnTo>
                  <a:lnTo>
                    <a:pt x="26" y="47"/>
                  </a:lnTo>
                  <a:lnTo>
                    <a:pt x="26" y="47"/>
                  </a:lnTo>
                  <a:lnTo>
                    <a:pt x="26" y="47"/>
                  </a:lnTo>
                  <a:lnTo>
                    <a:pt x="26" y="47"/>
                  </a:lnTo>
                  <a:lnTo>
                    <a:pt x="26" y="49"/>
                  </a:lnTo>
                  <a:lnTo>
                    <a:pt x="26" y="49"/>
                  </a:lnTo>
                  <a:lnTo>
                    <a:pt x="26" y="49"/>
                  </a:lnTo>
                  <a:lnTo>
                    <a:pt x="26" y="49"/>
                  </a:lnTo>
                  <a:lnTo>
                    <a:pt x="26" y="52"/>
                  </a:lnTo>
                  <a:lnTo>
                    <a:pt x="24" y="52"/>
                  </a:lnTo>
                  <a:lnTo>
                    <a:pt x="24" y="54"/>
                  </a:lnTo>
                  <a:lnTo>
                    <a:pt x="24" y="56"/>
                  </a:lnTo>
                  <a:lnTo>
                    <a:pt x="24" y="61"/>
                  </a:lnTo>
                  <a:lnTo>
                    <a:pt x="26" y="61"/>
                  </a:lnTo>
                  <a:lnTo>
                    <a:pt x="26" y="64"/>
                  </a:lnTo>
                  <a:lnTo>
                    <a:pt x="26" y="64"/>
                  </a:lnTo>
                  <a:lnTo>
                    <a:pt x="26" y="66"/>
                  </a:lnTo>
                  <a:lnTo>
                    <a:pt x="26" y="68"/>
                  </a:lnTo>
                  <a:lnTo>
                    <a:pt x="26" y="71"/>
                  </a:lnTo>
                  <a:lnTo>
                    <a:pt x="29" y="71"/>
                  </a:lnTo>
                  <a:lnTo>
                    <a:pt x="29" y="73"/>
                  </a:lnTo>
                  <a:lnTo>
                    <a:pt x="29" y="73"/>
                  </a:lnTo>
                  <a:lnTo>
                    <a:pt x="26" y="75"/>
                  </a:lnTo>
                  <a:lnTo>
                    <a:pt x="24" y="75"/>
                  </a:lnTo>
                  <a:lnTo>
                    <a:pt x="24" y="78"/>
                  </a:lnTo>
                  <a:lnTo>
                    <a:pt x="24" y="78"/>
                  </a:lnTo>
                  <a:lnTo>
                    <a:pt x="26" y="80"/>
                  </a:lnTo>
                  <a:lnTo>
                    <a:pt x="26" y="80"/>
                  </a:lnTo>
                  <a:lnTo>
                    <a:pt x="26" y="80"/>
                  </a:lnTo>
                  <a:lnTo>
                    <a:pt x="26" y="80"/>
                  </a:lnTo>
                  <a:lnTo>
                    <a:pt x="26" y="80"/>
                  </a:lnTo>
                  <a:lnTo>
                    <a:pt x="26" y="80"/>
                  </a:lnTo>
                  <a:lnTo>
                    <a:pt x="26" y="80"/>
                  </a:lnTo>
                  <a:lnTo>
                    <a:pt x="26" y="80"/>
                  </a:lnTo>
                  <a:lnTo>
                    <a:pt x="29" y="82"/>
                  </a:lnTo>
                  <a:lnTo>
                    <a:pt x="26" y="82"/>
                  </a:lnTo>
                  <a:lnTo>
                    <a:pt x="26" y="82"/>
                  </a:lnTo>
                  <a:lnTo>
                    <a:pt x="26" y="82"/>
                  </a:lnTo>
                  <a:lnTo>
                    <a:pt x="26" y="85"/>
                  </a:lnTo>
                  <a:lnTo>
                    <a:pt x="26" y="85"/>
                  </a:lnTo>
                  <a:lnTo>
                    <a:pt x="26" y="85"/>
                  </a:lnTo>
                  <a:lnTo>
                    <a:pt x="29" y="87"/>
                  </a:lnTo>
                  <a:lnTo>
                    <a:pt x="31" y="90"/>
                  </a:lnTo>
                  <a:lnTo>
                    <a:pt x="31" y="92"/>
                  </a:lnTo>
                  <a:lnTo>
                    <a:pt x="31" y="92"/>
                  </a:lnTo>
                  <a:lnTo>
                    <a:pt x="31" y="94"/>
                  </a:lnTo>
                  <a:lnTo>
                    <a:pt x="31" y="94"/>
                  </a:lnTo>
                  <a:lnTo>
                    <a:pt x="31" y="94"/>
                  </a:lnTo>
                  <a:lnTo>
                    <a:pt x="31" y="97"/>
                  </a:lnTo>
                  <a:lnTo>
                    <a:pt x="31" y="97"/>
                  </a:lnTo>
                  <a:lnTo>
                    <a:pt x="31" y="97"/>
                  </a:lnTo>
                  <a:lnTo>
                    <a:pt x="29" y="99"/>
                  </a:lnTo>
                  <a:lnTo>
                    <a:pt x="29" y="99"/>
                  </a:lnTo>
                  <a:lnTo>
                    <a:pt x="29" y="99"/>
                  </a:lnTo>
                  <a:lnTo>
                    <a:pt x="29" y="101"/>
                  </a:lnTo>
                  <a:lnTo>
                    <a:pt x="31" y="101"/>
                  </a:lnTo>
                  <a:lnTo>
                    <a:pt x="31" y="101"/>
                  </a:lnTo>
                  <a:lnTo>
                    <a:pt x="31" y="101"/>
                  </a:lnTo>
                  <a:lnTo>
                    <a:pt x="31" y="104"/>
                  </a:lnTo>
                  <a:lnTo>
                    <a:pt x="31" y="104"/>
                  </a:lnTo>
                  <a:lnTo>
                    <a:pt x="29" y="104"/>
                  </a:lnTo>
                  <a:lnTo>
                    <a:pt x="29" y="106"/>
                  </a:lnTo>
                  <a:lnTo>
                    <a:pt x="29" y="108"/>
                  </a:lnTo>
                  <a:lnTo>
                    <a:pt x="26" y="108"/>
                  </a:lnTo>
                  <a:lnTo>
                    <a:pt x="26" y="108"/>
                  </a:lnTo>
                  <a:lnTo>
                    <a:pt x="26" y="111"/>
                  </a:lnTo>
                  <a:lnTo>
                    <a:pt x="26" y="113"/>
                  </a:lnTo>
                  <a:lnTo>
                    <a:pt x="26" y="113"/>
                  </a:lnTo>
                  <a:lnTo>
                    <a:pt x="26" y="113"/>
                  </a:lnTo>
                  <a:lnTo>
                    <a:pt x="26" y="113"/>
                  </a:lnTo>
                  <a:lnTo>
                    <a:pt x="26" y="113"/>
                  </a:lnTo>
                  <a:lnTo>
                    <a:pt x="29" y="116"/>
                  </a:lnTo>
                  <a:lnTo>
                    <a:pt x="29" y="116"/>
                  </a:lnTo>
                  <a:lnTo>
                    <a:pt x="31" y="116"/>
                  </a:lnTo>
                  <a:lnTo>
                    <a:pt x="31" y="116"/>
                  </a:lnTo>
                  <a:lnTo>
                    <a:pt x="31" y="116"/>
                  </a:lnTo>
                  <a:lnTo>
                    <a:pt x="33" y="118"/>
                  </a:lnTo>
                  <a:lnTo>
                    <a:pt x="33" y="120"/>
                  </a:lnTo>
                  <a:lnTo>
                    <a:pt x="33" y="120"/>
                  </a:lnTo>
                  <a:lnTo>
                    <a:pt x="33" y="120"/>
                  </a:lnTo>
                  <a:lnTo>
                    <a:pt x="33" y="120"/>
                  </a:lnTo>
                  <a:lnTo>
                    <a:pt x="33" y="120"/>
                  </a:lnTo>
                  <a:lnTo>
                    <a:pt x="33" y="123"/>
                  </a:lnTo>
                  <a:lnTo>
                    <a:pt x="36" y="125"/>
                  </a:lnTo>
                  <a:lnTo>
                    <a:pt x="36" y="127"/>
                  </a:lnTo>
                  <a:lnTo>
                    <a:pt x="36" y="127"/>
                  </a:lnTo>
                  <a:lnTo>
                    <a:pt x="33" y="127"/>
                  </a:lnTo>
                  <a:lnTo>
                    <a:pt x="33" y="127"/>
                  </a:lnTo>
                  <a:lnTo>
                    <a:pt x="33" y="127"/>
                  </a:lnTo>
                  <a:lnTo>
                    <a:pt x="33" y="127"/>
                  </a:lnTo>
                  <a:lnTo>
                    <a:pt x="36" y="127"/>
                  </a:lnTo>
                  <a:lnTo>
                    <a:pt x="36" y="130"/>
                  </a:lnTo>
                  <a:lnTo>
                    <a:pt x="38" y="144"/>
                  </a:lnTo>
                  <a:lnTo>
                    <a:pt x="40" y="158"/>
                  </a:lnTo>
                  <a:lnTo>
                    <a:pt x="40" y="161"/>
                  </a:lnTo>
                  <a:lnTo>
                    <a:pt x="38" y="161"/>
                  </a:lnTo>
                  <a:lnTo>
                    <a:pt x="36" y="161"/>
                  </a:lnTo>
                  <a:lnTo>
                    <a:pt x="36" y="161"/>
                  </a:lnTo>
                  <a:lnTo>
                    <a:pt x="36" y="161"/>
                  </a:lnTo>
                  <a:lnTo>
                    <a:pt x="36" y="161"/>
                  </a:lnTo>
                  <a:lnTo>
                    <a:pt x="33" y="161"/>
                  </a:lnTo>
                  <a:lnTo>
                    <a:pt x="33" y="163"/>
                  </a:lnTo>
                  <a:lnTo>
                    <a:pt x="33" y="163"/>
                  </a:lnTo>
                  <a:lnTo>
                    <a:pt x="33" y="163"/>
                  </a:lnTo>
                  <a:lnTo>
                    <a:pt x="36" y="165"/>
                  </a:lnTo>
                  <a:lnTo>
                    <a:pt x="36" y="165"/>
                  </a:lnTo>
                  <a:lnTo>
                    <a:pt x="36" y="168"/>
                  </a:lnTo>
                  <a:lnTo>
                    <a:pt x="33" y="168"/>
                  </a:lnTo>
                  <a:lnTo>
                    <a:pt x="33" y="168"/>
                  </a:lnTo>
                  <a:lnTo>
                    <a:pt x="31" y="170"/>
                  </a:lnTo>
                  <a:lnTo>
                    <a:pt x="29" y="170"/>
                  </a:lnTo>
                  <a:lnTo>
                    <a:pt x="26" y="172"/>
                  </a:lnTo>
                  <a:lnTo>
                    <a:pt x="26" y="175"/>
                  </a:lnTo>
                  <a:lnTo>
                    <a:pt x="26" y="175"/>
                  </a:lnTo>
                  <a:lnTo>
                    <a:pt x="26" y="172"/>
                  </a:lnTo>
                  <a:lnTo>
                    <a:pt x="26" y="172"/>
                  </a:lnTo>
                  <a:lnTo>
                    <a:pt x="24" y="172"/>
                  </a:lnTo>
                  <a:lnTo>
                    <a:pt x="24" y="172"/>
                  </a:lnTo>
                  <a:lnTo>
                    <a:pt x="24" y="177"/>
                  </a:lnTo>
                  <a:lnTo>
                    <a:pt x="24" y="177"/>
                  </a:lnTo>
                  <a:lnTo>
                    <a:pt x="24" y="179"/>
                  </a:lnTo>
                  <a:lnTo>
                    <a:pt x="21" y="179"/>
                  </a:lnTo>
                  <a:lnTo>
                    <a:pt x="21" y="179"/>
                  </a:lnTo>
                  <a:lnTo>
                    <a:pt x="21" y="179"/>
                  </a:lnTo>
                  <a:lnTo>
                    <a:pt x="21" y="182"/>
                  </a:lnTo>
                  <a:lnTo>
                    <a:pt x="21" y="182"/>
                  </a:lnTo>
                  <a:lnTo>
                    <a:pt x="21" y="182"/>
                  </a:lnTo>
                  <a:lnTo>
                    <a:pt x="21" y="182"/>
                  </a:lnTo>
                  <a:lnTo>
                    <a:pt x="21" y="182"/>
                  </a:lnTo>
                  <a:lnTo>
                    <a:pt x="17" y="191"/>
                  </a:lnTo>
                  <a:lnTo>
                    <a:pt x="17" y="194"/>
                  </a:lnTo>
                  <a:lnTo>
                    <a:pt x="14" y="210"/>
                  </a:lnTo>
                  <a:lnTo>
                    <a:pt x="14" y="210"/>
                  </a:lnTo>
                  <a:lnTo>
                    <a:pt x="14" y="210"/>
                  </a:lnTo>
                  <a:lnTo>
                    <a:pt x="14" y="210"/>
                  </a:lnTo>
                  <a:lnTo>
                    <a:pt x="14" y="210"/>
                  </a:lnTo>
                  <a:lnTo>
                    <a:pt x="14" y="213"/>
                  </a:lnTo>
                  <a:lnTo>
                    <a:pt x="14" y="213"/>
                  </a:lnTo>
                  <a:lnTo>
                    <a:pt x="12" y="217"/>
                  </a:lnTo>
                  <a:lnTo>
                    <a:pt x="12" y="217"/>
                  </a:lnTo>
                  <a:lnTo>
                    <a:pt x="12" y="220"/>
                  </a:lnTo>
                  <a:lnTo>
                    <a:pt x="12" y="220"/>
                  </a:lnTo>
                  <a:lnTo>
                    <a:pt x="10" y="220"/>
                  </a:lnTo>
                  <a:lnTo>
                    <a:pt x="7" y="220"/>
                  </a:lnTo>
                  <a:lnTo>
                    <a:pt x="7" y="220"/>
                  </a:lnTo>
                  <a:lnTo>
                    <a:pt x="7" y="222"/>
                  </a:lnTo>
                  <a:lnTo>
                    <a:pt x="2" y="232"/>
                  </a:lnTo>
                  <a:lnTo>
                    <a:pt x="0" y="234"/>
                  </a:lnTo>
                  <a:lnTo>
                    <a:pt x="0" y="236"/>
                  </a:lnTo>
                  <a:lnTo>
                    <a:pt x="0" y="236"/>
                  </a:lnTo>
                  <a:lnTo>
                    <a:pt x="2" y="236"/>
                  </a:lnTo>
                  <a:lnTo>
                    <a:pt x="2" y="239"/>
                  </a:lnTo>
                  <a:lnTo>
                    <a:pt x="2" y="239"/>
                  </a:lnTo>
                  <a:lnTo>
                    <a:pt x="0" y="241"/>
                  </a:lnTo>
                  <a:lnTo>
                    <a:pt x="0" y="241"/>
                  </a:lnTo>
                  <a:lnTo>
                    <a:pt x="0" y="243"/>
                  </a:lnTo>
                  <a:lnTo>
                    <a:pt x="0" y="243"/>
                  </a:lnTo>
                  <a:lnTo>
                    <a:pt x="0" y="243"/>
                  </a:lnTo>
                  <a:lnTo>
                    <a:pt x="5" y="262"/>
                  </a:lnTo>
                  <a:lnTo>
                    <a:pt x="5" y="265"/>
                  </a:lnTo>
                  <a:lnTo>
                    <a:pt x="5" y="265"/>
                  </a:lnTo>
                  <a:lnTo>
                    <a:pt x="7" y="265"/>
                  </a:lnTo>
                  <a:lnTo>
                    <a:pt x="7" y="269"/>
                  </a:lnTo>
                  <a:lnTo>
                    <a:pt x="10" y="277"/>
                  </a:lnTo>
                  <a:lnTo>
                    <a:pt x="10" y="279"/>
                  </a:lnTo>
                  <a:lnTo>
                    <a:pt x="12" y="284"/>
                  </a:lnTo>
                  <a:lnTo>
                    <a:pt x="12" y="286"/>
                  </a:lnTo>
                  <a:lnTo>
                    <a:pt x="12" y="286"/>
                  </a:lnTo>
                  <a:lnTo>
                    <a:pt x="12" y="293"/>
                  </a:lnTo>
                  <a:lnTo>
                    <a:pt x="14" y="293"/>
                  </a:lnTo>
                  <a:lnTo>
                    <a:pt x="14" y="295"/>
                  </a:lnTo>
                  <a:lnTo>
                    <a:pt x="14" y="298"/>
                  </a:lnTo>
                  <a:lnTo>
                    <a:pt x="17" y="298"/>
                  </a:lnTo>
                  <a:lnTo>
                    <a:pt x="17" y="298"/>
                  </a:lnTo>
                  <a:lnTo>
                    <a:pt x="19" y="298"/>
                  </a:lnTo>
                  <a:lnTo>
                    <a:pt x="19" y="295"/>
                  </a:lnTo>
                  <a:lnTo>
                    <a:pt x="24" y="298"/>
                  </a:lnTo>
                  <a:lnTo>
                    <a:pt x="24" y="298"/>
                  </a:lnTo>
                  <a:lnTo>
                    <a:pt x="26" y="298"/>
                  </a:lnTo>
                  <a:lnTo>
                    <a:pt x="26" y="300"/>
                  </a:lnTo>
                  <a:lnTo>
                    <a:pt x="26" y="303"/>
                  </a:lnTo>
                  <a:lnTo>
                    <a:pt x="26" y="307"/>
                  </a:lnTo>
                  <a:lnTo>
                    <a:pt x="29" y="310"/>
                  </a:lnTo>
                  <a:lnTo>
                    <a:pt x="29" y="310"/>
                  </a:lnTo>
                  <a:lnTo>
                    <a:pt x="29" y="312"/>
                  </a:lnTo>
                  <a:lnTo>
                    <a:pt x="26" y="312"/>
                  </a:lnTo>
                  <a:lnTo>
                    <a:pt x="26" y="312"/>
                  </a:lnTo>
                  <a:lnTo>
                    <a:pt x="24" y="312"/>
                  </a:lnTo>
                  <a:lnTo>
                    <a:pt x="24" y="314"/>
                  </a:lnTo>
                  <a:lnTo>
                    <a:pt x="24" y="317"/>
                  </a:lnTo>
                  <a:lnTo>
                    <a:pt x="26" y="317"/>
                  </a:lnTo>
                  <a:lnTo>
                    <a:pt x="26" y="317"/>
                  </a:lnTo>
                  <a:lnTo>
                    <a:pt x="26" y="319"/>
                  </a:lnTo>
                  <a:lnTo>
                    <a:pt x="26" y="319"/>
                  </a:lnTo>
                  <a:lnTo>
                    <a:pt x="26" y="319"/>
                  </a:lnTo>
                  <a:lnTo>
                    <a:pt x="26" y="319"/>
                  </a:lnTo>
                  <a:lnTo>
                    <a:pt x="26" y="321"/>
                  </a:lnTo>
                  <a:lnTo>
                    <a:pt x="26" y="321"/>
                  </a:lnTo>
                  <a:lnTo>
                    <a:pt x="26" y="321"/>
                  </a:lnTo>
                  <a:lnTo>
                    <a:pt x="26" y="321"/>
                  </a:lnTo>
                  <a:lnTo>
                    <a:pt x="24" y="321"/>
                  </a:lnTo>
                  <a:lnTo>
                    <a:pt x="21" y="321"/>
                  </a:lnTo>
                  <a:lnTo>
                    <a:pt x="21" y="321"/>
                  </a:lnTo>
                  <a:lnTo>
                    <a:pt x="21" y="324"/>
                  </a:lnTo>
                  <a:lnTo>
                    <a:pt x="19" y="324"/>
                  </a:lnTo>
                  <a:lnTo>
                    <a:pt x="17" y="324"/>
                  </a:lnTo>
                  <a:lnTo>
                    <a:pt x="17" y="326"/>
                  </a:lnTo>
                  <a:lnTo>
                    <a:pt x="17" y="326"/>
                  </a:lnTo>
                  <a:lnTo>
                    <a:pt x="17" y="326"/>
                  </a:lnTo>
                  <a:lnTo>
                    <a:pt x="14" y="326"/>
                  </a:lnTo>
                  <a:lnTo>
                    <a:pt x="14" y="326"/>
                  </a:lnTo>
                  <a:lnTo>
                    <a:pt x="14" y="326"/>
                  </a:lnTo>
                  <a:lnTo>
                    <a:pt x="14" y="324"/>
                  </a:lnTo>
                  <a:lnTo>
                    <a:pt x="12" y="324"/>
                  </a:lnTo>
                  <a:lnTo>
                    <a:pt x="10" y="324"/>
                  </a:lnTo>
                  <a:lnTo>
                    <a:pt x="7" y="324"/>
                  </a:lnTo>
                  <a:lnTo>
                    <a:pt x="7" y="324"/>
                  </a:lnTo>
                  <a:lnTo>
                    <a:pt x="7" y="324"/>
                  </a:lnTo>
                  <a:lnTo>
                    <a:pt x="7" y="326"/>
                  </a:lnTo>
                  <a:lnTo>
                    <a:pt x="7" y="326"/>
                  </a:lnTo>
                  <a:lnTo>
                    <a:pt x="14" y="329"/>
                  </a:lnTo>
                  <a:lnTo>
                    <a:pt x="24" y="329"/>
                  </a:lnTo>
                  <a:lnTo>
                    <a:pt x="31" y="331"/>
                  </a:lnTo>
                  <a:lnTo>
                    <a:pt x="38" y="333"/>
                  </a:lnTo>
                  <a:lnTo>
                    <a:pt x="47" y="336"/>
                  </a:lnTo>
                  <a:lnTo>
                    <a:pt x="55" y="338"/>
                  </a:lnTo>
                  <a:lnTo>
                    <a:pt x="55" y="338"/>
                  </a:lnTo>
                  <a:lnTo>
                    <a:pt x="55" y="338"/>
                  </a:lnTo>
                  <a:lnTo>
                    <a:pt x="55" y="338"/>
                  </a:lnTo>
                  <a:lnTo>
                    <a:pt x="55" y="338"/>
                  </a:lnTo>
                  <a:lnTo>
                    <a:pt x="55" y="338"/>
                  </a:lnTo>
                  <a:lnTo>
                    <a:pt x="57" y="340"/>
                  </a:lnTo>
                  <a:lnTo>
                    <a:pt x="59" y="340"/>
                  </a:lnTo>
                  <a:lnTo>
                    <a:pt x="59" y="343"/>
                  </a:lnTo>
                  <a:lnTo>
                    <a:pt x="59" y="343"/>
                  </a:lnTo>
                  <a:lnTo>
                    <a:pt x="59" y="343"/>
                  </a:lnTo>
                  <a:lnTo>
                    <a:pt x="59" y="343"/>
                  </a:lnTo>
                  <a:lnTo>
                    <a:pt x="62" y="343"/>
                  </a:lnTo>
                  <a:lnTo>
                    <a:pt x="62" y="343"/>
                  </a:lnTo>
                  <a:lnTo>
                    <a:pt x="62" y="343"/>
                  </a:lnTo>
                  <a:lnTo>
                    <a:pt x="62" y="343"/>
                  </a:lnTo>
                  <a:lnTo>
                    <a:pt x="62" y="345"/>
                  </a:lnTo>
                  <a:lnTo>
                    <a:pt x="62" y="345"/>
                  </a:lnTo>
                  <a:lnTo>
                    <a:pt x="62" y="345"/>
                  </a:lnTo>
                  <a:lnTo>
                    <a:pt x="64" y="345"/>
                  </a:lnTo>
                  <a:lnTo>
                    <a:pt x="64" y="345"/>
                  </a:lnTo>
                  <a:lnTo>
                    <a:pt x="69" y="343"/>
                  </a:lnTo>
                  <a:lnTo>
                    <a:pt x="69" y="343"/>
                  </a:lnTo>
                  <a:lnTo>
                    <a:pt x="69" y="343"/>
                  </a:lnTo>
                  <a:lnTo>
                    <a:pt x="71" y="340"/>
                  </a:lnTo>
                  <a:lnTo>
                    <a:pt x="71" y="340"/>
                  </a:lnTo>
                  <a:lnTo>
                    <a:pt x="76" y="338"/>
                  </a:lnTo>
                  <a:lnTo>
                    <a:pt x="81" y="338"/>
                  </a:lnTo>
                  <a:lnTo>
                    <a:pt x="81" y="338"/>
                  </a:lnTo>
                  <a:lnTo>
                    <a:pt x="81" y="338"/>
                  </a:lnTo>
                  <a:lnTo>
                    <a:pt x="81" y="336"/>
                  </a:lnTo>
                  <a:lnTo>
                    <a:pt x="81" y="336"/>
                  </a:lnTo>
                  <a:lnTo>
                    <a:pt x="81" y="336"/>
                  </a:lnTo>
                  <a:lnTo>
                    <a:pt x="83" y="333"/>
                  </a:lnTo>
                  <a:lnTo>
                    <a:pt x="83" y="333"/>
                  </a:lnTo>
                  <a:lnTo>
                    <a:pt x="85" y="331"/>
                  </a:lnTo>
                  <a:lnTo>
                    <a:pt x="88" y="331"/>
                  </a:lnTo>
                  <a:lnTo>
                    <a:pt x="88" y="331"/>
                  </a:lnTo>
                  <a:lnTo>
                    <a:pt x="88" y="331"/>
                  </a:lnTo>
                  <a:lnTo>
                    <a:pt x="88" y="331"/>
                  </a:lnTo>
                  <a:lnTo>
                    <a:pt x="88" y="331"/>
                  </a:lnTo>
                  <a:lnTo>
                    <a:pt x="88" y="329"/>
                  </a:lnTo>
                  <a:lnTo>
                    <a:pt x="88" y="329"/>
                  </a:lnTo>
                  <a:lnTo>
                    <a:pt x="90" y="329"/>
                  </a:lnTo>
                  <a:lnTo>
                    <a:pt x="90" y="329"/>
                  </a:lnTo>
                  <a:lnTo>
                    <a:pt x="90" y="329"/>
                  </a:lnTo>
                  <a:lnTo>
                    <a:pt x="90" y="329"/>
                  </a:lnTo>
                  <a:lnTo>
                    <a:pt x="92" y="329"/>
                  </a:lnTo>
                  <a:lnTo>
                    <a:pt x="95" y="329"/>
                  </a:lnTo>
                  <a:lnTo>
                    <a:pt x="97" y="326"/>
                  </a:lnTo>
                  <a:lnTo>
                    <a:pt x="99" y="326"/>
                  </a:lnTo>
                  <a:lnTo>
                    <a:pt x="99" y="326"/>
                  </a:lnTo>
                  <a:lnTo>
                    <a:pt x="99" y="326"/>
                  </a:lnTo>
                  <a:lnTo>
                    <a:pt x="102" y="326"/>
                  </a:lnTo>
                  <a:lnTo>
                    <a:pt x="102" y="326"/>
                  </a:lnTo>
                  <a:lnTo>
                    <a:pt x="102" y="326"/>
                  </a:lnTo>
                  <a:lnTo>
                    <a:pt x="104" y="326"/>
                  </a:lnTo>
                  <a:lnTo>
                    <a:pt x="107" y="326"/>
                  </a:lnTo>
                  <a:lnTo>
                    <a:pt x="109" y="326"/>
                  </a:lnTo>
                  <a:lnTo>
                    <a:pt x="109" y="324"/>
                  </a:lnTo>
                  <a:lnTo>
                    <a:pt x="111" y="324"/>
                  </a:lnTo>
                  <a:lnTo>
                    <a:pt x="111" y="324"/>
                  </a:lnTo>
                  <a:lnTo>
                    <a:pt x="111" y="321"/>
                  </a:lnTo>
                  <a:lnTo>
                    <a:pt x="118" y="319"/>
                  </a:lnTo>
                  <a:lnTo>
                    <a:pt x="118" y="319"/>
                  </a:lnTo>
                  <a:lnTo>
                    <a:pt x="118" y="319"/>
                  </a:lnTo>
                  <a:lnTo>
                    <a:pt x="121" y="319"/>
                  </a:lnTo>
                  <a:lnTo>
                    <a:pt x="121" y="319"/>
                  </a:lnTo>
                  <a:lnTo>
                    <a:pt x="121" y="319"/>
                  </a:lnTo>
                  <a:lnTo>
                    <a:pt x="121" y="319"/>
                  </a:lnTo>
                  <a:lnTo>
                    <a:pt x="121" y="319"/>
                  </a:lnTo>
                  <a:lnTo>
                    <a:pt x="123" y="319"/>
                  </a:lnTo>
                  <a:lnTo>
                    <a:pt x="123" y="319"/>
                  </a:lnTo>
                  <a:lnTo>
                    <a:pt x="126" y="319"/>
                  </a:lnTo>
                  <a:lnTo>
                    <a:pt x="126" y="319"/>
                  </a:lnTo>
                  <a:lnTo>
                    <a:pt x="126" y="319"/>
                  </a:lnTo>
                  <a:lnTo>
                    <a:pt x="128" y="319"/>
                  </a:lnTo>
                  <a:lnTo>
                    <a:pt x="130" y="319"/>
                  </a:lnTo>
                  <a:lnTo>
                    <a:pt x="133" y="319"/>
                  </a:lnTo>
                  <a:lnTo>
                    <a:pt x="133" y="317"/>
                  </a:lnTo>
                  <a:lnTo>
                    <a:pt x="137" y="314"/>
                  </a:lnTo>
                  <a:lnTo>
                    <a:pt x="137" y="314"/>
                  </a:lnTo>
                  <a:lnTo>
                    <a:pt x="140" y="312"/>
                  </a:lnTo>
                  <a:lnTo>
                    <a:pt x="140" y="312"/>
                  </a:lnTo>
                  <a:lnTo>
                    <a:pt x="142" y="312"/>
                  </a:lnTo>
                  <a:lnTo>
                    <a:pt x="142" y="312"/>
                  </a:lnTo>
                  <a:lnTo>
                    <a:pt x="142" y="312"/>
                  </a:lnTo>
                  <a:lnTo>
                    <a:pt x="142" y="312"/>
                  </a:lnTo>
                  <a:lnTo>
                    <a:pt x="147" y="310"/>
                  </a:lnTo>
                  <a:lnTo>
                    <a:pt x="149" y="310"/>
                  </a:lnTo>
                  <a:lnTo>
                    <a:pt x="149" y="310"/>
                  </a:lnTo>
                  <a:lnTo>
                    <a:pt x="149" y="307"/>
                  </a:lnTo>
                  <a:lnTo>
                    <a:pt x="149" y="307"/>
                  </a:lnTo>
                  <a:lnTo>
                    <a:pt x="154" y="305"/>
                  </a:lnTo>
                  <a:lnTo>
                    <a:pt x="154" y="305"/>
                  </a:lnTo>
                  <a:lnTo>
                    <a:pt x="154" y="305"/>
                  </a:lnTo>
                  <a:lnTo>
                    <a:pt x="159" y="303"/>
                  </a:lnTo>
                  <a:lnTo>
                    <a:pt x="168" y="300"/>
                  </a:lnTo>
                  <a:lnTo>
                    <a:pt x="170" y="300"/>
                  </a:lnTo>
                  <a:lnTo>
                    <a:pt x="170" y="300"/>
                  </a:lnTo>
                  <a:lnTo>
                    <a:pt x="170" y="300"/>
                  </a:lnTo>
                  <a:lnTo>
                    <a:pt x="170" y="298"/>
                  </a:lnTo>
                  <a:lnTo>
                    <a:pt x="170" y="298"/>
                  </a:lnTo>
                  <a:lnTo>
                    <a:pt x="175" y="298"/>
                  </a:lnTo>
                  <a:lnTo>
                    <a:pt x="178" y="295"/>
                  </a:lnTo>
                  <a:lnTo>
                    <a:pt x="178" y="295"/>
                  </a:lnTo>
                  <a:lnTo>
                    <a:pt x="178" y="295"/>
                  </a:lnTo>
                  <a:lnTo>
                    <a:pt x="180" y="293"/>
                  </a:lnTo>
                  <a:lnTo>
                    <a:pt x="182" y="293"/>
                  </a:lnTo>
                  <a:lnTo>
                    <a:pt x="182" y="291"/>
                  </a:lnTo>
                  <a:lnTo>
                    <a:pt x="187" y="291"/>
                  </a:lnTo>
                  <a:lnTo>
                    <a:pt x="187" y="291"/>
                  </a:lnTo>
                  <a:lnTo>
                    <a:pt x="187" y="291"/>
                  </a:lnTo>
                  <a:lnTo>
                    <a:pt x="189" y="291"/>
                  </a:lnTo>
                  <a:lnTo>
                    <a:pt x="189" y="291"/>
                  </a:lnTo>
                  <a:lnTo>
                    <a:pt x="189" y="288"/>
                  </a:lnTo>
                  <a:lnTo>
                    <a:pt x="189" y="288"/>
                  </a:lnTo>
                  <a:lnTo>
                    <a:pt x="192" y="288"/>
                  </a:lnTo>
                  <a:lnTo>
                    <a:pt x="194" y="288"/>
                  </a:lnTo>
                  <a:lnTo>
                    <a:pt x="213" y="291"/>
                  </a:lnTo>
                  <a:lnTo>
                    <a:pt x="223" y="288"/>
                  </a:lnTo>
                  <a:lnTo>
                    <a:pt x="225" y="288"/>
                  </a:lnTo>
                  <a:lnTo>
                    <a:pt x="227" y="286"/>
                  </a:lnTo>
                  <a:lnTo>
                    <a:pt x="227" y="286"/>
                  </a:lnTo>
                  <a:lnTo>
                    <a:pt x="227" y="284"/>
                  </a:lnTo>
                  <a:lnTo>
                    <a:pt x="227" y="281"/>
                  </a:lnTo>
                  <a:lnTo>
                    <a:pt x="227" y="281"/>
                  </a:lnTo>
                  <a:lnTo>
                    <a:pt x="230" y="279"/>
                  </a:lnTo>
                  <a:lnTo>
                    <a:pt x="230" y="277"/>
                  </a:lnTo>
                  <a:lnTo>
                    <a:pt x="232" y="274"/>
                  </a:lnTo>
                  <a:lnTo>
                    <a:pt x="234" y="274"/>
                  </a:lnTo>
                  <a:lnTo>
                    <a:pt x="237" y="272"/>
                  </a:lnTo>
                  <a:lnTo>
                    <a:pt x="237" y="272"/>
                  </a:lnTo>
                  <a:lnTo>
                    <a:pt x="237" y="272"/>
                  </a:lnTo>
                  <a:lnTo>
                    <a:pt x="237" y="269"/>
                  </a:lnTo>
                  <a:lnTo>
                    <a:pt x="237" y="26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0" name="Freeform 659"/>
            <p:cNvSpPr>
              <a:spLocks/>
            </p:cNvSpPr>
            <p:nvPr/>
          </p:nvSpPr>
          <p:spPr bwMode="auto">
            <a:xfrm>
              <a:off x="5550030" y="4927600"/>
              <a:ext cx="54631" cy="13573"/>
            </a:xfrm>
            <a:custGeom>
              <a:avLst/>
              <a:gdLst>
                <a:gd name="T0" fmla="*/ 156 w 161"/>
                <a:gd name="T1" fmla="*/ 17 h 40"/>
                <a:gd name="T2" fmla="*/ 151 w 161"/>
                <a:gd name="T3" fmla="*/ 14 h 40"/>
                <a:gd name="T4" fmla="*/ 142 w 161"/>
                <a:gd name="T5" fmla="*/ 17 h 40"/>
                <a:gd name="T6" fmla="*/ 127 w 161"/>
                <a:gd name="T7" fmla="*/ 17 h 40"/>
                <a:gd name="T8" fmla="*/ 123 w 161"/>
                <a:gd name="T9" fmla="*/ 10 h 40"/>
                <a:gd name="T10" fmla="*/ 109 w 161"/>
                <a:gd name="T11" fmla="*/ 10 h 40"/>
                <a:gd name="T12" fmla="*/ 101 w 161"/>
                <a:gd name="T13" fmla="*/ 3 h 40"/>
                <a:gd name="T14" fmla="*/ 83 w 161"/>
                <a:gd name="T15" fmla="*/ 5 h 40"/>
                <a:gd name="T16" fmla="*/ 73 w 161"/>
                <a:gd name="T17" fmla="*/ 7 h 40"/>
                <a:gd name="T18" fmla="*/ 68 w 161"/>
                <a:gd name="T19" fmla="*/ 12 h 40"/>
                <a:gd name="T20" fmla="*/ 45 w 161"/>
                <a:gd name="T21" fmla="*/ 12 h 40"/>
                <a:gd name="T22" fmla="*/ 23 w 161"/>
                <a:gd name="T23" fmla="*/ 12 h 40"/>
                <a:gd name="T24" fmla="*/ 16 w 161"/>
                <a:gd name="T25" fmla="*/ 14 h 40"/>
                <a:gd name="T26" fmla="*/ 16 w 161"/>
                <a:gd name="T27" fmla="*/ 22 h 40"/>
                <a:gd name="T28" fmla="*/ 19 w 161"/>
                <a:gd name="T29" fmla="*/ 26 h 40"/>
                <a:gd name="T30" fmla="*/ 28 w 161"/>
                <a:gd name="T31" fmla="*/ 26 h 40"/>
                <a:gd name="T32" fmla="*/ 28 w 161"/>
                <a:gd name="T33" fmla="*/ 22 h 40"/>
                <a:gd name="T34" fmla="*/ 30 w 161"/>
                <a:gd name="T35" fmla="*/ 24 h 40"/>
                <a:gd name="T36" fmla="*/ 38 w 161"/>
                <a:gd name="T37" fmla="*/ 19 h 40"/>
                <a:gd name="T38" fmla="*/ 64 w 161"/>
                <a:gd name="T39" fmla="*/ 19 h 40"/>
                <a:gd name="T40" fmla="*/ 68 w 161"/>
                <a:gd name="T41" fmla="*/ 17 h 40"/>
                <a:gd name="T42" fmla="*/ 73 w 161"/>
                <a:gd name="T43" fmla="*/ 17 h 40"/>
                <a:gd name="T44" fmla="*/ 80 w 161"/>
                <a:gd name="T45" fmla="*/ 19 h 40"/>
                <a:gd name="T46" fmla="*/ 83 w 161"/>
                <a:gd name="T47" fmla="*/ 19 h 40"/>
                <a:gd name="T48" fmla="*/ 73 w 161"/>
                <a:gd name="T49" fmla="*/ 17 h 40"/>
                <a:gd name="T50" fmla="*/ 68 w 161"/>
                <a:gd name="T51" fmla="*/ 17 h 40"/>
                <a:gd name="T52" fmla="*/ 64 w 161"/>
                <a:gd name="T53" fmla="*/ 19 h 40"/>
                <a:gd name="T54" fmla="*/ 61 w 161"/>
                <a:gd name="T55" fmla="*/ 19 h 40"/>
                <a:gd name="T56" fmla="*/ 52 w 161"/>
                <a:gd name="T57" fmla="*/ 22 h 40"/>
                <a:gd name="T58" fmla="*/ 45 w 161"/>
                <a:gd name="T59" fmla="*/ 22 h 40"/>
                <a:gd name="T60" fmla="*/ 33 w 161"/>
                <a:gd name="T61" fmla="*/ 24 h 40"/>
                <a:gd name="T62" fmla="*/ 33 w 161"/>
                <a:gd name="T63" fmla="*/ 29 h 40"/>
                <a:gd name="T64" fmla="*/ 35 w 161"/>
                <a:gd name="T65" fmla="*/ 29 h 40"/>
                <a:gd name="T66" fmla="*/ 33 w 161"/>
                <a:gd name="T67" fmla="*/ 29 h 40"/>
                <a:gd name="T68" fmla="*/ 26 w 161"/>
                <a:gd name="T69" fmla="*/ 29 h 40"/>
                <a:gd name="T70" fmla="*/ 21 w 161"/>
                <a:gd name="T71" fmla="*/ 31 h 40"/>
                <a:gd name="T72" fmla="*/ 23 w 161"/>
                <a:gd name="T73" fmla="*/ 33 h 40"/>
                <a:gd name="T74" fmla="*/ 21 w 161"/>
                <a:gd name="T75" fmla="*/ 31 h 40"/>
                <a:gd name="T76" fmla="*/ 14 w 161"/>
                <a:gd name="T77" fmla="*/ 29 h 40"/>
                <a:gd name="T78" fmla="*/ 12 w 161"/>
                <a:gd name="T79" fmla="*/ 22 h 40"/>
                <a:gd name="T80" fmla="*/ 9 w 161"/>
                <a:gd name="T81" fmla="*/ 19 h 40"/>
                <a:gd name="T82" fmla="*/ 2 w 161"/>
                <a:gd name="T83" fmla="*/ 24 h 40"/>
                <a:gd name="T84" fmla="*/ 0 w 161"/>
                <a:gd name="T85" fmla="*/ 29 h 40"/>
                <a:gd name="T86" fmla="*/ 2 w 161"/>
                <a:gd name="T87" fmla="*/ 38 h 40"/>
                <a:gd name="T88" fmla="*/ 4 w 161"/>
                <a:gd name="T89" fmla="*/ 40 h 40"/>
                <a:gd name="T90" fmla="*/ 12 w 161"/>
                <a:gd name="T91" fmla="*/ 36 h 40"/>
                <a:gd name="T92" fmla="*/ 54 w 161"/>
                <a:gd name="T93" fmla="*/ 36 h 40"/>
                <a:gd name="T94" fmla="*/ 59 w 161"/>
                <a:gd name="T95" fmla="*/ 26 h 40"/>
                <a:gd name="T96" fmla="*/ 71 w 161"/>
                <a:gd name="T97" fmla="*/ 24 h 40"/>
                <a:gd name="T98" fmla="*/ 85 w 161"/>
                <a:gd name="T99" fmla="*/ 22 h 40"/>
                <a:gd name="T100" fmla="*/ 92 w 161"/>
                <a:gd name="T101" fmla="*/ 14 h 40"/>
                <a:gd name="T102" fmla="*/ 101 w 161"/>
                <a:gd name="T103" fmla="*/ 19 h 40"/>
                <a:gd name="T104" fmla="*/ 111 w 161"/>
                <a:gd name="T105" fmla="*/ 24 h 40"/>
                <a:gd name="T106" fmla="*/ 123 w 161"/>
                <a:gd name="T107" fmla="*/ 26 h 40"/>
                <a:gd name="T108" fmla="*/ 127 w 161"/>
                <a:gd name="T109" fmla="*/ 29 h 40"/>
                <a:gd name="T110" fmla="*/ 139 w 161"/>
                <a:gd name="T111" fmla="*/ 33 h 40"/>
                <a:gd name="T112" fmla="*/ 151 w 161"/>
                <a:gd name="T113" fmla="*/ 29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1" h="40">
                  <a:moveTo>
                    <a:pt x="161" y="19"/>
                  </a:moveTo>
                  <a:lnTo>
                    <a:pt x="158" y="19"/>
                  </a:lnTo>
                  <a:lnTo>
                    <a:pt x="158" y="17"/>
                  </a:lnTo>
                  <a:lnTo>
                    <a:pt x="158" y="17"/>
                  </a:lnTo>
                  <a:lnTo>
                    <a:pt x="158" y="17"/>
                  </a:lnTo>
                  <a:lnTo>
                    <a:pt x="158" y="17"/>
                  </a:lnTo>
                  <a:lnTo>
                    <a:pt x="156" y="17"/>
                  </a:lnTo>
                  <a:lnTo>
                    <a:pt x="156" y="14"/>
                  </a:lnTo>
                  <a:lnTo>
                    <a:pt x="156" y="14"/>
                  </a:lnTo>
                  <a:lnTo>
                    <a:pt x="154" y="14"/>
                  </a:lnTo>
                  <a:lnTo>
                    <a:pt x="154" y="14"/>
                  </a:lnTo>
                  <a:lnTo>
                    <a:pt x="151" y="12"/>
                  </a:lnTo>
                  <a:lnTo>
                    <a:pt x="151" y="12"/>
                  </a:lnTo>
                  <a:lnTo>
                    <a:pt x="151" y="14"/>
                  </a:lnTo>
                  <a:lnTo>
                    <a:pt x="149" y="14"/>
                  </a:lnTo>
                  <a:lnTo>
                    <a:pt x="149" y="14"/>
                  </a:lnTo>
                  <a:lnTo>
                    <a:pt x="149" y="14"/>
                  </a:lnTo>
                  <a:lnTo>
                    <a:pt x="146" y="14"/>
                  </a:lnTo>
                  <a:lnTo>
                    <a:pt x="146" y="14"/>
                  </a:lnTo>
                  <a:lnTo>
                    <a:pt x="144" y="17"/>
                  </a:lnTo>
                  <a:lnTo>
                    <a:pt x="142" y="17"/>
                  </a:lnTo>
                  <a:lnTo>
                    <a:pt x="139" y="17"/>
                  </a:lnTo>
                  <a:lnTo>
                    <a:pt x="137" y="19"/>
                  </a:lnTo>
                  <a:lnTo>
                    <a:pt x="135" y="19"/>
                  </a:lnTo>
                  <a:lnTo>
                    <a:pt x="132" y="19"/>
                  </a:lnTo>
                  <a:lnTo>
                    <a:pt x="132" y="19"/>
                  </a:lnTo>
                  <a:lnTo>
                    <a:pt x="130" y="19"/>
                  </a:lnTo>
                  <a:lnTo>
                    <a:pt x="127" y="17"/>
                  </a:lnTo>
                  <a:lnTo>
                    <a:pt x="125" y="17"/>
                  </a:lnTo>
                  <a:lnTo>
                    <a:pt x="125" y="17"/>
                  </a:lnTo>
                  <a:lnTo>
                    <a:pt x="125" y="14"/>
                  </a:lnTo>
                  <a:lnTo>
                    <a:pt x="125" y="12"/>
                  </a:lnTo>
                  <a:lnTo>
                    <a:pt x="125" y="12"/>
                  </a:lnTo>
                  <a:lnTo>
                    <a:pt x="123" y="10"/>
                  </a:lnTo>
                  <a:lnTo>
                    <a:pt x="123" y="10"/>
                  </a:lnTo>
                  <a:lnTo>
                    <a:pt x="120" y="10"/>
                  </a:lnTo>
                  <a:lnTo>
                    <a:pt x="118" y="7"/>
                  </a:lnTo>
                  <a:lnTo>
                    <a:pt x="116" y="10"/>
                  </a:lnTo>
                  <a:lnTo>
                    <a:pt x="113" y="12"/>
                  </a:lnTo>
                  <a:lnTo>
                    <a:pt x="111" y="12"/>
                  </a:lnTo>
                  <a:lnTo>
                    <a:pt x="111" y="10"/>
                  </a:lnTo>
                  <a:lnTo>
                    <a:pt x="109" y="10"/>
                  </a:lnTo>
                  <a:lnTo>
                    <a:pt x="109" y="10"/>
                  </a:lnTo>
                  <a:lnTo>
                    <a:pt x="106" y="5"/>
                  </a:lnTo>
                  <a:lnTo>
                    <a:pt x="106" y="5"/>
                  </a:lnTo>
                  <a:lnTo>
                    <a:pt x="106" y="3"/>
                  </a:lnTo>
                  <a:lnTo>
                    <a:pt x="106" y="3"/>
                  </a:lnTo>
                  <a:lnTo>
                    <a:pt x="104" y="3"/>
                  </a:lnTo>
                  <a:lnTo>
                    <a:pt x="101" y="3"/>
                  </a:lnTo>
                  <a:lnTo>
                    <a:pt x="97" y="0"/>
                  </a:lnTo>
                  <a:lnTo>
                    <a:pt x="94" y="0"/>
                  </a:lnTo>
                  <a:lnTo>
                    <a:pt x="92" y="0"/>
                  </a:lnTo>
                  <a:lnTo>
                    <a:pt x="90" y="0"/>
                  </a:lnTo>
                  <a:lnTo>
                    <a:pt x="85" y="5"/>
                  </a:lnTo>
                  <a:lnTo>
                    <a:pt x="83" y="5"/>
                  </a:lnTo>
                  <a:lnTo>
                    <a:pt x="83" y="5"/>
                  </a:lnTo>
                  <a:lnTo>
                    <a:pt x="83" y="3"/>
                  </a:lnTo>
                  <a:lnTo>
                    <a:pt x="83" y="3"/>
                  </a:lnTo>
                  <a:lnTo>
                    <a:pt x="80" y="3"/>
                  </a:lnTo>
                  <a:lnTo>
                    <a:pt x="78" y="3"/>
                  </a:lnTo>
                  <a:lnTo>
                    <a:pt x="75" y="5"/>
                  </a:lnTo>
                  <a:lnTo>
                    <a:pt x="73" y="5"/>
                  </a:lnTo>
                  <a:lnTo>
                    <a:pt x="73" y="7"/>
                  </a:lnTo>
                  <a:lnTo>
                    <a:pt x="71" y="7"/>
                  </a:lnTo>
                  <a:lnTo>
                    <a:pt x="71" y="10"/>
                  </a:lnTo>
                  <a:lnTo>
                    <a:pt x="71" y="10"/>
                  </a:lnTo>
                  <a:lnTo>
                    <a:pt x="71" y="10"/>
                  </a:lnTo>
                  <a:lnTo>
                    <a:pt x="71" y="12"/>
                  </a:lnTo>
                  <a:lnTo>
                    <a:pt x="71" y="12"/>
                  </a:lnTo>
                  <a:lnTo>
                    <a:pt x="68" y="12"/>
                  </a:lnTo>
                  <a:lnTo>
                    <a:pt x="64" y="12"/>
                  </a:lnTo>
                  <a:lnTo>
                    <a:pt x="61" y="12"/>
                  </a:lnTo>
                  <a:lnTo>
                    <a:pt x="57" y="12"/>
                  </a:lnTo>
                  <a:lnTo>
                    <a:pt x="54" y="12"/>
                  </a:lnTo>
                  <a:lnTo>
                    <a:pt x="52" y="12"/>
                  </a:lnTo>
                  <a:lnTo>
                    <a:pt x="47" y="12"/>
                  </a:lnTo>
                  <a:lnTo>
                    <a:pt x="45" y="12"/>
                  </a:lnTo>
                  <a:lnTo>
                    <a:pt x="40" y="12"/>
                  </a:lnTo>
                  <a:lnTo>
                    <a:pt x="40" y="12"/>
                  </a:lnTo>
                  <a:lnTo>
                    <a:pt x="38" y="12"/>
                  </a:lnTo>
                  <a:lnTo>
                    <a:pt x="35" y="12"/>
                  </a:lnTo>
                  <a:lnTo>
                    <a:pt x="30" y="12"/>
                  </a:lnTo>
                  <a:lnTo>
                    <a:pt x="28" y="12"/>
                  </a:lnTo>
                  <a:lnTo>
                    <a:pt x="23" y="12"/>
                  </a:lnTo>
                  <a:lnTo>
                    <a:pt x="21" y="12"/>
                  </a:lnTo>
                  <a:lnTo>
                    <a:pt x="19" y="12"/>
                  </a:lnTo>
                  <a:lnTo>
                    <a:pt x="14" y="12"/>
                  </a:lnTo>
                  <a:lnTo>
                    <a:pt x="14" y="12"/>
                  </a:lnTo>
                  <a:lnTo>
                    <a:pt x="14" y="12"/>
                  </a:lnTo>
                  <a:lnTo>
                    <a:pt x="14" y="14"/>
                  </a:lnTo>
                  <a:lnTo>
                    <a:pt x="16" y="14"/>
                  </a:lnTo>
                  <a:lnTo>
                    <a:pt x="14" y="17"/>
                  </a:lnTo>
                  <a:lnTo>
                    <a:pt x="14" y="19"/>
                  </a:lnTo>
                  <a:lnTo>
                    <a:pt x="14" y="19"/>
                  </a:lnTo>
                  <a:lnTo>
                    <a:pt x="16" y="19"/>
                  </a:lnTo>
                  <a:lnTo>
                    <a:pt x="16" y="19"/>
                  </a:lnTo>
                  <a:lnTo>
                    <a:pt x="16" y="19"/>
                  </a:lnTo>
                  <a:lnTo>
                    <a:pt x="16" y="22"/>
                  </a:lnTo>
                  <a:lnTo>
                    <a:pt x="16" y="22"/>
                  </a:lnTo>
                  <a:lnTo>
                    <a:pt x="19" y="22"/>
                  </a:lnTo>
                  <a:lnTo>
                    <a:pt x="19" y="24"/>
                  </a:lnTo>
                  <a:lnTo>
                    <a:pt x="19" y="24"/>
                  </a:lnTo>
                  <a:lnTo>
                    <a:pt x="16" y="24"/>
                  </a:lnTo>
                  <a:lnTo>
                    <a:pt x="16" y="26"/>
                  </a:lnTo>
                  <a:lnTo>
                    <a:pt x="19" y="26"/>
                  </a:lnTo>
                  <a:lnTo>
                    <a:pt x="23" y="26"/>
                  </a:lnTo>
                  <a:lnTo>
                    <a:pt x="23" y="26"/>
                  </a:lnTo>
                  <a:lnTo>
                    <a:pt x="26" y="26"/>
                  </a:lnTo>
                  <a:lnTo>
                    <a:pt x="28" y="26"/>
                  </a:lnTo>
                  <a:lnTo>
                    <a:pt x="28" y="26"/>
                  </a:lnTo>
                  <a:lnTo>
                    <a:pt x="28" y="26"/>
                  </a:lnTo>
                  <a:lnTo>
                    <a:pt x="28" y="26"/>
                  </a:lnTo>
                  <a:lnTo>
                    <a:pt x="28" y="26"/>
                  </a:lnTo>
                  <a:lnTo>
                    <a:pt x="28" y="24"/>
                  </a:lnTo>
                  <a:lnTo>
                    <a:pt x="28" y="24"/>
                  </a:lnTo>
                  <a:lnTo>
                    <a:pt x="28" y="24"/>
                  </a:lnTo>
                  <a:lnTo>
                    <a:pt x="28" y="24"/>
                  </a:lnTo>
                  <a:lnTo>
                    <a:pt x="28" y="24"/>
                  </a:lnTo>
                  <a:lnTo>
                    <a:pt x="28" y="22"/>
                  </a:lnTo>
                  <a:lnTo>
                    <a:pt x="28" y="24"/>
                  </a:lnTo>
                  <a:lnTo>
                    <a:pt x="28" y="24"/>
                  </a:lnTo>
                  <a:lnTo>
                    <a:pt x="28" y="24"/>
                  </a:lnTo>
                  <a:lnTo>
                    <a:pt x="28" y="24"/>
                  </a:lnTo>
                  <a:lnTo>
                    <a:pt x="30" y="26"/>
                  </a:lnTo>
                  <a:lnTo>
                    <a:pt x="30" y="24"/>
                  </a:lnTo>
                  <a:lnTo>
                    <a:pt x="30" y="24"/>
                  </a:lnTo>
                  <a:lnTo>
                    <a:pt x="30" y="24"/>
                  </a:lnTo>
                  <a:lnTo>
                    <a:pt x="30" y="24"/>
                  </a:lnTo>
                  <a:lnTo>
                    <a:pt x="33" y="22"/>
                  </a:lnTo>
                  <a:lnTo>
                    <a:pt x="35" y="22"/>
                  </a:lnTo>
                  <a:lnTo>
                    <a:pt x="35" y="19"/>
                  </a:lnTo>
                  <a:lnTo>
                    <a:pt x="38" y="19"/>
                  </a:lnTo>
                  <a:lnTo>
                    <a:pt x="38" y="19"/>
                  </a:lnTo>
                  <a:lnTo>
                    <a:pt x="40" y="22"/>
                  </a:lnTo>
                  <a:lnTo>
                    <a:pt x="57" y="19"/>
                  </a:lnTo>
                  <a:lnTo>
                    <a:pt x="59" y="19"/>
                  </a:lnTo>
                  <a:lnTo>
                    <a:pt x="61" y="17"/>
                  </a:lnTo>
                  <a:lnTo>
                    <a:pt x="61" y="17"/>
                  </a:lnTo>
                  <a:lnTo>
                    <a:pt x="64" y="17"/>
                  </a:lnTo>
                  <a:lnTo>
                    <a:pt x="64" y="19"/>
                  </a:lnTo>
                  <a:lnTo>
                    <a:pt x="66" y="19"/>
                  </a:lnTo>
                  <a:lnTo>
                    <a:pt x="66" y="17"/>
                  </a:lnTo>
                  <a:lnTo>
                    <a:pt x="66" y="17"/>
                  </a:lnTo>
                  <a:lnTo>
                    <a:pt x="66" y="17"/>
                  </a:lnTo>
                  <a:lnTo>
                    <a:pt x="68" y="17"/>
                  </a:lnTo>
                  <a:lnTo>
                    <a:pt x="68" y="17"/>
                  </a:lnTo>
                  <a:lnTo>
                    <a:pt x="68" y="17"/>
                  </a:lnTo>
                  <a:lnTo>
                    <a:pt x="71" y="17"/>
                  </a:lnTo>
                  <a:lnTo>
                    <a:pt x="71" y="17"/>
                  </a:lnTo>
                  <a:lnTo>
                    <a:pt x="71" y="17"/>
                  </a:lnTo>
                  <a:lnTo>
                    <a:pt x="71" y="17"/>
                  </a:lnTo>
                  <a:lnTo>
                    <a:pt x="71" y="17"/>
                  </a:lnTo>
                  <a:lnTo>
                    <a:pt x="73" y="17"/>
                  </a:lnTo>
                  <a:lnTo>
                    <a:pt x="73" y="17"/>
                  </a:lnTo>
                  <a:lnTo>
                    <a:pt x="73" y="17"/>
                  </a:lnTo>
                  <a:lnTo>
                    <a:pt x="73" y="17"/>
                  </a:lnTo>
                  <a:lnTo>
                    <a:pt x="75" y="19"/>
                  </a:lnTo>
                  <a:lnTo>
                    <a:pt x="75" y="19"/>
                  </a:lnTo>
                  <a:lnTo>
                    <a:pt x="75" y="19"/>
                  </a:lnTo>
                  <a:lnTo>
                    <a:pt x="78" y="19"/>
                  </a:lnTo>
                  <a:lnTo>
                    <a:pt x="80" y="19"/>
                  </a:lnTo>
                  <a:lnTo>
                    <a:pt x="80" y="19"/>
                  </a:lnTo>
                  <a:lnTo>
                    <a:pt x="80" y="19"/>
                  </a:lnTo>
                  <a:lnTo>
                    <a:pt x="80" y="19"/>
                  </a:lnTo>
                  <a:lnTo>
                    <a:pt x="83" y="19"/>
                  </a:lnTo>
                  <a:lnTo>
                    <a:pt x="83" y="17"/>
                  </a:lnTo>
                  <a:lnTo>
                    <a:pt x="83" y="17"/>
                  </a:lnTo>
                  <a:lnTo>
                    <a:pt x="83" y="19"/>
                  </a:lnTo>
                  <a:lnTo>
                    <a:pt x="80" y="22"/>
                  </a:lnTo>
                  <a:lnTo>
                    <a:pt x="78" y="22"/>
                  </a:lnTo>
                  <a:lnTo>
                    <a:pt x="75" y="19"/>
                  </a:lnTo>
                  <a:lnTo>
                    <a:pt x="75" y="19"/>
                  </a:lnTo>
                  <a:lnTo>
                    <a:pt x="75" y="19"/>
                  </a:lnTo>
                  <a:lnTo>
                    <a:pt x="73" y="17"/>
                  </a:lnTo>
                  <a:lnTo>
                    <a:pt x="73" y="17"/>
                  </a:lnTo>
                  <a:lnTo>
                    <a:pt x="73" y="17"/>
                  </a:lnTo>
                  <a:lnTo>
                    <a:pt x="71" y="19"/>
                  </a:lnTo>
                  <a:lnTo>
                    <a:pt x="71" y="19"/>
                  </a:lnTo>
                  <a:lnTo>
                    <a:pt x="71" y="17"/>
                  </a:lnTo>
                  <a:lnTo>
                    <a:pt x="71" y="17"/>
                  </a:lnTo>
                  <a:lnTo>
                    <a:pt x="68" y="17"/>
                  </a:lnTo>
                  <a:lnTo>
                    <a:pt x="68" y="17"/>
                  </a:lnTo>
                  <a:lnTo>
                    <a:pt x="68" y="17"/>
                  </a:lnTo>
                  <a:lnTo>
                    <a:pt x="68" y="17"/>
                  </a:lnTo>
                  <a:lnTo>
                    <a:pt x="66" y="19"/>
                  </a:lnTo>
                  <a:lnTo>
                    <a:pt x="66" y="19"/>
                  </a:lnTo>
                  <a:lnTo>
                    <a:pt x="66" y="19"/>
                  </a:lnTo>
                  <a:lnTo>
                    <a:pt x="66" y="19"/>
                  </a:lnTo>
                  <a:lnTo>
                    <a:pt x="64" y="19"/>
                  </a:lnTo>
                  <a:lnTo>
                    <a:pt x="64" y="19"/>
                  </a:lnTo>
                  <a:lnTo>
                    <a:pt x="64" y="19"/>
                  </a:lnTo>
                  <a:lnTo>
                    <a:pt x="64" y="19"/>
                  </a:lnTo>
                  <a:lnTo>
                    <a:pt x="61" y="19"/>
                  </a:lnTo>
                  <a:lnTo>
                    <a:pt x="61" y="19"/>
                  </a:lnTo>
                  <a:lnTo>
                    <a:pt x="61" y="19"/>
                  </a:lnTo>
                  <a:lnTo>
                    <a:pt x="61" y="19"/>
                  </a:lnTo>
                  <a:lnTo>
                    <a:pt x="57" y="22"/>
                  </a:lnTo>
                  <a:lnTo>
                    <a:pt x="57" y="22"/>
                  </a:lnTo>
                  <a:lnTo>
                    <a:pt x="52" y="22"/>
                  </a:lnTo>
                  <a:lnTo>
                    <a:pt x="52" y="22"/>
                  </a:lnTo>
                  <a:lnTo>
                    <a:pt x="52" y="22"/>
                  </a:lnTo>
                  <a:lnTo>
                    <a:pt x="52" y="22"/>
                  </a:lnTo>
                  <a:lnTo>
                    <a:pt x="52" y="22"/>
                  </a:lnTo>
                  <a:lnTo>
                    <a:pt x="49" y="22"/>
                  </a:lnTo>
                  <a:lnTo>
                    <a:pt x="49" y="22"/>
                  </a:lnTo>
                  <a:lnTo>
                    <a:pt x="49" y="22"/>
                  </a:lnTo>
                  <a:lnTo>
                    <a:pt x="49" y="22"/>
                  </a:lnTo>
                  <a:lnTo>
                    <a:pt x="49" y="22"/>
                  </a:lnTo>
                  <a:lnTo>
                    <a:pt x="47" y="22"/>
                  </a:lnTo>
                  <a:lnTo>
                    <a:pt x="45" y="22"/>
                  </a:lnTo>
                  <a:lnTo>
                    <a:pt x="38" y="22"/>
                  </a:lnTo>
                  <a:lnTo>
                    <a:pt x="35" y="22"/>
                  </a:lnTo>
                  <a:lnTo>
                    <a:pt x="35" y="22"/>
                  </a:lnTo>
                  <a:lnTo>
                    <a:pt x="35" y="22"/>
                  </a:lnTo>
                  <a:lnTo>
                    <a:pt x="35" y="22"/>
                  </a:lnTo>
                  <a:lnTo>
                    <a:pt x="35" y="22"/>
                  </a:lnTo>
                  <a:lnTo>
                    <a:pt x="33" y="24"/>
                  </a:lnTo>
                  <a:lnTo>
                    <a:pt x="33" y="24"/>
                  </a:lnTo>
                  <a:lnTo>
                    <a:pt x="33" y="26"/>
                  </a:lnTo>
                  <a:lnTo>
                    <a:pt x="33" y="26"/>
                  </a:lnTo>
                  <a:lnTo>
                    <a:pt x="33" y="26"/>
                  </a:lnTo>
                  <a:lnTo>
                    <a:pt x="33" y="26"/>
                  </a:lnTo>
                  <a:lnTo>
                    <a:pt x="33" y="26"/>
                  </a:lnTo>
                  <a:lnTo>
                    <a:pt x="33" y="29"/>
                  </a:lnTo>
                  <a:lnTo>
                    <a:pt x="33" y="29"/>
                  </a:lnTo>
                  <a:lnTo>
                    <a:pt x="33" y="29"/>
                  </a:lnTo>
                  <a:lnTo>
                    <a:pt x="33" y="31"/>
                  </a:lnTo>
                  <a:lnTo>
                    <a:pt x="33" y="31"/>
                  </a:lnTo>
                  <a:lnTo>
                    <a:pt x="35" y="31"/>
                  </a:lnTo>
                  <a:lnTo>
                    <a:pt x="35" y="29"/>
                  </a:lnTo>
                  <a:lnTo>
                    <a:pt x="35" y="29"/>
                  </a:lnTo>
                  <a:lnTo>
                    <a:pt x="35" y="29"/>
                  </a:lnTo>
                  <a:lnTo>
                    <a:pt x="35" y="29"/>
                  </a:lnTo>
                  <a:lnTo>
                    <a:pt x="35" y="29"/>
                  </a:lnTo>
                  <a:lnTo>
                    <a:pt x="35" y="31"/>
                  </a:lnTo>
                  <a:lnTo>
                    <a:pt x="33" y="31"/>
                  </a:lnTo>
                  <a:lnTo>
                    <a:pt x="33" y="31"/>
                  </a:lnTo>
                  <a:lnTo>
                    <a:pt x="33" y="29"/>
                  </a:lnTo>
                  <a:lnTo>
                    <a:pt x="33" y="29"/>
                  </a:lnTo>
                  <a:lnTo>
                    <a:pt x="33" y="29"/>
                  </a:lnTo>
                  <a:lnTo>
                    <a:pt x="30" y="26"/>
                  </a:lnTo>
                  <a:lnTo>
                    <a:pt x="30" y="26"/>
                  </a:lnTo>
                  <a:lnTo>
                    <a:pt x="28" y="29"/>
                  </a:lnTo>
                  <a:lnTo>
                    <a:pt x="26" y="29"/>
                  </a:lnTo>
                  <a:lnTo>
                    <a:pt x="26" y="29"/>
                  </a:lnTo>
                  <a:lnTo>
                    <a:pt x="26" y="31"/>
                  </a:lnTo>
                  <a:lnTo>
                    <a:pt x="23" y="31"/>
                  </a:lnTo>
                  <a:lnTo>
                    <a:pt x="23" y="29"/>
                  </a:lnTo>
                  <a:lnTo>
                    <a:pt x="23" y="29"/>
                  </a:lnTo>
                  <a:lnTo>
                    <a:pt x="23" y="29"/>
                  </a:lnTo>
                  <a:lnTo>
                    <a:pt x="21" y="29"/>
                  </a:lnTo>
                  <a:lnTo>
                    <a:pt x="21" y="31"/>
                  </a:lnTo>
                  <a:lnTo>
                    <a:pt x="21" y="31"/>
                  </a:lnTo>
                  <a:lnTo>
                    <a:pt x="23" y="31"/>
                  </a:lnTo>
                  <a:lnTo>
                    <a:pt x="23" y="31"/>
                  </a:lnTo>
                  <a:lnTo>
                    <a:pt x="23" y="31"/>
                  </a:lnTo>
                  <a:lnTo>
                    <a:pt x="23" y="31"/>
                  </a:lnTo>
                  <a:lnTo>
                    <a:pt x="23" y="33"/>
                  </a:lnTo>
                  <a:lnTo>
                    <a:pt x="23" y="33"/>
                  </a:lnTo>
                  <a:lnTo>
                    <a:pt x="23" y="33"/>
                  </a:lnTo>
                  <a:lnTo>
                    <a:pt x="23" y="33"/>
                  </a:lnTo>
                  <a:lnTo>
                    <a:pt x="21" y="33"/>
                  </a:lnTo>
                  <a:lnTo>
                    <a:pt x="23" y="33"/>
                  </a:lnTo>
                  <a:lnTo>
                    <a:pt x="23" y="31"/>
                  </a:lnTo>
                  <a:lnTo>
                    <a:pt x="21" y="31"/>
                  </a:lnTo>
                  <a:lnTo>
                    <a:pt x="21" y="31"/>
                  </a:lnTo>
                  <a:lnTo>
                    <a:pt x="21" y="31"/>
                  </a:lnTo>
                  <a:lnTo>
                    <a:pt x="19" y="31"/>
                  </a:lnTo>
                  <a:lnTo>
                    <a:pt x="19" y="29"/>
                  </a:lnTo>
                  <a:lnTo>
                    <a:pt x="19" y="29"/>
                  </a:lnTo>
                  <a:lnTo>
                    <a:pt x="19" y="29"/>
                  </a:lnTo>
                  <a:lnTo>
                    <a:pt x="16" y="29"/>
                  </a:lnTo>
                  <a:lnTo>
                    <a:pt x="14" y="29"/>
                  </a:lnTo>
                  <a:lnTo>
                    <a:pt x="14" y="26"/>
                  </a:lnTo>
                  <a:lnTo>
                    <a:pt x="14" y="26"/>
                  </a:lnTo>
                  <a:lnTo>
                    <a:pt x="12" y="24"/>
                  </a:lnTo>
                  <a:lnTo>
                    <a:pt x="12" y="22"/>
                  </a:lnTo>
                  <a:lnTo>
                    <a:pt x="12" y="22"/>
                  </a:lnTo>
                  <a:lnTo>
                    <a:pt x="12" y="22"/>
                  </a:lnTo>
                  <a:lnTo>
                    <a:pt x="12" y="22"/>
                  </a:lnTo>
                  <a:lnTo>
                    <a:pt x="14" y="22"/>
                  </a:lnTo>
                  <a:lnTo>
                    <a:pt x="14" y="19"/>
                  </a:lnTo>
                  <a:lnTo>
                    <a:pt x="12" y="19"/>
                  </a:lnTo>
                  <a:lnTo>
                    <a:pt x="12" y="19"/>
                  </a:lnTo>
                  <a:lnTo>
                    <a:pt x="12" y="19"/>
                  </a:lnTo>
                  <a:lnTo>
                    <a:pt x="9" y="19"/>
                  </a:lnTo>
                  <a:lnTo>
                    <a:pt x="9" y="19"/>
                  </a:lnTo>
                  <a:lnTo>
                    <a:pt x="9" y="19"/>
                  </a:lnTo>
                  <a:lnTo>
                    <a:pt x="9" y="19"/>
                  </a:lnTo>
                  <a:lnTo>
                    <a:pt x="9" y="17"/>
                  </a:lnTo>
                  <a:lnTo>
                    <a:pt x="7" y="19"/>
                  </a:lnTo>
                  <a:lnTo>
                    <a:pt x="4" y="22"/>
                  </a:lnTo>
                  <a:lnTo>
                    <a:pt x="2" y="24"/>
                  </a:lnTo>
                  <a:lnTo>
                    <a:pt x="2" y="24"/>
                  </a:lnTo>
                  <a:lnTo>
                    <a:pt x="2" y="24"/>
                  </a:lnTo>
                  <a:lnTo>
                    <a:pt x="2" y="24"/>
                  </a:lnTo>
                  <a:lnTo>
                    <a:pt x="0" y="26"/>
                  </a:lnTo>
                  <a:lnTo>
                    <a:pt x="0" y="26"/>
                  </a:lnTo>
                  <a:lnTo>
                    <a:pt x="0" y="29"/>
                  </a:lnTo>
                  <a:lnTo>
                    <a:pt x="0" y="29"/>
                  </a:lnTo>
                  <a:lnTo>
                    <a:pt x="0" y="29"/>
                  </a:lnTo>
                  <a:lnTo>
                    <a:pt x="0" y="29"/>
                  </a:lnTo>
                  <a:lnTo>
                    <a:pt x="2" y="31"/>
                  </a:lnTo>
                  <a:lnTo>
                    <a:pt x="2" y="31"/>
                  </a:lnTo>
                  <a:lnTo>
                    <a:pt x="2" y="31"/>
                  </a:lnTo>
                  <a:lnTo>
                    <a:pt x="2" y="33"/>
                  </a:lnTo>
                  <a:lnTo>
                    <a:pt x="2" y="36"/>
                  </a:lnTo>
                  <a:lnTo>
                    <a:pt x="2" y="38"/>
                  </a:lnTo>
                  <a:lnTo>
                    <a:pt x="2" y="38"/>
                  </a:lnTo>
                  <a:lnTo>
                    <a:pt x="2" y="40"/>
                  </a:lnTo>
                  <a:lnTo>
                    <a:pt x="2" y="40"/>
                  </a:lnTo>
                  <a:lnTo>
                    <a:pt x="2" y="40"/>
                  </a:lnTo>
                  <a:lnTo>
                    <a:pt x="4" y="40"/>
                  </a:lnTo>
                  <a:lnTo>
                    <a:pt x="4" y="40"/>
                  </a:lnTo>
                  <a:lnTo>
                    <a:pt x="4" y="40"/>
                  </a:lnTo>
                  <a:lnTo>
                    <a:pt x="4" y="40"/>
                  </a:lnTo>
                  <a:lnTo>
                    <a:pt x="4" y="38"/>
                  </a:lnTo>
                  <a:lnTo>
                    <a:pt x="4" y="38"/>
                  </a:lnTo>
                  <a:lnTo>
                    <a:pt x="7" y="38"/>
                  </a:lnTo>
                  <a:lnTo>
                    <a:pt x="7" y="36"/>
                  </a:lnTo>
                  <a:lnTo>
                    <a:pt x="9" y="36"/>
                  </a:lnTo>
                  <a:lnTo>
                    <a:pt x="12" y="36"/>
                  </a:lnTo>
                  <a:lnTo>
                    <a:pt x="19" y="36"/>
                  </a:lnTo>
                  <a:lnTo>
                    <a:pt x="28" y="36"/>
                  </a:lnTo>
                  <a:lnTo>
                    <a:pt x="40" y="36"/>
                  </a:lnTo>
                  <a:lnTo>
                    <a:pt x="47" y="36"/>
                  </a:lnTo>
                  <a:lnTo>
                    <a:pt x="49" y="36"/>
                  </a:lnTo>
                  <a:lnTo>
                    <a:pt x="52" y="36"/>
                  </a:lnTo>
                  <a:lnTo>
                    <a:pt x="54" y="36"/>
                  </a:lnTo>
                  <a:lnTo>
                    <a:pt x="54" y="36"/>
                  </a:lnTo>
                  <a:lnTo>
                    <a:pt x="54" y="31"/>
                  </a:lnTo>
                  <a:lnTo>
                    <a:pt x="54" y="31"/>
                  </a:lnTo>
                  <a:lnTo>
                    <a:pt x="54" y="26"/>
                  </a:lnTo>
                  <a:lnTo>
                    <a:pt x="54" y="26"/>
                  </a:lnTo>
                  <a:lnTo>
                    <a:pt x="54" y="26"/>
                  </a:lnTo>
                  <a:lnTo>
                    <a:pt x="59" y="26"/>
                  </a:lnTo>
                  <a:lnTo>
                    <a:pt x="61" y="24"/>
                  </a:lnTo>
                  <a:lnTo>
                    <a:pt x="61" y="24"/>
                  </a:lnTo>
                  <a:lnTo>
                    <a:pt x="66" y="26"/>
                  </a:lnTo>
                  <a:lnTo>
                    <a:pt x="66" y="26"/>
                  </a:lnTo>
                  <a:lnTo>
                    <a:pt x="68" y="24"/>
                  </a:lnTo>
                  <a:lnTo>
                    <a:pt x="68" y="24"/>
                  </a:lnTo>
                  <a:lnTo>
                    <a:pt x="71" y="24"/>
                  </a:lnTo>
                  <a:lnTo>
                    <a:pt x="71" y="24"/>
                  </a:lnTo>
                  <a:lnTo>
                    <a:pt x="78" y="24"/>
                  </a:lnTo>
                  <a:lnTo>
                    <a:pt x="80" y="24"/>
                  </a:lnTo>
                  <a:lnTo>
                    <a:pt x="80" y="24"/>
                  </a:lnTo>
                  <a:lnTo>
                    <a:pt x="83" y="24"/>
                  </a:lnTo>
                  <a:lnTo>
                    <a:pt x="85" y="24"/>
                  </a:lnTo>
                  <a:lnTo>
                    <a:pt x="85" y="22"/>
                  </a:lnTo>
                  <a:lnTo>
                    <a:pt x="85" y="19"/>
                  </a:lnTo>
                  <a:lnTo>
                    <a:pt x="87" y="17"/>
                  </a:lnTo>
                  <a:lnTo>
                    <a:pt x="87" y="14"/>
                  </a:lnTo>
                  <a:lnTo>
                    <a:pt x="87" y="14"/>
                  </a:lnTo>
                  <a:lnTo>
                    <a:pt x="90" y="12"/>
                  </a:lnTo>
                  <a:lnTo>
                    <a:pt x="90" y="12"/>
                  </a:lnTo>
                  <a:lnTo>
                    <a:pt x="92" y="14"/>
                  </a:lnTo>
                  <a:lnTo>
                    <a:pt x="94" y="17"/>
                  </a:lnTo>
                  <a:lnTo>
                    <a:pt x="97" y="17"/>
                  </a:lnTo>
                  <a:lnTo>
                    <a:pt x="97" y="17"/>
                  </a:lnTo>
                  <a:lnTo>
                    <a:pt x="97" y="17"/>
                  </a:lnTo>
                  <a:lnTo>
                    <a:pt x="97" y="17"/>
                  </a:lnTo>
                  <a:lnTo>
                    <a:pt x="101" y="19"/>
                  </a:lnTo>
                  <a:lnTo>
                    <a:pt x="101" y="19"/>
                  </a:lnTo>
                  <a:lnTo>
                    <a:pt x="104" y="19"/>
                  </a:lnTo>
                  <a:lnTo>
                    <a:pt x="106" y="19"/>
                  </a:lnTo>
                  <a:lnTo>
                    <a:pt x="106" y="22"/>
                  </a:lnTo>
                  <a:lnTo>
                    <a:pt x="109" y="22"/>
                  </a:lnTo>
                  <a:lnTo>
                    <a:pt x="109" y="22"/>
                  </a:lnTo>
                  <a:lnTo>
                    <a:pt x="109" y="22"/>
                  </a:lnTo>
                  <a:lnTo>
                    <a:pt x="111" y="24"/>
                  </a:lnTo>
                  <a:lnTo>
                    <a:pt x="113" y="26"/>
                  </a:lnTo>
                  <a:lnTo>
                    <a:pt x="113" y="26"/>
                  </a:lnTo>
                  <a:lnTo>
                    <a:pt x="116" y="26"/>
                  </a:lnTo>
                  <a:lnTo>
                    <a:pt x="118" y="26"/>
                  </a:lnTo>
                  <a:lnTo>
                    <a:pt x="120" y="26"/>
                  </a:lnTo>
                  <a:lnTo>
                    <a:pt x="120" y="26"/>
                  </a:lnTo>
                  <a:lnTo>
                    <a:pt x="123" y="26"/>
                  </a:lnTo>
                  <a:lnTo>
                    <a:pt x="123" y="29"/>
                  </a:lnTo>
                  <a:lnTo>
                    <a:pt x="123" y="29"/>
                  </a:lnTo>
                  <a:lnTo>
                    <a:pt x="123" y="29"/>
                  </a:lnTo>
                  <a:lnTo>
                    <a:pt x="125" y="29"/>
                  </a:lnTo>
                  <a:lnTo>
                    <a:pt x="125" y="29"/>
                  </a:lnTo>
                  <a:lnTo>
                    <a:pt x="127" y="29"/>
                  </a:lnTo>
                  <a:lnTo>
                    <a:pt x="127" y="29"/>
                  </a:lnTo>
                  <a:lnTo>
                    <a:pt x="127" y="31"/>
                  </a:lnTo>
                  <a:lnTo>
                    <a:pt x="127" y="31"/>
                  </a:lnTo>
                  <a:lnTo>
                    <a:pt x="130" y="31"/>
                  </a:lnTo>
                  <a:lnTo>
                    <a:pt x="132" y="31"/>
                  </a:lnTo>
                  <a:lnTo>
                    <a:pt x="132" y="31"/>
                  </a:lnTo>
                  <a:lnTo>
                    <a:pt x="137" y="31"/>
                  </a:lnTo>
                  <a:lnTo>
                    <a:pt x="139" y="33"/>
                  </a:lnTo>
                  <a:lnTo>
                    <a:pt x="142" y="33"/>
                  </a:lnTo>
                  <a:lnTo>
                    <a:pt x="142" y="31"/>
                  </a:lnTo>
                  <a:lnTo>
                    <a:pt x="144" y="29"/>
                  </a:lnTo>
                  <a:lnTo>
                    <a:pt x="144" y="29"/>
                  </a:lnTo>
                  <a:lnTo>
                    <a:pt x="146" y="29"/>
                  </a:lnTo>
                  <a:lnTo>
                    <a:pt x="149" y="29"/>
                  </a:lnTo>
                  <a:lnTo>
                    <a:pt x="151" y="29"/>
                  </a:lnTo>
                  <a:lnTo>
                    <a:pt x="154" y="29"/>
                  </a:lnTo>
                  <a:lnTo>
                    <a:pt x="156" y="29"/>
                  </a:lnTo>
                  <a:lnTo>
                    <a:pt x="158" y="26"/>
                  </a:lnTo>
                  <a:lnTo>
                    <a:pt x="161" y="24"/>
                  </a:lnTo>
                  <a:lnTo>
                    <a:pt x="161" y="22"/>
                  </a:lnTo>
                  <a:lnTo>
                    <a:pt x="161" y="1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1" name="Freeform 660"/>
            <p:cNvSpPr>
              <a:spLocks noEditPoints="1"/>
            </p:cNvSpPr>
            <p:nvPr/>
          </p:nvSpPr>
          <p:spPr bwMode="auto">
            <a:xfrm>
              <a:off x="6013203" y="5137300"/>
              <a:ext cx="105189" cy="113333"/>
            </a:xfrm>
            <a:custGeom>
              <a:avLst/>
              <a:gdLst>
                <a:gd name="T0" fmla="*/ 289 w 310"/>
                <a:gd name="T1" fmla="*/ 137 h 334"/>
                <a:gd name="T2" fmla="*/ 279 w 310"/>
                <a:gd name="T3" fmla="*/ 125 h 334"/>
                <a:gd name="T4" fmla="*/ 291 w 310"/>
                <a:gd name="T5" fmla="*/ 95 h 334"/>
                <a:gd name="T6" fmla="*/ 303 w 310"/>
                <a:gd name="T7" fmla="*/ 69 h 334"/>
                <a:gd name="T8" fmla="*/ 286 w 310"/>
                <a:gd name="T9" fmla="*/ 50 h 334"/>
                <a:gd name="T10" fmla="*/ 263 w 310"/>
                <a:gd name="T11" fmla="*/ 52 h 334"/>
                <a:gd name="T12" fmla="*/ 239 w 310"/>
                <a:gd name="T13" fmla="*/ 57 h 334"/>
                <a:gd name="T14" fmla="*/ 241 w 310"/>
                <a:gd name="T15" fmla="*/ 43 h 334"/>
                <a:gd name="T16" fmla="*/ 239 w 310"/>
                <a:gd name="T17" fmla="*/ 21 h 334"/>
                <a:gd name="T18" fmla="*/ 244 w 310"/>
                <a:gd name="T19" fmla="*/ 2 h 334"/>
                <a:gd name="T20" fmla="*/ 222 w 310"/>
                <a:gd name="T21" fmla="*/ 5 h 334"/>
                <a:gd name="T22" fmla="*/ 189 w 310"/>
                <a:gd name="T23" fmla="*/ 2 h 334"/>
                <a:gd name="T24" fmla="*/ 142 w 310"/>
                <a:gd name="T25" fmla="*/ 5 h 334"/>
                <a:gd name="T26" fmla="*/ 69 w 310"/>
                <a:gd name="T27" fmla="*/ 73 h 334"/>
                <a:gd name="T28" fmla="*/ 50 w 310"/>
                <a:gd name="T29" fmla="*/ 69 h 334"/>
                <a:gd name="T30" fmla="*/ 47 w 310"/>
                <a:gd name="T31" fmla="*/ 97 h 334"/>
                <a:gd name="T32" fmla="*/ 40 w 310"/>
                <a:gd name="T33" fmla="*/ 88 h 334"/>
                <a:gd name="T34" fmla="*/ 43 w 310"/>
                <a:gd name="T35" fmla="*/ 106 h 334"/>
                <a:gd name="T36" fmla="*/ 66 w 310"/>
                <a:gd name="T37" fmla="*/ 114 h 334"/>
                <a:gd name="T38" fmla="*/ 57 w 310"/>
                <a:gd name="T39" fmla="*/ 118 h 334"/>
                <a:gd name="T40" fmla="*/ 40 w 310"/>
                <a:gd name="T41" fmla="*/ 114 h 334"/>
                <a:gd name="T42" fmla="*/ 33 w 310"/>
                <a:gd name="T43" fmla="*/ 106 h 334"/>
                <a:gd name="T44" fmla="*/ 33 w 310"/>
                <a:gd name="T45" fmla="*/ 142 h 334"/>
                <a:gd name="T46" fmla="*/ 17 w 310"/>
                <a:gd name="T47" fmla="*/ 166 h 334"/>
                <a:gd name="T48" fmla="*/ 9 w 310"/>
                <a:gd name="T49" fmla="*/ 161 h 334"/>
                <a:gd name="T50" fmla="*/ 0 w 310"/>
                <a:gd name="T51" fmla="*/ 154 h 334"/>
                <a:gd name="T52" fmla="*/ 12 w 310"/>
                <a:gd name="T53" fmla="*/ 177 h 334"/>
                <a:gd name="T54" fmla="*/ 19 w 310"/>
                <a:gd name="T55" fmla="*/ 194 h 334"/>
                <a:gd name="T56" fmla="*/ 31 w 310"/>
                <a:gd name="T57" fmla="*/ 196 h 334"/>
                <a:gd name="T58" fmla="*/ 33 w 310"/>
                <a:gd name="T59" fmla="*/ 201 h 334"/>
                <a:gd name="T60" fmla="*/ 38 w 310"/>
                <a:gd name="T61" fmla="*/ 203 h 334"/>
                <a:gd name="T62" fmla="*/ 38 w 310"/>
                <a:gd name="T63" fmla="*/ 211 h 334"/>
                <a:gd name="T64" fmla="*/ 24 w 310"/>
                <a:gd name="T65" fmla="*/ 199 h 334"/>
                <a:gd name="T66" fmla="*/ 28 w 310"/>
                <a:gd name="T67" fmla="*/ 213 h 334"/>
                <a:gd name="T68" fmla="*/ 35 w 310"/>
                <a:gd name="T69" fmla="*/ 220 h 334"/>
                <a:gd name="T70" fmla="*/ 47 w 310"/>
                <a:gd name="T71" fmla="*/ 232 h 334"/>
                <a:gd name="T72" fmla="*/ 35 w 310"/>
                <a:gd name="T73" fmla="*/ 227 h 334"/>
                <a:gd name="T74" fmla="*/ 31 w 310"/>
                <a:gd name="T75" fmla="*/ 225 h 334"/>
                <a:gd name="T76" fmla="*/ 52 w 310"/>
                <a:gd name="T77" fmla="*/ 251 h 334"/>
                <a:gd name="T78" fmla="*/ 54 w 310"/>
                <a:gd name="T79" fmla="*/ 253 h 334"/>
                <a:gd name="T80" fmla="*/ 69 w 310"/>
                <a:gd name="T81" fmla="*/ 256 h 334"/>
                <a:gd name="T82" fmla="*/ 73 w 310"/>
                <a:gd name="T83" fmla="*/ 260 h 334"/>
                <a:gd name="T84" fmla="*/ 71 w 310"/>
                <a:gd name="T85" fmla="*/ 263 h 334"/>
                <a:gd name="T86" fmla="*/ 61 w 310"/>
                <a:gd name="T87" fmla="*/ 258 h 334"/>
                <a:gd name="T88" fmla="*/ 80 w 310"/>
                <a:gd name="T89" fmla="*/ 279 h 334"/>
                <a:gd name="T90" fmla="*/ 123 w 310"/>
                <a:gd name="T91" fmla="*/ 324 h 334"/>
                <a:gd name="T92" fmla="*/ 161 w 310"/>
                <a:gd name="T93" fmla="*/ 319 h 334"/>
                <a:gd name="T94" fmla="*/ 168 w 310"/>
                <a:gd name="T95" fmla="*/ 296 h 334"/>
                <a:gd name="T96" fmla="*/ 151 w 310"/>
                <a:gd name="T97" fmla="*/ 277 h 334"/>
                <a:gd name="T98" fmla="*/ 161 w 310"/>
                <a:gd name="T99" fmla="*/ 251 h 334"/>
                <a:gd name="T100" fmla="*/ 203 w 310"/>
                <a:gd name="T101" fmla="*/ 237 h 334"/>
                <a:gd name="T102" fmla="*/ 215 w 310"/>
                <a:gd name="T103" fmla="*/ 225 h 334"/>
                <a:gd name="T104" fmla="*/ 225 w 310"/>
                <a:gd name="T105" fmla="*/ 239 h 334"/>
                <a:gd name="T106" fmla="*/ 229 w 310"/>
                <a:gd name="T107" fmla="*/ 248 h 334"/>
                <a:gd name="T108" fmla="*/ 256 w 310"/>
                <a:gd name="T109" fmla="*/ 251 h 334"/>
                <a:gd name="T110" fmla="*/ 272 w 310"/>
                <a:gd name="T111" fmla="*/ 237 h 334"/>
                <a:gd name="T112" fmla="*/ 282 w 310"/>
                <a:gd name="T113" fmla="*/ 256 h 334"/>
                <a:gd name="T114" fmla="*/ 293 w 310"/>
                <a:gd name="T115" fmla="*/ 248 h 334"/>
                <a:gd name="T116" fmla="*/ 296 w 310"/>
                <a:gd name="T117" fmla="*/ 230 h 334"/>
                <a:gd name="T118" fmla="*/ 303 w 310"/>
                <a:gd name="T119" fmla="*/ 208 h 334"/>
                <a:gd name="T120" fmla="*/ 308 w 310"/>
                <a:gd name="T121" fmla="*/ 194 h 334"/>
                <a:gd name="T122" fmla="*/ 308 w 310"/>
                <a:gd name="T123" fmla="*/ 168 h 334"/>
                <a:gd name="T124" fmla="*/ 17 w 310"/>
                <a:gd name="T125" fmla="*/ 156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10" h="334">
                  <a:moveTo>
                    <a:pt x="310" y="159"/>
                  </a:moveTo>
                  <a:lnTo>
                    <a:pt x="310" y="156"/>
                  </a:lnTo>
                  <a:lnTo>
                    <a:pt x="310" y="156"/>
                  </a:lnTo>
                  <a:lnTo>
                    <a:pt x="308" y="154"/>
                  </a:lnTo>
                  <a:lnTo>
                    <a:pt x="308" y="151"/>
                  </a:lnTo>
                  <a:lnTo>
                    <a:pt x="305" y="151"/>
                  </a:lnTo>
                  <a:lnTo>
                    <a:pt x="305" y="149"/>
                  </a:lnTo>
                  <a:lnTo>
                    <a:pt x="303" y="149"/>
                  </a:lnTo>
                  <a:lnTo>
                    <a:pt x="300" y="147"/>
                  </a:lnTo>
                  <a:lnTo>
                    <a:pt x="298" y="147"/>
                  </a:lnTo>
                  <a:lnTo>
                    <a:pt x="298" y="147"/>
                  </a:lnTo>
                  <a:lnTo>
                    <a:pt x="298" y="147"/>
                  </a:lnTo>
                  <a:lnTo>
                    <a:pt x="296" y="147"/>
                  </a:lnTo>
                  <a:lnTo>
                    <a:pt x="296" y="147"/>
                  </a:lnTo>
                  <a:lnTo>
                    <a:pt x="296" y="147"/>
                  </a:lnTo>
                  <a:lnTo>
                    <a:pt x="293" y="147"/>
                  </a:lnTo>
                  <a:lnTo>
                    <a:pt x="293" y="147"/>
                  </a:lnTo>
                  <a:lnTo>
                    <a:pt x="291" y="147"/>
                  </a:lnTo>
                  <a:lnTo>
                    <a:pt x="291" y="147"/>
                  </a:lnTo>
                  <a:lnTo>
                    <a:pt x="291" y="144"/>
                  </a:lnTo>
                  <a:lnTo>
                    <a:pt x="291" y="142"/>
                  </a:lnTo>
                  <a:lnTo>
                    <a:pt x="291" y="140"/>
                  </a:lnTo>
                  <a:lnTo>
                    <a:pt x="289" y="137"/>
                  </a:lnTo>
                  <a:lnTo>
                    <a:pt x="286" y="137"/>
                  </a:lnTo>
                  <a:lnTo>
                    <a:pt x="284" y="137"/>
                  </a:lnTo>
                  <a:lnTo>
                    <a:pt x="282" y="137"/>
                  </a:lnTo>
                  <a:lnTo>
                    <a:pt x="282" y="137"/>
                  </a:lnTo>
                  <a:lnTo>
                    <a:pt x="282" y="137"/>
                  </a:lnTo>
                  <a:lnTo>
                    <a:pt x="282" y="137"/>
                  </a:lnTo>
                  <a:lnTo>
                    <a:pt x="279" y="137"/>
                  </a:lnTo>
                  <a:lnTo>
                    <a:pt x="279" y="137"/>
                  </a:lnTo>
                  <a:lnTo>
                    <a:pt x="279" y="137"/>
                  </a:lnTo>
                  <a:lnTo>
                    <a:pt x="279" y="137"/>
                  </a:lnTo>
                  <a:lnTo>
                    <a:pt x="279" y="137"/>
                  </a:lnTo>
                  <a:lnTo>
                    <a:pt x="277" y="137"/>
                  </a:lnTo>
                  <a:lnTo>
                    <a:pt x="277" y="137"/>
                  </a:lnTo>
                  <a:lnTo>
                    <a:pt x="277" y="137"/>
                  </a:lnTo>
                  <a:lnTo>
                    <a:pt x="274" y="135"/>
                  </a:lnTo>
                  <a:lnTo>
                    <a:pt x="274" y="132"/>
                  </a:lnTo>
                  <a:lnTo>
                    <a:pt x="274" y="132"/>
                  </a:lnTo>
                  <a:lnTo>
                    <a:pt x="277" y="128"/>
                  </a:lnTo>
                  <a:lnTo>
                    <a:pt x="279" y="128"/>
                  </a:lnTo>
                  <a:lnTo>
                    <a:pt x="279" y="128"/>
                  </a:lnTo>
                  <a:lnTo>
                    <a:pt x="279" y="125"/>
                  </a:lnTo>
                  <a:lnTo>
                    <a:pt x="279" y="125"/>
                  </a:lnTo>
                  <a:lnTo>
                    <a:pt x="279" y="125"/>
                  </a:lnTo>
                  <a:lnTo>
                    <a:pt x="279" y="125"/>
                  </a:lnTo>
                  <a:lnTo>
                    <a:pt x="279" y="123"/>
                  </a:lnTo>
                  <a:lnTo>
                    <a:pt x="279" y="123"/>
                  </a:lnTo>
                  <a:lnTo>
                    <a:pt x="279" y="123"/>
                  </a:lnTo>
                  <a:lnTo>
                    <a:pt x="279" y="121"/>
                  </a:lnTo>
                  <a:lnTo>
                    <a:pt x="279" y="121"/>
                  </a:lnTo>
                  <a:lnTo>
                    <a:pt x="279" y="121"/>
                  </a:lnTo>
                  <a:lnTo>
                    <a:pt x="277" y="121"/>
                  </a:lnTo>
                  <a:lnTo>
                    <a:pt x="277" y="118"/>
                  </a:lnTo>
                  <a:lnTo>
                    <a:pt x="277" y="116"/>
                  </a:lnTo>
                  <a:lnTo>
                    <a:pt x="277" y="114"/>
                  </a:lnTo>
                  <a:lnTo>
                    <a:pt x="277" y="114"/>
                  </a:lnTo>
                  <a:lnTo>
                    <a:pt x="277" y="111"/>
                  </a:lnTo>
                  <a:lnTo>
                    <a:pt x="279" y="109"/>
                  </a:lnTo>
                  <a:lnTo>
                    <a:pt x="282" y="104"/>
                  </a:lnTo>
                  <a:lnTo>
                    <a:pt x="282" y="104"/>
                  </a:lnTo>
                  <a:lnTo>
                    <a:pt x="286" y="102"/>
                  </a:lnTo>
                  <a:lnTo>
                    <a:pt x="286" y="99"/>
                  </a:lnTo>
                  <a:lnTo>
                    <a:pt x="286" y="99"/>
                  </a:lnTo>
                  <a:lnTo>
                    <a:pt x="286" y="97"/>
                  </a:lnTo>
                  <a:lnTo>
                    <a:pt x="286" y="97"/>
                  </a:lnTo>
                  <a:lnTo>
                    <a:pt x="289" y="95"/>
                  </a:lnTo>
                  <a:lnTo>
                    <a:pt x="291" y="95"/>
                  </a:lnTo>
                  <a:lnTo>
                    <a:pt x="293" y="95"/>
                  </a:lnTo>
                  <a:lnTo>
                    <a:pt x="296" y="95"/>
                  </a:lnTo>
                  <a:lnTo>
                    <a:pt x="296" y="95"/>
                  </a:lnTo>
                  <a:lnTo>
                    <a:pt x="298" y="95"/>
                  </a:lnTo>
                  <a:lnTo>
                    <a:pt x="298" y="95"/>
                  </a:lnTo>
                  <a:lnTo>
                    <a:pt x="300" y="90"/>
                  </a:lnTo>
                  <a:lnTo>
                    <a:pt x="300" y="90"/>
                  </a:lnTo>
                  <a:lnTo>
                    <a:pt x="300" y="88"/>
                  </a:lnTo>
                  <a:lnTo>
                    <a:pt x="303" y="85"/>
                  </a:lnTo>
                  <a:lnTo>
                    <a:pt x="305" y="83"/>
                  </a:lnTo>
                  <a:lnTo>
                    <a:pt x="308" y="80"/>
                  </a:lnTo>
                  <a:lnTo>
                    <a:pt x="308" y="78"/>
                  </a:lnTo>
                  <a:lnTo>
                    <a:pt x="308" y="78"/>
                  </a:lnTo>
                  <a:lnTo>
                    <a:pt x="308" y="76"/>
                  </a:lnTo>
                  <a:lnTo>
                    <a:pt x="308" y="76"/>
                  </a:lnTo>
                  <a:lnTo>
                    <a:pt x="308" y="76"/>
                  </a:lnTo>
                  <a:lnTo>
                    <a:pt x="308" y="76"/>
                  </a:lnTo>
                  <a:lnTo>
                    <a:pt x="308" y="76"/>
                  </a:lnTo>
                  <a:lnTo>
                    <a:pt x="308" y="73"/>
                  </a:lnTo>
                  <a:lnTo>
                    <a:pt x="305" y="73"/>
                  </a:lnTo>
                  <a:lnTo>
                    <a:pt x="305" y="71"/>
                  </a:lnTo>
                  <a:lnTo>
                    <a:pt x="305" y="71"/>
                  </a:lnTo>
                  <a:lnTo>
                    <a:pt x="303" y="69"/>
                  </a:lnTo>
                  <a:lnTo>
                    <a:pt x="303" y="66"/>
                  </a:lnTo>
                  <a:lnTo>
                    <a:pt x="303" y="66"/>
                  </a:lnTo>
                  <a:lnTo>
                    <a:pt x="300" y="64"/>
                  </a:lnTo>
                  <a:lnTo>
                    <a:pt x="298" y="64"/>
                  </a:lnTo>
                  <a:lnTo>
                    <a:pt x="298" y="61"/>
                  </a:lnTo>
                  <a:lnTo>
                    <a:pt x="298" y="59"/>
                  </a:lnTo>
                  <a:lnTo>
                    <a:pt x="298" y="57"/>
                  </a:lnTo>
                  <a:lnTo>
                    <a:pt x="298" y="54"/>
                  </a:lnTo>
                  <a:lnTo>
                    <a:pt x="298" y="52"/>
                  </a:lnTo>
                  <a:lnTo>
                    <a:pt x="296" y="52"/>
                  </a:lnTo>
                  <a:lnTo>
                    <a:pt x="296" y="52"/>
                  </a:lnTo>
                  <a:lnTo>
                    <a:pt x="296" y="52"/>
                  </a:lnTo>
                  <a:lnTo>
                    <a:pt x="296" y="52"/>
                  </a:lnTo>
                  <a:lnTo>
                    <a:pt x="296" y="52"/>
                  </a:lnTo>
                  <a:lnTo>
                    <a:pt x="296" y="52"/>
                  </a:lnTo>
                  <a:lnTo>
                    <a:pt x="293" y="50"/>
                  </a:lnTo>
                  <a:lnTo>
                    <a:pt x="293" y="50"/>
                  </a:lnTo>
                  <a:lnTo>
                    <a:pt x="293" y="50"/>
                  </a:lnTo>
                  <a:lnTo>
                    <a:pt x="291" y="50"/>
                  </a:lnTo>
                  <a:lnTo>
                    <a:pt x="291" y="50"/>
                  </a:lnTo>
                  <a:lnTo>
                    <a:pt x="289" y="50"/>
                  </a:lnTo>
                  <a:lnTo>
                    <a:pt x="286" y="50"/>
                  </a:lnTo>
                  <a:lnTo>
                    <a:pt x="286" y="50"/>
                  </a:lnTo>
                  <a:lnTo>
                    <a:pt x="286" y="50"/>
                  </a:lnTo>
                  <a:lnTo>
                    <a:pt x="284" y="50"/>
                  </a:lnTo>
                  <a:lnTo>
                    <a:pt x="284" y="47"/>
                  </a:lnTo>
                  <a:lnTo>
                    <a:pt x="282" y="47"/>
                  </a:lnTo>
                  <a:lnTo>
                    <a:pt x="272" y="47"/>
                  </a:lnTo>
                  <a:lnTo>
                    <a:pt x="272" y="47"/>
                  </a:lnTo>
                  <a:lnTo>
                    <a:pt x="272" y="47"/>
                  </a:lnTo>
                  <a:lnTo>
                    <a:pt x="272" y="50"/>
                  </a:lnTo>
                  <a:lnTo>
                    <a:pt x="270" y="50"/>
                  </a:lnTo>
                  <a:lnTo>
                    <a:pt x="270" y="50"/>
                  </a:lnTo>
                  <a:lnTo>
                    <a:pt x="270" y="50"/>
                  </a:lnTo>
                  <a:lnTo>
                    <a:pt x="270" y="50"/>
                  </a:lnTo>
                  <a:lnTo>
                    <a:pt x="270" y="50"/>
                  </a:lnTo>
                  <a:lnTo>
                    <a:pt x="270" y="50"/>
                  </a:lnTo>
                  <a:lnTo>
                    <a:pt x="267" y="50"/>
                  </a:lnTo>
                  <a:lnTo>
                    <a:pt x="267" y="52"/>
                  </a:lnTo>
                  <a:lnTo>
                    <a:pt x="267" y="52"/>
                  </a:lnTo>
                  <a:lnTo>
                    <a:pt x="267" y="52"/>
                  </a:lnTo>
                  <a:lnTo>
                    <a:pt x="265" y="52"/>
                  </a:lnTo>
                  <a:lnTo>
                    <a:pt x="265" y="52"/>
                  </a:lnTo>
                  <a:lnTo>
                    <a:pt x="265" y="52"/>
                  </a:lnTo>
                  <a:lnTo>
                    <a:pt x="263" y="52"/>
                  </a:lnTo>
                  <a:lnTo>
                    <a:pt x="263" y="52"/>
                  </a:lnTo>
                  <a:lnTo>
                    <a:pt x="260" y="52"/>
                  </a:lnTo>
                  <a:lnTo>
                    <a:pt x="260" y="54"/>
                  </a:lnTo>
                  <a:lnTo>
                    <a:pt x="260" y="54"/>
                  </a:lnTo>
                  <a:lnTo>
                    <a:pt x="258" y="57"/>
                  </a:lnTo>
                  <a:lnTo>
                    <a:pt x="256" y="57"/>
                  </a:lnTo>
                  <a:lnTo>
                    <a:pt x="253" y="54"/>
                  </a:lnTo>
                  <a:lnTo>
                    <a:pt x="253" y="54"/>
                  </a:lnTo>
                  <a:lnTo>
                    <a:pt x="251" y="54"/>
                  </a:lnTo>
                  <a:lnTo>
                    <a:pt x="251" y="54"/>
                  </a:lnTo>
                  <a:lnTo>
                    <a:pt x="248" y="54"/>
                  </a:lnTo>
                  <a:lnTo>
                    <a:pt x="248" y="54"/>
                  </a:lnTo>
                  <a:lnTo>
                    <a:pt x="248" y="57"/>
                  </a:lnTo>
                  <a:lnTo>
                    <a:pt x="248" y="57"/>
                  </a:lnTo>
                  <a:lnTo>
                    <a:pt x="246" y="57"/>
                  </a:lnTo>
                  <a:lnTo>
                    <a:pt x="246" y="57"/>
                  </a:lnTo>
                  <a:lnTo>
                    <a:pt x="244" y="59"/>
                  </a:lnTo>
                  <a:lnTo>
                    <a:pt x="244" y="59"/>
                  </a:lnTo>
                  <a:lnTo>
                    <a:pt x="241" y="59"/>
                  </a:lnTo>
                  <a:lnTo>
                    <a:pt x="241" y="59"/>
                  </a:lnTo>
                  <a:lnTo>
                    <a:pt x="239" y="59"/>
                  </a:lnTo>
                  <a:lnTo>
                    <a:pt x="239" y="59"/>
                  </a:lnTo>
                  <a:lnTo>
                    <a:pt x="239" y="57"/>
                  </a:lnTo>
                  <a:lnTo>
                    <a:pt x="239" y="57"/>
                  </a:lnTo>
                  <a:lnTo>
                    <a:pt x="239" y="57"/>
                  </a:lnTo>
                  <a:lnTo>
                    <a:pt x="239" y="57"/>
                  </a:lnTo>
                  <a:lnTo>
                    <a:pt x="239" y="57"/>
                  </a:lnTo>
                  <a:lnTo>
                    <a:pt x="239" y="57"/>
                  </a:lnTo>
                  <a:lnTo>
                    <a:pt x="239" y="54"/>
                  </a:lnTo>
                  <a:lnTo>
                    <a:pt x="239" y="54"/>
                  </a:lnTo>
                  <a:lnTo>
                    <a:pt x="241" y="54"/>
                  </a:lnTo>
                  <a:lnTo>
                    <a:pt x="241" y="54"/>
                  </a:lnTo>
                  <a:lnTo>
                    <a:pt x="244" y="54"/>
                  </a:lnTo>
                  <a:lnTo>
                    <a:pt x="244" y="52"/>
                  </a:lnTo>
                  <a:lnTo>
                    <a:pt x="244" y="52"/>
                  </a:lnTo>
                  <a:lnTo>
                    <a:pt x="244" y="52"/>
                  </a:lnTo>
                  <a:lnTo>
                    <a:pt x="244" y="52"/>
                  </a:lnTo>
                  <a:lnTo>
                    <a:pt x="244" y="52"/>
                  </a:lnTo>
                  <a:lnTo>
                    <a:pt x="244" y="52"/>
                  </a:lnTo>
                  <a:lnTo>
                    <a:pt x="244" y="50"/>
                  </a:lnTo>
                  <a:lnTo>
                    <a:pt x="244" y="47"/>
                  </a:lnTo>
                  <a:lnTo>
                    <a:pt x="244" y="47"/>
                  </a:lnTo>
                  <a:lnTo>
                    <a:pt x="241" y="47"/>
                  </a:lnTo>
                  <a:lnTo>
                    <a:pt x="241" y="45"/>
                  </a:lnTo>
                  <a:lnTo>
                    <a:pt x="239" y="45"/>
                  </a:lnTo>
                  <a:lnTo>
                    <a:pt x="241" y="43"/>
                  </a:lnTo>
                  <a:lnTo>
                    <a:pt x="241" y="43"/>
                  </a:lnTo>
                  <a:lnTo>
                    <a:pt x="239" y="43"/>
                  </a:lnTo>
                  <a:lnTo>
                    <a:pt x="239" y="43"/>
                  </a:lnTo>
                  <a:lnTo>
                    <a:pt x="239" y="43"/>
                  </a:lnTo>
                  <a:lnTo>
                    <a:pt x="239" y="40"/>
                  </a:lnTo>
                  <a:lnTo>
                    <a:pt x="237" y="38"/>
                  </a:lnTo>
                  <a:lnTo>
                    <a:pt x="239" y="38"/>
                  </a:lnTo>
                  <a:lnTo>
                    <a:pt x="239" y="35"/>
                  </a:lnTo>
                  <a:lnTo>
                    <a:pt x="237" y="33"/>
                  </a:lnTo>
                  <a:lnTo>
                    <a:pt x="239" y="33"/>
                  </a:lnTo>
                  <a:lnTo>
                    <a:pt x="239" y="33"/>
                  </a:lnTo>
                  <a:lnTo>
                    <a:pt x="239" y="31"/>
                  </a:lnTo>
                  <a:lnTo>
                    <a:pt x="239" y="31"/>
                  </a:lnTo>
                  <a:lnTo>
                    <a:pt x="239" y="31"/>
                  </a:lnTo>
                  <a:lnTo>
                    <a:pt x="239" y="28"/>
                  </a:lnTo>
                  <a:lnTo>
                    <a:pt x="239" y="28"/>
                  </a:lnTo>
                  <a:lnTo>
                    <a:pt x="241" y="26"/>
                  </a:lnTo>
                  <a:lnTo>
                    <a:pt x="241" y="26"/>
                  </a:lnTo>
                  <a:lnTo>
                    <a:pt x="239" y="26"/>
                  </a:lnTo>
                  <a:lnTo>
                    <a:pt x="239" y="24"/>
                  </a:lnTo>
                  <a:lnTo>
                    <a:pt x="239" y="24"/>
                  </a:lnTo>
                  <a:lnTo>
                    <a:pt x="239" y="24"/>
                  </a:lnTo>
                  <a:lnTo>
                    <a:pt x="239" y="21"/>
                  </a:lnTo>
                  <a:lnTo>
                    <a:pt x="239" y="21"/>
                  </a:lnTo>
                  <a:lnTo>
                    <a:pt x="239" y="21"/>
                  </a:lnTo>
                  <a:lnTo>
                    <a:pt x="241" y="21"/>
                  </a:lnTo>
                  <a:lnTo>
                    <a:pt x="241" y="21"/>
                  </a:lnTo>
                  <a:lnTo>
                    <a:pt x="241" y="19"/>
                  </a:lnTo>
                  <a:lnTo>
                    <a:pt x="241" y="19"/>
                  </a:lnTo>
                  <a:lnTo>
                    <a:pt x="241" y="19"/>
                  </a:lnTo>
                  <a:lnTo>
                    <a:pt x="241" y="19"/>
                  </a:lnTo>
                  <a:lnTo>
                    <a:pt x="241" y="17"/>
                  </a:lnTo>
                  <a:lnTo>
                    <a:pt x="241" y="17"/>
                  </a:lnTo>
                  <a:lnTo>
                    <a:pt x="241" y="17"/>
                  </a:lnTo>
                  <a:lnTo>
                    <a:pt x="244" y="17"/>
                  </a:lnTo>
                  <a:lnTo>
                    <a:pt x="244" y="17"/>
                  </a:lnTo>
                  <a:lnTo>
                    <a:pt x="246" y="14"/>
                  </a:lnTo>
                  <a:lnTo>
                    <a:pt x="246" y="14"/>
                  </a:lnTo>
                  <a:lnTo>
                    <a:pt x="246" y="12"/>
                  </a:lnTo>
                  <a:lnTo>
                    <a:pt x="246" y="9"/>
                  </a:lnTo>
                  <a:lnTo>
                    <a:pt x="246" y="7"/>
                  </a:lnTo>
                  <a:lnTo>
                    <a:pt x="246" y="5"/>
                  </a:lnTo>
                  <a:lnTo>
                    <a:pt x="246" y="5"/>
                  </a:lnTo>
                  <a:lnTo>
                    <a:pt x="246" y="5"/>
                  </a:lnTo>
                  <a:lnTo>
                    <a:pt x="244" y="5"/>
                  </a:lnTo>
                  <a:lnTo>
                    <a:pt x="244" y="2"/>
                  </a:lnTo>
                  <a:lnTo>
                    <a:pt x="244" y="2"/>
                  </a:lnTo>
                  <a:lnTo>
                    <a:pt x="244" y="2"/>
                  </a:lnTo>
                  <a:lnTo>
                    <a:pt x="241" y="2"/>
                  </a:lnTo>
                  <a:lnTo>
                    <a:pt x="241" y="2"/>
                  </a:lnTo>
                  <a:lnTo>
                    <a:pt x="241" y="2"/>
                  </a:lnTo>
                  <a:lnTo>
                    <a:pt x="241" y="2"/>
                  </a:lnTo>
                  <a:lnTo>
                    <a:pt x="239" y="2"/>
                  </a:lnTo>
                  <a:lnTo>
                    <a:pt x="237" y="2"/>
                  </a:lnTo>
                  <a:lnTo>
                    <a:pt x="237" y="2"/>
                  </a:lnTo>
                  <a:lnTo>
                    <a:pt x="237" y="2"/>
                  </a:lnTo>
                  <a:lnTo>
                    <a:pt x="234" y="5"/>
                  </a:lnTo>
                  <a:lnTo>
                    <a:pt x="234" y="5"/>
                  </a:lnTo>
                  <a:lnTo>
                    <a:pt x="232" y="5"/>
                  </a:lnTo>
                  <a:lnTo>
                    <a:pt x="232" y="5"/>
                  </a:lnTo>
                  <a:lnTo>
                    <a:pt x="229" y="2"/>
                  </a:lnTo>
                  <a:lnTo>
                    <a:pt x="229" y="5"/>
                  </a:lnTo>
                  <a:lnTo>
                    <a:pt x="229" y="5"/>
                  </a:lnTo>
                  <a:lnTo>
                    <a:pt x="227" y="5"/>
                  </a:lnTo>
                  <a:lnTo>
                    <a:pt x="227" y="2"/>
                  </a:lnTo>
                  <a:lnTo>
                    <a:pt x="225" y="5"/>
                  </a:lnTo>
                  <a:lnTo>
                    <a:pt x="225" y="5"/>
                  </a:lnTo>
                  <a:lnTo>
                    <a:pt x="225" y="5"/>
                  </a:lnTo>
                  <a:lnTo>
                    <a:pt x="222" y="5"/>
                  </a:lnTo>
                  <a:lnTo>
                    <a:pt x="222" y="5"/>
                  </a:lnTo>
                  <a:lnTo>
                    <a:pt x="222" y="5"/>
                  </a:lnTo>
                  <a:lnTo>
                    <a:pt x="220" y="2"/>
                  </a:lnTo>
                  <a:lnTo>
                    <a:pt x="220" y="2"/>
                  </a:lnTo>
                  <a:lnTo>
                    <a:pt x="220" y="2"/>
                  </a:lnTo>
                  <a:lnTo>
                    <a:pt x="218" y="5"/>
                  </a:lnTo>
                  <a:lnTo>
                    <a:pt x="218" y="5"/>
                  </a:lnTo>
                  <a:lnTo>
                    <a:pt x="218" y="5"/>
                  </a:lnTo>
                  <a:lnTo>
                    <a:pt x="211" y="5"/>
                  </a:lnTo>
                  <a:lnTo>
                    <a:pt x="208" y="2"/>
                  </a:lnTo>
                  <a:lnTo>
                    <a:pt x="208" y="2"/>
                  </a:lnTo>
                  <a:lnTo>
                    <a:pt x="206" y="2"/>
                  </a:lnTo>
                  <a:lnTo>
                    <a:pt x="206" y="2"/>
                  </a:lnTo>
                  <a:lnTo>
                    <a:pt x="201" y="2"/>
                  </a:lnTo>
                  <a:lnTo>
                    <a:pt x="201" y="2"/>
                  </a:lnTo>
                  <a:lnTo>
                    <a:pt x="196" y="2"/>
                  </a:lnTo>
                  <a:lnTo>
                    <a:pt x="196" y="2"/>
                  </a:lnTo>
                  <a:lnTo>
                    <a:pt x="194" y="0"/>
                  </a:lnTo>
                  <a:lnTo>
                    <a:pt x="194" y="0"/>
                  </a:lnTo>
                  <a:lnTo>
                    <a:pt x="194" y="0"/>
                  </a:lnTo>
                  <a:lnTo>
                    <a:pt x="192" y="2"/>
                  </a:lnTo>
                  <a:lnTo>
                    <a:pt x="192" y="2"/>
                  </a:lnTo>
                  <a:lnTo>
                    <a:pt x="192" y="2"/>
                  </a:lnTo>
                  <a:lnTo>
                    <a:pt x="189" y="2"/>
                  </a:lnTo>
                  <a:lnTo>
                    <a:pt x="187" y="2"/>
                  </a:lnTo>
                  <a:lnTo>
                    <a:pt x="185" y="2"/>
                  </a:lnTo>
                  <a:lnTo>
                    <a:pt x="182" y="2"/>
                  </a:lnTo>
                  <a:lnTo>
                    <a:pt x="182" y="2"/>
                  </a:lnTo>
                  <a:lnTo>
                    <a:pt x="180" y="2"/>
                  </a:lnTo>
                  <a:lnTo>
                    <a:pt x="175" y="2"/>
                  </a:lnTo>
                  <a:lnTo>
                    <a:pt x="170" y="2"/>
                  </a:lnTo>
                  <a:lnTo>
                    <a:pt x="166" y="2"/>
                  </a:lnTo>
                  <a:lnTo>
                    <a:pt x="163" y="2"/>
                  </a:lnTo>
                  <a:lnTo>
                    <a:pt x="163" y="2"/>
                  </a:lnTo>
                  <a:lnTo>
                    <a:pt x="161" y="2"/>
                  </a:lnTo>
                  <a:lnTo>
                    <a:pt x="158" y="0"/>
                  </a:lnTo>
                  <a:lnTo>
                    <a:pt x="158" y="0"/>
                  </a:lnTo>
                  <a:lnTo>
                    <a:pt x="158" y="0"/>
                  </a:lnTo>
                  <a:lnTo>
                    <a:pt x="158" y="0"/>
                  </a:lnTo>
                  <a:lnTo>
                    <a:pt x="156" y="0"/>
                  </a:lnTo>
                  <a:lnTo>
                    <a:pt x="142" y="2"/>
                  </a:lnTo>
                  <a:lnTo>
                    <a:pt x="142" y="2"/>
                  </a:lnTo>
                  <a:lnTo>
                    <a:pt x="142" y="2"/>
                  </a:lnTo>
                  <a:lnTo>
                    <a:pt x="142" y="2"/>
                  </a:lnTo>
                  <a:lnTo>
                    <a:pt x="142" y="5"/>
                  </a:lnTo>
                  <a:lnTo>
                    <a:pt x="142" y="5"/>
                  </a:lnTo>
                  <a:lnTo>
                    <a:pt x="142" y="5"/>
                  </a:lnTo>
                  <a:lnTo>
                    <a:pt x="142" y="7"/>
                  </a:lnTo>
                  <a:lnTo>
                    <a:pt x="142" y="7"/>
                  </a:lnTo>
                  <a:lnTo>
                    <a:pt x="142" y="7"/>
                  </a:lnTo>
                  <a:lnTo>
                    <a:pt x="140" y="7"/>
                  </a:lnTo>
                  <a:lnTo>
                    <a:pt x="140" y="9"/>
                  </a:lnTo>
                  <a:lnTo>
                    <a:pt x="140" y="9"/>
                  </a:lnTo>
                  <a:lnTo>
                    <a:pt x="142" y="14"/>
                  </a:lnTo>
                  <a:lnTo>
                    <a:pt x="142" y="28"/>
                  </a:lnTo>
                  <a:lnTo>
                    <a:pt x="142" y="31"/>
                  </a:lnTo>
                  <a:lnTo>
                    <a:pt x="142" y="43"/>
                  </a:lnTo>
                  <a:lnTo>
                    <a:pt x="142" y="57"/>
                  </a:lnTo>
                  <a:lnTo>
                    <a:pt x="142" y="71"/>
                  </a:lnTo>
                  <a:lnTo>
                    <a:pt x="125" y="71"/>
                  </a:lnTo>
                  <a:lnTo>
                    <a:pt x="121" y="71"/>
                  </a:lnTo>
                  <a:lnTo>
                    <a:pt x="109" y="71"/>
                  </a:lnTo>
                  <a:lnTo>
                    <a:pt x="92" y="71"/>
                  </a:lnTo>
                  <a:lnTo>
                    <a:pt x="92" y="71"/>
                  </a:lnTo>
                  <a:lnTo>
                    <a:pt x="78" y="71"/>
                  </a:lnTo>
                  <a:lnTo>
                    <a:pt x="71" y="71"/>
                  </a:lnTo>
                  <a:lnTo>
                    <a:pt x="69" y="71"/>
                  </a:lnTo>
                  <a:lnTo>
                    <a:pt x="69" y="71"/>
                  </a:lnTo>
                  <a:lnTo>
                    <a:pt x="69" y="71"/>
                  </a:lnTo>
                  <a:lnTo>
                    <a:pt x="69" y="73"/>
                  </a:lnTo>
                  <a:lnTo>
                    <a:pt x="69" y="73"/>
                  </a:lnTo>
                  <a:lnTo>
                    <a:pt x="69" y="73"/>
                  </a:lnTo>
                  <a:lnTo>
                    <a:pt x="66" y="73"/>
                  </a:lnTo>
                  <a:lnTo>
                    <a:pt x="66" y="73"/>
                  </a:lnTo>
                  <a:lnTo>
                    <a:pt x="64" y="73"/>
                  </a:lnTo>
                  <a:lnTo>
                    <a:pt x="64" y="73"/>
                  </a:lnTo>
                  <a:lnTo>
                    <a:pt x="61" y="71"/>
                  </a:lnTo>
                  <a:lnTo>
                    <a:pt x="61" y="71"/>
                  </a:lnTo>
                  <a:lnTo>
                    <a:pt x="61" y="71"/>
                  </a:lnTo>
                  <a:lnTo>
                    <a:pt x="59" y="71"/>
                  </a:lnTo>
                  <a:lnTo>
                    <a:pt x="59" y="71"/>
                  </a:lnTo>
                  <a:lnTo>
                    <a:pt x="59" y="71"/>
                  </a:lnTo>
                  <a:lnTo>
                    <a:pt x="59" y="71"/>
                  </a:lnTo>
                  <a:lnTo>
                    <a:pt x="57" y="69"/>
                  </a:lnTo>
                  <a:lnTo>
                    <a:pt x="57" y="69"/>
                  </a:lnTo>
                  <a:lnTo>
                    <a:pt x="57" y="66"/>
                  </a:lnTo>
                  <a:lnTo>
                    <a:pt x="52" y="66"/>
                  </a:lnTo>
                  <a:lnTo>
                    <a:pt x="52" y="66"/>
                  </a:lnTo>
                  <a:lnTo>
                    <a:pt x="52" y="69"/>
                  </a:lnTo>
                  <a:lnTo>
                    <a:pt x="52" y="69"/>
                  </a:lnTo>
                  <a:lnTo>
                    <a:pt x="50" y="69"/>
                  </a:lnTo>
                  <a:lnTo>
                    <a:pt x="50" y="69"/>
                  </a:lnTo>
                  <a:lnTo>
                    <a:pt x="50" y="69"/>
                  </a:lnTo>
                  <a:lnTo>
                    <a:pt x="47" y="69"/>
                  </a:lnTo>
                  <a:lnTo>
                    <a:pt x="47" y="71"/>
                  </a:lnTo>
                  <a:lnTo>
                    <a:pt x="47" y="71"/>
                  </a:lnTo>
                  <a:lnTo>
                    <a:pt x="47" y="73"/>
                  </a:lnTo>
                  <a:lnTo>
                    <a:pt x="47" y="73"/>
                  </a:lnTo>
                  <a:lnTo>
                    <a:pt x="47" y="73"/>
                  </a:lnTo>
                  <a:lnTo>
                    <a:pt x="47" y="73"/>
                  </a:lnTo>
                  <a:lnTo>
                    <a:pt x="47" y="76"/>
                  </a:lnTo>
                  <a:lnTo>
                    <a:pt x="50" y="80"/>
                  </a:lnTo>
                  <a:lnTo>
                    <a:pt x="50" y="88"/>
                  </a:lnTo>
                  <a:lnTo>
                    <a:pt x="50" y="90"/>
                  </a:lnTo>
                  <a:lnTo>
                    <a:pt x="50" y="90"/>
                  </a:lnTo>
                  <a:lnTo>
                    <a:pt x="50" y="92"/>
                  </a:lnTo>
                  <a:lnTo>
                    <a:pt x="50" y="92"/>
                  </a:lnTo>
                  <a:lnTo>
                    <a:pt x="50" y="95"/>
                  </a:lnTo>
                  <a:lnTo>
                    <a:pt x="50" y="95"/>
                  </a:lnTo>
                  <a:lnTo>
                    <a:pt x="50" y="95"/>
                  </a:lnTo>
                  <a:lnTo>
                    <a:pt x="47" y="97"/>
                  </a:lnTo>
                  <a:lnTo>
                    <a:pt x="47" y="97"/>
                  </a:lnTo>
                  <a:lnTo>
                    <a:pt x="50" y="99"/>
                  </a:lnTo>
                  <a:lnTo>
                    <a:pt x="47" y="99"/>
                  </a:lnTo>
                  <a:lnTo>
                    <a:pt x="47" y="97"/>
                  </a:lnTo>
                  <a:lnTo>
                    <a:pt x="47" y="97"/>
                  </a:lnTo>
                  <a:lnTo>
                    <a:pt x="47" y="95"/>
                  </a:lnTo>
                  <a:lnTo>
                    <a:pt x="47" y="95"/>
                  </a:lnTo>
                  <a:lnTo>
                    <a:pt x="47" y="92"/>
                  </a:lnTo>
                  <a:lnTo>
                    <a:pt x="47" y="92"/>
                  </a:lnTo>
                  <a:lnTo>
                    <a:pt x="47" y="92"/>
                  </a:lnTo>
                  <a:lnTo>
                    <a:pt x="47" y="92"/>
                  </a:lnTo>
                  <a:lnTo>
                    <a:pt x="45" y="92"/>
                  </a:lnTo>
                  <a:lnTo>
                    <a:pt x="45" y="95"/>
                  </a:lnTo>
                  <a:lnTo>
                    <a:pt x="45" y="92"/>
                  </a:lnTo>
                  <a:lnTo>
                    <a:pt x="45" y="92"/>
                  </a:lnTo>
                  <a:lnTo>
                    <a:pt x="43" y="92"/>
                  </a:lnTo>
                  <a:lnTo>
                    <a:pt x="40" y="92"/>
                  </a:lnTo>
                  <a:lnTo>
                    <a:pt x="43" y="90"/>
                  </a:lnTo>
                  <a:lnTo>
                    <a:pt x="43" y="90"/>
                  </a:lnTo>
                  <a:lnTo>
                    <a:pt x="45" y="90"/>
                  </a:lnTo>
                  <a:lnTo>
                    <a:pt x="45" y="90"/>
                  </a:lnTo>
                  <a:lnTo>
                    <a:pt x="47" y="90"/>
                  </a:lnTo>
                  <a:lnTo>
                    <a:pt x="45" y="88"/>
                  </a:lnTo>
                  <a:lnTo>
                    <a:pt x="45" y="88"/>
                  </a:lnTo>
                  <a:lnTo>
                    <a:pt x="45" y="88"/>
                  </a:lnTo>
                  <a:lnTo>
                    <a:pt x="43" y="88"/>
                  </a:lnTo>
                  <a:lnTo>
                    <a:pt x="43" y="88"/>
                  </a:lnTo>
                  <a:lnTo>
                    <a:pt x="40" y="88"/>
                  </a:lnTo>
                  <a:lnTo>
                    <a:pt x="40" y="90"/>
                  </a:lnTo>
                  <a:lnTo>
                    <a:pt x="40" y="90"/>
                  </a:lnTo>
                  <a:lnTo>
                    <a:pt x="40" y="90"/>
                  </a:lnTo>
                  <a:lnTo>
                    <a:pt x="38" y="90"/>
                  </a:lnTo>
                  <a:lnTo>
                    <a:pt x="38" y="88"/>
                  </a:lnTo>
                  <a:lnTo>
                    <a:pt x="38" y="90"/>
                  </a:lnTo>
                  <a:lnTo>
                    <a:pt x="38" y="90"/>
                  </a:lnTo>
                  <a:lnTo>
                    <a:pt x="35" y="90"/>
                  </a:lnTo>
                  <a:lnTo>
                    <a:pt x="35" y="90"/>
                  </a:lnTo>
                  <a:lnTo>
                    <a:pt x="33" y="90"/>
                  </a:lnTo>
                  <a:lnTo>
                    <a:pt x="33" y="90"/>
                  </a:lnTo>
                  <a:lnTo>
                    <a:pt x="33" y="90"/>
                  </a:lnTo>
                  <a:lnTo>
                    <a:pt x="33" y="95"/>
                  </a:lnTo>
                  <a:lnTo>
                    <a:pt x="33" y="95"/>
                  </a:lnTo>
                  <a:lnTo>
                    <a:pt x="33" y="95"/>
                  </a:lnTo>
                  <a:lnTo>
                    <a:pt x="33" y="95"/>
                  </a:lnTo>
                  <a:lnTo>
                    <a:pt x="35" y="95"/>
                  </a:lnTo>
                  <a:lnTo>
                    <a:pt x="35" y="97"/>
                  </a:lnTo>
                  <a:lnTo>
                    <a:pt x="38" y="97"/>
                  </a:lnTo>
                  <a:lnTo>
                    <a:pt x="38" y="99"/>
                  </a:lnTo>
                  <a:lnTo>
                    <a:pt x="40" y="104"/>
                  </a:lnTo>
                  <a:lnTo>
                    <a:pt x="43" y="104"/>
                  </a:lnTo>
                  <a:lnTo>
                    <a:pt x="43" y="106"/>
                  </a:lnTo>
                  <a:lnTo>
                    <a:pt x="43" y="106"/>
                  </a:lnTo>
                  <a:lnTo>
                    <a:pt x="43" y="109"/>
                  </a:lnTo>
                  <a:lnTo>
                    <a:pt x="43" y="109"/>
                  </a:lnTo>
                  <a:lnTo>
                    <a:pt x="45" y="106"/>
                  </a:lnTo>
                  <a:lnTo>
                    <a:pt x="45" y="106"/>
                  </a:lnTo>
                  <a:lnTo>
                    <a:pt x="45" y="106"/>
                  </a:lnTo>
                  <a:lnTo>
                    <a:pt x="45" y="106"/>
                  </a:lnTo>
                  <a:lnTo>
                    <a:pt x="45" y="106"/>
                  </a:lnTo>
                  <a:lnTo>
                    <a:pt x="47" y="106"/>
                  </a:lnTo>
                  <a:lnTo>
                    <a:pt x="47" y="106"/>
                  </a:lnTo>
                  <a:lnTo>
                    <a:pt x="47" y="109"/>
                  </a:lnTo>
                  <a:lnTo>
                    <a:pt x="50" y="109"/>
                  </a:lnTo>
                  <a:lnTo>
                    <a:pt x="52" y="111"/>
                  </a:lnTo>
                  <a:lnTo>
                    <a:pt x="52" y="111"/>
                  </a:lnTo>
                  <a:lnTo>
                    <a:pt x="54" y="111"/>
                  </a:lnTo>
                  <a:lnTo>
                    <a:pt x="54" y="111"/>
                  </a:lnTo>
                  <a:lnTo>
                    <a:pt x="54" y="114"/>
                  </a:lnTo>
                  <a:lnTo>
                    <a:pt x="57" y="114"/>
                  </a:lnTo>
                  <a:lnTo>
                    <a:pt x="59" y="114"/>
                  </a:lnTo>
                  <a:lnTo>
                    <a:pt x="59" y="114"/>
                  </a:lnTo>
                  <a:lnTo>
                    <a:pt x="64" y="114"/>
                  </a:lnTo>
                  <a:lnTo>
                    <a:pt x="64" y="114"/>
                  </a:lnTo>
                  <a:lnTo>
                    <a:pt x="66" y="114"/>
                  </a:lnTo>
                  <a:lnTo>
                    <a:pt x="66" y="111"/>
                  </a:lnTo>
                  <a:lnTo>
                    <a:pt x="66" y="114"/>
                  </a:lnTo>
                  <a:lnTo>
                    <a:pt x="69" y="114"/>
                  </a:lnTo>
                  <a:lnTo>
                    <a:pt x="71" y="114"/>
                  </a:lnTo>
                  <a:lnTo>
                    <a:pt x="71" y="114"/>
                  </a:lnTo>
                  <a:lnTo>
                    <a:pt x="69" y="114"/>
                  </a:lnTo>
                  <a:lnTo>
                    <a:pt x="69" y="114"/>
                  </a:lnTo>
                  <a:lnTo>
                    <a:pt x="66" y="114"/>
                  </a:lnTo>
                  <a:lnTo>
                    <a:pt x="66" y="114"/>
                  </a:lnTo>
                  <a:lnTo>
                    <a:pt x="64" y="114"/>
                  </a:lnTo>
                  <a:lnTo>
                    <a:pt x="64" y="114"/>
                  </a:lnTo>
                  <a:lnTo>
                    <a:pt x="61" y="116"/>
                  </a:lnTo>
                  <a:lnTo>
                    <a:pt x="61" y="116"/>
                  </a:lnTo>
                  <a:lnTo>
                    <a:pt x="61" y="116"/>
                  </a:lnTo>
                  <a:lnTo>
                    <a:pt x="59" y="118"/>
                  </a:lnTo>
                  <a:lnTo>
                    <a:pt x="59" y="116"/>
                  </a:lnTo>
                  <a:lnTo>
                    <a:pt x="57" y="116"/>
                  </a:lnTo>
                  <a:lnTo>
                    <a:pt x="57" y="116"/>
                  </a:lnTo>
                  <a:lnTo>
                    <a:pt x="57" y="118"/>
                  </a:lnTo>
                  <a:lnTo>
                    <a:pt x="57" y="118"/>
                  </a:lnTo>
                  <a:lnTo>
                    <a:pt x="59" y="123"/>
                  </a:lnTo>
                  <a:lnTo>
                    <a:pt x="57" y="121"/>
                  </a:lnTo>
                  <a:lnTo>
                    <a:pt x="57" y="118"/>
                  </a:lnTo>
                  <a:lnTo>
                    <a:pt x="54" y="116"/>
                  </a:lnTo>
                  <a:lnTo>
                    <a:pt x="52" y="116"/>
                  </a:lnTo>
                  <a:lnTo>
                    <a:pt x="52" y="116"/>
                  </a:lnTo>
                  <a:lnTo>
                    <a:pt x="50" y="116"/>
                  </a:lnTo>
                  <a:lnTo>
                    <a:pt x="50" y="116"/>
                  </a:lnTo>
                  <a:lnTo>
                    <a:pt x="50" y="116"/>
                  </a:lnTo>
                  <a:lnTo>
                    <a:pt x="47" y="118"/>
                  </a:lnTo>
                  <a:lnTo>
                    <a:pt x="47" y="118"/>
                  </a:lnTo>
                  <a:lnTo>
                    <a:pt x="47" y="116"/>
                  </a:lnTo>
                  <a:lnTo>
                    <a:pt x="47" y="116"/>
                  </a:lnTo>
                  <a:lnTo>
                    <a:pt x="47" y="114"/>
                  </a:lnTo>
                  <a:lnTo>
                    <a:pt x="45" y="114"/>
                  </a:lnTo>
                  <a:lnTo>
                    <a:pt x="43" y="114"/>
                  </a:lnTo>
                  <a:lnTo>
                    <a:pt x="43" y="114"/>
                  </a:lnTo>
                  <a:lnTo>
                    <a:pt x="43" y="116"/>
                  </a:lnTo>
                  <a:lnTo>
                    <a:pt x="43" y="118"/>
                  </a:lnTo>
                  <a:lnTo>
                    <a:pt x="43" y="118"/>
                  </a:lnTo>
                  <a:lnTo>
                    <a:pt x="43" y="118"/>
                  </a:lnTo>
                  <a:lnTo>
                    <a:pt x="43" y="118"/>
                  </a:lnTo>
                  <a:lnTo>
                    <a:pt x="43" y="118"/>
                  </a:lnTo>
                  <a:lnTo>
                    <a:pt x="40" y="116"/>
                  </a:lnTo>
                  <a:lnTo>
                    <a:pt x="40" y="114"/>
                  </a:lnTo>
                  <a:lnTo>
                    <a:pt x="40" y="114"/>
                  </a:lnTo>
                  <a:lnTo>
                    <a:pt x="40" y="114"/>
                  </a:lnTo>
                  <a:lnTo>
                    <a:pt x="38" y="114"/>
                  </a:lnTo>
                  <a:lnTo>
                    <a:pt x="38" y="114"/>
                  </a:lnTo>
                  <a:lnTo>
                    <a:pt x="35" y="114"/>
                  </a:lnTo>
                  <a:lnTo>
                    <a:pt x="35" y="114"/>
                  </a:lnTo>
                  <a:lnTo>
                    <a:pt x="35" y="114"/>
                  </a:lnTo>
                  <a:lnTo>
                    <a:pt x="35" y="114"/>
                  </a:lnTo>
                  <a:lnTo>
                    <a:pt x="35" y="114"/>
                  </a:lnTo>
                  <a:lnTo>
                    <a:pt x="35" y="114"/>
                  </a:lnTo>
                  <a:lnTo>
                    <a:pt x="35" y="111"/>
                  </a:lnTo>
                  <a:lnTo>
                    <a:pt x="35" y="111"/>
                  </a:lnTo>
                  <a:lnTo>
                    <a:pt x="35" y="111"/>
                  </a:lnTo>
                  <a:lnTo>
                    <a:pt x="35" y="111"/>
                  </a:lnTo>
                  <a:lnTo>
                    <a:pt x="35" y="111"/>
                  </a:lnTo>
                  <a:lnTo>
                    <a:pt x="35" y="111"/>
                  </a:lnTo>
                  <a:lnTo>
                    <a:pt x="35" y="109"/>
                  </a:lnTo>
                  <a:lnTo>
                    <a:pt x="35" y="106"/>
                  </a:lnTo>
                  <a:lnTo>
                    <a:pt x="35" y="106"/>
                  </a:lnTo>
                  <a:lnTo>
                    <a:pt x="35" y="104"/>
                  </a:lnTo>
                  <a:lnTo>
                    <a:pt x="35" y="104"/>
                  </a:lnTo>
                  <a:lnTo>
                    <a:pt x="35" y="104"/>
                  </a:lnTo>
                  <a:lnTo>
                    <a:pt x="33" y="106"/>
                  </a:lnTo>
                  <a:lnTo>
                    <a:pt x="33" y="106"/>
                  </a:lnTo>
                  <a:lnTo>
                    <a:pt x="33" y="106"/>
                  </a:lnTo>
                  <a:lnTo>
                    <a:pt x="33" y="109"/>
                  </a:lnTo>
                  <a:lnTo>
                    <a:pt x="33" y="109"/>
                  </a:lnTo>
                  <a:lnTo>
                    <a:pt x="33" y="111"/>
                  </a:lnTo>
                  <a:lnTo>
                    <a:pt x="35" y="121"/>
                  </a:lnTo>
                  <a:lnTo>
                    <a:pt x="35" y="121"/>
                  </a:lnTo>
                  <a:lnTo>
                    <a:pt x="35" y="121"/>
                  </a:lnTo>
                  <a:lnTo>
                    <a:pt x="35" y="123"/>
                  </a:lnTo>
                  <a:lnTo>
                    <a:pt x="35" y="123"/>
                  </a:lnTo>
                  <a:lnTo>
                    <a:pt x="35" y="123"/>
                  </a:lnTo>
                  <a:lnTo>
                    <a:pt x="35" y="123"/>
                  </a:lnTo>
                  <a:lnTo>
                    <a:pt x="33" y="123"/>
                  </a:lnTo>
                  <a:lnTo>
                    <a:pt x="33" y="125"/>
                  </a:lnTo>
                  <a:lnTo>
                    <a:pt x="33" y="125"/>
                  </a:lnTo>
                  <a:lnTo>
                    <a:pt x="35" y="128"/>
                  </a:lnTo>
                  <a:lnTo>
                    <a:pt x="35" y="128"/>
                  </a:lnTo>
                  <a:lnTo>
                    <a:pt x="35" y="128"/>
                  </a:lnTo>
                  <a:lnTo>
                    <a:pt x="35" y="130"/>
                  </a:lnTo>
                  <a:lnTo>
                    <a:pt x="35" y="130"/>
                  </a:lnTo>
                  <a:lnTo>
                    <a:pt x="33" y="130"/>
                  </a:lnTo>
                  <a:lnTo>
                    <a:pt x="33" y="132"/>
                  </a:lnTo>
                  <a:lnTo>
                    <a:pt x="33" y="135"/>
                  </a:lnTo>
                  <a:lnTo>
                    <a:pt x="33" y="142"/>
                  </a:lnTo>
                  <a:lnTo>
                    <a:pt x="31" y="144"/>
                  </a:lnTo>
                  <a:lnTo>
                    <a:pt x="31" y="144"/>
                  </a:lnTo>
                  <a:lnTo>
                    <a:pt x="26" y="151"/>
                  </a:lnTo>
                  <a:lnTo>
                    <a:pt x="24" y="151"/>
                  </a:lnTo>
                  <a:lnTo>
                    <a:pt x="21" y="156"/>
                  </a:lnTo>
                  <a:lnTo>
                    <a:pt x="21" y="156"/>
                  </a:lnTo>
                  <a:lnTo>
                    <a:pt x="21" y="159"/>
                  </a:lnTo>
                  <a:lnTo>
                    <a:pt x="21" y="159"/>
                  </a:lnTo>
                  <a:lnTo>
                    <a:pt x="21" y="159"/>
                  </a:lnTo>
                  <a:lnTo>
                    <a:pt x="21" y="159"/>
                  </a:lnTo>
                  <a:lnTo>
                    <a:pt x="21" y="159"/>
                  </a:lnTo>
                  <a:lnTo>
                    <a:pt x="21" y="159"/>
                  </a:lnTo>
                  <a:lnTo>
                    <a:pt x="21" y="159"/>
                  </a:lnTo>
                  <a:lnTo>
                    <a:pt x="21" y="161"/>
                  </a:lnTo>
                  <a:lnTo>
                    <a:pt x="21" y="161"/>
                  </a:lnTo>
                  <a:lnTo>
                    <a:pt x="19" y="161"/>
                  </a:lnTo>
                  <a:lnTo>
                    <a:pt x="19" y="161"/>
                  </a:lnTo>
                  <a:lnTo>
                    <a:pt x="19" y="161"/>
                  </a:lnTo>
                  <a:lnTo>
                    <a:pt x="19" y="161"/>
                  </a:lnTo>
                  <a:lnTo>
                    <a:pt x="19" y="161"/>
                  </a:lnTo>
                  <a:lnTo>
                    <a:pt x="19" y="163"/>
                  </a:lnTo>
                  <a:lnTo>
                    <a:pt x="19" y="163"/>
                  </a:lnTo>
                  <a:lnTo>
                    <a:pt x="17" y="166"/>
                  </a:lnTo>
                  <a:lnTo>
                    <a:pt x="17" y="166"/>
                  </a:lnTo>
                  <a:lnTo>
                    <a:pt x="17" y="168"/>
                  </a:lnTo>
                  <a:lnTo>
                    <a:pt x="17" y="170"/>
                  </a:lnTo>
                  <a:lnTo>
                    <a:pt x="17" y="170"/>
                  </a:lnTo>
                  <a:lnTo>
                    <a:pt x="17" y="170"/>
                  </a:lnTo>
                  <a:lnTo>
                    <a:pt x="17" y="168"/>
                  </a:lnTo>
                  <a:lnTo>
                    <a:pt x="17" y="166"/>
                  </a:lnTo>
                  <a:lnTo>
                    <a:pt x="17" y="166"/>
                  </a:lnTo>
                  <a:lnTo>
                    <a:pt x="14" y="163"/>
                  </a:lnTo>
                  <a:lnTo>
                    <a:pt x="14" y="163"/>
                  </a:lnTo>
                  <a:lnTo>
                    <a:pt x="14" y="161"/>
                  </a:lnTo>
                  <a:lnTo>
                    <a:pt x="12" y="161"/>
                  </a:lnTo>
                  <a:lnTo>
                    <a:pt x="12" y="161"/>
                  </a:lnTo>
                  <a:lnTo>
                    <a:pt x="12" y="159"/>
                  </a:lnTo>
                  <a:lnTo>
                    <a:pt x="9" y="159"/>
                  </a:lnTo>
                  <a:lnTo>
                    <a:pt x="9" y="159"/>
                  </a:lnTo>
                  <a:lnTo>
                    <a:pt x="9" y="161"/>
                  </a:lnTo>
                  <a:lnTo>
                    <a:pt x="9" y="161"/>
                  </a:lnTo>
                  <a:lnTo>
                    <a:pt x="12" y="161"/>
                  </a:lnTo>
                  <a:lnTo>
                    <a:pt x="12" y="161"/>
                  </a:lnTo>
                  <a:lnTo>
                    <a:pt x="12" y="161"/>
                  </a:lnTo>
                  <a:lnTo>
                    <a:pt x="12" y="161"/>
                  </a:lnTo>
                  <a:lnTo>
                    <a:pt x="9" y="161"/>
                  </a:lnTo>
                  <a:lnTo>
                    <a:pt x="9" y="161"/>
                  </a:lnTo>
                  <a:lnTo>
                    <a:pt x="9" y="163"/>
                  </a:lnTo>
                  <a:lnTo>
                    <a:pt x="9" y="163"/>
                  </a:lnTo>
                  <a:lnTo>
                    <a:pt x="9" y="166"/>
                  </a:lnTo>
                  <a:lnTo>
                    <a:pt x="9" y="166"/>
                  </a:lnTo>
                  <a:lnTo>
                    <a:pt x="9" y="166"/>
                  </a:lnTo>
                  <a:lnTo>
                    <a:pt x="7" y="166"/>
                  </a:lnTo>
                  <a:lnTo>
                    <a:pt x="7" y="166"/>
                  </a:lnTo>
                  <a:lnTo>
                    <a:pt x="7" y="166"/>
                  </a:lnTo>
                  <a:lnTo>
                    <a:pt x="7" y="163"/>
                  </a:lnTo>
                  <a:lnTo>
                    <a:pt x="7" y="163"/>
                  </a:lnTo>
                  <a:lnTo>
                    <a:pt x="5" y="163"/>
                  </a:lnTo>
                  <a:lnTo>
                    <a:pt x="5" y="163"/>
                  </a:lnTo>
                  <a:lnTo>
                    <a:pt x="5" y="161"/>
                  </a:lnTo>
                  <a:lnTo>
                    <a:pt x="5" y="159"/>
                  </a:lnTo>
                  <a:lnTo>
                    <a:pt x="5" y="156"/>
                  </a:lnTo>
                  <a:lnTo>
                    <a:pt x="2" y="156"/>
                  </a:lnTo>
                  <a:lnTo>
                    <a:pt x="2" y="156"/>
                  </a:lnTo>
                  <a:lnTo>
                    <a:pt x="2" y="156"/>
                  </a:lnTo>
                  <a:lnTo>
                    <a:pt x="2" y="156"/>
                  </a:lnTo>
                  <a:lnTo>
                    <a:pt x="2" y="156"/>
                  </a:lnTo>
                  <a:lnTo>
                    <a:pt x="0" y="156"/>
                  </a:lnTo>
                  <a:lnTo>
                    <a:pt x="0" y="154"/>
                  </a:lnTo>
                  <a:lnTo>
                    <a:pt x="0" y="154"/>
                  </a:lnTo>
                  <a:lnTo>
                    <a:pt x="0" y="154"/>
                  </a:lnTo>
                  <a:lnTo>
                    <a:pt x="0" y="154"/>
                  </a:lnTo>
                  <a:lnTo>
                    <a:pt x="0" y="159"/>
                  </a:lnTo>
                  <a:lnTo>
                    <a:pt x="2" y="161"/>
                  </a:lnTo>
                  <a:lnTo>
                    <a:pt x="2" y="163"/>
                  </a:lnTo>
                  <a:lnTo>
                    <a:pt x="5" y="166"/>
                  </a:lnTo>
                  <a:lnTo>
                    <a:pt x="7" y="168"/>
                  </a:lnTo>
                  <a:lnTo>
                    <a:pt x="7" y="170"/>
                  </a:lnTo>
                  <a:lnTo>
                    <a:pt x="7" y="170"/>
                  </a:lnTo>
                  <a:lnTo>
                    <a:pt x="7" y="173"/>
                  </a:lnTo>
                  <a:lnTo>
                    <a:pt x="7" y="173"/>
                  </a:lnTo>
                  <a:lnTo>
                    <a:pt x="9" y="173"/>
                  </a:lnTo>
                  <a:lnTo>
                    <a:pt x="9" y="173"/>
                  </a:lnTo>
                  <a:lnTo>
                    <a:pt x="9" y="175"/>
                  </a:lnTo>
                  <a:lnTo>
                    <a:pt x="9" y="175"/>
                  </a:lnTo>
                  <a:lnTo>
                    <a:pt x="9" y="175"/>
                  </a:lnTo>
                  <a:lnTo>
                    <a:pt x="12" y="175"/>
                  </a:lnTo>
                  <a:lnTo>
                    <a:pt x="12" y="175"/>
                  </a:lnTo>
                  <a:lnTo>
                    <a:pt x="12" y="175"/>
                  </a:lnTo>
                  <a:lnTo>
                    <a:pt x="12" y="175"/>
                  </a:lnTo>
                  <a:lnTo>
                    <a:pt x="12" y="175"/>
                  </a:lnTo>
                  <a:lnTo>
                    <a:pt x="12" y="177"/>
                  </a:lnTo>
                  <a:lnTo>
                    <a:pt x="12" y="177"/>
                  </a:lnTo>
                  <a:lnTo>
                    <a:pt x="12" y="177"/>
                  </a:lnTo>
                  <a:lnTo>
                    <a:pt x="9" y="177"/>
                  </a:lnTo>
                  <a:lnTo>
                    <a:pt x="9" y="175"/>
                  </a:lnTo>
                  <a:lnTo>
                    <a:pt x="14" y="182"/>
                  </a:lnTo>
                  <a:lnTo>
                    <a:pt x="14" y="185"/>
                  </a:lnTo>
                  <a:lnTo>
                    <a:pt x="17" y="187"/>
                  </a:lnTo>
                  <a:lnTo>
                    <a:pt x="17" y="189"/>
                  </a:lnTo>
                  <a:lnTo>
                    <a:pt x="17" y="189"/>
                  </a:lnTo>
                  <a:lnTo>
                    <a:pt x="17" y="187"/>
                  </a:lnTo>
                  <a:lnTo>
                    <a:pt x="17" y="187"/>
                  </a:lnTo>
                  <a:lnTo>
                    <a:pt x="17" y="185"/>
                  </a:lnTo>
                  <a:lnTo>
                    <a:pt x="17" y="185"/>
                  </a:lnTo>
                  <a:lnTo>
                    <a:pt x="19" y="187"/>
                  </a:lnTo>
                  <a:lnTo>
                    <a:pt x="19" y="189"/>
                  </a:lnTo>
                  <a:lnTo>
                    <a:pt x="17" y="189"/>
                  </a:lnTo>
                  <a:lnTo>
                    <a:pt x="17" y="189"/>
                  </a:lnTo>
                  <a:lnTo>
                    <a:pt x="17" y="189"/>
                  </a:lnTo>
                  <a:lnTo>
                    <a:pt x="17" y="189"/>
                  </a:lnTo>
                  <a:lnTo>
                    <a:pt x="17" y="192"/>
                  </a:lnTo>
                  <a:lnTo>
                    <a:pt x="17" y="192"/>
                  </a:lnTo>
                  <a:lnTo>
                    <a:pt x="19" y="192"/>
                  </a:lnTo>
                  <a:lnTo>
                    <a:pt x="19" y="194"/>
                  </a:lnTo>
                  <a:lnTo>
                    <a:pt x="19" y="194"/>
                  </a:lnTo>
                  <a:lnTo>
                    <a:pt x="21" y="194"/>
                  </a:lnTo>
                  <a:lnTo>
                    <a:pt x="21" y="194"/>
                  </a:lnTo>
                  <a:lnTo>
                    <a:pt x="24" y="194"/>
                  </a:lnTo>
                  <a:lnTo>
                    <a:pt x="24" y="194"/>
                  </a:lnTo>
                  <a:lnTo>
                    <a:pt x="24" y="194"/>
                  </a:lnTo>
                  <a:lnTo>
                    <a:pt x="24" y="194"/>
                  </a:lnTo>
                  <a:lnTo>
                    <a:pt x="24" y="194"/>
                  </a:lnTo>
                  <a:lnTo>
                    <a:pt x="24" y="194"/>
                  </a:lnTo>
                  <a:lnTo>
                    <a:pt x="24" y="194"/>
                  </a:lnTo>
                  <a:lnTo>
                    <a:pt x="24" y="194"/>
                  </a:lnTo>
                  <a:lnTo>
                    <a:pt x="24" y="194"/>
                  </a:lnTo>
                  <a:lnTo>
                    <a:pt x="24" y="196"/>
                  </a:lnTo>
                  <a:lnTo>
                    <a:pt x="24" y="196"/>
                  </a:lnTo>
                  <a:lnTo>
                    <a:pt x="24" y="199"/>
                  </a:lnTo>
                  <a:lnTo>
                    <a:pt x="26" y="199"/>
                  </a:lnTo>
                  <a:lnTo>
                    <a:pt x="26" y="199"/>
                  </a:lnTo>
                  <a:lnTo>
                    <a:pt x="28" y="199"/>
                  </a:lnTo>
                  <a:lnTo>
                    <a:pt x="28" y="199"/>
                  </a:lnTo>
                  <a:lnTo>
                    <a:pt x="31" y="196"/>
                  </a:lnTo>
                  <a:lnTo>
                    <a:pt x="31" y="196"/>
                  </a:lnTo>
                  <a:lnTo>
                    <a:pt x="31" y="196"/>
                  </a:lnTo>
                  <a:lnTo>
                    <a:pt x="31" y="196"/>
                  </a:lnTo>
                  <a:lnTo>
                    <a:pt x="31" y="196"/>
                  </a:lnTo>
                  <a:lnTo>
                    <a:pt x="33" y="196"/>
                  </a:lnTo>
                  <a:lnTo>
                    <a:pt x="33" y="196"/>
                  </a:lnTo>
                  <a:lnTo>
                    <a:pt x="33" y="196"/>
                  </a:lnTo>
                  <a:lnTo>
                    <a:pt x="33" y="196"/>
                  </a:lnTo>
                  <a:lnTo>
                    <a:pt x="33" y="196"/>
                  </a:lnTo>
                  <a:lnTo>
                    <a:pt x="33" y="192"/>
                  </a:lnTo>
                  <a:lnTo>
                    <a:pt x="33" y="192"/>
                  </a:lnTo>
                  <a:lnTo>
                    <a:pt x="33" y="192"/>
                  </a:lnTo>
                  <a:lnTo>
                    <a:pt x="35" y="192"/>
                  </a:lnTo>
                  <a:lnTo>
                    <a:pt x="33" y="192"/>
                  </a:lnTo>
                  <a:lnTo>
                    <a:pt x="33" y="192"/>
                  </a:lnTo>
                  <a:lnTo>
                    <a:pt x="35" y="194"/>
                  </a:lnTo>
                  <a:lnTo>
                    <a:pt x="35" y="196"/>
                  </a:lnTo>
                  <a:lnTo>
                    <a:pt x="33" y="196"/>
                  </a:lnTo>
                  <a:lnTo>
                    <a:pt x="33" y="199"/>
                  </a:lnTo>
                  <a:lnTo>
                    <a:pt x="33" y="199"/>
                  </a:lnTo>
                  <a:lnTo>
                    <a:pt x="33" y="199"/>
                  </a:lnTo>
                  <a:lnTo>
                    <a:pt x="31" y="199"/>
                  </a:lnTo>
                  <a:lnTo>
                    <a:pt x="31" y="199"/>
                  </a:lnTo>
                  <a:lnTo>
                    <a:pt x="31" y="199"/>
                  </a:lnTo>
                  <a:lnTo>
                    <a:pt x="33" y="199"/>
                  </a:lnTo>
                  <a:lnTo>
                    <a:pt x="33" y="201"/>
                  </a:lnTo>
                  <a:lnTo>
                    <a:pt x="33" y="201"/>
                  </a:lnTo>
                  <a:lnTo>
                    <a:pt x="31" y="201"/>
                  </a:lnTo>
                  <a:lnTo>
                    <a:pt x="31" y="201"/>
                  </a:lnTo>
                  <a:lnTo>
                    <a:pt x="31" y="201"/>
                  </a:lnTo>
                  <a:lnTo>
                    <a:pt x="28" y="201"/>
                  </a:lnTo>
                  <a:lnTo>
                    <a:pt x="31" y="203"/>
                  </a:lnTo>
                  <a:lnTo>
                    <a:pt x="31" y="203"/>
                  </a:lnTo>
                  <a:lnTo>
                    <a:pt x="31" y="203"/>
                  </a:lnTo>
                  <a:lnTo>
                    <a:pt x="31" y="203"/>
                  </a:lnTo>
                  <a:lnTo>
                    <a:pt x="31" y="203"/>
                  </a:lnTo>
                  <a:lnTo>
                    <a:pt x="31" y="203"/>
                  </a:lnTo>
                  <a:lnTo>
                    <a:pt x="31" y="206"/>
                  </a:lnTo>
                  <a:lnTo>
                    <a:pt x="31" y="206"/>
                  </a:lnTo>
                  <a:lnTo>
                    <a:pt x="31" y="206"/>
                  </a:lnTo>
                  <a:lnTo>
                    <a:pt x="31" y="208"/>
                  </a:lnTo>
                  <a:lnTo>
                    <a:pt x="33" y="208"/>
                  </a:lnTo>
                  <a:lnTo>
                    <a:pt x="33" y="208"/>
                  </a:lnTo>
                  <a:lnTo>
                    <a:pt x="33" y="208"/>
                  </a:lnTo>
                  <a:lnTo>
                    <a:pt x="33" y="208"/>
                  </a:lnTo>
                  <a:lnTo>
                    <a:pt x="35" y="206"/>
                  </a:lnTo>
                  <a:lnTo>
                    <a:pt x="35" y="206"/>
                  </a:lnTo>
                  <a:lnTo>
                    <a:pt x="38" y="206"/>
                  </a:lnTo>
                  <a:lnTo>
                    <a:pt x="38" y="203"/>
                  </a:lnTo>
                  <a:lnTo>
                    <a:pt x="40" y="203"/>
                  </a:lnTo>
                  <a:lnTo>
                    <a:pt x="40" y="203"/>
                  </a:lnTo>
                  <a:lnTo>
                    <a:pt x="40" y="203"/>
                  </a:lnTo>
                  <a:lnTo>
                    <a:pt x="40" y="201"/>
                  </a:lnTo>
                  <a:lnTo>
                    <a:pt x="40" y="201"/>
                  </a:lnTo>
                  <a:lnTo>
                    <a:pt x="40" y="201"/>
                  </a:lnTo>
                  <a:lnTo>
                    <a:pt x="40" y="201"/>
                  </a:lnTo>
                  <a:lnTo>
                    <a:pt x="40" y="201"/>
                  </a:lnTo>
                  <a:lnTo>
                    <a:pt x="43" y="201"/>
                  </a:lnTo>
                  <a:lnTo>
                    <a:pt x="43" y="203"/>
                  </a:lnTo>
                  <a:lnTo>
                    <a:pt x="43" y="203"/>
                  </a:lnTo>
                  <a:lnTo>
                    <a:pt x="43" y="203"/>
                  </a:lnTo>
                  <a:lnTo>
                    <a:pt x="43" y="206"/>
                  </a:lnTo>
                  <a:lnTo>
                    <a:pt x="43" y="208"/>
                  </a:lnTo>
                  <a:lnTo>
                    <a:pt x="45" y="208"/>
                  </a:lnTo>
                  <a:lnTo>
                    <a:pt x="45" y="208"/>
                  </a:lnTo>
                  <a:lnTo>
                    <a:pt x="45" y="208"/>
                  </a:lnTo>
                  <a:lnTo>
                    <a:pt x="40" y="208"/>
                  </a:lnTo>
                  <a:lnTo>
                    <a:pt x="38" y="208"/>
                  </a:lnTo>
                  <a:lnTo>
                    <a:pt x="38" y="211"/>
                  </a:lnTo>
                  <a:lnTo>
                    <a:pt x="38" y="211"/>
                  </a:lnTo>
                  <a:lnTo>
                    <a:pt x="38" y="213"/>
                  </a:lnTo>
                  <a:lnTo>
                    <a:pt x="38" y="211"/>
                  </a:lnTo>
                  <a:lnTo>
                    <a:pt x="38" y="211"/>
                  </a:lnTo>
                  <a:lnTo>
                    <a:pt x="38" y="211"/>
                  </a:lnTo>
                  <a:lnTo>
                    <a:pt x="38" y="208"/>
                  </a:lnTo>
                  <a:lnTo>
                    <a:pt x="35" y="208"/>
                  </a:lnTo>
                  <a:lnTo>
                    <a:pt x="35" y="211"/>
                  </a:lnTo>
                  <a:lnTo>
                    <a:pt x="33" y="211"/>
                  </a:lnTo>
                  <a:lnTo>
                    <a:pt x="33" y="211"/>
                  </a:lnTo>
                  <a:lnTo>
                    <a:pt x="33" y="211"/>
                  </a:lnTo>
                  <a:lnTo>
                    <a:pt x="33" y="211"/>
                  </a:lnTo>
                  <a:lnTo>
                    <a:pt x="33" y="211"/>
                  </a:lnTo>
                  <a:lnTo>
                    <a:pt x="31" y="211"/>
                  </a:lnTo>
                  <a:lnTo>
                    <a:pt x="31" y="211"/>
                  </a:lnTo>
                  <a:lnTo>
                    <a:pt x="33" y="211"/>
                  </a:lnTo>
                  <a:lnTo>
                    <a:pt x="31" y="213"/>
                  </a:lnTo>
                  <a:lnTo>
                    <a:pt x="31" y="213"/>
                  </a:lnTo>
                  <a:lnTo>
                    <a:pt x="31" y="211"/>
                  </a:lnTo>
                  <a:lnTo>
                    <a:pt x="31" y="206"/>
                  </a:lnTo>
                  <a:lnTo>
                    <a:pt x="28" y="203"/>
                  </a:lnTo>
                  <a:lnTo>
                    <a:pt x="28" y="203"/>
                  </a:lnTo>
                  <a:lnTo>
                    <a:pt x="26" y="201"/>
                  </a:lnTo>
                  <a:lnTo>
                    <a:pt x="26" y="201"/>
                  </a:lnTo>
                  <a:lnTo>
                    <a:pt x="24" y="201"/>
                  </a:lnTo>
                  <a:lnTo>
                    <a:pt x="24" y="199"/>
                  </a:lnTo>
                  <a:lnTo>
                    <a:pt x="24" y="199"/>
                  </a:lnTo>
                  <a:lnTo>
                    <a:pt x="21" y="199"/>
                  </a:lnTo>
                  <a:lnTo>
                    <a:pt x="21" y="196"/>
                  </a:lnTo>
                  <a:lnTo>
                    <a:pt x="21" y="194"/>
                  </a:lnTo>
                  <a:lnTo>
                    <a:pt x="19" y="194"/>
                  </a:lnTo>
                  <a:lnTo>
                    <a:pt x="19" y="194"/>
                  </a:lnTo>
                  <a:lnTo>
                    <a:pt x="19" y="194"/>
                  </a:lnTo>
                  <a:lnTo>
                    <a:pt x="17" y="192"/>
                  </a:lnTo>
                  <a:lnTo>
                    <a:pt x="17" y="192"/>
                  </a:lnTo>
                  <a:lnTo>
                    <a:pt x="17" y="189"/>
                  </a:lnTo>
                  <a:lnTo>
                    <a:pt x="14" y="189"/>
                  </a:lnTo>
                  <a:lnTo>
                    <a:pt x="17" y="189"/>
                  </a:lnTo>
                  <a:lnTo>
                    <a:pt x="17" y="192"/>
                  </a:lnTo>
                  <a:lnTo>
                    <a:pt x="17" y="192"/>
                  </a:lnTo>
                  <a:lnTo>
                    <a:pt x="17" y="194"/>
                  </a:lnTo>
                  <a:lnTo>
                    <a:pt x="24" y="203"/>
                  </a:lnTo>
                  <a:lnTo>
                    <a:pt x="26" y="206"/>
                  </a:lnTo>
                  <a:lnTo>
                    <a:pt x="28" y="208"/>
                  </a:lnTo>
                  <a:lnTo>
                    <a:pt x="28" y="211"/>
                  </a:lnTo>
                  <a:lnTo>
                    <a:pt x="28" y="211"/>
                  </a:lnTo>
                  <a:lnTo>
                    <a:pt x="28" y="213"/>
                  </a:lnTo>
                  <a:lnTo>
                    <a:pt x="28" y="213"/>
                  </a:lnTo>
                  <a:lnTo>
                    <a:pt x="28" y="213"/>
                  </a:lnTo>
                  <a:lnTo>
                    <a:pt x="31" y="215"/>
                  </a:lnTo>
                  <a:lnTo>
                    <a:pt x="31" y="215"/>
                  </a:lnTo>
                  <a:lnTo>
                    <a:pt x="28" y="218"/>
                  </a:lnTo>
                  <a:lnTo>
                    <a:pt x="28" y="218"/>
                  </a:lnTo>
                  <a:lnTo>
                    <a:pt x="28" y="218"/>
                  </a:lnTo>
                  <a:lnTo>
                    <a:pt x="28" y="220"/>
                  </a:lnTo>
                  <a:lnTo>
                    <a:pt x="31" y="220"/>
                  </a:lnTo>
                  <a:lnTo>
                    <a:pt x="31" y="222"/>
                  </a:lnTo>
                  <a:lnTo>
                    <a:pt x="31" y="220"/>
                  </a:lnTo>
                  <a:lnTo>
                    <a:pt x="33" y="222"/>
                  </a:lnTo>
                  <a:lnTo>
                    <a:pt x="33" y="222"/>
                  </a:lnTo>
                  <a:lnTo>
                    <a:pt x="33" y="222"/>
                  </a:lnTo>
                  <a:lnTo>
                    <a:pt x="33" y="222"/>
                  </a:lnTo>
                  <a:lnTo>
                    <a:pt x="33" y="222"/>
                  </a:lnTo>
                  <a:lnTo>
                    <a:pt x="33" y="222"/>
                  </a:lnTo>
                  <a:lnTo>
                    <a:pt x="35" y="225"/>
                  </a:lnTo>
                  <a:lnTo>
                    <a:pt x="35" y="222"/>
                  </a:lnTo>
                  <a:lnTo>
                    <a:pt x="35" y="222"/>
                  </a:lnTo>
                  <a:lnTo>
                    <a:pt x="35" y="222"/>
                  </a:lnTo>
                  <a:lnTo>
                    <a:pt x="35" y="222"/>
                  </a:lnTo>
                  <a:lnTo>
                    <a:pt x="35" y="222"/>
                  </a:lnTo>
                  <a:lnTo>
                    <a:pt x="35" y="220"/>
                  </a:lnTo>
                  <a:lnTo>
                    <a:pt x="35" y="220"/>
                  </a:lnTo>
                  <a:lnTo>
                    <a:pt x="35" y="220"/>
                  </a:lnTo>
                  <a:lnTo>
                    <a:pt x="38" y="220"/>
                  </a:lnTo>
                  <a:lnTo>
                    <a:pt x="38" y="222"/>
                  </a:lnTo>
                  <a:lnTo>
                    <a:pt x="40" y="225"/>
                  </a:lnTo>
                  <a:lnTo>
                    <a:pt x="40" y="222"/>
                  </a:lnTo>
                  <a:lnTo>
                    <a:pt x="40" y="222"/>
                  </a:lnTo>
                  <a:lnTo>
                    <a:pt x="40" y="222"/>
                  </a:lnTo>
                  <a:lnTo>
                    <a:pt x="40" y="222"/>
                  </a:lnTo>
                  <a:lnTo>
                    <a:pt x="40" y="222"/>
                  </a:lnTo>
                  <a:lnTo>
                    <a:pt x="40" y="222"/>
                  </a:lnTo>
                  <a:lnTo>
                    <a:pt x="43" y="222"/>
                  </a:lnTo>
                  <a:lnTo>
                    <a:pt x="45" y="225"/>
                  </a:lnTo>
                  <a:lnTo>
                    <a:pt x="45" y="227"/>
                  </a:lnTo>
                  <a:lnTo>
                    <a:pt x="43" y="227"/>
                  </a:lnTo>
                  <a:lnTo>
                    <a:pt x="43" y="227"/>
                  </a:lnTo>
                  <a:lnTo>
                    <a:pt x="43" y="227"/>
                  </a:lnTo>
                  <a:lnTo>
                    <a:pt x="45" y="230"/>
                  </a:lnTo>
                  <a:lnTo>
                    <a:pt x="45" y="230"/>
                  </a:lnTo>
                  <a:lnTo>
                    <a:pt x="45" y="230"/>
                  </a:lnTo>
                  <a:lnTo>
                    <a:pt x="45" y="230"/>
                  </a:lnTo>
                  <a:lnTo>
                    <a:pt x="47" y="232"/>
                  </a:lnTo>
                  <a:lnTo>
                    <a:pt x="47" y="232"/>
                  </a:lnTo>
                  <a:lnTo>
                    <a:pt x="47" y="232"/>
                  </a:lnTo>
                  <a:lnTo>
                    <a:pt x="45" y="232"/>
                  </a:lnTo>
                  <a:lnTo>
                    <a:pt x="45" y="234"/>
                  </a:lnTo>
                  <a:lnTo>
                    <a:pt x="45" y="234"/>
                  </a:lnTo>
                  <a:lnTo>
                    <a:pt x="45" y="234"/>
                  </a:lnTo>
                  <a:lnTo>
                    <a:pt x="45" y="232"/>
                  </a:lnTo>
                  <a:lnTo>
                    <a:pt x="45" y="232"/>
                  </a:lnTo>
                  <a:lnTo>
                    <a:pt x="43" y="232"/>
                  </a:lnTo>
                  <a:lnTo>
                    <a:pt x="43" y="232"/>
                  </a:lnTo>
                  <a:lnTo>
                    <a:pt x="43" y="230"/>
                  </a:lnTo>
                  <a:lnTo>
                    <a:pt x="43" y="230"/>
                  </a:lnTo>
                  <a:lnTo>
                    <a:pt x="43" y="230"/>
                  </a:lnTo>
                  <a:lnTo>
                    <a:pt x="43" y="230"/>
                  </a:lnTo>
                  <a:lnTo>
                    <a:pt x="43" y="230"/>
                  </a:lnTo>
                  <a:lnTo>
                    <a:pt x="40" y="230"/>
                  </a:lnTo>
                  <a:lnTo>
                    <a:pt x="40" y="230"/>
                  </a:lnTo>
                  <a:lnTo>
                    <a:pt x="43" y="227"/>
                  </a:lnTo>
                  <a:lnTo>
                    <a:pt x="43" y="227"/>
                  </a:lnTo>
                  <a:lnTo>
                    <a:pt x="40" y="225"/>
                  </a:lnTo>
                  <a:lnTo>
                    <a:pt x="40" y="225"/>
                  </a:lnTo>
                  <a:lnTo>
                    <a:pt x="38" y="225"/>
                  </a:lnTo>
                  <a:lnTo>
                    <a:pt x="38" y="225"/>
                  </a:lnTo>
                  <a:lnTo>
                    <a:pt x="38" y="225"/>
                  </a:lnTo>
                  <a:lnTo>
                    <a:pt x="35" y="227"/>
                  </a:lnTo>
                  <a:lnTo>
                    <a:pt x="35" y="225"/>
                  </a:lnTo>
                  <a:lnTo>
                    <a:pt x="35" y="225"/>
                  </a:lnTo>
                  <a:lnTo>
                    <a:pt x="35" y="225"/>
                  </a:lnTo>
                  <a:lnTo>
                    <a:pt x="35" y="225"/>
                  </a:lnTo>
                  <a:lnTo>
                    <a:pt x="38" y="225"/>
                  </a:lnTo>
                  <a:lnTo>
                    <a:pt x="35" y="225"/>
                  </a:lnTo>
                  <a:lnTo>
                    <a:pt x="35" y="225"/>
                  </a:lnTo>
                  <a:lnTo>
                    <a:pt x="35" y="225"/>
                  </a:lnTo>
                  <a:lnTo>
                    <a:pt x="35" y="225"/>
                  </a:lnTo>
                  <a:lnTo>
                    <a:pt x="35" y="225"/>
                  </a:lnTo>
                  <a:lnTo>
                    <a:pt x="35" y="225"/>
                  </a:lnTo>
                  <a:lnTo>
                    <a:pt x="35" y="225"/>
                  </a:lnTo>
                  <a:lnTo>
                    <a:pt x="35" y="225"/>
                  </a:lnTo>
                  <a:lnTo>
                    <a:pt x="35" y="225"/>
                  </a:lnTo>
                  <a:lnTo>
                    <a:pt x="33" y="225"/>
                  </a:lnTo>
                  <a:lnTo>
                    <a:pt x="33" y="225"/>
                  </a:lnTo>
                  <a:lnTo>
                    <a:pt x="31" y="222"/>
                  </a:lnTo>
                  <a:lnTo>
                    <a:pt x="31" y="222"/>
                  </a:lnTo>
                  <a:lnTo>
                    <a:pt x="31" y="222"/>
                  </a:lnTo>
                  <a:lnTo>
                    <a:pt x="31" y="222"/>
                  </a:lnTo>
                  <a:lnTo>
                    <a:pt x="31" y="222"/>
                  </a:lnTo>
                  <a:lnTo>
                    <a:pt x="31" y="222"/>
                  </a:lnTo>
                  <a:lnTo>
                    <a:pt x="31" y="225"/>
                  </a:lnTo>
                  <a:lnTo>
                    <a:pt x="31" y="225"/>
                  </a:lnTo>
                  <a:lnTo>
                    <a:pt x="33" y="225"/>
                  </a:lnTo>
                  <a:lnTo>
                    <a:pt x="33" y="225"/>
                  </a:lnTo>
                  <a:lnTo>
                    <a:pt x="33" y="225"/>
                  </a:lnTo>
                  <a:lnTo>
                    <a:pt x="35" y="227"/>
                  </a:lnTo>
                  <a:lnTo>
                    <a:pt x="35" y="230"/>
                  </a:lnTo>
                  <a:lnTo>
                    <a:pt x="35" y="230"/>
                  </a:lnTo>
                  <a:lnTo>
                    <a:pt x="38" y="232"/>
                  </a:lnTo>
                  <a:lnTo>
                    <a:pt x="38" y="232"/>
                  </a:lnTo>
                  <a:lnTo>
                    <a:pt x="38" y="232"/>
                  </a:lnTo>
                  <a:lnTo>
                    <a:pt x="38" y="232"/>
                  </a:lnTo>
                  <a:lnTo>
                    <a:pt x="40" y="234"/>
                  </a:lnTo>
                  <a:lnTo>
                    <a:pt x="40" y="234"/>
                  </a:lnTo>
                  <a:lnTo>
                    <a:pt x="47" y="239"/>
                  </a:lnTo>
                  <a:lnTo>
                    <a:pt x="47" y="241"/>
                  </a:lnTo>
                  <a:lnTo>
                    <a:pt x="47" y="246"/>
                  </a:lnTo>
                  <a:lnTo>
                    <a:pt x="47" y="246"/>
                  </a:lnTo>
                  <a:lnTo>
                    <a:pt x="47" y="246"/>
                  </a:lnTo>
                  <a:lnTo>
                    <a:pt x="47" y="248"/>
                  </a:lnTo>
                  <a:lnTo>
                    <a:pt x="50" y="251"/>
                  </a:lnTo>
                  <a:lnTo>
                    <a:pt x="50" y="251"/>
                  </a:lnTo>
                  <a:lnTo>
                    <a:pt x="52" y="253"/>
                  </a:lnTo>
                  <a:lnTo>
                    <a:pt x="52" y="251"/>
                  </a:lnTo>
                  <a:lnTo>
                    <a:pt x="50" y="251"/>
                  </a:lnTo>
                  <a:lnTo>
                    <a:pt x="50" y="248"/>
                  </a:lnTo>
                  <a:lnTo>
                    <a:pt x="50" y="251"/>
                  </a:lnTo>
                  <a:lnTo>
                    <a:pt x="52" y="253"/>
                  </a:lnTo>
                  <a:lnTo>
                    <a:pt x="54" y="253"/>
                  </a:lnTo>
                  <a:lnTo>
                    <a:pt x="54" y="253"/>
                  </a:lnTo>
                  <a:lnTo>
                    <a:pt x="54" y="251"/>
                  </a:lnTo>
                  <a:lnTo>
                    <a:pt x="54" y="251"/>
                  </a:lnTo>
                  <a:lnTo>
                    <a:pt x="54" y="251"/>
                  </a:lnTo>
                  <a:lnTo>
                    <a:pt x="54" y="248"/>
                  </a:lnTo>
                  <a:lnTo>
                    <a:pt x="54" y="248"/>
                  </a:lnTo>
                  <a:lnTo>
                    <a:pt x="54" y="251"/>
                  </a:lnTo>
                  <a:lnTo>
                    <a:pt x="54" y="251"/>
                  </a:lnTo>
                  <a:lnTo>
                    <a:pt x="54" y="251"/>
                  </a:lnTo>
                  <a:lnTo>
                    <a:pt x="54" y="251"/>
                  </a:lnTo>
                  <a:lnTo>
                    <a:pt x="54" y="251"/>
                  </a:lnTo>
                  <a:lnTo>
                    <a:pt x="54" y="251"/>
                  </a:lnTo>
                  <a:lnTo>
                    <a:pt x="57" y="251"/>
                  </a:lnTo>
                  <a:lnTo>
                    <a:pt x="57" y="251"/>
                  </a:lnTo>
                  <a:lnTo>
                    <a:pt x="57" y="251"/>
                  </a:lnTo>
                  <a:lnTo>
                    <a:pt x="57" y="253"/>
                  </a:lnTo>
                  <a:lnTo>
                    <a:pt x="54" y="253"/>
                  </a:lnTo>
                  <a:lnTo>
                    <a:pt x="54" y="253"/>
                  </a:lnTo>
                  <a:lnTo>
                    <a:pt x="54" y="253"/>
                  </a:lnTo>
                  <a:lnTo>
                    <a:pt x="54" y="253"/>
                  </a:lnTo>
                  <a:lnTo>
                    <a:pt x="57" y="256"/>
                  </a:lnTo>
                  <a:lnTo>
                    <a:pt x="57" y="256"/>
                  </a:lnTo>
                  <a:lnTo>
                    <a:pt x="57" y="256"/>
                  </a:lnTo>
                  <a:lnTo>
                    <a:pt x="59" y="253"/>
                  </a:lnTo>
                  <a:lnTo>
                    <a:pt x="59" y="253"/>
                  </a:lnTo>
                  <a:lnTo>
                    <a:pt x="61" y="253"/>
                  </a:lnTo>
                  <a:lnTo>
                    <a:pt x="61" y="253"/>
                  </a:lnTo>
                  <a:lnTo>
                    <a:pt x="61" y="253"/>
                  </a:lnTo>
                  <a:lnTo>
                    <a:pt x="61" y="253"/>
                  </a:lnTo>
                  <a:lnTo>
                    <a:pt x="61" y="251"/>
                  </a:lnTo>
                  <a:lnTo>
                    <a:pt x="64" y="251"/>
                  </a:lnTo>
                  <a:lnTo>
                    <a:pt x="64" y="251"/>
                  </a:lnTo>
                  <a:lnTo>
                    <a:pt x="64" y="253"/>
                  </a:lnTo>
                  <a:lnTo>
                    <a:pt x="64" y="256"/>
                  </a:lnTo>
                  <a:lnTo>
                    <a:pt x="66" y="256"/>
                  </a:lnTo>
                  <a:lnTo>
                    <a:pt x="66" y="256"/>
                  </a:lnTo>
                  <a:lnTo>
                    <a:pt x="69" y="256"/>
                  </a:lnTo>
                  <a:lnTo>
                    <a:pt x="69" y="256"/>
                  </a:lnTo>
                  <a:lnTo>
                    <a:pt x="69" y="256"/>
                  </a:lnTo>
                  <a:lnTo>
                    <a:pt x="69" y="256"/>
                  </a:lnTo>
                  <a:lnTo>
                    <a:pt x="69" y="256"/>
                  </a:lnTo>
                  <a:lnTo>
                    <a:pt x="66" y="256"/>
                  </a:lnTo>
                  <a:lnTo>
                    <a:pt x="66" y="258"/>
                  </a:lnTo>
                  <a:lnTo>
                    <a:pt x="69" y="258"/>
                  </a:lnTo>
                  <a:lnTo>
                    <a:pt x="66" y="258"/>
                  </a:lnTo>
                  <a:lnTo>
                    <a:pt x="69" y="260"/>
                  </a:lnTo>
                  <a:lnTo>
                    <a:pt x="69" y="260"/>
                  </a:lnTo>
                  <a:lnTo>
                    <a:pt x="69" y="258"/>
                  </a:lnTo>
                  <a:lnTo>
                    <a:pt x="69" y="258"/>
                  </a:lnTo>
                  <a:lnTo>
                    <a:pt x="69" y="258"/>
                  </a:lnTo>
                  <a:lnTo>
                    <a:pt x="71" y="258"/>
                  </a:lnTo>
                  <a:lnTo>
                    <a:pt x="71" y="258"/>
                  </a:lnTo>
                  <a:lnTo>
                    <a:pt x="71" y="258"/>
                  </a:lnTo>
                  <a:lnTo>
                    <a:pt x="71" y="258"/>
                  </a:lnTo>
                  <a:lnTo>
                    <a:pt x="71" y="256"/>
                  </a:lnTo>
                  <a:lnTo>
                    <a:pt x="71" y="256"/>
                  </a:lnTo>
                  <a:lnTo>
                    <a:pt x="71" y="258"/>
                  </a:lnTo>
                  <a:lnTo>
                    <a:pt x="71" y="258"/>
                  </a:lnTo>
                  <a:lnTo>
                    <a:pt x="71" y="258"/>
                  </a:lnTo>
                  <a:lnTo>
                    <a:pt x="73" y="258"/>
                  </a:lnTo>
                  <a:lnTo>
                    <a:pt x="73" y="258"/>
                  </a:lnTo>
                  <a:lnTo>
                    <a:pt x="73" y="258"/>
                  </a:lnTo>
                  <a:lnTo>
                    <a:pt x="73" y="258"/>
                  </a:lnTo>
                  <a:lnTo>
                    <a:pt x="73" y="260"/>
                  </a:lnTo>
                  <a:lnTo>
                    <a:pt x="76" y="260"/>
                  </a:lnTo>
                  <a:lnTo>
                    <a:pt x="73" y="258"/>
                  </a:lnTo>
                  <a:lnTo>
                    <a:pt x="73" y="256"/>
                  </a:lnTo>
                  <a:lnTo>
                    <a:pt x="73" y="256"/>
                  </a:lnTo>
                  <a:lnTo>
                    <a:pt x="76" y="258"/>
                  </a:lnTo>
                  <a:lnTo>
                    <a:pt x="76" y="258"/>
                  </a:lnTo>
                  <a:lnTo>
                    <a:pt x="78" y="258"/>
                  </a:lnTo>
                  <a:lnTo>
                    <a:pt x="78" y="258"/>
                  </a:lnTo>
                  <a:lnTo>
                    <a:pt x="78" y="258"/>
                  </a:lnTo>
                  <a:lnTo>
                    <a:pt x="78" y="260"/>
                  </a:lnTo>
                  <a:lnTo>
                    <a:pt x="78" y="260"/>
                  </a:lnTo>
                  <a:lnTo>
                    <a:pt x="78" y="260"/>
                  </a:lnTo>
                  <a:lnTo>
                    <a:pt x="76" y="260"/>
                  </a:lnTo>
                  <a:lnTo>
                    <a:pt x="76" y="260"/>
                  </a:lnTo>
                  <a:lnTo>
                    <a:pt x="73" y="260"/>
                  </a:lnTo>
                  <a:lnTo>
                    <a:pt x="73" y="260"/>
                  </a:lnTo>
                  <a:lnTo>
                    <a:pt x="73" y="260"/>
                  </a:lnTo>
                  <a:lnTo>
                    <a:pt x="73" y="260"/>
                  </a:lnTo>
                  <a:lnTo>
                    <a:pt x="71" y="263"/>
                  </a:lnTo>
                  <a:lnTo>
                    <a:pt x="71" y="263"/>
                  </a:lnTo>
                  <a:lnTo>
                    <a:pt x="71" y="263"/>
                  </a:lnTo>
                  <a:lnTo>
                    <a:pt x="71" y="263"/>
                  </a:lnTo>
                  <a:lnTo>
                    <a:pt x="71" y="263"/>
                  </a:lnTo>
                  <a:lnTo>
                    <a:pt x="71" y="263"/>
                  </a:lnTo>
                  <a:lnTo>
                    <a:pt x="69" y="263"/>
                  </a:lnTo>
                  <a:lnTo>
                    <a:pt x="69" y="263"/>
                  </a:lnTo>
                  <a:lnTo>
                    <a:pt x="69" y="263"/>
                  </a:lnTo>
                  <a:lnTo>
                    <a:pt x="69" y="263"/>
                  </a:lnTo>
                  <a:lnTo>
                    <a:pt x="69" y="263"/>
                  </a:lnTo>
                  <a:lnTo>
                    <a:pt x="69" y="260"/>
                  </a:lnTo>
                  <a:lnTo>
                    <a:pt x="69" y="260"/>
                  </a:lnTo>
                  <a:lnTo>
                    <a:pt x="69" y="260"/>
                  </a:lnTo>
                  <a:lnTo>
                    <a:pt x="69" y="260"/>
                  </a:lnTo>
                  <a:lnTo>
                    <a:pt x="69" y="260"/>
                  </a:lnTo>
                  <a:lnTo>
                    <a:pt x="66" y="260"/>
                  </a:lnTo>
                  <a:lnTo>
                    <a:pt x="66" y="260"/>
                  </a:lnTo>
                  <a:lnTo>
                    <a:pt x="66" y="260"/>
                  </a:lnTo>
                  <a:lnTo>
                    <a:pt x="66" y="260"/>
                  </a:lnTo>
                  <a:lnTo>
                    <a:pt x="66" y="260"/>
                  </a:lnTo>
                  <a:lnTo>
                    <a:pt x="66" y="260"/>
                  </a:lnTo>
                  <a:lnTo>
                    <a:pt x="66" y="258"/>
                  </a:lnTo>
                  <a:lnTo>
                    <a:pt x="66" y="258"/>
                  </a:lnTo>
                  <a:lnTo>
                    <a:pt x="64" y="258"/>
                  </a:lnTo>
                  <a:lnTo>
                    <a:pt x="64" y="258"/>
                  </a:lnTo>
                  <a:lnTo>
                    <a:pt x="61" y="258"/>
                  </a:lnTo>
                  <a:lnTo>
                    <a:pt x="61" y="258"/>
                  </a:lnTo>
                  <a:lnTo>
                    <a:pt x="61" y="258"/>
                  </a:lnTo>
                  <a:lnTo>
                    <a:pt x="61" y="256"/>
                  </a:lnTo>
                  <a:lnTo>
                    <a:pt x="61" y="256"/>
                  </a:lnTo>
                  <a:lnTo>
                    <a:pt x="61" y="256"/>
                  </a:lnTo>
                  <a:lnTo>
                    <a:pt x="61" y="256"/>
                  </a:lnTo>
                  <a:lnTo>
                    <a:pt x="61" y="256"/>
                  </a:lnTo>
                  <a:lnTo>
                    <a:pt x="61" y="256"/>
                  </a:lnTo>
                  <a:lnTo>
                    <a:pt x="61" y="256"/>
                  </a:lnTo>
                  <a:lnTo>
                    <a:pt x="61" y="256"/>
                  </a:lnTo>
                  <a:lnTo>
                    <a:pt x="61" y="253"/>
                  </a:lnTo>
                  <a:lnTo>
                    <a:pt x="59" y="256"/>
                  </a:lnTo>
                  <a:lnTo>
                    <a:pt x="59" y="256"/>
                  </a:lnTo>
                  <a:lnTo>
                    <a:pt x="59" y="256"/>
                  </a:lnTo>
                  <a:lnTo>
                    <a:pt x="57" y="256"/>
                  </a:lnTo>
                  <a:lnTo>
                    <a:pt x="57" y="256"/>
                  </a:lnTo>
                  <a:lnTo>
                    <a:pt x="54" y="253"/>
                  </a:lnTo>
                  <a:lnTo>
                    <a:pt x="54" y="253"/>
                  </a:lnTo>
                  <a:lnTo>
                    <a:pt x="54" y="256"/>
                  </a:lnTo>
                  <a:lnTo>
                    <a:pt x="64" y="267"/>
                  </a:lnTo>
                  <a:lnTo>
                    <a:pt x="69" y="270"/>
                  </a:lnTo>
                  <a:lnTo>
                    <a:pt x="71" y="272"/>
                  </a:lnTo>
                  <a:lnTo>
                    <a:pt x="78" y="277"/>
                  </a:lnTo>
                  <a:lnTo>
                    <a:pt x="80" y="279"/>
                  </a:lnTo>
                  <a:lnTo>
                    <a:pt x="88" y="286"/>
                  </a:lnTo>
                  <a:lnTo>
                    <a:pt x="95" y="291"/>
                  </a:lnTo>
                  <a:lnTo>
                    <a:pt x="95" y="291"/>
                  </a:lnTo>
                  <a:lnTo>
                    <a:pt x="97" y="293"/>
                  </a:lnTo>
                  <a:lnTo>
                    <a:pt x="97" y="293"/>
                  </a:lnTo>
                  <a:lnTo>
                    <a:pt x="99" y="296"/>
                  </a:lnTo>
                  <a:lnTo>
                    <a:pt x="99" y="296"/>
                  </a:lnTo>
                  <a:lnTo>
                    <a:pt x="99" y="298"/>
                  </a:lnTo>
                  <a:lnTo>
                    <a:pt x="102" y="298"/>
                  </a:lnTo>
                  <a:lnTo>
                    <a:pt x="102" y="298"/>
                  </a:lnTo>
                  <a:lnTo>
                    <a:pt x="104" y="301"/>
                  </a:lnTo>
                  <a:lnTo>
                    <a:pt x="104" y="301"/>
                  </a:lnTo>
                  <a:lnTo>
                    <a:pt x="104" y="301"/>
                  </a:lnTo>
                  <a:lnTo>
                    <a:pt x="104" y="303"/>
                  </a:lnTo>
                  <a:lnTo>
                    <a:pt x="104" y="303"/>
                  </a:lnTo>
                  <a:lnTo>
                    <a:pt x="104" y="305"/>
                  </a:lnTo>
                  <a:lnTo>
                    <a:pt x="104" y="308"/>
                  </a:lnTo>
                  <a:lnTo>
                    <a:pt x="114" y="312"/>
                  </a:lnTo>
                  <a:lnTo>
                    <a:pt x="118" y="319"/>
                  </a:lnTo>
                  <a:lnTo>
                    <a:pt x="121" y="319"/>
                  </a:lnTo>
                  <a:lnTo>
                    <a:pt x="123" y="322"/>
                  </a:lnTo>
                  <a:lnTo>
                    <a:pt x="123" y="322"/>
                  </a:lnTo>
                  <a:lnTo>
                    <a:pt x="123" y="324"/>
                  </a:lnTo>
                  <a:lnTo>
                    <a:pt x="123" y="324"/>
                  </a:lnTo>
                  <a:lnTo>
                    <a:pt x="123" y="324"/>
                  </a:lnTo>
                  <a:lnTo>
                    <a:pt x="125" y="329"/>
                  </a:lnTo>
                  <a:lnTo>
                    <a:pt x="128" y="331"/>
                  </a:lnTo>
                  <a:lnTo>
                    <a:pt x="128" y="331"/>
                  </a:lnTo>
                  <a:lnTo>
                    <a:pt x="130" y="334"/>
                  </a:lnTo>
                  <a:lnTo>
                    <a:pt x="130" y="331"/>
                  </a:lnTo>
                  <a:lnTo>
                    <a:pt x="132" y="322"/>
                  </a:lnTo>
                  <a:lnTo>
                    <a:pt x="135" y="319"/>
                  </a:lnTo>
                  <a:lnTo>
                    <a:pt x="135" y="319"/>
                  </a:lnTo>
                  <a:lnTo>
                    <a:pt x="137" y="317"/>
                  </a:lnTo>
                  <a:lnTo>
                    <a:pt x="140" y="317"/>
                  </a:lnTo>
                  <a:lnTo>
                    <a:pt x="142" y="315"/>
                  </a:lnTo>
                  <a:lnTo>
                    <a:pt x="144" y="315"/>
                  </a:lnTo>
                  <a:lnTo>
                    <a:pt x="144" y="315"/>
                  </a:lnTo>
                  <a:lnTo>
                    <a:pt x="147" y="312"/>
                  </a:lnTo>
                  <a:lnTo>
                    <a:pt x="147" y="310"/>
                  </a:lnTo>
                  <a:lnTo>
                    <a:pt x="149" y="310"/>
                  </a:lnTo>
                  <a:lnTo>
                    <a:pt x="151" y="310"/>
                  </a:lnTo>
                  <a:lnTo>
                    <a:pt x="154" y="312"/>
                  </a:lnTo>
                  <a:lnTo>
                    <a:pt x="158" y="319"/>
                  </a:lnTo>
                  <a:lnTo>
                    <a:pt x="158" y="319"/>
                  </a:lnTo>
                  <a:lnTo>
                    <a:pt x="161" y="319"/>
                  </a:lnTo>
                  <a:lnTo>
                    <a:pt x="163" y="319"/>
                  </a:lnTo>
                  <a:lnTo>
                    <a:pt x="163" y="319"/>
                  </a:lnTo>
                  <a:lnTo>
                    <a:pt x="168" y="322"/>
                  </a:lnTo>
                  <a:lnTo>
                    <a:pt x="168" y="322"/>
                  </a:lnTo>
                  <a:lnTo>
                    <a:pt x="168" y="322"/>
                  </a:lnTo>
                  <a:lnTo>
                    <a:pt x="168" y="319"/>
                  </a:lnTo>
                  <a:lnTo>
                    <a:pt x="170" y="319"/>
                  </a:lnTo>
                  <a:lnTo>
                    <a:pt x="170" y="319"/>
                  </a:lnTo>
                  <a:lnTo>
                    <a:pt x="173" y="317"/>
                  </a:lnTo>
                  <a:lnTo>
                    <a:pt x="170" y="317"/>
                  </a:lnTo>
                  <a:lnTo>
                    <a:pt x="170" y="315"/>
                  </a:lnTo>
                  <a:lnTo>
                    <a:pt x="168" y="315"/>
                  </a:lnTo>
                  <a:lnTo>
                    <a:pt x="168" y="315"/>
                  </a:lnTo>
                  <a:lnTo>
                    <a:pt x="168" y="312"/>
                  </a:lnTo>
                  <a:lnTo>
                    <a:pt x="168" y="312"/>
                  </a:lnTo>
                  <a:lnTo>
                    <a:pt x="170" y="305"/>
                  </a:lnTo>
                  <a:lnTo>
                    <a:pt x="170" y="303"/>
                  </a:lnTo>
                  <a:lnTo>
                    <a:pt x="173" y="303"/>
                  </a:lnTo>
                  <a:lnTo>
                    <a:pt x="175" y="301"/>
                  </a:lnTo>
                  <a:lnTo>
                    <a:pt x="173" y="298"/>
                  </a:lnTo>
                  <a:lnTo>
                    <a:pt x="173" y="298"/>
                  </a:lnTo>
                  <a:lnTo>
                    <a:pt x="168" y="298"/>
                  </a:lnTo>
                  <a:lnTo>
                    <a:pt x="168" y="296"/>
                  </a:lnTo>
                  <a:lnTo>
                    <a:pt x="166" y="296"/>
                  </a:lnTo>
                  <a:lnTo>
                    <a:pt x="163" y="293"/>
                  </a:lnTo>
                  <a:lnTo>
                    <a:pt x="161" y="293"/>
                  </a:lnTo>
                  <a:lnTo>
                    <a:pt x="161" y="293"/>
                  </a:lnTo>
                  <a:lnTo>
                    <a:pt x="161" y="291"/>
                  </a:lnTo>
                  <a:lnTo>
                    <a:pt x="161" y="291"/>
                  </a:lnTo>
                  <a:lnTo>
                    <a:pt x="161" y="291"/>
                  </a:lnTo>
                  <a:lnTo>
                    <a:pt x="161" y="289"/>
                  </a:lnTo>
                  <a:lnTo>
                    <a:pt x="161" y="286"/>
                  </a:lnTo>
                  <a:lnTo>
                    <a:pt x="161" y="286"/>
                  </a:lnTo>
                  <a:lnTo>
                    <a:pt x="161" y="286"/>
                  </a:lnTo>
                  <a:lnTo>
                    <a:pt x="163" y="286"/>
                  </a:lnTo>
                  <a:lnTo>
                    <a:pt x="163" y="286"/>
                  </a:lnTo>
                  <a:lnTo>
                    <a:pt x="166" y="284"/>
                  </a:lnTo>
                  <a:lnTo>
                    <a:pt x="166" y="284"/>
                  </a:lnTo>
                  <a:lnTo>
                    <a:pt x="163" y="282"/>
                  </a:lnTo>
                  <a:lnTo>
                    <a:pt x="161" y="277"/>
                  </a:lnTo>
                  <a:lnTo>
                    <a:pt x="158" y="274"/>
                  </a:lnTo>
                  <a:lnTo>
                    <a:pt x="156" y="274"/>
                  </a:lnTo>
                  <a:lnTo>
                    <a:pt x="156" y="274"/>
                  </a:lnTo>
                  <a:lnTo>
                    <a:pt x="154" y="274"/>
                  </a:lnTo>
                  <a:lnTo>
                    <a:pt x="151" y="277"/>
                  </a:lnTo>
                  <a:lnTo>
                    <a:pt x="151" y="277"/>
                  </a:lnTo>
                  <a:lnTo>
                    <a:pt x="151" y="274"/>
                  </a:lnTo>
                  <a:lnTo>
                    <a:pt x="151" y="272"/>
                  </a:lnTo>
                  <a:lnTo>
                    <a:pt x="151" y="272"/>
                  </a:lnTo>
                  <a:lnTo>
                    <a:pt x="156" y="265"/>
                  </a:lnTo>
                  <a:lnTo>
                    <a:pt x="156" y="265"/>
                  </a:lnTo>
                  <a:lnTo>
                    <a:pt x="156" y="263"/>
                  </a:lnTo>
                  <a:lnTo>
                    <a:pt x="156" y="263"/>
                  </a:lnTo>
                  <a:lnTo>
                    <a:pt x="156" y="260"/>
                  </a:lnTo>
                  <a:lnTo>
                    <a:pt x="156" y="260"/>
                  </a:lnTo>
                  <a:lnTo>
                    <a:pt x="154" y="258"/>
                  </a:lnTo>
                  <a:lnTo>
                    <a:pt x="154" y="256"/>
                  </a:lnTo>
                  <a:lnTo>
                    <a:pt x="154" y="256"/>
                  </a:lnTo>
                  <a:lnTo>
                    <a:pt x="154" y="253"/>
                  </a:lnTo>
                  <a:lnTo>
                    <a:pt x="154" y="251"/>
                  </a:lnTo>
                  <a:lnTo>
                    <a:pt x="154" y="248"/>
                  </a:lnTo>
                  <a:lnTo>
                    <a:pt x="154" y="248"/>
                  </a:lnTo>
                  <a:lnTo>
                    <a:pt x="154" y="246"/>
                  </a:lnTo>
                  <a:lnTo>
                    <a:pt x="156" y="248"/>
                  </a:lnTo>
                  <a:lnTo>
                    <a:pt x="158" y="248"/>
                  </a:lnTo>
                  <a:lnTo>
                    <a:pt x="158" y="248"/>
                  </a:lnTo>
                  <a:lnTo>
                    <a:pt x="158" y="248"/>
                  </a:lnTo>
                  <a:lnTo>
                    <a:pt x="158" y="248"/>
                  </a:lnTo>
                  <a:lnTo>
                    <a:pt x="161" y="251"/>
                  </a:lnTo>
                  <a:lnTo>
                    <a:pt x="161" y="251"/>
                  </a:lnTo>
                  <a:lnTo>
                    <a:pt x="163" y="251"/>
                  </a:lnTo>
                  <a:lnTo>
                    <a:pt x="163" y="251"/>
                  </a:lnTo>
                  <a:lnTo>
                    <a:pt x="166" y="251"/>
                  </a:lnTo>
                  <a:lnTo>
                    <a:pt x="166" y="248"/>
                  </a:lnTo>
                  <a:lnTo>
                    <a:pt x="168" y="248"/>
                  </a:lnTo>
                  <a:lnTo>
                    <a:pt x="170" y="248"/>
                  </a:lnTo>
                  <a:lnTo>
                    <a:pt x="173" y="248"/>
                  </a:lnTo>
                  <a:lnTo>
                    <a:pt x="173" y="246"/>
                  </a:lnTo>
                  <a:lnTo>
                    <a:pt x="173" y="248"/>
                  </a:lnTo>
                  <a:lnTo>
                    <a:pt x="175" y="248"/>
                  </a:lnTo>
                  <a:lnTo>
                    <a:pt x="177" y="251"/>
                  </a:lnTo>
                  <a:lnTo>
                    <a:pt x="177" y="251"/>
                  </a:lnTo>
                  <a:lnTo>
                    <a:pt x="180" y="251"/>
                  </a:lnTo>
                  <a:lnTo>
                    <a:pt x="201" y="248"/>
                  </a:lnTo>
                  <a:lnTo>
                    <a:pt x="201" y="246"/>
                  </a:lnTo>
                  <a:lnTo>
                    <a:pt x="201" y="244"/>
                  </a:lnTo>
                  <a:lnTo>
                    <a:pt x="201" y="244"/>
                  </a:lnTo>
                  <a:lnTo>
                    <a:pt x="201" y="241"/>
                  </a:lnTo>
                  <a:lnTo>
                    <a:pt x="201" y="239"/>
                  </a:lnTo>
                  <a:lnTo>
                    <a:pt x="201" y="239"/>
                  </a:lnTo>
                  <a:lnTo>
                    <a:pt x="201" y="237"/>
                  </a:lnTo>
                  <a:lnTo>
                    <a:pt x="203" y="237"/>
                  </a:lnTo>
                  <a:lnTo>
                    <a:pt x="203" y="234"/>
                  </a:lnTo>
                  <a:lnTo>
                    <a:pt x="201" y="234"/>
                  </a:lnTo>
                  <a:lnTo>
                    <a:pt x="201" y="232"/>
                  </a:lnTo>
                  <a:lnTo>
                    <a:pt x="199" y="230"/>
                  </a:lnTo>
                  <a:lnTo>
                    <a:pt x="199" y="225"/>
                  </a:lnTo>
                  <a:lnTo>
                    <a:pt x="199" y="222"/>
                  </a:lnTo>
                  <a:lnTo>
                    <a:pt x="201" y="225"/>
                  </a:lnTo>
                  <a:lnTo>
                    <a:pt x="201" y="225"/>
                  </a:lnTo>
                  <a:lnTo>
                    <a:pt x="201" y="225"/>
                  </a:lnTo>
                  <a:lnTo>
                    <a:pt x="203" y="225"/>
                  </a:lnTo>
                  <a:lnTo>
                    <a:pt x="203" y="225"/>
                  </a:lnTo>
                  <a:lnTo>
                    <a:pt x="203" y="225"/>
                  </a:lnTo>
                  <a:lnTo>
                    <a:pt x="203" y="225"/>
                  </a:lnTo>
                  <a:lnTo>
                    <a:pt x="203" y="225"/>
                  </a:lnTo>
                  <a:lnTo>
                    <a:pt x="203" y="222"/>
                  </a:lnTo>
                  <a:lnTo>
                    <a:pt x="203" y="222"/>
                  </a:lnTo>
                  <a:lnTo>
                    <a:pt x="203" y="222"/>
                  </a:lnTo>
                  <a:lnTo>
                    <a:pt x="208" y="220"/>
                  </a:lnTo>
                  <a:lnTo>
                    <a:pt x="208" y="220"/>
                  </a:lnTo>
                  <a:lnTo>
                    <a:pt x="211" y="220"/>
                  </a:lnTo>
                  <a:lnTo>
                    <a:pt x="213" y="222"/>
                  </a:lnTo>
                  <a:lnTo>
                    <a:pt x="215" y="225"/>
                  </a:lnTo>
                  <a:lnTo>
                    <a:pt x="215" y="225"/>
                  </a:lnTo>
                  <a:lnTo>
                    <a:pt x="218" y="225"/>
                  </a:lnTo>
                  <a:lnTo>
                    <a:pt x="220" y="225"/>
                  </a:lnTo>
                  <a:lnTo>
                    <a:pt x="220" y="227"/>
                  </a:lnTo>
                  <a:lnTo>
                    <a:pt x="222" y="230"/>
                  </a:lnTo>
                  <a:lnTo>
                    <a:pt x="222" y="232"/>
                  </a:lnTo>
                  <a:lnTo>
                    <a:pt x="222" y="232"/>
                  </a:lnTo>
                  <a:lnTo>
                    <a:pt x="222" y="232"/>
                  </a:lnTo>
                  <a:lnTo>
                    <a:pt x="222" y="234"/>
                  </a:lnTo>
                  <a:lnTo>
                    <a:pt x="222" y="234"/>
                  </a:lnTo>
                  <a:lnTo>
                    <a:pt x="222" y="234"/>
                  </a:lnTo>
                  <a:lnTo>
                    <a:pt x="222" y="234"/>
                  </a:lnTo>
                  <a:lnTo>
                    <a:pt x="222" y="234"/>
                  </a:lnTo>
                  <a:lnTo>
                    <a:pt x="222" y="234"/>
                  </a:lnTo>
                  <a:lnTo>
                    <a:pt x="225" y="237"/>
                  </a:lnTo>
                  <a:lnTo>
                    <a:pt x="225" y="237"/>
                  </a:lnTo>
                  <a:lnTo>
                    <a:pt x="225" y="237"/>
                  </a:lnTo>
                  <a:lnTo>
                    <a:pt x="225" y="237"/>
                  </a:lnTo>
                  <a:lnTo>
                    <a:pt x="225" y="237"/>
                  </a:lnTo>
                  <a:lnTo>
                    <a:pt x="225" y="237"/>
                  </a:lnTo>
                  <a:lnTo>
                    <a:pt x="225" y="237"/>
                  </a:lnTo>
                  <a:lnTo>
                    <a:pt x="225" y="239"/>
                  </a:lnTo>
                  <a:lnTo>
                    <a:pt x="225" y="239"/>
                  </a:lnTo>
                  <a:lnTo>
                    <a:pt x="225" y="239"/>
                  </a:lnTo>
                  <a:lnTo>
                    <a:pt x="225" y="239"/>
                  </a:lnTo>
                  <a:lnTo>
                    <a:pt x="225" y="239"/>
                  </a:lnTo>
                  <a:lnTo>
                    <a:pt x="227" y="239"/>
                  </a:lnTo>
                  <a:lnTo>
                    <a:pt x="227" y="239"/>
                  </a:lnTo>
                  <a:lnTo>
                    <a:pt x="229" y="241"/>
                  </a:lnTo>
                  <a:lnTo>
                    <a:pt x="229" y="241"/>
                  </a:lnTo>
                  <a:lnTo>
                    <a:pt x="229" y="244"/>
                  </a:lnTo>
                  <a:lnTo>
                    <a:pt x="229" y="244"/>
                  </a:lnTo>
                  <a:lnTo>
                    <a:pt x="229" y="244"/>
                  </a:lnTo>
                  <a:lnTo>
                    <a:pt x="229" y="244"/>
                  </a:lnTo>
                  <a:lnTo>
                    <a:pt x="229" y="244"/>
                  </a:lnTo>
                  <a:lnTo>
                    <a:pt x="229" y="246"/>
                  </a:lnTo>
                  <a:lnTo>
                    <a:pt x="229" y="246"/>
                  </a:lnTo>
                  <a:lnTo>
                    <a:pt x="229" y="246"/>
                  </a:lnTo>
                  <a:lnTo>
                    <a:pt x="229" y="246"/>
                  </a:lnTo>
                  <a:lnTo>
                    <a:pt x="229" y="246"/>
                  </a:lnTo>
                  <a:lnTo>
                    <a:pt x="229" y="248"/>
                  </a:lnTo>
                  <a:lnTo>
                    <a:pt x="229" y="248"/>
                  </a:lnTo>
                  <a:lnTo>
                    <a:pt x="229" y="248"/>
                  </a:lnTo>
                  <a:lnTo>
                    <a:pt x="229" y="248"/>
                  </a:lnTo>
                  <a:lnTo>
                    <a:pt x="227" y="248"/>
                  </a:lnTo>
                  <a:lnTo>
                    <a:pt x="229" y="248"/>
                  </a:lnTo>
                  <a:lnTo>
                    <a:pt x="229" y="248"/>
                  </a:lnTo>
                  <a:lnTo>
                    <a:pt x="229" y="248"/>
                  </a:lnTo>
                  <a:lnTo>
                    <a:pt x="232" y="248"/>
                  </a:lnTo>
                  <a:lnTo>
                    <a:pt x="232" y="248"/>
                  </a:lnTo>
                  <a:lnTo>
                    <a:pt x="232" y="248"/>
                  </a:lnTo>
                  <a:lnTo>
                    <a:pt x="237" y="248"/>
                  </a:lnTo>
                  <a:lnTo>
                    <a:pt x="237" y="251"/>
                  </a:lnTo>
                  <a:lnTo>
                    <a:pt x="239" y="251"/>
                  </a:lnTo>
                  <a:lnTo>
                    <a:pt x="239" y="248"/>
                  </a:lnTo>
                  <a:lnTo>
                    <a:pt x="239" y="248"/>
                  </a:lnTo>
                  <a:lnTo>
                    <a:pt x="239" y="248"/>
                  </a:lnTo>
                  <a:lnTo>
                    <a:pt x="248" y="253"/>
                  </a:lnTo>
                  <a:lnTo>
                    <a:pt x="251" y="253"/>
                  </a:lnTo>
                  <a:lnTo>
                    <a:pt x="251" y="253"/>
                  </a:lnTo>
                  <a:lnTo>
                    <a:pt x="253" y="253"/>
                  </a:lnTo>
                  <a:lnTo>
                    <a:pt x="253" y="253"/>
                  </a:lnTo>
                  <a:lnTo>
                    <a:pt x="253" y="253"/>
                  </a:lnTo>
                  <a:lnTo>
                    <a:pt x="253" y="253"/>
                  </a:lnTo>
                  <a:lnTo>
                    <a:pt x="253" y="253"/>
                  </a:lnTo>
                  <a:lnTo>
                    <a:pt x="256" y="253"/>
                  </a:lnTo>
                  <a:lnTo>
                    <a:pt x="256" y="253"/>
                  </a:lnTo>
                  <a:lnTo>
                    <a:pt x="256" y="253"/>
                  </a:lnTo>
                  <a:lnTo>
                    <a:pt x="256" y="251"/>
                  </a:lnTo>
                  <a:lnTo>
                    <a:pt x="256" y="251"/>
                  </a:lnTo>
                  <a:lnTo>
                    <a:pt x="256" y="251"/>
                  </a:lnTo>
                  <a:lnTo>
                    <a:pt x="258" y="251"/>
                  </a:lnTo>
                  <a:lnTo>
                    <a:pt x="258" y="248"/>
                  </a:lnTo>
                  <a:lnTo>
                    <a:pt x="260" y="248"/>
                  </a:lnTo>
                  <a:lnTo>
                    <a:pt x="260" y="248"/>
                  </a:lnTo>
                  <a:lnTo>
                    <a:pt x="260" y="248"/>
                  </a:lnTo>
                  <a:lnTo>
                    <a:pt x="263" y="246"/>
                  </a:lnTo>
                  <a:lnTo>
                    <a:pt x="263" y="246"/>
                  </a:lnTo>
                  <a:lnTo>
                    <a:pt x="263" y="246"/>
                  </a:lnTo>
                  <a:lnTo>
                    <a:pt x="263" y="246"/>
                  </a:lnTo>
                  <a:lnTo>
                    <a:pt x="263" y="244"/>
                  </a:lnTo>
                  <a:lnTo>
                    <a:pt x="267" y="241"/>
                  </a:lnTo>
                  <a:lnTo>
                    <a:pt x="267" y="239"/>
                  </a:lnTo>
                  <a:lnTo>
                    <a:pt x="267" y="239"/>
                  </a:lnTo>
                  <a:lnTo>
                    <a:pt x="267" y="239"/>
                  </a:lnTo>
                  <a:lnTo>
                    <a:pt x="267" y="239"/>
                  </a:lnTo>
                  <a:lnTo>
                    <a:pt x="270" y="237"/>
                  </a:lnTo>
                  <a:lnTo>
                    <a:pt x="270" y="234"/>
                  </a:lnTo>
                  <a:lnTo>
                    <a:pt x="270" y="234"/>
                  </a:lnTo>
                  <a:lnTo>
                    <a:pt x="270" y="234"/>
                  </a:lnTo>
                  <a:lnTo>
                    <a:pt x="270" y="234"/>
                  </a:lnTo>
                  <a:lnTo>
                    <a:pt x="272" y="237"/>
                  </a:lnTo>
                  <a:lnTo>
                    <a:pt x="272" y="237"/>
                  </a:lnTo>
                  <a:lnTo>
                    <a:pt x="272" y="239"/>
                  </a:lnTo>
                  <a:lnTo>
                    <a:pt x="272" y="241"/>
                  </a:lnTo>
                  <a:lnTo>
                    <a:pt x="274" y="244"/>
                  </a:lnTo>
                  <a:lnTo>
                    <a:pt x="274" y="244"/>
                  </a:lnTo>
                  <a:lnTo>
                    <a:pt x="277" y="244"/>
                  </a:lnTo>
                  <a:lnTo>
                    <a:pt x="277" y="246"/>
                  </a:lnTo>
                  <a:lnTo>
                    <a:pt x="277" y="246"/>
                  </a:lnTo>
                  <a:lnTo>
                    <a:pt x="277" y="246"/>
                  </a:lnTo>
                  <a:lnTo>
                    <a:pt x="277" y="248"/>
                  </a:lnTo>
                  <a:lnTo>
                    <a:pt x="277" y="248"/>
                  </a:lnTo>
                  <a:lnTo>
                    <a:pt x="279" y="248"/>
                  </a:lnTo>
                  <a:lnTo>
                    <a:pt x="279" y="248"/>
                  </a:lnTo>
                  <a:lnTo>
                    <a:pt x="277" y="248"/>
                  </a:lnTo>
                  <a:lnTo>
                    <a:pt x="277" y="251"/>
                  </a:lnTo>
                  <a:lnTo>
                    <a:pt x="277" y="251"/>
                  </a:lnTo>
                  <a:lnTo>
                    <a:pt x="274" y="253"/>
                  </a:lnTo>
                  <a:lnTo>
                    <a:pt x="274" y="253"/>
                  </a:lnTo>
                  <a:lnTo>
                    <a:pt x="274" y="256"/>
                  </a:lnTo>
                  <a:lnTo>
                    <a:pt x="277" y="256"/>
                  </a:lnTo>
                  <a:lnTo>
                    <a:pt x="277" y="256"/>
                  </a:lnTo>
                  <a:lnTo>
                    <a:pt x="279" y="256"/>
                  </a:lnTo>
                  <a:lnTo>
                    <a:pt x="279" y="256"/>
                  </a:lnTo>
                  <a:lnTo>
                    <a:pt x="282" y="256"/>
                  </a:lnTo>
                  <a:lnTo>
                    <a:pt x="282" y="256"/>
                  </a:lnTo>
                  <a:lnTo>
                    <a:pt x="282" y="256"/>
                  </a:lnTo>
                  <a:lnTo>
                    <a:pt x="282" y="256"/>
                  </a:lnTo>
                  <a:lnTo>
                    <a:pt x="282" y="256"/>
                  </a:lnTo>
                  <a:lnTo>
                    <a:pt x="284" y="256"/>
                  </a:lnTo>
                  <a:lnTo>
                    <a:pt x="284" y="256"/>
                  </a:lnTo>
                  <a:lnTo>
                    <a:pt x="286" y="256"/>
                  </a:lnTo>
                  <a:lnTo>
                    <a:pt x="286" y="256"/>
                  </a:lnTo>
                  <a:lnTo>
                    <a:pt x="286" y="256"/>
                  </a:lnTo>
                  <a:lnTo>
                    <a:pt x="286" y="256"/>
                  </a:lnTo>
                  <a:lnTo>
                    <a:pt x="289" y="256"/>
                  </a:lnTo>
                  <a:lnTo>
                    <a:pt x="289" y="256"/>
                  </a:lnTo>
                  <a:lnTo>
                    <a:pt x="289" y="256"/>
                  </a:lnTo>
                  <a:lnTo>
                    <a:pt x="289" y="256"/>
                  </a:lnTo>
                  <a:lnTo>
                    <a:pt x="289" y="253"/>
                  </a:lnTo>
                  <a:lnTo>
                    <a:pt x="289" y="253"/>
                  </a:lnTo>
                  <a:lnTo>
                    <a:pt x="291" y="253"/>
                  </a:lnTo>
                  <a:lnTo>
                    <a:pt x="291" y="253"/>
                  </a:lnTo>
                  <a:lnTo>
                    <a:pt x="291" y="251"/>
                  </a:lnTo>
                  <a:lnTo>
                    <a:pt x="291" y="251"/>
                  </a:lnTo>
                  <a:lnTo>
                    <a:pt x="291" y="251"/>
                  </a:lnTo>
                  <a:lnTo>
                    <a:pt x="293" y="248"/>
                  </a:lnTo>
                  <a:lnTo>
                    <a:pt x="293" y="248"/>
                  </a:lnTo>
                  <a:lnTo>
                    <a:pt x="293" y="248"/>
                  </a:lnTo>
                  <a:lnTo>
                    <a:pt x="296" y="248"/>
                  </a:lnTo>
                  <a:lnTo>
                    <a:pt x="296" y="248"/>
                  </a:lnTo>
                  <a:lnTo>
                    <a:pt x="296" y="246"/>
                  </a:lnTo>
                  <a:lnTo>
                    <a:pt x="291" y="244"/>
                  </a:lnTo>
                  <a:lnTo>
                    <a:pt x="291" y="241"/>
                  </a:lnTo>
                  <a:lnTo>
                    <a:pt x="291" y="241"/>
                  </a:lnTo>
                  <a:lnTo>
                    <a:pt x="293" y="241"/>
                  </a:lnTo>
                  <a:lnTo>
                    <a:pt x="296" y="239"/>
                  </a:lnTo>
                  <a:lnTo>
                    <a:pt x="296" y="239"/>
                  </a:lnTo>
                  <a:lnTo>
                    <a:pt x="293" y="239"/>
                  </a:lnTo>
                  <a:lnTo>
                    <a:pt x="293" y="239"/>
                  </a:lnTo>
                  <a:lnTo>
                    <a:pt x="296" y="237"/>
                  </a:lnTo>
                  <a:lnTo>
                    <a:pt x="296" y="237"/>
                  </a:lnTo>
                  <a:lnTo>
                    <a:pt x="296" y="237"/>
                  </a:lnTo>
                  <a:lnTo>
                    <a:pt x="296" y="237"/>
                  </a:lnTo>
                  <a:lnTo>
                    <a:pt x="296" y="234"/>
                  </a:lnTo>
                  <a:lnTo>
                    <a:pt x="298" y="232"/>
                  </a:lnTo>
                  <a:lnTo>
                    <a:pt x="298" y="232"/>
                  </a:lnTo>
                  <a:lnTo>
                    <a:pt x="296" y="232"/>
                  </a:lnTo>
                  <a:lnTo>
                    <a:pt x="296" y="232"/>
                  </a:lnTo>
                  <a:lnTo>
                    <a:pt x="296" y="232"/>
                  </a:lnTo>
                  <a:lnTo>
                    <a:pt x="296" y="230"/>
                  </a:lnTo>
                  <a:lnTo>
                    <a:pt x="296" y="230"/>
                  </a:lnTo>
                  <a:lnTo>
                    <a:pt x="296" y="230"/>
                  </a:lnTo>
                  <a:lnTo>
                    <a:pt x="296" y="230"/>
                  </a:lnTo>
                  <a:lnTo>
                    <a:pt x="296" y="230"/>
                  </a:lnTo>
                  <a:lnTo>
                    <a:pt x="298" y="227"/>
                  </a:lnTo>
                  <a:lnTo>
                    <a:pt x="303" y="225"/>
                  </a:lnTo>
                  <a:lnTo>
                    <a:pt x="303" y="225"/>
                  </a:lnTo>
                  <a:lnTo>
                    <a:pt x="305" y="225"/>
                  </a:lnTo>
                  <a:lnTo>
                    <a:pt x="305" y="225"/>
                  </a:lnTo>
                  <a:lnTo>
                    <a:pt x="305" y="222"/>
                  </a:lnTo>
                  <a:lnTo>
                    <a:pt x="305" y="222"/>
                  </a:lnTo>
                  <a:lnTo>
                    <a:pt x="305" y="220"/>
                  </a:lnTo>
                  <a:lnTo>
                    <a:pt x="305" y="215"/>
                  </a:lnTo>
                  <a:lnTo>
                    <a:pt x="305" y="215"/>
                  </a:lnTo>
                  <a:lnTo>
                    <a:pt x="305" y="213"/>
                  </a:lnTo>
                  <a:lnTo>
                    <a:pt x="308" y="213"/>
                  </a:lnTo>
                  <a:lnTo>
                    <a:pt x="308" y="213"/>
                  </a:lnTo>
                  <a:lnTo>
                    <a:pt x="305" y="213"/>
                  </a:lnTo>
                  <a:lnTo>
                    <a:pt x="305" y="213"/>
                  </a:lnTo>
                  <a:lnTo>
                    <a:pt x="305" y="211"/>
                  </a:lnTo>
                  <a:lnTo>
                    <a:pt x="303" y="211"/>
                  </a:lnTo>
                  <a:lnTo>
                    <a:pt x="303" y="208"/>
                  </a:lnTo>
                  <a:lnTo>
                    <a:pt x="303" y="208"/>
                  </a:lnTo>
                  <a:lnTo>
                    <a:pt x="305" y="208"/>
                  </a:lnTo>
                  <a:lnTo>
                    <a:pt x="305" y="208"/>
                  </a:lnTo>
                  <a:lnTo>
                    <a:pt x="305" y="208"/>
                  </a:lnTo>
                  <a:lnTo>
                    <a:pt x="305" y="208"/>
                  </a:lnTo>
                  <a:lnTo>
                    <a:pt x="305" y="206"/>
                  </a:lnTo>
                  <a:lnTo>
                    <a:pt x="308" y="206"/>
                  </a:lnTo>
                  <a:lnTo>
                    <a:pt x="308" y="206"/>
                  </a:lnTo>
                  <a:lnTo>
                    <a:pt x="308" y="206"/>
                  </a:lnTo>
                  <a:lnTo>
                    <a:pt x="308" y="203"/>
                  </a:lnTo>
                  <a:lnTo>
                    <a:pt x="308" y="203"/>
                  </a:lnTo>
                  <a:lnTo>
                    <a:pt x="308" y="201"/>
                  </a:lnTo>
                  <a:lnTo>
                    <a:pt x="308" y="201"/>
                  </a:lnTo>
                  <a:lnTo>
                    <a:pt x="308" y="201"/>
                  </a:lnTo>
                  <a:lnTo>
                    <a:pt x="308" y="199"/>
                  </a:lnTo>
                  <a:lnTo>
                    <a:pt x="310" y="199"/>
                  </a:lnTo>
                  <a:lnTo>
                    <a:pt x="310" y="199"/>
                  </a:lnTo>
                  <a:lnTo>
                    <a:pt x="310" y="196"/>
                  </a:lnTo>
                  <a:lnTo>
                    <a:pt x="308" y="196"/>
                  </a:lnTo>
                  <a:lnTo>
                    <a:pt x="308" y="196"/>
                  </a:lnTo>
                  <a:lnTo>
                    <a:pt x="305" y="194"/>
                  </a:lnTo>
                  <a:lnTo>
                    <a:pt x="308" y="194"/>
                  </a:lnTo>
                  <a:lnTo>
                    <a:pt x="308" y="194"/>
                  </a:lnTo>
                  <a:lnTo>
                    <a:pt x="308" y="194"/>
                  </a:lnTo>
                  <a:lnTo>
                    <a:pt x="308" y="192"/>
                  </a:lnTo>
                  <a:lnTo>
                    <a:pt x="308" y="192"/>
                  </a:lnTo>
                  <a:lnTo>
                    <a:pt x="308" y="192"/>
                  </a:lnTo>
                  <a:lnTo>
                    <a:pt x="308" y="189"/>
                  </a:lnTo>
                  <a:lnTo>
                    <a:pt x="308" y="189"/>
                  </a:lnTo>
                  <a:lnTo>
                    <a:pt x="308" y="187"/>
                  </a:lnTo>
                  <a:lnTo>
                    <a:pt x="308" y="187"/>
                  </a:lnTo>
                  <a:lnTo>
                    <a:pt x="308" y="187"/>
                  </a:lnTo>
                  <a:lnTo>
                    <a:pt x="308" y="187"/>
                  </a:lnTo>
                  <a:lnTo>
                    <a:pt x="308" y="185"/>
                  </a:lnTo>
                  <a:lnTo>
                    <a:pt x="308" y="185"/>
                  </a:lnTo>
                  <a:lnTo>
                    <a:pt x="308" y="185"/>
                  </a:lnTo>
                  <a:lnTo>
                    <a:pt x="308" y="185"/>
                  </a:lnTo>
                  <a:lnTo>
                    <a:pt x="308" y="182"/>
                  </a:lnTo>
                  <a:lnTo>
                    <a:pt x="305" y="182"/>
                  </a:lnTo>
                  <a:lnTo>
                    <a:pt x="305" y="177"/>
                  </a:lnTo>
                  <a:lnTo>
                    <a:pt x="305" y="177"/>
                  </a:lnTo>
                  <a:lnTo>
                    <a:pt x="305" y="175"/>
                  </a:lnTo>
                  <a:lnTo>
                    <a:pt x="305" y="173"/>
                  </a:lnTo>
                  <a:lnTo>
                    <a:pt x="305" y="173"/>
                  </a:lnTo>
                  <a:lnTo>
                    <a:pt x="308" y="170"/>
                  </a:lnTo>
                  <a:lnTo>
                    <a:pt x="308" y="170"/>
                  </a:lnTo>
                  <a:lnTo>
                    <a:pt x="308" y="168"/>
                  </a:lnTo>
                  <a:lnTo>
                    <a:pt x="308" y="168"/>
                  </a:lnTo>
                  <a:lnTo>
                    <a:pt x="308" y="166"/>
                  </a:lnTo>
                  <a:lnTo>
                    <a:pt x="308" y="166"/>
                  </a:lnTo>
                  <a:lnTo>
                    <a:pt x="308" y="163"/>
                  </a:lnTo>
                  <a:lnTo>
                    <a:pt x="310" y="159"/>
                  </a:lnTo>
                  <a:close/>
                  <a:moveTo>
                    <a:pt x="38" y="80"/>
                  </a:moveTo>
                  <a:lnTo>
                    <a:pt x="35" y="80"/>
                  </a:lnTo>
                  <a:lnTo>
                    <a:pt x="35" y="80"/>
                  </a:lnTo>
                  <a:lnTo>
                    <a:pt x="38" y="80"/>
                  </a:lnTo>
                  <a:close/>
                  <a:moveTo>
                    <a:pt x="14" y="161"/>
                  </a:moveTo>
                  <a:lnTo>
                    <a:pt x="14" y="161"/>
                  </a:lnTo>
                  <a:lnTo>
                    <a:pt x="14" y="161"/>
                  </a:lnTo>
                  <a:lnTo>
                    <a:pt x="14" y="161"/>
                  </a:lnTo>
                  <a:lnTo>
                    <a:pt x="14" y="163"/>
                  </a:lnTo>
                  <a:lnTo>
                    <a:pt x="14" y="163"/>
                  </a:lnTo>
                  <a:lnTo>
                    <a:pt x="17" y="163"/>
                  </a:lnTo>
                  <a:lnTo>
                    <a:pt x="17" y="163"/>
                  </a:lnTo>
                  <a:lnTo>
                    <a:pt x="17" y="163"/>
                  </a:lnTo>
                  <a:lnTo>
                    <a:pt x="19" y="163"/>
                  </a:lnTo>
                  <a:lnTo>
                    <a:pt x="19" y="161"/>
                  </a:lnTo>
                  <a:lnTo>
                    <a:pt x="19" y="159"/>
                  </a:lnTo>
                  <a:lnTo>
                    <a:pt x="19" y="156"/>
                  </a:lnTo>
                  <a:lnTo>
                    <a:pt x="17" y="156"/>
                  </a:lnTo>
                  <a:lnTo>
                    <a:pt x="17" y="156"/>
                  </a:lnTo>
                  <a:lnTo>
                    <a:pt x="17" y="156"/>
                  </a:lnTo>
                  <a:lnTo>
                    <a:pt x="17" y="156"/>
                  </a:lnTo>
                  <a:lnTo>
                    <a:pt x="17" y="156"/>
                  </a:lnTo>
                  <a:lnTo>
                    <a:pt x="17" y="154"/>
                  </a:lnTo>
                  <a:lnTo>
                    <a:pt x="17" y="156"/>
                  </a:lnTo>
                  <a:lnTo>
                    <a:pt x="14" y="156"/>
                  </a:lnTo>
                  <a:lnTo>
                    <a:pt x="14" y="156"/>
                  </a:lnTo>
                  <a:lnTo>
                    <a:pt x="14" y="159"/>
                  </a:lnTo>
                  <a:lnTo>
                    <a:pt x="14" y="159"/>
                  </a:lnTo>
                  <a:lnTo>
                    <a:pt x="14" y="159"/>
                  </a:lnTo>
                  <a:lnTo>
                    <a:pt x="14" y="159"/>
                  </a:lnTo>
                  <a:lnTo>
                    <a:pt x="14" y="16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2" name="Freeform 661"/>
            <p:cNvSpPr>
              <a:spLocks/>
            </p:cNvSpPr>
            <p:nvPr/>
          </p:nvSpPr>
          <p:spPr bwMode="auto">
            <a:xfrm>
              <a:off x="6453980" y="4907580"/>
              <a:ext cx="272135" cy="210379"/>
            </a:xfrm>
            <a:custGeom>
              <a:avLst/>
              <a:gdLst>
                <a:gd name="T0" fmla="*/ 689 w 802"/>
                <a:gd name="T1" fmla="*/ 353 h 620"/>
                <a:gd name="T2" fmla="*/ 613 w 802"/>
                <a:gd name="T3" fmla="*/ 329 h 620"/>
                <a:gd name="T4" fmla="*/ 556 w 802"/>
                <a:gd name="T5" fmla="*/ 298 h 620"/>
                <a:gd name="T6" fmla="*/ 544 w 802"/>
                <a:gd name="T7" fmla="*/ 272 h 620"/>
                <a:gd name="T8" fmla="*/ 518 w 802"/>
                <a:gd name="T9" fmla="*/ 237 h 620"/>
                <a:gd name="T10" fmla="*/ 528 w 802"/>
                <a:gd name="T11" fmla="*/ 218 h 620"/>
                <a:gd name="T12" fmla="*/ 516 w 802"/>
                <a:gd name="T13" fmla="*/ 208 h 620"/>
                <a:gd name="T14" fmla="*/ 487 w 802"/>
                <a:gd name="T15" fmla="*/ 213 h 620"/>
                <a:gd name="T16" fmla="*/ 471 w 802"/>
                <a:gd name="T17" fmla="*/ 208 h 620"/>
                <a:gd name="T18" fmla="*/ 480 w 802"/>
                <a:gd name="T19" fmla="*/ 166 h 620"/>
                <a:gd name="T20" fmla="*/ 476 w 802"/>
                <a:gd name="T21" fmla="*/ 107 h 620"/>
                <a:gd name="T22" fmla="*/ 407 w 802"/>
                <a:gd name="T23" fmla="*/ 38 h 620"/>
                <a:gd name="T24" fmla="*/ 369 w 802"/>
                <a:gd name="T25" fmla="*/ 26 h 620"/>
                <a:gd name="T26" fmla="*/ 345 w 802"/>
                <a:gd name="T27" fmla="*/ 21 h 620"/>
                <a:gd name="T28" fmla="*/ 322 w 802"/>
                <a:gd name="T29" fmla="*/ 14 h 620"/>
                <a:gd name="T30" fmla="*/ 300 w 802"/>
                <a:gd name="T31" fmla="*/ 26 h 620"/>
                <a:gd name="T32" fmla="*/ 282 w 802"/>
                <a:gd name="T33" fmla="*/ 17 h 620"/>
                <a:gd name="T34" fmla="*/ 265 w 802"/>
                <a:gd name="T35" fmla="*/ 7 h 620"/>
                <a:gd name="T36" fmla="*/ 246 w 802"/>
                <a:gd name="T37" fmla="*/ 38 h 620"/>
                <a:gd name="T38" fmla="*/ 237 w 802"/>
                <a:gd name="T39" fmla="*/ 33 h 620"/>
                <a:gd name="T40" fmla="*/ 220 w 802"/>
                <a:gd name="T41" fmla="*/ 31 h 620"/>
                <a:gd name="T42" fmla="*/ 206 w 802"/>
                <a:gd name="T43" fmla="*/ 31 h 620"/>
                <a:gd name="T44" fmla="*/ 185 w 802"/>
                <a:gd name="T45" fmla="*/ 52 h 620"/>
                <a:gd name="T46" fmla="*/ 168 w 802"/>
                <a:gd name="T47" fmla="*/ 107 h 620"/>
                <a:gd name="T48" fmla="*/ 144 w 802"/>
                <a:gd name="T49" fmla="*/ 123 h 620"/>
                <a:gd name="T50" fmla="*/ 128 w 802"/>
                <a:gd name="T51" fmla="*/ 149 h 620"/>
                <a:gd name="T52" fmla="*/ 111 w 802"/>
                <a:gd name="T53" fmla="*/ 168 h 620"/>
                <a:gd name="T54" fmla="*/ 102 w 802"/>
                <a:gd name="T55" fmla="*/ 215 h 620"/>
                <a:gd name="T56" fmla="*/ 95 w 802"/>
                <a:gd name="T57" fmla="*/ 230 h 620"/>
                <a:gd name="T58" fmla="*/ 69 w 802"/>
                <a:gd name="T59" fmla="*/ 239 h 620"/>
                <a:gd name="T60" fmla="*/ 59 w 802"/>
                <a:gd name="T61" fmla="*/ 341 h 620"/>
                <a:gd name="T62" fmla="*/ 35 w 802"/>
                <a:gd name="T63" fmla="*/ 353 h 620"/>
                <a:gd name="T64" fmla="*/ 21 w 802"/>
                <a:gd name="T65" fmla="*/ 350 h 620"/>
                <a:gd name="T66" fmla="*/ 9 w 802"/>
                <a:gd name="T67" fmla="*/ 355 h 620"/>
                <a:gd name="T68" fmla="*/ 9 w 802"/>
                <a:gd name="T69" fmla="*/ 362 h 620"/>
                <a:gd name="T70" fmla="*/ 2 w 802"/>
                <a:gd name="T71" fmla="*/ 374 h 620"/>
                <a:gd name="T72" fmla="*/ 7 w 802"/>
                <a:gd name="T73" fmla="*/ 386 h 620"/>
                <a:gd name="T74" fmla="*/ 26 w 802"/>
                <a:gd name="T75" fmla="*/ 388 h 620"/>
                <a:gd name="T76" fmla="*/ 45 w 802"/>
                <a:gd name="T77" fmla="*/ 398 h 620"/>
                <a:gd name="T78" fmla="*/ 64 w 802"/>
                <a:gd name="T79" fmla="*/ 424 h 620"/>
                <a:gd name="T80" fmla="*/ 83 w 802"/>
                <a:gd name="T81" fmla="*/ 438 h 620"/>
                <a:gd name="T82" fmla="*/ 92 w 802"/>
                <a:gd name="T83" fmla="*/ 447 h 620"/>
                <a:gd name="T84" fmla="*/ 106 w 802"/>
                <a:gd name="T85" fmla="*/ 481 h 620"/>
                <a:gd name="T86" fmla="*/ 118 w 802"/>
                <a:gd name="T87" fmla="*/ 507 h 620"/>
                <a:gd name="T88" fmla="*/ 132 w 802"/>
                <a:gd name="T89" fmla="*/ 511 h 620"/>
                <a:gd name="T90" fmla="*/ 151 w 802"/>
                <a:gd name="T91" fmla="*/ 525 h 620"/>
                <a:gd name="T92" fmla="*/ 161 w 802"/>
                <a:gd name="T93" fmla="*/ 563 h 620"/>
                <a:gd name="T94" fmla="*/ 213 w 802"/>
                <a:gd name="T95" fmla="*/ 568 h 620"/>
                <a:gd name="T96" fmla="*/ 239 w 802"/>
                <a:gd name="T97" fmla="*/ 585 h 620"/>
                <a:gd name="T98" fmla="*/ 289 w 802"/>
                <a:gd name="T99" fmla="*/ 608 h 620"/>
                <a:gd name="T100" fmla="*/ 300 w 802"/>
                <a:gd name="T101" fmla="*/ 608 h 620"/>
                <a:gd name="T102" fmla="*/ 326 w 802"/>
                <a:gd name="T103" fmla="*/ 613 h 620"/>
                <a:gd name="T104" fmla="*/ 350 w 802"/>
                <a:gd name="T105" fmla="*/ 618 h 620"/>
                <a:gd name="T106" fmla="*/ 383 w 802"/>
                <a:gd name="T107" fmla="*/ 587 h 620"/>
                <a:gd name="T108" fmla="*/ 423 w 802"/>
                <a:gd name="T109" fmla="*/ 580 h 620"/>
                <a:gd name="T110" fmla="*/ 464 w 802"/>
                <a:gd name="T111" fmla="*/ 589 h 620"/>
                <a:gd name="T112" fmla="*/ 497 w 802"/>
                <a:gd name="T113" fmla="*/ 578 h 620"/>
                <a:gd name="T114" fmla="*/ 554 w 802"/>
                <a:gd name="T115" fmla="*/ 547 h 620"/>
                <a:gd name="T116" fmla="*/ 613 w 802"/>
                <a:gd name="T117" fmla="*/ 537 h 620"/>
                <a:gd name="T118" fmla="*/ 662 w 802"/>
                <a:gd name="T119" fmla="*/ 514 h 620"/>
                <a:gd name="T120" fmla="*/ 722 w 802"/>
                <a:gd name="T121" fmla="*/ 450 h 620"/>
                <a:gd name="T122" fmla="*/ 764 w 802"/>
                <a:gd name="T123" fmla="*/ 410 h 6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2" h="620">
                  <a:moveTo>
                    <a:pt x="793" y="374"/>
                  </a:moveTo>
                  <a:lnTo>
                    <a:pt x="752" y="374"/>
                  </a:lnTo>
                  <a:lnTo>
                    <a:pt x="748" y="374"/>
                  </a:lnTo>
                  <a:lnTo>
                    <a:pt x="745" y="372"/>
                  </a:lnTo>
                  <a:lnTo>
                    <a:pt x="741" y="372"/>
                  </a:lnTo>
                  <a:lnTo>
                    <a:pt x="736" y="369"/>
                  </a:lnTo>
                  <a:lnTo>
                    <a:pt x="733" y="369"/>
                  </a:lnTo>
                  <a:lnTo>
                    <a:pt x="729" y="367"/>
                  </a:lnTo>
                  <a:lnTo>
                    <a:pt x="724" y="365"/>
                  </a:lnTo>
                  <a:lnTo>
                    <a:pt x="719" y="365"/>
                  </a:lnTo>
                  <a:lnTo>
                    <a:pt x="715" y="362"/>
                  </a:lnTo>
                  <a:lnTo>
                    <a:pt x="710" y="360"/>
                  </a:lnTo>
                  <a:lnTo>
                    <a:pt x="705" y="360"/>
                  </a:lnTo>
                  <a:lnTo>
                    <a:pt x="700" y="357"/>
                  </a:lnTo>
                  <a:lnTo>
                    <a:pt x="696" y="357"/>
                  </a:lnTo>
                  <a:lnTo>
                    <a:pt x="693" y="355"/>
                  </a:lnTo>
                  <a:lnTo>
                    <a:pt x="689" y="353"/>
                  </a:lnTo>
                  <a:lnTo>
                    <a:pt x="684" y="353"/>
                  </a:lnTo>
                  <a:lnTo>
                    <a:pt x="679" y="350"/>
                  </a:lnTo>
                  <a:lnTo>
                    <a:pt x="674" y="348"/>
                  </a:lnTo>
                  <a:lnTo>
                    <a:pt x="670" y="348"/>
                  </a:lnTo>
                  <a:lnTo>
                    <a:pt x="670" y="348"/>
                  </a:lnTo>
                  <a:lnTo>
                    <a:pt x="665" y="346"/>
                  </a:lnTo>
                  <a:lnTo>
                    <a:pt x="660" y="343"/>
                  </a:lnTo>
                  <a:lnTo>
                    <a:pt x="655" y="343"/>
                  </a:lnTo>
                  <a:lnTo>
                    <a:pt x="651" y="341"/>
                  </a:lnTo>
                  <a:lnTo>
                    <a:pt x="646" y="339"/>
                  </a:lnTo>
                  <a:lnTo>
                    <a:pt x="641" y="339"/>
                  </a:lnTo>
                  <a:lnTo>
                    <a:pt x="636" y="336"/>
                  </a:lnTo>
                  <a:lnTo>
                    <a:pt x="632" y="336"/>
                  </a:lnTo>
                  <a:lnTo>
                    <a:pt x="627" y="334"/>
                  </a:lnTo>
                  <a:lnTo>
                    <a:pt x="622" y="331"/>
                  </a:lnTo>
                  <a:lnTo>
                    <a:pt x="618" y="331"/>
                  </a:lnTo>
                  <a:lnTo>
                    <a:pt x="613" y="329"/>
                  </a:lnTo>
                  <a:lnTo>
                    <a:pt x="608" y="327"/>
                  </a:lnTo>
                  <a:lnTo>
                    <a:pt x="603" y="327"/>
                  </a:lnTo>
                  <a:lnTo>
                    <a:pt x="599" y="324"/>
                  </a:lnTo>
                  <a:lnTo>
                    <a:pt x="594" y="322"/>
                  </a:lnTo>
                  <a:lnTo>
                    <a:pt x="589" y="322"/>
                  </a:lnTo>
                  <a:lnTo>
                    <a:pt x="587" y="320"/>
                  </a:lnTo>
                  <a:lnTo>
                    <a:pt x="584" y="317"/>
                  </a:lnTo>
                  <a:lnTo>
                    <a:pt x="577" y="310"/>
                  </a:lnTo>
                  <a:lnTo>
                    <a:pt x="573" y="305"/>
                  </a:lnTo>
                  <a:lnTo>
                    <a:pt x="568" y="303"/>
                  </a:lnTo>
                  <a:lnTo>
                    <a:pt x="568" y="301"/>
                  </a:lnTo>
                  <a:lnTo>
                    <a:pt x="568" y="303"/>
                  </a:lnTo>
                  <a:lnTo>
                    <a:pt x="565" y="303"/>
                  </a:lnTo>
                  <a:lnTo>
                    <a:pt x="565" y="303"/>
                  </a:lnTo>
                  <a:lnTo>
                    <a:pt x="561" y="301"/>
                  </a:lnTo>
                  <a:lnTo>
                    <a:pt x="558" y="298"/>
                  </a:lnTo>
                  <a:lnTo>
                    <a:pt x="556" y="298"/>
                  </a:lnTo>
                  <a:lnTo>
                    <a:pt x="556" y="296"/>
                  </a:lnTo>
                  <a:lnTo>
                    <a:pt x="556" y="294"/>
                  </a:lnTo>
                  <a:lnTo>
                    <a:pt x="556" y="294"/>
                  </a:lnTo>
                  <a:lnTo>
                    <a:pt x="556" y="291"/>
                  </a:lnTo>
                  <a:lnTo>
                    <a:pt x="554" y="291"/>
                  </a:lnTo>
                  <a:lnTo>
                    <a:pt x="554" y="289"/>
                  </a:lnTo>
                  <a:lnTo>
                    <a:pt x="554" y="289"/>
                  </a:lnTo>
                  <a:lnTo>
                    <a:pt x="554" y="289"/>
                  </a:lnTo>
                  <a:lnTo>
                    <a:pt x="551" y="286"/>
                  </a:lnTo>
                  <a:lnTo>
                    <a:pt x="551" y="286"/>
                  </a:lnTo>
                  <a:lnTo>
                    <a:pt x="551" y="286"/>
                  </a:lnTo>
                  <a:lnTo>
                    <a:pt x="549" y="286"/>
                  </a:lnTo>
                  <a:lnTo>
                    <a:pt x="549" y="284"/>
                  </a:lnTo>
                  <a:lnTo>
                    <a:pt x="549" y="284"/>
                  </a:lnTo>
                  <a:lnTo>
                    <a:pt x="547" y="275"/>
                  </a:lnTo>
                  <a:lnTo>
                    <a:pt x="544" y="272"/>
                  </a:lnTo>
                  <a:lnTo>
                    <a:pt x="544" y="272"/>
                  </a:lnTo>
                  <a:lnTo>
                    <a:pt x="542" y="272"/>
                  </a:lnTo>
                  <a:lnTo>
                    <a:pt x="539" y="270"/>
                  </a:lnTo>
                  <a:lnTo>
                    <a:pt x="537" y="270"/>
                  </a:lnTo>
                  <a:lnTo>
                    <a:pt x="537" y="268"/>
                  </a:lnTo>
                  <a:lnTo>
                    <a:pt x="535" y="265"/>
                  </a:lnTo>
                  <a:lnTo>
                    <a:pt x="535" y="263"/>
                  </a:lnTo>
                  <a:lnTo>
                    <a:pt x="535" y="260"/>
                  </a:lnTo>
                  <a:lnTo>
                    <a:pt x="532" y="260"/>
                  </a:lnTo>
                  <a:lnTo>
                    <a:pt x="528" y="258"/>
                  </a:lnTo>
                  <a:lnTo>
                    <a:pt x="525" y="256"/>
                  </a:lnTo>
                  <a:lnTo>
                    <a:pt x="525" y="251"/>
                  </a:lnTo>
                  <a:lnTo>
                    <a:pt x="523" y="249"/>
                  </a:lnTo>
                  <a:lnTo>
                    <a:pt x="523" y="244"/>
                  </a:lnTo>
                  <a:lnTo>
                    <a:pt x="523" y="241"/>
                  </a:lnTo>
                  <a:lnTo>
                    <a:pt x="523" y="241"/>
                  </a:lnTo>
                  <a:lnTo>
                    <a:pt x="518" y="239"/>
                  </a:lnTo>
                  <a:lnTo>
                    <a:pt x="518" y="237"/>
                  </a:lnTo>
                  <a:lnTo>
                    <a:pt x="516" y="234"/>
                  </a:lnTo>
                  <a:lnTo>
                    <a:pt x="516" y="232"/>
                  </a:lnTo>
                  <a:lnTo>
                    <a:pt x="518" y="232"/>
                  </a:lnTo>
                  <a:lnTo>
                    <a:pt x="518" y="232"/>
                  </a:lnTo>
                  <a:lnTo>
                    <a:pt x="518" y="232"/>
                  </a:lnTo>
                  <a:lnTo>
                    <a:pt x="521" y="230"/>
                  </a:lnTo>
                  <a:lnTo>
                    <a:pt x="521" y="230"/>
                  </a:lnTo>
                  <a:lnTo>
                    <a:pt x="521" y="227"/>
                  </a:lnTo>
                  <a:lnTo>
                    <a:pt x="521" y="225"/>
                  </a:lnTo>
                  <a:lnTo>
                    <a:pt x="523" y="225"/>
                  </a:lnTo>
                  <a:lnTo>
                    <a:pt x="523" y="223"/>
                  </a:lnTo>
                  <a:lnTo>
                    <a:pt x="525" y="223"/>
                  </a:lnTo>
                  <a:lnTo>
                    <a:pt x="525" y="220"/>
                  </a:lnTo>
                  <a:lnTo>
                    <a:pt x="525" y="220"/>
                  </a:lnTo>
                  <a:lnTo>
                    <a:pt x="525" y="220"/>
                  </a:lnTo>
                  <a:lnTo>
                    <a:pt x="525" y="218"/>
                  </a:lnTo>
                  <a:lnTo>
                    <a:pt x="528" y="218"/>
                  </a:lnTo>
                  <a:lnTo>
                    <a:pt x="530" y="218"/>
                  </a:lnTo>
                  <a:lnTo>
                    <a:pt x="530" y="215"/>
                  </a:lnTo>
                  <a:lnTo>
                    <a:pt x="530" y="213"/>
                  </a:lnTo>
                  <a:lnTo>
                    <a:pt x="530" y="213"/>
                  </a:lnTo>
                  <a:lnTo>
                    <a:pt x="530" y="213"/>
                  </a:lnTo>
                  <a:lnTo>
                    <a:pt x="530" y="213"/>
                  </a:lnTo>
                  <a:lnTo>
                    <a:pt x="530" y="213"/>
                  </a:lnTo>
                  <a:lnTo>
                    <a:pt x="528" y="213"/>
                  </a:lnTo>
                  <a:lnTo>
                    <a:pt x="528" y="213"/>
                  </a:lnTo>
                  <a:lnTo>
                    <a:pt x="525" y="213"/>
                  </a:lnTo>
                  <a:lnTo>
                    <a:pt x="525" y="213"/>
                  </a:lnTo>
                  <a:lnTo>
                    <a:pt x="523" y="213"/>
                  </a:lnTo>
                  <a:lnTo>
                    <a:pt x="523" y="211"/>
                  </a:lnTo>
                  <a:lnTo>
                    <a:pt x="521" y="208"/>
                  </a:lnTo>
                  <a:lnTo>
                    <a:pt x="521" y="208"/>
                  </a:lnTo>
                  <a:lnTo>
                    <a:pt x="518" y="208"/>
                  </a:lnTo>
                  <a:lnTo>
                    <a:pt x="516" y="208"/>
                  </a:lnTo>
                  <a:lnTo>
                    <a:pt x="513" y="208"/>
                  </a:lnTo>
                  <a:lnTo>
                    <a:pt x="511" y="208"/>
                  </a:lnTo>
                  <a:lnTo>
                    <a:pt x="506" y="208"/>
                  </a:lnTo>
                  <a:lnTo>
                    <a:pt x="504" y="211"/>
                  </a:lnTo>
                  <a:lnTo>
                    <a:pt x="502" y="213"/>
                  </a:lnTo>
                  <a:lnTo>
                    <a:pt x="502" y="213"/>
                  </a:lnTo>
                  <a:lnTo>
                    <a:pt x="502" y="211"/>
                  </a:lnTo>
                  <a:lnTo>
                    <a:pt x="499" y="211"/>
                  </a:lnTo>
                  <a:lnTo>
                    <a:pt x="499" y="213"/>
                  </a:lnTo>
                  <a:lnTo>
                    <a:pt x="497" y="213"/>
                  </a:lnTo>
                  <a:lnTo>
                    <a:pt x="497" y="213"/>
                  </a:lnTo>
                  <a:lnTo>
                    <a:pt x="497" y="213"/>
                  </a:lnTo>
                  <a:lnTo>
                    <a:pt x="494" y="213"/>
                  </a:lnTo>
                  <a:lnTo>
                    <a:pt x="494" y="213"/>
                  </a:lnTo>
                  <a:lnTo>
                    <a:pt x="492" y="213"/>
                  </a:lnTo>
                  <a:lnTo>
                    <a:pt x="490" y="213"/>
                  </a:lnTo>
                  <a:lnTo>
                    <a:pt x="487" y="213"/>
                  </a:lnTo>
                  <a:lnTo>
                    <a:pt x="485" y="213"/>
                  </a:lnTo>
                  <a:lnTo>
                    <a:pt x="483" y="215"/>
                  </a:lnTo>
                  <a:lnTo>
                    <a:pt x="483" y="215"/>
                  </a:lnTo>
                  <a:lnTo>
                    <a:pt x="480" y="215"/>
                  </a:lnTo>
                  <a:lnTo>
                    <a:pt x="478" y="215"/>
                  </a:lnTo>
                  <a:lnTo>
                    <a:pt x="478" y="215"/>
                  </a:lnTo>
                  <a:lnTo>
                    <a:pt x="478" y="215"/>
                  </a:lnTo>
                  <a:lnTo>
                    <a:pt x="478" y="215"/>
                  </a:lnTo>
                  <a:lnTo>
                    <a:pt x="478" y="215"/>
                  </a:lnTo>
                  <a:lnTo>
                    <a:pt x="478" y="215"/>
                  </a:lnTo>
                  <a:lnTo>
                    <a:pt x="478" y="215"/>
                  </a:lnTo>
                  <a:lnTo>
                    <a:pt x="471" y="213"/>
                  </a:lnTo>
                  <a:lnTo>
                    <a:pt x="468" y="213"/>
                  </a:lnTo>
                  <a:lnTo>
                    <a:pt x="468" y="213"/>
                  </a:lnTo>
                  <a:lnTo>
                    <a:pt x="468" y="213"/>
                  </a:lnTo>
                  <a:lnTo>
                    <a:pt x="471" y="211"/>
                  </a:lnTo>
                  <a:lnTo>
                    <a:pt x="471" y="208"/>
                  </a:lnTo>
                  <a:lnTo>
                    <a:pt x="471" y="199"/>
                  </a:lnTo>
                  <a:lnTo>
                    <a:pt x="471" y="192"/>
                  </a:lnTo>
                  <a:lnTo>
                    <a:pt x="468" y="187"/>
                  </a:lnTo>
                  <a:lnTo>
                    <a:pt x="468" y="182"/>
                  </a:lnTo>
                  <a:lnTo>
                    <a:pt x="471" y="178"/>
                  </a:lnTo>
                  <a:lnTo>
                    <a:pt x="471" y="175"/>
                  </a:lnTo>
                  <a:lnTo>
                    <a:pt x="471" y="173"/>
                  </a:lnTo>
                  <a:lnTo>
                    <a:pt x="473" y="173"/>
                  </a:lnTo>
                  <a:lnTo>
                    <a:pt x="473" y="170"/>
                  </a:lnTo>
                  <a:lnTo>
                    <a:pt x="476" y="170"/>
                  </a:lnTo>
                  <a:lnTo>
                    <a:pt x="476" y="170"/>
                  </a:lnTo>
                  <a:lnTo>
                    <a:pt x="476" y="168"/>
                  </a:lnTo>
                  <a:lnTo>
                    <a:pt x="476" y="168"/>
                  </a:lnTo>
                  <a:lnTo>
                    <a:pt x="478" y="168"/>
                  </a:lnTo>
                  <a:lnTo>
                    <a:pt x="478" y="168"/>
                  </a:lnTo>
                  <a:lnTo>
                    <a:pt x="478" y="168"/>
                  </a:lnTo>
                  <a:lnTo>
                    <a:pt x="480" y="166"/>
                  </a:lnTo>
                  <a:lnTo>
                    <a:pt x="485" y="159"/>
                  </a:lnTo>
                  <a:lnTo>
                    <a:pt x="487" y="154"/>
                  </a:lnTo>
                  <a:lnTo>
                    <a:pt x="487" y="154"/>
                  </a:lnTo>
                  <a:lnTo>
                    <a:pt x="490" y="154"/>
                  </a:lnTo>
                  <a:lnTo>
                    <a:pt x="490" y="152"/>
                  </a:lnTo>
                  <a:lnTo>
                    <a:pt x="490" y="152"/>
                  </a:lnTo>
                  <a:lnTo>
                    <a:pt x="497" y="140"/>
                  </a:lnTo>
                  <a:lnTo>
                    <a:pt x="499" y="137"/>
                  </a:lnTo>
                  <a:lnTo>
                    <a:pt x="502" y="133"/>
                  </a:lnTo>
                  <a:lnTo>
                    <a:pt x="499" y="130"/>
                  </a:lnTo>
                  <a:lnTo>
                    <a:pt x="494" y="123"/>
                  </a:lnTo>
                  <a:lnTo>
                    <a:pt x="492" y="118"/>
                  </a:lnTo>
                  <a:lnTo>
                    <a:pt x="490" y="116"/>
                  </a:lnTo>
                  <a:lnTo>
                    <a:pt x="485" y="114"/>
                  </a:lnTo>
                  <a:lnTo>
                    <a:pt x="483" y="114"/>
                  </a:lnTo>
                  <a:lnTo>
                    <a:pt x="478" y="111"/>
                  </a:lnTo>
                  <a:lnTo>
                    <a:pt x="476" y="107"/>
                  </a:lnTo>
                  <a:lnTo>
                    <a:pt x="471" y="97"/>
                  </a:lnTo>
                  <a:lnTo>
                    <a:pt x="471" y="95"/>
                  </a:lnTo>
                  <a:lnTo>
                    <a:pt x="468" y="92"/>
                  </a:lnTo>
                  <a:lnTo>
                    <a:pt x="466" y="90"/>
                  </a:lnTo>
                  <a:lnTo>
                    <a:pt x="461" y="88"/>
                  </a:lnTo>
                  <a:lnTo>
                    <a:pt x="457" y="83"/>
                  </a:lnTo>
                  <a:lnTo>
                    <a:pt x="447" y="76"/>
                  </a:lnTo>
                  <a:lnTo>
                    <a:pt x="440" y="71"/>
                  </a:lnTo>
                  <a:lnTo>
                    <a:pt x="438" y="71"/>
                  </a:lnTo>
                  <a:lnTo>
                    <a:pt x="435" y="64"/>
                  </a:lnTo>
                  <a:lnTo>
                    <a:pt x="431" y="57"/>
                  </a:lnTo>
                  <a:lnTo>
                    <a:pt x="426" y="50"/>
                  </a:lnTo>
                  <a:lnTo>
                    <a:pt x="419" y="43"/>
                  </a:lnTo>
                  <a:lnTo>
                    <a:pt x="416" y="40"/>
                  </a:lnTo>
                  <a:lnTo>
                    <a:pt x="412" y="40"/>
                  </a:lnTo>
                  <a:lnTo>
                    <a:pt x="407" y="38"/>
                  </a:lnTo>
                  <a:lnTo>
                    <a:pt x="407" y="38"/>
                  </a:lnTo>
                  <a:lnTo>
                    <a:pt x="400" y="36"/>
                  </a:lnTo>
                  <a:lnTo>
                    <a:pt x="397" y="33"/>
                  </a:lnTo>
                  <a:lnTo>
                    <a:pt x="393" y="31"/>
                  </a:lnTo>
                  <a:lnTo>
                    <a:pt x="390" y="26"/>
                  </a:lnTo>
                  <a:lnTo>
                    <a:pt x="388" y="26"/>
                  </a:lnTo>
                  <a:lnTo>
                    <a:pt x="386" y="24"/>
                  </a:lnTo>
                  <a:lnTo>
                    <a:pt x="381" y="24"/>
                  </a:lnTo>
                  <a:lnTo>
                    <a:pt x="379" y="24"/>
                  </a:lnTo>
                  <a:lnTo>
                    <a:pt x="376" y="24"/>
                  </a:lnTo>
                  <a:lnTo>
                    <a:pt x="376" y="24"/>
                  </a:lnTo>
                  <a:lnTo>
                    <a:pt x="374" y="24"/>
                  </a:lnTo>
                  <a:lnTo>
                    <a:pt x="374" y="24"/>
                  </a:lnTo>
                  <a:lnTo>
                    <a:pt x="374" y="24"/>
                  </a:lnTo>
                  <a:lnTo>
                    <a:pt x="371" y="26"/>
                  </a:lnTo>
                  <a:lnTo>
                    <a:pt x="369" y="26"/>
                  </a:lnTo>
                  <a:lnTo>
                    <a:pt x="369" y="26"/>
                  </a:lnTo>
                  <a:lnTo>
                    <a:pt x="369" y="26"/>
                  </a:lnTo>
                  <a:lnTo>
                    <a:pt x="364" y="24"/>
                  </a:lnTo>
                  <a:lnTo>
                    <a:pt x="364" y="21"/>
                  </a:lnTo>
                  <a:lnTo>
                    <a:pt x="362" y="21"/>
                  </a:lnTo>
                  <a:lnTo>
                    <a:pt x="360" y="21"/>
                  </a:lnTo>
                  <a:lnTo>
                    <a:pt x="360" y="21"/>
                  </a:lnTo>
                  <a:lnTo>
                    <a:pt x="357" y="21"/>
                  </a:lnTo>
                  <a:lnTo>
                    <a:pt x="357" y="21"/>
                  </a:lnTo>
                  <a:lnTo>
                    <a:pt x="353" y="21"/>
                  </a:lnTo>
                  <a:lnTo>
                    <a:pt x="353" y="21"/>
                  </a:lnTo>
                  <a:lnTo>
                    <a:pt x="353" y="21"/>
                  </a:lnTo>
                  <a:lnTo>
                    <a:pt x="353" y="19"/>
                  </a:lnTo>
                  <a:lnTo>
                    <a:pt x="350" y="19"/>
                  </a:lnTo>
                  <a:lnTo>
                    <a:pt x="350" y="19"/>
                  </a:lnTo>
                  <a:lnTo>
                    <a:pt x="348" y="19"/>
                  </a:lnTo>
                  <a:lnTo>
                    <a:pt x="348" y="19"/>
                  </a:lnTo>
                  <a:lnTo>
                    <a:pt x="348" y="21"/>
                  </a:lnTo>
                  <a:lnTo>
                    <a:pt x="345" y="21"/>
                  </a:lnTo>
                  <a:lnTo>
                    <a:pt x="341" y="24"/>
                  </a:lnTo>
                  <a:lnTo>
                    <a:pt x="341" y="24"/>
                  </a:lnTo>
                  <a:lnTo>
                    <a:pt x="336" y="21"/>
                  </a:lnTo>
                  <a:lnTo>
                    <a:pt x="336" y="21"/>
                  </a:lnTo>
                  <a:lnTo>
                    <a:pt x="336" y="24"/>
                  </a:lnTo>
                  <a:lnTo>
                    <a:pt x="334" y="26"/>
                  </a:lnTo>
                  <a:lnTo>
                    <a:pt x="334" y="26"/>
                  </a:lnTo>
                  <a:lnTo>
                    <a:pt x="331" y="24"/>
                  </a:lnTo>
                  <a:lnTo>
                    <a:pt x="329" y="19"/>
                  </a:lnTo>
                  <a:lnTo>
                    <a:pt x="329" y="17"/>
                  </a:lnTo>
                  <a:lnTo>
                    <a:pt x="329" y="17"/>
                  </a:lnTo>
                  <a:lnTo>
                    <a:pt x="326" y="14"/>
                  </a:lnTo>
                  <a:lnTo>
                    <a:pt x="326" y="14"/>
                  </a:lnTo>
                  <a:lnTo>
                    <a:pt x="326" y="14"/>
                  </a:lnTo>
                  <a:lnTo>
                    <a:pt x="324" y="14"/>
                  </a:lnTo>
                  <a:lnTo>
                    <a:pt x="322" y="14"/>
                  </a:lnTo>
                  <a:lnTo>
                    <a:pt x="322" y="14"/>
                  </a:lnTo>
                  <a:lnTo>
                    <a:pt x="322" y="14"/>
                  </a:lnTo>
                  <a:lnTo>
                    <a:pt x="322" y="14"/>
                  </a:lnTo>
                  <a:lnTo>
                    <a:pt x="322" y="17"/>
                  </a:lnTo>
                  <a:lnTo>
                    <a:pt x="322" y="17"/>
                  </a:lnTo>
                  <a:lnTo>
                    <a:pt x="319" y="19"/>
                  </a:lnTo>
                  <a:lnTo>
                    <a:pt x="319" y="19"/>
                  </a:lnTo>
                  <a:lnTo>
                    <a:pt x="317" y="19"/>
                  </a:lnTo>
                  <a:lnTo>
                    <a:pt x="315" y="21"/>
                  </a:lnTo>
                  <a:lnTo>
                    <a:pt x="315" y="21"/>
                  </a:lnTo>
                  <a:lnTo>
                    <a:pt x="312" y="21"/>
                  </a:lnTo>
                  <a:lnTo>
                    <a:pt x="308" y="24"/>
                  </a:lnTo>
                  <a:lnTo>
                    <a:pt x="308" y="24"/>
                  </a:lnTo>
                  <a:lnTo>
                    <a:pt x="308" y="24"/>
                  </a:lnTo>
                  <a:lnTo>
                    <a:pt x="305" y="24"/>
                  </a:lnTo>
                  <a:lnTo>
                    <a:pt x="305" y="24"/>
                  </a:lnTo>
                  <a:lnTo>
                    <a:pt x="303" y="24"/>
                  </a:lnTo>
                  <a:lnTo>
                    <a:pt x="300" y="26"/>
                  </a:lnTo>
                  <a:lnTo>
                    <a:pt x="298" y="26"/>
                  </a:lnTo>
                  <a:lnTo>
                    <a:pt x="293" y="26"/>
                  </a:lnTo>
                  <a:lnTo>
                    <a:pt x="291" y="26"/>
                  </a:lnTo>
                  <a:lnTo>
                    <a:pt x="291" y="26"/>
                  </a:lnTo>
                  <a:lnTo>
                    <a:pt x="291" y="26"/>
                  </a:lnTo>
                  <a:lnTo>
                    <a:pt x="291" y="26"/>
                  </a:lnTo>
                  <a:lnTo>
                    <a:pt x="289" y="26"/>
                  </a:lnTo>
                  <a:lnTo>
                    <a:pt x="289" y="24"/>
                  </a:lnTo>
                  <a:lnTo>
                    <a:pt x="289" y="24"/>
                  </a:lnTo>
                  <a:lnTo>
                    <a:pt x="286" y="21"/>
                  </a:lnTo>
                  <a:lnTo>
                    <a:pt x="286" y="21"/>
                  </a:lnTo>
                  <a:lnTo>
                    <a:pt x="284" y="21"/>
                  </a:lnTo>
                  <a:lnTo>
                    <a:pt x="284" y="19"/>
                  </a:lnTo>
                  <a:lnTo>
                    <a:pt x="284" y="17"/>
                  </a:lnTo>
                  <a:lnTo>
                    <a:pt x="284" y="17"/>
                  </a:lnTo>
                  <a:lnTo>
                    <a:pt x="284" y="17"/>
                  </a:lnTo>
                  <a:lnTo>
                    <a:pt x="282" y="17"/>
                  </a:lnTo>
                  <a:lnTo>
                    <a:pt x="282" y="17"/>
                  </a:lnTo>
                  <a:lnTo>
                    <a:pt x="282" y="14"/>
                  </a:lnTo>
                  <a:lnTo>
                    <a:pt x="282" y="14"/>
                  </a:lnTo>
                  <a:lnTo>
                    <a:pt x="282" y="14"/>
                  </a:lnTo>
                  <a:lnTo>
                    <a:pt x="282" y="12"/>
                  </a:lnTo>
                  <a:lnTo>
                    <a:pt x="279" y="12"/>
                  </a:lnTo>
                  <a:lnTo>
                    <a:pt x="279" y="12"/>
                  </a:lnTo>
                  <a:lnTo>
                    <a:pt x="279" y="12"/>
                  </a:lnTo>
                  <a:lnTo>
                    <a:pt x="274" y="12"/>
                  </a:lnTo>
                  <a:lnTo>
                    <a:pt x="274" y="12"/>
                  </a:lnTo>
                  <a:lnTo>
                    <a:pt x="267" y="10"/>
                  </a:lnTo>
                  <a:lnTo>
                    <a:pt x="267" y="10"/>
                  </a:lnTo>
                  <a:lnTo>
                    <a:pt x="267" y="10"/>
                  </a:lnTo>
                  <a:lnTo>
                    <a:pt x="267" y="7"/>
                  </a:lnTo>
                  <a:lnTo>
                    <a:pt x="267" y="7"/>
                  </a:lnTo>
                  <a:lnTo>
                    <a:pt x="267" y="7"/>
                  </a:lnTo>
                  <a:lnTo>
                    <a:pt x="265" y="7"/>
                  </a:lnTo>
                  <a:lnTo>
                    <a:pt x="265" y="7"/>
                  </a:lnTo>
                  <a:lnTo>
                    <a:pt x="265" y="7"/>
                  </a:lnTo>
                  <a:lnTo>
                    <a:pt x="265" y="7"/>
                  </a:lnTo>
                  <a:lnTo>
                    <a:pt x="265" y="5"/>
                  </a:lnTo>
                  <a:lnTo>
                    <a:pt x="265" y="5"/>
                  </a:lnTo>
                  <a:lnTo>
                    <a:pt x="265" y="5"/>
                  </a:lnTo>
                  <a:lnTo>
                    <a:pt x="265" y="5"/>
                  </a:lnTo>
                  <a:lnTo>
                    <a:pt x="265" y="5"/>
                  </a:lnTo>
                  <a:lnTo>
                    <a:pt x="265" y="5"/>
                  </a:lnTo>
                  <a:lnTo>
                    <a:pt x="263" y="2"/>
                  </a:lnTo>
                  <a:lnTo>
                    <a:pt x="263" y="2"/>
                  </a:lnTo>
                  <a:lnTo>
                    <a:pt x="263" y="0"/>
                  </a:lnTo>
                  <a:lnTo>
                    <a:pt x="260" y="7"/>
                  </a:lnTo>
                  <a:lnTo>
                    <a:pt x="256" y="14"/>
                  </a:lnTo>
                  <a:lnTo>
                    <a:pt x="253" y="24"/>
                  </a:lnTo>
                  <a:lnTo>
                    <a:pt x="248" y="31"/>
                  </a:lnTo>
                  <a:lnTo>
                    <a:pt x="246" y="38"/>
                  </a:lnTo>
                  <a:lnTo>
                    <a:pt x="244" y="43"/>
                  </a:lnTo>
                  <a:lnTo>
                    <a:pt x="244" y="43"/>
                  </a:lnTo>
                  <a:lnTo>
                    <a:pt x="244" y="43"/>
                  </a:lnTo>
                  <a:lnTo>
                    <a:pt x="241" y="43"/>
                  </a:lnTo>
                  <a:lnTo>
                    <a:pt x="241" y="40"/>
                  </a:lnTo>
                  <a:lnTo>
                    <a:pt x="241" y="40"/>
                  </a:lnTo>
                  <a:lnTo>
                    <a:pt x="241" y="40"/>
                  </a:lnTo>
                  <a:lnTo>
                    <a:pt x="241" y="38"/>
                  </a:lnTo>
                  <a:lnTo>
                    <a:pt x="241" y="38"/>
                  </a:lnTo>
                  <a:lnTo>
                    <a:pt x="241" y="38"/>
                  </a:lnTo>
                  <a:lnTo>
                    <a:pt x="239" y="38"/>
                  </a:lnTo>
                  <a:lnTo>
                    <a:pt x="239" y="38"/>
                  </a:lnTo>
                  <a:lnTo>
                    <a:pt x="239" y="36"/>
                  </a:lnTo>
                  <a:lnTo>
                    <a:pt x="239" y="36"/>
                  </a:lnTo>
                  <a:lnTo>
                    <a:pt x="239" y="36"/>
                  </a:lnTo>
                  <a:lnTo>
                    <a:pt x="237" y="33"/>
                  </a:lnTo>
                  <a:lnTo>
                    <a:pt x="237" y="33"/>
                  </a:lnTo>
                  <a:lnTo>
                    <a:pt x="237" y="31"/>
                  </a:lnTo>
                  <a:lnTo>
                    <a:pt x="237" y="31"/>
                  </a:lnTo>
                  <a:lnTo>
                    <a:pt x="237" y="31"/>
                  </a:lnTo>
                  <a:lnTo>
                    <a:pt x="234" y="28"/>
                  </a:lnTo>
                  <a:lnTo>
                    <a:pt x="234" y="28"/>
                  </a:lnTo>
                  <a:lnTo>
                    <a:pt x="232" y="26"/>
                  </a:lnTo>
                  <a:lnTo>
                    <a:pt x="232" y="26"/>
                  </a:lnTo>
                  <a:lnTo>
                    <a:pt x="229" y="24"/>
                  </a:lnTo>
                  <a:lnTo>
                    <a:pt x="229" y="24"/>
                  </a:lnTo>
                  <a:lnTo>
                    <a:pt x="227" y="24"/>
                  </a:lnTo>
                  <a:lnTo>
                    <a:pt x="225" y="24"/>
                  </a:lnTo>
                  <a:lnTo>
                    <a:pt x="222" y="24"/>
                  </a:lnTo>
                  <a:lnTo>
                    <a:pt x="220" y="26"/>
                  </a:lnTo>
                  <a:lnTo>
                    <a:pt x="220" y="26"/>
                  </a:lnTo>
                  <a:lnTo>
                    <a:pt x="220" y="28"/>
                  </a:lnTo>
                  <a:lnTo>
                    <a:pt x="220" y="28"/>
                  </a:lnTo>
                  <a:lnTo>
                    <a:pt x="220" y="31"/>
                  </a:lnTo>
                  <a:lnTo>
                    <a:pt x="220" y="31"/>
                  </a:lnTo>
                  <a:lnTo>
                    <a:pt x="218" y="33"/>
                  </a:lnTo>
                  <a:lnTo>
                    <a:pt x="218" y="33"/>
                  </a:lnTo>
                  <a:lnTo>
                    <a:pt x="218" y="33"/>
                  </a:lnTo>
                  <a:lnTo>
                    <a:pt x="218" y="33"/>
                  </a:lnTo>
                  <a:lnTo>
                    <a:pt x="215" y="33"/>
                  </a:lnTo>
                  <a:lnTo>
                    <a:pt x="215" y="33"/>
                  </a:lnTo>
                  <a:lnTo>
                    <a:pt x="215" y="36"/>
                  </a:lnTo>
                  <a:lnTo>
                    <a:pt x="215" y="36"/>
                  </a:lnTo>
                  <a:lnTo>
                    <a:pt x="215" y="36"/>
                  </a:lnTo>
                  <a:lnTo>
                    <a:pt x="213" y="36"/>
                  </a:lnTo>
                  <a:lnTo>
                    <a:pt x="213" y="33"/>
                  </a:lnTo>
                  <a:lnTo>
                    <a:pt x="213" y="33"/>
                  </a:lnTo>
                  <a:lnTo>
                    <a:pt x="213" y="33"/>
                  </a:lnTo>
                  <a:lnTo>
                    <a:pt x="211" y="33"/>
                  </a:lnTo>
                  <a:lnTo>
                    <a:pt x="211" y="33"/>
                  </a:lnTo>
                  <a:lnTo>
                    <a:pt x="206" y="31"/>
                  </a:lnTo>
                  <a:lnTo>
                    <a:pt x="203" y="31"/>
                  </a:lnTo>
                  <a:lnTo>
                    <a:pt x="201" y="31"/>
                  </a:lnTo>
                  <a:lnTo>
                    <a:pt x="201" y="31"/>
                  </a:lnTo>
                  <a:lnTo>
                    <a:pt x="199" y="31"/>
                  </a:lnTo>
                  <a:lnTo>
                    <a:pt x="199" y="31"/>
                  </a:lnTo>
                  <a:lnTo>
                    <a:pt x="196" y="31"/>
                  </a:lnTo>
                  <a:lnTo>
                    <a:pt x="196" y="31"/>
                  </a:lnTo>
                  <a:lnTo>
                    <a:pt x="194" y="33"/>
                  </a:lnTo>
                  <a:lnTo>
                    <a:pt x="194" y="33"/>
                  </a:lnTo>
                  <a:lnTo>
                    <a:pt x="192" y="33"/>
                  </a:lnTo>
                  <a:lnTo>
                    <a:pt x="192" y="33"/>
                  </a:lnTo>
                  <a:lnTo>
                    <a:pt x="192" y="33"/>
                  </a:lnTo>
                  <a:lnTo>
                    <a:pt x="189" y="36"/>
                  </a:lnTo>
                  <a:lnTo>
                    <a:pt x="189" y="36"/>
                  </a:lnTo>
                  <a:lnTo>
                    <a:pt x="185" y="50"/>
                  </a:lnTo>
                  <a:lnTo>
                    <a:pt x="185" y="50"/>
                  </a:lnTo>
                  <a:lnTo>
                    <a:pt x="185" y="52"/>
                  </a:lnTo>
                  <a:lnTo>
                    <a:pt x="185" y="55"/>
                  </a:lnTo>
                  <a:lnTo>
                    <a:pt x="185" y="57"/>
                  </a:lnTo>
                  <a:lnTo>
                    <a:pt x="185" y="59"/>
                  </a:lnTo>
                  <a:lnTo>
                    <a:pt x="185" y="62"/>
                  </a:lnTo>
                  <a:lnTo>
                    <a:pt x="182" y="66"/>
                  </a:lnTo>
                  <a:lnTo>
                    <a:pt x="182" y="69"/>
                  </a:lnTo>
                  <a:lnTo>
                    <a:pt x="182" y="71"/>
                  </a:lnTo>
                  <a:lnTo>
                    <a:pt x="182" y="73"/>
                  </a:lnTo>
                  <a:lnTo>
                    <a:pt x="173" y="83"/>
                  </a:lnTo>
                  <a:lnTo>
                    <a:pt x="168" y="102"/>
                  </a:lnTo>
                  <a:lnTo>
                    <a:pt x="168" y="104"/>
                  </a:lnTo>
                  <a:lnTo>
                    <a:pt x="168" y="104"/>
                  </a:lnTo>
                  <a:lnTo>
                    <a:pt x="168" y="104"/>
                  </a:lnTo>
                  <a:lnTo>
                    <a:pt x="168" y="104"/>
                  </a:lnTo>
                  <a:lnTo>
                    <a:pt x="168" y="107"/>
                  </a:lnTo>
                  <a:lnTo>
                    <a:pt x="168" y="107"/>
                  </a:lnTo>
                  <a:lnTo>
                    <a:pt x="168" y="107"/>
                  </a:lnTo>
                  <a:lnTo>
                    <a:pt x="168" y="109"/>
                  </a:lnTo>
                  <a:lnTo>
                    <a:pt x="168" y="111"/>
                  </a:lnTo>
                  <a:lnTo>
                    <a:pt x="168" y="111"/>
                  </a:lnTo>
                  <a:lnTo>
                    <a:pt x="168" y="114"/>
                  </a:lnTo>
                  <a:lnTo>
                    <a:pt x="168" y="118"/>
                  </a:lnTo>
                  <a:lnTo>
                    <a:pt x="168" y="121"/>
                  </a:lnTo>
                  <a:lnTo>
                    <a:pt x="166" y="121"/>
                  </a:lnTo>
                  <a:lnTo>
                    <a:pt x="166" y="121"/>
                  </a:lnTo>
                  <a:lnTo>
                    <a:pt x="163" y="121"/>
                  </a:lnTo>
                  <a:lnTo>
                    <a:pt x="163" y="118"/>
                  </a:lnTo>
                  <a:lnTo>
                    <a:pt x="163" y="118"/>
                  </a:lnTo>
                  <a:lnTo>
                    <a:pt x="163" y="118"/>
                  </a:lnTo>
                  <a:lnTo>
                    <a:pt x="163" y="118"/>
                  </a:lnTo>
                  <a:lnTo>
                    <a:pt x="147" y="121"/>
                  </a:lnTo>
                  <a:lnTo>
                    <a:pt x="144" y="121"/>
                  </a:lnTo>
                  <a:lnTo>
                    <a:pt x="144" y="123"/>
                  </a:lnTo>
                  <a:lnTo>
                    <a:pt x="144" y="123"/>
                  </a:lnTo>
                  <a:lnTo>
                    <a:pt x="144" y="123"/>
                  </a:lnTo>
                  <a:lnTo>
                    <a:pt x="144" y="123"/>
                  </a:lnTo>
                  <a:lnTo>
                    <a:pt x="144" y="123"/>
                  </a:lnTo>
                  <a:lnTo>
                    <a:pt x="144" y="126"/>
                  </a:lnTo>
                  <a:lnTo>
                    <a:pt x="144" y="126"/>
                  </a:lnTo>
                  <a:lnTo>
                    <a:pt x="142" y="126"/>
                  </a:lnTo>
                  <a:lnTo>
                    <a:pt x="142" y="126"/>
                  </a:lnTo>
                  <a:lnTo>
                    <a:pt x="142" y="126"/>
                  </a:lnTo>
                  <a:lnTo>
                    <a:pt x="142" y="126"/>
                  </a:lnTo>
                  <a:lnTo>
                    <a:pt x="140" y="128"/>
                  </a:lnTo>
                  <a:lnTo>
                    <a:pt x="130" y="144"/>
                  </a:lnTo>
                  <a:lnTo>
                    <a:pt x="130" y="144"/>
                  </a:lnTo>
                  <a:lnTo>
                    <a:pt x="130" y="147"/>
                  </a:lnTo>
                  <a:lnTo>
                    <a:pt x="130" y="147"/>
                  </a:lnTo>
                  <a:lnTo>
                    <a:pt x="130" y="149"/>
                  </a:lnTo>
                  <a:lnTo>
                    <a:pt x="128" y="149"/>
                  </a:lnTo>
                  <a:lnTo>
                    <a:pt x="128" y="149"/>
                  </a:lnTo>
                  <a:lnTo>
                    <a:pt x="128" y="149"/>
                  </a:lnTo>
                  <a:lnTo>
                    <a:pt x="125" y="149"/>
                  </a:lnTo>
                  <a:lnTo>
                    <a:pt x="125" y="152"/>
                  </a:lnTo>
                  <a:lnTo>
                    <a:pt x="125" y="156"/>
                  </a:lnTo>
                  <a:lnTo>
                    <a:pt x="125" y="156"/>
                  </a:lnTo>
                  <a:lnTo>
                    <a:pt x="123" y="159"/>
                  </a:lnTo>
                  <a:lnTo>
                    <a:pt x="121" y="159"/>
                  </a:lnTo>
                  <a:lnTo>
                    <a:pt x="121" y="159"/>
                  </a:lnTo>
                  <a:lnTo>
                    <a:pt x="121" y="161"/>
                  </a:lnTo>
                  <a:lnTo>
                    <a:pt x="121" y="161"/>
                  </a:lnTo>
                  <a:lnTo>
                    <a:pt x="121" y="161"/>
                  </a:lnTo>
                  <a:lnTo>
                    <a:pt x="121" y="161"/>
                  </a:lnTo>
                  <a:lnTo>
                    <a:pt x="118" y="163"/>
                  </a:lnTo>
                  <a:lnTo>
                    <a:pt x="116" y="166"/>
                  </a:lnTo>
                  <a:lnTo>
                    <a:pt x="114" y="166"/>
                  </a:lnTo>
                  <a:lnTo>
                    <a:pt x="111" y="168"/>
                  </a:lnTo>
                  <a:lnTo>
                    <a:pt x="111" y="168"/>
                  </a:lnTo>
                  <a:lnTo>
                    <a:pt x="111" y="168"/>
                  </a:lnTo>
                  <a:lnTo>
                    <a:pt x="109" y="170"/>
                  </a:lnTo>
                  <a:lnTo>
                    <a:pt x="109" y="173"/>
                  </a:lnTo>
                  <a:lnTo>
                    <a:pt x="109" y="173"/>
                  </a:lnTo>
                  <a:lnTo>
                    <a:pt x="109" y="175"/>
                  </a:lnTo>
                  <a:lnTo>
                    <a:pt x="109" y="178"/>
                  </a:lnTo>
                  <a:lnTo>
                    <a:pt x="111" y="178"/>
                  </a:lnTo>
                  <a:lnTo>
                    <a:pt x="111" y="180"/>
                  </a:lnTo>
                  <a:lnTo>
                    <a:pt x="111" y="182"/>
                  </a:lnTo>
                  <a:lnTo>
                    <a:pt x="111" y="182"/>
                  </a:lnTo>
                  <a:lnTo>
                    <a:pt x="104" y="197"/>
                  </a:lnTo>
                  <a:lnTo>
                    <a:pt x="104" y="199"/>
                  </a:lnTo>
                  <a:lnTo>
                    <a:pt x="104" y="201"/>
                  </a:lnTo>
                  <a:lnTo>
                    <a:pt x="106" y="201"/>
                  </a:lnTo>
                  <a:lnTo>
                    <a:pt x="106" y="201"/>
                  </a:lnTo>
                  <a:lnTo>
                    <a:pt x="106" y="204"/>
                  </a:lnTo>
                  <a:lnTo>
                    <a:pt x="102" y="215"/>
                  </a:lnTo>
                  <a:lnTo>
                    <a:pt x="102" y="215"/>
                  </a:lnTo>
                  <a:lnTo>
                    <a:pt x="104" y="215"/>
                  </a:lnTo>
                  <a:lnTo>
                    <a:pt x="104" y="218"/>
                  </a:lnTo>
                  <a:lnTo>
                    <a:pt x="104" y="218"/>
                  </a:lnTo>
                  <a:lnTo>
                    <a:pt x="104" y="220"/>
                  </a:lnTo>
                  <a:lnTo>
                    <a:pt x="104" y="220"/>
                  </a:lnTo>
                  <a:lnTo>
                    <a:pt x="102" y="223"/>
                  </a:lnTo>
                  <a:lnTo>
                    <a:pt x="99" y="225"/>
                  </a:lnTo>
                  <a:lnTo>
                    <a:pt x="99" y="225"/>
                  </a:lnTo>
                  <a:lnTo>
                    <a:pt x="99" y="225"/>
                  </a:lnTo>
                  <a:lnTo>
                    <a:pt x="99" y="227"/>
                  </a:lnTo>
                  <a:lnTo>
                    <a:pt x="99" y="227"/>
                  </a:lnTo>
                  <a:lnTo>
                    <a:pt x="99" y="227"/>
                  </a:lnTo>
                  <a:lnTo>
                    <a:pt x="97" y="227"/>
                  </a:lnTo>
                  <a:lnTo>
                    <a:pt x="97" y="227"/>
                  </a:lnTo>
                  <a:lnTo>
                    <a:pt x="97" y="227"/>
                  </a:lnTo>
                  <a:lnTo>
                    <a:pt x="95" y="230"/>
                  </a:lnTo>
                  <a:lnTo>
                    <a:pt x="95" y="230"/>
                  </a:lnTo>
                  <a:lnTo>
                    <a:pt x="95" y="230"/>
                  </a:lnTo>
                  <a:lnTo>
                    <a:pt x="95" y="230"/>
                  </a:lnTo>
                  <a:lnTo>
                    <a:pt x="95" y="227"/>
                  </a:lnTo>
                  <a:lnTo>
                    <a:pt x="95" y="227"/>
                  </a:lnTo>
                  <a:lnTo>
                    <a:pt x="92" y="225"/>
                  </a:lnTo>
                  <a:lnTo>
                    <a:pt x="92" y="225"/>
                  </a:lnTo>
                  <a:lnTo>
                    <a:pt x="85" y="218"/>
                  </a:lnTo>
                  <a:lnTo>
                    <a:pt x="85" y="218"/>
                  </a:lnTo>
                  <a:lnTo>
                    <a:pt x="83" y="220"/>
                  </a:lnTo>
                  <a:lnTo>
                    <a:pt x="78" y="223"/>
                  </a:lnTo>
                  <a:lnTo>
                    <a:pt x="76" y="225"/>
                  </a:lnTo>
                  <a:lnTo>
                    <a:pt x="76" y="225"/>
                  </a:lnTo>
                  <a:lnTo>
                    <a:pt x="73" y="230"/>
                  </a:lnTo>
                  <a:lnTo>
                    <a:pt x="69" y="237"/>
                  </a:lnTo>
                  <a:lnTo>
                    <a:pt x="69" y="237"/>
                  </a:lnTo>
                  <a:lnTo>
                    <a:pt x="69" y="239"/>
                  </a:lnTo>
                  <a:lnTo>
                    <a:pt x="71" y="251"/>
                  </a:lnTo>
                  <a:lnTo>
                    <a:pt x="71" y="253"/>
                  </a:lnTo>
                  <a:lnTo>
                    <a:pt x="71" y="256"/>
                  </a:lnTo>
                  <a:lnTo>
                    <a:pt x="71" y="258"/>
                  </a:lnTo>
                  <a:lnTo>
                    <a:pt x="71" y="258"/>
                  </a:lnTo>
                  <a:lnTo>
                    <a:pt x="71" y="258"/>
                  </a:lnTo>
                  <a:lnTo>
                    <a:pt x="71" y="258"/>
                  </a:lnTo>
                  <a:lnTo>
                    <a:pt x="71" y="260"/>
                  </a:lnTo>
                  <a:lnTo>
                    <a:pt x="71" y="260"/>
                  </a:lnTo>
                  <a:lnTo>
                    <a:pt x="69" y="263"/>
                  </a:lnTo>
                  <a:lnTo>
                    <a:pt x="66" y="265"/>
                  </a:lnTo>
                  <a:lnTo>
                    <a:pt x="59" y="284"/>
                  </a:lnTo>
                  <a:lnTo>
                    <a:pt x="57" y="291"/>
                  </a:lnTo>
                  <a:lnTo>
                    <a:pt x="57" y="296"/>
                  </a:lnTo>
                  <a:lnTo>
                    <a:pt x="59" y="310"/>
                  </a:lnTo>
                  <a:lnTo>
                    <a:pt x="59" y="324"/>
                  </a:lnTo>
                  <a:lnTo>
                    <a:pt x="59" y="341"/>
                  </a:lnTo>
                  <a:lnTo>
                    <a:pt x="59" y="341"/>
                  </a:lnTo>
                  <a:lnTo>
                    <a:pt x="59" y="343"/>
                  </a:lnTo>
                  <a:lnTo>
                    <a:pt x="59" y="343"/>
                  </a:lnTo>
                  <a:lnTo>
                    <a:pt x="57" y="346"/>
                  </a:lnTo>
                  <a:lnTo>
                    <a:pt x="52" y="350"/>
                  </a:lnTo>
                  <a:lnTo>
                    <a:pt x="52" y="350"/>
                  </a:lnTo>
                  <a:lnTo>
                    <a:pt x="50" y="350"/>
                  </a:lnTo>
                  <a:lnTo>
                    <a:pt x="47" y="350"/>
                  </a:lnTo>
                  <a:lnTo>
                    <a:pt x="45" y="350"/>
                  </a:lnTo>
                  <a:lnTo>
                    <a:pt x="45" y="353"/>
                  </a:lnTo>
                  <a:lnTo>
                    <a:pt x="43" y="353"/>
                  </a:lnTo>
                  <a:lnTo>
                    <a:pt x="43" y="353"/>
                  </a:lnTo>
                  <a:lnTo>
                    <a:pt x="40" y="355"/>
                  </a:lnTo>
                  <a:lnTo>
                    <a:pt x="40" y="355"/>
                  </a:lnTo>
                  <a:lnTo>
                    <a:pt x="40" y="355"/>
                  </a:lnTo>
                  <a:lnTo>
                    <a:pt x="38" y="355"/>
                  </a:lnTo>
                  <a:lnTo>
                    <a:pt x="35" y="353"/>
                  </a:lnTo>
                  <a:lnTo>
                    <a:pt x="35" y="350"/>
                  </a:lnTo>
                  <a:lnTo>
                    <a:pt x="33" y="350"/>
                  </a:lnTo>
                  <a:lnTo>
                    <a:pt x="33" y="348"/>
                  </a:lnTo>
                  <a:lnTo>
                    <a:pt x="31" y="350"/>
                  </a:lnTo>
                  <a:lnTo>
                    <a:pt x="31" y="350"/>
                  </a:lnTo>
                  <a:lnTo>
                    <a:pt x="31" y="350"/>
                  </a:lnTo>
                  <a:lnTo>
                    <a:pt x="28" y="350"/>
                  </a:lnTo>
                  <a:lnTo>
                    <a:pt x="28" y="348"/>
                  </a:lnTo>
                  <a:lnTo>
                    <a:pt x="28" y="348"/>
                  </a:lnTo>
                  <a:lnTo>
                    <a:pt x="26" y="348"/>
                  </a:lnTo>
                  <a:lnTo>
                    <a:pt x="26" y="348"/>
                  </a:lnTo>
                  <a:lnTo>
                    <a:pt x="26" y="350"/>
                  </a:lnTo>
                  <a:lnTo>
                    <a:pt x="26" y="350"/>
                  </a:lnTo>
                  <a:lnTo>
                    <a:pt x="24" y="350"/>
                  </a:lnTo>
                  <a:lnTo>
                    <a:pt x="21" y="350"/>
                  </a:lnTo>
                  <a:lnTo>
                    <a:pt x="21" y="350"/>
                  </a:lnTo>
                  <a:lnTo>
                    <a:pt x="21" y="350"/>
                  </a:lnTo>
                  <a:lnTo>
                    <a:pt x="21" y="350"/>
                  </a:lnTo>
                  <a:lnTo>
                    <a:pt x="19" y="350"/>
                  </a:lnTo>
                  <a:lnTo>
                    <a:pt x="14" y="350"/>
                  </a:lnTo>
                  <a:lnTo>
                    <a:pt x="14" y="350"/>
                  </a:lnTo>
                  <a:lnTo>
                    <a:pt x="12" y="350"/>
                  </a:lnTo>
                  <a:lnTo>
                    <a:pt x="12" y="350"/>
                  </a:lnTo>
                  <a:lnTo>
                    <a:pt x="12" y="350"/>
                  </a:lnTo>
                  <a:lnTo>
                    <a:pt x="12" y="353"/>
                  </a:lnTo>
                  <a:lnTo>
                    <a:pt x="9" y="353"/>
                  </a:lnTo>
                  <a:lnTo>
                    <a:pt x="9" y="353"/>
                  </a:lnTo>
                  <a:lnTo>
                    <a:pt x="9" y="353"/>
                  </a:lnTo>
                  <a:lnTo>
                    <a:pt x="9" y="353"/>
                  </a:lnTo>
                  <a:lnTo>
                    <a:pt x="9" y="355"/>
                  </a:lnTo>
                  <a:lnTo>
                    <a:pt x="9" y="355"/>
                  </a:lnTo>
                  <a:lnTo>
                    <a:pt x="9" y="355"/>
                  </a:lnTo>
                  <a:lnTo>
                    <a:pt x="9" y="355"/>
                  </a:lnTo>
                  <a:lnTo>
                    <a:pt x="9" y="355"/>
                  </a:lnTo>
                  <a:lnTo>
                    <a:pt x="9" y="355"/>
                  </a:lnTo>
                  <a:lnTo>
                    <a:pt x="9" y="355"/>
                  </a:lnTo>
                  <a:lnTo>
                    <a:pt x="9" y="357"/>
                  </a:lnTo>
                  <a:lnTo>
                    <a:pt x="9" y="357"/>
                  </a:lnTo>
                  <a:lnTo>
                    <a:pt x="9" y="357"/>
                  </a:lnTo>
                  <a:lnTo>
                    <a:pt x="9" y="357"/>
                  </a:lnTo>
                  <a:lnTo>
                    <a:pt x="9" y="360"/>
                  </a:lnTo>
                  <a:lnTo>
                    <a:pt x="9" y="360"/>
                  </a:lnTo>
                  <a:lnTo>
                    <a:pt x="9" y="360"/>
                  </a:lnTo>
                  <a:lnTo>
                    <a:pt x="12" y="360"/>
                  </a:lnTo>
                  <a:lnTo>
                    <a:pt x="12" y="360"/>
                  </a:lnTo>
                  <a:lnTo>
                    <a:pt x="12" y="362"/>
                  </a:lnTo>
                  <a:lnTo>
                    <a:pt x="12" y="362"/>
                  </a:lnTo>
                  <a:lnTo>
                    <a:pt x="12" y="362"/>
                  </a:lnTo>
                  <a:lnTo>
                    <a:pt x="9" y="362"/>
                  </a:lnTo>
                  <a:lnTo>
                    <a:pt x="9" y="362"/>
                  </a:lnTo>
                  <a:lnTo>
                    <a:pt x="9" y="362"/>
                  </a:lnTo>
                  <a:lnTo>
                    <a:pt x="9" y="365"/>
                  </a:lnTo>
                  <a:lnTo>
                    <a:pt x="9" y="365"/>
                  </a:lnTo>
                  <a:lnTo>
                    <a:pt x="9" y="365"/>
                  </a:lnTo>
                  <a:lnTo>
                    <a:pt x="9" y="365"/>
                  </a:lnTo>
                  <a:lnTo>
                    <a:pt x="9" y="365"/>
                  </a:lnTo>
                  <a:lnTo>
                    <a:pt x="9" y="367"/>
                  </a:lnTo>
                  <a:lnTo>
                    <a:pt x="9" y="367"/>
                  </a:lnTo>
                  <a:lnTo>
                    <a:pt x="9" y="367"/>
                  </a:lnTo>
                  <a:lnTo>
                    <a:pt x="9" y="369"/>
                  </a:lnTo>
                  <a:lnTo>
                    <a:pt x="7" y="369"/>
                  </a:lnTo>
                  <a:lnTo>
                    <a:pt x="7" y="369"/>
                  </a:lnTo>
                  <a:lnTo>
                    <a:pt x="7" y="369"/>
                  </a:lnTo>
                  <a:lnTo>
                    <a:pt x="7" y="369"/>
                  </a:lnTo>
                  <a:lnTo>
                    <a:pt x="5" y="369"/>
                  </a:lnTo>
                  <a:lnTo>
                    <a:pt x="2" y="374"/>
                  </a:lnTo>
                  <a:lnTo>
                    <a:pt x="2" y="374"/>
                  </a:lnTo>
                  <a:lnTo>
                    <a:pt x="2" y="374"/>
                  </a:lnTo>
                  <a:lnTo>
                    <a:pt x="2" y="376"/>
                  </a:lnTo>
                  <a:lnTo>
                    <a:pt x="2" y="376"/>
                  </a:lnTo>
                  <a:lnTo>
                    <a:pt x="0" y="376"/>
                  </a:lnTo>
                  <a:lnTo>
                    <a:pt x="0" y="376"/>
                  </a:lnTo>
                  <a:lnTo>
                    <a:pt x="0" y="376"/>
                  </a:lnTo>
                  <a:lnTo>
                    <a:pt x="0" y="379"/>
                  </a:lnTo>
                  <a:lnTo>
                    <a:pt x="0" y="379"/>
                  </a:lnTo>
                  <a:lnTo>
                    <a:pt x="2" y="381"/>
                  </a:lnTo>
                  <a:lnTo>
                    <a:pt x="2" y="383"/>
                  </a:lnTo>
                  <a:lnTo>
                    <a:pt x="2" y="383"/>
                  </a:lnTo>
                  <a:lnTo>
                    <a:pt x="2" y="383"/>
                  </a:lnTo>
                  <a:lnTo>
                    <a:pt x="2" y="383"/>
                  </a:lnTo>
                  <a:lnTo>
                    <a:pt x="2" y="386"/>
                  </a:lnTo>
                  <a:lnTo>
                    <a:pt x="5" y="386"/>
                  </a:lnTo>
                  <a:lnTo>
                    <a:pt x="5" y="386"/>
                  </a:lnTo>
                  <a:lnTo>
                    <a:pt x="7" y="386"/>
                  </a:lnTo>
                  <a:lnTo>
                    <a:pt x="7" y="386"/>
                  </a:lnTo>
                  <a:lnTo>
                    <a:pt x="7" y="386"/>
                  </a:lnTo>
                  <a:lnTo>
                    <a:pt x="7" y="386"/>
                  </a:lnTo>
                  <a:lnTo>
                    <a:pt x="9" y="386"/>
                  </a:lnTo>
                  <a:lnTo>
                    <a:pt x="9" y="386"/>
                  </a:lnTo>
                  <a:lnTo>
                    <a:pt x="12" y="386"/>
                  </a:lnTo>
                  <a:lnTo>
                    <a:pt x="12" y="386"/>
                  </a:lnTo>
                  <a:lnTo>
                    <a:pt x="14" y="386"/>
                  </a:lnTo>
                  <a:lnTo>
                    <a:pt x="14" y="386"/>
                  </a:lnTo>
                  <a:lnTo>
                    <a:pt x="14" y="388"/>
                  </a:lnTo>
                  <a:lnTo>
                    <a:pt x="17" y="388"/>
                  </a:lnTo>
                  <a:lnTo>
                    <a:pt x="19" y="388"/>
                  </a:lnTo>
                  <a:lnTo>
                    <a:pt x="19" y="388"/>
                  </a:lnTo>
                  <a:lnTo>
                    <a:pt x="21" y="388"/>
                  </a:lnTo>
                  <a:lnTo>
                    <a:pt x="21" y="388"/>
                  </a:lnTo>
                  <a:lnTo>
                    <a:pt x="24" y="388"/>
                  </a:lnTo>
                  <a:lnTo>
                    <a:pt x="26" y="388"/>
                  </a:lnTo>
                  <a:lnTo>
                    <a:pt x="26" y="388"/>
                  </a:lnTo>
                  <a:lnTo>
                    <a:pt x="26" y="388"/>
                  </a:lnTo>
                  <a:lnTo>
                    <a:pt x="28" y="388"/>
                  </a:lnTo>
                  <a:lnTo>
                    <a:pt x="28" y="388"/>
                  </a:lnTo>
                  <a:lnTo>
                    <a:pt x="28" y="388"/>
                  </a:lnTo>
                  <a:lnTo>
                    <a:pt x="28" y="391"/>
                  </a:lnTo>
                  <a:lnTo>
                    <a:pt x="31" y="391"/>
                  </a:lnTo>
                  <a:lnTo>
                    <a:pt x="31" y="391"/>
                  </a:lnTo>
                  <a:lnTo>
                    <a:pt x="35" y="391"/>
                  </a:lnTo>
                  <a:lnTo>
                    <a:pt x="35" y="391"/>
                  </a:lnTo>
                  <a:lnTo>
                    <a:pt x="35" y="391"/>
                  </a:lnTo>
                  <a:lnTo>
                    <a:pt x="38" y="393"/>
                  </a:lnTo>
                  <a:lnTo>
                    <a:pt x="38" y="393"/>
                  </a:lnTo>
                  <a:lnTo>
                    <a:pt x="40" y="393"/>
                  </a:lnTo>
                  <a:lnTo>
                    <a:pt x="40" y="395"/>
                  </a:lnTo>
                  <a:lnTo>
                    <a:pt x="45" y="398"/>
                  </a:lnTo>
                  <a:lnTo>
                    <a:pt x="45" y="398"/>
                  </a:lnTo>
                  <a:lnTo>
                    <a:pt x="45" y="398"/>
                  </a:lnTo>
                  <a:lnTo>
                    <a:pt x="45" y="398"/>
                  </a:lnTo>
                  <a:lnTo>
                    <a:pt x="47" y="400"/>
                  </a:lnTo>
                  <a:lnTo>
                    <a:pt x="54" y="405"/>
                  </a:lnTo>
                  <a:lnTo>
                    <a:pt x="54" y="407"/>
                  </a:lnTo>
                  <a:lnTo>
                    <a:pt x="57" y="410"/>
                  </a:lnTo>
                  <a:lnTo>
                    <a:pt x="57" y="414"/>
                  </a:lnTo>
                  <a:lnTo>
                    <a:pt x="57" y="414"/>
                  </a:lnTo>
                  <a:lnTo>
                    <a:pt x="57" y="414"/>
                  </a:lnTo>
                  <a:lnTo>
                    <a:pt x="59" y="417"/>
                  </a:lnTo>
                  <a:lnTo>
                    <a:pt x="59" y="419"/>
                  </a:lnTo>
                  <a:lnTo>
                    <a:pt x="61" y="419"/>
                  </a:lnTo>
                  <a:lnTo>
                    <a:pt x="61" y="419"/>
                  </a:lnTo>
                  <a:lnTo>
                    <a:pt x="64" y="419"/>
                  </a:lnTo>
                  <a:lnTo>
                    <a:pt x="64" y="419"/>
                  </a:lnTo>
                  <a:lnTo>
                    <a:pt x="64" y="419"/>
                  </a:lnTo>
                  <a:lnTo>
                    <a:pt x="64" y="421"/>
                  </a:lnTo>
                  <a:lnTo>
                    <a:pt x="64" y="424"/>
                  </a:lnTo>
                  <a:lnTo>
                    <a:pt x="64" y="424"/>
                  </a:lnTo>
                  <a:lnTo>
                    <a:pt x="64" y="424"/>
                  </a:lnTo>
                  <a:lnTo>
                    <a:pt x="66" y="424"/>
                  </a:lnTo>
                  <a:lnTo>
                    <a:pt x="66" y="426"/>
                  </a:lnTo>
                  <a:lnTo>
                    <a:pt x="66" y="426"/>
                  </a:lnTo>
                  <a:lnTo>
                    <a:pt x="69" y="428"/>
                  </a:lnTo>
                  <a:lnTo>
                    <a:pt x="69" y="428"/>
                  </a:lnTo>
                  <a:lnTo>
                    <a:pt x="69" y="428"/>
                  </a:lnTo>
                  <a:lnTo>
                    <a:pt x="69" y="428"/>
                  </a:lnTo>
                  <a:lnTo>
                    <a:pt x="69" y="428"/>
                  </a:lnTo>
                  <a:lnTo>
                    <a:pt x="71" y="428"/>
                  </a:lnTo>
                  <a:lnTo>
                    <a:pt x="78" y="431"/>
                  </a:lnTo>
                  <a:lnTo>
                    <a:pt x="80" y="433"/>
                  </a:lnTo>
                  <a:lnTo>
                    <a:pt x="80" y="433"/>
                  </a:lnTo>
                  <a:lnTo>
                    <a:pt x="83" y="436"/>
                  </a:lnTo>
                  <a:lnTo>
                    <a:pt x="83" y="436"/>
                  </a:lnTo>
                  <a:lnTo>
                    <a:pt x="83" y="438"/>
                  </a:lnTo>
                  <a:lnTo>
                    <a:pt x="83" y="438"/>
                  </a:lnTo>
                  <a:lnTo>
                    <a:pt x="80" y="438"/>
                  </a:lnTo>
                  <a:lnTo>
                    <a:pt x="80" y="438"/>
                  </a:lnTo>
                  <a:lnTo>
                    <a:pt x="80" y="438"/>
                  </a:lnTo>
                  <a:lnTo>
                    <a:pt x="80" y="438"/>
                  </a:lnTo>
                  <a:lnTo>
                    <a:pt x="83" y="438"/>
                  </a:lnTo>
                  <a:lnTo>
                    <a:pt x="83" y="440"/>
                  </a:lnTo>
                  <a:lnTo>
                    <a:pt x="83" y="440"/>
                  </a:lnTo>
                  <a:lnTo>
                    <a:pt x="83" y="443"/>
                  </a:lnTo>
                  <a:lnTo>
                    <a:pt x="85" y="443"/>
                  </a:lnTo>
                  <a:lnTo>
                    <a:pt x="88" y="443"/>
                  </a:lnTo>
                  <a:lnTo>
                    <a:pt x="88" y="443"/>
                  </a:lnTo>
                  <a:lnTo>
                    <a:pt x="92" y="445"/>
                  </a:lnTo>
                  <a:lnTo>
                    <a:pt x="92" y="445"/>
                  </a:lnTo>
                  <a:lnTo>
                    <a:pt x="92" y="445"/>
                  </a:lnTo>
                  <a:lnTo>
                    <a:pt x="92" y="447"/>
                  </a:lnTo>
                  <a:lnTo>
                    <a:pt x="92" y="447"/>
                  </a:lnTo>
                  <a:lnTo>
                    <a:pt x="95" y="450"/>
                  </a:lnTo>
                  <a:lnTo>
                    <a:pt x="95" y="452"/>
                  </a:lnTo>
                  <a:lnTo>
                    <a:pt x="95" y="454"/>
                  </a:lnTo>
                  <a:lnTo>
                    <a:pt x="97" y="457"/>
                  </a:lnTo>
                  <a:lnTo>
                    <a:pt x="97" y="459"/>
                  </a:lnTo>
                  <a:lnTo>
                    <a:pt x="99" y="462"/>
                  </a:lnTo>
                  <a:lnTo>
                    <a:pt x="99" y="464"/>
                  </a:lnTo>
                  <a:lnTo>
                    <a:pt x="99" y="466"/>
                  </a:lnTo>
                  <a:lnTo>
                    <a:pt x="99" y="469"/>
                  </a:lnTo>
                  <a:lnTo>
                    <a:pt x="102" y="471"/>
                  </a:lnTo>
                  <a:lnTo>
                    <a:pt x="102" y="473"/>
                  </a:lnTo>
                  <a:lnTo>
                    <a:pt x="102" y="476"/>
                  </a:lnTo>
                  <a:lnTo>
                    <a:pt x="104" y="476"/>
                  </a:lnTo>
                  <a:lnTo>
                    <a:pt x="104" y="476"/>
                  </a:lnTo>
                  <a:lnTo>
                    <a:pt x="104" y="478"/>
                  </a:lnTo>
                  <a:lnTo>
                    <a:pt x="106" y="481"/>
                  </a:lnTo>
                  <a:lnTo>
                    <a:pt x="106" y="481"/>
                  </a:lnTo>
                  <a:lnTo>
                    <a:pt x="104" y="483"/>
                  </a:lnTo>
                  <a:lnTo>
                    <a:pt x="104" y="483"/>
                  </a:lnTo>
                  <a:lnTo>
                    <a:pt x="104" y="483"/>
                  </a:lnTo>
                  <a:lnTo>
                    <a:pt x="106" y="485"/>
                  </a:lnTo>
                  <a:lnTo>
                    <a:pt x="106" y="485"/>
                  </a:lnTo>
                  <a:lnTo>
                    <a:pt x="106" y="485"/>
                  </a:lnTo>
                  <a:lnTo>
                    <a:pt x="106" y="488"/>
                  </a:lnTo>
                  <a:lnTo>
                    <a:pt x="106" y="488"/>
                  </a:lnTo>
                  <a:lnTo>
                    <a:pt x="106" y="488"/>
                  </a:lnTo>
                  <a:lnTo>
                    <a:pt x="106" y="488"/>
                  </a:lnTo>
                  <a:lnTo>
                    <a:pt x="106" y="490"/>
                  </a:lnTo>
                  <a:lnTo>
                    <a:pt x="111" y="495"/>
                  </a:lnTo>
                  <a:lnTo>
                    <a:pt x="111" y="497"/>
                  </a:lnTo>
                  <a:lnTo>
                    <a:pt x="111" y="499"/>
                  </a:lnTo>
                  <a:lnTo>
                    <a:pt x="114" y="502"/>
                  </a:lnTo>
                  <a:lnTo>
                    <a:pt x="116" y="504"/>
                  </a:lnTo>
                  <a:lnTo>
                    <a:pt x="118" y="507"/>
                  </a:lnTo>
                  <a:lnTo>
                    <a:pt x="121" y="507"/>
                  </a:lnTo>
                  <a:lnTo>
                    <a:pt x="121" y="509"/>
                  </a:lnTo>
                  <a:lnTo>
                    <a:pt x="123" y="509"/>
                  </a:lnTo>
                  <a:lnTo>
                    <a:pt x="121" y="509"/>
                  </a:lnTo>
                  <a:lnTo>
                    <a:pt x="121" y="509"/>
                  </a:lnTo>
                  <a:lnTo>
                    <a:pt x="121" y="511"/>
                  </a:lnTo>
                  <a:lnTo>
                    <a:pt x="121" y="511"/>
                  </a:lnTo>
                  <a:lnTo>
                    <a:pt x="121" y="511"/>
                  </a:lnTo>
                  <a:lnTo>
                    <a:pt x="123" y="514"/>
                  </a:lnTo>
                  <a:lnTo>
                    <a:pt x="123" y="516"/>
                  </a:lnTo>
                  <a:lnTo>
                    <a:pt x="125" y="516"/>
                  </a:lnTo>
                  <a:lnTo>
                    <a:pt x="125" y="516"/>
                  </a:lnTo>
                  <a:lnTo>
                    <a:pt x="128" y="516"/>
                  </a:lnTo>
                  <a:lnTo>
                    <a:pt x="130" y="514"/>
                  </a:lnTo>
                  <a:lnTo>
                    <a:pt x="130" y="511"/>
                  </a:lnTo>
                  <a:lnTo>
                    <a:pt x="132" y="511"/>
                  </a:lnTo>
                  <a:lnTo>
                    <a:pt x="132" y="511"/>
                  </a:lnTo>
                  <a:lnTo>
                    <a:pt x="132" y="511"/>
                  </a:lnTo>
                  <a:lnTo>
                    <a:pt x="135" y="511"/>
                  </a:lnTo>
                  <a:lnTo>
                    <a:pt x="135" y="514"/>
                  </a:lnTo>
                  <a:lnTo>
                    <a:pt x="137" y="514"/>
                  </a:lnTo>
                  <a:lnTo>
                    <a:pt x="140" y="514"/>
                  </a:lnTo>
                  <a:lnTo>
                    <a:pt x="140" y="514"/>
                  </a:lnTo>
                  <a:lnTo>
                    <a:pt x="142" y="514"/>
                  </a:lnTo>
                  <a:lnTo>
                    <a:pt x="142" y="514"/>
                  </a:lnTo>
                  <a:lnTo>
                    <a:pt x="144" y="514"/>
                  </a:lnTo>
                  <a:lnTo>
                    <a:pt x="147" y="516"/>
                  </a:lnTo>
                  <a:lnTo>
                    <a:pt x="151" y="518"/>
                  </a:lnTo>
                  <a:lnTo>
                    <a:pt x="151" y="518"/>
                  </a:lnTo>
                  <a:lnTo>
                    <a:pt x="149" y="521"/>
                  </a:lnTo>
                  <a:lnTo>
                    <a:pt x="149" y="521"/>
                  </a:lnTo>
                  <a:lnTo>
                    <a:pt x="149" y="523"/>
                  </a:lnTo>
                  <a:lnTo>
                    <a:pt x="149" y="525"/>
                  </a:lnTo>
                  <a:lnTo>
                    <a:pt x="151" y="525"/>
                  </a:lnTo>
                  <a:lnTo>
                    <a:pt x="151" y="528"/>
                  </a:lnTo>
                  <a:lnTo>
                    <a:pt x="149" y="528"/>
                  </a:lnTo>
                  <a:lnTo>
                    <a:pt x="149" y="530"/>
                  </a:lnTo>
                  <a:lnTo>
                    <a:pt x="147" y="530"/>
                  </a:lnTo>
                  <a:lnTo>
                    <a:pt x="147" y="542"/>
                  </a:lnTo>
                  <a:lnTo>
                    <a:pt x="149" y="544"/>
                  </a:lnTo>
                  <a:lnTo>
                    <a:pt x="149" y="547"/>
                  </a:lnTo>
                  <a:lnTo>
                    <a:pt x="156" y="554"/>
                  </a:lnTo>
                  <a:lnTo>
                    <a:pt x="156" y="556"/>
                  </a:lnTo>
                  <a:lnTo>
                    <a:pt x="158" y="556"/>
                  </a:lnTo>
                  <a:lnTo>
                    <a:pt x="158" y="559"/>
                  </a:lnTo>
                  <a:lnTo>
                    <a:pt x="158" y="559"/>
                  </a:lnTo>
                  <a:lnTo>
                    <a:pt x="158" y="561"/>
                  </a:lnTo>
                  <a:lnTo>
                    <a:pt x="158" y="561"/>
                  </a:lnTo>
                  <a:lnTo>
                    <a:pt x="158" y="561"/>
                  </a:lnTo>
                  <a:lnTo>
                    <a:pt x="161" y="563"/>
                  </a:lnTo>
                  <a:lnTo>
                    <a:pt x="161" y="563"/>
                  </a:lnTo>
                  <a:lnTo>
                    <a:pt x="163" y="563"/>
                  </a:lnTo>
                  <a:lnTo>
                    <a:pt x="163" y="563"/>
                  </a:lnTo>
                  <a:lnTo>
                    <a:pt x="170" y="563"/>
                  </a:lnTo>
                  <a:lnTo>
                    <a:pt x="173" y="563"/>
                  </a:lnTo>
                  <a:lnTo>
                    <a:pt x="173" y="563"/>
                  </a:lnTo>
                  <a:lnTo>
                    <a:pt x="175" y="563"/>
                  </a:lnTo>
                  <a:lnTo>
                    <a:pt x="175" y="563"/>
                  </a:lnTo>
                  <a:lnTo>
                    <a:pt x="175" y="566"/>
                  </a:lnTo>
                  <a:lnTo>
                    <a:pt x="185" y="563"/>
                  </a:lnTo>
                  <a:lnTo>
                    <a:pt x="194" y="563"/>
                  </a:lnTo>
                  <a:lnTo>
                    <a:pt x="194" y="563"/>
                  </a:lnTo>
                  <a:lnTo>
                    <a:pt x="196" y="566"/>
                  </a:lnTo>
                  <a:lnTo>
                    <a:pt x="196" y="566"/>
                  </a:lnTo>
                  <a:lnTo>
                    <a:pt x="196" y="566"/>
                  </a:lnTo>
                  <a:lnTo>
                    <a:pt x="206" y="566"/>
                  </a:lnTo>
                  <a:lnTo>
                    <a:pt x="208" y="566"/>
                  </a:lnTo>
                  <a:lnTo>
                    <a:pt x="213" y="568"/>
                  </a:lnTo>
                  <a:lnTo>
                    <a:pt x="215" y="568"/>
                  </a:lnTo>
                  <a:lnTo>
                    <a:pt x="215" y="568"/>
                  </a:lnTo>
                  <a:lnTo>
                    <a:pt x="218" y="570"/>
                  </a:lnTo>
                  <a:lnTo>
                    <a:pt x="218" y="570"/>
                  </a:lnTo>
                  <a:lnTo>
                    <a:pt x="218" y="570"/>
                  </a:lnTo>
                  <a:lnTo>
                    <a:pt x="218" y="570"/>
                  </a:lnTo>
                  <a:lnTo>
                    <a:pt x="218" y="570"/>
                  </a:lnTo>
                  <a:lnTo>
                    <a:pt x="220" y="570"/>
                  </a:lnTo>
                  <a:lnTo>
                    <a:pt x="220" y="573"/>
                  </a:lnTo>
                  <a:lnTo>
                    <a:pt x="220" y="573"/>
                  </a:lnTo>
                  <a:lnTo>
                    <a:pt x="220" y="573"/>
                  </a:lnTo>
                  <a:lnTo>
                    <a:pt x="220" y="573"/>
                  </a:lnTo>
                  <a:lnTo>
                    <a:pt x="220" y="573"/>
                  </a:lnTo>
                  <a:lnTo>
                    <a:pt x="222" y="575"/>
                  </a:lnTo>
                  <a:lnTo>
                    <a:pt x="229" y="578"/>
                  </a:lnTo>
                  <a:lnTo>
                    <a:pt x="234" y="582"/>
                  </a:lnTo>
                  <a:lnTo>
                    <a:pt x="239" y="585"/>
                  </a:lnTo>
                  <a:lnTo>
                    <a:pt x="244" y="587"/>
                  </a:lnTo>
                  <a:lnTo>
                    <a:pt x="248" y="592"/>
                  </a:lnTo>
                  <a:lnTo>
                    <a:pt x="256" y="594"/>
                  </a:lnTo>
                  <a:lnTo>
                    <a:pt x="260" y="599"/>
                  </a:lnTo>
                  <a:lnTo>
                    <a:pt x="265" y="601"/>
                  </a:lnTo>
                  <a:lnTo>
                    <a:pt x="267" y="601"/>
                  </a:lnTo>
                  <a:lnTo>
                    <a:pt x="267" y="604"/>
                  </a:lnTo>
                  <a:lnTo>
                    <a:pt x="270" y="606"/>
                  </a:lnTo>
                  <a:lnTo>
                    <a:pt x="270" y="606"/>
                  </a:lnTo>
                  <a:lnTo>
                    <a:pt x="270" y="606"/>
                  </a:lnTo>
                  <a:lnTo>
                    <a:pt x="272" y="608"/>
                  </a:lnTo>
                  <a:lnTo>
                    <a:pt x="274" y="608"/>
                  </a:lnTo>
                  <a:lnTo>
                    <a:pt x="274" y="608"/>
                  </a:lnTo>
                  <a:lnTo>
                    <a:pt x="274" y="608"/>
                  </a:lnTo>
                  <a:lnTo>
                    <a:pt x="277" y="608"/>
                  </a:lnTo>
                  <a:lnTo>
                    <a:pt x="284" y="608"/>
                  </a:lnTo>
                  <a:lnTo>
                    <a:pt x="289" y="608"/>
                  </a:lnTo>
                  <a:lnTo>
                    <a:pt x="291" y="608"/>
                  </a:lnTo>
                  <a:lnTo>
                    <a:pt x="293" y="608"/>
                  </a:lnTo>
                  <a:lnTo>
                    <a:pt x="293" y="608"/>
                  </a:lnTo>
                  <a:lnTo>
                    <a:pt x="293" y="606"/>
                  </a:lnTo>
                  <a:lnTo>
                    <a:pt x="293" y="606"/>
                  </a:lnTo>
                  <a:lnTo>
                    <a:pt x="296" y="606"/>
                  </a:lnTo>
                  <a:lnTo>
                    <a:pt x="296" y="606"/>
                  </a:lnTo>
                  <a:lnTo>
                    <a:pt x="296" y="608"/>
                  </a:lnTo>
                  <a:lnTo>
                    <a:pt x="296" y="608"/>
                  </a:lnTo>
                  <a:lnTo>
                    <a:pt x="296" y="608"/>
                  </a:lnTo>
                  <a:lnTo>
                    <a:pt x="298" y="608"/>
                  </a:lnTo>
                  <a:lnTo>
                    <a:pt x="298" y="608"/>
                  </a:lnTo>
                  <a:lnTo>
                    <a:pt x="298" y="608"/>
                  </a:lnTo>
                  <a:lnTo>
                    <a:pt x="298" y="608"/>
                  </a:lnTo>
                  <a:lnTo>
                    <a:pt x="300" y="608"/>
                  </a:lnTo>
                  <a:lnTo>
                    <a:pt x="300" y="608"/>
                  </a:lnTo>
                  <a:lnTo>
                    <a:pt x="300" y="608"/>
                  </a:lnTo>
                  <a:lnTo>
                    <a:pt x="300" y="608"/>
                  </a:lnTo>
                  <a:lnTo>
                    <a:pt x="303" y="608"/>
                  </a:lnTo>
                  <a:lnTo>
                    <a:pt x="303" y="608"/>
                  </a:lnTo>
                  <a:lnTo>
                    <a:pt x="303" y="608"/>
                  </a:lnTo>
                  <a:lnTo>
                    <a:pt x="303" y="608"/>
                  </a:lnTo>
                  <a:lnTo>
                    <a:pt x="305" y="611"/>
                  </a:lnTo>
                  <a:lnTo>
                    <a:pt x="305" y="611"/>
                  </a:lnTo>
                  <a:lnTo>
                    <a:pt x="308" y="611"/>
                  </a:lnTo>
                  <a:lnTo>
                    <a:pt x="312" y="613"/>
                  </a:lnTo>
                  <a:lnTo>
                    <a:pt x="315" y="613"/>
                  </a:lnTo>
                  <a:lnTo>
                    <a:pt x="317" y="613"/>
                  </a:lnTo>
                  <a:lnTo>
                    <a:pt x="319" y="613"/>
                  </a:lnTo>
                  <a:lnTo>
                    <a:pt x="319" y="613"/>
                  </a:lnTo>
                  <a:lnTo>
                    <a:pt x="322" y="613"/>
                  </a:lnTo>
                  <a:lnTo>
                    <a:pt x="322" y="613"/>
                  </a:lnTo>
                  <a:lnTo>
                    <a:pt x="324" y="613"/>
                  </a:lnTo>
                  <a:lnTo>
                    <a:pt x="326" y="613"/>
                  </a:lnTo>
                  <a:lnTo>
                    <a:pt x="326" y="613"/>
                  </a:lnTo>
                  <a:lnTo>
                    <a:pt x="331" y="615"/>
                  </a:lnTo>
                  <a:lnTo>
                    <a:pt x="334" y="615"/>
                  </a:lnTo>
                  <a:lnTo>
                    <a:pt x="336" y="615"/>
                  </a:lnTo>
                  <a:lnTo>
                    <a:pt x="336" y="615"/>
                  </a:lnTo>
                  <a:lnTo>
                    <a:pt x="338" y="615"/>
                  </a:lnTo>
                  <a:lnTo>
                    <a:pt x="338" y="615"/>
                  </a:lnTo>
                  <a:lnTo>
                    <a:pt x="338" y="615"/>
                  </a:lnTo>
                  <a:lnTo>
                    <a:pt x="338" y="615"/>
                  </a:lnTo>
                  <a:lnTo>
                    <a:pt x="345" y="615"/>
                  </a:lnTo>
                  <a:lnTo>
                    <a:pt x="345" y="618"/>
                  </a:lnTo>
                  <a:lnTo>
                    <a:pt x="348" y="618"/>
                  </a:lnTo>
                  <a:lnTo>
                    <a:pt x="348" y="618"/>
                  </a:lnTo>
                  <a:lnTo>
                    <a:pt x="348" y="620"/>
                  </a:lnTo>
                  <a:lnTo>
                    <a:pt x="348" y="620"/>
                  </a:lnTo>
                  <a:lnTo>
                    <a:pt x="350" y="620"/>
                  </a:lnTo>
                  <a:lnTo>
                    <a:pt x="350" y="618"/>
                  </a:lnTo>
                  <a:lnTo>
                    <a:pt x="353" y="615"/>
                  </a:lnTo>
                  <a:lnTo>
                    <a:pt x="353" y="613"/>
                  </a:lnTo>
                  <a:lnTo>
                    <a:pt x="357" y="611"/>
                  </a:lnTo>
                  <a:lnTo>
                    <a:pt x="362" y="606"/>
                  </a:lnTo>
                  <a:lnTo>
                    <a:pt x="362" y="604"/>
                  </a:lnTo>
                  <a:lnTo>
                    <a:pt x="362" y="604"/>
                  </a:lnTo>
                  <a:lnTo>
                    <a:pt x="364" y="599"/>
                  </a:lnTo>
                  <a:lnTo>
                    <a:pt x="367" y="596"/>
                  </a:lnTo>
                  <a:lnTo>
                    <a:pt x="367" y="594"/>
                  </a:lnTo>
                  <a:lnTo>
                    <a:pt x="371" y="592"/>
                  </a:lnTo>
                  <a:lnTo>
                    <a:pt x="376" y="589"/>
                  </a:lnTo>
                  <a:lnTo>
                    <a:pt x="381" y="587"/>
                  </a:lnTo>
                  <a:lnTo>
                    <a:pt x="383" y="587"/>
                  </a:lnTo>
                  <a:lnTo>
                    <a:pt x="383" y="587"/>
                  </a:lnTo>
                  <a:lnTo>
                    <a:pt x="383" y="587"/>
                  </a:lnTo>
                  <a:lnTo>
                    <a:pt x="383" y="587"/>
                  </a:lnTo>
                  <a:lnTo>
                    <a:pt x="383" y="587"/>
                  </a:lnTo>
                  <a:lnTo>
                    <a:pt x="383" y="587"/>
                  </a:lnTo>
                  <a:lnTo>
                    <a:pt x="386" y="587"/>
                  </a:lnTo>
                  <a:lnTo>
                    <a:pt x="386" y="587"/>
                  </a:lnTo>
                  <a:lnTo>
                    <a:pt x="390" y="585"/>
                  </a:lnTo>
                  <a:lnTo>
                    <a:pt x="395" y="582"/>
                  </a:lnTo>
                  <a:lnTo>
                    <a:pt x="395" y="582"/>
                  </a:lnTo>
                  <a:lnTo>
                    <a:pt x="395" y="582"/>
                  </a:lnTo>
                  <a:lnTo>
                    <a:pt x="395" y="582"/>
                  </a:lnTo>
                  <a:lnTo>
                    <a:pt x="402" y="578"/>
                  </a:lnTo>
                  <a:lnTo>
                    <a:pt x="407" y="578"/>
                  </a:lnTo>
                  <a:lnTo>
                    <a:pt x="412" y="575"/>
                  </a:lnTo>
                  <a:lnTo>
                    <a:pt x="416" y="573"/>
                  </a:lnTo>
                  <a:lnTo>
                    <a:pt x="416" y="575"/>
                  </a:lnTo>
                  <a:lnTo>
                    <a:pt x="421" y="575"/>
                  </a:lnTo>
                  <a:lnTo>
                    <a:pt x="421" y="578"/>
                  </a:lnTo>
                  <a:lnTo>
                    <a:pt x="421" y="580"/>
                  </a:lnTo>
                  <a:lnTo>
                    <a:pt x="423" y="580"/>
                  </a:lnTo>
                  <a:lnTo>
                    <a:pt x="423" y="580"/>
                  </a:lnTo>
                  <a:lnTo>
                    <a:pt x="426" y="582"/>
                  </a:lnTo>
                  <a:lnTo>
                    <a:pt x="428" y="582"/>
                  </a:lnTo>
                  <a:lnTo>
                    <a:pt x="428" y="582"/>
                  </a:lnTo>
                  <a:lnTo>
                    <a:pt x="433" y="587"/>
                  </a:lnTo>
                  <a:lnTo>
                    <a:pt x="435" y="589"/>
                  </a:lnTo>
                  <a:lnTo>
                    <a:pt x="438" y="592"/>
                  </a:lnTo>
                  <a:lnTo>
                    <a:pt x="440" y="592"/>
                  </a:lnTo>
                  <a:lnTo>
                    <a:pt x="445" y="592"/>
                  </a:lnTo>
                  <a:lnTo>
                    <a:pt x="452" y="589"/>
                  </a:lnTo>
                  <a:lnTo>
                    <a:pt x="454" y="589"/>
                  </a:lnTo>
                  <a:lnTo>
                    <a:pt x="454" y="589"/>
                  </a:lnTo>
                  <a:lnTo>
                    <a:pt x="459" y="589"/>
                  </a:lnTo>
                  <a:lnTo>
                    <a:pt x="461" y="589"/>
                  </a:lnTo>
                  <a:lnTo>
                    <a:pt x="461" y="589"/>
                  </a:lnTo>
                  <a:lnTo>
                    <a:pt x="464" y="589"/>
                  </a:lnTo>
                  <a:lnTo>
                    <a:pt x="464" y="589"/>
                  </a:lnTo>
                  <a:lnTo>
                    <a:pt x="466" y="587"/>
                  </a:lnTo>
                  <a:lnTo>
                    <a:pt x="468" y="589"/>
                  </a:lnTo>
                  <a:lnTo>
                    <a:pt x="471" y="589"/>
                  </a:lnTo>
                  <a:lnTo>
                    <a:pt x="473" y="589"/>
                  </a:lnTo>
                  <a:lnTo>
                    <a:pt x="476" y="589"/>
                  </a:lnTo>
                  <a:lnTo>
                    <a:pt x="476" y="587"/>
                  </a:lnTo>
                  <a:lnTo>
                    <a:pt x="478" y="587"/>
                  </a:lnTo>
                  <a:lnTo>
                    <a:pt x="478" y="587"/>
                  </a:lnTo>
                  <a:lnTo>
                    <a:pt x="478" y="585"/>
                  </a:lnTo>
                  <a:lnTo>
                    <a:pt x="478" y="585"/>
                  </a:lnTo>
                  <a:lnTo>
                    <a:pt x="478" y="582"/>
                  </a:lnTo>
                  <a:lnTo>
                    <a:pt x="483" y="580"/>
                  </a:lnTo>
                  <a:lnTo>
                    <a:pt x="485" y="578"/>
                  </a:lnTo>
                  <a:lnTo>
                    <a:pt x="487" y="578"/>
                  </a:lnTo>
                  <a:lnTo>
                    <a:pt x="490" y="578"/>
                  </a:lnTo>
                  <a:lnTo>
                    <a:pt x="494" y="578"/>
                  </a:lnTo>
                  <a:lnTo>
                    <a:pt x="497" y="578"/>
                  </a:lnTo>
                  <a:lnTo>
                    <a:pt x="504" y="575"/>
                  </a:lnTo>
                  <a:lnTo>
                    <a:pt x="511" y="575"/>
                  </a:lnTo>
                  <a:lnTo>
                    <a:pt x="521" y="573"/>
                  </a:lnTo>
                  <a:lnTo>
                    <a:pt x="523" y="573"/>
                  </a:lnTo>
                  <a:lnTo>
                    <a:pt x="525" y="573"/>
                  </a:lnTo>
                  <a:lnTo>
                    <a:pt x="528" y="570"/>
                  </a:lnTo>
                  <a:lnTo>
                    <a:pt x="528" y="570"/>
                  </a:lnTo>
                  <a:lnTo>
                    <a:pt x="530" y="568"/>
                  </a:lnTo>
                  <a:lnTo>
                    <a:pt x="530" y="566"/>
                  </a:lnTo>
                  <a:lnTo>
                    <a:pt x="532" y="563"/>
                  </a:lnTo>
                  <a:lnTo>
                    <a:pt x="532" y="561"/>
                  </a:lnTo>
                  <a:lnTo>
                    <a:pt x="532" y="561"/>
                  </a:lnTo>
                  <a:lnTo>
                    <a:pt x="532" y="561"/>
                  </a:lnTo>
                  <a:lnTo>
                    <a:pt x="537" y="556"/>
                  </a:lnTo>
                  <a:lnTo>
                    <a:pt x="542" y="554"/>
                  </a:lnTo>
                  <a:lnTo>
                    <a:pt x="547" y="552"/>
                  </a:lnTo>
                  <a:lnTo>
                    <a:pt x="554" y="547"/>
                  </a:lnTo>
                  <a:lnTo>
                    <a:pt x="561" y="544"/>
                  </a:lnTo>
                  <a:lnTo>
                    <a:pt x="563" y="542"/>
                  </a:lnTo>
                  <a:lnTo>
                    <a:pt x="570" y="542"/>
                  </a:lnTo>
                  <a:lnTo>
                    <a:pt x="573" y="540"/>
                  </a:lnTo>
                  <a:lnTo>
                    <a:pt x="580" y="540"/>
                  </a:lnTo>
                  <a:lnTo>
                    <a:pt x="580" y="540"/>
                  </a:lnTo>
                  <a:lnTo>
                    <a:pt x="584" y="537"/>
                  </a:lnTo>
                  <a:lnTo>
                    <a:pt x="587" y="537"/>
                  </a:lnTo>
                  <a:lnTo>
                    <a:pt x="589" y="537"/>
                  </a:lnTo>
                  <a:lnTo>
                    <a:pt x="594" y="537"/>
                  </a:lnTo>
                  <a:lnTo>
                    <a:pt x="596" y="537"/>
                  </a:lnTo>
                  <a:lnTo>
                    <a:pt x="599" y="537"/>
                  </a:lnTo>
                  <a:lnTo>
                    <a:pt x="601" y="537"/>
                  </a:lnTo>
                  <a:lnTo>
                    <a:pt x="603" y="537"/>
                  </a:lnTo>
                  <a:lnTo>
                    <a:pt x="606" y="537"/>
                  </a:lnTo>
                  <a:lnTo>
                    <a:pt x="610" y="537"/>
                  </a:lnTo>
                  <a:lnTo>
                    <a:pt x="613" y="537"/>
                  </a:lnTo>
                  <a:lnTo>
                    <a:pt x="615" y="540"/>
                  </a:lnTo>
                  <a:lnTo>
                    <a:pt x="618" y="540"/>
                  </a:lnTo>
                  <a:lnTo>
                    <a:pt x="620" y="540"/>
                  </a:lnTo>
                  <a:lnTo>
                    <a:pt x="620" y="540"/>
                  </a:lnTo>
                  <a:lnTo>
                    <a:pt x="625" y="540"/>
                  </a:lnTo>
                  <a:lnTo>
                    <a:pt x="627" y="540"/>
                  </a:lnTo>
                  <a:lnTo>
                    <a:pt x="629" y="540"/>
                  </a:lnTo>
                  <a:lnTo>
                    <a:pt x="632" y="540"/>
                  </a:lnTo>
                  <a:lnTo>
                    <a:pt x="634" y="540"/>
                  </a:lnTo>
                  <a:lnTo>
                    <a:pt x="636" y="540"/>
                  </a:lnTo>
                  <a:lnTo>
                    <a:pt x="639" y="540"/>
                  </a:lnTo>
                  <a:lnTo>
                    <a:pt x="644" y="535"/>
                  </a:lnTo>
                  <a:lnTo>
                    <a:pt x="644" y="535"/>
                  </a:lnTo>
                  <a:lnTo>
                    <a:pt x="646" y="530"/>
                  </a:lnTo>
                  <a:lnTo>
                    <a:pt x="653" y="525"/>
                  </a:lnTo>
                  <a:lnTo>
                    <a:pt x="658" y="518"/>
                  </a:lnTo>
                  <a:lnTo>
                    <a:pt x="662" y="514"/>
                  </a:lnTo>
                  <a:lnTo>
                    <a:pt x="670" y="507"/>
                  </a:lnTo>
                  <a:lnTo>
                    <a:pt x="670" y="507"/>
                  </a:lnTo>
                  <a:lnTo>
                    <a:pt x="674" y="499"/>
                  </a:lnTo>
                  <a:lnTo>
                    <a:pt x="681" y="495"/>
                  </a:lnTo>
                  <a:lnTo>
                    <a:pt x="686" y="488"/>
                  </a:lnTo>
                  <a:lnTo>
                    <a:pt x="693" y="481"/>
                  </a:lnTo>
                  <a:lnTo>
                    <a:pt x="696" y="478"/>
                  </a:lnTo>
                  <a:lnTo>
                    <a:pt x="698" y="476"/>
                  </a:lnTo>
                  <a:lnTo>
                    <a:pt x="703" y="471"/>
                  </a:lnTo>
                  <a:lnTo>
                    <a:pt x="705" y="469"/>
                  </a:lnTo>
                  <a:lnTo>
                    <a:pt x="707" y="464"/>
                  </a:lnTo>
                  <a:lnTo>
                    <a:pt x="712" y="462"/>
                  </a:lnTo>
                  <a:lnTo>
                    <a:pt x="715" y="457"/>
                  </a:lnTo>
                  <a:lnTo>
                    <a:pt x="719" y="454"/>
                  </a:lnTo>
                  <a:lnTo>
                    <a:pt x="722" y="452"/>
                  </a:lnTo>
                  <a:lnTo>
                    <a:pt x="722" y="452"/>
                  </a:lnTo>
                  <a:lnTo>
                    <a:pt x="722" y="450"/>
                  </a:lnTo>
                  <a:lnTo>
                    <a:pt x="724" y="447"/>
                  </a:lnTo>
                  <a:lnTo>
                    <a:pt x="729" y="445"/>
                  </a:lnTo>
                  <a:lnTo>
                    <a:pt x="729" y="445"/>
                  </a:lnTo>
                  <a:lnTo>
                    <a:pt x="731" y="443"/>
                  </a:lnTo>
                  <a:lnTo>
                    <a:pt x="733" y="440"/>
                  </a:lnTo>
                  <a:lnTo>
                    <a:pt x="736" y="438"/>
                  </a:lnTo>
                  <a:lnTo>
                    <a:pt x="738" y="436"/>
                  </a:lnTo>
                  <a:lnTo>
                    <a:pt x="741" y="433"/>
                  </a:lnTo>
                  <a:lnTo>
                    <a:pt x="745" y="428"/>
                  </a:lnTo>
                  <a:lnTo>
                    <a:pt x="748" y="426"/>
                  </a:lnTo>
                  <a:lnTo>
                    <a:pt x="750" y="424"/>
                  </a:lnTo>
                  <a:lnTo>
                    <a:pt x="752" y="421"/>
                  </a:lnTo>
                  <a:lnTo>
                    <a:pt x="755" y="419"/>
                  </a:lnTo>
                  <a:lnTo>
                    <a:pt x="757" y="417"/>
                  </a:lnTo>
                  <a:lnTo>
                    <a:pt x="759" y="414"/>
                  </a:lnTo>
                  <a:lnTo>
                    <a:pt x="762" y="412"/>
                  </a:lnTo>
                  <a:lnTo>
                    <a:pt x="764" y="410"/>
                  </a:lnTo>
                  <a:lnTo>
                    <a:pt x="767" y="407"/>
                  </a:lnTo>
                  <a:lnTo>
                    <a:pt x="771" y="405"/>
                  </a:lnTo>
                  <a:lnTo>
                    <a:pt x="774" y="402"/>
                  </a:lnTo>
                  <a:lnTo>
                    <a:pt x="776" y="400"/>
                  </a:lnTo>
                  <a:lnTo>
                    <a:pt x="778" y="398"/>
                  </a:lnTo>
                  <a:lnTo>
                    <a:pt x="778" y="398"/>
                  </a:lnTo>
                  <a:lnTo>
                    <a:pt x="781" y="395"/>
                  </a:lnTo>
                  <a:lnTo>
                    <a:pt x="783" y="393"/>
                  </a:lnTo>
                  <a:lnTo>
                    <a:pt x="786" y="388"/>
                  </a:lnTo>
                  <a:lnTo>
                    <a:pt x="788" y="386"/>
                  </a:lnTo>
                  <a:lnTo>
                    <a:pt x="790" y="383"/>
                  </a:lnTo>
                  <a:lnTo>
                    <a:pt x="793" y="381"/>
                  </a:lnTo>
                  <a:lnTo>
                    <a:pt x="797" y="379"/>
                  </a:lnTo>
                  <a:lnTo>
                    <a:pt x="800" y="376"/>
                  </a:lnTo>
                  <a:lnTo>
                    <a:pt x="802" y="374"/>
                  </a:lnTo>
                  <a:lnTo>
                    <a:pt x="793" y="37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3" name="Freeform 662"/>
            <p:cNvSpPr>
              <a:spLocks noEditPoints="1"/>
            </p:cNvSpPr>
            <p:nvPr/>
          </p:nvSpPr>
          <p:spPr bwMode="auto">
            <a:xfrm>
              <a:off x="6516754" y="4848878"/>
              <a:ext cx="121137" cy="106207"/>
            </a:xfrm>
            <a:custGeom>
              <a:avLst/>
              <a:gdLst>
                <a:gd name="T0" fmla="*/ 189 w 357"/>
                <a:gd name="T1" fmla="*/ 130 h 313"/>
                <a:gd name="T2" fmla="*/ 194 w 357"/>
                <a:gd name="T3" fmla="*/ 135 h 313"/>
                <a:gd name="T4" fmla="*/ 205 w 357"/>
                <a:gd name="T5" fmla="*/ 135 h 313"/>
                <a:gd name="T6" fmla="*/ 208 w 357"/>
                <a:gd name="T7" fmla="*/ 130 h 313"/>
                <a:gd name="T8" fmla="*/ 203 w 357"/>
                <a:gd name="T9" fmla="*/ 130 h 313"/>
                <a:gd name="T10" fmla="*/ 196 w 357"/>
                <a:gd name="T11" fmla="*/ 123 h 313"/>
                <a:gd name="T12" fmla="*/ 189 w 357"/>
                <a:gd name="T13" fmla="*/ 119 h 313"/>
                <a:gd name="T14" fmla="*/ 189 w 357"/>
                <a:gd name="T15" fmla="*/ 123 h 313"/>
                <a:gd name="T16" fmla="*/ 196 w 357"/>
                <a:gd name="T17" fmla="*/ 114 h 313"/>
                <a:gd name="T18" fmla="*/ 191 w 357"/>
                <a:gd name="T19" fmla="*/ 107 h 313"/>
                <a:gd name="T20" fmla="*/ 354 w 357"/>
                <a:gd name="T21" fmla="*/ 287 h 313"/>
                <a:gd name="T22" fmla="*/ 347 w 357"/>
                <a:gd name="T23" fmla="*/ 287 h 313"/>
                <a:gd name="T24" fmla="*/ 338 w 357"/>
                <a:gd name="T25" fmla="*/ 284 h 313"/>
                <a:gd name="T26" fmla="*/ 326 w 357"/>
                <a:gd name="T27" fmla="*/ 265 h 313"/>
                <a:gd name="T28" fmla="*/ 317 w 357"/>
                <a:gd name="T29" fmla="*/ 261 h 313"/>
                <a:gd name="T30" fmla="*/ 305 w 357"/>
                <a:gd name="T31" fmla="*/ 242 h 313"/>
                <a:gd name="T32" fmla="*/ 309 w 357"/>
                <a:gd name="T33" fmla="*/ 246 h 313"/>
                <a:gd name="T34" fmla="*/ 302 w 357"/>
                <a:gd name="T35" fmla="*/ 242 h 313"/>
                <a:gd name="T36" fmla="*/ 293 w 357"/>
                <a:gd name="T37" fmla="*/ 230 h 313"/>
                <a:gd name="T38" fmla="*/ 276 w 357"/>
                <a:gd name="T39" fmla="*/ 218 h 313"/>
                <a:gd name="T40" fmla="*/ 262 w 357"/>
                <a:gd name="T41" fmla="*/ 201 h 313"/>
                <a:gd name="T42" fmla="*/ 238 w 357"/>
                <a:gd name="T43" fmla="*/ 185 h 313"/>
                <a:gd name="T44" fmla="*/ 229 w 357"/>
                <a:gd name="T45" fmla="*/ 178 h 313"/>
                <a:gd name="T46" fmla="*/ 222 w 357"/>
                <a:gd name="T47" fmla="*/ 171 h 313"/>
                <a:gd name="T48" fmla="*/ 217 w 357"/>
                <a:gd name="T49" fmla="*/ 168 h 313"/>
                <a:gd name="T50" fmla="*/ 215 w 357"/>
                <a:gd name="T51" fmla="*/ 166 h 313"/>
                <a:gd name="T52" fmla="*/ 205 w 357"/>
                <a:gd name="T53" fmla="*/ 171 h 313"/>
                <a:gd name="T54" fmla="*/ 196 w 357"/>
                <a:gd name="T55" fmla="*/ 164 h 313"/>
                <a:gd name="T56" fmla="*/ 194 w 357"/>
                <a:gd name="T57" fmla="*/ 154 h 313"/>
                <a:gd name="T58" fmla="*/ 191 w 357"/>
                <a:gd name="T59" fmla="*/ 147 h 313"/>
                <a:gd name="T60" fmla="*/ 179 w 357"/>
                <a:gd name="T61" fmla="*/ 145 h 313"/>
                <a:gd name="T62" fmla="*/ 182 w 357"/>
                <a:gd name="T63" fmla="*/ 157 h 313"/>
                <a:gd name="T64" fmla="*/ 175 w 357"/>
                <a:gd name="T65" fmla="*/ 161 h 313"/>
                <a:gd name="T66" fmla="*/ 168 w 357"/>
                <a:gd name="T67" fmla="*/ 138 h 313"/>
                <a:gd name="T68" fmla="*/ 163 w 357"/>
                <a:gd name="T69" fmla="*/ 133 h 313"/>
                <a:gd name="T70" fmla="*/ 160 w 357"/>
                <a:gd name="T71" fmla="*/ 123 h 313"/>
                <a:gd name="T72" fmla="*/ 146 w 357"/>
                <a:gd name="T73" fmla="*/ 93 h 313"/>
                <a:gd name="T74" fmla="*/ 144 w 357"/>
                <a:gd name="T75" fmla="*/ 81 h 313"/>
                <a:gd name="T76" fmla="*/ 137 w 357"/>
                <a:gd name="T77" fmla="*/ 50 h 313"/>
                <a:gd name="T78" fmla="*/ 118 w 357"/>
                <a:gd name="T79" fmla="*/ 7 h 313"/>
                <a:gd name="T80" fmla="*/ 94 w 357"/>
                <a:gd name="T81" fmla="*/ 29 h 313"/>
                <a:gd name="T82" fmla="*/ 87 w 357"/>
                <a:gd name="T83" fmla="*/ 26 h 313"/>
                <a:gd name="T84" fmla="*/ 56 w 357"/>
                <a:gd name="T85" fmla="*/ 38 h 313"/>
                <a:gd name="T86" fmla="*/ 35 w 357"/>
                <a:gd name="T87" fmla="*/ 55 h 313"/>
                <a:gd name="T88" fmla="*/ 28 w 357"/>
                <a:gd name="T89" fmla="*/ 59 h 313"/>
                <a:gd name="T90" fmla="*/ 23 w 357"/>
                <a:gd name="T91" fmla="*/ 76 h 313"/>
                <a:gd name="T92" fmla="*/ 28 w 357"/>
                <a:gd name="T93" fmla="*/ 95 h 313"/>
                <a:gd name="T94" fmla="*/ 4 w 357"/>
                <a:gd name="T95" fmla="*/ 154 h 313"/>
                <a:gd name="T96" fmla="*/ 9 w 357"/>
                <a:gd name="T97" fmla="*/ 206 h 313"/>
                <a:gd name="T98" fmla="*/ 30 w 357"/>
                <a:gd name="T99" fmla="*/ 209 h 313"/>
                <a:gd name="T100" fmla="*/ 40 w 357"/>
                <a:gd name="T101" fmla="*/ 197 h 313"/>
                <a:gd name="T102" fmla="*/ 54 w 357"/>
                <a:gd name="T103" fmla="*/ 211 h 313"/>
                <a:gd name="T104" fmla="*/ 75 w 357"/>
                <a:gd name="T105" fmla="*/ 180 h 313"/>
                <a:gd name="T106" fmla="*/ 82 w 357"/>
                <a:gd name="T107" fmla="*/ 180 h 313"/>
                <a:gd name="T108" fmla="*/ 99 w 357"/>
                <a:gd name="T109" fmla="*/ 190 h 313"/>
                <a:gd name="T110" fmla="*/ 118 w 357"/>
                <a:gd name="T111" fmla="*/ 197 h 313"/>
                <a:gd name="T112" fmla="*/ 137 w 357"/>
                <a:gd name="T113" fmla="*/ 187 h 313"/>
                <a:gd name="T114" fmla="*/ 156 w 357"/>
                <a:gd name="T115" fmla="*/ 197 h 313"/>
                <a:gd name="T116" fmla="*/ 179 w 357"/>
                <a:gd name="T117" fmla="*/ 194 h 313"/>
                <a:gd name="T118" fmla="*/ 208 w 357"/>
                <a:gd name="T119" fmla="*/ 204 h 313"/>
                <a:gd name="T120" fmla="*/ 281 w 357"/>
                <a:gd name="T121" fmla="*/ 263 h 313"/>
                <a:gd name="T122" fmla="*/ 324 w 357"/>
                <a:gd name="T123" fmla="*/ 303 h 313"/>
                <a:gd name="T124" fmla="*/ 345 w 357"/>
                <a:gd name="T125" fmla="*/ 299 h 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57" h="313">
                  <a:moveTo>
                    <a:pt x="186" y="126"/>
                  </a:moveTo>
                  <a:lnTo>
                    <a:pt x="189" y="126"/>
                  </a:lnTo>
                  <a:lnTo>
                    <a:pt x="191" y="126"/>
                  </a:lnTo>
                  <a:lnTo>
                    <a:pt x="191" y="128"/>
                  </a:lnTo>
                  <a:lnTo>
                    <a:pt x="194" y="128"/>
                  </a:lnTo>
                  <a:lnTo>
                    <a:pt x="194" y="130"/>
                  </a:lnTo>
                  <a:lnTo>
                    <a:pt x="191" y="130"/>
                  </a:lnTo>
                  <a:lnTo>
                    <a:pt x="191" y="130"/>
                  </a:lnTo>
                  <a:lnTo>
                    <a:pt x="191" y="130"/>
                  </a:lnTo>
                  <a:lnTo>
                    <a:pt x="191" y="130"/>
                  </a:lnTo>
                  <a:lnTo>
                    <a:pt x="189" y="130"/>
                  </a:lnTo>
                  <a:lnTo>
                    <a:pt x="189" y="130"/>
                  </a:lnTo>
                  <a:lnTo>
                    <a:pt x="189" y="130"/>
                  </a:lnTo>
                  <a:lnTo>
                    <a:pt x="189" y="130"/>
                  </a:lnTo>
                  <a:lnTo>
                    <a:pt x="189" y="130"/>
                  </a:lnTo>
                  <a:lnTo>
                    <a:pt x="189" y="130"/>
                  </a:lnTo>
                  <a:lnTo>
                    <a:pt x="189" y="130"/>
                  </a:lnTo>
                  <a:lnTo>
                    <a:pt x="186" y="130"/>
                  </a:lnTo>
                  <a:lnTo>
                    <a:pt x="186" y="128"/>
                  </a:lnTo>
                  <a:lnTo>
                    <a:pt x="186" y="128"/>
                  </a:lnTo>
                  <a:lnTo>
                    <a:pt x="186" y="128"/>
                  </a:lnTo>
                  <a:lnTo>
                    <a:pt x="186" y="128"/>
                  </a:lnTo>
                  <a:lnTo>
                    <a:pt x="186" y="128"/>
                  </a:lnTo>
                  <a:lnTo>
                    <a:pt x="186" y="128"/>
                  </a:lnTo>
                  <a:lnTo>
                    <a:pt x="189" y="133"/>
                  </a:lnTo>
                  <a:lnTo>
                    <a:pt x="189" y="133"/>
                  </a:lnTo>
                  <a:lnTo>
                    <a:pt x="189" y="133"/>
                  </a:lnTo>
                  <a:lnTo>
                    <a:pt x="189" y="133"/>
                  </a:lnTo>
                  <a:lnTo>
                    <a:pt x="189" y="133"/>
                  </a:lnTo>
                  <a:lnTo>
                    <a:pt x="191" y="133"/>
                  </a:lnTo>
                  <a:lnTo>
                    <a:pt x="191" y="133"/>
                  </a:lnTo>
                  <a:lnTo>
                    <a:pt x="194" y="135"/>
                  </a:lnTo>
                  <a:lnTo>
                    <a:pt x="194" y="135"/>
                  </a:lnTo>
                  <a:lnTo>
                    <a:pt x="196" y="135"/>
                  </a:lnTo>
                  <a:lnTo>
                    <a:pt x="196" y="135"/>
                  </a:lnTo>
                  <a:lnTo>
                    <a:pt x="196" y="133"/>
                  </a:lnTo>
                  <a:lnTo>
                    <a:pt x="196" y="133"/>
                  </a:lnTo>
                  <a:lnTo>
                    <a:pt x="196" y="133"/>
                  </a:lnTo>
                  <a:lnTo>
                    <a:pt x="196" y="133"/>
                  </a:lnTo>
                  <a:lnTo>
                    <a:pt x="196" y="133"/>
                  </a:lnTo>
                  <a:lnTo>
                    <a:pt x="198" y="135"/>
                  </a:lnTo>
                  <a:lnTo>
                    <a:pt x="198" y="135"/>
                  </a:lnTo>
                  <a:lnTo>
                    <a:pt x="198" y="135"/>
                  </a:lnTo>
                  <a:lnTo>
                    <a:pt x="198" y="135"/>
                  </a:lnTo>
                  <a:lnTo>
                    <a:pt x="201" y="135"/>
                  </a:lnTo>
                  <a:lnTo>
                    <a:pt x="203" y="135"/>
                  </a:lnTo>
                  <a:lnTo>
                    <a:pt x="203" y="135"/>
                  </a:lnTo>
                  <a:lnTo>
                    <a:pt x="205" y="135"/>
                  </a:lnTo>
                  <a:lnTo>
                    <a:pt x="205" y="135"/>
                  </a:lnTo>
                  <a:lnTo>
                    <a:pt x="208" y="135"/>
                  </a:lnTo>
                  <a:lnTo>
                    <a:pt x="210" y="135"/>
                  </a:lnTo>
                  <a:lnTo>
                    <a:pt x="210" y="135"/>
                  </a:lnTo>
                  <a:lnTo>
                    <a:pt x="210" y="135"/>
                  </a:lnTo>
                  <a:lnTo>
                    <a:pt x="210" y="135"/>
                  </a:lnTo>
                  <a:lnTo>
                    <a:pt x="212" y="135"/>
                  </a:lnTo>
                  <a:lnTo>
                    <a:pt x="212" y="135"/>
                  </a:lnTo>
                  <a:lnTo>
                    <a:pt x="212" y="133"/>
                  </a:lnTo>
                  <a:lnTo>
                    <a:pt x="210" y="133"/>
                  </a:lnTo>
                  <a:lnTo>
                    <a:pt x="210" y="133"/>
                  </a:lnTo>
                  <a:lnTo>
                    <a:pt x="210" y="133"/>
                  </a:lnTo>
                  <a:lnTo>
                    <a:pt x="208" y="130"/>
                  </a:lnTo>
                  <a:lnTo>
                    <a:pt x="208" y="130"/>
                  </a:lnTo>
                  <a:lnTo>
                    <a:pt x="208" y="130"/>
                  </a:lnTo>
                  <a:lnTo>
                    <a:pt x="208" y="130"/>
                  </a:lnTo>
                  <a:lnTo>
                    <a:pt x="208" y="130"/>
                  </a:lnTo>
                  <a:lnTo>
                    <a:pt x="208" y="128"/>
                  </a:lnTo>
                  <a:lnTo>
                    <a:pt x="208" y="128"/>
                  </a:lnTo>
                  <a:lnTo>
                    <a:pt x="205" y="128"/>
                  </a:lnTo>
                  <a:lnTo>
                    <a:pt x="205" y="128"/>
                  </a:lnTo>
                  <a:lnTo>
                    <a:pt x="205" y="128"/>
                  </a:lnTo>
                  <a:lnTo>
                    <a:pt x="205" y="128"/>
                  </a:lnTo>
                  <a:lnTo>
                    <a:pt x="203" y="128"/>
                  </a:lnTo>
                  <a:lnTo>
                    <a:pt x="203" y="128"/>
                  </a:lnTo>
                  <a:lnTo>
                    <a:pt x="203" y="128"/>
                  </a:lnTo>
                  <a:lnTo>
                    <a:pt x="201" y="130"/>
                  </a:lnTo>
                  <a:lnTo>
                    <a:pt x="201" y="130"/>
                  </a:lnTo>
                  <a:lnTo>
                    <a:pt x="203" y="130"/>
                  </a:lnTo>
                  <a:lnTo>
                    <a:pt x="203" y="130"/>
                  </a:lnTo>
                  <a:lnTo>
                    <a:pt x="203" y="130"/>
                  </a:lnTo>
                  <a:lnTo>
                    <a:pt x="203" y="130"/>
                  </a:lnTo>
                  <a:lnTo>
                    <a:pt x="203" y="130"/>
                  </a:lnTo>
                  <a:lnTo>
                    <a:pt x="203" y="133"/>
                  </a:lnTo>
                  <a:lnTo>
                    <a:pt x="198" y="133"/>
                  </a:lnTo>
                  <a:lnTo>
                    <a:pt x="198" y="133"/>
                  </a:lnTo>
                  <a:lnTo>
                    <a:pt x="198" y="130"/>
                  </a:lnTo>
                  <a:lnTo>
                    <a:pt x="198" y="130"/>
                  </a:lnTo>
                  <a:lnTo>
                    <a:pt x="198" y="130"/>
                  </a:lnTo>
                  <a:lnTo>
                    <a:pt x="196" y="128"/>
                  </a:lnTo>
                  <a:lnTo>
                    <a:pt x="196" y="128"/>
                  </a:lnTo>
                  <a:lnTo>
                    <a:pt x="198" y="123"/>
                  </a:lnTo>
                  <a:lnTo>
                    <a:pt x="198" y="123"/>
                  </a:lnTo>
                  <a:lnTo>
                    <a:pt x="196" y="123"/>
                  </a:lnTo>
                  <a:lnTo>
                    <a:pt x="196" y="123"/>
                  </a:lnTo>
                  <a:lnTo>
                    <a:pt x="196" y="123"/>
                  </a:lnTo>
                  <a:lnTo>
                    <a:pt x="196" y="123"/>
                  </a:lnTo>
                  <a:lnTo>
                    <a:pt x="196" y="123"/>
                  </a:lnTo>
                  <a:lnTo>
                    <a:pt x="196" y="123"/>
                  </a:lnTo>
                  <a:lnTo>
                    <a:pt x="196" y="123"/>
                  </a:lnTo>
                  <a:lnTo>
                    <a:pt x="196" y="123"/>
                  </a:lnTo>
                  <a:lnTo>
                    <a:pt x="196" y="123"/>
                  </a:lnTo>
                  <a:lnTo>
                    <a:pt x="196" y="123"/>
                  </a:lnTo>
                  <a:lnTo>
                    <a:pt x="194" y="123"/>
                  </a:lnTo>
                  <a:lnTo>
                    <a:pt x="194" y="123"/>
                  </a:lnTo>
                  <a:lnTo>
                    <a:pt x="196" y="123"/>
                  </a:lnTo>
                  <a:lnTo>
                    <a:pt x="196" y="121"/>
                  </a:lnTo>
                  <a:lnTo>
                    <a:pt x="196" y="121"/>
                  </a:lnTo>
                  <a:lnTo>
                    <a:pt x="196" y="121"/>
                  </a:lnTo>
                  <a:lnTo>
                    <a:pt x="194" y="121"/>
                  </a:lnTo>
                  <a:lnTo>
                    <a:pt x="194" y="121"/>
                  </a:lnTo>
                  <a:lnTo>
                    <a:pt x="194" y="119"/>
                  </a:lnTo>
                  <a:lnTo>
                    <a:pt x="191" y="119"/>
                  </a:lnTo>
                  <a:lnTo>
                    <a:pt x="189" y="119"/>
                  </a:lnTo>
                  <a:lnTo>
                    <a:pt x="186" y="119"/>
                  </a:lnTo>
                  <a:lnTo>
                    <a:pt x="186" y="119"/>
                  </a:lnTo>
                  <a:lnTo>
                    <a:pt x="189" y="119"/>
                  </a:lnTo>
                  <a:lnTo>
                    <a:pt x="189" y="119"/>
                  </a:lnTo>
                  <a:lnTo>
                    <a:pt x="191" y="119"/>
                  </a:lnTo>
                  <a:lnTo>
                    <a:pt x="191" y="119"/>
                  </a:lnTo>
                  <a:lnTo>
                    <a:pt x="191" y="119"/>
                  </a:lnTo>
                  <a:lnTo>
                    <a:pt x="191" y="121"/>
                  </a:lnTo>
                  <a:lnTo>
                    <a:pt x="191" y="121"/>
                  </a:lnTo>
                  <a:lnTo>
                    <a:pt x="191" y="121"/>
                  </a:lnTo>
                  <a:lnTo>
                    <a:pt x="191" y="121"/>
                  </a:lnTo>
                  <a:lnTo>
                    <a:pt x="191" y="121"/>
                  </a:lnTo>
                  <a:lnTo>
                    <a:pt x="191" y="121"/>
                  </a:lnTo>
                  <a:lnTo>
                    <a:pt x="189" y="121"/>
                  </a:lnTo>
                  <a:lnTo>
                    <a:pt x="189" y="123"/>
                  </a:lnTo>
                  <a:lnTo>
                    <a:pt x="189" y="123"/>
                  </a:lnTo>
                  <a:lnTo>
                    <a:pt x="189" y="123"/>
                  </a:lnTo>
                  <a:lnTo>
                    <a:pt x="189" y="123"/>
                  </a:lnTo>
                  <a:lnTo>
                    <a:pt x="189" y="123"/>
                  </a:lnTo>
                  <a:lnTo>
                    <a:pt x="189" y="126"/>
                  </a:lnTo>
                  <a:lnTo>
                    <a:pt x="189" y="126"/>
                  </a:lnTo>
                  <a:lnTo>
                    <a:pt x="189" y="123"/>
                  </a:lnTo>
                  <a:lnTo>
                    <a:pt x="186" y="123"/>
                  </a:lnTo>
                  <a:lnTo>
                    <a:pt x="186" y="123"/>
                  </a:lnTo>
                  <a:lnTo>
                    <a:pt x="186" y="123"/>
                  </a:lnTo>
                  <a:lnTo>
                    <a:pt x="186" y="126"/>
                  </a:lnTo>
                  <a:lnTo>
                    <a:pt x="186" y="126"/>
                  </a:lnTo>
                  <a:lnTo>
                    <a:pt x="186" y="126"/>
                  </a:lnTo>
                  <a:close/>
                  <a:moveTo>
                    <a:pt x="191" y="112"/>
                  </a:moveTo>
                  <a:lnTo>
                    <a:pt x="194" y="112"/>
                  </a:lnTo>
                  <a:lnTo>
                    <a:pt x="196" y="114"/>
                  </a:lnTo>
                  <a:lnTo>
                    <a:pt x="196" y="114"/>
                  </a:lnTo>
                  <a:lnTo>
                    <a:pt x="196" y="112"/>
                  </a:lnTo>
                  <a:lnTo>
                    <a:pt x="196" y="112"/>
                  </a:lnTo>
                  <a:lnTo>
                    <a:pt x="194" y="112"/>
                  </a:lnTo>
                  <a:lnTo>
                    <a:pt x="194" y="112"/>
                  </a:lnTo>
                  <a:lnTo>
                    <a:pt x="194" y="112"/>
                  </a:lnTo>
                  <a:lnTo>
                    <a:pt x="194" y="109"/>
                  </a:lnTo>
                  <a:lnTo>
                    <a:pt x="196" y="109"/>
                  </a:lnTo>
                  <a:lnTo>
                    <a:pt x="196" y="109"/>
                  </a:lnTo>
                  <a:lnTo>
                    <a:pt x="196" y="109"/>
                  </a:lnTo>
                  <a:lnTo>
                    <a:pt x="196" y="107"/>
                  </a:lnTo>
                  <a:lnTo>
                    <a:pt x="196" y="107"/>
                  </a:lnTo>
                  <a:lnTo>
                    <a:pt x="194" y="107"/>
                  </a:lnTo>
                  <a:lnTo>
                    <a:pt x="194" y="107"/>
                  </a:lnTo>
                  <a:lnTo>
                    <a:pt x="194" y="107"/>
                  </a:lnTo>
                  <a:lnTo>
                    <a:pt x="191" y="107"/>
                  </a:lnTo>
                  <a:lnTo>
                    <a:pt x="191" y="107"/>
                  </a:lnTo>
                  <a:lnTo>
                    <a:pt x="191" y="107"/>
                  </a:lnTo>
                  <a:lnTo>
                    <a:pt x="191" y="109"/>
                  </a:lnTo>
                  <a:lnTo>
                    <a:pt x="191" y="109"/>
                  </a:lnTo>
                  <a:lnTo>
                    <a:pt x="191" y="109"/>
                  </a:lnTo>
                  <a:lnTo>
                    <a:pt x="191" y="109"/>
                  </a:lnTo>
                  <a:lnTo>
                    <a:pt x="189" y="109"/>
                  </a:lnTo>
                  <a:lnTo>
                    <a:pt x="189" y="109"/>
                  </a:lnTo>
                  <a:lnTo>
                    <a:pt x="189" y="112"/>
                  </a:lnTo>
                  <a:lnTo>
                    <a:pt x="189" y="112"/>
                  </a:lnTo>
                  <a:lnTo>
                    <a:pt x="191" y="112"/>
                  </a:lnTo>
                  <a:close/>
                  <a:moveTo>
                    <a:pt x="354" y="289"/>
                  </a:moveTo>
                  <a:lnTo>
                    <a:pt x="354" y="289"/>
                  </a:lnTo>
                  <a:lnTo>
                    <a:pt x="354" y="287"/>
                  </a:lnTo>
                  <a:lnTo>
                    <a:pt x="354" y="287"/>
                  </a:lnTo>
                  <a:lnTo>
                    <a:pt x="354" y="287"/>
                  </a:lnTo>
                  <a:lnTo>
                    <a:pt x="354" y="287"/>
                  </a:lnTo>
                  <a:lnTo>
                    <a:pt x="352" y="284"/>
                  </a:lnTo>
                  <a:lnTo>
                    <a:pt x="352" y="284"/>
                  </a:lnTo>
                  <a:lnTo>
                    <a:pt x="352" y="284"/>
                  </a:lnTo>
                  <a:lnTo>
                    <a:pt x="352" y="284"/>
                  </a:lnTo>
                  <a:lnTo>
                    <a:pt x="350" y="282"/>
                  </a:lnTo>
                  <a:lnTo>
                    <a:pt x="350" y="282"/>
                  </a:lnTo>
                  <a:lnTo>
                    <a:pt x="350" y="282"/>
                  </a:lnTo>
                  <a:lnTo>
                    <a:pt x="350" y="284"/>
                  </a:lnTo>
                  <a:lnTo>
                    <a:pt x="350" y="284"/>
                  </a:lnTo>
                  <a:lnTo>
                    <a:pt x="350" y="284"/>
                  </a:lnTo>
                  <a:lnTo>
                    <a:pt x="350" y="284"/>
                  </a:lnTo>
                  <a:lnTo>
                    <a:pt x="350" y="284"/>
                  </a:lnTo>
                  <a:lnTo>
                    <a:pt x="350" y="287"/>
                  </a:lnTo>
                  <a:lnTo>
                    <a:pt x="350" y="287"/>
                  </a:lnTo>
                  <a:lnTo>
                    <a:pt x="347" y="287"/>
                  </a:lnTo>
                  <a:lnTo>
                    <a:pt x="347" y="287"/>
                  </a:lnTo>
                  <a:lnTo>
                    <a:pt x="347" y="287"/>
                  </a:lnTo>
                  <a:lnTo>
                    <a:pt x="347" y="287"/>
                  </a:lnTo>
                  <a:lnTo>
                    <a:pt x="347" y="289"/>
                  </a:lnTo>
                  <a:lnTo>
                    <a:pt x="347" y="289"/>
                  </a:lnTo>
                  <a:lnTo>
                    <a:pt x="345" y="289"/>
                  </a:lnTo>
                  <a:lnTo>
                    <a:pt x="347" y="287"/>
                  </a:lnTo>
                  <a:lnTo>
                    <a:pt x="347" y="287"/>
                  </a:lnTo>
                  <a:lnTo>
                    <a:pt x="345" y="287"/>
                  </a:lnTo>
                  <a:lnTo>
                    <a:pt x="343" y="287"/>
                  </a:lnTo>
                  <a:lnTo>
                    <a:pt x="343" y="287"/>
                  </a:lnTo>
                  <a:lnTo>
                    <a:pt x="340" y="284"/>
                  </a:lnTo>
                  <a:lnTo>
                    <a:pt x="340" y="284"/>
                  </a:lnTo>
                  <a:lnTo>
                    <a:pt x="340" y="284"/>
                  </a:lnTo>
                  <a:lnTo>
                    <a:pt x="340" y="284"/>
                  </a:lnTo>
                  <a:lnTo>
                    <a:pt x="338" y="284"/>
                  </a:lnTo>
                  <a:lnTo>
                    <a:pt x="338" y="284"/>
                  </a:lnTo>
                  <a:lnTo>
                    <a:pt x="338" y="284"/>
                  </a:lnTo>
                  <a:lnTo>
                    <a:pt x="338" y="282"/>
                  </a:lnTo>
                  <a:lnTo>
                    <a:pt x="338" y="282"/>
                  </a:lnTo>
                  <a:lnTo>
                    <a:pt x="336" y="280"/>
                  </a:lnTo>
                  <a:lnTo>
                    <a:pt x="336" y="275"/>
                  </a:lnTo>
                  <a:lnTo>
                    <a:pt x="336" y="275"/>
                  </a:lnTo>
                  <a:lnTo>
                    <a:pt x="336" y="275"/>
                  </a:lnTo>
                  <a:lnTo>
                    <a:pt x="336" y="275"/>
                  </a:lnTo>
                  <a:lnTo>
                    <a:pt x="333" y="272"/>
                  </a:lnTo>
                  <a:lnTo>
                    <a:pt x="333" y="272"/>
                  </a:lnTo>
                  <a:lnTo>
                    <a:pt x="331" y="272"/>
                  </a:lnTo>
                  <a:lnTo>
                    <a:pt x="331" y="270"/>
                  </a:lnTo>
                  <a:lnTo>
                    <a:pt x="326" y="268"/>
                  </a:lnTo>
                  <a:lnTo>
                    <a:pt x="326" y="268"/>
                  </a:lnTo>
                  <a:lnTo>
                    <a:pt x="326" y="265"/>
                  </a:lnTo>
                  <a:lnTo>
                    <a:pt x="326" y="265"/>
                  </a:lnTo>
                  <a:lnTo>
                    <a:pt x="326" y="265"/>
                  </a:lnTo>
                  <a:lnTo>
                    <a:pt x="326" y="265"/>
                  </a:lnTo>
                  <a:lnTo>
                    <a:pt x="326" y="265"/>
                  </a:lnTo>
                  <a:lnTo>
                    <a:pt x="326" y="265"/>
                  </a:lnTo>
                  <a:lnTo>
                    <a:pt x="326" y="263"/>
                  </a:lnTo>
                  <a:lnTo>
                    <a:pt x="324" y="263"/>
                  </a:lnTo>
                  <a:lnTo>
                    <a:pt x="324" y="265"/>
                  </a:lnTo>
                  <a:lnTo>
                    <a:pt x="324" y="265"/>
                  </a:lnTo>
                  <a:lnTo>
                    <a:pt x="324" y="265"/>
                  </a:lnTo>
                  <a:lnTo>
                    <a:pt x="321" y="265"/>
                  </a:lnTo>
                  <a:lnTo>
                    <a:pt x="319" y="265"/>
                  </a:lnTo>
                  <a:lnTo>
                    <a:pt x="319" y="265"/>
                  </a:lnTo>
                  <a:lnTo>
                    <a:pt x="317" y="265"/>
                  </a:lnTo>
                  <a:lnTo>
                    <a:pt x="317" y="265"/>
                  </a:lnTo>
                  <a:lnTo>
                    <a:pt x="317" y="265"/>
                  </a:lnTo>
                  <a:lnTo>
                    <a:pt x="317" y="261"/>
                  </a:lnTo>
                  <a:lnTo>
                    <a:pt x="317" y="261"/>
                  </a:lnTo>
                  <a:lnTo>
                    <a:pt x="314" y="254"/>
                  </a:lnTo>
                  <a:lnTo>
                    <a:pt x="314" y="254"/>
                  </a:lnTo>
                  <a:lnTo>
                    <a:pt x="314" y="251"/>
                  </a:lnTo>
                  <a:lnTo>
                    <a:pt x="314" y="251"/>
                  </a:lnTo>
                  <a:lnTo>
                    <a:pt x="314" y="251"/>
                  </a:lnTo>
                  <a:lnTo>
                    <a:pt x="312" y="249"/>
                  </a:lnTo>
                  <a:lnTo>
                    <a:pt x="312" y="246"/>
                  </a:lnTo>
                  <a:lnTo>
                    <a:pt x="312" y="246"/>
                  </a:lnTo>
                  <a:lnTo>
                    <a:pt x="312" y="244"/>
                  </a:lnTo>
                  <a:lnTo>
                    <a:pt x="309" y="244"/>
                  </a:lnTo>
                  <a:lnTo>
                    <a:pt x="309" y="242"/>
                  </a:lnTo>
                  <a:lnTo>
                    <a:pt x="307" y="239"/>
                  </a:lnTo>
                  <a:lnTo>
                    <a:pt x="305" y="239"/>
                  </a:lnTo>
                  <a:lnTo>
                    <a:pt x="305" y="242"/>
                  </a:lnTo>
                  <a:lnTo>
                    <a:pt x="305" y="242"/>
                  </a:lnTo>
                  <a:lnTo>
                    <a:pt x="305" y="242"/>
                  </a:lnTo>
                  <a:lnTo>
                    <a:pt x="307" y="242"/>
                  </a:lnTo>
                  <a:lnTo>
                    <a:pt x="307" y="242"/>
                  </a:lnTo>
                  <a:lnTo>
                    <a:pt x="309" y="242"/>
                  </a:lnTo>
                  <a:lnTo>
                    <a:pt x="309" y="244"/>
                  </a:lnTo>
                  <a:lnTo>
                    <a:pt x="307" y="244"/>
                  </a:lnTo>
                  <a:lnTo>
                    <a:pt x="307" y="244"/>
                  </a:lnTo>
                  <a:lnTo>
                    <a:pt x="307" y="244"/>
                  </a:lnTo>
                  <a:lnTo>
                    <a:pt x="307" y="244"/>
                  </a:lnTo>
                  <a:lnTo>
                    <a:pt x="307" y="244"/>
                  </a:lnTo>
                  <a:lnTo>
                    <a:pt x="307" y="244"/>
                  </a:lnTo>
                  <a:lnTo>
                    <a:pt x="307" y="244"/>
                  </a:lnTo>
                  <a:lnTo>
                    <a:pt x="307" y="244"/>
                  </a:lnTo>
                  <a:lnTo>
                    <a:pt x="309" y="246"/>
                  </a:lnTo>
                  <a:lnTo>
                    <a:pt x="309" y="246"/>
                  </a:lnTo>
                  <a:lnTo>
                    <a:pt x="309" y="246"/>
                  </a:lnTo>
                  <a:lnTo>
                    <a:pt x="309" y="246"/>
                  </a:lnTo>
                  <a:lnTo>
                    <a:pt x="307" y="246"/>
                  </a:lnTo>
                  <a:lnTo>
                    <a:pt x="307" y="246"/>
                  </a:lnTo>
                  <a:lnTo>
                    <a:pt x="307" y="246"/>
                  </a:lnTo>
                  <a:lnTo>
                    <a:pt x="307" y="244"/>
                  </a:lnTo>
                  <a:lnTo>
                    <a:pt x="307" y="244"/>
                  </a:lnTo>
                  <a:lnTo>
                    <a:pt x="307" y="244"/>
                  </a:lnTo>
                  <a:lnTo>
                    <a:pt x="305" y="242"/>
                  </a:lnTo>
                  <a:lnTo>
                    <a:pt x="305" y="242"/>
                  </a:lnTo>
                  <a:lnTo>
                    <a:pt x="305" y="242"/>
                  </a:lnTo>
                  <a:lnTo>
                    <a:pt x="305" y="242"/>
                  </a:lnTo>
                  <a:lnTo>
                    <a:pt x="305" y="242"/>
                  </a:lnTo>
                  <a:lnTo>
                    <a:pt x="305" y="242"/>
                  </a:lnTo>
                  <a:lnTo>
                    <a:pt x="302" y="242"/>
                  </a:lnTo>
                  <a:lnTo>
                    <a:pt x="302" y="242"/>
                  </a:lnTo>
                  <a:lnTo>
                    <a:pt x="302" y="242"/>
                  </a:lnTo>
                  <a:lnTo>
                    <a:pt x="302" y="239"/>
                  </a:lnTo>
                  <a:lnTo>
                    <a:pt x="302" y="239"/>
                  </a:lnTo>
                  <a:lnTo>
                    <a:pt x="302" y="239"/>
                  </a:lnTo>
                  <a:lnTo>
                    <a:pt x="300" y="239"/>
                  </a:lnTo>
                  <a:lnTo>
                    <a:pt x="300" y="239"/>
                  </a:lnTo>
                  <a:lnTo>
                    <a:pt x="300" y="237"/>
                  </a:lnTo>
                  <a:lnTo>
                    <a:pt x="300" y="237"/>
                  </a:lnTo>
                  <a:lnTo>
                    <a:pt x="300" y="237"/>
                  </a:lnTo>
                  <a:lnTo>
                    <a:pt x="298" y="235"/>
                  </a:lnTo>
                  <a:lnTo>
                    <a:pt x="295" y="235"/>
                  </a:lnTo>
                  <a:lnTo>
                    <a:pt x="295" y="232"/>
                  </a:lnTo>
                  <a:lnTo>
                    <a:pt x="295" y="232"/>
                  </a:lnTo>
                  <a:lnTo>
                    <a:pt x="295" y="230"/>
                  </a:lnTo>
                  <a:lnTo>
                    <a:pt x="295" y="230"/>
                  </a:lnTo>
                  <a:lnTo>
                    <a:pt x="295" y="230"/>
                  </a:lnTo>
                  <a:lnTo>
                    <a:pt x="293" y="230"/>
                  </a:lnTo>
                  <a:lnTo>
                    <a:pt x="291" y="228"/>
                  </a:lnTo>
                  <a:lnTo>
                    <a:pt x="291" y="230"/>
                  </a:lnTo>
                  <a:lnTo>
                    <a:pt x="291" y="230"/>
                  </a:lnTo>
                  <a:lnTo>
                    <a:pt x="291" y="230"/>
                  </a:lnTo>
                  <a:lnTo>
                    <a:pt x="288" y="230"/>
                  </a:lnTo>
                  <a:lnTo>
                    <a:pt x="288" y="228"/>
                  </a:lnTo>
                  <a:lnTo>
                    <a:pt x="288" y="228"/>
                  </a:lnTo>
                  <a:lnTo>
                    <a:pt x="286" y="225"/>
                  </a:lnTo>
                  <a:lnTo>
                    <a:pt x="286" y="225"/>
                  </a:lnTo>
                  <a:lnTo>
                    <a:pt x="286" y="225"/>
                  </a:lnTo>
                  <a:lnTo>
                    <a:pt x="283" y="228"/>
                  </a:lnTo>
                  <a:lnTo>
                    <a:pt x="283" y="228"/>
                  </a:lnTo>
                  <a:lnTo>
                    <a:pt x="279" y="225"/>
                  </a:lnTo>
                  <a:lnTo>
                    <a:pt x="279" y="225"/>
                  </a:lnTo>
                  <a:lnTo>
                    <a:pt x="279" y="223"/>
                  </a:lnTo>
                  <a:lnTo>
                    <a:pt x="276" y="218"/>
                  </a:lnTo>
                  <a:lnTo>
                    <a:pt x="276" y="218"/>
                  </a:lnTo>
                  <a:lnTo>
                    <a:pt x="274" y="216"/>
                  </a:lnTo>
                  <a:lnTo>
                    <a:pt x="274" y="216"/>
                  </a:lnTo>
                  <a:lnTo>
                    <a:pt x="272" y="216"/>
                  </a:lnTo>
                  <a:lnTo>
                    <a:pt x="272" y="216"/>
                  </a:lnTo>
                  <a:lnTo>
                    <a:pt x="272" y="213"/>
                  </a:lnTo>
                  <a:lnTo>
                    <a:pt x="272" y="213"/>
                  </a:lnTo>
                  <a:lnTo>
                    <a:pt x="272" y="211"/>
                  </a:lnTo>
                  <a:lnTo>
                    <a:pt x="269" y="211"/>
                  </a:lnTo>
                  <a:lnTo>
                    <a:pt x="269" y="209"/>
                  </a:lnTo>
                  <a:lnTo>
                    <a:pt x="267" y="206"/>
                  </a:lnTo>
                  <a:lnTo>
                    <a:pt x="265" y="206"/>
                  </a:lnTo>
                  <a:lnTo>
                    <a:pt x="265" y="204"/>
                  </a:lnTo>
                  <a:lnTo>
                    <a:pt x="265" y="201"/>
                  </a:lnTo>
                  <a:lnTo>
                    <a:pt x="265" y="201"/>
                  </a:lnTo>
                  <a:lnTo>
                    <a:pt x="262" y="201"/>
                  </a:lnTo>
                  <a:lnTo>
                    <a:pt x="262" y="201"/>
                  </a:lnTo>
                  <a:lnTo>
                    <a:pt x="262" y="199"/>
                  </a:lnTo>
                  <a:lnTo>
                    <a:pt x="260" y="199"/>
                  </a:lnTo>
                  <a:lnTo>
                    <a:pt x="260" y="197"/>
                  </a:lnTo>
                  <a:lnTo>
                    <a:pt x="260" y="194"/>
                  </a:lnTo>
                  <a:lnTo>
                    <a:pt x="257" y="194"/>
                  </a:lnTo>
                  <a:lnTo>
                    <a:pt x="257" y="192"/>
                  </a:lnTo>
                  <a:lnTo>
                    <a:pt x="255" y="192"/>
                  </a:lnTo>
                  <a:lnTo>
                    <a:pt x="253" y="190"/>
                  </a:lnTo>
                  <a:lnTo>
                    <a:pt x="253" y="187"/>
                  </a:lnTo>
                  <a:lnTo>
                    <a:pt x="253" y="187"/>
                  </a:lnTo>
                  <a:lnTo>
                    <a:pt x="253" y="187"/>
                  </a:lnTo>
                  <a:lnTo>
                    <a:pt x="246" y="185"/>
                  </a:lnTo>
                  <a:lnTo>
                    <a:pt x="241" y="185"/>
                  </a:lnTo>
                  <a:lnTo>
                    <a:pt x="241" y="185"/>
                  </a:lnTo>
                  <a:lnTo>
                    <a:pt x="238" y="185"/>
                  </a:lnTo>
                  <a:lnTo>
                    <a:pt x="236" y="183"/>
                  </a:lnTo>
                  <a:lnTo>
                    <a:pt x="234" y="183"/>
                  </a:lnTo>
                  <a:lnTo>
                    <a:pt x="234" y="183"/>
                  </a:lnTo>
                  <a:lnTo>
                    <a:pt x="234" y="183"/>
                  </a:lnTo>
                  <a:lnTo>
                    <a:pt x="231" y="183"/>
                  </a:lnTo>
                  <a:lnTo>
                    <a:pt x="231" y="183"/>
                  </a:lnTo>
                  <a:lnTo>
                    <a:pt x="231" y="183"/>
                  </a:lnTo>
                  <a:lnTo>
                    <a:pt x="231" y="185"/>
                  </a:lnTo>
                  <a:lnTo>
                    <a:pt x="231" y="183"/>
                  </a:lnTo>
                  <a:lnTo>
                    <a:pt x="231" y="183"/>
                  </a:lnTo>
                  <a:lnTo>
                    <a:pt x="229" y="180"/>
                  </a:lnTo>
                  <a:lnTo>
                    <a:pt x="229" y="180"/>
                  </a:lnTo>
                  <a:lnTo>
                    <a:pt x="229" y="180"/>
                  </a:lnTo>
                  <a:lnTo>
                    <a:pt x="229" y="178"/>
                  </a:lnTo>
                  <a:lnTo>
                    <a:pt x="229" y="178"/>
                  </a:lnTo>
                  <a:lnTo>
                    <a:pt x="229" y="178"/>
                  </a:lnTo>
                  <a:lnTo>
                    <a:pt x="229" y="175"/>
                  </a:lnTo>
                  <a:lnTo>
                    <a:pt x="229" y="175"/>
                  </a:lnTo>
                  <a:lnTo>
                    <a:pt x="229" y="175"/>
                  </a:lnTo>
                  <a:lnTo>
                    <a:pt x="229" y="175"/>
                  </a:lnTo>
                  <a:lnTo>
                    <a:pt x="227" y="173"/>
                  </a:lnTo>
                  <a:lnTo>
                    <a:pt x="227" y="173"/>
                  </a:lnTo>
                  <a:lnTo>
                    <a:pt x="227" y="173"/>
                  </a:lnTo>
                  <a:lnTo>
                    <a:pt x="227" y="173"/>
                  </a:lnTo>
                  <a:lnTo>
                    <a:pt x="227" y="173"/>
                  </a:lnTo>
                  <a:lnTo>
                    <a:pt x="227" y="173"/>
                  </a:lnTo>
                  <a:lnTo>
                    <a:pt x="224" y="173"/>
                  </a:lnTo>
                  <a:lnTo>
                    <a:pt x="224" y="173"/>
                  </a:lnTo>
                  <a:lnTo>
                    <a:pt x="224" y="173"/>
                  </a:lnTo>
                  <a:lnTo>
                    <a:pt x="224" y="173"/>
                  </a:lnTo>
                  <a:lnTo>
                    <a:pt x="224" y="173"/>
                  </a:lnTo>
                  <a:lnTo>
                    <a:pt x="222" y="171"/>
                  </a:lnTo>
                  <a:lnTo>
                    <a:pt x="222" y="171"/>
                  </a:lnTo>
                  <a:lnTo>
                    <a:pt x="222" y="171"/>
                  </a:lnTo>
                  <a:lnTo>
                    <a:pt x="222" y="171"/>
                  </a:lnTo>
                  <a:lnTo>
                    <a:pt x="220" y="171"/>
                  </a:lnTo>
                  <a:lnTo>
                    <a:pt x="220" y="171"/>
                  </a:lnTo>
                  <a:lnTo>
                    <a:pt x="220" y="171"/>
                  </a:lnTo>
                  <a:lnTo>
                    <a:pt x="220" y="171"/>
                  </a:lnTo>
                  <a:lnTo>
                    <a:pt x="220" y="168"/>
                  </a:lnTo>
                  <a:lnTo>
                    <a:pt x="220" y="168"/>
                  </a:lnTo>
                  <a:lnTo>
                    <a:pt x="220" y="168"/>
                  </a:lnTo>
                  <a:lnTo>
                    <a:pt x="220" y="168"/>
                  </a:lnTo>
                  <a:lnTo>
                    <a:pt x="217" y="168"/>
                  </a:lnTo>
                  <a:lnTo>
                    <a:pt x="217" y="166"/>
                  </a:lnTo>
                  <a:lnTo>
                    <a:pt x="217" y="166"/>
                  </a:lnTo>
                  <a:lnTo>
                    <a:pt x="217" y="166"/>
                  </a:lnTo>
                  <a:lnTo>
                    <a:pt x="217" y="168"/>
                  </a:lnTo>
                  <a:lnTo>
                    <a:pt x="217" y="168"/>
                  </a:lnTo>
                  <a:lnTo>
                    <a:pt x="217" y="168"/>
                  </a:lnTo>
                  <a:lnTo>
                    <a:pt x="217" y="168"/>
                  </a:lnTo>
                  <a:lnTo>
                    <a:pt x="217" y="168"/>
                  </a:lnTo>
                  <a:lnTo>
                    <a:pt x="217" y="168"/>
                  </a:lnTo>
                  <a:lnTo>
                    <a:pt x="217" y="168"/>
                  </a:lnTo>
                  <a:lnTo>
                    <a:pt x="215" y="168"/>
                  </a:lnTo>
                  <a:lnTo>
                    <a:pt x="215" y="168"/>
                  </a:lnTo>
                  <a:lnTo>
                    <a:pt x="215" y="168"/>
                  </a:lnTo>
                  <a:lnTo>
                    <a:pt x="215" y="168"/>
                  </a:lnTo>
                  <a:lnTo>
                    <a:pt x="215" y="168"/>
                  </a:lnTo>
                  <a:lnTo>
                    <a:pt x="215" y="168"/>
                  </a:lnTo>
                  <a:lnTo>
                    <a:pt x="215" y="168"/>
                  </a:lnTo>
                  <a:lnTo>
                    <a:pt x="215" y="168"/>
                  </a:lnTo>
                  <a:lnTo>
                    <a:pt x="215" y="166"/>
                  </a:lnTo>
                  <a:lnTo>
                    <a:pt x="215" y="166"/>
                  </a:lnTo>
                  <a:lnTo>
                    <a:pt x="212" y="166"/>
                  </a:lnTo>
                  <a:lnTo>
                    <a:pt x="212" y="168"/>
                  </a:lnTo>
                  <a:lnTo>
                    <a:pt x="212" y="168"/>
                  </a:lnTo>
                  <a:lnTo>
                    <a:pt x="212" y="168"/>
                  </a:lnTo>
                  <a:lnTo>
                    <a:pt x="212" y="168"/>
                  </a:lnTo>
                  <a:lnTo>
                    <a:pt x="210" y="168"/>
                  </a:lnTo>
                  <a:lnTo>
                    <a:pt x="210" y="168"/>
                  </a:lnTo>
                  <a:lnTo>
                    <a:pt x="210" y="168"/>
                  </a:lnTo>
                  <a:lnTo>
                    <a:pt x="210" y="166"/>
                  </a:lnTo>
                  <a:lnTo>
                    <a:pt x="210" y="168"/>
                  </a:lnTo>
                  <a:lnTo>
                    <a:pt x="210" y="168"/>
                  </a:lnTo>
                  <a:lnTo>
                    <a:pt x="208" y="171"/>
                  </a:lnTo>
                  <a:lnTo>
                    <a:pt x="208" y="171"/>
                  </a:lnTo>
                  <a:lnTo>
                    <a:pt x="205" y="171"/>
                  </a:lnTo>
                  <a:lnTo>
                    <a:pt x="205" y="173"/>
                  </a:lnTo>
                  <a:lnTo>
                    <a:pt x="205" y="171"/>
                  </a:lnTo>
                  <a:lnTo>
                    <a:pt x="205" y="171"/>
                  </a:lnTo>
                  <a:lnTo>
                    <a:pt x="203" y="171"/>
                  </a:lnTo>
                  <a:lnTo>
                    <a:pt x="201" y="168"/>
                  </a:lnTo>
                  <a:lnTo>
                    <a:pt x="198" y="168"/>
                  </a:lnTo>
                  <a:lnTo>
                    <a:pt x="198" y="168"/>
                  </a:lnTo>
                  <a:lnTo>
                    <a:pt x="198" y="166"/>
                  </a:lnTo>
                  <a:lnTo>
                    <a:pt x="198" y="166"/>
                  </a:lnTo>
                  <a:lnTo>
                    <a:pt x="198" y="166"/>
                  </a:lnTo>
                  <a:lnTo>
                    <a:pt x="198" y="166"/>
                  </a:lnTo>
                  <a:lnTo>
                    <a:pt x="198" y="166"/>
                  </a:lnTo>
                  <a:lnTo>
                    <a:pt x="198" y="166"/>
                  </a:lnTo>
                  <a:lnTo>
                    <a:pt x="198" y="164"/>
                  </a:lnTo>
                  <a:lnTo>
                    <a:pt x="198" y="164"/>
                  </a:lnTo>
                  <a:lnTo>
                    <a:pt x="196" y="164"/>
                  </a:lnTo>
                  <a:lnTo>
                    <a:pt x="196" y="164"/>
                  </a:lnTo>
                  <a:lnTo>
                    <a:pt x="196" y="164"/>
                  </a:lnTo>
                  <a:lnTo>
                    <a:pt x="196" y="164"/>
                  </a:lnTo>
                  <a:lnTo>
                    <a:pt x="196" y="161"/>
                  </a:lnTo>
                  <a:lnTo>
                    <a:pt x="196" y="161"/>
                  </a:lnTo>
                  <a:lnTo>
                    <a:pt x="196" y="161"/>
                  </a:lnTo>
                  <a:lnTo>
                    <a:pt x="196" y="161"/>
                  </a:lnTo>
                  <a:lnTo>
                    <a:pt x="194" y="159"/>
                  </a:lnTo>
                  <a:lnTo>
                    <a:pt x="194" y="159"/>
                  </a:lnTo>
                  <a:lnTo>
                    <a:pt x="194" y="157"/>
                  </a:lnTo>
                  <a:lnTo>
                    <a:pt x="194" y="157"/>
                  </a:lnTo>
                  <a:lnTo>
                    <a:pt x="191" y="157"/>
                  </a:lnTo>
                  <a:lnTo>
                    <a:pt x="191" y="157"/>
                  </a:lnTo>
                  <a:lnTo>
                    <a:pt x="191" y="157"/>
                  </a:lnTo>
                  <a:lnTo>
                    <a:pt x="191" y="157"/>
                  </a:lnTo>
                  <a:lnTo>
                    <a:pt x="191" y="157"/>
                  </a:lnTo>
                  <a:lnTo>
                    <a:pt x="194" y="154"/>
                  </a:lnTo>
                  <a:lnTo>
                    <a:pt x="194" y="154"/>
                  </a:lnTo>
                  <a:lnTo>
                    <a:pt x="194" y="154"/>
                  </a:lnTo>
                  <a:lnTo>
                    <a:pt x="191" y="154"/>
                  </a:lnTo>
                  <a:lnTo>
                    <a:pt x="191" y="154"/>
                  </a:lnTo>
                  <a:lnTo>
                    <a:pt x="191" y="154"/>
                  </a:lnTo>
                  <a:lnTo>
                    <a:pt x="191" y="152"/>
                  </a:lnTo>
                  <a:lnTo>
                    <a:pt x="191" y="152"/>
                  </a:lnTo>
                  <a:lnTo>
                    <a:pt x="194" y="152"/>
                  </a:lnTo>
                  <a:lnTo>
                    <a:pt x="194" y="149"/>
                  </a:lnTo>
                  <a:lnTo>
                    <a:pt x="194" y="149"/>
                  </a:lnTo>
                  <a:lnTo>
                    <a:pt x="194" y="149"/>
                  </a:lnTo>
                  <a:lnTo>
                    <a:pt x="194" y="149"/>
                  </a:lnTo>
                  <a:lnTo>
                    <a:pt x="194" y="147"/>
                  </a:lnTo>
                  <a:lnTo>
                    <a:pt x="194" y="147"/>
                  </a:lnTo>
                  <a:lnTo>
                    <a:pt x="194" y="147"/>
                  </a:lnTo>
                  <a:lnTo>
                    <a:pt x="191" y="147"/>
                  </a:lnTo>
                  <a:lnTo>
                    <a:pt x="191" y="147"/>
                  </a:lnTo>
                  <a:lnTo>
                    <a:pt x="191" y="147"/>
                  </a:lnTo>
                  <a:lnTo>
                    <a:pt x="184" y="142"/>
                  </a:lnTo>
                  <a:lnTo>
                    <a:pt x="184" y="140"/>
                  </a:lnTo>
                  <a:lnTo>
                    <a:pt x="184" y="140"/>
                  </a:lnTo>
                  <a:lnTo>
                    <a:pt x="182" y="140"/>
                  </a:lnTo>
                  <a:lnTo>
                    <a:pt x="182" y="142"/>
                  </a:lnTo>
                  <a:lnTo>
                    <a:pt x="182" y="142"/>
                  </a:lnTo>
                  <a:lnTo>
                    <a:pt x="182" y="142"/>
                  </a:lnTo>
                  <a:lnTo>
                    <a:pt x="182" y="140"/>
                  </a:lnTo>
                  <a:lnTo>
                    <a:pt x="182" y="140"/>
                  </a:lnTo>
                  <a:lnTo>
                    <a:pt x="182" y="142"/>
                  </a:lnTo>
                  <a:lnTo>
                    <a:pt x="182" y="142"/>
                  </a:lnTo>
                  <a:lnTo>
                    <a:pt x="179" y="142"/>
                  </a:lnTo>
                  <a:lnTo>
                    <a:pt x="179" y="142"/>
                  </a:lnTo>
                  <a:lnTo>
                    <a:pt x="179" y="142"/>
                  </a:lnTo>
                  <a:lnTo>
                    <a:pt x="179" y="145"/>
                  </a:lnTo>
                  <a:lnTo>
                    <a:pt x="179" y="145"/>
                  </a:lnTo>
                  <a:lnTo>
                    <a:pt x="177" y="145"/>
                  </a:lnTo>
                  <a:lnTo>
                    <a:pt x="177" y="145"/>
                  </a:lnTo>
                  <a:lnTo>
                    <a:pt x="177" y="145"/>
                  </a:lnTo>
                  <a:lnTo>
                    <a:pt x="177" y="147"/>
                  </a:lnTo>
                  <a:lnTo>
                    <a:pt x="177" y="147"/>
                  </a:lnTo>
                  <a:lnTo>
                    <a:pt x="177" y="147"/>
                  </a:lnTo>
                  <a:lnTo>
                    <a:pt x="177" y="152"/>
                  </a:lnTo>
                  <a:lnTo>
                    <a:pt x="177" y="152"/>
                  </a:lnTo>
                  <a:lnTo>
                    <a:pt x="179" y="154"/>
                  </a:lnTo>
                  <a:lnTo>
                    <a:pt x="179" y="152"/>
                  </a:lnTo>
                  <a:lnTo>
                    <a:pt x="179" y="152"/>
                  </a:lnTo>
                  <a:lnTo>
                    <a:pt x="179" y="152"/>
                  </a:lnTo>
                  <a:lnTo>
                    <a:pt x="179" y="152"/>
                  </a:lnTo>
                  <a:lnTo>
                    <a:pt x="182" y="154"/>
                  </a:lnTo>
                  <a:lnTo>
                    <a:pt x="182" y="157"/>
                  </a:lnTo>
                  <a:lnTo>
                    <a:pt x="182" y="157"/>
                  </a:lnTo>
                  <a:lnTo>
                    <a:pt x="182" y="159"/>
                  </a:lnTo>
                  <a:lnTo>
                    <a:pt x="179" y="159"/>
                  </a:lnTo>
                  <a:lnTo>
                    <a:pt x="179" y="161"/>
                  </a:lnTo>
                  <a:lnTo>
                    <a:pt x="179" y="161"/>
                  </a:lnTo>
                  <a:lnTo>
                    <a:pt x="179" y="161"/>
                  </a:lnTo>
                  <a:lnTo>
                    <a:pt x="179" y="161"/>
                  </a:lnTo>
                  <a:lnTo>
                    <a:pt x="179" y="164"/>
                  </a:lnTo>
                  <a:lnTo>
                    <a:pt x="179" y="164"/>
                  </a:lnTo>
                  <a:lnTo>
                    <a:pt x="179" y="164"/>
                  </a:lnTo>
                  <a:lnTo>
                    <a:pt x="177" y="164"/>
                  </a:lnTo>
                  <a:lnTo>
                    <a:pt x="177" y="164"/>
                  </a:lnTo>
                  <a:lnTo>
                    <a:pt x="177" y="161"/>
                  </a:lnTo>
                  <a:lnTo>
                    <a:pt x="175" y="164"/>
                  </a:lnTo>
                  <a:lnTo>
                    <a:pt x="175" y="164"/>
                  </a:lnTo>
                  <a:lnTo>
                    <a:pt x="175" y="161"/>
                  </a:lnTo>
                  <a:lnTo>
                    <a:pt x="175" y="161"/>
                  </a:lnTo>
                  <a:lnTo>
                    <a:pt x="175" y="161"/>
                  </a:lnTo>
                  <a:lnTo>
                    <a:pt x="175" y="161"/>
                  </a:lnTo>
                  <a:lnTo>
                    <a:pt x="175" y="161"/>
                  </a:lnTo>
                  <a:lnTo>
                    <a:pt x="175" y="157"/>
                  </a:lnTo>
                  <a:lnTo>
                    <a:pt x="175" y="152"/>
                  </a:lnTo>
                  <a:lnTo>
                    <a:pt x="175" y="152"/>
                  </a:lnTo>
                  <a:lnTo>
                    <a:pt x="175" y="152"/>
                  </a:lnTo>
                  <a:lnTo>
                    <a:pt x="172" y="149"/>
                  </a:lnTo>
                  <a:lnTo>
                    <a:pt x="172" y="149"/>
                  </a:lnTo>
                  <a:lnTo>
                    <a:pt x="172" y="149"/>
                  </a:lnTo>
                  <a:lnTo>
                    <a:pt x="172" y="149"/>
                  </a:lnTo>
                  <a:lnTo>
                    <a:pt x="172" y="149"/>
                  </a:lnTo>
                  <a:lnTo>
                    <a:pt x="170" y="140"/>
                  </a:lnTo>
                  <a:lnTo>
                    <a:pt x="168" y="138"/>
                  </a:lnTo>
                  <a:lnTo>
                    <a:pt x="168" y="138"/>
                  </a:lnTo>
                  <a:lnTo>
                    <a:pt x="165" y="138"/>
                  </a:lnTo>
                  <a:lnTo>
                    <a:pt x="165" y="138"/>
                  </a:lnTo>
                  <a:lnTo>
                    <a:pt x="165" y="138"/>
                  </a:lnTo>
                  <a:lnTo>
                    <a:pt x="163" y="138"/>
                  </a:lnTo>
                  <a:lnTo>
                    <a:pt x="163" y="138"/>
                  </a:lnTo>
                  <a:lnTo>
                    <a:pt x="160" y="138"/>
                  </a:lnTo>
                  <a:lnTo>
                    <a:pt x="160" y="138"/>
                  </a:lnTo>
                  <a:lnTo>
                    <a:pt x="160" y="138"/>
                  </a:lnTo>
                  <a:lnTo>
                    <a:pt x="160" y="135"/>
                  </a:lnTo>
                  <a:lnTo>
                    <a:pt x="160" y="135"/>
                  </a:lnTo>
                  <a:lnTo>
                    <a:pt x="160" y="133"/>
                  </a:lnTo>
                  <a:lnTo>
                    <a:pt x="160" y="133"/>
                  </a:lnTo>
                  <a:lnTo>
                    <a:pt x="160" y="133"/>
                  </a:lnTo>
                  <a:lnTo>
                    <a:pt x="163" y="133"/>
                  </a:lnTo>
                  <a:lnTo>
                    <a:pt x="163" y="133"/>
                  </a:lnTo>
                  <a:lnTo>
                    <a:pt x="163" y="133"/>
                  </a:lnTo>
                  <a:lnTo>
                    <a:pt x="160" y="133"/>
                  </a:lnTo>
                  <a:lnTo>
                    <a:pt x="160" y="133"/>
                  </a:lnTo>
                  <a:lnTo>
                    <a:pt x="160" y="133"/>
                  </a:lnTo>
                  <a:lnTo>
                    <a:pt x="160" y="133"/>
                  </a:lnTo>
                  <a:lnTo>
                    <a:pt x="160" y="130"/>
                  </a:lnTo>
                  <a:lnTo>
                    <a:pt x="160" y="130"/>
                  </a:lnTo>
                  <a:lnTo>
                    <a:pt x="163" y="130"/>
                  </a:lnTo>
                  <a:lnTo>
                    <a:pt x="160" y="128"/>
                  </a:lnTo>
                  <a:lnTo>
                    <a:pt x="160" y="128"/>
                  </a:lnTo>
                  <a:lnTo>
                    <a:pt x="160" y="126"/>
                  </a:lnTo>
                  <a:lnTo>
                    <a:pt x="160" y="126"/>
                  </a:lnTo>
                  <a:lnTo>
                    <a:pt x="158" y="126"/>
                  </a:lnTo>
                  <a:lnTo>
                    <a:pt x="158" y="126"/>
                  </a:lnTo>
                  <a:lnTo>
                    <a:pt x="158" y="123"/>
                  </a:lnTo>
                  <a:lnTo>
                    <a:pt x="160" y="123"/>
                  </a:lnTo>
                  <a:lnTo>
                    <a:pt x="160" y="123"/>
                  </a:lnTo>
                  <a:lnTo>
                    <a:pt x="160" y="123"/>
                  </a:lnTo>
                  <a:lnTo>
                    <a:pt x="158" y="121"/>
                  </a:lnTo>
                  <a:lnTo>
                    <a:pt x="158" y="121"/>
                  </a:lnTo>
                  <a:lnTo>
                    <a:pt x="156" y="121"/>
                  </a:lnTo>
                  <a:lnTo>
                    <a:pt x="156" y="121"/>
                  </a:lnTo>
                  <a:lnTo>
                    <a:pt x="153" y="119"/>
                  </a:lnTo>
                  <a:lnTo>
                    <a:pt x="151" y="116"/>
                  </a:lnTo>
                  <a:lnTo>
                    <a:pt x="151" y="109"/>
                  </a:lnTo>
                  <a:lnTo>
                    <a:pt x="149" y="107"/>
                  </a:lnTo>
                  <a:lnTo>
                    <a:pt x="149" y="104"/>
                  </a:lnTo>
                  <a:lnTo>
                    <a:pt x="149" y="102"/>
                  </a:lnTo>
                  <a:lnTo>
                    <a:pt x="146" y="95"/>
                  </a:lnTo>
                  <a:lnTo>
                    <a:pt x="146" y="95"/>
                  </a:lnTo>
                  <a:lnTo>
                    <a:pt x="146" y="93"/>
                  </a:lnTo>
                  <a:lnTo>
                    <a:pt x="146" y="93"/>
                  </a:lnTo>
                  <a:lnTo>
                    <a:pt x="146" y="93"/>
                  </a:lnTo>
                  <a:lnTo>
                    <a:pt x="146" y="90"/>
                  </a:lnTo>
                  <a:lnTo>
                    <a:pt x="146" y="90"/>
                  </a:lnTo>
                  <a:lnTo>
                    <a:pt x="146" y="90"/>
                  </a:lnTo>
                  <a:lnTo>
                    <a:pt x="146" y="88"/>
                  </a:lnTo>
                  <a:lnTo>
                    <a:pt x="146" y="88"/>
                  </a:lnTo>
                  <a:lnTo>
                    <a:pt x="146" y="86"/>
                  </a:lnTo>
                  <a:lnTo>
                    <a:pt x="146" y="86"/>
                  </a:lnTo>
                  <a:lnTo>
                    <a:pt x="146" y="86"/>
                  </a:lnTo>
                  <a:lnTo>
                    <a:pt x="146" y="86"/>
                  </a:lnTo>
                  <a:lnTo>
                    <a:pt x="146" y="83"/>
                  </a:lnTo>
                  <a:lnTo>
                    <a:pt x="146" y="83"/>
                  </a:lnTo>
                  <a:lnTo>
                    <a:pt x="144" y="83"/>
                  </a:lnTo>
                  <a:lnTo>
                    <a:pt x="144" y="83"/>
                  </a:lnTo>
                  <a:lnTo>
                    <a:pt x="144" y="81"/>
                  </a:lnTo>
                  <a:lnTo>
                    <a:pt x="144" y="83"/>
                  </a:lnTo>
                  <a:lnTo>
                    <a:pt x="144" y="81"/>
                  </a:lnTo>
                  <a:lnTo>
                    <a:pt x="144" y="78"/>
                  </a:lnTo>
                  <a:lnTo>
                    <a:pt x="144" y="78"/>
                  </a:lnTo>
                  <a:lnTo>
                    <a:pt x="144" y="76"/>
                  </a:lnTo>
                  <a:lnTo>
                    <a:pt x="144" y="74"/>
                  </a:lnTo>
                  <a:lnTo>
                    <a:pt x="144" y="71"/>
                  </a:lnTo>
                  <a:lnTo>
                    <a:pt x="144" y="71"/>
                  </a:lnTo>
                  <a:lnTo>
                    <a:pt x="144" y="69"/>
                  </a:lnTo>
                  <a:lnTo>
                    <a:pt x="141" y="64"/>
                  </a:lnTo>
                  <a:lnTo>
                    <a:pt x="141" y="64"/>
                  </a:lnTo>
                  <a:lnTo>
                    <a:pt x="141" y="62"/>
                  </a:lnTo>
                  <a:lnTo>
                    <a:pt x="139" y="59"/>
                  </a:lnTo>
                  <a:lnTo>
                    <a:pt x="139" y="57"/>
                  </a:lnTo>
                  <a:lnTo>
                    <a:pt x="139" y="55"/>
                  </a:lnTo>
                  <a:lnTo>
                    <a:pt x="139" y="55"/>
                  </a:lnTo>
                  <a:lnTo>
                    <a:pt x="137" y="52"/>
                  </a:lnTo>
                  <a:lnTo>
                    <a:pt x="137" y="50"/>
                  </a:lnTo>
                  <a:lnTo>
                    <a:pt x="137" y="48"/>
                  </a:lnTo>
                  <a:lnTo>
                    <a:pt x="137" y="45"/>
                  </a:lnTo>
                  <a:lnTo>
                    <a:pt x="134" y="45"/>
                  </a:lnTo>
                  <a:lnTo>
                    <a:pt x="134" y="43"/>
                  </a:lnTo>
                  <a:lnTo>
                    <a:pt x="134" y="41"/>
                  </a:lnTo>
                  <a:lnTo>
                    <a:pt x="134" y="38"/>
                  </a:lnTo>
                  <a:lnTo>
                    <a:pt x="132" y="33"/>
                  </a:lnTo>
                  <a:lnTo>
                    <a:pt x="130" y="29"/>
                  </a:lnTo>
                  <a:lnTo>
                    <a:pt x="125" y="19"/>
                  </a:lnTo>
                  <a:lnTo>
                    <a:pt x="120" y="12"/>
                  </a:lnTo>
                  <a:lnTo>
                    <a:pt x="120" y="10"/>
                  </a:lnTo>
                  <a:lnTo>
                    <a:pt x="120" y="10"/>
                  </a:lnTo>
                  <a:lnTo>
                    <a:pt x="118" y="10"/>
                  </a:lnTo>
                  <a:lnTo>
                    <a:pt x="118" y="7"/>
                  </a:lnTo>
                  <a:lnTo>
                    <a:pt x="118" y="7"/>
                  </a:lnTo>
                  <a:lnTo>
                    <a:pt x="118" y="7"/>
                  </a:lnTo>
                  <a:lnTo>
                    <a:pt x="115" y="3"/>
                  </a:lnTo>
                  <a:lnTo>
                    <a:pt x="115" y="3"/>
                  </a:lnTo>
                  <a:lnTo>
                    <a:pt x="115" y="0"/>
                  </a:lnTo>
                  <a:lnTo>
                    <a:pt x="115" y="0"/>
                  </a:lnTo>
                  <a:lnTo>
                    <a:pt x="108" y="7"/>
                  </a:lnTo>
                  <a:lnTo>
                    <a:pt x="106" y="10"/>
                  </a:lnTo>
                  <a:lnTo>
                    <a:pt x="104" y="17"/>
                  </a:lnTo>
                  <a:lnTo>
                    <a:pt x="101" y="19"/>
                  </a:lnTo>
                  <a:lnTo>
                    <a:pt x="101" y="22"/>
                  </a:lnTo>
                  <a:lnTo>
                    <a:pt x="97" y="22"/>
                  </a:lnTo>
                  <a:lnTo>
                    <a:pt x="97" y="24"/>
                  </a:lnTo>
                  <a:lnTo>
                    <a:pt x="97" y="24"/>
                  </a:lnTo>
                  <a:lnTo>
                    <a:pt x="97" y="26"/>
                  </a:lnTo>
                  <a:lnTo>
                    <a:pt x="97" y="26"/>
                  </a:lnTo>
                  <a:lnTo>
                    <a:pt x="94" y="26"/>
                  </a:lnTo>
                  <a:lnTo>
                    <a:pt x="94" y="29"/>
                  </a:lnTo>
                  <a:lnTo>
                    <a:pt x="94" y="26"/>
                  </a:lnTo>
                  <a:lnTo>
                    <a:pt x="92" y="26"/>
                  </a:lnTo>
                  <a:lnTo>
                    <a:pt x="92" y="26"/>
                  </a:lnTo>
                  <a:lnTo>
                    <a:pt x="89" y="26"/>
                  </a:lnTo>
                  <a:lnTo>
                    <a:pt x="89" y="26"/>
                  </a:lnTo>
                  <a:lnTo>
                    <a:pt x="89" y="26"/>
                  </a:lnTo>
                  <a:lnTo>
                    <a:pt x="89" y="26"/>
                  </a:lnTo>
                  <a:lnTo>
                    <a:pt x="89" y="26"/>
                  </a:lnTo>
                  <a:lnTo>
                    <a:pt x="89" y="29"/>
                  </a:lnTo>
                  <a:lnTo>
                    <a:pt x="89" y="29"/>
                  </a:lnTo>
                  <a:lnTo>
                    <a:pt x="87" y="31"/>
                  </a:lnTo>
                  <a:lnTo>
                    <a:pt x="87" y="31"/>
                  </a:lnTo>
                  <a:lnTo>
                    <a:pt x="87" y="29"/>
                  </a:lnTo>
                  <a:lnTo>
                    <a:pt x="87" y="29"/>
                  </a:lnTo>
                  <a:lnTo>
                    <a:pt x="87" y="26"/>
                  </a:lnTo>
                  <a:lnTo>
                    <a:pt x="87" y="26"/>
                  </a:lnTo>
                  <a:lnTo>
                    <a:pt x="85" y="26"/>
                  </a:lnTo>
                  <a:lnTo>
                    <a:pt x="85" y="26"/>
                  </a:lnTo>
                  <a:lnTo>
                    <a:pt x="85" y="26"/>
                  </a:lnTo>
                  <a:lnTo>
                    <a:pt x="80" y="29"/>
                  </a:lnTo>
                  <a:lnTo>
                    <a:pt x="78" y="31"/>
                  </a:lnTo>
                  <a:lnTo>
                    <a:pt x="78" y="31"/>
                  </a:lnTo>
                  <a:lnTo>
                    <a:pt x="75" y="33"/>
                  </a:lnTo>
                  <a:lnTo>
                    <a:pt x="75" y="31"/>
                  </a:lnTo>
                  <a:lnTo>
                    <a:pt x="73" y="31"/>
                  </a:lnTo>
                  <a:lnTo>
                    <a:pt x="73" y="31"/>
                  </a:lnTo>
                  <a:lnTo>
                    <a:pt x="71" y="31"/>
                  </a:lnTo>
                  <a:lnTo>
                    <a:pt x="68" y="36"/>
                  </a:lnTo>
                  <a:lnTo>
                    <a:pt x="66" y="36"/>
                  </a:lnTo>
                  <a:lnTo>
                    <a:pt x="63" y="36"/>
                  </a:lnTo>
                  <a:lnTo>
                    <a:pt x="56" y="38"/>
                  </a:lnTo>
                  <a:lnTo>
                    <a:pt x="56" y="38"/>
                  </a:lnTo>
                  <a:lnTo>
                    <a:pt x="56" y="41"/>
                  </a:lnTo>
                  <a:lnTo>
                    <a:pt x="56" y="43"/>
                  </a:lnTo>
                  <a:lnTo>
                    <a:pt x="56" y="43"/>
                  </a:lnTo>
                  <a:lnTo>
                    <a:pt x="56" y="45"/>
                  </a:lnTo>
                  <a:lnTo>
                    <a:pt x="56" y="48"/>
                  </a:lnTo>
                  <a:lnTo>
                    <a:pt x="54" y="50"/>
                  </a:lnTo>
                  <a:lnTo>
                    <a:pt x="54" y="50"/>
                  </a:lnTo>
                  <a:lnTo>
                    <a:pt x="54" y="52"/>
                  </a:lnTo>
                  <a:lnTo>
                    <a:pt x="52" y="55"/>
                  </a:lnTo>
                  <a:lnTo>
                    <a:pt x="47" y="52"/>
                  </a:lnTo>
                  <a:lnTo>
                    <a:pt x="44" y="55"/>
                  </a:lnTo>
                  <a:lnTo>
                    <a:pt x="42" y="55"/>
                  </a:lnTo>
                  <a:lnTo>
                    <a:pt x="40" y="55"/>
                  </a:lnTo>
                  <a:lnTo>
                    <a:pt x="40" y="55"/>
                  </a:lnTo>
                  <a:lnTo>
                    <a:pt x="37" y="55"/>
                  </a:lnTo>
                  <a:lnTo>
                    <a:pt x="35" y="55"/>
                  </a:lnTo>
                  <a:lnTo>
                    <a:pt x="35" y="55"/>
                  </a:lnTo>
                  <a:lnTo>
                    <a:pt x="33" y="55"/>
                  </a:lnTo>
                  <a:lnTo>
                    <a:pt x="33" y="55"/>
                  </a:lnTo>
                  <a:lnTo>
                    <a:pt x="30" y="52"/>
                  </a:lnTo>
                  <a:lnTo>
                    <a:pt x="30" y="52"/>
                  </a:lnTo>
                  <a:lnTo>
                    <a:pt x="30" y="52"/>
                  </a:lnTo>
                  <a:lnTo>
                    <a:pt x="28" y="52"/>
                  </a:lnTo>
                  <a:lnTo>
                    <a:pt x="28" y="52"/>
                  </a:lnTo>
                  <a:lnTo>
                    <a:pt x="28" y="52"/>
                  </a:lnTo>
                  <a:lnTo>
                    <a:pt x="28" y="55"/>
                  </a:lnTo>
                  <a:lnTo>
                    <a:pt x="28" y="55"/>
                  </a:lnTo>
                  <a:lnTo>
                    <a:pt x="28" y="55"/>
                  </a:lnTo>
                  <a:lnTo>
                    <a:pt x="30" y="57"/>
                  </a:lnTo>
                  <a:lnTo>
                    <a:pt x="28" y="57"/>
                  </a:lnTo>
                  <a:lnTo>
                    <a:pt x="28" y="59"/>
                  </a:lnTo>
                  <a:lnTo>
                    <a:pt x="28" y="59"/>
                  </a:lnTo>
                  <a:lnTo>
                    <a:pt x="28" y="62"/>
                  </a:lnTo>
                  <a:lnTo>
                    <a:pt x="28" y="62"/>
                  </a:lnTo>
                  <a:lnTo>
                    <a:pt x="28" y="62"/>
                  </a:lnTo>
                  <a:lnTo>
                    <a:pt x="28" y="64"/>
                  </a:lnTo>
                  <a:lnTo>
                    <a:pt x="28" y="64"/>
                  </a:lnTo>
                  <a:lnTo>
                    <a:pt x="30" y="64"/>
                  </a:lnTo>
                  <a:lnTo>
                    <a:pt x="30" y="64"/>
                  </a:lnTo>
                  <a:lnTo>
                    <a:pt x="30" y="67"/>
                  </a:lnTo>
                  <a:lnTo>
                    <a:pt x="28" y="67"/>
                  </a:lnTo>
                  <a:lnTo>
                    <a:pt x="28" y="67"/>
                  </a:lnTo>
                  <a:lnTo>
                    <a:pt x="28" y="69"/>
                  </a:lnTo>
                  <a:lnTo>
                    <a:pt x="28" y="74"/>
                  </a:lnTo>
                  <a:lnTo>
                    <a:pt x="26" y="74"/>
                  </a:lnTo>
                  <a:lnTo>
                    <a:pt x="26" y="76"/>
                  </a:lnTo>
                  <a:lnTo>
                    <a:pt x="23" y="76"/>
                  </a:lnTo>
                  <a:lnTo>
                    <a:pt x="23" y="76"/>
                  </a:lnTo>
                  <a:lnTo>
                    <a:pt x="23" y="78"/>
                  </a:lnTo>
                  <a:lnTo>
                    <a:pt x="23" y="78"/>
                  </a:lnTo>
                  <a:lnTo>
                    <a:pt x="23" y="81"/>
                  </a:lnTo>
                  <a:lnTo>
                    <a:pt x="23" y="83"/>
                  </a:lnTo>
                  <a:lnTo>
                    <a:pt x="23" y="83"/>
                  </a:lnTo>
                  <a:lnTo>
                    <a:pt x="23" y="86"/>
                  </a:lnTo>
                  <a:lnTo>
                    <a:pt x="23" y="86"/>
                  </a:lnTo>
                  <a:lnTo>
                    <a:pt x="26" y="88"/>
                  </a:lnTo>
                  <a:lnTo>
                    <a:pt x="26" y="88"/>
                  </a:lnTo>
                  <a:lnTo>
                    <a:pt x="26" y="88"/>
                  </a:lnTo>
                  <a:lnTo>
                    <a:pt x="26" y="88"/>
                  </a:lnTo>
                  <a:lnTo>
                    <a:pt x="26" y="90"/>
                  </a:lnTo>
                  <a:lnTo>
                    <a:pt x="26" y="90"/>
                  </a:lnTo>
                  <a:lnTo>
                    <a:pt x="26" y="93"/>
                  </a:lnTo>
                  <a:lnTo>
                    <a:pt x="26" y="93"/>
                  </a:lnTo>
                  <a:lnTo>
                    <a:pt x="28" y="95"/>
                  </a:lnTo>
                  <a:lnTo>
                    <a:pt x="28" y="97"/>
                  </a:lnTo>
                  <a:lnTo>
                    <a:pt x="26" y="97"/>
                  </a:lnTo>
                  <a:lnTo>
                    <a:pt x="23" y="100"/>
                  </a:lnTo>
                  <a:lnTo>
                    <a:pt x="23" y="102"/>
                  </a:lnTo>
                  <a:lnTo>
                    <a:pt x="21" y="107"/>
                  </a:lnTo>
                  <a:lnTo>
                    <a:pt x="18" y="114"/>
                  </a:lnTo>
                  <a:lnTo>
                    <a:pt x="16" y="121"/>
                  </a:lnTo>
                  <a:lnTo>
                    <a:pt x="16" y="123"/>
                  </a:lnTo>
                  <a:lnTo>
                    <a:pt x="11" y="126"/>
                  </a:lnTo>
                  <a:lnTo>
                    <a:pt x="11" y="128"/>
                  </a:lnTo>
                  <a:lnTo>
                    <a:pt x="9" y="138"/>
                  </a:lnTo>
                  <a:lnTo>
                    <a:pt x="9" y="140"/>
                  </a:lnTo>
                  <a:lnTo>
                    <a:pt x="9" y="142"/>
                  </a:lnTo>
                  <a:lnTo>
                    <a:pt x="7" y="145"/>
                  </a:lnTo>
                  <a:lnTo>
                    <a:pt x="7" y="145"/>
                  </a:lnTo>
                  <a:lnTo>
                    <a:pt x="4" y="154"/>
                  </a:lnTo>
                  <a:lnTo>
                    <a:pt x="2" y="154"/>
                  </a:lnTo>
                  <a:lnTo>
                    <a:pt x="0" y="159"/>
                  </a:lnTo>
                  <a:lnTo>
                    <a:pt x="0" y="159"/>
                  </a:lnTo>
                  <a:lnTo>
                    <a:pt x="0" y="161"/>
                  </a:lnTo>
                  <a:lnTo>
                    <a:pt x="0" y="166"/>
                  </a:lnTo>
                  <a:lnTo>
                    <a:pt x="0" y="175"/>
                  </a:lnTo>
                  <a:lnTo>
                    <a:pt x="0" y="178"/>
                  </a:lnTo>
                  <a:lnTo>
                    <a:pt x="2" y="185"/>
                  </a:lnTo>
                  <a:lnTo>
                    <a:pt x="2" y="190"/>
                  </a:lnTo>
                  <a:lnTo>
                    <a:pt x="2" y="197"/>
                  </a:lnTo>
                  <a:lnTo>
                    <a:pt x="4" y="209"/>
                  </a:lnTo>
                  <a:lnTo>
                    <a:pt x="4" y="209"/>
                  </a:lnTo>
                  <a:lnTo>
                    <a:pt x="7" y="206"/>
                  </a:lnTo>
                  <a:lnTo>
                    <a:pt x="7" y="206"/>
                  </a:lnTo>
                  <a:lnTo>
                    <a:pt x="7" y="206"/>
                  </a:lnTo>
                  <a:lnTo>
                    <a:pt x="9" y="206"/>
                  </a:lnTo>
                  <a:lnTo>
                    <a:pt x="9" y="206"/>
                  </a:lnTo>
                  <a:lnTo>
                    <a:pt x="11" y="204"/>
                  </a:lnTo>
                  <a:lnTo>
                    <a:pt x="11" y="204"/>
                  </a:lnTo>
                  <a:lnTo>
                    <a:pt x="14" y="204"/>
                  </a:lnTo>
                  <a:lnTo>
                    <a:pt x="14" y="204"/>
                  </a:lnTo>
                  <a:lnTo>
                    <a:pt x="16" y="204"/>
                  </a:lnTo>
                  <a:lnTo>
                    <a:pt x="16" y="204"/>
                  </a:lnTo>
                  <a:lnTo>
                    <a:pt x="18" y="204"/>
                  </a:lnTo>
                  <a:lnTo>
                    <a:pt x="21" y="204"/>
                  </a:lnTo>
                  <a:lnTo>
                    <a:pt x="26" y="206"/>
                  </a:lnTo>
                  <a:lnTo>
                    <a:pt x="26" y="206"/>
                  </a:lnTo>
                  <a:lnTo>
                    <a:pt x="28" y="206"/>
                  </a:lnTo>
                  <a:lnTo>
                    <a:pt x="28" y="206"/>
                  </a:lnTo>
                  <a:lnTo>
                    <a:pt x="28" y="206"/>
                  </a:lnTo>
                  <a:lnTo>
                    <a:pt x="28" y="209"/>
                  </a:lnTo>
                  <a:lnTo>
                    <a:pt x="30" y="209"/>
                  </a:lnTo>
                  <a:lnTo>
                    <a:pt x="30" y="209"/>
                  </a:lnTo>
                  <a:lnTo>
                    <a:pt x="30" y="209"/>
                  </a:lnTo>
                  <a:lnTo>
                    <a:pt x="30" y="206"/>
                  </a:lnTo>
                  <a:lnTo>
                    <a:pt x="30" y="206"/>
                  </a:lnTo>
                  <a:lnTo>
                    <a:pt x="33" y="206"/>
                  </a:lnTo>
                  <a:lnTo>
                    <a:pt x="33" y="206"/>
                  </a:lnTo>
                  <a:lnTo>
                    <a:pt x="33" y="206"/>
                  </a:lnTo>
                  <a:lnTo>
                    <a:pt x="33" y="206"/>
                  </a:lnTo>
                  <a:lnTo>
                    <a:pt x="35" y="204"/>
                  </a:lnTo>
                  <a:lnTo>
                    <a:pt x="35" y="204"/>
                  </a:lnTo>
                  <a:lnTo>
                    <a:pt x="35" y="201"/>
                  </a:lnTo>
                  <a:lnTo>
                    <a:pt x="35" y="201"/>
                  </a:lnTo>
                  <a:lnTo>
                    <a:pt x="35" y="199"/>
                  </a:lnTo>
                  <a:lnTo>
                    <a:pt x="35" y="199"/>
                  </a:lnTo>
                  <a:lnTo>
                    <a:pt x="37" y="197"/>
                  </a:lnTo>
                  <a:lnTo>
                    <a:pt x="40" y="197"/>
                  </a:lnTo>
                  <a:lnTo>
                    <a:pt x="42" y="197"/>
                  </a:lnTo>
                  <a:lnTo>
                    <a:pt x="44" y="197"/>
                  </a:lnTo>
                  <a:lnTo>
                    <a:pt x="44" y="197"/>
                  </a:lnTo>
                  <a:lnTo>
                    <a:pt x="47" y="199"/>
                  </a:lnTo>
                  <a:lnTo>
                    <a:pt x="47" y="199"/>
                  </a:lnTo>
                  <a:lnTo>
                    <a:pt x="49" y="201"/>
                  </a:lnTo>
                  <a:lnTo>
                    <a:pt x="49" y="201"/>
                  </a:lnTo>
                  <a:lnTo>
                    <a:pt x="52" y="204"/>
                  </a:lnTo>
                  <a:lnTo>
                    <a:pt x="52" y="204"/>
                  </a:lnTo>
                  <a:lnTo>
                    <a:pt x="52" y="204"/>
                  </a:lnTo>
                  <a:lnTo>
                    <a:pt x="52" y="206"/>
                  </a:lnTo>
                  <a:lnTo>
                    <a:pt x="52" y="206"/>
                  </a:lnTo>
                  <a:lnTo>
                    <a:pt x="54" y="209"/>
                  </a:lnTo>
                  <a:lnTo>
                    <a:pt x="54" y="209"/>
                  </a:lnTo>
                  <a:lnTo>
                    <a:pt x="54" y="209"/>
                  </a:lnTo>
                  <a:lnTo>
                    <a:pt x="54" y="211"/>
                  </a:lnTo>
                  <a:lnTo>
                    <a:pt x="54" y="211"/>
                  </a:lnTo>
                  <a:lnTo>
                    <a:pt x="56" y="211"/>
                  </a:lnTo>
                  <a:lnTo>
                    <a:pt x="56" y="211"/>
                  </a:lnTo>
                  <a:lnTo>
                    <a:pt x="56" y="211"/>
                  </a:lnTo>
                  <a:lnTo>
                    <a:pt x="56" y="213"/>
                  </a:lnTo>
                  <a:lnTo>
                    <a:pt x="56" y="213"/>
                  </a:lnTo>
                  <a:lnTo>
                    <a:pt x="56" y="213"/>
                  </a:lnTo>
                  <a:lnTo>
                    <a:pt x="56" y="216"/>
                  </a:lnTo>
                  <a:lnTo>
                    <a:pt x="59" y="216"/>
                  </a:lnTo>
                  <a:lnTo>
                    <a:pt x="59" y="216"/>
                  </a:lnTo>
                  <a:lnTo>
                    <a:pt x="59" y="216"/>
                  </a:lnTo>
                  <a:lnTo>
                    <a:pt x="61" y="211"/>
                  </a:lnTo>
                  <a:lnTo>
                    <a:pt x="63" y="204"/>
                  </a:lnTo>
                  <a:lnTo>
                    <a:pt x="68" y="197"/>
                  </a:lnTo>
                  <a:lnTo>
                    <a:pt x="71" y="187"/>
                  </a:lnTo>
                  <a:lnTo>
                    <a:pt x="75" y="180"/>
                  </a:lnTo>
                  <a:lnTo>
                    <a:pt x="78" y="173"/>
                  </a:lnTo>
                  <a:lnTo>
                    <a:pt x="78" y="175"/>
                  </a:lnTo>
                  <a:lnTo>
                    <a:pt x="78" y="175"/>
                  </a:lnTo>
                  <a:lnTo>
                    <a:pt x="80" y="178"/>
                  </a:lnTo>
                  <a:lnTo>
                    <a:pt x="80" y="178"/>
                  </a:lnTo>
                  <a:lnTo>
                    <a:pt x="80" y="178"/>
                  </a:lnTo>
                  <a:lnTo>
                    <a:pt x="80" y="178"/>
                  </a:lnTo>
                  <a:lnTo>
                    <a:pt x="80" y="178"/>
                  </a:lnTo>
                  <a:lnTo>
                    <a:pt x="80" y="178"/>
                  </a:lnTo>
                  <a:lnTo>
                    <a:pt x="80" y="180"/>
                  </a:lnTo>
                  <a:lnTo>
                    <a:pt x="80" y="180"/>
                  </a:lnTo>
                  <a:lnTo>
                    <a:pt x="80" y="180"/>
                  </a:lnTo>
                  <a:lnTo>
                    <a:pt x="80" y="180"/>
                  </a:lnTo>
                  <a:lnTo>
                    <a:pt x="82" y="180"/>
                  </a:lnTo>
                  <a:lnTo>
                    <a:pt x="82" y="180"/>
                  </a:lnTo>
                  <a:lnTo>
                    <a:pt x="82" y="180"/>
                  </a:lnTo>
                  <a:lnTo>
                    <a:pt x="82" y="183"/>
                  </a:lnTo>
                  <a:lnTo>
                    <a:pt x="82" y="183"/>
                  </a:lnTo>
                  <a:lnTo>
                    <a:pt x="82" y="183"/>
                  </a:lnTo>
                  <a:lnTo>
                    <a:pt x="89" y="185"/>
                  </a:lnTo>
                  <a:lnTo>
                    <a:pt x="89" y="185"/>
                  </a:lnTo>
                  <a:lnTo>
                    <a:pt x="94" y="185"/>
                  </a:lnTo>
                  <a:lnTo>
                    <a:pt x="94" y="185"/>
                  </a:lnTo>
                  <a:lnTo>
                    <a:pt x="94" y="185"/>
                  </a:lnTo>
                  <a:lnTo>
                    <a:pt x="97" y="185"/>
                  </a:lnTo>
                  <a:lnTo>
                    <a:pt x="97" y="187"/>
                  </a:lnTo>
                  <a:lnTo>
                    <a:pt x="97" y="187"/>
                  </a:lnTo>
                  <a:lnTo>
                    <a:pt x="97" y="187"/>
                  </a:lnTo>
                  <a:lnTo>
                    <a:pt x="97" y="190"/>
                  </a:lnTo>
                  <a:lnTo>
                    <a:pt x="97" y="190"/>
                  </a:lnTo>
                  <a:lnTo>
                    <a:pt x="99" y="190"/>
                  </a:lnTo>
                  <a:lnTo>
                    <a:pt x="99" y="190"/>
                  </a:lnTo>
                  <a:lnTo>
                    <a:pt x="99" y="190"/>
                  </a:lnTo>
                  <a:lnTo>
                    <a:pt x="99" y="192"/>
                  </a:lnTo>
                  <a:lnTo>
                    <a:pt x="99" y="194"/>
                  </a:lnTo>
                  <a:lnTo>
                    <a:pt x="101" y="194"/>
                  </a:lnTo>
                  <a:lnTo>
                    <a:pt x="101" y="194"/>
                  </a:lnTo>
                  <a:lnTo>
                    <a:pt x="104" y="197"/>
                  </a:lnTo>
                  <a:lnTo>
                    <a:pt x="104" y="197"/>
                  </a:lnTo>
                  <a:lnTo>
                    <a:pt x="104" y="199"/>
                  </a:lnTo>
                  <a:lnTo>
                    <a:pt x="106" y="199"/>
                  </a:lnTo>
                  <a:lnTo>
                    <a:pt x="106" y="199"/>
                  </a:lnTo>
                  <a:lnTo>
                    <a:pt x="106" y="199"/>
                  </a:lnTo>
                  <a:lnTo>
                    <a:pt x="106" y="199"/>
                  </a:lnTo>
                  <a:lnTo>
                    <a:pt x="108" y="199"/>
                  </a:lnTo>
                  <a:lnTo>
                    <a:pt x="113" y="199"/>
                  </a:lnTo>
                  <a:lnTo>
                    <a:pt x="115" y="199"/>
                  </a:lnTo>
                  <a:lnTo>
                    <a:pt x="118" y="197"/>
                  </a:lnTo>
                  <a:lnTo>
                    <a:pt x="120" y="197"/>
                  </a:lnTo>
                  <a:lnTo>
                    <a:pt x="120" y="197"/>
                  </a:lnTo>
                  <a:lnTo>
                    <a:pt x="123" y="197"/>
                  </a:lnTo>
                  <a:lnTo>
                    <a:pt x="123" y="197"/>
                  </a:lnTo>
                  <a:lnTo>
                    <a:pt x="123" y="197"/>
                  </a:lnTo>
                  <a:lnTo>
                    <a:pt x="127" y="194"/>
                  </a:lnTo>
                  <a:lnTo>
                    <a:pt x="130" y="194"/>
                  </a:lnTo>
                  <a:lnTo>
                    <a:pt x="130" y="194"/>
                  </a:lnTo>
                  <a:lnTo>
                    <a:pt x="132" y="192"/>
                  </a:lnTo>
                  <a:lnTo>
                    <a:pt x="134" y="192"/>
                  </a:lnTo>
                  <a:lnTo>
                    <a:pt x="134" y="192"/>
                  </a:lnTo>
                  <a:lnTo>
                    <a:pt x="137" y="190"/>
                  </a:lnTo>
                  <a:lnTo>
                    <a:pt x="137" y="190"/>
                  </a:lnTo>
                  <a:lnTo>
                    <a:pt x="137" y="187"/>
                  </a:lnTo>
                  <a:lnTo>
                    <a:pt x="137" y="187"/>
                  </a:lnTo>
                  <a:lnTo>
                    <a:pt x="137" y="187"/>
                  </a:lnTo>
                  <a:lnTo>
                    <a:pt x="137" y="187"/>
                  </a:lnTo>
                  <a:lnTo>
                    <a:pt x="139" y="187"/>
                  </a:lnTo>
                  <a:lnTo>
                    <a:pt x="141" y="187"/>
                  </a:lnTo>
                  <a:lnTo>
                    <a:pt x="141" y="187"/>
                  </a:lnTo>
                  <a:lnTo>
                    <a:pt x="141" y="187"/>
                  </a:lnTo>
                  <a:lnTo>
                    <a:pt x="144" y="190"/>
                  </a:lnTo>
                  <a:lnTo>
                    <a:pt x="144" y="190"/>
                  </a:lnTo>
                  <a:lnTo>
                    <a:pt x="144" y="192"/>
                  </a:lnTo>
                  <a:lnTo>
                    <a:pt x="146" y="197"/>
                  </a:lnTo>
                  <a:lnTo>
                    <a:pt x="149" y="199"/>
                  </a:lnTo>
                  <a:lnTo>
                    <a:pt x="149" y="199"/>
                  </a:lnTo>
                  <a:lnTo>
                    <a:pt x="151" y="197"/>
                  </a:lnTo>
                  <a:lnTo>
                    <a:pt x="151" y="194"/>
                  </a:lnTo>
                  <a:lnTo>
                    <a:pt x="151" y="194"/>
                  </a:lnTo>
                  <a:lnTo>
                    <a:pt x="156" y="197"/>
                  </a:lnTo>
                  <a:lnTo>
                    <a:pt x="156" y="197"/>
                  </a:lnTo>
                  <a:lnTo>
                    <a:pt x="160" y="194"/>
                  </a:lnTo>
                  <a:lnTo>
                    <a:pt x="163" y="194"/>
                  </a:lnTo>
                  <a:lnTo>
                    <a:pt x="163" y="192"/>
                  </a:lnTo>
                  <a:lnTo>
                    <a:pt x="163" y="192"/>
                  </a:lnTo>
                  <a:lnTo>
                    <a:pt x="165" y="192"/>
                  </a:lnTo>
                  <a:lnTo>
                    <a:pt x="165" y="192"/>
                  </a:lnTo>
                  <a:lnTo>
                    <a:pt x="168" y="192"/>
                  </a:lnTo>
                  <a:lnTo>
                    <a:pt x="168" y="194"/>
                  </a:lnTo>
                  <a:lnTo>
                    <a:pt x="168" y="194"/>
                  </a:lnTo>
                  <a:lnTo>
                    <a:pt x="168" y="194"/>
                  </a:lnTo>
                  <a:lnTo>
                    <a:pt x="172" y="194"/>
                  </a:lnTo>
                  <a:lnTo>
                    <a:pt x="172" y="194"/>
                  </a:lnTo>
                  <a:lnTo>
                    <a:pt x="175" y="194"/>
                  </a:lnTo>
                  <a:lnTo>
                    <a:pt x="175" y="194"/>
                  </a:lnTo>
                  <a:lnTo>
                    <a:pt x="177" y="194"/>
                  </a:lnTo>
                  <a:lnTo>
                    <a:pt x="179" y="194"/>
                  </a:lnTo>
                  <a:lnTo>
                    <a:pt x="179" y="197"/>
                  </a:lnTo>
                  <a:lnTo>
                    <a:pt x="184" y="199"/>
                  </a:lnTo>
                  <a:lnTo>
                    <a:pt x="184" y="199"/>
                  </a:lnTo>
                  <a:lnTo>
                    <a:pt x="184" y="199"/>
                  </a:lnTo>
                  <a:lnTo>
                    <a:pt x="186" y="199"/>
                  </a:lnTo>
                  <a:lnTo>
                    <a:pt x="189" y="197"/>
                  </a:lnTo>
                  <a:lnTo>
                    <a:pt x="189" y="197"/>
                  </a:lnTo>
                  <a:lnTo>
                    <a:pt x="189" y="197"/>
                  </a:lnTo>
                  <a:lnTo>
                    <a:pt x="191" y="197"/>
                  </a:lnTo>
                  <a:lnTo>
                    <a:pt x="191" y="197"/>
                  </a:lnTo>
                  <a:lnTo>
                    <a:pt x="194" y="197"/>
                  </a:lnTo>
                  <a:lnTo>
                    <a:pt x="196" y="197"/>
                  </a:lnTo>
                  <a:lnTo>
                    <a:pt x="201" y="197"/>
                  </a:lnTo>
                  <a:lnTo>
                    <a:pt x="203" y="199"/>
                  </a:lnTo>
                  <a:lnTo>
                    <a:pt x="205" y="199"/>
                  </a:lnTo>
                  <a:lnTo>
                    <a:pt x="208" y="204"/>
                  </a:lnTo>
                  <a:lnTo>
                    <a:pt x="212" y="206"/>
                  </a:lnTo>
                  <a:lnTo>
                    <a:pt x="215" y="209"/>
                  </a:lnTo>
                  <a:lnTo>
                    <a:pt x="222" y="211"/>
                  </a:lnTo>
                  <a:lnTo>
                    <a:pt x="222" y="211"/>
                  </a:lnTo>
                  <a:lnTo>
                    <a:pt x="227" y="213"/>
                  </a:lnTo>
                  <a:lnTo>
                    <a:pt x="231" y="213"/>
                  </a:lnTo>
                  <a:lnTo>
                    <a:pt x="234" y="216"/>
                  </a:lnTo>
                  <a:lnTo>
                    <a:pt x="241" y="223"/>
                  </a:lnTo>
                  <a:lnTo>
                    <a:pt x="246" y="230"/>
                  </a:lnTo>
                  <a:lnTo>
                    <a:pt x="250" y="237"/>
                  </a:lnTo>
                  <a:lnTo>
                    <a:pt x="253" y="244"/>
                  </a:lnTo>
                  <a:lnTo>
                    <a:pt x="255" y="244"/>
                  </a:lnTo>
                  <a:lnTo>
                    <a:pt x="262" y="249"/>
                  </a:lnTo>
                  <a:lnTo>
                    <a:pt x="272" y="256"/>
                  </a:lnTo>
                  <a:lnTo>
                    <a:pt x="276" y="261"/>
                  </a:lnTo>
                  <a:lnTo>
                    <a:pt x="281" y="263"/>
                  </a:lnTo>
                  <a:lnTo>
                    <a:pt x="283" y="265"/>
                  </a:lnTo>
                  <a:lnTo>
                    <a:pt x="286" y="268"/>
                  </a:lnTo>
                  <a:lnTo>
                    <a:pt x="286" y="270"/>
                  </a:lnTo>
                  <a:lnTo>
                    <a:pt x="291" y="280"/>
                  </a:lnTo>
                  <a:lnTo>
                    <a:pt x="293" y="284"/>
                  </a:lnTo>
                  <a:lnTo>
                    <a:pt x="298" y="287"/>
                  </a:lnTo>
                  <a:lnTo>
                    <a:pt x="300" y="287"/>
                  </a:lnTo>
                  <a:lnTo>
                    <a:pt x="305" y="289"/>
                  </a:lnTo>
                  <a:lnTo>
                    <a:pt x="307" y="291"/>
                  </a:lnTo>
                  <a:lnTo>
                    <a:pt x="309" y="296"/>
                  </a:lnTo>
                  <a:lnTo>
                    <a:pt x="314" y="303"/>
                  </a:lnTo>
                  <a:lnTo>
                    <a:pt x="317" y="306"/>
                  </a:lnTo>
                  <a:lnTo>
                    <a:pt x="319" y="303"/>
                  </a:lnTo>
                  <a:lnTo>
                    <a:pt x="321" y="303"/>
                  </a:lnTo>
                  <a:lnTo>
                    <a:pt x="321" y="303"/>
                  </a:lnTo>
                  <a:lnTo>
                    <a:pt x="324" y="303"/>
                  </a:lnTo>
                  <a:lnTo>
                    <a:pt x="333" y="313"/>
                  </a:lnTo>
                  <a:lnTo>
                    <a:pt x="333" y="310"/>
                  </a:lnTo>
                  <a:lnTo>
                    <a:pt x="333" y="310"/>
                  </a:lnTo>
                  <a:lnTo>
                    <a:pt x="336" y="310"/>
                  </a:lnTo>
                  <a:lnTo>
                    <a:pt x="336" y="308"/>
                  </a:lnTo>
                  <a:lnTo>
                    <a:pt x="338" y="308"/>
                  </a:lnTo>
                  <a:lnTo>
                    <a:pt x="338" y="308"/>
                  </a:lnTo>
                  <a:lnTo>
                    <a:pt x="340" y="308"/>
                  </a:lnTo>
                  <a:lnTo>
                    <a:pt x="340" y="306"/>
                  </a:lnTo>
                  <a:lnTo>
                    <a:pt x="338" y="306"/>
                  </a:lnTo>
                  <a:lnTo>
                    <a:pt x="338" y="303"/>
                  </a:lnTo>
                  <a:lnTo>
                    <a:pt x="340" y="301"/>
                  </a:lnTo>
                  <a:lnTo>
                    <a:pt x="343" y="299"/>
                  </a:lnTo>
                  <a:lnTo>
                    <a:pt x="343" y="296"/>
                  </a:lnTo>
                  <a:lnTo>
                    <a:pt x="343" y="296"/>
                  </a:lnTo>
                  <a:lnTo>
                    <a:pt x="345" y="299"/>
                  </a:lnTo>
                  <a:lnTo>
                    <a:pt x="345" y="299"/>
                  </a:lnTo>
                  <a:lnTo>
                    <a:pt x="357" y="294"/>
                  </a:lnTo>
                  <a:lnTo>
                    <a:pt x="357" y="291"/>
                  </a:lnTo>
                  <a:lnTo>
                    <a:pt x="354" y="28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4" name="Freeform 663"/>
            <p:cNvSpPr>
              <a:spLocks noEditPoints="1"/>
            </p:cNvSpPr>
            <p:nvPr/>
          </p:nvSpPr>
          <p:spPr bwMode="auto">
            <a:xfrm>
              <a:off x="5956875" y="5110833"/>
              <a:ext cx="104511" cy="94670"/>
            </a:xfrm>
            <a:custGeom>
              <a:avLst/>
              <a:gdLst>
                <a:gd name="T0" fmla="*/ 178 w 308"/>
                <a:gd name="T1" fmla="*/ 2 h 279"/>
                <a:gd name="T2" fmla="*/ 173 w 308"/>
                <a:gd name="T3" fmla="*/ 2 h 279"/>
                <a:gd name="T4" fmla="*/ 168 w 308"/>
                <a:gd name="T5" fmla="*/ 2 h 279"/>
                <a:gd name="T6" fmla="*/ 164 w 308"/>
                <a:gd name="T7" fmla="*/ 2 h 279"/>
                <a:gd name="T8" fmla="*/ 161 w 308"/>
                <a:gd name="T9" fmla="*/ 14 h 279"/>
                <a:gd name="T10" fmla="*/ 159 w 308"/>
                <a:gd name="T11" fmla="*/ 16 h 279"/>
                <a:gd name="T12" fmla="*/ 157 w 308"/>
                <a:gd name="T13" fmla="*/ 16 h 279"/>
                <a:gd name="T14" fmla="*/ 154 w 308"/>
                <a:gd name="T15" fmla="*/ 19 h 279"/>
                <a:gd name="T16" fmla="*/ 152 w 308"/>
                <a:gd name="T17" fmla="*/ 24 h 279"/>
                <a:gd name="T18" fmla="*/ 152 w 308"/>
                <a:gd name="T19" fmla="*/ 26 h 279"/>
                <a:gd name="T20" fmla="*/ 157 w 308"/>
                <a:gd name="T21" fmla="*/ 28 h 279"/>
                <a:gd name="T22" fmla="*/ 159 w 308"/>
                <a:gd name="T23" fmla="*/ 31 h 279"/>
                <a:gd name="T24" fmla="*/ 164 w 308"/>
                <a:gd name="T25" fmla="*/ 31 h 279"/>
                <a:gd name="T26" fmla="*/ 166 w 308"/>
                <a:gd name="T27" fmla="*/ 31 h 279"/>
                <a:gd name="T28" fmla="*/ 171 w 308"/>
                <a:gd name="T29" fmla="*/ 24 h 279"/>
                <a:gd name="T30" fmla="*/ 173 w 308"/>
                <a:gd name="T31" fmla="*/ 19 h 279"/>
                <a:gd name="T32" fmla="*/ 175 w 308"/>
                <a:gd name="T33" fmla="*/ 14 h 279"/>
                <a:gd name="T34" fmla="*/ 180 w 308"/>
                <a:gd name="T35" fmla="*/ 9 h 279"/>
                <a:gd name="T36" fmla="*/ 180 w 308"/>
                <a:gd name="T37" fmla="*/ 7 h 279"/>
                <a:gd name="T38" fmla="*/ 0 w 308"/>
                <a:gd name="T39" fmla="*/ 277 h 279"/>
                <a:gd name="T40" fmla="*/ 0 w 308"/>
                <a:gd name="T41" fmla="*/ 279 h 279"/>
                <a:gd name="T42" fmla="*/ 3 w 308"/>
                <a:gd name="T43" fmla="*/ 277 h 279"/>
                <a:gd name="T44" fmla="*/ 308 w 308"/>
                <a:gd name="T45" fmla="*/ 121 h 279"/>
                <a:gd name="T46" fmla="*/ 306 w 308"/>
                <a:gd name="T47" fmla="*/ 87 h 279"/>
                <a:gd name="T48" fmla="*/ 258 w 308"/>
                <a:gd name="T49" fmla="*/ 87 h 279"/>
                <a:gd name="T50" fmla="*/ 235 w 308"/>
                <a:gd name="T51" fmla="*/ 85 h 279"/>
                <a:gd name="T52" fmla="*/ 227 w 308"/>
                <a:gd name="T53" fmla="*/ 83 h 279"/>
                <a:gd name="T54" fmla="*/ 225 w 308"/>
                <a:gd name="T55" fmla="*/ 78 h 279"/>
                <a:gd name="T56" fmla="*/ 223 w 308"/>
                <a:gd name="T57" fmla="*/ 78 h 279"/>
                <a:gd name="T58" fmla="*/ 223 w 308"/>
                <a:gd name="T59" fmla="*/ 90 h 279"/>
                <a:gd name="T60" fmla="*/ 223 w 308"/>
                <a:gd name="T61" fmla="*/ 90 h 279"/>
                <a:gd name="T62" fmla="*/ 225 w 308"/>
                <a:gd name="T63" fmla="*/ 97 h 279"/>
                <a:gd name="T64" fmla="*/ 223 w 308"/>
                <a:gd name="T65" fmla="*/ 104 h 279"/>
                <a:gd name="T66" fmla="*/ 223 w 308"/>
                <a:gd name="T67" fmla="*/ 104 h 279"/>
                <a:gd name="T68" fmla="*/ 220 w 308"/>
                <a:gd name="T69" fmla="*/ 106 h 279"/>
                <a:gd name="T70" fmla="*/ 218 w 308"/>
                <a:gd name="T71" fmla="*/ 109 h 279"/>
                <a:gd name="T72" fmla="*/ 216 w 308"/>
                <a:gd name="T73" fmla="*/ 113 h 279"/>
                <a:gd name="T74" fmla="*/ 220 w 308"/>
                <a:gd name="T75" fmla="*/ 116 h 279"/>
                <a:gd name="T76" fmla="*/ 218 w 308"/>
                <a:gd name="T77" fmla="*/ 118 h 279"/>
                <a:gd name="T78" fmla="*/ 216 w 308"/>
                <a:gd name="T79" fmla="*/ 118 h 279"/>
                <a:gd name="T80" fmla="*/ 213 w 308"/>
                <a:gd name="T81" fmla="*/ 121 h 279"/>
                <a:gd name="T82" fmla="*/ 211 w 308"/>
                <a:gd name="T83" fmla="*/ 123 h 279"/>
                <a:gd name="T84" fmla="*/ 206 w 308"/>
                <a:gd name="T85" fmla="*/ 128 h 279"/>
                <a:gd name="T86" fmla="*/ 206 w 308"/>
                <a:gd name="T87" fmla="*/ 132 h 279"/>
                <a:gd name="T88" fmla="*/ 201 w 308"/>
                <a:gd name="T89" fmla="*/ 137 h 279"/>
                <a:gd name="T90" fmla="*/ 201 w 308"/>
                <a:gd name="T91" fmla="*/ 139 h 279"/>
                <a:gd name="T92" fmla="*/ 204 w 308"/>
                <a:gd name="T93" fmla="*/ 142 h 279"/>
                <a:gd name="T94" fmla="*/ 209 w 308"/>
                <a:gd name="T95" fmla="*/ 142 h 279"/>
                <a:gd name="T96" fmla="*/ 211 w 308"/>
                <a:gd name="T97" fmla="*/ 142 h 279"/>
                <a:gd name="T98" fmla="*/ 213 w 308"/>
                <a:gd name="T99" fmla="*/ 147 h 279"/>
                <a:gd name="T100" fmla="*/ 218 w 308"/>
                <a:gd name="T101" fmla="*/ 144 h 279"/>
                <a:gd name="T102" fmla="*/ 220 w 308"/>
                <a:gd name="T103" fmla="*/ 142 h 279"/>
                <a:gd name="T104" fmla="*/ 220 w 308"/>
                <a:gd name="T105" fmla="*/ 144 h 279"/>
                <a:gd name="T106" fmla="*/ 225 w 308"/>
                <a:gd name="T107" fmla="*/ 144 h 279"/>
                <a:gd name="T108" fmla="*/ 227 w 308"/>
                <a:gd name="T109" fmla="*/ 144 h 279"/>
                <a:gd name="T110" fmla="*/ 225 w 308"/>
                <a:gd name="T111" fmla="*/ 144 h 279"/>
                <a:gd name="T112" fmla="*/ 225 w 308"/>
                <a:gd name="T113" fmla="*/ 149 h 279"/>
                <a:gd name="T114" fmla="*/ 227 w 308"/>
                <a:gd name="T115" fmla="*/ 149 h 279"/>
                <a:gd name="T116" fmla="*/ 232 w 308"/>
                <a:gd name="T117" fmla="*/ 151 h 279"/>
                <a:gd name="T118" fmla="*/ 235 w 308"/>
                <a:gd name="T119" fmla="*/ 149 h 279"/>
                <a:gd name="T120" fmla="*/ 244 w 308"/>
                <a:gd name="T121" fmla="*/ 149 h 279"/>
                <a:gd name="T122" fmla="*/ 287 w 308"/>
                <a:gd name="T123" fmla="*/ 149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08" h="279">
                  <a:moveTo>
                    <a:pt x="180" y="5"/>
                  </a:moveTo>
                  <a:lnTo>
                    <a:pt x="178" y="2"/>
                  </a:lnTo>
                  <a:lnTo>
                    <a:pt x="178" y="2"/>
                  </a:lnTo>
                  <a:lnTo>
                    <a:pt x="178" y="2"/>
                  </a:lnTo>
                  <a:lnTo>
                    <a:pt x="178" y="2"/>
                  </a:lnTo>
                  <a:lnTo>
                    <a:pt x="175" y="2"/>
                  </a:lnTo>
                  <a:lnTo>
                    <a:pt x="173" y="2"/>
                  </a:lnTo>
                  <a:lnTo>
                    <a:pt x="173" y="2"/>
                  </a:lnTo>
                  <a:lnTo>
                    <a:pt x="171" y="2"/>
                  </a:lnTo>
                  <a:lnTo>
                    <a:pt x="171" y="2"/>
                  </a:lnTo>
                  <a:lnTo>
                    <a:pt x="171" y="2"/>
                  </a:lnTo>
                  <a:lnTo>
                    <a:pt x="168" y="2"/>
                  </a:lnTo>
                  <a:lnTo>
                    <a:pt x="168" y="2"/>
                  </a:lnTo>
                  <a:lnTo>
                    <a:pt x="168" y="0"/>
                  </a:lnTo>
                  <a:lnTo>
                    <a:pt x="166" y="2"/>
                  </a:lnTo>
                  <a:lnTo>
                    <a:pt x="164" y="2"/>
                  </a:lnTo>
                  <a:lnTo>
                    <a:pt x="164" y="5"/>
                  </a:lnTo>
                  <a:lnTo>
                    <a:pt x="161" y="7"/>
                  </a:lnTo>
                  <a:lnTo>
                    <a:pt x="161" y="12"/>
                  </a:lnTo>
                  <a:lnTo>
                    <a:pt x="161" y="14"/>
                  </a:lnTo>
                  <a:lnTo>
                    <a:pt x="161" y="14"/>
                  </a:lnTo>
                  <a:lnTo>
                    <a:pt x="159" y="14"/>
                  </a:lnTo>
                  <a:lnTo>
                    <a:pt x="159" y="14"/>
                  </a:lnTo>
                  <a:lnTo>
                    <a:pt x="159" y="16"/>
                  </a:lnTo>
                  <a:lnTo>
                    <a:pt x="159" y="16"/>
                  </a:lnTo>
                  <a:lnTo>
                    <a:pt x="159" y="16"/>
                  </a:lnTo>
                  <a:lnTo>
                    <a:pt x="159" y="19"/>
                  </a:lnTo>
                  <a:lnTo>
                    <a:pt x="157" y="16"/>
                  </a:lnTo>
                  <a:lnTo>
                    <a:pt x="157" y="16"/>
                  </a:lnTo>
                  <a:lnTo>
                    <a:pt x="154" y="19"/>
                  </a:lnTo>
                  <a:lnTo>
                    <a:pt x="154" y="16"/>
                  </a:lnTo>
                  <a:lnTo>
                    <a:pt x="154" y="19"/>
                  </a:lnTo>
                  <a:lnTo>
                    <a:pt x="152" y="19"/>
                  </a:lnTo>
                  <a:lnTo>
                    <a:pt x="152" y="21"/>
                  </a:lnTo>
                  <a:lnTo>
                    <a:pt x="152" y="24"/>
                  </a:lnTo>
                  <a:lnTo>
                    <a:pt x="152" y="24"/>
                  </a:lnTo>
                  <a:lnTo>
                    <a:pt x="152" y="24"/>
                  </a:lnTo>
                  <a:lnTo>
                    <a:pt x="152" y="24"/>
                  </a:lnTo>
                  <a:lnTo>
                    <a:pt x="152" y="26"/>
                  </a:lnTo>
                  <a:lnTo>
                    <a:pt x="152" y="26"/>
                  </a:lnTo>
                  <a:lnTo>
                    <a:pt x="152" y="28"/>
                  </a:lnTo>
                  <a:lnTo>
                    <a:pt x="154" y="28"/>
                  </a:lnTo>
                  <a:lnTo>
                    <a:pt x="154" y="28"/>
                  </a:lnTo>
                  <a:lnTo>
                    <a:pt x="157" y="28"/>
                  </a:lnTo>
                  <a:lnTo>
                    <a:pt x="157" y="28"/>
                  </a:lnTo>
                  <a:lnTo>
                    <a:pt x="159" y="31"/>
                  </a:lnTo>
                  <a:lnTo>
                    <a:pt x="159" y="31"/>
                  </a:lnTo>
                  <a:lnTo>
                    <a:pt x="159" y="31"/>
                  </a:lnTo>
                  <a:lnTo>
                    <a:pt x="161" y="31"/>
                  </a:lnTo>
                  <a:lnTo>
                    <a:pt x="161" y="28"/>
                  </a:lnTo>
                  <a:lnTo>
                    <a:pt x="161" y="31"/>
                  </a:lnTo>
                  <a:lnTo>
                    <a:pt x="164" y="31"/>
                  </a:lnTo>
                  <a:lnTo>
                    <a:pt x="164" y="31"/>
                  </a:lnTo>
                  <a:lnTo>
                    <a:pt x="164" y="31"/>
                  </a:lnTo>
                  <a:lnTo>
                    <a:pt x="166" y="31"/>
                  </a:lnTo>
                  <a:lnTo>
                    <a:pt x="166" y="31"/>
                  </a:lnTo>
                  <a:lnTo>
                    <a:pt x="166" y="31"/>
                  </a:lnTo>
                  <a:lnTo>
                    <a:pt x="168" y="28"/>
                  </a:lnTo>
                  <a:lnTo>
                    <a:pt x="171" y="26"/>
                  </a:lnTo>
                  <a:lnTo>
                    <a:pt x="171" y="24"/>
                  </a:lnTo>
                  <a:lnTo>
                    <a:pt x="171" y="21"/>
                  </a:lnTo>
                  <a:lnTo>
                    <a:pt x="171" y="21"/>
                  </a:lnTo>
                  <a:lnTo>
                    <a:pt x="173" y="21"/>
                  </a:lnTo>
                  <a:lnTo>
                    <a:pt x="173" y="19"/>
                  </a:lnTo>
                  <a:lnTo>
                    <a:pt x="173" y="19"/>
                  </a:lnTo>
                  <a:lnTo>
                    <a:pt x="173" y="19"/>
                  </a:lnTo>
                  <a:lnTo>
                    <a:pt x="173" y="19"/>
                  </a:lnTo>
                  <a:lnTo>
                    <a:pt x="175" y="14"/>
                  </a:lnTo>
                  <a:lnTo>
                    <a:pt x="175" y="14"/>
                  </a:lnTo>
                  <a:lnTo>
                    <a:pt x="178" y="12"/>
                  </a:lnTo>
                  <a:lnTo>
                    <a:pt x="178" y="12"/>
                  </a:lnTo>
                  <a:lnTo>
                    <a:pt x="180" y="9"/>
                  </a:lnTo>
                  <a:lnTo>
                    <a:pt x="180" y="9"/>
                  </a:lnTo>
                  <a:lnTo>
                    <a:pt x="180" y="7"/>
                  </a:lnTo>
                  <a:lnTo>
                    <a:pt x="180" y="7"/>
                  </a:lnTo>
                  <a:lnTo>
                    <a:pt x="180" y="7"/>
                  </a:lnTo>
                  <a:lnTo>
                    <a:pt x="180" y="5"/>
                  </a:lnTo>
                  <a:lnTo>
                    <a:pt x="180" y="5"/>
                  </a:lnTo>
                  <a:close/>
                  <a:moveTo>
                    <a:pt x="3" y="277"/>
                  </a:moveTo>
                  <a:lnTo>
                    <a:pt x="0" y="277"/>
                  </a:lnTo>
                  <a:lnTo>
                    <a:pt x="0" y="279"/>
                  </a:lnTo>
                  <a:lnTo>
                    <a:pt x="3" y="279"/>
                  </a:lnTo>
                  <a:lnTo>
                    <a:pt x="0" y="279"/>
                  </a:lnTo>
                  <a:lnTo>
                    <a:pt x="0" y="279"/>
                  </a:lnTo>
                  <a:lnTo>
                    <a:pt x="0" y="279"/>
                  </a:lnTo>
                  <a:lnTo>
                    <a:pt x="3" y="279"/>
                  </a:lnTo>
                  <a:lnTo>
                    <a:pt x="3" y="279"/>
                  </a:lnTo>
                  <a:lnTo>
                    <a:pt x="3" y="277"/>
                  </a:lnTo>
                  <a:lnTo>
                    <a:pt x="3" y="277"/>
                  </a:lnTo>
                  <a:lnTo>
                    <a:pt x="3" y="277"/>
                  </a:lnTo>
                  <a:close/>
                  <a:moveTo>
                    <a:pt x="308" y="135"/>
                  </a:moveTo>
                  <a:lnTo>
                    <a:pt x="308" y="121"/>
                  </a:lnTo>
                  <a:lnTo>
                    <a:pt x="308" y="109"/>
                  </a:lnTo>
                  <a:lnTo>
                    <a:pt x="308" y="106"/>
                  </a:lnTo>
                  <a:lnTo>
                    <a:pt x="308" y="92"/>
                  </a:lnTo>
                  <a:lnTo>
                    <a:pt x="306" y="87"/>
                  </a:lnTo>
                  <a:lnTo>
                    <a:pt x="306" y="87"/>
                  </a:lnTo>
                  <a:lnTo>
                    <a:pt x="291" y="87"/>
                  </a:lnTo>
                  <a:lnTo>
                    <a:pt x="275" y="87"/>
                  </a:lnTo>
                  <a:lnTo>
                    <a:pt x="258" y="87"/>
                  </a:lnTo>
                  <a:lnTo>
                    <a:pt x="246" y="87"/>
                  </a:lnTo>
                  <a:lnTo>
                    <a:pt x="242" y="87"/>
                  </a:lnTo>
                  <a:lnTo>
                    <a:pt x="235" y="87"/>
                  </a:lnTo>
                  <a:lnTo>
                    <a:pt x="235" y="85"/>
                  </a:lnTo>
                  <a:lnTo>
                    <a:pt x="230" y="85"/>
                  </a:lnTo>
                  <a:lnTo>
                    <a:pt x="230" y="85"/>
                  </a:lnTo>
                  <a:lnTo>
                    <a:pt x="230" y="85"/>
                  </a:lnTo>
                  <a:lnTo>
                    <a:pt x="227" y="83"/>
                  </a:lnTo>
                  <a:lnTo>
                    <a:pt x="225" y="83"/>
                  </a:lnTo>
                  <a:lnTo>
                    <a:pt x="225" y="80"/>
                  </a:lnTo>
                  <a:lnTo>
                    <a:pt x="225" y="80"/>
                  </a:lnTo>
                  <a:lnTo>
                    <a:pt x="225" y="78"/>
                  </a:lnTo>
                  <a:lnTo>
                    <a:pt x="225" y="78"/>
                  </a:lnTo>
                  <a:lnTo>
                    <a:pt x="225" y="78"/>
                  </a:lnTo>
                  <a:lnTo>
                    <a:pt x="223" y="78"/>
                  </a:lnTo>
                  <a:lnTo>
                    <a:pt x="223" y="78"/>
                  </a:lnTo>
                  <a:lnTo>
                    <a:pt x="223" y="80"/>
                  </a:lnTo>
                  <a:lnTo>
                    <a:pt x="225" y="80"/>
                  </a:lnTo>
                  <a:lnTo>
                    <a:pt x="225" y="83"/>
                  </a:lnTo>
                  <a:lnTo>
                    <a:pt x="223" y="90"/>
                  </a:lnTo>
                  <a:lnTo>
                    <a:pt x="223" y="90"/>
                  </a:lnTo>
                  <a:lnTo>
                    <a:pt x="223" y="90"/>
                  </a:lnTo>
                  <a:lnTo>
                    <a:pt x="223" y="90"/>
                  </a:lnTo>
                  <a:lnTo>
                    <a:pt x="223" y="90"/>
                  </a:lnTo>
                  <a:lnTo>
                    <a:pt x="223" y="90"/>
                  </a:lnTo>
                  <a:lnTo>
                    <a:pt x="223" y="92"/>
                  </a:lnTo>
                  <a:lnTo>
                    <a:pt x="223" y="92"/>
                  </a:lnTo>
                  <a:lnTo>
                    <a:pt x="225" y="97"/>
                  </a:lnTo>
                  <a:lnTo>
                    <a:pt x="225" y="99"/>
                  </a:lnTo>
                  <a:lnTo>
                    <a:pt x="225" y="102"/>
                  </a:lnTo>
                  <a:lnTo>
                    <a:pt x="223" y="102"/>
                  </a:lnTo>
                  <a:lnTo>
                    <a:pt x="223" y="104"/>
                  </a:lnTo>
                  <a:lnTo>
                    <a:pt x="223" y="104"/>
                  </a:lnTo>
                  <a:lnTo>
                    <a:pt x="223" y="104"/>
                  </a:lnTo>
                  <a:lnTo>
                    <a:pt x="223" y="104"/>
                  </a:lnTo>
                  <a:lnTo>
                    <a:pt x="223" y="104"/>
                  </a:lnTo>
                  <a:lnTo>
                    <a:pt x="223" y="106"/>
                  </a:lnTo>
                  <a:lnTo>
                    <a:pt x="220" y="106"/>
                  </a:lnTo>
                  <a:lnTo>
                    <a:pt x="220" y="106"/>
                  </a:lnTo>
                  <a:lnTo>
                    <a:pt x="220" y="106"/>
                  </a:lnTo>
                  <a:lnTo>
                    <a:pt x="220" y="106"/>
                  </a:lnTo>
                  <a:lnTo>
                    <a:pt x="220" y="109"/>
                  </a:lnTo>
                  <a:lnTo>
                    <a:pt x="218" y="109"/>
                  </a:lnTo>
                  <a:lnTo>
                    <a:pt x="218" y="109"/>
                  </a:lnTo>
                  <a:lnTo>
                    <a:pt x="218" y="109"/>
                  </a:lnTo>
                  <a:lnTo>
                    <a:pt x="218" y="109"/>
                  </a:lnTo>
                  <a:lnTo>
                    <a:pt x="216" y="113"/>
                  </a:lnTo>
                  <a:lnTo>
                    <a:pt x="216" y="113"/>
                  </a:lnTo>
                  <a:lnTo>
                    <a:pt x="216" y="116"/>
                  </a:lnTo>
                  <a:lnTo>
                    <a:pt x="218" y="118"/>
                  </a:lnTo>
                  <a:lnTo>
                    <a:pt x="218" y="118"/>
                  </a:lnTo>
                  <a:lnTo>
                    <a:pt x="220" y="116"/>
                  </a:lnTo>
                  <a:lnTo>
                    <a:pt x="223" y="116"/>
                  </a:lnTo>
                  <a:lnTo>
                    <a:pt x="220" y="118"/>
                  </a:lnTo>
                  <a:lnTo>
                    <a:pt x="220" y="118"/>
                  </a:lnTo>
                  <a:lnTo>
                    <a:pt x="218" y="118"/>
                  </a:lnTo>
                  <a:lnTo>
                    <a:pt x="218" y="118"/>
                  </a:lnTo>
                  <a:lnTo>
                    <a:pt x="216" y="118"/>
                  </a:lnTo>
                  <a:lnTo>
                    <a:pt x="216" y="118"/>
                  </a:lnTo>
                  <a:lnTo>
                    <a:pt x="216" y="118"/>
                  </a:lnTo>
                  <a:lnTo>
                    <a:pt x="213" y="118"/>
                  </a:lnTo>
                  <a:lnTo>
                    <a:pt x="213" y="121"/>
                  </a:lnTo>
                  <a:lnTo>
                    <a:pt x="213" y="121"/>
                  </a:lnTo>
                  <a:lnTo>
                    <a:pt x="213" y="121"/>
                  </a:lnTo>
                  <a:lnTo>
                    <a:pt x="211" y="123"/>
                  </a:lnTo>
                  <a:lnTo>
                    <a:pt x="211" y="123"/>
                  </a:lnTo>
                  <a:lnTo>
                    <a:pt x="211" y="123"/>
                  </a:lnTo>
                  <a:lnTo>
                    <a:pt x="211" y="123"/>
                  </a:lnTo>
                  <a:lnTo>
                    <a:pt x="211" y="123"/>
                  </a:lnTo>
                  <a:lnTo>
                    <a:pt x="209" y="125"/>
                  </a:lnTo>
                  <a:lnTo>
                    <a:pt x="206" y="125"/>
                  </a:lnTo>
                  <a:lnTo>
                    <a:pt x="206" y="128"/>
                  </a:lnTo>
                  <a:lnTo>
                    <a:pt x="206" y="130"/>
                  </a:lnTo>
                  <a:lnTo>
                    <a:pt x="206" y="130"/>
                  </a:lnTo>
                  <a:lnTo>
                    <a:pt x="206" y="132"/>
                  </a:lnTo>
                  <a:lnTo>
                    <a:pt x="206" y="132"/>
                  </a:lnTo>
                  <a:lnTo>
                    <a:pt x="204" y="132"/>
                  </a:lnTo>
                  <a:lnTo>
                    <a:pt x="204" y="132"/>
                  </a:lnTo>
                  <a:lnTo>
                    <a:pt x="204" y="135"/>
                  </a:lnTo>
                  <a:lnTo>
                    <a:pt x="201" y="137"/>
                  </a:lnTo>
                  <a:lnTo>
                    <a:pt x="201" y="137"/>
                  </a:lnTo>
                  <a:lnTo>
                    <a:pt x="201" y="139"/>
                  </a:lnTo>
                  <a:lnTo>
                    <a:pt x="201" y="139"/>
                  </a:lnTo>
                  <a:lnTo>
                    <a:pt x="201" y="139"/>
                  </a:lnTo>
                  <a:lnTo>
                    <a:pt x="201" y="139"/>
                  </a:lnTo>
                  <a:lnTo>
                    <a:pt x="201" y="139"/>
                  </a:lnTo>
                  <a:lnTo>
                    <a:pt x="201" y="142"/>
                  </a:lnTo>
                  <a:lnTo>
                    <a:pt x="204" y="142"/>
                  </a:lnTo>
                  <a:lnTo>
                    <a:pt x="204" y="142"/>
                  </a:lnTo>
                  <a:lnTo>
                    <a:pt x="204" y="142"/>
                  </a:lnTo>
                  <a:lnTo>
                    <a:pt x="206" y="142"/>
                  </a:lnTo>
                  <a:lnTo>
                    <a:pt x="209" y="142"/>
                  </a:lnTo>
                  <a:lnTo>
                    <a:pt x="209" y="142"/>
                  </a:lnTo>
                  <a:lnTo>
                    <a:pt x="209" y="142"/>
                  </a:lnTo>
                  <a:lnTo>
                    <a:pt x="211" y="142"/>
                  </a:lnTo>
                  <a:lnTo>
                    <a:pt x="211" y="142"/>
                  </a:lnTo>
                  <a:lnTo>
                    <a:pt x="211" y="142"/>
                  </a:lnTo>
                  <a:lnTo>
                    <a:pt x="211" y="142"/>
                  </a:lnTo>
                  <a:lnTo>
                    <a:pt x="213" y="147"/>
                  </a:lnTo>
                  <a:lnTo>
                    <a:pt x="213" y="147"/>
                  </a:lnTo>
                  <a:lnTo>
                    <a:pt x="216" y="147"/>
                  </a:lnTo>
                  <a:lnTo>
                    <a:pt x="216" y="144"/>
                  </a:lnTo>
                  <a:lnTo>
                    <a:pt x="218" y="144"/>
                  </a:lnTo>
                  <a:lnTo>
                    <a:pt x="218" y="144"/>
                  </a:lnTo>
                  <a:lnTo>
                    <a:pt x="218" y="142"/>
                  </a:lnTo>
                  <a:lnTo>
                    <a:pt x="220" y="142"/>
                  </a:lnTo>
                  <a:lnTo>
                    <a:pt x="220" y="142"/>
                  </a:lnTo>
                  <a:lnTo>
                    <a:pt x="220" y="142"/>
                  </a:lnTo>
                  <a:lnTo>
                    <a:pt x="220" y="142"/>
                  </a:lnTo>
                  <a:lnTo>
                    <a:pt x="220" y="142"/>
                  </a:lnTo>
                  <a:lnTo>
                    <a:pt x="220" y="144"/>
                  </a:lnTo>
                  <a:lnTo>
                    <a:pt x="220" y="144"/>
                  </a:lnTo>
                  <a:lnTo>
                    <a:pt x="223" y="142"/>
                  </a:lnTo>
                  <a:lnTo>
                    <a:pt x="223" y="142"/>
                  </a:lnTo>
                  <a:lnTo>
                    <a:pt x="225" y="144"/>
                  </a:lnTo>
                  <a:lnTo>
                    <a:pt x="225" y="144"/>
                  </a:lnTo>
                  <a:lnTo>
                    <a:pt x="225" y="144"/>
                  </a:lnTo>
                  <a:lnTo>
                    <a:pt x="227" y="144"/>
                  </a:lnTo>
                  <a:lnTo>
                    <a:pt x="227" y="144"/>
                  </a:lnTo>
                  <a:lnTo>
                    <a:pt x="227" y="144"/>
                  </a:lnTo>
                  <a:lnTo>
                    <a:pt x="227" y="144"/>
                  </a:lnTo>
                  <a:lnTo>
                    <a:pt x="225" y="144"/>
                  </a:lnTo>
                  <a:lnTo>
                    <a:pt x="225" y="144"/>
                  </a:lnTo>
                  <a:lnTo>
                    <a:pt x="225" y="144"/>
                  </a:lnTo>
                  <a:lnTo>
                    <a:pt x="225" y="147"/>
                  </a:lnTo>
                  <a:lnTo>
                    <a:pt x="225" y="147"/>
                  </a:lnTo>
                  <a:lnTo>
                    <a:pt x="225" y="149"/>
                  </a:lnTo>
                  <a:lnTo>
                    <a:pt x="225" y="149"/>
                  </a:lnTo>
                  <a:lnTo>
                    <a:pt x="225" y="149"/>
                  </a:lnTo>
                  <a:lnTo>
                    <a:pt x="227" y="149"/>
                  </a:lnTo>
                  <a:lnTo>
                    <a:pt x="227" y="149"/>
                  </a:lnTo>
                  <a:lnTo>
                    <a:pt x="227" y="149"/>
                  </a:lnTo>
                  <a:lnTo>
                    <a:pt x="230" y="151"/>
                  </a:lnTo>
                  <a:lnTo>
                    <a:pt x="230" y="151"/>
                  </a:lnTo>
                  <a:lnTo>
                    <a:pt x="232" y="151"/>
                  </a:lnTo>
                  <a:lnTo>
                    <a:pt x="232" y="151"/>
                  </a:lnTo>
                  <a:lnTo>
                    <a:pt x="235" y="151"/>
                  </a:lnTo>
                  <a:lnTo>
                    <a:pt x="235" y="151"/>
                  </a:lnTo>
                  <a:lnTo>
                    <a:pt x="235" y="151"/>
                  </a:lnTo>
                  <a:lnTo>
                    <a:pt x="235" y="149"/>
                  </a:lnTo>
                  <a:lnTo>
                    <a:pt x="235" y="149"/>
                  </a:lnTo>
                  <a:lnTo>
                    <a:pt x="235" y="149"/>
                  </a:lnTo>
                  <a:lnTo>
                    <a:pt x="237" y="149"/>
                  </a:lnTo>
                  <a:lnTo>
                    <a:pt x="244" y="149"/>
                  </a:lnTo>
                  <a:lnTo>
                    <a:pt x="258" y="149"/>
                  </a:lnTo>
                  <a:lnTo>
                    <a:pt x="258" y="149"/>
                  </a:lnTo>
                  <a:lnTo>
                    <a:pt x="275" y="149"/>
                  </a:lnTo>
                  <a:lnTo>
                    <a:pt x="287" y="149"/>
                  </a:lnTo>
                  <a:lnTo>
                    <a:pt x="291" y="149"/>
                  </a:lnTo>
                  <a:lnTo>
                    <a:pt x="308" y="149"/>
                  </a:lnTo>
                  <a:lnTo>
                    <a:pt x="308" y="13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5" name="Freeform 664"/>
            <p:cNvSpPr>
              <a:spLocks noEditPoints="1"/>
            </p:cNvSpPr>
            <p:nvPr/>
          </p:nvSpPr>
          <p:spPr bwMode="auto">
            <a:xfrm>
              <a:off x="6302982" y="4576743"/>
              <a:ext cx="221576" cy="195788"/>
            </a:xfrm>
            <a:custGeom>
              <a:avLst/>
              <a:gdLst>
                <a:gd name="T0" fmla="*/ 622 w 653"/>
                <a:gd name="T1" fmla="*/ 549 h 577"/>
                <a:gd name="T2" fmla="*/ 592 w 653"/>
                <a:gd name="T3" fmla="*/ 525 h 577"/>
                <a:gd name="T4" fmla="*/ 577 w 653"/>
                <a:gd name="T5" fmla="*/ 473 h 577"/>
                <a:gd name="T6" fmla="*/ 592 w 653"/>
                <a:gd name="T7" fmla="*/ 462 h 577"/>
                <a:gd name="T8" fmla="*/ 556 w 653"/>
                <a:gd name="T9" fmla="*/ 417 h 577"/>
                <a:gd name="T10" fmla="*/ 521 w 653"/>
                <a:gd name="T11" fmla="*/ 350 h 577"/>
                <a:gd name="T12" fmla="*/ 499 w 653"/>
                <a:gd name="T13" fmla="*/ 293 h 577"/>
                <a:gd name="T14" fmla="*/ 490 w 653"/>
                <a:gd name="T15" fmla="*/ 267 h 577"/>
                <a:gd name="T16" fmla="*/ 476 w 653"/>
                <a:gd name="T17" fmla="*/ 244 h 577"/>
                <a:gd name="T18" fmla="*/ 471 w 653"/>
                <a:gd name="T19" fmla="*/ 234 h 577"/>
                <a:gd name="T20" fmla="*/ 462 w 653"/>
                <a:gd name="T21" fmla="*/ 215 h 577"/>
                <a:gd name="T22" fmla="*/ 445 w 653"/>
                <a:gd name="T23" fmla="*/ 194 h 577"/>
                <a:gd name="T24" fmla="*/ 428 w 653"/>
                <a:gd name="T25" fmla="*/ 156 h 577"/>
                <a:gd name="T26" fmla="*/ 419 w 653"/>
                <a:gd name="T27" fmla="*/ 111 h 577"/>
                <a:gd name="T28" fmla="*/ 421 w 653"/>
                <a:gd name="T29" fmla="*/ 104 h 577"/>
                <a:gd name="T30" fmla="*/ 428 w 653"/>
                <a:gd name="T31" fmla="*/ 123 h 577"/>
                <a:gd name="T32" fmla="*/ 435 w 653"/>
                <a:gd name="T33" fmla="*/ 142 h 577"/>
                <a:gd name="T34" fmla="*/ 452 w 653"/>
                <a:gd name="T35" fmla="*/ 161 h 577"/>
                <a:gd name="T36" fmla="*/ 457 w 653"/>
                <a:gd name="T37" fmla="*/ 185 h 577"/>
                <a:gd name="T38" fmla="*/ 478 w 653"/>
                <a:gd name="T39" fmla="*/ 211 h 577"/>
                <a:gd name="T40" fmla="*/ 490 w 653"/>
                <a:gd name="T41" fmla="*/ 227 h 577"/>
                <a:gd name="T42" fmla="*/ 511 w 653"/>
                <a:gd name="T43" fmla="*/ 239 h 577"/>
                <a:gd name="T44" fmla="*/ 518 w 653"/>
                <a:gd name="T45" fmla="*/ 230 h 577"/>
                <a:gd name="T46" fmla="*/ 521 w 653"/>
                <a:gd name="T47" fmla="*/ 206 h 577"/>
                <a:gd name="T48" fmla="*/ 533 w 653"/>
                <a:gd name="T49" fmla="*/ 180 h 577"/>
                <a:gd name="T50" fmla="*/ 535 w 653"/>
                <a:gd name="T51" fmla="*/ 156 h 577"/>
                <a:gd name="T52" fmla="*/ 544 w 653"/>
                <a:gd name="T53" fmla="*/ 137 h 577"/>
                <a:gd name="T54" fmla="*/ 528 w 653"/>
                <a:gd name="T55" fmla="*/ 78 h 577"/>
                <a:gd name="T56" fmla="*/ 471 w 653"/>
                <a:gd name="T57" fmla="*/ 33 h 577"/>
                <a:gd name="T58" fmla="*/ 457 w 653"/>
                <a:gd name="T59" fmla="*/ 36 h 577"/>
                <a:gd name="T60" fmla="*/ 452 w 653"/>
                <a:gd name="T61" fmla="*/ 28 h 577"/>
                <a:gd name="T62" fmla="*/ 445 w 653"/>
                <a:gd name="T63" fmla="*/ 36 h 577"/>
                <a:gd name="T64" fmla="*/ 433 w 653"/>
                <a:gd name="T65" fmla="*/ 38 h 577"/>
                <a:gd name="T66" fmla="*/ 417 w 653"/>
                <a:gd name="T67" fmla="*/ 31 h 577"/>
                <a:gd name="T68" fmla="*/ 407 w 653"/>
                <a:gd name="T69" fmla="*/ 31 h 577"/>
                <a:gd name="T70" fmla="*/ 398 w 653"/>
                <a:gd name="T71" fmla="*/ 36 h 577"/>
                <a:gd name="T72" fmla="*/ 395 w 653"/>
                <a:gd name="T73" fmla="*/ 31 h 577"/>
                <a:gd name="T74" fmla="*/ 391 w 653"/>
                <a:gd name="T75" fmla="*/ 28 h 577"/>
                <a:gd name="T76" fmla="*/ 386 w 653"/>
                <a:gd name="T77" fmla="*/ 26 h 577"/>
                <a:gd name="T78" fmla="*/ 381 w 653"/>
                <a:gd name="T79" fmla="*/ 19 h 577"/>
                <a:gd name="T80" fmla="*/ 383 w 653"/>
                <a:gd name="T81" fmla="*/ 14 h 577"/>
                <a:gd name="T82" fmla="*/ 383 w 653"/>
                <a:gd name="T83" fmla="*/ 9 h 577"/>
                <a:gd name="T84" fmla="*/ 395 w 653"/>
                <a:gd name="T85" fmla="*/ 17 h 577"/>
                <a:gd name="T86" fmla="*/ 386 w 653"/>
                <a:gd name="T87" fmla="*/ 7 h 577"/>
                <a:gd name="T88" fmla="*/ 343 w 653"/>
                <a:gd name="T89" fmla="*/ 9 h 577"/>
                <a:gd name="T90" fmla="*/ 331 w 653"/>
                <a:gd name="T91" fmla="*/ 14 h 577"/>
                <a:gd name="T92" fmla="*/ 315 w 653"/>
                <a:gd name="T93" fmla="*/ 17 h 577"/>
                <a:gd name="T94" fmla="*/ 303 w 653"/>
                <a:gd name="T95" fmla="*/ 12 h 577"/>
                <a:gd name="T96" fmla="*/ 298 w 653"/>
                <a:gd name="T97" fmla="*/ 24 h 577"/>
                <a:gd name="T98" fmla="*/ 289 w 653"/>
                <a:gd name="T99" fmla="*/ 19 h 577"/>
                <a:gd name="T100" fmla="*/ 265 w 653"/>
                <a:gd name="T101" fmla="*/ 40 h 577"/>
                <a:gd name="T102" fmla="*/ 197 w 653"/>
                <a:gd name="T103" fmla="*/ 38 h 577"/>
                <a:gd name="T104" fmla="*/ 149 w 653"/>
                <a:gd name="T105" fmla="*/ 26 h 577"/>
                <a:gd name="T106" fmla="*/ 126 w 653"/>
                <a:gd name="T107" fmla="*/ 14 h 577"/>
                <a:gd name="T108" fmla="*/ 29 w 653"/>
                <a:gd name="T109" fmla="*/ 7 h 577"/>
                <a:gd name="T110" fmla="*/ 5 w 653"/>
                <a:gd name="T111" fmla="*/ 83 h 577"/>
                <a:gd name="T112" fmla="*/ 85 w 653"/>
                <a:gd name="T113" fmla="*/ 577 h 577"/>
                <a:gd name="T114" fmla="*/ 357 w 653"/>
                <a:gd name="T115" fmla="*/ 566 h 577"/>
                <a:gd name="T116" fmla="*/ 450 w 653"/>
                <a:gd name="T117" fmla="*/ 26 h 577"/>
                <a:gd name="T118" fmla="*/ 471 w 653"/>
                <a:gd name="T119" fmla="*/ 31 h 577"/>
                <a:gd name="T120" fmla="*/ 528 w 653"/>
                <a:gd name="T121" fmla="*/ 225 h 577"/>
                <a:gd name="T122" fmla="*/ 499 w 653"/>
                <a:gd name="T123" fmla="*/ 253 h 577"/>
                <a:gd name="T124" fmla="*/ 499 w 653"/>
                <a:gd name="T125" fmla="*/ 253 h 5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53" h="577">
                  <a:moveTo>
                    <a:pt x="653" y="573"/>
                  </a:moveTo>
                  <a:lnTo>
                    <a:pt x="653" y="573"/>
                  </a:lnTo>
                  <a:lnTo>
                    <a:pt x="651" y="570"/>
                  </a:lnTo>
                  <a:lnTo>
                    <a:pt x="648" y="570"/>
                  </a:lnTo>
                  <a:lnTo>
                    <a:pt x="648" y="570"/>
                  </a:lnTo>
                  <a:lnTo>
                    <a:pt x="648" y="568"/>
                  </a:lnTo>
                  <a:lnTo>
                    <a:pt x="648" y="568"/>
                  </a:lnTo>
                  <a:lnTo>
                    <a:pt x="648" y="568"/>
                  </a:lnTo>
                  <a:lnTo>
                    <a:pt x="646" y="566"/>
                  </a:lnTo>
                  <a:lnTo>
                    <a:pt x="646" y="566"/>
                  </a:lnTo>
                  <a:lnTo>
                    <a:pt x="646" y="566"/>
                  </a:lnTo>
                  <a:lnTo>
                    <a:pt x="646" y="568"/>
                  </a:lnTo>
                  <a:lnTo>
                    <a:pt x="646" y="568"/>
                  </a:lnTo>
                  <a:lnTo>
                    <a:pt x="646" y="568"/>
                  </a:lnTo>
                  <a:lnTo>
                    <a:pt x="644" y="566"/>
                  </a:lnTo>
                  <a:lnTo>
                    <a:pt x="639" y="563"/>
                  </a:lnTo>
                  <a:lnTo>
                    <a:pt x="637" y="559"/>
                  </a:lnTo>
                  <a:lnTo>
                    <a:pt x="634" y="559"/>
                  </a:lnTo>
                  <a:lnTo>
                    <a:pt x="632" y="559"/>
                  </a:lnTo>
                  <a:lnTo>
                    <a:pt x="630" y="556"/>
                  </a:lnTo>
                  <a:lnTo>
                    <a:pt x="630" y="554"/>
                  </a:lnTo>
                  <a:lnTo>
                    <a:pt x="630" y="551"/>
                  </a:lnTo>
                  <a:lnTo>
                    <a:pt x="627" y="551"/>
                  </a:lnTo>
                  <a:lnTo>
                    <a:pt x="627" y="551"/>
                  </a:lnTo>
                  <a:lnTo>
                    <a:pt x="627" y="551"/>
                  </a:lnTo>
                  <a:lnTo>
                    <a:pt x="627" y="551"/>
                  </a:lnTo>
                  <a:lnTo>
                    <a:pt x="625" y="551"/>
                  </a:lnTo>
                  <a:lnTo>
                    <a:pt x="625" y="549"/>
                  </a:lnTo>
                  <a:lnTo>
                    <a:pt x="622" y="549"/>
                  </a:lnTo>
                  <a:lnTo>
                    <a:pt x="622" y="547"/>
                  </a:lnTo>
                  <a:lnTo>
                    <a:pt x="622" y="544"/>
                  </a:lnTo>
                  <a:lnTo>
                    <a:pt x="620" y="542"/>
                  </a:lnTo>
                  <a:lnTo>
                    <a:pt x="618" y="540"/>
                  </a:lnTo>
                  <a:lnTo>
                    <a:pt x="615" y="540"/>
                  </a:lnTo>
                  <a:lnTo>
                    <a:pt x="613" y="537"/>
                  </a:lnTo>
                  <a:lnTo>
                    <a:pt x="608" y="537"/>
                  </a:lnTo>
                  <a:lnTo>
                    <a:pt x="606" y="537"/>
                  </a:lnTo>
                  <a:lnTo>
                    <a:pt x="603" y="537"/>
                  </a:lnTo>
                  <a:lnTo>
                    <a:pt x="603" y="535"/>
                  </a:lnTo>
                  <a:lnTo>
                    <a:pt x="603" y="535"/>
                  </a:lnTo>
                  <a:lnTo>
                    <a:pt x="603" y="535"/>
                  </a:lnTo>
                  <a:lnTo>
                    <a:pt x="601" y="535"/>
                  </a:lnTo>
                  <a:lnTo>
                    <a:pt x="599" y="535"/>
                  </a:lnTo>
                  <a:lnTo>
                    <a:pt x="599" y="533"/>
                  </a:lnTo>
                  <a:lnTo>
                    <a:pt x="596" y="533"/>
                  </a:lnTo>
                  <a:lnTo>
                    <a:pt x="596" y="530"/>
                  </a:lnTo>
                  <a:lnTo>
                    <a:pt x="596" y="530"/>
                  </a:lnTo>
                  <a:lnTo>
                    <a:pt x="596" y="530"/>
                  </a:lnTo>
                  <a:lnTo>
                    <a:pt x="594" y="528"/>
                  </a:lnTo>
                  <a:lnTo>
                    <a:pt x="594" y="528"/>
                  </a:lnTo>
                  <a:lnTo>
                    <a:pt x="594" y="525"/>
                  </a:lnTo>
                  <a:lnTo>
                    <a:pt x="594" y="525"/>
                  </a:lnTo>
                  <a:lnTo>
                    <a:pt x="592" y="523"/>
                  </a:lnTo>
                  <a:lnTo>
                    <a:pt x="592" y="523"/>
                  </a:lnTo>
                  <a:lnTo>
                    <a:pt x="592" y="523"/>
                  </a:lnTo>
                  <a:lnTo>
                    <a:pt x="592" y="525"/>
                  </a:lnTo>
                  <a:lnTo>
                    <a:pt x="594" y="525"/>
                  </a:lnTo>
                  <a:lnTo>
                    <a:pt x="592" y="525"/>
                  </a:lnTo>
                  <a:lnTo>
                    <a:pt x="589" y="523"/>
                  </a:lnTo>
                  <a:lnTo>
                    <a:pt x="589" y="521"/>
                  </a:lnTo>
                  <a:lnTo>
                    <a:pt x="587" y="521"/>
                  </a:lnTo>
                  <a:lnTo>
                    <a:pt x="587" y="514"/>
                  </a:lnTo>
                  <a:lnTo>
                    <a:pt x="587" y="514"/>
                  </a:lnTo>
                  <a:lnTo>
                    <a:pt x="585" y="511"/>
                  </a:lnTo>
                  <a:lnTo>
                    <a:pt x="582" y="506"/>
                  </a:lnTo>
                  <a:lnTo>
                    <a:pt x="582" y="504"/>
                  </a:lnTo>
                  <a:lnTo>
                    <a:pt x="582" y="502"/>
                  </a:lnTo>
                  <a:lnTo>
                    <a:pt x="582" y="499"/>
                  </a:lnTo>
                  <a:lnTo>
                    <a:pt x="582" y="497"/>
                  </a:lnTo>
                  <a:lnTo>
                    <a:pt x="582" y="497"/>
                  </a:lnTo>
                  <a:lnTo>
                    <a:pt x="582" y="495"/>
                  </a:lnTo>
                  <a:lnTo>
                    <a:pt x="580" y="495"/>
                  </a:lnTo>
                  <a:lnTo>
                    <a:pt x="580" y="492"/>
                  </a:lnTo>
                  <a:lnTo>
                    <a:pt x="580" y="490"/>
                  </a:lnTo>
                  <a:lnTo>
                    <a:pt x="577" y="490"/>
                  </a:lnTo>
                  <a:lnTo>
                    <a:pt x="580" y="490"/>
                  </a:lnTo>
                  <a:lnTo>
                    <a:pt x="580" y="488"/>
                  </a:lnTo>
                  <a:lnTo>
                    <a:pt x="580" y="488"/>
                  </a:lnTo>
                  <a:lnTo>
                    <a:pt x="580" y="483"/>
                  </a:lnTo>
                  <a:lnTo>
                    <a:pt x="580" y="480"/>
                  </a:lnTo>
                  <a:lnTo>
                    <a:pt x="580" y="478"/>
                  </a:lnTo>
                  <a:lnTo>
                    <a:pt x="580" y="478"/>
                  </a:lnTo>
                  <a:lnTo>
                    <a:pt x="580" y="476"/>
                  </a:lnTo>
                  <a:lnTo>
                    <a:pt x="580" y="476"/>
                  </a:lnTo>
                  <a:lnTo>
                    <a:pt x="580" y="476"/>
                  </a:lnTo>
                  <a:lnTo>
                    <a:pt x="580" y="473"/>
                  </a:lnTo>
                  <a:lnTo>
                    <a:pt x="577" y="473"/>
                  </a:lnTo>
                  <a:lnTo>
                    <a:pt x="577" y="473"/>
                  </a:lnTo>
                  <a:lnTo>
                    <a:pt x="577" y="471"/>
                  </a:lnTo>
                  <a:lnTo>
                    <a:pt x="577" y="469"/>
                  </a:lnTo>
                  <a:lnTo>
                    <a:pt x="577" y="466"/>
                  </a:lnTo>
                  <a:lnTo>
                    <a:pt x="580" y="464"/>
                  </a:lnTo>
                  <a:lnTo>
                    <a:pt x="580" y="462"/>
                  </a:lnTo>
                  <a:lnTo>
                    <a:pt x="580" y="462"/>
                  </a:lnTo>
                  <a:lnTo>
                    <a:pt x="582" y="462"/>
                  </a:lnTo>
                  <a:lnTo>
                    <a:pt x="582" y="464"/>
                  </a:lnTo>
                  <a:lnTo>
                    <a:pt x="582" y="464"/>
                  </a:lnTo>
                  <a:lnTo>
                    <a:pt x="582" y="464"/>
                  </a:lnTo>
                  <a:lnTo>
                    <a:pt x="582" y="464"/>
                  </a:lnTo>
                  <a:lnTo>
                    <a:pt x="585" y="464"/>
                  </a:lnTo>
                  <a:lnTo>
                    <a:pt x="585" y="464"/>
                  </a:lnTo>
                  <a:lnTo>
                    <a:pt x="585" y="466"/>
                  </a:lnTo>
                  <a:lnTo>
                    <a:pt x="587" y="466"/>
                  </a:lnTo>
                  <a:lnTo>
                    <a:pt x="587" y="466"/>
                  </a:lnTo>
                  <a:lnTo>
                    <a:pt x="587" y="466"/>
                  </a:lnTo>
                  <a:lnTo>
                    <a:pt x="589" y="466"/>
                  </a:lnTo>
                  <a:lnTo>
                    <a:pt x="589" y="466"/>
                  </a:lnTo>
                  <a:lnTo>
                    <a:pt x="592" y="464"/>
                  </a:lnTo>
                  <a:lnTo>
                    <a:pt x="592" y="464"/>
                  </a:lnTo>
                  <a:lnTo>
                    <a:pt x="594" y="466"/>
                  </a:lnTo>
                  <a:lnTo>
                    <a:pt x="594" y="466"/>
                  </a:lnTo>
                  <a:lnTo>
                    <a:pt x="594" y="466"/>
                  </a:lnTo>
                  <a:lnTo>
                    <a:pt x="594" y="466"/>
                  </a:lnTo>
                  <a:lnTo>
                    <a:pt x="592" y="464"/>
                  </a:lnTo>
                  <a:lnTo>
                    <a:pt x="592" y="462"/>
                  </a:lnTo>
                  <a:lnTo>
                    <a:pt x="592" y="462"/>
                  </a:lnTo>
                  <a:lnTo>
                    <a:pt x="589" y="462"/>
                  </a:lnTo>
                  <a:lnTo>
                    <a:pt x="587" y="462"/>
                  </a:lnTo>
                  <a:lnTo>
                    <a:pt x="587" y="462"/>
                  </a:lnTo>
                  <a:lnTo>
                    <a:pt x="585" y="459"/>
                  </a:lnTo>
                  <a:lnTo>
                    <a:pt x="585" y="459"/>
                  </a:lnTo>
                  <a:lnTo>
                    <a:pt x="585" y="457"/>
                  </a:lnTo>
                  <a:lnTo>
                    <a:pt x="582" y="454"/>
                  </a:lnTo>
                  <a:lnTo>
                    <a:pt x="580" y="454"/>
                  </a:lnTo>
                  <a:lnTo>
                    <a:pt x="580" y="452"/>
                  </a:lnTo>
                  <a:lnTo>
                    <a:pt x="580" y="452"/>
                  </a:lnTo>
                  <a:lnTo>
                    <a:pt x="580" y="454"/>
                  </a:lnTo>
                  <a:lnTo>
                    <a:pt x="580" y="454"/>
                  </a:lnTo>
                  <a:lnTo>
                    <a:pt x="580" y="454"/>
                  </a:lnTo>
                  <a:lnTo>
                    <a:pt x="577" y="452"/>
                  </a:lnTo>
                  <a:lnTo>
                    <a:pt x="575" y="450"/>
                  </a:lnTo>
                  <a:lnTo>
                    <a:pt x="573" y="445"/>
                  </a:lnTo>
                  <a:lnTo>
                    <a:pt x="573" y="443"/>
                  </a:lnTo>
                  <a:lnTo>
                    <a:pt x="566" y="438"/>
                  </a:lnTo>
                  <a:lnTo>
                    <a:pt x="563" y="433"/>
                  </a:lnTo>
                  <a:lnTo>
                    <a:pt x="561" y="431"/>
                  </a:lnTo>
                  <a:lnTo>
                    <a:pt x="561" y="431"/>
                  </a:lnTo>
                  <a:lnTo>
                    <a:pt x="561" y="428"/>
                  </a:lnTo>
                  <a:lnTo>
                    <a:pt x="561" y="428"/>
                  </a:lnTo>
                  <a:lnTo>
                    <a:pt x="561" y="426"/>
                  </a:lnTo>
                  <a:lnTo>
                    <a:pt x="559" y="426"/>
                  </a:lnTo>
                  <a:lnTo>
                    <a:pt x="559" y="424"/>
                  </a:lnTo>
                  <a:lnTo>
                    <a:pt x="559" y="424"/>
                  </a:lnTo>
                  <a:lnTo>
                    <a:pt x="556" y="419"/>
                  </a:lnTo>
                  <a:lnTo>
                    <a:pt x="556" y="417"/>
                  </a:lnTo>
                  <a:lnTo>
                    <a:pt x="554" y="414"/>
                  </a:lnTo>
                  <a:lnTo>
                    <a:pt x="554" y="414"/>
                  </a:lnTo>
                  <a:lnTo>
                    <a:pt x="554" y="414"/>
                  </a:lnTo>
                  <a:lnTo>
                    <a:pt x="551" y="414"/>
                  </a:lnTo>
                  <a:lnTo>
                    <a:pt x="551" y="412"/>
                  </a:lnTo>
                  <a:lnTo>
                    <a:pt x="551" y="412"/>
                  </a:lnTo>
                  <a:lnTo>
                    <a:pt x="551" y="409"/>
                  </a:lnTo>
                  <a:lnTo>
                    <a:pt x="551" y="407"/>
                  </a:lnTo>
                  <a:lnTo>
                    <a:pt x="551" y="407"/>
                  </a:lnTo>
                  <a:lnTo>
                    <a:pt x="549" y="405"/>
                  </a:lnTo>
                  <a:lnTo>
                    <a:pt x="549" y="405"/>
                  </a:lnTo>
                  <a:lnTo>
                    <a:pt x="549" y="402"/>
                  </a:lnTo>
                  <a:lnTo>
                    <a:pt x="544" y="395"/>
                  </a:lnTo>
                  <a:lnTo>
                    <a:pt x="542" y="391"/>
                  </a:lnTo>
                  <a:lnTo>
                    <a:pt x="542" y="388"/>
                  </a:lnTo>
                  <a:lnTo>
                    <a:pt x="540" y="386"/>
                  </a:lnTo>
                  <a:lnTo>
                    <a:pt x="540" y="383"/>
                  </a:lnTo>
                  <a:lnTo>
                    <a:pt x="540" y="383"/>
                  </a:lnTo>
                  <a:lnTo>
                    <a:pt x="540" y="381"/>
                  </a:lnTo>
                  <a:lnTo>
                    <a:pt x="537" y="379"/>
                  </a:lnTo>
                  <a:lnTo>
                    <a:pt x="535" y="376"/>
                  </a:lnTo>
                  <a:lnTo>
                    <a:pt x="535" y="374"/>
                  </a:lnTo>
                  <a:lnTo>
                    <a:pt x="533" y="372"/>
                  </a:lnTo>
                  <a:lnTo>
                    <a:pt x="533" y="369"/>
                  </a:lnTo>
                  <a:lnTo>
                    <a:pt x="528" y="360"/>
                  </a:lnTo>
                  <a:lnTo>
                    <a:pt x="528" y="360"/>
                  </a:lnTo>
                  <a:lnTo>
                    <a:pt x="525" y="357"/>
                  </a:lnTo>
                  <a:lnTo>
                    <a:pt x="523" y="353"/>
                  </a:lnTo>
                  <a:lnTo>
                    <a:pt x="521" y="350"/>
                  </a:lnTo>
                  <a:lnTo>
                    <a:pt x="521" y="350"/>
                  </a:lnTo>
                  <a:lnTo>
                    <a:pt x="516" y="343"/>
                  </a:lnTo>
                  <a:lnTo>
                    <a:pt x="516" y="338"/>
                  </a:lnTo>
                  <a:lnTo>
                    <a:pt x="514" y="336"/>
                  </a:lnTo>
                  <a:lnTo>
                    <a:pt x="509" y="324"/>
                  </a:lnTo>
                  <a:lnTo>
                    <a:pt x="506" y="322"/>
                  </a:lnTo>
                  <a:lnTo>
                    <a:pt x="506" y="322"/>
                  </a:lnTo>
                  <a:lnTo>
                    <a:pt x="506" y="320"/>
                  </a:lnTo>
                  <a:lnTo>
                    <a:pt x="504" y="317"/>
                  </a:lnTo>
                  <a:lnTo>
                    <a:pt x="502" y="312"/>
                  </a:lnTo>
                  <a:lnTo>
                    <a:pt x="502" y="312"/>
                  </a:lnTo>
                  <a:lnTo>
                    <a:pt x="499" y="310"/>
                  </a:lnTo>
                  <a:lnTo>
                    <a:pt x="499" y="308"/>
                  </a:lnTo>
                  <a:lnTo>
                    <a:pt x="499" y="305"/>
                  </a:lnTo>
                  <a:lnTo>
                    <a:pt x="499" y="305"/>
                  </a:lnTo>
                  <a:lnTo>
                    <a:pt x="497" y="305"/>
                  </a:lnTo>
                  <a:lnTo>
                    <a:pt x="495" y="305"/>
                  </a:lnTo>
                  <a:lnTo>
                    <a:pt x="495" y="303"/>
                  </a:lnTo>
                  <a:lnTo>
                    <a:pt x="497" y="301"/>
                  </a:lnTo>
                  <a:lnTo>
                    <a:pt x="497" y="298"/>
                  </a:lnTo>
                  <a:lnTo>
                    <a:pt x="497" y="298"/>
                  </a:lnTo>
                  <a:lnTo>
                    <a:pt x="497" y="296"/>
                  </a:lnTo>
                  <a:lnTo>
                    <a:pt x="497" y="296"/>
                  </a:lnTo>
                  <a:lnTo>
                    <a:pt x="497" y="293"/>
                  </a:lnTo>
                  <a:lnTo>
                    <a:pt x="497" y="293"/>
                  </a:lnTo>
                  <a:lnTo>
                    <a:pt x="497" y="293"/>
                  </a:lnTo>
                  <a:lnTo>
                    <a:pt x="497" y="293"/>
                  </a:lnTo>
                  <a:lnTo>
                    <a:pt x="499" y="293"/>
                  </a:lnTo>
                  <a:lnTo>
                    <a:pt x="499" y="293"/>
                  </a:lnTo>
                  <a:lnTo>
                    <a:pt x="499" y="291"/>
                  </a:lnTo>
                  <a:lnTo>
                    <a:pt x="499" y="291"/>
                  </a:lnTo>
                  <a:lnTo>
                    <a:pt x="499" y="289"/>
                  </a:lnTo>
                  <a:lnTo>
                    <a:pt x="497" y="289"/>
                  </a:lnTo>
                  <a:lnTo>
                    <a:pt x="497" y="289"/>
                  </a:lnTo>
                  <a:lnTo>
                    <a:pt x="497" y="289"/>
                  </a:lnTo>
                  <a:lnTo>
                    <a:pt x="495" y="286"/>
                  </a:lnTo>
                  <a:lnTo>
                    <a:pt x="495" y="286"/>
                  </a:lnTo>
                  <a:lnTo>
                    <a:pt x="495" y="284"/>
                  </a:lnTo>
                  <a:lnTo>
                    <a:pt x="495" y="284"/>
                  </a:lnTo>
                  <a:lnTo>
                    <a:pt x="492" y="282"/>
                  </a:lnTo>
                  <a:lnTo>
                    <a:pt x="492" y="282"/>
                  </a:lnTo>
                  <a:lnTo>
                    <a:pt x="495" y="282"/>
                  </a:lnTo>
                  <a:lnTo>
                    <a:pt x="495" y="282"/>
                  </a:lnTo>
                  <a:lnTo>
                    <a:pt x="492" y="279"/>
                  </a:lnTo>
                  <a:lnTo>
                    <a:pt x="492" y="279"/>
                  </a:lnTo>
                  <a:lnTo>
                    <a:pt x="490" y="277"/>
                  </a:lnTo>
                  <a:lnTo>
                    <a:pt x="490" y="277"/>
                  </a:lnTo>
                  <a:lnTo>
                    <a:pt x="490" y="277"/>
                  </a:lnTo>
                  <a:lnTo>
                    <a:pt x="490" y="275"/>
                  </a:lnTo>
                  <a:lnTo>
                    <a:pt x="490" y="275"/>
                  </a:lnTo>
                  <a:lnTo>
                    <a:pt x="490" y="275"/>
                  </a:lnTo>
                  <a:lnTo>
                    <a:pt x="490" y="272"/>
                  </a:lnTo>
                  <a:lnTo>
                    <a:pt x="490" y="272"/>
                  </a:lnTo>
                  <a:lnTo>
                    <a:pt x="490" y="272"/>
                  </a:lnTo>
                  <a:lnTo>
                    <a:pt x="490" y="272"/>
                  </a:lnTo>
                  <a:lnTo>
                    <a:pt x="490" y="270"/>
                  </a:lnTo>
                  <a:lnTo>
                    <a:pt x="490" y="270"/>
                  </a:lnTo>
                  <a:lnTo>
                    <a:pt x="490" y="267"/>
                  </a:lnTo>
                  <a:lnTo>
                    <a:pt x="488" y="267"/>
                  </a:lnTo>
                  <a:lnTo>
                    <a:pt x="485" y="267"/>
                  </a:lnTo>
                  <a:lnTo>
                    <a:pt x="485" y="265"/>
                  </a:lnTo>
                  <a:lnTo>
                    <a:pt x="483" y="263"/>
                  </a:lnTo>
                  <a:lnTo>
                    <a:pt x="483" y="263"/>
                  </a:lnTo>
                  <a:lnTo>
                    <a:pt x="483" y="260"/>
                  </a:lnTo>
                  <a:lnTo>
                    <a:pt x="480" y="258"/>
                  </a:lnTo>
                  <a:lnTo>
                    <a:pt x="480" y="258"/>
                  </a:lnTo>
                  <a:lnTo>
                    <a:pt x="480" y="258"/>
                  </a:lnTo>
                  <a:lnTo>
                    <a:pt x="480" y="258"/>
                  </a:lnTo>
                  <a:lnTo>
                    <a:pt x="480" y="256"/>
                  </a:lnTo>
                  <a:lnTo>
                    <a:pt x="480" y="256"/>
                  </a:lnTo>
                  <a:lnTo>
                    <a:pt x="480" y="256"/>
                  </a:lnTo>
                  <a:lnTo>
                    <a:pt x="478" y="253"/>
                  </a:lnTo>
                  <a:lnTo>
                    <a:pt x="476" y="253"/>
                  </a:lnTo>
                  <a:lnTo>
                    <a:pt x="476" y="251"/>
                  </a:lnTo>
                  <a:lnTo>
                    <a:pt x="476" y="251"/>
                  </a:lnTo>
                  <a:lnTo>
                    <a:pt x="476" y="251"/>
                  </a:lnTo>
                  <a:lnTo>
                    <a:pt x="476" y="251"/>
                  </a:lnTo>
                  <a:lnTo>
                    <a:pt x="476" y="251"/>
                  </a:lnTo>
                  <a:lnTo>
                    <a:pt x="473" y="246"/>
                  </a:lnTo>
                  <a:lnTo>
                    <a:pt x="473" y="246"/>
                  </a:lnTo>
                  <a:lnTo>
                    <a:pt x="471" y="246"/>
                  </a:lnTo>
                  <a:lnTo>
                    <a:pt x="473" y="244"/>
                  </a:lnTo>
                  <a:lnTo>
                    <a:pt x="473" y="244"/>
                  </a:lnTo>
                  <a:lnTo>
                    <a:pt x="476" y="244"/>
                  </a:lnTo>
                  <a:lnTo>
                    <a:pt x="476" y="244"/>
                  </a:lnTo>
                  <a:lnTo>
                    <a:pt x="476" y="244"/>
                  </a:lnTo>
                  <a:lnTo>
                    <a:pt x="476" y="244"/>
                  </a:lnTo>
                  <a:lnTo>
                    <a:pt x="476" y="244"/>
                  </a:lnTo>
                  <a:lnTo>
                    <a:pt x="476" y="244"/>
                  </a:lnTo>
                  <a:lnTo>
                    <a:pt x="476" y="244"/>
                  </a:lnTo>
                  <a:lnTo>
                    <a:pt x="476" y="244"/>
                  </a:lnTo>
                  <a:lnTo>
                    <a:pt x="478" y="246"/>
                  </a:lnTo>
                  <a:lnTo>
                    <a:pt x="478" y="246"/>
                  </a:lnTo>
                  <a:lnTo>
                    <a:pt x="476" y="244"/>
                  </a:lnTo>
                  <a:lnTo>
                    <a:pt x="476" y="244"/>
                  </a:lnTo>
                  <a:lnTo>
                    <a:pt x="476" y="244"/>
                  </a:lnTo>
                  <a:lnTo>
                    <a:pt x="476" y="244"/>
                  </a:lnTo>
                  <a:lnTo>
                    <a:pt x="476" y="241"/>
                  </a:lnTo>
                  <a:lnTo>
                    <a:pt x="476" y="241"/>
                  </a:lnTo>
                  <a:lnTo>
                    <a:pt x="473" y="241"/>
                  </a:lnTo>
                  <a:lnTo>
                    <a:pt x="473" y="241"/>
                  </a:lnTo>
                  <a:lnTo>
                    <a:pt x="476" y="241"/>
                  </a:lnTo>
                  <a:lnTo>
                    <a:pt x="476" y="241"/>
                  </a:lnTo>
                  <a:lnTo>
                    <a:pt x="476" y="239"/>
                  </a:lnTo>
                  <a:lnTo>
                    <a:pt x="476" y="239"/>
                  </a:lnTo>
                  <a:lnTo>
                    <a:pt x="476" y="239"/>
                  </a:lnTo>
                  <a:lnTo>
                    <a:pt x="473" y="239"/>
                  </a:lnTo>
                  <a:lnTo>
                    <a:pt x="473" y="239"/>
                  </a:lnTo>
                  <a:lnTo>
                    <a:pt x="473" y="239"/>
                  </a:lnTo>
                  <a:lnTo>
                    <a:pt x="473" y="237"/>
                  </a:lnTo>
                  <a:lnTo>
                    <a:pt x="473" y="237"/>
                  </a:lnTo>
                  <a:lnTo>
                    <a:pt x="471" y="237"/>
                  </a:lnTo>
                  <a:lnTo>
                    <a:pt x="471" y="234"/>
                  </a:lnTo>
                  <a:lnTo>
                    <a:pt x="471" y="234"/>
                  </a:lnTo>
                  <a:lnTo>
                    <a:pt x="471" y="234"/>
                  </a:lnTo>
                  <a:lnTo>
                    <a:pt x="471" y="234"/>
                  </a:lnTo>
                  <a:lnTo>
                    <a:pt x="471" y="234"/>
                  </a:lnTo>
                  <a:lnTo>
                    <a:pt x="473" y="234"/>
                  </a:lnTo>
                  <a:lnTo>
                    <a:pt x="473" y="234"/>
                  </a:lnTo>
                  <a:lnTo>
                    <a:pt x="476" y="234"/>
                  </a:lnTo>
                  <a:lnTo>
                    <a:pt x="476" y="237"/>
                  </a:lnTo>
                  <a:lnTo>
                    <a:pt x="478" y="237"/>
                  </a:lnTo>
                  <a:lnTo>
                    <a:pt x="478" y="237"/>
                  </a:lnTo>
                  <a:lnTo>
                    <a:pt x="476" y="237"/>
                  </a:lnTo>
                  <a:lnTo>
                    <a:pt x="476" y="234"/>
                  </a:lnTo>
                  <a:lnTo>
                    <a:pt x="476" y="234"/>
                  </a:lnTo>
                  <a:lnTo>
                    <a:pt x="476" y="234"/>
                  </a:lnTo>
                  <a:lnTo>
                    <a:pt x="476" y="234"/>
                  </a:lnTo>
                  <a:lnTo>
                    <a:pt x="476" y="230"/>
                  </a:lnTo>
                  <a:lnTo>
                    <a:pt x="476" y="230"/>
                  </a:lnTo>
                  <a:lnTo>
                    <a:pt x="473" y="230"/>
                  </a:lnTo>
                  <a:lnTo>
                    <a:pt x="473" y="227"/>
                  </a:lnTo>
                  <a:lnTo>
                    <a:pt x="469" y="222"/>
                  </a:lnTo>
                  <a:lnTo>
                    <a:pt x="466" y="222"/>
                  </a:lnTo>
                  <a:lnTo>
                    <a:pt x="466" y="222"/>
                  </a:lnTo>
                  <a:lnTo>
                    <a:pt x="464" y="220"/>
                  </a:lnTo>
                  <a:lnTo>
                    <a:pt x="464" y="220"/>
                  </a:lnTo>
                  <a:lnTo>
                    <a:pt x="464" y="220"/>
                  </a:lnTo>
                  <a:lnTo>
                    <a:pt x="464" y="220"/>
                  </a:lnTo>
                  <a:lnTo>
                    <a:pt x="464" y="220"/>
                  </a:lnTo>
                  <a:lnTo>
                    <a:pt x="464" y="220"/>
                  </a:lnTo>
                  <a:lnTo>
                    <a:pt x="464" y="220"/>
                  </a:lnTo>
                  <a:lnTo>
                    <a:pt x="464" y="220"/>
                  </a:lnTo>
                  <a:lnTo>
                    <a:pt x="462" y="218"/>
                  </a:lnTo>
                  <a:lnTo>
                    <a:pt x="462" y="215"/>
                  </a:lnTo>
                  <a:lnTo>
                    <a:pt x="459" y="215"/>
                  </a:lnTo>
                  <a:lnTo>
                    <a:pt x="459" y="215"/>
                  </a:lnTo>
                  <a:lnTo>
                    <a:pt x="459" y="215"/>
                  </a:lnTo>
                  <a:lnTo>
                    <a:pt x="459" y="215"/>
                  </a:lnTo>
                  <a:lnTo>
                    <a:pt x="459" y="213"/>
                  </a:lnTo>
                  <a:lnTo>
                    <a:pt x="457" y="213"/>
                  </a:lnTo>
                  <a:lnTo>
                    <a:pt x="457" y="213"/>
                  </a:lnTo>
                  <a:lnTo>
                    <a:pt x="457" y="213"/>
                  </a:lnTo>
                  <a:lnTo>
                    <a:pt x="457" y="211"/>
                  </a:lnTo>
                  <a:lnTo>
                    <a:pt x="454" y="208"/>
                  </a:lnTo>
                  <a:lnTo>
                    <a:pt x="452" y="206"/>
                  </a:lnTo>
                  <a:lnTo>
                    <a:pt x="452" y="206"/>
                  </a:lnTo>
                  <a:lnTo>
                    <a:pt x="452" y="206"/>
                  </a:lnTo>
                  <a:lnTo>
                    <a:pt x="452" y="206"/>
                  </a:lnTo>
                  <a:lnTo>
                    <a:pt x="452" y="206"/>
                  </a:lnTo>
                  <a:lnTo>
                    <a:pt x="452" y="204"/>
                  </a:lnTo>
                  <a:lnTo>
                    <a:pt x="452" y="204"/>
                  </a:lnTo>
                  <a:lnTo>
                    <a:pt x="450" y="201"/>
                  </a:lnTo>
                  <a:lnTo>
                    <a:pt x="447" y="199"/>
                  </a:lnTo>
                  <a:lnTo>
                    <a:pt x="447" y="199"/>
                  </a:lnTo>
                  <a:lnTo>
                    <a:pt x="447" y="199"/>
                  </a:lnTo>
                  <a:lnTo>
                    <a:pt x="447" y="199"/>
                  </a:lnTo>
                  <a:lnTo>
                    <a:pt x="447" y="199"/>
                  </a:lnTo>
                  <a:lnTo>
                    <a:pt x="447" y="199"/>
                  </a:lnTo>
                  <a:lnTo>
                    <a:pt x="447" y="196"/>
                  </a:lnTo>
                  <a:lnTo>
                    <a:pt x="445" y="194"/>
                  </a:lnTo>
                  <a:lnTo>
                    <a:pt x="445" y="194"/>
                  </a:lnTo>
                  <a:lnTo>
                    <a:pt x="445" y="194"/>
                  </a:lnTo>
                  <a:lnTo>
                    <a:pt x="445" y="194"/>
                  </a:lnTo>
                  <a:lnTo>
                    <a:pt x="445" y="194"/>
                  </a:lnTo>
                  <a:lnTo>
                    <a:pt x="443" y="192"/>
                  </a:lnTo>
                  <a:lnTo>
                    <a:pt x="443" y="192"/>
                  </a:lnTo>
                  <a:lnTo>
                    <a:pt x="443" y="192"/>
                  </a:lnTo>
                  <a:lnTo>
                    <a:pt x="438" y="189"/>
                  </a:lnTo>
                  <a:lnTo>
                    <a:pt x="438" y="189"/>
                  </a:lnTo>
                  <a:lnTo>
                    <a:pt x="438" y="187"/>
                  </a:lnTo>
                  <a:lnTo>
                    <a:pt x="435" y="180"/>
                  </a:lnTo>
                  <a:lnTo>
                    <a:pt x="435" y="178"/>
                  </a:lnTo>
                  <a:lnTo>
                    <a:pt x="433" y="175"/>
                  </a:lnTo>
                  <a:lnTo>
                    <a:pt x="433" y="175"/>
                  </a:lnTo>
                  <a:lnTo>
                    <a:pt x="431" y="173"/>
                  </a:lnTo>
                  <a:lnTo>
                    <a:pt x="431" y="173"/>
                  </a:lnTo>
                  <a:lnTo>
                    <a:pt x="428" y="170"/>
                  </a:lnTo>
                  <a:lnTo>
                    <a:pt x="428" y="170"/>
                  </a:lnTo>
                  <a:lnTo>
                    <a:pt x="428" y="168"/>
                  </a:lnTo>
                  <a:lnTo>
                    <a:pt x="428" y="168"/>
                  </a:lnTo>
                  <a:lnTo>
                    <a:pt x="428" y="168"/>
                  </a:lnTo>
                  <a:lnTo>
                    <a:pt x="426" y="166"/>
                  </a:lnTo>
                  <a:lnTo>
                    <a:pt x="426" y="166"/>
                  </a:lnTo>
                  <a:lnTo>
                    <a:pt x="426" y="163"/>
                  </a:lnTo>
                  <a:lnTo>
                    <a:pt x="426" y="161"/>
                  </a:lnTo>
                  <a:lnTo>
                    <a:pt x="426" y="161"/>
                  </a:lnTo>
                  <a:lnTo>
                    <a:pt x="426" y="161"/>
                  </a:lnTo>
                  <a:lnTo>
                    <a:pt x="426" y="161"/>
                  </a:lnTo>
                  <a:lnTo>
                    <a:pt x="426" y="159"/>
                  </a:lnTo>
                  <a:lnTo>
                    <a:pt x="426" y="159"/>
                  </a:lnTo>
                  <a:lnTo>
                    <a:pt x="428" y="159"/>
                  </a:lnTo>
                  <a:lnTo>
                    <a:pt x="428" y="156"/>
                  </a:lnTo>
                  <a:lnTo>
                    <a:pt x="426" y="156"/>
                  </a:lnTo>
                  <a:lnTo>
                    <a:pt x="426" y="149"/>
                  </a:lnTo>
                  <a:lnTo>
                    <a:pt x="426" y="149"/>
                  </a:lnTo>
                  <a:lnTo>
                    <a:pt x="426" y="149"/>
                  </a:lnTo>
                  <a:lnTo>
                    <a:pt x="426" y="147"/>
                  </a:lnTo>
                  <a:lnTo>
                    <a:pt x="424" y="147"/>
                  </a:lnTo>
                  <a:lnTo>
                    <a:pt x="424" y="144"/>
                  </a:lnTo>
                  <a:lnTo>
                    <a:pt x="424" y="142"/>
                  </a:lnTo>
                  <a:lnTo>
                    <a:pt x="424" y="142"/>
                  </a:lnTo>
                  <a:lnTo>
                    <a:pt x="421" y="140"/>
                  </a:lnTo>
                  <a:lnTo>
                    <a:pt x="421" y="137"/>
                  </a:lnTo>
                  <a:lnTo>
                    <a:pt x="419" y="137"/>
                  </a:lnTo>
                  <a:lnTo>
                    <a:pt x="417" y="135"/>
                  </a:lnTo>
                  <a:lnTo>
                    <a:pt x="417" y="133"/>
                  </a:lnTo>
                  <a:lnTo>
                    <a:pt x="412" y="133"/>
                  </a:lnTo>
                  <a:lnTo>
                    <a:pt x="412" y="130"/>
                  </a:lnTo>
                  <a:lnTo>
                    <a:pt x="412" y="130"/>
                  </a:lnTo>
                  <a:lnTo>
                    <a:pt x="412" y="128"/>
                  </a:lnTo>
                  <a:lnTo>
                    <a:pt x="409" y="128"/>
                  </a:lnTo>
                  <a:lnTo>
                    <a:pt x="409" y="128"/>
                  </a:lnTo>
                  <a:lnTo>
                    <a:pt x="409" y="128"/>
                  </a:lnTo>
                  <a:lnTo>
                    <a:pt x="412" y="125"/>
                  </a:lnTo>
                  <a:lnTo>
                    <a:pt x="412" y="125"/>
                  </a:lnTo>
                  <a:lnTo>
                    <a:pt x="412" y="123"/>
                  </a:lnTo>
                  <a:lnTo>
                    <a:pt x="412" y="121"/>
                  </a:lnTo>
                  <a:lnTo>
                    <a:pt x="412" y="118"/>
                  </a:lnTo>
                  <a:lnTo>
                    <a:pt x="414" y="118"/>
                  </a:lnTo>
                  <a:lnTo>
                    <a:pt x="414" y="118"/>
                  </a:lnTo>
                  <a:lnTo>
                    <a:pt x="419" y="111"/>
                  </a:lnTo>
                  <a:lnTo>
                    <a:pt x="419" y="111"/>
                  </a:lnTo>
                  <a:lnTo>
                    <a:pt x="419" y="111"/>
                  </a:lnTo>
                  <a:lnTo>
                    <a:pt x="417" y="109"/>
                  </a:lnTo>
                  <a:lnTo>
                    <a:pt x="417" y="109"/>
                  </a:lnTo>
                  <a:lnTo>
                    <a:pt x="417" y="107"/>
                  </a:lnTo>
                  <a:lnTo>
                    <a:pt x="417" y="107"/>
                  </a:lnTo>
                  <a:lnTo>
                    <a:pt x="419" y="107"/>
                  </a:lnTo>
                  <a:lnTo>
                    <a:pt x="419" y="104"/>
                  </a:lnTo>
                  <a:lnTo>
                    <a:pt x="421" y="104"/>
                  </a:lnTo>
                  <a:lnTo>
                    <a:pt x="421" y="104"/>
                  </a:lnTo>
                  <a:lnTo>
                    <a:pt x="421" y="104"/>
                  </a:lnTo>
                  <a:lnTo>
                    <a:pt x="421" y="104"/>
                  </a:lnTo>
                  <a:lnTo>
                    <a:pt x="421" y="107"/>
                  </a:lnTo>
                  <a:lnTo>
                    <a:pt x="424" y="107"/>
                  </a:lnTo>
                  <a:lnTo>
                    <a:pt x="424" y="104"/>
                  </a:lnTo>
                  <a:lnTo>
                    <a:pt x="421" y="104"/>
                  </a:lnTo>
                  <a:lnTo>
                    <a:pt x="421" y="104"/>
                  </a:lnTo>
                  <a:lnTo>
                    <a:pt x="421" y="104"/>
                  </a:lnTo>
                  <a:lnTo>
                    <a:pt x="421" y="104"/>
                  </a:lnTo>
                  <a:lnTo>
                    <a:pt x="424" y="102"/>
                  </a:lnTo>
                  <a:lnTo>
                    <a:pt x="424" y="102"/>
                  </a:lnTo>
                  <a:lnTo>
                    <a:pt x="424" y="102"/>
                  </a:lnTo>
                  <a:lnTo>
                    <a:pt x="424" y="102"/>
                  </a:lnTo>
                  <a:lnTo>
                    <a:pt x="424" y="104"/>
                  </a:lnTo>
                  <a:lnTo>
                    <a:pt x="424" y="104"/>
                  </a:lnTo>
                  <a:lnTo>
                    <a:pt x="421" y="104"/>
                  </a:lnTo>
                  <a:lnTo>
                    <a:pt x="421" y="104"/>
                  </a:lnTo>
                  <a:lnTo>
                    <a:pt x="421" y="104"/>
                  </a:lnTo>
                  <a:lnTo>
                    <a:pt x="421" y="104"/>
                  </a:lnTo>
                  <a:lnTo>
                    <a:pt x="421" y="104"/>
                  </a:lnTo>
                  <a:lnTo>
                    <a:pt x="421" y="104"/>
                  </a:lnTo>
                  <a:lnTo>
                    <a:pt x="424" y="104"/>
                  </a:lnTo>
                  <a:lnTo>
                    <a:pt x="424" y="104"/>
                  </a:lnTo>
                  <a:lnTo>
                    <a:pt x="424" y="104"/>
                  </a:lnTo>
                  <a:lnTo>
                    <a:pt x="424" y="107"/>
                  </a:lnTo>
                  <a:lnTo>
                    <a:pt x="424" y="107"/>
                  </a:lnTo>
                  <a:lnTo>
                    <a:pt x="424" y="107"/>
                  </a:lnTo>
                  <a:lnTo>
                    <a:pt x="424" y="107"/>
                  </a:lnTo>
                  <a:lnTo>
                    <a:pt x="424" y="107"/>
                  </a:lnTo>
                  <a:lnTo>
                    <a:pt x="424" y="107"/>
                  </a:lnTo>
                  <a:lnTo>
                    <a:pt x="424" y="107"/>
                  </a:lnTo>
                  <a:lnTo>
                    <a:pt x="424" y="109"/>
                  </a:lnTo>
                  <a:lnTo>
                    <a:pt x="426" y="111"/>
                  </a:lnTo>
                  <a:lnTo>
                    <a:pt x="426" y="111"/>
                  </a:lnTo>
                  <a:lnTo>
                    <a:pt x="426" y="111"/>
                  </a:lnTo>
                  <a:lnTo>
                    <a:pt x="424" y="114"/>
                  </a:lnTo>
                  <a:lnTo>
                    <a:pt x="424" y="114"/>
                  </a:lnTo>
                  <a:lnTo>
                    <a:pt x="426" y="114"/>
                  </a:lnTo>
                  <a:lnTo>
                    <a:pt x="426" y="116"/>
                  </a:lnTo>
                  <a:lnTo>
                    <a:pt x="426" y="116"/>
                  </a:lnTo>
                  <a:lnTo>
                    <a:pt x="426" y="116"/>
                  </a:lnTo>
                  <a:lnTo>
                    <a:pt x="428" y="118"/>
                  </a:lnTo>
                  <a:lnTo>
                    <a:pt x="428" y="118"/>
                  </a:lnTo>
                  <a:lnTo>
                    <a:pt x="428" y="118"/>
                  </a:lnTo>
                  <a:lnTo>
                    <a:pt x="428" y="118"/>
                  </a:lnTo>
                  <a:lnTo>
                    <a:pt x="428" y="121"/>
                  </a:lnTo>
                  <a:lnTo>
                    <a:pt x="428" y="121"/>
                  </a:lnTo>
                  <a:lnTo>
                    <a:pt x="428" y="123"/>
                  </a:lnTo>
                  <a:lnTo>
                    <a:pt x="428" y="123"/>
                  </a:lnTo>
                  <a:lnTo>
                    <a:pt x="428" y="123"/>
                  </a:lnTo>
                  <a:lnTo>
                    <a:pt x="428" y="125"/>
                  </a:lnTo>
                  <a:lnTo>
                    <a:pt x="428" y="125"/>
                  </a:lnTo>
                  <a:lnTo>
                    <a:pt x="428" y="125"/>
                  </a:lnTo>
                  <a:lnTo>
                    <a:pt x="428" y="128"/>
                  </a:lnTo>
                  <a:lnTo>
                    <a:pt x="431" y="128"/>
                  </a:lnTo>
                  <a:lnTo>
                    <a:pt x="431" y="130"/>
                  </a:lnTo>
                  <a:lnTo>
                    <a:pt x="431" y="133"/>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1" y="135"/>
                  </a:lnTo>
                  <a:lnTo>
                    <a:pt x="433" y="135"/>
                  </a:lnTo>
                  <a:lnTo>
                    <a:pt x="431" y="135"/>
                  </a:lnTo>
                  <a:lnTo>
                    <a:pt x="433" y="137"/>
                  </a:lnTo>
                  <a:lnTo>
                    <a:pt x="435" y="137"/>
                  </a:lnTo>
                  <a:lnTo>
                    <a:pt x="435" y="140"/>
                  </a:lnTo>
                  <a:lnTo>
                    <a:pt x="435" y="142"/>
                  </a:lnTo>
                  <a:lnTo>
                    <a:pt x="435" y="142"/>
                  </a:lnTo>
                  <a:lnTo>
                    <a:pt x="438" y="144"/>
                  </a:lnTo>
                  <a:lnTo>
                    <a:pt x="438" y="144"/>
                  </a:lnTo>
                  <a:lnTo>
                    <a:pt x="438" y="144"/>
                  </a:lnTo>
                  <a:lnTo>
                    <a:pt x="438" y="144"/>
                  </a:lnTo>
                  <a:lnTo>
                    <a:pt x="438" y="147"/>
                  </a:lnTo>
                  <a:lnTo>
                    <a:pt x="440" y="147"/>
                  </a:lnTo>
                  <a:lnTo>
                    <a:pt x="440" y="149"/>
                  </a:lnTo>
                  <a:lnTo>
                    <a:pt x="440" y="149"/>
                  </a:lnTo>
                  <a:lnTo>
                    <a:pt x="440" y="151"/>
                  </a:lnTo>
                  <a:lnTo>
                    <a:pt x="443" y="151"/>
                  </a:lnTo>
                  <a:lnTo>
                    <a:pt x="443" y="151"/>
                  </a:lnTo>
                  <a:lnTo>
                    <a:pt x="445" y="154"/>
                  </a:lnTo>
                  <a:lnTo>
                    <a:pt x="445" y="154"/>
                  </a:lnTo>
                  <a:lnTo>
                    <a:pt x="445" y="154"/>
                  </a:lnTo>
                  <a:lnTo>
                    <a:pt x="445" y="154"/>
                  </a:lnTo>
                  <a:lnTo>
                    <a:pt x="445" y="154"/>
                  </a:lnTo>
                  <a:lnTo>
                    <a:pt x="447" y="154"/>
                  </a:lnTo>
                  <a:lnTo>
                    <a:pt x="447" y="156"/>
                  </a:lnTo>
                  <a:lnTo>
                    <a:pt x="447" y="156"/>
                  </a:lnTo>
                  <a:lnTo>
                    <a:pt x="447" y="156"/>
                  </a:lnTo>
                  <a:lnTo>
                    <a:pt x="447" y="156"/>
                  </a:lnTo>
                  <a:lnTo>
                    <a:pt x="450" y="159"/>
                  </a:lnTo>
                  <a:lnTo>
                    <a:pt x="450" y="159"/>
                  </a:lnTo>
                  <a:lnTo>
                    <a:pt x="450" y="159"/>
                  </a:lnTo>
                  <a:lnTo>
                    <a:pt x="450" y="159"/>
                  </a:lnTo>
                  <a:lnTo>
                    <a:pt x="450" y="161"/>
                  </a:lnTo>
                  <a:lnTo>
                    <a:pt x="452" y="161"/>
                  </a:lnTo>
                  <a:lnTo>
                    <a:pt x="452" y="161"/>
                  </a:lnTo>
                  <a:lnTo>
                    <a:pt x="452" y="161"/>
                  </a:lnTo>
                  <a:lnTo>
                    <a:pt x="452" y="161"/>
                  </a:lnTo>
                  <a:lnTo>
                    <a:pt x="454" y="163"/>
                  </a:lnTo>
                  <a:lnTo>
                    <a:pt x="454" y="163"/>
                  </a:lnTo>
                  <a:lnTo>
                    <a:pt x="454" y="163"/>
                  </a:lnTo>
                  <a:lnTo>
                    <a:pt x="454" y="163"/>
                  </a:lnTo>
                  <a:lnTo>
                    <a:pt x="454" y="163"/>
                  </a:lnTo>
                  <a:lnTo>
                    <a:pt x="454" y="166"/>
                  </a:lnTo>
                  <a:lnTo>
                    <a:pt x="454" y="166"/>
                  </a:lnTo>
                  <a:lnTo>
                    <a:pt x="454" y="166"/>
                  </a:lnTo>
                  <a:lnTo>
                    <a:pt x="454" y="166"/>
                  </a:lnTo>
                  <a:lnTo>
                    <a:pt x="454" y="168"/>
                  </a:lnTo>
                  <a:lnTo>
                    <a:pt x="454" y="168"/>
                  </a:lnTo>
                  <a:lnTo>
                    <a:pt x="454" y="168"/>
                  </a:lnTo>
                  <a:lnTo>
                    <a:pt x="454" y="170"/>
                  </a:lnTo>
                  <a:lnTo>
                    <a:pt x="454" y="170"/>
                  </a:lnTo>
                  <a:lnTo>
                    <a:pt x="454" y="170"/>
                  </a:lnTo>
                  <a:lnTo>
                    <a:pt x="454" y="173"/>
                  </a:lnTo>
                  <a:lnTo>
                    <a:pt x="454" y="175"/>
                  </a:lnTo>
                  <a:lnTo>
                    <a:pt x="454" y="175"/>
                  </a:lnTo>
                  <a:lnTo>
                    <a:pt x="457" y="175"/>
                  </a:lnTo>
                  <a:lnTo>
                    <a:pt x="457" y="175"/>
                  </a:lnTo>
                  <a:lnTo>
                    <a:pt x="457" y="178"/>
                  </a:lnTo>
                  <a:lnTo>
                    <a:pt x="457" y="178"/>
                  </a:lnTo>
                  <a:lnTo>
                    <a:pt x="457" y="178"/>
                  </a:lnTo>
                  <a:lnTo>
                    <a:pt x="457" y="180"/>
                  </a:lnTo>
                  <a:lnTo>
                    <a:pt x="457" y="182"/>
                  </a:lnTo>
                  <a:lnTo>
                    <a:pt x="457" y="182"/>
                  </a:lnTo>
                  <a:lnTo>
                    <a:pt x="457" y="185"/>
                  </a:lnTo>
                  <a:lnTo>
                    <a:pt x="457" y="187"/>
                  </a:lnTo>
                  <a:lnTo>
                    <a:pt x="457" y="189"/>
                  </a:lnTo>
                  <a:lnTo>
                    <a:pt x="457" y="189"/>
                  </a:lnTo>
                  <a:lnTo>
                    <a:pt x="459" y="189"/>
                  </a:lnTo>
                  <a:lnTo>
                    <a:pt x="459" y="192"/>
                  </a:lnTo>
                  <a:lnTo>
                    <a:pt x="459" y="189"/>
                  </a:lnTo>
                  <a:lnTo>
                    <a:pt x="459" y="189"/>
                  </a:lnTo>
                  <a:lnTo>
                    <a:pt x="459" y="189"/>
                  </a:lnTo>
                  <a:lnTo>
                    <a:pt x="459" y="192"/>
                  </a:lnTo>
                  <a:lnTo>
                    <a:pt x="459" y="192"/>
                  </a:lnTo>
                  <a:lnTo>
                    <a:pt x="459" y="192"/>
                  </a:lnTo>
                  <a:lnTo>
                    <a:pt x="459" y="192"/>
                  </a:lnTo>
                  <a:lnTo>
                    <a:pt x="459" y="192"/>
                  </a:lnTo>
                  <a:lnTo>
                    <a:pt x="462" y="192"/>
                  </a:lnTo>
                  <a:lnTo>
                    <a:pt x="462" y="194"/>
                  </a:lnTo>
                  <a:lnTo>
                    <a:pt x="462" y="194"/>
                  </a:lnTo>
                  <a:lnTo>
                    <a:pt x="462" y="194"/>
                  </a:lnTo>
                  <a:lnTo>
                    <a:pt x="462" y="194"/>
                  </a:lnTo>
                  <a:lnTo>
                    <a:pt x="466" y="196"/>
                  </a:lnTo>
                  <a:lnTo>
                    <a:pt x="466" y="196"/>
                  </a:lnTo>
                  <a:lnTo>
                    <a:pt x="466" y="199"/>
                  </a:lnTo>
                  <a:lnTo>
                    <a:pt x="466" y="199"/>
                  </a:lnTo>
                  <a:lnTo>
                    <a:pt x="469" y="201"/>
                  </a:lnTo>
                  <a:lnTo>
                    <a:pt x="469" y="201"/>
                  </a:lnTo>
                  <a:lnTo>
                    <a:pt x="469" y="201"/>
                  </a:lnTo>
                  <a:lnTo>
                    <a:pt x="476" y="206"/>
                  </a:lnTo>
                  <a:lnTo>
                    <a:pt x="476" y="208"/>
                  </a:lnTo>
                  <a:lnTo>
                    <a:pt x="478" y="208"/>
                  </a:lnTo>
                  <a:lnTo>
                    <a:pt x="478" y="211"/>
                  </a:lnTo>
                  <a:lnTo>
                    <a:pt x="478" y="211"/>
                  </a:lnTo>
                  <a:lnTo>
                    <a:pt x="478" y="211"/>
                  </a:lnTo>
                  <a:lnTo>
                    <a:pt x="480" y="213"/>
                  </a:lnTo>
                  <a:lnTo>
                    <a:pt x="480" y="213"/>
                  </a:lnTo>
                  <a:lnTo>
                    <a:pt x="480" y="213"/>
                  </a:lnTo>
                  <a:lnTo>
                    <a:pt x="480" y="213"/>
                  </a:lnTo>
                  <a:lnTo>
                    <a:pt x="480" y="213"/>
                  </a:lnTo>
                  <a:lnTo>
                    <a:pt x="480" y="213"/>
                  </a:lnTo>
                  <a:lnTo>
                    <a:pt x="480" y="213"/>
                  </a:lnTo>
                  <a:lnTo>
                    <a:pt x="480" y="213"/>
                  </a:lnTo>
                  <a:lnTo>
                    <a:pt x="480" y="213"/>
                  </a:lnTo>
                  <a:lnTo>
                    <a:pt x="480" y="215"/>
                  </a:lnTo>
                  <a:lnTo>
                    <a:pt x="480" y="215"/>
                  </a:lnTo>
                  <a:lnTo>
                    <a:pt x="480" y="215"/>
                  </a:lnTo>
                  <a:lnTo>
                    <a:pt x="483" y="218"/>
                  </a:lnTo>
                  <a:lnTo>
                    <a:pt x="483" y="218"/>
                  </a:lnTo>
                  <a:lnTo>
                    <a:pt x="483" y="218"/>
                  </a:lnTo>
                  <a:lnTo>
                    <a:pt x="483" y="220"/>
                  </a:lnTo>
                  <a:lnTo>
                    <a:pt x="485" y="220"/>
                  </a:lnTo>
                  <a:lnTo>
                    <a:pt x="485" y="222"/>
                  </a:lnTo>
                  <a:lnTo>
                    <a:pt x="488" y="222"/>
                  </a:lnTo>
                  <a:lnTo>
                    <a:pt x="488" y="222"/>
                  </a:lnTo>
                  <a:lnTo>
                    <a:pt x="488" y="222"/>
                  </a:lnTo>
                  <a:lnTo>
                    <a:pt x="488" y="222"/>
                  </a:lnTo>
                  <a:lnTo>
                    <a:pt x="488" y="225"/>
                  </a:lnTo>
                  <a:lnTo>
                    <a:pt x="488" y="225"/>
                  </a:lnTo>
                  <a:lnTo>
                    <a:pt x="488" y="225"/>
                  </a:lnTo>
                  <a:lnTo>
                    <a:pt x="490" y="225"/>
                  </a:lnTo>
                  <a:lnTo>
                    <a:pt x="490" y="227"/>
                  </a:lnTo>
                  <a:lnTo>
                    <a:pt x="492" y="227"/>
                  </a:lnTo>
                  <a:lnTo>
                    <a:pt x="492" y="227"/>
                  </a:lnTo>
                  <a:lnTo>
                    <a:pt x="492" y="227"/>
                  </a:lnTo>
                  <a:lnTo>
                    <a:pt x="492" y="227"/>
                  </a:lnTo>
                  <a:lnTo>
                    <a:pt x="495" y="227"/>
                  </a:lnTo>
                  <a:lnTo>
                    <a:pt x="495" y="227"/>
                  </a:lnTo>
                  <a:lnTo>
                    <a:pt x="497" y="232"/>
                  </a:lnTo>
                  <a:lnTo>
                    <a:pt x="497" y="232"/>
                  </a:lnTo>
                  <a:lnTo>
                    <a:pt x="499" y="232"/>
                  </a:lnTo>
                  <a:lnTo>
                    <a:pt x="502" y="234"/>
                  </a:lnTo>
                  <a:lnTo>
                    <a:pt x="504" y="237"/>
                  </a:lnTo>
                  <a:lnTo>
                    <a:pt x="509" y="237"/>
                  </a:lnTo>
                  <a:lnTo>
                    <a:pt x="509" y="237"/>
                  </a:lnTo>
                  <a:lnTo>
                    <a:pt x="509" y="237"/>
                  </a:lnTo>
                  <a:lnTo>
                    <a:pt x="511" y="237"/>
                  </a:lnTo>
                  <a:lnTo>
                    <a:pt x="511" y="239"/>
                  </a:lnTo>
                  <a:lnTo>
                    <a:pt x="511" y="239"/>
                  </a:lnTo>
                  <a:lnTo>
                    <a:pt x="511" y="241"/>
                  </a:lnTo>
                  <a:lnTo>
                    <a:pt x="514" y="241"/>
                  </a:lnTo>
                  <a:lnTo>
                    <a:pt x="514" y="239"/>
                  </a:lnTo>
                  <a:lnTo>
                    <a:pt x="514" y="239"/>
                  </a:lnTo>
                  <a:lnTo>
                    <a:pt x="511" y="239"/>
                  </a:lnTo>
                  <a:lnTo>
                    <a:pt x="511" y="239"/>
                  </a:lnTo>
                  <a:lnTo>
                    <a:pt x="511" y="239"/>
                  </a:lnTo>
                  <a:lnTo>
                    <a:pt x="514" y="239"/>
                  </a:lnTo>
                  <a:lnTo>
                    <a:pt x="514" y="239"/>
                  </a:lnTo>
                  <a:lnTo>
                    <a:pt x="514" y="239"/>
                  </a:lnTo>
                  <a:lnTo>
                    <a:pt x="514" y="239"/>
                  </a:lnTo>
                  <a:lnTo>
                    <a:pt x="511" y="239"/>
                  </a:lnTo>
                  <a:lnTo>
                    <a:pt x="511" y="239"/>
                  </a:lnTo>
                  <a:lnTo>
                    <a:pt x="514" y="239"/>
                  </a:lnTo>
                  <a:lnTo>
                    <a:pt x="514" y="239"/>
                  </a:lnTo>
                  <a:lnTo>
                    <a:pt x="511" y="239"/>
                  </a:lnTo>
                  <a:lnTo>
                    <a:pt x="511" y="237"/>
                  </a:lnTo>
                  <a:lnTo>
                    <a:pt x="511" y="237"/>
                  </a:lnTo>
                  <a:lnTo>
                    <a:pt x="511" y="237"/>
                  </a:lnTo>
                  <a:lnTo>
                    <a:pt x="511" y="237"/>
                  </a:lnTo>
                  <a:lnTo>
                    <a:pt x="511" y="237"/>
                  </a:lnTo>
                  <a:lnTo>
                    <a:pt x="514" y="237"/>
                  </a:lnTo>
                  <a:lnTo>
                    <a:pt x="514" y="234"/>
                  </a:lnTo>
                  <a:lnTo>
                    <a:pt x="514" y="234"/>
                  </a:lnTo>
                  <a:lnTo>
                    <a:pt x="514" y="234"/>
                  </a:lnTo>
                  <a:lnTo>
                    <a:pt x="514" y="232"/>
                  </a:lnTo>
                  <a:lnTo>
                    <a:pt x="514" y="232"/>
                  </a:lnTo>
                  <a:lnTo>
                    <a:pt x="514" y="232"/>
                  </a:lnTo>
                  <a:lnTo>
                    <a:pt x="516" y="232"/>
                  </a:lnTo>
                  <a:lnTo>
                    <a:pt x="516" y="232"/>
                  </a:lnTo>
                  <a:lnTo>
                    <a:pt x="516" y="232"/>
                  </a:lnTo>
                  <a:lnTo>
                    <a:pt x="516" y="232"/>
                  </a:lnTo>
                  <a:lnTo>
                    <a:pt x="516" y="230"/>
                  </a:lnTo>
                  <a:lnTo>
                    <a:pt x="516" y="230"/>
                  </a:lnTo>
                  <a:lnTo>
                    <a:pt x="516" y="230"/>
                  </a:lnTo>
                  <a:lnTo>
                    <a:pt x="516" y="230"/>
                  </a:lnTo>
                  <a:lnTo>
                    <a:pt x="516" y="230"/>
                  </a:lnTo>
                  <a:lnTo>
                    <a:pt x="516" y="230"/>
                  </a:lnTo>
                  <a:lnTo>
                    <a:pt x="518" y="230"/>
                  </a:lnTo>
                  <a:lnTo>
                    <a:pt x="518" y="230"/>
                  </a:lnTo>
                  <a:lnTo>
                    <a:pt x="518" y="230"/>
                  </a:lnTo>
                  <a:lnTo>
                    <a:pt x="518" y="230"/>
                  </a:lnTo>
                  <a:lnTo>
                    <a:pt x="518" y="227"/>
                  </a:lnTo>
                  <a:lnTo>
                    <a:pt x="521" y="227"/>
                  </a:lnTo>
                  <a:lnTo>
                    <a:pt x="521" y="227"/>
                  </a:lnTo>
                  <a:lnTo>
                    <a:pt x="521" y="227"/>
                  </a:lnTo>
                  <a:lnTo>
                    <a:pt x="521" y="225"/>
                  </a:lnTo>
                  <a:lnTo>
                    <a:pt x="521" y="225"/>
                  </a:lnTo>
                  <a:lnTo>
                    <a:pt x="523" y="225"/>
                  </a:lnTo>
                  <a:lnTo>
                    <a:pt x="521" y="225"/>
                  </a:lnTo>
                  <a:lnTo>
                    <a:pt x="523" y="220"/>
                  </a:lnTo>
                  <a:lnTo>
                    <a:pt x="521" y="220"/>
                  </a:lnTo>
                  <a:lnTo>
                    <a:pt x="523" y="218"/>
                  </a:lnTo>
                  <a:lnTo>
                    <a:pt x="523" y="215"/>
                  </a:lnTo>
                  <a:lnTo>
                    <a:pt x="523" y="215"/>
                  </a:lnTo>
                  <a:lnTo>
                    <a:pt x="523" y="215"/>
                  </a:lnTo>
                  <a:lnTo>
                    <a:pt x="523" y="215"/>
                  </a:lnTo>
                  <a:lnTo>
                    <a:pt x="523" y="213"/>
                  </a:lnTo>
                  <a:lnTo>
                    <a:pt x="523" y="213"/>
                  </a:lnTo>
                  <a:lnTo>
                    <a:pt x="523" y="213"/>
                  </a:lnTo>
                  <a:lnTo>
                    <a:pt x="523" y="213"/>
                  </a:lnTo>
                  <a:lnTo>
                    <a:pt x="523" y="211"/>
                  </a:lnTo>
                  <a:lnTo>
                    <a:pt x="521" y="211"/>
                  </a:lnTo>
                  <a:lnTo>
                    <a:pt x="521" y="211"/>
                  </a:lnTo>
                  <a:lnTo>
                    <a:pt x="521" y="208"/>
                  </a:lnTo>
                  <a:lnTo>
                    <a:pt x="521" y="208"/>
                  </a:lnTo>
                  <a:lnTo>
                    <a:pt x="521" y="208"/>
                  </a:lnTo>
                  <a:lnTo>
                    <a:pt x="521" y="208"/>
                  </a:lnTo>
                  <a:lnTo>
                    <a:pt x="521" y="206"/>
                  </a:lnTo>
                  <a:lnTo>
                    <a:pt x="521" y="206"/>
                  </a:lnTo>
                  <a:lnTo>
                    <a:pt x="521" y="206"/>
                  </a:lnTo>
                  <a:lnTo>
                    <a:pt x="521" y="204"/>
                  </a:lnTo>
                  <a:lnTo>
                    <a:pt x="521" y="204"/>
                  </a:lnTo>
                  <a:lnTo>
                    <a:pt x="523" y="204"/>
                  </a:lnTo>
                  <a:lnTo>
                    <a:pt x="523" y="201"/>
                  </a:lnTo>
                  <a:lnTo>
                    <a:pt x="523" y="201"/>
                  </a:lnTo>
                  <a:lnTo>
                    <a:pt x="523" y="199"/>
                  </a:lnTo>
                  <a:lnTo>
                    <a:pt x="523" y="196"/>
                  </a:lnTo>
                  <a:lnTo>
                    <a:pt x="525" y="196"/>
                  </a:lnTo>
                  <a:lnTo>
                    <a:pt x="523" y="196"/>
                  </a:lnTo>
                  <a:lnTo>
                    <a:pt x="523" y="196"/>
                  </a:lnTo>
                  <a:lnTo>
                    <a:pt x="523" y="196"/>
                  </a:lnTo>
                  <a:lnTo>
                    <a:pt x="525" y="196"/>
                  </a:lnTo>
                  <a:lnTo>
                    <a:pt x="525" y="194"/>
                  </a:lnTo>
                  <a:lnTo>
                    <a:pt x="528" y="194"/>
                  </a:lnTo>
                  <a:lnTo>
                    <a:pt x="525" y="192"/>
                  </a:lnTo>
                  <a:lnTo>
                    <a:pt x="525" y="192"/>
                  </a:lnTo>
                  <a:lnTo>
                    <a:pt x="525" y="192"/>
                  </a:lnTo>
                  <a:lnTo>
                    <a:pt x="525" y="192"/>
                  </a:lnTo>
                  <a:lnTo>
                    <a:pt x="528" y="192"/>
                  </a:lnTo>
                  <a:lnTo>
                    <a:pt x="528" y="189"/>
                  </a:lnTo>
                  <a:lnTo>
                    <a:pt x="530" y="187"/>
                  </a:lnTo>
                  <a:lnTo>
                    <a:pt x="530" y="185"/>
                  </a:lnTo>
                  <a:lnTo>
                    <a:pt x="533" y="182"/>
                  </a:lnTo>
                  <a:lnTo>
                    <a:pt x="533" y="180"/>
                  </a:lnTo>
                  <a:lnTo>
                    <a:pt x="533" y="180"/>
                  </a:lnTo>
                  <a:lnTo>
                    <a:pt x="533" y="180"/>
                  </a:lnTo>
                  <a:lnTo>
                    <a:pt x="533" y="180"/>
                  </a:lnTo>
                  <a:lnTo>
                    <a:pt x="533" y="180"/>
                  </a:lnTo>
                  <a:lnTo>
                    <a:pt x="533" y="178"/>
                  </a:lnTo>
                  <a:lnTo>
                    <a:pt x="533" y="178"/>
                  </a:lnTo>
                  <a:lnTo>
                    <a:pt x="533" y="178"/>
                  </a:lnTo>
                  <a:lnTo>
                    <a:pt x="533" y="178"/>
                  </a:lnTo>
                  <a:lnTo>
                    <a:pt x="533" y="178"/>
                  </a:lnTo>
                  <a:lnTo>
                    <a:pt x="533" y="178"/>
                  </a:lnTo>
                  <a:lnTo>
                    <a:pt x="533" y="175"/>
                  </a:lnTo>
                  <a:lnTo>
                    <a:pt x="533" y="175"/>
                  </a:lnTo>
                  <a:lnTo>
                    <a:pt x="533" y="175"/>
                  </a:lnTo>
                  <a:lnTo>
                    <a:pt x="533" y="173"/>
                  </a:lnTo>
                  <a:lnTo>
                    <a:pt x="533" y="173"/>
                  </a:lnTo>
                  <a:lnTo>
                    <a:pt x="533" y="173"/>
                  </a:lnTo>
                  <a:lnTo>
                    <a:pt x="533" y="173"/>
                  </a:lnTo>
                  <a:lnTo>
                    <a:pt x="533" y="168"/>
                  </a:lnTo>
                  <a:lnTo>
                    <a:pt x="533" y="168"/>
                  </a:lnTo>
                  <a:lnTo>
                    <a:pt x="533" y="166"/>
                  </a:lnTo>
                  <a:lnTo>
                    <a:pt x="533" y="166"/>
                  </a:lnTo>
                  <a:lnTo>
                    <a:pt x="533" y="166"/>
                  </a:lnTo>
                  <a:lnTo>
                    <a:pt x="535" y="166"/>
                  </a:lnTo>
                  <a:lnTo>
                    <a:pt x="535" y="166"/>
                  </a:lnTo>
                  <a:lnTo>
                    <a:pt x="535" y="163"/>
                  </a:lnTo>
                  <a:lnTo>
                    <a:pt x="535" y="163"/>
                  </a:lnTo>
                  <a:lnTo>
                    <a:pt x="535" y="163"/>
                  </a:lnTo>
                  <a:lnTo>
                    <a:pt x="535" y="161"/>
                  </a:lnTo>
                  <a:lnTo>
                    <a:pt x="535" y="161"/>
                  </a:lnTo>
                  <a:lnTo>
                    <a:pt x="535" y="159"/>
                  </a:lnTo>
                  <a:lnTo>
                    <a:pt x="535" y="156"/>
                  </a:lnTo>
                  <a:lnTo>
                    <a:pt x="535" y="156"/>
                  </a:lnTo>
                  <a:lnTo>
                    <a:pt x="535" y="156"/>
                  </a:lnTo>
                  <a:lnTo>
                    <a:pt x="535" y="154"/>
                  </a:lnTo>
                  <a:lnTo>
                    <a:pt x="537" y="154"/>
                  </a:lnTo>
                  <a:lnTo>
                    <a:pt x="537" y="154"/>
                  </a:lnTo>
                  <a:lnTo>
                    <a:pt x="537" y="154"/>
                  </a:lnTo>
                  <a:lnTo>
                    <a:pt x="537" y="151"/>
                  </a:lnTo>
                  <a:lnTo>
                    <a:pt x="537" y="151"/>
                  </a:lnTo>
                  <a:lnTo>
                    <a:pt x="537" y="149"/>
                  </a:lnTo>
                  <a:lnTo>
                    <a:pt x="537" y="147"/>
                  </a:lnTo>
                  <a:lnTo>
                    <a:pt x="540" y="147"/>
                  </a:lnTo>
                  <a:lnTo>
                    <a:pt x="540" y="147"/>
                  </a:lnTo>
                  <a:lnTo>
                    <a:pt x="537" y="144"/>
                  </a:lnTo>
                  <a:lnTo>
                    <a:pt x="537" y="144"/>
                  </a:lnTo>
                  <a:lnTo>
                    <a:pt x="540" y="144"/>
                  </a:lnTo>
                  <a:lnTo>
                    <a:pt x="540" y="144"/>
                  </a:lnTo>
                  <a:lnTo>
                    <a:pt x="540" y="144"/>
                  </a:lnTo>
                  <a:lnTo>
                    <a:pt x="540" y="144"/>
                  </a:lnTo>
                  <a:lnTo>
                    <a:pt x="540" y="142"/>
                  </a:lnTo>
                  <a:lnTo>
                    <a:pt x="540" y="142"/>
                  </a:lnTo>
                  <a:lnTo>
                    <a:pt x="540" y="142"/>
                  </a:lnTo>
                  <a:lnTo>
                    <a:pt x="542" y="140"/>
                  </a:lnTo>
                  <a:lnTo>
                    <a:pt x="542" y="140"/>
                  </a:lnTo>
                  <a:lnTo>
                    <a:pt x="542" y="140"/>
                  </a:lnTo>
                  <a:lnTo>
                    <a:pt x="542" y="140"/>
                  </a:lnTo>
                  <a:lnTo>
                    <a:pt x="542" y="140"/>
                  </a:lnTo>
                  <a:lnTo>
                    <a:pt x="542" y="140"/>
                  </a:lnTo>
                  <a:lnTo>
                    <a:pt x="542" y="140"/>
                  </a:lnTo>
                  <a:lnTo>
                    <a:pt x="542" y="140"/>
                  </a:lnTo>
                  <a:lnTo>
                    <a:pt x="542" y="137"/>
                  </a:lnTo>
                  <a:lnTo>
                    <a:pt x="544" y="137"/>
                  </a:lnTo>
                  <a:lnTo>
                    <a:pt x="544" y="137"/>
                  </a:lnTo>
                  <a:lnTo>
                    <a:pt x="544" y="137"/>
                  </a:lnTo>
                  <a:lnTo>
                    <a:pt x="544" y="137"/>
                  </a:lnTo>
                  <a:lnTo>
                    <a:pt x="542" y="137"/>
                  </a:lnTo>
                  <a:lnTo>
                    <a:pt x="544" y="137"/>
                  </a:lnTo>
                  <a:lnTo>
                    <a:pt x="544" y="137"/>
                  </a:lnTo>
                  <a:lnTo>
                    <a:pt x="544" y="137"/>
                  </a:lnTo>
                  <a:lnTo>
                    <a:pt x="544" y="135"/>
                  </a:lnTo>
                  <a:lnTo>
                    <a:pt x="544" y="135"/>
                  </a:lnTo>
                  <a:lnTo>
                    <a:pt x="544" y="135"/>
                  </a:lnTo>
                  <a:lnTo>
                    <a:pt x="547" y="135"/>
                  </a:lnTo>
                  <a:lnTo>
                    <a:pt x="547" y="133"/>
                  </a:lnTo>
                  <a:lnTo>
                    <a:pt x="547" y="133"/>
                  </a:lnTo>
                  <a:lnTo>
                    <a:pt x="544" y="130"/>
                  </a:lnTo>
                  <a:lnTo>
                    <a:pt x="544" y="128"/>
                  </a:lnTo>
                  <a:lnTo>
                    <a:pt x="544" y="125"/>
                  </a:lnTo>
                  <a:lnTo>
                    <a:pt x="542" y="118"/>
                  </a:lnTo>
                  <a:lnTo>
                    <a:pt x="542" y="114"/>
                  </a:lnTo>
                  <a:lnTo>
                    <a:pt x="540" y="107"/>
                  </a:lnTo>
                  <a:lnTo>
                    <a:pt x="537" y="102"/>
                  </a:lnTo>
                  <a:lnTo>
                    <a:pt x="537" y="102"/>
                  </a:lnTo>
                  <a:lnTo>
                    <a:pt x="537" y="102"/>
                  </a:lnTo>
                  <a:lnTo>
                    <a:pt x="537" y="102"/>
                  </a:lnTo>
                  <a:lnTo>
                    <a:pt x="537" y="102"/>
                  </a:lnTo>
                  <a:lnTo>
                    <a:pt x="535" y="95"/>
                  </a:lnTo>
                  <a:lnTo>
                    <a:pt x="533" y="85"/>
                  </a:lnTo>
                  <a:lnTo>
                    <a:pt x="530" y="80"/>
                  </a:lnTo>
                  <a:lnTo>
                    <a:pt x="530" y="80"/>
                  </a:lnTo>
                  <a:lnTo>
                    <a:pt x="528" y="78"/>
                  </a:lnTo>
                  <a:lnTo>
                    <a:pt x="528" y="78"/>
                  </a:lnTo>
                  <a:lnTo>
                    <a:pt x="528" y="76"/>
                  </a:lnTo>
                  <a:lnTo>
                    <a:pt x="528" y="76"/>
                  </a:lnTo>
                  <a:lnTo>
                    <a:pt x="528" y="73"/>
                  </a:lnTo>
                  <a:lnTo>
                    <a:pt x="528" y="73"/>
                  </a:lnTo>
                  <a:lnTo>
                    <a:pt x="528" y="71"/>
                  </a:lnTo>
                  <a:lnTo>
                    <a:pt x="528" y="71"/>
                  </a:lnTo>
                  <a:lnTo>
                    <a:pt x="525" y="71"/>
                  </a:lnTo>
                  <a:lnTo>
                    <a:pt x="525" y="69"/>
                  </a:lnTo>
                  <a:lnTo>
                    <a:pt x="525" y="66"/>
                  </a:lnTo>
                  <a:lnTo>
                    <a:pt x="525" y="62"/>
                  </a:lnTo>
                  <a:lnTo>
                    <a:pt x="521" y="54"/>
                  </a:lnTo>
                  <a:lnTo>
                    <a:pt x="518" y="47"/>
                  </a:lnTo>
                  <a:lnTo>
                    <a:pt x="516" y="40"/>
                  </a:lnTo>
                  <a:lnTo>
                    <a:pt x="516" y="36"/>
                  </a:lnTo>
                  <a:lnTo>
                    <a:pt x="514" y="28"/>
                  </a:lnTo>
                  <a:lnTo>
                    <a:pt x="511" y="28"/>
                  </a:lnTo>
                  <a:lnTo>
                    <a:pt x="511" y="24"/>
                  </a:lnTo>
                  <a:lnTo>
                    <a:pt x="511" y="24"/>
                  </a:lnTo>
                  <a:lnTo>
                    <a:pt x="509" y="21"/>
                  </a:lnTo>
                  <a:lnTo>
                    <a:pt x="509" y="21"/>
                  </a:lnTo>
                  <a:lnTo>
                    <a:pt x="502" y="26"/>
                  </a:lnTo>
                  <a:lnTo>
                    <a:pt x="492" y="31"/>
                  </a:lnTo>
                  <a:lnTo>
                    <a:pt x="480" y="33"/>
                  </a:lnTo>
                  <a:lnTo>
                    <a:pt x="478" y="33"/>
                  </a:lnTo>
                  <a:lnTo>
                    <a:pt x="478" y="33"/>
                  </a:lnTo>
                  <a:lnTo>
                    <a:pt x="478" y="33"/>
                  </a:lnTo>
                  <a:lnTo>
                    <a:pt x="476" y="33"/>
                  </a:lnTo>
                  <a:lnTo>
                    <a:pt x="471" y="33"/>
                  </a:lnTo>
                  <a:lnTo>
                    <a:pt x="471" y="33"/>
                  </a:lnTo>
                  <a:lnTo>
                    <a:pt x="469" y="31"/>
                  </a:lnTo>
                  <a:lnTo>
                    <a:pt x="469" y="31"/>
                  </a:lnTo>
                  <a:lnTo>
                    <a:pt x="469" y="31"/>
                  </a:lnTo>
                  <a:lnTo>
                    <a:pt x="469" y="31"/>
                  </a:lnTo>
                  <a:lnTo>
                    <a:pt x="466" y="31"/>
                  </a:lnTo>
                  <a:lnTo>
                    <a:pt x="466" y="33"/>
                  </a:lnTo>
                  <a:lnTo>
                    <a:pt x="466" y="33"/>
                  </a:lnTo>
                  <a:lnTo>
                    <a:pt x="466" y="33"/>
                  </a:lnTo>
                  <a:lnTo>
                    <a:pt x="466" y="33"/>
                  </a:lnTo>
                  <a:lnTo>
                    <a:pt x="459" y="33"/>
                  </a:lnTo>
                  <a:lnTo>
                    <a:pt x="462" y="33"/>
                  </a:lnTo>
                  <a:lnTo>
                    <a:pt x="462" y="33"/>
                  </a:lnTo>
                  <a:lnTo>
                    <a:pt x="462" y="33"/>
                  </a:lnTo>
                  <a:lnTo>
                    <a:pt x="462" y="36"/>
                  </a:lnTo>
                  <a:lnTo>
                    <a:pt x="462" y="36"/>
                  </a:lnTo>
                  <a:lnTo>
                    <a:pt x="462" y="36"/>
                  </a:lnTo>
                  <a:lnTo>
                    <a:pt x="462" y="36"/>
                  </a:lnTo>
                  <a:lnTo>
                    <a:pt x="462" y="36"/>
                  </a:lnTo>
                  <a:lnTo>
                    <a:pt x="462" y="36"/>
                  </a:lnTo>
                  <a:lnTo>
                    <a:pt x="462" y="36"/>
                  </a:lnTo>
                  <a:lnTo>
                    <a:pt x="462" y="36"/>
                  </a:lnTo>
                  <a:lnTo>
                    <a:pt x="459" y="36"/>
                  </a:lnTo>
                  <a:lnTo>
                    <a:pt x="459" y="36"/>
                  </a:lnTo>
                  <a:lnTo>
                    <a:pt x="459" y="36"/>
                  </a:lnTo>
                  <a:lnTo>
                    <a:pt x="459" y="36"/>
                  </a:lnTo>
                  <a:lnTo>
                    <a:pt x="459" y="36"/>
                  </a:lnTo>
                  <a:lnTo>
                    <a:pt x="459" y="36"/>
                  </a:lnTo>
                  <a:lnTo>
                    <a:pt x="457" y="36"/>
                  </a:lnTo>
                  <a:lnTo>
                    <a:pt x="457" y="36"/>
                  </a:lnTo>
                  <a:lnTo>
                    <a:pt x="457" y="36"/>
                  </a:lnTo>
                  <a:lnTo>
                    <a:pt x="457" y="36"/>
                  </a:lnTo>
                  <a:lnTo>
                    <a:pt x="457" y="36"/>
                  </a:lnTo>
                  <a:lnTo>
                    <a:pt x="457" y="36"/>
                  </a:lnTo>
                  <a:lnTo>
                    <a:pt x="457" y="38"/>
                  </a:lnTo>
                  <a:lnTo>
                    <a:pt x="457" y="38"/>
                  </a:lnTo>
                  <a:lnTo>
                    <a:pt x="457" y="38"/>
                  </a:lnTo>
                  <a:lnTo>
                    <a:pt x="457" y="38"/>
                  </a:lnTo>
                  <a:lnTo>
                    <a:pt x="454" y="38"/>
                  </a:lnTo>
                  <a:lnTo>
                    <a:pt x="454" y="38"/>
                  </a:lnTo>
                  <a:lnTo>
                    <a:pt x="452" y="38"/>
                  </a:lnTo>
                  <a:lnTo>
                    <a:pt x="452" y="38"/>
                  </a:lnTo>
                  <a:lnTo>
                    <a:pt x="452" y="36"/>
                  </a:lnTo>
                  <a:lnTo>
                    <a:pt x="452" y="36"/>
                  </a:lnTo>
                  <a:lnTo>
                    <a:pt x="452" y="36"/>
                  </a:lnTo>
                  <a:lnTo>
                    <a:pt x="452" y="33"/>
                  </a:lnTo>
                  <a:lnTo>
                    <a:pt x="452" y="33"/>
                  </a:lnTo>
                  <a:lnTo>
                    <a:pt x="452" y="33"/>
                  </a:lnTo>
                  <a:lnTo>
                    <a:pt x="452" y="33"/>
                  </a:lnTo>
                  <a:lnTo>
                    <a:pt x="452" y="36"/>
                  </a:lnTo>
                  <a:lnTo>
                    <a:pt x="452" y="33"/>
                  </a:lnTo>
                  <a:lnTo>
                    <a:pt x="454" y="33"/>
                  </a:lnTo>
                  <a:lnTo>
                    <a:pt x="454" y="33"/>
                  </a:lnTo>
                  <a:lnTo>
                    <a:pt x="454" y="33"/>
                  </a:lnTo>
                  <a:lnTo>
                    <a:pt x="452" y="31"/>
                  </a:lnTo>
                  <a:lnTo>
                    <a:pt x="450" y="28"/>
                  </a:lnTo>
                  <a:lnTo>
                    <a:pt x="450" y="28"/>
                  </a:lnTo>
                  <a:lnTo>
                    <a:pt x="452" y="28"/>
                  </a:lnTo>
                  <a:lnTo>
                    <a:pt x="452" y="28"/>
                  </a:lnTo>
                  <a:lnTo>
                    <a:pt x="452" y="28"/>
                  </a:lnTo>
                  <a:lnTo>
                    <a:pt x="450" y="28"/>
                  </a:lnTo>
                  <a:lnTo>
                    <a:pt x="450" y="31"/>
                  </a:lnTo>
                  <a:lnTo>
                    <a:pt x="450" y="31"/>
                  </a:lnTo>
                  <a:lnTo>
                    <a:pt x="447" y="31"/>
                  </a:lnTo>
                  <a:lnTo>
                    <a:pt x="447" y="31"/>
                  </a:lnTo>
                  <a:lnTo>
                    <a:pt x="447" y="31"/>
                  </a:lnTo>
                  <a:lnTo>
                    <a:pt x="445" y="33"/>
                  </a:lnTo>
                  <a:lnTo>
                    <a:pt x="445" y="33"/>
                  </a:lnTo>
                  <a:lnTo>
                    <a:pt x="443" y="33"/>
                  </a:lnTo>
                  <a:lnTo>
                    <a:pt x="445" y="36"/>
                  </a:lnTo>
                  <a:lnTo>
                    <a:pt x="445" y="36"/>
                  </a:lnTo>
                  <a:lnTo>
                    <a:pt x="447" y="36"/>
                  </a:lnTo>
                  <a:lnTo>
                    <a:pt x="447" y="36"/>
                  </a:lnTo>
                  <a:lnTo>
                    <a:pt x="447" y="33"/>
                  </a:lnTo>
                  <a:lnTo>
                    <a:pt x="447" y="33"/>
                  </a:lnTo>
                  <a:lnTo>
                    <a:pt x="447" y="33"/>
                  </a:lnTo>
                  <a:lnTo>
                    <a:pt x="447" y="33"/>
                  </a:lnTo>
                  <a:lnTo>
                    <a:pt x="447" y="33"/>
                  </a:lnTo>
                  <a:lnTo>
                    <a:pt x="450" y="33"/>
                  </a:lnTo>
                  <a:lnTo>
                    <a:pt x="450" y="33"/>
                  </a:lnTo>
                  <a:lnTo>
                    <a:pt x="450" y="33"/>
                  </a:lnTo>
                  <a:lnTo>
                    <a:pt x="447" y="33"/>
                  </a:lnTo>
                  <a:lnTo>
                    <a:pt x="447" y="33"/>
                  </a:lnTo>
                  <a:lnTo>
                    <a:pt x="450" y="36"/>
                  </a:lnTo>
                  <a:lnTo>
                    <a:pt x="447" y="36"/>
                  </a:lnTo>
                  <a:lnTo>
                    <a:pt x="445" y="36"/>
                  </a:lnTo>
                  <a:lnTo>
                    <a:pt x="445" y="36"/>
                  </a:lnTo>
                  <a:lnTo>
                    <a:pt x="447" y="36"/>
                  </a:lnTo>
                  <a:lnTo>
                    <a:pt x="447" y="36"/>
                  </a:lnTo>
                  <a:lnTo>
                    <a:pt x="447" y="36"/>
                  </a:lnTo>
                  <a:lnTo>
                    <a:pt x="445" y="38"/>
                  </a:lnTo>
                  <a:lnTo>
                    <a:pt x="445" y="38"/>
                  </a:lnTo>
                  <a:lnTo>
                    <a:pt x="443" y="36"/>
                  </a:lnTo>
                  <a:lnTo>
                    <a:pt x="445" y="36"/>
                  </a:lnTo>
                  <a:lnTo>
                    <a:pt x="445" y="36"/>
                  </a:lnTo>
                  <a:lnTo>
                    <a:pt x="445" y="36"/>
                  </a:lnTo>
                  <a:lnTo>
                    <a:pt x="445" y="36"/>
                  </a:lnTo>
                  <a:lnTo>
                    <a:pt x="443" y="36"/>
                  </a:lnTo>
                  <a:lnTo>
                    <a:pt x="443" y="33"/>
                  </a:lnTo>
                  <a:lnTo>
                    <a:pt x="443" y="33"/>
                  </a:lnTo>
                  <a:lnTo>
                    <a:pt x="440" y="33"/>
                  </a:lnTo>
                  <a:lnTo>
                    <a:pt x="440" y="36"/>
                  </a:lnTo>
                  <a:lnTo>
                    <a:pt x="443" y="36"/>
                  </a:lnTo>
                  <a:lnTo>
                    <a:pt x="443" y="36"/>
                  </a:lnTo>
                  <a:lnTo>
                    <a:pt x="440" y="36"/>
                  </a:lnTo>
                  <a:lnTo>
                    <a:pt x="440" y="36"/>
                  </a:lnTo>
                  <a:lnTo>
                    <a:pt x="440" y="36"/>
                  </a:lnTo>
                  <a:lnTo>
                    <a:pt x="440" y="36"/>
                  </a:lnTo>
                  <a:lnTo>
                    <a:pt x="440" y="36"/>
                  </a:lnTo>
                  <a:lnTo>
                    <a:pt x="440" y="36"/>
                  </a:lnTo>
                  <a:lnTo>
                    <a:pt x="440" y="36"/>
                  </a:lnTo>
                  <a:lnTo>
                    <a:pt x="440" y="36"/>
                  </a:lnTo>
                  <a:lnTo>
                    <a:pt x="440" y="36"/>
                  </a:lnTo>
                  <a:lnTo>
                    <a:pt x="435" y="36"/>
                  </a:lnTo>
                  <a:lnTo>
                    <a:pt x="433" y="38"/>
                  </a:lnTo>
                  <a:lnTo>
                    <a:pt x="433" y="38"/>
                  </a:lnTo>
                  <a:lnTo>
                    <a:pt x="433" y="38"/>
                  </a:lnTo>
                  <a:lnTo>
                    <a:pt x="433" y="38"/>
                  </a:lnTo>
                  <a:lnTo>
                    <a:pt x="433" y="38"/>
                  </a:lnTo>
                  <a:lnTo>
                    <a:pt x="433" y="38"/>
                  </a:lnTo>
                  <a:lnTo>
                    <a:pt x="431" y="38"/>
                  </a:lnTo>
                  <a:lnTo>
                    <a:pt x="431" y="38"/>
                  </a:lnTo>
                  <a:lnTo>
                    <a:pt x="428" y="38"/>
                  </a:lnTo>
                  <a:lnTo>
                    <a:pt x="431" y="38"/>
                  </a:lnTo>
                  <a:lnTo>
                    <a:pt x="431" y="38"/>
                  </a:lnTo>
                  <a:lnTo>
                    <a:pt x="428" y="38"/>
                  </a:lnTo>
                  <a:lnTo>
                    <a:pt x="433" y="36"/>
                  </a:lnTo>
                  <a:lnTo>
                    <a:pt x="435" y="36"/>
                  </a:lnTo>
                  <a:lnTo>
                    <a:pt x="438" y="36"/>
                  </a:lnTo>
                  <a:lnTo>
                    <a:pt x="440" y="33"/>
                  </a:lnTo>
                  <a:lnTo>
                    <a:pt x="443" y="31"/>
                  </a:lnTo>
                  <a:lnTo>
                    <a:pt x="443" y="31"/>
                  </a:lnTo>
                  <a:lnTo>
                    <a:pt x="440" y="31"/>
                  </a:lnTo>
                  <a:lnTo>
                    <a:pt x="440" y="31"/>
                  </a:lnTo>
                  <a:lnTo>
                    <a:pt x="438" y="33"/>
                  </a:lnTo>
                  <a:lnTo>
                    <a:pt x="438" y="33"/>
                  </a:lnTo>
                  <a:lnTo>
                    <a:pt x="433" y="36"/>
                  </a:lnTo>
                  <a:lnTo>
                    <a:pt x="428" y="38"/>
                  </a:lnTo>
                  <a:lnTo>
                    <a:pt x="426" y="38"/>
                  </a:lnTo>
                  <a:lnTo>
                    <a:pt x="424" y="38"/>
                  </a:lnTo>
                  <a:lnTo>
                    <a:pt x="424" y="38"/>
                  </a:lnTo>
                  <a:lnTo>
                    <a:pt x="421" y="36"/>
                  </a:lnTo>
                  <a:lnTo>
                    <a:pt x="421" y="36"/>
                  </a:lnTo>
                  <a:lnTo>
                    <a:pt x="419" y="33"/>
                  </a:lnTo>
                  <a:lnTo>
                    <a:pt x="417" y="31"/>
                  </a:lnTo>
                  <a:lnTo>
                    <a:pt x="417" y="31"/>
                  </a:lnTo>
                  <a:lnTo>
                    <a:pt x="414" y="28"/>
                  </a:lnTo>
                  <a:lnTo>
                    <a:pt x="414" y="26"/>
                  </a:lnTo>
                  <a:lnTo>
                    <a:pt x="412" y="26"/>
                  </a:lnTo>
                  <a:lnTo>
                    <a:pt x="412" y="26"/>
                  </a:lnTo>
                  <a:lnTo>
                    <a:pt x="409" y="26"/>
                  </a:lnTo>
                  <a:lnTo>
                    <a:pt x="409" y="26"/>
                  </a:lnTo>
                  <a:lnTo>
                    <a:pt x="409" y="24"/>
                  </a:lnTo>
                  <a:lnTo>
                    <a:pt x="409" y="24"/>
                  </a:lnTo>
                  <a:lnTo>
                    <a:pt x="409" y="24"/>
                  </a:lnTo>
                  <a:lnTo>
                    <a:pt x="407" y="24"/>
                  </a:lnTo>
                  <a:lnTo>
                    <a:pt x="405" y="24"/>
                  </a:lnTo>
                  <a:lnTo>
                    <a:pt x="405" y="21"/>
                  </a:lnTo>
                  <a:lnTo>
                    <a:pt x="405" y="21"/>
                  </a:lnTo>
                  <a:lnTo>
                    <a:pt x="402" y="21"/>
                  </a:lnTo>
                  <a:lnTo>
                    <a:pt x="402" y="24"/>
                  </a:lnTo>
                  <a:lnTo>
                    <a:pt x="405" y="24"/>
                  </a:lnTo>
                  <a:lnTo>
                    <a:pt x="405" y="24"/>
                  </a:lnTo>
                  <a:lnTo>
                    <a:pt x="407" y="24"/>
                  </a:lnTo>
                  <a:lnTo>
                    <a:pt x="407" y="24"/>
                  </a:lnTo>
                  <a:lnTo>
                    <a:pt x="407" y="24"/>
                  </a:lnTo>
                  <a:lnTo>
                    <a:pt x="407" y="26"/>
                  </a:lnTo>
                  <a:lnTo>
                    <a:pt x="407" y="26"/>
                  </a:lnTo>
                  <a:lnTo>
                    <a:pt x="407" y="28"/>
                  </a:lnTo>
                  <a:lnTo>
                    <a:pt x="407" y="28"/>
                  </a:lnTo>
                  <a:lnTo>
                    <a:pt x="407" y="31"/>
                  </a:lnTo>
                  <a:lnTo>
                    <a:pt x="407" y="31"/>
                  </a:lnTo>
                  <a:lnTo>
                    <a:pt x="407" y="31"/>
                  </a:lnTo>
                  <a:lnTo>
                    <a:pt x="407" y="31"/>
                  </a:lnTo>
                  <a:lnTo>
                    <a:pt x="407" y="31"/>
                  </a:lnTo>
                  <a:lnTo>
                    <a:pt x="407" y="33"/>
                  </a:lnTo>
                  <a:lnTo>
                    <a:pt x="407" y="33"/>
                  </a:lnTo>
                  <a:lnTo>
                    <a:pt x="405" y="33"/>
                  </a:lnTo>
                  <a:lnTo>
                    <a:pt x="405" y="33"/>
                  </a:lnTo>
                  <a:lnTo>
                    <a:pt x="405" y="33"/>
                  </a:lnTo>
                  <a:lnTo>
                    <a:pt x="402" y="33"/>
                  </a:lnTo>
                  <a:lnTo>
                    <a:pt x="402" y="33"/>
                  </a:lnTo>
                  <a:lnTo>
                    <a:pt x="402" y="33"/>
                  </a:lnTo>
                  <a:lnTo>
                    <a:pt x="402" y="33"/>
                  </a:lnTo>
                  <a:lnTo>
                    <a:pt x="402" y="33"/>
                  </a:lnTo>
                  <a:lnTo>
                    <a:pt x="402" y="33"/>
                  </a:lnTo>
                  <a:lnTo>
                    <a:pt x="400" y="33"/>
                  </a:lnTo>
                  <a:lnTo>
                    <a:pt x="400" y="33"/>
                  </a:lnTo>
                  <a:lnTo>
                    <a:pt x="400" y="33"/>
                  </a:lnTo>
                  <a:lnTo>
                    <a:pt x="400" y="33"/>
                  </a:lnTo>
                  <a:lnTo>
                    <a:pt x="400" y="33"/>
                  </a:lnTo>
                  <a:lnTo>
                    <a:pt x="400" y="33"/>
                  </a:lnTo>
                  <a:lnTo>
                    <a:pt x="400" y="36"/>
                  </a:lnTo>
                  <a:lnTo>
                    <a:pt x="400" y="36"/>
                  </a:lnTo>
                  <a:lnTo>
                    <a:pt x="400" y="36"/>
                  </a:lnTo>
                  <a:lnTo>
                    <a:pt x="400" y="36"/>
                  </a:lnTo>
                  <a:lnTo>
                    <a:pt x="400" y="36"/>
                  </a:lnTo>
                  <a:lnTo>
                    <a:pt x="400" y="36"/>
                  </a:lnTo>
                  <a:lnTo>
                    <a:pt x="400" y="36"/>
                  </a:lnTo>
                  <a:lnTo>
                    <a:pt x="400" y="36"/>
                  </a:lnTo>
                  <a:lnTo>
                    <a:pt x="400" y="36"/>
                  </a:lnTo>
                  <a:lnTo>
                    <a:pt x="398" y="36"/>
                  </a:lnTo>
                  <a:lnTo>
                    <a:pt x="398" y="36"/>
                  </a:lnTo>
                  <a:lnTo>
                    <a:pt x="398" y="36"/>
                  </a:lnTo>
                  <a:lnTo>
                    <a:pt x="398" y="36"/>
                  </a:lnTo>
                  <a:lnTo>
                    <a:pt x="398" y="36"/>
                  </a:lnTo>
                  <a:lnTo>
                    <a:pt x="400" y="36"/>
                  </a:lnTo>
                  <a:lnTo>
                    <a:pt x="400" y="38"/>
                  </a:lnTo>
                  <a:lnTo>
                    <a:pt x="398" y="38"/>
                  </a:lnTo>
                  <a:lnTo>
                    <a:pt x="398" y="38"/>
                  </a:lnTo>
                  <a:lnTo>
                    <a:pt x="398" y="38"/>
                  </a:lnTo>
                  <a:lnTo>
                    <a:pt x="398" y="36"/>
                  </a:lnTo>
                  <a:lnTo>
                    <a:pt x="398" y="36"/>
                  </a:lnTo>
                  <a:lnTo>
                    <a:pt x="398" y="36"/>
                  </a:lnTo>
                  <a:lnTo>
                    <a:pt x="398" y="36"/>
                  </a:lnTo>
                  <a:lnTo>
                    <a:pt x="398" y="36"/>
                  </a:lnTo>
                  <a:lnTo>
                    <a:pt x="395" y="36"/>
                  </a:lnTo>
                  <a:lnTo>
                    <a:pt x="395" y="36"/>
                  </a:lnTo>
                  <a:lnTo>
                    <a:pt x="395" y="36"/>
                  </a:lnTo>
                  <a:lnTo>
                    <a:pt x="395" y="36"/>
                  </a:lnTo>
                  <a:lnTo>
                    <a:pt x="395" y="36"/>
                  </a:lnTo>
                  <a:lnTo>
                    <a:pt x="395" y="36"/>
                  </a:lnTo>
                  <a:lnTo>
                    <a:pt x="395" y="36"/>
                  </a:lnTo>
                  <a:lnTo>
                    <a:pt x="395" y="33"/>
                  </a:lnTo>
                  <a:lnTo>
                    <a:pt x="395" y="33"/>
                  </a:lnTo>
                  <a:lnTo>
                    <a:pt x="395" y="33"/>
                  </a:lnTo>
                  <a:lnTo>
                    <a:pt x="395" y="33"/>
                  </a:lnTo>
                  <a:lnTo>
                    <a:pt x="395" y="33"/>
                  </a:lnTo>
                  <a:lnTo>
                    <a:pt x="395" y="33"/>
                  </a:lnTo>
                  <a:lnTo>
                    <a:pt x="395" y="33"/>
                  </a:lnTo>
                  <a:lnTo>
                    <a:pt x="395" y="31"/>
                  </a:lnTo>
                  <a:lnTo>
                    <a:pt x="395" y="31"/>
                  </a:lnTo>
                  <a:lnTo>
                    <a:pt x="395" y="33"/>
                  </a:lnTo>
                  <a:lnTo>
                    <a:pt x="393" y="33"/>
                  </a:lnTo>
                  <a:lnTo>
                    <a:pt x="393" y="33"/>
                  </a:lnTo>
                  <a:lnTo>
                    <a:pt x="393" y="33"/>
                  </a:lnTo>
                  <a:lnTo>
                    <a:pt x="393" y="33"/>
                  </a:lnTo>
                  <a:lnTo>
                    <a:pt x="393" y="31"/>
                  </a:lnTo>
                  <a:lnTo>
                    <a:pt x="393" y="31"/>
                  </a:lnTo>
                  <a:lnTo>
                    <a:pt x="393" y="31"/>
                  </a:lnTo>
                  <a:lnTo>
                    <a:pt x="393" y="31"/>
                  </a:lnTo>
                  <a:lnTo>
                    <a:pt x="393" y="31"/>
                  </a:lnTo>
                  <a:lnTo>
                    <a:pt x="395" y="28"/>
                  </a:lnTo>
                  <a:lnTo>
                    <a:pt x="395" y="28"/>
                  </a:lnTo>
                  <a:lnTo>
                    <a:pt x="395" y="28"/>
                  </a:lnTo>
                  <a:lnTo>
                    <a:pt x="395" y="28"/>
                  </a:lnTo>
                  <a:lnTo>
                    <a:pt x="393" y="28"/>
                  </a:lnTo>
                  <a:lnTo>
                    <a:pt x="393" y="28"/>
                  </a:lnTo>
                  <a:lnTo>
                    <a:pt x="393" y="28"/>
                  </a:lnTo>
                  <a:lnTo>
                    <a:pt x="393" y="28"/>
                  </a:lnTo>
                  <a:lnTo>
                    <a:pt x="393" y="26"/>
                  </a:lnTo>
                  <a:lnTo>
                    <a:pt x="393" y="26"/>
                  </a:lnTo>
                  <a:lnTo>
                    <a:pt x="393" y="26"/>
                  </a:lnTo>
                  <a:lnTo>
                    <a:pt x="393" y="28"/>
                  </a:lnTo>
                  <a:lnTo>
                    <a:pt x="393" y="28"/>
                  </a:lnTo>
                  <a:lnTo>
                    <a:pt x="391" y="26"/>
                  </a:lnTo>
                  <a:lnTo>
                    <a:pt x="391" y="26"/>
                  </a:lnTo>
                  <a:lnTo>
                    <a:pt x="393" y="26"/>
                  </a:lnTo>
                  <a:lnTo>
                    <a:pt x="391" y="26"/>
                  </a:lnTo>
                  <a:lnTo>
                    <a:pt x="391" y="26"/>
                  </a:lnTo>
                  <a:lnTo>
                    <a:pt x="391" y="28"/>
                  </a:lnTo>
                  <a:lnTo>
                    <a:pt x="388" y="28"/>
                  </a:lnTo>
                  <a:lnTo>
                    <a:pt x="388" y="28"/>
                  </a:lnTo>
                  <a:lnTo>
                    <a:pt x="388" y="28"/>
                  </a:lnTo>
                  <a:lnTo>
                    <a:pt x="388" y="28"/>
                  </a:lnTo>
                  <a:lnTo>
                    <a:pt x="388" y="28"/>
                  </a:lnTo>
                  <a:lnTo>
                    <a:pt x="388" y="28"/>
                  </a:lnTo>
                  <a:lnTo>
                    <a:pt x="388" y="28"/>
                  </a:lnTo>
                  <a:lnTo>
                    <a:pt x="388" y="28"/>
                  </a:lnTo>
                  <a:lnTo>
                    <a:pt x="388" y="28"/>
                  </a:lnTo>
                  <a:lnTo>
                    <a:pt x="388" y="28"/>
                  </a:lnTo>
                  <a:lnTo>
                    <a:pt x="388" y="28"/>
                  </a:lnTo>
                  <a:lnTo>
                    <a:pt x="388" y="28"/>
                  </a:lnTo>
                  <a:lnTo>
                    <a:pt x="388" y="28"/>
                  </a:lnTo>
                  <a:lnTo>
                    <a:pt x="386" y="28"/>
                  </a:lnTo>
                  <a:lnTo>
                    <a:pt x="386" y="28"/>
                  </a:lnTo>
                  <a:lnTo>
                    <a:pt x="386" y="28"/>
                  </a:lnTo>
                  <a:lnTo>
                    <a:pt x="386" y="28"/>
                  </a:lnTo>
                  <a:lnTo>
                    <a:pt x="386" y="28"/>
                  </a:lnTo>
                  <a:lnTo>
                    <a:pt x="386" y="26"/>
                  </a:lnTo>
                  <a:lnTo>
                    <a:pt x="386" y="26"/>
                  </a:lnTo>
                  <a:lnTo>
                    <a:pt x="386" y="26"/>
                  </a:lnTo>
                  <a:lnTo>
                    <a:pt x="386" y="26"/>
                  </a:lnTo>
                  <a:lnTo>
                    <a:pt x="386" y="26"/>
                  </a:lnTo>
                  <a:lnTo>
                    <a:pt x="386" y="26"/>
                  </a:lnTo>
                  <a:lnTo>
                    <a:pt x="386" y="26"/>
                  </a:lnTo>
                  <a:lnTo>
                    <a:pt x="386" y="26"/>
                  </a:lnTo>
                  <a:lnTo>
                    <a:pt x="386" y="26"/>
                  </a:lnTo>
                  <a:lnTo>
                    <a:pt x="386" y="26"/>
                  </a:lnTo>
                  <a:lnTo>
                    <a:pt x="386" y="26"/>
                  </a:lnTo>
                  <a:lnTo>
                    <a:pt x="386" y="26"/>
                  </a:lnTo>
                  <a:lnTo>
                    <a:pt x="383" y="26"/>
                  </a:lnTo>
                  <a:lnTo>
                    <a:pt x="383" y="26"/>
                  </a:lnTo>
                  <a:lnTo>
                    <a:pt x="383" y="26"/>
                  </a:lnTo>
                  <a:lnTo>
                    <a:pt x="383" y="24"/>
                  </a:lnTo>
                  <a:lnTo>
                    <a:pt x="383" y="24"/>
                  </a:lnTo>
                  <a:lnTo>
                    <a:pt x="383" y="24"/>
                  </a:lnTo>
                  <a:lnTo>
                    <a:pt x="383" y="24"/>
                  </a:lnTo>
                  <a:lnTo>
                    <a:pt x="381" y="24"/>
                  </a:lnTo>
                  <a:lnTo>
                    <a:pt x="381" y="24"/>
                  </a:lnTo>
                  <a:lnTo>
                    <a:pt x="381" y="24"/>
                  </a:lnTo>
                  <a:lnTo>
                    <a:pt x="381" y="24"/>
                  </a:lnTo>
                  <a:lnTo>
                    <a:pt x="381" y="24"/>
                  </a:lnTo>
                  <a:lnTo>
                    <a:pt x="381" y="24"/>
                  </a:lnTo>
                  <a:lnTo>
                    <a:pt x="381" y="24"/>
                  </a:lnTo>
                  <a:lnTo>
                    <a:pt x="381" y="24"/>
                  </a:lnTo>
                  <a:lnTo>
                    <a:pt x="381" y="24"/>
                  </a:lnTo>
                  <a:lnTo>
                    <a:pt x="379" y="24"/>
                  </a:lnTo>
                  <a:lnTo>
                    <a:pt x="379" y="24"/>
                  </a:lnTo>
                  <a:lnTo>
                    <a:pt x="379" y="21"/>
                  </a:lnTo>
                  <a:lnTo>
                    <a:pt x="381" y="21"/>
                  </a:lnTo>
                  <a:lnTo>
                    <a:pt x="381" y="21"/>
                  </a:lnTo>
                  <a:lnTo>
                    <a:pt x="381" y="21"/>
                  </a:lnTo>
                  <a:lnTo>
                    <a:pt x="381" y="21"/>
                  </a:lnTo>
                  <a:lnTo>
                    <a:pt x="381" y="21"/>
                  </a:lnTo>
                  <a:lnTo>
                    <a:pt x="381" y="19"/>
                  </a:lnTo>
                  <a:lnTo>
                    <a:pt x="381" y="19"/>
                  </a:lnTo>
                  <a:lnTo>
                    <a:pt x="381" y="19"/>
                  </a:lnTo>
                  <a:lnTo>
                    <a:pt x="381" y="19"/>
                  </a:lnTo>
                  <a:lnTo>
                    <a:pt x="381" y="19"/>
                  </a:lnTo>
                  <a:lnTo>
                    <a:pt x="381" y="19"/>
                  </a:lnTo>
                  <a:lnTo>
                    <a:pt x="381" y="19"/>
                  </a:lnTo>
                  <a:lnTo>
                    <a:pt x="381" y="19"/>
                  </a:lnTo>
                  <a:lnTo>
                    <a:pt x="381" y="19"/>
                  </a:lnTo>
                  <a:lnTo>
                    <a:pt x="383" y="19"/>
                  </a:lnTo>
                  <a:lnTo>
                    <a:pt x="383" y="19"/>
                  </a:lnTo>
                  <a:lnTo>
                    <a:pt x="383" y="19"/>
                  </a:lnTo>
                  <a:lnTo>
                    <a:pt x="383" y="19"/>
                  </a:lnTo>
                  <a:lnTo>
                    <a:pt x="383" y="19"/>
                  </a:lnTo>
                  <a:lnTo>
                    <a:pt x="383" y="19"/>
                  </a:lnTo>
                  <a:lnTo>
                    <a:pt x="383" y="19"/>
                  </a:lnTo>
                  <a:lnTo>
                    <a:pt x="383" y="17"/>
                  </a:lnTo>
                  <a:lnTo>
                    <a:pt x="383" y="17"/>
                  </a:lnTo>
                  <a:lnTo>
                    <a:pt x="383" y="17"/>
                  </a:lnTo>
                  <a:lnTo>
                    <a:pt x="383" y="17"/>
                  </a:lnTo>
                  <a:lnTo>
                    <a:pt x="383" y="14"/>
                  </a:lnTo>
                  <a:lnTo>
                    <a:pt x="383" y="14"/>
                  </a:lnTo>
                  <a:lnTo>
                    <a:pt x="383" y="14"/>
                  </a:lnTo>
                  <a:lnTo>
                    <a:pt x="383" y="14"/>
                  </a:lnTo>
                  <a:lnTo>
                    <a:pt x="383" y="14"/>
                  </a:lnTo>
                  <a:lnTo>
                    <a:pt x="383" y="14"/>
                  </a:lnTo>
                  <a:lnTo>
                    <a:pt x="383" y="14"/>
                  </a:lnTo>
                  <a:lnTo>
                    <a:pt x="383" y="14"/>
                  </a:lnTo>
                  <a:lnTo>
                    <a:pt x="386" y="14"/>
                  </a:lnTo>
                  <a:lnTo>
                    <a:pt x="386" y="14"/>
                  </a:lnTo>
                  <a:lnTo>
                    <a:pt x="386" y="14"/>
                  </a:lnTo>
                  <a:lnTo>
                    <a:pt x="383" y="14"/>
                  </a:lnTo>
                  <a:lnTo>
                    <a:pt x="383" y="14"/>
                  </a:lnTo>
                  <a:lnTo>
                    <a:pt x="383" y="14"/>
                  </a:lnTo>
                  <a:lnTo>
                    <a:pt x="383" y="14"/>
                  </a:lnTo>
                  <a:lnTo>
                    <a:pt x="383" y="14"/>
                  </a:lnTo>
                  <a:lnTo>
                    <a:pt x="383" y="14"/>
                  </a:lnTo>
                  <a:lnTo>
                    <a:pt x="383" y="14"/>
                  </a:lnTo>
                  <a:lnTo>
                    <a:pt x="383" y="12"/>
                  </a:lnTo>
                  <a:lnTo>
                    <a:pt x="383" y="12"/>
                  </a:lnTo>
                  <a:lnTo>
                    <a:pt x="383" y="14"/>
                  </a:lnTo>
                  <a:lnTo>
                    <a:pt x="383" y="14"/>
                  </a:lnTo>
                  <a:lnTo>
                    <a:pt x="383" y="14"/>
                  </a:lnTo>
                  <a:lnTo>
                    <a:pt x="383" y="12"/>
                  </a:lnTo>
                  <a:lnTo>
                    <a:pt x="383" y="12"/>
                  </a:lnTo>
                  <a:lnTo>
                    <a:pt x="383" y="12"/>
                  </a:lnTo>
                  <a:lnTo>
                    <a:pt x="383" y="12"/>
                  </a:lnTo>
                  <a:lnTo>
                    <a:pt x="383" y="12"/>
                  </a:lnTo>
                  <a:lnTo>
                    <a:pt x="383" y="12"/>
                  </a:lnTo>
                  <a:lnTo>
                    <a:pt x="386" y="14"/>
                  </a:lnTo>
                  <a:lnTo>
                    <a:pt x="386" y="14"/>
                  </a:lnTo>
                  <a:lnTo>
                    <a:pt x="386" y="14"/>
                  </a:lnTo>
                  <a:lnTo>
                    <a:pt x="386" y="14"/>
                  </a:lnTo>
                  <a:lnTo>
                    <a:pt x="386" y="14"/>
                  </a:lnTo>
                  <a:lnTo>
                    <a:pt x="386" y="14"/>
                  </a:lnTo>
                  <a:lnTo>
                    <a:pt x="386" y="14"/>
                  </a:lnTo>
                  <a:lnTo>
                    <a:pt x="386" y="12"/>
                  </a:lnTo>
                  <a:lnTo>
                    <a:pt x="386" y="12"/>
                  </a:lnTo>
                  <a:lnTo>
                    <a:pt x="386" y="12"/>
                  </a:lnTo>
                  <a:lnTo>
                    <a:pt x="383" y="9"/>
                  </a:lnTo>
                  <a:lnTo>
                    <a:pt x="386" y="9"/>
                  </a:lnTo>
                  <a:lnTo>
                    <a:pt x="383" y="9"/>
                  </a:lnTo>
                  <a:lnTo>
                    <a:pt x="383" y="9"/>
                  </a:lnTo>
                  <a:lnTo>
                    <a:pt x="383" y="9"/>
                  </a:lnTo>
                  <a:lnTo>
                    <a:pt x="383" y="9"/>
                  </a:lnTo>
                  <a:lnTo>
                    <a:pt x="383" y="9"/>
                  </a:lnTo>
                  <a:lnTo>
                    <a:pt x="383" y="9"/>
                  </a:lnTo>
                  <a:lnTo>
                    <a:pt x="386" y="9"/>
                  </a:lnTo>
                  <a:lnTo>
                    <a:pt x="386" y="9"/>
                  </a:lnTo>
                  <a:lnTo>
                    <a:pt x="386" y="7"/>
                  </a:lnTo>
                  <a:lnTo>
                    <a:pt x="386" y="7"/>
                  </a:lnTo>
                  <a:lnTo>
                    <a:pt x="386" y="9"/>
                  </a:lnTo>
                  <a:lnTo>
                    <a:pt x="386" y="7"/>
                  </a:lnTo>
                  <a:lnTo>
                    <a:pt x="386" y="7"/>
                  </a:lnTo>
                  <a:lnTo>
                    <a:pt x="386" y="7"/>
                  </a:lnTo>
                  <a:lnTo>
                    <a:pt x="388" y="7"/>
                  </a:lnTo>
                  <a:lnTo>
                    <a:pt x="388" y="7"/>
                  </a:lnTo>
                  <a:lnTo>
                    <a:pt x="388" y="9"/>
                  </a:lnTo>
                  <a:lnTo>
                    <a:pt x="388" y="9"/>
                  </a:lnTo>
                  <a:lnTo>
                    <a:pt x="391" y="14"/>
                  </a:lnTo>
                  <a:lnTo>
                    <a:pt x="391" y="14"/>
                  </a:lnTo>
                  <a:lnTo>
                    <a:pt x="391" y="14"/>
                  </a:lnTo>
                  <a:lnTo>
                    <a:pt x="391" y="14"/>
                  </a:lnTo>
                  <a:lnTo>
                    <a:pt x="391" y="14"/>
                  </a:lnTo>
                  <a:lnTo>
                    <a:pt x="391" y="14"/>
                  </a:lnTo>
                  <a:lnTo>
                    <a:pt x="391" y="17"/>
                  </a:lnTo>
                  <a:lnTo>
                    <a:pt x="393" y="17"/>
                  </a:lnTo>
                  <a:lnTo>
                    <a:pt x="393" y="17"/>
                  </a:lnTo>
                  <a:lnTo>
                    <a:pt x="393" y="17"/>
                  </a:lnTo>
                  <a:lnTo>
                    <a:pt x="395" y="17"/>
                  </a:lnTo>
                  <a:lnTo>
                    <a:pt x="395" y="17"/>
                  </a:lnTo>
                  <a:lnTo>
                    <a:pt x="395" y="19"/>
                  </a:lnTo>
                  <a:lnTo>
                    <a:pt x="395" y="19"/>
                  </a:lnTo>
                  <a:lnTo>
                    <a:pt x="395" y="19"/>
                  </a:lnTo>
                  <a:lnTo>
                    <a:pt x="395" y="19"/>
                  </a:lnTo>
                  <a:lnTo>
                    <a:pt x="398" y="19"/>
                  </a:lnTo>
                  <a:lnTo>
                    <a:pt x="398" y="19"/>
                  </a:lnTo>
                  <a:lnTo>
                    <a:pt x="395" y="19"/>
                  </a:lnTo>
                  <a:lnTo>
                    <a:pt x="395" y="19"/>
                  </a:lnTo>
                  <a:lnTo>
                    <a:pt x="395" y="19"/>
                  </a:lnTo>
                  <a:lnTo>
                    <a:pt x="395" y="19"/>
                  </a:lnTo>
                  <a:lnTo>
                    <a:pt x="400" y="21"/>
                  </a:lnTo>
                  <a:lnTo>
                    <a:pt x="402" y="21"/>
                  </a:lnTo>
                  <a:lnTo>
                    <a:pt x="402" y="21"/>
                  </a:lnTo>
                  <a:lnTo>
                    <a:pt x="400" y="21"/>
                  </a:lnTo>
                  <a:lnTo>
                    <a:pt x="400" y="19"/>
                  </a:lnTo>
                  <a:lnTo>
                    <a:pt x="400" y="19"/>
                  </a:lnTo>
                  <a:lnTo>
                    <a:pt x="398" y="19"/>
                  </a:lnTo>
                  <a:lnTo>
                    <a:pt x="398" y="19"/>
                  </a:lnTo>
                  <a:lnTo>
                    <a:pt x="398" y="19"/>
                  </a:lnTo>
                  <a:lnTo>
                    <a:pt x="395" y="17"/>
                  </a:lnTo>
                  <a:lnTo>
                    <a:pt x="395" y="17"/>
                  </a:lnTo>
                  <a:lnTo>
                    <a:pt x="393" y="17"/>
                  </a:lnTo>
                  <a:lnTo>
                    <a:pt x="393" y="14"/>
                  </a:lnTo>
                  <a:lnTo>
                    <a:pt x="393" y="12"/>
                  </a:lnTo>
                  <a:lnTo>
                    <a:pt x="391" y="12"/>
                  </a:lnTo>
                  <a:lnTo>
                    <a:pt x="391" y="9"/>
                  </a:lnTo>
                  <a:lnTo>
                    <a:pt x="388" y="7"/>
                  </a:lnTo>
                  <a:lnTo>
                    <a:pt x="388" y="7"/>
                  </a:lnTo>
                  <a:lnTo>
                    <a:pt x="386" y="7"/>
                  </a:lnTo>
                  <a:lnTo>
                    <a:pt x="383" y="7"/>
                  </a:lnTo>
                  <a:lnTo>
                    <a:pt x="379" y="12"/>
                  </a:lnTo>
                  <a:lnTo>
                    <a:pt x="372" y="14"/>
                  </a:lnTo>
                  <a:lnTo>
                    <a:pt x="369" y="14"/>
                  </a:lnTo>
                  <a:lnTo>
                    <a:pt x="369" y="14"/>
                  </a:lnTo>
                  <a:lnTo>
                    <a:pt x="367" y="12"/>
                  </a:lnTo>
                  <a:lnTo>
                    <a:pt x="360" y="9"/>
                  </a:lnTo>
                  <a:lnTo>
                    <a:pt x="360" y="9"/>
                  </a:lnTo>
                  <a:lnTo>
                    <a:pt x="357" y="7"/>
                  </a:lnTo>
                  <a:lnTo>
                    <a:pt x="350" y="5"/>
                  </a:lnTo>
                  <a:lnTo>
                    <a:pt x="346" y="2"/>
                  </a:lnTo>
                  <a:lnTo>
                    <a:pt x="343" y="2"/>
                  </a:lnTo>
                  <a:lnTo>
                    <a:pt x="338" y="2"/>
                  </a:lnTo>
                  <a:lnTo>
                    <a:pt x="338" y="5"/>
                  </a:lnTo>
                  <a:lnTo>
                    <a:pt x="338" y="5"/>
                  </a:lnTo>
                  <a:lnTo>
                    <a:pt x="341" y="5"/>
                  </a:lnTo>
                  <a:lnTo>
                    <a:pt x="343" y="5"/>
                  </a:lnTo>
                  <a:lnTo>
                    <a:pt x="346" y="7"/>
                  </a:lnTo>
                  <a:lnTo>
                    <a:pt x="346" y="9"/>
                  </a:lnTo>
                  <a:lnTo>
                    <a:pt x="346" y="9"/>
                  </a:lnTo>
                  <a:lnTo>
                    <a:pt x="346" y="9"/>
                  </a:lnTo>
                  <a:lnTo>
                    <a:pt x="346" y="9"/>
                  </a:lnTo>
                  <a:lnTo>
                    <a:pt x="346" y="9"/>
                  </a:lnTo>
                  <a:lnTo>
                    <a:pt x="346" y="9"/>
                  </a:lnTo>
                  <a:lnTo>
                    <a:pt x="346" y="9"/>
                  </a:lnTo>
                  <a:lnTo>
                    <a:pt x="346" y="9"/>
                  </a:lnTo>
                  <a:lnTo>
                    <a:pt x="343" y="9"/>
                  </a:lnTo>
                  <a:lnTo>
                    <a:pt x="343" y="9"/>
                  </a:lnTo>
                  <a:lnTo>
                    <a:pt x="343" y="9"/>
                  </a:lnTo>
                  <a:lnTo>
                    <a:pt x="343" y="9"/>
                  </a:lnTo>
                  <a:lnTo>
                    <a:pt x="343" y="9"/>
                  </a:lnTo>
                  <a:lnTo>
                    <a:pt x="343" y="9"/>
                  </a:lnTo>
                  <a:lnTo>
                    <a:pt x="341" y="9"/>
                  </a:lnTo>
                  <a:lnTo>
                    <a:pt x="341" y="9"/>
                  </a:lnTo>
                  <a:lnTo>
                    <a:pt x="341" y="9"/>
                  </a:lnTo>
                  <a:lnTo>
                    <a:pt x="341" y="9"/>
                  </a:lnTo>
                  <a:lnTo>
                    <a:pt x="341" y="9"/>
                  </a:lnTo>
                  <a:lnTo>
                    <a:pt x="341" y="9"/>
                  </a:lnTo>
                  <a:lnTo>
                    <a:pt x="338" y="9"/>
                  </a:lnTo>
                  <a:lnTo>
                    <a:pt x="338" y="12"/>
                  </a:lnTo>
                  <a:lnTo>
                    <a:pt x="338" y="12"/>
                  </a:lnTo>
                  <a:lnTo>
                    <a:pt x="338" y="12"/>
                  </a:lnTo>
                  <a:lnTo>
                    <a:pt x="338" y="14"/>
                  </a:lnTo>
                  <a:lnTo>
                    <a:pt x="338" y="14"/>
                  </a:lnTo>
                  <a:lnTo>
                    <a:pt x="336" y="14"/>
                  </a:lnTo>
                  <a:lnTo>
                    <a:pt x="336" y="12"/>
                  </a:lnTo>
                  <a:lnTo>
                    <a:pt x="336" y="12"/>
                  </a:lnTo>
                  <a:lnTo>
                    <a:pt x="336" y="12"/>
                  </a:lnTo>
                  <a:lnTo>
                    <a:pt x="336" y="12"/>
                  </a:lnTo>
                  <a:lnTo>
                    <a:pt x="336" y="12"/>
                  </a:lnTo>
                  <a:lnTo>
                    <a:pt x="336" y="12"/>
                  </a:lnTo>
                  <a:lnTo>
                    <a:pt x="336" y="14"/>
                  </a:lnTo>
                  <a:lnTo>
                    <a:pt x="336" y="14"/>
                  </a:lnTo>
                  <a:lnTo>
                    <a:pt x="336" y="14"/>
                  </a:lnTo>
                  <a:lnTo>
                    <a:pt x="334" y="14"/>
                  </a:lnTo>
                  <a:lnTo>
                    <a:pt x="334" y="14"/>
                  </a:lnTo>
                  <a:lnTo>
                    <a:pt x="334" y="14"/>
                  </a:lnTo>
                  <a:lnTo>
                    <a:pt x="331" y="14"/>
                  </a:lnTo>
                  <a:lnTo>
                    <a:pt x="331" y="14"/>
                  </a:lnTo>
                  <a:lnTo>
                    <a:pt x="331" y="14"/>
                  </a:lnTo>
                  <a:lnTo>
                    <a:pt x="331" y="14"/>
                  </a:lnTo>
                  <a:lnTo>
                    <a:pt x="331" y="14"/>
                  </a:lnTo>
                  <a:lnTo>
                    <a:pt x="331" y="14"/>
                  </a:lnTo>
                  <a:lnTo>
                    <a:pt x="331" y="14"/>
                  </a:lnTo>
                  <a:lnTo>
                    <a:pt x="331" y="14"/>
                  </a:lnTo>
                  <a:lnTo>
                    <a:pt x="329" y="14"/>
                  </a:lnTo>
                  <a:lnTo>
                    <a:pt x="329" y="14"/>
                  </a:lnTo>
                  <a:lnTo>
                    <a:pt x="329" y="14"/>
                  </a:lnTo>
                  <a:lnTo>
                    <a:pt x="327" y="12"/>
                  </a:lnTo>
                  <a:lnTo>
                    <a:pt x="327" y="14"/>
                  </a:lnTo>
                  <a:lnTo>
                    <a:pt x="327" y="14"/>
                  </a:lnTo>
                  <a:lnTo>
                    <a:pt x="327" y="14"/>
                  </a:lnTo>
                  <a:lnTo>
                    <a:pt x="324" y="17"/>
                  </a:lnTo>
                  <a:lnTo>
                    <a:pt x="324" y="17"/>
                  </a:lnTo>
                  <a:lnTo>
                    <a:pt x="324" y="17"/>
                  </a:lnTo>
                  <a:lnTo>
                    <a:pt x="324" y="17"/>
                  </a:lnTo>
                  <a:lnTo>
                    <a:pt x="322" y="14"/>
                  </a:lnTo>
                  <a:lnTo>
                    <a:pt x="322" y="14"/>
                  </a:lnTo>
                  <a:lnTo>
                    <a:pt x="320" y="17"/>
                  </a:lnTo>
                  <a:lnTo>
                    <a:pt x="320" y="17"/>
                  </a:lnTo>
                  <a:lnTo>
                    <a:pt x="320" y="17"/>
                  </a:lnTo>
                  <a:lnTo>
                    <a:pt x="317" y="17"/>
                  </a:lnTo>
                  <a:lnTo>
                    <a:pt x="317" y="17"/>
                  </a:lnTo>
                  <a:lnTo>
                    <a:pt x="315" y="17"/>
                  </a:lnTo>
                  <a:lnTo>
                    <a:pt x="315" y="17"/>
                  </a:lnTo>
                  <a:lnTo>
                    <a:pt x="315" y="17"/>
                  </a:lnTo>
                  <a:lnTo>
                    <a:pt x="315" y="17"/>
                  </a:lnTo>
                  <a:lnTo>
                    <a:pt x="315" y="17"/>
                  </a:lnTo>
                  <a:lnTo>
                    <a:pt x="315" y="14"/>
                  </a:lnTo>
                  <a:lnTo>
                    <a:pt x="315" y="14"/>
                  </a:lnTo>
                  <a:lnTo>
                    <a:pt x="315" y="14"/>
                  </a:lnTo>
                  <a:lnTo>
                    <a:pt x="317" y="14"/>
                  </a:lnTo>
                  <a:lnTo>
                    <a:pt x="320" y="14"/>
                  </a:lnTo>
                  <a:lnTo>
                    <a:pt x="320" y="12"/>
                  </a:lnTo>
                  <a:lnTo>
                    <a:pt x="322" y="12"/>
                  </a:lnTo>
                  <a:lnTo>
                    <a:pt x="322" y="12"/>
                  </a:lnTo>
                  <a:lnTo>
                    <a:pt x="322" y="12"/>
                  </a:lnTo>
                  <a:lnTo>
                    <a:pt x="324" y="9"/>
                  </a:lnTo>
                  <a:lnTo>
                    <a:pt x="327" y="9"/>
                  </a:lnTo>
                  <a:lnTo>
                    <a:pt x="331" y="7"/>
                  </a:lnTo>
                  <a:lnTo>
                    <a:pt x="336" y="5"/>
                  </a:lnTo>
                  <a:lnTo>
                    <a:pt x="336" y="5"/>
                  </a:lnTo>
                  <a:lnTo>
                    <a:pt x="336" y="5"/>
                  </a:lnTo>
                  <a:lnTo>
                    <a:pt x="322" y="9"/>
                  </a:lnTo>
                  <a:lnTo>
                    <a:pt x="315" y="12"/>
                  </a:lnTo>
                  <a:lnTo>
                    <a:pt x="312" y="12"/>
                  </a:lnTo>
                  <a:lnTo>
                    <a:pt x="310" y="12"/>
                  </a:lnTo>
                  <a:lnTo>
                    <a:pt x="308" y="12"/>
                  </a:lnTo>
                  <a:lnTo>
                    <a:pt x="305" y="9"/>
                  </a:lnTo>
                  <a:lnTo>
                    <a:pt x="305" y="9"/>
                  </a:lnTo>
                  <a:lnTo>
                    <a:pt x="303" y="9"/>
                  </a:lnTo>
                  <a:lnTo>
                    <a:pt x="305" y="12"/>
                  </a:lnTo>
                  <a:lnTo>
                    <a:pt x="305" y="14"/>
                  </a:lnTo>
                  <a:lnTo>
                    <a:pt x="305" y="12"/>
                  </a:lnTo>
                  <a:lnTo>
                    <a:pt x="305" y="12"/>
                  </a:lnTo>
                  <a:lnTo>
                    <a:pt x="303" y="12"/>
                  </a:lnTo>
                  <a:lnTo>
                    <a:pt x="303" y="9"/>
                  </a:lnTo>
                  <a:lnTo>
                    <a:pt x="303" y="9"/>
                  </a:lnTo>
                  <a:lnTo>
                    <a:pt x="303" y="12"/>
                  </a:lnTo>
                  <a:lnTo>
                    <a:pt x="303" y="14"/>
                  </a:lnTo>
                  <a:lnTo>
                    <a:pt x="303" y="17"/>
                  </a:lnTo>
                  <a:lnTo>
                    <a:pt x="301" y="19"/>
                  </a:lnTo>
                  <a:lnTo>
                    <a:pt x="298" y="21"/>
                  </a:lnTo>
                  <a:lnTo>
                    <a:pt x="296" y="24"/>
                  </a:lnTo>
                  <a:lnTo>
                    <a:pt x="294" y="24"/>
                  </a:lnTo>
                  <a:lnTo>
                    <a:pt x="294" y="24"/>
                  </a:lnTo>
                  <a:lnTo>
                    <a:pt x="298" y="24"/>
                  </a:lnTo>
                  <a:lnTo>
                    <a:pt x="298" y="24"/>
                  </a:lnTo>
                  <a:lnTo>
                    <a:pt x="298" y="24"/>
                  </a:lnTo>
                  <a:lnTo>
                    <a:pt x="298" y="24"/>
                  </a:lnTo>
                  <a:lnTo>
                    <a:pt x="298" y="24"/>
                  </a:lnTo>
                  <a:lnTo>
                    <a:pt x="298" y="24"/>
                  </a:lnTo>
                  <a:lnTo>
                    <a:pt x="298" y="24"/>
                  </a:lnTo>
                  <a:lnTo>
                    <a:pt x="298" y="24"/>
                  </a:lnTo>
                  <a:lnTo>
                    <a:pt x="301" y="24"/>
                  </a:lnTo>
                  <a:lnTo>
                    <a:pt x="301" y="24"/>
                  </a:lnTo>
                  <a:lnTo>
                    <a:pt x="301" y="24"/>
                  </a:lnTo>
                  <a:lnTo>
                    <a:pt x="301" y="26"/>
                  </a:lnTo>
                  <a:lnTo>
                    <a:pt x="301" y="26"/>
                  </a:lnTo>
                  <a:lnTo>
                    <a:pt x="301" y="26"/>
                  </a:lnTo>
                  <a:lnTo>
                    <a:pt x="301" y="26"/>
                  </a:lnTo>
                  <a:lnTo>
                    <a:pt x="301" y="26"/>
                  </a:lnTo>
                  <a:lnTo>
                    <a:pt x="301" y="24"/>
                  </a:lnTo>
                  <a:lnTo>
                    <a:pt x="298" y="24"/>
                  </a:lnTo>
                  <a:lnTo>
                    <a:pt x="298" y="24"/>
                  </a:lnTo>
                  <a:lnTo>
                    <a:pt x="298" y="26"/>
                  </a:lnTo>
                  <a:lnTo>
                    <a:pt x="298" y="26"/>
                  </a:lnTo>
                  <a:lnTo>
                    <a:pt x="298" y="26"/>
                  </a:lnTo>
                  <a:lnTo>
                    <a:pt x="298" y="26"/>
                  </a:lnTo>
                  <a:lnTo>
                    <a:pt x="298" y="26"/>
                  </a:lnTo>
                  <a:lnTo>
                    <a:pt x="298" y="26"/>
                  </a:lnTo>
                  <a:lnTo>
                    <a:pt x="296" y="26"/>
                  </a:lnTo>
                  <a:lnTo>
                    <a:pt x="296" y="26"/>
                  </a:lnTo>
                  <a:lnTo>
                    <a:pt x="296" y="26"/>
                  </a:lnTo>
                  <a:lnTo>
                    <a:pt x="296" y="26"/>
                  </a:lnTo>
                  <a:lnTo>
                    <a:pt x="296" y="26"/>
                  </a:lnTo>
                  <a:lnTo>
                    <a:pt x="296" y="26"/>
                  </a:lnTo>
                  <a:lnTo>
                    <a:pt x="294" y="26"/>
                  </a:lnTo>
                  <a:lnTo>
                    <a:pt x="294" y="26"/>
                  </a:lnTo>
                  <a:lnTo>
                    <a:pt x="294" y="26"/>
                  </a:lnTo>
                  <a:lnTo>
                    <a:pt x="294" y="26"/>
                  </a:lnTo>
                  <a:lnTo>
                    <a:pt x="294" y="26"/>
                  </a:lnTo>
                  <a:lnTo>
                    <a:pt x="294" y="26"/>
                  </a:lnTo>
                  <a:lnTo>
                    <a:pt x="294" y="26"/>
                  </a:lnTo>
                  <a:lnTo>
                    <a:pt x="294" y="26"/>
                  </a:lnTo>
                  <a:lnTo>
                    <a:pt x="294" y="26"/>
                  </a:lnTo>
                  <a:lnTo>
                    <a:pt x="294" y="24"/>
                  </a:lnTo>
                  <a:lnTo>
                    <a:pt x="294" y="24"/>
                  </a:lnTo>
                  <a:lnTo>
                    <a:pt x="294" y="24"/>
                  </a:lnTo>
                  <a:lnTo>
                    <a:pt x="291" y="24"/>
                  </a:lnTo>
                  <a:lnTo>
                    <a:pt x="291" y="24"/>
                  </a:lnTo>
                  <a:lnTo>
                    <a:pt x="291" y="24"/>
                  </a:lnTo>
                  <a:lnTo>
                    <a:pt x="289" y="21"/>
                  </a:lnTo>
                  <a:lnTo>
                    <a:pt x="289" y="19"/>
                  </a:lnTo>
                  <a:lnTo>
                    <a:pt x="286" y="21"/>
                  </a:lnTo>
                  <a:lnTo>
                    <a:pt x="286" y="21"/>
                  </a:lnTo>
                  <a:lnTo>
                    <a:pt x="286" y="21"/>
                  </a:lnTo>
                  <a:lnTo>
                    <a:pt x="286" y="21"/>
                  </a:lnTo>
                  <a:lnTo>
                    <a:pt x="289" y="21"/>
                  </a:lnTo>
                  <a:lnTo>
                    <a:pt x="286" y="21"/>
                  </a:lnTo>
                  <a:lnTo>
                    <a:pt x="286" y="21"/>
                  </a:lnTo>
                  <a:lnTo>
                    <a:pt x="286" y="21"/>
                  </a:lnTo>
                  <a:lnTo>
                    <a:pt x="286" y="24"/>
                  </a:lnTo>
                  <a:lnTo>
                    <a:pt x="284" y="24"/>
                  </a:lnTo>
                  <a:lnTo>
                    <a:pt x="284" y="24"/>
                  </a:lnTo>
                  <a:lnTo>
                    <a:pt x="284" y="24"/>
                  </a:lnTo>
                  <a:lnTo>
                    <a:pt x="282" y="26"/>
                  </a:lnTo>
                  <a:lnTo>
                    <a:pt x="279" y="28"/>
                  </a:lnTo>
                  <a:lnTo>
                    <a:pt x="279" y="28"/>
                  </a:lnTo>
                  <a:lnTo>
                    <a:pt x="279" y="28"/>
                  </a:lnTo>
                  <a:lnTo>
                    <a:pt x="279" y="28"/>
                  </a:lnTo>
                  <a:lnTo>
                    <a:pt x="279" y="28"/>
                  </a:lnTo>
                  <a:lnTo>
                    <a:pt x="277" y="28"/>
                  </a:lnTo>
                  <a:lnTo>
                    <a:pt x="277" y="28"/>
                  </a:lnTo>
                  <a:lnTo>
                    <a:pt x="279" y="28"/>
                  </a:lnTo>
                  <a:lnTo>
                    <a:pt x="279" y="28"/>
                  </a:lnTo>
                  <a:lnTo>
                    <a:pt x="279" y="28"/>
                  </a:lnTo>
                  <a:lnTo>
                    <a:pt x="277" y="31"/>
                  </a:lnTo>
                  <a:lnTo>
                    <a:pt x="275" y="31"/>
                  </a:lnTo>
                  <a:lnTo>
                    <a:pt x="272" y="31"/>
                  </a:lnTo>
                  <a:lnTo>
                    <a:pt x="272" y="33"/>
                  </a:lnTo>
                  <a:lnTo>
                    <a:pt x="265" y="38"/>
                  </a:lnTo>
                  <a:lnTo>
                    <a:pt x="265" y="40"/>
                  </a:lnTo>
                  <a:lnTo>
                    <a:pt x="263" y="40"/>
                  </a:lnTo>
                  <a:lnTo>
                    <a:pt x="263" y="40"/>
                  </a:lnTo>
                  <a:lnTo>
                    <a:pt x="260" y="40"/>
                  </a:lnTo>
                  <a:lnTo>
                    <a:pt x="258" y="43"/>
                  </a:lnTo>
                  <a:lnTo>
                    <a:pt x="251" y="47"/>
                  </a:lnTo>
                  <a:lnTo>
                    <a:pt x="244" y="50"/>
                  </a:lnTo>
                  <a:lnTo>
                    <a:pt x="241" y="52"/>
                  </a:lnTo>
                  <a:lnTo>
                    <a:pt x="232" y="52"/>
                  </a:lnTo>
                  <a:lnTo>
                    <a:pt x="225" y="47"/>
                  </a:lnTo>
                  <a:lnTo>
                    <a:pt x="223" y="47"/>
                  </a:lnTo>
                  <a:lnTo>
                    <a:pt x="223" y="45"/>
                  </a:lnTo>
                  <a:lnTo>
                    <a:pt x="223" y="45"/>
                  </a:lnTo>
                  <a:lnTo>
                    <a:pt x="223" y="43"/>
                  </a:lnTo>
                  <a:lnTo>
                    <a:pt x="223" y="43"/>
                  </a:lnTo>
                  <a:lnTo>
                    <a:pt x="220" y="43"/>
                  </a:lnTo>
                  <a:lnTo>
                    <a:pt x="220" y="43"/>
                  </a:lnTo>
                  <a:lnTo>
                    <a:pt x="218" y="43"/>
                  </a:lnTo>
                  <a:lnTo>
                    <a:pt x="208" y="38"/>
                  </a:lnTo>
                  <a:lnTo>
                    <a:pt x="206" y="38"/>
                  </a:lnTo>
                  <a:lnTo>
                    <a:pt x="206" y="38"/>
                  </a:lnTo>
                  <a:lnTo>
                    <a:pt x="206" y="38"/>
                  </a:lnTo>
                  <a:lnTo>
                    <a:pt x="204" y="38"/>
                  </a:lnTo>
                  <a:lnTo>
                    <a:pt x="204" y="38"/>
                  </a:lnTo>
                  <a:lnTo>
                    <a:pt x="204" y="36"/>
                  </a:lnTo>
                  <a:lnTo>
                    <a:pt x="201" y="36"/>
                  </a:lnTo>
                  <a:lnTo>
                    <a:pt x="201" y="36"/>
                  </a:lnTo>
                  <a:lnTo>
                    <a:pt x="199" y="36"/>
                  </a:lnTo>
                  <a:lnTo>
                    <a:pt x="199" y="36"/>
                  </a:lnTo>
                  <a:lnTo>
                    <a:pt x="197" y="38"/>
                  </a:lnTo>
                  <a:lnTo>
                    <a:pt x="194" y="38"/>
                  </a:lnTo>
                  <a:lnTo>
                    <a:pt x="194" y="38"/>
                  </a:lnTo>
                  <a:lnTo>
                    <a:pt x="192" y="36"/>
                  </a:lnTo>
                  <a:lnTo>
                    <a:pt x="189" y="36"/>
                  </a:lnTo>
                  <a:lnTo>
                    <a:pt x="189" y="36"/>
                  </a:lnTo>
                  <a:lnTo>
                    <a:pt x="189" y="36"/>
                  </a:lnTo>
                  <a:lnTo>
                    <a:pt x="187" y="36"/>
                  </a:lnTo>
                  <a:lnTo>
                    <a:pt x="187" y="36"/>
                  </a:lnTo>
                  <a:lnTo>
                    <a:pt x="187" y="36"/>
                  </a:lnTo>
                  <a:lnTo>
                    <a:pt x="187" y="36"/>
                  </a:lnTo>
                  <a:lnTo>
                    <a:pt x="178" y="36"/>
                  </a:lnTo>
                  <a:lnTo>
                    <a:pt x="175" y="36"/>
                  </a:lnTo>
                  <a:lnTo>
                    <a:pt x="173" y="33"/>
                  </a:lnTo>
                  <a:lnTo>
                    <a:pt x="173" y="33"/>
                  </a:lnTo>
                  <a:lnTo>
                    <a:pt x="173" y="31"/>
                  </a:lnTo>
                  <a:lnTo>
                    <a:pt x="170" y="28"/>
                  </a:lnTo>
                  <a:lnTo>
                    <a:pt x="170" y="28"/>
                  </a:lnTo>
                  <a:lnTo>
                    <a:pt x="170" y="26"/>
                  </a:lnTo>
                  <a:lnTo>
                    <a:pt x="170" y="26"/>
                  </a:lnTo>
                  <a:lnTo>
                    <a:pt x="170" y="26"/>
                  </a:lnTo>
                  <a:lnTo>
                    <a:pt x="170" y="26"/>
                  </a:lnTo>
                  <a:lnTo>
                    <a:pt x="163" y="28"/>
                  </a:lnTo>
                  <a:lnTo>
                    <a:pt x="161" y="28"/>
                  </a:lnTo>
                  <a:lnTo>
                    <a:pt x="156" y="28"/>
                  </a:lnTo>
                  <a:lnTo>
                    <a:pt x="156" y="28"/>
                  </a:lnTo>
                  <a:lnTo>
                    <a:pt x="154" y="28"/>
                  </a:lnTo>
                  <a:lnTo>
                    <a:pt x="154" y="28"/>
                  </a:lnTo>
                  <a:lnTo>
                    <a:pt x="149" y="28"/>
                  </a:lnTo>
                  <a:lnTo>
                    <a:pt x="149" y="26"/>
                  </a:lnTo>
                  <a:lnTo>
                    <a:pt x="147" y="26"/>
                  </a:lnTo>
                  <a:lnTo>
                    <a:pt x="147" y="26"/>
                  </a:lnTo>
                  <a:lnTo>
                    <a:pt x="144" y="24"/>
                  </a:lnTo>
                  <a:lnTo>
                    <a:pt x="144" y="21"/>
                  </a:lnTo>
                  <a:lnTo>
                    <a:pt x="144" y="21"/>
                  </a:lnTo>
                  <a:lnTo>
                    <a:pt x="144" y="21"/>
                  </a:lnTo>
                  <a:lnTo>
                    <a:pt x="144" y="21"/>
                  </a:lnTo>
                  <a:lnTo>
                    <a:pt x="144" y="19"/>
                  </a:lnTo>
                  <a:lnTo>
                    <a:pt x="144" y="19"/>
                  </a:lnTo>
                  <a:lnTo>
                    <a:pt x="144" y="19"/>
                  </a:lnTo>
                  <a:lnTo>
                    <a:pt x="142" y="19"/>
                  </a:lnTo>
                  <a:lnTo>
                    <a:pt x="142" y="19"/>
                  </a:lnTo>
                  <a:lnTo>
                    <a:pt x="142" y="19"/>
                  </a:lnTo>
                  <a:lnTo>
                    <a:pt x="142" y="19"/>
                  </a:lnTo>
                  <a:lnTo>
                    <a:pt x="142" y="17"/>
                  </a:lnTo>
                  <a:lnTo>
                    <a:pt x="142" y="17"/>
                  </a:lnTo>
                  <a:lnTo>
                    <a:pt x="142" y="17"/>
                  </a:lnTo>
                  <a:lnTo>
                    <a:pt x="137" y="17"/>
                  </a:lnTo>
                  <a:lnTo>
                    <a:pt x="137" y="17"/>
                  </a:lnTo>
                  <a:lnTo>
                    <a:pt x="137" y="17"/>
                  </a:lnTo>
                  <a:lnTo>
                    <a:pt x="137" y="17"/>
                  </a:lnTo>
                  <a:lnTo>
                    <a:pt x="137" y="19"/>
                  </a:lnTo>
                  <a:lnTo>
                    <a:pt x="135" y="17"/>
                  </a:lnTo>
                  <a:lnTo>
                    <a:pt x="135" y="17"/>
                  </a:lnTo>
                  <a:lnTo>
                    <a:pt x="130" y="17"/>
                  </a:lnTo>
                  <a:lnTo>
                    <a:pt x="128" y="14"/>
                  </a:lnTo>
                  <a:lnTo>
                    <a:pt x="126" y="14"/>
                  </a:lnTo>
                  <a:lnTo>
                    <a:pt x="126" y="14"/>
                  </a:lnTo>
                  <a:lnTo>
                    <a:pt x="126" y="14"/>
                  </a:lnTo>
                  <a:lnTo>
                    <a:pt x="126" y="14"/>
                  </a:lnTo>
                  <a:lnTo>
                    <a:pt x="123" y="14"/>
                  </a:lnTo>
                  <a:lnTo>
                    <a:pt x="123" y="12"/>
                  </a:lnTo>
                  <a:lnTo>
                    <a:pt x="121" y="12"/>
                  </a:lnTo>
                  <a:lnTo>
                    <a:pt x="121" y="14"/>
                  </a:lnTo>
                  <a:lnTo>
                    <a:pt x="118" y="14"/>
                  </a:lnTo>
                  <a:lnTo>
                    <a:pt x="116" y="12"/>
                  </a:lnTo>
                  <a:lnTo>
                    <a:pt x="111" y="12"/>
                  </a:lnTo>
                  <a:lnTo>
                    <a:pt x="111" y="12"/>
                  </a:lnTo>
                  <a:lnTo>
                    <a:pt x="107" y="12"/>
                  </a:lnTo>
                  <a:lnTo>
                    <a:pt x="107" y="12"/>
                  </a:lnTo>
                  <a:lnTo>
                    <a:pt x="107" y="9"/>
                  </a:lnTo>
                  <a:lnTo>
                    <a:pt x="90" y="7"/>
                  </a:lnTo>
                  <a:lnTo>
                    <a:pt x="69" y="2"/>
                  </a:lnTo>
                  <a:lnTo>
                    <a:pt x="64" y="2"/>
                  </a:lnTo>
                  <a:lnTo>
                    <a:pt x="62" y="2"/>
                  </a:lnTo>
                  <a:lnTo>
                    <a:pt x="52" y="5"/>
                  </a:lnTo>
                  <a:lnTo>
                    <a:pt x="43" y="7"/>
                  </a:lnTo>
                  <a:lnTo>
                    <a:pt x="40" y="9"/>
                  </a:lnTo>
                  <a:lnTo>
                    <a:pt x="40" y="9"/>
                  </a:lnTo>
                  <a:lnTo>
                    <a:pt x="40" y="9"/>
                  </a:lnTo>
                  <a:lnTo>
                    <a:pt x="38" y="9"/>
                  </a:lnTo>
                  <a:lnTo>
                    <a:pt x="38" y="9"/>
                  </a:lnTo>
                  <a:lnTo>
                    <a:pt x="38" y="9"/>
                  </a:lnTo>
                  <a:lnTo>
                    <a:pt x="36" y="9"/>
                  </a:lnTo>
                  <a:lnTo>
                    <a:pt x="33" y="9"/>
                  </a:lnTo>
                  <a:lnTo>
                    <a:pt x="31" y="7"/>
                  </a:lnTo>
                  <a:lnTo>
                    <a:pt x="29" y="7"/>
                  </a:lnTo>
                  <a:lnTo>
                    <a:pt x="29" y="7"/>
                  </a:lnTo>
                  <a:lnTo>
                    <a:pt x="26" y="7"/>
                  </a:lnTo>
                  <a:lnTo>
                    <a:pt x="26" y="5"/>
                  </a:lnTo>
                  <a:lnTo>
                    <a:pt x="26" y="0"/>
                  </a:lnTo>
                  <a:lnTo>
                    <a:pt x="26" y="0"/>
                  </a:lnTo>
                  <a:lnTo>
                    <a:pt x="21" y="2"/>
                  </a:lnTo>
                  <a:lnTo>
                    <a:pt x="21" y="5"/>
                  </a:lnTo>
                  <a:lnTo>
                    <a:pt x="19" y="9"/>
                  </a:lnTo>
                  <a:lnTo>
                    <a:pt x="10" y="17"/>
                  </a:lnTo>
                  <a:lnTo>
                    <a:pt x="10" y="19"/>
                  </a:lnTo>
                  <a:lnTo>
                    <a:pt x="10" y="21"/>
                  </a:lnTo>
                  <a:lnTo>
                    <a:pt x="10" y="26"/>
                  </a:lnTo>
                  <a:lnTo>
                    <a:pt x="10" y="31"/>
                  </a:lnTo>
                  <a:lnTo>
                    <a:pt x="12" y="38"/>
                  </a:lnTo>
                  <a:lnTo>
                    <a:pt x="12" y="40"/>
                  </a:lnTo>
                  <a:lnTo>
                    <a:pt x="14" y="43"/>
                  </a:lnTo>
                  <a:lnTo>
                    <a:pt x="14" y="47"/>
                  </a:lnTo>
                  <a:lnTo>
                    <a:pt x="17" y="52"/>
                  </a:lnTo>
                  <a:lnTo>
                    <a:pt x="17" y="54"/>
                  </a:lnTo>
                  <a:lnTo>
                    <a:pt x="17" y="57"/>
                  </a:lnTo>
                  <a:lnTo>
                    <a:pt x="17" y="59"/>
                  </a:lnTo>
                  <a:lnTo>
                    <a:pt x="17" y="62"/>
                  </a:lnTo>
                  <a:lnTo>
                    <a:pt x="14" y="64"/>
                  </a:lnTo>
                  <a:lnTo>
                    <a:pt x="14" y="69"/>
                  </a:lnTo>
                  <a:lnTo>
                    <a:pt x="14" y="69"/>
                  </a:lnTo>
                  <a:lnTo>
                    <a:pt x="12" y="71"/>
                  </a:lnTo>
                  <a:lnTo>
                    <a:pt x="12" y="73"/>
                  </a:lnTo>
                  <a:lnTo>
                    <a:pt x="10" y="78"/>
                  </a:lnTo>
                  <a:lnTo>
                    <a:pt x="7" y="80"/>
                  </a:lnTo>
                  <a:lnTo>
                    <a:pt x="5" y="83"/>
                  </a:lnTo>
                  <a:lnTo>
                    <a:pt x="5" y="83"/>
                  </a:lnTo>
                  <a:lnTo>
                    <a:pt x="5" y="85"/>
                  </a:lnTo>
                  <a:lnTo>
                    <a:pt x="2" y="90"/>
                  </a:lnTo>
                  <a:lnTo>
                    <a:pt x="0" y="92"/>
                  </a:lnTo>
                  <a:lnTo>
                    <a:pt x="0" y="95"/>
                  </a:lnTo>
                  <a:lnTo>
                    <a:pt x="2" y="95"/>
                  </a:lnTo>
                  <a:lnTo>
                    <a:pt x="2" y="97"/>
                  </a:lnTo>
                  <a:lnTo>
                    <a:pt x="7" y="109"/>
                  </a:lnTo>
                  <a:lnTo>
                    <a:pt x="7" y="111"/>
                  </a:lnTo>
                  <a:lnTo>
                    <a:pt x="7" y="111"/>
                  </a:lnTo>
                  <a:lnTo>
                    <a:pt x="7" y="116"/>
                  </a:lnTo>
                  <a:lnTo>
                    <a:pt x="7" y="118"/>
                  </a:lnTo>
                  <a:lnTo>
                    <a:pt x="10" y="123"/>
                  </a:lnTo>
                  <a:lnTo>
                    <a:pt x="10" y="125"/>
                  </a:lnTo>
                  <a:lnTo>
                    <a:pt x="10" y="125"/>
                  </a:lnTo>
                  <a:lnTo>
                    <a:pt x="10" y="130"/>
                  </a:lnTo>
                  <a:lnTo>
                    <a:pt x="10" y="133"/>
                  </a:lnTo>
                  <a:lnTo>
                    <a:pt x="12" y="135"/>
                  </a:lnTo>
                  <a:lnTo>
                    <a:pt x="14" y="147"/>
                  </a:lnTo>
                  <a:lnTo>
                    <a:pt x="17" y="149"/>
                  </a:lnTo>
                  <a:lnTo>
                    <a:pt x="17" y="151"/>
                  </a:lnTo>
                  <a:lnTo>
                    <a:pt x="17" y="577"/>
                  </a:lnTo>
                  <a:lnTo>
                    <a:pt x="21" y="577"/>
                  </a:lnTo>
                  <a:lnTo>
                    <a:pt x="43" y="577"/>
                  </a:lnTo>
                  <a:lnTo>
                    <a:pt x="47" y="577"/>
                  </a:lnTo>
                  <a:lnTo>
                    <a:pt x="64" y="577"/>
                  </a:lnTo>
                  <a:lnTo>
                    <a:pt x="69" y="577"/>
                  </a:lnTo>
                  <a:lnTo>
                    <a:pt x="73" y="577"/>
                  </a:lnTo>
                  <a:lnTo>
                    <a:pt x="85" y="577"/>
                  </a:lnTo>
                  <a:lnTo>
                    <a:pt x="90" y="577"/>
                  </a:lnTo>
                  <a:lnTo>
                    <a:pt x="104" y="577"/>
                  </a:lnTo>
                  <a:lnTo>
                    <a:pt x="111" y="577"/>
                  </a:lnTo>
                  <a:lnTo>
                    <a:pt x="116" y="577"/>
                  </a:lnTo>
                  <a:lnTo>
                    <a:pt x="137" y="577"/>
                  </a:lnTo>
                  <a:lnTo>
                    <a:pt x="142" y="577"/>
                  </a:lnTo>
                  <a:lnTo>
                    <a:pt x="168" y="577"/>
                  </a:lnTo>
                  <a:lnTo>
                    <a:pt x="173" y="577"/>
                  </a:lnTo>
                  <a:lnTo>
                    <a:pt x="178" y="577"/>
                  </a:lnTo>
                  <a:lnTo>
                    <a:pt x="189" y="577"/>
                  </a:lnTo>
                  <a:lnTo>
                    <a:pt x="194" y="577"/>
                  </a:lnTo>
                  <a:lnTo>
                    <a:pt x="220" y="577"/>
                  </a:lnTo>
                  <a:lnTo>
                    <a:pt x="225" y="577"/>
                  </a:lnTo>
                  <a:lnTo>
                    <a:pt x="230" y="577"/>
                  </a:lnTo>
                  <a:lnTo>
                    <a:pt x="251" y="577"/>
                  </a:lnTo>
                  <a:lnTo>
                    <a:pt x="256" y="577"/>
                  </a:lnTo>
                  <a:lnTo>
                    <a:pt x="272" y="577"/>
                  </a:lnTo>
                  <a:lnTo>
                    <a:pt x="277" y="577"/>
                  </a:lnTo>
                  <a:lnTo>
                    <a:pt x="282" y="577"/>
                  </a:lnTo>
                  <a:lnTo>
                    <a:pt x="303" y="577"/>
                  </a:lnTo>
                  <a:lnTo>
                    <a:pt x="308" y="577"/>
                  </a:lnTo>
                  <a:lnTo>
                    <a:pt x="334" y="577"/>
                  </a:lnTo>
                  <a:lnTo>
                    <a:pt x="338" y="577"/>
                  </a:lnTo>
                  <a:lnTo>
                    <a:pt x="346" y="577"/>
                  </a:lnTo>
                  <a:lnTo>
                    <a:pt x="353" y="577"/>
                  </a:lnTo>
                  <a:lnTo>
                    <a:pt x="353" y="577"/>
                  </a:lnTo>
                  <a:lnTo>
                    <a:pt x="355" y="570"/>
                  </a:lnTo>
                  <a:lnTo>
                    <a:pt x="355" y="570"/>
                  </a:lnTo>
                  <a:lnTo>
                    <a:pt x="357" y="566"/>
                  </a:lnTo>
                  <a:lnTo>
                    <a:pt x="360" y="563"/>
                  </a:lnTo>
                  <a:lnTo>
                    <a:pt x="360" y="563"/>
                  </a:lnTo>
                  <a:lnTo>
                    <a:pt x="362" y="563"/>
                  </a:lnTo>
                  <a:lnTo>
                    <a:pt x="362" y="563"/>
                  </a:lnTo>
                  <a:lnTo>
                    <a:pt x="362" y="563"/>
                  </a:lnTo>
                  <a:lnTo>
                    <a:pt x="365" y="566"/>
                  </a:lnTo>
                  <a:lnTo>
                    <a:pt x="365" y="566"/>
                  </a:lnTo>
                  <a:lnTo>
                    <a:pt x="365" y="568"/>
                  </a:lnTo>
                  <a:lnTo>
                    <a:pt x="365" y="573"/>
                  </a:lnTo>
                  <a:lnTo>
                    <a:pt x="362" y="577"/>
                  </a:lnTo>
                  <a:lnTo>
                    <a:pt x="365" y="577"/>
                  </a:lnTo>
                  <a:lnTo>
                    <a:pt x="367" y="577"/>
                  </a:lnTo>
                  <a:lnTo>
                    <a:pt x="454" y="577"/>
                  </a:lnTo>
                  <a:lnTo>
                    <a:pt x="466" y="577"/>
                  </a:lnTo>
                  <a:lnTo>
                    <a:pt x="516" y="577"/>
                  </a:lnTo>
                  <a:lnTo>
                    <a:pt x="528" y="577"/>
                  </a:lnTo>
                  <a:lnTo>
                    <a:pt x="542" y="577"/>
                  </a:lnTo>
                  <a:lnTo>
                    <a:pt x="577" y="577"/>
                  </a:lnTo>
                  <a:lnTo>
                    <a:pt x="592" y="577"/>
                  </a:lnTo>
                  <a:lnTo>
                    <a:pt x="615" y="577"/>
                  </a:lnTo>
                  <a:lnTo>
                    <a:pt x="627" y="577"/>
                  </a:lnTo>
                  <a:lnTo>
                    <a:pt x="641" y="577"/>
                  </a:lnTo>
                  <a:lnTo>
                    <a:pt x="653" y="577"/>
                  </a:lnTo>
                  <a:lnTo>
                    <a:pt x="653" y="577"/>
                  </a:lnTo>
                  <a:lnTo>
                    <a:pt x="653" y="575"/>
                  </a:lnTo>
                  <a:lnTo>
                    <a:pt x="653" y="575"/>
                  </a:lnTo>
                  <a:lnTo>
                    <a:pt x="653" y="575"/>
                  </a:lnTo>
                  <a:lnTo>
                    <a:pt x="653" y="573"/>
                  </a:lnTo>
                  <a:close/>
                  <a:moveTo>
                    <a:pt x="450" y="26"/>
                  </a:moveTo>
                  <a:lnTo>
                    <a:pt x="452" y="26"/>
                  </a:lnTo>
                  <a:lnTo>
                    <a:pt x="452" y="26"/>
                  </a:lnTo>
                  <a:lnTo>
                    <a:pt x="454" y="26"/>
                  </a:lnTo>
                  <a:lnTo>
                    <a:pt x="454" y="26"/>
                  </a:lnTo>
                  <a:lnTo>
                    <a:pt x="457" y="26"/>
                  </a:lnTo>
                  <a:lnTo>
                    <a:pt x="459" y="26"/>
                  </a:lnTo>
                  <a:lnTo>
                    <a:pt x="459" y="26"/>
                  </a:lnTo>
                  <a:lnTo>
                    <a:pt x="459" y="26"/>
                  </a:lnTo>
                  <a:lnTo>
                    <a:pt x="452" y="26"/>
                  </a:lnTo>
                  <a:lnTo>
                    <a:pt x="450" y="26"/>
                  </a:lnTo>
                  <a:lnTo>
                    <a:pt x="450" y="26"/>
                  </a:lnTo>
                  <a:lnTo>
                    <a:pt x="447" y="28"/>
                  </a:lnTo>
                  <a:lnTo>
                    <a:pt x="445" y="28"/>
                  </a:lnTo>
                  <a:lnTo>
                    <a:pt x="445" y="28"/>
                  </a:lnTo>
                  <a:lnTo>
                    <a:pt x="445" y="31"/>
                  </a:lnTo>
                  <a:lnTo>
                    <a:pt x="443" y="31"/>
                  </a:lnTo>
                  <a:lnTo>
                    <a:pt x="443" y="31"/>
                  </a:lnTo>
                  <a:lnTo>
                    <a:pt x="443" y="31"/>
                  </a:lnTo>
                  <a:lnTo>
                    <a:pt x="450" y="26"/>
                  </a:lnTo>
                  <a:close/>
                  <a:moveTo>
                    <a:pt x="445" y="36"/>
                  </a:moveTo>
                  <a:lnTo>
                    <a:pt x="445" y="36"/>
                  </a:lnTo>
                  <a:lnTo>
                    <a:pt x="445" y="36"/>
                  </a:lnTo>
                  <a:lnTo>
                    <a:pt x="445" y="36"/>
                  </a:lnTo>
                  <a:lnTo>
                    <a:pt x="445" y="36"/>
                  </a:lnTo>
                  <a:lnTo>
                    <a:pt x="445" y="36"/>
                  </a:lnTo>
                  <a:lnTo>
                    <a:pt x="445" y="36"/>
                  </a:lnTo>
                  <a:lnTo>
                    <a:pt x="445" y="36"/>
                  </a:lnTo>
                  <a:close/>
                  <a:moveTo>
                    <a:pt x="469" y="31"/>
                  </a:moveTo>
                  <a:lnTo>
                    <a:pt x="471" y="31"/>
                  </a:lnTo>
                  <a:lnTo>
                    <a:pt x="469" y="31"/>
                  </a:lnTo>
                  <a:lnTo>
                    <a:pt x="466" y="28"/>
                  </a:lnTo>
                  <a:lnTo>
                    <a:pt x="466" y="28"/>
                  </a:lnTo>
                  <a:lnTo>
                    <a:pt x="464" y="28"/>
                  </a:lnTo>
                  <a:lnTo>
                    <a:pt x="462" y="28"/>
                  </a:lnTo>
                  <a:lnTo>
                    <a:pt x="459" y="26"/>
                  </a:lnTo>
                  <a:lnTo>
                    <a:pt x="462" y="28"/>
                  </a:lnTo>
                  <a:lnTo>
                    <a:pt x="469" y="31"/>
                  </a:lnTo>
                  <a:close/>
                  <a:moveTo>
                    <a:pt x="525" y="227"/>
                  </a:moveTo>
                  <a:lnTo>
                    <a:pt x="528" y="227"/>
                  </a:lnTo>
                  <a:lnTo>
                    <a:pt x="528" y="230"/>
                  </a:lnTo>
                  <a:lnTo>
                    <a:pt x="530" y="230"/>
                  </a:lnTo>
                  <a:lnTo>
                    <a:pt x="533" y="230"/>
                  </a:lnTo>
                  <a:lnTo>
                    <a:pt x="533" y="230"/>
                  </a:lnTo>
                  <a:lnTo>
                    <a:pt x="530" y="227"/>
                  </a:lnTo>
                  <a:lnTo>
                    <a:pt x="530" y="227"/>
                  </a:lnTo>
                  <a:lnTo>
                    <a:pt x="530" y="227"/>
                  </a:lnTo>
                  <a:lnTo>
                    <a:pt x="530" y="227"/>
                  </a:lnTo>
                  <a:lnTo>
                    <a:pt x="530" y="227"/>
                  </a:lnTo>
                  <a:lnTo>
                    <a:pt x="530" y="225"/>
                  </a:lnTo>
                  <a:lnTo>
                    <a:pt x="530" y="225"/>
                  </a:lnTo>
                  <a:lnTo>
                    <a:pt x="530" y="225"/>
                  </a:lnTo>
                  <a:lnTo>
                    <a:pt x="528" y="225"/>
                  </a:lnTo>
                  <a:lnTo>
                    <a:pt x="528" y="227"/>
                  </a:lnTo>
                  <a:lnTo>
                    <a:pt x="525" y="227"/>
                  </a:lnTo>
                  <a:lnTo>
                    <a:pt x="525" y="225"/>
                  </a:lnTo>
                  <a:lnTo>
                    <a:pt x="525" y="225"/>
                  </a:lnTo>
                  <a:lnTo>
                    <a:pt x="525" y="225"/>
                  </a:lnTo>
                  <a:lnTo>
                    <a:pt x="528" y="225"/>
                  </a:lnTo>
                  <a:lnTo>
                    <a:pt x="528" y="225"/>
                  </a:lnTo>
                  <a:lnTo>
                    <a:pt x="528" y="225"/>
                  </a:lnTo>
                  <a:lnTo>
                    <a:pt x="528" y="222"/>
                  </a:lnTo>
                  <a:lnTo>
                    <a:pt x="528" y="222"/>
                  </a:lnTo>
                  <a:lnTo>
                    <a:pt x="528" y="222"/>
                  </a:lnTo>
                  <a:lnTo>
                    <a:pt x="525" y="222"/>
                  </a:lnTo>
                  <a:lnTo>
                    <a:pt x="525" y="222"/>
                  </a:lnTo>
                  <a:lnTo>
                    <a:pt x="525" y="225"/>
                  </a:lnTo>
                  <a:lnTo>
                    <a:pt x="525" y="225"/>
                  </a:lnTo>
                  <a:lnTo>
                    <a:pt x="525" y="225"/>
                  </a:lnTo>
                  <a:lnTo>
                    <a:pt x="525" y="225"/>
                  </a:lnTo>
                  <a:lnTo>
                    <a:pt x="525" y="225"/>
                  </a:lnTo>
                  <a:lnTo>
                    <a:pt x="525" y="225"/>
                  </a:lnTo>
                  <a:lnTo>
                    <a:pt x="525" y="225"/>
                  </a:lnTo>
                  <a:lnTo>
                    <a:pt x="525" y="225"/>
                  </a:lnTo>
                  <a:lnTo>
                    <a:pt x="525" y="225"/>
                  </a:lnTo>
                  <a:lnTo>
                    <a:pt x="525" y="227"/>
                  </a:lnTo>
                  <a:lnTo>
                    <a:pt x="525" y="227"/>
                  </a:lnTo>
                  <a:close/>
                  <a:moveTo>
                    <a:pt x="497" y="296"/>
                  </a:moveTo>
                  <a:lnTo>
                    <a:pt x="497" y="296"/>
                  </a:lnTo>
                  <a:lnTo>
                    <a:pt x="497" y="296"/>
                  </a:lnTo>
                  <a:lnTo>
                    <a:pt x="497" y="296"/>
                  </a:lnTo>
                  <a:lnTo>
                    <a:pt x="497" y="301"/>
                  </a:lnTo>
                  <a:lnTo>
                    <a:pt x="499" y="301"/>
                  </a:lnTo>
                  <a:lnTo>
                    <a:pt x="499" y="301"/>
                  </a:lnTo>
                  <a:lnTo>
                    <a:pt x="499" y="301"/>
                  </a:lnTo>
                  <a:lnTo>
                    <a:pt x="499" y="298"/>
                  </a:lnTo>
                  <a:lnTo>
                    <a:pt x="497" y="296"/>
                  </a:lnTo>
                  <a:close/>
                  <a:moveTo>
                    <a:pt x="499" y="253"/>
                  </a:moveTo>
                  <a:lnTo>
                    <a:pt x="499" y="253"/>
                  </a:lnTo>
                  <a:lnTo>
                    <a:pt x="499" y="253"/>
                  </a:lnTo>
                  <a:lnTo>
                    <a:pt x="499" y="253"/>
                  </a:lnTo>
                  <a:lnTo>
                    <a:pt x="497" y="253"/>
                  </a:lnTo>
                  <a:lnTo>
                    <a:pt x="497" y="253"/>
                  </a:lnTo>
                  <a:lnTo>
                    <a:pt x="497" y="253"/>
                  </a:lnTo>
                  <a:lnTo>
                    <a:pt x="495" y="251"/>
                  </a:lnTo>
                  <a:lnTo>
                    <a:pt x="495" y="251"/>
                  </a:lnTo>
                  <a:lnTo>
                    <a:pt x="495" y="253"/>
                  </a:lnTo>
                  <a:lnTo>
                    <a:pt x="495" y="253"/>
                  </a:lnTo>
                  <a:lnTo>
                    <a:pt x="495" y="253"/>
                  </a:lnTo>
                  <a:lnTo>
                    <a:pt x="495" y="253"/>
                  </a:lnTo>
                  <a:lnTo>
                    <a:pt x="495" y="253"/>
                  </a:lnTo>
                  <a:lnTo>
                    <a:pt x="495" y="253"/>
                  </a:lnTo>
                  <a:lnTo>
                    <a:pt x="495" y="256"/>
                  </a:lnTo>
                  <a:lnTo>
                    <a:pt x="497" y="253"/>
                  </a:lnTo>
                  <a:lnTo>
                    <a:pt x="497" y="253"/>
                  </a:lnTo>
                  <a:lnTo>
                    <a:pt x="497" y="253"/>
                  </a:lnTo>
                  <a:lnTo>
                    <a:pt x="497" y="256"/>
                  </a:lnTo>
                  <a:lnTo>
                    <a:pt x="497" y="256"/>
                  </a:lnTo>
                  <a:lnTo>
                    <a:pt x="499" y="256"/>
                  </a:lnTo>
                  <a:lnTo>
                    <a:pt x="499" y="256"/>
                  </a:lnTo>
                  <a:lnTo>
                    <a:pt x="502" y="258"/>
                  </a:lnTo>
                  <a:lnTo>
                    <a:pt x="502" y="258"/>
                  </a:lnTo>
                  <a:lnTo>
                    <a:pt x="502" y="258"/>
                  </a:lnTo>
                  <a:lnTo>
                    <a:pt x="502" y="258"/>
                  </a:lnTo>
                  <a:lnTo>
                    <a:pt x="502" y="256"/>
                  </a:lnTo>
                  <a:lnTo>
                    <a:pt x="502" y="256"/>
                  </a:lnTo>
                  <a:lnTo>
                    <a:pt x="499" y="253"/>
                  </a:lnTo>
                  <a:close/>
                  <a:moveTo>
                    <a:pt x="535" y="227"/>
                  </a:moveTo>
                  <a:lnTo>
                    <a:pt x="535" y="230"/>
                  </a:lnTo>
                  <a:lnTo>
                    <a:pt x="537" y="230"/>
                  </a:lnTo>
                  <a:lnTo>
                    <a:pt x="537" y="230"/>
                  </a:lnTo>
                  <a:lnTo>
                    <a:pt x="537" y="227"/>
                  </a:lnTo>
                  <a:lnTo>
                    <a:pt x="535" y="227"/>
                  </a:lnTo>
                  <a:lnTo>
                    <a:pt x="535" y="22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6" name="Freeform 665"/>
            <p:cNvSpPr>
              <a:spLocks noEditPoints="1"/>
            </p:cNvSpPr>
            <p:nvPr/>
          </p:nvSpPr>
          <p:spPr bwMode="auto">
            <a:xfrm>
              <a:off x="6076656" y="5081990"/>
              <a:ext cx="346107" cy="342035"/>
            </a:xfrm>
            <a:custGeom>
              <a:avLst/>
              <a:gdLst>
                <a:gd name="T0" fmla="*/ 994 w 1020"/>
                <a:gd name="T1" fmla="*/ 146 h 1008"/>
                <a:gd name="T2" fmla="*/ 994 w 1020"/>
                <a:gd name="T3" fmla="*/ 94 h 1008"/>
                <a:gd name="T4" fmla="*/ 958 w 1020"/>
                <a:gd name="T5" fmla="*/ 68 h 1008"/>
                <a:gd name="T6" fmla="*/ 927 w 1020"/>
                <a:gd name="T7" fmla="*/ 38 h 1008"/>
                <a:gd name="T8" fmla="*/ 887 w 1020"/>
                <a:gd name="T9" fmla="*/ 45 h 1008"/>
                <a:gd name="T10" fmla="*/ 845 w 1020"/>
                <a:gd name="T11" fmla="*/ 49 h 1008"/>
                <a:gd name="T12" fmla="*/ 821 w 1020"/>
                <a:gd name="T13" fmla="*/ 26 h 1008"/>
                <a:gd name="T14" fmla="*/ 783 w 1020"/>
                <a:gd name="T15" fmla="*/ 19 h 1008"/>
                <a:gd name="T16" fmla="*/ 750 w 1020"/>
                <a:gd name="T17" fmla="*/ 9 h 1008"/>
                <a:gd name="T18" fmla="*/ 731 w 1020"/>
                <a:gd name="T19" fmla="*/ 9 h 1008"/>
                <a:gd name="T20" fmla="*/ 712 w 1020"/>
                <a:gd name="T21" fmla="*/ 2 h 1008"/>
                <a:gd name="T22" fmla="*/ 688 w 1020"/>
                <a:gd name="T23" fmla="*/ 21 h 1008"/>
                <a:gd name="T24" fmla="*/ 655 w 1020"/>
                <a:gd name="T25" fmla="*/ 16 h 1008"/>
                <a:gd name="T26" fmla="*/ 627 w 1020"/>
                <a:gd name="T27" fmla="*/ 30 h 1008"/>
                <a:gd name="T28" fmla="*/ 584 w 1020"/>
                <a:gd name="T29" fmla="*/ 35 h 1008"/>
                <a:gd name="T30" fmla="*/ 561 w 1020"/>
                <a:gd name="T31" fmla="*/ 45 h 1008"/>
                <a:gd name="T32" fmla="*/ 523 w 1020"/>
                <a:gd name="T33" fmla="*/ 61 h 1008"/>
                <a:gd name="T34" fmla="*/ 483 w 1020"/>
                <a:gd name="T35" fmla="*/ 59 h 1008"/>
                <a:gd name="T36" fmla="*/ 421 w 1020"/>
                <a:gd name="T37" fmla="*/ 23 h 1008"/>
                <a:gd name="T38" fmla="*/ 360 w 1020"/>
                <a:gd name="T39" fmla="*/ 38 h 1008"/>
                <a:gd name="T40" fmla="*/ 338 w 1020"/>
                <a:gd name="T41" fmla="*/ 123 h 1008"/>
                <a:gd name="T42" fmla="*/ 305 w 1020"/>
                <a:gd name="T43" fmla="*/ 227 h 1008"/>
                <a:gd name="T44" fmla="*/ 272 w 1020"/>
                <a:gd name="T45" fmla="*/ 340 h 1008"/>
                <a:gd name="T46" fmla="*/ 218 w 1020"/>
                <a:gd name="T47" fmla="*/ 397 h 1008"/>
                <a:gd name="T48" fmla="*/ 201 w 1020"/>
                <a:gd name="T49" fmla="*/ 490 h 1008"/>
                <a:gd name="T50" fmla="*/ 128 w 1020"/>
                <a:gd name="T51" fmla="*/ 546 h 1008"/>
                <a:gd name="T52" fmla="*/ 118 w 1020"/>
                <a:gd name="T53" fmla="*/ 516 h 1008"/>
                <a:gd name="T54" fmla="*/ 78 w 1020"/>
                <a:gd name="T55" fmla="*/ 539 h 1008"/>
                <a:gd name="T56" fmla="*/ 28 w 1020"/>
                <a:gd name="T57" fmla="*/ 544 h 1008"/>
                <a:gd name="T58" fmla="*/ 12 w 1020"/>
                <a:gd name="T59" fmla="*/ 606 h 1008"/>
                <a:gd name="T60" fmla="*/ 69 w 1020"/>
                <a:gd name="T61" fmla="*/ 598 h 1008"/>
                <a:gd name="T62" fmla="*/ 225 w 1020"/>
                <a:gd name="T63" fmla="*/ 601 h 1008"/>
                <a:gd name="T64" fmla="*/ 241 w 1020"/>
                <a:gd name="T65" fmla="*/ 627 h 1008"/>
                <a:gd name="T66" fmla="*/ 255 w 1020"/>
                <a:gd name="T67" fmla="*/ 662 h 1008"/>
                <a:gd name="T68" fmla="*/ 272 w 1020"/>
                <a:gd name="T69" fmla="*/ 695 h 1008"/>
                <a:gd name="T70" fmla="*/ 286 w 1020"/>
                <a:gd name="T71" fmla="*/ 714 h 1008"/>
                <a:gd name="T72" fmla="*/ 352 w 1020"/>
                <a:gd name="T73" fmla="*/ 712 h 1008"/>
                <a:gd name="T74" fmla="*/ 449 w 1020"/>
                <a:gd name="T75" fmla="*/ 658 h 1008"/>
                <a:gd name="T76" fmla="*/ 516 w 1020"/>
                <a:gd name="T77" fmla="*/ 684 h 1008"/>
                <a:gd name="T78" fmla="*/ 518 w 1020"/>
                <a:gd name="T79" fmla="*/ 731 h 1008"/>
                <a:gd name="T80" fmla="*/ 530 w 1020"/>
                <a:gd name="T81" fmla="*/ 814 h 1008"/>
                <a:gd name="T82" fmla="*/ 535 w 1020"/>
                <a:gd name="T83" fmla="*/ 873 h 1008"/>
                <a:gd name="T84" fmla="*/ 620 w 1020"/>
                <a:gd name="T85" fmla="*/ 875 h 1008"/>
                <a:gd name="T86" fmla="*/ 653 w 1020"/>
                <a:gd name="T87" fmla="*/ 890 h 1008"/>
                <a:gd name="T88" fmla="*/ 703 w 1020"/>
                <a:gd name="T89" fmla="*/ 890 h 1008"/>
                <a:gd name="T90" fmla="*/ 714 w 1020"/>
                <a:gd name="T91" fmla="*/ 913 h 1008"/>
                <a:gd name="T92" fmla="*/ 781 w 1020"/>
                <a:gd name="T93" fmla="*/ 927 h 1008"/>
                <a:gd name="T94" fmla="*/ 842 w 1020"/>
                <a:gd name="T95" fmla="*/ 946 h 1008"/>
                <a:gd name="T96" fmla="*/ 882 w 1020"/>
                <a:gd name="T97" fmla="*/ 977 h 1008"/>
                <a:gd name="T98" fmla="*/ 923 w 1020"/>
                <a:gd name="T99" fmla="*/ 998 h 1008"/>
                <a:gd name="T100" fmla="*/ 942 w 1020"/>
                <a:gd name="T101" fmla="*/ 937 h 1008"/>
                <a:gd name="T102" fmla="*/ 913 w 1020"/>
                <a:gd name="T103" fmla="*/ 949 h 1008"/>
                <a:gd name="T104" fmla="*/ 871 w 1020"/>
                <a:gd name="T105" fmla="*/ 918 h 1008"/>
                <a:gd name="T106" fmla="*/ 875 w 1020"/>
                <a:gd name="T107" fmla="*/ 868 h 1008"/>
                <a:gd name="T108" fmla="*/ 878 w 1020"/>
                <a:gd name="T109" fmla="*/ 835 h 1008"/>
                <a:gd name="T110" fmla="*/ 871 w 1020"/>
                <a:gd name="T111" fmla="*/ 785 h 1008"/>
                <a:gd name="T112" fmla="*/ 925 w 1020"/>
                <a:gd name="T113" fmla="*/ 615 h 1008"/>
                <a:gd name="T114" fmla="*/ 911 w 1020"/>
                <a:gd name="T115" fmla="*/ 447 h 1008"/>
                <a:gd name="T116" fmla="*/ 892 w 1020"/>
                <a:gd name="T117" fmla="*/ 414 h 1008"/>
                <a:gd name="T118" fmla="*/ 930 w 1020"/>
                <a:gd name="T119" fmla="*/ 352 h 1008"/>
                <a:gd name="T120" fmla="*/ 935 w 1020"/>
                <a:gd name="T121" fmla="*/ 303 h 1008"/>
                <a:gd name="T122" fmla="*/ 963 w 1020"/>
                <a:gd name="T123" fmla="*/ 229 h 1008"/>
                <a:gd name="T124" fmla="*/ 31 w 1020"/>
                <a:gd name="T125" fmla="*/ 603 h 10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20" h="1008">
                  <a:moveTo>
                    <a:pt x="1020" y="172"/>
                  </a:moveTo>
                  <a:lnTo>
                    <a:pt x="1020" y="170"/>
                  </a:lnTo>
                  <a:lnTo>
                    <a:pt x="1017" y="170"/>
                  </a:lnTo>
                  <a:lnTo>
                    <a:pt x="1015" y="168"/>
                  </a:lnTo>
                  <a:lnTo>
                    <a:pt x="1015" y="168"/>
                  </a:lnTo>
                  <a:lnTo>
                    <a:pt x="1015" y="165"/>
                  </a:lnTo>
                  <a:lnTo>
                    <a:pt x="1015" y="163"/>
                  </a:lnTo>
                  <a:lnTo>
                    <a:pt x="1013" y="165"/>
                  </a:lnTo>
                  <a:lnTo>
                    <a:pt x="1013" y="165"/>
                  </a:lnTo>
                  <a:lnTo>
                    <a:pt x="1010" y="165"/>
                  </a:lnTo>
                  <a:lnTo>
                    <a:pt x="1008" y="165"/>
                  </a:lnTo>
                  <a:lnTo>
                    <a:pt x="1008" y="165"/>
                  </a:lnTo>
                  <a:lnTo>
                    <a:pt x="1008" y="163"/>
                  </a:lnTo>
                  <a:lnTo>
                    <a:pt x="1008" y="163"/>
                  </a:lnTo>
                  <a:lnTo>
                    <a:pt x="1008" y="163"/>
                  </a:lnTo>
                  <a:lnTo>
                    <a:pt x="1008" y="163"/>
                  </a:lnTo>
                  <a:lnTo>
                    <a:pt x="1008" y="163"/>
                  </a:lnTo>
                  <a:lnTo>
                    <a:pt x="1008" y="163"/>
                  </a:lnTo>
                  <a:lnTo>
                    <a:pt x="1005" y="158"/>
                  </a:lnTo>
                  <a:lnTo>
                    <a:pt x="1003" y="158"/>
                  </a:lnTo>
                  <a:lnTo>
                    <a:pt x="1001" y="158"/>
                  </a:lnTo>
                  <a:lnTo>
                    <a:pt x="1001" y="161"/>
                  </a:lnTo>
                  <a:lnTo>
                    <a:pt x="1001" y="163"/>
                  </a:lnTo>
                  <a:lnTo>
                    <a:pt x="998" y="163"/>
                  </a:lnTo>
                  <a:lnTo>
                    <a:pt x="998" y="163"/>
                  </a:lnTo>
                  <a:lnTo>
                    <a:pt x="996" y="161"/>
                  </a:lnTo>
                  <a:lnTo>
                    <a:pt x="996" y="161"/>
                  </a:lnTo>
                  <a:lnTo>
                    <a:pt x="996" y="158"/>
                  </a:lnTo>
                  <a:lnTo>
                    <a:pt x="996" y="158"/>
                  </a:lnTo>
                  <a:lnTo>
                    <a:pt x="996" y="158"/>
                  </a:lnTo>
                  <a:lnTo>
                    <a:pt x="996" y="158"/>
                  </a:lnTo>
                  <a:lnTo>
                    <a:pt x="994" y="156"/>
                  </a:lnTo>
                  <a:lnTo>
                    <a:pt x="991" y="156"/>
                  </a:lnTo>
                  <a:lnTo>
                    <a:pt x="989" y="156"/>
                  </a:lnTo>
                  <a:lnTo>
                    <a:pt x="989" y="156"/>
                  </a:lnTo>
                  <a:lnTo>
                    <a:pt x="991" y="153"/>
                  </a:lnTo>
                  <a:lnTo>
                    <a:pt x="991" y="153"/>
                  </a:lnTo>
                  <a:lnTo>
                    <a:pt x="991" y="153"/>
                  </a:lnTo>
                  <a:lnTo>
                    <a:pt x="991" y="151"/>
                  </a:lnTo>
                  <a:lnTo>
                    <a:pt x="991" y="149"/>
                  </a:lnTo>
                  <a:lnTo>
                    <a:pt x="991" y="149"/>
                  </a:lnTo>
                  <a:lnTo>
                    <a:pt x="991" y="149"/>
                  </a:lnTo>
                  <a:lnTo>
                    <a:pt x="994" y="146"/>
                  </a:lnTo>
                  <a:lnTo>
                    <a:pt x="994" y="146"/>
                  </a:lnTo>
                  <a:lnTo>
                    <a:pt x="994" y="146"/>
                  </a:lnTo>
                  <a:lnTo>
                    <a:pt x="994" y="144"/>
                  </a:lnTo>
                  <a:lnTo>
                    <a:pt x="994" y="139"/>
                  </a:lnTo>
                  <a:lnTo>
                    <a:pt x="994" y="139"/>
                  </a:lnTo>
                  <a:lnTo>
                    <a:pt x="994" y="139"/>
                  </a:lnTo>
                  <a:lnTo>
                    <a:pt x="996" y="139"/>
                  </a:lnTo>
                  <a:lnTo>
                    <a:pt x="996" y="139"/>
                  </a:lnTo>
                  <a:lnTo>
                    <a:pt x="996" y="139"/>
                  </a:lnTo>
                  <a:lnTo>
                    <a:pt x="996" y="139"/>
                  </a:lnTo>
                  <a:lnTo>
                    <a:pt x="996" y="139"/>
                  </a:lnTo>
                  <a:lnTo>
                    <a:pt x="998" y="135"/>
                  </a:lnTo>
                  <a:lnTo>
                    <a:pt x="998" y="132"/>
                  </a:lnTo>
                  <a:lnTo>
                    <a:pt x="996" y="130"/>
                  </a:lnTo>
                  <a:lnTo>
                    <a:pt x="996" y="127"/>
                  </a:lnTo>
                  <a:lnTo>
                    <a:pt x="996" y="127"/>
                  </a:lnTo>
                  <a:lnTo>
                    <a:pt x="994" y="125"/>
                  </a:lnTo>
                  <a:lnTo>
                    <a:pt x="991" y="125"/>
                  </a:lnTo>
                  <a:lnTo>
                    <a:pt x="991" y="125"/>
                  </a:lnTo>
                  <a:lnTo>
                    <a:pt x="991" y="123"/>
                  </a:lnTo>
                  <a:lnTo>
                    <a:pt x="994" y="120"/>
                  </a:lnTo>
                  <a:lnTo>
                    <a:pt x="996" y="113"/>
                  </a:lnTo>
                  <a:lnTo>
                    <a:pt x="996" y="111"/>
                  </a:lnTo>
                  <a:lnTo>
                    <a:pt x="996" y="111"/>
                  </a:lnTo>
                  <a:lnTo>
                    <a:pt x="996" y="111"/>
                  </a:lnTo>
                  <a:lnTo>
                    <a:pt x="996" y="111"/>
                  </a:lnTo>
                  <a:lnTo>
                    <a:pt x="998" y="111"/>
                  </a:lnTo>
                  <a:lnTo>
                    <a:pt x="998" y="111"/>
                  </a:lnTo>
                  <a:lnTo>
                    <a:pt x="998" y="111"/>
                  </a:lnTo>
                  <a:lnTo>
                    <a:pt x="998" y="109"/>
                  </a:lnTo>
                  <a:lnTo>
                    <a:pt x="1001" y="106"/>
                  </a:lnTo>
                  <a:lnTo>
                    <a:pt x="1001" y="106"/>
                  </a:lnTo>
                  <a:lnTo>
                    <a:pt x="1001" y="106"/>
                  </a:lnTo>
                  <a:lnTo>
                    <a:pt x="1001" y="104"/>
                  </a:lnTo>
                  <a:lnTo>
                    <a:pt x="1001" y="104"/>
                  </a:lnTo>
                  <a:lnTo>
                    <a:pt x="1001" y="104"/>
                  </a:lnTo>
                  <a:lnTo>
                    <a:pt x="1001" y="104"/>
                  </a:lnTo>
                  <a:lnTo>
                    <a:pt x="1001" y="101"/>
                  </a:lnTo>
                  <a:lnTo>
                    <a:pt x="1001" y="101"/>
                  </a:lnTo>
                  <a:lnTo>
                    <a:pt x="1001" y="99"/>
                  </a:lnTo>
                  <a:lnTo>
                    <a:pt x="998" y="99"/>
                  </a:lnTo>
                  <a:lnTo>
                    <a:pt x="998" y="101"/>
                  </a:lnTo>
                  <a:lnTo>
                    <a:pt x="996" y="101"/>
                  </a:lnTo>
                  <a:lnTo>
                    <a:pt x="996" y="99"/>
                  </a:lnTo>
                  <a:lnTo>
                    <a:pt x="996" y="97"/>
                  </a:lnTo>
                  <a:lnTo>
                    <a:pt x="996" y="97"/>
                  </a:lnTo>
                  <a:lnTo>
                    <a:pt x="994" y="94"/>
                  </a:lnTo>
                  <a:lnTo>
                    <a:pt x="994" y="94"/>
                  </a:lnTo>
                  <a:lnTo>
                    <a:pt x="994" y="94"/>
                  </a:lnTo>
                  <a:lnTo>
                    <a:pt x="994" y="92"/>
                  </a:lnTo>
                  <a:lnTo>
                    <a:pt x="994" y="92"/>
                  </a:lnTo>
                  <a:lnTo>
                    <a:pt x="991" y="92"/>
                  </a:lnTo>
                  <a:lnTo>
                    <a:pt x="991" y="92"/>
                  </a:lnTo>
                  <a:lnTo>
                    <a:pt x="991" y="92"/>
                  </a:lnTo>
                  <a:lnTo>
                    <a:pt x="989" y="94"/>
                  </a:lnTo>
                  <a:lnTo>
                    <a:pt x="987" y="94"/>
                  </a:lnTo>
                  <a:lnTo>
                    <a:pt x="987" y="94"/>
                  </a:lnTo>
                  <a:lnTo>
                    <a:pt x="987" y="94"/>
                  </a:lnTo>
                  <a:lnTo>
                    <a:pt x="984" y="94"/>
                  </a:lnTo>
                  <a:lnTo>
                    <a:pt x="984" y="94"/>
                  </a:lnTo>
                  <a:lnTo>
                    <a:pt x="982" y="94"/>
                  </a:lnTo>
                  <a:lnTo>
                    <a:pt x="982" y="94"/>
                  </a:lnTo>
                  <a:lnTo>
                    <a:pt x="982" y="94"/>
                  </a:lnTo>
                  <a:lnTo>
                    <a:pt x="982" y="94"/>
                  </a:lnTo>
                  <a:lnTo>
                    <a:pt x="982" y="94"/>
                  </a:lnTo>
                  <a:lnTo>
                    <a:pt x="982" y="94"/>
                  </a:lnTo>
                  <a:lnTo>
                    <a:pt x="982" y="94"/>
                  </a:lnTo>
                  <a:lnTo>
                    <a:pt x="982" y="92"/>
                  </a:lnTo>
                  <a:lnTo>
                    <a:pt x="982" y="90"/>
                  </a:lnTo>
                  <a:lnTo>
                    <a:pt x="982" y="82"/>
                  </a:lnTo>
                  <a:lnTo>
                    <a:pt x="979" y="80"/>
                  </a:lnTo>
                  <a:lnTo>
                    <a:pt x="979" y="80"/>
                  </a:lnTo>
                  <a:lnTo>
                    <a:pt x="979" y="80"/>
                  </a:lnTo>
                  <a:lnTo>
                    <a:pt x="979" y="80"/>
                  </a:lnTo>
                  <a:lnTo>
                    <a:pt x="977" y="80"/>
                  </a:lnTo>
                  <a:lnTo>
                    <a:pt x="977" y="80"/>
                  </a:lnTo>
                  <a:lnTo>
                    <a:pt x="977" y="80"/>
                  </a:lnTo>
                  <a:lnTo>
                    <a:pt x="975" y="80"/>
                  </a:lnTo>
                  <a:lnTo>
                    <a:pt x="970" y="78"/>
                  </a:lnTo>
                  <a:lnTo>
                    <a:pt x="968" y="75"/>
                  </a:lnTo>
                  <a:lnTo>
                    <a:pt x="963" y="75"/>
                  </a:lnTo>
                  <a:lnTo>
                    <a:pt x="963" y="75"/>
                  </a:lnTo>
                  <a:lnTo>
                    <a:pt x="963" y="75"/>
                  </a:lnTo>
                  <a:lnTo>
                    <a:pt x="961" y="75"/>
                  </a:lnTo>
                  <a:lnTo>
                    <a:pt x="961" y="75"/>
                  </a:lnTo>
                  <a:lnTo>
                    <a:pt x="961" y="73"/>
                  </a:lnTo>
                  <a:lnTo>
                    <a:pt x="961" y="73"/>
                  </a:lnTo>
                  <a:lnTo>
                    <a:pt x="961" y="73"/>
                  </a:lnTo>
                  <a:lnTo>
                    <a:pt x="961" y="71"/>
                  </a:lnTo>
                  <a:lnTo>
                    <a:pt x="958" y="68"/>
                  </a:lnTo>
                  <a:lnTo>
                    <a:pt x="958" y="68"/>
                  </a:lnTo>
                  <a:lnTo>
                    <a:pt x="958" y="68"/>
                  </a:lnTo>
                  <a:lnTo>
                    <a:pt x="956" y="68"/>
                  </a:lnTo>
                  <a:lnTo>
                    <a:pt x="953" y="66"/>
                  </a:lnTo>
                  <a:lnTo>
                    <a:pt x="953" y="66"/>
                  </a:lnTo>
                  <a:lnTo>
                    <a:pt x="953" y="64"/>
                  </a:lnTo>
                  <a:lnTo>
                    <a:pt x="951" y="61"/>
                  </a:lnTo>
                  <a:lnTo>
                    <a:pt x="951" y="61"/>
                  </a:lnTo>
                  <a:lnTo>
                    <a:pt x="949" y="61"/>
                  </a:lnTo>
                  <a:lnTo>
                    <a:pt x="949" y="61"/>
                  </a:lnTo>
                  <a:lnTo>
                    <a:pt x="949" y="61"/>
                  </a:lnTo>
                  <a:lnTo>
                    <a:pt x="949" y="61"/>
                  </a:lnTo>
                  <a:lnTo>
                    <a:pt x="949" y="61"/>
                  </a:lnTo>
                  <a:lnTo>
                    <a:pt x="949" y="59"/>
                  </a:lnTo>
                  <a:lnTo>
                    <a:pt x="949" y="59"/>
                  </a:lnTo>
                  <a:lnTo>
                    <a:pt x="949" y="59"/>
                  </a:lnTo>
                  <a:lnTo>
                    <a:pt x="949" y="56"/>
                  </a:lnTo>
                  <a:lnTo>
                    <a:pt x="946" y="56"/>
                  </a:lnTo>
                  <a:lnTo>
                    <a:pt x="946" y="56"/>
                  </a:lnTo>
                  <a:lnTo>
                    <a:pt x="944" y="56"/>
                  </a:lnTo>
                  <a:lnTo>
                    <a:pt x="942" y="56"/>
                  </a:lnTo>
                  <a:lnTo>
                    <a:pt x="942" y="54"/>
                  </a:lnTo>
                  <a:lnTo>
                    <a:pt x="939" y="52"/>
                  </a:lnTo>
                  <a:lnTo>
                    <a:pt x="939" y="49"/>
                  </a:lnTo>
                  <a:lnTo>
                    <a:pt x="942" y="49"/>
                  </a:lnTo>
                  <a:lnTo>
                    <a:pt x="942" y="47"/>
                  </a:lnTo>
                  <a:lnTo>
                    <a:pt x="942" y="47"/>
                  </a:lnTo>
                  <a:lnTo>
                    <a:pt x="939" y="47"/>
                  </a:lnTo>
                  <a:lnTo>
                    <a:pt x="939" y="47"/>
                  </a:lnTo>
                  <a:lnTo>
                    <a:pt x="942" y="45"/>
                  </a:lnTo>
                  <a:lnTo>
                    <a:pt x="942" y="45"/>
                  </a:lnTo>
                  <a:lnTo>
                    <a:pt x="942" y="45"/>
                  </a:lnTo>
                  <a:lnTo>
                    <a:pt x="942" y="45"/>
                  </a:lnTo>
                  <a:lnTo>
                    <a:pt x="942" y="45"/>
                  </a:lnTo>
                  <a:lnTo>
                    <a:pt x="939" y="45"/>
                  </a:lnTo>
                  <a:lnTo>
                    <a:pt x="939" y="42"/>
                  </a:lnTo>
                  <a:lnTo>
                    <a:pt x="939" y="42"/>
                  </a:lnTo>
                  <a:lnTo>
                    <a:pt x="937" y="42"/>
                  </a:lnTo>
                  <a:lnTo>
                    <a:pt x="937" y="42"/>
                  </a:lnTo>
                  <a:lnTo>
                    <a:pt x="937" y="42"/>
                  </a:lnTo>
                  <a:lnTo>
                    <a:pt x="935" y="42"/>
                  </a:lnTo>
                  <a:lnTo>
                    <a:pt x="935" y="40"/>
                  </a:lnTo>
                  <a:lnTo>
                    <a:pt x="932" y="40"/>
                  </a:lnTo>
                  <a:lnTo>
                    <a:pt x="932" y="40"/>
                  </a:lnTo>
                  <a:lnTo>
                    <a:pt x="930" y="40"/>
                  </a:lnTo>
                  <a:lnTo>
                    <a:pt x="927" y="40"/>
                  </a:lnTo>
                  <a:lnTo>
                    <a:pt x="927" y="38"/>
                  </a:lnTo>
                  <a:lnTo>
                    <a:pt x="927" y="38"/>
                  </a:lnTo>
                  <a:lnTo>
                    <a:pt x="925" y="40"/>
                  </a:lnTo>
                  <a:lnTo>
                    <a:pt x="925" y="40"/>
                  </a:lnTo>
                  <a:lnTo>
                    <a:pt x="925" y="38"/>
                  </a:lnTo>
                  <a:lnTo>
                    <a:pt x="925" y="38"/>
                  </a:lnTo>
                  <a:lnTo>
                    <a:pt x="923" y="38"/>
                  </a:lnTo>
                  <a:lnTo>
                    <a:pt x="923" y="38"/>
                  </a:lnTo>
                  <a:lnTo>
                    <a:pt x="923" y="40"/>
                  </a:lnTo>
                  <a:lnTo>
                    <a:pt x="923" y="40"/>
                  </a:lnTo>
                  <a:lnTo>
                    <a:pt x="923" y="42"/>
                  </a:lnTo>
                  <a:lnTo>
                    <a:pt x="923" y="42"/>
                  </a:lnTo>
                  <a:lnTo>
                    <a:pt x="923" y="42"/>
                  </a:lnTo>
                  <a:lnTo>
                    <a:pt x="920" y="45"/>
                  </a:lnTo>
                  <a:lnTo>
                    <a:pt x="920" y="45"/>
                  </a:lnTo>
                  <a:lnTo>
                    <a:pt x="920" y="45"/>
                  </a:lnTo>
                  <a:lnTo>
                    <a:pt x="920" y="47"/>
                  </a:lnTo>
                  <a:lnTo>
                    <a:pt x="920" y="47"/>
                  </a:lnTo>
                  <a:lnTo>
                    <a:pt x="916" y="49"/>
                  </a:lnTo>
                  <a:lnTo>
                    <a:pt x="916" y="52"/>
                  </a:lnTo>
                  <a:lnTo>
                    <a:pt x="916" y="52"/>
                  </a:lnTo>
                  <a:lnTo>
                    <a:pt x="916" y="54"/>
                  </a:lnTo>
                  <a:lnTo>
                    <a:pt x="913" y="54"/>
                  </a:lnTo>
                  <a:lnTo>
                    <a:pt x="913" y="54"/>
                  </a:lnTo>
                  <a:lnTo>
                    <a:pt x="911" y="54"/>
                  </a:lnTo>
                  <a:lnTo>
                    <a:pt x="911" y="54"/>
                  </a:lnTo>
                  <a:lnTo>
                    <a:pt x="911" y="54"/>
                  </a:lnTo>
                  <a:lnTo>
                    <a:pt x="911" y="56"/>
                  </a:lnTo>
                  <a:lnTo>
                    <a:pt x="908" y="56"/>
                  </a:lnTo>
                  <a:lnTo>
                    <a:pt x="908" y="54"/>
                  </a:lnTo>
                  <a:lnTo>
                    <a:pt x="904" y="52"/>
                  </a:lnTo>
                  <a:lnTo>
                    <a:pt x="904" y="52"/>
                  </a:lnTo>
                  <a:lnTo>
                    <a:pt x="901" y="49"/>
                  </a:lnTo>
                  <a:lnTo>
                    <a:pt x="901" y="52"/>
                  </a:lnTo>
                  <a:lnTo>
                    <a:pt x="901" y="49"/>
                  </a:lnTo>
                  <a:lnTo>
                    <a:pt x="901" y="49"/>
                  </a:lnTo>
                  <a:lnTo>
                    <a:pt x="899" y="47"/>
                  </a:lnTo>
                  <a:lnTo>
                    <a:pt x="899" y="47"/>
                  </a:lnTo>
                  <a:lnTo>
                    <a:pt x="894" y="49"/>
                  </a:lnTo>
                  <a:lnTo>
                    <a:pt x="894" y="49"/>
                  </a:lnTo>
                  <a:lnTo>
                    <a:pt x="892" y="47"/>
                  </a:lnTo>
                  <a:lnTo>
                    <a:pt x="890" y="49"/>
                  </a:lnTo>
                  <a:lnTo>
                    <a:pt x="890" y="49"/>
                  </a:lnTo>
                  <a:lnTo>
                    <a:pt x="887" y="47"/>
                  </a:lnTo>
                  <a:lnTo>
                    <a:pt x="887" y="47"/>
                  </a:lnTo>
                  <a:lnTo>
                    <a:pt x="887" y="45"/>
                  </a:lnTo>
                  <a:lnTo>
                    <a:pt x="887" y="45"/>
                  </a:lnTo>
                  <a:lnTo>
                    <a:pt x="885" y="45"/>
                  </a:lnTo>
                  <a:lnTo>
                    <a:pt x="885" y="45"/>
                  </a:lnTo>
                  <a:lnTo>
                    <a:pt x="885" y="45"/>
                  </a:lnTo>
                  <a:lnTo>
                    <a:pt x="885" y="45"/>
                  </a:lnTo>
                  <a:lnTo>
                    <a:pt x="882" y="45"/>
                  </a:lnTo>
                  <a:lnTo>
                    <a:pt x="882" y="45"/>
                  </a:lnTo>
                  <a:lnTo>
                    <a:pt x="880" y="49"/>
                  </a:lnTo>
                  <a:lnTo>
                    <a:pt x="880" y="52"/>
                  </a:lnTo>
                  <a:lnTo>
                    <a:pt x="878" y="52"/>
                  </a:lnTo>
                  <a:lnTo>
                    <a:pt x="875" y="52"/>
                  </a:lnTo>
                  <a:lnTo>
                    <a:pt x="875" y="52"/>
                  </a:lnTo>
                  <a:lnTo>
                    <a:pt x="875" y="52"/>
                  </a:lnTo>
                  <a:lnTo>
                    <a:pt x="875" y="54"/>
                  </a:lnTo>
                  <a:lnTo>
                    <a:pt x="875" y="54"/>
                  </a:lnTo>
                  <a:lnTo>
                    <a:pt x="875" y="54"/>
                  </a:lnTo>
                  <a:lnTo>
                    <a:pt x="873" y="54"/>
                  </a:lnTo>
                  <a:lnTo>
                    <a:pt x="873" y="54"/>
                  </a:lnTo>
                  <a:lnTo>
                    <a:pt x="873" y="54"/>
                  </a:lnTo>
                  <a:lnTo>
                    <a:pt x="871" y="54"/>
                  </a:lnTo>
                  <a:lnTo>
                    <a:pt x="871" y="54"/>
                  </a:lnTo>
                  <a:lnTo>
                    <a:pt x="868" y="56"/>
                  </a:lnTo>
                  <a:lnTo>
                    <a:pt x="868" y="59"/>
                  </a:lnTo>
                  <a:lnTo>
                    <a:pt x="866" y="59"/>
                  </a:lnTo>
                  <a:lnTo>
                    <a:pt x="866" y="59"/>
                  </a:lnTo>
                  <a:lnTo>
                    <a:pt x="864" y="59"/>
                  </a:lnTo>
                  <a:lnTo>
                    <a:pt x="864" y="59"/>
                  </a:lnTo>
                  <a:lnTo>
                    <a:pt x="864" y="56"/>
                  </a:lnTo>
                  <a:lnTo>
                    <a:pt x="864" y="56"/>
                  </a:lnTo>
                  <a:lnTo>
                    <a:pt x="861" y="54"/>
                  </a:lnTo>
                  <a:lnTo>
                    <a:pt x="859" y="54"/>
                  </a:lnTo>
                  <a:lnTo>
                    <a:pt x="856" y="56"/>
                  </a:lnTo>
                  <a:lnTo>
                    <a:pt x="854" y="56"/>
                  </a:lnTo>
                  <a:lnTo>
                    <a:pt x="854" y="54"/>
                  </a:lnTo>
                  <a:lnTo>
                    <a:pt x="852" y="54"/>
                  </a:lnTo>
                  <a:lnTo>
                    <a:pt x="852" y="52"/>
                  </a:lnTo>
                  <a:lnTo>
                    <a:pt x="852" y="52"/>
                  </a:lnTo>
                  <a:lnTo>
                    <a:pt x="852" y="49"/>
                  </a:lnTo>
                  <a:lnTo>
                    <a:pt x="849" y="49"/>
                  </a:lnTo>
                  <a:lnTo>
                    <a:pt x="849" y="49"/>
                  </a:lnTo>
                  <a:lnTo>
                    <a:pt x="849" y="52"/>
                  </a:lnTo>
                  <a:lnTo>
                    <a:pt x="847" y="52"/>
                  </a:lnTo>
                  <a:lnTo>
                    <a:pt x="847" y="49"/>
                  </a:lnTo>
                  <a:lnTo>
                    <a:pt x="847" y="49"/>
                  </a:lnTo>
                  <a:lnTo>
                    <a:pt x="845" y="49"/>
                  </a:lnTo>
                  <a:lnTo>
                    <a:pt x="845" y="47"/>
                  </a:lnTo>
                  <a:lnTo>
                    <a:pt x="845" y="47"/>
                  </a:lnTo>
                  <a:lnTo>
                    <a:pt x="845" y="47"/>
                  </a:lnTo>
                  <a:lnTo>
                    <a:pt x="847" y="45"/>
                  </a:lnTo>
                  <a:lnTo>
                    <a:pt x="847" y="45"/>
                  </a:lnTo>
                  <a:lnTo>
                    <a:pt x="842" y="45"/>
                  </a:lnTo>
                  <a:lnTo>
                    <a:pt x="842" y="45"/>
                  </a:lnTo>
                  <a:lnTo>
                    <a:pt x="842" y="45"/>
                  </a:lnTo>
                  <a:lnTo>
                    <a:pt x="842" y="45"/>
                  </a:lnTo>
                  <a:lnTo>
                    <a:pt x="842" y="42"/>
                  </a:lnTo>
                  <a:lnTo>
                    <a:pt x="840" y="45"/>
                  </a:lnTo>
                  <a:lnTo>
                    <a:pt x="840" y="45"/>
                  </a:lnTo>
                  <a:lnTo>
                    <a:pt x="840" y="45"/>
                  </a:lnTo>
                  <a:lnTo>
                    <a:pt x="840" y="45"/>
                  </a:lnTo>
                  <a:lnTo>
                    <a:pt x="840" y="45"/>
                  </a:lnTo>
                  <a:lnTo>
                    <a:pt x="840" y="45"/>
                  </a:lnTo>
                  <a:lnTo>
                    <a:pt x="840" y="45"/>
                  </a:lnTo>
                  <a:lnTo>
                    <a:pt x="840" y="45"/>
                  </a:lnTo>
                  <a:lnTo>
                    <a:pt x="840" y="45"/>
                  </a:lnTo>
                  <a:lnTo>
                    <a:pt x="837" y="45"/>
                  </a:lnTo>
                  <a:lnTo>
                    <a:pt x="837" y="45"/>
                  </a:lnTo>
                  <a:lnTo>
                    <a:pt x="837" y="45"/>
                  </a:lnTo>
                  <a:lnTo>
                    <a:pt x="835" y="42"/>
                  </a:lnTo>
                  <a:lnTo>
                    <a:pt x="835" y="42"/>
                  </a:lnTo>
                  <a:lnTo>
                    <a:pt x="835" y="42"/>
                  </a:lnTo>
                  <a:lnTo>
                    <a:pt x="833" y="42"/>
                  </a:lnTo>
                  <a:lnTo>
                    <a:pt x="833" y="42"/>
                  </a:lnTo>
                  <a:lnTo>
                    <a:pt x="833" y="42"/>
                  </a:lnTo>
                  <a:lnTo>
                    <a:pt x="833" y="40"/>
                  </a:lnTo>
                  <a:lnTo>
                    <a:pt x="833" y="38"/>
                  </a:lnTo>
                  <a:lnTo>
                    <a:pt x="833" y="35"/>
                  </a:lnTo>
                  <a:lnTo>
                    <a:pt x="833" y="33"/>
                  </a:lnTo>
                  <a:lnTo>
                    <a:pt x="833" y="33"/>
                  </a:lnTo>
                  <a:lnTo>
                    <a:pt x="833" y="33"/>
                  </a:lnTo>
                  <a:lnTo>
                    <a:pt x="830" y="33"/>
                  </a:lnTo>
                  <a:lnTo>
                    <a:pt x="830" y="30"/>
                  </a:lnTo>
                  <a:lnTo>
                    <a:pt x="830" y="30"/>
                  </a:lnTo>
                  <a:lnTo>
                    <a:pt x="830" y="33"/>
                  </a:lnTo>
                  <a:lnTo>
                    <a:pt x="828" y="33"/>
                  </a:lnTo>
                  <a:lnTo>
                    <a:pt x="828" y="30"/>
                  </a:lnTo>
                  <a:lnTo>
                    <a:pt x="828" y="30"/>
                  </a:lnTo>
                  <a:lnTo>
                    <a:pt x="828" y="28"/>
                  </a:lnTo>
                  <a:lnTo>
                    <a:pt x="828" y="28"/>
                  </a:lnTo>
                  <a:lnTo>
                    <a:pt x="826" y="26"/>
                  </a:lnTo>
                  <a:lnTo>
                    <a:pt x="821" y="26"/>
                  </a:lnTo>
                  <a:lnTo>
                    <a:pt x="821" y="26"/>
                  </a:lnTo>
                  <a:lnTo>
                    <a:pt x="819" y="26"/>
                  </a:lnTo>
                  <a:lnTo>
                    <a:pt x="819" y="23"/>
                  </a:lnTo>
                  <a:lnTo>
                    <a:pt x="819" y="23"/>
                  </a:lnTo>
                  <a:lnTo>
                    <a:pt x="819" y="23"/>
                  </a:lnTo>
                  <a:lnTo>
                    <a:pt x="819" y="21"/>
                  </a:lnTo>
                  <a:lnTo>
                    <a:pt x="816" y="21"/>
                  </a:lnTo>
                  <a:lnTo>
                    <a:pt x="816" y="21"/>
                  </a:lnTo>
                  <a:lnTo>
                    <a:pt x="816" y="21"/>
                  </a:lnTo>
                  <a:lnTo>
                    <a:pt x="816" y="21"/>
                  </a:lnTo>
                  <a:lnTo>
                    <a:pt x="814" y="21"/>
                  </a:lnTo>
                  <a:lnTo>
                    <a:pt x="816" y="19"/>
                  </a:lnTo>
                  <a:lnTo>
                    <a:pt x="816" y="16"/>
                  </a:lnTo>
                  <a:lnTo>
                    <a:pt x="814" y="16"/>
                  </a:lnTo>
                  <a:lnTo>
                    <a:pt x="814" y="16"/>
                  </a:lnTo>
                  <a:lnTo>
                    <a:pt x="811" y="16"/>
                  </a:lnTo>
                  <a:lnTo>
                    <a:pt x="811" y="16"/>
                  </a:lnTo>
                  <a:lnTo>
                    <a:pt x="811" y="16"/>
                  </a:lnTo>
                  <a:lnTo>
                    <a:pt x="811" y="16"/>
                  </a:lnTo>
                  <a:lnTo>
                    <a:pt x="809" y="16"/>
                  </a:lnTo>
                  <a:lnTo>
                    <a:pt x="809" y="14"/>
                  </a:lnTo>
                  <a:lnTo>
                    <a:pt x="809" y="14"/>
                  </a:lnTo>
                  <a:lnTo>
                    <a:pt x="807" y="14"/>
                  </a:lnTo>
                  <a:lnTo>
                    <a:pt x="807" y="14"/>
                  </a:lnTo>
                  <a:lnTo>
                    <a:pt x="807" y="14"/>
                  </a:lnTo>
                  <a:lnTo>
                    <a:pt x="804" y="14"/>
                  </a:lnTo>
                  <a:lnTo>
                    <a:pt x="800" y="11"/>
                  </a:lnTo>
                  <a:lnTo>
                    <a:pt x="797" y="9"/>
                  </a:lnTo>
                  <a:lnTo>
                    <a:pt x="795" y="9"/>
                  </a:lnTo>
                  <a:lnTo>
                    <a:pt x="793" y="11"/>
                  </a:lnTo>
                  <a:lnTo>
                    <a:pt x="790" y="11"/>
                  </a:lnTo>
                  <a:lnTo>
                    <a:pt x="790" y="11"/>
                  </a:lnTo>
                  <a:lnTo>
                    <a:pt x="788" y="14"/>
                  </a:lnTo>
                  <a:lnTo>
                    <a:pt x="785" y="16"/>
                  </a:lnTo>
                  <a:lnTo>
                    <a:pt x="785" y="16"/>
                  </a:lnTo>
                  <a:lnTo>
                    <a:pt x="785" y="16"/>
                  </a:lnTo>
                  <a:lnTo>
                    <a:pt x="785" y="19"/>
                  </a:lnTo>
                  <a:lnTo>
                    <a:pt x="785" y="19"/>
                  </a:lnTo>
                  <a:lnTo>
                    <a:pt x="785" y="19"/>
                  </a:lnTo>
                  <a:lnTo>
                    <a:pt x="783" y="19"/>
                  </a:lnTo>
                  <a:lnTo>
                    <a:pt x="783" y="19"/>
                  </a:lnTo>
                  <a:lnTo>
                    <a:pt x="783" y="19"/>
                  </a:lnTo>
                  <a:lnTo>
                    <a:pt x="783" y="19"/>
                  </a:lnTo>
                  <a:lnTo>
                    <a:pt x="783" y="19"/>
                  </a:lnTo>
                  <a:lnTo>
                    <a:pt x="783" y="19"/>
                  </a:lnTo>
                  <a:lnTo>
                    <a:pt x="781" y="19"/>
                  </a:lnTo>
                  <a:lnTo>
                    <a:pt x="781" y="19"/>
                  </a:lnTo>
                  <a:lnTo>
                    <a:pt x="781" y="19"/>
                  </a:lnTo>
                  <a:lnTo>
                    <a:pt x="778" y="16"/>
                  </a:lnTo>
                  <a:lnTo>
                    <a:pt x="778" y="16"/>
                  </a:lnTo>
                  <a:lnTo>
                    <a:pt x="778" y="16"/>
                  </a:lnTo>
                  <a:lnTo>
                    <a:pt x="776" y="16"/>
                  </a:lnTo>
                  <a:lnTo>
                    <a:pt x="774" y="16"/>
                  </a:lnTo>
                  <a:lnTo>
                    <a:pt x="774" y="16"/>
                  </a:lnTo>
                  <a:lnTo>
                    <a:pt x="774" y="16"/>
                  </a:lnTo>
                  <a:lnTo>
                    <a:pt x="774" y="16"/>
                  </a:lnTo>
                  <a:lnTo>
                    <a:pt x="771" y="16"/>
                  </a:lnTo>
                  <a:lnTo>
                    <a:pt x="771" y="16"/>
                  </a:lnTo>
                  <a:lnTo>
                    <a:pt x="771" y="16"/>
                  </a:lnTo>
                  <a:lnTo>
                    <a:pt x="771" y="16"/>
                  </a:lnTo>
                  <a:lnTo>
                    <a:pt x="771" y="16"/>
                  </a:lnTo>
                  <a:lnTo>
                    <a:pt x="769" y="16"/>
                  </a:lnTo>
                  <a:lnTo>
                    <a:pt x="769" y="16"/>
                  </a:lnTo>
                  <a:lnTo>
                    <a:pt x="769" y="16"/>
                  </a:lnTo>
                  <a:lnTo>
                    <a:pt x="769" y="16"/>
                  </a:lnTo>
                  <a:lnTo>
                    <a:pt x="767" y="19"/>
                  </a:lnTo>
                  <a:lnTo>
                    <a:pt x="767" y="19"/>
                  </a:lnTo>
                  <a:lnTo>
                    <a:pt x="767" y="19"/>
                  </a:lnTo>
                  <a:lnTo>
                    <a:pt x="764" y="19"/>
                  </a:lnTo>
                  <a:lnTo>
                    <a:pt x="764" y="19"/>
                  </a:lnTo>
                  <a:lnTo>
                    <a:pt x="762" y="16"/>
                  </a:lnTo>
                  <a:lnTo>
                    <a:pt x="762" y="16"/>
                  </a:lnTo>
                  <a:lnTo>
                    <a:pt x="762" y="14"/>
                  </a:lnTo>
                  <a:lnTo>
                    <a:pt x="762" y="14"/>
                  </a:lnTo>
                  <a:lnTo>
                    <a:pt x="759" y="14"/>
                  </a:lnTo>
                  <a:lnTo>
                    <a:pt x="759" y="14"/>
                  </a:lnTo>
                  <a:lnTo>
                    <a:pt x="759" y="11"/>
                  </a:lnTo>
                  <a:lnTo>
                    <a:pt x="757" y="14"/>
                  </a:lnTo>
                  <a:lnTo>
                    <a:pt x="757" y="14"/>
                  </a:lnTo>
                  <a:lnTo>
                    <a:pt x="757" y="11"/>
                  </a:lnTo>
                  <a:lnTo>
                    <a:pt x="757" y="11"/>
                  </a:lnTo>
                  <a:lnTo>
                    <a:pt x="755" y="14"/>
                  </a:lnTo>
                  <a:lnTo>
                    <a:pt x="755" y="11"/>
                  </a:lnTo>
                  <a:lnTo>
                    <a:pt x="752" y="11"/>
                  </a:lnTo>
                  <a:lnTo>
                    <a:pt x="752" y="11"/>
                  </a:lnTo>
                  <a:lnTo>
                    <a:pt x="752" y="11"/>
                  </a:lnTo>
                  <a:lnTo>
                    <a:pt x="750" y="11"/>
                  </a:lnTo>
                  <a:lnTo>
                    <a:pt x="750" y="11"/>
                  </a:lnTo>
                  <a:lnTo>
                    <a:pt x="750" y="11"/>
                  </a:lnTo>
                  <a:lnTo>
                    <a:pt x="750" y="9"/>
                  </a:lnTo>
                  <a:lnTo>
                    <a:pt x="750" y="9"/>
                  </a:lnTo>
                  <a:lnTo>
                    <a:pt x="750" y="9"/>
                  </a:lnTo>
                  <a:lnTo>
                    <a:pt x="750" y="9"/>
                  </a:lnTo>
                  <a:lnTo>
                    <a:pt x="750" y="7"/>
                  </a:lnTo>
                  <a:lnTo>
                    <a:pt x="748" y="9"/>
                  </a:lnTo>
                  <a:lnTo>
                    <a:pt x="748" y="9"/>
                  </a:lnTo>
                  <a:lnTo>
                    <a:pt x="748" y="9"/>
                  </a:lnTo>
                  <a:lnTo>
                    <a:pt x="748" y="9"/>
                  </a:lnTo>
                  <a:lnTo>
                    <a:pt x="748" y="7"/>
                  </a:lnTo>
                  <a:lnTo>
                    <a:pt x="748" y="9"/>
                  </a:lnTo>
                  <a:lnTo>
                    <a:pt x="745" y="7"/>
                  </a:lnTo>
                  <a:lnTo>
                    <a:pt x="745" y="7"/>
                  </a:lnTo>
                  <a:lnTo>
                    <a:pt x="745" y="7"/>
                  </a:lnTo>
                  <a:lnTo>
                    <a:pt x="745" y="7"/>
                  </a:lnTo>
                  <a:lnTo>
                    <a:pt x="745" y="7"/>
                  </a:lnTo>
                  <a:lnTo>
                    <a:pt x="745" y="7"/>
                  </a:lnTo>
                  <a:lnTo>
                    <a:pt x="743" y="7"/>
                  </a:lnTo>
                  <a:lnTo>
                    <a:pt x="743" y="7"/>
                  </a:lnTo>
                  <a:lnTo>
                    <a:pt x="743" y="7"/>
                  </a:lnTo>
                  <a:lnTo>
                    <a:pt x="743" y="7"/>
                  </a:lnTo>
                  <a:lnTo>
                    <a:pt x="743" y="9"/>
                  </a:lnTo>
                  <a:lnTo>
                    <a:pt x="743" y="9"/>
                  </a:lnTo>
                  <a:lnTo>
                    <a:pt x="743" y="9"/>
                  </a:lnTo>
                  <a:lnTo>
                    <a:pt x="743" y="9"/>
                  </a:lnTo>
                  <a:lnTo>
                    <a:pt x="743" y="9"/>
                  </a:lnTo>
                  <a:lnTo>
                    <a:pt x="743" y="9"/>
                  </a:lnTo>
                  <a:lnTo>
                    <a:pt x="740" y="9"/>
                  </a:lnTo>
                  <a:lnTo>
                    <a:pt x="740" y="9"/>
                  </a:lnTo>
                  <a:lnTo>
                    <a:pt x="740" y="9"/>
                  </a:lnTo>
                  <a:lnTo>
                    <a:pt x="740" y="11"/>
                  </a:lnTo>
                  <a:lnTo>
                    <a:pt x="738" y="9"/>
                  </a:lnTo>
                  <a:lnTo>
                    <a:pt x="738" y="9"/>
                  </a:lnTo>
                  <a:lnTo>
                    <a:pt x="738" y="9"/>
                  </a:lnTo>
                  <a:lnTo>
                    <a:pt x="736" y="9"/>
                  </a:lnTo>
                  <a:lnTo>
                    <a:pt x="736" y="9"/>
                  </a:lnTo>
                  <a:lnTo>
                    <a:pt x="736" y="9"/>
                  </a:lnTo>
                  <a:lnTo>
                    <a:pt x="736" y="9"/>
                  </a:lnTo>
                  <a:lnTo>
                    <a:pt x="736" y="9"/>
                  </a:lnTo>
                  <a:lnTo>
                    <a:pt x="733" y="9"/>
                  </a:lnTo>
                  <a:lnTo>
                    <a:pt x="733" y="11"/>
                  </a:lnTo>
                  <a:lnTo>
                    <a:pt x="733" y="11"/>
                  </a:lnTo>
                  <a:lnTo>
                    <a:pt x="733" y="11"/>
                  </a:lnTo>
                  <a:lnTo>
                    <a:pt x="731" y="9"/>
                  </a:lnTo>
                  <a:lnTo>
                    <a:pt x="731" y="9"/>
                  </a:lnTo>
                  <a:lnTo>
                    <a:pt x="731" y="9"/>
                  </a:lnTo>
                  <a:lnTo>
                    <a:pt x="731" y="9"/>
                  </a:lnTo>
                  <a:lnTo>
                    <a:pt x="729" y="9"/>
                  </a:lnTo>
                  <a:lnTo>
                    <a:pt x="729" y="9"/>
                  </a:lnTo>
                  <a:lnTo>
                    <a:pt x="729" y="9"/>
                  </a:lnTo>
                  <a:lnTo>
                    <a:pt x="729" y="9"/>
                  </a:lnTo>
                  <a:lnTo>
                    <a:pt x="729" y="9"/>
                  </a:lnTo>
                  <a:lnTo>
                    <a:pt x="729" y="7"/>
                  </a:lnTo>
                  <a:lnTo>
                    <a:pt x="729" y="7"/>
                  </a:lnTo>
                  <a:lnTo>
                    <a:pt x="726" y="7"/>
                  </a:lnTo>
                  <a:lnTo>
                    <a:pt x="726" y="7"/>
                  </a:lnTo>
                  <a:lnTo>
                    <a:pt x="726" y="7"/>
                  </a:lnTo>
                  <a:lnTo>
                    <a:pt x="726" y="7"/>
                  </a:lnTo>
                  <a:lnTo>
                    <a:pt x="726" y="7"/>
                  </a:lnTo>
                  <a:lnTo>
                    <a:pt x="726" y="7"/>
                  </a:lnTo>
                  <a:lnTo>
                    <a:pt x="726" y="7"/>
                  </a:lnTo>
                  <a:lnTo>
                    <a:pt x="726" y="7"/>
                  </a:lnTo>
                  <a:lnTo>
                    <a:pt x="724" y="7"/>
                  </a:lnTo>
                  <a:lnTo>
                    <a:pt x="724" y="7"/>
                  </a:lnTo>
                  <a:lnTo>
                    <a:pt x="722" y="4"/>
                  </a:lnTo>
                  <a:lnTo>
                    <a:pt x="722" y="4"/>
                  </a:lnTo>
                  <a:lnTo>
                    <a:pt x="722" y="4"/>
                  </a:lnTo>
                  <a:lnTo>
                    <a:pt x="722" y="4"/>
                  </a:lnTo>
                  <a:lnTo>
                    <a:pt x="719" y="4"/>
                  </a:lnTo>
                  <a:lnTo>
                    <a:pt x="719" y="4"/>
                  </a:lnTo>
                  <a:lnTo>
                    <a:pt x="719" y="4"/>
                  </a:lnTo>
                  <a:lnTo>
                    <a:pt x="719" y="4"/>
                  </a:lnTo>
                  <a:lnTo>
                    <a:pt x="719" y="4"/>
                  </a:lnTo>
                  <a:lnTo>
                    <a:pt x="719" y="4"/>
                  </a:lnTo>
                  <a:lnTo>
                    <a:pt x="717" y="4"/>
                  </a:lnTo>
                  <a:lnTo>
                    <a:pt x="717" y="2"/>
                  </a:lnTo>
                  <a:lnTo>
                    <a:pt x="717" y="2"/>
                  </a:lnTo>
                  <a:lnTo>
                    <a:pt x="717" y="2"/>
                  </a:lnTo>
                  <a:lnTo>
                    <a:pt x="717" y="2"/>
                  </a:lnTo>
                  <a:lnTo>
                    <a:pt x="717" y="2"/>
                  </a:lnTo>
                  <a:lnTo>
                    <a:pt x="717" y="2"/>
                  </a:lnTo>
                  <a:lnTo>
                    <a:pt x="717" y="2"/>
                  </a:lnTo>
                  <a:lnTo>
                    <a:pt x="717" y="2"/>
                  </a:lnTo>
                  <a:lnTo>
                    <a:pt x="717" y="0"/>
                  </a:lnTo>
                  <a:lnTo>
                    <a:pt x="714" y="0"/>
                  </a:lnTo>
                  <a:lnTo>
                    <a:pt x="714" y="0"/>
                  </a:lnTo>
                  <a:lnTo>
                    <a:pt x="714" y="0"/>
                  </a:lnTo>
                  <a:lnTo>
                    <a:pt x="712" y="0"/>
                  </a:lnTo>
                  <a:lnTo>
                    <a:pt x="714" y="2"/>
                  </a:lnTo>
                  <a:lnTo>
                    <a:pt x="712" y="2"/>
                  </a:lnTo>
                  <a:lnTo>
                    <a:pt x="712" y="2"/>
                  </a:lnTo>
                  <a:lnTo>
                    <a:pt x="712" y="2"/>
                  </a:lnTo>
                  <a:lnTo>
                    <a:pt x="710" y="2"/>
                  </a:lnTo>
                  <a:lnTo>
                    <a:pt x="710" y="2"/>
                  </a:lnTo>
                  <a:lnTo>
                    <a:pt x="710" y="2"/>
                  </a:lnTo>
                  <a:lnTo>
                    <a:pt x="707" y="2"/>
                  </a:lnTo>
                  <a:lnTo>
                    <a:pt x="707" y="4"/>
                  </a:lnTo>
                  <a:lnTo>
                    <a:pt x="705" y="2"/>
                  </a:lnTo>
                  <a:lnTo>
                    <a:pt x="705" y="4"/>
                  </a:lnTo>
                  <a:lnTo>
                    <a:pt x="705" y="4"/>
                  </a:lnTo>
                  <a:lnTo>
                    <a:pt x="705" y="4"/>
                  </a:lnTo>
                  <a:lnTo>
                    <a:pt x="705" y="4"/>
                  </a:lnTo>
                  <a:lnTo>
                    <a:pt x="703" y="4"/>
                  </a:lnTo>
                  <a:lnTo>
                    <a:pt x="703" y="7"/>
                  </a:lnTo>
                  <a:lnTo>
                    <a:pt x="703" y="7"/>
                  </a:lnTo>
                  <a:lnTo>
                    <a:pt x="703" y="9"/>
                  </a:lnTo>
                  <a:lnTo>
                    <a:pt x="703" y="9"/>
                  </a:lnTo>
                  <a:lnTo>
                    <a:pt x="703" y="9"/>
                  </a:lnTo>
                  <a:lnTo>
                    <a:pt x="700" y="11"/>
                  </a:lnTo>
                  <a:lnTo>
                    <a:pt x="703" y="11"/>
                  </a:lnTo>
                  <a:lnTo>
                    <a:pt x="703" y="11"/>
                  </a:lnTo>
                  <a:lnTo>
                    <a:pt x="703" y="11"/>
                  </a:lnTo>
                  <a:lnTo>
                    <a:pt x="703" y="11"/>
                  </a:lnTo>
                  <a:lnTo>
                    <a:pt x="703" y="14"/>
                  </a:lnTo>
                  <a:lnTo>
                    <a:pt x="703" y="14"/>
                  </a:lnTo>
                  <a:lnTo>
                    <a:pt x="703" y="14"/>
                  </a:lnTo>
                  <a:lnTo>
                    <a:pt x="703" y="14"/>
                  </a:lnTo>
                  <a:lnTo>
                    <a:pt x="703" y="16"/>
                  </a:lnTo>
                  <a:lnTo>
                    <a:pt x="703" y="16"/>
                  </a:lnTo>
                  <a:lnTo>
                    <a:pt x="703" y="19"/>
                  </a:lnTo>
                  <a:lnTo>
                    <a:pt x="703" y="19"/>
                  </a:lnTo>
                  <a:lnTo>
                    <a:pt x="700" y="19"/>
                  </a:lnTo>
                  <a:lnTo>
                    <a:pt x="700" y="19"/>
                  </a:lnTo>
                  <a:lnTo>
                    <a:pt x="698" y="19"/>
                  </a:lnTo>
                  <a:lnTo>
                    <a:pt x="698" y="19"/>
                  </a:lnTo>
                  <a:lnTo>
                    <a:pt x="698" y="21"/>
                  </a:lnTo>
                  <a:lnTo>
                    <a:pt x="693" y="21"/>
                  </a:lnTo>
                  <a:lnTo>
                    <a:pt x="693" y="21"/>
                  </a:lnTo>
                  <a:lnTo>
                    <a:pt x="693" y="19"/>
                  </a:lnTo>
                  <a:lnTo>
                    <a:pt x="693" y="19"/>
                  </a:lnTo>
                  <a:lnTo>
                    <a:pt x="691" y="19"/>
                  </a:lnTo>
                  <a:lnTo>
                    <a:pt x="691" y="21"/>
                  </a:lnTo>
                  <a:lnTo>
                    <a:pt x="691" y="21"/>
                  </a:lnTo>
                  <a:lnTo>
                    <a:pt x="691" y="21"/>
                  </a:lnTo>
                  <a:lnTo>
                    <a:pt x="691" y="21"/>
                  </a:lnTo>
                  <a:lnTo>
                    <a:pt x="688" y="21"/>
                  </a:lnTo>
                  <a:lnTo>
                    <a:pt x="688" y="23"/>
                  </a:lnTo>
                  <a:lnTo>
                    <a:pt x="688" y="23"/>
                  </a:lnTo>
                  <a:lnTo>
                    <a:pt x="686" y="23"/>
                  </a:lnTo>
                  <a:lnTo>
                    <a:pt x="686" y="21"/>
                  </a:lnTo>
                  <a:lnTo>
                    <a:pt x="684" y="21"/>
                  </a:lnTo>
                  <a:lnTo>
                    <a:pt x="681" y="21"/>
                  </a:lnTo>
                  <a:lnTo>
                    <a:pt x="681" y="21"/>
                  </a:lnTo>
                  <a:lnTo>
                    <a:pt x="681" y="21"/>
                  </a:lnTo>
                  <a:lnTo>
                    <a:pt x="681" y="21"/>
                  </a:lnTo>
                  <a:lnTo>
                    <a:pt x="679" y="23"/>
                  </a:lnTo>
                  <a:lnTo>
                    <a:pt x="677" y="23"/>
                  </a:lnTo>
                  <a:lnTo>
                    <a:pt x="677" y="23"/>
                  </a:lnTo>
                  <a:lnTo>
                    <a:pt x="677" y="23"/>
                  </a:lnTo>
                  <a:lnTo>
                    <a:pt x="677" y="23"/>
                  </a:lnTo>
                  <a:lnTo>
                    <a:pt x="674" y="23"/>
                  </a:lnTo>
                  <a:lnTo>
                    <a:pt x="674" y="23"/>
                  </a:lnTo>
                  <a:lnTo>
                    <a:pt x="674" y="23"/>
                  </a:lnTo>
                  <a:lnTo>
                    <a:pt x="674" y="26"/>
                  </a:lnTo>
                  <a:lnTo>
                    <a:pt x="672" y="26"/>
                  </a:lnTo>
                  <a:lnTo>
                    <a:pt x="672" y="23"/>
                  </a:lnTo>
                  <a:lnTo>
                    <a:pt x="672" y="26"/>
                  </a:lnTo>
                  <a:lnTo>
                    <a:pt x="669" y="26"/>
                  </a:lnTo>
                  <a:lnTo>
                    <a:pt x="667" y="26"/>
                  </a:lnTo>
                  <a:lnTo>
                    <a:pt x="667" y="23"/>
                  </a:lnTo>
                  <a:lnTo>
                    <a:pt x="667" y="23"/>
                  </a:lnTo>
                  <a:lnTo>
                    <a:pt x="667" y="23"/>
                  </a:lnTo>
                  <a:lnTo>
                    <a:pt x="667" y="23"/>
                  </a:lnTo>
                  <a:lnTo>
                    <a:pt x="665" y="21"/>
                  </a:lnTo>
                  <a:lnTo>
                    <a:pt x="665" y="21"/>
                  </a:lnTo>
                  <a:lnTo>
                    <a:pt x="665" y="21"/>
                  </a:lnTo>
                  <a:lnTo>
                    <a:pt x="665" y="19"/>
                  </a:lnTo>
                  <a:lnTo>
                    <a:pt x="662" y="19"/>
                  </a:lnTo>
                  <a:lnTo>
                    <a:pt x="662" y="19"/>
                  </a:lnTo>
                  <a:lnTo>
                    <a:pt x="662" y="19"/>
                  </a:lnTo>
                  <a:lnTo>
                    <a:pt x="660" y="19"/>
                  </a:lnTo>
                  <a:lnTo>
                    <a:pt x="660" y="19"/>
                  </a:lnTo>
                  <a:lnTo>
                    <a:pt x="660" y="16"/>
                  </a:lnTo>
                  <a:lnTo>
                    <a:pt x="660" y="16"/>
                  </a:lnTo>
                  <a:lnTo>
                    <a:pt x="658" y="16"/>
                  </a:lnTo>
                  <a:lnTo>
                    <a:pt x="658" y="16"/>
                  </a:lnTo>
                  <a:lnTo>
                    <a:pt x="658" y="16"/>
                  </a:lnTo>
                  <a:lnTo>
                    <a:pt x="655" y="14"/>
                  </a:lnTo>
                  <a:lnTo>
                    <a:pt x="655" y="16"/>
                  </a:lnTo>
                  <a:lnTo>
                    <a:pt x="655" y="16"/>
                  </a:lnTo>
                  <a:lnTo>
                    <a:pt x="655" y="16"/>
                  </a:lnTo>
                  <a:lnTo>
                    <a:pt x="655" y="16"/>
                  </a:lnTo>
                  <a:lnTo>
                    <a:pt x="653" y="16"/>
                  </a:lnTo>
                  <a:lnTo>
                    <a:pt x="653" y="16"/>
                  </a:lnTo>
                  <a:lnTo>
                    <a:pt x="653" y="14"/>
                  </a:lnTo>
                  <a:lnTo>
                    <a:pt x="653" y="14"/>
                  </a:lnTo>
                  <a:lnTo>
                    <a:pt x="651" y="14"/>
                  </a:lnTo>
                  <a:lnTo>
                    <a:pt x="651" y="16"/>
                  </a:lnTo>
                  <a:lnTo>
                    <a:pt x="651" y="16"/>
                  </a:lnTo>
                  <a:lnTo>
                    <a:pt x="651" y="19"/>
                  </a:lnTo>
                  <a:lnTo>
                    <a:pt x="653" y="19"/>
                  </a:lnTo>
                  <a:lnTo>
                    <a:pt x="653" y="19"/>
                  </a:lnTo>
                  <a:lnTo>
                    <a:pt x="653" y="19"/>
                  </a:lnTo>
                  <a:lnTo>
                    <a:pt x="651" y="21"/>
                  </a:lnTo>
                  <a:lnTo>
                    <a:pt x="648" y="21"/>
                  </a:lnTo>
                  <a:lnTo>
                    <a:pt x="646" y="21"/>
                  </a:lnTo>
                  <a:lnTo>
                    <a:pt x="646" y="21"/>
                  </a:lnTo>
                  <a:lnTo>
                    <a:pt x="646" y="23"/>
                  </a:lnTo>
                  <a:lnTo>
                    <a:pt x="646" y="23"/>
                  </a:lnTo>
                  <a:lnTo>
                    <a:pt x="646" y="23"/>
                  </a:lnTo>
                  <a:lnTo>
                    <a:pt x="646" y="23"/>
                  </a:lnTo>
                  <a:lnTo>
                    <a:pt x="646" y="23"/>
                  </a:lnTo>
                  <a:lnTo>
                    <a:pt x="646" y="23"/>
                  </a:lnTo>
                  <a:lnTo>
                    <a:pt x="643" y="23"/>
                  </a:lnTo>
                  <a:lnTo>
                    <a:pt x="643" y="23"/>
                  </a:lnTo>
                  <a:lnTo>
                    <a:pt x="643" y="23"/>
                  </a:lnTo>
                  <a:lnTo>
                    <a:pt x="641" y="23"/>
                  </a:lnTo>
                  <a:lnTo>
                    <a:pt x="641" y="26"/>
                  </a:lnTo>
                  <a:lnTo>
                    <a:pt x="639" y="26"/>
                  </a:lnTo>
                  <a:lnTo>
                    <a:pt x="639" y="26"/>
                  </a:lnTo>
                  <a:lnTo>
                    <a:pt x="639" y="26"/>
                  </a:lnTo>
                  <a:lnTo>
                    <a:pt x="636" y="26"/>
                  </a:lnTo>
                  <a:lnTo>
                    <a:pt x="636" y="26"/>
                  </a:lnTo>
                  <a:lnTo>
                    <a:pt x="634" y="26"/>
                  </a:lnTo>
                  <a:lnTo>
                    <a:pt x="634" y="26"/>
                  </a:lnTo>
                  <a:lnTo>
                    <a:pt x="632" y="28"/>
                  </a:lnTo>
                  <a:lnTo>
                    <a:pt x="629" y="28"/>
                  </a:lnTo>
                  <a:lnTo>
                    <a:pt x="629" y="28"/>
                  </a:lnTo>
                  <a:lnTo>
                    <a:pt x="629" y="28"/>
                  </a:lnTo>
                  <a:lnTo>
                    <a:pt x="629" y="28"/>
                  </a:lnTo>
                  <a:lnTo>
                    <a:pt x="629" y="28"/>
                  </a:lnTo>
                  <a:lnTo>
                    <a:pt x="629" y="28"/>
                  </a:lnTo>
                  <a:lnTo>
                    <a:pt x="629" y="28"/>
                  </a:lnTo>
                  <a:lnTo>
                    <a:pt x="629" y="30"/>
                  </a:lnTo>
                  <a:lnTo>
                    <a:pt x="629" y="30"/>
                  </a:lnTo>
                  <a:lnTo>
                    <a:pt x="627" y="30"/>
                  </a:lnTo>
                  <a:lnTo>
                    <a:pt x="625" y="30"/>
                  </a:lnTo>
                  <a:lnTo>
                    <a:pt x="625" y="30"/>
                  </a:lnTo>
                  <a:lnTo>
                    <a:pt x="625" y="30"/>
                  </a:lnTo>
                  <a:lnTo>
                    <a:pt x="625" y="30"/>
                  </a:lnTo>
                  <a:lnTo>
                    <a:pt x="622" y="30"/>
                  </a:lnTo>
                  <a:lnTo>
                    <a:pt x="622" y="30"/>
                  </a:lnTo>
                  <a:lnTo>
                    <a:pt x="622" y="30"/>
                  </a:lnTo>
                  <a:lnTo>
                    <a:pt x="620" y="30"/>
                  </a:lnTo>
                  <a:lnTo>
                    <a:pt x="617" y="33"/>
                  </a:lnTo>
                  <a:lnTo>
                    <a:pt x="617" y="33"/>
                  </a:lnTo>
                  <a:lnTo>
                    <a:pt x="615" y="33"/>
                  </a:lnTo>
                  <a:lnTo>
                    <a:pt x="613" y="33"/>
                  </a:lnTo>
                  <a:lnTo>
                    <a:pt x="613" y="35"/>
                  </a:lnTo>
                  <a:lnTo>
                    <a:pt x="610" y="35"/>
                  </a:lnTo>
                  <a:lnTo>
                    <a:pt x="608" y="35"/>
                  </a:lnTo>
                  <a:lnTo>
                    <a:pt x="606" y="38"/>
                  </a:lnTo>
                  <a:lnTo>
                    <a:pt x="603" y="38"/>
                  </a:lnTo>
                  <a:lnTo>
                    <a:pt x="603" y="38"/>
                  </a:lnTo>
                  <a:lnTo>
                    <a:pt x="601" y="38"/>
                  </a:lnTo>
                  <a:lnTo>
                    <a:pt x="601" y="40"/>
                  </a:lnTo>
                  <a:lnTo>
                    <a:pt x="601" y="40"/>
                  </a:lnTo>
                  <a:lnTo>
                    <a:pt x="601" y="40"/>
                  </a:lnTo>
                  <a:lnTo>
                    <a:pt x="601" y="42"/>
                  </a:lnTo>
                  <a:lnTo>
                    <a:pt x="601" y="42"/>
                  </a:lnTo>
                  <a:lnTo>
                    <a:pt x="601" y="42"/>
                  </a:lnTo>
                  <a:lnTo>
                    <a:pt x="601" y="42"/>
                  </a:lnTo>
                  <a:lnTo>
                    <a:pt x="599" y="42"/>
                  </a:lnTo>
                  <a:lnTo>
                    <a:pt x="599" y="42"/>
                  </a:lnTo>
                  <a:lnTo>
                    <a:pt x="599" y="42"/>
                  </a:lnTo>
                  <a:lnTo>
                    <a:pt x="596" y="42"/>
                  </a:lnTo>
                  <a:lnTo>
                    <a:pt x="596" y="42"/>
                  </a:lnTo>
                  <a:lnTo>
                    <a:pt x="594" y="42"/>
                  </a:lnTo>
                  <a:lnTo>
                    <a:pt x="594" y="42"/>
                  </a:lnTo>
                  <a:lnTo>
                    <a:pt x="594" y="40"/>
                  </a:lnTo>
                  <a:lnTo>
                    <a:pt x="594" y="40"/>
                  </a:lnTo>
                  <a:lnTo>
                    <a:pt x="594" y="40"/>
                  </a:lnTo>
                  <a:lnTo>
                    <a:pt x="591" y="40"/>
                  </a:lnTo>
                  <a:lnTo>
                    <a:pt x="591" y="40"/>
                  </a:lnTo>
                  <a:lnTo>
                    <a:pt x="591" y="38"/>
                  </a:lnTo>
                  <a:lnTo>
                    <a:pt x="589" y="38"/>
                  </a:lnTo>
                  <a:lnTo>
                    <a:pt x="589" y="38"/>
                  </a:lnTo>
                  <a:lnTo>
                    <a:pt x="589" y="38"/>
                  </a:lnTo>
                  <a:lnTo>
                    <a:pt x="587" y="35"/>
                  </a:lnTo>
                  <a:lnTo>
                    <a:pt x="587" y="35"/>
                  </a:lnTo>
                  <a:lnTo>
                    <a:pt x="584" y="35"/>
                  </a:lnTo>
                  <a:lnTo>
                    <a:pt x="582" y="35"/>
                  </a:lnTo>
                  <a:lnTo>
                    <a:pt x="582" y="35"/>
                  </a:lnTo>
                  <a:lnTo>
                    <a:pt x="582" y="35"/>
                  </a:lnTo>
                  <a:lnTo>
                    <a:pt x="580" y="35"/>
                  </a:lnTo>
                  <a:lnTo>
                    <a:pt x="580" y="35"/>
                  </a:lnTo>
                  <a:lnTo>
                    <a:pt x="580" y="35"/>
                  </a:lnTo>
                  <a:lnTo>
                    <a:pt x="580" y="33"/>
                  </a:lnTo>
                  <a:lnTo>
                    <a:pt x="577" y="33"/>
                  </a:lnTo>
                  <a:lnTo>
                    <a:pt x="577" y="33"/>
                  </a:lnTo>
                  <a:lnTo>
                    <a:pt x="577" y="30"/>
                  </a:lnTo>
                  <a:lnTo>
                    <a:pt x="577" y="30"/>
                  </a:lnTo>
                  <a:lnTo>
                    <a:pt x="577" y="30"/>
                  </a:lnTo>
                  <a:lnTo>
                    <a:pt x="575" y="30"/>
                  </a:lnTo>
                  <a:lnTo>
                    <a:pt x="575" y="30"/>
                  </a:lnTo>
                  <a:lnTo>
                    <a:pt x="575" y="30"/>
                  </a:lnTo>
                  <a:lnTo>
                    <a:pt x="575" y="30"/>
                  </a:lnTo>
                  <a:lnTo>
                    <a:pt x="572" y="30"/>
                  </a:lnTo>
                  <a:lnTo>
                    <a:pt x="572" y="30"/>
                  </a:lnTo>
                  <a:lnTo>
                    <a:pt x="572" y="30"/>
                  </a:lnTo>
                  <a:lnTo>
                    <a:pt x="572" y="30"/>
                  </a:lnTo>
                  <a:lnTo>
                    <a:pt x="572" y="30"/>
                  </a:lnTo>
                  <a:lnTo>
                    <a:pt x="572" y="33"/>
                  </a:lnTo>
                  <a:lnTo>
                    <a:pt x="572" y="33"/>
                  </a:lnTo>
                  <a:lnTo>
                    <a:pt x="572" y="33"/>
                  </a:lnTo>
                  <a:lnTo>
                    <a:pt x="572" y="33"/>
                  </a:lnTo>
                  <a:lnTo>
                    <a:pt x="570" y="35"/>
                  </a:lnTo>
                  <a:lnTo>
                    <a:pt x="570" y="35"/>
                  </a:lnTo>
                  <a:lnTo>
                    <a:pt x="570" y="35"/>
                  </a:lnTo>
                  <a:lnTo>
                    <a:pt x="568" y="35"/>
                  </a:lnTo>
                  <a:lnTo>
                    <a:pt x="568" y="35"/>
                  </a:lnTo>
                  <a:lnTo>
                    <a:pt x="565" y="35"/>
                  </a:lnTo>
                  <a:lnTo>
                    <a:pt x="565" y="35"/>
                  </a:lnTo>
                  <a:lnTo>
                    <a:pt x="565" y="38"/>
                  </a:lnTo>
                  <a:lnTo>
                    <a:pt x="565" y="38"/>
                  </a:lnTo>
                  <a:lnTo>
                    <a:pt x="565" y="40"/>
                  </a:lnTo>
                  <a:lnTo>
                    <a:pt x="563" y="40"/>
                  </a:lnTo>
                  <a:lnTo>
                    <a:pt x="563" y="40"/>
                  </a:lnTo>
                  <a:lnTo>
                    <a:pt x="563" y="40"/>
                  </a:lnTo>
                  <a:lnTo>
                    <a:pt x="563" y="42"/>
                  </a:lnTo>
                  <a:lnTo>
                    <a:pt x="563" y="42"/>
                  </a:lnTo>
                  <a:lnTo>
                    <a:pt x="563" y="42"/>
                  </a:lnTo>
                  <a:lnTo>
                    <a:pt x="563" y="45"/>
                  </a:lnTo>
                  <a:lnTo>
                    <a:pt x="563" y="45"/>
                  </a:lnTo>
                  <a:lnTo>
                    <a:pt x="563" y="45"/>
                  </a:lnTo>
                  <a:lnTo>
                    <a:pt x="561" y="45"/>
                  </a:lnTo>
                  <a:lnTo>
                    <a:pt x="561" y="45"/>
                  </a:lnTo>
                  <a:lnTo>
                    <a:pt x="561" y="47"/>
                  </a:lnTo>
                  <a:lnTo>
                    <a:pt x="561" y="47"/>
                  </a:lnTo>
                  <a:lnTo>
                    <a:pt x="561" y="47"/>
                  </a:lnTo>
                  <a:lnTo>
                    <a:pt x="561" y="47"/>
                  </a:lnTo>
                  <a:lnTo>
                    <a:pt x="558" y="47"/>
                  </a:lnTo>
                  <a:lnTo>
                    <a:pt x="556" y="47"/>
                  </a:lnTo>
                  <a:lnTo>
                    <a:pt x="556" y="49"/>
                  </a:lnTo>
                  <a:lnTo>
                    <a:pt x="556" y="49"/>
                  </a:lnTo>
                  <a:lnTo>
                    <a:pt x="556" y="52"/>
                  </a:lnTo>
                  <a:lnTo>
                    <a:pt x="556" y="52"/>
                  </a:lnTo>
                  <a:lnTo>
                    <a:pt x="556" y="54"/>
                  </a:lnTo>
                  <a:lnTo>
                    <a:pt x="556" y="54"/>
                  </a:lnTo>
                  <a:lnTo>
                    <a:pt x="556" y="54"/>
                  </a:lnTo>
                  <a:lnTo>
                    <a:pt x="556" y="54"/>
                  </a:lnTo>
                  <a:lnTo>
                    <a:pt x="556" y="56"/>
                  </a:lnTo>
                  <a:lnTo>
                    <a:pt x="556" y="56"/>
                  </a:lnTo>
                  <a:lnTo>
                    <a:pt x="554" y="56"/>
                  </a:lnTo>
                  <a:lnTo>
                    <a:pt x="554" y="59"/>
                  </a:lnTo>
                  <a:lnTo>
                    <a:pt x="554" y="59"/>
                  </a:lnTo>
                  <a:lnTo>
                    <a:pt x="554" y="61"/>
                  </a:lnTo>
                  <a:lnTo>
                    <a:pt x="554" y="61"/>
                  </a:lnTo>
                  <a:lnTo>
                    <a:pt x="554" y="61"/>
                  </a:lnTo>
                  <a:lnTo>
                    <a:pt x="551" y="64"/>
                  </a:lnTo>
                  <a:lnTo>
                    <a:pt x="551" y="64"/>
                  </a:lnTo>
                  <a:lnTo>
                    <a:pt x="551" y="64"/>
                  </a:lnTo>
                  <a:lnTo>
                    <a:pt x="551" y="64"/>
                  </a:lnTo>
                  <a:lnTo>
                    <a:pt x="549" y="66"/>
                  </a:lnTo>
                  <a:lnTo>
                    <a:pt x="549" y="66"/>
                  </a:lnTo>
                  <a:lnTo>
                    <a:pt x="546" y="66"/>
                  </a:lnTo>
                  <a:lnTo>
                    <a:pt x="546" y="66"/>
                  </a:lnTo>
                  <a:lnTo>
                    <a:pt x="539" y="66"/>
                  </a:lnTo>
                  <a:lnTo>
                    <a:pt x="535" y="66"/>
                  </a:lnTo>
                  <a:lnTo>
                    <a:pt x="535" y="66"/>
                  </a:lnTo>
                  <a:lnTo>
                    <a:pt x="532" y="64"/>
                  </a:lnTo>
                  <a:lnTo>
                    <a:pt x="532" y="64"/>
                  </a:lnTo>
                  <a:lnTo>
                    <a:pt x="532" y="64"/>
                  </a:lnTo>
                  <a:lnTo>
                    <a:pt x="532" y="64"/>
                  </a:lnTo>
                  <a:lnTo>
                    <a:pt x="530" y="64"/>
                  </a:lnTo>
                  <a:lnTo>
                    <a:pt x="528" y="61"/>
                  </a:lnTo>
                  <a:lnTo>
                    <a:pt x="525" y="61"/>
                  </a:lnTo>
                  <a:lnTo>
                    <a:pt x="525" y="61"/>
                  </a:lnTo>
                  <a:lnTo>
                    <a:pt x="525" y="61"/>
                  </a:lnTo>
                  <a:lnTo>
                    <a:pt x="523" y="61"/>
                  </a:lnTo>
                  <a:lnTo>
                    <a:pt x="523" y="61"/>
                  </a:lnTo>
                  <a:lnTo>
                    <a:pt x="523" y="61"/>
                  </a:lnTo>
                  <a:lnTo>
                    <a:pt x="523" y="61"/>
                  </a:lnTo>
                  <a:lnTo>
                    <a:pt x="520" y="61"/>
                  </a:lnTo>
                  <a:lnTo>
                    <a:pt x="518" y="61"/>
                  </a:lnTo>
                  <a:lnTo>
                    <a:pt x="518" y="61"/>
                  </a:lnTo>
                  <a:lnTo>
                    <a:pt x="516" y="61"/>
                  </a:lnTo>
                  <a:lnTo>
                    <a:pt x="516" y="59"/>
                  </a:lnTo>
                  <a:lnTo>
                    <a:pt x="516" y="59"/>
                  </a:lnTo>
                  <a:lnTo>
                    <a:pt x="513" y="59"/>
                  </a:lnTo>
                  <a:lnTo>
                    <a:pt x="513" y="59"/>
                  </a:lnTo>
                  <a:lnTo>
                    <a:pt x="511" y="59"/>
                  </a:lnTo>
                  <a:lnTo>
                    <a:pt x="511" y="59"/>
                  </a:lnTo>
                  <a:lnTo>
                    <a:pt x="511" y="59"/>
                  </a:lnTo>
                  <a:lnTo>
                    <a:pt x="511" y="59"/>
                  </a:lnTo>
                  <a:lnTo>
                    <a:pt x="511" y="59"/>
                  </a:lnTo>
                  <a:lnTo>
                    <a:pt x="509" y="59"/>
                  </a:lnTo>
                  <a:lnTo>
                    <a:pt x="509" y="59"/>
                  </a:lnTo>
                  <a:lnTo>
                    <a:pt x="506" y="59"/>
                  </a:lnTo>
                  <a:lnTo>
                    <a:pt x="504" y="59"/>
                  </a:lnTo>
                  <a:lnTo>
                    <a:pt x="499" y="61"/>
                  </a:lnTo>
                  <a:lnTo>
                    <a:pt x="499" y="61"/>
                  </a:lnTo>
                  <a:lnTo>
                    <a:pt x="499" y="61"/>
                  </a:lnTo>
                  <a:lnTo>
                    <a:pt x="497" y="61"/>
                  </a:lnTo>
                  <a:lnTo>
                    <a:pt x="497" y="61"/>
                  </a:lnTo>
                  <a:lnTo>
                    <a:pt x="497" y="59"/>
                  </a:lnTo>
                  <a:lnTo>
                    <a:pt x="497" y="59"/>
                  </a:lnTo>
                  <a:lnTo>
                    <a:pt x="494" y="59"/>
                  </a:lnTo>
                  <a:lnTo>
                    <a:pt x="492" y="59"/>
                  </a:lnTo>
                  <a:lnTo>
                    <a:pt x="492" y="59"/>
                  </a:lnTo>
                  <a:lnTo>
                    <a:pt x="492" y="59"/>
                  </a:lnTo>
                  <a:lnTo>
                    <a:pt x="490" y="59"/>
                  </a:lnTo>
                  <a:lnTo>
                    <a:pt x="487" y="56"/>
                  </a:lnTo>
                  <a:lnTo>
                    <a:pt x="487" y="56"/>
                  </a:lnTo>
                  <a:lnTo>
                    <a:pt x="487" y="56"/>
                  </a:lnTo>
                  <a:lnTo>
                    <a:pt x="487" y="56"/>
                  </a:lnTo>
                  <a:lnTo>
                    <a:pt x="485" y="56"/>
                  </a:lnTo>
                  <a:lnTo>
                    <a:pt x="485" y="56"/>
                  </a:lnTo>
                  <a:lnTo>
                    <a:pt x="485" y="56"/>
                  </a:lnTo>
                  <a:lnTo>
                    <a:pt x="485" y="56"/>
                  </a:lnTo>
                  <a:lnTo>
                    <a:pt x="485" y="56"/>
                  </a:lnTo>
                  <a:lnTo>
                    <a:pt x="483" y="56"/>
                  </a:lnTo>
                  <a:lnTo>
                    <a:pt x="483" y="59"/>
                  </a:lnTo>
                  <a:lnTo>
                    <a:pt x="483" y="59"/>
                  </a:lnTo>
                  <a:lnTo>
                    <a:pt x="483" y="59"/>
                  </a:lnTo>
                  <a:lnTo>
                    <a:pt x="483" y="59"/>
                  </a:lnTo>
                  <a:lnTo>
                    <a:pt x="480" y="59"/>
                  </a:lnTo>
                  <a:lnTo>
                    <a:pt x="480" y="56"/>
                  </a:lnTo>
                  <a:lnTo>
                    <a:pt x="480" y="56"/>
                  </a:lnTo>
                  <a:lnTo>
                    <a:pt x="480" y="56"/>
                  </a:lnTo>
                  <a:lnTo>
                    <a:pt x="478" y="56"/>
                  </a:lnTo>
                  <a:lnTo>
                    <a:pt x="478" y="56"/>
                  </a:lnTo>
                  <a:lnTo>
                    <a:pt x="478" y="56"/>
                  </a:lnTo>
                  <a:lnTo>
                    <a:pt x="475" y="54"/>
                  </a:lnTo>
                  <a:lnTo>
                    <a:pt x="475" y="54"/>
                  </a:lnTo>
                  <a:lnTo>
                    <a:pt x="475" y="52"/>
                  </a:lnTo>
                  <a:lnTo>
                    <a:pt x="473" y="52"/>
                  </a:lnTo>
                  <a:lnTo>
                    <a:pt x="468" y="52"/>
                  </a:lnTo>
                  <a:lnTo>
                    <a:pt x="464" y="49"/>
                  </a:lnTo>
                  <a:lnTo>
                    <a:pt x="461" y="49"/>
                  </a:lnTo>
                  <a:lnTo>
                    <a:pt x="461" y="49"/>
                  </a:lnTo>
                  <a:lnTo>
                    <a:pt x="461" y="52"/>
                  </a:lnTo>
                  <a:lnTo>
                    <a:pt x="459" y="52"/>
                  </a:lnTo>
                  <a:lnTo>
                    <a:pt x="459" y="52"/>
                  </a:lnTo>
                  <a:lnTo>
                    <a:pt x="454" y="52"/>
                  </a:lnTo>
                  <a:lnTo>
                    <a:pt x="449" y="52"/>
                  </a:lnTo>
                  <a:lnTo>
                    <a:pt x="449" y="52"/>
                  </a:lnTo>
                  <a:lnTo>
                    <a:pt x="447" y="52"/>
                  </a:lnTo>
                  <a:lnTo>
                    <a:pt x="442" y="47"/>
                  </a:lnTo>
                  <a:lnTo>
                    <a:pt x="442" y="45"/>
                  </a:lnTo>
                  <a:lnTo>
                    <a:pt x="440" y="45"/>
                  </a:lnTo>
                  <a:lnTo>
                    <a:pt x="442" y="45"/>
                  </a:lnTo>
                  <a:lnTo>
                    <a:pt x="442" y="42"/>
                  </a:lnTo>
                  <a:lnTo>
                    <a:pt x="442" y="42"/>
                  </a:lnTo>
                  <a:lnTo>
                    <a:pt x="442" y="40"/>
                  </a:lnTo>
                  <a:lnTo>
                    <a:pt x="440" y="40"/>
                  </a:lnTo>
                  <a:lnTo>
                    <a:pt x="440" y="38"/>
                  </a:lnTo>
                  <a:lnTo>
                    <a:pt x="440" y="38"/>
                  </a:lnTo>
                  <a:lnTo>
                    <a:pt x="438" y="38"/>
                  </a:lnTo>
                  <a:lnTo>
                    <a:pt x="438" y="35"/>
                  </a:lnTo>
                  <a:lnTo>
                    <a:pt x="435" y="33"/>
                  </a:lnTo>
                  <a:lnTo>
                    <a:pt x="435" y="33"/>
                  </a:lnTo>
                  <a:lnTo>
                    <a:pt x="435" y="33"/>
                  </a:lnTo>
                  <a:lnTo>
                    <a:pt x="433" y="33"/>
                  </a:lnTo>
                  <a:lnTo>
                    <a:pt x="431" y="30"/>
                  </a:lnTo>
                  <a:lnTo>
                    <a:pt x="431" y="30"/>
                  </a:lnTo>
                  <a:lnTo>
                    <a:pt x="428" y="30"/>
                  </a:lnTo>
                  <a:lnTo>
                    <a:pt x="426" y="28"/>
                  </a:lnTo>
                  <a:lnTo>
                    <a:pt x="426" y="26"/>
                  </a:lnTo>
                  <a:lnTo>
                    <a:pt x="421" y="26"/>
                  </a:lnTo>
                  <a:lnTo>
                    <a:pt x="421" y="23"/>
                  </a:lnTo>
                  <a:lnTo>
                    <a:pt x="419" y="23"/>
                  </a:lnTo>
                  <a:lnTo>
                    <a:pt x="419" y="21"/>
                  </a:lnTo>
                  <a:lnTo>
                    <a:pt x="414" y="21"/>
                  </a:lnTo>
                  <a:lnTo>
                    <a:pt x="412" y="21"/>
                  </a:lnTo>
                  <a:lnTo>
                    <a:pt x="412" y="19"/>
                  </a:lnTo>
                  <a:lnTo>
                    <a:pt x="412" y="19"/>
                  </a:lnTo>
                  <a:lnTo>
                    <a:pt x="409" y="16"/>
                  </a:lnTo>
                  <a:lnTo>
                    <a:pt x="409" y="16"/>
                  </a:lnTo>
                  <a:lnTo>
                    <a:pt x="409" y="16"/>
                  </a:lnTo>
                  <a:lnTo>
                    <a:pt x="407" y="16"/>
                  </a:lnTo>
                  <a:lnTo>
                    <a:pt x="404" y="14"/>
                  </a:lnTo>
                  <a:lnTo>
                    <a:pt x="404" y="14"/>
                  </a:lnTo>
                  <a:lnTo>
                    <a:pt x="402" y="14"/>
                  </a:lnTo>
                  <a:lnTo>
                    <a:pt x="402" y="14"/>
                  </a:lnTo>
                  <a:lnTo>
                    <a:pt x="397" y="14"/>
                  </a:lnTo>
                  <a:lnTo>
                    <a:pt x="395" y="11"/>
                  </a:lnTo>
                  <a:lnTo>
                    <a:pt x="393" y="11"/>
                  </a:lnTo>
                  <a:lnTo>
                    <a:pt x="393" y="14"/>
                  </a:lnTo>
                  <a:lnTo>
                    <a:pt x="390" y="14"/>
                  </a:lnTo>
                  <a:lnTo>
                    <a:pt x="388" y="14"/>
                  </a:lnTo>
                  <a:lnTo>
                    <a:pt x="386" y="14"/>
                  </a:lnTo>
                  <a:lnTo>
                    <a:pt x="386" y="14"/>
                  </a:lnTo>
                  <a:lnTo>
                    <a:pt x="383" y="16"/>
                  </a:lnTo>
                  <a:lnTo>
                    <a:pt x="378" y="19"/>
                  </a:lnTo>
                  <a:lnTo>
                    <a:pt x="376" y="21"/>
                  </a:lnTo>
                  <a:lnTo>
                    <a:pt x="376" y="21"/>
                  </a:lnTo>
                  <a:lnTo>
                    <a:pt x="376" y="21"/>
                  </a:lnTo>
                  <a:lnTo>
                    <a:pt x="374" y="23"/>
                  </a:lnTo>
                  <a:lnTo>
                    <a:pt x="374" y="23"/>
                  </a:lnTo>
                  <a:lnTo>
                    <a:pt x="371" y="23"/>
                  </a:lnTo>
                  <a:lnTo>
                    <a:pt x="369" y="23"/>
                  </a:lnTo>
                  <a:lnTo>
                    <a:pt x="369" y="23"/>
                  </a:lnTo>
                  <a:lnTo>
                    <a:pt x="369" y="26"/>
                  </a:lnTo>
                  <a:lnTo>
                    <a:pt x="367" y="26"/>
                  </a:lnTo>
                  <a:lnTo>
                    <a:pt x="367" y="28"/>
                  </a:lnTo>
                  <a:lnTo>
                    <a:pt x="367" y="28"/>
                  </a:lnTo>
                  <a:lnTo>
                    <a:pt x="367" y="30"/>
                  </a:lnTo>
                  <a:lnTo>
                    <a:pt x="367" y="30"/>
                  </a:lnTo>
                  <a:lnTo>
                    <a:pt x="364" y="30"/>
                  </a:lnTo>
                  <a:lnTo>
                    <a:pt x="364" y="30"/>
                  </a:lnTo>
                  <a:lnTo>
                    <a:pt x="364" y="33"/>
                  </a:lnTo>
                  <a:lnTo>
                    <a:pt x="364" y="33"/>
                  </a:lnTo>
                  <a:lnTo>
                    <a:pt x="362" y="35"/>
                  </a:lnTo>
                  <a:lnTo>
                    <a:pt x="362" y="35"/>
                  </a:lnTo>
                  <a:lnTo>
                    <a:pt x="360" y="38"/>
                  </a:lnTo>
                  <a:lnTo>
                    <a:pt x="360" y="38"/>
                  </a:lnTo>
                  <a:lnTo>
                    <a:pt x="360" y="40"/>
                  </a:lnTo>
                  <a:lnTo>
                    <a:pt x="360" y="40"/>
                  </a:lnTo>
                  <a:lnTo>
                    <a:pt x="360" y="40"/>
                  </a:lnTo>
                  <a:lnTo>
                    <a:pt x="357" y="40"/>
                  </a:lnTo>
                  <a:lnTo>
                    <a:pt x="355" y="42"/>
                  </a:lnTo>
                  <a:lnTo>
                    <a:pt x="355" y="45"/>
                  </a:lnTo>
                  <a:lnTo>
                    <a:pt x="352" y="52"/>
                  </a:lnTo>
                  <a:lnTo>
                    <a:pt x="350" y="52"/>
                  </a:lnTo>
                  <a:lnTo>
                    <a:pt x="350" y="54"/>
                  </a:lnTo>
                  <a:lnTo>
                    <a:pt x="345" y="54"/>
                  </a:lnTo>
                  <a:lnTo>
                    <a:pt x="345" y="54"/>
                  </a:lnTo>
                  <a:lnTo>
                    <a:pt x="345" y="54"/>
                  </a:lnTo>
                  <a:lnTo>
                    <a:pt x="343" y="54"/>
                  </a:lnTo>
                  <a:lnTo>
                    <a:pt x="343" y="54"/>
                  </a:lnTo>
                  <a:lnTo>
                    <a:pt x="341" y="54"/>
                  </a:lnTo>
                  <a:lnTo>
                    <a:pt x="341" y="54"/>
                  </a:lnTo>
                  <a:lnTo>
                    <a:pt x="338" y="56"/>
                  </a:lnTo>
                  <a:lnTo>
                    <a:pt x="338" y="56"/>
                  </a:lnTo>
                  <a:lnTo>
                    <a:pt x="341" y="59"/>
                  </a:lnTo>
                  <a:lnTo>
                    <a:pt x="341" y="59"/>
                  </a:lnTo>
                  <a:lnTo>
                    <a:pt x="341" y="61"/>
                  </a:lnTo>
                  <a:lnTo>
                    <a:pt x="341" y="61"/>
                  </a:lnTo>
                  <a:lnTo>
                    <a:pt x="343" y="66"/>
                  </a:lnTo>
                  <a:lnTo>
                    <a:pt x="345" y="66"/>
                  </a:lnTo>
                  <a:lnTo>
                    <a:pt x="345" y="71"/>
                  </a:lnTo>
                  <a:lnTo>
                    <a:pt x="345" y="75"/>
                  </a:lnTo>
                  <a:lnTo>
                    <a:pt x="345" y="75"/>
                  </a:lnTo>
                  <a:lnTo>
                    <a:pt x="345" y="78"/>
                  </a:lnTo>
                  <a:lnTo>
                    <a:pt x="343" y="80"/>
                  </a:lnTo>
                  <a:lnTo>
                    <a:pt x="343" y="80"/>
                  </a:lnTo>
                  <a:lnTo>
                    <a:pt x="343" y="80"/>
                  </a:lnTo>
                  <a:lnTo>
                    <a:pt x="343" y="82"/>
                  </a:lnTo>
                  <a:lnTo>
                    <a:pt x="343" y="90"/>
                  </a:lnTo>
                  <a:lnTo>
                    <a:pt x="343" y="101"/>
                  </a:lnTo>
                  <a:lnTo>
                    <a:pt x="345" y="104"/>
                  </a:lnTo>
                  <a:lnTo>
                    <a:pt x="345" y="111"/>
                  </a:lnTo>
                  <a:lnTo>
                    <a:pt x="343" y="118"/>
                  </a:lnTo>
                  <a:lnTo>
                    <a:pt x="343" y="118"/>
                  </a:lnTo>
                  <a:lnTo>
                    <a:pt x="343" y="120"/>
                  </a:lnTo>
                  <a:lnTo>
                    <a:pt x="343" y="120"/>
                  </a:lnTo>
                  <a:lnTo>
                    <a:pt x="343" y="120"/>
                  </a:lnTo>
                  <a:lnTo>
                    <a:pt x="341" y="123"/>
                  </a:lnTo>
                  <a:lnTo>
                    <a:pt x="338" y="123"/>
                  </a:lnTo>
                  <a:lnTo>
                    <a:pt x="338" y="123"/>
                  </a:lnTo>
                  <a:lnTo>
                    <a:pt x="336" y="130"/>
                  </a:lnTo>
                  <a:lnTo>
                    <a:pt x="336" y="130"/>
                  </a:lnTo>
                  <a:lnTo>
                    <a:pt x="336" y="130"/>
                  </a:lnTo>
                  <a:lnTo>
                    <a:pt x="336" y="132"/>
                  </a:lnTo>
                  <a:lnTo>
                    <a:pt x="336" y="132"/>
                  </a:lnTo>
                  <a:lnTo>
                    <a:pt x="334" y="135"/>
                  </a:lnTo>
                  <a:lnTo>
                    <a:pt x="334" y="137"/>
                  </a:lnTo>
                  <a:lnTo>
                    <a:pt x="334" y="137"/>
                  </a:lnTo>
                  <a:lnTo>
                    <a:pt x="334" y="139"/>
                  </a:lnTo>
                  <a:lnTo>
                    <a:pt x="331" y="142"/>
                  </a:lnTo>
                  <a:lnTo>
                    <a:pt x="326" y="149"/>
                  </a:lnTo>
                  <a:lnTo>
                    <a:pt x="326" y="149"/>
                  </a:lnTo>
                  <a:lnTo>
                    <a:pt x="326" y="149"/>
                  </a:lnTo>
                  <a:lnTo>
                    <a:pt x="324" y="153"/>
                  </a:lnTo>
                  <a:lnTo>
                    <a:pt x="322" y="153"/>
                  </a:lnTo>
                  <a:lnTo>
                    <a:pt x="322" y="153"/>
                  </a:lnTo>
                  <a:lnTo>
                    <a:pt x="322" y="158"/>
                  </a:lnTo>
                  <a:lnTo>
                    <a:pt x="322" y="158"/>
                  </a:lnTo>
                  <a:lnTo>
                    <a:pt x="322" y="161"/>
                  </a:lnTo>
                  <a:lnTo>
                    <a:pt x="319" y="161"/>
                  </a:lnTo>
                  <a:lnTo>
                    <a:pt x="319" y="163"/>
                  </a:lnTo>
                  <a:lnTo>
                    <a:pt x="319" y="163"/>
                  </a:lnTo>
                  <a:lnTo>
                    <a:pt x="319" y="163"/>
                  </a:lnTo>
                  <a:lnTo>
                    <a:pt x="317" y="163"/>
                  </a:lnTo>
                  <a:lnTo>
                    <a:pt x="317" y="165"/>
                  </a:lnTo>
                  <a:lnTo>
                    <a:pt x="317" y="165"/>
                  </a:lnTo>
                  <a:lnTo>
                    <a:pt x="315" y="172"/>
                  </a:lnTo>
                  <a:lnTo>
                    <a:pt x="315" y="172"/>
                  </a:lnTo>
                  <a:lnTo>
                    <a:pt x="315" y="175"/>
                  </a:lnTo>
                  <a:lnTo>
                    <a:pt x="315" y="175"/>
                  </a:lnTo>
                  <a:lnTo>
                    <a:pt x="315" y="182"/>
                  </a:lnTo>
                  <a:lnTo>
                    <a:pt x="315" y="184"/>
                  </a:lnTo>
                  <a:lnTo>
                    <a:pt x="315" y="184"/>
                  </a:lnTo>
                  <a:lnTo>
                    <a:pt x="315" y="184"/>
                  </a:lnTo>
                  <a:lnTo>
                    <a:pt x="315" y="187"/>
                  </a:lnTo>
                  <a:lnTo>
                    <a:pt x="315" y="187"/>
                  </a:lnTo>
                  <a:lnTo>
                    <a:pt x="315" y="203"/>
                  </a:lnTo>
                  <a:lnTo>
                    <a:pt x="315" y="203"/>
                  </a:lnTo>
                  <a:lnTo>
                    <a:pt x="312" y="210"/>
                  </a:lnTo>
                  <a:lnTo>
                    <a:pt x="310" y="213"/>
                  </a:lnTo>
                  <a:lnTo>
                    <a:pt x="310" y="215"/>
                  </a:lnTo>
                  <a:lnTo>
                    <a:pt x="307" y="220"/>
                  </a:lnTo>
                  <a:lnTo>
                    <a:pt x="307" y="222"/>
                  </a:lnTo>
                  <a:lnTo>
                    <a:pt x="307" y="224"/>
                  </a:lnTo>
                  <a:lnTo>
                    <a:pt x="305" y="227"/>
                  </a:lnTo>
                  <a:lnTo>
                    <a:pt x="305" y="229"/>
                  </a:lnTo>
                  <a:lnTo>
                    <a:pt x="303" y="232"/>
                  </a:lnTo>
                  <a:lnTo>
                    <a:pt x="303" y="232"/>
                  </a:lnTo>
                  <a:lnTo>
                    <a:pt x="303" y="236"/>
                  </a:lnTo>
                  <a:lnTo>
                    <a:pt x="303" y="241"/>
                  </a:lnTo>
                  <a:lnTo>
                    <a:pt x="305" y="248"/>
                  </a:lnTo>
                  <a:lnTo>
                    <a:pt x="305" y="248"/>
                  </a:lnTo>
                  <a:lnTo>
                    <a:pt x="305" y="253"/>
                  </a:lnTo>
                  <a:lnTo>
                    <a:pt x="305" y="255"/>
                  </a:lnTo>
                  <a:lnTo>
                    <a:pt x="305" y="255"/>
                  </a:lnTo>
                  <a:lnTo>
                    <a:pt x="305" y="258"/>
                  </a:lnTo>
                  <a:lnTo>
                    <a:pt x="307" y="258"/>
                  </a:lnTo>
                  <a:lnTo>
                    <a:pt x="307" y="260"/>
                  </a:lnTo>
                  <a:lnTo>
                    <a:pt x="307" y="260"/>
                  </a:lnTo>
                  <a:lnTo>
                    <a:pt x="307" y="262"/>
                  </a:lnTo>
                  <a:lnTo>
                    <a:pt x="307" y="267"/>
                  </a:lnTo>
                  <a:lnTo>
                    <a:pt x="307" y="267"/>
                  </a:lnTo>
                  <a:lnTo>
                    <a:pt x="303" y="274"/>
                  </a:lnTo>
                  <a:lnTo>
                    <a:pt x="298" y="286"/>
                  </a:lnTo>
                  <a:lnTo>
                    <a:pt x="298" y="286"/>
                  </a:lnTo>
                  <a:lnTo>
                    <a:pt x="296" y="298"/>
                  </a:lnTo>
                  <a:lnTo>
                    <a:pt x="296" y="298"/>
                  </a:lnTo>
                  <a:lnTo>
                    <a:pt x="296" y="300"/>
                  </a:lnTo>
                  <a:lnTo>
                    <a:pt x="296" y="305"/>
                  </a:lnTo>
                  <a:lnTo>
                    <a:pt x="298" y="314"/>
                  </a:lnTo>
                  <a:lnTo>
                    <a:pt x="296" y="314"/>
                  </a:lnTo>
                  <a:lnTo>
                    <a:pt x="296" y="317"/>
                  </a:lnTo>
                  <a:lnTo>
                    <a:pt x="293" y="319"/>
                  </a:lnTo>
                  <a:lnTo>
                    <a:pt x="293" y="319"/>
                  </a:lnTo>
                  <a:lnTo>
                    <a:pt x="291" y="319"/>
                  </a:lnTo>
                  <a:lnTo>
                    <a:pt x="291" y="322"/>
                  </a:lnTo>
                  <a:lnTo>
                    <a:pt x="291" y="322"/>
                  </a:lnTo>
                  <a:lnTo>
                    <a:pt x="291" y="322"/>
                  </a:lnTo>
                  <a:lnTo>
                    <a:pt x="291" y="322"/>
                  </a:lnTo>
                  <a:lnTo>
                    <a:pt x="291" y="322"/>
                  </a:lnTo>
                  <a:lnTo>
                    <a:pt x="289" y="324"/>
                  </a:lnTo>
                  <a:lnTo>
                    <a:pt x="286" y="326"/>
                  </a:lnTo>
                  <a:lnTo>
                    <a:pt x="279" y="336"/>
                  </a:lnTo>
                  <a:lnTo>
                    <a:pt x="277" y="336"/>
                  </a:lnTo>
                  <a:lnTo>
                    <a:pt x="277" y="338"/>
                  </a:lnTo>
                  <a:lnTo>
                    <a:pt x="277" y="338"/>
                  </a:lnTo>
                  <a:lnTo>
                    <a:pt x="274" y="338"/>
                  </a:lnTo>
                  <a:lnTo>
                    <a:pt x="274" y="338"/>
                  </a:lnTo>
                  <a:lnTo>
                    <a:pt x="274" y="340"/>
                  </a:lnTo>
                  <a:lnTo>
                    <a:pt x="272" y="340"/>
                  </a:lnTo>
                  <a:lnTo>
                    <a:pt x="270" y="340"/>
                  </a:lnTo>
                  <a:lnTo>
                    <a:pt x="267" y="343"/>
                  </a:lnTo>
                  <a:lnTo>
                    <a:pt x="267" y="343"/>
                  </a:lnTo>
                  <a:lnTo>
                    <a:pt x="263" y="343"/>
                  </a:lnTo>
                  <a:lnTo>
                    <a:pt x="260" y="345"/>
                  </a:lnTo>
                  <a:lnTo>
                    <a:pt x="258" y="345"/>
                  </a:lnTo>
                  <a:lnTo>
                    <a:pt x="258" y="345"/>
                  </a:lnTo>
                  <a:lnTo>
                    <a:pt x="258" y="345"/>
                  </a:lnTo>
                  <a:lnTo>
                    <a:pt x="258" y="345"/>
                  </a:lnTo>
                  <a:lnTo>
                    <a:pt x="258" y="345"/>
                  </a:lnTo>
                  <a:lnTo>
                    <a:pt x="255" y="348"/>
                  </a:lnTo>
                  <a:lnTo>
                    <a:pt x="253" y="350"/>
                  </a:lnTo>
                  <a:lnTo>
                    <a:pt x="253" y="350"/>
                  </a:lnTo>
                  <a:lnTo>
                    <a:pt x="251" y="352"/>
                  </a:lnTo>
                  <a:lnTo>
                    <a:pt x="248" y="355"/>
                  </a:lnTo>
                  <a:lnTo>
                    <a:pt x="248" y="355"/>
                  </a:lnTo>
                  <a:lnTo>
                    <a:pt x="248" y="355"/>
                  </a:lnTo>
                  <a:lnTo>
                    <a:pt x="248" y="355"/>
                  </a:lnTo>
                  <a:lnTo>
                    <a:pt x="246" y="357"/>
                  </a:lnTo>
                  <a:lnTo>
                    <a:pt x="246" y="359"/>
                  </a:lnTo>
                  <a:lnTo>
                    <a:pt x="244" y="362"/>
                  </a:lnTo>
                  <a:lnTo>
                    <a:pt x="241" y="364"/>
                  </a:lnTo>
                  <a:lnTo>
                    <a:pt x="241" y="366"/>
                  </a:lnTo>
                  <a:lnTo>
                    <a:pt x="239" y="369"/>
                  </a:lnTo>
                  <a:lnTo>
                    <a:pt x="239" y="371"/>
                  </a:lnTo>
                  <a:lnTo>
                    <a:pt x="237" y="374"/>
                  </a:lnTo>
                  <a:lnTo>
                    <a:pt x="237" y="374"/>
                  </a:lnTo>
                  <a:lnTo>
                    <a:pt x="237" y="374"/>
                  </a:lnTo>
                  <a:lnTo>
                    <a:pt x="237" y="376"/>
                  </a:lnTo>
                  <a:lnTo>
                    <a:pt x="237" y="376"/>
                  </a:lnTo>
                  <a:lnTo>
                    <a:pt x="237" y="378"/>
                  </a:lnTo>
                  <a:lnTo>
                    <a:pt x="237" y="381"/>
                  </a:lnTo>
                  <a:lnTo>
                    <a:pt x="232" y="385"/>
                  </a:lnTo>
                  <a:lnTo>
                    <a:pt x="232" y="385"/>
                  </a:lnTo>
                  <a:lnTo>
                    <a:pt x="232" y="385"/>
                  </a:lnTo>
                  <a:lnTo>
                    <a:pt x="232" y="388"/>
                  </a:lnTo>
                  <a:lnTo>
                    <a:pt x="232" y="388"/>
                  </a:lnTo>
                  <a:lnTo>
                    <a:pt x="229" y="388"/>
                  </a:lnTo>
                  <a:lnTo>
                    <a:pt x="229" y="388"/>
                  </a:lnTo>
                  <a:lnTo>
                    <a:pt x="229" y="388"/>
                  </a:lnTo>
                  <a:lnTo>
                    <a:pt x="227" y="388"/>
                  </a:lnTo>
                  <a:lnTo>
                    <a:pt x="227" y="390"/>
                  </a:lnTo>
                  <a:lnTo>
                    <a:pt x="225" y="393"/>
                  </a:lnTo>
                  <a:lnTo>
                    <a:pt x="222" y="395"/>
                  </a:lnTo>
                  <a:lnTo>
                    <a:pt x="218" y="397"/>
                  </a:lnTo>
                  <a:lnTo>
                    <a:pt x="218" y="397"/>
                  </a:lnTo>
                  <a:lnTo>
                    <a:pt x="215" y="400"/>
                  </a:lnTo>
                  <a:lnTo>
                    <a:pt x="215" y="402"/>
                  </a:lnTo>
                  <a:lnTo>
                    <a:pt x="213" y="402"/>
                  </a:lnTo>
                  <a:lnTo>
                    <a:pt x="213" y="404"/>
                  </a:lnTo>
                  <a:lnTo>
                    <a:pt x="213" y="404"/>
                  </a:lnTo>
                  <a:lnTo>
                    <a:pt x="213" y="404"/>
                  </a:lnTo>
                  <a:lnTo>
                    <a:pt x="213" y="407"/>
                  </a:lnTo>
                  <a:lnTo>
                    <a:pt x="213" y="409"/>
                  </a:lnTo>
                  <a:lnTo>
                    <a:pt x="213" y="409"/>
                  </a:lnTo>
                  <a:lnTo>
                    <a:pt x="213" y="409"/>
                  </a:lnTo>
                  <a:lnTo>
                    <a:pt x="213" y="411"/>
                  </a:lnTo>
                  <a:lnTo>
                    <a:pt x="213" y="411"/>
                  </a:lnTo>
                  <a:lnTo>
                    <a:pt x="213" y="411"/>
                  </a:lnTo>
                  <a:lnTo>
                    <a:pt x="213" y="414"/>
                  </a:lnTo>
                  <a:lnTo>
                    <a:pt x="215" y="426"/>
                  </a:lnTo>
                  <a:lnTo>
                    <a:pt x="215" y="435"/>
                  </a:lnTo>
                  <a:lnTo>
                    <a:pt x="213" y="437"/>
                  </a:lnTo>
                  <a:lnTo>
                    <a:pt x="213" y="440"/>
                  </a:lnTo>
                  <a:lnTo>
                    <a:pt x="213" y="440"/>
                  </a:lnTo>
                  <a:lnTo>
                    <a:pt x="213" y="442"/>
                  </a:lnTo>
                  <a:lnTo>
                    <a:pt x="213" y="445"/>
                  </a:lnTo>
                  <a:lnTo>
                    <a:pt x="213" y="447"/>
                  </a:lnTo>
                  <a:lnTo>
                    <a:pt x="213" y="449"/>
                  </a:lnTo>
                  <a:lnTo>
                    <a:pt x="213" y="454"/>
                  </a:lnTo>
                  <a:lnTo>
                    <a:pt x="213" y="454"/>
                  </a:lnTo>
                  <a:lnTo>
                    <a:pt x="215" y="454"/>
                  </a:lnTo>
                  <a:lnTo>
                    <a:pt x="215" y="456"/>
                  </a:lnTo>
                  <a:lnTo>
                    <a:pt x="213" y="459"/>
                  </a:lnTo>
                  <a:lnTo>
                    <a:pt x="215" y="459"/>
                  </a:lnTo>
                  <a:lnTo>
                    <a:pt x="215" y="461"/>
                  </a:lnTo>
                  <a:lnTo>
                    <a:pt x="215" y="461"/>
                  </a:lnTo>
                  <a:lnTo>
                    <a:pt x="215" y="461"/>
                  </a:lnTo>
                  <a:lnTo>
                    <a:pt x="215" y="464"/>
                  </a:lnTo>
                  <a:lnTo>
                    <a:pt x="215" y="464"/>
                  </a:lnTo>
                  <a:lnTo>
                    <a:pt x="215" y="466"/>
                  </a:lnTo>
                  <a:lnTo>
                    <a:pt x="213" y="471"/>
                  </a:lnTo>
                  <a:lnTo>
                    <a:pt x="210" y="473"/>
                  </a:lnTo>
                  <a:lnTo>
                    <a:pt x="210" y="475"/>
                  </a:lnTo>
                  <a:lnTo>
                    <a:pt x="206" y="480"/>
                  </a:lnTo>
                  <a:lnTo>
                    <a:pt x="203" y="482"/>
                  </a:lnTo>
                  <a:lnTo>
                    <a:pt x="203" y="485"/>
                  </a:lnTo>
                  <a:lnTo>
                    <a:pt x="203" y="485"/>
                  </a:lnTo>
                  <a:lnTo>
                    <a:pt x="201" y="487"/>
                  </a:lnTo>
                  <a:lnTo>
                    <a:pt x="201" y="490"/>
                  </a:lnTo>
                  <a:lnTo>
                    <a:pt x="201" y="492"/>
                  </a:lnTo>
                  <a:lnTo>
                    <a:pt x="199" y="492"/>
                  </a:lnTo>
                  <a:lnTo>
                    <a:pt x="199" y="494"/>
                  </a:lnTo>
                  <a:lnTo>
                    <a:pt x="199" y="497"/>
                  </a:lnTo>
                  <a:lnTo>
                    <a:pt x="196" y="497"/>
                  </a:lnTo>
                  <a:lnTo>
                    <a:pt x="196" y="497"/>
                  </a:lnTo>
                  <a:lnTo>
                    <a:pt x="194" y="499"/>
                  </a:lnTo>
                  <a:lnTo>
                    <a:pt x="192" y="499"/>
                  </a:lnTo>
                  <a:lnTo>
                    <a:pt x="189" y="499"/>
                  </a:lnTo>
                  <a:lnTo>
                    <a:pt x="180" y="501"/>
                  </a:lnTo>
                  <a:lnTo>
                    <a:pt x="180" y="501"/>
                  </a:lnTo>
                  <a:lnTo>
                    <a:pt x="177" y="501"/>
                  </a:lnTo>
                  <a:lnTo>
                    <a:pt x="177" y="504"/>
                  </a:lnTo>
                  <a:lnTo>
                    <a:pt x="177" y="508"/>
                  </a:lnTo>
                  <a:lnTo>
                    <a:pt x="175" y="508"/>
                  </a:lnTo>
                  <a:lnTo>
                    <a:pt x="175" y="511"/>
                  </a:lnTo>
                  <a:lnTo>
                    <a:pt x="175" y="511"/>
                  </a:lnTo>
                  <a:lnTo>
                    <a:pt x="175" y="511"/>
                  </a:lnTo>
                  <a:lnTo>
                    <a:pt x="173" y="511"/>
                  </a:lnTo>
                  <a:lnTo>
                    <a:pt x="170" y="513"/>
                  </a:lnTo>
                  <a:lnTo>
                    <a:pt x="166" y="516"/>
                  </a:lnTo>
                  <a:lnTo>
                    <a:pt x="163" y="516"/>
                  </a:lnTo>
                  <a:lnTo>
                    <a:pt x="163" y="516"/>
                  </a:lnTo>
                  <a:lnTo>
                    <a:pt x="161" y="518"/>
                  </a:lnTo>
                  <a:lnTo>
                    <a:pt x="161" y="518"/>
                  </a:lnTo>
                  <a:lnTo>
                    <a:pt x="161" y="518"/>
                  </a:lnTo>
                  <a:lnTo>
                    <a:pt x="158" y="523"/>
                  </a:lnTo>
                  <a:lnTo>
                    <a:pt x="156" y="525"/>
                  </a:lnTo>
                  <a:lnTo>
                    <a:pt x="154" y="527"/>
                  </a:lnTo>
                  <a:lnTo>
                    <a:pt x="151" y="527"/>
                  </a:lnTo>
                  <a:lnTo>
                    <a:pt x="151" y="530"/>
                  </a:lnTo>
                  <a:lnTo>
                    <a:pt x="151" y="530"/>
                  </a:lnTo>
                  <a:lnTo>
                    <a:pt x="147" y="535"/>
                  </a:lnTo>
                  <a:lnTo>
                    <a:pt x="142" y="542"/>
                  </a:lnTo>
                  <a:lnTo>
                    <a:pt x="142" y="542"/>
                  </a:lnTo>
                  <a:lnTo>
                    <a:pt x="142" y="542"/>
                  </a:lnTo>
                  <a:lnTo>
                    <a:pt x="139" y="544"/>
                  </a:lnTo>
                  <a:lnTo>
                    <a:pt x="137" y="544"/>
                  </a:lnTo>
                  <a:lnTo>
                    <a:pt x="135" y="546"/>
                  </a:lnTo>
                  <a:lnTo>
                    <a:pt x="132" y="546"/>
                  </a:lnTo>
                  <a:lnTo>
                    <a:pt x="130" y="546"/>
                  </a:lnTo>
                  <a:lnTo>
                    <a:pt x="130" y="546"/>
                  </a:lnTo>
                  <a:lnTo>
                    <a:pt x="128" y="546"/>
                  </a:lnTo>
                  <a:lnTo>
                    <a:pt x="128" y="546"/>
                  </a:lnTo>
                  <a:lnTo>
                    <a:pt x="128" y="546"/>
                  </a:lnTo>
                  <a:lnTo>
                    <a:pt x="128" y="544"/>
                  </a:lnTo>
                  <a:lnTo>
                    <a:pt x="128" y="544"/>
                  </a:lnTo>
                  <a:lnTo>
                    <a:pt x="125" y="544"/>
                  </a:lnTo>
                  <a:lnTo>
                    <a:pt x="125" y="544"/>
                  </a:lnTo>
                  <a:lnTo>
                    <a:pt x="125" y="544"/>
                  </a:lnTo>
                  <a:lnTo>
                    <a:pt x="125" y="544"/>
                  </a:lnTo>
                  <a:lnTo>
                    <a:pt x="123" y="544"/>
                  </a:lnTo>
                  <a:lnTo>
                    <a:pt x="123" y="544"/>
                  </a:lnTo>
                  <a:lnTo>
                    <a:pt x="121" y="544"/>
                  </a:lnTo>
                  <a:lnTo>
                    <a:pt x="121" y="546"/>
                  </a:lnTo>
                  <a:lnTo>
                    <a:pt x="121" y="546"/>
                  </a:lnTo>
                  <a:lnTo>
                    <a:pt x="118" y="546"/>
                  </a:lnTo>
                  <a:lnTo>
                    <a:pt x="118" y="546"/>
                  </a:lnTo>
                  <a:lnTo>
                    <a:pt x="118" y="544"/>
                  </a:lnTo>
                  <a:lnTo>
                    <a:pt x="118" y="542"/>
                  </a:lnTo>
                  <a:lnTo>
                    <a:pt x="118" y="539"/>
                  </a:lnTo>
                  <a:lnTo>
                    <a:pt x="118" y="539"/>
                  </a:lnTo>
                  <a:lnTo>
                    <a:pt x="118" y="539"/>
                  </a:lnTo>
                  <a:lnTo>
                    <a:pt x="118" y="539"/>
                  </a:lnTo>
                  <a:lnTo>
                    <a:pt x="118" y="537"/>
                  </a:lnTo>
                  <a:lnTo>
                    <a:pt x="118" y="537"/>
                  </a:lnTo>
                  <a:lnTo>
                    <a:pt x="118" y="537"/>
                  </a:lnTo>
                  <a:lnTo>
                    <a:pt x="118" y="535"/>
                  </a:lnTo>
                  <a:lnTo>
                    <a:pt x="118" y="535"/>
                  </a:lnTo>
                  <a:lnTo>
                    <a:pt x="116" y="535"/>
                  </a:lnTo>
                  <a:lnTo>
                    <a:pt x="116" y="532"/>
                  </a:lnTo>
                  <a:lnTo>
                    <a:pt x="116" y="530"/>
                  </a:lnTo>
                  <a:lnTo>
                    <a:pt x="116" y="530"/>
                  </a:lnTo>
                  <a:lnTo>
                    <a:pt x="116" y="530"/>
                  </a:lnTo>
                  <a:lnTo>
                    <a:pt x="116" y="527"/>
                  </a:lnTo>
                  <a:lnTo>
                    <a:pt x="116" y="527"/>
                  </a:lnTo>
                  <a:lnTo>
                    <a:pt x="118" y="527"/>
                  </a:lnTo>
                  <a:lnTo>
                    <a:pt x="118" y="525"/>
                  </a:lnTo>
                  <a:lnTo>
                    <a:pt x="121" y="525"/>
                  </a:lnTo>
                  <a:lnTo>
                    <a:pt x="121" y="525"/>
                  </a:lnTo>
                  <a:lnTo>
                    <a:pt x="121" y="523"/>
                  </a:lnTo>
                  <a:lnTo>
                    <a:pt x="121" y="523"/>
                  </a:lnTo>
                  <a:lnTo>
                    <a:pt x="121" y="523"/>
                  </a:lnTo>
                  <a:lnTo>
                    <a:pt x="121" y="520"/>
                  </a:lnTo>
                  <a:lnTo>
                    <a:pt x="118" y="520"/>
                  </a:lnTo>
                  <a:lnTo>
                    <a:pt x="118" y="518"/>
                  </a:lnTo>
                  <a:lnTo>
                    <a:pt x="118" y="518"/>
                  </a:lnTo>
                  <a:lnTo>
                    <a:pt x="118" y="518"/>
                  </a:lnTo>
                  <a:lnTo>
                    <a:pt x="118" y="516"/>
                  </a:lnTo>
                  <a:lnTo>
                    <a:pt x="118" y="516"/>
                  </a:lnTo>
                  <a:lnTo>
                    <a:pt x="118" y="516"/>
                  </a:lnTo>
                  <a:lnTo>
                    <a:pt x="118" y="516"/>
                  </a:lnTo>
                  <a:lnTo>
                    <a:pt x="118" y="513"/>
                  </a:lnTo>
                  <a:lnTo>
                    <a:pt x="118" y="513"/>
                  </a:lnTo>
                  <a:lnTo>
                    <a:pt x="116" y="513"/>
                  </a:lnTo>
                  <a:lnTo>
                    <a:pt x="113" y="516"/>
                  </a:lnTo>
                  <a:lnTo>
                    <a:pt x="111" y="516"/>
                  </a:lnTo>
                  <a:lnTo>
                    <a:pt x="111" y="516"/>
                  </a:lnTo>
                  <a:lnTo>
                    <a:pt x="109" y="518"/>
                  </a:lnTo>
                  <a:lnTo>
                    <a:pt x="106" y="520"/>
                  </a:lnTo>
                  <a:lnTo>
                    <a:pt x="104" y="520"/>
                  </a:lnTo>
                  <a:lnTo>
                    <a:pt x="99" y="520"/>
                  </a:lnTo>
                  <a:lnTo>
                    <a:pt x="97" y="520"/>
                  </a:lnTo>
                  <a:lnTo>
                    <a:pt x="97" y="523"/>
                  </a:lnTo>
                  <a:lnTo>
                    <a:pt x="97" y="523"/>
                  </a:lnTo>
                  <a:lnTo>
                    <a:pt x="97" y="523"/>
                  </a:lnTo>
                  <a:lnTo>
                    <a:pt x="95" y="525"/>
                  </a:lnTo>
                  <a:lnTo>
                    <a:pt x="95" y="525"/>
                  </a:lnTo>
                  <a:lnTo>
                    <a:pt x="95" y="525"/>
                  </a:lnTo>
                  <a:lnTo>
                    <a:pt x="92" y="525"/>
                  </a:lnTo>
                  <a:lnTo>
                    <a:pt x="92" y="525"/>
                  </a:lnTo>
                  <a:lnTo>
                    <a:pt x="92" y="525"/>
                  </a:lnTo>
                  <a:lnTo>
                    <a:pt x="90" y="525"/>
                  </a:lnTo>
                  <a:lnTo>
                    <a:pt x="90" y="525"/>
                  </a:lnTo>
                  <a:lnTo>
                    <a:pt x="90" y="525"/>
                  </a:lnTo>
                  <a:lnTo>
                    <a:pt x="87" y="523"/>
                  </a:lnTo>
                  <a:lnTo>
                    <a:pt x="87" y="523"/>
                  </a:lnTo>
                  <a:lnTo>
                    <a:pt x="87" y="523"/>
                  </a:lnTo>
                  <a:lnTo>
                    <a:pt x="85" y="523"/>
                  </a:lnTo>
                  <a:lnTo>
                    <a:pt x="83" y="523"/>
                  </a:lnTo>
                  <a:lnTo>
                    <a:pt x="80" y="523"/>
                  </a:lnTo>
                  <a:lnTo>
                    <a:pt x="80" y="525"/>
                  </a:lnTo>
                  <a:lnTo>
                    <a:pt x="83" y="530"/>
                  </a:lnTo>
                  <a:lnTo>
                    <a:pt x="80" y="530"/>
                  </a:lnTo>
                  <a:lnTo>
                    <a:pt x="80" y="532"/>
                  </a:lnTo>
                  <a:lnTo>
                    <a:pt x="80" y="535"/>
                  </a:lnTo>
                  <a:lnTo>
                    <a:pt x="80" y="535"/>
                  </a:lnTo>
                  <a:lnTo>
                    <a:pt x="80" y="537"/>
                  </a:lnTo>
                  <a:lnTo>
                    <a:pt x="80" y="537"/>
                  </a:lnTo>
                  <a:lnTo>
                    <a:pt x="80" y="537"/>
                  </a:lnTo>
                  <a:lnTo>
                    <a:pt x="80" y="537"/>
                  </a:lnTo>
                  <a:lnTo>
                    <a:pt x="80" y="537"/>
                  </a:lnTo>
                  <a:lnTo>
                    <a:pt x="80" y="537"/>
                  </a:lnTo>
                  <a:lnTo>
                    <a:pt x="80" y="539"/>
                  </a:lnTo>
                  <a:lnTo>
                    <a:pt x="78" y="539"/>
                  </a:lnTo>
                  <a:lnTo>
                    <a:pt x="78" y="537"/>
                  </a:lnTo>
                  <a:lnTo>
                    <a:pt x="78" y="537"/>
                  </a:lnTo>
                  <a:lnTo>
                    <a:pt x="76" y="539"/>
                  </a:lnTo>
                  <a:lnTo>
                    <a:pt x="76" y="542"/>
                  </a:lnTo>
                  <a:lnTo>
                    <a:pt x="73" y="542"/>
                  </a:lnTo>
                  <a:lnTo>
                    <a:pt x="73" y="542"/>
                  </a:lnTo>
                  <a:lnTo>
                    <a:pt x="73" y="542"/>
                  </a:lnTo>
                  <a:lnTo>
                    <a:pt x="71" y="539"/>
                  </a:lnTo>
                  <a:lnTo>
                    <a:pt x="71" y="539"/>
                  </a:lnTo>
                  <a:lnTo>
                    <a:pt x="71" y="539"/>
                  </a:lnTo>
                  <a:lnTo>
                    <a:pt x="69" y="539"/>
                  </a:lnTo>
                  <a:lnTo>
                    <a:pt x="69" y="542"/>
                  </a:lnTo>
                  <a:lnTo>
                    <a:pt x="69" y="542"/>
                  </a:lnTo>
                  <a:lnTo>
                    <a:pt x="69" y="542"/>
                  </a:lnTo>
                  <a:lnTo>
                    <a:pt x="69" y="542"/>
                  </a:lnTo>
                  <a:lnTo>
                    <a:pt x="66" y="544"/>
                  </a:lnTo>
                  <a:lnTo>
                    <a:pt x="64" y="546"/>
                  </a:lnTo>
                  <a:lnTo>
                    <a:pt x="64" y="546"/>
                  </a:lnTo>
                  <a:lnTo>
                    <a:pt x="64" y="544"/>
                  </a:lnTo>
                  <a:lnTo>
                    <a:pt x="61" y="542"/>
                  </a:lnTo>
                  <a:lnTo>
                    <a:pt x="61" y="542"/>
                  </a:lnTo>
                  <a:lnTo>
                    <a:pt x="61" y="542"/>
                  </a:lnTo>
                  <a:lnTo>
                    <a:pt x="61" y="542"/>
                  </a:lnTo>
                  <a:lnTo>
                    <a:pt x="57" y="539"/>
                  </a:lnTo>
                  <a:lnTo>
                    <a:pt x="57" y="539"/>
                  </a:lnTo>
                  <a:lnTo>
                    <a:pt x="54" y="537"/>
                  </a:lnTo>
                  <a:lnTo>
                    <a:pt x="52" y="535"/>
                  </a:lnTo>
                  <a:lnTo>
                    <a:pt x="52" y="535"/>
                  </a:lnTo>
                  <a:lnTo>
                    <a:pt x="52" y="535"/>
                  </a:lnTo>
                  <a:lnTo>
                    <a:pt x="50" y="532"/>
                  </a:lnTo>
                  <a:lnTo>
                    <a:pt x="50" y="532"/>
                  </a:lnTo>
                  <a:lnTo>
                    <a:pt x="50" y="530"/>
                  </a:lnTo>
                  <a:lnTo>
                    <a:pt x="47" y="530"/>
                  </a:lnTo>
                  <a:lnTo>
                    <a:pt x="47" y="532"/>
                  </a:lnTo>
                  <a:lnTo>
                    <a:pt x="47" y="532"/>
                  </a:lnTo>
                  <a:lnTo>
                    <a:pt x="47" y="535"/>
                  </a:lnTo>
                  <a:lnTo>
                    <a:pt x="45" y="535"/>
                  </a:lnTo>
                  <a:lnTo>
                    <a:pt x="33" y="537"/>
                  </a:lnTo>
                  <a:lnTo>
                    <a:pt x="33" y="539"/>
                  </a:lnTo>
                  <a:lnTo>
                    <a:pt x="31" y="539"/>
                  </a:lnTo>
                  <a:lnTo>
                    <a:pt x="31" y="542"/>
                  </a:lnTo>
                  <a:lnTo>
                    <a:pt x="31" y="542"/>
                  </a:lnTo>
                  <a:lnTo>
                    <a:pt x="31" y="544"/>
                  </a:lnTo>
                  <a:lnTo>
                    <a:pt x="31" y="544"/>
                  </a:lnTo>
                  <a:lnTo>
                    <a:pt x="28" y="544"/>
                  </a:lnTo>
                  <a:lnTo>
                    <a:pt x="26" y="546"/>
                  </a:lnTo>
                  <a:lnTo>
                    <a:pt x="26" y="546"/>
                  </a:lnTo>
                  <a:lnTo>
                    <a:pt x="26" y="549"/>
                  </a:lnTo>
                  <a:lnTo>
                    <a:pt x="26" y="549"/>
                  </a:lnTo>
                  <a:lnTo>
                    <a:pt x="24" y="549"/>
                  </a:lnTo>
                  <a:lnTo>
                    <a:pt x="24" y="549"/>
                  </a:lnTo>
                  <a:lnTo>
                    <a:pt x="21" y="549"/>
                  </a:lnTo>
                  <a:lnTo>
                    <a:pt x="21" y="551"/>
                  </a:lnTo>
                  <a:lnTo>
                    <a:pt x="21" y="553"/>
                  </a:lnTo>
                  <a:lnTo>
                    <a:pt x="19" y="553"/>
                  </a:lnTo>
                  <a:lnTo>
                    <a:pt x="14" y="556"/>
                  </a:lnTo>
                  <a:lnTo>
                    <a:pt x="14" y="556"/>
                  </a:lnTo>
                  <a:lnTo>
                    <a:pt x="14" y="556"/>
                  </a:lnTo>
                  <a:lnTo>
                    <a:pt x="14" y="556"/>
                  </a:lnTo>
                  <a:lnTo>
                    <a:pt x="14" y="556"/>
                  </a:lnTo>
                  <a:lnTo>
                    <a:pt x="14" y="556"/>
                  </a:lnTo>
                  <a:lnTo>
                    <a:pt x="14" y="556"/>
                  </a:lnTo>
                  <a:lnTo>
                    <a:pt x="14" y="558"/>
                  </a:lnTo>
                  <a:lnTo>
                    <a:pt x="14" y="558"/>
                  </a:lnTo>
                  <a:lnTo>
                    <a:pt x="16" y="558"/>
                  </a:lnTo>
                  <a:lnTo>
                    <a:pt x="16" y="558"/>
                  </a:lnTo>
                  <a:lnTo>
                    <a:pt x="19" y="561"/>
                  </a:lnTo>
                  <a:lnTo>
                    <a:pt x="19" y="565"/>
                  </a:lnTo>
                  <a:lnTo>
                    <a:pt x="16" y="570"/>
                  </a:lnTo>
                  <a:lnTo>
                    <a:pt x="16" y="577"/>
                  </a:lnTo>
                  <a:lnTo>
                    <a:pt x="16" y="582"/>
                  </a:lnTo>
                  <a:lnTo>
                    <a:pt x="16" y="587"/>
                  </a:lnTo>
                  <a:lnTo>
                    <a:pt x="16" y="591"/>
                  </a:lnTo>
                  <a:lnTo>
                    <a:pt x="12" y="591"/>
                  </a:lnTo>
                  <a:lnTo>
                    <a:pt x="7" y="591"/>
                  </a:lnTo>
                  <a:lnTo>
                    <a:pt x="2" y="591"/>
                  </a:lnTo>
                  <a:lnTo>
                    <a:pt x="0" y="594"/>
                  </a:lnTo>
                  <a:lnTo>
                    <a:pt x="2" y="596"/>
                  </a:lnTo>
                  <a:lnTo>
                    <a:pt x="5" y="598"/>
                  </a:lnTo>
                  <a:lnTo>
                    <a:pt x="7" y="601"/>
                  </a:lnTo>
                  <a:lnTo>
                    <a:pt x="9" y="603"/>
                  </a:lnTo>
                  <a:lnTo>
                    <a:pt x="9" y="603"/>
                  </a:lnTo>
                  <a:lnTo>
                    <a:pt x="9" y="603"/>
                  </a:lnTo>
                  <a:lnTo>
                    <a:pt x="9" y="603"/>
                  </a:lnTo>
                  <a:lnTo>
                    <a:pt x="9" y="603"/>
                  </a:lnTo>
                  <a:lnTo>
                    <a:pt x="9" y="606"/>
                  </a:lnTo>
                  <a:lnTo>
                    <a:pt x="12" y="606"/>
                  </a:lnTo>
                  <a:lnTo>
                    <a:pt x="12" y="606"/>
                  </a:lnTo>
                  <a:lnTo>
                    <a:pt x="12" y="606"/>
                  </a:lnTo>
                  <a:lnTo>
                    <a:pt x="12" y="606"/>
                  </a:lnTo>
                  <a:lnTo>
                    <a:pt x="12" y="606"/>
                  </a:lnTo>
                  <a:lnTo>
                    <a:pt x="14" y="606"/>
                  </a:lnTo>
                  <a:lnTo>
                    <a:pt x="14" y="606"/>
                  </a:lnTo>
                  <a:lnTo>
                    <a:pt x="14" y="606"/>
                  </a:lnTo>
                  <a:lnTo>
                    <a:pt x="14" y="606"/>
                  </a:lnTo>
                  <a:lnTo>
                    <a:pt x="14" y="608"/>
                  </a:lnTo>
                  <a:lnTo>
                    <a:pt x="12" y="608"/>
                  </a:lnTo>
                  <a:lnTo>
                    <a:pt x="12" y="608"/>
                  </a:lnTo>
                  <a:lnTo>
                    <a:pt x="14" y="608"/>
                  </a:lnTo>
                  <a:lnTo>
                    <a:pt x="14" y="608"/>
                  </a:lnTo>
                  <a:lnTo>
                    <a:pt x="19" y="608"/>
                  </a:lnTo>
                  <a:lnTo>
                    <a:pt x="21" y="606"/>
                  </a:lnTo>
                  <a:lnTo>
                    <a:pt x="26" y="606"/>
                  </a:lnTo>
                  <a:lnTo>
                    <a:pt x="28" y="606"/>
                  </a:lnTo>
                  <a:lnTo>
                    <a:pt x="28" y="603"/>
                  </a:lnTo>
                  <a:lnTo>
                    <a:pt x="28" y="601"/>
                  </a:lnTo>
                  <a:lnTo>
                    <a:pt x="31" y="598"/>
                  </a:lnTo>
                  <a:lnTo>
                    <a:pt x="31" y="598"/>
                  </a:lnTo>
                  <a:lnTo>
                    <a:pt x="31" y="598"/>
                  </a:lnTo>
                  <a:lnTo>
                    <a:pt x="33" y="598"/>
                  </a:lnTo>
                  <a:lnTo>
                    <a:pt x="33" y="596"/>
                  </a:lnTo>
                  <a:lnTo>
                    <a:pt x="35" y="596"/>
                  </a:lnTo>
                  <a:lnTo>
                    <a:pt x="38" y="596"/>
                  </a:lnTo>
                  <a:lnTo>
                    <a:pt x="40" y="596"/>
                  </a:lnTo>
                  <a:lnTo>
                    <a:pt x="40" y="596"/>
                  </a:lnTo>
                  <a:lnTo>
                    <a:pt x="42" y="596"/>
                  </a:lnTo>
                  <a:lnTo>
                    <a:pt x="42" y="596"/>
                  </a:lnTo>
                  <a:lnTo>
                    <a:pt x="45" y="598"/>
                  </a:lnTo>
                  <a:lnTo>
                    <a:pt x="47" y="598"/>
                  </a:lnTo>
                  <a:lnTo>
                    <a:pt x="47" y="598"/>
                  </a:lnTo>
                  <a:lnTo>
                    <a:pt x="50" y="598"/>
                  </a:lnTo>
                  <a:lnTo>
                    <a:pt x="50" y="598"/>
                  </a:lnTo>
                  <a:lnTo>
                    <a:pt x="52" y="598"/>
                  </a:lnTo>
                  <a:lnTo>
                    <a:pt x="52" y="598"/>
                  </a:lnTo>
                  <a:lnTo>
                    <a:pt x="52" y="598"/>
                  </a:lnTo>
                  <a:lnTo>
                    <a:pt x="52" y="598"/>
                  </a:lnTo>
                  <a:lnTo>
                    <a:pt x="52" y="598"/>
                  </a:lnTo>
                  <a:lnTo>
                    <a:pt x="57" y="598"/>
                  </a:lnTo>
                  <a:lnTo>
                    <a:pt x="59" y="598"/>
                  </a:lnTo>
                  <a:lnTo>
                    <a:pt x="61" y="601"/>
                  </a:lnTo>
                  <a:lnTo>
                    <a:pt x="61" y="598"/>
                  </a:lnTo>
                  <a:lnTo>
                    <a:pt x="64" y="598"/>
                  </a:lnTo>
                  <a:lnTo>
                    <a:pt x="64" y="598"/>
                  </a:lnTo>
                  <a:lnTo>
                    <a:pt x="66" y="598"/>
                  </a:lnTo>
                  <a:lnTo>
                    <a:pt x="69" y="598"/>
                  </a:lnTo>
                  <a:lnTo>
                    <a:pt x="71" y="598"/>
                  </a:lnTo>
                  <a:lnTo>
                    <a:pt x="71" y="598"/>
                  </a:lnTo>
                  <a:lnTo>
                    <a:pt x="73" y="598"/>
                  </a:lnTo>
                  <a:lnTo>
                    <a:pt x="73" y="598"/>
                  </a:lnTo>
                  <a:lnTo>
                    <a:pt x="78" y="598"/>
                  </a:lnTo>
                  <a:lnTo>
                    <a:pt x="85" y="598"/>
                  </a:lnTo>
                  <a:lnTo>
                    <a:pt x="95" y="598"/>
                  </a:lnTo>
                  <a:lnTo>
                    <a:pt x="95" y="598"/>
                  </a:lnTo>
                  <a:lnTo>
                    <a:pt x="97" y="598"/>
                  </a:lnTo>
                  <a:lnTo>
                    <a:pt x="97" y="598"/>
                  </a:lnTo>
                  <a:lnTo>
                    <a:pt x="104" y="598"/>
                  </a:lnTo>
                  <a:lnTo>
                    <a:pt x="106" y="598"/>
                  </a:lnTo>
                  <a:lnTo>
                    <a:pt x="109" y="601"/>
                  </a:lnTo>
                  <a:lnTo>
                    <a:pt x="109" y="601"/>
                  </a:lnTo>
                  <a:lnTo>
                    <a:pt x="116" y="601"/>
                  </a:lnTo>
                  <a:lnTo>
                    <a:pt x="121" y="601"/>
                  </a:lnTo>
                  <a:lnTo>
                    <a:pt x="123" y="601"/>
                  </a:lnTo>
                  <a:lnTo>
                    <a:pt x="125" y="601"/>
                  </a:lnTo>
                  <a:lnTo>
                    <a:pt x="128" y="601"/>
                  </a:lnTo>
                  <a:lnTo>
                    <a:pt x="135" y="598"/>
                  </a:lnTo>
                  <a:lnTo>
                    <a:pt x="137" y="598"/>
                  </a:lnTo>
                  <a:lnTo>
                    <a:pt x="139" y="598"/>
                  </a:lnTo>
                  <a:lnTo>
                    <a:pt x="144" y="598"/>
                  </a:lnTo>
                  <a:lnTo>
                    <a:pt x="149" y="598"/>
                  </a:lnTo>
                  <a:lnTo>
                    <a:pt x="154" y="598"/>
                  </a:lnTo>
                  <a:lnTo>
                    <a:pt x="158" y="598"/>
                  </a:lnTo>
                  <a:lnTo>
                    <a:pt x="163" y="598"/>
                  </a:lnTo>
                  <a:lnTo>
                    <a:pt x="168" y="598"/>
                  </a:lnTo>
                  <a:lnTo>
                    <a:pt x="173" y="598"/>
                  </a:lnTo>
                  <a:lnTo>
                    <a:pt x="177" y="598"/>
                  </a:lnTo>
                  <a:lnTo>
                    <a:pt x="182" y="598"/>
                  </a:lnTo>
                  <a:lnTo>
                    <a:pt x="187" y="598"/>
                  </a:lnTo>
                  <a:lnTo>
                    <a:pt x="194" y="598"/>
                  </a:lnTo>
                  <a:lnTo>
                    <a:pt x="199" y="598"/>
                  </a:lnTo>
                  <a:lnTo>
                    <a:pt x="203" y="598"/>
                  </a:lnTo>
                  <a:lnTo>
                    <a:pt x="208" y="598"/>
                  </a:lnTo>
                  <a:lnTo>
                    <a:pt x="208" y="598"/>
                  </a:lnTo>
                  <a:lnTo>
                    <a:pt x="213" y="598"/>
                  </a:lnTo>
                  <a:lnTo>
                    <a:pt x="218" y="598"/>
                  </a:lnTo>
                  <a:lnTo>
                    <a:pt x="220" y="598"/>
                  </a:lnTo>
                  <a:lnTo>
                    <a:pt x="222" y="598"/>
                  </a:lnTo>
                  <a:lnTo>
                    <a:pt x="222" y="598"/>
                  </a:lnTo>
                  <a:lnTo>
                    <a:pt x="222" y="598"/>
                  </a:lnTo>
                  <a:lnTo>
                    <a:pt x="225" y="601"/>
                  </a:lnTo>
                  <a:lnTo>
                    <a:pt x="225" y="601"/>
                  </a:lnTo>
                  <a:lnTo>
                    <a:pt x="227" y="601"/>
                  </a:lnTo>
                  <a:lnTo>
                    <a:pt x="227" y="601"/>
                  </a:lnTo>
                  <a:lnTo>
                    <a:pt x="229" y="598"/>
                  </a:lnTo>
                  <a:lnTo>
                    <a:pt x="229" y="598"/>
                  </a:lnTo>
                  <a:lnTo>
                    <a:pt x="232" y="601"/>
                  </a:lnTo>
                  <a:lnTo>
                    <a:pt x="234" y="601"/>
                  </a:lnTo>
                  <a:lnTo>
                    <a:pt x="234" y="601"/>
                  </a:lnTo>
                  <a:lnTo>
                    <a:pt x="237" y="601"/>
                  </a:lnTo>
                  <a:lnTo>
                    <a:pt x="234" y="603"/>
                  </a:lnTo>
                  <a:lnTo>
                    <a:pt x="234" y="603"/>
                  </a:lnTo>
                  <a:lnTo>
                    <a:pt x="234" y="603"/>
                  </a:lnTo>
                  <a:lnTo>
                    <a:pt x="234" y="603"/>
                  </a:lnTo>
                  <a:lnTo>
                    <a:pt x="234" y="606"/>
                  </a:lnTo>
                  <a:lnTo>
                    <a:pt x="237" y="606"/>
                  </a:lnTo>
                  <a:lnTo>
                    <a:pt x="237" y="608"/>
                  </a:lnTo>
                  <a:lnTo>
                    <a:pt x="237" y="610"/>
                  </a:lnTo>
                  <a:lnTo>
                    <a:pt x="237" y="610"/>
                  </a:lnTo>
                  <a:lnTo>
                    <a:pt x="237" y="608"/>
                  </a:lnTo>
                  <a:lnTo>
                    <a:pt x="237" y="608"/>
                  </a:lnTo>
                  <a:lnTo>
                    <a:pt x="237" y="610"/>
                  </a:lnTo>
                  <a:lnTo>
                    <a:pt x="237" y="610"/>
                  </a:lnTo>
                  <a:lnTo>
                    <a:pt x="237" y="610"/>
                  </a:lnTo>
                  <a:lnTo>
                    <a:pt x="239" y="610"/>
                  </a:lnTo>
                  <a:lnTo>
                    <a:pt x="239" y="613"/>
                  </a:lnTo>
                  <a:lnTo>
                    <a:pt x="239" y="613"/>
                  </a:lnTo>
                  <a:lnTo>
                    <a:pt x="241" y="613"/>
                  </a:lnTo>
                  <a:lnTo>
                    <a:pt x="241" y="613"/>
                  </a:lnTo>
                  <a:lnTo>
                    <a:pt x="241" y="615"/>
                  </a:lnTo>
                  <a:lnTo>
                    <a:pt x="241" y="615"/>
                  </a:lnTo>
                  <a:lnTo>
                    <a:pt x="241" y="615"/>
                  </a:lnTo>
                  <a:lnTo>
                    <a:pt x="241" y="617"/>
                  </a:lnTo>
                  <a:lnTo>
                    <a:pt x="241" y="617"/>
                  </a:lnTo>
                  <a:lnTo>
                    <a:pt x="241" y="617"/>
                  </a:lnTo>
                  <a:lnTo>
                    <a:pt x="241" y="622"/>
                  </a:lnTo>
                  <a:lnTo>
                    <a:pt x="241" y="622"/>
                  </a:lnTo>
                  <a:lnTo>
                    <a:pt x="241" y="622"/>
                  </a:lnTo>
                  <a:lnTo>
                    <a:pt x="241" y="624"/>
                  </a:lnTo>
                  <a:lnTo>
                    <a:pt x="241" y="624"/>
                  </a:lnTo>
                  <a:lnTo>
                    <a:pt x="241" y="624"/>
                  </a:lnTo>
                  <a:lnTo>
                    <a:pt x="241" y="624"/>
                  </a:lnTo>
                  <a:lnTo>
                    <a:pt x="241" y="624"/>
                  </a:lnTo>
                  <a:lnTo>
                    <a:pt x="241" y="624"/>
                  </a:lnTo>
                  <a:lnTo>
                    <a:pt x="241" y="627"/>
                  </a:lnTo>
                  <a:lnTo>
                    <a:pt x="241" y="627"/>
                  </a:lnTo>
                  <a:lnTo>
                    <a:pt x="241" y="627"/>
                  </a:lnTo>
                  <a:lnTo>
                    <a:pt x="241" y="629"/>
                  </a:lnTo>
                  <a:lnTo>
                    <a:pt x="241" y="627"/>
                  </a:lnTo>
                  <a:lnTo>
                    <a:pt x="241" y="629"/>
                  </a:lnTo>
                  <a:lnTo>
                    <a:pt x="241" y="629"/>
                  </a:lnTo>
                  <a:lnTo>
                    <a:pt x="241" y="629"/>
                  </a:lnTo>
                  <a:lnTo>
                    <a:pt x="241" y="629"/>
                  </a:lnTo>
                  <a:lnTo>
                    <a:pt x="241" y="632"/>
                  </a:lnTo>
                  <a:lnTo>
                    <a:pt x="241" y="632"/>
                  </a:lnTo>
                  <a:lnTo>
                    <a:pt x="241" y="632"/>
                  </a:lnTo>
                  <a:lnTo>
                    <a:pt x="241" y="632"/>
                  </a:lnTo>
                  <a:lnTo>
                    <a:pt x="241" y="632"/>
                  </a:lnTo>
                  <a:lnTo>
                    <a:pt x="244" y="634"/>
                  </a:lnTo>
                  <a:lnTo>
                    <a:pt x="244" y="634"/>
                  </a:lnTo>
                  <a:lnTo>
                    <a:pt x="244" y="634"/>
                  </a:lnTo>
                  <a:lnTo>
                    <a:pt x="244" y="636"/>
                  </a:lnTo>
                  <a:lnTo>
                    <a:pt x="244" y="636"/>
                  </a:lnTo>
                  <a:lnTo>
                    <a:pt x="244" y="636"/>
                  </a:lnTo>
                  <a:lnTo>
                    <a:pt x="244" y="639"/>
                  </a:lnTo>
                  <a:lnTo>
                    <a:pt x="244" y="641"/>
                  </a:lnTo>
                  <a:lnTo>
                    <a:pt x="244" y="641"/>
                  </a:lnTo>
                  <a:lnTo>
                    <a:pt x="244" y="643"/>
                  </a:lnTo>
                  <a:lnTo>
                    <a:pt x="244" y="643"/>
                  </a:lnTo>
                  <a:lnTo>
                    <a:pt x="248" y="648"/>
                  </a:lnTo>
                  <a:lnTo>
                    <a:pt x="248" y="648"/>
                  </a:lnTo>
                  <a:lnTo>
                    <a:pt x="248" y="650"/>
                  </a:lnTo>
                  <a:lnTo>
                    <a:pt x="248" y="650"/>
                  </a:lnTo>
                  <a:lnTo>
                    <a:pt x="248" y="650"/>
                  </a:lnTo>
                  <a:lnTo>
                    <a:pt x="248" y="650"/>
                  </a:lnTo>
                  <a:lnTo>
                    <a:pt x="251" y="650"/>
                  </a:lnTo>
                  <a:lnTo>
                    <a:pt x="251" y="650"/>
                  </a:lnTo>
                  <a:lnTo>
                    <a:pt x="253" y="653"/>
                  </a:lnTo>
                  <a:lnTo>
                    <a:pt x="253" y="653"/>
                  </a:lnTo>
                  <a:lnTo>
                    <a:pt x="253" y="655"/>
                  </a:lnTo>
                  <a:lnTo>
                    <a:pt x="253" y="658"/>
                  </a:lnTo>
                  <a:lnTo>
                    <a:pt x="253" y="658"/>
                  </a:lnTo>
                  <a:lnTo>
                    <a:pt x="253" y="658"/>
                  </a:lnTo>
                  <a:lnTo>
                    <a:pt x="253" y="658"/>
                  </a:lnTo>
                  <a:lnTo>
                    <a:pt x="253" y="658"/>
                  </a:lnTo>
                  <a:lnTo>
                    <a:pt x="255" y="658"/>
                  </a:lnTo>
                  <a:lnTo>
                    <a:pt x="255" y="658"/>
                  </a:lnTo>
                  <a:lnTo>
                    <a:pt x="255" y="660"/>
                  </a:lnTo>
                  <a:lnTo>
                    <a:pt x="255" y="660"/>
                  </a:lnTo>
                  <a:lnTo>
                    <a:pt x="255" y="660"/>
                  </a:lnTo>
                  <a:lnTo>
                    <a:pt x="255" y="662"/>
                  </a:lnTo>
                  <a:lnTo>
                    <a:pt x="255" y="662"/>
                  </a:lnTo>
                  <a:lnTo>
                    <a:pt x="253" y="662"/>
                  </a:lnTo>
                  <a:lnTo>
                    <a:pt x="253" y="665"/>
                  </a:lnTo>
                  <a:lnTo>
                    <a:pt x="253" y="667"/>
                  </a:lnTo>
                  <a:lnTo>
                    <a:pt x="253" y="669"/>
                  </a:lnTo>
                  <a:lnTo>
                    <a:pt x="255" y="672"/>
                  </a:lnTo>
                  <a:lnTo>
                    <a:pt x="255" y="672"/>
                  </a:lnTo>
                  <a:lnTo>
                    <a:pt x="255" y="672"/>
                  </a:lnTo>
                  <a:lnTo>
                    <a:pt x="255" y="672"/>
                  </a:lnTo>
                  <a:lnTo>
                    <a:pt x="255" y="674"/>
                  </a:lnTo>
                  <a:lnTo>
                    <a:pt x="255" y="674"/>
                  </a:lnTo>
                  <a:lnTo>
                    <a:pt x="258" y="674"/>
                  </a:lnTo>
                  <a:lnTo>
                    <a:pt x="258" y="677"/>
                  </a:lnTo>
                  <a:lnTo>
                    <a:pt x="260" y="677"/>
                  </a:lnTo>
                  <a:lnTo>
                    <a:pt x="260" y="677"/>
                  </a:lnTo>
                  <a:lnTo>
                    <a:pt x="263" y="679"/>
                  </a:lnTo>
                  <a:lnTo>
                    <a:pt x="263" y="679"/>
                  </a:lnTo>
                  <a:lnTo>
                    <a:pt x="263" y="679"/>
                  </a:lnTo>
                  <a:lnTo>
                    <a:pt x="263" y="681"/>
                  </a:lnTo>
                  <a:lnTo>
                    <a:pt x="263" y="681"/>
                  </a:lnTo>
                  <a:lnTo>
                    <a:pt x="263" y="681"/>
                  </a:lnTo>
                  <a:lnTo>
                    <a:pt x="263" y="681"/>
                  </a:lnTo>
                  <a:lnTo>
                    <a:pt x="265" y="681"/>
                  </a:lnTo>
                  <a:lnTo>
                    <a:pt x="265" y="681"/>
                  </a:lnTo>
                  <a:lnTo>
                    <a:pt x="265" y="681"/>
                  </a:lnTo>
                  <a:lnTo>
                    <a:pt x="265" y="681"/>
                  </a:lnTo>
                  <a:lnTo>
                    <a:pt x="267" y="681"/>
                  </a:lnTo>
                  <a:lnTo>
                    <a:pt x="267" y="684"/>
                  </a:lnTo>
                  <a:lnTo>
                    <a:pt x="267" y="684"/>
                  </a:lnTo>
                  <a:lnTo>
                    <a:pt x="265" y="684"/>
                  </a:lnTo>
                  <a:lnTo>
                    <a:pt x="265" y="684"/>
                  </a:lnTo>
                  <a:lnTo>
                    <a:pt x="265" y="684"/>
                  </a:lnTo>
                  <a:lnTo>
                    <a:pt x="265" y="684"/>
                  </a:lnTo>
                  <a:lnTo>
                    <a:pt x="265" y="686"/>
                  </a:lnTo>
                  <a:lnTo>
                    <a:pt x="265" y="686"/>
                  </a:lnTo>
                  <a:lnTo>
                    <a:pt x="267" y="686"/>
                  </a:lnTo>
                  <a:lnTo>
                    <a:pt x="267" y="686"/>
                  </a:lnTo>
                  <a:lnTo>
                    <a:pt x="267" y="688"/>
                  </a:lnTo>
                  <a:lnTo>
                    <a:pt x="270" y="691"/>
                  </a:lnTo>
                  <a:lnTo>
                    <a:pt x="272" y="693"/>
                  </a:lnTo>
                  <a:lnTo>
                    <a:pt x="272" y="693"/>
                  </a:lnTo>
                  <a:lnTo>
                    <a:pt x="272" y="693"/>
                  </a:lnTo>
                  <a:lnTo>
                    <a:pt x="272" y="695"/>
                  </a:lnTo>
                  <a:lnTo>
                    <a:pt x="272" y="695"/>
                  </a:lnTo>
                  <a:lnTo>
                    <a:pt x="272" y="698"/>
                  </a:lnTo>
                  <a:lnTo>
                    <a:pt x="272" y="695"/>
                  </a:lnTo>
                  <a:lnTo>
                    <a:pt x="274" y="698"/>
                  </a:lnTo>
                  <a:lnTo>
                    <a:pt x="274" y="698"/>
                  </a:lnTo>
                  <a:lnTo>
                    <a:pt x="274" y="698"/>
                  </a:lnTo>
                  <a:lnTo>
                    <a:pt x="272" y="698"/>
                  </a:lnTo>
                  <a:lnTo>
                    <a:pt x="274" y="698"/>
                  </a:lnTo>
                  <a:lnTo>
                    <a:pt x="274" y="698"/>
                  </a:lnTo>
                  <a:lnTo>
                    <a:pt x="274" y="698"/>
                  </a:lnTo>
                  <a:lnTo>
                    <a:pt x="274" y="698"/>
                  </a:lnTo>
                  <a:lnTo>
                    <a:pt x="274" y="700"/>
                  </a:lnTo>
                  <a:lnTo>
                    <a:pt x="274" y="700"/>
                  </a:lnTo>
                  <a:lnTo>
                    <a:pt x="274" y="700"/>
                  </a:lnTo>
                  <a:lnTo>
                    <a:pt x="274" y="700"/>
                  </a:lnTo>
                  <a:lnTo>
                    <a:pt x="277" y="703"/>
                  </a:lnTo>
                  <a:lnTo>
                    <a:pt x="277" y="703"/>
                  </a:lnTo>
                  <a:lnTo>
                    <a:pt x="277" y="703"/>
                  </a:lnTo>
                  <a:lnTo>
                    <a:pt x="277" y="703"/>
                  </a:lnTo>
                  <a:lnTo>
                    <a:pt x="277" y="703"/>
                  </a:lnTo>
                  <a:lnTo>
                    <a:pt x="279" y="703"/>
                  </a:lnTo>
                  <a:lnTo>
                    <a:pt x="279" y="705"/>
                  </a:lnTo>
                  <a:lnTo>
                    <a:pt x="277" y="705"/>
                  </a:lnTo>
                  <a:lnTo>
                    <a:pt x="279" y="705"/>
                  </a:lnTo>
                  <a:lnTo>
                    <a:pt x="279" y="705"/>
                  </a:lnTo>
                  <a:lnTo>
                    <a:pt x="279" y="705"/>
                  </a:lnTo>
                  <a:lnTo>
                    <a:pt x="279" y="705"/>
                  </a:lnTo>
                  <a:lnTo>
                    <a:pt x="279" y="705"/>
                  </a:lnTo>
                  <a:lnTo>
                    <a:pt x="279" y="707"/>
                  </a:lnTo>
                  <a:lnTo>
                    <a:pt x="281" y="705"/>
                  </a:lnTo>
                  <a:lnTo>
                    <a:pt x="281" y="707"/>
                  </a:lnTo>
                  <a:lnTo>
                    <a:pt x="281" y="707"/>
                  </a:lnTo>
                  <a:lnTo>
                    <a:pt x="281" y="707"/>
                  </a:lnTo>
                  <a:lnTo>
                    <a:pt x="279" y="707"/>
                  </a:lnTo>
                  <a:lnTo>
                    <a:pt x="281" y="710"/>
                  </a:lnTo>
                  <a:lnTo>
                    <a:pt x="281" y="710"/>
                  </a:lnTo>
                  <a:lnTo>
                    <a:pt x="281" y="710"/>
                  </a:lnTo>
                  <a:lnTo>
                    <a:pt x="281" y="710"/>
                  </a:lnTo>
                  <a:lnTo>
                    <a:pt x="281" y="710"/>
                  </a:lnTo>
                  <a:lnTo>
                    <a:pt x="281" y="710"/>
                  </a:lnTo>
                  <a:lnTo>
                    <a:pt x="281" y="710"/>
                  </a:lnTo>
                  <a:lnTo>
                    <a:pt x="281" y="710"/>
                  </a:lnTo>
                  <a:lnTo>
                    <a:pt x="281" y="710"/>
                  </a:lnTo>
                  <a:lnTo>
                    <a:pt x="284" y="710"/>
                  </a:lnTo>
                  <a:lnTo>
                    <a:pt x="284" y="712"/>
                  </a:lnTo>
                  <a:lnTo>
                    <a:pt x="284" y="712"/>
                  </a:lnTo>
                  <a:lnTo>
                    <a:pt x="284" y="712"/>
                  </a:lnTo>
                  <a:lnTo>
                    <a:pt x="286" y="714"/>
                  </a:lnTo>
                  <a:lnTo>
                    <a:pt x="286" y="714"/>
                  </a:lnTo>
                  <a:lnTo>
                    <a:pt x="286" y="714"/>
                  </a:lnTo>
                  <a:lnTo>
                    <a:pt x="286" y="717"/>
                  </a:lnTo>
                  <a:lnTo>
                    <a:pt x="286" y="717"/>
                  </a:lnTo>
                  <a:lnTo>
                    <a:pt x="286" y="717"/>
                  </a:lnTo>
                  <a:lnTo>
                    <a:pt x="286" y="717"/>
                  </a:lnTo>
                  <a:lnTo>
                    <a:pt x="289" y="719"/>
                  </a:lnTo>
                  <a:lnTo>
                    <a:pt x="291" y="719"/>
                  </a:lnTo>
                  <a:lnTo>
                    <a:pt x="296" y="717"/>
                  </a:lnTo>
                  <a:lnTo>
                    <a:pt x="296" y="717"/>
                  </a:lnTo>
                  <a:lnTo>
                    <a:pt x="298" y="717"/>
                  </a:lnTo>
                  <a:lnTo>
                    <a:pt x="298" y="717"/>
                  </a:lnTo>
                  <a:lnTo>
                    <a:pt x="303" y="714"/>
                  </a:lnTo>
                  <a:lnTo>
                    <a:pt x="303" y="714"/>
                  </a:lnTo>
                  <a:lnTo>
                    <a:pt x="305" y="714"/>
                  </a:lnTo>
                  <a:lnTo>
                    <a:pt x="307" y="717"/>
                  </a:lnTo>
                  <a:lnTo>
                    <a:pt x="310" y="719"/>
                  </a:lnTo>
                  <a:lnTo>
                    <a:pt x="310" y="719"/>
                  </a:lnTo>
                  <a:lnTo>
                    <a:pt x="315" y="719"/>
                  </a:lnTo>
                  <a:lnTo>
                    <a:pt x="315" y="717"/>
                  </a:lnTo>
                  <a:lnTo>
                    <a:pt x="315" y="717"/>
                  </a:lnTo>
                  <a:lnTo>
                    <a:pt x="317" y="714"/>
                  </a:lnTo>
                  <a:lnTo>
                    <a:pt x="317" y="714"/>
                  </a:lnTo>
                  <a:lnTo>
                    <a:pt x="317" y="714"/>
                  </a:lnTo>
                  <a:lnTo>
                    <a:pt x="319" y="712"/>
                  </a:lnTo>
                  <a:lnTo>
                    <a:pt x="322" y="712"/>
                  </a:lnTo>
                  <a:lnTo>
                    <a:pt x="324" y="712"/>
                  </a:lnTo>
                  <a:lnTo>
                    <a:pt x="326" y="712"/>
                  </a:lnTo>
                  <a:lnTo>
                    <a:pt x="329" y="714"/>
                  </a:lnTo>
                  <a:lnTo>
                    <a:pt x="331" y="714"/>
                  </a:lnTo>
                  <a:lnTo>
                    <a:pt x="331" y="714"/>
                  </a:lnTo>
                  <a:lnTo>
                    <a:pt x="331" y="712"/>
                  </a:lnTo>
                  <a:lnTo>
                    <a:pt x="334" y="712"/>
                  </a:lnTo>
                  <a:lnTo>
                    <a:pt x="336" y="712"/>
                  </a:lnTo>
                  <a:lnTo>
                    <a:pt x="336" y="712"/>
                  </a:lnTo>
                  <a:lnTo>
                    <a:pt x="338" y="712"/>
                  </a:lnTo>
                  <a:lnTo>
                    <a:pt x="338" y="710"/>
                  </a:lnTo>
                  <a:lnTo>
                    <a:pt x="338" y="710"/>
                  </a:lnTo>
                  <a:lnTo>
                    <a:pt x="338" y="710"/>
                  </a:lnTo>
                  <a:lnTo>
                    <a:pt x="343" y="710"/>
                  </a:lnTo>
                  <a:lnTo>
                    <a:pt x="350" y="710"/>
                  </a:lnTo>
                  <a:lnTo>
                    <a:pt x="350" y="710"/>
                  </a:lnTo>
                  <a:lnTo>
                    <a:pt x="350" y="712"/>
                  </a:lnTo>
                  <a:lnTo>
                    <a:pt x="350" y="712"/>
                  </a:lnTo>
                  <a:lnTo>
                    <a:pt x="352" y="712"/>
                  </a:lnTo>
                  <a:lnTo>
                    <a:pt x="383" y="712"/>
                  </a:lnTo>
                  <a:lnTo>
                    <a:pt x="381" y="710"/>
                  </a:lnTo>
                  <a:lnTo>
                    <a:pt x="381" y="707"/>
                  </a:lnTo>
                  <a:lnTo>
                    <a:pt x="381" y="705"/>
                  </a:lnTo>
                  <a:lnTo>
                    <a:pt x="383" y="703"/>
                  </a:lnTo>
                  <a:lnTo>
                    <a:pt x="383" y="703"/>
                  </a:lnTo>
                  <a:lnTo>
                    <a:pt x="383" y="698"/>
                  </a:lnTo>
                  <a:lnTo>
                    <a:pt x="383" y="698"/>
                  </a:lnTo>
                  <a:lnTo>
                    <a:pt x="383" y="695"/>
                  </a:lnTo>
                  <a:lnTo>
                    <a:pt x="383" y="695"/>
                  </a:lnTo>
                  <a:lnTo>
                    <a:pt x="383" y="693"/>
                  </a:lnTo>
                  <a:lnTo>
                    <a:pt x="383" y="691"/>
                  </a:lnTo>
                  <a:lnTo>
                    <a:pt x="383" y="691"/>
                  </a:lnTo>
                  <a:lnTo>
                    <a:pt x="386" y="691"/>
                  </a:lnTo>
                  <a:lnTo>
                    <a:pt x="388" y="691"/>
                  </a:lnTo>
                  <a:lnTo>
                    <a:pt x="388" y="688"/>
                  </a:lnTo>
                  <a:lnTo>
                    <a:pt x="388" y="688"/>
                  </a:lnTo>
                  <a:lnTo>
                    <a:pt x="390" y="686"/>
                  </a:lnTo>
                  <a:lnTo>
                    <a:pt x="390" y="686"/>
                  </a:lnTo>
                  <a:lnTo>
                    <a:pt x="390" y="686"/>
                  </a:lnTo>
                  <a:lnTo>
                    <a:pt x="390" y="686"/>
                  </a:lnTo>
                  <a:lnTo>
                    <a:pt x="390" y="686"/>
                  </a:lnTo>
                  <a:lnTo>
                    <a:pt x="390" y="684"/>
                  </a:lnTo>
                  <a:lnTo>
                    <a:pt x="390" y="679"/>
                  </a:lnTo>
                  <a:lnTo>
                    <a:pt x="390" y="679"/>
                  </a:lnTo>
                  <a:lnTo>
                    <a:pt x="390" y="677"/>
                  </a:lnTo>
                  <a:lnTo>
                    <a:pt x="390" y="667"/>
                  </a:lnTo>
                  <a:lnTo>
                    <a:pt x="390" y="665"/>
                  </a:lnTo>
                  <a:lnTo>
                    <a:pt x="390" y="665"/>
                  </a:lnTo>
                  <a:lnTo>
                    <a:pt x="393" y="662"/>
                  </a:lnTo>
                  <a:lnTo>
                    <a:pt x="393" y="662"/>
                  </a:lnTo>
                  <a:lnTo>
                    <a:pt x="393" y="662"/>
                  </a:lnTo>
                  <a:lnTo>
                    <a:pt x="393" y="660"/>
                  </a:lnTo>
                  <a:lnTo>
                    <a:pt x="433" y="660"/>
                  </a:lnTo>
                  <a:lnTo>
                    <a:pt x="433" y="658"/>
                  </a:lnTo>
                  <a:lnTo>
                    <a:pt x="433" y="658"/>
                  </a:lnTo>
                  <a:lnTo>
                    <a:pt x="433" y="655"/>
                  </a:lnTo>
                  <a:lnTo>
                    <a:pt x="433" y="655"/>
                  </a:lnTo>
                  <a:lnTo>
                    <a:pt x="435" y="655"/>
                  </a:lnTo>
                  <a:lnTo>
                    <a:pt x="435" y="655"/>
                  </a:lnTo>
                  <a:lnTo>
                    <a:pt x="438" y="655"/>
                  </a:lnTo>
                  <a:lnTo>
                    <a:pt x="442" y="655"/>
                  </a:lnTo>
                  <a:lnTo>
                    <a:pt x="447" y="655"/>
                  </a:lnTo>
                  <a:lnTo>
                    <a:pt x="449" y="655"/>
                  </a:lnTo>
                  <a:lnTo>
                    <a:pt x="449" y="658"/>
                  </a:lnTo>
                  <a:lnTo>
                    <a:pt x="447" y="662"/>
                  </a:lnTo>
                  <a:lnTo>
                    <a:pt x="447" y="665"/>
                  </a:lnTo>
                  <a:lnTo>
                    <a:pt x="445" y="667"/>
                  </a:lnTo>
                  <a:lnTo>
                    <a:pt x="445" y="669"/>
                  </a:lnTo>
                  <a:lnTo>
                    <a:pt x="445" y="672"/>
                  </a:lnTo>
                  <a:lnTo>
                    <a:pt x="445" y="674"/>
                  </a:lnTo>
                  <a:lnTo>
                    <a:pt x="447" y="674"/>
                  </a:lnTo>
                  <a:lnTo>
                    <a:pt x="452" y="674"/>
                  </a:lnTo>
                  <a:lnTo>
                    <a:pt x="457" y="674"/>
                  </a:lnTo>
                  <a:lnTo>
                    <a:pt x="459" y="674"/>
                  </a:lnTo>
                  <a:lnTo>
                    <a:pt x="464" y="674"/>
                  </a:lnTo>
                  <a:lnTo>
                    <a:pt x="466" y="674"/>
                  </a:lnTo>
                  <a:lnTo>
                    <a:pt x="471" y="674"/>
                  </a:lnTo>
                  <a:lnTo>
                    <a:pt x="475" y="674"/>
                  </a:lnTo>
                  <a:lnTo>
                    <a:pt x="478" y="674"/>
                  </a:lnTo>
                  <a:lnTo>
                    <a:pt x="483" y="674"/>
                  </a:lnTo>
                  <a:lnTo>
                    <a:pt x="487" y="674"/>
                  </a:lnTo>
                  <a:lnTo>
                    <a:pt x="490" y="674"/>
                  </a:lnTo>
                  <a:lnTo>
                    <a:pt x="494" y="674"/>
                  </a:lnTo>
                  <a:lnTo>
                    <a:pt x="499" y="674"/>
                  </a:lnTo>
                  <a:lnTo>
                    <a:pt x="502" y="674"/>
                  </a:lnTo>
                  <a:lnTo>
                    <a:pt x="506" y="674"/>
                  </a:lnTo>
                  <a:lnTo>
                    <a:pt x="511" y="674"/>
                  </a:lnTo>
                  <a:lnTo>
                    <a:pt x="511" y="674"/>
                  </a:lnTo>
                  <a:lnTo>
                    <a:pt x="513" y="674"/>
                  </a:lnTo>
                  <a:lnTo>
                    <a:pt x="513" y="674"/>
                  </a:lnTo>
                  <a:lnTo>
                    <a:pt x="513" y="674"/>
                  </a:lnTo>
                  <a:lnTo>
                    <a:pt x="513" y="674"/>
                  </a:lnTo>
                  <a:lnTo>
                    <a:pt x="513" y="674"/>
                  </a:lnTo>
                  <a:lnTo>
                    <a:pt x="513" y="677"/>
                  </a:lnTo>
                  <a:lnTo>
                    <a:pt x="516" y="679"/>
                  </a:lnTo>
                  <a:lnTo>
                    <a:pt x="516" y="679"/>
                  </a:lnTo>
                  <a:lnTo>
                    <a:pt x="516" y="679"/>
                  </a:lnTo>
                  <a:lnTo>
                    <a:pt x="516" y="679"/>
                  </a:lnTo>
                  <a:lnTo>
                    <a:pt x="516" y="679"/>
                  </a:lnTo>
                  <a:lnTo>
                    <a:pt x="516" y="681"/>
                  </a:lnTo>
                  <a:lnTo>
                    <a:pt x="516" y="681"/>
                  </a:lnTo>
                  <a:lnTo>
                    <a:pt x="516" y="681"/>
                  </a:lnTo>
                  <a:lnTo>
                    <a:pt x="516" y="681"/>
                  </a:lnTo>
                  <a:lnTo>
                    <a:pt x="516" y="681"/>
                  </a:lnTo>
                  <a:lnTo>
                    <a:pt x="516" y="684"/>
                  </a:lnTo>
                  <a:lnTo>
                    <a:pt x="516" y="684"/>
                  </a:lnTo>
                  <a:lnTo>
                    <a:pt x="516" y="684"/>
                  </a:lnTo>
                  <a:lnTo>
                    <a:pt x="516" y="684"/>
                  </a:lnTo>
                  <a:lnTo>
                    <a:pt x="516" y="684"/>
                  </a:lnTo>
                  <a:lnTo>
                    <a:pt x="516" y="684"/>
                  </a:lnTo>
                  <a:lnTo>
                    <a:pt x="516" y="686"/>
                  </a:lnTo>
                  <a:lnTo>
                    <a:pt x="516" y="686"/>
                  </a:lnTo>
                  <a:lnTo>
                    <a:pt x="516" y="686"/>
                  </a:lnTo>
                  <a:lnTo>
                    <a:pt x="516" y="688"/>
                  </a:lnTo>
                  <a:lnTo>
                    <a:pt x="516" y="688"/>
                  </a:lnTo>
                  <a:lnTo>
                    <a:pt x="516" y="688"/>
                  </a:lnTo>
                  <a:lnTo>
                    <a:pt x="516" y="688"/>
                  </a:lnTo>
                  <a:lnTo>
                    <a:pt x="516" y="691"/>
                  </a:lnTo>
                  <a:lnTo>
                    <a:pt x="516" y="691"/>
                  </a:lnTo>
                  <a:lnTo>
                    <a:pt x="516" y="691"/>
                  </a:lnTo>
                  <a:lnTo>
                    <a:pt x="516" y="693"/>
                  </a:lnTo>
                  <a:lnTo>
                    <a:pt x="516" y="693"/>
                  </a:lnTo>
                  <a:lnTo>
                    <a:pt x="516" y="693"/>
                  </a:lnTo>
                  <a:lnTo>
                    <a:pt x="516" y="695"/>
                  </a:lnTo>
                  <a:lnTo>
                    <a:pt x="513" y="698"/>
                  </a:lnTo>
                  <a:lnTo>
                    <a:pt x="513" y="698"/>
                  </a:lnTo>
                  <a:lnTo>
                    <a:pt x="513" y="700"/>
                  </a:lnTo>
                  <a:lnTo>
                    <a:pt x="513" y="703"/>
                  </a:lnTo>
                  <a:lnTo>
                    <a:pt x="511" y="703"/>
                  </a:lnTo>
                  <a:lnTo>
                    <a:pt x="511" y="705"/>
                  </a:lnTo>
                  <a:lnTo>
                    <a:pt x="511" y="707"/>
                  </a:lnTo>
                  <a:lnTo>
                    <a:pt x="511" y="707"/>
                  </a:lnTo>
                  <a:lnTo>
                    <a:pt x="511" y="707"/>
                  </a:lnTo>
                  <a:lnTo>
                    <a:pt x="511" y="710"/>
                  </a:lnTo>
                  <a:lnTo>
                    <a:pt x="511" y="710"/>
                  </a:lnTo>
                  <a:lnTo>
                    <a:pt x="511" y="712"/>
                  </a:lnTo>
                  <a:lnTo>
                    <a:pt x="511" y="714"/>
                  </a:lnTo>
                  <a:lnTo>
                    <a:pt x="511" y="714"/>
                  </a:lnTo>
                  <a:lnTo>
                    <a:pt x="513" y="714"/>
                  </a:lnTo>
                  <a:lnTo>
                    <a:pt x="513" y="717"/>
                  </a:lnTo>
                  <a:lnTo>
                    <a:pt x="513" y="717"/>
                  </a:lnTo>
                  <a:lnTo>
                    <a:pt x="513" y="719"/>
                  </a:lnTo>
                  <a:lnTo>
                    <a:pt x="516" y="719"/>
                  </a:lnTo>
                  <a:lnTo>
                    <a:pt x="516" y="721"/>
                  </a:lnTo>
                  <a:lnTo>
                    <a:pt x="516" y="721"/>
                  </a:lnTo>
                  <a:lnTo>
                    <a:pt x="516" y="721"/>
                  </a:lnTo>
                  <a:lnTo>
                    <a:pt x="518" y="724"/>
                  </a:lnTo>
                  <a:lnTo>
                    <a:pt x="518" y="726"/>
                  </a:lnTo>
                  <a:lnTo>
                    <a:pt x="518" y="729"/>
                  </a:lnTo>
                  <a:lnTo>
                    <a:pt x="520" y="729"/>
                  </a:lnTo>
                  <a:lnTo>
                    <a:pt x="520" y="731"/>
                  </a:lnTo>
                  <a:lnTo>
                    <a:pt x="520" y="731"/>
                  </a:lnTo>
                  <a:lnTo>
                    <a:pt x="518" y="731"/>
                  </a:lnTo>
                  <a:lnTo>
                    <a:pt x="518" y="731"/>
                  </a:lnTo>
                  <a:lnTo>
                    <a:pt x="520" y="733"/>
                  </a:lnTo>
                  <a:lnTo>
                    <a:pt x="520" y="736"/>
                  </a:lnTo>
                  <a:lnTo>
                    <a:pt x="520" y="738"/>
                  </a:lnTo>
                  <a:lnTo>
                    <a:pt x="520" y="740"/>
                  </a:lnTo>
                  <a:lnTo>
                    <a:pt x="520" y="743"/>
                  </a:lnTo>
                  <a:lnTo>
                    <a:pt x="520" y="743"/>
                  </a:lnTo>
                  <a:lnTo>
                    <a:pt x="520" y="745"/>
                  </a:lnTo>
                  <a:lnTo>
                    <a:pt x="520" y="745"/>
                  </a:lnTo>
                  <a:lnTo>
                    <a:pt x="520" y="745"/>
                  </a:lnTo>
                  <a:lnTo>
                    <a:pt x="520" y="745"/>
                  </a:lnTo>
                  <a:lnTo>
                    <a:pt x="520" y="748"/>
                  </a:lnTo>
                  <a:lnTo>
                    <a:pt x="518" y="752"/>
                  </a:lnTo>
                  <a:lnTo>
                    <a:pt x="518" y="755"/>
                  </a:lnTo>
                  <a:lnTo>
                    <a:pt x="518" y="755"/>
                  </a:lnTo>
                  <a:lnTo>
                    <a:pt x="518" y="757"/>
                  </a:lnTo>
                  <a:lnTo>
                    <a:pt x="516" y="759"/>
                  </a:lnTo>
                  <a:lnTo>
                    <a:pt x="516" y="762"/>
                  </a:lnTo>
                  <a:lnTo>
                    <a:pt x="516" y="766"/>
                  </a:lnTo>
                  <a:lnTo>
                    <a:pt x="516" y="771"/>
                  </a:lnTo>
                  <a:lnTo>
                    <a:pt x="516" y="776"/>
                  </a:lnTo>
                  <a:lnTo>
                    <a:pt x="516" y="778"/>
                  </a:lnTo>
                  <a:lnTo>
                    <a:pt x="516" y="781"/>
                  </a:lnTo>
                  <a:lnTo>
                    <a:pt x="513" y="785"/>
                  </a:lnTo>
                  <a:lnTo>
                    <a:pt x="513" y="788"/>
                  </a:lnTo>
                  <a:lnTo>
                    <a:pt x="513" y="788"/>
                  </a:lnTo>
                  <a:lnTo>
                    <a:pt x="513" y="788"/>
                  </a:lnTo>
                  <a:lnTo>
                    <a:pt x="513" y="790"/>
                  </a:lnTo>
                  <a:lnTo>
                    <a:pt x="513" y="790"/>
                  </a:lnTo>
                  <a:lnTo>
                    <a:pt x="516" y="790"/>
                  </a:lnTo>
                  <a:lnTo>
                    <a:pt x="516" y="792"/>
                  </a:lnTo>
                  <a:lnTo>
                    <a:pt x="516" y="797"/>
                  </a:lnTo>
                  <a:lnTo>
                    <a:pt x="516" y="800"/>
                  </a:lnTo>
                  <a:lnTo>
                    <a:pt x="518" y="802"/>
                  </a:lnTo>
                  <a:lnTo>
                    <a:pt x="520" y="807"/>
                  </a:lnTo>
                  <a:lnTo>
                    <a:pt x="523" y="807"/>
                  </a:lnTo>
                  <a:lnTo>
                    <a:pt x="523" y="807"/>
                  </a:lnTo>
                  <a:lnTo>
                    <a:pt x="523" y="807"/>
                  </a:lnTo>
                  <a:lnTo>
                    <a:pt x="523" y="807"/>
                  </a:lnTo>
                  <a:lnTo>
                    <a:pt x="523" y="809"/>
                  </a:lnTo>
                  <a:lnTo>
                    <a:pt x="525" y="809"/>
                  </a:lnTo>
                  <a:lnTo>
                    <a:pt x="528" y="814"/>
                  </a:lnTo>
                  <a:lnTo>
                    <a:pt x="528" y="814"/>
                  </a:lnTo>
                  <a:lnTo>
                    <a:pt x="528" y="814"/>
                  </a:lnTo>
                  <a:lnTo>
                    <a:pt x="528" y="814"/>
                  </a:lnTo>
                  <a:lnTo>
                    <a:pt x="530" y="814"/>
                  </a:lnTo>
                  <a:lnTo>
                    <a:pt x="530" y="814"/>
                  </a:lnTo>
                  <a:lnTo>
                    <a:pt x="532" y="816"/>
                  </a:lnTo>
                  <a:lnTo>
                    <a:pt x="532" y="816"/>
                  </a:lnTo>
                  <a:lnTo>
                    <a:pt x="532" y="819"/>
                  </a:lnTo>
                  <a:lnTo>
                    <a:pt x="535" y="821"/>
                  </a:lnTo>
                  <a:lnTo>
                    <a:pt x="535" y="823"/>
                  </a:lnTo>
                  <a:lnTo>
                    <a:pt x="535" y="826"/>
                  </a:lnTo>
                  <a:lnTo>
                    <a:pt x="535" y="826"/>
                  </a:lnTo>
                  <a:lnTo>
                    <a:pt x="535" y="828"/>
                  </a:lnTo>
                  <a:lnTo>
                    <a:pt x="537" y="830"/>
                  </a:lnTo>
                  <a:lnTo>
                    <a:pt x="537" y="833"/>
                  </a:lnTo>
                  <a:lnTo>
                    <a:pt x="539" y="835"/>
                  </a:lnTo>
                  <a:lnTo>
                    <a:pt x="539" y="837"/>
                  </a:lnTo>
                  <a:lnTo>
                    <a:pt x="539" y="840"/>
                  </a:lnTo>
                  <a:lnTo>
                    <a:pt x="542" y="840"/>
                  </a:lnTo>
                  <a:lnTo>
                    <a:pt x="542" y="840"/>
                  </a:lnTo>
                  <a:lnTo>
                    <a:pt x="542" y="840"/>
                  </a:lnTo>
                  <a:lnTo>
                    <a:pt x="542" y="842"/>
                  </a:lnTo>
                  <a:lnTo>
                    <a:pt x="542" y="842"/>
                  </a:lnTo>
                  <a:lnTo>
                    <a:pt x="539" y="845"/>
                  </a:lnTo>
                  <a:lnTo>
                    <a:pt x="539" y="845"/>
                  </a:lnTo>
                  <a:lnTo>
                    <a:pt x="539" y="847"/>
                  </a:lnTo>
                  <a:lnTo>
                    <a:pt x="539" y="847"/>
                  </a:lnTo>
                  <a:lnTo>
                    <a:pt x="539" y="849"/>
                  </a:lnTo>
                  <a:lnTo>
                    <a:pt x="539" y="849"/>
                  </a:lnTo>
                  <a:lnTo>
                    <a:pt x="542" y="849"/>
                  </a:lnTo>
                  <a:lnTo>
                    <a:pt x="542" y="852"/>
                  </a:lnTo>
                  <a:lnTo>
                    <a:pt x="542" y="854"/>
                  </a:lnTo>
                  <a:lnTo>
                    <a:pt x="542" y="854"/>
                  </a:lnTo>
                  <a:lnTo>
                    <a:pt x="542" y="856"/>
                  </a:lnTo>
                  <a:lnTo>
                    <a:pt x="542" y="859"/>
                  </a:lnTo>
                  <a:lnTo>
                    <a:pt x="542" y="859"/>
                  </a:lnTo>
                  <a:lnTo>
                    <a:pt x="542" y="859"/>
                  </a:lnTo>
                  <a:lnTo>
                    <a:pt x="542" y="861"/>
                  </a:lnTo>
                  <a:lnTo>
                    <a:pt x="542" y="861"/>
                  </a:lnTo>
                  <a:lnTo>
                    <a:pt x="542" y="861"/>
                  </a:lnTo>
                  <a:lnTo>
                    <a:pt x="539" y="861"/>
                  </a:lnTo>
                  <a:lnTo>
                    <a:pt x="539" y="863"/>
                  </a:lnTo>
                  <a:lnTo>
                    <a:pt x="537" y="863"/>
                  </a:lnTo>
                  <a:lnTo>
                    <a:pt x="535" y="863"/>
                  </a:lnTo>
                  <a:lnTo>
                    <a:pt x="535" y="866"/>
                  </a:lnTo>
                  <a:lnTo>
                    <a:pt x="532" y="866"/>
                  </a:lnTo>
                  <a:lnTo>
                    <a:pt x="532" y="868"/>
                  </a:lnTo>
                  <a:lnTo>
                    <a:pt x="535" y="868"/>
                  </a:lnTo>
                  <a:lnTo>
                    <a:pt x="535" y="873"/>
                  </a:lnTo>
                  <a:lnTo>
                    <a:pt x="535" y="873"/>
                  </a:lnTo>
                  <a:lnTo>
                    <a:pt x="535" y="875"/>
                  </a:lnTo>
                  <a:lnTo>
                    <a:pt x="535" y="875"/>
                  </a:lnTo>
                  <a:lnTo>
                    <a:pt x="537" y="875"/>
                  </a:lnTo>
                  <a:lnTo>
                    <a:pt x="537" y="875"/>
                  </a:lnTo>
                  <a:lnTo>
                    <a:pt x="537" y="878"/>
                  </a:lnTo>
                  <a:lnTo>
                    <a:pt x="537" y="878"/>
                  </a:lnTo>
                  <a:lnTo>
                    <a:pt x="537" y="882"/>
                  </a:lnTo>
                  <a:lnTo>
                    <a:pt x="537" y="885"/>
                  </a:lnTo>
                  <a:lnTo>
                    <a:pt x="537" y="887"/>
                  </a:lnTo>
                  <a:lnTo>
                    <a:pt x="539" y="887"/>
                  </a:lnTo>
                  <a:lnTo>
                    <a:pt x="539" y="887"/>
                  </a:lnTo>
                  <a:lnTo>
                    <a:pt x="542" y="885"/>
                  </a:lnTo>
                  <a:lnTo>
                    <a:pt x="542" y="885"/>
                  </a:lnTo>
                  <a:lnTo>
                    <a:pt x="549" y="882"/>
                  </a:lnTo>
                  <a:lnTo>
                    <a:pt x="549" y="880"/>
                  </a:lnTo>
                  <a:lnTo>
                    <a:pt x="551" y="878"/>
                  </a:lnTo>
                  <a:lnTo>
                    <a:pt x="554" y="878"/>
                  </a:lnTo>
                  <a:lnTo>
                    <a:pt x="556" y="878"/>
                  </a:lnTo>
                  <a:lnTo>
                    <a:pt x="558" y="880"/>
                  </a:lnTo>
                  <a:lnTo>
                    <a:pt x="561" y="880"/>
                  </a:lnTo>
                  <a:lnTo>
                    <a:pt x="563" y="880"/>
                  </a:lnTo>
                  <a:lnTo>
                    <a:pt x="565" y="880"/>
                  </a:lnTo>
                  <a:lnTo>
                    <a:pt x="565" y="878"/>
                  </a:lnTo>
                  <a:lnTo>
                    <a:pt x="568" y="878"/>
                  </a:lnTo>
                  <a:lnTo>
                    <a:pt x="568" y="878"/>
                  </a:lnTo>
                  <a:lnTo>
                    <a:pt x="570" y="878"/>
                  </a:lnTo>
                  <a:lnTo>
                    <a:pt x="570" y="878"/>
                  </a:lnTo>
                  <a:lnTo>
                    <a:pt x="572" y="880"/>
                  </a:lnTo>
                  <a:lnTo>
                    <a:pt x="575" y="880"/>
                  </a:lnTo>
                  <a:lnTo>
                    <a:pt x="577" y="880"/>
                  </a:lnTo>
                  <a:lnTo>
                    <a:pt x="580" y="880"/>
                  </a:lnTo>
                  <a:lnTo>
                    <a:pt x="584" y="880"/>
                  </a:lnTo>
                  <a:lnTo>
                    <a:pt x="589" y="878"/>
                  </a:lnTo>
                  <a:lnTo>
                    <a:pt x="594" y="875"/>
                  </a:lnTo>
                  <a:lnTo>
                    <a:pt x="599" y="873"/>
                  </a:lnTo>
                  <a:lnTo>
                    <a:pt x="601" y="873"/>
                  </a:lnTo>
                  <a:lnTo>
                    <a:pt x="603" y="873"/>
                  </a:lnTo>
                  <a:lnTo>
                    <a:pt x="603" y="873"/>
                  </a:lnTo>
                  <a:lnTo>
                    <a:pt x="608" y="873"/>
                  </a:lnTo>
                  <a:lnTo>
                    <a:pt x="613" y="875"/>
                  </a:lnTo>
                  <a:lnTo>
                    <a:pt x="613" y="875"/>
                  </a:lnTo>
                  <a:lnTo>
                    <a:pt x="615" y="875"/>
                  </a:lnTo>
                  <a:lnTo>
                    <a:pt x="617" y="875"/>
                  </a:lnTo>
                  <a:lnTo>
                    <a:pt x="620" y="875"/>
                  </a:lnTo>
                  <a:lnTo>
                    <a:pt x="622" y="875"/>
                  </a:lnTo>
                  <a:lnTo>
                    <a:pt x="625" y="875"/>
                  </a:lnTo>
                  <a:lnTo>
                    <a:pt x="625" y="875"/>
                  </a:lnTo>
                  <a:lnTo>
                    <a:pt x="625" y="873"/>
                  </a:lnTo>
                  <a:lnTo>
                    <a:pt x="625" y="873"/>
                  </a:lnTo>
                  <a:lnTo>
                    <a:pt x="627" y="873"/>
                  </a:lnTo>
                  <a:lnTo>
                    <a:pt x="627" y="873"/>
                  </a:lnTo>
                  <a:lnTo>
                    <a:pt x="627" y="871"/>
                  </a:lnTo>
                  <a:lnTo>
                    <a:pt x="627" y="871"/>
                  </a:lnTo>
                  <a:lnTo>
                    <a:pt x="627" y="868"/>
                  </a:lnTo>
                  <a:lnTo>
                    <a:pt x="629" y="868"/>
                  </a:lnTo>
                  <a:lnTo>
                    <a:pt x="629" y="868"/>
                  </a:lnTo>
                  <a:lnTo>
                    <a:pt x="632" y="868"/>
                  </a:lnTo>
                  <a:lnTo>
                    <a:pt x="634" y="868"/>
                  </a:lnTo>
                  <a:lnTo>
                    <a:pt x="636" y="868"/>
                  </a:lnTo>
                  <a:lnTo>
                    <a:pt x="636" y="871"/>
                  </a:lnTo>
                  <a:lnTo>
                    <a:pt x="636" y="871"/>
                  </a:lnTo>
                  <a:lnTo>
                    <a:pt x="636" y="871"/>
                  </a:lnTo>
                  <a:lnTo>
                    <a:pt x="636" y="873"/>
                  </a:lnTo>
                  <a:lnTo>
                    <a:pt x="636" y="873"/>
                  </a:lnTo>
                  <a:lnTo>
                    <a:pt x="636" y="873"/>
                  </a:lnTo>
                  <a:lnTo>
                    <a:pt x="639" y="875"/>
                  </a:lnTo>
                  <a:lnTo>
                    <a:pt x="636" y="875"/>
                  </a:lnTo>
                  <a:lnTo>
                    <a:pt x="639" y="878"/>
                  </a:lnTo>
                  <a:lnTo>
                    <a:pt x="639" y="878"/>
                  </a:lnTo>
                  <a:lnTo>
                    <a:pt x="641" y="875"/>
                  </a:lnTo>
                  <a:lnTo>
                    <a:pt x="641" y="875"/>
                  </a:lnTo>
                  <a:lnTo>
                    <a:pt x="643" y="878"/>
                  </a:lnTo>
                  <a:lnTo>
                    <a:pt x="643" y="878"/>
                  </a:lnTo>
                  <a:lnTo>
                    <a:pt x="646" y="878"/>
                  </a:lnTo>
                  <a:lnTo>
                    <a:pt x="646" y="878"/>
                  </a:lnTo>
                  <a:lnTo>
                    <a:pt x="648" y="878"/>
                  </a:lnTo>
                  <a:lnTo>
                    <a:pt x="651" y="878"/>
                  </a:lnTo>
                  <a:lnTo>
                    <a:pt x="651" y="880"/>
                  </a:lnTo>
                  <a:lnTo>
                    <a:pt x="651" y="880"/>
                  </a:lnTo>
                  <a:lnTo>
                    <a:pt x="651" y="882"/>
                  </a:lnTo>
                  <a:lnTo>
                    <a:pt x="651" y="882"/>
                  </a:lnTo>
                  <a:lnTo>
                    <a:pt x="651" y="882"/>
                  </a:lnTo>
                  <a:lnTo>
                    <a:pt x="651" y="882"/>
                  </a:lnTo>
                  <a:lnTo>
                    <a:pt x="651" y="885"/>
                  </a:lnTo>
                  <a:lnTo>
                    <a:pt x="653" y="885"/>
                  </a:lnTo>
                  <a:lnTo>
                    <a:pt x="653" y="885"/>
                  </a:lnTo>
                  <a:lnTo>
                    <a:pt x="653" y="887"/>
                  </a:lnTo>
                  <a:lnTo>
                    <a:pt x="653" y="887"/>
                  </a:lnTo>
                  <a:lnTo>
                    <a:pt x="653" y="890"/>
                  </a:lnTo>
                  <a:lnTo>
                    <a:pt x="653" y="890"/>
                  </a:lnTo>
                  <a:lnTo>
                    <a:pt x="653" y="890"/>
                  </a:lnTo>
                  <a:lnTo>
                    <a:pt x="651" y="894"/>
                  </a:lnTo>
                  <a:lnTo>
                    <a:pt x="651" y="894"/>
                  </a:lnTo>
                  <a:lnTo>
                    <a:pt x="648" y="894"/>
                  </a:lnTo>
                  <a:lnTo>
                    <a:pt x="646" y="894"/>
                  </a:lnTo>
                  <a:lnTo>
                    <a:pt x="646" y="897"/>
                  </a:lnTo>
                  <a:lnTo>
                    <a:pt x="648" y="897"/>
                  </a:lnTo>
                  <a:lnTo>
                    <a:pt x="651" y="897"/>
                  </a:lnTo>
                  <a:lnTo>
                    <a:pt x="651" y="897"/>
                  </a:lnTo>
                  <a:lnTo>
                    <a:pt x="653" y="897"/>
                  </a:lnTo>
                  <a:lnTo>
                    <a:pt x="653" y="899"/>
                  </a:lnTo>
                  <a:lnTo>
                    <a:pt x="655" y="899"/>
                  </a:lnTo>
                  <a:lnTo>
                    <a:pt x="655" y="899"/>
                  </a:lnTo>
                  <a:lnTo>
                    <a:pt x="658" y="899"/>
                  </a:lnTo>
                  <a:lnTo>
                    <a:pt x="660" y="899"/>
                  </a:lnTo>
                  <a:lnTo>
                    <a:pt x="660" y="899"/>
                  </a:lnTo>
                  <a:lnTo>
                    <a:pt x="660" y="899"/>
                  </a:lnTo>
                  <a:lnTo>
                    <a:pt x="662" y="899"/>
                  </a:lnTo>
                  <a:lnTo>
                    <a:pt x="662" y="899"/>
                  </a:lnTo>
                  <a:lnTo>
                    <a:pt x="662" y="897"/>
                  </a:lnTo>
                  <a:lnTo>
                    <a:pt x="662" y="897"/>
                  </a:lnTo>
                  <a:lnTo>
                    <a:pt x="662" y="897"/>
                  </a:lnTo>
                  <a:lnTo>
                    <a:pt x="662" y="897"/>
                  </a:lnTo>
                  <a:lnTo>
                    <a:pt x="662" y="897"/>
                  </a:lnTo>
                  <a:lnTo>
                    <a:pt x="665" y="897"/>
                  </a:lnTo>
                  <a:lnTo>
                    <a:pt x="665" y="894"/>
                  </a:lnTo>
                  <a:lnTo>
                    <a:pt x="665" y="894"/>
                  </a:lnTo>
                  <a:lnTo>
                    <a:pt x="667" y="894"/>
                  </a:lnTo>
                  <a:lnTo>
                    <a:pt x="667" y="892"/>
                  </a:lnTo>
                  <a:lnTo>
                    <a:pt x="669" y="892"/>
                  </a:lnTo>
                  <a:lnTo>
                    <a:pt x="674" y="892"/>
                  </a:lnTo>
                  <a:lnTo>
                    <a:pt x="677" y="892"/>
                  </a:lnTo>
                  <a:lnTo>
                    <a:pt x="679" y="890"/>
                  </a:lnTo>
                  <a:lnTo>
                    <a:pt x="681" y="890"/>
                  </a:lnTo>
                  <a:lnTo>
                    <a:pt x="684" y="890"/>
                  </a:lnTo>
                  <a:lnTo>
                    <a:pt x="691" y="890"/>
                  </a:lnTo>
                  <a:lnTo>
                    <a:pt x="696" y="887"/>
                  </a:lnTo>
                  <a:lnTo>
                    <a:pt x="700" y="885"/>
                  </a:lnTo>
                  <a:lnTo>
                    <a:pt x="700" y="885"/>
                  </a:lnTo>
                  <a:lnTo>
                    <a:pt x="703" y="885"/>
                  </a:lnTo>
                  <a:lnTo>
                    <a:pt x="703" y="887"/>
                  </a:lnTo>
                  <a:lnTo>
                    <a:pt x="703" y="887"/>
                  </a:lnTo>
                  <a:lnTo>
                    <a:pt x="703" y="890"/>
                  </a:lnTo>
                  <a:lnTo>
                    <a:pt x="703" y="890"/>
                  </a:lnTo>
                  <a:lnTo>
                    <a:pt x="703" y="890"/>
                  </a:lnTo>
                  <a:lnTo>
                    <a:pt x="700" y="890"/>
                  </a:lnTo>
                  <a:lnTo>
                    <a:pt x="700" y="892"/>
                  </a:lnTo>
                  <a:lnTo>
                    <a:pt x="700" y="892"/>
                  </a:lnTo>
                  <a:lnTo>
                    <a:pt x="700" y="892"/>
                  </a:lnTo>
                  <a:lnTo>
                    <a:pt x="700" y="892"/>
                  </a:lnTo>
                  <a:lnTo>
                    <a:pt x="700" y="894"/>
                  </a:lnTo>
                  <a:lnTo>
                    <a:pt x="700" y="894"/>
                  </a:lnTo>
                  <a:lnTo>
                    <a:pt x="700" y="894"/>
                  </a:lnTo>
                  <a:lnTo>
                    <a:pt x="700" y="897"/>
                  </a:lnTo>
                  <a:lnTo>
                    <a:pt x="700" y="897"/>
                  </a:lnTo>
                  <a:lnTo>
                    <a:pt x="700" y="899"/>
                  </a:lnTo>
                  <a:lnTo>
                    <a:pt x="703" y="899"/>
                  </a:lnTo>
                  <a:lnTo>
                    <a:pt x="703" y="901"/>
                  </a:lnTo>
                  <a:lnTo>
                    <a:pt x="700" y="901"/>
                  </a:lnTo>
                  <a:lnTo>
                    <a:pt x="700" y="901"/>
                  </a:lnTo>
                  <a:lnTo>
                    <a:pt x="700" y="904"/>
                  </a:lnTo>
                  <a:lnTo>
                    <a:pt x="700" y="904"/>
                  </a:lnTo>
                  <a:lnTo>
                    <a:pt x="703" y="908"/>
                  </a:lnTo>
                  <a:lnTo>
                    <a:pt x="703" y="908"/>
                  </a:lnTo>
                  <a:lnTo>
                    <a:pt x="703" y="908"/>
                  </a:lnTo>
                  <a:lnTo>
                    <a:pt x="703" y="908"/>
                  </a:lnTo>
                  <a:lnTo>
                    <a:pt x="705" y="908"/>
                  </a:lnTo>
                  <a:lnTo>
                    <a:pt x="705" y="908"/>
                  </a:lnTo>
                  <a:lnTo>
                    <a:pt x="705" y="911"/>
                  </a:lnTo>
                  <a:lnTo>
                    <a:pt x="705" y="911"/>
                  </a:lnTo>
                  <a:lnTo>
                    <a:pt x="705" y="911"/>
                  </a:lnTo>
                  <a:lnTo>
                    <a:pt x="707" y="911"/>
                  </a:lnTo>
                  <a:lnTo>
                    <a:pt x="710" y="913"/>
                  </a:lnTo>
                  <a:lnTo>
                    <a:pt x="710" y="913"/>
                  </a:lnTo>
                  <a:lnTo>
                    <a:pt x="710" y="913"/>
                  </a:lnTo>
                  <a:lnTo>
                    <a:pt x="710" y="913"/>
                  </a:lnTo>
                  <a:lnTo>
                    <a:pt x="710" y="913"/>
                  </a:lnTo>
                  <a:lnTo>
                    <a:pt x="710" y="916"/>
                  </a:lnTo>
                  <a:lnTo>
                    <a:pt x="710" y="916"/>
                  </a:lnTo>
                  <a:lnTo>
                    <a:pt x="712" y="916"/>
                  </a:lnTo>
                  <a:lnTo>
                    <a:pt x="712" y="916"/>
                  </a:lnTo>
                  <a:lnTo>
                    <a:pt x="712" y="916"/>
                  </a:lnTo>
                  <a:lnTo>
                    <a:pt x="712" y="916"/>
                  </a:lnTo>
                  <a:lnTo>
                    <a:pt x="714" y="916"/>
                  </a:lnTo>
                  <a:lnTo>
                    <a:pt x="714" y="916"/>
                  </a:lnTo>
                  <a:lnTo>
                    <a:pt x="714" y="916"/>
                  </a:lnTo>
                  <a:lnTo>
                    <a:pt x="714" y="916"/>
                  </a:lnTo>
                  <a:lnTo>
                    <a:pt x="714" y="913"/>
                  </a:lnTo>
                  <a:lnTo>
                    <a:pt x="714" y="913"/>
                  </a:lnTo>
                  <a:lnTo>
                    <a:pt x="717" y="913"/>
                  </a:lnTo>
                  <a:lnTo>
                    <a:pt x="719" y="916"/>
                  </a:lnTo>
                  <a:lnTo>
                    <a:pt x="722" y="916"/>
                  </a:lnTo>
                  <a:lnTo>
                    <a:pt x="724" y="918"/>
                  </a:lnTo>
                  <a:lnTo>
                    <a:pt x="724" y="918"/>
                  </a:lnTo>
                  <a:lnTo>
                    <a:pt x="729" y="918"/>
                  </a:lnTo>
                  <a:lnTo>
                    <a:pt x="729" y="918"/>
                  </a:lnTo>
                  <a:lnTo>
                    <a:pt x="729" y="918"/>
                  </a:lnTo>
                  <a:lnTo>
                    <a:pt x="729" y="918"/>
                  </a:lnTo>
                  <a:lnTo>
                    <a:pt x="731" y="918"/>
                  </a:lnTo>
                  <a:lnTo>
                    <a:pt x="731" y="918"/>
                  </a:lnTo>
                  <a:lnTo>
                    <a:pt x="731" y="918"/>
                  </a:lnTo>
                  <a:lnTo>
                    <a:pt x="733" y="920"/>
                  </a:lnTo>
                  <a:lnTo>
                    <a:pt x="736" y="920"/>
                  </a:lnTo>
                  <a:lnTo>
                    <a:pt x="736" y="920"/>
                  </a:lnTo>
                  <a:lnTo>
                    <a:pt x="736" y="923"/>
                  </a:lnTo>
                  <a:lnTo>
                    <a:pt x="738" y="923"/>
                  </a:lnTo>
                  <a:lnTo>
                    <a:pt x="738" y="923"/>
                  </a:lnTo>
                  <a:lnTo>
                    <a:pt x="748" y="923"/>
                  </a:lnTo>
                  <a:lnTo>
                    <a:pt x="748" y="925"/>
                  </a:lnTo>
                  <a:lnTo>
                    <a:pt x="750" y="925"/>
                  </a:lnTo>
                  <a:lnTo>
                    <a:pt x="750" y="925"/>
                  </a:lnTo>
                  <a:lnTo>
                    <a:pt x="752" y="925"/>
                  </a:lnTo>
                  <a:lnTo>
                    <a:pt x="752" y="925"/>
                  </a:lnTo>
                  <a:lnTo>
                    <a:pt x="755" y="925"/>
                  </a:lnTo>
                  <a:lnTo>
                    <a:pt x="755" y="925"/>
                  </a:lnTo>
                  <a:lnTo>
                    <a:pt x="755" y="925"/>
                  </a:lnTo>
                  <a:lnTo>
                    <a:pt x="757" y="925"/>
                  </a:lnTo>
                  <a:lnTo>
                    <a:pt x="759" y="925"/>
                  </a:lnTo>
                  <a:lnTo>
                    <a:pt x="759" y="925"/>
                  </a:lnTo>
                  <a:lnTo>
                    <a:pt x="762" y="925"/>
                  </a:lnTo>
                  <a:lnTo>
                    <a:pt x="762" y="925"/>
                  </a:lnTo>
                  <a:lnTo>
                    <a:pt x="764" y="925"/>
                  </a:lnTo>
                  <a:lnTo>
                    <a:pt x="764" y="927"/>
                  </a:lnTo>
                  <a:lnTo>
                    <a:pt x="767" y="927"/>
                  </a:lnTo>
                  <a:lnTo>
                    <a:pt x="771" y="927"/>
                  </a:lnTo>
                  <a:lnTo>
                    <a:pt x="774" y="927"/>
                  </a:lnTo>
                  <a:lnTo>
                    <a:pt x="774" y="927"/>
                  </a:lnTo>
                  <a:lnTo>
                    <a:pt x="774" y="930"/>
                  </a:lnTo>
                  <a:lnTo>
                    <a:pt x="776" y="930"/>
                  </a:lnTo>
                  <a:lnTo>
                    <a:pt x="776" y="930"/>
                  </a:lnTo>
                  <a:lnTo>
                    <a:pt x="778" y="930"/>
                  </a:lnTo>
                  <a:lnTo>
                    <a:pt x="778" y="927"/>
                  </a:lnTo>
                  <a:lnTo>
                    <a:pt x="778" y="927"/>
                  </a:lnTo>
                  <a:lnTo>
                    <a:pt x="781" y="927"/>
                  </a:lnTo>
                  <a:lnTo>
                    <a:pt x="783" y="927"/>
                  </a:lnTo>
                  <a:lnTo>
                    <a:pt x="785" y="927"/>
                  </a:lnTo>
                  <a:lnTo>
                    <a:pt x="788" y="925"/>
                  </a:lnTo>
                  <a:lnTo>
                    <a:pt x="788" y="923"/>
                  </a:lnTo>
                  <a:lnTo>
                    <a:pt x="790" y="923"/>
                  </a:lnTo>
                  <a:lnTo>
                    <a:pt x="790" y="918"/>
                  </a:lnTo>
                  <a:lnTo>
                    <a:pt x="790" y="916"/>
                  </a:lnTo>
                  <a:lnTo>
                    <a:pt x="793" y="913"/>
                  </a:lnTo>
                  <a:lnTo>
                    <a:pt x="793" y="913"/>
                  </a:lnTo>
                  <a:lnTo>
                    <a:pt x="793" y="913"/>
                  </a:lnTo>
                  <a:lnTo>
                    <a:pt x="793" y="911"/>
                  </a:lnTo>
                  <a:lnTo>
                    <a:pt x="793" y="908"/>
                  </a:lnTo>
                  <a:lnTo>
                    <a:pt x="793" y="908"/>
                  </a:lnTo>
                  <a:lnTo>
                    <a:pt x="793" y="906"/>
                  </a:lnTo>
                  <a:lnTo>
                    <a:pt x="793" y="906"/>
                  </a:lnTo>
                  <a:lnTo>
                    <a:pt x="795" y="906"/>
                  </a:lnTo>
                  <a:lnTo>
                    <a:pt x="795" y="906"/>
                  </a:lnTo>
                  <a:lnTo>
                    <a:pt x="797" y="906"/>
                  </a:lnTo>
                  <a:lnTo>
                    <a:pt x="800" y="906"/>
                  </a:lnTo>
                  <a:lnTo>
                    <a:pt x="802" y="906"/>
                  </a:lnTo>
                  <a:lnTo>
                    <a:pt x="802" y="906"/>
                  </a:lnTo>
                  <a:lnTo>
                    <a:pt x="802" y="906"/>
                  </a:lnTo>
                  <a:lnTo>
                    <a:pt x="802" y="908"/>
                  </a:lnTo>
                  <a:lnTo>
                    <a:pt x="802" y="911"/>
                  </a:lnTo>
                  <a:lnTo>
                    <a:pt x="802" y="913"/>
                  </a:lnTo>
                  <a:lnTo>
                    <a:pt x="804" y="918"/>
                  </a:lnTo>
                  <a:lnTo>
                    <a:pt x="814" y="925"/>
                  </a:lnTo>
                  <a:lnTo>
                    <a:pt x="816" y="930"/>
                  </a:lnTo>
                  <a:lnTo>
                    <a:pt x="816" y="932"/>
                  </a:lnTo>
                  <a:lnTo>
                    <a:pt x="819" y="939"/>
                  </a:lnTo>
                  <a:lnTo>
                    <a:pt x="821" y="939"/>
                  </a:lnTo>
                  <a:lnTo>
                    <a:pt x="823" y="942"/>
                  </a:lnTo>
                  <a:lnTo>
                    <a:pt x="823" y="942"/>
                  </a:lnTo>
                  <a:lnTo>
                    <a:pt x="826" y="944"/>
                  </a:lnTo>
                  <a:lnTo>
                    <a:pt x="828" y="946"/>
                  </a:lnTo>
                  <a:lnTo>
                    <a:pt x="830" y="946"/>
                  </a:lnTo>
                  <a:lnTo>
                    <a:pt x="833" y="946"/>
                  </a:lnTo>
                  <a:lnTo>
                    <a:pt x="833" y="944"/>
                  </a:lnTo>
                  <a:lnTo>
                    <a:pt x="835" y="944"/>
                  </a:lnTo>
                  <a:lnTo>
                    <a:pt x="835" y="944"/>
                  </a:lnTo>
                  <a:lnTo>
                    <a:pt x="835" y="944"/>
                  </a:lnTo>
                  <a:lnTo>
                    <a:pt x="837" y="944"/>
                  </a:lnTo>
                  <a:lnTo>
                    <a:pt x="837" y="944"/>
                  </a:lnTo>
                  <a:lnTo>
                    <a:pt x="842" y="946"/>
                  </a:lnTo>
                  <a:lnTo>
                    <a:pt x="842" y="946"/>
                  </a:lnTo>
                  <a:lnTo>
                    <a:pt x="842" y="949"/>
                  </a:lnTo>
                  <a:lnTo>
                    <a:pt x="842" y="949"/>
                  </a:lnTo>
                  <a:lnTo>
                    <a:pt x="845" y="949"/>
                  </a:lnTo>
                  <a:lnTo>
                    <a:pt x="845" y="949"/>
                  </a:lnTo>
                  <a:lnTo>
                    <a:pt x="847" y="949"/>
                  </a:lnTo>
                  <a:lnTo>
                    <a:pt x="849" y="949"/>
                  </a:lnTo>
                  <a:lnTo>
                    <a:pt x="849" y="949"/>
                  </a:lnTo>
                  <a:lnTo>
                    <a:pt x="849" y="951"/>
                  </a:lnTo>
                  <a:lnTo>
                    <a:pt x="852" y="951"/>
                  </a:lnTo>
                  <a:lnTo>
                    <a:pt x="852" y="951"/>
                  </a:lnTo>
                  <a:lnTo>
                    <a:pt x="852" y="951"/>
                  </a:lnTo>
                  <a:lnTo>
                    <a:pt x="854" y="951"/>
                  </a:lnTo>
                  <a:lnTo>
                    <a:pt x="854" y="951"/>
                  </a:lnTo>
                  <a:lnTo>
                    <a:pt x="854" y="951"/>
                  </a:lnTo>
                  <a:lnTo>
                    <a:pt x="856" y="951"/>
                  </a:lnTo>
                  <a:lnTo>
                    <a:pt x="856" y="951"/>
                  </a:lnTo>
                  <a:lnTo>
                    <a:pt x="859" y="953"/>
                  </a:lnTo>
                  <a:lnTo>
                    <a:pt x="859" y="953"/>
                  </a:lnTo>
                  <a:lnTo>
                    <a:pt x="861" y="953"/>
                  </a:lnTo>
                  <a:lnTo>
                    <a:pt x="861" y="953"/>
                  </a:lnTo>
                  <a:lnTo>
                    <a:pt x="864" y="953"/>
                  </a:lnTo>
                  <a:lnTo>
                    <a:pt x="864" y="953"/>
                  </a:lnTo>
                  <a:lnTo>
                    <a:pt x="868" y="958"/>
                  </a:lnTo>
                  <a:lnTo>
                    <a:pt x="868" y="958"/>
                  </a:lnTo>
                  <a:lnTo>
                    <a:pt x="871" y="961"/>
                  </a:lnTo>
                  <a:lnTo>
                    <a:pt x="871" y="963"/>
                  </a:lnTo>
                  <a:lnTo>
                    <a:pt x="873" y="965"/>
                  </a:lnTo>
                  <a:lnTo>
                    <a:pt x="873" y="965"/>
                  </a:lnTo>
                  <a:lnTo>
                    <a:pt x="873" y="968"/>
                  </a:lnTo>
                  <a:lnTo>
                    <a:pt x="873" y="968"/>
                  </a:lnTo>
                  <a:lnTo>
                    <a:pt x="871" y="968"/>
                  </a:lnTo>
                  <a:lnTo>
                    <a:pt x="871" y="970"/>
                  </a:lnTo>
                  <a:lnTo>
                    <a:pt x="871" y="970"/>
                  </a:lnTo>
                  <a:lnTo>
                    <a:pt x="873" y="972"/>
                  </a:lnTo>
                  <a:lnTo>
                    <a:pt x="873" y="972"/>
                  </a:lnTo>
                  <a:lnTo>
                    <a:pt x="873" y="975"/>
                  </a:lnTo>
                  <a:lnTo>
                    <a:pt x="873" y="977"/>
                  </a:lnTo>
                  <a:lnTo>
                    <a:pt x="875" y="977"/>
                  </a:lnTo>
                  <a:lnTo>
                    <a:pt x="875" y="977"/>
                  </a:lnTo>
                  <a:lnTo>
                    <a:pt x="875" y="977"/>
                  </a:lnTo>
                  <a:lnTo>
                    <a:pt x="878" y="977"/>
                  </a:lnTo>
                  <a:lnTo>
                    <a:pt x="878" y="975"/>
                  </a:lnTo>
                  <a:lnTo>
                    <a:pt x="878" y="975"/>
                  </a:lnTo>
                  <a:lnTo>
                    <a:pt x="880" y="975"/>
                  </a:lnTo>
                  <a:lnTo>
                    <a:pt x="882" y="977"/>
                  </a:lnTo>
                  <a:lnTo>
                    <a:pt x="887" y="982"/>
                  </a:lnTo>
                  <a:lnTo>
                    <a:pt x="887" y="982"/>
                  </a:lnTo>
                  <a:lnTo>
                    <a:pt x="887" y="984"/>
                  </a:lnTo>
                  <a:lnTo>
                    <a:pt x="890" y="984"/>
                  </a:lnTo>
                  <a:lnTo>
                    <a:pt x="890" y="987"/>
                  </a:lnTo>
                  <a:lnTo>
                    <a:pt x="890" y="987"/>
                  </a:lnTo>
                  <a:lnTo>
                    <a:pt x="890" y="987"/>
                  </a:lnTo>
                  <a:lnTo>
                    <a:pt x="890" y="987"/>
                  </a:lnTo>
                  <a:lnTo>
                    <a:pt x="890" y="987"/>
                  </a:lnTo>
                  <a:lnTo>
                    <a:pt x="890" y="987"/>
                  </a:lnTo>
                  <a:lnTo>
                    <a:pt x="890" y="987"/>
                  </a:lnTo>
                  <a:lnTo>
                    <a:pt x="890" y="989"/>
                  </a:lnTo>
                  <a:lnTo>
                    <a:pt x="890" y="989"/>
                  </a:lnTo>
                  <a:lnTo>
                    <a:pt x="890" y="989"/>
                  </a:lnTo>
                  <a:lnTo>
                    <a:pt x="890" y="989"/>
                  </a:lnTo>
                  <a:lnTo>
                    <a:pt x="890" y="989"/>
                  </a:lnTo>
                  <a:lnTo>
                    <a:pt x="890" y="989"/>
                  </a:lnTo>
                  <a:lnTo>
                    <a:pt x="892" y="991"/>
                  </a:lnTo>
                  <a:lnTo>
                    <a:pt x="892" y="991"/>
                  </a:lnTo>
                  <a:lnTo>
                    <a:pt x="892" y="991"/>
                  </a:lnTo>
                  <a:lnTo>
                    <a:pt x="892" y="991"/>
                  </a:lnTo>
                  <a:lnTo>
                    <a:pt x="894" y="991"/>
                  </a:lnTo>
                  <a:lnTo>
                    <a:pt x="894" y="1001"/>
                  </a:lnTo>
                  <a:lnTo>
                    <a:pt x="897" y="1003"/>
                  </a:lnTo>
                  <a:lnTo>
                    <a:pt x="897" y="1003"/>
                  </a:lnTo>
                  <a:lnTo>
                    <a:pt x="899" y="1005"/>
                  </a:lnTo>
                  <a:lnTo>
                    <a:pt x="899" y="1005"/>
                  </a:lnTo>
                  <a:lnTo>
                    <a:pt x="899" y="1005"/>
                  </a:lnTo>
                  <a:lnTo>
                    <a:pt x="901" y="1005"/>
                  </a:lnTo>
                  <a:lnTo>
                    <a:pt x="901" y="1005"/>
                  </a:lnTo>
                  <a:lnTo>
                    <a:pt x="901" y="1005"/>
                  </a:lnTo>
                  <a:lnTo>
                    <a:pt x="904" y="1003"/>
                  </a:lnTo>
                  <a:lnTo>
                    <a:pt x="906" y="1003"/>
                  </a:lnTo>
                  <a:lnTo>
                    <a:pt x="906" y="1005"/>
                  </a:lnTo>
                  <a:lnTo>
                    <a:pt x="906" y="1005"/>
                  </a:lnTo>
                  <a:lnTo>
                    <a:pt x="906" y="1005"/>
                  </a:lnTo>
                  <a:lnTo>
                    <a:pt x="908" y="1008"/>
                  </a:lnTo>
                  <a:lnTo>
                    <a:pt x="908" y="1008"/>
                  </a:lnTo>
                  <a:lnTo>
                    <a:pt x="908" y="1008"/>
                  </a:lnTo>
                  <a:lnTo>
                    <a:pt x="911" y="1005"/>
                  </a:lnTo>
                  <a:lnTo>
                    <a:pt x="911" y="1005"/>
                  </a:lnTo>
                  <a:lnTo>
                    <a:pt x="911" y="1005"/>
                  </a:lnTo>
                  <a:lnTo>
                    <a:pt x="916" y="1003"/>
                  </a:lnTo>
                  <a:lnTo>
                    <a:pt x="923" y="998"/>
                  </a:lnTo>
                  <a:lnTo>
                    <a:pt x="923" y="998"/>
                  </a:lnTo>
                  <a:lnTo>
                    <a:pt x="927" y="996"/>
                  </a:lnTo>
                  <a:lnTo>
                    <a:pt x="927" y="996"/>
                  </a:lnTo>
                  <a:lnTo>
                    <a:pt x="930" y="996"/>
                  </a:lnTo>
                  <a:lnTo>
                    <a:pt x="930" y="996"/>
                  </a:lnTo>
                  <a:lnTo>
                    <a:pt x="932" y="996"/>
                  </a:lnTo>
                  <a:lnTo>
                    <a:pt x="932" y="998"/>
                  </a:lnTo>
                  <a:lnTo>
                    <a:pt x="932" y="998"/>
                  </a:lnTo>
                  <a:lnTo>
                    <a:pt x="932" y="998"/>
                  </a:lnTo>
                  <a:lnTo>
                    <a:pt x="935" y="998"/>
                  </a:lnTo>
                  <a:lnTo>
                    <a:pt x="935" y="998"/>
                  </a:lnTo>
                  <a:lnTo>
                    <a:pt x="935" y="998"/>
                  </a:lnTo>
                  <a:lnTo>
                    <a:pt x="935" y="998"/>
                  </a:lnTo>
                  <a:lnTo>
                    <a:pt x="935" y="1001"/>
                  </a:lnTo>
                  <a:lnTo>
                    <a:pt x="935" y="1001"/>
                  </a:lnTo>
                  <a:lnTo>
                    <a:pt x="935" y="1001"/>
                  </a:lnTo>
                  <a:lnTo>
                    <a:pt x="932" y="1001"/>
                  </a:lnTo>
                  <a:lnTo>
                    <a:pt x="932" y="1001"/>
                  </a:lnTo>
                  <a:lnTo>
                    <a:pt x="932" y="1001"/>
                  </a:lnTo>
                  <a:lnTo>
                    <a:pt x="932" y="1003"/>
                  </a:lnTo>
                  <a:lnTo>
                    <a:pt x="932" y="1003"/>
                  </a:lnTo>
                  <a:lnTo>
                    <a:pt x="932" y="1003"/>
                  </a:lnTo>
                  <a:lnTo>
                    <a:pt x="932" y="1003"/>
                  </a:lnTo>
                  <a:lnTo>
                    <a:pt x="930" y="1003"/>
                  </a:lnTo>
                  <a:lnTo>
                    <a:pt x="930" y="1005"/>
                  </a:lnTo>
                  <a:lnTo>
                    <a:pt x="932" y="1005"/>
                  </a:lnTo>
                  <a:lnTo>
                    <a:pt x="932" y="1005"/>
                  </a:lnTo>
                  <a:lnTo>
                    <a:pt x="932" y="1005"/>
                  </a:lnTo>
                  <a:lnTo>
                    <a:pt x="932" y="1005"/>
                  </a:lnTo>
                  <a:lnTo>
                    <a:pt x="932" y="1008"/>
                  </a:lnTo>
                  <a:lnTo>
                    <a:pt x="935" y="1008"/>
                  </a:lnTo>
                  <a:lnTo>
                    <a:pt x="937" y="1008"/>
                  </a:lnTo>
                  <a:lnTo>
                    <a:pt x="939" y="1008"/>
                  </a:lnTo>
                  <a:lnTo>
                    <a:pt x="939" y="1008"/>
                  </a:lnTo>
                  <a:lnTo>
                    <a:pt x="942" y="1005"/>
                  </a:lnTo>
                  <a:lnTo>
                    <a:pt x="942" y="1001"/>
                  </a:lnTo>
                  <a:lnTo>
                    <a:pt x="942" y="991"/>
                  </a:lnTo>
                  <a:lnTo>
                    <a:pt x="942" y="984"/>
                  </a:lnTo>
                  <a:lnTo>
                    <a:pt x="942" y="977"/>
                  </a:lnTo>
                  <a:lnTo>
                    <a:pt x="942" y="968"/>
                  </a:lnTo>
                  <a:lnTo>
                    <a:pt x="942" y="958"/>
                  </a:lnTo>
                  <a:lnTo>
                    <a:pt x="942" y="949"/>
                  </a:lnTo>
                  <a:lnTo>
                    <a:pt x="942" y="944"/>
                  </a:lnTo>
                  <a:lnTo>
                    <a:pt x="942" y="937"/>
                  </a:lnTo>
                  <a:lnTo>
                    <a:pt x="942" y="937"/>
                  </a:lnTo>
                  <a:lnTo>
                    <a:pt x="942" y="937"/>
                  </a:lnTo>
                  <a:lnTo>
                    <a:pt x="942" y="937"/>
                  </a:lnTo>
                  <a:lnTo>
                    <a:pt x="939" y="937"/>
                  </a:lnTo>
                  <a:lnTo>
                    <a:pt x="937" y="937"/>
                  </a:lnTo>
                  <a:lnTo>
                    <a:pt x="937" y="939"/>
                  </a:lnTo>
                  <a:lnTo>
                    <a:pt x="932" y="939"/>
                  </a:lnTo>
                  <a:lnTo>
                    <a:pt x="932" y="942"/>
                  </a:lnTo>
                  <a:lnTo>
                    <a:pt x="932" y="939"/>
                  </a:lnTo>
                  <a:lnTo>
                    <a:pt x="930" y="939"/>
                  </a:lnTo>
                  <a:lnTo>
                    <a:pt x="930" y="939"/>
                  </a:lnTo>
                  <a:lnTo>
                    <a:pt x="930" y="939"/>
                  </a:lnTo>
                  <a:lnTo>
                    <a:pt x="930" y="939"/>
                  </a:lnTo>
                  <a:lnTo>
                    <a:pt x="927" y="939"/>
                  </a:lnTo>
                  <a:lnTo>
                    <a:pt x="927" y="942"/>
                  </a:lnTo>
                  <a:lnTo>
                    <a:pt x="925" y="942"/>
                  </a:lnTo>
                  <a:lnTo>
                    <a:pt x="925" y="942"/>
                  </a:lnTo>
                  <a:lnTo>
                    <a:pt x="923" y="942"/>
                  </a:lnTo>
                  <a:lnTo>
                    <a:pt x="923" y="944"/>
                  </a:lnTo>
                  <a:lnTo>
                    <a:pt x="923" y="946"/>
                  </a:lnTo>
                  <a:lnTo>
                    <a:pt x="923" y="946"/>
                  </a:lnTo>
                  <a:lnTo>
                    <a:pt x="923" y="946"/>
                  </a:lnTo>
                  <a:lnTo>
                    <a:pt x="923" y="946"/>
                  </a:lnTo>
                  <a:lnTo>
                    <a:pt x="925" y="949"/>
                  </a:lnTo>
                  <a:lnTo>
                    <a:pt x="925" y="949"/>
                  </a:lnTo>
                  <a:lnTo>
                    <a:pt x="925" y="949"/>
                  </a:lnTo>
                  <a:lnTo>
                    <a:pt x="927" y="951"/>
                  </a:lnTo>
                  <a:lnTo>
                    <a:pt x="927" y="951"/>
                  </a:lnTo>
                  <a:lnTo>
                    <a:pt x="927" y="951"/>
                  </a:lnTo>
                  <a:lnTo>
                    <a:pt x="925" y="953"/>
                  </a:lnTo>
                  <a:lnTo>
                    <a:pt x="925" y="953"/>
                  </a:lnTo>
                  <a:lnTo>
                    <a:pt x="925" y="953"/>
                  </a:lnTo>
                  <a:lnTo>
                    <a:pt x="925" y="953"/>
                  </a:lnTo>
                  <a:lnTo>
                    <a:pt x="923" y="953"/>
                  </a:lnTo>
                  <a:lnTo>
                    <a:pt x="923" y="953"/>
                  </a:lnTo>
                  <a:lnTo>
                    <a:pt x="923" y="953"/>
                  </a:lnTo>
                  <a:lnTo>
                    <a:pt x="923" y="953"/>
                  </a:lnTo>
                  <a:lnTo>
                    <a:pt x="923" y="953"/>
                  </a:lnTo>
                  <a:lnTo>
                    <a:pt x="923" y="953"/>
                  </a:lnTo>
                  <a:lnTo>
                    <a:pt x="920" y="951"/>
                  </a:lnTo>
                  <a:lnTo>
                    <a:pt x="918" y="951"/>
                  </a:lnTo>
                  <a:lnTo>
                    <a:pt x="918" y="951"/>
                  </a:lnTo>
                  <a:lnTo>
                    <a:pt x="916" y="951"/>
                  </a:lnTo>
                  <a:lnTo>
                    <a:pt x="916" y="951"/>
                  </a:lnTo>
                  <a:lnTo>
                    <a:pt x="913" y="951"/>
                  </a:lnTo>
                  <a:lnTo>
                    <a:pt x="913" y="951"/>
                  </a:lnTo>
                  <a:lnTo>
                    <a:pt x="913" y="949"/>
                  </a:lnTo>
                  <a:lnTo>
                    <a:pt x="913" y="949"/>
                  </a:lnTo>
                  <a:lnTo>
                    <a:pt x="908" y="949"/>
                  </a:lnTo>
                  <a:lnTo>
                    <a:pt x="906" y="949"/>
                  </a:lnTo>
                  <a:lnTo>
                    <a:pt x="906" y="949"/>
                  </a:lnTo>
                  <a:lnTo>
                    <a:pt x="904" y="951"/>
                  </a:lnTo>
                  <a:lnTo>
                    <a:pt x="904" y="949"/>
                  </a:lnTo>
                  <a:lnTo>
                    <a:pt x="904" y="949"/>
                  </a:lnTo>
                  <a:lnTo>
                    <a:pt x="901" y="949"/>
                  </a:lnTo>
                  <a:lnTo>
                    <a:pt x="901" y="949"/>
                  </a:lnTo>
                  <a:lnTo>
                    <a:pt x="901" y="949"/>
                  </a:lnTo>
                  <a:lnTo>
                    <a:pt x="901" y="949"/>
                  </a:lnTo>
                  <a:lnTo>
                    <a:pt x="901" y="949"/>
                  </a:lnTo>
                  <a:lnTo>
                    <a:pt x="899" y="949"/>
                  </a:lnTo>
                  <a:lnTo>
                    <a:pt x="899" y="949"/>
                  </a:lnTo>
                  <a:lnTo>
                    <a:pt x="897" y="939"/>
                  </a:lnTo>
                  <a:lnTo>
                    <a:pt x="894" y="939"/>
                  </a:lnTo>
                  <a:lnTo>
                    <a:pt x="892" y="937"/>
                  </a:lnTo>
                  <a:lnTo>
                    <a:pt x="890" y="937"/>
                  </a:lnTo>
                  <a:lnTo>
                    <a:pt x="890" y="934"/>
                  </a:lnTo>
                  <a:lnTo>
                    <a:pt x="890" y="934"/>
                  </a:lnTo>
                  <a:lnTo>
                    <a:pt x="890" y="932"/>
                  </a:lnTo>
                  <a:lnTo>
                    <a:pt x="887" y="932"/>
                  </a:lnTo>
                  <a:lnTo>
                    <a:pt x="887" y="932"/>
                  </a:lnTo>
                  <a:lnTo>
                    <a:pt x="885" y="930"/>
                  </a:lnTo>
                  <a:lnTo>
                    <a:pt x="885" y="930"/>
                  </a:lnTo>
                  <a:lnTo>
                    <a:pt x="885" y="927"/>
                  </a:lnTo>
                  <a:lnTo>
                    <a:pt x="885" y="927"/>
                  </a:lnTo>
                  <a:lnTo>
                    <a:pt x="882" y="927"/>
                  </a:lnTo>
                  <a:lnTo>
                    <a:pt x="882" y="927"/>
                  </a:lnTo>
                  <a:lnTo>
                    <a:pt x="880" y="927"/>
                  </a:lnTo>
                  <a:lnTo>
                    <a:pt x="878" y="925"/>
                  </a:lnTo>
                  <a:lnTo>
                    <a:pt x="878" y="925"/>
                  </a:lnTo>
                  <a:lnTo>
                    <a:pt x="878" y="923"/>
                  </a:lnTo>
                  <a:lnTo>
                    <a:pt x="875" y="925"/>
                  </a:lnTo>
                  <a:lnTo>
                    <a:pt x="875" y="923"/>
                  </a:lnTo>
                  <a:lnTo>
                    <a:pt x="875" y="923"/>
                  </a:lnTo>
                  <a:lnTo>
                    <a:pt x="875" y="923"/>
                  </a:lnTo>
                  <a:lnTo>
                    <a:pt x="873" y="923"/>
                  </a:lnTo>
                  <a:lnTo>
                    <a:pt x="873" y="923"/>
                  </a:lnTo>
                  <a:lnTo>
                    <a:pt x="873" y="920"/>
                  </a:lnTo>
                  <a:lnTo>
                    <a:pt x="873" y="923"/>
                  </a:lnTo>
                  <a:lnTo>
                    <a:pt x="871" y="920"/>
                  </a:lnTo>
                  <a:lnTo>
                    <a:pt x="871" y="918"/>
                  </a:lnTo>
                  <a:lnTo>
                    <a:pt x="871" y="918"/>
                  </a:lnTo>
                  <a:lnTo>
                    <a:pt x="871" y="918"/>
                  </a:lnTo>
                  <a:lnTo>
                    <a:pt x="868" y="918"/>
                  </a:lnTo>
                  <a:lnTo>
                    <a:pt x="868" y="913"/>
                  </a:lnTo>
                  <a:lnTo>
                    <a:pt x="868" y="913"/>
                  </a:lnTo>
                  <a:lnTo>
                    <a:pt x="868" y="911"/>
                  </a:lnTo>
                  <a:lnTo>
                    <a:pt x="868" y="911"/>
                  </a:lnTo>
                  <a:lnTo>
                    <a:pt x="868" y="911"/>
                  </a:lnTo>
                  <a:lnTo>
                    <a:pt x="868" y="911"/>
                  </a:lnTo>
                  <a:lnTo>
                    <a:pt x="866" y="908"/>
                  </a:lnTo>
                  <a:lnTo>
                    <a:pt x="866" y="906"/>
                  </a:lnTo>
                  <a:lnTo>
                    <a:pt x="866" y="906"/>
                  </a:lnTo>
                  <a:lnTo>
                    <a:pt x="866" y="906"/>
                  </a:lnTo>
                  <a:lnTo>
                    <a:pt x="864" y="904"/>
                  </a:lnTo>
                  <a:lnTo>
                    <a:pt x="864" y="904"/>
                  </a:lnTo>
                  <a:lnTo>
                    <a:pt x="864" y="904"/>
                  </a:lnTo>
                  <a:lnTo>
                    <a:pt x="864" y="899"/>
                  </a:lnTo>
                  <a:lnTo>
                    <a:pt x="864" y="899"/>
                  </a:lnTo>
                  <a:lnTo>
                    <a:pt x="866" y="894"/>
                  </a:lnTo>
                  <a:lnTo>
                    <a:pt x="868" y="894"/>
                  </a:lnTo>
                  <a:lnTo>
                    <a:pt x="868" y="894"/>
                  </a:lnTo>
                  <a:lnTo>
                    <a:pt x="868" y="894"/>
                  </a:lnTo>
                  <a:lnTo>
                    <a:pt x="868" y="892"/>
                  </a:lnTo>
                  <a:lnTo>
                    <a:pt x="868" y="890"/>
                  </a:lnTo>
                  <a:lnTo>
                    <a:pt x="868" y="890"/>
                  </a:lnTo>
                  <a:lnTo>
                    <a:pt x="871" y="890"/>
                  </a:lnTo>
                  <a:lnTo>
                    <a:pt x="871" y="887"/>
                  </a:lnTo>
                  <a:lnTo>
                    <a:pt x="871" y="885"/>
                  </a:lnTo>
                  <a:lnTo>
                    <a:pt x="871" y="885"/>
                  </a:lnTo>
                  <a:lnTo>
                    <a:pt x="871" y="885"/>
                  </a:lnTo>
                  <a:lnTo>
                    <a:pt x="871" y="882"/>
                  </a:lnTo>
                  <a:lnTo>
                    <a:pt x="871" y="882"/>
                  </a:lnTo>
                  <a:lnTo>
                    <a:pt x="871" y="882"/>
                  </a:lnTo>
                  <a:lnTo>
                    <a:pt x="871" y="880"/>
                  </a:lnTo>
                  <a:lnTo>
                    <a:pt x="871" y="878"/>
                  </a:lnTo>
                  <a:lnTo>
                    <a:pt x="871" y="878"/>
                  </a:lnTo>
                  <a:lnTo>
                    <a:pt x="873" y="875"/>
                  </a:lnTo>
                  <a:lnTo>
                    <a:pt x="873" y="875"/>
                  </a:lnTo>
                  <a:lnTo>
                    <a:pt x="873" y="875"/>
                  </a:lnTo>
                  <a:lnTo>
                    <a:pt x="873" y="873"/>
                  </a:lnTo>
                  <a:lnTo>
                    <a:pt x="873" y="873"/>
                  </a:lnTo>
                  <a:lnTo>
                    <a:pt x="873" y="873"/>
                  </a:lnTo>
                  <a:lnTo>
                    <a:pt x="873" y="873"/>
                  </a:lnTo>
                  <a:lnTo>
                    <a:pt x="873" y="871"/>
                  </a:lnTo>
                  <a:lnTo>
                    <a:pt x="873" y="871"/>
                  </a:lnTo>
                  <a:lnTo>
                    <a:pt x="875" y="871"/>
                  </a:lnTo>
                  <a:lnTo>
                    <a:pt x="875" y="868"/>
                  </a:lnTo>
                  <a:lnTo>
                    <a:pt x="875" y="866"/>
                  </a:lnTo>
                  <a:lnTo>
                    <a:pt x="875" y="866"/>
                  </a:lnTo>
                  <a:lnTo>
                    <a:pt x="875" y="863"/>
                  </a:lnTo>
                  <a:lnTo>
                    <a:pt x="875" y="863"/>
                  </a:lnTo>
                  <a:lnTo>
                    <a:pt x="878" y="861"/>
                  </a:lnTo>
                  <a:lnTo>
                    <a:pt x="878" y="861"/>
                  </a:lnTo>
                  <a:lnTo>
                    <a:pt x="878" y="861"/>
                  </a:lnTo>
                  <a:lnTo>
                    <a:pt x="878" y="859"/>
                  </a:lnTo>
                  <a:lnTo>
                    <a:pt x="878" y="859"/>
                  </a:lnTo>
                  <a:lnTo>
                    <a:pt x="880" y="859"/>
                  </a:lnTo>
                  <a:lnTo>
                    <a:pt x="880" y="859"/>
                  </a:lnTo>
                  <a:lnTo>
                    <a:pt x="880" y="859"/>
                  </a:lnTo>
                  <a:lnTo>
                    <a:pt x="880" y="859"/>
                  </a:lnTo>
                  <a:lnTo>
                    <a:pt x="882" y="856"/>
                  </a:lnTo>
                  <a:lnTo>
                    <a:pt x="882" y="856"/>
                  </a:lnTo>
                  <a:lnTo>
                    <a:pt x="882" y="856"/>
                  </a:lnTo>
                  <a:lnTo>
                    <a:pt x="882" y="854"/>
                  </a:lnTo>
                  <a:lnTo>
                    <a:pt x="880" y="854"/>
                  </a:lnTo>
                  <a:lnTo>
                    <a:pt x="880" y="854"/>
                  </a:lnTo>
                  <a:lnTo>
                    <a:pt x="880" y="852"/>
                  </a:lnTo>
                  <a:lnTo>
                    <a:pt x="880" y="852"/>
                  </a:lnTo>
                  <a:lnTo>
                    <a:pt x="880" y="852"/>
                  </a:lnTo>
                  <a:lnTo>
                    <a:pt x="880" y="849"/>
                  </a:lnTo>
                  <a:lnTo>
                    <a:pt x="880" y="849"/>
                  </a:lnTo>
                  <a:lnTo>
                    <a:pt x="880" y="847"/>
                  </a:lnTo>
                  <a:lnTo>
                    <a:pt x="880" y="847"/>
                  </a:lnTo>
                  <a:lnTo>
                    <a:pt x="878" y="847"/>
                  </a:lnTo>
                  <a:lnTo>
                    <a:pt x="880" y="847"/>
                  </a:lnTo>
                  <a:lnTo>
                    <a:pt x="880" y="845"/>
                  </a:lnTo>
                  <a:lnTo>
                    <a:pt x="880" y="845"/>
                  </a:lnTo>
                  <a:lnTo>
                    <a:pt x="880" y="845"/>
                  </a:lnTo>
                  <a:lnTo>
                    <a:pt x="880" y="845"/>
                  </a:lnTo>
                  <a:lnTo>
                    <a:pt x="880" y="842"/>
                  </a:lnTo>
                  <a:lnTo>
                    <a:pt x="878" y="842"/>
                  </a:lnTo>
                  <a:lnTo>
                    <a:pt x="878" y="840"/>
                  </a:lnTo>
                  <a:lnTo>
                    <a:pt x="878" y="840"/>
                  </a:lnTo>
                  <a:lnTo>
                    <a:pt x="878" y="837"/>
                  </a:lnTo>
                  <a:lnTo>
                    <a:pt x="878" y="837"/>
                  </a:lnTo>
                  <a:lnTo>
                    <a:pt x="878" y="837"/>
                  </a:lnTo>
                  <a:lnTo>
                    <a:pt x="878" y="835"/>
                  </a:lnTo>
                  <a:lnTo>
                    <a:pt x="878" y="835"/>
                  </a:lnTo>
                  <a:lnTo>
                    <a:pt x="878" y="835"/>
                  </a:lnTo>
                  <a:lnTo>
                    <a:pt x="878" y="835"/>
                  </a:lnTo>
                  <a:lnTo>
                    <a:pt x="878" y="835"/>
                  </a:lnTo>
                  <a:lnTo>
                    <a:pt x="878" y="835"/>
                  </a:lnTo>
                  <a:lnTo>
                    <a:pt x="878" y="833"/>
                  </a:lnTo>
                  <a:lnTo>
                    <a:pt x="875" y="833"/>
                  </a:lnTo>
                  <a:lnTo>
                    <a:pt x="875" y="830"/>
                  </a:lnTo>
                  <a:lnTo>
                    <a:pt x="878" y="830"/>
                  </a:lnTo>
                  <a:lnTo>
                    <a:pt x="878" y="828"/>
                  </a:lnTo>
                  <a:lnTo>
                    <a:pt x="878" y="826"/>
                  </a:lnTo>
                  <a:lnTo>
                    <a:pt x="878" y="821"/>
                  </a:lnTo>
                  <a:lnTo>
                    <a:pt x="878" y="819"/>
                  </a:lnTo>
                  <a:lnTo>
                    <a:pt x="878" y="816"/>
                  </a:lnTo>
                  <a:lnTo>
                    <a:pt x="880" y="814"/>
                  </a:lnTo>
                  <a:lnTo>
                    <a:pt x="880" y="811"/>
                  </a:lnTo>
                  <a:lnTo>
                    <a:pt x="882" y="809"/>
                  </a:lnTo>
                  <a:lnTo>
                    <a:pt x="882" y="809"/>
                  </a:lnTo>
                  <a:lnTo>
                    <a:pt x="882" y="809"/>
                  </a:lnTo>
                  <a:lnTo>
                    <a:pt x="880" y="807"/>
                  </a:lnTo>
                  <a:lnTo>
                    <a:pt x="880" y="807"/>
                  </a:lnTo>
                  <a:lnTo>
                    <a:pt x="880" y="807"/>
                  </a:lnTo>
                  <a:lnTo>
                    <a:pt x="880" y="807"/>
                  </a:lnTo>
                  <a:lnTo>
                    <a:pt x="880" y="807"/>
                  </a:lnTo>
                  <a:lnTo>
                    <a:pt x="878" y="804"/>
                  </a:lnTo>
                  <a:lnTo>
                    <a:pt x="878" y="804"/>
                  </a:lnTo>
                  <a:lnTo>
                    <a:pt x="878" y="802"/>
                  </a:lnTo>
                  <a:lnTo>
                    <a:pt x="878" y="802"/>
                  </a:lnTo>
                  <a:lnTo>
                    <a:pt x="878" y="800"/>
                  </a:lnTo>
                  <a:lnTo>
                    <a:pt x="878" y="800"/>
                  </a:lnTo>
                  <a:lnTo>
                    <a:pt x="878" y="800"/>
                  </a:lnTo>
                  <a:lnTo>
                    <a:pt x="875" y="797"/>
                  </a:lnTo>
                  <a:lnTo>
                    <a:pt x="875" y="797"/>
                  </a:lnTo>
                  <a:lnTo>
                    <a:pt x="878" y="797"/>
                  </a:lnTo>
                  <a:lnTo>
                    <a:pt x="878" y="797"/>
                  </a:lnTo>
                  <a:lnTo>
                    <a:pt x="878" y="795"/>
                  </a:lnTo>
                  <a:lnTo>
                    <a:pt x="875" y="795"/>
                  </a:lnTo>
                  <a:lnTo>
                    <a:pt x="875" y="795"/>
                  </a:lnTo>
                  <a:lnTo>
                    <a:pt x="875" y="795"/>
                  </a:lnTo>
                  <a:lnTo>
                    <a:pt x="875" y="795"/>
                  </a:lnTo>
                  <a:lnTo>
                    <a:pt x="875" y="792"/>
                  </a:lnTo>
                  <a:lnTo>
                    <a:pt x="875" y="792"/>
                  </a:lnTo>
                  <a:lnTo>
                    <a:pt x="875" y="792"/>
                  </a:lnTo>
                  <a:lnTo>
                    <a:pt x="873" y="790"/>
                  </a:lnTo>
                  <a:lnTo>
                    <a:pt x="873" y="790"/>
                  </a:lnTo>
                  <a:lnTo>
                    <a:pt x="873" y="790"/>
                  </a:lnTo>
                  <a:lnTo>
                    <a:pt x="873" y="790"/>
                  </a:lnTo>
                  <a:lnTo>
                    <a:pt x="873" y="788"/>
                  </a:lnTo>
                  <a:lnTo>
                    <a:pt x="873" y="788"/>
                  </a:lnTo>
                  <a:lnTo>
                    <a:pt x="871" y="785"/>
                  </a:lnTo>
                  <a:lnTo>
                    <a:pt x="871" y="785"/>
                  </a:lnTo>
                  <a:lnTo>
                    <a:pt x="868" y="783"/>
                  </a:lnTo>
                  <a:lnTo>
                    <a:pt x="866" y="783"/>
                  </a:lnTo>
                  <a:lnTo>
                    <a:pt x="864" y="781"/>
                  </a:lnTo>
                  <a:lnTo>
                    <a:pt x="866" y="778"/>
                  </a:lnTo>
                  <a:lnTo>
                    <a:pt x="868" y="778"/>
                  </a:lnTo>
                  <a:lnTo>
                    <a:pt x="873" y="776"/>
                  </a:lnTo>
                  <a:lnTo>
                    <a:pt x="878" y="771"/>
                  </a:lnTo>
                  <a:lnTo>
                    <a:pt x="887" y="764"/>
                  </a:lnTo>
                  <a:lnTo>
                    <a:pt x="892" y="755"/>
                  </a:lnTo>
                  <a:lnTo>
                    <a:pt x="894" y="750"/>
                  </a:lnTo>
                  <a:lnTo>
                    <a:pt x="894" y="745"/>
                  </a:lnTo>
                  <a:lnTo>
                    <a:pt x="892" y="740"/>
                  </a:lnTo>
                  <a:lnTo>
                    <a:pt x="892" y="738"/>
                  </a:lnTo>
                  <a:lnTo>
                    <a:pt x="894" y="738"/>
                  </a:lnTo>
                  <a:lnTo>
                    <a:pt x="901" y="738"/>
                  </a:lnTo>
                  <a:lnTo>
                    <a:pt x="911" y="736"/>
                  </a:lnTo>
                  <a:lnTo>
                    <a:pt x="918" y="736"/>
                  </a:lnTo>
                  <a:lnTo>
                    <a:pt x="930" y="733"/>
                  </a:lnTo>
                  <a:lnTo>
                    <a:pt x="930" y="733"/>
                  </a:lnTo>
                  <a:lnTo>
                    <a:pt x="944" y="731"/>
                  </a:lnTo>
                  <a:lnTo>
                    <a:pt x="958" y="729"/>
                  </a:lnTo>
                  <a:lnTo>
                    <a:pt x="970" y="726"/>
                  </a:lnTo>
                  <a:lnTo>
                    <a:pt x="984" y="724"/>
                  </a:lnTo>
                  <a:lnTo>
                    <a:pt x="991" y="724"/>
                  </a:lnTo>
                  <a:lnTo>
                    <a:pt x="991" y="719"/>
                  </a:lnTo>
                  <a:lnTo>
                    <a:pt x="987" y="710"/>
                  </a:lnTo>
                  <a:lnTo>
                    <a:pt x="975" y="691"/>
                  </a:lnTo>
                  <a:lnTo>
                    <a:pt x="975" y="686"/>
                  </a:lnTo>
                  <a:lnTo>
                    <a:pt x="975" y="684"/>
                  </a:lnTo>
                  <a:lnTo>
                    <a:pt x="972" y="677"/>
                  </a:lnTo>
                  <a:lnTo>
                    <a:pt x="968" y="667"/>
                  </a:lnTo>
                  <a:lnTo>
                    <a:pt x="965" y="662"/>
                  </a:lnTo>
                  <a:lnTo>
                    <a:pt x="956" y="653"/>
                  </a:lnTo>
                  <a:lnTo>
                    <a:pt x="953" y="650"/>
                  </a:lnTo>
                  <a:lnTo>
                    <a:pt x="951" y="648"/>
                  </a:lnTo>
                  <a:lnTo>
                    <a:pt x="946" y="646"/>
                  </a:lnTo>
                  <a:lnTo>
                    <a:pt x="939" y="641"/>
                  </a:lnTo>
                  <a:lnTo>
                    <a:pt x="937" y="639"/>
                  </a:lnTo>
                  <a:lnTo>
                    <a:pt x="935" y="636"/>
                  </a:lnTo>
                  <a:lnTo>
                    <a:pt x="932" y="629"/>
                  </a:lnTo>
                  <a:lnTo>
                    <a:pt x="930" y="624"/>
                  </a:lnTo>
                  <a:lnTo>
                    <a:pt x="927" y="622"/>
                  </a:lnTo>
                  <a:lnTo>
                    <a:pt x="927" y="620"/>
                  </a:lnTo>
                  <a:lnTo>
                    <a:pt x="925" y="615"/>
                  </a:lnTo>
                  <a:lnTo>
                    <a:pt x="925" y="608"/>
                  </a:lnTo>
                  <a:lnTo>
                    <a:pt x="925" y="606"/>
                  </a:lnTo>
                  <a:lnTo>
                    <a:pt x="925" y="603"/>
                  </a:lnTo>
                  <a:lnTo>
                    <a:pt x="930" y="596"/>
                  </a:lnTo>
                  <a:lnTo>
                    <a:pt x="930" y="594"/>
                  </a:lnTo>
                  <a:lnTo>
                    <a:pt x="932" y="589"/>
                  </a:lnTo>
                  <a:lnTo>
                    <a:pt x="930" y="587"/>
                  </a:lnTo>
                  <a:lnTo>
                    <a:pt x="925" y="572"/>
                  </a:lnTo>
                  <a:lnTo>
                    <a:pt x="923" y="565"/>
                  </a:lnTo>
                  <a:lnTo>
                    <a:pt x="918" y="558"/>
                  </a:lnTo>
                  <a:lnTo>
                    <a:pt x="918" y="553"/>
                  </a:lnTo>
                  <a:lnTo>
                    <a:pt x="918" y="553"/>
                  </a:lnTo>
                  <a:lnTo>
                    <a:pt x="916" y="549"/>
                  </a:lnTo>
                  <a:lnTo>
                    <a:pt x="916" y="544"/>
                  </a:lnTo>
                  <a:lnTo>
                    <a:pt x="918" y="539"/>
                  </a:lnTo>
                  <a:lnTo>
                    <a:pt x="920" y="530"/>
                  </a:lnTo>
                  <a:lnTo>
                    <a:pt x="920" y="525"/>
                  </a:lnTo>
                  <a:lnTo>
                    <a:pt x="920" y="523"/>
                  </a:lnTo>
                  <a:lnTo>
                    <a:pt x="920" y="523"/>
                  </a:lnTo>
                  <a:lnTo>
                    <a:pt x="918" y="511"/>
                  </a:lnTo>
                  <a:lnTo>
                    <a:pt x="918" y="508"/>
                  </a:lnTo>
                  <a:lnTo>
                    <a:pt x="916" y="504"/>
                  </a:lnTo>
                  <a:lnTo>
                    <a:pt x="913" y="499"/>
                  </a:lnTo>
                  <a:lnTo>
                    <a:pt x="911" y="497"/>
                  </a:lnTo>
                  <a:lnTo>
                    <a:pt x="911" y="494"/>
                  </a:lnTo>
                  <a:lnTo>
                    <a:pt x="911" y="494"/>
                  </a:lnTo>
                  <a:lnTo>
                    <a:pt x="908" y="487"/>
                  </a:lnTo>
                  <a:lnTo>
                    <a:pt x="911" y="485"/>
                  </a:lnTo>
                  <a:lnTo>
                    <a:pt x="911" y="482"/>
                  </a:lnTo>
                  <a:lnTo>
                    <a:pt x="911" y="478"/>
                  </a:lnTo>
                  <a:lnTo>
                    <a:pt x="908" y="464"/>
                  </a:lnTo>
                  <a:lnTo>
                    <a:pt x="911" y="461"/>
                  </a:lnTo>
                  <a:lnTo>
                    <a:pt x="911" y="461"/>
                  </a:lnTo>
                  <a:lnTo>
                    <a:pt x="911" y="461"/>
                  </a:lnTo>
                  <a:lnTo>
                    <a:pt x="911" y="461"/>
                  </a:lnTo>
                  <a:lnTo>
                    <a:pt x="911" y="459"/>
                  </a:lnTo>
                  <a:lnTo>
                    <a:pt x="911" y="459"/>
                  </a:lnTo>
                  <a:lnTo>
                    <a:pt x="911" y="454"/>
                  </a:lnTo>
                  <a:lnTo>
                    <a:pt x="911" y="454"/>
                  </a:lnTo>
                  <a:lnTo>
                    <a:pt x="911" y="452"/>
                  </a:lnTo>
                  <a:lnTo>
                    <a:pt x="911" y="452"/>
                  </a:lnTo>
                  <a:lnTo>
                    <a:pt x="911" y="452"/>
                  </a:lnTo>
                  <a:lnTo>
                    <a:pt x="911" y="452"/>
                  </a:lnTo>
                  <a:lnTo>
                    <a:pt x="911" y="449"/>
                  </a:lnTo>
                  <a:lnTo>
                    <a:pt x="911" y="447"/>
                  </a:lnTo>
                  <a:lnTo>
                    <a:pt x="911" y="447"/>
                  </a:lnTo>
                  <a:lnTo>
                    <a:pt x="908" y="447"/>
                  </a:lnTo>
                  <a:lnTo>
                    <a:pt x="908" y="447"/>
                  </a:lnTo>
                  <a:lnTo>
                    <a:pt x="906" y="447"/>
                  </a:lnTo>
                  <a:lnTo>
                    <a:pt x="906" y="445"/>
                  </a:lnTo>
                  <a:lnTo>
                    <a:pt x="906" y="445"/>
                  </a:lnTo>
                  <a:lnTo>
                    <a:pt x="906" y="442"/>
                  </a:lnTo>
                  <a:lnTo>
                    <a:pt x="906" y="442"/>
                  </a:lnTo>
                  <a:lnTo>
                    <a:pt x="904" y="442"/>
                  </a:lnTo>
                  <a:lnTo>
                    <a:pt x="904" y="442"/>
                  </a:lnTo>
                  <a:lnTo>
                    <a:pt x="904" y="442"/>
                  </a:lnTo>
                  <a:lnTo>
                    <a:pt x="904" y="440"/>
                  </a:lnTo>
                  <a:lnTo>
                    <a:pt x="904" y="440"/>
                  </a:lnTo>
                  <a:lnTo>
                    <a:pt x="901" y="437"/>
                  </a:lnTo>
                  <a:lnTo>
                    <a:pt x="901" y="437"/>
                  </a:lnTo>
                  <a:lnTo>
                    <a:pt x="901" y="437"/>
                  </a:lnTo>
                  <a:lnTo>
                    <a:pt x="901" y="437"/>
                  </a:lnTo>
                  <a:lnTo>
                    <a:pt x="899" y="435"/>
                  </a:lnTo>
                  <a:lnTo>
                    <a:pt x="899" y="435"/>
                  </a:lnTo>
                  <a:lnTo>
                    <a:pt x="899" y="435"/>
                  </a:lnTo>
                  <a:lnTo>
                    <a:pt x="899" y="435"/>
                  </a:lnTo>
                  <a:lnTo>
                    <a:pt x="899" y="433"/>
                  </a:lnTo>
                  <a:lnTo>
                    <a:pt x="899" y="433"/>
                  </a:lnTo>
                  <a:lnTo>
                    <a:pt x="899" y="433"/>
                  </a:lnTo>
                  <a:lnTo>
                    <a:pt x="899" y="430"/>
                  </a:lnTo>
                  <a:lnTo>
                    <a:pt x="899" y="430"/>
                  </a:lnTo>
                  <a:lnTo>
                    <a:pt x="897" y="430"/>
                  </a:lnTo>
                  <a:lnTo>
                    <a:pt x="897" y="430"/>
                  </a:lnTo>
                  <a:lnTo>
                    <a:pt x="894" y="428"/>
                  </a:lnTo>
                  <a:lnTo>
                    <a:pt x="894" y="428"/>
                  </a:lnTo>
                  <a:lnTo>
                    <a:pt x="892" y="428"/>
                  </a:lnTo>
                  <a:lnTo>
                    <a:pt x="894" y="423"/>
                  </a:lnTo>
                  <a:lnTo>
                    <a:pt x="892" y="423"/>
                  </a:lnTo>
                  <a:lnTo>
                    <a:pt x="892" y="421"/>
                  </a:lnTo>
                  <a:lnTo>
                    <a:pt x="892" y="421"/>
                  </a:lnTo>
                  <a:lnTo>
                    <a:pt x="892" y="421"/>
                  </a:lnTo>
                  <a:lnTo>
                    <a:pt x="892" y="421"/>
                  </a:lnTo>
                  <a:lnTo>
                    <a:pt x="892" y="419"/>
                  </a:lnTo>
                  <a:lnTo>
                    <a:pt x="892" y="419"/>
                  </a:lnTo>
                  <a:lnTo>
                    <a:pt x="892" y="419"/>
                  </a:lnTo>
                  <a:lnTo>
                    <a:pt x="892" y="416"/>
                  </a:lnTo>
                  <a:lnTo>
                    <a:pt x="892" y="416"/>
                  </a:lnTo>
                  <a:lnTo>
                    <a:pt x="892" y="414"/>
                  </a:lnTo>
                  <a:lnTo>
                    <a:pt x="892" y="414"/>
                  </a:lnTo>
                  <a:lnTo>
                    <a:pt x="892" y="414"/>
                  </a:lnTo>
                  <a:lnTo>
                    <a:pt x="894" y="411"/>
                  </a:lnTo>
                  <a:lnTo>
                    <a:pt x="894" y="411"/>
                  </a:lnTo>
                  <a:lnTo>
                    <a:pt x="897" y="411"/>
                  </a:lnTo>
                  <a:lnTo>
                    <a:pt x="897" y="411"/>
                  </a:lnTo>
                  <a:lnTo>
                    <a:pt x="897" y="409"/>
                  </a:lnTo>
                  <a:lnTo>
                    <a:pt x="897" y="409"/>
                  </a:lnTo>
                  <a:lnTo>
                    <a:pt x="897" y="409"/>
                  </a:lnTo>
                  <a:lnTo>
                    <a:pt x="897" y="409"/>
                  </a:lnTo>
                  <a:lnTo>
                    <a:pt x="899" y="407"/>
                  </a:lnTo>
                  <a:lnTo>
                    <a:pt x="899" y="407"/>
                  </a:lnTo>
                  <a:lnTo>
                    <a:pt x="901" y="407"/>
                  </a:lnTo>
                  <a:lnTo>
                    <a:pt x="904" y="407"/>
                  </a:lnTo>
                  <a:lnTo>
                    <a:pt x="904" y="404"/>
                  </a:lnTo>
                  <a:lnTo>
                    <a:pt x="906" y="404"/>
                  </a:lnTo>
                  <a:lnTo>
                    <a:pt x="906" y="400"/>
                  </a:lnTo>
                  <a:lnTo>
                    <a:pt x="906" y="400"/>
                  </a:lnTo>
                  <a:lnTo>
                    <a:pt x="906" y="397"/>
                  </a:lnTo>
                  <a:lnTo>
                    <a:pt x="906" y="388"/>
                  </a:lnTo>
                  <a:lnTo>
                    <a:pt x="906" y="385"/>
                  </a:lnTo>
                  <a:lnTo>
                    <a:pt x="906" y="385"/>
                  </a:lnTo>
                  <a:lnTo>
                    <a:pt x="906" y="383"/>
                  </a:lnTo>
                  <a:lnTo>
                    <a:pt x="908" y="378"/>
                  </a:lnTo>
                  <a:lnTo>
                    <a:pt x="911" y="376"/>
                  </a:lnTo>
                  <a:lnTo>
                    <a:pt x="911" y="374"/>
                  </a:lnTo>
                  <a:lnTo>
                    <a:pt x="911" y="374"/>
                  </a:lnTo>
                  <a:lnTo>
                    <a:pt x="913" y="371"/>
                  </a:lnTo>
                  <a:lnTo>
                    <a:pt x="916" y="371"/>
                  </a:lnTo>
                  <a:lnTo>
                    <a:pt x="916" y="369"/>
                  </a:lnTo>
                  <a:lnTo>
                    <a:pt x="918" y="366"/>
                  </a:lnTo>
                  <a:lnTo>
                    <a:pt x="918" y="366"/>
                  </a:lnTo>
                  <a:lnTo>
                    <a:pt x="923" y="366"/>
                  </a:lnTo>
                  <a:lnTo>
                    <a:pt x="923" y="366"/>
                  </a:lnTo>
                  <a:lnTo>
                    <a:pt x="923" y="366"/>
                  </a:lnTo>
                  <a:lnTo>
                    <a:pt x="923" y="366"/>
                  </a:lnTo>
                  <a:lnTo>
                    <a:pt x="923" y="366"/>
                  </a:lnTo>
                  <a:lnTo>
                    <a:pt x="923" y="364"/>
                  </a:lnTo>
                  <a:lnTo>
                    <a:pt x="925" y="362"/>
                  </a:lnTo>
                  <a:lnTo>
                    <a:pt x="927" y="362"/>
                  </a:lnTo>
                  <a:lnTo>
                    <a:pt x="930" y="359"/>
                  </a:lnTo>
                  <a:lnTo>
                    <a:pt x="930" y="357"/>
                  </a:lnTo>
                  <a:lnTo>
                    <a:pt x="930" y="357"/>
                  </a:lnTo>
                  <a:lnTo>
                    <a:pt x="930" y="355"/>
                  </a:lnTo>
                  <a:lnTo>
                    <a:pt x="930" y="355"/>
                  </a:lnTo>
                  <a:lnTo>
                    <a:pt x="930" y="355"/>
                  </a:lnTo>
                  <a:lnTo>
                    <a:pt x="930" y="352"/>
                  </a:lnTo>
                  <a:lnTo>
                    <a:pt x="930" y="352"/>
                  </a:lnTo>
                  <a:lnTo>
                    <a:pt x="930" y="350"/>
                  </a:lnTo>
                  <a:lnTo>
                    <a:pt x="930" y="350"/>
                  </a:lnTo>
                  <a:lnTo>
                    <a:pt x="927" y="350"/>
                  </a:lnTo>
                  <a:lnTo>
                    <a:pt x="927" y="348"/>
                  </a:lnTo>
                  <a:lnTo>
                    <a:pt x="930" y="345"/>
                  </a:lnTo>
                  <a:lnTo>
                    <a:pt x="930" y="343"/>
                  </a:lnTo>
                  <a:lnTo>
                    <a:pt x="930" y="343"/>
                  </a:lnTo>
                  <a:lnTo>
                    <a:pt x="927" y="340"/>
                  </a:lnTo>
                  <a:lnTo>
                    <a:pt x="927" y="340"/>
                  </a:lnTo>
                  <a:lnTo>
                    <a:pt x="927" y="338"/>
                  </a:lnTo>
                  <a:lnTo>
                    <a:pt x="927" y="338"/>
                  </a:lnTo>
                  <a:lnTo>
                    <a:pt x="927" y="338"/>
                  </a:lnTo>
                  <a:lnTo>
                    <a:pt x="927" y="338"/>
                  </a:lnTo>
                  <a:lnTo>
                    <a:pt x="927" y="338"/>
                  </a:lnTo>
                  <a:lnTo>
                    <a:pt x="927" y="336"/>
                  </a:lnTo>
                  <a:lnTo>
                    <a:pt x="927" y="336"/>
                  </a:lnTo>
                  <a:lnTo>
                    <a:pt x="927" y="336"/>
                  </a:lnTo>
                  <a:lnTo>
                    <a:pt x="930" y="333"/>
                  </a:lnTo>
                  <a:lnTo>
                    <a:pt x="930" y="333"/>
                  </a:lnTo>
                  <a:lnTo>
                    <a:pt x="932" y="333"/>
                  </a:lnTo>
                  <a:lnTo>
                    <a:pt x="932" y="333"/>
                  </a:lnTo>
                  <a:lnTo>
                    <a:pt x="932" y="329"/>
                  </a:lnTo>
                  <a:lnTo>
                    <a:pt x="932" y="329"/>
                  </a:lnTo>
                  <a:lnTo>
                    <a:pt x="930" y="326"/>
                  </a:lnTo>
                  <a:lnTo>
                    <a:pt x="930" y="324"/>
                  </a:lnTo>
                  <a:lnTo>
                    <a:pt x="932" y="322"/>
                  </a:lnTo>
                  <a:lnTo>
                    <a:pt x="932" y="322"/>
                  </a:lnTo>
                  <a:lnTo>
                    <a:pt x="932" y="319"/>
                  </a:lnTo>
                  <a:lnTo>
                    <a:pt x="932" y="319"/>
                  </a:lnTo>
                  <a:lnTo>
                    <a:pt x="932" y="319"/>
                  </a:lnTo>
                  <a:lnTo>
                    <a:pt x="932" y="319"/>
                  </a:lnTo>
                  <a:lnTo>
                    <a:pt x="932" y="319"/>
                  </a:lnTo>
                  <a:lnTo>
                    <a:pt x="932" y="319"/>
                  </a:lnTo>
                  <a:lnTo>
                    <a:pt x="932" y="317"/>
                  </a:lnTo>
                  <a:lnTo>
                    <a:pt x="932" y="317"/>
                  </a:lnTo>
                  <a:lnTo>
                    <a:pt x="932" y="317"/>
                  </a:lnTo>
                  <a:lnTo>
                    <a:pt x="935" y="317"/>
                  </a:lnTo>
                  <a:lnTo>
                    <a:pt x="935" y="317"/>
                  </a:lnTo>
                  <a:lnTo>
                    <a:pt x="932" y="314"/>
                  </a:lnTo>
                  <a:lnTo>
                    <a:pt x="932" y="312"/>
                  </a:lnTo>
                  <a:lnTo>
                    <a:pt x="932" y="312"/>
                  </a:lnTo>
                  <a:lnTo>
                    <a:pt x="932" y="312"/>
                  </a:lnTo>
                  <a:lnTo>
                    <a:pt x="932" y="310"/>
                  </a:lnTo>
                  <a:lnTo>
                    <a:pt x="935" y="303"/>
                  </a:lnTo>
                  <a:lnTo>
                    <a:pt x="935" y="303"/>
                  </a:lnTo>
                  <a:lnTo>
                    <a:pt x="935" y="298"/>
                  </a:lnTo>
                  <a:lnTo>
                    <a:pt x="935" y="295"/>
                  </a:lnTo>
                  <a:lnTo>
                    <a:pt x="937" y="291"/>
                  </a:lnTo>
                  <a:lnTo>
                    <a:pt x="937" y="288"/>
                  </a:lnTo>
                  <a:lnTo>
                    <a:pt x="937" y="286"/>
                  </a:lnTo>
                  <a:lnTo>
                    <a:pt x="937" y="286"/>
                  </a:lnTo>
                  <a:lnTo>
                    <a:pt x="937" y="284"/>
                  </a:lnTo>
                  <a:lnTo>
                    <a:pt x="937" y="284"/>
                  </a:lnTo>
                  <a:lnTo>
                    <a:pt x="937" y="281"/>
                  </a:lnTo>
                  <a:lnTo>
                    <a:pt x="939" y="279"/>
                  </a:lnTo>
                  <a:lnTo>
                    <a:pt x="939" y="277"/>
                  </a:lnTo>
                  <a:lnTo>
                    <a:pt x="939" y="277"/>
                  </a:lnTo>
                  <a:lnTo>
                    <a:pt x="939" y="279"/>
                  </a:lnTo>
                  <a:lnTo>
                    <a:pt x="942" y="279"/>
                  </a:lnTo>
                  <a:lnTo>
                    <a:pt x="942" y="277"/>
                  </a:lnTo>
                  <a:lnTo>
                    <a:pt x="942" y="277"/>
                  </a:lnTo>
                  <a:lnTo>
                    <a:pt x="944" y="269"/>
                  </a:lnTo>
                  <a:lnTo>
                    <a:pt x="944" y="267"/>
                  </a:lnTo>
                  <a:lnTo>
                    <a:pt x="944" y="267"/>
                  </a:lnTo>
                  <a:lnTo>
                    <a:pt x="946" y="262"/>
                  </a:lnTo>
                  <a:lnTo>
                    <a:pt x="949" y="262"/>
                  </a:lnTo>
                  <a:lnTo>
                    <a:pt x="949" y="262"/>
                  </a:lnTo>
                  <a:lnTo>
                    <a:pt x="949" y="260"/>
                  </a:lnTo>
                  <a:lnTo>
                    <a:pt x="949" y="258"/>
                  </a:lnTo>
                  <a:lnTo>
                    <a:pt x="949" y="253"/>
                  </a:lnTo>
                  <a:lnTo>
                    <a:pt x="949" y="253"/>
                  </a:lnTo>
                  <a:lnTo>
                    <a:pt x="949" y="248"/>
                  </a:lnTo>
                  <a:lnTo>
                    <a:pt x="949" y="246"/>
                  </a:lnTo>
                  <a:lnTo>
                    <a:pt x="949" y="246"/>
                  </a:lnTo>
                  <a:lnTo>
                    <a:pt x="949" y="243"/>
                  </a:lnTo>
                  <a:lnTo>
                    <a:pt x="951" y="243"/>
                  </a:lnTo>
                  <a:lnTo>
                    <a:pt x="951" y="241"/>
                  </a:lnTo>
                  <a:lnTo>
                    <a:pt x="951" y="241"/>
                  </a:lnTo>
                  <a:lnTo>
                    <a:pt x="953" y="239"/>
                  </a:lnTo>
                  <a:lnTo>
                    <a:pt x="961" y="239"/>
                  </a:lnTo>
                  <a:lnTo>
                    <a:pt x="961" y="239"/>
                  </a:lnTo>
                  <a:lnTo>
                    <a:pt x="961" y="239"/>
                  </a:lnTo>
                  <a:lnTo>
                    <a:pt x="963" y="236"/>
                  </a:lnTo>
                  <a:lnTo>
                    <a:pt x="963" y="236"/>
                  </a:lnTo>
                  <a:lnTo>
                    <a:pt x="963" y="234"/>
                  </a:lnTo>
                  <a:lnTo>
                    <a:pt x="963" y="234"/>
                  </a:lnTo>
                  <a:lnTo>
                    <a:pt x="963" y="232"/>
                  </a:lnTo>
                  <a:lnTo>
                    <a:pt x="963" y="229"/>
                  </a:lnTo>
                  <a:lnTo>
                    <a:pt x="963" y="229"/>
                  </a:lnTo>
                  <a:lnTo>
                    <a:pt x="965" y="229"/>
                  </a:lnTo>
                  <a:lnTo>
                    <a:pt x="965" y="229"/>
                  </a:lnTo>
                  <a:lnTo>
                    <a:pt x="965" y="227"/>
                  </a:lnTo>
                  <a:lnTo>
                    <a:pt x="965" y="227"/>
                  </a:lnTo>
                  <a:lnTo>
                    <a:pt x="965" y="227"/>
                  </a:lnTo>
                  <a:lnTo>
                    <a:pt x="968" y="224"/>
                  </a:lnTo>
                  <a:lnTo>
                    <a:pt x="968" y="224"/>
                  </a:lnTo>
                  <a:lnTo>
                    <a:pt x="968" y="224"/>
                  </a:lnTo>
                  <a:lnTo>
                    <a:pt x="968" y="224"/>
                  </a:lnTo>
                  <a:lnTo>
                    <a:pt x="968" y="224"/>
                  </a:lnTo>
                  <a:lnTo>
                    <a:pt x="970" y="224"/>
                  </a:lnTo>
                  <a:lnTo>
                    <a:pt x="970" y="224"/>
                  </a:lnTo>
                  <a:lnTo>
                    <a:pt x="970" y="222"/>
                  </a:lnTo>
                  <a:lnTo>
                    <a:pt x="972" y="222"/>
                  </a:lnTo>
                  <a:lnTo>
                    <a:pt x="972" y="222"/>
                  </a:lnTo>
                  <a:lnTo>
                    <a:pt x="972" y="222"/>
                  </a:lnTo>
                  <a:lnTo>
                    <a:pt x="975" y="222"/>
                  </a:lnTo>
                  <a:lnTo>
                    <a:pt x="975" y="222"/>
                  </a:lnTo>
                  <a:lnTo>
                    <a:pt x="975" y="222"/>
                  </a:lnTo>
                  <a:lnTo>
                    <a:pt x="977" y="222"/>
                  </a:lnTo>
                  <a:lnTo>
                    <a:pt x="977" y="220"/>
                  </a:lnTo>
                  <a:lnTo>
                    <a:pt x="982" y="215"/>
                  </a:lnTo>
                  <a:lnTo>
                    <a:pt x="984" y="213"/>
                  </a:lnTo>
                  <a:lnTo>
                    <a:pt x="989" y="208"/>
                  </a:lnTo>
                  <a:lnTo>
                    <a:pt x="996" y="201"/>
                  </a:lnTo>
                  <a:lnTo>
                    <a:pt x="1003" y="196"/>
                  </a:lnTo>
                  <a:lnTo>
                    <a:pt x="1008" y="191"/>
                  </a:lnTo>
                  <a:lnTo>
                    <a:pt x="1010" y="187"/>
                  </a:lnTo>
                  <a:lnTo>
                    <a:pt x="1013" y="187"/>
                  </a:lnTo>
                  <a:lnTo>
                    <a:pt x="1015" y="182"/>
                  </a:lnTo>
                  <a:lnTo>
                    <a:pt x="1020" y="177"/>
                  </a:lnTo>
                  <a:lnTo>
                    <a:pt x="1020" y="175"/>
                  </a:lnTo>
                  <a:lnTo>
                    <a:pt x="1020" y="172"/>
                  </a:lnTo>
                  <a:lnTo>
                    <a:pt x="1020" y="172"/>
                  </a:lnTo>
                  <a:lnTo>
                    <a:pt x="1020" y="172"/>
                  </a:lnTo>
                  <a:close/>
                  <a:moveTo>
                    <a:pt x="40" y="598"/>
                  </a:moveTo>
                  <a:lnTo>
                    <a:pt x="40" y="598"/>
                  </a:lnTo>
                  <a:lnTo>
                    <a:pt x="38" y="598"/>
                  </a:lnTo>
                  <a:lnTo>
                    <a:pt x="35" y="598"/>
                  </a:lnTo>
                  <a:lnTo>
                    <a:pt x="33" y="598"/>
                  </a:lnTo>
                  <a:lnTo>
                    <a:pt x="33" y="601"/>
                  </a:lnTo>
                  <a:lnTo>
                    <a:pt x="31" y="601"/>
                  </a:lnTo>
                  <a:lnTo>
                    <a:pt x="28" y="603"/>
                  </a:lnTo>
                  <a:lnTo>
                    <a:pt x="31" y="603"/>
                  </a:lnTo>
                  <a:lnTo>
                    <a:pt x="31" y="603"/>
                  </a:lnTo>
                  <a:lnTo>
                    <a:pt x="33" y="603"/>
                  </a:lnTo>
                  <a:lnTo>
                    <a:pt x="35" y="601"/>
                  </a:lnTo>
                  <a:lnTo>
                    <a:pt x="35" y="601"/>
                  </a:lnTo>
                  <a:lnTo>
                    <a:pt x="38" y="601"/>
                  </a:lnTo>
                  <a:lnTo>
                    <a:pt x="40" y="601"/>
                  </a:lnTo>
                  <a:lnTo>
                    <a:pt x="42" y="601"/>
                  </a:lnTo>
                  <a:lnTo>
                    <a:pt x="42" y="598"/>
                  </a:lnTo>
                  <a:lnTo>
                    <a:pt x="42" y="598"/>
                  </a:lnTo>
                  <a:lnTo>
                    <a:pt x="40" y="59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7" name="Freeform 666"/>
            <p:cNvSpPr>
              <a:spLocks/>
            </p:cNvSpPr>
            <p:nvPr/>
          </p:nvSpPr>
          <p:spPr bwMode="auto">
            <a:xfrm>
              <a:off x="6612782" y="4948638"/>
              <a:ext cx="30539" cy="31896"/>
            </a:xfrm>
            <a:custGeom>
              <a:avLst/>
              <a:gdLst>
                <a:gd name="T0" fmla="*/ 88 w 90"/>
                <a:gd name="T1" fmla="*/ 21 h 94"/>
                <a:gd name="T2" fmla="*/ 86 w 90"/>
                <a:gd name="T3" fmla="*/ 16 h 94"/>
                <a:gd name="T4" fmla="*/ 86 w 90"/>
                <a:gd name="T5" fmla="*/ 14 h 94"/>
                <a:gd name="T6" fmla="*/ 83 w 90"/>
                <a:gd name="T7" fmla="*/ 12 h 94"/>
                <a:gd name="T8" fmla="*/ 76 w 90"/>
                <a:gd name="T9" fmla="*/ 2 h 94"/>
                <a:gd name="T10" fmla="*/ 62 w 90"/>
                <a:gd name="T11" fmla="*/ 5 h 94"/>
                <a:gd name="T12" fmla="*/ 60 w 90"/>
                <a:gd name="T13" fmla="*/ 5 h 94"/>
                <a:gd name="T14" fmla="*/ 57 w 90"/>
                <a:gd name="T15" fmla="*/ 12 h 94"/>
                <a:gd name="T16" fmla="*/ 53 w 90"/>
                <a:gd name="T17" fmla="*/ 14 h 94"/>
                <a:gd name="T18" fmla="*/ 50 w 90"/>
                <a:gd name="T19" fmla="*/ 19 h 94"/>
                <a:gd name="T20" fmla="*/ 36 w 90"/>
                <a:gd name="T21" fmla="*/ 9 h 94"/>
                <a:gd name="T22" fmla="*/ 22 w 90"/>
                <a:gd name="T23" fmla="*/ 31 h 94"/>
                <a:gd name="T24" fmla="*/ 19 w 90"/>
                <a:gd name="T25" fmla="*/ 33 h 94"/>
                <a:gd name="T26" fmla="*/ 10 w 90"/>
                <a:gd name="T27" fmla="*/ 47 h 94"/>
                <a:gd name="T28" fmla="*/ 8 w 90"/>
                <a:gd name="T29" fmla="*/ 49 h 94"/>
                <a:gd name="T30" fmla="*/ 3 w 90"/>
                <a:gd name="T31" fmla="*/ 52 h 94"/>
                <a:gd name="T32" fmla="*/ 0 w 90"/>
                <a:gd name="T33" fmla="*/ 66 h 94"/>
                <a:gd name="T34" fmla="*/ 3 w 90"/>
                <a:gd name="T35" fmla="*/ 90 h 94"/>
                <a:gd name="T36" fmla="*/ 3 w 90"/>
                <a:gd name="T37" fmla="*/ 92 h 94"/>
                <a:gd name="T38" fmla="*/ 10 w 90"/>
                <a:gd name="T39" fmla="*/ 94 h 94"/>
                <a:gd name="T40" fmla="*/ 12 w 90"/>
                <a:gd name="T41" fmla="*/ 94 h 94"/>
                <a:gd name="T42" fmla="*/ 19 w 90"/>
                <a:gd name="T43" fmla="*/ 92 h 94"/>
                <a:gd name="T44" fmla="*/ 26 w 90"/>
                <a:gd name="T45" fmla="*/ 92 h 94"/>
                <a:gd name="T46" fmla="*/ 31 w 90"/>
                <a:gd name="T47" fmla="*/ 92 h 94"/>
                <a:gd name="T48" fmla="*/ 34 w 90"/>
                <a:gd name="T49" fmla="*/ 92 h 94"/>
                <a:gd name="T50" fmla="*/ 45 w 90"/>
                <a:gd name="T51" fmla="*/ 87 h 94"/>
                <a:gd name="T52" fmla="*/ 53 w 90"/>
                <a:gd name="T53" fmla="*/ 87 h 94"/>
                <a:gd name="T54" fmla="*/ 57 w 90"/>
                <a:gd name="T55" fmla="*/ 92 h 94"/>
                <a:gd name="T56" fmla="*/ 62 w 90"/>
                <a:gd name="T57" fmla="*/ 92 h 94"/>
                <a:gd name="T58" fmla="*/ 81 w 90"/>
                <a:gd name="T59" fmla="*/ 66 h 94"/>
                <a:gd name="T60" fmla="*/ 76 w 90"/>
                <a:gd name="T61" fmla="*/ 61 h 94"/>
                <a:gd name="T62" fmla="*/ 74 w 90"/>
                <a:gd name="T63" fmla="*/ 59 h 94"/>
                <a:gd name="T64" fmla="*/ 71 w 90"/>
                <a:gd name="T65" fmla="*/ 59 h 94"/>
                <a:gd name="T66" fmla="*/ 60 w 90"/>
                <a:gd name="T67" fmla="*/ 59 h 94"/>
                <a:gd name="T68" fmla="*/ 60 w 90"/>
                <a:gd name="T69" fmla="*/ 59 h 94"/>
                <a:gd name="T70" fmla="*/ 50 w 90"/>
                <a:gd name="T71" fmla="*/ 61 h 94"/>
                <a:gd name="T72" fmla="*/ 50 w 90"/>
                <a:gd name="T73" fmla="*/ 64 h 94"/>
                <a:gd name="T74" fmla="*/ 50 w 90"/>
                <a:gd name="T75" fmla="*/ 66 h 94"/>
                <a:gd name="T76" fmla="*/ 48 w 90"/>
                <a:gd name="T77" fmla="*/ 66 h 94"/>
                <a:gd name="T78" fmla="*/ 43 w 90"/>
                <a:gd name="T79" fmla="*/ 64 h 94"/>
                <a:gd name="T80" fmla="*/ 43 w 90"/>
                <a:gd name="T81" fmla="*/ 61 h 94"/>
                <a:gd name="T82" fmla="*/ 43 w 90"/>
                <a:gd name="T83" fmla="*/ 59 h 94"/>
                <a:gd name="T84" fmla="*/ 45 w 90"/>
                <a:gd name="T85" fmla="*/ 61 h 94"/>
                <a:gd name="T86" fmla="*/ 50 w 90"/>
                <a:gd name="T87" fmla="*/ 61 h 94"/>
                <a:gd name="T88" fmla="*/ 55 w 90"/>
                <a:gd name="T89" fmla="*/ 52 h 94"/>
                <a:gd name="T90" fmla="*/ 64 w 90"/>
                <a:gd name="T91" fmla="*/ 49 h 94"/>
                <a:gd name="T92" fmla="*/ 69 w 90"/>
                <a:gd name="T93" fmla="*/ 47 h 94"/>
                <a:gd name="T94" fmla="*/ 71 w 90"/>
                <a:gd name="T95" fmla="*/ 47 h 94"/>
                <a:gd name="T96" fmla="*/ 71 w 90"/>
                <a:gd name="T97" fmla="*/ 45 h 94"/>
                <a:gd name="T98" fmla="*/ 81 w 90"/>
                <a:gd name="T99" fmla="*/ 40 h 94"/>
                <a:gd name="T100" fmla="*/ 86 w 90"/>
                <a:gd name="T101" fmla="*/ 38 h 94"/>
                <a:gd name="T102" fmla="*/ 90 w 90"/>
                <a:gd name="T103" fmla="*/ 33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90" h="94">
                  <a:moveTo>
                    <a:pt x="88" y="28"/>
                  </a:moveTo>
                  <a:lnTo>
                    <a:pt x="90" y="26"/>
                  </a:lnTo>
                  <a:lnTo>
                    <a:pt x="88" y="23"/>
                  </a:lnTo>
                  <a:lnTo>
                    <a:pt x="88" y="21"/>
                  </a:lnTo>
                  <a:lnTo>
                    <a:pt x="88" y="21"/>
                  </a:lnTo>
                  <a:lnTo>
                    <a:pt x="86" y="19"/>
                  </a:lnTo>
                  <a:lnTo>
                    <a:pt x="86" y="16"/>
                  </a:lnTo>
                  <a:lnTo>
                    <a:pt x="86" y="16"/>
                  </a:lnTo>
                  <a:lnTo>
                    <a:pt x="86" y="16"/>
                  </a:lnTo>
                  <a:lnTo>
                    <a:pt x="86" y="14"/>
                  </a:lnTo>
                  <a:lnTo>
                    <a:pt x="86" y="14"/>
                  </a:lnTo>
                  <a:lnTo>
                    <a:pt x="86" y="14"/>
                  </a:lnTo>
                  <a:lnTo>
                    <a:pt x="86" y="12"/>
                  </a:lnTo>
                  <a:lnTo>
                    <a:pt x="86" y="12"/>
                  </a:lnTo>
                  <a:lnTo>
                    <a:pt x="83" y="12"/>
                  </a:lnTo>
                  <a:lnTo>
                    <a:pt x="83" y="12"/>
                  </a:lnTo>
                  <a:lnTo>
                    <a:pt x="83" y="9"/>
                  </a:lnTo>
                  <a:lnTo>
                    <a:pt x="81" y="9"/>
                  </a:lnTo>
                  <a:lnTo>
                    <a:pt x="76" y="2"/>
                  </a:lnTo>
                  <a:lnTo>
                    <a:pt x="76" y="2"/>
                  </a:lnTo>
                  <a:lnTo>
                    <a:pt x="74" y="0"/>
                  </a:lnTo>
                  <a:lnTo>
                    <a:pt x="74" y="0"/>
                  </a:lnTo>
                  <a:lnTo>
                    <a:pt x="74" y="0"/>
                  </a:lnTo>
                  <a:lnTo>
                    <a:pt x="62" y="5"/>
                  </a:lnTo>
                  <a:lnTo>
                    <a:pt x="62" y="5"/>
                  </a:lnTo>
                  <a:lnTo>
                    <a:pt x="60" y="2"/>
                  </a:lnTo>
                  <a:lnTo>
                    <a:pt x="60" y="2"/>
                  </a:lnTo>
                  <a:lnTo>
                    <a:pt x="60" y="5"/>
                  </a:lnTo>
                  <a:lnTo>
                    <a:pt x="57" y="7"/>
                  </a:lnTo>
                  <a:lnTo>
                    <a:pt x="55" y="9"/>
                  </a:lnTo>
                  <a:lnTo>
                    <a:pt x="55" y="12"/>
                  </a:lnTo>
                  <a:lnTo>
                    <a:pt x="57" y="12"/>
                  </a:lnTo>
                  <a:lnTo>
                    <a:pt x="57" y="14"/>
                  </a:lnTo>
                  <a:lnTo>
                    <a:pt x="55" y="14"/>
                  </a:lnTo>
                  <a:lnTo>
                    <a:pt x="55" y="14"/>
                  </a:lnTo>
                  <a:lnTo>
                    <a:pt x="53" y="14"/>
                  </a:lnTo>
                  <a:lnTo>
                    <a:pt x="53" y="16"/>
                  </a:lnTo>
                  <a:lnTo>
                    <a:pt x="50" y="16"/>
                  </a:lnTo>
                  <a:lnTo>
                    <a:pt x="50" y="16"/>
                  </a:lnTo>
                  <a:lnTo>
                    <a:pt x="50" y="19"/>
                  </a:lnTo>
                  <a:lnTo>
                    <a:pt x="41" y="9"/>
                  </a:lnTo>
                  <a:lnTo>
                    <a:pt x="38" y="9"/>
                  </a:lnTo>
                  <a:lnTo>
                    <a:pt x="38" y="9"/>
                  </a:lnTo>
                  <a:lnTo>
                    <a:pt x="36" y="9"/>
                  </a:lnTo>
                  <a:lnTo>
                    <a:pt x="34" y="12"/>
                  </a:lnTo>
                  <a:lnTo>
                    <a:pt x="31" y="16"/>
                  </a:lnTo>
                  <a:lnTo>
                    <a:pt x="29" y="19"/>
                  </a:lnTo>
                  <a:lnTo>
                    <a:pt x="22" y="31"/>
                  </a:lnTo>
                  <a:lnTo>
                    <a:pt x="22" y="31"/>
                  </a:lnTo>
                  <a:lnTo>
                    <a:pt x="22" y="33"/>
                  </a:lnTo>
                  <a:lnTo>
                    <a:pt x="19" y="33"/>
                  </a:lnTo>
                  <a:lnTo>
                    <a:pt x="19" y="33"/>
                  </a:lnTo>
                  <a:lnTo>
                    <a:pt x="17" y="38"/>
                  </a:lnTo>
                  <a:lnTo>
                    <a:pt x="12" y="45"/>
                  </a:lnTo>
                  <a:lnTo>
                    <a:pt x="10" y="47"/>
                  </a:lnTo>
                  <a:lnTo>
                    <a:pt x="10" y="47"/>
                  </a:lnTo>
                  <a:lnTo>
                    <a:pt x="10" y="47"/>
                  </a:lnTo>
                  <a:lnTo>
                    <a:pt x="8" y="47"/>
                  </a:lnTo>
                  <a:lnTo>
                    <a:pt x="8" y="47"/>
                  </a:lnTo>
                  <a:lnTo>
                    <a:pt x="8" y="49"/>
                  </a:lnTo>
                  <a:lnTo>
                    <a:pt x="8" y="49"/>
                  </a:lnTo>
                  <a:lnTo>
                    <a:pt x="5" y="49"/>
                  </a:lnTo>
                  <a:lnTo>
                    <a:pt x="5" y="52"/>
                  </a:lnTo>
                  <a:lnTo>
                    <a:pt x="3" y="52"/>
                  </a:lnTo>
                  <a:lnTo>
                    <a:pt x="3" y="54"/>
                  </a:lnTo>
                  <a:lnTo>
                    <a:pt x="3" y="57"/>
                  </a:lnTo>
                  <a:lnTo>
                    <a:pt x="0" y="61"/>
                  </a:lnTo>
                  <a:lnTo>
                    <a:pt x="0" y="66"/>
                  </a:lnTo>
                  <a:lnTo>
                    <a:pt x="3" y="71"/>
                  </a:lnTo>
                  <a:lnTo>
                    <a:pt x="3" y="78"/>
                  </a:lnTo>
                  <a:lnTo>
                    <a:pt x="3" y="87"/>
                  </a:lnTo>
                  <a:lnTo>
                    <a:pt x="3" y="90"/>
                  </a:lnTo>
                  <a:lnTo>
                    <a:pt x="0" y="92"/>
                  </a:lnTo>
                  <a:lnTo>
                    <a:pt x="0" y="92"/>
                  </a:lnTo>
                  <a:lnTo>
                    <a:pt x="0" y="92"/>
                  </a:lnTo>
                  <a:lnTo>
                    <a:pt x="3" y="92"/>
                  </a:lnTo>
                  <a:lnTo>
                    <a:pt x="10" y="94"/>
                  </a:lnTo>
                  <a:lnTo>
                    <a:pt x="10" y="94"/>
                  </a:lnTo>
                  <a:lnTo>
                    <a:pt x="10" y="94"/>
                  </a:lnTo>
                  <a:lnTo>
                    <a:pt x="10" y="94"/>
                  </a:lnTo>
                  <a:lnTo>
                    <a:pt x="10" y="94"/>
                  </a:lnTo>
                  <a:lnTo>
                    <a:pt x="10" y="94"/>
                  </a:lnTo>
                  <a:lnTo>
                    <a:pt x="10" y="94"/>
                  </a:lnTo>
                  <a:lnTo>
                    <a:pt x="12" y="94"/>
                  </a:lnTo>
                  <a:lnTo>
                    <a:pt x="15" y="94"/>
                  </a:lnTo>
                  <a:lnTo>
                    <a:pt x="15" y="94"/>
                  </a:lnTo>
                  <a:lnTo>
                    <a:pt x="17" y="92"/>
                  </a:lnTo>
                  <a:lnTo>
                    <a:pt x="19" y="92"/>
                  </a:lnTo>
                  <a:lnTo>
                    <a:pt x="22" y="92"/>
                  </a:lnTo>
                  <a:lnTo>
                    <a:pt x="24" y="92"/>
                  </a:lnTo>
                  <a:lnTo>
                    <a:pt x="26" y="92"/>
                  </a:lnTo>
                  <a:lnTo>
                    <a:pt x="26" y="92"/>
                  </a:lnTo>
                  <a:lnTo>
                    <a:pt x="29" y="92"/>
                  </a:lnTo>
                  <a:lnTo>
                    <a:pt x="29" y="92"/>
                  </a:lnTo>
                  <a:lnTo>
                    <a:pt x="29" y="92"/>
                  </a:lnTo>
                  <a:lnTo>
                    <a:pt x="31" y="92"/>
                  </a:lnTo>
                  <a:lnTo>
                    <a:pt x="31" y="90"/>
                  </a:lnTo>
                  <a:lnTo>
                    <a:pt x="34" y="90"/>
                  </a:lnTo>
                  <a:lnTo>
                    <a:pt x="34" y="92"/>
                  </a:lnTo>
                  <a:lnTo>
                    <a:pt x="34" y="92"/>
                  </a:lnTo>
                  <a:lnTo>
                    <a:pt x="36" y="90"/>
                  </a:lnTo>
                  <a:lnTo>
                    <a:pt x="38" y="87"/>
                  </a:lnTo>
                  <a:lnTo>
                    <a:pt x="43" y="87"/>
                  </a:lnTo>
                  <a:lnTo>
                    <a:pt x="45" y="87"/>
                  </a:lnTo>
                  <a:lnTo>
                    <a:pt x="48" y="87"/>
                  </a:lnTo>
                  <a:lnTo>
                    <a:pt x="50" y="87"/>
                  </a:lnTo>
                  <a:lnTo>
                    <a:pt x="53" y="87"/>
                  </a:lnTo>
                  <a:lnTo>
                    <a:pt x="53" y="87"/>
                  </a:lnTo>
                  <a:lnTo>
                    <a:pt x="55" y="90"/>
                  </a:lnTo>
                  <a:lnTo>
                    <a:pt x="55" y="92"/>
                  </a:lnTo>
                  <a:lnTo>
                    <a:pt x="57" y="92"/>
                  </a:lnTo>
                  <a:lnTo>
                    <a:pt x="57" y="92"/>
                  </a:lnTo>
                  <a:lnTo>
                    <a:pt x="60" y="92"/>
                  </a:lnTo>
                  <a:lnTo>
                    <a:pt x="60" y="92"/>
                  </a:lnTo>
                  <a:lnTo>
                    <a:pt x="62" y="92"/>
                  </a:lnTo>
                  <a:lnTo>
                    <a:pt x="62" y="92"/>
                  </a:lnTo>
                  <a:lnTo>
                    <a:pt x="62" y="92"/>
                  </a:lnTo>
                  <a:lnTo>
                    <a:pt x="62" y="92"/>
                  </a:lnTo>
                  <a:lnTo>
                    <a:pt x="76" y="68"/>
                  </a:lnTo>
                  <a:lnTo>
                    <a:pt x="81" y="66"/>
                  </a:lnTo>
                  <a:lnTo>
                    <a:pt x="79" y="64"/>
                  </a:lnTo>
                  <a:lnTo>
                    <a:pt x="79" y="64"/>
                  </a:lnTo>
                  <a:lnTo>
                    <a:pt x="76" y="64"/>
                  </a:lnTo>
                  <a:lnTo>
                    <a:pt x="76" y="61"/>
                  </a:lnTo>
                  <a:lnTo>
                    <a:pt x="76" y="61"/>
                  </a:lnTo>
                  <a:lnTo>
                    <a:pt x="76" y="59"/>
                  </a:lnTo>
                  <a:lnTo>
                    <a:pt x="76" y="59"/>
                  </a:lnTo>
                  <a:lnTo>
                    <a:pt x="74" y="59"/>
                  </a:lnTo>
                  <a:lnTo>
                    <a:pt x="74" y="59"/>
                  </a:lnTo>
                  <a:lnTo>
                    <a:pt x="74" y="59"/>
                  </a:lnTo>
                  <a:lnTo>
                    <a:pt x="74" y="61"/>
                  </a:lnTo>
                  <a:lnTo>
                    <a:pt x="71" y="59"/>
                  </a:lnTo>
                  <a:lnTo>
                    <a:pt x="71" y="59"/>
                  </a:lnTo>
                  <a:lnTo>
                    <a:pt x="69" y="59"/>
                  </a:lnTo>
                  <a:lnTo>
                    <a:pt x="62" y="59"/>
                  </a:lnTo>
                  <a:lnTo>
                    <a:pt x="60" y="59"/>
                  </a:lnTo>
                  <a:lnTo>
                    <a:pt x="60" y="59"/>
                  </a:lnTo>
                  <a:lnTo>
                    <a:pt x="60" y="59"/>
                  </a:lnTo>
                  <a:lnTo>
                    <a:pt x="60" y="59"/>
                  </a:lnTo>
                  <a:lnTo>
                    <a:pt x="60" y="59"/>
                  </a:lnTo>
                  <a:lnTo>
                    <a:pt x="57" y="61"/>
                  </a:lnTo>
                  <a:lnTo>
                    <a:pt x="57" y="61"/>
                  </a:lnTo>
                  <a:lnTo>
                    <a:pt x="53" y="61"/>
                  </a:lnTo>
                  <a:lnTo>
                    <a:pt x="50" y="61"/>
                  </a:lnTo>
                  <a:lnTo>
                    <a:pt x="50" y="64"/>
                  </a:lnTo>
                  <a:lnTo>
                    <a:pt x="50" y="64"/>
                  </a:lnTo>
                  <a:lnTo>
                    <a:pt x="50" y="64"/>
                  </a:lnTo>
                  <a:lnTo>
                    <a:pt x="50" y="64"/>
                  </a:lnTo>
                  <a:lnTo>
                    <a:pt x="50" y="64"/>
                  </a:lnTo>
                  <a:lnTo>
                    <a:pt x="50" y="66"/>
                  </a:lnTo>
                  <a:lnTo>
                    <a:pt x="50" y="66"/>
                  </a:lnTo>
                  <a:lnTo>
                    <a:pt x="50" y="66"/>
                  </a:lnTo>
                  <a:lnTo>
                    <a:pt x="48" y="66"/>
                  </a:lnTo>
                  <a:lnTo>
                    <a:pt x="48" y="66"/>
                  </a:lnTo>
                  <a:lnTo>
                    <a:pt x="48" y="66"/>
                  </a:lnTo>
                  <a:lnTo>
                    <a:pt x="48" y="66"/>
                  </a:lnTo>
                  <a:lnTo>
                    <a:pt x="45" y="66"/>
                  </a:lnTo>
                  <a:lnTo>
                    <a:pt x="45" y="66"/>
                  </a:lnTo>
                  <a:lnTo>
                    <a:pt x="45" y="64"/>
                  </a:lnTo>
                  <a:lnTo>
                    <a:pt x="43" y="64"/>
                  </a:lnTo>
                  <a:lnTo>
                    <a:pt x="43" y="64"/>
                  </a:lnTo>
                  <a:lnTo>
                    <a:pt x="43" y="61"/>
                  </a:lnTo>
                  <a:lnTo>
                    <a:pt x="43" y="61"/>
                  </a:lnTo>
                  <a:lnTo>
                    <a:pt x="43" y="61"/>
                  </a:lnTo>
                  <a:lnTo>
                    <a:pt x="41" y="61"/>
                  </a:lnTo>
                  <a:lnTo>
                    <a:pt x="41" y="61"/>
                  </a:lnTo>
                  <a:lnTo>
                    <a:pt x="43" y="59"/>
                  </a:lnTo>
                  <a:lnTo>
                    <a:pt x="43" y="59"/>
                  </a:lnTo>
                  <a:lnTo>
                    <a:pt x="43" y="59"/>
                  </a:lnTo>
                  <a:lnTo>
                    <a:pt x="43" y="61"/>
                  </a:lnTo>
                  <a:lnTo>
                    <a:pt x="43" y="61"/>
                  </a:lnTo>
                  <a:lnTo>
                    <a:pt x="45" y="61"/>
                  </a:lnTo>
                  <a:lnTo>
                    <a:pt x="45" y="61"/>
                  </a:lnTo>
                  <a:lnTo>
                    <a:pt x="48" y="61"/>
                  </a:lnTo>
                  <a:lnTo>
                    <a:pt x="48" y="61"/>
                  </a:lnTo>
                  <a:lnTo>
                    <a:pt x="50" y="61"/>
                  </a:lnTo>
                  <a:lnTo>
                    <a:pt x="50" y="61"/>
                  </a:lnTo>
                  <a:lnTo>
                    <a:pt x="50" y="59"/>
                  </a:lnTo>
                  <a:lnTo>
                    <a:pt x="55" y="54"/>
                  </a:lnTo>
                  <a:lnTo>
                    <a:pt x="55" y="52"/>
                  </a:lnTo>
                  <a:lnTo>
                    <a:pt x="57" y="52"/>
                  </a:lnTo>
                  <a:lnTo>
                    <a:pt x="62" y="49"/>
                  </a:lnTo>
                  <a:lnTo>
                    <a:pt x="62" y="49"/>
                  </a:lnTo>
                  <a:lnTo>
                    <a:pt x="64" y="49"/>
                  </a:lnTo>
                  <a:lnTo>
                    <a:pt x="64" y="49"/>
                  </a:lnTo>
                  <a:lnTo>
                    <a:pt x="67" y="49"/>
                  </a:lnTo>
                  <a:lnTo>
                    <a:pt x="67" y="47"/>
                  </a:lnTo>
                  <a:lnTo>
                    <a:pt x="69" y="47"/>
                  </a:lnTo>
                  <a:lnTo>
                    <a:pt x="69" y="47"/>
                  </a:lnTo>
                  <a:lnTo>
                    <a:pt x="71" y="47"/>
                  </a:lnTo>
                  <a:lnTo>
                    <a:pt x="71" y="47"/>
                  </a:lnTo>
                  <a:lnTo>
                    <a:pt x="71" y="47"/>
                  </a:lnTo>
                  <a:lnTo>
                    <a:pt x="71" y="47"/>
                  </a:lnTo>
                  <a:lnTo>
                    <a:pt x="71" y="47"/>
                  </a:lnTo>
                  <a:lnTo>
                    <a:pt x="71" y="45"/>
                  </a:lnTo>
                  <a:lnTo>
                    <a:pt x="71" y="45"/>
                  </a:lnTo>
                  <a:lnTo>
                    <a:pt x="76" y="40"/>
                  </a:lnTo>
                  <a:lnTo>
                    <a:pt x="79" y="40"/>
                  </a:lnTo>
                  <a:lnTo>
                    <a:pt x="79" y="40"/>
                  </a:lnTo>
                  <a:lnTo>
                    <a:pt x="81" y="40"/>
                  </a:lnTo>
                  <a:lnTo>
                    <a:pt x="83" y="40"/>
                  </a:lnTo>
                  <a:lnTo>
                    <a:pt x="83" y="38"/>
                  </a:lnTo>
                  <a:lnTo>
                    <a:pt x="86" y="38"/>
                  </a:lnTo>
                  <a:lnTo>
                    <a:pt x="86" y="38"/>
                  </a:lnTo>
                  <a:lnTo>
                    <a:pt x="88" y="38"/>
                  </a:lnTo>
                  <a:lnTo>
                    <a:pt x="88" y="35"/>
                  </a:lnTo>
                  <a:lnTo>
                    <a:pt x="90" y="33"/>
                  </a:lnTo>
                  <a:lnTo>
                    <a:pt x="90" y="33"/>
                  </a:lnTo>
                  <a:lnTo>
                    <a:pt x="88" y="2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8" name="Freeform 667"/>
            <p:cNvSpPr>
              <a:spLocks/>
            </p:cNvSpPr>
            <p:nvPr/>
          </p:nvSpPr>
          <p:spPr bwMode="auto">
            <a:xfrm>
              <a:off x="6057314" y="5112529"/>
              <a:ext cx="136407" cy="157105"/>
            </a:xfrm>
            <a:custGeom>
              <a:avLst/>
              <a:gdLst>
                <a:gd name="T0" fmla="*/ 381 w 402"/>
                <a:gd name="T1" fmla="*/ 7 h 463"/>
                <a:gd name="T2" fmla="*/ 360 w 402"/>
                <a:gd name="T3" fmla="*/ 9 h 463"/>
                <a:gd name="T4" fmla="*/ 341 w 402"/>
                <a:gd name="T5" fmla="*/ 0 h 463"/>
                <a:gd name="T6" fmla="*/ 320 w 402"/>
                <a:gd name="T7" fmla="*/ 7 h 463"/>
                <a:gd name="T8" fmla="*/ 305 w 402"/>
                <a:gd name="T9" fmla="*/ 9 h 463"/>
                <a:gd name="T10" fmla="*/ 284 w 402"/>
                <a:gd name="T11" fmla="*/ 40 h 463"/>
                <a:gd name="T12" fmla="*/ 265 w 402"/>
                <a:gd name="T13" fmla="*/ 82 h 463"/>
                <a:gd name="T14" fmla="*/ 265 w 402"/>
                <a:gd name="T15" fmla="*/ 92 h 463"/>
                <a:gd name="T16" fmla="*/ 256 w 402"/>
                <a:gd name="T17" fmla="*/ 101 h 463"/>
                <a:gd name="T18" fmla="*/ 227 w 402"/>
                <a:gd name="T19" fmla="*/ 94 h 463"/>
                <a:gd name="T20" fmla="*/ 215 w 402"/>
                <a:gd name="T21" fmla="*/ 90 h 463"/>
                <a:gd name="T22" fmla="*/ 199 w 402"/>
                <a:gd name="T23" fmla="*/ 85 h 463"/>
                <a:gd name="T24" fmla="*/ 187 w 402"/>
                <a:gd name="T25" fmla="*/ 82 h 463"/>
                <a:gd name="T26" fmla="*/ 135 w 402"/>
                <a:gd name="T27" fmla="*/ 82 h 463"/>
                <a:gd name="T28" fmla="*/ 109 w 402"/>
                <a:gd name="T29" fmla="*/ 97 h 463"/>
                <a:gd name="T30" fmla="*/ 109 w 402"/>
                <a:gd name="T31" fmla="*/ 118 h 463"/>
                <a:gd name="T32" fmla="*/ 109 w 402"/>
                <a:gd name="T33" fmla="*/ 130 h 463"/>
                <a:gd name="T34" fmla="*/ 133 w 402"/>
                <a:gd name="T35" fmla="*/ 125 h 463"/>
                <a:gd name="T36" fmla="*/ 156 w 402"/>
                <a:gd name="T37" fmla="*/ 123 h 463"/>
                <a:gd name="T38" fmla="*/ 173 w 402"/>
                <a:gd name="T39" fmla="*/ 139 h 463"/>
                <a:gd name="T40" fmla="*/ 166 w 402"/>
                <a:gd name="T41" fmla="*/ 168 h 463"/>
                <a:gd name="T42" fmla="*/ 149 w 402"/>
                <a:gd name="T43" fmla="*/ 196 h 463"/>
                <a:gd name="T44" fmla="*/ 152 w 402"/>
                <a:gd name="T45" fmla="*/ 210 h 463"/>
                <a:gd name="T46" fmla="*/ 178 w 402"/>
                <a:gd name="T47" fmla="*/ 224 h 463"/>
                <a:gd name="T48" fmla="*/ 178 w 402"/>
                <a:gd name="T49" fmla="*/ 258 h 463"/>
                <a:gd name="T50" fmla="*/ 178 w 402"/>
                <a:gd name="T51" fmla="*/ 274 h 463"/>
                <a:gd name="T52" fmla="*/ 175 w 402"/>
                <a:gd name="T53" fmla="*/ 293 h 463"/>
                <a:gd name="T54" fmla="*/ 166 w 402"/>
                <a:gd name="T55" fmla="*/ 310 h 463"/>
                <a:gd name="T56" fmla="*/ 159 w 402"/>
                <a:gd name="T57" fmla="*/ 329 h 463"/>
                <a:gd name="T58" fmla="*/ 147 w 402"/>
                <a:gd name="T59" fmla="*/ 324 h 463"/>
                <a:gd name="T60" fmla="*/ 137 w 402"/>
                <a:gd name="T61" fmla="*/ 312 h 463"/>
                <a:gd name="T62" fmla="*/ 123 w 402"/>
                <a:gd name="T63" fmla="*/ 326 h 463"/>
                <a:gd name="T64" fmla="*/ 99 w 402"/>
                <a:gd name="T65" fmla="*/ 321 h 463"/>
                <a:gd name="T66" fmla="*/ 95 w 402"/>
                <a:gd name="T67" fmla="*/ 310 h 463"/>
                <a:gd name="T68" fmla="*/ 81 w 402"/>
                <a:gd name="T69" fmla="*/ 293 h 463"/>
                <a:gd name="T70" fmla="*/ 71 w 402"/>
                <a:gd name="T71" fmla="*/ 312 h 463"/>
                <a:gd name="T72" fmla="*/ 28 w 402"/>
                <a:gd name="T73" fmla="*/ 321 h 463"/>
                <a:gd name="T74" fmla="*/ 21 w 402"/>
                <a:gd name="T75" fmla="*/ 350 h 463"/>
                <a:gd name="T76" fmla="*/ 36 w 402"/>
                <a:gd name="T77" fmla="*/ 369 h 463"/>
                <a:gd name="T78" fmla="*/ 33 w 402"/>
                <a:gd name="T79" fmla="*/ 392 h 463"/>
                <a:gd name="T80" fmla="*/ 7 w 402"/>
                <a:gd name="T81" fmla="*/ 411 h 463"/>
                <a:gd name="T82" fmla="*/ 38 w 402"/>
                <a:gd name="T83" fmla="*/ 449 h 463"/>
                <a:gd name="T84" fmla="*/ 59 w 402"/>
                <a:gd name="T85" fmla="*/ 452 h 463"/>
                <a:gd name="T86" fmla="*/ 85 w 402"/>
                <a:gd name="T87" fmla="*/ 433 h 463"/>
                <a:gd name="T88" fmla="*/ 107 w 402"/>
                <a:gd name="T89" fmla="*/ 442 h 463"/>
                <a:gd name="T90" fmla="*/ 128 w 402"/>
                <a:gd name="T91" fmla="*/ 449 h 463"/>
                <a:gd name="T92" fmla="*/ 137 w 402"/>
                <a:gd name="T93" fmla="*/ 433 h 463"/>
                <a:gd name="T94" fmla="*/ 166 w 402"/>
                <a:gd name="T95" fmla="*/ 428 h 463"/>
                <a:gd name="T96" fmla="*/ 175 w 402"/>
                <a:gd name="T97" fmla="*/ 437 h 463"/>
                <a:gd name="T98" fmla="*/ 178 w 402"/>
                <a:gd name="T99" fmla="*/ 456 h 463"/>
                <a:gd name="T100" fmla="*/ 204 w 402"/>
                <a:gd name="T101" fmla="*/ 445 h 463"/>
                <a:gd name="T102" fmla="*/ 237 w 402"/>
                <a:gd name="T103" fmla="*/ 411 h 463"/>
                <a:gd name="T104" fmla="*/ 272 w 402"/>
                <a:gd name="T105" fmla="*/ 374 h 463"/>
                <a:gd name="T106" fmla="*/ 270 w 402"/>
                <a:gd name="T107" fmla="*/ 321 h 463"/>
                <a:gd name="T108" fmla="*/ 289 w 402"/>
                <a:gd name="T109" fmla="*/ 295 h 463"/>
                <a:gd name="T110" fmla="*/ 310 w 402"/>
                <a:gd name="T111" fmla="*/ 260 h 463"/>
                <a:gd name="T112" fmla="*/ 346 w 402"/>
                <a:gd name="T113" fmla="*/ 234 h 463"/>
                <a:gd name="T114" fmla="*/ 364 w 402"/>
                <a:gd name="T115" fmla="*/ 170 h 463"/>
                <a:gd name="T116" fmla="*/ 372 w 402"/>
                <a:gd name="T117" fmla="*/ 113 h 463"/>
                <a:gd name="T118" fmla="*/ 379 w 402"/>
                <a:gd name="T119" fmla="*/ 63 h 463"/>
                <a:gd name="T120" fmla="*/ 400 w 402"/>
                <a:gd name="T121" fmla="*/ 28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2" h="463">
                  <a:moveTo>
                    <a:pt x="402" y="14"/>
                  </a:moveTo>
                  <a:lnTo>
                    <a:pt x="400" y="11"/>
                  </a:lnTo>
                  <a:lnTo>
                    <a:pt x="398" y="11"/>
                  </a:lnTo>
                  <a:lnTo>
                    <a:pt x="398" y="11"/>
                  </a:lnTo>
                  <a:lnTo>
                    <a:pt x="398" y="9"/>
                  </a:lnTo>
                  <a:lnTo>
                    <a:pt x="395" y="7"/>
                  </a:lnTo>
                  <a:lnTo>
                    <a:pt x="393" y="4"/>
                  </a:lnTo>
                  <a:lnTo>
                    <a:pt x="393" y="4"/>
                  </a:lnTo>
                  <a:lnTo>
                    <a:pt x="393" y="4"/>
                  </a:lnTo>
                  <a:lnTo>
                    <a:pt x="391" y="4"/>
                  </a:lnTo>
                  <a:lnTo>
                    <a:pt x="391" y="4"/>
                  </a:lnTo>
                  <a:lnTo>
                    <a:pt x="391" y="4"/>
                  </a:lnTo>
                  <a:lnTo>
                    <a:pt x="388" y="4"/>
                  </a:lnTo>
                  <a:lnTo>
                    <a:pt x="388" y="4"/>
                  </a:lnTo>
                  <a:lnTo>
                    <a:pt x="388" y="7"/>
                  </a:lnTo>
                  <a:lnTo>
                    <a:pt x="388" y="7"/>
                  </a:lnTo>
                  <a:lnTo>
                    <a:pt x="388" y="7"/>
                  </a:lnTo>
                  <a:lnTo>
                    <a:pt x="388" y="7"/>
                  </a:lnTo>
                  <a:lnTo>
                    <a:pt x="386" y="7"/>
                  </a:lnTo>
                  <a:lnTo>
                    <a:pt x="386" y="7"/>
                  </a:lnTo>
                  <a:lnTo>
                    <a:pt x="381" y="7"/>
                  </a:lnTo>
                  <a:lnTo>
                    <a:pt x="381" y="7"/>
                  </a:lnTo>
                  <a:lnTo>
                    <a:pt x="381" y="7"/>
                  </a:lnTo>
                  <a:lnTo>
                    <a:pt x="381" y="7"/>
                  </a:lnTo>
                  <a:lnTo>
                    <a:pt x="381" y="7"/>
                  </a:lnTo>
                  <a:lnTo>
                    <a:pt x="381" y="9"/>
                  </a:lnTo>
                  <a:lnTo>
                    <a:pt x="379" y="9"/>
                  </a:lnTo>
                  <a:lnTo>
                    <a:pt x="379" y="9"/>
                  </a:lnTo>
                  <a:lnTo>
                    <a:pt x="379" y="11"/>
                  </a:lnTo>
                  <a:lnTo>
                    <a:pt x="376" y="11"/>
                  </a:lnTo>
                  <a:lnTo>
                    <a:pt x="376" y="11"/>
                  </a:lnTo>
                  <a:lnTo>
                    <a:pt x="376" y="11"/>
                  </a:lnTo>
                  <a:lnTo>
                    <a:pt x="374" y="9"/>
                  </a:lnTo>
                  <a:lnTo>
                    <a:pt x="374" y="7"/>
                  </a:lnTo>
                  <a:lnTo>
                    <a:pt x="372" y="7"/>
                  </a:lnTo>
                  <a:lnTo>
                    <a:pt x="369" y="7"/>
                  </a:lnTo>
                  <a:lnTo>
                    <a:pt x="369" y="7"/>
                  </a:lnTo>
                  <a:lnTo>
                    <a:pt x="367" y="9"/>
                  </a:lnTo>
                  <a:lnTo>
                    <a:pt x="367" y="9"/>
                  </a:lnTo>
                  <a:lnTo>
                    <a:pt x="364" y="9"/>
                  </a:lnTo>
                  <a:lnTo>
                    <a:pt x="364" y="7"/>
                  </a:lnTo>
                  <a:lnTo>
                    <a:pt x="362" y="7"/>
                  </a:lnTo>
                  <a:lnTo>
                    <a:pt x="362" y="7"/>
                  </a:lnTo>
                  <a:lnTo>
                    <a:pt x="360" y="9"/>
                  </a:lnTo>
                  <a:lnTo>
                    <a:pt x="360" y="9"/>
                  </a:lnTo>
                  <a:lnTo>
                    <a:pt x="360" y="9"/>
                  </a:lnTo>
                  <a:lnTo>
                    <a:pt x="360" y="7"/>
                  </a:lnTo>
                  <a:lnTo>
                    <a:pt x="357" y="7"/>
                  </a:lnTo>
                  <a:lnTo>
                    <a:pt x="357" y="4"/>
                  </a:lnTo>
                  <a:lnTo>
                    <a:pt x="357" y="4"/>
                  </a:lnTo>
                  <a:lnTo>
                    <a:pt x="357" y="4"/>
                  </a:lnTo>
                  <a:lnTo>
                    <a:pt x="355" y="4"/>
                  </a:lnTo>
                  <a:lnTo>
                    <a:pt x="355" y="4"/>
                  </a:lnTo>
                  <a:lnTo>
                    <a:pt x="355" y="4"/>
                  </a:lnTo>
                  <a:lnTo>
                    <a:pt x="355" y="4"/>
                  </a:lnTo>
                  <a:lnTo>
                    <a:pt x="353" y="4"/>
                  </a:lnTo>
                  <a:lnTo>
                    <a:pt x="353" y="4"/>
                  </a:lnTo>
                  <a:lnTo>
                    <a:pt x="353" y="4"/>
                  </a:lnTo>
                  <a:lnTo>
                    <a:pt x="353" y="4"/>
                  </a:lnTo>
                  <a:lnTo>
                    <a:pt x="353" y="4"/>
                  </a:lnTo>
                  <a:lnTo>
                    <a:pt x="348" y="4"/>
                  </a:lnTo>
                  <a:lnTo>
                    <a:pt x="346" y="4"/>
                  </a:lnTo>
                  <a:lnTo>
                    <a:pt x="343" y="2"/>
                  </a:lnTo>
                  <a:lnTo>
                    <a:pt x="341" y="2"/>
                  </a:lnTo>
                  <a:lnTo>
                    <a:pt x="341" y="0"/>
                  </a:lnTo>
                  <a:lnTo>
                    <a:pt x="341" y="0"/>
                  </a:lnTo>
                  <a:lnTo>
                    <a:pt x="341" y="0"/>
                  </a:lnTo>
                  <a:lnTo>
                    <a:pt x="341" y="0"/>
                  </a:lnTo>
                  <a:lnTo>
                    <a:pt x="341" y="0"/>
                  </a:lnTo>
                  <a:lnTo>
                    <a:pt x="338" y="0"/>
                  </a:lnTo>
                  <a:lnTo>
                    <a:pt x="338" y="0"/>
                  </a:lnTo>
                  <a:lnTo>
                    <a:pt x="336" y="0"/>
                  </a:lnTo>
                  <a:lnTo>
                    <a:pt x="336" y="0"/>
                  </a:lnTo>
                  <a:lnTo>
                    <a:pt x="334" y="2"/>
                  </a:lnTo>
                  <a:lnTo>
                    <a:pt x="334" y="2"/>
                  </a:lnTo>
                  <a:lnTo>
                    <a:pt x="331" y="4"/>
                  </a:lnTo>
                  <a:lnTo>
                    <a:pt x="329" y="4"/>
                  </a:lnTo>
                  <a:lnTo>
                    <a:pt x="329" y="4"/>
                  </a:lnTo>
                  <a:lnTo>
                    <a:pt x="327" y="4"/>
                  </a:lnTo>
                  <a:lnTo>
                    <a:pt x="327" y="4"/>
                  </a:lnTo>
                  <a:lnTo>
                    <a:pt x="327" y="4"/>
                  </a:lnTo>
                  <a:lnTo>
                    <a:pt x="327" y="4"/>
                  </a:lnTo>
                  <a:lnTo>
                    <a:pt x="324" y="7"/>
                  </a:lnTo>
                  <a:lnTo>
                    <a:pt x="324" y="7"/>
                  </a:lnTo>
                  <a:lnTo>
                    <a:pt x="324" y="7"/>
                  </a:lnTo>
                  <a:lnTo>
                    <a:pt x="322" y="7"/>
                  </a:lnTo>
                  <a:lnTo>
                    <a:pt x="322" y="7"/>
                  </a:lnTo>
                  <a:lnTo>
                    <a:pt x="320" y="7"/>
                  </a:lnTo>
                  <a:lnTo>
                    <a:pt x="320" y="7"/>
                  </a:lnTo>
                  <a:lnTo>
                    <a:pt x="317" y="7"/>
                  </a:lnTo>
                  <a:lnTo>
                    <a:pt x="317" y="7"/>
                  </a:lnTo>
                  <a:lnTo>
                    <a:pt x="315" y="7"/>
                  </a:lnTo>
                  <a:lnTo>
                    <a:pt x="315" y="7"/>
                  </a:lnTo>
                  <a:lnTo>
                    <a:pt x="315" y="9"/>
                  </a:lnTo>
                  <a:lnTo>
                    <a:pt x="315" y="9"/>
                  </a:lnTo>
                  <a:lnTo>
                    <a:pt x="315" y="9"/>
                  </a:lnTo>
                  <a:lnTo>
                    <a:pt x="312" y="9"/>
                  </a:lnTo>
                  <a:lnTo>
                    <a:pt x="312" y="9"/>
                  </a:lnTo>
                  <a:lnTo>
                    <a:pt x="312" y="9"/>
                  </a:lnTo>
                  <a:lnTo>
                    <a:pt x="312" y="9"/>
                  </a:lnTo>
                  <a:lnTo>
                    <a:pt x="312" y="9"/>
                  </a:lnTo>
                  <a:lnTo>
                    <a:pt x="310" y="7"/>
                  </a:lnTo>
                  <a:lnTo>
                    <a:pt x="310" y="7"/>
                  </a:lnTo>
                  <a:lnTo>
                    <a:pt x="308" y="7"/>
                  </a:lnTo>
                  <a:lnTo>
                    <a:pt x="308" y="7"/>
                  </a:lnTo>
                  <a:lnTo>
                    <a:pt x="308" y="7"/>
                  </a:lnTo>
                  <a:lnTo>
                    <a:pt x="308" y="7"/>
                  </a:lnTo>
                  <a:lnTo>
                    <a:pt x="305" y="7"/>
                  </a:lnTo>
                  <a:lnTo>
                    <a:pt x="305" y="7"/>
                  </a:lnTo>
                  <a:lnTo>
                    <a:pt x="305" y="9"/>
                  </a:lnTo>
                  <a:lnTo>
                    <a:pt x="305" y="9"/>
                  </a:lnTo>
                  <a:lnTo>
                    <a:pt x="305" y="9"/>
                  </a:lnTo>
                  <a:lnTo>
                    <a:pt x="303" y="9"/>
                  </a:lnTo>
                  <a:lnTo>
                    <a:pt x="301" y="9"/>
                  </a:lnTo>
                  <a:lnTo>
                    <a:pt x="298" y="9"/>
                  </a:lnTo>
                  <a:lnTo>
                    <a:pt x="298" y="9"/>
                  </a:lnTo>
                  <a:lnTo>
                    <a:pt x="294" y="9"/>
                  </a:lnTo>
                  <a:lnTo>
                    <a:pt x="294" y="11"/>
                  </a:lnTo>
                  <a:lnTo>
                    <a:pt x="291" y="11"/>
                  </a:lnTo>
                  <a:lnTo>
                    <a:pt x="291" y="14"/>
                  </a:lnTo>
                  <a:lnTo>
                    <a:pt x="289" y="19"/>
                  </a:lnTo>
                  <a:lnTo>
                    <a:pt x="289" y="23"/>
                  </a:lnTo>
                  <a:lnTo>
                    <a:pt x="289" y="23"/>
                  </a:lnTo>
                  <a:lnTo>
                    <a:pt x="289" y="26"/>
                  </a:lnTo>
                  <a:lnTo>
                    <a:pt x="286" y="28"/>
                  </a:lnTo>
                  <a:lnTo>
                    <a:pt x="286" y="28"/>
                  </a:lnTo>
                  <a:lnTo>
                    <a:pt x="286" y="30"/>
                  </a:lnTo>
                  <a:lnTo>
                    <a:pt x="286" y="30"/>
                  </a:lnTo>
                  <a:lnTo>
                    <a:pt x="286" y="33"/>
                  </a:lnTo>
                  <a:lnTo>
                    <a:pt x="286" y="33"/>
                  </a:lnTo>
                  <a:lnTo>
                    <a:pt x="286" y="35"/>
                  </a:lnTo>
                  <a:lnTo>
                    <a:pt x="284" y="40"/>
                  </a:lnTo>
                  <a:lnTo>
                    <a:pt x="284" y="42"/>
                  </a:lnTo>
                  <a:lnTo>
                    <a:pt x="284" y="42"/>
                  </a:lnTo>
                  <a:lnTo>
                    <a:pt x="286" y="45"/>
                  </a:lnTo>
                  <a:lnTo>
                    <a:pt x="286" y="45"/>
                  </a:lnTo>
                  <a:lnTo>
                    <a:pt x="286" y="45"/>
                  </a:lnTo>
                  <a:lnTo>
                    <a:pt x="284" y="49"/>
                  </a:lnTo>
                  <a:lnTo>
                    <a:pt x="284" y="52"/>
                  </a:lnTo>
                  <a:lnTo>
                    <a:pt x="282" y="54"/>
                  </a:lnTo>
                  <a:lnTo>
                    <a:pt x="279" y="59"/>
                  </a:lnTo>
                  <a:lnTo>
                    <a:pt x="277" y="63"/>
                  </a:lnTo>
                  <a:lnTo>
                    <a:pt x="277" y="66"/>
                  </a:lnTo>
                  <a:lnTo>
                    <a:pt x="275" y="73"/>
                  </a:lnTo>
                  <a:lnTo>
                    <a:pt x="270" y="78"/>
                  </a:lnTo>
                  <a:lnTo>
                    <a:pt x="272" y="78"/>
                  </a:lnTo>
                  <a:lnTo>
                    <a:pt x="272" y="78"/>
                  </a:lnTo>
                  <a:lnTo>
                    <a:pt x="272" y="80"/>
                  </a:lnTo>
                  <a:lnTo>
                    <a:pt x="270" y="80"/>
                  </a:lnTo>
                  <a:lnTo>
                    <a:pt x="267" y="80"/>
                  </a:lnTo>
                  <a:lnTo>
                    <a:pt x="267" y="80"/>
                  </a:lnTo>
                  <a:lnTo>
                    <a:pt x="265" y="80"/>
                  </a:lnTo>
                  <a:lnTo>
                    <a:pt x="265" y="80"/>
                  </a:lnTo>
                  <a:lnTo>
                    <a:pt x="265" y="82"/>
                  </a:lnTo>
                  <a:lnTo>
                    <a:pt x="265" y="82"/>
                  </a:lnTo>
                  <a:lnTo>
                    <a:pt x="265" y="82"/>
                  </a:lnTo>
                  <a:lnTo>
                    <a:pt x="265" y="85"/>
                  </a:lnTo>
                  <a:lnTo>
                    <a:pt x="265" y="85"/>
                  </a:lnTo>
                  <a:lnTo>
                    <a:pt x="265" y="85"/>
                  </a:lnTo>
                  <a:lnTo>
                    <a:pt x="265" y="85"/>
                  </a:lnTo>
                  <a:lnTo>
                    <a:pt x="265" y="85"/>
                  </a:lnTo>
                  <a:lnTo>
                    <a:pt x="265" y="85"/>
                  </a:lnTo>
                  <a:lnTo>
                    <a:pt x="265" y="85"/>
                  </a:lnTo>
                  <a:lnTo>
                    <a:pt x="265" y="85"/>
                  </a:lnTo>
                  <a:lnTo>
                    <a:pt x="265" y="87"/>
                  </a:lnTo>
                  <a:lnTo>
                    <a:pt x="265" y="87"/>
                  </a:lnTo>
                  <a:lnTo>
                    <a:pt x="265" y="87"/>
                  </a:lnTo>
                  <a:lnTo>
                    <a:pt x="265" y="87"/>
                  </a:lnTo>
                  <a:lnTo>
                    <a:pt x="265" y="87"/>
                  </a:lnTo>
                  <a:lnTo>
                    <a:pt x="265" y="87"/>
                  </a:lnTo>
                  <a:lnTo>
                    <a:pt x="265" y="90"/>
                  </a:lnTo>
                  <a:lnTo>
                    <a:pt x="263" y="90"/>
                  </a:lnTo>
                  <a:lnTo>
                    <a:pt x="265" y="92"/>
                  </a:lnTo>
                  <a:lnTo>
                    <a:pt x="265" y="92"/>
                  </a:lnTo>
                  <a:lnTo>
                    <a:pt x="265" y="92"/>
                  </a:lnTo>
                  <a:lnTo>
                    <a:pt x="265" y="92"/>
                  </a:lnTo>
                  <a:lnTo>
                    <a:pt x="265" y="94"/>
                  </a:lnTo>
                  <a:lnTo>
                    <a:pt x="267" y="99"/>
                  </a:lnTo>
                  <a:lnTo>
                    <a:pt x="270" y="104"/>
                  </a:lnTo>
                  <a:lnTo>
                    <a:pt x="270" y="106"/>
                  </a:lnTo>
                  <a:lnTo>
                    <a:pt x="267" y="106"/>
                  </a:lnTo>
                  <a:lnTo>
                    <a:pt x="267" y="106"/>
                  </a:lnTo>
                  <a:lnTo>
                    <a:pt x="267" y="106"/>
                  </a:lnTo>
                  <a:lnTo>
                    <a:pt x="265" y="108"/>
                  </a:lnTo>
                  <a:lnTo>
                    <a:pt x="263" y="106"/>
                  </a:lnTo>
                  <a:lnTo>
                    <a:pt x="263" y="106"/>
                  </a:lnTo>
                  <a:lnTo>
                    <a:pt x="263" y="104"/>
                  </a:lnTo>
                  <a:lnTo>
                    <a:pt x="263" y="104"/>
                  </a:lnTo>
                  <a:lnTo>
                    <a:pt x="263" y="104"/>
                  </a:lnTo>
                  <a:lnTo>
                    <a:pt x="263" y="104"/>
                  </a:lnTo>
                  <a:lnTo>
                    <a:pt x="260" y="101"/>
                  </a:lnTo>
                  <a:lnTo>
                    <a:pt x="260" y="101"/>
                  </a:lnTo>
                  <a:lnTo>
                    <a:pt x="260" y="101"/>
                  </a:lnTo>
                  <a:lnTo>
                    <a:pt x="260" y="101"/>
                  </a:lnTo>
                  <a:lnTo>
                    <a:pt x="258" y="101"/>
                  </a:lnTo>
                  <a:lnTo>
                    <a:pt x="258" y="101"/>
                  </a:lnTo>
                  <a:lnTo>
                    <a:pt x="256" y="101"/>
                  </a:lnTo>
                  <a:lnTo>
                    <a:pt x="256" y="101"/>
                  </a:lnTo>
                  <a:lnTo>
                    <a:pt x="256" y="101"/>
                  </a:lnTo>
                  <a:lnTo>
                    <a:pt x="256" y="101"/>
                  </a:lnTo>
                  <a:lnTo>
                    <a:pt x="256" y="101"/>
                  </a:lnTo>
                  <a:lnTo>
                    <a:pt x="253" y="101"/>
                  </a:lnTo>
                  <a:lnTo>
                    <a:pt x="253" y="99"/>
                  </a:lnTo>
                  <a:lnTo>
                    <a:pt x="253" y="99"/>
                  </a:lnTo>
                  <a:lnTo>
                    <a:pt x="253" y="99"/>
                  </a:lnTo>
                  <a:lnTo>
                    <a:pt x="251" y="99"/>
                  </a:lnTo>
                  <a:lnTo>
                    <a:pt x="251" y="99"/>
                  </a:lnTo>
                  <a:lnTo>
                    <a:pt x="251" y="97"/>
                  </a:lnTo>
                  <a:lnTo>
                    <a:pt x="249" y="94"/>
                  </a:lnTo>
                  <a:lnTo>
                    <a:pt x="249" y="94"/>
                  </a:lnTo>
                  <a:lnTo>
                    <a:pt x="246" y="94"/>
                  </a:lnTo>
                  <a:lnTo>
                    <a:pt x="246" y="94"/>
                  </a:lnTo>
                  <a:lnTo>
                    <a:pt x="246" y="94"/>
                  </a:lnTo>
                  <a:lnTo>
                    <a:pt x="244" y="94"/>
                  </a:lnTo>
                  <a:lnTo>
                    <a:pt x="239" y="94"/>
                  </a:lnTo>
                  <a:lnTo>
                    <a:pt x="234" y="92"/>
                  </a:lnTo>
                  <a:lnTo>
                    <a:pt x="232" y="92"/>
                  </a:lnTo>
                  <a:lnTo>
                    <a:pt x="230" y="92"/>
                  </a:lnTo>
                  <a:lnTo>
                    <a:pt x="227" y="94"/>
                  </a:lnTo>
                  <a:lnTo>
                    <a:pt x="227" y="94"/>
                  </a:lnTo>
                  <a:lnTo>
                    <a:pt x="225" y="94"/>
                  </a:lnTo>
                  <a:lnTo>
                    <a:pt x="225" y="94"/>
                  </a:lnTo>
                  <a:lnTo>
                    <a:pt x="225" y="94"/>
                  </a:lnTo>
                  <a:lnTo>
                    <a:pt x="225" y="94"/>
                  </a:lnTo>
                  <a:lnTo>
                    <a:pt x="223" y="94"/>
                  </a:lnTo>
                  <a:lnTo>
                    <a:pt x="223" y="94"/>
                  </a:lnTo>
                  <a:lnTo>
                    <a:pt x="223" y="92"/>
                  </a:lnTo>
                  <a:lnTo>
                    <a:pt x="223" y="92"/>
                  </a:lnTo>
                  <a:lnTo>
                    <a:pt x="223" y="92"/>
                  </a:lnTo>
                  <a:lnTo>
                    <a:pt x="223" y="92"/>
                  </a:lnTo>
                  <a:lnTo>
                    <a:pt x="223" y="92"/>
                  </a:lnTo>
                  <a:lnTo>
                    <a:pt x="223" y="92"/>
                  </a:lnTo>
                  <a:lnTo>
                    <a:pt x="220" y="90"/>
                  </a:lnTo>
                  <a:lnTo>
                    <a:pt x="220" y="90"/>
                  </a:lnTo>
                  <a:lnTo>
                    <a:pt x="220" y="90"/>
                  </a:lnTo>
                  <a:lnTo>
                    <a:pt x="220" y="90"/>
                  </a:lnTo>
                  <a:lnTo>
                    <a:pt x="220" y="90"/>
                  </a:lnTo>
                  <a:lnTo>
                    <a:pt x="218" y="87"/>
                  </a:lnTo>
                  <a:lnTo>
                    <a:pt x="218" y="90"/>
                  </a:lnTo>
                  <a:lnTo>
                    <a:pt x="218" y="90"/>
                  </a:lnTo>
                  <a:lnTo>
                    <a:pt x="215" y="87"/>
                  </a:lnTo>
                  <a:lnTo>
                    <a:pt x="215" y="90"/>
                  </a:lnTo>
                  <a:lnTo>
                    <a:pt x="213" y="90"/>
                  </a:lnTo>
                  <a:lnTo>
                    <a:pt x="213" y="90"/>
                  </a:lnTo>
                  <a:lnTo>
                    <a:pt x="213" y="90"/>
                  </a:lnTo>
                  <a:lnTo>
                    <a:pt x="213" y="92"/>
                  </a:lnTo>
                  <a:lnTo>
                    <a:pt x="211" y="92"/>
                  </a:lnTo>
                  <a:lnTo>
                    <a:pt x="211" y="90"/>
                  </a:lnTo>
                  <a:lnTo>
                    <a:pt x="208" y="90"/>
                  </a:lnTo>
                  <a:lnTo>
                    <a:pt x="208" y="90"/>
                  </a:lnTo>
                  <a:lnTo>
                    <a:pt x="206" y="90"/>
                  </a:lnTo>
                  <a:lnTo>
                    <a:pt x="206" y="90"/>
                  </a:lnTo>
                  <a:lnTo>
                    <a:pt x="206" y="90"/>
                  </a:lnTo>
                  <a:lnTo>
                    <a:pt x="204" y="90"/>
                  </a:lnTo>
                  <a:lnTo>
                    <a:pt x="204" y="90"/>
                  </a:lnTo>
                  <a:lnTo>
                    <a:pt x="201" y="90"/>
                  </a:lnTo>
                  <a:lnTo>
                    <a:pt x="201" y="90"/>
                  </a:lnTo>
                  <a:lnTo>
                    <a:pt x="201" y="87"/>
                  </a:lnTo>
                  <a:lnTo>
                    <a:pt x="201" y="87"/>
                  </a:lnTo>
                  <a:lnTo>
                    <a:pt x="201" y="85"/>
                  </a:lnTo>
                  <a:lnTo>
                    <a:pt x="201" y="85"/>
                  </a:lnTo>
                  <a:lnTo>
                    <a:pt x="199" y="85"/>
                  </a:lnTo>
                  <a:lnTo>
                    <a:pt x="199" y="85"/>
                  </a:lnTo>
                  <a:lnTo>
                    <a:pt x="199" y="85"/>
                  </a:lnTo>
                  <a:lnTo>
                    <a:pt x="199" y="85"/>
                  </a:lnTo>
                  <a:lnTo>
                    <a:pt x="199" y="87"/>
                  </a:lnTo>
                  <a:lnTo>
                    <a:pt x="199" y="87"/>
                  </a:lnTo>
                  <a:lnTo>
                    <a:pt x="194" y="87"/>
                  </a:lnTo>
                  <a:lnTo>
                    <a:pt x="194" y="87"/>
                  </a:lnTo>
                  <a:lnTo>
                    <a:pt x="194" y="85"/>
                  </a:lnTo>
                  <a:lnTo>
                    <a:pt x="194" y="85"/>
                  </a:lnTo>
                  <a:lnTo>
                    <a:pt x="194" y="85"/>
                  </a:lnTo>
                  <a:lnTo>
                    <a:pt x="194" y="85"/>
                  </a:lnTo>
                  <a:lnTo>
                    <a:pt x="192" y="85"/>
                  </a:lnTo>
                  <a:lnTo>
                    <a:pt x="192" y="85"/>
                  </a:lnTo>
                  <a:lnTo>
                    <a:pt x="192" y="85"/>
                  </a:lnTo>
                  <a:lnTo>
                    <a:pt x="194" y="85"/>
                  </a:lnTo>
                  <a:lnTo>
                    <a:pt x="192" y="82"/>
                  </a:lnTo>
                  <a:lnTo>
                    <a:pt x="192" y="85"/>
                  </a:lnTo>
                  <a:lnTo>
                    <a:pt x="192" y="85"/>
                  </a:lnTo>
                  <a:lnTo>
                    <a:pt x="192" y="85"/>
                  </a:lnTo>
                  <a:lnTo>
                    <a:pt x="189" y="82"/>
                  </a:lnTo>
                  <a:lnTo>
                    <a:pt x="189" y="82"/>
                  </a:lnTo>
                  <a:lnTo>
                    <a:pt x="187" y="82"/>
                  </a:lnTo>
                  <a:lnTo>
                    <a:pt x="187" y="82"/>
                  </a:lnTo>
                  <a:lnTo>
                    <a:pt x="187" y="82"/>
                  </a:lnTo>
                  <a:lnTo>
                    <a:pt x="187" y="82"/>
                  </a:lnTo>
                  <a:lnTo>
                    <a:pt x="185" y="80"/>
                  </a:lnTo>
                  <a:lnTo>
                    <a:pt x="185" y="80"/>
                  </a:lnTo>
                  <a:lnTo>
                    <a:pt x="182" y="80"/>
                  </a:lnTo>
                  <a:lnTo>
                    <a:pt x="182" y="80"/>
                  </a:lnTo>
                  <a:lnTo>
                    <a:pt x="182" y="80"/>
                  </a:lnTo>
                  <a:lnTo>
                    <a:pt x="182" y="80"/>
                  </a:lnTo>
                  <a:lnTo>
                    <a:pt x="182" y="82"/>
                  </a:lnTo>
                  <a:lnTo>
                    <a:pt x="182" y="82"/>
                  </a:lnTo>
                  <a:lnTo>
                    <a:pt x="178" y="82"/>
                  </a:lnTo>
                  <a:lnTo>
                    <a:pt x="178" y="82"/>
                  </a:lnTo>
                  <a:lnTo>
                    <a:pt x="178" y="82"/>
                  </a:lnTo>
                  <a:lnTo>
                    <a:pt x="175" y="82"/>
                  </a:lnTo>
                  <a:lnTo>
                    <a:pt x="175" y="82"/>
                  </a:lnTo>
                  <a:lnTo>
                    <a:pt x="175" y="82"/>
                  </a:lnTo>
                  <a:lnTo>
                    <a:pt x="170" y="80"/>
                  </a:lnTo>
                  <a:lnTo>
                    <a:pt x="168" y="82"/>
                  </a:lnTo>
                  <a:lnTo>
                    <a:pt x="168" y="82"/>
                  </a:lnTo>
                  <a:lnTo>
                    <a:pt x="161" y="82"/>
                  </a:lnTo>
                  <a:lnTo>
                    <a:pt x="154" y="82"/>
                  </a:lnTo>
                  <a:lnTo>
                    <a:pt x="144" y="82"/>
                  </a:lnTo>
                  <a:lnTo>
                    <a:pt x="135" y="82"/>
                  </a:lnTo>
                  <a:lnTo>
                    <a:pt x="133" y="82"/>
                  </a:lnTo>
                  <a:lnTo>
                    <a:pt x="126" y="82"/>
                  </a:lnTo>
                  <a:lnTo>
                    <a:pt x="116" y="82"/>
                  </a:lnTo>
                  <a:lnTo>
                    <a:pt x="116" y="85"/>
                  </a:lnTo>
                  <a:lnTo>
                    <a:pt x="116" y="87"/>
                  </a:lnTo>
                  <a:lnTo>
                    <a:pt x="116" y="87"/>
                  </a:lnTo>
                  <a:lnTo>
                    <a:pt x="114" y="90"/>
                  </a:lnTo>
                  <a:lnTo>
                    <a:pt x="114" y="90"/>
                  </a:lnTo>
                  <a:lnTo>
                    <a:pt x="111" y="90"/>
                  </a:lnTo>
                  <a:lnTo>
                    <a:pt x="111" y="90"/>
                  </a:lnTo>
                  <a:lnTo>
                    <a:pt x="111" y="90"/>
                  </a:lnTo>
                  <a:lnTo>
                    <a:pt x="111" y="92"/>
                  </a:lnTo>
                  <a:lnTo>
                    <a:pt x="111" y="92"/>
                  </a:lnTo>
                  <a:lnTo>
                    <a:pt x="111" y="92"/>
                  </a:lnTo>
                  <a:lnTo>
                    <a:pt x="111" y="92"/>
                  </a:lnTo>
                  <a:lnTo>
                    <a:pt x="111" y="94"/>
                  </a:lnTo>
                  <a:lnTo>
                    <a:pt x="111" y="94"/>
                  </a:lnTo>
                  <a:lnTo>
                    <a:pt x="109" y="94"/>
                  </a:lnTo>
                  <a:lnTo>
                    <a:pt x="109" y="94"/>
                  </a:lnTo>
                  <a:lnTo>
                    <a:pt x="109" y="94"/>
                  </a:lnTo>
                  <a:lnTo>
                    <a:pt x="109" y="97"/>
                  </a:lnTo>
                  <a:lnTo>
                    <a:pt x="109" y="97"/>
                  </a:lnTo>
                  <a:lnTo>
                    <a:pt x="109" y="97"/>
                  </a:lnTo>
                  <a:lnTo>
                    <a:pt x="109" y="99"/>
                  </a:lnTo>
                  <a:lnTo>
                    <a:pt x="111" y="99"/>
                  </a:lnTo>
                  <a:lnTo>
                    <a:pt x="111" y="99"/>
                  </a:lnTo>
                  <a:lnTo>
                    <a:pt x="109" y="101"/>
                  </a:lnTo>
                  <a:lnTo>
                    <a:pt x="109" y="101"/>
                  </a:lnTo>
                  <a:lnTo>
                    <a:pt x="109" y="104"/>
                  </a:lnTo>
                  <a:lnTo>
                    <a:pt x="109" y="104"/>
                  </a:lnTo>
                  <a:lnTo>
                    <a:pt x="109" y="104"/>
                  </a:lnTo>
                  <a:lnTo>
                    <a:pt x="109" y="106"/>
                  </a:lnTo>
                  <a:lnTo>
                    <a:pt x="109" y="106"/>
                  </a:lnTo>
                  <a:lnTo>
                    <a:pt x="107" y="106"/>
                  </a:lnTo>
                  <a:lnTo>
                    <a:pt x="109" y="108"/>
                  </a:lnTo>
                  <a:lnTo>
                    <a:pt x="109" y="111"/>
                  </a:lnTo>
                  <a:lnTo>
                    <a:pt x="107" y="111"/>
                  </a:lnTo>
                  <a:lnTo>
                    <a:pt x="109" y="113"/>
                  </a:lnTo>
                  <a:lnTo>
                    <a:pt x="109" y="116"/>
                  </a:lnTo>
                  <a:lnTo>
                    <a:pt x="109" y="116"/>
                  </a:lnTo>
                  <a:lnTo>
                    <a:pt x="109" y="116"/>
                  </a:lnTo>
                  <a:lnTo>
                    <a:pt x="111" y="116"/>
                  </a:lnTo>
                  <a:lnTo>
                    <a:pt x="111" y="116"/>
                  </a:lnTo>
                  <a:lnTo>
                    <a:pt x="109" y="118"/>
                  </a:lnTo>
                  <a:lnTo>
                    <a:pt x="111" y="118"/>
                  </a:lnTo>
                  <a:lnTo>
                    <a:pt x="111" y="120"/>
                  </a:lnTo>
                  <a:lnTo>
                    <a:pt x="114" y="120"/>
                  </a:lnTo>
                  <a:lnTo>
                    <a:pt x="114" y="120"/>
                  </a:lnTo>
                  <a:lnTo>
                    <a:pt x="114" y="123"/>
                  </a:lnTo>
                  <a:lnTo>
                    <a:pt x="114" y="125"/>
                  </a:lnTo>
                  <a:lnTo>
                    <a:pt x="114" y="125"/>
                  </a:lnTo>
                  <a:lnTo>
                    <a:pt x="114" y="125"/>
                  </a:lnTo>
                  <a:lnTo>
                    <a:pt x="114" y="125"/>
                  </a:lnTo>
                  <a:lnTo>
                    <a:pt x="114" y="125"/>
                  </a:lnTo>
                  <a:lnTo>
                    <a:pt x="114" y="125"/>
                  </a:lnTo>
                  <a:lnTo>
                    <a:pt x="114" y="127"/>
                  </a:lnTo>
                  <a:lnTo>
                    <a:pt x="111" y="127"/>
                  </a:lnTo>
                  <a:lnTo>
                    <a:pt x="111" y="127"/>
                  </a:lnTo>
                  <a:lnTo>
                    <a:pt x="109" y="127"/>
                  </a:lnTo>
                  <a:lnTo>
                    <a:pt x="109" y="127"/>
                  </a:lnTo>
                  <a:lnTo>
                    <a:pt x="109" y="130"/>
                  </a:lnTo>
                  <a:lnTo>
                    <a:pt x="109" y="130"/>
                  </a:lnTo>
                  <a:lnTo>
                    <a:pt x="109" y="130"/>
                  </a:lnTo>
                  <a:lnTo>
                    <a:pt x="109" y="130"/>
                  </a:lnTo>
                  <a:lnTo>
                    <a:pt x="109" y="130"/>
                  </a:lnTo>
                  <a:lnTo>
                    <a:pt x="109" y="130"/>
                  </a:lnTo>
                  <a:lnTo>
                    <a:pt x="109" y="132"/>
                  </a:lnTo>
                  <a:lnTo>
                    <a:pt x="109" y="132"/>
                  </a:lnTo>
                  <a:lnTo>
                    <a:pt x="111" y="132"/>
                  </a:lnTo>
                  <a:lnTo>
                    <a:pt x="111" y="132"/>
                  </a:lnTo>
                  <a:lnTo>
                    <a:pt x="114" y="132"/>
                  </a:lnTo>
                  <a:lnTo>
                    <a:pt x="114" y="132"/>
                  </a:lnTo>
                  <a:lnTo>
                    <a:pt x="116" y="130"/>
                  </a:lnTo>
                  <a:lnTo>
                    <a:pt x="116" y="130"/>
                  </a:lnTo>
                  <a:lnTo>
                    <a:pt x="118" y="130"/>
                  </a:lnTo>
                  <a:lnTo>
                    <a:pt x="118" y="130"/>
                  </a:lnTo>
                  <a:lnTo>
                    <a:pt x="118" y="127"/>
                  </a:lnTo>
                  <a:lnTo>
                    <a:pt x="118" y="127"/>
                  </a:lnTo>
                  <a:lnTo>
                    <a:pt x="121" y="127"/>
                  </a:lnTo>
                  <a:lnTo>
                    <a:pt x="121" y="127"/>
                  </a:lnTo>
                  <a:lnTo>
                    <a:pt x="123" y="127"/>
                  </a:lnTo>
                  <a:lnTo>
                    <a:pt x="123" y="127"/>
                  </a:lnTo>
                  <a:lnTo>
                    <a:pt x="126" y="130"/>
                  </a:lnTo>
                  <a:lnTo>
                    <a:pt x="128" y="130"/>
                  </a:lnTo>
                  <a:lnTo>
                    <a:pt x="130" y="127"/>
                  </a:lnTo>
                  <a:lnTo>
                    <a:pt x="130" y="127"/>
                  </a:lnTo>
                  <a:lnTo>
                    <a:pt x="130" y="125"/>
                  </a:lnTo>
                  <a:lnTo>
                    <a:pt x="133" y="125"/>
                  </a:lnTo>
                  <a:lnTo>
                    <a:pt x="133" y="125"/>
                  </a:lnTo>
                  <a:lnTo>
                    <a:pt x="135" y="125"/>
                  </a:lnTo>
                  <a:lnTo>
                    <a:pt x="135" y="125"/>
                  </a:lnTo>
                  <a:lnTo>
                    <a:pt x="135" y="125"/>
                  </a:lnTo>
                  <a:lnTo>
                    <a:pt x="137" y="125"/>
                  </a:lnTo>
                  <a:lnTo>
                    <a:pt x="137" y="125"/>
                  </a:lnTo>
                  <a:lnTo>
                    <a:pt x="137" y="125"/>
                  </a:lnTo>
                  <a:lnTo>
                    <a:pt x="137" y="123"/>
                  </a:lnTo>
                  <a:lnTo>
                    <a:pt x="140" y="123"/>
                  </a:lnTo>
                  <a:lnTo>
                    <a:pt x="140" y="123"/>
                  </a:lnTo>
                  <a:lnTo>
                    <a:pt x="140" y="123"/>
                  </a:lnTo>
                  <a:lnTo>
                    <a:pt x="140" y="123"/>
                  </a:lnTo>
                  <a:lnTo>
                    <a:pt x="140" y="123"/>
                  </a:lnTo>
                  <a:lnTo>
                    <a:pt x="140" y="123"/>
                  </a:lnTo>
                  <a:lnTo>
                    <a:pt x="142" y="123"/>
                  </a:lnTo>
                  <a:lnTo>
                    <a:pt x="142" y="120"/>
                  </a:lnTo>
                  <a:lnTo>
                    <a:pt x="142" y="120"/>
                  </a:lnTo>
                  <a:lnTo>
                    <a:pt x="142" y="120"/>
                  </a:lnTo>
                  <a:lnTo>
                    <a:pt x="152" y="120"/>
                  </a:lnTo>
                  <a:lnTo>
                    <a:pt x="154" y="120"/>
                  </a:lnTo>
                  <a:lnTo>
                    <a:pt x="154" y="123"/>
                  </a:lnTo>
                  <a:lnTo>
                    <a:pt x="156" y="123"/>
                  </a:lnTo>
                  <a:lnTo>
                    <a:pt x="156" y="123"/>
                  </a:lnTo>
                  <a:lnTo>
                    <a:pt x="156" y="123"/>
                  </a:lnTo>
                  <a:lnTo>
                    <a:pt x="159" y="123"/>
                  </a:lnTo>
                  <a:lnTo>
                    <a:pt x="161" y="123"/>
                  </a:lnTo>
                  <a:lnTo>
                    <a:pt x="161" y="123"/>
                  </a:lnTo>
                  <a:lnTo>
                    <a:pt x="163" y="123"/>
                  </a:lnTo>
                  <a:lnTo>
                    <a:pt x="163" y="123"/>
                  </a:lnTo>
                  <a:lnTo>
                    <a:pt x="163" y="123"/>
                  </a:lnTo>
                  <a:lnTo>
                    <a:pt x="166" y="125"/>
                  </a:lnTo>
                  <a:lnTo>
                    <a:pt x="166" y="125"/>
                  </a:lnTo>
                  <a:lnTo>
                    <a:pt x="166" y="125"/>
                  </a:lnTo>
                  <a:lnTo>
                    <a:pt x="166" y="125"/>
                  </a:lnTo>
                  <a:lnTo>
                    <a:pt x="166" y="125"/>
                  </a:lnTo>
                  <a:lnTo>
                    <a:pt x="168" y="125"/>
                  </a:lnTo>
                  <a:lnTo>
                    <a:pt x="168" y="127"/>
                  </a:lnTo>
                  <a:lnTo>
                    <a:pt x="168" y="130"/>
                  </a:lnTo>
                  <a:lnTo>
                    <a:pt x="168" y="132"/>
                  </a:lnTo>
                  <a:lnTo>
                    <a:pt x="168" y="134"/>
                  </a:lnTo>
                  <a:lnTo>
                    <a:pt x="168" y="137"/>
                  </a:lnTo>
                  <a:lnTo>
                    <a:pt x="170" y="137"/>
                  </a:lnTo>
                  <a:lnTo>
                    <a:pt x="173" y="139"/>
                  </a:lnTo>
                  <a:lnTo>
                    <a:pt x="173" y="139"/>
                  </a:lnTo>
                  <a:lnTo>
                    <a:pt x="173" y="142"/>
                  </a:lnTo>
                  <a:lnTo>
                    <a:pt x="175" y="144"/>
                  </a:lnTo>
                  <a:lnTo>
                    <a:pt x="175" y="144"/>
                  </a:lnTo>
                  <a:lnTo>
                    <a:pt x="175" y="146"/>
                  </a:lnTo>
                  <a:lnTo>
                    <a:pt x="178" y="146"/>
                  </a:lnTo>
                  <a:lnTo>
                    <a:pt x="178" y="149"/>
                  </a:lnTo>
                  <a:lnTo>
                    <a:pt x="178" y="149"/>
                  </a:lnTo>
                  <a:lnTo>
                    <a:pt x="178" y="149"/>
                  </a:lnTo>
                  <a:lnTo>
                    <a:pt x="178" y="149"/>
                  </a:lnTo>
                  <a:lnTo>
                    <a:pt x="178" y="149"/>
                  </a:lnTo>
                  <a:lnTo>
                    <a:pt x="178" y="151"/>
                  </a:lnTo>
                  <a:lnTo>
                    <a:pt x="178" y="151"/>
                  </a:lnTo>
                  <a:lnTo>
                    <a:pt x="178" y="153"/>
                  </a:lnTo>
                  <a:lnTo>
                    <a:pt x="175" y="156"/>
                  </a:lnTo>
                  <a:lnTo>
                    <a:pt x="173" y="158"/>
                  </a:lnTo>
                  <a:lnTo>
                    <a:pt x="170" y="161"/>
                  </a:lnTo>
                  <a:lnTo>
                    <a:pt x="170" y="163"/>
                  </a:lnTo>
                  <a:lnTo>
                    <a:pt x="170" y="163"/>
                  </a:lnTo>
                  <a:lnTo>
                    <a:pt x="168" y="168"/>
                  </a:lnTo>
                  <a:lnTo>
                    <a:pt x="168" y="168"/>
                  </a:lnTo>
                  <a:lnTo>
                    <a:pt x="166" y="168"/>
                  </a:lnTo>
                  <a:lnTo>
                    <a:pt x="166" y="168"/>
                  </a:lnTo>
                  <a:lnTo>
                    <a:pt x="163" y="168"/>
                  </a:lnTo>
                  <a:lnTo>
                    <a:pt x="161" y="168"/>
                  </a:lnTo>
                  <a:lnTo>
                    <a:pt x="159" y="168"/>
                  </a:lnTo>
                  <a:lnTo>
                    <a:pt x="156" y="170"/>
                  </a:lnTo>
                  <a:lnTo>
                    <a:pt x="156" y="170"/>
                  </a:lnTo>
                  <a:lnTo>
                    <a:pt x="156" y="172"/>
                  </a:lnTo>
                  <a:lnTo>
                    <a:pt x="156" y="172"/>
                  </a:lnTo>
                  <a:lnTo>
                    <a:pt x="156" y="175"/>
                  </a:lnTo>
                  <a:lnTo>
                    <a:pt x="152" y="177"/>
                  </a:lnTo>
                  <a:lnTo>
                    <a:pt x="152" y="177"/>
                  </a:lnTo>
                  <a:lnTo>
                    <a:pt x="149" y="182"/>
                  </a:lnTo>
                  <a:lnTo>
                    <a:pt x="147" y="184"/>
                  </a:lnTo>
                  <a:lnTo>
                    <a:pt x="147" y="187"/>
                  </a:lnTo>
                  <a:lnTo>
                    <a:pt x="147" y="187"/>
                  </a:lnTo>
                  <a:lnTo>
                    <a:pt x="147" y="189"/>
                  </a:lnTo>
                  <a:lnTo>
                    <a:pt x="147" y="191"/>
                  </a:lnTo>
                  <a:lnTo>
                    <a:pt x="147" y="194"/>
                  </a:lnTo>
                  <a:lnTo>
                    <a:pt x="149" y="194"/>
                  </a:lnTo>
                  <a:lnTo>
                    <a:pt x="149" y="194"/>
                  </a:lnTo>
                  <a:lnTo>
                    <a:pt x="149" y="194"/>
                  </a:lnTo>
                  <a:lnTo>
                    <a:pt x="149" y="196"/>
                  </a:lnTo>
                  <a:lnTo>
                    <a:pt x="149" y="196"/>
                  </a:lnTo>
                  <a:lnTo>
                    <a:pt x="149" y="196"/>
                  </a:lnTo>
                  <a:lnTo>
                    <a:pt x="149" y="198"/>
                  </a:lnTo>
                  <a:lnTo>
                    <a:pt x="149" y="198"/>
                  </a:lnTo>
                  <a:lnTo>
                    <a:pt x="149" y="198"/>
                  </a:lnTo>
                  <a:lnTo>
                    <a:pt x="149" y="198"/>
                  </a:lnTo>
                  <a:lnTo>
                    <a:pt x="149" y="201"/>
                  </a:lnTo>
                  <a:lnTo>
                    <a:pt x="149" y="201"/>
                  </a:lnTo>
                  <a:lnTo>
                    <a:pt x="147" y="201"/>
                  </a:lnTo>
                  <a:lnTo>
                    <a:pt x="144" y="205"/>
                  </a:lnTo>
                  <a:lnTo>
                    <a:pt x="144" y="205"/>
                  </a:lnTo>
                  <a:lnTo>
                    <a:pt x="144" y="208"/>
                  </a:lnTo>
                  <a:lnTo>
                    <a:pt x="147" y="210"/>
                  </a:lnTo>
                  <a:lnTo>
                    <a:pt x="147" y="210"/>
                  </a:lnTo>
                  <a:lnTo>
                    <a:pt x="147" y="210"/>
                  </a:lnTo>
                  <a:lnTo>
                    <a:pt x="149" y="210"/>
                  </a:lnTo>
                  <a:lnTo>
                    <a:pt x="149" y="210"/>
                  </a:lnTo>
                  <a:lnTo>
                    <a:pt x="149" y="210"/>
                  </a:lnTo>
                  <a:lnTo>
                    <a:pt x="149" y="210"/>
                  </a:lnTo>
                  <a:lnTo>
                    <a:pt x="149" y="210"/>
                  </a:lnTo>
                  <a:lnTo>
                    <a:pt x="152" y="210"/>
                  </a:lnTo>
                  <a:lnTo>
                    <a:pt x="152" y="210"/>
                  </a:lnTo>
                  <a:lnTo>
                    <a:pt x="152" y="210"/>
                  </a:lnTo>
                  <a:lnTo>
                    <a:pt x="152" y="210"/>
                  </a:lnTo>
                  <a:lnTo>
                    <a:pt x="154" y="210"/>
                  </a:lnTo>
                  <a:lnTo>
                    <a:pt x="156" y="210"/>
                  </a:lnTo>
                  <a:lnTo>
                    <a:pt x="159" y="210"/>
                  </a:lnTo>
                  <a:lnTo>
                    <a:pt x="161" y="213"/>
                  </a:lnTo>
                  <a:lnTo>
                    <a:pt x="161" y="215"/>
                  </a:lnTo>
                  <a:lnTo>
                    <a:pt x="161" y="217"/>
                  </a:lnTo>
                  <a:lnTo>
                    <a:pt x="161" y="220"/>
                  </a:lnTo>
                  <a:lnTo>
                    <a:pt x="161" y="220"/>
                  </a:lnTo>
                  <a:lnTo>
                    <a:pt x="163" y="220"/>
                  </a:lnTo>
                  <a:lnTo>
                    <a:pt x="163" y="220"/>
                  </a:lnTo>
                  <a:lnTo>
                    <a:pt x="166" y="220"/>
                  </a:lnTo>
                  <a:lnTo>
                    <a:pt x="166" y="220"/>
                  </a:lnTo>
                  <a:lnTo>
                    <a:pt x="166" y="220"/>
                  </a:lnTo>
                  <a:lnTo>
                    <a:pt x="168" y="220"/>
                  </a:lnTo>
                  <a:lnTo>
                    <a:pt x="168" y="220"/>
                  </a:lnTo>
                  <a:lnTo>
                    <a:pt x="168" y="220"/>
                  </a:lnTo>
                  <a:lnTo>
                    <a:pt x="170" y="220"/>
                  </a:lnTo>
                  <a:lnTo>
                    <a:pt x="173" y="222"/>
                  </a:lnTo>
                  <a:lnTo>
                    <a:pt x="175" y="222"/>
                  </a:lnTo>
                  <a:lnTo>
                    <a:pt x="175" y="224"/>
                  </a:lnTo>
                  <a:lnTo>
                    <a:pt x="178" y="224"/>
                  </a:lnTo>
                  <a:lnTo>
                    <a:pt x="178" y="227"/>
                  </a:lnTo>
                  <a:lnTo>
                    <a:pt x="180" y="229"/>
                  </a:lnTo>
                  <a:lnTo>
                    <a:pt x="180" y="229"/>
                  </a:lnTo>
                  <a:lnTo>
                    <a:pt x="180" y="232"/>
                  </a:lnTo>
                  <a:lnTo>
                    <a:pt x="178" y="236"/>
                  </a:lnTo>
                  <a:lnTo>
                    <a:pt x="178" y="239"/>
                  </a:lnTo>
                  <a:lnTo>
                    <a:pt x="178" y="239"/>
                  </a:lnTo>
                  <a:lnTo>
                    <a:pt x="178" y="241"/>
                  </a:lnTo>
                  <a:lnTo>
                    <a:pt x="178" y="241"/>
                  </a:lnTo>
                  <a:lnTo>
                    <a:pt x="178" y="243"/>
                  </a:lnTo>
                  <a:lnTo>
                    <a:pt x="178" y="243"/>
                  </a:lnTo>
                  <a:lnTo>
                    <a:pt x="175" y="246"/>
                  </a:lnTo>
                  <a:lnTo>
                    <a:pt x="175" y="246"/>
                  </a:lnTo>
                  <a:lnTo>
                    <a:pt x="175" y="248"/>
                  </a:lnTo>
                  <a:lnTo>
                    <a:pt x="175" y="250"/>
                  </a:lnTo>
                  <a:lnTo>
                    <a:pt x="175" y="250"/>
                  </a:lnTo>
                  <a:lnTo>
                    <a:pt x="175" y="255"/>
                  </a:lnTo>
                  <a:lnTo>
                    <a:pt x="178" y="255"/>
                  </a:lnTo>
                  <a:lnTo>
                    <a:pt x="178" y="258"/>
                  </a:lnTo>
                  <a:lnTo>
                    <a:pt x="178" y="258"/>
                  </a:lnTo>
                  <a:lnTo>
                    <a:pt x="178" y="258"/>
                  </a:lnTo>
                  <a:lnTo>
                    <a:pt x="178" y="258"/>
                  </a:lnTo>
                  <a:lnTo>
                    <a:pt x="178" y="260"/>
                  </a:lnTo>
                  <a:lnTo>
                    <a:pt x="178" y="260"/>
                  </a:lnTo>
                  <a:lnTo>
                    <a:pt x="178" y="260"/>
                  </a:lnTo>
                  <a:lnTo>
                    <a:pt x="178" y="260"/>
                  </a:lnTo>
                  <a:lnTo>
                    <a:pt x="178" y="262"/>
                  </a:lnTo>
                  <a:lnTo>
                    <a:pt x="178" y="262"/>
                  </a:lnTo>
                  <a:lnTo>
                    <a:pt x="178" y="265"/>
                  </a:lnTo>
                  <a:lnTo>
                    <a:pt x="178" y="265"/>
                  </a:lnTo>
                  <a:lnTo>
                    <a:pt x="178" y="265"/>
                  </a:lnTo>
                  <a:lnTo>
                    <a:pt x="178" y="267"/>
                  </a:lnTo>
                  <a:lnTo>
                    <a:pt x="178" y="267"/>
                  </a:lnTo>
                  <a:lnTo>
                    <a:pt x="178" y="267"/>
                  </a:lnTo>
                  <a:lnTo>
                    <a:pt x="175" y="267"/>
                  </a:lnTo>
                  <a:lnTo>
                    <a:pt x="178" y="269"/>
                  </a:lnTo>
                  <a:lnTo>
                    <a:pt x="178" y="269"/>
                  </a:lnTo>
                  <a:lnTo>
                    <a:pt x="180" y="269"/>
                  </a:lnTo>
                  <a:lnTo>
                    <a:pt x="180" y="272"/>
                  </a:lnTo>
                  <a:lnTo>
                    <a:pt x="180" y="272"/>
                  </a:lnTo>
                  <a:lnTo>
                    <a:pt x="178" y="272"/>
                  </a:lnTo>
                  <a:lnTo>
                    <a:pt x="178" y="274"/>
                  </a:lnTo>
                  <a:lnTo>
                    <a:pt x="178" y="274"/>
                  </a:lnTo>
                  <a:lnTo>
                    <a:pt x="178" y="274"/>
                  </a:lnTo>
                  <a:lnTo>
                    <a:pt x="178" y="276"/>
                  </a:lnTo>
                  <a:lnTo>
                    <a:pt x="178" y="276"/>
                  </a:lnTo>
                  <a:lnTo>
                    <a:pt x="178" y="279"/>
                  </a:lnTo>
                  <a:lnTo>
                    <a:pt x="178" y="279"/>
                  </a:lnTo>
                  <a:lnTo>
                    <a:pt x="178" y="279"/>
                  </a:lnTo>
                  <a:lnTo>
                    <a:pt x="175" y="279"/>
                  </a:lnTo>
                  <a:lnTo>
                    <a:pt x="175" y="281"/>
                  </a:lnTo>
                  <a:lnTo>
                    <a:pt x="175" y="281"/>
                  </a:lnTo>
                  <a:lnTo>
                    <a:pt x="175" y="281"/>
                  </a:lnTo>
                  <a:lnTo>
                    <a:pt x="175" y="281"/>
                  </a:lnTo>
                  <a:lnTo>
                    <a:pt x="173" y="281"/>
                  </a:lnTo>
                  <a:lnTo>
                    <a:pt x="173" y="281"/>
                  </a:lnTo>
                  <a:lnTo>
                    <a:pt x="173" y="284"/>
                  </a:lnTo>
                  <a:lnTo>
                    <a:pt x="175" y="284"/>
                  </a:lnTo>
                  <a:lnTo>
                    <a:pt x="175" y="286"/>
                  </a:lnTo>
                  <a:lnTo>
                    <a:pt x="175" y="286"/>
                  </a:lnTo>
                  <a:lnTo>
                    <a:pt x="178" y="286"/>
                  </a:lnTo>
                  <a:lnTo>
                    <a:pt x="178" y="286"/>
                  </a:lnTo>
                  <a:lnTo>
                    <a:pt x="175" y="286"/>
                  </a:lnTo>
                  <a:lnTo>
                    <a:pt x="175" y="288"/>
                  </a:lnTo>
                  <a:lnTo>
                    <a:pt x="175" y="288"/>
                  </a:lnTo>
                  <a:lnTo>
                    <a:pt x="175" y="293"/>
                  </a:lnTo>
                  <a:lnTo>
                    <a:pt x="175" y="295"/>
                  </a:lnTo>
                  <a:lnTo>
                    <a:pt x="175" y="295"/>
                  </a:lnTo>
                  <a:lnTo>
                    <a:pt x="175" y="298"/>
                  </a:lnTo>
                  <a:lnTo>
                    <a:pt x="175" y="298"/>
                  </a:lnTo>
                  <a:lnTo>
                    <a:pt x="173" y="298"/>
                  </a:lnTo>
                  <a:lnTo>
                    <a:pt x="173" y="298"/>
                  </a:lnTo>
                  <a:lnTo>
                    <a:pt x="168" y="300"/>
                  </a:lnTo>
                  <a:lnTo>
                    <a:pt x="166" y="303"/>
                  </a:lnTo>
                  <a:lnTo>
                    <a:pt x="166" y="303"/>
                  </a:lnTo>
                  <a:lnTo>
                    <a:pt x="166" y="303"/>
                  </a:lnTo>
                  <a:lnTo>
                    <a:pt x="166" y="303"/>
                  </a:lnTo>
                  <a:lnTo>
                    <a:pt x="166" y="303"/>
                  </a:lnTo>
                  <a:lnTo>
                    <a:pt x="166" y="305"/>
                  </a:lnTo>
                  <a:lnTo>
                    <a:pt x="166" y="305"/>
                  </a:lnTo>
                  <a:lnTo>
                    <a:pt x="166" y="305"/>
                  </a:lnTo>
                  <a:lnTo>
                    <a:pt x="168" y="305"/>
                  </a:lnTo>
                  <a:lnTo>
                    <a:pt x="168" y="305"/>
                  </a:lnTo>
                  <a:lnTo>
                    <a:pt x="166" y="307"/>
                  </a:lnTo>
                  <a:lnTo>
                    <a:pt x="166" y="310"/>
                  </a:lnTo>
                  <a:lnTo>
                    <a:pt x="166" y="310"/>
                  </a:lnTo>
                  <a:lnTo>
                    <a:pt x="166" y="310"/>
                  </a:lnTo>
                  <a:lnTo>
                    <a:pt x="166" y="310"/>
                  </a:lnTo>
                  <a:lnTo>
                    <a:pt x="163" y="312"/>
                  </a:lnTo>
                  <a:lnTo>
                    <a:pt x="163" y="312"/>
                  </a:lnTo>
                  <a:lnTo>
                    <a:pt x="166" y="312"/>
                  </a:lnTo>
                  <a:lnTo>
                    <a:pt x="166" y="312"/>
                  </a:lnTo>
                  <a:lnTo>
                    <a:pt x="163" y="314"/>
                  </a:lnTo>
                  <a:lnTo>
                    <a:pt x="161" y="314"/>
                  </a:lnTo>
                  <a:lnTo>
                    <a:pt x="161" y="314"/>
                  </a:lnTo>
                  <a:lnTo>
                    <a:pt x="161" y="317"/>
                  </a:lnTo>
                  <a:lnTo>
                    <a:pt x="166" y="319"/>
                  </a:lnTo>
                  <a:lnTo>
                    <a:pt x="166" y="321"/>
                  </a:lnTo>
                  <a:lnTo>
                    <a:pt x="166" y="321"/>
                  </a:lnTo>
                  <a:lnTo>
                    <a:pt x="163" y="321"/>
                  </a:lnTo>
                  <a:lnTo>
                    <a:pt x="163" y="321"/>
                  </a:lnTo>
                  <a:lnTo>
                    <a:pt x="163" y="321"/>
                  </a:lnTo>
                  <a:lnTo>
                    <a:pt x="161" y="324"/>
                  </a:lnTo>
                  <a:lnTo>
                    <a:pt x="161" y="324"/>
                  </a:lnTo>
                  <a:lnTo>
                    <a:pt x="161" y="324"/>
                  </a:lnTo>
                  <a:lnTo>
                    <a:pt x="161" y="326"/>
                  </a:lnTo>
                  <a:lnTo>
                    <a:pt x="161" y="326"/>
                  </a:lnTo>
                  <a:lnTo>
                    <a:pt x="159" y="326"/>
                  </a:lnTo>
                  <a:lnTo>
                    <a:pt x="159" y="326"/>
                  </a:lnTo>
                  <a:lnTo>
                    <a:pt x="159" y="329"/>
                  </a:lnTo>
                  <a:lnTo>
                    <a:pt x="159" y="329"/>
                  </a:lnTo>
                  <a:lnTo>
                    <a:pt x="159" y="329"/>
                  </a:lnTo>
                  <a:lnTo>
                    <a:pt x="159" y="329"/>
                  </a:lnTo>
                  <a:lnTo>
                    <a:pt x="156" y="329"/>
                  </a:lnTo>
                  <a:lnTo>
                    <a:pt x="156" y="329"/>
                  </a:lnTo>
                  <a:lnTo>
                    <a:pt x="156" y="329"/>
                  </a:lnTo>
                  <a:lnTo>
                    <a:pt x="156" y="329"/>
                  </a:lnTo>
                  <a:lnTo>
                    <a:pt x="154" y="329"/>
                  </a:lnTo>
                  <a:lnTo>
                    <a:pt x="154" y="329"/>
                  </a:lnTo>
                  <a:lnTo>
                    <a:pt x="152" y="329"/>
                  </a:lnTo>
                  <a:lnTo>
                    <a:pt x="152" y="329"/>
                  </a:lnTo>
                  <a:lnTo>
                    <a:pt x="152" y="329"/>
                  </a:lnTo>
                  <a:lnTo>
                    <a:pt x="152" y="329"/>
                  </a:lnTo>
                  <a:lnTo>
                    <a:pt x="152" y="329"/>
                  </a:lnTo>
                  <a:lnTo>
                    <a:pt x="149" y="329"/>
                  </a:lnTo>
                  <a:lnTo>
                    <a:pt x="149" y="329"/>
                  </a:lnTo>
                  <a:lnTo>
                    <a:pt x="147" y="329"/>
                  </a:lnTo>
                  <a:lnTo>
                    <a:pt x="147" y="329"/>
                  </a:lnTo>
                  <a:lnTo>
                    <a:pt x="144" y="329"/>
                  </a:lnTo>
                  <a:lnTo>
                    <a:pt x="144" y="326"/>
                  </a:lnTo>
                  <a:lnTo>
                    <a:pt x="144" y="326"/>
                  </a:lnTo>
                  <a:lnTo>
                    <a:pt x="147" y="324"/>
                  </a:lnTo>
                  <a:lnTo>
                    <a:pt x="147" y="324"/>
                  </a:lnTo>
                  <a:lnTo>
                    <a:pt x="147" y="321"/>
                  </a:lnTo>
                  <a:lnTo>
                    <a:pt x="149" y="321"/>
                  </a:lnTo>
                  <a:lnTo>
                    <a:pt x="149" y="321"/>
                  </a:lnTo>
                  <a:lnTo>
                    <a:pt x="147" y="321"/>
                  </a:lnTo>
                  <a:lnTo>
                    <a:pt x="147" y="321"/>
                  </a:lnTo>
                  <a:lnTo>
                    <a:pt x="147" y="319"/>
                  </a:lnTo>
                  <a:lnTo>
                    <a:pt x="147" y="319"/>
                  </a:lnTo>
                  <a:lnTo>
                    <a:pt x="147" y="319"/>
                  </a:lnTo>
                  <a:lnTo>
                    <a:pt x="147" y="317"/>
                  </a:lnTo>
                  <a:lnTo>
                    <a:pt x="144" y="317"/>
                  </a:lnTo>
                  <a:lnTo>
                    <a:pt x="144" y="317"/>
                  </a:lnTo>
                  <a:lnTo>
                    <a:pt x="142" y="314"/>
                  </a:lnTo>
                  <a:lnTo>
                    <a:pt x="142" y="312"/>
                  </a:lnTo>
                  <a:lnTo>
                    <a:pt x="142" y="310"/>
                  </a:lnTo>
                  <a:lnTo>
                    <a:pt x="142" y="310"/>
                  </a:lnTo>
                  <a:lnTo>
                    <a:pt x="140" y="307"/>
                  </a:lnTo>
                  <a:lnTo>
                    <a:pt x="140" y="307"/>
                  </a:lnTo>
                  <a:lnTo>
                    <a:pt x="140" y="307"/>
                  </a:lnTo>
                  <a:lnTo>
                    <a:pt x="140" y="307"/>
                  </a:lnTo>
                  <a:lnTo>
                    <a:pt x="140" y="310"/>
                  </a:lnTo>
                  <a:lnTo>
                    <a:pt x="137" y="312"/>
                  </a:lnTo>
                  <a:lnTo>
                    <a:pt x="137" y="312"/>
                  </a:lnTo>
                  <a:lnTo>
                    <a:pt x="137" y="312"/>
                  </a:lnTo>
                  <a:lnTo>
                    <a:pt x="137" y="312"/>
                  </a:lnTo>
                  <a:lnTo>
                    <a:pt x="137" y="314"/>
                  </a:lnTo>
                  <a:lnTo>
                    <a:pt x="133" y="317"/>
                  </a:lnTo>
                  <a:lnTo>
                    <a:pt x="133" y="319"/>
                  </a:lnTo>
                  <a:lnTo>
                    <a:pt x="133" y="319"/>
                  </a:lnTo>
                  <a:lnTo>
                    <a:pt x="133" y="319"/>
                  </a:lnTo>
                  <a:lnTo>
                    <a:pt x="133" y="319"/>
                  </a:lnTo>
                  <a:lnTo>
                    <a:pt x="130" y="321"/>
                  </a:lnTo>
                  <a:lnTo>
                    <a:pt x="130" y="321"/>
                  </a:lnTo>
                  <a:lnTo>
                    <a:pt x="130" y="321"/>
                  </a:lnTo>
                  <a:lnTo>
                    <a:pt x="128" y="321"/>
                  </a:lnTo>
                  <a:lnTo>
                    <a:pt x="128" y="324"/>
                  </a:lnTo>
                  <a:lnTo>
                    <a:pt x="126" y="324"/>
                  </a:lnTo>
                  <a:lnTo>
                    <a:pt x="126" y="324"/>
                  </a:lnTo>
                  <a:lnTo>
                    <a:pt x="126" y="324"/>
                  </a:lnTo>
                  <a:lnTo>
                    <a:pt x="126" y="326"/>
                  </a:lnTo>
                  <a:lnTo>
                    <a:pt x="126" y="326"/>
                  </a:lnTo>
                  <a:lnTo>
                    <a:pt x="126" y="326"/>
                  </a:lnTo>
                  <a:lnTo>
                    <a:pt x="123" y="326"/>
                  </a:lnTo>
                  <a:lnTo>
                    <a:pt x="123" y="326"/>
                  </a:lnTo>
                  <a:lnTo>
                    <a:pt x="123" y="326"/>
                  </a:lnTo>
                  <a:lnTo>
                    <a:pt x="123" y="326"/>
                  </a:lnTo>
                  <a:lnTo>
                    <a:pt x="123" y="326"/>
                  </a:lnTo>
                  <a:lnTo>
                    <a:pt x="121" y="326"/>
                  </a:lnTo>
                  <a:lnTo>
                    <a:pt x="121" y="326"/>
                  </a:lnTo>
                  <a:lnTo>
                    <a:pt x="118" y="326"/>
                  </a:lnTo>
                  <a:lnTo>
                    <a:pt x="109" y="321"/>
                  </a:lnTo>
                  <a:lnTo>
                    <a:pt x="109" y="321"/>
                  </a:lnTo>
                  <a:lnTo>
                    <a:pt x="109" y="321"/>
                  </a:lnTo>
                  <a:lnTo>
                    <a:pt x="109" y="324"/>
                  </a:lnTo>
                  <a:lnTo>
                    <a:pt x="107" y="324"/>
                  </a:lnTo>
                  <a:lnTo>
                    <a:pt x="107" y="321"/>
                  </a:lnTo>
                  <a:lnTo>
                    <a:pt x="102" y="321"/>
                  </a:lnTo>
                  <a:lnTo>
                    <a:pt x="102" y="321"/>
                  </a:lnTo>
                  <a:lnTo>
                    <a:pt x="102" y="321"/>
                  </a:lnTo>
                  <a:lnTo>
                    <a:pt x="99" y="321"/>
                  </a:lnTo>
                  <a:lnTo>
                    <a:pt x="99" y="321"/>
                  </a:lnTo>
                  <a:lnTo>
                    <a:pt x="99" y="321"/>
                  </a:lnTo>
                  <a:lnTo>
                    <a:pt x="97" y="321"/>
                  </a:lnTo>
                  <a:lnTo>
                    <a:pt x="99" y="321"/>
                  </a:lnTo>
                  <a:lnTo>
                    <a:pt x="99" y="321"/>
                  </a:lnTo>
                  <a:lnTo>
                    <a:pt x="99" y="321"/>
                  </a:lnTo>
                  <a:lnTo>
                    <a:pt x="99" y="321"/>
                  </a:lnTo>
                  <a:lnTo>
                    <a:pt x="99" y="319"/>
                  </a:lnTo>
                  <a:lnTo>
                    <a:pt x="99" y="319"/>
                  </a:lnTo>
                  <a:lnTo>
                    <a:pt x="99" y="319"/>
                  </a:lnTo>
                  <a:lnTo>
                    <a:pt x="99" y="319"/>
                  </a:lnTo>
                  <a:lnTo>
                    <a:pt x="99" y="319"/>
                  </a:lnTo>
                  <a:lnTo>
                    <a:pt x="99" y="317"/>
                  </a:lnTo>
                  <a:lnTo>
                    <a:pt x="99" y="317"/>
                  </a:lnTo>
                  <a:lnTo>
                    <a:pt x="99" y="317"/>
                  </a:lnTo>
                  <a:lnTo>
                    <a:pt x="99" y="317"/>
                  </a:lnTo>
                  <a:lnTo>
                    <a:pt x="99" y="317"/>
                  </a:lnTo>
                  <a:lnTo>
                    <a:pt x="99" y="314"/>
                  </a:lnTo>
                  <a:lnTo>
                    <a:pt x="99" y="314"/>
                  </a:lnTo>
                  <a:lnTo>
                    <a:pt x="97" y="312"/>
                  </a:lnTo>
                  <a:lnTo>
                    <a:pt x="97" y="312"/>
                  </a:lnTo>
                  <a:lnTo>
                    <a:pt x="95" y="312"/>
                  </a:lnTo>
                  <a:lnTo>
                    <a:pt x="95" y="312"/>
                  </a:lnTo>
                  <a:lnTo>
                    <a:pt x="95" y="312"/>
                  </a:lnTo>
                  <a:lnTo>
                    <a:pt x="95" y="312"/>
                  </a:lnTo>
                  <a:lnTo>
                    <a:pt x="95" y="312"/>
                  </a:lnTo>
                  <a:lnTo>
                    <a:pt x="95" y="310"/>
                  </a:lnTo>
                  <a:lnTo>
                    <a:pt x="95" y="310"/>
                  </a:lnTo>
                  <a:lnTo>
                    <a:pt x="95" y="310"/>
                  </a:lnTo>
                  <a:lnTo>
                    <a:pt x="95" y="310"/>
                  </a:lnTo>
                  <a:lnTo>
                    <a:pt x="95" y="310"/>
                  </a:lnTo>
                  <a:lnTo>
                    <a:pt x="95" y="310"/>
                  </a:lnTo>
                  <a:lnTo>
                    <a:pt x="95" y="310"/>
                  </a:lnTo>
                  <a:lnTo>
                    <a:pt x="92" y="307"/>
                  </a:lnTo>
                  <a:lnTo>
                    <a:pt x="92" y="307"/>
                  </a:lnTo>
                  <a:lnTo>
                    <a:pt x="92" y="307"/>
                  </a:lnTo>
                  <a:lnTo>
                    <a:pt x="92" y="307"/>
                  </a:lnTo>
                  <a:lnTo>
                    <a:pt x="92" y="307"/>
                  </a:lnTo>
                  <a:lnTo>
                    <a:pt x="92" y="307"/>
                  </a:lnTo>
                  <a:lnTo>
                    <a:pt x="92" y="305"/>
                  </a:lnTo>
                  <a:lnTo>
                    <a:pt x="92" y="305"/>
                  </a:lnTo>
                  <a:lnTo>
                    <a:pt x="92" y="305"/>
                  </a:lnTo>
                  <a:lnTo>
                    <a:pt x="92" y="303"/>
                  </a:lnTo>
                  <a:lnTo>
                    <a:pt x="90" y="300"/>
                  </a:lnTo>
                  <a:lnTo>
                    <a:pt x="90" y="298"/>
                  </a:lnTo>
                  <a:lnTo>
                    <a:pt x="88" y="298"/>
                  </a:lnTo>
                  <a:lnTo>
                    <a:pt x="85" y="298"/>
                  </a:lnTo>
                  <a:lnTo>
                    <a:pt x="85" y="298"/>
                  </a:lnTo>
                  <a:lnTo>
                    <a:pt x="83" y="295"/>
                  </a:lnTo>
                  <a:lnTo>
                    <a:pt x="81" y="293"/>
                  </a:lnTo>
                  <a:lnTo>
                    <a:pt x="78" y="293"/>
                  </a:lnTo>
                  <a:lnTo>
                    <a:pt x="78" y="293"/>
                  </a:lnTo>
                  <a:lnTo>
                    <a:pt x="73" y="295"/>
                  </a:lnTo>
                  <a:lnTo>
                    <a:pt x="73" y="295"/>
                  </a:lnTo>
                  <a:lnTo>
                    <a:pt x="73" y="295"/>
                  </a:lnTo>
                  <a:lnTo>
                    <a:pt x="73" y="298"/>
                  </a:lnTo>
                  <a:lnTo>
                    <a:pt x="73" y="298"/>
                  </a:lnTo>
                  <a:lnTo>
                    <a:pt x="73" y="298"/>
                  </a:lnTo>
                  <a:lnTo>
                    <a:pt x="73" y="298"/>
                  </a:lnTo>
                  <a:lnTo>
                    <a:pt x="73" y="298"/>
                  </a:lnTo>
                  <a:lnTo>
                    <a:pt x="71" y="298"/>
                  </a:lnTo>
                  <a:lnTo>
                    <a:pt x="71" y="298"/>
                  </a:lnTo>
                  <a:lnTo>
                    <a:pt x="71" y="298"/>
                  </a:lnTo>
                  <a:lnTo>
                    <a:pt x="69" y="295"/>
                  </a:lnTo>
                  <a:lnTo>
                    <a:pt x="69" y="298"/>
                  </a:lnTo>
                  <a:lnTo>
                    <a:pt x="69" y="303"/>
                  </a:lnTo>
                  <a:lnTo>
                    <a:pt x="71" y="305"/>
                  </a:lnTo>
                  <a:lnTo>
                    <a:pt x="71" y="307"/>
                  </a:lnTo>
                  <a:lnTo>
                    <a:pt x="73" y="307"/>
                  </a:lnTo>
                  <a:lnTo>
                    <a:pt x="73" y="310"/>
                  </a:lnTo>
                  <a:lnTo>
                    <a:pt x="71" y="310"/>
                  </a:lnTo>
                  <a:lnTo>
                    <a:pt x="71" y="312"/>
                  </a:lnTo>
                  <a:lnTo>
                    <a:pt x="71" y="312"/>
                  </a:lnTo>
                  <a:lnTo>
                    <a:pt x="71" y="314"/>
                  </a:lnTo>
                  <a:lnTo>
                    <a:pt x="71" y="317"/>
                  </a:lnTo>
                  <a:lnTo>
                    <a:pt x="71" y="317"/>
                  </a:lnTo>
                  <a:lnTo>
                    <a:pt x="71" y="319"/>
                  </a:lnTo>
                  <a:lnTo>
                    <a:pt x="71" y="321"/>
                  </a:lnTo>
                  <a:lnTo>
                    <a:pt x="50" y="324"/>
                  </a:lnTo>
                  <a:lnTo>
                    <a:pt x="47" y="324"/>
                  </a:lnTo>
                  <a:lnTo>
                    <a:pt x="47" y="324"/>
                  </a:lnTo>
                  <a:lnTo>
                    <a:pt x="45" y="321"/>
                  </a:lnTo>
                  <a:lnTo>
                    <a:pt x="43" y="321"/>
                  </a:lnTo>
                  <a:lnTo>
                    <a:pt x="43" y="319"/>
                  </a:lnTo>
                  <a:lnTo>
                    <a:pt x="43" y="321"/>
                  </a:lnTo>
                  <a:lnTo>
                    <a:pt x="40" y="321"/>
                  </a:lnTo>
                  <a:lnTo>
                    <a:pt x="38" y="321"/>
                  </a:lnTo>
                  <a:lnTo>
                    <a:pt x="36" y="321"/>
                  </a:lnTo>
                  <a:lnTo>
                    <a:pt x="36" y="324"/>
                  </a:lnTo>
                  <a:lnTo>
                    <a:pt x="33" y="324"/>
                  </a:lnTo>
                  <a:lnTo>
                    <a:pt x="33" y="324"/>
                  </a:lnTo>
                  <a:lnTo>
                    <a:pt x="31" y="324"/>
                  </a:lnTo>
                  <a:lnTo>
                    <a:pt x="31" y="324"/>
                  </a:lnTo>
                  <a:lnTo>
                    <a:pt x="28" y="321"/>
                  </a:lnTo>
                  <a:lnTo>
                    <a:pt x="28" y="321"/>
                  </a:lnTo>
                  <a:lnTo>
                    <a:pt x="28" y="321"/>
                  </a:lnTo>
                  <a:lnTo>
                    <a:pt x="28" y="321"/>
                  </a:lnTo>
                  <a:lnTo>
                    <a:pt x="26" y="321"/>
                  </a:lnTo>
                  <a:lnTo>
                    <a:pt x="24" y="319"/>
                  </a:lnTo>
                  <a:lnTo>
                    <a:pt x="24" y="321"/>
                  </a:lnTo>
                  <a:lnTo>
                    <a:pt x="24" y="321"/>
                  </a:lnTo>
                  <a:lnTo>
                    <a:pt x="24" y="324"/>
                  </a:lnTo>
                  <a:lnTo>
                    <a:pt x="24" y="326"/>
                  </a:lnTo>
                  <a:lnTo>
                    <a:pt x="24" y="329"/>
                  </a:lnTo>
                  <a:lnTo>
                    <a:pt x="24" y="329"/>
                  </a:lnTo>
                  <a:lnTo>
                    <a:pt x="24" y="331"/>
                  </a:lnTo>
                  <a:lnTo>
                    <a:pt x="26" y="333"/>
                  </a:lnTo>
                  <a:lnTo>
                    <a:pt x="26" y="333"/>
                  </a:lnTo>
                  <a:lnTo>
                    <a:pt x="26" y="336"/>
                  </a:lnTo>
                  <a:lnTo>
                    <a:pt x="26" y="336"/>
                  </a:lnTo>
                  <a:lnTo>
                    <a:pt x="26" y="338"/>
                  </a:lnTo>
                  <a:lnTo>
                    <a:pt x="26" y="338"/>
                  </a:lnTo>
                  <a:lnTo>
                    <a:pt x="21" y="345"/>
                  </a:lnTo>
                  <a:lnTo>
                    <a:pt x="21" y="345"/>
                  </a:lnTo>
                  <a:lnTo>
                    <a:pt x="21" y="347"/>
                  </a:lnTo>
                  <a:lnTo>
                    <a:pt x="21" y="350"/>
                  </a:lnTo>
                  <a:lnTo>
                    <a:pt x="21" y="350"/>
                  </a:lnTo>
                  <a:lnTo>
                    <a:pt x="24" y="347"/>
                  </a:lnTo>
                  <a:lnTo>
                    <a:pt x="26" y="347"/>
                  </a:lnTo>
                  <a:lnTo>
                    <a:pt x="26" y="347"/>
                  </a:lnTo>
                  <a:lnTo>
                    <a:pt x="28" y="347"/>
                  </a:lnTo>
                  <a:lnTo>
                    <a:pt x="31" y="350"/>
                  </a:lnTo>
                  <a:lnTo>
                    <a:pt x="33" y="355"/>
                  </a:lnTo>
                  <a:lnTo>
                    <a:pt x="36" y="357"/>
                  </a:lnTo>
                  <a:lnTo>
                    <a:pt x="36" y="357"/>
                  </a:lnTo>
                  <a:lnTo>
                    <a:pt x="33" y="359"/>
                  </a:lnTo>
                  <a:lnTo>
                    <a:pt x="33" y="359"/>
                  </a:lnTo>
                  <a:lnTo>
                    <a:pt x="31" y="359"/>
                  </a:lnTo>
                  <a:lnTo>
                    <a:pt x="31" y="359"/>
                  </a:lnTo>
                  <a:lnTo>
                    <a:pt x="31" y="359"/>
                  </a:lnTo>
                  <a:lnTo>
                    <a:pt x="31" y="362"/>
                  </a:lnTo>
                  <a:lnTo>
                    <a:pt x="31" y="364"/>
                  </a:lnTo>
                  <a:lnTo>
                    <a:pt x="31" y="364"/>
                  </a:lnTo>
                  <a:lnTo>
                    <a:pt x="31" y="364"/>
                  </a:lnTo>
                  <a:lnTo>
                    <a:pt x="31" y="366"/>
                  </a:lnTo>
                  <a:lnTo>
                    <a:pt x="31" y="366"/>
                  </a:lnTo>
                  <a:lnTo>
                    <a:pt x="33" y="366"/>
                  </a:lnTo>
                  <a:lnTo>
                    <a:pt x="36" y="369"/>
                  </a:lnTo>
                  <a:lnTo>
                    <a:pt x="38" y="369"/>
                  </a:lnTo>
                  <a:lnTo>
                    <a:pt x="38" y="371"/>
                  </a:lnTo>
                  <a:lnTo>
                    <a:pt x="43" y="371"/>
                  </a:lnTo>
                  <a:lnTo>
                    <a:pt x="43" y="371"/>
                  </a:lnTo>
                  <a:lnTo>
                    <a:pt x="45" y="374"/>
                  </a:lnTo>
                  <a:lnTo>
                    <a:pt x="43" y="376"/>
                  </a:lnTo>
                  <a:lnTo>
                    <a:pt x="40" y="376"/>
                  </a:lnTo>
                  <a:lnTo>
                    <a:pt x="40" y="378"/>
                  </a:lnTo>
                  <a:lnTo>
                    <a:pt x="38" y="385"/>
                  </a:lnTo>
                  <a:lnTo>
                    <a:pt x="38" y="385"/>
                  </a:lnTo>
                  <a:lnTo>
                    <a:pt x="38" y="388"/>
                  </a:lnTo>
                  <a:lnTo>
                    <a:pt x="38" y="388"/>
                  </a:lnTo>
                  <a:lnTo>
                    <a:pt x="40" y="388"/>
                  </a:lnTo>
                  <a:lnTo>
                    <a:pt x="40" y="390"/>
                  </a:lnTo>
                  <a:lnTo>
                    <a:pt x="43" y="390"/>
                  </a:lnTo>
                  <a:lnTo>
                    <a:pt x="40" y="392"/>
                  </a:lnTo>
                  <a:lnTo>
                    <a:pt x="40" y="392"/>
                  </a:lnTo>
                  <a:lnTo>
                    <a:pt x="38" y="392"/>
                  </a:lnTo>
                  <a:lnTo>
                    <a:pt x="38" y="395"/>
                  </a:lnTo>
                  <a:lnTo>
                    <a:pt x="38" y="395"/>
                  </a:lnTo>
                  <a:lnTo>
                    <a:pt x="38" y="395"/>
                  </a:lnTo>
                  <a:lnTo>
                    <a:pt x="33" y="392"/>
                  </a:lnTo>
                  <a:lnTo>
                    <a:pt x="33" y="392"/>
                  </a:lnTo>
                  <a:lnTo>
                    <a:pt x="31" y="392"/>
                  </a:lnTo>
                  <a:lnTo>
                    <a:pt x="28" y="392"/>
                  </a:lnTo>
                  <a:lnTo>
                    <a:pt x="28" y="392"/>
                  </a:lnTo>
                  <a:lnTo>
                    <a:pt x="24" y="385"/>
                  </a:lnTo>
                  <a:lnTo>
                    <a:pt x="21" y="383"/>
                  </a:lnTo>
                  <a:lnTo>
                    <a:pt x="19" y="383"/>
                  </a:lnTo>
                  <a:lnTo>
                    <a:pt x="17" y="383"/>
                  </a:lnTo>
                  <a:lnTo>
                    <a:pt x="17" y="385"/>
                  </a:lnTo>
                  <a:lnTo>
                    <a:pt x="14" y="388"/>
                  </a:lnTo>
                  <a:lnTo>
                    <a:pt x="14" y="388"/>
                  </a:lnTo>
                  <a:lnTo>
                    <a:pt x="12" y="388"/>
                  </a:lnTo>
                  <a:lnTo>
                    <a:pt x="10" y="390"/>
                  </a:lnTo>
                  <a:lnTo>
                    <a:pt x="7" y="390"/>
                  </a:lnTo>
                  <a:lnTo>
                    <a:pt x="5" y="392"/>
                  </a:lnTo>
                  <a:lnTo>
                    <a:pt x="5" y="392"/>
                  </a:lnTo>
                  <a:lnTo>
                    <a:pt x="2" y="395"/>
                  </a:lnTo>
                  <a:lnTo>
                    <a:pt x="0" y="404"/>
                  </a:lnTo>
                  <a:lnTo>
                    <a:pt x="0" y="407"/>
                  </a:lnTo>
                  <a:lnTo>
                    <a:pt x="0" y="407"/>
                  </a:lnTo>
                  <a:lnTo>
                    <a:pt x="2" y="409"/>
                  </a:lnTo>
                  <a:lnTo>
                    <a:pt x="7" y="411"/>
                  </a:lnTo>
                  <a:lnTo>
                    <a:pt x="12" y="416"/>
                  </a:lnTo>
                  <a:lnTo>
                    <a:pt x="12" y="416"/>
                  </a:lnTo>
                  <a:lnTo>
                    <a:pt x="12" y="416"/>
                  </a:lnTo>
                  <a:lnTo>
                    <a:pt x="12" y="416"/>
                  </a:lnTo>
                  <a:lnTo>
                    <a:pt x="12" y="418"/>
                  </a:lnTo>
                  <a:lnTo>
                    <a:pt x="14" y="418"/>
                  </a:lnTo>
                  <a:lnTo>
                    <a:pt x="14" y="418"/>
                  </a:lnTo>
                  <a:lnTo>
                    <a:pt x="14" y="421"/>
                  </a:lnTo>
                  <a:lnTo>
                    <a:pt x="17" y="423"/>
                  </a:lnTo>
                  <a:lnTo>
                    <a:pt x="19" y="426"/>
                  </a:lnTo>
                  <a:lnTo>
                    <a:pt x="24" y="428"/>
                  </a:lnTo>
                  <a:lnTo>
                    <a:pt x="31" y="433"/>
                  </a:lnTo>
                  <a:lnTo>
                    <a:pt x="36" y="440"/>
                  </a:lnTo>
                  <a:lnTo>
                    <a:pt x="38" y="442"/>
                  </a:lnTo>
                  <a:lnTo>
                    <a:pt x="38" y="442"/>
                  </a:lnTo>
                  <a:lnTo>
                    <a:pt x="36" y="445"/>
                  </a:lnTo>
                  <a:lnTo>
                    <a:pt x="36" y="445"/>
                  </a:lnTo>
                  <a:lnTo>
                    <a:pt x="36" y="445"/>
                  </a:lnTo>
                  <a:lnTo>
                    <a:pt x="36" y="445"/>
                  </a:lnTo>
                  <a:lnTo>
                    <a:pt x="38" y="447"/>
                  </a:lnTo>
                  <a:lnTo>
                    <a:pt x="38" y="449"/>
                  </a:lnTo>
                  <a:lnTo>
                    <a:pt x="38" y="449"/>
                  </a:lnTo>
                  <a:lnTo>
                    <a:pt x="38" y="452"/>
                  </a:lnTo>
                  <a:lnTo>
                    <a:pt x="38" y="452"/>
                  </a:lnTo>
                  <a:lnTo>
                    <a:pt x="38" y="449"/>
                  </a:lnTo>
                  <a:lnTo>
                    <a:pt x="38" y="449"/>
                  </a:lnTo>
                  <a:lnTo>
                    <a:pt x="38" y="452"/>
                  </a:lnTo>
                  <a:lnTo>
                    <a:pt x="38" y="452"/>
                  </a:lnTo>
                  <a:lnTo>
                    <a:pt x="38" y="452"/>
                  </a:lnTo>
                  <a:lnTo>
                    <a:pt x="40" y="454"/>
                  </a:lnTo>
                  <a:lnTo>
                    <a:pt x="40" y="456"/>
                  </a:lnTo>
                  <a:lnTo>
                    <a:pt x="43" y="456"/>
                  </a:lnTo>
                  <a:lnTo>
                    <a:pt x="45" y="459"/>
                  </a:lnTo>
                  <a:lnTo>
                    <a:pt x="45" y="461"/>
                  </a:lnTo>
                  <a:lnTo>
                    <a:pt x="47" y="463"/>
                  </a:lnTo>
                  <a:lnTo>
                    <a:pt x="47" y="463"/>
                  </a:lnTo>
                  <a:lnTo>
                    <a:pt x="47" y="463"/>
                  </a:lnTo>
                  <a:lnTo>
                    <a:pt x="55" y="459"/>
                  </a:lnTo>
                  <a:lnTo>
                    <a:pt x="55" y="456"/>
                  </a:lnTo>
                  <a:lnTo>
                    <a:pt x="57" y="449"/>
                  </a:lnTo>
                  <a:lnTo>
                    <a:pt x="57" y="449"/>
                  </a:lnTo>
                  <a:lnTo>
                    <a:pt x="57" y="449"/>
                  </a:lnTo>
                  <a:lnTo>
                    <a:pt x="57" y="449"/>
                  </a:lnTo>
                  <a:lnTo>
                    <a:pt x="59" y="452"/>
                  </a:lnTo>
                  <a:lnTo>
                    <a:pt x="59" y="452"/>
                  </a:lnTo>
                  <a:lnTo>
                    <a:pt x="59" y="452"/>
                  </a:lnTo>
                  <a:lnTo>
                    <a:pt x="59" y="452"/>
                  </a:lnTo>
                  <a:lnTo>
                    <a:pt x="62" y="452"/>
                  </a:lnTo>
                  <a:lnTo>
                    <a:pt x="64" y="452"/>
                  </a:lnTo>
                  <a:lnTo>
                    <a:pt x="64" y="452"/>
                  </a:lnTo>
                  <a:lnTo>
                    <a:pt x="64" y="449"/>
                  </a:lnTo>
                  <a:lnTo>
                    <a:pt x="66" y="445"/>
                  </a:lnTo>
                  <a:lnTo>
                    <a:pt x="66" y="445"/>
                  </a:lnTo>
                  <a:lnTo>
                    <a:pt x="66" y="442"/>
                  </a:lnTo>
                  <a:lnTo>
                    <a:pt x="66" y="442"/>
                  </a:lnTo>
                  <a:lnTo>
                    <a:pt x="69" y="442"/>
                  </a:lnTo>
                  <a:lnTo>
                    <a:pt x="69" y="442"/>
                  </a:lnTo>
                  <a:lnTo>
                    <a:pt x="73" y="440"/>
                  </a:lnTo>
                  <a:lnTo>
                    <a:pt x="78" y="440"/>
                  </a:lnTo>
                  <a:lnTo>
                    <a:pt x="81" y="440"/>
                  </a:lnTo>
                  <a:lnTo>
                    <a:pt x="81" y="437"/>
                  </a:lnTo>
                  <a:lnTo>
                    <a:pt x="81" y="435"/>
                  </a:lnTo>
                  <a:lnTo>
                    <a:pt x="83" y="435"/>
                  </a:lnTo>
                  <a:lnTo>
                    <a:pt x="83" y="435"/>
                  </a:lnTo>
                  <a:lnTo>
                    <a:pt x="85" y="435"/>
                  </a:lnTo>
                  <a:lnTo>
                    <a:pt x="85" y="433"/>
                  </a:lnTo>
                  <a:lnTo>
                    <a:pt x="85" y="433"/>
                  </a:lnTo>
                  <a:lnTo>
                    <a:pt x="85" y="430"/>
                  </a:lnTo>
                  <a:lnTo>
                    <a:pt x="88" y="430"/>
                  </a:lnTo>
                  <a:lnTo>
                    <a:pt x="88" y="430"/>
                  </a:lnTo>
                  <a:lnTo>
                    <a:pt x="88" y="430"/>
                  </a:lnTo>
                  <a:lnTo>
                    <a:pt x="90" y="430"/>
                  </a:lnTo>
                  <a:lnTo>
                    <a:pt x="90" y="430"/>
                  </a:lnTo>
                  <a:lnTo>
                    <a:pt x="90" y="430"/>
                  </a:lnTo>
                  <a:lnTo>
                    <a:pt x="92" y="430"/>
                  </a:lnTo>
                  <a:lnTo>
                    <a:pt x="92" y="430"/>
                  </a:lnTo>
                  <a:lnTo>
                    <a:pt x="92" y="430"/>
                  </a:lnTo>
                  <a:lnTo>
                    <a:pt x="95" y="433"/>
                  </a:lnTo>
                  <a:lnTo>
                    <a:pt x="95" y="435"/>
                  </a:lnTo>
                  <a:lnTo>
                    <a:pt x="95" y="435"/>
                  </a:lnTo>
                  <a:lnTo>
                    <a:pt x="97" y="437"/>
                  </a:lnTo>
                  <a:lnTo>
                    <a:pt x="102" y="442"/>
                  </a:lnTo>
                  <a:lnTo>
                    <a:pt x="104" y="442"/>
                  </a:lnTo>
                  <a:lnTo>
                    <a:pt x="104" y="442"/>
                  </a:lnTo>
                  <a:lnTo>
                    <a:pt x="104" y="440"/>
                  </a:lnTo>
                  <a:lnTo>
                    <a:pt x="107" y="440"/>
                  </a:lnTo>
                  <a:lnTo>
                    <a:pt x="107" y="442"/>
                  </a:lnTo>
                  <a:lnTo>
                    <a:pt x="107" y="442"/>
                  </a:lnTo>
                  <a:lnTo>
                    <a:pt x="109" y="445"/>
                  </a:lnTo>
                  <a:lnTo>
                    <a:pt x="109" y="445"/>
                  </a:lnTo>
                  <a:lnTo>
                    <a:pt x="109" y="445"/>
                  </a:lnTo>
                  <a:lnTo>
                    <a:pt x="111" y="447"/>
                  </a:lnTo>
                  <a:lnTo>
                    <a:pt x="114" y="449"/>
                  </a:lnTo>
                  <a:lnTo>
                    <a:pt x="114" y="449"/>
                  </a:lnTo>
                  <a:lnTo>
                    <a:pt x="118" y="452"/>
                  </a:lnTo>
                  <a:lnTo>
                    <a:pt x="118" y="452"/>
                  </a:lnTo>
                  <a:lnTo>
                    <a:pt x="118" y="452"/>
                  </a:lnTo>
                  <a:lnTo>
                    <a:pt x="118" y="452"/>
                  </a:lnTo>
                  <a:lnTo>
                    <a:pt x="121" y="454"/>
                  </a:lnTo>
                  <a:lnTo>
                    <a:pt x="121" y="456"/>
                  </a:lnTo>
                  <a:lnTo>
                    <a:pt x="121" y="456"/>
                  </a:lnTo>
                  <a:lnTo>
                    <a:pt x="123" y="454"/>
                  </a:lnTo>
                  <a:lnTo>
                    <a:pt x="126" y="452"/>
                  </a:lnTo>
                  <a:lnTo>
                    <a:pt x="126" y="452"/>
                  </a:lnTo>
                  <a:lnTo>
                    <a:pt x="126" y="452"/>
                  </a:lnTo>
                  <a:lnTo>
                    <a:pt x="126" y="452"/>
                  </a:lnTo>
                  <a:lnTo>
                    <a:pt x="126" y="449"/>
                  </a:lnTo>
                  <a:lnTo>
                    <a:pt x="128" y="449"/>
                  </a:lnTo>
                  <a:lnTo>
                    <a:pt x="128" y="449"/>
                  </a:lnTo>
                  <a:lnTo>
                    <a:pt x="128" y="449"/>
                  </a:lnTo>
                  <a:lnTo>
                    <a:pt x="130" y="452"/>
                  </a:lnTo>
                  <a:lnTo>
                    <a:pt x="130" y="452"/>
                  </a:lnTo>
                  <a:lnTo>
                    <a:pt x="130" y="452"/>
                  </a:lnTo>
                  <a:lnTo>
                    <a:pt x="133" y="452"/>
                  </a:lnTo>
                  <a:lnTo>
                    <a:pt x="133" y="449"/>
                  </a:lnTo>
                  <a:lnTo>
                    <a:pt x="135" y="447"/>
                  </a:lnTo>
                  <a:lnTo>
                    <a:pt x="135" y="447"/>
                  </a:lnTo>
                  <a:lnTo>
                    <a:pt x="135" y="449"/>
                  </a:lnTo>
                  <a:lnTo>
                    <a:pt x="137" y="449"/>
                  </a:lnTo>
                  <a:lnTo>
                    <a:pt x="137" y="447"/>
                  </a:lnTo>
                  <a:lnTo>
                    <a:pt x="137" y="447"/>
                  </a:lnTo>
                  <a:lnTo>
                    <a:pt x="137" y="447"/>
                  </a:lnTo>
                  <a:lnTo>
                    <a:pt x="137" y="447"/>
                  </a:lnTo>
                  <a:lnTo>
                    <a:pt x="137" y="447"/>
                  </a:lnTo>
                  <a:lnTo>
                    <a:pt x="137" y="447"/>
                  </a:lnTo>
                  <a:lnTo>
                    <a:pt x="137" y="445"/>
                  </a:lnTo>
                  <a:lnTo>
                    <a:pt x="137" y="445"/>
                  </a:lnTo>
                  <a:lnTo>
                    <a:pt x="137" y="442"/>
                  </a:lnTo>
                  <a:lnTo>
                    <a:pt x="137" y="440"/>
                  </a:lnTo>
                  <a:lnTo>
                    <a:pt x="140" y="440"/>
                  </a:lnTo>
                  <a:lnTo>
                    <a:pt x="137" y="435"/>
                  </a:lnTo>
                  <a:lnTo>
                    <a:pt x="137" y="433"/>
                  </a:lnTo>
                  <a:lnTo>
                    <a:pt x="140" y="433"/>
                  </a:lnTo>
                  <a:lnTo>
                    <a:pt x="142" y="433"/>
                  </a:lnTo>
                  <a:lnTo>
                    <a:pt x="144" y="433"/>
                  </a:lnTo>
                  <a:lnTo>
                    <a:pt x="144" y="433"/>
                  </a:lnTo>
                  <a:lnTo>
                    <a:pt x="144" y="433"/>
                  </a:lnTo>
                  <a:lnTo>
                    <a:pt x="147" y="435"/>
                  </a:lnTo>
                  <a:lnTo>
                    <a:pt x="147" y="435"/>
                  </a:lnTo>
                  <a:lnTo>
                    <a:pt x="147" y="435"/>
                  </a:lnTo>
                  <a:lnTo>
                    <a:pt x="149" y="435"/>
                  </a:lnTo>
                  <a:lnTo>
                    <a:pt x="149" y="435"/>
                  </a:lnTo>
                  <a:lnTo>
                    <a:pt x="149" y="435"/>
                  </a:lnTo>
                  <a:lnTo>
                    <a:pt x="152" y="435"/>
                  </a:lnTo>
                  <a:lnTo>
                    <a:pt x="152" y="435"/>
                  </a:lnTo>
                  <a:lnTo>
                    <a:pt x="152" y="435"/>
                  </a:lnTo>
                  <a:lnTo>
                    <a:pt x="154" y="433"/>
                  </a:lnTo>
                  <a:lnTo>
                    <a:pt x="154" y="433"/>
                  </a:lnTo>
                  <a:lnTo>
                    <a:pt x="154" y="433"/>
                  </a:lnTo>
                  <a:lnTo>
                    <a:pt x="154" y="430"/>
                  </a:lnTo>
                  <a:lnTo>
                    <a:pt x="156" y="430"/>
                  </a:lnTo>
                  <a:lnTo>
                    <a:pt x="161" y="430"/>
                  </a:lnTo>
                  <a:lnTo>
                    <a:pt x="163" y="430"/>
                  </a:lnTo>
                  <a:lnTo>
                    <a:pt x="166" y="428"/>
                  </a:lnTo>
                  <a:lnTo>
                    <a:pt x="168" y="426"/>
                  </a:lnTo>
                  <a:lnTo>
                    <a:pt x="168" y="426"/>
                  </a:lnTo>
                  <a:lnTo>
                    <a:pt x="170" y="426"/>
                  </a:lnTo>
                  <a:lnTo>
                    <a:pt x="173" y="423"/>
                  </a:lnTo>
                  <a:lnTo>
                    <a:pt x="175" y="423"/>
                  </a:lnTo>
                  <a:lnTo>
                    <a:pt x="175" y="423"/>
                  </a:lnTo>
                  <a:lnTo>
                    <a:pt x="175" y="426"/>
                  </a:lnTo>
                  <a:lnTo>
                    <a:pt x="175" y="426"/>
                  </a:lnTo>
                  <a:lnTo>
                    <a:pt x="175" y="426"/>
                  </a:lnTo>
                  <a:lnTo>
                    <a:pt x="175" y="426"/>
                  </a:lnTo>
                  <a:lnTo>
                    <a:pt x="175" y="428"/>
                  </a:lnTo>
                  <a:lnTo>
                    <a:pt x="175" y="428"/>
                  </a:lnTo>
                  <a:lnTo>
                    <a:pt x="175" y="428"/>
                  </a:lnTo>
                  <a:lnTo>
                    <a:pt x="175" y="430"/>
                  </a:lnTo>
                  <a:lnTo>
                    <a:pt x="178" y="430"/>
                  </a:lnTo>
                  <a:lnTo>
                    <a:pt x="178" y="433"/>
                  </a:lnTo>
                  <a:lnTo>
                    <a:pt x="178" y="433"/>
                  </a:lnTo>
                  <a:lnTo>
                    <a:pt x="178" y="433"/>
                  </a:lnTo>
                  <a:lnTo>
                    <a:pt x="178" y="435"/>
                  </a:lnTo>
                  <a:lnTo>
                    <a:pt x="178" y="435"/>
                  </a:lnTo>
                  <a:lnTo>
                    <a:pt x="175" y="435"/>
                  </a:lnTo>
                  <a:lnTo>
                    <a:pt x="175" y="437"/>
                  </a:lnTo>
                  <a:lnTo>
                    <a:pt x="173" y="437"/>
                  </a:lnTo>
                  <a:lnTo>
                    <a:pt x="173" y="437"/>
                  </a:lnTo>
                  <a:lnTo>
                    <a:pt x="173" y="440"/>
                  </a:lnTo>
                  <a:lnTo>
                    <a:pt x="173" y="440"/>
                  </a:lnTo>
                  <a:lnTo>
                    <a:pt x="173" y="440"/>
                  </a:lnTo>
                  <a:lnTo>
                    <a:pt x="173" y="442"/>
                  </a:lnTo>
                  <a:lnTo>
                    <a:pt x="173" y="445"/>
                  </a:lnTo>
                  <a:lnTo>
                    <a:pt x="175" y="445"/>
                  </a:lnTo>
                  <a:lnTo>
                    <a:pt x="175" y="445"/>
                  </a:lnTo>
                  <a:lnTo>
                    <a:pt x="175" y="447"/>
                  </a:lnTo>
                  <a:lnTo>
                    <a:pt x="175" y="447"/>
                  </a:lnTo>
                  <a:lnTo>
                    <a:pt x="175" y="447"/>
                  </a:lnTo>
                  <a:lnTo>
                    <a:pt x="175" y="449"/>
                  </a:lnTo>
                  <a:lnTo>
                    <a:pt x="175" y="449"/>
                  </a:lnTo>
                  <a:lnTo>
                    <a:pt x="175" y="449"/>
                  </a:lnTo>
                  <a:lnTo>
                    <a:pt x="175" y="449"/>
                  </a:lnTo>
                  <a:lnTo>
                    <a:pt x="175" y="452"/>
                  </a:lnTo>
                  <a:lnTo>
                    <a:pt x="175" y="454"/>
                  </a:lnTo>
                  <a:lnTo>
                    <a:pt x="175" y="456"/>
                  </a:lnTo>
                  <a:lnTo>
                    <a:pt x="175" y="456"/>
                  </a:lnTo>
                  <a:lnTo>
                    <a:pt x="178" y="456"/>
                  </a:lnTo>
                  <a:lnTo>
                    <a:pt x="178" y="456"/>
                  </a:lnTo>
                  <a:lnTo>
                    <a:pt x="178" y="454"/>
                  </a:lnTo>
                  <a:lnTo>
                    <a:pt x="180" y="454"/>
                  </a:lnTo>
                  <a:lnTo>
                    <a:pt x="180" y="454"/>
                  </a:lnTo>
                  <a:lnTo>
                    <a:pt x="182" y="454"/>
                  </a:lnTo>
                  <a:lnTo>
                    <a:pt x="182" y="454"/>
                  </a:lnTo>
                  <a:lnTo>
                    <a:pt x="182" y="454"/>
                  </a:lnTo>
                  <a:lnTo>
                    <a:pt x="182" y="454"/>
                  </a:lnTo>
                  <a:lnTo>
                    <a:pt x="185" y="454"/>
                  </a:lnTo>
                  <a:lnTo>
                    <a:pt x="185" y="454"/>
                  </a:lnTo>
                  <a:lnTo>
                    <a:pt x="185" y="456"/>
                  </a:lnTo>
                  <a:lnTo>
                    <a:pt x="185" y="456"/>
                  </a:lnTo>
                  <a:lnTo>
                    <a:pt x="185" y="456"/>
                  </a:lnTo>
                  <a:lnTo>
                    <a:pt x="187" y="456"/>
                  </a:lnTo>
                  <a:lnTo>
                    <a:pt x="187" y="456"/>
                  </a:lnTo>
                  <a:lnTo>
                    <a:pt x="189" y="456"/>
                  </a:lnTo>
                  <a:lnTo>
                    <a:pt x="192" y="456"/>
                  </a:lnTo>
                  <a:lnTo>
                    <a:pt x="194" y="454"/>
                  </a:lnTo>
                  <a:lnTo>
                    <a:pt x="196" y="454"/>
                  </a:lnTo>
                  <a:lnTo>
                    <a:pt x="199" y="452"/>
                  </a:lnTo>
                  <a:lnTo>
                    <a:pt x="199" y="452"/>
                  </a:lnTo>
                  <a:lnTo>
                    <a:pt x="199" y="452"/>
                  </a:lnTo>
                  <a:lnTo>
                    <a:pt x="204" y="445"/>
                  </a:lnTo>
                  <a:lnTo>
                    <a:pt x="208" y="440"/>
                  </a:lnTo>
                  <a:lnTo>
                    <a:pt x="208" y="440"/>
                  </a:lnTo>
                  <a:lnTo>
                    <a:pt x="208" y="437"/>
                  </a:lnTo>
                  <a:lnTo>
                    <a:pt x="211" y="437"/>
                  </a:lnTo>
                  <a:lnTo>
                    <a:pt x="213" y="435"/>
                  </a:lnTo>
                  <a:lnTo>
                    <a:pt x="215" y="433"/>
                  </a:lnTo>
                  <a:lnTo>
                    <a:pt x="218" y="428"/>
                  </a:lnTo>
                  <a:lnTo>
                    <a:pt x="218" y="428"/>
                  </a:lnTo>
                  <a:lnTo>
                    <a:pt x="218" y="428"/>
                  </a:lnTo>
                  <a:lnTo>
                    <a:pt x="220" y="426"/>
                  </a:lnTo>
                  <a:lnTo>
                    <a:pt x="220" y="426"/>
                  </a:lnTo>
                  <a:lnTo>
                    <a:pt x="223" y="426"/>
                  </a:lnTo>
                  <a:lnTo>
                    <a:pt x="227" y="423"/>
                  </a:lnTo>
                  <a:lnTo>
                    <a:pt x="230" y="421"/>
                  </a:lnTo>
                  <a:lnTo>
                    <a:pt x="232" y="421"/>
                  </a:lnTo>
                  <a:lnTo>
                    <a:pt x="232" y="421"/>
                  </a:lnTo>
                  <a:lnTo>
                    <a:pt x="232" y="421"/>
                  </a:lnTo>
                  <a:lnTo>
                    <a:pt x="232" y="418"/>
                  </a:lnTo>
                  <a:lnTo>
                    <a:pt x="234" y="418"/>
                  </a:lnTo>
                  <a:lnTo>
                    <a:pt x="234" y="414"/>
                  </a:lnTo>
                  <a:lnTo>
                    <a:pt x="234" y="411"/>
                  </a:lnTo>
                  <a:lnTo>
                    <a:pt x="237" y="411"/>
                  </a:lnTo>
                  <a:lnTo>
                    <a:pt x="237" y="411"/>
                  </a:lnTo>
                  <a:lnTo>
                    <a:pt x="246" y="409"/>
                  </a:lnTo>
                  <a:lnTo>
                    <a:pt x="249" y="409"/>
                  </a:lnTo>
                  <a:lnTo>
                    <a:pt x="251" y="409"/>
                  </a:lnTo>
                  <a:lnTo>
                    <a:pt x="253" y="407"/>
                  </a:lnTo>
                  <a:lnTo>
                    <a:pt x="253" y="407"/>
                  </a:lnTo>
                  <a:lnTo>
                    <a:pt x="256" y="407"/>
                  </a:lnTo>
                  <a:lnTo>
                    <a:pt x="256" y="404"/>
                  </a:lnTo>
                  <a:lnTo>
                    <a:pt x="256" y="402"/>
                  </a:lnTo>
                  <a:lnTo>
                    <a:pt x="258" y="402"/>
                  </a:lnTo>
                  <a:lnTo>
                    <a:pt x="258" y="400"/>
                  </a:lnTo>
                  <a:lnTo>
                    <a:pt x="258" y="397"/>
                  </a:lnTo>
                  <a:lnTo>
                    <a:pt x="260" y="395"/>
                  </a:lnTo>
                  <a:lnTo>
                    <a:pt x="260" y="395"/>
                  </a:lnTo>
                  <a:lnTo>
                    <a:pt x="260" y="392"/>
                  </a:lnTo>
                  <a:lnTo>
                    <a:pt x="263" y="390"/>
                  </a:lnTo>
                  <a:lnTo>
                    <a:pt x="267" y="385"/>
                  </a:lnTo>
                  <a:lnTo>
                    <a:pt x="267" y="383"/>
                  </a:lnTo>
                  <a:lnTo>
                    <a:pt x="270" y="381"/>
                  </a:lnTo>
                  <a:lnTo>
                    <a:pt x="272" y="376"/>
                  </a:lnTo>
                  <a:lnTo>
                    <a:pt x="272" y="374"/>
                  </a:lnTo>
                  <a:lnTo>
                    <a:pt x="272" y="374"/>
                  </a:lnTo>
                  <a:lnTo>
                    <a:pt x="272" y="371"/>
                  </a:lnTo>
                  <a:lnTo>
                    <a:pt x="272" y="371"/>
                  </a:lnTo>
                  <a:lnTo>
                    <a:pt x="272" y="371"/>
                  </a:lnTo>
                  <a:lnTo>
                    <a:pt x="272" y="369"/>
                  </a:lnTo>
                  <a:lnTo>
                    <a:pt x="270" y="369"/>
                  </a:lnTo>
                  <a:lnTo>
                    <a:pt x="272" y="366"/>
                  </a:lnTo>
                  <a:lnTo>
                    <a:pt x="272" y="364"/>
                  </a:lnTo>
                  <a:lnTo>
                    <a:pt x="270" y="364"/>
                  </a:lnTo>
                  <a:lnTo>
                    <a:pt x="270" y="364"/>
                  </a:lnTo>
                  <a:lnTo>
                    <a:pt x="270" y="359"/>
                  </a:lnTo>
                  <a:lnTo>
                    <a:pt x="270" y="357"/>
                  </a:lnTo>
                  <a:lnTo>
                    <a:pt x="270" y="355"/>
                  </a:lnTo>
                  <a:lnTo>
                    <a:pt x="270" y="352"/>
                  </a:lnTo>
                  <a:lnTo>
                    <a:pt x="270" y="350"/>
                  </a:lnTo>
                  <a:lnTo>
                    <a:pt x="270" y="350"/>
                  </a:lnTo>
                  <a:lnTo>
                    <a:pt x="270" y="347"/>
                  </a:lnTo>
                  <a:lnTo>
                    <a:pt x="272" y="345"/>
                  </a:lnTo>
                  <a:lnTo>
                    <a:pt x="272" y="336"/>
                  </a:lnTo>
                  <a:lnTo>
                    <a:pt x="270" y="324"/>
                  </a:lnTo>
                  <a:lnTo>
                    <a:pt x="270" y="321"/>
                  </a:lnTo>
                  <a:lnTo>
                    <a:pt x="270" y="321"/>
                  </a:lnTo>
                  <a:lnTo>
                    <a:pt x="270" y="321"/>
                  </a:lnTo>
                  <a:lnTo>
                    <a:pt x="270" y="319"/>
                  </a:lnTo>
                  <a:lnTo>
                    <a:pt x="270" y="319"/>
                  </a:lnTo>
                  <a:lnTo>
                    <a:pt x="270" y="319"/>
                  </a:lnTo>
                  <a:lnTo>
                    <a:pt x="270" y="317"/>
                  </a:lnTo>
                  <a:lnTo>
                    <a:pt x="270" y="314"/>
                  </a:lnTo>
                  <a:lnTo>
                    <a:pt x="270" y="314"/>
                  </a:lnTo>
                  <a:lnTo>
                    <a:pt x="270" y="314"/>
                  </a:lnTo>
                  <a:lnTo>
                    <a:pt x="270" y="312"/>
                  </a:lnTo>
                  <a:lnTo>
                    <a:pt x="272" y="312"/>
                  </a:lnTo>
                  <a:lnTo>
                    <a:pt x="272" y="310"/>
                  </a:lnTo>
                  <a:lnTo>
                    <a:pt x="275" y="307"/>
                  </a:lnTo>
                  <a:lnTo>
                    <a:pt x="275" y="307"/>
                  </a:lnTo>
                  <a:lnTo>
                    <a:pt x="279" y="305"/>
                  </a:lnTo>
                  <a:lnTo>
                    <a:pt x="282" y="303"/>
                  </a:lnTo>
                  <a:lnTo>
                    <a:pt x="284" y="300"/>
                  </a:lnTo>
                  <a:lnTo>
                    <a:pt x="284" y="298"/>
                  </a:lnTo>
                  <a:lnTo>
                    <a:pt x="286" y="298"/>
                  </a:lnTo>
                  <a:lnTo>
                    <a:pt x="286" y="298"/>
                  </a:lnTo>
                  <a:lnTo>
                    <a:pt x="286" y="298"/>
                  </a:lnTo>
                  <a:lnTo>
                    <a:pt x="289" y="298"/>
                  </a:lnTo>
                  <a:lnTo>
                    <a:pt x="289" y="298"/>
                  </a:lnTo>
                  <a:lnTo>
                    <a:pt x="289" y="295"/>
                  </a:lnTo>
                  <a:lnTo>
                    <a:pt x="289" y="295"/>
                  </a:lnTo>
                  <a:lnTo>
                    <a:pt x="289" y="295"/>
                  </a:lnTo>
                  <a:lnTo>
                    <a:pt x="294" y="291"/>
                  </a:lnTo>
                  <a:lnTo>
                    <a:pt x="294" y="288"/>
                  </a:lnTo>
                  <a:lnTo>
                    <a:pt x="294" y="286"/>
                  </a:lnTo>
                  <a:lnTo>
                    <a:pt x="294" y="286"/>
                  </a:lnTo>
                  <a:lnTo>
                    <a:pt x="294" y="284"/>
                  </a:lnTo>
                  <a:lnTo>
                    <a:pt x="294" y="284"/>
                  </a:lnTo>
                  <a:lnTo>
                    <a:pt x="294" y="284"/>
                  </a:lnTo>
                  <a:lnTo>
                    <a:pt x="296" y="281"/>
                  </a:lnTo>
                  <a:lnTo>
                    <a:pt x="296" y="279"/>
                  </a:lnTo>
                  <a:lnTo>
                    <a:pt x="298" y="276"/>
                  </a:lnTo>
                  <a:lnTo>
                    <a:pt x="298" y="274"/>
                  </a:lnTo>
                  <a:lnTo>
                    <a:pt x="301" y="272"/>
                  </a:lnTo>
                  <a:lnTo>
                    <a:pt x="303" y="269"/>
                  </a:lnTo>
                  <a:lnTo>
                    <a:pt x="303" y="267"/>
                  </a:lnTo>
                  <a:lnTo>
                    <a:pt x="305" y="265"/>
                  </a:lnTo>
                  <a:lnTo>
                    <a:pt x="305" y="265"/>
                  </a:lnTo>
                  <a:lnTo>
                    <a:pt x="305" y="265"/>
                  </a:lnTo>
                  <a:lnTo>
                    <a:pt x="305" y="265"/>
                  </a:lnTo>
                  <a:lnTo>
                    <a:pt x="308" y="262"/>
                  </a:lnTo>
                  <a:lnTo>
                    <a:pt x="310" y="260"/>
                  </a:lnTo>
                  <a:lnTo>
                    <a:pt x="310" y="260"/>
                  </a:lnTo>
                  <a:lnTo>
                    <a:pt x="312" y="258"/>
                  </a:lnTo>
                  <a:lnTo>
                    <a:pt x="315" y="255"/>
                  </a:lnTo>
                  <a:lnTo>
                    <a:pt x="315" y="255"/>
                  </a:lnTo>
                  <a:lnTo>
                    <a:pt x="315" y="255"/>
                  </a:lnTo>
                  <a:lnTo>
                    <a:pt x="315" y="255"/>
                  </a:lnTo>
                  <a:lnTo>
                    <a:pt x="315" y="255"/>
                  </a:lnTo>
                  <a:lnTo>
                    <a:pt x="317" y="255"/>
                  </a:lnTo>
                  <a:lnTo>
                    <a:pt x="320" y="253"/>
                  </a:lnTo>
                  <a:lnTo>
                    <a:pt x="324" y="253"/>
                  </a:lnTo>
                  <a:lnTo>
                    <a:pt x="324" y="253"/>
                  </a:lnTo>
                  <a:lnTo>
                    <a:pt x="327" y="250"/>
                  </a:lnTo>
                  <a:lnTo>
                    <a:pt x="329" y="250"/>
                  </a:lnTo>
                  <a:lnTo>
                    <a:pt x="331" y="250"/>
                  </a:lnTo>
                  <a:lnTo>
                    <a:pt x="331" y="248"/>
                  </a:lnTo>
                  <a:lnTo>
                    <a:pt x="331" y="248"/>
                  </a:lnTo>
                  <a:lnTo>
                    <a:pt x="334" y="248"/>
                  </a:lnTo>
                  <a:lnTo>
                    <a:pt x="334" y="248"/>
                  </a:lnTo>
                  <a:lnTo>
                    <a:pt x="334" y="246"/>
                  </a:lnTo>
                  <a:lnTo>
                    <a:pt x="336" y="246"/>
                  </a:lnTo>
                  <a:lnTo>
                    <a:pt x="343" y="236"/>
                  </a:lnTo>
                  <a:lnTo>
                    <a:pt x="346" y="234"/>
                  </a:lnTo>
                  <a:lnTo>
                    <a:pt x="348" y="232"/>
                  </a:lnTo>
                  <a:lnTo>
                    <a:pt x="348" y="232"/>
                  </a:lnTo>
                  <a:lnTo>
                    <a:pt x="348" y="232"/>
                  </a:lnTo>
                  <a:lnTo>
                    <a:pt x="348" y="232"/>
                  </a:lnTo>
                  <a:lnTo>
                    <a:pt x="348" y="232"/>
                  </a:lnTo>
                  <a:lnTo>
                    <a:pt x="348" y="229"/>
                  </a:lnTo>
                  <a:lnTo>
                    <a:pt x="350" y="229"/>
                  </a:lnTo>
                  <a:lnTo>
                    <a:pt x="350" y="229"/>
                  </a:lnTo>
                  <a:lnTo>
                    <a:pt x="353" y="227"/>
                  </a:lnTo>
                  <a:lnTo>
                    <a:pt x="353" y="224"/>
                  </a:lnTo>
                  <a:lnTo>
                    <a:pt x="355" y="224"/>
                  </a:lnTo>
                  <a:lnTo>
                    <a:pt x="353" y="215"/>
                  </a:lnTo>
                  <a:lnTo>
                    <a:pt x="353" y="210"/>
                  </a:lnTo>
                  <a:lnTo>
                    <a:pt x="353" y="208"/>
                  </a:lnTo>
                  <a:lnTo>
                    <a:pt x="353" y="208"/>
                  </a:lnTo>
                  <a:lnTo>
                    <a:pt x="355" y="196"/>
                  </a:lnTo>
                  <a:lnTo>
                    <a:pt x="355" y="196"/>
                  </a:lnTo>
                  <a:lnTo>
                    <a:pt x="360" y="184"/>
                  </a:lnTo>
                  <a:lnTo>
                    <a:pt x="364" y="177"/>
                  </a:lnTo>
                  <a:lnTo>
                    <a:pt x="364" y="177"/>
                  </a:lnTo>
                  <a:lnTo>
                    <a:pt x="364" y="172"/>
                  </a:lnTo>
                  <a:lnTo>
                    <a:pt x="364" y="170"/>
                  </a:lnTo>
                  <a:lnTo>
                    <a:pt x="364" y="170"/>
                  </a:lnTo>
                  <a:lnTo>
                    <a:pt x="364" y="168"/>
                  </a:lnTo>
                  <a:lnTo>
                    <a:pt x="362" y="168"/>
                  </a:lnTo>
                  <a:lnTo>
                    <a:pt x="362" y="165"/>
                  </a:lnTo>
                  <a:lnTo>
                    <a:pt x="362" y="165"/>
                  </a:lnTo>
                  <a:lnTo>
                    <a:pt x="362" y="163"/>
                  </a:lnTo>
                  <a:lnTo>
                    <a:pt x="362" y="158"/>
                  </a:lnTo>
                  <a:lnTo>
                    <a:pt x="362" y="158"/>
                  </a:lnTo>
                  <a:lnTo>
                    <a:pt x="360" y="151"/>
                  </a:lnTo>
                  <a:lnTo>
                    <a:pt x="360" y="146"/>
                  </a:lnTo>
                  <a:lnTo>
                    <a:pt x="360" y="142"/>
                  </a:lnTo>
                  <a:lnTo>
                    <a:pt x="360" y="142"/>
                  </a:lnTo>
                  <a:lnTo>
                    <a:pt x="362" y="139"/>
                  </a:lnTo>
                  <a:lnTo>
                    <a:pt x="362" y="137"/>
                  </a:lnTo>
                  <a:lnTo>
                    <a:pt x="364" y="134"/>
                  </a:lnTo>
                  <a:lnTo>
                    <a:pt x="364" y="132"/>
                  </a:lnTo>
                  <a:lnTo>
                    <a:pt x="364" y="130"/>
                  </a:lnTo>
                  <a:lnTo>
                    <a:pt x="367" y="125"/>
                  </a:lnTo>
                  <a:lnTo>
                    <a:pt x="367" y="123"/>
                  </a:lnTo>
                  <a:lnTo>
                    <a:pt x="369" y="120"/>
                  </a:lnTo>
                  <a:lnTo>
                    <a:pt x="372" y="113"/>
                  </a:lnTo>
                  <a:lnTo>
                    <a:pt x="372" y="113"/>
                  </a:lnTo>
                  <a:lnTo>
                    <a:pt x="372" y="97"/>
                  </a:lnTo>
                  <a:lnTo>
                    <a:pt x="372" y="97"/>
                  </a:lnTo>
                  <a:lnTo>
                    <a:pt x="372" y="94"/>
                  </a:lnTo>
                  <a:lnTo>
                    <a:pt x="372" y="94"/>
                  </a:lnTo>
                  <a:lnTo>
                    <a:pt x="372" y="94"/>
                  </a:lnTo>
                  <a:lnTo>
                    <a:pt x="372" y="92"/>
                  </a:lnTo>
                  <a:lnTo>
                    <a:pt x="372" y="85"/>
                  </a:lnTo>
                  <a:lnTo>
                    <a:pt x="372" y="85"/>
                  </a:lnTo>
                  <a:lnTo>
                    <a:pt x="372" y="82"/>
                  </a:lnTo>
                  <a:lnTo>
                    <a:pt x="372" y="82"/>
                  </a:lnTo>
                  <a:lnTo>
                    <a:pt x="374" y="75"/>
                  </a:lnTo>
                  <a:lnTo>
                    <a:pt x="374" y="75"/>
                  </a:lnTo>
                  <a:lnTo>
                    <a:pt x="374" y="73"/>
                  </a:lnTo>
                  <a:lnTo>
                    <a:pt x="376" y="73"/>
                  </a:lnTo>
                  <a:lnTo>
                    <a:pt x="376" y="73"/>
                  </a:lnTo>
                  <a:lnTo>
                    <a:pt x="376" y="73"/>
                  </a:lnTo>
                  <a:lnTo>
                    <a:pt x="376" y="71"/>
                  </a:lnTo>
                  <a:lnTo>
                    <a:pt x="379" y="71"/>
                  </a:lnTo>
                  <a:lnTo>
                    <a:pt x="379" y="68"/>
                  </a:lnTo>
                  <a:lnTo>
                    <a:pt x="379" y="68"/>
                  </a:lnTo>
                  <a:lnTo>
                    <a:pt x="379" y="63"/>
                  </a:lnTo>
                  <a:lnTo>
                    <a:pt x="379" y="63"/>
                  </a:lnTo>
                  <a:lnTo>
                    <a:pt x="381" y="63"/>
                  </a:lnTo>
                  <a:lnTo>
                    <a:pt x="383" y="59"/>
                  </a:lnTo>
                  <a:lnTo>
                    <a:pt x="383" y="59"/>
                  </a:lnTo>
                  <a:lnTo>
                    <a:pt x="383" y="59"/>
                  </a:lnTo>
                  <a:lnTo>
                    <a:pt x="388" y="52"/>
                  </a:lnTo>
                  <a:lnTo>
                    <a:pt x="391" y="49"/>
                  </a:lnTo>
                  <a:lnTo>
                    <a:pt x="391" y="47"/>
                  </a:lnTo>
                  <a:lnTo>
                    <a:pt x="391" y="47"/>
                  </a:lnTo>
                  <a:lnTo>
                    <a:pt x="391" y="45"/>
                  </a:lnTo>
                  <a:lnTo>
                    <a:pt x="393" y="42"/>
                  </a:lnTo>
                  <a:lnTo>
                    <a:pt x="393" y="42"/>
                  </a:lnTo>
                  <a:lnTo>
                    <a:pt x="393" y="40"/>
                  </a:lnTo>
                  <a:lnTo>
                    <a:pt x="393" y="40"/>
                  </a:lnTo>
                  <a:lnTo>
                    <a:pt x="393" y="40"/>
                  </a:lnTo>
                  <a:lnTo>
                    <a:pt x="395" y="33"/>
                  </a:lnTo>
                  <a:lnTo>
                    <a:pt x="395" y="33"/>
                  </a:lnTo>
                  <a:lnTo>
                    <a:pt x="398" y="33"/>
                  </a:lnTo>
                  <a:lnTo>
                    <a:pt x="400" y="30"/>
                  </a:lnTo>
                  <a:lnTo>
                    <a:pt x="400" y="30"/>
                  </a:lnTo>
                  <a:lnTo>
                    <a:pt x="400" y="30"/>
                  </a:lnTo>
                  <a:lnTo>
                    <a:pt x="400" y="28"/>
                  </a:lnTo>
                  <a:lnTo>
                    <a:pt x="400" y="28"/>
                  </a:lnTo>
                  <a:lnTo>
                    <a:pt x="402" y="21"/>
                  </a:lnTo>
                  <a:lnTo>
                    <a:pt x="402" y="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69" name="Freeform 668"/>
            <p:cNvSpPr>
              <a:spLocks/>
            </p:cNvSpPr>
            <p:nvPr/>
          </p:nvSpPr>
          <p:spPr bwMode="auto">
            <a:xfrm>
              <a:off x="6057314" y="5112529"/>
              <a:ext cx="136407" cy="157105"/>
            </a:xfrm>
            <a:custGeom>
              <a:avLst/>
              <a:gdLst>
                <a:gd name="T0" fmla="*/ 381 w 402"/>
                <a:gd name="T1" fmla="*/ 7 h 463"/>
                <a:gd name="T2" fmla="*/ 360 w 402"/>
                <a:gd name="T3" fmla="*/ 9 h 463"/>
                <a:gd name="T4" fmla="*/ 341 w 402"/>
                <a:gd name="T5" fmla="*/ 0 h 463"/>
                <a:gd name="T6" fmla="*/ 320 w 402"/>
                <a:gd name="T7" fmla="*/ 7 h 463"/>
                <a:gd name="T8" fmla="*/ 305 w 402"/>
                <a:gd name="T9" fmla="*/ 9 h 463"/>
                <a:gd name="T10" fmla="*/ 284 w 402"/>
                <a:gd name="T11" fmla="*/ 40 h 463"/>
                <a:gd name="T12" fmla="*/ 265 w 402"/>
                <a:gd name="T13" fmla="*/ 82 h 463"/>
                <a:gd name="T14" fmla="*/ 265 w 402"/>
                <a:gd name="T15" fmla="*/ 92 h 463"/>
                <a:gd name="T16" fmla="*/ 256 w 402"/>
                <a:gd name="T17" fmla="*/ 101 h 463"/>
                <a:gd name="T18" fmla="*/ 227 w 402"/>
                <a:gd name="T19" fmla="*/ 94 h 463"/>
                <a:gd name="T20" fmla="*/ 215 w 402"/>
                <a:gd name="T21" fmla="*/ 90 h 463"/>
                <a:gd name="T22" fmla="*/ 199 w 402"/>
                <a:gd name="T23" fmla="*/ 85 h 463"/>
                <a:gd name="T24" fmla="*/ 187 w 402"/>
                <a:gd name="T25" fmla="*/ 82 h 463"/>
                <a:gd name="T26" fmla="*/ 135 w 402"/>
                <a:gd name="T27" fmla="*/ 82 h 463"/>
                <a:gd name="T28" fmla="*/ 109 w 402"/>
                <a:gd name="T29" fmla="*/ 97 h 463"/>
                <a:gd name="T30" fmla="*/ 109 w 402"/>
                <a:gd name="T31" fmla="*/ 118 h 463"/>
                <a:gd name="T32" fmla="*/ 109 w 402"/>
                <a:gd name="T33" fmla="*/ 130 h 463"/>
                <a:gd name="T34" fmla="*/ 133 w 402"/>
                <a:gd name="T35" fmla="*/ 125 h 463"/>
                <a:gd name="T36" fmla="*/ 156 w 402"/>
                <a:gd name="T37" fmla="*/ 123 h 463"/>
                <a:gd name="T38" fmla="*/ 173 w 402"/>
                <a:gd name="T39" fmla="*/ 139 h 463"/>
                <a:gd name="T40" fmla="*/ 166 w 402"/>
                <a:gd name="T41" fmla="*/ 168 h 463"/>
                <a:gd name="T42" fmla="*/ 149 w 402"/>
                <a:gd name="T43" fmla="*/ 196 h 463"/>
                <a:gd name="T44" fmla="*/ 152 w 402"/>
                <a:gd name="T45" fmla="*/ 210 h 463"/>
                <a:gd name="T46" fmla="*/ 178 w 402"/>
                <a:gd name="T47" fmla="*/ 224 h 463"/>
                <a:gd name="T48" fmla="*/ 178 w 402"/>
                <a:gd name="T49" fmla="*/ 258 h 463"/>
                <a:gd name="T50" fmla="*/ 178 w 402"/>
                <a:gd name="T51" fmla="*/ 274 h 463"/>
                <a:gd name="T52" fmla="*/ 175 w 402"/>
                <a:gd name="T53" fmla="*/ 293 h 463"/>
                <a:gd name="T54" fmla="*/ 166 w 402"/>
                <a:gd name="T55" fmla="*/ 310 h 463"/>
                <a:gd name="T56" fmla="*/ 159 w 402"/>
                <a:gd name="T57" fmla="*/ 329 h 463"/>
                <a:gd name="T58" fmla="*/ 147 w 402"/>
                <a:gd name="T59" fmla="*/ 324 h 463"/>
                <a:gd name="T60" fmla="*/ 137 w 402"/>
                <a:gd name="T61" fmla="*/ 312 h 463"/>
                <a:gd name="T62" fmla="*/ 123 w 402"/>
                <a:gd name="T63" fmla="*/ 326 h 463"/>
                <a:gd name="T64" fmla="*/ 99 w 402"/>
                <a:gd name="T65" fmla="*/ 321 h 463"/>
                <a:gd name="T66" fmla="*/ 95 w 402"/>
                <a:gd name="T67" fmla="*/ 310 h 463"/>
                <a:gd name="T68" fmla="*/ 81 w 402"/>
                <a:gd name="T69" fmla="*/ 293 h 463"/>
                <a:gd name="T70" fmla="*/ 71 w 402"/>
                <a:gd name="T71" fmla="*/ 312 h 463"/>
                <a:gd name="T72" fmla="*/ 28 w 402"/>
                <a:gd name="T73" fmla="*/ 321 h 463"/>
                <a:gd name="T74" fmla="*/ 21 w 402"/>
                <a:gd name="T75" fmla="*/ 350 h 463"/>
                <a:gd name="T76" fmla="*/ 36 w 402"/>
                <a:gd name="T77" fmla="*/ 369 h 463"/>
                <a:gd name="T78" fmla="*/ 33 w 402"/>
                <a:gd name="T79" fmla="*/ 392 h 463"/>
                <a:gd name="T80" fmla="*/ 7 w 402"/>
                <a:gd name="T81" fmla="*/ 411 h 463"/>
                <a:gd name="T82" fmla="*/ 38 w 402"/>
                <a:gd name="T83" fmla="*/ 449 h 463"/>
                <a:gd name="T84" fmla="*/ 59 w 402"/>
                <a:gd name="T85" fmla="*/ 452 h 463"/>
                <a:gd name="T86" fmla="*/ 85 w 402"/>
                <a:gd name="T87" fmla="*/ 433 h 463"/>
                <a:gd name="T88" fmla="*/ 107 w 402"/>
                <a:gd name="T89" fmla="*/ 442 h 463"/>
                <a:gd name="T90" fmla="*/ 128 w 402"/>
                <a:gd name="T91" fmla="*/ 449 h 463"/>
                <a:gd name="T92" fmla="*/ 137 w 402"/>
                <a:gd name="T93" fmla="*/ 433 h 463"/>
                <a:gd name="T94" fmla="*/ 166 w 402"/>
                <a:gd name="T95" fmla="*/ 428 h 463"/>
                <a:gd name="T96" fmla="*/ 175 w 402"/>
                <a:gd name="T97" fmla="*/ 437 h 463"/>
                <a:gd name="T98" fmla="*/ 178 w 402"/>
                <a:gd name="T99" fmla="*/ 456 h 463"/>
                <a:gd name="T100" fmla="*/ 204 w 402"/>
                <a:gd name="T101" fmla="*/ 445 h 463"/>
                <a:gd name="T102" fmla="*/ 237 w 402"/>
                <a:gd name="T103" fmla="*/ 411 h 463"/>
                <a:gd name="T104" fmla="*/ 272 w 402"/>
                <a:gd name="T105" fmla="*/ 374 h 463"/>
                <a:gd name="T106" fmla="*/ 270 w 402"/>
                <a:gd name="T107" fmla="*/ 321 h 463"/>
                <a:gd name="T108" fmla="*/ 289 w 402"/>
                <a:gd name="T109" fmla="*/ 295 h 463"/>
                <a:gd name="T110" fmla="*/ 310 w 402"/>
                <a:gd name="T111" fmla="*/ 260 h 463"/>
                <a:gd name="T112" fmla="*/ 346 w 402"/>
                <a:gd name="T113" fmla="*/ 234 h 463"/>
                <a:gd name="T114" fmla="*/ 364 w 402"/>
                <a:gd name="T115" fmla="*/ 170 h 463"/>
                <a:gd name="T116" fmla="*/ 372 w 402"/>
                <a:gd name="T117" fmla="*/ 113 h 463"/>
                <a:gd name="T118" fmla="*/ 379 w 402"/>
                <a:gd name="T119" fmla="*/ 63 h 463"/>
                <a:gd name="T120" fmla="*/ 400 w 402"/>
                <a:gd name="T121" fmla="*/ 28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02" h="463">
                  <a:moveTo>
                    <a:pt x="402" y="14"/>
                  </a:moveTo>
                  <a:lnTo>
                    <a:pt x="400" y="11"/>
                  </a:lnTo>
                  <a:lnTo>
                    <a:pt x="398" y="11"/>
                  </a:lnTo>
                  <a:lnTo>
                    <a:pt x="398" y="11"/>
                  </a:lnTo>
                  <a:lnTo>
                    <a:pt x="398" y="9"/>
                  </a:lnTo>
                  <a:lnTo>
                    <a:pt x="395" y="7"/>
                  </a:lnTo>
                  <a:lnTo>
                    <a:pt x="393" y="4"/>
                  </a:lnTo>
                  <a:lnTo>
                    <a:pt x="393" y="4"/>
                  </a:lnTo>
                  <a:lnTo>
                    <a:pt x="393" y="4"/>
                  </a:lnTo>
                  <a:lnTo>
                    <a:pt x="391" y="4"/>
                  </a:lnTo>
                  <a:lnTo>
                    <a:pt x="391" y="4"/>
                  </a:lnTo>
                  <a:lnTo>
                    <a:pt x="391" y="4"/>
                  </a:lnTo>
                  <a:lnTo>
                    <a:pt x="388" y="4"/>
                  </a:lnTo>
                  <a:lnTo>
                    <a:pt x="388" y="4"/>
                  </a:lnTo>
                  <a:lnTo>
                    <a:pt x="388" y="7"/>
                  </a:lnTo>
                  <a:lnTo>
                    <a:pt x="388" y="7"/>
                  </a:lnTo>
                  <a:lnTo>
                    <a:pt x="388" y="7"/>
                  </a:lnTo>
                  <a:lnTo>
                    <a:pt x="388" y="7"/>
                  </a:lnTo>
                  <a:lnTo>
                    <a:pt x="386" y="7"/>
                  </a:lnTo>
                  <a:lnTo>
                    <a:pt x="386" y="7"/>
                  </a:lnTo>
                  <a:lnTo>
                    <a:pt x="381" y="7"/>
                  </a:lnTo>
                  <a:lnTo>
                    <a:pt x="381" y="7"/>
                  </a:lnTo>
                  <a:lnTo>
                    <a:pt x="381" y="7"/>
                  </a:lnTo>
                  <a:lnTo>
                    <a:pt x="381" y="7"/>
                  </a:lnTo>
                  <a:lnTo>
                    <a:pt x="381" y="7"/>
                  </a:lnTo>
                  <a:lnTo>
                    <a:pt x="381" y="9"/>
                  </a:lnTo>
                  <a:lnTo>
                    <a:pt x="379" y="9"/>
                  </a:lnTo>
                  <a:lnTo>
                    <a:pt x="379" y="9"/>
                  </a:lnTo>
                  <a:lnTo>
                    <a:pt x="379" y="11"/>
                  </a:lnTo>
                  <a:lnTo>
                    <a:pt x="376" y="11"/>
                  </a:lnTo>
                  <a:lnTo>
                    <a:pt x="376" y="11"/>
                  </a:lnTo>
                  <a:lnTo>
                    <a:pt x="376" y="11"/>
                  </a:lnTo>
                  <a:lnTo>
                    <a:pt x="374" y="9"/>
                  </a:lnTo>
                  <a:lnTo>
                    <a:pt x="374" y="7"/>
                  </a:lnTo>
                  <a:lnTo>
                    <a:pt x="372" y="7"/>
                  </a:lnTo>
                  <a:lnTo>
                    <a:pt x="369" y="7"/>
                  </a:lnTo>
                  <a:lnTo>
                    <a:pt x="369" y="7"/>
                  </a:lnTo>
                  <a:lnTo>
                    <a:pt x="367" y="9"/>
                  </a:lnTo>
                  <a:lnTo>
                    <a:pt x="367" y="9"/>
                  </a:lnTo>
                  <a:lnTo>
                    <a:pt x="364" y="9"/>
                  </a:lnTo>
                  <a:lnTo>
                    <a:pt x="364" y="7"/>
                  </a:lnTo>
                  <a:lnTo>
                    <a:pt x="362" y="7"/>
                  </a:lnTo>
                  <a:lnTo>
                    <a:pt x="362" y="7"/>
                  </a:lnTo>
                  <a:lnTo>
                    <a:pt x="360" y="9"/>
                  </a:lnTo>
                  <a:lnTo>
                    <a:pt x="360" y="9"/>
                  </a:lnTo>
                  <a:lnTo>
                    <a:pt x="360" y="9"/>
                  </a:lnTo>
                  <a:lnTo>
                    <a:pt x="360" y="7"/>
                  </a:lnTo>
                  <a:lnTo>
                    <a:pt x="357" y="7"/>
                  </a:lnTo>
                  <a:lnTo>
                    <a:pt x="357" y="4"/>
                  </a:lnTo>
                  <a:lnTo>
                    <a:pt x="357" y="4"/>
                  </a:lnTo>
                  <a:lnTo>
                    <a:pt x="357" y="4"/>
                  </a:lnTo>
                  <a:lnTo>
                    <a:pt x="355" y="4"/>
                  </a:lnTo>
                  <a:lnTo>
                    <a:pt x="355" y="4"/>
                  </a:lnTo>
                  <a:lnTo>
                    <a:pt x="355" y="4"/>
                  </a:lnTo>
                  <a:lnTo>
                    <a:pt x="355" y="4"/>
                  </a:lnTo>
                  <a:lnTo>
                    <a:pt x="353" y="4"/>
                  </a:lnTo>
                  <a:lnTo>
                    <a:pt x="353" y="4"/>
                  </a:lnTo>
                  <a:lnTo>
                    <a:pt x="353" y="4"/>
                  </a:lnTo>
                  <a:lnTo>
                    <a:pt x="353" y="4"/>
                  </a:lnTo>
                  <a:lnTo>
                    <a:pt x="353" y="4"/>
                  </a:lnTo>
                  <a:lnTo>
                    <a:pt x="348" y="4"/>
                  </a:lnTo>
                  <a:lnTo>
                    <a:pt x="346" y="4"/>
                  </a:lnTo>
                  <a:lnTo>
                    <a:pt x="343" y="2"/>
                  </a:lnTo>
                  <a:lnTo>
                    <a:pt x="341" y="2"/>
                  </a:lnTo>
                  <a:lnTo>
                    <a:pt x="341" y="0"/>
                  </a:lnTo>
                  <a:lnTo>
                    <a:pt x="341" y="0"/>
                  </a:lnTo>
                  <a:lnTo>
                    <a:pt x="341" y="0"/>
                  </a:lnTo>
                  <a:lnTo>
                    <a:pt x="341" y="0"/>
                  </a:lnTo>
                  <a:lnTo>
                    <a:pt x="341" y="0"/>
                  </a:lnTo>
                  <a:lnTo>
                    <a:pt x="338" y="0"/>
                  </a:lnTo>
                  <a:lnTo>
                    <a:pt x="338" y="0"/>
                  </a:lnTo>
                  <a:lnTo>
                    <a:pt x="336" y="0"/>
                  </a:lnTo>
                  <a:lnTo>
                    <a:pt x="336" y="0"/>
                  </a:lnTo>
                  <a:lnTo>
                    <a:pt x="334" y="2"/>
                  </a:lnTo>
                  <a:lnTo>
                    <a:pt x="334" y="2"/>
                  </a:lnTo>
                  <a:lnTo>
                    <a:pt x="331" y="4"/>
                  </a:lnTo>
                  <a:lnTo>
                    <a:pt x="329" y="4"/>
                  </a:lnTo>
                  <a:lnTo>
                    <a:pt x="329" y="4"/>
                  </a:lnTo>
                  <a:lnTo>
                    <a:pt x="327" y="4"/>
                  </a:lnTo>
                  <a:lnTo>
                    <a:pt x="327" y="4"/>
                  </a:lnTo>
                  <a:lnTo>
                    <a:pt x="327" y="4"/>
                  </a:lnTo>
                  <a:lnTo>
                    <a:pt x="327" y="4"/>
                  </a:lnTo>
                  <a:lnTo>
                    <a:pt x="324" y="7"/>
                  </a:lnTo>
                  <a:lnTo>
                    <a:pt x="324" y="7"/>
                  </a:lnTo>
                  <a:lnTo>
                    <a:pt x="324" y="7"/>
                  </a:lnTo>
                  <a:lnTo>
                    <a:pt x="322" y="7"/>
                  </a:lnTo>
                  <a:lnTo>
                    <a:pt x="322" y="7"/>
                  </a:lnTo>
                  <a:lnTo>
                    <a:pt x="320" y="7"/>
                  </a:lnTo>
                  <a:lnTo>
                    <a:pt x="320" y="7"/>
                  </a:lnTo>
                  <a:lnTo>
                    <a:pt x="317" y="7"/>
                  </a:lnTo>
                  <a:lnTo>
                    <a:pt x="317" y="7"/>
                  </a:lnTo>
                  <a:lnTo>
                    <a:pt x="315" y="7"/>
                  </a:lnTo>
                  <a:lnTo>
                    <a:pt x="315" y="7"/>
                  </a:lnTo>
                  <a:lnTo>
                    <a:pt x="315" y="9"/>
                  </a:lnTo>
                  <a:lnTo>
                    <a:pt x="315" y="9"/>
                  </a:lnTo>
                  <a:lnTo>
                    <a:pt x="315" y="9"/>
                  </a:lnTo>
                  <a:lnTo>
                    <a:pt x="312" y="9"/>
                  </a:lnTo>
                  <a:lnTo>
                    <a:pt x="312" y="9"/>
                  </a:lnTo>
                  <a:lnTo>
                    <a:pt x="312" y="9"/>
                  </a:lnTo>
                  <a:lnTo>
                    <a:pt x="312" y="9"/>
                  </a:lnTo>
                  <a:lnTo>
                    <a:pt x="312" y="9"/>
                  </a:lnTo>
                  <a:lnTo>
                    <a:pt x="310" y="7"/>
                  </a:lnTo>
                  <a:lnTo>
                    <a:pt x="310" y="7"/>
                  </a:lnTo>
                  <a:lnTo>
                    <a:pt x="308" y="7"/>
                  </a:lnTo>
                  <a:lnTo>
                    <a:pt x="308" y="7"/>
                  </a:lnTo>
                  <a:lnTo>
                    <a:pt x="308" y="7"/>
                  </a:lnTo>
                  <a:lnTo>
                    <a:pt x="308" y="7"/>
                  </a:lnTo>
                  <a:lnTo>
                    <a:pt x="305" y="7"/>
                  </a:lnTo>
                  <a:lnTo>
                    <a:pt x="305" y="7"/>
                  </a:lnTo>
                  <a:lnTo>
                    <a:pt x="305" y="9"/>
                  </a:lnTo>
                  <a:lnTo>
                    <a:pt x="305" y="9"/>
                  </a:lnTo>
                  <a:lnTo>
                    <a:pt x="305" y="9"/>
                  </a:lnTo>
                  <a:lnTo>
                    <a:pt x="303" y="9"/>
                  </a:lnTo>
                  <a:lnTo>
                    <a:pt x="301" y="9"/>
                  </a:lnTo>
                  <a:lnTo>
                    <a:pt x="298" y="9"/>
                  </a:lnTo>
                  <a:lnTo>
                    <a:pt x="298" y="9"/>
                  </a:lnTo>
                  <a:lnTo>
                    <a:pt x="294" y="9"/>
                  </a:lnTo>
                  <a:lnTo>
                    <a:pt x="294" y="11"/>
                  </a:lnTo>
                  <a:lnTo>
                    <a:pt x="291" y="11"/>
                  </a:lnTo>
                  <a:lnTo>
                    <a:pt x="291" y="14"/>
                  </a:lnTo>
                  <a:lnTo>
                    <a:pt x="289" y="19"/>
                  </a:lnTo>
                  <a:lnTo>
                    <a:pt x="289" y="23"/>
                  </a:lnTo>
                  <a:lnTo>
                    <a:pt x="289" y="23"/>
                  </a:lnTo>
                  <a:lnTo>
                    <a:pt x="289" y="26"/>
                  </a:lnTo>
                  <a:lnTo>
                    <a:pt x="286" y="28"/>
                  </a:lnTo>
                  <a:lnTo>
                    <a:pt x="286" y="28"/>
                  </a:lnTo>
                  <a:lnTo>
                    <a:pt x="286" y="30"/>
                  </a:lnTo>
                  <a:lnTo>
                    <a:pt x="286" y="30"/>
                  </a:lnTo>
                  <a:lnTo>
                    <a:pt x="286" y="33"/>
                  </a:lnTo>
                  <a:lnTo>
                    <a:pt x="286" y="33"/>
                  </a:lnTo>
                  <a:lnTo>
                    <a:pt x="286" y="35"/>
                  </a:lnTo>
                  <a:lnTo>
                    <a:pt x="284" y="40"/>
                  </a:lnTo>
                  <a:lnTo>
                    <a:pt x="284" y="42"/>
                  </a:lnTo>
                  <a:lnTo>
                    <a:pt x="284" y="42"/>
                  </a:lnTo>
                  <a:lnTo>
                    <a:pt x="286" y="45"/>
                  </a:lnTo>
                  <a:lnTo>
                    <a:pt x="286" y="45"/>
                  </a:lnTo>
                  <a:lnTo>
                    <a:pt x="286" y="45"/>
                  </a:lnTo>
                  <a:lnTo>
                    <a:pt x="284" y="49"/>
                  </a:lnTo>
                  <a:lnTo>
                    <a:pt x="284" y="52"/>
                  </a:lnTo>
                  <a:lnTo>
                    <a:pt x="282" y="54"/>
                  </a:lnTo>
                  <a:lnTo>
                    <a:pt x="279" y="59"/>
                  </a:lnTo>
                  <a:lnTo>
                    <a:pt x="277" y="63"/>
                  </a:lnTo>
                  <a:lnTo>
                    <a:pt x="277" y="66"/>
                  </a:lnTo>
                  <a:lnTo>
                    <a:pt x="275" y="73"/>
                  </a:lnTo>
                  <a:lnTo>
                    <a:pt x="270" y="78"/>
                  </a:lnTo>
                  <a:lnTo>
                    <a:pt x="272" y="78"/>
                  </a:lnTo>
                  <a:lnTo>
                    <a:pt x="272" y="78"/>
                  </a:lnTo>
                  <a:lnTo>
                    <a:pt x="272" y="80"/>
                  </a:lnTo>
                  <a:lnTo>
                    <a:pt x="270" y="80"/>
                  </a:lnTo>
                  <a:lnTo>
                    <a:pt x="267" y="80"/>
                  </a:lnTo>
                  <a:lnTo>
                    <a:pt x="267" y="80"/>
                  </a:lnTo>
                  <a:lnTo>
                    <a:pt x="265" y="80"/>
                  </a:lnTo>
                  <a:lnTo>
                    <a:pt x="265" y="80"/>
                  </a:lnTo>
                  <a:lnTo>
                    <a:pt x="265" y="82"/>
                  </a:lnTo>
                  <a:lnTo>
                    <a:pt x="265" y="82"/>
                  </a:lnTo>
                  <a:lnTo>
                    <a:pt x="265" y="82"/>
                  </a:lnTo>
                  <a:lnTo>
                    <a:pt x="265" y="85"/>
                  </a:lnTo>
                  <a:lnTo>
                    <a:pt x="265" y="85"/>
                  </a:lnTo>
                  <a:lnTo>
                    <a:pt x="265" y="85"/>
                  </a:lnTo>
                  <a:lnTo>
                    <a:pt x="265" y="85"/>
                  </a:lnTo>
                  <a:lnTo>
                    <a:pt x="265" y="85"/>
                  </a:lnTo>
                  <a:lnTo>
                    <a:pt x="265" y="85"/>
                  </a:lnTo>
                  <a:lnTo>
                    <a:pt x="265" y="85"/>
                  </a:lnTo>
                  <a:lnTo>
                    <a:pt x="265" y="85"/>
                  </a:lnTo>
                  <a:lnTo>
                    <a:pt x="265" y="87"/>
                  </a:lnTo>
                  <a:lnTo>
                    <a:pt x="265" y="87"/>
                  </a:lnTo>
                  <a:lnTo>
                    <a:pt x="265" y="87"/>
                  </a:lnTo>
                  <a:lnTo>
                    <a:pt x="265" y="87"/>
                  </a:lnTo>
                  <a:lnTo>
                    <a:pt x="265" y="87"/>
                  </a:lnTo>
                  <a:lnTo>
                    <a:pt x="265" y="87"/>
                  </a:lnTo>
                  <a:lnTo>
                    <a:pt x="265" y="90"/>
                  </a:lnTo>
                  <a:lnTo>
                    <a:pt x="263" y="90"/>
                  </a:lnTo>
                  <a:lnTo>
                    <a:pt x="265" y="92"/>
                  </a:lnTo>
                  <a:lnTo>
                    <a:pt x="265" y="92"/>
                  </a:lnTo>
                  <a:lnTo>
                    <a:pt x="265" y="92"/>
                  </a:lnTo>
                  <a:lnTo>
                    <a:pt x="265" y="92"/>
                  </a:lnTo>
                  <a:lnTo>
                    <a:pt x="265" y="94"/>
                  </a:lnTo>
                  <a:lnTo>
                    <a:pt x="267" y="99"/>
                  </a:lnTo>
                  <a:lnTo>
                    <a:pt x="270" y="104"/>
                  </a:lnTo>
                  <a:lnTo>
                    <a:pt x="270" y="106"/>
                  </a:lnTo>
                  <a:lnTo>
                    <a:pt x="267" y="106"/>
                  </a:lnTo>
                  <a:lnTo>
                    <a:pt x="267" y="106"/>
                  </a:lnTo>
                  <a:lnTo>
                    <a:pt x="267" y="106"/>
                  </a:lnTo>
                  <a:lnTo>
                    <a:pt x="265" y="108"/>
                  </a:lnTo>
                  <a:lnTo>
                    <a:pt x="263" y="106"/>
                  </a:lnTo>
                  <a:lnTo>
                    <a:pt x="263" y="106"/>
                  </a:lnTo>
                  <a:lnTo>
                    <a:pt x="263" y="104"/>
                  </a:lnTo>
                  <a:lnTo>
                    <a:pt x="263" y="104"/>
                  </a:lnTo>
                  <a:lnTo>
                    <a:pt x="263" y="104"/>
                  </a:lnTo>
                  <a:lnTo>
                    <a:pt x="263" y="104"/>
                  </a:lnTo>
                  <a:lnTo>
                    <a:pt x="260" y="101"/>
                  </a:lnTo>
                  <a:lnTo>
                    <a:pt x="260" y="101"/>
                  </a:lnTo>
                  <a:lnTo>
                    <a:pt x="260" y="101"/>
                  </a:lnTo>
                  <a:lnTo>
                    <a:pt x="260" y="101"/>
                  </a:lnTo>
                  <a:lnTo>
                    <a:pt x="258" y="101"/>
                  </a:lnTo>
                  <a:lnTo>
                    <a:pt x="258" y="101"/>
                  </a:lnTo>
                  <a:lnTo>
                    <a:pt x="256" y="101"/>
                  </a:lnTo>
                  <a:lnTo>
                    <a:pt x="256" y="101"/>
                  </a:lnTo>
                  <a:lnTo>
                    <a:pt x="256" y="101"/>
                  </a:lnTo>
                  <a:lnTo>
                    <a:pt x="256" y="101"/>
                  </a:lnTo>
                  <a:lnTo>
                    <a:pt x="256" y="101"/>
                  </a:lnTo>
                  <a:lnTo>
                    <a:pt x="253" y="101"/>
                  </a:lnTo>
                  <a:lnTo>
                    <a:pt x="253" y="99"/>
                  </a:lnTo>
                  <a:lnTo>
                    <a:pt x="253" y="99"/>
                  </a:lnTo>
                  <a:lnTo>
                    <a:pt x="253" y="99"/>
                  </a:lnTo>
                  <a:lnTo>
                    <a:pt x="251" y="99"/>
                  </a:lnTo>
                  <a:lnTo>
                    <a:pt x="251" y="99"/>
                  </a:lnTo>
                  <a:lnTo>
                    <a:pt x="251" y="97"/>
                  </a:lnTo>
                  <a:lnTo>
                    <a:pt x="249" y="94"/>
                  </a:lnTo>
                  <a:lnTo>
                    <a:pt x="249" y="94"/>
                  </a:lnTo>
                  <a:lnTo>
                    <a:pt x="246" y="94"/>
                  </a:lnTo>
                  <a:lnTo>
                    <a:pt x="246" y="94"/>
                  </a:lnTo>
                  <a:lnTo>
                    <a:pt x="246" y="94"/>
                  </a:lnTo>
                  <a:lnTo>
                    <a:pt x="244" y="94"/>
                  </a:lnTo>
                  <a:lnTo>
                    <a:pt x="239" y="94"/>
                  </a:lnTo>
                  <a:lnTo>
                    <a:pt x="234" y="92"/>
                  </a:lnTo>
                  <a:lnTo>
                    <a:pt x="232" y="92"/>
                  </a:lnTo>
                  <a:lnTo>
                    <a:pt x="230" y="92"/>
                  </a:lnTo>
                  <a:lnTo>
                    <a:pt x="227" y="94"/>
                  </a:lnTo>
                  <a:lnTo>
                    <a:pt x="227" y="94"/>
                  </a:lnTo>
                  <a:lnTo>
                    <a:pt x="225" y="94"/>
                  </a:lnTo>
                  <a:lnTo>
                    <a:pt x="225" y="94"/>
                  </a:lnTo>
                  <a:lnTo>
                    <a:pt x="225" y="94"/>
                  </a:lnTo>
                  <a:lnTo>
                    <a:pt x="225" y="94"/>
                  </a:lnTo>
                  <a:lnTo>
                    <a:pt x="223" y="94"/>
                  </a:lnTo>
                  <a:lnTo>
                    <a:pt x="223" y="94"/>
                  </a:lnTo>
                  <a:lnTo>
                    <a:pt x="223" y="92"/>
                  </a:lnTo>
                  <a:lnTo>
                    <a:pt x="223" y="92"/>
                  </a:lnTo>
                  <a:lnTo>
                    <a:pt x="223" y="92"/>
                  </a:lnTo>
                  <a:lnTo>
                    <a:pt x="223" y="92"/>
                  </a:lnTo>
                  <a:lnTo>
                    <a:pt x="223" y="92"/>
                  </a:lnTo>
                  <a:lnTo>
                    <a:pt x="223" y="92"/>
                  </a:lnTo>
                  <a:lnTo>
                    <a:pt x="220" y="90"/>
                  </a:lnTo>
                  <a:lnTo>
                    <a:pt x="220" y="90"/>
                  </a:lnTo>
                  <a:lnTo>
                    <a:pt x="220" y="90"/>
                  </a:lnTo>
                  <a:lnTo>
                    <a:pt x="220" y="90"/>
                  </a:lnTo>
                  <a:lnTo>
                    <a:pt x="220" y="90"/>
                  </a:lnTo>
                  <a:lnTo>
                    <a:pt x="218" y="87"/>
                  </a:lnTo>
                  <a:lnTo>
                    <a:pt x="218" y="90"/>
                  </a:lnTo>
                  <a:lnTo>
                    <a:pt x="218" y="90"/>
                  </a:lnTo>
                  <a:lnTo>
                    <a:pt x="215" y="87"/>
                  </a:lnTo>
                  <a:lnTo>
                    <a:pt x="215" y="90"/>
                  </a:lnTo>
                  <a:lnTo>
                    <a:pt x="213" y="90"/>
                  </a:lnTo>
                  <a:lnTo>
                    <a:pt x="213" y="90"/>
                  </a:lnTo>
                  <a:lnTo>
                    <a:pt x="213" y="90"/>
                  </a:lnTo>
                  <a:lnTo>
                    <a:pt x="213" y="92"/>
                  </a:lnTo>
                  <a:lnTo>
                    <a:pt x="211" y="92"/>
                  </a:lnTo>
                  <a:lnTo>
                    <a:pt x="211" y="90"/>
                  </a:lnTo>
                  <a:lnTo>
                    <a:pt x="208" y="90"/>
                  </a:lnTo>
                  <a:lnTo>
                    <a:pt x="208" y="90"/>
                  </a:lnTo>
                  <a:lnTo>
                    <a:pt x="206" y="90"/>
                  </a:lnTo>
                  <a:lnTo>
                    <a:pt x="206" y="90"/>
                  </a:lnTo>
                  <a:lnTo>
                    <a:pt x="206" y="90"/>
                  </a:lnTo>
                  <a:lnTo>
                    <a:pt x="204" y="90"/>
                  </a:lnTo>
                  <a:lnTo>
                    <a:pt x="204" y="90"/>
                  </a:lnTo>
                  <a:lnTo>
                    <a:pt x="201" y="90"/>
                  </a:lnTo>
                  <a:lnTo>
                    <a:pt x="201" y="90"/>
                  </a:lnTo>
                  <a:lnTo>
                    <a:pt x="201" y="87"/>
                  </a:lnTo>
                  <a:lnTo>
                    <a:pt x="201" y="87"/>
                  </a:lnTo>
                  <a:lnTo>
                    <a:pt x="201" y="85"/>
                  </a:lnTo>
                  <a:lnTo>
                    <a:pt x="201" y="85"/>
                  </a:lnTo>
                  <a:lnTo>
                    <a:pt x="199" y="85"/>
                  </a:lnTo>
                  <a:lnTo>
                    <a:pt x="199" y="85"/>
                  </a:lnTo>
                  <a:lnTo>
                    <a:pt x="199" y="85"/>
                  </a:lnTo>
                  <a:lnTo>
                    <a:pt x="199" y="85"/>
                  </a:lnTo>
                  <a:lnTo>
                    <a:pt x="199" y="87"/>
                  </a:lnTo>
                  <a:lnTo>
                    <a:pt x="199" y="87"/>
                  </a:lnTo>
                  <a:lnTo>
                    <a:pt x="194" y="87"/>
                  </a:lnTo>
                  <a:lnTo>
                    <a:pt x="194" y="87"/>
                  </a:lnTo>
                  <a:lnTo>
                    <a:pt x="194" y="85"/>
                  </a:lnTo>
                  <a:lnTo>
                    <a:pt x="194" y="85"/>
                  </a:lnTo>
                  <a:lnTo>
                    <a:pt x="194" y="85"/>
                  </a:lnTo>
                  <a:lnTo>
                    <a:pt x="194" y="85"/>
                  </a:lnTo>
                  <a:lnTo>
                    <a:pt x="192" y="85"/>
                  </a:lnTo>
                  <a:lnTo>
                    <a:pt x="192" y="85"/>
                  </a:lnTo>
                  <a:lnTo>
                    <a:pt x="192" y="85"/>
                  </a:lnTo>
                  <a:lnTo>
                    <a:pt x="194" y="85"/>
                  </a:lnTo>
                  <a:lnTo>
                    <a:pt x="192" y="82"/>
                  </a:lnTo>
                  <a:lnTo>
                    <a:pt x="192" y="85"/>
                  </a:lnTo>
                  <a:lnTo>
                    <a:pt x="192" y="85"/>
                  </a:lnTo>
                  <a:lnTo>
                    <a:pt x="192" y="85"/>
                  </a:lnTo>
                  <a:lnTo>
                    <a:pt x="189" y="82"/>
                  </a:lnTo>
                  <a:lnTo>
                    <a:pt x="189" y="82"/>
                  </a:lnTo>
                  <a:lnTo>
                    <a:pt x="187" y="82"/>
                  </a:lnTo>
                  <a:lnTo>
                    <a:pt x="187" y="82"/>
                  </a:lnTo>
                  <a:lnTo>
                    <a:pt x="187" y="82"/>
                  </a:lnTo>
                  <a:lnTo>
                    <a:pt x="187" y="82"/>
                  </a:lnTo>
                  <a:lnTo>
                    <a:pt x="185" y="80"/>
                  </a:lnTo>
                  <a:lnTo>
                    <a:pt x="185" y="80"/>
                  </a:lnTo>
                  <a:lnTo>
                    <a:pt x="182" y="80"/>
                  </a:lnTo>
                  <a:lnTo>
                    <a:pt x="182" y="80"/>
                  </a:lnTo>
                  <a:lnTo>
                    <a:pt x="182" y="80"/>
                  </a:lnTo>
                  <a:lnTo>
                    <a:pt x="182" y="80"/>
                  </a:lnTo>
                  <a:lnTo>
                    <a:pt x="182" y="82"/>
                  </a:lnTo>
                  <a:lnTo>
                    <a:pt x="182" y="82"/>
                  </a:lnTo>
                  <a:lnTo>
                    <a:pt x="178" y="82"/>
                  </a:lnTo>
                  <a:lnTo>
                    <a:pt x="178" y="82"/>
                  </a:lnTo>
                  <a:lnTo>
                    <a:pt x="178" y="82"/>
                  </a:lnTo>
                  <a:lnTo>
                    <a:pt x="175" y="82"/>
                  </a:lnTo>
                  <a:lnTo>
                    <a:pt x="175" y="82"/>
                  </a:lnTo>
                  <a:lnTo>
                    <a:pt x="175" y="82"/>
                  </a:lnTo>
                  <a:lnTo>
                    <a:pt x="170" y="80"/>
                  </a:lnTo>
                  <a:lnTo>
                    <a:pt x="168" y="82"/>
                  </a:lnTo>
                  <a:lnTo>
                    <a:pt x="168" y="82"/>
                  </a:lnTo>
                  <a:lnTo>
                    <a:pt x="161" y="82"/>
                  </a:lnTo>
                  <a:lnTo>
                    <a:pt x="154" y="82"/>
                  </a:lnTo>
                  <a:lnTo>
                    <a:pt x="144" y="82"/>
                  </a:lnTo>
                  <a:lnTo>
                    <a:pt x="135" y="82"/>
                  </a:lnTo>
                  <a:lnTo>
                    <a:pt x="133" y="82"/>
                  </a:lnTo>
                  <a:lnTo>
                    <a:pt x="126" y="82"/>
                  </a:lnTo>
                  <a:lnTo>
                    <a:pt x="116" y="82"/>
                  </a:lnTo>
                  <a:lnTo>
                    <a:pt x="116" y="85"/>
                  </a:lnTo>
                  <a:lnTo>
                    <a:pt x="116" y="87"/>
                  </a:lnTo>
                  <a:lnTo>
                    <a:pt x="116" y="87"/>
                  </a:lnTo>
                  <a:lnTo>
                    <a:pt x="114" y="90"/>
                  </a:lnTo>
                  <a:lnTo>
                    <a:pt x="114" y="90"/>
                  </a:lnTo>
                  <a:lnTo>
                    <a:pt x="111" y="90"/>
                  </a:lnTo>
                  <a:lnTo>
                    <a:pt x="111" y="90"/>
                  </a:lnTo>
                  <a:lnTo>
                    <a:pt x="111" y="90"/>
                  </a:lnTo>
                  <a:lnTo>
                    <a:pt x="111" y="92"/>
                  </a:lnTo>
                  <a:lnTo>
                    <a:pt x="111" y="92"/>
                  </a:lnTo>
                  <a:lnTo>
                    <a:pt x="111" y="92"/>
                  </a:lnTo>
                  <a:lnTo>
                    <a:pt x="111" y="92"/>
                  </a:lnTo>
                  <a:lnTo>
                    <a:pt x="111" y="94"/>
                  </a:lnTo>
                  <a:lnTo>
                    <a:pt x="111" y="94"/>
                  </a:lnTo>
                  <a:lnTo>
                    <a:pt x="109" y="94"/>
                  </a:lnTo>
                  <a:lnTo>
                    <a:pt x="109" y="94"/>
                  </a:lnTo>
                  <a:lnTo>
                    <a:pt x="109" y="94"/>
                  </a:lnTo>
                  <a:lnTo>
                    <a:pt x="109" y="97"/>
                  </a:lnTo>
                  <a:lnTo>
                    <a:pt x="109" y="97"/>
                  </a:lnTo>
                  <a:lnTo>
                    <a:pt x="109" y="97"/>
                  </a:lnTo>
                  <a:lnTo>
                    <a:pt x="109" y="99"/>
                  </a:lnTo>
                  <a:lnTo>
                    <a:pt x="111" y="99"/>
                  </a:lnTo>
                  <a:lnTo>
                    <a:pt x="111" y="99"/>
                  </a:lnTo>
                  <a:lnTo>
                    <a:pt x="109" y="101"/>
                  </a:lnTo>
                  <a:lnTo>
                    <a:pt x="109" y="101"/>
                  </a:lnTo>
                  <a:lnTo>
                    <a:pt x="109" y="104"/>
                  </a:lnTo>
                  <a:lnTo>
                    <a:pt x="109" y="104"/>
                  </a:lnTo>
                  <a:lnTo>
                    <a:pt x="109" y="104"/>
                  </a:lnTo>
                  <a:lnTo>
                    <a:pt x="109" y="106"/>
                  </a:lnTo>
                  <a:lnTo>
                    <a:pt x="109" y="106"/>
                  </a:lnTo>
                  <a:lnTo>
                    <a:pt x="107" y="106"/>
                  </a:lnTo>
                  <a:lnTo>
                    <a:pt x="109" y="108"/>
                  </a:lnTo>
                  <a:lnTo>
                    <a:pt x="109" y="111"/>
                  </a:lnTo>
                  <a:lnTo>
                    <a:pt x="107" y="111"/>
                  </a:lnTo>
                  <a:lnTo>
                    <a:pt x="109" y="113"/>
                  </a:lnTo>
                  <a:lnTo>
                    <a:pt x="109" y="116"/>
                  </a:lnTo>
                  <a:lnTo>
                    <a:pt x="109" y="116"/>
                  </a:lnTo>
                  <a:lnTo>
                    <a:pt x="109" y="116"/>
                  </a:lnTo>
                  <a:lnTo>
                    <a:pt x="111" y="116"/>
                  </a:lnTo>
                  <a:lnTo>
                    <a:pt x="111" y="116"/>
                  </a:lnTo>
                  <a:lnTo>
                    <a:pt x="109" y="118"/>
                  </a:lnTo>
                  <a:lnTo>
                    <a:pt x="111" y="118"/>
                  </a:lnTo>
                  <a:lnTo>
                    <a:pt x="111" y="120"/>
                  </a:lnTo>
                  <a:lnTo>
                    <a:pt x="114" y="120"/>
                  </a:lnTo>
                  <a:lnTo>
                    <a:pt x="114" y="120"/>
                  </a:lnTo>
                  <a:lnTo>
                    <a:pt x="114" y="123"/>
                  </a:lnTo>
                  <a:lnTo>
                    <a:pt x="114" y="125"/>
                  </a:lnTo>
                  <a:lnTo>
                    <a:pt x="114" y="125"/>
                  </a:lnTo>
                  <a:lnTo>
                    <a:pt x="114" y="125"/>
                  </a:lnTo>
                  <a:lnTo>
                    <a:pt x="114" y="125"/>
                  </a:lnTo>
                  <a:lnTo>
                    <a:pt x="114" y="125"/>
                  </a:lnTo>
                  <a:lnTo>
                    <a:pt x="114" y="125"/>
                  </a:lnTo>
                  <a:lnTo>
                    <a:pt x="114" y="127"/>
                  </a:lnTo>
                  <a:lnTo>
                    <a:pt x="111" y="127"/>
                  </a:lnTo>
                  <a:lnTo>
                    <a:pt x="111" y="127"/>
                  </a:lnTo>
                  <a:lnTo>
                    <a:pt x="109" y="127"/>
                  </a:lnTo>
                  <a:lnTo>
                    <a:pt x="109" y="127"/>
                  </a:lnTo>
                  <a:lnTo>
                    <a:pt x="109" y="130"/>
                  </a:lnTo>
                  <a:lnTo>
                    <a:pt x="109" y="130"/>
                  </a:lnTo>
                  <a:lnTo>
                    <a:pt x="109" y="130"/>
                  </a:lnTo>
                  <a:lnTo>
                    <a:pt x="109" y="130"/>
                  </a:lnTo>
                  <a:lnTo>
                    <a:pt x="109" y="130"/>
                  </a:lnTo>
                  <a:lnTo>
                    <a:pt x="109" y="130"/>
                  </a:lnTo>
                  <a:lnTo>
                    <a:pt x="109" y="132"/>
                  </a:lnTo>
                  <a:lnTo>
                    <a:pt x="109" y="132"/>
                  </a:lnTo>
                  <a:lnTo>
                    <a:pt x="111" y="132"/>
                  </a:lnTo>
                  <a:lnTo>
                    <a:pt x="111" y="132"/>
                  </a:lnTo>
                  <a:lnTo>
                    <a:pt x="114" y="132"/>
                  </a:lnTo>
                  <a:lnTo>
                    <a:pt x="114" y="132"/>
                  </a:lnTo>
                  <a:lnTo>
                    <a:pt x="116" y="130"/>
                  </a:lnTo>
                  <a:lnTo>
                    <a:pt x="116" y="130"/>
                  </a:lnTo>
                  <a:lnTo>
                    <a:pt x="118" y="130"/>
                  </a:lnTo>
                  <a:lnTo>
                    <a:pt x="118" y="130"/>
                  </a:lnTo>
                  <a:lnTo>
                    <a:pt x="118" y="127"/>
                  </a:lnTo>
                  <a:lnTo>
                    <a:pt x="118" y="127"/>
                  </a:lnTo>
                  <a:lnTo>
                    <a:pt x="121" y="127"/>
                  </a:lnTo>
                  <a:lnTo>
                    <a:pt x="121" y="127"/>
                  </a:lnTo>
                  <a:lnTo>
                    <a:pt x="123" y="127"/>
                  </a:lnTo>
                  <a:lnTo>
                    <a:pt x="123" y="127"/>
                  </a:lnTo>
                  <a:lnTo>
                    <a:pt x="126" y="130"/>
                  </a:lnTo>
                  <a:lnTo>
                    <a:pt x="128" y="130"/>
                  </a:lnTo>
                  <a:lnTo>
                    <a:pt x="130" y="127"/>
                  </a:lnTo>
                  <a:lnTo>
                    <a:pt x="130" y="127"/>
                  </a:lnTo>
                  <a:lnTo>
                    <a:pt x="130" y="125"/>
                  </a:lnTo>
                  <a:lnTo>
                    <a:pt x="133" y="125"/>
                  </a:lnTo>
                  <a:lnTo>
                    <a:pt x="133" y="125"/>
                  </a:lnTo>
                  <a:lnTo>
                    <a:pt x="135" y="125"/>
                  </a:lnTo>
                  <a:lnTo>
                    <a:pt x="135" y="125"/>
                  </a:lnTo>
                  <a:lnTo>
                    <a:pt x="135" y="125"/>
                  </a:lnTo>
                  <a:lnTo>
                    <a:pt x="137" y="125"/>
                  </a:lnTo>
                  <a:lnTo>
                    <a:pt x="137" y="125"/>
                  </a:lnTo>
                  <a:lnTo>
                    <a:pt x="137" y="125"/>
                  </a:lnTo>
                  <a:lnTo>
                    <a:pt x="137" y="123"/>
                  </a:lnTo>
                  <a:lnTo>
                    <a:pt x="140" y="123"/>
                  </a:lnTo>
                  <a:lnTo>
                    <a:pt x="140" y="123"/>
                  </a:lnTo>
                  <a:lnTo>
                    <a:pt x="140" y="123"/>
                  </a:lnTo>
                  <a:lnTo>
                    <a:pt x="140" y="123"/>
                  </a:lnTo>
                  <a:lnTo>
                    <a:pt x="140" y="123"/>
                  </a:lnTo>
                  <a:lnTo>
                    <a:pt x="140" y="123"/>
                  </a:lnTo>
                  <a:lnTo>
                    <a:pt x="142" y="123"/>
                  </a:lnTo>
                  <a:lnTo>
                    <a:pt x="142" y="120"/>
                  </a:lnTo>
                  <a:lnTo>
                    <a:pt x="142" y="120"/>
                  </a:lnTo>
                  <a:lnTo>
                    <a:pt x="142" y="120"/>
                  </a:lnTo>
                  <a:lnTo>
                    <a:pt x="152" y="120"/>
                  </a:lnTo>
                  <a:lnTo>
                    <a:pt x="154" y="120"/>
                  </a:lnTo>
                  <a:lnTo>
                    <a:pt x="154" y="123"/>
                  </a:lnTo>
                  <a:lnTo>
                    <a:pt x="156" y="123"/>
                  </a:lnTo>
                  <a:lnTo>
                    <a:pt x="156" y="123"/>
                  </a:lnTo>
                  <a:lnTo>
                    <a:pt x="156" y="123"/>
                  </a:lnTo>
                  <a:lnTo>
                    <a:pt x="159" y="123"/>
                  </a:lnTo>
                  <a:lnTo>
                    <a:pt x="161" y="123"/>
                  </a:lnTo>
                  <a:lnTo>
                    <a:pt x="161" y="123"/>
                  </a:lnTo>
                  <a:lnTo>
                    <a:pt x="163" y="123"/>
                  </a:lnTo>
                  <a:lnTo>
                    <a:pt x="163" y="123"/>
                  </a:lnTo>
                  <a:lnTo>
                    <a:pt x="163" y="123"/>
                  </a:lnTo>
                  <a:lnTo>
                    <a:pt x="166" y="125"/>
                  </a:lnTo>
                  <a:lnTo>
                    <a:pt x="166" y="125"/>
                  </a:lnTo>
                  <a:lnTo>
                    <a:pt x="166" y="125"/>
                  </a:lnTo>
                  <a:lnTo>
                    <a:pt x="166" y="125"/>
                  </a:lnTo>
                  <a:lnTo>
                    <a:pt x="166" y="125"/>
                  </a:lnTo>
                  <a:lnTo>
                    <a:pt x="168" y="125"/>
                  </a:lnTo>
                  <a:lnTo>
                    <a:pt x="168" y="127"/>
                  </a:lnTo>
                  <a:lnTo>
                    <a:pt x="168" y="130"/>
                  </a:lnTo>
                  <a:lnTo>
                    <a:pt x="168" y="132"/>
                  </a:lnTo>
                  <a:lnTo>
                    <a:pt x="168" y="134"/>
                  </a:lnTo>
                  <a:lnTo>
                    <a:pt x="168" y="137"/>
                  </a:lnTo>
                  <a:lnTo>
                    <a:pt x="170" y="137"/>
                  </a:lnTo>
                  <a:lnTo>
                    <a:pt x="173" y="139"/>
                  </a:lnTo>
                  <a:lnTo>
                    <a:pt x="173" y="139"/>
                  </a:lnTo>
                  <a:lnTo>
                    <a:pt x="173" y="142"/>
                  </a:lnTo>
                  <a:lnTo>
                    <a:pt x="175" y="144"/>
                  </a:lnTo>
                  <a:lnTo>
                    <a:pt x="175" y="144"/>
                  </a:lnTo>
                  <a:lnTo>
                    <a:pt x="175" y="146"/>
                  </a:lnTo>
                  <a:lnTo>
                    <a:pt x="178" y="146"/>
                  </a:lnTo>
                  <a:lnTo>
                    <a:pt x="178" y="149"/>
                  </a:lnTo>
                  <a:lnTo>
                    <a:pt x="178" y="149"/>
                  </a:lnTo>
                  <a:lnTo>
                    <a:pt x="178" y="149"/>
                  </a:lnTo>
                  <a:lnTo>
                    <a:pt x="178" y="149"/>
                  </a:lnTo>
                  <a:lnTo>
                    <a:pt x="178" y="149"/>
                  </a:lnTo>
                  <a:lnTo>
                    <a:pt x="178" y="151"/>
                  </a:lnTo>
                  <a:lnTo>
                    <a:pt x="178" y="151"/>
                  </a:lnTo>
                  <a:lnTo>
                    <a:pt x="178" y="153"/>
                  </a:lnTo>
                  <a:lnTo>
                    <a:pt x="175" y="156"/>
                  </a:lnTo>
                  <a:lnTo>
                    <a:pt x="173" y="158"/>
                  </a:lnTo>
                  <a:lnTo>
                    <a:pt x="170" y="161"/>
                  </a:lnTo>
                  <a:lnTo>
                    <a:pt x="170" y="163"/>
                  </a:lnTo>
                  <a:lnTo>
                    <a:pt x="170" y="163"/>
                  </a:lnTo>
                  <a:lnTo>
                    <a:pt x="168" y="168"/>
                  </a:lnTo>
                  <a:lnTo>
                    <a:pt x="168" y="168"/>
                  </a:lnTo>
                  <a:lnTo>
                    <a:pt x="166" y="168"/>
                  </a:lnTo>
                  <a:lnTo>
                    <a:pt x="166" y="168"/>
                  </a:lnTo>
                  <a:lnTo>
                    <a:pt x="163" y="168"/>
                  </a:lnTo>
                  <a:lnTo>
                    <a:pt x="161" y="168"/>
                  </a:lnTo>
                  <a:lnTo>
                    <a:pt x="159" y="168"/>
                  </a:lnTo>
                  <a:lnTo>
                    <a:pt x="156" y="170"/>
                  </a:lnTo>
                  <a:lnTo>
                    <a:pt x="156" y="170"/>
                  </a:lnTo>
                  <a:lnTo>
                    <a:pt x="156" y="172"/>
                  </a:lnTo>
                  <a:lnTo>
                    <a:pt x="156" y="172"/>
                  </a:lnTo>
                  <a:lnTo>
                    <a:pt x="156" y="175"/>
                  </a:lnTo>
                  <a:lnTo>
                    <a:pt x="152" y="177"/>
                  </a:lnTo>
                  <a:lnTo>
                    <a:pt x="152" y="177"/>
                  </a:lnTo>
                  <a:lnTo>
                    <a:pt x="149" y="182"/>
                  </a:lnTo>
                  <a:lnTo>
                    <a:pt x="147" y="184"/>
                  </a:lnTo>
                  <a:lnTo>
                    <a:pt x="147" y="187"/>
                  </a:lnTo>
                  <a:lnTo>
                    <a:pt x="147" y="187"/>
                  </a:lnTo>
                  <a:lnTo>
                    <a:pt x="147" y="189"/>
                  </a:lnTo>
                  <a:lnTo>
                    <a:pt x="147" y="191"/>
                  </a:lnTo>
                  <a:lnTo>
                    <a:pt x="147" y="194"/>
                  </a:lnTo>
                  <a:lnTo>
                    <a:pt x="149" y="194"/>
                  </a:lnTo>
                  <a:lnTo>
                    <a:pt x="149" y="194"/>
                  </a:lnTo>
                  <a:lnTo>
                    <a:pt x="149" y="194"/>
                  </a:lnTo>
                  <a:lnTo>
                    <a:pt x="149" y="196"/>
                  </a:lnTo>
                  <a:lnTo>
                    <a:pt x="149" y="196"/>
                  </a:lnTo>
                  <a:lnTo>
                    <a:pt x="149" y="196"/>
                  </a:lnTo>
                  <a:lnTo>
                    <a:pt x="149" y="198"/>
                  </a:lnTo>
                  <a:lnTo>
                    <a:pt x="149" y="198"/>
                  </a:lnTo>
                  <a:lnTo>
                    <a:pt x="149" y="198"/>
                  </a:lnTo>
                  <a:lnTo>
                    <a:pt x="149" y="198"/>
                  </a:lnTo>
                  <a:lnTo>
                    <a:pt x="149" y="201"/>
                  </a:lnTo>
                  <a:lnTo>
                    <a:pt x="149" y="201"/>
                  </a:lnTo>
                  <a:lnTo>
                    <a:pt x="147" y="201"/>
                  </a:lnTo>
                  <a:lnTo>
                    <a:pt x="144" y="205"/>
                  </a:lnTo>
                  <a:lnTo>
                    <a:pt x="144" y="205"/>
                  </a:lnTo>
                  <a:lnTo>
                    <a:pt x="144" y="208"/>
                  </a:lnTo>
                  <a:lnTo>
                    <a:pt x="147" y="210"/>
                  </a:lnTo>
                  <a:lnTo>
                    <a:pt x="147" y="210"/>
                  </a:lnTo>
                  <a:lnTo>
                    <a:pt x="147" y="210"/>
                  </a:lnTo>
                  <a:lnTo>
                    <a:pt x="149" y="210"/>
                  </a:lnTo>
                  <a:lnTo>
                    <a:pt x="149" y="210"/>
                  </a:lnTo>
                  <a:lnTo>
                    <a:pt x="149" y="210"/>
                  </a:lnTo>
                  <a:lnTo>
                    <a:pt x="149" y="210"/>
                  </a:lnTo>
                  <a:lnTo>
                    <a:pt x="149" y="210"/>
                  </a:lnTo>
                  <a:lnTo>
                    <a:pt x="152" y="210"/>
                  </a:lnTo>
                  <a:lnTo>
                    <a:pt x="152" y="210"/>
                  </a:lnTo>
                  <a:lnTo>
                    <a:pt x="152" y="210"/>
                  </a:lnTo>
                  <a:lnTo>
                    <a:pt x="152" y="210"/>
                  </a:lnTo>
                  <a:lnTo>
                    <a:pt x="154" y="210"/>
                  </a:lnTo>
                  <a:lnTo>
                    <a:pt x="156" y="210"/>
                  </a:lnTo>
                  <a:lnTo>
                    <a:pt x="159" y="210"/>
                  </a:lnTo>
                  <a:lnTo>
                    <a:pt x="161" y="213"/>
                  </a:lnTo>
                  <a:lnTo>
                    <a:pt x="161" y="215"/>
                  </a:lnTo>
                  <a:lnTo>
                    <a:pt x="161" y="217"/>
                  </a:lnTo>
                  <a:lnTo>
                    <a:pt x="161" y="220"/>
                  </a:lnTo>
                  <a:lnTo>
                    <a:pt x="161" y="220"/>
                  </a:lnTo>
                  <a:lnTo>
                    <a:pt x="163" y="220"/>
                  </a:lnTo>
                  <a:lnTo>
                    <a:pt x="163" y="220"/>
                  </a:lnTo>
                  <a:lnTo>
                    <a:pt x="166" y="220"/>
                  </a:lnTo>
                  <a:lnTo>
                    <a:pt x="166" y="220"/>
                  </a:lnTo>
                  <a:lnTo>
                    <a:pt x="166" y="220"/>
                  </a:lnTo>
                  <a:lnTo>
                    <a:pt x="168" y="220"/>
                  </a:lnTo>
                  <a:lnTo>
                    <a:pt x="168" y="220"/>
                  </a:lnTo>
                  <a:lnTo>
                    <a:pt x="168" y="220"/>
                  </a:lnTo>
                  <a:lnTo>
                    <a:pt x="170" y="220"/>
                  </a:lnTo>
                  <a:lnTo>
                    <a:pt x="173" y="222"/>
                  </a:lnTo>
                  <a:lnTo>
                    <a:pt x="175" y="222"/>
                  </a:lnTo>
                  <a:lnTo>
                    <a:pt x="175" y="224"/>
                  </a:lnTo>
                  <a:lnTo>
                    <a:pt x="178" y="224"/>
                  </a:lnTo>
                  <a:lnTo>
                    <a:pt x="178" y="227"/>
                  </a:lnTo>
                  <a:lnTo>
                    <a:pt x="180" y="229"/>
                  </a:lnTo>
                  <a:lnTo>
                    <a:pt x="180" y="229"/>
                  </a:lnTo>
                  <a:lnTo>
                    <a:pt x="180" y="232"/>
                  </a:lnTo>
                  <a:lnTo>
                    <a:pt x="178" y="236"/>
                  </a:lnTo>
                  <a:lnTo>
                    <a:pt x="178" y="239"/>
                  </a:lnTo>
                  <a:lnTo>
                    <a:pt x="178" y="239"/>
                  </a:lnTo>
                  <a:lnTo>
                    <a:pt x="178" y="241"/>
                  </a:lnTo>
                  <a:lnTo>
                    <a:pt x="178" y="241"/>
                  </a:lnTo>
                  <a:lnTo>
                    <a:pt x="178" y="243"/>
                  </a:lnTo>
                  <a:lnTo>
                    <a:pt x="178" y="243"/>
                  </a:lnTo>
                  <a:lnTo>
                    <a:pt x="175" y="246"/>
                  </a:lnTo>
                  <a:lnTo>
                    <a:pt x="175" y="246"/>
                  </a:lnTo>
                  <a:lnTo>
                    <a:pt x="175" y="248"/>
                  </a:lnTo>
                  <a:lnTo>
                    <a:pt x="175" y="250"/>
                  </a:lnTo>
                  <a:lnTo>
                    <a:pt x="175" y="250"/>
                  </a:lnTo>
                  <a:lnTo>
                    <a:pt x="175" y="255"/>
                  </a:lnTo>
                  <a:lnTo>
                    <a:pt x="178" y="255"/>
                  </a:lnTo>
                  <a:lnTo>
                    <a:pt x="178" y="258"/>
                  </a:lnTo>
                  <a:lnTo>
                    <a:pt x="178" y="258"/>
                  </a:lnTo>
                  <a:lnTo>
                    <a:pt x="178" y="258"/>
                  </a:lnTo>
                  <a:lnTo>
                    <a:pt x="178" y="258"/>
                  </a:lnTo>
                  <a:lnTo>
                    <a:pt x="178" y="260"/>
                  </a:lnTo>
                  <a:lnTo>
                    <a:pt x="178" y="260"/>
                  </a:lnTo>
                  <a:lnTo>
                    <a:pt x="178" y="260"/>
                  </a:lnTo>
                  <a:lnTo>
                    <a:pt x="178" y="260"/>
                  </a:lnTo>
                  <a:lnTo>
                    <a:pt x="178" y="262"/>
                  </a:lnTo>
                  <a:lnTo>
                    <a:pt x="178" y="262"/>
                  </a:lnTo>
                  <a:lnTo>
                    <a:pt x="178" y="265"/>
                  </a:lnTo>
                  <a:lnTo>
                    <a:pt x="178" y="265"/>
                  </a:lnTo>
                  <a:lnTo>
                    <a:pt x="178" y="265"/>
                  </a:lnTo>
                  <a:lnTo>
                    <a:pt x="178" y="267"/>
                  </a:lnTo>
                  <a:lnTo>
                    <a:pt x="178" y="267"/>
                  </a:lnTo>
                  <a:lnTo>
                    <a:pt x="178" y="267"/>
                  </a:lnTo>
                  <a:lnTo>
                    <a:pt x="175" y="267"/>
                  </a:lnTo>
                  <a:lnTo>
                    <a:pt x="178" y="269"/>
                  </a:lnTo>
                  <a:lnTo>
                    <a:pt x="178" y="269"/>
                  </a:lnTo>
                  <a:lnTo>
                    <a:pt x="180" y="269"/>
                  </a:lnTo>
                  <a:lnTo>
                    <a:pt x="180" y="272"/>
                  </a:lnTo>
                  <a:lnTo>
                    <a:pt x="180" y="272"/>
                  </a:lnTo>
                  <a:lnTo>
                    <a:pt x="178" y="272"/>
                  </a:lnTo>
                  <a:lnTo>
                    <a:pt x="178" y="274"/>
                  </a:lnTo>
                  <a:lnTo>
                    <a:pt x="178" y="274"/>
                  </a:lnTo>
                  <a:lnTo>
                    <a:pt x="178" y="274"/>
                  </a:lnTo>
                  <a:lnTo>
                    <a:pt x="178" y="276"/>
                  </a:lnTo>
                  <a:lnTo>
                    <a:pt x="178" y="276"/>
                  </a:lnTo>
                  <a:lnTo>
                    <a:pt x="178" y="279"/>
                  </a:lnTo>
                  <a:lnTo>
                    <a:pt x="178" y="279"/>
                  </a:lnTo>
                  <a:lnTo>
                    <a:pt x="178" y="279"/>
                  </a:lnTo>
                  <a:lnTo>
                    <a:pt x="175" y="279"/>
                  </a:lnTo>
                  <a:lnTo>
                    <a:pt x="175" y="281"/>
                  </a:lnTo>
                  <a:lnTo>
                    <a:pt x="175" y="281"/>
                  </a:lnTo>
                  <a:lnTo>
                    <a:pt x="175" y="281"/>
                  </a:lnTo>
                  <a:lnTo>
                    <a:pt x="175" y="281"/>
                  </a:lnTo>
                  <a:lnTo>
                    <a:pt x="173" y="281"/>
                  </a:lnTo>
                  <a:lnTo>
                    <a:pt x="173" y="281"/>
                  </a:lnTo>
                  <a:lnTo>
                    <a:pt x="173" y="284"/>
                  </a:lnTo>
                  <a:lnTo>
                    <a:pt x="175" y="284"/>
                  </a:lnTo>
                  <a:lnTo>
                    <a:pt x="175" y="286"/>
                  </a:lnTo>
                  <a:lnTo>
                    <a:pt x="175" y="286"/>
                  </a:lnTo>
                  <a:lnTo>
                    <a:pt x="178" y="286"/>
                  </a:lnTo>
                  <a:lnTo>
                    <a:pt x="178" y="286"/>
                  </a:lnTo>
                  <a:lnTo>
                    <a:pt x="175" y="286"/>
                  </a:lnTo>
                  <a:lnTo>
                    <a:pt x="175" y="288"/>
                  </a:lnTo>
                  <a:lnTo>
                    <a:pt x="175" y="288"/>
                  </a:lnTo>
                  <a:lnTo>
                    <a:pt x="175" y="293"/>
                  </a:lnTo>
                  <a:lnTo>
                    <a:pt x="175" y="295"/>
                  </a:lnTo>
                  <a:lnTo>
                    <a:pt x="175" y="295"/>
                  </a:lnTo>
                  <a:lnTo>
                    <a:pt x="175" y="298"/>
                  </a:lnTo>
                  <a:lnTo>
                    <a:pt x="175" y="298"/>
                  </a:lnTo>
                  <a:lnTo>
                    <a:pt x="173" y="298"/>
                  </a:lnTo>
                  <a:lnTo>
                    <a:pt x="173" y="298"/>
                  </a:lnTo>
                  <a:lnTo>
                    <a:pt x="168" y="300"/>
                  </a:lnTo>
                  <a:lnTo>
                    <a:pt x="166" y="303"/>
                  </a:lnTo>
                  <a:lnTo>
                    <a:pt x="166" y="303"/>
                  </a:lnTo>
                  <a:lnTo>
                    <a:pt x="166" y="303"/>
                  </a:lnTo>
                  <a:lnTo>
                    <a:pt x="166" y="303"/>
                  </a:lnTo>
                  <a:lnTo>
                    <a:pt x="166" y="303"/>
                  </a:lnTo>
                  <a:lnTo>
                    <a:pt x="166" y="305"/>
                  </a:lnTo>
                  <a:lnTo>
                    <a:pt x="166" y="305"/>
                  </a:lnTo>
                  <a:lnTo>
                    <a:pt x="166" y="305"/>
                  </a:lnTo>
                  <a:lnTo>
                    <a:pt x="168" y="305"/>
                  </a:lnTo>
                  <a:lnTo>
                    <a:pt x="168" y="305"/>
                  </a:lnTo>
                  <a:lnTo>
                    <a:pt x="166" y="307"/>
                  </a:lnTo>
                  <a:lnTo>
                    <a:pt x="166" y="310"/>
                  </a:lnTo>
                  <a:lnTo>
                    <a:pt x="166" y="310"/>
                  </a:lnTo>
                  <a:lnTo>
                    <a:pt x="166" y="310"/>
                  </a:lnTo>
                  <a:lnTo>
                    <a:pt x="166" y="310"/>
                  </a:lnTo>
                  <a:lnTo>
                    <a:pt x="163" y="312"/>
                  </a:lnTo>
                  <a:lnTo>
                    <a:pt x="163" y="312"/>
                  </a:lnTo>
                  <a:lnTo>
                    <a:pt x="166" y="312"/>
                  </a:lnTo>
                  <a:lnTo>
                    <a:pt x="166" y="312"/>
                  </a:lnTo>
                  <a:lnTo>
                    <a:pt x="163" y="314"/>
                  </a:lnTo>
                  <a:lnTo>
                    <a:pt x="161" y="314"/>
                  </a:lnTo>
                  <a:lnTo>
                    <a:pt x="161" y="314"/>
                  </a:lnTo>
                  <a:lnTo>
                    <a:pt x="161" y="317"/>
                  </a:lnTo>
                  <a:lnTo>
                    <a:pt x="166" y="319"/>
                  </a:lnTo>
                  <a:lnTo>
                    <a:pt x="166" y="321"/>
                  </a:lnTo>
                  <a:lnTo>
                    <a:pt x="166" y="321"/>
                  </a:lnTo>
                  <a:lnTo>
                    <a:pt x="163" y="321"/>
                  </a:lnTo>
                  <a:lnTo>
                    <a:pt x="163" y="321"/>
                  </a:lnTo>
                  <a:lnTo>
                    <a:pt x="163" y="321"/>
                  </a:lnTo>
                  <a:lnTo>
                    <a:pt x="161" y="324"/>
                  </a:lnTo>
                  <a:lnTo>
                    <a:pt x="161" y="324"/>
                  </a:lnTo>
                  <a:lnTo>
                    <a:pt x="161" y="324"/>
                  </a:lnTo>
                  <a:lnTo>
                    <a:pt x="161" y="326"/>
                  </a:lnTo>
                  <a:lnTo>
                    <a:pt x="161" y="326"/>
                  </a:lnTo>
                  <a:lnTo>
                    <a:pt x="159" y="326"/>
                  </a:lnTo>
                  <a:lnTo>
                    <a:pt x="159" y="326"/>
                  </a:lnTo>
                  <a:lnTo>
                    <a:pt x="159" y="329"/>
                  </a:lnTo>
                  <a:lnTo>
                    <a:pt x="159" y="329"/>
                  </a:lnTo>
                  <a:lnTo>
                    <a:pt x="159" y="329"/>
                  </a:lnTo>
                  <a:lnTo>
                    <a:pt x="159" y="329"/>
                  </a:lnTo>
                  <a:lnTo>
                    <a:pt x="156" y="329"/>
                  </a:lnTo>
                  <a:lnTo>
                    <a:pt x="156" y="329"/>
                  </a:lnTo>
                  <a:lnTo>
                    <a:pt x="156" y="329"/>
                  </a:lnTo>
                  <a:lnTo>
                    <a:pt x="156" y="329"/>
                  </a:lnTo>
                  <a:lnTo>
                    <a:pt x="154" y="329"/>
                  </a:lnTo>
                  <a:lnTo>
                    <a:pt x="154" y="329"/>
                  </a:lnTo>
                  <a:lnTo>
                    <a:pt x="152" y="329"/>
                  </a:lnTo>
                  <a:lnTo>
                    <a:pt x="152" y="329"/>
                  </a:lnTo>
                  <a:lnTo>
                    <a:pt x="152" y="329"/>
                  </a:lnTo>
                  <a:lnTo>
                    <a:pt x="152" y="329"/>
                  </a:lnTo>
                  <a:lnTo>
                    <a:pt x="152" y="329"/>
                  </a:lnTo>
                  <a:lnTo>
                    <a:pt x="149" y="329"/>
                  </a:lnTo>
                  <a:lnTo>
                    <a:pt x="149" y="329"/>
                  </a:lnTo>
                  <a:lnTo>
                    <a:pt x="147" y="329"/>
                  </a:lnTo>
                  <a:lnTo>
                    <a:pt x="147" y="329"/>
                  </a:lnTo>
                  <a:lnTo>
                    <a:pt x="144" y="329"/>
                  </a:lnTo>
                  <a:lnTo>
                    <a:pt x="144" y="326"/>
                  </a:lnTo>
                  <a:lnTo>
                    <a:pt x="144" y="326"/>
                  </a:lnTo>
                  <a:lnTo>
                    <a:pt x="147" y="324"/>
                  </a:lnTo>
                  <a:lnTo>
                    <a:pt x="147" y="324"/>
                  </a:lnTo>
                  <a:lnTo>
                    <a:pt x="147" y="321"/>
                  </a:lnTo>
                  <a:lnTo>
                    <a:pt x="149" y="321"/>
                  </a:lnTo>
                  <a:lnTo>
                    <a:pt x="149" y="321"/>
                  </a:lnTo>
                  <a:lnTo>
                    <a:pt x="147" y="321"/>
                  </a:lnTo>
                  <a:lnTo>
                    <a:pt x="147" y="321"/>
                  </a:lnTo>
                  <a:lnTo>
                    <a:pt x="147" y="319"/>
                  </a:lnTo>
                  <a:lnTo>
                    <a:pt x="147" y="319"/>
                  </a:lnTo>
                  <a:lnTo>
                    <a:pt x="147" y="319"/>
                  </a:lnTo>
                  <a:lnTo>
                    <a:pt x="147" y="317"/>
                  </a:lnTo>
                  <a:lnTo>
                    <a:pt x="144" y="317"/>
                  </a:lnTo>
                  <a:lnTo>
                    <a:pt x="144" y="317"/>
                  </a:lnTo>
                  <a:lnTo>
                    <a:pt x="142" y="314"/>
                  </a:lnTo>
                  <a:lnTo>
                    <a:pt x="142" y="312"/>
                  </a:lnTo>
                  <a:lnTo>
                    <a:pt x="142" y="310"/>
                  </a:lnTo>
                  <a:lnTo>
                    <a:pt x="142" y="310"/>
                  </a:lnTo>
                  <a:lnTo>
                    <a:pt x="140" y="307"/>
                  </a:lnTo>
                  <a:lnTo>
                    <a:pt x="140" y="307"/>
                  </a:lnTo>
                  <a:lnTo>
                    <a:pt x="140" y="307"/>
                  </a:lnTo>
                  <a:lnTo>
                    <a:pt x="140" y="307"/>
                  </a:lnTo>
                  <a:lnTo>
                    <a:pt x="140" y="310"/>
                  </a:lnTo>
                  <a:lnTo>
                    <a:pt x="137" y="312"/>
                  </a:lnTo>
                  <a:lnTo>
                    <a:pt x="137" y="312"/>
                  </a:lnTo>
                  <a:lnTo>
                    <a:pt x="137" y="312"/>
                  </a:lnTo>
                  <a:lnTo>
                    <a:pt x="137" y="312"/>
                  </a:lnTo>
                  <a:lnTo>
                    <a:pt x="137" y="314"/>
                  </a:lnTo>
                  <a:lnTo>
                    <a:pt x="133" y="317"/>
                  </a:lnTo>
                  <a:lnTo>
                    <a:pt x="133" y="319"/>
                  </a:lnTo>
                  <a:lnTo>
                    <a:pt x="133" y="319"/>
                  </a:lnTo>
                  <a:lnTo>
                    <a:pt x="133" y="319"/>
                  </a:lnTo>
                  <a:lnTo>
                    <a:pt x="133" y="319"/>
                  </a:lnTo>
                  <a:lnTo>
                    <a:pt x="130" y="321"/>
                  </a:lnTo>
                  <a:lnTo>
                    <a:pt x="130" y="321"/>
                  </a:lnTo>
                  <a:lnTo>
                    <a:pt x="130" y="321"/>
                  </a:lnTo>
                  <a:lnTo>
                    <a:pt x="128" y="321"/>
                  </a:lnTo>
                  <a:lnTo>
                    <a:pt x="128" y="324"/>
                  </a:lnTo>
                  <a:lnTo>
                    <a:pt x="126" y="324"/>
                  </a:lnTo>
                  <a:lnTo>
                    <a:pt x="126" y="324"/>
                  </a:lnTo>
                  <a:lnTo>
                    <a:pt x="126" y="324"/>
                  </a:lnTo>
                  <a:lnTo>
                    <a:pt x="126" y="326"/>
                  </a:lnTo>
                  <a:lnTo>
                    <a:pt x="126" y="326"/>
                  </a:lnTo>
                  <a:lnTo>
                    <a:pt x="126" y="326"/>
                  </a:lnTo>
                  <a:lnTo>
                    <a:pt x="123" y="326"/>
                  </a:lnTo>
                  <a:lnTo>
                    <a:pt x="123" y="326"/>
                  </a:lnTo>
                  <a:lnTo>
                    <a:pt x="123" y="326"/>
                  </a:lnTo>
                  <a:lnTo>
                    <a:pt x="123" y="326"/>
                  </a:lnTo>
                  <a:lnTo>
                    <a:pt x="123" y="326"/>
                  </a:lnTo>
                  <a:lnTo>
                    <a:pt x="121" y="326"/>
                  </a:lnTo>
                  <a:lnTo>
                    <a:pt x="121" y="326"/>
                  </a:lnTo>
                  <a:lnTo>
                    <a:pt x="118" y="326"/>
                  </a:lnTo>
                  <a:lnTo>
                    <a:pt x="109" y="321"/>
                  </a:lnTo>
                  <a:lnTo>
                    <a:pt x="109" y="321"/>
                  </a:lnTo>
                  <a:lnTo>
                    <a:pt x="109" y="321"/>
                  </a:lnTo>
                  <a:lnTo>
                    <a:pt x="109" y="324"/>
                  </a:lnTo>
                  <a:lnTo>
                    <a:pt x="107" y="324"/>
                  </a:lnTo>
                  <a:lnTo>
                    <a:pt x="107" y="321"/>
                  </a:lnTo>
                  <a:lnTo>
                    <a:pt x="102" y="321"/>
                  </a:lnTo>
                  <a:lnTo>
                    <a:pt x="102" y="321"/>
                  </a:lnTo>
                  <a:lnTo>
                    <a:pt x="102" y="321"/>
                  </a:lnTo>
                  <a:lnTo>
                    <a:pt x="99" y="321"/>
                  </a:lnTo>
                  <a:lnTo>
                    <a:pt x="99" y="321"/>
                  </a:lnTo>
                  <a:lnTo>
                    <a:pt x="99" y="321"/>
                  </a:lnTo>
                  <a:lnTo>
                    <a:pt x="97" y="321"/>
                  </a:lnTo>
                  <a:lnTo>
                    <a:pt x="99" y="321"/>
                  </a:lnTo>
                  <a:lnTo>
                    <a:pt x="99" y="321"/>
                  </a:lnTo>
                  <a:lnTo>
                    <a:pt x="99" y="321"/>
                  </a:lnTo>
                  <a:lnTo>
                    <a:pt x="99" y="321"/>
                  </a:lnTo>
                  <a:lnTo>
                    <a:pt x="99" y="319"/>
                  </a:lnTo>
                  <a:lnTo>
                    <a:pt x="99" y="319"/>
                  </a:lnTo>
                  <a:lnTo>
                    <a:pt x="99" y="319"/>
                  </a:lnTo>
                  <a:lnTo>
                    <a:pt x="99" y="319"/>
                  </a:lnTo>
                  <a:lnTo>
                    <a:pt x="99" y="319"/>
                  </a:lnTo>
                  <a:lnTo>
                    <a:pt x="99" y="317"/>
                  </a:lnTo>
                  <a:lnTo>
                    <a:pt x="99" y="317"/>
                  </a:lnTo>
                  <a:lnTo>
                    <a:pt x="99" y="317"/>
                  </a:lnTo>
                  <a:lnTo>
                    <a:pt x="99" y="317"/>
                  </a:lnTo>
                  <a:lnTo>
                    <a:pt x="99" y="317"/>
                  </a:lnTo>
                  <a:lnTo>
                    <a:pt x="99" y="314"/>
                  </a:lnTo>
                  <a:lnTo>
                    <a:pt x="99" y="314"/>
                  </a:lnTo>
                  <a:lnTo>
                    <a:pt x="97" y="312"/>
                  </a:lnTo>
                  <a:lnTo>
                    <a:pt x="97" y="312"/>
                  </a:lnTo>
                  <a:lnTo>
                    <a:pt x="95" y="312"/>
                  </a:lnTo>
                  <a:lnTo>
                    <a:pt x="95" y="312"/>
                  </a:lnTo>
                  <a:lnTo>
                    <a:pt x="95" y="312"/>
                  </a:lnTo>
                  <a:lnTo>
                    <a:pt x="95" y="312"/>
                  </a:lnTo>
                  <a:lnTo>
                    <a:pt x="95" y="312"/>
                  </a:lnTo>
                  <a:lnTo>
                    <a:pt x="95" y="310"/>
                  </a:lnTo>
                  <a:lnTo>
                    <a:pt x="95" y="310"/>
                  </a:lnTo>
                  <a:lnTo>
                    <a:pt x="95" y="310"/>
                  </a:lnTo>
                  <a:lnTo>
                    <a:pt x="95" y="310"/>
                  </a:lnTo>
                  <a:lnTo>
                    <a:pt x="95" y="310"/>
                  </a:lnTo>
                  <a:lnTo>
                    <a:pt x="95" y="310"/>
                  </a:lnTo>
                  <a:lnTo>
                    <a:pt x="95" y="310"/>
                  </a:lnTo>
                  <a:lnTo>
                    <a:pt x="92" y="307"/>
                  </a:lnTo>
                  <a:lnTo>
                    <a:pt x="92" y="307"/>
                  </a:lnTo>
                  <a:lnTo>
                    <a:pt x="92" y="307"/>
                  </a:lnTo>
                  <a:lnTo>
                    <a:pt x="92" y="307"/>
                  </a:lnTo>
                  <a:lnTo>
                    <a:pt x="92" y="307"/>
                  </a:lnTo>
                  <a:lnTo>
                    <a:pt x="92" y="307"/>
                  </a:lnTo>
                  <a:lnTo>
                    <a:pt x="92" y="305"/>
                  </a:lnTo>
                  <a:lnTo>
                    <a:pt x="92" y="305"/>
                  </a:lnTo>
                  <a:lnTo>
                    <a:pt x="92" y="305"/>
                  </a:lnTo>
                  <a:lnTo>
                    <a:pt x="92" y="303"/>
                  </a:lnTo>
                  <a:lnTo>
                    <a:pt x="90" y="300"/>
                  </a:lnTo>
                  <a:lnTo>
                    <a:pt x="90" y="298"/>
                  </a:lnTo>
                  <a:lnTo>
                    <a:pt x="88" y="298"/>
                  </a:lnTo>
                  <a:lnTo>
                    <a:pt x="85" y="298"/>
                  </a:lnTo>
                  <a:lnTo>
                    <a:pt x="85" y="298"/>
                  </a:lnTo>
                  <a:lnTo>
                    <a:pt x="83" y="295"/>
                  </a:lnTo>
                  <a:lnTo>
                    <a:pt x="81" y="293"/>
                  </a:lnTo>
                  <a:lnTo>
                    <a:pt x="78" y="293"/>
                  </a:lnTo>
                  <a:lnTo>
                    <a:pt x="78" y="293"/>
                  </a:lnTo>
                  <a:lnTo>
                    <a:pt x="73" y="295"/>
                  </a:lnTo>
                  <a:lnTo>
                    <a:pt x="73" y="295"/>
                  </a:lnTo>
                  <a:lnTo>
                    <a:pt x="73" y="295"/>
                  </a:lnTo>
                  <a:lnTo>
                    <a:pt x="73" y="298"/>
                  </a:lnTo>
                  <a:lnTo>
                    <a:pt x="73" y="298"/>
                  </a:lnTo>
                  <a:lnTo>
                    <a:pt x="73" y="298"/>
                  </a:lnTo>
                  <a:lnTo>
                    <a:pt x="73" y="298"/>
                  </a:lnTo>
                  <a:lnTo>
                    <a:pt x="73" y="298"/>
                  </a:lnTo>
                  <a:lnTo>
                    <a:pt x="71" y="298"/>
                  </a:lnTo>
                  <a:lnTo>
                    <a:pt x="71" y="298"/>
                  </a:lnTo>
                  <a:lnTo>
                    <a:pt x="71" y="298"/>
                  </a:lnTo>
                  <a:lnTo>
                    <a:pt x="69" y="295"/>
                  </a:lnTo>
                  <a:lnTo>
                    <a:pt x="69" y="298"/>
                  </a:lnTo>
                  <a:lnTo>
                    <a:pt x="69" y="303"/>
                  </a:lnTo>
                  <a:lnTo>
                    <a:pt x="71" y="305"/>
                  </a:lnTo>
                  <a:lnTo>
                    <a:pt x="71" y="307"/>
                  </a:lnTo>
                  <a:lnTo>
                    <a:pt x="73" y="307"/>
                  </a:lnTo>
                  <a:lnTo>
                    <a:pt x="73" y="310"/>
                  </a:lnTo>
                  <a:lnTo>
                    <a:pt x="71" y="310"/>
                  </a:lnTo>
                  <a:lnTo>
                    <a:pt x="71" y="312"/>
                  </a:lnTo>
                  <a:lnTo>
                    <a:pt x="71" y="312"/>
                  </a:lnTo>
                  <a:lnTo>
                    <a:pt x="71" y="314"/>
                  </a:lnTo>
                  <a:lnTo>
                    <a:pt x="71" y="317"/>
                  </a:lnTo>
                  <a:lnTo>
                    <a:pt x="71" y="317"/>
                  </a:lnTo>
                  <a:lnTo>
                    <a:pt x="71" y="319"/>
                  </a:lnTo>
                  <a:lnTo>
                    <a:pt x="71" y="321"/>
                  </a:lnTo>
                  <a:lnTo>
                    <a:pt x="50" y="324"/>
                  </a:lnTo>
                  <a:lnTo>
                    <a:pt x="47" y="324"/>
                  </a:lnTo>
                  <a:lnTo>
                    <a:pt x="47" y="324"/>
                  </a:lnTo>
                  <a:lnTo>
                    <a:pt x="45" y="321"/>
                  </a:lnTo>
                  <a:lnTo>
                    <a:pt x="43" y="321"/>
                  </a:lnTo>
                  <a:lnTo>
                    <a:pt x="43" y="319"/>
                  </a:lnTo>
                  <a:lnTo>
                    <a:pt x="43" y="321"/>
                  </a:lnTo>
                  <a:lnTo>
                    <a:pt x="40" y="321"/>
                  </a:lnTo>
                  <a:lnTo>
                    <a:pt x="38" y="321"/>
                  </a:lnTo>
                  <a:lnTo>
                    <a:pt x="36" y="321"/>
                  </a:lnTo>
                  <a:lnTo>
                    <a:pt x="36" y="324"/>
                  </a:lnTo>
                  <a:lnTo>
                    <a:pt x="33" y="324"/>
                  </a:lnTo>
                  <a:lnTo>
                    <a:pt x="33" y="324"/>
                  </a:lnTo>
                  <a:lnTo>
                    <a:pt x="31" y="324"/>
                  </a:lnTo>
                  <a:lnTo>
                    <a:pt x="31" y="324"/>
                  </a:lnTo>
                  <a:lnTo>
                    <a:pt x="28" y="321"/>
                  </a:lnTo>
                  <a:lnTo>
                    <a:pt x="28" y="321"/>
                  </a:lnTo>
                  <a:lnTo>
                    <a:pt x="28" y="321"/>
                  </a:lnTo>
                  <a:lnTo>
                    <a:pt x="28" y="321"/>
                  </a:lnTo>
                  <a:lnTo>
                    <a:pt x="26" y="321"/>
                  </a:lnTo>
                  <a:lnTo>
                    <a:pt x="24" y="319"/>
                  </a:lnTo>
                  <a:lnTo>
                    <a:pt x="24" y="321"/>
                  </a:lnTo>
                  <a:lnTo>
                    <a:pt x="24" y="321"/>
                  </a:lnTo>
                  <a:lnTo>
                    <a:pt x="24" y="324"/>
                  </a:lnTo>
                  <a:lnTo>
                    <a:pt x="24" y="326"/>
                  </a:lnTo>
                  <a:lnTo>
                    <a:pt x="24" y="329"/>
                  </a:lnTo>
                  <a:lnTo>
                    <a:pt x="24" y="329"/>
                  </a:lnTo>
                  <a:lnTo>
                    <a:pt x="24" y="331"/>
                  </a:lnTo>
                  <a:lnTo>
                    <a:pt x="26" y="333"/>
                  </a:lnTo>
                  <a:lnTo>
                    <a:pt x="26" y="333"/>
                  </a:lnTo>
                  <a:lnTo>
                    <a:pt x="26" y="336"/>
                  </a:lnTo>
                  <a:lnTo>
                    <a:pt x="26" y="336"/>
                  </a:lnTo>
                  <a:lnTo>
                    <a:pt x="26" y="338"/>
                  </a:lnTo>
                  <a:lnTo>
                    <a:pt x="26" y="338"/>
                  </a:lnTo>
                  <a:lnTo>
                    <a:pt x="21" y="345"/>
                  </a:lnTo>
                  <a:lnTo>
                    <a:pt x="21" y="345"/>
                  </a:lnTo>
                  <a:lnTo>
                    <a:pt x="21" y="347"/>
                  </a:lnTo>
                  <a:lnTo>
                    <a:pt x="21" y="350"/>
                  </a:lnTo>
                  <a:lnTo>
                    <a:pt x="21" y="350"/>
                  </a:lnTo>
                  <a:lnTo>
                    <a:pt x="24" y="347"/>
                  </a:lnTo>
                  <a:lnTo>
                    <a:pt x="26" y="347"/>
                  </a:lnTo>
                  <a:lnTo>
                    <a:pt x="26" y="347"/>
                  </a:lnTo>
                  <a:lnTo>
                    <a:pt x="28" y="347"/>
                  </a:lnTo>
                  <a:lnTo>
                    <a:pt x="31" y="350"/>
                  </a:lnTo>
                  <a:lnTo>
                    <a:pt x="33" y="355"/>
                  </a:lnTo>
                  <a:lnTo>
                    <a:pt x="36" y="357"/>
                  </a:lnTo>
                  <a:lnTo>
                    <a:pt x="36" y="357"/>
                  </a:lnTo>
                  <a:lnTo>
                    <a:pt x="33" y="359"/>
                  </a:lnTo>
                  <a:lnTo>
                    <a:pt x="33" y="359"/>
                  </a:lnTo>
                  <a:lnTo>
                    <a:pt x="31" y="359"/>
                  </a:lnTo>
                  <a:lnTo>
                    <a:pt x="31" y="359"/>
                  </a:lnTo>
                  <a:lnTo>
                    <a:pt x="31" y="359"/>
                  </a:lnTo>
                  <a:lnTo>
                    <a:pt x="31" y="362"/>
                  </a:lnTo>
                  <a:lnTo>
                    <a:pt x="31" y="364"/>
                  </a:lnTo>
                  <a:lnTo>
                    <a:pt x="31" y="364"/>
                  </a:lnTo>
                  <a:lnTo>
                    <a:pt x="31" y="364"/>
                  </a:lnTo>
                  <a:lnTo>
                    <a:pt x="31" y="366"/>
                  </a:lnTo>
                  <a:lnTo>
                    <a:pt x="31" y="366"/>
                  </a:lnTo>
                  <a:lnTo>
                    <a:pt x="33" y="366"/>
                  </a:lnTo>
                  <a:lnTo>
                    <a:pt x="36" y="369"/>
                  </a:lnTo>
                  <a:lnTo>
                    <a:pt x="38" y="369"/>
                  </a:lnTo>
                  <a:lnTo>
                    <a:pt x="38" y="371"/>
                  </a:lnTo>
                  <a:lnTo>
                    <a:pt x="43" y="371"/>
                  </a:lnTo>
                  <a:lnTo>
                    <a:pt x="43" y="371"/>
                  </a:lnTo>
                  <a:lnTo>
                    <a:pt x="45" y="374"/>
                  </a:lnTo>
                  <a:lnTo>
                    <a:pt x="43" y="376"/>
                  </a:lnTo>
                  <a:lnTo>
                    <a:pt x="40" y="376"/>
                  </a:lnTo>
                  <a:lnTo>
                    <a:pt x="40" y="378"/>
                  </a:lnTo>
                  <a:lnTo>
                    <a:pt x="38" y="385"/>
                  </a:lnTo>
                  <a:lnTo>
                    <a:pt x="38" y="385"/>
                  </a:lnTo>
                  <a:lnTo>
                    <a:pt x="38" y="388"/>
                  </a:lnTo>
                  <a:lnTo>
                    <a:pt x="38" y="388"/>
                  </a:lnTo>
                  <a:lnTo>
                    <a:pt x="40" y="388"/>
                  </a:lnTo>
                  <a:lnTo>
                    <a:pt x="40" y="390"/>
                  </a:lnTo>
                  <a:lnTo>
                    <a:pt x="43" y="390"/>
                  </a:lnTo>
                  <a:lnTo>
                    <a:pt x="40" y="392"/>
                  </a:lnTo>
                  <a:lnTo>
                    <a:pt x="40" y="392"/>
                  </a:lnTo>
                  <a:lnTo>
                    <a:pt x="38" y="392"/>
                  </a:lnTo>
                  <a:lnTo>
                    <a:pt x="38" y="395"/>
                  </a:lnTo>
                  <a:lnTo>
                    <a:pt x="38" y="395"/>
                  </a:lnTo>
                  <a:lnTo>
                    <a:pt x="38" y="395"/>
                  </a:lnTo>
                  <a:lnTo>
                    <a:pt x="33" y="392"/>
                  </a:lnTo>
                  <a:lnTo>
                    <a:pt x="33" y="392"/>
                  </a:lnTo>
                  <a:lnTo>
                    <a:pt x="31" y="392"/>
                  </a:lnTo>
                  <a:lnTo>
                    <a:pt x="28" y="392"/>
                  </a:lnTo>
                  <a:lnTo>
                    <a:pt x="28" y="392"/>
                  </a:lnTo>
                  <a:lnTo>
                    <a:pt x="24" y="385"/>
                  </a:lnTo>
                  <a:lnTo>
                    <a:pt x="21" y="383"/>
                  </a:lnTo>
                  <a:lnTo>
                    <a:pt x="19" y="383"/>
                  </a:lnTo>
                  <a:lnTo>
                    <a:pt x="17" y="383"/>
                  </a:lnTo>
                  <a:lnTo>
                    <a:pt x="17" y="385"/>
                  </a:lnTo>
                  <a:lnTo>
                    <a:pt x="14" y="388"/>
                  </a:lnTo>
                  <a:lnTo>
                    <a:pt x="14" y="388"/>
                  </a:lnTo>
                  <a:lnTo>
                    <a:pt x="12" y="388"/>
                  </a:lnTo>
                  <a:lnTo>
                    <a:pt x="10" y="390"/>
                  </a:lnTo>
                  <a:lnTo>
                    <a:pt x="7" y="390"/>
                  </a:lnTo>
                  <a:lnTo>
                    <a:pt x="5" y="392"/>
                  </a:lnTo>
                  <a:lnTo>
                    <a:pt x="5" y="392"/>
                  </a:lnTo>
                  <a:lnTo>
                    <a:pt x="2" y="395"/>
                  </a:lnTo>
                  <a:lnTo>
                    <a:pt x="0" y="404"/>
                  </a:lnTo>
                  <a:lnTo>
                    <a:pt x="0" y="407"/>
                  </a:lnTo>
                  <a:lnTo>
                    <a:pt x="0" y="407"/>
                  </a:lnTo>
                  <a:lnTo>
                    <a:pt x="2" y="409"/>
                  </a:lnTo>
                  <a:lnTo>
                    <a:pt x="7" y="411"/>
                  </a:lnTo>
                  <a:lnTo>
                    <a:pt x="12" y="416"/>
                  </a:lnTo>
                  <a:lnTo>
                    <a:pt x="12" y="416"/>
                  </a:lnTo>
                  <a:lnTo>
                    <a:pt x="12" y="416"/>
                  </a:lnTo>
                  <a:lnTo>
                    <a:pt x="12" y="416"/>
                  </a:lnTo>
                  <a:lnTo>
                    <a:pt x="12" y="418"/>
                  </a:lnTo>
                  <a:lnTo>
                    <a:pt x="14" y="418"/>
                  </a:lnTo>
                  <a:lnTo>
                    <a:pt x="14" y="418"/>
                  </a:lnTo>
                  <a:lnTo>
                    <a:pt x="14" y="421"/>
                  </a:lnTo>
                  <a:lnTo>
                    <a:pt x="17" y="423"/>
                  </a:lnTo>
                  <a:lnTo>
                    <a:pt x="19" y="426"/>
                  </a:lnTo>
                  <a:lnTo>
                    <a:pt x="24" y="428"/>
                  </a:lnTo>
                  <a:lnTo>
                    <a:pt x="31" y="433"/>
                  </a:lnTo>
                  <a:lnTo>
                    <a:pt x="36" y="440"/>
                  </a:lnTo>
                  <a:lnTo>
                    <a:pt x="38" y="442"/>
                  </a:lnTo>
                  <a:lnTo>
                    <a:pt x="38" y="442"/>
                  </a:lnTo>
                  <a:lnTo>
                    <a:pt x="36" y="445"/>
                  </a:lnTo>
                  <a:lnTo>
                    <a:pt x="36" y="445"/>
                  </a:lnTo>
                  <a:lnTo>
                    <a:pt x="36" y="445"/>
                  </a:lnTo>
                  <a:lnTo>
                    <a:pt x="36" y="445"/>
                  </a:lnTo>
                  <a:lnTo>
                    <a:pt x="38" y="447"/>
                  </a:lnTo>
                  <a:lnTo>
                    <a:pt x="38" y="449"/>
                  </a:lnTo>
                  <a:lnTo>
                    <a:pt x="38" y="449"/>
                  </a:lnTo>
                  <a:lnTo>
                    <a:pt x="38" y="452"/>
                  </a:lnTo>
                  <a:lnTo>
                    <a:pt x="38" y="452"/>
                  </a:lnTo>
                  <a:lnTo>
                    <a:pt x="38" y="449"/>
                  </a:lnTo>
                  <a:lnTo>
                    <a:pt x="38" y="449"/>
                  </a:lnTo>
                  <a:lnTo>
                    <a:pt x="38" y="452"/>
                  </a:lnTo>
                  <a:lnTo>
                    <a:pt x="38" y="452"/>
                  </a:lnTo>
                  <a:lnTo>
                    <a:pt x="38" y="452"/>
                  </a:lnTo>
                  <a:lnTo>
                    <a:pt x="40" y="454"/>
                  </a:lnTo>
                  <a:lnTo>
                    <a:pt x="40" y="456"/>
                  </a:lnTo>
                  <a:lnTo>
                    <a:pt x="43" y="456"/>
                  </a:lnTo>
                  <a:lnTo>
                    <a:pt x="45" y="459"/>
                  </a:lnTo>
                  <a:lnTo>
                    <a:pt x="45" y="461"/>
                  </a:lnTo>
                  <a:lnTo>
                    <a:pt x="47" y="463"/>
                  </a:lnTo>
                  <a:lnTo>
                    <a:pt x="47" y="463"/>
                  </a:lnTo>
                  <a:lnTo>
                    <a:pt x="47" y="463"/>
                  </a:lnTo>
                  <a:lnTo>
                    <a:pt x="55" y="459"/>
                  </a:lnTo>
                  <a:lnTo>
                    <a:pt x="55" y="456"/>
                  </a:lnTo>
                  <a:lnTo>
                    <a:pt x="57" y="449"/>
                  </a:lnTo>
                  <a:lnTo>
                    <a:pt x="57" y="449"/>
                  </a:lnTo>
                  <a:lnTo>
                    <a:pt x="57" y="449"/>
                  </a:lnTo>
                  <a:lnTo>
                    <a:pt x="57" y="449"/>
                  </a:lnTo>
                  <a:lnTo>
                    <a:pt x="59" y="452"/>
                  </a:lnTo>
                  <a:lnTo>
                    <a:pt x="59" y="452"/>
                  </a:lnTo>
                  <a:lnTo>
                    <a:pt x="59" y="452"/>
                  </a:lnTo>
                  <a:lnTo>
                    <a:pt x="59" y="452"/>
                  </a:lnTo>
                  <a:lnTo>
                    <a:pt x="62" y="452"/>
                  </a:lnTo>
                  <a:lnTo>
                    <a:pt x="64" y="452"/>
                  </a:lnTo>
                  <a:lnTo>
                    <a:pt x="64" y="452"/>
                  </a:lnTo>
                  <a:lnTo>
                    <a:pt x="64" y="449"/>
                  </a:lnTo>
                  <a:lnTo>
                    <a:pt x="66" y="445"/>
                  </a:lnTo>
                  <a:lnTo>
                    <a:pt x="66" y="445"/>
                  </a:lnTo>
                  <a:lnTo>
                    <a:pt x="66" y="442"/>
                  </a:lnTo>
                  <a:lnTo>
                    <a:pt x="66" y="442"/>
                  </a:lnTo>
                  <a:lnTo>
                    <a:pt x="69" y="442"/>
                  </a:lnTo>
                  <a:lnTo>
                    <a:pt x="69" y="442"/>
                  </a:lnTo>
                  <a:lnTo>
                    <a:pt x="73" y="440"/>
                  </a:lnTo>
                  <a:lnTo>
                    <a:pt x="78" y="440"/>
                  </a:lnTo>
                  <a:lnTo>
                    <a:pt x="81" y="440"/>
                  </a:lnTo>
                  <a:lnTo>
                    <a:pt x="81" y="437"/>
                  </a:lnTo>
                  <a:lnTo>
                    <a:pt x="81" y="435"/>
                  </a:lnTo>
                  <a:lnTo>
                    <a:pt x="83" y="435"/>
                  </a:lnTo>
                  <a:lnTo>
                    <a:pt x="83" y="435"/>
                  </a:lnTo>
                  <a:lnTo>
                    <a:pt x="85" y="435"/>
                  </a:lnTo>
                  <a:lnTo>
                    <a:pt x="85" y="433"/>
                  </a:lnTo>
                  <a:lnTo>
                    <a:pt x="85" y="433"/>
                  </a:lnTo>
                  <a:lnTo>
                    <a:pt x="85" y="430"/>
                  </a:lnTo>
                  <a:lnTo>
                    <a:pt x="88" y="430"/>
                  </a:lnTo>
                  <a:lnTo>
                    <a:pt x="88" y="430"/>
                  </a:lnTo>
                  <a:lnTo>
                    <a:pt x="88" y="430"/>
                  </a:lnTo>
                  <a:lnTo>
                    <a:pt x="90" y="430"/>
                  </a:lnTo>
                  <a:lnTo>
                    <a:pt x="90" y="430"/>
                  </a:lnTo>
                  <a:lnTo>
                    <a:pt x="90" y="430"/>
                  </a:lnTo>
                  <a:lnTo>
                    <a:pt x="92" y="430"/>
                  </a:lnTo>
                  <a:lnTo>
                    <a:pt x="92" y="430"/>
                  </a:lnTo>
                  <a:lnTo>
                    <a:pt x="92" y="430"/>
                  </a:lnTo>
                  <a:lnTo>
                    <a:pt x="95" y="433"/>
                  </a:lnTo>
                  <a:lnTo>
                    <a:pt x="95" y="435"/>
                  </a:lnTo>
                  <a:lnTo>
                    <a:pt x="95" y="435"/>
                  </a:lnTo>
                  <a:lnTo>
                    <a:pt x="97" y="437"/>
                  </a:lnTo>
                  <a:lnTo>
                    <a:pt x="102" y="442"/>
                  </a:lnTo>
                  <a:lnTo>
                    <a:pt x="104" y="442"/>
                  </a:lnTo>
                  <a:lnTo>
                    <a:pt x="104" y="442"/>
                  </a:lnTo>
                  <a:lnTo>
                    <a:pt x="104" y="440"/>
                  </a:lnTo>
                  <a:lnTo>
                    <a:pt x="107" y="440"/>
                  </a:lnTo>
                  <a:lnTo>
                    <a:pt x="107" y="442"/>
                  </a:lnTo>
                  <a:lnTo>
                    <a:pt x="107" y="442"/>
                  </a:lnTo>
                  <a:lnTo>
                    <a:pt x="109" y="445"/>
                  </a:lnTo>
                  <a:lnTo>
                    <a:pt x="109" y="445"/>
                  </a:lnTo>
                  <a:lnTo>
                    <a:pt x="109" y="445"/>
                  </a:lnTo>
                  <a:lnTo>
                    <a:pt x="111" y="447"/>
                  </a:lnTo>
                  <a:lnTo>
                    <a:pt x="114" y="449"/>
                  </a:lnTo>
                  <a:lnTo>
                    <a:pt x="114" y="449"/>
                  </a:lnTo>
                  <a:lnTo>
                    <a:pt x="118" y="452"/>
                  </a:lnTo>
                  <a:lnTo>
                    <a:pt x="118" y="452"/>
                  </a:lnTo>
                  <a:lnTo>
                    <a:pt x="118" y="452"/>
                  </a:lnTo>
                  <a:lnTo>
                    <a:pt x="118" y="452"/>
                  </a:lnTo>
                  <a:lnTo>
                    <a:pt x="121" y="454"/>
                  </a:lnTo>
                  <a:lnTo>
                    <a:pt x="121" y="456"/>
                  </a:lnTo>
                  <a:lnTo>
                    <a:pt x="121" y="456"/>
                  </a:lnTo>
                  <a:lnTo>
                    <a:pt x="123" y="454"/>
                  </a:lnTo>
                  <a:lnTo>
                    <a:pt x="126" y="452"/>
                  </a:lnTo>
                  <a:lnTo>
                    <a:pt x="126" y="452"/>
                  </a:lnTo>
                  <a:lnTo>
                    <a:pt x="126" y="452"/>
                  </a:lnTo>
                  <a:lnTo>
                    <a:pt x="126" y="452"/>
                  </a:lnTo>
                  <a:lnTo>
                    <a:pt x="126" y="449"/>
                  </a:lnTo>
                  <a:lnTo>
                    <a:pt x="128" y="449"/>
                  </a:lnTo>
                  <a:lnTo>
                    <a:pt x="128" y="449"/>
                  </a:lnTo>
                  <a:lnTo>
                    <a:pt x="128" y="449"/>
                  </a:lnTo>
                  <a:lnTo>
                    <a:pt x="130" y="452"/>
                  </a:lnTo>
                  <a:lnTo>
                    <a:pt x="130" y="452"/>
                  </a:lnTo>
                  <a:lnTo>
                    <a:pt x="130" y="452"/>
                  </a:lnTo>
                  <a:lnTo>
                    <a:pt x="133" y="452"/>
                  </a:lnTo>
                  <a:lnTo>
                    <a:pt x="133" y="449"/>
                  </a:lnTo>
                  <a:lnTo>
                    <a:pt x="135" y="447"/>
                  </a:lnTo>
                  <a:lnTo>
                    <a:pt x="135" y="447"/>
                  </a:lnTo>
                  <a:lnTo>
                    <a:pt x="135" y="449"/>
                  </a:lnTo>
                  <a:lnTo>
                    <a:pt x="137" y="449"/>
                  </a:lnTo>
                  <a:lnTo>
                    <a:pt x="137" y="447"/>
                  </a:lnTo>
                  <a:lnTo>
                    <a:pt x="137" y="447"/>
                  </a:lnTo>
                  <a:lnTo>
                    <a:pt x="137" y="447"/>
                  </a:lnTo>
                  <a:lnTo>
                    <a:pt x="137" y="447"/>
                  </a:lnTo>
                  <a:lnTo>
                    <a:pt x="137" y="447"/>
                  </a:lnTo>
                  <a:lnTo>
                    <a:pt x="137" y="447"/>
                  </a:lnTo>
                  <a:lnTo>
                    <a:pt x="137" y="445"/>
                  </a:lnTo>
                  <a:lnTo>
                    <a:pt x="137" y="445"/>
                  </a:lnTo>
                  <a:lnTo>
                    <a:pt x="137" y="442"/>
                  </a:lnTo>
                  <a:lnTo>
                    <a:pt x="137" y="440"/>
                  </a:lnTo>
                  <a:lnTo>
                    <a:pt x="140" y="440"/>
                  </a:lnTo>
                  <a:lnTo>
                    <a:pt x="137" y="435"/>
                  </a:lnTo>
                  <a:lnTo>
                    <a:pt x="137" y="433"/>
                  </a:lnTo>
                  <a:lnTo>
                    <a:pt x="140" y="433"/>
                  </a:lnTo>
                  <a:lnTo>
                    <a:pt x="142" y="433"/>
                  </a:lnTo>
                  <a:lnTo>
                    <a:pt x="144" y="433"/>
                  </a:lnTo>
                  <a:lnTo>
                    <a:pt x="144" y="433"/>
                  </a:lnTo>
                  <a:lnTo>
                    <a:pt x="144" y="433"/>
                  </a:lnTo>
                  <a:lnTo>
                    <a:pt x="147" y="435"/>
                  </a:lnTo>
                  <a:lnTo>
                    <a:pt x="147" y="435"/>
                  </a:lnTo>
                  <a:lnTo>
                    <a:pt x="147" y="435"/>
                  </a:lnTo>
                  <a:lnTo>
                    <a:pt x="149" y="435"/>
                  </a:lnTo>
                  <a:lnTo>
                    <a:pt x="149" y="435"/>
                  </a:lnTo>
                  <a:lnTo>
                    <a:pt x="149" y="435"/>
                  </a:lnTo>
                  <a:lnTo>
                    <a:pt x="152" y="435"/>
                  </a:lnTo>
                  <a:lnTo>
                    <a:pt x="152" y="435"/>
                  </a:lnTo>
                  <a:lnTo>
                    <a:pt x="152" y="435"/>
                  </a:lnTo>
                  <a:lnTo>
                    <a:pt x="154" y="433"/>
                  </a:lnTo>
                  <a:lnTo>
                    <a:pt x="154" y="433"/>
                  </a:lnTo>
                  <a:lnTo>
                    <a:pt x="154" y="433"/>
                  </a:lnTo>
                  <a:lnTo>
                    <a:pt x="154" y="430"/>
                  </a:lnTo>
                  <a:lnTo>
                    <a:pt x="156" y="430"/>
                  </a:lnTo>
                  <a:lnTo>
                    <a:pt x="161" y="430"/>
                  </a:lnTo>
                  <a:lnTo>
                    <a:pt x="163" y="430"/>
                  </a:lnTo>
                  <a:lnTo>
                    <a:pt x="166" y="428"/>
                  </a:lnTo>
                  <a:lnTo>
                    <a:pt x="168" y="426"/>
                  </a:lnTo>
                  <a:lnTo>
                    <a:pt x="168" y="426"/>
                  </a:lnTo>
                  <a:lnTo>
                    <a:pt x="170" y="426"/>
                  </a:lnTo>
                  <a:lnTo>
                    <a:pt x="173" y="423"/>
                  </a:lnTo>
                  <a:lnTo>
                    <a:pt x="175" y="423"/>
                  </a:lnTo>
                  <a:lnTo>
                    <a:pt x="175" y="423"/>
                  </a:lnTo>
                  <a:lnTo>
                    <a:pt x="175" y="426"/>
                  </a:lnTo>
                  <a:lnTo>
                    <a:pt x="175" y="426"/>
                  </a:lnTo>
                  <a:lnTo>
                    <a:pt x="175" y="426"/>
                  </a:lnTo>
                  <a:lnTo>
                    <a:pt x="175" y="426"/>
                  </a:lnTo>
                  <a:lnTo>
                    <a:pt x="175" y="428"/>
                  </a:lnTo>
                  <a:lnTo>
                    <a:pt x="175" y="428"/>
                  </a:lnTo>
                  <a:lnTo>
                    <a:pt x="175" y="428"/>
                  </a:lnTo>
                  <a:lnTo>
                    <a:pt x="175" y="430"/>
                  </a:lnTo>
                  <a:lnTo>
                    <a:pt x="178" y="430"/>
                  </a:lnTo>
                  <a:lnTo>
                    <a:pt x="178" y="433"/>
                  </a:lnTo>
                  <a:lnTo>
                    <a:pt x="178" y="433"/>
                  </a:lnTo>
                  <a:lnTo>
                    <a:pt x="178" y="433"/>
                  </a:lnTo>
                  <a:lnTo>
                    <a:pt x="178" y="435"/>
                  </a:lnTo>
                  <a:lnTo>
                    <a:pt x="178" y="435"/>
                  </a:lnTo>
                  <a:lnTo>
                    <a:pt x="175" y="435"/>
                  </a:lnTo>
                  <a:lnTo>
                    <a:pt x="175" y="437"/>
                  </a:lnTo>
                  <a:lnTo>
                    <a:pt x="173" y="437"/>
                  </a:lnTo>
                  <a:lnTo>
                    <a:pt x="173" y="437"/>
                  </a:lnTo>
                  <a:lnTo>
                    <a:pt x="173" y="440"/>
                  </a:lnTo>
                  <a:lnTo>
                    <a:pt x="173" y="440"/>
                  </a:lnTo>
                  <a:lnTo>
                    <a:pt x="173" y="440"/>
                  </a:lnTo>
                  <a:lnTo>
                    <a:pt x="173" y="442"/>
                  </a:lnTo>
                  <a:lnTo>
                    <a:pt x="173" y="445"/>
                  </a:lnTo>
                  <a:lnTo>
                    <a:pt x="175" y="445"/>
                  </a:lnTo>
                  <a:lnTo>
                    <a:pt x="175" y="445"/>
                  </a:lnTo>
                  <a:lnTo>
                    <a:pt x="175" y="447"/>
                  </a:lnTo>
                  <a:lnTo>
                    <a:pt x="175" y="447"/>
                  </a:lnTo>
                  <a:lnTo>
                    <a:pt x="175" y="447"/>
                  </a:lnTo>
                  <a:lnTo>
                    <a:pt x="175" y="449"/>
                  </a:lnTo>
                  <a:lnTo>
                    <a:pt x="175" y="449"/>
                  </a:lnTo>
                  <a:lnTo>
                    <a:pt x="175" y="449"/>
                  </a:lnTo>
                  <a:lnTo>
                    <a:pt x="175" y="449"/>
                  </a:lnTo>
                  <a:lnTo>
                    <a:pt x="175" y="452"/>
                  </a:lnTo>
                  <a:lnTo>
                    <a:pt x="175" y="454"/>
                  </a:lnTo>
                  <a:lnTo>
                    <a:pt x="175" y="456"/>
                  </a:lnTo>
                  <a:lnTo>
                    <a:pt x="175" y="456"/>
                  </a:lnTo>
                  <a:lnTo>
                    <a:pt x="178" y="456"/>
                  </a:lnTo>
                  <a:lnTo>
                    <a:pt x="178" y="456"/>
                  </a:lnTo>
                  <a:lnTo>
                    <a:pt x="178" y="454"/>
                  </a:lnTo>
                  <a:lnTo>
                    <a:pt x="180" y="454"/>
                  </a:lnTo>
                  <a:lnTo>
                    <a:pt x="180" y="454"/>
                  </a:lnTo>
                  <a:lnTo>
                    <a:pt x="182" y="454"/>
                  </a:lnTo>
                  <a:lnTo>
                    <a:pt x="182" y="454"/>
                  </a:lnTo>
                  <a:lnTo>
                    <a:pt x="182" y="454"/>
                  </a:lnTo>
                  <a:lnTo>
                    <a:pt x="182" y="454"/>
                  </a:lnTo>
                  <a:lnTo>
                    <a:pt x="185" y="454"/>
                  </a:lnTo>
                  <a:lnTo>
                    <a:pt x="185" y="454"/>
                  </a:lnTo>
                  <a:lnTo>
                    <a:pt x="185" y="456"/>
                  </a:lnTo>
                  <a:lnTo>
                    <a:pt x="185" y="456"/>
                  </a:lnTo>
                  <a:lnTo>
                    <a:pt x="185" y="456"/>
                  </a:lnTo>
                  <a:lnTo>
                    <a:pt x="187" y="456"/>
                  </a:lnTo>
                  <a:lnTo>
                    <a:pt x="187" y="456"/>
                  </a:lnTo>
                  <a:lnTo>
                    <a:pt x="189" y="456"/>
                  </a:lnTo>
                  <a:lnTo>
                    <a:pt x="192" y="456"/>
                  </a:lnTo>
                  <a:lnTo>
                    <a:pt x="194" y="454"/>
                  </a:lnTo>
                  <a:lnTo>
                    <a:pt x="196" y="454"/>
                  </a:lnTo>
                  <a:lnTo>
                    <a:pt x="199" y="452"/>
                  </a:lnTo>
                  <a:lnTo>
                    <a:pt x="199" y="452"/>
                  </a:lnTo>
                  <a:lnTo>
                    <a:pt x="199" y="452"/>
                  </a:lnTo>
                  <a:lnTo>
                    <a:pt x="204" y="445"/>
                  </a:lnTo>
                  <a:lnTo>
                    <a:pt x="208" y="440"/>
                  </a:lnTo>
                  <a:lnTo>
                    <a:pt x="208" y="440"/>
                  </a:lnTo>
                  <a:lnTo>
                    <a:pt x="208" y="437"/>
                  </a:lnTo>
                  <a:lnTo>
                    <a:pt x="211" y="437"/>
                  </a:lnTo>
                  <a:lnTo>
                    <a:pt x="213" y="435"/>
                  </a:lnTo>
                  <a:lnTo>
                    <a:pt x="215" y="433"/>
                  </a:lnTo>
                  <a:lnTo>
                    <a:pt x="218" y="428"/>
                  </a:lnTo>
                  <a:lnTo>
                    <a:pt x="218" y="428"/>
                  </a:lnTo>
                  <a:lnTo>
                    <a:pt x="218" y="428"/>
                  </a:lnTo>
                  <a:lnTo>
                    <a:pt x="220" y="426"/>
                  </a:lnTo>
                  <a:lnTo>
                    <a:pt x="220" y="426"/>
                  </a:lnTo>
                  <a:lnTo>
                    <a:pt x="223" y="426"/>
                  </a:lnTo>
                  <a:lnTo>
                    <a:pt x="227" y="423"/>
                  </a:lnTo>
                  <a:lnTo>
                    <a:pt x="230" y="421"/>
                  </a:lnTo>
                  <a:lnTo>
                    <a:pt x="232" y="421"/>
                  </a:lnTo>
                  <a:lnTo>
                    <a:pt x="232" y="421"/>
                  </a:lnTo>
                  <a:lnTo>
                    <a:pt x="232" y="421"/>
                  </a:lnTo>
                  <a:lnTo>
                    <a:pt x="232" y="418"/>
                  </a:lnTo>
                  <a:lnTo>
                    <a:pt x="234" y="418"/>
                  </a:lnTo>
                  <a:lnTo>
                    <a:pt x="234" y="414"/>
                  </a:lnTo>
                  <a:lnTo>
                    <a:pt x="234" y="411"/>
                  </a:lnTo>
                  <a:lnTo>
                    <a:pt x="237" y="411"/>
                  </a:lnTo>
                  <a:lnTo>
                    <a:pt x="237" y="411"/>
                  </a:lnTo>
                  <a:lnTo>
                    <a:pt x="246" y="409"/>
                  </a:lnTo>
                  <a:lnTo>
                    <a:pt x="249" y="409"/>
                  </a:lnTo>
                  <a:lnTo>
                    <a:pt x="251" y="409"/>
                  </a:lnTo>
                  <a:lnTo>
                    <a:pt x="253" y="407"/>
                  </a:lnTo>
                  <a:lnTo>
                    <a:pt x="253" y="407"/>
                  </a:lnTo>
                  <a:lnTo>
                    <a:pt x="256" y="407"/>
                  </a:lnTo>
                  <a:lnTo>
                    <a:pt x="256" y="404"/>
                  </a:lnTo>
                  <a:lnTo>
                    <a:pt x="256" y="402"/>
                  </a:lnTo>
                  <a:lnTo>
                    <a:pt x="258" y="402"/>
                  </a:lnTo>
                  <a:lnTo>
                    <a:pt x="258" y="400"/>
                  </a:lnTo>
                  <a:lnTo>
                    <a:pt x="258" y="397"/>
                  </a:lnTo>
                  <a:lnTo>
                    <a:pt x="260" y="395"/>
                  </a:lnTo>
                  <a:lnTo>
                    <a:pt x="260" y="395"/>
                  </a:lnTo>
                  <a:lnTo>
                    <a:pt x="260" y="392"/>
                  </a:lnTo>
                  <a:lnTo>
                    <a:pt x="263" y="390"/>
                  </a:lnTo>
                  <a:lnTo>
                    <a:pt x="267" y="385"/>
                  </a:lnTo>
                  <a:lnTo>
                    <a:pt x="267" y="383"/>
                  </a:lnTo>
                  <a:lnTo>
                    <a:pt x="270" y="381"/>
                  </a:lnTo>
                  <a:lnTo>
                    <a:pt x="272" y="376"/>
                  </a:lnTo>
                  <a:lnTo>
                    <a:pt x="272" y="374"/>
                  </a:lnTo>
                  <a:lnTo>
                    <a:pt x="272" y="374"/>
                  </a:lnTo>
                  <a:lnTo>
                    <a:pt x="272" y="371"/>
                  </a:lnTo>
                  <a:lnTo>
                    <a:pt x="272" y="371"/>
                  </a:lnTo>
                  <a:lnTo>
                    <a:pt x="272" y="371"/>
                  </a:lnTo>
                  <a:lnTo>
                    <a:pt x="272" y="369"/>
                  </a:lnTo>
                  <a:lnTo>
                    <a:pt x="270" y="369"/>
                  </a:lnTo>
                  <a:lnTo>
                    <a:pt x="272" y="366"/>
                  </a:lnTo>
                  <a:lnTo>
                    <a:pt x="272" y="364"/>
                  </a:lnTo>
                  <a:lnTo>
                    <a:pt x="270" y="364"/>
                  </a:lnTo>
                  <a:lnTo>
                    <a:pt x="270" y="364"/>
                  </a:lnTo>
                  <a:lnTo>
                    <a:pt x="270" y="359"/>
                  </a:lnTo>
                  <a:lnTo>
                    <a:pt x="270" y="357"/>
                  </a:lnTo>
                  <a:lnTo>
                    <a:pt x="270" y="355"/>
                  </a:lnTo>
                  <a:lnTo>
                    <a:pt x="270" y="352"/>
                  </a:lnTo>
                  <a:lnTo>
                    <a:pt x="270" y="350"/>
                  </a:lnTo>
                  <a:lnTo>
                    <a:pt x="270" y="350"/>
                  </a:lnTo>
                  <a:lnTo>
                    <a:pt x="270" y="347"/>
                  </a:lnTo>
                  <a:lnTo>
                    <a:pt x="272" y="345"/>
                  </a:lnTo>
                  <a:lnTo>
                    <a:pt x="272" y="336"/>
                  </a:lnTo>
                  <a:lnTo>
                    <a:pt x="270" y="324"/>
                  </a:lnTo>
                  <a:lnTo>
                    <a:pt x="270" y="321"/>
                  </a:lnTo>
                  <a:lnTo>
                    <a:pt x="270" y="321"/>
                  </a:lnTo>
                  <a:lnTo>
                    <a:pt x="270" y="321"/>
                  </a:lnTo>
                  <a:lnTo>
                    <a:pt x="270" y="319"/>
                  </a:lnTo>
                  <a:lnTo>
                    <a:pt x="270" y="319"/>
                  </a:lnTo>
                  <a:lnTo>
                    <a:pt x="270" y="319"/>
                  </a:lnTo>
                  <a:lnTo>
                    <a:pt x="270" y="317"/>
                  </a:lnTo>
                  <a:lnTo>
                    <a:pt x="270" y="314"/>
                  </a:lnTo>
                  <a:lnTo>
                    <a:pt x="270" y="314"/>
                  </a:lnTo>
                  <a:lnTo>
                    <a:pt x="270" y="314"/>
                  </a:lnTo>
                  <a:lnTo>
                    <a:pt x="270" y="312"/>
                  </a:lnTo>
                  <a:lnTo>
                    <a:pt x="272" y="312"/>
                  </a:lnTo>
                  <a:lnTo>
                    <a:pt x="272" y="310"/>
                  </a:lnTo>
                  <a:lnTo>
                    <a:pt x="275" y="307"/>
                  </a:lnTo>
                  <a:lnTo>
                    <a:pt x="275" y="307"/>
                  </a:lnTo>
                  <a:lnTo>
                    <a:pt x="279" y="305"/>
                  </a:lnTo>
                  <a:lnTo>
                    <a:pt x="282" y="303"/>
                  </a:lnTo>
                  <a:lnTo>
                    <a:pt x="284" y="300"/>
                  </a:lnTo>
                  <a:lnTo>
                    <a:pt x="284" y="298"/>
                  </a:lnTo>
                  <a:lnTo>
                    <a:pt x="286" y="298"/>
                  </a:lnTo>
                  <a:lnTo>
                    <a:pt x="286" y="298"/>
                  </a:lnTo>
                  <a:lnTo>
                    <a:pt x="286" y="298"/>
                  </a:lnTo>
                  <a:lnTo>
                    <a:pt x="289" y="298"/>
                  </a:lnTo>
                  <a:lnTo>
                    <a:pt x="289" y="298"/>
                  </a:lnTo>
                  <a:lnTo>
                    <a:pt x="289" y="295"/>
                  </a:lnTo>
                  <a:lnTo>
                    <a:pt x="289" y="295"/>
                  </a:lnTo>
                  <a:lnTo>
                    <a:pt x="289" y="295"/>
                  </a:lnTo>
                  <a:lnTo>
                    <a:pt x="294" y="291"/>
                  </a:lnTo>
                  <a:lnTo>
                    <a:pt x="294" y="288"/>
                  </a:lnTo>
                  <a:lnTo>
                    <a:pt x="294" y="286"/>
                  </a:lnTo>
                  <a:lnTo>
                    <a:pt x="294" y="286"/>
                  </a:lnTo>
                  <a:lnTo>
                    <a:pt x="294" y="284"/>
                  </a:lnTo>
                  <a:lnTo>
                    <a:pt x="294" y="284"/>
                  </a:lnTo>
                  <a:lnTo>
                    <a:pt x="294" y="284"/>
                  </a:lnTo>
                  <a:lnTo>
                    <a:pt x="296" y="281"/>
                  </a:lnTo>
                  <a:lnTo>
                    <a:pt x="296" y="279"/>
                  </a:lnTo>
                  <a:lnTo>
                    <a:pt x="298" y="276"/>
                  </a:lnTo>
                  <a:lnTo>
                    <a:pt x="298" y="274"/>
                  </a:lnTo>
                  <a:lnTo>
                    <a:pt x="301" y="272"/>
                  </a:lnTo>
                  <a:lnTo>
                    <a:pt x="303" y="269"/>
                  </a:lnTo>
                  <a:lnTo>
                    <a:pt x="303" y="267"/>
                  </a:lnTo>
                  <a:lnTo>
                    <a:pt x="305" y="265"/>
                  </a:lnTo>
                  <a:lnTo>
                    <a:pt x="305" y="265"/>
                  </a:lnTo>
                  <a:lnTo>
                    <a:pt x="305" y="265"/>
                  </a:lnTo>
                  <a:lnTo>
                    <a:pt x="305" y="265"/>
                  </a:lnTo>
                  <a:lnTo>
                    <a:pt x="308" y="262"/>
                  </a:lnTo>
                  <a:lnTo>
                    <a:pt x="310" y="260"/>
                  </a:lnTo>
                  <a:lnTo>
                    <a:pt x="310" y="260"/>
                  </a:lnTo>
                  <a:lnTo>
                    <a:pt x="312" y="258"/>
                  </a:lnTo>
                  <a:lnTo>
                    <a:pt x="315" y="255"/>
                  </a:lnTo>
                  <a:lnTo>
                    <a:pt x="315" y="255"/>
                  </a:lnTo>
                  <a:lnTo>
                    <a:pt x="315" y="255"/>
                  </a:lnTo>
                  <a:lnTo>
                    <a:pt x="315" y="255"/>
                  </a:lnTo>
                  <a:lnTo>
                    <a:pt x="315" y="255"/>
                  </a:lnTo>
                  <a:lnTo>
                    <a:pt x="317" y="255"/>
                  </a:lnTo>
                  <a:lnTo>
                    <a:pt x="320" y="253"/>
                  </a:lnTo>
                  <a:lnTo>
                    <a:pt x="324" y="253"/>
                  </a:lnTo>
                  <a:lnTo>
                    <a:pt x="324" y="253"/>
                  </a:lnTo>
                  <a:lnTo>
                    <a:pt x="327" y="250"/>
                  </a:lnTo>
                  <a:lnTo>
                    <a:pt x="329" y="250"/>
                  </a:lnTo>
                  <a:lnTo>
                    <a:pt x="331" y="250"/>
                  </a:lnTo>
                  <a:lnTo>
                    <a:pt x="331" y="248"/>
                  </a:lnTo>
                  <a:lnTo>
                    <a:pt x="331" y="248"/>
                  </a:lnTo>
                  <a:lnTo>
                    <a:pt x="334" y="248"/>
                  </a:lnTo>
                  <a:lnTo>
                    <a:pt x="334" y="248"/>
                  </a:lnTo>
                  <a:lnTo>
                    <a:pt x="334" y="246"/>
                  </a:lnTo>
                  <a:lnTo>
                    <a:pt x="336" y="246"/>
                  </a:lnTo>
                  <a:lnTo>
                    <a:pt x="343" y="236"/>
                  </a:lnTo>
                  <a:lnTo>
                    <a:pt x="346" y="234"/>
                  </a:lnTo>
                  <a:lnTo>
                    <a:pt x="348" y="232"/>
                  </a:lnTo>
                  <a:lnTo>
                    <a:pt x="348" y="232"/>
                  </a:lnTo>
                  <a:lnTo>
                    <a:pt x="348" y="232"/>
                  </a:lnTo>
                  <a:lnTo>
                    <a:pt x="348" y="232"/>
                  </a:lnTo>
                  <a:lnTo>
                    <a:pt x="348" y="232"/>
                  </a:lnTo>
                  <a:lnTo>
                    <a:pt x="348" y="229"/>
                  </a:lnTo>
                  <a:lnTo>
                    <a:pt x="350" y="229"/>
                  </a:lnTo>
                  <a:lnTo>
                    <a:pt x="350" y="229"/>
                  </a:lnTo>
                  <a:lnTo>
                    <a:pt x="353" y="227"/>
                  </a:lnTo>
                  <a:lnTo>
                    <a:pt x="353" y="224"/>
                  </a:lnTo>
                  <a:lnTo>
                    <a:pt x="355" y="224"/>
                  </a:lnTo>
                  <a:lnTo>
                    <a:pt x="353" y="215"/>
                  </a:lnTo>
                  <a:lnTo>
                    <a:pt x="353" y="210"/>
                  </a:lnTo>
                  <a:lnTo>
                    <a:pt x="353" y="208"/>
                  </a:lnTo>
                  <a:lnTo>
                    <a:pt x="353" y="208"/>
                  </a:lnTo>
                  <a:lnTo>
                    <a:pt x="355" y="196"/>
                  </a:lnTo>
                  <a:lnTo>
                    <a:pt x="355" y="196"/>
                  </a:lnTo>
                  <a:lnTo>
                    <a:pt x="360" y="184"/>
                  </a:lnTo>
                  <a:lnTo>
                    <a:pt x="364" y="177"/>
                  </a:lnTo>
                  <a:lnTo>
                    <a:pt x="364" y="177"/>
                  </a:lnTo>
                  <a:lnTo>
                    <a:pt x="364" y="172"/>
                  </a:lnTo>
                  <a:lnTo>
                    <a:pt x="364" y="170"/>
                  </a:lnTo>
                  <a:lnTo>
                    <a:pt x="364" y="170"/>
                  </a:lnTo>
                  <a:lnTo>
                    <a:pt x="364" y="168"/>
                  </a:lnTo>
                  <a:lnTo>
                    <a:pt x="362" y="168"/>
                  </a:lnTo>
                  <a:lnTo>
                    <a:pt x="362" y="165"/>
                  </a:lnTo>
                  <a:lnTo>
                    <a:pt x="362" y="165"/>
                  </a:lnTo>
                  <a:lnTo>
                    <a:pt x="362" y="163"/>
                  </a:lnTo>
                  <a:lnTo>
                    <a:pt x="362" y="158"/>
                  </a:lnTo>
                  <a:lnTo>
                    <a:pt x="362" y="158"/>
                  </a:lnTo>
                  <a:lnTo>
                    <a:pt x="360" y="151"/>
                  </a:lnTo>
                  <a:lnTo>
                    <a:pt x="360" y="146"/>
                  </a:lnTo>
                  <a:lnTo>
                    <a:pt x="360" y="142"/>
                  </a:lnTo>
                  <a:lnTo>
                    <a:pt x="360" y="142"/>
                  </a:lnTo>
                  <a:lnTo>
                    <a:pt x="362" y="139"/>
                  </a:lnTo>
                  <a:lnTo>
                    <a:pt x="362" y="137"/>
                  </a:lnTo>
                  <a:lnTo>
                    <a:pt x="364" y="134"/>
                  </a:lnTo>
                  <a:lnTo>
                    <a:pt x="364" y="132"/>
                  </a:lnTo>
                  <a:lnTo>
                    <a:pt x="364" y="130"/>
                  </a:lnTo>
                  <a:lnTo>
                    <a:pt x="367" y="125"/>
                  </a:lnTo>
                  <a:lnTo>
                    <a:pt x="367" y="123"/>
                  </a:lnTo>
                  <a:lnTo>
                    <a:pt x="369" y="120"/>
                  </a:lnTo>
                  <a:lnTo>
                    <a:pt x="372" y="113"/>
                  </a:lnTo>
                  <a:lnTo>
                    <a:pt x="372" y="113"/>
                  </a:lnTo>
                  <a:lnTo>
                    <a:pt x="372" y="97"/>
                  </a:lnTo>
                  <a:lnTo>
                    <a:pt x="372" y="97"/>
                  </a:lnTo>
                  <a:lnTo>
                    <a:pt x="372" y="94"/>
                  </a:lnTo>
                  <a:lnTo>
                    <a:pt x="372" y="94"/>
                  </a:lnTo>
                  <a:lnTo>
                    <a:pt x="372" y="94"/>
                  </a:lnTo>
                  <a:lnTo>
                    <a:pt x="372" y="92"/>
                  </a:lnTo>
                  <a:lnTo>
                    <a:pt x="372" y="85"/>
                  </a:lnTo>
                  <a:lnTo>
                    <a:pt x="372" y="85"/>
                  </a:lnTo>
                  <a:lnTo>
                    <a:pt x="372" y="82"/>
                  </a:lnTo>
                  <a:lnTo>
                    <a:pt x="372" y="82"/>
                  </a:lnTo>
                  <a:lnTo>
                    <a:pt x="374" y="75"/>
                  </a:lnTo>
                  <a:lnTo>
                    <a:pt x="374" y="75"/>
                  </a:lnTo>
                  <a:lnTo>
                    <a:pt x="374" y="73"/>
                  </a:lnTo>
                  <a:lnTo>
                    <a:pt x="376" y="73"/>
                  </a:lnTo>
                  <a:lnTo>
                    <a:pt x="376" y="73"/>
                  </a:lnTo>
                  <a:lnTo>
                    <a:pt x="376" y="73"/>
                  </a:lnTo>
                  <a:lnTo>
                    <a:pt x="376" y="71"/>
                  </a:lnTo>
                  <a:lnTo>
                    <a:pt x="379" y="71"/>
                  </a:lnTo>
                  <a:lnTo>
                    <a:pt x="379" y="68"/>
                  </a:lnTo>
                  <a:lnTo>
                    <a:pt x="379" y="68"/>
                  </a:lnTo>
                  <a:lnTo>
                    <a:pt x="379" y="63"/>
                  </a:lnTo>
                  <a:lnTo>
                    <a:pt x="379" y="63"/>
                  </a:lnTo>
                  <a:lnTo>
                    <a:pt x="381" y="63"/>
                  </a:lnTo>
                  <a:lnTo>
                    <a:pt x="383" y="59"/>
                  </a:lnTo>
                  <a:lnTo>
                    <a:pt x="383" y="59"/>
                  </a:lnTo>
                  <a:lnTo>
                    <a:pt x="383" y="59"/>
                  </a:lnTo>
                  <a:lnTo>
                    <a:pt x="388" y="52"/>
                  </a:lnTo>
                  <a:lnTo>
                    <a:pt x="391" y="49"/>
                  </a:lnTo>
                  <a:lnTo>
                    <a:pt x="391" y="47"/>
                  </a:lnTo>
                  <a:lnTo>
                    <a:pt x="391" y="47"/>
                  </a:lnTo>
                  <a:lnTo>
                    <a:pt x="391" y="45"/>
                  </a:lnTo>
                  <a:lnTo>
                    <a:pt x="393" y="42"/>
                  </a:lnTo>
                  <a:lnTo>
                    <a:pt x="393" y="42"/>
                  </a:lnTo>
                  <a:lnTo>
                    <a:pt x="393" y="40"/>
                  </a:lnTo>
                  <a:lnTo>
                    <a:pt x="393" y="40"/>
                  </a:lnTo>
                  <a:lnTo>
                    <a:pt x="393" y="40"/>
                  </a:lnTo>
                  <a:lnTo>
                    <a:pt x="395" y="33"/>
                  </a:lnTo>
                  <a:lnTo>
                    <a:pt x="395" y="33"/>
                  </a:lnTo>
                  <a:lnTo>
                    <a:pt x="398" y="33"/>
                  </a:lnTo>
                  <a:lnTo>
                    <a:pt x="400" y="30"/>
                  </a:lnTo>
                  <a:lnTo>
                    <a:pt x="400" y="30"/>
                  </a:lnTo>
                  <a:lnTo>
                    <a:pt x="400" y="30"/>
                  </a:lnTo>
                  <a:lnTo>
                    <a:pt x="400" y="28"/>
                  </a:lnTo>
                  <a:lnTo>
                    <a:pt x="400" y="28"/>
                  </a:lnTo>
                  <a:lnTo>
                    <a:pt x="402" y="21"/>
                  </a:lnTo>
                  <a:lnTo>
                    <a:pt x="402" y="1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0" name="Freeform 669"/>
            <p:cNvSpPr>
              <a:spLocks noEditPoints="1"/>
            </p:cNvSpPr>
            <p:nvPr/>
          </p:nvSpPr>
          <p:spPr bwMode="auto">
            <a:xfrm>
              <a:off x="6639588" y="5385343"/>
              <a:ext cx="24092" cy="18663"/>
            </a:xfrm>
            <a:custGeom>
              <a:avLst/>
              <a:gdLst>
                <a:gd name="T0" fmla="*/ 14 w 71"/>
                <a:gd name="T1" fmla="*/ 24 h 55"/>
                <a:gd name="T2" fmla="*/ 14 w 71"/>
                <a:gd name="T3" fmla="*/ 24 h 55"/>
                <a:gd name="T4" fmla="*/ 11 w 71"/>
                <a:gd name="T5" fmla="*/ 24 h 55"/>
                <a:gd name="T6" fmla="*/ 11 w 71"/>
                <a:gd name="T7" fmla="*/ 22 h 55"/>
                <a:gd name="T8" fmla="*/ 11 w 71"/>
                <a:gd name="T9" fmla="*/ 19 h 55"/>
                <a:gd name="T10" fmla="*/ 9 w 71"/>
                <a:gd name="T11" fmla="*/ 14 h 55"/>
                <a:gd name="T12" fmla="*/ 9 w 71"/>
                <a:gd name="T13" fmla="*/ 3 h 55"/>
                <a:gd name="T14" fmla="*/ 9 w 71"/>
                <a:gd name="T15" fmla="*/ 0 h 55"/>
                <a:gd name="T16" fmla="*/ 7 w 71"/>
                <a:gd name="T17" fmla="*/ 0 h 55"/>
                <a:gd name="T18" fmla="*/ 2 w 71"/>
                <a:gd name="T19" fmla="*/ 0 h 55"/>
                <a:gd name="T20" fmla="*/ 2 w 71"/>
                <a:gd name="T21" fmla="*/ 3 h 55"/>
                <a:gd name="T22" fmla="*/ 2 w 71"/>
                <a:gd name="T23" fmla="*/ 5 h 55"/>
                <a:gd name="T24" fmla="*/ 2 w 71"/>
                <a:gd name="T25" fmla="*/ 14 h 55"/>
                <a:gd name="T26" fmla="*/ 2 w 71"/>
                <a:gd name="T27" fmla="*/ 17 h 55"/>
                <a:gd name="T28" fmla="*/ 0 w 71"/>
                <a:gd name="T29" fmla="*/ 19 h 55"/>
                <a:gd name="T30" fmla="*/ 0 w 71"/>
                <a:gd name="T31" fmla="*/ 19 h 55"/>
                <a:gd name="T32" fmla="*/ 0 w 71"/>
                <a:gd name="T33" fmla="*/ 22 h 55"/>
                <a:gd name="T34" fmla="*/ 2 w 71"/>
                <a:gd name="T35" fmla="*/ 24 h 55"/>
                <a:gd name="T36" fmla="*/ 2 w 71"/>
                <a:gd name="T37" fmla="*/ 24 h 55"/>
                <a:gd name="T38" fmla="*/ 4 w 71"/>
                <a:gd name="T39" fmla="*/ 26 h 55"/>
                <a:gd name="T40" fmla="*/ 4 w 71"/>
                <a:gd name="T41" fmla="*/ 26 h 55"/>
                <a:gd name="T42" fmla="*/ 9 w 71"/>
                <a:gd name="T43" fmla="*/ 26 h 55"/>
                <a:gd name="T44" fmla="*/ 11 w 71"/>
                <a:gd name="T45" fmla="*/ 31 h 55"/>
                <a:gd name="T46" fmla="*/ 11 w 71"/>
                <a:gd name="T47" fmla="*/ 31 h 55"/>
                <a:gd name="T48" fmla="*/ 14 w 71"/>
                <a:gd name="T49" fmla="*/ 31 h 55"/>
                <a:gd name="T50" fmla="*/ 14 w 71"/>
                <a:gd name="T51" fmla="*/ 31 h 55"/>
                <a:gd name="T52" fmla="*/ 14 w 71"/>
                <a:gd name="T53" fmla="*/ 29 h 55"/>
                <a:gd name="T54" fmla="*/ 14 w 71"/>
                <a:gd name="T55" fmla="*/ 29 h 55"/>
                <a:gd name="T56" fmla="*/ 14 w 71"/>
                <a:gd name="T57" fmla="*/ 26 h 55"/>
                <a:gd name="T58" fmla="*/ 30 w 71"/>
                <a:gd name="T59" fmla="*/ 52 h 55"/>
                <a:gd name="T60" fmla="*/ 28 w 71"/>
                <a:gd name="T61" fmla="*/ 50 h 55"/>
                <a:gd name="T62" fmla="*/ 23 w 71"/>
                <a:gd name="T63" fmla="*/ 48 h 55"/>
                <a:gd name="T64" fmla="*/ 23 w 71"/>
                <a:gd name="T65" fmla="*/ 48 h 55"/>
                <a:gd name="T66" fmla="*/ 21 w 71"/>
                <a:gd name="T67" fmla="*/ 50 h 55"/>
                <a:gd name="T68" fmla="*/ 23 w 71"/>
                <a:gd name="T69" fmla="*/ 52 h 55"/>
                <a:gd name="T70" fmla="*/ 23 w 71"/>
                <a:gd name="T71" fmla="*/ 52 h 55"/>
                <a:gd name="T72" fmla="*/ 23 w 71"/>
                <a:gd name="T73" fmla="*/ 52 h 55"/>
                <a:gd name="T74" fmla="*/ 26 w 71"/>
                <a:gd name="T75" fmla="*/ 55 h 55"/>
                <a:gd name="T76" fmla="*/ 33 w 71"/>
                <a:gd name="T77" fmla="*/ 55 h 55"/>
                <a:gd name="T78" fmla="*/ 35 w 71"/>
                <a:gd name="T79" fmla="*/ 55 h 55"/>
                <a:gd name="T80" fmla="*/ 33 w 71"/>
                <a:gd name="T81" fmla="*/ 55 h 55"/>
                <a:gd name="T82" fmla="*/ 71 w 71"/>
                <a:gd name="T83" fmla="*/ 48 h 55"/>
                <a:gd name="T84" fmla="*/ 68 w 71"/>
                <a:gd name="T85" fmla="*/ 38 h 55"/>
                <a:gd name="T86" fmla="*/ 66 w 71"/>
                <a:gd name="T87" fmla="*/ 38 h 55"/>
                <a:gd name="T88" fmla="*/ 66 w 71"/>
                <a:gd name="T89" fmla="*/ 38 h 55"/>
                <a:gd name="T90" fmla="*/ 66 w 71"/>
                <a:gd name="T91" fmla="*/ 38 h 55"/>
                <a:gd name="T92" fmla="*/ 63 w 71"/>
                <a:gd name="T93" fmla="*/ 38 h 55"/>
                <a:gd name="T94" fmla="*/ 63 w 71"/>
                <a:gd name="T95" fmla="*/ 40 h 55"/>
                <a:gd name="T96" fmla="*/ 61 w 71"/>
                <a:gd name="T97" fmla="*/ 45 h 55"/>
                <a:gd name="T98" fmla="*/ 59 w 71"/>
                <a:gd name="T99" fmla="*/ 45 h 55"/>
                <a:gd name="T100" fmla="*/ 59 w 71"/>
                <a:gd name="T101" fmla="*/ 45 h 55"/>
                <a:gd name="T102" fmla="*/ 56 w 71"/>
                <a:gd name="T103" fmla="*/ 45 h 55"/>
                <a:gd name="T104" fmla="*/ 54 w 71"/>
                <a:gd name="T105" fmla="*/ 43 h 55"/>
                <a:gd name="T106" fmla="*/ 52 w 71"/>
                <a:gd name="T107" fmla="*/ 43 h 55"/>
                <a:gd name="T108" fmla="*/ 56 w 71"/>
                <a:gd name="T109" fmla="*/ 45 h 55"/>
                <a:gd name="T110" fmla="*/ 59 w 71"/>
                <a:gd name="T111" fmla="*/ 48 h 55"/>
                <a:gd name="T112" fmla="*/ 63 w 71"/>
                <a:gd name="T113" fmla="*/ 48 h 55"/>
                <a:gd name="T114" fmla="*/ 63 w 71"/>
                <a:gd name="T115" fmla="*/ 50 h 55"/>
                <a:gd name="T116" fmla="*/ 68 w 71"/>
                <a:gd name="T117" fmla="*/ 52 h 55"/>
                <a:gd name="T118" fmla="*/ 68 w 71"/>
                <a:gd name="T119" fmla="*/ 55 h 55"/>
                <a:gd name="T120" fmla="*/ 68 w 71"/>
                <a:gd name="T121" fmla="*/ 55 h 55"/>
                <a:gd name="T122" fmla="*/ 71 w 71"/>
                <a:gd name="T123" fmla="*/ 55 h 55"/>
                <a:gd name="T124" fmla="*/ 71 w 71"/>
                <a:gd name="T125" fmla="*/ 4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1" h="55">
                  <a:moveTo>
                    <a:pt x="14" y="26"/>
                  </a:moveTo>
                  <a:lnTo>
                    <a:pt x="14" y="24"/>
                  </a:lnTo>
                  <a:lnTo>
                    <a:pt x="14" y="24"/>
                  </a:lnTo>
                  <a:lnTo>
                    <a:pt x="14" y="24"/>
                  </a:lnTo>
                  <a:lnTo>
                    <a:pt x="11" y="24"/>
                  </a:lnTo>
                  <a:lnTo>
                    <a:pt x="11" y="24"/>
                  </a:lnTo>
                  <a:lnTo>
                    <a:pt x="11" y="24"/>
                  </a:lnTo>
                  <a:lnTo>
                    <a:pt x="11" y="22"/>
                  </a:lnTo>
                  <a:lnTo>
                    <a:pt x="11" y="22"/>
                  </a:lnTo>
                  <a:lnTo>
                    <a:pt x="11" y="19"/>
                  </a:lnTo>
                  <a:lnTo>
                    <a:pt x="9" y="14"/>
                  </a:lnTo>
                  <a:lnTo>
                    <a:pt x="9" y="14"/>
                  </a:lnTo>
                  <a:lnTo>
                    <a:pt x="9" y="3"/>
                  </a:lnTo>
                  <a:lnTo>
                    <a:pt x="9" y="3"/>
                  </a:lnTo>
                  <a:lnTo>
                    <a:pt x="9" y="0"/>
                  </a:lnTo>
                  <a:lnTo>
                    <a:pt x="9" y="0"/>
                  </a:lnTo>
                  <a:lnTo>
                    <a:pt x="7" y="0"/>
                  </a:lnTo>
                  <a:lnTo>
                    <a:pt x="7" y="0"/>
                  </a:lnTo>
                  <a:lnTo>
                    <a:pt x="4" y="0"/>
                  </a:lnTo>
                  <a:lnTo>
                    <a:pt x="2" y="0"/>
                  </a:lnTo>
                  <a:lnTo>
                    <a:pt x="2" y="3"/>
                  </a:lnTo>
                  <a:lnTo>
                    <a:pt x="2" y="3"/>
                  </a:lnTo>
                  <a:lnTo>
                    <a:pt x="2" y="5"/>
                  </a:lnTo>
                  <a:lnTo>
                    <a:pt x="2" y="5"/>
                  </a:lnTo>
                  <a:lnTo>
                    <a:pt x="2" y="5"/>
                  </a:lnTo>
                  <a:lnTo>
                    <a:pt x="2" y="14"/>
                  </a:lnTo>
                  <a:lnTo>
                    <a:pt x="2" y="17"/>
                  </a:lnTo>
                  <a:lnTo>
                    <a:pt x="2" y="17"/>
                  </a:lnTo>
                  <a:lnTo>
                    <a:pt x="2" y="17"/>
                  </a:lnTo>
                  <a:lnTo>
                    <a:pt x="0" y="19"/>
                  </a:lnTo>
                  <a:lnTo>
                    <a:pt x="0" y="19"/>
                  </a:lnTo>
                  <a:lnTo>
                    <a:pt x="0" y="19"/>
                  </a:lnTo>
                  <a:lnTo>
                    <a:pt x="0" y="22"/>
                  </a:lnTo>
                  <a:lnTo>
                    <a:pt x="0" y="22"/>
                  </a:lnTo>
                  <a:lnTo>
                    <a:pt x="2" y="24"/>
                  </a:lnTo>
                  <a:lnTo>
                    <a:pt x="2" y="24"/>
                  </a:lnTo>
                  <a:lnTo>
                    <a:pt x="2" y="24"/>
                  </a:lnTo>
                  <a:lnTo>
                    <a:pt x="2" y="24"/>
                  </a:lnTo>
                  <a:lnTo>
                    <a:pt x="2" y="26"/>
                  </a:lnTo>
                  <a:lnTo>
                    <a:pt x="4" y="26"/>
                  </a:lnTo>
                  <a:lnTo>
                    <a:pt x="4" y="26"/>
                  </a:lnTo>
                  <a:lnTo>
                    <a:pt x="4" y="26"/>
                  </a:lnTo>
                  <a:lnTo>
                    <a:pt x="7" y="26"/>
                  </a:lnTo>
                  <a:lnTo>
                    <a:pt x="9" y="26"/>
                  </a:lnTo>
                  <a:lnTo>
                    <a:pt x="11" y="31"/>
                  </a:lnTo>
                  <a:lnTo>
                    <a:pt x="11" y="31"/>
                  </a:lnTo>
                  <a:lnTo>
                    <a:pt x="11" y="31"/>
                  </a:lnTo>
                  <a:lnTo>
                    <a:pt x="11" y="31"/>
                  </a:lnTo>
                  <a:lnTo>
                    <a:pt x="14" y="31"/>
                  </a:lnTo>
                  <a:lnTo>
                    <a:pt x="14" y="31"/>
                  </a:lnTo>
                  <a:lnTo>
                    <a:pt x="14" y="31"/>
                  </a:lnTo>
                  <a:lnTo>
                    <a:pt x="14" y="31"/>
                  </a:lnTo>
                  <a:lnTo>
                    <a:pt x="14" y="31"/>
                  </a:lnTo>
                  <a:lnTo>
                    <a:pt x="14" y="29"/>
                  </a:lnTo>
                  <a:lnTo>
                    <a:pt x="14" y="29"/>
                  </a:lnTo>
                  <a:lnTo>
                    <a:pt x="14" y="29"/>
                  </a:lnTo>
                  <a:lnTo>
                    <a:pt x="14" y="26"/>
                  </a:lnTo>
                  <a:lnTo>
                    <a:pt x="14" y="26"/>
                  </a:lnTo>
                  <a:close/>
                  <a:moveTo>
                    <a:pt x="30" y="52"/>
                  </a:moveTo>
                  <a:lnTo>
                    <a:pt x="30" y="52"/>
                  </a:lnTo>
                  <a:lnTo>
                    <a:pt x="30" y="50"/>
                  </a:lnTo>
                  <a:lnTo>
                    <a:pt x="28" y="50"/>
                  </a:lnTo>
                  <a:lnTo>
                    <a:pt x="26" y="48"/>
                  </a:lnTo>
                  <a:lnTo>
                    <a:pt x="23" y="48"/>
                  </a:lnTo>
                  <a:lnTo>
                    <a:pt x="23" y="48"/>
                  </a:lnTo>
                  <a:lnTo>
                    <a:pt x="23" y="48"/>
                  </a:lnTo>
                  <a:lnTo>
                    <a:pt x="21" y="48"/>
                  </a:lnTo>
                  <a:lnTo>
                    <a:pt x="21" y="50"/>
                  </a:lnTo>
                  <a:lnTo>
                    <a:pt x="23" y="50"/>
                  </a:lnTo>
                  <a:lnTo>
                    <a:pt x="23" y="52"/>
                  </a:lnTo>
                  <a:lnTo>
                    <a:pt x="23" y="52"/>
                  </a:lnTo>
                  <a:lnTo>
                    <a:pt x="23" y="52"/>
                  </a:lnTo>
                  <a:lnTo>
                    <a:pt x="23" y="52"/>
                  </a:lnTo>
                  <a:lnTo>
                    <a:pt x="23" y="52"/>
                  </a:lnTo>
                  <a:lnTo>
                    <a:pt x="23" y="55"/>
                  </a:lnTo>
                  <a:lnTo>
                    <a:pt x="26" y="55"/>
                  </a:lnTo>
                  <a:lnTo>
                    <a:pt x="28" y="55"/>
                  </a:lnTo>
                  <a:lnTo>
                    <a:pt x="33" y="55"/>
                  </a:lnTo>
                  <a:lnTo>
                    <a:pt x="33" y="55"/>
                  </a:lnTo>
                  <a:lnTo>
                    <a:pt x="35" y="55"/>
                  </a:lnTo>
                  <a:lnTo>
                    <a:pt x="35" y="55"/>
                  </a:lnTo>
                  <a:lnTo>
                    <a:pt x="33" y="55"/>
                  </a:lnTo>
                  <a:lnTo>
                    <a:pt x="30" y="52"/>
                  </a:lnTo>
                  <a:close/>
                  <a:moveTo>
                    <a:pt x="71" y="48"/>
                  </a:moveTo>
                  <a:lnTo>
                    <a:pt x="68" y="40"/>
                  </a:lnTo>
                  <a:lnTo>
                    <a:pt x="68" y="38"/>
                  </a:lnTo>
                  <a:lnTo>
                    <a:pt x="66" y="38"/>
                  </a:lnTo>
                  <a:lnTo>
                    <a:pt x="66" y="38"/>
                  </a:lnTo>
                  <a:lnTo>
                    <a:pt x="66" y="38"/>
                  </a:lnTo>
                  <a:lnTo>
                    <a:pt x="66" y="38"/>
                  </a:lnTo>
                  <a:lnTo>
                    <a:pt x="66" y="38"/>
                  </a:lnTo>
                  <a:lnTo>
                    <a:pt x="66" y="38"/>
                  </a:lnTo>
                  <a:lnTo>
                    <a:pt x="66" y="38"/>
                  </a:lnTo>
                  <a:lnTo>
                    <a:pt x="63" y="38"/>
                  </a:lnTo>
                  <a:lnTo>
                    <a:pt x="63" y="40"/>
                  </a:lnTo>
                  <a:lnTo>
                    <a:pt x="63" y="40"/>
                  </a:lnTo>
                  <a:lnTo>
                    <a:pt x="63" y="43"/>
                  </a:lnTo>
                  <a:lnTo>
                    <a:pt x="61" y="45"/>
                  </a:lnTo>
                  <a:lnTo>
                    <a:pt x="61" y="45"/>
                  </a:lnTo>
                  <a:lnTo>
                    <a:pt x="59" y="45"/>
                  </a:lnTo>
                  <a:lnTo>
                    <a:pt x="59" y="45"/>
                  </a:lnTo>
                  <a:lnTo>
                    <a:pt x="59" y="45"/>
                  </a:lnTo>
                  <a:lnTo>
                    <a:pt x="59" y="45"/>
                  </a:lnTo>
                  <a:lnTo>
                    <a:pt x="56" y="45"/>
                  </a:lnTo>
                  <a:lnTo>
                    <a:pt x="56" y="45"/>
                  </a:lnTo>
                  <a:lnTo>
                    <a:pt x="54" y="43"/>
                  </a:lnTo>
                  <a:lnTo>
                    <a:pt x="54" y="43"/>
                  </a:lnTo>
                  <a:lnTo>
                    <a:pt x="52" y="43"/>
                  </a:lnTo>
                  <a:lnTo>
                    <a:pt x="54" y="45"/>
                  </a:lnTo>
                  <a:lnTo>
                    <a:pt x="56" y="45"/>
                  </a:lnTo>
                  <a:lnTo>
                    <a:pt x="56" y="45"/>
                  </a:lnTo>
                  <a:lnTo>
                    <a:pt x="59" y="48"/>
                  </a:lnTo>
                  <a:lnTo>
                    <a:pt x="61" y="48"/>
                  </a:lnTo>
                  <a:lnTo>
                    <a:pt x="63" y="48"/>
                  </a:lnTo>
                  <a:lnTo>
                    <a:pt x="63" y="50"/>
                  </a:lnTo>
                  <a:lnTo>
                    <a:pt x="63" y="50"/>
                  </a:lnTo>
                  <a:lnTo>
                    <a:pt x="66" y="52"/>
                  </a:lnTo>
                  <a:lnTo>
                    <a:pt x="68" y="52"/>
                  </a:lnTo>
                  <a:lnTo>
                    <a:pt x="68" y="55"/>
                  </a:lnTo>
                  <a:lnTo>
                    <a:pt x="68" y="55"/>
                  </a:lnTo>
                  <a:lnTo>
                    <a:pt x="68" y="55"/>
                  </a:lnTo>
                  <a:lnTo>
                    <a:pt x="68" y="55"/>
                  </a:lnTo>
                  <a:lnTo>
                    <a:pt x="68" y="55"/>
                  </a:lnTo>
                  <a:lnTo>
                    <a:pt x="71" y="55"/>
                  </a:lnTo>
                  <a:lnTo>
                    <a:pt x="71" y="55"/>
                  </a:lnTo>
                  <a:lnTo>
                    <a:pt x="71" y="48"/>
                  </a:lnTo>
                  <a:lnTo>
                    <a:pt x="71" y="4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1" name="Freeform 670"/>
            <p:cNvSpPr>
              <a:spLocks/>
            </p:cNvSpPr>
            <p:nvPr/>
          </p:nvSpPr>
          <p:spPr bwMode="auto">
            <a:xfrm>
              <a:off x="6099051" y="4743688"/>
              <a:ext cx="191037" cy="300299"/>
            </a:xfrm>
            <a:custGeom>
              <a:avLst/>
              <a:gdLst>
                <a:gd name="T0" fmla="*/ 544 w 563"/>
                <a:gd name="T1" fmla="*/ 216 h 885"/>
                <a:gd name="T2" fmla="*/ 419 w 563"/>
                <a:gd name="T3" fmla="*/ 152 h 885"/>
                <a:gd name="T4" fmla="*/ 301 w 563"/>
                <a:gd name="T5" fmla="*/ 88 h 885"/>
                <a:gd name="T6" fmla="*/ 175 w 563"/>
                <a:gd name="T7" fmla="*/ 22 h 885"/>
                <a:gd name="T8" fmla="*/ 100 w 563"/>
                <a:gd name="T9" fmla="*/ 19 h 885"/>
                <a:gd name="T10" fmla="*/ 92 w 563"/>
                <a:gd name="T11" fmla="*/ 74 h 885"/>
                <a:gd name="T12" fmla="*/ 102 w 563"/>
                <a:gd name="T13" fmla="*/ 121 h 885"/>
                <a:gd name="T14" fmla="*/ 114 w 563"/>
                <a:gd name="T15" fmla="*/ 147 h 885"/>
                <a:gd name="T16" fmla="*/ 128 w 563"/>
                <a:gd name="T17" fmla="*/ 194 h 885"/>
                <a:gd name="T18" fmla="*/ 121 w 563"/>
                <a:gd name="T19" fmla="*/ 244 h 885"/>
                <a:gd name="T20" fmla="*/ 116 w 563"/>
                <a:gd name="T21" fmla="*/ 294 h 885"/>
                <a:gd name="T22" fmla="*/ 111 w 563"/>
                <a:gd name="T23" fmla="*/ 339 h 885"/>
                <a:gd name="T24" fmla="*/ 97 w 563"/>
                <a:gd name="T25" fmla="*/ 386 h 885"/>
                <a:gd name="T26" fmla="*/ 45 w 563"/>
                <a:gd name="T27" fmla="*/ 443 h 885"/>
                <a:gd name="T28" fmla="*/ 17 w 563"/>
                <a:gd name="T29" fmla="*/ 485 h 885"/>
                <a:gd name="T30" fmla="*/ 10 w 563"/>
                <a:gd name="T31" fmla="*/ 504 h 885"/>
                <a:gd name="T32" fmla="*/ 7 w 563"/>
                <a:gd name="T33" fmla="*/ 535 h 885"/>
                <a:gd name="T34" fmla="*/ 57 w 563"/>
                <a:gd name="T35" fmla="*/ 594 h 885"/>
                <a:gd name="T36" fmla="*/ 64 w 563"/>
                <a:gd name="T37" fmla="*/ 601 h 885"/>
                <a:gd name="T38" fmla="*/ 76 w 563"/>
                <a:gd name="T39" fmla="*/ 616 h 885"/>
                <a:gd name="T40" fmla="*/ 78 w 563"/>
                <a:gd name="T41" fmla="*/ 630 h 885"/>
                <a:gd name="T42" fmla="*/ 85 w 563"/>
                <a:gd name="T43" fmla="*/ 637 h 885"/>
                <a:gd name="T44" fmla="*/ 85 w 563"/>
                <a:gd name="T45" fmla="*/ 646 h 885"/>
                <a:gd name="T46" fmla="*/ 88 w 563"/>
                <a:gd name="T47" fmla="*/ 661 h 885"/>
                <a:gd name="T48" fmla="*/ 85 w 563"/>
                <a:gd name="T49" fmla="*/ 687 h 885"/>
                <a:gd name="T50" fmla="*/ 92 w 563"/>
                <a:gd name="T51" fmla="*/ 722 h 885"/>
                <a:gd name="T52" fmla="*/ 116 w 563"/>
                <a:gd name="T53" fmla="*/ 748 h 885"/>
                <a:gd name="T54" fmla="*/ 55 w 563"/>
                <a:gd name="T55" fmla="*/ 751 h 885"/>
                <a:gd name="T56" fmla="*/ 73 w 563"/>
                <a:gd name="T57" fmla="*/ 814 h 885"/>
                <a:gd name="T58" fmla="*/ 88 w 563"/>
                <a:gd name="T59" fmla="*/ 822 h 885"/>
                <a:gd name="T60" fmla="*/ 118 w 563"/>
                <a:gd name="T61" fmla="*/ 883 h 885"/>
                <a:gd name="T62" fmla="*/ 152 w 563"/>
                <a:gd name="T63" fmla="*/ 876 h 885"/>
                <a:gd name="T64" fmla="*/ 166 w 563"/>
                <a:gd name="T65" fmla="*/ 866 h 885"/>
                <a:gd name="T66" fmla="*/ 178 w 563"/>
                <a:gd name="T67" fmla="*/ 881 h 885"/>
                <a:gd name="T68" fmla="*/ 189 w 563"/>
                <a:gd name="T69" fmla="*/ 876 h 885"/>
                <a:gd name="T70" fmla="*/ 201 w 563"/>
                <a:gd name="T71" fmla="*/ 869 h 885"/>
                <a:gd name="T72" fmla="*/ 227 w 563"/>
                <a:gd name="T73" fmla="*/ 857 h 885"/>
                <a:gd name="T74" fmla="*/ 294 w 563"/>
                <a:gd name="T75" fmla="*/ 836 h 885"/>
                <a:gd name="T76" fmla="*/ 291 w 563"/>
                <a:gd name="T77" fmla="*/ 810 h 885"/>
                <a:gd name="T78" fmla="*/ 305 w 563"/>
                <a:gd name="T79" fmla="*/ 803 h 885"/>
                <a:gd name="T80" fmla="*/ 324 w 563"/>
                <a:gd name="T81" fmla="*/ 803 h 885"/>
                <a:gd name="T82" fmla="*/ 346 w 563"/>
                <a:gd name="T83" fmla="*/ 800 h 885"/>
                <a:gd name="T84" fmla="*/ 353 w 563"/>
                <a:gd name="T85" fmla="*/ 798 h 885"/>
                <a:gd name="T86" fmla="*/ 365 w 563"/>
                <a:gd name="T87" fmla="*/ 795 h 885"/>
                <a:gd name="T88" fmla="*/ 379 w 563"/>
                <a:gd name="T89" fmla="*/ 788 h 885"/>
                <a:gd name="T90" fmla="*/ 393 w 563"/>
                <a:gd name="T91" fmla="*/ 781 h 885"/>
                <a:gd name="T92" fmla="*/ 402 w 563"/>
                <a:gd name="T93" fmla="*/ 772 h 885"/>
                <a:gd name="T94" fmla="*/ 407 w 563"/>
                <a:gd name="T95" fmla="*/ 762 h 885"/>
                <a:gd name="T96" fmla="*/ 414 w 563"/>
                <a:gd name="T97" fmla="*/ 755 h 885"/>
                <a:gd name="T98" fmla="*/ 438 w 563"/>
                <a:gd name="T99" fmla="*/ 736 h 885"/>
                <a:gd name="T100" fmla="*/ 445 w 563"/>
                <a:gd name="T101" fmla="*/ 724 h 885"/>
                <a:gd name="T102" fmla="*/ 450 w 563"/>
                <a:gd name="T103" fmla="*/ 713 h 885"/>
                <a:gd name="T104" fmla="*/ 469 w 563"/>
                <a:gd name="T105" fmla="*/ 703 h 885"/>
                <a:gd name="T106" fmla="*/ 485 w 563"/>
                <a:gd name="T107" fmla="*/ 696 h 885"/>
                <a:gd name="T108" fmla="*/ 509 w 563"/>
                <a:gd name="T109" fmla="*/ 689 h 885"/>
                <a:gd name="T110" fmla="*/ 490 w 563"/>
                <a:gd name="T111" fmla="*/ 665 h 885"/>
                <a:gd name="T112" fmla="*/ 485 w 563"/>
                <a:gd name="T113" fmla="*/ 632 h 885"/>
                <a:gd name="T114" fmla="*/ 447 w 563"/>
                <a:gd name="T115" fmla="*/ 599 h 885"/>
                <a:gd name="T116" fmla="*/ 469 w 563"/>
                <a:gd name="T117" fmla="*/ 554 h 885"/>
                <a:gd name="T118" fmla="*/ 488 w 563"/>
                <a:gd name="T119" fmla="*/ 526 h 885"/>
                <a:gd name="T120" fmla="*/ 483 w 563"/>
                <a:gd name="T121" fmla="*/ 511 h 885"/>
                <a:gd name="T122" fmla="*/ 497 w 563"/>
                <a:gd name="T123" fmla="*/ 481 h 885"/>
                <a:gd name="T124" fmla="*/ 509 w 563"/>
                <a:gd name="T125" fmla="*/ 445 h 8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63" h="885">
                  <a:moveTo>
                    <a:pt x="563" y="422"/>
                  </a:moveTo>
                  <a:lnTo>
                    <a:pt x="563" y="410"/>
                  </a:lnTo>
                  <a:lnTo>
                    <a:pt x="563" y="396"/>
                  </a:lnTo>
                  <a:lnTo>
                    <a:pt x="563" y="384"/>
                  </a:lnTo>
                  <a:lnTo>
                    <a:pt x="563" y="369"/>
                  </a:lnTo>
                  <a:lnTo>
                    <a:pt x="563" y="358"/>
                  </a:lnTo>
                  <a:lnTo>
                    <a:pt x="563" y="343"/>
                  </a:lnTo>
                  <a:lnTo>
                    <a:pt x="563" y="332"/>
                  </a:lnTo>
                  <a:lnTo>
                    <a:pt x="563" y="317"/>
                  </a:lnTo>
                  <a:lnTo>
                    <a:pt x="563" y="306"/>
                  </a:lnTo>
                  <a:lnTo>
                    <a:pt x="563" y="291"/>
                  </a:lnTo>
                  <a:lnTo>
                    <a:pt x="563" y="280"/>
                  </a:lnTo>
                  <a:lnTo>
                    <a:pt x="563" y="265"/>
                  </a:lnTo>
                  <a:lnTo>
                    <a:pt x="563" y="254"/>
                  </a:lnTo>
                  <a:lnTo>
                    <a:pt x="563" y="239"/>
                  </a:lnTo>
                  <a:lnTo>
                    <a:pt x="563" y="227"/>
                  </a:lnTo>
                  <a:lnTo>
                    <a:pt x="559" y="223"/>
                  </a:lnTo>
                  <a:lnTo>
                    <a:pt x="551" y="220"/>
                  </a:lnTo>
                  <a:lnTo>
                    <a:pt x="544" y="216"/>
                  </a:lnTo>
                  <a:lnTo>
                    <a:pt x="537" y="213"/>
                  </a:lnTo>
                  <a:lnTo>
                    <a:pt x="530" y="209"/>
                  </a:lnTo>
                  <a:lnTo>
                    <a:pt x="525" y="206"/>
                  </a:lnTo>
                  <a:lnTo>
                    <a:pt x="518" y="204"/>
                  </a:lnTo>
                  <a:lnTo>
                    <a:pt x="511" y="199"/>
                  </a:lnTo>
                  <a:lnTo>
                    <a:pt x="504" y="197"/>
                  </a:lnTo>
                  <a:lnTo>
                    <a:pt x="497" y="192"/>
                  </a:lnTo>
                  <a:lnTo>
                    <a:pt x="492" y="190"/>
                  </a:lnTo>
                  <a:lnTo>
                    <a:pt x="485" y="185"/>
                  </a:lnTo>
                  <a:lnTo>
                    <a:pt x="478" y="183"/>
                  </a:lnTo>
                  <a:lnTo>
                    <a:pt x="471" y="178"/>
                  </a:lnTo>
                  <a:lnTo>
                    <a:pt x="466" y="175"/>
                  </a:lnTo>
                  <a:lnTo>
                    <a:pt x="459" y="171"/>
                  </a:lnTo>
                  <a:lnTo>
                    <a:pt x="452" y="168"/>
                  </a:lnTo>
                  <a:lnTo>
                    <a:pt x="445" y="164"/>
                  </a:lnTo>
                  <a:lnTo>
                    <a:pt x="438" y="161"/>
                  </a:lnTo>
                  <a:lnTo>
                    <a:pt x="433" y="159"/>
                  </a:lnTo>
                  <a:lnTo>
                    <a:pt x="426" y="154"/>
                  </a:lnTo>
                  <a:lnTo>
                    <a:pt x="419" y="152"/>
                  </a:lnTo>
                  <a:lnTo>
                    <a:pt x="412" y="147"/>
                  </a:lnTo>
                  <a:lnTo>
                    <a:pt x="405" y="145"/>
                  </a:lnTo>
                  <a:lnTo>
                    <a:pt x="400" y="140"/>
                  </a:lnTo>
                  <a:lnTo>
                    <a:pt x="393" y="138"/>
                  </a:lnTo>
                  <a:lnTo>
                    <a:pt x="386" y="133"/>
                  </a:lnTo>
                  <a:lnTo>
                    <a:pt x="379" y="130"/>
                  </a:lnTo>
                  <a:lnTo>
                    <a:pt x="372" y="126"/>
                  </a:lnTo>
                  <a:lnTo>
                    <a:pt x="367" y="123"/>
                  </a:lnTo>
                  <a:lnTo>
                    <a:pt x="360" y="119"/>
                  </a:lnTo>
                  <a:lnTo>
                    <a:pt x="353" y="116"/>
                  </a:lnTo>
                  <a:lnTo>
                    <a:pt x="346" y="112"/>
                  </a:lnTo>
                  <a:lnTo>
                    <a:pt x="338" y="109"/>
                  </a:lnTo>
                  <a:lnTo>
                    <a:pt x="334" y="107"/>
                  </a:lnTo>
                  <a:lnTo>
                    <a:pt x="327" y="102"/>
                  </a:lnTo>
                  <a:lnTo>
                    <a:pt x="320" y="100"/>
                  </a:lnTo>
                  <a:lnTo>
                    <a:pt x="312" y="95"/>
                  </a:lnTo>
                  <a:lnTo>
                    <a:pt x="308" y="93"/>
                  </a:lnTo>
                  <a:lnTo>
                    <a:pt x="308" y="93"/>
                  </a:lnTo>
                  <a:lnTo>
                    <a:pt x="301" y="88"/>
                  </a:lnTo>
                  <a:lnTo>
                    <a:pt x="294" y="85"/>
                  </a:lnTo>
                  <a:lnTo>
                    <a:pt x="286" y="81"/>
                  </a:lnTo>
                  <a:lnTo>
                    <a:pt x="279" y="78"/>
                  </a:lnTo>
                  <a:lnTo>
                    <a:pt x="275" y="74"/>
                  </a:lnTo>
                  <a:lnTo>
                    <a:pt x="268" y="71"/>
                  </a:lnTo>
                  <a:lnTo>
                    <a:pt x="260" y="67"/>
                  </a:lnTo>
                  <a:lnTo>
                    <a:pt x="253" y="64"/>
                  </a:lnTo>
                  <a:lnTo>
                    <a:pt x="246" y="59"/>
                  </a:lnTo>
                  <a:lnTo>
                    <a:pt x="241" y="57"/>
                  </a:lnTo>
                  <a:lnTo>
                    <a:pt x="234" y="52"/>
                  </a:lnTo>
                  <a:lnTo>
                    <a:pt x="227" y="50"/>
                  </a:lnTo>
                  <a:lnTo>
                    <a:pt x="220" y="45"/>
                  </a:lnTo>
                  <a:lnTo>
                    <a:pt x="213" y="43"/>
                  </a:lnTo>
                  <a:lnTo>
                    <a:pt x="208" y="38"/>
                  </a:lnTo>
                  <a:lnTo>
                    <a:pt x="201" y="36"/>
                  </a:lnTo>
                  <a:lnTo>
                    <a:pt x="194" y="31"/>
                  </a:lnTo>
                  <a:lnTo>
                    <a:pt x="187" y="29"/>
                  </a:lnTo>
                  <a:lnTo>
                    <a:pt x="182" y="24"/>
                  </a:lnTo>
                  <a:lnTo>
                    <a:pt x="175" y="22"/>
                  </a:lnTo>
                  <a:lnTo>
                    <a:pt x="168" y="17"/>
                  </a:lnTo>
                  <a:lnTo>
                    <a:pt x="161" y="14"/>
                  </a:lnTo>
                  <a:lnTo>
                    <a:pt x="154" y="10"/>
                  </a:lnTo>
                  <a:lnTo>
                    <a:pt x="149" y="7"/>
                  </a:lnTo>
                  <a:lnTo>
                    <a:pt x="142" y="3"/>
                  </a:lnTo>
                  <a:lnTo>
                    <a:pt x="137" y="0"/>
                  </a:lnTo>
                  <a:lnTo>
                    <a:pt x="135" y="0"/>
                  </a:lnTo>
                  <a:lnTo>
                    <a:pt x="133" y="3"/>
                  </a:lnTo>
                  <a:lnTo>
                    <a:pt x="130" y="5"/>
                  </a:lnTo>
                  <a:lnTo>
                    <a:pt x="128" y="5"/>
                  </a:lnTo>
                  <a:lnTo>
                    <a:pt x="123" y="7"/>
                  </a:lnTo>
                  <a:lnTo>
                    <a:pt x="121" y="10"/>
                  </a:lnTo>
                  <a:lnTo>
                    <a:pt x="118" y="10"/>
                  </a:lnTo>
                  <a:lnTo>
                    <a:pt x="114" y="12"/>
                  </a:lnTo>
                  <a:lnTo>
                    <a:pt x="111" y="12"/>
                  </a:lnTo>
                  <a:lnTo>
                    <a:pt x="109" y="14"/>
                  </a:lnTo>
                  <a:lnTo>
                    <a:pt x="107" y="17"/>
                  </a:lnTo>
                  <a:lnTo>
                    <a:pt x="102" y="17"/>
                  </a:lnTo>
                  <a:lnTo>
                    <a:pt x="100" y="19"/>
                  </a:lnTo>
                  <a:lnTo>
                    <a:pt x="97" y="22"/>
                  </a:lnTo>
                  <a:lnTo>
                    <a:pt x="92" y="22"/>
                  </a:lnTo>
                  <a:lnTo>
                    <a:pt x="90" y="24"/>
                  </a:lnTo>
                  <a:lnTo>
                    <a:pt x="88" y="26"/>
                  </a:lnTo>
                  <a:lnTo>
                    <a:pt x="83" y="26"/>
                  </a:lnTo>
                  <a:lnTo>
                    <a:pt x="83" y="26"/>
                  </a:lnTo>
                  <a:lnTo>
                    <a:pt x="83" y="31"/>
                  </a:lnTo>
                  <a:lnTo>
                    <a:pt x="85" y="33"/>
                  </a:lnTo>
                  <a:lnTo>
                    <a:pt x="85" y="38"/>
                  </a:lnTo>
                  <a:lnTo>
                    <a:pt x="85" y="41"/>
                  </a:lnTo>
                  <a:lnTo>
                    <a:pt x="85" y="45"/>
                  </a:lnTo>
                  <a:lnTo>
                    <a:pt x="88" y="50"/>
                  </a:lnTo>
                  <a:lnTo>
                    <a:pt x="88" y="52"/>
                  </a:lnTo>
                  <a:lnTo>
                    <a:pt x="88" y="57"/>
                  </a:lnTo>
                  <a:lnTo>
                    <a:pt x="88" y="59"/>
                  </a:lnTo>
                  <a:lnTo>
                    <a:pt x="90" y="64"/>
                  </a:lnTo>
                  <a:lnTo>
                    <a:pt x="90" y="67"/>
                  </a:lnTo>
                  <a:lnTo>
                    <a:pt x="90" y="71"/>
                  </a:lnTo>
                  <a:lnTo>
                    <a:pt x="92" y="74"/>
                  </a:lnTo>
                  <a:lnTo>
                    <a:pt x="92" y="78"/>
                  </a:lnTo>
                  <a:lnTo>
                    <a:pt x="92" y="81"/>
                  </a:lnTo>
                  <a:lnTo>
                    <a:pt x="92" y="83"/>
                  </a:lnTo>
                  <a:lnTo>
                    <a:pt x="92" y="85"/>
                  </a:lnTo>
                  <a:lnTo>
                    <a:pt x="92" y="85"/>
                  </a:lnTo>
                  <a:lnTo>
                    <a:pt x="92" y="88"/>
                  </a:lnTo>
                  <a:lnTo>
                    <a:pt x="92" y="93"/>
                  </a:lnTo>
                  <a:lnTo>
                    <a:pt x="92" y="97"/>
                  </a:lnTo>
                  <a:lnTo>
                    <a:pt x="92" y="102"/>
                  </a:lnTo>
                  <a:lnTo>
                    <a:pt x="92" y="107"/>
                  </a:lnTo>
                  <a:lnTo>
                    <a:pt x="95" y="109"/>
                  </a:lnTo>
                  <a:lnTo>
                    <a:pt x="95" y="112"/>
                  </a:lnTo>
                  <a:lnTo>
                    <a:pt x="95" y="114"/>
                  </a:lnTo>
                  <a:lnTo>
                    <a:pt x="95" y="114"/>
                  </a:lnTo>
                  <a:lnTo>
                    <a:pt x="95" y="114"/>
                  </a:lnTo>
                  <a:lnTo>
                    <a:pt x="97" y="116"/>
                  </a:lnTo>
                  <a:lnTo>
                    <a:pt x="97" y="116"/>
                  </a:lnTo>
                  <a:lnTo>
                    <a:pt x="100" y="119"/>
                  </a:lnTo>
                  <a:lnTo>
                    <a:pt x="102" y="121"/>
                  </a:lnTo>
                  <a:lnTo>
                    <a:pt x="102" y="121"/>
                  </a:lnTo>
                  <a:lnTo>
                    <a:pt x="104" y="123"/>
                  </a:lnTo>
                  <a:lnTo>
                    <a:pt x="104" y="126"/>
                  </a:lnTo>
                  <a:lnTo>
                    <a:pt x="104" y="126"/>
                  </a:lnTo>
                  <a:lnTo>
                    <a:pt x="107" y="128"/>
                  </a:lnTo>
                  <a:lnTo>
                    <a:pt x="107" y="128"/>
                  </a:lnTo>
                  <a:lnTo>
                    <a:pt x="107" y="130"/>
                  </a:lnTo>
                  <a:lnTo>
                    <a:pt x="109" y="133"/>
                  </a:lnTo>
                  <a:lnTo>
                    <a:pt x="109" y="133"/>
                  </a:lnTo>
                  <a:lnTo>
                    <a:pt x="111" y="135"/>
                  </a:lnTo>
                  <a:lnTo>
                    <a:pt x="111" y="135"/>
                  </a:lnTo>
                  <a:lnTo>
                    <a:pt x="111" y="138"/>
                  </a:lnTo>
                  <a:lnTo>
                    <a:pt x="114" y="140"/>
                  </a:lnTo>
                  <a:lnTo>
                    <a:pt x="114" y="140"/>
                  </a:lnTo>
                  <a:lnTo>
                    <a:pt x="114" y="142"/>
                  </a:lnTo>
                  <a:lnTo>
                    <a:pt x="116" y="142"/>
                  </a:lnTo>
                  <a:lnTo>
                    <a:pt x="116" y="145"/>
                  </a:lnTo>
                  <a:lnTo>
                    <a:pt x="114" y="145"/>
                  </a:lnTo>
                  <a:lnTo>
                    <a:pt x="114" y="147"/>
                  </a:lnTo>
                  <a:lnTo>
                    <a:pt x="114" y="149"/>
                  </a:lnTo>
                  <a:lnTo>
                    <a:pt x="114" y="154"/>
                  </a:lnTo>
                  <a:lnTo>
                    <a:pt x="114" y="154"/>
                  </a:lnTo>
                  <a:lnTo>
                    <a:pt x="114" y="156"/>
                  </a:lnTo>
                  <a:lnTo>
                    <a:pt x="116" y="156"/>
                  </a:lnTo>
                  <a:lnTo>
                    <a:pt x="121" y="161"/>
                  </a:lnTo>
                  <a:lnTo>
                    <a:pt x="121" y="161"/>
                  </a:lnTo>
                  <a:lnTo>
                    <a:pt x="126" y="166"/>
                  </a:lnTo>
                  <a:lnTo>
                    <a:pt x="128" y="168"/>
                  </a:lnTo>
                  <a:lnTo>
                    <a:pt x="130" y="173"/>
                  </a:lnTo>
                  <a:lnTo>
                    <a:pt x="133" y="175"/>
                  </a:lnTo>
                  <a:lnTo>
                    <a:pt x="135" y="178"/>
                  </a:lnTo>
                  <a:lnTo>
                    <a:pt x="135" y="178"/>
                  </a:lnTo>
                  <a:lnTo>
                    <a:pt x="135" y="180"/>
                  </a:lnTo>
                  <a:lnTo>
                    <a:pt x="135" y="180"/>
                  </a:lnTo>
                  <a:lnTo>
                    <a:pt x="135" y="183"/>
                  </a:lnTo>
                  <a:lnTo>
                    <a:pt x="133" y="187"/>
                  </a:lnTo>
                  <a:lnTo>
                    <a:pt x="130" y="190"/>
                  </a:lnTo>
                  <a:lnTo>
                    <a:pt x="128" y="194"/>
                  </a:lnTo>
                  <a:lnTo>
                    <a:pt x="126" y="199"/>
                  </a:lnTo>
                  <a:lnTo>
                    <a:pt x="126" y="199"/>
                  </a:lnTo>
                  <a:lnTo>
                    <a:pt x="123" y="204"/>
                  </a:lnTo>
                  <a:lnTo>
                    <a:pt x="123" y="206"/>
                  </a:lnTo>
                  <a:lnTo>
                    <a:pt x="123" y="209"/>
                  </a:lnTo>
                  <a:lnTo>
                    <a:pt x="123" y="211"/>
                  </a:lnTo>
                  <a:lnTo>
                    <a:pt x="123" y="213"/>
                  </a:lnTo>
                  <a:lnTo>
                    <a:pt x="123" y="216"/>
                  </a:lnTo>
                  <a:lnTo>
                    <a:pt x="123" y="218"/>
                  </a:lnTo>
                  <a:lnTo>
                    <a:pt x="121" y="223"/>
                  </a:lnTo>
                  <a:lnTo>
                    <a:pt x="121" y="225"/>
                  </a:lnTo>
                  <a:lnTo>
                    <a:pt x="121" y="227"/>
                  </a:lnTo>
                  <a:lnTo>
                    <a:pt x="121" y="230"/>
                  </a:lnTo>
                  <a:lnTo>
                    <a:pt x="121" y="232"/>
                  </a:lnTo>
                  <a:lnTo>
                    <a:pt x="121" y="235"/>
                  </a:lnTo>
                  <a:lnTo>
                    <a:pt x="121" y="237"/>
                  </a:lnTo>
                  <a:lnTo>
                    <a:pt x="121" y="239"/>
                  </a:lnTo>
                  <a:lnTo>
                    <a:pt x="121" y="242"/>
                  </a:lnTo>
                  <a:lnTo>
                    <a:pt x="121" y="244"/>
                  </a:lnTo>
                  <a:lnTo>
                    <a:pt x="121" y="246"/>
                  </a:lnTo>
                  <a:lnTo>
                    <a:pt x="118" y="251"/>
                  </a:lnTo>
                  <a:lnTo>
                    <a:pt x="118" y="254"/>
                  </a:lnTo>
                  <a:lnTo>
                    <a:pt x="118" y="256"/>
                  </a:lnTo>
                  <a:lnTo>
                    <a:pt x="118" y="258"/>
                  </a:lnTo>
                  <a:lnTo>
                    <a:pt x="118" y="261"/>
                  </a:lnTo>
                  <a:lnTo>
                    <a:pt x="118" y="263"/>
                  </a:lnTo>
                  <a:lnTo>
                    <a:pt x="118" y="265"/>
                  </a:lnTo>
                  <a:lnTo>
                    <a:pt x="118" y="268"/>
                  </a:lnTo>
                  <a:lnTo>
                    <a:pt x="118" y="270"/>
                  </a:lnTo>
                  <a:lnTo>
                    <a:pt x="118" y="272"/>
                  </a:lnTo>
                  <a:lnTo>
                    <a:pt x="118" y="275"/>
                  </a:lnTo>
                  <a:lnTo>
                    <a:pt x="116" y="277"/>
                  </a:lnTo>
                  <a:lnTo>
                    <a:pt x="116" y="280"/>
                  </a:lnTo>
                  <a:lnTo>
                    <a:pt x="116" y="284"/>
                  </a:lnTo>
                  <a:lnTo>
                    <a:pt x="116" y="287"/>
                  </a:lnTo>
                  <a:lnTo>
                    <a:pt x="116" y="289"/>
                  </a:lnTo>
                  <a:lnTo>
                    <a:pt x="116" y="291"/>
                  </a:lnTo>
                  <a:lnTo>
                    <a:pt x="116" y="294"/>
                  </a:lnTo>
                  <a:lnTo>
                    <a:pt x="116" y="296"/>
                  </a:lnTo>
                  <a:lnTo>
                    <a:pt x="116" y="298"/>
                  </a:lnTo>
                  <a:lnTo>
                    <a:pt x="116" y="301"/>
                  </a:lnTo>
                  <a:lnTo>
                    <a:pt x="116" y="303"/>
                  </a:lnTo>
                  <a:lnTo>
                    <a:pt x="114" y="306"/>
                  </a:lnTo>
                  <a:lnTo>
                    <a:pt x="114" y="308"/>
                  </a:lnTo>
                  <a:lnTo>
                    <a:pt x="114" y="310"/>
                  </a:lnTo>
                  <a:lnTo>
                    <a:pt x="114" y="310"/>
                  </a:lnTo>
                  <a:lnTo>
                    <a:pt x="114" y="315"/>
                  </a:lnTo>
                  <a:lnTo>
                    <a:pt x="114" y="317"/>
                  </a:lnTo>
                  <a:lnTo>
                    <a:pt x="114" y="320"/>
                  </a:lnTo>
                  <a:lnTo>
                    <a:pt x="114" y="322"/>
                  </a:lnTo>
                  <a:lnTo>
                    <a:pt x="114" y="325"/>
                  </a:lnTo>
                  <a:lnTo>
                    <a:pt x="114" y="327"/>
                  </a:lnTo>
                  <a:lnTo>
                    <a:pt x="114" y="329"/>
                  </a:lnTo>
                  <a:lnTo>
                    <a:pt x="114" y="332"/>
                  </a:lnTo>
                  <a:lnTo>
                    <a:pt x="111" y="334"/>
                  </a:lnTo>
                  <a:lnTo>
                    <a:pt x="111" y="336"/>
                  </a:lnTo>
                  <a:lnTo>
                    <a:pt x="111" y="339"/>
                  </a:lnTo>
                  <a:lnTo>
                    <a:pt x="111" y="341"/>
                  </a:lnTo>
                  <a:lnTo>
                    <a:pt x="111" y="343"/>
                  </a:lnTo>
                  <a:lnTo>
                    <a:pt x="111" y="346"/>
                  </a:lnTo>
                  <a:lnTo>
                    <a:pt x="111" y="351"/>
                  </a:lnTo>
                  <a:lnTo>
                    <a:pt x="111" y="353"/>
                  </a:lnTo>
                  <a:lnTo>
                    <a:pt x="111" y="358"/>
                  </a:lnTo>
                  <a:lnTo>
                    <a:pt x="111" y="360"/>
                  </a:lnTo>
                  <a:lnTo>
                    <a:pt x="109" y="362"/>
                  </a:lnTo>
                  <a:lnTo>
                    <a:pt x="109" y="365"/>
                  </a:lnTo>
                  <a:lnTo>
                    <a:pt x="109" y="367"/>
                  </a:lnTo>
                  <a:lnTo>
                    <a:pt x="109" y="369"/>
                  </a:lnTo>
                  <a:lnTo>
                    <a:pt x="109" y="372"/>
                  </a:lnTo>
                  <a:lnTo>
                    <a:pt x="109" y="372"/>
                  </a:lnTo>
                  <a:lnTo>
                    <a:pt x="109" y="372"/>
                  </a:lnTo>
                  <a:lnTo>
                    <a:pt x="109" y="374"/>
                  </a:lnTo>
                  <a:lnTo>
                    <a:pt x="107" y="377"/>
                  </a:lnTo>
                  <a:lnTo>
                    <a:pt x="104" y="379"/>
                  </a:lnTo>
                  <a:lnTo>
                    <a:pt x="100" y="381"/>
                  </a:lnTo>
                  <a:lnTo>
                    <a:pt x="97" y="386"/>
                  </a:lnTo>
                  <a:lnTo>
                    <a:pt x="95" y="388"/>
                  </a:lnTo>
                  <a:lnTo>
                    <a:pt x="92" y="391"/>
                  </a:lnTo>
                  <a:lnTo>
                    <a:pt x="88" y="396"/>
                  </a:lnTo>
                  <a:lnTo>
                    <a:pt x="85" y="398"/>
                  </a:lnTo>
                  <a:lnTo>
                    <a:pt x="83" y="400"/>
                  </a:lnTo>
                  <a:lnTo>
                    <a:pt x="78" y="405"/>
                  </a:lnTo>
                  <a:lnTo>
                    <a:pt x="76" y="407"/>
                  </a:lnTo>
                  <a:lnTo>
                    <a:pt x="73" y="412"/>
                  </a:lnTo>
                  <a:lnTo>
                    <a:pt x="71" y="414"/>
                  </a:lnTo>
                  <a:lnTo>
                    <a:pt x="66" y="417"/>
                  </a:lnTo>
                  <a:lnTo>
                    <a:pt x="64" y="422"/>
                  </a:lnTo>
                  <a:lnTo>
                    <a:pt x="62" y="424"/>
                  </a:lnTo>
                  <a:lnTo>
                    <a:pt x="59" y="426"/>
                  </a:lnTo>
                  <a:lnTo>
                    <a:pt x="57" y="429"/>
                  </a:lnTo>
                  <a:lnTo>
                    <a:pt x="52" y="433"/>
                  </a:lnTo>
                  <a:lnTo>
                    <a:pt x="50" y="436"/>
                  </a:lnTo>
                  <a:lnTo>
                    <a:pt x="50" y="438"/>
                  </a:lnTo>
                  <a:lnTo>
                    <a:pt x="47" y="440"/>
                  </a:lnTo>
                  <a:lnTo>
                    <a:pt x="45" y="443"/>
                  </a:lnTo>
                  <a:lnTo>
                    <a:pt x="45" y="445"/>
                  </a:lnTo>
                  <a:lnTo>
                    <a:pt x="43" y="448"/>
                  </a:lnTo>
                  <a:lnTo>
                    <a:pt x="40" y="450"/>
                  </a:lnTo>
                  <a:lnTo>
                    <a:pt x="38" y="452"/>
                  </a:lnTo>
                  <a:lnTo>
                    <a:pt x="38" y="455"/>
                  </a:lnTo>
                  <a:lnTo>
                    <a:pt x="36" y="457"/>
                  </a:lnTo>
                  <a:lnTo>
                    <a:pt x="33" y="459"/>
                  </a:lnTo>
                  <a:lnTo>
                    <a:pt x="33" y="459"/>
                  </a:lnTo>
                  <a:lnTo>
                    <a:pt x="31" y="462"/>
                  </a:lnTo>
                  <a:lnTo>
                    <a:pt x="29" y="464"/>
                  </a:lnTo>
                  <a:lnTo>
                    <a:pt x="29" y="467"/>
                  </a:lnTo>
                  <a:lnTo>
                    <a:pt x="26" y="469"/>
                  </a:lnTo>
                  <a:lnTo>
                    <a:pt x="24" y="471"/>
                  </a:lnTo>
                  <a:lnTo>
                    <a:pt x="24" y="474"/>
                  </a:lnTo>
                  <a:lnTo>
                    <a:pt x="21" y="476"/>
                  </a:lnTo>
                  <a:lnTo>
                    <a:pt x="21" y="478"/>
                  </a:lnTo>
                  <a:lnTo>
                    <a:pt x="19" y="483"/>
                  </a:lnTo>
                  <a:lnTo>
                    <a:pt x="17" y="485"/>
                  </a:lnTo>
                  <a:lnTo>
                    <a:pt x="17" y="485"/>
                  </a:lnTo>
                  <a:lnTo>
                    <a:pt x="17" y="488"/>
                  </a:lnTo>
                  <a:lnTo>
                    <a:pt x="17" y="488"/>
                  </a:lnTo>
                  <a:lnTo>
                    <a:pt x="19" y="490"/>
                  </a:lnTo>
                  <a:lnTo>
                    <a:pt x="19" y="493"/>
                  </a:lnTo>
                  <a:lnTo>
                    <a:pt x="19" y="493"/>
                  </a:lnTo>
                  <a:lnTo>
                    <a:pt x="17" y="493"/>
                  </a:lnTo>
                  <a:lnTo>
                    <a:pt x="17" y="493"/>
                  </a:lnTo>
                  <a:lnTo>
                    <a:pt x="14" y="493"/>
                  </a:lnTo>
                  <a:lnTo>
                    <a:pt x="14" y="495"/>
                  </a:lnTo>
                  <a:lnTo>
                    <a:pt x="12" y="495"/>
                  </a:lnTo>
                  <a:lnTo>
                    <a:pt x="12" y="497"/>
                  </a:lnTo>
                  <a:lnTo>
                    <a:pt x="12" y="497"/>
                  </a:lnTo>
                  <a:lnTo>
                    <a:pt x="12" y="497"/>
                  </a:lnTo>
                  <a:lnTo>
                    <a:pt x="12" y="497"/>
                  </a:lnTo>
                  <a:lnTo>
                    <a:pt x="12" y="497"/>
                  </a:lnTo>
                  <a:lnTo>
                    <a:pt x="12" y="500"/>
                  </a:lnTo>
                  <a:lnTo>
                    <a:pt x="12" y="502"/>
                  </a:lnTo>
                  <a:lnTo>
                    <a:pt x="12" y="502"/>
                  </a:lnTo>
                  <a:lnTo>
                    <a:pt x="10" y="504"/>
                  </a:lnTo>
                  <a:lnTo>
                    <a:pt x="10" y="504"/>
                  </a:lnTo>
                  <a:lnTo>
                    <a:pt x="7" y="504"/>
                  </a:lnTo>
                  <a:lnTo>
                    <a:pt x="7" y="504"/>
                  </a:lnTo>
                  <a:lnTo>
                    <a:pt x="5" y="504"/>
                  </a:lnTo>
                  <a:lnTo>
                    <a:pt x="3" y="507"/>
                  </a:lnTo>
                  <a:lnTo>
                    <a:pt x="0" y="509"/>
                  </a:lnTo>
                  <a:lnTo>
                    <a:pt x="0" y="511"/>
                  </a:lnTo>
                  <a:lnTo>
                    <a:pt x="3" y="516"/>
                  </a:lnTo>
                  <a:lnTo>
                    <a:pt x="3" y="519"/>
                  </a:lnTo>
                  <a:lnTo>
                    <a:pt x="3" y="521"/>
                  </a:lnTo>
                  <a:lnTo>
                    <a:pt x="5" y="523"/>
                  </a:lnTo>
                  <a:lnTo>
                    <a:pt x="5" y="523"/>
                  </a:lnTo>
                  <a:lnTo>
                    <a:pt x="5" y="526"/>
                  </a:lnTo>
                  <a:lnTo>
                    <a:pt x="5" y="528"/>
                  </a:lnTo>
                  <a:lnTo>
                    <a:pt x="5" y="528"/>
                  </a:lnTo>
                  <a:lnTo>
                    <a:pt x="5" y="530"/>
                  </a:lnTo>
                  <a:lnTo>
                    <a:pt x="7" y="533"/>
                  </a:lnTo>
                  <a:lnTo>
                    <a:pt x="7" y="535"/>
                  </a:lnTo>
                  <a:lnTo>
                    <a:pt x="7" y="535"/>
                  </a:lnTo>
                  <a:lnTo>
                    <a:pt x="7" y="538"/>
                  </a:lnTo>
                  <a:lnTo>
                    <a:pt x="7" y="540"/>
                  </a:lnTo>
                  <a:lnTo>
                    <a:pt x="7" y="542"/>
                  </a:lnTo>
                  <a:lnTo>
                    <a:pt x="7" y="542"/>
                  </a:lnTo>
                  <a:lnTo>
                    <a:pt x="10" y="545"/>
                  </a:lnTo>
                  <a:lnTo>
                    <a:pt x="10" y="547"/>
                  </a:lnTo>
                  <a:lnTo>
                    <a:pt x="10" y="549"/>
                  </a:lnTo>
                  <a:lnTo>
                    <a:pt x="21" y="566"/>
                  </a:lnTo>
                  <a:lnTo>
                    <a:pt x="33" y="582"/>
                  </a:lnTo>
                  <a:lnTo>
                    <a:pt x="52" y="582"/>
                  </a:lnTo>
                  <a:lnTo>
                    <a:pt x="55" y="582"/>
                  </a:lnTo>
                  <a:lnTo>
                    <a:pt x="57" y="587"/>
                  </a:lnTo>
                  <a:lnTo>
                    <a:pt x="57" y="587"/>
                  </a:lnTo>
                  <a:lnTo>
                    <a:pt x="57" y="587"/>
                  </a:lnTo>
                  <a:lnTo>
                    <a:pt x="57" y="590"/>
                  </a:lnTo>
                  <a:lnTo>
                    <a:pt x="57" y="590"/>
                  </a:lnTo>
                  <a:lnTo>
                    <a:pt x="57" y="590"/>
                  </a:lnTo>
                  <a:lnTo>
                    <a:pt x="57" y="592"/>
                  </a:lnTo>
                  <a:lnTo>
                    <a:pt x="57" y="594"/>
                  </a:lnTo>
                  <a:lnTo>
                    <a:pt x="57" y="594"/>
                  </a:lnTo>
                  <a:lnTo>
                    <a:pt x="59" y="597"/>
                  </a:lnTo>
                  <a:lnTo>
                    <a:pt x="59" y="597"/>
                  </a:lnTo>
                  <a:lnTo>
                    <a:pt x="59" y="599"/>
                  </a:lnTo>
                  <a:lnTo>
                    <a:pt x="59" y="599"/>
                  </a:lnTo>
                  <a:lnTo>
                    <a:pt x="59" y="599"/>
                  </a:lnTo>
                  <a:lnTo>
                    <a:pt x="62" y="599"/>
                  </a:lnTo>
                  <a:lnTo>
                    <a:pt x="62" y="599"/>
                  </a:lnTo>
                  <a:lnTo>
                    <a:pt x="62" y="599"/>
                  </a:lnTo>
                  <a:lnTo>
                    <a:pt x="62" y="601"/>
                  </a:lnTo>
                  <a:lnTo>
                    <a:pt x="62" y="601"/>
                  </a:lnTo>
                  <a:lnTo>
                    <a:pt x="62" y="601"/>
                  </a:lnTo>
                  <a:lnTo>
                    <a:pt x="62" y="599"/>
                  </a:lnTo>
                  <a:lnTo>
                    <a:pt x="64" y="599"/>
                  </a:lnTo>
                  <a:lnTo>
                    <a:pt x="64" y="599"/>
                  </a:lnTo>
                  <a:lnTo>
                    <a:pt x="64" y="599"/>
                  </a:lnTo>
                  <a:lnTo>
                    <a:pt x="64" y="601"/>
                  </a:lnTo>
                  <a:lnTo>
                    <a:pt x="64" y="601"/>
                  </a:lnTo>
                  <a:lnTo>
                    <a:pt x="64" y="601"/>
                  </a:lnTo>
                  <a:lnTo>
                    <a:pt x="64" y="601"/>
                  </a:lnTo>
                  <a:lnTo>
                    <a:pt x="66" y="601"/>
                  </a:lnTo>
                  <a:lnTo>
                    <a:pt x="69" y="601"/>
                  </a:lnTo>
                  <a:lnTo>
                    <a:pt x="69" y="601"/>
                  </a:lnTo>
                  <a:lnTo>
                    <a:pt x="69" y="604"/>
                  </a:lnTo>
                  <a:lnTo>
                    <a:pt x="69" y="604"/>
                  </a:lnTo>
                  <a:lnTo>
                    <a:pt x="69" y="606"/>
                  </a:lnTo>
                  <a:lnTo>
                    <a:pt x="69" y="604"/>
                  </a:lnTo>
                  <a:lnTo>
                    <a:pt x="69" y="604"/>
                  </a:lnTo>
                  <a:lnTo>
                    <a:pt x="71" y="604"/>
                  </a:lnTo>
                  <a:lnTo>
                    <a:pt x="71" y="604"/>
                  </a:lnTo>
                  <a:lnTo>
                    <a:pt x="71" y="606"/>
                  </a:lnTo>
                  <a:lnTo>
                    <a:pt x="71" y="606"/>
                  </a:lnTo>
                  <a:lnTo>
                    <a:pt x="71" y="606"/>
                  </a:lnTo>
                  <a:lnTo>
                    <a:pt x="73" y="606"/>
                  </a:lnTo>
                  <a:lnTo>
                    <a:pt x="73" y="606"/>
                  </a:lnTo>
                  <a:lnTo>
                    <a:pt x="76" y="609"/>
                  </a:lnTo>
                  <a:lnTo>
                    <a:pt x="76" y="613"/>
                  </a:lnTo>
                  <a:lnTo>
                    <a:pt x="76" y="616"/>
                  </a:lnTo>
                  <a:lnTo>
                    <a:pt x="76" y="616"/>
                  </a:lnTo>
                  <a:lnTo>
                    <a:pt x="76" y="616"/>
                  </a:lnTo>
                  <a:lnTo>
                    <a:pt x="76" y="616"/>
                  </a:lnTo>
                  <a:lnTo>
                    <a:pt x="76" y="616"/>
                  </a:lnTo>
                  <a:lnTo>
                    <a:pt x="76" y="616"/>
                  </a:lnTo>
                  <a:lnTo>
                    <a:pt x="76" y="618"/>
                  </a:lnTo>
                  <a:lnTo>
                    <a:pt x="76" y="616"/>
                  </a:lnTo>
                  <a:lnTo>
                    <a:pt x="76" y="616"/>
                  </a:lnTo>
                  <a:lnTo>
                    <a:pt x="78" y="616"/>
                  </a:lnTo>
                  <a:lnTo>
                    <a:pt x="78" y="618"/>
                  </a:lnTo>
                  <a:lnTo>
                    <a:pt x="78" y="618"/>
                  </a:lnTo>
                  <a:lnTo>
                    <a:pt x="78" y="618"/>
                  </a:lnTo>
                  <a:lnTo>
                    <a:pt x="78" y="618"/>
                  </a:lnTo>
                  <a:lnTo>
                    <a:pt x="78" y="620"/>
                  </a:lnTo>
                  <a:lnTo>
                    <a:pt x="78" y="623"/>
                  </a:lnTo>
                  <a:lnTo>
                    <a:pt x="78" y="625"/>
                  </a:lnTo>
                  <a:lnTo>
                    <a:pt x="78" y="627"/>
                  </a:lnTo>
                  <a:lnTo>
                    <a:pt x="78" y="627"/>
                  </a:lnTo>
                  <a:lnTo>
                    <a:pt x="78" y="630"/>
                  </a:lnTo>
                  <a:lnTo>
                    <a:pt x="78" y="630"/>
                  </a:lnTo>
                  <a:lnTo>
                    <a:pt x="78" y="630"/>
                  </a:lnTo>
                  <a:lnTo>
                    <a:pt x="78" y="630"/>
                  </a:lnTo>
                  <a:lnTo>
                    <a:pt x="78" y="630"/>
                  </a:lnTo>
                  <a:lnTo>
                    <a:pt x="78" y="632"/>
                  </a:lnTo>
                  <a:lnTo>
                    <a:pt x="78" y="632"/>
                  </a:lnTo>
                  <a:lnTo>
                    <a:pt x="78" y="632"/>
                  </a:lnTo>
                  <a:lnTo>
                    <a:pt x="78" y="632"/>
                  </a:lnTo>
                  <a:lnTo>
                    <a:pt x="78" y="632"/>
                  </a:lnTo>
                  <a:lnTo>
                    <a:pt x="78" y="632"/>
                  </a:lnTo>
                  <a:lnTo>
                    <a:pt x="81" y="635"/>
                  </a:lnTo>
                  <a:lnTo>
                    <a:pt x="81" y="635"/>
                  </a:lnTo>
                  <a:lnTo>
                    <a:pt x="83" y="637"/>
                  </a:lnTo>
                  <a:lnTo>
                    <a:pt x="83" y="637"/>
                  </a:lnTo>
                  <a:lnTo>
                    <a:pt x="83" y="635"/>
                  </a:lnTo>
                  <a:lnTo>
                    <a:pt x="85" y="635"/>
                  </a:lnTo>
                  <a:lnTo>
                    <a:pt x="85" y="635"/>
                  </a:lnTo>
                  <a:lnTo>
                    <a:pt x="88" y="637"/>
                  </a:lnTo>
                  <a:lnTo>
                    <a:pt x="85" y="637"/>
                  </a:lnTo>
                  <a:lnTo>
                    <a:pt x="85" y="637"/>
                  </a:lnTo>
                  <a:lnTo>
                    <a:pt x="85" y="639"/>
                  </a:lnTo>
                  <a:lnTo>
                    <a:pt x="85" y="639"/>
                  </a:lnTo>
                  <a:lnTo>
                    <a:pt x="88" y="639"/>
                  </a:lnTo>
                  <a:lnTo>
                    <a:pt x="88" y="639"/>
                  </a:lnTo>
                  <a:lnTo>
                    <a:pt x="88" y="639"/>
                  </a:lnTo>
                  <a:lnTo>
                    <a:pt x="88" y="642"/>
                  </a:lnTo>
                  <a:lnTo>
                    <a:pt x="88" y="642"/>
                  </a:lnTo>
                  <a:lnTo>
                    <a:pt x="88" y="642"/>
                  </a:lnTo>
                  <a:lnTo>
                    <a:pt x="88" y="642"/>
                  </a:lnTo>
                  <a:lnTo>
                    <a:pt x="88" y="644"/>
                  </a:lnTo>
                  <a:lnTo>
                    <a:pt x="88" y="644"/>
                  </a:lnTo>
                  <a:lnTo>
                    <a:pt x="88" y="644"/>
                  </a:lnTo>
                  <a:lnTo>
                    <a:pt x="88" y="644"/>
                  </a:lnTo>
                  <a:lnTo>
                    <a:pt x="88" y="644"/>
                  </a:lnTo>
                  <a:lnTo>
                    <a:pt x="88" y="644"/>
                  </a:lnTo>
                  <a:lnTo>
                    <a:pt x="88" y="646"/>
                  </a:lnTo>
                  <a:lnTo>
                    <a:pt x="85" y="646"/>
                  </a:lnTo>
                  <a:lnTo>
                    <a:pt x="85" y="646"/>
                  </a:lnTo>
                  <a:lnTo>
                    <a:pt x="85" y="649"/>
                  </a:lnTo>
                  <a:lnTo>
                    <a:pt x="88" y="649"/>
                  </a:lnTo>
                  <a:lnTo>
                    <a:pt x="88" y="649"/>
                  </a:lnTo>
                  <a:lnTo>
                    <a:pt x="88" y="649"/>
                  </a:lnTo>
                  <a:lnTo>
                    <a:pt x="88" y="649"/>
                  </a:lnTo>
                  <a:lnTo>
                    <a:pt x="90" y="653"/>
                  </a:lnTo>
                  <a:lnTo>
                    <a:pt x="90" y="653"/>
                  </a:lnTo>
                  <a:lnTo>
                    <a:pt x="88" y="653"/>
                  </a:lnTo>
                  <a:lnTo>
                    <a:pt x="88" y="656"/>
                  </a:lnTo>
                  <a:lnTo>
                    <a:pt x="88" y="656"/>
                  </a:lnTo>
                  <a:lnTo>
                    <a:pt x="90" y="656"/>
                  </a:lnTo>
                  <a:lnTo>
                    <a:pt x="90" y="656"/>
                  </a:lnTo>
                  <a:lnTo>
                    <a:pt x="90" y="656"/>
                  </a:lnTo>
                  <a:lnTo>
                    <a:pt x="88" y="656"/>
                  </a:lnTo>
                  <a:lnTo>
                    <a:pt x="88" y="656"/>
                  </a:lnTo>
                  <a:lnTo>
                    <a:pt x="88" y="656"/>
                  </a:lnTo>
                  <a:lnTo>
                    <a:pt x="88" y="658"/>
                  </a:lnTo>
                  <a:lnTo>
                    <a:pt x="88" y="658"/>
                  </a:lnTo>
                  <a:lnTo>
                    <a:pt x="88" y="661"/>
                  </a:lnTo>
                  <a:lnTo>
                    <a:pt x="88" y="663"/>
                  </a:lnTo>
                  <a:lnTo>
                    <a:pt x="90" y="663"/>
                  </a:lnTo>
                  <a:lnTo>
                    <a:pt x="90" y="665"/>
                  </a:lnTo>
                  <a:lnTo>
                    <a:pt x="92" y="668"/>
                  </a:lnTo>
                  <a:lnTo>
                    <a:pt x="90" y="668"/>
                  </a:lnTo>
                  <a:lnTo>
                    <a:pt x="88" y="670"/>
                  </a:lnTo>
                  <a:lnTo>
                    <a:pt x="88" y="672"/>
                  </a:lnTo>
                  <a:lnTo>
                    <a:pt x="88" y="672"/>
                  </a:lnTo>
                  <a:lnTo>
                    <a:pt x="88" y="675"/>
                  </a:lnTo>
                  <a:lnTo>
                    <a:pt x="88" y="677"/>
                  </a:lnTo>
                  <a:lnTo>
                    <a:pt x="88" y="677"/>
                  </a:lnTo>
                  <a:lnTo>
                    <a:pt x="88" y="677"/>
                  </a:lnTo>
                  <a:lnTo>
                    <a:pt x="88" y="677"/>
                  </a:lnTo>
                  <a:lnTo>
                    <a:pt x="88" y="677"/>
                  </a:lnTo>
                  <a:lnTo>
                    <a:pt x="88" y="680"/>
                  </a:lnTo>
                  <a:lnTo>
                    <a:pt x="88" y="680"/>
                  </a:lnTo>
                  <a:lnTo>
                    <a:pt x="85" y="682"/>
                  </a:lnTo>
                  <a:lnTo>
                    <a:pt x="85" y="682"/>
                  </a:lnTo>
                  <a:lnTo>
                    <a:pt x="85" y="687"/>
                  </a:lnTo>
                  <a:lnTo>
                    <a:pt x="85" y="691"/>
                  </a:lnTo>
                  <a:lnTo>
                    <a:pt x="85" y="696"/>
                  </a:lnTo>
                  <a:lnTo>
                    <a:pt x="88" y="698"/>
                  </a:lnTo>
                  <a:lnTo>
                    <a:pt x="88" y="701"/>
                  </a:lnTo>
                  <a:lnTo>
                    <a:pt x="88" y="701"/>
                  </a:lnTo>
                  <a:lnTo>
                    <a:pt x="88" y="703"/>
                  </a:lnTo>
                  <a:lnTo>
                    <a:pt x="88" y="706"/>
                  </a:lnTo>
                  <a:lnTo>
                    <a:pt x="88" y="706"/>
                  </a:lnTo>
                  <a:lnTo>
                    <a:pt x="92" y="715"/>
                  </a:lnTo>
                  <a:lnTo>
                    <a:pt x="92" y="715"/>
                  </a:lnTo>
                  <a:lnTo>
                    <a:pt x="92" y="717"/>
                  </a:lnTo>
                  <a:lnTo>
                    <a:pt x="92" y="717"/>
                  </a:lnTo>
                  <a:lnTo>
                    <a:pt x="90" y="720"/>
                  </a:lnTo>
                  <a:lnTo>
                    <a:pt x="90" y="720"/>
                  </a:lnTo>
                  <a:lnTo>
                    <a:pt x="92" y="722"/>
                  </a:lnTo>
                  <a:lnTo>
                    <a:pt x="92" y="722"/>
                  </a:lnTo>
                  <a:lnTo>
                    <a:pt x="92" y="722"/>
                  </a:lnTo>
                  <a:lnTo>
                    <a:pt x="92" y="722"/>
                  </a:lnTo>
                  <a:lnTo>
                    <a:pt x="92" y="722"/>
                  </a:lnTo>
                  <a:lnTo>
                    <a:pt x="95" y="722"/>
                  </a:lnTo>
                  <a:lnTo>
                    <a:pt x="95" y="722"/>
                  </a:lnTo>
                  <a:lnTo>
                    <a:pt x="95" y="722"/>
                  </a:lnTo>
                  <a:lnTo>
                    <a:pt x="95" y="722"/>
                  </a:lnTo>
                  <a:lnTo>
                    <a:pt x="97" y="724"/>
                  </a:lnTo>
                  <a:lnTo>
                    <a:pt x="97" y="727"/>
                  </a:lnTo>
                  <a:lnTo>
                    <a:pt x="97" y="727"/>
                  </a:lnTo>
                  <a:lnTo>
                    <a:pt x="100" y="727"/>
                  </a:lnTo>
                  <a:lnTo>
                    <a:pt x="100" y="729"/>
                  </a:lnTo>
                  <a:lnTo>
                    <a:pt x="100" y="729"/>
                  </a:lnTo>
                  <a:lnTo>
                    <a:pt x="100" y="732"/>
                  </a:lnTo>
                  <a:lnTo>
                    <a:pt x="100" y="732"/>
                  </a:lnTo>
                  <a:lnTo>
                    <a:pt x="100" y="732"/>
                  </a:lnTo>
                  <a:lnTo>
                    <a:pt x="107" y="739"/>
                  </a:lnTo>
                  <a:lnTo>
                    <a:pt x="109" y="743"/>
                  </a:lnTo>
                  <a:lnTo>
                    <a:pt x="111" y="743"/>
                  </a:lnTo>
                  <a:lnTo>
                    <a:pt x="111" y="743"/>
                  </a:lnTo>
                  <a:lnTo>
                    <a:pt x="114" y="746"/>
                  </a:lnTo>
                  <a:lnTo>
                    <a:pt x="116" y="748"/>
                  </a:lnTo>
                  <a:lnTo>
                    <a:pt x="118" y="748"/>
                  </a:lnTo>
                  <a:lnTo>
                    <a:pt x="121" y="751"/>
                  </a:lnTo>
                  <a:lnTo>
                    <a:pt x="118" y="751"/>
                  </a:lnTo>
                  <a:lnTo>
                    <a:pt x="107" y="753"/>
                  </a:lnTo>
                  <a:lnTo>
                    <a:pt x="104" y="753"/>
                  </a:lnTo>
                  <a:lnTo>
                    <a:pt x="95" y="751"/>
                  </a:lnTo>
                  <a:lnTo>
                    <a:pt x="92" y="751"/>
                  </a:lnTo>
                  <a:lnTo>
                    <a:pt x="90" y="751"/>
                  </a:lnTo>
                  <a:lnTo>
                    <a:pt x="90" y="751"/>
                  </a:lnTo>
                  <a:lnTo>
                    <a:pt x="88" y="751"/>
                  </a:lnTo>
                  <a:lnTo>
                    <a:pt x="88" y="753"/>
                  </a:lnTo>
                  <a:lnTo>
                    <a:pt x="88" y="753"/>
                  </a:lnTo>
                  <a:lnTo>
                    <a:pt x="85" y="753"/>
                  </a:lnTo>
                  <a:lnTo>
                    <a:pt x="83" y="753"/>
                  </a:lnTo>
                  <a:lnTo>
                    <a:pt x="81" y="751"/>
                  </a:lnTo>
                  <a:lnTo>
                    <a:pt x="78" y="751"/>
                  </a:lnTo>
                  <a:lnTo>
                    <a:pt x="71" y="753"/>
                  </a:lnTo>
                  <a:lnTo>
                    <a:pt x="69" y="753"/>
                  </a:lnTo>
                  <a:lnTo>
                    <a:pt x="55" y="751"/>
                  </a:lnTo>
                  <a:lnTo>
                    <a:pt x="40" y="751"/>
                  </a:lnTo>
                  <a:lnTo>
                    <a:pt x="40" y="751"/>
                  </a:lnTo>
                  <a:lnTo>
                    <a:pt x="40" y="751"/>
                  </a:lnTo>
                  <a:lnTo>
                    <a:pt x="40" y="751"/>
                  </a:lnTo>
                  <a:lnTo>
                    <a:pt x="40" y="753"/>
                  </a:lnTo>
                  <a:lnTo>
                    <a:pt x="40" y="753"/>
                  </a:lnTo>
                  <a:lnTo>
                    <a:pt x="38" y="758"/>
                  </a:lnTo>
                  <a:lnTo>
                    <a:pt x="36" y="760"/>
                  </a:lnTo>
                  <a:lnTo>
                    <a:pt x="31" y="762"/>
                  </a:lnTo>
                  <a:lnTo>
                    <a:pt x="29" y="767"/>
                  </a:lnTo>
                  <a:lnTo>
                    <a:pt x="29" y="769"/>
                  </a:lnTo>
                  <a:lnTo>
                    <a:pt x="33" y="772"/>
                  </a:lnTo>
                  <a:lnTo>
                    <a:pt x="47" y="791"/>
                  </a:lnTo>
                  <a:lnTo>
                    <a:pt x="47" y="793"/>
                  </a:lnTo>
                  <a:lnTo>
                    <a:pt x="50" y="793"/>
                  </a:lnTo>
                  <a:lnTo>
                    <a:pt x="62" y="805"/>
                  </a:lnTo>
                  <a:lnTo>
                    <a:pt x="73" y="814"/>
                  </a:lnTo>
                  <a:lnTo>
                    <a:pt x="73" y="814"/>
                  </a:lnTo>
                  <a:lnTo>
                    <a:pt x="73" y="814"/>
                  </a:lnTo>
                  <a:lnTo>
                    <a:pt x="76" y="814"/>
                  </a:lnTo>
                  <a:lnTo>
                    <a:pt x="76" y="814"/>
                  </a:lnTo>
                  <a:lnTo>
                    <a:pt x="76" y="814"/>
                  </a:lnTo>
                  <a:lnTo>
                    <a:pt x="76" y="814"/>
                  </a:lnTo>
                  <a:lnTo>
                    <a:pt x="78" y="814"/>
                  </a:lnTo>
                  <a:lnTo>
                    <a:pt x="78" y="817"/>
                  </a:lnTo>
                  <a:lnTo>
                    <a:pt x="78" y="817"/>
                  </a:lnTo>
                  <a:lnTo>
                    <a:pt x="81" y="817"/>
                  </a:lnTo>
                  <a:lnTo>
                    <a:pt x="81" y="817"/>
                  </a:lnTo>
                  <a:lnTo>
                    <a:pt x="81" y="817"/>
                  </a:lnTo>
                  <a:lnTo>
                    <a:pt x="81" y="817"/>
                  </a:lnTo>
                  <a:lnTo>
                    <a:pt x="81" y="819"/>
                  </a:lnTo>
                  <a:lnTo>
                    <a:pt x="81" y="819"/>
                  </a:lnTo>
                  <a:lnTo>
                    <a:pt x="81" y="822"/>
                  </a:lnTo>
                  <a:lnTo>
                    <a:pt x="81" y="822"/>
                  </a:lnTo>
                  <a:lnTo>
                    <a:pt x="83" y="822"/>
                  </a:lnTo>
                  <a:lnTo>
                    <a:pt x="85" y="822"/>
                  </a:lnTo>
                  <a:lnTo>
                    <a:pt x="85" y="822"/>
                  </a:lnTo>
                  <a:lnTo>
                    <a:pt x="88" y="822"/>
                  </a:lnTo>
                  <a:lnTo>
                    <a:pt x="88" y="824"/>
                  </a:lnTo>
                  <a:lnTo>
                    <a:pt x="90" y="826"/>
                  </a:lnTo>
                  <a:lnTo>
                    <a:pt x="92" y="831"/>
                  </a:lnTo>
                  <a:lnTo>
                    <a:pt x="95" y="831"/>
                  </a:lnTo>
                  <a:lnTo>
                    <a:pt x="95" y="833"/>
                  </a:lnTo>
                  <a:lnTo>
                    <a:pt x="102" y="850"/>
                  </a:lnTo>
                  <a:lnTo>
                    <a:pt x="107" y="862"/>
                  </a:lnTo>
                  <a:lnTo>
                    <a:pt x="107" y="866"/>
                  </a:lnTo>
                  <a:lnTo>
                    <a:pt x="109" y="866"/>
                  </a:lnTo>
                  <a:lnTo>
                    <a:pt x="111" y="866"/>
                  </a:lnTo>
                  <a:lnTo>
                    <a:pt x="114" y="869"/>
                  </a:lnTo>
                  <a:lnTo>
                    <a:pt x="114" y="869"/>
                  </a:lnTo>
                  <a:lnTo>
                    <a:pt x="114" y="874"/>
                  </a:lnTo>
                  <a:lnTo>
                    <a:pt x="114" y="876"/>
                  </a:lnTo>
                  <a:lnTo>
                    <a:pt x="111" y="881"/>
                  </a:lnTo>
                  <a:lnTo>
                    <a:pt x="109" y="883"/>
                  </a:lnTo>
                  <a:lnTo>
                    <a:pt x="111" y="883"/>
                  </a:lnTo>
                  <a:lnTo>
                    <a:pt x="114" y="883"/>
                  </a:lnTo>
                  <a:lnTo>
                    <a:pt x="118" y="883"/>
                  </a:lnTo>
                  <a:lnTo>
                    <a:pt x="121" y="883"/>
                  </a:lnTo>
                  <a:lnTo>
                    <a:pt x="123" y="885"/>
                  </a:lnTo>
                  <a:lnTo>
                    <a:pt x="126" y="885"/>
                  </a:lnTo>
                  <a:lnTo>
                    <a:pt x="126" y="885"/>
                  </a:lnTo>
                  <a:lnTo>
                    <a:pt x="133" y="885"/>
                  </a:lnTo>
                  <a:lnTo>
                    <a:pt x="135" y="883"/>
                  </a:lnTo>
                  <a:lnTo>
                    <a:pt x="135" y="883"/>
                  </a:lnTo>
                  <a:lnTo>
                    <a:pt x="137" y="883"/>
                  </a:lnTo>
                  <a:lnTo>
                    <a:pt x="137" y="881"/>
                  </a:lnTo>
                  <a:lnTo>
                    <a:pt x="140" y="881"/>
                  </a:lnTo>
                  <a:lnTo>
                    <a:pt x="140" y="878"/>
                  </a:lnTo>
                  <a:lnTo>
                    <a:pt x="142" y="878"/>
                  </a:lnTo>
                  <a:lnTo>
                    <a:pt x="144" y="878"/>
                  </a:lnTo>
                  <a:lnTo>
                    <a:pt x="147" y="878"/>
                  </a:lnTo>
                  <a:lnTo>
                    <a:pt x="147" y="878"/>
                  </a:lnTo>
                  <a:lnTo>
                    <a:pt x="149" y="878"/>
                  </a:lnTo>
                  <a:lnTo>
                    <a:pt x="149" y="878"/>
                  </a:lnTo>
                  <a:lnTo>
                    <a:pt x="152" y="876"/>
                  </a:lnTo>
                  <a:lnTo>
                    <a:pt x="152" y="876"/>
                  </a:lnTo>
                  <a:lnTo>
                    <a:pt x="156" y="874"/>
                  </a:lnTo>
                  <a:lnTo>
                    <a:pt x="159" y="874"/>
                  </a:lnTo>
                  <a:lnTo>
                    <a:pt x="159" y="874"/>
                  </a:lnTo>
                  <a:lnTo>
                    <a:pt x="159" y="869"/>
                  </a:lnTo>
                  <a:lnTo>
                    <a:pt x="159" y="869"/>
                  </a:lnTo>
                  <a:lnTo>
                    <a:pt x="159" y="869"/>
                  </a:lnTo>
                  <a:lnTo>
                    <a:pt x="159" y="869"/>
                  </a:lnTo>
                  <a:lnTo>
                    <a:pt x="161" y="869"/>
                  </a:lnTo>
                  <a:lnTo>
                    <a:pt x="161" y="869"/>
                  </a:lnTo>
                  <a:lnTo>
                    <a:pt x="161" y="869"/>
                  </a:lnTo>
                  <a:lnTo>
                    <a:pt x="161" y="869"/>
                  </a:lnTo>
                  <a:lnTo>
                    <a:pt x="163" y="866"/>
                  </a:lnTo>
                  <a:lnTo>
                    <a:pt x="163" y="866"/>
                  </a:lnTo>
                  <a:lnTo>
                    <a:pt x="163" y="864"/>
                  </a:lnTo>
                  <a:lnTo>
                    <a:pt x="166" y="864"/>
                  </a:lnTo>
                  <a:lnTo>
                    <a:pt x="166" y="864"/>
                  </a:lnTo>
                  <a:lnTo>
                    <a:pt x="166" y="864"/>
                  </a:lnTo>
                  <a:lnTo>
                    <a:pt x="166" y="864"/>
                  </a:lnTo>
                  <a:lnTo>
                    <a:pt x="166" y="866"/>
                  </a:lnTo>
                  <a:lnTo>
                    <a:pt x="166" y="866"/>
                  </a:lnTo>
                  <a:lnTo>
                    <a:pt x="166" y="869"/>
                  </a:lnTo>
                  <a:lnTo>
                    <a:pt x="168" y="869"/>
                  </a:lnTo>
                  <a:lnTo>
                    <a:pt x="168" y="869"/>
                  </a:lnTo>
                  <a:lnTo>
                    <a:pt x="168" y="869"/>
                  </a:lnTo>
                  <a:lnTo>
                    <a:pt x="171" y="869"/>
                  </a:lnTo>
                  <a:lnTo>
                    <a:pt x="171" y="871"/>
                  </a:lnTo>
                  <a:lnTo>
                    <a:pt x="171" y="871"/>
                  </a:lnTo>
                  <a:lnTo>
                    <a:pt x="171" y="871"/>
                  </a:lnTo>
                  <a:lnTo>
                    <a:pt x="171" y="871"/>
                  </a:lnTo>
                  <a:lnTo>
                    <a:pt x="171" y="874"/>
                  </a:lnTo>
                  <a:lnTo>
                    <a:pt x="171" y="874"/>
                  </a:lnTo>
                  <a:lnTo>
                    <a:pt x="171" y="874"/>
                  </a:lnTo>
                  <a:lnTo>
                    <a:pt x="171" y="876"/>
                  </a:lnTo>
                  <a:lnTo>
                    <a:pt x="173" y="876"/>
                  </a:lnTo>
                  <a:lnTo>
                    <a:pt x="175" y="876"/>
                  </a:lnTo>
                  <a:lnTo>
                    <a:pt x="175" y="876"/>
                  </a:lnTo>
                  <a:lnTo>
                    <a:pt x="178" y="878"/>
                  </a:lnTo>
                  <a:lnTo>
                    <a:pt x="178" y="881"/>
                  </a:lnTo>
                  <a:lnTo>
                    <a:pt x="180" y="881"/>
                  </a:lnTo>
                  <a:lnTo>
                    <a:pt x="180" y="881"/>
                  </a:lnTo>
                  <a:lnTo>
                    <a:pt x="180" y="881"/>
                  </a:lnTo>
                  <a:lnTo>
                    <a:pt x="180" y="881"/>
                  </a:lnTo>
                  <a:lnTo>
                    <a:pt x="182" y="881"/>
                  </a:lnTo>
                  <a:lnTo>
                    <a:pt x="182" y="881"/>
                  </a:lnTo>
                  <a:lnTo>
                    <a:pt x="182" y="881"/>
                  </a:lnTo>
                  <a:lnTo>
                    <a:pt x="182" y="881"/>
                  </a:lnTo>
                  <a:lnTo>
                    <a:pt x="182" y="881"/>
                  </a:lnTo>
                  <a:lnTo>
                    <a:pt x="182" y="881"/>
                  </a:lnTo>
                  <a:lnTo>
                    <a:pt x="182" y="878"/>
                  </a:lnTo>
                  <a:lnTo>
                    <a:pt x="182" y="878"/>
                  </a:lnTo>
                  <a:lnTo>
                    <a:pt x="182" y="878"/>
                  </a:lnTo>
                  <a:lnTo>
                    <a:pt x="185" y="878"/>
                  </a:lnTo>
                  <a:lnTo>
                    <a:pt x="185" y="876"/>
                  </a:lnTo>
                  <a:lnTo>
                    <a:pt x="187" y="876"/>
                  </a:lnTo>
                  <a:lnTo>
                    <a:pt x="189" y="876"/>
                  </a:lnTo>
                  <a:lnTo>
                    <a:pt x="189" y="876"/>
                  </a:lnTo>
                  <a:lnTo>
                    <a:pt x="189" y="876"/>
                  </a:lnTo>
                  <a:lnTo>
                    <a:pt x="192" y="876"/>
                  </a:lnTo>
                  <a:lnTo>
                    <a:pt x="192" y="876"/>
                  </a:lnTo>
                  <a:lnTo>
                    <a:pt x="194" y="876"/>
                  </a:lnTo>
                  <a:lnTo>
                    <a:pt x="194" y="876"/>
                  </a:lnTo>
                  <a:lnTo>
                    <a:pt x="194" y="874"/>
                  </a:lnTo>
                  <a:lnTo>
                    <a:pt x="194" y="874"/>
                  </a:lnTo>
                  <a:lnTo>
                    <a:pt x="194" y="874"/>
                  </a:lnTo>
                  <a:lnTo>
                    <a:pt x="194" y="874"/>
                  </a:lnTo>
                  <a:lnTo>
                    <a:pt x="197" y="874"/>
                  </a:lnTo>
                  <a:lnTo>
                    <a:pt x="197" y="874"/>
                  </a:lnTo>
                  <a:lnTo>
                    <a:pt x="197" y="874"/>
                  </a:lnTo>
                  <a:lnTo>
                    <a:pt x="197" y="874"/>
                  </a:lnTo>
                  <a:lnTo>
                    <a:pt x="199" y="874"/>
                  </a:lnTo>
                  <a:lnTo>
                    <a:pt x="199" y="871"/>
                  </a:lnTo>
                  <a:lnTo>
                    <a:pt x="201" y="869"/>
                  </a:lnTo>
                  <a:lnTo>
                    <a:pt x="201" y="869"/>
                  </a:lnTo>
                  <a:lnTo>
                    <a:pt x="201" y="869"/>
                  </a:lnTo>
                  <a:lnTo>
                    <a:pt x="201" y="869"/>
                  </a:lnTo>
                  <a:lnTo>
                    <a:pt x="201" y="869"/>
                  </a:lnTo>
                  <a:lnTo>
                    <a:pt x="204" y="869"/>
                  </a:lnTo>
                  <a:lnTo>
                    <a:pt x="204" y="866"/>
                  </a:lnTo>
                  <a:lnTo>
                    <a:pt x="204" y="866"/>
                  </a:lnTo>
                  <a:lnTo>
                    <a:pt x="204" y="866"/>
                  </a:lnTo>
                  <a:lnTo>
                    <a:pt x="211" y="864"/>
                  </a:lnTo>
                  <a:lnTo>
                    <a:pt x="213" y="864"/>
                  </a:lnTo>
                  <a:lnTo>
                    <a:pt x="213" y="862"/>
                  </a:lnTo>
                  <a:lnTo>
                    <a:pt x="215" y="864"/>
                  </a:lnTo>
                  <a:lnTo>
                    <a:pt x="215" y="862"/>
                  </a:lnTo>
                  <a:lnTo>
                    <a:pt x="218" y="862"/>
                  </a:lnTo>
                  <a:lnTo>
                    <a:pt x="218" y="862"/>
                  </a:lnTo>
                  <a:lnTo>
                    <a:pt x="218" y="862"/>
                  </a:lnTo>
                  <a:lnTo>
                    <a:pt x="220" y="862"/>
                  </a:lnTo>
                  <a:lnTo>
                    <a:pt x="223" y="859"/>
                  </a:lnTo>
                  <a:lnTo>
                    <a:pt x="223" y="859"/>
                  </a:lnTo>
                  <a:lnTo>
                    <a:pt x="225" y="859"/>
                  </a:lnTo>
                  <a:lnTo>
                    <a:pt x="225" y="857"/>
                  </a:lnTo>
                  <a:lnTo>
                    <a:pt x="227" y="857"/>
                  </a:lnTo>
                  <a:lnTo>
                    <a:pt x="227" y="857"/>
                  </a:lnTo>
                  <a:lnTo>
                    <a:pt x="234" y="859"/>
                  </a:lnTo>
                  <a:lnTo>
                    <a:pt x="237" y="859"/>
                  </a:lnTo>
                  <a:lnTo>
                    <a:pt x="239" y="859"/>
                  </a:lnTo>
                  <a:lnTo>
                    <a:pt x="244" y="857"/>
                  </a:lnTo>
                  <a:lnTo>
                    <a:pt x="249" y="857"/>
                  </a:lnTo>
                  <a:lnTo>
                    <a:pt x="272" y="855"/>
                  </a:lnTo>
                  <a:lnTo>
                    <a:pt x="277" y="855"/>
                  </a:lnTo>
                  <a:lnTo>
                    <a:pt x="277" y="852"/>
                  </a:lnTo>
                  <a:lnTo>
                    <a:pt x="277" y="850"/>
                  </a:lnTo>
                  <a:lnTo>
                    <a:pt x="279" y="848"/>
                  </a:lnTo>
                  <a:lnTo>
                    <a:pt x="279" y="845"/>
                  </a:lnTo>
                  <a:lnTo>
                    <a:pt x="282" y="845"/>
                  </a:lnTo>
                  <a:lnTo>
                    <a:pt x="286" y="843"/>
                  </a:lnTo>
                  <a:lnTo>
                    <a:pt x="286" y="843"/>
                  </a:lnTo>
                  <a:lnTo>
                    <a:pt x="289" y="843"/>
                  </a:lnTo>
                  <a:lnTo>
                    <a:pt x="291" y="838"/>
                  </a:lnTo>
                  <a:lnTo>
                    <a:pt x="291" y="838"/>
                  </a:lnTo>
                  <a:lnTo>
                    <a:pt x="294" y="836"/>
                  </a:lnTo>
                  <a:lnTo>
                    <a:pt x="294" y="836"/>
                  </a:lnTo>
                  <a:lnTo>
                    <a:pt x="294" y="833"/>
                  </a:lnTo>
                  <a:lnTo>
                    <a:pt x="298" y="829"/>
                  </a:lnTo>
                  <a:lnTo>
                    <a:pt x="301" y="824"/>
                  </a:lnTo>
                  <a:lnTo>
                    <a:pt x="303" y="824"/>
                  </a:lnTo>
                  <a:lnTo>
                    <a:pt x="303" y="822"/>
                  </a:lnTo>
                  <a:lnTo>
                    <a:pt x="305" y="822"/>
                  </a:lnTo>
                  <a:lnTo>
                    <a:pt x="303" y="819"/>
                  </a:lnTo>
                  <a:lnTo>
                    <a:pt x="301" y="819"/>
                  </a:lnTo>
                  <a:lnTo>
                    <a:pt x="301" y="817"/>
                  </a:lnTo>
                  <a:lnTo>
                    <a:pt x="301" y="817"/>
                  </a:lnTo>
                  <a:lnTo>
                    <a:pt x="294" y="814"/>
                  </a:lnTo>
                  <a:lnTo>
                    <a:pt x="294" y="814"/>
                  </a:lnTo>
                  <a:lnTo>
                    <a:pt x="294" y="812"/>
                  </a:lnTo>
                  <a:lnTo>
                    <a:pt x="294" y="812"/>
                  </a:lnTo>
                  <a:lnTo>
                    <a:pt x="294" y="812"/>
                  </a:lnTo>
                  <a:lnTo>
                    <a:pt x="291" y="812"/>
                  </a:lnTo>
                  <a:lnTo>
                    <a:pt x="291" y="812"/>
                  </a:lnTo>
                  <a:lnTo>
                    <a:pt x="291" y="810"/>
                  </a:lnTo>
                  <a:lnTo>
                    <a:pt x="291" y="810"/>
                  </a:lnTo>
                  <a:lnTo>
                    <a:pt x="294" y="810"/>
                  </a:lnTo>
                  <a:lnTo>
                    <a:pt x="294" y="810"/>
                  </a:lnTo>
                  <a:lnTo>
                    <a:pt x="294" y="810"/>
                  </a:lnTo>
                  <a:lnTo>
                    <a:pt x="294" y="807"/>
                  </a:lnTo>
                  <a:lnTo>
                    <a:pt x="294" y="807"/>
                  </a:lnTo>
                  <a:lnTo>
                    <a:pt x="294" y="807"/>
                  </a:lnTo>
                  <a:lnTo>
                    <a:pt x="294" y="807"/>
                  </a:lnTo>
                  <a:lnTo>
                    <a:pt x="296" y="807"/>
                  </a:lnTo>
                  <a:lnTo>
                    <a:pt x="296" y="807"/>
                  </a:lnTo>
                  <a:lnTo>
                    <a:pt x="296" y="807"/>
                  </a:lnTo>
                  <a:lnTo>
                    <a:pt x="296" y="805"/>
                  </a:lnTo>
                  <a:lnTo>
                    <a:pt x="296" y="805"/>
                  </a:lnTo>
                  <a:lnTo>
                    <a:pt x="298" y="805"/>
                  </a:lnTo>
                  <a:lnTo>
                    <a:pt x="298" y="805"/>
                  </a:lnTo>
                  <a:lnTo>
                    <a:pt x="301" y="803"/>
                  </a:lnTo>
                  <a:lnTo>
                    <a:pt x="303" y="803"/>
                  </a:lnTo>
                  <a:lnTo>
                    <a:pt x="305" y="803"/>
                  </a:lnTo>
                  <a:lnTo>
                    <a:pt x="305" y="803"/>
                  </a:lnTo>
                  <a:lnTo>
                    <a:pt x="305" y="803"/>
                  </a:lnTo>
                  <a:lnTo>
                    <a:pt x="308" y="803"/>
                  </a:lnTo>
                  <a:lnTo>
                    <a:pt x="308" y="803"/>
                  </a:lnTo>
                  <a:lnTo>
                    <a:pt x="308" y="803"/>
                  </a:lnTo>
                  <a:lnTo>
                    <a:pt x="308" y="803"/>
                  </a:lnTo>
                  <a:lnTo>
                    <a:pt x="310" y="803"/>
                  </a:lnTo>
                  <a:lnTo>
                    <a:pt x="312" y="803"/>
                  </a:lnTo>
                  <a:lnTo>
                    <a:pt x="312" y="803"/>
                  </a:lnTo>
                  <a:lnTo>
                    <a:pt x="312" y="803"/>
                  </a:lnTo>
                  <a:lnTo>
                    <a:pt x="312" y="803"/>
                  </a:lnTo>
                  <a:lnTo>
                    <a:pt x="315" y="803"/>
                  </a:lnTo>
                  <a:lnTo>
                    <a:pt x="315" y="803"/>
                  </a:lnTo>
                  <a:lnTo>
                    <a:pt x="315" y="803"/>
                  </a:lnTo>
                  <a:lnTo>
                    <a:pt x="315" y="803"/>
                  </a:lnTo>
                  <a:lnTo>
                    <a:pt x="317" y="803"/>
                  </a:lnTo>
                  <a:lnTo>
                    <a:pt x="317" y="803"/>
                  </a:lnTo>
                  <a:lnTo>
                    <a:pt x="317" y="803"/>
                  </a:lnTo>
                  <a:lnTo>
                    <a:pt x="320" y="803"/>
                  </a:lnTo>
                  <a:lnTo>
                    <a:pt x="322" y="803"/>
                  </a:lnTo>
                  <a:lnTo>
                    <a:pt x="324" y="803"/>
                  </a:lnTo>
                  <a:lnTo>
                    <a:pt x="324" y="803"/>
                  </a:lnTo>
                  <a:lnTo>
                    <a:pt x="324" y="803"/>
                  </a:lnTo>
                  <a:lnTo>
                    <a:pt x="327" y="803"/>
                  </a:lnTo>
                  <a:lnTo>
                    <a:pt x="327" y="803"/>
                  </a:lnTo>
                  <a:lnTo>
                    <a:pt x="327" y="803"/>
                  </a:lnTo>
                  <a:lnTo>
                    <a:pt x="329" y="803"/>
                  </a:lnTo>
                  <a:lnTo>
                    <a:pt x="331" y="803"/>
                  </a:lnTo>
                  <a:lnTo>
                    <a:pt x="331" y="803"/>
                  </a:lnTo>
                  <a:lnTo>
                    <a:pt x="334" y="803"/>
                  </a:lnTo>
                  <a:lnTo>
                    <a:pt x="336" y="803"/>
                  </a:lnTo>
                  <a:lnTo>
                    <a:pt x="336" y="803"/>
                  </a:lnTo>
                  <a:lnTo>
                    <a:pt x="336" y="803"/>
                  </a:lnTo>
                  <a:lnTo>
                    <a:pt x="338" y="800"/>
                  </a:lnTo>
                  <a:lnTo>
                    <a:pt x="338" y="800"/>
                  </a:lnTo>
                  <a:lnTo>
                    <a:pt x="338" y="800"/>
                  </a:lnTo>
                  <a:lnTo>
                    <a:pt x="341" y="800"/>
                  </a:lnTo>
                  <a:lnTo>
                    <a:pt x="341" y="800"/>
                  </a:lnTo>
                  <a:lnTo>
                    <a:pt x="346" y="800"/>
                  </a:lnTo>
                  <a:lnTo>
                    <a:pt x="346" y="800"/>
                  </a:lnTo>
                  <a:lnTo>
                    <a:pt x="346" y="800"/>
                  </a:lnTo>
                  <a:lnTo>
                    <a:pt x="348" y="800"/>
                  </a:lnTo>
                  <a:lnTo>
                    <a:pt x="348" y="800"/>
                  </a:lnTo>
                  <a:lnTo>
                    <a:pt x="348" y="800"/>
                  </a:lnTo>
                  <a:lnTo>
                    <a:pt x="350" y="798"/>
                  </a:lnTo>
                  <a:lnTo>
                    <a:pt x="350" y="798"/>
                  </a:lnTo>
                  <a:lnTo>
                    <a:pt x="350" y="798"/>
                  </a:lnTo>
                  <a:lnTo>
                    <a:pt x="350" y="798"/>
                  </a:lnTo>
                  <a:lnTo>
                    <a:pt x="350" y="798"/>
                  </a:lnTo>
                  <a:lnTo>
                    <a:pt x="350" y="798"/>
                  </a:lnTo>
                  <a:lnTo>
                    <a:pt x="350" y="798"/>
                  </a:lnTo>
                  <a:lnTo>
                    <a:pt x="350" y="798"/>
                  </a:lnTo>
                  <a:lnTo>
                    <a:pt x="353" y="798"/>
                  </a:lnTo>
                  <a:lnTo>
                    <a:pt x="353" y="798"/>
                  </a:lnTo>
                  <a:lnTo>
                    <a:pt x="353" y="798"/>
                  </a:lnTo>
                  <a:lnTo>
                    <a:pt x="353" y="798"/>
                  </a:lnTo>
                  <a:lnTo>
                    <a:pt x="353" y="798"/>
                  </a:lnTo>
                  <a:lnTo>
                    <a:pt x="353" y="798"/>
                  </a:lnTo>
                  <a:lnTo>
                    <a:pt x="353" y="798"/>
                  </a:lnTo>
                  <a:lnTo>
                    <a:pt x="353" y="798"/>
                  </a:lnTo>
                  <a:lnTo>
                    <a:pt x="355" y="795"/>
                  </a:lnTo>
                  <a:lnTo>
                    <a:pt x="355" y="795"/>
                  </a:lnTo>
                  <a:lnTo>
                    <a:pt x="355" y="795"/>
                  </a:lnTo>
                  <a:lnTo>
                    <a:pt x="355" y="795"/>
                  </a:lnTo>
                  <a:lnTo>
                    <a:pt x="357" y="795"/>
                  </a:lnTo>
                  <a:lnTo>
                    <a:pt x="357" y="795"/>
                  </a:lnTo>
                  <a:lnTo>
                    <a:pt x="357" y="795"/>
                  </a:lnTo>
                  <a:lnTo>
                    <a:pt x="357" y="795"/>
                  </a:lnTo>
                  <a:lnTo>
                    <a:pt x="357" y="795"/>
                  </a:lnTo>
                  <a:lnTo>
                    <a:pt x="357" y="795"/>
                  </a:lnTo>
                  <a:lnTo>
                    <a:pt x="357" y="795"/>
                  </a:lnTo>
                  <a:lnTo>
                    <a:pt x="360" y="798"/>
                  </a:lnTo>
                  <a:lnTo>
                    <a:pt x="360" y="798"/>
                  </a:lnTo>
                  <a:lnTo>
                    <a:pt x="360" y="798"/>
                  </a:lnTo>
                  <a:lnTo>
                    <a:pt x="362" y="795"/>
                  </a:lnTo>
                  <a:lnTo>
                    <a:pt x="362" y="795"/>
                  </a:lnTo>
                  <a:lnTo>
                    <a:pt x="362" y="795"/>
                  </a:lnTo>
                  <a:lnTo>
                    <a:pt x="365" y="795"/>
                  </a:lnTo>
                  <a:lnTo>
                    <a:pt x="365" y="798"/>
                  </a:lnTo>
                  <a:lnTo>
                    <a:pt x="367" y="798"/>
                  </a:lnTo>
                  <a:lnTo>
                    <a:pt x="372" y="798"/>
                  </a:lnTo>
                  <a:lnTo>
                    <a:pt x="372" y="798"/>
                  </a:lnTo>
                  <a:lnTo>
                    <a:pt x="372" y="798"/>
                  </a:lnTo>
                  <a:lnTo>
                    <a:pt x="374" y="795"/>
                  </a:lnTo>
                  <a:lnTo>
                    <a:pt x="374" y="795"/>
                  </a:lnTo>
                  <a:lnTo>
                    <a:pt x="374" y="795"/>
                  </a:lnTo>
                  <a:lnTo>
                    <a:pt x="374" y="795"/>
                  </a:lnTo>
                  <a:lnTo>
                    <a:pt x="376" y="795"/>
                  </a:lnTo>
                  <a:lnTo>
                    <a:pt x="376" y="793"/>
                  </a:lnTo>
                  <a:lnTo>
                    <a:pt x="376" y="793"/>
                  </a:lnTo>
                  <a:lnTo>
                    <a:pt x="379" y="791"/>
                  </a:lnTo>
                  <a:lnTo>
                    <a:pt x="379" y="791"/>
                  </a:lnTo>
                  <a:lnTo>
                    <a:pt x="379" y="791"/>
                  </a:lnTo>
                  <a:lnTo>
                    <a:pt x="379" y="788"/>
                  </a:lnTo>
                  <a:lnTo>
                    <a:pt x="379" y="788"/>
                  </a:lnTo>
                  <a:lnTo>
                    <a:pt x="379" y="788"/>
                  </a:lnTo>
                  <a:lnTo>
                    <a:pt x="379" y="788"/>
                  </a:lnTo>
                  <a:lnTo>
                    <a:pt x="381" y="788"/>
                  </a:lnTo>
                  <a:lnTo>
                    <a:pt x="381" y="786"/>
                  </a:lnTo>
                  <a:lnTo>
                    <a:pt x="381" y="786"/>
                  </a:lnTo>
                  <a:lnTo>
                    <a:pt x="381" y="786"/>
                  </a:lnTo>
                  <a:lnTo>
                    <a:pt x="381" y="786"/>
                  </a:lnTo>
                  <a:lnTo>
                    <a:pt x="381" y="786"/>
                  </a:lnTo>
                  <a:lnTo>
                    <a:pt x="383" y="786"/>
                  </a:lnTo>
                  <a:lnTo>
                    <a:pt x="383" y="786"/>
                  </a:lnTo>
                  <a:lnTo>
                    <a:pt x="383" y="786"/>
                  </a:lnTo>
                  <a:lnTo>
                    <a:pt x="383" y="786"/>
                  </a:lnTo>
                  <a:lnTo>
                    <a:pt x="388" y="786"/>
                  </a:lnTo>
                  <a:lnTo>
                    <a:pt x="386" y="786"/>
                  </a:lnTo>
                  <a:lnTo>
                    <a:pt x="388" y="784"/>
                  </a:lnTo>
                  <a:lnTo>
                    <a:pt x="391" y="784"/>
                  </a:lnTo>
                  <a:lnTo>
                    <a:pt x="391" y="784"/>
                  </a:lnTo>
                  <a:lnTo>
                    <a:pt x="393" y="784"/>
                  </a:lnTo>
                  <a:lnTo>
                    <a:pt x="393" y="784"/>
                  </a:lnTo>
                  <a:lnTo>
                    <a:pt x="393" y="781"/>
                  </a:lnTo>
                  <a:lnTo>
                    <a:pt x="393" y="781"/>
                  </a:lnTo>
                  <a:lnTo>
                    <a:pt x="393" y="781"/>
                  </a:lnTo>
                  <a:lnTo>
                    <a:pt x="393" y="781"/>
                  </a:lnTo>
                  <a:lnTo>
                    <a:pt x="393" y="781"/>
                  </a:lnTo>
                  <a:lnTo>
                    <a:pt x="395" y="781"/>
                  </a:lnTo>
                  <a:lnTo>
                    <a:pt x="395" y="781"/>
                  </a:lnTo>
                  <a:lnTo>
                    <a:pt x="395" y="781"/>
                  </a:lnTo>
                  <a:lnTo>
                    <a:pt x="395" y="781"/>
                  </a:lnTo>
                  <a:lnTo>
                    <a:pt x="395" y="781"/>
                  </a:lnTo>
                  <a:lnTo>
                    <a:pt x="395" y="781"/>
                  </a:lnTo>
                  <a:lnTo>
                    <a:pt x="395" y="779"/>
                  </a:lnTo>
                  <a:lnTo>
                    <a:pt x="395" y="779"/>
                  </a:lnTo>
                  <a:lnTo>
                    <a:pt x="395" y="777"/>
                  </a:lnTo>
                  <a:lnTo>
                    <a:pt x="398" y="777"/>
                  </a:lnTo>
                  <a:lnTo>
                    <a:pt x="398" y="777"/>
                  </a:lnTo>
                  <a:lnTo>
                    <a:pt x="400" y="774"/>
                  </a:lnTo>
                  <a:lnTo>
                    <a:pt x="400" y="774"/>
                  </a:lnTo>
                  <a:lnTo>
                    <a:pt x="400" y="772"/>
                  </a:lnTo>
                  <a:lnTo>
                    <a:pt x="402" y="772"/>
                  </a:lnTo>
                  <a:lnTo>
                    <a:pt x="402" y="772"/>
                  </a:lnTo>
                  <a:lnTo>
                    <a:pt x="402" y="772"/>
                  </a:lnTo>
                  <a:lnTo>
                    <a:pt x="402" y="772"/>
                  </a:lnTo>
                  <a:lnTo>
                    <a:pt x="402" y="769"/>
                  </a:lnTo>
                  <a:lnTo>
                    <a:pt x="405" y="772"/>
                  </a:lnTo>
                  <a:lnTo>
                    <a:pt x="405" y="769"/>
                  </a:lnTo>
                  <a:lnTo>
                    <a:pt x="405" y="769"/>
                  </a:lnTo>
                  <a:lnTo>
                    <a:pt x="402" y="769"/>
                  </a:lnTo>
                  <a:lnTo>
                    <a:pt x="402" y="769"/>
                  </a:lnTo>
                  <a:lnTo>
                    <a:pt x="405" y="769"/>
                  </a:lnTo>
                  <a:lnTo>
                    <a:pt x="405" y="769"/>
                  </a:lnTo>
                  <a:lnTo>
                    <a:pt x="405" y="767"/>
                  </a:lnTo>
                  <a:lnTo>
                    <a:pt x="405" y="765"/>
                  </a:lnTo>
                  <a:lnTo>
                    <a:pt x="405" y="765"/>
                  </a:lnTo>
                  <a:lnTo>
                    <a:pt x="405" y="762"/>
                  </a:lnTo>
                  <a:lnTo>
                    <a:pt x="405" y="762"/>
                  </a:lnTo>
                  <a:lnTo>
                    <a:pt x="407" y="762"/>
                  </a:lnTo>
                  <a:lnTo>
                    <a:pt x="407" y="762"/>
                  </a:lnTo>
                  <a:lnTo>
                    <a:pt x="407" y="762"/>
                  </a:lnTo>
                  <a:lnTo>
                    <a:pt x="407" y="762"/>
                  </a:lnTo>
                  <a:lnTo>
                    <a:pt x="407" y="762"/>
                  </a:lnTo>
                  <a:lnTo>
                    <a:pt x="407" y="762"/>
                  </a:lnTo>
                  <a:lnTo>
                    <a:pt x="407" y="762"/>
                  </a:lnTo>
                  <a:lnTo>
                    <a:pt x="407" y="762"/>
                  </a:lnTo>
                  <a:lnTo>
                    <a:pt x="407" y="762"/>
                  </a:lnTo>
                  <a:lnTo>
                    <a:pt x="409" y="762"/>
                  </a:lnTo>
                  <a:lnTo>
                    <a:pt x="409" y="762"/>
                  </a:lnTo>
                  <a:lnTo>
                    <a:pt x="409" y="762"/>
                  </a:lnTo>
                  <a:lnTo>
                    <a:pt x="409" y="762"/>
                  </a:lnTo>
                  <a:lnTo>
                    <a:pt x="409" y="762"/>
                  </a:lnTo>
                  <a:lnTo>
                    <a:pt x="409" y="762"/>
                  </a:lnTo>
                  <a:lnTo>
                    <a:pt x="409" y="762"/>
                  </a:lnTo>
                  <a:lnTo>
                    <a:pt x="409" y="762"/>
                  </a:lnTo>
                  <a:lnTo>
                    <a:pt x="409" y="760"/>
                  </a:lnTo>
                  <a:lnTo>
                    <a:pt x="409" y="760"/>
                  </a:lnTo>
                  <a:lnTo>
                    <a:pt x="412" y="758"/>
                  </a:lnTo>
                  <a:lnTo>
                    <a:pt x="412" y="758"/>
                  </a:lnTo>
                  <a:lnTo>
                    <a:pt x="414" y="755"/>
                  </a:lnTo>
                  <a:lnTo>
                    <a:pt x="414" y="755"/>
                  </a:lnTo>
                  <a:lnTo>
                    <a:pt x="417" y="755"/>
                  </a:lnTo>
                  <a:lnTo>
                    <a:pt x="417" y="753"/>
                  </a:lnTo>
                  <a:lnTo>
                    <a:pt x="419" y="751"/>
                  </a:lnTo>
                  <a:lnTo>
                    <a:pt x="419" y="751"/>
                  </a:lnTo>
                  <a:lnTo>
                    <a:pt x="419" y="751"/>
                  </a:lnTo>
                  <a:lnTo>
                    <a:pt x="421" y="751"/>
                  </a:lnTo>
                  <a:lnTo>
                    <a:pt x="424" y="751"/>
                  </a:lnTo>
                  <a:lnTo>
                    <a:pt x="424" y="751"/>
                  </a:lnTo>
                  <a:lnTo>
                    <a:pt x="426" y="748"/>
                  </a:lnTo>
                  <a:lnTo>
                    <a:pt x="428" y="748"/>
                  </a:lnTo>
                  <a:lnTo>
                    <a:pt x="431" y="741"/>
                  </a:lnTo>
                  <a:lnTo>
                    <a:pt x="433" y="739"/>
                  </a:lnTo>
                  <a:lnTo>
                    <a:pt x="433" y="739"/>
                  </a:lnTo>
                  <a:lnTo>
                    <a:pt x="436" y="739"/>
                  </a:lnTo>
                  <a:lnTo>
                    <a:pt x="436" y="739"/>
                  </a:lnTo>
                  <a:lnTo>
                    <a:pt x="436" y="739"/>
                  </a:lnTo>
                  <a:lnTo>
                    <a:pt x="436" y="739"/>
                  </a:lnTo>
                  <a:lnTo>
                    <a:pt x="436" y="739"/>
                  </a:lnTo>
                  <a:lnTo>
                    <a:pt x="438" y="736"/>
                  </a:lnTo>
                  <a:lnTo>
                    <a:pt x="438" y="736"/>
                  </a:lnTo>
                  <a:lnTo>
                    <a:pt x="440" y="736"/>
                  </a:lnTo>
                  <a:lnTo>
                    <a:pt x="440" y="736"/>
                  </a:lnTo>
                  <a:lnTo>
                    <a:pt x="440" y="734"/>
                  </a:lnTo>
                  <a:lnTo>
                    <a:pt x="443" y="734"/>
                  </a:lnTo>
                  <a:lnTo>
                    <a:pt x="443" y="734"/>
                  </a:lnTo>
                  <a:lnTo>
                    <a:pt x="443" y="734"/>
                  </a:lnTo>
                  <a:lnTo>
                    <a:pt x="443" y="734"/>
                  </a:lnTo>
                  <a:lnTo>
                    <a:pt x="443" y="734"/>
                  </a:lnTo>
                  <a:lnTo>
                    <a:pt x="443" y="732"/>
                  </a:lnTo>
                  <a:lnTo>
                    <a:pt x="443" y="732"/>
                  </a:lnTo>
                  <a:lnTo>
                    <a:pt x="443" y="732"/>
                  </a:lnTo>
                  <a:lnTo>
                    <a:pt x="443" y="729"/>
                  </a:lnTo>
                  <a:lnTo>
                    <a:pt x="445" y="727"/>
                  </a:lnTo>
                  <a:lnTo>
                    <a:pt x="445" y="727"/>
                  </a:lnTo>
                  <a:lnTo>
                    <a:pt x="445" y="727"/>
                  </a:lnTo>
                  <a:lnTo>
                    <a:pt x="445" y="727"/>
                  </a:lnTo>
                  <a:lnTo>
                    <a:pt x="445" y="727"/>
                  </a:lnTo>
                  <a:lnTo>
                    <a:pt x="445" y="724"/>
                  </a:lnTo>
                  <a:lnTo>
                    <a:pt x="443" y="724"/>
                  </a:lnTo>
                  <a:lnTo>
                    <a:pt x="443" y="724"/>
                  </a:lnTo>
                  <a:lnTo>
                    <a:pt x="443" y="722"/>
                  </a:lnTo>
                  <a:lnTo>
                    <a:pt x="443" y="720"/>
                  </a:lnTo>
                  <a:lnTo>
                    <a:pt x="443" y="720"/>
                  </a:lnTo>
                  <a:lnTo>
                    <a:pt x="443" y="720"/>
                  </a:lnTo>
                  <a:lnTo>
                    <a:pt x="443" y="717"/>
                  </a:lnTo>
                  <a:lnTo>
                    <a:pt x="443" y="715"/>
                  </a:lnTo>
                  <a:lnTo>
                    <a:pt x="443" y="715"/>
                  </a:lnTo>
                  <a:lnTo>
                    <a:pt x="445" y="715"/>
                  </a:lnTo>
                  <a:lnTo>
                    <a:pt x="445" y="715"/>
                  </a:lnTo>
                  <a:lnTo>
                    <a:pt x="445" y="715"/>
                  </a:lnTo>
                  <a:lnTo>
                    <a:pt x="447" y="715"/>
                  </a:lnTo>
                  <a:lnTo>
                    <a:pt x="447" y="713"/>
                  </a:lnTo>
                  <a:lnTo>
                    <a:pt x="447" y="713"/>
                  </a:lnTo>
                  <a:lnTo>
                    <a:pt x="447" y="713"/>
                  </a:lnTo>
                  <a:lnTo>
                    <a:pt x="447" y="713"/>
                  </a:lnTo>
                  <a:lnTo>
                    <a:pt x="450" y="713"/>
                  </a:lnTo>
                  <a:lnTo>
                    <a:pt x="450" y="713"/>
                  </a:lnTo>
                  <a:lnTo>
                    <a:pt x="450" y="713"/>
                  </a:lnTo>
                  <a:lnTo>
                    <a:pt x="452" y="713"/>
                  </a:lnTo>
                  <a:lnTo>
                    <a:pt x="452" y="713"/>
                  </a:lnTo>
                  <a:lnTo>
                    <a:pt x="452" y="713"/>
                  </a:lnTo>
                  <a:lnTo>
                    <a:pt x="452" y="713"/>
                  </a:lnTo>
                  <a:lnTo>
                    <a:pt x="454" y="710"/>
                  </a:lnTo>
                  <a:lnTo>
                    <a:pt x="454" y="710"/>
                  </a:lnTo>
                  <a:lnTo>
                    <a:pt x="459" y="710"/>
                  </a:lnTo>
                  <a:lnTo>
                    <a:pt x="459" y="708"/>
                  </a:lnTo>
                  <a:lnTo>
                    <a:pt x="459" y="708"/>
                  </a:lnTo>
                  <a:lnTo>
                    <a:pt x="459" y="708"/>
                  </a:lnTo>
                  <a:lnTo>
                    <a:pt x="459" y="706"/>
                  </a:lnTo>
                  <a:lnTo>
                    <a:pt x="459" y="706"/>
                  </a:lnTo>
                  <a:lnTo>
                    <a:pt x="462" y="703"/>
                  </a:lnTo>
                  <a:lnTo>
                    <a:pt x="466" y="706"/>
                  </a:lnTo>
                  <a:lnTo>
                    <a:pt x="466" y="706"/>
                  </a:lnTo>
                  <a:lnTo>
                    <a:pt x="469" y="706"/>
                  </a:lnTo>
                  <a:lnTo>
                    <a:pt x="469" y="703"/>
                  </a:lnTo>
                  <a:lnTo>
                    <a:pt x="469" y="703"/>
                  </a:lnTo>
                  <a:lnTo>
                    <a:pt x="471" y="701"/>
                  </a:lnTo>
                  <a:lnTo>
                    <a:pt x="471" y="701"/>
                  </a:lnTo>
                  <a:lnTo>
                    <a:pt x="471" y="701"/>
                  </a:lnTo>
                  <a:lnTo>
                    <a:pt x="473" y="701"/>
                  </a:lnTo>
                  <a:lnTo>
                    <a:pt x="473" y="701"/>
                  </a:lnTo>
                  <a:lnTo>
                    <a:pt x="473" y="701"/>
                  </a:lnTo>
                  <a:lnTo>
                    <a:pt x="476" y="698"/>
                  </a:lnTo>
                  <a:lnTo>
                    <a:pt x="476" y="698"/>
                  </a:lnTo>
                  <a:lnTo>
                    <a:pt x="476" y="698"/>
                  </a:lnTo>
                  <a:lnTo>
                    <a:pt x="478" y="698"/>
                  </a:lnTo>
                  <a:lnTo>
                    <a:pt x="478" y="698"/>
                  </a:lnTo>
                  <a:lnTo>
                    <a:pt x="478" y="698"/>
                  </a:lnTo>
                  <a:lnTo>
                    <a:pt x="480" y="698"/>
                  </a:lnTo>
                  <a:lnTo>
                    <a:pt x="480" y="696"/>
                  </a:lnTo>
                  <a:lnTo>
                    <a:pt x="483" y="696"/>
                  </a:lnTo>
                  <a:lnTo>
                    <a:pt x="483" y="696"/>
                  </a:lnTo>
                  <a:lnTo>
                    <a:pt x="483" y="696"/>
                  </a:lnTo>
                  <a:lnTo>
                    <a:pt x="483" y="696"/>
                  </a:lnTo>
                  <a:lnTo>
                    <a:pt x="485" y="696"/>
                  </a:lnTo>
                  <a:lnTo>
                    <a:pt x="485" y="696"/>
                  </a:lnTo>
                  <a:lnTo>
                    <a:pt x="485" y="696"/>
                  </a:lnTo>
                  <a:lnTo>
                    <a:pt x="488" y="696"/>
                  </a:lnTo>
                  <a:lnTo>
                    <a:pt x="488" y="696"/>
                  </a:lnTo>
                  <a:lnTo>
                    <a:pt x="490" y="696"/>
                  </a:lnTo>
                  <a:lnTo>
                    <a:pt x="490" y="696"/>
                  </a:lnTo>
                  <a:lnTo>
                    <a:pt x="490" y="696"/>
                  </a:lnTo>
                  <a:lnTo>
                    <a:pt x="492" y="696"/>
                  </a:lnTo>
                  <a:lnTo>
                    <a:pt x="492" y="696"/>
                  </a:lnTo>
                  <a:lnTo>
                    <a:pt x="495" y="696"/>
                  </a:lnTo>
                  <a:lnTo>
                    <a:pt x="495" y="696"/>
                  </a:lnTo>
                  <a:lnTo>
                    <a:pt x="497" y="698"/>
                  </a:lnTo>
                  <a:lnTo>
                    <a:pt x="497" y="698"/>
                  </a:lnTo>
                  <a:lnTo>
                    <a:pt x="502" y="698"/>
                  </a:lnTo>
                  <a:lnTo>
                    <a:pt x="504" y="701"/>
                  </a:lnTo>
                  <a:lnTo>
                    <a:pt x="506" y="691"/>
                  </a:lnTo>
                  <a:lnTo>
                    <a:pt x="506" y="691"/>
                  </a:lnTo>
                  <a:lnTo>
                    <a:pt x="506" y="691"/>
                  </a:lnTo>
                  <a:lnTo>
                    <a:pt x="509" y="689"/>
                  </a:lnTo>
                  <a:lnTo>
                    <a:pt x="509" y="689"/>
                  </a:lnTo>
                  <a:lnTo>
                    <a:pt x="509" y="689"/>
                  </a:lnTo>
                  <a:lnTo>
                    <a:pt x="509" y="687"/>
                  </a:lnTo>
                  <a:lnTo>
                    <a:pt x="509" y="684"/>
                  </a:lnTo>
                  <a:lnTo>
                    <a:pt x="509" y="684"/>
                  </a:lnTo>
                  <a:lnTo>
                    <a:pt x="509" y="682"/>
                  </a:lnTo>
                  <a:lnTo>
                    <a:pt x="509" y="682"/>
                  </a:lnTo>
                  <a:lnTo>
                    <a:pt x="509" y="677"/>
                  </a:lnTo>
                  <a:lnTo>
                    <a:pt x="506" y="675"/>
                  </a:lnTo>
                  <a:lnTo>
                    <a:pt x="506" y="672"/>
                  </a:lnTo>
                  <a:lnTo>
                    <a:pt x="504" y="672"/>
                  </a:lnTo>
                  <a:lnTo>
                    <a:pt x="499" y="675"/>
                  </a:lnTo>
                  <a:lnTo>
                    <a:pt x="499" y="672"/>
                  </a:lnTo>
                  <a:lnTo>
                    <a:pt x="499" y="672"/>
                  </a:lnTo>
                  <a:lnTo>
                    <a:pt x="499" y="672"/>
                  </a:lnTo>
                  <a:lnTo>
                    <a:pt x="497" y="670"/>
                  </a:lnTo>
                  <a:lnTo>
                    <a:pt x="495" y="668"/>
                  </a:lnTo>
                  <a:lnTo>
                    <a:pt x="492" y="668"/>
                  </a:lnTo>
                  <a:lnTo>
                    <a:pt x="490" y="665"/>
                  </a:lnTo>
                  <a:lnTo>
                    <a:pt x="488" y="663"/>
                  </a:lnTo>
                  <a:lnTo>
                    <a:pt x="488" y="661"/>
                  </a:lnTo>
                  <a:lnTo>
                    <a:pt x="488" y="658"/>
                  </a:lnTo>
                  <a:lnTo>
                    <a:pt x="490" y="642"/>
                  </a:lnTo>
                  <a:lnTo>
                    <a:pt x="490" y="639"/>
                  </a:lnTo>
                  <a:lnTo>
                    <a:pt x="490" y="637"/>
                  </a:lnTo>
                  <a:lnTo>
                    <a:pt x="490" y="637"/>
                  </a:lnTo>
                  <a:lnTo>
                    <a:pt x="490" y="637"/>
                  </a:lnTo>
                  <a:lnTo>
                    <a:pt x="490" y="637"/>
                  </a:lnTo>
                  <a:lnTo>
                    <a:pt x="490" y="637"/>
                  </a:lnTo>
                  <a:lnTo>
                    <a:pt x="488" y="637"/>
                  </a:lnTo>
                  <a:lnTo>
                    <a:pt x="485" y="639"/>
                  </a:lnTo>
                  <a:lnTo>
                    <a:pt x="483" y="639"/>
                  </a:lnTo>
                  <a:lnTo>
                    <a:pt x="483" y="639"/>
                  </a:lnTo>
                  <a:lnTo>
                    <a:pt x="483" y="639"/>
                  </a:lnTo>
                  <a:lnTo>
                    <a:pt x="485" y="635"/>
                  </a:lnTo>
                  <a:lnTo>
                    <a:pt x="485" y="632"/>
                  </a:lnTo>
                  <a:lnTo>
                    <a:pt x="485" y="632"/>
                  </a:lnTo>
                  <a:lnTo>
                    <a:pt x="485" y="632"/>
                  </a:lnTo>
                  <a:lnTo>
                    <a:pt x="480" y="620"/>
                  </a:lnTo>
                  <a:lnTo>
                    <a:pt x="478" y="616"/>
                  </a:lnTo>
                  <a:lnTo>
                    <a:pt x="478" y="616"/>
                  </a:lnTo>
                  <a:lnTo>
                    <a:pt x="480" y="613"/>
                  </a:lnTo>
                  <a:lnTo>
                    <a:pt x="483" y="609"/>
                  </a:lnTo>
                  <a:lnTo>
                    <a:pt x="480" y="606"/>
                  </a:lnTo>
                  <a:lnTo>
                    <a:pt x="476" y="606"/>
                  </a:lnTo>
                  <a:lnTo>
                    <a:pt x="469" y="601"/>
                  </a:lnTo>
                  <a:lnTo>
                    <a:pt x="469" y="604"/>
                  </a:lnTo>
                  <a:lnTo>
                    <a:pt x="466" y="604"/>
                  </a:lnTo>
                  <a:lnTo>
                    <a:pt x="464" y="606"/>
                  </a:lnTo>
                  <a:lnTo>
                    <a:pt x="462" y="606"/>
                  </a:lnTo>
                  <a:lnTo>
                    <a:pt x="459" y="606"/>
                  </a:lnTo>
                  <a:lnTo>
                    <a:pt x="457" y="606"/>
                  </a:lnTo>
                  <a:lnTo>
                    <a:pt x="454" y="606"/>
                  </a:lnTo>
                  <a:lnTo>
                    <a:pt x="452" y="606"/>
                  </a:lnTo>
                  <a:lnTo>
                    <a:pt x="452" y="604"/>
                  </a:lnTo>
                  <a:lnTo>
                    <a:pt x="450" y="601"/>
                  </a:lnTo>
                  <a:lnTo>
                    <a:pt x="447" y="599"/>
                  </a:lnTo>
                  <a:lnTo>
                    <a:pt x="447" y="599"/>
                  </a:lnTo>
                  <a:lnTo>
                    <a:pt x="447" y="597"/>
                  </a:lnTo>
                  <a:lnTo>
                    <a:pt x="450" y="597"/>
                  </a:lnTo>
                  <a:lnTo>
                    <a:pt x="450" y="592"/>
                  </a:lnTo>
                  <a:lnTo>
                    <a:pt x="454" y="582"/>
                  </a:lnTo>
                  <a:lnTo>
                    <a:pt x="457" y="582"/>
                  </a:lnTo>
                  <a:lnTo>
                    <a:pt x="459" y="580"/>
                  </a:lnTo>
                  <a:lnTo>
                    <a:pt x="459" y="580"/>
                  </a:lnTo>
                  <a:lnTo>
                    <a:pt x="464" y="578"/>
                  </a:lnTo>
                  <a:lnTo>
                    <a:pt x="466" y="575"/>
                  </a:lnTo>
                  <a:lnTo>
                    <a:pt x="471" y="571"/>
                  </a:lnTo>
                  <a:lnTo>
                    <a:pt x="473" y="568"/>
                  </a:lnTo>
                  <a:lnTo>
                    <a:pt x="473" y="566"/>
                  </a:lnTo>
                  <a:lnTo>
                    <a:pt x="473" y="566"/>
                  </a:lnTo>
                  <a:lnTo>
                    <a:pt x="471" y="564"/>
                  </a:lnTo>
                  <a:lnTo>
                    <a:pt x="471" y="561"/>
                  </a:lnTo>
                  <a:lnTo>
                    <a:pt x="469" y="561"/>
                  </a:lnTo>
                  <a:lnTo>
                    <a:pt x="469" y="556"/>
                  </a:lnTo>
                  <a:lnTo>
                    <a:pt x="469" y="554"/>
                  </a:lnTo>
                  <a:lnTo>
                    <a:pt x="466" y="552"/>
                  </a:lnTo>
                  <a:lnTo>
                    <a:pt x="464" y="549"/>
                  </a:lnTo>
                  <a:lnTo>
                    <a:pt x="464" y="549"/>
                  </a:lnTo>
                  <a:lnTo>
                    <a:pt x="464" y="547"/>
                  </a:lnTo>
                  <a:lnTo>
                    <a:pt x="464" y="547"/>
                  </a:lnTo>
                  <a:lnTo>
                    <a:pt x="464" y="547"/>
                  </a:lnTo>
                  <a:lnTo>
                    <a:pt x="462" y="545"/>
                  </a:lnTo>
                  <a:lnTo>
                    <a:pt x="462" y="545"/>
                  </a:lnTo>
                  <a:lnTo>
                    <a:pt x="464" y="542"/>
                  </a:lnTo>
                  <a:lnTo>
                    <a:pt x="469" y="538"/>
                  </a:lnTo>
                  <a:lnTo>
                    <a:pt x="469" y="535"/>
                  </a:lnTo>
                  <a:lnTo>
                    <a:pt x="469" y="535"/>
                  </a:lnTo>
                  <a:lnTo>
                    <a:pt x="471" y="533"/>
                  </a:lnTo>
                  <a:lnTo>
                    <a:pt x="480" y="530"/>
                  </a:lnTo>
                  <a:lnTo>
                    <a:pt x="480" y="528"/>
                  </a:lnTo>
                  <a:lnTo>
                    <a:pt x="483" y="526"/>
                  </a:lnTo>
                  <a:lnTo>
                    <a:pt x="485" y="526"/>
                  </a:lnTo>
                  <a:lnTo>
                    <a:pt x="485" y="526"/>
                  </a:lnTo>
                  <a:lnTo>
                    <a:pt x="488" y="526"/>
                  </a:lnTo>
                  <a:lnTo>
                    <a:pt x="488" y="523"/>
                  </a:lnTo>
                  <a:lnTo>
                    <a:pt x="488" y="523"/>
                  </a:lnTo>
                  <a:lnTo>
                    <a:pt x="488" y="521"/>
                  </a:lnTo>
                  <a:lnTo>
                    <a:pt x="488" y="521"/>
                  </a:lnTo>
                  <a:lnTo>
                    <a:pt x="485" y="519"/>
                  </a:lnTo>
                  <a:lnTo>
                    <a:pt x="483" y="519"/>
                  </a:lnTo>
                  <a:lnTo>
                    <a:pt x="483" y="519"/>
                  </a:lnTo>
                  <a:lnTo>
                    <a:pt x="480" y="519"/>
                  </a:lnTo>
                  <a:lnTo>
                    <a:pt x="480" y="516"/>
                  </a:lnTo>
                  <a:lnTo>
                    <a:pt x="480" y="516"/>
                  </a:lnTo>
                  <a:lnTo>
                    <a:pt x="480" y="516"/>
                  </a:lnTo>
                  <a:lnTo>
                    <a:pt x="480" y="514"/>
                  </a:lnTo>
                  <a:lnTo>
                    <a:pt x="480" y="514"/>
                  </a:lnTo>
                  <a:lnTo>
                    <a:pt x="483" y="514"/>
                  </a:lnTo>
                  <a:lnTo>
                    <a:pt x="483" y="514"/>
                  </a:lnTo>
                  <a:lnTo>
                    <a:pt x="483" y="514"/>
                  </a:lnTo>
                  <a:lnTo>
                    <a:pt x="483" y="514"/>
                  </a:lnTo>
                  <a:lnTo>
                    <a:pt x="483" y="511"/>
                  </a:lnTo>
                  <a:lnTo>
                    <a:pt x="483" y="511"/>
                  </a:lnTo>
                  <a:lnTo>
                    <a:pt x="480" y="507"/>
                  </a:lnTo>
                  <a:lnTo>
                    <a:pt x="480" y="504"/>
                  </a:lnTo>
                  <a:lnTo>
                    <a:pt x="478" y="504"/>
                  </a:lnTo>
                  <a:lnTo>
                    <a:pt x="478" y="502"/>
                  </a:lnTo>
                  <a:lnTo>
                    <a:pt x="478" y="500"/>
                  </a:lnTo>
                  <a:lnTo>
                    <a:pt x="480" y="500"/>
                  </a:lnTo>
                  <a:lnTo>
                    <a:pt x="483" y="497"/>
                  </a:lnTo>
                  <a:lnTo>
                    <a:pt x="495" y="495"/>
                  </a:lnTo>
                  <a:lnTo>
                    <a:pt x="495" y="495"/>
                  </a:lnTo>
                  <a:lnTo>
                    <a:pt x="495" y="493"/>
                  </a:lnTo>
                  <a:lnTo>
                    <a:pt x="495" y="493"/>
                  </a:lnTo>
                  <a:lnTo>
                    <a:pt x="495" y="490"/>
                  </a:lnTo>
                  <a:lnTo>
                    <a:pt x="495" y="490"/>
                  </a:lnTo>
                  <a:lnTo>
                    <a:pt x="492" y="488"/>
                  </a:lnTo>
                  <a:lnTo>
                    <a:pt x="492" y="485"/>
                  </a:lnTo>
                  <a:lnTo>
                    <a:pt x="495" y="485"/>
                  </a:lnTo>
                  <a:lnTo>
                    <a:pt x="495" y="483"/>
                  </a:lnTo>
                  <a:lnTo>
                    <a:pt x="497" y="483"/>
                  </a:lnTo>
                  <a:lnTo>
                    <a:pt x="497" y="481"/>
                  </a:lnTo>
                  <a:lnTo>
                    <a:pt x="497" y="481"/>
                  </a:lnTo>
                  <a:lnTo>
                    <a:pt x="497" y="478"/>
                  </a:lnTo>
                  <a:lnTo>
                    <a:pt x="497" y="478"/>
                  </a:lnTo>
                  <a:lnTo>
                    <a:pt x="502" y="474"/>
                  </a:lnTo>
                  <a:lnTo>
                    <a:pt x="504" y="471"/>
                  </a:lnTo>
                  <a:lnTo>
                    <a:pt x="504" y="471"/>
                  </a:lnTo>
                  <a:lnTo>
                    <a:pt x="506" y="471"/>
                  </a:lnTo>
                  <a:lnTo>
                    <a:pt x="506" y="471"/>
                  </a:lnTo>
                  <a:lnTo>
                    <a:pt x="509" y="467"/>
                  </a:lnTo>
                  <a:lnTo>
                    <a:pt x="509" y="464"/>
                  </a:lnTo>
                  <a:lnTo>
                    <a:pt x="511" y="459"/>
                  </a:lnTo>
                  <a:lnTo>
                    <a:pt x="511" y="457"/>
                  </a:lnTo>
                  <a:lnTo>
                    <a:pt x="509" y="455"/>
                  </a:lnTo>
                  <a:lnTo>
                    <a:pt x="509" y="452"/>
                  </a:lnTo>
                  <a:lnTo>
                    <a:pt x="506" y="452"/>
                  </a:lnTo>
                  <a:lnTo>
                    <a:pt x="506" y="450"/>
                  </a:lnTo>
                  <a:lnTo>
                    <a:pt x="506" y="450"/>
                  </a:lnTo>
                  <a:lnTo>
                    <a:pt x="506" y="448"/>
                  </a:lnTo>
                  <a:lnTo>
                    <a:pt x="509" y="445"/>
                  </a:lnTo>
                  <a:lnTo>
                    <a:pt x="511" y="443"/>
                  </a:lnTo>
                  <a:lnTo>
                    <a:pt x="516" y="440"/>
                  </a:lnTo>
                  <a:lnTo>
                    <a:pt x="516" y="438"/>
                  </a:lnTo>
                  <a:lnTo>
                    <a:pt x="518" y="438"/>
                  </a:lnTo>
                  <a:lnTo>
                    <a:pt x="521" y="438"/>
                  </a:lnTo>
                  <a:lnTo>
                    <a:pt x="528" y="440"/>
                  </a:lnTo>
                  <a:lnTo>
                    <a:pt x="533" y="438"/>
                  </a:lnTo>
                  <a:lnTo>
                    <a:pt x="540" y="436"/>
                  </a:lnTo>
                  <a:lnTo>
                    <a:pt x="544" y="436"/>
                  </a:lnTo>
                  <a:lnTo>
                    <a:pt x="549" y="436"/>
                  </a:lnTo>
                  <a:lnTo>
                    <a:pt x="556" y="436"/>
                  </a:lnTo>
                  <a:lnTo>
                    <a:pt x="563" y="438"/>
                  </a:lnTo>
                  <a:lnTo>
                    <a:pt x="563" y="438"/>
                  </a:lnTo>
                  <a:lnTo>
                    <a:pt x="563" y="438"/>
                  </a:lnTo>
                  <a:lnTo>
                    <a:pt x="563" y="433"/>
                  </a:lnTo>
                  <a:lnTo>
                    <a:pt x="563" y="42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2" name="Freeform 671"/>
            <p:cNvSpPr>
              <a:spLocks noEditPoints="1"/>
            </p:cNvSpPr>
            <p:nvPr/>
          </p:nvSpPr>
          <p:spPr bwMode="auto">
            <a:xfrm>
              <a:off x="5394961" y="4864147"/>
              <a:ext cx="48862" cy="45130"/>
            </a:xfrm>
            <a:custGeom>
              <a:avLst/>
              <a:gdLst>
                <a:gd name="T0" fmla="*/ 57 w 144"/>
                <a:gd name="T1" fmla="*/ 121 h 133"/>
                <a:gd name="T2" fmla="*/ 47 w 144"/>
                <a:gd name="T3" fmla="*/ 123 h 133"/>
                <a:gd name="T4" fmla="*/ 54 w 144"/>
                <a:gd name="T5" fmla="*/ 133 h 133"/>
                <a:gd name="T6" fmla="*/ 36 w 144"/>
                <a:gd name="T7" fmla="*/ 128 h 133"/>
                <a:gd name="T8" fmla="*/ 33 w 144"/>
                <a:gd name="T9" fmla="*/ 130 h 133"/>
                <a:gd name="T10" fmla="*/ 36 w 144"/>
                <a:gd name="T11" fmla="*/ 133 h 133"/>
                <a:gd name="T12" fmla="*/ 38 w 144"/>
                <a:gd name="T13" fmla="*/ 128 h 133"/>
                <a:gd name="T14" fmla="*/ 24 w 144"/>
                <a:gd name="T15" fmla="*/ 17 h 133"/>
                <a:gd name="T16" fmla="*/ 21 w 144"/>
                <a:gd name="T17" fmla="*/ 17 h 133"/>
                <a:gd name="T18" fmla="*/ 17 w 144"/>
                <a:gd name="T19" fmla="*/ 19 h 133"/>
                <a:gd name="T20" fmla="*/ 21 w 144"/>
                <a:gd name="T21" fmla="*/ 24 h 133"/>
                <a:gd name="T22" fmla="*/ 26 w 144"/>
                <a:gd name="T23" fmla="*/ 22 h 133"/>
                <a:gd name="T24" fmla="*/ 19 w 144"/>
                <a:gd name="T25" fmla="*/ 10 h 133"/>
                <a:gd name="T26" fmla="*/ 21 w 144"/>
                <a:gd name="T27" fmla="*/ 5 h 133"/>
                <a:gd name="T28" fmla="*/ 19 w 144"/>
                <a:gd name="T29" fmla="*/ 3 h 133"/>
                <a:gd name="T30" fmla="*/ 10 w 144"/>
                <a:gd name="T31" fmla="*/ 3 h 133"/>
                <a:gd name="T32" fmla="*/ 2 w 144"/>
                <a:gd name="T33" fmla="*/ 5 h 133"/>
                <a:gd name="T34" fmla="*/ 2 w 144"/>
                <a:gd name="T35" fmla="*/ 10 h 133"/>
                <a:gd name="T36" fmla="*/ 5 w 144"/>
                <a:gd name="T37" fmla="*/ 17 h 133"/>
                <a:gd name="T38" fmla="*/ 17 w 144"/>
                <a:gd name="T39" fmla="*/ 10 h 133"/>
                <a:gd name="T40" fmla="*/ 62 w 144"/>
                <a:gd name="T41" fmla="*/ 31 h 133"/>
                <a:gd name="T42" fmla="*/ 54 w 144"/>
                <a:gd name="T43" fmla="*/ 29 h 133"/>
                <a:gd name="T44" fmla="*/ 54 w 144"/>
                <a:gd name="T45" fmla="*/ 33 h 133"/>
                <a:gd name="T46" fmla="*/ 57 w 144"/>
                <a:gd name="T47" fmla="*/ 41 h 133"/>
                <a:gd name="T48" fmla="*/ 69 w 144"/>
                <a:gd name="T49" fmla="*/ 36 h 133"/>
                <a:gd name="T50" fmla="*/ 102 w 144"/>
                <a:gd name="T51" fmla="*/ 121 h 133"/>
                <a:gd name="T52" fmla="*/ 99 w 144"/>
                <a:gd name="T53" fmla="*/ 116 h 133"/>
                <a:gd name="T54" fmla="*/ 99 w 144"/>
                <a:gd name="T55" fmla="*/ 114 h 133"/>
                <a:gd name="T56" fmla="*/ 97 w 144"/>
                <a:gd name="T57" fmla="*/ 114 h 133"/>
                <a:gd name="T58" fmla="*/ 90 w 144"/>
                <a:gd name="T59" fmla="*/ 109 h 133"/>
                <a:gd name="T60" fmla="*/ 88 w 144"/>
                <a:gd name="T61" fmla="*/ 104 h 133"/>
                <a:gd name="T62" fmla="*/ 88 w 144"/>
                <a:gd name="T63" fmla="*/ 104 h 133"/>
                <a:gd name="T64" fmla="*/ 88 w 144"/>
                <a:gd name="T65" fmla="*/ 109 h 133"/>
                <a:gd name="T66" fmla="*/ 85 w 144"/>
                <a:gd name="T67" fmla="*/ 112 h 133"/>
                <a:gd name="T68" fmla="*/ 85 w 144"/>
                <a:gd name="T69" fmla="*/ 119 h 133"/>
                <a:gd name="T70" fmla="*/ 88 w 144"/>
                <a:gd name="T71" fmla="*/ 121 h 133"/>
                <a:gd name="T72" fmla="*/ 97 w 144"/>
                <a:gd name="T73" fmla="*/ 128 h 133"/>
                <a:gd name="T74" fmla="*/ 102 w 144"/>
                <a:gd name="T75" fmla="*/ 126 h 133"/>
                <a:gd name="T76" fmla="*/ 104 w 144"/>
                <a:gd name="T77" fmla="*/ 121 h 133"/>
                <a:gd name="T78" fmla="*/ 144 w 144"/>
                <a:gd name="T79" fmla="*/ 57 h 133"/>
                <a:gd name="T80" fmla="*/ 137 w 144"/>
                <a:gd name="T81" fmla="*/ 55 h 133"/>
                <a:gd name="T82" fmla="*/ 133 w 144"/>
                <a:gd name="T83" fmla="*/ 55 h 133"/>
                <a:gd name="T84" fmla="*/ 130 w 144"/>
                <a:gd name="T85" fmla="*/ 62 h 133"/>
                <a:gd name="T86" fmla="*/ 133 w 144"/>
                <a:gd name="T87" fmla="*/ 67 h 133"/>
                <a:gd name="T88" fmla="*/ 144 w 144"/>
                <a:gd name="T89" fmla="*/ 64 h 133"/>
                <a:gd name="T90" fmla="*/ 130 w 144"/>
                <a:gd name="T91" fmla="*/ 33 h 133"/>
                <a:gd name="T92" fmla="*/ 133 w 144"/>
                <a:gd name="T93" fmla="*/ 31 h 133"/>
                <a:gd name="T94" fmla="*/ 133 w 144"/>
                <a:gd name="T95" fmla="*/ 29 h 133"/>
                <a:gd name="T96" fmla="*/ 133 w 144"/>
                <a:gd name="T97" fmla="*/ 22 h 133"/>
                <a:gd name="T98" fmla="*/ 130 w 144"/>
                <a:gd name="T99" fmla="*/ 19 h 133"/>
                <a:gd name="T100" fmla="*/ 128 w 144"/>
                <a:gd name="T101" fmla="*/ 26 h 133"/>
                <a:gd name="T102" fmla="*/ 121 w 144"/>
                <a:gd name="T103" fmla="*/ 107 h 133"/>
                <a:gd name="T104" fmla="*/ 118 w 144"/>
                <a:gd name="T105" fmla="*/ 104 h 133"/>
                <a:gd name="T106" fmla="*/ 116 w 144"/>
                <a:gd name="T107" fmla="*/ 104 h 133"/>
                <a:gd name="T108" fmla="*/ 114 w 144"/>
                <a:gd name="T109" fmla="*/ 109 h 133"/>
                <a:gd name="T110" fmla="*/ 114 w 144"/>
                <a:gd name="T111" fmla="*/ 112 h 133"/>
                <a:gd name="T112" fmla="*/ 118 w 144"/>
                <a:gd name="T113" fmla="*/ 116 h 133"/>
                <a:gd name="T114" fmla="*/ 121 w 144"/>
                <a:gd name="T115" fmla="*/ 11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4" h="133">
                  <a:moveTo>
                    <a:pt x="57" y="128"/>
                  </a:moveTo>
                  <a:lnTo>
                    <a:pt x="57" y="128"/>
                  </a:lnTo>
                  <a:lnTo>
                    <a:pt x="57" y="126"/>
                  </a:lnTo>
                  <a:lnTo>
                    <a:pt x="57" y="126"/>
                  </a:lnTo>
                  <a:lnTo>
                    <a:pt x="57" y="123"/>
                  </a:lnTo>
                  <a:lnTo>
                    <a:pt x="57" y="121"/>
                  </a:lnTo>
                  <a:lnTo>
                    <a:pt x="57" y="121"/>
                  </a:lnTo>
                  <a:lnTo>
                    <a:pt x="54" y="121"/>
                  </a:lnTo>
                  <a:lnTo>
                    <a:pt x="54" y="119"/>
                  </a:lnTo>
                  <a:lnTo>
                    <a:pt x="52" y="121"/>
                  </a:lnTo>
                  <a:lnTo>
                    <a:pt x="52" y="121"/>
                  </a:lnTo>
                  <a:lnTo>
                    <a:pt x="50" y="121"/>
                  </a:lnTo>
                  <a:lnTo>
                    <a:pt x="47" y="123"/>
                  </a:lnTo>
                  <a:lnTo>
                    <a:pt x="47" y="123"/>
                  </a:lnTo>
                  <a:lnTo>
                    <a:pt x="45" y="126"/>
                  </a:lnTo>
                  <a:lnTo>
                    <a:pt x="45" y="126"/>
                  </a:lnTo>
                  <a:lnTo>
                    <a:pt x="45" y="128"/>
                  </a:lnTo>
                  <a:lnTo>
                    <a:pt x="47" y="128"/>
                  </a:lnTo>
                  <a:lnTo>
                    <a:pt x="50" y="130"/>
                  </a:lnTo>
                  <a:lnTo>
                    <a:pt x="52" y="133"/>
                  </a:lnTo>
                  <a:lnTo>
                    <a:pt x="54" y="133"/>
                  </a:lnTo>
                  <a:lnTo>
                    <a:pt x="57" y="130"/>
                  </a:lnTo>
                  <a:lnTo>
                    <a:pt x="57" y="130"/>
                  </a:lnTo>
                  <a:lnTo>
                    <a:pt x="57" y="128"/>
                  </a:lnTo>
                  <a:lnTo>
                    <a:pt x="57" y="128"/>
                  </a:lnTo>
                  <a:lnTo>
                    <a:pt x="57" y="128"/>
                  </a:lnTo>
                  <a:close/>
                  <a:moveTo>
                    <a:pt x="38" y="128"/>
                  </a:moveTo>
                  <a:lnTo>
                    <a:pt x="36" y="128"/>
                  </a:lnTo>
                  <a:lnTo>
                    <a:pt x="36" y="128"/>
                  </a:lnTo>
                  <a:lnTo>
                    <a:pt x="36" y="128"/>
                  </a:lnTo>
                  <a:lnTo>
                    <a:pt x="33" y="128"/>
                  </a:lnTo>
                  <a:lnTo>
                    <a:pt x="33" y="128"/>
                  </a:lnTo>
                  <a:lnTo>
                    <a:pt x="33" y="130"/>
                  </a:lnTo>
                  <a:lnTo>
                    <a:pt x="33" y="130"/>
                  </a:lnTo>
                  <a:lnTo>
                    <a:pt x="33" y="130"/>
                  </a:lnTo>
                  <a:lnTo>
                    <a:pt x="33" y="130"/>
                  </a:lnTo>
                  <a:lnTo>
                    <a:pt x="33" y="130"/>
                  </a:lnTo>
                  <a:lnTo>
                    <a:pt x="33" y="130"/>
                  </a:lnTo>
                  <a:lnTo>
                    <a:pt x="33" y="130"/>
                  </a:lnTo>
                  <a:lnTo>
                    <a:pt x="33" y="133"/>
                  </a:lnTo>
                  <a:lnTo>
                    <a:pt x="36" y="133"/>
                  </a:lnTo>
                  <a:lnTo>
                    <a:pt x="36" y="133"/>
                  </a:lnTo>
                  <a:lnTo>
                    <a:pt x="36" y="133"/>
                  </a:lnTo>
                  <a:lnTo>
                    <a:pt x="36" y="133"/>
                  </a:lnTo>
                  <a:lnTo>
                    <a:pt x="36" y="133"/>
                  </a:lnTo>
                  <a:lnTo>
                    <a:pt x="38" y="133"/>
                  </a:lnTo>
                  <a:lnTo>
                    <a:pt x="38" y="130"/>
                  </a:lnTo>
                  <a:lnTo>
                    <a:pt x="38" y="130"/>
                  </a:lnTo>
                  <a:lnTo>
                    <a:pt x="38" y="128"/>
                  </a:lnTo>
                  <a:close/>
                  <a:moveTo>
                    <a:pt x="26" y="19"/>
                  </a:moveTo>
                  <a:lnTo>
                    <a:pt x="26" y="19"/>
                  </a:lnTo>
                  <a:lnTo>
                    <a:pt x="26" y="19"/>
                  </a:lnTo>
                  <a:lnTo>
                    <a:pt x="24" y="19"/>
                  </a:lnTo>
                  <a:lnTo>
                    <a:pt x="24" y="17"/>
                  </a:lnTo>
                  <a:lnTo>
                    <a:pt x="24" y="17"/>
                  </a:lnTo>
                  <a:lnTo>
                    <a:pt x="24" y="17"/>
                  </a:lnTo>
                  <a:lnTo>
                    <a:pt x="24" y="17"/>
                  </a:lnTo>
                  <a:lnTo>
                    <a:pt x="24" y="17"/>
                  </a:lnTo>
                  <a:lnTo>
                    <a:pt x="24" y="17"/>
                  </a:lnTo>
                  <a:lnTo>
                    <a:pt x="24" y="17"/>
                  </a:lnTo>
                  <a:lnTo>
                    <a:pt x="21" y="17"/>
                  </a:lnTo>
                  <a:lnTo>
                    <a:pt x="21" y="17"/>
                  </a:lnTo>
                  <a:lnTo>
                    <a:pt x="21" y="17"/>
                  </a:lnTo>
                  <a:lnTo>
                    <a:pt x="21" y="17"/>
                  </a:lnTo>
                  <a:lnTo>
                    <a:pt x="19" y="17"/>
                  </a:lnTo>
                  <a:lnTo>
                    <a:pt x="19" y="17"/>
                  </a:lnTo>
                  <a:lnTo>
                    <a:pt x="19" y="19"/>
                  </a:lnTo>
                  <a:lnTo>
                    <a:pt x="17" y="19"/>
                  </a:lnTo>
                  <a:lnTo>
                    <a:pt x="17" y="19"/>
                  </a:lnTo>
                  <a:lnTo>
                    <a:pt x="17" y="19"/>
                  </a:lnTo>
                  <a:lnTo>
                    <a:pt x="14" y="19"/>
                  </a:lnTo>
                  <a:lnTo>
                    <a:pt x="14" y="22"/>
                  </a:lnTo>
                  <a:lnTo>
                    <a:pt x="17" y="22"/>
                  </a:lnTo>
                  <a:lnTo>
                    <a:pt x="17" y="22"/>
                  </a:lnTo>
                  <a:lnTo>
                    <a:pt x="17" y="22"/>
                  </a:lnTo>
                  <a:lnTo>
                    <a:pt x="17" y="22"/>
                  </a:lnTo>
                  <a:lnTo>
                    <a:pt x="21" y="24"/>
                  </a:lnTo>
                  <a:lnTo>
                    <a:pt x="21" y="24"/>
                  </a:lnTo>
                  <a:lnTo>
                    <a:pt x="21" y="24"/>
                  </a:lnTo>
                  <a:lnTo>
                    <a:pt x="21" y="24"/>
                  </a:lnTo>
                  <a:lnTo>
                    <a:pt x="21" y="24"/>
                  </a:lnTo>
                  <a:lnTo>
                    <a:pt x="24" y="22"/>
                  </a:lnTo>
                  <a:lnTo>
                    <a:pt x="24" y="22"/>
                  </a:lnTo>
                  <a:lnTo>
                    <a:pt x="26" y="22"/>
                  </a:lnTo>
                  <a:lnTo>
                    <a:pt x="26" y="22"/>
                  </a:lnTo>
                  <a:lnTo>
                    <a:pt x="26" y="22"/>
                  </a:lnTo>
                  <a:lnTo>
                    <a:pt x="26" y="19"/>
                  </a:lnTo>
                  <a:lnTo>
                    <a:pt x="26" y="19"/>
                  </a:lnTo>
                  <a:close/>
                  <a:moveTo>
                    <a:pt x="17" y="10"/>
                  </a:moveTo>
                  <a:lnTo>
                    <a:pt x="19" y="10"/>
                  </a:lnTo>
                  <a:lnTo>
                    <a:pt x="19" y="10"/>
                  </a:lnTo>
                  <a:lnTo>
                    <a:pt x="19" y="10"/>
                  </a:lnTo>
                  <a:lnTo>
                    <a:pt x="19" y="10"/>
                  </a:lnTo>
                  <a:lnTo>
                    <a:pt x="21" y="7"/>
                  </a:lnTo>
                  <a:lnTo>
                    <a:pt x="21" y="7"/>
                  </a:lnTo>
                  <a:lnTo>
                    <a:pt x="21" y="5"/>
                  </a:lnTo>
                  <a:lnTo>
                    <a:pt x="21" y="5"/>
                  </a:lnTo>
                  <a:lnTo>
                    <a:pt x="21" y="5"/>
                  </a:lnTo>
                  <a:lnTo>
                    <a:pt x="21" y="5"/>
                  </a:lnTo>
                  <a:lnTo>
                    <a:pt x="21" y="5"/>
                  </a:lnTo>
                  <a:lnTo>
                    <a:pt x="19" y="3"/>
                  </a:lnTo>
                  <a:lnTo>
                    <a:pt x="19" y="3"/>
                  </a:lnTo>
                  <a:lnTo>
                    <a:pt x="19" y="3"/>
                  </a:lnTo>
                  <a:lnTo>
                    <a:pt x="19" y="3"/>
                  </a:lnTo>
                  <a:lnTo>
                    <a:pt x="19" y="3"/>
                  </a:lnTo>
                  <a:lnTo>
                    <a:pt x="17" y="0"/>
                  </a:lnTo>
                  <a:lnTo>
                    <a:pt x="17" y="0"/>
                  </a:lnTo>
                  <a:lnTo>
                    <a:pt x="14" y="0"/>
                  </a:lnTo>
                  <a:lnTo>
                    <a:pt x="14" y="0"/>
                  </a:lnTo>
                  <a:lnTo>
                    <a:pt x="14" y="0"/>
                  </a:lnTo>
                  <a:lnTo>
                    <a:pt x="10" y="3"/>
                  </a:lnTo>
                  <a:lnTo>
                    <a:pt x="10" y="3"/>
                  </a:lnTo>
                  <a:lnTo>
                    <a:pt x="7" y="3"/>
                  </a:lnTo>
                  <a:lnTo>
                    <a:pt x="7" y="5"/>
                  </a:lnTo>
                  <a:lnTo>
                    <a:pt x="5" y="5"/>
                  </a:lnTo>
                  <a:lnTo>
                    <a:pt x="5" y="5"/>
                  </a:lnTo>
                  <a:lnTo>
                    <a:pt x="5" y="5"/>
                  </a:lnTo>
                  <a:lnTo>
                    <a:pt x="5" y="5"/>
                  </a:lnTo>
                  <a:lnTo>
                    <a:pt x="2" y="5"/>
                  </a:lnTo>
                  <a:lnTo>
                    <a:pt x="2" y="7"/>
                  </a:lnTo>
                  <a:lnTo>
                    <a:pt x="0" y="7"/>
                  </a:lnTo>
                  <a:lnTo>
                    <a:pt x="0" y="7"/>
                  </a:lnTo>
                  <a:lnTo>
                    <a:pt x="0" y="10"/>
                  </a:lnTo>
                  <a:lnTo>
                    <a:pt x="2" y="10"/>
                  </a:lnTo>
                  <a:lnTo>
                    <a:pt x="2" y="10"/>
                  </a:lnTo>
                  <a:lnTo>
                    <a:pt x="2" y="10"/>
                  </a:lnTo>
                  <a:lnTo>
                    <a:pt x="2" y="12"/>
                  </a:lnTo>
                  <a:lnTo>
                    <a:pt x="2" y="14"/>
                  </a:lnTo>
                  <a:lnTo>
                    <a:pt x="2" y="17"/>
                  </a:lnTo>
                  <a:lnTo>
                    <a:pt x="5" y="17"/>
                  </a:lnTo>
                  <a:lnTo>
                    <a:pt x="5" y="17"/>
                  </a:lnTo>
                  <a:lnTo>
                    <a:pt x="5" y="17"/>
                  </a:lnTo>
                  <a:lnTo>
                    <a:pt x="5" y="17"/>
                  </a:lnTo>
                  <a:lnTo>
                    <a:pt x="7" y="17"/>
                  </a:lnTo>
                  <a:lnTo>
                    <a:pt x="10" y="14"/>
                  </a:lnTo>
                  <a:lnTo>
                    <a:pt x="12" y="14"/>
                  </a:lnTo>
                  <a:lnTo>
                    <a:pt x="12" y="12"/>
                  </a:lnTo>
                  <a:lnTo>
                    <a:pt x="14" y="12"/>
                  </a:lnTo>
                  <a:lnTo>
                    <a:pt x="17" y="10"/>
                  </a:lnTo>
                  <a:lnTo>
                    <a:pt x="17" y="10"/>
                  </a:lnTo>
                  <a:close/>
                  <a:moveTo>
                    <a:pt x="71" y="33"/>
                  </a:moveTo>
                  <a:lnTo>
                    <a:pt x="71" y="33"/>
                  </a:lnTo>
                  <a:lnTo>
                    <a:pt x="69" y="33"/>
                  </a:lnTo>
                  <a:lnTo>
                    <a:pt x="64" y="31"/>
                  </a:lnTo>
                  <a:lnTo>
                    <a:pt x="64" y="31"/>
                  </a:lnTo>
                  <a:lnTo>
                    <a:pt x="62" y="31"/>
                  </a:lnTo>
                  <a:lnTo>
                    <a:pt x="62" y="31"/>
                  </a:lnTo>
                  <a:lnTo>
                    <a:pt x="59" y="31"/>
                  </a:lnTo>
                  <a:lnTo>
                    <a:pt x="57" y="31"/>
                  </a:lnTo>
                  <a:lnTo>
                    <a:pt x="57" y="31"/>
                  </a:lnTo>
                  <a:lnTo>
                    <a:pt x="57" y="31"/>
                  </a:lnTo>
                  <a:lnTo>
                    <a:pt x="54" y="29"/>
                  </a:lnTo>
                  <a:lnTo>
                    <a:pt x="54" y="29"/>
                  </a:lnTo>
                  <a:lnTo>
                    <a:pt x="54" y="29"/>
                  </a:lnTo>
                  <a:lnTo>
                    <a:pt x="52" y="31"/>
                  </a:lnTo>
                  <a:lnTo>
                    <a:pt x="50" y="31"/>
                  </a:lnTo>
                  <a:lnTo>
                    <a:pt x="52" y="33"/>
                  </a:lnTo>
                  <a:lnTo>
                    <a:pt x="52" y="33"/>
                  </a:lnTo>
                  <a:lnTo>
                    <a:pt x="52" y="33"/>
                  </a:lnTo>
                  <a:lnTo>
                    <a:pt x="54" y="33"/>
                  </a:lnTo>
                  <a:lnTo>
                    <a:pt x="54" y="33"/>
                  </a:lnTo>
                  <a:lnTo>
                    <a:pt x="54" y="36"/>
                  </a:lnTo>
                  <a:lnTo>
                    <a:pt x="54" y="36"/>
                  </a:lnTo>
                  <a:lnTo>
                    <a:pt x="54" y="36"/>
                  </a:lnTo>
                  <a:lnTo>
                    <a:pt x="54" y="36"/>
                  </a:lnTo>
                  <a:lnTo>
                    <a:pt x="54" y="38"/>
                  </a:lnTo>
                  <a:lnTo>
                    <a:pt x="54" y="38"/>
                  </a:lnTo>
                  <a:lnTo>
                    <a:pt x="57" y="41"/>
                  </a:lnTo>
                  <a:lnTo>
                    <a:pt x="57" y="41"/>
                  </a:lnTo>
                  <a:lnTo>
                    <a:pt x="57" y="38"/>
                  </a:lnTo>
                  <a:lnTo>
                    <a:pt x="59" y="36"/>
                  </a:lnTo>
                  <a:lnTo>
                    <a:pt x="59" y="33"/>
                  </a:lnTo>
                  <a:lnTo>
                    <a:pt x="62" y="33"/>
                  </a:lnTo>
                  <a:lnTo>
                    <a:pt x="64" y="33"/>
                  </a:lnTo>
                  <a:lnTo>
                    <a:pt x="69" y="36"/>
                  </a:lnTo>
                  <a:lnTo>
                    <a:pt x="71" y="36"/>
                  </a:lnTo>
                  <a:lnTo>
                    <a:pt x="71" y="36"/>
                  </a:lnTo>
                  <a:lnTo>
                    <a:pt x="71" y="33"/>
                  </a:lnTo>
                  <a:lnTo>
                    <a:pt x="71" y="33"/>
                  </a:lnTo>
                  <a:lnTo>
                    <a:pt x="71" y="33"/>
                  </a:lnTo>
                  <a:close/>
                  <a:moveTo>
                    <a:pt x="102" y="121"/>
                  </a:moveTo>
                  <a:lnTo>
                    <a:pt x="102" y="121"/>
                  </a:lnTo>
                  <a:lnTo>
                    <a:pt x="102" y="121"/>
                  </a:lnTo>
                  <a:lnTo>
                    <a:pt x="102" y="121"/>
                  </a:lnTo>
                  <a:lnTo>
                    <a:pt x="102" y="121"/>
                  </a:lnTo>
                  <a:lnTo>
                    <a:pt x="102" y="121"/>
                  </a:lnTo>
                  <a:lnTo>
                    <a:pt x="102" y="121"/>
                  </a:lnTo>
                  <a:lnTo>
                    <a:pt x="99" y="116"/>
                  </a:lnTo>
                  <a:lnTo>
                    <a:pt x="99" y="116"/>
                  </a:lnTo>
                  <a:lnTo>
                    <a:pt x="99" y="116"/>
                  </a:lnTo>
                  <a:lnTo>
                    <a:pt x="99" y="116"/>
                  </a:lnTo>
                  <a:lnTo>
                    <a:pt x="99" y="116"/>
                  </a:lnTo>
                  <a:lnTo>
                    <a:pt x="99" y="116"/>
                  </a:lnTo>
                  <a:lnTo>
                    <a:pt x="99" y="116"/>
                  </a:lnTo>
                  <a:lnTo>
                    <a:pt x="99" y="116"/>
                  </a:lnTo>
                  <a:lnTo>
                    <a:pt x="99" y="114"/>
                  </a:lnTo>
                  <a:lnTo>
                    <a:pt x="97" y="114"/>
                  </a:lnTo>
                  <a:lnTo>
                    <a:pt x="99" y="114"/>
                  </a:lnTo>
                  <a:lnTo>
                    <a:pt x="97" y="114"/>
                  </a:lnTo>
                  <a:lnTo>
                    <a:pt x="97" y="114"/>
                  </a:lnTo>
                  <a:lnTo>
                    <a:pt x="97" y="114"/>
                  </a:lnTo>
                  <a:lnTo>
                    <a:pt x="97" y="114"/>
                  </a:lnTo>
                  <a:lnTo>
                    <a:pt x="97" y="114"/>
                  </a:lnTo>
                  <a:lnTo>
                    <a:pt x="95" y="114"/>
                  </a:lnTo>
                  <a:lnTo>
                    <a:pt x="95" y="112"/>
                  </a:lnTo>
                  <a:lnTo>
                    <a:pt x="92" y="109"/>
                  </a:lnTo>
                  <a:lnTo>
                    <a:pt x="92" y="109"/>
                  </a:lnTo>
                  <a:lnTo>
                    <a:pt x="92" y="109"/>
                  </a:lnTo>
                  <a:lnTo>
                    <a:pt x="92" y="109"/>
                  </a:lnTo>
                  <a:lnTo>
                    <a:pt x="90" y="109"/>
                  </a:lnTo>
                  <a:lnTo>
                    <a:pt x="90" y="107"/>
                  </a:lnTo>
                  <a:lnTo>
                    <a:pt x="90" y="107"/>
                  </a:lnTo>
                  <a:lnTo>
                    <a:pt x="90" y="107"/>
                  </a:lnTo>
                  <a:lnTo>
                    <a:pt x="90" y="104"/>
                  </a:lnTo>
                  <a:lnTo>
                    <a:pt x="88" y="104"/>
                  </a:lnTo>
                  <a:lnTo>
                    <a:pt x="88" y="104"/>
                  </a:lnTo>
                  <a:lnTo>
                    <a:pt x="88" y="104"/>
                  </a:lnTo>
                  <a:lnTo>
                    <a:pt x="88" y="104"/>
                  </a:lnTo>
                  <a:lnTo>
                    <a:pt x="88" y="104"/>
                  </a:lnTo>
                  <a:lnTo>
                    <a:pt x="88" y="104"/>
                  </a:lnTo>
                  <a:lnTo>
                    <a:pt x="88" y="104"/>
                  </a:lnTo>
                  <a:lnTo>
                    <a:pt x="85" y="104"/>
                  </a:lnTo>
                  <a:lnTo>
                    <a:pt x="85" y="104"/>
                  </a:lnTo>
                  <a:lnTo>
                    <a:pt x="88" y="104"/>
                  </a:lnTo>
                  <a:lnTo>
                    <a:pt x="85" y="107"/>
                  </a:lnTo>
                  <a:lnTo>
                    <a:pt x="85" y="107"/>
                  </a:lnTo>
                  <a:lnTo>
                    <a:pt x="85" y="107"/>
                  </a:lnTo>
                  <a:lnTo>
                    <a:pt x="85" y="107"/>
                  </a:lnTo>
                  <a:lnTo>
                    <a:pt x="88" y="109"/>
                  </a:lnTo>
                  <a:lnTo>
                    <a:pt x="88" y="109"/>
                  </a:lnTo>
                  <a:lnTo>
                    <a:pt x="88" y="109"/>
                  </a:lnTo>
                  <a:lnTo>
                    <a:pt x="88" y="109"/>
                  </a:lnTo>
                  <a:lnTo>
                    <a:pt x="85" y="109"/>
                  </a:lnTo>
                  <a:lnTo>
                    <a:pt x="85" y="112"/>
                  </a:lnTo>
                  <a:lnTo>
                    <a:pt x="85" y="112"/>
                  </a:lnTo>
                  <a:lnTo>
                    <a:pt x="85" y="112"/>
                  </a:lnTo>
                  <a:lnTo>
                    <a:pt x="85" y="112"/>
                  </a:lnTo>
                  <a:lnTo>
                    <a:pt x="85" y="112"/>
                  </a:lnTo>
                  <a:lnTo>
                    <a:pt x="85" y="114"/>
                  </a:lnTo>
                  <a:lnTo>
                    <a:pt x="85" y="116"/>
                  </a:lnTo>
                  <a:lnTo>
                    <a:pt x="85" y="116"/>
                  </a:lnTo>
                  <a:lnTo>
                    <a:pt x="85" y="116"/>
                  </a:lnTo>
                  <a:lnTo>
                    <a:pt x="85" y="119"/>
                  </a:lnTo>
                  <a:lnTo>
                    <a:pt x="85" y="119"/>
                  </a:lnTo>
                  <a:lnTo>
                    <a:pt x="85" y="119"/>
                  </a:lnTo>
                  <a:lnTo>
                    <a:pt x="85" y="119"/>
                  </a:lnTo>
                  <a:lnTo>
                    <a:pt x="85" y="119"/>
                  </a:lnTo>
                  <a:lnTo>
                    <a:pt x="85" y="121"/>
                  </a:lnTo>
                  <a:lnTo>
                    <a:pt x="85" y="121"/>
                  </a:lnTo>
                  <a:lnTo>
                    <a:pt x="88" y="121"/>
                  </a:lnTo>
                  <a:lnTo>
                    <a:pt x="88" y="121"/>
                  </a:lnTo>
                  <a:lnTo>
                    <a:pt x="88" y="121"/>
                  </a:lnTo>
                  <a:lnTo>
                    <a:pt x="88" y="123"/>
                  </a:lnTo>
                  <a:lnTo>
                    <a:pt x="90" y="123"/>
                  </a:lnTo>
                  <a:lnTo>
                    <a:pt x="90" y="126"/>
                  </a:lnTo>
                  <a:lnTo>
                    <a:pt x="92" y="126"/>
                  </a:lnTo>
                  <a:lnTo>
                    <a:pt x="95" y="126"/>
                  </a:lnTo>
                  <a:lnTo>
                    <a:pt x="95" y="128"/>
                  </a:lnTo>
                  <a:lnTo>
                    <a:pt x="97" y="128"/>
                  </a:lnTo>
                  <a:lnTo>
                    <a:pt x="97" y="128"/>
                  </a:lnTo>
                  <a:lnTo>
                    <a:pt x="97" y="128"/>
                  </a:lnTo>
                  <a:lnTo>
                    <a:pt x="99" y="128"/>
                  </a:lnTo>
                  <a:lnTo>
                    <a:pt x="99" y="128"/>
                  </a:lnTo>
                  <a:lnTo>
                    <a:pt x="99" y="128"/>
                  </a:lnTo>
                  <a:lnTo>
                    <a:pt x="99" y="128"/>
                  </a:lnTo>
                  <a:lnTo>
                    <a:pt x="102" y="126"/>
                  </a:lnTo>
                  <a:lnTo>
                    <a:pt x="102" y="126"/>
                  </a:lnTo>
                  <a:lnTo>
                    <a:pt x="102" y="126"/>
                  </a:lnTo>
                  <a:lnTo>
                    <a:pt x="102" y="123"/>
                  </a:lnTo>
                  <a:lnTo>
                    <a:pt x="102" y="123"/>
                  </a:lnTo>
                  <a:lnTo>
                    <a:pt x="102" y="123"/>
                  </a:lnTo>
                  <a:lnTo>
                    <a:pt x="104" y="123"/>
                  </a:lnTo>
                  <a:lnTo>
                    <a:pt x="104" y="121"/>
                  </a:lnTo>
                  <a:lnTo>
                    <a:pt x="104" y="121"/>
                  </a:lnTo>
                  <a:lnTo>
                    <a:pt x="102" y="121"/>
                  </a:lnTo>
                  <a:close/>
                  <a:moveTo>
                    <a:pt x="144" y="62"/>
                  </a:moveTo>
                  <a:lnTo>
                    <a:pt x="144" y="62"/>
                  </a:lnTo>
                  <a:lnTo>
                    <a:pt x="144" y="62"/>
                  </a:lnTo>
                  <a:lnTo>
                    <a:pt x="144" y="59"/>
                  </a:lnTo>
                  <a:lnTo>
                    <a:pt x="144" y="57"/>
                  </a:lnTo>
                  <a:lnTo>
                    <a:pt x="142" y="57"/>
                  </a:lnTo>
                  <a:lnTo>
                    <a:pt x="142" y="57"/>
                  </a:lnTo>
                  <a:lnTo>
                    <a:pt x="142" y="57"/>
                  </a:lnTo>
                  <a:lnTo>
                    <a:pt x="142" y="55"/>
                  </a:lnTo>
                  <a:lnTo>
                    <a:pt x="142" y="55"/>
                  </a:lnTo>
                  <a:lnTo>
                    <a:pt x="142" y="55"/>
                  </a:lnTo>
                  <a:lnTo>
                    <a:pt x="137" y="55"/>
                  </a:lnTo>
                  <a:lnTo>
                    <a:pt x="137" y="55"/>
                  </a:lnTo>
                  <a:lnTo>
                    <a:pt x="137" y="55"/>
                  </a:lnTo>
                  <a:lnTo>
                    <a:pt x="137" y="55"/>
                  </a:lnTo>
                  <a:lnTo>
                    <a:pt x="135" y="55"/>
                  </a:lnTo>
                  <a:lnTo>
                    <a:pt x="133" y="55"/>
                  </a:lnTo>
                  <a:lnTo>
                    <a:pt x="133" y="55"/>
                  </a:lnTo>
                  <a:lnTo>
                    <a:pt x="133" y="55"/>
                  </a:lnTo>
                  <a:lnTo>
                    <a:pt x="133" y="55"/>
                  </a:lnTo>
                  <a:lnTo>
                    <a:pt x="133" y="55"/>
                  </a:lnTo>
                  <a:lnTo>
                    <a:pt x="130" y="55"/>
                  </a:lnTo>
                  <a:lnTo>
                    <a:pt x="133" y="59"/>
                  </a:lnTo>
                  <a:lnTo>
                    <a:pt x="130" y="62"/>
                  </a:lnTo>
                  <a:lnTo>
                    <a:pt x="130" y="62"/>
                  </a:lnTo>
                  <a:lnTo>
                    <a:pt x="130" y="62"/>
                  </a:lnTo>
                  <a:lnTo>
                    <a:pt x="130" y="64"/>
                  </a:lnTo>
                  <a:lnTo>
                    <a:pt x="130" y="64"/>
                  </a:lnTo>
                  <a:lnTo>
                    <a:pt x="130" y="64"/>
                  </a:lnTo>
                  <a:lnTo>
                    <a:pt x="130" y="67"/>
                  </a:lnTo>
                  <a:lnTo>
                    <a:pt x="133" y="67"/>
                  </a:lnTo>
                  <a:lnTo>
                    <a:pt x="133" y="67"/>
                  </a:lnTo>
                  <a:lnTo>
                    <a:pt x="133" y="67"/>
                  </a:lnTo>
                  <a:lnTo>
                    <a:pt x="135" y="69"/>
                  </a:lnTo>
                  <a:lnTo>
                    <a:pt x="135" y="69"/>
                  </a:lnTo>
                  <a:lnTo>
                    <a:pt x="137" y="69"/>
                  </a:lnTo>
                  <a:lnTo>
                    <a:pt x="137" y="67"/>
                  </a:lnTo>
                  <a:lnTo>
                    <a:pt x="140" y="67"/>
                  </a:lnTo>
                  <a:lnTo>
                    <a:pt x="144" y="64"/>
                  </a:lnTo>
                  <a:lnTo>
                    <a:pt x="144" y="64"/>
                  </a:lnTo>
                  <a:lnTo>
                    <a:pt x="144" y="64"/>
                  </a:lnTo>
                  <a:lnTo>
                    <a:pt x="144" y="62"/>
                  </a:lnTo>
                  <a:lnTo>
                    <a:pt x="144" y="62"/>
                  </a:lnTo>
                  <a:lnTo>
                    <a:pt x="144" y="62"/>
                  </a:lnTo>
                  <a:lnTo>
                    <a:pt x="144" y="62"/>
                  </a:lnTo>
                  <a:close/>
                  <a:moveTo>
                    <a:pt x="130" y="31"/>
                  </a:moveTo>
                  <a:lnTo>
                    <a:pt x="130" y="33"/>
                  </a:lnTo>
                  <a:lnTo>
                    <a:pt x="133" y="33"/>
                  </a:lnTo>
                  <a:lnTo>
                    <a:pt x="133" y="33"/>
                  </a:lnTo>
                  <a:lnTo>
                    <a:pt x="133" y="33"/>
                  </a:lnTo>
                  <a:lnTo>
                    <a:pt x="133" y="33"/>
                  </a:lnTo>
                  <a:lnTo>
                    <a:pt x="133" y="33"/>
                  </a:lnTo>
                  <a:lnTo>
                    <a:pt x="133" y="33"/>
                  </a:lnTo>
                  <a:lnTo>
                    <a:pt x="133" y="31"/>
                  </a:lnTo>
                  <a:lnTo>
                    <a:pt x="133" y="31"/>
                  </a:lnTo>
                  <a:lnTo>
                    <a:pt x="133" y="31"/>
                  </a:lnTo>
                  <a:lnTo>
                    <a:pt x="133" y="31"/>
                  </a:lnTo>
                  <a:lnTo>
                    <a:pt x="133" y="31"/>
                  </a:lnTo>
                  <a:lnTo>
                    <a:pt x="133" y="31"/>
                  </a:lnTo>
                  <a:lnTo>
                    <a:pt x="133" y="29"/>
                  </a:lnTo>
                  <a:lnTo>
                    <a:pt x="133" y="29"/>
                  </a:lnTo>
                  <a:lnTo>
                    <a:pt x="133" y="29"/>
                  </a:lnTo>
                  <a:lnTo>
                    <a:pt x="133" y="29"/>
                  </a:lnTo>
                  <a:lnTo>
                    <a:pt x="133" y="26"/>
                  </a:lnTo>
                  <a:lnTo>
                    <a:pt x="133" y="26"/>
                  </a:lnTo>
                  <a:lnTo>
                    <a:pt x="133" y="24"/>
                  </a:lnTo>
                  <a:lnTo>
                    <a:pt x="133" y="24"/>
                  </a:lnTo>
                  <a:lnTo>
                    <a:pt x="133" y="22"/>
                  </a:lnTo>
                  <a:lnTo>
                    <a:pt x="133" y="22"/>
                  </a:lnTo>
                  <a:lnTo>
                    <a:pt x="133" y="22"/>
                  </a:lnTo>
                  <a:lnTo>
                    <a:pt x="133" y="22"/>
                  </a:lnTo>
                  <a:lnTo>
                    <a:pt x="133" y="22"/>
                  </a:lnTo>
                  <a:lnTo>
                    <a:pt x="133" y="22"/>
                  </a:lnTo>
                  <a:lnTo>
                    <a:pt x="133" y="19"/>
                  </a:lnTo>
                  <a:lnTo>
                    <a:pt x="130" y="19"/>
                  </a:lnTo>
                  <a:lnTo>
                    <a:pt x="128" y="22"/>
                  </a:lnTo>
                  <a:lnTo>
                    <a:pt x="128" y="22"/>
                  </a:lnTo>
                  <a:lnTo>
                    <a:pt x="128" y="24"/>
                  </a:lnTo>
                  <a:lnTo>
                    <a:pt x="128" y="24"/>
                  </a:lnTo>
                  <a:lnTo>
                    <a:pt x="128" y="24"/>
                  </a:lnTo>
                  <a:lnTo>
                    <a:pt x="128" y="24"/>
                  </a:lnTo>
                  <a:lnTo>
                    <a:pt x="128" y="26"/>
                  </a:lnTo>
                  <a:lnTo>
                    <a:pt x="128" y="26"/>
                  </a:lnTo>
                  <a:lnTo>
                    <a:pt x="128" y="26"/>
                  </a:lnTo>
                  <a:lnTo>
                    <a:pt x="128" y="29"/>
                  </a:lnTo>
                  <a:lnTo>
                    <a:pt x="128" y="29"/>
                  </a:lnTo>
                  <a:lnTo>
                    <a:pt x="130" y="29"/>
                  </a:lnTo>
                  <a:lnTo>
                    <a:pt x="130" y="31"/>
                  </a:lnTo>
                  <a:close/>
                  <a:moveTo>
                    <a:pt x="121" y="107"/>
                  </a:moveTo>
                  <a:lnTo>
                    <a:pt x="121" y="107"/>
                  </a:lnTo>
                  <a:lnTo>
                    <a:pt x="121" y="104"/>
                  </a:lnTo>
                  <a:lnTo>
                    <a:pt x="121" y="104"/>
                  </a:lnTo>
                  <a:lnTo>
                    <a:pt x="118" y="104"/>
                  </a:lnTo>
                  <a:lnTo>
                    <a:pt x="118" y="104"/>
                  </a:lnTo>
                  <a:lnTo>
                    <a:pt x="118" y="104"/>
                  </a:lnTo>
                  <a:lnTo>
                    <a:pt x="118" y="104"/>
                  </a:lnTo>
                  <a:lnTo>
                    <a:pt x="118" y="104"/>
                  </a:lnTo>
                  <a:lnTo>
                    <a:pt x="118" y="104"/>
                  </a:lnTo>
                  <a:lnTo>
                    <a:pt x="116" y="104"/>
                  </a:lnTo>
                  <a:lnTo>
                    <a:pt x="116" y="104"/>
                  </a:lnTo>
                  <a:lnTo>
                    <a:pt x="116" y="104"/>
                  </a:lnTo>
                  <a:lnTo>
                    <a:pt x="116" y="104"/>
                  </a:lnTo>
                  <a:lnTo>
                    <a:pt x="116" y="104"/>
                  </a:lnTo>
                  <a:lnTo>
                    <a:pt x="116" y="104"/>
                  </a:lnTo>
                  <a:lnTo>
                    <a:pt x="116" y="104"/>
                  </a:lnTo>
                  <a:lnTo>
                    <a:pt x="116" y="104"/>
                  </a:lnTo>
                  <a:lnTo>
                    <a:pt x="116" y="104"/>
                  </a:lnTo>
                  <a:lnTo>
                    <a:pt x="116" y="107"/>
                  </a:lnTo>
                  <a:lnTo>
                    <a:pt x="114" y="107"/>
                  </a:lnTo>
                  <a:lnTo>
                    <a:pt x="114" y="109"/>
                  </a:lnTo>
                  <a:lnTo>
                    <a:pt x="114" y="109"/>
                  </a:lnTo>
                  <a:lnTo>
                    <a:pt x="114" y="109"/>
                  </a:lnTo>
                  <a:lnTo>
                    <a:pt x="114" y="109"/>
                  </a:lnTo>
                  <a:lnTo>
                    <a:pt x="114" y="109"/>
                  </a:lnTo>
                  <a:lnTo>
                    <a:pt x="114" y="112"/>
                  </a:lnTo>
                  <a:lnTo>
                    <a:pt x="114" y="112"/>
                  </a:lnTo>
                  <a:lnTo>
                    <a:pt x="114" y="112"/>
                  </a:lnTo>
                  <a:lnTo>
                    <a:pt x="114" y="112"/>
                  </a:lnTo>
                  <a:lnTo>
                    <a:pt x="114" y="114"/>
                  </a:lnTo>
                  <a:lnTo>
                    <a:pt x="114" y="114"/>
                  </a:lnTo>
                  <a:lnTo>
                    <a:pt x="116" y="114"/>
                  </a:lnTo>
                  <a:lnTo>
                    <a:pt x="116" y="116"/>
                  </a:lnTo>
                  <a:lnTo>
                    <a:pt x="118" y="116"/>
                  </a:lnTo>
                  <a:lnTo>
                    <a:pt x="118" y="116"/>
                  </a:lnTo>
                  <a:lnTo>
                    <a:pt x="118" y="116"/>
                  </a:lnTo>
                  <a:lnTo>
                    <a:pt x="118" y="114"/>
                  </a:lnTo>
                  <a:lnTo>
                    <a:pt x="118" y="114"/>
                  </a:lnTo>
                  <a:lnTo>
                    <a:pt x="118" y="114"/>
                  </a:lnTo>
                  <a:lnTo>
                    <a:pt x="121" y="114"/>
                  </a:lnTo>
                  <a:lnTo>
                    <a:pt x="121" y="114"/>
                  </a:lnTo>
                  <a:lnTo>
                    <a:pt x="121" y="114"/>
                  </a:lnTo>
                  <a:lnTo>
                    <a:pt x="121" y="112"/>
                  </a:lnTo>
                  <a:lnTo>
                    <a:pt x="121" y="109"/>
                  </a:lnTo>
                  <a:lnTo>
                    <a:pt x="121" y="10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3" name="Freeform 672"/>
            <p:cNvSpPr>
              <a:spLocks noEditPoints="1"/>
            </p:cNvSpPr>
            <p:nvPr/>
          </p:nvSpPr>
          <p:spPr bwMode="auto">
            <a:xfrm>
              <a:off x="5394961" y="4864147"/>
              <a:ext cx="48862" cy="45130"/>
            </a:xfrm>
            <a:custGeom>
              <a:avLst/>
              <a:gdLst>
                <a:gd name="T0" fmla="*/ 57 w 144"/>
                <a:gd name="T1" fmla="*/ 121 h 133"/>
                <a:gd name="T2" fmla="*/ 47 w 144"/>
                <a:gd name="T3" fmla="*/ 123 h 133"/>
                <a:gd name="T4" fmla="*/ 54 w 144"/>
                <a:gd name="T5" fmla="*/ 133 h 133"/>
                <a:gd name="T6" fmla="*/ 36 w 144"/>
                <a:gd name="T7" fmla="*/ 128 h 133"/>
                <a:gd name="T8" fmla="*/ 33 w 144"/>
                <a:gd name="T9" fmla="*/ 130 h 133"/>
                <a:gd name="T10" fmla="*/ 36 w 144"/>
                <a:gd name="T11" fmla="*/ 133 h 133"/>
                <a:gd name="T12" fmla="*/ 38 w 144"/>
                <a:gd name="T13" fmla="*/ 128 h 133"/>
                <a:gd name="T14" fmla="*/ 24 w 144"/>
                <a:gd name="T15" fmla="*/ 17 h 133"/>
                <a:gd name="T16" fmla="*/ 21 w 144"/>
                <a:gd name="T17" fmla="*/ 17 h 133"/>
                <a:gd name="T18" fmla="*/ 17 w 144"/>
                <a:gd name="T19" fmla="*/ 19 h 133"/>
                <a:gd name="T20" fmla="*/ 21 w 144"/>
                <a:gd name="T21" fmla="*/ 24 h 133"/>
                <a:gd name="T22" fmla="*/ 26 w 144"/>
                <a:gd name="T23" fmla="*/ 22 h 133"/>
                <a:gd name="T24" fmla="*/ 19 w 144"/>
                <a:gd name="T25" fmla="*/ 10 h 133"/>
                <a:gd name="T26" fmla="*/ 21 w 144"/>
                <a:gd name="T27" fmla="*/ 5 h 133"/>
                <a:gd name="T28" fmla="*/ 19 w 144"/>
                <a:gd name="T29" fmla="*/ 3 h 133"/>
                <a:gd name="T30" fmla="*/ 10 w 144"/>
                <a:gd name="T31" fmla="*/ 3 h 133"/>
                <a:gd name="T32" fmla="*/ 2 w 144"/>
                <a:gd name="T33" fmla="*/ 5 h 133"/>
                <a:gd name="T34" fmla="*/ 2 w 144"/>
                <a:gd name="T35" fmla="*/ 10 h 133"/>
                <a:gd name="T36" fmla="*/ 5 w 144"/>
                <a:gd name="T37" fmla="*/ 17 h 133"/>
                <a:gd name="T38" fmla="*/ 17 w 144"/>
                <a:gd name="T39" fmla="*/ 10 h 133"/>
                <a:gd name="T40" fmla="*/ 62 w 144"/>
                <a:gd name="T41" fmla="*/ 31 h 133"/>
                <a:gd name="T42" fmla="*/ 54 w 144"/>
                <a:gd name="T43" fmla="*/ 29 h 133"/>
                <a:gd name="T44" fmla="*/ 54 w 144"/>
                <a:gd name="T45" fmla="*/ 33 h 133"/>
                <a:gd name="T46" fmla="*/ 57 w 144"/>
                <a:gd name="T47" fmla="*/ 41 h 133"/>
                <a:gd name="T48" fmla="*/ 69 w 144"/>
                <a:gd name="T49" fmla="*/ 36 h 133"/>
                <a:gd name="T50" fmla="*/ 102 w 144"/>
                <a:gd name="T51" fmla="*/ 121 h 133"/>
                <a:gd name="T52" fmla="*/ 99 w 144"/>
                <a:gd name="T53" fmla="*/ 116 h 133"/>
                <a:gd name="T54" fmla="*/ 99 w 144"/>
                <a:gd name="T55" fmla="*/ 114 h 133"/>
                <a:gd name="T56" fmla="*/ 97 w 144"/>
                <a:gd name="T57" fmla="*/ 114 h 133"/>
                <a:gd name="T58" fmla="*/ 90 w 144"/>
                <a:gd name="T59" fmla="*/ 109 h 133"/>
                <a:gd name="T60" fmla="*/ 88 w 144"/>
                <a:gd name="T61" fmla="*/ 104 h 133"/>
                <a:gd name="T62" fmla="*/ 88 w 144"/>
                <a:gd name="T63" fmla="*/ 104 h 133"/>
                <a:gd name="T64" fmla="*/ 88 w 144"/>
                <a:gd name="T65" fmla="*/ 109 h 133"/>
                <a:gd name="T66" fmla="*/ 85 w 144"/>
                <a:gd name="T67" fmla="*/ 112 h 133"/>
                <a:gd name="T68" fmla="*/ 85 w 144"/>
                <a:gd name="T69" fmla="*/ 119 h 133"/>
                <a:gd name="T70" fmla="*/ 88 w 144"/>
                <a:gd name="T71" fmla="*/ 121 h 133"/>
                <a:gd name="T72" fmla="*/ 97 w 144"/>
                <a:gd name="T73" fmla="*/ 128 h 133"/>
                <a:gd name="T74" fmla="*/ 102 w 144"/>
                <a:gd name="T75" fmla="*/ 126 h 133"/>
                <a:gd name="T76" fmla="*/ 104 w 144"/>
                <a:gd name="T77" fmla="*/ 121 h 133"/>
                <a:gd name="T78" fmla="*/ 144 w 144"/>
                <a:gd name="T79" fmla="*/ 57 h 133"/>
                <a:gd name="T80" fmla="*/ 137 w 144"/>
                <a:gd name="T81" fmla="*/ 55 h 133"/>
                <a:gd name="T82" fmla="*/ 133 w 144"/>
                <a:gd name="T83" fmla="*/ 55 h 133"/>
                <a:gd name="T84" fmla="*/ 130 w 144"/>
                <a:gd name="T85" fmla="*/ 62 h 133"/>
                <a:gd name="T86" fmla="*/ 133 w 144"/>
                <a:gd name="T87" fmla="*/ 67 h 133"/>
                <a:gd name="T88" fmla="*/ 144 w 144"/>
                <a:gd name="T89" fmla="*/ 64 h 133"/>
                <a:gd name="T90" fmla="*/ 130 w 144"/>
                <a:gd name="T91" fmla="*/ 33 h 133"/>
                <a:gd name="T92" fmla="*/ 133 w 144"/>
                <a:gd name="T93" fmla="*/ 31 h 133"/>
                <a:gd name="T94" fmla="*/ 133 w 144"/>
                <a:gd name="T95" fmla="*/ 29 h 133"/>
                <a:gd name="T96" fmla="*/ 133 w 144"/>
                <a:gd name="T97" fmla="*/ 22 h 133"/>
                <a:gd name="T98" fmla="*/ 130 w 144"/>
                <a:gd name="T99" fmla="*/ 19 h 133"/>
                <a:gd name="T100" fmla="*/ 128 w 144"/>
                <a:gd name="T101" fmla="*/ 26 h 133"/>
                <a:gd name="T102" fmla="*/ 121 w 144"/>
                <a:gd name="T103" fmla="*/ 107 h 133"/>
                <a:gd name="T104" fmla="*/ 118 w 144"/>
                <a:gd name="T105" fmla="*/ 104 h 133"/>
                <a:gd name="T106" fmla="*/ 116 w 144"/>
                <a:gd name="T107" fmla="*/ 104 h 133"/>
                <a:gd name="T108" fmla="*/ 114 w 144"/>
                <a:gd name="T109" fmla="*/ 109 h 133"/>
                <a:gd name="T110" fmla="*/ 114 w 144"/>
                <a:gd name="T111" fmla="*/ 112 h 133"/>
                <a:gd name="T112" fmla="*/ 118 w 144"/>
                <a:gd name="T113" fmla="*/ 116 h 133"/>
                <a:gd name="T114" fmla="*/ 121 w 144"/>
                <a:gd name="T115" fmla="*/ 114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4" h="133">
                  <a:moveTo>
                    <a:pt x="57" y="128"/>
                  </a:moveTo>
                  <a:lnTo>
                    <a:pt x="57" y="128"/>
                  </a:lnTo>
                  <a:lnTo>
                    <a:pt x="57" y="126"/>
                  </a:lnTo>
                  <a:lnTo>
                    <a:pt x="57" y="126"/>
                  </a:lnTo>
                  <a:lnTo>
                    <a:pt x="57" y="123"/>
                  </a:lnTo>
                  <a:lnTo>
                    <a:pt x="57" y="121"/>
                  </a:lnTo>
                  <a:lnTo>
                    <a:pt x="57" y="121"/>
                  </a:lnTo>
                  <a:lnTo>
                    <a:pt x="54" y="121"/>
                  </a:lnTo>
                  <a:lnTo>
                    <a:pt x="54" y="119"/>
                  </a:lnTo>
                  <a:lnTo>
                    <a:pt x="52" y="121"/>
                  </a:lnTo>
                  <a:lnTo>
                    <a:pt x="52" y="121"/>
                  </a:lnTo>
                  <a:lnTo>
                    <a:pt x="50" y="121"/>
                  </a:lnTo>
                  <a:lnTo>
                    <a:pt x="47" y="123"/>
                  </a:lnTo>
                  <a:lnTo>
                    <a:pt x="47" y="123"/>
                  </a:lnTo>
                  <a:lnTo>
                    <a:pt x="45" y="126"/>
                  </a:lnTo>
                  <a:lnTo>
                    <a:pt x="45" y="126"/>
                  </a:lnTo>
                  <a:lnTo>
                    <a:pt x="45" y="128"/>
                  </a:lnTo>
                  <a:lnTo>
                    <a:pt x="47" y="128"/>
                  </a:lnTo>
                  <a:lnTo>
                    <a:pt x="50" y="130"/>
                  </a:lnTo>
                  <a:lnTo>
                    <a:pt x="52" y="133"/>
                  </a:lnTo>
                  <a:lnTo>
                    <a:pt x="54" y="133"/>
                  </a:lnTo>
                  <a:lnTo>
                    <a:pt x="57" y="130"/>
                  </a:lnTo>
                  <a:lnTo>
                    <a:pt x="57" y="130"/>
                  </a:lnTo>
                  <a:lnTo>
                    <a:pt x="57" y="128"/>
                  </a:lnTo>
                  <a:lnTo>
                    <a:pt x="57" y="128"/>
                  </a:lnTo>
                  <a:lnTo>
                    <a:pt x="57" y="128"/>
                  </a:lnTo>
                  <a:close/>
                  <a:moveTo>
                    <a:pt x="38" y="128"/>
                  </a:moveTo>
                  <a:lnTo>
                    <a:pt x="36" y="128"/>
                  </a:lnTo>
                  <a:lnTo>
                    <a:pt x="36" y="128"/>
                  </a:lnTo>
                  <a:lnTo>
                    <a:pt x="36" y="128"/>
                  </a:lnTo>
                  <a:lnTo>
                    <a:pt x="33" y="128"/>
                  </a:lnTo>
                  <a:lnTo>
                    <a:pt x="33" y="128"/>
                  </a:lnTo>
                  <a:lnTo>
                    <a:pt x="33" y="130"/>
                  </a:lnTo>
                  <a:lnTo>
                    <a:pt x="33" y="130"/>
                  </a:lnTo>
                  <a:lnTo>
                    <a:pt x="33" y="130"/>
                  </a:lnTo>
                  <a:lnTo>
                    <a:pt x="33" y="130"/>
                  </a:lnTo>
                  <a:lnTo>
                    <a:pt x="33" y="130"/>
                  </a:lnTo>
                  <a:lnTo>
                    <a:pt x="33" y="130"/>
                  </a:lnTo>
                  <a:lnTo>
                    <a:pt x="33" y="130"/>
                  </a:lnTo>
                  <a:lnTo>
                    <a:pt x="33" y="133"/>
                  </a:lnTo>
                  <a:lnTo>
                    <a:pt x="36" y="133"/>
                  </a:lnTo>
                  <a:lnTo>
                    <a:pt x="36" y="133"/>
                  </a:lnTo>
                  <a:lnTo>
                    <a:pt x="36" y="133"/>
                  </a:lnTo>
                  <a:lnTo>
                    <a:pt x="36" y="133"/>
                  </a:lnTo>
                  <a:lnTo>
                    <a:pt x="36" y="133"/>
                  </a:lnTo>
                  <a:lnTo>
                    <a:pt x="38" y="133"/>
                  </a:lnTo>
                  <a:lnTo>
                    <a:pt x="38" y="130"/>
                  </a:lnTo>
                  <a:lnTo>
                    <a:pt x="38" y="130"/>
                  </a:lnTo>
                  <a:lnTo>
                    <a:pt x="38" y="128"/>
                  </a:lnTo>
                  <a:close/>
                  <a:moveTo>
                    <a:pt x="26" y="19"/>
                  </a:moveTo>
                  <a:lnTo>
                    <a:pt x="26" y="19"/>
                  </a:lnTo>
                  <a:lnTo>
                    <a:pt x="26" y="19"/>
                  </a:lnTo>
                  <a:lnTo>
                    <a:pt x="24" y="19"/>
                  </a:lnTo>
                  <a:lnTo>
                    <a:pt x="24" y="17"/>
                  </a:lnTo>
                  <a:lnTo>
                    <a:pt x="24" y="17"/>
                  </a:lnTo>
                  <a:lnTo>
                    <a:pt x="24" y="17"/>
                  </a:lnTo>
                  <a:lnTo>
                    <a:pt x="24" y="17"/>
                  </a:lnTo>
                  <a:lnTo>
                    <a:pt x="24" y="17"/>
                  </a:lnTo>
                  <a:lnTo>
                    <a:pt x="24" y="17"/>
                  </a:lnTo>
                  <a:lnTo>
                    <a:pt x="24" y="17"/>
                  </a:lnTo>
                  <a:lnTo>
                    <a:pt x="21" y="17"/>
                  </a:lnTo>
                  <a:lnTo>
                    <a:pt x="21" y="17"/>
                  </a:lnTo>
                  <a:lnTo>
                    <a:pt x="21" y="17"/>
                  </a:lnTo>
                  <a:lnTo>
                    <a:pt x="21" y="17"/>
                  </a:lnTo>
                  <a:lnTo>
                    <a:pt x="19" y="17"/>
                  </a:lnTo>
                  <a:lnTo>
                    <a:pt x="19" y="17"/>
                  </a:lnTo>
                  <a:lnTo>
                    <a:pt x="19" y="19"/>
                  </a:lnTo>
                  <a:lnTo>
                    <a:pt x="17" y="19"/>
                  </a:lnTo>
                  <a:lnTo>
                    <a:pt x="17" y="19"/>
                  </a:lnTo>
                  <a:lnTo>
                    <a:pt x="17" y="19"/>
                  </a:lnTo>
                  <a:lnTo>
                    <a:pt x="14" y="19"/>
                  </a:lnTo>
                  <a:lnTo>
                    <a:pt x="14" y="22"/>
                  </a:lnTo>
                  <a:lnTo>
                    <a:pt x="17" y="22"/>
                  </a:lnTo>
                  <a:lnTo>
                    <a:pt x="17" y="22"/>
                  </a:lnTo>
                  <a:lnTo>
                    <a:pt x="17" y="22"/>
                  </a:lnTo>
                  <a:lnTo>
                    <a:pt x="17" y="22"/>
                  </a:lnTo>
                  <a:lnTo>
                    <a:pt x="21" y="24"/>
                  </a:lnTo>
                  <a:lnTo>
                    <a:pt x="21" y="24"/>
                  </a:lnTo>
                  <a:lnTo>
                    <a:pt x="21" y="24"/>
                  </a:lnTo>
                  <a:lnTo>
                    <a:pt x="21" y="24"/>
                  </a:lnTo>
                  <a:lnTo>
                    <a:pt x="21" y="24"/>
                  </a:lnTo>
                  <a:lnTo>
                    <a:pt x="24" y="22"/>
                  </a:lnTo>
                  <a:lnTo>
                    <a:pt x="24" y="22"/>
                  </a:lnTo>
                  <a:lnTo>
                    <a:pt x="26" y="22"/>
                  </a:lnTo>
                  <a:lnTo>
                    <a:pt x="26" y="22"/>
                  </a:lnTo>
                  <a:lnTo>
                    <a:pt x="26" y="22"/>
                  </a:lnTo>
                  <a:lnTo>
                    <a:pt x="26" y="19"/>
                  </a:lnTo>
                  <a:lnTo>
                    <a:pt x="26" y="19"/>
                  </a:lnTo>
                  <a:close/>
                  <a:moveTo>
                    <a:pt x="17" y="10"/>
                  </a:moveTo>
                  <a:lnTo>
                    <a:pt x="19" y="10"/>
                  </a:lnTo>
                  <a:lnTo>
                    <a:pt x="19" y="10"/>
                  </a:lnTo>
                  <a:lnTo>
                    <a:pt x="19" y="10"/>
                  </a:lnTo>
                  <a:lnTo>
                    <a:pt x="19" y="10"/>
                  </a:lnTo>
                  <a:lnTo>
                    <a:pt x="21" y="7"/>
                  </a:lnTo>
                  <a:lnTo>
                    <a:pt x="21" y="7"/>
                  </a:lnTo>
                  <a:lnTo>
                    <a:pt x="21" y="5"/>
                  </a:lnTo>
                  <a:lnTo>
                    <a:pt x="21" y="5"/>
                  </a:lnTo>
                  <a:lnTo>
                    <a:pt x="21" y="5"/>
                  </a:lnTo>
                  <a:lnTo>
                    <a:pt x="21" y="5"/>
                  </a:lnTo>
                  <a:lnTo>
                    <a:pt x="21" y="5"/>
                  </a:lnTo>
                  <a:lnTo>
                    <a:pt x="19" y="3"/>
                  </a:lnTo>
                  <a:lnTo>
                    <a:pt x="19" y="3"/>
                  </a:lnTo>
                  <a:lnTo>
                    <a:pt x="19" y="3"/>
                  </a:lnTo>
                  <a:lnTo>
                    <a:pt x="19" y="3"/>
                  </a:lnTo>
                  <a:lnTo>
                    <a:pt x="19" y="3"/>
                  </a:lnTo>
                  <a:lnTo>
                    <a:pt x="17" y="0"/>
                  </a:lnTo>
                  <a:lnTo>
                    <a:pt x="17" y="0"/>
                  </a:lnTo>
                  <a:lnTo>
                    <a:pt x="14" y="0"/>
                  </a:lnTo>
                  <a:lnTo>
                    <a:pt x="14" y="0"/>
                  </a:lnTo>
                  <a:lnTo>
                    <a:pt x="14" y="0"/>
                  </a:lnTo>
                  <a:lnTo>
                    <a:pt x="10" y="3"/>
                  </a:lnTo>
                  <a:lnTo>
                    <a:pt x="10" y="3"/>
                  </a:lnTo>
                  <a:lnTo>
                    <a:pt x="7" y="3"/>
                  </a:lnTo>
                  <a:lnTo>
                    <a:pt x="7" y="5"/>
                  </a:lnTo>
                  <a:lnTo>
                    <a:pt x="5" y="5"/>
                  </a:lnTo>
                  <a:lnTo>
                    <a:pt x="5" y="5"/>
                  </a:lnTo>
                  <a:lnTo>
                    <a:pt x="5" y="5"/>
                  </a:lnTo>
                  <a:lnTo>
                    <a:pt x="5" y="5"/>
                  </a:lnTo>
                  <a:lnTo>
                    <a:pt x="2" y="5"/>
                  </a:lnTo>
                  <a:lnTo>
                    <a:pt x="2" y="7"/>
                  </a:lnTo>
                  <a:lnTo>
                    <a:pt x="0" y="7"/>
                  </a:lnTo>
                  <a:lnTo>
                    <a:pt x="0" y="7"/>
                  </a:lnTo>
                  <a:lnTo>
                    <a:pt x="0" y="10"/>
                  </a:lnTo>
                  <a:lnTo>
                    <a:pt x="2" y="10"/>
                  </a:lnTo>
                  <a:lnTo>
                    <a:pt x="2" y="10"/>
                  </a:lnTo>
                  <a:lnTo>
                    <a:pt x="2" y="10"/>
                  </a:lnTo>
                  <a:lnTo>
                    <a:pt x="2" y="12"/>
                  </a:lnTo>
                  <a:lnTo>
                    <a:pt x="2" y="14"/>
                  </a:lnTo>
                  <a:lnTo>
                    <a:pt x="2" y="17"/>
                  </a:lnTo>
                  <a:lnTo>
                    <a:pt x="5" y="17"/>
                  </a:lnTo>
                  <a:lnTo>
                    <a:pt x="5" y="17"/>
                  </a:lnTo>
                  <a:lnTo>
                    <a:pt x="5" y="17"/>
                  </a:lnTo>
                  <a:lnTo>
                    <a:pt x="5" y="17"/>
                  </a:lnTo>
                  <a:lnTo>
                    <a:pt x="7" y="17"/>
                  </a:lnTo>
                  <a:lnTo>
                    <a:pt x="10" y="14"/>
                  </a:lnTo>
                  <a:lnTo>
                    <a:pt x="12" y="14"/>
                  </a:lnTo>
                  <a:lnTo>
                    <a:pt x="12" y="12"/>
                  </a:lnTo>
                  <a:lnTo>
                    <a:pt x="14" y="12"/>
                  </a:lnTo>
                  <a:lnTo>
                    <a:pt x="17" y="10"/>
                  </a:lnTo>
                  <a:lnTo>
                    <a:pt x="17" y="10"/>
                  </a:lnTo>
                  <a:close/>
                  <a:moveTo>
                    <a:pt x="71" y="33"/>
                  </a:moveTo>
                  <a:lnTo>
                    <a:pt x="71" y="33"/>
                  </a:lnTo>
                  <a:lnTo>
                    <a:pt x="69" y="33"/>
                  </a:lnTo>
                  <a:lnTo>
                    <a:pt x="64" y="31"/>
                  </a:lnTo>
                  <a:lnTo>
                    <a:pt x="64" y="31"/>
                  </a:lnTo>
                  <a:lnTo>
                    <a:pt x="62" y="31"/>
                  </a:lnTo>
                  <a:lnTo>
                    <a:pt x="62" y="31"/>
                  </a:lnTo>
                  <a:lnTo>
                    <a:pt x="59" y="31"/>
                  </a:lnTo>
                  <a:lnTo>
                    <a:pt x="57" y="31"/>
                  </a:lnTo>
                  <a:lnTo>
                    <a:pt x="57" y="31"/>
                  </a:lnTo>
                  <a:lnTo>
                    <a:pt x="57" y="31"/>
                  </a:lnTo>
                  <a:lnTo>
                    <a:pt x="54" y="29"/>
                  </a:lnTo>
                  <a:lnTo>
                    <a:pt x="54" y="29"/>
                  </a:lnTo>
                  <a:lnTo>
                    <a:pt x="54" y="29"/>
                  </a:lnTo>
                  <a:lnTo>
                    <a:pt x="52" y="31"/>
                  </a:lnTo>
                  <a:lnTo>
                    <a:pt x="50" y="31"/>
                  </a:lnTo>
                  <a:lnTo>
                    <a:pt x="52" y="33"/>
                  </a:lnTo>
                  <a:lnTo>
                    <a:pt x="52" y="33"/>
                  </a:lnTo>
                  <a:lnTo>
                    <a:pt x="52" y="33"/>
                  </a:lnTo>
                  <a:lnTo>
                    <a:pt x="54" y="33"/>
                  </a:lnTo>
                  <a:lnTo>
                    <a:pt x="54" y="33"/>
                  </a:lnTo>
                  <a:lnTo>
                    <a:pt x="54" y="36"/>
                  </a:lnTo>
                  <a:lnTo>
                    <a:pt x="54" y="36"/>
                  </a:lnTo>
                  <a:lnTo>
                    <a:pt x="54" y="36"/>
                  </a:lnTo>
                  <a:lnTo>
                    <a:pt x="54" y="36"/>
                  </a:lnTo>
                  <a:lnTo>
                    <a:pt x="54" y="38"/>
                  </a:lnTo>
                  <a:lnTo>
                    <a:pt x="54" y="38"/>
                  </a:lnTo>
                  <a:lnTo>
                    <a:pt x="57" y="41"/>
                  </a:lnTo>
                  <a:lnTo>
                    <a:pt x="57" y="41"/>
                  </a:lnTo>
                  <a:lnTo>
                    <a:pt x="57" y="38"/>
                  </a:lnTo>
                  <a:lnTo>
                    <a:pt x="59" y="36"/>
                  </a:lnTo>
                  <a:lnTo>
                    <a:pt x="59" y="33"/>
                  </a:lnTo>
                  <a:lnTo>
                    <a:pt x="62" y="33"/>
                  </a:lnTo>
                  <a:lnTo>
                    <a:pt x="64" y="33"/>
                  </a:lnTo>
                  <a:lnTo>
                    <a:pt x="69" y="36"/>
                  </a:lnTo>
                  <a:lnTo>
                    <a:pt x="71" y="36"/>
                  </a:lnTo>
                  <a:lnTo>
                    <a:pt x="71" y="36"/>
                  </a:lnTo>
                  <a:lnTo>
                    <a:pt x="71" y="33"/>
                  </a:lnTo>
                  <a:lnTo>
                    <a:pt x="71" y="33"/>
                  </a:lnTo>
                  <a:lnTo>
                    <a:pt x="71" y="33"/>
                  </a:lnTo>
                  <a:close/>
                  <a:moveTo>
                    <a:pt x="102" y="121"/>
                  </a:moveTo>
                  <a:lnTo>
                    <a:pt x="102" y="121"/>
                  </a:lnTo>
                  <a:lnTo>
                    <a:pt x="102" y="121"/>
                  </a:lnTo>
                  <a:lnTo>
                    <a:pt x="102" y="121"/>
                  </a:lnTo>
                  <a:lnTo>
                    <a:pt x="102" y="121"/>
                  </a:lnTo>
                  <a:lnTo>
                    <a:pt x="102" y="121"/>
                  </a:lnTo>
                  <a:lnTo>
                    <a:pt x="102" y="121"/>
                  </a:lnTo>
                  <a:lnTo>
                    <a:pt x="99" y="116"/>
                  </a:lnTo>
                  <a:lnTo>
                    <a:pt x="99" y="116"/>
                  </a:lnTo>
                  <a:lnTo>
                    <a:pt x="99" y="116"/>
                  </a:lnTo>
                  <a:lnTo>
                    <a:pt x="99" y="116"/>
                  </a:lnTo>
                  <a:lnTo>
                    <a:pt x="99" y="116"/>
                  </a:lnTo>
                  <a:lnTo>
                    <a:pt x="99" y="116"/>
                  </a:lnTo>
                  <a:lnTo>
                    <a:pt x="99" y="116"/>
                  </a:lnTo>
                  <a:lnTo>
                    <a:pt x="99" y="116"/>
                  </a:lnTo>
                  <a:lnTo>
                    <a:pt x="99" y="114"/>
                  </a:lnTo>
                  <a:lnTo>
                    <a:pt x="97" y="114"/>
                  </a:lnTo>
                  <a:lnTo>
                    <a:pt x="99" y="114"/>
                  </a:lnTo>
                  <a:lnTo>
                    <a:pt x="97" y="114"/>
                  </a:lnTo>
                  <a:lnTo>
                    <a:pt x="97" y="114"/>
                  </a:lnTo>
                  <a:lnTo>
                    <a:pt x="97" y="114"/>
                  </a:lnTo>
                  <a:lnTo>
                    <a:pt x="97" y="114"/>
                  </a:lnTo>
                  <a:lnTo>
                    <a:pt x="97" y="114"/>
                  </a:lnTo>
                  <a:lnTo>
                    <a:pt x="95" y="114"/>
                  </a:lnTo>
                  <a:lnTo>
                    <a:pt x="95" y="112"/>
                  </a:lnTo>
                  <a:lnTo>
                    <a:pt x="92" y="109"/>
                  </a:lnTo>
                  <a:lnTo>
                    <a:pt x="92" y="109"/>
                  </a:lnTo>
                  <a:lnTo>
                    <a:pt x="92" y="109"/>
                  </a:lnTo>
                  <a:lnTo>
                    <a:pt x="92" y="109"/>
                  </a:lnTo>
                  <a:lnTo>
                    <a:pt x="90" y="109"/>
                  </a:lnTo>
                  <a:lnTo>
                    <a:pt x="90" y="107"/>
                  </a:lnTo>
                  <a:lnTo>
                    <a:pt x="90" y="107"/>
                  </a:lnTo>
                  <a:lnTo>
                    <a:pt x="90" y="107"/>
                  </a:lnTo>
                  <a:lnTo>
                    <a:pt x="90" y="104"/>
                  </a:lnTo>
                  <a:lnTo>
                    <a:pt x="88" y="104"/>
                  </a:lnTo>
                  <a:lnTo>
                    <a:pt x="88" y="104"/>
                  </a:lnTo>
                  <a:lnTo>
                    <a:pt x="88" y="104"/>
                  </a:lnTo>
                  <a:lnTo>
                    <a:pt x="88" y="104"/>
                  </a:lnTo>
                  <a:lnTo>
                    <a:pt x="88" y="104"/>
                  </a:lnTo>
                  <a:lnTo>
                    <a:pt x="88" y="104"/>
                  </a:lnTo>
                  <a:lnTo>
                    <a:pt x="88" y="104"/>
                  </a:lnTo>
                  <a:lnTo>
                    <a:pt x="85" y="104"/>
                  </a:lnTo>
                  <a:lnTo>
                    <a:pt x="85" y="104"/>
                  </a:lnTo>
                  <a:lnTo>
                    <a:pt x="88" y="104"/>
                  </a:lnTo>
                  <a:lnTo>
                    <a:pt x="85" y="107"/>
                  </a:lnTo>
                  <a:lnTo>
                    <a:pt x="85" y="107"/>
                  </a:lnTo>
                  <a:lnTo>
                    <a:pt x="85" y="107"/>
                  </a:lnTo>
                  <a:lnTo>
                    <a:pt x="85" y="107"/>
                  </a:lnTo>
                  <a:lnTo>
                    <a:pt x="88" y="109"/>
                  </a:lnTo>
                  <a:lnTo>
                    <a:pt x="88" y="109"/>
                  </a:lnTo>
                  <a:lnTo>
                    <a:pt x="88" y="109"/>
                  </a:lnTo>
                  <a:lnTo>
                    <a:pt x="88" y="109"/>
                  </a:lnTo>
                  <a:lnTo>
                    <a:pt x="85" y="109"/>
                  </a:lnTo>
                  <a:lnTo>
                    <a:pt x="85" y="112"/>
                  </a:lnTo>
                  <a:lnTo>
                    <a:pt x="85" y="112"/>
                  </a:lnTo>
                  <a:lnTo>
                    <a:pt x="85" y="112"/>
                  </a:lnTo>
                  <a:lnTo>
                    <a:pt x="85" y="112"/>
                  </a:lnTo>
                  <a:lnTo>
                    <a:pt x="85" y="112"/>
                  </a:lnTo>
                  <a:lnTo>
                    <a:pt x="85" y="114"/>
                  </a:lnTo>
                  <a:lnTo>
                    <a:pt x="85" y="116"/>
                  </a:lnTo>
                  <a:lnTo>
                    <a:pt x="85" y="116"/>
                  </a:lnTo>
                  <a:lnTo>
                    <a:pt x="85" y="116"/>
                  </a:lnTo>
                  <a:lnTo>
                    <a:pt x="85" y="119"/>
                  </a:lnTo>
                  <a:lnTo>
                    <a:pt x="85" y="119"/>
                  </a:lnTo>
                  <a:lnTo>
                    <a:pt x="85" y="119"/>
                  </a:lnTo>
                  <a:lnTo>
                    <a:pt x="85" y="119"/>
                  </a:lnTo>
                  <a:lnTo>
                    <a:pt x="85" y="119"/>
                  </a:lnTo>
                  <a:lnTo>
                    <a:pt x="85" y="121"/>
                  </a:lnTo>
                  <a:lnTo>
                    <a:pt x="85" y="121"/>
                  </a:lnTo>
                  <a:lnTo>
                    <a:pt x="88" y="121"/>
                  </a:lnTo>
                  <a:lnTo>
                    <a:pt x="88" y="121"/>
                  </a:lnTo>
                  <a:lnTo>
                    <a:pt x="88" y="121"/>
                  </a:lnTo>
                  <a:lnTo>
                    <a:pt x="88" y="123"/>
                  </a:lnTo>
                  <a:lnTo>
                    <a:pt x="90" y="123"/>
                  </a:lnTo>
                  <a:lnTo>
                    <a:pt x="90" y="126"/>
                  </a:lnTo>
                  <a:lnTo>
                    <a:pt x="92" y="126"/>
                  </a:lnTo>
                  <a:lnTo>
                    <a:pt x="95" y="126"/>
                  </a:lnTo>
                  <a:lnTo>
                    <a:pt x="95" y="128"/>
                  </a:lnTo>
                  <a:lnTo>
                    <a:pt x="97" y="128"/>
                  </a:lnTo>
                  <a:lnTo>
                    <a:pt x="97" y="128"/>
                  </a:lnTo>
                  <a:lnTo>
                    <a:pt x="97" y="128"/>
                  </a:lnTo>
                  <a:lnTo>
                    <a:pt x="99" y="128"/>
                  </a:lnTo>
                  <a:lnTo>
                    <a:pt x="99" y="128"/>
                  </a:lnTo>
                  <a:lnTo>
                    <a:pt x="99" y="128"/>
                  </a:lnTo>
                  <a:lnTo>
                    <a:pt x="99" y="128"/>
                  </a:lnTo>
                  <a:lnTo>
                    <a:pt x="102" y="126"/>
                  </a:lnTo>
                  <a:lnTo>
                    <a:pt x="102" y="126"/>
                  </a:lnTo>
                  <a:lnTo>
                    <a:pt x="102" y="126"/>
                  </a:lnTo>
                  <a:lnTo>
                    <a:pt x="102" y="123"/>
                  </a:lnTo>
                  <a:lnTo>
                    <a:pt x="102" y="123"/>
                  </a:lnTo>
                  <a:lnTo>
                    <a:pt x="102" y="123"/>
                  </a:lnTo>
                  <a:lnTo>
                    <a:pt x="104" y="123"/>
                  </a:lnTo>
                  <a:lnTo>
                    <a:pt x="104" y="121"/>
                  </a:lnTo>
                  <a:lnTo>
                    <a:pt x="104" y="121"/>
                  </a:lnTo>
                  <a:lnTo>
                    <a:pt x="102" y="121"/>
                  </a:lnTo>
                  <a:close/>
                  <a:moveTo>
                    <a:pt x="144" y="62"/>
                  </a:moveTo>
                  <a:lnTo>
                    <a:pt x="144" y="62"/>
                  </a:lnTo>
                  <a:lnTo>
                    <a:pt x="144" y="62"/>
                  </a:lnTo>
                  <a:lnTo>
                    <a:pt x="144" y="59"/>
                  </a:lnTo>
                  <a:lnTo>
                    <a:pt x="144" y="57"/>
                  </a:lnTo>
                  <a:lnTo>
                    <a:pt x="142" y="57"/>
                  </a:lnTo>
                  <a:lnTo>
                    <a:pt x="142" y="57"/>
                  </a:lnTo>
                  <a:lnTo>
                    <a:pt x="142" y="57"/>
                  </a:lnTo>
                  <a:lnTo>
                    <a:pt x="142" y="55"/>
                  </a:lnTo>
                  <a:lnTo>
                    <a:pt x="142" y="55"/>
                  </a:lnTo>
                  <a:lnTo>
                    <a:pt x="142" y="55"/>
                  </a:lnTo>
                  <a:lnTo>
                    <a:pt x="137" y="55"/>
                  </a:lnTo>
                  <a:lnTo>
                    <a:pt x="137" y="55"/>
                  </a:lnTo>
                  <a:lnTo>
                    <a:pt x="137" y="55"/>
                  </a:lnTo>
                  <a:lnTo>
                    <a:pt x="137" y="55"/>
                  </a:lnTo>
                  <a:lnTo>
                    <a:pt x="135" y="55"/>
                  </a:lnTo>
                  <a:lnTo>
                    <a:pt x="133" y="55"/>
                  </a:lnTo>
                  <a:lnTo>
                    <a:pt x="133" y="55"/>
                  </a:lnTo>
                  <a:lnTo>
                    <a:pt x="133" y="55"/>
                  </a:lnTo>
                  <a:lnTo>
                    <a:pt x="133" y="55"/>
                  </a:lnTo>
                  <a:lnTo>
                    <a:pt x="133" y="55"/>
                  </a:lnTo>
                  <a:lnTo>
                    <a:pt x="130" y="55"/>
                  </a:lnTo>
                  <a:lnTo>
                    <a:pt x="133" y="59"/>
                  </a:lnTo>
                  <a:lnTo>
                    <a:pt x="130" y="62"/>
                  </a:lnTo>
                  <a:lnTo>
                    <a:pt x="130" y="62"/>
                  </a:lnTo>
                  <a:lnTo>
                    <a:pt x="130" y="62"/>
                  </a:lnTo>
                  <a:lnTo>
                    <a:pt x="130" y="64"/>
                  </a:lnTo>
                  <a:lnTo>
                    <a:pt x="130" y="64"/>
                  </a:lnTo>
                  <a:lnTo>
                    <a:pt x="130" y="64"/>
                  </a:lnTo>
                  <a:lnTo>
                    <a:pt x="130" y="67"/>
                  </a:lnTo>
                  <a:lnTo>
                    <a:pt x="133" y="67"/>
                  </a:lnTo>
                  <a:lnTo>
                    <a:pt x="133" y="67"/>
                  </a:lnTo>
                  <a:lnTo>
                    <a:pt x="133" y="67"/>
                  </a:lnTo>
                  <a:lnTo>
                    <a:pt x="135" y="69"/>
                  </a:lnTo>
                  <a:lnTo>
                    <a:pt x="135" y="69"/>
                  </a:lnTo>
                  <a:lnTo>
                    <a:pt x="137" y="69"/>
                  </a:lnTo>
                  <a:lnTo>
                    <a:pt x="137" y="67"/>
                  </a:lnTo>
                  <a:lnTo>
                    <a:pt x="140" y="67"/>
                  </a:lnTo>
                  <a:lnTo>
                    <a:pt x="144" y="64"/>
                  </a:lnTo>
                  <a:lnTo>
                    <a:pt x="144" y="64"/>
                  </a:lnTo>
                  <a:lnTo>
                    <a:pt x="144" y="64"/>
                  </a:lnTo>
                  <a:lnTo>
                    <a:pt x="144" y="62"/>
                  </a:lnTo>
                  <a:lnTo>
                    <a:pt x="144" y="62"/>
                  </a:lnTo>
                  <a:lnTo>
                    <a:pt x="144" y="62"/>
                  </a:lnTo>
                  <a:lnTo>
                    <a:pt x="144" y="62"/>
                  </a:lnTo>
                  <a:close/>
                  <a:moveTo>
                    <a:pt x="130" y="31"/>
                  </a:moveTo>
                  <a:lnTo>
                    <a:pt x="130" y="33"/>
                  </a:lnTo>
                  <a:lnTo>
                    <a:pt x="133" y="33"/>
                  </a:lnTo>
                  <a:lnTo>
                    <a:pt x="133" y="33"/>
                  </a:lnTo>
                  <a:lnTo>
                    <a:pt x="133" y="33"/>
                  </a:lnTo>
                  <a:lnTo>
                    <a:pt x="133" y="33"/>
                  </a:lnTo>
                  <a:lnTo>
                    <a:pt x="133" y="33"/>
                  </a:lnTo>
                  <a:lnTo>
                    <a:pt x="133" y="33"/>
                  </a:lnTo>
                  <a:lnTo>
                    <a:pt x="133" y="31"/>
                  </a:lnTo>
                  <a:lnTo>
                    <a:pt x="133" y="31"/>
                  </a:lnTo>
                  <a:lnTo>
                    <a:pt x="133" y="31"/>
                  </a:lnTo>
                  <a:lnTo>
                    <a:pt x="133" y="31"/>
                  </a:lnTo>
                  <a:lnTo>
                    <a:pt x="133" y="31"/>
                  </a:lnTo>
                  <a:lnTo>
                    <a:pt x="133" y="31"/>
                  </a:lnTo>
                  <a:lnTo>
                    <a:pt x="133" y="29"/>
                  </a:lnTo>
                  <a:lnTo>
                    <a:pt x="133" y="29"/>
                  </a:lnTo>
                  <a:lnTo>
                    <a:pt x="133" y="29"/>
                  </a:lnTo>
                  <a:lnTo>
                    <a:pt x="133" y="29"/>
                  </a:lnTo>
                  <a:lnTo>
                    <a:pt x="133" y="26"/>
                  </a:lnTo>
                  <a:lnTo>
                    <a:pt x="133" y="26"/>
                  </a:lnTo>
                  <a:lnTo>
                    <a:pt x="133" y="24"/>
                  </a:lnTo>
                  <a:lnTo>
                    <a:pt x="133" y="24"/>
                  </a:lnTo>
                  <a:lnTo>
                    <a:pt x="133" y="22"/>
                  </a:lnTo>
                  <a:lnTo>
                    <a:pt x="133" y="22"/>
                  </a:lnTo>
                  <a:lnTo>
                    <a:pt x="133" y="22"/>
                  </a:lnTo>
                  <a:lnTo>
                    <a:pt x="133" y="22"/>
                  </a:lnTo>
                  <a:lnTo>
                    <a:pt x="133" y="22"/>
                  </a:lnTo>
                  <a:lnTo>
                    <a:pt x="133" y="22"/>
                  </a:lnTo>
                  <a:lnTo>
                    <a:pt x="133" y="19"/>
                  </a:lnTo>
                  <a:lnTo>
                    <a:pt x="130" y="19"/>
                  </a:lnTo>
                  <a:lnTo>
                    <a:pt x="128" y="22"/>
                  </a:lnTo>
                  <a:lnTo>
                    <a:pt x="128" y="22"/>
                  </a:lnTo>
                  <a:lnTo>
                    <a:pt x="128" y="24"/>
                  </a:lnTo>
                  <a:lnTo>
                    <a:pt x="128" y="24"/>
                  </a:lnTo>
                  <a:lnTo>
                    <a:pt x="128" y="24"/>
                  </a:lnTo>
                  <a:lnTo>
                    <a:pt x="128" y="24"/>
                  </a:lnTo>
                  <a:lnTo>
                    <a:pt x="128" y="26"/>
                  </a:lnTo>
                  <a:lnTo>
                    <a:pt x="128" y="26"/>
                  </a:lnTo>
                  <a:lnTo>
                    <a:pt x="128" y="26"/>
                  </a:lnTo>
                  <a:lnTo>
                    <a:pt x="128" y="29"/>
                  </a:lnTo>
                  <a:lnTo>
                    <a:pt x="128" y="29"/>
                  </a:lnTo>
                  <a:lnTo>
                    <a:pt x="130" y="29"/>
                  </a:lnTo>
                  <a:lnTo>
                    <a:pt x="130" y="31"/>
                  </a:lnTo>
                  <a:close/>
                  <a:moveTo>
                    <a:pt x="121" y="107"/>
                  </a:moveTo>
                  <a:lnTo>
                    <a:pt x="121" y="107"/>
                  </a:lnTo>
                  <a:lnTo>
                    <a:pt x="121" y="104"/>
                  </a:lnTo>
                  <a:lnTo>
                    <a:pt x="121" y="104"/>
                  </a:lnTo>
                  <a:lnTo>
                    <a:pt x="118" y="104"/>
                  </a:lnTo>
                  <a:lnTo>
                    <a:pt x="118" y="104"/>
                  </a:lnTo>
                  <a:lnTo>
                    <a:pt x="118" y="104"/>
                  </a:lnTo>
                  <a:lnTo>
                    <a:pt x="118" y="104"/>
                  </a:lnTo>
                  <a:lnTo>
                    <a:pt x="118" y="104"/>
                  </a:lnTo>
                  <a:lnTo>
                    <a:pt x="118" y="104"/>
                  </a:lnTo>
                  <a:lnTo>
                    <a:pt x="116" y="104"/>
                  </a:lnTo>
                  <a:lnTo>
                    <a:pt x="116" y="104"/>
                  </a:lnTo>
                  <a:lnTo>
                    <a:pt x="116" y="104"/>
                  </a:lnTo>
                  <a:lnTo>
                    <a:pt x="116" y="104"/>
                  </a:lnTo>
                  <a:lnTo>
                    <a:pt x="116" y="104"/>
                  </a:lnTo>
                  <a:lnTo>
                    <a:pt x="116" y="104"/>
                  </a:lnTo>
                  <a:lnTo>
                    <a:pt x="116" y="104"/>
                  </a:lnTo>
                  <a:lnTo>
                    <a:pt x="116" y="104"/>
                  </a:lnTo>
                  <a:lnTo>
                    <a:pt x="116" y="104"/>
                  </a:lnTo>
                  <a:lnTo>
                    <a:pt x="116" y="107"/>
                  </a:lnTo>
                  <a:lnTo>
                    <a:pt x="114" y="107"/>
                  </a:lnTo>
                  <a:lnTo>
                    <a:pt x="114" y="109"/>
                  </a:lnTo>
                  <a:lnTo>
                    <a:pt x="114" y="109"/>
                  </a:lnTo>
                  <a:lnTo>
                    <a:pt x="114" y="109"/>
                  </a:lnTo>
                  <a:lnTo>
                    <a:pt x="114" y="109"/>
                  </a:lnTo>
                  <a:lnTo>
                    <a:pt x="114" y="109"/>
                  </a:lnTo>
                  <a:lnTo>
                    <a:pt x="114" y="112"/>
                  </a:lnTo>
                  <a:lnTo>
                    <a:pt x="114" y="112"/>
                  </a:lnTo>
                  <a:lnTo>
                    <a:pt x="114" y="112"/>
                  </a:lnTo>
                  <a:lnTo>
                    <a:pt x="114" y="112"/>
                  </a:lnTo>
                  <a:lnTo>
                    <a:pt x="114" y="114"/>
                  </a:lnTo>
                  <a:lnTo>
                    <a:pt x="114" y="114"/>
                  </a:lnTo>
                  <a:lnTo>
                    <a:pt x="116" y="114"/>
                  </a:lnTo>
                  <a:lnTo>
                    <a:pt x="116" y="116"/>
                  </a:lnTo>
                  <a:lnTo>
                    <a:pt x="118" y="116"/>
                  </a:lnTo>
                  <a:lnTo>
                    <a:pt x="118" y="116"/>
                  </a:lnTo>
                  <a:lnTo>
                    <a:pt x="118" y="116"/>
                  </a:lnTo>
                  <a:lnTo>
                    <a:pt x="118" y="114"/>
                  </a:lnTo>
                  <a:lnTo>
                    <a:pt x="118" y="114"/>
                  </a:lnTo>
                  <a:lnTo>
                    <a:pt x="118" y="114"/>
                  </a:lnTo>
                  <a:lnTo>
                    <a:pt x="121" y="114"/>
                  </a:lnTo>
                  <a:lnTo>
                    <a:pt x="121" y="114"/>
                  </a:lnTo>
                  <a:lnTo>
                    <a:pt x="121" y="114"/>
                  </a:lnTo>
                  <a:lnTo>
                    <a:pt x="121" y="112"/>
                  </a:lnTo>
                  <a:lnTo>
                    <a:pt x="121" y="109"/>
                  </a:lnTo>
                  <a:lnTo>
                    <a:pt x="121" y="10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4" name="Freeform 673"/>
            <p:cNvSpPr>
              <a:spLocks/>
            </p:cNvSpPr>
            <p:nvPr/>
          </p:nvSpPr>
          <p:spPr bwMode="auto">
            <a:xfrm>
              <a:off x="6010149" y="4941173"/>
              <a:ext cx="139461" cy="208003"/>
            </a:xfrm>
            <a:custGeom>
              <a:avLst/>
              <a:gdLst>
                <a:gd name="T0" fmla="*/ 404 w 411"/>
                <a:gd name="T1" fmla="*/ 566 h 613"/>
                <a:gd name="T2" fmla="*/ 402 w 411"/>
                <a:gd name="T3" fmla="*/ 542 h 613"/>
                <a:gd name="T4" fmla="*/ 388 w 411"/>
                <a:gd name="T5" fmla="*/ 535 h 613"/>
                <a:gd name="T6" fmla="*/ 354 w 411"/>
                <a:gd name="T7" fmla="*/ 483 h 613"/>
                <a:gd name="T8" fmla="*/ 331 w 411"/>
                <a:gd name="T9" fmla="*/ 448 h 613"/>
                <a:gd name="T10" fmla="*/ 321 w 411"/>
                <a:gd name="T11" fmla="*/ 422 h 613"/>
                <a:gd name="T12" fmla="*/ 324 w 411"/>
                <a:gd name="T13" fmla="*/ 403 h 613"/>
                <a:gd name="T14" fmla="*/ 314 w 411"/>
                <a:gd name="T15" fmla="*/ 379 h 613"/>
                <a:gd name="T16" fmla="*/ 335 w 411"/>
                <a:gd name="T17" fmla="*/ 365 h 613"/>
                <a:gd name="T18" fmla="*/ 357 w 411"/>
                <a:gd name="T19" fmla="*/ 320 h 613"/>
                <a:gd name="T20" fmla="*/ 376 w 411"/>
                <a:gd name="T21" fmla="*/ 287 h 613"/>
                <a:gd name="T22" fmla="*/ 343 w 411"/>
                <a:gd name="T23" fmla="*/ 235 h 613"/>
                <a:gd name="T24" fmla="*/ 302 w 411"/>
                <a:gd name="T25" fmla="*/ 169 h 613"/>
                <a:gd name="T26" fmla="*/ 378 w 411"/>
                <a:gd name="T27" fmla="*/ 166 h 613"/>
                <a:gd name="T28" fmla="*/ 354 w 411"/>
                <a:gd name="T29" fmla="*/ 140 h 613"/>
                <a:gd name="T30" fmla="*/ 350 w 411"/>
                <a:gd name="T31" fmla="*/ 95 h 613"/>
                <a:gd name="T32" fmla="*/ 352 w 411"/>
                <a:gd name="T33" fmla="*/ 71 h 613"/>
                <a:gd name="T34" fmla="*/ 347 w 411"/>
                <a:gd name="T35" fmla="*/ 57 h 613"/>
                <a:gd name="T36" fmla="*/ 340 w 411"/>
                <a:gd name="T37" fmla="*/ 45 h 613"/>
                <a:gd name="T38" fmla="*/ 333 w 411"/>
                <a:gd name="T39" fmla="*/ 24 h 613"/>
                <a:gd name="T40" fmla="*/ 324 w 411"/>
                <a:gd name="T41" fmla="*/ 19 h 613"/>
                <a:gd name="T42" fmla="*/ 302 w 411"/>
                <a:gd name="T43" fmla="*/ 34 h 613"/>
                <a:gd name="T44" fmla="*/ 324 w 411"/>
                <a:gd name="T45" fmla="*/ 48 h 613"/>
                <a:gd name="T46" fmla="*/ 324 w 411"/>
                <a:gd name="T47" fmla="*/ 71 h 613"/>
                <a:gd name="T48" fmla="*/ 317 w 411"/>
                <a:gd name="T49" fmla="*/ 90 h 613"/>
                <a:gd name="T50" fmla="*/ 279 w 411"/>
                <a:gd name="T51" fmla="*/ 112 h 613"/>
                <a:gd name="T52" fmla="*/ 250 w 411"/>
                <a:gd name="T53" fmla="*/ 166 h 613"/>
                <a:gd name="T54" fmla="*/ 231 w 411"/>
                <a:gd name="T55" fmla="*/ 202 h 613"/>
                <a:gd name="T56" fmla="*/ 222 w 411"/>
                <a:gd name="T57" fmla="*/ 237 h 613"/>
                <a:gd name="T58" fmla="*/ 203 w 411"/>
                <a:gd name="T59" fmla="*/ 251 h 613"/>
                <a:gd name="T60" fmla="*/ 186 w 411"/>
                <a:gd name="T61" fmla="*/ 292 h 613"/>
                <a:gd name="T62" fmla="*/ 177 w 411"/>
                <a:gd name="T63" fmla="*/ 325 h 613"/>
                <a:gd name="T64" fmla="*/ 163 w 411"/>
                <a:gd name="T65" fmla="*/ 344 h 613"/>
                <a:gd name="T66" fmla="*/ 139 w 411"/>
                <a:gd name="T67" fmla="*/ 360 h 613"/>
                <a:gd name="T68" fmla="*/ 108 w 411"/>
                <a:gd name="T69" fmla="*/ 325 h 613"/>
                <a:gd name="T70" fmla="*/ 66 w 411"/>
                <a:gd name="T71" fmla="*/ 341 h 613"/>
                <a:gd name="T72" fmla="*/ 33 w 411"/>
                <a:gd name="T73" fmla="*/ 377 h 613"/>
                <a:gd name="T74" fmla="*/ 16 w 411"/>
                <a:gd name="T75" fmla="*/ 400 h 613"/>
                <a:gd name="T76" fmla="*/ 11 w 411"/>
                <a:gd name="T77" fmla="*/ 429 h 613"/>
                <a:gd name="T78" fmla="*/ 2 w 411"/>
                <a:gd name="T79" fmla="*/ 448 h 613"/>
                <a:gd name="T80" fmla="*/ 2 w 411"/>
                <a:gd name="T81" fmla="*/ 460 h 613"/>
                <a:gd name="T82" fmla="*/ 11 w 411"/>
                <a:gd name="T83" fmla="*/ 460 h 613"/>
                <a:gd name="T84" fmla="*/ 18 w 411"/>
                <a:gd name="T85" fmla="*/ 457 h 613"/>
                <a:gd name="T86" fmla="*/ 33 w 411"/>
                <a:gd name="T87" fmla="*/ 488 h 613"/>
                <a:gd name="T88" fmla="*/ 49 w 411"/>
                <a:gd name="T89" fmla="*/ 493 h 613"/>
                <a:gd name="T90" fmla="*/ 54 w 411"/>
                <a:gd name="T91" fmla="*/ 490 h 613"/>
                <a:gd name="T92" fmla="*/ 59 w 411"/>
                <a:gd name="T93" fmla="*/ 488 h 613"/>
                <a:gd name="T94" fmla="*/ 66 w 411"/>
                <a:gd name="T95" fmla="*/ 490 h 613"/>
                <a:gd name="T96" fmla="*/ 61 w 411"/>
                <a:gd name="T97" fmla="*/ 497 h 613"/>
                <a:gd name="T98" fmla="*/ 59 w 411"/>
                <a:gd name="T99" fmla="*/ 509 h 613"/>
                <a:gd name="T100" fmla="*/ 75 w 411"/>
                <a:gd name="T101" fmla="*/ 528 h 613"/>
                <a:gd name="T102" fmla="*/ 68 w 411"/>
                <a:gd name="T103" fmla="*/ 578 h 613"/>
                <a:gd name="T104" fmla="*/ 151 w 411"/>
                <a:gd name="T105" fmla="*/ 580 h 613"/>
                <a:gd name="T106" fmla="*/ 201 w 411"/>
                <a:gd name="T107" fmla="*/ 580 h 613"/>
                <a:gd name="T108" fmla="*/ 234 w 411"/>
                <a:gd name="T109" fmla="*/ 583 h 613"/>
                <a:gd name="T110" fmla="*/ 255 w 411"/>
                <a:gd name="T111" fmla="*/ 583 h 613"/>
                <a:gd name="T112" fmla="*/ 321 w 411"/>
                <a:gd name="T113" fmla="*/ 585 h 613"/>
                <a:gd name="T114" fmla="*/ 333 w 411"/>
                <a:gd name="T115" fmla="*/ 592 h 613"/>
                <a:gd name="T116" fmla="*/ 352 w 411"/>
                <a:gd name="T117" fmla="*/ 597 h 613"/>
                <a:gd name="T118" fmla="*/ 364 w 411"/>
                <a:gd name="T119" fmla="*/ 599 h 613"/>
                <a:gd name="T120" fmla="*/ 395 w 411"/>
                <a:gd name="T121" fmla="*/ 606 h 613"/>
                <a:gd name="T122" fmla="*/ 404 w 411"/>
                <a:gd name="T123" fmla="*/ 599 h 613"/>
                <a:gd name="T124" fmla="*/ 404 w 411"/>
                <a:gd name="T125" fmla="*/ 587 h 6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11" h="613">
                  <a:moveTo>
                    <a:pt x="411" y="583"/>
                  </a:moveTo>
                  <a:lnTo>
                    <a:pt x="409" y="583"/>
                  </a:lnTo>
                  <a:lnTo>
                    <a:pt x="409" y="583"/>
                  </a:lnTo>
                  <a:lnTo>
                    <a:pt x="409" y="583"/>
                  </a:lnTo>
                  <a:lnTo>
                    <a:pt x="409" y="583"/>
                  </a:lnTo>
                  <a:lnTo>
                    <a:pt x="409" y="580"/>
                  </a:lnTo>
                  <a:lnTo>
                    <a:pt x="409" y="580"/>
                  </a:lnTo>
                  <a:lnTo>
                    <a:pt x="409" y="580"/>
                  </a:lnTo>
                  <a:lnTo>
                    <a:pt x="409" y="580"/>
                  </a:lnTo>
                  <a:lnTo>
                    <a:pt x="409" y="580"/>
                  </a:lnTo>
                  <a:lnTo>
                    <a:pt x="409" y="578"/>
                  </a:lnTo>
                  <a:lnTo>
                    <a:pt x="409" y="578"/>
                  </a:lnTo>
                  <a:lnTo>
                    <a:pt x="409" y="578"/>
                  </a:lnTo>
                  <a:lnTo>
                    <a:pt x="406" y="578"/>
                  </a:lnTo>
                  <a:lnTo>
                    <a:pt x="406" y="576"/>
                  </a:lnTo>
                  <a:lnTo>
                    <a:pt x="406" y="576"/>
                  </a:lnTo>
                  <a:lnTo>
                    <a:pt x="406" y="573"/>
                  </a:lnTo>
                  <a:lnTo>
                    <a:pt x="406" y="573"/>
                  </a:lnTo>
                  <a:lnTo>
                    <a:pt x="406" y="571"/>
                  </a:lnTo>
                  <a:lnTo>
                    <a:pt x="404" y="571"/>
                  </a:lnTo>
                  <a:lnTo>
                    <a:pt x="404" y="568"/>
                  </a:lnTo>
                  <a:lnTo>
                    <a:pt x="404" y="568"/>
                  </a:lnTo>
                  <a:lnTo>
                    <a:pt x="404" y="566"/>
                  </a:lnTo>
                  <a:lnTo>
                    <a:pt x="404" y="566"/>
                  </a:lnTo>
                  <a:lnTo>
                    <a:pt x="406" y="564"/>
                  </a:lnTo>
                  <a:lnTo>
                    <a:pt x="404" y="564"/>
                  </a:lnTo>
                  <a:lnTo>
                    <a:pt x="404" y="561"/>
                  </a:lnTo>
                  <a:lnTo>
                    <a:pt x="404" y="559"/>
                  </a:lnTo>
                  <a:lnTo>
                    <a:pt x="404" y="559"/>
                  </a:lnTo>
                  <a:lnTo>
                    <a:pt x="404" y="559"/>
                  </a:lnTo>
                  <a:lnTo>
                    <a:pt x="406" y="559"/>
                  </a:lnTo>
                  <a:lnTo>
                    <a:pt x="404" y="557"/>
                  </a:lnTo>
                  <a:lnTo>
                    <a:pt x="404" y="557"/>
                  </a:lnTo>
                  <a:lnTo>
                    <a:pt x="404" y="557"/>
                  </a:lnTo>
                  <a:lnTo>
                    <a:pt x="402" y="557"/>
                  </a:lnTo>
                  <a:lnTo>
                    <a:pt x="402" y="557"/>
                  </a:lnTo>
                  <a:lnTo>
                    <a:pt x="402" y="557"/>
                  </a:lnTo>
                  <a:lnTo>
                    <a:pt x="402" y="554"/>
                  </a:lnTo>
                  <a:lnTo>
                    <a:pt x="402" y="554"/>
                  </a:lnTo>
                  <a:lnTo>
                    <a:pt x="404" y="552"/>
                  </a:lnTo>
                  <a:lnTo>
                    <a:pt x="404" y="550"/>
                  </a:lnTo>
                  <a:lnTo>
                    <a:pt x="404" y="550"/>
                  </a:lnTo>
                  <a:lnTo>
                    <a:pt x="404" y="547"/>
                  </a:lnTo>
                  <a:lnTo>
                    <a:pt x="404" y="547"/>
                  </a:lnTo>
                  <a:lnTo>
                    <a:pt x="402" y="545"/>
                  </a:lnTo>
                  <a:lnTo>
                    <a:pt x="402" y="542"/>
                  </a:lnTo>
                  <a:lnTo>
                    <a:pt x="402" y="542"/>
                  </a:lnTo>
                  <a:lnTo>
                    <a:pt x="399" y="542"/>
                  </a:lnTo>
                  <a:lnTo>
                    <a:pt x="399" y="542"/>
                  </a:lnTo>
                  <a:lnTo>
                    <a:pt x="399" y="542"/>
                  </a:lnTo>
                  <a:lnTo>
                    <a:pt x="399" y="542"/>
                  </a:lnTo>
                  <a:lnTo>
                    <a:pt x="399" y="542"/>
                  </a:lnTo>
                  <a:lnTo>
                    <a:pt x="397" y="542"/>
                  </a:lnTo>
                  <a:lnTo>
                    <a:pt x="397" y="542"/>
                  </a:lnTo>
                  <a:lnTo>
                    <a:pt x="397" y="540"/>
                  </a:lnTo>
                  <a:lnTo>
                    <a:pt x="397" y="538"/>
                  </a:lnTo>
                  <a:lnTo>
                    <a:pt x="397" y="538"/>
                  </a:lnTo>
                  <a:lnTo>
                    <a:pt x="395" y="538"/>
                  </a:lnTo>
                  <a:lnTo>
                    <a:pt x="395" y="535"/>
                  </a:lnTo>
                  <a:lnTo>
                    <a:pt x="392" y="538"/>
                  </a:lnTo>
                  <a:lnTo>
                    <a:pt x="392" y="538"/>
                  </a:lnTo>
                  <a:lnTo>
                    <a:pt x="390" y="535"/>
                  </a:lnTo>
                  <a:lnTo>
                    <a:pt x="390" y="535"/>
                  </a:lnTo>
                  <a:lnTo>
                    <a:pt x="390" y="535"/>
                  </a:lnTo>
                  <a:lnTo>
                    <a:pt x="390" y="538"/>
                  </a:lnTo>
                  <a:lnTo>
                    <a:pt x="390" y="538"/>
                  </a:lnTo>
                  <a:lnTo>
                    <a:pt x="390" y="538"/>
                  </a:lnTo>
                  <a:lnTo>
                    <a:pt x="388" y="535"/>
                  </a:lnTo>
                  <a:lnTo>
                    <a:pt x="388" y="535"/>
                  </a:lnTo>
                  <a:lnTo>
                    <a:pt x="383" y="533"/>
                  </a:lnTo>
                  <a:lnTo>
                    <a:pt x="378" y="526"/>
                  </a:lnTo>
                  <a:lnTo>
                    <a:pt x="373" y="521"/>
                  </a:lnTo>
                  <a:lnTo>
                    <a:pt x="369" y="516"/>
                  </a:lnTo>
                  <a:lnTo>
                    <a:pt x="364" y="512"/>
                  </a:lnTo>
                  <a:lnTo>
                    <a:pt x="359" y="507"/>
                  </a:lnTo>
                  <a:lnTo>
                    <a:pt x="359" y="507"/>
                  </a:lnTo>
                  <a:lnTo>
                    <a:pt x="354" y="502"/>
                  </a:lnTo>
                  <a:lnTo>
                    <a:pt x="350" y="495"/>
                  </a:lnTo>
                  <a:lnTo>
                    <a:pt x="347" y="488"/>
                  </a:lnTo>
                  <a:lnTo>
                    <a:pt x="347" y="488"/>
                  </a:lnTo>
                  <a:lnTo>
                    <a:pt x="350" y="488"/>
                  </a:lnTo>
                  <a:lnTo>
                    <a:pt x="352" y="488"/>
                  </a:lnTo>
                  <a:lnTo>
                    <a:pt x="352" y="488"/>
                  </a:lnTo>
                  <a:lnTo>
                    <a:pt x="354" y="486"/>
                  </a:lnTo>
                  <a:lnTo>
                    <a:pt x="354" y="486"/>
                  </a:lnTo>
                  <a:lnTo>
                    <a:pt x="357" y="486"/>
                  </a:lnTo>
                  <a:lnTo>
                    <a:pt x="357" y="486"/>
                  </a:lnTo>
                  <a:lnTo>
                    <a:pt x="354" y="486"/>
                  </a:lnTo>
                  <a:lnTo>
                    <a:pt x="354" y="486"/>
                  </a:lnTo>
                  <a:lnTo>
                    <a:pt x="354" y="486"/>
                  </a:lnTo>
                  <a:lnTo>
                    <a:pt x="354" y="486"/>
                  </a:lnTo>
                  <a:lnTo>
                    <a:pt x="354" y="483"/>
                  </a:lnTo>
                  <a:lnTo>
                    <a:pt x="352" y="483"/>
                  </a:lnTo>
                  <a:lnTo>
                    <a:pt x="352" y="483"/>
                  </a:lnTo>
                  <a:lnTo>
                    <a:pt x="352" y="483"/>
                  </a:lnTo>
                  <a:lnTo>
                    <a:pt x="350" y="483"/>
                  </a:lnTo>
                  <a:lnTo>
                    <a:pt x="350" y="481"/>
                  </a:lnTo>
                  <a:lnTo>
                    <a:pt x="350" y="479"/>
                  </a:lnTo>
                  <a:lnTo>
                    <a:pt x="350" y="474"/>
                  </a:lnTo>
                  <a:lnTo>
                    <a:pt x="350" y="474"/>
                  </a:lnTo>
                  <a:lnTo>
                    <a:pt x="350" y="471"/>
                  </a:lnTo>
                  <a:lnTo>
                    <a:pt x="347" y="469"/>
                  </a:lnTo>
                  <a:lnTo>
                    <a:pt x="347" y="469"/>
                  </a:lnTo>
                  <a:lnTo>
                    <a:pt x="345" y="467"/>
                  </a:lnTo>
                  <a:lnTo>
                    <a:pt x="345" y="467"/>
                  </a:lnTo>
                  <a:lnTo>
                    <a:pt x="345" y="467"/>
                  </a:lnTo>
                  <a:lnTo>
                    <a:pt x="343" y="467"/>
                  </a:lnTo>
                  <a:lnTo>
                    <a:pt x="333" y="460"/>
                  </a:lnTo>
                  <a:lnTo>
                    <a:pt x="333" y="457"/>
                  </a:lnTo>
                  <a:lnTo>
                    <a:pt x="331" y="455"/>
                  </a:lnTo>
                  <a:lnTo>
                    <a:pt x="331" y="453"/>
                  </a:lnTo>
                  <a:lnTo>
                    <a:pt x="331" y="450"/>
                  </a:lnTo>
                  <a:lnTo>
                    <a:pt x="328" y="448"/>
                  </a:lnTo>
                  <a:lnTo>
                    <a:pt x="328" y="448"/>
                  </a:lnTo>
                  <a:lnTo>
                    <a:pt x="331" y="448"/>
                  </a:lnTo>
                  <a:lnTo>
                    <a:pt x="331" y="445"/>
                  </a:lnTo>
                  <a:lnTo>
                    <a:pt x="331" y="445"/>
                  </a:lnTo>
                  <a:lnTo>
                    <a:pt x="328" y="441"/>
                  </a:lnTo>
                  <a:lnTo>
                    <a:pt x="328" y="441"/>
                  </a:lnTo>
                  <a:lnTo>
                    <a:pt x="328" y="438"/>
                  </a:lnTo>
                  <a:lnTo>
                    <a:pt x="328" y="438"/>
                  </a:lnTo>
                  <a:lnTo>
                    <a:pt x="328" y="438"/>
                  </a:lnTo>
                  <a:lnTo>
                    <a:pt x="328" y="436"/>
                  </a:lnTo>
                  <a:lnTo>
                    <a:pt x="328" y="436"/>
                  </a:lnTo>
                  <a:lnTo>
                    <a:pt x="328" y="436"/>
                  </a:lnTo>
                  <a:lnTo>
                    <a:pt x="328" y="436"/>
                  </a:lnTo>
                  <a:lnTo>
                    <a:pt x="328" y="434"/>
                  </a:lnTo>
                  <a:lnTo>
                    <a:pt x="328" y="434"/>
                  </a:lnTo>
                  <a:lnTo>
                    <a:pt x="328" y="431"/>
                  </a:lnTo>
                  <a:lnTo>
                    <a:pt x="328" y="429"/>
                  </a:lnTo>
                  <a:lnTo>
                    <a:pt x="328" y="426"/>
                  </a:lnTo>
                  <a:lnTo>
                    <a:pt x="328" y="426"/>
                  </a:lnTo>
                  <a:lnTo>
                    <a:pt x="326" y="424"/>
                  </a:lnTo>
                  <a:lnTo>
                    <a:pt x="326" y="424"/>
                  </a:lnTo>
                  <a:lnTo>
                    <a:pt x="324" y="424"/>
                  </a:lnTo>
                  <a:lnTo>
                    <a:pt x="324" y="422"/>
                  </a:lnTo>
                  <a:lnTo>
                    <a:pt x="321" y="422"/>
                  </a:lnTo>
                  <a:lnTo>
                    <a:pt x="321" y="422"/>
                  </a:lnTo>
                  <a:lnTo>
                    <a:pt x="321" y="419"/>
                  </a:lnTo>
                  <a:lnTo>
                    <a:pt x="321" y="419"/>
                  </a:lnTo>
                  <a:lnTo>
                    <a:pt x="321" y="419"/>
                  </a:lnTo>
                  <a:lnTo>
                    <a:pt x="321" y="419"/>
                  </a:lnTo>
                  <a:lnTo>
                    <a:pt x="321" y="417"/>
                  </a:lnTo>
                  <a:lnTo>
                    <a:pt x="321" y="417"/>
                  </a:lnTo>
                  <a:lnTo>
                    <a:pt x="324" y="417"/>
                  </a:lnTo>
                  <a:lnTo>
                    <a:pt x="324" y="415"/>
                  </a:lnTo>
                  <a:lnTo>
                    <a:pt x="324" y="415"/>
                  </a:lnTo>
                  <a:lnTo>
                    <a:pt x="324" y="415"/>
                  </a:lnTo>
                  <a:lnTo>
                    <a:pt x="324" y="415"/>
                  </a:lnTo>
                  <a:lnTo>
                    <a:pt x="324" y="415"/>
                  </a:lnTo>
                  <a:lnTo>
                    <a:pt x="324" y="412"/>
                  </a:lnTo>
                  <a:lnTo>
                    <a:pt x="324" y="412"/>
                  </a:lnTo>
                  <a:lnTo>
                    <a:pt x="326" y="410"/>
                  </a:lnTo>
                  <a:lnTo>
                    <a:pt x="326" y="410"/>
                  </a:lnTo>
                  <a:lnTo>
                    <a:pt x="326" y="408"/>
                  </a:lnTo>
                  <a:lnTo>
                    <a:pt x="326" y="408"/>
                  </a:lnTo>
                  <a:lnTo>
                    <a:pt x="326" y="405"/>
                  </a:lnTo>
                  <a:lnTo>
                    <a:pt x="324" y="405"/>
                  </a:lnTo>
                  <a:lnTo>
                    <a:pt x="324" y="403"/>
                  </a:lnTo>
                  <a:lnTo>
                    <a:pt x="324" y="403"/>
                  </a:lnTo>
                  <a:lnTo>
                    <a:pt x="324" y="403"/>
                  </a:lnTo>
                  <a:lnTo>
                    <a:pt x="326" y="400"/>
                  </a:lnTo>
                  <a:lnTo>
                    <a:pt x="326" y="396"/>
                  </a:lnTo>
                  <a:lnTo>
                    <a:pt x="326" y="396"/>
                  </a:lnTo>
                  <a:lnTo>
                    <a:pt x="326" y="396"/>
                  </a:lnTo>
                  <a:lnTo>
                    <a:pt x="326" y="389"/>
                  </a:lnTo>
                  <a:lnTo>
                    <a:pt x="324" y="389"/>
                  </a:lnTo>
                  <a:lnTo>
                    <a:pt x="324" y="386"/>
                  </a:lnTo>
                  <a:lnTo>
                    <a:pt x="324" y="386"/>
                  </a:lnTo>
                  <a:lnTo>
                    <a:pt x="324" y="386"/>
                  </a:lnTo>
                  <a:lnTo>
                    <a:pt x="321" y="386"/>
                  </a:lnTo>
                  <a:lnTo>
                    <a:pt x="321" y="386"/>
                  </a:lnTo>
                  <a:lnTo>
                    <a:pt x="319" y="386"/>
                  </a:lnTo>
                  <a:lnTo>
                    <a:pt x="319" y="386"/>
                  </a:lnTo>
                  <a:lnTo>
                    <a:pt x="317" y="386"/>
                  </a:lnTo>
                  <a:lnTo>
                    <a:pt x="317" y="386"/>
                  </a:lnTo>
                  <a:lnTo>
                    <a:pt x="317" y="384"/>
                  </a:lnTo>
                  <a:lnTo>
                    <a:pt x="317" y="384"/>
                  </a:lnTo>
                  <a:lnTo>
                    <a:pt x="317" y="384"/>
                  </a:lnTo>
                  <a:lnTo>
                    <a:pt x="314" y="382"/>
                  </a:lnTo>
                  <a:lnTo>
                    <a:pt x="314" y="382"/>
                  </a:lnTo>
                  <a:lnTo>
                    <a:pt x="314" y="382"/>
                  </a:lnTo>
                  <a:lnTo>
                    <a:pt x="314" y="382"/>
                  </a:lnTo>
                  <a:lnTo>
                    <a:pt x="314" y="379"/>
                  </a:lnTo>
                  <a:lnTo>
                    <a:pt x="314" y="379"/>
                  </a:lnTo>
                  <a:lnTo>
                    <a:pt x="314" y="379"/>
                  </a:lnTo>
                  <a:lnTo>
                    <a:pt x="314" y="379"/>
                  </a:lnTo>
                  <a:lnTo>
                    <a:pt x="314" y="379"/>
                  </a:lnTo>
                  <a:lnTo>
                    <a:pt x="314" y="379"/>
                  </a:lnTo>
                  <a:lnTo>
                    <a:pt x="314" y="379"/>
                  </a:lnTo>
                  <a:lnTo>
                    <a:pt x="314" y="379"/>
                  </a:lnTo>
                  <a:lnTo>
                    <a:pt x="317" y="379"/>
                  </a:lnTo>
                  <a:lnTo>
                    <a:pt x="317" y="379"/>
                  </a:lnTo>
                  <a:lnTo>
                    <a:pt x="317" y="377"/>
                  </a:lnTo>
                  <a:lnTo>
                    <a:pt x="317" y="377"/>
                  </a:lnTo>
                  <a:lnTo>
                    <a:pt x="317" y="377"/>
                  </a:lnTo>
                  <a:lnTo>
                    <a:pt x="317" y="377"/>
                  </a:lnTo>
                  <a:lnTo>
                    <a:pt x="317" y="374"/>
                  </a:lnTo>
                  <a:lnTo>
                    <a:pt x="319" y="374"/>
                  </a:lnTo>
                  <a:lnTo>
                    <a:pt x="319" y="374"/>
                  </a:lnTo>
                  <a:lnTo>
                    <a:pt x="321" y="372"/>
                  </a:lnTo>
                  <a:lnTo>
                    <a:pt x="321" y="372"/>
                  </a:lnTo>
                  <a:lnTo>
                    <a:pt x="324" y="372"/>
                  </a:lnTo>
                  <a:lnTo>
                    <a:pt x="331" y="367"/>
                  </a:lnTo>
                  <a:lnTo>
                    <a:pt x="331" y="367"/>
                  </a:lnTo>
                  <a:lnTo>
                    <a:pt x="333" y="365"/>
                  </a:lnTo>
                  <a:lnTo>
                    <a:pt x="335" y="365"/>
                  </a:lnTo>
                  <a:lnTo>
                    <a:pt x="335" y="363"/>
                  </a:lnTo>
                  <a:lnTo>
                    <a:pt x="335" y="363"/>
                  </a:lnTo>
                  <a:lnTo>
                    <a:pt x="333" y="363"/>
                  </a:lnTo>
                  <a:lnTo>
                    <a:pt x="335" y="360"/>
                  </a:lnTo>
                  <a:lnTo>
                    <a:pt x="335" y="360"/>
                  </a:lnTo>
                  <a:lnTo>
                    <a:pt x="343" y="346"/>
                  </a:lnTo>
                  <a:lnTo>
                    <a:pt x="343" y="344"/>
                  </a:lnTo>
                  <a:lnTo>
                    <a:pt x="343" y="344"/>
                  </a:lnTo>
                  <a:lnTo>
                    <a:pt x="345" y="344"/>
                  </a:lnTo>
                  <a:lnTo>
                    <a:pt x="347" y="341"/>
                  </a:lnTo>
                  <a:lnTo>
                    <a:pt x="347" y="341"/>
                  </a:lnTo>
                  <a:lnTo>
                    <a:pt x="347" y="339"/>
                  </a:lnTo>
                  <a:lnTo>
                    <a:pt x="350" y="337"/>
                  </a:lnTo>
                  <a:lnTo>
                    <a:pt x="350" y="334"/>
                  </a:lnTo>
                  <a:lnTo>
                    <a:pt x="352" y="329"/>
                  </a:lnTo>
                  <a:lnTo>
                    <a:pt x="352" y="327"/>
                  </a:lnTo>
                  <a:lnTo>
                    <a:pt x="354" y="327"/>
                  </a:lnTo>
                  <a:lnTo>
                    <a:pt x="354" y="325"/>
                  </a:lnTo>
                  <a:lnTo>
                    <a:pt x="354" y="325"/>
                  </a:lnTo>
                  <a:lnTo>
                    <a:pt x="354" y="325"/>
                  </a:lnTo>
                  <a:lnTo>
                    <a:pt x="357" y="325"/>
                  </a:lnTo>
                  <a:lnTo>
                    <a:pt x="357" y="322"/>
                  </a:lnTo>
                  <a:lnTo>
                    <a:pt x="357" y="320"/>
                  </a:lnTo>
                  <a:lnTo>
                    <a:pt x="357" y="320"/>
                  </a:lnTo>
                  <a:lnTo>
                    <a:pt x="357" y="320"/>
                  </a:lnTo>
                  <a:lnTo>
                    <a:pt x="357" y="318"/>
                  </a:lnTo>
                  <a:lnTo>
                    <a:pt x="357" y="315"/>
                  </a:lnTo>
                  <a:lnTo>
                    <a:pt x="359" y="315"/>
                  </a:lnTo>
                  <a:lnTo>
                    <a:pt x="359" y="313"/>
                  </a:lnTo>
                  <a:lnTo>
                    <a:pt x="364" y="311"/>
                  </a:lnTo>
                  <a:lnTo>
                    <a:pt x="366" y="311"/>
                  </a:lnTo>
                  <a:lnTo>
                    <a:pt x="366" y="308"/>
                  </a:lnTo>
                  <a:lnTo>
                    <a:pt x="366" y="308"/>
                  </a:lnTo>
                  <a:lnTo>
                    <a:pt x="369" y="308"/>
                  </a:lnTo>
                  <a:lnTo>
                    <a:pt x="369" y="308"/>
                  </a:lnTo>
                  <a:lnTo>
                    <a:pt x="369" y="308"/>
                  </a:lnTo>
                  <a:lnTo>
                    <a:pt x="369" y="308"/>
                  </a:lnTo>
                  <a:lnTo>
                    <a:pt x="369" y="308"/>
                  </a:lnTo>
                  <a:lnTo>
                    <a:pt x="369" y="306"/>
                  </a:lnTo>
                  <a:lnTo>
                    <a:pt x="369" y="306"/>
                  </a:lnTo>
                  <a:lnTo>
                    <a:pt x="371" y="301"/>
                  </a:lnTo>
                  <a:lnTo>
                    <a:pt x="371" y="301"/>
                  </a:lnTo>
                  <a:lnTo>
                    <a:pt x="373" y="299"/>
                  </a:lnTo>
                  <a:lnTo>
                    <a:pt x="376" y="294"/>
                  </a:lnTo>
                  <a:lnTo>
                    <a:pt x="376" y="292"/>
                  </a:lnTo>
                  <a:lnTo>
                    <a:pt x="376" y="287"/>
                  </a:lnTo>
                  <a:lnTo>
                    <a:pt x="376" y="287"/>
                  </a:lnTo>
                  <a:lnTo>
                    <a:pt x="373" y="284"/>
                  </a:lnTo>
                  <a:lnTo>
                    <a:pt x="371" y="284"/>
                  </a:lnTo>
                  <a:lnTo>
                    <a:pt x="369" y="284"/>
                  </a:lnTo>
                  <a:lnTo>
                    <a:pt x="369" y="280"/>
                  </a:lnTo>
                  <a:lnTo>
                    <a:pt x="364" y="268"/>
                  </a:lnTo>
                  <a:lnTo>
                    <a:pt x="357" y="251"/>
                  </a:lnTo>
                  <a:lnTo>
                    <a:pt x="357" y="249"/>
                  </a:lnTo>
                  <a:lnTo>
                    <a:pt x="354" y="249"/>
                  </a:lnTo>
                  <a:lnTo>
                    <a:pt x="352" y="244"/>
                  </a:lnTo>
                  <a:lnTo>
                    <a:pt x="350" y="242"/>
                  </a:lnTo>
                  <a:lnTo>
                    <a:pt x="350" y="240"/>
                  </a:lnTo>
                  <a:lnTo>
                    <a:pt x="347" y="240"/>
                  </a:lnTo>
                  <a:lnTo>
                    <a:pt x="347" y="240"/>
                  </a:lnTo>
                  <a:lnTo>
                    <a:pt x="345" y="240"/>
                  </a:lnTo>
                  <a:lnTo>
                    <a:pt x="343" y="240"/>
                  </a:lnTo>
                  <a:lnTo>
                    <a:pt x="343" y="240"/>
                  </a:lnTo>
                  <a:lnTo>
                    <a:pt x="343" y="237"/>
                  </a:lnTo>
                  <a:lnTo>
                    <a:pt x="343" y="237"/>
                  </a:lnTo>
                  <a:lnTo>
                    <a:pt x="343" y="235"/>
                  </a:lnTo>
                  <a:lnTo>
                    <a:pt x="343" y="235"/>
                  </a:lnTo>
                  <a:lnTo>
                    <a:pt x="343" y="235"/>
                  </a:lnTo>
                  <a:lnTo>
                    <a:pt x="343" y="235"/>
                  </a:lnTo>
                  <a:lnTo>
                    <a:pt x="340" y="235"/>
                  </a:lnTo>
                  <a:lnTo>
                    <a:pt x="340" y="235"/>
                  </a:lnTo>
                  <a:lnTo>
                    <a:pt x="340" y="232"/>
                  </a:lnTo>
                  <a:lnTo>
                    <a:pt x="338" y="232"/>
                  </a:lnTo>
                  <a:lnTo>
                    <a:pt x="338" y="232"/>
                  </a:lnTo>
                  <a:lnTo>
                    <a:pt x="338" y="232"/>
                  </a:lnTo>
                  <a:lnTo>
                    <a:pt x="338" y="232"/>
                  </a:lnTo>
                  <a:lnTo>
                    <a:pt x="335" y="232"/>
                  </a:lnTo>
                  <a:lnTo>
                    <a:pt x="335" y="232"/>
                  </a:lnTo>
                  <a:lnTo>
                    <a:pt x="335" y="232"/>
                  </a:lnTo>
                  <a:lnTo>
                    <a:pt x="324" y="223"/>
                  </a:lnTo>
                  <a:lnTo>
                    <a:pt x="312" y="211"/>
                  </a:lnTo>
                  <a:lnTo>
                    <a:pt x="309" y="211"/>
                  </a:lnTo>
                  <a:lnTo>
                    <a:pt x="309" y="209"/>
                  </a:lnTo>
                  <a:lnTo>
                    <a:pt x="295" y="190"/>
                  </a:lnTo>
                  <a:lnTo>
                    <a:pt x="291" y="187"/>
                  </a:lnTo>
                  <a:lnTo>
                    <a:pt x="291" y="185"/>
                  </a:lnTo>
                  <a:lnTo>
                    <a:pt x="293" y="180"/>
                  </a:lnTo>
                  <a:lnTo>
                    <a:pt x="298" y="178"/>
                  </a:lnTo>
                  <a:lnTo>
                    <a:pt x="300" y="176"/>
                  </a:lnTo>
                  <a:lnTo>
                    <a:pt x="302" y="171"/>
                  </a:lnTo>
                  <a:lnTo>
                    <a:pt x="302" y="171"/>
                  </a:lnTo>
                  <a:lnTo>
                    <a:pt x="302" y="169"/>
                  </a:lnTo>
                  <a:lnTo>
                    <a:pt x="302" y="169"/>
                  </a:lnTo>
                  <a:lnTo>
                    <a:pt x="302" y="169"/>
                  </a:lnTo>
                  <a:lnTo>
                    <a:pt x="302" y="169"/>
                  </a:lnTo>
                  <a:lnTo>
                    <a:pt x="317" y="169"/>
                  </a:lnTo>
                  <a:lnTo>
                    <a:pt x="331" y="171"/>
                  </a:lnTo>
                  <a:lnTo>
                    <a:pt x="333" y="171"/>
                  </a:lnTo>
                  <a:lnTo>
                    <a:pt x="340" y="169"/>
                  </a:lnTo>
                  <a:lnTo>
                    <a:pt x="343" y="169"/>
                  </a:lnTo>
                  <a:lnTo>
                    <a:pt x="345" y="171"/>
                  </a:lnTo>
                  <a:lnTo>
                    <a:pt x="347" y="171"/>
                  </a:lnTo>
                  <a:lnTo>
                    <a:pt x="350" y="171"/>
                  </a:lnTo>
                  <a:lnTo>
                    <a:pt x="350" y="171"/>
                  </a:lnTo>
                  <a:lnTo>
                    <a:pt x="350" y="169"/>
                  </a:lnTo>
                  <a:lnTo>
                    <a:pt x="352" y="169"/>
                  </a:lnTo>
                  <a:lnTo>
                    <a:pt x="352" y="169"/>
                  </a:lnTo>
                  <a:lnTo>
                    <a:pt x="354" y="169"/>
                  </a:lnTo>
                  <a:lnTo>
                    <a:pt x="357" y="169"/>
                  </a:lnTo>
                  <a:lnTo>
                    <a:pt x="366" y="171"/>
                  </a:lnTo>
                  <a:lnTo>
                    <a:pt x="369" y="171"/>
                  </a:lnTo>
                  <a:lnTo>
                    <a:pt x="380" y="169"/>
                  </a:lnTo>
                  <a:lnTo>
                    <a:pt x="383" y="169"/>
                  </a:lnTo>
                  <a:lnTo>
                    <a:pt x="380" y="166"/>
                  </a:lnTo>
                  <a:lnTo>
                    <a:pt x="378" y="166"/>
                  </a:lnTo>
                  <a:lnTo>
                    <a:pt x="376" y="164"/>
                  </a:lnTo>
                  <a:lnTo>
                    <a:pt x="373" y="161"/>
                  </a:lnTo>
                  <a:lnTo>
                    <a:pt x="373" y="161"/>
                  </a:lnTo>
                  <a:lnTo>
                    <a:pt x="371" y="161"/>
                  </a:lnTo>
                  <a:lnTo>
                    <a:pt x="369" y="157"/>
                  </a:lnTo>
                  <a:lnTo>
                    <a:pt x="362" y="150"/>
                  </a:lnTo>
                  <a:lnTo>
                    <a:pt x="362" y="150"/>
                  </a:lnTo>
                  <a:lnTo>
                    <a:pt x="362" y="150"/>
                  </a:lnTo>
                  <a:lnTo>
                    <a:pt x="362" y="147"/>
                  </a:lnTo>
                  <a:lnTo>
                    <a:pt x="362" y="147"/>
                  </a:lnTo>
                  <a:lnTo>
                    <a:pt x="362" y="145"/>
                  </a:lnTo>
                  <a:lnTo>
                    <a:pt x="359" y="145"/>
                  </a:lnTo>
                  <a:lnTo>
                    <a:pt x="359" y="145"/>
                  </a:lnTo>
                  <a:lnTo>
                    <a:pt x="359" y="142"/>
                  </a:lnTo>
                  <a:lnTo>
                    <a:pt x="357" y="140"/>
                  </a:lnTo>
                  <a:lnTo>
                    <a:pt x="357" y="140"/>
                  </a:lnTo>
                  <a:lnTo>
                    <a:pt x="357" y="140"/>
                  </a:lnTo>
                  <a:lnTo>
                    <a:pt x="357" y="140"/>
                  </a:lnTo>
                  <a:lnTo>
                    <a:pt x="354" y="140"/>
                  </a:lnTo>
                  <a:lnTo>
                    <a:pt x="354" y="140"/>
                  </a:lnTo>
                  <a:lnTo>
                    <a:pt x="354" y="140"/>
                  </a:lnTo>
                  <a:lnTo>
                    <a:pt x="354" y="140"/>
                  </a:lnTo>
                  <a:lnTo>
                    <a:pt x="354" y="140"/>
                  </a:lnTo>
                  <a:lnTo>
                    <a:pt x="352" y="138"/>
                  </a:lnTo>
                  <a:lnTo>
                    <a:pt x="352" y="138"/>
                  </a:lnTo>
                  <a:lnTo>
                    <a:pt x="354" y="135"/>
                  </a:lnTo>
                  <a:lnTo>
                    <a:pt x="354" y="135"/>
                  </a:lnTo>
                  <a:lnTo>
                    <a:pt x="354" y="133"/>
                  </a:lnTo>
                  <a:lnTo>
                    <a:pt x="354" y="133"/>
                  </a:lnTo>
                  <a:lnTo>
                    <a:pt x="350" y="124"/>
                  </a:lnTo>
                  <a:lnTo>
                    <a:pt x="350" y="124"/>
                  </a:lnTo>
                  <a:lnTo>
                    <a:pt x="350" y="121"/>
                  </a:lnTo>
                  <a:lnTo>
                    <a:pt x="350" y="119"/>
                  </a:lnTo>
                  <a:lnTo>
                    <a:pt x="350" y="119"/>
                  </a:lnTo>
                  <a:lnTo>
                    <a:pt x="350" y="116"/>
                  </a:lnTo>
                  <a:lnTo>
                    <a:pt x="347" y="114"/>
                  </a:lnTo>
                  <a:lnTo>
                    <a:pt x="347" y="109"/>
                  </a:lnTo>
                  <a:lnTo>
                    <a:pt x="347" y="105"/>
                  </a:lnTo>
                  <a:lnTo>
                    <a:pt x="347" y="100"/>
                  </a:lnTo>
                  <a:lnTo>
                    <a:pt x="347" y="100"/>
                  </a:lnTo>
                  <a:lnTo>
                    <a:pt x="350" y="98"/>
                  </a:lnTo>
                  <a:lnTo>
                    <a:pt x="350" y="98"/>
                  </a:lnTo>
                  <a:lnTo>
                    <a:pt x="350" y="95"/>
                  </a:lnTo>
                  <a:lnTo>
                    <a:pt x="350" y="95"/>
                  </a:lnTo>
                  <a:lnTo>
                    <a:pt x="350" y="95"/>
                  </a:lnTo>
                  <a:lnTo>
                    <a:pt x="350" y="95"/>
                  </a:lnTo>
                  <a:lnTo>
                    <a:pt x="350" y="95"/>
                  </a:lnTo>
                  <a:lnTo>
                    <a:pt x="350" y="93"/>
                  </a:lnTo>
                  <a:lnTo>
                    <a:pt x="350" y="90"/>
                  </a:lnTo>
                  <a:lnTo>
                    <a:pt x="350" y="90"/>
                  </a:lnTo>
                  <a:lnTo>
                    <a:pt x="350" y="88"/>
                  </a:lnTo>
                  <a:lnTo>
                    <a:pt x="352" y="86"/>
                  </a:lnTo>
                  <a:lnTo>
                    <a:pt x="354" y="86"/>
                  </a:lnTo>
                  <a:lnTo>
                    <a:pt x="352" y="83"/>
                  </a:lnTo>
                  <a:lnTo>
                    <a:pt x="352" y="81"/>
                  </a:lnTo>
                  <a:lnTo>
                    <a:pt x="350" y="81"/>
                  </a:lnTo>
                  <a:lnTo>
                    <a:pt x="350" y="79"/>
                  </a:lnTo>
                  <a:lnTo>
                    <a:pt x="350" y="76"/>
                  </a:lnTo>
                  <a:lnTo>
                    <a:pt x="350" y="76"/>
                  </a:lnTo>
                  <a:lnTo>
                    <a:pt x="350" y="74"/>
                  </a:lnTo>
                  <a:lnTo>
                    <a:pt x="350" y="74"/>
                  </a:lnTo>
                  <a:lnTo>
                    <a:pt x="350" y="74"/>
                  </a:lnTo>
                  <a:lnTo>
                    <a:pt x="352" y="74"/>
                  </a:lnTo>
                  <a:lnTo>
                    <a:pt x="352" y="74"/>
                  </a:lnTo>
                  <a:lnTo>
                    <a:pt x="352" y="74"/>
                  </a:lnTo>
                  <a:lnTo>
                    <a:pt x="350" y="74"/>
                  </a:lnTo>
                  <a:lnTo>
                    <a:pt x="350" y="74"/>
                  </a:lnTo>
                  <a:lnTo>
                    <a:pt x="350" y="71"/>
                  </a:lnTo>
                  <a:lnTo>
                    <a:pt x="352" y="71"/>
                  </a:lnTo>
                  <a:lnTo>
                    <a:pt x="352" y="71"/>
                  </a:lnTo>
                  <a:lnTo>
                    <a:pt x="350" y="67"/>
                  </a:lnTo>
                  <a:lnTo>
                    <a:pt x="350" y="67"/>
                  </a:lnTo>
                  <a:lnTo>
                    <a:pt x="350" y="67"/>
                  </a:lnTo>
                  <a:lnTo>
                    <a:pt x="350" y="67"/>
                  </a:lnTo>
                  <a:lnTo>
                    <a:pt x="347" y="67"/>
                  </a:lnTo>
                  <a:lnTo>
                    <a:pt x="347" y="64"/>
                  </a:lnTo>
                  <a:lnTo>
                    <a:pt x="347" y="64"/>
                  </a:lnTo>
                  <a:lnTo>
                    <a:pt x="350" y="64"/>
                  </a:lnTo>
                  <a:lnTo>
                    <a:pt x="350" y="62"/>
                  </a:lnTo>
                  <a:lnTo>
                    <a:pt x="350" y="62"/>
                  </a:lnTo>
                  <a:lnTo>
                    <a:pt x="350" y="62"/>
                  </a:lnTo>
                  <a:lnTo>
                    <a:pt x="350" y="62"/>
                  </a:lnTo>
                  <a:lnTo>
                    <a:pt x="350" y="62"/>
                  </a:lnTo>
                  <a:lnTo>
                    <a:pt x="350" y="62"/>
                  </a:lnTo>
                  <a:lnTo>
                    <a:pt x="350" y="60"/>
                  </a:lnTo>
                  <a:lnTo>
                    <a:pt x="350" y="60"/>
                  </a:lnTo>
                  <a:lnTo>
                    <a:pt x="350" y="60"/>
                  </a:lnTo>
                  <a:lnTo>
                    <a:pt x="350" y="60"/>
                  </a:lnTo>
                  <a:lnTo>
                    <a:pt x="350" y="57"/>
                  </a:lnTo>
                  <a:lnTo>
                    <a:pt x="350" y="57"/>
                  </a:lnTo>
                  <a:lnTo>
                    <a:pt x="350" y="57"/>
                  </a:lnTo>
                  <a:lnTo>
                    <a:pt x="347" y="57"/>
                  </a:lnTo>
                  <a:lnTo>
                    <a:pt x="347" y="57"/>
                  </a:lnTo>
                  <a:lnTo>
                    <a:pt x="347" y="55"/>
                  </a:lnTo>
                  <a:lnTo>
                    <a:pt x="347" y="55"/>
                  </a:lnTo>
                  <a:lnTo>
                    <a:pt x="350" y="55"/>
                  </a:lnTo>
                  <a:lnTo>
                    <a:pt x="347" y="53"/>
                  </a:lnTo>
                  <a:lnTo>
                    <a:pt x="347" y="53"/>
                  </a:lnTo>
                  <a:lnTo>
                    <a:pt x="345" y="53"/>
                  </a:lnTo>
                  <a:lnTo>
                    <a:pt x="345" y="55"/>
                  </a:lnTo>
                  <a:lnTo>
                    <a:pt x="345" y="55"/>
                  </a:lnTo>
                  <a:lnTo>
                    <a:pt x="343" y="53"/>
                  </a:lnTo>
                  <a:lnTo>
                    <a:pt x="343" y="53"/>
                  </a:lnTo>
                  <a:lnTo>
                    <a:pt x="340" y="50"/>
                  </a:lnTo>
                  <a:lnTo>
                    <a:pt x="340" y="50"/>
                  </a:lnTo>
                  <a:lnTo>
                    <a:pt x="340" y="50"/>
                  </a:lnTo>
                  <a:lnTo>
                    <a:pt x="340" y="50"/>
                  </a:lnTo>
                  <a:lnTo>
                    <a:pt x="340" y="50"/>
                  </a:lnTo>
                  <a:lnTo>
                    <a:pt x="340" y="50"/>
                  </a:lnTo>
                  <a:lnTo>
                    <a:pt x="340" y="48"/>
                  </a:lnTo>
                  <a:lnTo>
                    <a:pt x="340" y="48"/>
                  </a:lnTo>
                  <a:lnTo>
                    <a:pt x="340" y="48"/>
                  </a:lnTo>
                  <a:lnTo>
                    <a:pt x="340" y="48"/>
                  </a:lnTo>
                  <a:lnTo>
                    <a:pt x="340" y="48"/>
                  </a:lnTo>
                  <a:lnTo>
                    <a:pt x="340" y="45"/>
                  </a:lnTo>
                  <a:lnTo>
                    <a:pt x="340" y="45"/>
                  </a:lnTo>
                  <a:lnTo>
                    <a:pt x="340" y="43"/>
                  </a:lnTo>
                  <a:lnTo>
                    <a:pt x="340" y="41"/>
                  </a:lnTo>
                  <a:lnTo>
                    <a:pt x="340" y="38"/>
                  </a:lnTo>
                  <a:lnTo>
                    <a:pt x="340" y="36"/>
                  </a:lnTo>
                  <a:lnTo>
                    <a:pt x="340" y="36"/>
                  </a:lnTo>
                  <a:lnTo>
                    <a:pt x="340" y="36"/>
                  </a:lnTo>
                  <a:lnTo>
                    <a:pt x="340" y="36"/>
                  </a:lnTo>
                  <a:lnTo>
                    <a:pt x="340" y="34"/>
                  </a:lnTo>
                  <a:lnTo>
                    <a:pt x="338" y="34"/>
                  </a:lnTo>
                  <a:lnTo>
                    <a:pt x="338" y="34"/>
                  </a:lnTo>
                  <a:lnTo>
                    <a:pt x="338" y="36"/>
                  </a:lnTo>
                  <a:lnTo>
                    <a:pt x="338" y="34"/>
                  </a:lnTo>
                  <a:lnTo>
                    <a:pt x="338" y="34"/>
                  </a:lnTo>
                  <a:lnTo>
                    <a:pt x="338" y="34"/>
                  </a:lnTo>
                  <a:lnTo>
                    <a:pt x="338" y="34"/>
                  </a:lnTo>
                  <a:lnTo>
                    <a:pt x="338" y="34"/>
                  </a:lnTo>
                  <a:lnTo>
                    <a:pt x="338" y="34"/>
                  </a:lnTo>
                  <a:lnTo>
                    <a:pt x="338" y="31"/>
                  </a:lnTo>
                  <a:lnTo>
                    <a:pt x="338" y="27"/>
                  </a:lnTo>
                  <a:lnTo>
                    <a:pt x="335" y="24"/>
                  </a:lnTo>
                  <a:lnTo>
                    <a:pt x="335" y="24"/>
                  </a:lnTo>
                  <a:lnTo>
                    <a:pt x="333" y="24"/>
                  </a:lnTo>
                  <a:lnTo>
                    <a:pt x="333" y="24"/>
                  </a:lnTo>
                  <a:lnTo>
                    <a:pt x="333" y="24"/>
                  </a:lnTo>
                  <a:lnTo>
                    <a:pt x="333" y="22"/>
                  </a:lnTo>
                  <a:lnTo>
                    <a:pt x="333" y="22"/>
                  </a:lnTo>
                  <a:lnTo>
                    <a:pt x="331" y="22"/>
                  </a:lnTo>
                  <a:lnTo>
                    <a:pt x="331" y="22"/>
                  </a:lnTo>
                  <a:lnTo>
                    <a:pt x="331" y="24"/>
                  </a:lnTo>
                  <a:lnTo>
                    <a:pt x="331" y="22"/>
                  </a:lnTo>
                  <a:lnTo>
                    <a:pt x="331" y="22"/>
                  </a:lnTo>
                  <a:lnTo>
                    <a:pt x="331" y="19"/>
                  </a:lnTo>
                  <a:lnTo>
                    <a:pt x="331" y="19"/>
                  </a:lnTo>
                  <a:lnTo>
                    <a:pt x="328" y="19"/>
                  </a:lnTo>
                  <a:lnTo>
                    <a:pt x="326" y="19"/>
                  </a:lnTo>
                  <a:lnTo>
                    <a:pt x="326" y="19"/>
                  </a:lnTo>
                  <a:lnTo>
                    <a:pt x="326" y="19"/>
                  </a:lnTo>
                  <a:lnTo>
                    <a:pt x="326" y="19"/>
                  </a:lnTo>
                  <a:lnTo>
                    <a:pt x="326" y="17"/>
                  </a:lnTo>
                  <a:lnTo>
                    <a:pt x="326" y="17"/>
                  </a:lnTo>
                  <a:lnTo>
                    <a:pt x="326" y="17"/>
                  </a:lnTo>
                  <a:lnTo>
                    <a:pt x="324" y="17"/>
                  </a:lnTo>
                  <a:lnTo>
                    <a:pt x="324" y="19"/>
                  </a:lnTo>
                  <a:lnTo>
                    <a:pt x="324" y="19"/>
                  </a:lnTo>
                  <a:lnTo>
                    <a:pt x="324" y="19"/>
                  </a:lnTo>
                  <a:lnTo>
                    <a:pt x="324" y="17"/>
                  </a:lnTo>
                  <a:lnTo>
                    <a:pt x="324" y="17"/>
                  </a:lnTo>
                  <a:lnTo>
                    <a:pt x="324" y="17"/>
                  </a:lnTo>
                  <a:lnTo>
                    <a:pt x="321" y="17"/>
                  </a:lnTo>
                  <a:lnTo>
                    <a:pt x="321" y="17"/>
                  </a:lnTo>
                  <a:lnTo>
                    <a:pt x="321" y="17"/>
                  </a:lnTo>
                  <a:lnTo>
                    <a:pt x="321" y="15"/>
                  </a:lnTo>
                  <a:lnTo>
                    <a:pt x="321" y="15"/>
                  </a:lnTo>
                  <a:lnTo>
                    <a:pt x="319" y="12"/>
                  </a:lnTo>
                  <a:lnTo>
                    <a:pt x="319" y="12"/>
                  </a:lnTo>
                  <a:lnTo>
                    <a:pt x="319" y="10"/>
                  </a:lnTo>
                  <a:lnTo>
                    <a:pt x="319" y="8"/>
                  </a:lnTo>
                  <a:lnTo>
                    <a:pt x="319" y="8"/>
                  </a:lnTo>
                  <a:lnTo>
                    <a:pt x="319" y="8"/>
                  </a:lnTo>
                  <a:lnTo>
                    <a:pt x="319" y="5"/>
                  </a:lnTo>
                  <a:lnTo>
                    <a:pt x="319" y="5"/>
                  </a:lnTo>
                  <a:lnTo>
                    <a:pt x="319" y="5"/>
                  </a:lnTo>
                  <a:lnTo>
                    <a:pt x="317" y="0"/>
                  </a:lnTo>
                  <a:lnTo>
                    <a:pt x="314" y="0"/>
                  </a:lnTo>
                  <a:lnTo>
                    <a:pt x="295" y="0"/>
                  </a:lnTo>
                  <a:lnTo>
                    <a:pt x="300" y="15"/>
                  </a:lnTo>
                  <a:lnTo>
                    <a:pt x="302" y="29"/>
                  </a:lnTo>
                  <a:lnTo>
                    <a:pt x="302" y="34"/>
                  </a:lnTo>
                  <a:lnTo>
                    <a:pt x="302" y="34"/>
                  </a:lnTo>
                  <a:lnTo>
                    <a:pt x="302" y="36"/>
                  </a:lnTo>
                  <a:lnTo>
                    <a:pt x="302" y="36"/>
                  </a:lnTo>
                  <a:lnTo>
                    <a:pt x="302" y="38"/>
                  </a:lnTo>
                  <a:lnTo>
                    <a:pt x="302" y="38"/>
                  </a:lnTo>
                  <a:lnTo>
                    <a:pt x="302" y="38"/>
                  </a:lnTo>
                  <a:lnTo>
                    <a:pt x="302" y="38"/>
                  </a:lnTo>
                  <a:lnTo>
                    <a:pt x="305" y="41"/>
                  </a:lnTo>
                  <a:lnTo>
                    <a:pt x="314" y="41"/>
                  </a:lnTo>
                  <a:lnTo>
                    <a:pt x="319" y="41"/>
                  </a:lnTo>
                  <a:lnTo>
                    <a:pt x="319" y="41"/>
                  </a:lnTo>
                  <a:lnTo>
                    <a:pt x="321" y="43"/>
                  </a:lnTo>
                  <a:lnTo>
                    <a:pt x="319" y="43"/>
                  </a:lnTo>
                  <a:lnTo>
                    <a:pt x="319" y="43"/>
                  </a:lnTo>
                  <a:lnTo>
                    <a:pt x="321" y="43"/>
                  </a:lnTo>
                  <a:lnTo>
                    <a:pt x="321" y="45"/>
                  </a:lnTo>
                  <a:lnTo>
                    <a:pt x="324" y="45"/>
                  </a:lnTo>
                  <a:lnTo>
                    <a:pt x="324" y="45"/>
                  </a:lnTo>
                  <a:lnTo>
                    <a:pt x="321" y="45"/>
                  </a:lnTo>
                  <a:lnTo>
                    <a:pt x="321" y="45"/>
                  </a:lnTo>
                  <a:lnTo>
                    <a:pt x="324" y="48"/>
                  </a:lnTo>
                  <a:lnTo>
                    <a:pt x="324" y="48"/>
                  </a:lnTo>
                  <a:lnTo>
                    <a:pt x="324" y="48"/>
                  </a:lnTo>
                  <a:lnTo>
                    <a:pt x="326" y="50"/>
                  </a:lnTo>
                  <a:lnTo>
                    <a:pt x="326" y="50"/>
                  </a:lnTo>
                  <a:lnTo>
                    <a:pt x="326" y="50"/>
                  </a:lnTo>
                  <a:lnTo>
                    <a:pt x="326" y="48"/>
                  </a:lnTo>
                  <a:lnTo>
                    <a:pt x="328" y="48"/>
                  </a:lnTo>
                  <a:lnTo>
                    <a:pt x="328" y="50"/>
                  </a:lnTo>
                  <a:lnTo>
                    <a:pt x="328" y="50"/>
                  </a:lnTo>
                  <a:lnTo>
                    <a:pt x="328" y="50"/>
                  </a:lnTo>
                  <a:lnTo>
                    <a:pt x="328" y="50"/>
                  </a:lnTo>
                  <a:lnTo>
                    <a:pt x="326" y="53"/>
                  </a:lnTo>
                  <a:lnTo>
                    <a:pt x="326" y="53"/>
                  </a:lnTo>
                  <a:lnTo>
                    <a:pt x="326" y="53"/>
                  </a:lnTo>
                  <a:lnTo>
                    <a:pt x="326" y="57"/>
                  </a:lnTo>
                  <a:lnTo>
                    <a:pt x="326" y="57"/>
                  </a:lnTo>
                  <a:lnTo>
                    <a:pt x="324" y="57"/>
                  </a:lnTo>
                  <a:lnTo>
                    <a:pt x="326" y="60"/>
                  </a:lnTo>
                  <a:lnTo>
                    <a:pt x="326" y="62"/>
                  </a:lnTo>
                  <a:lnTo>
                    <a:pt x="326" y="62"/>
                  </a:lnTo>
                  <a:lnTo>
                    <a:pt x="326" y="62"/>
                  </a:lnTo>
                  <a:lnTo>
                    <a:pt x="326" y="64"/>
                  </a:lnTo>
                  <a:lnTo>
                    <a:pt x="326" y="64"/>
                  </a:lnTo>
                  <a:lnTo>
                    <a:pt x="324" y="71"/>
                  </a:lnTo>
                  <a:lnTo>
                    <a:pt x="324" y="71"/>
                  </a:lnTo>
                  <a:lnTo>
                    <a:pt x="321" y="74"/>
                  </a:lnTo>
                  <a:lnTo>
                    <a:pt x="321" y="74"/>
                  </a:lnTo>
                  <a:lnTo>
                    <a:pt x="321" y="76"/>
                  </a:lnTo>
                  <a:lnTo>
                    <a:pt x="321" y="76"/>
                  </a:lnTo>
                  <a:lnTo>
                    <a:pt x="321" y="76"/>
                  </a:lnTo>
                  <a:lnTo>
                    <a:pt x="324" y="76"/>
                  </a:lnTo>
                  <a:lnTo>
                    <a:pt x="324" y="76"/>
                  </a:lnTo>
                  <a:lnTo>
                    <a:pt x="324" y="76"/>
                  </a:lnTo>
                  <a:lnTo>
                    <a:pt x="324" y="76"/>
                  </a:lnTo>
                  <a:lnTo>
                    <a:pt x="324" y="79"/>
                  </a:lnTo>
                  <a:lnTo>
                    <a:pt x="326" y="79"/>
                  </a:lnTo>
                  <a:lnTo>
                    <a:pt x="326" y="79"/>
                  </a:lnTo>
                  <a:lnTo>
                    <a:pt x="326" y="81"/>
                  </a:lnTo>
                  <a:lnTo>
                    <a:pt x="326" y="81"/>
                  </a:lnTo>
                  <a:lnTo>
                    <a:pt x="326" y="83"/>
                  </a:lnTo>
                  <a:lnTo>
                    <a:pt x="326" y="83"/>
                  </a:lnTo>
                  <a:lnTo>
                    <a:pt x="326" y="86"/>
                  </a:lnTo>
                  <a:lnTo>
                    <a:pt x="324" y="86"/>
                  </a:lnTo>
                  <a:lnTo>
                    <a:pt x="324" y="88"/>
                  </a:lnTo>
                  <a:lnTo>
                    <a:pt x="321" y="88"/>
                  </a:lnTo>
                  <a:lnTo>
                    <a:pt x="319" y="88"/>
                  </a:lnTo>
                  <a:lnTo>
                    <a:pt x="317" y="90"/>
                  </a:lnTo>
                  <a:lnTo>
                    <a:pt x="317" y="90"/>
                  </a:lnTo>
                  <a:lnTo>
                    <a:pt x="314" y="93"/>
                  </a:lnTo>
                  <a:lnTo>
                    <a:pt x="312" y="93"/>
                  </a:lnTo>
                  <a:lnTo>
                    <a:pt x="307" y="98"/>
                  </a:lnTo>
                  <a:lnTo>
                    <a:pt x="307" y="98"/>
                  </a:lnTo>
                  <a:lnTo>
                    <a:pt x="305" y="98"/>
                  </a:lnTo>
                  <a:lnTo>
                    <a:pt x="305" y="98"/>
                  </a:lnTo>
                  <a:lnTo>
                    <a:pt x="302" y="100"/>
                  </a:lnTo>
                  <a:lnTo>
                    <a:pt x="302" y="100"/>
                  </a:lnTo>
                  <a:lnTo>
                    <a:pt x="302" y="100"/>
                  </a:lnTo>
                  <a:lnTo>
                    <a:pt x="300" y="100"/>
                  </a:lnTo>
                  <a:lnTo>
                    <a:pt x="300" y="100"/>
                  </a:lnTo>
                  <a:lnTo>
                    <a:pt x="295" y="100"/>
                  </a:lnTo>
                  <a:lnTo>
                    <a:pt x="293" y="98"/>
                  </a:lnTo>
                  <a:lnTo>
                    <a:pt x="291" y="98"/>
                  </a:lnTo>
                  <a:lnTo>
                    <a:pt x="291" y="100"/>
                  </a:lnTo>
                  <a:lnTo>
                    <a:pt x="288" y="102"/>
                  </a:lnTo>
                  <a:lnTo>
                    <a:pt x="286" y="105"/>
                  </a:lnTo>
                  <a:lnTo>
                    <a:pt x="283" y="107"/>
                  </a:lnTo>
                  <a:lnTo>
                    <a:pt x="283" y="109"/>
                  </a:lnTo>
                  <a:lnTo>
                    <a:pt x="283" y="109"/>
                  </a:lnTo>
                  <a:lnTo>
                    <a:pt x="281" y="112"/>
                  </a:lnTo>
                  <a:lnTo>
                    <a:pt x="281" y="112"/>
                  </a:lnTo>
                  <a:lnTo>
                    <a:pt x="279" y="112"/>
                  </a:lnTo>
                  <a:lnTo>
                    <a:pt x="279" y="114"/>
                  </a:lnTo>
                  <a:lnTo>
                    <a:pt x="279" y="116"/>
                  </a:lnTo>
                  <a:lnTo>
                    <a:pt x="279" y="116"/>
                  </a:lnTo>
                  <a:lnTo>
                    <a:pt x="279" y="116"/>
                  </a:lnTo>
                  <a:lnTo>
                    <a:pt x="269" y="131"/>
                  </a:lnTo>
                  <a:lnTo>
                    <a:pt x="267" y="133"/>
                  </a:lnTo>
                  <a:lnTo>
                    <a:pt x="267" y="140"/>
                  </a:lnTo>
                  <a:lnTo>
                    <a:pt x="265" y="152"/>
                  </a:lnTo>
                  <a:lnTo>
                    <a:pt x="262" y="154"/>
                  </a:lnTo>
                  <a:lnTo>
                    <a:pt x="262" y="154"/>
                  </a:lnTo>
                  <a:lnTo>
                    <a:pt x="262" y="157"/>
                  </a:lnTo>
                  <a:lnTo>
                    <a:pt x="262" y="157"/>
                  </a:lnTo>
                  <a:lnTo>
                    <a:pt x="262" y="157"/>
                  </a:lnTo>
                  <a:lnTo>
                    <a:pt x="262" y="159"/>
                  </a:lnTo>
                  <a:lnTo>
                    <a:pt x="262" y="159"/>
                  </a:lnTo>
                  <a:lnTo>
                    <a:pt x="260" y="161"/>
                  </a:lnTo>
                  <a:lnTo>
                    <a:pt x="260" y="161"/>
                  </a:lnTo>
                  <a:lnTo>
                    <a:pt x="260" y="161"/>
                  </a:lnTo>
                  <a:lnTo>
                    <a:pt x="257" y="161"/>
                  </a:lnTo>
                  <a:lnTo>
                    <a:pt x="255" y="161"/>
                  </a:lnTo>
                  <a:lnTo>
                    <a:pt x="253" y="164"/>
                  </a:lnTo>
                  <a:lnTo>
                    <a:pt x="250" y="166"/>
                  </a:lnTo>
                  <a:lnTo>
                    <a:pt x="250" y="166"/>
                  </a:lnTo>
                  <a:lnTo>
                    <a:pt x="253" y="169"/>
                  </a:lnTo>
                  <a:lnTo>
                    <a:pt x="253" y="169"/>
                  </a:lnTo>
                  <a:lnTo>
                    <a:pt x="253" y="171"/>
                  </a:lnTo>
                  <a:lnTo>
                    <a:pt x="250" y="173"/>
                  </a:lnTo>
                  <a:lnTo>
                    <a:pt x="250" y="173"/>
                  </a:lnTo>
                  <a:lnTo>
                    <a:pt x="250" y="176"/>
                  </a:lnTo>
                  <a:lnTo>
                    <a:pt x="250" y="176"/>
                  </a:lnTo>
                  <a:lnTo>
                    <a:pt x="253" y="178"/>
                  </a:lnTo>
                  <a:lnTo>
                    <a:pt x="253" y="178"/>
                  </a:lnTo>
                  <a:lnTo>
                    <a:pt x="253" y="178"/>
                  </a:lnTo>
                  <a:lnTo>
                    <a:pt x="253" y="180"/>
                  </a:lnTo>
                  <a:lnTo>
                    <a:pt x="253" y="180"/>
                  </a:lnTo>
                  <a:lnTo>
                    <a:pt x="250" y="185"/>
                  </a:lnTo>
                  <a:lnTo>
                    <a:pt x="250" y="187"/>
                  </a:lnTo>
                  <a:lnTo>
                    <a:pt x="250" y="192"/>
                  </a:lnTo>
                  <a:lnTo>
                    <a:pt x="246" y="195"/>
                  </a:lnTo>
                  <a:lnTo>
                    <a:pt x="241" y="195"/>
                  </a:lnTo>
                  <a:lnTo>
                    <a:pt x="238" y="197"/>
                  </a:lnTo>
                  <a:lnTo>
                    <a:pt x="238" y="197"/>
                  </a:lnTo>
                  <a:lnTo>
                    <a:pt x="236" y="199"/>
                  </a:lnTo>
                  <a:lnTo>
                    <a:pt x="236" y="199"/>
                  </a:lnTo>
                  <a:lnTo>
                    <a:pt x="234" y="199"/>
                  </a:lnTo>
                  <a:lnTo>
                    <a:pt x="231" y="202"/>
                  </a:lnTo>
                  <a:lnTo>
                    <a:pt x="231" y="202"/>
                  </a:lnTo>
                  <a:lnTo>
                    <a:pt x="231" y="202"/>
                  </a:lnTo>
                  <a:lnTo>
                    <a:pt x="231" y="202"/>
                  </a:lnTo>
                  <a:lnTo>
                    <a:pt x="234" y="202"/>
                  </a:lnTo>
                  <a:lnTo>
                    <a:pt x="234" y="204"/>
                  </a:lnTo>
                  <a:lnTo>
                    <a:pt x="234" y="204"/>
                  </a:lnTo>
                  <a:lnTo>
                    <a:pt x="234" y="206"/>
                  </a:lnTo>
                  <a:lnTo>
                    <a:pt x="234" y="209"/>
                  </a:lnTo>
                  <a:lnTo>
                    <a:pt x="234" y="209"/>
                  </a:lnTo>
                  <a:lnTo>
                    <a:pt x="231" y="213"/>
                  </a:lnTo>
                  <a:lnTo>
                    <a:pt x="229" y="216"/>
                  </a:lnTo>
                  <a:lnTo>
                    <a:pt x="229" y="218"/>
                  </a:lnTo>
                  <a:lnTo>
                    <a:pt x="229" y="221"/>
                  </a:lnTo>
                  <a:lnTo>
                    <a:pt x="229" y="230"/>
                  </a:lnTo>
                  <a:lnTo>
                    <a:pt x="229" y="232"/>
                  </a:lnTo>
                  <a:lnTo>
                    <a:pt x="227" y="235"/>
                  </a:lnTo>
                  <a:lnTo>
                    <a:pt x="227" y="235"/>
                  </a:lnTo>
                  <a:lnTo>
                    <a:pt x="227" y="235"/>
                  </a:lnTo>
                  <a:lnTo>
                    <a:pt x="224" y="235"/>
                  </a:lnTo>
                  <a:lnTo>
                    <a:pt x="224" y="235"/>
                  </a:lnTo>
                  <a:lnTo>
                    <a:pt x="224" y="235"/>
                  </a:lnTo>
                  <a:lnTo>
                    <a:pt x="222" y="235"/>
                  </a:lnTo>
                  <a:lnTo>
                    <a:pt x="222" y="237"/>
                  </a:lnTo>
                  <a:lnTo>
                    <a:pt x="222" y="240"/>
                  </a:lnTo>
                  <a:lnTo>
                    <a:pt x="222" y="240"/>
                  </a:lnTo>
                  <a:lnTo>
                    <a:pt x="215" y="242"/>
                  </a:lnTo>
                  <a:lnTo>
                    <a:pt x="215" y="242"/>
                  </a:lnTo>
                  <a:lnTo>
                    <a:pt x="215" y="242"/>
                  </a:lnTo>
                  <a:lnTo>
                    <a:pt x="212" y="242"/>
                  </a:lnTo>
                  <a:lnTo>
                    <a:pt x="212" y="242"/>
                  </a:lnTo>
                  <a:lnTo>
                    <a:pt x="210" y="242"/>
                  </a:lnTo>
                  <a:lnTo>
                    <a:pt x="210" y="242"/>
                  </a:lnTo>
                  <a:lnTo>
                    <a:pt x="210" y="242"/>
                  </a:lnTo>
                  <a:lnTo>
                    <a:pt x="208" y="242"/>
                  </a:lnTo>
                  <a:lnTo>
                    <a:pt x="208" y="242"/>
                  </a:lnTo>
                  <a:lnTo>
                    <a:pt x="208" y="242"/>
                  </a:lnTo>
                  <a:lnTo>
                    <a:pt x="205" y="242"/>
                  </a:lnTo>
                  <a:lnTo>
                    <a:pt x="205" y="244"/>
                  </a:lnTo>
                  <a:lnTo>
                    <a:pt x="208" y="247"/>
                  </a:lnTo>
                  <a:lnTo>
                    <a:pt x="208" y="247"/>
                  </a:lnTo>
                  <a:lnTo>
                    <a:pt x="208" y="249"/>
                  </a:lnTo>
                  <a:lnTo>
                    <a:pt x="208" y="249"/>
                  </a:lnTo>
                  <a:lnTo>
                    <a:pt x="205" y="249"/>
                  </a:lnTo>
                  <a:lnTo>
                    <a:pt x="205" y="251"/>
                  </a:lnTo>
                  <a:lnTo>
                    <a:pt x="205" y="251"/>
                  </a:lnTo>
                  <a:lnTo>
                    <a:pt x="203" y="251"/>
                  </a:lnTo>
                  <a:lnTo>
                    <a:pt x="203" y="251"/>
                  </a:lnTo>
                  <a:lnTo>
                    <a:pt x="203" y="251"/>
                  </a:lnTo>
                  <a:lnTo>
                    <a:pt x="201" y="251"/>
                  </a:lnTo>
                  <a:lnTo>
                    <a:pt x="198" y="254"/>
                  </a:lnTo>
                  <a:lnTo>
                    <a:pt x="198" y="254"/>
                  </a:lnTo>
                  <a:lnTo>
                    <a:pt x="198" y="256"/>
                  </a:lnTo>
                  <a:lnTo>
                    <a:pt x="198" y="258"/>
                  </a:lnTo>
                  <a:lnTo>
                    <a:pt x="198" y="263"/>
                  </a:lnTo>
                  <a:lnTo>
                    <a:pt x="198" y="266"/>
                  </a:lnTo>
                  <a:lnTo>
                    <a:pt x="198" y="266"/>
                  </a:lnTo>
                  <a:lnTo>
                    <a:pt x="198" y="266"/>
                  </a:lnTo>
                  <a:lnTo>
                    <a:pt x="196" y="268"/>
                  </a:lnTo>
                  <a:lnTo>
                    <a:pt x="196" y="270"/>
                  </a:lnTo>
                  <a:lnTo>
                    <a:pt x="196" y="273"/>
                  </a:lnTo>
                  <a:lnTo>
                    <a:pt x="196" y="275"/>
                  </a:lnTo>
                  <a:lnTo>
                    <a:pt x="196" y="275"/>
                  </a:lnTo>
                  <a:lnTo>
                    <a:pt x="196" y="277"/>
                  </a:lnTo>
                  <a:lnTo>
                    <a:pt x="196" y="277"/>
                  </a:lnTo>
                  <a:lnTo>
                    <a:pt x="194" y="280"/>
                  </a:lnTo>
                  <a:lnTo>
                    <a:pt x="189" y="287"/>
                  </a:lnTo>
                  <a:lnTo>
                    <a:pt x="186" y="289"/>
                  </a:lnTo>
                  <a:lnTo>
                    <a:pt x="186" y="292"/>
                  </a:lnTo>
                  <a:lnTo>
                    <a:pt x="186" y="292"/>
                  </a:lnTo>
                  <a:lnTo>
                    <a:pt x="186" y="294"/>
                  </a:lnTo>
                  <a:lnTo>
                    <a:pt x="186" y="296"/>
                  </a:lnTo>
                  <a:lnTo>
                    <a:pt x="186" y="299"/>
                  </a:lnTo>
                  <a:lnTo>
                    <a:pt x="186" y="299"/>
                  </a:lnTo>
                  <a:lnTo>
                    <a:pt x="184" y="299"/>
                  </a:lnTo>
                  <a:lnTo>
                    <a:pt x="184" y="301"/>
                  </a:lnTo>
                  <a:lnTo>
                    <a:pt x="179" y="303"/>
                  </a:lnTo>
                  <a:lnTo>
                    <a:pt x="177" y="308"/>
                  </a:lnTo>
                  <a:lnTo>
                    <a:pt x="175" y="313"/>
                  </a:lnTo>
                  <a:lnTo>
                    <a:pt x="172" y="313"/>
                  </a:lnTo>
                  <a:lnTo>
                    <a:pt x="172" y="315"/>
                  </a:lnTo>
                  <a:lnTo>
                    <a:pt x="172" y="315"/>
                  </a:lnTo>
                  <a:lnTo>
                    <a:pt x="172" y="315"/>
                  </a:lnTo>
                  <a:lnTo>
                    <a:pt x="172" y="315"/>
                  </a:lnTo>
                  <a:lnTo>
                    <a:pt x="175" y="315"/>
                  </a:lnTo>
                  <a:lnTo>
                    <a:pt x="177" y="320"/>
                  </a:lnTo>
                  <a:lnTo>
                    <a:pt x="179" y="322"/>
                  </a:lnTo>
                  <a:lnTo>
                    <a:pt x="179" y="322"/>
                  </a:lnTo>
                  <a:lnTo>
                    <a:pt x="179" y="325"/>
                  </a:lnTo>
                  <a:lnTo>
                    <a:pt x="179" y="325"/>
                  </a:lnTo>
                  <a:lnTo>
                    <a:pt x="177" y="325"/>
                  </a:lnTo>
                  <a:lnTo>
                    <a:pt x="177" y="325"/>
                  </a:lnTo>
                  <a:lnTo>
                    <a:pt x="177" y="325"/>
                  </a:lnTo>
                  <a:lnTo>
                    <a:pt x="177" y="325"/>
                  </a:lnTo>
                  <a:lnTo>
                    <a:pt x="175" y="325"/>
                  </a:lnTo>
                  <a:lnTo>
                    <a:pt x="172" y="327"/>
                  </a:lnTo>
                  <a:lnTo>
                    <a:pt x="172" y="327"/>
                  </a:lnTo>
                  <a:lnTo>
                    <a:pt x="172" y="327"/>
                  </a:lnTo>
                  <a:lnTo>
                    <a:pt x="172" y="329"/>
                  </a:lnTo>
                  <a:lnTo>
                    <a:pt x="172" y="329"/>
                  </a:lnTo>
                  <a:lnTo>
                    <a:pt x="172" y="329"/>
                  </a:lnTo>
                  <a:lnTo>
                    <a:pt x="170" y="329"/>
                  </a:lnTo>
                  <a:lnTo>
                    <a:pt x="170" y="329"/>
                  </a:lnTo>
                  <a:lnTo>
                    <a:pt x="170" y="329"/>
                  </a:lnTo>
                  <a:lnTo>
                    <a:pt x="170" y="329"/>
                  </a:lnTo>
                  <a:lnTo>
                    <a:pt x="170" y="329"/>
                  </a:lnTo>
                  <a:lnTo>
                    <a:pt x="170" y="329"/>
                  </a:lnTo>
                  <a:lnTo>
                    <a:pt x="167" y="329"/>
                  </a:lnTo>
                  <a:lnTo>
                    <a:pt x="165" y="332"/>
                  </a:lnTo>
                  <a:lnTo>
                    <a:pt x="163" y="334"/>
                  </a:lnTo>
                  <a:lnTo>
                    <a:pt x="160" y="337"/>
                  </a:lnTo>
                  <a:lnTo>
                    <a:pt x="160" y="339"/>
                  </a:lnTo>
                  <a:lnTo>
                    <a:pt x="160" y="339"/>
                  </a:lnTo>
                  <a:lnTo>
                    <a:pt x="163" y="341"/>
                  </a:lnTo>
                  <a:lnTo>
                    <a:pt x="163" y="341"/>
                  </a:lnTo>
                  <a:lnTo>
                    <a:pt x="163" y="344"/>
                  </a:lnTo>
                  <a:lnTo>
                    <a:pt x="163" y="344"/>
                  </a:lnTo>
                  <a:lnTo>
                    <a:pt x="160" y="348"/>
                  </a:lnTo>
                  <a:lnTo>
                    <a:pt x="160" y="348"/>
                  </a:lnTo>
                  <a:lnTo>
                    <a:pt x="158" y="351"/>
                  </a:lnTo>
                  <a:lnTo>
                    <a:pt x="156" y="351"/>
                  </a:lnTo>
                  <a:lnTo>
                    <a:pt x="153" y="351"/>
                  </a:lnTo>
                  <a:lnTo>
                    <a:pt x="153" y="353"/>
                  </a:lnTo>
                  <a:lnTo>
                    <a:pt x="153" y="355"/>
                  </a:lnTo>
                  <a:lnTo>
                    <a:pt x="153" y="358"/>
                  </a:lnTo>
                  <a:lnTo>
                    <a:pt x="151" y="358"/>
                  </a:lnTo>
                  <a:lnTo>
                    <a:pt x="151" y="358"/>
                  </a:lnTo>
                  <a:lnTo>
                    <a:pt x="149" y="358"/>
                  </a:lnTo>
                  <a:lnTo>
                    <a:pt x="149" y="358"/>
                  </a:lnTo>
                  <a:lnTo>
                    <a:pt x="149" y="358"/>
                  </a:lnTo>
                  <a:lnTo>
                    <a:pt x="146" y="358"/>
                  </a:lnTo>
                  <a:lnTo>
                    <a:pt x="146" y="358"/>
                  </a:lnTo>
                  <a:lnTo>
                    <a:pt x="146" y="358"/>
                  </a:lnTo>
                  <a:lnTo>
                    <a:pt x="146" y="360"/>
                  </a:lnTo>
                  <a:lnTo>
                    <a:pt x="146" y="360"/>
                  </a:lnTo>
                  <a:lnTo>
                    <a:pt x="144" y="358"/>
                  </a:lnTo>
                  <a:lnTo>
                    <a:pt x="144" y="358"/>
                  </a:lnTo>
                  <a:lnTo>
                    <a:pt x="144" y="358"/>
                  </a:lnTo>
                  <a:lnTo>
                    <a:pt x="139" y="360"/>
                  </a:lnTo>
                  <a:lnTo>
                    <a:pt x="139" y="358"/>
                  </a:lnTo>
                  <a:lnTo>
                    <a:pt x="137" y="358"/>
                  </a:lnTo>
                  <a:lnTo>
                    <a:pt x="137" y="355"/>
                  </a:lnTo>
                  <a:lnTo>
                    <a:pt x="134" y="351"/>
                  </a:lnTo>
                  <a:lnTo>
                    <a:pt x="134" y="348"/>
                  </a:lnTo>
                  <a:lnTo>
                    <a:pt x="134" y="348"/>
                  </a:lnTo>
                  <a:lnTo>
                    <a:pt x="134" y="344"/>
                  </a:lnTo>
                  <a:lnTo>
                    <a:pt x="134" y="344"/>
                  </a:lnTo>
                  <a:lnTo>
                    <a:pt x="132" y="341"/>
                  </a:lnTo>
                  <a:lnTo>
                    <a:pt x="127" y="341"/>
                  </a:lnTo>
                  <a:lnTo>
                    <a:pt x="125" y="339"/>
                  </a:lnTo>
                  <a:lnTo>
                    <a:pt x="125" y="337"/>
                  </a:lnTo>
                  <a:lnTo>
                    <a:pt x="125" y="334"/>
                  </a:lnTo>
                  <a:lnTo>
                    <a:pt x="123" y="332"/>
                  </a:lnTo>
                  <a:lnTo>
                    <a:pt x="123" y="329"/>
                  </a:lnTo>
                  <a:lnTo>
                    <a:pt x="118" y="329"/>
                  </a:lnTo>
                  <a:lnTo>
                    <a:pt x="113" y="327"/>
                  </a:lnTo>
                  <a:lnTo>
                    <a:pt x="111" y="327"/>
                  </a:lnTo>
                  <a:lnTo>
                    <a:pt x="111" y="325"/>
                  </a:lnTo>
                  <a:lnTo>
                    <a:pt x="111" y="322"/>
                  </a:lnTo>
                  <a:lnTo>
                    <a:pt x="111" y="322"/>
                  </a:lnTo>
                  <a:lnTo>
                    <a:pt x="108" y="322"/>
                  </a:lnTo>
                  <a:lnTo>
                    <a:pt x="108" y="325"/>
                  </a:lnTo>
                  <a:lnTo>
                    <a:pt x="108" y="327"/>
                  </a:lnTo>
                  <a:lnTo>
                    <a:pt x="108" y="332"/>
                  </a:lnTo>
                  <a:lnTo>
                    <a:pt x="106" y="332"/>
                  </a:lnTo>
                  <a:lnTo>
                    <a:pt x="106" y="332"/>
                  </a:lnTo>
                  <a:lnTo>
                    <a:pt x="106" y="332"/>
                  </a:lnTo>
                  <a:lnTo>
                    <a:pt x="106" y="332"/>
                  </a:lnTo>
                  <a:lnTo>
                    <a:pt x="106" y="334"/>
                  </a:lnTo>
                  <a:lnTo>
                    <a:pt x="106" y="334"/>
                  </a:lnTo>
                  <a:lnTo>
                    <a:pt x="106" y="334"/>
                  </a:lnTo>
                  <a:lnTo>
                    <a:pt x="92" y="337"/>
                  </a:lnTo>
                  <a:lnTo>
                    <a:pt x="89" y="334"/>
                  </a:lnTo>
                  <a:lnTo>
                    <a:pt x="89" y="334"/>
                  </a:lnTo>
                  <a:lnTo>
                    <a:pt x="87" y="334"/>
                  </a:lnTo>
                  <a:lnTo>
                    <a:pt x="87" y="329"/>
                  </a:lnTo>
                  <a:lnTo>
                    <a:pt x="87" y="329"/>
                  </a:lnTo>
                  <a:lnTo>
                    <a:pt x="87" y="327"/>
                  </a:lnTo>
                  <a:lnTo>
                    <a:pt x="85" y="329"/>
                  </a:lnTo>
                  <a:lnTo>
                    <a:pt x="73" y="339"/>
                  </a:lnTo>
                  <a:lnTo>
                    <a:pt x="70" y="341"/>
                  </a:lnTo>
                  <a:lnTo>
                    <a:pt x="70" y="341"/>
                  </a:lnTo>
                  <a:lnTo>
                    <a:pt x="68" y="339"/>
                  </a:lnTo>
                  <a:lnTo>
                    <a:pt x="68" y="339"/>
                  </a:lnTo>
                  <a:lnTo>
                    <a:pt x="66" y="341"/>
                  </a:lnTo>
                  <a:lnTo>
                    <a:pt x="63" y="353"/>
                  </a:lnTo>
                  <a:lnTo>
                    <a:pt x="63" y="353"/>
                  </a:lnTo>
                  <a:lnTo>
                    <a:pt x="61" y="353"/>
                  </a:lnTo>
                  <a:lnTo>
                    <a:pt x="59" y="353"/>
                  </a:lnTo>
                  <a:lnTo>
                    <a:pt x="59" y="353"/>
                  </a:lnTo>
                  <a:lnTo>
                    <a:pt x="56" y="355"/>
                  </a:lnTo>
                  <a:lnTo>
                    <a:pt x="56" y="355"/>
                  </a:lnTo>
                  <a:lnTo>
                    <a:pt x="56" y="358"/>
                  </a:lnTo>
                  <a:lnTo>
                    <a:pt x="54" y="358"/>
                  </a:lnTo>
                  <a:lnTo>
                    <a:pt x="54" y="358"/>
                  </a:lnTo>
                  <a:lnTo>
                    <a:pt x="52" y="360"/>
                  </a:lnTo>
                  <a:lnTo>
                    <a:pt x="52" y="360"/>
                  </a:lnTo>
                  <a:lnTo>
                    <a:pt x="49" y="360"/>
                  </a:lnTo>
                  <a:lnTo>
                    <a:pt x="47" y="365"/>
                  </a:lnTo>
                  <a:lnTo>
                    <a:pt x="47" y="365"/>
                  </a:lnTo>
                  <a:lnTo>
                    <a:pt x="44" y="365"/>
                  </a:lnTo>
                  <a:lnTo>
                    <a:pt x="44" y="365"/>
                  </a:lnTo>
                  <a:lnTo>
                    <a:pt x="44" y="365"/>
                  </a:lnTo>
                  <a:lnTo>
                    <a:pt x="44" y="365"/>
                  </a:lnTo>
                  <a:lnTo>
                    <a:pt x="42" y="367"/>
                  </a:lnTo>
                  <a:lnTo>
                    <a:pt x="42" y="370"/>
                  </a:lnTo>
                  <a:lnTo>
                    <a:pt x="40" y="372"/>
                  </a:lnTo>
                  <a:lnTo>
                    <a:pt x="33" y="377"/>
                  </a:lnTo>
                  <a:lnTo>
                    <a:pt x="28" y="382"/>
                  </a:lnTo>
                  <a:lnTo>
                    <a:pt x="28" y="382"/>
                  </a:lnTo>
                  <a:lnTo>
                    <a:pt x="26" y="384"/>
                  </a:lnTo>
                  <a:lnTo>
                    <a:pt x="26" y="384"/>
                  </a:lnTo>
                  <a:lnTo>
                    <a:pt x="26" y="386"/>
                  </a:lnTo>
                  <a:lnTo>
                    <a:pt x="26" y="386"/>
                  </a:lnTo>
                  <a:lnTo>
                    <a:pt x="26" y="386"/>
                  </a:lnTo>
                  <a:lnTo>
                    <a:pt x="23" y="389"/>
                  </a:lnTo>
                  <a:lnTo>
                    <a:pt x="23" y="389"/>
                  </a:lnTo>
                  <a:lnTo>
                    <a:pt x="23" y="386"/>
                  </a:lnTo>
                  <a:lnTo>
                    <a:pt x="21" y="386"/>
                  </a:lnTo>
                  <a:lnTo>
                    <a:pt x="21" y="389"/>
                  </a:lnTo>
                  <a:lnTo>
                    <a:pt x="18" y="389"/>
                  </a:lnTo>
                  <a:lnTo>
                    <a:pt x="18" y="391"/>
                  </a:lnTo>
                  <a:lnTo>
                    <a:pt x="16" y="391"/>
                  </a:lnTo>
                  <a:lnTo>
                    <a:pt x="16" y="393"/>
                  </a:lnTo>
                  <a:lnTo>
                    <a:pt x="18" y="393"/>
                  </a:lnTo>
                  <a:lnTo>
                    <a:pt x="18" y="393"/>
                  </a:lnTo>
                  <a:lnTo>
                    <a:pt x="18" y="396"/>
                  </a:lnTo>
                  <a:lnTo>
                    <a:pt x="16" y="396"/>
                  </a:lnTo>
                  <a:lnTo>
                    <a:pt x="16" y="398"/>
                  </a:lnTo>
                  <a:lnTo>
                    <a:pt x="16" y="398"/>
                  </a:lnTo>
                  <a:lnTo>
                    <a:pt x="16" y="400"/>
                  </a:lnTo>
                  <a:lnTo>
                    <a:pt x="18" y="400"/>
                  </a:lnTo>
                  <a:lnTo>
                    <a:pt x="18" y="400"/>
                  </a:lnTo>
                  <a:lnTo>
                    <a:pt x="18" y="403"/>
                  </a:lnTo>
                  <a:lnTo>
                    <a:pt x="21" y="403"/>
                  </a:lnTo>
                  <a:lnTo>
                    <a:pt x="21" y="405"/>
                  </a:lnTo>
                  <a:lnTo>
                    <a:pt x="18" y="405"/>
                  </a:lnTo>
                  <a:lnTo>
                    <a:pt x="18" y="408"/>
                  </a:lnTo>
                  <a:lnTo>
                    <a:pt x="16" y="408"/>
                  </a:lnTo>
                  <a:lnTo>
                    <a:pt x="16" y="410"/>
                  </a:lnTo>
                  <a:lnTo>
                    <a:pt x="16" y="410"/>
                  </a:lnTo>
                  <a:lnTo>
                    <a:pt x="16" y="412"/>
                  </a:lnTo>
                  <a:lnTo>
                    <a:pt x="16" y="412"/>
                  </a:lnTo>
                  <a:lnTo>
                    <a:pt x="16" y="415"/>
                  </a:lnTo>
                  <a:lnTo>
                    <a:pt x="16" y="417"/>
                  </a:lnTo>
                  <a:lnTo>
                    <a:pt x="16" y="417"/>
                  </a:lnTo>
                  <a:lnTo>
                    <a:pt x="16" y="417"/>
                  </a:lnTo>
                  <a:lnTo>
                    <a:pt x="16" y="419"/>
                  </a:lnTo>
                  <a:lnTo>
                    <a:pt x="16" y="419"/>
                  </a:lnTo>
                  <a:lnTo>
                    <a:pt x="14" y="426"/>
                  </a:lnTo>
                  <a:lnTo>
                    <a:pt x="14" y="429"/>
                  </a:lnTo>
                  <a:lnTo>
                    <a:pt x="14" y="429"/>
                  </a:lnTo>
                  <a:lnTo>
                    <a:pt x="14" y="429"/>
                  </a:lnTo>
                  <a:lnTo>
                    <a:pt x="11" y="429"/>
                  </a:lnTo>
                  <a:lnTo>
                    <a:pt x="11" y="429"/>
                  </a:lnTo>
                  <a:lnTo>
                    <a:pt x="11" y="431"/>
                  </a:lnTo>
                  <a:lnTo>
                    <a:pt x="11" y="431"/>
                  </a:lnTo>
                  <a:lnTo>
                    <a:pt x="9" y="434"/>
                  </a:lnTo>
                  <a:lnTo>
                    <a:pt x="9" y="434"/>
                  </a:lnTo>
                  <a:lnTo>
                    <a:pt x="9" y="436"/>
                  </a:lnTo>
                  <a:lnTo>
                    <a:pt x="9" y="436"/>
                  </a:lnTo>
                  <a:lnTo>
                    <a:pt x="7" y="438"/>
                  </a:lnTo>
                  <a:lnTo>
                    <a:pt x="7" y="441"/>
                  </a:lnTo>
                  <a:lnTo>
                    <a:pt x="4" y="441"/>
                  </a:lnTo>
                  <a:lnTo>
                    <a:pt x="4" y="441"/>
                  </a:lnTo>
                  <a:lnTo>
                    <a:pt x="4" y="443"/>
                  </a:lnTo>
                  <a:lnTo>
                    <a:pt x="4" y="443"/>
                  </a:lnTo>
                  <a:lnTo>
                    <a:pt x="4" y="445"/>
                  </a:lnTo>
                  <a:lnTo>
                    <a:pt x="4" y="445"/>
                  </a:lnTo>
                  <a:lnTo>
                    <a:pt x="4" y="445"/>
                  </a:lnTo>
                  <a:lnTo>
                    <a:pt x="4" y="445"/>
                  </a:lnTo>
                  <a:lnTo>
                    <a:pt x="4" y="445"/>
                  </a:lnTo>
                  <a:lnTo>
                    <a:pt x="4" y="445"/>
                  </a:lnTo>
                  <a:lnTo>
                    <a:pt x="2" y="445"/>
                  </a:lnTo>
                  <a:lnTo>
                    <a:pt x="2" y="448"/>
                  </a:lnTo>
                  <a:lnTo>
                    <a:pt x="2" y="450"/>
                  </a:lnTo>
                  <a:lnTo>
                    <a:pt x="2" y="448"/>
                  </a:lnTo>
                  <a:lnTo>
                    <a:pt x="2" y="450"/>
                  </a:lnTo>
                  <a:lnTo>
                    <a:pt x="2" y="450"/>
                  </a:lnTo>
                  <a:lnTo>
                    <a:pt x="2" y="450"/>
                  </a:lnTo>
                  <a:lnTo>
                    <a:pt x="2" y="450"/>
                  </a:lnTo>
                  <a:lnTo>
                    <a:pt x="2" y="453"/>
                  </a:lnTo>
                  <a:lnTo>
                    <a:pt x="0" y="453"/>
                  </a:lnTo>
                  <a:lnTo>
                    <a:pt x="0" y="455"/>
                  </a:lnTo>
                  <a:lnTo>
                    <a:pt x="0" y="455"/>
                  </a:lnTo>
                  <a:lnTo>
                    <a:pt x="0" y="455"/>
                  </a:lnTo>
                  <a:lnTo>
                    <a:pt x="0" y="457"/>
                  </a:lnTo>
                  <a:lnTo>
                    <a:pt x="0" y="457"/>
                  </a:lnTo>
                  <a:lnTo>
                    <a:pt x="0" y="457"/>
                  </a:lnTo>
                  <a:lnTo>
                    <a:pt x="2" y="455"/>
                  </a:lnTo>
                  <a:lnTo>
                    <a:pt x="0" y="457"/>
                  </a:lnTo>
                  <a:lnTo>
                    <a:pt x="0" y="460"/>
                  </a:lnTo>
                  <a:lnTo>
                    <a:pt x="0" y="460"/>
                  </a:lnTo>
                  <a:lnTo>
                    <a:pt x="0" y="460"/>
                  </a:lnTo>
                  <a:lnTo>
                    <a:pt x="0" y="460"/>
                  </a:lnTo>
                  <a:lnTo>
                    <a:pt x="0" y="462"/>
                  </a:lnTo>
                  <a:lnTo>
                    <a:pt x="0" y="462"/>
                  </a:lnTo>
                  <a:lnTo>
                    <a:pt x="2" y="462"/>
                  </a:lnTo>
                  <a:lnTo>
                    <a:pt x="2" y="462"/>
                  </a:lnTo>
                  <a:lnTo>
                    <a:pt x="2" y="460"/>
                  </a:lnTo>
                  <a:lnTo>
                    <a:pt x="2" y="460"/>
                  </a:lnTo>
                  <a:lnTo>
                    <a:pt x="2" y="460"/>
                  </a:lnTo>
                  <a:lnTo>
                    <a:pt x="4" y="460"/>
                  </a:lnTo>
                  <a:lnTo>
                    <a:pt x="2" y="462"/>
                  </a:lnTo>
                  <a:lnTo>
                    <a:pt x="2" y="462"/>
                  </a:lnTo>
                  <a:lnTo>
                    <a:pt x="2" y="462"/>
                  </a:lnTo>
                  <a:lnTo>
                    <a:pt x="2" y="462"/>
                  </a:lnTo>
                  <a:lnTo>
                    <a:pt x="9" y="462"/>
                  </a:lnTo>
                  <a:lnTo>
                    <a:pt x="11" y="462"/>
                  </a:lnTo>
                  <a:lnTo>
                    <a:pt x="9" y="460"/>
                  </a:lnTo>
                  <a:lnTo>
                    <a:pt x="9" y="460"/>
                  </a:lnTo>
                  <a:lnTo>
                    <a:pt x="9" y="460"/>
                  </a:lnTo>
                  <a:lnTo>
                    <a:pt x="9" y="460"/>
                  </a:lnTo>
                  <a:lnTo>
                    <a:pt x="7" y="455"/>
                  </a:lnTo>
                  <a:lnTo>
                    <a:pt x="7" y="453"/>
                  </a:lnTo>
                  <a:lnTo>
                    <a:pt x="7" y="450"/>
                  </a:lnTo>
                  <a:lnTo>
                    <a:pt x="7" y="450"/>
                  </a:lnTo>
                  <a:lnTo>
                    <a:pt x="7" y="453"/>
                  </a:lnTo>
                  <a:lnTo>
                    <a:pt x="9" y="455"/>
                  </a:lnTo>
                  <a:lnTo>
                    <a:pt x="9" y="457"/>
                  </a:lnTo>
                  <a:lnTo>
                    <a:pt x="11" y="457"/>
                  </a:lnTo>
                  <a:lnTo>
                    <a:pt x="11" y="457"/>
                  </a:lnTo>
                  <a:lnTo>
                    <a:pt x="11" y="460"/>
                  </a:lnTo>
                  <a:lnTo>
                    <a:pt x="14" y="460"/>
                  </a:lnTo>
                  <a:lnTo>
                    <a:pt x="14" y="460"/>
                  </a:lnTo>
                  <a:lnTo>
                    <a:pt x="14" y="460"/>
                  </a:lnTo>
                  <a:lnTo>
                    <a:pt x="14" y="460"/>
                  </a:lnTo>
                  <a:lnTo>
                    <a:pt x="14" y="460"/>
                  </a:lnTo>
                  <a:lnTo>
                    <a:pt x="16" y="460"/>
                  </a:lnTo>
                  <a:lnTo>
                    <a:pt x="14" y="457"/>
                  </a:lnTo>
                  <a:lnTo>
                    <a:pt x="14" y="457"/>
                  </a:lnTo>
                  <a:lnTo>
                    <a:pt x="14" y="457"/>
                  </a:lnTo>
                  <a:lnTo>
                    <a:pt x="14" y="457"/>
                  </a:lnTo>
                  <a:lnTo>
                    <a:pt x="16" y="460"/>
                  </a:lnTo>
                  <a:lnTo>
                    <a:pt x="16" y="460"/>
                  </a:lnTo>
                  <a:lnTo>
                    <a:pt x="18" y="460"/>
                  </a:lnTo>
                  <a:lnTo>
                    <a:pt x="18" y="460"/>
                  </a:lnTo>
                  <a:lnTo>
                    <a:pt x="18" y="460"/>
                  </a:lnTo>
                  <a:lnTo>
                    <a:pt x="18" y="457"/>
                  </a:lnTo>
                  <a:lnTo>
                    <a:pt x="16" y="455"/>
                  </a:lnTo>
                  <a:lnTo>
                    <a:pt x="16" y="455"/>
                  </a:lnTo>
                  <a:lnTo>
                    <a:pt x="16" y="455"/>
                  </a:lnTo>
                  <a:lnTo>
                    <a:pt x="18" y="455"/>
                  </a:lnTo>
                  <a:lnTo>
                    <a:pt x="18" y="455"/>
                  </a:lnTo>
                  <a:lnTo>
                    <a:pt x="18" y="457"/>
                  </a:lnTo>
                  <a:lnTo>
                    <a:pt x="18" y="457"/>
                  </a:lnTo>
                  <a:lnTo>
                    <a:pt x="21" y="457"/>
                  </a:lnTo>
                  <a:lnTo>
                    <a:pt x="21" y="457"/>
                  </a:lnTo>
                  <a:lnTo>
                    <a:pt x="21" y="460"/>
                  </a:lnTo>
                  <a:lnTo>
                    <a:pt x="21" y="460"/>
                  </a:lnTo>
                  <a:lnTo>
                    <a:pt x="18" y="460"/>
                  </a:lnTo>
                  <a:lnTo>
                    <a:pt x="21" y="462"/>
                  </a:lnTo>
                  <a:lnTo>
                    <a:pt x="21" y="460"/>
                  </a:lnTo>
                  <a:lnTo>
                    <a:pt x="21" y="460"/>
                  </a:lnTo>
                  <a:lnTo>
                    <a:pt x="21" y="460"/>
                  </a:lnTo>
                  <a:lnTo>
                    <a:pt x="21" y="462"/>
                  </a:lnTo>
                  <a:lnTo>
                    <a:pt x="18" y="464"/>
                  </a:lnTo>
                  <a:lnTo>
                    <a:pt x="21" y="471"/>
                  </a:lnTo>
                  <a:lnTo>
                    <a:pt x="21" y="474"/>
                  </a:lnTo>
                  <a:lnTo>
                    <a:pt x="23" y="476"/>
                  </a:lnTo>
                  <a:lnTo>
                    <a:pt x="26" y="476"/>
                  </a:lnTo>
                  <a:lnTo>
                    <a:pt x="26" y="479"/>
                  </a:lnTo>
                  <a:lnTo>
                    <a:pt x="23" y="481"/>
                  </a:lnTo>
                  <a:lnTo>
                    <a:pt x="23" y="483"/>
                  </a:lnTo>
                  <a:lnTo>
                    <a:pt x="23" y="483"/>
                  </a:lnTo>
                  <a:lnTo>
                    <a:pt x="28" y="486"/>
                  </a:lnTo>
                  <a:lnTo>
                    <a:pt x="33" y="488"/>
                  </a:lnTo>
                  <a:lnTo>
                    <a:pt x="33" y="488"/>
                  </a:lnTo>
                  <a:lnTo>
                    <a:pt x="33" y="488"/>
                  </a:lnTo>
                  <a:lnTo>
                    <a:pt x="35" y="488"/>
                  </a:lnTo>
                  <a:lnTo>
                    <a:pt x="35" y="488"/>
                  </a:lnTo>
                  <a:lnTo>
                    <a:pt x="35" y="488"/>
                  </a:lnTo>
                  <a:lnTo>
                    <a:pt x="37" y="488"/>
                  </a:lnTo>
                  <a:lnTo>
                    <a:pt x="37" y="488"/>
                  </a:lnTo>
                  <a:lnTo>
                    <a:pt x="37" y="490"/>
                  </a:lnTo>
                  <a:lnTo>
                    <a:pt x="37" y="490"/>
                  </a:lnTo>
                  <a:lnTo>
                    <a:pt x="37" y="490"/>
                  </a:lnTo>
                  <a:lnTo>
                    <a:pt x="40" y="490"/>
                  </a:lnTo>
                  <a:lnTo>
                    <a:pt x="40" y="490"/>
                  </a:lnTo>
                  <a:lnTo>
                    <a:pt x="40" y="488"/>
                  </a:lnTo>
                  <a:lnTo>
                    <a:pt x="42" y="488"/>
                  </a:lnTo>
                  <a:lnTo>
                    <a:pt x="42" y="488"/>
                  </a:lnTo>
                  <a:lnTo>
                    <a:pt x="42" y="488"/>
                  </a:lnTo>
                  <a:lnTo>
                    <a:pt x="42" y="488"/>
                  </a:lnTo>
                  <a:lnTo>
                    <a:pt x="42" y="490"/>
                  </a:lnTo>
                  <a:lnTo>
                    <a:pt x="42" y="493"/>
                  </a:lnTo>
                  <a:lnTo>
                    <a:pt x="44" y="493"/>
                  </a:lnTo>
                  <a:lnTo>
                    <a:pt x="44" y="493"/>
                  </a:lnTo>
                  <a:lnTo>
                    <a:pt x="47" y="493"/>
                  </a:lnTo>
                  <a:lnTo>
                    <a:pt x="47" y="495"/>
                  </a:lnTo>
                  <a:lnTo>
                    <a:pt x="49" y="493"/>
                  </a:lnTo>
                  <a:lnTo>
                    <a:pt x="49" y="493"/>
                  </a:lnTo>
                  <a:lnTo>
                    <a:pt x="52" y="493"/>
                  </a:lnTo>
                  <a:lnTo>
                    <a:pt x="49" y="493"/>
                  </a:lnTo>
                  <a:lnTo>
                    <a:pt x="49" y="493"/>
                  </a:lnTo>
                  <a:lnTo>
                    <a:pt x="49" y="493"/>
                  </a:lnTo>
                  <a:lnTo>
                    <a:pt x="49" y="490"/>
                  </a:lnTo>
                  <a:lnTo>
                    <a:pt x="49" y="490"/>
                  </a:lnTo>
                  <a:lnTo>
                    <a:pt x="49" y="490"/>
                  </a:lnTo>
                  <a:lnTo>
                    <a:pt x="49" y="490"/>
                  </a:lnTo>
                  <a:lnTo>
                    <a:pt x="49" y="490"/>
                  </a:lnTo>
                  <a:lnTo>
                    <a:pt x="47" y="488"/>
                  </a:lnTo>
                  <a:lnTo>
                    <a:pt x="47" y="488"/>
                  </a:lnTo>
                  <a:lnTo>
                    <a:pt x="49" y="488"/>
                  </a:lnTo>
                  <a:lnTo>
                    <a:pt x="49" y="488"/>
                  </a:lnTo>
                  <a:lnTo>
                    <a:pt x="49" y="488"/>
                  </a:lnTo>
                  <a:lnTo>
                    <a:pt x="49" y="488"/>
                  </a:lnTo>
                  <a:lnTo>
                    <a:pt x="49" y="488"/>
                  </a:lnTo>
                  <a:lnTo>
                    <a:pt x="49" y="488"/>
                  </a:lnTo>
                  <a:lnTo>
                    <a:pt x="49" y="488"/>
                  </a:lnTo>
                  <a:lnTo>
                    <a:pt x="52" y="490"/>
                  </a:lnTo>
                  <a:lnTo>
                    <a:pt x="52" y="490"/>
                  </a:lnTo>
                  <a:lnTo>
                    <a:pt x="52" y="490"/>
                  </a:lnTo>
                  <a:lnTo>
                    <a:pt x="52" y="490"/>
                  </a:lnTo>
                  <a:lnTo>
                    <a:pt x="54" y="490"/>
                  </a:lnTo>
                  <a:lnTo>
                    <a:pt x="54" y="490"/>
                  </a:lnTo>
                  <a:lnTo>
                    <a:pt x="54" y="488"/>
                  </a:lnTo>
                  <a:lnTo>
                    <a:pt x="52" y="488"/>
                  </a:lnTo>
                  <a:lnTo>
                    <a:pt x="52" y="488"/>
                  </a:lnTo>
                  <a:lnTo>
                    <a:pt x="52" y="486"/>
                  </a:lnTo>
                  <a:lnTo>
                    <a:pt x="52" y="486"/>
                  </a:lnTo>
                  <a:lnTo>
                    <a:pt x="52" y="486"/>
                  </a:lnTo>
                  <a:lnTo>
                    <a:pt x="49" y="486"/>
                  </a:lnTo>
                  <a:lnTo>
                    <a:pt x="49" y="486"/>
                  </a:lnTo>
                  <a:lnTo>
                    <a:pt x="49" y="486"/>
                  </a:lnTo>
                  <a:lnTo>
                    <a:pt x="49" y="486"/>
                  </a:lnTo>
                  <a:lnTo>
                    <a:pt x="52" y="483"/>
                  </a:lnTo>
                  <a:lnTo>
                    <a:pt x="52" y="483"/>
                  </a:lnTo>
                  <a:lnTo>
                    <a:pt x="52" y="483"/>
                  </a:lnTo>
                  <a:lnTo>
                    <a:pt x="52" y="486"/>
                  </a:lnTo>
                  <a:lnTo>
                    <a:pt x="52" y="486"/>
                  </a:lnTo>
                  <a:lnTo>
                    <a:pt x="54" y="488"/>
                  </a:lnTo>
                  <a:lnTo>
                    <a:pt x="54" y="488"/>
                  </a:lnTo>
                  <a:lnTo>
                    <a:pt x="54" y="486"/>
                  </a:lnTo>
                  <a:lnTo>
                    <a:pt x="54" y="488"/>
                  </a:lnTo>
                  <a:lnTo>
                    <a:pt x="56" y="488"/>
                  </a:lnTo>
                  <a:lnTo>
                    <a:pt x="59" y="488"/>
                  </a:lnTo>
                  <a:lnTo>
                    <a:pt x="59" y="488"/>
                  </a:lnTo>
                  <a:lnTo>
                    <a:pt x="59" y="486"/>
                  </a:lnTo>
                  <a:lnTo>
                    <a:pt x="61" y="483"/>
                  </a:lnTo>
                  <a:lnTo>
                    <a:pt x="63" y="483"/>
                  </a:lnTo>
                  <a:lnTo>
                    <a:pt x="63" y="483"/>
                  </a:lnTo>
                  <a:lnTo>
                    <a:pt x="63" y="483"/>
                  </a:lnTo>
                  <a:lnTo>
                    <a:pt x="63" y="483"/>
                  </a:lnTo>
                  <a:lnTo>
                    <a:pt x="63" y="483"/>
                  </a:lnTo>
                  <a:lnTo>
                    <a:pt x="66" y="481"/>
                  </a:lnTo>
                  <a:lnTo>
                    <a:pt x="66" y="481"/>
                  </a:lnTo>
                  <a:lnTo>
                    <a:pt x="66" y="481"/>
                  </a:lnTo>
                  <a:lnTo>
                    <a:pt x="66" y="483"/>
                  </a:lnTo>
                  <a:lnTo>
                    <a:pt x="66" y="483"/>
                  </a:lnTo>
                  <a:lnTo>
                    <a:pt x="63" y="483"/>
                  </a:lnTo>
                  <a:lnTo>
                    <a:pt x="61" y="488"/>
                  </a:lnTo>
                  <a:lnTo>
                    <a:pt x="61" y="488"/>
                  </a:lnTo>
                  <a:lnTo>
                    <a:pt x="59" y="488"/>
                  </a:lnTo>
                  <a:lnTo>
                    <a:pt x="59" y="490"/>
                  </a:lnTo>
                  <a:lnTo>
                    <a:pt x="59" y="490"/>
                  </a:lnTo>
                  <a:lnTo>
                    <a:pt x="59" y="493"/>
                  </a:lnTo>
                  <a:lnTo>
                    <a:pt x="61" y="493"/>
                  </a:lnTo>
                  <a:lnTo>
                    <a:pt x="66" y="490"/>
                  </a:lnTo>
                  <a:lnTo>
                    <a:pt x="66" y="490"/>
                  </a:lnTo>
                  <a:lnTo>
                    <a:pt x="66" y="490"/>
                  </a:lnTo>
                  <a:lnTo>
                    <a:pt x="66" y="490"/>
                  </a:lnTo>
                  <a:lnTo>
                    <a:pt x="66" y="490"/>
                  </a:lnTo>
                  <a:lnTo>
                    <a:pt x="66" y="493"/>
                  </a:lnTo>
                  <a:lnTo>
                    <a:pt x="66" y="493"/>
                  </a:lnTo>
                  <a:lnTo>
                    <a:pt x="66" y="493"/>
                  </a:lnTo>
                  <a:lnTo>
                    <a:pt x="66" y="493"/>
                  </a:lnTo>
                  <a:lnTo>
                    <a:pt x="63" y="493"/>
                  </a:lnTo>
                  <a:lnTo>
                    <a:pt x="61" y="493"/>
                  </a:lnTo>
                  <a:lnTo>
                    <a:pt x="61" y="493"/>
                  </a:lnTo>
                  <a:lnTo>
                    <a:pt x="61" y="495"/>
                  </a:lnTo>
                  <a:lnTo>
                    <a:pt x="63" y="495"/>
                  </a:lnTo>
                  <a:lnTo>
                    <a:pt x="66" y="495"/>
                  </a:lnTo>
                  <a:lnTo>
                    <a:pt x="66" y="495"/>
                  </a:lnTo>
                  <a:lnTo>
                    <a:pt x="66" y="495"/>
                  </a:lnTo>
                  <a:lnTo>
                    <a:pt x="66" y="497"/>
                  </a:lnTo>
                  <a:lnTo>
                    <a:pt x="66" y="497"/>
                  </a:lnTo>
                  <a:lnTo>
                    <a:pt x="66" y="497"/>
                  </a:lnTo>
                  <a:lnTo>
                    <a:pt x="66" y="497"/>
                  </a:lnTo>
                  <a:lnTo>
                    <a:pt x="63" y="497"/>
                  </a:lnTo>
                  <a:lnTo>
                    <a:pt x="63" y="497"/>
                  </a:lnTo>
                  <a:lnTo>
                    <a:pt x="61" y="495"/>
                  </a:lnTo>
                  <a:lnTo>
                    <a:pt x="61" y="497"/>
                  </a:lnTo>
                  <a:lnTo>
                    <a:pt x="61" y="497"/>
                  </a:lnTo>
                  <a:lnTo>
                    <a:pt x="59" y="495"/>
                  </a:lnTo>
                  <a:lnTo>
                    <a:pt x="56" y="497"/>
                  </a:lnTo>
                  <a:lnTo>
                    <a:pt x="56" y="497"/>
                  </a:lnTo>
                  <a:lnTo>
                    <a:pt x="56" y="500"/>
                  </a:lnTo>
                  <a:lnTo>
                    <a:pt x="56" y="500"/>
                  </a:lnTo>
                  <a:lnTo>
                    <a:pt x="59" y="500"/>
                  </a:lnTo>
                  <a:lnTo>
                    <a:pt x="59" y="500"/>
                  </a:lnTo>
                  <a:lnTo>
                    <a:pt x="59" y="500"/>
                  </a:lnTo>
                  <a:lnTo>
                    <a:pt x="59" y="502"/>
                  </a:lnTo>
                  <a:lnTo>
                    <a:pt x="61" y="502"/>
                  </a:lnTo>
                  <a:lnTo>
                    <a:pt x="61" y="502"/>
                  </a:lnTo>
                  <a:lnTo>
                    <a:pt x="59" y="502"/>
                  </a:lnTo>
                  <a:lnTo>
                    <a:pt x="59" y="502"/>
                  </a:lnTo>
                  <a:lnTo>
                    <a:pt x="56" y="502"/>
                  </a:lnTo>
                  <a:lnTo>
                    <a:pt x="56" y="502"/>
                  </a:lnTo>
                  <a:lnTo>
                    <a:pt x="56" y="500"/>
                  </a:lnTo>
                  <a:lnTo>
                    <a:pt x="56" y="500"/>
                  </a:lnTo>
                  <a:lnTo>
                    <a:pt x="56" y="500"/>
                  </a:lnTo>
                  <a:lnTo>
                    <a:pt x="54" y="497"/>
                  </a:lnTo>
                  <a:lnTo>
                    <a:pt x="54" y="500"/>
                  </a:lnTo>
                  <a:lnTo>
                    <a:pt x="56" y="500"/>
                  </a:lnTo>
                  <a:lnTo>
                    <a:pt x="59" y="505"/>
                  </a:lnTo>
                  <a:lnTo>
                    <a:pt x="59" y="509"/>
                  </a:lnTo>
                  <a:lnTo>
                    <a:pt x="59" y="509"/>
                  </a:lnTo>
                  <a:lnTo>
                    <a:pt x="59" y="509"/>
                  </a:lnTo>
                  <a:lnTo>
                    <a:pt x="59" y="509"/>
                  </a:lnTo>
                  <a:lnTo>
                    <a:pt x="59" y="509"/>
                  </a:lnTo>
                  <a:lnTo>
                    <a:pt x="63" y="509"/>
                  </a:lnTo>
                  <a:lnTo>
                    <a:pt x="63" y="509"/>
                  </a:lnTo>
                  <a:lnTo>
                    <a:pt x="66" y="509"/>
                  </a:lnTo>
                  <a:lnTo>
                    <a:pt x="68" y="507"/>
                  </a:lnTo>
                  <a:lnTo>
                    <a:pt x="68" y="509"/>
                  </a:lnTo>
                  <a:lnTo>
                    <a:pt x="68" y="509"/>
                  </a:lnTo>
                  <a:lnTo>
                    <a:pt x="66" y="509"/>
                  </a:lnTo>
                  <a:lnTo>
                    <a:pt x="61" y="512"/>
                  </a:lnTo>
                  <a:lnTo>
                    <a:pt x="61" y="514"/>
                  </a:lnTo>
                  <a:lnTo>
                    <a:pt x="59" y="514"/>
                  </a:lnTo>
                  <a:lnTo>
                    <a:pt x="66" y="516"/>
                  </a:lnTo>
                  <a:lnTo>
                    <a:pt x="66" y="519"/>
                  </a:lnTo>
                  <a:lnTo>
                    <a:pt x="70" y="524"/>
                  </a:lnTo>
                  <a:lnTo>
                    <a:pt x="73" y="526"/>
                  </a:lnTo>
                  <a:lnTo>
                    <a:pt x="73" y="526"/>
                  </a:lnTo>
                  <a:lnTo>
                    <a:pt x="73" y="528"/>
                  </a:lnTo>
                  <a:lnTo>
                    <a:pt x="73" y="528"/>
                  </a:lnTo>
                  <a:lnTo>
                    <a:pt x="73" y="528"/>
                  </a:lnTo>
                  <a:lnTo>
                    <a:pt x="75" y="528"/>
                  </a:lnTo>
                  <a:lnTo>
                    <a:pt x="75" y="528"/>
                  </a:lnTo>
                  <a:lnTo>
                    <a:pt x="75" y="528"/>
                  </a:lnTo>
                  <a:lnTo>
                    <a:pt x="73" y="528"/>
                  </a:lnTo>
                  <a:lnTo>
                    <a:pt x="73" y="528"/>
                  </a:lnTo>
                  <a:lnTo>
                    <a:pt x="73" y="528"/>
                  </a:lnTo>
                  <a:lnTo>
                    <a:pt x="75" y="531"/>
                  </a:lnTo>
                  <a:lnTo>
                    <a:pt x="75" y="538"/>
                  </a:lnTo>
                  <a:lnTo>
                    <a:pt x="75" y="540"/>
                  </a:lnTo>
                  <a:lnTo>
                    <a:pt x="75" y="540"/>
                  </a:lnTo>
                  <a:lnTo>
                    <a:pt x="75" y="542"/>
                  </a:lnTo>
                  <a:lnTo>
                    <a:pt x="73" y="545"/>
                  </a:lnTo>
                  <a:lnTo>
                    <a:pt x="73" y="545"/>
                  </a:lnTo>
                  <a:lnTo>
                    <a:pt x="73" y="547"/>
                  </a:lnTo>
                  <a:lnTo>
                    <a:pt x="73" y="554"/>
                  </a:lnTo>
                  <a:lnTo>
                    <a:pt x="73" y="557"/>
                  </a:lnTo>
                  <a:lnTo>
                    <a:pt x="70" y="559"/>
                  </a:lnTo>
                  <a:lnTo>
                    <a:pt x="68" y="566"/>
                  </a:lnTo>
                  <a:lnTo>
                    <a:pt x="68" y="576"/>
                  </a:lnTo>
                  <a:lnTo>
                    <a:pt x="68" y="576"/>
                  </a:lnTo>
                  <a:lnTo>
                    <a:pt x="68" y="576"/>
                  </a:lnTo>
                  <a:lnTo>
                    <a:pt x="68" y="578"/>
                  </a:lnTo>
                  <a:lnTo>
                    <a:pt x="68" y="578"/>
                  </a:lnTo>
                  <a:lnTo>
                    <a:pt x="68" y="578"/>
                  </a:lnTo>
                  <a:lnTo>
                    <a:pt x="68" y="580"/>
                  </a:lnTo>
                  <a:lnTo>
                    <a:pt x="68" y="580"/>
                  </a:lnTo>
                  <a:lnTo>
                    <a:pt x="68" y="583"/>
                  </a:lnTo>
                  <a:lnTo>
                    <a:pt x="70" y="583"/>
                  </a:lnTo>
                  <a:lnTo>
                    <a:pt x="73" y="585"/>
                  </a:lnTo>
                  <a:lnTo>
                    <a:pt x="73" y="585"/>
                  </a:lnTo>
                  <a:lnTo>
                    <a:pt x="73" y="585"/>
                  </a:lnTo>
                  <a:lnTo>
                    <a:pt x="78" y="585"/>
                  </a:lnTo>
                  <a:lnTo>
                    <a:pt x="78" y="587"/>
                  </a:lnTo>
                  <a:lnTo>
                    <a:pt x="85" y="587"/>
                  </a:lnTo>
                  <a:lnTo>
                    <a:pt x="89" y="587"/>
                  </a:lnTo>
                  <a:lnTo>
                    <a:pt x="101" y="587"/>
                  </a:lnTo>
                  <a:lnTo>
                    <a:pt x="118" y="587"/>
                  </a:lnTo>
                  <a:lnTo>
                    <a:pt x="134" y="587"/>
                  </a:lnTo>
                  <a:lnTo>
                    <a:pt x="149" y="587"/>
                  </a:lnTo>
                  <a:lnTo>
                    <a:pt x="149" y="585"/>
                  </a:lnTo>
                  <a:lnTo>
                    <a:pt x="151" y="585"/>
                  </a:lnTo>
                  <a:lnTo>
                    <a:pt x="151" y="585"/>
                  </a:lnTo>
                  <a:lnTo>
                    <a:pt x="151" y="585"/>
                  </a:lnTo>
                  <a:lnTo>
                    <a:pt x="151" y="583"/>
                  </a:lnTo>
                  <a:lnTo>
                    <a:pt x="151" y="583"/>
                  </a:lnTo>
                  <a:lnTo>
                    <a:pt x="151" y="583"/>
                  </a:lnTo>
                  <a:lnTo>
                    <a:pt x="151" y="580"/>
                  </a:lnTo>
                  <a:lnTo>
                    <a:pt x="151" y="580"/>
                  </a:lnTo>
                  <a:lnTo>
                    <a:pt x="151" y="580"/>
                  </a:lnTo>
                  <a:lnTo>
                    <a:pt x="151" y="580"/>
                  </a:lnTo>
                  <a:lnTo>
                    <a:pt x="165" y="578"/>
                  </a:lnTo>
                  <a:lnTo>
                    <a:pt x="167" y="578"/>
                  </a:lnTo>
                  <a:lnTo>
                    <a:pt x="167" y="578"/>
                  </a:lnTo>
                  <a:lnTo>
                    <a:pt x="167" y="578"/>
                  </a:lnTo>
                  <a:lnTo>
                    <a:pt x="167" y="578"/>
                  </a:lnTo>
                  <a:lnTo>
                    <a:pt x="170" y="580"/>
                  </a:lnTo>
                  <a:lnTo>
                    <a:pt x="172" y="580"/>
                  </a:lnTo>
                  <a:lnTo>
                    <a:pt x="172" y="580"/>
                  </a:lnTo>
                  <a:lnTo>
                    <a:pt x="175" y="580"/>
                  </a:lnTo>
                  <a:lnTo>
                    <a:pt x="179" y="580"/>
                  </a:lnTo>
                  <a:lnTo>
                    <a:pt x="184" y="580"/>
                  </a:lnTo>
                  <a:lnTo>
                    <a:pt x="189" y="580"/>
                  </a:lnTo>
                  <a:lnTo>
                    <a:pt x="191" y="580"/>
                  </a:lnTo>
                  <a:lnTo>
                    <a:pt x="191" y="580"/>
                  </a:lnTo>
                  <a:lnTo>
                    <a:pt x="194" y="580"/>
                  </a:lnTo>
                  <a:lnTo>
                    <a:pt x="196" y="580"/>
                  </a:lnTo>
                  <a:lnTo>
                    <a:pt x="198" y="580"/>
                  </a:lnTo>
                  <a:lnTo>
                    <a:pt x="201" y="580"/>
                  </a:lnTo>
                  <a:lnTo>
                    <a:pt x="201" y="580"/>
                  </a:lnTo>
                  <a:lnTo>
                    <a:pt x="201" y="580"/>
                  </a:lnTo>
                  <a:lnTo>
                    <a:pt x="203" y="578"/>
                  </a:lnTo>
                  <a:lnTo>
                    <a:pt x="203" y="578"/>
                  </a:lnTo>
                  <a:lnTo>
                    <a:pt x="203" y="578"/>
                  </a:lnTo>
                  <a:lnTo>
                    <a:pt x="205" y="580"/>
                  </a:lnTo>
                  <a:lnTo>
                    <a:pt x="205" y="580"/>
                  </a:lnTo>
                  <a:lnTo>
                    <a:pt x="210" y="580"/>
                  </a:lnTo>
                  <a:lnTo>
                    <a:pt x="210" y="580"/>
                  </a:lnTo>
                  <a:lnTo>
                    <a:pt x="215" y="580"/>
                  </a:lnTo>
                  <a:lnTo>
                    <a:pt x="215" y="580"/>
                  </a:lnTo>
                  <a:lnTo>
                    <a:pt x="217" y="580"/>
                  </a:lnTo>
                  <a:lnTo>
                    <a:pt x="217" y="580"/>
                  </a:lnTo>
                  <a:lnTo>
                    <a:pt x="220" y="583"/>
                  </a:lnTo>
                  <a:lnTo>
                    <a:pt x="227" y="583"/>
                  </a:lnTo>
                  <a:lnTo>
                    <a:pt x="227" y="583"/>
                  </a:lnTo>
                  <a:lnTo>
                    <a:pt x="227" y="583"/>
                  </a:lnTo>
                  <a:lnTo>
                    <a:pt x="229" y="580"/>
                  </a:lnTo>
                  <a:lnTo>
                    <a:pt x="229" y="580"/>
                  </a:lnTo>
                  <a:lnTo>
                    <a:pt x="229" y="580"/>
                  </a:lnTo>
                  <a:lnTo>
                    <a:pt x="231" y="583"/>
                  </a:lnTo>
                  <a:lnTo>
                    <a:pt x="231" y="583"/>
                  </a:lnTo>
                  <a:lnTo>
                    <a:pt x="231" y="583"/>
                  </a:lnTo>
                  <a:lnTo>
                    <a:pt x="234" y="583"/>
                  </a:lnTo>
                  <a:lnTo>
                    <a:pt x="234" y="583"/>
                  </a:lnTo>
                  <a:lnTo>
                    <a:pt x="234" y="583"/>
                  </a:lnTo>
                  <a:lnTo>
                    <a:pt x="236" y="580"/>
                  </a:lnTo>
                  <a:lnTo>
                    <a:pt x="236" y="583"/>
                  </a:lnTo>
                  <a:lnTo>
                    <a:pt x="238" y="583"/>
                  </a:lnTo>
                  <a:lnTo>
                    <a:pt x="238" y="583"/>
                  </a:lnTo>
                  <a:lnTo>
                    <a:pt x="238" y="580"/>
                  </a:lnTo>
                  <a:lnTo>
                    <a:pt x="241" y="583"/>
                  </a:lnTo>
                  <a:lnTo>
                    <a:pt x="241" y="583"/>
                  </a:lnTo>
                  <a:lnTo>
                    <a:pt x="243" y="583"/>
                  </a:lnTo>
                  <a:lnTo>
                    <a:pt x="243" y="583"/>
                  </a:lnTo>
                  <a:lnTo>
                    <a:pt x="246" y="580"/>
                  </a:lnTo>
                  <a:lnTo>
                    <a:pt x="246" y="580"/>
                  </a:lnTo>
                  <a:lnTo>
                    <a:pt x="246" y="580"/>
                  </a:lnTo>
                  <a:lnTo>
                    <a:pt x="248" y="580"/>
                  </a:lnTo>
                  <a:lnTo>
                    <a:pt x="250" y="580"/>
                  </a:lnTo>
                  <a:lnTo>
                    <a:pt x="250" y="580"/>
                  </a:lnTo>
                  <a:lnTo>
                    <a:pt x="250" y="580"/>
                  </a:lnTo>
                  <a:lnTo>
                    <a:pt x="250" y="580"/>
                  </a:lnTo>
                  <a:lnTo>
                    <a:pt x="253" y="580"/>
                  </a:lnTo>
                  <a:lnTo>
                    <a:pt x="253" y="580"/>
                  </a:lnTo>
                  <a:lnTo>
                    <a:pt x="253" y="580"/>
                  </a:lnTo>
                  <a:lnTo>
                    <a:pt x="253" y="583"/>
                  </a:lnTo>
                  <a:lnTo>
                    <a:pt x="255" y="583"/>
                  </a:lnTo>
                  <a:lnTo>
                    <a:pt x="255" y="583"/>
                  </a:lnTo>
                  <a:lnTo>
                    <a:pt x="255" y="583"/>
                  </a:lnTo>
                  <a:lnTo>
                    <a:pt x="255" y="585"/>
                  </a:lnTo>
                  <a:lnTo>
                    <a:pt x="255" y="587"/>
                  </a:lnTo>
                  <a:lnTo>
                    <a:pt x="265" y="587"/>
                  </a:lnTo>
                  <a:lnTo>
                    <a:pt x="272" y="587"/>
                  </a:lnTo>
                  <a:lnTo>
                    <a:pt x="274" y="587"/>
                  </a:lnTo>
                  <a:lnTo>
                    <a:pt x="283" y="587"/>
                  </a:lnTo>
                  <a:lnTo>
                    <a:pt x="293" y="587"/>
                  </a:lnTo>
                  <a:lnTo>
                    <a:pt x="300" y="587"/>
                  </a:lnTo>
                  <a:lnTo>
                    <a:pt x="307" y="587"/>
                  </a:lnTo>
                  <a:lnTo>
                    <a:pt x="307" y="587"/>
                  </a:lnTo>
                  <a:lnTo>
                    <a:pt x="309" y="585"/>
                  </a:lnTo>
                  <a:lnTo>
                    <a:pt x="314" y="587"/>
                  </a:lnTo>
                  <a:lnTo>
                    <a:pt x="314" y="587"/>
                  </a:lnTo>
                  <a:lnTo>
                    <a:pt x="314" y="587"/>
                  </a:lnTo>
                  <a:lnTo>
                    <a:pt x="317" y="587"/>
                  </a:lnTo>
                  <a:lnTo>
                    <a:pt x="317" y="587"/>
                  </a:lnTo>
                  <a:lnTo>
                    <a:pt x="317" y="587"/>
                  </a:lnTo>
                  <a:lnTo>
                    <a:pt x="321" y="587"/>
                  </a:lnTo>
                  <a:lnTo>
                    <a:pt x="321" y="587"/>
                  </a:lnTo>
                  <a:lnTo>
                    <a:pt x="321" y="585"/>
                  </a:lnTo>
                  <a:lnTo>
                    <a:pt x="321" y="585"/>
                  </a:lnTo>
                  <a:lnTo>
                    <a:pt x="321" y="585"/>
                  </a:lnTo>
                  <a:lnTo>
                    <a:pt x="321" y="585"/>
                  </a:lnTo>
                  <a:lnTo>
                    <a:pt x="324" y="585"/>
                  </a:lnTo>
                  <a:lnTo>
                    <a:pt x="324" y="585"/>
                  </a:lnTo>
                  <a:lnTo>
                    <a:pt x="326" y="587"/>
                  </a:lnTo>
                  <a:lnTo>
                    <a:pt x="326" y="587"/>
                  </a:lnTo>
                  <a:lnTo>
                    <a:pt x="326" y="587"/>
                  </a:lnTo>
                  <a:lnTo>
                    <a:pt x="326" y="587"/>
                  </a:lnTo>
                  <a:lnTo>
                    <a:pt x="328" y="587"/>
                  </a:lnTo>
                  <a:lnTo>
                    <a:pt x="328" y="587"/>
                  </a:lnTo>
                  <a:lnTo>
                    <a:pt x="331" y="590"/>
                  </a:lnTo>
                  <a:lnTo>
                    <a:pt x="331" y="590"/>
                  </a:lnTo>
                  <a:lnTo>
                    <a:pt x="331" y="590"/>
                  </a:lnTo>
                  <a:lnTo>
                    <a:pt x="331" y="587"/>
                  </a:lnTo>
                  <a:lnTo>
                    <a:pt x="333" y="590"/>
                  </a:lnTo>
                  <a:lnTo>
                    <a:pt x="331" y="590"/>
                  </a:lnTo>
                  <a:lnTo>
                    <a:pt x="331" y="590"/>
                  </a:lnTo>
                  <a:lnTo>
                    <a:pt x="331" y="590"/>
                  </a:lnTo>
                  <a:lnTo>
                    <a:pt x="333" y="590"/>
                  </a:lnTo>
                  <a:lnTo>
                    <a:pt x="333" y="590"/>
                  </a:lnTo>
                  <a:lnTo>
                    <a:pt x="333" y="590"/>
                  </a:lnTo>
                  <a:lnTo>
                    <a:pt x="333" y="590"/>
                  </a:lnTo>
                  <a:lnTo>
                    <a:pt x="333" y="592"/>
                  </a:lnTo>
                  <a:lnTo>
                    <a:pt x="333" y="592"/>
                  </a:lnTo>
                  <a:lnTo>
                    <a:pt x="338" y="592"/>
                  </a:lnTo>
                  <a:lnTo>
                    <a:pt x="338" y="592"/>
                  </a:lnTo>
                  <a:lnTo>
                    <a:pt x="338" y="590"/>
                  </a:lnTo>
                  <a:lnTo>
                    <a:pt x="338" y="590"/>
                  </a:lnTo>
                  <a:lnTo>
                    <a:pt x="338" y="590"/>
                  </a:lnTo>
                  <a:lnTo>
                    <a:pt x="338" y="590"/>
                  </a:lnTo>
                  <a:lnTo>
                    <a:pt x="340" y="590"/>
                  </a:lnTo>
                  <a:lnTo>
                    <a:pt x="340" y="590"/>
                  </a:lnTo>
                  <a:lnTo>
                    <a:pt x="340" y="592"/>
                  </a:lnTo>
                  <a:lnTo>
                    <a:pt x="340" y="592"/>
                  </a:lnTo>
                  <a:lnTo>
                    <a:pt x="340" y="595"/>
                  </a:lnTo>
                  <a:lnTo>
                    <a:pt x="340" y="595"/>
                  </a:lnTo>
                  <a:lnTo>
                    <a:pt x="343" y="595"/>
                  </a:lnTo>
                  <a:lnTo>
                    <a:pt x="343" y="595"/>
                  </a:lnTo>
                  <a:lnTo>
                    <a:pt x="345" y="595"/>
                  </a:lnTo>
                  <a:lnTo>
                    <a:pt x="345" y="595"/>
                  </a:lnTo>
                  <a:lnTo>
                    <a:pt x="345" y="595"/>
                  </a:lnTo>
                  <a:lnTo>
                    <a:pt x="347" y="595"/>
                  </a:lnTo>
                  <a:lnTo>
                    <a:pt x="347" y="595"/>
                  </a:lnTo>
                  <a:lnTo>
                    <a:pt x="350" y="595"/>
                  </a:lnTo>
                  <a:lnTo>
                    <a:pt x="350" y="597"/>
                  </a:lnTo>
                  <a:lnTo>
                    <a:pt x="352" y="597"/>
                  </a:lnTo>
                  <a:lnTo>
                    <a:pt x="352" y="595"/>
                  </a:lnTo>
                  <a:lnTo>
                    <a:pt x="352" y="595"/>
                  </a:lnTo>
                  <a:lnTo>
                    <a:pt x="352" y="595"/>
                  </a:lnTo>
                  <a:lnTo>
                    <a:pt x="354" y="595"/>
                  </a:lnTo>
                  <a:lnTo>
                    <a:pt x="354" y="592"/>
                  </a:lnTo>
                  <a:lnTo>
                    <a:pt x="357" y="595"/>
                  </a:lnTo>
                  <a:lnTo>
                    <a:pt x="357" y="595"/>
                  </a:lnTo>
                  <a:lnTo>
                    <a:pt x="357" y="592"/>
                  </a:lnTo>
                  <a:lnTo>
                    <a:pt x="359" y="595"/>
                  </a:lnTo>
                  <a:lnTo>
                    <a:pt x="359" y="595"/>
                  </a:lnTo>
                  <a:lnTo>
                    <a:pt x="359" y="595"/>
                  </a:lnTo>
                  <a:lnTo>
                    <a:pt x="359" y="595"/>
                  </a:lnTo>
                  <a:lnTo>
                    <a:pt x="359" y="595"/>
                  </a:lnTo>
                  <a:lnTo>
                    <a:pt x="362" y="597"/>
                  </a:lnTo>
                  <a:lnTo>
                    <a:pt x="362" y="597"/>
                  </a:lnTo>
                  <a:lnTo>
                    <a:pt x="362" y="597"/>
                  </a:lnTo>
                  <a:lnTo>
                    <a:pt x="362" y="597"/>
                  </a:lnTo>
                  <a:lnTo>
                    <a:pt x="362" y="597"/>
                  </a:lnTo>
                  <a:lnTo>
                    <a:pt x="362" y="597"/>
                  </a:lnTo>
                  <a:lnTo>
                    <a:pt x="362" y="599"/>
                  </a:lnTo>
                  <a:lnTo>
                    <a:pt x="362" y="599"/>
                  </a:lnTo>
                  <a:lnTo>
                    <a:pt x="364" y="599"/>
                  </a:lnTo>
                  <a:lnTo>
                    <a:pt x="364" y="599"/>
                  </a:lnTo>
                  <a:lnTo>
                    <a:pt x="364" y="599"/>
                  </a:lnTo>
                  <a:lnTo>
                    <a:pt x="364" y="599"/>
                  </a:lnTo>
                  <a:lnTo>
                    <a:pt x="366" y="599"/>
                  </a:lnTo>
                  <a:lnTo>
                    <a:pt x="366" y="599"/>
                  </a:lnTo>
                  <a:lnTo>
                    <a:pt x="369" y="597"/>
                  </a:lnTo>
                  <a:lnTo>
                    <a:pt x="371" y="597"/>
                  </a:lnTo>
                  <a:lnTo>
                    <a:pt x="373" y="597"/>
                  </a:lnTo>
                  <a:lnTo>
                    <a:pt x="378" y="599"/>
                  </a:lnTo>
                  <a:lnTo>
                    <a:pt x="383" y="599"/>
                  </a:lnTo>
                  <a:lnTo>
                    <a:pt x="385" y="599"/>
                  </a:lnTo>
                  <a:lnTo>
                    <a:pt x="385" y="599"/>
                  </a:lnTo>
                  <a:lnTo>
                    <a:pt x="385" y="599"/>
                  </a:lnTo>
                  <a:lnTo>
                    <a:pt x="388" y="599"/>
                  </a:lnTo>
                  <a:lnTo>
                    <a:pt x="388" y="599"/>
                  </a:lnTo>
                  <a:lnTo>
                    <a:pt x="390" y="602"/>
                  </a:lnTo>
                  <a:lnTo>
                    <a:pt x="390" y="604"/>
                  </a:lnTo>
                  <a:lnTo>
                    <a:pt x="390" y="604"/>
                  </a:lnTo>
                  <a:lnTo>
                    <a:pt x="392" y="604"/>
                  </a:lnTo>
                  <a:lnTo>
                    <a:pt x="392" y="604"/>
                  </a:lnTo>
                  <a:lnTo>
                    <a:pt x="392" y="604"/>
                  </a:lnTo>
                  <a:lnTo>
                    <a:pt x="392" y="606"/>
                  </a:lnTo>
                  <a:lnTo>
                    <a:pt x="395" y="606"/>
                  </a:lnTo>
                  <a:lnTo>
                    <a:pt x="395" y="606"/>
                  </a:lnTo>
                  <a:lnTo>
                    <a:pt x="395" y="606"/>
                  </a:lnTo>
                  <a:lnTo>
                    <a:pt x="395" y="606"/>
                  </a:lnTo>
                  <a:lnTo>
                    <a:pt x="395" y="606"/>
                  </a:lnTo>
                  <a:lnTo>
                    <a:pt x="397" y="606"/>
                  </a:lnTo>
                  <a:lnTo>
                    <a:pt x="397" y="606"/>
                  </a:lnTo>
                  <a:lnTo>
                    <a:pt x="399" y="606"/>
                  </a:lnTo>
                  <a:lnTo>
                    <a:pt x="399" y="606"/>
                  </a:lnTo>
                  <a:lnTo>
                    <a:pt x="399" y="606"/>
                  </a:lnTo>
                  <a:lnTo>
                    <a:pt x="399" y="606"/>
                  </a:lnTo>
                  <a:lnTo>
                    <a:pt x="402" y="609"/>
                  </a:lnTo>
                  <a:lnTo>
                    <a:pt x="402" y="609"/>
                  </a:lnTo>
                  <a:lnTo>
                    <a:pt x="402" y="609"/>
                  </a:lnTo>
                  <a:lnTo>
                    <a:pt x="402" y="609"/>
                  </a:lnTo>
                  <a:lnTo>
                    <a:pt x="402" y="611"/>
                  </a:lnTo>
                  <a:lnTo>
                    <a:pt x="402" y="611"/>
                  </a:lnTo>
                  <a:lnTo>
                    <a:pt x="404" y="613"/>
                  </a:lnTo>
                  <a:lnTo>
                    <a:pt x="406" y="611"/>
                  </a:lnTo>
                  <a:lnTo>
                    <a:pt x="406" y="611"/>
                  </a:lnTo>
                  <a:lnTo>
                    <a:pt x="406" y="611"/>
                  </a:lnTo>
                  <a:lnTo>
                    <a:pt x="409" y="611"/>
                  </a:lnTo>
                  <a:lnTo>
                    <a:pt x="409" y="609"/>
                  </a:lnTo>
                  <a:lnTo>
                    <a:pt x="406" y="604"/>
                  </a:lnTo>
                  <a:lnTo>
                    <a:pt x="404" y="599"/>
                  </a:lnTo>
                  <a:lnTo>
                    <a:pt x="404" y="597"/>
                  </a:lnTo>
                  <a:lnTo>
                    <a:pt x="404" y="597"/>
                  </a:lnTo>
                  <a:lnTo>
                    <a:pt x="404" y="597"/>
                  </a:lnTo>
                  <a:lnTo>
                    <a:pt x="404" y="597"/>
                  </a:lnTo>
                  <a:lnTo>
                    <a:pt x="402" y="595"/>
                  </a:lnTo>
                  <a:lnTo>
                    <a:pt x="404" y="595"/>
                  </a:lnTo>
                  <a:lnTo>
                    <a:pt x="404" y="592"/>
                  </a:lnTo>
                  <a:lnTo>
                    <a:pt x="404" y="592"/>
                  </a:lnTo>
                  <a:lnTo>
                    <a:pt x="404" y="592"/>
                  </a:lnTo>
                  <a:lnTo>
                    <a:pt x="404" y="592"/>
                  </a:lnTo>
                  <a:lnTo>
                    <a:pt x="404" y="592"/>
                  </a:lnTo>
                  <a:lnTo>
                    <a:pt x="404" y="592"/>
                  </a:lnTo>
                  <a:lnTo>
                    <a:pt x="404" y="590"/>
                  </a:lnTo>
                  <a:lnTo>
                    <a:pt x="404" y="590"/>
                  </a:lnTo>
                  <a:lnTo>
                    <a:pt x="404" y="590"/>
                  </a:lnTo>
                  <a:lnTo>
                    <a:pt x="404" y="590"/>
                  </a:lnTo>
                  <a:lnTo>
                    <a:pt x="404" y="590"/>
                  </a:lnTo>
                  <a:lnTo>
                    <a:pt x="404" y="590"/>
                  </a:lnTo>
                  <a:lnTo>
                    <a:pt x="404" y="590"/>
                  </a:lnTo>
                  <a:lnTo>
                    <a:pt x="404" y="590"/>
                  </a:lnTo>
                  <a:lnTo>
                    <a:pt x="404" y="587"/>
                  </a:lnTo>
                  <a:lnTo>
                    <a:pt x="404" y="587"/>
                  </a:lnTo>
                  <a:lnTo>
                    <a:pt x="404" y="587"/>
                  </a:lnTo>
                  <a:lnTo>
                    <a:pt x="404" y="585"/>
                  </a:lnTo>
                  <a:lnTo>
                    <a:pt x="404" y="585"/>
                  </a:lnTo>
                  <a:lnTo>
                    <a:pt x="406" y="585"/>
                  </a:lnTo>
                  <a:lnTo>
                    <a:pt x="406" y="585"/>
                  </a:lnTo>
                  <a:lnTo>
                    <a:pt x="409" y="585"/>
                  </a:lnTo>
                  <a:lnTo>
                    <a:pt x="411" y="585"/>
                  </a:lnTo>
                  <a:lnTo>
                    <a:pt x="411" y="583"/>
                  </a:lnTo>
                  <a:lnTo>
                    <a:pt x="411" y="58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5" name="Freeform 674"/>
            <p:cNvSpPr>
              <a:spLocks/>
            </p:cNvSpPr>
            <p:nvPr/>
          </p:nvSpPr>
          <p:spPr bwMode="auto">
            <a:xfrm>
              <a:off x="6116695" y="4979855"/>
              <a:ext cx="236846" cy="159141"/>
            </a:xfrm>
            <a:custGeom>
              <a:avLst/>
              <a:gdLst>
                <a:gd name="T0" fmla="*/ 686 w 698"/>
                <a:gd name="T1" fmla="*/ 289 h 469"/>
                <a:gd name="T2" fmla="*/ 667 w 698"/>
                <a:gd name="T3" fmla="*/ 275 h 469"/>
                <a:gd name="T4" fmla="*/ 646 w 698"/>
                <a:gd name="T5" fmla="*/ 256 h 469"/>
                <a:gd name="T6" fmla="*/ 641 w 698"/>
                <a:gd name="T7" fmla="*/ 234 h 469"/>
                <a:gd name="T8" fmla="*/ 618 w 698"/>
                <a:gd name="T9" fmla="*/ 213 h 469"/>
                <a:gd name="T10" fmla="*/ 592 w 698"/>
                <a:gd name="T11" fmla="*/ 201 h 469"/>
                <a:gd name="T12" fmla="*/ 582 w 698"/>
                <a:gd name="T13" fmla="*/ 173 h 469"/>
                <a:gd name="T14" fmla="*/ 551 w 698"/>
                <a:gd name="T15" fmla="*/ 149 h 469"/>
                <a:gd name="T16" fmla="*/ 521 w 698"/>
                <a:gd name="T17" fmla="*/ 137 h 469"/>
                <a:gd name="T18" fmla="*/ 492 w 698"/>
                <a:gd name="T19" fmla="*/ 121 h 469"/>
                <a:gd name="T20" fmla="*/ 490 w 698"/>
                <a:gd name="T21" fmla="*/ 97 h 469"/>
                <a:gd name="T22" fmla="*/ 459 w 698"/>
                <a:gd name="T23" fmla="*/ 17 h 469"/>
                <a:gd name="T24" fmla="*/ 424 w 698"/>
                <a:gd name="T25" fmla="*/ 2 h 469"/>
                <a:gd name="T26" fmla="*/ 398 w 698"/>
                <a:gd name="T27" fmla="*/ 17 h 469"/>
                <a:gd name="T28" fmla="*/ 391 w 698"/>
                <a:gd name="T29" fmla="*/ 38 h 469"/>
                <a:gd name="T30" fmla="*/ 362 w 698"/>
                <a:gd name="T31" fmla="*/ 59 h 469"/>
                <a:gd name="T32" fmla="*/ 353 w 698"/>
                <a:gd name="T33" fmla="*/ 73 h 469"/>
                <a:gd name="T34" fmla="*/ 341 w 698"/>
                <a:gd name="T35" fmla="*/ 85 h 469"/>
                <a:gd name="T36" fmla="*/ 324 w 698"/>
                <a:gd name="T37" fmla="*/ 97 h 469"/>
                <a:gd name="T38" fmla="*/ 303 w 698"/>
                <a:gd name="T39" fmla="*/ 99 h 469"/>
                <a:gd name="T40" fmla="*/ 284 w 698"/>
                <a:gd name="T41" fmla="*/ 107 h 469"/>
                <a:gd name="T42" fmla="*/ 256 w 698"/>
                <a:gd name="T43" fmla="*/ 107 h 469"/>
                <a:gd name="T44" fmla="*/ 242 w 698"/>
                <a:gd name="T45" fmla="*/ 116 h 469"/>
                <a:gd name="T46" fmla="*/ 192 w 698"/>
                <a:gd name="T47" fmla="*/ 161 h 469"/>
                <a:gd name="T48" fmla="*/ 147 w 698"/>
                <a:gd name="T49" fmla="*/ 175 h 469"/>
                <a:gd name="T50" fmla="*/ 130 w 698"/>
                <a:gd name="T51" fmla="*/ 185 h 469"/>
                <a:gd name="T52" fmla="*/ 114 w 698"/>
                <a:gd name="T53" fmla="*/ 168 h 469"/>
                <a:gd name="T54" fmla="*/ 83 w 698"/>
                <a:gd name="T55" fmla="*/ 187 h 469"/>
                <a:gd name="T56" fmla="*/ 43 w 698"/>
                <a:gd name="T57" fmla="*/ 206 h 469"/>
                <a:gd name="T58" fmla="*/ 7 w 698"/>
                <a:gd name="T59" fmla="*/ 258 h 469"/>
                <a:gd name="T60" fmla="*/ 5 w 698"/>
                <a:gd name="T61" fmla="*/ 272 h 469"/>
                <a:gd name="T62" fmla="*/ 10 w 698"/>
                <a:gd name="T63" fmla="*/ 301 h 469"/>
                <a:gd name="T64" fmla="*/ 14 w 698"/>
                <a:gd name="T65" fmla="*/ 327 h 469"/>
                <a:gd name="T66" fmla="*/ 40 w 698"/>
                <a:gd name="T67" fmla="*/ 372 h 469"/>
                <a:gd name="T68" fmla="*/ 76 w 698"/>
                <a:gd name="T69" fmla="*/ 421 h 469"/>
                <a:gd name="T70" fmla="*/ 90 w 698"/>
                <a:gd name="T71" fmla="*/ 443 h 469"/>
                <a:gd name="T72" fmla="*/ 95 w 698"/>
                <a:gd name="T73" fmla="*/ 466 h 469"/>
                <a:gd name="T74" fmla="*/ 114 w 698"/>
                <a:gd name="T75" fmla="*/ 410 h 469"/>
                <a:gd name="T76" fmla="*/ 140 w 698"/>
                <a:gd name="T77" fmla="*/ 398 h 469"/>
                <a:gd name="T78" fmla="*/ 166 w 698"/>
                <a:gd name="T79" fmla="*/ 391 h 469"/>
                <a:gd name="T80" fmla="*/ 194 w 698"/>
                <a:gd name="T81" fmla="*/ 398 h 469"/>
                <a:gd name="T82" fmla="*/ 218 w 698"/>
                <a:gd name="T83" fmla="*/ 395 h 469"/>
                <a:gd name="T84" fmla="*/ 225 w 698"/>
                <a:gd name="T85" fmla="*/ 355 h 469"/>
                <a:gd name="T86" fmla="*/ 251 w 698"/>
                <a:gd name="T87" fmla="*/ 324 h 469"/>
                <a:gd name="T88" fmla="*/ 296 w 698"/>
                <a:gd name="T89" fmla="*/ 322 h 469"/>
                <a:gd name="T90" fmla="*/ 331 w 698"/>
                <a:gd name="T91" fmla="*/ 353 h 469"/>
                <a:gd name="T92" fmla="*/ 367 w 698"/>
                <a:gd name="T93" fmla="*/ 357 h 469"/>
                <a:gd name="T94" fmla="*/ 395 w 698"/>
                <a:gd name="T95" fmla="*/ 360 h 469"/>
                <a:gd name="T96" fmla="*/ 433 w 698"/>
                <a:gd name="T97" fmla="*/ 365 h 469"/>
                <a:gd name="T98" fmla="*/ 445 w 698"/>
                <a:gd name="T99" fmla="*/ 346 h 469"/>
                <a:gd name="T100" fmla="*/ 457 w 698"/>
                <a:gd name="T101" fmla="*/ 331 h 469"/>
                <a:gd name="T102" fmla="*/ 476 w 698"/>
                <a:gd name="T103" fmla="*/ 343 h 469"/>
                <a:gd name="T104" fmla="*/ 507 w 698"/>
                <a:gd name="T105" fmla="*/ 331 h 469"/>
                <a:gd name="T106" fmla="*/ 528 w 698"/>
                <a:gd name="T107" fmla="*/ 324 h 469"/>
                <a:gd name="T108" fmla="*/ 542 w 698"/>
                <a:gd name="T109" fmla="*/ 317 h 469"/>
                <a:gd name="T110" fmla="*/ 561 w 698"/>
                <a:gd name="T111" fmla="*/ 324 h 469"/>
                <a:gd name="T112" fmla="*/ 585 w 698"/>
                <a:gd name="T113" fmla="*/ 317 h 469"/>
                <a:gd name="T114" fmla="*/ 594 w 698"/>
                <a:gd name="T115" fmla="*/ 303 h 469"/>
                <a:gd name="T116" fmla="*/ 608 w 698"/>
                <a:gd name="T117" fmla="*/ 308 h 469"/>
                <a:gd name="T118" fmla="*/ 620 w 698"/>
                <a:gd name="T119" fmla="*/ 310 h 469"/>
                <a:gd name="T120" fmla="*/ 630 w 698"/>
                <a:gd name="T121" fmla="*/ 310 h 469"/>
                <a:gd name="T122" fmla="*/ 649 w 698"/>
                <a:gd name="T123" fmla="*/ 320 h 469"/>
                <a:gd name="T124" fmla="*/ 667 w 698"/>
                <a:gd name="T125" fmla="*/ 320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98" h="469">
                  <a:moveTo>
                    <a:pt x="696" y="317"/>
                  </a:moveTo>
                  <a:lnTo>
                    <a:pt x="696" y="315"/>
                  </a:lnTo>
                  <a:lnTo>
                    <a:pt x="693" y="315"/>
                  </a:lnTo>
                  <a:lnTo>
                    <a:pt x="693" y="312"/>
                  </a:lnTo>
                  <a:lnTo>
                    <a:pt x="689" y="310"/>
                  </a:lnTo>
                  <a:lnTo>
                    <a:pt x="689" y="310"/>
                  </a:lnTo>
                  <a:lnTo>
                    <a:pt x="689" y="308"/>
                  </a:lnTo>
                  <a:lnTo>
                    <a:pt x="686" y="305"/>
                  </a:lnTo>
                  <a:lnTo>
                    <a:pt x="686" y="303"/>
                  </a:lnTo>
                  <a:lnTo>
                    <a:pt x="686" y="301"/>
                  </a:lnTo>
                  <a:lnTo>
                    <a:pt x="686" y="298"/>
                  </a:lnTo>
                  <a:lnTo>
                    <a:pt x="686" y="298"/>
                  </a:lnTo>
                  <a:lnTo>
                    <a:pt x="686" y="298"/>
                  </a:lnTo>
                  <a:lnTo>
                    <a:pt x="689" y="291"/>
                  </a:lnTo>
                  <a:lnTo>
                    <a:pt x="686" y="291"/>
                  </a:lnTo>
                  <a:lnTo>
                    <a:pt x="689" y="291"/>
                  </a:lnTo>
                  <a:lnTo>
                    <a:pt x="686" y="291"/>
                  </a:lnTo>
                  <a:lnTo>
                    <a:pt x="686" y="289"/>
                  </a:lnTo>
                  <a:lnTo>
                    <a:pt x="686" y="289"/>
                  </a:lnTo>
                  <a:lnTo>
                    <a:pt x="686" y="291"/>
                  </a:lnTo>
                  <a:lnTo>
                    <a:pt x="686" y="291"/>
                  </a:lnTo>
                  <a:lnTo>
                    <a:pt x="686" y="291"/>
                  </a:lnTo>
                  <a:lnTo>
                    <a:pt x="686" y="291"/>
                  </a:lnTo>
                  <a:lnTo>
                    <a:pt x="686" y="291"/>
                  </a:lnTo>
                  <a:lnTo>
                    <a:pt x="684" y="289"/>
                  </a:lnTo>
                  <a:lnTo>
                    <a:pt x="684" y="289"/>
                  </a:lnTo>
                  <a:lnTo>
                    <a:pt x="684" y="289"/>
                  </a:lnTo>
                  <a:lnTo>
                    <a:pt x="686" y="289"/>
                  </a:lnTo>
                  <a:lnTo>
                    <a:pt x="686" y="286"/>
                  </a:lnTo>
                  <a:lnTo>
                    <a:pt x="686" y="286"/>
                  </a:lnTo>
                  <a:lnTo>
                    <a:pt x="684" y="286"/>
                  </a:lnTo>
                  <a:lnTo>
                    <a:pt x="684" y="286"/>
                  </a:lnTo>
                  <a:lnTo>
                    <a:pt x="684" y="286"/>
                  </a:lnTo>
                  <a:lnTo>
                    <a:pt x="684" y="286"/>
                  </a:lnTo>
                  <a:lnTo>
                    <a:pt x="684" y="284"/>
                  </a:lnTo>
                  <a:lnTo>
                    <a:pt x="684" y="284"/>
                  </a:lnTo>
                  <a:lnTo>
                    <a:pt x="682" y="284"/>
                  </a:lnTo>
                  <a:lnTo>
                    <a:pt x="682" y="282"/>
                  </a:lnTo>
                  <a:lnTo>
                    <a:pt x="682" y="282"/>
                  </a:lnTo>
                  <a:lnTo>
                    <a:pt x="682" y="282"/>
                  </a:lnTo>
                  <a:lnTo>
                    <a:pt x="682" y="282"/>
                  </a:lnTo>
                  <a:lnTo>
                    <a:pt x="679" y="279"/>
                  </a:lnTo>
                  <a:lnTo>
                    <a:pt x="679" y="279"/>
                  </a:lnTo>
                  <a:lnTo>
                    <a:pt x="677" y="279"/>
                  </a:lnTo>
                  <a:lnTo>
                    <a:pt x="677" y="279"/>
                  </a:lnTo>
                  <a:lnTo>
                    <a:pt x="677" y="279"/>
                  </a:lnTo>
                  <a:lnTo>
                    <a:pt x="675" y="279"/>
                  </a:lnTo>
                  <a:lnTo>
                    <a:pt x="675" y="279"/>
                  </a:lnTo>
                  <a:lnTo>
                    <a:pt x="675" y="279"/>
                  </a:lnTo>
                  <a:lnTo>
                    <a:pt x="675" y="277"/>
                  </a:lnTo>
                  <a:lnTo>
                    <a:pt x="672" y="277"/>
                  </a:lnTo>
                  <a:lnTo>
                    <a:pt x="672" y="275"/>
                  </a:lnTo>
                  <a:lnTo>
                    <a:pt x="670" y="277"/>
                  </a:lnTo>
                  <a:lnTo>
                    <a:pt x="670" y="277"/>
                  </a:lnTo>
                  <a:lnTo>
                    <a:pt x="667" y="275"/>
                  </a:lnTo>
                  <a:lnTo>
                    <a:pt x="667" y="275"/>
                  </a:lnTo>
                  <a:lnTo>
                    <a:pt x="667" y="275"/>
                  </a:lnTo>
                  <a:lnTo>
                    <a:pt x="667" y="275"/>
                  </a:lnTo>
                  <a:lnTo>
                    <a:pt x="665" y="275"/>
                  </a:lnTo>
                  <a:lnTo>
                    <a:pt x="665" y="275"/>
                  </a:lnTo>
                  <a:lnTo>
                    <a:pt x="663" y="272"/>
                  </a:lnTo>
                  <a:lnTo>
                    <a:pt x="663" y="270"/>
                  </a:lnTo>
                  <a:lnTo>
                    <a:pt x="663" y="270"/>
                  </a:lnTo>
                  <a:lnTo>
                    <a:pt x="663" y="270"/>
                  </a:lnTo>
                  <a:lnTo>
                    <a:pt x="658" y="268"/>
                  </a:lnTo>
                  <a:lnTo>
                    <a:pt x="653" y="268"/>
                  </a:lnTo>
                  <a:lnTo>
                    <a:pt x="653" y="268"/>
                  </a:lnTo>
                  <a:lnTo>
                    <a:pt x="649" y="268"/>
                  </a:lnTo>
                  <a:lnTo>
                    <a:pt x="649" y="265"/>
                  </a:lnTo>
                  <a:lnTo>
                    <a:pt x="649" y="265"/>
                  </a:lnTo>
                  <a:lnTo>
                    <a:pt x="649" y="263"/>
                  </a:lnTo>
                  <a:lnTo>
                    <a:pt x="646" y="263"/>
                  </a:lnTo>
                  <a:lnTo>
                    <a:pt x="646" y="263"/>
                  </a:lnTo>
                  <a:lnTo>
                    <a:pt x="644" y="265"/>
                  </a:lnTo>
                  <a:lnTo>
                    <a:pt x="644" y="265"/>
                  </a:lnTo>
                  <a:lnTo>
                    <a:pt x="644" y="263"/>
                  </a:lnTo>
                  <a:lnTo>
                    <a:pt x="644" y="263"/>
                  </a:lnTo>
                  <a:lnTo>
                    <a:pt x="644" y="260"/>
                  </a:lnTo>
                  <a:lnTo>
                    <a:pt x="646" y="260"/>
                  </a:lnTo>
                  <a:lnTo>
                    <a:pt x="646" y="260"/>
                  </a:lnTo>
                  <a:lnTo>
                    <a:pt x="646" y="258"/>
                  </a:lnTo>
                  <a:lnTo>
                    <a:pt x="649" y="258"/>
                  </a:lnTo>
                  <a:lnTo>
                    <a:pt x="649" y="258"/>
                  </a:lnTo>
                  <a:lnTo>
                    <a:pt x="646" y="256"/>
                  </a:lnTo>
                  <a:lnTo>
                    <a:pt x="646" y="256"/>
                  </a:lnTo>
                  <a:lnTo>
                    <a:pt x="646" y="256"/>
                  </a:lnTo>
                  <a:lnTo>
                    <a:pt x="644" y="256"/>
                  </a:lnTo>
                  <a:lnTo>
                    <a:pt x="644" y="256"/>
                  </a:lnTo>
                  <a:lnTo>
                    <a:pt x="644" y="253"/>
                  </a:lnTo>
                  <a:lnTo>
                    <a:pt x="644" y="253"/>
                  </a:lnTo>
                  <a:lnTo>
                    <a:pt x="641" y="251"/>
                  </a:lnTo>
                  <a:lnTo>
                    <a:pt x="641" y="251"/>
                  </a:lnTo>
                  <a:lnTo>
                    <a:pt x="639" y="249"/>
                  </a:lnTo>
                  <a:lnTo>
                    <a:pt x="639" y="249"/>
                  </a:lnTo>
                  <a:lnTo>
                    <a:pt x="637" y="249"/>
                  </a:lnTo>
                  <a:lnTo>
                    <a:pt x="637" y="249"/>
                  </a:lnTo>
                  <a:lnTo>
                    <a:pt x="637" y="249"/>
                  </a:lnTo>
                  <a:lnTo>
                    <a:pt x="634" y="246"/>
                  </a:lnTo>
                  <a:lnTo>
                    <a:pt x="634" y="246"/>
                  </a:lnTo>
                  <a:lnTo>
                    <a:pt x="637" y="244"/>
                  </a:lnTo>
                  <a:lnTo>
                    <a:pt x="637" y="244"/>
                  </a:lnTo>
                  <a:lnTo>
                    <a:pt x="634" y="244"/>
                  </a:lnTo>
                  <a:lnTo>
                    <a:pt x="634" y="241"/>
                  </a:lnTo>
                  <a:lnTo>
                    <a:pt x="634" y="241"/>
                  </a:lnTo>
                  <a:lnTo>
                    <a:pt x="637" y="241"/>
                  </a:lnTo>
                  <a:lnTo>
                    <a:pt x="637" y="241"/>
                  </a:lnTo>
                  <a:lnTo>
                    <a:pt x="637" y="239"/>
                  </a:lnTo>
                  <a:lnTo>
                    <a:pt x="639" y="237"/>
                  </a:lnTo>
                  <a:lnTo>
                    <a:pt x="639" y="234"/>
                  </a:lnTo>
                  <a:lnTo>
                    <a:pt x="641" y="234"/>
                  </a:lnTo>
                  <a:lnTo>
                    <a:pt x="641" y="234"/>
                  </a:lnTo>
                  <a:lnTo>
                    <a:pt x="641" y="234"/>
                  </a:lnTo>
                  <a:lnTo>
                    <a:pt x="637" y="232"/>
                  </a:lnTo>
                  <a:lnTo>
                    <a:pt x="634" y="230"/>
                  </a:lnTo>
                  <a:lnTo>
                    <a:pt x="632" y="230"/>
                  </a:lnTo>
                  <a:lnTo>
                    <a:pt x="632" y="230"/>
                  </a:lnTo>
                  <a:lnTo>
                    <a:pt x="630" y="227"/>
                  </a:lnTo>
                  <a:lnTo>
                    <a:pt x="627" y="225"/>
                  </a:lnTo>
                  <a:lnTo>
                    <a:pt x="627" y="225"/>
                  </a:lnTo>
                  <a:lnTo>
                    <a:pt x="627" y="225"/>
                  </a:lnTo>
                  <a:lnTo>
                    <a:pt x="625" y="225"/>
                  </a:lnTo>
                  <a:lnTo>
                    <a:pt x="625" y="223"/>
                  </a:lnTo>
                  <a:lnTo>
                    <a:pt x="625" y="223"/>
                  </a:lnTo>
                  <a:lnTo>
                    <a:pt x="625" y="223"/>
                  </a:lnTo>
                  <a:lnTo>
                    <a:pt x="625" y="220"/>
                  </a:lnTo>
                  <a:lnTo>
                    <a:pt x="625" y="220"/>
                  </a:lnTo>
                  <a:lnTo>
                    <a:pt x="625" y="220"/>
                  </a:lnTo>
                  <a:lnTo>
                    <a:pt x="625" y="220"/>
                  </a:lnTo>
                  <a:lnTo>
                    <a:pt x="625" y="220"/>
                  </a:lnTo>
                  <a:lnTo>
                    <a:pt x="622" y="220"/>
                  </a:lnTo>
                  <a:lnTo>
                    <a:pt x="622" y="220"/>
                  </a:lnTo>
                  <a:lnTo>
                    <a:pt x="622" y="220"/>
                  </a:lnTo>
                  <a:lnTo>
                    <a:pt x="622" y="220"/>
                  </a:lnTo>
                  <a:lnTo>
                    <a:pt x="622" y="218"/>
                  </a:lnTo>
                  <a:lnTo>
                    <a:pt x="622" y="215"/>
                  </a:lnTo>
                  <a:lnTo>
                    <a:pt x="622" y="215"/>
                  </a:lnTo>
                  <a:lnTo>
                    <a:pt x="620" y="215"/>
                  </a:lnTo>
                  <a:lnTo>
                    <a:pt x="618" y="215"/>
                  </a:lnTo>
                  <a:lnTo>
                    <a:pt x="618" y="213"/>
                  </a:lnTo>
                  <a:lnTo>
                    <a:pt x="618" y="213"/>
                  </a:lnTo>
                  <a:lnTo>
                    <a:pt x="618" y="213"/>
                  </a:lnTo>
                  <a:lnTo>
                    <a:pt x="618" y="213"/>
                  </a:lnTo>
                  <a:lnTo>
                    <a:pt x="615" y="213"/>
                  </a:lnTo>
                  <a:lnTo>
                    <a:pt x="615" y="213"/>
                  </a:lnTo>
                  <a:lnTo>
                    <a:pt x="615" y="211"/>
                  </a:lnTo>
                  <a:lnTo>
                    <a:pt x="613" y="211"/>
                  </a:lnTo>
                  <a:lnTo>
                    <a:pt x="613" y="211"/>
                  </a:lnTo>
                  <a:lnTo>
                    <a:pt x="613" y="211"/>
                  </a:lnTo>
                  <a:lnTo>
                    <a:pt x="613" y="211"/>
                  </a:lnTo>
                  <a:lnTo>
                    <a:pt x="611" y="208"/>
                  </a:lnTo>
                  <a:lnTo>
                    <a:pt x="611" y="208"/>
                  </a:lnTo>
                  <a:lnTo>
                    <a:pt x="608" y="208"/>
                  </a:lnTo>
                  <a:lnTo>
                    <a:pt x="608" y="208"/>
                  </a:lnTo>
                  <a:lnTo>
                    <a:pt x="608" y="206"/>
                  </a:lnTo>
                  <a:lnTo>
                    <a:pt x="608" y="206"/>
                  </a:lnTo>
                  <a:lnTo>
                    <a:pt x="606" y="206"/>
                  </a:lnTo>
                  <a:lnTo>
                    <a:pt x="606" y="206"/>
                  </a:lnTo>
                  <a:lnTo>
                    <a:pt x="606" y="206"/>
                  </a:lnTo>
                  <a:lnTo>
                    <a:pt x="604" y="206"/>
                  </a:lnTo>
                  <a:lnTo>
                    <a:pt x="604" y="206"/>
                  </a:lnTo>
                  <a:lnTo>
                    <a:pt x="604" y="204"/>
                  </a:lnTo>
                  <a:lnTo>
                    <a:pt x="601" y="204"/>
                  </a:lnTo>
                  <a:lnTo>
                    <a:pt x="599" y="204"/>
                  </a:lnTo>
                  <a:lnTo>
                    <a:pt x="596" y="204"/>
                  </a:lnTo>
                  <a:lnTo>
                    <a:pt x="594" y="201"/>
                  </a:lnTo>
                  <a:lnTo>
                    <a:pt x="594" y="201"/>
                  </a:lnTo>
                  <a:lnTo>
                    <a:pt x="594" y="199"/>
                  </a:lnTo>
                  <a:lnTo>
                    <a:pt x="592" y="201"/>
                  </a:lnTo>
                  <a:lnTo>
                    <a:pt x="592" y="199"/>
                  </a:lnTo>
                  <a:lnTo>
                    <a:pt x="589" y="199"/>
                  </a:lnTo>
                  <a:lnTo>
                    <a:pt x="587" y="197"/>
                  </a:lnTo>
                  <a:lnTo>
                    <a:pt x="585" y="197"/>
                  </a:lnTo>
                  <a:lnTo>
                    <a:pt x="585" y="197"/>
                  </a:lnTo>
                  <a:lnTo>
                    <a:pt x="585" y="194"/>
                  </a:lnTo>
                  <a:lnTo>
                    <a:pt x="585" y="194"/>
                  </a:lnTo>
                  <a:lnTo>
                    <a:pt x="585" y="192"/>
                  </a:lnTo>
                  <a:lnTo>
                    <a:pt x="582" y="192"/>
                  </a:lnTo>
                  <a:lnTo>
                    <a:pt x="582" y="192"/>
                  </a:lnTo>
                  <a:lnTo>
                    <a:pt x="582" y="192"/>
                  </a:lnTo>
                  <a:lnTo>
                    <a:pt x="582" y="192"/>
                  </a:lnTo>
                  <a:lnTo>
                    <a:pt x="582" y="189"/>
                  </a:lnTo>
                  <a:lnTo>
                    <a:pt x="580" y="189"/>
                  </a:lnTo>
                  <a:lnTo>
                    <a:pt x="580" y="189"/>
                  </a:lnTo>
                  <a:lnTo>
                    <a:pt x="578" y="187"/>
                  </a:lnTo>
                  <a:lnTo>
                    <a:pt x="575" y="185"/>
                  </a:lnTo>
                  <a:lnTo>
                    <a:pt x="575" y="185"/>
                  </a:lnTo>
                  <a:lnTo>
                    <a:pt x="575" y="185"/>
                  </a:lnTo>
                  <a:lnTo>
                    <a:pt x="578" y="182"/>
                  </a:lnTo>
                  <a:lnTo>
                    <a:pt x="580" y="182"/>
                  </a:lnTo>
                  <a:lnTo>
                    <a:pt x="582" y="180"/>
                  </a:lnTo>
                  <a:lnTo>
                    <a:pt x="582" y="180"/>
                  </a:lnTo>
                  <a:lnTo>
                    <a:pt x="582" y="178"/>
                  </a:lnTo>
                  <a:lnTo>
                    <a:pt x="582" y="178"/>
                  </a:lnTo>
                  <a:lnTo>
                    <a:pt x="580" y="178"/>
                  </a:lnTo>
                  <a:lnTo>
                    <a:pt x="582" y="175"/>
                  </a:lnTo>
                  <a:lnTo>
                    <a:pt x="582" y="173"/>
                  </a:lnTo>
                  <a:lnTo>
                    <a:pt x="580" y="173"/>
                  </a:lnTo>
                  <a:lnTo>
                    <a:pt x="580" y="170"/>
                  </a:lnTo>
                  <a:lnTo>
                    <a:pt x="580" y="170"/>
                  </a:lnTo>
                  <a:lnTo>
                    <a:pt x="580" y="168"/>
                  </a:lnTo>
                  <a:lnTo>
                    <a:pt x="578" y="168"/>
                  </a:lnTo>
                  <a:lnTo>
                    <a:pt x="578" y="168"/>
                  </a:lnTo>
                  <a:lnTo>
                    <a:pt x="578" y="168"/>
                  </a:lnTo>
                  <a:lnTo>
                    <a:pt x="578" y="168"/>
                  </a:lnTo>
                  <a:lnTo>
                    <a:pt x="575" y="168"/>
                  </a:lnTo>
                  <a:lnTo>
                    <a:pt x="575" y="166"/>
                  </a:lnTo>
                  <a:lnTo>
                    <a:pt x="573" y="166"/>
                  </a:lnTo>
                  <a:lnTo>
                    <a:pt x="573" y="168"/>
                  </a:lnTo>
                  <a:lnTo>
                    <a:pt x="570" y="168"/>
                  </a:lnTo>
                  <a:lnTo>
                    <a:pt x="570" y="166"/>
                  </a:lnTo>
                  <a:lnTo>
                    <a:pt x="568" y="166"/>
                  </a:lnTo>
                  <a:lnTo>
                    <a:pt x="566" y="163"/>
                  </a:lnTo>
                  <a:lnTo>
                    <a:pt x="566" y="163"/>
                  </a:lnTo>
                  <a:lnTo>
                    <a:pt x="566" y="161"/>
                  </a:lnTo>
                  <a:lnTo>
                    <a:pt x="563" y="161"/>
                  </a:lnTo>
                  <a:lnTo>
                    <a:pt x="563" y="161"/>
                  </a:lnTo>
                  <a:lnTo>
                    <a:pt x="563" y="161"/>
                  </a:lnTo>
                  <a:lnTo>
                    <a:pt x="563" y="159"/>
                  </a:lnTo>
                  <a:lnTo>
                    <a:pt x="563" y="156"/>
                  </a:lnTo>
                  <a:lnTo>
                    <a:pt x="563" y="156"/>
                  </a:lnTo>
                  <a:lnTo>
                    <a:pt x="559" y="152"/>
                  </a:lnTo>
                  <a:lnTo>
                    <a:pt x="556" y="152"/>
                  </a:lnTo>
                  <a:lnTo>
                    <a:pt x="554" y="152"/>
                  </a:lnTo>
                  <a:lnTo>
                    <a:pt x="551" y="149"/>
                  </a:lnTo>
                  <a:lnTo>
                    <a:pt x="549" y="149"/>
                  </a:lnTo>
                  <a:lnTo>
                    <a:pt x="549" y="149"/>
                  </a:lnTo>
                  <a:lnTo>
                    <a:pt x="547" y="149"/>
                  </a:lnTo>
                  <a:lnTo>
                    <a:pt x="542" y="149"/>
                  </a:lnTo>
                  <a:lnTo>
                    <a:pt x="540" y="149"/>
                  </a:lnTo>
                  <a:lnTo>
                    <a:pt x="540" y="149"/>
                  </a:lnTo>
                  <a:lnTo>
                    <a:pt x="537" y="149"/>
                  </a:lnTo>
                  <a:lnTo>
                    <a:pt x="537" y="149"/>
                  </a:lnTo>
                  <a:lnTo>
                    <a:pt x="537" y="149"/>
                  </a:lnTo>
                  <a:lnTo>
                    <a:pt x="537" y="147"/>
                  </a:lnTo>
                  <a:lnTo>
                    <a:pt x="537" y="147"/>
                  </a:lnTo>
                  <a:lnTo>
                    <a:pt x="535" y="147"/>
                  </a:lnTo>
                  <a:lnTo>
                    <a:pt x="530" y="147"/>
                  </a:lnTo>
                  <a:lnTo>
                    <a:pt x="530" y="147"/>
                  </a:lnTo>
                  <a:lnTo>
                    <a:pt x="530" y="147"/>
                  </a:lnTo>
                  <a:lnTo>
                    <a:pt x="530" y="147"/>
                  </a:lnTo>
                  <a:lnTo>
                    <a:pt x="530" y="147"/>
                  </a:lnTo>
                  <a:lnTo>
                    <a:pt x="528" y="147"/>
                  </a:lnTo>
                  <a:lnTo>
                    <a:pt x="528" y="147"/>
                  </a:lnTo>
                  <a:lnTo>
                    <a:pt x="528" y="147"/>
                  </a:lnTo>
                  <a:lnTo>
                    <a:pt x="525" y="147"/>
                  </a:lnTo>
                  <a:lnTo>
                    <a:pt x="523" y="147"/>
                  </a:lnTo>
                  <a:lnTo>
                    <a:pt x="523" y="144"/>
                  </a:lnTo>
                  <a:lnTo>
                    <a:pt x="521" y="144"/>
                  </a:lnTo>
                  <a:lnTo>
                    <a:pt x="521" y="142"/>
                  </a:lnTo>
                  <a:lnTo>
                    <a:pt x="521" y="142"/>
                  </a:lnTo>
                  <a:lnTo>
                    <a:pt x="521" y="140"/>
                  </a:lnTo>
                  <a:lnTo>
                    <a:pt x="521" y="137"/>
                  </a:lnTo>
                  <a:lnTo>
                    <a:pt x="523" y="133"/>
                  </a:lnTo>
                  <a:lnTo>
                    <a:pt x="523" y="133"/>
                  </a:lnTo>
                  <a:lnTo>
                    <a:pt x="525" y="130"/>
                  </a:lnTo>
                  <a:lnTo>
                    <a:pt x="525" y="130"/>
                  </a:lnTo>
                  <a:lnTo>
                    <a:pt x="525" y="130"/>
                  </a:lnTo>
                  <a:lnTo>
                    <a:pt x="525" y="128"/>
                  </a:lnTo>
                  <a:lnTo>
                    <a:pt x="525" y="128"/>
                  </a:lnTo>
                  <a:lnTo>
                    <a:pt x="525" y="126"/>
                  </a:lnTo>
                  <a:lnTo>
                    <a:pt x="525" y="126"/>
                  </a:lnTo>
                  <a:lnTo>
                    <a:pt x="525" y="126"/>
                  </a:lnTo>
                  <a:lnTo>
                    <a:pt x="525" y="123"/>
                  </a:lnTo>
                  <a:lnTo>
                    <a:pt x="523" y="123"/>
                  </a:lnTo>
                  <a:lnTo>
                    <a:pt x="523" y="123"/>
                  </a:lnTo>
                  <a:lnTo>
                    <a:pt x="518" y="126"/>
                  </a:lnTo>
                  <a:lnTo>
                    <a:pt x="514" y="123"/>
                  </a:lnTo>
                  <a:lnTo>
                    <a:pt x="511" y="123"/>
                  </a:lnTo>
                  <a:lnTo>
                    <a:pt x="511" y="123"/>
                  </a:lnTo>
                  <a:lnTo>
                    <a:pt x="509" y="123"/>
                  </a:lnTo>
                  <a:lnTo>
                    <a:pt x="507" y="123"/>
                  </a:lnTo>
                  <a:lnTo>
                    <a:pt x="502" y="123"/>
                  </a:lnTo>
                  <a:lnTo>
                    <a:pt x="502" y="123"/>
                  </a:lnTo>
                  <a:lnTo>
                    <a:pt x="499" y="123"/>
                  </a:lnTo>
                  <a:lnTo>
                    <a:pt x="499" y="123"/>
                  </a:lnTo>
                  <a:lnTo>
                    <a:pt x="497" y="123"/>
                  </a:lnTo>
                  <a:lnTo>
                    <a:pt x="495" y="123"/>
                  </a:lnTo>
                  <a:lnTo>
                    <a:pt x="495" y="123"/>
                  </a:lnTo>
                  <a:lnTo>
                    <a:pt x="492" y="123"/>
                  </a:lnTo>
                  <a:lnTo>
                    <a:pt x="492" y="121"/>
                  </a:lnTo>
                  <a:lnTo>
                    <a:pt x="492" y="121"/>
                  </a:lnTo>
                  <a:lnTo>
                    <a:pt x="490" y="121"/>
                  </a:lnTo>
                  <a:lnTo>
                    <a:pt x="490" y="123"/>
                  </a:lnTo>
                  <a:lnTo>
                    <a:pt x="488" y="123"/>
                  </a:lnTo>
                  <a:lnTo>
                    <a:pt x="488" y="123"/>
                  </a:lnTo>
                  <a:lnTo>
                    <a:pt x="488" y="123"/>
                  </a:lnTo>
                  <a:lnTo>
                    <a:pt x="485" y="121"/>
                  </a:lnTo>
                  <a:lnTo>
                    <a:pt x="485" y="121"/>
                  </a:lnTo>
                  <a:lnTo>
                    <a:pt x="485" y="118"/>
                  </a:lnTo>
                  <a:lnTo>
                    <a:pt x="485" y="118"/>
                  </a:lnTo>
                  <a:lnTo>
                    <a:pt x="488" y="116"/>
                  </a:lnTo>
                  <a:lnTo>
                    <a:pt x="490" y="114"/>
                  </a:lnTo>
                  <a:lnTo>
                    <a:pt x="490" y="111"/>
                  </a:lnTo>
                  <a:lnTo>
                    <a:pt x="490" y="109"/>
                  </a:lnTo>
                  <a:lnTo>
                    <a:pt x="490" y="107"/>
                  </a:lnTo>
                  <a:lnTo>
                    <a:pt x="488" y="107"/>
                  </a:lnTo>
                  <a:lnTo>
                    <a:pt x="488" y="109"/>
                  </a:lnTo>
                  <a:lnTo>
                    <a:pt x="485" y="109"/>
                  </a:lnTo>
                  <a:lnTo>
                    <a:pt x="483" y="109"/>
                  </a:lnTo>
                  <a:lnTo>
                    <a:pt x="483" y="107"/>
                  </a:lnTo>
                  <a:lnTo>
                    <a:pt x="483" y="107"/>
                  </a:lnTo>
                  <a:lnTo>
                    <a:pt x="485" y="99"/>
                  </a:lnTo>
                  <a:lnTo>
                    <a:pt x="485" y="99"/>
                  </a:lnTo>
                  <a:lnTo>
                    <a:pt x="485" y="97"/>
                  </a:lnTo>
                  <a:lnTo>
                    <a:pt x="485" y="97"/>
                  </a:lnTo>
                  <a:lnTo>
                    <a:pt x="488" y="97"/>
                  </a:lnTo>
                  <a:lnTo>
                    <a:pt x="488" y="97"/>
                  </a:lnTo>
                  <a:lnTo>
                    <a:pt x="490" y="97"/>
                  </a:lnTo>
                  <a:lnTo>
                    <a:pt x="490" y="97"/>
                  </a:lnTo>
                  <a:lnTo>
                    <a:pt x="492" y="95"/>
                  </a:lnTo>
                  <a:lnTo>
                    <a:pt x="492" y="92"/>
                  </a:lnTo>
                  <a:lnTo>
                    <a:pt x="495" y="92"/>
                  </a:lnTo>
                  <a:lnTo>
                    <a:pt x="492" y="92"/>
                  </a:lnTo>
                  <a:lnTo>
                    <a:pt x="492" y="90"/>
                  </a:lnTo>
                  <a:lnTo>
                    <a:pt x="492" y="90"/>
                  </a:lnTo>
                  <a:lnTo>
                    <a:pt x="495" y="85"/>
                  </a:lnTo>
                  <a:lnTo>
                    <a:pt x="495" y="85"/>
                  </a:lnTo>
                  <a:lnTo>
                    <a:pt x="495" y="83"/>
                  </a:lnTo>
                  <a:lnTo>
                    <a:pt x="495" y="83"/>
                  </a:lnTo>
                  <a:lnTo>
                    <a:pt x="492" y="83"/>
                  </a:lnTo>
                  <a:lnTo>
                    <a:pt x="492" y="83"/>
                  </a:lnTo>
                  <a:lnTo>
                    <a:pt x="492" y="83"/>
                  </a:lnTo>
                  <a:lnTo>
                    <a:pt x="492" y="81"/>
                  </a:lnTo>
                  <a:lnTo>
                    <a:pt x="492" y="81"/>
                  </a:lnTo>
                  <a:lnTo>
                    <a:pt x="492" y="78"/>
                  </a:lnTo>
                  <a:lnTo>
                    <a:pt x="492" y="78"/>
                  </a:lnTo>
                  <a:lnTo>
                    <a:pt x="492" y="76"/>
                  </a:lnTo>
                  <a:lnTo>
                    <a:pt x="495" y="73"/>
                  </a:lnTo>
                  <a:lnTo>
                    <a:pt x="495" y="71"/>
                  </a:lnTo>
                  <a:lnTo>
                    <a:pt x="495" y="71"/>
                  </a:lnTo>
                  <a:lnTo>
                    <a:pt x="495" y="62"/>
                  </a:lnTo>
                  <a:lnTo>
                    <a:pt x="492" y="59"/>
                  </a:lnTo>
                  <a:lnTo>
                    <a:pt x="485" y="45"/>
                  </a:lnTo>
                  <a:lnTo>
                    <a:pt x="476" y="31"/>
                  </a:lnTo>
                  <a:lnTo>
                    <a:pt x="466" y="21"/>
                  </a:lnTo>
                  <a:lnTo>
                    <a:pt x="459" y="17"/>
                  </a:lnTo>
                  <a:lnTo>
                    <a:pt x="452" y="5"/>
                  </a:lnTo>
                  <a:lnTo>
                    <a:pt x="452" y="5"/>
                  </a:lnTo>
                  <a:lnTo>
                    <a:pt x="450" y="2"/>
                  </a:lnTo>
                  <a:lnTo>
                    <a:pt x="445" y="2"/>
                  </a:lnTo>
                  <a:lnTo>
                    <a:pt x="445" y="2"/>
                  </a:lnTo>
                  <a:lnTo>
                    <a:pt x="443" y="0"/>
                  </a:lnTo>
                  <a:lnTo>
                    <a:pt x="443" y="0"/>
                  </a:lnTo>
                  <a:lnTo>
                    <a:pt x="440" y="0"/>
                  </a:lnTo>
                  <a:lnTo>
                    <a:pt x="440" y="0"/>
                  </a:lnTo>
                  <a:lnTo>
                    <a:pt x="438" y="0"/>
                  </a:lnTo>
                  <a:lnTo>
                    <a:pt x="438" y="0"/>
                  </a:lnTo>
                  <a:lnTo>
                    <a:pt x="438" y="0"/>
                  </a:lnTo>
                  <a:lnTo>
                    <a:pt x="436" y="0"/>
                  </a:lnTo>
                  <a:lnTo>
                    <a:pt x="436" y="0"/>
                  </a:lnTo>
                  <a:lnTo>
                    <a:pt x="433" y="0"/>
                  </a:lnTo>
                  <a:lnTo>
                    <a:pt x="433" y="0"/>
                  </a:lnTo>
                  <a:lnTo>
                    <a:pt x="433" y="0"/>
                  </a:lnTo>
                  <a:lnTo>
                    <a:pt x="431" y="0"/>
                  </a:lnTo>
                  <a:lnTo>
                    <a:pt x="431" y="0"/>
                  </a:lnTo>
                  <a:lnTo>
                    <a:pt x="431" y="0"/>
                  </a:lnTo>
                  <a:lnTo>
                    <a:pt x="431" y="0"/>
                  </a:lnTo>
                  <a:lnTo>
                    <a:pt x="428" y="0"/>
                  </a:lnTo>
                  <a:lnTo>
                    <a:pt x="428" y="2"/>
                  </a:lnTo>
                  <a:lnTo>
                    <a:pt x="426" y="2"/>
                  </a:lnTo>
                  <a:lnTo>
                    <a:pt x="426" y="2"/>
                  </a:lnTo>
                  <a:lnTo>
                    <a:pt x="426" y="2"/>
                  </a:lnTo>
                  <a:lnTo>
                    <a:pt x="424" y="2"/>
                  </a:lnTo>
                  <a:lnTo>
                    <a:pt x="424" y="2"/>
                  </a:lnTo>
                  <a:lnTo>
                    <a:pt x="424" y="2"/>
                  </a:lnTo>
                  <a:lnTo>
                    <a:pt x="421" y="5"/>
                  </a:lnTo>
                  <a:lnTo>
                    <a:pt x="421" y="5"/>
                  </a:lnTo>
                  <a:lnTo>
                    <a:pt x="421" y="5"/>
                  </a:lnTo>
                  <a:lnTo>
                    <a:pt x="419" y="5"/>
                  </a:lnTo>
                  <a:lnTo>
                    <a:pt x="419" y="5"/>
                  </a:lnTo>
                  <a:lnTo>
                    <a:pt x="419" y="5"/>
                  </a:lnTo>
                  <a:lnTo>
                    <a:pt x="417" y="7"/>
                  </a:lnTo>
                  <a:lnTo>
                    <a:pt x="417" y="7"/>
                  </a:lnTo>
                  <a:lnTo>
                    <a:pt x="417" y="10"/>
                  </a:lnTo>
                  <a:lnTo>
                    <a:pt x="414" y="10"/>
                  </a:lnTo>
                  <a:lnTo>
                    <a:pt x="414" y="10"/>
                  </a:lnTo>
                  <a:lnTo>
                    <a:pt x="410" y="7"/>
                  </a:lnTo>
                  <a:lnTo>
                    <a:pt x="407" y="10"/>
                  </a:lnTo>
                  <a:lnTo>
                    <a:pt x="407" y="10"/>
                  </a:lnTo>
                  <a:lnTo>
                    <a:pt x="407" y="12"/>
                  </a:lnTo>
                  <a:lnTo>
                    <a:pt x="407" y="12"/>
                  </a:lnTo>
                  <a:lnTo>
                    <a:pt x="407" y="12"/>
                  </a:lnTo>
                  <a:lnTo>
                    <a:pt x="407" y="14"/>
                  </a:lnTo>
                  <a:lnTo>
                    <a:pt x="402" y="14"/>
                  </a:lnTo>
                  <a:lnTo>
                    <a:pt x="402" y="14"/>
                  </a:lnTo>
                  <a:lnTo>
                    <a:pt x="400" y="17"/>
                  </a:lnTo>
                  <a:lnTo>
                    <a:pt x="400" y="17"/>
                  </a:lnTo>
                  <a:lnTo>
                    <a:pt x="400" y="17"/>
                  </a:lnTo>
                  <a:lnTo>
                    <a:pt x="400" y="17"/>
                  </a:lnTo>
                  <a:lnTo>
                    <a:pt x="398" y="17"/>
                  </a:lnTo>
                  <a:lnTo>
                    <a:pt x="398" y="17"/>
                  </a:lnTo>
                  <a:lnTo>
                    <a:pt x="398" y="17"/>
                  </a:lnTo>
                  <a:lnTo>
                    <a:pt x="395" y="17"/>
                  </a:lnTo>
                  <a:lnTo>
                    <a:pt x="395" y="17"/>
                  </a:lnTo>
                  <a:lnTo>
                    <a:pt x="395" y="17"/>
                  </a:lnTo>
                  <a:lnTo>
                    <a:pt x="395" y="17"/>
                  </a:lnTo>
                  <a:lnTo>
                    <a:pt x="395" y="19"/>
                  </a:lnTo>
                  <a:lnTo>
                    <a:pt x="393" y="19"/>
                  </a:lnTo>
                  <a:lnTo>
                    <a:pt x="393" y="19"/>
                  </a:lnTo>
                  <a:lnTo>
                    <a:pt x="393" y="19"/>
                  </a:lnTo>
                  <a:lnTo>
                    <a:pt x="391" y="19"/>
                  </a:lnTo>
                  <a:lnTo>
                    <a:pt x="391" y="19"/>
                  </a:lnTo>
                  <a:lnTo>
                    <a:pt x="391" y="21"/>
                  </a:lnTo>
                  <a:lnTo>
                    <a:pt x="391" y="24"/>
                  </a:lnTo>
                  <a:lnTo>
                    <a:pt x="391" y="24"/>
                  </a:lnTo>
                  <a:lnTo>
                    <a:pt x="391" y="24"/>
                  </a:lnTo>
                  <a:lnTo>
                    <a:pt x="391" y="26"/>
                  </a:lnTo>
                  <a:lnTo>
                    <a:pt x="391" y="28"/>
                  </a:lnTo>
                  <a:lnTo>
                    <a:pt x="391" y="28"/>
                  </a:lnTo>
                  <a:lnTo>
                    <a:pt x="393" y="28"/>
                  </a:lnTo>
                  <a:lnTo>
                    <a:pt x="393" y="31"/>
                  </a:lnTo>
                  <a:lnTo>
                    <a:pt x="393" y="31"/>
                  </a:lnTo>
                  <a:lnTo>
                    <a:pt x="393" y="31"/>
                  </a:lnTo>
                  <a:lnTo>
                    <a:pt x="393" y="31"/>
                  </a:lnTo>
                  <a:lnTo>
                    <a:pt x="393" y="31"/>
                  </a:lnTo>
                  <a:lnTo>
                    <a:pt x="391" y="33"/>
                  </a:lnTo>
                  <a:lnTo>
                    <a:pt x="391" y="36"/>
                  </a:lnTo>
                  <a:lnTo>
                    <a:pt x="391" y="36"/>
                  </a:lnTo>
                  <a:lnTo>
                    <a:pt x="391" y="36"/>
                  </a:lnTo>
                  <a:lnTo>
                    <a:pt x="391" y="38"/>
                  </a:lnTo>
                  <a:lnTo>
                    <a:pt x="391" y="38"/>
                  </a:lnTo>
                  <a:lnTo>
                    <a:pt x="391" y="38"/>
                  </a:lnTo>
                  <a:lnTo>
                    <a:pt x="391" y="38"/>
                  </a:lnTo>
                  <a:lnTo>
                    <a:pt x="391" y="38"/>
                  </a:lnTo>
                  <a:lnTo>
                    <a:pt x="388" y="38"/>
                  </a:lnTo>
                  <a:lnTo>
                    <a:pt x="388" y="40"/>
                  </a:lnTo>
                  <a:lnTo>
                    <a:pt x="388" y="40"/>
                  </a:lnTo>
                  <a:lnTo>
                    <a:pt x="386" y="40"/>
                  </a:lnTo>
                  <a:lnTo>
                    <a:pt x="386" y="40"/>
                  </a:lnTo>
                  <a:lnTo>
                    <a:pt x="384" y="43"/>
                  </a:lnTo>
                  <a:lnTo>
                    <a:pt x="384" y="43"/>
                  </a:lnTo>
                  <a:lnTo>
                    <a:pt x="384" y="43"/>
                  </a:lnTo>
                  <a:lnTo>
                    <a:pt x="384" y="43"/>
                  </a:lnTo>
                  <a:lnTo>
                    <a:pt x="384" y="43"/>
                  </a:lnTo>
                  <a:lnTo>
                    <a:pt x="381" y="43"/>
                  </a:lnTo>
                  <a:lnTo>
                    <a:pt x="381" y="43"/>
                  </a:lnTo>
                  <a:lnTo>
                    <a:pt x="379" y="45"/>
                  </a:lnTo>
                  <a:lnTo>
                    <a:pt x="376" y="52"/>
                  </a:lnTo>
                  <a:lnTo>
                    <a:pt x="374" y="52"/>
                  </a:lnTo>
                  <a:lnTo>
                    <a:pt x="372" y="55"/>
                  </a:lnTo>
                  <a:lnTo>
                    <a:pt x="372" y="55"/>
                  </a:lnTo>
                  <a:lnTo>
                    <a:pt x="369" y="55"/>
                  </a:lnTo>
                  <a:lnTo>
                    <a:pt x="367" y="55"/>
                  </a:lnTo>
                  <a:lnTo>
                    <a:pt x="367" y="55"/>
                  </a:lnTo>
                  <a:lnTo>
                    <a:pt x="367" y="55"/>
                  </a:lnTo>
                  <a:lnTo>
                    <a:pt x="365" y="57"/>
                  </a:lnTo>
                  <a:lnTo>
                    <a:pt x="365" y="59"/>
                  </a:lnTo>
                  <a:lnTo>
                    <a:pt x="362" y="59"/>
                  </a:lnTo>
                  <a:lnTo>
                    <a:pt x="362" y="59"/>
                  </a:lnTo>
                  <a:lnTo>
                    <a:pt x="360" y="62"/>
                  </a:lnTo>
                  <a:lnTo>
                    <a:pt x="360" y="62"/>
                  </a:lnTo>
                  <a:lnTo>
                    <a:pt x="357" y="64"/>
                  </a:lnTo>
                  <a:lnTo>
                    <a:pt x="357" y="64"/>
                  </a:lnTo>
                  <a:lnTo>
                    <a:pt x="357" y="66"/>
                  </a:lnTo>
                  <a:lnTo>
                    <a:pt x="357" y="66"/>
                  </a:lnTo>
                  <a:lnTo>
                    <a:pt x="357" y="66"/>
                  </a:lnTo>
                  <a:lnTo>
                    <a:pt x="357" y="66"/>
                  </a:lnTo>
                  <a:lnTo>
                    <a:pt x="357" y="66"/>
                  </a:lnTo>
                  <a:lnTo>
                    <a:pt x="357" y="66"/>
                  </a:lnTo>
                  <a:lnTo>
                    <a:pt x="357" y="66"/>
                  </a:lnTo>
                  <a:lnTo>
                    <a:pt x="357" y="66"/>
                  </a:lnTo>
                  <a:lnTo>
                    <a:pt x="355" y="66"/>
                  </a:lnTo>
                  <a:lnTo>
                    <a:pt x="355" y="66"/>
                  </a:lnTo>
                  <a:lnTo>
                    <a:pt x="355" y="66"/>
                  </a:lnTo>
                  <a:lnTo>
                    <a:pt x="355" y="66"/>
                  </a:lnTo>
                  <a:lnTo>
                    <a:pt x="355" y="66"/>
                  </a:lnTo>
                  <a:lnTo>
                    <a:pt x="355" y="66"/>
                  </a:lnTo>
                  <a:lnTo>
                    <a:pt x="355" y="66"/>
                  </a:lnTo>
                  <a:lnTo>
                    <a:pt x="355" y="66"/>
                  </a:lnTo>
                  <a:lnTo>
                    <a:pt x="355" y="66"/>
                  </a:lnTo>
                  <a:lnTo>
                    <a:pt x="353" y="66"/>
                  </a:lnTo>
                  <a:lnTo>
                    <a:pt x="353" y="66"/>
                  </a:lnTo>
                  <a:lnTo>
                    <a:pt x="353" y="69"/>
                  </a:lnTo>
                  <a:lnTo>
                    <a:pt x="353" y="69"/>
                  </a:lnTo>
                  <a:lnTo>
                    <a:pt x="353" y="71"/>
                  </a:lnTo>
                  <a:lnTo>
                    <a:pt x="353" y="73"/>
                  </a:lnTo>
                  <a:lnTo>
                    <a:pt x="353" y="73"/>
                  </a:lnTo>
                  <a:lnTo>
                    <a:pt x="350" y="73"/>
                  </a:lnTo>
                  <a:lnTo>
                    <a:pt x="350" y="73"/>
                  </a:lnTo>
                  <a:lnTo>
                    <a:pt x="353" y="73"/>
                  </a:lnTo>
                  <a:lnTo>
                    <a:pt x="353" y="73"/>
                  </a:lnTo>
                  <a:lnTo>
                    <a:pt x="353" y="76"/>
                  </a:lnTo>
                  <a:lnTo>
                    <a:pt x="350" y="73"/>
                  </a:lnTo>
                  <a:lnTo>
                    <a:pt x="350" y="76"/>
                  </a:lnTo>
                  <a:lnTo>
                    <a:pt x="350" y="76"/>
                  </a:lnTo>
                  <a:lnTo>
                    <a:pt x="350" y="76"/>
                  </a:lnTo>
                  <a:lnTo>
                    <a:pt x="350" y="76"/>
                  </a:lnTo>
                  <a:lnTo>
                    <a:pt x="348" y="76"/>
                  </a:lnTo>
                  <a:lnTo>
                    <a:pt x="348" y="78"/>
                  </a:lnTo>
                  <a:lnTo>
                    <a:pt x="348" y="78"/>
                  </a:lnTo>
                  <a:lnTo>
                    <a:pt x="346" y="81"/>
                  </a:lnTo>
                  <a:lnTo>
                    <a:pt x="346" y="81"/>
                  </a:lnTo>
                  <a:lnTo>
                    <a:pt x="343" y="81"/>
                  </a:lnTo>
                  <a:lnTo>
                    <a:pt x="343" y="83"/>
                  </a:lnTo>
                  <a:lnTo>
                    <a:pt x="343" y="83"/>
                  </a:lnTo>
                  <a:lnTo>
                    <a:pt x="343" y="85"/>
                  </a:lnTo>
                  <a:lnTo>
                    <a:pt x="343" y="85"/>
                  </a:lnTo>
                  <a:lnTo>
                    <a:pt x="343" y="85"/>
                  </a:lnTo>
                  <a:lnTo>
                    <a:pt x="343" y="85"/>
                  </a:lnTo>
                  <a:lnTo>
                    <a:pt x="343" y="85"/>
                  </a:lnTo>
                  <a:lnTo>
                    <a:pt x="343" y="85"/>
                  </a:lnTo>
                  <a:lnTo>
                    <a:pt x="341" y="85"/>
                  </a:lnTo>
                  <a:lnTo>
                    <a:pt x="341" y="85"/>
                  </a:lnTo>
                  <a:lnTo>
                    <a:pt x="341" y="85"/>
                  </a:lnTo>
                  <a:lnTo>
                    <a:pt x="341" y="85"/>
                  </a:lnTo>
                  <a:lnTo>
                    <a:pt x="341" y="85"/>
                  </a:lnTo>
                  <a:lnTo>
                    <a:pt x="341" y="88"/>
                  </a:lnTo>
                  <a:lnTo>
                    <a:pt x="341" y="88"/>
                  </a:lnTo>
                  <a:lnTo>
                    <a:pt x="339" y="88"/>
                  </a:lnTo>
                  <a:lnTo>
                    <a:pt x="339" y="88"/>
                  </a:lnTo>
                  <a:lnTo>
                    <a:pt x="336" y="88"/>
                  </a:lnTo>
                  <a:lnTo>
                    <a:pt x="334" y="90"/>
                  </a:lnTo>
                  <a:lnTo>
                    <a:pt x="336" y="90"/>
                  </a:lnTo>
                  <a:lnTo>
                    <a:pt x="331" y="90"/>
                  </a:lnTo>
                  <a:lnTo>
                    <a:pt x="331" y="90"/>
                  </a:lnTo>
                  <a:lnTo>
                    <a:pt x="331" y="90"/>
                  </a:lnTo>
                  <a:lnTo>
                    <a:pt x="331" y="90"/>
                  </a:lnTo>
                  <a:lnTo>
                    <a:pt x="329" y="90"/>
                  </a:lnTo>
                  <a:lnTo>
                    <a:pt x="329" y="90"/>
                  </a:lnTo>
                  <a:lnTo>
                    <a:pt x="329" y="90"/>
                  </a:lnTo>
                  <a:lnTo>
                    <a:pt x="329" y="90"/>
                  </a:lnTo>
                  <a:lnTo>
                    <a:pt x="329" y="90"/>
                  </a:lnTo>
                  <a:lnTo>
                    <a:pt x="329" y="92"/>
                  </a:lnTo>
                  <a:lnTo>
                    <a:pt x="327" y="92"/>
                  </a:lnTo>
                  <a:lnTo>
                    <a:pt x="327" y="92"/>
                  </a:lnTo>
                  <a:lnTo>
                    <a:pt x="327" y="92"/>
                  </a:lnTo>
                  <a:lnTo>
                    <a:pt x="327" y="92"/>
                  </a:lnTo>
                  <a:lnTo>
                    <a:pt x="327" y="95"/>
                  </a:lnTo>
                  <a:lnTo>
                    <a:pt x="327" y="95"/>
                  </a:lnTo>
                  <a:lnTo>
                    <a:pt x="327" y="95"/>
                  </a:lnTo>
                  <a:lnTo>
                    <a:pt x="324" y="97"/>
                  </a:lnTo>
                  <a:lnTo>
                    <a:pt x="324" y="97"/>
                  </a:lnTo>
                  <a:lnTo>
                    <a:pt x="324" y="99"/>
                  </a:lnTo>
                  <a:lnTo>
                    <a:pt x="322" y="99"/>
                  </a:lnTo>
                  <a:lnTo>
                    <a:pt x="322" y="99"/>
                  </a:lnTo>
                  <a:lnTo>
                    <a:pt x="322" y="99"/>
                  </a:lnTo>
                  <a:lnTo>
                    <a:pt x="322" y="99"/>
                  </a:lnTo>
                  <a:lnTo>
                    <a:pt x="320" y="102"/>
                  </a:lnTo>
                  <a:lnTo>
                    <a:pt x="320" y="102"/>
                  </a:lnTo>
                  <a:lnTo>
                    <a:pt x="320" y="102"/>
                  </a:lnTo>
                  <a:lnTo>
                    <a:pt x="315" y="102"/>
                  </a:lnTo>
                  <a:lnTo>
                    <a:pt x="313" y="102"/>
                  </a:lnTo>
                  <a:lnTo>
                    <a:pt x="313" y="99"/>
                  </a:lnTo>
                  <a:lnTo>
                    <a:pt x="310" y="99"/>
                  </a:lnTo>
                  <a:lnTo>
                    <a:pt x="310" y="99"/>
                  </a:lnTo>
                  <a:lnTo>
                    <a:pt x="310" y="99"/>
                  </a:lnTo>
                  <a:lnTo>
                    <a:pt x="308" y="102"/>
                  </a:lnTo>
                  <a:lnTo>
                    <a:pt x="308" y="102"/>
                  </a:lnTo>
                  <a:lnTo>
                    <a:pt x="308" y="102"/>
                  </a:lnTo>
                  <a:lnTo>
                    <a:pt x="305" y="99"/>
                  </a:lnTo>
                  <a:lnTo>
                    <a:pt x="305" y="99"/>
                  </a:lnTo>
                  <a:lnTo>
                    <a:pt x="305" y="99"/>
                  </a:lnTo>
                  <a:lnTo>
                    <a:pt x="305" y="99"/>
                  </a:lnTo>
                  <a:lnTo>
                    <a:pt x="305" y="99"/>
                  </a:lnTo>
                  <a:lnTo>
                    <a:pt x="305" y="99"/>
                  </a:lnTo>
                  <a:lnTo>
                    <a:pt x="305" y="99"/>
                  </a:lnTo>
                  <a:lnTo>
                    <a:pt x="303" y="99"/>
                  </a:lnTo>
                  <a:lnTo>
                    <a:pt x="303" y="99"/>
                  </a:lnTo>
                  <a:lnTo>
                    <a:pt x="303" y="99"/>
                  </a:lnTo>
                  <a:lnTo>
                    <a:pt x="303" y="99"/>
                  </a:lnTo>
                  <a:lnTo>
                    <a:pt x="301" y="102"/>
                  </a:lnTo>
                  <a:lnTo>
                    <a:pt x="301" y="102"/>
                  </a:lnTo>
                  <a:lnTo>
                    <a:pt x="301" y="102"/>
                  </a:lnTo>
                  <a:lnTo>
                    <a:pt x="301" y="102"/>
                  </a:lnTo>
                  <a:lnTo>
                    <a:pt x="301" y="102"/>
                  </a:lnTo>
                  <a:lnTo>
                    <a:pt x="301" y="102"/>
                  </a:lnTo>
                  <a:lnTo>
                    <a:pt x="301" y="102"/>
                  </a:lnTo>
                  <a:lnTo>
                    <a:pt x="301" y="102"/>
                  </a:lnTo>
                  <a:lnTo>
                    <a:pt x="298" y="102"/>
                  </a:lnTo>
                  <a:lnTo>
                    <a:pt x="298" y="102"/>
                  </a:lnTo>
                  <a:lnTo>
                    <a:pt x="298" y="102"/>
                  </a:lnTo>
                  <a:lnTo>
                    <a:pt x="298" y="102"/>
                  </a:lnTo>
                  <a:lnTo>
                    <a:pt x="298" y="102"/>
                  </a:lnTo>
                  <a:lnTo>
                    <a:pt x="298" y="102"/>
                  </a:lnTo>
                  <a:lnTo>
                    <a:pt x="298" y="102"/>
                  </a:lnTo>
                  <a:lnTo>
                    <a:pt x="298" y="102"/>
                  </a:lnTo>
                  <a:lnTo>
                    <a:pt x="296" y="104"/>
                  </a:lnTo>
                  <a:lnTo>
                    <a:pt x="296" y="104"/>
                  </a:lnTo>
                  <a:lnTo>
                    <a:pt x="296" y="104"/>
                  </a:lnTo>
                  <a:lnTo>
                    <a:pt x="294" y="104"/>
                  </a:lnTo>
                  <a:lnTo>
                    <a:pt x="294" y="104"/>
                  </a:lnTo>
                  <a:lnTo>
                    <a:pt x="294" y="104"/>
                  </a:lnTo>
                  <a:lnTo>
                    <a:pt x="289" y="104"/>
                  </a:lnTo>
                  <a:lnTo>
                    <a:pt x="289" y="104"/>
                  </a:lnTo>
                  <a:lnTo>
                    <a:pt x="286" y="104"/>
                  </a:lnTo>
                  <a:lnTo>
                    <a:pt x="286" y="104"/>
                  </a:lnTo>
                  <a:lnTo>
                    <a:pt x="286" y="104"/>
                  </a:lnTo>
                  <a:lnTo>
                    <a:pt x="284" y="107"/>
                  </a:lnTo>
                  <a:lnTo>
                    <a:pt x="284" y="107"/>
                  </a:lnTo>
                  <a:lnTo>
                    <a:pt x="284" y="107"/>
                  </a:lnTo>
                  <a:lnTo>
                    <a:pt x="282" y="107"/>
                  </a:lnTo>
                  <a:lnTo>
                    <a:pt x="279" y="107"/>
                  </a:lnTo>
                  <a:lnTo>
                    <a:pt x="279" y="107"/>
                  </a:lnTo>
                  <a:lnTo>
                    <a:pt x="277" y="107"/>
                  </a:lnTo>
                  <a:lnTo>
                    <a:pt x="275" y="107"/>
                  </a:lnTo>
                  <a:lnTo>
                    <a:pt x="275" y="107"/>
                  </a:lnTo>
                  <a:lnTo>
                    <a:pt x="275" y="107"/>
                  </a:lnTo>
                  <a:lnTo>
                    <a:pt x="272" y="107"/>
                  </a:lnTo>
                  <a:lnTo>
                    <a:pt x="272" y="107"/>
                  </a:lnTo>
                  <a:lnTo>
                    <a:pt x="272" y="107"/>
                  </a:lnTo>
                  <a:lnTo>
                    <a:pt x="270" y="107"/>
                  </a:lnTo>
                  <a:lnTo>
                    <a:pt x="268" y="107"/>
                  </a:lnTo>
                  <a:lnTo>
                    <a:pt x="265" y="107"/>
                  </a:lnTo>
                  <a:lnTo>
                    <a:pt x="265" y="107"/>
                  </a:lnTo>
                  <a:lnTo>
                    <a:pt x="265" y="107"/>
                  </a:lnTo>
                  <a:lnTo>
                    <a:pt x="263" y="107"/>
                  </a:lnTo>
                  <a:lnTo>
                    <a:pt x="263" y="107"/>
                  </a:lnTo>
                  <a:lnTo>
                    <a:pt x="263" y="107"/>
                  </a:lnTo>
                  <a:lnTo>
                    <a:pt x="263" y="107"/>
                  </a:lnTo>
                  <a:lnTo>
                    <a:pt x="260" y="107"/>
                  </a:lnTo>
                  <a:lnTo>
                    <a:pt x="260" y="107"/>
                  </a:lnTo>
                  <a:lnTo>
                    <a:pt x="260" y="107"/>
                  </a:lnTo>
                  <a:lnTo>
                    <a:pt x="260" y="107"/>
                  </a:lnTo>
                  <a:lnTo>
                    <a:pt x="258" y="107"/>
                  </a:lnTo>
                  <a:lnTo>
                    <a:pt x="256" y="107"/>
                  </a:lnTo>
                  <a:lnTo>
                    <a:pt x="256" y="107"/>
                  </a:lnTo>
                  <a:lnTo>
                    <a:pt x="256" y="107"/>
                  </a:lnTo>
                  <a:lnTo>
                    <a:pt x="256" y="107"/>
                  </a:lnTo>
                  <a:lnTo>
                    <a:pt x="253" y="107"/>
                  </a:lnTo>
                  <a:lnTo>
                    <a:pt x="253" y="107"/>
                  </a:lnTo>
                  <a:lnTo>
                    <a:pt x="253" y="107"/>
                  </a:lnTo>
                  <a:lnTo>
                    <a:pt x="251" y="107"/>
                  </a:lnTo>
                  <a:lnTo>
                    <a:pt x="249" y="107"/>
                  </a:lnTo>
                  <a:lnTo>
                    <a:pt x="246" y="109"/>
                  </a:lnTo>
                  <a:lnTo>
                    <a:pt x="246" y="109"/>
                  </a:lnTo>
                  <a:lnTo>
                    <a:pt x="244" y="109"/>
                  </a:lnTo>
                  <a:lnTo>
                    <a:pt x="244" y="109"/>
                  </a:lnTo>
                  <a:lnTo>
                    <a:pt x="244" y="111"/>
                  </a:lnTo>
                  <a:lnTo>
                    <a:pt x="244" y="111"/>
                  </a:lnTo>
                  <a:lnTo>
                    <a:pt x="244" y="111"/>
                  </a:lnTo>
                  <a:lnTo>
                    <a:pt x="242" y="111"/>
                  </a:lnTo>
                  <a:lnTo>
                    <a:pt x="242" y="111"/>
                  </a:lnTo>
                  <a:lnTo>
                    <a:pt x="242" y="111"/>
                  </a:lnTo>
                  <a:lnTo>
                    <a:pt x="242" y="111"/>
                  </a:lnTo>
                  <a:lnTo>
                    <a:pt x="242" y="114"/>
                  </a:lnTo>
                  <a:lnTo>
                    <a:pt x="242" y="114"/>
                  </a:lnTo>
                  <a:lnTo>
                    <a:pt x="242" y="114"/>
                  </a:lnTo>
                  <a:lnTo>
                    <a:pt x="239" y="114"/>
                  </a:lnTo>
                  <a:lnTo>
                    <a:pt x="239" y="114"/>
                  </a:lnTo>
                  <a:lnTo>
                    <a:pt x="239" y="116"/>
                  </a:lnTo>
                  <a:lnTo>
                    <a:pt x="239" y="116"/>
                  </a:lnTo>
                  <a:lnTo>
                    <a:pt x="242" y="116"/>
                  </a:lnTo>
                  <a:lnTo>
                    <a:pt x="242" y="116"/>
                  </a:lnTo>
                  <a:lnTo>
                    <a:pt x="242" y="116"/>
                  </a:lnTo>
                  <a:lnTo>
                    <a:pt x="242" y="118"/>
                  </a:lnTo>
                  <a:lnTo>
                    <a:pt x="242" y="118"/>
                  </a:lnTo>
                  <a:lnTo>
                    <a:pt x="249" y="121"/>
                  </a:lnTo>
                  <a:lnTo>
                    <a:pt x="249" y="121"/>
                  </a:lnTo>
                  <a:lnTo>
                    <a:pt x="249" y="123"/>
                  </a:lnTo>
                  <a:lnTo>
                    <a:pt x="251" y="123"/>
                  </a:lnTo>
                  <a:lnTo>
                    <a:pt x="253" y="126"/>
                  </a:lnTo>
                  <a:lnTo>
                    <a:pt x="251" y="126"/>
                  </a:lnTo>
                  <a:lnTo>
                    <a:pt x="251" y="128"/>
                  </a:lnTo>
                  <a:lnTo>
                    <a:pt x="249" y="128"/>
                  </a:lnTo>
                  <a:lnTo>
                    <a:pt x="246" y="133"/>
                  </a:lnTo>
                  <a:lnTo>
                    <a:pt x="242" y="137"/>
                  </a:lnTo>
                  <a:lnTo>
                    <a:pt x="242" y="140"/>
                  </a:lnTo>
                  <a:lnTo>
                    <a:pt x="242" y="140"/>
                  </a:lnTo>
                  <a:lnTo>
                    <a:pt x="239" y="142"/>
                  </a:lnTo>
                  <a:lnTo>
                    <a:pt x="239" y="142"/>
                  </a:lnTo>
                  <a:lnTo>
                    <a:pt x="237" y="147"/>
                  </a:lnTo>
                  <a:lnTo>
                    <a:pt x="234" y="147"/>
                  </a:lnTo>
                  <a:lnTo>
                    <a:pt x="234" y="147"/>
                  </a:lnTo>
                  <a:lnTo>
                    <a:pt x="230" y="149"/>
                  </a:lnTo>
                  <a:lnTo>
                    <a:pt x="227" y="149"/>
                  </a:lnTo>
                  <a:lnTo>
                    <a:pt x="227" y="152"/>
                  </a:lnTo>
                  <a:lnTo>
                    <a:pt x="225" y="154"/>
                  </a:lnTo>
                  <a:lnTo>
                    <a:pt x="225" y="156"/>
                  </a:lnTo>
                  <a:lnTo>
                    <a:pt x="225" y="159"/>
                  </a:lnTo>
                  <a:lnTo>
                    <a:pt x="220" y="159"/>
                  </a:lnTo>
                  <a:lnTo>
                    <a:pt x="197" y="161"/>
                  </a:lnTo>
                  <a:lnTo>
                    <a:pt x="192" y="161"/>
                  </a:lnTo>
                  <a:lnTo>
                    <a:pt x="187" y="163"/>
                  </a:lnTo>
                  <a:lnTo>
                    <a:pt x="185" y="163"/>
                  </a:lnTo>
                  <a:lnTo>
                    <a:pt x="182" y="163"/>
                  </a:lnTo>
                  <a:lnTo>
                    <a:pt x="175" y="161"/>
                  </a:lnTo>
                  <a:lnTo>
                    <a:pt x="175" y="161"/>
                  </a:lnTo>
                  <a:lnTo>
                    <a:pt x="173" y="161"/>
                  </a:lnTo>
                  <a:lnTo>
                    <a:pt x="173" y="163"/>
                  </a:lnTo>
                  <a:lnTo>
                    <a:pt x="171" y="163"/>
                  </a:lnTo>
                  <a:lnTo>
                    <a:pt x="171" y="163"/>
                  </a:lnTo>
                  <a:lnTo>
                    <a:pt x="168" y="166"/>
                  </a:lnTo>
                  <a:lnTo>
                    <a:pt x="166" y="166"/>
                  </a:lnTo>
                  <a:lnTo>
                    <a:pt x="166" y="166"/>
                  </a:lnTo>
                  <a:lnTo>
                    <a:pt x="166" y="166"/>
                  </a:lnTo>
                  <a:lnTo>
                    <a:pt x="163" y="166"/>
                  </a:lnTo>
                  <a:lnTo>
                    <a:pt x="163" y="168"/>
                  </a:lnTo>
                  <a:lnTo>
                    <a:pt x="161" y="166"/>
                  </a:lnTo>
                  <a:lnTo>
                    <a:pt x="161" y="168"/>
                  </a:lnTo>
                  <a:lnTo>
                    <a:pt x="159" y="168"/>
                  </a:lnTo>
                  <a:lnTo>
                    <a:pt x="152" y="170"/>
                  </a:lnTo>
                  <a:lnTo>
                    <a:pt x="152" y="170"/>
                  </a:lnTo>
                  <a:lnTo>
                    <a:pt x="152" y="170"/>
                  </a:lnTo>
                  <a:lnTo>
                    <a:pt x="152" y="173"/>
                  </a:lnTo>
                  <a:lnTo>
                    <a:pt x="149" y="173"/>
                  </a:lnTo>
                  <a:lnTo>
                    <a:pt x="149" y="173"/>
                  </a:lnTo>
                  <a:lnTo>
                    <a:pt x="149" y="173"/>
                  </a:lnTo>
                  <a:lnTo>
                    <a:pt x="149" y="173"/>
                  </a:lnTo>
                  <a:lnTo>
                    <a:pt x="149" y="173"/>
                  </a:lnTo>
                  <a:lnTo>
                    <a:pt x="147" y="175"/>
                  </a:lnTo>
                  <a:lnTo>
                    <a:pt x="147" y="178"/>
                  </a:lnTo>
                  <a:lnTo>
                    <a:pt x="145" y="178"/>
                  </a:lnTo>
                  <a:lnTo>
                    <a:pt x="145" y="178"/>
                  </a:lnTo>
                  <a:lnTo>
                    <a:pt x="145" y="178"/>
                  </a:lnTo>
                  <a:lnTo>
                    <a:pt x="145" y="178"/>
                  </a:lnTo>
                  <a:lnTo>
                    <a:pt x="142" y="178"/>
                  </a:lnTo>
                  <a:lnTo>
                    <a:pt x="142" y="178"/>
                  </a:lnTo>
                  <a:lnTo>
                    <a:pt x="142" y="178"/>
                  </a:lnTo>
                  <a:lnTo>
                    <a:pt x="142" y="178"/>
                  </a:lnTo>
                  <a:lnTo>
                    <a:pt x="142" y="180"/>
                  </a:lnTo>
                  <a:lnTo>
                    <a:pt x="142" y="180"/>
                  </a:lnTo>
                  <a:lnTo>
                    <a:pt x="140" y="180"/>
                  </a:lnTo>
                  <a:lnTo>
                    <a:pt x="140" y="180"/>
                  </a:lnTo>
                  <a:lnTo>
                    <a:pt x="137" y="180"/>
                  </a:lnTo>
                  <a:lnTo>
                    <a:pt x="137" y="180"/>
                  </a:lnTo>
                  <a:lnTo>
                    <a:pt x="137" y="180"/>
                  </a:lnTo>
                  <a:lnTo>
                    <a:pt x="135" y="180"/>
                  </a:lnTo>
                  <a:lnTo>
                    <a:pt x="133" y="180"/>
                  </a:lnTo>
                  <a:lnTo>
                    <a:pt x="133" y="182"/>
                  </a:lnTo>
                  <a:lnTo>
                    <a:pt x="130" y="182"/>
                  </a:lnTo>
                  <a:lnTo>
                    <a:pt x="130" y="182"/>
                  </a:lnTo>
                  <a:lnTo>
                    <a:pt x="130" y="182"/>
                  </a:lnTo>
                  <a:lnTo>
                    <a:pt x="130" y="185"/>
                  </a:lnTo>
                  <a:lnTo>
                    <a:pt x="130" y="185"/>
                  </a:lnTo>
                  <a:lnTo>
                    <a:pt x="130" y="185"/>
                  </a:lnTo>
                  <a:lnTo>
                    <a:pt x="130" y="185"/>
                  </a:lnTo>
                  <a:lnTo>
                    <a:pt x="130" y="185"/>
                  </a:lnTo>
                  <a:lnTo>
                    <a:pt x="130" y="185"/>
                  </a:lnTo>
                  <a:lnTo>
                    <a:pt x="128" y="185"/>
                  </a:lnTo>
                  <a:lnTo>
                    <a:pt x="128" y="185"/>
                  </a:lnTo>
                  <a:lnTo>
                    <a:pt x="128" y="185"/>
                  </a:lnTo>
                  <a:lnTo>
                    <a:pt x="128" y="185"/>
                  </a:lnTo>
                  <a:lnTo>
                    <a:pt x="126" y="185"/>
                  </a:lnTo>
                  <a:lnTo>
                    <a:pt x="126" y="182"/>
                  </a:lnTo>
                  <a:lnTo>
                    <a:pt x="123" y="180"/>
                  </a:lnTo>
                  <a:lnTo>
                    <a:pt x="123" y="180"/>
                  </a:lnTo>
                  <a:lnTo>
                    <a:pt x="121" y="180"/>
                  </a:lnTo>
                  <a:lnTo>
                    <a:pt x="119" y="180"/>
                  </a:lnTo>
                  <a:lnTo>
                    <a:pt x="119" y="178"/>
                  </a:lnTo>
                  <a:lnTo>
                    <a:pt x="119" y="178"/>
                  </a:lnTo>
                  <a:lnTo>
                    <a:pt x="119" y="178"/>
                  </a:lnTo>
                  <a:lnTo>
                    <a:pt x="119" y="175"/>
                  </a:lnTo>
                  <a:lnTo>
                    <a:pt x="119" y="175"/>
                  </a:lnTo>
                  <a:lnTo>
                    <a:pt x="119" y="175"/>
                  </a:lnTo>
                  <a:lnTo>
                    <a:pt x="119" y="175"/>
                  </a:lnTo>
                  <a:lnTo>
                    <a:pt x="119" y="173"/>
                  </a:lnTo>
                  <a:lnTo>
                    <a:pt x="116" y="173"/>
                  </a:lnTo>
                  <a:lnTo>
                    <a:pt x="116" y="173"/>
                  </a:lnTo>
                  <a:lnTo>
                    <a:pt x="116" y="173"/>
                  </a:lnTo>
                  <a:lnTo>
                    <a:pt x="114" y="173"/>
                  </a:lnTo>
                  <a:lnTo>
                    <a:pt x="114" y="170"/>
                  </a:lnTo>
                  <a:lnTo>
                    <a:pt x="114" y="170"/>
                  </a:lnTo>
                  <a:lnTo>
                    <a:pt x="114" y="168"/>
                  </a:lnTo>
                  <a:lnTo>
                    <a:pt x="114" y="168"/>
                  </a:lnTo>
                  <a:lnTo>
                    <a:pt x="114" y="168"/>
                  </a:lnTo>
                  <a:lnTo>
                    <a:pt x="114" y="168"/>
                  </a:lnTo>
                  <a:lnTo>
                    <a:pt x="111" y="168"/>
                  </a:lnTo>
                  <a:lnTo>
                    <a:pt x="111" y="170"/>
                  </a:lnTo>
                  <a:lnTo>
                    <a:pt x="111" y="170"/>
                  </a:lnTo>
                  <a:lnTo>
                    <a:pt x="109" y="173"/>
                  </a:lnTo>
                  <a:lnTo>
                    <a:pt x="109" y="173"/>
                  </a:lnTo>
                  <a:lnTo>
                    <a:pt x="109" y="173"/>
                  </a:lnTo>
                  <a:lnTo>
                    <a:pt x="109" y="173"/>
                  </a:lnTo>
                  <a:lnTo>
                    <a:pt x="107" y="173"/>
                  </a:lnTo>
                  <a:lnTo>
                    <a:pt x="107" y="173"/>
                  </a:lnTo>
                  <a:lnTo>
                    <a:pt x="107" y="173"/>
                  </a:lnTo>
                  <a:lnTo>
                    <a:pt x="107" y="173"/>
                  </a:lnTo>
                  <a:lnTo>
                    <a:pt x="107" y="178"/>
                  </a:lnTo>
                  <a:lnTo>
                    <a:pt x="107" y="178"/>
                  </a:lnTo>
                  <a:lnTo>
                    <a:pt x="104" y="178"/>
                  </a:lnTo>
                  <a:lnTo>
                    <a:pt x="100" y="180"/>
                  </a:lnTo>
                  <a:lnTo>
                    <a:pt x="100" y="180"/>
                  </a:lnTo>
                  <a:lnTo>
                    <a:pt x="97" y="182"/>
                  </a:lnTo>
                  <a:lnTo>
                    <a:pt x="97" y="182"/>
                  </a:lnTo>
                  <a:lnTo>
                    <a:pt x="95" y="182"/>
                  </a:lnTo>
                  <a:lnTo>
                    <a:pt x="95" y="182"/>
                  </a:lnTo>
                  <a:lnTo>
                    <a:pt x="92" y="182"/>
                  </a:lnTo>
                  <a:lnTo>
                    <a:pt x="90" y="182"/>
                  </a:lnTo>
                  <a:lnTo>
                    <a:pt x="88" y="182"/>
                  </a:lnTo>
                  <a:lnTo>
                    <a:pt x="88" y="185"/>
                  </a:lnTo>
                  <a:lnTo>
                    <a:pt x="85" y="185"/>
                  </a:lnTo>
                  <a:lnTo>
                    <a:pt x="85" y="187"/>
                  </a:lnTo>
                  <a:lnTo>
                    <a:pt x="83" y="187"/>
                  </a:lnTo>
                  <a:lnTo>
                    <a:pt x="83" y="187"/>
                  </a:lnTo>
                  <a:lnTo>
                    <a:pt x="81" y="189"/>
                  </a:lnTo>
                  <a:lnTo>
                    <a:pt x="74" y="189"/>
                  </a:lnTo>
                  <a:lnTo>
                    <a:pt x="74" y="189"/>
                  </a:lnTo>
                  <a:lnTo>
                    <a:pt x="71" y="189"/>
                  </a:lnTo>
                  <a:lnTo>
                    <a:pt x="69" y="187"/>
                  </a:lnTo>
                  <a:lnTo>
                    <a:pt x="66" y="187"/>
                  </a:lnTo>
                  <a:lnTo>
                    <a:pt x="62" y="187"/>
                  </a:lnTo>
                  <a:lnTo>
                    <a:pt x="59" y="187"/>
                  </a:lnTo>
                  <a:lnTo>
                    <a:pt x="57" y="187"/>
                  </a:lnTo>
                  <a:lnTo>
                    <a:pt x="57" y="187"/>
                  </a:lnTo>
                  <a:lnTo>
                    <a:pt x="55" y="192"/>
                  </a:lnTo>
                  <a:lnTo>
                    <a:pt x="55" y="192"/>
                  </a:lnTo>
                  <a:lnTo>
                    <a:pt x="55" y="194"/>
                  </a:lnTo>
                  <a:lnTo>
                    <a:pt x="55" y="194"/>
                  </a:lnTo>
                  <a:lnTo>
                    <a:pt x="55" y="194"/>
                  </a:lnTo>
                  <a:lnTo>
                    <a:pt x="55" y="194"/>
                  </a:lnTo>
                  <a:lnTo>
                    <a:pt x="55" y="194"/>
                  </a:lnTo>
                  <a:lnTo>
                    <a:pt x="52" y="194"/>
                  </a:lnTo>
                  <a:lnTo>
                    <a:pt x="52" y="194"/>
                  </a:lnTo>
                  <a:lnTo>
                    <a:pt x="52" y="197"/>
                  </a:lnTo>
                  <a:lnTo>
                    <a:pt x="50" y="197"/>
                  </a:lnTo>
                  <a:lnTo>
                    <a:pt x="45" y="199"/>
                  </a:lnTo>
                  <a:lnTo>
                    <a:pt x="45" y="201"/>
                  </a:lnTo>
                  <a:lnTo>
                    <a:pt x="43" y="201"/>
                  </a:lnTo>
                  <a:lnTo>
                    <a:pt x="43" y="204"/>
                  </a:lnTo>
                  <a:lnTo>
                    <a:pt x="43" y="206"/>
                  </a:lnTo>
                  <a:lnTo>
                    <a:pt x="43" y="206"/>
                  </a:lnTo>
                  <a:lnTo>
                    <a:pt x="43" y="206"/>
                  </a:lnTo>
                  <a:lnTo>
                    <a:pt x="43" y="208"/>
                  </a:lnTo>
                  <a:lnTo>
                    <a:pt x="43" y="211"/>
                  </a:lnTo>
                  <a:lnTo>
                    <a:pt x="40" y="211"/>
                  </a:lnTo>
                  <a:lnTo>
                    <a:pt x="40" y="211"/>
                  </a:lnTo>
                  <a:lnTo>
                    <a:pt x="40" y="211"/>
                  </a:lnTo>
                  <a:lnTo>
                    <a:pt x="40" y="213"/>
                  </a:lnTo>
                  <a:lnTo>
                    <a:pt x="38" y="213"/>
                  </a:lnTo>
                  <a:lnTo>
                    <a:pt x="38" y="215"/>
                  </a:lnTo>
                  <a:lnTo>
                    <a:pt x="36" y="220"/>
                  </a:lnTo>
                  <a:lnTo>
                    <a:pt x="36" y="223"/>
                  </a:lnTo>
                  <a:lnTo>
                    <a:pt x="33" y="225"/>
                  </a:lnTo>
                  <a:lnTo>
                    <a:pt x="33" y="227"/>
                  </a:lnTo>
                  <a:lnTo>
                    <a:pt x="33" y="227"/>
                  </a:lnTo>
                  <a:lnTo>
                    <a:pt x="31" y="230"/>
                  </a:lnTo>
                  <a:lnTo>
                    <a:pt x="29" y="230"/>
                  </a:lnTo>
                  <a:lnTo>
                    <a:pt x="29" y="230"/>
                  </a:lnTo>
                  <a:lnTo>
                    <a:pt x="29" y="232"/>
                  </a:lnTo>
                  <a:lnTo>
                    <a:pt x="21" y="246"/>
                  </a:lnTo>
                  <a:lnTo>
                    <a:pt x="21" y="246"/>
                  </a:lnTo>
                  <a:lnTo>
                    <a:pt x="19" y="249"/>
                  </a:lnTo>
                  <a:lnTo>
                    <a:pt x="21" y="249"/>
                  </a:lnTo>
                  <a:lnTo>
                    <a:pt x="21" y="249"/>
                  </a:lnTo>
                  <a:lnTo>
                    <a:pt x="21" y="251"/>
                  </a:lnTo>
                  <a:lnTo>
                    <a:pt x="19" y="251"/>
                  </a:lnTo>
                  <a:lnTo>
                    <a:pt x="17" y="253"/>
                  </a:lnTo>
                  <a:lnTo>
                    <a:pt x="17" y="253"/>
                  </a:lnTo>
                  <a:lnTo>
                    <a:pt x="10" y="258"/>
                  </a:lnTo>
                  <a:lnTo>
                    <a:pt x="7" y="258"/>
                  </a:lnTo>
                  <a:lnTo>
                    <a:pt x="7" y="258"/>
                  </a:lnTo>
                  <a:lnTo>
                    <a:pt x="5" y="260"/>
                  </a:lnTo>
                  <a:lnTo>
                    <a:pt x="5" y="260"/>
                  </a:lnTo>
                  <a:lnTo>
                    <a:pt x="3" y="260"/>
                  </a:lnTo>
                  <a:lnTo>
                    <a:pt x="3" y="263"/>
                  </a:lnTo>
                  <a:lnTo>
                    <a:pt x="3" y="263"/>
                  </a:lnTo>
                  <a:lnTo>
                    <a:pt x="3" y="263"/>
                  </a:lnTo>
                  <a:lnTo>
                    <a:pt x="3" y="263"/>
                  </a:lnTo>
                  <a:lnTo>
                    <a:pt x="3" y="265"/>
                  </a:lnTo>
                  <a:lnTo>
                    <a:pt x="3" y="265"/>
                  </a:lnTo>
                  <a:lnTo>
                    <a:pt x="0" y="265"/>
                  </a:lnTo>
                  <a:lnTo>
                    <a:pt x="0" y="265"/>
                  </a:lnTo>
                  <a:lnTo>
                    <a:pt x="0" y="265"/>
                  </a:lnTo>
                  <a:lnTo>
                    <a:pt x="0" y="265"/>
                  </a:lnTo>
                  <a:lnTo>
                    <a:pt x="0" y="265"/>
                  </a:lnTo>
                  <a:lnTo>
                    <a:pt x="0" y="265"/>
                  </a:lnTo>
                  <a:lnTo>
                    <a:pt x="0" y="265"/>
                  </a:lnTo>
                  <a:lnTo>
                    <a:pt x="0" y="265"/>
                  </a:lnTo>
                  <a:lnTo>
                    <a:pt x="0" y="268"/>
                  </a:lnTo>
                  <a:lnTo>
                    <a:pt x="0" y="268"/>
                  </a:lnTo>
                  <a:lnTo>
                    <a:pt x="0" y="268"/>
                  </a:lnTo>
                  <a:lnTo>
                    <a:pt x="0" y="268"/>
                  </a:lnTo>
                  <a:lnTo>
                    <a:pt x="3" y="270"/>
                  </a:lnTo>
                  <a:lnTo>
                    <a:pt x="3" y="270"/>
                  </a:lnTo>
                  <a:lnTo>
                    <a:pt x="3" y="270"/>
                  </a:lnTo>
                  <a:lnTo>
                    <a:pt x="3" y="272"/>
                  </a:lnTo>
                  <a:lnTo>
                    <a:pt x="3" y="272"/>
                  </a:lnTo>
                  <a:lnTo>
                    <a:pt x="5" y="272"/>
                  </a:lnTo>
                  <a:lnTo>
                    <a:pt x="5" y="272"/>
                  </a:lnTo>
                  <a:lnTo>
                    <a:pt x="7" y="272"/>
                  </a:lnTo>
                  <a:lnTo>
                    <a:pt x="7" y="272"/>
                  </a:lnTo>
                  <a:lnTo>
                    <a:pt x="10" y="272"/>
                  </a:lnTo>
                  <a:lnTo>
                    <a:pt x="10" y="272"/>
                  </a:lnTo>
                  <a:lnTo>
                    <a:pt x="10" y="272"/>
                  </a:lnTo>
                  <a:lnTo>
                    <a:pt x="10" y="275"/>
                  </a:lnTo>
                  <a:lnTo>
                    <a:pt x="12" y="275"/>
                  </a:lnTo>
                  <a:lnTo>
                    <a:pt x="12" y="282"/>
                  </a:lnTo>
                  <a:lnTo>
                    <a:pt x="12" y="282"/>
                  </a:lnTo>
                  <a:lnTo>
                    <a:pt x="12" y="282"/>
                  </a:lnTo>
                  <a:lnTo>
                    <a:pt x="12" y="286"/>
                  </a:lnTo>
                  <a:lnTo>
                    <a:pt x="10" y="289"/>
                  </a:lnTo>
                  <a:lnTo>
                    <a:pt x="10" y="289"/>
                  </a:lnTo>
                  <a:lnTo>
                    <a:pt x="10" y="289"/>
                  </a:lnTo>
                  <a:lnTo>
                    <a:pt x="10" y="291"/>
                  </a:lnTo>
                  <a:lnTo>
                    <a:pt x="12" y="291"/>
                  </a:lnTo>
                  <a:lnTo>
                    <a:pt x="12" y="294"/>
                  </a:lnTo>
                  <a:lnTo>
                    <a:pt x="12" y="294"/>
                  </a:lnTo>
                  <a:lnTo>
                    <a:pt x="12" y="296"/>
                  </a:lnTo>
                  <a:lnTo>
                    <a:pt x="12" y="296"/>
                  </a:lnTo>
                  <a:lnTo>
                    <a:pt x="10" y="298"/>
                  </a:lnTo>
                  <a:lnTo>
                    <a:pt x="10" y="298"/>
                  </a:lnTo>
                  <a:lnTo>
                    <a:pt x="10" y="301"/>
                  </a:lnTo>
                  <a:lnTo>
                    <a:pt x="10" y="301"/>
                  </a:lnTo>
                  <a:lnTo>
                    <a:pt x="10" y="301"/>
                  </a:lnTo>
                  <a:lnTo>
                    <a:pt x="10" y="301"/>
                  </a:lnTo>
                  <a:lnTo>
                    <a:pt x="10" y="301"/>
                  </a:lnTo>
                  <a:lnTo>
                    <a:pt x="10" y="303"/>
                  </a:lnTo>
                  <a:lnTo>
                    <a:pt x="7" y="303"/>
                  </a:lnTo>
                  <a:lnTo>
                    <a:pt x="7" y="303"/>
                  </a:lnTo>
                  <a:lnTo>
                    <a:pt x="7" y="305"/>
                  </a:lnTo>
                  <a:lnTo>
                    <a:pt x="7" y="305"/>
                  </a:lnTo>
                  <a:lnTo>
                    <a:pt x="7" y="305"/>
                  </a:lnTo>
                  <a:lnTo>
                    <a:pt x="7" y="305"/>
                  </a:lnTo>
                  <a:lnTo>
                    <a:pt x="7" y="308"/>
                  </a:lnTo>
                  <a:lnTo>
                    <a:pt x="7" y="308"/>
                  </a:lnTo>
                  <a:lnTo>
                    <a:pt x="10" y="308"/>
                  </a:lnTo>
                  <a:lnTo>
                    <a:pt x="10" y="310"/>
                  </a:lnTo>
                  <a:lnTo>
                    <a:pt x="12" y="310"/>
                  </a:lnTo>
                  <a:lnTo>
                    <a:pt x="12" y="310"/>
                  </a:lnTo>
                  <a:lnTo>
                    <a:pt x="14" y="312"/>
                  </a:lnTo>
                  <a:lnTo>
                    <a:pt x="14" y="312"/>
                  </a:lnTo>
                  <a:lnTo>
                    <a:pt x="14" y="315"/>
                  </a:lnTo>
                  <a:lnTo>
                    <a:pt x="14" y="317"/>
                  </a:lnTo>
                  <a:lnTo>
                    <a:pt x="14" y="320"/>
                  </a:lnTo>
                  <a:lnTo>
                    <a:pt x="14" y="320"/>
                  </a:lnTo>
                  <a:lnTo>
                    <a:pt x="14" y="322"/>
                  </a:lnTo>
                  <a:lnTo>
                    <a:pt x="14" y="322"/>
                  </a:lnTo>
                  <a:lnTo>
                    <a:pt x="14" y="322"/>
                  </a:lnTo>
                  <a:lnTo>
                    <a:pt x="14" y="322"/>
                  </a:lnTo>
                  <a:lnTo>
                    <a:pt x="14" y="324"/>
                  </a:lnTo>
                  <a:lnTo>
                    <a:pt x="14" y="324"/>
                  </a:lnTo>
                  <a:lnTo>
                    <a:pt x="14" y="324"/>
                  </a:lnTo>
                  <a:lnTo>
                    <a:pt x="14" y="327"/>
                  </a:lnTo>
                  <a:lnTo>
                    <a:pt x="14" y="327"/>
                  </a:lnTo>
                  <a:lnTo>
                    <a:pt x="17" y="331"/>
                  </a:lnTo>
                  <a:lnTo>
                    <a:pt x="17" y="331"/>
                  </a:lnTo>
                  <a:lnTo>
                    <a:pt x="17" y="334"/>
                  </a:lnTo>
                  <a:lnTo>
                    <a:pt x="14" y="334"/>
                  </a:lnTo>
                  <a:lnTo>
                    <a:pt x="14" y="334"/>
                  </a:lnTo>
                  <a:lnTo>
                    <a:pt x="17" y="336"/>
                  </a:lnTo>
                  <a:lnTo>
                    <a:pt x="17" y="339"/>
                  </a:lnTo>
                  <a:lnTo>
                    <a:pt x="17" y="341"/>
                  </a:lnTo>
                  <a:lnTo>
                    <a:pt x="19" y="343"/>
                  </a:lnTo>
                  <a:lnTo>
                    <a:pt x="19" y="346"/>
                  </a:lnTo>
                  <a:lnTo>
                    <a:pt x="29" y="353"/>
                  </a:lnTo>
                  <a:lnTo>
                    <a:pt x="31" y="353"/>
                  </a:lnTo>
                  <a:lnTo>
                    <a:pt x="31" y="353"/>
                  </a:lnTo>
                  <a:lnTo>
                    <a:pt x="31" y="353"/>
                  </a:lnTo>
                  <a:lnTo>
                    <a:pt x="33" y="355"/>
                  </a:lnTo>
                  <a:lnTo>
                    <a:pt x="33" y="355"/>
                  </a:lnTo>
                  <a:lnTo>
                    <a:pt x="36" y="357"/>
                  </a:lnTo>
                  <a:lnTo>
                    <a:pt x="36" y="360"/>
                  </a:lnTo>
                  <a:lnTo>
                    <a:pt x="36" y="360"/>
                  </a:lnTo>
                  <a:lnTo>
                    <a:pt x="36" y="365"/>
                  </a:lnTo>
                  <a:lnTo>
                    <a:pt x="36" y="367"/>
                  </a:lnTo>
                  <a:lnTo>
                    <a:pt x="36" y="369"/>
                  </a:lnTo>
                  <a:lnTo>
                    <a:pt x="38" y="369"/>
                  </a:lnTo>
                  <a:lnTo>
                    <a:pt x="38" y="369"/>
                  </a:lnTo>
                  <a:lnTo>
                    <a:pt x="38" y="369"/>
                  </a:lnTo>
                  <a:lnTo>
                    <a:pt x="40" y="369"/>
                  </a:lnTo>
                  <a:lnTo>
                    <a:pt x="40" y="372"/>
                  </a:lnTo>
                  <a:lnTo>
                    <a:pt x="40" y="372"/>
                  </a:lnTo>
                  <a:lnTo>
                    <a:pt x="40" y="372"/>
                  </a:lnTo>
                  <a:lnTo>
                    <a:pt x="40" y="372"/>
                  </a:lnTo>
                  <a:lnTo>
                    <a:pt x="43" y="372"/>
                  </a:lnTo>
                  <a:lnTo>
                    <a:pt x="43" y="372"/>
                  </a:lnTo>
                  <a:lnTo>
                    <a:pt x="40" y="372"/>
                  </a:lnTo>
                  <a:lnTo>
                    <a:pt x="40" y="372"/>
                  </a:lnTo>
                  <a:lnTo>
                    <a:pt x="38" y="374"/>
                  </a:lnTo>
                  <a:lnTo>
                    <a:pt x="38" y="374"/>
                  </a:lnTo>
                  <a:lnTo>
                    <a:pt x="36" y="374"/>
                  </a:lnTo>
                  <a:lnTo>
                    <a:pt x="33" y="374"/>
                  </a:lnTo>
                  <a:lnTo>
                    <a:pt x="33" y="374"/>
                  </a:lnTo>
                  <a:lnTo>
                    <a:pt x="36" y="381"/>
                  </a:lnTo>
                  <a:lnTo>
                    <a:pt x="40" y="388"/>
                  </a:lnTo>
                  <a:lnTo>
                    <a:pt x="45" y="393"/>
                  </a:lnTo>
                  <a:lnTo>
                    <a:pt x="45" y="393"/>
                  </a:lnTo>
                  <a:lnTo>
                    <a:pt x="50" y="398"/>
                  </a:lnTo>
                  <a:lnTo>
                    <a:pt x="55" y="402"/>
                  </a:lnTo>
                  <a:lnTo>
                    <a:pt x="59" y="407"/>
                  </a:lnTo>
                  <a:lnTo>
                    <a:pt x="64" y="412"/>
                  </a:lnTo>
                  <a:lnTo>
                    <a:pt x="69" y="419"/>
                  </a:lnTo>
                  <a:lnTo>
                    <a:pt x="74" y="421"/>
                  </a:lnTo>
                  <a:lnTo>
                    <a:pt x="74" y="421"/>
                  </a:lnTo>
                  <a:lnTo>
                    <a:pt x="76" y="424"/>
                  </a:lnTo>
                  <a:lnTo>
                    <a:pt x="76" y="424"/>
                  </a:lnTo>
                  <a:lnTo>
                    <a:pt x="76" y="424"/>
                  </a:lnTo>
                  <a:lnTo>
                    <a:pt x="76" y="421"/>
                  </a:lnTo>
                  <a:lnTo>
                    <a:pt x="76" y="421"/>
                  </a:lnTo>
                  <a:lnTo>
                    <a:pt x="76" y="421"/>
                  </a:lnTo>
                  <a:lnTo>
                    <a:pt x="78" y="424"/>
                  </a:lnTo>
                  <a:lnTo>
                    <a:pt x="78" y="424"/>
                  </a:lnTo>
                  <a:lnTo>
                    <a:pt x="81" y="421"/>
                  </a:lnTo>
                  <a:lnTo>
                    <a:pt x="81" y="424"/>
                  </a:lnTo>
                  <a:lnTo>
                    <a:pt x="83" y="424"/>
                  </a:lnTo>
                  <a:lnTo>
                    <a:pt x="83" y="424"/>
                  </a:lnTo>
                  <a:lnTo>
                    <a:pt x="83" y="426"/>
                  </a:lnTo>
                  <a:lnTo>
                    <a:pt x="83" y="428"/>
                  </a:lnTo>
                  <a:lnTo>
                    <a:pt x="83" y="428"/>
                  </a:lnTo>
                  <a:lnTo>
                    <a:pt x="85" y="428"/>
                  </a:lnTo>
                  <a:lnTo>
                    <a:pt x="85" y="428"/>
                  </a:lnTo>
                  <a:lnTo>
                    <a:pt x="85" y="428"/>
                  </a:lnTo>
                  <a:lnTo>
                    <a:pt x="85" y="428"/>
                  </a:lnTo>
                  <a:lnTo>
                    <a:pt x="85" y="428"/>
                  </a:lnTo>
                  <a:lnTo>
                    <a:pt x="88" y="428"/>
                  </a:lnTo>
                  <a:lnTo>
                    <a:pt x="88" y="428"/>
                  </a:lnTo>
                  <a:lnTo>
                    <a:pt x="88" y="431"/>
                  </a:lnTo>
                  <a:lnTo>
                    <a:pt x="90" y="433"/>
                  </a:lnTo>
                  <a:lnTo>
                    <a:pt x="90" y="433"/>
                  </a:lnTo>
                  <a:lnTo>
                    <a:pt x="90" y="436"/>
                  </a:lnTo>
                  <a:lnTo>
                    <a:pt x="90" y="436"/>
                  </a:lnTo>
                  <a:lnTo>
                    <a:pt x="90" y="438"/>
                  </a:lnTo>
                  <a:lnTo>
                    <a:pt x="88" y="440"/>
                  </a:lnTo>
                  <a:lnTo>
                    <a:pt x="88" y="440"/>
                  </a:lnTo>
                  <a:lnTo>
                    <a:pt x="88" y="443"/>
                  </a:lnTo>
                  <a:lnTo>
                    <a:pt x="88" y="443"/>
                  </a:lnTo>
                  <a:lnTo>
                    <a:pt x="88" y="443"/>
                  </a:lnTo>
                  <a:lnTo>
                    <a:pt x="90" y="443"/>
                  </a:lnTo>
                  <a:lnTo>
                    <a:pt x="90" y="443"/>
                  </a:lnTo>
                  <a:lnTo>
                    <a:pt x="90" y="443"/>
                  </a:lnTo>
                  <a:lnTo>
                    <a:pt x="92" y="445"/>
                  </a:lnTo>
                  <a:lnTo>
                    <a:pt x="90" y="445"/>
                  </a:lnTo>
                  <a:lnTo>
                    <a:pt x="90" y="445"/>
                  </a:lnTo>
                  <a:lnTo>
                    <a:pt x="90" y="445"/>
                  </a:lnTo>
                  <a:lnTo>
                    <a:pt x="90" y="447"/>
                  </a:lnTo>
                  <a:lnTo>
                    <a:pt x="90" y="450"/>
                  </a:lnTo>
                  <a:lnTo>
                    <a:pt x="92" y="450"/>
                  </a:lnTo>
                  <a:lnTo>
                    <a:pt x="90" y="452"/>
                  </a:lnTo>
                  <a:lnTo>
                    <a:pt x="90" y="452"/>
                  </a:lnTo>
                  <a:lnTo>
                    <a:pt x="90" y="454"/>
                  </a:lnTo>
                  <a:lnTo>
                    <a:pt x="90" y="454"/>
                  </a:lnTo>
                  <a:lnTo>
                    <a:pt x="90" y="457"/>
                  </a:lnTo>
                  <a:lnTo>
                    <a:pt x="92" y="457"/>
                  </a:lnTo>
                  <a:lnTo>
                    <a:pt x="92" y="459"/>
                  </a:lnTo>
                  <a:lnTo>
                    <a:pt x="92" y="459"/>
                  </a:lnTo>
                  <a:lnTo>
                    <a:pt x="92" y="462"/>
                  </a:lnTo>
                  <a:lnTo>
                    <a:pt x="92" y="462"/>
                  </a:lnTo>
                  <a:lnTo>
                    <a:pt x="92" y="464"/>
                  </a:lnTo>
                  <a:lnTo>
                    <a:pt x="95" y="464"/>
                  </a:lnTo>
                  <a:lnTo>
                    <a:pt x="95" y="464"/>
                  </a:lnTo>
                  <a:lnTo>
                    <a:pt x="95" y="464"/>
                  </a:lnTo>
                  <a:lnTo>
                    <a:pt x="95" y="466"/>
                  </a:lnTo>
                  <a:lnTo>
                    <a:pt x="95" y="466"/>
                  </a:lnTo>
                  <a:lnTo>
                    <a:pt x="95" y="466"/>
                  </a:lnTo>
                  <a:lnTo>
                    <a:pt x="95" y="466"/>
                  </a:lnTo>
                  <a:lnTo>
                    <a:pt x="95" y="466"/>
                  </a:lnTo>
                  <a:lnTo>
                    <a:pt x="95" y="469"/>
                  </a:lnTo>
                  <a:lnTo>
                    <a:pt x="95" y="469"/>
                  </a:lnTo>
                  <a:lnTo>
                    <a:pt x="95" y="469"/>
                  </a:lnTo>
                  <a:lnTo>
                    <a:pt x="95" y="469"/>
                  </a:lnTo>
                  <a:lnTo>
                    <a:pt x="100" y="464"/>
                  </a:lnTo>
                  <a:lnTo>
                    <a:pt x="102" y="457"/>
                  </a:lnTo>
                  <a:lnTo>
                    <a:pt x="102" y="454"/>
                  </a:lnTo>
                  <a:lnTo>
                    <a:pt x="104" y="450"/>
                  </a:lnTo>
                  <a:lnTo>
                    <a:pt x="107" y="445"/>
                  </a:lnTo>
                  <a:lnTo>
                    <a:pt x="109" y="443"/>
                  </a:lnTo>
                  <a:lnTo>
                    <a:pt x="109" y="440"/>
                  </a:lnTo>
                  <a:lnTo>
                    <a:pt x="111" y="436"/>
                  </a:lnTo>
                  <a:lnTo>
                    <a:pt x="111" y="436"/>
                  </a:lnTo>
                  <a:lnTo>
                    <a:pt x="111" y="436"/>
                  </a:lnTo>
                  <a:lnTo>
                    <a:pt x="109" y="433"/>
                  </a:lnTo>
                  <a:lnTo>
                    <a:pt x="109" y="433"/>
                  </a:lnTo>
                  <a:lnTo>
                    <a:pt x="109" y="431"/>
                  </a:lnTo>
                  <a:lnTo>
                    <a:pt x="111" y="426"/>
                  </a:lnTo>
                  <a:lnTo>
                    <a:pt x="111" y="424"/>
                  </a:lnTo>
                  <a:lnTo>
                    <a:pt x="111" y="424"/>
                  </a:lnTo>
                  <a:lnTo>
                    <a:pt x="111" y="421"/>
                  </a:lnTo>
                  <a:lnTo>
                    <a:pt x="111" y="421"/>
                  </a:lnTo>
                  <a:lnTo>
                    <a:pt x="111" y="419"/>
                  </a:lnTo>
                  <a:lnTo>
                    <a:pt x="111" y="419"/>
                  </a:lnTo>
                  <a:lnTo>
                    <a:pt x="114" y="417"/>
                  </a:lnTo>
                  <a:lnTo>
                    <a:pt x="114" y="414"/>
                  </a:lnTo>
                  <a:lnTo>
                    <a:pt x="114" y="414"/>
                  </a:lnTo>
                  <a:lnTo>
                    <a:pt x="114" y="410"/>
                  </a:lnTo>
                  <a:lnTo>
                    <a:pt x="116" y="405"/>
                  </a:lnTo>
                  <a:lnTo>
                    <a:pt x="116" y="402"/>
                  </a:lnTo>
                  <a:lnTo>
                    <a:pt x="119" y="402"/>
                  </a:lnTo>
                  <a:lnTo>
                    <a:pt x="119" y="400"/>
                  </a:lnTo>
                  <a:lnTo>
                    <a:pt x="123" y="400"/>
                  </a:lnTo>
                  <a:lnTo>
                    <a:pt x="123" y="400"/>
                  </a:lnTo>
                  <a:lnTo>
                    <a:pt x="126" y="400"/>
                  </a:lnTo>
                  <a:lnTo>
                    <a:pt x="128" y="400"/>
                  </a:lnTo>
                  <a:lnTo>
                    <a:pt x="130" y="400"/>
                  </a:lnTo>
                  <a:lnTo>
                    <a:pt x="130" y="400"/>
                  </a:lnTo>
                  <a:lnTo>
                    <a:pt x="130" y="400"/>
                  </a:lnTo>
                  <a:lnTo>
                    <a:pt x="130" y="398"/>
                  </a:lnTo>
                  <a:lnTo>
                    <a:pt x="130" y="398"/>
                  </a:lnTo>
                  <a:lnTo>
                    <a:pt x="133" y="398"/>
                  </a:lnTo>
                  <a:lnTo>
                    <a:pt x="133" y="398"/>
                  </a:lnTo>
                  <a:lnTo>
                    <a:pt x="133" y="398"/>
                  </a:lnTo>
                  <a:lnTo>
                    <a:pt x="133" y="398"/>
                  </a:lnTo>
                  <a:lnTo>
                    <a:pt x="135" y="398"/>
                  </a:lnTo>
                  <a:lnTo>
                    <a:pt x="135" y="398"/>
                  </a:lnTo>
                  <a:lnTo>
                    <a:pt x="137" y="400"/>
                  </a:lnTo>
                  <a:lnTo>
                    <a:pt x="137" y="400"/>
                  </a:lnTo>
                  <a:lnTo>
                    <a:pt x="137" y="400"/>
                  </a:lnTo>
                  <a:lnTo>
                    <a:pt x="137" y="400"/>
                  </a:lnTo>
                  <a:lnTo>
                    <a:pt x="137" y="400"/>
                  </a:lnTo>
                  <a:lnTo>
                    <a:pt x="140" y="400"/>
                  </a:lnTo>
                  <a:lnTo>
                    <a:pt x="140" y="400"/>
                  </a:lnTo>
                  <a:lnTo>
                    <a:pt x="140" y="400"/>
                  </a:lnTo>
                  <a:lnTo>
                    <a:pt x="140" y="398"/>
                  </a:lnTo>
                  <a:lnTo>
                    <a:pt x="140" y="398"/>
                  </a:lnTo>
                  <a:lnTo>
                    <a:pt x="142" y="398"/>
                  </a:lnTo>
                  <a:lnTo>
                    <a:pt x="142" y="398"/>
                  </a:lnTo>
                  <a:lnTo>
                    <a:pt x="145" y="398"/>
                  </a:lnTo>
                  <a:lnTo>
                    <a:pt x="145" y="398"/>
                  </a:lnTo>
                  <a:lnTo>
                    <a:pt x="147" y="398"/>
                  </a:lnTo>
                  <a:lnTo>
                    <a:pt x="147" y="398"/>
                  </a:lnTo>
                  <a:lnTo>
                    <a:pt x="149" y="398"/>
                  </a:lnTo>
                  <a:lnTo>
                    <a:pt x="149" y="398"/>
                  </a:lnTo>
                  <a:lnTo>
                    <a:pt x="149" y="398"/>
                  </a:lnTo>
                  <a:lnTo>
                    <a:pt x="152" y="395"/>
                  </a:lnTo>
                  <a:lnTo>
                    <a:pt x="152" y="395"/>
                  </a:lnTo>
                  <a:lnTo>
                    <a:pt x="152" y="395"/>
                  </a:lnTo>
                  <a:lnTo>
                    <a:pt x="152" y="395"/>
                  </a:lnTo>
                  <a:lnTo>
                    <a:pt x="154" y="395"/>
                  </a:lnTo>
                  <a:lnTo>
                    <a:pt x="154" y="395"/>
                  </a:lnTo>
                  <a:lnTo>
                    <a:pt x="156" y="395"/>
                  </a:lnTo>
                  <a:lnTo>
                    <a:pt x="159" y="393"/>
                  </a:lnTo>
                  <a:lnTo>
                    <a:pt x="159" y="393"/>
                  </a:lnTo>
                  <a:lnTo>
                    <a:pt x="161" y="391"/>
                  </a:lnTo>
                  <a:lnTo>
                    <a:pt x="161" y="391"/>
                  </a:lnTo>
                  <a:lnTo>
                    <a:pt x="163" y="391"/>
                  </a:lnTo>
                  <a:lnTo>
                    <a:pt x="163" y="391"/>
                  </a:lnTo>
                  <a:lnTo>
                    <a:pt x="166" y="391"/>
                  </a:lnTo>
                  <a:lnTo>
                    <a:pt x="166" y="391"/>
                  </a:lnTo>
                  <a:lnTo>
                    <a:pt x="166" y="391"/>
                  </a:lnTo>
                  <a:lnTo>
                    <a:pt x="166" y="391"/>
                  </a:lnTo>
                  <a:lnTo>
                    <a:pt x="166" y="391"/>
                  </a:lnTo>
                  <a:lnTo>
                    <a:pt x="166" y="393"/>
                  </a:lnTo>
                  <a:lnTo>
                    <a:pt x="168" y="393"/>
                  </a:lnTo>
                  <a:lnTo>
                    <a:pt x="171" y="395"/>
                  </a:lnTo>
                  <a:lnTo>
                    <a:pt x="173" y="395"/>
                  </a:lnTo>
                  <a:lnTo>
                    <a:pt x="178" y="395"/>
                  </a:lnTo>
                  <a:lnTo>
                    <a:pt x="178" y="395"/>
                  </a:lnTo>
                  <a:lnTo>
                    <a:pt x="178" y="395"/>
                  </a:lnTo>
                  <a:lnTo>
                    <a:pt x="178" y="395"/>
                  </a:lnTo>
                  <a:lnTo>
                    <a:pt x="178" y="395"/>
                  </a:lnTo>
                  <a:lnTo>
                    <a:pt x="180" y="395"/>
                  </a:lnTo>
                  <a:lnTo>
                    <a:pt x="180" y="395"/>
                  </a:lnTo>
                  <a:lnTo>
                    <a:pt x="180" y="395"/>
                  </a:lnTo>
                  <a:lnTo>
                    <a:pt x="180" y="395"/>
                  </a:lnTo>
                  <a:lnTo>
                    <a:pt x="182" y="395"/>
                  </a:lnTo>
                  <a:lnTo>
                    <a:pt x="182" y="395"/>
                  </a:lnTo>
                  <a:lnTo>
                    <a:pt x="182" y="395"/>
                  </a:lnTo>
                  <a:lnTo>
                    <a:pt x="182" y="398"/>
                  </a:lnTo>
                  <a:lnTo>
                    <a:pt x="185" y="398"/>
                  </a:lnTo>
                  <a:lnTo>
                    <a:pt x="185" y="400"/>
                  </a:lnTo>
                  <a:lnTo>
                    <a:pt x="185" y="400"/>
                  </a:lnTo>
                  <a:lnTo>
                    <a:pt x="185" y="400"/>
                  </a:lnTo>
                  <a:lnTo>
                    <a:pt x="187" y="398"/>
                  </a:lnTo>
                  <a:lnTo>
                    <a:pt x="187" y="398"/>
                  </a:lnTo>
                  <a:lnTo>
                    <a:pt x="189" y="398"/>
                  </a:lnTo>
                  <a:lnTo>
                    <a:pt x="189" y="400"/>
                  </a:lnTo>
                  <a:lnTo>
                    <a:pt x="192" y="400"/>
                  </a:lnTo>
                  <a:lnTo>
                    <a:pt x="192" y="400"/>
                  </a:lnTo>
                  <a:lnTo>
                    <a:pt x="194" y="398"/>
                  </a:lnTo>
                  <a:lnTo>
                    <a:pt x="194" y="398"/>
                  </a:lnTo>
                  <a:lnTo>
                    <a:pt x="197" y="398"/>
                  </a:lnTo>
                  <a:lnTo>
                    <a:pt x="199" y="398"/>
                  </a:lnTo>
                  <a:lnTo>
                    <a:pt x="199" y="400"/>
                  </a:lnTo>
                  <a:lnTo>
                    <a:pt x="201" y="402"/>
                  </a:lnTo>
                  <a:lnTo>
                    <a:pt x="201" y="402"/>
                  </a:lnTo>
                  <a:lnTo>
                    <a:pt x="201" y="402"/>
                  </a:lnTo>
                  <a:lnTo>
                    <a:pt x="204" y="402"/>
                  </a:lnTo>
                  <a:lnTo>
                    <a:pt x="204" y="400"/>
                  </a:lnTo>
                  <a:lnTo>
                    <a:pt x="204" y="400"/>
                  </a:lnTo>
                  <a:lnTo>
                    <a:pt x="206" y="400"/>
                  </a:lnTo>
                  <a:lnTo>
                    <a:pt x="206" y="398"/>
                  </a:lnTo>
                  <a:lnTo>
                    <a:pt x="206" y="398"/>
                  </a:lnTo>
                  <a:lnTo>
                    <a:pt x="206" y="398"/>
                  </a:lnTo>
                  <a:lnTo>
                    <a:pt x="206" y="398"/>
                  </a:lnTo>
                  <a:lnTo>
                    <a:pt x="206" y="398"/>
                  </a:lnTo>
                  <a:lnTo>
                    <a:pt x="211" y="398"/>
                  </a:lnTo>
                  <a:lnTo>
                    <a:pt x="211" y="398"/>
                  </a:lnTo>
                  <a:lnTo>
                    <a:pt x="213" y="398"/>
                  </a:lnTo>
                  <a:lnTo>
                    <a:pt x="213" y="398"/>
                  </a:lnTo>
                  <a:lnTo>
                    <a:pt x="213" y="398"/>
                  </a:lnTo>
                  <a:lnTo>
                    <a:pt x="213" y="398"/>
                  </a:lnTo>
                  <a:lnTo>
                    <a:pt x="213" y="395"/>
                  </a:lnTo>
                  <a:lnTo>
                    <a:pt x="213" y="395"/>
                  </a:lnTo>
                  <a:lnTo>
                    <a:pt x="216" y="395"/>
                  </a:lnTo>
                  <a:lnTo>
                    <a:pt x="216" y="395"/>
                  </a:lnTo>
                  <a:lnTo>
                    <a:pt x="216" y="395"/>
                  </a:lnTo>
                  <a:lnTo>
                    <a:pt x="218" y="395"/>
                  </a:lnTo>
                  <a:lnTo>
                    <a:pt x="218" y="395"/>
                  </a:lnTo>
                  <a:lnTo>
                    <a:pt x="218" y="395"/>
                  </a:lnTo>
                  <a:lnTo>
                    <a:pt x="220" y="398"/>
                  </a:lnTo>
                  <a:lnTo>
                    <a:pt x="223" y="400"/>
                  </a:lnTo>
                  <a:lnTo>
                    <a:pt x="223" y="402"/>
                  </a:lnTo>
                  <a:lnTo>
                    <a:pt x="223" y="402"/>
                  </a:lnTo>
                  <a:lnTo>
                    <a:pt x="225" y="402"/>
                  </a:lnTo>
                  <a:lnTo>
                    <a:pt x="225" y="391"/>
                  </a:lnTo>
                  <a:lnTo>
                    <a:pt x="225" y="383"/>
                  </a:lnTo>
                  <a:lnTo>
                    <a:pt x="225" y="381"/>
                  </a:lnTo>
                  <a:lnTo>
                    <a:pt x="225" y="381"/>
                  </a:lnTo>
                  <a:lnTo>
                    <a:pt x="225" y="381"/>
                  </a:lnTo>
                  <a:lnTo>
                    <a:pt x="227" y="379"/>
                  </a:lnTo>
                  <a:lnTo>
                    <a:pt x="227" y="376"/>
                  </a:lnTo>
                  <a:lnTo>
                    <a:pt x="227" y="376"/>
                  </a:lnTo>
                  <a:lnTo>
                    <a:pt x="227" y="372"/>
                  </a:lnTo>
                  <a:lnTo>
                    <a:pt x="227" y="367"/>
                  </a:lnTo>
                  <a:lnTo>
                    <a:pt x="225" y="367"/>
                  </a:lnTo>
                  <a:lnTo>
                    <a:pt x="223" y="362"/>
                  </a:lnTo>
                  <a:lnTo>
                    <a:pt x="223" y="362"/>
                  </a:lnTo>
                  <a:lnTo>
                    <a:pt x="223" y="360"/>
                  </a:lnTo>
                  <a:lnTo>
                    <a:pt x="223" y="360"/>
                  </a:lnTo>
                  <a:lnTo>
                    <a:pt x="220" y="357"/>
                  </a:lnTo>
                  <a:lnTo>
                    <a:pt x="220" y="357"/>
                  </a:lnTo>
                  <a:lnTo>
                    <a:pt x="223" y="355"/>
                  </a:lnTo>
                  <a:lnTo>
                    <a:pt x="223" y="355"/>
                  </a:lnTo>
                  <a:lnTo>
                    <a:pt x="225" y="355"/>
                  </a:lnTo>
                  <a:lnTo>
                    <a:pt x="225" y="355"/>
                  </a:lnTo>
                  <a:lnTo>
                    <a:pt x="227" y="355"/>
                  </a:lnTo>
                  <a:lnTo>
                    <a:pt x="227" y="355"/>
                  </a:lnTo>
                  <a:lnTo>
                    <a:pt x="227" y="355"/>
                  </a:lnTo>
                  <a:lnTo>
                    <a:pt x="232" y="355"/>
                  </a:lnTo>
                  <a:lnTo>
                    <a:pt x="232" y="353"/>
                  </a:lnTo>
                  <a:lnTo>
                    <a:pt x="234" y="353"/>
                  </a:lnTo>
                  <a:lnTo>
                    <a:pt x="237" y="346"/>
                  </a:lnTo>
                  <a:lnTo>
                    <a:pt x="237" y="343"/>
                  </a:lnTo>
                  <a:lnTo>
                    <a:pt x="239" y="341"/>
                  </a:lnTo>
                  <a:lnTo>
                    <a:pt x="242" y="341"/>
                  </a:lnTo>
                  <a:lnTo>
                    <a:pt x="242" y="341"/>
                  </a:lnTo>
                  <a:lnTo>
                    <a:pt x="242" y="341"/>
                  </a:lnTo>
                  <a:lnTo>
                    <a:pt x="242" y="339"/>
                  </a:lnTo>
                  <a:lnTo>
                    <a:pt x="242" y="339"/>
                  </a:lnTo>
                  <a:lnTo>
                    <a:pt x="244" y="336"/>
                  </a:lnTo>
                  <a:lnTo>
                    <a:pt x="244" y="336"/>
                  </a:lnTo>
                  <a:lnTo>
                    <a:pt x="246" y="334"/>
                  </a:lnTo>
                  <a:lnTo>
                    <a:pt x="246" y="334"/>
                  </a:lnTo>
                  <a:lnTo>
                    <a:pt x="246" y="331"/>
                  </a:lnTo>
                  <a:lnTo>
                    <a:pt x="246" y="331"/>
                  </a:lnTo>
                  <a:lnTo>
                    <a:pt x="249" y="331"/>
                  </a:lnTo>
                  <a:lnTo>
                    <a:pt x="249" y="331"/>
                  </a:lnTo>
                  <a:lnTo>
                    <a:pt x="249" y="329"/>
                  </a:lnTo>
                  <a:lnTo>
                    <a:pt x="249" y="329"/>
                  </a:lnTo>
                  <a:lnTo>
                    <a:pt x="249" y="327"/>
                  </a:lnTo>
                  <a:lnTo>
                    <a:pt x="251" y="327"/>
                  </a:lnTo>
                  <a:lnTo>
                    <a:pt x="251" y="324"/>
                  </a:lnTo>
                  <a:lnTo>
                    <a:pt x="251" y="324"/>
                  </a:lnTo>
                  <a:lnTo>
                    <a:pt x="253" y="324"/>
                  </a:lnTo>
                  <a:lnTo>
                    <a:pt x="256" y="324"/>
                  </a:lnTo>
                  <a:lnTo>
                    <a:pt x="256" y="324"/>
                  </a:lnTo>
                  <a:lnTo>
                    <a:pt x="258" y="322"/>
                  </a:lnTo>
                  <a:lnTo>
                    <a:pt x="258" y="322"/>
                  </a:lnTo>
                  <a:lnTo>
                    <a:pt x="258" y="322"/>
                  </a:lnTo>
                  <a:lnTo>
                    <a:pt x="260" y="320"/>
                  </a:lnTo>
                  <a:lnTo>
                    <a:pt x="265" y="317"/>
                  </a:lnTo>
                  <a:lnTo>
                    <a:pt x="268" y="315"/>
                  </a:lnTo>
                  <a:lnTo>
                    <a:pt x="268" y="315"/>
                  </a:lnTo>
                  <a:lnTo>
                    <a:pt x="270" y="315"/>
                  </a:lnTo>
                  <a:lnTo>
                    <a:pt x="272" y="315"/>
                  </a:lnTo>
                  <a:lnTo>
                    <a:pt x="275" y="315"/>
                  </a:lnTo>
                  <a:lnTo>
                    <a:pt x="275" y="312"/>
                  </a:lnTo>
                  <a:lnTo>
                    <a:pt x="277" y="312"/>
                  </a:lnTo>
                  <a:lnTo>
                    <a:pt x="279" y="315"/>
                  </a:lnTo>
                  <a:lnTo>
                    <a:pt x="284" y="315"/>
                  </a:lnTo>
                  <a:lnTo>
                    <a:pt x="284" y="315"/>
                  </a:lnTo>
                  <a:lnTo>
                    <a:pt x="286" y="315"/>
                  </a:lnTo>
                  <a:lnTo>
                    <a:pt x="286" y="315"/>
                  </a:lnTo>
                  <a:lnTo>
                    <a:pt x="289" y="317"/>
                  </a:lnTo>
                  <a:lnTo>
                    <a:pt x="291" y="317"/>
                  </a:lnTo>
                  <a:lnTo>
                    <a:pt x="291" y="317"/>
                  </a:lnTo>
                  <a:lnTo>
                    <a:pt x="291" y="317"/>
                  </a:lnTo>
                  <a:lnTo>
                    <a:pt x="294" y="320"/>
                  </a:lnTo>
                  <a:lnTo>
                    <a:pt x="294" y="320"/>
                  </a:lnTo>
                  <a:lnTo>
                    <a:pt x="294" y="322"/>
                  </a:lnTo>
                  <a:lnTo>
                    <a:pt x="296" y="322"/>
                  </a:lnTo>
                  <a:lnTo>
                    <a:pt x="301" y="322"/>
                  </a:lnTo>
                  <a:lnTo>
                    <a:pt x="301" y="324"/>
                  </a:lnTo>
                  <a:lnTo>
                    <a:pt x="303" y="324"/>
                  </a:lnTo>
                  <a:lnTo>
                    <a:pt x="303" y="327"/>
                  </a:lnTo>
                  <a:lnTo>
                    <a:pt x="308" y="327"/>
                  </a:lnTo>
                  <a:lnTo>
                    <a:pt x="308" y="329"/>
                  </a:lnTo>
                  <a:lnTo>
                    <a:pt x="310" y="331"/>
                  </a:lnTo>
                  <a:lnTo>
                    <a:pt x="313" y="331"/>
                  </a:lnTo>
                  <a:lnTo>
                    <a:pt x="313" y="331"/>
                  </a:lnTo>
                  <a:lnTo>
                    <a:pt x="315" y="334"/>
                  </a:lnTo>
                  <a:lnTo>
                    <a:pt x="317" y="334"/>
                  </a:lnTo>
                  <a:lnTo>
                    <a:pt x="317" y="334"/>
                  </a:lnTo>
                  <a:lnTo>
                    <a:pt x="317" y="334"/>
                  </a:lnTo>
                  <a:lnTo>
                    <a:pt x="320" y="336"/>
                  </a:lnTo>
                  <a:lnTo>
                    <a:pt x="320" y="339"/>
                  </a:lnTo>
                  <a:lnTo>
                    <a:pt x="322" y="339"/>
                  </a:lnTo>
                  <a:lnTo>
                    <a:pt x="322" y="339"/>
                  </a:lnTo>
                  <a:lnTo>
                    <a:pt x="322" y="341"/>
                  </a:lnTo>
                  <a:lnTo>
                    <a:pt x="324" y="341"/>
                  </a:lnTo>
                  <a:lnTo>
                    <a:pt x="324" y="343"/>
                  </a:lnTo>
                  <a:lnTo>
                    <a:pt x="324" y="343"/>
                  </a:lnTo>
                  <a:lnTo>
                    <a:pt x="324" y="346"/>
                  </a:lnTo>
                  <a:lnTo>
                    <a:pt x="322" y="346"/>
                  </a:lnTo>
                  <a:lnTo>
                    <a:pt x="324" y="346"/>
                  </a:lnTo>
                  <a:lnTo>
                    <a:pt x="324" y="348"/>
                  </a:lnTo>
                  <a:lnTo>
                    <a:pt x="329" y="353"/>
                  </a:lnTo>
                  <a:lnTo>
                    <a:pt x="331" y="353"/>
                  </a:lnTo>
                  <a:lnTo>
                    <a:pt x="331" y="353"/>
                  </a:lnTo>
                  <a:lnTo>
                    <a:pt x="336" y="353"/>
                  </a:lnTo>
                  <a:lnTo>
                    <a:pt x="341" y="353"/>
                  </a:lnTo>
                  <a:lnTo>
                    <a:pt x="341" y="353"/>
                  </a:lnTo>
                  <a:lnTo>
                    <a:pt x="343" y="353"/>
                  </a:lnTo>
                  <a:lnTo>
                    <a:pt x="343" y="350"/>
                  </a:lnTo>
                  <a:lnTo>
                    <a:pt x="343" y="350"/>
                  </a:lnTo>
                  <a:lnTo>
                    <a:pt x="346" y="350"/>
                  </a:lnTo>
                  <a:lnTo>
                    <a:pt x="350" y="353"/>
                  </a:lnTo>
                  <a:lnTo>
                    <a:pt x="355" y="353"/>
                  </a:lnTo>
                  <a:lnTo>
                    <a:pt x="357" y="353"/>
                  </a:lnTo>
                  <a:lnTo>
                    <a:pt x="357" y="355"/>
                  </a:lnTo>
                  <a:lnTo>
                    <a:pt x="357" y="355"/>
                  </a:lnTo>
                  <a:lnTo>
                    <a:pt x="360" y="357"/>
                  </a:lnTo>
                  <a:lnTo>
                    <a:pt x="360" y="357"/>
                  </a:lnTo>
                  <a:lnTo>
                    <a:pt x="360" y="357"/>
                  </a:lnTo>
                  <a:lnTo>
                    <a:pt x="362" y="357"/>
                  </a:lnTo>
                  <a:lnTo>
                    <a:pt x="362" y="357"/>
                  </a:lnTo>
                  <a:lnTo>
                    <a:pt x="362" y="357"/>
                  </a:lnTo>
                  <a:lnTo>
                    <a:pt x="362" y="360"/>
                  </a:lnTo>
                  <a:lnTo>
                    <a:pt x="365" y="360"/>
                  </a:lnTo>
                  <a:lnTo>
                    <a:pt x="365" y="360"/>
                  </a:lnTo>
                  <a:lnTo>
                    <a:pt x="365" y="360"/>
                  </a:lnTo>
                  <a:lnTo>
                    <a:pt x="365" y="360"/>
                  </a:lnTo>
                  <a:lnTo>
                    <a:pt x="365" y="357"/>
                  </a:lnTo>
                  <a:lnTo>
                    <a:pt x="367" y="357"/>
                  </a:lnTo>
                  <a:lnTo>
                    <a:pt x="367" y="357"/>
                  </a:lnTo>
                  <a:lnTo>
                    <a:pt x="367" y="357"/>
                  </a:lnTo>
                  <a:lnTo>
                    <a:pt x="367" y="357"/>
                  </a:lnTo>
                  <a:lnTo>
                    <a:pt x="367" y="357"/>
                  </a:lnTo>
                  <a:lnTo>
                    <a:pt x="369" y="357"/>
                  </a:lnTo>
                  <a:lnTo>
                    <a:pt x="369" y="357"/>
                  </a:lnTo>
                  <a:lnTo>
                    <a:pt x="369" y="357"/>
                  </a:lnTo>
                  <a:lnTo>
                    <a:pt x="369" y="357"/>
                  </a:lnTo>
                  <a:lnTo>
                    <a:pt x="372" y="360"/>
                  </a:lnTo>
                  <a:lnTo>
                    <a:pt x="374" y="360"/>
                  </a:lnTo>
                  <a:lnTo>
                    <a:pt x="374" y="360"/>
                  </a:lnTo>
                  <a:lnTo>
                    <a:pt x="374" y="360"/>
                  </a:lnTo>
                  <a:lnTo>
                    <a:pt x="376" y="360"/>
                  </a:lnTo>
                  <a:lnTo>
                    <a:pt x="379" y="360"/>
                  </a:lnTo>
                  <a:lnTo>
                    <a:pt x="379" y="360"/>
                  </a:lnTo>
                  <a:lnTo>
                    <a:pt x="379" y="362"/>
                  </a:lnTo>
                  <a:lnTo>
                    <a:pt x="379" y="362"/>
                  </a:lnTo>
                  <a:lnTo>
                    <a:pt x="381" y="362"/>
                  </a:lnTo>
                  <a:lnTo>
                    <a:pt x="381" y="362"/>
                  </a:lnTo>
                  <a:lnTo>
                    <a:pt x="381" y="362"/>
                  </a:lnTo>
                  <a:lnTo>
                    <a:pt x="386" y="360"/>
                  </a:lnTo>
                  <a:lnTo>
                    <a:pt x="388" y="360"/>
                  </a:lnTo>
                  <a:lnTo>
                    <a:pt x="391" y="360"/>
                  </a:lnTo>
                  <a:lnTo>
                    <a:pt x="391" y="360"/>
                  </a:lnTo>
                  <a:lnTo>
                    <a:pt x="393" y="360"/>
                  </a:lnTo>
                  <a:lnTo>
                    <a:pt x="393" y="360"/>
                  </a:lnTo>
                  <a:lnTo>
                    <a:pt x="393" y="360"/>
                  </a:lnTo>
                  <a:lnTo>
                    <a:pt x="393" y="360"/>
                  </a:lnTo>
                  <a:lnTo>
                    <a:pt x="393" y="360"/>
                  </a:lnTo>
                  <a:lnTo>
                    <a:pt x="395" y="360"/>
                  </a:lnTo>
                  <a:lnTo>
                    <a:pt x="395" y="360"/>
                  </a:lnTo>
                  <a:lnTo>
                    <a:pt x="398" y="360"/>
                  </a:lnTo>
                  <a:lnTo>
                    <a:pt x="398" y="360"/>
                  </a:lnTo>
                  <a:lnTo>
                    <a:pt x="398" y="362"/>
                  </a:lnTo>
                  <a:lnTo>
                    <a:pt x="400" y="362"/>
                  </a:lnTo>
                  <a:lnTo>
                    <a:pt x="400" y="362"/>
                  </a:lnTo>
                  <a:lnTo>
                    <a:pt x="402" y="362"/>
                  </a:lnTo>
                  <a:lnTo>
                    <a:pt x="405" y="362"/>
                  </a:lnTo>
                  <a:lnTo>
                    <a:pt x="405" y="362"/>
                  </a:lnTo>
                  <a:lnTo>
                    <a:pt x="405" y="362"/>
                  </a:lnTo>
                  <a:lnTo>
                    <a:pt x="405" y="362"/>
                  </a:lnTo>
                  <a:lnTo>
                    <a:pt x="407" y="362"/>
                  </a:lnTo>
                  <a:lnTo>
                    <a:pt x="407" y="362"/>
                  </a:lnTo>
                  <a:lnTo>
                    <a:pt x="407" y="362"/>
                  </a:lnTo>
                  <a:lnTo>
                    <a:pt x="410" y="362"/>
                  </a:lnTo>
                  <a:lnTo>
                    <a:pt x="412" y="365"/>
                  </a:lnTo>
                  <a:lnTo>
                    <a:pt x="414" y="365"/>
                  </a:lnTo>
                  <a:lnTo>
                    <a:pt x="414" y="365"/>
                  </a:lnTo>
                  <a:lnTo>
                    <a:pt x="414" y="365"/>
                  </a:lnTo>
                  <a:lnTo>
                    <a:pt x="414" y="365"/>
                  </a:lnTo>
                  <a:lnTo>
                    <a:pt x="417" y="367"/>
                  </a:lnTo>
                  <a:lnTo>
                    <a:pt x="417" y="367"/>
                  </a:lnTo>
                  <a:lnTo>
                    <a:pt x="421" y="367"/>
                  </a:lnTo>
                  <a:lnTo>
                    <a:pt x="428" y="367"/>
                  </a:lnTo>
                  <a:lnTo>
                    <a:pt x="428" y="367"/>
                  </a:lnTo>
                  <a:lnTo>
                    <a:pt x="431" y="367"/>
                  </a:lnTo>
                  <a:lnTo>
                    <a:pt x="431" y="367"/>
                  </a:lnTo>
                  <a:lnTo>
                    <a:pt x="433" y="365"/>
                  </a:lnTo>
                  <a:lnTo>
                    <a:pt x="433" y="365"/>
                  </a:lnTo>
                  <a:lnTo>
                    <a:pt x="433" y="365"/>
                  </a:lnTo>
                  <a:lnTo>
                    <a:pt x="433" y="365"/>
                  </a:lnTo>
                  <a:lnTo>
                    <a:pt x="436" y="362"/>
                  </a:lnTo>
                  <a:lnTo>
                    <a:pt x="436" y="362"/>
                  </a:lnTo>
                  <a:lnTo>
                    <a:pt x="436" y="362"/>
                  </a:lnTo>
                  <a:lnTo>
                    <a:pt x="436" y="360"/>
                  </a:lnTo>
                  <a:lnTo>
                    <a:pt x="436" y="360"/>
                  </a:lnTo>
                  <a:lnTo>
                    <a:pt x="436" y="357"/>
                  </a:lnTo>
                  <a:lnTo>
                    <a:pt x="438" y="357"/>
                  </a:lnTo>
                  <a:lnTo>
                    <a:pt x="438" y="357"/>
                  </a:lnTo>
                  <a:lnTo>
                    <a:pt x="438" y="355"/>
                  </a:lnTo>
                  <a:lnTo>
                    <a:pt x="438" y="355"/>
                  </a:lnTo>
                  <a:lnTo>
                    <a:pt x="438" y="355"/>
                  </a:lnTo>
                  <a:lnTo>
                    <a:pt x="438" y="355"/>
                  </a:lnTo>
                  <a:lnTo>
                    <a:pt x="438" y="353"/>
                  </a:lnTo>
                  <a:lnTo>
                    <a:pt x="438" y="353"/>
                  </a:lnTo>
                  <a:lnTo>
                    <a:pt x="438" y="350"/>
                  </a:lnTo>
                  <a:lnTo>
                    <a:pt x="438" y="350"/>
                  </a:lnTo>
                  <a:lnTo>
                    <a:pt x="438" y="348"/>
                  </a:lnTo>
                  <a:lnTo>
                    <a:pt x="440" y="348"/>
                  </a:lnTo>
                  <a:lnTo>
                    <a:pt x="443" y="348"/>
                  </a:lnTo>
                  <a:lnTo>
                    <a:pt x="443" y="348"/>
                  </a:lnTo>
                  <a:lnTo>
                    <a:pt x="443" y="348"/>
                  </a:lnTo>
                  <a:lnTo>
                    <a:pt x="443" y="348"/>
                  </a:lnTo>
                  <a:lnTo>
                    <a:pt x="443" y="346"/>
                  </a:lnTo>
                  <a:lnTo>
                    <a:pt x="443" y="346"/>
                  </a:lnTo>
                  <a:lnTo>
                    <a:pt x="445" y="346"/>
                  </a:lnTo>
                  <a:lnTo>
                    <a:pt x="445" y="346"/>
                  </a:lnTo>
                  <a:lnTo>
                    <a:pt x="445" y="346"/>
                  </a:lnTo>
                  <a:lnTo>
                    <a:pt x="445" y="343"/>
                  </a:lnTo>
                  <a:lnTo>
                    <a:pt x="445" y="343"/>
                  </a:lnTo>
                  <a:lnTo>
                    <a:pt x="445" y="343"/>
                  </a:lnTo>
                  <a:lnTo>
                    <a:pt x="445" y="341"/>
                  </a:lnTo>
                  <a:lnTo>
                    <a:pt x="445" y="341"/>
                  </a:lnTo>
                  <a:lnTo>
                    <a:pt x="445" y="341"/>
                  </a:lnTo>
                  <a:lnTo>
                    <a:pt x="447" y="341"/>
                  </a:lnTo>
                  <a:lnTo>
                    <a:pt x="447" y="339"/>
                  </a:lnTo>
                  <a:lnTo>
                    <a:pt x="447" y="339"/>
                  </a:lnTo>
                  <a:lnTo>
                    <a:pt x="447" y="336"/>
                  </a:lnTo>
                  <a:lnTo>
                    <a:pt x="447" y="336"/>
                  </a:lnTo>
                  <a:lnTo>
                    <a:pt x="450" y="336"/>
                  </a:lnTo>
                  <a:lnTo>
                    <a:pt x="450" y="336"/>
                  </a:lnTo>
                  <a:lnTo>
                    <a:pt x="452" y="336"/>
                  </a:lnTo>
                  <a:lnTo>
                    <a:pt x="452" y="336"/>
                  </a:lnTo>
                  <a:lnTo>
                    <a:pt x="452" y="336"/>
                  </a:lnTo>
                  <a:lnTo>
                    <a:pt x="454" y="334"/>
                  </a:lnTo>
                  <a:lnTo>
                    <a:pt x="454" y="334"/>
                  </a:lnTo>
                  <a:lnTo>
                    <a:pt x="454" y="334"/>
                  </a:lnTo>
                  <a:lnTo>
                    <a:pt x="454" y="334"/>
                  </a:lnTo>
                  <a:lnTo>
                    <a:pt x="454" y="331"/>
                  </a:lnTo>
                  <a:lnTo>
                    <a:pt x="454" y="331"/>
                  </a:lnTo>
                  <a:lnTo>
                    <a:pt x="454" y="331"/>
                  </a:lnTo>
                  <a:lnTo>
                    <a:pt x="454" y="331"/>
                  </a:lnTo>
                  <a:lnTo>
                    <a:pt x="454" y="331"/>
                  </a:lnTo>
                  <a:lnTo>
                    <a:pt x="457" y="331"/>
                  </a:lnTo>
                  <a:lnTo>
                    <a:pt x="457" y="331"/>
                  </a:lnTo>
                  <a:lnTo>
                    <a:pt x="457" y="331"/>
                  </a:lnTo>
                  <a:lnTo>
                    <a:pt x="457" y="331"/>
                  </a:lnTo>
                  <a:lnTo>
                    <a:pt x="459" y="331"/>
                  </a:lnTo>
                  <a:lnTo>
                    <a:pt x="459" y="331"/>
                  </a:lnTo>
                  <a:lnTo>
                    <a:pt x="459" y="331"/>
                  </a:lnTo>
                  <a:lnTo>
                    <a:pt x="459" y="334"/>
                  </a:lnTo>
                  <a:lnTo>
                    <a:pt x="459" y="334"/>
                  </a:lnTo>
                  <a:lnTo>
                    <a:pt x="462" y="334"/>
                  </a:lnTo>
                  <a:lnTo>
                    <a:pt x="462" y="336"/>
                  </a:lnTo>
                  <a:lnTo>
                    <a:pt x="462" y="336"/>
                  </a:lnTo>
                  <a:lnTo>
                    <a:pt x="462" y="336"/>
                  </a:lnTo>
                  <a:lnTo>
                    <a:pt x="464" y="336"/>
                  </a:lnTo>
                  <a:lnTo>
                    <a:pt x="464" y="336"/>
                  </a:lnTo>
                  <a:lnTo>
                    <a:pt x="464" y="336"/>
                  </a:lnTo>
                  <a:lnTo>
                    <a:pt x="466" y="336"/>
                  </a:lnTo>
                  <a:lnTo>
                    <a:pt x="469" y="336"/>
                  </a:lnTo>
                  <a:lnTo>
                    <a:pt x="469" y="336"/>
                  </a:lnTo>
                  <a:lnTo>
                    <a:pt x="471" y="339"/>
                  </a:lnTo>
                  <a:lnTo>
                    <a:pt x="471" y="339"/>
                  </a:lnTo>
                  <a:lnTo>
                    <a:pt x="471" y="339"/>
                  </a:lnTo>
                  <a:lnTo>
                    <a:pt x="473" y="339"/>
                  </a:lnTo>
                  <a:lnTo>
                    <a:pt x="473" y="341"/>
                  </a:lnTo>
                  <a:lnTo>
                    <a:pt x="473" y="341"/>
                  </a:lnTo>
                  <a:lnTo>
                    <a:pt x="476" y="341"/>
                  </a:lnTo>
                  <a:lnTo>
                    <a:pt x="476" y="341"/>
                  </a:lnTo>
                  <a:lnTo>
                    <a:pt x="476" y="341"/>
                  </a:lnTo>
                  <a:lnTo>
                    <a:pt x="476" y="343"/>
                  </a:lnTo>
                  <a:lnTo>
                    <a:pt x="476" y="343"/>
                  </a:lnTo>
                  <a:lnTo>
                    <a:pt x="478" y="343"/>
                  </a:lnTo>
                  <a:lnTo>
                    <a:pt x="478" y="343"/>
                  </a:lnTo>
                  <a:lnTo>
                    <a:pt x="481" y="343"/>
                  </a:lnTo>
                  <a:lnTo>
                    <a:pt x="481" y="343"/>
                  </a:lnTo>
                  <a:lnTo>
                    <a:pt x="481" y="343"/>
                  </a:lnTo>
                  <a:lnTo>
                    <a:pt x="483" y="343"/>
                  </a:lnTo>
                  <a:lnTo>
                    <a:pt x="483" y="343"/>
                  </a:lnTo>
                  <a:lnTo>
                    <a:pt x="483" y="343"/>
                  </a:lnTo>
                  <a:lnTo>
                    <a:pt x="483" y="343"/>
                  </a:lnTo>
                  <a:lnTo>
                    <a:pt x="483" y="341"/>
                  </a:lnTo>
                  <a:lnTo>
                    <a:pt x="483" y="341"/>
                  </a:lnTo>
                  <a:lnTo>
                    <a:pt x="483" y="341"/>
                  </a:lnTo>
                  <a:lnTo>
                    <a:pt x="483" y="339"/>
                  </a:lnTo>
                  <a:lnTo>
                    <a:pt x="485" y="339"/>
                  </a:lnTo>
                  <a:lnTo>
                    <a:pt x="485" y="339"/>
                  </a:lnTo>
                  <a:lnTo>
                    <a:pt x="488" y="339"/>
                  </a:lnTo>
                  <a:lnTo>
                    <a:pt x="490" y="336"/>
                  </a:lnTo>
                  <a:lnTo>
                    <a:pt x="492" y="336"/>
                  </a:lnTo>
                  <a:lnTo>
                    <a:pt x="495" y="336"/>
                  </a:lnTo>
                  <a:lnTo>
                    <a:pt x="495" y="334"/>
                  </a:lnTo>
                  <a:lnTo>
                    <a:pt x="497" y="334"/>
                  </a:lnTo>
                  <a:lnTo>
                    <a:pt x="499" y="334"/>
                  </a:lnTo>
                  <a:lnTo>
                    <a:pt x="499" y="334"/>
                  </a:lnTo>
                  <a:lnTo>
                    <a:pt x="502" y="331"/>
                  </a:lnTo>
                  <a:lnTo>
                    <a:pt x="504" y="331"/>
                  </a:lnTo>
                  <a:lnTo>
                    <a:pt x="504" y="331"/>
                  </a:lnTo>
                  <a:lnTo>
                    <a:pt x="504" y="331"/>
                  </a:lnTo>
                  <a:lnTo>
                    <a:pt x="507" y="331"/>
                  </a:lnTo>
                  <a:lnTo>
                    <a:pt x="507" y="331"/>
                  </a:lnTo>
                  <a:lnTo>
                    <a:pt x="507" y="331"/>
                  </a:lnTo>
                  <a:lnTo>
                    <a:pt x="507" y="331"/>
                  </a:lnTo>
                  <a:lnTo>
                    <a:pt x="509" y="331"/>
                  </a:lnTo>
                  <a:lnTo>
                    <a:pt x="511" y="331"/>
                  </a:lnTo>
                  <a:lnTo>
                    <a:pt x="511" y="331"/>
                  </a:lnTo>
                  <a:lnTo>
                    <a:pt x="511" y="329"/>
                  </a:lnTo>
                  <a:lnTo>
                    <a:pt x="511" y="329"/>
                  </a:lnTo>
                  <a:lnTo>
                    <a:pt x="511" y="329"/>
                  </a:lnTo>
                  <a:lnTo>
                    <a:pt x="511" y="329"/>
                  </a:lnTo>
                  <a:lnTo>
                    <a:pt x="511" y="329"/>
                  </a:lnTo>
                  <a:lnTo>
                    <a:pt x="511" y="329"/>
                  </a:lnTo>
                  <a:lnTo>
                    <a:pt x="511" y="329"/>
                  </a:lnTo>
                  <a:lnTo>
                    <a:pt x="514" y="329"/>
                  </a:lnTo>
                  <a:lnTo>
                    <a:pt x="516" y="327"/>
                  </a:lnTo>
                  <a:lnTo>
                    <a:pt x="516" y="327"/>
                  </a:lnTo>
                  <a:lnTo>
                    <a:pt x="518" y="327"/>
                  </a:lnTo>
                  <a:lnTo>
                    <a:pt x="518" y="327"/>
                  </a:lnTo>
                  <a:lnTo>
                    <a:pt x="521" y="327"/>
                  </a:lnTo>
                  <a:lnTo>
                    <a:pt x="521" y="327"/>
                  </a:lnTo>
                  <a:lnTo>
                    <a:pt x="521" y="327"/>
                  </a:lnTo>
                  <a:lnTo>
                    <a:pt x="523" y="327"/>
                  </a:lnTo>
                  <a:lnTo>
                    <a:pt x="523" y="324"/>
                  </a:lnTo>
                  <a:lnTo>
                    <a:pt x="525" y="324"/>
                  </a:lnTo>
                  <a:lnTo>
                    <a:pt x="525" y="324"/>
                  </a:lnTo>
                  <a:lnTo>
                    <a:pt x="525" y="324"/>
                  </a:lnTo>
                  <a:lnTo>
                    <a:pt x="528" y="324"/>
                  </a:lnTo>
                  <a:lnTo>
                    <a:pt x="528" y="324"/>
                  </a:lnTo>
                  <a:lnTo>
                    <a:pt x="528" y="324"/>
                  </a:lnTo>
                  <a:lnTo>
                    <a:pt x="528" y="324"/>
                  </a:lnTo>
                  <a:lnTo>
                    <a:pt x="528" y="324"/>
                  </a:lnTo>
                  <a:lnTo>
                    <a:pt x="528" y="324"/>
                  </a:lnTo>
                  <a:lnTo>
                    <a:pt x="528" y="322"/>
                  </a:lnTo>
                  <a:lnTo>
                    <a:pt x="528" y="322"/>
                  </a:lnTo>
                  <a:lnTo>
                    <a:pt x="530" y="322"/>
                  </a:lnTo>
                  <a:lnTo>
                    <a:pt x="533" y="322"/>
                  </a:lnTo>
                  <a:lnTo>
                    <a:pt x="535" y="320"/>
                  </a:lnTo>
                  <a:lnTo>
                    <a:pt x="535" y="320"/>
                  </a:lnTo>
                  <a:lnTo>
                    <a:pt x="535" y="320"/>
                  </a:lnTo>
                  <a:lnTo>
                    <a:pt x="533" y="320"/>
                  </a:lnTo>
                  <a:lnTo>
                    <a:pt x="533" y="317"/>
                  </a:lnTo>
                  <a:lnTo>
                    <a:pt x="533" y="317"/>
                  </a:lnTo>
                  <a:lnTo>
                    <a:pt x="533" y="315"/>
                  </a:lnTo>
                  <a:lnTo>
                    <a:pt x="535" y="315"/>
                  </a:lnTo>
                  <a:lnTo>
                    <a:pt x="535" y="315"/>
                  </a:lnTo>
                  <a:lnTo>
                    <a:pt x="535" y="317"/>
                  </a:lnTo>
                  <a:lnTo>
                    <a:pt x="535" y="317"/>
                  </a:lnTo>
                  <a:lnTo>
                    <a:pt x="537" y="317"/>
                  </a:lnTo>
                  <a:lnTo>
                    <a:pt x="537" y="317"/>
                  </a:lnTo>
                  <a:lnTo>
                    <a:pt x="537" y="317"/>
                  </a:lnTo>
                  <a:lnTo>
                    <a:pt x="537" y="317"/>
                  </a:lnTo>
                  <a:lnTo>
                    <a:pt x="537" y="315"/>
                  </a:lnTo>
                  <a:lnTo>
                    <a:pt x="540" y="317"/>
                  </a:lnTo>
                  <a:lnTo>
                    <a:pt x="540" y="317"/>
                  </a:lnTo>
                  <a:lnTo>
                    <a:pt x="540" y="317"/>
                  </a:lnTo>
                  <a:lnTo>
                    <a:pt x="542" y="317"/>
                  </a:lnTo>
                  <a:lnTo>
                    <a:pt x="542" y="317"/>
                  </a:lnTo>
                  <a:lnTo>
                    <a:pt x="542" y="320"/>
                  </a:lnTo>
                  <a:lnTo>
                    <a:pt x="542" y="320"/>
                  </a:lnTo>
                  <a:lnTo>
                    <a:pt x="544" y="320"/>
                  </a:lnTo>
                  <a:lnTo>
                    <a:pt x="544" y="320"/>
                  </a:lnTo>
                  <a:lnTo>
                    <a:pt x="544" y="320"/>
                  </a:lnTo>
                  <a:lnTo>
                    <a:pt x="547" y="320"/>
                  </a:lnTo>
                  <a:lnTo>
                    <a:pt x="547" y="322"/>
                  </a:lnTo>
                  <a:lnTo>
                    <a:pt x="547" y="322"/>
                  </a:lnTo>
                  <a:lnTo>
                    <a:pt x="547" y="322"/>
                  </a:lnTo>
                  <a:lnTo>
                    <a:pt x="549" y="324"/>
                  </a:lnTo>
                  <a:lnTo>
                    <a:pt x="549" y="324"/>
                  </a:lnTo>
                  <a:lnTo>
                    <a:pt x="549" y="324"/>
                  </a:lnTo>
                  <a:lnTo>
                    <a:pt x="549" y="324"/>
                  </a:lnTo>
                  <a:lnTo>
                    <a:pt x="549" y="327"/>
                  </a:lnTo>
                  <a:lnTo>
                    <a:pt x="551" y="327"/>
                  </a:lnTo>
                  <a:lnTo>
                    <a:pt x="554" y="327"/>
                  </a:lnTo>
                  <a:lnTo>
                    <a:pt x="554" y="324"/>
                  </a:lnTo>
                  <a:lnTo>
                    <a:pt x="554" y="327"/>
                  </a:lnTo>
                  <a:lnTo>
                    <a:pt x="556" y="327"/>
                  </a:lnTo>
                  <a:lnTo>
                    <a:pt x="556" y="324"/>
                  </a:lnTo>
                  <a:lnTo>
                    <a:pt x="556" y="324"/>
                  </a:lnTo>
                  <a:lnTo>
                    <a:pt x="556" y="324"/>
                  </a:lnTo>
                  <a:lnTo>
                    <a:pt x="559" y="324"/>
                  </a:lnTo>
                  <a:lnTo>
                    <a:pt x="559" y="324"/>
                  </a:lnTo>
                  <a:lnTo>
                    <a:pt x="559" y="324"/>
                  </a:lnTo>
                  <a:lnTo>
                    <a:pt x="559" y="324"/>
                  </a:lnTo>
                  <a:lnTo>
                    <a:pt x="561" y="324"/>
                  </a:lnTo>
                  <a:lnTo>
                    <a:pt x="563" y="322"/>
                  </a:lnTo>
                  <a:lnTo>
                    <a:pt x="563" y="322"/>
                  </a:lnTo>
                  <a:lnTo>
                    <a:pt x="563" y="322"/>
                  </a:lnTo>
                  <a:lnTo>
                    <a:pt x="563" y="322"/>
                  </a:lnTo>
                  <a:lnTo>
                    <a:pt x="566" y="322"/>
                  </a:lnTo>
                  <a:lnTo>
                    <a:pt x="568" y="322"/>
                  </a:lnTo>
                  <a:lnTo>
                    <a:pt x="568" y="324"/>
                  </a:lnTo>
                  <a:lnTo>
                    <a:pt x="570" y="324"/>
                  </a:lnTo>
                  <a:lnTo>
                    <a:pt x="570" y="324"/>
                  </a:lnTo>
                  <a:lnTo>
                    <a:pt x="570" y="322"/>
                  </a:lnTo>
                  <a:lnTo>
                    <a:pt x="573" y="322"/>
                  </a:lnTo>
                  <a:lnTo>
                    <a:pt x="573" y="322"/>
                  </a:lnTo>
                  <a:lnTo>
                    <a:pt x="573" y="322"/>
                  </a:lnTo>
                  <a:lnTo>
                    <a:pt x="573" y="322"/>
                  </a:lnTo>
                  <a:lnTo>
                    <a:pt x="573" y="320"/>
                  </a:lnTo>
                  <a:lnTo>
                    <a:pt x="575" y="320"/>
                  </a:lnTo>
                  <a:lnTo>
                    <a:pt x="575" y="320"/>
                  </a:lnTo>
                  <a:lnTo>
                    <a:pt x="575" y="322"/>
                  </a:lnTo>
                  <a:lnTo>
                    <a:pt x="575" y="322"/>
                  </a:lnTo>
                  <a:lnTo>
                    <a:pt x="580" y="322"/>
                  </a:lnTo>
                  <a:lnTo>
                    <a:pt x="580" y="320"/>
                  </a:lnTo>
                  <a:lnTo>
                    <a:pt x="580" y="320"/>
                  </a:lnTo>
                  <a:lnTo>
                    <a:pt x="582" y="320"/>
                  </a:lnTo>
                  <a:lnTo>
                    <a:pt x="582" y="320"/>
                  </a:lnTo>
                  <a:lnTo>
                    <a:pt x="585" y="320"/>
                  </a:lnTo>
                  <a:lnTo>
                    <a:pt x="585" y="320"/>
                  </a:lnTo>
                  <a:lnTo>
                    <a:pt x="585" y="317"/>
                  </a:lnTo>
                  <a:lnTo>
                    <a:pt x="585" y="317"/>
                  </a:lnTo>
                  <a:lnTo>
                    <a:pt x="585" y="315"/>
                  </a:lnTo>
                  <a:lnTo>
                    <a:pt x="585" y="315"/>
                  </a:lnTo>
                  <a:lnTo>
                    <a:pt x="585" y="315"/>
                  </a:lnTo>
                  <a:lnTo>
                    <a:pt x="585" y="315"/>
                  </a:lnTo>
                  <a:lnTo>
                    <a:pt x="585" y="312"/>
                  </a:lnTo>
                  <a:lnTo>
                    <a:pt x="585" y="312"/>
                  </a:lnTo>
                  <a:lnTo>
                    <a:pt x="585" y="312"/>
                  </a:lnTo>
                  <a:lnTo>
                    <a:pt x="585" y="312"/>
                  </a:lnTo>
                  <a:lnTo>
                    <a:pt x="582" y="312"/>
                  </a:lnTo>
                  <a:lnTo>
                    <a:pt x="585" y="310"/>
                  </a:lnTo>
                  <a:lnTo>
                    <a:pt x="585" y="310"/>
                  </a:lnTo>
                  <a:lnTo>
                    <a:pt x="585" y="310"/>
                  </a:lnTo>
                  <a:lnTo>
                    <a:pt x="585" y="308"/>
                  </a:lnTo>
                  <a:lnTo>
                    <a:pt x="585" y="308"/>
                  </a:lnTo>
                  <a:lnTo>
                    <a:pt x="585" y="305"/>
                  </a:lnTo>
                  <a:lnTo>
                    <a:pt x="587" y="305"/>
                  </a:lnTo>
                  <a:lnTo>
                    <a:pt x="587" y="305"/>
                  </a:lnTo>
                  <a:lnTo>
                    <a:pt x="587" y="305"/>
                  </a:lnTo>
                  <a:lnTo>
                    <a:pt x="587" y="305"/>
                  </a:lnTo>
                  <a:lnTo>
                    <a:pt x="587" y="303"/>
                  </a:lnTo>
                  <a:lnTo>
                    <a:pt x="589" y="305"/>
                  </a:lnTo>
                  <a:lnTo>
                    <a:pt x="589" y="303"/>
                  </a:lnTo>
                  <a:lnTo>
                    <a:pt x="592" y="303"/>
                  </a:lnTo>
                  <a:lnTo>
                    <a:pt x="592" y="303"/>
                  </a:lnTo>
                  <a:lnTo>
                    <a:pt x="592" y="303"/>
                  </a:lnTo>
                  <a:lnTo>
                    <a:pt x="594" y="303"/>
                  </a:lnTo>
                  <a:lnTo>
                    <a:pt x="594" y="303"/>
                  </a:lnTo>
                  <a:lnTo>
                    <a:pt x="594" y="303"/>
                  </a:lnTo>
                  <a:lnTo>
                    <a:pt x="596" y="303"/>
                  </a:lnTo>
                  <a:lnTo>
                    <a:pt x="594" y="301"/>
                  </a:lnTo>
                  <a:lnTo>
                    <a:pt x="596" y="301"/>
                  </a:lnTo>
                  <a:lnTo>
                    <a:pt x="596" y="301"/>
                  </a:lnTo>
                  <a:lnTo>
                    <a:pt x="596" y="301"/>
                  </a:lnTo>
                  <a:lnTo>
                    <a:pt x="599" y="301"/>
                  </a:lnTo>
                  <a:lnTo>
                    <a:pt x="599" y="303"/>
                  </a:lnTo>
                  <a:lnTo>
                    <a:pt x="599" y="303"/>
                  </a:lnTo>
                  <a:lnTo>
                    <a:pt x="599" y="303"/>
                  </a:lnTo>
                  <a:lnTo>
                    <a:pt x="599" y="303"/>
                  </a:lnTo>
                  <a:lnTo>
                    <a:pt x="599" y="303"/>
                  </a:lnTo>
                  <a:lnTo>
                    <a:pt x="599" y="303"/>
                  </a:lnTo>
                  <a:lnTo>
                    <a:pt x="599" y="303"/>
                  </a:lnTo>
                  <a:lnTo>
                    <a:pt x="599" y="303"/>
                  </a:lnTo>
                  <a:lnTo>
                    <a:pt x="599" y="305"/>
                  </a:lnTo>
                  <a:lnTo>
                    <a:pt x="601" y="305"/>
                  </a:lnTo>
                  <a:lnTo>
                    <a:pt x="601" y="305"/>
                  </a:lnTo>
                  <a:lnTo>
                    <a:pt x="601" y="305"/>
                  </a:lnTo>
                  <a:lnTo>
                    <a:pt x="601" y="305"/>
                  </a:lnTo>
                  <a:lnTo>
                    <a:pt x="601" y="305"/>
                  </a:lnTo>
                  <a:lnTo>
                    <a:pt x="601" y="305"/>
                  </a:lnTo>
                  <a:lnTo>
                    <a:pt x="604" y="305"/>
                  </a:lnTo>
                  <a:lnTo>
                    <a:pt x="604" y="305"/>
                  </a:lnTo>
                  <a:lnTo>
                    <a:pt x="604" y="305"/>
                  </a:lnTo>
                  <a:lnTo>
                    <a:pt x="604" y="305"/>
                  </a:lnTo>
                  <a:lnTo>
                    <a:pt x="606" y="308"/>
                  </a:lnTo>
                  <a:lnTo>
                    <a:pt x="606" y="308"/>
                  </a:lnTo>
                  <a:lnTo>
                    <a:pt x="608" y="308"/>
                  </a:lnTo>
                  <a:lnTo>
                    <a:pt x="608" y="308"/>
                  </a:lnTo>
                  <a:lnTo>
                    <a:pt x="608" y="308"/>
                  </a:lnTo>
                  <a:lnTo>
                    <a:pt x="608" y="308"/>
                  </a:lnTo>
                  <a:lnTo>
                    <a:pt x="608" y="308"/>
                  </a:lnTo>
                  <a:lnTo>
                    <a:pt x="608" y="308"/>
                  </a:lnTo>
                  <a:lnTo>
                    <a:pt x="608" y="308"/>
                  </a:lnTo>
                  <a:lnTo>
                    <a:pt x="608" y="308"/>
                  </a:lnTo>
                  <a:lnTo>
                    <a:pt x="611" y="308"/>
                  </a:lnTo>
                  <a:lnTo>
                    <a:pt x="611" y="308"/>
                  </a:lnTo>
                  <a:lnTo>
                    <a:pt x="611" y="310"/>
                  </a:lnTo>
                  <a:lnTo>
                    <a:pt x="611" y="310"/>
                  </a:lnTo>
                  <a:lnTo>
                    <a:pt x="611" y="310"/>
                  </a:lnTo>
                  <a:lnTo>
                    <a:pt x="611" y="310"/>
                  </a:lnTo>
                  <a:lnTo>
                    <a:pt x="611" y="310"/>
                  </a:lnTo>
                  <a:lnTo>
                    <a:pt x="613" y="310"/>
                  </a:lnTo>
                  <a:lnTo>
                    <a:pt x="613" y="310"/>
                  </a:lnTo>
                  <a:lnTo>
                    <a:pt x="613" y="310"/>
                  </a:lnTo>
                  <a:lnTo>
                    <a:pt x="613" y="310"/>
                  </a:lnTo>
                  <a:lnTo>
                    <a:pt x="615" y="312"/>
                  </a:lnTo>
                  <a:lnTo>
                    <a:pt x="615" y="312"/>
                  </a:lnTo>
                  <a:lnTo>
                    <a:pt x="615" y="312"/>
                  </a:lnTo>
                  <a:lnTo>
                    <a:pt x="615" y="310"/>
                  </a:lnTo>
                  <a:lnTo>
                    <a:pt x="618" y="310"/>
                  </a:lnTo>
                  <a:lnTo>
                    <a:pt x="618" y="310"/>
                  </a:lnTo>
                  <a:lnTo>
                    <a:pt x="618" y="310"/>
                  </a:lnTo>
                  <a:lnTo>
                    <a:pt x="618" y="310"/>
                  </a:lnTo>
                  <a:lnTo>
                    <a:pt x="618" y="310"/>
                  </a:lnTo>
                  <a:lnTo>
                    <a:pt x="620" y="310"/>
                  </a:lnTo>
                  <a:lnTo>
                    <a:pt x="620" y="310"/>
                  </a:lnTo>
                  <a:lnTo>
                    <a:pt x="620" y="310"/>
                  </a:lnTo>
                  <a:lnTo>
                    <a:pt x="622" y="312"/>
                  </a:lnTo>
                  <a:lnTo>
                    <a:pt x="622" y="310"/>
                  </a:lnTo>
                  <a:lnTo>
                    <a:pt x="622" y="310"/>
                  </a:lnTo>
                  <a:lnTo>
                    <a:pt x="622" y="310"/>
                  </a:lnTo>
                  <a:lnTo>
                    <a:pt x="625" y="310"/>
                  </a:lnTo>
                  <a:lnTo>
                    <a:pt x="625" y="310"/>
                  </a:lnTo>
                  <a:lnTo>
                    <a:pt x="625" y="310"/>
                  </a:lnTo>
                  <a:lnTo>
                    <a:pt x="625" y="310"/>
                  </a:lnTo>
                  <a:lnTo>
                    <a:pt x="625" y="310"/>
                  </a:lnTo>
                  <a:lnTo>
                    <a:pt x="625" y="310"/>
                  </a:lnTo>
                  <a:lnTo>
                    <a:pt x="625" y="308"/>
                  </a:lnTo>
                  <a:lnTo>
                    <a:pt x="625" y="308"/>
                  </a:lnTo>
                  <a:lnTo>
                    <a:pt x="625" y="308"/>
                  </a:lnTo>
                  <a:lnTo>
                    <a:pt x="625" y="308"/>
                  </a:lnTo>
                  <a:lnTo>
                    <a:pt x="627" y="308"/>
                  </a:lnTo>
                  <a:lnTo>
                    <a:pt x="627" y="308"/>
                  </a:lnTo>
                  <a:lnTo>
                    <a:pt x="627" y="308"/>
                  </a:lnTo>
                  <a:lnTo>
                    <a:pt x="627" y="308"/>
                  </a:lnTo>
                  <a:lnTo>
                    <a:pt x="627" y="308"/>
                  </a:lnTo>
                  <a:lnTo>
                    <a:pt x="627" y="308"/>
                  </a:lnTo>
                  <a:lnTo>
                    <a:pt x="630" y="310"/>
                  </a:lnTo>
                  <a:lnTo>
                    <a:pt x="630" y="308"/>
                  </a:lnTo>
                  <a:lnTo>
                    <a:pt x="630" y="310"/>
                  </a:lnTo>
                  <a:lnTo>
                    <a:pt x="630" y="310"/>
                  </a:lnTo>
                  <a:lnTo>
                    <a:pt x="630" y="310"/>
                  </a:lnTo>
                  <a:lnTo>
                    <a:pt x="630" y="310"/>
                  </a:lnTo>
                  <a:lnTo>
                    <a:pt x="632" y="308"/>
                  </a:lnTo>
                  <a:lnTo>
                    <a:pt x="632" y="310"/>
                  </a:lnTo>
                  <a:lnTo>
                    <a:pt x="632" y="310"/>
                  </a:lnTo>
                  <a:lnTo>
                    <a:pt x="632" y="310"/>
                  </a:lnTo>
                  <a:lnTo>
                    <a:pt x="632" y="310"/>
                  </a:lnTo>
                  <a:lnTo>
                    <a:pt x="632" y="312"/>
                  </a:lnTo>
                  <a:lnTo>
                    <a:pt x="632" y="312"/>
                  </a:lnTo>
                  <a:lnTo>
                    <a:pt x="632" y="312"/>
                  </a:lnTo>
                  <a:lnTo>
                    <a:pt x="634" y="312"/>
                  </a:lnTo>
                  <a:lnTo>
                    <a:pt x="634" y="312"/>
                  </a:lnTo>
                  <a:lnTo>
                    <a:pt x="634" y="312"/>
                  </a:lnTo>
                  <a:lnTo>
                    <a:pt x="637" y="312"/>
                  </a:lnTo>
                  <a:lnTo>
                    <a:pt x="637" y="315"/>
                  </a:lnTo>
                  <a:lnTo>
                    <a:pt x="639" y="312"/>
                  </a:lnTo>
                  <a:lnTo>
                    <a:pt x="639" y="312"/>
                  </a:lnTo>
                  <a:lnTo>
                    <a:pt x="639" y="315"/>
                  </a:lnTo>
                  <a:lnTo>
                    <a:pt x="639" y="315"/>
                  </a:lnTo>
                  <a:lnTo>
                    <a:pt x="641" y="312"/>
                  </a:lnTo>
                  <a:lnTo>
                    <a:pt x="641" y="315"/>
                  </a:lnTo>
                  <a:lnTo>
                    <a:pt x="641" y="315"/>
                  </a:lnTo>
                  <a:lnTo>
                    <a:pt x="644" y="315"/>
                  </a:lnTo>
                  <a:lnTo>
                    <a:pt x="644" y="315"/>
                  </a:lnTo>
                  <a:lnTo>
                    <a:pt x="644" y="317"/>
                  </a:lnTo>
                  <a:lnTo>
                    <a:pt x="644" y="317"/>
                  </a:lnTo>
                  <a:lnTo>
                    <a:pt x="646" y="320"/>
                  </a:lnTo>
                  <a:lnTo>
                    <a:pt x="646" y="320"/>
                  </a:lnTo>
                  <a:lnTo>
                    <a:pt x="649" y="320"/>
                  </a:lnTo>
                  <a:lnTo>
                    <a:pt x="649" y="320"/>
                  </a:lnTo>
                  <a:lnTo>
                    <a:pt x="649" y="320"/>
                  </a:lnTo>
                  <a:lnTo>
                    <a:pt x="651" y="317"/>
                  </a:lnTo>
                  <a:lnTo>
                    <a:pt x="651" y="317"/>
                  </a:lnTo>
                  <a:lnTo>
                    <a:pt x="651" y="317"/>
                  </a:lnTo>
                  <a:lnTo>
                    <a:pt x="651" y="317"/>
                  </a:lnTo>
                  <a:lnTo>
                    <a:pt x="653" y="317"/>
                  </a:lnTo>
                  <a:lnTo>
                    <a:pt x="653" y="317"/>
                  </a:lnTo>
                  <a:lnTo>
                    <a:pt x="653" y="317"/>
                  </a:lnTo>
                  <a:lnTo>
                    <a:pt x="653" y="317"/>
                  </a:lnTo>
                  <a:lnTo>
                    <a:pt x="653" y="317"/>
                  </a:lnTo>
                  <a:lnTo>
                    <a:pt x="656" y="317"/>
                  </a:lnTo>
                  <a:lnTo>
                    <a:pt x="656" y="317"/>
                  </a:lnTo>
                  <a:lnTo>
                    <a:pt x="656" y="317"/>
                  </a:lnTo>
                  <a:lnTo>
                    <a:pt x="656" y="317"/>
                  </a:lnTo>
                  <a:lnTo>
                    <a:pt x="658" y="317"/>
                  </a:lnTo>
                  <a:lnTo>
                    <a:pt x="660" y="317"/>
                  </a:lnTo>
                  <a:lnTo>
                    <a:pt x="660" y="317"/>
                  </a:lnTo>
                  <a:lnTo>
                    <a:pt x="660" y="317"/>
                  </a:lnTo>
                  <a:lnTo>
                    <a:pt x="663" y="320"/>
                  </a:lnTo>
                  <a:lnTo>
                    <a:pt x="663" y="320"/>
                  </a:lnTo>
                  <a:lnTo>
                    <a:pt x="663" y="320"/>
                  </a:lnTo>
                  <a:lnTo>
                    <a:pt x="665" y="320"/>
                  </a:lnTo>
                  <a:lnTo>
                    <a:pt x="665" y="320"/>
                  </a:lnTo>
                  <a:lnTo>
                    <a:pt x="665" y="320"/>
                  </a:lnTo>
                  <a:lnTo>
                    <a:pt x="665" y="320"/>
                  </a:lnTo>
                  <a:lnTo>
                    <a:pt x="665" y="320"/>
                  </a:lnTo>
                  <a:lnTo>
                    <a:pt x="665" y="320"/>
                  </a:lnTo>
                  <a:lnTo>
                    <a:pt x="667" y="320"/>
                  </a:lnTo>
                  <a:lnTo>
                    <a:pt x="667" y="320"/>
                  </a:lnTo>
                  <a:lnTo>
                    <a:pt x="667" y="320"/>
                  </a:lnTo>
                  <a:lnTo>
                    <a:pt x="667" y="317"/>
                  </a:lnTo>
                  <a:lnTo>
                    <a:pt x="667" y="317"/>
                  </a:lnTo>
                  <a:lnTo>
                    <a:pt x="667" y="317"/>
                  </a:lnTo>
                  <a:lnTo>
                    <a:pt x="670" y="315"/>
                  </a:lnTo>
                  <a:lnTo>
                    <a:pt x="672" y="312"/>
                  </a:lnTo>
                  <a:lnTo>
                    <a:pt x="672" y="312"/>
                  </a:lnTo>
                  <a:lnTo>
                    <a:pt x="675" y="312"/>
                  </a:lnTo>
                  <a:lnTo>
                    <a:pt x="677" y="310"/>
                  </a:lnTo>
                  <a:lnTo>
                    <a:pt x="679" y="310"/>
                  </a:lnTo>
                  <a:lnTo>
                    <a:pt x="682" y="312"/>
                  </a:lnTo>
                  <a:lnTo>
                    <a:pt x="686" y="315"/>
                  </a:lnTo>
                  <a:lnTo>
                    <a:pt x="689" y="315"/>
                  </a:lnTo>
                  <a:lnTo>
                    <a:pt x="689" y="315"/>
                  </a:lnTo>
                  <a:lnTo>
                    <a:pt x="689" y="315"/>
                  </a:lnTo>
                  <a:lnTo>
                    <a:pt x="691" y="315"/>
                  </a:lnTo>
                  <a:lnTo>
                    <a:pt x="691" y="315"/>
                  </a:lnTo>
                  <a:lnTo>
                    <a:pt x="691" y="317"/>
                  </a:lnTo>
                  <a:lnTo>
                    <a:pt x="693" y="317"/>
                  </a:lnTo>
                  <a:lnTo>
                    <a:pt x="693" y="317"/>
                  </a:lnTo>
                  <a:lnTo>
                    <a:pt x="693" y="317"/>
                  </a:lnTo>
                  <a:lnTo>
                    <a:pt x="693" y="317"/>
                  </a:lnTo>
                  <a:lnTo>
                    <a:pt x="696" y="317"/>
                  </a:lnTo>
                  <a:lnTo>
                    <a:pt x="696" y="317"/>
                  </a:lnTo>
                  <a:lnTo>
                    <a:pt x="698" y="317"/>
                  </a:lnTo>
                  <a:lnTo>
                    <a:pt x="696" y="31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6" name="Freeform 675"/>
            <p:cNvSpPr>
              <a:spLocks/>
            </p:cNvSpPr>
            <p:nvPr/>
          </p:nvSpPr>
          <p:spPr bwMode="auto">
            <a:xfrm>
              <a:off x="6381705" y="5220773"/>
              <a:ext cx="32914" cy="38683"/>
            </a:xfrm>
            <a:custGeom>
              <a:avLst/>
              <a:gdLst>
                <a:gd name="T0" fmla="*/ 97 w 97"/>
                <a:gd name="T1" fmla="*/ 43 h 114"/>
                <a:gd name="T2" fmla="*/ 95 w 97"/>
                <a:gd name="T3" fmla="*/ 40 h 114"/>
                <a:gd name="T4" fmla="*/ 97 w 97"/>
                <a:gd name="T5" fmla="*/ 36 h 114"/>
                <a:gd name="T6" fmla="*/ 90 w 97"/>
                <a:gd name="T7" fmla="*/ 36 h 114"/>
                <a:gd name="T8" fmla="*/ 88 w 97"/>
                <a:gd name="T9" fmla="*/ 36 h 114"/>
                <a:gd name="T10" fmla="*/ 83 w 97"/>
                <a:gd name="T11" fmla="*/ 31 h 114"/>
                <a:gd name="T12" fmla="*/ 78 w 97"/>
                <a:gd name="T13" fmla="*/ 33 h 114"/>
                <a:gd name="T14" fmla="*/ 78 w 97"/>
                <a:gd name="T15" fmla="*/ 31 h 114"/>
                <a:gd name="T16" fmla="*/ 76 w 97"/>
                <a:gd name="T17" fmla="*/ 26 h 114"/>
                <a:gd name="T18" fmla="*/ 80 w 97"/>
                <a:gd name="T19" fmla="*/ 19 h 114"/>
                <a:gd name="T20" fmla="*/ 76 w 97"/>
                <a:gd name="T21" fmla="*/ 19 h 114"/>
                <a:gd name="T22" fmla="*/ 78 w 97"/>
                <a:gd name="T23" fmla="*/ 17 h 114"/>
                <a:gd name="T24" fmla="*/ 83 w 97"/>
                <a:gd name="T25" fmla="*/ 5 h 114"/>
                <a:gd name="T26" fmla="*/ 76 w 97"/>
                <a:gd name="T27" fmla="*/ 0 h 114"/>
                <a:gd name="T28" fmla="*/ 73 w 97"/>
                <a:gd name="T29" fmla="*/ 0 h 114"/>
                <a:gd name="T30" fmla="*/ 71 w 97"/>
                <a:gd name="T31" fmla="*/ 2 h 114"/>
                <a:gd name="T32" fmla="*/ 64 w 97"/>
                <a:gd name="T33" fmla="*/ 2 h 114"/>
                <a:gd name="T34" fmla="*/ 62 w 97"/>
                <a:gd name="T35" fmla="*/ 7 h 114"/>
                <a:gd name="T36" fmla="*/ 57 w 97"/>
                <a:gd name="T37" fmla="*/ 5 h 114"/>
                <a:gd name="T38" fmla="*/ 52 w 97"/>
                <a:gd name="T39" fmla="*/ 2 h 114"/>
                <a:gd name="T40" fmla="*/ 50 w 97"/>
                <a:gd name="T41" fmla="*/ 0 h 114"/>
                <a:gd name="T42" fmla="*/ 50 w 97"/>
                <a:gd name="T43" fmla="*/ 7 h 114"/>
                <a:gd name="T44" fmla="*/ 47 w 97"/>
                <a:gd name="T45" fmla="*/ 21 h 114"/>
                <a:gd name="T46" fmla="*/ 43 w 97"/>
                <a:gd name="T47" fmla="*/ 24 h 114"/>
                <a:gd name="T48" fmla="*/ 38 w 97"/>
                <a:gd name="T49" fmla="*/ 26 h 114"/>
                <a:gd name="T50" fmla="*/ 33 w 97"/>
                <a:gd name="T51" fmla="*/ 26 h 114"/>
                <a:gd name="T52" fmla="*/ 31 w 97"/>
                <a:gd name="T53" fmla="*/ 26 h 114"/>
                <a:gd name="T54" fmla="*/ 26 w 97"/>
                <a:gd name="T55" fmla="*/ 26 h 114"/>
                <a:gd name="T56" fmla="*/ 17 w 97"/>
                <a:gd name="T57" fmla="*/ 28 h 114"/>
                <a:gd name="T58" fmla="*/ 17 w 97"/>
                <a:gd name="T59" fmla="*/ 24 h 114"/>
                <a:gd name="T60" fmla="*/ 17 w 97"/>
                <a:gd name="T61" fmla="*/ 21 h 114"/>
                <a:gd name="T62" fmla="*/ 14 w 97"/>
                <a:gd name="T63" fmla="*/ 17 h 114"/>
                <a:gd name="T64" fmla="*/ 5 w 97"/>
                <a:gd name="T65" fmla="*/ 14 h 114"/>
                <a:gd name="T66" fmla="*/ 0 w 97"/>
                <a:gd name="T67" fmla="*/ 24 h 114"/>
                <a:gd name="T68" fmla="*/ 0 w 97"/>
                <a:gd name="T69" fmla="*/ 26 h 114"/>
                <a:gd name="T70" fmla="*/ 5 w 97"/>
                <a:gd name="T71" fmla="*/ 31 h 114"/>
                <a:gd name="T72" fmla="*/ 7 w 97"/>
                <a:gd name="T73" fmla="*/ 33 h 114"/>
                <a:gd name="T74" fmla="*/ 9 w 97"/>
                <a:gd name="T75" fmla="*/ 38 h 114"/>
                <a:gd name="T76" fmla="*/ 12 w 97"/>
                <a:gd name="T77" fmla="*/ 43 h 114"/>
                <a:gd name="T78" fmla="*/ 12 w 97"/>
                <a:gd name="T79" fmla="*/ 45 h 114"/>
                <a:gd name="T80" fmla="*/ 12 w 97"/>
                <a:gd name="T81" fmla="*/ 52 h 114"/>
                <a:gd name="T82" fmla="*/ 12 w 97"/>
                <a:gd name="T83" fmla="*/ 76 h 114"/>
                <a:gd name="T84" fmla="*/ 14 w 97"/>
                <a:gd name="T85" fmla="*/ 90 h 114"/>
                <a:gd name="T86" fmla="*/ 33 w 97"/>
                <a:gd name="T87" fmla="*/ 114 h 114"/>
                <a:gd name="T88" fmla="*/ 40 w 97"/>
                <a:gd name="T89" fmla="*/ 114 h 114"/>
                <a:gd name="T90" fmla="*/ 40 w 97"/>
                <a:gd name="T91" fmla="*/ 111 h 114"/>
                <a:gd name="T92" fmla="*/ 43 w 97"/>
                <a:gd name="T93" fmla="*/ 109 h 114"/>
                <a:gd name="T94" fmla="*/ 52 w 97"/>
                <a:gd name="T95" fmla="*/ 107 h 114"/>
                <a:gd name="T96" fmla="*/ 57 w 97"/>
                <a:gd name="T97" fmla="*/ 99 h 114"/>
                <a:gd name="T98" fmla="*/ 64 w 97"/>
                <a:gd name="T99" fmla="*/ 90 h 114"/>
                <a:gd name="T100" fmla="*/ 71 w 97"/>
                <a:gd name="T101" fmla="*/ 78 h 114"/>
                <a:gd name="T102" fmla="*/ 73 w 97"/>
                <a:gd name="T103" fmla="*/ 76 h 114"/>
                <a:gd name="T104" fmla="*/ 76 w 97"/>
                <a:gd name="T105" fmla="*/ 69 h 114"/>
                <a:gd name="T106" fmla="*/ 78 w 97"/>
                <a:gd name="T107" fmla="*/ 64 h 114"/>
                <a:gd name="T108" fmla="*/ 78 w 97"/>
                <a:gd name="T109" fmla="*/ 64 h 114"/>
                <a:gd name="T110" fmla="*/ 83 w 97"/>
                <a:gd name="T111" fmla="*/ 64 h 114"/>
                <a:gd name="T112" fmla="*/ 88 w 97"/>
                <a:gd name="T113" fmla="*/ 59 h 114"/>
                <a:gd name="T114" fmla="*/ 88 w 97"/>
                <a:gd name="T115" fmla="*/ 55 h 114"/>
                <a:gd name="T116" fmla="*/ 92 w 97"/>
                <a:gd name="T117" fmla="*/ 52 h 114"/>
                <a:gd name="T118" fmla="*/ 97 w 97"/>
                <a:gd name="T119" fmla="*/ 50 h 114"/>
                <a:gd name="T120" fmla="*/ 97 w 97"/>
                <a:gd name="T121" fmla="*/ 45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7" h="114">
                  <a:moveTo>
                    <a:pt x="97" y="45"/>
                  </a:moveTo>
                  <a:lnTo>
                    <a:pt x="97" y="45"/>
                  </a:lnTo>
                  <a:lnTo>
                    <a:pt x="97" y="45"/>
                  </a:lnTo>
                  <a:lnTo>
                    <a:pt x="97" y="43"/>
                  </a:lnTo>
                  <a:lnTo>
                    <a:pt x="97" y="43"/>
                  </a:lnTo>
                  <a:lnTo>
                    <a:pt x="97" y="43"/>
                  </a:lnTo>
                  <a:lnTo>
                    <a:pt x="97" y="43"/>
                  </a:lnTo>
                  <a:lnTo>
                    <a:pt x="97" y="40"/>
                  </a:lnTo>
                  <a:lnTo>
                    <a:pt x="95" y="40"/>
                  </a:lnTo>
                  <a:lnTo>
                    <a:pt x="95" y="40"/>
                  </a:lnTo>
                  <a:lnTo>
                    <a:pt x="95" y="38"/>
                  </a:lnTo>
                  <a:lnTo>
                    <a:pt x="97" y="36"/>
                  </a:lnTo>
                  <a:lnTo>
                    <a:pt x="97" y="36"/>
                  </a:lnTo>
                  <a:lnTo>
                    <a:pt x="97" y="36"/>
                  </a:lnTo>
                  <a:lnTo>
                    <a:pt x="97" y="36"/>
                  </a:lnTo>
                  <a:lnTo>
                    <a:pt x="92" y="36"/>
                  </a:lnTo>
                  <a:lnTo>
                    <a:pt x="92" y="36"/>
                  </a:lnTo>
                  <a:lnTo>
                    <a:pt x="92" y="36"/>
                  </a:lnTo>
                  <a:lnTo>
                    <a:pt x="90" y="36"/>
                  </a:lnTo>
                  <a:lnTo>
                    <a:pt x="90" y="36"/>
                  </a:lnTo>
                  <a:lnTo>
                    <a:pt x="90" y="36"/>
                  </a:lnTo>
                  <a:lnTo>
                    <a:pt x="88" y="36"/>
                  </a:lnTo>
                  <a:lnTo>
                    <a:pt x="88" y="36"/>
                  </a:lnTo>
                  <a:lnTo>
                    <a:pt x="88" y="36"/>
                  </a:lnTo>
                  <a:lnTo>
                    <a:pt x="88" y="36"/>
                  </a:lnTo>
                  <a:lnTo>
                    <a:pt x="88" y="36"/>
                  </a:lnTo>
                  <a:lnTo>
                    <a:pt x="88" y="33"/>
                  </a:lnTo>
                  <a:lnTo>
                    <a:pt x="88" y="33"/>
                  </a:lnTo>
                  <a:lnTo>
                    <a:pt x="85" y="33"/>
                  </a:lnTo>
                  <a:lnTo>
                    <a:pt x="83" y="31"/>
                  </a:lnTo>
                  <a:lnTo>
                    <a:pt x="83" y="31"/>
                  </a:lnTo>
                  <a:lnTo>
                    <a:pt x="80" y="31"/>
                  </a:lnTo>
                  <a:lnTo>
                    <a:pt x="80" y="33"/>
                  </a:lnTo>
                  <a:lnTo>
                    <a:pt x="80" y="33"/>
                  </a:lnTo>
                  <a:lnTo>
                    <a:pt x="78" y="33"/>
                  </a:lnTo>
                  <a:lnTo>
                    <a:pt x="78" y="33"/>
                  </a:lnTo>
                  <a:lnTo>
                    <a:pt x="78" y="33"/>
                  </a:lnTo>
                  <a:lnTo>
                    <a:pt x="78" y="33"/>
                  </a:lnTo>
                  <a:lnTo>
                    <a:pt x="78" y="33"/>
                  </a:lnTo>
                  <a:lnTo>
                    <a:pt x="78" y="31"/>
                  </a:lnTo>
                  <a:lnTo>
                    <a:pt x="78" y="31"/>
                  </a:lnTo>
                  <a:lnTo>
                    <a:pt x="76" y="31"/>
                  </a:lnTo>
                  <a:lnTo>
                    <a:pt x="76" y="28"/>
                  </a:lnTo>
                  <a:lnTo>
                    <a:pt x="76" y="28"/>
                  </a:lnTo>
                  <a:lnTo>
                    <a:pt x="76" y="26"/>
                  </a:lnTo>
                  <a:lnTo>
                    <a:pt x="78" y="26"/>
                  </a:lnTo>
                  <a:lnTo>
                    <a:pt x="78" y="24"/>
                  </a:lnTo>
                  <a:lnTo>
                    <a:pt x="78" y="24"/>
                  </a:lnTo>
                  <a:lnTo>
                    <a:pt x="78" y="21"/>
                  </a:lnTo>
                  <a:lnTo>
                    <a:pt x="80" y="19"/>
                  </a:lnTo>
                  <a:lnTo>
                    <a:pt x="80" y="19"/>
                  </a:lnTo>
                  <a:lnTo>
                    <a:pt x="80" y="19"/>
                  </a:lnTo>
                  <a:lnTo>
                    <a:pt x="78" y="19"/>
                  </a:lnTo>
                  <a:lnTo>
                    <a:pt x="76" y="19"/>
                  </a:lnTo>
                  <a:lnTo>
                    <a:pt x="76" y="19"/>
                  </a:lnTo>
                  <a:lnTo>
                    <a:pt x="76" y="19"/>
                  </a:lnTo>
                  <a:lnTo>
                    <a:pt x="76" y="19"/>
                  </a:lnTo>
                  <a:lnTo>
                    <a:pt x="76" y="17"/>
                  </a:lnTo>
                  <a:lnTo>
                    <a:pt x="78" y="17"/>
                  </a:lnTo>
                  <a:lnTo>
                    <a:pt x="78" y="17"/>
                  </a:lnTo>
                  <a:lnTo>
                    <a:pt x="78" y="14"/>
                  </a:lnTo>
                  <a:lnTo>
                    <a:pt x="78" y="14"/>
                  </a:lnTo>
                  <a:lnTo>
                    <a:pt x="80" y="10"/>
                  </a:lnTo>
                  <a:lnTo>
                    <a:pt x="80" y="7"/>
                  </a:lnTo>
                  <a:lnTo>
                    <a:pt x="83" y="5"/>
                  </a:lnTo>
                  <a:lnTo>
                    <a:pt x="80" y="5"/>
                  </a:lnTo>
                  <a:lnTo>
                    <a:pt x="78" y="5"/>
                  </a:lnTo>
                  <a:lnTo>
                    <a:pt x="76" y="2"/>
                  </a:lnTo>
                  <a:lnTo>
                    <a:pt x="76" y="2"/>
                  </a:lnTo>
                  <a:lnTo>
                    <a:pt x="76" y="0"/>
                  </a:lnTo>
                  <a:lnTo>
                    <a:pt x="76" y="0"/>
                  </a:lnTo>
                  <a:lnTo>
                    <a:pt x="76" y="0"/>
                  </a:lnTo>
                  <a:lnTo>
                    <a:pt x="73" y="0"/>
                  </a:lnTo>
                  <a:lnTo>
                    <a:pt x="73" y="0"/>
                  </a:lnTo>
                  <a:lnTo>
                    <a:pt x="73" y="0"/>
                  </a:lnTo>
                  <a:lnTo>
                    <a:pt x="71" y="0"/>
                  </a:lnTo>
                  <a:lnTo>
                    <a:pt x="71" y="0"/>
                  </a:lnTo>
                  <a:lnTo>
                    <a:pt x="71" y="0"/>
                  </a:lnTo>
                  <a:lnTo>
                    <a:pt x="71" y="2"/>
                  </a:lnTo>
                  <a:lnTo>
                    <a:pt x="71" y="2"/>
                  </a:lnTo>
                  <a:lnTo>
                    <a:pt x="69" y="2"/>
                  </a:lnTo>
                  <a:lnTo>
                    <a:pt x="69" y="2"/>
                  </a:lnTo>
                  <a:lnTo>
                    <a:pt x="66" y="2"/>
                  </a:lnTo>
                  <a:lnTo>
                    <a:pt x="66" y="2"/>
                  </a:lnTo>
                  <a:lnTo>
                    <a:pt x="64" y="2"/>
                  </a:lnTo>
                  <a:lnTo>
                    <a:pt x="64" y="2"/>
                  </a:lnTo>
                  <a:lnTo>
                    <a:pt x="64" y="2"/>
                  </a:lnTo>
                  <a:lnTo>
                    <a:pt x="64" y="2"/>
                  </a:lnTo>
                  <a:lnTo>
                    <a:pt x="64" y="2"/>
                  </a:lnTo>
                  <a:lnTo>
                    <a:pt x="62" y="7"/>
                  </a:lnTo>
                  <a:lnTo>
                    <a:pt x="62" y="7"/>
                  </a:lnTo>
                  <a:lnTo>
                    <a:pt x="59" y="7"/>
                  </a:lnTo>
                  <a:lnTo>
                    <a:pt x="59" y="7"/>
                  </a:lnTo>
                  <a:lnTo>
                    <a:pt x="57" y="5"/>
                  </a:lnTo>
                  <a:lnTo>
                    <a:pt x="57" y="5"/>
                  </a:lnTo>
                  <a:lnTo>
                    <a:pt x="54" y="2"/>
                  </a:lnTo>
                  <a:lnTo>
                    <a:pt x="54" y="2"/>
                  </a:lnTo>
                  <a:lnTo>
                    <a:pt x="52" y="2"/>
                  </a:lnTo>
                  <a:lnTo>
                    <a:pt x="52" y="2"/>
                  </a:lnTo>
                  <a:lnTo>
                    <a:pt x="52" y="2"/>
                  </a:lnTo>
                  <a:lnTo>
                    <a:pt x="52" y="2"/>
                  </a:lnTo>
                  <a:lnTo>
                    <a:pt x="50" y="0"/>
                  </a:lnTo>
                  <a:lnTo>
                    <a:pt x="50" y="0"/>
                  </a:lnTo>
                  <a:lnTo>
                    <a:pt x="50" y="0"/>
                  </a:lnTo>
                  <a:lnTo>
                    <a:pt x="50" y="0"/>
                  </a:lnTo>
                  <a:lnTo>
                    <a:pt x="50" y="0"/>
                  </a:lnTo>
                  <a:lnTo>
                    <a:pt x="50" y="0"/>
                  </a:lnTo>
                  <a:lnTo>
                    <a:pt x="50" y="2"/>
                  </a:lnTo>
                  <a:lnTo>
                    <a:pt x="50" y="5"/>
                  </a:lnTo>
                  <a:lnTo>
                    <a:pt x="50" y="7"/>
                  </a:lnTo>
                  <a:lnTo>
                    <a:pt x="47" y="12"/>
                  </a:lnTo>
                  <a:lnTo>
                    <a:pt x="47" y="17"/>
                  </a:lnTo>
                  <a:lnTo>
                    <a:pt x="47" y="19"/>
                  </a:lnTo>
                  <a:lnTo>
                    <a:pt x="47" y="19"/>
                  </a:lnTo>
                  <a:lnTo>
                    <a:pt x="47" y="21"/>
                  </a:lnTo>
                  <a:lnTo>
                    <a:pt x="47" y="21"/>
                  </a:lnTo>
                  <a:lnTo>
                    <a:pt x="45" y="24"/>
                  </a:lnTo>
                  <a:lnTo>
                    <a:pt x="45" y="24"/>
                  </a:lnTo>
                  <a:lnTo>
                    <a:pt x="43" y="24"/>
                  </a:lnTo>
                  <a:lnTo>
                    <a:pt x="43" y="24"/>
                  </a:lnTo>
                  <a:lnTo>
                    <a:pt x="40" y="24"/>
                  </a:lnTo>
                  <a:lnTo>
                    <a:pt x="40" y="24"/>
                  </a:lnTo>
                  <a:lnTo>
                    <a:pt x="40" y="24"/>
                  </a:lnTo>
                  <a:lnTo>
                    <a:pt x="38" y="24"/>
                  </a:lnTo>
                  <a:lnTo>
                    <a:pt x="38" y="26"/>
                  </a:lnTo>
                  <a:lnTo>
                    <a:pt x="38" y="26"/>
                  </a:lnTo>
                  <a:lnTo>
                    <a:pt x="38" y="26"/>
                  </a:lnTo>
                  <a:lnTo>
                    <a:pt x="38" y="26"/>
                  </a:lnTo>
                  <a:lnTo>
                    <a:pt x="36" y="26"/>
                  </a:lnTo>
                  <a:lnTo>
                    <a:pt x="33" y="26"/>
                  </a:lnTo>
                  <a:lnTo>
                    <a:pt x="33" y="26"/>
                  </a:lnTo>
                  <a:lnTo>
                    <a:pt x="33" y="26"/>
                  </a:lnTo>
                  <a:lnTo>
                    <a:pt x="31" y="26"/>
                  </a:lnTo>
                  <a:lnTo>
                    <a:pt x="31" y="26"/>
                  </a:lnTo>
                  <a:lnTo>
                    <a:pt x="31" y="26"/>
                  </a:lnTo>
                  <a:lnTo>
                    <a:pt x="31" y="26"/>
                  </a:lnTo>
                  <a:lnTo>
                    <a:pt x="28" y="26"/>
                  </a:lnTo>
                  <a:lnTo>
                    <a:pt x="28" y="28"/>
                  </a:lnTo>
                  <a:lnTo>
                    <a:pt x="26" y="28"/>
                  </a:lnTo>
                  <a:lnTo>
                    <a:pt x="26" y="26"/>
                  </a:lnTo>
                  <a:lnTo>
                    <a:pt x="24" y="26"/>
                  </a:lnTo>
                  <a:lnTo>
                    <a:pt x="21" y="26"/>
                  </a:lnTo>
                  <a:lnTo>
                    <a:pt x="21" y="26"/>
                  </a:lnTo>
                  <a:lnTo>
                    <a:pt x="19" y="28"/>
                  </a:lnTo>
                  <a:lnTo>
                    <a:pt x="17" y="28"/>
                  </a:lnTo>
                  <a:lnTo>
                    <a:pt x="17" y="26"/>
                  </a:lnTo>
                  <a:lnTo>
                    <a:pt x="17" y="26"/>
                  </a:lnTo>
                  <a:lnTo>
                    <a:pt x="17" y="24"/>
                  </a:lnTo>
                  <a:lnTo>
                    <a:pt x="17" y="24"/>
                  </a:lnTo>
                  <a:lnTo>
                    <a:pt x="17" y="24"/>
                  </a:lnTo>
                  <a:lnTo>
                    <a:pt x="17" y="24"/>
                  </a:lnTo>
                  <a:lnTo>
                    <a:pt x="17" y="21"/>
                  </a:lnTo>
                  <a:lnTo>
                    <a:pt x="17" y="21"/>
                  </a:lnTo>
                  <a:lnTo>
                    <a:pt x="17" y="21"/>
                  </a:lnTo>
                  <a:lnTo>
                    <a:pt x="17" y="21"/>
                  </a:lnTo>
                  <a:lnTo>
                    <a:pt x="17" y="19"/>
                  </a:lnTo>
                  <a:lnTo>
                    <a:pt x="17" y="19"/>
                  </a:lnTo>
                  <a:lnTo>
                    <a:pt x="17" y="19"/>
                  </a:lnTo>
                  <a:lnTo>
                    <a:pt x="14" y="19"/>
                  </a:lnTo>
                  <a:lnTo>
                    <a:pt x="14" y="17"/>
                  </a:lnTo>
                  <a:lnTo>
                    <a:pt x="14" y="17"/>
                  </a:lnTo>
                  <a:lnTo>
                    <a:pt x="12" y="17"/>
                  </a:lnTo>
                  <a:lnTo>
                    <a:pt x="9" y="17"/>
                  </a:lnTo>
                  <a:lnTo>
                    <a:pt x="7" y="17"/>
                  </a:lnTo>
                  <a:lnTo>
                    <a:pt x="5" y="14"/>
                  </a:lnTo>
                  <a:lnTo>
                    <a:pt x="2" y="17"/>
                  </a:lnTo>
                  <a:lnTo>
                    <a:pt x="2" y="17"/>
                  </a:lnTo>
                  <a:lnTo>
                    <a:pt x="0" y="21"/>
                  </a:lnTo>
                  <a:lnTo>
                    <a:pt x="0" y="24"/>
                  </a:lnTo>
                  <a:lnTo>
                    <a:pt x="0" y="24"/>
                  </a:lnTo>
                  <a:lnTo>
                    <a:pt x="0" y="24"/>
                  </a:lnTo>
                  <a:lnTo>
                    <a:pt x="0" y="26"/>
                  </a:lnTo>
                  <a:lnTo>
                    <a:pt x="0" y="26"/>
                  </a:lnTo>
                  <a:lnTo>
                    <a:pt x="0" y="26"/>
                  </a:lnTo>
                  <a:lnTo>
                    <a:pt x="0" y="26"/>
                  </a:lnTo>
                  <a:lnTo>
                    <a:pt x="2" y="28"/>
                  </a:lnTo>
                  <a:lnTo>
                    <a:pt x="2" y="28"/>
                  </a:lnTo>
                  <a:lnTo>
                    <a:pt x="2" y="28"/>
                  </a:lnTo>
                  <a:lnTo>
                    <a:pt x="2" y="28"/>
                  </a:lnTo>
                  <a:lnTo>
                    <a:pt x="5" y="31"/>
                  </a:lnTo>
                  <a:lnTo>
                    <a:pt x="5" y="31"/>
                  </a:lnTo>
                  <a:lnTo>
                    <a:pt x="5" y="33"/>
                  </a:lnTo>
                  <a:lnTo>
                    <a:pt x="5" y="33"/>
                  </a:lnTo>
                  <a:lnTo>
                    <a:pt x="5" y="33"/>
                  </a:lnTo>
                  <a:lnTo>
                    <a:pt x="7" y="33"/>
                  </a:lnTo>
                  <a:lnTo>
                    <a:pt x="7" y="33"/>
                  </a:lnTo>
                  <a:lnTo>
                    <a:pt x="7" y="36"/>
                  </a:lnTo>
                  <a:lnTo>
                    <a:pt x="7" y="36"/>
                  </a:lnTo>
                  <a:lnTo>
                    <a:pt x="7" y="38"/>
                  </a:lnTo>
                  <a:lnTo>
                    <a:pt x="9" y="38"/>
                  </a:lnTo>
                  <a:lnTo>
                    <a:pt x="9" y="38"/>
                  </a:lnTo>
                  <a:lnTo>
                    <a:pt x="12" y="38"/>
                  </a:lnTo>
                  <a:lnTo>
                    <a:pt x="12" y="38"/>
                  </a:lnTo>
                  <a:lnTo>
                    <a:pt x="12" y="40"/>
                  </a:lnTo>
                  <a:lnTo>
                    <a:pt x="12" y="43"/>
                  </a:lnTo>
                  <a:lnTo>
                    <a:pt x="12" y="43"/>
                  </a:lnTo>
                  <a:lnTo>
                    <a:pt x="12" y="43"/>
                  </a:lnTo>
                  <a:lnTo>
                    <a:pt x="12" y="43"/>
                  </a:lnTo>
                  <a:lnTo>
                    <a:pt x="12" y="45"/>
                  </a:lnTo>
                  <a:lnTo>
                    <a:pt x="12" y="45"/>
                  </a:lnTo>
                  <a:lnTo>
                    <a:pt x="12" y="50"/>
                  </a:lnTo>
                  <a:lnTo>
                    <a:pt x="12" y="50"/>
                  </a:lnTo>
                  <a:lnTo>
                    <a:pt x="12" y="52"/>
                  </a:lnTo>
                  <a:lnTo>
                    <a:pt x="12" y="52"/>
                  </a:lnTo>
                  <a:lnTo>
                    <a:pt x="12" y="52"/>
                  </a:lnTo>
                  <a:lnTo>
                    <a:pt x="12" y="52"/>
                  </a:lnTo>
                  <a:lnTo>
                    <a:pt x="9" y="55"/>
                  </a:lnTo>
                  <a:lnTo>
                    <a:pt x="12" y="69"/>
                  </a:lnTo>
                  <a:lnTo>
                    <a:pt x="12" y="73"/>
                  </a:lnTo>
                  <a:lnTo>
                    <a:pt x="12" y="76"/>
                  </a:lnTo>
                  <a:lnTo>
                    <a:pt x="9" y="78"/>
                  </a:lnTo>
                  <a:lnTo>
                    <a:pt x="12" y="85"/>
                  </a:lnTo>
                  <a:lnTo>
                    <a:pt x="12" y="85"/>
                  </a:lnTo>
                  <a:lnTo>
                    <a:pt x="12" y="88"/>
                  </a:lnTo>
                  <a:lnTo>
                    <a:pt x="14" y="90"/>
                  </a:lnTo>
                  <a:lnTo>
                    <a:pt x="17" y="95"/>
                  </a:lnTo>
                  <a:lnTo>
                    <a:pt x="19" y="99"/>
                  </a:lnTo>
                  <a:lnTo>
                    <a:pt x="19" y="102"/>
                  </a:lnTo>
                  <a:lnTo>
                    <a:pt x="21" y="114"/>
                  </a:lnTo>
                  <a:lnTo>
                    <a:pt x="33" y="114"/>
                  </a:lnTo>
                  <a:lnTo>
                    <a:pt x="36" y="114"/>
                  </a:lnTo>
                  <a:lnTo>
                    <a:pt x="38" y="114"/>
                  </a:lnTo>
                  <a:lnTo>
                    <a:pt x="38" y="114"/>
                  </a:lnTo>
                  <a:lnTo>
                    <a:pt x="40" y="114"/>
                  </a:lnTo>
                  <a:lnTo>
                    <a:pt x="40" y="114"/>
                  </a:lnTo>
                  <a:lnTo>
                    <a:pt x="40" y="114"/>
                  </a:lnTo>
                  <a:lnTo>
                    <a:pt x="40" y="111"/>
                  </a:lnTo>
                  <a:lnTo>
                    <a:pt x="40" y="111"/>
                  </a:lnTo>
                  <a:lnTo>
                    <a:pt x="40" y="111"/>
                  </a:lnTo>
                  <a:lnTo>
                    <a:pt x="40" y="111"/>
                  </a:lnTo>
                  <a:lnTo>
                    <a:pt x="40" y="111"/>
                  </a:lnTo>
                  <a:lnTo>
                    <a:pt x="43" y="109"/>
                  </a:lnTo>
                  <a:lnTo>
                    <a:pt x="43" y="109"/>
                  </a:lnTo>
                  <a:lnTo>
                    <a:pt x="43" y="109"/>
                  </a:lnTo>
                  <a:lnTo>
                    <a:pt x="43" y="109"/>
                  </a:lnTo>
                  <a:lnTo>
                    <a:pt x="45" y="109"/>
                  </a:lnTo>
                  <a:lnTo>
                    <a:pt x="45" y="109"/>
                  </a:lnTo>
                  <a:lnTo>
                    <a:pt x="47" y="109"/>
                  </a:lnTo>
                  <a:lnTo>
                    <a:pt x="50" y="107"/>
                  </a:lnTo>
                  <a:lnTo>
                    <a:pt x="52" y="107"/>
                  </a:lnTo>
                  <a:lnTo>
                    <a:pt x="52" y="104"/>
                  </a:lnTo>
                  <a:lnTo>
                    <a:pt x="52" y="104"/>
                  </a:lnTo>
                  <a:lnTo>
                    <a:pt x="54" y="104"/>
                  </a:lnTo>
                  <a:lnTo>
                    <a:pt x="54" y="99"/>
                  </a:lnTo>
                  <a:lnTo>
                    <a:pt x="57" y="99"/>
                  </a:lnTo>
                  <a:lnTo>
                    <a:pt x="59" y="97"/>
                  </a:lnTo>
                  <a:lnTo>
                    <a:pt x="62" y="95"/>
                  </a:lnTo>
                  <a:lnTo>
                    <a:pt x="62" y="92"/>
                  </a:lnTo>
                  <a:lnTo>
                    <a:pt x="62" y="92"/>
                  </a:lnTo>
                  <a:lnTo>
                    <a:pt x="64" y="90"/>
                  </a:lnTo>
                  <a:lnTo>
                    <a:pt x="64" y="85"/>
                  </a:lnTo>
                  <a:lnTo>
                    <a:pt x="64" y="85"/>
                  </a:lnTo>
                  <a:lnTo>
                    <a:pt x="69" y="83"/>
                  </a:lnTo>
                  <a:lnTo>
                    <a:pt x="69" y="78"/>
                  </a:lnTo>
                  <a:lnTo>
                    <a:pt x="71" y="78"/>
                  </a:lnTo>
                  <a:lnTo>
                    <a:pt x="73" y="78"/>
                  </a:lnTo>
                  <a:lnTo>
                    <a:pt x="73" y="78"/>
                  </a:lnTo>
                  <a:lnTo>
                    <a:pt x="73" y="78"/>
                  </a:lnTo>
                  <a:lnTo>
                    <a:pt x="73" y="76"/>
                  </a:lnTo>
                  <a:lnTo>
                    <a:pt x="73" y="76"/>
                  </a:lnTo>
                  <a:lnTo>
                    <a:pt x="73" y="73"/>
                  </a:lnTo>
                  <a:lnTo>
                    <a:pt x="73" y="73"/>
                  </a:lnTo>
                  <a:lnTo>
                    <a:pt x="73" y="73"/>
                  </a:lnTo>
                  <a:lnTo>
                    <a:pt x="76" y="71"/>
                  </a:lnTo>
                  <a:lnTo>
                    <a:pt x="76" y="69"/>
                  </a:lnTo>
                  <a:lnTo>
                    <a:pt x="76" y="69"/>
                  </a:lnTo>
                  <a:lnTo>
                    <a:pt x="76" y="66"/>
                  </a:lnTo>
                  <a:lnTo>
                    <a:pt x="76" y="66"/>
                  </a:lnTo>
                  <a:lnTo>
                    <a:pt x="78" y="66"/>
                  </a:lnTo>
                  <a:lnTo>
                    <a:pt x="78" y="64"/>
                  </a:lnTo>
                  <a:lnTo>
                    <a:pt x="78" y="64"/>
                  </a:lnTo>
                  <a:lnTo>
                    <a:pt x="78" y="64"/>
                  </a:lnTo>
                  <a:lnTo>
                    <a:pt x="78" y="64"/>
                  </a:lnTo>
                  <a:lnTo>
                    <a:pt x="78" y="64"/>
                  </a:lnTo>
                  <a:lnTo>
                    <a:pt x="78" y="64"/>
                  </a:lnTo>
                  <a:lnTo>
                    <a:pt x="80" y="64"/>
                  </a:lnTo>
                  <a:lnTo>
                    <a:pt x="80" y="64"/>
                  </a:lnTo>
                  <a:lnTo>
                    <a:pt x="80" y="64"/>
                  </a:lnTo>
                  <a:lnTo>
                    <a:pt x="80" y="64"/>
                  </a:lnTo>
                  <a:lnTo>
                    <a:pt x="83" y="64"/>
                  </a:lnTo>
                  <a:lnTo>
                    <a:pt x="83" y="64"/>
                  </a:lnTo>
                  <a:lnTo>
                    <a:pt x="83" y="62"/>
                  </a:lnTo>
                  <a:lnTo>
                    <a:pt x="83" y="62"/>
                  </a:lnTo>
                  <a:lnTo>
                    <a:pt x="85" y="62"/>
                  </a:lnTo>
                  <a:lnTo>
                    <a:pt x="88" y="59"/>
                  </a:lnTo>
                  <a:lnTo>
                    <a:pt x="88" y="57"/>
                  </a:lnTo>
                  <a:lnTo>
                    <a:pt x="85" y="57"/>
                  </a:lnTo>
                  <a:lnTo>
                    <a:pt x="85" y="57"/>
                  </a:lnTo>
                  <a:lnTo>
                    <a:pt x="85" y="55"/>
                  </a:lnTo>
                  <a:lnTo>
                    <a:pt x="88" y="55"/>
                  </a:lnTo>
                  <a:lnTo>
                    <a:pt x="88" y="55"/>
                  </a:lnTo>
                  <a:lnTo>
                    <a:pt x="90" y="55"/>
                  </a:lnTo>
                  <a:lnTo>
                    <a:pt x="90" y="52"/>
                  </a:lnTo>
                  <a:lnTo>
                    <a:pt x="92" y="52"/>
                  </a:lnTo>
                  <a:lnTo>
                    <a:pt x="92" y="52"/>
                  </a:lnTo>
                  <a:lnTo>
                    <a:pt x="92" y="52"/>
                  </a:lnTo>
                  <a:lnTo>
                    <a:pt x="92" y="52"/>
                  </a:lnTo>
                  <a:lnTo>
                    <a:pt x="95" y="52"/>
                  </a:lnTo>
                  <a:lnTo>
                    <a:pt x="95" y="52"/>
                  </a:lnTo>
                  <a:lnTo>
                    <a:pt x="97" y="50"/>
                  </a:lnTo>
                  <a:lnTo>
                    <a:pt x="97" y="50"/>
                  </a:lnTo>
                  <a:lnTo>
                    <a:pt x="97" y="50"/>
                  </a:lnTo>
                  <a:lnTo>
                    <a:pt x="97" y="47"/>
                  </a:lnTo>
                  <a:lnTo>
                    <a:pt x="97" y="47"/>
                  </a:lnTo>
                  <a:lnTo>
                    <a:pt x="97" y="45"/>
                  </a:lnTo>
                  <a:lnTo>
                    <a:pt x="97" y="45"/>
                  </a:lnTo>
                  <a:lnTo>
                    <a:pt x="97" y="4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7" name="Freeform 676"/>
            <p:cNvSpPr>
              <a:spLocks/>
            </p:cNvSpPr>
            <p:nvPr/>
          </p:nvSpPr>
          <p:spPr bwMode="auto">
            <a:xfrm>
              <a:off x="5755319" y="4904526"/>
              <a:ext cx="143193" cy="104171"/>
            </a:xfrm>
            <a:custGeom>
              <a:avLst/>
              <a:gdLst>
                <a:gd name="T0" fmla="*/ 415 w 422"/>
                <a:gd name="T1" fmla="*/ 144 h 307"/>
                <a:gd name="T2" fmla="*/ 410 w 422"/>
                <a:gd name="T3" fmla="*/ 130 h 307"/>
                <a:gd name="T4" fmla="*/ 381 w 422"/>
                <a:gd name="T5" fmla="*/ 132 h 307"/>
                <a:gd name="T6" fmla="*/ 346 w 422"/>
                <a:gd name="T7" fmla="*/ 94 h 307"/>
                <a:gd name="T8" fmla="*/ 358 w 422"/>
                <a:gd name="T9" fmla="*/ 92 h 307"/>
                <a:gd name="T10" fmla="*/ 334 w 422"/>
                <a:gd name="T11" fmla="*/ 75 h 307"/>
                <a:gd name="T12" fmla="*/ 320 w 422"/>
                <a:gd name="T13" fmla="*/ 64 h 307"/>
                <a:gd name="T14" fmla="*/ 315 w 422"/>
                <a:gd name="T15" fmla="*/ 52 h 307"/>
                <a:gd name="T16" fmla="*/ 306 w 422"/>
                <a:gd name="T17" fmla="*/ 14 h 307"/>
                <a:gd name="T18" fmla="*/ 256 w 422"/>
                <a:gd name="T19" fmla="*/ 0 h 307"/>
                <a:gd name="T20" fmla="*/ 187 w 422"/>
                <a:gd name="T21" fmla="*/ 33 h 307"/>
                <a:gd name="T22" fmla="*/ 142 w 422"/>
                <a:gd name="T23" fmla="*/ 59 h 307"/>
                <a:gd name="T24" fmla="*/ 131 w 422"/>
                <a:gd name="T25" fmla="*/ 80 h 307"/>
                <a:gd name="T26" fmla="*/ 121 w 422"/>
                <a:gd name="T27" fmla="*/ 97 h 307"/>
                <a:gd name="T28" fmla="*/ 95 w 422"/>
                <a:gd name="T29" fmla="*/ 97 h 307"/>
                <a:gd name="T30" fmla="*/ 83 w 422"/>
                <a:gd name="T31" fmla="*/ 87 h 307"/>
                <a:gd name="T32" fmla="*/ 79 w 422"/>
                <a:gd name="T33" fmla="*/ 90 h 307"/>
                <a:gd name="T34" fmla="*/ 67 w 422"/>
                <a:gd name="T35" fmla="*/ 101 h 307"/>
                <a:gd name="T36" fmla="*/ 69 w 422"/>
                <a:gd name="T37" fmla="*/ 120 h 307"/>
                <a:gd name="T38" fmla="*/ 55 w 422"/>
                <a:gd name="T39" fmla="*/ 127 h 307"/>
                <a:gd name="T40" fmla="*/ 57 w 422"/>
                <a:gd name="T41" fmla="*/ 149 h 307"/>
                <a:gd name="T42" fmla="*/ 45 w 422"/>
                <a:gd name="T43" fmla="*/ 163 h 307"/>
                <a:gd name="T44" fmla="*/ 29 w 422"/>
                <a:gd name="T45" fmla="*/ 168 h 307"/>
                <a:gd name="T46" fmla="*/ 12 w 422"/>
                <a:gd name="T47" fmla="*/ 175 h 307"/>
                <a:gd name="T48" fmla="*/ 8 w 422"/>
                <a:gd name="T49" fmla="*/ 179 h 307"/>
                <a:gd name="T50" fmla="*/ 12 w 422"/>
                <a:gd name="T51" fmla="*/ 189 h 307"/>
                <a:gd name="T52" fmla="*/ 8 w 422"/>
                <a:gd name="T53" fmla="*/ 215 h 307"/>
                <a:gd name="T54" fmla="*/ 3 w 422"/>
                <a:gd name="T55" fmla="*/ 234 h 307"/>
                <a:gd name="T56" fmla="*/ 0 w 422"/>
                <a:gd name="T57" fmla="*/ 253 h 307"/>
                <a:gd name="T58" fmla="*/ 10 w 422"/>
                <a:gd name="T59" fmla="*/ 260 h 307"/>
                <a:gd name="T60" fmla="*/ 22 w 422"/>
                <a:gd name="T61" fmla="*/ 262 h 307"/>
                <a:gd name="T62" fmla="*/ 24 w 422"/>
                <a:gd name="T63" fmla="*/ 269 h 307"/>
                <a:gd name="T64" fmla="*/ 29 w 422"/>
                <a:gd name="T65" fmla="*/ 277 h 307"/>
                <a:gd name="T66" fmla="*/ 38 w 422"/>
                <a:gd name="T67" fmla="*/ 284 h 307"/>
                <a:gd name="T68" fmla="*/ 41 w 422"/>
                <a:gd name="T69" fmla="*/ 288 h 307"/>
                <a:gd name="T70" fmla="*/ 45 w 422"/>
                <a:gd name="T71" fmla="*/ 291 h 307"/>
                <a:gd name="T72" fmla="*/ 55 w 422"/>
                <a:gd name="T73" fmla="*/ 291 h 307"/>
                <a:gd name="T74" fmla="*/ 64 w 422"/>
                <a:gd name="T75" fmla="*/ 295 h 307"/>
                <a:gd name="T76" fmla="*/ 79 w 422"/>
                <a:gd name="T77" fmla="*/ 286 h 307"/>
                <a:gd name="T78" fmla="*/ 93 w 422"/>
                <a:gd name="T79" fmla="*/ 279 h 307"/>
                <a:gd name="T80" fmla="*/ 116 w 422"/>
                <a:gd name="T81" fmla="*/ 281 h 307"/>
                <a:gd name="T82" fmla="*/ 126 w 422"/>
                <a:gd name="T83" fmla="*/ 284 h 307"/>
                <a:gd name="T84" fmla="*/ 152 w 422"/>
                <a:gd name="T85" fmla="*/ 303 h 307"/>
                <a:gd name="T86" fmla="*/ 145 w 422"/>
                <a:gd name="T87" fmla="*/ 291 h 307"/>
                <a:gd name="T88" fmla="*/ 147 w 422"/>
                <a:gd name="T89" fmla="*/ 262 h 307"/>
                <a:gd name="T90" fmla="*/ 145 w 422"/>
                <a:gd name="T91" fmla="*/ 255 h 307"/>
                <a:gd name="T92" fmla="*/ 140 w 422"/>
                <a:gd name="T93" fmla="*/ 246 h 307"/>
                <a:gd name="T94" fmla="*/ 140 w 422"/>
                <a:gd name="T95" fmla="*/ 236 h 307"/>
                <a:gd name="T96" fmla="*/ 164 w 422"/>
                <a:gd name="T97" fmla="*/ 222 h 307"/>
                <a:gd name="T98" fmla="*/ 247 w 422"/>
                <a:gd name="T99" fmla="*/ 222 h 307"/>
                <a:gd name="T100" fmla="*/ 258 w 422"/>
                <a:gd name="T101" fmla="*/ 222 h 307"/>
                <a:gd name="T102" fmla="*/ 268 w 422"/>
                <a:gd name="T103" fmla="*/ 222 h 307"/>
                <a:gd name="T104" fmla="*/ 289 w 422"/>
                <a:gd name="T105" fmla="*/ 215 h 307"/>
                <a:gd name="T106" fmla="*/ 344 w 422"/>
                <a:gd name="T107" fmla="*/ 222 h 307"/>
                <a:gd name="T108" fmla="*/ 348 w 422"/>
                <a:gd name="T109" fmla="*/ 217 h 307"/>
                <a:gd name="T110" fmla="*/ 353 w 422"/>
                <a:gd name="T111" fmla="*/ 217 h 307"/>
                <a:gd name="T112" fmla="*/ 355 w 422"/>
                <a:gd name="T113" fmla="*/ 213 h 307"/>
                <a:gd name="T114" fmla="*/ 360 w 422"/>
                <a:gd name="T115" fmla="*/ 208 h 307"/>
                <a:gd name="T116" fmla="*/ 367 w 422"/>
                <a:gd name="T117" fmla="*/ 203 h 307"/>
                <a:gd name="T118" fmla="*/ 379 w 422"/>
                <a:gd name="T119" fmla="*/ 198 h 307"/>
                <a:gd name="T120" fmla="*/ 403 w 422"/>
                <a:gd name="T121" fmla="*/ 198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22" h="307">
                  <a:moveTo>
                    <a:pt x="419" y="170"/>
                  </a:moveTo>
                  <a:lnTo>
                    <a:pt x="417" y="165"/>
                  </a:lnTo>
                  <a:lnTo>
                    <a:pt x="412" y="158"/>
                  </a:lnTo>
                  <a:lnTo>
                    <a:pt x="407" y="153"/>
                  </a:lnTo>
                  <a:lnTo>
                    <a:pt x="405" y="151"/>
                  </a:lnTo>
                  <a:lnTo>
                    <a:pt x="405" y="149"/>
                  </a:lnTo>
                  <a:lnTo>
                    <a:pt x="405" y="146"/>
                  </a:lnTo>
                  <a:lnTo>
                    <a:pt x="405" y="146"/>
                  </a:lnTo>
                  <a:lnTo>
                    <a:pt x="410" y="146"/>
                  </a:lnTo>
                  <a:lnTo>
                    <a:pt x="410" y="146"/>
                  </a:lnTo>
                  <a:lnTo>
                    <a:pt x="410" y="144"/>
                  </a:lnTo>
                  <a:lnTo>
                    <a:pt x="410" y="144"/>
                  </a:lnTo>
                  <a:lnTo>
                    <a:pt x="410" y="144"/>
                  </a:lnTo>
                  <a:lnTo>
                    <a:pt x="410" y="144"/>
                  </a:lnTo>
                  <a:lnTo>
                    <a:pt x="410" y="146"/>
                  </a:lnTo>
                  <a:lnTo>
                    <a:pt x="415" y="144"/>
                  </a:lnTo>
                  <a:lnTo>
                    <a:pt x="415" y="144"/>
                  </a:lnTo>
                  <a:lnTo>
                    <a:pt x="415" y="144"/>
                  </a:lnTo>
                  <a:lnTo>
                    <a:pt x="415" y="144"/>
                  </a:lnTo>
                  <a:lnTo>
                    <a:pt x="415" y="142"/>
                  </a:lnTo>
                  <a:lnTo>
                    <a:pt x="415" y="142"/>
                  </a:lnTo>
                  <a:lnTo>
                    <a:pt x="415" y="142"/>
                  </a:lnTo>
                  <a:lnTo>
                    <a:pt x="415" y="142"/>
                  </a:lnTo>
                  <a:lnTo>
                    <a:pt x="415" y="142"/>
                  </a:lnTo>
                  <a:lnTo>
                    <a:pt x="415" y="139"/>
                  </a:lnTo>
                  <a:lnTo>
                    <a:pt x="415" y="139"/>
                  </a:lnTo>
                  <a:lnTo>
                    <a:pt x="412" y="139"/>
                  </a:lnTo>
                  <a:lnTo>
                    <a:pt x="412" y="135"/>
                  </a:lnTo>
                  <a:lnTo>
                    <a:pt x="412" y="135"/>
                  </a:lnTo>
                  <a:lnTo>
                    <a:pt x="412" y="135"/>
                  </a:lnTo>
                  <a:lnTo>
                    <a:pt x="412" y="135"/>
                  </a:lnTo>
                  <a:lnTo>
                    <a:pt x="410" y="132"/>
                  </a:lnTo>
                  <a:lnTo>
                    <a:pt x="410" y="132"/>
                  </a:lnTo>
                  <a:lnTo>
                    <a:pt x="410" y="132"/>
                  </a:lnTo>
                  <a:lnTo>
                    <a:pt x="410" y="132"/>
                  </a:lnTo>
                  <a:lnTo>
                    <a:pt x="410" y="130"/>
                  </a:lnTo>
                  <a:lnTo>
                    <a:pt x="407" y="130"/>
                  </a:lnTo>
                  <a:lnTo>
                    <a:pt x="405" y="127"/>
                  </a:lnTo>
                  <a:lnTo>
                    <a:pt x="400" y="127"/>
                  </a:lnTo>
                  <a:lnTo>
                    <a:pt x="400" y="127"/>
                  </a:lnTo>
                  <a:lnTo>
                    <a:pt x="398" y="130"/>
                  </a:lnTo>
                  <a:lnTo>
                    <a:pt x="398" y="130"/>
                  </a:lnTo>
                  <a:lnTo>
                    <a:pt x="398" y="130"/>
                  </a:lnTo>
                  <a:lnTo>
                    <a:pt x="398" y="130"/>
                  </a:lnTo>
                  <a:lnTo>
                    <a:pt x="398" y="130"/>
                  </a:lnTo>
                  <a:lnTo>
                    <a:pt x="398" y="130"/>
                  </a:lnTo>
                  <a:lnTo>
                    <a:pt x="396" y="130"/>
                  </a:lnTo>
                  <a:lnTo>
                    <a:pt x="396" y="132"/>
                  </a:lnTo>
                  <a:lnTo>
                    <a:pt x="396" y="132"/>
                  </a:lnTo>
                  <a:lnTo>
                    <a:pt x="396" y="135"/>
                  </a:lnTo>
                  <a:lnTo>
                    <a:pt x="393" y="135"/>
                  </a:lnTo>
                  <a:lnTo>
                    <a:pt x="393" y="135"/>
                  </a:lnTo>
                  <a:lnTo>
                    <a:pt x="386" y="135"/>
                  </a:lnTo>
                  <a:lnTo>
                    <a:pt x="381" y="132"/>
                  </a:lnTo>
                  <a:lnTo>
                    <a:pt x="379" y="132"/>
                  </a:lnTo>
                  <a:lnTo>
                    <a:pt x="377" y="132"/>
                  </a:lnTo>
                  <a:lnTo>
                    <a:pt x="374" y="130"/>
                  </a:lnTo>
                  <a:lnTo>
                    <a:pt x="370" y="127"/>
                  </a:lnTo>
                  <a:lnTo>
                    <a:pt x="367" y="123"/>
                  </a:lnTo>
                  <a:lnTo>
                    <a:pt x="365" y="123"/>
                  </a:lnTo>
                  <a:lnTo>
                    <a:pt x="360" y="118"/>
                  </a:lnTo>
                  <a:lnTo>
                    <a:pt x="358" y="116"/>
                  </a:lnTo>
                  <a:lnTo>
                    <a:pt x="355" y="113"/>
                  </a:lnTo>
                  <a:lnTo>
                    <a:pt x="353" y="113"/>
                  </a:lnTo>
                  <a:lnTo>
                    <a:pt x="348" y="111"/>
                  </a:lnTo>
                  <a:lnTo>
                    <a:pt x="348" y="111"/>
                  </a:lnTo>
                  <a:lnTo>
                    <a:pt x="346" y="111"/>
                  </a:lnTo>
                  <a:lnTo>
                    <a:pt x="346" y="108"/>
                  </a:lnTo>
                  <a:lnTo>
                    <a:pt x="346" y="108"/>
                  </a:lnTo>
                  <a:lnTo>
                    <a:pt x="346" y="104"/>
                  </a:lnTo>
                  <a:lnTo>
                    <a:pt x="346" y="99"/>
                  </a:lnTo>
                  <a:lnTo>
                    <a:pt x="346" y="94"/>
                  </a:lnTo>
                  <a:lnTo>
                    <a:pt x="348" y="92"/>
                  </a:lnTo>
                  <a:lnTo>
                    <a:pt x="348" y="92"/>
                  </a:lnTo>
                  <a:lnTo>
                    <a:pt x="353" y="94"/>
                  </a:lnTo>
                  <a:lnTo>
                    <a:pt x="355" y="94"/>
                  </a:lnTo>
                  <a:lnTo>
                    <a:pt x="358" y="97"/>
                  </a:lnTo>
                  <a:lnTo>
                    <a:pt x="358" y="97"/>
                  </a:lnTo>
                  <a:lnTo>
                    <a:pt x="358" y="94"/>
                  </a:lnTo>
                  <a:lnTo>
                    <a:pt x="358" y="94"/>
                  </a:lnTo>
                  <a:lnTo>
                    <a:pt x="358" y="92"/>
                  </a:lnTo>
                  <a:lnTo>
                    <a:pt x="360" y="94"/>
                  </a:lnTo>
                  <a:lnTo>
                    <a:pt x="360" y="94"/>
                  </a:lnTo>
                  <a:lnTo>
                    <a:pt x="362" y="94"/>
                  </a:lnTo>
                  <a:lnTo>
                    <a:pt x="362" y="94"/>
                  </a:lnTo>
                  <a:lnTo>
                    <a:pt x="362" y="92"/>
                  </a:lnTo>
                  <a:lnTo>
                    <a:pt x="360" y="92"/>
                  </a:lnTo>
                  <a:lnTo>
                    <a:pt x="360" y="92"/>
                  </a:lnTo>
                  <a:lnTo>
                    <a:pt x="358" y="92"/>
                  </a:lnTo>
                  <a:lnTo>
                    <a:pt x="358" y="92"/>
                  </a:lnTo>
                  <a:lnTo>
                    <a:pt x="351" y="90"/>
                  </a:lnTo>
                  <a:lnTo>
                    <a:pt x="348" y="87"/>
                  </a:lnTo>
                  <a:lnTo>
                    <a:pt x="348" y="85"/>
                  </a:lnTo>
                  <a:lnTo>
                    <a:pt x="348" y="82"/>
                  </a:lnTo>
                  <a:lnTo>
                    <a:pt x="346" y="80"/>
                  </a:lnTo>
                  <a:lnTo>
                    <a:pt x="344" y="80"/>
                  </a:lnTo>
                  <a:lnTo>
                    <a:pt x="341" y="78"/>
                  </a:lnTo>
                  <a:lnTo>
                    <a:pt x="339" y="78"/>
                  </a:lnTo>
                  <a:lnTo>
                    <a:pt x="336" y="78"/>
                  </a:lnTo>
                  <a:lnTo>
                    <a:pt x="336" y="78"/>
                  </a:lnTo>
                  <a:lnTo>
                    <a:pt x="336" y="78"/>
                  </a:lnTo>
                  <a:lnTo>
                    <a:pt x="336" y="78"/>
                  </a:lnTo>
                  <a:lnTo>
                    <a:pt x="336" y="78"/>
                  </a:lnTo>
                  <a:lnTo>
                    <a:pt x="336" y="78"/>
                  </a:lnTo>
                  <a:lnTo>
                    <a:pt x="336" y="75"/>
                  </a:lnTo>
                  <a:lnTo>
                    <a:pt x="336" y="75"/>
                  </a:lnTo>
                  <a:lnTo>
                    <a:pt x="336" y="75"/>
                  </a:lnTo>
                  <a:lnTo>
                    <a:pt x="334" y="75"/>
                  </a:lnTo>
                  <a:lnTo>
                    <a:pt x="327" y="75"/>
                  </a:lnTo>
                  <a:lnTo>
                    <a:pt x="327" y="75"/>
                  </a:lnTo>
                  <a:lnTo>
                    <a:pt x="327" y="73"/>
                  </a:lnTo>
                  <a:lnTo>
                    <a:pt x="327" y="73"/>
                  </a:lnTo>
                  <a:lnTo>
                    <a:pt x="327" y="73"/>
                  </a:lnTo>
                  <a:lnTo>
                    <a:pt x="327" y="71"/>
                  </a:lnTo>
                  <a:lnTo>
                    <a:pt x="327" y="71"/>
                  </a:lnTo>
                  <a:lnTo>
                    <a:pt x="325" y="71"/>
                  </a:lnTo>
                  <a:lnTo>
                    <a:pt x="325" y="68"/>
                  </a:lnTo>
                  <a:lnTo>
                    <a:pt x="325" y="68"/>
                  </a:lnTo>
                  <a:lnTo>
                    <a:pt x="322" y="68"/>
                  </a:lnTo>
                  <a:lnTo>
                    <a:pt x="322" y="66"/>
                  </a:lnTo>
                  <a:lnTo>
                    <a:pt x="322" y="66"/>
                  </a:lnTo>
                  <a:lnTo>
                    <a:pt x="322" y="66"/>
                  </a:lnTo>
                  <a:lnTo>
                    <a:pt x="320" y="64"/>
                  </a:lnTo>
                  <a:lnTo>
                    <a:pt x="320" y="64"/>
                  </a:lnTo>
                  <a:lnTo>
                    <a:pt x="320" y="64"/>
                  </a:lnTo>
                  <a:lnTo>
                    <a:pt x="320" y="64"/>
                  </a:lnTo>
                  <a:lnTo>
                    <a:pt x="320" y="64"/>
                  </a:lnTo>
                  <a:lnTo>
                    <a:pt x="320" y="61"/>
                  </a:lnTo>
                  <a:lnTo>
                    <a:pt x="320" y="61"/>
                  </a:lnTo>
                  <a:lnTo>
                    <a:pt x="320" y="61"/>
                  </a:lnTo>
                  <a:lnTo>
                    <a:pt x="318" y="59"/>
                  </a:lnTo>
                  <a:lnTo>
                    <a:pt x="318" y="59"/>
                  </a:lnTo>
                  <a:lnTo>
                    <a:pt x="318" y="59"/>
                  </a:lnTo>
                  <a:lnTo>
                    <a:pt x="318" y="56"/>
                  </a:lnTo>
                  <a:lnTo>
                    <a:pt x="315" y="56"/>
                  </a:lnTo>
                  <a:lnTo>
                    <a:pt x="315" y="56"/>
                  </a:lnTo>
                  <a:lnTo>
                    <a:pt x="315" y="56"/>
                  </a:lnTo>
                  <a:lnTo>
                    <a:pt x="315" y="56"/>
                  </a:lnTo>
                  <a:lnTo>
                    <a:pt x="315" y="54"/>
                  </a:lnTo>
                  <a:lnTo>
                    <a:pt x="315" y="54"/>
                  </a:lnTo>
                  <a:lnTo>
                    <a:pt x="315" y="54"/>
                  </a:lnTo>
                  <a:lnTo>
                    <a:pt x="315" y="54"/>
                  </a:lnTo>
                  <a:lnTo>
                    <a:pt x="315" y="54"/>
                  </a:lnTo>
                  <a:lnTo>
                    <a:pt x="315" y="52"/>
                  </a:lnTo>
                  <a:lnTo>
                    <a:pt x="313" y="52"/>
                  </a:lnTo>
                  <a:lnTo>
                    <a:pt x="313" y="52"/>
                  </a:lnTo>
                  <a:lnTo>
                    <a:pt x="313" y="52"/>
                  </a:lnTo>
                  <a:lnTo>
                    <a:pt x="315" y="49"/>
                  </a:lnTo>
                  <a:lnTo>
                    <a:pt x="315" y="47"/>
                  </a:lnTo>
                  <a:lnTo>
                    <a:pt x="315" y="47"/>
                  </a:lnTo>
                  <a:lnTo>
                    <a:pt x="315" y="45"/>
                  </a:lnTo>
                  <a:lnTo>
                    <a:pt x="315" y="45"/>
                  </a:lnTo>
                  <a:lnTo>
                    <a:pt x="315" y="45"/>
                  </a:lnTo>
                  <a:lnTo>
                    <a:pt x="315" y="45"/>
                  </a:lnTo>
                  <a:lnTo>
                    <a:pt x="313" y="42"/>
                  </a:lnTo>
                  <a:lnTo>
                    <a:pt x="306" y="35"/>
                  </a:lnTo>
                  <a:lnTo>
                    <a:pt x="306" y="33"/>
                  </a:lnTo>
                  <a:lnTo>
                    <a:pt x="303" y="30"/>
                  </a:lnTo>
                  <a:lnTo>
                    <a:pt x="303" y="28"/>
                  </a:lnTo>
                  <a:lnTo>
                    <a:pt x="306" y="19"/>
                  </a:lnTo>
                  <a:lnTo>
                    <a:pt x="306" y="16"/>
                  </a:lnTo>
                  <a:lnTo>
                    <a:pt x="306" y="14"/>
                  </a:lnTo>
                  <a:lnTo>
                    <a:pt x="306" y="11"/>
                  </a:lnTo>
                  <a:lnTo>
                    <a:pt x="306" y="11"/>
                  </a:lnTo>
                  <a:lnTo>
                    <a:pt x="306" y="9"/>
                  </a:lnTo>
                  <a:lnTo>
                    <a:pt x="306" y="9"/>
                  </a:lnTo>
                  <a:lnTo>
                    <a:pt x="306" y="9"/>
                  </a:lnTo>
                  <a:lnTo>
                    <a:pt x="294" y="4"/>
                  </a:lnTo>
                  <a:lnTo>
                    <a:pt x="294" y="4"/>
                  </a:lnTo>
                  <a:lnTo>
                    <a:pt x="287" y="0"/>
                  </a:lnTo>
                  <a:lnTo>
                    <a:pt x="282" y="0"/>
                  </a:lnTo>
                  <a:lnTo>
                    <a:pt x="280" y="0"/>
                  </a:lnTo>
                  <a:lnTo>
                    <a:pt x="275" y="2"/>
                  </a:lnTo>
                  <a:lnTo>
                    <a:pt x="273" y="2"/>
                  </a:lnTo>
                  <a:lnTo>
                    <a:pt x="273" y="2"/>
                  </a:lnTo>
                  <a:lnTo>
                    <a:pt x="273" y="2"/>
                  </a:lnTo>
                  <a:lnTo>
                    <a:pt x="270" y="0"/>
                  </a:lnTo>
                  <a:lnTo>
                    <a:pt x="270" y="0"/>
                  </a:lnTo>
                  <a:lnTo>
                    <a:pt x="268" y="0"/>
                  </a:lnTo>
                  <a:lnTo>
                    <a:pt x="256" y="0"/>
                  </a:lnTo>
                  <a:lnTo>
                    <a:pt x="254" y="0"/>
                  </a:lnTo>
                  <a:lnTo>
                    <a:pt x="254" y="0"/>
                  </a:lnTo>
                  <a:lnTo>
                    <a:pt x="254" y="0"/>
                  </a:lnTo>
                  <a:lnTo>
                    <a:pt x="251" y="4"/>
                  </a:lnTo>
                  <a:lnTo>
                    <a:pt x="251" y="4"/>
                  </a:lnTo>
                  <a:lnTo>
                    <a:pt x="239" y="14"/>
                  </a:lnTo>
                  <a:lnTo>
                    <a:pt x="239" y="14"/>
                  </a:lnTo>
                  <a:lnTo>
                    <a:pt x="237" y="14"/>
                  </a:lnTo>
                  <a:lnTo>
                    <a:pt x="235" y="16"/>
                  </a:lnTo>
                  <a:lnTo>
                    <a:pt x="225" y="19"/>
                  </a:lnTo>
                  <a:lnTo>
                    <a:pt x="223" y="19"/>
                  </a:lnTo>
                  <a:lnTo>
                    <a:pt x="204" y="30"/>
                  </a:lnTo>
                  <a:lnTo>
                    <a:pt x="202" y="33"/>
                  </a:lnTo>
                  <a:lnTo>
                    <a:pt x="197" y="33"/>
                  </a:lnTo>
                  <a:lnTo>
                    <a:pt x="192" y="30"/>
                  </a:lnTo>
                  <a:lnTo>
                    <a:pt x="190" y="33"/>
                  </a:lnTo>
                  <a:lnTo>
                    <a:pt x="187" y="33"/>
                  </a:lnTo>
                  <a:lnTo>
                    <a:pt x="187" y="33"/>
                  </a:lnTo>
                  <a:lnTo>
                    <a:pt x="187" y="47"/>
                  </a:lnTo>
                  <a:lnTo>
                    <a:pt x="187" y="47"/>
                  </a:lnTo>
                  <a:lnTo>
                    <a:pt x="185" y="49"/>
                  </a:lnTo>
                  <a:lnTo>
                    <a:pt x="183" y="49"/>
                  </a:lnTo>
                  <a:lnTo>
                    <a:pt x="183" y="49"/>
                  </a:lnTo>
                  <a:lnTo>
                    <a:pt x="183" y="49"/>
                  </a:lnTo>
                  <a:lnTo>
                    <a:pt x="180" y="49"/>
                  </a:lnTo>
                  <a:lnTo>
                    <a:pt x="168" y="45"/>
                  </a:lnTo>
                  <a:lnTo>
                    <a:pt x="164" y="42"/>
                  </a:lnTo>
                  <a:lnTo>
                    <a:pt x="161" y="45"/>
                  </a:lnTo>
                  <a:lnTo>
                    <a:pt x="157" y="47"/>
                  </a:lnTo>
                  <a:lnTo>
                    <a:pt x="154" y="47"/>
                  </a:lnTo>
                  <a:lnTo>
                    <a:pt x="152" y="49"/>
                  </a:lnTo>
                  <a:lnTo>
                    <a:pt x="152" y="52"/>
                  </a:lnTo>
                  <a:lnTo>
                    <a:pt x="142" y="56"/>
                  </a:lnTo>
                  <a:lnTo>
                    <a:pt x="142" y="59"/>
                  </a:lnTo>
                  <a:lnTo>
                    <a:pt x="142" y="59"/>
                  </a:lnTo>
                  <a:lnTo>
                    <a:pt x="142" y="59"/>
                  </a:lnTo>
                  <a:lnTo>
                    <a:pt x="142" y="59"/>
                  </a:lnTo>
                  <a:lnTo>
                    <a:pt x="142" y="59"/>
                  </a:lnTo>
                  <a:lnTo>
                    <a:pt x="140" y="66"/>
                  </a:lnTo>
                  <a:lnTo>
                    <a:pt x="140" y="66"/>
                  </a:lnTo>
                  <a:lnTo>
                    <a:pt x="138" y="68"/>
                  </a:lnTo>
                  <a:lnTo>
                    <a:pt x="138" y="73"/>
                  </a:lnTo>
                  <a:lnTo>
                    <a:pt x="140" y="78"/>
                  </a:lnTo>
                  <a:lnTo>
                    <a:pt x="138" y="78"/>
                  </a:lnTo>
                  <a:lnTo>
                    <a:pt x="135" y="78"/>
                  </a:lnTo>
                  <a:lnTo>
                    <a:pt x="135" y="78"/>
                  </a:lnTo>
                  <a:lnTo>
                    <a:pt x="135" y="78"/>
                  </a:lnTo>
                  <a:lnTo>
                    <a:pt x="135" y="78"/>
                  </a:lnTo>
                  <a:lnTo>
                    <a:pt x="135" y="78"/>
                  </a:lnTo>
                  <a:lnTo>
                    <a:pt x="133" y="78"/>
                  </a:lnTo>
                  <a:lnTo>
                    <a:pt x="133" y="78"/>
                  </a:lnTo>
                  <a:lnTo>
                    <a:pt x="133" y="78"/>
                  </a:lnTo>
                  <a:lnTo>
                    <a:pt x="131" y="80"/>
                  </a:lnTo>
                  <a:lnTo>
                    <a:pt x="131" y="80"/>
                  </a:lnTo>
                  <a:lnTo>
                    <a:pt x="131" y="78"/>
                  </a:lnTo>
                  <a:lnTo>
                    <a:pt x="131" y="78"/>
                  </a:lnTo>
                  <a:lnTo>
                    <a:pt x="131" y="78"/>
                  </a:lnTo>
                  <a:lnTo>
                    <a:pt x="128" y="78"/>
                  </a:lnTo>
                  <a:lnTo>
                    <a:pt x="128" y="75"/>
                  </a:lnTo>
                  <a:lnTo>
                    <a:pt x="126" y="75"/>
                  </a:lnTo>
                  <a:lnTo>
                    <a:pt x="126" y="75"/>
                  </a:lnTo>
                  <a:lnTo>
                    <a:pt x="123" y="75"/>
                  </a:lnTo>
                  <a:lnTo>
                    <a:pt x="121" y="73"/>
                  </a:lnTo>
                  <a:lnTo>
                    <a:pt x="121" y="73"/>
                  </a:lnTo>
                  <a:lnTo>
                    <a:pt x="119" y="75"/>
                  </a:lnTo>
                  <a:lnTo>
                    <a:pt x="121" y="75"/>
                  </a:lnTo>
                  <a:lnTo>
                    <a:pt x="121" y="78"/>
                  </a:lnTo>
                  <a:lnTo>
                    <a:pt x="121" y="80"/>
                  </a:lnTo>
                  <a:lnTo>
                    <a:pt x="121" y="80"/>
                  </a:lnTo>
                  <a:lnTo>
                    <a:pt x="119" y="82"/>
                  </a:lnTo>
                  <a:lnTo>
                    <a:pt x="121" y="97"/>
                  </a:lnTo>
                  <a:lnTo>
                    <a:pt x="121" y="97"/>
                  </a:lnTo>
                  <a:lnTo>
                    <a:pt x="112" y="97"/>
                  </a:lnTo>
                  <a:lnTo>
                    <a:pt x="112" y="99"/>
                  </a:lnTo>
                  <a:lnTo>
                    <a:pt x="109" y="99"/>
                  </a:lnTo>
                  <a:lnTo>
                    <a:pt x="112" y="101"/>
                  </a:lnTo>
                  <a:lnTo>
                    <a:pt x="112" y="104"/>
                  </a:lnTo>
                  <a:lnTo>
                    <a:pt x="112" y="104"/>
                  </a:lnTo>
                  <a:lnTo>
                    <a:pt x="109" y="104"/>
                  </a:lnTo>
                  <a:lnTo>
                    <a:pt x="109" y="104"/>
                  </a:lnTo>
                  <a:lnTo>
                    <a:pt x="107" y="104"/>
                  </a:lnTo>
                  <a:lnTo>
                    <a:pt x="105" y="104"/>
                  </a:lnTo>
                  <a:lnTo>
                    <a:pt x="105" y="104"/>
                  </a:lnTo>
                  <a:lnTo>
                    <a:pt x="105" y="104"/>
                  </a:lnTo>
                  <a:lnTo>
                    <a:pt x="105" y="101"/>
                  </a:lnTo>
                  <a:lnTo>
                    <a:pt x="105" y="101"/>
                  </a:lnTo>
                  <a:lnTo>
                    <a:pt x="102" y="101"/>
                  </a:lnTo>
                  <a:lnTo>
                    <a:pt x="102" y="101"/>
                  </a:lnTo>
                  <a:lnTo>
                    <a:pt x="97" y="99"/>
                  </a:lnTo>
                  <a:lnTo>
                    <a:pt x="95" y="97"/>
                  </a:lnTo>
                  <a:lnTo>
                    <a:pt x="93" y="94"/>
                  </a:lnTo>
                  <a:lnTo>
                    <a:pt x="90" y="94"/>
                  </a:lnTo>
                  <a:lnTo>
                    <a:pt x="88" y="92"/>
                  </a:lnTo>
                  <a:lnTo>
                    <a:pt x="86" y="92"/>
                  </a:lnTo>
                  <a:lnTo>
                    <a:pt x="86" y="92"/>
                  </a:lnTo>
                  <a:lnTo>
                    <a:pt x="86" y="92"/>
                  </a:lnTo>
                  <a:lnTo>
                    <a:pt x="83" y="92"/>
                  </a:lnTo>
                  <a:lnTo>
                    <a:pt x="83" y="92"/>
                  </a:lnTo>
                  <a:lnTo>
                    <a:pt x="81" y="92"/>
                  </a:lnTo>
                  <a:lnTo>
                    <a:pt x="83" y="90"/>
                  </a:lnTo>
                  <a:lnTo>
                    <a:pt x="83" y="90"/>
                  </a:lnTo>
                  <a:lnTo>
                    <a:pt x="83" y="90"/>
                  </a:lnTo>
                  <a:lnTo>
                    <a:pt x="86" y="90"/>
                  </a:lnTo>
                  <a:lnTo>
                    <a:pt x="86" y="90"/>
                  </a:lnTo>
                  <a:lnTo>
                    <a:pt x="86" y="90"/>
                  </a:lnTo>
                  <a:lnTo>
                    <a:pt x="86" y="87"/>
                  </a:lnTo>
                  <a:lnTo>
                    <a:pt x="86" y="87"/>
                  </a:lnTo>
                  <a:lnTo>
                    <a:pt x="83" y="87"/>
                  </a:lnTo>
                  <a:lnTo>
                    <a:pt x="83" y="87"/>
                  </a:lnTo>
                  <a:lnTo>
                    <a:pt x="83" y="87"/>
                  </a:lnTo>
                  <a:lnTo>
                    <a:pt x="83" y="87"/>
                  </a:lnTo>
                  <a:lnTo>
                    <a:pt x="83" y="87"/>
                  </a:lnTo>
                  <a:lnTo>
                    <a:pt x="83" y="85"/>
                  </a:lnTo>
                  <a:lnTo>
                    <a:pt x="83" y="85"/>
                  </a:lnTo>
                  <a:lnTo>
                    <a:pt x="83" y="85"/>
                  </a:lnTo>
                  <a:lnTo>
                    <a:pt x="81" y="85"/>
                  </a:lnTo>
                  <a:lnTo>
                    <a:pt x="81" y="85"/>
                  </a:lnTo>
                  <a:lnTo>
                    <a:pt x="81" y="87"/>
                  </a:lnTo>
                  <a:lnTo>
                    <a:pt x="81" y="87"/>
                  </a:lnTo>
                  <a:lnTo>
                    <a:pt x="83" y="87"/>
                  </a:lnTo>
                  <a:lnTo>
                    <a:pt x="83" y="87"/>
                  </a:lnTo>
                  <a:lnTo>
                    <a:pt x="83" y="87"/>
                  </a:lnTo>
                  <a:lnTo>
                    <a:pt x="81" y="87"/>
                  </a:lnTo>
                  <a:lnTo>
                    <a:pt x="81" y="90"/>
                  </a:lnTo>
                  <a:lnTo>
                    <a:pt x="81" y="90"/>
                  </a:lnTo>
                  <a:lnTo>
                    <a:pt x="79" y="90"/>
                  </a:lnTo>
                  <a:lnTo>
                    <a:pt x="79" y="90"/>
                  </a:lnTo>
                  <a:lnTo>
                    <a:pt x="79" y="90"/>
                  </a:lnTo>
                  <a:lnTo>
                    <a:pt x="76" y="92"/>
                  </a:lnTo>
                  <a:lnTo>
                    <a:pt x="76" y="92"/>
                  </a:lnTo>
                  <a:lnTo>
                    <a:pt x="76" y="92"/>
                  </a:lnTo>
                  <a:lnTo>
                    <a:pt x="74" y="92"/>
                  </a:lnTo>
                  <a:lnTo>
                    <a:pt x="74" y="94"/>
                  </a:lnTo>
                  <a:lnTo>
                    <a:pt x="74" y="97"/>
                  </a:lnTo>
                  <a:lnTo>
                    <a:pt x="71" y="97"/>
                  </a:lnTo>
                  <a:lnTo>
                    <a:pt x="71" y="99"/>
                  </a:lnTo>
                  <a:lnTo>
                    <a:pt x="71" y="99"/>
                  </a:lnTo>
                  <a:lnTo>
                    <a:pt x="71" y="97"/>
                  </a:lnTo>
                  <a:lnTo>
                    <a:pt x="69" y="99"/>
                  </a:lnTo>
                  <a:lnTo>
                    <a:pt x="69" y="99"/>
                  </a:lnTo>
                  <a:lnTo>
                    <a:pt x="69" y="99"/>
                  </a:lnTo>
                  <a:lnTo>
                    <a:pt x="67" y="101"/>
                  </a:lnTo>
                  <a:lnTo>
                    <a:pt x="67" y="101"/>
                  </a:lnTo>
                  <a:lnTo>
                    <a:pt x="67" y="101"/>
                  </a:lnTo>
                  <a:lnTo>
                    <a:pt x="69" y="101"/>
                  </a:lnTo>
                  <a:lnTo>
                    <a:pt x="69" y="104"/>
                  </a:lnTo>
                  <a:lnTo>
                    <a:pt x="69" y="104"/>
                  </a:lnTo>
                  <a:lnTo>
                    <a:pt x="69" y="104"/>
                  </a:lnTo>
                  <a:lnTo>
                    <a:pt x="64" y="104"/>
                  </a:lnTo>
                  <a:lnTo>
                    <a:pt x="64" y="104"/>
                  </a:lnTo>
                  <a:lnTo>
                    <a:pt x="62" y="106"/>
                  </a:lnTo>
                  <a:lnTo>
                    <a:pt x="62" y="106"/>
                  </a:lnTo>
                  <a:lnTo>
                    <a:pt x="62" y="106"/>
                  </a:lnTo>
                  <a:lnTo>
                    <a:pt x="62" y="106"/>
                  </a:lnTo>
                  <a:lnTo>
                    <a:pt x="62" y="108"/>
                  </a:lnTo>
                  <a:lnTo>
                    <a:pt x="64" y="108"/>
                  </a:lnTo>
                  <a:lnTo>
                    <a:pt x="67" y="111"/>
                  </a:lnTo>
                  <a:lnTo>
                    <a:pt x="67" y="113"/>
                  </a:lnTo>
                  <a:lnTo>
                    <a:pt x="67" y="113"/>
                  </a:lnTo>
                  <a:lnTo>
                    <a:pt x="69" y="116"/>
                  </a:lnTo>
                  <a:lnTo>
                    <a:pt x="69" y="118"/>
                  </a:lnTo>
                  <a:lnTo>
                    <a:pt x="69" y="120"/>
                  </a:lnTo>
                  <a:lnTo>
                    <a:pt x="69" y="123"/>
                  </a:lnTo>
                  <a:lnTo>
                    <a:pt x="69" y="123"/>
                  </a:lnTo>
                  <a:lnTo>
                    <a:pt x="69" y="127"/>
                  </a:lnTo>
                  <a:lnTo>
                    <a:pt x="69" y="127"/>
                  </a:lnTo>
                  <a:lnTo>
                    <a:pt x="69" y="127"/>
                  </a:lnTo>
                  <a:lnTo>
                    <a:pt x="67" y="127"/>
                  </a:lnTo>
                  <a:lnTo>
                    <a:pt x="67" y="127"/>
                  </a:lnTo>
                  <a:lnTo>
                    <a:pt x="64" y="127"/>
                  </a:lnTo>
                  <a:lnTo>
                    <a:pt x="64" y="127"/>
                  </a:lnTo>
                  <a:lnTo>
                    <a:pt x="62" y="127"/>
                  </a:lnTo>
                  <a:lnTo>
                    <a:pt x="62" y="127"/>
                  </a:lnTo>
                  <a:lnTo>
                    <a:pt x="60" y="127"/>
                  </a:lnTo>
                  <a:lnTo>
                    <a:pt x="57" y="127"/>
                  </a:lnTo>
                  <a:lnTo>
                    <a:pt x="57" y="127"/>
                  </a:lnTo>
                  <a:lnTo>
                    <a:pt x="57" y="127"/>
                  </a:lnTo>
                  <a:lnTo>
                    <a:pt x="55" y="127"/>
                  </a:lnTo>
                  <a:lnTo>
                    <a:pt x="55" y="127"/>
                  </a:lnTo>
                  <a:lnTo>
                    <a:pt x="55" y="127"/>
                  </a:lnTo>
                  <a:lnTo>
                    <a:pt x="55" y="132"/>
                  </a:lnTo>
                  <a:lnTo>
                    <a:pt x="55" y="132"/>
                  </a:lnTo>
                  <a:lnTo>
                    <a:pt x="57" y="135"/>
                  </a:lnTo>
                  <a:lnTo>
                    <a:pt x="60" y="135"/>
                  </a:lnTo>
                  <a:lnTo>
                    <a:pt x="60" y="137"/>
                  </a:lnTo>
                  <a:lnTo>
                    <a:pt x="60" y="137"/>
                  </a:lnTo>
                  <a:lnTo>
                    <a:pt x="60" y="139"/>
                  </a:lnTo>
                  <a:lnTo>
                    <a:pt x="60" y="139"/>
                  </a:lnTo>
                  <a:lnTo>
                    <a:pt x="60" y="139"/>
                  </a:lnTo>
                  <a:lnTo>
                    <a:pt x="60" y="139"/>
                  </a:lnTo>
                  <a:lnTo>
                    <a:pt x="57" y="142"/>
                  </a:lnTo>
                  <a:lnTo>
                    <a:pt x="57" y="142"/>
                  </a:lnTo>
                  <a:lnTo>
                    <a:pt x="57" y="144"/>
                  </a:lnTo>
                  <a:lnTo>
                    <a:pt x="60" y="149"/>
                  </a:lnTo>
                  <a:lnTo>
                    <a:pt x="60" y="151"/>
                  </a:lnTo>
                  <a:lnTo>
                    <a:pt x="57" y="151"/>
                  </a:lnTo>
                  <a:lnTo>
                    <a:pt x="57" y="151"/>
                  </a:lnTo>
                  <a:lnTo>
                    <a:pt x="57" y="149"/>
                  </a:lnTo>
                  <a:lnTo>
                    <a:pt x="57" y="149"/>
                  </a:lnTo>
                  <a:lnTo>
                    <a:pt x="55" y="149"/>
                  </a:lnTo>
                  <a:lnTo>
                    <a:pt x="55" y="149"/>
                  </a:lnTo>
                  <a:lnTo>
                    <a:pt x="55" y="151"/>
                  </a:lnTo>
                  <a:lnTo>
                    <a:pt x="55" y="151"/>
                  </a:lnTo>
                  <a:lnTo>
                    <a:pt x="55" y="151"/>
                  </a:lnTo>
                  <a:lnTo>
                    <a:pt x="55" y="151"/>
                  </a:lnTo>
                  <a:lnTo>
                    <a:pt x="55" y="153"/>
                  </a:lnTo>
                  <a:lnTo>
                    <a:pt x="55" y="153"/>
                  </a:lnTo>
                  <a:lnTo>
                    <a:pt x="50" y="156"/>
                  </a:lnTo>
                  <a:lnTo>
                    <a:pt x="50" y="158"/>
                  </a:lnTo>
                  <a:lnTo>
                    <a:pt x="50" y="161"/>
                  </a:lnTo>
                  <a:lnTo>
                    <a:pt x="50" y="161"/>
                  </a:lnTo>
                  <a:lnTo>
                    <a:pt x="48" y="161"/>
                  </a:lnTo>
                  <a:lnTo>
                    <a:pt x="45" y="163"/>
                  </a:lnTo>
                  <a:lnTo>
                    <a:pt x="45" y="163"/>
                  </a:lnTo>
                  <a:lnTo>
                    <a:pt x="45" y="163"/>
                  </a:lnTo>
                  <a:lnTo>
                    <a:pt x="45" y="163"/>
                  </a:lnTo>
                  <a:lnTo>
                    <a:pt x="45" y="163"/>
                  </a:lnTo>
                  <a:lnTo>
                    <a:pt x="45" y="163"/>
                  </a:lnTo>
                  <a:lnTo>
                    <a:pt x="43" y="163"/>
                  </a:lnTo>
                  <a:lnTo>
                    <a:pt x="43" y="163"/>
                  </a:lnTo>
                  <a:lnTo>
                    <a:pt x="43" y="165"/>
                  </a:lnTo>
                  <a:lnTo>
                    <a:pt x="43" y="165"/>
                  </a:lnTo>
                  <a:lnTo>
                    <a:pt x="41" y="165"/>
                  </a:lnTo>
                  <a:lnTo>
                    <a:pt x="41" y="165"/>
                  </a:lnTo>
                  <a:lnTo>
                    <a:pt x="41" y="168"/>
                  </a:lnTo>
                  <a:lnTo>
                    <a:pt x="38" y="168"/>
                  </a:lnTo>
                  <a:lnTo>
                    <a:pt x="38" y="168"/>
                  </a:lnTo>
                  <a:lnTo>
                    <a:pt x="36" y="168"/>
                  </a:lnTo>
                  <a:lnTo>
                    <a:pt x="36" y="168"/>
                  </a:lnTo>
                  <a:lnTo>
                    <a:pt x="34" y="168"/>
                  </a:lnTo>
                  <a:lnTo>
                    <a:pt x="31" y="168"/>
                  </a:lnTo>
                  <a:lnTo>
                    <a:pt x="31" y="168"/>
                  </a:lnTo>
                  <a:lnTo>
                    <a:pt x="31" y="168"/>
                  </a:lnTo>
                  <a:lnTo>
                    <a:pt x="29" y="168"/>
                  </a:lnTo>
                  <a:lnTo>
                    <a:pt x="29" y="168"/>
                  </a:lnTo>
                  <a:lnTo>
                    <a:pt x="29" y="168"/>
                  </a:lnTo>
                  <a:lnTo>
                    <a:pt x="26" y="168"/>
                  </a:lnTo>
                  <a:lnTo>
                    <a:pt x="26" y="168"/>
                  </a:lnTo>
                  <a:lnTo>
                    <a:pt x="26" y="168"/>
                  </a:lnTo>
                  <a:lnTo>
                    <a:pt x="24" y="168"/>
                  </a:lnTo>
                  <a:lnTo>
                    <a:pt x="22" y="168"/>
                  </a:lnTo>
                  <a:lnTo>
                    <a:pt x="22" y="168"/>
                  </a:lnTo>
                  <a:lnTo>
                    <a:pt x="19" y="170"/>
                  </a:lnTo>
                  <a:lnTo>
                    <a:pt x="19" y="170"/>
                  </a:lnTo>
                  <a:lnTo>
                    <a:pt x="17" y="170"/>
                  </a:lnTo>
                  <a:lnTo>
                    <a:pt x="17" y="172"/>
                  </a:lnTo>
                  <a:lnTo>
                    <a:pt x="15" y="175"/>
                  </a:lnTo>
                  <a:lnTo>
                    <a:pt x="12" y="175"/>
                  </a:lnTo>
                  <a:lnTo>
                    <a:pt x="12" y="177"/>
                  </a:lnTo>
                  <a:lnTo>
                    <a:pt x="12" y="177"/>
                  </a:lnTo>
                  <a:lnTo>
                    <a:pt x="12" y="177"/>
                  </a:lnTo>
                  <a:lnTo>
                    <a:pt x="12" y="175"/>
                  </a:lnTo>
                  <a:lnTo>
                    <a:pt x="12" y="175"/>
                  </a:lnTo>
                  <a:lnTo>
                    <a:pt x="12" y="175"/>
                  </a:lnTo>
                  <a:lnTo>
                    <a:pt x="10" y="175"/>
                  </a:lnTo>
                  <a:lnTo>
                    <a:pt x="10" y="175"/>
                  </a:lnTo>
                  <a:lnTo>
                    <a:pt x="10" y="177"/>
                  </a:lnTo>
                  <a:lnTo>
                    <a:pt x="8" y="177"/>
                  </a:lnTo>
                  <a:lnTo>
                    <a:pt x="8" y="177"/>
                  </a:lnTo>
                  <a:lnTo>
                    <a:pt x="8" y="177"/>
                  </a:lnTo>
                  <a:lnTo>
                    <a:pt x="8" y="177"/>
                  </a:lnTo>
                  <a:lnTo>
                    <a:pt x="8" y="177"/>
                  </a:lnTo>
                  <a:lnTo>
                    <a:pt x="8" y="177"/>
                  </a:lnTo>
                  <a:lnTo>
                    <a:pt x="8" y="177"/>
                  </a:lnTo>
                  <a:lnTo>
                    <a:pt x="5" y="177"/>
                  </a:lnTo>
                  <a:lnTo>
                    <a:pt x="5" y="177"/>
                  </a:lnTo>
                  <a:lnTo>
                    <a:pt x="5" y="177"/>
                  </a:lnTo>
                  <a:lnTo>
                    <a:pt x="5" y="177"/>
                  </a:lnTo>
                  <a:lnTo>
                    <a:pt x="5" y="177"/>
                  </a:lnTo>
                  <a:lnTo>
                    <a:pt x="8" y="179"/>
                  </a:lnTo>
                  <a:lnTo>
                    <a:pt x="8" y="179"/>
                  </a:lnTo>
                  <a:lnTo>
                    <a:pt x="8" y="179"/>
                  </a:lnTo>
                  <a:lnTo>
                    <a:pt x="10" y="179"/>
                  </a:lnTo>
                  <a:lnTo>
                    <a:pt x="10" y="179"/>
                  </a:lnTo>
                  <a:lnTo>
                    <a:pt x="10" y="179"/>
                  </a:lnTo>
                  <a:lnTo>
                    <a:pt x="12" y="179"/>
                  </a:lnTo>
                  <a:lnTo>
                    <a:pt x="12" y="179"/>
                  </a:lnTo>
                  <a:lnTo>
                    <a:pt x="12" y="182"/>
                  </a:lnTo>
                  <a:lnTo>
                    <a:pt x="12" y="182"/>
                  </a:lnTo>
                  <a:lnTo>
                    <a:pt x="12" y="184"/>
                  </a:lnTo>
                  <a:lnTo>
                    <a:pt x="12" y="187"/>
                  </a:lnTo>
                  <a:lnTo>
                    <a:pt x="12" y="187"/>
                  </a:lnTo>
                  <a:lnTo>
                    <a:pt x="12" y="187"/>
                  </a:lnTo>
                  <a:lnTo>
                    <a:pt x="12" y="187"/>
                  </a:lnTo>
                  <a:lnTo>
                    <a:pt x="12" y="189"/>
                  </a:lnTo>
                  <a:lnTo>
                    <a:pt x="12" y="189"/>
                  </a:lnTo>
                  <a:lnTo>
                    <a:pt x="12" y="189"/>
                  </a:lnTo>
                  <a:lnTo>
                    <a:pt x="12" y="189"/>
                  </a:lnTo>
                  <a:lnTo>
                    <a:pt x="12" y="189"/>
                  </a:lnTo>
                  <a:lnTo>
                    <a:pt x="15" y="191"/>
                  </a:lnTo>
                  <a:lnTo>
                    <a:pt x="15" y="191"/>
                  </a:lnTo>
                  <a:lnTo>
                    <a:pt x="15" y="196"/>
                  </a:lnTo>
                  <a:lnTo>
                    <a:pt x="17" y="198"/>
                  </a:lnTo>
                  <a:lnTo>
                    <a:pt x="17" y="198"/>
                  </a:lnTo>
                  <a:lnTo>
                    <a:pt x="15" y="198"/>
                  </a:lnTo>
                  <a:lnTo>
                    <a:pt x="15" y="198"/>
                  </a:lnTo>
                  <a:lnTo>
                    <a:pt x="15" y="201"/>
                  </a:lnTo>
                  <a:lnTo>
                    <a:pt x="12" y="201"/>
                  </a:lnTo>
                  <a:lnTo>
                    <a:pt x="15" y="208"/>
                  </a:lnTo>
                  <a:lnTo>
                    <a:pt x="15" y="208"/>
                  </a:lnTo>
                  <a:lnTo>
                    <a:pt x="12" y="208"/>
                  </a:lnTo>
                  <a:lnTo>
                    <a:pt x="12" y="210"/>
                  </a:lnTo>
                  <a:lnTo>
                    <a:pt x="10" y="213"/>
                  </a:lnTo>
                  <a:lnTo>
                    <a:pt x="10" y="215"/>
                  </a:lnTo>
                  <a:lnTo>
                    <a:pt x="10" y="215"/>
                  </a:lnTo>
                  <a:lnTo>
                    <a:pt x="8" y="215"/>
                  </a:lnTo>
                  <a:lnTo>
                    <a:pt x="8" y="215"/>
                  </a:lnTo>
                  <a:lnTo>
                    <a:pt x="8" y="217"/>
                  </a:lnTo>
                  <a:lnTo>
                    <a:pt x="0" y="217"/>
                  </a:lnTo>
                  <a:lnTo>
                    <a:pt x="0" y="217"/>
                  </a:lnTo>
                  <a:lnTo>
                    <a:pt x="0" y="217"/>
                  </a:lnTo>
                  <a:lnTo>
                    <a:pt x="0" y="220"/>
                  </a:lnTo>
                  <a:lnTo>
                    <a:pt x="0" y="222"/>
                  </a:lnTo>
                  <a:lnTo>
                    <a:pt x="0" y="222"/>
                  </a:lnTo>
                  <a:lnTo>
                    <a:pt x="3" y="222"/>
                  </a:lnTo>
                  <a:lnTo>
                    <a:pt x="3" y="224"/>
                  </a:lnTo>
                  <a:lnTo>
                    <a:pt x="3" y="229"/>
                  </a:lnTo>
                  <a:lnTo>
                    <a:pt x="5" y="229"/>
                  </a:lnTo>
                  <a:lnTo>
                    <a:pt x="5" y="229"/>
                  </a:lnTo>
                  <a:lnTo>
                    <a:pt x="3" y="234"/>
                  </a:lnTo>
                  <a:lnTo>
                    <a:pt x="3" y="234"/>
                  </a:lnTo>
                  <a:lnTo>
                    <a:pt x="3" y="234"/>
                  </a:lnTo>
                  <a:lnTo>
                    <a:pt x="3" y="234"/>
                  </a:lnTo>
                  <a:lnTo>
                    <a:pt x="3" y="234"/>
                  </a:lnTo>
                  <a:lnTo>
                    <a:pt x="3" y="234"/>
                  </a:lnTo>
                  <a:lnTo>
                    <a:pt x="3" y="236"/>
                  </a:lnTo>
                  <a:lnTo>
                    <a:pt x="3" y="239"/>
                  </a:lnTo>
                  <a:lnTo>
                    <a:pt x="3" y="239"/>
                  </a:lnTo>
                  <a:lnTo>
                    <a:pt x="3" y="241"/>
                  </a:lnTo>
                  <a:lnTo>
                    <a:pt x="3" y="241"/>
                  </a:lnTo>
                  <a:lnTo>
                    <a:pt x="3" y="241"/>
                  </a:lnTo>
                  <a:lnTo>
                    <a:pt x="3" y="241"/>
                  </a:lnTo>
                  <a:lnTo>
                    <a:pt x="3" y="241"/>
                  </a:lnTo>
                  <a:lnTo>
                    <a:pt x="3" y="243"/>
                  </a:lnTo>
                  <a:lnTo>
                    <a:pt x="3" y="243"/>
                  </a:lnTo>
                  <a:lnTo>
                    <a:pt x="3" y="243"/>
                  </a:lnTo>
                  <a:lnTo>
                    <a:pt x="3" y="246"/>
                  </a:lnTo>
                  <a:lnTo>
                    <a:pt x="0" y="248"/>
                  </a:lnTo>
                  <a:lnTo>
                    <a:pt x="0" y="248"/>
                  </a:lnTo>
                  <a:lnTo>
                    <a:pt x="0" y="253"/>
                  </a:lnTo>
                  <a:lnTo>
                    <a:pt x="0" y="253"/>
                  </a:lnTo>
                  <a:lnTo>
                    <a:pt x="0" y="253"/>
                  </a:lnTo>
                  <a:lnTo>
                    <a:pt x="0" y="255"/>
                  </a:lnTo>
                  <a:lnTo>
                    <a:pt x="3" y="255"/>
                  </a:lnTo>
                  <a:lnTo>
                    <a:pt x="3" y="258"/>
                  </a:lnTo>
                  <a:lnTo>
                    <a:pt x="3" y="258"/>
                  </a:lnTo>
                  <a:lnTo>
                    <a:pt x="3" y="258"/>
                  </a:lnTo>
                  <a:lnTo>
                    <a:pt x="3" y="258"/>
                  </a:lnTo>
                  <a:lnTo>
                    <a:pt x="5" y="258"/>
                  </a:lnTo>
                  <a:lnTo>
                    <a:pt x="5" y="258"/>
                  </a:lnTo>
                  <a:lnTo>
                    <a:pt x="5" y="258"/>
                  </a:lnTo>
                  <a:lnTo>
                    <a:pt x="5" y="258"/>
                  </a:lnTo>
                  <a:lnTo>
                    <a:pt x="5" y="260"/>
                  </a:lnTo>
                  <a:lnTo>
                    <a:pt x="5" y="260"/>
                  </a:lnTo>
                  <a:lnTo>
                    <a:pt x="8" y="260"/>
                  </a:lnTo>
                  <a:lnTo>
                    <a:pt x="8" y="260"/>
                  </a:lnTo>
                  <a:lnTo>
                    <a:pt x="8" y="260"/>
                  </a:lnTo>
                  <a:lnTo>
                    <a:pt x="8" y="260"/>
                  </a:lnTo>
                  <a:lnTo>
                    <a:pt x="8" y="260"/>
                  </a:lnTo>
                  <a:lnTo>
                    <a:pt x="10" y="260"/>
                  </a:lnTo>
                  <a:lnTo>
                    <a:pt x="10" y="260"/>
                  </a:lnTo>
                  <a:lnTo>
                    <a:pt x="10" y="260"/>
                  </a:lnTo>
                  <a:lnTo>
                    <a:pt x="10" y="260"/>
                  </a:lnTo>
                  <a:lnTo>
                    <a:pt x="10" y="260"/>
                  </a:lnTo>
                  <a:lnTo>
                    <a:pt x="10" y="258"/>
                  </a:lnTo>
                  <a:lnTo>
                    <a:pt x="12" y="258"/>
                  </a:lnTo>
                  <a:lnTo>
                    <a:pt x="12" y="258"/>
                  </a:lnTo>
                  <a:lnTo>
                    <a:pt x="12" y="258"/>
                  </a:lnTo>
                  <a:lnTo>
                    <a:pt x="15" y="258"/>
                  </a:lnTo>
                  <a:lnTo>
                    <a:pt x="17" y="258"/>
                  </a:lnTo>
                  <a:lnTo>
                    <a:pt x="19" y="260"/>
                  </a:lnTo>
                  <a:lnTo>
                    <a:pt x="19" y="260"/>
                  </a:lnTo>
                  <a:lnTo>
                    <a:pt x="19" y="260"/>
                  </a:lnTo>
                  <a:lnTo>
                    <a:pt x="19" y="260"/>
                  </a:lnTo>
                  <a:lnTo>
                    <a:pt x="22" y="260"/>
                  </a:lnTo>
                  <a:lnTo>
                    <a:pt x="22" y="260"/>
                  </a:lnTo>
                  <a:lnTo>
                    <a:pt x="22" y="260"/>
                  </a:lnTo>
                  <a:lnTo>
                    <a:pt x="22" y="262"/>
                  </a:lnTo>
                  <a:lnTo>
                    <a:pt x="22" y="265"/>
                  </a:lnTo>
                  <a:lnTo>
                    <a:pt x="22" y="265"/>
                  </a:lnTo>
                  <a:lnTo>
                    <a:pt x="22" y="265"/>
                  </a:lnTo>
                  <a:lnTo>
                    <a:pt x="22" y="265"/>
                  </a:lnTo>
                  <a:lnTo>
                    <a:pt x="22" y="265"/>
                  </a:lnTo>
                  <a:lnTo>
                    <a:pt x="22" y="265"/>
                  </a:lnTo>
                  <a:lnTo>
                    <a:pt x="22" y="265"/>
                  </a:lnTo>
                  <a:lnTo>
                    <a:pt x="24" y="262"/>
                  </a:lnTo>
                  <a:lnTo>
                    <a:pt x="24" y="265"/>
                  </a:lnTo>
                  <a:lnTo>
                    <a:pt x="22" y="265"/>
                  </a:lnTo>
                  <a:lnTo>
                    <a:pt x="22" y="265"/>
                  </a:lnTo>
                  <a:lnTo>
                    <a:pt x="24" y="265"/>
                  </a:lnTo>
                  <a:lnTo>
                    <a:pt x="24" y="267"/>
                  </a:lnTo>
                  <a:lnTo>
                    <a:pt x="24" y="267"/>
                  </a:lnTo>
                  <a:lnTo>
                    <a:pt x="26" y="267"/>
                  </a:lnTo>
                  <a:lnTo>
                    <a:pt x="26" y="269"/>
                  </a:lnTo>
                  <a:lnTo>
                    <a:pt x="24" y="269"/>
                  </a:lnTo>
                  <a:lnTo>
                    <a:pt x="24" y="269"/>
                  </a:lnTo>
                  <a:lnTo>
                    <a:pt x="24" y="269"/>
                  </a:lnTo>
                  <a:lnTo>
                    <a:pt x="24" y="269"/>
                  </a:lnTo>
                  <a:lnTo>
                    <a:pt x="24" y="269"/>
                  </a:lnTo>
                  <a:lnTo>
                    <a:pt x="24" y="269"/>
                  </a:lnTo>
                  <a:lnTo>
                    <a:pt x="24" y="269"/>
                  </a:lnTo>
                  <a:lnTo>
                    <a:pt x="24" y="272"/>
                  </a:lnTo>
                  <a:lnTo>
                    <a:pt x="26" y="272"/>
                  </a:lnTo>
                  <a:lnTo>
                    <a:pt x="26" y="272"/>
                  </a:lnTo>
                  <a:lnTo>
                    <a:pt x="26" y="269"/>
                  </a:lnTo>
                  <a:lnTo>
                    <a:pt x="26" y="272"/>
                  </a:lnTo>
                  <a:lnTo>
                    <a:pt x="26" y="272"/>
                  </a:lnTo>
                  <a:lnTo>
                    <a:pt x="29" y="272"/>
                  </a:lnTo>
                  <a:lnTo>
                    <a:pt x="29" y="272"/>
                  </a:lnTo>
                  <a:lnTo>
                    <a:pt x="29" y="274"/>
                  </a:lnTo>
                  <a:lnTo>
                    <a:pt x="29" y="274"/>
                  </a:lnTo>
                  <a:lnTo>
                    <a:pt x="29" y="274"/>
                  </a:lnTo>
                  <a:lnTo>
                    <a:pt x="29" y="274"/>
                  </a:lnTo>
                  <a:lnTo>
                    <a:pt x="29" y="277"/>
                  </a:lnTo>
                  <a:lnTo>
                    <a:pt x="29" y="277"/>
                  </a:lnTo>
                  <a:lnTo>
                    <a:pt x="29" y="277"/>
                  </a:lnTo>
                  <a:lnTo>
                    <a:pt x="31" y="279"/>
                  </a:lnTo>
                  <a:lnTo>
                    <a:pt x="29" y="281"/>
                  </a:lnTo>
                  <a:lnTo>
                    <a:pt x="29" y="281"/>
                  </a:lnTo>
                  <a:lnTo>
                    <a:pt x="31" y="281"/>
                  </a:lnTo>
                  <a:lnTo>
                    <a:pt x="31" y="281"/>
                  </a:lnTo>
                  <a:lnTo>
                    <a:pt x="31" y="281"/>
                  </a:lnTo>
                  <a:lnTo>
                    <a:pt x="31" y="281"/>
                  </a:lnTo>
                  <a:lnTo>
                    <a:pt x="34" y="281"/>
                  </a:lnTo>
                  <a:lnTo>
                    <a:pt x="34" y="281"/>
                  </a:lnTo>
                  <a:lnTo>
                    <a:pt x="34" y="281"/>
                  </a:lnTo>
                  <a:lnTo>
                    <a:pt x="34" y="281"/>
                  </a:lnTo>
                  <a:lnTo>
                    <a:pt x="34" y="281"/>
                  </a:lnTo>
                  <a:lnTo>
                    <a:pt x="36" y="281"/>
                  </a:lnTo>
                  <a:lnTo>
                    <a:pt x="36" y="284"/>
                  </a:lnTo>
                  <a:lnTo>
                    <a:pt x="36" y="284"/>
                  </a:lnTo>
                  <a:lnTo>
                    <a:pt x="38" y="284"/>
                  </a:lnTo>
                  <a:lnTo>
                    <a:pt x="38" y="284"/>
                  </a:lnTo>
                  <a:lnTo>
                    <a:pt x="38" y="284"/>
                  </a:lnTo>
                  <a:lnTo>
                    <a:pt x="38" y="286"/>
                  </a:lnTo>
                  <a:lnTo>
                    <a:pt x="41" y="286"/>
                  </a:lnTo>
                  <a:lnTo>
                    <a:pt x="38" y="288"/>
                  </a:lnTo>
                  <a:lnTo>
                    <a:pt x="38" y="288"/>
                  </a:lnTo>
                  <a:lnTo>
                    <a:pt x="38" y="288"/>
                  </a:lnTo>
                  <a:lnTo>
                    <a:pt x="38" y="288"/>
                  </a:lnTo>
                  <a:lnTo>
                    <a:pt x="38" y="288"/>
                  </a:lnTo>
                  <a:lnTo>
                    <a:pt x="38" y="288"/>
                  </a:lnTo>
                  <a:lnTo>
                    <a:pt x="38" y="288"/>
                  </a:lnTo>
                  <a:lnTo>
                    <a:pt x="38" y="288"/>
                  </a:lnTo>
                  <a:lnTo>
                    <a:pt x="41" y="291"/>
                  </a:lnTo>
                  <a:lnTo>
                    <a:pt x="41" y="288"/>
                  </a:lnTo>
                  <a:lnTo>
                    <a:pt x="41" y="288"/>
                  </a:lnTo>
                  <a:lnTo>
                    <a:pt x="41" y="288"/>
                  </a:lnTo>
                  <a:lnTo>
                    <a:pt x="41" y="288"/>
                  </a:lnTo>
                  <a:lnTo>
                    <a:pt x="41" y="288"/>
                  </a:lnTo>
                  <a:lnTo>
                    <a:pt x="41" y="288"/>
                  </a:lnTo>
                  <a:lnTo>
                    <a:pt x="41" y="288"/>
                  </a:lnTo>
                  <a:lnTo>
                    <a:pt x="43" y="288"/>
                  </a:lnTo>
                  <a:lnTo>
                    <a:pt x="43" y="291"/>
                  </a:lnTo>
                  <a:lnTo>
                    <a:pt x="43" y="291"/>
                  </a:lnTo>
                  <a:lnTo>
                    <a:pt x="43" y="291"/>
                  </a:lnTo>
                  <a:lnTo>
                    <a:pt x="43" y="291"/>
                  </a:lnTo>
                  <a:lnTo>
                    <a:pt x="43" y="291"/>
                  </a:lnTo>
                  <a:lnTo>
                    <a:pt x="43" y="291"/>
                  </a:lnTo>
                  <a:lnTo>
                    <a:pt x="45" y="293"/>
                  </a:lnTo>
                  <a:lnTo>
                    <a:pt x="45" y="293"/>
                  </a:lnTo>
                  <a:lnTo>
                    <a:pt x="45" y="293"/>
                  </a:lnTo>
                  <a:lnTo>
                    <a:pt x="45" y="293"/>
                  </a:lnTo>
                  <a:lnTo>
                    <a:pt x="45" y="293"/>
                  </a:lnTo>
                  <a:lnTo>
                    <a:pt x="45" y="293"/>
                  </a:lnTo>
                  <a:lnTo>
                    <a:pt x="45" y="291"/>
                  </a:lnTo>
                  <a:lnTo>
                    <a:pt x="45" y="291"/>
                  </a:lnTo>
                  <a:lnTo>
                    <a:pt x="45" y="291"/>
                  </a:lnTo>
                  <a:lnTo>
                    <a:pt x="48" y="291"/>
                  </a:lnTo>
                  <a:lnTo>
                    <a:pt x="48" y="291"/>
                  </a:lnTo>
                  <a:lnTo>
                    <a:pt x="48" y="291"/>
                  </a:lnTo>
                  <a:lnTo>
                    <a:pt x="48" y="291"/>
                  </a:lnTo>
                  <a:lnTo>
                    <a:pt x="50" y="291"/>
                  </a:lnTo>
                  <a:lnTo>
                    <a:pt x="50" y="291"/>
                  </a:lnTo>
                  <a:lnTo>
                    <a:pt x="50" y="293"/>
                  </a:lnTo>
                  <a:lnTo>
                    <a:pt x="52" y="291"/>
                  </a:lnTo>
                  <a:lnTo>
                    <a:pt x="52" y="291"/>
                  </a:lnTo>
                  <a:lnTo>
                    <a:pt x="52" y="291"/>
                  </a:lnTo>
                  <a:lnTo>
                    <a:pt x="52" y="291"/>
                  </a:lnTo>
                  <a:lnTo>
                    <a:pt x="52" y="288"/>
                  </a:lnTo>
                  <a:lnTo>
                    <a:pt x="52" y="288"/>
                  </a:lnTo>
                  <a:lnTo>
                    <a:pt x="52" y="288"/>
                  </a:lnTo>
                  <a:lnTo>
                    <a:pt x="52" y="288"/>
                  </a:lnTo>
                  <a:lnTo>
                    <a:pt x="55" y="288"/>
                  </a:lnTo>
                  <a:lnTo>
                    <a:pt x="55" y="288"/>
                  </a:lnTo>
                  <a:lnTo>
                    <a:pt x="55" y="291"/>
                  </a:lnTo>
                  <a:lnTo>
                    <a:pt x="55" y="291"/>
                  </a:lnTo>
                  <a:lnTo>
                    <a:pt x="52" y="293"/>
                  </a:lnTo>
                  <a:lnTo>
                    <a:pt x="52" y="293"/>
                  </a:lnTo>
                  <a:lnTo>
                    <a:pt x="55" y="293"/>
                  </a:lnTo>
                  <a:lnTo>
                    <a:pt x="55" y="293"/>
                  </a:lnTo>
                  <a:lnTo>
                    <a:pt x="57" y="293"/>
                  </a:lnTo>
                  <a:lnTo>
                    <a:pt x="60" y="295"/>
                  </a:lnTo>
                  <a:lnTo>
                    <a:pt x="60" y="295"/>
                  </a:lnTo>
                  <a:lnTo>
                    <a:pt x="60" y="298"/>
                  </a:lnTo>
                  <a:lnTo>
                    <a:pt x="60" y="298"/>
                  </a:lnTo>
                  <a:lnTo>
                    <a:pt x="62" y="298"/>
                  </a:lnTo>
                  <a:lnTo>
                    <a:pt x="62" y="298"/>
                  </a:lnTo>
                  <a:lnTo>
                    <a:pt x="62" y="295"/>
                  </a:lnTo>
                  <a:lnTo>
                    <a:pt x="62" y="295"/>
                  </a:lnTo>
                  <a:lnTo>
                    <a:pt x="62" y="295"/>
                  </a:lnTo>
                  <a:lnTo>
                    <a:pt x="64" y="295"/>
                  </a:lnTo>
                  <a:lnTo>
                    <a:pt x="64" y="295"/>
                  </a:lnTo>
                  <a:lnTo>
                    <a:pt x="64" y="295"/>
                  </a:lnTo>
                  <a:lnTo>
                    <a:pt x="64" y="295"/>
                  </a:lnTo>
                  <a:lnTo>
                    <a:pt x="64" y="293"/>
                  </a:lnTo>
                  <a:lnTo>
                    <a:pt x="64" y="293"/>
                  </a:lnTo>
                  <a:lnTo>
                    <a:pt x="64" y="293"/>
                  </a:lnTo>
                  <a:lnTo>
                    <a:pt x="64" y="291"/>
                  </a:lnTo>
                  <a:lnTo>
                    <a:pt x="67" y="291"/>
                  </a:lnTo>
                  <a:lnTo>
                    <a:pt x="67" y="291"/>
                  </a:lnTo>
                  <a:lnTo>
                    <a:pt x="67" y="291"/>
                  </a:lnTo>
                  <a:lnTo>
                    <a:pt x="67" y="288"/>
                  </a:lnTo>
                  <a:lnTo>
                    <a:pt x="67" y="288"/>
                  </a:lnTo>
                  <a:lnTo>
                    <a:pt x="69" y="288"/>
                  </a:lnTo>
                  <a:lnTo>
                    <a:pt x="71" y="288"/>
                  </a:lnTo>
                  <a:lnTo>
                    <a:pt x="71" y="286"/>
                  </a:lnTo>
                  <a:lnTo>
                    <a:pt x="74" y="286"/>
                  </a:lnTo>
                  <a:lnTo>
                    <a:pt x="74" y="286"/>
                  </a:lnTo>
                  <a:lnTo>
                    <a:pt x="76" y="286"/>
                  </a:lnTo>
                  <a:lnTo>
                    <a:pt x="79" y="286"/>
                  </a:lnTo>
                  <a:lnTo>
                    <a:pt x="79" y="286"/>
                  </a:lnTo>
                  <a:lnTo>
                    <a:pt x="79" y="286"/>
                  </a:lnTo>
                  <a:lnTo>
                    <a:pt x="79" y="286"/>
                  </a:lnTo>
                  <a:lnTo>
                    <a:pt x="79" y="286"/>
                  </a:lnTo>
                  <a:lnTo>
                    <a:pt x="79" y="286"/>
                  </a:lnTo>
                  <a:lnTo>
                    <a:pt x="79" y="286"/>
                  </a:lnTo>
                  <a:lnTo>
                    <a:pt x="79" y="286"/>
                  </a:lnTo>
                  <a:lnTo>
                    <a:pt x="81" y="286"/>
                  </a:lnTo>
                  <a:lnTo>
                    <a:pt x="81" y="284"/>
                  </a:lnTo>
                  <a:lnTo>
                    <a:pt x="81" y="284"/>
                  </a:lnTo>
                  <a:lnTo>
                    <a:pt x="83" y="284"/>
                  </a:lnTo>
                  <a:lnTo>
                    <a:pt x="83" y="284"/>
                  </a:lnTo>
                  <a:lnTo>
                    <a:pt x="86" y="281"/>
                  </a:lnTo>
                  <a:lnTo>
                    <a:pt x="88" y="281"/>
                  </a:lnTo>
                  <a:lnTo>
                    <a:pt x="88" y="281"/>
                  </a:lnTo>
                  <a:lnTo>
                    <a:pt x="90" y="281"/>
                  </a:lnTo>
                  <a:lnTo>
                    <a:pt x="90" y="281"/>
                  </a:lnTo>
                  <a:lnTo>
                    <a:pt x="93" y="281"/>
                  </a:lnTo>
                  <a:lnTo>
                    <a:pt x="93" y="279"/>
                  </a:lnTo>
                  <a:lnTo>
                    <a:pt x="93" y="279"/>
                  </a:lnTo>
                  <a:lnTo>
                    <a:pt x="95" y="279"/>
                  </a:lnTo>
                  <a:lnTo>
                    <a:pt x="97" y="279"/>
                  </a:lnTo>
                  <a:lnTo>
                    <a:pt x="97" y="279"/>
                  </a:lnTo>
                  <a:lnTo>
                    <a:pt x="97" y="279"/>
                  </a:lnTo>
                  <a:lnTo>
                    <a:pt x="97" y="279"/>
                  </a:lnTo>
                  <a:lnTo>
                    <a:pt x="97" y="279"/>
                  </a:lnTo>
                  <a:lnTo>
                    <a:pt x="100" y="279"/>
                  </a:lnTo>
                  <a:lnTo>
                    <a:pt x="100" y="279"/>
                  </a:lnTo>
                  <a:lnTo>
                    <a:pt x="100" y="279"/>
                  </a:lnTo>
                  <a:lnTo>
                    <a:pt x="100" y="279"/>
                  </a:lnTo>
                  <a:lnTo>
                    <a:pt x="100" y="279"/>
                  </a:lnTo>
                  <a:lnTo>
                    <a:pt x="102" y="279"/>
                  </a:lnTo>
                  <a:lnTo>
                    <a:pt x="102" y="279"/>
                  </a:lnTo>
                  <a:lnTo>
                    <a:pt x="105" y="279"/>
                  </a:lnTo>
                  <a:lnTo>
                    <a:pt x="114" y="281"/>
                  </a:lnTo>
                  <a:lnTo>
                    <a:pt x="114" y="281"/>
                  </a:lnTo>
                  <a:lnTo>
                    <a:pt x="116" y="281"/>
                  </a:lnTo>
                  <a:lnTo>
                    <a:pt x="116" y="281"/>
                  </a:lnTo>
                  <a:lnTo>
                    <a:pt x="116" y="281"/>
                  </a:lnTo>
                  <a:lnTo>
                    <a:pt x="116" y="281"/>
                  </a:lnTo>
                  <a:lnTo>
                    <a:pt x="116" y="281"/>
                  </a:lnTo>
                  <a:lnTo>
                    <a:pt x="119" y="281"/>
                  </a:lnTo>
                  <a:lnTo>
                    <a:pt x="119" y="281"/>
                  </a:lnTo>
                  <a:lnTo>
                    <a:pt x="119" y="284"/>
                  </a:lnTo>
                  <a:lnTo>
                    <a:pt x="119" y="284"/>
                  </a:lnTo>
                  <a:lnTo>
                    <a:pt x="119" y="284"/>
                  </a:lnTo>
                  <a:lnTo>
                    <a:pt x="121" y="284"/>
                  </a:lnTo>
                  <a:lnTo>
                    <a:pt x="121" y="281"/>
                  </a:lnTo>
                  <a:lnTo>
                    <a:pt x="123" y="279"/>
                  </a:lnTo>
                  <a:lnTo>
                    <a:pt x="123" y="281"/>
                  </a:lnTo>
                  <a:lnTo>
                    <a:pt x="123" y="281"/>
                  </a:lnTo>
                  <a:lnTo>
                    <a:pt x="123" y="284"/>
                  </a:lnTo>
                  <a:lnTo>
                    <a:pt x="123" y="284"/>
                  </a:lnTo>
                  <a:lnTo>
                    <a:pt x="126" y="284"/>
                  </a:lnTo>
                  <a:lnTo>
                    <a:pt x="126" y="284"/>
                  </a:lnTo>
                  <a:lnTo>
                    <a:pt x="128" y="284"/>
                  </a:lnTo>
                  <a:lnTo>
                    <a:pt x="128" y="286"/>
                  </a:lnTo>
                  <a:lnTo>
                    <a:pt x="128" y="288"/>
                  </a:lnTo>
                  <a:lnTo>
                    <a:pt x="131" y="291"/>
                  </a:lnTo>
                  <a:lnTo>
                    <a:pt x="131" y="291"/>
                  </a:lnTo>
                  <a:lnTo>
                    <a:pt x="131" y="291"/>
                  </a:lnTo>
                  <a:lnTo>
                    <a:pt x="133" y="291"/>
                  </a:lnTo>
                  <a:lnTo>
                    <a:pt x="135" y="291"/>
                  </a:lnTo>
                  <a:lnTo>
                    <a:pt x="135" y="291"/>
                  </a:lnTo>
                  <a:lnTo>
                    <a:pt x="135" y="293"/>
                  </a:lnTo>
                  <a:lnTo>
                    <a:pt x="138" y="295"/>
                  </a:lnTo>
                  <a:lnTo>
                    <a:pt x="140" y="300"/>
                  </a:lnTo>
                  <a:lnTo>
                    <a:pt x="145" y="307"/>
                  </a:lnTo>
                  <a:lnTo>
                    <a:pt x="145" y="307"/>
                  </a:lnTo>
                  <a:lnTo>
                    <a:pt x="147" y="307"/>
                  </a:lnTo>
                  <a:lnTo>
                    <a:pt x="147" y="307"/>
                  </a:lnTo>
                  <a:lnTo>
                    <a:pt x="150" y="305"/>
                  </a:lnTo>
                  <a:lnTo>
                    <a:pt x="152" y="303"/>
                  </a:lnTo>
                  <a:lnTo>
                    <a:pt x="150" y="300"/>
                  </a:lnTo>
                  <a:lnTo>
                    <a:pt x="147" y="298"/>
                  </a:lnTo>
                  <a:lnTo>
                    <a:pt x="147" y="298"/>
                  </a:lnTo>
                  <a:lnTo>
                    <a:pt x="147" y="298"/>
                  </a:lnTo>
                  <a:lnTo>
                    <a:pt x="147" y="295"/>
                  </a:lnTo>
                  <a:lnTo>
                    <a:pt x="147" y="295"/>
                  </a:lnTo>
                  <a:lnTo>
                    <a:pt x="147" y="295"/>
                  </a:lnTo>
                  <a:lnTo>
                    <a:pt x="150" y="295"/>
                  </a:lnTo>
                  <a:lnTo>
                    <a:pt x="147" y="293"/>
                  </a:lnTo>
                  <a:lnTo>
                    <a:pt x="147" y="293"/>
                  </a:lnTo>
                  <a:lnTo>
                    <a:pt x="147" y="293"/>
                  </a:lnTo>
                  <a:lnTo>
                    <a:pt x="147" y="293"/>
                  </a:lnTo>
                  <a:lnTo>
                    <a:pt x="147" y="293"/>
                  </a:lnTo>
                  <a:lnTo>
                    <a:pt x="147" y="293"/>
                  </a:lnTo>
                  <a:lnTo>
                    <a:pt x="147" y="293"/>
                  </a:lnTo>
                  <a:lnTo>
                    <a:pt x="147" y="293"/>
                  </a:lnTo>
                  <a:lnTo>
                    <a:pt x="145" y="291"/>
                  </a:lnTo>
                  <a:lnTo>
                    <a:pt x="145" y="291"/>
                  </a:lnTo>
                  <a:lnTo>
                    <a:pt x="145" y="288"/>
                  </a:lnTo>
                  <a:lnTo>
                    <a:pt x="147" y="288"/>
                  </a:lnTo>
                  <a:lnTo>
                    <a:pt x="150" y="286"/>
                  </a:lnTo>
                  <a:lnTo>
                    <a:pt x="150" y="286"/>
                  </a:lnTo>
                  <a:lnTo>
                    <a:pt x="150" y="284"/>
                  </a:lnTo>
                  <a:lnTo>
                    <a:pt x="147" y="284"/>
                  </a:lnTo>
                  <a:lnTo>
                    <a:pt x="147" y="281"/>
                  </a:lnTo>
                  <a:lnTo>
                    <a:pt x="147" y="279"/>
                  </a:lnTo>
                  <a:lnTo>
                    <a:pt x="147" y="277"/>
                  </a:lnTo>
                  <a:lnTo>
                    <a:pt x="147" y="277"/>
                  </a:lnTo>
                  <a:lnTo>
                    <a:pt x="147" y="274"/>
                  </a:lnTo>
                  <a:lnTo>
                    <a:pt x="145" y="274"/>
                  </a:lnTo>
                  <a:lnTo>
                    <a:pt x="145" y="269"/>
                  </a:lnTo>
                  <a:lnTo>
                    <a:pt x="145" y="267"/>
                  </a:lnTo>
                  <a:lnTo>
                    <a:pt x="145" y="265"/>
                  </a:lnTo>
                  <a:lnTo>
                    <a:pt x="147" y="265"/>
                  </a:lnTo>
                  <a:lnTo>
                    <a:pt x="147" y="262"/>
                  </a:lnTo>
                  <a:lnTo>
                    <a:pt x="147" y="262"/>
                  </a:lnTo>
                  <a:lnTo>
                    <a:pt x="147" y="262"/>
                  </a:lnTo>
                  <a:lnTo>
                    <a:pt x="147" y="262"/>
                  </a:lnTo>
                  <a:lnTo>
                    <a:pt x="147" y="260"/>
                  </a:lnTo>
                  <a:lnTo>
                    <a:pt x="147" y="260"/>
                  </a:lnTo>
                  <a:lnTo>
                    <a:pt x="147" y="260"/>
                  </a:lnTo>
                  <a:lnTo>
                    <a:pt x="147" y="260"/>
                  </a:lnTo>
                  <a:lnTo>
                    <a:pt x="145" y="260"/>
                  </a:lnTo>
                  <a:lnTo>
                    <a:pt x="145" y="260"/>
                  </a:lnTo>
                  <a:lnTo>
                    <a:pt x="145" y="260"/>
                  </a:lnTo>
                  <a:lnTo>
                    <a:pt x="145" y="260"/>
                  </a:lnTo>
                  <a:lnTo>
                    <a:pt x="145" y="260"/>
                  </a:lnTo>
                  <a:lnTo>
                    <a:pt x="145" y="260"/>
                  </a:lnTo>
                  <a:lnTo>
                    <a:pt x="142" y="260"/>
                  </a:lnTo>
                  <a:lnTo>
                    <a:pt x="142" y="258"/>
                  </a:lnTo>
                  <a:lnTo>
                    <a:pt x="142" y="258"/>
                  </a:lnTo>
                  <a:lnTo>
                    <a:pt x="142" y="255"/>
                  </a:lnTo>
                  <a:lnTo>
                    <a:pt x="145" y="255"/>
                  </a:lnTo>
                  <a:lnTo>
                    <a:pt x="145" y="255"/>
                  </a:lnTo>
                  <a:lnTo>
                    <a:pt x="145" y="255"/>
                  </a:lnTo>
                  <a:lnTo>
                    <a:pt x="145" y="253"/>
                  </a:lnTo>
                  <a:lnTo>
                    <a:pt x="145" y="253"/>
                  </a:lnTo>
                  <a:lnTo>
                    <a:pt x="147" y="253"/>
                  </a:lnTo>
                  <a:lnTo>
                    <a:pt x="147" y="253"/>
                  </a:lnTo>
                  <a:lnTo>
                    <a:pt x="147" y="253"/>
                  </a:lnTo>
                  <a:lnTo>
                    <a:pt x="147" y="253"/>
                  </a:lnTo>
                  <a:lnTo>
                    <a:pt x="145" y="253"/>
                  </a:lnTo>
                  <a:lnTo>
                    <a:pt x="145" y="253"/>
                  </a:lnTo>
                  <a:lnTo>
                    <a:pt x="145" y="253"/>
                  </a:lnTo>
                  <a:lnTo>
                    <a:pt x="142" y="250"/>
                  </a:lnTo>
                  <a:lnTo>
                    <a:pt x="142" y="250"/>
                  </a:lnTo>
                  <a:lnTo>
                    <a:pt x="142" y="248"/>
                  </a:lnTo>
                  <a:lnTo>
                    <a:pt x="142" y="248"/>
                  </a:lnTo>
                  <a:lnTo>
                    <a:pt x="140" y="248"/>
                  </a:lnTo>
                  <a:lnTo>
                    <a:pt x="140" y="248"/>
                  </a:lnTo>
                  <a:lnTo>
                    <a:pt x="140" y="246"/>
                  </a:lnTo>
                  <a:lnTo>
                    <a:pt x="140" y="246"/>
                  </a:lnTo>
                  <a:lnTo>
                    <a:pt x="140" y="246"/>
                  </a:lnTo>
                  <a:lnTo>
                    <a:pt x="138" y="243"/>
                  </a:lnTo>
                  <a:lnTo>
                    <a:pt x="138" y="241"/>
                  </a:lnTo>
                  <a:lnTo>
                    <a:pt x="138" y="241"/>
                  </a:lnTo>
                  <a:lnTo>
                    <a:pt x="140" y="239"/>
                  </a:lnTo>
                  <a:lnTo>
                    <a:pt x="140" y="239"/>
                  </a:lnTo>
                  <a:lnTo>
                    <a:pt x="140" y="239"/>
                  </a:lnTo>
                  <a:lnTo>
                    <a:pt x="140" y="239"/>
                  </a:lnTo>
                  <a:lnTo>
                    <a:pt x="140" y="239"/>
                  </a:lnTo>
                  <a:lnTo>
                    <a:pt x="140" y="236"/>
                  </a:lnTo>
                  <a:lnTo>
                    <a:pt x="140" y="236"/>
                  </a:lnTo>
                  <a:lnTo>
                    <a:pt x="140" y="236"/>
                  </a:lnTo>
                  <a:lnTo>
                    <a:pt x="138" y="236"/>
                  </a:lnTo>
                  <a:lnTo>
                    <a:pt x="138" y="236"/>
                  </a:lnTo>
                  <a:lnTo>
                    <a:pt x="138" y="236"/>
                  </a:lnTo>
                  <a:lnTo>
                    <a:pt x="138" y="236"/>
                  </a:lnTo>
                  <a:lnTo>
                    <a:pt x="140" y="236"/>
                  </a:lnTo>
                  <a:lnTo>
                    <a:pt x="140" y="236"/>
                  </a:lnTo>
                  <a:lnTo>
                    <a:pt x="140" y="234"/>
                  </a:lnTo>
                  <a:lnTo>
                    <a:pt x="140" y="232"/>
                  </a:lnTo>
                  <a:lnTo>
                    <a:pt x="142" y="229"/>
                  </a:lnTo>
                  <a:lnTo>
                    <a:pt x="142" y="229"/>
                  </a:lnTo>
                  <a:lnTo>
                    <a:pt x="142" y="227"/>
                  </a:lnTo>
                  <a:lnTo>
                    <a:pt x="142" y="227"/>
                  </a:lnTo>
                  <a:lnTo>
                    <a:pt x="145" y="227"/>
                  </a:lnTo>
                  <a:lnTo>
                    <a:pt x="145" y="224"/>
                  </a:lnTo>
                  <a:lnTo>
                    <a:pt x="145" y="224"/>
                  </a:lnTo>
                  <a:lnTo>
                    <a:pt x="142" y="222"/>
                  </a:lnTo>
                  <a:lnTo>
                    <a:pt x="142" y="222"/>
                  </a:lnTo>
                  <a:lnTo>
                    <a:pt x="142" y="222"/>
                  </a:lnTo>
                  <a:lnTo>
                    <a:pt x="142" y="222"/>
                  </a:lnTo>
                  <a:lnTo>
                    <a:pt x="147" y="222"/>
                  </a:lnTo>
                  <a:lnTo>
                    <a:pt x="147" y="222"/>
                  </a:lnTo>
                  <a:lnTo>
                    <a:pt x="150" y="222"/>
                  </a:lnTo>
                  <a:lnTo>
                    <a:pt x="154" y="222"/>
                  </a:lnTo>
                  <a:lnTo>
                    <a:pt x="164" y="222"/>
                  </a:lnTo>
                  <a:lnTo>
                    <a:pt x="178" y="222"/>
                  </a:lnTo>
                  <a:lnTo>
                    <a:pt x="190" y="222"/>
                  </a:lnTo>
                  <a:lnTo>
                    <a:pt x="202" y="222"/>
                  </a:lnTo>
                  <a:lnTo>
                    <a:pt x="209" y="222"/>
                  </a:lnTo>
                  <a:lnTo>
                    <a:pt x="211" y="222"/>
                  </a:lnTo>
                  <a:lnTo>
                    <a:pt x="211" y="220"/>
                  </a:lnTo>
                  <a:lnTo>
                    <a:pt x="211" y="220"/>
                  </a:lnTo>
                  <a:lnTo>
                    <a:pt x="218" y="220"/>
                  </a:lnTo>
                  <a:lnTo>
                    <a:pt x="218" y="220"/>
                  </a:lnTo>
                  <a:lnTo>
                    <a:pt x="220" y="220"/>
                  </a:lnTo>
                  <a:lnTo>
                    <a:pt x="220" y="222"/>
                  </a:lnTo>
                  <a:lnTo>
                    <a:pt x="223" y="222"/>
                  </a:lnTo>
                  <a:lnTo>
                    <a:pt x="230" y="222"/>
                  </a:lnTo>
                  <a:lnTo>
                    <a:pt x="235" y="222"/>
                  </a:lnTo>
                  <a:lnTo>
                    <a:pt x="237" y="222"/>
                  </a:lnTo>
                  <a:lnTo>
                    <a:pt x="237" y="220"/>
                  </a:lnTo>
                  <a:lnTo>
                    <a:pt x="244" y="222"/>
                  </a:lnTo>
                  <a:lnTo>
                    <a:pt x="247" y="222"/>
                  </a:lnTo>
                  <a:lnTo>
                    <a:pt x="247" y="222"/>
                  </a:lnTo>
                  <a:lnTo>
                    <a:pt x="247" y="222"/>
                  </a:lnTo>
                  <a:lnTo>
                    <a:pt x="247" y="222"/>
                  </a:lnTo>
                  <a:lnTo>
                    <a:pt x="247" y="222"/>
                  </a:lnTo>
                  <a:lnTo>
                    <a:pt x="247" y="222"/>
                  </a:lnTo>
                  <a:lnTo>
                    <a:pt x="249" y="222"/>
                  </a:lnTo>
                  <a:lnTo>
                    <a:pt x="249" y="222"/>
                  </a:lnTo>
                  <a:lnTo>
                    <a:pt x="249" y="222"/>
                  </a:lnTo>
                  <a:lnTo>
                    <a:pt x="251" y="222"/>
                  </a:lnTo>
                  <a:lnTo>
                    <a:pt x="251" y="222"/>
                  </a:lnTo>
                  <a:lnTo>
                    <a:pt x="251" y="222"/>
                  </a:lnTo>
                  <a:lnTo>
                    <a:pt x="251" y="222"/>
                  </a:lnTo>
                  <a:lnTo>
                    <a:pt x="251" y="222"/>
                  </a:lnTo>
                  <a:lnTo>
                    <a:pt x="258" y="222"/>
                  </a:lnTo>
                  <a:lnTo>
                    <a:pt x="258" y="222"/>
                  </a:lnTo>
                  <a:lnTo>
                    <a:pt x="258" y="222"/>
                  </a:lnTo>
                  <a:lnTo>
                    <a:pt x="258" y="222"/>
                  </a:lnTo>
                  <a:lnTo>
                    <a:pt x="258" y="222"/>
                  </a:lnTo>
                  <a:lnTo>
                    <a:pt x="258" y="222"/>
                  </a:lnTo>
                  <a:lnTo>
                    <a:pt x="258" y="222"/>
                  </a:lnTo>
                  <a:lnTo>
                    <a:pt x="258" y="222"/>
                  </a:lnTo>
                  <a:lnTo>
                    <a:pt x="258" y="224"/>
                  </a:lnTo>
                  <a:lnTo>
                    <a:pt x="258" y="224"/>
                  </a:lnTo>
                  <a:lnTo>
                    <a:pt x="261" y="227"/>
                  </a:lnTo>
                  <a:lnTo>
                    <a:pt x="263" y="227"/>
                  </a:lnTo>
                  <a:lnTo>
                    <a:pt x="263" y="224"/>
                  </a:lnTo>
                  <a:lnTo>
                    <a:pt x="263" y="224"/>
                  </a:lnTo>
                  <a:lnTo>
                    <a:pt x="263" y="222"/>
                  </a:lnTo>
                  <a:lnTo>
                    <a:pt x="263" y="222"/>
                  </a:lnTo>
                  <a:lnTo>
                    <a:pt x="265" y="222"/>
                  </a:lnTo>
                  <a:lnTo>
                    <a:pt x="268" y="222"/>
                  </a:lnTo>
                  <a:lnTo>
                    <a:pt x="268" y="222"/>
                  </a:lnTo>
                  <a:lnTo>
                    <a:pt x="268" y="222"/>
                  </a:lnTo>
                  <a:lnTo>
                    <a:pt x="268" y="222"/>
                  </a:lnTo>
                  <a:lnTo>
                    <a:pt x="268" y="222"/>
                  </a:lnTo>
                  <a:lnTo>
                    <a:pt x="268" y="222"/>
                  </a:lnTo>
                  <a:lnTo>
                    <a:pt x="268" y="222"/>
                  </a:lnTo>
                  <a:lnTo>
                    <a:pt x="270" y="220"/>
                  </a:lnTo>
                  <a:lnTo>
                    <a:pt x="270" y="220"/>
                  </a:lnTo>
                  <a:lnTo>
                    <a:pt x="270" y="220"/>
                  </a:lnTo>
                  <a:lnTo>
                    <a:pt x="270" y="217"/>
                  </a:lnTo>
                  <a:lnTo>
                    <a:pt x="270" y="217"/>
                  </a:lnTo>
                  <a:lnTo>
                    <a:pt x="273" y="215"/>
                  </a:lnTo>
                  <a:lnTo>
                    <a:pt x="273" y="215"/>
                  </a:lnTo>
                  <a:lnTo>
                    <a:pt x="275" y="217"/>
                  </a:lnTo>
                  <a:lnTo>
                    <a:pt x="275" y="217"/>
                  </a:lnTo>
                  <a:lnTo>
                    <a:pt x="277" y="215"/>
                  </a:lnTo>
                  <a:lnTo>
                    <a:pt x="280" y="215"/>
                  </a:lnTo>
                  <a:lnTo>
                    <a:pt x="280" y="215"/>
                  </a:lnTo>
                  <a:lnTo>
                    <a:pt x="280" y="215"/>
                  </a:lnTo>
                  <a:lnTo>
                    <a:pt x="280" y="213"/>
                  </a:lnTo>
                  <a:lnTo>
                    <a:pt x="280" y="213"/>
                  </a:lnTo>
                  <a:lnTo>
                    <a:pt x="287" y="215"/>
                  </a:lnTo>
                  <a:lnTo>
                    <a:pt x="289" y="215"/>
                  </a:lnTo>
                  <a:lnTo>
                    <a:pt x="291" y="215"/>
                  </a:lnTo>
                  <a:lnTo>
                    <a:pt x="299" y="217"/>
                  </a:lnTo>
                  <a:lnTo>
                    <a:pt x="310" y="220"/>
                  </a:lnTo>
                  <a:lnTo>
                    <a:pt x="315" y="220"/>
                  </a:lnTo>
                  <a:lnTo>
                    <a:pt x="320" y="222"/>
                  </a:lnTo>
                  <a:lnTo>
                    <a:pt x="322" y="222"/>
                  </a:lnTo>
                  <a:lnTo>
                    <a:pt x="322" y="222"/>
                  </a:lnTo>
                  <a:lnTo>
                    <a:pt x="322" y="222"/>
                  </a:lnTo>
                  <a:lnTo>
                    <a:pt x="322" y="222"/>
                  </a:lnTo>
                  <a:lnTo>
                    <a:pt x="322" y="222"/>
                  </a:lnTo>
                  <a:lnTo>
                    <a:pt x="320" y="222"/>
                  </a:lnTo>
                  <a:lnTo>
                    <a:pt x="320" y="222"/>
                  </a:lnTo>
                  <a:lnTo>
                    <a:pt x="322" y="222"/>
                  </a:lnTo>
                  <a:lnTo>
                    <a:pt x="320" y="224"/>
                  </a:lnTo>
                  <a:lnTo>
                    <a:pt x="327" y="222"/>
                  </a:lnTo>
                  <a:lnTo>
                    <a:pt x="332" y="222"/>
                  </a:lnTo>
                  <a:lnTo>
                    <a:pt x="336" y="222"/>
                  </a:lnTo>
                  <a:lnTo>
                    <a:pt x="344" y="222"/>
                  </a:lnTo>
                  <a:lnTo>
                    <a:pt x="346" y="222"/>
                  </a:lnTo>
                  <a:lnTo>
                    <a:pt x="346" y="222"/>
                  </a:lnTo>
                  <a:lnTo>
                    <a:pt x="346" y="222"/>
                  </a:lnTo>
                  <a:lnTo>
                    <a:pt x="346" y="222"/>
                  </a:lnTo>
                  <a:lnTo>
                    <a:pt x="346" y="222"/>
                  </a:lnTo>
                  <a:lnTo>
                    <a:pt x="346" y="222"/>
                  </a:lnTo>
                  <a:lnTo>
                    <a:pt x="346" y="222"/>
                  </a:lnTo>
                  <a:lnTo>
                    <a:pt x="346" y="220"/>
                  </a:lnTo>
                  <a:lnTo>
                    <a:pt x="346" y="220"/>
                  </a:lnTo>
                  <a:lnTo>
                    <a:pt x="346" y="220"/>
                  </a:lnTo>
                  <a:lnTo>
                    <a:pt x="346" y="220"/>
                  </a:lnTo>
                  <a:lnTo>
                    <a:pt x="346" y="220"/>
                  </a:lnTo>
                  <a:lnTo>
                    <a:pt x="346" y="217"/>
                  </a:lnTo>
                  <a:lnTo>
                    <a:pt x="346" y="217"/>
                  </a:lnTo>
                  <a:lnTo>
                    <a:pt x="348" y="217"/>
                  </a:lnTo>
                  <a:lnTo>
                    <a:pt x="348" y="217"/>
                  </a:lnTo>
                  <a:lnTo>
                    <a:pt x="348" y="217"/>
                  </a:lnTo>
                  <a:lnTo>
                    <a:pt x="348" y="217"/>
                  </a:lnTo>
                  <a:lnTo>
                    <a:pt x="348" y="217"/>
                  </a:lnTo>
                  <a:lnTo>
                    <a:pt x="351" y="217"/>
                  </a:lnTo>
                  <a:lnTo>
                    <a:pt x="351" y="217"/>
                  </a:lnTo>
                  <a:lnTo>
                    <a:pt x="351" y="217"/>
                  </a:lnTo>
                  <a:lnTo>
                    <a:pt x="351" y="220"/>
                  </a:lnTo>
                  <a:lnTo>
                    <a:pt x="351" y="220"/>
                  </a:lnTo>
                  <a:lnTo>
                    <a:pt x="351" y="220"/>
                  </a:lnTo>
                  <a:lnTo>
                    <a:pt x="351" y="217"/>
                  </a:lnTo>
                  <a:lnTo>
                    <a:pt x="351" y="217"/>
                  </a:lnTo>
                  <a:lnTo>
                    <a:pt x="353" y="220"/>
                  </a:lnTo>
                  <a:lnTo>
                    <a:pt x="353" y="220"/>
                  </a:lnTo>
                  <a:lnTo>
                    <a:pt x="353" y="220"/>
                  </a:lnTo>
                  <a:lnTo>
                    <a:pt x="353" y="220"/>
                  </a:lnTo>
                  <a:lnTo>
                    <a:pt x="355" y="220"/>
                  </a:lnTo>
                  <a:lnTo>
                    <a:pt x="355" y="220"/>
                  </a:lnTo>
                  <a:lnTo>
                    <a:pt x="355" y="220"/>
                  </a:lnTo>
                  <a:lnTo>
                    <a:pt x="353" y="217"/>
                  </a:lnTo>
                  <a:lnTo>
                    <a:pt x="353" y="217"/>
                  </a:lnTo>
                  <a:lnTo>
                    <a:pt x="353" y="217"/>
                  </a:lnTo>
                  <a:lnTo>
                    <a:pt x="353" y="217"/>
                  </a:lnTo>
                  <a:lnTo>
                    <a:pt x="353" y="215"/>
                  </a:lnTo>
                  <a:lnTo>
                    <a:pt x="353" y="215"/>
                  </a:lnTo>
                  <a:lnTo>
                    <a:pt x="353" y="215"/>
                  </a:lnTo>
                  <a:lnTo>
                    <a:pt x="353" y="215"/>
                  </a:lnTo>
                  <a:lnTo>
                    <a:pt x="353" y="215"/>
                  </a:lnTo>
                  <a:lnTo>
                    <a:pt x="353" y="215"/>
                  </a:lnTo>
                  <a:lnTo>
                    <a:pt x="353" y="215"/>
                  </a:lnTo>
                  <a:lnTo>
                    <a:pt x="353" y="215"/>
                  </a:lnTo>
                  <a:lnTo>
                    <a:pt x="353" y="215"/>
                  </a:lnTo>
                  <a:lnTo>
                    <a:pt x="351" y="215"/>
                  </a:lnTo>
                  <a:lnTo>
                    <a:pt x="351" y="213"/>
                  </a:lnTo>
                  <a:lnTo>
                    <a:pt x="353" y="213"/>
                  </a:lnTo>
                  <a:lnTo>
                    <a:pt x="353" y="213"/>
                  </a:lnTo>
                  <a:lnTo>
                    <a:pt x="353" y="213"/>
                  </a:lnTo>
                  <a:lnTo>
                    <a:pt x="355" y="213"/>
                  </a:lnTo>
                  <a:lnTo>
                    <a:pt x="355" y="213"/>
                  </a:lnTo>
                  <a:lnTo>
                    <a:pt x="355" y="213"/>
                  </a:lnTo>
                  <a:lnTo>
                    <a:pt x="355" y="213"/>
                  </a:lnTo>
                  <a:lnTo>
                    <a:pt x="358" y="213"/>
                  </a:lnTo>
                  <a:lnTo>
                    <a:pt x="358" y="213"/>
                  </a:lnTo>
                  <a:lnTo>
                    <a:pt x="355" y="210"/>
                  </a:lnTo>
                  <a:lnTo>
                    <a:pt x="355" y="208"/>
                  </a:lnTo>
                  <a:lnTo>
                    <a:pt x="355" y="208"/>
                  </a:lnTo>
                  <a:lnTo>
                    <a:pt x="355" y="208"/>
                  </a:lnTo>
                  <a:lnTo>
                    <a:pt x="358" y="206"/>
                  </a:lnTo>
                  <a:lnTo>
                    <a:pt x="358" y="206"/>
                  </a:lnTo>
                  <a:lnTo>
                    <a:pt x="358" y="208"/>
                  </a:lnTo>
                  <a:lnTo>
                    <a:pt x="358" y="208"/>
                  </a:lnTo>
                  <a:lnTo>
                    <a:pt x="358" y="208"/>
                  </a:lnTo>
                  <a:lnTo>
                    <a:pt x="358" y="208"/>
                  </a:lnTo>
                  <a:lnTo>
                    <a:pt x="358" y="208"/>
                  </a:lnTo>
                  <a:lnTo>
                    <a:pt x="360" y="208"/>
                  </a:lnTo>
                  <a:lnTo>
                    <a:pt x="360" y="208"/>
                  </a:lnTo>
                  <a:lnTo>
                    <a:pt x="360" y="208"/>
                  </a:lnTo>
                  <a:lnTo>
                    <a:pt x="362" y="208"/>
                  </a:lnTo>
                  <a:lnTo>
                    <a:pt x="362" y="208"/>
                  </a:lnTo>
                  <a:lnTo>
                    <a:pt x="362" y="206"/>
                  </a:lnTo>
                  <a:lnTo>
                    <a:pt x="362" y="206"/>
                  </a:lnTo>
                  <a:lnTo>
                    <a:pt x="362" y="206"/>
                  </a:lnTo>
                  <a:lnTo>
                    <a:pt x="362" y="206"/>
                  </a:lnTo>
                  <a:lnTo>
                    <a:pt x="362" y="203"/>
                  </a:lnTo>
                  <a:lnTo>
                    <a:pt x="362" y="206"/>
                  </a:lnTo>
                  <a:lnTo>
                    <a:pt x="365" y="206"/>
                  </a:lnTo>
                  <a:lnTo>
                    <a:pt x="365" y="206"/>
                  </a:lnTo>
                  <a:lnTo>
                    <a:pt x="365" y="206"/>
                  </a:lnTo>
                  <a:lnTo>
                    <a:pt x="365" y="206"/>
                  </a:lnTo>
                  <a:lnTo>
                    <a:pt x="365" y="206"/>
                  </a:lnTo>
                  <a:lnTo>
                    <a:pt x="367" y="206"/>
                  </a:lnTo>
                  <a:lnTo>
                    <a:pt x="367" y="206"/>
                  </a:lnTo>
                  <a:lnTo>
                    <a:pt x="367" y="203"/>
                  </a:lnTo>
                  <a:lnTo>
                    <a:pt x="367" y="203"/>
                  </a:lnTo>
                  <a:lnTo>
                    <a:pt x="367" y="203"/>
                  </a:lnTo>
                  <a:lnTo>
                    <a:pt x="367" y="201"/>
                  </a:lnTo>
                  <a:lnTo>
                    <a:pt x="367" y="201"/>
                  </a:lnTo>
                  <a:lnTo>
                    <a:pt x="370" y="201"/>
                  </a:lnTo>
                  <a:lnTo>
                    <a:pt x="370" y="201"/>
                  </a:lnTo>
                  <a:lnTo>
                    <a:pt x="370" y="198"/>
                  </a:lnTo>
                  <a:lnTo>
                    <a:pt x="370" y="198"/>
                  </a:lnTo>
                  <a:lnTo>
                    <a:pt x="370" y="198"/>
                  </a:lnTo>
                  <a:lnTo>
                    <a:pt x="370" y="196"/>
                  </a:lnTo>
                  <a:lnTo>
                    <a:pt x="372" y="196"/>
                  </a:lnTo>
                  <a:lnTo>
                    <a:pt x="372" y="196"/>
                  </a:lnTo>
                  <a:lnTo>
                    <a:pt x="372" y="196"/>
                  </a:lnTo>
                  <a:lnTo>
                    <a:pt x="372" y="196"/>
                  </a:lnTo>
                  <a:lnTo>
                    <a:pt x="372" y="196"/>
                  </a:lnTo>
                  <a:lnTo>
                    <a:pt x="374" y="196"/>
                  </a:lnTo>
                  <a:lnTo>
                    <a:pt x="379" y="196"/>
                  </a:lnTo>
                  <a:lnTo>
                    <a:pt x="379" y="196"/>
                  </a:lnTo>
                  <a:lnTo>
                    <a:pt x="379" y="198"/>
                  </a:lnTo>
                  <a:lnTo>
                    <a:pt x="379" y="198"/>
                  </a:lnTo>
                  <a:lnTo>
                    <a:pt x="379" y="198"/>
                  </a:lnTo>
                  <a:lnTo>
                    <a:pt x="381" y="201"/>
                  </a:lnTo>
                  <a:lnTo>
                    <a:pt x="381" y="201"/>
                  </a:lnTo>
                  <a:lnTo>
                    <a:pt x="381" y="198"/>
                  </a:lnTo>
                  <a:lnTo>
                    <a:pt x="386" y="198"/>
                  </a:lnTo>
                  <a:lnTo>
                    <a:pt x="386" y="198"/>
                  </a:lnTo>
                  <a:lnTo>
                    <a:pt x="386" y="198"/>
                  </a:lnTo>
                  <a:lnTo>
                    <a:pt x="388" y="198"/>
                  </a:lnTo>
                  <a:lnTo>
                    <a:pt x="391" y="198"/>
                  </a:lnTo>
                  <a:lnTo>
                    <a:pt x="393" y="198"/>
                  </a:lnTo>
                  <a:lnTo>
                    <a:pt x="393" y="198"/>
                  </a:lnTo>
                  <a:lnTo>
                    <a:pt x="393" y="198"/>
                  </a:lnTo>
                  <a:lnTo>
                    <a:pt x="396" y="196"/>
                  </a:lnTo>
                  <a:lnTo>
                    <a:pt x="396" y="198"/>
                  </a:lnTo>
                  <a:lnTo>
                    <a:pt x="398" y="198"/>
                  </a:lnTo>
                  <a:lnTo>
                    <a:pt x="398" y="198"/>
                  </a:lnTo>
                  <a:lnTo>
                    <a:pt x="400" y="198"/>
                  </a:lnTo>
                  <a:lnTo>
                    <a:pt x="403" y="198"/>
                  </a:lnTo>
                  <a:lnTo>
                    <a:pt x="403" y="198"/>
                  </a:lnTo>
                  <a:lnTo>
                    <a:pt x="410" y="191"/>
                  </a:lnTo>
                  <a:lnTo>
                    <a:pt x="415" y="187"/>
                  </a:lnTo>
                  <a:lnTo>
                    <a:pt x="417" y="187"/>
                  </a:lnTo>
                  <a:lnTo>
                    <a:pt x="417" y="184"/>
                  </a:lnTo>
                  <a:lnTo>
                    <a:pt x="417" y="184"/>
                  </a:lnTo>
                  <a:lnTo>
                    <a:pt x="417" y="184"/>
                  </a:lnTo>
                  <a:lnTo>
                    <a:pt x="417" y="184"/>
                  </a:lnTo>
                  <a:lnTo>
                    <a:pt x="417" y="182"/>
                  </a:lnTo>
                  <a:lnTo>
                    <a:pt x="419" y="179"/>
                  </a:lnTo>
                  <a:lnTo>
                    <a:pt x="422" y="177"/>
                  </a:lnTo>
                  <a:lnTo>
                    <a:pt x="422" y="172"/>
                  </a:lnTo>
                  <a:lnTo>
                    <a:pt x="419" y="17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8" name="Freeform 677"/>
            <p:cNvSpPr>
              <a:spLocks/>
            </p:cNvSpPr>
            <p:nvPr/>
          </p:nvSpPr>
          <p:spPr bwMode="auto">
            <a:xfrm>
              <a:off x="6217813" y="5505123"/>
              <a:ext cx="170339" cy="178143"/>
            </a:xfrm>
            <a:custGeom>
              <a:avLst/>
              <a:gdLst>
                <a:gd name="T0" fmla="*/ 485 w 502"/>
                <a:gd name="T1" fmla="*/ 229 h 525"/>
                <a:gd name="T2" fmla="*/ 457 w 502"/>
                <a:gd name="T3" fmla="*/ 218 h 525"/>
                <a:gd name="T4" fmla="*/ 429 w 502"/>
                <a:gd name="T5" fmla="*/ 213 h 525"/>
                <a:gd name="T6" fmla="*/ 424 w 502"/>
                <a:gd name="T7" fmla="*/ 203 h 525"/>
                <a:gd name="T8" fmla="*/ 412 w 502"/>
                <a:gd name="T9" fmla="*/ 182 h 525"/>
                <a:gd name="T10" fmla="*/ 414 w 502"/>
                <a:gd name="T11" fmla="*/ 154 h 525"/>
                <a:gd name="T12" fmla="*/ 386 w 502"/>
                <a:gd name="T13" fmla="*/ 130 h 525"/>
                <a:gd name="T14" fmla="*/ 365 w 502"/>
                <a:gd name="T15" fmla="*/ 121 h 525"/>
                <a:gd name="T16" fmla="*/ 351 w 502"/>
                <a:gd name="T17" fmla="*/ 111 h 525"/>
                <a:gd name="T18" fmla="*/ 339 w 502"/>
                <a:gd name="T19" fmla="*/ 102 h 525"/>
                <a:gd name="T20" fmla="*/ 320 w 502"/>
                <a:gd name="T21" fmla="*/ 69 h 525"/>
                <a:gd name="T22" fmla="*/ 296 w 502"/>
                <a:gd name="T23" fmla="*/ 33 h 525"/>
                <a:gd name="T24" fmla="*/ 280 w 502"/>
                <a:gd name="T25" fmla="*/ 0 h 525"/>
                <a:gd name="T26" fmla="*/ 265 w 502"/>
                <a:gd name="T27" fmla="*/ 0 h 525"/>
                <a:gd name="T28" fmla="*/ 253 w 502"/>
                <a:gd name="T29" fmla="*/ 7 h 525"/>
                <a:gd name="T30" fmla="*/ 239 w 502"/>
                <a:gd name="T31" fmla="*/ 12 h 525"/>
                <a:gd name="T32" fmla="*/ 225 w 502"/>
                <a:gd name="T33" fmla="*/ 14 h 525"/>
                <a:gd name="T34" fmla="*/ 211 w 502"/>
                <a:gd name="T35" fmla="*/ 24 h 525"/>
                <a:gd name="T36" fmla="*/ 194 w 502"/>
                <a:gd name="T37" fmla="*/ 38 h 525"/>
                <a:gd name="T38" fmla="*/ 187 w 502"/>
                <a:gd name="T39" fmla="*/ 24 h 525"/>
                <a:gd name="T40" fmla="*/ 180 w 502"/>
                <a:gd name="T41" fmla="*/ 16 h 525"/>
                <a:gd name="T42" fmla="*/ 156 w 502"/>
                <a:gd name="T43" fmla="*/ 14 h 525"/>
                <a:gd name="T44" fmla="*/ 88 w 502"/>
                <a:gd name="T45" fmla="*/ 28 h 525"/>
                <a:gd name="T46" fmla="*/ 57 w 502"/>
                <a:gd name="T47" fmla="*/ 31 h 525"/>
                <a:gd name="T48" fmla="*/ 55 w 502"/>
                <a:gd name="T49" fmla="*/ 144 h 525"/>
                <a:gd name="T50" fmla="*/ 55 w 502"/>
                <a:gd name="T51" fmla="*/ 208 h 525"/>
                <a:gd name="T52" fmla="*/ 0 w 502"/>
                <a:gd name="T53" fmla="*/ 270 h 525"/>
                <a:gd name="T54" fmla="*/ 0 w 502"/>
                <a:gd name="T55" fmla="*/ 397 h 525"/>
                <a:gd name="T56" fmla="*/ 24 w 502"/>
                <a:gd name="T57" fmla="*/ 421 h 525"/>
                <a:gd name="T58" fmla="*/ 29 w 502"/>
                <a:gd name="T59" fmla="*/ 431 h 525"/>
                <a:gd name="T60" fmla="*/ 36 w 502"/>
                <a:gd name="T61" fmla="*/ 440 h 525"/>
                <a:gd name="T62" fmla="*/ 38 w 502"/>
                <a:gd name="T63" fmla="*/ 450 h 525"/>
                <a:gd name="T64" fmla="*/ 43 w 502"/>
                <a:gd name="T65" fmla="*/ 461 h 525"/>
                <a:gd name="T66" fmla="*/ 33 w 502"/>
                <a:gd name="T67" fmla="*/ 502 h 525"/>
                <a:gd name="T68" fmla="*/ 38 w 502"/>
                <a:gd name="T69" fmla="*/ 523 h 525"/>
                <a:gd name="T70" fmla="*/ 69 w 502"/>
                <a:gd name="T71" fmla="*/ 521 h 525"/>
                <a:gd name="T72" fmla="*/ 95 w 502"/>
                <a:gd name="T73" fmla="*/ 513 h 525"/>
                <a:gd name="T74" fmla="*/ 123 w 502"/>
                <a:gd name="T75" fmla="*/ 492 h 525"/>
                <a:gd name="T76" fmla="*/ 145 w 502"/>
                <a:gd name="T77" fmla="*/ 476 h 525"/>
                <a:gd name="T78" fmla="*/ 149 w 502"/>
                <a:gd name="T79" fmla="*/ 461 h 525"/>
                <a:gd name="T80" fmla="*/ 152 w 502"/>
                <a:gd name="T81" fmla="*/ 450 h 525"/>
                <a:gd name="T82" fmla="*/ 156 w 502"/>
                <a:gd name="T83" fmla="*/ 435 h 525"/>
                <a:gd name="T84" fmla="*/ 166 w 502"/>
                <a:gd name="T85" fmla="*/ 431 h 525"/>
                <a:gd name="T86" fmla="*/ 190 w 502"/>
                <a:gd name="T87" fmla="*/ 433 h 525"/>
                <a:gd name="T88" fmla="*/ 211 w 502"/>
                <a:gd name="T89" fmla="*/ 450 h 525"/>
                <a:gd name="T90" fmla="*/ 237 w 502"/>
                <a:gd name="T91" fmla="*/ 457 h 525"/>
                <a:gd name="T92" fmla="*/ 272 w 502"/>
                <a:gd name="T93" fmla="*/ 457 h 525"/>
                <a:gd name="T94" fmla="*/ 315 w 502"/>
                <a:gd name="T95" fmla="*/ 407 h 525"/>
                <a:gd name="T96" fmla="*/ 341 w 502"/>
                <a:gd name="T97" fmla="*/ 390 h 525"/>
                <a:gd name="T98" fmla="*/ 367 w 502"/>
                <a:gd name="T99" fmla="*/ 369 h 525"/>
                <a:gd name="T100" fmla="*/ 377 w 502"/>
                <a:gd name="T101" fmla="*/ 334 h 525"/>
                <a:gd name="T102" fmla="*/ 381 w 502"/>
                <a:gd name="T103" fmla="*/ 329 h 525"/>
                <a:gd name="T104" fmla="*/ 386 w 502"/>
                <a:gd name="T105" fmla="*/ 326 h 525"/>
                <a:gd name="T106" fmla="*/ 398 w 502"/>
                <a:gd name="T107" fmla="*/ 319 h 525"/>
                <a:gd name="T108" fmla="*/ 405 w 502"/>
                <a:gd name="T109" fmla="*/ 312 h 525"/>
                <a:gd name="T110" fmla="*/ 414 w 502"/>
                <a:gd name="T111" fmla="*/ 310 h 525"/>
                <a:gd name="T112" fmla="*/ 417 w 502"/>
                <a:gd name="T113" fmla="*/ 303 h 525"/>
                <a:gd name="T114" fmla="*/ 431 w 502"/>
                <a:gd name="T115" fmla="*/ 291 h 525"/>
                <a:gd name="T116" fmla="*/ 438 w 502"/>
                <a:gd name="T117" fmla="*/ 282 h 525"/>
                <a:gd name="T118" fmla="*/ 455 w 502"/>
                <a:gd name="T119" fmla="*/ 272 h 525"/>
                <a:gd name="T120" fmla="*/ 476 w 502"/>
                <a:gd name="T121" fmla="*/ 265 h 525"/>
                <a:gd name="T122" fmla="*/ 492 w 502"/>
                <a:gd name="T123" fmla="*/ 251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02" h="525">
                  <a:moveTo>
                    <a:pt x="497" y="246"/>
                  </a:moveTo>
                  <a:lnTo>
                    <a:pt x="497" y="246"/>
                  </a:lnTo>
                  <a:lnTo>
                    <a:pt x="497" y="244"/>
                  </a:lnTo>
                  <a:lnTo>
                    <a:pt x="497" y="244"/>
                  </a:lnTo>
                  <a:lnTo>
                    <a:pt x="495" y="244"/>
                  </a:lnTo>
                  <a:lnTo>
                    <a:pt x="495" y="244"/>
                  </a:lnTo>
                  <a:lnTo>
                    <a:pt x="490" y="244"/>
                  </a:lnTo>
                  <a:lnTo>
                    <a:pt x="488" y="241"/>
                  </a:lnTo>
                  <a:lnTo>
                    <a:pt x="485" y="241"/>
                  </a:lnTo>
                  <a:lnTo>
                    <a:pt x="485" y="239"/>
                  </a:lnTo>
                  <a:lnTo>
                    <a:pt x="483" y="237"/>
                  </a:lnTo>
                  <a:lnTo>
                    <a:pt x="483" y="234"/>
                  </a:lnTo>
                  <a:lnTo>
                    <a:pt x="483" y="232"/>
                  </a:lnTo>
                  <a:lnTo>
                    <a:pt x="483" y="232"/>
                  </a:lnTo>
                  <a:lnTo>
                    <a:pt x="485" y="229"/>
                  </a:lnTo>
                  <a:lnTo>
                    <a:pt x="485" y="229"/>
                  </a:lnTo>
                  <a:lnTo>
                    <a:pt x="485" y="227"/>
                  </a:lnTo>
                  <a:lnTo>
                    <a:pt x="485" y="227"/>
                  </a:lnTo>
                  <a:lnTo>
                    <a:pt x="483" y="227"/>
                  </a:lnTo>
                  <a:lnTo>
                    <a:pt x="481" y="225"/>
                  </a:lnTo>
                  <a:lnTo>
                    <a:pt x="481" y="225"/>
                  </a:lnTo>
                  <a:lnTo>
                    <a:pt x="476" y="225"/>
                  </a:lnTo>
                  <a:lnTo>
                    <a:pt x="476" y="225"/>
                  </a:lnTo>
                  <a:lnTo>
                    <a:pt x="466" y="220"/>
                  </a:lnTo>
                  <a:lnTo>
                    <a:pt x="464" y="220"/>
                  </a:lnTo>
                  <a:lnTo>
                    <a:pt x="462" y="218"/>
                  </a:lnTo>
                  <a:lnTo>
                    <a:pt x="462" y="218"/>
                  </a:lnTo>
                  <a:lnTo>
                    <a:pt x="459" y="218"/>
                  </a:lnTo>
                  <a:lnTo>
                    <a:pt x="459" y="218"/>
                  </a:lnTo>
                  <a:lnTo>
                    <a:pt x="457" y="218"/>
                  </a:lnTo>
                  <a:lnTo>
                    <a:pt x="457" y="218"/>
                  </a:lnTo>
                  <a:lnTo>
                    <a:pt x="455" y="218"/>
                  </a:lnTo>
                  <a:lnTo>
                    <a:pt x="455" y="220"/>
                  </a:lnTo>
                  <a:lnTo>
                    <a:pt x="455" y="220"/>
                  </a:lnTo>
                  <a:lnTo>
                    <a:pt x="452" y="218"/>
                  </a:lnTo>
                  <a:lnTo>
                    <a:pt x="448" y="218"/>
                  </a:lnTo>
                  <a:lnTo>
                    <a:pt x="445" y="215"/>
                  </a:lnTo>
                  <a:lnTo>
                    <a:pt x="445" y="215"/>
                  </a:lnTo>
                  <a:lnTo>
                    <a:pt x="438" y="215"/>
                  </a:lnTo>
                  <a:lnTo>
                    <a:pt x="433" y="215"/>
                  </a:lnTo>
                  <a:lnTo>
                    <a:pt x="431" y="215"/>
                  </a:lnTo>
                  <a:lnTo>
                    <a:pt x="431" y="213"/>
                  </a:lnTo>
                  <a:lnTo>
                    <a:pt x="429" y="213"/>
                  </a:lnTo>
                  <a:lnTo>
                    <a:pt x="429" y="213"/>
                  </a:lnTo>
                  <a:lnTo>
                    <a:pt x="429" y="213"/>
                  </a:lnTo>
                  <a:lnTo>
                    <a:pt x="429" y="211"/>
                  </a:lnTo>
                  <a:lnTo>
                    <a:pt x="429" y="211"/>
                  </a:lnTo>
                  <a:lnTo>
                    <a:pt x="426" y="211"/>
                  </a:lnTo>
                  <a:lnTo>
                    <a:pt x="426" y="211"/>
                  </a:lnTo>
                  <a:lnTo>
                    <a:pt x="426" y="211"/>
                  </a:lnTo>
                  <a:lnTo>
                    <a:pt x="426" y="211"/>
                  </a:lnTo>
                  <a:lnTo>
                    <a:pt x="426" y="208"/>
                  </a:lnTo>
                  <a:lnTo>
                    <a:pt x="426" y="208"/>
                  </a:lnTo>
                  <a:lnTo>
                    <a:pt x="426" y="208"/>
                  </a:lnTo>
                  <a:lnTo>
                    <a:pt x="426" y="208"/>
                  </a:lnTo>
                  <a:lnTo>
                    <a:pt x="426" y="208"/>
                  </a:lnTo>
                  <a:lnTo>
                    <a:pt x="426" y="208"/>
                  </a:lnTo>
                  <a:lnTo>
                    <a:pt x="426" y="206"/>
                  </a:lnTo>
                  <a:lnTo>
                    <a:pt x="426" y="206"/>
                  </a:lnTo>
                  <a:lnTo>
                    <a:pt x="424" y="203"/>
                  </a:lnTo>
                  <a:lnTo>
                    <a:pt x="424" y="201"/>
                  </a:lnTo>
                  <a:lnTo>
                    <a:pt x="424" y="201"/>
                  </a:lnTo>
                  <a:lnTo>
                    <a:pt x="424" y="201"/>
                  </a:lnTo>
                  <a:lnTo>
                    <a:pt x="424" y="201"/>
                  </a:lnTo>
                  <a:lnTo>
                    <a:pt x="424" y="199"/>
                  </a:lnTo>
                  <a:lnTo>
                    <a:pt x="424" y="199"/>
                  </a:lnTo>
                  <a:lnTo>
                    <a:pt x="421" y="196"/>
                  </a:lnTo>
                  <a:lnTo>
                    <a:pt x="419" y="194"/>
                  </a:lnTo>
                  <a:lnTo>
                    <a:pt x="419" y="192"/>
                  </a:lnTo>
                  <a:lnTo>
                    <a:pt x="414" y="189"/>
                  </a:lnTo>
                  <a:lnTo>
                    <a:pt x="414" y="189"/>
                  </a:lnTo>
                  <a:lnTo>
                    <a:pt x="412" y="187"/>
                  </a:lnTo>
                  <a:lnTo>
                    <a:pt x="412" y="184"/>
                  </a:lnTo>
                  <a:lnTo>
                    <a:pt x="412" y="184"/>
                  </a:lnTo>
                  <a:lnTo>
                    <a:pt x="412" y="182"/>
                  </a:lnTo>
                  <a:lnTo>
                    <a:pt x="412" y="180"/>
                  </a:lnTo>
                  <a:lnTo>
                    <a:pt x="412" y="177"/>
                  </a:lnTo>
                  <a:lnTo>
                    <a:pt x="412" y="177"/>
                  </a:lnTo>
                  <a:lnTo>
                    <a:pt x="412" y="175"/>
                  </a:lnTo>
                  <a:lnTo>
                    <a:pt x="412" y="175"/>
                  </a:lnTo>
                  <a:lnTo>
                    <a:pt x="412" y="173"/>
                  </a:lnTo>
                  <a:lnTo>
                    <a:pt x="412" y="173"/>
                  </a:lnTo>
                  <a:lnTo>
                    <a:pt x="412" y="173"/>
                  </a:lnTo>
                  <a:lnTo>
                    <a:pt x="412" y="173"/>
                  </a:lnTo>
                  <a:lnTo>
                    <a:pt x="414" y="168"/>
                  </a:lnTo>
                  <a:lnTo>
                    <a:pt x="414" y="166"/>
                  </a:lnTo>
                  <a:lnTo>
                    <a:pt x="412" y="161"/>
                  </a:lnTo>
                  <a:lnTo>
                    <a:pt x="412" y="158"/>
                  </a:lnTo>
                  <a:lnTo>
                    <a:pt x="412" y="156"/>
                  </a:lnTo>
                  <a:lnTo>
                    <a:pt x="414" y="154"/>
                  </a:lnTo>
                  <a:lnTo>
                    <a:pt x="412" y="154"/>
                  </a:lnTo>
                  <a:lnTo>
                    <a:pt x="412" y="154"/>
                  </a:lnTo>
                  <a:lnTo>
                    <a:pt x="412" y="151"/>
                  </a:lnTo>
                  <a:lnTo>
                    <a:pt x="410" y="151"/>
                  </a:lnTo>
                  <a:lnTo>
                    <a:pt x="407" y="151"/>
                  </a:lnTo>
                  <a:lnTo>
                    <a:pt x="405" y="151"/>
                  </a:lnTo>
                  <a:lnTo>
                    <a:pt x="400" y="151"/>
                  </a:lnTo>
                  <a:lnTo>
                    <a:pt x="393" y="151"/>
                  </a:lnTo>
                  <a:lnTo>
                    <a:pt x="393" y="151"/>
                  </a:lnTo>
                  <a:lnTo>
                    <a:pt x="391" y="154"/>
                  </a:lnTo>
                  <a:lnTo>
                    <a:pt x="391" y="144"/>
                  </a:lnTo>
                  <a:lnTo>
                    <a:pt x="391" y="137"/>
                  </a:lnTo>
                  <a:lnTo>
                    <a:pt x="386" y="130"/>
                  </a:lnTo>
                  <a:lnTo>
                    <a:pt x="386" y="130"/>
                  </a:lnTo>
                  <a:lnTo>
                    <a:pt x="386" y="130"/>
                  </a:lnTo>
                  <a:lnTo>
                    <a:pt x="384" y="128"/>
                  </a:lnTo>
                  <a:lnTo>
                    <a:pt x="384" y="128"/>
                  </a:lnTo>
                  <a:lnTo>
                    <a:pt x="384" y="128"/>
                  </a:lnTo>
                  <a:lnTo>
                    <a:pt x="381" y="128"/>
                  </a:lnTo>
                  <a:lnTo>
                    <a:pt x="381" y="128"/>
                  </a:lnTo>
                  <a:lnTo>
                    <a:pt x="381" y="128"/>
                  </a:lnTo>
                  <a:lnTo>
                    <a:pt x="381" y="128"/>
                  </a:lnTo>
                  <a:lnTo>
                    <a:pt x="379" y="128"/>
                  </a:lnTo>
                  <a:lnTo>
                    <a:pt x="379" y="125"/>
                  </a:lnTo>
                  <a:lnTo>
                    <a:pt x="377" y="125"/>
                  </a:lnTo>
                  <a:lnTo>
                    <a:pt x="374" y="125"/>
                  </a:lnTo>
                  <a:lnTo>
                    <a:pt x="374" y="125"/>
                  </a:lnTo>
                  <a:lnTo>
                    <a:pt x="372" y="125"/>
                  </a:lnTo>
                  <a:lnTo>
                    <a:pt x="365" y="121"/>
                  </a:lnTo>
                  <a:lnTo>
                    <a:pt x="365" y="121"/>
                  </a:lnTo>
                  <a:lnTo>
                    <a:pt x="362" y="121"/>
                  </a:lnTo>
                  <a:lnTo>
                    <a:pt x="362" y="121"/>
                  </a:lnTo>
                  <a:lnTo>
                    <a:pt x="360" y="121"/>
                  </a:lnTo>
                  <a:lnTo>
                    <a:pt x="360" y="121"/>
                  </a:lnTo>
                  <a:lnTo>
                    <a:pt x="358" y="118"/>
                  </a:lnTo>
                  <a:lnTo>
                    <a:pt x="358" y="118"/>
                  </a:lnTo>
                  <a:lnTo>
                    <a:pt x="358" y="118"/>
                  </a:lnTo>
                  <a:lnTo>
                    <a:pt x="358" y="118"/>
                  </a:lnTo>
                  <a:lnTo>
                    <a:pt x="355" y="116"/>
                  </a:lnTo>
                  <a:lnTo>
                    <a:pt x="353" y="116"/>
                  </a:lnTo>
                  <a:lnTo>
                    <a:pt x="353" y="116"/>
                  </a:lnTo>
                  <a:lnTo>
                    <a:pt x="353" y="113"/>
                  </a:lnTo>
                  <a:lnTo>
                    <a:pt x="353" y="113"/>
                  </a:lnTo>
                  <a:lnTo>
                    <a:pt x="351" y="113"/>
                  </a:lnTo>
                  <a:lnTo>
                    <a:pt x="351" y="111"/>
                  </a:lnTo>
                  <a:lnTo>
                    <a:pt x="348" y="111"/>
                  </a:lnTo>
                  <a:lnTo>
                    <a:pt x="346" y="111"/>
                  </a:lnTo>
                  <a:lnTo>
                    <a:pt x="346" y="109"/>
                  </a:lnTo>
                  <a:lnTo>
                    <a:pt x="343" y="109"/>
                  </a:lnTo>
                  <a:lnTo>
                    <a:pt x="343" y="106"/>
                  </a:lnTo>
                  <a:lnTo>
                    <a:pt x="341" y="106"/>
                  </a:lnTo>
                  <a:lnTo>
                    <a:pt x="341" y="106"/>
                  </a:lnTo>
                  <a:lnTo>
                    <a:pt x="339" y="106"/>
                  </a:lnTo>
                  <a:lnTo>
                    <a:pt x="339" y="104"/>
                  </a:lnTo>
                  <a:lnTo>
                    <a:pt x="339" y="104"/>
                  </a:lnTo>
                  <a:lnTo>
                    <a:pt x="339" y="104"/>
                  </a:lnTo>
                  <a:lnTo>
                    <a:pt x="339" y="104"/>
                  </a:lnTo>
                  <a:lnTo>
                    <a:pt x="341" y="102"/>
                  </a:lnTo>
                  <a:lnTo>
                    <a:pt x="341" y="102"/>
                  </a:lnTo>
                  <a:lnTo>
                    <a:pt x="339" y="102"/>
                  </a:lnTo>
                  <a:lnTo>
                    <a:pt x="339" y="102"/>
                  </a:lnTo>
                  <a:lnTo>
                    <a:pt x="339" y="102"/>
                  </a:lnTo>
                  <a:lnTo>
                    <a:pt x="339" y="99"/>
                  </a:lnTo>
                  <a:lnTo>
                    <a:pt x="334" y="99"/>
                  </a:lnTo>
                  <a:lnTo>
                    <a:pt x="332" y="99"/>
                  </a:lnTo>
                  <a:lnTo>
                    <a:pt x="332" y="99"/>
                  </a:lnTo>
                  <a:lnTo>
                    <a:pt x="329" y="97"/>
                  </a:lnTo>
                  <a:lnTo>
                    <a:pt x="324" y="83"/>
                  </a:lnTo>
                  <a:lnTo>
                    <a:pt x="322" y="80"/>
                  </a:lnTo>
                  <a:lnTo>
                    <a:pt x="322" y="78"/>
                  </a:lnTo>
                  <a:lnTo>
                    <a:pt x="320" y="76"/>
                  </a:lnTo>
                  <a:lnTo>
                    <a:pt x="320" y="73"/>
                  </a:lnTo>
                  <a:lnTo>
                    <a:pt x="320" y="73"/>
                  </a:lnTo>
                  <a:lnTo>
                    <a:pt x="320" y="71"/>
                  </a:lnTo>
                  <a:lnTo>
                    <a:pt x="320" y="69"/>
                  </a:lnTo>
                  <a:lnTo>
                    <a:pt x="320" y="69"/>
                  </a:lnTo>
                  <a:lnTo>
                    <a:pt x="320" y="69"/>
                  </a:lnTo>
                  <a:lnTo>
                    <a:pt x="320" y="64"/>
                  </a:lnTo>
                  <a:lnTo>
                    <a:pt x="313" y="57"/>
                  </a:lnTo>
                  <a:lnTo>
                    <a:pt x="310" y="54"/>
                  </a:lnTo>
                  <a:lnTo>
                    <a:pt x="310" y="50"/>
                  </a:lnTo>
                  <a:lnTo>
                    <a:pt x="310" y="47"/>
                  </a:lnTo>
                  <a:lnTo>
                    <a:pt x="308" y="47"/>
                  </a:lnTo>
                  <a:lnTo>
                    <a:pt x="306" y="45"/>
                  </a:lnTo>
                  <a:lnTo>
                    <a:pt x="306" y="45"/>
                  </a:lnTo>
                  <a:lnTo>
                    <a:pt x="301" y="40"/>
                  </a:lnTo>
                  <a:lnTo>
                    <a:pt x="301" y="40"/>
                  </a:lnTo>
                  <a:lnTo>
                    <a:pt x="298" y="38"/>
                  </a:lnTo>
                  <a:lnTo>
                    <a:pt x="296" y="35"/>
                  </a:lnTo>
                  <a:lnTo>
                    <a:pt x="296" y="33"/>
                  </a:lnTo>
                  <a:lnTo>
                    <a:pt x="296" y="33"/>
                  </a:lnTo>
                  <a:lnTo>
                    <a:pt x="294" y="31"/>
                  </a:lnTo>
                  <a:lnTo>
                    <a:pt x="294" y="28"/>
                  </a:lnTo>
                  <a:lnTo>
                    <a:pt x="291" y="26"/>
                  </a:lnTo>
                  <a:lnTo>
                    <a:pt x="291" y="21"/>
                  </a:lnTo>
                  <a:lnTo>
                    <a:pt x="289" y="19"/>
                  </a:lnTo>
                  <a:lnTo>
                    <a:pt x="289" y="19"/>
                  </a:lnTo>
                  <a:lnTo>
                    <a:pt x="287" y="16"/>
                  </a:lnTo>
                  <a:lnTo>
                    <a:pt x="284" y="16"/>
                  </a:lnTo>
                  <a:lnTo>
                    <a:pt x="282" y="12"/>
                  </a:lnTo>
                  <a:lnTo>
                    <a:pt x="282" y="9"/>
                  </a:lnTo>
                  <a:lnTo>
                    <a:pt x="280" y="7"/>
                  </a:lnTo>
                  <a:lnTo>
                    <a:pt x="280" y="5"/>
                  </a:lnTo>
                  <a:lnTo>
                    <a:pt x="282" y="0"/>
                  </a:lnTo>
                  <a:lnTo>
                    <a:pt x="280" y="0"/>
                  </a:lnTo>
                  <a:lnTo>
                    <a:pt x="277" y="0"/>
                  </a:lnTo>
                  <a:lnTo>
                    <a:pt x="275" y="2"/>
                  </a:lnTo>
                  <a:lnTo>
                    <a:pt x="272" y="2"/>
                  </a:lnTo>
                  <a:lnTo>
                    <a:pt x="272" y="2"/>
                  </a:lnTo>
                  <a:lnTo>
                    <a:pt x="270" y="2"/>
                  </a:lnTo>
                  <a:lnTo>
                    <a:pt x="270" y="2"/>
                  </a:lnTo>
                  <a:lnTo>
                    <a:pt x="270" y="2"/>
                  </a:lnTo>
                  <a:lnTo>
                    <a:pt x="268" y="2"/>
                  </a:lnTo>
                  <a:lnTo>
                    <a:pt x="268" y="2"/>
                  </a:lnTo>
                  <a:lnTo>
                    <a:pt x="268" y="2"/>
                  </a:lnTo>
                  <a:lnTo>
                    <a:pt x="268" y="2"/>
                  </a:lnTo>
                  <a:lnTo>
                    <a:pt x="265" y="0"/>
                  </a:lnTo>
                  <a:lnTo>
                    <a:pt x="268" y="0"/>
                  </a:lnTo>
                  <a:lnTo>
                    <a:pt x="265" y="0"/>
                  </a:lnTo>
                  <a:lnTo>
                    <a:pt x="265" y="0"/>
                  </a:lnTo>
                  <a:lnTo>
                    <a:pt x="265" y="0"/>
                  </a:lnTo>
                  <a:lnTo>
                    <a:pt x="265" y="2"/>
                  </a:lnTo>
                  <a:lnTo>
                    <a:pt x="265" y="2"/>
                  </a:lnTo>
                  <a:lnTo>
                    <a:pt x="261" y="2"/>
                  </a:lnTo>
                  <a:lnTo>
                    <a:pt x="261" y="2"/>
                  </a:lnTo>
                  <a:lnTo>
                    <a:pt x="258" y="2"/>
                  </a:lnTo>
                  <a:lnTo>
                    <a:pt x="258" y="5"/>
                  </a:lnTo>
                  <a:lnTo>
                    <a:pt x="256" y="5"/>
                  </a:lnTo>
                  <a:lnTo>
                    <a:pt x="256" y="5"/>
                  </a:lnTo>
                  <a:lnTo>
                    <a:pt x="256" y="5"/>
                  </a:lnTo>
                  <a:lnTo>
                    <a:pt x="256" y="5"/>
                  </a:lnTo>
                  <a:lnTo>
                    <a:pt x="256" y="5"/>
                  </a:lnTo>
                  <a:lnTo>
                    <a:pt x="256" y="5"/>
                  </a:lnTo>
                  <a:lnTo>
                    <a:pt x="253" y="7"/>
                  </a:lnTo>
                  <a:lnTo>
                    <a:pt x="253" y="7"/>
                  </a:lnTo>
                  <a:lnTo>
                    <a:pt x="253" y="7"/>
                  </a:lnTo>
                  <a:lnTo>
                    <a:pt x="251" y="9"/>
                  </a:lnTo>
                  <a:lnTo>
                    <a:pt x="249" y="9"/>
                  </a:lnTo>
                  <a:lnTo>
                    <a:pt x="246" y="14"/>
                  </a:lnTo>
                  <a:lnTo>
                    <a:pt x="246" y="14"/>
                  </a:lnTo>
                  <a:lnTo>
                    <a:pt x="246" y="14"/>
                  </a:lnTo>
                  <a:lnTo>
                    <a:pt x="246" y="14"/>
                  </a:lnTo>
                  <a:lnTo>
                    <a:pt x="246" y="14"/>
                  </a:lnTo>
                  <a:lnTo>
                    <a:pt x="246" y="14"/>
                  </a:lnTo>
                  <a:lnTo>
                    <a:pt x="244" y="14"/>
                  </a:lnTo>
                  <a:lnTo>
                    <a:pt x="242" y="16"/>
                  </a:lnTo>
                  <a:lnTo>
                    <a:pt x="239" y="14"/>
                  </a:lnTo>
                  <a:lnTo>
                    <a:pt x="239" y="12"/>
                  </a:lnTo>
                  <a:lnTo>
                    <a:pt x="239" y="12"/>
                  </a:lnTo>
                  <a:lnTo>
                    <a:pt x="239" y="12"/>
                  </a:lnTo>
                  <a:lnTo>
                    <a:pt x="239" y="12"/>
                  </a:lnTo>
                  <a:lnTo>
                    <a:pt x="239" y="9"/>
                  </a:lnTo>
                  <a:lnTo>
                    <a:pt x="237" y="9"/>
                  </a:lnTo>
                  <a:lnTo>
                    <a:pt x="237" y="9"/>
                  </a:lnTo>
                  <a:lnTo>
                    <a:pt x="235" y="9"/>
                  </a:lnTo>
                  <a:lnTo>
                    <a:pt x="235" y="9"/>
                  </a:lnTo>
                  <a:lnTo>
                    <a:pt x="232" y="9"/>
                  </a:lnTo>
                  <a:lnTo>
                    <a:pt x="232" y="14"/>
                  </a:lnTo>
                  <a:lnTo>
                    <a:pt x="232" y="14"/>
                  </a:lnTo>
                  <a:lnTo>
                    <a:pt x="230" y="14"/>
                  </a:lnTo>
                  <a:lnTo>
                    <a:pt x="230" y="14"/>
                  </a:lnTo>
                  <a:lnTo>
                    <a:pt x="230" y="12"/>
                  </a:lnTo>
                  <a:lnTo>
                    <a:pt x="227" y="12"/>
                  </a:lnTo>
                  <a:lnTo>
                    <a:pt x="227" y="12"/>
                  </a:lnTo>
                  <a:lnTo>
                    <a:pt x="225" y="14"/>
                  </a:lnTo>
                  <a:lnTo>
                    <a:pt x="223" y="16"/>
                  </a:lnTo>
                  <a:lnTo>
                    <a:pt x="220" y="19"/>
                  </a:lnTo>
                  <a:lnTo>
                    <a:pt x="218" y="19"/>
                  </a:lnTo>
                  <a:lnTo>
                    <a:pt x="218" y="19"/>
                  </a:lnTo>
                  <a:lnTo>
                    <a:pt x="216" y="21"/>
                  </a:lnTo>
                  <a:lnTo>
                    <a:pt x="216" y="21"/>
                  </a:lnTo>
                  <a:lnTo>
                    <a:pt x="216" y="21"/>
                  </a:lnTo>
                  <a:lnTo>
                    <a:pt x="213" y="21"/>
                  </a:lnTo>
                  <a:lnTo>
                    <a:pt x="213" y="21"/>
                  </a:lnTo>
                  <a:lnTo>
                    <a:pt x="213" y="21"/>
                  </a:lnTo>
                  <a:lnTo>
                    <a:pt x="213" y="21"/>
                  </a:lnTo>
                  <a:lnTo>
                    <a:pt x="213" y="21"/>
                  </a:lnTo>
                  <a:lnTo>
                    <a:pt x="213" y="21"/>
                  </a:lnTo>
                  <a:lnTo>
                    <a:pt x="213" y="21"/>
                  </a:lnTo>
                  <a:lnTo>
                    <a:pt x="211" y="24"/>
                  </a:lnTo>
                  <a:lnTo>
                    <a:pt x="211" y="26"/>
                  </a:lnTo>
                  <a:lnTo>
                    <a:pt x="209" y="26"/>
                  </a:lnTo>
                  <a:lnTo>
                    <a:pt x="209" y="28"/>
                  </a:lnTo>
                  <a:lnTo>
                    <a:pt x="209" y="28"/>
                  </a:lnTo>
                  <a:lnTo>
                    <a:pt x="206" y="28"/>
                  </a:lnTo>
                  <a:lnTo>
                    <a:pt x="206" y="31"/>
                  </a:lnTo>
                  <a:lnTo>
                    <a:pt x="206" y="31"/>
                  </a:lnTo>
                  <a:lnTo>
                    <a:pt x="199" y="35"/>
                  </a:lnTo>
                  <a:lnTo>
                    <a:pt x="199" y="35"/>
                  </a:lnTo>
                  <a:lnTo>
                    <a:pt x="199" y="35"/>
                  </a:lnTo>
                  <a:lnTo>
                    <a:pt x="197" y="38"/>
                  </a:lnTo>
                  <a:lnTo>
                    <a:pt x="197" y="38"/>
                  </a:lnTo>
                  <a:lnTo>
                    <a:pt x="197" y="38"/>
                  </a:lnTo>
                  <a:lnTo>
                    <a:pt x="194" y="38"/>
                  </a:lnTo>
                  <a:lnTo>
                    <a:pt x="194" y="38"/>
                  </a:lnTo>
                  <a:lnTo>
                    <a:pt x="192" y="38"/>
                  </a:lnTo>
                  <a:lnTo>
                    <a:pt x="192" y="35"/>
                  </a:lnTo>
                  <a:lnTo>
                    <a:pt x="192" y="33"/>
                  </a:lnTo>
                  <a:lnTo>
                    <a:pt x="192" y="33"/>
                  </a:lnTo>
                  <a:lnTo>
                    <a:pt x="192" y="31"/>
                  </a:lnTo>
                  <a:lnTo>
                    <a:pt x="192" y="31"/>
                  </a:lnTo>
                  <a:lnTo>
                    <a:pt x="190" y="28"/>
                  </a:lnTo>
                  <a:lnTo>
                    <a:pt x="190" y="28"/>
                  </a:lnTo>
                  <a:lnTo>
                    <a:pt x="190" y="26"/>
                  </a:lnTo>
                  <a:lnTo>
                    <a:pt x="190" y="26"/>
                  </a:lnTo>
                  <a:lnTo>
                    <a:pt x="190" y="26"/>
                  </a:lnTo>
                  <a:lnTo>
                    <a:pt x="190" y="26"/>
                  </a:lnTo>
                  <a:lnTo>
                    <a:pt x="187" y="26"/>
                  </a:lnTo>
                  <a:lnTo>
                    <a:pt x="187" y="26"/>
                  </a:lnTo>
                  <a:lnTo>
                    <a:pt x="187" y="24"/>
                  </a:lnTo>
                  <a:lnTo>
                    <a:pt x="187" y="24"/>
                  </a:lnTo>
                  <a:lnTo>
                    <a:pt x="185" y="24"/>
                  </a:lnTo>
                  <a:lnTo>
                    <a:pt x="185" y="24"/>
                  </a:lnTo>
                  <a:lnTo>
                    <a:pt x="185" y="24"/>
                  </a:lnTo>
                  <a:lnTo>
                    <a:pt x="183" y="24"/>
                  </a:lnTo>
                  <a:lnTo>
                    <a:pt x="183" y="24"/>
                  </a:lnTo>
                  <a:lnTo>
                    <a:pt x="183" y="24"/>
                  </a:lnTo>
                  <a:lnTo>
                    <a:pt x="183" y="24"/>
                  </a:lnTo>
                  <a:lnTo>
                    <a:pt x="183" y="21"/>
                  </a:lnTo>
                  <a:lnTo>
                    <a:pt x="183" y="21"/>
                  </a:lnTo>
                  <a:lnTo>
                    <a:pt x="183" y="21"/>
                  </a:lnTo>
                  <a:lnTo>
                    <a:pt x="180" y="19"/>
                  </a:lnTo>
                  <a:lnTo>
                    <a:pt x="180" y="16"/>
                  </a:lnTo>
                  <a:lnTo>
                    <a:pt x="180" y="16"/>
                  </a:lnTo>
                  <a:lnTo>
                    <a:pt x="180" y="16"/>
                  </a:lnTo>
                  <a:lnTo>
                    <a:pt x="180" y="16"/>
                  </a:lnTo>
                  <a:lnTo>
                    <a:pt x="180" y="14"/>
                  </a:lnTo>
                  <a:lnTo>
                    <a:pt x="180" y="14"/>
                  </a:lnTo>
                  <a:lnTo>
                    <a:pt x="180" y="14"/>
                  </a:lnTo>
                  <a:lnTo>
                    <a:pt x="178" y="14"/>
                  </a:lnTo>
                  <a:lnTo>
                    <a:pt x="178" y="14"/>
                  </a:lnTo>
                  <a:lnTo>
                    <a:pt x="178" y="14"/>
                  </a:lnTo>
                  <a:lnTo>
                    <a:pt x="178" y="12"/>
                  </a:lnTo>
                  <a:lnTo>
                    <a:pt x="178" y="12"/>
                  </a:lnTo>
                  <a:lnTo>
                    <a:pt x="178" y="12"/>
                  </a:lnTo>
                  <a:lnTo>
                    <a:pt x="175" y="12"/>
                  </a:lnTo>
                  <a:lnTo>
                    <a:pt x="171" y="12"/>
                  </a:lnTo>
                  <a:lnTo>
                    <a:pt x="166" y="12"/>
                  </a:lnTo>
                  <a:lnTo>
                    <a:pt x="161" y="14"/>
                  </a:lnTo>
                  <a:lnTo>
                    <a:pt x="156" y="14"/>
                  </a:lnTo>
                  <a:lnTo>
                    <a:pt x="152" y="14"/>
                  </a:lnTo>
                  <a:lnTo>
                    <a:pt x="147" y="16"/>
                  </a:lnTo>
                  <a:lnTo>
                    <a:pt x="142" y="16"/>
                  </a:lnTo>
                  <a:lnTo>
                    <a:pt x="138" y="16"/>
                  </a:lnTo>
                  <a:lnTo>
                    <a:pt x="133" y="19"/>
                  </a:lnTo>
                  <a:lnTo>
                    <a:pt x="128" y="19"/>
                  </a:lnTo>
                  <a:lnTo>
                    <a:pt x="123" y="21"/>
                  </a:lnTo>
                  <a:lnTo>
                    <a:pt x="121" y="21"/>
                  </a:lnTo>
                  <a:lnTo>
                    <a:pt x="116" y="21"/>
                  </a:lnTo>
                  <a:lnTo>
                    <a:pt x="112" y="24"/>
                  </a:lnTo>
                  <a:lnTo>
                    <a:pt x="107" y="24"/>
                  </a:lnTo>
                  <a:lnTo>
                    <a:pt x="102" y="24"/>
                  </a:lnTo>
                  <a:lnTo>
                    <a:pt x="97" y="26"/>
                  </a:lnTo>
                  <a:lnTo>
                    <a:pt x="93" y="26"/>
                  </a:lnTo>
                  <a:lnTo>
                    <a:pt x="88" y="28"/>
                  </a:lnTo>
                  <a:lnTo>
                    <a:pt x="83" y="28"/>
                  </a:lnTo>
                  <a:lnTo>
                    <a:pt x="83" y="28"/>
                  </a:lnTo>
                  <a:lnTo>
                    <a:pt x="83" y="28"/>
                  </a:lnTo>
                  <a:lnTo>
                    <a:pt x="81" y="28"/>
                  </a:lnTo>
                  <a:lnTo>
                    <a:pt x="81" y="28"/>
                  </a:lnTo>
                  <a:lnTo>
                    <a:pt x="78" y="28"/>
                  </a:lnTo>
                  <a:lnTo>
                    <a:pt x="78" y="28"/>
                  </a:lnTo>
                  <a:lnTo>
                    <a:pt x="76" y="28"/>
                  </a:lnTo>
                  <a:lnTo>
                    <a:pt x="74" y="28"/>
                  </a:lnTo>
                  <a:lnTo>
                    <a:pt x="71" y="28"/>
                  </a:lnTo>
                  <a:lnTo>
                    <a:pt x="69" y="28"/>
                  </a:lnTo>
                  <a:lnTo>
                    <a:pt x="64" y="28"/>
                  </a:lnTo>
                  <a:lnTo>
                    <a:pt x="62" y="31"/>
                  </a:lnTo>
                  <a:lnTo>
                    <a:pt x="59" y="31"/>
                  </a:lnTo>
                  <a:lnTo>
                    <a:pt x="57" y="31"/>
                  </a:lnTo>
                  <a:lnTo>
                    <a:pt x="55" y="31"/>
                  </a:lnTo>
                  <a:lnTo>
                    <a:pt x="52" y="31"/>
                  </a:lnTo>
                  <a:lnTo>
                    <a:pt x="52" y="69"/>
                  </a:lnTo>
                  <a:lnTo>
                    <a:pt x="52" y="76"/>
                  </a:lnTo>
                  <a:lnTo>
                    <a:pt x="52" y="78"/>
                  </a:lnTo>
                  <a:lnTo>
                    <a:pt x="52" y="83"/>
                  </a:lnTo>
                  <a:lnTo>
                    <a:pt x="52" y="90"/>
                  </a:lnTo>
                  <a:lnTo>
                    <a:pt x="55" y="97"/>
                  </a:lnTo>
                  <a:lnTo>
                    <a:pt x="55" y="104"/>
                  </a:lnTo>
                  <a:lnTo>
                    <a:pt x="55" y="111"/>
                  </a:lnTo>
                  <a:lnTo>
                    <a:pt x="55" y="118"/>
                  </a:lnTo>
                  <a:lnTo>
                    <a:pt x="55" y="125"/>
                  </a:lnTo>
                  <a:lnTo>
                    <a:pt x="55" y="132"/>
                  </a:lnTo>
                  <a:lnTo>
                    <a:pt x="55" y="140"/>
                  </a:lnTo>
                  <a:lnTo>
                    <a:pt x="55" y="144"/>
                  </a:lnTo>
                  <a:lnTo>
                    <a:pt x="55" y="147"/>
                  </a:lnTo>
                  <a:lnTo>
                    <a:pt x="55" y="154"/>
                  </a:lnTo>
                  <a:lnTo>
                    <a:pt x="55" y="161"/>
                  </a:lnTo>
                  <a:lnTo>
                    <a:pt x="55" y="168"/>
                  </a:lnTo>
                  <a:lnTo>
                    <a:pt x="55" y="175"/>
                  </a:lnTo>
                  <a:lnTo>
                    <a:pt x="55" y="182"/>
                  </a:lnTo>
                  <a:lnTo>
                    <a:pt x="55" y="182"/>
                  </a:lnTo>
                  <a:lnTo>
                    <a:pt x="55" y="184"/>
                  </a:lnTo>
                  <a:lnTo>
                    <a:pt x="55" y="187"/>
                  </a:lnTo>
                  <a:lnTo>
                    <a:pt x="55" y="192"/>
                  </a:lnTo>
                  <a:lnTo>
                    <a:pt x="55" y="194"/>
                  </a:lnTo>
                  <a:lnTo>
                    <a:pt x="55" y="199"/>
                  </a:lnTo>
                  <a:lnTo>
                    <a:pt x="55" y="201"/>
                  </a:lnTo>
                  <a:lnTo>
                    <a:pt x="55" y="203"/>
                  </a:lnTo>
                  <a:lnTo>
                    <a:pt x="55" y="208"/>
                  </a:lnTo>
                  <a:lnTo>
                    <a:pt x="55" y="211"/>
                  </a:lnTo>
                  <a:lnTo>
                    <a:pt x="55" y="215"/>
                  </a:lnTo>
                  <a:lnTo>
                    <a:pt x="55" y="218"/>
                  </a:lnTo>
                  <a:lnTo>
                    <a:pt x="55" y="220"/>
                  </a:lnTo>
                  <a:lnTo>
                    <a:pt x="55" y="225"/>
                  </a:lnTo>
                  <a:lnTo>
                    <a:pt x="55" y="227"/>
                  </a:lnTo>
                  <a:lnTo>
                    <a:pt x="55" y="232"/>
                  </a:lnTo>
                  <a:lnTo>
                    <a:pt x="55" y="234"/>
                  </a:lnTo>
                  <a:lnTo>
                    <a:pt x="55" y="237"/>
                  </a:lnTo>
                  <a:lnTo>
                    <a:pt x="52" y="239"/>
                  </a:lnTo>
                  <a:lnTo>
                    <a:pt x="0" y="239"/>
                  </a:lnTo>
                  <a:lnTo>
                    <a:pt x="0" y="244"/>
                  </a:lnTo>
                  <a:lnTo>
                    <a:pt x="0" y="253"/>
                  </a:lnTo>
                  <a:lnTo>
                    <a:pt x="0" y="260"/>
                  </a:lnTo>
                  <a:lnTo>
                    <a:pt x="0" y="270"/>
                  </a:lnTo>
                  <a:lnTo>
                    <a:pt x="0" y="279"/>
                  </a:lnTo>
                  <a:lnTo>
                    <a:pt x="0" y="289"/>
                  </a:lnTo>
                  <a:lnTo>
                    <a:pt x="0" y="298"/>
                  </a:lnTo>
                  <a:lnTo>
                    <a:pt x="0" y="308"/>
                  </a:lnTo>
                  <a:lnTo>
                    <a:pt x="0" y="315"/>
                  </a:lnTo>
                  <a:lnTo>
                    <a:pt x="0" y="317"/>
                  </a:lnTo>
                  <a:lnTo>
                    <a:pt x="0" y="329"/>
                  </a:lnTo>
                  <a:lnTo>
                    <a:pt x="0" y="338"/>
                  </a:lnTo>
                  <a:lnTo>
                    <a:pt x="0" y="345"/>
                  </a:lnTo>
                  <a:lnTo>
                    <a:pt x="0" y="348"/>
                  </a:lnTo>
                  <a:lnTo>
                    <a:pt x="0" y="357"/>
                  </a:lnTo>
                  <a:lnTo>
                    <a:pt x="0" y="367"/>
                  </a:lnTo>
                  <a:lnTo>
                    <a:pt x="0" y="379"/>
                  </a:lnTo>
                  <a:lnTo>
                    <a:pt x="0" y="388"/>
                  </a:lnTo>
                  <a:lnTo>
                    <a:pt x="0" y="397"/>
                  </a:lnTo>
                  <a:lnTo>
                    <a:pt x="0" y="400"/>
                  </a:lnTo>
                  <a:lnTo>
                    <a:pt x="0" y="400"/>
                  </a:lnTo>
                  <a:lnTo>
                    <a:pt x="3" y="400"/>
                  </a:lnTo>
                  <a:lnTo>
                    <a:pt x="3" y="402"/>
                  </a:lnTo>
                  <a:lnTo>
                    <a:pt x="5" y="405"/>
                  </a:lnTo>
                  <a:lnTo>
                    <a:pt x="7" y="405"/>
                  </a:lnTo>
                  <a:lnTo>
                    <a:pt x="7" y="407"/>
                  </a:lnTo>
                  <a:lnTo>
                    <a:pt x="7" y="407"/>
                  </a:lnTo>
                  <a:lnTo>
                    <a:pt x="10" y="407"/>
                  </a:lnTo>
                  <a:lnTo>
                    <a:pt x="10" y="407"/>
                  </a:lnTo>
                  <a:lnTo>
                    <a:pt x="15" y="409"/>
                  </a:lnTo>
                  <a:lnTo>
                    <a:pt x="22" y="414"/>
                  </a:lnTo>
                  <a:lnTo>
                    <a:pt x="22" y="414"/>
                  </a:lnTo>
                  <a:lnTo>
                    <a:pt x="24" y="419"/>
                  </a:lnTo>
                  <a:lnTo>
                    <a:pt x="24" y="421"/>
                  </a:lnTo>
                  <a:lnTo>
                    <a:pt x="24" y="421"/>
                  </a:lnTo>
                  <a:lnTo>
                    <a:pt x="24" y="424"/>
                  </a:lnTo>
                  <a:lnTo>
                    <a:pt x="24" y="424"/>
                  </a:lnTo>
                  <a:lnTo>
                    <a:pt x="24" y="426"/>
                  </a:lnTo>
                  <a:lnTo>
                    <a:pt x="26" y="426"/>
                  </a:lnTo>
                  <a:lnTo>
                    <a:pt x="26" y="426"/>
                  </a:lnTo>
                  <a:lnTo>
                    <a:pt x="26" y="428"/>
                  </a:lnTo>
                  <a:lnTo>
                    <a:pt x="26" y="428"/>
                  </a:lnTo>
                  <a:lnTo>
                    <a:pt x="29" y="428"/>
                  </a:lnTo>
                  <a:lnTo>
                    <a:pt x="29" y="428"/>
                  </a:lnTo>
                  <a:lnTo>
                    <a:pt x="29" y="428"/>
                  </a:lnTo>
                  <a:lnTo>
                    <a:pt x="29" y="431"/>
                  </a:lnTo>
                  <a:lnTo>
                    <a:pt x="29" y="431"/>
                  </a:lnTo>
                  <a:lnTo>
                    <a:pt x="29" y="431"/>
                  </a:lnTo>
                  <a:lnTo>
                    <a:pt x="29" y="431"/>
                  </a:lnTo>
                  <a:lnTo>
                    <a:pt x="29" y="431"/>
                  </a:lnTo>
                  <a:lnTo>
                    <a:pt x="29" y="433"/>
                  </a:lnTo>
                  <a:lnTo>
                    <a:pt x="29" y="433"/>
                  </a:lnTo>
                  <a:lnTo>
                    <a:pt x="31" y="435"/>
                  </a:lnTo>
                  <a:lnTo>
                    <a:pt x="31" y="435"/>
                  </a:lnTo>
                  <a:lnTo>
                    <a:pt x="31" y="435"/>
                  </a:lnTo>
                  <a:lnTo>
                    <a:pt x="33" y="435"/>
                  </a:lnTo>
                  <a:lnTo>
                    <a:pt x="33" y="438"/>
                  </a:lnTo>
                  <a:lnTo>
                    <a:pt x="33" y="438"/>
                  </a:lnTo>
                  <a:lnTo>
                    <a:pt x="33" y="438"/>
                  </a:lnTo>
                  <a:lnTo>
                    <a:pt x="33" y="438"/>
                  </a:lnTo>
                  <a:lnTo>
                    <a:pt x="33" y="440"/>
                  </a:lnTo>
                  <a:lnTo>
                    <a:pt x="33" y="440"/>
                  </a:lnTo>
                  <a:lnTo>
                    <a:pt x="33" y="440"/>
                  </a:lnTo>
                  <a:lnTo>
                    <a:pt x="36" y="440"/>
                  </a:lnTo>
                  <a:lnTo>
                    <a:pt x="36" y="440"/>
                  </a:lnTo>
                  <a:lnTo>
                    <a:pt x="36" y="440"/>
                  </a:lnTo>
                  <a:lnTo>
                    <a:pt x="36" y="440"/>
                  </a:lnTo>
                  <a:lnTo>
                    <a:pt x="36" y="440"/>
                  </a:lnTo>
                  <a:lnTo>
                    <a:pt x="33" y="442"/>
                  </a:lnTo>
                  <a:lnTo>
                    <a:pt x="33" y="442"/>
                  </a:lnTo>
                  <a:lnTo>
                    <a:pt x="36" y="445"/>
                  </a:lnTo>
                  <a:lnTo>
                    <a:pt x="38" y="447"/>
                  </a:lnTo>
                  <a:lnTo>
                    <a:pt x="36" y="447"/>
                  </a:lnTo>
                  <a:lnTo>
                    <a:pt x="36" y="450"/>
                  </a:lnTo>
                  <a:lnTo>
                    <a:pt x="36" y="450"/>
                  </a:lnTo>
                  <a:lnTo>
                    <a:pt x="36" y="450"/>
                  </a:lnTo>
                  <a:lnTo>
                    <a:pt x="36" y="450"/>
                  </a:lnTo>
                  <a:lnTo>
                    <a:pt x="36" y="450"/>
                  </a:lnTo>
                  <a:lnTo>
                    <a:pt x="38" y="450"/>
                  </a:lnTo>
                  <a:lnTo>
                    <a:pt x="38" y="452"/>
                  </a:lnTo>
                  <a:lnTo>
                    <a:pt x="36" y="452"/>
                  </a:lnTo>
                  <a:lnTo>
                    <a:pt x="36" y="452"/>
                  </a:lnTo>
                  <a:lnTo>
                    <a:pt x="38" y="454"/>
                  </a:lnTo>
                  <a:lnTo>
                    <a:pt x="38" y="454"/>
                  </a:lnTo>
                  <a:lnTo>
                    <a:pt x="38" y="454"/>
                  </a:lnTo>
                  <a:lnTo>
                    <a:pt x="41" y="457"/>
                  </a:lnTo>
                  <a:lnTo>
                    <a:pt x="41" y="459"/>
                  </a:lnTo>
                  <a:lnTo>
                    <a:pt x="41" y="461"/>
                  </a:lnTo>
                  <a:lnTo>
                    <a:pt x="41" y="461"/>
                  </a:lnTo>
                  <a:lnTo>
                    <a:pt x="41" y="461"/>
                  </a:lnTo>
                  <a:lnTo>
                    <a:pt x="41" y="461"/>
                  </a:lnTo>
                  <a:lnTo>
                    <a:pt x="43" y="461"/>
                  </a:lnTo>
                  <a:lnTo>
                    <a:pt x="43" y="461"/>
                  </a:lnTo>
                  <a:lnTo>
                    <a:pt x="43" y="461"/>
                  </a:lnTo>
                  <a:lnTo>
                    <a:pt x="43" y="466"/>
                  </a:lnTo>
                  <a:lnTo>
                    <a:pt x="45" y="471"/>
                  </a:lnTo>
                  <a:lnTo>
                    <a:pt x="45" y="476"/>
                  </a:lnTo>
                  <a:lnTo>
                    <a:pt x="45" y="476"/>
                  </a:lnTo>
                  <a:lnTo>
                    <a:pt x="45" y="480"/>
                  </a:lnTo>
                  <a:lnTo>
                    <a:pt x="45" y="480"/>
                  </a:lnTo>
                  <a:lnTo>
                    <a:pt x="43" y="483"/>
                  </a:lnTo>
                  <a:lnTo>
                    <a:pt x="43" y="485"/>
                  </a:lnTo>
                  <a:lnTo>
                    <a:pt x="41" y="487"/>
                  </a:lnTo>
                  <a:lnTo>
                    <a:pt x="38" y="492"/>
                  </a:lnTo>
                  <a:lnTo>
                    <a:pt x="36" y="495"/>
                  </a:lnTo>
                  <a:lnTo>
                    <a:pt x="36" y="495"/>
                  </a:lnTo>
                  <a:lnTo>
                    <a:pt x="33" y="497"/>
                  </a:lnTo>
                  <a:lnTo>
                    <a:pt x="33" y="497"/>
                  </a:lnTo>
                  <a:lnTo>
                    <a:pt x="33" y="502"/>
                  </a:lnTo>
                  <a:lnTo>
                    <a:pt x="33" y="502"/>
                  </a:lnTo>
                  <a:lnTo>
                    <a:pt x="33" y="504"/>
                  </a:lnTo>
                  <a:lnTo>
                    <a:pt x="33" y="504"/>
                  </a:lnTo>
                  <a:lnTo>
                    <a:pt x="36" y="506"/>
                  </a:lnTo>
                  <a:lnTo>
                    <a:pt x="36" y="506"/>
                  </a:lnTo>
                  <a:lnTo>
                    <a:pt x="36" y="509"/>
                  </a:lnTo>
                  <a:lnTo>
                    <a:pt x="33" y="511"/>
                  </a:lnTo>
                  <a:lnTo>
                    <a:pt x="33" y="513"/>
                  </a:lnTo>
                  <a:lnTo>
                    <a:pt x="33" y="516"/>
                  </a:lnTo>
                  <a:lnTo>
                    <a:pt x="36" y="518"/>
                  </a:lnTo>
                  <a:lnTo>
                    <a:pt x="36" y="521"/>
                  </a:lnTo>
                  <a:lnTo>
                    <a:pt x="36" y="521"/>
                  </a:lnTo>
                  <a:lnTo>
                    <a:pt x="36" y="521"/>
                  </a:lnTo>
                  <a:lnTo>
                    <a:pt x="36" y="521"/>
                  </a:lnTo>
                  <a:lnTo>
                    <a:pt x="38" y="523"/>
                  </a:lnTo>
                  <a:lnTo>
                    <a:pt x="38" y="523"/>
                  </a:lnTo>
                  <a:lnTo>
                    <a:pt x="38" y="525"/>
                  </a:lnTo>
                  <a:lnTo>
                    <a:pt x="38" y="525"/>
                  </a:lnTo>
                  <a:lnTo>
                    <a:pt x="41" y="523"/>
                  </a:lnTo>
                  <a:lnTo>
                    <a:pt x="43" y="523"/>
                  </a:lnTo>
                  <a:lnTo>
                    <a:pt x="45" y="521"/>
                  </a:lnTo>
                  <a:lnTo>
                    <a:pt x="48" y="518"/>
                  </a:lnTo>
                  <a:lnTo>
                    <a:pt x="50" y="518"/>
                  </a:lnTo>
                  <a:lnTo>
                    <a:pt x="52" y="521"/>
                  </a:lnTo>
                  <a:lnTo>
                    <a:pt x="55" y="521"/>
                  </a:lnTo>
                  <a:lnTo>
                    <a:pt x="62" y="523"/>
                  </a:lnTo>
                  <a:lnTo>
                    <a:pt x="62" y="523"/>
                  </a:lnTo>
                  <a:lnTo>
                    <a:pt x="67" y="521"/>
                  </a:lnTo>
                  <a:lnTo>
                    <a:pt x="69" y="521"/>
                  </a:lnTo>
                  <a:lnTo>
                    <a:pt x="69" y="521"/>
                  </a:lnTo>
                  <a:lnTo>
                    <a:pt x="71" y="521"/>
                  </a:lnTo>
                  <a:lnTo>
                    <a:pt x="76" y="521"/>
                  </a:lnTo>
                  <a:lnTo>
                    <a:pt x="78" y="521"/>
                  </a:lnTo>
                  <a:lnTo>
                    <a:pt x="78" y="521"/>
                  </a:lnTo>
                  <a:lnTo>
                    <a:pt x="81" y="521"/>
                  </a:lnTo>
                  <a:lnTo>
                    <a:pt x="86" y="523"/>
                  </a:lnTo>
                  <a:lnTo>
                    <a:pt x="90" y="523"/>
                  </a:lnTo>
                  <a:lnTo>
                    <a:pt x="90" y="523"/>
                  </a:lnTo>
                  <a:lnTo>
                    <a:pt x="93" y="523"/>
                  </a:lnTo>
                  <a:lnTo>
                    <a:pt x="95" y="521"/>
                  </a:lnTo>
                  <a:lnTo>
                    <a:pt x="95" y="518"/>
                  </a:lnTo>
                  <a:lnTo>
                    <a:pt x="97" y="518"/>
                  </a:lnTo>
                  <a:lnTo>
                    <a:pt x="97" y="518"/>
                  </a:lnTo>
                  <a:lnTo>
                    <a:pt x="97" y="516"/>
                  </a:lnTo>
                  <a:lnTo>
                    <a:pt x="95" y="513"/>
                  </a:lnTo>
                  <a:lnTo>
                    <a:pt x="95" y="511"/>
                  </a:lnTo>
                  <a:lnTo>
                    <a:pt x="97" y="511"/>
                  </a:lnTo>
                  <a:lnTo>
                    <a:pt x="97" y="511"/>
                  </a:lnTo>
                  <a:lnTo>
                    <a:pt x="100" y="511"/>
                  </a:lnTo>
                  <a:lnTo>
                    <a:pt x="104" y="511"/>
                  </a:lnTo>
                  <a:lnTo>
                    <a:pt x="109" y="511"/>
                  </a:lnTo>
                  <a:lnTo>
                    <a:pt x="112" y="509"/>
                  </a:lnTo>
                  <a:lnTo>
                    <a:pt x="114" y="506"/>
                  </a:lnTo>
                  <a:lnTo>
                    <a:pt x="116" y="502"/>
                  </a:lnTo>
                  <a:lnTo>
                    <a:pt x="119" y="497"/>
                  </a:lnTo>
                  <a:lnTo>
                    <a:pt x="119" y="495"/>
                  </a:lnTo>
                  <a:lnTo>
                    <a:pt x="121" y="492"/>
                  </a:lnTo>
                  <a:lnTo>
                    <a:pt x="121" y="492"/>
                  </a:lnTo>
                  <a:lnTo>
                    <a:pt x="121" y="492"/>
                  </a:lnTo>
                  <a:lnTo>
                    <a:pt x="123" y="492"/>
                  </a:lnTo>
                  <a:lnTo>
                    <a:pt x="126" y="490"/>
                  </a:lnTo>
                  <a:lnTo>
                    <a:pt x="126" y="490"/>
                  </a:lnTo>
                  <a:lnTo>
                    <a:pt x="130" y="487"/>
                  </a:lnTo>
                  <a:lnTo>
                    <a:pt x="130" y="485"/>
                  </a:lnTo>
                  <a:lnTo>
                    <a:pt x="133" y="483"/>
                  </a:lnTo>
                  <a:lnTo>
                    <a:pt x="135" y="483"/>
                  </a:lnTo>
                  <a:lnTo>
                    <a:pt x="138" y="485"/>
                  </a:lnTo>
                  <a:lnTo>
                    <a:pt x="138" y="483"/>
                  </a:lnTo>
                  <a:lnTo>
                    <a:pt x="138" y="483"/>
                  </a:lnTo>
                  <a:lnTo>
                    <a:pt x="140" y="480"/>
                  </a:lnTo>
                  <a:lnTo>
                    <a:pt x="140" y="480"/>
                  </a:lnTo>
                  <a:lnTo>
                    <a:pt x="140" y="478"/>
                  </a:lnTo>
                  <a:lnTo>
                    <a:pt x="142" y="478"/>
                  </a:lnTo>
                  <a:lnTo>
                    <a:pt x="142" y="478"/>
                  </a:lnTo>
                  <a:lnTo>
                    <a:pt x="145" y="476"/>
                  </a:lnTo>
                  <a:lnTo>
                    <a:pt x="145" y="473"/>
                  </a:lnTo>
                  <a:lnTo>
                    <a:pt x="145" y="473"/>
                  </a:lnTo>
                  <a:lnTo>
                    <a:pt x="145" y="473"/>
                  </a:lnTo>
                  <a:lnTo>
                    <a:pt x="145" y="473"/>
                  </a:lnTo>
                  <a:lnTo>
                    <a:pt x="145" y="471"/>
                  </a:lnTo>
                  <a:lnTo>
                    <a:pt x="147" y="471"/>
                  </a:lnTo>
                  <a:lnTo>
                    <a:pt x="147" y="471"/>
                  </a:lnTo>
                  <a:lnTo>
                    <a:pt x="147" y="468"/>
                  </a:lnTo>
                  <a:lnTo>
                    <a:pt x="147" y="468"/>
                  </a:lnTo>
                  <a:lnTo>
                    <a:pt x="147" y="466"/>
                  </a:lnTo>
                  <a:lnTo>
                    <a:pt x="147" y="466"/>
                  </a:lnTo>
                  <a:lnTo>
                    <a:pt x="147" y="464"/>
                  </a:lnTo>
                  <a:lnTo>
                    <a:pt x="147" y="464"/>
                  </a:lnTo>
                  <a:lnTo>
                    <a:pt x="147" y="464"/>
                  </a:lnTo>
                  <a:lnTo>
                    <a:pt x="149" y="461"/>
                  </a:lnTo>
                  <a:lnTo>
                    <a:pt x="149" y="461"/>
                  </a:lnTo>
                  <a:lnTo>
                    <a:pt x="149" y="461"/>
                  </a:lnTo>
                  <a:lnTo>
                    <a:pt x="149" y="459"/>
                  </a:lnTo>
                  <a:lnTo>
                    <a:pt x="149" y="459"/>
                  </a:lnTo>
                  <a:lnTo>
                    <a:pt x="147" y="459"/>
                  </a:lnTo>
                  <a:lnTo>
                    <a:pt x="147" y="459"/>
                  </a:lnTo>
                  <a:lnTo>
                    <a:pt x="147" y="459"/>
                  </a:lnTo>
                  <a:lnTo>
                    <a:pt x="147" y="457"/>
                  </a:lnTo>
                  <a:lnTo>
                    <a:pt x="149" y="457"/>
                  </a:lnTo>
                  <a:lnTo>
                    <a:pt x="152" y="452"/>
                  </a:lnTo>
                  <a:lnTo>
                    <a:pt x="152" y="452"/>
                  </a:lnTo>
                  <a:lnTo>
                    <a:pt x="152" y="452"/>
                  </a:lnTo>
                  <a:lnTo>
                    <a:pt x="152" y="452"/>
                  </a:lnTo>
                  <a:lnTo>
                    <a:pt x="152" y="450"/>
                  </a:lnTo>
                  <a:lnTo>
                    <a:pt x="152" y="450"/>
                  </a:lnTo>
                  <a:lnTo>
                    <a:pt x="152" y="450"/>
                  </a:lnTo>
                  <a:lnTo>
                    <a:pt x="152" y="450"/>
                  </a:lnTo>
                  <a:lnTo>
                    <a:pt x="152" y="447"/>
                  </a:lnTo>
                  <a:lnTo>
                    <a:pt x="152" y="447"/>
                  </a:lnTo>
                  <a:lnTo>
                    <a:pt x="152" y="447"/>
                  </a:lnTo>
                  <a:lnTo>
                    <a:pt x="152" y="447"/>
                  </a:lnTo>
                  <a:lnTo>
                    <a:pt x="152" y="445"/>
                  </a:lnTo>
                  <a:lnTo>
                    <a:pt x="152" y="445"/>
                  </a:lnTo>
                  <a:lnTo>
                    <a:pt x="152" y="445"/>
                  </a:lnTo>
                  <a:lnTo>
                    <a:pt x="154" y="440"/>
                  </a:lnTo>
                  <a:lnTo>
                    <a:pt x="154" y="440"/>
                  </a:lnTo>
                  <a:lnTo>
                    <a:pt x="154" y="440"/>
                  </a:lnTo>
                  <a:lnTo>
                    <a:pt x="156" y="440"/>
                  </a:lnTo>
                  <a:lnTo>
                    <a:pt x="156" y="438"/>
                  </a:lnTo>
                  <a:lnTo>
                    <a:pt x="156" y="435"/>
                  </a:lnTo>
                  <a:lnTo>
                    <a:pt x="156" y="435"/>
                  </a:lnTo>
                  <a:lnTo>
                    <a:pt x="159" y="435"/>
                  </a:lnTo>
                  <a:lnTo>
                    <a:pt x="159" y="435"/>
                  </a:lnTo>
                  <a:lnTo>
                    <a:pt x="159" y="435"/>
                  </a:lnTo>
                  <a:lnTo>
                    <a:pt x="159" y="433"/>
                  </a:lnTo>
                  <a:lnTo>
                    <a:pt x="159" y="433"/>
                  </a:lnTo>
                  <a:lnTo>
                    <a:pt x="161" y="433"/>
                  </a:lnTo>
                  <a:lnTo>
                    <a:pt x="161" y="431"/>
                  </a:lnTo>
                  <a:lnTo>
                    <a:pt x="164" y="431"/>
                  </a:lnTo>
                  <a:lnTo>
                    <a:pt x="164" y="431"/>
                  </a:lnTo>
                  <a:lnTo>
                    <a:pt x="166" y="431"/>
                  </a:lnTo>
                  <a:lnTo>
                    <a:pt x="166" y="431"/>
                  </a:lnTo>
                  <a:lnTo>
                    <a:pt x="166" y="431"/>
                  </a:lnTo>
                  <a:lnTo>
                    <a:pt x="166" y="431"/>
                  </a:lnTo>
                  <a:lnTo>
                    <a:pt x="166" y="431"/>
                  </a:lnTo>
                  <a:lnTo>
                    <a:pt x="171" y="428"/>
                  </a:lnTo>
                  <a:lnTo>
                    <a:pt x="173" y="428"/>
                  </a:lnTo>
                  <a:lnTo>
                    <a:pt x="175" y="428"/>
                  </a:lnTo>
                  <a:lnTo>
                    <a:pt x="178" y="428"/>
                  </a:lnTo>
                  <a:lnTo>
                    <a:pt x="180" y="431"/>
                  </a:lnTo>
                  <a:lnTo>
                    <a:pt x="183" y="431"/>
                  </a:lnTo>
                  <a:lnTo>
                    <a:pt x="183" y="431"/>
                  </a:lnTo>
                  <a:lnTo>
                    <a:pt x="185" y="428"/>
                  </a:lnTo>
                  <a:lnTo>
                    <a:pt x="185" y="428"/>
                  </a:lnTo>
                  <a:lnTo>
                    <a:pt x="187" y="428"/>
                  </a:lnTo>
                  <a:lnTo>
                    <a:pt x="187" y="431"/>
                  </a:lnTo>
                  <a:lnTo>
                    <a:pt x="187" y="431"/>
                  </a:lnTo>
                  <a:lnTo>
                    <a:pt x="187" y="431"/>
                  </a:lnTo>
                  <a:lnTo>
                    <a:pt x="190" y="433"/>
                  </a:lnTo>
                  <a:lnTo>
                    <a:pt x="190" y="433"/>
                  </a:lnTo>
                  <a:lnTo>
                    <a:pt x="192" y="433"/>
                  </a:lnTo>
                  <a:lnTo>
                    <a:pt x="197" y="438"/>
                  </a:lnTo>
                  <a:lnTo>
                    <a:pt x="197" y="438"/>
                  </a:lnTo>
                  <a:lnTo>
                    <a:pt x="199" y="440"/>
                  </a:lnTo>
                  <a:lnTo>
                    <a:pt x="201" y="440"/>
                  </a:lnTo>
                  <a:lnTo>
                    <a:pt x="201" y="440"/>
                  </a:lnTo>
                  <a:lnTo>
                    <a:pt x="201" y="442"/>
                  </a:lnTo>
                  <a:lnTo>
                    <a:pt x="204" y="442"/>
                  </a:lnTo>
                  <a:lnTo>
                    <a:pt x="204" y="442"/>
                  </a:lnTo>
                  <a:lnTo>
                    <a:pt x="204" y="442"/>
                  </a:lnTo>
                  <a:lnTo>
                    <a:pt x="204" y="442"/>
                  </a:lnTo>
                  <a:lnTo>
                    <a:pt x="206" y="445"/>
                  </a:lnTo>
                  <a:lnTo>
                    <a:pt x="209" y="447"/>
                  </a:lnTo>
                  <a:lnTo>
                    <a:pt x="211" y="450"/>
                  </a:lnTo>
                  <a:lnTo>
                    <a:pt x="211" y="450"/>
                  </a:lnTo>
                  <a:lnTo>
                    <a:pt x="213" y="450"/>
                  </a:lnTo>
                  <a:lnTo>
                    <a:pt x="216" y="450"/>
                  </a:lnTo>
                  <a:lnTo>
                    <a:pt x="216" y="450"/>
                  </a:lnTo>
                  <a:lnTo>
                    <a:pt x="216" y="450"/>
                  </a:lnTo>
                  <a:lnTo>
                    <a:pt x="216" y="450"/>
                  </a:lnTo>
                  <a:lnTo>
                    <a:pt x="216" y="450"/>
                  </a:lnTo>
                  <a:lnTo>
                    <a:pt x="216" y="452"/>
                  </a:lnTo>
                  <a:lnTo>
                    <a:pt x="216" y="452"/>
                  </a:lnTo>
                  <a:lnTo>
                    <a:pt x="223" y="450"/>
                  </a:lnTo>
                  <a:lnTo>
                    <a:pt x="225" y="450"/>
                  </a:lnTo>
                  <a:lnTo>
                    <a:pt x="227" y="450"/>
                  </a:lnTo>
                  <a:lnTo>
                    <a:pt x="232" y="454"/>
                  </a:lnTo>
                  <a:lnTo>
                    <a:pt x="232" y="457"/>
                  </a:lnTo>
                  <a:lnTo>
                    <a:pt x="237" y="457"/>
                  </a:lnTo>
                  <a:lnTo>
                    <a:pt x="237" y="457"/>
                  </a:lnTo>
                  <a:lnTo>
                    <a:pt x="239" y="457"/>
                  </a:lnTo>
                  <a:lnTo>
                    <a:pt x="239" y="457"/>
                  </a:lnTo>
                  <a:lnTo>
                    <a:pt x="242" y="457"/>
                  </a:lnTo>
                  <a:lnTo>
                    <a:pt x="246" y="459"/>
                  </a:lnTo>
                  <a:lnTo>
                    <a:pt x="249" y="461"/>
                  </a:lnTo>
                  <a:lnTo>
                    <a:pt x="251" y="461"/>
                  </a:lnTo>
                  <a:lnTo>
                    <a:pt x="256" y="461"/>
                  </a:lnTo>
                  <a:lnTo>
                    <a:pt x="256" y="461"/>
                  </a:lnTo>
                  <a:lnTo>
                    <a:pt x="258" y="461"/>
                  </a:lnTo>
                  <a:lnTo>
                    <a:pt x="261" y="461"/>
                  </a:lnTo>
                  <a:lnTo>
                    <a:pt x="263" y="461"/>
                  </a:lnTo>
                  <a:lnTo>
                    <a:pt x="263" y="459"/>
                  </a:lnTo>
                  <a:lnTo>
                    <a:pt x="268" y="457"/>
                  </a:lnTo>
                  <a:lnTo>
                    <a:pt x="270" y="457"/>
                  </a:lnTo>
                  <a:lnTo>
                    <a:pt x="272" y="457"/>
                  </a:lnTo>
                  <a:lnTo>
                    <a:pt x="272" y="457"/>
                  </a:lnTo>
                  <a:lnTo>
                    <a:pt x="275" y="457"/>
                  </a:lnTo>
                  <a:lnTo>
                    <a:pt x="277" y="457"/>
                  </a:lnTo>
                  <a:lnTo>
                    <a:pt x="289" y="457"/>
                  </a:lnTo>
                  <a:lnTo>
                    <a:pt x="294" y="454"/>
                  </a:lnTo>
                  <a:lnTo>
                    <a:pt x="301" y="450"/>
                  </a:lnTo>
                  <a:lnTo>
                    <a:pt x="301" y="445"/>
                  </a:lnTo>
                  <a:lnTo>
                    <a:pt x="303" y="440"/>
                  </a:lnTo>
                  <a:lnTo>
                    <a:pt x="303" y="438"/>
                  </a:lnTo>
                  <a:lnTo>
                    <a:pt x="306" y="431"/>
                  </a:lnTo>
                  <a:lnTo>
                    <a:pt x="310" y="421"/>
                  </a:lnTo>
                  <a:lnTo>
                    <a:pt x="313" y="416"/>
                  </a:lnTo>
                  <a:lnTo>
                    <a:pt x="313" y="414"/>
                  </a:lnTo>
                  <a:lnTo>
                    <a:pt x="313" y="412"/>
                  </a:lnTo>
                  <a:lnTo>
                    <a:pt x="315" y="407"/>
                  </a:lnTo>
                  <a:lnTo>
                    <a:pt x="315" y="405"/>
                  </a:lnTo>
                  <a:lnTo>
                    <a:pt x="315" y="402"/>
                  </a:lnTo>
                  <a:lnTo>
                    <a:pt x="315" y="400"/>
                  </a:lnTo>
                  <a:lnTo>
                    <a:pt x="315" y="397"/>
                  </a:lnTo>
                  <a:lnTo>
                    <a:pt x="315" y="397"/>
                  </a:lnTo>
                  <a:lnTo>
                    <a:pt x="315" y="397"/>
                  </a:lnTo>
                  <a:lnTo>
                    <a:pt x="317" y="397"/>
                  </a:lnTo>
                  <a:lnTo>
                    <a:pt x="320" y="397"/>
                  </a:lnTo>
                  <a:lnTo>
                    <a:pt x="322" y="397"/>
                  </a:lnTo>
                  <a:lnTo>
                    <a:pt x="322" y="395"/>
                  </a:lnTo>
                  <a:lnTo>
                    <a:pt x="332" y="393"/>
                  </a:lnTo>
                  <a:lnTo>
                    <a:pt x="336" y="390"/>
                  </a:lnTo>
                  <a:lnTo>
                    <a:pt x="339" y="390"/>
                  </a:lnTo>
                  <a:lnTo>
                    <a:pt x="341" y="390"/>
                  </a:lnTo>
                  <a:lnTo>
                    <a:pt x="341" y="390"/>
                  </a:lnTo>
                  <a:lnTo>
                    <a:pt x="343" y="390"/>
                  </a:lnTo>
                  <a:lnTo>
                    <a:pt x="343" y="390"/>
                  </a:lnTo>
                  <a:lnTo>
                    <a:pt x="343" y="390"/>
                  </a:lnTo>
                  <a:lnTo>
                    <a:pt x="348" y="388"/>
                  </a:lnTo>
                  <a:lnTo>
                    <a:pt x="348" y="386"/>
                  </a:lnTo>
                  <a:lnTo>
                    <a:pt x="348" y="383"/>
                  </a:lnTo>
                  <a:lnTo>
                    <a:pt x="351" y="381"/>
                  </a:lnTo>
                  <a:lnTo>
                    <a:pt x="353" y="379"/>
                  </a:lnTo>
                  <a:lnTo>
                    <a:pt x="355" y="376"/>
                  </a:lnTo>
                  <a:lnTo>
                    <a:pt x="358" y="374"/>
                  </a:lnTo>
                  <a:lnTo>
                    <a:pt x="360" y="374"/>
                  </a:lnTo>
                  <a:lnTo>
                    <a:pt x="360" y="371"/>
                  </a:lnTo>
                  <a:lnTo>
                    <a:pt x="365" y="371"/>
                  </a:lnTo>
                  <a:lnTo>
                    <a:pt x="367" y="369"/>
                  </a:lnTo>
                  <a:lnTo>
                    <a:pt x="367" y="369"/>
                  </a:lnTo>
                  <a:lnTo>
                    <a:pt x="367" y="369"/>
                  </a:lnTo>
                  <a:lnTo>
                    <a:pt x="369" y="364"/>
                  </a:lnTo>
                  <a:lnTo>
                    <a:pt x="369" y="360"/>
                  </a:lnTo>
                  <a:lnTo>
                    <a:pt x="372" y="345"/>
                  </a:lnTo>
                  <a:lnTo>
                    <a:pt x="372" y="343"/>
                  </a:lnTo>
                  <a:lnTo>
                    <a:pt x="372" y="343"/>
                  </a:lnTo>
                  <a:lnTo>
                    <a:pt x="374" y="341"/>
                  </a:lnTo>
                  <a:lnTo>
                    <a:pt x="374" y="338"/>
                  </a:lnTo>
                  <a:lnTo>
                    <a:pt x="374" y="338"/>
                  </a:lnTo>
                  <a:lnTo>
                    <a:pt x="374" y="338"/>
                  </a:lnTo>
                  <a:lnTo>
                    <a:pt x="374" y="336"/>
                  </a:lnTo>
                  <a:lnTo>
                    <a:pt x="377" y="334"/>
                  </a:lnTo>
                  <a:lnTo>
                    <a:pt x="377" y="334"/>
                  </a:lnTo>
                  <a:lnTo>
                    <a:pt x="377" y="334"/>
                  </a:lnTo>
                  <a:lnTo>
                    <a:pt x="377" y="334"/>
                  </a:lnTo>
                  <a:lnTo>
                    <a:pt x="377" y="334"/>
                  </a:lnTo>
                  <a:lnTo>
                    <a:pt x="379" y="334"/>
                  </a:lnTo>
                  <a:lnTo>
                    <a:pt x="379" y="334"/>
                  </a:lnTo>
                  <a:lnTo>
                    <a:pt x="379" y="334"/>
                  </a:lnTo>
                  <a:lnTo>
                    <a:pt x="379" y="331"/>
                  </a:lnTo>
                  <a:lnTo>
                    <a:pt x="379" y="331"/>
                  </a:lnTo>
                  <a:lnTo>
                    <a:pt x="379" y="331"/>
                  </a:lnTo>
                  <a:lnTo>
                    <a:pt x="379" y="331"/>
                  </a:lnTo>
                  <a:lnTo>
                    <a:pt x="379" y="331"/>
                  </a:lnTo>
                  <a:lnTo>
                    <a:pt x="381" y="331"/>
                  </a:lnTo>
                  <a:lnTo>
                    <a:pt x="381" y="329"/>
                  </a:lnTo>
                  <a:lnTo>
                    <a:pt x="381" y="329"/>
                  </a:lnTo>
                  <a:lnTo>
                    <a:pt x="381" y="329"/>
                  </a:lnTo>
                  <a:lnTo>
                    <a:pt x="381" y="329"/>
                  </a:lnTo>
                  <a:lnTo>
                    <a:pt x="381" y="329"/>
                  </a:lnTo>
                  <a:lnTo>
                    <a:pt x="384" y="329"/>
                  </a:lnTo>
                  <a:lnTo>
                    <a:pt x="384" y="329"/>
                  </a:lnTo>
                  <a:lnTo>
                    <a:pt x="384" y="329"/>
                  </a:lnTo>
                  <a:lnTo>
                    <a:pt x="381" y="326"/>
                  </a:lnTo>
                  <a:lnTo>
                    <a:pt x="381" y="326"/>
                  </a:lnTo>
                  <a:lnTo>
                    <a:pt x="381" y="326"/>
                  </a:lnTo>
                  <a:lnTo>
                    <a:pt x="384" y="326"/>
                  </a:lnTo>
                  <a:lnTo>
                    <a:pt x="384" y="326"/>
                  </a:lnTo>
                  <a:lnTo>
                    <a:pt x="384" y="326"/>
                  </a:lnTo>
                  <a:lnTo>
                    <a:pt x="384" y="326"/>
                  </a:lnTo>
                  <a:lnTo>
                    <a:pt x="384" y="326"/>
                  </a:lnTo>
                  <a:lnTo>
                    <a:pt x="384" y="326"/>
                  </a:lnTo>
                  <a:lnTo>
                    <a:pt x="386" y="326"/>
                  </a:lnTo>
                  <a:lnTo>
                    <a:pt x="386" y="326"/>
                  </a:lnTo>
                  <a:lnTo>
                    <a:pt x="386" y="326"/>
                  </a:lnTo>
                  <a:lnTo>
                    <a:pt x="386" y="326"/>
                  </a:lnTo>
                  <a:lnTo>
                    <a:pt x="386" y="324"/>
                  </a:lnTo>
                  <a:lnTo>
                    <a:pt x="386" y="324"/>
                  </a:lnTo>
                  <a:lnTo>
                    <a:pt x="388" y="324"/>
                  </a:lnTo>
                  <a:lnTo>
                    <a:pt x="391" y="322"/>
                  </a:lnTo>
                  <a:lnTo>
                    <a:pt x="391" y="322"/>
                  </a:lnTo>
                  <a:lnTo>
                    <a:pt x="393" y="322"/>
                  </a:lnTo>
                  <a:lnTo>
                    <a:pt x="393" y="319"/>
                  </a:lnTo>
                  <a:lnTo>
                    <a:pt x="395" y="319"/>
                  </a:lnTo>
                  <a:lnTo>
                    <a:pt x="395" y="319"/>
                  </a:lnTo>
                  <a:lnTo>
                    <a:pt x="395" y="319"/>
                  </a:lnTo>
                  <a:lnTo>
                    <a:pt x="395" y="319"/>
                  </a:lnTo>
                  <a:lnTo>
                    <a:pt x="395" y="319"/>
                  </a:lnTo>
                  <a:lnTo>
                    <a:pt x="398" y="319"/>
                  </a:lnTo>
                  <a:lnTo>
                    <a:pt x="398" y="319"/>
                  </a:lnTo>
                  <a:lnTo>
                    <a:pt x="398" y="319"/>
                  </a:lnTo>
                  <a:lnTo>
                    <a:pt x="398" y="319"/>
                  </a:lnTo>
                  <a:lnTo>
                    <a:pt x="398" y="319"/>
                  </a:lnTo>
                  <a:lnTo>
                    <a:pt x="398" y="319"/>
                  </a:lnTo>
                  <a:lnTo>
                    <a:pt x="400" y="319"/>
                  </a:lnTo>
                  <a:lnTo>
                    <a:pt x="400" y="319"/>
                  </a:lnTo>
                  <a:lnTo>
                    <a:pt x="400" y="317"/>
                  </a:lnTo>
                  <a:lnTo>
                    <a:pt x="403" y="317"/>
                  </a:lnTo>
                  <a:lnTo>
                    <a:pt x="405" y="317"/>
                  </a:lnTo>
                  <a:lnTo>
                    <a:pt x="405" y="317"/>
                  </a:lnTo>
                  <a:lnTo>
                    <a:pt x="405" y="315"/>
                  </a:lnTo>
                  <a:lnTo>
                    <a:pt x="405" y="315"/>
                  </a:lnTo>
                  <a:lnTo>
                    <a:pt x="405" y="315"/>
                  </a:lnTo>
                  <a:lnTo>
                    <a:pt x="405" y="315"/>
                  </a:lnTo>
                  <a:lnTo>
                    <a:pt x="405" y="312"/>
                  </a:lnTo>
                  <a:lnTo>
                    <a:pt x="405" y="312"/>
                  </a:lnTo>
                  <a:lnTo>
                    <a:pt x="405" y="312"/>
                  </a:lnTo>
                  <a:lnTo>
                    <a:pt x="407" y="312"/>
                  </a:lnTo>
                  <a:lnTo>
                    <a:pt x="407" y="312"/>
                  </a:lnTo>
                  <a:lnTo>
                    <a:pt x="407" y="312"/>
                  </a:lnTo>
                  <a:lnTo>
                    <a:pt x="407" y="312"/>
                  </a:lnTo>
                  <a:lnTo>
                    <a:pt x="407" y="310"/>
                  </a:lnTo>
                  <a:lnTo>
                    <a:pt x="407" y="308"/>
                  </a:lnTo>
                  <a:lnTo>
                    <a:pt x="410" y="308"/>
                  </a:lnTo>
                  <a:lnTo>
                    <a:pt x="410" y="310"/>
                  </a:lnTo>
                  <a:lnTo>
                    <a:pt x="410" y="310"/>
                  </a:lnTo>
                  <a:lnTo>
                    <a:pt x="412" y="310"/>
                  </a:lnTo>
                  <a:lnTo>
                    <a:pt x="412" y="308"/>
                  </a:lnTo>
                  <a:lnTo>
                    <a:pt x="414" y="310"/>
                  </a:lnTo>
                  <a:lnTo>
                    <a:pt x="414" y="310"/>
                  </a:lnTo>
                  <a:lnTo>
                    <a:pt x="417" y="310"/>
                  </a:lnTo>
                  <a:lnTo>
                    <a:pt x="417" y="308"/>
                  </a:lnTo>
                  <a:lnTo>
                    <a:pt x="417" y="305"/>
                  </a:lnTo>
                  <a:lnTo>
                    <a:pt x="417" y="305"/>
                  </a:lnTo>
                  <a:lnTo>
                    <a:pt x="417" y="305"/>
                  </a:lnTo>
                  <a:lnTo>
                    <a:pt x="417" y="305"/>
                  </a:lnTo>
                  <a:lnTo>
                    <a:pt x="417" y="305"/>
                  </a:lnTo>
                  <a:lnTo>
                    <a:pt x="417" y="305"/>
                  </a:lnTo>
                  <a:lnTo>
                    <a:pt x="417" y="305"/>
                  </a:lnTo>
                  <a:lnTo>
                    <a:pt x="417" y="305"/>
                  </a:lnTo>
                  <a:lnTo>
                    <a:pt x="417" y="305"/>
                  </a:lnTo>
                  <a:lnTo>
                    <a:pt x="417" y="305"/>
                  </a:lnTo>
                  <a:lnTo>
                    <a:pt x="417" y="303"/>
                  </a:lnTo>
                  <a:lnTo>
                    <a:pt x="417" y="303"/>
                  </a:lnTo>
                  <a:lnTo>
                    <a:pt x="417" y="303"/>
                  </a:lnTo>
                  <a:lnTo>
                    <a:pt x="419" y="303"/>
                  </a:lnTo>
                  <a:lnTo>
                    <a:pt x="419" y="303"/>
                  </a:lnTo>
                  <a:lnTo>
                    <a:pt x="419" y="303"/>
                  </a:lnTo>
                  <a:lnTo>
                    <a:pt x="421" y="300"/>
                  </a:lnTo>
                  <a:lnTo>
                    <a:pt x="424" y="300"/>
                  </a:lnTo>
                  <a:lnTo>
                    <a:pt x="426" y="300"/>
                  </a:lnTo>
                  <a:lnTo>
                    <a:pt x="426" y="298"/>
                  </a:lnTo>
                  <a:lnTo>
                    <a:pt x="426" y="296"/>
                  </a:lnTo>
                  <a:lnTo>
                    <a:pt x="426" y="293"/>
                  </a:lnTo>
                  <a:lnTo>
                    <a:pt x="426" y="293"/>
                  </a:lnTo>
                  <a:lnTo>
                    <a:pt x="429" y="293"/>
                  </a:lnTo>
                  <a:lnTo>
                    <a:pt x="429" y="293"/>
                  </a:lnTo>
                  <a:lnTo>
                    <a:pt x="429" y="293"/>
                  </a:lnTo>
                  <a:lnTo>
                    <a:pt x="431" y="291"/>
                  </a:lnTo>
                  <a:lnTo>
                    <a:pt x="431" y="291"/>
                  </a:lnTo>
                  <a:lnTo>
                    <a:pt x="431" y="289"/>
                  </a:lnTo>
                  <a:lnTo>
                    <a:pt x="431" y="289"/>
                  </a:lnTo>
                  <a:lnTo>
                    <a:pt x="431" y="286"/>
                  </a:lnTo>
                  <a:lnTo>
                    <a:pt x="431" y="286"/>
                  </a:lnTo>
                  <a:lnTo>
                    <a:pt x="433" y="286"/>
                  </a:lnTo>
                  <a:lnTo>
                    <a:pt x="433" y="286"/>
                  </a:lnTo>
                  <a:lnTo>
                    <a:pt x="436" y="286"/>
                  </a:lnTo>
                  <a:lnTo>
                    <a:pt x="436" y="284"/>
                  </a:lnTo>
                  <a:lnTo>
                    <a:pt x="436" y="284"/>
                  </a:lnTo>
                  <a:lnTo>
                    <a:pt x="436" y="284"/>
                  </a:lnTo>
                  <a:lnTo>
                    <a:pt x="436" y="284"/>
                  </a:lnTo>
                  <a:lnTo>
                    <a:pt x="436" y="284"/>
                  </a:lnTo>
                  <a:lnTo>
                    <a:pt x="438" y="284"/>
                  </a:lnTo>
                  <a:lnTo>
                    <a:pt x="438" y="284"/>
                  </a:lnTo>
                  <a:lnTo>
                    <a:pt x="438" y="282"/>
                  </a:lnTo>
                  <a:lnTo>
                    <a:pt x="438" y="282"/>
                  </a:lnTo>
                  <a:lnTo>
                    <a:pt x="438" y="282"/>
                  </a:lnTo>
                  <a:lnTo>
                    <a:pt x="438" y="282"/>
                  </a:lnTo>
                  <a:lnTo>
                    <a:pt x="438" y="279"/>
                  </a:lnTo>
                  <a:lnTo>
                    <a:pt x="438" y="279"/>
                  </a:lnTo>
                  <a:lnTo>
                    <a:pt x="440" y="277"/>
                  </a:lnTo>
                  <a:lnTo>
                    <a:pt x="440" y="277"/>
                  </a:lnTo>
                  <a:lnTo>
                    <a:pt x="440" y="277"/>
                  </a:lnTo>
                  <a:lnTo>
                    <a:pt x="443" y="277"/>
                  </a:lnTo>
                  <a:lnTo>
                    <a:pt x="443" y="277"/>
                  </a:lnTo>
                  <a:lnTo>
                    <a:pt x="445" y="274"/>
                  </a:lnTo>
                  <a:lnTo>
                    <a:pt x="445" y="272"/>
                  </a:lnTo>
                  <a:lnTo>
                    <a:pt x="448" y="272"/>
                  </a:lnTo>
                  <a:lnTo>
                    <a:pt x="450" y="272"/>
                  </a:lnTo>
                  <a:lnTo>
                    <a:pt x="455" y="272"/>
                  </a:lnTo>
                  <a:lnTo>
                    <a:pt x="457" y="272"/>
                  </a:lnTo>
                  <a:lnTo>
                    <a:pt x="457" y="272"/>
                  </a:lnTo>
                  <a:lnTo>
                    <a:pt x="459" y="270"/>
                  </a:lnTo>
                  <a:lnTo>
                    <a:pt x="459" y="270"/>
                  </a:lnTo>
                  <a:lnTo>
                    <a:pt x="462" y="270"/>
                  </a:lnTo>
                  <a:lnTo>
                    <a:pt x="462" y="270"/>
                  </a:lnTo>
                  <a:lnTo>
                    <a:pt x="464" y="270"/>
                  </a:lnTo>
                  <a:lnTo>
                    <a:pt x="469" y="267"/>
                  </a:lnTo>
                  <a:lnTo>
                    <a:pt x="471" y="267"/>
                  </a:lnTo>
                  <a:lnTo>
                    <a:pt x="471" y="267"/>
                  </a:lnTo>
                  <a:lnTo>
                    <a:pt x="474" y="267"/>
                  </a:lnTo>
                  <a:lnTo>
                    <a:pt x="474" y="267"/>
                  </a:lnTo>
                  <a:lnTo>
                    <a:pt x="474" y="265"/>
                  </a:lnTo>
                  <a:lnTo>
                    <a:pt x="474" y="265"/>
                  </a:lnTo>
                  <a:lnTo>
                    <a:pt x="476" y="265"/>
                  </a:lnTo>
                  <a:lnTo>
                    <a:pt x="478" y="265"/>
                  </a:lnTo>
                  <a:lnTo>
                    <a:pt x="478" y="263"/>
                  </a:lnTo>
                  <a:lnTo>
                    <a:pt x="481" y="263"/>
                  </a:lnTo>
                  <a:lnTo>
                    <a:pt x="481" y="260"/>
                  </a:lnTo>
                  <a:lnTo>
                    <a:pt x="481" y="260"/>
                  </a:lnTo>
                  <a:lnTo>
                    <a:pt x="481" y="255"/>
                  </a:lnTo>
                  <a:lnTo>
                    <a:pt x="481" y="255"/>
                  </a:lnTo>
                  <a:lnTo>
                    <a:pt x="483" y="253"/>
                  </a:lnTo>
                  <a:lnTo>
                    <a:pt x="483" y="253"/>
                  </a:lnTo>
                  <a:lnTo>
                    <a:pt x="483" y="253"/>
                  </a:lnTo>
                  <a:lnTo>
                    <a:pt x="485" y="251"/>
                  </a:lnTo>
                  <a:lnTo>
                    <a:pt x="485" y="251"/>
                  </a:lnTo>
                  <a:lnTo>
                    <a:pt x="492" y="251"/>
                  </a:lnTo>
                  <a:lnTo>
                    <a:pt x="492" y="251"/>
                  </a:lnTo>
                  <a:lnTo>
                    <a:pt x="492" y="251"/>
                  </a:lnTo>
                  <a:lnTo>
                    <a:pt x="495" y="248"/>
                  </a:lnTo>
                  <a:lnTo>
                    <a:pt x="495" y="248"/>
                  </a:lnTo>
                  <a:lnTo>
                    <a:pt x="500" y="248"/>
                  </a:lnTo>
                  <a:lnTo>
                    <a:pt x="500" y="248"/>
                  </a:lnTo>
                  <a:lnTo>
                    <a:pt x="502" y="248"/>
                  </a:lnTo>
                  <a:lnTo>
                    <a:pt x="497" y="24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79" name="Freeform 678"/>
            <p:cNvSpPr>
              <a:spLocks/>
            </p:cNvSpPr>
            <p:nvPr/>
          </p:nvSpPr>
          <p:spPr bwMode="auto">
            <a:xfrm>
              <a:off x="5869331" y="4954067"/>
              <a:ext cx="55649" cy="112654"/>
            </a:xfrm>
            <a:custGeom>
              <a:avLst/>
              <a:gdLst>
                <a:gd name="T0" fmla="*/ 159 w 164"/>
                <a:gd name="T1" fmla="*/ 88 h 332"/>
                <a:gd name="T2" fmla="*/ 159 w 164"/>
                <a:gd name="T3" fmla="*/ 74 h 332"/>
                <a:gd name="T4" fmla="*/ 154 w 164"/>
                <a:gd name="T5" fmla="*/ 67 h 332"/>
                <a:gd name="T6" fmla="*/ 149 w 164"/>
                <a:gd name="T7" fmla="*/ 36 h 332"/>
                <a:gd name="T8" fmla="*/ 147 w 164"/>
                <a:gd name="T9" fmla="*/ 31 h 332"/>
                <a:gd name="T10" fmla="*/ 138 w 164"/>
                <a:gd name="T11" fmla="*/ 26 h 332"/>
                <a:gd name="T12" fmla="*/ 133 w 164"/>
                <a:gd name="T13" fmla="*/ 19 h 332"/>
                <a:gd name="T14" fmla="*/ 116 w 164"/>
                <a:gd name="T15" fmla="*/ 3 h 332"/>
                <a:gd name="T16" fmla="*/ 107 w 164"/>
                <a:gd name="T17" fmla="*/ 0 h 332"/>
                <a:gd name="T18" fmla="*/ 102 w 164"/>
                <a:gd name="T19" fmla="*/ 5 h 332"/>
                <a:gd name="T20" fmla="*/ 95 w 164"/>
                <a:gd name="T21" fmla="*/ 5 h 332"/>
                <a:gd name="T22" fmla="*/ 93 w 164"/>
                <a:gd name="T23" fmla="*/ 7 h 332"/>
                <a:gd name="T24" fmla="*/ 88 w 164"/>
                <a:gd name="T25" fmla="*/ 7 h 332"/>
                <a:gd name="T26" fmla="*/ 90 w 164"/>
                <a:gd name="T27" fmla="*/ 22 h 332"/>
                <a:gd name="T28" fmla="*/ 88 w 164"/>
                <a:gd name="T29" fmla="*/ 24 h 332"/>
                <a:gd name="T30" fmla="*/ 81 w 164"/>
                <a:gd name="T31" fmla="*/ 38 h 332"/>
                <a:gd name="T32" fmla="*/ 62 w 164"/>
                <a:gd name="T33" fmla="*/ 52 h 332"/>
                <a:gd name="T34" fmla="*/ 50 w 164"/>
                <a:gd name="T35" fmla="*/ 52 h 332"/>
                <a:gd name="T36" fmla="*/ 38 w 164"/>
                <a:gd name="T37" fmla="*/ 50 h 332"/>
                <a:gd name="T38" fmla="*/ 34 w 164"/>
                <a:gd name="T39" fmla="*/ 55 h 332"/>
                <a:gd name="T40" fmla="*/ 29 w 164"/>
                <a:gd name="T41" fmla="*/ 60 h 332"/>
                <a:gd name="T42" fmla="*/ 26 w 164"/>
                <a:gd name="T43" fmla="*/ 62 h 332"/>
                <a:gd name="T44" fmla="*/ 22 w 164"/>
                <a:gd name="T45" fmla="*/ 60 h 332"/>
                <a:gd name="T46" fmla="*/ 19 w 164"/>
                <a:gd name="T47" fmla="*/ 67 h 332"/>
                <a:gd name="T48" fmla="*/ 17 w 164"/>
                <a:gd name="T49" fmla="*/ 69 h 332"/>
                <a:gd name="T50" fmla="*/ 19 w 164"/>
                <a:gd name="T51" fmla="*/ 74 h 332"/>
                <a:gd name="T52" fmla="*/ 15 w 164"/>
                <a:gd name="T53" fmla="*/ 74 h 332"/>
                <a:gd name="T54" fmla="*/ 10 w 164"/>
                <a:gd name="T55" fmla="*/ 71 h 332"/>
                <a:gd name="T56" fmla="*/ 10 w 164"/>
                <a:gd name="T57" fmla="*/ 76 h 332"/>
                <a:gd name="T58" fmla="*/ 5 w 164"/>
                <a:gd name="T59" fmla="*/ 83 h 332"/>
                <a:gd name="T60" fmla="*/ 0 w 164"/>
                <a:gd name="T61" fmla="*/ 107 h 332"/>
                <a:gd name="T62" fmla="*/ 31 w 164"/>
                <a:gd name="T63" fmla="*/ 133 h 332"/>
                <a:gd name="T64" fmla="*/ 29 w 164"/>
                <a:gd name="T65" fmla="*/ 154 h 332"/>
                <a:gd name="T66" fmla="*/ 36 w 164"/>
                <a:gd name="T67" fmla="*/ 168 h 332"/>
                <a:gd name="T68" fmla="*/ 45 w 164"/>
                <a:gd name="T69" fmla="*/ 206 h 332"/>
                <a:gd name="T70" fmla="*/ 45 w 164"/>
                <a:gd name="T71" fmla="*/ 218 h 332"/>
                <a:gd name="T72" fmla="*/ 45 w 164"/>
                <a:gd name="T73" fmla="*/ 263 h 332"/>
                <a:gd name="T74" fmla="*/ 43 w 164"/>
                <a:gd name="T75" fmla="*/ 296 h 332"/>
                <a:gd name="T76" fmla="*/ 43 w 164"/>
                <a:gd name="T77" fmla="*/ 306 h 332"/>
                <a:gd name="T78" fmla="*/ 45 w 164"/>
                <a:gd name="T79" fmla="*/ 313 h 332"/>
                <a:gd name="T80" fmla="*/ 48 w 164"/>
                <a:gd name="T81" fmla="*/ 317 h 332"/>
                <a:gd name="T82" fmla="*/ 45 w 164"/>
                <a:gd name="T83" fmla="*/ 332 h 332"/>
                <a:gd name="T84" fmla="*/ 105 w 164"/>
                <a:gd name="T85" fmla="*/ 317 h 332"/>
                <a:gd name="T86" fmla="*/ 107 w 164"/>
                <a:gd name="T87" fmla="*/ 303 h 332"/>
                <a:gd name="T88" fmla="*/ 105 w 164"/>
                <a:gd name="T89" fmla="*/ 296 h 332"/>
                <a:gd name="T90" fmla="*/ 105 w 164"/>
                <a:gd name="T91" fmla="*/ 287 h 332"/>
                <a:gd name="T92" fmla="*/ 107 w 164"/>
                <a:gd name="T93" fmla="*/ 268 h 332"/>
                <a:gd name="T94" fmla="*/ 105 w 164"/>
                <a:gd name="T95" fmla="*/ 256 h 332"/>
                <a:gd name="T96" fmla="*/ 102 w 164"/>
                <a:gd name="T97" fmla="*/ 242 h 332"/>
                <a:gd name="T98" fmla="*/ 105 w 164"/>
                <a:gd name="T99" fmla="*/ 225 h 332"/>
                <a:gd name="T100" fmla="*/ 105 w 164"/>
                <a:gd name="T101" fmla="*/ 213 h 332"/>
                <a:gd name="T102" fmla="*/ 107 w 164"/>
                <a:gd name="T103" fmla="*/ 194 h 332"/>
                <a:gd name="T104" fmla="*/ 107 w 164"/>
                <a:gd name="T105" fmla="*/ 187 h 332"/>
                <a:gd name="T106" fmla="*/ 112 w 164"/>
                <a:gd name="T107" fmla="*/ 180 h 332"/>
                <a:gd name="T108" fmla="*/ 123 w 164"/>
                <a:gd name="T109" fmla="*/ 178 h 332"/>
                <a:gd name="T110" fmla="*/ 128 w 164"/>
                <a:gd name="T111" fmla="*/ 157 h 332"/>
                <a:gd name="T112" fmla="*/ 135 w 164"/>
                <a:gd name="T113" fmla="*/ 149 h 332"/>
                <a:gd name="T114" fmla="*/ 142 w 164"/>
                <a:gd name="T115" fmla="*/ 138 h 332"/>
                <a:gd name="T116" fmla="*/ 154 w 164"/>
                <a:gd name="T117" fmla="*/ 123 h 332"/>
                <a:gd name="T118" fmla="*/ 152 w 164"/>
                <a:gd name="T119" fmla="*/ 112 h 332"/>
                <a:gd name="T120" fmla="*/ 161 w 164"/>
                <a:gd name="T121" fmla="*/ 107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4" h="332">
                  <a:moveTo>
                    <a:pt x="164" y="95"/>
                  </a:moveTo>
                  <a:lnTo>
                    <a:pt x="164" y="95"/>
                  </a:lnTo>
                  <a:lnTo>
                    <a:pt x="164" y="93"/>
                  </a:lnTo>
                  <a:lnTo>
                    <a:pt x="164" y="93"/>
                  </a:lnTo>
                  <a:lnTo>
                    <a:pt x="164" y="90"/>
                  </a:lnTo>
                  <a:lnTo>
                    <a:pt x="161" y="90"/>
                  </a:lnTo>
                  <a:lnTo>
                    <a:pt x="161" y="90"/>
                  </a:lnTo>
                  <a:lnTo>
                    <a:pt x="161" y="90"/>
                  </a:lnTo>
                  <a:lnTo>
                    <a:pt x="161" y="88"/>
                  </a:lnTo>
                  <a:lnTo>
                    <a:pt x="159" y="88"/>
                  </a:lnTo>
                  <a:lnTo>
                    <a:pt x="159" y="88"/>
                  </a:lnTo>
                  <a:lnTo>
                    <a:pt x="159" y="88"/>
                  </a:lnTo>
                  <a:lnTo>
                    <a:pt x="159" y="86"/>
                  </a:lnTo>
                  <a:lnTo>
                    <a:pt x="159" y="86"/>
                  </a:lnTo>
                  <a:lnTo>
                    <a:pt x="159" y="86"/>
                  </a:lnTo>
                  <a:lnTo>
                    <a:pt x="159" y="83"/>
                  </a:lnTo>
                  <a:lnTo>
                    <a:pt x="159" y="81"/>
                  </a:lnTo>
                  <a:lnTo>
                    <a:pt x="159" y="76"/>
                  </a:lnTo>
                  <a:lnTo>
                    <a:pt x="159" y="76"/>
                  </a:lnTo>
                  <a:lnTo>
                    <a:pt x="159" y="74"/>
                  </a:lnTo>
                  <a:lnTo>
                    <a:pt x="157" y="74"/>
                  </a:lnTo>
                  <a:lnTo>
                    <a:pt x="157" y="74"/>
                  </a:lnTo>
                  <a:lnTo>
                    <a:pt x="157" y="71"/>
                  </a:lnTo>
                  <a:lnTo>
                    <a:pt x="159" y="69"/>
                  </a:lnTo>
                  <a:lnTo>
                    <a:pt x="157" y="69"/>
                  </a:lnTo>
                  <a:lnTo>
                    <a:pt x="157" y="69"/>
                  </a:lnTo>
                  <a:lnTo>
                    <a:pt x="157" y="69"/>
                  </a:lnTo>
                  <a:lnTo>
                    <a:pt x="157" y="69"/>
                  </a:lnTo>
                  <a:lnTo>
                    <a:pt x="157" y="69"/>
                  </a:lnTo>
                  <a:lnTo>
                    <a:pt x="154" y="67"/>
                  </a:lnTo>
                  <a:lnTo>
                    <a:pt x="145" y="55"/>
                  </a:lnTo>
                  <a:lnTo>
                    <a:pt x="145" y="52"/>
                  </a:lnTo>
                  <a:lnTo>
                    <a:pt x="145" y="52"/>
                  </a:lnTo>
                  <a:lnTo>
                    <a:pt x="145" y="48"/>
                  </a:lnTo>
                  <a:lnTo>
                    <a:pt x="145" y="48"/>
                  </a:lnTo>
                  <a:lnTo>
                    <a:pt x="147" y="45"/>
                  </a:lnTo>
                  <a:lnTo>
                    <a:pt x="149" y="38"/>
                  </a:lnTo>
                  <a:lnTo>
                    <a:pt x="152" y="38"/>
                  </a:lnTo>
                  <a:lnTo>
                    <a:pt x="152" y="38"/>
                  </a:lnTo>
                  <a:lnTo>
                    <a:pt x="149" y="36"/>
                  </a:lnTo>
                  <a:lnTo>
                    <a:pt x="149" y="36"/>
                  </a:lnTo>
                  <a:lnTo>
                    <a:pt x="149" y="36"/>
                  </a:lnTo>
                  <a:lnTo>
                    <a:pt x="149" y="36"/>
                  </a:lnTo>
                  <a:lnTo>
                    <a:pt x="149" y="36"/>
                  </a:lnTo>
                  <a:lnTo>
                    <a:pt x="149" y="33"/>
                  </a:lnTo>
                  <a:lnTo>
                    <a:pt x="149" y="33"/>
                  </a:lnTo>
                  <a:lnTo>
                    <a:pt x="149" y="33"/>
                  </a:lnTo>
                  <a:lnTo>
                    <a:pt x="149" y="33"/>
                  </a:lnTo>
                  <a:lnTo>
                    <a:pt x="147" y="33"/>
                  </a:lnTo>
                  <a:lnTo>
                    <a:pt x="147" y="31"/>
                  </a:lnTo>
                  <a:lnTo>
                    <a:pt x="145" y="31"/>
                  </a:lnTo>
                  <a:lnTo>
                    <a:pt x="145" y="29"/>
                  </a:lnTo>
                  <a:lnTo>
                    <a:pt x="142" y="29"/>
                  </a:lnTo>
                  <a:lnTo>
                    <a:pt x="140" y="26"/>
                  </a:lnTo>
                  <a:lnTo>
                    <a:pt x="140" y="26"/>
                  </a:lnTo>
                  <a:lnTo>
                    <a:pt x="140" y="26"/>
                  </a:lnTo>
                  <a:lnTo>
                    <a:pt x="140" y="26"/>
                  </a:lnTo>
                  <a:lnTo>
                    <a:pt x="138" y="26"/>
                  </a:lnTo>
                  <a:lnTo>
                    <a:pt x="138" y="26"/>
                  </a:lnTo>
                  <a:lnTo>
                    <a:pt x="138" y="26"/>
                  </a:lnTo>
                  <a:lnTo>
                    <a:pt x="135" y="26"/>
                  </a:lnTo>
                  <a:lnTo>
                    <a:pt x="135" y="26"/>
                  </a:lnTo>
                  <a:lnTo>
                    <a:pt x="135" y="26"/>
                  </a:lnTo>
                  <a:lnTo>
                    <a:pt x="133" y="24"/>
                  </a:lnTo>
                  <a:lnTo>
                    <a:pt x="133" y="22"/>
                  </a:lnTo>
                  <a:lnTo>
                    <a:pt x="133" y="22"/>
                  </a:lnTo>
                  <a:lnTo>
                    <a:pt x="133" y="19"/>
                  </a:lnTo>
                  <a:lnTo>
                    <a:pt x="133" y="19"/>
                  </a:lnTo>
                  <a:lnTo>
                    <a:pt x="133" y="19"/>
                  </a:lnTo>
                  <a:lnTo>
                    <a:pt x="133" y="19"/>
                  </a:lnTo>
                  <a:lnTo>
                    <a:pt x="123" y="10"/>
                  </a:lnTo>
                  <a:lnTo>
                    <a:pt x="121" y="7"/>
                  </a:lnTo>
                  <a:lnTo>
                    <a:pt x="121" y="7"/>
                  </a:lnTo>
                  <a:lnTo>
                    <a:pt x="119" y="5"/>
                  </a:lnTo>
                  <a:lnTo>
                    <a:pt x="119" y="5"/>
                  </a:lnTo>
                  <a:lnTo>
                    <a:pt x="119" y="5"/>
                  </a:lnTo>
                  <a:lnTo>
                    <a:pt x="116" y="5"/>
                  </a:lnTo>
                  <a:lnTo>
                    <a:pt x="116" y="5"/>
                  </a:lnTo>
                  <a:lnTo>
                    <a:pt x="116" y="5"/>
                  </a:lnTo>
                  <a:lnTo>
                    <a:pt x="116" y="3"/>
                  </a:lnTo>
                  <a:lnTo>
                    <a:pt x="116" y="3"/>
                  </a:lnTo>
                  <a:lnTo>
                    <a:pt x="114" y="3"/>
                  </a:lnTo>
                  <a:lnTo>
                    <a:pt x="114" y="3"/>
                  </a:lnTo>
                  <a:lnTo>
                    <a:pt x="112" y="0"/>
                  </a:lnTo>
                  <a:lnTo>
                    <a:pt x="109" y="0"/>
                  </a:lnTo>
                  <a:lnTo>
                    <a:pt x="109" y="0"/>
                  </a:lnTo>
                  <a:lnTo>
                    <a:pt x="109" y="0"/>
                  </a:lnTo>
                  <a:lnTo>
                    <a:pt x="107" y="0"/>
                  </a:lnTo>
                  <a:lnTo>
                    <a:pt x="107" y="0"/>
                  </a:lnTo>
                  <a:lnTo>
                    <a:pt x="107" y="0"/>
                  </a:lnTo>
                  <a:lnTo>
                    <a:pt x="105" y="3"/>
                  </a:lnTo>
                  <a:lnTo>
                    <a:pt x="105" y="3"/>
                  </a:lnTo>
                  <a:lnTo>
                    <a:pt x="105" y="3"/>
                  </a:lnTo>
                  <a:lnTo>
                    <a:pt x="105" y="3"/>
                  </a:lnTo>
                  <a:lnTo>
                    <a:pt x="102" y="3"/>
                  </a:lnTo>
                  <a:lnTo>
                    <a:pt x="102" y="3"/>
                  </a:lnTo>
                  <a:lnTo>
                    <a:pt x="102" y="3"/>
                  </a:lnTo>
                  <a:lnTo>
                    <a:pt x="102" y="3"/>
                  </a:lnTo>
                  <a:lnTo>
                    <a:pt x="102" y="3"/>
                  </a:lnTo>
                  <a:lnTo>
                    <a:pt x="102" y="5"/>
                  </a:lnTo>
                  <a:lnTo>
                    <a:pt x="102" y="5"/>
                  </a:lnTo>
                  <a:lnTo>
                    <a:pt x="100" y="5"/>
                  </a:lnTo>
                  <a:lnTo>
                    <a:pt x="100" y="5"/>
                  </a:lnTo>
                  <a:lnTo>
                    <a:pt x="97" y="5"/>
                  </a:lnTo>
                  <a:lnTo>
                    <a:pt x="97" y="5"/>
                  </a:lnTo>
                  <a:lnTo>
                    <a:pt x="97" y="5"/>
                  </a:lnTo>
                  <a:lnTo>
                    <a:pt x="97" y="5"/>
                  </a:lnTo>
                  <a:lnTo>
                    <a:pt x="97" y="5"/>
                  </a:lnTo>
                  <a:lnTo>
                    <a:pt x="95" y="5"/>
                  </a:lnTo>
                  <a:lnTo>
                    <a:pt x="95" y="5"/>
                  </a:lnTo>
                  <a:lnTo>
                    <a:pt x="95" y="7"/>
                  </a:lnTo>
                  <a:lnTo>
                    <a:pt x="95" y="7"/>
                  </a:lnTo>
                  <a:lnTo>
                    <a:pt x="93" y="7"/>
                  </a:lnTo>
                  <a:lnTo>
                    <a:pt x="93" y="7"/>
                  </a:lnTo>
                  <a:lnTo>
                    <a:pt x="93" y="5"/>
                  </a:lnTo>
                  <a:lnTo>
                    <a:pt x="93" y="5"/>
                  </a:lnTo>
                  <a:lnTo>
                    <a:pt x="93" y="5"/>
                  </a:lnTo>
                  <a:lnTo>
                    <a:pt x="93" y="5"/>
                  </a:lnTo>
                  <a:lnTo>
                    <a:pt x="93" y="5"/>
                  </a:lnTo>
                  <a:lnTo>
                    <a:pt x="93" y="7"/>
                  </a:lnTo>
                  <a:lnTo>
                    <a:pt x="90" y="7"/>
                  </a:lnTo>
                  <a:lnTo>
                    <a:pt x="90" y="7"/>
                  </a:lnTo>
                  <a:lnTo>
                    <a:pt x="90" y="7"/>
                  </a:lnTo>
                  <a:lnTo>
                    <a:pt x="90" y="7"/>
                  </a:lnTo>
                  <a:lnTo>
                    <a:pt x="90" y="7"/>
                  </a:lnTo>
                  <a:lnTo>
                    <a:pt x="90" y="7"/>
                  </a:lnTo>
                  <a:lnTo>
                    <a:pt x="90" y="7"/>
                  </a:lnTo>
                  <a:lnTo>
                    <a:pt x="88" y="7"/>
                  </a:lnTo>
                  <a:lnTo>
                    <a:pt x="88" y="7"/>
                  </a:lnTo>
                  <a:lnTo>
                    <a:pt x="88" y="7"/>
                  </a:lnTo>
                  <a:lnTo>
                    <a:pt x="86" y="7"/>
                  </a:lnTo>
                  <a:lnTo>
                    <a:pt x="86" y="10"/>
                  </a:lnTo>
                  <a:lnTo>
                    <a:pt x="86" y="10"/>
                  </a:lnTo>
                  <a:lnTo>
                    <a:pt x="86" y="15"/>
                  </a:lnTo>
                  <a:lnTo>
                    <a:pt x="88" y="19"/>
                  </a:lnTo>
                  <a:lnTo>
                    <a:pt x="88" y="19"/>
                  </a:lnTo>
                  <a:lnTo>
                    <a:pt x="88" y="19"/>
                  </a:lnTo>
                  <a:lnTo>
                    <a:pt x="88" y="19"/>
                  </a:lnTo>
                  <a:lnTo>
                    <a:pt x="90" y="19"/>
                  </a:lnTo>
                  <a:lnTo>
                    <a:pt x="90" y="22"/>
                  </a:lnTo>
                  <a:lnTo>
                    <a:pt x="90" y="22"/>
                  </a:lnTo>
                  <a:lnTo>
                    <a:pt x="90" y="22"/>
                  </a:lnTo>
                  <a:lnTo>
                    <a:pt x="90" y="22"/>
                  </a:lnTo>
                  <a:lnTo>
                    <a:pt x="90" y="22"/>
                  </a:lnTo>
                  <a:lnTo>
                    <a:pt x="90" y="22"/>
                  </a:lnTo>
                  <a:lnTo>
                    <a:pt x="88" y="22"/>
                  </a:lnTo>
                  <a:lnTo>
                    <a:pt x="88" y="22"/>
                  </a:lnTo>
                  <a:lnTo>
                    <a:pt x="88" y="24"/>
                  </a:lnTo>
                  <a:lnTo>
                    <a:pt x="88" y="24"/>
                  </a:lnTo>
                  <a:lnTo>
                    <a:pt x="88" y="24"/>
                  </a:lnTo>
                  <a:lnTo>
                    <a:pt x="86" y="24"/>
                  </a:lnTo>
                  <a:lnTo>
                    <a:pt x="86" y="24"/>
                  </a:lnTo>
                  <a:lnTo>
                    <a:pt x="86" y="24"/>
                  </a:lnTo>
                  <a:lnTo>
                    <a:pt x="86" y="26"/>
                  </a:lnTo>
                  <a:lnTo>
                    <a:pt x="86" y="26"/>
                  </a:lnTo>
                  <a:lnTo>
                    <a:pt x="86" y="26"/>
                  </a:lnTo>
                  <a:lnTo>
                    <a:pt x="86" y="31"/>
                  </a:lnTo>
                  <a:lnTo>
                    <a:pt x="83" y="33"/>
                  </a:lnTo>
                  <a:lnTo>
                    <a:pt x="81" y="36"/>
                  </a:lnTo>
                  <a:lnTo>
                    <a:pt x="81" y="38"/>
                  </a:lnTo>
                  <a:lnTo>
                    <a:pt x="81" y="38"/>
                  </a:lnTo>
                  <a:lnTo>
                    <a:pt x="81" y="38"/>
                  </a:lnTo>
                  <a:lnTo>
                    <a:pt x="81" y="38"/>
                  </a:lnTo>
                  <a:lnTo>
                    <a:pt x="81" y="41"/>
                  </a:lnTo>
                  <a:lnTo>
                    <a:pt x="79" y="41"/>
                  </a:lnTo>
                  <a:lnTo>
                    <a:pt x="74" y="45"/>
                  </a:lnTo>
                  <a:lnTo>
                    <a:pt x="67" y="52"/>
                  </a:lnTo>
                  <a:lnTo>
                    <a:pt x="67" y="52"/>
                  </a:lnTo>
                  <a:lnTo>
                    <a:pt x="64" y="52"/>
                  </a:lnTo>
                  <a:lnTo>
                    <a:pt x="62" y="52"/>
                  </a:lnTo>
                  <a:lnTo>
                    <a:pt x="62" y="52"/>
                  </a:lnTo>
                  <a:lnTo>
                    <a:pt x="60" y="52"/>
                  </a:lnTo>
                  <a:lnTo>
                    <a:pt x="60" y="50"/>
                  </a:lnTo>
                  <a:lnTo>
                    <a:pt x="57" y="52"/>
                  </a:lnTo>
                  <a:lnTo>
                    <a:pt x="57" y="52"/>
                  </a:lnTo>
                  <a:lnTo>
                    <a:pt x="57" y="52"/>
                  </a:lnTo>
                  <a:lnTo>
                    <a:pt x="55" y="52"/>
                  </a:lnTo>
                  <a:lnTo>
                    <a:pt x="52" y="52"/>
                  </a:lnTo>
                  <a:lnTo>
                    <a:pt x="50" y="52"/>
                  </a:lnTo>
                  <a:lnTo>
                    <a:pt x="50" y="52"/>
                  </a:lnTo>
                  <a:lnTo>
                    <a:pt x="50" y="52"/>
                  </a:lnTo>
                  <a:lnTo>
                    <a:pt x="45" y="52"/>
                  </a:lnTo>
                  <a:lnTo>
                    <a:pt x="45" y="55"/>
                  </a:lnTo>
                  <a:lnTo>
                    <a:pt x="45" y="55"/>
                  </a:lnTo>
                  <a:lnTo>
                    <a:pt x="43" y="52"/>
                  </a:lnTo>
                  <a:lnTo>
                    <a:pt x="43" y="52"/>
                  </a:lnTo>
                  <a:lnTo>
                    <a:pt x="43" y="52"/>
                  </a:lnTo>
                  <a:lnTo>
                    <a:pt x="43" y="50"/>
                  </a:lnTo>
                  <a:lnTo>
                    <a:pt x="43" y="50"/>
                  </a:lnTo>
                  <a:lnTo>
                    <a:pt x="38" y="50"/>
                  </a:lnTo>
                  <a:lnTo>
                    <a:pt x="36" y="50"/>
                  </a:lnTo>
                  <a:lnTo>
                    <a:pt x="36" y="50"/>
                  </a:lnTo>
                  <a:lnTo>
                    <a:pt x="36" y="50"/>
                  </a:lnTo>
                  <a:lnTo>
                    <a:pt x="36" y="50"/>
                  </a:lnTo>
                  <a:lnTo>
                    <a:pt x="36" y="50"/>
                  </a:lnTo>
                  <a:lnTo>
                    <a:pt x="34" y="50"/>
                  </a:lnTo>
                  <a:lnTo>
                    <a:pt x="34" y="52"/>
                  </a:lnTo>
                  <a:lnTo>
                    <a:pt x="34" y="52"/>
                  </a:lnTo>
                  <a:lnTo>
                    <a:pt x="34" y="52"/>
                  </a:lnTo>
                  <a:lnTo>
                    <a:pt x="34" y="55"/>
                  </a:lnTo>
                  <a:lnTo>
                    <a:pt x="34" y="55"/>
                  </a:lnTo>
                  <a:lnTo>
                    <a:pt x="31" y="55"/>
                  </a:lnTo>
                  <a:lnTo>
                    <a:pt x="31" y="55"/>
                  </a:lnTo>
                  <a:lnTo>
                    <a:pt x="31" y="57"/>
                  </a:lnTo>
                  <a:lnTo>
                    <a:pt x="31" y="57"/>
                  </a:lnTo>
                  <a:lnTo>
                    <a:pt x="31" y="57"/>
                  </a:lnTo>
                  <a:lnTo>
                    <a:pt x="31" y="60"/>
                  </a:lnTo>
                  <a:lnTo>
                    <a:pt x="31" y="60"/>
                  </a:lnTo>
                  <a:lnTo>
                    <a:pt x="29" y="60"/>
                  </a:lnTo>
                  <a:lnTo>
                    <a:pt x="29" y="60"/>
                  </a:lnTo>
                  <a:lnTo>
                    <a:pt x="29" y="60"/>
                  </a:lnTo>
                  <a:lnTo>
                    <a:pt x="29" y="60"/>
                  </a:lnTo>
                  <a:lnTo>
                    <a:pt x="29" y="60"/>
                  </a:lnTo>
                  <a:lnTo>
                    <a:pt x="26" y="60"/>
                  </a:lnTo>
                  <a:lnTo>
                    <a:pt x="26" y="57"/>
                  </a:lnTo>
                  <a:lnTo>
                    <a:pt x="26" y="60"/>
                  </a:lnTo>
                  <a:lnTo>
                    <a:pt x="26" y="60"/>
                  </a:lnTo>
                  <a:lnTo>
                    <a:pt x="26" y="60"/>
                  </a:lnTo>
                  <a:lnTo>
                    <a:pt x="26" y="60"/>
                  </a:lnTo>
                  <a:lnTo>
                    <a:pt x="26" y="62"/>
                  </a:lnTo>
                  <a:lnTo>
                    <a:pt x="26" y="62"/>
                  </a:lnTo>
                  <a:lnTo>
                    <a:pt x="24" y="62"/>
                  </a:lnTo>
                  <a:lnTo>
                    <a:pt x="24" y="62"/>
                  </a:lnTo>
                  <a:lnTo>
                    <a:pt x="24" y="62"/>
                  </a:lnTo>
                  <a:lnTo>
                    <a:pt x="22" y="62"/>
                  </a:lnTo>
                  <a:lnTo>
                    <a:pt x="22" y="62"/>
                  </a:lnTo>
                  <a:lnTo>
                    <a:pt x="22" y="62"/>
                  </a:lnTo>
                  <a:lnTo>
                    <a:pt x="22" y="62"/>
                  </a:lnTo>
                  <a:lnTo>
                    <a:pt x="22" y="62"/>
                  </a:lnTo>
                  <a:lnTo>
                    <a:pt x="22" y="60"/>
                  </a:lnTo>
                  <a:lnTo>
                    <a:pt x="22" y="60"/>
                  </a:lnTo>
                  <a:lnTo>
                    <a:pt x="19" y="62"/>
                  </a:lnTo>
                  <a:lnTo>
                    <a:pt x="19" y="62"/>
                  </a:lnTo>
                  <a:lnTo>
                    <a:pt x="19" y="62"/>
                  </a:lnTo>
                  <a:lnTo>
                    <a:pt x="19" y="64"/>
                  </a:lnTo>
                  <a:lnTo>
                    <a:pt x="22" y="67"/>
                  </a:lnTo>
                  <a:lnTo>
                    <a:pt x="22" y="67"/>
                  </a:lnTo>
                  <a:lnTo>
                    <a:pt x="19" y="67"/>
                  </a:lnTo>
                  <a:lnTo>
                    <a:pt x="19" y="67"/>
                  </a:lnTo>
                  <a:lnTo>
                    <a:pt x="19" y="67"/>
                  </a:lnTo>
                  <a:lnTo>
                    <a:pt x="19" y="67"/>
                  </a:lnTo>
                  <a:lnTo>
                    <a:pt x="17" y="67"/>
                  </a:lnTo>
                  <a:lnTo>
                    <a:pt x="17" y="67"/>
                  </a:lnTo>
                  <a:lnTo>
                    <a:pt x="17" y="67"/>
                  </a:lnTo>
                  <a:lnTo>
                    <a:pt x="15" y="67"/>
                  </a:lnTo>
                  <a:lnTo>
                    <a:pt x="15" y="69"/>
                  </a:lnTo>
                  <a:lnTo>
                    <a:pt x="17" y="69"/>
                  </a:lnTo>
                  <a:lnTo>
                    <a:pt x="17" y="69"/>
                  </a:lnTo>
                  <a:lnTo>
                    <a:pt x="17" y="69"/>
                  </a:lnTo>
                  <a:lnTo>
                    <a:pt x="17" y="69"/>
                  </a:lnTo>
                  <a:lnTo>
                    <a:pt x="17" y="69"/>
                  </a:lnTo>
                  <a:lnTo>
                    <a:pt x="17" y="69"/>
                  </a:lnTo>
                  <a:lnTo>
                    <a:pt x="17" y="69"/>
                  </a:lnTo>
                  <a:lnTo>
                    <a:pt x="17" y="69"/>
                  </a:lnTo>
                  <a:lnTo>
                    <a:pt x="17" y="69"/>
                  </a:lnTo>
                  <a:lnTo>
                    <a:pt x="17" y="71"/>
                  </a:lnTo>
                  <a:lnTo>
                    <a:pt x="17" y="71"/>
                  </a:lnTo>
                  <a:lnTo>
                    <a:pt x="17" y="71"/>
                  </a:lnTo>
                  <a:lnTo>
                    <a:pt x="17" y="71"/>
                  </a:lnTo>
                  <a:lnTo>
                    <a:pt x="19" y="74"/>
                  </a:lnTo>
                  <a:lnTo>
                    <a:pt x="19" y="74"/>
                  </a:lnTo>
                  <a:lnTo>
                    <a:pt x="19" y="74"/>
                  </a:lnTo>
                  <a:lnTo>
                    <a:pt x="17" y="74"/>
                  </a:lnTo>
                  <a:lnTo>
                    <a:pt x="17" y="74"/>
                  </a:lnTo>
                  <a:lnTo>
                    <a:pt x="17" y="74"/>
                  </a:lnTo>
                  <a:lnTo>
                    <a:pt x="17" y="74"/>
                  </a:lnTo>
                  <a:lnTo>
                    <a:pt x="15" y="71"/>
                  </a:lnTo>
                  <a:lnTo>
                    <a:pt x="15" y="71"/>
                  </a:lnTo>
                  <a:lnTo>
                    <a:pt x="15" y="74"/>
                  </a:lnTo>
                  <a:lnTo>
                    <a:pt x="15" y="74"/>
                  </a:lnTo>
                  <a:lnTo>
                    <a:pt x="15" y="74"/>
                  </a:lnTo>
                  <a:lnTo>
                    <a:pt x="15" y="71"/>
                  </a:lnTo>
                  <a:lnTo>
                    <a:pt x="15" y="71"/>
                  </a:lnTo>
                  <a:lnTo>
                    <a:pt x="15" y="71"/>
                  </a:lnTo>
                  <a:lnTo>
                    <a:pt x="12" y="71"/>
                  </a:lnTo>
                  <a:lnTo>
                    <a:pt x="12" y="71"/>
                  </a:lnTo>
                  <a:lnTo>
                    <a:pt x="12" y="71"/>
                  </a:lnTo>
                  <a:lnTo>
                    <a:pt x="12" y="71"/>
                  </a:lnTo>
                  <a:lnTo>
                    <a:pt x="12" y="71"/>
                  </a:lnTo>
                  <a:lnTo>
                    <a:pt x="10" y="71"/>
                  </a:lnTo>
                  <a:lnTo>
                    <a:pt x="10" y="71"/>
                  </a:lnTo>
                  <a:lnTo>
                    <a:pt x="10" y="74"/>
                  </a:lnTo>
                  <a:lnTo>
                    <a:pt x="10" y="74"/>
                  </a:lnTo>
                  <a:lnTo>
                    <a:pt x="10" y="74"/>
                  </a:lnTo>
                  <a:lnTo>
                    <a:pt x="10" y="74"/>
                  </a:lnTo>
                  <a:lnTo>
                    <a:pt x="10" y="74"/>
                  </a:lnTo>
                  <a:lnTo>
                    <a:pt x="10" y="76"/>
                  </a:lnTo>
                  <a:lnTo>
                    <a:pt x="10" y="76"/>
                  </a:lnTo>
                  <a:lnTo>
                    <a:pt x="10" y="76"/>
                  </a:lnTo>
                  <a:lnTo>
                    <a:pt x="10" y="76"/>
                  </a:lnTo>
                  <a:lnTo>
                    <a:pt x="10" y="76"/>
                  </a:lnTo>
                  <a:lnTo>
                    <a:pt x="10" y="76"/>
                  </a:lnTo>
                  <a:lnTo>
                    <a:pt x="10" y="76"/>
                  </a:lnTo>
                  <a:lnTo>
                    <a:pt x="8" y="76"/>
                  </a:lnTo>
                  <a:lnTo>
                    <a:pt x="5" y="78"/>
                  </a:lnTo>
                  <a:lnTo>
                    <a:pt x="5" y="81"/>
                  </a:lnTo>
                  <a:lnTo>
                    <a:pt x="5" y="81"/>
                  </a:lnTo>
                  <a:lnTo>
                    <a:pt x="5" y="81"/>
                  </a:lnTo>
                  <a:lnTo>
                    <a:pt x="5" y="83"/>
                  </a:lnTo>
                  <a:lnTo>
                    <a:pt x="5" y="83"/>
                  </a:lnTo>
                  <a:lnTo>
                    <a:pt x="5" y="86"/>
                  </a:lnTo>
                  <a:lnTo>
                    <a:pt x="5" y="86"/>
                  </a:lnTo>
                  <a:lnTo>
                    <a:pt x="5" y="86"/>
                  </a:lnTo>
                  <a:lnTo>
                    <a:pt x="5" y="88"/>
                  </a:lnTo>
                  <a:lnTo>
                    <a:pt x="0" y="90"/>
                  </a:lnTo>
                  <a:lnTo>
                    <a:pt x="0" y="93"/>
                  </a:lnTo>
                  <a:lnTo>
                    <a:pt x="0" y="97"/>
                  </a:lnTo>
                  <a:lnTo>
                    <a:pt x="0" y="100"/>
                  </a:lnTo>
                  <a:lnTo>
                    <a:pt x="0" y="102"/>
                  </a:lnTo>
                  <a:lnTo>
                    <a:pt x="0" y="107"/>
                  </a:lnTo>
                  <a:lnTo>
                    <a:pt x="0" y="109"/>
                  </a:lnTo>
                  <a:lnTo>
                    <a:pt x="0" y="109"/>
                  </a:lnTo>
                  <a:lnTo>
                    <a:pt x="5" y="112"/>
                  </a:lnTo>
                  <a:lnTo>
                    <a:pt x="10" y="116"/>
                  </a:lnTo>
                  <a:lnTo>
                    <a:pt x="12" y="119"/>
                  </a:lnTo>
                  <a:lnTo>
                    <a:pt x="17" y="121"/>
                  </a:lnTo>
                  <a:lnTo>
                    <a:pt x="24" y="126"/>
                  </a:lnTo>
                  <a:lnTo>
                    <a:pt x="31" y="131"/>
                  </a:lnTo>
                  <a:lnTo>
                    <a:pt x="31" y="131"/>
                  </a:lnTo>
                  <a:lnTo>
                    <a:pt x="31" y="133"/>
                  </a:lnTo>
                  <a:lnTo>
                    <a:pt x="31" y="135"/>
                  </a:lnTo>
                  <a:lnTo>
                    <a:pt x="31" y="142"/>
                  </a:lnTo>
                  <a:lnTo>
                    <a:pt x="31" y="147"/>
                  </a:lnTo>
                  <a:lnTo>
                    <a:pt x="31" y="149"/>
                  </a:lnTo>
                  <a:lnTo>
                    <a:pt x="31" y="149"/>
                  </a:lnTo>
                  <a:lnTo>
                    <a:pt x="31" y="149"/>
                  </a:lnTo>
                  <a:lnTo>
                    <a:pt x="31" y="152"/>
                  </a:lnTo>
                  <a:lnTo>
                    <a:pt x="31" y="152"/>
                  </a:lnTo>
                  <a:lnTo>
                    <a:pt x="31" y="152"/>
                  </a:lnTo>
                  <a:lnTo>
                    <a:pt x="29" y="154"/>
                  </a:lnTo>
                  <a:lnTo>
                    <a:pt x="29" y="154"/>
                  </a:lnTo>
                  <a:lnTo>
                    <a:pt x="29" y="154"/>
                  </a:lnTo>
                  <a:lnTo>
                    <a:pt x="31" y="157"/>
                  </a:lnTo>
                  <a:lnTo>
                    <a:pt x="31" y="157"/>
                  </a:lnTo>
                  <a:lnTo>
                    <a:pt x="31" y="157"/>
                  </a:lnTo>
                  <a:lnTo>
                    <a:pt x="34" y="159"/>
                  </a:lnTo>
                  <a:lnTo>
                    <a:pt x="34" y="164"/>
                  </a:lnTo>
                  <a:lnTo>
                    <a:pt x="34" y="166"/>
                  </a:lnTo>
                  <a:lnTo>
                    <a:pt x="36" y="168"/>
                  </a:lnTo>
                  <a:lnTo>
                    <a:pt x="36" y="168"/>
                  </a:lnTo>
                  <a:lnTo>
                    <a:pt x="38" y="173"/>
                  </a:lnTo>
                  <a:lnTo>
                    <a:pt x="43" y="175"/>
                  </a:lnTo>
                  <a:lnTo>
                    <a:pt x="43" y="178"/>
                  </a:lnTo>
                  <a:lnTo>
                    <a:pt x="45" y="180"/>
                  </a:lnTo>
                  <a:lnTo>
                    <a:pt x="45" y="180"/>
                  </a:lnTo>
                  <a:lnTo>
                    <a:pt x="45" y="187"/>
                  </a:lnTo>
                  <a:lnTo>
                    <a:pt x="45" y="194"/>
                  </a:lnTo>
                  <a:lnTo>
                    <a:pt x="45" y="199"/>
                  </a:lnTo>
                  <a:lnTo>
                    <a:pt x="45" y="206"/>
                  </a:lnTo>
                  <a:lnTo>
                    <a:pt x="45" y="206"/>
                  </a:lnTo>
                  <a:lnTo>
                    <a:pt x="45" y="209"/>
                  </a:lnTo>
                  <a:lnTo>
                    <a:pt x="45" y="209"/>
                  </a:lnTo>
                  <a:lnTo>
                    <a:pt x="48" y="211"/>
                  </a:lnTo>
                  <a:lnTo>
                    <a:pt x="48" y="211"/>
                  </a:lnTo>
                  <a:lnTo>
                    <a:pt x="48" y="211"/>
                  </a:lnTo>
                  <a:lnTo>
                    <a:pt x="45" y="213"/>
                  </a:lnTo>
                  <a:lnTo>
                    <a:pt x="45" y="216"/>
                  </a:lnTo>
                  <a:lnTo>
                    <a:pt x="45" y="216"/>
                  </a:lnTo>
                  <a:lnTo>
                    <a:pt x="45" y="218"/>
                  </a:lnTo>
                  <a:lnTo>
                    <a:pt x="45" y="218"/>
                  </a:lnTo>
                  <a:lnTo>
                    <a:pt x="45" y="218"/>
                  </a:lnTo>
                  <a:lnTo>
                    <a:pt x="45" y="218"/>
                  </a:lnTo>
                  <a:lnTo>
                    <a:pt x="45" y="218"/>
                  </a:lnTo>
                  <a:lnTo>
                    <a:pt x="45" y="223"/>
                  </a:lnTo>
                  <a:lnTo>
                    <a:pt x="45" y="228"/>
                  </a:lnTo>
                  <a:lnTo>
                    <a:pt x="45" y="237"/>
                  </a:lnTo>
                  <a:lnTo>
                    <a:pt x="45" y="246"/>
                  </a:lnTo>
                  <a:lnTo>
                    <a:pt x="45" y="256"/>
                  </a:lnTo>
                  <a:lnTo>
                    <a:pt x="45" y="258"/>
                  </a:lnTo>
                  <a:lnTo>
                    <a:pt x="45" y="263"/>
                  </a:lnTo>
                  <a:lnTo>
                    <a:pt x="45" y="268"/>
                  </a:lnTo>
                  <a:lnTo>
                    <a:pt x="45" y="275"/>
                  </a:lnTo>
                  <a:lnTo>
                    <a:pt x="45" y="282"/>
                  </a:lnTo>
                  <a:lnTo>
                    <a:pt x="45" y="291"/>
                  </a:lnTo>
                  <a:lnTo>
                    <a:pt x="45" y="291"/>
                  </a:lnTo>
                  <a:lnTo>
                    <a:pt x="41" y="291"/>
                  </a:lnTo>
                  <a:lnTo>
                    <a:pt x="43" y="294"/>
                  </a:lnTo>
                  <a:lnTo>
                    <a:pt x="43" y="296"/>
                  </a:lnTo>
                  <a:lnTo>
                    <a:pt x="43" y="296"/>
                  </a:lnTo>
                  <a:lnTo>
                    <a:pt x="43" y="296"/>
                  </a:lnTo>
                  <a:lnTo>
                    <a:pt x="43" y="296"/>
                  </a:lnTo>
                  <a:lnTo>
                    <a:pt x="43" y="299"/>
                  </a:lnTo>
                  <a:lnTo>
                    <a:pt x="43" y="301"/>
                  </a:lnTo>
                  <a:lnTo>
                    <a:pt x="43" y="301"/>
                  </a:lnTo>
                  <a:lnTo>
                    <a:pt x="43" y="301"/>
                  </a:lnTo>
                  <a:lnTo>
                    <a:pt x="45" y="303"/>
                  </a:lnTo>
                  <a:lnTo>
                    <a:pt x="45" y="303"/>
                  </a:lnTo>
                  <a:lnTo>
                    <a:pt x="45" y="306"/>
                  </a:lnTo>
                  <a:lnTo>
                    <a:pt x="43" y="306"/>
                  </a:lnTo>
                  <a:lnTo>
                    <a:pt x="43" y="306"/>
                  </a:lnTo>
                  <a:lnTo>
                    <a:pt x="43" y="308"/>
                  </a:lnTo>
                  <a:lnTo>
                    <a:pt x="43" y="308"/>
                  </a:lnTo>
                  <a:lnTo>
                    <a:pt x="43" y="308"/>
                  </a:lnTo>
                  <a:lnTo>
                    <a:pt x="45" y="310"/>
                  </a:lnTo>
                  <a:lnTo>
                    <a:pt x="45" y="310"/>
                  </a:lnTo>
                  <a:lnTo>
                    <a:pt x="45" y="310"/>
                  </a:lnTo>
                  <a:lnTo>
                    <a:pt x="43" y="310"/>
                  </a:lnTo>
                  <a:lnTo>
                    <a:pt x="45" y="313"/>
                  </a:lnTo>
                  <a:lnTo>
                    <a:pt x="45" y="313"/>
                  </a:lnTo>
                  <a:lnTo>
                    <a:pt x="45" y="313"/>
                  </a:lnTo>
                  <a:lnTo>
                    <a:pt x="45" y="313"/>
                  </a:lnTo>
                  <a:lnTo>
                    <a:pt x="45" y="313"/>
                  </a:lnTo>
                  <a:lnTo>
                    <a:pt x="45" y="313"/>
                  </a:lnTo>
                  <a:lnTo>
                    <a:pt x="48" y="313"/>
                  </a:lnTo>
                  <a:lnTo>
                    <a:pt x="48" y="313"/>
                  </a:lnTo>
                  <a:lnTo>
                    <a:pt x="48" y="315"/>
                  </a:lnTo>
                  <a:lnTo>
                    <a:pt x="48" y="315"/>
                  </a:lnTo>
                  <a:lnTo>
                    <a:pt x="48" y="315"/>
                  </a:lnTo>
                  <a:lnTo>
                    <a:pt x="48" y="315"/>
                  </a:lnTo>
                  <a:lnTo>
                    <a:pt x="48" y="317"/>
                  </a:lnTo>
                  <a:lnTo>
                    <a:pt x="48" y="317"/>
                  </a:lnTo>
                  <a:lnTo>
                    <a:pt x="48" y="317"/>
                  </a:lnTo>
                  <a:lnTo>
                    <a:pt x="50" y="317"/>
                  </a:lnTo>
                  <a:lnTo>
                    <a:pt x="50" y="320"/>
                  </a:lnTo>
                  <a:lnTo>
                    <a:pt x="50" y="320"/>
                  </a:lnTo>
                  <a:lnTo>
                    <a:pt x="52" y="322"/>
                  </a:lnTo>
                  <a:lnTo>
                    <a:pt x="52" y="325"/>
                  </a:lnTo>
                  <a:lnTo>
                    <a:pt x="55" y="329"/>
                  </a:lnTo>
                  <a:lnTo>
                    <a:pt x="52" y="329"/>
                  </a:lnTo>
                  <a:lnTo>
                    <a:pt x="45" y="332"/>
                  </a:lnTo>
                  <a:lnTo>
                    <a:pt x="45" y="332"/>
                  </a:lnTo>
                  <a:lnTo>
                    <a:pt x="45" y="332"/>
                  </a:lnTo>
                  <a:lnTo>
                    <a:pt x="60" y="329"/>
                  </a:lnTo>
                  <a:lnTo>
                    <a:pt x="79" y="327"/>
                  </a:lnTo>
                  <a:lnTo>
                    <a:pt x="83" y="327"/>
                  </a:lnTo>
                  <a:lnTo>
                    <a:pt x="105" y="325"/>
                  </a:lnTo>
                  <a:lnTo>
                    <a:pt x="105" y="325"/>
                  </a:lnTo>
                  <a:lnTo>
                    <a:pt x="105" y="322"/>
                  </a:lnTo>
                  <a:lnTo>
                    <a:pt x="105" y="320"/>
                  </a:lnTo>
                  <a:lnTo>
                    <a:pt x="105" y="317"/>
                  </a:lnTo>
                  <a:lnTo>
                    <a:pt x="105" y="317"/>
                  </a:lnTo>
                  <a:lnTo>
                    <a:pt x="105" y="315"/>
                  </a:lnTo>
                  <a:lnTo>
                    <a:pt x="105" y="313"/>
                  </a:lnTo>
                  <a:lnTo>
                    <a:pt x="105" y="310"/>
                  </a:lnTo>
                  <a:lnTo>
                    <a:pt x="105" y="310"/>
                  </a:lnTo>
                  <a:lnTo>
                    <a:pt x="105" y="308"/>
                  </a:lnTo>
                  <a:lnTo>
                    <a:pt x="107" y="308"/>
                  </a:lnTo>
                  <a:lnTo>
                    <a:pt x="107" y="308"/>
                  </a:lnTo>
                  <a:lnTo>
                    <a:pt x="107" y="306"/>
                  </a:lnTo>
                  <a:lnTo>
                    <a:pt x="107" y="303"/>
                  </a:lnTo>
                  <a:lnTo>
                    <a:pt x="107" y="303"/>
                  </a:lnTo>
                  <a:lnTo>
                    <a:pt x="107" y="303"/>
                  </a:lnTo>
                  <a:lnTo>
                    <a:pt x="107" y="303"/>
                  </a:lnTo>
                  <a:lnTo>
                    <a:pt x="105" y="303"/>
                  </a:lnTo>
                  <a:lnTo>
                    <a:pt x="105" y="303"/>
                  </a:lnTo>
                  <a:lnTo>
                    <a:pt x="105" y="303"/>
                  </a:lnTo>
                  <a:lnTo>
                    <a:pt x="105" y="301"/>
                  </a:lnTo>
                  <a:lnTo>
                    <a:pt x="105" y="301"/>
                  </a:lnTo>
                  <a:lnTo>
                    <a:pt x="105" y="299"/>
                  </a:lnTo>
                  <a:lnTo>
                    <a:pt x="105" y="296"/>
                  </a:lnTo>
                  <a:lnTo>
                    <a:pt x="105" y="294"/>
                  </a:lnTo>
                  <a:lnTo>
                    <a:pt x="105" y="291"/>
                  </a:lnTo>
                  <a:lnTo>
                    <a:pt x="105" y="289"/>
                  </a:lnTo>
                  <a:lnTo>
                    <a:pt x="107" y="289"/>
                  </a:lnTo>
                  <a:lnTo>
                    <a:pt x="107" y="289"/>
                  </a:lnTo>
                  <a:lnTo>
                    <a:pt x="107" y="289"/>
                  </a:lnTo>
                  <a:lnTo>
                    <a:pt x="107" y="289"/>
                  </a:lnTo>
                  <a:lnTo>
                    <a:pt x="107" y="289"/>
                  </a:lnTo>
                  <a:lnTo>
                    <a:pt x="107" y="287"/>
                  </a:lnTo>
                  <a:lnTo>
                    <a:pt x="105" y="287"/>
                  </a:lnTo>
                  <a:lnTo>
                    <a:pt x="105" y="284"/>
                  </a:lnTo>
                  <a:lnTo>
                    <a:pt x="105" y="284"/>
                  </a:lnTo>
                  <a:lnTo>
                    <a:pt x="105" y="284"/>
                  </a:lnTo>
                  <a:lnTo>
                    <a:pt x="107" y="284"/>
                  </a:lnTo>
                  <a:lnTo>
                    <a:pt x="107" y="284"/>
                  </a:lnTo>
                  <a:lnTo>
                    <a:pt x="107" y="282"/>
                  </a:lnTo>
                  <a:lnTo>
                    <a:pt x="107" y="282"/>
                  </a:lnTo>
                  <a:lnTo>
                    <a:pt x="105" y="268"/>
                  </a:lnTo>
                  <a:lnTo>
                    <a:pt x="105" y="268"/>
                  </a:lnTo>
                  <a:lnTo>
                    <a:pt x="107" y="268"/>
                  </a:lnTo>
                  <a:lnTo>
                    <a:pt x="107" y="268"/>
                  </a:lnTo>
                  <a:lnTo>
                    <a:pt x="107" y="268"/>
                  </a:lnTo>
                  <a:lnTo>
                    <a:pt x="107" y="268"/>
                  </a:lnTo>
                  <a:lnTo>
                    <a:pt x="107" y="268"/>
                  </a:lnTo>
                  <a:lnTo>
                    <a:pt x="109" y="268"/>
                  </a:lnTo>
                  <a:lnTo>
                    <a:pt x="109" y="265"/>
                  </a:lnTo>
                  <a:lnTo>
                    <a:pt x="107" y="263"/>
                  </a:lnTo>
                  <a:lnTo>
                    <a:pt x="105" y="261"/>
                  </a:lnTo>
                  <a:lnTo>
                    <a:pt x="105" y="258"/>
                  </a:lnTo>
                  <a:lnTo>
                    <a:pt x="105" y="256"/>
                  </a:lnTo>
                  <a:lnTo>
                    <a:pt x="105" y="256"/>
                  </a:lnTo>
                  <a:lnTo>
                    <a:pt x="105" y="249"/>
                  </a:lnTo>
                  <a:lnTo>
                    <a:pt x="105" y="246"/>
                  </a:lnTo>
                  <a:lnTo>
                    <a:pt x="105" y="246"/>
                  </a:lnTo>
                  <a:lnTo>
                    <a:pt x="102" y="244"/>
                  </a:lnTo>
                  <a:lnTo>
                    <a:pt x="102" y="244"/>
                  </a:lnTo>
                  <a:lnTo>
                    <a:pt x="102" y="244"/>
                  </a:lnTo>
                  <a:lnTo>
                    <a:pt x="102" y="242"/>
                  </a:lnTo>
                  <a:lnTo>
                    <a:pt x="102" y="242"/>
                  </a:lnTo>
                  <a:lnTo>
                    <a:pt x="102" y="242"/>
                  </a:lnTo>
                  <a:lnTo>
                    <a:pt x="102" y="242"/>
                  </a:lnTo>
                  <a:lnTo>
                    <a:pt x="102" y="242"/>
                  </a:lnTo>
                  <a:lnTo>
                    <a:pt x="102" y="237"/>
                  </a:lnTo>
                  <a:lnTo>
                    <a:pt x="105" y="235"/>
                  </a:lnTo>
                  <a:lnTo>
                    <a:pt x="105" y="230"/>
                  </a:lnTo>
                  <a:lnTo>
                    <a:pt x="105" y="230"/>
                  </a:lnTo>
                  <a:lnTo>
                    <a:pt x="105" y="230"/>
                  </a:lnTo>
                  <a:lnTo>
                    <a:pt x="105" y="228"/>
                  </a:lnTo>
                  <a:lnTo>
                    <a:pt x="105" y="228"/>
                  </a:lnTo>
                  <a:lnTo>
                    <a:pt x="105" y="225"/>
                  </a:lnTo>
                  <a:lnTo>
                    <a:pt x="105" y="225"/>
                  </a:lnTo>
                  <a:lnTo>
                    <a:pt x="105" y="223"/>
                  </a:lnTo>
                  <a:lnTo>
                    <a:pt x="102" y="220"/>
                  </a:lnTo>
                  <a:lnTo>
                    <a:pt x="102" y="220"/>
                  </a:lnTo>
                  <a:lnTo>
                    <a:pt x="102" y="218"/>
                  </a:lnTo>
                  <a:lnTo>
                    <a:pt x="105" y="216"/>
                  </a:lnTo>
                  <a:lnTo>
                    <a:pt x="105" y="216"/>
                  </a:lnTo>
                  <a:lnTo>
                    <a:pt x="105" y="216"/>
                  </a:lnTo>
                  <a:lnTo>
                    <a:pt x="105" y="216"/>
                  </a:lnTo>
                  <a:lnTo>
                    <a:pt x="105" y="213"/>
                  </a:lnTo>
                  <a:lnTo>
                    <a:pt x="105" y="213"/>
                  </a:lnTo>
                  <a:lnTo>
                    <a:pt x="105" y="211"/>
                  </a:lnTo>
                  <a:lnTo>
                    <a:pt x="105" y="211"/>
                  </a:lnTo>
                  <a:lnTo>
                    <a:pt x="105" y="209"/>
                  </a:lnTo>
                  <a:lnTo>
                    <a:pt x="105" y="197"/>
                  </a:lnTo>
                  <a:lnTo>
                    <a:pt x="105" y="194"/>
                  </a:lnTo>
                  <a:lnTo>
                    <a:pt x="105" y="194"/>
                  </a:lnTo>
                  <a:lnTo>
                    <a:pt x="105" y="194"/>
                  </a:lnTo>
                  <a:lnTo>
                    <a:pt x="107" y="194"/>
                  </a:lnTo>
                  <a:lnTo>
                    <a:pt x="107" y="194"/>
                  </a:lnTo>
                  <a:lnTo>
                    <a:pt x="107" y="194"/>
                  </a:lnTo>
                  <a:lnTo>
                    <a:pt x="107" y="192"/>
                  </a:lnTo>
                  <a:lnTo>
                    <a:pt x="107" y="192"/>
                  </a:lnTo>
                  <a:lnTo>
                    <a:pt x="107" y="192"/>
                  </a:lnTo>
                  <a:lnTo>
                    <a:pt x="107" y="190"/>
                  </a:lnTo>
                  <a:lnTo>
                    <a:pt x="107" y="190"/>
                  </a:lnTo>
                  <a:lnTo>
                    <a:pt x="107" y="190"/>
                  </a:lnTo>
                  <a:lnTo>
                    <a:pt x="107" y="187"/>
                  </a:lnTo>
                  <a:lnTo>
                    <a:pt x="107" y="187"/>
                  </a:lnTo>
                  <a:lnTo>
                    <a:pt x="107" y="187"/>
                  </a:lnTo>
                  <a:lnTo>
                    <a:pt x="107" y="187"/>
                  </a:lnTo>
                  <a:lnTo>
                    <a:pt x="107" y="187"/>
                  </a:lnTo>
                  <a:lnTo>
                    <a:pt x="107" y="187"/>
                  </a:lnTo>
                  <a:lnTo>
                    <a:pt x="107" y="185"/>
                  </a:lnTo>
                  <a:lnTo>
                    <a:pt x="107" y="183"/>
                  </a:lnTo>
                  <a:lnTo>
                    <a:pt x="107" y="180"/>
                  </a:lnTo>
                  <a:lnTo>
                    <a:pt x="112" y="180"/>
                  </a:lnTo>
                  <a:lnTo>
                    <a:pt x="112" y="180"/>
                  </a:lnTo>
                  <a:lnTo>
                    <a:pt x="112" y="180"/>
                  </a:lnTo>
                  <a:lnTo>
                    <a:pt x="112" y="180"/>
                  </a:lnTo>
                  <a:lnTo>
                    <a:pt x="114" y="180"/>
                  </a:lnTo>
                  <a:lnTo>
                    <a:pt x="114" y="180"/>
                  </a:lnTo>
                  <a:lnTo>
                    <a:pt x="116" y="180"/>
                  </a:lnTo>
                  <a:lnTo>
                    <a:pt x="116" y="180"/>
                  </a:lnTo>
                  <a:lnTo>
                    <a:pt x="116" y="180"/>
                  </a:lnTo>
                  <a:lnTo>
                    <a:pt x="116" y="180"/>
                  </a:lnTo>
                  <a:lnTo>
                    <a:pt x="119" y="180"/>
                  </a:lnTo>
                  <a:lnTo>
                    <a:pt x="119" y="180"/>
                  </a:lnTo>
                  <a:lnTo>
                    <a:pt x="121" y="180"/>
                  </a:lnTo>
                  <a:lnTo>
                    <a:pt x="123" y="178"/>
                  </a:lnTo>
                  <a:lnTo>
                    <a:pt x="123" y="175"/>
                  </a:lnTo>
                  <a:lnTo>
                    <a:pt x="126" y="171"/>
                  </a:lnTo>
                  <a:lnTo>
                    <a:pt x="128" y="168"/>
                  </a:lnTo>
                  <a:lnTo>
                    <a:pt x="128" y="168"/>
                  </a:lnTo>
                  <a:lnTo>
                    <a:pt x="128" y="164"/>
                  </a:lnTo>
                  <a:lnTo>
                    <a:pt x="128" y="164"/>
                  </a:lnTo>
                  <a:lnTo>
                    <a:pt x="126" y="161"/>
                  </a:lnTo>
                  <a:lnTo>
                    <a:pt x="126" y="161"/>
                  </a:lnTo>
                  <a:lnTo>
                    <a:pt x="126" y="159"/>
                  </a:lnTo>
                  <a:lnTo>
                    <a:pt x="128" y="157"/>
                  </a:lnTo>
                  <a:lnTo>
                    <a:pt x="128" y="157"/>
                  </a:lnTo>
                  <a:lnTo>
                    <a:pt x="128" y="157"/>
                  </a:lnTo>
                  <a:lnTo>
                    <a:pt x="128" y="157"/>
                  </a:lnTo>
                  <a:lnTo>
                    <a:pt x="133" y="152"/>
                  </a:lnTo>
                  <a:lnTo>
                    <a:pt x="133" y="152"/>
                  </a:lnTo>
                  <a:lnTo>
                    <a:pt x="133" y="152"/>
                  </a:lnTo>
                  <a:lnTo>
                    <a:pt x="133" y="149"/>
                  </a:lnTo>
                  <a:lnTo>
                    <a:pt x="133" y="149"/>
                  </a:lnTo>
                  <a:lnTo>
                    <a:pt x="133" y="149"/>
                  </a:lnTo>
                  <a:lnTo>
                    <a:pt x="135" y="149"/>
                  </a:lnTo>
                  <a:lnTo>
                    <a:pt x="135" y="149"/>
                  </a:lnTo>
                  <a:lnTo>
                    <a:pt x="138" y="147"/>
                  </a:lnTo>
                  <a:lnTo>
                    <a:pt x="138" y="147"/>
                  </a:lnTo>
                  <a:lnTo>
                    <a:pt x="138" y="145"/>
                  </a:lnTo>
                  <a:lnTo>
                    <a:pt x="135" y="142"/>
                  </a:lnTo>
                  <a:lnTo>
                    <a:pt x="135" y="142"/>
                  </a:lnTo>
                  <a:lnTo>
                    <a:pt x="135" y="142"/>
                  </a:lnTo>
                  <a:lnTo>
                    <a:pt x="138" y="140"/>
                  </a:lnTo>
                  <a:lnTo>
                    <a:pt x="138" y="140"/>
                  </a:lnTo>
                  <a:lnTo>
                    <a:pt x="142" y="138"/>
                  </a:lnTo>
                  <a:lnTo>
                    <a:pt x="142" y="138"/>
                  </a:lnTo>
                  <a:lnTo>
                    <a:pt x="147" y="138"/>
                  </a:lnTo>
                  <a:lnTo>
                    <a:pt x="147" y="138"/>
                  </a:lnTo>
                  <a:lnTo>
                    <a:pt x="149" y="135"/>
                  </a:lnTo>
                  <a:lnTo>
                    <a:pt x="152" y="133"/>
                  </a:lnTo>
                  <a:lnTo>
                    <a:pt x="152" y="131"/>
                  </a:lnTo>
                  <a:lnTo>
                    <a:pt x="152" y="126"/>
                  </a:lnTo>
                  <a:lnTo>
                    <a:pt x="152" y="126"/>
                  </a:lnTo>
                  <a:lnTo>
                    <a:pt x="152" y="126"/>
                  </a:lnTo>
                  <a:lnTo>
                    <a:pt x="154" y="123"/>
                  </a:lnTo>
                  <a:lnTo>
                    <a:pt x="154" y="123"/>
                  </a:lnTo>
                  <a:lnTo>
                    <a:pt x="154" y="123"/>
                  </a:lnTo>
                  <a:lnTo>
                    <a:pt x="154" y="123"/>
                  </a:lnTo>
                  <a:lnTo>
                    <a:pt x="154" y="121"/>
                  </a:lnTo>
                  <a:lnTo>
                    <a:pt x="154" y="121"/>
                  </a:lnTo>
                  <a:lnTo>
                    <a:pt x="154" y="121"/>
                  </a:lnTo>
                  <a:lnTo>
                    <a:pt x="152" y="116"/>
                  </a:lnTo>
                  <a:lnTo>
                    <a:pt x="149" y="114"/>
                  </a:lnTo>
                  <a:lnTo>
                    <a:pt x="149" y="114"/>
                  </a:lnTo>
                  <a:lnTo>
                    <a:pt x="152" y="112"/>
                  </a:lnTo>
                  <a:lnTo>
                    <a:pt x="152" y="109"/>
                  </a:lnTo>
                  <a:lnTo>
                    <a:pt x="152" y="109"/>
                  </a:lnTo>
                  <a:lnTo>
                    <a:pt x="152" y="107"/>
                  </a:lnTo>
                  <a:lnTo>
                    <a:pt x="152" y="107"/>
                  </a:lnTo>
                  <a:lnTo>
                    <a:pt x="154" y="107"/>
                  </a:lnTo>
                  <a:lnTo>
                    <a:pt x="154" y="107"/>
                  </a:lnTo>
                  <a:lnTo>
                    <a:pt x="154" y="104"/>
                  </a:lnTo>
                  <a:lnTo>
                    <a:pt x="157" y="107"/>
                  </a:lnTo>
                  <a:lnTo>
                    <a:pt x="159" y="107"/>
                  </a:lnTo>
                  <a:lnTo>
                    <a:pt x="161" y="107"/>
                  </a:lnTo>
                  <a:lnTo>
                    <a:pt x="161" y="107"/>
                  </a:lnTo>
                  <a:lnTo>
                    <a:pt x="161" y="104"/>
                  </a:lnTo>
                  <a:lnTo>
                    <a:pt x="161" y="102"/>
                  </a:lnTo>
                  <a:lnTo>
                    <a:pt x="161" y="102"/>
                  </a:lnTo>
                  <a:lnTo>
                    <a:pt x="164" y="97"/>
                  </a:lnTo>
                  <a:lnTo>
                    <a:pt x="164" y="97"/>
                  </a:lnTo>
                  <a:lnTo>
                    <a:pt x="164" y="9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80" name="Freeform 679"/>
            <p:cNvSpPr>
              <a:spLocks noEditPoints="1"/>
            </p:cNvSpPr>
            <p:nvPr/>
          </p:nvSpPr>
          <p:spPr bwMode="auto">
            <a:xfrm>
              <a:off x="6066815" y="5258437"/>
              <a:ext cx="224969" cy="251436"/>
            </a:xfrm>
            <a:custGeom>
              <a:avLst/>
              <a:gdLst>
                <a:gd name="T0" fmla="*/ 654 w 663"/>
                <a:gd name="T1" fmla="*/ 353 h 741"/>
                <a:gd name="T2" fmla="*/ 597 w 663"/>
                <a:gd name="T3" fmla="*/ 358 h 741"/>
                <a:gd name="T4" fmla="*/ 564 w 663"/>
                <a:gd name="T5" fmla="*/ 353 h 741"/>
                <a:gd name="T6" fmla="*/ 568 w 663"/>
                <a:gd name="T7" fmla="*/ 325 h 741"/>
                <a:gd name="T8" fmla="*/ 554 w 663"/>
                <a:gd name="T9" fmla="*/ 289 h 741"/>
                <a:gd name="T10" fmla="*/ 547 w 663"/>
                <a:gd name="T11" fmla="*/ 237 h 741"/>
                <a:gd name="T12" fmla="*/ 545 w 663"/>
                <a:gd name="T13" fmla="*/ 201 h 741"/>
                <a:gd name="T14" fmla="*/ 545 w 663"/>
                <a:gd name="T15" fmla="*/ 171 h 741"/>
                <a:gd name="T16" fmla="*/ 542 w 663"/>
                <a:gd name="T17" fmla="*/ 157 h 741"/>
                <a:gd name="T18" fmla="*/ 474 w 663"/>
                <a:gd name="T19" fmla="*/ 152 h 741"/>
                <a:gd name="T20" fmla="*/ 419 w 663"/>
                <a:gd name="T21" fmla="*/ 159 h 741"/>
                <a:gd name="T22" fmla="*/ 381 w 663"/>
                <a:gd name="T23" fmla="*/ 192 h 741"/>
                <a:gd name="T24" fmla="*/ 344 w 663"/>
                <a:gd name="T25" fmla="*/ 197 h 741"/>
                <a:gd name="T26" fmla="*/ 310 w 663"/>
                <a:gd name="T27" fmla="*/ 190 h 741"/>
                <a:gd name="T28" fmla="*/ 306 w 663"/>
                <a:gd name="T29" fmla="*/ 183 h 741"/>
                <a:gd name="T30" fmla="*/ 296 w 663"/>
                <a:gd name="T31" fmla="*/ 166 h 741"/>
                <a:gd name="T32" fmla="*/ 284 w 663"/>
                <a:gd name="T33" fmla="*/ 154 h 741"/>
                <a:gd name="T34" fmla="*/ 280 w 663"/>
                <a:gd name="T35" fmla="*/ 130 h 741"/>
                <a:gd name="T36" fmla="*/ 270 w 663"/>
                <a:gd name="T37" fmla="*/ 109 h 741"/>
                <a:gd name="T38" fmla="*/ 268 w 663"/>
                <a:gd name="T39" fmla="*/ 93 h 741"/>
                <a:gd name="T40" fmla="*/ 254 w 663"/>
                <a:gd name="T41" fmla="*/ 81 h 741"/>
                <a:gd name="T42" fmla="*/ 164 w 663"/>
                <a:gd name="T43" fmla="*/ 78 h 741"/>
                <a:gd name="T44" fmla="*/ 90 w 663"/>
                <a:gd name="T45" fmla="*/ 81 h 741"/>
                <a:gd name="T46" fmla="*/ 55 w 663"/>
                <a:gd name="T47" fmla="*/ 88 h 741"/>
                <a:gd name="T48" fmla="*/ 53 w 663"/>
                <a:gd name="T49" fmla="*/ 126 h 741"/>
                <a:gd name="T50" fmla="*/ 79 w 663"/>
                <a:gd name="T51" fmla="*/ 185 h 741"/>
                <a:gd name="T52" fmla="*/ 93 w 663"/>
                <a:gd name="T53" fmla="*/ 230 h 741"/>
                <a:gd name="T54" fmla="*/ 79 w 663"/>
                <a:gd name="T55" fmla="*/ 244 h 741"/>
                <a:gd name="T56" fmla="*/ 81 w 663"/>
                <a:gd name="T57" fmla="*/ 270 h 741"/>
                <a:gd name="T58" fmla="*/ 100 w 663"/>
                <a:gd name="T59" fmla="*/ 317 h 741"/>
                <a:gd name="T60" fmla="*/ 114 w 663"/>
                <a:gd name="T61" fmla="*/ 372 h 741"/>
                <a:gd name="T62" fmla="*/ 105 w 663"/>
                <a:gd name="T63" fmla="*/ 424 h 741"/>
                <a:gd name="T64" fmla="*/ 83 w 663"/>
                <a:gd name="T65" fmla="*/ 443 h 741"/>
                <a:gd name="T66" fmla="*/ 57 w 663"/>
                <a:gd name="T67" fmla="*/ 474 h 741"/>
                <a:gd name="T68" fmla="*/ 48 w 663"/>
                <a:gd name="T69" fmla="*/ 485 h 741"/>
                <a:gd name="T70" fmla="*/ 41 w 663"/>
                <a:gd name="T71" fmla="*/ 512 h 741"/>
                <a:gd name="T72" fmla="*/ 36 w 663"/>
                <a:gd name="T73" fmla="*/ 528 h 741"/>
                <a:gd name="T74" fmla="*/ 31 w 663"/>
                <a:gd name="T75" fmla="*/ 564 h 741"/>
                <a:gd name="T76" fmla="*/ 22 w 663"/>
                <a:gd name="T77" fmla="*/ 585 h 741"/>
                <a:gd name="T78" fmla="*/ 5 w 663"/>
                <a:gd name="T79" fmla="*/ 623 h 741"/>
                <a:gd name="T80" fmla="*/ 5 w 663"/>
                <a:gd name="T81" fmla="*/ 698 h 741"/>
                <a:gd name="T82" fmla="*/ 29 w 663"/>
                <a:gd name="T83" fmla="*/ 691 h 741"/>
                <a:gd name="T84" fmla="*/ 57 w 663"/>
                <a:gd name="T85" fmla="*/ 691 h 741"/>
                <a:gd name="T86" fmla="*/ 86 w 663"/>
                <a:gd name="T87" fmla="*/ 682 h 741"/>
                <a:gd name="T88" fmla="*/ 124 w 663"/>
                <a:gd name="T89" fmla="*/ 706 h 741"/>
                <a:gd name="T90" fmla="*/ 209 w 663"/>
                <a:gd name="T91" fmla="*/ 706 h 741"/>
                <a:gd name="T92" fmla="*/ 370 w 663"/>
                <a:gd name="T93" fmla="*/ 715 h 741"/>
                <a:gd name="T94" fmla="*/ 429 w 663"/>
                <a:gd name="T95" fmla="*/ 732 h 741"/>
                <a:gd name="T96" fmla="*/ 464 w 663"/>
                <a:gd name="T97" fmla="*/ 732 h 741"/>
                <a:gd name="T98" fmla="*/ 495 w 663"/>
                <a:gd name="T99" fmla="*/ 739 h 741"/>
                <a:gd name="T100" fmla="*/ 611 w 663"/>
                <a:gd name="T101" fmla="*/ 722 h 741"/>
                <a:gd name="T102" fmla="*/ 609 w 663"/>
                <a:gd name="T103" fmla="*/ 703 h 741"/>
                <a:gd name="T104" fmla="*/ 580 w 663"/>
                <a:gd name="T105" fmla="*/ 677 h 741"/>
                <a:gd name="T106" fmla="*/ 561 w 663"/>
                <a:gd name="T107" fmla="*/ 658 h 741"/>
                <a:gd name="T108" fmla="*/ 554 w 663"/>
                <a:gd name="T109" fmla="*/ 642 h 741"/>
                <a:gd name="T110" fmla="*/ 552 w 663"/>
                <a:gd name="T111" fmla="*/ 497 h 741"/>
                <a:gd name="T112" fmla="*/ 658 w 663"/>
                <a:gd name="T113" fmla="*/ 417 h 741"/>
                <a:gd name="T114" fmla="*/ 24 w 663"/>
                <a:gd name="T115" fmla="*/ 36 h 741"/>
                <a:gd name="T116" fmla="*/ 29 w 663"/>
                <a:gd name="T117" fmla="*/ 50 h 741"/>
                <a:gd name="T118" fmla="*/ 48 w 663"/>
                <a:gd name="T119" fmla="*/ 45 h 741"/>
                <a:gd name="T120" fmla="*/ 60 w 663"/>
                <a:gd name="T121" fmla="*/ 24 h 741"/>
                <a:gd name="T122" fmla="*/ 57 w 663"/>
                <a:gd name="T123" fmla="*/ 3 h 741"/>
                <a:gd name="T124" fmla="*/ 29 w 663"/>
                <a:gd name="T125" fmla="*/ 19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663" h="741">
                  <a:moveTo>
                    <a:pt x="661" y="379"/>
                  </a:moveTo>
                  <a:lnTo>
                    <a:pt x="661" y="379"/>
                  </a:lnTo>
                  <a:lnTo>
                    <a:pt x="663" y="377"/>
                  </a:lnTo>
                  <a:lnTo>
                    <a:pt x="663" y="377"/>
                  </a:lnTo>
                  <a:lnTo>
                    <a:pt x="663" y="377"/>
                  </a:lnTo>
                  <a:lnTo>
                    <a:pt x="661" y="370"/>
                  </a:lnTo>
                  <a:lnTo>
                    <a:pt x="661" y="370"/>
                  </a:lnTo>
                  <a:lnTo>
                    <a:pt x="661" y="362"/>
                  </a:lnTo>
                  <a:lnTo>
                    <a:pt x="661" y="362"/>
                  </a:lnTo>
                  <a:lnTo>
                    <a:pt x="661" y="360"/>
                  </a:lnTo>
                  <a:lnTo>
                    <a:pt x="661" y="358"/>
                  </a:lnTo>
                  <a:lnTo>
                    <a:pt x="661" y="355"/>
                  </a:lnTo>
                  <a:lnTo>
                    <a:pt x="661" y="355"/>
                  </a:lnTo>
                  <a:lnTo>
                    <a:pt x="661" y="353"/>
                  </a:lnTo>
                  <a:lnTo>
                    <a:pt x="661" y="353"/>
                  </a:lnTo>
                  <a:lnTo>
                    <a:pt x="658" y="351"/>
                  </a:lnTo>
                  <a:lnTo>
                    <a:pt x="658" y="351"/>
                  </a:lnTo>
                  <a:lnTo>
                    <a:pt x="658" y="348"/>
                  </a:lnTo>
                  <a:lnTo>
                    <a:pt x="658" y="348"/>
                  </a:lnTo>
                  <a:lnTo>
                    <a:pt x="656" y="348"/>
                  </a:lnTo>
                  <a:lnTo>
                    <a:pt x="656" y="351"/>
                  </a:lnTo>
                  <a:lnTo>
                    <a:pt x="656" y="351"/>
                  </a:lnTo>
                  <a:lnTo>
                    <a:pt x="656" y="353"/>
                  </a:lnTo>
                  <a:lnTo>
                    <a:pt x="656" y="353"/>
                  </a:lnTo>
                  <a:lnTo>
                    <a:pt x="654" y="353"/>
                  </a:lnTo>
                  <a:lnTo>
                    <a:pt x="654" y="353"/>
                  </a:lnTo>
                  <a:lnTo>
                    <a:pt x="654" y="355"/>
                  </a:lnTo>
                  <a:lnTo>
                    <a:pt x="654" y="355"/>
                  </a:lnTo>
                  <a:lnTo>
                    <a:pt x="651" y="355"/>
                  </a:lnTo>
                  <a:lnTo>
                    <a:pt x="649" y="355"/>
                  </a:lnTo>
                  <a:lnTo>
                    <a:pt x="646" y="355"/>
                  </a:lnTo>
                  <a:lnTo>
                    <a:pt x="644" y="355"/>
                  </a:lnTo>
                  <a:lnTo>
                    <a:pt x="642" y="355"/>
                  </a:lnTo>
                  <a:lnTo>
                    <a:pt x="642" y="355"/>
                  </a:lnTo>
                  <a:lnTo>
                    <a:pt x="637" y="353"/>
                  </a:lnTo>
                  <a:lnTo>
                    <a:pt x="632" y="353"/>
                  </a:lnTo>
                  <a:lnTo>
                    <a:pt x="632" y="353"/>
                  </a:lnTo>
                  <a:lnTo>
                    <a:pt x="630" y="353"/>
                  </a:lnTo>
                  <a:lnTo>
                    <a:pt x="628" y="353"/>
                  </a:lnTo>
                  <a:lnTo>
                    <a:pt x="623" y="355"/>
                  </a:lnTo>
                  <a:lnTo>
                    <a:pt x="618" y="358"/>
                  </a:lnTo>
                  <a:lnTo>
                    <a:pt x="613" y="360"/>
                  </a:lnTo>
                  <a:lnTo>
                    <a:pt x="609" y="360"/>
                  </a:lnTo>
                  <a:lnTo>
                    <a:pt x="606" y="360"/>
                  </a:lnTo>
                  <a:lnTo>
                    <a:pt x="604" y="360"/>
                  </a:lnTo>
                  <a:lnTo>
                    <a:pt x="601" y="360"/>
                  </a:lnTo>
                  <a:lnTo>
                    <a:pt x="599" y="358"/>
                  </a:lnTo>
                  <a:lnTo>
                    <a:pt x="599" y="358"/>
                  </a:lnTo>
                  <a:lnTo>
                    <a:pt x="597" y="358"/>
                  </a:lnTo>
                  <a:lnTo>
                    <a:pt x="597" y="358"/>
                  </a:lnTo>
                  <a:lnTo>
                    <a:pt x="594" y="358"/>
                  </a:lnTo>
                  <a:lnTo>
                    <a:pt x="594" y="360"/>
                  </a:lnTo>
                  <a:lnTo>
                    <a:pt x="592" y="360"/>
                  </a:lnTo>
                  <a:lnTo>
                    <a:pt x="590" y="360"/>
                  </a:lnTo>
                  <a:lnTo>
                    <a:pt x="587" y="360"/>
                  </a:lnTo>
                  <a:lnTo>
                    <a:pt x="585" y="358"/>
                  </a:lnTo>
                  <a:lnTo>
                    <a:pt x="583" y="358"/>
                  </a:lnTo>
                  <a:lnTo>
                    <a:pt x="580" y="358"/>
                  </a:lnTo>
                  <a:lnTo>
                    <a:pt x="578" y="360"/>
                  </a:lnTo>
                  <a:lnTo>
                    <a:pt x="578" y="362"/>
                  </a:lnTo>
                  <a:lnTo>
                    <a:pt x="571" y="365"/>
                  </a:lnTo>
                  <a:lnTo>
                    <a:pt x="571" y="365"/>
                  </a:lnTo>
                  <a:lnTo>
                    <a:pt x="568" y="367"/>
                  </a:lnTo>
                  <a:lnTo>
                    <a:pt x="568" y="367"/>
                  </a:lnTo>
                  <a:lnTo>
                    <a:pt x="566" y="367"/>
                  </a:lnTo>
                  <a:lnTo>
                    <a:pt x="566" y="365"/>
                  </a:lnTo>
                  <a:lnTo>
                    <a:pt x="566" y="362"/>
                  </a:lnTo>
                  <a:lnTo>
                    <a:pt x="566" y="358"/>
                  </a:lnTo>
                  <a:lnTo>
                    <a:pt x="566" y="358"/>
                  </a:lnTo>
                  <a:lnTo>
                    <a:pt x="566" y="355"/>
                  </a:lnTo>
                  <a:lnTo>
                    <a:pt x="566" y="355"/>
                  </a:lnTo>
                  <a:lnTo>
                    <a:pt x="564" y="355"/>
                  </a:lnTo>
                  <a:lnTo>
                    <a:pt x="564" y="355"/>
                  </a:lnTo>
                  <a:lnTo>
                    <a:pt x="564" y="353"/>
                  </a:lnTo>
                  <a:lnTo>
                    <a:pt x="564" y="353"/>
                  </a:lnTo>
                  <a:lnTo>
                    <a:pt x="564" y="348"/>
                  </a:lnTo>
                  <a:lnTo>
                    <a:pt x="561" y="348"/>
                  </a:lnTo>
                  <a:lnTo>
                    <a:pt x="561" y="346"/>
                  </a:lnTo>
                  <a:lnTo>
                    <a:pt x="564" y="346"/>
                  </a:lnTo>
                  <a:lnTo>
                    <a:pt x="564" y="343"/>
                  </a:lnTo>
                  <a:lnTo>
                    <a:pt x="566" y="343"/>
                  </a:lnTo>
                  <a:lnTo>
                    <a:pt x="568" y="343"/>
                  </a:lnTo>
                  <a:lnTo>
                    <a:pt x="568" y="341"/>
                  </a:lnTo>
                  <a:lnTo>
                    <a:pt x="571" y="341"/>
                  </a:lnTo>
                  <a:lnTo>
                    <a:pt x="571" y="341"/>
                  </a:lnTo>
                  <a:lnTo>
                    <a:pt x="571" y="341"/>
                  </a:lnTo>
                  <a:lnTo>
                    <a:pt x="571" y="339"/>
                  </a:lnTo>
                  <a:lnTo>
                    <a:pt x="571" y="339"/>
                  </a:lnTo>
                  <a:lnTo>
                    <a:pt x="571" y="339"/>
                  </a:lnTo>
                  <a:lnTo>
                    <a:pt x="571" y="336"/>
                  </a:lnTo>
                  <a:lnTo>
                    <a:pt x="571" y="334"/>
                  </a:lnTo>
                  <a:lnTo>
                    <a:pt x="571" y="334"/>
                  </a:lnTo>
                  <a:lnTo>
                    <a:pt x="571" y="332"/>
                  </a:lnTo>
                  <a:lnTo>
                    <a:pt x="571" y="329"/>
                  </a:lnTo>
                  <a:lnTo>
                    <a:pt x="568" y="329"/>
                  </a:lnTo>
                  <a:lnTo>
                    <a:pt x="568" y="329"/>
                  </a:lnTo>
                  <a:lnTo>
                    <a:pt x="568" y="327"/>
                  </a:lnTo>
                  <a:lnTo>
                    <a:pt x="568" y="327"/>
                  </a:lnTo>
                  <a:lnTo>
                    <a:pt x="568" y="325"/>
                  </a:lnTo>
                  <a:lnTo>
                    <a:pt x="568" y="325"/>
                  </a:lnTo>
                  <a:lnTo>
                    <a:pt x="571" y="322"/>
                  </a:lnTo>
                  <a:lnTo>
                    <a:pt x="571" y="322"/>
                  </a:lnTo>
                  <a:lnTo>
                    <a:pt x="571" y="320"/>
                  </a:lnTo>
                  <a:lnTo>
                    <a:pt x="571" y="320"/>
                  </a:lnTo>
                  <a:lnTo>
                    <a:pt x="571" y="320"/>
                  </a:lnTo>
                  <a:lnTo>
                    <a:pt x="568" y="320"/>
                  </a:lnTo>
                  <a:lnTo>
                    <a:pt x="568" y="317"/>
                  </a:lnTo>
                  <a:lnTo>
                    <a:pt x="568" y="315"/>
                  </a:lnTo>
                  <a:lnTo>
                    <a:pt x="566" y="313"/>
                  </a:lnTo>
                  <a:lnTo>
                    <a:pt x="566" y="310"/>
                  </a:lnTo>
                  <a:lnTo>
                    <a:pt x="564" y="308"/>
                  </a:lnTo>
                  <a:lnTo>
                    <a:pt x="564" y="306"/>
                  </a:lnTo>
                  <a:lnTo>
                    <a:pt x="564" y="306"/>
                  </a:lnTo>
                  <a:lnTo>
                    <a:pt x="564" y="303"/>
                  </a:lnTo>
                  <a:lnTo>
                    <a:pt x="564" y="301"/>
                  </a:lnTo>
                  <a:lnTo>
                    <a:pt x="561" y="299"/>
                  </a:lnTo>
                  <a:lnTo>
                    <a:pt x="561" y="296"/>
                  </a:lnTo>
                  <a:lnTo>
                    <a:pt x="561" y="296"/>
                  </a:lnTo>
                  <a:lnTo>
                    <a:pt x="559" y="294"/>
                  </a:lnTo>
                  <a:lnTo>
                    <a:pt x="559" y="294"/>
                  </a:lnTo>
                  <a:lnTo>
                    <a:pt x="557" y="294"/>
                  </a:lnTo>
                  <a:lnTo>
                    <a:pt x="557" y="294"/>
                  </a:lnTo>
                  <a:lnTo>
                    <a:pt x="557" y="294"/>
                  </a:lnTo>
                  <a:lnTo>
                    <a:pt x="557" y="294"/>
                  </a:lnTo>
                  <a:lnTo>
                    <a:pt x="554" y="289"/>
                  </a:lnTo>
                  <a:lnTo>
                    <a:pt x="552" y="289"/>
                  </a:lnTo>
                  <a:lnTo>
                    <a:pt x="552" y="287"/>
                  </a:lnTo>
                  <a:lnTo>
                    <a:pt x="552" y="287"/>
                  </a:lnTo>
                  <a:lnTo>
                    <a:pt x="552" y="287"/>
                  </a:lnTo>
                  <a:lnTo>
                    <a:pt x="552" y="287"/>
                  </a:lnTo>
                  <a:lnTo>
                    <a:pt x="549" y="287"/>
                  </a:lnTo>
                  <a:lnTo>
                    <a:pt x="547" y="282"/>
                  </a:lnTo>
                  <a:lnTo>
                    <a:pt x="545" y="280"/>
                  </a:lnTo>
                  <a:lnTo>
                    <a:pt x="545" y="277"/>
                  </a:lnTo>
                  <a:lnTo>
                    <a:pt x="545" y="272"/>
                  </a:lnTo>
                  <a:lnTo>
                    <a:pt x="545" y="270"/>
                  </a:lnTo>
                  <a:lnTo>
                    <a:pt x="542" y="270"/>
                  </a:lnTo>
                  <a:lnTo>
                    <a:pt x="542" y="270"/>
                  </a:lnTo>
                  <a:lnTo>
                    <a:pt x="542" y="268"/>
                  </a:lnTo>
                  <a:lnTo>
                    <a:pt x="542" y="268"/>
                  </a:lnTo>
                  <a:lnTo>
                    <a:pt x="542" y="268"/>
                  </a:lnTo>
                  <a:lnTo>
                    <a:pt x="542" y="265"/>
                  </a:lnTo>
                  <a:lnTo>
                    <a:pt x="545" y="261"/>
                  </a:lnTo>
                  <a:lnTo>
                    <a:pt x="545" y="258"/>
                  </a:lnTo>
                  <a:lnTo>
                    <a:pt x="545" y="256"/>
                  </a:lnTo>
                  <a:lnTo>
                    <a:pt x="545" y="251"/>
                  </a:lnTo>
                  <a:lnTo>
                    <a:pt x="545" y="246"/>
                  </a:lnTo>
                  <a:lnTo>
                    <a:pt x="545" y="242"/>
                  </a:lnTo>
                  <a:lnTo>
                    <a:pt x="545" y="239"/>
                  </a:lnTo>
                  <a:lnTo>
                    <a:pt x="547" y="237"/>
                  </a:lnTo>
                  <a:lnTo>
                    <a:pt x="547" y="235"/>
                  </a:lnTo>
                  <a:lnTo>
                    <a:pt x="547" y="235"/>
                  </a:lnTo>
                  <a:lnTo>
                    <a:pt x="547" y="232"/>
                  </a:lnTo>
                  <a:lnTo>
                    <a:pt x="549" y="228"/>
                  </a:lnTo>
                  <a:lnTo>
                    <a:pt x="549" y="225"/>
                  </a:lnTo>
                  <a:lnTo>
                    <a:pt x="549" y="225"/>
                  </a:lnTo>
                  <a:lnTo>
                    <a:pt x="549" y="225"/>
                  </a:lnTo>
                  <a:lnTo>
                    <a:pt x="549" y="225"/>
                  </a:lnTo>
                  <a:lnTo>
                    <a:pt x="549" y="223"/>
                  </a:lnTo>
                  <a:lnTo>
                    <a:pt x="549" y="223"/>
                  </a:lnTo>
                  <a:lnTo>
                    <a:pt x="549" y="220"/>
                  </a:lnTo>
                  <a:lnTo>
                    <a:pt x="549" y="218"/>
                  </a:lnTo>
                  <a:lnTo>
                    <a:pt x="549" y="216"/>
                  </a:lnTo>
                  <a:lnTo>
                    <a:pt x="549" y="213"/>
                  </a:lnTo>
                  <a:lnTo>
                    <a:pt x="547" y="211"/>
                  </a:lnTo>
                  <a:lnTo>
                    <a:pt x="547" y="211"/>
                  </a:lnTo>
                  <a:lnTo>
                    <a:pt x="549" y="211"/>
                  </a:lnTo>
                  <a:lnTo>
                    <a:pt x="549" y="211"/>
                  </a:lnTo>
                  <a:lnTo>
                    <a:pt x="549" y="209"/>
                  </a:lnTo>
                  <a:lnTo>
                    <a:pt x="547" y="209"/>
                  </a:lnTo>
                  <a:lnTo>
                    <a:pt x="547" y="206"/>
                  </a:lnTo>
                  <a:lnTo>
                    <a:pt x="547" y="204"/>
                  </a:lnTo>
                  <a:lnTo>
                    <a:pt x="545" y="201"/>
                  </a:lnTo>
                  <a:lnTo>
                    <a:pt x="545" y="201"/>
                  </a:lnTo>
                  <a:lnTo>
                    <a:pt x="545" y="201"/>
                  </a:lnTo>
                  <a:lnTo>
                    <a:pt x="545" y="199"/>
                  </a:lnTo>
                  <a:lnTo>
                    <a:pt x="542" y="199"/>
                  </a:lnTo>
                  <a:lnTo>
                    <a:pt x="542" y="197"/>
                  </a:lnTo>
                  <a:lnTo>
                    <a:pt x="542" y="197"/>
                  </a:lnTo>
                  <a:lnTo>
                    <a:pt x="542" y="194"/>
                  </a:lnTo>
                  <a:lnTo>
                    <a:pt x="540" y="194"/>
                  </a:lnTo>
                  <a:lnTo>
                    <a:pt x="540" y="194"/>
                  </a:lnTo>
                  <a:lnTo>
                    <a:pt x="540" y="192"/>
                  </a:lnTo>
                  <a:lnTo>
                    <a:pt x="540" y="190"/>
                  </a:lnTo>
                  <a:lnTo>
                    <a:pt x="540" y="190"/>
                  </a:lnTo>
                  <a:lnTo>
                    <a:pt x="540" y="187"/>
                  </a:lnTo>
                  <a:lnTo>
                    <a:pt x="540" y="187"/>
                  </a:lnTo>
                  <a:lnTo>
                    <a:pt x="540" y="187"/>
                  </a:lnTo>
                  <a:lnTo>
                    <a:pt x="540" y="185"/>
                  </a:lnTo>
                  <a:lnTo>
                    <a:pt x="540" y="183"/>
                  </a:lnTo>
                  <a:lnTo>
                    <a:pt x="542" y="183"/>
                  </a:lnTo>
                  <a:lnTo>
                    <a:pt x="542" y="180"/>
                  </a:lnTo>
                  <a:lnTo>
                    <a:pt x="542" y="178"/>
                  </a:lnTo>
                  <a:lnTo>
                    <a:pt x="542" y="178"/>
                  </a:lnTo>
                  <a:lnTo>
                    <a:pt x="545" y="175"/>
                  </a:lnTo>
                  <a:lnTo>
                    <a:pt x="545" y="173"/>
                  </a:lnTo>
                  <a:lnTo>
                    <a:pt x="545" y="173"/>
                  </a:lnTo>
                  <a:lnTo>
                    <a:pt x="545" y="173"/>
                  </a:lnTo>
                  <a:lnTo>
                    <a:pt x="545" y="171"/>
                  </a:lnTo>
                  <a:lnTo>
                    <a:pt x="545" y="171"/>
                  </a:lnTo>
                  <a:lnTo>
                    <a:pt x="545" y="171"/>
                  </a:lnTo>
                  <a:lnTo>
                    <a:pt x="545" y="168"/>
                  </a:lnTo>
                  <a:lnTo>
                    <a:pt x="545" y="168"/>
                  </a:lnTo>
                  <a:lnTo>
                    <a:pt x="545" y="168"/>
                  </a:lnTo>
                  <a:lnTo>
                    <a:pt x="545" y="168"/>
                  </a:lnTo>
                  <a:lnTo>
                    <a:pt x="545" y="166"/>
                  </a:lnTo>
                  <a:lnTo>
                    <a:pt x="545" y="166"/>
                  </a:lnTo>
                  <a:lnTo>
                    <a:pt x="545" y="166"/>
                  </a:lnTo>
                  <a:lnTo>
                    <a:pt x="545" y="164"/>
                  </a:lnTo>
                  <a:lnTo>
                    <a:pt x="545" y="164"/>
                  </a:lnTo>
                  <a:lnTo>
                    <a:pt x="545" y="164"/>
                  </a:lnTo>
                  <a:lnTo>
                    <a:pt x="545" y="164"/>
                  </a:lnTo>
                  <a:lnTo>
                    <a:pt x="545" y="164"/>
                  </a:lnTo>
                  <a:lnTo>
                    <a:pt x="545" y="164"/>
                  </a:lnTo>
                  <a:lnTo>
                    <a:pt x="545" y="161"/>
                  </a:lnTo>
                  <a:lnTo>
                    <a:pt x="545" y="161"/>
                  </a:lnTo>
                  <a:lnTo>
                    <a:pt x="545" y="161"/>
                  </a:lnTo>
                  <a:lnTo>
                    <a:pt x="545" y="161"/>
                  </a:lnTo>
                  <a:lnTo>
                    <a:pt x="545" y="161"/>
                  </a:lnTo>
                  <a:lnTo>
                    <a:pt x="545" y="159"/>
                  </a:lnTo>
                  <a:lnTo>
                    <a:pt x="545" y="159"/>
                  </a:lnTo>
                  <a:lnTo>
                    <a:pt x="545" y="159"/>
                  </a:lnTo>
                  <a:lnTo>
                    <a:pt x="545" y="159"/>
                  </a:lnTo>
                  <a:lnTo>
                    <a:pt x="545" y="159"/>
                  </a:lnTo>
                  <a:lnTo>
                    <a:pt x="542" y="157"/>
                  </a:lnTo>
                  <a:lnTo>
                    <a:pt x="542" y="154"/>
                  </a:lnTo>
                  <a:lnTo>
                    <a:pt x="542" y="154"/>
                  </a:lnTo>
                  <a:lnTo>
                    <a:pt x="542" y="154"/>
                  </a:lnTo>
                  <a:lnTo>
                    <a:pt x="542" y="154"/>
                  </a:lnTo>
                  <a:lnTo>
                    <a:pt x="542" y="154"/>
                  </a:lnTo>
                  <a:lnTo>
                    <a:pt x="540" y="154"/>
                  </a:lnTo>
                  <a:lnTo>
                    <a:pt x="540" y="154"/>
                  </a:lnTo>
                  <a:lnTo>
                    <a:pt x="535" y="154"/>
                  </a:lnTo>
                  <a:lnTo>
                    <a:pt x="531" y="154"/>
                  </a:lnTo>
                  <a:lnTo>
                    <a:pt x="528" y="154"/>
                  </a:lnTo>
                  <a:lnTo>
                    <a:pt x="523" y="154"/>
                  </a:lnTo>
                  <a:lnTo>
                    <a:pt x="519" y="154"/>
                  </a:lnTo>
                  <a:lnTo>
                    <a:pt x="516" y="154"/>
                  </a:lnTo>
                  <a:lnTo>
                    <a:pt x="512" y="154"/>
                  </a:lnTo>
                  <a:lnTo>
                    <a:pt x="507" y="154"/>
                  </a:lnTo>
                  <a:lnTo>
                    <a:pt x="504" y="154"/>
                  </a:lnTo>
                  <a:lnTo>
                    <a:pt x="500" y="154"/>
                  </a:lnTo>
                  <a:lnTo>
                    <a:pt x="495" y="154"/>
                  </a:lnTo>
                  <a:lnTo>
                    <a:pt x="493" y="154"/>
                  </a:lnTo>
                  <a:lnTo>
                    <a:pt x="488" y="154"/>
                  </a:lnTo>
                  <a:lnTo>
                    <a:pt x="486" y="154"/>
                  </a:lnTo>
                  <a:lnTo>
                    <a:pt x="481" y="154"/>
                  </a:lnTo>
                  <a:lnTo>
                    <a:pt x="476" y="154"/>
                  </a:lnTo>
                  <a:lnTo>
                    <a:pt x="474" y="154"/>
                  </a:lnTo>
                  <a:lnTo>
                    <a:pt x="474" y="152"/>
                  </a:lnTo>
                  <a:lnTo>
                    <a:pt x="474" y="149"/>
                  </a:lnTo>
                  <a:lnTo>
                    <a:pt x="474" y="147"/>
                  </a:lnTo>
                  <a:lnTo>
                    <a:pt x="476" y="145"/>
                  </a:lnTo>
                  <a:lnTo>
                    <a:pt x="476" y="142"/>
                  </a:lnTo>
                  <a:lnTo>
                    <a:pt x="478" y="138"/>
                  </a:lnTo>
                  <a:lnTo>
                    <a:pt x="478" y="135"/>
                  </a:lnTo>
                  <a:lnTo>
                    <a:pt x="476" y="135"/>
                  </a:lnTo>
                  <a:lnTo>
                    <a:pt x="471" y="135"/>
                  </a:lnTo>
                  <a:lnTo>
                    <a:pt x="467" y="135"/>
                  </a:lnTo>
                  <a:lnTo>
                    <a:pt x="464" y="135"/>
                  </a:lnTo>
                  <a:lnTo>
                    <a:pt x="464" y="135"/>
                  </a:lnTo>
                  <a:lnTo>
                    <a:pt x="462" y="135"/>
                  </a:lnTo>
                  <a:lnTo>
                    <a:pt x="462" y="135"/>
                  </a:lnTo>
                  <a:lnTo>
                    <a:pt x="462" y="138"/>
                  </a:lnTo>
                  <a:lnTo>
                    <a:pt x="462" y="138"/>
                  </a:lnTo>
                  <a:lnTo>
                    <a:pt x="462" y="140"/>
                  </a:lnTo>
                  <a:lnTo>
                    <a:pt x="422" y="140"/>
                  </a:lnTo>
                  <a:lnTo>
                    <a:pt x="422" y="142"/>
                  </a:lnTo>
                  <a:lnTo>
                    <a:pt x="422" y="142"/>
                  </a:lnTo>
                  <a:lnTo>
                    <a:pt x="422" y="142"/>
                  </a:lnTo>
                  <a:lnTo>
                    <a:pt x="419" y="145"/>
                  </a:lnTo>
                  <a:lnTo>
                    <a:pt x="419" y="145"/>
                  </a:lnTo>
                  <a:lnTo>
                    <a:pt x="419" y="147"/>
                  </a:lnTo>
                  <a:lnTo>
                    <a:pt x="419" y="157"/>
                  </a:lnTo>
                  <a:lnTo>
                    <a:pt x="419" y="159"/>
                  </a:lnTo>
                  <a:lnTo>
                    <a:pt x="419" y="159"/>
                  </a:lnTo>
                  <a:lnTo>
                    <a:pt x="419" y="164"/>
                  </a:lnTo>
                  <a:lnTo>
                    <a:pt x="419" y="166"/>
                  </a:lnTo>
                  <a:lnTo>
                    <a:pt x="419" y="166"/>
                  </a:lnTo>
                  <a:lnTo>
                    <a:pt x="419" y="166"/>
                  </a:lnTo>
                  <a:lnTo>
                    <a:pt x="419" y="166"/>
                  </a:lnTo>
                  <a:lnTo>
                    <a:pt x="419" y="166"/>
                  </a:lnTo>
                  <a:lnTo>
                    <a:pt x="417" y="168"/>
                  </a:lnTo>
                  <a:lnTo>
                    <a:pt x="417" y="168"/>
                  </a:lnTo>
                  <a:lnTo>
                    <a:pt x="417" y="171"/>
                  </a:lnTo>
                  <a:lnTo>
                    <a:pt x="415" y="171"/>
                  </a:lnTo>
                  <a:lnTo>
                    <a:pt x="412" y="171"/>
                  </a:lnTo>
                  <a:lnTo>
                    <a:pt x="412" y="171"/>
                  </a:lnTo>
                  <a:lnTo>
                    <a:pt x="412" y="173"/>
                  </a:lnTo>
                  <a:lnTo>
                    <a:pt x="412" y="175"/>
                  </a:lnTo>
                  <a:lnTo>
                    <a:pt x="412" y="175"/>
                  </a:lnTo>
                  <a:lnTo>
                    <a:pt x="412" y="178"/>
                  </a:lnTo>
                  <a:lnTo>
                    <a:pt x="412" y="178"/>
                  </a:lnTo>
                  <a:lnTo>
                    <a:pt x="412" y="183"/>
                  </a:lnTo>
                  <a:lnTo>
                    <a:pt x="412" y="183"/>
                  </a:lnTo>
                  <a:lnTo>
                    <a:pt x="410" y="185"/>
                  </a:lnTo>
                  <a:lnTo>
                    <a:pt x="410" y="187"/>
                  </a:lnTo>
                  <a:lnTo>
                    <a:pt x="410" y="190"/>
                  </a:lnTo>
                  <a:lnTo>
                    <a:pt x="412" y="192"/>
                  </a:lnTo>
                  <a:lnTo>
                    <a:pt x="381" y="192"/>
                  </a:lnTo>
                  <a:lnTo>
                    <a:pt x="379" y="192"/>
                  </a:lnTo>
                  <a:lnTo>
                    <a:pt x="379" y="192"/>
                  </a:lnTo>
                  <a:lnTo>
                    <a:pt x="379" y="190"/>
                  </a:lnTo>
                  <a:lnTo>
                    <a:pt x="379" y="190"/>
                  </a:lnTo>
                  <a:lnTo>
                    <a:pt x="372" y="190"/>
                  </a:lnTo>
                  <a:lnTo>
                    <a:pt x="367" y="190"/>
                  </a:lnTo>
                  <a:lnTo>
                    <a:pt x="367" y="190"/>
                  </a:lnTo>
                  <a:lnTo>
                    <a:pt x="367" y="190"/>
                  </a:lnTo>
                  <a:lnTo>
                    <a:pt x="367" y="192"/>
                  </a:lnTo>
                  <a:lnTo>
                    <a:pt x="365" y="192"/>
                  </a:lnTo>
                  <a:lnTo>
                    <a:pt x="365" y="192"/>
                  </a:lnTo>
                  <a:lnTo>
                    <a:pt x="363" y="192"/>
                  </a:lnTo>
                  <a:lnTo>
                    <a:pt x="360" y="192"/>
                  </a:lnTo>
                  <a:lnTo>
                    <a:pt x="360" y="194"/>
                  </a:lnTo>
                  <a:lnTo>
                    <a:pt x="360" y="194"/>
                  </a:lnTo>
                  <a:lnTo>
                    <a:pt x="358" y="194"/>
                  </a:lnTo>
                  <a:lnTo>
                    <a:pt x="355" y="192"/>
                  </a:lnTo>
                  <a:lnTo>
                    <a:pt x="353" y="192"/>
                  </a:lnTo>
                  <a:lnTo>
                    <a:pt x="351" y="192"/>
                  </a:lnTo>
                  <a:lnTo>
                    <a:pt x="348" y="192"/>
                  </a:lnTo>
                  <a:lnTo>
                    <a:pt x="346" y="194"/>
                  </a:lnTo>
                  <a:lnTo>
                    <a:pt x="346" y="194"/>
                  </a:lnTo>
                  <a:lnTo>
                    <a:pt x="346" y="194"/>
                  </a:lnTo>
                  <a:lnTo>
                    <a:pt x="344" y="197"/>
                  </a:lnTo>
                  <a:lnTo>
                    <a:pt x="344" y="197"/>
                  </a:lnTo>
                  <a:lnTo>
                    <a:pt x="344" y="199"/>
                  </a:lnTo>
                  <a:lnTo>
                    <a:pt x="339" y="199"/>
                  </a:lnTo>
                  <a:lnTo>
                    <a:pt x="339" y="199"/>
                  </a:lnTo>
                  <a:lnTo>
                    <a:pt x="336" y="197"/>
                  </a:lnTo>
                  <a:lnTo>
                    <a:pt x="334" y="194"/>
                  </a:lnTo>
                  <a:lnTo>
                    <a:pt x="332" y="194"/>
                  </a:lnTo>
                  <a:lnTo>
                    <a:pt x="332" y="194"/>
                  </a:lnTo>
                  <a:lnTo>
                    <a:pt x="327" y="197"/>
                  </a:lnTo>
                  <a:lnTo>
                    <a:pt x="327" y="197"/>
                  </a:lnTo>
                  <a:lnTo>
                    <a:pt x="325" y="197"/>
                  </a:lnTo>
                  <a:lnTo>
                    <a:pt x="325" y="197"/>
                  </a:lnTo>
                  <a:lnTo>
                    <a:pt x="320" y="199"/>
                  </a:lnTo>
                  <a:lnTo>
                    <a:pt x="318" y="199"/>
                  </a:lnTo>
                  <a:lnTo>
                    <a:pt x="315" y="197"/>
                  </a:lnTo>
                  <a:lnTo>
                    <a:pt x="315" y="197"/>
                  </a:lnTo>
                  <a:lnTo>
                    <a:pt x="315" y="197"/>
                  </a:lnTo>
                  <a:lnTo>
                    <a:pt x="315" y="197"/>
                  </a:lnTo>
                  <a:lnTo>
                    <a:pt x="315" y="194"/>
                  </a:lnTo>
                  <a:lnTo>
                    <a:pt x="315" y="194"/>
                  </a:lnTo>
                  <a:lnTo>
                    <a:pt x="315" y="194"/>
                  </a:lnTo>
                  <a:lnTo>
                    <a:pt x="313" y="192"/>
                  </a:lnTo>
                  <a:lnTo>
                    <a:pt x="313" y="192"/>
                  </a:lnTo>
                  <a:lnTo>
                    <a:pt x="313" y="192"/>
                  </a:lnTo>
                  <a:lnTo>
                    <a:pt x="313" y="190"/>
                  </a:lnTo>
                  <a:lnTo>
                    <a:pt x="310" y="190"/>
                  </a:lnTo>
                  <a:lnTo>
                    <a:pt x="310" y="190"/>
                  </a:lnTo>
                  <a:lnTo>
                    <a:pt x="310" y="190"/>
                  </a:lnTo>
                  <a:lnTo>
                    <a:pt x="310" y="190"/>
                  </a:lnTo>
                  <a:lnTo>
                    <a:pt x="310" y="190"/>
                  </a:lnTo>
                  <a:lnTo>
                    <a:pt x="310" y="190"/>
                  </a:lnTo>
                  <a:lnTo>
                    <a:pt x="310" y="190"/>
                  </a:lnTo>
                  <a:lnTo>
                    <a:pt x="310" y="190"/>
                  </a:lnTo>
                  <a:lnTo>
                    <a:pt x="310" y="190"/>
                  </a:lnTo>
                  <a:lnTo>
                    <a:pt x="308" y="187"/>
                  </a:lnTo>
                  <a:lnTo>
                    <a:pt x="310" y="187"/>
                  </a:lnTo>
                  <a:lnTo>
                    <a:pt x="310" y="187"/>
                  </a:lnTo>
                  <a:lnTo>
                    <a:pt x="310" y="187"/>
                  </a:lnTo>
                  <a:lnTo>
                    <a:pt x="310" y="185"/>
                  </a:lnTo>
                  <a:lnTo>
                    <a:pt x="308" y="187"/>
                  </a:lnTo>
                  <a:lnTo>
                    <a:pt x="308" y="185"/>
                  </a:lnTo>
                  <a:lnTo>
                    <a:pt x="308" y="185"/>
                  </a:lnTo>
                  <a:lnTo>
                    <a:pt x="308" y="185"/>
                  </a:lnTo>
                  <a:lnTo>
                    <a:pt x="308" y="185"/>
                  </a:lnTo>
                  <a:lnTo>
                    <a:pt x="308" y="185"/>
                  </a:lnTo>
                  <a:lnTo>
                    <a:pt x="306" y="185"/>
                  </a:lnTo>
                  <a:lnTo>
                    <a:pt x="308" y="185"/>
                  </a:lnTo>
                  <a:lnTo>
                    <a:pt x="308" y="183"/>
                  </a:lnTo>
                  <a:lnTo>
                    <a:pt x="306" y="183"/>
                  </a:lnTo>
                  <a:lnTo>
                    <a:pt x="306" y="183"/>
                  </a:lnTo>
                  <a:lnTo>
                    <a:pt x="306" y="183"/>
                  </a:lnTo>
                  <a:lnTo>
                    <a:pt x="306" y="183"/>
                  </a:lnTo>
                  <a:lnTo>
                    <a:pt x="306" y="183"/>
                  </a:lnTo>
                  <a:lnTo>
                    <a:pt x="303" y="180"/>
                  </a:lnTo>
                  <a:lnTo>
                    <a:pt x="303" y="180"/>
                  </a:lnTo>
                  <a:lnTo>
                    <a:pt x="303" y="180"/>
                  </a:lnTo>
                  <a:lnTo>
                    <a:pt x="303" y="180"/>
                  </a:lnTo>
                  <a:lnTo>
                    <a:pt x="303" y="178"/>
                  </a:lnTo>
                  <a:lnTo>
                    <a:pt x="303" y="178"/>
                  </a:lnTo>
                  <a:lnTo>
                    <a:pt x="303" y="178"/>
                  </a:lnTo>
                  <a:lnTo>
                    <a:pt x="303" y="178"/>
                  </a:lnTo>
                  <a:lnTo>
                    <a:pt x="301" y="178"/>
                  </a:lnTo>
                  <a:lnTo>
                    <a:pt x="303" y="178"/>
                  </a:lnTo>
                  <a:lnTo>
                    <a:pt x="303" y="178"/>
                  </a:lnTo>
                  <a:lnTo>
                    <a:pt x="303" y="178"/>
                  </a:lnTo>
                  <a:lnTo>
                    <a:pt x="301" y="175"/>
                  </a:lnTo>
                  <a:lnTo>
                    <a:pt x="301" y="178"/>
                  </a:lnTo>
                  <a:lnTo>
                    <a:pt x="301" y="175"/>
                  </a:lnTo>
                  <a:lnTo>
                    <a:pt x="301" y="175"/>
                  </a:lnTo>
                  <a:lnTo>
                    <a:pt x="301" y="173"/>
                  </a:lnTo>
                  <a:lnTo>
                    <a:pt x="301" y="173"/>
                  </a:lnTo>
                  <a:lnTo>
                    <a:pt x="301" y="173"/>
                  </a:lnTo>
                  <a:lnTo>
                    <a:pt x="299" y="171"/>
                  </a:lnTo>
                  <a:lnTo>
                    <a:pt x="296" y="168"/>
                  </a:lnTo>
                  <a:lnTo>
                    <a:pt x="296" y="166"/>
                  </a:lnTo>
                  <a:lnTo>
                    <a:pt x="296" y="166"/>
                  </a:lnTo>
                  <a:lnTo>
                    <a:pt x="294" y="166"/>
                  </a:lnTo>
                  <a:lnTo>
                    <a:pt x="294" y="166"/>
                  </a:lnTo>
                  <a:lnTo>
                    <a:pt x="294" y="164"/>
                  </a:lnTo>
                  <a:lnTo>
                    <a:pt x="294" y="164"/>
                  </a:lnTo>
                  <a:lnTo>
                    <a:pt x="294" y="164"/>
                  </a:lnTo>
                  <a:lnTo>
                    <a:pt x="294" y="164"/>
                  </a:lnTo>
                  <a:lnTo>
                    <a:pt x="296" y="164"/>
                  </a:lnTo>
                  <a:lnTo>
                    <a:pt x="296" y="164"/>
                  </a:lnTo>
                  <a:lnTo>
                    <a:pt x="296" y="161"/>
                  </a:lnTo>
                  <a:lnTo>
                    <a:pt x="294" y="161"/>
                  </a:lnTo>
                  <a:lnTo>
                    <a:pt x="294" y="161"/>
                  </a:lnTo>
                  <a:lnTo>
                    <a:pt x="294" y="161"/>
                  </a:lnTo>
                  <a:lnTo>
                    <a:pt x="294" y="161"/>
                  </a:lnTo>
                  <a:lnTo>
                    <a:pt x="292" y="161"/>
                  </a:lnTo>
                  <a:lnTo>
                    <a:pt x="292" y="161"/>
                  </a:lnTo>
                  <a:lnTo>
                    <a:pt x="292" y="161"/>
                  </a:lnTo>
                  <a:lnTo>
                    <a:pt x="292" y="161"/>
                  </a:lnTo>
                  <a:lnTo>
                    <a:pt x="292" y="159"/>
                  </a:lnTo>
                  <a:lnTo>
                    <a:pt x="292" y="159"/>
                  </a:lnTo>
                  <a:lnTo>
                    <a:pt x="292" y="159"/>
                  </a:lnTo>
                  <a:lnTo>
                    <a:pt x="289" y="157"/>
                  </a:lnTo>
                  <a:lnTo>
                    <a:pt x="289" y="157"/>
                  </a:lnTo>
                  <a:lnTo>
                    <a:pt x="287" y="157"/>
                  </a:lnTo>
                  <a:lnTo>
                    <a:pt x="287" y="154"/>
                  </a:lnTo>
                  <a:lnTo>
                    <a:pt x="284" y="154"/>
                  </a:lnTo>
                  <a:lnTo>
                    <a:pt x="284" y="154"/>
                  </a:lnTo>
                  <a:lnTo>
                    <a:pt x="284" y="152"/>
                  </a:lnTo>
                  <a:lnTo>
                    <a:pt x="284" y="152"/>
                  </a:lnTo>
                  <a:lnTo>
                    <a:pt x="284" y="152"/>
                  </a:lnTo>
                  <a:lnTo>
                    <a:pt x="284" y="152"/>
                  </a:lnTo>
                  <a:lnTo>
                    <a:pt x="282" y="149"/>
                  </a:lnTo>
                  <a:lnTo>
                    <a:pt x="282" y="147"/>
                  </a:lnTo>
                  <a:lnTo>
                    <a:pt x="282" y="145"/>
                  </a:lnTo>
                  <a:lnTo>
                    <a:pt x="282" y="142"/>
                  </a:lnTo>
                  <a:lnTo>
                    <a:pt x="284" y="142"/>
                  </a:lnTo>
                  <a:lnTo>
                    <a:pt x="284" y="142"/>
                  </a:lnTo>
                  <a:lnTo>
                    <a:pt x="284" y="140"/>
                  </a:lnTo>
                  <a:lnTo>
                    <a:pt x="284" y="140"/>
                  </a:lnTo>
                  <a:lnTo>
                    <a:pt x="284" y="140"/>
                  </a:lnTo>
                  <a:lnTo>
                    <a:pt x="284" y="138"/>
                  </a:lnTo>
                  <a:lnTo>
                    <a:pt x="284" y="138"/>
                  </a:lnTo>
                  <a:lnTo>
                    <a:pt x="282" y="138"/>
                  </a:lnTo>
                  <a:lnTo>
                    <a:pt x="282" y="138"/>
                  </a:lnTo>
                  <a:lnTo>
                    <a:pt x="282" y="138"/>
                  </a:lnTo>
                  <a:lnTo>
                    <a:pt x="282" y="138"/>
                  </a:lnTo>
                  <a:lnTo>
                    <a:pt x="282" y="138"/>
                  </a:lnTo>
                  <a:lnTo>
                    <a:pt x="282" y="135"/>
                  </a:lnTo>
                  <a:lnTo>
                    <a:pt x="282" y="133"/>
                  </a:lnTo>
                  <a:lnTo>
                    <a:pt x="282" y="133"/>
                  </a:lnTo>
                  <a:lnTo>
                    <a:pt x="280" y="130"/>
                  </a:lnTo>
                  <a:lnTo>
                    <a:pt x="280" y="130"/>
                  </a:lnTo>
                  <a:lnTo>
                    <a:pt x="277" y="130"/>
                  </a:lnTo>
                  <a:lnTo>
                    <a:pt x="277" y="130"/>
                  </a:lnTo>
                  <a:lnTo>
                    <a:pt x="277" y="130"/>
                  </a:lnTo>
                  <a:lnTo>
                    <a:pt x="277" y="130"/>
                  </a:lnTo>
                  <a:lnTo>
                    <a:pt x="277" y="128"/>
                  </a:lnTo>
                  <a:lnTo>
                    <a:pt x="277" y="128"/>
                  </a:lnTo>
                  <a:lnTo>
                    <a:pt x="273" y="123"/>
                  </a:lnTo>
                  <a:lnTo>
                    <a:pt x="273" y="123"/>
                  </a:lnTo>
                  <a:lnTo>
                    <a:pt x="273" y="121"/>
                  </a:lnTo>
                  <a:lnTo>
                    <a:pt x="273" y="121"/>
                  </a:lnTo>
                  <a:lnTo>
                    <a:pt x="273" y="119"/>
                  </a:lnTo>
                  <a:lnTo>
                    <a:pt x="273" y="116"/>
                  </a:lnTo>
                  <a:lnTo>
                    <a:pt x="273" y="116"/>
                  </a:lnTo>
                  <a:lnTo>
                    <a:pt x="273" y="116"/>
                  </a:lnTo>
                  <a:lnTo>
                    <a:pt x="273" y="114"/>
                  </a:lnTo>
                  <a:lnTo>
                    <a:pt x="273" y="114"/>
                  </a:lnTo>
                  <a:lnTo>
                    <a:pt x="273" y="114"/>
                  </a:lnTo>
                  <a:lnTo>
                    <a:pt x="270" y="112"/>
                  </a:lnTo>
                  <a:lnTo>
                    <a:pt x="270" y="112"/>
                  </a:lnTo>
                  <a:lnTo>
                    <a:pt x="270" y="112"/>
                  </a:lnTo>
                  <a:lnTo>
                    <a:pt x="270" y="112"/>
                  </a:lnTo>
                  <a:lnTo>
                    <a:pt x="270" y="112"/>
                  </a:lnTo>
                  <a:lnTo>
                    <a:pt x="270" y="109"/>
                  </a:lnTo>
                  <a:lnTo>
                    <a:pt x="270" y="109"/>
                  </a:lnTo>
                  <a:lnTo>
                    <a:pt x="270" y="109"/>
                  </a:lnTo>
                  <a:lnTo>
                    <a:pt x="270" y="109"/>
                  </a:lnTo>
                  <a:lnTo>
                    <a:pt x="270" y="107"/>
                  </a:lnTo>
                  <a:lnTo>
                    <a:pt x="270" y="109"/>
                  </a:lnTo>
                  <a:lnTo>
                    <a:pt x="270" y="107"/>
                  </a:lnTo>
                  <a:lnTo>
                    <a:pt x="270" y="107"/>
                  </a:lnTo>
                  <a:lnTo>
                    <a:pt x="270" y="107"/>
                  </a:lnTo>
                  <a:lnTo>
                    <a:pt x="270" y="104"/>
                  </a:lnTo>
                  <a:lnTo>
                    <a:pt x="270" y="104"/>
                  </a:lnTo>
                  <a:lnTo>
                    <a:pt x="270" y="104"/>
                  </a:lnTo>
                  <a:lnTo>
                    <a:pt x="270" y="104"/>
                  </a:lnTo>
                  <a:lnTo>
                    <a:pt x="270" y="104"/>
                  </a:lnTo>
                  <a:lnTo>
                    <a:pt x="270" y="104"/>
                  </a:lnTo>
                  <a:lnTo>
                    <a:pt x="270" y="102"/>
                  </a:lnTo>
                  <a:lnTo>
                    <a:pt x="270" y="102"/>
                  </a:lnTo>
                  <a:lnTo>
                    <a:pt x="270" y="102"/>
                  </a:lnTo>
                  <a:lnTo>
                    <a:pt x="270" y="97"/>
                  </a:lnTo>
                  <a:lnTo>
                    <a:pt x="270" y="97"/>
                  </a:lnTo>
                  <a:lnTo>
                    <a:pt x="270" y="97"/>
                  </a:lnTo>
                  <a:lnTo>
                    <a:pt x="270" y="95"/>
                  </a:lnTo>
                  <a:lnTo>
                    <a:pt x="270" y="95"/>
                  </a:lnTo>
                  <a:lnTo>
                    <a:pt x="270" y="95"/>
                  </a:lnTo>
                  <a:lnTo>
                    <a:pt x="270" y="93"/>
                  </a:lnTo>
                  <a:lnTo>
                    <a:pt x="270" y="93"/>
                  </a:lnTo>
                  <a:lnTo>
                    <a:pt x="268" y="93"/>
                  </a:lnTo>
                  <a:lnTo>
                    <a:pt x="268" y="93"/>
                  </a:lnTo>
                  <a:lnTo>
                    <a:pt x="268" y="90"/>
                  </a:lnTo>
                  <a:lnTo>
                    <a:pt x="266" y="90"/>
                  </a:lnTo>
                  <a:lnTo>
                    <a:pt x="266" y="90"/>
                  </a:lnTo>
                  <a:lnTo>
                    <a:pt x="266" y="90"/>
                  </a:lnTo>
                  <a:lnTo>
                    <a:pt x="266" y="88"/>
                  </a:lnTo>
                  <a:lnTo>
                    <a:pt x="266" y="88"/>
                  </a:lnTo>
                  <a:lnTo>
                    <a:pt x="266" y="90"/>
                  </a:lnTo>
                  <a:lnTo>
                    <a:pt x="266" y="90"/>
                  </a:lnTo>
                  <a:lnTo>
                    <a:pt x="266" y="88"/>
                  </a:lnTo>
                  <a:lnTo>
                    <a:pt x="266" y="86"/>
                  </a:lnTo>
                  <a:lnTo>
                    <a:pt x="263" y="86"/>
                  </a:lnTo>
                  <a:lnTo>
                    <a:pt x="263" y="83"/>
                  </a:lnTo>
                  <a:lnTo>
                    <a:pt x="263" y="83"/>
                  </a:lnTo>
                  <a:lnTo>
                    <a:pt x="263" y="83"/>
                  </a:lnTo>
                  <a:lnTo>
                    <a:pt x="263" y="83"/>
                  </a:lnTo>
                  <a:lnTo>
                    <a:pt x="266" y="81"/>
                  </a:lnTo>
                  <a:lnTo>
                    <a:pt x="263" y="81"/>
                  </a:lnTo>
                  <a:lnTo>
                    <a:pt x="263" y="81"/>
                  </a:lnTo>
                  <a:lnTo>
                    <a:pt x="261" y="81"/>
                  </a:lnTo>
                  <a:lnTo>
                    <a:pt x="258" y="78"/>
                  </a:lnTo>
                  <a:lnTo>
                    <a:pt x="258" y="78"/>
                  </a:lnTo>
                  <a:lnTo>
                    <a:pt x="256" y="81"/>
                  </a:lnTo>
                  <a:lnTo>
                    <a:pt x="256" y="81"/>
                  </a:lnTo>
                  <a:lnTo>
                    <a:pt x="254" y="81"/>
                  </a:lnTo>
                  <a:lnTo>
                    <a:pt x="254" y="81"/>
                  </a:lnTo>
                  <a:lnTo>
                    <a:pt x="251" y="78"/>
                  </a:lnTo>
                  <a:lnTo>
                    <a:pt x="251" y="78"/>
                  </a:lnTo>
                  <a:lnTo>
                    <a:pt x="251" y="78"/>
                  </a:lnTo>
                  <a:lnTo>
                    <a:pt x="249" y="78"/>
                  </a:lnTo>
                  <a:lnTo>
                    <a:pt x="247" y="78"/>
                  </a:lnTo>
                  <a:lnTo>
                    <a:pt x="242" y="78"/>
                  </a:lnTo>
                  <a:lnTo>
                    <a:pt x="237" y="78"/>
                  </a:lnTo>
                  <a:lnTo>
                    <a:pt x="237" y="78"/>
                  </a:lnTo>
                  <a:lnTo>
                    <a:pt x="232" y="78"/>
                  </a:lnTo>
                  <a:lnTo>
                    <a:pt x="228" y="78"/>
                  </a:lnTo>
                  <a:lnTo>
                    <a:pt x="223" y="78"/>
                  </a:lnTo>
                  <a:lnTo>
                    <a:pt x="216" y="78"/>
                  </a:lnTo>
                  <a:lnTo>
                    <a:pt x="211" y="78"/>
                  </a:lnTo>
                  <a:lnTo>
                    <a:pt x="206" y="78"/>
                  </a:lnTo>
                  <a:lnTo>
                    <a:pt x="202" y="78"/>
                  </a:lnTo>
                  <a:lnTo>
                    <a:pt x="197" y="78"/>
                  </a:lnTo>
                  <a:lnTo>
                    <a:pt x="192" y="78"/>
                  </a:lnTo>
                  <a:lnTo>
                    <a:pt x="187" y="78"/>
                  </a:lnTo>
                  <a:lnTo>
                    <a:pt x="183" y="78"/>
                  </a:lnTo>
                  <a:lnTo>
                    <a:pt x="178" y="78"/>
                  </a:lnTo>
                  <a:lnTo>
                    <a:pt x="173" y="78"/>
                  </a:lnTo>
                  <a:lnTo>
                    <a:pt x="168" y="78"/>
                  </a:lnTo>
                  <a:lnTo>
                    <a:pt x="166" y="78"/>
                  </a:lnTo>
                  <a:lnTo>
                    <a:pt x="164" y="78"/>
                  </a:lnTo>
                  <a:lnTo>
                    <a:pt x="157" y="81"/>
                  </a:lnTo>
                  <a:lnTo>
                    <a:pt x="154" y="81"/>
                  </a:lnTo>
                  <a:lnTo>
                    <a:pt x="152" y="81"/>
                  </a:lnTo>
                  <a:lnTo>
                    <a:pt x="150" y="81"/>
                  </a:lnTo>
                  <a:lnTo>
                    <a:pt x="145" y="81"/>
                  </a:lnTo>
                  <a:lnTo>
                    <a:pt x="138" y="81"/>
                  </a:lnTo>
                  <a:lnTo>
                    <a:pt x="138" y="81"/>
                  </a:lnTo>
                  <a:lnTo>
                    <a:pt x="135" y="78"/>
                  </a:lnTo>
                  <a:lnTo>
                    <a:pt x="133" y="78"/>
                  </a:lnTo>
                  <a:lnTo>
                    <a:pt x="126" y="78"/>
                  </a:lnTo>
                  <a:lnTo>
                    <a:pt x="126" y="78"/>
                  </a:lnTo>
                  <a:lnTo>
                    <a:pt x="124" y="78"/>
                  </a:lnTo>
                  <a:lnTo>
                    <a:pt x="124" y="78"/>
                  </a:lnTo>
                  <a:lnTo>
                    <a:pt x="114" y="78"/>
                  </a:lnTo>
                  <a:lnTo>
                    <a:pt x="107" y="78"/>
                  </a:lnTo>
                  <a:lnTo>
                    <a:pt x="102" y="78"/>
                  </a:lnTo>
                  <a:lnTo>
                    <a:pt x="102" y="78"/>
                  </a:lnTo>
                  <a:lnTo>
                    <a:pt x="100" y="78"/>
                  </a:lnTo>
                  <a:lnTo>
                    <a:pt x="100" y="78"/>
                  </a:lnTo>
                  <a:lnTo>
                    <a:pt x="98" y="78"/>
                  </a:lnTo>
                  <a:lnTo>
                    <a:pt x="95" y="78"/>
                  </a:lnTo>
                  <a:lnTo>
                    <a:pt x="93" y="78"/>
                  </a:lnTo>
                  <a:lnTo>
                    <a:pt x="93" y="78"/>
                  </a:lnTo>
                  <a:lnTo>
                    <a:pt x="90" y="78"/>
                  </a:lnTo>
                  <a:lnTo>
                    <a:pt x="90" y="81"/>
                  </a:lnTo>
                  <a:lnTo>
                    <a:pt x="88" y="78"/>
                  </a:lnTo>
                  <a:lnTo>
                    <a:pt x="86" y="78"/>
                  </a:lnTo>
                  <a:lnTo>
                    <a:pt x="81" y="78"/>
                  </a:lnTo>
                  <a:lnTo>
                    <a:pt x="81" y="78"/>
                  </a:lnTo>
                  <a:lnTo>
                    <a:pt x="81" y="78"/>
                  </a:lnTo>
                  <a:lnTo>
                    <a:pt x="81" y="78"/>
                  </a:lnTo>
                  <a:lnTo>
                    <a:pt x="79" y="78"/>
                  </a:lnTo>
                  <a:lnTo>
                    <a:pt x="79" y="81"/>
                  </a:lnTo>
                  <a:lnTo>
                    <a:pt x="79" y="81"/>
                  </a:lnTo>
                  <a:lnTo>
                    <a:pt x="76" y="81"/>
                  </a:lnTo>
                  <a:lnTo>
                    <a:pt x="74" y="81"/>
                  </a:lnTo>
                  <a:lnTo>
                    <a:pt x="74" y="81"/>
                  </a:lnTo>
                  <a:lnTo>
                    <a:pt x="71" y="81"/>
                  </a:lnTo>
                  <a:lnTo>
                    <a:pt x="71" y="81"/>
                  </a:lnTo>
                  <a:lnTo>
                    <a:pt x="71" y="81"/>
                  </a:lnTo>
                  <a:lnTo>
                    <a:pt x="69" y="83"/>
                  </a:lnTo>
                  <a:lnTo>
                    <a:pt x="69" y="83"/>
                  </a:lnTo>
                  <a:lnTo>
                    <a:pt x="69" y="86"/>
                  </a:lnTo>
                  <a:lnTo>
                    <a:pt x="67" y="86"/>
                  </a:lnTo>
                  <a:lnTo>
                    <a:pt x="64" y="86"/>
                  </a:lnTo>
                  <a:lnTo>
                    <a:pt x="62" y="88"/>
                  </a:lnTo>
                  <a:lnTo>
                    <a:pt x="60" y="88"/>
                  </a:lnTo>
                  <a:lnTo>
                    <a:pt x="57" y="88"/>
                  </a:lnTo>
                  <a:lnTo>
                    <a:pt x="57" y="88"/>
                  </a:lnTo>
                  <a:lnTo>
                    <a:pt x="55" y="88"/>
                  </a:lnTo>
                  <a:lnTo>
                    <a:pt x="55" y="88"/>
                  </a:lnTo>
                  <a:lnTo>
                    <a:pt x="53" y="88"/>
                  </a:lnTo>
                  <a:lnTo>
                    <a:pt x="53" y="88"/>
                  </a:lnTo>
                  <a:lnTo>
                    <a:pt x="50" y="90"/>
                  </a:lnTo>
                  <a:lnTo>
                    <a:pt x="48" y="90"/>
                  </a:lnTo>
                  <a:lnTo>
                    <a:pt x="48" y="90"/>
                  </a:lnTo>
                  <a:lnTo>
                    <a:pt x="45" y="90"/>
                  </a:lnTo>
                  <a:lnTo>
                    <a:pt x="41" y="93"/>
                  </a:lnTo>
                  <a:lnTo>
                    <a:pt x="38" y="93"/>
                  </a:lnTo>
                  <a:lnTo>
                    <a:pt x="36" y="93"/>
                  </a:lnTo>
                  <a:lnTo>
                    <a:pt x="36" y="93"/>
                  </a:lnTo>
                  <a:lnTo>
                    <a:pt x="36" y="90"/>
                  </a:lnTo>
                  <a:lnTo>
                    <a:pt x="36" y="90"/>
                  </a:lnTo>
                  <a:lnTo>
                    <a:pt x="36" y="90"/>
                  </a:lnTo>
                  <a:lnTo>
                    <a:pt x="34" y="90"/>
                  </a:lnTo>
                  <a:lnTo>
                    <a:pt x="34" y="93"/>
                  </a:lnTo>
                  <a:lnTo>
                    <a:pt x="34" y="93"/>
                  </a:lnTo>
                  <a:lnTo>
                    <a:pt x="36" y="97"/>
                  </a:lnTo>
                  <a:lnTo>
                    <a:pt x="36" y="100"/>
                  </a:lnTo>
                  <a:lnTo>
                    <a:pt x="38" y="102"/>
                  </a:lnTo>
                  <a:lnTo>
                    <a:pt x="41" y="102"/>
                  </a:lnTo>
                  <a:lnTo>
                    <a:pt x="41" y="107"/>
                  </a:lnTo>
                  <a:lnTo>
                    <a:pt x="43" y="112"/>
                  </a:lnTo>
                  <a:lnTo>
                    <a:pt x="48" y="119"/>
                  </a:lnTo>
                  <a:lnTo>
                    <a:pt x="53" y="126"/>
                  </a:lnTo>
                  <a:lnTo>
                    <a:pt x="57" y="130"/>
                  </a:lnTo>
                  <a:lnTo>
                    <a:pt x="60" y="135"/>
                  </a:lnTo>
                  <a:lnTo>
                    <a:pt x="62" y="135"/>
                  </a:lnTo>
                  <a:lnTo>
                    <a:pt x="62" y="135"/>
                  </a:lnTo>
                  <a:lnTo>
                    <a:pt x="62" y="135"/>
                  </a:lnTo>
                  <a:lnTo>
                    <a:pt x="62" y="135"/>
                  </a:lnTo>
                  <a:lnTo>
                    <a:pt x="62" y="135"/>
                  </a:lnTo>
                  <a:lnTo>
                    <a:pt x="62" y="135"/>
                  </a:lnTo>
                  <a:lnTo>
                    <a:pt x="62" y="135"/>
                  </a:lnTo>
                  <a:lnTo>
                    <a:pt x="62" y="135"/>
                  </a:lnTo>
                  <a:lnTo>
                    <a:pt x="62" y="138"/>
                  </a:lnTo>
                  <a:lnTo>
                    <a:pt x="62" y="138"/>
                  </a:lnTo>
                  <a:lnTo>
                    <a:pt x="62" y="138"/>
                  </a:lnTo>
                  <a:lnTo>
                    <a:pt x="62" y="138"/>
                  </a:lnTo>
                  <a:lnTo>
                    <a:pt x="62" y="138"/>
                  </a:lnTo>
                  <a:lnTo>
                    <a:pt x="62" y="140"/>
                  </a:lnTo>
                  <a:lnTo>
                    <a:pt x="64" y="149"/>
                  </a:lnTo>
                  <a:lnTo>
                    <a:pt x="64" y="152"/>
                  </a:lnTo>
                  <a:lnTo>
                    <a:pt x="64" y="154"/>
                  </a:lnTo>
                  <a:lnTo>
                    <a:pt x="64" y="154"/>
                  </a:lnTo>
                  <a:lnTo>
                    <a:pt x="67" y="157"/>
                  </a:lnTo>
                  <a:lnTo>
                    <a:pt x="67" y="157"/>
                  </a:lnTo>
                  <a:lnTo>
                    <a:pt x="69" y="164"/>
                  </a:lnTo>
                  <a:lnTo>
                    <a:pt x="71" y="168"/>
                  </a:lnTo>
                  <a:lnTo>
                    <a:pt x="79" y="185"/>
                  </a:lnTo>
                  <a:lnTo>
                    <a:pt x="83" y="192"/>
                  </a:lnTo>
                  <a:lnTo>
                    <a:pt x="83" y="194"/>
                  </a:lnTo>
                  <a:lnTo>
                    <a:pt x="83" y="197"/>
                  </a:lnTo>
                  <a:lnTo>
                    <a:pt x="83" y="197"/>
                  </a:lnTo>
                  <a:lnTo>
                    <a:pt x="86" y="199"/>
                  </a:lnTo>
                  <a:lnTo>
                    <a:pt x="86" y="199"/>
                  </a:lnTo>
                  <a:lnTo>
                    <a:pt x="86" y="199"/>
                  </a:lnTo>
                  <a:lnTo>
                    <a:pt x="86" y="201"/>
                  </a:lnTo>
                  <a:lnTo>
                    <a:pt x="86" y="201"/>
                  </a:lnTo>
                  <a:lnTo>
                    <a:pt x="93" y="211"/>
                  </a:lnTo>
                  <a:lnTo>
                    <a:pt x="93" y="211"/>
                  </a:lnTo>
                  <a:lnTo>
                    <a:pt x="93" y="213"/>
                  </a:lnTo>
                  <a:lnTo>
                    <a:pt x="93" y="216"/>
                  </a:lnTo>
                  <a:lnTo>
                    <a:pt x="93" y="218"/>
                  </a:lnTo>
                  <a:lnTo>
                    <a:pt x="93" y="218"/>
                  </a:lnTo>
                  <a:lnTo>
                    <a:pt x="90" y="218"/>
                  </a:lnTo>
                  <a:lnTo>
                    <a:pt x="90" y="218"/>
                  </a:lnTo>
                  <a:lnTo>
                    <a:pt x="90" y="218"/>
                  </a:lnTo>
                  <a:lnTo>
                    <a:pt x="90" y="220"/>
                  </a:lnTo>
                  <a:lnTo>
                    <a:pt x="90" y="223"/>
                  </a:lnTo>
                  <a:lnTo>
                    <a:pt x="93" y="225"/>
                  </a:lnTo>
                  <a:lnTo>
                    <a:pt x="93" y="228"/>
                  </a:lnTo>
                  <a:lnTo>
                    <a:pt x="95" y="228"/>
                  </a:lnTo>
                  <a:lnTo>
                    <a:pt x="93" y="228"/>
                  </a:lnTo>
                  <a:lnTo>
                    <a:pt x="93" y="230"/>
                  </a:lnTo>
                  <a:lnTo>
                    <a:pt x="93" y="232"/>
                  </a:lnTo>
                  <a:lnTo>
                    <a:pt x="90" y="235"/>
                  </a:lnTo>
                  <a:lnTo>
                    <a:pt x="88" y="232"/>
                  </a:lnTo>
                  <a:lnTo>
                    <a:pt x="88" y="235"/>
                  </a:lnTo>
                  <a:lnTo>
                    <a:pt x="88" y="235"/>
                  </a:lnTo>
                  <a:lnTo>
                    <a:pt x="88" y="235"/>
                  </a:lnTo>
                  <a:lnTo>
                    <a:pt x="88" y="235"/>
                  </a:lnTo>
                  <a:lnTo>
                    <a:pt x="88" y="235"/>
                  </a:lnTo>
                  <a:lnTo>
                    <a:pt x="86" y="235"/>
                  </a:lnTo>
                  <a:lnTo>
                    <a:pt x="86" y="235"/>
                  </a:lnTo>
                  <a:lnTo>
                    <a:pt x="86" y="237"/>
                  </a:lnTo>
                  <a:lnTo>
                    <a:pt x="83" y="237"/>
                  </a:lnTo>
                  <a:lnTo>
                    <a:pt x="83" y="237"/>
                  </a:lnTo>
                  <a:lnTo>
                    <a:pt x="83" y="237"/>
                  </a:lnTo>
                  <a:lnTo>
                    <a:pt x="86" y="232"/>
                  </a:lnTo>
                  <a:lnTo>
                    <a:pt x="86" y="235"/>
                  </a:lnTo>
                  <a:lnTo>
                    <a:pt x="83" y="235"/>
                  </a:lnTo>
                  <a:lnTo>
                    <a:pt x="83" y="237"/>
                  </a:lnTo>
                  <a:lnTo>
                    <a:pt x="83" y="237"/>
                  </a:lnTo>
                  <a:lnTo>
                    <a:pt x="83" y="237"/>
                  </a:lnTo>
                  <a:lnTo>
                    <a:pt x="83" y="239"/>
                  </a:lnTo>
                  <a:lnTo>
                    <a:pt x="81" y="239"/>
                  </a:lnTo>
                  <a:lnTo>
                    <a:pt x="81" y="242"/>
                  </a:lnTo>
                  <a:lnTo>
                    <a:pt x="81" y="242"/>
                  </a:lnTo>
                  <a:lnTo>
                    <a:pt x="79" y="244"/>
                  </a:lnTo>
                  <a:lnTo>
                    <a:pt x="79" y="244"/>
                  </a:lnTo>
                  <a:lnTo>
                    <a:pt x="79" y="244"/>
                  </a:lnTo>
                  <a:lnTo>
                    <a:pt x="76" y="244"/>
                  </a:lnTo>
                  <a:lnTo>
                    <a:pt x="76" y="244"/>
                  </a:lnTo>
                  <a:lnTo>
                    <a:pt x="76" y="244"/>
                  </a:lnTo>
                  <a:lnTo>
                    <a:pt x="76" y="246"/>
                  </a:lnTo>
                  <a:lnTo>
                    <a:pt x="74" y="251"/>
                  </a:lnTo>
                  <a:lnTo>
                    <a:pt x="74" y="251"/>
                  </a:lnTo>
                  <a:lnTo>
                    <a:pt x="71" y="251"/>
                  </a:lnTo>
                  <a:lnTo>
                    <a:pt x="71" y="249"/>
                  </a:lnTo>
                  <a:lnTo>
                    <a:pt x="74" y="244"/>
                  </a:lnTo>
                  <a:lnTo>
                    <a:pt x="79" y="242"/>
                  </a:lnTo>
                  <a:lnTo>
                    <a:pt x="79" y="239"/>
                  </a:lnTo>
                  <a:lnTo>
                    <a:pt x="76" y="242"/>
                  </a:lnTo>
                  <a:lnTo>
                    <a:pt x="74" y="244"/>
                  </a:lnTo>
                  <a:lnTo>
                    <a:pt x="71" y="249"/>
                  </a:lnTo>
                  <a:lnTo>
                    <a:pt x="71" y="251"/>
                  </a:lnTo>
                  <a:lnTo>
                    <a:pt x="74" y="254"/>
                  </a:lnTo>
                  <a:lnTo>
                    <a:pt x="74" y="256"/>
                  </a:lnTo>
                  <a:lnTo>
                    <a:pt x="79" y="263"/>
                  </a:lnTo>
                  <a:lnTo>
                    <a:pt x="79" y="265"/>
                  </a:lnTo>
                  <a:lnTo>
                    <a:pt x="81" y="265"/>
                  </a:lnTo>
                  <a:lnTo>
                    <a:pt x="81" y="268"/>
                  </a:lnTo>
                  <a:lnTo>
                    <a:pt x="81" y="268"/>
                  </a:lnTo>
                  <a:lnTo>
                    <a:pt x="81" y="270"/>
                  </a:lnTo>
                  <a:lnTo>
                    <a:pt x="81" y="272"/>
                  </a:lnTo>
                  <a:lnTo>
                    <a:pt x="83" y="277"/>
                  </a:lnTo>
                  <a:lnTo>
                    <a:pt x="83" y="277"/>
                  </a:lnTo>
                  <a:lnTo>
                    <a:pt x="83" y="277"/>
                  </a:lnTo>
                  <a:lnTo>
                    <a:pt x="83" y="280"/>
                  </a:lnTo>
                  <a:lnTo>
                    <a:pt x="83" y="280"/>
                  </a:lnTo>
                  <a:lnTo>
                    <a:pt x="83" y="280"/>
                  </a:lnTo>
                  <a:lnTo>
                    <a:pt x="83" y="282"/>
                  </a:lnTo>
                  <a:lnTo>
                    <a:pt x="83" y="282"/>
                  </a:lnTo>
                  <a:lnTo>
                    <a:pt x="83" y="284"/>
                  </a:lnTo>
                  <a:lnTo>
                    <a:pt x="83" y="284"/>
                  </a:lnTo>
                  <a:lnTo>
                    <a:pt x="88" y="289"/>
                  </a:lnTo>
                  <a:lnTo>
                    <a:pt x="88" y="291"/>
                  </a:lnTo>
                  <a:lnTo>
                    <a:pt x="90" y="294"/>
                  </a:lnTo>
                  <a:lnTo>
                    <a:pt x="90" y="296"/>
                  </a:lnTo>
                  <a:lnTo>
                    <a:pt x="90" y="299"/>
                  </a:lnTo>
                  <a:lnTo>
                    <a:pt x="88" y="299"/>
                  </a:lnTo>
                  <a:lnTo>
                    <a:pt x="88" y="299"/>
                  </a:lnTo>
                  <a:lnTo>
                    <a:pt x="93" y="303"/>
                  </a:lnTo>
                  <a:lnTo>
                    <a:pt x="95" y="306"/>
                  </a:lnTo>
                  <a:lnTo>
                    <a:pt x="95" y="308"/>
                  </a:lnTo>
                  <a:lnTo>
                    <a:pt x="95" y="310"/>
                  </a:lnTo>
                  <a:lnTo>
                    <a:pt x="98" y="310"/>
                  </a:lnTo>
                  <a:lnTo>
                    <a:pt x="100" y="315"/>
                  </a:lnTo>
                  <a:lnTo>
                    <a:pt x="100" y="317"/>
                  </a:lnTo>
                  <a:lnTo>
                    <a:pt x="100" y="317"/>
                  </a:lnTo>
                  <a:lnTo>
                    <a:pt x="100" y="322"/>
                  </a:lnTo>
                  <a:lnTo>
                    <a:pt x="100" y="322"/>
                  </a:lnTo>
                  <a:lnTo>
                    <a:pt x="100" y="325"/>
                  </a:lnTo>
                  <a:lnTo>
                    <a:pt x="105" y="327"/>
                  </a:lnTo>
                  <a:lnTo>
                    <a:pt x="109" y="332"/>
                  </a:lnTo>
                  <a:lnTo>
                    <a:pt x="109" y="334"/>
                  </a:lnTo>
                  <a:lnTo>
                    <a:pt x="109" y="334"/>
                  </a:lnTo>
                  <a:lnTo>
                    <a:pt x="112" y="336"/>
                  </a:lnTo>
                  <a:lnTo>
                    <a:pt x="114" y="336"/>
                  </a:lnTo>
                  <a:lnTo>
                    <a:pt x="114" y="336"/>
                  </a:lnTo>
                  <a:lnTo>
                    <a:pt x="114" y="339"/>
                  </a:lnTo>
                  <a:lnTo>
                    <a:pt x="112" y="339"/>
                  </a:lnTo>
                  <a:lnTo>
                    <a:pt x="112" y="341"/>
                  </a:lnTo>
                  <a:lnTo>
                    <a:pt x="112" y="341"/>
                  </a:lnTo>
                  <a:lnTo>
                    <a:pt x="112" y="343"/>
                  </a:lnTo>
                  <a:lnTo>
                    <a:pt x="116" y="351"/>
                  </a:lnTo>
                  <a:lnTo>
                    <a:pt x="116" y="351"/>
                  </a:lnTo>
                  <a:lnTo>
                    <a:pt x="116" y="353"/>
                  </a:lnTo>
                  <a:lnTo>
                    <a:pt x="116" y="358"/>
                  </a:lnTo>
                  <a:lnTo>
                    <a:pt x="116" y="360"/>
                  </a:lnTo>
                  <a:lnTo>
                    <a:pt x="116" y="370"/>
                  </a:lnTo>
                  <a:lnTo>
                    <a:pt x="116" y="370"/>
                  </a:lnTo>
                  <a:lnTo>
                    <a:pt x="116" y="370"/>
                  </a:lnTo>
                  <a:lnTo>
                    <a:pt x="114" y="372"/>
                  </a:lnTo>
                  <a:lnTo>
                    <a:pt x="114" y="372"/>
                  </a:lnTo>
                  <a:lnTo>
                    <a:pt x="114" y="372"/>
                  </a:lnTo>
                  <a:lnTo>
                    <a:pt x="114" y="377"/>
                  </a:lnTo>
                  <a:lnTo>
                    <a:pt x="114" y="377"/>
                  </a:lnTo>
                  <a:lnTo>
                    <a:pt x="114" y="377"/>
                  </a:lnTo>
                  <a:lnTo>
                    <a:pt x="114" y="379"/>
                  </a:lnTo>
                  <a:lnTo>
                    <a:pt x="114" y="379"/>
                  </a:lnTo>
                  <a:lnTo>
                    <a:pt x="114" y="379"/>
                  </a:lnTo>
                  <a:lnTo>
                    <a:pt x="114" y="381"/>
                  </a:lnTo>
                  <a:lnTo>
                    <a:pt x="114" y="386"/>
                  </a:lnTo>
                  <a:lnTo>
                    <a:pt x="114" y="396"/>
                  </a:lnTo>
                  <a:lnTo>
                    <a:pt x="114" y="398"/>
                  </a:lnTo>
                  <a:lnTo>
                    <a:pt x="114" y="398"/>
                  </a:lnTo>
                  <a:lnTo>
                    <a:pt x="114" y="405"/>
                  </a:lnTo>
                  <a:lnTo>
                    <a:pt x="112" y="405"/>
                  </a:lnTo>
                  <a:lnTo>
                    <a:pt x="112" y="407"/>
                  </a:lnTo>
                  <a:lnTo>
                    <a:pt x="112" y="407"/>
                  </a:lnTo>
                  <a:lnTo>
                    <a:pt x="112" y="407"/>
                  </a:lnTo>
                  <a:lnTo>
                    <a:pt x="109" y="410"/>
                  </a:lnTo>
                  <a:lnTo>
                    <a:pt x="109" y="412"/>
                  </a:lnTo>
                  <a:lnTo>
                    <a:pt x="109" y="414"/>
                  </a:lnTo>
                  <a:lnTo>
                    <a:pt x="107" y="417"/>
                  </a:lnTo>
                  <a:lnTo>
                    <a:pt x="107" y="422"/>
                  </a:lnTo>
                  <a:lnTo>
                    <a:pt x="105" y="424"/>
                  </a:lnTo>
                  <a:lnTo>
                    <a:pt x="105" y="424"/>
                  </a:lnTo>
                  <a:lnTo>
                    <a:pt x="102" y="426"/>
                  </a:lnTo>
                  <a:lnTo>
                    <a:pt x="102" y="429"/>
                  </a:lnTo>
                  <a:lnTo>
                    <a:pt x="102" y="426"/>
                  </a:lnTo>
                  <a:lnTo>
                    <a:pt x="102" y="426"/>
                  </a:lnTo>
                  <a:lnTo>
                    <a:pt x="102" y="426"/>
                  </a:lnTo>
                  <a:lnTo>
                    <a:pt x="102" y="426"/>
                  </a:lnTo>
                  <a:lnTo>
                    <a:pt x="102" y="426"/>
                  </a:lnTo>
                  <a:lnTo>
                    <a:pt x="102" y="426"/>
                  </a:lnTo>
                  <a:lnTo>
                    <a:pt x="100" y="429"/>
                  </a:lnTo>
                  <a:lnTo>
                    <a:pt x="98" y="431"/>
                  </a:lnTo>
                  <a:lnTo>
                    <a:pt x="98" y="431"/>
                  </a:lnTo>
                  <a:lnTo>
                    <a:pt x="98" y="433"/>
                  </a:lnTo>
                  <a:lnTo>
                    <a:pt x="98" y="436"/>
                  </a:lnTo>
                  <a:lnTo>
                    <a:pt x="98" y="436"/>
                  </a:lnTo>
                  <a:lnTo>
                    <a:pt x="98" y="436"/>
                  </a:lnTo>
                  <a:lnTo>
                    <a:pt x="95" y="438"/>
                  </a:lnTo>
                  <a:lnTo>
                    <a:pt x="93" y="441"/>
                  </a:lnTo>
                  <a:lnTo>
                    <a:pt x="90" y="441"/>
                  </a:lnTo>
                  <a:lnTo>
                    <a:pt x="90" y="441"/>
                  </a:lnTo>
                  <a:lnTo>
                    <a:pt x="88" y="441"/>
                  </a:lnTo>
                  <a:lnTo>
                    <a:pt x="88" y="441"/>
                  </a:lnTo>
                  <a:lnTo>
                    <a:pt x="86" y="441"/>
                  </a:lnTo>
                  <a:lnTo>
                    <a:pt x="86" y="441"/>
                  </a:lnTo>
                  <a:lnTo>
                    <a:pt x="86" y="443"/>
                  </a:lnTo>
                  <a:lnTo>
                    <a:pt x="83" y="443"/>
                  </a:lnTo>
                  <a:lnTo>
                    <a:pt x="83" y="441"/>
                  </a:lnTo>
                  <a:lnTo>
                    <a:pt x="83" y="441"/>
                  </a:lnTo>
                  <a:lnTo>
                    <a:pt x="81" y="441"/>
                  </a:lnTo>
                  <a:lnTo>
                    <a:pt x="81" y="443"/>
                  </a:lnTo>
                  <a:lnTo>
                    <a:pt x="79" y="443"/>
                  </a:lnTo>
                  <a:lnTo>
                    <a:pt x="79" y="443"/>
                  </a:lnTo>
                  <a:lnTo>
                    <a:pt x="79" y="445"/>
                  </a:lnTo>
                  <a:lnTo>
                    <a:pt x="79" y="445"/>
                  </a:lnTo>
                  <a:lnTo>
                    <a:pt x="76" y="448"/>
                  </a:lnTo>
                  <a:lnTo>
                    <a:pt x="71" y="450"/>
                  </a:lnTo>
                  <a:lnTo>
                    <a:pt x="71" y="450"/>
                  </a:lnTo>
                  <a:lnTo>
                    <a:pt x="69" y="452"/>
                  </a:lnTo>
                  <a:lnTo>
                    <a:pt x="69" y="455"/>
                  </a:lnTo>
                  <a:lnTo>
                    <a:pt x="69" y="457"/>
                  </a:lnTo>
                  <a:lnTo>
                    <a:pt x="69" y="457"/>
                  </a:lnTo>
                  <a:lnTo>
                    <a:pt x="69" y="459"/>
                  </a:lnTo>
                  <a:lnTo>
                    <a:pt x="69" y="462"/>
                  </a:lnTo>
                  <a:lnTo>
                    <a:pt x="69" y="462"/>
                  </a:lnTo>
                  <a:lnTo>
                    <a:pt x="67" y="467"/>
                  </a:lnTo>
                  <a:lnTo>
                    <a:pt x="64" y="467"/>
                  </a:lnTo>
                  <a:lnTo>
                    <a:pt x="64" y="469"/>
                  </a:lnTo>
                  <a:lnTo>
                    <a:pt x="62" y="469"/>
                  </a:lnTo>
                  <a:lnTo>
                    <a:pt x="60" y="474"/>
                  </a:lnTo>
                  <a:lnTo>
                    <a:pt x="60" y="474"/>
                  </a:lnTo>
                  <a:lnTo>
                    <a:pt x="57" y="474"/>
                  </a:lnTo>
                  <a:lnTo>
                    <a:pt x="57" y="474"/>
                  </a:lnTo>
                  <a:lnTo>
                    <a:pt x="57" y="476"/>
                  </a:lnTo>
                  <a:lnTo>
                    <a:pt x="57" y="476"/>
                  </a:lnTo>
                  <a:lnTo>
                    <a:pt x="55" y="476"/>
                  </a:lnTo>
                  <a:lnTo>
                    <a:pt x="55" y="476"/>
                  </a:lnTo>
                  <a:lnTo>
                    <a:pt x="55" y="476"/>
                  </a:lnTo>
                  <a:lnTo>
                    <a:pt x="55" y="476"/>
                  </a:lnTo>
                  <a:lnTo>
                    <a:pt x="53" y="476"/>
                  </a:lnTo>
                  <a:lnTo>
                    <a:pt x="53" y="478"/>
                  </a:lnTo>
                  <a:lnTo>
                    <a:pt x="53" y="478"/>
                  </a:lnTo>
                  <a:lnTo>
                    <a:pt x="53" y="478"/>
                  </a:lnTo>
                  <a:lnTo>
                    <a:pt x="53" y="478"/>
                  </a:lnTo>
                  <a:lnTo>
                    <a:pt x="53" y="481"/>
                  </a:lnTo>
                  <a:lnTo>
                    <a:pt x="53" y="481"/>
                  </a:lnTo>
                  <a:lnTo>
                    <a:pt x="53" y="481"/>
                  </a:lnTo>
                  <a:lnTo>
                    <a:pt x="53" y="481"/>
                  </a:lnTo>
                  <a:lnTo>
                    <a:pt x="53" y="481"/>
                  </a:lnTo>
                  <a:lnTo>
                    <a:pt x="53" y="483"/>
                  </a:lnTo>
                  <a:lnTo>
                    <a:pt x="50" y="483"/>
                  </a:lnTo>
                  <a:lnTo>
                    <a:pt x="50" y="483"/>
                  </a:lnTo>
                  <a:lnTo>
                    <a:pt x="50" y="483"/>
                  </a:lnTo>
                  <a:lnTo>
                    <a:pt x="50" y="483"/>
                  </a:lnTo>
                  <a:lnTo>
                    <a:pt x="48" y="485"/>
                  </a:lnTo>
                  <a:lnTo>
                    <a:pt x="48" y="485"/>
                  </a:lnTo>
                  <a:lnTo>
                    <a:pt x="48" y="485"/>
                  </a:lnTo>
                  <a:lnTo>
                    <a:pt x="45" y="485"/>
                  </a:lnTo>
                  <a:lnTo>
                    <a:pt x="45" y="485"/>
                  </a:lnTo>
                  <a:lnTo>
                    <a:pt x="45" y="488"/>
                  </a:lnTo>
                  <a:lnTo>
                    <a:pt x="45" y="488"/>
                  </a:lnTo>
                  <a:lnTo>
                    <a:pt x="45" y="490"/>
                  </a:lnTo>
                  <a:lnTo>
                    <a:pt x="48" y="490"/>
                  </a:lnTo>
                  <a:lnTo>
                    <a:pt x="48" y="493"/>
                  </a:lnTo>
                  <a:lnTo>
                    <a:pt x="45" y="493"/>
                  </a:lnTo>
                  <a:lnTo>
                    <a:pt x="45" y="493"/>
                  </a:lnTo>
                  <a:lnTo>
                    <a:pt x="45" y="493"/>
                  </a:lnTo>
                  <a:lnTo>
                    <a:pt x="48" y="495"/>
                  </a:lnTo>
                  <a:lnTo>
                    <a:pt x="48" y="495"/>
                  </a:lnTo>
                  <a:lnTo>
                    <a:pt x="45" y="497"/>
                  </a:lnTo>
                  <a:lnTo>
                    <a:pt x="45" y="497"/>
                  </a:lnTo>
                  <a:lnTo>
                    <a:pt x="45" y="502"/>
                  </a:lnTo>
                  <a:lnTo>
                    <a:pt x="45" y="507"/>
                  </a:lnTo>
                  <a:lnTo>
                    <a:pt x="45" y="509"/>
                  </a:lnTo>
                  <a:lnTo>
                    <a:pt x="45" y="512"/>
                  </a:lnTo>
                  <a:lnTo>
                    <a:pt x="43" y="512"/>
                  </a:lnTo>
                  <a:lnTo>
                    <a:pt x="43" y="512"/>
                  </a:lnTo>
                  <a:lnTo>
                    <a:pt x="43" y="512"/>
                  </a:lnTo>
                  <a:lnTo>
                    <a:pt x="43" y="509"/>
                  </a:lnTo>
                  <a:lnTo>
                    <a:pt x="43" y="512"/>
                  </a:lnTo>
                  <a:lnTo>
                    <a:pt x="43" y="512"/>
                  </a:lnTo>
                  <a:lnTo>
                    <a:pt x="41" y="512"/>
                  </a:lnTo>
                  <a:lnTo>
                    <a:pt x="41" y="512"/>
                  </a:lnTo>
                  <a:lnTo>
                    <a:pt x="41" y="514"/>
                  </a:lnTo>
                  <a:lnTo>
                    <a:pt x="41" y="514"/>
                  </a:lnTo>
                  <a:lnTo>
                    <a:pt x="41" y="516"/>
                  </a:lnTo>
                  <a:lnTo>
                    <a:pt x="38" y="516"/>
                  </a:lnTo>
                  <a:lnTo>
                    <a:pt x="38" y="516"/>
                  </a:lnTo>
                  <a:lnTo>
                    <a:pt x="38" y="519"/>
                  </a:lnTo>
                  <a:lnTo>
                    <a:pt x="38" y="519"/>
                  </a:lnTo>
                  <a:lnTo>
                    <a:pt x="38" y="521"/>
                  </a:lnTo>
                  <a:lnTo>
                    <a:pt x="36" y="521"/>
                  </a:lnTo>
                  <a:lnTo>
                    <a:pt x="36" y="523"/>
                  </a:lnTo>
                  <a:lnTo>
                    <a:pt x="36" y="523"/>
                  </a:lnTo>
                  <a:lnTo>
                    <a:pt x="36" y="523"/>
                  </a:lnTo>
                  <a:lnTo>
                    <a:pt x="38" y="526"/>
                  </a:lnTo>
                  <a:lnTo>
                    <a:pt x="38" y="526"/>
                  </a:lnTo>
                  <a:lnTo>
                    <a:pt x="38" y="526"/>
                  </a:lnTo>
                  <a:lnTo>
                    <a:pt x="38" y="526"/>
                  </a:lnTo>
                  <a:lnTo>
                    <a:pt x="38" y="528"/>
                  </a:lnTo>
                  <a:lnTo>
                    <a:pt x="36" y="528"/>
                  </a:lnTo>
                  <a:lnTo>
                    <a:pt x="36" y="528"/>
                  </a:lnTo>
                  <a:lnTo>
                    <a:pt x="36" y="528"/>
                  </a:lnTo>
                  <a:lnTo>
                    <a:pt x="36" y="528"/>
                  </a:lnTo>
                  <a:lnTo>
                    <a:pt x="36" y="528"/>
                  </a:lnTo>
                  <a:lnTo>
                    <a:pt x="36" y="528"/>
                  </a:lnTo>
                  <a:lnTo>
                    <a:pt x="36" y="528"/>
                  </a:lnTo>
                  <a:lnTo>
                    <a:pt x="36" y="528"/>
                  </a:lnTo>
                  <a:lnTo>
                    <a:pt x="36" y="528"/>
                  </a:lnTo>
                  <a:lnTo>
                    <a:pt x="36" y="530"/>
                  </a:lnTo>
                  <a:lnTo>
                    <a:pt x="36" y="530"/>
                  </a:lnTo>
                  <a:lnTo>
                    <a:pt x="36" y="530"/>
                  </a:lnTo>
                  <a:lnTo>
                    <a:pt x="36" y="533"/>
                  </a:lnTo>
                  <a:lnTo>
                    <a:pt x="36" y="535"/>
                  </a:lnTo>
                  <a:lnTo>
                    <a:pt x="36" y="538"/>
                  </a:lnTo>
                  <a:lnTo>
                    <a:pt x="36" y="542"/>
                  </a:lnTo>
                  <a:lnTo>
                    <a:pt x="36" y="545"/>
                  </a:lnTo>
                  <a:lnTo>
                    <a:pt x="36" y="545"/>
                  </a:lnTo>
                  <a:lnTo>
                    <a:pt x="34" y="545"/>
                  </a:lnTo>
                  <a:lnTo>
                    <a:pt x="34" y="549"/>
                  </a:lnTo>
                  <a:lnTo>
                    <a:pt x="34" y="554"/>
                  </a:lnTo>
                  <a:lnTo>
                    <a:pt x="34" y="556"/>
                  </a:lnTo>
                  <a:lnTo>
                    <a:pt x="34" y="556"/>
                  </a:lnTo>
                  <a:lnTo>
                    <a:pt x="34" y="556"/>
                  </a:lnTo>
                  <a:lnTo>
                    <a:pt x="34" y="559"/>
                  </a:lnTo>
                  <a:lnTo>
                    <a:pt x="34" y="559"/>
                  </a:lnTo>
                  <a:lnTo>
                    <a:pt x="31" y="561"/>
                  </a:lnTo>
                  <a:lnTo>
                    <a:pt x="31" y="561"/>
                  </a:lnTo>
                  <a:lnTo>
                    <a:pt x="31" y="564"/>
                  </a:lnTo>
                  <a:lnTo>
                    <a:pt x="31" y="564"/>
                  </a:lnTo>
                  <a:lnTo>
                    <a:pt x="31" y="564"/>
                  </a:lnTo>
                  <a:lnTo>
                    <a:pt x="31" y="564"/>
                  </a:lnTo>
                  <a:lnTo>
                    <a:pt x="29" y="564"/>
                  </a:lnTo>
                  <a:lnTo>
                    <a:pt x="29" y="564"/>
                  </a:lnTo>
                  <a:lnTo>
                    <a:pt x="29" y="564"/>
                  </a:lnTo>
                  <a:lnTo>
                    <a:pt x="29" y="568"/>
                  </a:lnTo>
                  <a:lnTo>
                    <a:pt x="29" y="568"/>
                  </a:lnTo>
                  <a:lnTo>
                    <a:pt x="29" y="568"/>
                  </a:lnTo>
                  <a:lnTo>
                    <a:pt x="27" y="571"/>
                  </a:lnTo>
                  <a:lnTo>
                    <a:pt x="27" y="571"/>
                  </a:lnTo>
                  <a:lnTo>
                    <a:pt x="27" y="571"/>
                  </a:lnTo>
                  <a:lnTo>
                    <a:pt x="27" y="573"/>
                  </a:lnTo>
                  <a:lnTo>
                    <a:pt x="24" y="575"/>
                  </a:lnTo>
                  <a:lnTo>
                    <a:pt x="24" y="578"/>
                  </a:lnTo>
                  <a:lnTo>
                    <a:pt x="24" y="580"/>
                  </a:lnTo>
                  <a:lnTo>
                    <a:pt x="24" y="580"/>
                  </a:lnTo>
                  <a:lnTo>
                    <a:pt x="27" y="580"/>
                  </a:lnTo>
                  <a:lnTo>
                    <a:pt x="27" y="580"/>
                  </a:lnTo>
                  <a:lnTo>
                    <a:pt x="27" y="580"/>
                  </a:lnTo>
                  <a:lnTo>
                    <a:pt x="27" y="580"/>
                  </a:lnTo>
                  <a:lnTo>
                    <a:pt x="27" y="583"/>
                  </a:lnTo>
                  <a:lnTo>
                    <a:pt x="27" y="583"/>
                  </a:lnTo>
                  <a:lnTo>
                    <a:pt x="27" y="583"/>
                  </a:lnTo>
                  <a:lnTo>
                    <a:pt x="24" y="583"/>
                  </a:lnTo>
                  <a:lnTo>
                    <a:pt x="24" y="583"/>
                  </a:lnTo>
                  <a:lnTo>
                    <a:pt x="22" y="585"/>
                  </a:lnTo>
                  <a:lnTo>
                    <a:pt x="22" y="585"/>
                  </a:lnTo>
                  <a:lnTo>
                    <a:pt x="22" y="585"/>
                  </a:lnTo>
                  <a:lnTo>
                    <a:pt x="22" y="592"/>
                  </a:lnTo>
                  <a:lnTo>
                    <a:pt x="19" y="594"/>
                  </a:lnTo>
                  <a:lnTo>
                    <a:pt x="19" y="597"/>
                  </a:lnTo>
                  <a:lnTo>
                    <a:pt x="22" y="599"/>
                  </a:lnTo>
                  <a:lnTo>
                    <a:pt x="19" y="599"/>
                  </a:lnTo>
                  <a:lnTo>
                    <a:pt x="19" y="604"/>
                  </a:lnTo>
                  <a:lnTo>
                    <a:pt x="19" y="606"/>
                  </a:lnTo>
                  <a:lnTo>
                    <a:pt x="17" y="606"/>
                  </a:lnTo>
                  <a:lnTo>
                    <a:pt x="15" y="609"/>
                  </a:lnTo>
                  <a:lnTo>
                    <a:pt x="15" y="611"/>
                  </a:lnTo>
                  <a:lnTo>
                    <a:pt x="15" y="611"/>
                  </a:lnTo>
                  <a:lnTo>
                    <a:pt x="15" y="613"/>
                  </a:lnTo>
                  <a:lnTo>
                    <a:pt x="12" y="613"/>
                  </a:lnTo>
                  <a:lnTo>
                    <a:pt x="12" y="613"/>
                  </a:lnTo>
                  <a:lnTo>
                    <a:pt x="10" y="616"/>
                  </a:lnTo>
                  <a:lnTo>
                    <a:pt x="10" y="616"/>
                  </a:lnTo>
                  <a:lnTo>
                    <a:pt x="10" y="616"/>
                  </a:lnTo>
                  <a:lnTo>
                    <a:pt x="8" y="616"/>
                  </a:lnTo>
                  <a:lnTo>
                    <a:pt x="8" y="616"/>
                  </a:lnTo>
                  <a:lnTo>
                    <a:pt x="8" y="616"/>
                  </a:lnTo>
                  <a:lnTo>
                    <a:pt x="5" y="616"/>
                  </a:lnTo>
                  <a:lnTo>
                    <a:pt x="5" y="616"/>
                  </a:lnTo>
                  <a:lnTo>
                    <a:pt x="5" y="620"/>
                  </a:lnTo>
                  <a:lnTo>
                    <a:pt x="5" y="623"/>
                  </a:lnTo>
                  <a:lnTo>
                    <a:pt x="8" y="627"/>
                  </a:lnTo>
                  <a:lnTo>
                    <a:pt x="8" y="630"/>
                  </a:lnTo>
                  <a:lnTo>
                    <a:pt x="8" y="632"/>
                  </a:lnTo>
                  <a:lnTo>
                    <a:pt x="8" y="632"/>
                  </a:lnTo>
                  <a:lnTo>
                    <a:pt x="8" y="635"/>
                  </a:lnTo>
                  <a:lnTo>
                    <a:pt x="10" y="654"/>
                  </a:lnTo>
                  <a:lnTo>
                    <a:pt x="8" y="661"/>
                  </a:lnTo>
                  <a:lnTo>
                    <a:pt x="10" y="665"/>
                  </a:lnTo>
                  <a:lnTo>
                    <a:pt x="10" y="668"/>
                  </a:lnTo>
                  <a:lnTo>
                    <a:pt x="10" y="670"/>
                  </a:lnTo>
                  <a:lnTo>
                    <a:pt x="8" y="672"/>
                  </a:lnTo>
                  <a:lnTo>
                    <a:pt x="8" y="672"/>
                  </a:lnTo>
                  <a:lnTo>
                    <a:pt x="8" y="670"/>
                  </a:lnTo>
                  <a:lnTo>
                    <a:pt x="5" y="670"/>
                  </a:lnTo>
                  <a:lnTo>
                    <a:pt x="5" y="672"/>
                  </a:lnTo>
                  <a:lnTo>
                    <a:pt x="8" y="677"/>
                  </a:lnTo>
                  <a:lnTo>
                    <a:pt x="5" y="680"/>
                  </a:lnTo>
                  <a:lnTo>
                    <a:pt x="5" y="684"/>
                  </a:lnTo>
                  <a:lnTo>
                    <a:pt x="5" y="691"/>
                  </a:lnTo>
                  <a:lnTo>
                    <a:pt x="5" y="694"/>
                  </a:lnTo>
                  <a:lnTo>
                    <a:pt x="5" y="696"/>
                  </a:lnTo>
                  <a:lnTo>
                    <a:pt x="5" y="696"/>
                  </a:lnTo>
                  <a:lnTo>
                    <a:pt x="5" y="696"/>
                  </a:lnTo>
                  <a:lnTo>
                    <a:pt x="5" y="696"/>
                  </a:lnTo>
                  <a:lnTo>
                    <a:pt x="5" y="698"/>
                  </a:lnTo>
                  <a:lnTo>
                    <a:pt x="5" y="698"/>
                  </a:lnTo>
                  <a:lnTo>
                    <a:pt x="8" y="698"/>
                  </a:lnTo>
                  <a:lnTo>
                    <a:pt x="8" y="698"/>
                  </a:lnTo>
                  <a:lnTo>
                    <a:pt x="8" y="698"/>
                  </a:lnTo>
                  <a:lnTo>
                    <a:pt x="10" y="698"/>
                  </a:lnTo>
                  <a:lnTo>
                    <a:pt x="10" y="698"/>
                  </a:lnTo>
                  <a:lnTo>
                    <a:pt x="10" y="698"/>
                  </a:lnTo>
                  <a:lnTo>
                    <a:pt x="10" y="696"/>
                  </a:lnTo>
                  <a:lnTo>
                    <a:pt x="10" y="696"/>
                  </a:lnTo>
                  <a:lnTo>
                    <a:pt x="12" y="696"/>
                  </a:lnTo>
                  <a:lnTo>
                    <a:pt x="15" y="694"/>
                  </a:lnTo>
                  <a:lnTo>
                    <a:pt x="17" y="691"/>
                  </a:lnTo>
                  <a:lnTo>
                    <a:pt x="19" y="691"/>
                  </a:lnTo>
                  <a:lnTo>
                    <a:pt x="22" y="691"/>
                  </a:lnTo>
                  <a:lnTo>
                    <a:pt x="24" y="691"/>
                  </a:lnTo>
                  <a:lnTo>
                    <a:pt x="24" y="691"/>
                  </a:lnTo>
                  <a:lnTo>
                    <a:pt x="24" y="691"/>
                  </a:lnTo>
                  <a:lnTo>
                    <a:pt x="24" y="691"/>
                  </a:lnTo>
                  <a:lnTo>
                    <a:pt x="27" y="691"/>
                  </a:lnTo>
                  <a:lnTo>
                    <a:pt x="27" y="691"/>
                  </a:lnTo>
                  <a:lnTo>
                    <a:pt x="27" y="691"/>
                  </a:lnTo>
                  <a:lnTo>
                    <a:pt x="27" y="691"/>
                  </a:lnTo>
                  <a:lnTo>
                    <a:pt x="27" y="691"/>
                  </a:lnTo>
                  <a:lnTo>
                    <a:pt x="29" y="691"/>
                  </a:lnTo>
                  <a:lnTo>
                    <a:pt x="29" y="691"/>
                  </a:lnTo>
                  <a:lnTo>
                    <a:pt x="29" y="694"/>
                  </a:lnTo>
                  <a:lnTo>
                    <a:pt x="29" y="694"/>
                  </a:lnTo>
                  <a:lnTo>
                    <a:pt x="29" y="694"/>
                  </a:lnTo>
                  <a:lnTo>
                    <a:pt x="29" y="694"/>
                  </a:lnTo>
                  <a:lnTo>
                    <a:pt x="29" y="694"/>
                  </a:lnTo>
                  <a:lnTo>
                    <a:pt x="31" y="694"/>
                  </a:lnTo>
                  <a:lnTo>
                    <a:pt x="31" y="694"/>
                  </a:lnTo>
                  <a:lnTo>
                    <a:pt x="31" y="696"/>
                  </a:lnTo>
                  <a:lnTo>
                    <a:pt x="31" y="696"/>
                  </a:lnTo>
                  <a:lnTo>
                    <a:pt x="31" y="696"/>
                  </a:lnTo>
                  <a:lnTo>
                    <a:pt x="36" y="696"/>
                  </a:lnTo>
                  <a:lnTo>
                    <a:pt x="38" y="696"/>
                  </a:lnTo>
                  <a:lnTo>
                    <a:pt x="41" y="696"/>
                  </a:lnTo>
                  <a:lnTo>
                    <a:pt x="41" y="694"/>
                  </a:lnTo>
                  <a:lnTo>
                    <a:pt x="41" y="694"/>
                  </a:lnTo>
                  <a:lnTo>
                    <a:pt x="43" y="696"/>
                  </a:lnTo>
                  <a:lnTo>
                    <a:pt x="43" y="696"/>
                  </a:lnTo>
                  <a:lnTo>
                    <a:pt x="45" y="696"/>
                  </a:lnTo>
                  <a:lnTo>
                    <a:pt x="48" y="696"/>
                  </a:lnTo>
                  <a:lnTo>
                    <a:pt x="48" y="696"/>
                  </a:lnTo>
                  <a:lnTo>
                    <a:pt x="50" y="696"/>
                  </a:lnTo>
                  <a:lnTo>
                    <a:pt x="53" y="694"/>
                  </a:lnTo>
                  <a:lnTo>
                    <a:pt x="55" y="694"/>
                  </a:lnTo>
                  <a:lnTo>
                    <a:pt x="55" y="694"/>
                  </a:lnTo>
                  <a:lnTo>
                    <a:pt x="57" y="691"/>
                  </a:lnTo>
                  <a:lnTo>
                    <a:pt x="57" y="691"/>
                  </a:lnTo>
                  <a:lnTo>
                    <a:pt x="60" y="689"/>
                  </a:lnTo>
                  <a:lnTo>
                    <a:pt x="62" y="689"/>
                  </a:lnTo>
                  <a:lnTo>
                    <a:pt x="62" y="689"/>
                  </a:lnTo>
                  <a:lnTo>
                    <a:pt x="62" y="689"/>
                  </a:lnTo>
                  <a:lnTo>
                    <a:pt x="64" y="687"/>
                  </a:lnTo>
                  <a:lnTo>
                    <a:pt x="64" y="687"/>
                  </a:lnTo>
                  <a:lnTo>
                    <a:pt x="64" y="687"/>
                  </a:lnTo>
                  <a:lnTo>
                    <a:pt x="64" y="687"/>
                  </a:lnTo>
                  <a:lnTo>
                    <a:pt x="67" y="687"/>
                  </a:lnTo>
                  <a:lnTo>
                    <a:pt x="67" y="687"/>
                  </a:lnTo>
                  <a:lnTo>
                    <a:pt x="67" y="684"/>
                  </a:lnTo>
                  <a:lnTo>
                    <a:pt x="67" y="684"/>
                  </a:lnTo>
                  <a:lnTo>
                    <a:pt x="69" y="684"/>
                  </a:lnTo>
                  <a:lnTo>
                    <a:pt x="69" y="684"/>
                  </a:lnTo>
                  <a:lnTo>
                    <a:pt x="74" y="682"/>
                  </a:lnTo>
                  <a:lnTo>
                    <a:pt x="79" y="682"/>
                  </a:lnTo>
                  <a:lnTo>
                    <a:pt x="81" y="680"/>
                  </a:lnTo>
                  <a:lnTo>
                    <a:pt x="81" y="680"/>
                  </a:lnTo>
                  <a:lnTo>
                    <a:pt x="81" y="682"/>
                  </a:lnTo>
                  <a:lnTo>
                    <a:pt x="83" y="682"/>
                  </a:lnTo>
                  <a:lnTo>
                    <a:pt x="83" y="682"/>
                  </a:lnTo>
                  <a:lnTo>
                    <a:pt x="83" y="682"/>
                  </a:lnTo>
                  <a:lnTo>
                    <a:pt x="83" y="682"/>
                  </a:lnTo>
                  <a:lnTo>
                    <a:pt x="86" y="682"/>
                  </a:lnTo>
                  <a:lnTo>
                    <a:pt x="86" y="682"/>
                  </a:lnTo>
                  <a:lnTo>
                    <a:pt x="86" y="682"/>
                  </a:lnTo>
                  <a:lnTo>
                    <a:pt x="86" y="682"/>
                  </a:lnTo>
                  <a:lnTo>
                    <a:pt x="88" y="682"/>
                  </a:lnTo>
                  <a:lnTo>
                    <a:pt x="88" y="682"/>
                  </a:lnTo>
                  <a:lnTo>
                    <a:pt x="88" y="682"/>
                  </a:lnTo>
                  <a:lnTo>
                    <a:pt x="90" y="682"/>
                  </a:lnTo>
                  <a:lnTo>
                    <a:pt x="90" y="682"/>
                  </a:lnTo>
                  <a:lnTo>
                    <a:pt x="90" y="682"/>
                  </a:lnTo>
                  <a:lnTo>
                    <a:pt x="93" y="682"/>
                  </a:lnTo>
                  <a:lnTo>
                    <a:pt x="95" y="682"/>
                  </a:lnTo>
                  <a:lnTo>
                    <a:pt x="95" y="684"/>
                  </a:lnTo>
                  <a:lnTo>
                    <a:pt x="98" y="684"/>
                  </a:lnTo>
                  <a:lnTo>
                    <a:pt x="98" y="684"/>
                  </a:lnTo>
                  <a:lnTo>
                    <a:pt x="98" y="684"/>
                  </a:lnTo>
                  <a:lnTo>
                    <a:pt x="100" y="687"/>
                  </a:lnTo>
                  <a:lnTo>
                    <a:pt x="100" y="687"/>
                  </a:lnTo>
                  <a:lnTo>
                    <a:pt x="100" y="689"/>
                  </a:lnTo>
                  <a:lnTo>
                    <a:pt x="100" y="689"/>
                  </a:lnTo>
                  <a:lnTo>
                    <a:pt x="105" y="694"/>
                  </a:lnTo>
                  <a:lnTo>
                    <a:pt x="109" y="696"/>
                  </a:lnTo>
                  <a:lnTo>
                    <a:pt x="114" y="698"/>
                  </a:lnTo>
                  <a:lnTo>
                    <a:pt x="119" y="703"/>
                  </a:lnTo>
                  <a:lnTo>
                    <a:pt x="121" y="703"/>
                  </a:lnTo>
                  <a:lnTo>
                    <a:pt x="124" y="706"/>
                  </a:lnTo>
                  <a:lnTo>
                    <a:pt x="124" y="706"/>
                  </a:lnTo>
                  <a:lnTo>
                    <a:pt x="124" y="708"/>
                  </a:lnTo>
                  <a:lnTo>
                    <a:pt x="126" y="708"/>
                  </a:lnTo>
                  <a:lnTo>
                    <a:pt x="126" y="706"/>
                  </a:lnTo>
                  <a:lnTo>
                    <a:pt x="126" y="706"/>
                  </a:lnTo>
                  <a:lnTo>
                    <a:pt x="126" y="706"/>
                  </a:lnTo>
                  <a:lnTo>
                    <a:pt x="128" y="706"/>
                  </a:lnTo>
                  <a:lnTo>
                    <a:pt x="128" y="706"/>
                  </a:lnTo>
                  <a:lnTo>
                    <a:pt x="131" y="708"/>
                  </a:lnTo>
                  <a:lnTo>
                    <a:pt x="131" y="708"/>
                  </a:lnTo>
                  <a:lnTo>
                    <a:pt x="131" y="706"/>
                  </a:lnTo>
                  <a:lnTo>
                    <a:pt x="133" y="706"/>
                  </a:lnTo>
                  <a:lnTo>
                    <a:pt x="133" y="706"/>
                  </a:lnTo>
                  <a:lnTo>
                    <a:pt x="135" y="706"/>
                  </a:lnTo>
                  <a:lnTo>
                    <a:pt x="135" y="706"/>
                  </a:lnTo>
                  <a:lnTo>
                    <a:pt x="138" y="706"/>
                  </a:lnTo>
                  <a:lnTo>
                    <a:pt x="138" y="706"/>
                  </a:lnTo>
                  <a:lnTo>
                    <a:pt x="138" y="706"/>
                  </a:lnTo>
                  <a:lnTo>
                    <a:pt x="140" y="706"/>
                  </a:lnTo>
                  <a:lnTo>
                    <a:pt x="154" y="706"/>
                  </a:lnTo>
                  <a:lnTo>
                    <a:pt x="168" y="706"/>
                  </a:lnTo>
                  <a:lnTo>
                    <a:pt x="183" y="706"/>
                  </a:lnTo>
                  <a:lnTo>
                    <a:pt x="197" y="706"/>
                  </a:lnTo>
                  <a:lnTo>
                    <a:pt x="209" y="706"/>
                  </a:lnTo>
                  <a:lnTo>
                    <a:pt x="209" y="706"/>
                  </a:lnTo>
                  <a:lnTo>
                    <a:pt x="223" y="706"/>
                  </a:lnTo>
                  <a:lnTo>
                    <a:pt x="251" y="706"/>
                  </a:lnTo>
                  <a:lnTo>
                    <a:pt x="266" y="706"/>
                  </a:lnTo>
                  <a:lnTo>
                    <a:pt x="277" y="706"/>
                  </a:lnTo>
                  <a:lnTo>
                    <a:pt x="292" y="706"/>
                  </a:lnTo>
                  <a:lnTo>
                    <a:pt x="301" y="706"/>
                  </a:lnTo>
                  <a:lnTo>
                    <a:pt x="306" y="706"/>
                  </a:lnTo>
                  <a:lnTo>
                    <a:pt x="320" y="706"/>
                  </a:lnTo>
                  <a:lnTo>
                    <a:pt x="334" y="706"/>
                  </a:lnTo>
                  <a:lnTo>
                    <a:pt x="339" y="706"/>
                  </a:lnTo>
                  <a:lnTo>
                    <a:pt x="346" y="706"/>
                  </a:lnTo>
                  <a:lnTo>
                    <a:pt x="360" y="706"/>
                  </a:lnTo>
                  <a:lnTo>
                    <a:pt x="363" y="706"/>
                  </a:lnTo>
                  <a:lnTo>
                    <a:pt x="363" y="706"/>
                  </a:lnTo>
                  <a:lnTo>
                    <a:pt x="365" y="706"/>
                  </a:lnTo>
                  <a:lnTo>
                    <a:pt x="365" y="706"/>
                  </a:lnTo>
                  <a:lnTo>
                    <a:pt x="365" y="706"/>
                  </a:lnTo>
                  <a:lnTo>
                    <a:pt x="365" y="706"/>
                  </a:lnTo>
                  <a:lnTo>
                    <a:pt x="365" y="708"/>
                  </a:lnTo>
                  <a:lnTo>
                    <a:pt x="365" y="708"/>
                  </a:lnTo>
                  <a:lnTo>
                    <a:pt x="365" y="710"/>
                  </a:lnTo>
                  <a:lnTo>
                    <a:pt x="367" y="710"/>
                  </a:lnTo>
                  <a:lnTo>
                    <a:pt x="370" y="713"/>
                  </a:lnTo>
                  <a:lnTo>
                    <a:pt x="370" y="713"/>
                  </a:lnTo>
                  <a:lnTo>
                    <a:pt x="370" y="715"/>
                  </a:lnTo>
                  <a:lnTo>
                    <a:pt x="372" y="717"/>
                  </a:lnTo>
                  <a:lnTo>
                    <a:pt x="372" y="717"/>
                  </a:lnTo>
                  <a:lnTo>
                    <a:pt x="372" y="717"/>
                  </a:lnTo>
                  <a:lnTo>
                    <a:pt x="374" y="717"/>
                  </a:lnTo>
                  <a:lnTo>
                    <a:pt x="374" y="720"/>
                  </a:lnTo>
                  <a:lnTo>
                    <a:pt x="374" y="720"/>
                  </a:lnTo>
                  <a:lnTo>
                    <a:pt x="374" y="720"/>
                  </a:lnTo>
                  <a:lnTo>
                    <a:pt x="379" y="722"/>
                  </a:lnTo>
                  <a:lnTo>
                    <a:pt x="379" y="725"/>
                  </a:lnTo>
                  <a:lnTo>
                    <a:pt x="379" y="725"/>
                  </a:lnTo>
                  <a:lnTo>
                    <a:pt x="381" y="725"/>
                  </a:lnTo>
                  <a:lnTo>
                    <a:pt x="386" y="727"/>
                  </a:lnTo>
                  <a:lnTo>
                    <a:pt x="393" y="729"/>
                  </a:lnTo>
                  <a:lnTo>
                    <a:pt x="398" y="729"/>
                  </a:lnTo>
                  <a:lnTo>
                    <a:pt x="400" y="729"/>
                  </a:lnTo>
                  <a:lnTo>
                    <a:pt x="400" y="727"/>
                  </a:lnTo>
                  <a:lnTo>
                    <a:pt x="403" y="727"/>
                  </a:lnTo>
                  <a:lnTo>
                    <a:pt x="403" y="729"/>
                  </a:lnTo>
                  <a:lnTo>
                    <a:pt x="405" y="729"/>
                  </a:lnTo>
                  <a:lnTo>
                    <a:pt x="407" y="729"/>
                  </a:lnTo>
                  <a:lnTo>
                    <a:pt x="415" y="732"/>
                  </a:lnTo>
                  <a:lnTo>
                    <a:pt x="424" y="732"/>
                  </a:lnTo>
                  <a:lnTo>
                    <a:pt x="429" y="729"/>
                  </a:lnTo>
                  <a:lnTo>
                    <a:pt x="429" y="729"/>
                  </a:lnTo>
                  <a:lnTo>
                    <a:pt x="429" y="732"/>
                  </a:lnTo>
                  <a:lnTo>
                    <a:pt x="431" y="732"/>
                  </a:lnTo>
                  <a:lnTo>
                    <a:pt x="431" y="732"/>
                  </a:lnTo>
                  <a:lnTo>
                    <a:pt x="431" y="732"/>
                  </a:lnTo>
                  <a:lnTo>
                    <a:pt x="433" y="734"/>
                  </a:lnTo>
                  <a:lnTo>
                    <a:pt x="433" y="734"/>
                  </a:lnTo>
                  <a:lnTo>
                    <a:pt x="433" y="732"/>
                  </a:lnTo>
                  <a:lnTo>
                    <a:pt x="436" y="732"/>
                  </a:lnTo>
                  <a:lnTo>
                    <a:pt x="436" y="732"/>
                  </a:lnTo>
                  <a:lnTo>
                    <a:pt x="443" y="732"/>
                  </a:lnTo>
                  <a:lnTo>
                    <a:pt x="445" y="732"/>
                  </a:lnTo>
                  <a:lnTo>
                    <a:pt x="448" y="734"/>
                  </a:lnTo>
                  <a:lnTo>
                    <a:pt x="448" y="734"/>
                  </a:lnTo>
                  <a:lnTo>
                    <a:pt x="452" y="734"/>
                  </a:lnTo>
                  <a:lnTo>
                    <a:pt x="452" y="734"/>
                  </a:lnTo>
                  <a:lnTo>
                    <a:pt x="452" y="734"/>
                  </a:lnTo>
                  <a:lnTo>
                    <a:pt x="455" y="732"/>
                  </a:lnTo>
                  <a:lnTo>
                    <a:pt x="455" y="734"/>
                  </a:lnTo>
                  <a:lnTo>
                    <a:pt x="455" y="732"/>
                  </a:lnTo>
                  <a:lnTo>
                    <a:pt x="457" y="732"/>
                  </a:lnTo>
                  <a:lnTo>
                    <a:pt x="457" y="732"/>
                  </a:lnTo>
                  <a:lnTo>
                    <a:pt x="460" y="732"/>
                  </a:lnTo>
                  <a:lnTo>
                    <a:pt x="462" y="732"/>
                  </a:lnTo>
                  <a:lnTo>
                    <a:pt x="462" y="732"/>
                  </a:lnTo>
                  <a:lnTo>
                    <a:pt x="462" y="732"/>
                  </a:lnTo>
                  <a:lnTo>
                    <a:pt x="464" y="732"/>
                  </a:lnTo>
                  <a:lnTo>
                    <a:pt x="464" y="732"/>
                  </a:lnTo>
                  <a:lnTo>
                    <a:pt x="467" y="734"/>
                  </a:lnTo>
                  <a:lnTo>
                    <a:pt x="469" y="732"/>
                  </a:lnTo>
                  <a:lnTo>
                    <a:pt x="469" y="734"/>
                  </a:lnTo>
                  <a:lnTo>
                    <a:pt x="471" y="734"/>
                  </a:lnTo>
                  <a:lnTo>
                    <a:pt x="471" y="736"/>
                  </a:lnTo>
                  <a:lnTo>
                    <a:pt x="471" y="736"/>
                  </a:lnTo>
                  <a:lnTo>
                    <a:pt x="474" y="736"/>
                  </a:lnTo>
                  <a:lnTo>
                    <a:pt x="476" y="739"/>
                  </a:lnTo>
                  <a:lnTo>
                    <a:pt x="476" y="739"/>
                  </a:lnTo>
                  <a:lnTo>
                    <a:pt x="478" y="739"/>
                  </a:lnTo>
                  <a:lnTo>
                    <a:pt x="481" y="739"/>
                  </a:lnTo>
                  <a:lnTo>
                    <a:pt x="481" y="739"/>
                  </a:lnTo>
                  <a:lnTo>
                    <a:pt x="483" y="739"/>
                  </a:lnTo>
                  <a:lnTo>
                    <a:pt x="483" y="739"/>
                  </a:lnTo>
                  <a:lnTo>
                    <a:pt x="483" y="739"/>
                  </a:lnTo>
                  <a:lnTo>
                    <a:pt x="486" y="739"/>
                  </a:lnTo>
                  <a:lnTo>
                    <a:pt x="486" y="739"/>
                  </a:lnTo>
                  <a:lnTo>
                    <a:pt x="486" y="739"/>
                  </a:lnTo>
                  <a:lnTo>
                    <a:pt x="486" y="739"/>
                  </a:lnTo>
                  <a:lnTo>
                    <a:pt x="488" y="739"/>
                  </a:lnTo>
                  <a:lnTo>
                    <a:pt x="490" y="741"/>
                  </a:lnTo>
                  <a:lnTo>
                    <a:pt x="490" y="741"/>
                  </a:lnTo>
                  <a:lnTo>
                    <a:pt x="493" y="741"/>
                  </a:lnTo>
                  <a:lnTo>
                    <a:pt x="495" y="739"/>
                  </a:lnTo>
                  <a:lnTo>
                    <a:pt x="495" y="739"/>
                  </a:lnTo>
                  <a:lnTo>
                    <a:pt x="500" y="736"/>
                  </a:lnTo>
                  <a:lnTo>
                    <a:pt x="500" y="736"/>
                  </a:lnTo>
                  <a:lnTo>
                    <a:pt x="504" y="736"/>
                  </a:lnTo>
                  <a:lnTo>
                    <a:pt x="507" y="736"/>
                  </a:lnTo>
                  <a:lnTo>
                    <a:pt x="507" y="736"/>
                  </a:lnTo>
                  <a:lnTo>
                    <a:pt x="507" y="736"/>
                  </a:lnTo>
                  <a:lnTo>
                    <a:pt x="509" y="736"/>
                  </a:lnTo>
                  <a:lnTo>
                    <a:pt x="509" y="736"/>
                  </a:lnTo>
                  <a:lnTo>
                    <a:pt x="512" y="736"/>
                  </a:lnTo>
                  <a:lnTo>
                    <a:pt x="512" y="736"/>
                  </a:lnTo>
                  <a:lnTo>
                    <a:pt x="514" y="736"/>
                  </a:lnTo>
                  <a:lnTo>
                    <a:pt x="519" y="739"/>
                  </a:lnTo>
                  <a:lnTo>
                    <a:pt x="519" y="739"/>
                  </a:lnTo>
                  <a:lnTo>
                    <a:pt x="521" y="739"/>
                  </a:lnTo>
                  <a:lnTo>
                    <a:pt x="521" y="739"/>
                  </a:lnTo>
                  <a:lnTo>
                    <a:pt x="521" y="739"/>
                  </a:lnTo>
                  <a:lnTo>
                    <a:pt x="526" y="739"/>
                  </a:lnTo>
                  <a:lnTo>
                    <a:pt x="538" y="736"/>
                  </a:lnTo>
                  <a:lnTo>
                    <a:pt x="552" y="734"/>
                  </a:lnTo>
                  <a:lnTo>
                    <a:pt x="566" y="732"/>
                  </a:lnTo>
                  <a:lnTo>
                    <a:pt x="580" y="729"/>
                  </a:lnTo>
                  <a:lnTo>
                    <a:pt x="590" y="727"/>
                  </a:lnTo>
                  <a:lnTo>
                    <a:pt x="601" y="725"/>
                  </a:lnTo>
                  <a:lnTo>
                    <a:pt x="611" y="722"/>
                  </a:lnTo>
                  <a:lnTo>
                    <a:pt x="623" y="720"/>
                  </a:lnTo>
                  <a:lnTo>
                    <a:pt x="628" y="720"/>
                  </a:lnTo>
                  <a:lnTo>
                    <a:pt x="628" y="717"/>
                  </a:lnTo>
                  <a:lnTo>
                    <a:pt x="628" y="717"/>
                  </a:lnTo>
                  <a:lnTo>
                    <a:pt x="628" y="717"/>
                  </a:lnTo>
                  <a:lnTo>
                    <a:pt x="625" y="715"/>
                  </a:lnTo>
                  <a:lnTo>
                    <a:pt x="625" y="715"/>
                  </a:lnTo>
                  <a:lnTo>
                    <a:pt x="623" y="713"/>
                  </a:lnTo>
                  <a:lnTo>
                    <a:pt x="623" y="713"/>
                  </a:lnTo>
                  <a:lnTo>
                    <a:pt x="623" y="713"/>
                  </a:lnTo>
                  <a:lnTo>
                    <a:pt x="620" y="713"/>
                  </a:lnTo>
                  <a:lnTo>
                    <a:pt x="620" y="713"/>
                  </a:lnTo>
                  <a:lnTo>
                    <a:pt x="618" y="713"/>
                  </a:lnTo>
                  <a:lnTo>
                    <a:pt x="618" y="713"/>
                  </a:lnTo>
                  <a:lnTo>
                    <a:pt x="618" y="713"/>
                  </a:lnTo>
                  <a:lnTo>
                    <a:pt x="616" y="713"/>
                  </a:lnTo>
                  <a:lnTo>
                    <a:pt x="616" y="713"/>
                  </a:lnTo>
                  <a:lnTo>
                    <a:pt x="616" y="710"/>
                  </a:lnTo>
                  <a:lnTo>
                    <a:pt x="616" y="710"/>
                  </a:lnTo>
                  <a:lnTo>
                    <a:pt x="616" y="710"/>
                  </a:lnTo>
                  <a:lnTo>
                    <a:pt x="613" y="708"/>
                  </a:lnTo>
                  <a:lnTo>
                    <a:pt x="611" y="708"/>
                  </a:lnTo>
                  <a:lnTo>
                    <a:pt x="611" y="706"/>
                  </a:lnTo>
                  <a:lnTo>
                    <a:pt x="609" y="703"/>
                  </a:lnTo>
                  <a:lnTo>
                    <a:pt x="609" y="703"/>
                  </a:lnTo>
                  <a:lnTo>
                    <a:pt x="609" y="703"/>
                  </a:lnTo>
                  <a:lnTo>
                    <a:pt x="606" y="698"/>
                  </a:lnTo>
                  <a:lnTo>
                    <a:pt x="606" y="698"/>
                  </a:lnTo>
                  <a:lnTo>
                    <a:pt x="604" y="698"/>
                  </a:lnTo>
                  <a:lnTo>
                    <a:pt x="599" y="696"/>
                  </a:lnTo>
                  <a:lnTo>
                    <a:pt x="599" y="696"/>
                  </a:lnTo>
                  <a:lnTo>
                    <a:pt x="597" y="694"/>
                  </a:lnTo>
                  <a:lnTo>
                    <a:pt x="594" y="694"/>
                  </a:lnTo>
                  <a:lnTo>
                    <a:pt x="594" y="694"/>
                  </a:lnTo>
                  <a:lnTo>
                    <a:pt x="594" y="691"/>
                  </a:lnTo>
                  <a:lnTo>
                    <a:pt x="592" y="689"/>
                  </a:lnTo>
                  <a:lnTo>
                    <a:pt x="592" y="689"/>
                  </a:lnTo>
                  <a:lnTo>
                    <a:pt x="592" y="687"/>
                  </a:lnTo>
                  <a:lnTo>
                    <a:pt x="590" y="684"/>
                  </a:lnTo>
                  <a:lnTo>
                    <a:pt x="587" y="684"/>
                  </a:lnTo>
                  <a:lnTo>
                    <a:pt x="585" y="682"/>
                  </a:lnTo>
                  <a:lnTo>
                    <a:pt x="585" y="682"/>
                  </a:lnTo>
                  <a:lnTo>
                    <a:pt x="585" y="682"/>
                  </a:lnTo>
                  <a:lnTo>
                    <a:pt x="583" y="682"/>
                  </a:lnTo>
                  <a:lnTo>
                    <a:pt x="583" y="680"/>
                  </a:lnTo>
                  <a:lnTo>
                    <a:pt x="583" y="680"/>
                  </a:lnTo>
                  <a:lnTo>
                    <a:pt x="583" y="680"/>
                  </a:lnTo>
                  <a:lnTo>
                    <a:pt x="580" y="680"/>
                  </a:lnTo>
                  <a:lnTo>
                    <a:pt x="580" y="677"/>
                  </a:lnTo>
                  <a:lnTo>
                    <a:pt x="580" y="677"/>
                  </a:lnTo>
                  <a:lnTo>
                    <a:pt x="580" y="675"/>
                  </a:lnTo>
                  <a:lnTo>
                    <a:pt x="575" y="670"/>
                  </a:lnTo>
                  <a:lnTo>
                    <a:pt x="575" y="670"/>
                  </a:lnTo>
                  <a:lnTo>
                    <a:pt x="575" y="670"/>
                  </a:lnTo>
                  <a:lnTo>
                    <a:pt x="573" y="668"/>
                  </a:lnTo>
                  <a:lnTo>
                    <a:pt x="573" y="668"/>
                  </a:lnTo>
                  <a:lnTo>
                    <a:pt x="573" y="668"/>
                  </a:lnTo>
                  <a:lnTo>
                    <a:pt x="573" y="668"/>
                  </a:lnTo>
                  <a:lnTo>
                    <a:pt x="573" y="665"/>
                  </a:lnTo>
                  <a:lnTo>
                    <a:pt x="571" y="665"/>
                  </a:lnTo>
                  <a:lnTo>
                    <a:pt x="571" y="665"/>
                  </a:lnTo>
                  <a:lnTo>
                    <a:pt x="571" y="665"/>
                  </a:lnTo>
                  <a:lnTo>
                    <a:pt x="568" y="665"/>
                  </a:lnTo>
                  <a:lnTo>
                    <a:pt x="568" y="665"/>
                  </a:lnTo>
                  <a:lnTo>
                    <a:pt x="568" y="665"/>
                  </a:lnTo>
                  <a:lnTo>
                    <a:pt x="568" y="665"/>
                  </a:lnTo>
                  <a:lnTo>
                    <a:pt x="568" y="665"/>
                  </a:lnTo>
                  <a:lnTo>
                    <a:pt x="568" y="665"/>
                  </a:lnTo>
                  <a:lnTo>
                    <a:pt x="566" y="665"/>
                  </a:lnTo>
                  <a:lnTo>
                    <a:pt x="566" y="665"/>
                  </a:lnTo>
                  <a:lnTo>
                    <a:pt x="566" y="665"/>
                  </a:lnTo>
                  <a:lnTo>
                    <a:pt x="561" y="661"/>
                  </a:lnTo>
                  <a:lnTo>
                    <a:pt x="561" y="661"/>
                  </a:lnTo>
                  <a:lnTo>
                    <a:pt x="561" y="658"/>
                  </a:lnTo>
                  <a:lnTo>
                    <a:pt x="561" y="658"/>
                  </a:lnTo>
                  <a:lnTo>
                    <a:pt x="561" y="658"/>
                  </a:lnTo>
                  <a:lnTo>
                    <a:pt x="559" y="658"/>
                  </a:lnTo>
                  <a:lnTo>
                    <a:pt x="559" y="658"/>
                  </a:lnTo>
                  <a:lnTo>
                    <a:pt x="559" y="656"/>
                  </a:lnTo>
                  <a:lnTo>
                    <a:pt x="559" y="656"/>
                  </a:lnTo>
                  <a:lnTo>
                    <a:pt x="559" y="656"/>
                  </a:lnTo>
                  <a:lnTo>
                    <a:pt x="559" y="654"/>
                  </a:lnTo>
                  <a:lnTo>
                    <a:pt x="557" y="654"/>
                  </a:lnTo>
                  <a:lnTo>
                    <a:pt x="557" y="651"/>
                  </a:lnTo>
                  <a:lnTo>
                    <a:pt x="559" y="651"/>
                  </a:lnTo>
                  <a:lnTo>
                    <a:pt x="559" y="651"/>
                  </a:lnTo>
                  <a:lnTo>
                    <a:pt x="559" y="649"/>
                  </a:lnTo>
                  <a:lnTo>
                    <a:pt x="559" y="649"/>
                  </a:lnTo>
                  <a:lnTo>
                    <a:pt x="559" y="649"/>
                  </a:lnTo>
                  <a:lnTo>
                    <a:pt x="557" y="649"/>
                  </a:lnTo>
                  <a:lnTo>
                    <a:pt x="557" y="649"/>
                  </a:lnTo>
                  <a:lnTo>
                    <a:pt x="557" y="646"/>
                  </a:lnTo>
                  <a:lnTo>
                    <a:pt x="557" y="646"/>
                  </a:lnTo>
                  <a:lnTo>
                    <a:pt x="557" y="646"/>
                  </a:lnTo>
                  <a:lnTo>
                    <a:pt x="554" y="644"/>
                  </a:lnTo>
                  <a:lnTo>
                    <a:pt x="554" y="644"/>
                  </a:lnTo>
                  <a:lnTo>
                    <a:pt x="554" y="644"/>
                  </a:lnTo>
                  <a:lnTo>
                    <a:pt x="554" y="644"/>
                  </a:lnTo>
                  <a:lnTo>
                    <a:pt x="554" y="642"/>
                  </a:lnTo>
                  <a:lnTo>
                    <a:pt x="554" y="642"/>
                  </a:lnTo>
                  <a:lnTo>
                    <a:pt x="554" y="642"/>
                  </a:lnTo>
                  <a:lnTo>
                    <a:pt x="557" y="642"/>
                  </a:lnTo>
                  <a:lnTo>
                    <a:pt x="554" y="639"/>
                  </a:lnTo>
                  <a:lnTo>
                    <a:pt x="552" y="637"/>
                  </a:lnTo>
                  <a:lnTo>
                    <a:pt x="552" y="637"/>
                  </a:lnTo>
                  <a:lnTo>
                    <a:pt x="552" y="627"/>
                  </a:lnTo>
                  <a:lnTo>
                    <a:pt x="552" y="627"/>
                  </a:lnTo>
                  <a:lnTo>
                    <a:pt x="552" y="625"/>
                  </a:lnTo>
                  <a:lnTo>
                    <a:pt x="552" y="620"/>
                  </a:lnTo>
                  <a:lnTo>
                    <a:pt x="552" y="613"/>
                  </a:lnTo>
                  <a:lnTo>
                    <a:pt x="552" y="609"/>
                  </a:lnTo>
                  <a:lnTo>
                    <a:pt x="552" y="604"/>
                  </a:lnTo>
                  <a:lnTo>
                    <a:pt x="552" y="594"/>
                  </a:lnTo>
                  <a:lnTo>
                    <a:pt x="552" y="587"/>
                  </a:lnTo>
                  <a:lnTo>
                    <a:pt x="552" y="578"/>
                  </a:lnTo>
                  <a:lnTo>
                    <a:pt x="552" y="571"/>
                  </a:lnTo>
                  <a:lnTo>
                    <a:pt x="552" y="561"/>
                  </a:lnTo>
                  <a:lnTo>
                    <a:pt x="552" y="554"/>
                  </a:lnTo>
                  <a:lnTo>
                    <a:pt x="552" y="538"/>
                  </a:lnTo>
                  <a:lnTo>
                    <a:pt x="552" y="528"/>
                  </a:lnTo>
                  <a:lnTo>
                    <a:pt x="552" y="521"/>
                  </a:lnTo>
                  <a:lnTo>
                    <a:pt x="552" y="512"/>
                  </a:lnTo>
                  <a:lnTo>
                    <a:pt x="552" y="504"/>
                  </a:lnTo>
                  <a:lnTo>
                    <a:pt x="552" y="502"/>
                  </a:lnTo>
                  <a:lnTo>
                    <a:pt x="552" y="497"/>
                  </a:lnTo>
                  <a:lnTo>
                    <a:pt x="552" y="481"/>
                  </a:lnTo>
                  <a:lnTo>
                    <a:pt x="552" y="471"/>
                  </a:lnTo>
                  <a:lnTo>
                    <a:pt x="552" y="464"/>
                  </a:lnTo>
                  <a:lnTo>
                    <a:pt x="661" y="464"/>
                  </a:lnTo>
                  <a:lnTo>
                    <a:pt x="661" y="462"/>
                  </a:lnTo>
                  <a:lnTo>
                    <a:pt x="658" y="459"/>
                  </a:lnTo>
                  <a:lnTo>
                    <a:pt x="658" y="457"/>
                  </a:lnTo>
                  <a:lnTo>
                    <a:pt x="654" y="455"/>
                  </a:lnTo>
                  <a:lnTo>
                    <a:pt x="654" y="452"/>
                  </a:lnTo>
                  <a:lnTo>
                    <a:pt x="654" y="452"/>
                  </a:lnTo>
                  <a:lnTo>
                    <a:pt x="654" y="450"/>
                  </a:lnTo>
                  <a:lnTo>
                    <a:pt x="654" y="448"/>
                  </a:lnTo>
                  <a:lnTo>
                    <a:pt x="656" y="443"/>
                  </a:lnTo>
                  <a:lnTo>
                    <a:pt x="656" y="438"/>
                  </a:lnTo>
                  <a:lnTo>
                    <a:pt x="656" y="438"/>
                  </a:lnTo>
                  <a:lnTo>
                    <a:pt x="661" y="433"/>
                  </a:lnTo>
                  <a:lnTo>
                    <a:pt x="661" y="431"/>
                  </a:lnTo>
                  <a:lnTo>
                    <a:pt x="661" y="431"/>
                  </a:lnTo>
                  <a:lnTo>
                    <a:pt x="663" y="429"/>
                  </a:lnTo>
                  <a:lnTo>
                    <a:pt x="661" y="426"/>
                  </a:lnTo>
                  <a:lnTo>
                    <a:pt x="661" y="424"/>
                  </a:lnTo>
                  <a:lnTo>
                    <a:pt x="661" y="422"/>
                  </a:lnTo>
                  <a:lnTo>
                    <a:pt x="658" y="422"/>
                  </a:lnTo>
                  <a:lnTo>
                    <a:pt x="658" y="419"/>
                  </a:lnTo>
                  <a:lnTo>
                    <a:pt x="658" y="417"/>
                  </a:lnTo>
                  <a:lnTo>
                    <a:pt x="658" y="410"/>
                  </a:lnTo>
                  <a:lnTo>
                    <a:pt x="658" y="403"/>
                  </a:lnTo>
                  <a:lnTo>
                    <a:pt x="661" y="400"/>
                  </a:lnTo>
                  <a:lnTo>
                    <a:pt x="661" y="400"/>
                  </a:lnTo>
                  <a:lnTo>
                    <a:pt x="658" y="398"/>
                  </a:lnTo>
                  <a:lnTo>
                    <a:pt x="658" y="393"/>
                  </a:lnTo>
                  <a:lnTo>
                    <a:pt x="658" y="393"/>
                  </a:lnTo>
                  <a:lnTo>
                    <a:pt x="658" y="391"/>
                  </a:lnTo>
                  <a:lnTo>
                    <a:pt x="658" y="391"/>
                  </a:lnTo>
                  <a:lnTo>
                    <a:pt x="658" y="388"/>
                  </a:lnTo>
                  <a:lnTo>
                    <a:pt x="658" y="388"/>
                  </a:lnTo>
                  <a:lnTo>
                    <a:pt x="658" y="386"/>
                  </a:lnTo>
                  <a:lnTo>
                    <a:pt x="661" y="384"/>
                  </a:lnTo>
                  <a:lnTo>
                    <a:pt x="661" y="384"/>
                  </a:lnTo>
                  <a:lnTo>
                    <a:pt x="661" y="381"/>
                  </a:lnTo>
                  <a:lnTo>
                    <a:pt x="661" y="381"/>
                  </a:lnTo>
                  <a:lnTo>
                    <a:pt x="661" y="379"/>
                  </a:lnTo>
                  <a:lnTo>
                    <a:pt x="661" y="379"/>
                  </a:lnTo>
                  <a:close/>
                  <a:moveTo>
                    <a:pt x="22" y="33"/>
                  </a:moveTo>
                  <a:lnTo>
                    <a:pt x="22" y="33"/>
                  </a:lnTo>
                  <a:lnTo>
                    <a:pt x="22" y="33"/>
                  </a:lnTo>
                  <a:lnTo>
                    <a:pt x="22" y="33"/>
                  </a:lnTo>
                  <a:lnTo>
                    <a:pt x="22" y="33"/>
                  </a:lnTo>
                  <a:lnTo>
                    <a:pt x="24" y="33"/>
                  </a:lnTo>
                  <a:lnTo>
                    <a:pt x="24" y="36"/>
                  </a:lnTo>
                  <a:lnTo>
                    <a:pt x="24" y="36"/>
                  </a:lnTo>
                  <a:lnTo>
                    <a:pt x="24" y="36"/>
                  </a:lnTo>
                  <a:lnTo>
                    <a:pt x="24" y="33"/>
                  </a:lnTo>
                  <a:lnTo>
                    <a:pt x="24" y="33"/>
                  </a:lnTo>
                  <a:lnTo>
                    <a:pt x="24" y="33"/>
                  </a:lnTo>
                  <a:lnTo>
                    <a:pt x="24" y="33"/>
                  </a:lnTo>
                  <a:lnTo>
                    <a:pt x="27" y="33"/>
                  </a:lnTo>
                  <a:lnTo>
                    <a:pt x="27" y="33"/>
                  </a:lnTo>
                  <a:lnTo>
                    <a:pt x="27" y="33"/>
                  </a:lnTo>
                  <a:lnTo>
                    <a:pt x="27" y="33"/>
                  </a:lnTo>
                  <a:lnTo>
                    <a:pt x="27" y="36"/>
                  </a:lnTo>
                  <a:lnTo>
                    <a:pt x="24" y="36"/>
                  </a:lnTo>
                  <a:lnTo>
                    <a:pt x="24" y="36"/>
                  </a:lnTo>
                  <a:lnTo>
                    <a:pt x="22" y="36"/>
                  </a:lnTo>
                  <a:lnTo>
                    <a:pt x="22" y="36"/>
                  </a:lnTo>
                  <a:lnTo>
                    <a:pt x="22" y="36"/>
                  </a:lnTo>
                  <a:lnTo>
                    <a:pt x="22" y="36"/>
                  </a:lnTo>
                  <a:lnTo>
                    <a:pt x="19" y="33"/>
                  </a:lnTo>
                  <a:lnTo>
                    <a:pt x="19" y="33"/>
                  </a:lnTo>
                  <a:lnTo>
                    <a:pt x="19" y="36"/>
                  </a:lnTo>
                  <a:lnTo>
                    <a:pt x="22" y="38"/>
                  </a:lnTo>
                  <a:lnTo>
                    <a:pt x="24" y="43"/>
                  </a:lnTo>
                  <a:lnTo>
                    <a:pt x="27" y="45"/>
                  </a:lnTo>
                  <a:lnTo>
                    <a:pt x="29" y="48"/>
                  </a:lnTo>
                  <a:lnTo>
                    <a:pt x="29" y="50"/>
                  </a:lnTo>
                  <a:lnTo>
                    <a:pt x="29" y="55"/>
                  </a:lnTo>
                  <a:lnTo>
                    <a:pt x="29" y="55"/>
                  </a:lnTo>
                  <a:lnTo>
                    <a:pt x="31" y="57"/>
                  </a:lnTo>
                  <a:lnTo>
                    <a:pt x="31" y="57"/>
                  </a:lnTo>
                  <a:lnTo>
                    <a:pt x="31" y="59"/>
                  </a:lnTo>
                  <a:lnTo>
                    <a:pt x="31" y="59"/>
                  </a:lnTo>
                  <a:lnTo>
                    <a:pt x="31" y="62"/>
                  </a:lnTo>
                  <a:lnTo>
                    <a:pt x="29" y="62"/>
                  </a:lnTo>
                  <a:lnTo>
                    <a:pt x="29" y="62"/>
                  </a:lnTo>
                  <a:lnTo>
                    <a:pt x="29" y="62"/>
                  </a:lnTo>
                  <a:lnTo>
                    <a:pt x="27" y="62"/>
                  </a:lnTo>
                  <a:lnTo>
                    <a:pt x="27" y="67"/>
                  </a:lnTo>
                  <a:lnTo>
                    <a:pt x="27" y="69"/>
                  </a:lnTo>
                  <a:lnTo>
                    <a:pt x="29" y="74"/>
                  </a:lnTo>
                  <a:lnTo>
                    <a:pt x="29" y="74"/>
                  </a:lnTo>
                  <a:lnTo>
                    <a:pt x="29" y="74"/>
                  </a:lnTo>
                  <a:lnTo>
                    <a:pt x="31" y="71"/>
                  </a:lnTo>
                  <a:lnTo>
                    <a:pt x="36" y="71"/>
                  </a:lnTo>
                  <a:lnTo>
                    <a:pt x="41" y="71"/>
                  </a:lnTo>
                  <a:lnTo>
                    <a:pt x="45" y="71"/>
                  </a:lnTo>
                  <a:lnTo>
                    <a:pt x="45" y="67"/>
                  </a:lnTo>
                  <a:lnTo>
                    <a:pt x="45" y="62"/>
                  </a:lnTo>
                  <a:lnTo>
                    <a:pt x="45" y="57"/>
                  </a:lnTo>
                  <a:lnTo>
                    <a:pt x="45" y="50"/>
                  </a:lnTo>
                  <a:lnTo>
                    <a:pt x="48" y="45"/>
                  </a:lnTo>
                  <a:lnTo>
                    <a:pt x="48" y="41"/>
                  </a:lnTo>
                  <a:lnTo>
                    <a:pt x="45" y="38"/>
                  </a:lnTo>
                  <a:lnTo>
                    <a:pt x="45" y="38"/>
                  </a:lnTo>
                  <a:lnTo>
                    <a:pt x="43" y="38"/>
                  </a:lnTo>
                  <a:lnTo>
                    <a:pt x="43" y="38"/>
                  </a:lnTo>
                  <a:lnTo>
                    <a:pt x="43" y="36"/>
                  </a:lnTo>
                  <a:lnTo>
                    <a:pt x="43" y="36"/>
                  </a:lnTo>
                  <a:lnTo>
                    <a:pt x="43" y="36"/>
                  </a:lnTo>
                  <a:lnTo>
                    <a:pt x="43" y="36"/>
                  </a:lnTo>
                  <a:lnTo>
                    <a:pt x="43" y="36"/>
                  </a:lnTo>
                  <a:lnTo>
                    <a:pt x="43" y="36"/>
                  </a:lnTo>
                  <a:lnTo>
                    <a:pt x="43" y="36"/>
                  </a:lnTo>
                  <a:lnTo>
                    <a:pt x="48" y="33"/>
                  </a:lnTo>
                  <a:lnTo>
                    <a:pt x="50" y="33"/>
                  </a:lnTo>
                  <a:lnTo>
                    <a:pt x="50" y="31"/>
                  </a:lnTo>
                  <a:lnTo>
                    <a:pt x="50" y="29"/>
                  </a:lnTo>
                  <a:lnTo>
                    <a:pt x="53" y="29"/>
                  </a:lnTo>
                  <a:lnTo>
                    <a:pt x="53" y="29"/>
                  </a:lnTo>
                  <a:lnTo>
                    <a:pt x="55" y="29"/>
                  </a:lnTo>
                  <a:lnTo>
                    <a:pt x="55" y="29"/>
                  </a:lnTo>
                  <a:lnTo>
                    <a:pt x="55" y="26"/>
                  </a:lnTo>
                  <a:lnTo>
                    <a:pt x="55" y="26"/>
                  </a:lnTo>
                  <a:lnTo>
                    <a:pt x="57" y="24"/>
                  </a:lnTo>
                  <a:lnTo>
                    <a:pt x="60" y="24"/>
                  </a:lnTo>
                  <a:lnTo>
                    <a:pt x="60" y="24"/>
                  </a:lnTo>
                  <a:lnTo>
                    <a:pt x="60" y="22"/>
                  </a:lnTo>
                  <a:lnTo>
                    <a:pt x="60" y="22"/>
                  </a:lnTo>
                  <a:lnTo>
                    <a:pt x="60" y="19"/>
                  </a:lnTo>
                  <a:lnTo>
                    <a:pt x="62" y="19"/>
                  </a:lnTo>
                  <a:lnTo>
                    <a:pt x="62" y="17"/>
                  </a:lnTo>
                  <a:lnTo>
                    <a:pt x="74" y="15"/>
                  </a:lnTo>
                  <a:lnTo>
                    <a:pt x="76" y="15"/>
                  </a:lnTo>
                  <a:lnTo>
                    <a:pt x="76" y="12"/>
                  </a:lnTo>
                  <a:lnTo>
                    <a:pt x="74" y="12"/>
                  </a:lnTo>
                  <a:lnTo>
                    <a:pt x="69" y="7"/>
                  </a:lnTo>
                  <a:lnTo>
                    <a:pt x="67" y="5"/>
                  </a:lnTo>
                  <a:lnTo>
                    <a:pt x="67" y="5"/>
                  </a:lnTo>
                  <a:lnTo>
                    <a:pt x="67" y="3"/>
                  </a:lnTo>
                  <a:lnTo>
                    <a:pt x="64" y="0"/>
                  </a:lnTo>
                  <a:lnTo>
                    <a:pt x="64" y="0"/>
                  </a:lnTo>
                  <a:lnTo>
                    <a:pt x="64" y="0"/>
                  </a:lnTo>
                  <a:lnTo>
                    <a:pt x="62" y="0"/>
                  </a:lnTo>
                  <a:lnTo>
                    <a:pt x="62" y="0"/>
                  </a:lnTo>
                  <a:lnTo>
                    <a:pt x="62" y="0"/>
                  </a:lnTo>
                  <a:lnTo>
                    <a:pt x="60" y="0"/>
                  </a:lnTo>
                  <a:lnTo>
                    <a:pt x="60" y="0"/>
                  </a:lnTo>
                  <a:lnTo>
                    <a:pt x="60" y="0"/>
                  </a:lnTo>
                  <a:lnTo>
                    <a:pt x="57" y="0"/>
                  </a:lnTo>
                  <a:lnTo>
                    <a:pt x="57" y="3"/>
                  </a:lnTo>
                  <a:lnTo>
                    <a:pt x="57" y="3"/>
                  </a:lnTo>
                  <a:lnTo>
                    <a:pt x="57" y="5"/>
                  </a:lnTo>
                  <a:lnTo>
                    <a:pt x="55" y="5"/>
                  </a:lnTo>
                  <a:lnTo>
                    <a:pt x="55" y="5"/>
                  </a:lnTo>
                  <a:lnTo>
                    <a:pt x="53" y="5"/>
                  </a:lnTo>
                  <a:lnTo>
                    <a:pt x="53" y="7"/>
                  </a:lnTo>
                  <a:lnTo>
                    <a:pt x="53" y="10"/>
                  </a:lnTo>
                  <a:lnTo>
                    <a:pt x="50" y="10"/>
                  </a:lnTo>
                  <a:lnTo>
                    <a:pt x="45" y="10"/>
                  </a:lnTo>
                  <a:lnTo>
                    <a:pt x="41" y="12"/>
                  </a:lnTo>
                  <a:lnTo>
                    <a:pt x="41" y="12"/>
                  </a:lnTo>
                  <a:lnTo>
                    <a:pt x="38" y="12"/>
                  </a:lnTo>
                  <a:lnTo>
                    <a:pt x="38" y="12"/>
                  </a:lnTo>
                  <a:lnTo>
                    <a:pt x="38" y="15"/>
                  </a:lnTo>
                  <a:lnTo>
                    <a:pt x="38" y="15"/>
                  </a:lnTo>
                  <a:lnTo>
                    <a:pt x="36" y="19"/>
                  </a:lnTo>
                  <a:lnTo>
                    <a:pt x="36" y="22"/>
                  </a:lnTo>
                  <a:lnTo>
                    <a:pt x="36" y="22"/>
                  </a:lnTo>
                  <a:lnTo>
                    <a:pt x="34" y="22"/>
                  </a:lnTo>
                  <a:lnTo>
                    <a:pt x="31" y="22"/>
                  </a:lnTo>
                  <a:lnTo>
                    <a:pt x="31" y="22"/>
                  </a:lnTo>
                  <a:lnTo>
                    <a:pt x="31" y="22"/>
                  </a:lnTo>
                  <a:lnTo>
                    <a:pt x="31" y="22"/>
                  </a:lnTo>
                  <a:lnTo>
                    <a:pt x="29" y="19"/>
                  </a:lnTo>
                  <a:lnTo>
                    <a:pt x="29" y="19"/>
                  </a:lnTo>
                  <a:lnTo>
                    <a:pt x="29" y="19"/>
                  </a:lnTo>
                  <a:lnTo>
                    <a:pt x="29" y="19"/>
                  </a:lnTo>
                  <a:lnTo>
                    <a:pt x="27" y="26"/>
                  </a:lnTo>
                  <a:lnTo>
                    <a:pt x="27" y="29"/>
                  </a:lnTo>
                  <a:lnTo>
                    <a:pt x="19" y="33"/>
                  </a:lnTo>
                  <a:lnTo>
                    <a:pt x="19" y="33"/>
                  </a:lnTo>
                  <a:lnTo>
                    <a:pt x="19" y="33"/>
                  </a:lnTo>
                  <a:lnTo>
                    <a:pt x="22" y="33"/>
                  </a:lnTo>
                  <a:close/>
                  <a:moveTo>
                    <a:pt x="3" y="665"/>
                  </a:moveTo>
                  <a:lnTo>
                    <a:pt x="3" y="663"/>
                  </a:lnTo>
                  <a:lnTo>
                    <a:pt x="3" y="661"/>
                  </a:lnTo>
                  <a:lnTo>
                    <a:pt x="3" y="658"/>
                  </a:lnTo>
                  <a:lnTo>
                    <a:pt x="3" y="656"/>
                  </a:lnTo>
                  <a:lnTo>
                    <a:pt x="3" y="656"/>
                  </a:lnTo>
                  <a:lnTo>
                    <a:pt x="0" y="656"/>
                  </a:lnTo>
                  <a:lnTo>
                    <a:pt x="0" y="658"/>
                  </a:lnTo>
                  <a:lnTo>
                    <a:pt x="0" y="658"/>
                  </a:lnTo>
                  <a:lnTo>
                    <a:pt x="3" y="665"/>
                  </a:lnTo>
                  <a:lnTo>
                    <a:pt x="3" y="665"/>
                  </a:lnTo>
                  <a:lnTo>
                    <a:pt x="5" y="668"/>
                  </a:lnTo>
                  <a:lnTo>
                    <a:pt x="5" y="665"/>
                  </a:lnTo>
                  <a:lnTo>
                    <a:pt x="3" y="66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81" name="Freeform 680"/>
            <p:cNvSpPr>
              <a:spLocks/>
            </p:cNvSpPr>
            <p:nvPr/>
          </p:nvSpPr>
          <p:spPr bwMode="auto">
            <a:xfrm>
              <a:off x="5697635" y="4457981"/>
              <a:ext cx="374949" cy="372574"/>
            </a:xfrm>
            <a:custGeom>
              <a:avLst/>
              <a:gdLst>
                <a:gd name="T0" fmla="*/ 1013 w 1105"/>
                <a:gd name="T1" fmla="*/ 776 h 1098"/>
                <a:gd name="T2" fmla="*/ 973 w 1105"/>
                <a:gd name="T3" fmla="*/ 674 h 1098"/>
                <a:gd name="T4" fmla="*/ 987 w 1105"/>
                <a:gd name="T5" fmla="*/ 608 h 1098"/>
                <a:gd name="T6" fmla="*/ 982 w 1105"/>
                <a:gd name="T7" fmla="*/ 475 h 1098"/>
                <a:gd name="T8" fmla="*/ 954 w 1105"/>
                <a:gd name="T9" fmla="*/ 343 h 1098"/>
                <a:gd name="T10" fmla="*/ 894 w 1105"/>
                <a:gd name="T11" fmla="*/ 258 h 1098"/>
                <a:gd name="T12" fmla="*/ 864 w 1105"/>
                <a:gd name="T13" fmla="*/ 208 h 1098"/>
                <a:gd name="T14" fmla="*/ 899 w 1105"/>
                <a:gd name="T15" fmla="*/ 165 h 1098"/>
                <a:gd name="T16" fmla="*/ 909 w 1105"/>
                <a:gd name="T17" fmla="*/ 130 h 1098"/>
                <a:gd name="T18" fmla="*/ 906 w 1105"/>
                <a:gd name="T19" fmla="*/ 73 h 1098"/>
                <a:gd name="T20" fmla="*/ 902 w 1105"/>
                <a:gd name="T21" fmla="*/ 40 h 1098"/>
                <a:gd name="T22" fmla="*/ 925 w 1105"/>
                <a:gd name="T23" fmla="*/ 12 h 1098"/>
                <a:gd name="T24" fmla="*/ 894 w 1105"/>
                <a:gd name="T25" fmla="*/ 14 h 1098"/>
                <a:gd name="T26" fmla="*/ 873 w 1105"/>
                <a:gd name="T27" fmla="*/ 7 h 1098"/>
                <a:gd name="T28" fmla="*/ 857 w 1105"/>
                <a:gd name="T29" fmla="*/ 0 h 1098"/>
                <a:gd name="T30" fmla="*/ 852 w 1105"/>
                <a:gd name="T31" fmla="*/ 4 h 1098"/>
                <a:gd name="T32" fmla="*/ 833 w 1105"/>
                <a:gd name="T33" fmla="*/ 9 h 1098"/>
                <a:gd name="T34" fmla="*/ 805 w 1105"/>
                <a:gd name="T35" fmla="*/ 0 h 1098"/>
                <a:gd name="T36" fmla="*/ 764 w 1105"/>
                <a:gd name="T37" fmla="*/ 19 h 1098"/>
                <a:gd name="T38" fmla="*/ 736 w 1105"/>
                <a:gd name="T39" fmla="*/ 19 h 1098"/>
                <a:gd name="T40" fmla="*/ 705 w 1105"/>
                <a:gd name="T41" fmla="*/ 12 h 1098"/>
                <a:gd name="T42" fmla="*/ 682 w 1105"/>
                <a:gd name="T43" fmla="*/ 12 h 1098"/>
                <a:gd name="T44" fmla="*/ 651 w 1105"/>
                <a:gd name="T45" fmla="*/ 21 h 1098"/>
                <a:gd name="T46" fmla="*/ 618 w 1105"/>
                <a:gd name="T47" fmla="*/ 21 h 1098"/>
                <a:gd name="T48" fmla="*/ 570 w 1105"/>
                <a:gd name="T49" fmla="*/ 35 h 1098"/>
                <a:gd name="T50" fmla="*/ 532 w 1105"/>
                <a:gd name="T51" fmla="*/ 38 h 1098"/>
                <a:gd name="T52" fmla="*/ 504 w 1105"/>
                <a:gd name="T53" fmla="*/ 49 h 1098"/>
                <a:gd name="T54" fmla="*/ 480 w 1105"/>
                <a:gd name="T55" fmla="*/ 61 h 1098"/>
                <a:gd name="T56" fmla="*/ 454 w 1105"/>
                <a:gd name="T57" fmla="*/ 85 h 1098"/>
                <a:gd name="T58" fmla="*/ 440 w 1105"/>
                <a:gd name="T59" fmla="*/ 78 h 1098"/>
                <a:gd name="T60" fmla="*/ 426 w 1105"/>
                <a:gd name="T61" fmla="*/ 87 h 1098"/>
                <a:gd name="T62" fmla="*/ 409 w 1105"/>
                <a:gd name="T63" fmla="*/ 92 h 1098"/>
                <a:gd name="T64" fmla="*/ 393 w 1105"/>
                <a:gd name="T65" fmla="*/ 116 h 1098"/>
                <a:gd name="T66" fmla="*/ 360 w 1105"/>
                <a:gd name="T67" fmla="*/ 132 h 1098"/>
                <a:gd name="T68" fmla="*/ 357 w 1105"/>
                <a:gd name="T69" fmla="*/ 142 h 1098"/>
                <a:gd name="T70" fmla="*/ 376 w 1105"/>
                <a:gd name="T71" fmla="*/ 196 h 1098"/>
                <a:gd name="T72" fmla="*/ 379 w 1105"/>
                <a:gd name="T73" fmla="*/ 234 h 1098"/>
                <a:gd name="T74" fmla="*/ 383 w 1105"/>
                <a:gd name="T75" fmla="*/ 267 h 1098"/>
                <a:gd name="T76" fmla="*/ 395 w 1105"/>
                <a:gd name="T77" fmla="*/ 317 h 1098"/>
                <a:gd name="T78" fmla="*/ 372 w 1105"/>
                <a:gd name="T79" fmla="*/ 322 h 1098"/>
                <a:gd name="T80" fmla="*/ 270 w 1105"/>
                <a:gd name="T81" fmla="*/ 350 h 1098"/>
                <a:gd name="T82" fmla="*/ 270 w 1105"/>
                <a:gd name="T83" fmla="*/ 386 h 1098"/>
                <a:gd name="T84" fmla="*/ 194 w 1105"/>
                <a:gd name="T85" fmla="*/ 449 h 1098"/>
                <a:gd name="T86" fmla="*/ 71 w 1105"/>
                <a:gd name="T87" fmla="*/ 490 h 1098"/>
                <a:gd name="T88" fmla="*/ 17 w 1105"/>
                <a:gd name="T89" fmla="*/ 520 h 1098"/>
                <a:gd name="T90" fmla="*/ 116 w 1105"/>
                <a:gd name="T91" fmla="*/ 693 h 1098"/>
                <a:gd name="T92" fmla="*/ 234 w 1105"/>
                <a:gd name="T93" fmla="*/ 771 h 1098"/>
                <a:gd name="T94" fmla="*/ 322 w 1105"/>
                <a:gd name="T95" fmla="*/ 833 h 1098"/>
                <a:gd name="T96" fmla="*/ 414 w 1105"/>
                <a:gd name="T97" fmla="*/ 899 h 1098"/>
                <a:gd name="T98" fmla="*/ 502 w 1105"/>
                <a:gd name="T99" fmla="*/ 961 h 1098"/>
                <a:gd name="T100" fmla="*/ 535 w 1105"/>
                <a:gd name="T101" fmla="*/ 998 h 1098"/>
                <a:gd name="T102" fmla="*/ 566 w 1105"/>
                <a:gd name="T103" fmla="*/ 1025 h 1098"/>
                <a:gd name="T104" fmla="*/ 587 w 1105"/>
                <a:gd name="T105" fmla="*/ 1029 h 1098"/>
                <a:gd name="T106" fmla="*/ 637 w 1105"/>
                <a:gd name="T107" fmla="*/ 1053 h 1098"/>
                <a:gd name="T108" fmla="*/ 634 w 1105"/>
                <a:gd name="T109" fmla="*/ 1081 h 1098"/>
                <a:gd name="T110" fmla="*/ 648 w 1105"/>
                <a:gd name="T111" fmla="*/ 1098 h 1098"/>
                <a:gd name="T112" fmla="*/ 788 w 1105"/>
                <a:gd name="T113" fmla="*/ 1060 h 1098"/>
                <a:gd name="T114" fmla="*/ 857 w 1105"/>
                <a:gd name="T115" fmla="*/ 998 h 1098"/>
                <a:gd name="T116" fmla="*/ 935 w 1105"/>
                <a:gd name="T117" fmla="*/ 946 h 1098"/>
                <a:gd name="T118" fmla="*/ 1006 w 1105"/>
                <a:gd name="T119" fmla="*/ 901 h 1098"/>
                <a:gd name="T120" fmla="*/ 1079 w 1105"/>
                <a:gd name="T121" fmla="*/ 854 h 10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05" h="1098">
                  <a:moveTo>
                    <a:pt x="1100" y="830"/>
                  </a:moveTo>
                  <a:lnTo>
                    <a:pt x="1098" y="823"/>
                  </a:lnTo>
                  <a:lnTo>
                    <a:pt x="1091" y="812"/>
                  </a:lnTo>
                  <a:lnTo>
                    <a:pt x="1091" y="812"/>
                  </a:lnTo>
                  <a:lnTo>
                    <a:pt x="1086" y="802"/>
                  </a:lnTo>
                  <a:lnTo>
                    <a:pt x="1084" y="795"/>
                  </a:lnTo>
                  <a:lnTo>
                    <a:pt x="1081" y="793"/>
                  </a:lnTo>
                  <a:lnTo>
                    <a:pt x="1081" y="793"/>
                  </a:lnTo>
                  <a:lnTo>
                    <a:pt x="1079" y="793"/>
                  </a:lnTo>
                  <a:lnTo>
                    <a:pt x="1060" y="785"/>
                  </a:lnTo>
                  <a:lnTo>
                    <a:pt x="1048" y="783"/>
                  </a:lnTo>
                  <a:lnTo>
                    <a:pt x="1039" y="778"/>
                  </a:lnTo>
                  <a:lnTo>
                    <a:pt x="1036" y="778"/>
                  </a:lnTo>
                  <a:lnTo>
                    <a:pt x="1036" y="778"/>
                  </a:lnTo>
                  <a:lnTo>
                    <a:pt x="1029" y="781"/>
                  </a:lnTo>
                  <a:lnTo>
                    <a:pt x="1025" y="783"/>
                  </a:lnTo>
                  <a:lnTo>
                    <a:pt x="1022" y="783"/>
                  </a:lnTo>
                  <a:lnTo>
                    <a:pt x="1020" y="783"/>
                  </a:lnTo>
                  <a:lnTo>
                    <a:pt x="1013" y="778"/>
                  </a:lnTo>
                  <a:lnTo>
                    <a:pt x="1013" y="776"/>
                  </a:lnTo>
                  <a:lnTo>
                    <a:pt x="1013" y="774"/>
                  </a:lnTo>
                  <a:lnTo>
                    <a:pt x="1010" y="769"/>
                  </a:lnTo>
                  <a:lnTo>
                    <a:pt x="1010" y="767"/>
                  </a:lnTo>
                  <a:lnTo>
                    <a:pt x="1001" y="762"/>
                  </a:lnTo>
                  <a:lnTo>
                    <a:pt x="1001" y="762"/>
                  </a:lnTo>
                  <a:lnTo>
                    <a:pt x="1001" y="752"/>
                  </a:lnTo>
                  <a:lnTo>
                    <a:pt x="1001" y="745"/>
                  </a:lnTo>
                  <a:lnTo>
                    <a:pt x="1001" y="736"/>
                  </a:lnTo>
                  <a:lnTo>
                    <a:pt x="1001" y="733"/>
                  </a:lnTo>
                  <a:lnTo>
                    <a:pt x="999" y="729"/>
                  </a:lnTo>
                  <a:lnTo>
                    <a:pt x="989" y="717"/>
                  </a:lnTo>
                  <a:lnTo>
                    <a:pt x="984" y="710"/>
                  </a:lnTo>
                  <a:lnTo>
                    <a:pt x="975" y="698"/>
                  </a:lnTo>
                  <a:lnTo>
                    <a:pt x="968" y="686"/>
                  </a:lnTo>
                  <a:lnTo>
                    <a:pt x="965" y="684"/>
                  </a:lnTo>
                  <a:lnTo>
                    <a:pt x="968" y="681"/>
                  </a:lnTo>
                  <a:lnTo>
                    <a:pt x="968" y="679"/>
                  </a:lnTo>
                  <a:lnTo>
                    <a:pt x="970" y="677"/>
                  </a:lnTo>
                  <a:lnTo>
                    <a:pt x="970" y="677"/>
                  </a:lnTo>
                  <a:lnTo>
                    <a:pt x="973" y="674"/>
                  </a:lnTo>
                  <a:lnTo>
                    <a:pt x="973" y="674"/>
                  </a:lnTo>
                  <a:lnTo>
                    <a:pt x="973" y="672"/>
                  </a:lnTo>
                  <a:lnTo>
                    <a:pt x="991" y="665"/>
                  </a:lnTo>
                  <a:lnTo>
                    <a:pt x="991" y="662"/>
                  </a:lnTo>
                  <a:lnTo>
                    <a:pt x="994" y="655"/>
                  </a:lnTo>
                  <a:lnTo>
                    <a:pt x="994" y="653"/>
                  </a:lnTo>
                  <a:lnTo>
                    <a:pt x="994" y="653"/>
                  </a:lnTo>
                  <a:lnTo>
                    <a:pt x="994" y="651"/>
                  </a:lnTo>
                  <a:lnTo>
                    <a:pt x="994" y="643"/>
                  </a:lnTo>
                  <a:lnTo>
                    <a:pt x="994" y="643"/>
                  </a:lnTo>
                  <a:lnTo>
                    <a:pt x="994" y="641"/>
                  </a:lnTo>
                  <a:lnTo>
                    <a:pt x="991" y="641"/>
                  </a:lnTo>
                  <a:lnTo>
                    <a:pt x="991" y="641"/>
                  </a:lnTo>
                  <a:lnTo>
                    <a:pt x="991" y="639"/>
                  </a:lnTo>
                  <a:lnTo>
                    <a:pt x="989" y="632"/>
                  </a:lnTo>
                  <a:lnTo>
                    <a:pt x="984" y="617"/>
                  </a:lnTo>
                  <a:lnTo>
                    <a:pt x="984" y="615"/>
                  </a:lnTo>
                  <a:lnTo>
                    <a:pt x="984" y="615"/>
                  </a:lnTo>
                  <a:lnTo>
                    <a:pt x="987" y="613"/>
                  </a:lnTo>
                  <a:lnTo>
                    <a:pt x="987" y="608"/>
                  </a:lnTo>
                  <a:lnTo>
                    <a:pt x="987" y="608"/>
                  </a:lnTo>
                  <a:lnTo>
                    <a:pt x="989" y="606"/>
                  </a:lnTo>
                  <a:lnTo>
                    <a:pt x="989" y="603"/>
                  </a:lnTo>
                  <a:lnTo>
                    <a:pt x="989" y="603"/>
                  </a:lnTo>
                  <a:lnTo>
                    <a:pt x="989" y="601"/>
                  </a:lnTo>
                  <a:lnTo>
                    <a:pt x="989" y="601"/>
                  </a:lnTo>
                  <a:lnTo>
                    <a:pt x="989" y="599"/>
                  </a:lnTo>
                  <a:lnTo>
                    <a:pt x="991" y="599"/>
                  </a:lnTo>
                  <a:lnTo>
                    <a:pt x="991" y="596"/>
                  </a:lnTo>
                  <a:lnTo>
                    <a:pt x="996" y="584"/>
                  </a:lnTo>
                  <a:lnTo>
                    <a:pt x="996" y="584"/>
                  </a:lnTo>
                  <a:lnTo>
                    <a:pt x="996" y="582"/>
                  </a:lnTo>
                  <a:lnTo>
                    <a:pt x="989" y="561"/>
                  </a:lnTo>
                  <a:lnTo>
                    <a:pt x="987" y="558"/>
                  </a:lnTo>
                  <a:lnTo>
                    <a:pt x="991" y="537"/>
                  </a:lnTo>
                  <a:lnTo>
                    <a:pt x="991" y="528"/>
                  </a:lnTo>
                  <a:lnTo>
                    <a:pt x="991" y="516"/>
                  </a:lnTo>
                  <a:lnTo>
                    <a:pt x="991" y="506"/>
                  </a:lnTo>
                  <a:lnTo>
                    <a:pt x="987" y="492"/>
                  </a:lnTo>
                  <a:lnTo>
                    <a:pt x="982" y="475"/>
                  </a:lnTo>
                  <a:lnTo>
                    <a:pt x="975" y="464"/>
                  </a:lnTo>
                  <a:lnTo>
                    <a:pt x="968" y="454"/>
                  </a:lnTo>
                  <a:lnTo>
                    <a:pt x="965" y="452"/>
                  </a:lnTo>
                  <a:lnTo>
                    <a:pt x="963" y="447"/>
                  </a:lnTo>
                  <a:lnTo>
                    <a:pt x="961" y="445"/>
                  </a:lnTo>
                  <a:lnTo>
                    <a:pt x="975" y="438"/>
                  </a:lnTo>
                  <a:lnTo>
                    <a:pt x="973" y="430"/>
                  </a:lnTo>
                  <a:lnTo>
                    <a:pt x="970" y="426"/>
                  </a:lnTo>
                  <a:lnTo>
                    <a:pt x="970" y="419"/>
                  </a:lnTo>
                  <a:lnTo>
                    <a:pt x="968" y="412"/>
                  </a:lnTo>
                  <a:lnTo>
                    <a:pt x="965" y="404"/>
                  </a:lnTo>
                  <a:lnTo>
                    <a:pt x="965" y="397"/>
                  </a:lnTo>
                  <a:lnTo>
                    <a:pt x="963" y="390"/>
                  </a:lnTo>
                  <a:lnTo>
                    <a:pt x="961" y="383"/>
                  </a:lnTo>
                  <a:lnTo>
                    <a:pt x="961" y="376"/>
                  </a:lnTo>
                  <a:lnTo>
                    <a:pt x="958" y="371"/>
                  </a:lnTo>
                  <a:lnTo>
                    <a:pt x="958" y="364"/>
                  </a:lnTo>
                  <a:lnTo>
                    <a:pt x="956" y="357"/>
                  </a:lnTo>
                  <a:lnTo>
                    <a:pt x="954" y="350"/>
                  </a:lnTo>
                  <a:lnTo>
                    <a:pt x="954" y="343"/>
                  </a:lnTo>
                  <a:lnTo>
                    <a:pt x="951" y="336"/>
                  </a:lnTo>
                  <a:lnTo>
                    <a:pt x="949" y="329"/>
                  </a:lnTo>
                  <a:lnTo>
                    <a:pt x="949" y="329"/>
                  </a:lnTo>
                  <a:lnTo>
                    <a:pt x="949" y="324"/>
                  </a:lnTo>
                  <a:lnTo>
                    <a:pt x="949" y="322"/>
                  </a:lnTo>
                  <a:lnTo>
                    <a:pt x="947" y="322"/>
                  </a:lnTo>
                  <a:lnTo>
                    <a:pt x="937" y="315"/>
                  </a:lnTo>
                  <a:lnTo>
                    <a:pt x="928" y="307"/>
                  </a:lnTo>
                  <a:lnTo>
                    <a:pt x="918" y="300"/>
                  </a:lnTo>
                  <a:lnTo>
                    <a:pt x="911" y="296"/>
                  </a:lnTo>
                  <a:lnTo>
                    <a:pt x="911" y="296"/>
                  </a:lnTo>
                  <a:lnTo>
                    <a:pt x="911" y="296"/>
                  </a:lnTo>
                  <a:lnTo>
                    <a:pt x="909" y="293"/>
                  </a:lnTo>
                  <a:lnTo>
                    <a:pt x="909" y="286"/>
                  </a:lnTo>
                  <a:lnTo>
                    <a:pt x="909" y="277"/>
                  </a:lnTo>
                  <a:lnTo>
                    <a:pt x="909" y="277"/>
                  </a:lnTo>
                  <a:lnTo>
                    <a:pt x="902" y="267"/>
                  </a:lnTo>
                  <a:lnTo>
                    <a:pt x="897" y="260"/>
                  </a:lnTo>
                  <a:lnTo>
                    <a:pt x="897" y="258"/>
                  </a:lnTo>
                  <a:lnTo>
                    <a:pt x="894" y="258"/>
                  </a:lnTo>
                  <a:lnTo>
                    <a:pt x="894" y="258"/>
                  </a:lnTo>
                  <a:lnTo>
                    <a:pt x="892" y="258"/>
                  </a:lnTo>
                  <a:lnTo>
                    <a:pt x="892" y="258"/>
                  </a:lnTo>
                  <a:lnTo>
                    <a:pt x="885" y="253"/>
                  </a:lnTo>
                  <a:lnTo>
                    <a:pt x="885" y="253"/>
                  </a:lnTo>
                  <a:lnTo>
                    <a:pt x="880" y="253"/>
                  </a:lnTo>
                  <a:lnTo>
                    <a:pt x="880" y="253"/>
                  </a:lnTo>
                  <a:lnTo>
                    <a:pt x="878" y="251"/>
                  </a:lnTo>
                  <a:lnTo>
                    <a:pt x="878" y="248"/>
                  </a:lnTo>
                  <a:lnTo>
                    <a:pt x="878" y="239"/>
                  </a:lnTo>
                  <a:lnTo>
                    <a:pt x="878" y="239"/>
                  </a:lnTo>
                  <a:lnTo>
                    <a:pt x="876" y="236"/>
                  </a:lnTo>
                  <a:lnTo>
                    <a:pt x="873" y="229"/>
                  </a:lnTo>
                  <a:lnTo>
                    <a:pt x="868" y="222"/>
                  </a:lnTo>
                  <a:lnTo>
                    <a:pt x="868" y="222"/>
                  </a:lnTo>
                  <a:lnTo>
                    <a:pt x="868" y="217"/>
                  </a:lnTo>
                  <a:lnTo>
                    <a:pt x="866" y="215"/>
                  </a:lnTo>
                  <a:lnTo>
                    <a:pt x="866" y="215"/>
                  </a:lnTo>
                  <a:lnTo>
                    <a:pt x="866" y="210"/>
                  </a:lnTo>
                  <a:lnTo>
                    <a:pt x="864" y="208"/>
                  </a:lnTo>
                  <a:lnTo>
                    <a:pt x="866" y="201"/>
                  </a:lnTo>
                  <a:lnTo>
                    <a:pt x="866" y="196"/>
                  </a:lnTo>
                  <a:lnTo>
                    <a:pt x="866" y="196"/>
                  </a:lnTo>
                  <a:lnTo>
                    <a:pt x="868" y="194"/>
                  </a:lnTo>
                  <a:lnTo>
                    <a:pt x="871" y="191"/>
                  </a:lnTo>
                  <a:lnTo>
                    <a:pt x="871" y="189"/>
                  </a:lnTo>
                  <a:lnTo>
                    <a:pt x="873" y="189"/>
                  </a:lnTo>
                  <a:lnTo>
                    <a:pt x="876" y="187"/>
                  </a:lnTo>
                  <a:lnTo>
                    <a:pt x="878" y="187"/>
                  </a:lnTo>
                  <a:lnTo>
                    <a:pt x="880" y="187"/>
                  </a:lnTo>
                  <a:lnTo>
                    <a:pt x="880" y="187"/>
                  </a:lnTo>
                  <a:lnTo>
                    <a:pt x="880" y="184"/>
                  </a:lnTo>
                  <a:lnTo>
                    <a:pt x="883" y="177"/>
                  </a:lnTo>
                  <a:lnTo>
                    <a:pt x="883" y="175"/>
                  </a:lnTo>
                  <a:lnTo>
                    <a:pt x="885" y="173"/>
                  </a:lnTo>
                  <a:lnTo>
                    <a:pt x="890" y="170"/>
                  </a:lnTo>
                  <a:lnTo>
                    <a:pt x="892" y="170"/>
                  </a:lnTo>
                  <a:lnTo>
                    <a:pt x="897" y="168"/>
                  </a:lnTo>
                  <a:lnTo>
                    <a:pt x="899" y="168"/>
                  </a:lnTo>
                  <a:lnTo>
                    <a:pt x="899" y="165"/>
                  </a:lnTo>
                  <a:lnTo>
                    <a:pt x="902" y="163"/>
                  </a:lnTo>
                  <a:lnTo>
                    <a:pt x="902" y="163"/>
                  </a:lnTo>
                  <a:lnTo>
                    <a:pt x="902" y="163"/>
                  </a:lnTo>
                  <a:lnTo>
                    <a:pt x="902" y="163"/>
                  </a:lnTo>
                  <a:lnTo>
                    <a:pt x="904" y="161"/>
                  </a:lnTo>
                  <a:lnTo>
                    <a:pt x="904" y="161"/>
                  </a:lnTo>
                  <a:lnTo>
                    <a:pt x="906" y="161"/>
                  </a:lnTo>
                  <a:lnTo>
                    <a:pt x="904" y="158"/>
                  </a:lnTo>
                  <a:lnTo>
                    <a:pt x="904" y="156"/>
                  </a:lnTo>
                  <a:lnTo>
                    <a:pt x="904" y="156"/>
                  </a:lnTo>
                  <a:lnTo>
                    <a:pt x="906" y="154"/>
                  </a:lnTo>
                  <a:lnTo>
                    <a:pt x="906" y="154"/>
                  </a:lnTo>
                  <a:lnTo>
                    <a:pt x="906" y="154"/>
                  </a:lnTo>
                  <a:lnTo>
                    <a:pt x="906" y="151"/>
                  </a:lnTo>
                  <a:lnTo>
                    <a:pt x="906" y="146"/>
                  </a:lnTo>
                  <a:lnTo>
                    <a:pt x="906" y="144"/>
                  </a:lnTo>
                  <a:lnTo>
                    <a:pt x="906" y="142"/>
                  </a:lnTo>
                  <a:lnTo>
                    <a:pt x="909" y="137"/>
                  </a:lnTo>
                  <a:lnTo>
                    <a:pt x="909" y="132"/>
                  </a:lnTo>
                  <a:lnTo>
                    <a:pt x="909" y="130"/>
                  </a:lnTo>
                  <a:lnTo>
                    <a:pt x="911" y="128"/>
                  </a:lnTo>
                  <a:lnTo>
                    <a:pt x="916" y="123"/>
                  </a:lnTo>
                  <a:lnTo>
                    <a:pt x="916" y="120"/>
                  </a:lnTo>
                  <a:lnTo>
                    <a:pt x="913" y="120"/>
                  </a:lnTo>
                  <a:lnTo>
                    <a:pt x="911" y="118"/>
                  </a:lnTo>
                  <a:lnTo>
                    <a:pt x="909" y="118"/>
                  </a:lnTo>
                  <a:lnTo>
                    <a:pt x="909" y="116"/>
                  </a:lnTo>
                  <a:lnTo>
                    <a:pt x="909" y="113"/>
                  </a:lnTo>
                  <a:lnTo>
                    <a:pt x="909" y="111"/>
                  </a:lnTo>
                  <a:lnTo>
                    <a:pt x="909" y="109"/>
                  </a:lnTo>
                  <a:lnTo>
                    <a:pt x="911" y="104"/>
                  </a:lnTo>
                  <a:lnTo>
                    <a:pt x="911" y="102"/>
                  </a:lnTo>
                  <a:lnTo>
                    <a:pt x="911" y="97"/>
                  </a:lnTo>
                  <a:lnTo>
                    <a:pt x="911" y="94"/>
                  </a:lnTo>
                  <a:lnTo>
                    <a:pt x="909" y="92"/>
                  </a:lnTo>
                  <a:lnTo>
                    <a:pt x="906" y="87"/>
                  </a:lnTo>
                  <a:lnTo>
                    <a:pt x="906" y="85"/>
                  </a:lnTo>
                  <a:lnTo>
                    <a:pt x="906" y="83"/>
                  </a:lnTo>
                  <a:lnTo>
                    <a:pt x="906" y="78"/>
                  </a:lnTo>
                  <a:lnTo>
                    <a:pt x="906" y="73"/>
                  </a:lnTo>
                  <a:lnTo>
                    <a:pt x="906" y="73"/>
                  </a:lnTo>
                  <a:lnTo>
                    <a:pt x="906" y="68"/>
                  </a:lnTo>
                  <a:lnTo>
                    <a:pt x="909" y="64"/>
                  </a:lnTo>
                  <a:lnTo>
                    <a:pt x="909" y="64"/>
                  </a:lnTo>
                  <a:lnTo>
                    <a:pt x="909" y="61"/>
                  </a:lnTo>
                  <a:lnTo>
                    <a:pt x="909" y="61"/>
                  </a:lnTo>
                  <a:lnTo>
                    <a:pt x="909" y="59"/>
                  </a:lnTo>
                  <a:lnTo>
                    <a:pt x="909" y="59"/>
                  </a:lnTo>
                  <a:lnTo>
                    <a:pt x="909" y="54"/>
                  </a:lnTo>
                  <a:lnTo>
                    <a:pt x="911" y="47"/>
                  </a:lnTo>
                  <a:lnTo>
                    <a:pt x="911" y="47"/>
                  </a:lnTo>
                  <a:lnTo>
                    <a:pt x="911" y="47"/>
                  </a:lnTo>
                  <a:lnTo>
                    <a:pt x="911" y="45"/>
                  </a:lnTo>
                  <a:lnTo>
                    <a:pt x="911" y="42"/>
                  </a:lnTo>
                  <a:lnTo>
                    <a:pt x="911" y="42"/>
                  </a:lnTo>
                  <a:lnTo>
                    <a:pt x="911" y="42"/>
                  </a:lnTo>
                  <a:lnTo>
                    <a:pt x="909" y="40"/>
                  </a:lnTo>
                  <a:lnTo>
                    <a:pt x="909" y="40"/>
                  </a:lnTo>
                  <a:lnTo>
                    <a:pt x="904" y="40"/>
                  </a:lnTo>
                  <a:lnTo>
                    <a:pt x="902" y="40"/>
                  </a:lnTo>
                  <a:lnTo>
                    <a:pt x="902" y="40"/>
                  </a:lnTo>
                  <a:lnTo>
                    <a:pt x="902" y="38"/>
                  </a:lnTo>
                  <a:lnTo>
                    <a:pt x="904" y="35"/>
                  </a:lnTo>
                  <a:lnTo>
                    <a:pt x="904" y="35"/>
                  </a:lnTo>
                  <a:lnTo>
                    <a:pt x="909" y="33"/>
                  </a:lnTo>
                  <a:lnTo>
                    <a:pt x="913" y="28"/>
                  </a:lnTo>
                  <a:lnTo>
                    <a:pt x="916" y="28"/>
                  </a:lnTo>
                  <a:lnTo>
                    <a:pt x="916" y="26"/>
                  </a:lnTo>
                  <a:lnTo>
                    <a:pt x="918" y="23"/>
                  </a:lnTo>
                  <a:lnTo>
                    <a:pt x="916" y="21"/>
                  </a:lnTo>
                  <a:lnTo>
                    <a:pt x="913" y="21"/>
                  </a:lnTo>
                  <a:lnTo>
                    <a:pt x="916" y="19"/>
                  </a:lnTo>
                  <a:lnTo>
                    <a:pt x="916" y="19"/>
                  </a:lnTo>
                  <a:lnTo>
                    <a:pt x="918" y="19"/>
                  </a:lnTo>
                  <a:lnTo>
                    <a:pt x="921" y="19"/>
                  </a:lnTo>
                  <a:lnTo>
                    <a:pt x="923" y="19"/>
                  </a:lnTo>
                  <a:lnTo>
                    <a:pt x="925" y="16"/>
                  </a:lnTo>
                  <a:lnTo>
                    <a:pt x="928" y="16"/>
                  </a:lnTo>
                  <a:lnTo>
                    <a:pt x="928" y="16"/>
                  </a:lnTo>
                  <a:lnTo>
                    <a:pt x="925" y="12"/>
                  </a:lnTo>
                  <a:lnTo>
                    <a:pt x="925" y="12"/>
                  </a:lnTo>
                  <a:lnTo>
                    <a:pt x="925" y="12"/>
                  </a:lnTo>
                  <a:lnTo>
                    <a:pt x="925" y="9"/>
                  </a:lnTo>
                  <a:lnTo>
                    <a:pt x="925" y="9"/>
                  </a:lnTo>
                  <a:lnTo>
                    <a:pt x="918" y="12"/>
                  </a:lnTo>
                  <a:lnTo>
                    <a:pt x="918" y="12"/>
                  </a:lnTo>
                  <a:lnTo>
                    <a:pt x="916" y="12"/>
                  </a:lnTo>
                  <a:lnTo>
                    <a:pt x="916" y="12"/>
                  </a:lnTo>
                  <a:lnTo>
                    <a:pt x="913" y="12"/>
                  </a:lnTo>
                  <a:lnTo>
                    <a:pt x="913" y="9"/>
                  </a:lnTo>
                  <a:lnTo>
                    <a:pt x="913" y="12"/>
                  </a:lnTo>
                  <a:lnTo>
                    <a:pt x="911" y="9"/>
                  </a:lnTo>
                  <a:lnTo>
                    <a:pt x="911" y="9"/>
                  </a:lnTo>
                  <a:lnTo>
                    <a:pt x="909" y="9"/>
                  </a:lnTo>
                  <a:lnTo>
                    <a:pt x="906" y="9"/>
                  </a:lnTo>
                  <a:lnTo>
                    <a:pt x="906" y="9"/>
                  </a:lnTo>
                  <a:lnTo>
                    <a:pt x="906" y="7"/>
                  </a:lnTo>
                  <a:lnTo>
                    <a:pt x="897" y="12"/>
                  </a:lnTo>
                  <a:lnTo>
                    <a:pt x="897" y="12"/>
                  </a:lnTo>
                  <a:lnTo>
                    <a:pt x="894" y="14"/>
                  </a:lnTo>
                  <a:lnTo>
                    <a:pt x="887" y="14"/>
                  </a:lnTo>
                  <a:lnTo>
                    <a:pt x="885" y="14"/>
                  </a:lnTo>
                  <a:lnTo>
                    <a:pt x="883" y="14"/>
                  </a:lnTo>
                  <a:lnTo>
                    <a:pt x="880" y="12"/>
                  </a:lnTo>
                  <a:lnTo>
                    <a:pt x="880" y="12"/>
                  </a:lnTo>
                  <a:lnTo>
                    <a:pt x="883" y="12"/>
                  </a:lnTo>
                  <a:lnTo>
                    <a:pt x="880" y="9"/>
                  </a:lnTo>
                  <a:lnTo>
                    <a:pt x="880" y="9"/>
                  </a:lnTo>
                  <a:lnTo>
                    <a:pt x="883" y="7"/>
                  </a:lnTo>
                  <a:lnTo>
                    <a:pt x="883" y="4"/>
                  </a:lnTo>
                  <a:lnTo>
                    <a:pt x="880" y="7"/>
                  </a:lnTo>
                  <a:lnTo>
                    <a:pt x="880" y="7"/>
                  </a:lnTo>
                  <a:lnTo>
                    <a:pt x="880" y="7"/>
                  </a:lnTo>
                  <a:lnTo>
                    <a:pt x="878" y="7"/>
                  </a:lnTo>
                  <a:lnTo>
                    <a:pt x="878" y="7"/>
                  </a:lnTo>
                  <a:lnTo>
                    <a:pt x="876" y="7"/>
                  </a:lnTo>
                  <a:lnTo>
                    <a:pt x="876" y="7"/>
                  </a:lnTo>
                  <a:lnTo>
                    <a:pt x="876" y="7"/>
                  </a:lnTo>
                  <a:lnTo>
                    <a:pt x="876" y="7"/>
                  </a:lnTo>
                  <a:lnTo>
                    <a:pt x="873" y="7"/>
                  </a:lnTo>
                  <a:lnTo>
                    <a:pt x="873" y="7"/>
                  </a:lnTo>
                  <a:lnTo>
                    <a:pt x="873" y="7"/>
                  </a:lnTo>
                  <a:lnTo>
                    <a:pt x="871" y="7"/>
                  </a:lnTo>
                  <a:lnTo>
                    <a:pt x="868" y="4"/>
                  </a:lnTo>
                  <a:lnTo>
                    <a:pt x="868" y="2"/>
                  </a:lnTo>
                  <a:lnTo>
                    <a:pt x="866" y="2"/>
                  </a:lnTo>
                  <a:lnTo>
                    <a:pt x="864" y="2"/>
                  </a:lnTo>
                  <a:lnTo>
                    <a:pt x="864" y="2"/>
                  </a:lnTo>
                  <a:lnTo>
                    <a:pt x="864" y="2"/>
                  </a:lnTo>
                  <a:lnTo>
                    <a:pt x="864" y="2"/>
                  </a:lnTo>
                  <a:lnTo>
                    <a:pt x="861" y="2"/>
                  </a:lnTo>
                  <a:lnTo>
                    <a:pt x="861" y="2"/>
                  </a:lnTo>
                  <a:lnTo>
                    <a:pt x="861" y="2"/>
                  </a:lnTo>
                  <a:lnTo>
                    <a:pt x="861" y="0"/>
                  </a:lnTo>
                  <a:lnTo>
                    <a:pt x="859" y="0"/>
                  </a:lnTo>
                  <a:lnTo>
                    <a:pt x="859" y="0"/>
                  </a:lnTo>
                  <a:lnTo>
                    <a:pt x="859" y="0"/>
                  </a:lnTo>
                  <a:lnTo>
                    <a:pt x="859" y="0"/>
                  </a:lnTo>
                  <a:lnTo>
                    <a:pt x="857" y="0"/>
                  </a:lnTo>
                  <a:lnTo>
                    <a:pt x="857" y="0"/>
                  </a:lnTo>
                  <a:lnTo>
                    <a:pt x="857" y="0"/>
                  </a:lnTo>
                  <a:lnTo>
                    <a:pt x="857" y="0"/>
                  </a:lnTo>
                  <a:lnTo>
                    <a:pt x="854" y="0"/>
                  </a:lnTo>
                  <a:lnTo>
                    <a:pt x="854" y="0"/>
                  </a:lnTo>
                  <a:lnTo>
                    <a:pt x="854" y="0"/>
                  </a:lnTo>
                  <a:lnTo>
                    <a:pt x="854" y="0"/>
                  </a:lnTo>
                  <a:lnTo>
                    <a:pt x="854" y="0"/>
                  </a:lnTo>
                  <a:lnTo>
                    <a:pt x="854" y="0"/>
                  </a:lnTo>
                  <a:lnTo>
                    <a:pt x="854" y="0"/>
                  </a:lnTo>
                  <a:lnTo>
                    <a:pt x="854" y="0"/>
                  </a:lnTo>
                  <a:lnTo>
                    <a:pt x="854" y="0"/>
                  </a:lnTo>
                  <a:lnTo>
                    <a:pt x="852" y="0"/>
                  </a:lnTo>
                  <a:lnTo>
                    <a:pt x="852" y="0"/>
                  </a:lnTo>
                  <a:lnTo>
                    <a:pt x="852" y="0"/>
                  </a:lnTo>
                  <a:lnTo>
                    <a:pt x="850" y="0"/>
                  </a:lnTo>
                  <a:lnTo>
                    <a:pt x="850" y="0"/>
                  </a:lnTo>
                  <a:lnTo>
                    <a:pt x="850" y="0"/>
                  </a:lnTo>
                  <a:lnTo>
                    <a:pt x="850" y="0"/>
                  </a:lnTo>
                  <a:lnTo>
                    <a:pt x="850" y="2"/>
                  </a:lnTo>
                  <a:lnTo>
                    <a:pt x="852" y="4"/>
                  </a:lnTo>
                  <a:lnTo>
                    <a:pt x="852" y="4"/>
                  </a:lnTo>
                  <a:lnTo>
                    <a:pt x="852" y="4"/>
                  </a:lnTo>
                  <a:lnTo>
                    <a:pt x="852" y="4"/>
                  </a:lnTo>
                  <a:lnTo>
                    <a:pt x="852" y="7"/>
                  </a:lnTo>
                  <a:lnTo>
                    <a:pt x="852" y="7"/>
                  </a:lnTo>
                  <a:lnTo>
                    <a:pt x="852" y="7"/>
                  </a:lnTo>
                  <a:lnTo>
                    <a:pt x="852" y="7"/>
                  </a:lnTo>
                  <a:lnTo>
                    <a:pt x="850" y="9"/>
                  </a:lnTo>
                  <a:lnTo>
                    <a:pt x="847" y="9"/>
                  </a:lnTo>
                  <a:lnTo>
                    <a:pt x="847" y="12"/>
                  </a:lnTo>
                  <a:lnTo>
                    <a:pt x="847" y="12"/>
                  </a:lnTo>
                  <a:lnTo>
                    <a:pt x="845" y="9"/>
                  </a:lnTo>
                  <a:lnTo>
                    <a:pt x="845" y="9"/>
                  </a:lnTo>
                  <a:lnTo>
                    <a:pt x="842" y="12"/>
                  </a:lnTo>
                  <a:lnTo>
                    <a:pt x="838" y="12"/>
                  </a:lnTo>
                  <a:lnTo>
                    <a:pt x="835" y="12"/>
                  </a:lnTo>
                  <a:lnTo>
                    <a:pt x="835" y="12"/>
                  </a:lnTo>
                  <a:lnTo>
                    <a:pt x="833" y="12"/>
                  </a:lnTo>
                  <a:lnTo>
                    <a:pt x="833" y="12"/>
                  </a:lnTo>
                  <a:lnTo>
                    <a:pt x="833" y="9"/>
                  </a:lnTo>
                  <a:lnTo>
                    <a:pt x="831" y="9"/>
                  </a:lnTo>
                  <a:lnTo>
                    <a:pt x="831" y="9"/>
                  </a:lnTo>
                  <a:lnTo>
                    <a:pt x="831" y="9"/>
                  </a:lnTo>
                  <a:lnTo>
                    <a:pt x="821" y="7"/>
                  </a:lnTo>
                  <a:lnTo>
                    <a:pt x="821" y="7"/>
                  </a:lnTo>
                  <a:lnTo>
                    <a:pt x="819" y="7"/>
                  </a:lnTo>
                  <a:lnTo>
                    <a:pt x="819" y="7"/>
                  </a:lnTo>
                  <a:lnTo>
                    <a:pt x="819" y="7"/>
                  </a:lnTo>
                  <a:lnTo>
                    <a:pt x="816" y="7"/>
                  </a:lnTo>
                  <a:lnTo>
                    <a:pt x="816" y="2"/>
                  </a:lnTo>
                  <a:lnTo>
                    <a:pt x="816" y="2"/>
                  </a:lnTo>
                  <a:lnTo>
                    <a:pt x="816" y="2"/>
                  </a:lnTo>
                  <a:lnTo>
                    <a:pt x="814" y="2"/>
                  </a:lnTo>
                  <a:lnTo>
                    <a:pt x="814" y="2"/>
                  </a:lnTo>
                  <a:lnTo>
                    <a:pt x="814" y="2"/>
                  </a:lnTo>
                  <a:lnTo>
                    <a:pt x="814" y="2"/>
                  </a:lnTo>
                  <a:lnTo>
                    <a:pt x="812" y="0"/>
                  </a:lnTo>
                  <a:lnTo>
                    <a:pt x="812" y="0"/>
                  </a:lnTo>
                  <a:lnTo>
                    <a:pt x="807" y="0"/>
                  </a:lnTo>
                  <a:lnTo>
                    <a:pt x="805" y="0"/>
                  </a:lnTo>
                  <a:lnTo>
                    <a:pt x="805" y="0"/>
                  </a:lnTo>
                  <a:lnTo>
                    <a:pt x="802" y="2"/>
                  </a:lnTo>
                  <a:lnTo>
                    <a:pt x="802" y="2"/>
                  </a:lnTo>
                  <a:lnTo>
                    <a:pt x="800" y="4"/>
                  </a:lnTo>
                  <a:lnTo>
                    <a:pt x="800" y="4"/>
                  </a:lnTo>
                  <a:lnTo>
                    <a:pt x="800" y="4"/>
                  </a:lnTo>
                  <a:lnTo>
                    <a:pt x="800" y="7"/>
                  </a:lnTo>
                  <a:lnTo>
                    <a:pt x="800" y="7"/>
                  </a:lnTo>
                  <a:lnTo>
                    <a:pt x="800" y="9"/>
                  </a:lnTo>
                  <a:lnTo>
                    <a:pt x="797" y="9"/>
                  </a:lnTo>
                  <a:lnTo>
                    <a:pt x="797" y="12"/>
                  </a:lnTo>
                  <a:lnTo>
                    <a:pt x="788" y="14"/>
                  </a:lnTo>
                  <a:lnTo>
                    <a:pt x="779" y="16"/>
                  </a:lnTo>
                  <a:lnTo>
                    <a:pt x="776" y="16"/>
                  </a:lnTo>
                  <a:lnTo>
                    <a:pt x="774" y="16"/>
                  </a:lnTo>
                  <a:lnTo>
                    <a:pt x="771" y="16"/>
                  </a:lnTo>
                  <a:lnTo>
                    <a:pt x="771" y="16"/>
                  </a:lnTo>
                  <a:lnTo>
                    <a:pt x="769" y="19"/>
                  </a:lnTo>
                  <a:lnTo>
                    <a:pt x="767" y="19"/>
                  </a:lnTo>
                  <a:lnTo>
                    <a:pt x="764" y="19"/>
                  </a:lnTo>
                  <a:lnTo>
                    <a:pt x="764" y="21"/>
                  </a:lnTo>
                  <a:lnTo>
                    <a:pt x="762" y="21"/>
                  </a:lnTo>
                  <a:lnTo>
                    <a:pt x="762" y="21"/>
                  </a:lnTo>
                  <a:lnTo>
                    <a:pt x="762" y="23"/>
                  </a:lnTo>
                  <a:lnTo>
                    <a:pt x="760" y="26"/>
                  </a:lnTo>
                  <a:lnTo>
                    <a:pt x="760" y="26"/>
                  </a:lnTo>
                  <a:lnTo>
                    <a:pt x="757" y="26"/>
                  </a:lnTo>
                  <a:lnTo>
                    <a:pt x="757" y="28"/>
                  </a:lnTo>
                  <a:lnTo>
                    <a:pt x="757" y="28"/>
                  </a:lnTo>
                  <a:lnTo>
                    <a:pt x="755" y="28"/>
                  </a:lnTo>
                  <a:lnTo>
                    <a:pt x="755" y="28"/>
                  </a:lnTo>
                  <a:lnTo>
                    <a:pt x="753" y="28"/>
                  </a:lnTo>
                  <a:lnTo>
                    <a:pt x="748" y="28"/>
                  </a:lnTo>
                  <a:lnTo>
                    <a:pt x="748" y="28"/>
                  </a:lnTo>
                  <a:lnTo>
                    <a:pt x="745" y="28"/>
                  </a:lnTo>
                  <a:lnTo>
                    <a:pt x="738" y="26"/>
                  </a:lnTo>
                  <a:lnTo>
                    <a:pt x="736" y="23"/>
                  </a:lnTo>
                  <a:lnTo>
                    <a:pt x="736" y="23"/>
                  </a:lnTo>
                  <a:lnTo>
                    <a:pt x="738" y="19"/>
                  </a:lnTo>
                  <a:lnTo>
                    <a:pt x="736" y="19"/>
                  </a:lnTo>
                  <a:lnTo>
                    <a:pt x="736" y="19"/>
                  </a:lnTo>
                  <a:lnTo>
                    <a:pt x="734" y="19"/>
                  </a:lnTo>
                  <a:lnTo>
                    <a:pt x="734" y="19"/>
                  </a:lnTo>
                  <a:lnTo>
                    <a:pt x="734" y="19"/>
                  </a:lnTo>
                  <a:lnTo>
                    <a:pt x="734" y="19"/>
                  </a:lnTo>
                  <a:lnTo>
                    <a:pt x="734" y="16"/>
                  </a:lnTo>
                  <a:lnTo>
                    <a:pt x="731" y="16"/>
                  </a:lnTo>
                  <a:lnTo>
                    <a:pt x="731" y="16"/>
                  </a:lnTo>
                  <a:lnTo>
                    <a:pt x="731" y="16"/>
                  </a:lnTo>
                  <a:lnTo>
                    <a:pt x="731" y="16"/>
                  </a:lnTo>
                  <a:lnTo>
                    <a:pt x="729" y="16"/>
                  </a:lnTo>
                  <a:lnTo>
                    <a:pt x="722" y="12"/>
                  </a:lnTo>
                  <a:lnTo>
                    <a:pt x="719" y="12"/>
                  </a:lnTo>
                  <a:lnTo>
                    <a:pt x="717" y="12"/>
                  </a:lnTo>
                  <a:lnTo>
                    <a:pt x="712" y="12"/>
                  </a:lnTo>
                  <a:lnTo>
                    <a:pt x="710" y="12"/>
                  </a:lnTo>
                  <a:lnTo>
                    <a:pt x="710" y="12"/>
                  </a:lnTo>
                  <a:lnTo>
                    <a:pt x="708" y="14"/>
                  </a:lnTo>
                  <a:lnTo>
                    <a:pt x="708" y="12"/>
                  </a:lnTo>
                  <a:lnTo>
                    <a:pt x="705" y="12"/>
                  </a:lnTo>
                  <a:lnTo>
                    <a:pt x="705" y="12"/>
                  </a:lnTo>
                  <a:lnTo>
                    <a:pt x="705" y="12"/>
                  </a:lnTo>
                  <a:lnTo>
                    <a:pt x="703" y="12"/>
                  </a:lnTo>
                  <a:lnTo>
                    <a:pt x="703" y="12"/>
                  </a:lnTo>
                  <a:lnTo>
                    <a:pt x="703" y="12"/>
                  </a:lnTo>
                  <a:lnTo>
                    <a:pt x="696" y="12"/>
                  </a:lnTo>
                  <a:lnTo>
                    <a:pt x="696" y="12"/>
                  </a:lnTo>
                  <a:lnTo>
                    <a:pt x="693" y="12"/>
                  </a:lnTo>
                  <a:lnTo>
                    <a:pt x="693" y="12"/>
                  </a:lnTo>
                  <a:lnTo>
                    <a:pt x="691" y="12"/>
                  </a:lnTo>
                  <a:lnTo>
                    <a:pt x="691" y="12"/>
                  </a:lnTo>
                  <a:lnTo>
                    <a:pt x="691" y="12"/>
                  </a:lnTo>
                  <a:lnTo>
                    <a:pt x="689" y="12"/>
                  </a:lnTo>
                  <a:lnTo>
                    <a:pt x="689" y="12"/>
                  </a:lnTo>
                  <a:lnTo>
                    <a:pt x="686" y="12"/>
                  </a:lnTo>
                  <a:lnTo>
                    <a:pt x="686" y="12"/>
                  </a:lnTo>
                  <a:lnTo>
                    <a:pt x="684" y="14"/>
                  </a:lnTo>
                  <a:lnTo>
                    <a:pt x="684" y="12"/>
                  </a:lnTo>
                  <a:lnTo>
                    <a:pt x="682" y="12"/>
                  </a:lnTo>
                  <a:lnTo>
                    <a:pt x="682" y="12"/>
                  </a:lnTo>
                  <a:lnTo>
                    <a:pt x="679" y="12"/>
                  </a:lnTo>
                  <a:lnTo>
                    <a:pt x="677" y="12"/>
                  </a:lnTo>
                  <a:lnTo>
                    <a:pt x="677" y="12"/>
                  </a:lnTo>
                  <a:lnTo>
                    <a:pt x="677" y="12"/>
                  </a:lnTo>
                  <a:lnTo>
                    <a:pt x="674" y="12"/>
                  </a:lnTo>
                  <a:lnTo>
                    <a:pt x="672" y="12"/>
                  </a:lnTo>
                  <a:lnTo>
                    <a:pt x="670" y="12"/>
                  </a:lnTo>
                  <a:lnTo>
                    <a:pt x="665" y="12"/>
                  </a:lnTo>
                  <a:lnTo>
                    <a:pt x="663" y="14"/>
                  </a:lnTo>
                  <a:lnTo>
                    <a:pt x="660" y="16"/>
                  </a:lnTo>
                  <a:lnTo>
                    <a:pt x="658" y="19"/>
                  </a:lnTo>
                  <a:lnTo>
                    <a:pt x="658" y="19"/>
                  </a:lnTo>
                  <a:lnTo>
                    <a:pt x="655" y="19"/>
                  </a:lnTo>
                  <a:lnTo>
                    <a:pt x="655" y="19"/>
                  </a:lnTo>
                  <a:lnTo>
                    <a:pt x="655" y="19"/>
                  </a:lnTo>
                  <a:lnTo>
                    <a:pt x="655" y="19"/>
                  </a:lnTo>
                  <a:lnTo>
                    <a:pt x="655" y="19"/>
                  </a:lnTo>
                  <a:lnTo>
                    <a:pt x="653" y="19"/>
                  </a:lnTo>
                  <a:lnTo>
                    <a:pt x="653" y="19"/>
                  </a:lnTo>
                  <a:lnTo>
                    <a:pt x="651" y="21"/>
                  </a:lnTo>
                  <a:lnTo>
                    <a:pt x="651" y="21"/>
                  </a:lnTo>
                  <a:lnTo>
                    <a:pt x="644" y="19"/>
                  </a:lnTo>
                  <a:lnTo>
                    <a:pt x="641" y="19"/>
                  </a:lnTo>
                  <a:lnTo>
                    <a:pt x="639" y="19"/>
                  </a:lnTo>
                  <a:lnTo>
                    <a:pt x="637" y="19"/>
                  </a:lnTo>
                  <a:lnTo>
                    <a:pt x="637" y="19"/>
                  </a:lnTo>
                  <a:lnTo>
                    <a:pt x="637" y="21"/>
                  </a:lnTo>
                  <a:lnTo>
                    <a:pt x="637" y="21"/>
                  </a:lnTo>
                  <a:lnTo>
                    <a:pt x="634" y="21"/>
                  </a:lnTo>
                  <a:lnTo>
                    <a:pt x="634" y="21"/>
                  </a:lnTo>
                  <a:lnTo>
                    <a:pt x="632" y="23"/>
                  </a:lnTo>
                  <a:lnTo>
                    <a:pt x="632" y="21"/>
                  </a:lnTo>
                  <a:lnTo>
                    <a:pt x="629" y="21"/>
                  </a:lnTo>
                  <a:lnTo>
                    <a:pt x="627" y="19"/>
                  </a:lnTo>
                  <a:lnTo>
                    <a:pt x="627" y="19"/>
                  </a:lnTo>
                  <a:lnTo>
                    <a:pt x="625" y="16"/>
                  </a:lnTo>
                  <a:lnTo>
                    <a:pt x="625" y="16"/>
                  </a:lnTo>
                  <a:lnTo>
                    <a:pt x="622" y="19"/>
                  </a:lnTo>
                  <a:lnTo>
                    <a:pt x="618" y="21"/>
                  </a:lnTo>
                  <a:lnTo>
                    <a:pt x="618" y="21"/>
                  </a:lnTo>
                  <a:lnTo>
                    <a:pt x="618" y="23"/>
                  </a:lnTo>
                  <a:lnTo>
                    <a:pt x="615" y="23"/>
                  </a:lnTo>
                  <a:lnTo>
                    <a:pt x="615" y="26"/>
                  </a:lnTo>
                  <a:lnTo>
                    <a:pt x="611" y="28"/>
                  </a:lnTo>
                  <a:lnTo>
                    <a:pt x="606" y="31"/>
                  </a:lnTo>
                  <a:lnTo>
                    <a:pt x="603" y="33"/>
                  </a:lnTo>
                  <a:lnTo>
                    <a:pt x="596" y="33"/>
                  </a:lnTo>
                  <a:lnTo>
                    <a:pt x="596" y="33"/>
                  </a:lnTo>
                  <a:lnTo>
                    <a:pt x="594" y="33"/>
                  </a:lnTo>
                  <a:lnTo>
                    <a:pt x="594" y="33"/>
                  </a:lnTo>
                  <a:lnTo>
                    <a:pt x="594" y="33"/>
                  </a:lnTo>
                  <a:lnTo>
                    <a:pt x="594" y="31"/>
                  </a:lnTo>
                  <a:lnTo>
                    <a:pt x="594" y="31"/>
                  </a:lnTo>
                  <a:lnTo>
                    <a:pt x="594" y="31"/>
                  </a:lnTo>
                  <a:lnTo>
                    <a:pt x="592" y="31"/>
                  </a:lnTo>
                  <a:lnTo>
                    <a:pt x="592" y="28"/>
                  </a:lnTo>
                  <a:lnTo>
                    <a:pt x="589" y="28"/>
                  </a:lnTo>
                  <a:lnTo>
                    <a:pt x="589" y="31"/>
                  </a:lnTo>
                  <a:lnTo>
                    <a:pt x="575" y="33"/>
                  </a:lnTo>
                  <a:lnTo>
                    <a:pt x="570" y="35"/>
                  </a:lnTo>
                  <a:lnTo>
                    <a:pt x="570" y="35"/>
                  </a:lnTo>
                  <a:lnTo>
                    <a:pt x="568" y="33"/>
                  </a:lnTo>
                  <a:lnTo>
                    <a:pt x="563" y="33"/>
                  </a:lnTo>
                  <a:lnTo>
                    <a:pt x="561" y="35"/>
                  </a:lnTo>
                  <a:lnTo>
                    <a:pt x="561" y="35"/>
                  </a:lnTo>
                  <a:lnTo>
                    <a:pt x="558" y="35"/>
                  </a:lnTo>
                  <a:lnTo>
                    <a:pt x="558" y="35"/>
                  </a:lnTo>
                  <a:lnTo>
                    <a:pt x="558" y="35"/>
                  </a:lnTo>
                  <a:lnTo>
                    <a:pt x="556" y="35"/>
                  </a:lnTo>
                  <a:lnTo>
                    <a:pt x="556" y="35"/>
                  </a:lnTo>
                  <a:lnTo>
                    <a:pt x="556" y="35"/>
                  </a:lnTo>
                  <a:lnTo>
                    <a:pt x="547" y="35"/>
                  </a:lnTo>
                  <a:lnTo>
                    <a:pt x="544" y="35"/>
                  </a:lnTo>
                  <a:lnTo>
                    <a:pt x="542" y="38"/>
                  </a:lnTo>
                  <a:lnTo>
                    <a:pt x="542" y="35"/>
                  </a:lnTo>
                  <a:lnTo>
                    <a:pt x="540" y="35"/>
                  </a:lnTo>
                  <a:lnTo>
                    <a:pt x="537" y="35"/>
                  </a:lnTo>
                  <a:lnTo>
                    <a:pt x="537" y="35"/>
                  </a:lnTo>
                  <a:lnTo>
                    <a:pt x="535" y="38"/>
                  </a:lnTo>
                  <a:lnTo>
                    <a:pt x="532" y="38"/>
                  </a:lnTo>
                  <a:lnTo>
                    <a:pt x="532" y="38"/>
                  </a:lnTo>
                  <a:lnTo>
                    <a:pt x="530" y="38"/>
                  </a:lnTo>
                  <a:lnTo>
                    <a:pt x="528" y="38"/>
                  </a:lnTo>
                  <a:lnTo>
                    <a:pt x="525" y="38"/>
                  </a:lnTo>
                  <a:lnTo>
                    <a:pt x="525" y="40"/>
                  </a:lnTo>
                  <a:lnTo>
                    <a:pt x="521" y="40"/>
                  </a:lnTo>
                  <a:lnTo>
                    <a:pt x="518" y="40"/>
                  </a:lnTo>
                  <a:lnTo>
                    <a:pt x="516" y="40"/>
                  </a:lnTo>
                  <a:lnTo>
                    <a:pt x="516" y="42"/>
                  </a:lnTo>
                  <a:lnTo>
                    <a:pt x="516" y="42"/>
                  </a:lnTo>
                  <a:lnTo>
                    <a:pt x="516" y="42"/>
                  </a:lnTo>
                  <a:lnTo>
                    <a:pt x="514" y="42"/>
                  </a:lnTo>
                  <a:lnTo>
                    <a:pt x="514" y="45"/>
                  </a:lnTo>
                  <a:lnTo>
                    <a:pt x="514" y="45"/>
                  </a:lnTo>
                  <a:lnTo>
                    <a:pt x="514" y="45"/>
                  </a:lnTo>
                  <a:lnTo>
                    <a:pt x="511" y="45"/>
                  </a:lnTo>
                  <a:lnTo>
                    <a:pt x="511" y="47"/>
                  </a:lnTo>
                  <a:lnTo>
                    <a:pt x="509" y="47"/>
                  </a:lnTo>
                  <a:lnTo>
                    <a:pt x="506" y="49"/>
                  </a:lnTo>
                  <a:lnTo>
                    <a:pt x="504" y="49"/>
                  </a:lnTo>
                  <a:lnTo>
                    <a:pt x="504" y="49"/>
                  </a:lnTo>
                  <a:lnTo>
                    <a:pt x="499" y="49"/>
                  </a:lnTo>
                  <a:lnTo>
                    <a:pt x="499" y="49"/>
                  </a:lnTo>
                  <a:lnTo>
                    <a:pt x="499" y="49"/>
                  </a:lnTo>
                  <a:lnTo>
                    <a:pt x="497" y="52"/>
                  </a:lnTo>
                  <a:lnTo>
                    <a:pt x="497" y="52"/>
                  </a:lnTo>
                  <a:lnTo>
                    <a:pt x="495" y="52"/>
                  </a:lnTo>
                  <a:lnTo>
                    <a:pt x="490" y="54"/>
                  </a:lnTo>
                  <a:lnTo>
                    <a:pt x="490" y="57"/>
                  </a:lnTo>
                  <a:lnTo>
                    <a:pt x="490" y="57"/>
                  </a:lnTo>
                  <a:lnTo>
                    <a:pt x="488" y="57"/>
                  </a:lnTo>
                  <a:lnTo>
                    <a:pt x="485" y="57"/>
                  </a:lnTo>
                  <a:lnTo>
                    <a:pt x="485" y="57"/>
                  </a:lnTo>
                  <a:lnTo>
                    <a:pt x="483" y="59"/>
                  </a:lnTo>
                  <a:lnTo>
                    <a:pt x="483" y="59"/>
                  </a:lnTo>
                  <a:lnTo>
                    <a:pt x="483" y="59"/>
                  </a:lnTo>
                  <a:lnTo>
                    <a:pt x="483" y="61"/>
                  </a:lnTo>
                  <a:lnTo>
                    <a:pt x="483" y="61"/>
                  </a:lnTo>
                  <a:lnTo>
                    <a:pt x="480" y="61"/>
                  </a:lnTo>
                  <a:lnTo>
                    <a:pt x="480" y="61"/>
                  </a:lnTo>
                  <a:lnTo>
                    <a:pt x="480" y="61"/>
                  </a:lnTo>
                  <a:lnTo>
                    <a:pt x="476" y="64"/>
                  </a:lnTo>
                  <a:lnTo>
                    <a:pt x="476" y="64"/>
                  </a:lnTo>
                  <a:lnTo>
                    <a:pt x="473" y="66"/>
                  </a:lnTo>
                  <a:lnTo>
                    <a:pt x="473" y="68"/>
                  </a:lnTo>
                  <a:lnTo>
                    <a:pt x="473" y="68"/>
                  </a:lnTo>
                  <a:lnTo>
                    <a:pt x="471" y="68"/>
                  </a:lnTo>
                  <a:lnTo>
                    <a:pt x="471" y="68"/>
                  </a:lnTo>
                  <a:lnTo>
                    <a:pt x="471" y="68"/>
                  </a:lnTo>
                  <a:lnTo>
                    <a:pt x="471" y="71"/>
                  </a:lnTo>
                  <a:lnTo>
                    <a:pt x="469" y="75"/>
                  </a:lnTo>
                  <a:lnTo>
                    <a:pt x="469" y="75"/>
                  </a:lnTo>
                  <a:lnTo>
                    <a:pt x="466" y="80"/>
                  </a:lnTo>
                  <a:lnTo>
                    <a:pt x="466" y="83"/>
                  </a:lnTo>
                  <a:lnTo>
                    <a:pt x="464" y="83"/>
                  </a:lnTo>
                  <a:lnTo>
                    <a:pt x="461" y="85"/>
                  </a:lnTo>
                  <a:lnTo>
                    <a:pt x="459" y="85"/>
                  </a:lnTo>
                  <a:lnTo>
                    <a:pt x="459" y="85"/>
                  </a:lnTo>
                  <a:lnTo>
                    <a:pt x="457" y="85"/>
                  </a:lnTo>
                  <a:lnTo>
                    <a:pt x="454" y="85"/>
                  </a:lnTo>
                  <a:lnTo>
                    <a:pt x="452" y="83"/>
                  </a:lnTo>
                  <a:lnTo>
                    <a:pt x="450" y="83"/>
                  </a:lnTo>
                  <a:lnTo>
                    <a:pt x="450" y="83"/>
                  </a:lnTo>
                  <a:lnTo>
                    <a:pt x="450" y="80"/>
                  </a:lnTo>
                  <a:lnTo>
                    <a:pt x="450" y="80"/>
                  </a:lnTo>
                  <a:lnTo>
                    <a:pt x="450" y="80"/>
                  </a:lnTo>
                  <a:lnTo>
                    <a:pt x="447" y="80"/>
                  </a:lnTo>
                  <a:lnTo>
                    <a:pt x="447" y="78"/>
                  </a:lnTo>
                  <a:lnTo>
                    <a:pt x="447" y="78"/>
                  </a:lnTo>
                  <a:lnTo>
                    <a:pt x="447" y="78"/>
                  </a:lnTo>
                  <a:lnTo>
                    <a:pt x="447" y="78"/>
                  </a:lnTo>
                  <a:lnTo>
                    <a:pt x="445" y="78"/>
                  </a:lnTo>
                  <a:lnTo>
                    <a:pt x="443" y="78"/>
                  </a:lnTo>
                  <a:lnTo>
                    <a:pt x="443" y="78"/>
                  </a:lnTo>
                  <a:lnTo>
                    <a:pt x="440" y="78"/>
                  </a:lnTo>
                  <a:lnTo>
                    <a:pt x="440" y="78"/>
                  </a:lnTo>
                  <a:lnTo>
                    <a:pt x="440" y="78"/>
                  </a:lnTo>
                  <a:lnTo>
                    <a:pt x="440" y="78"/>
                  </a:lnTo>
                  <a:lnTo>
                    <a:pt x="440" y="78"/>
                  </a:lnTo>
                  <a:lnTo>
                    <a:pt x="440" y="78"/>
                  </a:lnTo>
                  <a:lnTo>
                    <a:pt x="440" y="78"/>
                  </a:lnTo>
                  <a:lnTo>
                    <a:pt x="440" y="80"/>
                  </a:lnTo>
                  <a:lnTo>
                    <a:pt x="440" y="80"/>
                  </a:lnTo>
                  <a:lnTo>
                    <a:pt x="440" y="80"/>
                  </a:lnTo>
                  <a:lnTo>
                    <a:pt x="440" y="80"/>
                  </a:lnTo>
                  <a:lnTo>
                    <a:pt x="438" y="85"/>
                  </a:lnTo>
                  <a:lnTo>
                    <a:pt x="435" y="87"/>
                  </a:lnTo>
                  <a:lnTo>
                    <a:pt x="435" y="87"/>
                  </a:lnTo>
                  <a:lnTo>
                    <a:pt x="435" y="87"/>
                  </a:lnTo>
                  <a:lnTo>
                    <a:pt x="435" y="87"/>
                  </a:lnTo>
                  <a:lnTo>
                    <a:pt x="433" y="87"/>
                  </a:lnTo>
                  <a:lnTo>
                    <a:pt x="433" y="87"/>
                  </a:lnTo>
                  <a:lnTo>
                    <a:pt x="433" y="90"/>
                  </a:lnTo>
                  <a:lnTo>
                    <a:pt x="431" y="90"/>
                  </a:lnTo>
                  <a:lnTo>
                    <a:pt x="431" y="90"/>
                  </a:lnTo>
                  <a:lnTo>
                    <a:pt x="428" y="90"/>
                  </a:lnTo>
                  <a:lnTo>
                    <a:pt x="428" y="90"/>
                  </a:lnTo>
                  <a:lnTo>
                    <a:pt x="428" y="90"/>
                  </a:lnTo>
                  <a:lnTo>
                    <a:pt x="428" y="90"/>
                  </a:lnTo>
                  <a:lnTo>
                    <a:pt x="426" y="87"/>
                  </a:lnTo>
                  <a:lnTo>
                    <a:pt x="426" y="87"/>
                  </a:lnTo>
                  <a:lnTo>
                    <a:pt x="426" y="87"/>
                  </a:lnTo>
                  <a:lnTo>
                    <a:pt x="424" y="87"/>
                  </a:lnTo>
                  <a:lnTo>
                    <a:pt x="424" y="87"/>
                  </a:lnTo>
                  <a:lnTo>
                    <a:pt x="424" y="87"/>
                  </a:lnTo>
                  <a:lnTo>
                    <a:pt x="424" y="87"/>
                  </a:lnTo>
                  <a:lnTo>
                    <a:pt x="424" y="87"/>
                  </a:lnTo>
                  <a:lnTo>
                    <a:pt x="421" y="87"/>
                  </a:lnTo>
                  <a:lnTo>
                    <a:pt x="421" y="87"/>
                  </a:lnTo>
                  <a:lnTo>
                    <a:pt x="419" y="90"/>
                  </a:lnTo>
                  <a:lnTo>
                    <a:pt x="417" y="90"/>
                  </a:lnTo>
                  <a:lnTo>
                    <a:pt x="417" y="90"/>
                  </a:lnTo>
                  <a:lnTo>
                    <a:pt x="417" y="90"/>
                  </a:lnTo>
                  <a:lnTo>
                    <a:pt x="417" y="90"/>
                  </a:lnTo>
                  <a:lnTo>
                    <a:pt x="417" y="90"/>
                  </a:lnTo>
                  <a:lnTo>
                    <a:pt x="414" y="90"/>
                  </a:lnTo>
                  <a:lnTo>
                    <a:pt x="414" y="90"/>
                  </a:lnTo>
                  <a:lnTo>
                    <a:pt x="412" y="92"/>
                  </a:lnTo>
                  <a:lnTo>
                    <a:pt x="412" y="92"/>
                  </a:lnTo>
                  <a:lnTo>
                    <a:pt x="409" y="92"/>
                  </a:lnTo>
                  <a:lnTo>
                    <a:pt x="409" y="92"/>
                  </a:lnTo>
                  <a:lnTo>
                    <a:pt x="409" y="94"/>
                  </a:lnTo>
                  <a:lnTo>
                    <a:pt x="407" y="94"/>
                  </a:lnTo>
                  <a:lnTo>
                    <a:pt x="405" y="97"/>
                  </a:lnTo>
                  <a:lnTo>
                    <a:pt x="405" y="97"/>
                  </a:lnTo>
                  <a:lnTo>
                    <a:pt x="405" y="99"/>
                  </a:lnTo>
                  <a:lnTo>
                    <a:pt x="405" y="99"/>
                  </a:lnTo>
                  <a:lnTo>
                    <a:pt x="402" y="99"/>
                  </a:lnTo>
                  <a:lnTo>
                    <a:pt x="402" y="99"/>
                  </a:lnTo>
                  <a:lnTo>
                    <a:pt x="402" y="99"/>
                  </a:lnTo>
                  <a:lnTo>
                    <a:pt x="400" y="104"/>
                  </a:lnTo>
                  <a:lnTo>
                    <a:pt x="400" y="106"/>
                  </a:lnTo>
                  <a:lnTo>
                    <a:pt x="398" y="106"/>
                  </a:lnTo>
                  <a:lnTo>
                    <a:pt x="398" y="111"/>
                  </a:lnTo>
                  <a:lnTo>
                    <a:pt x="398" y="111"/>
                  </a:lnTo>
                  <a:lnTo>
                    <a:pt x="398" y="111"/>
                  </a:lnTo>
                  <a:lnTo>
                    <a:pt x="395" y="113"/>
                  </a:lnTo>
                  <a:lnTo>
                    <a:pt x="395" y="113"/>
                  </a:lnTo>
                  <a:lnTo>
                    <a:pt x="393" y="113"/>
                  </a:lnTo>
                  <a:lnTo>
                    <a:pt x="393" y="116"/>
                  </a:lnTo>
                  <a:lnTo>
                    <a:pt x="393" y="116"/>
                  </a:lnTo>
                  <a:lnTo>
                    <a:pt x="393" y="116"/>
                  </a:lnTo>
                  <a:lnTo>
                    <a:pt x="390" y="116"/>
                  </a:lnTo>
                  <a:lnTo>
                    <a:pt x="386" y="118"/>
                  </a:lnTo>
                  <a:lnTo>
                    <a:pt x="383" y="118"/>
                  </a:lnTo>
                  <a:lnTo>
                    <a:pt x="379" y="123"/>
                  </a:lnTo>
                  <a:lnTo>
                    <a:pt x="376" y="125"/>
                  </a:lnTo>
                  <a:lnTo>
                    <a:pt x="376" y="125"/>
                  </a:lnTo>
                  <a:lnTo>
                    <a:pt x="374" y="125"/>
                  </a:lnTo>
                  <a:lnTo>
                    <a:pt x="372" y="128"/>
                  </a:lnTo>
                  <a:lnTo>
                    <a:pt x="372" y="128"/>
                  </a:lnTo>
                  <a:lnTo>
                    <a:pt x="369" y="128"/>
                  </a:lnTo>
                  <a:lnTo>
                    <a:pt x="369" y="128"/>
                  </a:lnTo>
                  <a:lnTo>
                    <a:pt x="367" y="128"/>
                  </a:lnTo>
                  <a:lnTo>
                    <a:pt x="367" y="130"/>
                  </a:lnTo>
                  <a:lnTo>
                    <a:pt x="362" y="130"/>
                  </a:lnTo>
                  <a:lnTo>
                    <a:pt x="360" y="132"/>
                  </a:lnTo>
                  <a:lnTo>
                    <a:pt x="360" y="132"/>
                  </a:lnTo>
                  <a:lnTo>
                    <a:pt x="360" y="132"/>
                  </a:lnTo>
                  <a:lnTo>
                    <a:pt x="360" y="132"/>
                  </a:lnTo>
                  <a:lnTo>
                    <a:pt x="355" y="132"/>
                  </a:lnTo>
                  <a:lnTo>
                    <a:pt x="353" y="132"/>
                  </a:lnTo>
                  <a:lnTo>
                    <a:pt x="353" y="130"/>
                  </a:lnTo>
                  <a:lnTo>
                    <a:pt x="350" y="130"/>
                  </a:lnTo>
                  <a:lnTo>
                    <a:pt x="348" y="130"/>
                  </a:lnTo>
                  <a:lnTo>
                    <a:pt x="348" y="130"/>
                  </a:lnTo>
                  <a:lnTo>
                    <a:pt x="348" y="130"/>
                  </a:lnTo>
                  <a:lnTo>
                    <a:pt x="348" y="130"/>
                  </a:lnTo>
                  <a:lnTo>
                    <a:pt x="348" y="130"/>
                  </a:lnTo>
                  <a:lnTo>
                    <a:pt x="346" y="130"/>
                  </a:lnTo>
                  <a:lnTo>
                    <a:pt x="346" y="135"/>
                  </a:lnTo>
                  <a:lnTo>
                    <a:pt x="346" y="135"/>
                  </a:lnTo>
                  <a:lnTo>
                    <a:pt x="348" y="137"/>
                  </a:lnTo>
                  <a:lnTo>
                    <a:pt x="350" y="137"/>
                  </a:lnTo>
                  <a:lnTo>
                    <a:pt x="350" y="139"/>
                  </a:lnTo>
                  <a:lnTo>
                    <a:pt x="353" y="139"/>
                  </a:lnTo>
                  <a:lnTo>
                    <a:pt x="355" y="142"/>
                  </a:lnTo>
                  <a:lnTo>
                    <a:pt x="357" y="142"/>
                  </a:lnTo>
                  <a:lnTo>
                    <a:pt x="357" y="142"/>
                  </a:lnTo>
                  <a:lnTo>
                    <a:pt x="357" y="142"/>
                  </a:lnTo>
                  <a:lnTo>
                    <a:pt x="357" y="144"/>
                  </a:lnTo>
                  <a:lnTo>
                    <a:pt x="357" y="144"/>
                  </a:lnTo>
                  <a:lnTo>
                    <a:pt x="360" y="146"/>
                  </a:lnTo>
                  <a:lnTo>
                    <a:pt x="362" y="146"/>
                  </a:lnTo>
                  <a:lnTo>
                    <a:pt x="364" y="149"/>
                  </a:lnTo>
                  <a:lnTo>
                    <a:pt x="369" y="154"/>
                  </a:lnTo>
                  <a:lnTo>
                    <a:pt x="369" y="154"/>
                  </a:lnTo>
                  <a:lnTo>
                    <a:pt x="369" y="154"/>
                  </a:lnTo>
                  <a:lnTo>
                    <a:pt x="369" y="154"/>
                  </a:lnTo>
                  <a:lnTo>
                    <a:pt x="369" y="158"/>
                  </a:lnTo>
                  <a:lnTo>
                    <a:pt x="364" y="161"/>
                  </a:lnTo>
                  <a:lnTo>
                    <a:pt x="364" y="163"/>
                  </a:lnTo>
                  <a:lnTo>
                    <a:pt x="372" y="170"/>
                  </a:lnTo>
                  <a:lnTo>
                    <a:pt x="374" y="170"/>
                  </a:lnTo>
                  <a:lnTo>
                    <a:pt x="374" y="170"/>
                  </a:lnTo>
                  <a:lnTo>
                    <a:pt x="369" y="177"/>
                  </a:lnTo>
                  <a:lnTo>
                    <a:pt x="369" y="180"/>
                  </a:lnTo>
                  <a:lnTo>
                    <a:pt x="372" y="182"/>
                  </a:lnTo>
                  <a:lnTo>
                    <a:pt x="376" y="194"/>
                  </a:lnTo>
                  <a:lnTo>
                    <a:pt x="376" y="196"/>
                  </a:lnTo>
                  <a:lnTo>
                    <a:pt x="376" y="196"/>
                  </a:lnTo>
                  <a:lnTo>
                    <a:pt x="376" y="199"/>
                  </a:lnTo>
                  <a:lnTo>
                    <a:pt x="374" y="208"/>
                  </a:lnTo>
                  <a:lnTo>
                    <a:pt x="374" y="210"/>
                  </a:lnTo>
                  <a:lnTo>
                    <a:pt x="374" y="215"/>
                  </a:lnTo>
                  <a:lnTo>
                    <a:pt x="374" y="215"/>
                  </a:lnTo>
                  <a:lnTo>
                    <a:pt x="374" y="217"/>
                  </a:lnTo>
                  <a:lnTo>
                    <a:pt x="374" y="217"/>
                  </a:lnTo>
                  <a:lnTo>
                    <a:pt x="374" y="217"/>
                  </a:lnTo>
                  <a:lnTo>
                    <a:pt x="372" y="220"/>
                  </a:lnTo>
                  <a:lnTo>
                    <a:pt x="372" y="220"/>
                  </a:lnTo>
                  <a:lnTo>
                    <a:pt x="372" y="220"/>
                  </a:lnTo>
                  <a:lnTo>
                    <a:pt x="372" y="222"/>
                  </a:lnTo>
                  <a:lnTo>
                    <a:pt x="372" y="222"/>
                  </a:lnTo>
                  <a:lnTo>
                    <a:pt x="374" y="222"/>
                  </a:lnTo>
                  <a:lnTo>
                    <a:pt x="376" y="222"/>
                  </a:lnTo>
                  <a:lnTo>
                    <a:pt x="376" y="225"/>
                  </a:lnTo>
                  <a:lnTo>
                    <a:pt x="379" y="229"/>
                  </a:lnTo>
                  <a:lnTo>
                    <a:pt x="379" y="232"/>
                  </a:lnTo>
                  <a:lnTo>
                    <a:pt x="379" y="234"/>
                  </a:lnTo>
                  <a:lnTo>
                    <a:pt x="376" y="234"/>
                  </a:lnTo>
                  <a:lnTo>
                    <a:pt x="376" y="239"/>
                  </a:lnTo>
                  <a:lnTo>
                    <a:pt x="376" y="241"/>
                  </a:lnTo>
                  <a:lnTo>
                    <a:pt x="374" y="241"/>
                  </a:lnTo>
                  <a:lnTo>
                    <a:pt x="374" y="248"/>
                  </a:lnTo>
                  <a:lnTo>
                    <a:pt x="376" y="251"/>
                  </a:lnTo>
                  <a:lnTo>
                    <a:pt x="379" y="253"/>
                  </a:lnTo>
                  <a:lnTo>
                    <a:pt x="379" y="255"/>
                  </a:lnTo>
                  <a:lnTo>
                    <a:pt x="379" y="255"/>
                  </a:lnTo>
                  <a:lnTo>
                    <a:pt x="381" y="258"/>
                  </a:lnTo>
                  <a:lnTo>
                    <a:pt x="383" y="260"/>
                  </a:lnTo>
                  <a:lnTo>
                    <a:pt x="383" y="260"/>
                  </a:lnTo>
                  <a:lnTo>
                    <a:pt x="386" y="262"/>
                  </a:lnTo>
                  <a:lnTo>
                    <a:pt x="386" y="262"/>
                  </a:lnTo>
                  <a:lnTo>
                    <a:pt x="386" y="265"/>
                  </a:lnTo>
                  <a:lnTo>
                    <a:pt x="386" y="265"/>
                  </a:lnTo>
                  <a:lnTo>
                    <a:pt x="386" y="267"/>
                  </a:lnTo>
                  <a:lnTo>
                    <a:pt x="383" y="267"/>
                  </a:lnTo>
                  <a:lnTo>
                    <a:pt x="383" y="267"/>
                  </a:lnTo>
                  <a:lnTo>
                    <a:pt x="383" y="267"/>
                  </a:lnTo>
                  <a:lnTo>
                    <a:pt x="381" y="270"/>
                  </a:lnTo>
                  <a:lnTo>
                    <a:pt x="388" y="281"/>
                  </a:lnTo>
                  <a:lnTo>
                    <a:pt x="390" y="284"/>
                  </a:lnTo>
                  <a:lnTo>
                    <a:pt x="393" y="284"/>
                  </a:lnTo>
                  <a:lnTo>
                    <a:pt x="409" y="296"/>
                  </a:lnTo>
                  <a:lnTo>
                    <a:pt x="409" y="298"/>
                  </a:lnTo>
                  <a:lnTo>
                    <a:pt x="407" y="300"/>
                  </a:lnTo>
                  <a:lnTo>
                    <a:pt x="405" y="303"/>
                  </a:lnTo>
                  <a:lnTo>
                    <a:pt x="402" y="303"/>
                  </a:lnTo>
                  <a:lnTo>
                    <a:pt x="400" y="303"/>
                  </a:lnTo>
                  <a:lnTo>
                    <a:pt x="400" y="303"/>
                  </a:lnTo>
                  <a:lnTo>
                    <a:pt x="400" y="305"/>
                  </a:lnTo>
                  <a:lnTo>
                    <a:pt x="398" y="305"/>
                  </a:lnTo>
                  <a:lnTo>
                    <a:pt x="398" y="307"/>
                  </a:lnTo>
                  <a:lnTo>
                    <a:pt x="398" y="315"/>
                  </a:lnTo>
                  <a:lnTo>
                    <a:pt x="398" y="315"/>
                  </a:lnTo>
                  <a:lnTo>
                    <a:pt x="398" y="315"/>
                  </a:lnTo>
                  <a:lnTo>
                    <a:pt x="398" y="315"/>
                  </a:lnTo>
                  <a:lnTo>
                    <a:pt x="395" y="317"/>
                  </a:lnTo>
                  <a:lnTo>
                    <a:pt x="395" y="317"/>
                  </a:lnTo>
                  <a:lnTo>
                    <a:pt x="395" y="317"/>
                  </a:lnTo>
                  <a:lnTo>
                    <a:pt x="395" y="317"/>
                  </a:lnTo>
                  <a:lnTo>
                    <a:pt x="395" y="319"/>
                  </a:lnTo>
                  <a:lnTo>
                    <a:pt x="395" y="319"/>
                  </a:lnTo>
                  <a:lnTo>
                    <a:pt x="398" y="317"/>
                  </a:lnTo>
                  <a:lnTo>
                    <a:pt x="400" y="317"/>
                  </a:lnTo>
                  <a:lnTo>
                    <a:pt x="400" y="319"/>
                  </a:lnTo>
                  <a:lnTo>
                    <a:pt x="400" y="319"/>
                  </a:lnTo>
                  <a:lnTo>
                    <a:pt x="402" y="319"/>
                  </a:lnTo>
                  <a:lnTo>
                    <a:pt x="400" y="322"/>
                  </a:lnTo>
                  <a:lnTo>
                    <a:pt x="398" y="324"/>
                  </a:lnTo>
                  <a:lnTo>
                    <a:pt x="395" y="324"/>
                  </a:lnTo>
                  <a:lnTo>
                    <a:pt x="393" y="324"/>
                  </a:lnTo>
                  <a:lnTo>
                    <a:pt x="393" y="324"/>
                  </a:lnTo>
                  <a:lnTo>
                    <a:pt x="390" y="322"/>
                  </a:lnTo>
                  <a:lnTo>
                    <a:pt x="388" y="322"/>
                  </a:lnTo>
                  <a:lnTo>
                    <a:pt x="383" y="322"/>
                  </a:lnTo>
                  <a:lnTo>
                    <a:pt x="381" y="322"/>
                  </a:lnTo>
                  <a:lnTo>
                    <a:pt x="376" y="322"/>
                  </a:lnTo>
                  <a:lnTo>
                    <a:pt x="372" y="322"/>
                  </a:lnTo>
                  <a:lnTo>
                    <a:pt x="367" y="322"/>
                  </a:lnTo>
                  <a:lnTo>
                    <a:pt x="362" y="322"/>
                  </a:lnTo>
                  <a:lnTo>
                    <a:pt x="357" y="322"/>
                  </a:lnTo>
                  <a:lnTo>
                    <a:pt x="353" y="322"/>
                  </a:lnTo>
                  <a:lnTo>
                    <a:pt x="350" y="322"/>
                  </a:lnTo>
                  <a:lnTo>
                    <a:pt x="346" y="322"/>
                  </a:lnTo>
                  <a:lnTo>
                    <a:pt x="341" y="322"/>
                  </a:lnTo>
                  <a:lnTo>
                    <a:pt x="338" y="319"/>
                  </a:lnTo>
                  <a:lnTo>
                    <a:pt x="331" y="319"/>
                  </a:lnTo>
                  <a:lnTo>
                    <a:pt x="322" y="322"/>
                  </a:lnTo>
                  <a:lnTo>
                    <a:pt x="310" y="324"/>
                  </a:lnTo>
                  <a:lnTo>
                    <a:pt x="308" y="326"/>
                  </a:lnTo>
                  <a:lnTo>
                    <a:pt x="312" y="336"/>
                  </a:lnTo>
                  <a:lnTo>
                    <a:pt x="315" y="341"/>
                  </a:lnTo>
                  <a:lnTo>
                    <a:pt x="305" y="343"/>
                  </a:lnTo>
                  <a:lnTo>
                    <a:pt x="293" y="345"/>
                  </a:lnTo>
                  <a:lnTo>
                    <a:pt x="277" y="348"/>
                  </a:lnTo>
                  <a:lnTo>
                    <a:pt x="275" y="350"/>
                  </a:lnTo>
                  <a:lnTo>
                    <a:pt x="272" y="348"/>
                  </a:lnTo>
                  <a:lnTo>
                    <a:pt x="270" y="350"/>
                  </a:lnTo>
                  <a:lnTo>
                    <a:pt x="267" y="367"/>
                  </a:lnTo>
                  <a:lnTo>
                    <a:pt x="265" y="367"/>
                  </a:lnTo>
                  <a:lnTo>
                    <a:pt x="263" y="369"/>
                  </a:lnTo>
                  <a:lnTo>
                    <a:pt x="260" y="369"/>
                  </a:lnTo>
                  <a:lnTo>
                    <a:pt x="260" y="371"/>
                  </a:lnTo>
                  <a:lnTo>
                    <a:pt x="260" y="376"/>
                  </a:lnTo>
                  <a:lnTo>
                    <a:pt x="260" y="376"/>
                  </a:lnTo>
                  <a:lnTo>
                    <a:pt x="260" y="378"/>
                  </a:lnTo>
                  <a:lnTo>
                    <a:pt x="260" y="381"/>
                  </a:lnTo>
                  <a:lnTo>
                    <a:pt x="260" y="381"/>
                  </a:lnTo>
                  <a:lnTo>
                    <a:pt x="260" y="381"/>
                  </a:lnTo>
                  <a:lnTo>
                    <a:pt x="260" y="381"/>
                  </a:lnTo>
                  <a:lnTo>
                    <a:pt x="263" y="381"/>
                  </a:lnTo>
                  <a:lnTo>
                    <a:pt x="263" y="381"/>
                  </a:lnTo>
                  <a:lnTo>
                    <a:pt x="265" y="378"/>
                  </a:lnTo>
                  <a:lnTo>
                    <a:pt x="265" y="381"/>
                  </a:lnTo>
                  <a:lnTo>
                    <a:pt x="265" y="381"/>
                  </a:lnTo>
                  <a:lnTo>
                    <a:pt x="267" y="383"/>
                  </a:lnTo>
                  <a:lnTo>
                    <a:pt x="267" y="383"/>
                  </a:lnTo>
                  <a:lnTo>
                    <a:pt x="270" y="386"/>
                  </a:lnTo>
                  <a:lnTo>
                    <a:pt x="272" y="386"/>
                  </a:lnTo>
                  <a:lnTo>
                    <a:pt x="272" y="386"/>
                  </a:lnTo>
                  <a:lnTo>
                    <a:pt x="272" y="388"/>
                  </a:lnTo>
                  <a:lnTo>
                    <a:pt x="272" y="388"/>
                  </a:lnTo>
                  <a:lnTo>
                    <a:pt x="275" y="393"/>
                  </a:lnTo>
                  <a:lnTo>
                    <a:pt x="272" y="397"/>
                  </a:lnTo>
                  <a:lnTo>
                    <a:pt x="270" y="400"/>
                  </a:lnTo>
                  <a:lnTo>
                    <a:pt x="270" y="404"/>
                  </a:lnTo>
                  <a:lnTo>
                    <a:pt x="270" y="409"/>
                  </a:lnTo>
                  <a:lnTo>
                    <a:pt x="260" y="414"/>
                  </a:lnTo>
                  <a:lnTo>
                    <a:pt x="251" y="416"/>
                  </a:lnTo>
                  <a:lnTo>
                    <a:pt x="244" y="416"/>
                  </a:lnTo>
                  <a:lnTo>
                    <a:pt x="237" y="419"/>
                  </a:lnTo>
                  <a:lnTo>
                    <a:pt x="232" y="421"/>
                  </a:lnTo>
                  <a:lnTo>
                    <a:pt x="225" y="428"/>
                  </a:lnTo>
                  <a:lnTo>
                    <a:pt x="218" y="435"/>
                  </a:lnTo>
                  <a:lnTo>
                    <a:pt x="211" y="438"/>
                  </a:lnTo>
                  <a:lnTo>
                    <a:pt x="204" y="442"/>
                  </a:lnTo>
                  <a:lnTo>
                    <a:pt x="199" y="445"/>
                  </a:lnTo>
                  <a:lnTo>
                    <a:pt x="194" y="449"/>
                  </a:lnTo>
                  <a:lnTo>
                    <a:pt x="187" y="454"/>
                  </a:lnTo>
                  <a:lnTo>
                    <a:pt x="182" y="459"/>
                  </a:lnTo>
                  <a:lnTo>
                    <a:pt x="180" y="466"/>
                  </a:lnTo>
                  <a:lnTo>
                    <a:pt x="175" y="475"/>
                  </a:lnTo>
                  <a:lnTo>
                    <a:pt x="168" y="483"/>
                  </a:lnTo>
                  <a:lnTo>
                    <a:pt x="163" y="483"/>
                  </a:lnTo>
                  <a:lnTo>
                    <a:pt x="159" y="483"/>
                  </a:lnTo>
                  <a:lnTo>
                    <a:pt x="156" y="475"/>
                  </a:lnTo>
                  <a:lnTo>
                    <a:pt x="152" y="478"/>
                  </a:lnTo>
                  <a:lnTo>
                    <a:pt x="144" y="478"/>
                  </a:lnTo>
                  <a:lnTo>
                    <a:pt x="130" y="478"/>
                  </a:lnTo>
                  <a:lnTo>
                    <a:pt x="123" y="480"/>
                  </a:lnTo>
                  <a:lnTo>
                    <a:pt x="114" y="480"/>
                  </a:lnTo>
                  <a:lnTo>
                    <a:pt x="107" y="483"/>
                  </a:lnTo>
                  <a:lnTo>
                    <a:pt x="102" y="487"/>
                  </a:lnTo>
                  <a:lnTo>
                    <a:pt x="92" y="483"/>
                  </a:lnTo>
                  <a:lnTo>
                    <a:pt x="88" y="483"/>
                  </a:lnTo>
                  <a:lnTo>
                    <a:pt x="83" y="483"/>
                  </a:lnTo>
                  <a:lnTo>
                    <a:pt x="76" y="485"/>
                  </a:lnTo>
                  <a:lnTo>
                    <a:pt x="71" y="490"/>
                  </a:lnTo>
                  <a:lnTo>
                    <a:pt x="66" y="490"/>
                  </a:lnTo>
                  <a:lnTo>
                    <a:pt x="64" y="490"/>
                  </a:lnTo>
                  <a:lnTo>
                    <a:pt x="64" y="490"/>
                  </a:lnTo>
                  <a:lnTo>
                    <a:pt x="62" y="490"/>
                  </a:lnTo>
                  <a:lnTo>
                    <a:pt x="59" y="490"/>
                  </a:lnTo>
                  <a:lnTo>
                    <a:pt x="57" y="490"/>
                  </a:lnTo>
                  <a:lnTo>
                    <a:pt x="57" y="490"/>
                  </a:lnTo>
                  <a:lnTo>
                    <a:pt x="52" y="494"/>
                  </a:lnTo>
                  <a:lnTo>
                    <a:pt x="52" y="494"/>
                  </a:lnTo>
                  <a:lnTo>
                    <a:pt x="50" y="497"/>
                  </a:lnTo>
                  <a:lnTo>
                    <a:pt x="45" y="499"/>
                  </a:lnTo>
                  <a:lnTo>
                    <a:pt x="40" y="504"/>
                  </a:lnTo>
                  <a:lnTo>
                    <a:pt x="36" y="509"/>
                  </a:lnTo>
                  <a:lnTo>
                    <a:pt x="33" y="509"/>
                  </a:lnTo>
                  <a:lnTo>
                    <a:pt x="28" y="511"/>
                  </a:lnTo>
                  <a:lnTo>
                    <a:pt x="24" y="513"/>
                  </a:lnTo>
                  <a:lnTo>
                    <a:pt x="21" y="518"/>
                  </a:lnTo>
                  <a:lnTo>
                    <a:pt x="19" y="518"/>
                  </a:lnTo>
                  <a:lnTo>
                    <a:pt x="17" y="518"/>
                  </a:lnTo>
                  <a:lnTo>
                    <a:pt x="17" y="520"/>
                  </a:lnTo>
                  <a:lnTo>
                    <a:pt x="14" y="523"/>
                  </a:lnTo>
                  <a:lnTo>
                    <a:pt x="14" y="523"/>
                  </a:lnTo>
                  <a:lnTo>
                    <a:pt x="12" y="525"/>
                  </a:lnTo>
                  <a:lnTo>
                    <a:pt x="10" y="528"/>
                  </a:lnTo>
                  <a:lnTo>
                    <a:pt x="2" y="530"/>
                  </a:lnTo>
                  <a:lnTo>
                    <a:pt x="2" y="532"/>
                  </a:lnTo>
                  <a:lnTo>
                    <a:pt x="0" y="532"/>
                  </a:lnTo>
                  <a:lnTo>
                    <a:pt x="0" y="535"/>
                  </a:lnTo>
                  <a:lnTo>
                    <a:pt x="0" y="617"/>
                  </a:lnTo>
                  <a:lnTo>
                    <a:pt x="12" y="625"/>
                  </a:lnTo>
                  <a:lnTo>
                    <a:pt x="21" y="632"/>
                  </a:lnTo>
                  <a:lnTo>
                    <a:pt x="33" y="639"/>
                  </a:lnTo>
                  <a:lnTo>
                    <a:pt x="43" y="646"/>
                  </a:lnTo>
                  <a:lnTo>
                    <a:pt x="55" y="653"/>
                  </a:lnTo>
                  <a:lnTo>
                    <a:pt x="64" y="658"/>
                  </a:lnTo>
                  <a:lnTo>
                    <a:pt x="76" y="665"/>
                  </a:lnTo>
                  <a:lnTo>
                    <a:pt x="85" y="672"/>
                  </a:lnTo>
                  <a:lnTo>
                    <a:pt x="97" y="679"/>
                  </a:lnTo>
                  <a:lnTo>
                    <a:pt x="107" y="686"/>
                  </a:lnTo>
                  <a:lnTo>
                    <a:pt x="116" y="693"/>
                  </a:lnTo>
                  <a:lnTo>
                    <a:pt x="128" y="700"/>
                  </a:lnTo>
                  <a:lnTo>
                    <a:pt x="137" y="705"/>
                  </a:lnTo>
                  <a:lnTo>
                    <a:pt x="144" y="712"/>
                  </a:lnTo>
                  <a:lnTo>
                    <a:pt x="154" y="717"/>
                  </a:lnTo>
                  <a:lnTo>
                    <a:pt x="163" y="722"/>
                  </a:lnTo>
                  <a:lnTo>
                    <a:pt x="163" y="724"/>
                  </a:lnTo>
                  <a:lnTo>
                    <a:pt x="170" y="729"/>
                  </a:lnTo>
                  <a:lnTo>
                    <a:pt x="180" y="733"/>
                  </a:lnTo>
                  <a:lnTo>
                    <a:pt x="189" y="741"/>
                  </a:lnTo>
                  <a:lnTo>
                    <a:pt x="199" y="748"/>
                  </a:lnTo>
                  <a:lnTo>
                    <a:pt x="206" y="752"/>
                  </a:lnTo>
                  <a:lnTo>
                    <a:pt x="208" y="752"/>
                  </a:lnTo>
                  <a:lnTo>
                    <a:pt x="208" y="752"/>
                  </a:lnTo>
                  <a:lnTo>
                    <a:pt x="208" y="752"/>
                  </a:lnTo>
                  <a:lnTo>
                    <a:pt x="211" y="755"/>
                  </a:lnTo>
                  <a:lnTo>
                    <a:pt x="215" y="759"/>
                  </a:lnTo>
                  <a:lnTo>
                    <a:pt x="220" y="762"/>
                  </a:lnTo>
                  <a:lnTo>
                    <a:pt x="222" y="764"/>
                  </a:lnTo>
                  <a:lnTo>
                    <a:pt x="230" y="769"/>
                  </a:lnTo>
                  <a:lnTo>
                    <a:pt x="234" y="771"/>
                  </a:lnTo>
                  <a:lnTo>
                    <a:pt x="239" y="774"/>
                  </a:lnTo>
                  <a:lnTo>
                    <a:pt x="241" y="778"/>
                  </a:lnTo>
                  <a:lnTo>
                    <a:pt x="246" y="781"/>
                  </a:lnTo>
                  <a:lnTo>
                    <a:pt x="251" y="783"/>
                  </a:lnTo>
                  <a:lnTo>
                    <a:pt x="256" y="785"/>
                  </a:lnTo>
                  <a:lnTo>
                    <a:pt x="260" y="790"/>
                  </a:lnTo>
                  <a:lnTo>
                    <a:pt x="263" y="793"/>
                  </a:lnTo>
                  <a:lnTo>
                    <a:pt x="267" y="795"/>
                  </a:lnTo>
                  <a:lnTo>
                    <a:pt x="272" y="800"/>
                  </a:lnTo>
                  <a:lnTo>
                    <a:pt x="277" y="802"/>
                  </a:lnTo>
                  <a:lnTo>
                    <a:pt x="282" y="804"/>
                  </a:lnTo>
                  <a:lnTo>
                    <a:pt x="284" y="807"/>
                  </a:lnTo>
                  <a:lnTo>
                    <a:pt x="289" y="812"/>
                  </a:lnTo>
                  <a:lnTo>
                    <a:pt x="293" y="814"/>
                  </a:lnTo>
                  <a:lnTo>
                    <a:pt x="298" y="816"/>
                  </a:lnTo>
                  <a:lnTo>
                    <a:pt x="303" y="821"/>
                  </a:lnTo>
                  <a:lnTo>
                    <a:pt x="308" y="823"/>
                  </a:lnTo>
                  <a:lnTo>
                    <a:pt x="312" y="826"/>
                  </a:lnTo>
                  <a:lnTo>
                    <a:pt x="317" y="830"/>
                  </a:lnTo>
                  <a:lnTo>
                    <a:pt x="322" y="833"/>
                  </a:lnTo>
                  <a:lnTo>
                    <a:pt x="324" y="838"/>
                  </a:lnTo>
                  <a:lnTo>
                    <a:pt x="329" y="840"/>
                  </a:lnTo>
                  <a:lnTo>
                    <a:pt x="334" y="842"/>
                  </a:lnTo>
                  <a:lnTo>
                    <a:pt x="338" y="847"/>
                  </a:lnTo>
                  <a:lnTo>
                    <a:pt x="343" y="849"/>
                  </a:lnTo>
                  <a:lnTo>
                    <a:pt x="348" y="854"/>
                  </a:lnTo>
                  <a:lnTo>
                    <a:pt x="353" y="856"/>
                  </a:lnTo>
                  <a:lnTo>
                    <a:pt x="357" y="859"/>
                  </a:lnTo>
                  <a:lnTo>
                    <a:pt x="362" y="864"/>
                  </a:lnTo>
                  <a:lnTo>
                    <a:pt x="367" y="866"/>
                  </a:lnTo>
                  <a:lnTo>
                    <a:pt x="372" y="868"/>
                  </a:lnTo>
                  <a:lnTo>
                    <a:pt x="376" y="873"/>
                  </a:lnTo>
                  <a:lnTo>
                    <a:pt x="381" y="875"/>
                  </a:lnTo>
                  <a:lnTo>
                    <a:pt x="386" y="880"/>
                  </a:lnTo>
                  <a:lnTo>
                    <a:pt x="390" y="883"/>
                  </a:lnTo>
                  <a:lnTo>
                    <a:pt x="395" y="885"/>
                  </a:lnTo>
                  <a:lnTo>
                    <a:pt x="400" y="890"/>
                  </a:lnTo>
                  <a:lnTo>
                    <a:pt x="405" y="892"/>
                  </a:lnTo>
                  <a:lnTo>
                    <a:pt x="409" y="897"/>
                  </a:lnTo>
                  <a:lnTo>
                    <a:pt x="414" y="899"/>
                  </a:lnTo>
                  <a:lnTo>
                    <a:pt x="419" y="901"/>
                  </a:lnTo>
                  <a:lnTo>
                    <a:pt x="424" y="906"/>
                  </a:lnTo>
                  <a:lnTo>
                    <a:pt x="428" y="909"/>
                  </a:lnTo>
                  <a:lnTo>
                    <a:pt x="433" y="911"/>
                  </a:lnTo>
                  <a:lnTo>
                    <a:pt x="435" y="916"/>
                  </a:lnTo>
                  <a:lnTo>
                    <a:pt x="440" y="918"/>
                  </a:lnTo>
                  <a:lnTo>
                    <a:pt x="445" y="923"/>
                  </a:lnTo>
                  <a:lnTo>
                    <a:pt x="450" y="925"/>
                  </a:lnTo>
                  <a:lnTo>
                    <a:pt x="454" y="927"/>
                  </a:lnTo>
                  <a:lnTo>
                    <a:pt x="459" y="932"/>
                  </a:lnTo>
                  <a:lnTo>
                    <a:pt x="464" y="935"/>
                  </a:lnTo>
                  <a:lnTo>
                    <a:pt x="466" y="935"/>
                  </a:lnTo>
                  <a:lnTo>
                    <a:pt x="469" y="937"/>
                  </a:lnTo>
                  <a:lnTo>
                    <a:pt x="473" y="942"/>
                  </a:lnTo>
                  <a:lnTo>
                    <a:pt x="478" y="944"/>
                  </a:lnTo>
                  <a:lnTo>
                    <a:pt x="483" y="949"/>
                  </a:lnTo>
                  <a:lnTo>
                    <a:pt x="488" y="951"/>
                  </a:lnTo>
                  <a:lnTo>
                    <a:pt x="492" y="954"/>
                  </a:lnTo>
                  <a:lnTo>
                    <a:pt x="497" y="958"/>
                  </a:lnTo>
                  <a:lnTo>
                    <a:pt x="502" y="961"/>
                  </a:lnTo>
                  <a:lnTo>
                    <a:pt x="506" y="963"/>
                  </a:lnTo>
                  <a:lnTo>
                    <a:pt x="511" y="968"/>
                  </a:lnTo>
                  <a:lnTo>
                    <a:pt x="516" y="970"/>
                  </a:lnTo>
                  <a:lnTo>
                    <a:pt x="521" y="972"/>
                  </a:lnTo>
                  <a:lnTo>
                    <a:pt x="525" y="977"/>
                  </a:lnTo>
                  <a:lnTo>
                    <a:pt x="528" y="980"/>
                  </a:lnTo>
                  <a:lnTo>
                    <a:pt x="528" y="982"/>
                  </a:lnTo>
                  <a:lnTo>
                    <a:pt x="528" y="984"/>
                  </a:lnTo>
                  <a:lnTo>
                    <a:pt x="528" y="989"/>
                  </a:lnTo>
                  <a:lnTo>
                    <a:pt x="525" y="996"/>
                  </a:lnTo>
                  <a:lnTo>
                    <a:pt x="525" y="996"/>
                  </a:lnTo>
                  <a:lnTo>
                    <a:pt x="525" y="998"/>
                  </a:lnTo>
                  <a:lnTo>
                    <a:pt x="528" y="998"/>
                  </a:lnTo>
                  <a:lnTo>
                    <a:pt x="528" y="998"/>
                  </a:lnTo>
                  <a:lnTo>
                    <a:pt x="528" y="998"/>
                  </a:lnTo>
                  <a:lnTo>
                    <a:pt x="530" y="998"/>
                  </a:lnTo>
                  <a:lnTo>
                    <a:pt x="532" y="998"/>
                  </a:lnTo>
                  <a:lnTo>
                    <a:pt x="532" y="998"/>
                  </a:lnTo>
                  <a:lnTo>
                    <a:pt x="535" y="998"/>
                  </a:lnTo>
                  <a:lnTo>
                    <a:pt x="535" y="998"/>
                  </a:lnTo>
                  <a:lnTo>
                    <a:pt x="537" y="1001"/>
                  </a:lnTo>
                  <a:lnTo>
                    <a:pt x="537" y="1003"/>
                  </a:lnTo>
                  <a:lnTo>
                    <a:pt x="537" y="1003"/>
                  </a:lnTo>
                  <a:lnTo>
                    <a:pt x="540" y="1003"/>
                  </a:lnTo>
                  <a:lnTo>
                    <a:pt x="542" y="1003"/>
                  </a:lnTo>
                  <a:lnTo>
                    <a:pt x="544" y="1006"/>
                  </a:lnTo>
                  <a:lnTo>
                    <a:pt x="544" y="1006"/>
                  </a:lnTo>
                  <a:lnTo>
                    <a:pt x="547" y="1006"/>
                  </a:lnTo>
                  <a:lnTo>
                    <a:pt x="549" y="1006"/>
                  </a:lnTo>
                  <a:lnTo>
                    <a:pt x="551" y="1010"/>
                  </a:lnTo>
                  <a:lnTo>
                    <a:pt x="554" y="1010"/>
                  </a:lnTo>
                  <a:lnTo>
                    <a:pt x="554" y="1013"/>
                  </a:lnTo>
                  <a:lnTo>
                    <a:pt x="554" y="1017"/>
                  </a:lnTo>
                  <a:lnTo>
                    <a:pt x="554" y="1017"/>
                  </a:lnTo>
                  <a:lnTo>
                    <a:pt x="561" y="1022"/>
                  </a:lnTo>
                  <a:lnTo>
                    <a:pt x="561" y="1025"/>
                  </a:lnTo>
                  <a:lnTo>
                    <a:pt x="563" y="1025"/>
                  </a:lnTo>
                  <a:lnTo>
                    <a:pt x="563" y="1025"/>
                  </a:lnTo>
                  <a:lnTo>
                    <a:pt x="563" y="1025"/>
                  </a:lnTo>
                  <a:lnTo>
                    <a:pt x="566" y="1025"/>
                  </a:lnTo>
                  <a:lnTo>
                    <a:pt x="566" y="1025"/>
                  </a:lnTo>
                  <a:lnTo>
                    <a:pt x="566" y="1027"/>
                  </a:lnTo>
                  <a:lnTo>
                    <a:pt x="566" y="1027"/>
                  </a:lnTo>
                  <a:lnTo>
                    <a:pt x="568" y="1027"/>
                  </a:lnTo>
                  <a:lnTo>
                    <a:pt x="568" y="1027"/>
                  </a:lnTo>
                  <a:lnTo>
                    <a:pt x="568" y="1027"/>
                  </a:lnTo>
                  <a:lnTo>
                    <a:pt x="570" y="1027"/>
                  </a:lnTo>
                  <a:lnTo>
                    <a:pt x="570" y="1027"/>
                  </a:lnTo>
                  <a:lnTo>
                    <a:pt x="570" y="1027"/>
                  </a:lnTo>
                  <a:lnTo>
                    <a:pt x="570" y="1027"/>
                  </a:lnTo>
                  <a:lnTo>
                    <a:pt x="573" y="1027"/>
                  </a:lnTo>
                  <a:lnTo>
                    <a:pt x="575" y="1029"/>
                  </a:lnTo>
                  <a:lnTo>
                    <a:pt x="575" y="1029"/>
                  </a:lnTo>
                  <a:lnTo>
                    <a:pt x="577" y="1027"/>
                  </a:lnTo>
                  <a:lnTo>
                    <a:pt x="580" y="1025"/>
                  </a:lnTo>
                  <a:lnTo>
                    <a:pt x="580" y="1025"/>
                  </a:lnTo>
                  <a:lnTo>
                    <a:pt x="582" y="1025"/>
                  </a:lnTo>
                  <a:lnTo>
                    <a:pt x="582" y="1025"/>
                  </a:lnTo>
                  <a:lnTo>
                    <a:pt x="585" y="1025"/>
                  </a:lnTo>
                  <a:lnTo>
                    <a:pt x="587" y="1029"/>
                  </a:lnTo>
                  <a:lnTo>
                    <a:pt x="589" y="1029"/>
                  </a:lnTo>
                  <a:lnTo>
                    <a:pt x="592" y="1032"/>
                  </a:lnTo>
                  <a:lnTo>
                    <a:pt x="592" y="1036"/>
                  </a:lnTo>
                  <a:lnTo>
                    <a:pt x="594" y="1036"/>
                  </a:lnTo>
                  <a:lnTo>
                    <a:pt x="594" y="1036"/>
                  </a:lnTo>
                  <a:lnTo>
                    <a:pt x="596" y="1039"/>
                  </a:lnTo>
                  <a:lnTo>
                    <a:pt x="596" y="1039"/>
                  </a:lnTo>
                  <a:lnTo>
                    <a:pt x="599" y="1039"/>
                  </a:lnTo>
                  <a:lnTo>
                    <a:pt x="599" y="1039"/>
                  </a:lnTo>
                  <a:lnTo>
                    <a:pt x="601" y="1039"/>
                  </a:lnTo>
                  <a:lnTo>
                    <a:pt x="606" y="1041"/>
                  </a:lnTo>
                  <a:lnTo>
                    <a:pt x="608" y="1041"/>
                  </a:lnTo>
                  <a:lnTo>
                    <a:pt x="622" y="1043"/>
                  </a:lnTo>
                  <a:lnTo>
                    <a:pt x="629" y="1046"/>
                  </a:lnTo>
                  <a:lnTo>
                    <a:pt x="632" y="1048"/>
                  </a:lnTo>
                  <a:lnTo>
                    <a:pt x="634" y="1051"/>
                  </a:lnTo>
                  <a:lnTo>
                    <a:pt x="634" y="1051"/>
                  </a:lnTo>
                  <a:lnTo>
                    <a:pt x="637" y="1051"/>
                  </a:lnTo>
                  <a:lnTo>
                    <a:pt x="637" y="1051"/>
                  </a:lnTo>
                  <a:lnTo>
                    <a:pt x="637" y="1053"/>
                  </a:lnTo>
                  <a:lnTo>
                    <a:pt x="637" y="1062"/>
                  </a:lnTo>
                  <a:lnTo>
                    <a:pt x="637" y="1065"/>
                  </a:lnTo>
                  <a:lnTo>
                    <a:pt x="637" y="1067"/>
                  </a:lnTo>
                  <a:lnTo>
                    <a:pt x="637" y="1067"/>
                  </a:lnTo>
                  <a:lnTo>
                    <a:pt x="637" y="1067"/>
                  </a:lnTo>
                  <a:lnTo>
                    <a:pt x="637" y="1069"/>
                  </a:lnTo>
                  <a:lnTo>
                    <a:pt x="639" y="1069"/>
                  </a:lnTo>
                  <a:lnTo>
                    <a:pt x="637" y="1069"/>
                  </a:lnTo>
                  <a:lnTo>
                    <a:pt x="637" y="1069"/>
                  </a:lnTo>
                  <a:lnTo>
                    <a:pt x="637" y="1072"/>
                  </a:lnTo>
                  <a:lnTo>
                    <a:pt x="639" y="1072"/>
                  </a:lnTo>
                  <a:lnTo>
                    <a:pt x="639" y="1072"/>
                  </a:lnTo>
                  <a:lnTo>
                    <a:pt x="639" y="1074"/>
                  </a:lnTo>
                  <a:lnTo>
                    <a:pt x="639" y="1074"/>
                  </a:lnTo>
                  <a:lnTo>
                    <a:pt x="639" y="1077"/>
                  </a:lnTo>
                  <a:lnTo>
                    <a:pt x="639" y="1077"/>
                  </a:lnTo>
                  <a:lnTo>
                    <a:pt x="637" y="1077"/>
                  </a:lnTo>
                  <a:lnTo>
                    <a:pt x="637" y="1079"/>
                  </a:lnTo>
                  <a:lnTo>
                    <a:pt x="634" y="1079"/>
                  </a:lnTo>
                  <a:lnTo>
                    <a:pt x="634" y="1081"/>
                  </a:lnTo>
                  <a:lnTo>
                    <a:pt x="634" y="1084"/>
                  </a:lnTo>
                  <a:lnTo>
                    <a:pt x="634" y="1084"/>
                  </a:lnTo>
                  <a:lnTo>
                    <a:pt x="632" y="1084"/>
                  </a:lnTo>
                  <a:lnTo>
                    <a:pt x="632" y="1084"/>
                  </a:lnTo>
                  <a:lnTo>
                    <a:pt x="632" y="1086"/>
                  </a:lnTo>
                  <a:lnTo>
                    <a:pt x="632" y="1086"/>
                  </a:lnTo>
                  <a:lnTo>
                    <a:pt x="632" y="1088"/>
                  </a:lnTo>
                  <a:lnTo>
                    <a:pt x="632" y="1088"/>
                  </a:lnTo>
                  <a:lnTo>
                    <a:pt x="632" y="1091"/>
                  </a:lnTo>
                  <a:lnTo>
                    <a:pt x="632" y="1091"/>
                  </a:lnTo>
                  <a:lnTo>
                    <a:pt x="634" y="1093"/>
                  </a:lnTo>
                  <a:lnTo>
                    <a:pt x="634" y="1093"/>
                  </a:lnTo>
                  <a:lnTo>
                    <a:pt x="637" y="1093"/>
                  </a:lnTo>
                  <a:lnTo>
                    <a:pt x="641" y="1098"/>
                  </a:lnTo>
                  <a:lnTo>
                    <a:pt x="641" y="1098"/>
                  </a:lnTo>
                  <a:lnTo>
                    <a:pt x="641" y="1098"/>
                  </a:lnTo>
                  <a:lnTo>
                    <a:pt x="644" y="1098"/>
                  </a:lnTo>
                  <a:lnTo>
                    <a:pt x="644" y="1098"/>
                  </a:lnTo>
                  <a:lnTo>
                    <a:pt x="648" y="1098"/>
                  </a:lnTo>
                  <a:lnTo>
                    <a:pt x="648" y="1098"/>
                  </a:lnTo>
                  <a:lnTo>
                    <a:pt x="655" y="1096"/>
                  </a:lnTo>
                  <a:lnTo>
                    <a:pt x="663" y="1093"/>
                  </a:lnTo>
                  <a:lnTo>
                    <a:pt x="667" y="1093"/>
                  </a:lnTo>
                  <a:lnTo>
                    <a:pt x="672" y="1093"/>
                  </a:lnTo>
                  <a:lnTo>
                    <a:pt x="682" y="1091"/>
                  </a:lnTo>
                  <a:lnTo>
                    <a:pt x="691" y="1088"/>
                  </a:lnTo>
                  <a:lnTo>
                    <a:pt x="700" y="1086"/>
                  </a:lnTo>
                  <a:lnTo>
                    <a:pt x="712" y="1084"/>
                  </a:lnTo>
                  <a:lnTo>
                    <a:pt x="722" y="1084"/>
                  </a:lnTo>
                  <a:lnTo>
                    <a:pt x="731" y="1081"/>
                  </a:lnTo>
                  <a:lnTo>
                    <a:pt x="736" y="1079"/>
                  </a:lnTo>
                  <a:lnTo>
                    <a:pt x="748" y="1077"/>
                  </a:lnTo>
                  <a:lnTo>
                    <a:pt x="760" y="1074"/>
                  </a:lnTo>
                  <a:lnTo>
                    <a:pt x="764" y="1074"/>
                  </a:lnTo>
                  <a:lnTo>
                    <a:pt x="771" y="1072"/>
                  </a:lnTo>
                  <a:lnTo>
                    <a:pt x="774" y="1072"/>
                  </a:lnTo>
                  <a:lnTo>
                    <a:pt x="776" y="1069"/>
                  </a:lnTo>
                  <a:lnTo>
                    <a:pt x="781" y="1067"/>
                  </a:lnTo>
                  <a:lnTo>
                    <a:pt x="786" y="1062"/>
                  </a:lnTo>
                  <a:lnTo>
                    <a:pt x="788" y="1060"/>
                  </a:lnTo>
                  <a:lnTo>
                    <a:pt x="790" y="1058"/>
                  </a:lnTo>
                  <a:lnTo>
                    <a:pt x="795" y="1053"/>
                  </a:lnTo>
                  <a:lnTo>
                    <a:pt x="797" y="1051"/>
                  </a:lnTo>
                  <a:lnTo>
                    <a:pt x="802" y="1048"/>
                  </a:lnTo>
                  <a:lnTo>
                    <a:pt x="805" y="1043"/>
                  </a:lnTo>
                  <a:lnTo>
                    <a:pt x="809" y="1041"/>
                  </a:lnTo>
                  <a:lnTo>
                    <a:pt x="812" y="1039"/>
                  </a:lnTo>
                  <a:lnTo>
                    <a:pt x="814" y="1036"/>
                  </a:lnTo>
                  <a:lnTo>
                    <a:pt x="819" y="1032"/>
                  </a:lnTo>
                  <a:lnTo>
                    <a:pt x="821" y="1029"/>
                  </a:lnTo>
                  <a:lnTo>
                    <a:pt x="826" y="1027"/>
                  </a:lnTo>
                  <a:lnTo>
                    <a:pt x="828" y="1022"/>
                  </a:lnTo>
                  <a:lnTo>
                    <a:pt x="833" y="1020"/>
                  </a:lnTo>
                  <a:lnTo>
                    <a:pt x="835" y="1017"/>
                  </a:lnTo>
                  <a:lnTo>
                    <a:pt x="838" y="1015"/>
                  </a:lnTo>
                  <a:lnTo>
                    <a:pt x="840" y="1013"/>
                  </a:lnTo>
                  <a:lnTo>
                    <a:pt x="845" y="1008"/>
                  </a:lnTo>
                  <a:lnTo>
                    <a:pt x="847" y="1006"/>
                  </a:lnTo>
                  <a:lnTo>
                    <a:pt x="852" y="1003"/>
                  </a:lnTo>
                  <a:lnTo>
                    <a:pt x="857" y="998"/>
                  </a:lnTo>
                  <a:lnTo>
                    <a:pt x="859" y="996"/>
                  </a:lnTo>
                  <a:lnTo>
                    <a:pt x="866" y="991"/>
                  </a:lnTo>
                  <a:lnTo>
                    <a:pt x="873" y="987"/>
                  </a:lnTo>
                  <a:lnTo>
                    <a:pt x="876" y="984"/>
                  </a:lnTo>
                  <a:lnTo>
                    <a:pt x="880" y="982"/>
                  </a:lnTo>
                  <a:lnTo>
                    <a:pt x="883" y="980"/>
                  </a:lnTo>
                  <a:lnTo>
                    <a:pt x="887" y="977"/>
                  </a:lnTo>
                  <a:lnTo>
                    <a:pt x="890" y="975"/>
                  </a:lnTo>
                  <a:lnTo>
                    <a:pt x="894" y="972"/>
                  </a:lnTo>
                  <a:lnTo>
                    <a:pt x="897" y="970"/>
                  </a:lnTo>
                  <a:lnTo>
                    <a:pt x="902" y="968"/>
                  </a:lnTo>
                  <a:lnTo>
                    <a:pt x="904" y="965"/>
                  </a:lnTo>
                  <a:lnTo>
                    <a:pt x="909" y="963"/>
                  </a:lnTo>
                  <a:lnTo>
                    <a:pt x="911" y="961"/>
                  </a:lnTo>
                  <a:lnTo>
                    <a:pt x="916" y="958"/>
                  </a:lnTo>
                  <a:lnTo>
                    <a:pt x="921" y="956"/>
                  </a:lnTo>
                  <a:lnTo>
                    <a:pt x="923" y="954"/>
                  </a:lnTo>
                  <a:lnTo>
                    <a:pt x="928" y="951"/>
                  </a:lnTo>
                  <a:lnTo>
                    <a:pt x="930" y="949"/>
                  </a:lnTo>
                  <a:lnTo>
                    <a:pt x="935" y="946"/>
                  </a:lnTo>
                  <a:lnTo>
                    <a:pt x="937" y="946"/>
                  </a:lnTo>
                  <a:lnTo>
                    <a:pt x="942" y="944"/>
                  </a:lnTo>
                  <a:lnTo>
                    <a:pt x="944" y="942"/>
                  </a:lnTo>
                  <a:lnTo>
                    <a:pt x="949" y="939"/>
                  </a:lnTo>
                  <a:lnTo>
                    <a:pt x="951" y="937"/>
                  </a:lnTo>
                  <a:lnTo>
                    <a:pt x="956" y="935"/>
                  </a:lnTo>
                  <a:lnTo>
                    <a:pt x="958" y="932"/>
                  </a:lnTo>
                  <a:lnTo>
                    <a:pt x="963" y="930"/>
                  </a:lnTo>
                  <a:lnTo>
                    <a:pt x="968" y="927"/>
                  </a:lnTo>
                  <a:lnTo>
                    <a:pt x="970" y="925"/>
                  </a:lnTo>
                  <a:lnTo>
                    <a:pt x="975" y="923"/>
                  </a:lnTo>
                  <a:lnTo>
                    <a:pt x="977" y="920"/>
                  </a:lnTo>
                  <a:lnTo>
                    <a:pt x="982" y="918"/>
                  </a:lnTo>
                  <a:lnTo>
                    <a:pt x="984" y="916"/>
                  </a:lnTo>
                  <a:lnTo>
                    <a:pt x="989" y="913"/>
                  </a:lnTo>
                  <a:lnTo>
                    <a:pt x="991" y="911"/>
                  </a:lnTo>
                  <a:lnTo>
                    <a:pt x="996" y="909"/>
                  </a:lnTo>
                  <a:lnTo>
                    <a:pt x="999" y="906"/>
                  </a:lnTo>
                  <a:lnTo>
                    <a:pt x="1003" y="904"/>
                  </a:lnTo>
                  <a:lnTo>
                    <a:pt x="1006" y="901"/>
                  </a:lnTo>
                  <a:lnTo>
                    <a:pt x="1010" y="899"/>
                  </a:lnTo>
                  <a:lnTo>
                    <a:pt x="1013" y="897"/>
                  </a:lnTo>
                  <a:lnTo>
                    <a:pt x="1018" y="894"/>
                  </a:lnTo>
                  <a:lnTo>
                    <a:pt x="1022" y="892"/>
                  </a:lnTo>
                  <a:lnTo>
                    <a:pt x="1025" y="890"/>
                  </a:lnTo>
                  <a:lnTo>
                    <a:pt x="1029" y="887"/>
                  </a:lnTo>
                  <a:lnTo>
                    <a:pt x="1032" y="885"/>
                  </a:lnTo>
                  <a:lnTo>
                    <a:pt x="1036" y="883"/>
                  </a:lnTo>
                  <a:lnTo>
                    <a:pt x="1039" y="880"/>
                  </a:lnTo>
                  <a:lnTo>
                    <a:pt x="1044" y="878"/>
                  </a:lnTo>
                  <a:lnTo>
                    <a:pt x="1046" y="875"/>
                  </a:lnTo>
                  <a:lnTo>
                    <a:pt x="1051" y="873"/>
                  </a:lnTo>
                  <a:lnTo>
                    <a:pt x="1053" y="871"/>
                  </a:lnTo>
                  <a:lnTo>
                    <a:pt x="1058" y="868"/>
                  </a:lnTo>
                  <a:lnTo>
                    <a:pt x="1060" y="866"/>
                  </a:lnTo>
                  <a:lnTo>
                    <a:pt x="1065" y="864"/>
                  </a:lnTo>
                  <a:lnTo>
                    <a:pt x="1070" y="861"/>
                  </a:lnTo>
                  <a:lnTo>
                    <a:pt x="1072" y="859"/>
                  </a:lnTo>
                  <a:lnTo>
                    <a:pt x="1077" y="856"/>
                  </a:lnTo>
                  <a:lnTo>
                    <a:pt x="1079" y="854"/>
                  </a:lnTo>
                  <a:lnTo>
                    <a:pt x="1084" y="854"/>
                  </a:lnTo>
                  <a:lnTo>
                    <a:pt x="1086" y="852"/>
                  </a:lnTo>
                  <a:lnTo>
                    <a:pt x="1091" y="849"/>
                  </a:lnTo>
                  <a:lnTo>
                    <a:pt x="1093" y="847"/>
                  </a:lnTo>
                  <a:lnTo>
                    <a:pt x="1098" y="845"/>
                  </a:lnTo>
                  <a:lnTo>
                    <a:pt x="1100" y="842"/>
                  </a:lnTo>
                  <a:lnTo>
                    <a:pt x="1105" y="840"/>
                  </a:lnTo>
                  <a:lnTo>
                    <a:pt x="1100" y="83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701" name="Group 700"/>
          <p:cNvGrpSpPr/>
          <p:nvPr/>
        </p:nvGrpSpPr>
        <p:grpSpPr>
          <a:xfrm>
            <a:off x="4539052" y="5022230"/>
            <a:ext cx="1474400" cy="1302370"/>
            <a:chOff x="5857875" y="860425"/>
            <a:chExt cx="4625975" cy="4086226"/>
          </a:xfrm>
        </p:grpSpPr>
        <p:sp>
          <p:nvSpPr>
            <p:cNvPr id="684" name="Freeform 5"/>
            <p:cNvSpPr>
              <a:spLocks noEditPoints="1"/>
            </p:cNvSpPr>
            <p:nvPr/>
          </p:nvSpPr>
          <p:spPr bwMode="auto">
            <a:xfrm>
              <a:off x="7948613" y="4097338"/>
              <a:ext cx="1484313" cy="849313"/>
            </a:xfrm>
            <a:custGeom>
              <a:avLst/>
              <a:gdLst>
                <a:gd name="T0" fmla="*/ 50 w 935"/>
                <a:gd name="T1" fmla="*/ 388 h 535"/>
                <a:gd name="T2" fmla="*/ 35 w 935"/>
                <a:gd name="T3" fmla="*/ 288 h 535"/>
                <a:gd name="T4" fmla="*/ 35 w 935"/>
                <a:gd name="T5" fmla="*/ 280 h 535"/>
                <a:gd name="T6" fmla="*/ 35 w 935"/>
                <a:gd name="T7" fmla="*/ 288 h 535"/>
                <a:gd name="T8" fmla="*/ 98 w 935"/>
                <a:gd name="T9" fmla="*/ 491 h 535"/>
                <a:gd name="T10" fmla="*/ 0 w 935"/>
                <a:gd name="T11" fmla="*/ 309 h 535"/>
                <a:gd name="T12" fmla="*/ 910 w 935"/>
                <a:gd name="T13" fmla="*/ 491 h 535"/>
                <a:gd name="T14" fmla="*/ 884 w 935"/>
                <a:gd name="T15" fmla="*/ 496 h 535"/>
                <a:gd name="T16" fmla="*/ 850 w 935"/>
                <a:gd name="T17" fmla="*/ 491 h 535"/>
                <a:gd name="T18" fmla="*/ 859 w 935"/>
                <a:gd name="T19" fmla="*/ 514 h 535"/>
                <a:gd name="T20" fmla="*/ 910 w 935"/>
                <a:gd name="T21" fmla="*/ 514 h 535"/>
                <a:gd name="T22" fmla="*/ 840 w 935"/>
                <a:gd name="T23" fmla="*/ 535 h 535"/>
                <a:gd name="T24" fmla="*/ 751 w 935"/>
                <a:gd name="T25" fmla="*/ 527 h 535"/>
                <a:gd name="T26" fmla="*/ 763 w 935"/>
                <a:gd name="T27" fmla="*/ 531 h 535"/>
                <a:gd name="T28" fmla="*/ 803 w 935"/>
                <a:gd name="T29" fmla="*/ 135 h 535"/>
                <a:gd name="T30" fmla="*/ 761 w 935"/>
                <a:gd name="T31" fmla="*/ 43 h 535"/>
                <a:gd name="T32" fmla="*/ 597 w 935"/>
                <a:gd name="T33" fmla="*/ 21 h 535"/>
                <a:gd name="T34" fmla="*/ 429 w 935"/>
                <a:gd name="T35" fmla="*/ 97 h 535"/>
                <a:gd name="T36" fmla="*/ 328 w 935"/>
                <a:gd name="T37" fmla="*/ 137 h 535"/>
                <a:gd name="T38" fmla="*/ 164 w 935"/>
                <a:gd name="T39" fmla="*/ 124 h 535"/>
                <a:gd name="T40" fmla="*/ 133 w 935"/>
                <a:gd name="T41" fmla="*/ 133 h 535"/>
                <a:gd name="T42" fmla="*/ 102 w 935"/>
                <a:gd name="T43" fmla="*/ 116 h 535"/>
                <a:gd name="T44" fmla="*/ 75 w 935"/>
                <a:gd name="T45" fmla="*/ 141 h 535"/>
                <a:gd name="T46" fmla="*/ 79 w 935"/>
                <a:gd name="T47" fmla="*/ 172 h 535"/>
                <a:gd name="T48" fmla="*/ 71 w 935"/>
                <a:gd name="T49" fmla="*/ 185 h 535"/>
                <a:gd name="T50" fmla="*/ 50 w 935"/>
                <a:gd name="T51" fmla="*/ 207 h 535"/>
                <a:gd name="T52" fmla="*/ 46 w 935"/>
                <a:gd name="T53" fmla="*/ 249 h 535"/>
                <a:gd name="T54" fmla="*/ 44 w 935"/>
                <a:gd name="T55" fmla="*/ 267 h 535"/>
                <a:gd name="T56" fmla="*/ 50 w 935"/>
                <a:gd name="T57" fmla="*/ 294 h 535"/>
                <a:gd name="T58" fmla="*/ 39 w 935"/>
                <a:gd name="T59" fmla="*/ 290 h 535"/>
                <a:gd name="T60" fmla="*/ 44 w 935"/>
                <a:gd name="T61" fmla="*/ 297 h 535"/>
                <a:gd name="T62" fmla="*/ 60 w 935"/>
                <a:gd name="T63" fmla="*/ 323 h 535"/>
                <a:gd name="T64" fmla="*/ 60 w 935"/>
                <a:gd name="T65" fmla="*/ 332 h 535"/>
                <a:gd name="T66" fmla="*/ 66 w 935"/>
                <a:gd name="T67" fmla="*/ 348 h 535"/>
                <a:gd name="T68" fmla="*/ 64 w 935"/>
                <a:gd name="T69" fmla="*/ 359 h 535"/>
                <a:gd name="T70" fmla="*/ 85 w 935"/>
                <a:gd name="T71" fmla="*/ 415 h 535"/>
                <a:gd name="T72" fmla="*/ 89 w 935"/>
                <a:gd name="T73" fmla="*/ 462 h 535"/>
                <a:gd name="T74" fmla="*/ 102 w 935"/>
                <a:gd name="T75" fmla="*/ 491 h 535"/>
                <a:gd name="T76" fmla="*/ 129 w 935"/>
                <a:gd name="T77" fmla="*/ 494 h 535"/>
                <a:gd name="T78" fmla="*/ 153 w 935"/>
                <a:gd name="T79" fmla="*/ 496 h 535"/>
                <a:gd name="T80" fmla="*/ 172 w 935"/>
                <a:gd name="T81" fmla="*/ 491 h 535"/>
                <a:gd name="T82" fmla="*/ 201 w 935"/>
                <a:gd name="T83" fmla="*/ 485 h 535"/>
                <a:gd name="T84" fmla="*/ 205 w 935"/>
                <a:gd name="T85" fmla="*/ 483 h 535"/>
                <a:gd name="T86" fmla="*/ 216 w 935"/>
                <a:gd name="T87" fmla="*/ 479 h 535"/>
                <a:gd name="T88" fmla="*/ 220 w 935"/>
                <a:gd name="T89" fmla="*/ 485 h 535"/>
                <a:gd name="T90" fmla="*/ 255 w 935"/>
                <a:gd name="T91" fmla="*/ 450 h 535"/>
                <a:gd name="T92" fmla="*/ 315 w 935"/>
                <a:gd name="T93" fmla="*/ 435 h 535"/>
                <a:gd name="T94" fmla="*/ 427 w 935"/>
                <a:gd name="T95" fmla="*/ 394 h 535"/>
                <a:gd name="T96" fmla="*/ 467 w 935"/>
                <a:gd name="T97" fmla="*/ 390 h 535"/>
                <a:gd name="T98" fmla="*/ 502 w 935"/>
                <a:gd name="T99" fmla="*/ 379 h 535"/>
                <a:gd name="T100" fmla="*/ 519 w 935"/>
                <a:gd name="T101" fmla="*/ 365 h 535"/>
                <a:gd name="T102" fmla="*/ 545 w 935"/>
                <a:gd name="T103" fmla="*/ 340 h 535"/>
                <a:gd name="T104" fmla="*/ 606 w 935"/>
                <a:gd name="T105" fmla="*/ 326 h 535"/>
                <a:gd name="T106" fmla="*/ 701 w 935"/>
                <a:gd name="T107" fmla="*/ 292 h 535"/>
                <a:gd name="T108" fmla="*/ 730 w 935"/>
                <a:gd name="T109" fmla="*/ 278 h 535"/>
                <a:gd name="T110" fmla="*/ 745 w 935"/>
                <a:gd name="T111" fmla="*/ 270 h 535"/>
                <a:gd name="T112" fmla="*/ 761 w 935"/>
                <a:gd name="T113" fmla="*/ 261 h 535"/>
                <a:gd name="T114" fmla="*/ 759 w 935"/>
                <a:gd name="T115" fmla="*/ 226 h 535"/>
                <a:gd name="T116" fmla="*/ 811 w 935"/>
                <a:gd name="T117" fmla="*/ 191 h 535"/>
                <a:gd name="T118" fmla="*/ 823 w 935"/>
                <a:gd name="T119" fmla="*/ 533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35" h="535">
                  <a:moveTo>
                    <a:pt x="48" y="386"/>
                  </a:moveTo>
                  <a:lnTo>
                    <a:pt x="46" y="386"/>
                  </a:lnTo>
                  <a:lnTo>
                    <a:pt x="46" y="386"/>
                  </a:lnTo>
                  <a:lnTo>
                    <a:pt x="44" y="386"/>
                  </a:lnTo>
                  <a:lnTo>
                    <a:pt x="42" y="388"/>
                  </a:lnTo>
                  <a:lnTo>
                    <a:pt x="42" y="390"/>
                  </a:lnTo>
                  <a:lnTo>
                    <a:pt x="42" y="392"/>
                  </a:lnTo>
                  <a:lnTo>
                    <a:pt x="44" y="392"/>
                  </a:lnTo>
                  <a:lnTo>
                    <a:pt x="46" y="394"/>
                  </a:lnTo>
                  <a:lnTo>
                    <a:pt x="48" y="394"/>
                  </a:lnTo>
                  <a:lnTo>
                    <a:pt x="46" y="396"/>
                  </a:lnTo>
                  <a:lnTo>
                    <a:pt x="48" y="396"/>
                  </a:lnTo>
                  <a:lnTo>
                    <a:pt x="48" y="396"/>
                  </a:lnTo>
                  <a:lnTo>
                    <a:pt x="48" y="394"/>
                  </a:lnTo>
                  <a:lnTo>
                    <a:pt x="48" y="392"/>
                  </a:lnTo>
                  <a:lnTo>
                    <a:pt x="50" y="390"/>
                  </a:lnTo>
                  <a:lnTo>
                    <a:pt x="50" y="388"/>
                  </a:lnTo>
                  <a:lnTo>
                    <a:pt x="50" y="388"/>
                  </a:lnTo>
                  <a:lnTo>
                    <a:pt x="48" y="386"/>
                  </a:lnTo>
                  <a:close/>
                  <a:moveTo>
                    <a:pt x="46" y="409"/>
                  </a:moveTo>
                  <a:lnTo>
                    <a:pt x="44" y="411"/>
                  </a:lnTo>
                  <a:lnTo>
                    <a:pt x="42" y="413"/>
                  </a:lnTo>
                  <a:lnTo>
                    <a:pt x="42" y="415"/>
                  </a:lnTo>
                  <a:lnTo>
                    <a:pt x="42" y="417"/>
                  </a:lnTo>
                  <a:lnTo>
                    <a:pt x="46" y="415"/>
                  </a:lnTo>
                  <a:lnTo>
                    <a:pt x="46" y="413"/>
                  </a:lnTo>
                  <a:lnTo>
                    <a:pt x="46" y="413"/>
                  </a:lnTo>
                  <a:lnTo>
                    <a:pt x="48" y="409"/>
                  </a:lnTo>
                  <a:lnTo>
                    <a:pt x="50" y="409"/>
                  </a:lnTo>
                  <a:lnTo>
                    <a:pt x="48" y="406"/>
                  </a:lnTo>
                  <a:lnTo>
                    <a:pt x="46" y="409"/>
                  </a:lnTo>
                  <a:close/>
                  <a:moveTo>
                    <a:pt x="35" y="288"/>
                  </a:moveTo>
                  <a:lnTo>
                    <a:pt x="35" y="288"/>
                  </a:lnTo>
                  <a:lnTo>
                    <a:pt x="35" y="288"/>
                  </a:lnTo>
                  <a:lnTo>
                    <a:pt x="35" y="288"/>
                  </a:lnTo>
                  <a:lnTo>
                    <a:pt x="35" y="288"/>
                  </a:lnTo>
                  <a:lnTo>
                    <a:pt x="35" y="286"/>
                  </a:lnTo>
                  <a:lnTo>
                    <a:pt x="35" y="286"/>
                  </a:lnTo>
                  <a:lnTo>
                    <a:pt x="35" y="282"/>
                  </a:lnTo>
                  <a:lnTo>
                    <a:pt x="35" y="282"/>
                  </a:lnTo>
                  <a:lnTo>
                    <a:pt x="35" y="282"/>
                  </a:lnTo>
                  <a:lnTo>
                    <a:pt x="35" y="282"/>
                  </a:lnTo>
                  <a:lnTo>
                    <a:pt x="33" y="282"/>
                  </a:lnTo>
                  <a:lnTo>
                    <a:pt x="33" y="282"/>
                  </a:lnTo>
                  <a:lnTo>
                    <a:pt x="33" y="282"/>
                  </a:lnTo>
                  <a:lnTo>
                    <a:pt x="33" y="282"/>
                  </a:lnTo>
                  <a:lnTo>
                    <a:pt x="35" y="280"/>
                  </a:lnTo>
                  <a:lnTo>
                    <a:pt x="35" y="280"/>
                  </a:lnTo>
                  <a:lnTo>
                    <a:pt x="35" y="280"/>
                  </a:lnTo>
                  <a:lnTo>
                    <a:pt x="35" y="280"/>
                  </a:lnTo>
                  <a:lnTo>
                    <a:pt x="35" y="280"/>
                  </a:lnTo>
                  <a:lnTo>
                    <a:pt x="37" y="278"/>
                  </a:lnTo>
                  <a:lnTo>
                    <a:pt x="37" y="278"/>
                  </a:lnTo>
                  <a:lnTo>
                    <a:pt x="35" y="278"/>
                  </a:lnTo>
                  <a:lnTo>
                    <a:pt x="35" y="278"/>
                  </a:lnTo>
                  <a:lnTo>
                    <a:pt x="33" y="278"/>
                  </a:lnTo>
                  <a:lnTo>
                    <a:pt x="33" y="280"/>
                  </a:lnTo>
                  <a:lnTo>
                    <a:pt x="33" y="280"/>
                  </a:lnTo>
                  <a:lnTo>
                    <a:pt x="31" y="280"/>
                  </a:lnTo>
                  <a:lnTo>
                    <a:pt x="31" y="282"/>
                  </a:lnTo>
                  <a:lnTo>
                    <a:pt x="31" y="286"/>
                  </a:lnTo>
                  <a:lnTo>
                    <a:pt x="29" y="288"/>
                  </a:lnTo>
                  <a:lnTo>
                    <a:pt x="29" y="290"/>
                  </a:lnTo>
                  <a:lnTo>
                    <a:pt x="31" y="290"/>
                  </a:lnTo>
                  <a:lnTo>
                    <a:pt x="31" y="292"/>
                  </a:lnTo>
                  <a:lnTo>
                    <a:pt x="33" y="292"/>
                  </a:lnTo>
                  <a:lnTo>
                    <a:pt x="33" y="290"/>
                  </a:lnTo>
                  <a:lnTo>
                    <a:pt x="35" y="288"/>
                  </a:lnTo>
                  <a:lnTo>
                    <a:pt x="35" y="288"/>
                  </a:lnTo>
                  <a:close/>
                  <a:moveTo>
                    <a:pt x="23" y="257"/>
                  </a:moveTo>
                  <a:lnTo>
                    <a:pt x="21" y="257"/>
                  </a:lnTo>
                  <a:lnTo>
                    <a:pt x="21" y="257"/>
                  </a:lnTo>
                  <a:lnTo>
                    <a:pt x="19" y="255"/>
                  </a:lnTo>
                  <a:lnTo>
                    <a:pt x="19" y="255"/>
                  </a:lnTo>
                  <a:lnTo>
                    <a:pt x="17" y="255"/>
                  </a:lnTo>
                  <a:lnTo>
                    <a:pt x="19" y="257"/>
                  </a:lnTo>
                  <a:lnTo>
                    <a:pt x="17" y="257"/>
                  </a:lnTo>
                  <a:lnTo>
                    <a:pt x="19" y="257"/>
                  </a:lnTo>
                  <a:lnTo>
                    <a:pt x="19" y="257"/>
                  </a:lnTo>
                  <a:lnTo>
                    <a:pt x="25" y="259"/>
                  </a:lnTo>
                  <a:lnTo>
                    <a:pt x="25" y="257"/>
                  </a:lnTo>
                  <a:lnTo>
                    <a:pt x="25" y="257"/>
                  </a:lnTo>
                  <a:lnTo>
                    <a:pt x="25" y="257"/>
                  </a:lnTo>
                  <a:lnTo>
                    <a:pt x="23" y="257"/>
                  </a:lnTo>
                  <a:close/>
                  <a:moveTo>
                    <a:pt x="98" y="491"/>
                  </a:moveTo>
                  <a:lnTo>
                    <a:pt x="95" y="491"/>
                  </a:lnTo>
                  <a:lnTo>
                    <a:pt x="93" y="494"/>
                  </a:lnTo>
                  <a:lnTo>
                    <a:pt x="93" y="494"/>
                  </a:lnTo>
                  <a:lnTo>
                    <a:pt x="93" y="494"/>
                  </a:lnTo>
                  <a:lnTo>
                    <a:pt x="95" y="494"/>
                  </a:lnTo>
                  <a:lnTo>
                    <a:pt x="95" y="494"/>
                  </a:lnTo>
                  <a:lnTo>
                    <a:pt x="98" y="496"/>
                  </a:lnTo>
                  <a:lnTo>
                    <a:pt x="98" y="496"/>
                  </a:lnTo>
                  <a:lnTo>
                    <a:pt x="98" y="496"/>
                  </a:lnTo>
                  <a:lnTo>
                    <a:pt x="98" y="494"/>
                  </a:lnTo>
                  <a:lnTo>
                    <a:pt x="98" y="494"/>
                  </a:lnTo>
                  <a:lnTo>
                    <a:pt x="98" y="491"/>
                  </a:lnTo>
                  <a:close/>
                  <a:moveTo>
                    <a:pt x="2" y="307"/>
                  </a:moveTo>
                  <a:lnTo>
                    <a:pt x="2" y="307"/>
                  </a:lnTo>
                  <a:lnTo>
                    <a:pt x="2" y="307"/>
                  </a:lnTo>
                  <a:lnTo>
                    <a:pt x="0" y="307"/>
                  </a:lnTo>
                  <a:lnTo>
                    <a:pt x="0" y="309"/>
                  </a:lnTo>
                  <a:lnTo>
                    <a:pt x="2" y="311"/>
                  </a:lnTo>
                  <a:lnTo>
                    <a:pt x="2" y="309"/>
                  </a:lnTo>
                  <a:lnTo>
                    <a:pt x="4" y="309"/>
                  </a:lnTo>
                  <a:lnTo>
                    <a:pt x="2" y="309"/>
                  </a:lnTo>
                  <a:lnTo>
                    <a:pt x="2" y="307"/>
                  </a:lnTo>
                  <a:close/>
                  <a:moveTo>
                    <a:pt x="935" y="500"/>
                  </a:moveTo>
                  <a:lnTo>
                    <a:pt x="933" y="500"/>
                  </a:lnTo>
                  <a:lnTo>
                    <a:pt x="931" y="500"/>
                  </a:lnTo>
                  <a:lnTo>
                    <a:pt x="931" y="502"/>
                  </a:lnTo>
                  <a:lnTo>
                    <a:pt x="927" y="500"/>
                  </a:lnTo>
                  <a:lnTo>
                    <a:pt x="917" y="496"/>
                  </a:lnTo>
                  <a:lnTo>
                    <a:pt x="917" y="496"/>
                  </a:lnTo>
                  <a:lnTo>
                    <a:pt x="915" y="496"/>
                  </a:lnTo>
                  <a:lnTo>
                    <a:pt x="915" y="494"/>
                  </a:lnTo>
                  <a:lnTo>
                    <a:pt x="913" y="494"/>
                  </a:lnTo>
                  <a:lnTo>
                    <a:pt x="910" y="494"/>
                  </a:lnTo>
                  <a:lnTo>
                    <a:pt x="910" y="491"/>
                  </a:lnTo>
                  <a:lnTo>
                    <a:pt x="908" y="491"/>
                  </a:lnTo>
                  <a:lnTo>
                    <a:pt x="908" y="491"/>
                  </a:lnTo>
                  <a:lnTo>
                    <a:pt x="908" y="491"/>
                  </a:lnTo>
                  <a:lnTo>
                    <a:pt x="908" y="491"/>
                  </a:lnTo>
                  <a:lnTo>
                    <a:pt x="906" y="491"/>
                  </a:lnTo>
                  <a:lnTo>
                    <a:pt x="906" y="491"/>
                  </a:lnTo>
                  <a:lnTo>
                    <a:pt x="906" y="491"/>
                  </a:lnTo>
                  <a:lnTo>
                    <a:pt x="904" y="491"/>
                  </a:lnTo>
                  <a:lnTo>
                    <a:pt x="904" y="489"/>
                  </a:lnTo>
                  <a:lnTo>
                    <a:pt x="902" y="491"/>
                  </a:lnTo>
                  <a:lnTo>
                    <a:pt x="900" y="491"/>
                  </a:lnTo>
                  <a:lnTo>
                    <a:pt x="896" y="491"/>
                  </a:lnTo>
                  <a:lnTo>
                    <a:pt x="896" y="494"/>
                  </a:lnTo>
                  <a:lnTo>
                    <a:pt x="894" y="494"/>
                  </a:lnTo>
                  <a:lnTo>
                    <a:pt x="886" y="494"/>
                  </a:lnTo>
                  <a:lnTo>
                    <a:pt x="884" y="494"/>
                  </a:lnTo>
                  <a:lnTo>
                    <a:pt x="884" y="496"/>
                  </a:lnTo>
                  <a:lnTo>
                    <a:pt x="881" y="498"/>
                  </a:lnTo>
                  <a:lnTo>
                    <a:pt x="879" y="498"/>
                  </a:lnTo>
                  <a:lnTo>
                    <a:pt x="877" y="496"/>
                  </a:lnTo>
                  <a:lnTo>
                    <a:pt x="871" y="491"/>
                  </a:lnTo>
                  <a:lnTo>
                    <a:pt x="867" y="489"/>
                  </a:lnTo>
                  <a:lnTo>
                    <a:pt x="867" y="489"/>
                  </a:lnTo>
                  <a:lnTo>
                    <a:pt x="865" y="489"/>
                  </a:lnTo>
                  <a:lnTo>
                    <a:pt x="865" y="489"/>
                  </a:lnTo>
                  <a:lnTo>
                    <a:pt x="865" y="489"/>
                  </a:lnTo>
                  <a:lnTo>
                    <a:pt x="857" y="489"/>
                  </a:lnTo>
                  <a:lnTo>
                    <a:pt x="857" y="489"/>
                  </a:lnTo>
                  <a:lnTo>
                    <a:pt x="854" y="489"/>
                  </a:lnTo>
                  <a:lnTo>
                    <a:pt x="854" y="491"/>
                  </a:lnTo>
                  <a:lnTo>
                    <a:pt x="854" y="491"/>
                  </a:lnTo>
                  <a:lnTo>
                    <a:pt x="854" y="491"/>
                  </a:lnTo>
                  <a:lnTo>
                    <a:pt x="852" y="491"/>
                  </a:lnTo>
                  <a:lnTo>
                    <a:pt x="850" y="491"/>
                  </a:lnTo>
                  <a:lnTo>
                    <a:pt x="850" y="494"/>
                  </a:lnTo>
                  <a:lnTo>
                    <a:pt x="850" y="496"/>
                  </a:lnTo>
                  <a:lnTo>
                    <a:pt x="850" y="498"/>
                  </a:lnTo>
                  <a:lnTo>
                    <a:pt x="848" y="500"/>
                  </a:lnTo>
                  <a:lnTo>
                    <a:pt x="848" y="500"/>
                  </a:lnTo>
                  <a:lnTo>
                    <a:pt x="848" y="502"/>
                  </a:lnTo>
                  <a:lnTo>
                    <a:pt x="848" y="502"/>
                  </a:lnTo>
                  <a:lnTo>
                    <a:pt x="846" y="502"/>
                  </a:lnTo>
                  <a:lnTo>
                    <a:pt x="844" y="502"/>
                  </a:lnTo>
                  <a:lnTo>
                    <a:pt x="842" y="502"/>
                  </a:lnTo>
                  <a:lnTo>
                    <a:pt x="842" y="502"/>
                  </a:lnTo>
                  <a:lnTo>
                    <a:pt x="842" y="502"/>
                  </a:lnTo>
                  <a:lnTo>
                    <a:pt x="844" y="504"/>
                  </a:lnTo>
                  <a:lnTo>
                    <a:pt x="852" y="508"/>
                  </a:lnTo>
                  <a:lnTo>
                    <a:pt x="857" y="510"/>
                  </a:lnTo>
                  <a:lnTo>
                    <a:pt x="857" y="512"/>
                  </a:lnTo>
                  <a:lnTo>
                    <a:pt x="859" y="514"/>
                  </a:lnTo>
                  <a:lnTo>
                    <a:pt x="859" y="516"/>
                  </a:lnTo>
                  <a:lnTo>
                    <a:pt x="861" y="516"/>
                  </a:lnTo>
                  <a:lnTo>
                    <a:pt x="863" y="518"/>
                  </a:lnTo>
                  <a:lnTo>
                    <a:pt x="867" y="518"/>
                  </a:lnTo>
                  <a:lnTo>
                    <a:pt x="873" y="521"/>
                  </a:lnTo>
                  <a:lnTo>
                    <a:pt x="875" y="521"/>
                  </a:lnTo>
                  <a:lnTo>
                    <a:pt x="890" y="518"/>
                  </a:lnTo>
                  <a:lnTo>
                    <a:pt x="892" y="518"/>
                  </a:lnTo>
                  <a:lnTo>
                    <a:pt x="894" y="518"/>
                  </a:lnTo>
                  <a:lnTo>
                    <a:pt x="894" y="518"/>
                  </a:lnTo>
                  <a:lnTo>
                    <a:pt x="896" y="518"/>
                  </a:lnTo>
                  <a:lnTo>
                    <a:pt x="896" y="516"/>
                  </a:lnTo>
                  <a:lnTo>
                    <a:pt x="898" y="516"/>
                  </a:lnTo>
                  <a:lnTo>
                    <a:pt x="904" y="516"/>
                  </a:lnTo>
                  <a:lnTo>
                    <a:pt x="906" y="516"/>
                  </a:lnTo>
                  <a:lnTo>
                    <a:pt x="908" y="514"/>
                  </a:lnTo>
                  <a:lnTo>
                    <a:pt x="910" y="514"/>
                  </a:lnTo>
                  <a:lnTo>
                    <a:pt x="910" y="514"/>
                  </a:lnTo>
                  <a:lnTo>
                    <a:pt x="913" y="512"/>
                  </a:lnTo>
                  <a:lnTo>
                    <a:pt x="913" y="510"/>
                  </a:lnTo>
                  <a:lnTo>
                    <a:pt x="915" y="510"/>
                  </a:lnTo>
                  <a:lnTo>
                    <a:pt x="925" y="508"/>
                  </a:lnTo>
                  <a:lnTo>
                    <a:pt x="927" y="506"/>
                  </a:lnTo>
                  <a:lnTo>
                    <a:pt x="927" y="504"/>
                  </a:lnTo>
                  <a:lnTo>
                    <a:pt x="927" y="504"/>
                  </a:lnTo>
                  <a:lnTo>
                    <a:pt x="929" y="502"/>
                  </a:lnTo>
                  <a:lnTo>
                    <a:pt x="931" y="502"/>
                  </a:lnTo>
                  <a:lnTo>
                    <a:pt x="933" y="502"/>
                  </a:lnTo>
                  <a:lnTo>
                    <a:pt x="935" y="502"/>
                  </a:lnTo>
                  <a:lnTo>
                    <a:pt x="935" y="500"/>
                  </a:lnTo>
                  <a:close/>
                  <a:moveTo>
                    <a:pt x="842" y="533"/>
                  </a:moveTo>
                  <a:lnTo>
                    <a:pt x="840" y="533"/>
                  </a:lnTo>
                  <a:lnTo>
                    <a:pt x="838" y="535"/>
                  </a:lnTo>
                  <a:lnTo>
                    <a:pt x="840" y="535"/>
                  </a:lnTo>
                  <a:lnTo>
                    <a:pt x="842" y="535"/>
                  </a:lnTo>
                  <a:lnTo>
                    <a:pt x="844" y="535"/>
                  </a:lnTo>
                  <a:lnTo>
                    <a:pt x="844" y="535"/>
                  </a:lnTo>
                  <a:lnTo>
                    <a:pt x="844" y="535"/>
                  </a:lnTo>
                  <a:lnTo>
                    <a:pt x="842" y="533"/>
                  </a:lnTo>
                  <a:close/>
                  <a:moveTo>
                    <a:pt x="774" y="529"/>
                  </a:moveTo>
                  <a:lnTo>
                    <a:pt x="774" y="529"/>
                  </a:lnTo>
                  <a:lnTo>
                    <a:pt x="772" y="529"/>
                  </a:lnTo>
                  <a:lnTo>
                    <a:pt x="769" y="529"/>
                  </a:lnTo>
                  <a:lnTo>
                    <a:pt x="761" y="529"/>
                  </a:lnTo>
                  <a:lnTo>
                    <a:pt x="759" y="527"/>
                  </a:lnTo>
                  <a:lnTo>
                    <a:pt x="759" y="527"/>
                  </a:lnTo>
                  <a:lnTo>
                    <a:pt x="757" y="527"/>
                  </a:lnTo>
                  <a:lnTo>
                    <a:pt x="755" y="525"/>
                  </a:lnTo>
                  <a:lnTo>
                    <a:pt x="753" y="525"/>
                  </a:lnTo>
                  <a:lnTo>
                    <a:pt x="751" y="525"/>
                  </a:lnTo>
                  <a:lnTo>
                    <a:pt x="751" y="527"/>
                  </a:lnTo>
                  <a:lnTo>
                    <a:pt x="751" y="527"/>
                  </a:lnTo>
                  <a:lnTo>
                    <a:pt x="751" y="527"/>
                  </a:lnTo>
                  <a:lnTo>
                    <a:pt x="749" y="527"/>
                  </a:lnTo>
                  <a:lnTo>
                    <a:pt x="751" y="529"/>
                  </a:lnTo>
                  <a:lnTo>
                    <a:pt x="753" y="529"/>
                  </a:lnTo>
                  <a:lnTo>
                    <a:pt x="753" y="529"/>
                  </a:lnTo>
                  <a:lnTo>
                    <a:pt x="753" y="529"/>
                  </a:lnTo>
                  <a:lnTo>
                    <a:pt x="755" y="529"/>
                  </a:lnTo>
                  <a:lnTo>
                    <a:pt x="755" y="529"/>
                  </a:lnTo>
                  <a:lnTo>
                    <a:pt x="755" y="529"/>
                  </a:lnTo>
                  <a:lnTo>
                    <a:pt x="757" y="531"/>
                  </a:lnTo>
                  <a:lnTo>
                    <a:pt x="757" y="531"/>
                  </a:lnTo>
                  <a:lnTo>
                    <a:pt x="757" y="531"/>
                  </a:lnTo>
                  <a:lnTo>
                    <a:pt x="759" y="531"/>
                  </a:lnTo>
                  <a:lnTo>
                    <a:pt x="761" y="531"/>
                  </a:lnTo>
                  <a:lnTo>
                    <a:pt x="761" y="531"/>
                  </a:lnTo>
                  <a:lnTo>
                    <a:pt x="763" y="531"/>
                  </a:lnTo>
                  <a:lnTo>
                    <a:pt x="767" y="533"/>
                  </a:lnTo>
                  <a:lnTo>
                    <a:pt x="769" y="533"/>
                  </a:lnTo>
                  <a:lnTo>
                    <a:pt x="772" y="533"/>
                  </a:lnTo>
                  <a:lnTo>
                    <a:pt x="774" y="533"/>
                  </a:lnTo>
                  <a:lnTo>
                    <a:pt x="774" y="531"/>
                  </a:lnTo>
                  <a:lnTo>
                    <a:pt x="774" y="531"/>
                  </a:lnTo>
                  <a:lnTo>
                    <a:pt x="774" y="531"/>
                  </a:lnTo>
                  <a:lnTo>
                    <a:pt x="774" y="529"/>
                  </a:lnTo>
                  <a:close/>
                  <a:moveTo>
                    <a:pt x="823" y="187"/>
                  </a:moveTo>
                  <a:lnTo>
                    <a:pt x="825" y="185"/>
                  </a:lnTo>
                  <a:lnTo>
                    <a:pt x="821" y="174"/>
                  </a:lnTo>
                  <a:lnTo>
                    <a:pt x="817" y="164"/>
                  </a:lnTo>
                  <a:lnTo>
                    <a:pt x="811" y="153"/>
                  </a:lnTo>
                  <a:lnTo>
                    <a:pt x="807" y="143"/>
                  </a:lnTo>
                  <a:lnTo>
                    <a:pt x="805" y="135"/>
                  </a:lnTo>
                  <a:lnTo>
                    <a:pt x="803" y="135"/>
                  </a:lnTo>
                  <a:lnTo>
                    <a:pt x="803" y="135"/>
                  </a:lnTo>
                  <a:lnTo>
                    <a:pt x="798" y="135"/>
                  </a:lnTo>
                  <a:lnTo>
                    <a:pt x="798" y="133"/>
                  </a:lnTo>
                  <a:lnTo>
                    <a:pt x="798" y="133"/>
                  </a:lnTo>
                  <a:lnTo>
                    <a:pt x="798" y="133"/>
                  </a:lnTo>
                  <a:lnTo>
                    <a:pt x="798" y="133"/>
                  </a:lnTo>
                  <a:lnTo>
                    <a:pt x="796" y="129"/>
                  </a:lnTo>
                  <a:lnTo>
                    <a:pt x="792" y="120"/>
                  </a:lnTo>
                  <a:lnTo>
                    <a:pt x="790" y="112"/>
                  </a:lnTo>
                  <a:lnTo>
                    <a:pt x="786" y="106"/>
                  </a:lnTo>
                  <a:lnTo>
                    <a:pt x="784" y="97"/>
                  </a:lnTo>
                  <a:lnTo>
                    <a:pt x="780" y="89"/>
                  </a:lnTo>
                  <a:lnTo>
                    <a:pt x="778" y="83"/>
                  </a:lnTo>
                  <a:lnTo>
                    <a:pt x="774" y="75"/>
                  </a:lnTo>
                  <a:lnTo>
                    <a:pt x="769" y="66"/>
                  </a:lnTo>
                  <a:lnTo>
                    <a:pt x="767" y="60"/>
                  </a:lnTo>
                  <a:lnTo>
                    <a:pt x="763" y="52"/>
                  </a:lnTo>
                  <a:lnTo>
                    <a:pt x="761" y="43"/>
                  </a:lnTo>
                  <a:lnTo>
                    <a:pt x="757" y="35"/>
                  </a:lnTo>
                  <a:lnTo>
                    <a:pt x="755" y="29"/>
                  </a:lnTo>
                  <a:lnTo>
                    <a:pt x="751" y="21"/>
                  </a:lnTo>
                  <a:lnTo>
                    <a:pt x="749" y="12"/>
                  </a:lnTo>
                  <a:lnTo>
                    <a:pt x="745" y="6"/>
                  </a:lnTo>
                  <a:lnTo>
                    <a:pt x="743" y="0"/>
                  </a:lnTo>
                  <a:lnTo>
                    <a:pt x="730" y="2"/>
                  </a:lnTo>
                  <a:lnTo>
                    <a:pt x="718" y="2"/>
                  </a:lnTo>
                  <a:lnTo>
                    <a:pt x="705" y="4"/>
                  </a:lnTo>
                  <a:lnTo>
                    <a:pt x="693" y="6"/>
                  </a:lnTo>
                  <a:lnTo>
                    <a:pt x="682" y="8"/>
                  </a:lnTo>
                  <a:lnTo>
                    <a:pt x="670" y="10"/>
                  </a:lnTo>
                  <a:lnTo>
                    <a:pt x="657" y="10"/>
                  </a:lnTo>
                  <a:lnTo>
                    <a:pt x="645" y="12"/>
                  </a:lnTo>
                  <a:lnTo>
                    <a:pt x="633" y="14"/>
                  </a:lnTo>
                  <a:lnTo>
                    <a:pt x="610" y="19"/>
                  </a:lnTo>
                  <a:lnTo>
                    <a:pt x="597" y="21"/>
                  </a:lnTo>
                  <a:lnTo>
                    <a:pt x="585" y="21"/>
                  </a:lnTo>
                  <a:lnTo>
                    <a:pt x="572" y="23"/>
                  </a:lnTo>
                  <a:lnTo>
                    <a:pt x="560" y="25"/>
                  </a:lnTo>
                  <a:lnTo>
                    <a:pt x="550" y="27"/>
                  </a:lnTo>
                  <a:lnTo>
                    <a:pt x="537" y="29"/>
                  </a:lnTo>
                  <a:lnTo>
                    <a:pt x="527" y="29"/>
                  </a:lnTo>
                  <a:lnTo>
                    <a:pt x="521" y="33"/>
                  </a:lnTo>
                  <a:lnTo>
                    <a:pt x="516" y="33"/>
                  </a:lnTo>
                  <a:lnTo>
                    <a:pt x="506" y="39"/>
                  </a:lnTo>
                  <a:lnTo>
                    <a:pt x="494" y="46"/>
                  </a:lnTo>
                  <a:lnTo>
                    <a:pt x="479" y="54"/>
                  </a:lnTo>
                  <a:lnTo>
                    <a:pt x="465" y="60"/>
                  </a:lnTo>
                  <a:lnTo>
                    <a:pt x="456" y="64"/>
                  </a:lnTo>
                  <a:lnTo>
                    <a:pt x="454" y="66"/>
                  </a:lnTo>
                  <a:lnTo>
                    <a:pt x="448" y="75"/>
                  </a:lnTo>
                  <a:lnTo>
                    <a:pt x="442" y="83"/>
                  </a:lnTo>
                  <a:lnTo>
                    <a:pt x="429" y="97"/>
                  </a:lnTo>
                  <a:lnTo>
                    <a:pt x="419" y="112"/>
                  </a:lnTo>
                  <a:lnTo>
                    <a:pt x="411" y="120"/>
                  </a:lnTo>
                  <a:lnTo>
                    <a:pt x="409" y="122"/>
                  </a:lnTo>
                  <a:lnTo>
                    <a:pt x="407" y="133"/>
                  </a:lnTo>
                  <a:lnTo>
                    <a:pt x="400" y="147"/>
                  </a:lnTo>
                  <a:lnTo>
                    <a:pt x="398" y="149"/>
                  </a:lnTo>
                  <a:lnTo>
                    <a:pt x="390" y="155"/>
                  </a:lnTo>
                  <a:lnTo>
                    <a:pt x="380" y="160"/>
                  </a:lnTo>
                  <a:lnTo>
                    <a:pt x="377" y="162"/>
                  </a:lnTo>
                  <a:lnTo>
                    <a:pt x="375" y="162"/>
                  </a:lnTo>
                  <a:lnTo>
                    <a:pt x="365" y="162"/>
                  </a:lnTo>
                  <a:lnTo>
                    <a:pt x="363" y="160"/>
                  </a:lnTo>
                  <a:lnTo>
                    <a:pt x="357" y="151"/>
                  </a:lnTo>
                  <a:lnTo>
                    <a:pt x="353" y="143"/>
                  </a:lnTo>
                  <a:lnTo>
                    <a:pt x="346" y="137"/>
                  </a:lnTo>
                  <a:lnTo>
                    <a:pt x="344" y="135"/>
                  </a:lnTo>
                  <a:lnTo>
                    <a:pt x="328" y="137"/>
                  </a:lnTo>
                  <a:lnTo>
                    <a:pt x="315" y="139"/>
                  </a:lnTo>
                  <a:lnTo>
                    <a:pt x="297" y="137"/>
                  </a:lnTo>
                  <a:lnTo>
                    <a:pt x="282" y="137"/>
                  </a:lnTo>
                  <a:lnTo>
                    <a:pt x="263" y="135"/>
                  </a:lnTo>
                  <a:lnTo>
                    <a:pt x="247" y="133"/>
                  </a:lnTo>
                  <a:lnTo>
                    <a:pt x="245" y="131"/>
                  </a:lnTo>
                  <a:lnTo>
                    <a:pt x="232" y="124"/>
                  </a:lnTo>
                  <a:lnTo>
                    <a:pt x="228" y="122"/>
                  </a:lnTo>
                  <a:lnTo>
                    <a:pt x="216" y="122"/>
                  </a:lnTo>
                  <a:lnTo>
                    <a:pt x="203" y="122"/>
                  </a:lnTo>
                  <a:lnTo>
                    <a:pt x="189" y="122"/>
                  </a:lnTo>
                  <a:lnTo>
                    <a:pt x="187" y="122"/>
                  </a:lnTo>
                  <a:lnTo>
                    <a:pt x="183" y="124"/>
                  </a:lnTo>
                  <a:lnTo>
                    <a:pt x="180" y="124"/>
                  </a:lnTo>
                  <a:lnTo>
                    <a:pt x="174" y="124"/>
                  </a:lnTo>
                  <a:lnTo>
                    <a:pt x="170" y="124"/>
                  </a:lnTo>
                  <a:lnTo>
                    <a:pt x="164" y="124"/>
                  </a:lnTo>
                  <a:lnTo>
                    <a:pt x="158" y="126"/>
                  </a:lnTo>
                  <a:lnTo>
                    <a:pt x="156" y="126"/>
                  </a:lnTo>
                  <a:lnTo>
                    <a:pt x="153" y="124"/>
                  </a:lnTo>
                  <a:lnTo>
                    <a:pt x="151" y="124"/>
                  </a:lnTo>
                  <a:lnTo>
                    <a:pt x="149" y="126"/>
                  </a:lnTo>
                  <a:lnTo>
                    <a:pt x="149" y="129"/>
                  </a:lnTo>
                  <a:lnTo>
                    <a:pt x="147" y="129"/>
                  </a:lnTo>
                  <a:lnTo>
                    <a:pt x="145" y="131"/>
                  </a:lnTo>
                  <a:lnTo>
                    <a:pt x="145" y="129"/>
                  </a:lnTo>
                  <a:lnTo>
                    <a:pt x="141" y="129"/>
                  </a:lnTo>
                  <a:lnTo>
                    <a:pt x="141" y="129"/>
                  </a:lnTo>
                  <a:lnTo>
                    <a:pt x="139" y="129"/>
                  </a:lnTo>
                  <a:lnTo>
                    <a:pt x="137" y="131"/>
                  </a:lnTo>
                  <a:lnTo>
                    <a:pt x="137" y="131"/>
                  </a:lnTo>
                  <a:lnTo>
                    <a:pt x="135" y="133"/>
                  </a:lnTo>
                  <a:lnTo>
                    <a:pt x="133" y="133"/>
                  </a:lnTo>
                  <a:lnTo>
                    <a:pt x="133" y="133"/>
                  </a:lnTo>
                  <a:lnTo>
                    <a:pt x="133" y="133"/>
                  </a:lnTo>
                  <a:lnTo>
                    <a:pt x="133" y="133"/>
                  </a:lnTo>
                  <a:lnTo>
                    <a:pt x="131" y="131"/>
                  </a:lnTo>
                  <a:lnTo>
                    <a:pt x="131" y="131"/>
                  </a:lnTo>
                  <a:lnTo>
                    <a:pt x="131" y="129"/>
                  </a:lnTo>
                  <a:lnTo>
                    <a:pt x="131" y="129"/>
                  </a:lnTo>
                  <a:lnTo>
                    <a:pt x="129" y="129"/>
                  </a:lnTo>
                  <a:lnTo>
                    <a:pt x="129" y="129"/>
                  </a:lnTo>
                  <a:lnTo>
                    <a:pt x="124" y="129"/>
                  </a:lnTo>
                  <a:lnTo>
                    <a:pt x="122" y="131"/>
                  </a:lnTo>
                  <a:lnTo>
                    <a:pt x="120" y="131"/>
                  </a:lnTo>
                  <a:lnTo>
                    <a:pt x="120" y="129"/>
                  </a:lnTo>
                  <a:lnTo>
                    <a:pt x="116" y="126"/>
                  </a:lnTo>
                  <a:lnTo>
                    <a:pt x="112" y="120"/>
                  </a:lnTo>
                  <a:lnTo>
                    <a:pt x="108" y="118"/>
                  </a:lnTo>
                  <a:lnTo>
                    <a:pt x="102" y="116"/>
                  </a:lnTo>
                  <a:lnTo>
                    <a:pt x="102" y="116"/>
                  </a:lnTo>
                  <a:lnTo>
                    <a:pt x="98" y="116"/>
                  </a:lnTo>
                  <a:lnTo>
                    <a:pt x="98" y="116"/>
                  </a:lnTo>
                  <a:lnTo>
                    <a:pt x="95" y="116"/>
                  </a:lnTo>
                  <a:lnTo>
                    <a:pt x="93" y="116"/>
                  </a:lnTo>
                  <a:lnTo>
                    <a:pt x="87" y="120"/>
                  </a:lnTo>
                  <a:lnTo>
                    <a:pt x="81" y="126"/>
                  </a:lnTo>
                  <a:lnTo>
                    <a:pt x="77" y="131"/>
                  </a:lnTo>
                  <a:lnTo>
                    <a:pt x="77" y="131"/>
                  </a:lnTo>
                  <a:lnTo>
                    <a:pt x="81" y="133"/>
                  </a:lnTo>
                  <a:lnTo>
                    <a:pt x="83" y="133"/>
                  </a:lnTo>
                  <a:lnTo>
                    <a:pt x="83" y="135"/>
                  </a:lnTo>
                  <a:lnTo>
                    <a:pt x="83" y="137"/>
                  </a:lnTo>
                  <a:lnTo>
                    <a:pt x="81" y="137"/>
                  </a:lnTo>
                  <a:lnTo>
                    <a:pt x="79" y="139"/>
                  </a:lnTo>
                  <a:lnTo>
                    <a:pt x="77" y="139"/>
                  </a:lnTo>
                  <a:lnTo>
                    <a:pt x="77" y="141"/>
                  </a:lnTo>
                  <a:lnTo>
                    <a:pt x="75" y="141"/>
                  </a:lnTo>
                  <a:lnTo>
                    <a:pt x="77" y="143"/>
                  </a:lnTo>
                  <a:lnTo>
                    <a:pt x="75" y="145"/>
                  </a:lnTo>
                  <a:lnTo>
                    <a:pt x="75" y="149"/>
                  </a:lnTo>
                  <a:lnTo>
                    <a:pt x="73" y="149"/>
                  </a:lnTo>
                  <a:lnTo>
                    <a:pt x="73" y="151"/>
                  </a:lnTo>
                  <a:lnTo>
                    <a:pt x="75" y="153"/>
                  </a:lnTo>
                  <a:lnTo>
                    <a:pt x="75" y="153"/>
                  </a:lnTo>
                  <a:lnTo>
                    <a:pt x="75" y="155"/>
                  </a:lnTo>
                  <a:lnTo>
                    <a:pt x="75" y="158"/>
                  </a:lnTo>
                  <a:lnTo>
                    <a:pt x="73" y="160"/>
                  </a:lnTo>
                  <a:lnTo>
                    <a:pt x="73" y="162"/>
                  </a:lnTo>
                  <a:lnTo>
                    <a:pt x="73" y="164"/>
                  </a:lnTo>
                  <a:lnTo>
                    <a:pt x="75" y="166"/>
                  </a:lnTo>
                  <a:lnTo>
                    <a:pt x="75" y="170"/>
                  </a:lnTo>
                  <a:lnTo>
                    <a:pt x="77" y="170"/>
                  </a:lnTo>
                  <a:lnTo>
                    <a:pt x="79" y="172"/>
                  </a:lnTo>
                  <a:lnTo>
                    <a:pt x="79" y="172"/>
                  </a:lnTo>
                  <a:lnTo>
                    <a:pt x="81" y="172"/>
                  </a:lnTo>
                  <a:lnTo>
                    <a:pt x="81" y="174"/>
                  </a:lnTo>
                  <a:lnTo>
                    <a:pt x="81" y="174"/>
                  </a:lnTo>
                  <a:lnTo>
                    <a:pt x="79" y="174"/>
                  </a:lnTo>
                  <a:lnTo>
                    <a:pt x="79" y="174"/>
                  </a:lnTo>
                  <a:lnTo>
                    <a:pt x="79" y="176"/>
                  </a:lnTo>
                  <a:lnTo>
                    <a:pt x="77" y="178"/>
                  </a:lnTo>
                  <a:lnTo>
                    <a:pt x="77" y="178"/>
                  </a:lnTo>
                  <a:lnTo>
                    <a:pt x="79" y="180"/>
                  </a:lnTo>
                  <a:lnTo>
                    <a:pt x="79" y="182"/>
                  </a:lnTo>
                  <a:lnTo>
                    <a:pt x="79" y="182"/>
                  </a:lnTo>
                  <a:lnTo>
                    <a:pt x="77" y="182"/>
                  </a:lnTo>
                  <a:lnTo>
                    <a:pt x="73" y="182"/>
                  </a:lnTo>
                  <a:lnTo>
                    <a:pt x="73" y="182"/>
                  </a:lnTo>
                  <a:lnTo>
                    <a:pt x="71" y="182"/>
                  </a:lnTo>
                  <a:lnTo>
                    <a:pt x="71" y="182"/>
                  </a:lnTo>
                  <a:lnTo>
                    <a:pt x="71" y="185"/>
                  </a:lnTo>
                  <a:lnTo>
                    <a:pt x="71" y="187"/>
                  </a:lnTo>
                  <a:lnTo>
                    <a:pt x="68" y="191"/>
                  </a:lnTo>
                  <a:lnTo>
                    <a:pt x="66" y="193"/>
                  </a:lnTo>
                  <a:lnTo>
                    <a:pt x="66" y="195"/>
                  </a:lnTo>
                  <a:lnTo>
                    <a:pt x="62" y="197"/>
                  </a:lnTo>
                  <a:lnTo>
                    <a:pt x="60" y="197"/>
                  </a:lnTo>
                  <a:lnTo>
                    <a:pt x="58" y="197"/>
                  </a:lnTo>
                  <a:lnTo>
                    <a:pt x="58" y="197"/>
                  </a:lnTo>
                  <a:lnTo>
                    <a:pt x="56" y="199"/>
                  </a:lnTo>
                  <a:lnTo>
                    <a:pt x="58" y="199"/>
                  </a:lnTo>
                  <a:lnTo>
                    <a:pt x="58" y="201"/>
                  </a:lnTo>
                  <a:lnTo>
                    <a:pt x="56" y="203"/>
                  </a:lnTo>
                  <a:lnTo>
                    <a:pt x="54" y="203"/>
                  </a:lnTo>
                  <a:lnTo>
                    <a:pt x="52" y="205"/>
                  </a:lnTo>
                  <a:lnTo>
                    <a:pt x="48" y="205"/>
                  </a:lnTo>
                  <a:lnTo>
                    <a:pt x="48" y="205"/>
                  </a:lnTo>
                  <a:lnTo>
                    <a:pt x="50" y="207"/>
                  </a:lnTo>
                  <a:lnTo>
                    <a:pt x="50" y="207"/>
                  </a:lnTo>
                  <a:lnTo>
                    <a:pt x="50" y="207"/>
                  </a:lnTo>
                  <a:lnTo>
                    <a:pt x="50" y="207"/>
                  </a:lnTo>
                  <a:lnTo>
                    <a:pt x="50" y="209"/>
                  </a:lnTo>
                  <a:lnTo>
                    <a:pt x="50" y="207"/>
                  </a:lnTo>
                  <a:lnTo>
                    <a:pt x="50" y="209"/>
                  </a:lnTo>
                  <a:lnTo>
                    <a:pt x="50" y="211"/>
                  </a:lnTo>
                  <a:lnTo>
                    <a:pt x="50" y="216"/>
                  </a:lnTo>
                  <a:lnTo>
                    <a:pt x="52" y="228"/>
                  </a:lnTo>
                  <a:lnTo>
                    <a:pt x="52" y="230"/>
                  </a:lnTo>
                  <a:lnTo>
                    <a:pt x="52" y="241"/>
                  </a:lnTo>
                  <a:lnTo>
                    <a:pt x="52" y="243"/>
                  </a:lnTo>
                  <a:lnTo>
                    <a:pt x="50" y="245"/>
                  </a:lnTo>
                  <a:lnTo>
                    <a:pt x="50" y="247"/>
                  </a:lnTo>
                  <a:lnTo>
                    <a:pt x="48" y="247"/>
                  </a:lnTo>
                  <a:lnTo>
                    <a:pt x="48" y="247"/>
                  </a:lnTo>
                  <a:lnTo>
                    <a:pt x="46" y="249"/>
                  </a:lnTo>
                  <a:lnTo>
                    <a:pt x="46" y="251"/>
                  </a:lnTo>
                  <a:lnTo>
                    <a:pt x="46" y="253"/>
                  </a:lnTo>
                  <a:lnTo>
                    <a:pt x="46" y="253"/>
                  </a:lnTo>
                  <a:lnTo>
                    <a:pt x="46" y="255"/>
                  </a:lnTo>
                  <a:lnTo>
                    <a:pt x="44" y="255"/>
                  </a:lnTo>
                  <a:lnTo>
                    <a:pt x="44" y="255"/>
                  </a:lnTo>
                  <a:lnTo>
                    <a:pt x="42" y="257"/>
                  </a:lnTo>
                  <a:lnTo>
                    <a:pt x="42" y="257"/>
                  </a:lnTo>
                  <a:lnTo>
                    <a:pt x="42" y="257"/>
                  </a:lnTo>
                  <a:lnTo>
                    <a:pt x="44" y="259"/>
                  </a:lnTo>
                  <a:lnTo>
                    <a:pt x="44" y="259"/>
                  </a:lnTo>
                  <a:lnTo>
                    <a:pt x="42" y="263"/>
                  </a:lnTo>
                  <a:lnTo>
                    <a:pt x="42" y="263"/>
                  </a:lnTo>
                  <a:lnTo>
                    <a:pt x="44" y="265"/>
                  </a:lnTo>
                  <a:lnTo>
                    <a:pt x="44" y="265"/>
                  </a:lnTo>
                  <a:lnTo>
                    <a:pt x="44" y="267"/>
                  </a:lnTo>
                  <a:lnTo>
                    <a:pt x="44" y="267"/>
                  </a:lnTo>
                  <a:lnTo>
                    <a:pt x="44" y="267"/>
                  </a:lnTo>
                  <a:lnTo>
                    <a:pt x="46" y="272"/>
                  </a:lnTo>
                  <a:lnTo>
                    <a:pt x="48" y="274"/>
                  </a:lnTo>
                  <a:lnTo>
                    <a:pt x="48" y="276"/>
                  </a:lnTo>
                  <a:lnTo>
                    <a:pt x="48" y="276"/>
                  </a:lnTo>
                  <a:lnTo>
                    <a:pt x="48" y="278"/>
                  </a:lnTo>
                  <a:lnTo>
                    <a:pt x="48" y="278"/>
                  </a:lnTo>
                  <a:lnTo>
                    <a:pt x="48" y="280"/>
                  </a:lnTo>
                  <a:lnTo>
                    <a:pt x="48" y="280"/>
                  </a:lnTo>
                  <a:lnTo>
                    <a:pt x="48" y="282"/>
                  </a:lnTo>
                  <a:lnTo>
                    <a:pt x="50" y="284"/>
                  </a:lnTo>
                  <a:lnTo>
                    <a:pt x="50" y="286"/>
                  </a:lnTo>
                  <a:lnTo>
                    <a:pt x="50" y="292"/>
                  </a:lnTo>
                  <a:lnTo>
                    <a:pt x="50" y="294"/>
                  </a:lnTo>
                  <a:lnTo>
                    <a:pt x="48" y="294"/>
                  </a:lnTo>
                  <a:lnTo>
                    <a:pt x="48" y="294"/>
                  </a:lnTo>
                  <a:lnTo>
                    <a:pt x="50" y="294"/>
                  </a:lnTo>
                  <a:lnTo>
                    <a:pt x="50" y="297"/>
                  </a:lnTo>
                  <a:lnTo>
                    <a:pt x="50" y="297"/>
                  </a:lnTo>
                  <a:lnTo>
                    <a:pt x="48" y="297"/>
                  </a:lnTo>
                  <a:lnTo>
                    <a:pt x="48" y="297"/>
                  </a:lnTo>
                  <a:lnTo>
                    <a:pt x="48" y="294"/>
                  </a:lnTo>
                  <a:lnTo>
                    <a:pt x="48" y="292"/>
                  </a:lnTo>
                  <a:lnTo>
                    <a:pt x="48" y="292"/>
                  </a:lnTo>
                  <a:lnTo>
                    <a:pt x="44" y="290"/>
                  </a:lnTo>
                  <a:lnTo>
                    <a:pt x="44" y="288"/>
                  </a:lnTo>
                  <a:lnTo>
                    <a:pt x="42" y="288"/>
                  </a:lnTo>
                  <a:lnTo>
                    <a:pt x="42" y="288"/>
                  </a:lnTo>
                  <a:lnTo>
                    <a:pt x="44" y="286"/>
                  </a:lnTo>
                  <a:lnTo>
                    <a:pt x="44" y="286"/>
                  </a:lnTo>
                  <a:lnTo>
                    <a:pt x="44" y="284"/>
                  </a:lnTo>
                  <a:lnTo>
                    <a:pt x="42" y="286"/>
                  </a:lnTo>
                  <a:lnTo>
                    <a:pt x="39" y="288"/>
                  </a:lnTo>
                  <a:lnTo>
                    <a:pt x="39" y="290"/>
                  </a:lnTo>
                  <a:lnTo>
                    <a:pt x="42" y="290"/>
                  </a:lnTo>
                  <a:lnTo>
                    <a:pt x="42" y="292"/>
                  </a:lnTo>
                  <a:lnTo>
                    <a:pt x="42" y="292"/>
                  </a:lnTo>
                  <a:lnTo>
                    <a:pt x="39" y="294"/>
                  </a:lnTo>
                  <a:lnTo>
                    <a:pt x="39" y="294"/>
                  </a:lnTo>
                  <a:lnTo>
                    <a:pt x="37" y="294"/>
                  </a:lnTo>
                  <a:lnTo>
                    <a:pt x="35" y="294"/>
                  </a:lnTo>
                  <a:lnTo>
                    <a:pt x="35" y="294"/>
                  </a:lnTo>
                  <a:lnTo>
                    <a:pt x="35" y="294"/>
                  </a:lnTo>
                  <a:lnTo>
                    <a:pt x="35" y="297"/>
                  </a:lnTo>
                  <a:lnTo>
                    <a:pt x="37" y="299"/>
                  </a:lnTo>
                  <a:lnTo>
                    <a:pt x="39" y="299"/>
                  </a:lnTo>
                  <a:lnTo>
                    <a:pt x="39" y="299"/>
                  </a:lnTo>
                  <a:lnTo>
                    <a:pt x="39" y="297"/>
                  </a:lnTo>
                  <a:lnTo>
                    <a:pt x="42" y="297"/>
                  </a:lnTo>
                  <a:lnTo>
                    <a:pt x="44" y="297"/>
                  </a:lnTo>
                  <a:lnTo>
                    <a:pt x="44" y="297"/>
                  </a:lnTo>
                  <a:lnTo>
                    <a:pt x="46" y="297"/>
                  </a:lnTo>
                  <a:lnTo>
                    <a:pt x="48" y="299"/>
                  </a:lnTo>
                  <a:lnTo>
                    <a:pt x="50" y="299"/>
                  </a:lnTo>
                  <a:lnTo>
                    <a:pt x="52" y="301"/>
                  </a:lnTo>
                  <a:lnTo>
                    <a:pt x="54" y="303"/>
                  </a:lnTo>
                  <a:lnTo>
                    <a:pt x="56" y="303"/>
                  </a:lnTo>
                  <a:lnTo>
                    <a:pt x="56" y="305"/>
                  </a:lnTo>
                  <a:lnTo>
                    <a:pt x="56" y="309"/>
                  </a:lnTo>
                  <a:lnTo>
                    <a:pt x="56" y="311"/>
                  </a:lnTo>
                  <a:lnTo>
                    <a:pt x="56" y="313"/>
                  </a:lnTo>
                  <a:lnTo>
                    <a:pt x="56" y="313"/>
                  </a:lnTo>
                  <a:lnTo>
                    <a:pt x="58" y="315"/>
                  </a:lnTo>
                  <a:lnTo>
                    <a:pt x="60" y="315"/>
                  </a:lnTo>
                  <a:lnTo>
                    <a:pt x="60" y="317"/>
                  </a:lnTo>
                  <a:lnTo>
                    <a:pt x="60" y="319"/>
                  </a:lnTo>
                  <a:lnTo>
                    <a:pt x="60" y="321"/>
                  </a:lnTo>
                  <a:lnTo>
                    <a:pt x="60" y="323"/>
                  </a:lnTo>
                  <a:lnTo>
                    <a:pt x="60" y="326"/>
                  </a:lnTo>
                  <a:lnTo>
                    <a:pt x="60" y="328"/>
                  </a:lnTo>
                  <a:lnTo>
                    <a:pt x="58" y="326"/>
                  </a:lnTo>
                  <a:lnTo>
                    <a:pt x="58" y="326"/>
                  </a:lnTo>
                  <a:lnTo>
                    <a:pt x="56" y="323"/>
                  </a:lnTo>
                  <a:lnTo>
                    <a:pt x="56" y="321"/>
                  </a:lnTo>
                  <a:lnTo>
                    <a:pt x="56" y="321"/>
                  </a:lnTo>
                  <a:lnTo>
                    <a:pt x="56" y="321"/>
                  </a:lnTo>
                  <a:lnTo>
                    <a:pt x="56" y="319"/>
                  </a:lnTo>
                  <a:lnTo>
                    <a:pt x="56" y="319"/>
                  </a:lnTo>
                  <a:lnTo>
                    <a:pt x="56" y="319"/>
                  </a:lnTo>
                  <a:lnTo>
                    <a:pt x="56" y="319"/>
                  </a:lnTo>
                  <a:lnTo>
                    <a:pt x="56" y="321"/>
                  </a:lnTo>
                  <a:lnTo>
                    <a:pt x="56" y="326"/>
                  </a:lnTo>
                  <a:lnTo>
                    <a:pt x="60" y="330"/>
                  </a:lnTo>
                  <a:lnTo>
                    <a:pt x="60" y="332"/>
                  </a:lnTo>
                  <a:lnTo>
                    <a:pt x="60" y="332"/>
                  </a:lnTo>
                  <a:lnTo>
                    <a:pt x="62" y="336"/>
                  </a:lnTo>
                  <a:lnTo>
                    <a:pt x="62" y="336"/>
                  </a:lnTo>
                  <a:lnTo>
                    <a:pt x="62" y="336"/>
                  </a:lnTo>
                  <a:lnTo>
                    <a:pt x="62" y="336"/>
                  </a:lnTo>
                  <a:lnTo>
                    <a:pt x="62" y="336"/>
                  </a:lnTo>
                  <a:lnTo>
                    <a:pt x="62" y="338"/>
                  </a:lnTo>
                  <a:lnTo>
                    <a:pt x="64" y="338"/>
                  </a:lnTo>
                  <a:lnTo>
                    <a:pt x="64" y="338"/>
                  </a:lnTo>
                  <a:lnTo>
                    <a:pt x="64" y="338"/>
                  </a:lnTo>
                  <a:lnTo>
                    <a:pt x="64" y="338"/>
                  </a:lnTo>
                  <a:lnTo>
                    <a:pt x="64" y="340"/>
                  </a:lnTo>
                  <a:lnTo>
                    <a:pt x="64" y="340"/>
                  </a:lnTo>
                  <a:lnTo>
                    <a:pt x="64" y="340"/>
                  </a:lnTo>
                  <a:lnTo>
                    <a:pt x="64" y="342"/>
                  </a:lnTo>
                  <a:lnTo>
                    <a:pt x="64" y="344"/>
                  </a:lnTo>
                  <a:lnTo>
                    <a:pt x="66" y="346"/>
                  </a:lnTo>
                  <a:lnTo>
                    <a:pt x="66" y="348"/>
                  </a:lnTo>
                  <a:lnTo>
                    <a:pt x="66" y="353"/>
                  </a:lnTo>
                  <a:lnTo>
                    <a:pt x="66" y="353"/>
                  </a:lnTo>
                  <a:lnTo>
                    <a:pt x="66" y="355"/>
                  </a:lnTo>
                  <a:lnTo>
                    <a:pt x="66" y="357"/>
                  </a:lnTo>
                  <a:lnTo>
                    <a:pt x="64" y="355"/>
                  </a:lnTo>
                  <a:lnTo>
                    <a:pt x="64" y="350"/>
                  </a:lnTo>
                  <a:lnTo>
                    <a:pt x="62" y="350"/>
                  </a:lnTo>
                  <a:lnTo>
                    <a:pt x="62" y="348"/>
                  </a:lnTo>
                  <a:lnTo>
                    <a:pt x="62" y="348"/>
                  </a:lnTo>
                  <a:lnTo>
                    <a:pt x="62" y="350"/>
                  </a:lnTo>
                  <a:lnTo>
                    <a:pt x="62" y="350"/>
                  </a:lnTo>
                  <a:lnTo>
                    <a:pt x="62" y="350"/>
                  </a:lnTo>
                  <a:lnTo>
                    <a:pt x="62" y="353"/>
                  </a:lnTo>
                  <a:lnTo>
                    <a:pt x="64" y="353"/>
                  </a:lnTo>
                  <a:lnTo>
                    <a:pt x="64" y="353"/>
                  </a:lnTo>
                  <a:lnTo>
                    <a:pt x="64" y="355"/>
                  </a:lnTo>
                  <a:lnTo>
                    <a:pt x="64" y="359"/>
                  </a:lnTo>
                  <a:lnTo>
                    <a:pt x="64" y="361"/>
                  </a:lnTo>
                  <a:lnTo>
                    <a:pt x="66" y="361"/>
                  </a:lnTo>
                  <a:lnTo>
                    <a:pt x="68" y="367"/>
                  </a:lnTo>
                  <a:lnTo>
                    <a:pt x="71" y="369"/>
                  </a:lnTo>
                  <a:lnTo>
                    <a:pt x="71" y="373"/>
                  </a:lnTo>
                  <a:lnTo>
                    <a:pt x="73" y="375"/>
                  </a:lnTo>
                  <a:lnTo>
                    <a:pt x="73" y="377"/>
                  </a:lnTo>
                  <a:lnTo>
                    <a:pt x="71" y="388"/>
                  </a:lnTo>
                  <a:lnTo>
                    <a:pt x="71" y="390"/>
                  </a:lnTo>
                  <a:lnTo>
                    <a:pt x="73" y="392"/>
                  </a:lnTo>
                  <a:lnTo>
                    <a:pt x="75" y="394"/>
                  </a:lnTo>
                  <a:lnTo>
                    <a:pt x="81" y="398"/>
                  </a:lnTo>
                  <a:lnTo>
                    <a:pt x="83" y="400"/>
                  </a:lnTo>
                  <a:lnTo>
                    <a:pt x="83" y="406"/>
                  </a:lnTo>
                  <a:lnTo>
                    <a:pt x="83" y="406"/>
                  </a:lnTo>
                  <a:lnTo>
                    <a:pt x="85" y="413"/>
                  </a:lnTo>
                  <a:lnTo>
                    <a:pt x="85" y="415"/>
                  </a:lnTo>
                  <a:lnTo>
                    <a:pt x="85" y="419"/>
                  </a:lnTo>
                  <a:lnTo>
                    <a:pt x="87" y="423"/>
                  </a:lnTo>
                  <a:lnTo>
                    <a:pt x="85" y="423"/>
                  </a:lnTo>
                  <a:lnTo>
                    <a:pt x="85" y="423"/>
                  </a:lnTo>
                  <a:lnTo>
                    <a:pt x="85" y="423"/>
                  </a:lnTo>
                  <a:lnTo>
                    <a:pt x="85" y="425"/>
                  </a:lnTo>
                  <a:lnTo>
                    <a:pt x="83" y="427"/>
                  </a:lnTo>
                  <a:lnTo>
                    <a:pt x="83" y="440"/>
                  </a:lnTo>
                  <a:lnTo>
                    <a:pt x="83" y="444"/>
                  </a:lnTo>
                  <a:lnTo>
                    <a:pt x="81" y="446"/>
                  </a:lnTo>
                  <a:lnTo>
                    <a:pt x="83" y="450"/>
                  </a:lnTo>
                  <a:lnTo>
                    <a:pt x="87" y="456"/>
                  </a:lnTo>
                  <a:lnTo>
                    <a:pt x="87" y="456"/>
                  </a:lnTo>
                  <a:lnTo>
                    <a:pt x="89" y="458"/>
                  </a:lnTo>
                  <a:lnTo>
                    <a:pt x="89" y="460"/>
                  </a:lnTo>
                  <a:lnTo>
                    <a:pt x="89" y="462"/>
                  </a:lnTo>
                  <a:lnTo>
                    <a:pt x="89" y="462"/>
                  </a:lnTo>
                  <a:lnTo>
                    <a:pt x="93" y="465"/>
                  </a:lnTo>
                  <a:lnTo>
                    <a:pt x="93" y="467"/>
                  </a:lnTo>
                  <a:lnTo>
                    <a:pt x="93" y="469"/>
                  </a:lnTo>
                  <a:lnTo>
                    <a:pt x="93" y="469"/>
                  </a:lnTo>
                  <a:lnTo>
                    <a:pt x="95" y="471"/>
                  </a:lnTo>
                  <a:lnTo>
                    <a:pt x="95" y="471"/>
                  </a:lnTo>
                  <a:lnTo>
                    <a:pt x="95" y="473"/>
                  </a:lnTo>
                  <a:lnTo>
                    <a:pt x="95" y="473"/>
                  </a:lnTo>
                  <a:lnTo>
                    <a:pt x="95" y="473"/>
                  </a:lnTo>
                  <a:lnTo>
                    <a:pt x="95" y="475"/>
                  </a:lnTo>
                  <a:lnTo>
                    <a:pt x="100" y="477"/>
                  </a:lnTo>
                  <a:lnTo>
                    <a:pt x="100" y="479"/>
                  </a:lnTo>
                  <a:lnTo>
                    <a:pt x="102" y="481"/>
                  </a:lnTo>
                  <a:lnTo>
                    <a:pt x="102" y="485"/>
                  </a:lnTo>
                  <a:lnTo>
                    <a:pt x="100" y="491"/>
                  </a:lnTo>
                  <a:lnTo>
                    <a:pt x="100" y="491"/>
                  </a:lnTo>
                  <a:lnTo>
                    <a:pt x="102" y="491"/>
                  </a:lnTo>
                  <a:lnTo>
                    <a:pt x="104" y="491"/>
                  </a:lnTo>
                  <a:lnTo>
                    <a:pt x="104" y="491"/>
                  </a:lnTo>
                  <a:lnTo>
                    <a:pt x="108" y="487"/>
                  </a:lnTo>
                  <a:lnTo>
                    <a:pt x="110" y="485"/>
                  </a:lnTo>
                  <a:lnTo>
                    <a:pt x="110" y="485"/>
                  </a:lnTo>
                  <a:lnTo>
                    <a:pt x="112" y="487"/>
                  </a:lnTo>
                  <a:lnTo>
                    <a:pt x="112" y="487"/>
                  </a:lnTo>
                  <a:lnTo>
                    <a:pt x="112" y="487"/>
                  </a:lnTo>
                  <a:lnTo>
                    <a:pt x="116" y="487"/>
                  </a:lnTo>
                  <a:lnTo>
                    <a:pt x="116" y="487"/>
                  </a:lnTo>
                  <a:lnTo>
                    <a:pt x="120" y="489"/>
                  </a:lnTo>
                  <a:lnTo>
                    <a:pt x="120" y="489"/>
                  </a:lnTo>
                  <a:lnTo>
                    <a:pt x="122" y="489"/>
                  </a:lnTo>
                  <a:lnTo>
                    <a:pt x="124" y="491"/>
                  </a:lnTo>
                  <a:lnTo>
                    <a:pt x="127" y="491"/>
                  </a:lnTo>
                  <a:lnTo>
                    <a:pt x="127" y="491"/>
                  </a:lnTo>
                  <a:lnTo>
                    <a:pt x="129" y="494"/>
                  </a:lnTo>
                  <a:lnTo>
                    <a:pt x="131" y="494"/>
                  </a:lnTo>
                  <a:lnTo>
                    <a:pt x="133" y="494"/>
                  </a:lnTo>
                  <a:lnTo>
                    <a:pt x="133" y="494"/>
                  </a:lnTo>
                  <a:lnTo>
                    <a:pt x="135" y="498"/>
                  </a:lnTo>
                  <a:lnTo>
                    <a:pt x="135" y="498"/>
                  </a:lnTo>
                  <a:lnTo>
                    <a:pt x="137" y="498"/>
                  </a:lnTo>
                  <a:lnTo>
                    <a:pt x="139" y="498"/>
                  </a:lnTo>
                  <a:lnTo>
                    <a:pt x="141" y="498"/>
                  </a:lnTo>
                  <a:lnTo>
                    <a:pt x="143" y="498"/>
                  </a:lnTo>
                  <a:lnTo>
                    <a:pt x="145" y="498"/>
                  </a:lnTo>
                  <a:lnTo>
                    <a:pt x="149" y="496"/>
                  </a:lnTo>
                  <a:lnTo>
                    <a:pt x="151" y="494"/>
                  </a:lnTo>
                  <a:lnTo>
                    <a:pt x="153" y="494"/>
                  </a:lnTo>
                  <a:lnTo>
                    <a:pt x="153" y="494"/>
                  </a:lnTo>
                  <a:lnTo>
                    <a:pt x="156" y="494"/>
                  </a:lnTo>
                  <a:lnTo>
                    <a:pt x="156" y="496"/>
                  </a:lnTo>
                  <a:lnTo>
                    <a:pt x="153" y="496"/>
                  </a:lnTo>
                  <a:lnTo>
                    <a:pt x="153" y="496"/>
                  </a:lnTo>
                  <a:lnTo>
                    <a:pt x="151" y="496"/>
                  </a:lnTo>
                  <a:lnTo>
                    <a:pt x="149" y="496"/>
                  </a:lnTo>
                  <a:lnTo>
                    <a:pt x="151" y="496"/>
                  </a:lnTo>
                  <a:lnTo>
                    <a:pt x="153" y="498"/>
                  </a:lnTo>
                  <a:lnTo>
                    <a:pt x="153" y="496"/>
                  </a:lnTo>
                  <a:lnTo>
                    <a:pt x="158" y="496"/>
                  </a:lnTo>
                  <a:lnTo>
                    <a:pt x="158" y="496"/>
                  </a:lnTo>
                  <a:lnTo>
                    <a:pt x="160" y="496"/>
                  </a:lnTo>
                  <a:lnTo>
                    <a:pt x="162" y="496"/>
                  </a:lnTo>
                  <a:lnTo>
                    <a:pt x="166" y="494"/>
                  </a:lnTo>
                  <a:lnTo>
                    <a:pt x="168" y="491"/>
                  </a:lnTo>
                  <a:lnTo>
                    <a:pt x="170" y="491"/>
                  </a:lnTo>
                  <a:lnTo>
                    <a:pt x="170" y="491"/>
                  </a:lnTo>
                  <a:lnTo>
                    <a:pt x="172" y="494"/>
                  </a:lnTo>
                  <a:lnTo>
                    <a:pt x="172" y="491"/>
                  </a:lnTo>
                  <a:lnTo>
                    <a:pt x="172" y="491"/>
                  </a:lnTo>
                  <a:lnTo>
                    <a:pt x="172" y="491"/>
                  </a:lnTo>
                  <a:lnTo>
                    <a:pt x="176" y="485"/>
                  </a:lnTo>
                  <a:lnTo>
                    <a:pt x="180" y="483"/>
                  </a:lnTo>
                  <a:lnTo>
                    <a:pt x="183" y="481"/>
                  </a:lnTo>
                  <a:lnTo>
                    <a:pt x="187" y="481"/>
                  </a:lnTo>
                  <a:lnTo>
                    <a:pt x="189" y="481"/>
                  </a:lnTo>
                  <a:lnTo>
                    <a:pt x="193" y="483"/>
                  </a:lnTo>
                  <a:lnTo>
                    <a:pt x="193" y="483"/>
                  </a:lnTo>
                  <a:lnTo>
                    <a:pt x="195" y="485"/>
                  </a:lnTo>
                  <a:lnTo>
                    <a:pt x="195" y="485"/>
                  </a:lnTo>
                  <a:lnTo>
                    <a:pt x="195" y="485"/>
                  </a:lnTo>
                  <a:lnTo>
                    <a:pt x="195" y="487"/>
                  </a:lnTo>
                  <a:lnTo>
                    <a:pt x="195" y="487"/>
                  </a:lnTo>
                  <a:lnTo>
                    <a:pt x="195" y="487"/>
                  </a:lnTo>
                  <a:lnTo>
                    <a:pt x="197" y="485"/>
                  </a:lnTo>
                  <a:lnTo>
                    <a:pt x="199" y="485"/>
                  </a:lnTo>
                  <a:lnTo>
                    <a:pt x="201" y="485"/>
                  </a:lnTo>
                  <a:lnTo>
                    <a:pt x="201" y="485"/>
                  </a:lnTo>
                  <a:lnTo>
                    <a:pt x="201" y="485"/>
                  </a:lnTo>
                  <a:lnTo>
                    <a:pt x="201" y="485"/>
                  </a:lnTo>
                  <a:lnTo>
                    <a:pt x="203" y="487"/>
                  </a:lnTo>
                  <a:lnTo>
                    <a:pt x="203" y="487"/>
                  </a:lnTo>
                  <a:lnTo>
                    <a:pt x="205" y="487"/>
                  </a:lnTo>
                  <a:lnTo>
                    <a:pt x="205" y="487"/>
                  </a:lnTo>
                  <a:lnTo>
                    <a:pt x="207" y="487"/>
                  </a:lnTo>
                  <a:lnTo>
                    <a:pt x="209" y="487"/>
                  </a:lnTo>
                  <a:lnTo>
                    <a:pt x="209" y="485"/>
                  </a:lnTo>
                  <a:lnTo>
                    <a:pt x="209" y="485"/>
                  </a:lnTo>
                  <a:lnTo>
                    <a:pt x="209" y="485"/>
                  </a:lnTo>
                  <a:lnTo>
                    <a:pt x="207" y="485"/>
                  </a:lnTo>
                  <a:lnTo>
                    <a:pt x="205" y="485"/>
                  </a:lnTo>
                  <a:lnTo>
                    <a:pt x="205" y="485"/>
                  </a:lnTo>
                  <a:lnTo>
                    <a:pt x="205" y="483"/>
                  </a:lnTo>
                  <a:lnTo>
                    <a:pt x="205" y="483"/>
                  </a:lnTo>
                  <a:lnTo>
                    <a:pt x="207" y="481"/>
                  </a:lnTo>
                  <a:lnTo>
                    <a:pt x="207" y="483"/>
                  </a:lnTo>
                  <a:lnTo>
                    <a:pt x="209" y="483"/>
                  </a:lnTo>
                  <a:lnTo>
                    <a:pt x="209" y="481"/>
                  </a:lnTo>
                  <a:lnTo>
                    <a:pt x="212" y="481"/>
                  </a:lnTo>
                  <a:lnTo>
                    <a:pt x="212" y="481"/>
                  </a:lnTo>
                  <a:lnTo>
                    <a:pt x="212" y="479"/>
                  </a:lnTo>
                  <a:lnTo>
                    <a:pt x="214" y="479"/>
                  </a:lnTo>
                  <a:lnTo>
                    <a:pt x="214" y="479"/>
                  </a:lnTo>
                  <a:lnTo>
                    <a:pt x="216" y="481"/>
                  </a:lnTo>
                  <a:lnTo>
                    <a:pt x="216" y="481"/>
                  </a:lnTo>
                  <a:lnTo>
                    <a:pt x="216" y="481"/>
                  </a:lnTo>
                  <a:lnTo>
                    <a:pt x="216" y="479"/>
                  </a:lnTo>
                  <a:lnTo>
                    <a:pt x="216" y="479"/>
                  </a:lnTo>
                  <a:lnTo>
                    <a:pt x="216" y="479"/>
                  </a:lnTo>
                  <a:lnTo>
                    <a:pt x="216" y="479"/>
                  </a:lnTo>
                  <a:lnTo>
                    <a:pt x="216" y="479"/>
                  </a:lnTo>
                  <a:lnTo>
                    <a:pt x="218" y="479"/>
                  </a:lnTo>
                  <a:lnTo>
                    <a:pt x="218" y="479"/>
                  </a:lnTo>
                  <a:lnTo>
                    <a:pt x="218" y="479"/>
                  </a:lnTo>
                  <a:lnTo>
                    <a:pt x="218" y="479"/>
                  </a:lnTo>
                  <a:lnTo>
                    <a:pt x="218" y="479"/>
                  </a:lnTo>
                  <a:lnTo>
                    <a:pt x="218" y="481"/>
                  </a:lnTo>
                  <a:lnTo>
                    <a:pt x="218" y="481"/>
                  </a:lnTo>
                  <a:lnTo>
                    <a:pt x="218" y="483"/>
                  </a:lnTo>
                  <a:lnTo>
                    <a:pt x="216" y="483"/>
                  </a:lnTo>
                  <a:lnTo>
                    <a:pt x="216" y="483"/>
                  </a:lnTo>
                  <a:lnTo>
                    <a:pt x="214" y="483"/>
                  </a:lnTo>
                  <a:lnTo>
                    <a:pt x="214" y="483"/>
                  </a:lnTo>
                  <a:lnTo>
                    <a:pt x="216" y="485"/>
                  </a:lnTo>
                  <a:lnTo>
                    <a:pt x="216" y="485"/>
                  </a:lnTo>
                  <a:lnTo>
                    <a:pt x="218" y="485"/>
                  </a:lnTo>
                  <a:lnTo>
                    <a:pt x="220" y="485"/>
                  </a:lnTo>
                  <a:lnTo>
                    <a:pt x="220" y="485"/>
                  </a:lnTo>
                  <a:lnTo>
                    <a:pt x="220" y="481"/>
                  </a:lnTo>
                  <a:lnTo>
                    <a:pt x="220" y="481"/>
                  </a:lnTo>
                  <a:lnTo>
                    <a:pt x="222" y="477"/>
                  </a:lnTo>
                  <a:lnTo>
                    <a:pt x="222" y="475"/>
                  </a:lnTo>
                  <a:lnTo>
                    <a:pt x="222" y="475"/>
                  </a:lnTo>
                  <a:lnTo>
                    <a:pt x="222" y="473"/>
                  </a:lnTo>
                  <a:lnTo>
                    <a:pt x="224" y="471"/>
                  </a:lnTo>
                  <a:lnTo>
                    <a:pt x="224" y="471"/>
                  </a:lnTo>
                  <a:lnTo>
                    <a:pt x="226" y="469"/>
                  </a:lnTo>
                  <a:lnTo>
                    <a:pt x="230" y="467"/>
                  </a:lnTo>
                  <a:lnTo>
                    <a:pt x="243" y="462"/>
                  </a:lnTo>
                  <a:lnTo>
                    <a:pt x="245" y="462"/>
                  </a:lnTo>
                  <a:lnTo>
                    <a:pt x="249" y="460"/>
                  </a:lnTo>
                  <a:lnTo>
                    <a:pt x="251" y="454"/>
                  </a:lnTo>
                  <a:lnTo>
                    <a:pt x="253" y="452"/>
                  </a:lnTo>
                  <a:lnTo>
                    <a:pt x="253" y="452"/>
                  </a:lnTo>
                  <a:lnTo>
                    <a:pt x="255" y="450"/>
                  </a:lnTo>
                  <a:lnTo>
                    <a:pt x="263" y="442"/>
                  </a:lnTo>
                  <a:lnTo>
                    <a:pt x="265" y="442"/>
                  </a:lnTo>
                  <a:lnTo>
                    <a:pt x="276" y="440"/>
                  </a:lnTo>
                  <a:lnTo>
                    <a:pt x="276" y="438"/>
                  </a:lnTo>
                  <a:lnTo>
                    <a:pt x="278" y="438"/>
                  </a:lnTo>
                  <a:lnTo>
                    <a:pt x="282" y="438"/>
                  </a:lnTo>
                  <a:lnTo>
                    <a:pt x="282" y="438"/>
                  </a:lnTo>
                  <a:lnTo>
                    <a:pt x="284" y="438"/>
                  </a:lnTo>
                  <a:lnTo>
                    <a:pt x="286" y="438"/>
                  </a:lnTo>
                  <a:lnTo>
                    <a:pt x="299" y="435"/>
                  </a:lnTo>
                  <a:lnTo>
                    <a:pt x="305" y="435"/>
                  </a:lnTo>
                  <a:lnTo>
                    <a:pt x="307" y="433"/>
                  </a:lnTo>
                  <a:lnTo>
                    <a:pt x="307" y="433"/>
                  </a:lnTo>
                  <a:lnTo>
                    <a:pt x="309" y="433"/>
                  </a:lnTo>
                  <a:lnTo>
                    <a:pt x="309" y="433"/>
                  </a:lnTo>
                  <a:lnTo>
                    <a:pt x="311" y="435"/>
                  </a:lnTo>
                  <a:lnTo>
                    <a:pt x="315" y="435"/>
                  </a:lnTo>
                  <a:lnTo>
                    <a:pt x="330" y="435"/>
                  </a:lnTo>
                  <a:lnTo>
                    <a:pt x="332" y="435"/>
                  </a:lnTo>
                  <a:lnTo>
                    <a:pt x="334" y="433"/>
                  </a:lnTo>
                  <a:lnTo>
                    <a:pt x="336" y="433"/>
                  </a:lnTo>
                  <a:lnTo>
                    <a:pt x="338" y="433"/>
                  </a:lnTo>
                  <a:lnTo>
                    <a:pt x="340" y="433"/>
                  </a:lnTo>
                  <a:lnTo>
                    <a:pt x="342" y="433"/>
                  </a:lnTo>
                  <a:lnTo>
                    <a:pt x="344" y="433"/>
                  </a:lnTo>
                  <a:lnTo>
                    <a:pt x="353" y="431"/>
                  </a:lnTo>
                  <a:lnTo>
                    <a:pt x="359" y="427"/>
                  </a:lnTo>
                  <a:lnTo>
                    <a:pt x="380" y="423"/>
                  </a:lnTo>
                  <a:lnTo>
                    <a:pt x="396" y="417"/>
                  </a:lnTo>
                  <a:lnTo>
                    <a:pt x="398" y="415"/>
                  </a:lnTo>
                  <a:lnTo>
                    <a:pt x="409" y="406"/>
                  </a:lnTo>
                  <a:lnTo>
                    <a:pt x="415" y="400"/>
                  </a:lnTo>
                  <a:lnTo>
                    <a:pt x="417" y="398"/>
                  </a:lnTo>
                  <a:lnTo>
                    <a:pt x="427" y="394"/>
                  </a:lnTo>
                  <a:lnTo>
                    <a:pt x="431" y="394"/>
                  </a:lnTo>
                  <a:lnTo>
                    <a:pt x="436" y="388"/>
                  </a:lnTo>
                  <a:lnTo>
                    <a:pt x="436" y="388"/>
                  </a:lnTo>
                  <a:lnTo>
                    <a:pt x="438" y="388"/>
                  </a:lnTo>
                  <a:lnTo>
                    <a:pt x="442" y="386"/>
                  </a:lnTo>
                  <a:lnTo>
                    <a:pt x="444" y="386"/>
                  </a:lnTo>
                  <a:lnTo>
                    <a:pt x="450" y="388"/>
                  </a:lnTo>
                  <a:lnTo>
                    <a:pt x="452" y="388"/>
                  </a:lnTo>
                  <a:lnTo>
                    <a:pt x="452" y="388"/>
                  </a:lnTo>
                  <a:lnTo>
                    <a:pt x="454" y="388"/>
                  </a:lnTo>
                  <a:lnTo>
                    <a:pt x="454" y="390"/>
                  </a:lnTo>
                  <a:lnTo>
                    <a:pt x="456" y="390"/>
                  </a:lnTo>
                  <a:lnTo>
                    <a:pt x="456" y="392"/>
                  </a:lnTo>
                  <a:lnTo>
                    <a:pt x="465" y="390"/>
                  </a:lnTo>
                  <a:lnTo>
                    <a:pt x="469" y="390"/>
                  </a:lnTo>
                  <a:lnTo>
                    <a:pt x="467" y="390"/>
                  </a:lnTo>
                  <a:lnTo>
                    <a:pt x="467" y="390"/>
                  </a:lnTo>
                  <a:lnTo>
                    <a:pt x="473" y="390"/>
                  </a:lnTo>
                  <a:lnTo>
                    <a:pt x="475" y="390"/>
                  </a:lnTo>
                  <a:lnTo>
                    <a:pt x="477" y="392"/>
                  </a:lnTo>
                  <a:lnTo>
                    <a:pt x="477" y="390"/>
                  </a:lnTo>
                  <a:lnTo>
                    <a:pt x="479" y="390"/>
                  </a:lnTo>
                  <a:lnTo>
                    <a:pt x="479" y="390"/>
                  </a:lnTo>
                  <a:lnTo>
                    <a:pt x="479" y="390"/>
                  </a:lnTo>
                  <a:lnTo>
                    <a:pt x="483" y="388"/>
                  </a:lnTo>
                  <a:lnTo>
                    <a:pt x="483" y="386"/>
                  </a:lnTo>
                  <a:lnTo>
                    <a:pt x="494" y="388"/>
                  </a:lnTo>
                  <a:lnTo>
                    <a:pt x="494" y="388"/>
                  </a:lnTo>
                  <a:lnTo>
                    <a:pt x="494" y="388"/>
                  </a:lnTo>
                  <a:lnTo>
                    <a:pt x="494" y="386"/>
                  </a:lnTo>
                  <a:lnTo>
                    <a:pt x="496" y="386"/>
                  </a:lnTo>
                  <a:lnTo>
                    <a:pt x="496" y="386"/>
                  </a:lnTo>
                  <a:lnTo>
                    <a:pt x="498" y="386"/>
                  </a:lnTo>
                  <a:lnTo>
                    <a:pt x="502" y="379"/>
                  </a:lnTo>
                  <a:lnTo>
                    <a:pt x="504" y="377"/>
                  </a:lnTo>
                  <a:lnTo>
                    <a:pt x="506" y="377"/>
                  </a:lnTo>
                  <a:lnTo>
                    <a:pt x="506" y="375"/>
                  </a:lnTo>
                  <a:lnTo>
                    <a:pt x="508" y="375"/>
                  </a:lnTo>
                  <a:lnTo>
                    <a:pt x="508" y="373"/>
                  </a:lnTo>
                  <a:lnTo>
                    <a:pt x="508" y="373"/>
                  </a:lnTo>
                  <a:lnTo>
                    <a:pt x="508" y="371"/>
                  </a:lnTo>
                  <a:lnTo>
                    <a:pt x="508" y="371"/>
                  </a:lnTo>
                  <a:lnTo>
                    <a:pt x="508" y="371"/>
                  </a:lnTo>
                  <a:lnTo>
                    <a:pt x="510" y="371"/>
                  </a:lnTo>
                  <a:lnTo>
                    <a:pt x="510" y="369"/>
                  </a:lnTo>
                  <a:lnTo>
                    <a:pt x="512" y="369"/>
                  </a:lnTo>
                  <a:lnTo>
                    <a:pt x="512" y="367"/>
                  </a:lnTo>
                  <a:lnTo>
                    <a:pt x="514" y="367"/>
                  </a:lnTo>
                  <a:lnTo>
                    <a:pt x="516" y="365"/>
                  </a:lnTo>
                  <a:lnTo>
                    <a:pt x="516" y="365"/>
                  </a:lnTo>
                  <a:lnTo>
                    <a:pt x="519" y="365"/>
                  </a:lnTo>
                  <a:lnTo>
                    <a:pt x="519" y="363"/>
                  </a:lnTo>
                  <a:lnTo>
                    <a:pt x="519" y="363"/>
                  </a:lnTo>
                  <a:lnTo>
                    <a:pt x="516" y="363"/>
                  </a:lnTo>
                  <a:lnTo>
                    <a:pt x="519" y="359"/>
                  </a:lnTo>
                  <a:lnTo>
                    <a:pt x="519" y="357"/>
                  </a:lnTo>
                  <a:lnTo>
                    <a:pt x="523" y="350"/>
                  </a:lnTo>
                  <a:lnTo>
                    <a:pt x="525" y="350"/>
                  </a:lnTo>
                  <a:lnTo>
                    <a:pt x="525" y="348"/>
                  </a:lnTo>
                  <a:lnTo>
                    <a:pt x="527" y="348"/>
                  </a:lnTo>
                  <a:lnTo>
                    <a:pt x="529" y="350"/>
                  </a:lnTo>
                  <a:lnTo>
                    <a:pt x="531" y="350"/>
                  </a:lnTo>
                  <a:lnTo>
                    <a:pt x="531" y="350"/>
                  </a:lnTo>
                  <a:lnTo>
                    <a:pt x="531" y="348"/>
                  </a:lnTo>
                  <a:lnTo>
                    <a:pt x="535" y="346"/>
                  </a:lnTo>
                  <a:lnTo>
                    <a:pt x="541" y="342"/>
                  </a:lnTo>
                  <a:lnTo>
                    <a:pt x="543" y="340"/>
                  </a:lnTo>
                  <a:lnTo>
                    <a:pt x="545" y="340"/>
                  </a:lnTo>
                  <a:lnTo>
                    <a:pt x="550" y="340"/>
                  </a:lnTo>
                  <a:lnTo>
                    <a:pt x="552" y="338"/>
                  </a:lnTo>
                  <a:lnTo>
                    <a:pt x="560" y="334"/>
                  </a:lnTo>
                  <a:lnTo>
                    <a:pt x="577" y="330"/>
                  </a:lnTo>
                  <a:lnTo>
                    <a:pt x="589" y="326"/>
                  </a:lnTo>
                  <a:lnTo>
                    <a:pt x="593" y="326"/>
                  </a:lnTo>
                  <a:lnTo>
                    <a:pt x="593" y="323"/>
                  </a:lnTo>
                  <a:lnTo>
                    <a:pt x="595" y="323"/>
                  </a:lnTo>
                  <a:lnTo>
                    <a:pt x="595" y="326"/>
                  </a:lnTo>
                  <a:lnTo>
                    <a:pt x="595" y="328"/>
                  </a:lnTo>
                  <a:lnTo>
                    <a:pt x="597" y="328"/>
                  </a:lnTo>
                  <a:lnTo>
                    <a:pt x="597" y="328"/>
                  </a:lnTo>
                  <a:lnTo>
                    <a:pt x="599" y="326"/>
                  </a:lnTo>
                  <a:lnTo>
                    <a:pt x="601" y="326"/>
                  </a:lnTo>
                  <a:lnTo>
                    <a:pt x="604" y="323"/>
                  </a:lnTo>
                  <a:lnTo>
                    <a:pt x="606" y="326"/>
                  </a:lnTo>
                  <a:lnTo>
                    <a:pt x="606" y="326"/>
                  </a:lnTo>
                  <a:lnTo>
                    <a:pt x="612" y="321"/>
                  </a:lnTo>
                  <a:lnTo>
                    <a:pt x="616" y="319"/>
                  </a:lnTo>
                  <a:lnTo>
                    <a:pt x="618" y="319"/>
                  </a:lnTo>
                  <a:lnTo>
                    <a:pt x="620" y="317"/>
                  </a:lnTo>
                  <a:lnTo>
                    <a:pt x="624" y="313"/>
                  </a:lnTo>
                  <a:lnTo>
                    <a:pt x="626" y="311"/>
                  </a:lnTo>
                  <a:lnTo>
                    <a:pt x="635" y="309"/>
                  </a:lnTo>
                  <a:lnTo>
                    <a:pt x="643" y="309"/>
                  </a:lnTo>
                  <a:lnTo>
                    <a:pt x="657" y="305"/>
                  </a:lnTo>
                  <a:lnTo>
                    <a:pt x="674" y="301"/>
                  </a:lnTo>
                  <a:lnTo>
                    <a:pt x="689" y="297"/>
                  </a:lnTo>
                  <a:lnTo>
                    <a:pt x="691" y="297"/>
                  </a:lnTo>
                  <a:lnTo>
                    <a:pt x="693" y="294"/>
                  </a:lnTo>
                  <a:lnTo>
                    <a:pt x="695" y="294"/>
                  </a:lnTo>
                  <a:lnTo>
                    <a:pt x="695" y="294"/>
                  </a:lnTo>
                  <a:lnTo>
                    <a:pt x="697" y="294"/>
                  </a:lnTo>
                  <a:lnTo>
                    <a:pt x="701" y="292"/>
                  </a:lnTo>
                  <a:lnTo>
                    <a:pt x="701" y="292"/>
                  </a:lnTo>
                  <a:lnTo>
                    <a:pt x="701" y="292"/>
                  </a:lnTo>
                  <a:lnTo>
                    <a:pt x="703" y="292"/>
                  </a:lnTo>
                  <a:lnTo>
                    <a:pt x="703" y="292"/>
                  </a:lnTo>
                  <a:lnTo>
                    <a:pt x="705" y="290"/>
                  </a:lnTo>
                  <a:lnTo>
                    <a:pt x="707" y="288"/>
                  </a:lnTo>
                  <a:lnTo>
                    <a:pt x="707" y="288"/>
                  </a:lnTo>
                  <a:lnTo>
                    <a:pt x="709" y="288"/>
                  </a:lnTo>
                  <a:lnTo>
                    <a:pt x="718" y="286"/>
                  </a:lnTo>
                  <a:lnTo>
                    <a:pt x="720" y="286"/>
                  </a:lnTo>
                  <a:lnTo>
                    <a:pt x="720" y="286"/>
                  </a:lnTo>
                  <a:lnTo>
                    <a:pt x="718" y="284"/>
                  </a:lnTo>
                  <a:lnTo>
                    <a:pt x="718" y="284"/>
                  </a:lnTo>
                  <a:lnTo>
                    <a:pt x="718" y="282"/>
                  </a:lnTo>
                  <a:lnTo>
                    <a:pt x="720" y="282"/>
                  </a:lnTo>
                  <a:lnTo>
                    <a:pt x="726" y="278"/>
                  </a:lnTo>
                  <a:lnTo>
                    <a:pt x="730" y="278"/>
                  </a:lnTo>
                  <a:lnTo>
                    <a:pt x="730" y="278"/>
                  </a:lnTo>
                  <a:lnTo>
                    <a:pt x="730" y="276"/>
                  </a:lnTo>
                  <a:lnTo>
                    <a:pt x="732" y="276"/>
                  </a:lnTo>
                  <a:lnTo>
                    <a:pt x="732" y="278"/>
                  </a:lnTo>
                  <a:lnTo>
                    <a:pt x="732" y="278"/>
                  </a:lnTo>
                  <a:lnTo>
                    <a:pt x="732" y="278"/>
                  </a:lnTo>
                  <a:lnTo>
                    <a:pt x="734" y="278"/>
                  </a:lnTo>
                  <a:lnTo>
                    <a:pt x="734" y="278"/>
                  </a:lnTo>
                  <a:lnTo>
                    <a:pt x="734" y="276"/>
                  </a:lnTo>
                  <a:lnTo>
                    <a:pt x="734" y="276"/>
                  </a:lnTo>
                  <a:lnTo>
                    <a:pt x="734" y="276"/>
                  </a:lnTo>
                  <a:lnTo>
                    <a:pt x="734" y="276"/>
                  </a:lnTo>
                  <a:lnTo>
                    <a:pt x="734" y="276"/>
                  </a:lnTo>
                  <a:lnTo>
                    <a:pt x="734" y="274"/>
                  </a:lnTo>
                  <a:lnTo>
                    <a:pt x="736" y="274"/>
                  </a:lnTo>
                  <a:lnTo>
                    <a:pt x="743" y="270"/>
                  </a:lnTo>
                  <a:lnTo>
                    <a:pt x="745" y="270"/>
                  </a:lnTo>
                  <a:lnTo>
                    <a:pt x="745" y="270"/>
                  </a:lnTo>
                  <a:lnTo>
                    <a:pt x="745" y="270"/>
                  </a:lnTo>
                  <a:lnTo>
                    <a:pt x="747" y="270"/>
                  </a:lnTo>
                  <a:lnTo>
                    <a:pt x="747" y="270"/>
                  </a:lnTo>
                  <a:lnTo>
                    <a:pt x="747" y="267"/>
                  </a:lnTo>
                  <a:lnTo>
                    <a:pt x="759" y="265"/>
                  </a:lnTo>
                  <a:lnTo>
                    <a:pt x="759" y="265"/>
                  </a:lnTo>
                  <a:lnTo>
                    <a:pt x="761" y="265"/>
                  </a:lnTo>
                  <a:lnTo>
                    <a:pt x="761" y="265"/>
                  </a:lnTo>
                  <a:lnTo>
                    <a:pt x="761" y="263"/>
                  </a:lnTo>
                  <a:lnTo>
                    <a:pt x="761" y="263"/>
                  </a:lnTo>
                  <a:lnTo>
                    <a:pt x="761" y="263"/>
                  </a:lnTo>
                  <a:lnTo>
                    <a:pt x="761" y="261"/>
                  </a:lnTo>
                  <a:lnTo>
                    <a:pt x="761" y="261"/>
                  </a:lnTo>
                  <a:lnTo>
                    <a:pt x="761" y="261"/>
                  </a:lnTo>
                  <a:lnTo>
                    <a:pt x="761" y="261"/>
                  </a:lnTo>
                  <a:lnTo>
                    <a:pt x="761" y="261"/>
                  </a:lnTo>
                  <a:lnTo>
                    <a:pt x="761" y="257"/>
                  </a:lnTo>
                  <a:lnTo>
                    <a:pt x="759" y="253"/>
                  </a:lnTo>
                  <a:lnTo>
                    <a:pt x="761" y="249"/>
                  </a:lnTo>
                  <a:lnTo>
                    <a:pt x="761" y="247"/>
                  </a:lnTo>
                  <a:lnTo>
                    <a:pt x="757" y="245"/>
                  </a:lnTo>
                  <a:lnTo>
                    <a:pt x="757" y="245"/>
                  </a:lnTo>
                  <a:lnTo>
                    <a:pt x="757" y="241"/>
                  </a:lnTo>
                  <a:lnTo>
                    <a:pt x="757" y="238"/>
                  </a:lnTo>
                  <a:lnTo>
                    <a:pt x="755" y="238"/>
                  </a:lnTo>
                  <a:lnTo>
                    <a:pt x="755" y="236"/>
                  </a:lnTo>
                  <a:lnTo>
                    <a:pt x="755" y="234"/>
                  </a:lnTo>
                  <a:lnTo>
                    <a:pt x="757" y="232"/>
                  </a:lnTo>
                  <a:lnTo>
                    <a:pt x="759" y="230"/>
                  </a:lnTo>
                  <a:lnTo>
                    <a:pt x="759" y="228"/>
                  </a:lnTo>
                  <a:lnTo>
                    <a:pt x="761" y="226"/>
                  </a:lnTo>
                  <a:lnTo>
                    <a:pt x="761" y="226"/>
                  </a:lnTo>
                  <a:lnTo>
                    <a:pt x="759" y="226"/>
                  </a:lnTo>
                  <a:lnTo>
                    <a:pt x="759" y="224"/>
                  </a:lnTo>
                  <a:lnTo>
                    <a:pt x="759" y="224"/>
                  </a:lnTo>
                  <a:lnTo>
                    <a:pt x="761" y="222"/>
                  </a:lnTo>
                  <a:lnTo>
                    <a:pt x="761" y="222"/>
                  </a:lnTo>
                  <a:lnTo>
                    <a:pt x="763" y="218"/>
                  </a:lnTo>
                  <a:lnTo>
                    <a:pt x="765" y="216"/>
                  </a:lnTo>
                  <a:lnTo>
                    <a:pt x="765" y="214"/>
                  </a:lnTo>
                  <a:lnTo>
                    <a:pt x="767" y="211"/>
                  </a:lnTo>
                  <a:lnTo>
                    <a:pt x="776" y="205"/>
                  </a:lnTo>
                  <a:lnTo>
                    <a:pt x="784" y="199"/>
                  </a:lnTo>
                  <a:lnTo>
                    <a:pt x="788" y="197"/>
                  </a:lnTo>
                  <a:lnTo>
                    <a:pt x="798" y="195"/>
                  </a:lnTo>
                  <a:lnTo>
                    <a:pt x="801" y="195"/>
                  </a:lnTo>
                  <a:lnTo>
                    <a:pt x="803" y="193"/>
                  </a:lnTo>
                  <a:lnTo>
                    <a:pt x="805" y="193"/>
                  </a:lnTo>
                  <a:lnTo>
                    <a:pt x="807" y="191"/>
                  </a:lnTo>
                  <a:lnTo>
                    <a:pt x="811" y="191"/>
                  </a:lnTo>
                  <a:lnTo>
                    <a:pt x="813" y="189"/>
                  </a:lnTo>
                  <a:lnTo>
                    <a:pt x="813" y="189"/>
                  </a:lnTo>
                  <a:lnTo>
                    <a:pt x="815" y="187"/>
                  </a:lnTo>
                  <a:lnTo>
                    <a:pt x="815" y="187"/>
                  </a:lnTo>
                  <a:lnTo>
                    <a:pt x="815" y="187"/>
                  </a:lnTo>
                  <a:lnTo>
                    <a:pt x="817" y="187"/>
                  </a:lnTo>
                  <a:lnTo>
                    <a:pt x="817" y="187"/>
                  </a:lnTo>
                  <a:lnTo>
                    <a:pt x="821" y="187"/>
                  </a:lnTo>
                  <a:lnTo>
                    <a:pt x="823" y="187"/>
                  </a:lnTo>
                  <a:close/>
                  <a:moveTo>
                    <a:pt x="825" y="531"/>
                  </a:moveTo>
                  <a:lnTo>
                    <a:pt x="823" y="529"/>
                  </a:lnTo>
                  <a:lnTo>
                    <a:pt x="823" y="529"/>
                  </a:lnTo>
                  <a:lnTo>
                    <a:pt x="821" y="531"/>
                  </a:lnTo>
                  <a:lnTo>
                    <a:pt x="821" y="531"/>
                  </a:lnTo>
                  <a:lnTo>
                    <a:pt x="821" y="531"/>
                  </a:lnTo>
                  <a:lnTo>
                    <a:pt x="819" y="531"/>
                  </a:lnTo>
                  <a:lnTo>
                    <a:pt x="823" y="533"/>
                  </a:lnTo>
                  <a:lnTo>
                    <a:pt x="828" y="533"/>
                  </a:lnTo>
                  <a:lnTo>
                    <a:pt x="828" y="533"/>
                  </a:lnTo>
                  <a:lnTo>
                    <a:pt x="828" y="531"/>
                  </a:lnTo>
                  <a:lnTo>
                    <a:pt x="825" y="53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85" name="Freeform 6"/>
            <p:cNvSpPr>
              <a:spLocks noEditPoints="1"/>
            </p:cNvSpPr>
            <p:nvPr/>
          </p:nvSpPr>
          <p:spPr bwMode="auto">
            <a:xfrm>
              <a:off x="9077325" y="3181350"/>
              <a:ext cx="576263" cy="450850"/>
            </a:xfrm>
            <a:custGeom>
              <a:avLst/>
              <a:gdLst>
                <a:gd name="T0" fmla="*/ 272 w 363"/>
                <a:gd name="T1" fmla="*/ 73 h 284"/>
                <a:gd name="T2" fmla="*/ 274 w 363"/>
                <a:gd name="T3" fmla="*/ 71 h 284"/>
                <a:gd name="T4" fmla="*/ 274 w 363"/>
                <a:gd name="T5" fmla="*/ 71 h 284"/>
                <a:gd name="T6" fmla="*/ 270 w 363"/>
                <a:gd name="T7" fmla="*/ 71 h 284"/>
                <a:gd name="T8" fmla="*/ 272 w 363"/>
                <a:gd name="T9" fmla="*/ 75 h 284"/>
                <a:gd name="T10" fmla="*/ 272 w 363"/>
                <a:gd name="T11" fmla="*/ 71 h 284"/>
                <a:gd name="T12" fmla="*/ 272 w 363"/>
                <a:gd name="T13" fmla="*/ 71 h 284"/>
                <a:gd name="T14" fmla="*/ 272 w 363"/>
                <a:gd name="T15" fmla="*/ 71 h 284"/>
                <a:gd name="T16" fmla="*/ 272 w 363"/>
                <a:gd name="T17" fmla="*/ 71 h 284"/>
                <a:gd name="T18" fmla="*/ 272 w 363"/>
                <a:gd name="T19" fmla="*/ 71 h 284"/>
                <a:gd name="T20" fmla="*/ 270 w 363"/>
                <a:gd name="T21" fmla="*/ 73 h 284"/>
                <a:gd name="T22" fmla="*/ 274 w 363"/>
                <a:gd name="T23" fmla="*/ 73 h 284"/>
                <a:gd name="T24" fmla="*/ 270 w 363"/>
                <a:gd name="T25" fmla="*/ 79 h 284"/>
                <a:gd name="T26" fmla="*/ 270 w 363"/>
                <a:gd name="T27" fmla="*/ 75 h 284"/>
                <a:gd name="T28" fmla="*/ 274 w 363"/>
                <a:gd name="T29" fmla="*/ 75 h 284"/>
                <a:gd name="T30" fmla="*/ 270 w 363"/>
                <a:gd name="T31" fmla="*/ 73 h 284"/>
                <a:gd name="T32" fmla="*/ 270 w 363"/>
                <a:gd name="T33" fmla="*/ 73 h 284"/>
                <a:gd name="T34" fmla="*/ 270 w 363"/>
                <a:gd name="T35" fmla="*/ 73 h 284"/>
                <a:gd name="T36" fmla="*/ 270 w 363"/>
                <a:gd name="T37" fmla="*/ 71 h 284"/>
                <a:gd name="T38" fmla="*/ 270 w 363"/>
                <a:gd name="T39" fmla="*/ 73 h 284"/>
                <a:gd name="T40" fmla="*/ 270 w 363"/>
                <a:gd name="T41" fmla="*/ 73 h 284"/>
                <a:gd name="T42" fmla="*/ 272 w 363"/>
                <a:gd name="T43" fmla="*/ 71 h 284"/>
                <a:gd name="T44" fmla="*/ 272 w 363"/>
                <a:gd name="T45" fmla="*/ 71 h 284"/>
                <a:gd name="T46" fmla="*/ 272 w 363"/>
                <a:gd name="T47" fmla="*/ 71 h 284"/>
                <a:gd name="T48" fmla="*/ 272 w 363"/>
                <a:gd name="T49" fmla="*/ 71 h 284"/>
                <a:gd name="T50" fmla="*/ 272 w 363"/>
                <a:gd name="T51" fmla="*/ 73 h 284"/>
                <a:gd name="T52" fmla="*/ 129 w 363"/>
                <a:gd name="T53" fmla="*/ 148 h 284"/>
                <a:gd name="T54" fmla="*/ 199 w 363"/>
                <a:gd name="T55" fmla="*/ 150 h 284"/>
                <a:gd name="T56" fmla="*/ 359 w 363"/>
                <a:gd name="T57" fmla="*/ 40 h 284"/>
                <a:gd name="T58" fmla="*/ 307 w 363"/>
                <a:gd name="T59" fmla="*/ 42 h 284"/>
                <a:gd name="T60" fmla="*/ 270 w 363"/>
                <a:gd name="T61" fmla="*/ 81 h 284"/>
                <a:gd name="T62" fmla="*/ 268 w 363"/>
                <a:gd name="T63" fmla="*/ 79 h 284"/>
                <a:gd name="T64" fmla="*/ 268 w 363"/>
                <a:gd name="T65" fmla="*/ 81 h 284"/>
                <a:gd name="T66" fmla="*/ 260 w 363"/>
                <a:gd name="T67" fmla="*/ 92 h 284"/>
                <a:gd name="T68" fmla="*/ 260 w 363"/>
                <a:gd name="T69" fmla="*/ 89 h 284"/>
                <a:gd name="T70" fmla="*/ 258 w 363"/>
                <a:gd name="T71" fmla="*/ 89 h 284"/>
                <a:gd name="T72" fmla="*/ 255 w 363"/>
                <a:gd name="T73" fmla="*/ 92 h 284"/>
                <a:gd name="T74" fmla="*/ 258 w 363"/>
                <a:gd name="T75" fmla="*/ 92 h 284"/>
                <a:gd name="T76" fmla="*/ 255 w 363"/>
                <a:gd name="T77" fmla="*/ 92 h 284"/>
                <a:gd name="T78" fmla="*/ 255 w 363"/>
                <a:gd name="T79" fmla="*/ 92 h 284"/>
                <a:gd name="T80" fmla="*/ 233 w 363"/>
                <a:gd name="T81" fmla="*/ 114 h 284"/>
                <a:gd name="T82" fmla="*/ 197 w 363"/>
                <a:gd name="T83" fmla="*/ 156 h 284"/>
                <a:gd name="T84" fmla="*/ 104 w 363"/>
                <a:gd name="T85" fmla="*/ 162 h 284"/>
                <a:gd name="T86" fmla="*/ 17 w 363"/>
                <a:gd name="T87" fmla="*/ 170 h 284"/>
                <a:gd name="T88" fmla="*/ 183 w 363"/>
                <a:gd name="T89" fmla="*/ 274 h 284"/>
                <a:gd name="T90" fmla="*/ 318 w 363"/>
                <a:gd name="T91" fmla="*/ 131 h 284"/>
                <a:gd name="T92" fmla="*/ 270 w 363"/>
                <a:gd name="T93" fmla="*/ 81 h 284"/>
                <a:gd name="T94" fmla="*/ 353 w 363"/>
                <a:gd name="T95" fmla="*/ 73 h 284"/>
                <a:gd name="T96" fmla="*/ 202 w 363"/>
                <a:gd name="T97" fmla="*/ 71 h 284"/>
                <a:gd name="T98" fmla="*/ 262 w 363"/>
                <a:gd name="T99" fmla="*/ 89 h 284"/>
                <a:gd name="T100" fmla="*/ 272 w 363"/>
                <a:gd name="T101" fmla="*/ 69 h 284"/>
                <a:gd name="T102" fmla="*/ 274 w 363"/>
                <a:gd name="T103" fmla="*/ 73 h 284"/>
                <a:gd name="T104" fmla="*/ 270 w 363"/>
                <a:gd name="T105" fmla="*/ 71 h 284"/>
                <a:gd name="T106" fmla="*/ 262 w 363"/>
                <a:gd name="T107" fmla="*/ 19 h 284"/>
                <a:gd name="T108" fmla="*/ 270 w 363"/>
                <a:gd name="T109" fmla="*/ 79 h 284"/>
                <a:gd name="T110" fmla="*/ 272 w 363"/>
                <a:gd name="T111" fmla="*/ 73 h 284"/>
                <a:gd name="T112" fmla="*/ 272 w 363"/>
                <a:gd name="T113" fmla="*/ 73 h 284"/>
                <a:gd name="T114" fmla="*/ 272 w 363"/>
                <a:gd name="T115" fmla="*/ 71 h 284"/>
                <a:gd name="T116" fmla="*/ 272 w 363"/>
                <a:gd name="T117" fmla="*/ 71 h 284"/>
                <a:gd name="T118" fmla="*/ 272 w 363"/>
                <a:gd name="T119" fmla="*/ 71 h 284"/>
                <a:gd name="T120" fmla="*/ 272 w 363"/>
                <a:gd name="T121" fmla="*/ 71 h 284"/>
                <a:gd name="T122" fmla="*/ 272 w 363"/>
                <a:gd name="T123" fmla="*/ 71 h 284"/>
                <a:gd name="T124" fmla="*/ 272 w 363"/>
                <a:gd name="T125" fmla="*/ 73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63" h="284">
                  <a:moveTo>
                    <a:pt x="272" y="73"/>
                  </a:moveTo>
                  <a:lnTo>
                    <a:pt x="272" y="73"/>
                  </a:lnTo>
                  <a:lnTo>
                    <a:pt x="272" y="75"/>
                  </a:lnTo>
                  <a:lnTo>
                    <a:pt x="272" y="75"/>
                  </a:lnTo>
                  <a:lnTo>
                    <a:pt x="272" y="75"/>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close/>
                  <a:moveTo>
                    <a:pt x="270" y="71"/>
                  </a:moveTo>
                  <a:lnTo>
                    <a:pt x="270" y="71"/>
                  </a:lnTo>
                  <a:lnTo>
                    <a:pt x="270" y="71"/>
                  </a:lnTo>
                  <a:lnTo>
                    <a:pt x="270" y="71"/>
                  </a:lnTo>
                  <a:lnTo>
                    <a:pt x="272" y="71"/>
                  </a:lnTo>
                  <a:lnTo>
                    <a:pt x="272" y="71"/>
                  </a:lnTo>
                  <a:lnTo>
                    <a:pt x="272" y="71"/>
                  </a:lnTo>
                  <a:lnTo>
                    <a:pt x="272" y="71"/>
                  </a:lnTo>
                  <a:lnTo>
                    <a:pt x="272" y="71"/>
                  </a:lnTo>
                  <a:lnTo>
                    <a:pt x="270"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1"/>
                  </a:lnTo>
                  <a:lnTo>
                    <a:pt x="272" y="71"/>
                  </a:lnTo>
                  <a:lnTo>
                    <a:pt x="272" y="71"/>
                  </a:lnTo>
                  <a:lnTo>
                    <a:pt x="272" y="73"/>
                  </a:lnTo>
                  <a:lnTo>
                    <a:pt x="272" y="73"/>
                  </a:lnTo>
                  <a:lnTo>
                    <a:pt x="272" y="73"/>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4" y="71"/>
                  </a:move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close/>
                  <a:moveTo>
                    <a:pt x="272" y="73"/>
                  </a:moveTo>
                  <a:lnTo>
                    <a:pt x="272" y="73"/>
                  </a:lnTo>
                  <a:lnTo>
                    <a:pt x="272" y="73"/>
                  </a:lnTo>
                  <a:lnTo>
                    <a:pt x="272" y="73"/>
                  </a:lnTo>
                  <a:lnTo>
                    <a:pt x="272" y="73"/>
                  </a:lnTo>
                  <a:lnTo>
                    <a:pt x="272" y="73"/>
                  </a:lnTo>
                  <a:lnTo>
                    <a:pt x="272" y="73"/>
                  </a:lnTo>
                  <a:close/>
                  <a:moveTo>
                    <a:pt x="270" y="71"/>
                  </a:move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close/>
                  <a:moveTo>
                    <a:pt x="272" y="69"/>
                  </a:moveTo>
                  <a:lnTo>
                    <a:pt x="272" y="69"/>
                  </a:lnTo>
                  <a:lnTo>
                    <a:pt x="272" y="69"/>
                  </a:lnTo>
                  <a:lnTo>
                    <a:pt x="272" y="69"/>
                  </a:lnTo>
                  <a:lnTo>
                    <a:pt x="272" y="69"/>
                  </a:lnTo>
                  <a:lnTo>
                    <a:pt x="272" y="69"/>
                  </a:lnTo>
                  <a:lnTo>
                    <a:pt x="272" y="69"/>
                  </a:lnTo>
                  <a:lnTo>
                    <a:pt x="272" y="69"/>
                  </a:lnTo>
                  <a:lnTo>
                    <a:pt x="272" y="71"/>
                  </a:lnTo>
                  <a:lnTo>
                    <a:pt x="272" y="71"/>
                  </a:lnTo>
                  <a:lnTo>
                    <a:pt x="272" y="71"/>
                  </a:lnTo>
                  <a:lnTo>
                    <a:pt x="272" y="71"/>
                  </a:lnTo>
                  <a:lnTo>
                    <a:pt x="272" y="71"/>
                  </a:lnTo>
                  <a:lnTo>
                    <a:pt x="272" y="71"/>
                  </a:lnTo>
                  <a:lnTo>
                    <a:pt x="272" y="71"/>
                  </a:lnTo>
                  <a:lnTo>
                    <a:pt x="272" y="71"/>
                  </a:lnTo>
                  <a:lnTo>
                    <a:pt x="272" y="69"/>
                  </a:lnTo>
                  <a:lnTo>
                    <a:pt x="272" y="69"/>
                  </a:lnTo>
                  <a:lnTo>
                    <a:pt x="272" y="69"/>
                  </a:lnTo>
                  <a:lnTo>
                    <a:pt x="272" y="69"/>
                  </a:lnTo>
                  <a:lnTo>
                    <a:pt x="272" y="69"/>
                  </a:lnTo>
                  <a:lnTo>
                    <a:pt x="272" y="69"/>
                  </a:lnTo>
                  <a:close/>
                  <a:moveTo>
                    <a:pt x="272" y="69"/>
                  </a:moveTo>
                  <a:lnTo>
                    <a:pt x="272" y="71"/>
                  </a:lnTo>
                  <a:lnTo>
                    <a:pt x="272" y="71"/>
                  </a:lnTo>
                  <a:lnTo>
                    <a:pt x="272" y="69"/>
                  </a:lnTo>
                  <a:lnTo>
                    <a:pt x="272" y="69"/>
                  </a:lnTo>
                  <a:lnTo>
                    <a:pt x="272" y="69"/>
                  </a:lnTo>
                  <a:lnTo>
                    <a:pt x="272" y="69"/>
                  </a:lnTo>
                  <a:lnTo>
                    <a:pt x="272" y="69"/>
                  </a:lnTo>
                  <a:close/>
                  <a:moveTo>
                    <a:pt x="272" y="75"/>
                  </a:moveTo>
                  <a:lnTo>
                    <a:pt x="272" y="75"/>
                  </a:lnTo>
                  <a:lnTo>
                    <a:pt x="272" y="75"/>
                  </a:lnTo>
                  <a:lnTo>
                    <a:pt x="272" y="75"/>
                  </a:lnTo>
                  <a:lnTo>
                    <a:pt x="272" y="75"/>
                  </a:lnTo>
                  <a:lnTo>
                    <a:pt x="272" y="75"/>
                  </a:lnTo>
                  <a:lnTo>
                    <a:pt x="272" y="75"/>
                  </a:lnTo>
                  <a:lnTo>
                    <a:pt x="272" y="75"/>
                  </a:lnTo>
                  <a:close/>
                  <a:moveTo>
                    <a:pt x="272" y="75"/>
                  </a:moveTo>
                  <a:lnTo>
                    <a:pt x="272" y="75"/>
                  </a:lnTo>
                  <a:lnTo>
                    <a:pt x="272" y="75"/>
                  </a:lnTo>
                  <a:lnTo>
                    <a:pt x="272" y="75"/>
                  </a:lnTo>
                  <a:lnTo>
                    <a:pt x="272" y="75"/>
                  </a:lnTo>
                  <a:lnTo>
                    <a:pt x="272" y="75"/>
                  </a:lnTo>
                  <a:lnTo>
                    <a:pt x="272" y="75"/>
                  </a:lnTo>
                  <a:lnTo>
                    <a:pt x="272" y="75"/>
                  </a:lnTo>
                  <a:lnTo>
                    <a:pt x="272" y="75"/>
                  </a:lnTo>
                  <a:lnTo>
                    <a:pt x="272" y="75"/>
                  </a:lnTo>
                  <a:close/>
                  <a:moveTo>
                    <a:pt x="272" y="75"/>
                  </a:moveTo>
                  <a:lnTo>
                    <a:pt x="272" y="75"/>
                  </a:lnTo>
                  <a:lnTo>
                    <a:pt x="272" y="75"/>
                  </a:lnTo>
                  <a:lnTo>
                    <a:pt x="272" y="75"/>
                  </a:lnTo>
                  <a:lnTo>
                    <a:pt x="272" y="75"/>
                  </a:lnTo>
                  <a:lnTo>
                    <a:pt x="272" y="75"/>
                  </a:lnTo>
                  <a:lnTo>
                    <a:pt x="272" y="75"/>
                  </a:lnTo>
                  <a:lnTo>
                    <a:pt x="272" y="75"/>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close/>
                  <a:moveTo>
                    <a:pt x="272" y="75"/>
                  </a:move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close/>
                  <a:moveTo>
                    <a:pt x="274" y="71"/>
                  </a:moveTo>
                  <a:lnTo>
                    <a:pt x="274" y="71"/>
                  </a:lnTo>
                  <a:lnTo>
                    <a:pt x="274" y="71"/>
                  </a:lnTo>
                  <a:lnTo>
                    <a:pt x="274" y="71"/>
                  </a:lnTo>
                  <a:lnTo>
                    <a:pt x="274" y="71"/>
                  </a:lnTo>
                  <a:lnTo>
                    <a:pt x="274" y="71"/>
                  </a:lnTo>
                  <a:lnTo>
                    <a:pt x="274" y="71"/>
                  </a:lnTo>
                  <a:lnTo>
                    <a:pt x="274" y="71"/>
                  </a:lnTo>
                  <a:lnTo>
                    <a:pt x="274" y="71"/>
                  </a:lnTo>
                  <a:close/>
                  <a:moveTo>
                    <a:pt x="272" y="71"/>
                  </a:move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0" y="71"/>
                  </a:moveTo>
                  <a:lnTo>
                    <a:pt x="270" y="71"/>
                  </a:lnTo>
                  <a:lnTo>
                    <a:pt x="270" y="73"/>
                  </a:lnTo>
                  <a:lnTo>
                    <a:pt x="270" y="73"/>
                  </a:lnTo>
                  <a:lnTo>
                    <a:pt x="270" y="71"/>
                  </a:lnTo>
                  <a:lnTo>
                    <a:pt x="270" y="71"/>
                  </a:lnTo>
                  <a:lnTo>
                    <a:pt x="270" y="71"/>
                  </a:lnTo>
                  <a:lnTo>
                    <a:pt x="270"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1"/>
                  </a:lnTo>
                  <a:lnTo>
                    <a:pt x="272" y="71"/>
                  </a:lnTo>
                  <a:lnTo>
                    <a:pt x="272" y="71"/>
                  </a:lnTo>
                  <a:lnTo>
                    <a:pt x="272" y="71"/>
                  </a:lnTo>
                  <a:lnTo>
                    <a:pt x="272" y="71"/>
                  </a:lnTo>
                  <a:lnTo>
                    <a:pt x="272" y="71"/>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4" y="73"/>
                  </a:move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close/>
                  <a:moveTo>
                    <a:pt x="274" y="73"/>
                  </a:moveTo>
                  <a:lnTo>
                    <a:pt x="274" y="73"/>
                  </a:lnTo>
                  <a:lnTo>
                    <a:pt x="274" y="73"/>
                  </a:lnTo>
                  <a:lnTo>
                    <a:pt x="274" y="73"/>
                  </a:lnTo>
                  <a:lnTo>
                    <a:pt x="274" y="73"/>
                  </a:lnTo>
                  <a:close/>
                  <a:moveTo>
                    <a:pt x="270" y="81"/>
                  </a:moveTo>
                  <a:lnTo>
                    <a:pt x="272" y="81"/>
                  </a:lnTo>
                  <a:lnTo>
                    <a:pt x="272" y="81"/>
                  </a:lnTo>
                  <a:lnTo>
                    <a:pt x="272" y="81"/>
                  </a:lnTo>
                  <a:lnTo>
                    <a:pt x="272" y="81"/>
                  </a:lnTo>
                  <a:lnTo>
                    <a:pt x="272" y="81"/>
                  </a:lnTo>
                  <a:lnTo>
                    <a:pt x="272" y="81"/>
                  </a:lnTo>
                  <a:lnTo>
                    <a:pt x="272"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close/>
                  <a:moveTo>
                    <a:pt x="270" y="79"/>
                  </a:moveTo>
                  <a:lnTo>
                    <a:pt x="270" y="79"/>
                  </a:lnTo>
                  <a:lnTo>
                    <a:pt x="270" y="79"/>
                  </a:lnTo>
                  <a:lnTo>
                    <a:pt x="270" y="79"/>
                  </a:lnTo>
                  <a:lnTo>
                    <a:pt x="270" y="79"/>
                  </a:lnTo>
                  <a:lnTo>
                    <a:pt x="270" y="79"/>
                  </a:lnTo>
                  <a:lnTo>
                    <a:pt x="270" y="79"/>
                  </a:lnTo>
                  <a:lnTo>
                    <a:pt x="270" y="79"/>
                  </a:lnTo>
                  <a:lnTo>
                    <a:pt x="270" y="79"/>
                  </a:lnTo>
                  <a:lnTo>
                    <a:pt x="270" y="79"/>
                  </a:lnTo>
                  <a:lnTo>
                    <a:pt x="270" y="79"/>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79"/>
                  </a:lnTo>
                  <a:lnTo>
                    <a:pt x="270" y="79"/>
                  </a:lnTo>
                  <a:lnTo>
                    <a:pt x="270" y="79"/>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2" y="75"/>
                  </a:move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2" y="75"/>
                  </a:lnTo>
                  <a:lnTo>
                    <a:pt x="272" y="75"/>
                  </a:lnTo>
                  <a:lnTo>
                    <a:pt x="272" y="75"/>
                  </a:lnTo>
                  <a:close/>
                  <a:moveTo>
                    <a:pt x="270" y="75"/>
                  </a:moveTo>
                  <a:lnTo>
                    <a:pt x="270" y="75"/>
                  </a:lnTo>
                  <a:lnTo>
                    <a:pt x="270" y="75"/>
                  </a:lnTo>
                  <a:lnTo>
                    <a:pt x="270" y="75"/>
                  </a:lnTo>
                  <a:lnTo>
                    <a:pt x="270" y="75"/>
                  </a:lnTo>
                  <a:lnTo>
                    <a:pt x="270" y="75"/>
                  </a:lnTo>
                  <a:lnTo>
                    <a:pt x="270" y="75"/>
                  </a:lnTo>
                  <a:lnTo>
                    <a:pt x="270" y="75"/>
                  </a:lnTo>
                  <a:close/>
                  <a:moveTo>
                    <a:pt x="272" y="75"/>
                  </a:moveTo>
                  <a:lnTo>
                    <a:pt x="272" y="75"/>
                  </a:lnTo>
                  <a:lnTo>
                    <a:pt x="272" y="75"/>
                  </a:lnTo>
                  <a:lnTo>
                    <a:pt x="272" y="75"/>
                  </a:lnTo>
                  <a:close/>
                  <a:moveTo>
                    <a:pt x="274" y="75"/>
                  </a:moveTo>
                  <a:lnTo>
                    <a:pt x="274" y="73"/>
                  </a:lnTo>
                  <a:lnTo>
                    <a:pt x="274" y="73"/>
                  </a:lnTo>
                  <a:lnTo>
                    <a:pt x="274" y="73"/>
                  </a:lnTo>
                  <a:lnTo>
                    <a:pt x="274" y="73"/>
                  </a:lnTo>
                  <a:lnTo>
                    <a:pt x="274" y="73"/>
                  </a:lnTo>
                  <a:lnTo>
                    <a:pt x="274" y="73"/>
                  </a:lnTo>
                  <a:lnTo>
                    <a:pt x="274" y="73"/>
                  </a:lnTo>
                  <a:lnTo>
                    <a:pt x="274" y="73"/>
                  </a:lnTo>
                  <a:lnTo>
                    <a:pt x="274" y="71"/>
                  </a:lnTo>
                  <a:lnTo>
                    <a:pt x="274" y="73"/>
                  </a:lnTo>
                  <a:lnTo>
                    <a:pt x="274" y="73"/>
                  </a:lnTo>
                  <a:lnTo>
                    <a:pt x="274" y="71"/>
                  </a:lnTo>
                  <a:lnTo>
                    <a:pt x="274" y="71"/>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5"/>
                  </a:lnTo>
                  <a:lnTo>
                    <a:pt x="274" y="75"/>
                  </a:lnTo>
                  <a:lnTo>
                    <a:pt x="274" y="75"/>
                  </a:lnTo>
                  <a:lnTo>
                    <a:pt x="274" y="75"/>
                  </a:lnTo>
                  <a:close/>
                  <a:moveTo>
                    <a:pt x="274" y="73"/>
                  </a:moveTo>
                  <a:lnTo>
                    <a:pt x="274" y="73"/>
                  </a:lnTo>
                  <a:lnTo>
                    <a:pt x="274" y="73"/>
                  </a:lnTo>
                  <a:lnTo>
                    <a:pt x="274" y="73"/>
                  </a:lnTo>
                  <a:lnTo>
                    <a:pt x="274" y="73"/>
                  </a:lnTo>
                  <a:lnTo>
                    <a:pt x="274" y="73"/>
                  </a:lnTo>
                  <a:lnTo>
                    <a:pt x="274" y="73"/>
                  </a:lnTo>
                  <a:lnTo>
                    <a:pt x="274" y="73"/>
                  </a:lnTo>
                  <a:close/>
                  <a:moveTo>
                    <a:pt x="274" y="69"/>
                  </a:moveTo>
                  <a:lnTo>
                    <a:pt x="274" y="69"/>
                  </a:lnTo>
                  <a:lnTo>
                    <a:pt x="274" y="69"/>
                  </a:lnTo>
                  <a:lnTo>
                    <a:pt x="274" y="69"/>
                  </a:lnTo>
                  <a:lnTo>
                    <a:pt x="274" y="69"/>
                  </a:lnTo>
                  <a:lnTo>
                    <a:pt x="274" y="69"/>
                  </a:lnTo>
                  <a:lnTo>
                    <a:pt x="274" y="69"/>
                  </a:lnTo>
                  <a:lnTo>
                    <a:pt x="274" y="69"/>
                  </a:lnTo>
                  <a:lnTo>
                    <a:pt x="274" y="69"/>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71"/>
                  </a:lnTo>
                  <a:lnTo>
                    <a:pt x="274" y="69"/>
                  </a:lnTo>
                  <a:lnTo>
                    <a:pt x="274" y="69"/>
                  </a:lnTo>
                  <a:close/>
                  <a:moveTo>
                    <a:pt x="274" y="71"/>
                  </a:moveTo>
                  <a:lnTo>
                    <a:pt x="274" y="71"/>
                  </a:lnTo>
                  <a:lnTo>
                    <a:pt x="274" y="71"/>
                  </a:lnTo>
                  <a:lnTo>
                    <a:pt x="274" y="71"/>
                  </a:lnTo>
                  <a:lnTo>
                    <a:pt x="274" y="71"/>
                  </a:lnTo>
                  <a:lnTo>
                    <a:pt x="274" y="71"/>
                  </a:lnTo>
                  <a:lnTo>
                    <a:pt x="274" y="71"/>
                  </a:lnTo>
                  <a:close/>
                  <a:moveTo>
                    <a:pt x="274" y="71"/>
                  </a:moveTo>
                  <a:lnTo>
                    <a:pt x="274" y="71"/>
                  </a:lnTo>
                  <a:lnTo>
                    <a:pt x="274" y="71"/>
                  </a:lnTo>
                  <a:lnTo>
                    <a:pt x="274" y="71"/>
                  </a:lnTo>
                  <a:close/>
                  <a:moveTo>
                    <a:pt x="274" y="71"/>
                  </a:moveTo>
                  <a:lnTo>
                    <a:pt x="274" y="71"/>
                  </a:lnTo>
                  <a:lnTo>
                    <a:pt x="274" y="71"/>
                  </a:lnTo>
                  <a:lnTo>
                    <a:pt x="274" y="71"/>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close/>
                  <a:moveTo>
                    <a:pt x="270" y="75"/>
                  </a:move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5"/>
                  </a:lnTo>
                  <a:lnTo>
                    <a:pt x="270" y="75"/>
                  </a:lnTo>
                  <a:lnTo>
                    <a:pt x="270" y="75"/>
                  </a:lnTo>
                  <a:lnTo>
                    <a:pt x="270" y="75"/>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0" y="75"/>
                  </a:moveTo>
                  <a:lnTo>
                    <a:pt x="270" y="73"/>
                  </a:lnTo>
                  <a:lnTo>
                    <a:pt x="270" y="73"/>
                  </a:lnTo>
                  <a:lnTo>
                    <a:pt x="270" y="73"/>
                  </a:lnTo>
                  <a:lnTo>
                    <a:pt x="270" y="75"/>
                  </a:lnTo>
                  <a:lnTo>
                    <a:pt x="270" y="75"/>
                  </a:lnTo>
                  <a:lnTo>
                    <a:pt x="270" y="75"/>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0" y="75"/>
                  </a:moveTo>
                  <a:lnTo>
                    <a:pt x="270" y="75"/>
                  </a:lnTo>
                  <a:lnTo>
                    <a:pt x="270" y="75"/>
                  </a:lnTo>
                  <a:lnTo>
                    <a:pt x="270" y="73"/>
                  </a:lnTo>
                  <a:lnTo>
                    <a:pt x="270" y="73"/>
                  </a:lnTo>
                  <a:lnTo>
                    <a:pt x="270" y="75"/>
                  </a:lnTo>
                  <a:lnTo>
                    <a:pt x="270" y="75"/>
                  </a:lnTo>
                  <a:lnTo>
                    <a:pt x="270" y="75"/>
                  </a:lnTo>
                  <a:lnTo>
                    <a:pt x="270" y="75"/>
                  </a:lnTo>
                  <a:lnTo>
                    <a:pt x="270" y="75"/>
                  </a:lnTo>
                  <a:close/>
                  <a:moveTo>
                    <a:pt x="270" y="71"/>
                  </a:move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close/>
                  <a:moveTo>
                    <a:pt x="270" y="71"/>
                  </a:moveTo>
                  <a:lnTo>
                    <a:pt x="270" y="71"/>
                  </a:lnTo>
                  <a:lnTo>
                    <a:pt x="270" y="71"/>
                  </a:lnTo>
                  <a:lnTo>
                    <a:pt x="270" y="71"/>
                  </a:lnTo>
                  <a:lnTo>
                    <a:pt x="270" y="71"/>
                  </a:lnTo>
                  <a:lnTo>
                    <a:pt x="270" y="71"/>
                  </a:lnTo>
                  <a:lnTo>
                    <a:pt x="270" y="71"/>
                  </a:lnTo>
                  <a:lnTo>
                    <a:pt x="270" y="73"/>
                  </a:lnTo>
                  <a:lnTo>
                    <a:pt x="270" y="73"/>
                  </a:lnTo>
                  <a:lnTo>
                    <a:pt x="270" y="73"/>
                  </a:lnTo>
                  <a:lnTo>
                    <a:pt x="270" y="73"/>
                  </a:lnTo>
                  <a:lnTo>
                    <a:pt x="270" y="71"/>
                  </a:lnTo>
                  <a:lnTo>
                    <a:pt x="270" y="71"/>
                  </a:lnTo>
                  <a:lnTo>
                    <a:pt x="270" y="71"/>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1"/>
                  </a:moveTo>
                  <a:lnTo>
                    <a:pt x="270" y="71"/>
                  </a:lnTo>
                  <a:lnTo>
                    <a:pt x="270" y="73"/>
                  </a:lnTo>
                  <a:lnTo>
                    <a:pt x="270" y="73"/>
                  </a:lnTo>
                  <a:lnTo>
                    <a:pt x="270" y="73"/>
                  </a:lnTo>
                  <a:lnTo>
                    <a:pt x="270" y="71"/>
                  </a:lnTo>
                  <a:lnTo>
                    <a:pt x="270" y="71"/>
                  </a:lnTo>
                  <a:lnTo>
                    <a:pt x="270" y="71"/>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1"/>
                  </a:moveTo>
                  <a:lnTo>
                    <a:pt x="270" y="71"/>
                  </a:lnTo>
                  <a:lnTo>
                    <a:pt x="270" y="73"/>
                  </a:lnTo>
                  <a:lnTo>
                    <a:pt x="270" y="73"/>
                  </a:lnTo>
                  <a:lnTo>
                    <a:pt x="270" y="73"/>
                  </a:lnTo>
                  <a:lnTo>
                    <a:pt x="270" y="73"/>
                  </a:lnTo>
                  <a:lnTo>
                    <a:pt x="270" y="73"/>
                  </a:lnTo>
                  <a:lnTo>
                    <a:pt x="270" y="71"/>
                  </a:lnTo>
                  <a:close/>
                  <a:moveTo>
                    <a:pt x="270" y="73"/>
                  </a:moveTo>
                  <a:lnTo>
                    <a:pt x="270" y="73"/>
                  </a:lnTo>
                  <a:lnTo>
                    <a:pt x="270" y="73"/>
                  </a:lnTo>
                  <a:lnTo>
                    <a:pt x="270" y="73"/>
                  </a:lnTo>
                  <a:lnTo>
                    <a:pt x="270" y="73"/>
                  </a:lnTo>
                  <a:lnTo>
                    <a:pt x="270" y="73"/>
                  </a:lnTo>
                  <a:lnTo>
                    <a:pt x="270" y="73"/>
                  </a:lnTo>
                  <a:lnTo>
                    <a:pt x="270" y="73"/>
                  </a:lnTo>
                  <a:close/>
                  <a:moveTo>
                    <a:pt x="270" y="71"/>
                  </a:moveTo>
                  <a:lnTo>
                    <a:pt x="270" y="71"/>
                  </a:lnTo>
                  <a:lnTo>
                    <a:pt x="270" y="73"/>
                  </a:lnTo>
                  <a:lnTo>
                    <a:pt x="270" y="73"/>
                  </a:lnTo>
                  <a:lnTo>
                    <a:pt x="270" y="73"/>
                  </a:lnTo>
                  <a:lnTo>
                    <a:pt x="270" y="71"/>
                  </a:lnTo>
                  <a:lnTo>
                    <a:pt x="270" y="71"/>
                  </a:lnTo>
                  <a:lnTo>
                    <a:pt x="270" y="71"/>
                  </a:lnTo>
                  <a:close/>
                  <a:moveTo>
                    <a:pt x="270" y="75"/>
                  </a:moveTo>
                  <a:lnTo>
                    <a:pt x="270" y="75"/>
                  </a:lnTo>
                  <a:lnTo>
                    <a:pt x="270" y="75"/>
                  </a:lnTo>
                  <a:lnTo>
                    <a:pt x="270" y="75"/>
                  </a:lnTo>
                  <a:lnTo>
                    <a:pt x="270" y="75"/>
                  </a:lnTo>
                  <a:lnTo>
                    <a:pt x="270" y="73"/>
                  </a:lnTo>
                  <a:lnTo>
                    <a:pt x="270" y="73"/>
                  </a:lnTo>
                  <a:lnTo>
                    <a:pt x="270" y="73"/>
                  </a:lnTo>
                  <a:lnTo>
                    <a:pt x="270" y="73"/>
                  </a:lnTo>
                  <a:lnTo>
                    <a:pt x="270" y="73"/>
                  </a:lnTo>
                  <a:lnTo>
                    <a:pt x="270" y="75"/>
                  </a:lnTo>
                  <a:lnTo>
                    <a:pt x="270" y="75"/>
                  </a:lnTo>
                  <a:close/>
                  <a:moveTo>
                    <a:pt x="270" y="73"/>
                  </a:moveTo>
                  <a:lnTo>
                    <a:pt x="270" y="73"/>
                  </a:lnTo>
                  <a:lnTo>
                    <a:pt x="270" y="73"/>
                  </a:ln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close/>
                  <a:moveTo>
                    <a:pt x="270" y="73"/>
                  </a:moveTo>
                  <a:lnTo>
                    <a:pt x="270" y="73"/>
                  </a:lnTo>
                  <a:lnTo>
                    <a:pt x="270" y="73"/>
                  </a:lnTo>
                  <a:lnTo>
                    <a:pt x="270" y="73"/>
                  </a:lnTo>
                  <a:lnTo>
                    <a:pt x="270" y="73"/>
                  </a:lnTo>
                  <a:lnTo>
                    <a:pt x="270" y="73"/>
                  </a:lnTo>
                  <a:lnTo>
                    <a:pt x="270" y="73"/>
                  </a:lnTo>
                  <a:lnTo>
                    <a:pt x="270" y="73"/>
                  </a:lnTo>
                  <a:lnTo>
                    <a:pt x="270" y="73"/>
                  </a:lnTo>
                  <a:close/>
                  <a:moveTo>
                    <a:pt x="274" y="73"/>
                  </a:moveTo>
                  <a:lnTo>
                    <a:pt x="274" y="73"/>
                  </a:lnTo>
                  <a:lnTo>
                    <a:pt x="272" y="73"/>
                  </a:lnTo>
                  <a:lnTo>
                    <a:pt x="272" y="73"/>
                  </a:lnTo>
                  <a:lnTo>
                    <a:pt x="272" y="73"/>
                  </a:lnTo>
                  <a:lnTo>
                    <a:pt x="272" y="73"/>
                  </a:lnTo>
                  <a:lnTo>
                    <a:pt x="272" y="73"/>
                  </a:lnTo>
                  <a:lnTo>
                    <a:pt x="274" y="73"/>
                  </a:lnTo>
                  <a:close/>
                  <a:moveTo>
                    <a:pt x="272" y="73"/>
                  </a:move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4" y="71"/>
                  </a:lnTo>
                  <a:lnTo>
                    <a:pt x="274" y="71"/>
                  </a:lnTo>
                  <a:lnTo>
                    <a:pt x="274" y="71"/>
                  </a:lnTo>
                  <a:lnTo>
                    <a:pt x="274" y="71"/>
                  </a:lnTo>
                  <a:lnTo>
                    <a:pt x="272" y="71"/>
                  </a:lnTo>
                  <a:close/>
                  <a:moveTo>
                    <a:pt x="272" y="75"/>
                  </a:moveTo>
                  <a:lnTo>
                    <a:pt x="272" y="75"/>
                  </a:lnTo>
                  <a:lnTo>
                    <a:pt x="272" y="75"/>
                  </a:lnTo>
                  <a:lnTo>
                    <a:pt x="272" y="75"/>
                  </a:lnTo>
                  <a:lnTo>
                    <a:pt x="272" y="75"/>
                  </a:lnTo>
                  <a:lnTo>
                    <a:pt x="272" y="75"/>
                  </a:lnTo>
                  <a:lnTo>
                    <a:pt x="272" y="75"/>
                  </a:lnTo>
                  <a:close/>
                  <a:moveTo>
                    <a:pt x="272" y="75"/>
                  </a:moveTo>
                  <a:lnTo>
                    <a:pt x="272" y="75"/>
                  </a:lnTo>
                  <a:lnTo>
                    <a:pt x="272" y="75"/>
                  </a:lnTo>
                  <a:lnTo>
                    <a:pt x="272" y="75"/>
                  </a:lnTo>
                  <a:lnTo>
                    <a:pt x="272" y="75"/>
                  </a:lnTo>
                  <a:lnTo>
                    <a:pt x="272" y="75"/>
                  </a:lnTo>
                  <a:lnTo>
                    <a:pt x="272" y="75"/>
                  </a:lnTo>
                  <a:lnTo>
                    <a:pt x="272" y="75"/>
                  </a:lnTo>
                  <a:close/>
                  <a:moveTo>
                    <a:pt x="272" y="73"/>
                  </a:moveTo>
                  <a:lnTo>
                    <a:pt x="272" y="73"/>
                  </a:lnTo>
                  <a:lnTo>
                    <a:pt x="272" y="73"/>
                  </a:lnTo>
                  <a:lnTo>
                    <a:pt x="272" y="73"/>
                  </a:lnTo>
                  <a:lnTo>
                    <a:pt x="272" y="73"/>
                  </a:lnTo>
                  <a:lnTo>
                    <a:pt x="272" y="73"/>
                  </a:lnTo>
                  <a:lnTo>
                    <a:pt x="272" y="73"/>
                  </a:lnTo>
                  <a:lnTo>
                    <a:pt x="272" y="73"/>
                  </a:lnTo>
                  <a:close/>
                  <a:moveTo>
                    <a:pt x="272" y="71"/>
                  </a:moveTo>
                  <a:lnTo>
                    <a:pt x="270" y="71"/>
                  </a:lnTo>
                  <a:lnTo>
                    <a:pt x="270" y="71"/>
                  </a:lnTo>
                  <a:lnTo>
                    <a:pt x="270" y="71"/>
                  </a:lnTo>
                  <a:lnTo>
                    <a:pt x="270"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5"/>
                  </a:moveTo>
                  <a:lnTo>
                    <a:pt x="272" y="75"/>
                  </a:lnTo>
                  <a:lnTo>
                    <a:pt x="272" y="75"/>
                  </a:lnTo>
                  <a:lnTo>
                    <a:pt x="272" y="75"/>
                  </a:lnTo>
                  <a:lnTo>
                    <a:pt x="272" y="75"/>
                  </a:lnTo>
                  <a:lnTo>
                    <a:pt x="272" y="75"/>
                  </a:lnTo>
                  <a:lnTo>
                    <a:pt x="272" y="75"/>
                  </a:lnTo>
                  <a:close/>
                  <a:moveTo>
                    <a:pt x="272" y="71"/>
                  </a:moveTo>
                  <a:lnTo>
                    <a:pt x="272" y="71"/>
                  </a:lnTo>
                  <a:lnTo>
                    <a:pt x="272" y="71"/>
                  </a:lnTo>
                  <a:lnTo>
                    <a:pt x="272" y="71"/>
                  </a:lnTo>
                  <a:lnTo>
                    <a:pt x="272" y="71"/>
                  </a:lnTo>
                  <a:lnTo>
                    <a:pt x="272" y="71"/>
                  </a:lnTo>
                  <a:lnTo>
                    <a:pt x="272" y="71"/>
                  </a:lnTo>
                  <a:lnTo>
                    <a:pt x="272" y="71"/>
                  </a:lnTo>
                  <a:lnTo>
                    <a:pt x="272" y="71"/>
                  </a:lnTo>
                  <a:close/>
                  <a:moveTo>
                    <a:pt x="272" y="69"/>
                  </a:moveTo>
                  <a:lnTo>
                    <a:pt x="272" y="69"/>
                  </a:lnTo>
                  <a:lnTo>
                    <a:pt x="272" y="69"/>
                  </a:lnTo>
                  <a:lnTo>
                    <a:pt x="272" y="69"/>
                  </a:lnTo>
                  <a:lnTo>
                    <a:pt x="272" y="69"/>
                  </a:lnTo>
                  <a:lnTo>
                    <a:pt x="272" y="69"/>
                  </a:lnTo>
                  <a:lnTo>
                    <a:pt x="272" y="69"/>
                  </a:lnTo>
                  <a:lnTo>
                    <a:pt x="272" y="69"/>
                  </a:lnTo>
                  <a:lnTo>
                    <a:pt x="272" y="69"/>
                  </a:lnTo>
                  <a:lnTo>
                    <a:pt x="272" y="69"/>
                  </a:lnTo>
                  <a:lnTo>
                    <a:pt x="272" y="69"/>
                  </a:lnTo>
                  <a:lnTo>
                    <a:pt x="272" y="69"/>
                  </a:lnTo>
                  <a:lnTo>
                    <a:pt x="272" y="69"/>
                  </a:lnTo>
                  <a:lnTo>
                    <a:pt x="272" y="69"/>
                  </a:lnTo>
                  <a:lnTo>
                    <a:pt x="272" y="69"/>
                  </a:lnTo>
                  <a:close/>
                  <a:moveTo>
                    <a:pt x="272" y="69"/>
                  </a:moveTo>
                  <a:lnTo>
                    <a:pt x="272" y="69"/>
                  </a:lnTo>
                  <a:lnTo>
                    <a:pt x="272" y="69"/>
                  </a:lnTo>
                  <a:lnTo>
                    <a:pt x="272" y="69"/>
                  </a:lnTo>
                  <a:lnTo>
                    <a:pt x="272" y="69"/>
                  </a:lnTo>
                  <a:close/>
                  <a:moveTo>
                    <a:pt x="270" y="71"/>
                  </a:moveTo>
                  <a:lnTo>
                    <a:pt x="270" y="71"/>
                  </a:lnTo>
                  <a:lnTo>
                    <a:pt x="270" y="71"/>
                  </a:lnTo>
                  <a:lnTo>
                    <a:pt x="272" y="71"/>
                  </a:lnTo>
                  <a:lnTo>
                    <a:pt x="272" y="71"/>
                  </a:lnTo>
                  <a:lnTo>
                    <a:pt x="270" y="71"/>
                  </a:lnTo>
                  <a:lnTo>
                    <a:pt x="270"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0"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0" y="73"/>
                  </a:lnTo>
                  <a:lnTo>
                    <a:pt x="270" y="73"/>
                  </a:lnTo>
                  <a:lnTo>
                    <a:pt x="270" y="73"/>
                  </a:lnTo>
                  <a:lnTo>
                    <a:pt x="272" y="73"/>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5"/>
                  </a:moveTo>
                  <a:lnTo>
                    <a:pt x="272" y="73"/>
                  </a:lnTo>
                  <a:lnTo>
                    <a:pt x="272" y="73"/>
                  </a:lnTo>
                  <a:lnTo>
                    <a:pt x="272" y="73"/>
                  </a:lnTo>
                  <a:lnTo>
                    <a:pt x="272" y="73"/>
                  </a:lnTo>
                  <a:lnTo>
                    <a:pt x="272" y="73"/>
                  </a:lnTo>
                  <a:lnTo>
                    <a:pt x="272" y="73"/>
                  </a:lnTo>
                  <a:lnTo>
                    <a:pt x="272" y="73"/>
                  </a:lnTo>
                  <a:lnTo>
                    <a:pt x="272" y="73"/>
                  </a:lnTo>
                  <a:lnTo>
                    <a:pt x="272" y="75"/>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112" y="102"/>
                  </a:moveTo>
                  <a:lnTo>
                    <a:pt x="112" y="102"/>
                  </a:lnTo>
                  <a:lnTo>
                    <a:pt x="114" y="102"/>
                  </a:lnTo>
                  <a:lnTo>
                    <a:pt x="114" y="100"/>
                  </a:lnTo>
                  <a:lnTo>
                    <a:pt x="114" y="100"/>
                  </a:lnTo>
                  <a:lnTo>
                    <a:pt x="112" y="100"/>
                  </a:lnTo>
                  <a:lnTo>
                    <a:pt x="112" y="100"/>
                  </a:lnTo>
                  <a:lnTo>
                    <a:pt x="112" y="100"/>
                  </a:lnTo>
                  <a:lnTo>
                    <a:pt x="112" y="102"/>
                  </a:lnTo>
                  <a:close/>
                  <a:moveTo>
                    <a:pt x="98" y="79"/>
                  </a:moveTo>
                  <a:lnTo>
                    <a:pt x="100" y="79"/>
                  </a:lnTo>
                  <a:lnTo>
                    <a:pt x="100" y="77"/>
                  </a:lnTo>
                  <a:lnTo>
                    <a:pt x="98" y="77"/>
                  </a:lnTo>
                  <a:lnTo>
                    <a:pt x="98" y="79"/>
                  </a:lnTo>
                  <a:lnTo>
                    <a:pt x="98" y="79"/>
                  </a:lnTo>
                  <a:close/>
                  <a:moveTo>
                    <a:pt x="123" y="150"/>
                  </a:moveTo>
                  <a:lnTo>
                    <a:pt x="123" y="150"/>
                  </a:lnTo>
                  <a:lnTo>
                    <a:pt x="123" y="150"/>
                  </a:lnTo>
                  <a:lnTo>
                    <a:pt x="125" y="152"/>
                  </a:lnTo>
                  <a:lnTo>
                    <a:pt x="129" y="152"/>
                  </a:lnTo>
                  <a:lnTo>
                    <a:pt x="129" y="150"/>
                  </a:lnTo>
                  <a:lnTo>
                    <a:pt x="131" y="152"/>
                  </a:lnTo>
                  <a:lnTo>
                    <a:pt x="131" y="152"/>
                  </a:lnTo>
                  <a:lnTo>
                    <a:pt x="133" y="152"/>
                  </a:lnTo>
                  <a:lnTo>
                    <a:pt x="133" y="152"/>
                  </a:lnTo>
                  <a:lnTo>
                    <a:pt x="133" y="152"/>
                  </a:lnTo>
                  <a:lnTo>
                    <a:pt x="133" y="150"/>
                  </a:lnTo>
                  <a:lnTo>
                    <a:pt x="133" y="150"/>
                  </a:lnTo>
                  <a:lnTo>
                    <a:pt x="135" y="150"/>
                  </a:lnTo>
                  <a:lnTo>
                    <a:pt x="135" y="150"/>
                  </a:lnTo>
                  <a:lnTo>
                    <a:pt x="135" y="150"/>
                  </a:lnTo>
                  <a:lnTo>
                    <a:pt x="137" y="150"/>
                  </a:lnTo>
                  <a:lnTo>
                    <a:pt x="139" y="148"/>
                  </a:lnTo>
                  <a:lnTo>
                    <a:pt x="141" y="145"/>
                  </a:lnTo>
                  <a:lnTo>
                    <a:pt x="141" y="141"/>
                  </a:lnTo>
                  <a:lnTo>
                    <a:pt x="139" y="141"/>
                  </a:lnTo>
                  <a:lnTo>
                    <a:pt x="139" y="139"/>
                  </a:lnTo>
                  <a:lnTo>
                    <a:pt x="139" y="139"/>
                  </a:lnTo>
                  <a:lnTo>
                    <a:pt x="139" y="139"/>
                  </a:lnTo>
                  <a:lnTo>
                    <a:pt x="137" y="139"/>
                  </a:lnTo>
                  <a:lnTo>
                    <a:pt x="135" y="143"/>
                  </a:lnTo>
                  <a:lnTo>
                    <a:pt x="135" y="145"/>
                  </a:lnTo>
                  <a:lnTo>
                    <a:pt x="135" y="145"/>
                  </a:lnTo>
                  <a:lnTo>
                    <a:pt x="135" y="145"/>
                  </a:lnTo>
                  <a:lnTo>
                    <a:pt x="135" y="148"/>
                  </a:lnTo>
                  <a:lnTo>
                    <a:pt x="135" y="148"/>
                  </a:lnTo>
                  <a:lnTo>
                    <a:pt x="135" y="145"/>
                  </a:lnTo>
                  <a:lnTo>
                    <a:pt x="133" y="145"/>
                  </a:lnTo>
                  <a:lnTo>
                    <a:pt x="131" y="148"/>
                  </a:lnTo>
                  <a:lnTo>
                    <a:pt x="129" y="148"/>
                  </a:lnTo>
                  <a:lnTo>
                    <a:pt x="129" y="148"/>
                  </a:lnTo>
                  <a:lnTo>
                    <a:pt x="129" y="148"/>
                  </a:lnTo>
                  <a:lnTo>
                    <a:pt x="127" y="148"/>
                  </a:lnTo>
                  <a:lnTo>
                    <a:pt x="125" y="148"/>
                  </a:lnTo>
                  <a:lnTo>
                    <a:pt x="123" y="148"/>
                  </a:lnTo>
                  <a:lnTo>
                    <a:pt x="123" y="148"/>
                  </a:lnTo>
                  <a:lnTo>
                    <a:pt x="123" y="148"/>
                  </a:lnTo>
                  <a:lnTo>
                    <a:pt x="123" y="150"/>
                  </a:lnTo>
                  <a:lnTo>
                    <a:pt x="123" y="150"/>
                  </a:lnTo>
                  <a:lnTo>
                    <a:pt x="123" y="150"/>
                  </a:lnTo>
                  <a:lnTo>
                    <a:pt x="123" y="150"/>
                  </a:lnTo>
                  <a:close/>
                  <a:moveTo>
                    <a:pt x="156" y="160"/>
                  </a:moveTo>
                  <a:lnTo>
                    <a:pt x="158" y="160"/>
                  </a:lnTo>
                  <a:lnTo>
                    <a:pt x="160" y="160"/>
                  </a:lnTo>
                  <a:lnTo>
                    <a:pt x="160" y="160"/>
                  </a:lnTo>
                  <a:lnTo>
                    <a:pt x="162" y="160"/>
                  </a:lnTo>
                  <a:lnTo>
                    <a:pt x="164" y="162"/>
                  </a:lnTo>
                  <a:lnTo>
                    <a:pt x="166" y="162"/>
                  </a:lnTo>
                  <a:lnTo>
                    <a:pt x="168" y="162"/>
                  </a:lnTo>
                  <a:lnTo>
                    <a:pt x="170" y="160"/>
                  </a:lnTo>
                  <a:lnTo>
                    <a:pt x="170" y="160"/>
                  </a:lnTo>
                  <a:lnTo>
                    <a:pt x="170" y="158"/>
                  </a:lnTo>
                  <a:lnTo>
                    <a:pt x="173" y="158"/>
                  </a:lnTo>
                  <a:lnTo>
                    <a:pt x="173" y="160"/>
                  </a:lnTo>
                  <a:lnTo>
                    <a:pt x="173" y="160"/>
                  </a:lnTo>
                  <a:lnTo>
                    <a:pt x="175" y="160"/>
                  </a:lnTo>
                  <a:lnTo>
                    <a:pt x="177" y="162"/>
                  </a:lnTo>
                  <a:lnTo>
                    <a:pt x="179" y="160"/>
                  </a:lnTo>
                  <a:lnTo>
                    <a:pt x="181" y="158"/>
                  </a:lnTo>
                  <a:lnTo>
                    <a:pt x="181" y="156"/>
                  </a:lnTo>
                  <a:lnTo>
                    <a:pt x="179" y="156"/>
                  </a:lnTo>
                  <a:lnTo>
                    <a:pt x="175" y="154"/>
                  </a:lnTo>
                  <a:lnTo>
                    <a:pt x="173" y="154"/>
                  </a:lnTo>
                  <a:lnTo>
                    <a:pt x="173" y="154"/>
                  </a:lnTo>
                  <a:lnTo>
                    <a:pt x="173" y="152"/>
                  </a:lnTo>
                  <a:lnTo>
                    <a:pt x="173" y="152"/>
                  </a:lnTo>
                  <a:lnTo>
                    <a:pt x="173" y="152"/>
                  </a:lnTo>
                  <a:lnTo>
                    <a:pt x="173" y="150"/>
                  </a:lnTo>
                  <a:lnTo>
                    <a:pt x="170" y="152"/>
                  </a:lnTo>
                  <a:lnTo>
                    <a:pt x="170" y="152"/>
                  </a:lnTo>
                  <a:lnTo>
                    <a:pt x="168" y="152"/>
                  </a:lnTo>
                  <a:lnTo>
                    <a:pt x="166" y="154"/>
                  </a:lnTo>
                  <a:lnTo>
                    <a:pt x="166" y="154"/>
                  </a:lnTo>
                  <a:lnTo>
                    <a:pt x="166" y="154"/>
                  </a:lnTo>
                  <a:lnTo>
                    <a:pt x="164" y="154"/>
                  </a:lnTo>
                  <a:lnTo>
                    <a:pt x="164" y="154"/>
                  </a:lnTo>
                  <a:lnTo>
                    <a:pt x="162" y="154"/>
                  </a:lnTo>
                  <a:lnTo>
                    <a:pt x="162" y="154"/>
                  </a:lnTo>
                  <a:lnTo>
                    <a:pt x="160" y="156"/>
                  </a:lnTo>
                  <a:lnTo>
                    <a:pt x="160" y="156"/>
                  </a:lnTo>
                  <a:lnTo>
                    <a:pt x="158" y="156"/>
                  </a:lnTo>
                  <a:lnTo>
                    <a:pt x="156" y="158"/>
                  </a:lnTo>
                  <a:lnTo>
                    <a:pt x="156" y="158"/>
                  </a:lnTo>
                  <a:lnTo>
                    <a:pt x="156" y="160"/>
                  </a:lnTo>
                  <a:lnTo>
                    <a:pt x="156" y="160"/>
                  </a:lnTo>
                  <a:close/>
                  <a:moveTo>
                    <a:pt x="77" y="150"/>
                  </a:moveTo>
                  <a:lnTo>
                    <a:pt x="79" y="150"/>
                  </a:lnTo>
                  <a:lnTo>
                    <a:pt x="79" y="150"/>
                  </a:lnTo>
                  <a:lnTo>
                    <a:pt x="81" y="148"/>
                  </a:lnTo>
                  <a:lnTo>
                    <a:pt x="81" y="145"/>
                  </a:lnTo>
                  <a:lnTo>
                    <a:pt x="81" y="143"/>
                  </a:lnTo>
                  <a:lnTo>
                    <a:pt x="81" y="141"/>
                  </a:lnTo>
                  <a:lnTo>
                    <a:pt x="79" y="141"/>
                  </a:lnTo>
                  <a:lnTo>
                    <a:pt x="77" y="143"/>
                  </a:lnTo>
                  <a:lnTo>
                    <a:pt x="75" y="143"/>
                  </a:lnTo>
                  <a:lnTo>
                    <a:pt x="75" y="148"/>
                  </a:lnTo>
                  <a:lnTo>
                    <a:pt x="77" y="148"/>
                  </a:lnTo>
                  <a:lnTo>
                    <a:pt x="77" y="150"/>
                  </a:lnTo>
                  <a:close/>
                  <a:moveTo>
                    <a:pt x="197" y="148"/>
                  </a:moveTo>
                  <a:lnTo>
                    <a:pt x="199" y="148"/>
                  </a:lnTo>
                  <a:lnTo>
                    <a:pt x="199" y="150"/>
                  </a:lnTo>
                  <a:lnTo>
                    <a:pt x="202" y="150"/>
                  </a:lnTo>
                  <a:lnTo>
                    <a:pt x="202" y="150"/>
                  </a:lnTo>
                  <a:lnTo>
                    <a:pt x="202" y="150"/>
                  </a:lnTo>
                  <a:lnTo>
                    <a:pt x="204" y="150"/>
                  </a:lnTo>
                  <a:lnTo>
                    <a:pt x="204" y="148"/>
                  </a:lnTo>
                  <a:lnTo>
                    <a:pt x="204" y="148"/>
                  </a:lnTo>
                  <a:lnTo>
                    <a:pt x="202" y="145"/>
                  </a:lnTo>
                  <a:lnTo>
                    <a:pt x="202" y="145"/>
                  </a:lnTo>
                  <a:lnTo>
                    <a:pt x="202" y="143"/>
                  </a:lnTo>
                  <a:lnTo>
                    <a:pt x="199" y="143"/>
                  </a:lnTo>
                  <a:lnTo>
                    <a:pt x="199" y="143"/>
                  </a:lnTo>
                  <a:lnTo>
                    <a:pt x="197" y="143"/>
                  </a:lnTo>
                  <a:lnTo>
                    <a:pt x="197" y="145"/>
                  </a:lnTo>
                  <a:lnTo>
                    <a:pt x="197" y="145"/>
                  </a:lnTo>
                  <a:lnTo>
                    <a:pt x="197" y="148"/>
                  </a:lnTo>
                  <a:lnTo>
                    <a:pt x="197" y="148"/>
                  </a:lnTo>
                  <a:close/>
                  <a:moveTo>
                    <a:pt x="193" y="152"/>
                  </a:moveTo>
                  <a:lnTo>
                    <a:pt x="195" y="152"/>
                  </a:lnTo>
                  <a:lnTo>
                    <a:pt x="197" y="152"/>
                  </a:lnTo>
                  <a:lnTo>
                    <a:pt x="197" y="154"/>
                  </a:lnTo>
                  <a:lnTo>
                    <a:pt x="197" y="152"/>
                  </a:lnTo>
                  <a:lnTo>
                    <a:pt x="197" y="150"/>
                  </a:lnTo>
                  <a:lnTo>
                    <a:pt x="195" y="148"/>
                  </a:lnTo>
                  <a:lnTo>
                    <a:pt x="193" y="145"/>
                  </a:lnTo>
                  <a:lnTo>
                    <a:pt x="191" y="145"/>
                  </a:lnTo>
                  <a:lnTo>
                    <a:pt x="191" y="148"/>
                  </a:lnTo>
                  <a:lnTo>
                    <a:pt x="191" y="150"/>
                  </a:lnTo>
                  <a:lnTo>
                    <a:pt x="193" y="152"/>
                  </a:lnTo>
                  <a:close/>
                  <a:moveTo>
                    <a:pt x="11" y="125"/>
                  </a:moveTo>
                  <a:lnTo>
                    <a:pt x="11" y="125"/>
                  </a:lnTo>
                  <a:lnTo>
                    <a:pt x="11" y="125"/>
                  </a:lnTo>
                  <a:lnTo>
                    <a:pt x="11" y="125"/>
                  </a:lnTo>
                  <a:lnTo>
                    <a:pt x="11" y="125"/>
                  </a:lnTo>
                  <a:lnTo>
                    <a:pt x="11" y="125"/>
                  </a:lnTo>
                  <a:lnTo>
                    <a:pt x="11" y="123"/>
                  </a:lnTo>
                  <a:lnTo>
                    <a:pt x="11" y="125"/>
                  </a:lnTo>
                  <a:lnTo>
                    <a:pt x="11" y="125"/>
                  </a:lnTo>
                  <a:lnTo>
                    <a:pt x="11" y="125"/>
                  </a:lnTo>
                  <a:lnTo>
                    <a:pt x="11" y="125"/>
                  </a:lnTo>
                  <a:lnTo>
                    <a:pt x="11" y="127"/>
                  </a:lnTo>
                  <a:lnTo>
                    <a:pt x="13" y="127"/>
                  </a:lnTo>
                  <a:lnTo>
                    <a:pt x="13" y="125"/>
                  </a:lnTo>
                  <a:lnTo>
                    <a:pt x="13" y="125"/>
                  </a:lnTo>
                  <a:lnTo>
                    <a:pt x="13" y="125"/>
                  </a:lnTo>
                  <a:lnTo>
                    <a:pt x="13" y="125"/>
                  </a:lnTo>
                  <a:lnTo>
                    <a:pt x="13" y="123"/>
                  </a:lnTo>
                  <a:lnTo>
                    <a:pt x="11" y="123"/>
                  </a:lnTo>
                  <a:lnTo>
                    <a:pt x="11" y="123"/>
                  </a:lnTo>
                  <a:lnTo>
                    <a:pt x="11" y="123"/>
                  </a:lnTo>
                  <a:lnTo>
                    <a:pt x="11" y="125"/>
                  </a:lnTo>
                  <a:lnTo>
                    <a:pt x="11" y="125"/>
                  </a:lnTo>
                  <a:close/>
                  <a:moveTo>
                    <a:pt x="361" y="73"/>
                  </a:moveTo>
                  <a:lnTo>
                    <a:pt x="363" y="69"/>
                  </a:lnTo>
                  <a:lnTo>
                    <a:pt x="363" y="67"/>
                  </a:lnTo>
                  <a:lnTo>
                    <a:pt x="363" y="65"/>
                  </a:lnTo>
                  <a:lnTo>
                    <a:pt x="363" y="65"/>
                  </a:lnTo>
                  <a:lnTo>
                    <a:pt x="363" y="63"/>
                  </a:lnTo>
                  <a:lnTo>
                    <a:pt x="363" y="63"/>
                  </a:lnTo>
                  <a:lnTo>
                    <a:pt x="363" y="63"/>
                  </a:lnTo>
                  <a:lnTo>
                    <a:pt x="361" y="60"/>
                  </a:lnTo>
                  <a:lnTo>
                    <a:pt x="361" y="60"/>
                  </a:lnTo>
                  <a:lnTo>
                    <a:pt x="361" y="58"/>
                  </a:lnTo>
                  <a:lnTo>
                    <a:pt x="361" y="58"/>
                  </a:lnTo>
                  <a:lnTo>
                    <a:pt x="361" y="56"/>
                  </a:lnTo>
                  <a:lnTo>
                    <a:pt x="361" y="54"/>
                  </a:lnTo>
                  <a:lnTo>
                    <a:pt x="361" y="46"/>
                  </a:lnTo>
                  <a:lnTo>
                    <a:pt x="361" y="42"/>
                  </a:lnTo>
                  <a:lnTo>
                    <a:pt x="359" y="40"/>
                  </a:lnTo>
                  <a:lnTo>
                    <a:pt x="359" y="40"/>
                  </a:lnTo>
                  <a:lnTo>
                    <a:pt x="357" y="40"/>
                  </a:lnTo>
                  <a:lnTo>
                    <a:pt x="355" y="38"/>
                  </a:lnTo>
                  <a:lnTo>
                    <a:pt x="353" y="40"/>
                  </a:lnTo>
                  <a:lnTo>
                    <a:pt x="351" y="40"/>
                  </a:lnTo>
                  <a:lnTo>
                    <a:pt x="349" y="40"/>
                  </a:lnTo>
                  <a:lnTo>
                    <a:pt x="349" y="38"/>
                  </a:lnTo>
                  <a:lnTo>
                    <a:pt x="349" y="36"/>
                  </a:lnTo>
                  <a:lnTo>
                    <a:pt x="349" y="36"/>
                  </a:lnTo>
                  <a:lnTo>
                    <a:pt x="347" y="36"/>
                  </a:lnTo>
                  <a:lnTo>
                    <a:pt x="345" y="36"/>
                  </a:lnTo>
                  <a:lnTo>
                    <a:pt x="345" y="33"/>
                  </a:lnTo>
                  <a:lnTo>
                    <a:pt x="345" y="31"/>
                  </a:lnTo>
                  <a:lnTo>
                    <a:pt x="345" y="29"/>
                  </a:lnTo>
                  <a:lnTo>
                    <a:pt x="345" y="29"/>
                  </a:lnTo>
                  <a:lnTo>
                    <a:pt x="347" y="27"/>
                  </a:lnTo>
                  <a:lnTo>
                    <a:pt x="347" y="27"/>
                  </a:lnTo>
                  <a:lnTo>
                    <a:pt x="347" y="25"/>
                  </a:lnTo>
                  <a:lnTo>
                    <a:pt x="345" y="23"/>
                  </a:lnTo>
                  <a:lnTo>
                    <a:pt x="345" y="21"/>
                  </a:lnTo>
                  <a:lnTo>
                    <a:pt x="345" y="21"/>
                  </a:lnTo>
                  <a:lnTo>
                    <a:pt x="347" y="19"/>
                  </a:lnTo>
                  <a:lnTo>
                    <a:pt x="347" y="17"/>
                  </a:lnTo>
                  <a:lnTo>
                    <a:pt x="347" y="11"/>
                  </a:lnTo>
                  <a:lnTo>
                    <a:pt x="349" y="7"/>
                  </a:lnTo>
                  <a:lnTo>
                    <a:pt x="349" y="7"/>
                  </a:lnTo>
                  <a:lnTo>
                    <a:pt x="347" y="4"/>
                  </a:lnTo>
                  <a:lnTo>
                    <a:pt x="347" y="0"/>
                  </a:lnTo>
                  <a:lnTo>
                    <a:pt x="345" y="0"/>
                  </a:lnTo>
                  <a:lnTo>
                    <a:pt x="343" y="2"/>
                  </a:lnTo>
                  <a:lnTo>
                    <a:pt x="341" y="2"/>
                  </a:lnTo>
                  <a:lnTo>
                    <a:pt x="341" y="2"/>
                  </a:lnTo>
                  <a:lnTo>
                    <a:pt x="338" y="9"/>
                  </a:lnTo>
                  <a:lnTo>
                    <a:pt x="336" y="11"/>
                  </a:lnTo>
                  <a:lnTo>
                    <a:pt x="334" y="15"/>
                  </a:lnTo>
                  <a:lnTo>
                    <a:pt x="336" y="15"/>
                  </a:lnTo>
                  <a:lnTo>
                    <a:pt x="336" y="15"/>
                  </a:lnTo>
                  <a:lnTo>
                    <a:pt x="336" y="13"/>
                  </a:lnTo>
                  <a:lnTo>
                    <a:pt x="336" y="13"/>
                  </a:lnTo>
                  <a:lnTo>
                    <a:pt x="336" y="13"/>
                  </a:lnTo>
                  <a:lnTo>
                    <a:pt x="336" y="15"/>
                  </a:lnTo>
                  <a:lnTo>
                    <a:pt x="336" y="15"/>
                  </a:lnTo>
                  <a:lnTo>
                    <a:pt x="336" y="17"/>
                  </a:lnTo>
                  <a:lnTo>
                    <a:pt x="336" y="17"/>
                  </a:lnTo>
                  <a:lnTo>
                    <a:pt x="332" y="21"/>
                  </a:lnTo>
                  <a:lnTo>
                    <a:pt x="332" y="21"/>
                  </a:lnTo>
                  <a:lnTo>
                    <a:pt x="332" y="23"/>
                  </a:lnTo>
                  <a:lnTo>
                    <a:pt x="330" y="25"/>
                  </a:lnTo>
                  <a:lnTo>
                    <a:pt x="330" y="25"/>
                  </a:lnTo>
                  <a:lnTo>
                    <a:pt x="330" y="27"/>
                  </a:lnTo>
                  <a:lnTo>
                    <a:pt x="330" y="25"/>
                  </a:lnTo>
                  <a:lnTo>
                    <a:pt x="330" y="25"/>
                  </a:lnTo>
                  <a:lnTo>
                    <a:pt x="330" y="25"/>
                  </a:lnTo>
                  <a:lnTo>
                    <a:pt x="330" y="23"/>
                  </a:lnTo>
                  <a:lnTo>
                    <a:pt x="332" y="21"/>
                  </a:lnTo>
                  <a:lnTo>
                    <a:pt x="330" y="23"/>
                  </a:lnTo>
                  <a:lnTo>
                    <a:pt x="326" y="29"/>
                  </a:lnTo>
                  <a:lnTo>
                    <a:pt x="322" y="31"/>
                  </a:lnTo>
                  <a:lnTo>
                    <a:pt x="320" y="31"/>
                  </a:lnTo>
                  <a:lnTo>
                    <a:pt x="320" y="31"/>
                  </a:lnTo>
                  <a:lnTo>
                    <a:pt x="320" y="31"/>
                  </a:lnTo>
                  <a:lnTo>
                    <a:pt x="318" y="33"/>
                  </a:lnTo>
                  <a:lnTo>
                    <a:pt x="318" y="33"/>
                  </a:lnTo>
                  <a:lnTo>
                    <a:pt x="318" y="33"/>
                  </a:lnTo>
                  <a:lnTo>
                    <a:pt x="316" y="33"/>
                  </a:lnTo>
                  <a:lnTo>
                    <a:pt x="314" y="36"/>
                  </a:lnTo>
                  <a:lnTo>
                    <a:pt x="311" y="38"/>
                  </a:lnTo>
                  <a:lnTo>
                    <a:pt x="309" y="38"/>
                  </a:lnTo>
                  <a:lnTo>
                    <a:pt x="307" y="40"/>
                  </a:lnTo>
                  <a:lnTo>
                    <a:pt x="307" y="42"/>
                  </a:lnTo>
                  <a:lnTo>
                    <a:pt x="307" y="46"/>
                  </a:lnTo>
                  <a:lnTo>
                    <a:pt x="305" y="46"/>
                  </a:lnTo>
                  <a:lnTo>
                    <a:pt x="305" y="46"/>
                  </a:lnTo>
                  <a:lnTo>
                    <a:pt x="303" y="46"/>
                  </a:lnTo>
                  <a:lnTo>
                    <a:pt x="301" y="46"/>
                  </a:lnTo>
                  <a:lnTo>
                    <a:pt x="301" y="46"/>
                  </a:lnTo>
                  <a:lnTo>
                    <a:pt x="299" y="46"/>
                  </a:lnTo>
                  <a:lnTo>
                    <a:pt x="301" y="44"/>
                  </a:lnTo>
                  <a:lnTo>
                    <a:pt x="301" y="44"/>
                  </a:lnTo>
                  <a:lnTo>
                    <a:pt x="301" y="42"/>
                  </a:lnTo>
                  <a:lnTo>
                    <a:pt x="301" y="42"/>
                  </a:lnTo>
                  <a:lnTo>
                    <a:pt x="299" y="44"/>
                  </a:lnTo>
                  <a:lnTo>
                    <a:pt x="299" y="46"/>
                  </a:lnTo>
                  <a:lnTo>
                    <a:pt x="299" y="46"/>
                  </a:lnTo>
                  <a:lnTo>
                    <a:pt x="297" y="48"/>
                  </a:lnTo>
                  <a:lnTo>
                    <a:pt x="297" y="50"/>
                  </a:lnTo>
                  <a:lnTo>
                    <a:pt x="297" y="50"/>
                  </a:lnTo>
                  <a:lnTo>
                    <a:pt x="297" y="50"/>
                  </a:lnTo>
                  <a:lnTo>
                    <a:pt x="297" y="52"/>
                  </a:lnTo>
                  <a:lnTo>
                    <a:pt x="295" y="52"/>
                  </a:lnTo>
                  <a:lnTo>
                    <a:pt x="295" y="56"/>
                  </a:lnTo>
                  <a:lnTo>
                    <a:pt x="295" y="56"/>
                  </a:lnTo>
                  <a:lnTo>
                    <a:pt x="293" y="56"/>
                  </a:lnTo>
                  <a:lnTo>
                    <a:pt x="293" y="56"/>
                  </a:lnTo>
                  <a:lnTo>
                    <a:pt x="293" y="56"/>
                  </a:lnTo>
                  <a:lnTo>
                    <a:pt x="293" y="56"/>
                  </a:lnTo>
                  <a:lnTo>
                    <a:pt x="293" y="56"/>
                  </a:lnTo>
                  <a:lnTo>
                    <a:pt x="289" y="58"/>
                  </a:lnTo>
                  <a:lnTo>
                    <a:pt x="289" y="60"/>
                  </a:lnTo>
                  <a:lnTo>
                    <a:pt x="287" y="60"/>
                  </a:lnTo>
                  <a:lnTo>
                    <a:pt x="287" y="60"/>
                  </a:lnTo>
                  <a:lnTo>
                    <a:pt x="287" y="60"/>
                  </a:lnTo>
                  <a:lnTo>
                    <a:pt x="287" y="63"/>
                  </a:lnTo>
                  <a:lnTo>
                    <a:pt x="287" y="63"/>
                  </a:lnTo>
                  <a:lnTo>
                    <a:pt x="285" y="63"/>
                  </a:lnTo>
                  <a:lnTo>
                    <a:pt x="285" y="63"/>
                  </a:lnTo>
                  <a:lnTo>
                    <a:pt x="282" y="67"/>
                  </a:lnTo>
                  <a:lnTo>
                    <a:pt x="282" y="67"/>
                  </a:lnTo>
                  <a:lnTo>
                    <a:pt x="282" y="67"/>
                  </a:lnTo>
                  <a:lnTo>
                    <a:pt x="282" y="71"/>
                  </a:lnTo>
                  <a:lnTo>
                    <a:pt x="285" y="73"/>
                  </a:lnTo>
                  <a:lnTo>
                    <a:pt x="285" y="73"/>
                  </a:lnTo>
                  <a:lnTo>
                    <a:pt x="282" y="75"/>
                  </a:lnTo>
                  <a:lnTo>
                    <a:pt x="282" y="73"/>
                  </a:lnTo>
                  <a:lnTo>
                    <a:pt x="282" y="71"/>
                  </a:lnTo>
                  <a:lnTo>
                    <a:pt x="282" y="71"/>
                  </a:lnTo>
                  <a:lnTo>
                    <a:pt x="280" y="69"/>
                  </a:lnTo>
                  <a:lnTo>
                    <a:pt x="280" y="69"/>
                  </a:lnTo>
                  <a:lnTo>
                    <a:pt x="278" y="7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79"/>
                  </a:lnTo>
                  <a:lnTo>
                    <a:pt x="270" y="79"/>
                  </a:lnTo>
                  <a:lnTo>
                    <a:pt x="270" y="79"/>
                  </a:lnTo>
                  <a:lnTo>
                    <a:pt x="270" y="79"/>
                  </a:lnTo>
                  <a:lnTo>
                    <a:pt x="270" y="79"/>
                  </a:lnTo>
                  <a:lnTo>
                    <a:pt x="270" y="79"/>
                  </a:lnTo>
                  <a:lnTo>
                    <a:pt x="270" y="79"/>
                  </a:lnTo>
                  <a:lnTo>
                    <a:pt x="270" y="79"/>
                  </a:lnTo>
                  <a:lnTo>
                    <a:pt x="270" y="81"/>
                  </a:lnTo>
                  <a:lnTo>
                    <a:pt x="270" y="81"/>
                  </a:lnTo>
                  <a:lnTo>
                    <a:pt x="270" y="81"/>
                  </a:lnTo>
                  <a:lnTo>
                    <a:pt x="270" y="81"/>
                  </a:lnTo>
                  <a:lnTo>
                    <a:pt x="270" y="81"/>
                  </a:lnTo>
                  <a:lnTo>
                    <a:pt x="270" y="79"/>
                  </a:lnTo>
                  <a:lnTo>
                    <a:pt x="270" y="79"/>
                  </a:lnTo>
                  <a:lnTo>
                    <a:pt x="270" y="79"/>
                  </a:lnTo>
                  <a:lnTo>
                    <a:pt x="270" y="79"/>
                  </a:lnTo>
                  <a:lnTo>
                    <a:pt x="270" y="79"/>
                  </a:lnTo>
                  <a:lnTo>
                    <a:pt x="270" y="79"/>
                  </a:lnTo>
                  <a:lnTo>
                    <a:pt x="270" y="79"/>
                  </a:lnTo>
                  <a:lnTo>
                    <a:pt x="270" y="79"/>
                  </a:lnTo>
                  <a:lnTo>
                    <a:pt x="270" y="79"/>
                  </a:lnTo>
                  <a:lnTo>
                    <a:pt x="270" y="79"/>
                  </a:lnTo>
                  <a:lnTo>
                    <a:pt x="270" y="81"/>
                  </a:lnTo>
                  <a:lnTo>
                    <a:pt x="270" y="79"/>
                  </a:lnTo>
                  <a:lnTo>
                    <a:pt x="270" y="79"/>
                  </a:lnTo>
                  <a:lnTo>
                    <a:pt x="270" y="79"/>
                  </a:lnTo>
                  <a:lnTo>
                    <a:pt x="270" y="79"/>
                  </a:lnTo>
                  <a:lnTo>
                    <a:pt x="270" y="79"/>
                  </a:lnTo>
                  <a:lnTo>
                    <a:pt x="270" y="79"/>
                  </a:lnTo>
                  <a:lnTo>
                    <a:pt x="270" y="79"/>
                  </a:lnTo>
                  <a:lnTo>
                    <a:pt x="270" y="79"/>
                  </a:lnTo>
                  <a:lnTo>
                    <a:pt x="270" y="79"/>
                  </a:lnTo>
                  <a:lnTo>
                    <a:pt x="270" y="79"/>
                  </a:lnTo>
                  <a:lnTo>
                    <a:pt x="270" y="81"/>
                  </a:lnTo>
                  <a:lnTo>
                    <a:pt x="270" y="81"/>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68" y="79"/>
                  </a:lnTo>
                  <a:lnTo>
                    <a:pt x="268" y="81"/>
                  </a:lnTo>
                  <a:lnTo>
                    <a:pt x="268" y="81"/>
                  </a:lnTo>
                  <a:lnTo>
                    <a:pt x="268" y="79"/>
                  </a:lnTo>
                  <a:lnTo>
                    <a:pt x="268" y="79"/>
                  </a:lnTo>
                  <a:lnTo>
                    <a:pt x="268" y="79"/>
                  </a:lnTo>
                  <a:lnTo>
                    <a:pt x="268" y="79"/>
                  </a:lnTo>
                  <a:lnTo>
                    <a:pt x="268" y="79"/>
                  </a:lnTo>
                  <a:lnTo>
                    <a:pt x="268" y="79"/>
                  </a:lnTo>
                  <a:lnTo>
                    <a:pt x="268" y="81"/>
                  </a:lnTo>
                  <a:lnTo>
                    <a:pt x="268" y="81"/>
                  </a:lnTo>
                  <a:lnTo>
                    <a:pt x="268" y="79"/>
                  </a:lnTo>
                  <a:lnTo>
                    <a:pt x="268" y="79"/>
                  </a:lnTo>
                  <a:lnTo>
                    <a:pt x="268" y="79"/>
                  </a:lnTo>
                  <a:lnTo>
                    <a:pt x="268" y="79"/>
                  </a:lnTo>
                  <a:lnTo>
                    <a:pt x="268" y="79"/>
                  </a:lnTo>
                  <a:lnTo>
                    <a:pt x="268" y="79"/>
                  </a:lnTo>
                  <a:lnTo>
                    <a:pt x="268" y="79"/>
                  </a:lnTo>
                  <a:lnTo>
                    <a:pt x="268" y="79"/>
                  </a:lnTo>
                  <a:lnTo>
                    <a:pt x="268" y="79"/>
                  </a:lnTo>
                  <a:lnTo>
                    <a:pt x="268" y="79"/>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70" y="81"/>
                  </a:lnTo>
                  <a:lnTo>
                    <a:pt x="268" y="81"/>
                  </a:lnTo>
                  <a:lnTo>
                    <a:pt x="268" y="81"/>
                  </a:lnTo>
                  <a:lnTo>
                    <a:pt x="268" y="81"/>
                  </a:lnTo>
                  <a:lnTo>
                    <a:pt x="268"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1"/>
                  </a:lnTo>
                  <a:lnTo>
                    <a:pt x="270" y="83"/>
                  </a:lnTo>
                  <a:lnTo>
                    <a:pt x="262" y="89"/>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58" y="92"/>
                  </a:lnTo>
                  <a:lnTo>
                    <a:pt x="258" y="92"/>
                  </a:lnTo>
                  <a:lnTo>
                    <a:pt x="258" y="92"/>
                  </a:lnTo>
                  <a:lnTo>
                    <a:pt x="258" y="92"/>
                  </a:lnTo>
                  <a:lnTo>
                    <a:pt x="258" y="89"/>
                  </a:lnTo>
                  <a:lnTo>
                    <a:pt x="260" y="89"/>
                  </a:lnTo>
                  <a:lnTo>
                    <a:pt x="260" y="89"/>
                  </a:lnTo>
                  <a:lnTo>
                    <a:pt x="260" y="92"/>
                  </a:lnTo>
                  <a:lnTo>
                    <a:pt x="260" y="92"/>
                  </a:lnTo>
                  <a:lnTo>
                    <a:pt x="260" y="92"/>
                  </a:lnTo>
                  <a:lnTo>
                    <a:pt x="260" y="92"/>
                  </a:lnTo>
                  <a:lnTo>
                    <a:pt x="260" y="92"/>
                  </a:lnTo>
                  <a:lnTo>
                    <a:pt x="260" y="92"/>
                  </a:lnTo>
                  <a:lnTo>
                    <a:pt x="260" y="92"/>
                  </a:lnTo>
                  <a:lnTo>
                    <a:pt x="260" y="92"/>
                  </a:lnTo>
                  <a:lnTo>
                    <a:pt x="260" y="92"/>
                  </a:lnTo>
                  <a:lnTo>
                    <a:pt x="260" y="92"/>
                  </a:lnTo>
                  <a:lnTo>
                    <a:pt x="260" y="89"/>
                  </a:lnTo>
                  <a:lnTo>
                    <a:pt x="260" y="89"/>
                  </a:lnTo>
                  <a:lnTo>
                    <a:pt x="260" y="89"/>
                  </a:lnTo>
                  <a:lnTo>
                    <a:pt x="260" y="89"/>
                  </a:lnTo>
                  <a:lnTo>
                    <a:pt x="258" y="89"/>
                  </a:lnTo>
                  <a:lnTo>
                    <a:pt x="258" y="89"/>
                  </a:lnTo>
                  <a:lnTo>
                    <a:pt x="260" y="89"/>
                  </a:lnTo>
                  <a:lnTo>
                    <a:pt x="260" y="89"/>
                  </a:lnTo>
                  <a:lnTo>
                    <a:pt x="260" y="89"/>
                  </a:lnTo>
                  <a:lnTo>
                    <a:pt x="260" y="89"/>
                  </a:lnTo>
                  <a:lnTo>
                    <a:pt x="260" y="89"/>
                  </a:lnTo>
                  <a:lnTo>
                    <a:pt x="260" y="92"/>
                  </a:lnTo>
                  <a:lnTo>
                    <a:pt x="260" y="92"/>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58"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58" y="89"/>
                  </a:lnTo>
                  <a:lnTo>
                    <a:pt x="258"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58" y="89"/>
                  </a:lnTo>
                  <a:lnTo>
                    <a:pt x="258" y="89"/>
                  </a:lnTo>
                  <a:lnTo>
                    <a:pt x="258" y="89"/>
                  </a:lnTo>
                  <a:lnTo>
                    <a:pt x="260" y="89"/>
                  </a:lnTo>
                  <a:lnTo>
                    <a:pt x="260" y="89"/>
                  </a:lnTo>
                  <a:lnTo>
                    <a:pt x="260" y="89"/>
                  </a:lnTo>
                  <a:lnTo>
                    <a:pt x="260" y="89"/>
                  </a:lnTo>
                  <a:lnTo>
                    <a:pt x="260" y="89"/>
                  </a:lnTo>
                  <a:lnTo>
                    <a:pt x="260" y="89"/>
                  </a:lnTo>
                  <a:lnTo>
                    <a:pt x="260" y="89"/>
                  </a:lnTo>
                  <a:lnTo>
                    <a:pt x="260" y="89"/>
                  </a:lnTo>
                  <a:lnTo>
                    <a:pt x="260" y="89"/>
                  </a:lnTo>
                  <a:lnTo>
                    <a:pt x="258" y="89"/>
                  </a:lnTo>
                  <a:lnTo>
                    <a:pt x="258" y="89"/>
                  </a:lnTo>
                  <a:lnTo>
                    <a:pt x="258" y="89"/>
                  </a:lnTo>
                  <a:lnTo>
                    <a:pt x="258" y="89"/>
                  </a:lnTo>
                  <a:lnTo>
                    <a:pt x="258" y="89"/>
                  </a:lnTo>
                  <a:lnTo>
                    <a:pt x="258" y="89"/>
                  </a:lnTo>
                  <a:lnTo>
                    <a:pt x="258" y="89"/>
                  </a:lnTo>
                  <a:lnTo>
                    <a:pt x="258" y="89"/>
                  </a:lnTo>
                  <a:lnTo>
                    <a:pt x="258" y="89"/>
                  </a:lnTo>
                  <a:lnTo>
                    <a:pt x="258" y="89"/>
                  </a:lnTo>
                  <a:lnTo>
                    <a:pt x="260" y="89"/>
                  </a:lnTo>
                  <a:lnTo>
                    <a:pt x="260" y="89"/>
                  </a:lnTo>
                  <a:lnTo>
                    <a:pt x="260" y="89"/>
                  </a:lnTo>
                  <a:lnTo>
                    <a:pt x="260" y="89"/>
                  </a:lnTo>
                  <a:lnTo>
                    <a:pt x="260"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5" y="89"/>
                  </a:lnTo>
                  <a:lnTo>
                    <a:pt x="255" y="89"/>
                  </a:lnTo>
                  <a:lnTo>
                    <a:pt x="255" y="89"/>
                  </a:lnTo>
                  <a:lnTo>
                    <a:pt x="255" y="89"/>
                  </a:lnTo>
                  <a:lnTo>
                    <a:pt x="255"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92"/>
                  </a:lnTo>
                  <a:lnTo>
                    <a:pt x="258" y="92"/>
                  </a:lnTo>
                  <a:lnTo>
                    <a:pt x="255" y="92"/>
                  </a:lnTo>
                  <a:lnTo>
                    <a:pt x="255" y="92"/>
                  </a:lnTo>
                  <a:lnTo>
                    <a:pt x="258" y="92"/>
                  </a:lnTo>
                  <a:lnTo>
                    <a:pt x="258" y="92"/>
                  </a:lnTo>
                  <a:lnTo>
                    <a:pt x="258" y="92"/>
                  </a:lnTo>
                  <a:lnTo>
                    <a:pt x="258" y="92"/>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89"/>
                  </a:lnTo>
                  <a:lnTo>
                    <a:pt x="258" y="92"/>
                  </a:lnTo>
                  <a:lnTo>
                    <a:pt x="258" y="92"/>
                  </a:lnTo>
                  <a:lnTo>
                    <a:pt x="258" y="92"/>
                  </a:lnTo>
                  <a:lnTo>
                    <a:pt x="258" y="92"/>
                  </a:lnTo>
                  <a:lnTo>
                    <a:pt x="258" y="92"/>
                  </a:lnTo>
                  <a:lnTo>
                    <a:pt x="258" y="92"/>
                  </a:lnTo>
                  <a:lnTo>
                    <a:pt x="258" y="92"/>
                  </a:lnTo>
                  <a:lnTo>
                    <a:pt x="258" y="92"/>
                  </a:lnTo>
                  <a:lnTo>
                    <a:pt x="258" y="92"/>
                  </a:lnTo>
                  <a:lnTo>
                    <a:pt x="258" y="92"/>
                  </a:lnTo>
                  <a:lnTo>
                    <a:pt x="258" y="89"/>
                  </a:lnTo>
                  <a:lnTo>
                    <a:pt x="258" y="89"/>
                  </a:lnTo>
                  <a:lnTo>
                    <a:pt x="258" y="89"/>
                  </a:lnTo>
                  <a:lnTo>
                    <a:pt x="258" y="89"/>
                  </a:lnTo>
                  <a:lnTo>
                    <a:pt x="258" y="89"/>
                  </a:lnTo>
                  <a:lnTo>
                    <a:pt x="258" y="89"/>
                  </a:lnTo>
                  <a:lnTo>
                    <a:pt x="258" y="89"/>
                  </a:lnTo>
                  <a:lnTo>
                    <a:pt x="258" y="89"/>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89"/>
                  </a:lnTo>
                  <a:lnTo>
                    <a:pt x="258" y="89"/>
                  </a:lnTo>
                  <a:lnTo>
                    <a:pt x="258" y="89"/>
                  </a:lnTo>
                  <a:lnTo>
                    <a:pt x="258" y="89"/>
                  </a:lnTo>
                  <a:lnTo>
                    <a:pt x="258" y="89"/>
                  </a:lnTo>
                  <a:lnTo>
                    <a:pt x="258" y="89"/>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89"/>
                  </a:lnTo>
                  <a:lnTo>
                    <a:pt x="258" y="89"/>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60" y="92"/>
                  </a:lnTo>
                  <a:lnTo>
                    <a:pt x="260" y="92"/>
                  </a:lnTo>
                  <a:lnTo>
                    <a:pt x="260" y="92"/>
                  </a:lnTo>
                  <a:lnTo>
                    <a:pt x="260" y="92"/>
                  </a:lnTo>
                  <a:lnTo>
                    <a:pt x="260" y="92"/>
                  </a:lnTo>
                  <a:lnTo>
                    <a:pt x="260" y="92"/>
                  </a:lnTo>
                  <a:lnTo>
                    <a:pt x="260" y="92"/>
                  </a:lnTo>
                  <a:lnTo>
                    <a:pt x="260" y="92"/>
                  </a:lnTo>
                  <a:lnTo>
                    <a:pt x="260" y="94"/>
                  </a:lnTo>
                  <a:lnTo>
                    <a:pt x="260" y="94"/>
                  </a:lnTo>
                  <a:lnTo>
                    <a:pt x="260" y="94"/>
                  </a:lnTo>
                  <a:lnTo>
                    <a:pt x="260" y="94"/>
                  </a:lnTo>
                  <a:lnTo>
                    <a:pt x="260" y="94"/>
                  </a:lnTo>
                  <a:lnTo>
                    <a:pt x="260" y="94"/>
                  </a:lnTo>
                  <a:lnTo>
                    <a:pt x="260" y="94"/>
                  </a:lnTo>
                  <a:lnTo>
                    <a:pt x="258" y="94"/>
                  </a:lnTo>
                  <a:lnTo>
                    <a:pt x="258" y="94"/>
                  </a:lnTo>
                  <a:lnTo>
                    <a:pt x="258" y="94"/>
                  </a:lnTo>
                  <a:lnTo>
                    <a:pt x="258" y="94"/>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8"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89"/>
                  </a:lnTo>
                  <a:lnTo>
                    <a:pt x="255" y="89"/>
                  </a:lnTo>
                  <a:lnTo>
                    <a:pt x="255" y="89"/>
                  </a:lnTo>
                  <a:lnTo>
                    <a:pt x="255" y="89"/>
                  </a:lnTo>
                  <a:lnTo>
                    <a:pt x="255" y="89"/>
                  </a:lnTo>
                  <a:lnTo>
                    <a:pt x="255" y="89"/>
                  </a:lnTo>
                  <a:lnTo>
                    <a:pt x="255" y="89"/>
                  </a:lnTo>
                  <a:lnTo>
                    <a:pt x="255" y="89"/>
                  </a:lnTo>
                  <a:lnTo>
                    <a:pt x="255" y="89"/>
                  </a:lnTo>
                  <a:lnTo>
                    <a:pt x="255" y="89"/>
                  </a:lnTo>
                  <a:lnTo>
                    <a:pt x="255" y="89"/>
                  </a:lnTo>
                  <a:lnTo>
                    <a:pt x="255" y="89"/>
                  </a:lnTo>
                  <a:lnTo>
                    <a:pt x="258" y="89"/>
                  </a:lnTo>
                  <a:lnTo>
                    <a:pt x="258" y="89"/>
                  </a:lnTo>
                  <a:lnTo>
                    <a:pt x="258" y="89"/>
                  </a:lnTo>
                  <a:lnTo>
                    <a:pt x="258" y="89"/>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8" y="87"/>
                  </a:lnTo>
                  <a:lnTo>
                    <a:pt x="255" y="87"/>
                  </a:lnTo>
                  <a:lnTo>
                    <a:pt x="255" y="89"/>
                  </a:lnTo>
                  <a:lnTo>
                    <a:pt x="255" y="89"/>
                  </a:lnTo>
                  <a:lnTo>
                    <a:pt x="255" y="89"/>
                  </a:lnTo>
                  <a:lnTo>
                    <a:pt x="255" y="89"/>
                  </a:lnTo>
                  <a:lnTo>
                    <a:pt x="255" y="89"/>
                  </a:lnTo>
                  <a:lnTo>
                    <a:pt x="255" y="89"/>
                  </a:lnTo>
                  <a:lnTo>
                    <a:pt x="255" y="89"/>
                  </a:lnTo>
                  <a:lnTo>
                    <a:pt x="255" y="89"/>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8" y="92"/>
                  </a:lnTo>
                  <a:lnTo>
                    <a:pt x="258" y="92"/>
                  </a:lnTo>
                  <a:lnTo>
                    <a:pt x="258" y="92"/>
                  </a:lnTo>
                  <a:lnTo>
                    <a:pt x="258" y="92"/>
                  </a:lnTo>
                  <a:lnTo>
                    <a:pt x="258" y="92"/>
                  </a:lnTo>
                  <a:lnTo>
                    <a:pt x="258" y="94"/>
                  </a:lnTo>
                  <a:lnTo>
                    <a:pt x="258" y="94"/>
                  </a:lnTo>
                  <a:lnTo>
                    <a:pt x="258" y="94"/>
                  </a:lnTo>
                  <a:lnTo>
                    <a:pt x="258" y="92"/>
                  </a:lnTo>
                  <a:lnTo>
                    <a:pt x="255" y="92"/>
                  </a:lnTo>
                  <a:lnTo>
                    <a:pt x="255" y="92"/>
                  </a:lnTo>
                  <a:lnTo>
                    <a:pt x="255" y="92"/>
                  </a:lnTo>
                  <a:lnTo>
                    <a:pt x="255" y="92"/>
                  </a:lnTo>
                  <a:lnTo>
                    <a:pt x="255" y="92"/>
                  </a:lnTo>
                  <a:lnTo>
                    <a:pt x="255" y="92"/>
                  </a:lnTo>
                  <a:lnTo>
                    <a:pt x="255" y="92"/>
                  </a:lnTo>
                  <a:lnTo>
                    <a:pt x="255" y="92"/>
                  </a:lnTo>
                  <a:lnTo>
                    <a:pt x="255" y="92"/>
                  </a:lnTo>
                  <a:lnTo>
                    <a:pt x="255" y="92"/>
                  </a:lnTo>
                  <a:lnTo>
                    <a:pt x="255" y="92"/>
                  </a:lnTo>
                  <a:lnTo>
                    <a:pt x="258" y="92"/>
                  </a:lnTo>
                  <a:lnTo>
                    <a:pt x="258" y="94"/>
                  </a:lnTo>
                  <a:lnTo>
                    <a:pt x="258" y="94"/>
                  </a:lnTo>
                  <a:lnTo>
                    <a:pt x="258" y="94"/>
                  </a:lnTo>
                  <a:lnTo>
                    <a:pt x="258" y="94"/>
                  </a:lnTo>
                  <a:lnTo>
                    <a:pt x="258" y="94"/>
                  </a:lnTo>
                  <a:lnTo>
                    <a:pt x="258" y="94"/>
                  </a:lnTo>
                  <a:lnTo>
                    <a:pt x="258" y="94"/>
                  </a:lnTo>
                  <a:lnTo>
                    <a:pt x="258" y="94"/>
                  </a:lnTo>
                  <a:lnTo>
                    <a:pt x="258" y="94"/>
                  </a:lnTo>
                  <a:lnTo>
                    <a:pt x="258" y="94"/>
                  </a:lnTo>
                  <a:lnTo>
                    <a:pt x="258" y="94"/>
                  </a:lnTo>
                  <a:lnTo>
                    <a:pt x="258" y="94"/>
                  </a:lnTo>
                  <a:lnTo>
                    <a:pt x="258" y="94"/>
                  </a:lnTo>
                  <a:lnTo>
                    <a:pt x="258" y="94"/>
                  </a:lnTo>
                  <a:lnTo>
                    <a:pt x="258" y="92"/>
                  </a:lnTo>
                  <a:lnTo>
                    <a:pt x="258" y="92"/>
                  </a:lnTo>
                  <a:lnTo>
                    <a:pt x="258" y="92"/>
                  </a:lnTo>
                  <a:lnTo>
                    <a:pt x="258" y="92"/>
                  </a:lnTo>
                  <a:lnTo>
                    <a:pt x="258" y="92"/>
                  </a:lnTo>
                  <a:lnTo>
                    <a:pt x="258" y="92"/>
                  </a:lnTo>
                  <a:lnTo>
                    <a:pt x="258" y="92"/>
                  </a:lnTo>
                  <a:lnTo>
                    <a:pt x="258" y="94"/>
                  </a:lnTo>
                  <a:lnTo>
                    <a:pt x="258" y="94"/>
                  </a:lnTo>
                  <a:lnTo>
                    <a:pt x="258" y="94"/>
                  </a:lnTo>
                  <a:lnTo>
                    <a:pt x="258" y="94"/>
                  </a:lnTo>
                  <a:lnTo>
                    <a:pt x="258" y="94"/>
                  </a:lnTo>
                  <a:lnTo>
                    <a:pt x="258" y="94"/>
                  </a:lnTo>
                  <a:lnTo>
                    <a:pt x="255" y="94"/>
                  </a:lnTo>
                  <a:lnTo>
                    <a:pt x="253" y="94"/>
                  </a:lnTo>
                  <a:lnTo>
                    <a:pt x="253" y="94"/>
                  </a:lnTo>
                  <a:lnTo>
                    <a:pt x="249" y="98"/>
                  </a:lnTo>
                  <a:lnTo>
                    <a:pt x="241" y="104"/>
                  </a:lnTo>
                  <a:lnTo>
                    <a:pt x="241" y="106"/>
                  </a:lnTo>
                  <a:lnTo>
                    <a:pt x="241" y="106"/>
                  </a:lnTo>
                  <a:lnTo>
                    <a:pt x="241" y="108"/>
                  </a:lnTo>
                  <a:lnTo>
                    <a:pt x="239" y="108"/>
                  </a:lnTo>
                  <a:lnTo>
                    <a:pt x="239" y="108"/>
                  </a:lnTo>
                  <a:lnTo>
                    <a:pt x="237" y="106"/>
                  </a:lnTo>
                  <a:lnTo>
                    <a:pt x="237" y="106"/>
                  </a:lnTo>
                  <a:lnTo>
                    <a:pt x="237" y="108"/>
                  </a:lnTo>
                  <a:lnTo>
                    <a:pt x="235" y="108"/>
                  </a:lnTo>
                  <a:lnTo>
                    <a:pt x="233" y="110"/>
                  </a:lnTo>
                  <a:lnTo>
                    <a:pt x="233" y="110"/>
                  </a:lnTo>
                  <a:lnTo>
                    <a:pt x="233" y="112"/>
                  </a:lnTo>
                  <a:lnTo>
                    <a:pt x="233" y="112"/>
                  </a:lnTo>
                  <a:lnTo>
                    <a:pt x="233" y="112"/>
                  </a:lnTo>
                  <a:lnTo>
                    <a:pt x="233" y="114"/>
                  </a:lnTo>
                  <a:lnTo>
                    <a:pt x="233" y="114"/>
                  </a:lnTo>
                  <a:lnTo>
                    <a:pt x="233" y="116"/>
                  </a:lnTo>
                  <a:lnTo>
                    <a:pt x="233" y="116"/>
                  </a:lnTo>
                  <a:lnTo>
                    <a:pt x="235" y="116"/>
                  </a:lnTo>
                  <a:lnTo>
                    <a:pt x="235" y="119"/>
                  </a:lnTo>
                  <a:lnTo>
                    <a:pt x="233" y="119"/>
                  </a:lnTo>
                  <a:lnTo>
                    <a:pt x="233" y="121"/>
                  </a:lnTo>
                  <a:lnTo>
                    <a:pt x="233" y="121"/>
                  </a:lnTo>
                  <a:lnTo>
                    <a:pt x="231" y="121"/>
                  </a:lnTo>
                  <a:lnTo>
                    <a:pt x="231" y="121"/>
                  </a:lnTo>
                  <a:lnTo>
                    <a:pt x="229" y="123"/>
                  </a:lnTo>
                  <a:lnTo>
                    <a:pt x="231" y="123"/>
                  </a:lnTo>
                  <a:lnTo>
                    <a:pt x="231" y="123"/>
                  </a:lnTo>
                  <a:lnTo>
                    <a:pt x="229" y="129"/>
                  </a:lnTo>
                  <a:lnTo>
                    <a:pt x="229" y="129"/>
                  </a:lnTo>
                  <a:lnTo>
                    <a:pt x="229" y="131"/>
                  </a:lnTo>
                  <a:lnTo>
                    <a:pt x="226" y="131"/>
                  </a:lnTo>
                  <a:lnTo>
                    <a:pt x="226" y="131"/>
                  </a:lnTo>
                  <a:lnTo>
                    <a:pt x="224" y="131"/>
                  </a:lnTo>
                  <a:lnTo>
                    <a:pt x="224" y="131"/>
                  </a:lnTo>
                  <a:lnTo>
                    <a:pt x="224" y="131"/>
                  </a:lnTo>
                  <a:lnTo>
                    <a:pt x="226" y="131"/>
                  </a:lnTo>
                  <a:lnTo>
                    <a:pt x="224" y="131"/>
                  </a:lnTo>
                  <a:lnTo>
                    <a:pt x="222" y="131"/>
                  </a:lnTo>
                  <a:lnTo>
                    <a:pt x="220" y="129"/>
                  </a:lnTo>
                  <a:lnTo>
                    <a:pt x="220" y="125"/>
                  </a:lnTo>
                  <a:lnTo>
                    <a:pt x="220" y="125"/>
                  </a:lnTo>
                  <a:lnTo>
                    <a:pt x="218" y="127"/>
                  </a:lnTo>
                  <a:lnTo>
                    <a:pt x="218" y="127"/>
                  </a:lnTo>
                  <a:lnTo>
                    <a:pt x="218" y="129"/>
                  </a:lnTo>
                  <a:lnTo>
                    <a:pt x="218" y="129"/>
                  </a:lnTo>
                  <a:lnTo>
                    <a:pt x="218" y="127"/>
                  </a:lnTo>
                  <a:lnTo>
                    <a:pt x="218" y="127"/>
                  </a:lnTo>
                  <a:lnTo>
                    <a:pt x="216" y="127"/>
                  </a:lnTo>
                  <a:lnTo>
                    <a:pt x="216" y="129"/>
                  </a:lnTo>
                  <a:lnTo>
                    <a:pt x="214" y="129"/>
                  </a:lnTo>
                  <a:lnTo>
                    <a:pt x="214" y="129"/>
                  </a:lnTo>
                  <a:lnTo>
                    <a:pt x="216" y="129"/>
                  </a:lnTo>
                  <a:lnTo>
                    <a:pt x="220" y="133"/>
                  </a:lnTo>
                  <a:lnTo>
                    <a:pt x="222" y="133"/>
                  </a:lnTo>
                  <a:lnTo>
                    <a:pt x="224" y="133"/>
                  </a:lnTo>
                  <a:lnTo>
                    <a:pt x="226" y="133"/>
                  </a:lnTo>
                  <a:lnTo>
                    <a:pt x="226" y="135"/>
                  </a:lnTo>
                  <a:lnTo>
                    <a:pt x="226" y="135"/>
                  </a:lnTo>
                  <a:lnTo>
                    <a:pt x="226" y="135"/>
                  </a:lnTo>
                  <a:lnTo>
                    <a:pt x="224" y="135"/>
                  </a:lnTo>
                  <a:lnTo>
                    <a:pt x="222" y="135"/>
                  </a:lnTo>
                  <a:lnTo>
                    <a:pt x="222" y="133"/>
                  </a:lnTo>
                  <a:lnTo>
                    <a:pt x="222" y="135"/>
                  </a:lnTo>
                  <a:lnTo>
                    <a:pt x="224" y="135"/>
                  </a:lnTo>
                  <a:lnTo>
                    <a:pt x="224" y="137"/>
                  </a:lnTo>
                  <a:lnTo>
                    <a:pt x="222" y="137"/>
                  </a:lnTo>
                  <a:lnTo>
                    <a:pt x="220" y="135"/>
                  </a:lnTo>
                  <a:lnTo>
                    <a:pt x="220" y="135"/>
                  </a:lnTo>
                  <a:lnTo>
                    <a:pt x="220" y="137"/>
                  </a:lnTo>
                  <a:lnTo>
                    <a:pt x="220" y="137"/>
                  </a:lnTo>
                  <a:lnTo>
                    <a:pt x="220" y="137"/>
                  </a:lnTo>
                  <a:lnTo>
                    <a:pt x="220" y="137"/>
                  </a:lnTo>
                  <a:lnTo>
                    <a:pt x="220" y="139"/>
                  </a:lnTo>
                  <a:lnTo>
                    <a:pt x="220" y="141"/>
                  </a:lnTo>
                  <a:lnTo>
                    <a:pt x="216" y="148"/>
                  </a:lnTo>
                  <a:lnTo>
                    <a:pt x="216" y="150"/>
                  </a:lnTo>
                  <a:lnTo>
                    <a:pt x="212" y="152"/>
                  </a:lnTo>
                  <a:lnTo>
                    <a:pt x="212" y="152"/>
                  </a:lnTo>
                  <a:lnTo>
                    <a:pt x="210" y="150"/>
                  </a:lnTo>
                  <a:lnTo>
                    <a:pt x="208" y="150"/>
                  </a:lnTo>
                  <a:lnTo>
                    <a:pt x="208" y="152"/>
                  </a:lnTo>
                  <a:lnTo>
                    <a:pt x="206" y="152"/>
                  </a:lnTo>
                  <a:lnTo>
                    <a:pt x="202" y="154"/>
                  </a:lnTo>
                  <a:lnTo>
                    <a:pt x="197" y="156"/>
                  </a:lnTo>
                  <a:lnTo>
                    <a:pt x="197" y="156"/>
                  </a:lnTo>
                  <a:lnTo>
                    <a:pt x="195" y="158"/>
                  </a:lnTo>
                  <a:lnTo>
                    <a:pt x="195" y="160"/>
                  </a:lnTo>
                  <a:lnTo>
                    <a:pt x="193" y="160"/>
                  </a:lnTo>
                  <a:lnTo>
                    <a:pt x="193" y="160"/>
                  </a:lnTo>
                  <a:lnTo>
                    <a:pt x="191" y="160"/>
                  </a:lnTo>
                  <a:lnTo>
                    <a:pt x="189" y="162"/>
                  </a:lnTo>
                  <a:lnTo>
                    <a:pt x="187" y="162"/>
                  </a:lnTo>
                  <a:lnTo>
                    <a:pt x="185" y="162"/>
                  </a:lnTo>
                  <a:lnTo>
                    <a:pt x="185" y="164"/>
                  </a:lnTo>
                  <a:lnTo>
                    <a:pt x="179" y="164"/>
                  </a:lnTo>
                  <a:lnTo>
                    <a:pt x="175" y="166"/>
                  </a:lnTo>
                  <a:lnTo>
                    <a:pt x="175" y="168"/>
                  </a:lnTo>
                  <a:lnTo>
                    <a:pt x="173" y="168"/>
                  </a:lnTo>
                  <a:lnTo>
                    <a:pt x="162" y="168"/>
                  </a:lnTo>
                  <a:lnTo>
                    <a:pt x="162" y="168"/>
                  </a:lnTo>
                  <a:lnTo>
                    <a:pt x="162" y="166"/>
                  </a:lnTo>
                  <a:lnTo>
                    <a:pt x="160" y="166"/>
                  </a:lnTo>
                  <a:lnTo>
                    <a:pt x="160" y="166"/>
                  </a:lnTo>
                  <a:lnTo>
                    <a:pt x="160" y="168"/>
                  </a:lnTo>
                  <a:lnTo>
                    <a:pt x="158" y="168"/>
                  </a:lnTo>
                  <a:lnTo>
                    <a:pt x="156" y="168"/>
                  </a:lnTo>
                  <a:lnTo>
                    <a:pt x="156" y="168"/>
                  </a:lnTo>
                  <a:lnTo>
                    <a:pt x="156" y="168"/>
                  </a:lnTo>
                  <a:lnTo>
                    <a:pt x="154" y="168"/>
                  </a:lnTo>
                  <a:lnTo>
                    <a:pt x="154" y="168"/>
                  </a:lnTo>
                  <a:lnTo>
                    <a:pt x="152" y="168"/>
                  </a:lnTo>
                  <a:lnTo>
                    <a:pt x="152" y="168"/>
                  </a:lnTo>
                  <a:lnTo>
                    <a:pt x="152" y="168"/>
                  </a:lnTo>
                  <a:lnTo>
                    <a:pt x="150" y="166"/>
                  </a:lnTo>
                  <a:lnTo>
                    <a:pt x="150" y="166"/>
                  </a:lnTo>
                  <a:lnTo>
                    <a:pt x="150" y="166"/>
                  </a:lnTo>
                  <a:lnTo>
                    <a:pt x="148" y="166"/>
                  </a:lnTo>
                  <a:lnTo>
                    <a:pt x="148" y="164"/>
                  </a:lnTo>
                  <a:lnTo>
                    <a:pt x="146" y="164"/>
                  </a:lnTo>
                  <a:lnTo>
                    <a:pt x="146" y="166"/>
                  </a:lnTo>
                  <a:lnTo>
                    <a:pt x="143" y="164"/>
                  </a:lnTo>
                  <a:lnTo>
                    <a:pt x="143" y="164"/>
                  </a:lnTo>
                  <a:lnTo>
                    <a:pt x="141" y="164"/>
                  </a:lnTo>
                  <a:lnTo>
                    <a:pt x="141" y="162"/>
                  </a:lnTo>
                  <a:lnTo>
                    <a:pt x="141" y="162"/>
                  </a:lnTo>
                  <a:lnTo>
                    <a:pt x="131" y="164"/>
                  </a:lnTo>
                  <a:lnTo>
                    <a:pt x="127" y="164"/>
                  </a:lnTo>
                  <a:lnTo>
                    <a:pt x="127" y="164"/>
                  </a:lnTo>
                  <a:lnTo>
                    <a:pt x="125" y="162"/>
                  </a:lnTo>
                  <a:lnTo>
                    <a:pt x="125" y="160"/>
                  </a:lnTo>
                  <a:lnTo>
                    <a:pt x="123" y="160"/>
                  </a:lnTo>
                  <a:lnTo>
                    <a:pt x="121" y="158"/>
                  </a:lnTo>
                  <a:lnTo>
                    <a:pt x="119" y="160"/>
                  </a:lnTo>
                  <a:lnTo>
                    <a:pt x="119" y="160"/>
                  </a:lnTo>
                  <a:lnTo>
                    <a:pt x="119" y="160"/>
                  </a:lnTo>
                  <a:lnTo>
                    <a:pt x="119" y="162"/>
                  </a:lnTo>
                  <a:lnTo>
                    <a:pt x="121" y="162"/>
                  </a:lnTo>
                  <a:lnTo>
                    <a:pt x="119" y="162"/>
                  </a:lnTo>
                  <a:lnTo>
                    <a:pt x="117" y="162"/>
                  </a:lnTo>
                  <a:lnTo>
                    <a:pt x="117" y="162"/>
                  </a:lnTo>
                  <a:lnTo>
                    <a:pt x="112" y="162"/>
                  </a:lnTo>
                  <a:lnTo>
                    <a:pt x="112" y="162"/>
                  </a:lnTo>
                  <a:lnTo>
                    <a:pt x="110" y="160"/>
                  </a:lnTo>
                  <a:lnTo>
                    <a:pt x="108" y="160"/>
                  </a:lnTo>
                  <a:lnTo>
                    <a:pt x="108" y="160"/>
                  </a:lnTo>
                  <a:lnTo>
                    <a:pt x="108" y="160"/>
                  </a:lnTo>
                  <a:lnTo>
                    <a:pt x="108" y="160"/>
                  </a:lnTo>
                  <a:lnTo>
                    <a:pt x="108" y="160"/>
                  </a:lnTo>
                  <a:lnTo>
                    <a:pt x="108" y="160"/>
                  </a:lnTo>
                  <a:lnTo>
                    <a:pt x="108" y="160"/>
                  </a:lnTo>
                  <a:lnTo>
                    <a:pt x="108" y="160"/>
                  </a:lnTo>
                  <a:lnTo>
                    <a:pt x="104" y="162"/>
                  </a:lnTo>
                  <a:lnTo>
                    <a:pt x="104" y="162"/>
                  </a:lnTo>
                  <a:lnTo>
                    <a:pt x="98" y="160"/>
                  </a:lnTo>
                  <a:lnTo>
                    <a:pt x="98" y="160"/>
                  </a:lnTo>
                  <a:lnTo>
                    <a:pt x="96" y="160"/>
                  </a:lnTo>
                  <a:lnTo>
                    <a:pt x="96" y="160"/>
                  </a:lnTo>
                  <a:lnTo>
                    <a:pt x="96" y="160"/>
                  </a:lnTo>
                  <a:lnTo>
                    <a:pt x="94" y="160"/>
                  </a:lnTo>
                  <a:lnTo>
                    <a:pt x="92" y="162"/>
                  </a:lnTo>
                  <a:lnTo>
                    <a:pt x="92" y="162"/>
                  </a:lnTo>
                  <a:lnTo>
                    <a:pt x="90" y="162"/>
                  </a:lnTo>
                  <a:lnTo>
                    <a:pt x="87" y="160"/>
                  </a:lnTo>
                  <a:lnTo>
                    <a:pt x="85" y="160"/>
                  </a:lnTo>
                  <a:lnTo>
                    <a:pt x="85" y="160"/>
                  </a:lnTo>
                  <a:lnTo>
                    <a:pt x="83" y="160"/>
                  </a:lnTo>
                  <a:lnTo>
                    <a:pt x="83" y="162"/>
                  </a:lnTo>
                  <a:lnTo>
                    <a:pt x="83" y="160"/>
                  </a:lnTo>
                  <a:lnTo>
                    <a:pt x="81" y="158"/>
                  </a:lnTo>
                  <a:lnTo>
                    <a:pt x="79" y="156"/>
                  </a:lnTo>
                  <a:lnTo>
                    <a:pt x="77" y="156"/>
                  </a:lnTo>
                  <a:lnTo>
                    <a:pt x="77" y="156"/>
                  </a:lnTo>
                  <a:lnTo>
                    <a:pt x="75" y="158"/>
                  </a:lnTo>
                  <a:lnTo>
                    <a:pt x="75" y="158"/>
                  </a:lnTo>
                  <a:lnTo>
                    <a:pt x="75" y="160"/>
                  </a:lnTo>
                  <a:lnTo>
                    <a:pt x="75" y="160"/>
                  </a:lnTo>
                  <a:lnTo>
                    <a:pt x="73" y="162"/>
                  </a:lnTo>
                  <a:lnTo>
                    <a:pt x="73" y="162"/>
                  </a:lnTo>
                  <a:lnTo>
                    <a:pt x="71" y="162"/>
                  </a:lnTo>
                  <a:lnTo>
                    <a:pt x="71" y="164"/>
                  </a:lnTo>
                  <a:lnTo>
                    <a:pt x="69" y="164"/>
                  </a:lnTo>
                  <a:lnTo>
                    <a:pt x="67" y="166"/>
                  </a:lnTo>
                  <a:lnTo>
                    <a:pt x="67" y="166"/>
                  </a:lnTo>
                  <a:lnTo>
                    <a:pt x="67" y="168"/>
                  </a:lnTo>
                  <a:lnTo>
                    <a:pt x="65" y="168"/>
                  </a:lnTo>
                  <a:lnTo>
                    <a:pt x="63" y="168"/>
                  </a:lnTo>
                  <a:lnTo>
                    <a:pt x="63" y="168"/>
                  </a:lnTo>
                  <a:lnTo>
                    <a:pt x="61" y="170"/>
                  </a:lnTo>
                  <a:lnTo>
                    <a:pt x="61" y="170"/>
                  </a:lnTo>
                  <a:lnTo>
                    <a:pt x="58" y="170"/>
                  </a:lnTo>
                  <a:lnTo>
                    <a:pt x="58" y="172"/>
                  </a:lnTo>
                  <a:lnTo>
                    <a:pt x="56" y="172"/>
                  </a:lnTo>
                  <a:lnTo>
                    <a:pt x="54" y="172"/>
                  </a:lnTo>
                  <a:lnTo>
                    <a:pt x="54" y="172"/>
                  </a:lnTo>
                  <a:lnTo>
                    <a:pt x="50" y="175"/>
                  </a:lnTo>
                  <a:lnTo>
                    <a:pt x="50" y="175"/>
                  </a:lnTo>
                  <a:lnTo>
                    <a:pt x="48" y="175"/>
                  </a:lnTo>
                  <a:lnTo>
                    <a:pt x="46" y="175"/>
                  </a:lnTo>
                  <a:lnTo>
                    <a:pt x="46" y="175"/>
                  </a:lnTo>
                  <a:lnTo>
                    <a:pt x="44" y="175"/>
                  </a:lnTo>
                  <a:lnTo>
                    <a:pt x="44" y="175"/>
                  </a:lnTo>
                  <a:lnTo>
                    <a:pt x="42" y="175"/>
                  </a:lnTo>
                  <a:lnTo>
                    <a:pt x="42" y="175"/>
                  </a:lnTo>
                  <a:lnTo>
                    <a:pt x="38" y="177"/>
                  </a:lnTo>
                  <a:lnTo>
                    <a:pt x="38" y="177"/>
                  </a:lnTo>
                  <a:lnTo>
                    <a:pt x="36" y="175"/>
                  </a:lnTo>
                  <a:lnTo>
                    <a:pt x="34" y="175"/>
                  </a:lnTo>
                  <a:lnTo>
                    <a:pt x="34" y="175"/>
                  </a:lnTo>
                  <a:lnTo>
                    <a:pt x="34" y="175"/>
                  </a:lnTo>
                  <a:lnTo>
                    <a:pt x="29" y="172"/>
                  </a:lnTo>
                  <a:lnTo>
                    <a:pt x="27" y="175"/>
                  </a:lnTo>
                  <a:lnTo>
                    <a:pt x="27" y="175"/>
                  </a:lnTo>
                  <a:lnTo>
                    <a:pt x="27" y="175"/>
                  </a:lnTo>
                  <a:lnTo>
                    <a:pt x="27" y="175"/>
                  </a:lnTo>
                  <a:lnTo>
                    <a:pt x="27" y="175"/>
                  </a:lnTo>
                  <a:lnTo>
                    <a:pt x="27" y="175"/>
                  </a:lnTo>
                  <a:lnTo>
                    <a:pt x="25" y="175"/>
                  </a:lnTo>
                  <a:lnTo>
                    <a:pt x="25" y="172"/>
                  </a:lnTo>
                  <a:lnTo>
                    <a:pt x="23" y="172"/>
                  </a:lnTo>
                  <a:lnTo>
                    <a:pt x="19" y="172"/>
                  </a:lnTo>
                  <a:lnTo>
                    <a:pt x="19" y="172"/>
                  </a:lnTo>
                  <a:lnTo>
                    <a:pt x="17" y="170"/>
                  </a:lnTo>
                  <a:lnTo>
                    <a:pt x="17" y="170"/>
                  </a:lnTo>
                  <a:lnTo>
                    <a:pt x="17" y="168"/>
                  </a:lnTo>
                  <a:lnTo>
                    <a:pt x="17" y="168"/>
                  </a:lnTo>
                  <a:lnTo>
                    <a:pt x="17" y="164"/>
                  </a:lnTo>
                  <a:lnTo>
                    <a:pt x="17" y="164"/>
                  </a:lnTo>
                  <a:lnTo>
                    <a:pt x="15" y="160"/>
                  </a:lnTo>
                  <a:lnTo>
                    <a:pt x="15" y="158"/>
                  </a:lnTo>
                  <a:lnTo>
                    <a:pt x="17" y="154"/>
                  </a:lnTo>
                  <a:lnTo>
                    <a:pt x="15" y="152"/>
                  </a:lnTo>
                  <a:lnTo>
                    <a:pt x="15" y="150"/>
                  </a:lnTo>
                  <a:lnTo>
                    <a:pt x="13" y="150"/>
                  </a:lnTo>
                  <a:lnTo>
                    <a:pt x="11" y="154"/>
                  </a:lnTo>
                  <a:lnTo>
                    <a:pt x="11" y="154"/>
                  </a:lnTo>
                  <a:lnTo>
                    <a:pt x="11" y="154"/>
                  </a:lnTo>
                  <a:lnTo>
                    <a:pt x="11" y="154"/>
                  </a:lnTo>
                  <a:lnTo>
                    <a:pt x="11" y="154"/>
                  </a:lnTo>
                  <a:lnTo>
                    <a:pt x="11" y="154"/>
                  </a:lnTo>
                  <a:lnTo>
                    <a:pt x="9" y="154"/>
                  </a:lnTo>
                  <a:lnTo>
                    <a:pt x="9" y="154"/>
                  </a:lnTo>
                  <a:lnTo>
                    <a:pt x="9" y="152"/>
                  </a:lnTo>
                  <a:lnTo>
                    <a:pt x="9" y="150"/>
                  </a:lnTo>
                  <a:lnTo>
                    <a:pt x="7" y="154"/>
                  </a:lnTo>
                  <a:lnTo>
                    <a:pt x="7" y="154"/>
                  </a:lnTo>
                  <a:lnTo>
                    <a:pt x="5" y="154"/>
                  </a:lnTo>
                  <a:lnTo>
                    <a:pt x="5" y="152"/>
                  </a:lnTo>
                  <a:lnTo>
                    <a:pt x="5" y="145"/>
                  </a:lnTo>
                  <a:lnTo>
                    <a:pt x="5" y="145"/>
                  </a:lnTo>
                  <a:lnTo>
                    <a:pt x="2" y="143"/>
                  </a:lnTo>
                  <a:lnTo>
                    <a:pt x="2" y="141"/>
                  </a:lnTo>
                  <a:lnTo>
                    <a:pt x="0" y="143"/>
                  </a:lnTo>
                  <a:lnTo>
                    <a:pt x="2" y="145"/>
                  </a:lnTo>
                  <a:lnTo>
                    <a:pt x="2" y="150"/>
                  </a:lnTo>
                  <a:lnTo>
                    <a:pt x="0" y="152"/>
                  </a:lnTo>
                  <a:lnTo>
                    <a:pt x="0" y="152"/>
                  </a:lnTo>
                  <a:lnTo>
                    <a:pt x="0" y="154"/>
                  </a:lnTo>
                  <a:lnTo>
                    <a:pt x="0" y="156"/>
                  </a:lnTo>
                  <a:lnTo>
                    <a:pt x="0" y="162"/>
                  </a:lnTo>
                  <a:lnTo>
                    <a:pt x="0" y="164"/>
                  </a:lnTo>
                  <a:lnTo>
                    <a:pt x="2" y="166"/>
                  </a:lnTo>
                  <a:lnTo>
                    <a:pt x="7" y="172"/>
                  </a:lnTo>
                  <a:lnTo>
                    <a:pt x="11" y="177"/>
                  </a:lnTo>
                  <a:lnTo>
                    <a:pt x="15" y="183"/>
                  </a:lnTo>
                  <a:lnTo>
                    <a:pt x="17" y="187"/>
                  </a:lnTo>
                  <a:lnTo>
                    <a:pt x="21" y="191"/>
                  </a:lnTo>
                  <a:lnTo>
                    <a:pt x="25" y="197"/>
                  </a:lnTo>
                  <a:lnTo>
                    <a:pt x="29" y="202"/>
                  </a:lnTo>
                  <a:lnTo>
                    <a:pt x="34" y="208"/>
                  </a:lnTo>
                  <a:lnTo>
                    <a:pt x="38" y="212"/>
                  </a:lnTo>
                  <a:lnTo>
                    <a:pt x="42" y="218"/>
                  </a:lnTo>
                  <a:lnTo>
                    <a:pt x="46" y="222"/>
                  </a:lnTo>
                  <a:lnTo>
                    <a:pt x="50" y="228"/>
                  </a:lnTo>
                  <a:lnTo>
                    <a:pt x="52" y="233"/>
                  </a:lnTo>
                  <a:lnTo>
                    <a:pt x="56" y="237"/>
                  </a:lnTo>
                  <a:lnTo>
                    <a:pt x="61" y="243"/>
                  </a:lnTo>
                  <a:lnTo>
                    <a:pt x="65" y="247"/>
                  </a:lnTo>
                  <a:lnTo>
                    <a:pt x="69" y="253"/>
                  </a:lnTo>
                  <a:lnTo>
                    <a:pt x="73" y="258"/>
                  </a:lnTo>
                  <a:lnTo>
                    <a:pt x="75" y="260"/>
                  </a:lnTo>
                  <a:lnTo>
                    <a:pt x="77" y="260"/>
                  </a:lnTo>
                  <a:lnTo>
                    <a:pt x="87" y="262"/>
                  </a:lnTo>
                  <a:lnTo>
                    <a:pt x="100" y="264"/>
                  </a:lnTo>
                  <a:lnTo>
                    <a:pt x="110" y="264"/>
                  </a:lnTo>
                  <a:lnTo>
                    <a:pt x="121" y="266"/>
                  </a:lnTo>
                  <a:lnTo>
                    <a:pt x="131" y="268"/>
                  </a:lnTo>
                  <a:lnTo>
                    <a:pt x="141" y="268"/>
                  </a:lnTo>
                  <a:lnTo>
                    <a:pt x="152" y="270"/>
                  </a:lnTo>
                  <a:lnTo>
                    <a:pt x="162" y="272"/>
                  </a:lnTo>
                  <a:lnTo>
                    <a:pt x="173" y="272"/>
                  </a:lnTo>
                  <a:lnTo>
                    <a:pt x="183" y="274"/>
                  </a:lnTo>
                  <a:lnTo>
                    <a:pt x="193" y="276"/>
                  </a:lnTo>
                  <a:lnTo>
                    <a:pt x="204" y="276"/>
                  </a:lnTo>
                  <a:lnTo>
                    <a:pt x="214" y="278"/>
                  </a:lnTo>
                  <a:lnTo>
                    <a:pt x="224" y="280"/>
                  </a:lnTo>
                  <a:lnTo>
                    <a:pt x="235" y="280"/>
                  </a:lnTo>
                  <a:lnTo>
                    <a:pt x="245" y="282"/>
                  </a:lnTo>
                  <a:lnTo>
                    <a:pt x="255" y="284"/>
                  </a:lnTo>
                  <a:lnTo>
                    <a:pt x="266" y="284"/>
                  </a:lnTo>
                  <a:lnTo>
                    <a:pt x="268" y="284"/>
                  </a:lnTo>
                  <a:lnTo>
                    <a:pt x="272" y="278"/>
                  </a:lnTo>
                  <a:lnTo>
                    <a:pt x="274" y="266"/>
                  </a:lnTo>
                  <a:lnTo>
                    <a:pt x="274" y="255"/>
                  </a:lnTo>
                  <a:lnTo>
                    <a:pt x="274" y="255"/>
                  </a:lnTo>
                  <a:lnTo>
                    <a:pt x="274" y="253"/>
                  </a:lnTo>
                  <a:lnTo>
                    <a:pt x="276" y="245"/>
                  </a:lnTo>
                  <a:lnTo>
                    <a:pt x="282" y="233"/>
                  </a:lnTo>
                  <a:lnTo>
                    <a:pt x="285" y="226"/>
                  </a:lnTo>
                  <a:lnTo>
                    <a:pt x="287" y="218"/>
                  </a:lnTo>
                  <a:lnTo>
                    <a:pt x="287" y="216"/>
                  </a:lnTo>
                  <a:lnTo>
                    <a:pt x="289" y="214"/>
                  </a:lnTo>
                  <a:lnTo>
                    <a:pt x="289" y="214"/>
                  </a:lnTo>
                  <a:lnTo>
                    <a:pt x="291" y="212"/>
                  </a:lnTo>
                  <a:lnTo>
                    <a:pt x="293" y="210"/>
                  </a:lnTo>
                  <a:lnTo>
                    <a:pt x="295" y="199"/>
                  </a:lnTo>
                  <a:lnTo>
                    <a:pt x="295" y="197"/>
                  </a:lnTo>
                  <a:lnTo>
                    <a:pt x="299" y="193"/>
                  </a:lnTo>
                  <a:lnTo>
                    <a:pt x="299" y="191"/>
                  </a:lnTo>
                  <a:lnTo>
                    <a:pt x="299" y="185"/>
                  </a:lnTo>
                  <a:lnTo>
                    <a:pt x="299" y="183"/>
                  </a:lnTo>
                  <a:lnTo>
                    <a:pt x="297" y="181"/>
                  </a:lnTo>
                  <a:lnTo>
                    <a:pt x="295" y="179"/>
                  </a:lnTo>
                  <a:lnTo>
                    <a:pt x="293" y="179"/>
                  </a:lnTo>
                  <a:lnTo>
                    <a:pt x="293" y="177"/>
                  </a:lnTo>
                  <a:lnTo>
                    <a:pt x="293" y="177"/>
                  </a:lnTo>
                  <a:lnTo>
                    <a:pt x="297" y="175"/>
                  </a:lnTo>
                  <a:lnTo>
                    <a:pt x="299" y="175"/>
                  </a:lnTo>
                  <a:lnTo>
                    <a:pt x="301" y="172"/>
                  </a:lnTo>
                  <a:lnTo>
                    <a:pt x="303" y="172"/>
                  </a:lnTo>
                  <a:lnTo>
                    <a:pt x="305" y="170"/>
                  </a:lnTo>
                  <a:lnTo>
                    <a:pt x="307" y="170"/>
                  </a:lnTo>
                  <a:lnTo>
                    <a:pt x="309" y="170"/>
                  </a:lnTo>
                  <a:lnTo>
                    <a:pt x="314" y="170"/>
                  </a:lnTo>
                  <a:lnTo>
                    <a:pt x="314" y="170"/>
                  </a:lnTo>
                  <a:lnTo>
                    <a:pt x="316" y="170"/>
                  </a:lnTo>
                  <a:lnTo>
                    <a:pt x="316" y="170"/>
                  </a:lnTo>
                  <a:lnTo>
                    <a:pt x="318" y="172"/>
                  </a:lnTo>
                  <a:lnTo>
                    <a:pt x="320" y="172"/>
                  </a:lnTo>
                  <a:lnTo>
                    <a:pt x="328" y="168"/>
                  </a:lnTo>
                  <a:lnTo>
                    <a:pt x="332" y="166"/>
                  </a:lnTo>
                  <a:lnTo>
                    <a:pt x="334" y="166"/>
                  </a:lnTo>
                  <a:lnTo>
                    <a:pt x="332" y="160"/>
                  </a:lnTo>
                  <a:lnTo>
                    <a:pt x="330" y="158"/>
                  </a:lnTo>
                  <a:lnTo>
                    <a:pt x="330" y="154"/>
                  </a:lnTo>
                  <a:lnTo>
                    <a:pt x="326" y="154"/>
                  </a:lnTo>
                  <a:lnTo>
                    <a:pt x="322" y="156"/>
                  </a:lnTo>
                  <a:lnTo>
                    <a:pt x="322" y="156"/>
                  </a:lnTo>
                  <a:lnTo>
                    <a:pt x="318" y="154"/>
                  </a:lnTo>
                  <a:lnTo>
                    <a:pt x="316" y="154"/>
                  </a:lnTo>
                  <a:lnTo>
                    <a:pt x="316" y="152"/>
                  </a:lnTo>
                  <a:lnTo>
                    <a:pt x="316" y="152"/>
                  </a:lnTo>
                  <a:lnTo>
                    <a:pt x="320" y="145"/>
                  </a:lnTo>
                  <a:lnTo>
                    <a:pt x="320" y="145"/>
                  </a:lnTo>
                  <a:lnTo>
                    <a:pt x="320" y="141"/>
                  </a:lnTo>
                  <a:lnTo>
                    <a:pt x="320" y="139"/>
                  </a:lnTo>
                  <a:lnTo>
                    <a:pt x="320" y="139"/>
                  </a:lnTo>
                  <a:lnTo>
                    <a:pt x="318" y="137"/>
                  </a:lnTo>
                  <a:lnTo>
                    <a:pt x="318" y="137"/>
                  </a:lnTo>
                  <a:lnTo>
                    <a:pt x="318" y="137"/>
                  </a:lnTo>
                  <a:lnTo>
                    <a:pt x="318" y="131"/>
                  </a:lnTo>
                  <a:lnTo>
                    <a:pt x="316" y="129"/>
                  </a:lnTo>
                  <a:lnTo>
                    <a:pt x="316" y="127"/>
                  </a:lnTo>
                  <a:lnTo>
                    <a:pt x="318" y="125"/>
                  </a:lnTo>
                  <a:lnTo>
                    <a:pt x="318" y="125"/>
                  </a:lnTo>
                  <a:lnTo>
                    <a:pt x="318" y="121"/>
                  </a:lnTo>
                  <a:lnTo>
                    <a:pt x="320" y="121"/>
                  </a:lnTo>
                  <a:lnTo>
                    <a:pt x="320" y="119"/>
                  </a:lnTo>
                  <a:lnTo>
                    <a:pt x="318" y="114"/>
                  </a:lnTo>
                  <a:lnTo>
                    <a:pt x="318" y="112"/>
                  </a:lnTo>
                  <a:lnTo>
                    <a:pt x="320" y="110"/>
                  </a:lnTo>
                  <a:lnTo>
                    <a:pt x="320" y="108"/>
                  </a:lnTo>
                  <a:lnTo>
                    <a:pt x="318" y="102"/>
                  </a:lnTo>
                  <a:lnTo>
                    <a:pt x="320" y="100"/>
                  </a:lnTo>
                  <a:lnTo>
                    <a:pt x="322" y="96"/>
                  </a:lnTo>
                  <a:lnTo>
                    <a:pt x="324" y="94"/>
                  </a:lnTo>
                  <a:lnTo>
                    <a:pt x="326" y="94"/>
                  </a:lnTo>
                  <a:lnTo>
                    <a:pt x="330" y="92"/>
                  </a:lnTo>
                  <a:lnTo>
                    <a:pt x="332" y="92"/>
                  </a:lnTo>
                  <a:lnTo>
                    <a:pt x="334" y="94"/>
                  </a:lnTo>
                  <a:lnTo>
                    <a:pt x="336" y="96"/>
                  </a:lnTo>
                  <a:lnTo>
                    <a:pt x="336" y="102"/>
                  </a:lnTo>
                  <a:lnTo>
                    <a:pt x="334" y="100"/>
                  </a:lnTo>
                  <a:lnTo>
                    <a:pt x="334" y="100"/>
                  </a:lnTo>
                  <a:lnTo>
                    <a:pt x="332" y="100"/>
                  </a:lnTo>
                  <a:lnTo>
                    <a:pt x="332" y="100"/>
                  </a:lnTo>
                  <a:lnTo>
                    <a:pt x="330" y="102"/>
                  </a:lnTo>
                  <a:lnTo>
                    <a:pt x="332" y="102"/>
                  </a:lnTo>
                  <a:lnTo>
                    <a:pt x="334" y="104"/>
                  </a:lnTo>
                  <a:lnTo>
                    <a:pt x="336" y="110"/>
                  </a:lnTo>
                  <a:lnTo>
                    <a:pt x="338" y="112"/>
                  </a:lnTo>
                  <a:lnTo>
                    <a:pt x="341" y="112"/>
                  </a:lnTo>
                  <a:lnTo>
                    <a:pt x="343" y="112"/>
                  </a:lnTo>
                  <a:lnTo>
                    <a:pt x="343" y="112"/>
                  </a:lnTo>
                  <a:lnTo>
                    <a:pt x="345" y="110"/>
                  </a:lnTo>
                  <a:lnTo>
                    <a:pt x="345" y="110"/>
                  </a:lnTo>
                  <a:lnTo>
                    <a:pt x="347" y="108"/>
                  </a:lnTo>
                  <a:lnTo>
                    <a:pt x="347" y="104"/>
                  </a:lnTo>
                  <a:lnTo>
                    <a:pt x="349" y="104"/>
                  </a:lnTo>
                  <a:lnTo>
                    <a:pt x="351" y="104"/>
                  </a:lnTo>
                  <a:lnTo>
                    <a:pt x="353" y="104"/>
                  </a:lnTo>
                  <a:lnTo>
                    <a:pt x="355" y="100"/>
                  </a:lnTo>
                  <a:lnTo>
                    <a:pt x="357" y="100"/>
                  </a:lnTo>
                  <a:lnTo>
                    <a:pt x="357" y="98"/>
                  </a:lnTo>
                  <a:lnTo>
                    <a:pt x="359" y="94"/>
                  </a:lnTo>
                  <a:lnTo>
                    <a:pt x="359" y="92"/>
                  </a:lnTo>
                  <a:lnTo>
                    <a:pt x="363" y="92"/>
                  </a:lnTo>
                  <a:lnTo>
                    <a:pt x="361" y="85"/>
                  </a:lnTo>
                  <a:lnTo>
                    <a:pt x="361" y="73"/>
                  </a:lnTo>
                  <a:close/>
                  <a:moveTo>
                    <a:pt x="270" y="81"/>
                  </a:moveTo>
                  <a:lnTo>
                    <a:pt x="270" y="81"/>
                  </a:lnTo>
                  <a:lnTo>
                    <a:pt x="270" y="81"/>
                  </a:lnTo>
                  <a:lnTo>
                    <a:pt x="270" y="81"/>
                  </a:lnTo>
                  <a:close/>
                  <a:moveTo>
                    <a:pt x="270" y="81"/>
                  </a:moveTo>
                  <a:lnTo>
                    <a:pt x="270" y="81"/>
                  </a:lnTo>
                  <a:lnTo>
                    <a:pt x="270" y="81"/>
                  </a:lnTo>
                  <a:lnTo>
                    <a:pt x="270" y="81"/>
                  </a:lnTo>
                  <a:close/>
                  <a:moveTo>
                    <a:pt x="268" y="81"/>
                  </a:moveTo>
                  <a:lnTo>
                    <a:pt x="268" y="81"/>
                  </a:lnTo>
                  <a:lnTo>
                    <a:pt x="268" y="81"/>
                  </a:lnTo>
                  <a:lnTo>
                    <a:pt x="268" y="81"/>
                  </a:lnTo>
                  <a:lnTo>
                    <a:pt x="268" y="81"/>
                  </a:lnTo>
                  <a:close/>
                  <a:moveTo>
                    <a:pt x="270" y="81"/>
                  </a:moveTo>
                  <a:lnTo>
                    <a:pt x="270" y="79"/>
                  </a:lnTo>
                  <a:lnTo>
                    <a:pt x="270" y="79"/>
                  </a:lnTo>
                  <a:lnTo>
                    <a:pt x="270" y="79"/>
                  </a:lnTo>
                  <a:lnTo>
                    <a:pt x="270" y="81"/>
                  </a:lnTo>
                  <a:lnTo>
                    <a:pt x="270" y="81"/>
                  </a:lnTo>
                  <a:lnTo>
                    <a:pt x="270" y="81"/>
                  </a:lnTo>
                  <a:close/>
                  <a:moveTo>
                    <a:pt x="270" y="81"/>
                  </a:moveTo>
                  <a:lnTo>
                    <a:pt x="270" y="79"/>
                  </a:lnTo>
                  <a:lnTo>
                    <a:pt x="270" y="79"/>
                  </a:lnTo>
                  <a:lnTo>
                    <a:pt x="270" y="79"/>
                  </a:lnTo>
                  <a:lnTo>
                    <a:pt x="270" y="79"/>
                  </a:lnTo>
                  <a:lnTo>
                    <a:pt x="270" y="81"/>
                  </a:lnTo>
                  <a:lnTo>
                    <a:pt x="270" y="81"/>
                  </a:lnTo>
                  <a:close/>
                  <a:moveTo>
                    <a:pt x="270" y="81"/>
                  </a:moveTo>
                  <a:lnTo>
                    <a:pt x="270" y="79"/>
                  </a:lnTo>
                  <a:lnTo>
                    <a:pt x="270" y="79"/>
                  </a:lnTo>
                  <a:lnTo>
                    <a:pt x="270" y="79"/>
                  </a:lnTo>
                  <a:lnTo>
                    <a:pt x="270" y="81"/>
                  </a:lnTo>
                  <a:lnTo>
                    <a:pt x="270" y="81"/>
                  </a:lnTo>
                  <a:close/>
                  <a:moveTo>
                    <a:pt x="268" y="81"/>
                  </a:moveTo>
                  <a:lnTo>
                    <a:pt x="268" y="81"/>
                  </a:lnTo>
                  <a:lnTo>
                    <a:pt x="268" y="81"/>
                  </a:lnTo>
                  <a:lnTo>
                    <a:pt x="268" y="81"/>
                  </a:lnTo>
                  <a:close/>
                  <a:moveTo>
                    <a:pt x="268" y="81"/>
                  </a:moveTo>
                  <a:lnTo>
                    <a:pt x="268" y="81"/>
                  </a:lnTo>
                  <a:lnTo>
                    <a:pt x="268" y="81"/>
                  </a:lnTo>
                  <a:lnTo>
                    <a:pt x="268" y="81"/>
                  </a:lnTo>
                  <a:lnTo>
                    <a:pt x="268" y="81"/>
                  </a:lnTo>
                  <a:lnTo>
                    <a:pt x="268" y="81"/>
                  </a:lnTo>
                  <a:lnTo>
                    <a:pt x="268" y="81"/>
                  </a:lnTo>
                  <a:close/>
                  <a:moveTo>
                    <a:pt x="268" y="81"/>
                  </a:moveTo>
                  <a:lnTo>
                    <a:pt x="268" y="81"/>
                  </a:lnTo>
                  <a:lnTo>
                    <a:pt x="268" y="81"/>
                  </a:lnTo>
                  <a:lnTo>
                    <a:pt x="268" y="81"/>
                  </a:lnTo>
                  <a:lnTo>
                    <a:pt x="268" y="81"/>
                  </a:lnTo>
                  <a:lnTo>
                    <a:pt x="268" y="81"/>
                  </a:lnTo>
                  <a:lnTo>
                    <a:pt x="268" y="81"/>
                  </a:lnTo>
                  <a:lnTo>
                    <a:pt x="268" y="81"/>
                  </a:lnTo>
                  <a:close/>
                  <a:moveTo>
                    <a:pt x="268" y="81"/>
                  </a:moveTo>
                  <a:lnTo>
                    <a:pt x="268" y="81"/>
                  </a:lnTo>
                  <a:lnTo>
                    <a:pt x="268" y="81"/>
                  </a:lnTo>
                  <a:lnTo>
                    <a:pt x="268" y="81"/>
                  </a:lnTo>
                  <a:lnTo>
                    <a:pt x="268" y="81"/>
                  </a:lnTo>
                  <a:lnTo>
                    <a:pt x="270" y="81"/>
                  </a:lnTo>
                  <a:lnTo>
                    <a:pt x="268" y="81"/>
                  </a:lnTo>
                  <a:close/>
                  <a:moveTo>
                    <a:pt x="270" y="81"/>
                  </a:moveTo>
                  <a:lnTo>
                    <a:pt x="270" y="81"/>
                  </a:lnTo>
                  <a:lnTo>
                    <a:pt x="270" y="81"/>
                  </a:lnTo>
                  <a:lnTo>
                    <a:pt x="270" y="81"/>
                  </a:lnTo>
                  <a:lnTo>
                    <a:pt x="270" y="81"/>
                  </a:lnTo>
                  <a:lnTo>
                    <a:pt x="270" y="81"/>
                  </a:lnTo>
                  <a:close/>
                  <a:moveTo>
                    <a:pt x="270" y="81"/>
                  </a:moveTo>
                  <a:lnTo>
                    <a:pt x="270" y="81"/>
                  </a:lnTo>
                  <a:lnTo>
                    <a:pt x="270" y="81"/>
                  </a:lnTo>
                  <a:lnTo>
                    <a:pt x="270" y="81"/>
                  </a:lnTo>
                  <a:lnTo>
                    <a:pt x="270" y="81"/>
                  </a:lnTo>
                  <a:lnTo>
                    <a:pt x="270" y="81"/>
                  </a:lnTo>
                  <a:close/>
                  <a:moveTo>
                    <a:pt x="270" y="81"/>
                  </a:moveTo>
                  <a:lnTo>
                    <a:pt x="270" y="81"/>
                  </a:lnTo>
                  <a:lnTo>
                    <a:pt x="270" y="81"/>
                  </a:lnTo>
                  <a:lnTo>
                    <a:pt x="270" y="81"/>
                  </a:lnTo>
                  <a:close/>
                  <a:moveTo>
                    <a:pt x="270" y="81"/>
                  </a:moveTo>
                  <a:lnTo>
                    <a:pt x="270" y="81"/>
                  </a:lnTo>
                  <a:lnTo>
                    <a:pt x="270" y="81"/>
                  </a:lnTo>
                  <a:lnTo>
                    <a:pt x="270" y="81"/>
                  </a:lnTo>
                  <a:lnTo>
                    <a:pt x="270" y="81"/>
                  </a:lnTo>
                  <a:lnTo>
                    <a:pt x="270" y="81"/>
                  </a:lnTo>
                  <a:lnTo>
                    <a:pt x="270" y="81"/>
                  </a:lnTo>
                  <a:close/>
                  <a:moveTo>
                    <a:pt x="270" y="81"/>
                  </a:moveTo>
                  <a:lnTo>
                    <a:pt x="270" y="81"/>
                  </a:lnTo>
                  <a:lnTo>
                    <a:pt x="270" y="81"/>
                  </a:lnTo>
                  <a:lnTo>
                    <a:pt x="270" y="81"/>
                  </a:lnTo>
                  <a:lnTo>
                    <a:pt x="270" y="81"/>
                  </a:lnTo>
                  <a:lnTo>
                    <a:pt x="270" y="81"/>
                  </a:lnTo>
                  <a:close/>
                  <a:moveTo>
                    <a:pt x="355" y="71"/>
                  </a:moveTo>
                  <a:lnTo>
                    <a:pt x="353" y="73"/>
                  </a:lnTo>
                  <a:lnTo>
                    <a:pt x="353" y="73"/>
                  </a:lnTo>
                  <a:lnTo>
                    <a:pt x="351" y="73"/>
                  </a:lnTo>
                  <a:lnTo>
                    <a:pt x="351" y="71"/>
                  </a:lnTo>
                  <a:lnTo>
                    <a:pt x="351" y="71"/>
                  </a:lnTo>
                  <a:lnTo>
                    <a:pt x="353" y="67"/>
                  </a:lnTo>
                  <a:lnTo>
                    <a:pt x="353" y="67"/>
                  </a:lnTo>
                  <a:lnTo>
                    <a:pt x="351" y="67"/>
                  </a:lnTo>
                  <a:lnTo>
                    <a:pt x="351" y="67"/>
                  </a:lnTo>
                  <a:lnTo>
                    <a:pt x="353" y="65"/>
                  </a:lnTo>
                  <a:lnTo>
                    <a:pt x="353" y="65"/>
                  </a:lnTo>
                  <a:lnTo>
                    <a:pt x="355" y="65"/>
                  </a:lnTo>
                  <a:lnTo>
                    <a:pt x="355" y="65"/>
                  </a:lnTo>
                  <a:lnTo>
                    <a:pt x="355" y="67"/>
                  </a:lnTo>
                  <a:lnTo>
                    <a:pt x="355" y="67"/>
                  </a:lnTo>
                  <a:lnTo>
                    <a:pt x="355" y="69"/>
                  </a:lnTo>
                  <a:lnTo>
                    <a:pt x="355" y="71"/>
                  </a:lnTo>
                  <a:close/>
                  <a:moveTo>
                    <a:pt x="270" y="83"/>
                  </a:moveTo>
                  <a:lnTo>
                    <a:pt x="270" y="83"/>
                  </a:lnTo>
                  <a:lnTo>
                    <a:pt x="270" y="83"/>
                  </a:lnTo>
                  <a:lnTo>
                    <a:pt x="270" y="83"/>
                  </a:lnTo>
                  <a:lnTo>
                    <a:pt x="270" y="83"/>
                  </a:lnTo>
                  <a:lnTo>
                    <a:pt x="270" y="83"/>
                  </a:lnTo>
                  <a:lnTo>
                    <a:pt x="270" y="83"/>
                  </a:lnTo>
                  <a:lnTo>
                    <a:pt x="270" y="81"/>
                  </a:lnTo>
                  <a:lnTo>
                    <a:pt x="270" y="83"/>
                  </a:lnTo>
                  <a:lnTo>
                    <a:pt x="270" y="81"/>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close/>
                  <a:moveTo>
                    <a:pt x="260" y="94"/>
                  </a:moveTo>
                  <a:lnTo>
                    <a:pt x="260" y="94"/>
                  </a:lnTo>
                  <a:lnTo>
                    <a:pt x="260" y="94"/>
                  </a:lnTo>
                  <a:lnTo>
                    <a:pt x="260" y="94"/>
                  </a:lnTo>
                  <a:close/>
                  <a:moveTo>
                    <a:pt x="272" y="75"/>
                  </a:moveTo>
                  <a:lnTo>
                    <a:pt x="272" y="75"/>
                  </a:lnTo>
                  <a:lnTo>
                    <a:pt x="272" y="75"/>
                  </a:lnTo>
                  <a:lnTo>
                    <a:pt x="272" y="75"/>
                  </a:lnTo>
                  <a:lnTo>
                    <a:pt x="272" y="75"/>
                  </a:lnTo>
                  <a:lnTo>
                    <a:pt x="272" y="73"/>
                  </a:lnTo>
                  <a:lnTo>
                    <a:pt x="272" y="73"/>
                  </a:lnTo>
                  <a:lnTo>
                    <a:pt x="272" y="75"/>
                  </a:lnTo>
                  <a:lnTo>
                    <a:pt x="272" y="75"/>
                  </a:lnTo>
                  <a:lnTo>
                    <a:pt x="272" y="75"/>
                  </a:lnTo>
                  <a:close/>
                  <a:moveTo>
                    <a:pt x="34" y="156"/>
                  </a:moveTo>
                  <a:lnTo>
                    <a:pt x="34" y="156"/>
                  </a:lnTo>
                  <a:lnTo>
                    <a:pt x="34" y="154"/>
                  </a:lnTo>
                  <a:lnTo>
                    <a:pt x="34" y="154"/>
                  </a:lnTo>
                  <a:lnTo>
                    <a:pt x="34" y="154"/>
                  </a:lnTo>
                  <a:lnTo>
                    <a:pt x="34" y="152"/>
                  </a:lnTo>
                  <a:lnTo>
                    <a:pt x="34" y="152"/>
                  </a:lnTo>
                  <a:lnTo>
                    <a:pt x="34" y="152"/>
                  </a:lnTo>
                  <a:lnTo>
                    <a:pt x="34" y="152"/>
                  </a:lnTo>
                  <a:lnTo>
                    <a:pt x="32" y="154"/>
                  </a:lnTo>
                  <a:lnTo>
                    <a:pt x="32" y="154"/>
                  </a:lnTo>
                  <a:lnTo>
                    <a:pt x="32" y="154"/>
                  </a:lnTo>
                  <a:lnTo>
                    <a:pt x="32" y="156"/>
                  </a:lnTo>
                  <a:lnTo>
                    <a:pt x="34" y="156"/>
                  </a:lnTo>
                  <a:close/>
                  <a:moveTo>
                    <a:pt x="199" y="73"/>
                  </a:moveTo>
                  <a:lnTo>
                    <a:pt x="202" y="73"/>
                  </a:lnTo>
                  <a:lnTo>
                    <a:pt x="202" y="71"/>
                  </a:lnTo>
                  <a:lnTo>
                    <a:pt x="199" y="69"/>
                  </a:lnTo>
                  <a:lnTo>
                    <a:pt x="197" y="71"/>
                  </a:lnTo>
                  <a:lnTo>
                    <a:pt x="199" y="73"/>
                  </a:lnTo>
                  <a:lnTo>
                    <a:pt x="199" y="73"/>
                  </a:lnTo>
                  <a:close/>
                  <a:moveTo>
                    <a:pt x="54" y="133"/>
                  </a:moveTo>
                  <a:lnTo>
                    <a:pt x="54" y="133"/>
                  </a:lnTo>
                  <a:lnTo>
                    <a:pt x="54" y="133"/>
                  </a:lnTo>
                  <a:lnTo>
                    <a:pt x="56" y="133"/>
                  </a:lnTo>
                  <a:lnTo>
                    <a:pt x="56" y="133"/>
                  </a:lnTo>
                  <a:lnTo>
                    <a:pt x="56" y="131"/>
                  </a:lnTo>
                  <a:lnTo>
                    <a:pt x="56" y="129"/>
                  </a:lnTo>
                  <a:lnTo>
                    <a:pt x="56" y="129"/>
                  </a:lnTo>
                  <a:lnTo>
                    <a:pt x="54" y="127"/>
                  </a:lnTo>
                  <a:lnTo>
                    <a:pt x="54" y="129"/>
                  </a:lnTo>
                  <a:lnTo>
                    <a:pt x="54" y="129"/>
                  </a:lnTo>
                  <a:lnTo>
                    <a:pt x="54" y="131"/>
                  </a:lnTo>
                  <a:lnTo>
                    <a:pt x="54" y="131"/>
                  </a:lnTo>
                  <a:lnTo>
                    <a:pt x="54" y="133"/>
                  </a:lnTo>
                  <a:close/>
                  <a:moveTo>
                    <a:pt x="260" y="92"/>
                  </a:moveTo>
                  <a:lnTo>
                    <a:pt x="260" y="92"/>
                  </a:lnTo>
                  <a:lnTo>
                    <a:pt x="260" y="92"/>
                  </a:lnTo>
                  <a:lnTo>
                    <a:pt x="260" y="92"/>
                  </a:lnTo>
                  <a:lnTo>
                    <a:pt x="260" y="92"/>
                  </a:lnTo>
                  <a:lnTo>
                    <a:pt x="260" y="92"/>
                  </a:lnTo>
                  <a:lnTo>
                    <a:pt x="260" y="92"/>
                  </a:lnTo>
                  <a:lnTo>
                    <a:pt x="260" y="92"/>
                  </a:lnTo>
                  <a:lnTo>
                    <a:pt x="260" y="92"/>
                  </a:lnTo>
                  <a:lnTo>
                    <a:pt x="262" y="92"/>
                  </a:lnTo>
                  <a:lnTo>
                    <a:pt x="262" y="92"/>
                  </a:lnTo>
                  <a:lnTo>
                    <a:pt x="262" y="92"/>
                  </a:lnTo>
                  <a:lnTo>
                    <a:pt x="262" y="92"/>
                  </a:lnTo>
                  <a:lnTo>
                    <a:pt x="262" y="92"/>
                  </a:lnTo>
                  <a:lnTo>
                    <a:pt x="262" y="92"/>
                  </a:lnTo>
                  <a:lnTo>
                    <a:pt x="262" y="92"/>
                  </a:lnTo>
                  <a:lnTo>
                    <a:pt x="262" y="92"/>
                  </a:lnTo>
                  <a:lnTo>
                    <a:pt x="262" y="92"/>
                  </a:lnTo>
                  <a:lnTo>
                    <a:pt x="262" y="92"/>
                  </a:lnTo>
                  <a:lnTo>
                    <a:pt x="262" y="92"/>
                  </a:lnTo>
                  <a:lnTo>
                    <a:pt x="262" y="92"/>
                  </a:lnTo>
                  <a:lnTo>
                    <a:pt x="262" y="92"/>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2" y="89"/>
                  </a:lnTo>
                  <a:lnTo>
                    <a:pt x="260" y="89"/>
                  </a:lnTo>
                  <a:lnTo>
                    <a:pt x="260" y="89"/>
                  </a:lnTo>
                  <a:lnTo>
                    <a:pt x="260" y="89"/>
                  </a:lnTo>
                  <a:lnTo>
                    <a:pt x="260" y="89"/>
                  </a:lnTo>
                  <a:lnTo>
                    <a:pt x="260" y="87"/>
                  </a:lnTo>
                  <a:lnTo>
                    <a:pt x="260" y="87"/>
                  </a:lnTo>
                  <a:lnTo>
                    <a:pt x="260" y="87"/>
                  </a:lnTo>
                  <a:lnTo>
                    <a:pt x="260" y="87"/>
                  </a:lnTo>
                  <a:lnTo>
                    <a:pt x="260" y="87"/>
                  </a:lnTo>
                  <a:lnTo>
                    <a:pt x="260" y="87"/>
                  </a:lnTo>
                  <a:lnTo>
                    <a:pt x="258" y="87"/>
                  </a:lnTo>
                  <a:lnTo>
                    <a:pt x="258" y="87"/>
                  </a:lnTo>
                  <a:lnTo>
                    <a:pt x="258" y="87"/>
                  </a:lnTo>
                  <a:lnTo>
                    <a:pt x="258" y="87"/>
                  </a:lnTo>
                  <a:lnTo>
                    <a:pt x="260" y="87"/>
                  </a:lnTo>
                  <a:lnTo>
                    <a:pt x="260" y="87"/>
                  </a:lnTo>
                  <a:lnTo>
                    <a:pt x="260" y="87"/>
                  </a:lnTo>
                  <a:lnTo>
                    <a:pt x="260" y="87"/>
                  </a:lnTo>
                  <a:lnTo>
                    <a:pt x="260" y="87"/>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89"/>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lnTo>
                    <a:pt x="260" y="92"/>
                  </a:lnTo>
                  <a:close/>
                  <a:moveTo>
                    <a:pt x="270" y="71"/>
                  </a:moveTo>
                  <a:lnTo>
                    <a:pt x="270" y="71"/>
                  </a:lnTo>
                  <a:lnTo>
                    <a:pt x="272" y="69"/>
                  </a:lnTo>
                  <a:lnTo>
                    <a:pt x="274" y="69"/>
                  </a:lnTo>
                  <a:lnTo>
                    <a:pt x="274" y="69"/>
                  </a:lnTo>
                  <a:lnTo>
                    <a:pt x="274" y="69"/>
                  </a:lnTo>
                  <a:lnTo>
                    <a:pt x="274" y="69"/>
                  </a:lnTo>
                  <a:lnTo>
                    <a:pt x="274" y="69"/>
                  </a:lnTo>
                  <a:lnTo>
                    <a:pt x="274" y="69"/>
                  </a:lnTo>
                  <a:lnTo>
                    <a:pt x="274" y="69"/>
                  </a:lnTo>
                  <a:lnTo>
                    <a:pt x="274" y="69"/>
                  </a:lnTo>
                  <a:lnTo>
                    <a:pt x="274" y="69"/>
                  </a:lnTo>
                  <a:lnTo>
                    <a:pt x="274" y="69"/>
                  </a:lnTo>
                  <a:lnTo>
                    <a:pt x="272" y="69"/>
                  </a:lnTo>
                  <a:lnTo>
                    <a:pt x="272" y="69"/>
                  </a:lnTo>
                  <a:lnTo>
                    <a:pt x="272" y="69"/>
                  </a:lnTo>
                  <a:lnTo>
                    <a:pt x="272" y="69"/>
                  </a:lnTo>
                  <a:lnTo>
                    <a:pt x="272" y="69"/>
                  </a:lnTo>
                  <a:lnTo>
                    <a:pt x="272" y="69"/>
                  </a:lnTo>
                  <a:lnTo>
                    <a:pt x="272" y="69"/>
                  </a:lnTo>
                  <a:lnTo>
                    <a:pt x="272" y="69"/>
                  </a:lnTo>
                  <a:lnTo>
                    <a:pt x="272" y="69"/>
                  </a:lnTo>
                  <a:lnTo>
                    <a:pt x="270" y="69"/>
                  </a:lnTo>
                  <a:lnTo>
                    <a:pt x="270" y="69"/>
                  </a:lnTo>
                  <a:lnTo>
                    <a:pt x="270" y="69"/>
                  </a:lnTo>
                  <a:lnTo>
                    <a:pt x="270" y="69"/>
                  </a:lnTo>
                  <a:lnTo>
                    <a:pt x="270" y="69"/>
                  </a:lnTo>
                  <a:lnTo>
                    <a:pt x="270" y="71"/>
                  </a:lnTo>
                  <a:lnTo>
                    <a:pt x="270" y="71"/>
                  </a:lnTo>
                  <a:lnTo>
                    <a:pt x="270" y="71"/>
                  </a:lnTo>
                  <a:lnTo>
                    <a:pt x="270" y="71"/>
                  </a:lnTo>
                  <a:lnTo>
                    <a:pt x="270" y="71"/>
                  </a:lnTo>
                  <a:lnTo>
                    <a:pt x="270" y="71"/>
                  </a:lnTo>
                  <a:close/>
                  <a:moveTo>
                    <a:pt x="272" y="69"/>
                  </a:moveTo>
                  <a:lnTo>
                    <a:pt x="272" y="69"/>
                  </a:lnTo>
                  <a:lnTo>
                    <a:pt x="272" y="69"/>
                  </a:lnTo>
                  <a:lnTo>
                    <a:pt x="272" y="69"/>
                  </a:lnTo>
                  <a:lnTo>
                    <a:pt x="274" y="69"/>
                  </a:lnTo>
                  <a:lnTo>
                    <a:pt x="274" y="69"/>
                  </a:lnTo>
                  <a:lnTo>
                    <a:pt x="274" y="69"/>
                  </a:lnTo>
                  <a:lnTo>
                    <a:pt x="272" y="69"/>
                  </a:lnTo>
                  <a:lnTo>
                    <a:pt x="272" y="69"/>
                  </a:lnTo>
                  <a:close/>
                  <a:moveTo>
                    <a:pt x="270" y="71"/>
                  </a:moveTo>
                  <a:lnTo>
                    <a:pt x="270" y="71"/>
                  </a:lnTo>
                  <a:lnTo>
                    <a:pt x="270" y="71"/>
                  </a:lnTo>
                  <a:lnTo>
                    <a:pt x="270" y="71"/>
                  </a:lnTo>
                  <a:lnTo>
                    <a:pt x="270" y="71"/>
                  </a:lnTo>
                  <a:lnTo>
                    <a:pt x="270" y="71"/>
                  </a:lnTo>
                  <a:lnTo>
                    <a:pt x="270" y="71"/>
                  </a:lnTo>
                  <a:lnTo>
                    <a:pt x="270" y="71"/>
                  </a:lnTo>
                  <a:lnTo>
                    <a:pt x="270" y="71"/>
                  </a:lnTo>
                  <a:close/>
                  <a:moveTo>
                    <a:pt x="270" y="71"/>
                  </a:moveTo>
                  <a:lnTo>
                    <a:pt x="270" y="71"/>
                  </a:lnTo>
                  <a:lnTo>
                    <a:pt x="270" y="71"/>
                  </a:lnTo>
                  <a:lnTo>
                    <a:pt x="270" y="71"/>
                  </a:lnTo>
                  <a:lnTo>
                    <a:pt x="270" y="71"/>
                  </a:lnTo>
                  <a:lnTo>
                    <a:pt x="270" y="71"/>
                  </a:lnTo>
                  <a:lnTo>
                    <a:pt x="270" y="71"/>
                  </a:lnTo>
                  <a:lnTo>
                    <a:pt x="270" y="71"/>
                  </a:lnTo>
                  <a:close/>
                  <a:moveTo>
                    <a:pt x="206" y="148"/>
                  </a:moveTo>
                  <a:lnTo>
                    <a:pt x="208" y="145"/>
                  </a:lnTo>
                  <a:lnTo>
                    <a:pt x="208" y="143"/>
                  </a:lnTo>
                  <a:lnTo>
                    <a:pt x="208" y="143"/>
                  </a:lnTo>
                  <a:lnTo>
                    <a:pt x="208" y="141"/>
                  </a:lnTo>
                  <a:lnTo>
                    <a:pt x="206" y="141"/>
                  </a:lnTo>
                  <a:lnTo>
                    <a:pt x="206" y="141"/>
                  </a:lnTo>
                  <a:lnTo>
                    <a:pt x="206" y="141"/>
                  </a:lnTo>
                  <a:lnTo>
                    <a:pt x="206" y="143"/>
                  </a:lnTo>
                  <a:lnTo>
                    <a:pt x="208" y="143"/>
                  </a:lnTo>
                  <a:lnTo>
                    <a:pt x="208" y="143"/>
                  </a:lnTo>
                  <a:lnTo>
                    <a:pt x="206" y="143"/>
                  </a:lnTo>
                  <a:lnTo>
                    <a:pt x="206" y="143"/>
                  </a:lnTo>
                  <a:lnTo>
                    <a:pt x="206" y="143"/>
                  </a:lnTo>
                  <a:lnTo>
                    <a:pt x="204" y="143"/>
                  </a:lnTo>
                  <a:lnTo>
                    <a:pt x="204" y="143"/>
                  </a:lnTo>
                  <a:lnTo>
                    <a:pt x="206" y="148"/>
                  </a:lnTo>
                  <a:close/>
                  <a:moveTo>
                    <a:pt x="274" y="73"/>
                  </a:moveTo>
                  <a:lnTo>
                    <a:pt x="274" y="73"/>
                  </a:lnTo>
                  <a:lnTo>
                    <a:pt x="274" y="73"/>
                  </a:lnTo>
                  <a:lnTo>
                    <a:pt x="274" y="73"/>
                  </a:lnTo>
                  <a:lnTo>
                    <a:pt x="274" y="73"/>
                  </a:lnTo>
                  <a:lnTo>
                    <a:pt x="274" y="73"/>
                  </a:lnTo>
                  <a:lnTo>
                    <a:pt x="274" y="73"/>
                  </a:lnTo>
                  <a:lnTo>
                    <a:pt x="274" y="73"/>
                  </a:lnTo>
                  <a:lnTo>
                    <a:pt x="274" y="73"/>
                  </a:lnTo>
                  <a:lnTo>
                    <a:pt x="274" y="73"/>
                  </a:lnTo>
                  <a:lnTo>
                    <a:pt x="274" y="73"/>
                  </a:lnTo>
                  <a:lnTo>
                    <a:pt x="274" y="73"/>
                  </a:lnTo>
                  <a:lnTo>
                    <a:pt x="274" y="73"/>
                  </a:lnTo>
                  <a:close/>
                  <a:moveTo>
                    <a:pt x="272" y="75"/>
                  </a:moveTo>
                  <a:lnTo>
                    <a:pt x="272" y="75"/>
                  </a:lnTo>
                  <a:lnTo>
                    <a:pt x="272" y="75"/>
                  </a:lnTo>
                  <a:lnTo>
                    <a:pt x="272" y="75"/>
                  </a:lnTo>
                  <a:lnTo>
                    <a:pt x="272" y="75"/>
                  </a:lnTo>
                  <a:lnTo>
                    <a:pt x="272" y="75"/>
                  </a:lnTo>
                  <a:lnTo>
                    <a:pt x="272" y="75"/>
                  </a:lnTo>
                  <a:lnTo>
                    <a:pt x="272" y="75"/>
                  </a:lnTo>
                  <a:close/>
                  <a:moveTo>
                    <a:pt x="270" y="71"/>
                  </a:moveTo>
                  <a:lnTo>
                    <a:pt x="270" y="71"/>
                  </a:lnTo>
                  <a:lnTo>
                    <a:pt x="270" y="69"/>
                  </a:lnTo>
                  <a:lnTo>
                    <a:pt x="270" y="71"/>
                  </a:lnTo>
                  <a:close/>
                  <a:moveTo>
                    <a:pt x="272" y="75"/>
                  </a:moveTo>
                  <a:lnTo>
                    <a:pt x="272" y="75"/>
                  </a:lnTo>
                  <a:lnTo>
                    <a:pt x="272" y="75"/>
                  </a:lnTo>
                  <a:lnTo>
                    <a:pt x="272" y="75"/>
                  </a:lnTo>
                  <a:lnTo>
                    <a:pt x="272" y="75"/>
                  </a:lnTo>
                  <a:lnTo>
                    <a:pt x="272" y="75"/>
                  </a:lnTo>
                  <a:lnTo>
                    <a:pt x="272" y="75"/>
                  </a:lnTo>
                  <a:lnTo>
                    <a:pt x="272" y="75"/>
                  </a:lnTo>
                  <a:lnTo>
                    <a:pt x="272" y="75"/>
                  </a:lnTo>
                  <a:lnTo>
                    <a:pt x="274" y="75"/>
                  </a:lnTo>
                  <a:lnTo>
                    <a:pt x="274" y="75"/>
                  </a:lnTo>
                  <a:lnTo>
                    <a:pt x="274" y="75"/>
                  </a:lnTo>
                  <a:lnTo>
                    <a:pt x="274" y="75"/>
                  </a:lnTo>
                  <a:lnTo>
                    <a:pt x="274" y="75"/>
                  </a:lnTo>
                  <a:lnTo>
                    <a:pt x="274" y="75"/>
                  </a:lnTo>
                  <a:lnTo>
                    <a:pt x="274" y="75"/>
                  </a:lnTo>
                  <a:lnTo>
                    <a:pt x="274"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lnTo>
                    <a:pt x="272" y="75"/>
                  </a:lnTo>
                  <a:close/>
                  <a:moveTo>
                    <a:pt x="268" y="75"/>
                  </a:moveTo>
                  <a:lnTo>
                    <a:pt x="268" y="75"/>
                  </a:lnTo>
                  <a:lnTo>
                    <a:pt x="270" y="75"/>
                  </a:lnTo>
                  <a:lnTo>
                    <a:pt x="270" y="75"/>
                  </a:lnTo>
                  <a:lnTo>
                    <a:pt x="270" y="75"/>
                  </a:lnTo>
                  <a:lnTo>
                    <a:pt x="270" y="75"/>
                  </a:lnTo>
                  <a:lnTo>
                    <a:pt x="270" y="75"/>
                  </a:lnTo>
                  <a:lnTo>
                    <a:pt x="270" y="75"/>
                  </a:lnTo>
                  <a:lnTo>
                    <a:pt x="270" y="75"/>
                  </a:lnTo>
                  <a:lnTo>
                    <a:pt x="270" y="75"/>
                  </a:lnTo>
                  <a:lnTo>
                    <a:pt x="270" y="75"/>
                  </a:lnTo>
                  <a:lnTo>
                    <a:pt x="270" y="75"/>
                  </a:lnTo>
                  <a:lnTo>
                    <a:pt x="270" y="75"/>
                  </a:lnTo>
                  <a:lnTo>
                    <a:pt x="268" y="75"/>
                  </a:lnTo>
                  <a:lnTo>
                    <a:pt x="268" y="75"/>
                  </a:lnTo>
                  <a:lnTo>
                    <a:pt x="268" y="73"/>
                  </a:lnTo>
                  <a:lnTo>
                    <a:pt x="268" y="73"/>
                  </a:lnTo>
                  <a:lnTo>
                    <a:pt x="270" y="75"/>
                  </a:lnTo>
                  <a:lnTo>
                    <a:pt x="268" y="73"/>
                  </a:lnTo>
                  <a:lnTo>
                    <a:pt x="270" y="71"/>
                  </a:lnTo>
                  <a:lnTo>
                    <a:pt x="270" y="71"/>
                  </a:lnTo>
                  <a:lnTo>
                    <a:pt x="270" y="71"/>
                  </a:lnTo>
                  <a:lnTo>
                    <a:pt x="270" y="71"/>
                  </a:lnTo>
                  <a:lnTo>
                    <a:pt x="270" y="71"/>
                  </a:lnTo>
                  <a:lnTo>
                    <a:pt x="270" y="71"/>
                  </a:lnTo>
                  <a:lnTo>
                    <a:pt x="270" y="69"/>
                  </a:lnTo>
                  <a:lnTo>
                    <a:pt x="270" y="69"/>
                  </a:lnTo>
                  <a:lnTo>
                    <a:pt x="270" y="69"/>
                  </a:lnTo>
                  <a:lnTo>
                    <a:pt x="270" y="69"/>
                  </a:lnTo>
                  <a:lnTo>
                    <a:pt x="270" y="69"/>
                  </a:lnTo>
                  <a:lnTo>
                    <a:pt x="270" y="69"/>
                  </a:lnTo>
                  <a:lnTo>
                    <a:pt x="270" y="71"/>
                  </a:lnTo>
                  <a:lnTo>
                    <a:pt x="270" y="71"/>
                  </a:lnTo>
                  <a:lnTo>
                    <a:pt x="270" y="71"/>
                  </a:lnTo>
                  <a:lnTo>
                    <a:pt x="270" y="71"/>
                  </a:lnTo>
                  <a:lnTo>
                    <a:pt x="270" y="71"/>
                  </a:lnTo>
                  <a:lnTo>
                    <a:pt x="270" y="71"/>
                  </a:lnTo>
                  <a:lnTo>
                    <a:pt x="270" y="71"/>
                  </a:lnTo>
                  <a:lnTo>
                    <a:pt x="270" y="71"/>
                  </a:lnTo>
                  <a:lnTo>
                    <a:pt x="270" y="71"/>
                  </a:lnTo>
                  <a:lnTo>
                    <a:pt x="270" y="71"/>
                  </a:lnTo>
                  <a:lnTo>
                    <a:pt x="270" y="71"/>
                  </a:lnTo>
                  <a:lnTo>
                    <a:pt x="268" y="71"/>
                  </a:lnTo>
                  <a:lnTo>
                    <a:pt x="268" y="71"/>
                  </a:lnTo>
                  <a:lnTo>
                    <a:pt x="268" y="71"/>
                  </a:lnTo>
                  <a:lnTo>
                    <a:pt x="268" y="73"/>
                  </a:lnTo>
                  <a:lnTo>
                    <a:pt x="268" y="73"/>
                  </a:lnTo>
                  <a:lnTo>
                    <a:pt x="268" y="73"/>
                  </a:lnTo>
                  <a:lnTo>
                    <a:pt x="268" y="73"/>
                  </a:lnTo>
                  <a:lnTo>
                    <a:pt x="268" y="73"/>
                  </a:lnTo>
                  <a:lnTo>
                    <a:pt x="268" y="73"/>
                  </a:lnTo>
                  <a:lnTo>
                    <a:pt x="268" y="73"/>
                  </a:lnTo>
                  <a:lnTo>
                    <a:pt x="268" y="75"/>
                  </a:lnTo>
                  <a:close/>
                  <a:moveTo>
                    <a:pt x="268" y="73"/>
                  </a:moveTo>
                  <a:lnTo>
                    <a:pt x="268" y="73"/>
                  </a:lnTo>
                  <a:lnTo>
                    <a:pt x="268" y="73"/>
                  </a:lnTo>
                  <a:lnTo>
                    <a:pt x="268" y="73"/>
                  </a:lnTo>
                  <a:lnTo>
                    <a:pt x="268" y="71"/>
                  </a:lnTo>
                  <a:lnTo>
                    <a:pt x="268" y="71"/>
                  </a:lnTo>
                  <a:lnTo>
                    <a:pt x="268" y="73"/>
                  </a:lnTo>
                  <a:lnTo>
                    <a:pt x="268" y="73"/>
                  </a:lnTo>
                  <a:close/>
                  <a:moveTo>
                    <a:pt x="216" y="137"/>
                  </a:moveTo>
                  <a:lnTo>
                    <a:pt x="218" y="137"/>
                  </a:lnTo>
                  <a:lnTo>
                    <a:pt x="218" y="137"/>
                  </a:lnTo>
                  <a:lnTo>
                    <a:pt x="218" y="137"/>
                  </a:lnTo>
                  <a:lnTo>
                    <a:pt x="218" y="135"/>
                  </a:lnTo>
                  <a:lnTo>
                    <a:pt x="214" y="133"/>
                  </a:lnTo>
                  <a:lnTo>
                    <a:pt x="214" y="133"/>
                  </a:lnTo>
                  <a:lnTo>
                    <a:pt x="212" y="131"/>
                  </a:lnTo>
                  <a:lnTo>
                    <a:pt x="214" y="129"/>
                  </a:lnTo>
                  <a:lnTo>
                    <a:pt x="212" y="129"/>
                  </a:lnTo>
                  <a:lnTo>
                    <a:pt x="212" y="131"/>
                  </a:lnTo>
                  <a:lnTo>
                    <a:pt x="208" y="133"/>
                  </a:lnTo>
                  <a:lnTo>
                    <a:pt x="208" y="135"/>
                  </a:lnTo>
                  <a:lnTo>
                    <a:pt x="212" y="137"/>
                  </a:lnTo>
                  <a:lnTo>
                    <a:pt x="216" y="137"/>
                  </a:lnTo>
                  <a:close/>
                  <a:moveTo>
                    <a:pt x="264" y="87"/>
                  </a:moveTo>
                  <a:lnTo>
                    <a:pt x="264" y="87"/>
                  </a:lnTo>
                  <a:lnTo>
                    <a:pt x="262" y="87"/>
                  </a:lnTo>
                  <a:lnTo>
                    <a:pt x="262" y="87"/>
                  </a:lnTo>
                  <a:lnTo>
                    <a:pt x="262" y="87"/>
                  </a:lnTo>
                  <a:lnTo>
                    <a:pt x="262" y="87"/>
                  </a:lnTo>
                  <a:lnTo>
                    <a:pt x="262" y="87"/>
                  </a:lnTo>
                  <a:lnTo>
                    <a:pt x="264" y="87"/>
                  </a:lnTo>
                  <a:lnTo>
                    <a:pt x="264" y="87"/>
                  </a:lnTo>
                  <a:lnTo>
                    <a:pt x="262" y="87"/>
                  </a:lnTo>
                  <a:lnTo>
                    <a:pt x="264" y="87"/>
                  </a:lnTo>
                  <a:close/>
                  <a:moveTo>
                    <a:pt x="260" y="19"/>
                  </a:moveTo>
                  <a:lnTo>
                    <a:pt x="260" y="19"/>
                  </a:lnTo>
                  <a:lnTo>
                    <a:pt x="260" y="19"/>
                  </a:lnTo>
                  <a:lnTo>
                    <a:pt x="262" y="19"/>
                  </a:lnTo>
                  <a:lnTo>
                    <a:pt x="262" y="19"/>
                  </a:lnTo>
                  <a:lnTo>
                    <a:pt x="262" y="19"/>
                  </a:lnTo>
                  <a:lnTo>
                    <a:pt x="264" y="19"/>
                  </a:lnTo>
                  <a:lnTo>
                    <a:pt x="262" y="17"/>
                  </a:lnTo>
                  <a:lnTo>
                    <a:pt x="262" y="17"/>
                  </a:lnTo>
                  <a:lnTo>
                    <a:pt x="262" y="17"/>
                  </a:lnTo>
                  <a:lnTo>
                    <a:pt x="262" y="17"/>
                  </a:lnTo>
                  <a:lnTo>
                    <a:pt x="260" y="17"/>
                  </a:lnTo>
                  <a:lnTo>
                    <a:pt x="260" y="17"/>
                  </a:lnTo>
                  <a:lnTo>
                    <a:pt x="260" y="19"/>
                  </a:lnTo>
                  <a:close/>
                  <a:moveTo>
                    <a:pt x="270" y="83"/>
                  </a:moveTo>
                  <a:lnTo>
                    <a:pt x="270" y="83"/>
                  </a:lnTo>
                  <a:lnTo>
                    <a:pt x="270" y="83"/>
                  </a:lnTo>
                  <a:lnTo>
                    <a:pt x="270" y="83"/>
                  </a:lnTo>
                  <a:lnTo>
                    <a:pt x="270" y="83"/>
                  </a:lnTo>
                  <a:lnTo>
                    <a:pt x="268" y="81"/>
                  </a:lnTo>
                  <a:lnTo>
                    <a:pt x="268" y="81"/>
                  </a:lnTo>
                  <a:lnTo>
                    <a:pt x="268" y="81"/>
                  </a:lnTo>
                  <a:lnTo>
                    <a:pt x="268" y="81"/>
                  </a:lnTo>
                  <a:lnTo>
                    <a:pt x="268" y="83"/>
                  </a:lnTo>
                  <a:lnTo>
                    <a:pt x="268" y="83"/>
                  </a:lnTo>
                  <a:lnTo>
                    <a:pt x="268" y="83"/>
                  </a:lnTo>
                  <a:lnTo>
                    <a:pt x="268" y="83"/>
                  </a:lnTo>
                  <a:lnTo>
                    <a:pt x="268" y="83"/>
                  </a:lnTo>
                  <a:lnTo>
                    <a:pt x="268" y="83"/>
                  </a:lnTo>
                  <a:lnTo>
                    <a:pt x="268" y="83"/>
                  </a:lnTo>
                  <a:lnTo>
                    <a:pt x="268" y="83"/>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lnTo>
                    <a:pt x="270" y="83"/>
                  </a:lnTo>
                  <a:close/>
                  <a:moveTo>
                    <a:pt x="270" y="83"/>
                  </a:moveTo>
                  <a:lnTo>
                    <a:pt x="270" y="83"/>
                  </a:lnTo>
                  <a:lnTo>
                    <a:pt x="270" y="83"/>
                  </a:lnTo>
                  <a:lnTo>
                    <a:pt x="270" y="83"/>
                  </a:lnTo>
                  <a:lnTo>
                    <a:pt x="270" y="83"/>
                  </a:lnTo>
                  <a:lnTo>
                    <a:pt x="270" y="83"/>
                  </a:lnTo>
                  <a:close/>
                  <a:moveTo>
                    <a:pt x="268" y="81"/>
                  </a:move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81"/>
                  </a:lnTo>
                  <a:lnTo>
                    <a:pt x="268" y="79"/>
                  </a:lnTo>
                  <a:lnTo>
                    <a:pt x="268" y="79"/>
                  </a:lnTo>
                  <a:lnTo>
                    <a:pt x="268" y="79"/>
                  </a:lnTo>
                  <a:lnTo>
                    <a:pt x="268" y="79"/>
                  </a:lnTo>
                  <a:lnTo>
                    <a:pt x="268"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70" y="79"/>
                  </a:lnTo>
                  <a:lnTo>
                    <a:pt x="268" y="79"/>
                  </a:lnTo>
                  <a:lnTo>
                    <a:pt x="268" y="79"/>
                  </a:lnTo>
                  <a:lnTo>
                    <a:pt x="268" y="79"/>
                  </a:lnTo>
                  <a:lnTo>
                    <a:pt x="268" y="79"/>
                  </a:lnTo>
                  <a:lnTo>
                    <a:pt x="268" y="79"/>
                  </a:lnTo>
                  <a:lnTo>
                    <a:pt x="268" y="79"/>
                  </a:lnTo>
                  <a:lnTo>
                    <a:pt x="268" y="79"/>
                  </a:lnTo>
                  <a:lnTo>
                    <a:pt x="268" y="81"/>
                  </a:lnTo>
                  <a:lnTo>
                    <a:pt x="268" y="81"/>
                  </a:lnTo>
                  <a:lnTo>
                    <a:pt x="268" y="81"/>
                  </a:lnTo>
                  <a:lnTo>
                    <a:pt x="268" y="81"/>
                  </a:lnTo>
                  <a:lnTo>
                    <a:pt x="268" y="81"/>
                  </a:lnTo>
                  <a:lnTo>
                    <a:pt x="268" y="8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3"/>
                  </a:lnTo>
                  <a:lnTo>
                    <a:pt x="272" y="71"/>
                  </a:lnTo>
                  <a:lnTo>
                    <a:pt x="272" y="73"/>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close/>
                  <a:moveTo>
                    <a:pt x="272" y="71"/>
                  </a:moveTo>
                  <a:lnTo>
                    <a:pt x="272" y="71"/>
                  </a:lnTo>
                  <a:lnTo>
                    <a:pt x="272" y="73"/>
                  </a:lnTo>
                  <a:lnTo>
                    <a:pt x="272" y="73"/>
                  </a:lnTo>
                  <a:lnTo>
                    <a:pt x="272" y="73"/>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4"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close/>
                  <a:moveTo>
                    <a:pt x="274" y="71"/>
                  </a:moveTo>
                  <a:lnTo>
                    <a:pt x="272" y="71"/>
                  </a:lnTo>
                  <a:lnTo>
                    <a:pt x="272" y="71"/>
                  </a:lnTo>
                  <a:lnTo>
                    <a:pt x="272" y="71"/>
                  </a:lnTo>
                  <a:lnTo>
                    <a:pt x="272" y="71"/>
                  </a:lnTo>
                  <a:lnTo>
                    <a:pt x="274" y="71"/>
                  </a:lnTo>
                  <a:lnTo>
                    <a:pt x="274" y="71"/>
                  </a:lnTo>
                  <a:lnTo>
                    <a:pt x="274" y="71"/>
                  </a:lnTo>
                  <a:close/>
                  <a:moveTo>
                    <a:pt x="272" y="71"/>
                  </a:move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close/>
                  <a:moveTo>
                    <a:pt x="272" y="71"/>
                  </a:moveTo>
                  <a:lnTo>
                    <a:pt x="272" y="71"/>
                  </a:lnTo>
                  <a:lnTo>
                    <a:pt x="272" y="71"/>
                  </a:lnTo>
                  <a:lnTo>
                    <a:pt x="272" y="71"/>
                  </a:lnTo>
                  <a:lnTo>
                    <a:pt x="272" y="71"/>
                  </a:lnTo>
                  <a:lnTo>
                    <a:pt x="272" y="71"/>
                  </a:lnTo>
                  <a:lnTo>
                    <a:pt x="272" y="71"/>
                  </a:lnTo>
                  <a:lnTo>
                    <a:pt x="272" y="71"/>
                  </a:lnTo>
                  <a:lnTo>
                    <a:pt x="272" y="71"/>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3"/>
                  </a:moveTo>
                  <a:lnTo>
                    <a:pt x="274" y="73"/>
                  </a:lnTo>
                  <a:lnTo>
                    <a:pt x="274" y="73"/>
                  </a:lnTo>
                  <a:lnTo>
                    <a:pt x="274"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close/>
                  <a:moveTo>
                    <a:pt x="272" y="71"/>
                  </a:move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lnTo>
                    <a:pt x="272" y="71"/>
                  </a:lnTo>
                  <a:close/>
                  <a:moveTo>
                    <a:pt x="274" y="71"/>
                  </a:moveTo>
                  <a:lnTo>
                    <a:pt x="272" y="71"/>
                  </a:lnTo>
                  <a:lnTo>
                    <a:pt x="272" y="71"/>
                  </a:lnTo>
                  <a:lnTo>
                    <a:pt x="272" y="71"/>
                  </a:lnTo>
                  <a:lnTo>
                    <a:pt x="272" y="71"/>
                  </a:lnTo>
                  <a:lnTo>
                    <a:pt x="272" y="71"/>
                  </a:lnTo>
                  <a:lnTo>
                    <a:pt x="274" y="71"/>
                  </a:lnTo>
                  <a:close/>
                  <a:moveTo>
                    <a:pt x="272" y="73"/>
                  </a:move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lnTo>
                    <a:pt x="272" y="73"/>
                  </a:lnTo>
                  <a:lnTo>
                    <a:pt x="272" y="73"/>
                  </a:lnTo>
                  <a:close/>
                  <a:moveTo>
                    <a:pt x="272" y="73"/>
                  </a:moveTo>
                  <a:lnTo>
                    <a:pt x="272" y="73"/>
                  </a:lnTo>
                  <a:lnTo>
                    <a:pt x="272" y="73"/>
                  </a:lnTo>
                  <a:lnTo>
                    <a:pt x="272" y="73"/>
                  </a:lnTo>
                  <a:lnTo>
                    <a:pt x="272" y="73"/>
                  </a:lnTo>
                  <a:lnTo>
                    <a:pt x="272" y="73"/>
                  </a:lnTo>
                  <a:lnTo>
                    <a:pt x="272" y="7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86" name="Freeform 7"/>
            <p:cNvSpPr>
              <a:spLocks noEditPoints="1"/>
            </p:cNvSpPr>
            <p:nvPr/>
          </p:nvSpPr>
          <p:spPr bwMode="auto">
            <a:xfrm>
              <a:off x="5973763" y="860425"/>
              <a:ext cx="2293938" cy="965200"/>
            </a:xfrm>
            <a:custGeom>
              <a:avLst/>
              <a:gdLst>
                <a:gd name="T0" fmla="*/ 22 w 1445"/>
                <a:gd name="T1" fmla="*/ 195 h 608"/>
                <a:gd name="T2" fmla="*/ 87 w 1445"/>
                <a:gd name="T3" fmla="*/ 151 h 608"/>
                <a:gd name="T4" fmla="*/ 64 w 1445"/>
                <a:gd name="T5" fmla="*/ 180 h 608"/>
                <a:gd name="T6" fmla="*/ 195 w 1445"/>
                <a:gd name="T7" fmla="*/ 102 h 608"/>
                <a:gd name="T8" fmla="*/ 257 w 1445"/>
                <a:gd name="T9" fmla="*/ 102 h 608"/>
                <a:gd name="T10" fmla="*/ 180 w 1445"/>
                <a:gd name="T11" fmla="*/ 21 h 608"/>
                <a:gd name="T12" fmla="*/ 114 w 1445"/>
                <a:gd name="T13" fmla="*/ 4 h 608"/>
                <a:gd name="T14" fmla="*/ 60 w 1445"/>
                <a:gd name="T15" fmla="*/ 44 h 608"/>
                <a:gd name="T16" fmla="*/ 52 w 1445"/>
                <a:gd name="T17" fmla="*/ 114 h 608"/>
                <a:gd name="T18" fmla="*/ 151 w 1445"/>
                <a:gd name="T19" fmla="*/ 145 h 608"/>
                <a:gd name="T20" fmla="*/ 137 w 1445"/>
                <a:gd name="T21" fmla="*/ 500 h 608"/>
                <a:gd name="T22" fmla="*/ 1412 w 1445"/>
                <a:gd name="T23" fmla="*/ 417 h 608"/>
                <a:gd name="T24" fmla="*/ 1402 w 1445"/>
                <a:gd name="T25" fmla="*/ 340 h 608"/>
                <a:gd name="T26" fmla="*/ 1414 w 1445"/>
                <a:gd name="T27" fmla="*/ 268 h 608"/>
                <a:gd name="T28" fmla="*/ 1387 w 1445"/>
                <a:gd name="T29" fmla="*/ 207 h 608"/>
                <a:gd name="T30" fmla="*/ 1342 w 1445"/>
                <a:gd name="T31" fmla="*/ 95 h 608"/>
                <a:gd name="T32" fmla="*/ 1244 w 1445"/>
                <a:gd name="T33" fmla="*/ 60 h 608"/>
                <a:gd name="T34" fmla="*/ 1130 w 1445"/>
                <a:gd name="T35" fmla="*/ 102 h 608"/>
                <a:gd name="T36" fmla="*/ 989 w 1445"/>
                <a:gd name="T37" fmla="*/ 112 h 608"/>
                <a:gd name="T38" fmla="*/ 885 w 1445"/>
                <a:gd name="T39" fmla="*/ 100 h 608"/>
                <a:gd name="T40" fmla="*/ 790 w 1445"/>
                <a:gd name="T41" fmla="*/ 48 h 608"/>
                <a:gd name="T42" fmla="*/ 715 w 1445"/>
                <a:gd name="T43" fmla="*/ 8 h 608"/>
                <a:gd name="T44" fmla="*/ 518 w 1445"/>
                <a:gd name="T45" fmla="*/ 29 h 608"/>
                <a:gd name="T46" fmla="*/ 410 w 1445"/>
                <a:gd name="T47" fmla="*/ 102 h 608"/>
                <a:gd name="T48" fmla="*/ 273 w 1445"/>
                <a:gd name="T49" fmla="*/ 127 h 608"/>
                <a:gd name="T50" fmla="*/ 284 w 1445"/>
                <a:gd name="T51" fmla="*/ 141 h 608"/>
                <a:gd name="T52" fmla="*/ 213 w 1445"/>
                <a:gd name="T53" fmla="*/ 170 h 608"/>
                <a:gd name="T54" fmla="*/ 143 w 1445"/>
                <a:gd name="T55" fmla="*/ 178 h 608"/>
                <a:gd name="T56" fmla="*/ 52 w 1445"/>
                <a:gd name="T57" fmla="*/ 205 h 608"/>
                <a:gd name="T58" fmla="*/ 97 w 1445"/>
                <a:gd name="T59" fmla="*/ 255 h 608"/>
                <a:gd name="T60" fmla="*/ 87 w 1445"/>
                <a:gd name="T61" fmla="*/ 311 h 608"/>
                <a:gd name="T62" fmla="*/ 81 w 1445"/>
                <a:gd name="T63" fmla="*/ 336 h 608"/>
                <a:gd name="T64" fmla="*/ 103 w 1445"/>
                <a:gd name="T65" fmla="*/ 363 h 608"/>
                <a:gd name="T66" fmla="*/ 64 w 1445"/>
                <a:gd name="T67" fmla="*/ 340 h 608"/>
                <a:gd name="T68" fmla="*/ 49 w 1445"/>
                <a:gd name="T69" fmla="*/ 369 h 608"/>
                <a:gd name="T70" fmla="*/ 81 w 1445"/>
                <a:gd name="T71" fmla="*/ 384 h 608"/>
                <a:gd name="T72" fmla="*/ 112 w 1445"/>
                <a:gd name="T73" fmla="*/ 434 h 608"/>
                <a:gd name="T74" fmla="*/ 132 w 1445"/>
                <a:gd name="T75" fmla="*/ 463 h 608"/>
                <a:gd name="T76" fmla="*/ 143 w 1445"/>
                <a:gd name="T77" fmla="*/ 485 h 608"/>
                <a:gd name="T78" fmla="*/ 122 w 1445"/>
                <a:gd name="T79" fmla="*/ 500 h 608"/>
                <a:gd name="T80" fmla="*/ 172 w 1445"/>
                <a:gd name="T81" fmla="*/ 496 h 608"/>
                <a:gd name="T82" fmla="*/ 178 w 1445"/>
                <a:gd name="T83" fmla="*/ 504 h 608"/>
                <a:gd name="T84" fmla="*/ 132 w 1445"/>
                <a:gd name="T85" fmla="*/ 525 h 608"/>
                <a:gd name="T86" fmla="*/ 172 w 1445"/>
                <a:gd name="T87" fmla="*/ 521 h 608"/>
                <a:gd name="T88" fmla="*/ 182 w 1445"/>
                <a:gd name="T89" fmla="*/ 529 h 608"/>
                <a:gd name="T90" fmla="*/ 199 w 1445"/>
                <a:gd name="T91" fmla="*/ 514 h 608"/>
                <a:gd name="T92" fmla="*/ 222 w 1445"/>
                <a:gd name="T93" fmla="*/ 516 h 608"/>
                <a:gd name="T94" fmla="*/ 246 w 1445"/>
                <a:gd name="T95" fmla="*/ 523 h 608"/>
                <a:gd name="T96" fmla="*/ 265 w 1445"/>
                <a:gd name="T97" fmla="*/ 560 h 608"/>
                <a:gd name="T98" fmla="*/ 313 w 1445"/>
                <a:gd name="T99" fmla="*/ 577 h 608"/>
                <a:gd name="T100" fmla="*/ 365 w 1445"/>
                <a:gd name="T101" fmla="*/ 560 h 608"/>
                <a:gd name="T102" fmla="*/ 477 w 1445"/>
                <a:gd name="T103" fmla="*/ 539 h 608"/>
                <a:gd name="T104" fmla="*/ 572 w 1445"/>
                <a:gd name="T105" fmla="*/ 579 h 608"/>
                <a:gd name="T106" fmla="*/ 634 w 1445"/>
                <a:gd name="T107" fmla="*/ 562 h 608"/>
                <a:gd name="T108" fmla="*/ 746 w 1445"/>
                <a:gd name="T109" fmla="*/ 535 h 608"/>
                <a:gd name="T110" fmla="*/ 777 w 1445"/>
                <a:gd name="T111" fmla="*/ 508 h 608"/>
                <a:gd name="T112" fmla="*/ 779 w 1445"/>
                <a:gd name="T113" fmla="*/ 599 h 608"/>
                <a:gd name="T114" fmla="*/ 823 w 1445"/>
                <a:gd name="T115" fmla="*/ 554 h 608"/>
                <a:gd name="T116" fmla="*/ 1010 w 1445"/>
                <a:gd name="T117" fmla="*/ 525 h 608"/>
                <a:gd name="T118" fmla="*/ 1288 w 1445"/>
                <a:gd name="T119" fmla="*/ 465 h 608"/>
                <a:gd name="T120" fmla="*/ 1400 w 1445"/>
                <a:gd name="T121" fmla="*/ 483 h 608"/>
                <a:gd name="T122" fmla="*/ 52 w 1445"/>
                <a:gd name="T123" fmla="*/ 363 h 608"/>
                <a:gd name="T124" fmla="*/ 302 w 1445"/>
                <a:gd name="T125" fmla="*/ 579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45" h="608">
                  <a:moveTo>
                    <a:pt x="114" y="444"/>
                  </a:moveTo>
                  <a:lnTo>
                    <a:pt x="114" y="442"/>
                  </a:lnTo>
                  <a:lnTo>
                    <a:pt x="114" y="442"/>
                  </a:lnTo>
                  <a:lnTo>
                    <a:pt x="114" y="442"/>
                  </a:lnTo>
                  <a:lnTo>
                    <a:pt x="114" y="442"/>
                  </a:lnTo>
                  <a:lnTo>
                    <a:pt x="112" y="442"/>
                  </a:lnTo>
                  <a:lnTo>
                    <a:pt x="114" y="442"/>
                  </a:lnTo>
                  <a:lnTo>
                    <a:pt x="114" y="444"/>
                  </a:lnTo>
                  <a:lnTo>
                    <a:pt x="114" y="444"/>
                  </a:lnTo>
                  <a:lnTo>
                    <a:pt x="114" y="444"/>
                  </a:lnTo>
                  <a:lnTo>
                    <a:pt x="114" y="444"/>
                  </a:lnTo>
                  <a:lnTo>
                    <a:pt x="114" y="444"/>
                  </a:lnTo>
                  <a:lnTo>
                    <a:pt x="116" y="444"/>
                  </a:lnTo>
                  <a:lnTo>
                    <a:pt x="114" y="444"/>
                  </a:lnTo>
                  <a:close/>
                  <a:moveTo>
                    <a:pt x="33" y="228"/>
                  </a:moveTo>
                  <a:lnTo>
                    <a:pt x="33" y="226"/>
                  </a:lnTo>
                  <a:lnTo>
                    <a:pt x="31" y="224"/>
                  </a:lnTo>
                  <a:lnTo>
                    <a:pt x="31" y="226"/>
                  </a:lnTo>
                  <a:lnTo>
                    <a:pt x="31" y="224"/>
                  </a:lnTo>
                  <a:lnTo>
                    <a:pt x="29" y="224"/>
                  </a:lnTo>
                  <a:lnTo>
                    <a:pt x="29" y="224"/>
                  </a:lnTo>
                  <a:lnTo>
                    <a:pt x="29" y="224"/>
                  </a:lnTo>
                  <a:lnTo>
                    <a:pt x="27" y="224"/>
                  </a:lnTo>
                  <a:lnTo>
                    <a:pt x="25" y="224"/>
                  </a:lnTo>
                  <a:lnTo>
                    <a:pt x="25" y="226"/>
                  </a:lnTo>
                  <a:lnTo>
                    <a:pt x="25" y="226"/>
                  </a:lnTo>
                  <a:lnTo>
                    <a:pt x="25" y="228"/>
                  </a:lnTo>
                  <a:lnTo>
                    <a:pt x="29" y="228"/>
                  </a:lnTo>
                  <a:lnTo>
                    <a:pt x="31" y="230"/>
                  </a:lnTo>
                  <a:lnTo>
                    <a:pt x="31" y="230"/>
                  </a:lnTo>
                  <a:lnTo>
                    <a:pt x="33" y="228"/>
                  </a:lnTo>
                  <a:close/>
                  <a:moveTo>
                    <a:pt x="186" y="535"/>
                  </a:moveTo>
                  <a:lnTo>
                    <a:pt x="186" y="535"/>
                  </a:lnTo>
                  <a:lnTo>
                    <a:pt x="186" y="535"/>
                  </a:lnTo>
                  <a:lnTo>
                    <a:pt x="186" y="535"/>
                  </a:lnTo>
                  <a:lnTo>
                    <a:pt x="186" y="535"/>
                  </a:lnTo>
                  <a:close/>
                  <a:moveTo>
                    <a:pt x="278" y="570"/>
                  </a:moveTo>
                  <a:lnTo>
                    <a:pt x="278" y="572"/>
                  </a:lnTo>
                  <a:lnTo>
                    <a:pt x="280" y="570"/>
                  </a:lnTo>
                  <a:lnTo>
                    <a:pt x="280" y="570"/>
                  </a:lnTo>
                  <a:lnTo>
                    <a:pt x="278" y="570"/>
                  </a:lnTo>
                  <a:lnTo>
                    <a:pt x="278" y="570"/>
                  </a:lnTo>
                  <a:close/>
                  <a:moveTo>
                    <a:pt x="246" y="527"/>
                  </a:moveTo>
                  <a:lnTo>
                    <a:pt x="246" y="527"/>
                  </a:lnTo>
                  <a:lnTo>
                    <a:pt x="244" y="527"/>
                  </a:lnTo>
                  <a:lnTo>
                    <a:pt x="244" y="529"/>
                  </a:lnTo>
                  <a:lnTo>
                    <a:pt x="246" y="529"/>
                  </a:lnTo>
                  <a:lnTo>
                    <a:pt x="246" y="529"/>
                  </a:lnTo>
                  <a:lnTo>
                    <a:pt x="246" y="529"/>
                  </a:lnTo>
                  <a:lnTo>
                    <a:pt x="246" y="529"/>
                  </a:lnTo>
                  <a:lnTo>
                    <a:pt x="246" y="529"/>
                  </a:lnTo>
                  <a:lnTo>
                    <a:pt x="246" y="529"/>
                  </a:lnTo>
                  <a:lnTo>
                    <a:pt x="246" y="527"/>
                  </a:lnTo>
                  <a:lnTo>
                    <a:pt x="246" y="527"/>
                  </a:lnTo>
                  <a:close/>
                  <a:moveTo>
                    <a:pt x="27" y="195"/>
                  </a:moveTo>
                  <a:lnTo>
                    <a:pt x="27" y="193"/>
                  </a:lnTo>
                  <a:lnTo>
                    <a:pt x="27" y="193"/>
                  </a:lnTo>
                  <a:lnTo>
                    <a:pt x="25" y="195"/>
                  </a:lnTo>
                  <a:lnTo>
                    <a:pt x="25" y="195"/>
                  </a:lnTo>
                  <a:lnTo>
                    <a:pt x="22" y="195"/>
                  </a:lnTo>
                  <a:lnTo>
                    <a:pt x="25" y="193"/>
                  </a:lnTo>
                  <a:lnTo>
                    <a:pt x="22" y="191"/>
                  </a:lnTo>
                  <a:lnTo>
                    <a:pt x="22" y="191"/>
                  </a:lnTo>
                  <a:lnTo>
                    <a:pt x="22" y="189"/>
                  </a:lnTo>
                  <a:lnTo>
                    <a:pt x="25" y="189"/>
                  </a:lnTo>
                  <a:lnTo>
                    <a:pt x="25" y="189"/>
                  </a:lnTo>
                  <a:lnTo>
                    <a:pt x="22" y="187"/>
                  </a:lnTo>
                  <a:lnTo>
                    <a:pt x="22" y="187"/>
                  </a:lnTo>
                  <a:lnTo>
                    <a:pt x="22" y="187"/>
                  </a:lnTo>
                  <a:lnTo>
                    <a:pt x="20" y="187"/>
                  </a:lnTo>
                  <a:lnTo>
                    <a:pt x="20" y="185"/>
                  </a:lnTo>
                  <a:lnTo>
                    <a:pt x="18" y="187"/>
                  </a:lnTo>
                  <a:lnTo>
                    <a:pt x="12" y="189"/>
                  </a:lnTo>
                  <a:lnTo>
                    <a:pt x="8" y="189"/>
                  </a:lnTo>
                  <a:lnTo>
                    <a:pt x="4" y="191"/>
                  </a:lnTo>
                  <a:lnTo>
                    <a:pt x="2" y="193"/>
                  </a:lnTo>
                  <a:lnTo>
                    <a:pt x="0" y="197"/>
                  </a:lnTo>
                  <a:lnTo>
                    <a:pt x="0" y="197"/>
                  </a:lnTo>
                  <a:lnTo>
                    <a:pt x="4" y="199"/>
                  </a:lnTo>
                  <a:lnTo>
                    <a:pt x="4" y="199"/>
                  </a:lnTo>
                  <a:lnTo>
                    <a:pt x="4" y="199"/>
                  </a:lnTo>
                  <a:lnTo>
                    <a:pt x="6" y="199"/>
                  </a:lnTo>
                  <a:lnTo>
                    <a:pt x="8" y="199"/>
                  </a:lnTo>
                  <a:lnTo>
                    <a:pt x="14" y="199"/>
                  </a:lnTo>
                  <a:lnTo>
                    <a:pt x="18" y="197"/>
                  </a:lnTo>
                  <a:lnTo>
                    <a:pt x="22" y="197"/>
                  </a:lnTo>
                  <a:lnTo>
                    <a:pt x="25" y="197"/>
                  </a:lnTo>
                  <a:lnTo>
                    <a:pt x="27" y="195"/>
                  </a:lnTo>
                  <a:close/>
                  <a:moveTo>
                    <a:pt x="286" y="570"/>
                  </a:moveTo>
                  <a:lnTo>
                    <a:pt x="286" y="570"/>
                  </a:lnTo>
                  <a:lnTo>
                    <a:pt x="286" y="570"/>
                  </a:lnTo>
                  <a:lnTo>
                    <a:pt x="286" y="570"/>
                  </a:lnTo>
                  <a:lnTo>
                    <a:pt x="286" y="570"/>
                  </a:lnTo>
                  <a:close/>
                  <a:moveTo>
                    <a:pt x="31" y="141"/>
                  </a:moveTo>
                  <a:lnTo>
                    <a:pt x="31" y="143"/>
                  </a:lnTo>
                  <a:lnTo>
                    <a:pt x="31" y="145"/>
                  </a:lnTo>
                  <a:lnTo>
                    <a:pt x="31" y="145"/>
                  </a:lnTo>
                  <a:lnTo>
                    <a:pt x="31" y="147"/>
                  </a:lnTo>
                  <a:lnTo>
                    <a:pt x="31" y="149"/>
                  </a:lnTo>
                  <a:lnTo>
                    <a:pt x="33" y="149"/>
                  </a:lnTo>
                  <a:lnTo>
                    <a:pt x="35" y="149"/>
                  </a:lnTo>
                  <a:lnTo>
                    <a:pt x="49" y="149"/>
                  </a:lnTo>
                  <a:lnTo>
                    <a:pt x="54" y="149"/>
                  </a:lnTo>
                  <a:lnTo>
                    <a:pt x="54" y="149"/>
                  </a:lnTo>
                  <a:lnTo>
                    <a:pt x="56" y="149"/>
                  </a:lnTo>
                  <a:lnTo>
                    <a:pt x="58" y="149"/>
                  </a:lnTo>
                  <a:lnTo>
                    <a:pt x="58" y="149"/>
                  </a:lnTo>
                  <a:lnTo>
                    <a:pt x="60" y="149"/>
                  </a:lnTo>
                  <a:lnTo>
                    <a:pt x="60" y="149"/>
                  </a:lnTo>
                  <a:lnTo>
                    <a:pt x="62" y="149"/>
                  </a:lnTo>
                  <a:lnTo>
                    <a:pt x="64" y="151"/>
                  </a:lnTo>
                  <a:lnTo>
                    <a:pt x="70" y="147"/>
                  </a:lnTo>
                  <a:lnTo>
                    <a:pt x="72" y="147"/>
                  </a:lnTo>
                  <a:lnTo>
                    <a:pt x="76" y="147"/>
                  </a:lnTo>
                  <a:lnTo>
                    <a:pt x="78" y="145"/>
                  </a:lnTo>
                  <a:lnTo>
                    <a:pt x="81" y="145"/>
                  </a:lnTo>
                  <a:lnTo>
                    <a:pt x="85" y="145"/>
                  </a:lnTo>
                  <a:lnTo>
                    <a:pt x="87" y="145"/>
                  </a:lnTo>
                  <a:lnTo>
                    <a:pt x="89" y="149"/>
                  </a:lnTo>
                  <a:lnTo>
                    <a:pt x="87" y="151"/>
                  </a:lnTo>
                  <a:lnTo>
                    <a:pt x="85" y="154"/>
                  </a:lnTo>
                  <a:lnTo>
                    <a:pt x="83" y="156"/>
                  </a:lnTo>
                  <a:lnTo>
                    <a:pt x="81" y="154"/>
                  </a:lnTo>
                  <a:lnTo>
                    <a:pt x="81" y="156"/>
                  </a:lnTo>
                  <a:lnTo>
                    <a:pt x="78" y="158"/>
                  </a:lnTo>
                  <a:lnTo>
                    <a:pt x="76" y="160"/>
                  </a:lnTo>
                  <a:lnTo>
                    <a:pt x="76" y="160"/>
                  </a:lnTo>
                  <a:lnTo>
                    <a:pt x="72" y="160"/>
                  </a:lnTo>
                  <a:lnTo>
                    <a:pt x="70" y="160"/>
                  </a:lnTo>
                  <a:lnTo>
                    <a:pt x="68" y="160"/>
                  </a:lnTo>
                  <a:lnTo>
                    <a:pt x="66" y="162"/>
                  </a:lnTo>
                  <a:lnTo>
                    <a:pt x="62" y="164"/>
                  </a:lnTo>
                  <a:lnTo>
                    <a:pt x="58" y="166"/>
                  </a:lnTo>
                  <a:lnTo>
                    <a:pt x="56" y="170"/>
                  </a:lnTo>
                  <a:lnTo>
                    <a:pt x="52" y="172"/>
                  </a:lnTo>
                  <a:lnTo>
                    <a:pt x="49" y="174"/>
                  </a:lnTo>
                  <a:lnTo>
                    <a:pt x="49" y="174"/>
                  </a:lnTo>
                  <a:lnTo>
                    <a:pt x="45" y="174"/>
                  </a:lnTo>
                  <a:lnTo>
                    <a:pt x="43" y="176"/>
                  </a:lnTo>
                  <a:lnTo>
                    <a:pt x="43" y="176"/>
                  </a:lnTo>
                  <a:lnTo>
                    <a:pt x="43" y="176"/>
                  </a:lnTo>
                  <a:lnTo>
                    <a:pt x="41" y="178"/>
                  </a:lnTo>
                  <a:lnTo>
                    <a:pt x="41" y="178"/>
                  </a:lnTo>
                  <a:lnTo>
                    <a:pt x="43" y="178"/>
                  </a:lnTo>
                  <a:lnTo>
                    <a:pt x="43" y="178"/>
                  </a:lnTo>
                  <a:lnTo>
                    <a:pt x="43" y="180"/>
                  </a:lnTo>
                  <a:lnTo>
                    <a:pt x="41" y="180"/>
                  </a:lnTo>
                  <a:lnTo>
                    <a:pt x="45" y="183"/>
                  </a:lnTo>
                  <a:lnTo>
                    <a:pt x="45" y="185"/>
                  </a:lnTo>
                  <a:lnTo>
                    <a:pt x="45" y="187"/>
                  </a:lnTo>
                  <a:lnTo>
                    <a:pt x="45" y="191"/>
                  </a:lnTo>
                  <a:lnTo>
                    <a:pt x="41" y="195"/>
                  </a:lnTo>
                  <a:lnTo>
                    <a:pt x="41" y="197"/>
                  </a:lnTo>
                  <a:lnTo>
                    <a:pt x="41" y="199"/>
                  </a:lnTo>
                  <a:lnTo>
                    <a:pt x="39" y="201"/>
                  </a:lnTo>
                  <a:lnTo>
                    <a:pt x="39" y="201"/>
                  </a:lnTo>
                  <a:lnTo>
                    <a:pt x="39" y="201"/>
                  </a:lnTo>
                  <a:lnTo>
                    <a:pt x="37" y="203"/>
                  </a:lnTo>
                  <a:lnTo>
                    <a:pt x="37" y="203"/>
                  </a:lnTo>
                  <a:lnTo>
                    <a:pt x="39" y="205"/>
                  </a:lnTo>
                  <a:lnTo>
                    <a:pt x="39" y="205"/>
                  </a:lnTo>
                  <a:lnTo>
                    <a:pt x="43" y="203"/>
                  </a:lnTo>
                  <a:lnTo>
                    <a:pt x="43" y="203"/>
                  </a:lnTo>
                  <a:lnTo>
                    <a:pt x="45" y="201"/>
                  </a:lnTo>
                  <a:lnTo>
                    <a:pt x="49" y="199"/>
                  </a:lnTo>
                  <a:lnTo>
                    <a:pt x="49" y="197"/>
                  </a:lnTo>
                  <a:lnTo>
                    <a:pt x="54" y="195"/>
                  </a:lnTo>
                  <a:lnTo>
                    <a:pt x="54" y="193"/>
                  </a:lnTo>
                  <a:lnTo>
                    <a:pt x="52" y="191"/>
                  </a:lnTo>
                  <a:lnTo>
                    <a:pt x="52" y="191"/>
                  </a:lnTo>
                  <a:lnTo>
                    <a:pt x="54" y="189"/>
                  </a:lnTo>
                  <a:lnTo>
                    <a:pt x="54" y="189"/>
                  </a:lnTo>
                  <a:lnTo>
                    <a:pt x="56" y="189"/>
                  </a:lnTo>
                  <a:lnTo>
                    <a:pt x="58" y="187"/>
                  </a:lnTo>
                  <a:lnTo>
                    <a:pt x="60" y="187"/>
                  </a:lnTo>
                  <a:lnTo>
                    <a:pt x="62" y="183"/>
                  </a:lnTo>
                  <a:lnTo>
                    <a:pt x="62" y="183"/>
                  </a:lnTo>
                  <a:lnTo>
                    <a:pt x="62" y="183"/>
                  </a:lnTo>
                  <a:lnTo>
                    <a:pt x="64" y="180"/>
                  </a:lnTo>
                  <a:lnTo>
                    <a:pt x="64" y="180"/>
                  </a:lnTo>
                  <a:lnTo>
                    <a:pt x="66" y="180"/>
                  </a:lnTo>
                  <a:lnTo>
                    <a:pt x="66" y="178"/>
                  </a:lnTo>
                  <a:lnTo>
                    <a:pt x="70" y="176"/>
                  </a:lnTo>
                  <a:lnTo>
                    <a:pt x="72" y="174"/>
                  </a:lnTo>
                  <a:lnTo>
                    <a:pt x="72" y="172"/>
                  </a:lnTo>
                  <a:lnTo>
                    <a:pt x="72" y="170"/>
                  </a:lnTo>
                  <a:lnTo>
                    <a:pt x="74" y="170"/>
                  </a:lnTo>
                  <a:lnTo>
                    <a:pt x="76" y="168"/>
                  </a:lnTo>
                  <a:lnTo>
                    <a:pt x="76" y="168"/>
                  </a:lnTo>
                  <a:lnTo>
                    <a:pt x="76" y="164"/>
                  </a:lnTo>
                  <a:lnTo>
                    <a:pt x="78" y="164"/>
                  </a:lnTo>
                  <a:lnTo>
                    <a:pt x="78" y="164"/>
                  </a:lnTo>
                  <a:lnTo>
                    <a:pt x="81" y="162"/>
                  </a:lnTo>
                  <a:lnTo>
                    <a:pt x="83" y="160"/>
                  </a:lnTo>
                  <a:lnTo>
                    <a:pt x="87" y="160"/>
                  </a:lnTo>
                  <a:lnTo>
                    <a:pt x="89" y="160"/>
                  </a:lnTo>
                  <a:lnTo>
                    <a:pt x="91" y="158"/>
                  </a:lnTo>
                  <a:lnTo>
                    <a:pt x="95" y="156"/>
                  </a:lnTo>
                  <a:lnTo>
                    <a:pt x="97" y="154"/>
                  </a:lnTo>
                  <a:lnTo>
                    <a:pt x="101" y="154"/>
                  </a:lnTo>
                  <a:lnTo>
                    <a:pt x="101" y="154"/>
                  </a:lnTo>
                  <a:lnTo>
                    <a:pt x="103" y="149"/>
                  </a:lnTo>
                  <a:lnTo>
                    <a:pt x="105" y="149"/>
                  </a:lnTo>
                  <a:lnTo>
                    <a:pt x="105" y="149"/>
                  </a:lnTo>
                  <a:lnTo>
                    <a:pt x="110" y="149"/>
                  </a:lnTo>
                  <a:lnTo>
                    <a:pt x="112" y="147"/>
                  </a:lnTo>
                  <a:lnTo>
                    <a:pt x="114" y="147"/>
                  </a:lnTo>
                  <a:lnTo>
                    <a:pt x="114" y="147"/>
                  </a:lnTo>
                  <a:lnTo>
                    <a:pt x="116" y="147"/>
                  </a:lnTo>
                  <a:lnTo>
                    <a:pt x="116" y="145"/>
                  </a:lnTo>
                  <a:lnTo>
                    <a:pt x="116" y="145"/>
                  </a:lnTo>
                  <a:lnTo>
                    <a:pt x="122" y="141"/>
                  </a:lnTo>
                  <a:lnTo>
                    <a:pt x="126" y="135"/>
                  </a:lnTo>
                  <a:lnTo>
                    <a:pt x="132" y="127"/>
                  </a:lnTo>
                  <a:lnTo>
                    <a:pt x="134" y="124"/>
                  </a:lnTo>
                  <a:lnTo>
                    <a:pt x="137" y="116"/>
                  </a:lnTo>
                  <a:lnTo>
                    <a:pt x="139" y="114"/>
                  </a:lnTo>
                  <a:lnTo>
                    <a:pt x="141" y="112"/>
                  </a:lnTo>
                  <a:lnTo>
                    <a:pt x="157" y="110"/>
                  </a:lnTo>
                  <a:lnTo>
                    <a:pt x="159" y="110"/>
                  </a:lnTo>
                  <a:lnTo>
                    <a:pt x="163" y="110"/>
                  </a:lnTo>
                  <a:lnTo>
                    <a:pt x="163" y="112"/>
                  </a:lnTo>
                  <a:lnTo>
                    <a:pt x="166" y="112"/>
                  </a:lnTo>
                  <a:lnTo>
                    <a:pt x="166" y="112"/>
                  </a:lnTo>
                  <a:lnTo>
                    <a:pt x="172" y="114"/>
                  </a:lnTo>
                  <a:lnTo>
                    <a:pt x="174" y="114"/>
                  </a:lnTo>
                  <a:lnTo>
                    <a:pt x="174" y="112"/>
                  </a:lnTo>
                  <a:lnTo>
                    <a:pt x="174" y="110"/>
                  </a:lnTo>
                  <a:lnTo>
                    <a:pt x="176" y="108"/>
                  </a:lnTo>
                  <a:lnTo>
                    <a:pt x="176" y="108"/>
                  </a:lnTo>
                  <a:lnTo>
                    <a:pt x="178" y="106"/>
                  </a:lnTo>
                  <a:lnTo>
                    <a:pt x="178" y="106"/>
                  </a:lnTo>
                  <a:lnTo>
                    <a:pt x="180" y="106"/>
                  </a:lnTo>
                  <a:lnTo>
                    <a:pt x="184" y="104"/>
                  </a:lnTo>
                  <a:lnTo>
                    <a:pt x="184" y="104"/>
                  </a:lnTo>
                  <a:lnTo>
                    <a:pt x="186" y="104"/>
                  </a:lnTo>
                  <a:lnTo>
                    <a:pt x="188" y="102"/>
                  </a:lnTo>
                  <a:lnTo>
                    <a:pt x="190" y="104"/>
                  </a:lnTo>
                  <a:lnTo>
                    <a:pt x="193" y="104"/>
                  </a:lnTo>
                  <a:lnTo>
                    <a:pt x="195" y="102"/>
                  </a:lnTo>
                  <a:lnTo>
                    <a:pt x="195" y="102"/>
                  </a:lnTo>
                  <a:lnTo>
                    <a:pt x="197" y="104"/>
                  </a:lnTo>
                  <a:lnTo>
                    <a:pt x="197" y="104"/>
                  </a:lnTo>
                  <a:lnTo>
                    <a:pt x="199" y="104"/>
                  </a:lnTo>
                  <a:lnTo>
                    <a:pt x="201" y="104"/>
                  </a:lnTo>
                  <a:lnTo>
                    <a:pt x="207" y="106"/>
                  </a:lnTo>
                  <a:lnTo>
                    <a:pt x="209" y="106"/>
                  </a:lnTo>
                  <a:lnTo>
                    <a:pt x="211" y="108"/>
                  </a:lnTo>
                  <a:lnTo>
                    <a:pt x="215" y="112"/>
                  </a:lnTo>
                  <a:lnTo>
                    <a:pt x="217" y="112"/>
                  </a:lnTo>
                  <a:lnTo>
                    <a:pt x="217" y="110"/>
                  </a:lnTo>
                  <a:lnTo>
                    <a:pt x="219" y="110"/>
                  </a:lnTo>
                  <a:lnTo>
                    <a:pt x="219" y="108"/>
                  </a:lnTo>
                  <a:lnTo>
                    <a:pt x="219" y="108"/>
                  </a:lnTo>
                  <a:lnTo>
                    <a:pt x="217" y="106"/>
                  </a:lnTo>
                  <a:lnTo>
                    <a:pt x="217" y="104"/>
                  </a:lnTo>
                  <a:lnTo>
                    <a:pt x="217" y="102"/>
                  </a:lnTo>
                  <a:lnTo>
                    <a:pt x="217" y="102"/>
                  </a:lnTo>
                  <a:lnTo>
                    <a:pt x="219" y="104"/>
                  </a:lnTo>
                  <a:lnTo>
                    <a:pt x="222" y="106"/>
                  </a:lnTo>
                  <a:lnTo>
                    <a:pt x="219" y="108"/>
                  </a:lnTo>
                  <a:lnTo>
                    <a:pt x="222" y="108"/>
                  </a:lnTo>
                  <a:lnTo>
                    <a:pt x="222" y="108"/>
                  </a:lnTo>
                  <a:lnTo>
                    <a:pt x="222" y="110"/>
                  </a:lnTo>
                  <a:lnTo>
                    <a:pt x="222" y="112"/>
                  </a:lnTo>
                  <a:lnTo>
                    <a:pt x="224" y="114"/>
                  </a:lnTo>
                  <a:lnTo>
                    <a:pt x="232" y="112"/>
                  </a:lnTo>
                  <a:lnTo>
                    <a:pt x="234" y="112"/>
                  </a:lnTo>
                  <a:lnTo>
                    <a:pt x="236" y="114"/>
                  </a:lnTo>
                  <a:lnTo>
                    <a:pt x="236" y="114"/>
                  </a:lnTo>
                  <a:lnTo>
                    <a:pt x="236" y="114"/>
                  </a:lnTo>
                  <a:lnTo>
                    <a:pt x="238" y="114"/>
                  </a:lnTo>
                  <a:lnTo>
                    <a:pt x="240" y="114"/>
                  </a:lnTo>
                  <a:lnTo>
                    <a:pt x="240" y="114"/>
                  </a:lnTo>
                  <a:lnTo>
                    <a:pt x="240" y="114"/>
                  </a:lnTo>
                  <a:lnTo>
                    <a:pt x="240" y="114"/>
                  </a:lnTo>
                  <a:lnTo>
                    <a:pt x="242" y="112"/>
                  </a:lnTo>
                  <a:lnTo>
                    <a:pt x="244" y="112"/>
                  </a:lnTo>
                  <a:lnTo>
                    <a:pt x="246" y="112"/>
                  </a:lnTo>
                  <a:lnTo>
                    <a:pt x="246" y="112"/>
                  </a:lnTo>
                  <a:lnTo>
                    <a:pt x="246" y="110"/>
                  </a:lnTo>
                  <a:lnTo>
                    <a:pt x="249" y="110"/>
                  </a:lnTo>
                  <a:lnTo>
                    <a:pt x="249" y="110"/>
                  </a:lnTo>
                  <a:lnTo>
                    <a:pt x="249" y="110"/>
                  </a:lnTo>
                  <a:lnTo>
                    <a:pt x="249" y="110"/>
                  </a:lnTo>
                  <a:lnTo>
                    <a:pt x="251" y="110"/>
                  </a:lnTo>
                  <a:lnTo>
                    <a:pt x="251" y="110"/>
                  </a:lnTo>
                  <a:lnTo>
                    <a:pt x="251" y="110"/>
                  </a:lnTo>
                  <a:lnTo>
                    <a:pt x="251" y="110"/>
                  </a:lnTo>
                  <a:lnTo>
                    <a:pt x="251" y="110"/>
                  </a:lnTo>
                  <a:lnTo>
                    <a:pt x="251" y="108"/>
                  </a:lnTo>
                  <a:lnTo>
                    <a:pt x="251" y="108"/>
                  </a:lnTo>
                  <a:lnTo>
                    <a:pt x="251" y="108"/>
                  </a:lnTo>
                  <a:lnTo>
                    <a:pt x="253" y="106"/>
                  </a:lnTo>
                  <a:lnTo>
                    <a:pt x="253" y="106"/>
                  </a:lnTo>
                  <a:lnTo>
                    <a:pt x="255" y="106"/>
                  </a:lnTo>
                  <a:lnTo>
                    <a:pt x="255" y="106"/>
                  </a:lnTo>
                  <a:lnTo>
                    <a:pt x="255" y="104"/>
                  </a:lnTo>
                  <a:lnTo>
                    <a:pt x="257" y="102"/>
                  </a:lnTo>
                  <a:lnTo>
                    <a:pt x="257" y="102"/>
                  </a:lnTo>
                  <a:lnTo>
                    <a:pt x="257" y="100"/>
                  </a:lnTo>
                  <a:lnTo>
                    <a:pt x="257" y="100"/>
                  </a:lnTo>
                  <a:lnTo>
                    <a:pt x="257" y="98"/>
                  </a:lnTo>
                  <a:lnTo>
                    <a:pt x="257" y="98"/>
                  </a:lnTo>
                  <a:lnTo>
                    <a:pt x="257" y="98"/>
                  </a:lnTo>
                  <a:lnTo>
                    <a:pt x="257" y="98"/>
                  </a:lnTo>
                  <a:lnTo>
                    <a:pt x="257" y="98"/>
                  </a:lnTo>
                  <a:lnTo>
                    <a:pt x="257" y="95"/>
                  </a:lnTo>
                  <a:lnTo>
                    <a:pt x="255" y="95"/>
                  </a:lnTo>
                  <a:lnTo>
                    <a:pt x="255" y="93"/>
                  </a:lnTo>
                  <a:lnTo>
                    <a:pt x="257" y="93"/>
                  </a:lnTo>
                  <a:lnTo>
                    <a:pt x="257" y="93"/>
                  </a:lnTo>
                  <a:lnTo>
                    <a:pt x="259" y="91"/>
                  </a:lnTo>
                  <a:lnTo>
                    <a:pt x="259" y="89"/>
                  </a:lnTo>
                  <a:lnTo>
                    <a:pt x="261" y="87"/>
                  </a:lnTo>
                  <a:lnTo>
                    <a:pt x="259" y="85"/>
                  </a:lnTo>
                  <a:lnTo>
                    <a:pt x="257" y="85"/>
                  </a:lnTo>
                  <a:lnTo>
                    <a:pt x="255" y="85"/>
                  </a:lnTo>
                  <a:lnTo>
                    <a:pt x="255" y="85"/>
                  </a:lnTo>
                  <a:lnTo>
                    <a:pt x="255" y="87"/>
                  </a:lnTo>
                  <a:lnTo>
                    <a:pt x="255" y="87"/>
                  </a:lnTo>
                  <a:lnTo>
                    <a:pt x="253" y="87"/>
                  </a:lnTo>
                  <a:lnTo>
                    <a:pt x="253" y="85"/>
                  </a:lnTo>
                  <a:lnTo>
                    <a:pt x="253" y="85"/>
                  </a:lnTo>
                  <a:lnTo>
                    <a:pt x="253" y="85"/>
                  </a:lnTo>
                  <a:lnTo>
                    <a:pt x="244" y="83"/>
                  </a:lnTo>
                  <a:lnTo>
                    <a:pt x="222" y="73"/>
                  </a:lnTo>
                  <a:lnTo>
                    <a:pt x="205" y="66"/>
                  </a:lnTo>
                  <a:lnTo>
                    <a:pt x="195" y="58"/>
                  </a:lnTo>
                  <a:lnTo>
                    <a:pt x="190" y="54"/>
                  </a:lnTo>
                  <a:lnTo>
                    <a:pt x="188" y="52"/>
                  </a:lnTo>
                  <a:lnTo>
                    <a:pt x="186" y="50"/>
                  </a:lnTo>
                  <a:lnTo>
                    <a:pt x="184" y="50"/>
                  </a:lnTo>
                  <a:lnTo>
                    <a:pt x="184" y="48"/>
                  </a:lnTo>
                  <a:lnTo>
                    <a:pt x="182" y="46"/>
                  </a:lnTo>
                  <a:lnTo>
                    <a:pt x="182" y="44"/>
                  </a:lnTo>
                  <a:lnTo>
                    <a:pt x="182" y="44"/>
                  </a:lnTo>
                  <a:lnTo>
                    <a:pt x="182" y="44"/>
                  </a:lnTo>
                  <a:lnTo>
                    <a:pt x="182" y="44"/>
                  </a:lnTo>
                  <a:lnTo>
                    <a:pt x="184" y="44"/>
                  </a:lnTo>
                  <a:lnTo>
                    <a:pt x="184" y="44"/>
                  </a:lnTo>
                  <a:lnTo>
                    <a:pt x="182" y="44"/>
                  </a:lnTo>
                  <a:lnTo>
                    <a:pt x="182" y="42"/>
                  </a:lnTo>
                  <a:lnTo>
                    <a:pt x="182" y="42"/>
                  </a:lnTo>
                  <a:lnTo>
                    <a:pt x="182" y="42"/>
                  </a:lnTo>
                  <a:lnTo>
                    <a:pt x="180" y="39"/>
                  </a:lnTo>
                  <a:lnTo>
                    <a:pt x="180" y="37"/>
                  </a:lnTo>
                  <a:lnTo>
                    <a:pt x="178" y="33"/>
                  </a:lnTo>
                  <a:lnTo>
                    <a:pt x="176" y="31"/>
                  </a:lnTo>
                  <a:lnTo>
                    <a:pt x="176" y="29"/>
                  </a:lnTo>
                  <a:lnTo>
                    <a:pt x="174" y="29"/>
                  </a:lnTo>
                  <a:lnTo>
                    <a:pt x="174" y="25"/>
                  </a:lnTo>
                  <a:lnTo>
                    <a:pt x="174" y="23"/>
                  </a:lnTo>
                  <a:lnTo>
                    <a:pt x="174" y="21"/>
                  </a:lnTo>
                  <a:lnTo>
                    <a:pt x="176" y="21"/>
                  </a:lnTo>
                  <a:lnTo>
                    <a:pt x="178" y="21"/>
                  </a:lnTo>
                  <a:lnTo>
                    <a:pt x="178" y="21"/>
                  </a:lnTo>
                  <a:lnTo>
                    <a:pt x="180" y="21"/>
                  </a:lnTo>
                  <a:lnTo>
                    <a:pt x="180" y="21"/>
                  </a:lnTo>
                  <a:lnTo>
                    <a:pt x="180" y="21"/>
                  </a:lnTo>
                  <a:lnTo>
                    <a:pt x="180" y="21"/>
                  </a:lnTo>
                  <a:lnTo>
                    <a:pt x="180" y="19"/>
                  </a:lnTo>
                  <a:lnTo>
                    <a:pt x="178" y="19"/>
                  </a:lnTo>
                  <a:lnTo>
                    <a:pt x="178" y="19"/>
                  </a:lnTo>
                  <a:lnTo>
                    <a:pt x="178" y="12"/>
                  </a:lnTo>
                  <a:lnTo>
                    <a:pt x="176" y="12"/>
                  </a:lnTo>
                  <a:lnTo>
                    <a:pt x="174" y="12"/>
                  </a:lnTo>
                  <a:lnTo>
                    <a:pt x="170" y="12"/>
                  </a:lnTo>
                  <a:lnTo>
                    <a:pt x="170" y="12"/>
                  </a:lnTo>
                  <a:lnTo>
                    <a:pt x="168" y="10"/>
                  </a:lnTo>
                  <a:lnTo>
                    <a:pt x="166" y="10"/>
                  </a:lnTo>
                  <a:lnTo>
                    <a:pt x="166" y="10"/>
                  </a:lnTo>
                  <a:lnTo>
                    <a:pt x="163" y="10"/>
                  </a:lnTo>
                  <a:lnTo>
                    <a:pt x="163" y="10"/>
                  </a:lnTo>
                  <a:lnTo>
                    <a:pt x="163" y="10"/>
                  </a:lnTo>
                  <a:lnTo>
                    <a:pt x="161" y="10"/>
                  </a:lnTo>
                  <a:lnTo>
                    <a:pt x="161" y="10"/>
                  </a:lnTo>
                  <a:lnTo>
                    <a:pt x="161" y="12"/>
                  </a:lnTo>
                  <a:lnTo>
                    <a:pt x="161" y="12"/>
                  </a:lnTo>
                  <a:lnTo>
                    <a:pt x="161" y="15"/>
                  </a:lnTo>
                  <a:lnTo>
                    <a:pt x="163" y="15"/>
                  </a:lnTo>
                  <a:lnTo>
                    <a:pt x="163" y="17"/>
                  </a:lnTo>
                  <a:lnTo>
                    <a:pt x="161" y="17"/>
                  </a:lnTo>
                  <a:lnTo>
                    <a:pt x="161" y="17"/>
                  </a:lnTo>
                  <a:lnTo>
                    <a:pt x="159" y="17"/>
                  </a:lnTo>
                  <a:lnTo>
                    <a:pt x="155" y="12"/>
                  </a:lnTo>
                  <a:lnTo>
                    <a:pt x="153" y="12"/>
                  </a:lnTo>
                  <a:lnTo>
                    <a:pt x="147" y="15"/>
                  </a:lnTo>
                  <a:lnTo>
                    <a:pt x="147" y="17"/>
                  </a:lnTo>
                  <a:lnTo>
                    <a:pt x="147" y="17"/>
                  </a:lnTo>
                  <a:lnTo>
                    <a:pt x="147" y="17"/>
                  </a:lnTo>
                  <a:lnTo>
                    <a:pt x="145" y="17"/>
                  </a:lnTo>
                  <a:lnTo>
                    <a:pt x="145" y="17"/>
                  </a:lnTo>
                  <a:lnTo>
                    <a:pt x="145" y="17"/>
                  </a:lnTo>
                  <a:lnTo>
                    <a:pt x="143" y="19"/>
                  </a:lnTo>
                  <a:lnTo>
                    <a:pt x="143" y="19"/>
                  </a:lnTo>
                  <a:lnTo>
                    <a:pt x="143" y="19"/>
                  </a:lnTo>
                  <a:lnTo>
                    <a:pt x="143" y="19"/>
                  </a:lnTo>
                  <a:lnTo>
                    <a:pt x="143" y="19"/>
                  </a:lnTo>
                  <a:lnTo>
                    <a:pt x="143" y="19"/>
                  </a:lnTo>
                  <a:lnTo>
                    <a:pt x="143" y="19"/>
                  </a:lnTo>
                  <a:lnTo>
                    <a:pt x="143" y="19"/>
                  </a:lnTo>
                  <a:lnTo>
                    <a:pt x="143" y="19"/>
                  </a:lnTo>
                  <a:lnTo>
                    <a:pt x="143" y="21"/>
                  </a:lnTo>
                  <a:lnTo>
                    <a:pt x="141" y="19"/>
                  </a:lnTo>
                  <a:lnTo>
                    <a:pt x="139" y="17"/>
                  </a:lnTo>
                  <a:lnTo>
                    <a:pt x="139" y="17"/>
                  </a:lnTo>
                  <a:lnTo>
                    <a:pt x="132" y="12"/>
                  </a:lnTo>
                  <a:lnTo>
                    <a:pt x="130" y="10"/>
                  </a:lnTo>
                  <a:lnTo>
                    <a:pt x="130" y="8"/>
                  </a:lnTo>
                  <a:lnTo>
                    <a:pt x="126" y="4"/>
                  </a:lnTo>
                  <a:lnTo>
                    <a:pt x="124" y="2"/>
                  </a:lnTo>
                  <a:lnTo>
                    <a:pt x="122" y="0"/>
                  </a:lnTo>
                  <a:lnTo>
                    <a:pt x="120" y="0"/>
                  </a:lnTo>
                  <a:lnTo>
                    <a:pt x="118" y="0"/>
                  </a:lnTo>
                  <a:lnTo>
                    <a:pt x="116" y="2"/>
                  </a:lnTo>
                  <a:lnTo>
                    <a:pt x="116" y="4"/>
                  </a:lnTo>
                  <a:lnTo>
                    <a:pt x="114" y="4"/>
                  </a:lnTo>
                  <a:lnTo>
                    <a:pt x="114" y="4"/>
                  </a:lnTo>
                  <a:lnTo>
                    <a:pt x="114" y="4"/>
                  </a:lnTo>
                  <a:lnTo>
                    <a:pt x="112" y="4"/>
                  </a:lnTo>
                  <a:lnTo>
                    <a:pt x="112" y="4"/>
                  </a:lnTo>
                  <a:lnTo>
                    <a:pt x="110" y="4"/>
                  </a:lnTo>
                  <a:lnTo>
                    <a:pt x="110" y="2"/>
                  </a:lnTo>
                  <a:lnTo>
                    <a:pt x="108" y="2"/>
                  </a:lnTo>
                  <a:lnTo>
                    <a:pt x="105" y="2"/>
                  </a:lnTo>
                  <a:lnTo>
                    <a:pt x="105" y="2"/>
                  </a:lnTo>
                  <a:lnTo>
                    <a:pt x="103" y="2"/>
                  </a:lnTo>
                  <a:lnTo>
                    <a:pt x="101" y="6"/>
                  </a:lnTo>
                  <a:lnTo>
                    <a:pt x="99" y="6"/>
                  </a:lnTo>
                  <a:lnTo>
                    <a:pt x="99" y="8"/>
                  </a:lnTo>
                  <a:lnTo>
                    <a:pt x="97" y="8"/>
                  </a:lnTo>
                  <a:lnTo>
                    <a:pt x="97" y="10"/>
                  </a:lnTo>
                  <a:lnTo>
                    <a:pt x="97" y="10"/>
                  </a:lnTo>
                  <a:lnTo>
                    <a:pt x="95" y="10"/>
                  </a:lnTo>
                  <a:lnTo>
                    <a:pt x="95" y="10"/>
                  </a:lnTo>
                  <a:lnTo>
                    <a:pt x="93" y="10"/>
                  </a:lnTo>
                  <a:lnTo>
                    <a:pt x="93" y="12"/>
                  </a:lnTo>
                  <a:lnTo>
                    <a:pt x="93" y="12"/>
                  </a:lnTo>
                  <a:lnTo>
                    <a:pt x="91" y="10"/>
                  </a:lnTo>
                  <a:lnTo>
                    <a:pt x="91" y="12"/>
                  </a:lnTo>
                  <a:lnTo>
                    <a:pt x="89" y="12"/>
                  </a:lnTo>
                  <a:lnTo>
                    <a:pt x="89" y="12"/>
                  </a:lnTo>
                  <a:lnTo>
                    <a:pt x="87" y="15"/>
                  </a:lnTo>
                  <a:lnTo>
                    <a:pt x="87" y="12"/>
                  </a:lnTo>
                  <a:lnTo>
                    <a:pt x="85" y="12"/>
                  </a:lnTo>
                  <a:lnTo>
                    <a:pt x="85" y="12"/>
                  </a:lnTo>
                  <a:lnTo>
                    <a:pt x="83" y="12"/>
                  </a:lnTo>
                  <a:lnTo>
                    <a:pt x="83" y="15"/>
                  </a:lnTo>
                  <a:lnTo>
                    <a:pt x="81" y="15"/>
                  </a:lnTo>
                  <a:lnTo>
                    <a:pt x="81" y="15"/>
                  </a:lnTo>
                  <a:lnTo>
                    <a:pt x="72" y="12"/>
                  </a:lnTo>
                  <a:lnTo>
                    <a:pt x="72" y="15"/>
                  </a:lnTo>
                  <a:lnTo>
                    <a:pt x="70" y="15"/>
                  </a:lnTo>
                  <a:lnTo>
                    <a:pt x="68" y="17"/>
                  </a:lnTo>
                  <a:lnTo>
                    <a:pt x="68" y="17"/>
                  </a:lnTo>
                  <a:lnTo>
                    <a:pt x="66" y="17"/>
                  </a:lnTo>
                  <a:lnTo>
                    <a:pt x="66" y="19"/>
                  </a:lnTo>
                  <a:lnTo>
                    <a:pt x="66" y="19"/>
                  </a:lnTo>
                  <a:lnTo>
                    <a:pt x="68" y="19"/>
                  </a:lnTo>
                  <a:lnTo>
                    <a:pt x="68" y="19"/>
                  </a:lnTo>
                  <a:lnTo>
                    <a:pt x="68" y="21"/>
                  </a:lnTo>
                  <a:lnTo>
                    <a:pt x="68" y="21"/>
                  </a:lnTo>
                  <a:lnTo>
                    <a:pt x="68" y="21"/>
                  </a:lnTo>
                  <a:lnTo>
                    <a:pt x="68" y="23"/>
                  </a:lnTo>
                  <a:lnTo>
                    <a:pt x="66" y="25"/>
                  </a:lnTo>
                  <a:lnTo>
                    <a:pt x="66" y="27"/>
                  </a:lnTo>
                  <a:lnTo>
                    <a:pt x="66" y="27"/>
                  </a:lnTo>
                  <a:lnTo>
                    <a:pt x="62" y="29"/>
                  </a:lnTo>
                  <a:lnTo>
                    <a:pt x="54" y="29"/>
                  </a:lnTo>
                  <a:lnTo>
                    <a:pt x="52" y="31"/>
                  </a:lnTo>
                  <a:lnTo>
                    <a:pt x="49" y="33"/>
                  </a:lnTo>
                  <a:lnTo>
                    <a:pt x="49" y="35"/>
                  </a:lnTo>
                  <a:lnTo>
                    <a:pt x="49" y="37"/>
                  </a:lnTo>
                  <a:lnTo>
                    <a:pt x="52" y="39"/>
                  </a:lnTo>
                  <a:lnTo>
                    <a:pt x="54" y="39"/>
                  </a:lnTo>
                  <a:lnTo>
                    <a:pt x="54" y="39"/>
                  </a:lnTo>
                  <a:lnTo>
                    <a:pt x="56" y="42"/>
                  </a:lnTo>
                  <a:lnTo>
                    <a:pt x="60" y="42"/>
                  </a:lnTo>
                  <a:lnTo>
                    <a:pt x="60" y="44"/>
                  </a:lnTo>
                  <a:lnTo>
                    <a:pt x="62" y="44"/>
                  </a:lnTo>
                  <a:lnTo>
                    <a:pt x="62" y="44"/>
                  </a:lnTo>
                  <a:lnTo>
                    <a:pt x="60" y="46"/>
                  </a:lnTo>
                  <a:lnTo>
                    <a:pt x="64" y="50"/>
                  </a:lnTo>
                  <a:lnTo>
                    <a:pt x="68" y="50"/>
                  </a:lnTo>
                  <a:lnTo>
                    <a:pt x="70" y="52"/>
                  </a:lnTo>
                  <a:lnTo>
                    <a:pt x="70" y="50"/>
                  </a:lnTo>
                  <a:lnTo>
                    <a:pt x="70" y="50"/>
                  </a:lnTo>
                  <a:lnTo>
                    <a:pt x="70" y="50"/>
                  </a:lnTo>
                  <a:lnTo>
                    <a:pt x="70" y="52"/>
                  </a:lnTo>
                  <a:lnTo>
                    <a:pt x="70" y="52"/>
                  </a:lnTo>
                  <a:lnTo>
                    <a:pt x="70" y="54"/>
                  </a:lnTo>
                  <a:lnTo>
                    <a:pt x="70" y="56"/>
                  </a:lnTo>
                  <a:lnTo>
                    <a:pt x="70" y="56"/>
                  </a:lnTo>
                  <a:lnTo>
                    <a:pt x="72" y="58"/>
                  </a:lnTo>
                  <a:lnTo>
                    <a:pt x="72" y="60"/>
                  </a:lnTo>
                  <a:lnTo>
                    <a:pt x="72" y="64"/>
                  </a:lnTo>
                  <a:lnTo>
                    <a:pt x="74" y="68"/>
                  </a:lnTo>
                  <a:lnTo>
                    <a:pt x="74" y="71"/>
                  </a:lnTo>
                  <a:lnTo>
                    <a:pt x="74" y="73"/>
                  </a:lnTo>
                  <a:lnTo>
                    <a:pt x="74" y="75"/>
                  </a:lnTo>
                  <a:lnTo>
                    <a:pt x="72" y="77"/>
                  </a:lnTo>
                  <a:lnTo>
                    <a:pt x="72" y="77"/>
                  </a:lnTo>
                  <a:lnTo>
                    <a:pt x="70" y="77"/>
                  </a:lnTo>
                  <a:lnTo>
                    <a:pt x="68" y="77"/>
                  </a:lnTo>
                  <a:lnTo>
                    <a:pt x="68" y="77"/>
                  </a:lnTo>
                  <a:lnTo>
                    <a:pt x="66" y="75"/>
                  </a:lnTo>
                  <a:lnTo>
                    <a:pt x="62" y="79"/>
                  </a:lnTo>
                  <a:lnTo>
                    <a:pt x="62" y="79"/>
                  </a:lnTo>
                  <a:lnTo>
                    <a:pt x="62" y="81"/>
                  </a:lnTo>
                  <a:lnTo>
                    <a:pt x="62" y="81"/>
                  </a:lnTo>
                  <a:lnTo>
                    <a:pt x="60" y="81"/>
                  </a:lnTo>
                  <a:lnTo>
                    <a:pt x="58" y="83"/>
                  </a:lnTo>
                  <a:lnTo>
                    <a:pt x="58" y="85"/>
                  </a:lnTo>
                  <a:lnTo>
                    <a:pt x="56" y="85"/>
                  </a:lnTo>
                  <a:lnTo>
                    <a:pt x="52" y="85"/>
                  </a:lnTo>
                  <a:lnTo>
                    <a:pt x="49" y="85"/>
                  </a:lnTo>
                  <a:lnTo>
                    <a:pt x="52" y="87"/>
                  </a:lnTo>
                  <a:lnTo>
                    <a:pt x="49" y="89"/>
                  </a:lnTo>
                  <a:lnTo>
                    <a:pt x="49" y="91"/>
                  </a:lnTo>
                  <a:lnTo>
                    <a:pt x="49" y="93"/>
                  </a:lnTo>
                  <a:lnTo>
                    <a:pt x="52" y="95"/>
                  </a:lnTo>
                  <a:lnTo>
                    <a:pt x="49" y="98"/>
                  </a:lnTo>
                  <a:lnTo>
                    <a:pt x="49" y="98"/>
                  </a:lnTo>
                  <a:lnTo>
                    <a:pt x="52" y="100"/>
                  </a:lnTo>
                  <a:lnTo>
                    <a:pt x="52" y="100"/>
                  </a:lnTo>
                  <a:lnTo>
                    <a:pt x="49" y="102"/>
                  </a:lnTo>
                  <a:lnTo>
                    <a:pt x="49" y="104"/>
                  </a:lnTo>
                  <a:lnTo>
                    <a:pt x="52" y="106"/>
                  </a:lnTo>
                  <a:lnTo>
                    <a:pt x="52" y="106"/>
                  </a:lnTo>
                  <a:lnTo>
                    <a:pt x="54" y="108"/>
                  </a:lnTo>
                  <a:lnTo>
                    <a:pt x="54" y="108"/>
                  </a:lnTo>
                  <a:lnTo>
                    <a:pt x="54" y="110"/>
                  </a:lnTo>
                  <a:lnTo>
                    <a:pt x="54" y="110"/>
                  </a:lnTo>
                  <a:lnTo>
                    <a:pt x="52" y="110"/>
                  </a:lnTo>
                  <a:lnTo>
                    <a:pt x="52" y="110"/>
                  </a:lnTo>
                  <a:lnTo>
                    <a:pt x="52" y="112"/>
                  </a:lnTo>
                  <a:lnTo>
                    <a:pt x="52" y="112"/>
                  </a:lnTo>
                  <a:lnTo>
                    <a:pt x="52" y="114"/>
                  </a:lnTo>
                  <a:lnTo>
                    <a:pt x="52" y="114"/>
                  </a:lnTo>
                  <a:lnTo>
                    <a:pt x="54" y="114"/>
                  </a:lnTo>
                  <a:lnTo>
                    <a:pt x="52" y="114"/>
                  </a:lnTo>
                  <a:lnTo>
                    <a:pt x="52" y="116"/>
                  </a:lnTo>
                  <a:lnTo>
                    <a:pt x="49" y="116"/>
                  </a:lnTo>
                  <a:lnTo>
                    <a:pt x="47" y="118"/>
                  </a:lnTo>
                  <a:lnTo>
                    <a:pt x="47" y="118"/>
                  </a:lnTo>
                  <a:lnTo>
                    <a:pt x="49" y="118"/>
                  </a:lnTo>
                  <a:lnTo>
                    <a:pt x="49" y="120"/>
                  </a:lnTo>
                  <a:lnTo>
                    <a:pt x="47" y="120"/>
                  </a:lnTo>
                  <a:lnTo>
                    <a:pt x="47" y="120"/>
                  </a:lnTo>
                  <a:lnTo>
                    <a:pt x="47" y="120"/>
                  </a:lnTo>
                  <a:lnTo>
                    <a:pt x="45" y="118"/>
                  </a:lnTo>
                  <a:lnTo>
                    <a:pt x="45" y="118"/>
                  </a:lnTo>
                  <a:lnTo>
                    <a:pt x="45" y="118"/>
                  </a:lnTo>
                  <a:lnTo>
                    <a:pt x="45" y="120"/>
                  </a:lnTo>
                  <a:lnTo>
                    <a:pt x="43" y="122"/>
                  </a:lnTo>
                  <a:lnTo>
                    <a:pt x="43" y="122"/>
                  </a:lnTo>
                  <a:lnTo>
                    <a:pt x="43" y="122"/>
                  </a:lnTo>
                  <a:lnTo>
                    <a:pt x="43" y="122"/>
                  </a:lnTo>
                  <a:lnTo>
                    <a:pt x="43" y="120"/>
                  </a:lnTo>
                  <a:lnTo>
                    <a:pt x="43" y="122"/>
                  </a:lnTo>
                  <a:lnTo>
                    <a:pt x="43" y="122"/>
                  </a:lnTo>
                  <a:lnTo>
                    <a:pt x="43" y="122"/>
                  </a:lnTo>
                  <a:lnTo>
                    <a:pt x="41" y="122"/>
                  </a:lnTo>
                  <a:lnTo>
                    <a:pt x="41" y="122"/>
                  </a:lnTo>
                  <a:lnTo>
                    <a:pt x="41" y="122"/>
                  </a:lnTo>
                  <a:lnTo>
                    <a:pt x="41" y="122"/>
                  </a:lnTo>
                  <a:lnTo>
                    <a:pt x="41" y="122"/>
                  </a:lnTo>
                  <a:lnTo>
                    <a:pt x="41" y="124"/>
                  </a:lnTo>
                  <a:lnTo>
                    <a:pt x="41" y="124"/>
                  </a:lnTo>
                  <a:lnTo>
                    <a:pt x="41" y="124"/>
                  </a:lnTo>
                  <a:lnTo>
                    <a:pt x="41" y="127"/>
                  </a:lnTo>
                  <a:lnTo>
                    <a:pt x="37" y="129"/>
                  </a:lnTo>
                  <a:lnTo>
                    <a:pt x="37" y="131"/>
                  </a:lnTo>
                  <a:lnTo>
                    <a:pt x="35" y="133"/>
                  </a:lnTo>
                  <a:lnTo>
                    <a:pt x="35" y="135"/>
                  </a:lnTo>
                  <a:lnTo>
                    <a:pt x="31" y="137"/>
                  </a:lnTo>
                  <a:lnTo>
                    <a:pt x="29" y="137"/>
                  </a:lnTo>
                  <a:lnTo>
                    <a:pt x="29" y="137"/>
                  </a:lnTo>
                  <a:lnTo>
                    <a:pt x="29" y="137"/>
                  </a:lnTo>
                  <a:lnTo>
                    <a:pt x="29" y="139"/>
                  </a:lnTo>
                  <a:lnTo>
                    <a:pt x="31" y="141"/>
                  </a:lnTo>
                  <a:close/>
                  <a:moveTo>
                    <a:pt x="215" y="160"/>
                  </a:moveTo>
                  <a:lnTo>
                    <a:pt x="217" y="160"/>
                  </a:lnTo>
                  <a:lnTo>
                    <a:pt x="217" y="156"/>
                  </a:lnTo>
                  <a:lnTo>
                    <a:pt x="217" y="156"/>
                  </a:lnTo>
                  <a:lnTo>
                    <a:pt x="217" y="154"/>
                  </a:lnTo>
                  <a:lnTo>
                    <a:pt x="217" y="154"/>
                  </a:lnTo>
                  <a:lnTo>
                    <a:pt x="217" y="154"/>
                  </a:lnTo>
                  <a:lnTo>
                    <a:pt x="215" y="154"/>
                  </a:lnTo>
                  <a:lnTo>
                    <a:pt x="215" y="156"/>
                  </a:lnTo>
                  <a:lnTo>
                    <a:pt x="215" y="158"/>
                  </a:lnTo>
                  <a:lnTo>
                    <a:pt x="215" y="160"/>
                  </a:lnTo>
                  <a:close/>
                  <a:moveTo>
                    <a:pt x="153" y="149"/>
                  </a:moveTo>
                  <a:lnTo>
                    <a:pt x="155" y="149"/>
                  </a:lnTo>
                  <a:lnTo>
                    <a:pt x="157" y="147"/>
                  </a:lnTo>
                  <a:lnTo>
                    <a:pt x="155" y="145"/>
                  </a:lnTo>
                  <a:lnTo>
                    <a:pt x="153" y="145"/>
                  </a:lnTo>
                  <a:lnTo>
                    <a:pt x="151" y="145"/>
                  </a:lnTo>
                  <a:lnTo>
                    <a:pt x="151" y="145"/>
                  </a:lnTo>
                  <a:lnTo>
                    <a:pt x="149" y="143"/>
                  </a:lnTo>
                  <a:lnTo>
                    <a:pt x="147" y="143"/>
                  </a:lnTo>
                  <a:lnTo>
                    <a:pt x="145" y="145"/>
                  </a:lnTo>
                  <a:lnTo>
                    <a:pt x="143" y="145"/>
                  </a:lnTo>
                  <a:lnTo>
                    <a:pt x="143" y="145"/>
                  </a:lnTo>
                  <a:lnTo>
                    <a:pt x="143" y="145"/>
                  </a:lnTo>
                  <a:lnTo>
                    <a:pt x="143" y="145"/>
                  </a:lnTo>
                  <a:lnTo>
                    <a:pt x="141" y="145"/>
                  </a:lnTo>
                  <a:lnTo>
                    <a:pt x="141" y="147"/>
                  </a:lnTo>
                  <a:lnTo>
                    <a:pt x="141" y="147"/>
                  </a:lnTo>
                  <a:lnTo>
                    <a:pt x="143" y="147"/>
                  </a:lnTo>
                  <a:lnTo>
                    <a:pt x="141" y="149"/>
                  </a:lnTo>
                  <a:lnTo>
                    <a:pt x="143" y="151"/>
                  </a:lnTo>
                  <a:lnTo>
                    <a:pt x="145" y="151"/>
                  </a:lnTo>
                  <a:lnTo>
                    <a:pt x="145" y="151"/>
                  </a:lnTo>
                  <a:lnTo>
                    <a:pt x="147" y="154"/>
                  </a:lnTo>
                  <a:lnTo>
                    <a:pt x="149" y="151"/>
                  </a:lnTo>
                  <a:lnTo>
                    <a:pt x="151" y="149"/>
                  </a:lnTo>
                  <a:lnTo>
                    <a:pt x="153" y="149"/>
                  </a:lnTo>
                  <a:close/>
                  <a:moveTo>
                    <a:pt x="149" y="162"/>
                  </a:moveTo>
                  <a:lnTo>
                    <a:pt x="149" y="162"/>
                  </a:lnTo>
                  <a:lnTo>
                    <a:pt x="147" y="160"/>
                  </a:lnTo>
                  <a:lnTo>
                    <a:pt x="147" y="160"/>
                  </a:lnTo>
                  <a:lnTo>
                    <a:pt x="145" y="162"/>
                  </a:lnTo>
                  <a:lnTo>
                    <a:pt x="145" y="162"/>
                  </a:lnTo>
                  <a:lnTo>
                    <a:pt x="145" y="164"/>
                  </a:lnTo>
                  <a:lnTo>
                    <a:pt x="147" y="164"/>
                  </a:lnTo>
                  <a:lnTo>
                    <a:pt x="147" y="164"/>
                  </a:lnTo>
                  <a:lnTo>
                    <a:pt x="149" y="164"/>
                  </a:lnTo>
                  <a:lnTo>
                    <a:pt x="149" y="166"/>
                  </a:lnTo>
                  <a:lnTo>
                    <a:pt x="151" y="166"/>
                  </a:lnTo>
                  <a:lnTo>
                    <a:pt x="151" y="164"/>
                  </a:lnTo>
                  <a:lnTo>
                    <a:pt x="151" y="164"/>
                  </a:lnTo>
                  <a:lnTo>
                    <a:pt x="149" y="164"/>
                  </a:lnTo>
                  <a:lnTo>
                    <a:pt x="149" y="164"/>
                  </a:lnTo>
                  <a:lnTo>
                    <a:pt x="149" y="162"/>
                  </a:lnTo>
                  <a:lnTo>
                    <a:pt x="149" y="162"/>
                  </a:lnTo>
                  <a:close/>
                  <a:moveTo>
                    <a:pt x="261" y="124"/>
                  </a:moveTo>
                  <a:lnTo>
                    <a:pt x="261" y="124"/>
                  </a:lnTo>
                  <a:lnTo>
                    <a:pt x="261" y="124"/>
                  </a:lnTo>
                  <a:lnTo>
                    <a:pt x="261" y="124"/>
                  </a:lnTo>
                  <a:lnTo>
                    <a:pt x="261" y="124"/>
                  </a:lnTo>
                  <a:lnTo>
                    <a:pt x="261" y="124"/>
                  </a:lnTo>
                  <a:lnTo>
                    <a:pt x="261" y="124"/>
                  </a:lnTo>
                  <a:lnTo>
                    <a:pt x="261" y="124"/>
                  </a:lnTo>
                  <a:lnTo>
                    <a:pt x="261" y="124"/>
                  </a:lnTo>
                  <a:lnTo>
                    <a:pt x="259" y="127"/>
                  </a:lnTo>
                  <a:lnTo>
                    <a:pt x="259" y="127"/>
                  </a:lnTo>
                  <a:lnTo>
                    <a:pt x="261" y="127"/>
                  </a:lnTo>
                  <a:lnTo>
                    <a:pt x="261" y="127"/>
                  </a:lnTo>
                  <a:lnTo>
                    <a:pt x="261" y="124"/>
                  </a:lnTo>
                  <a:close/>
                  <a:moveTo>
                    <a:pt x="611" y="575"/>
                  </a:moveTo>
                  <a:lnTo>
                    <a:pt x="614" y="575"/>
                  </a:lnTo>
                  <a:lnTo>
                    <a:pt x="614" y="575"/>
                  </a:lnTo>
                  <a:lnTo>
                    <a:pt x="611" y="575"/>
                  </a:lnTo>
                  <a:close/>
                  <a:moveTo>
                    <a:pt x="134" y="500"/>
                  </a:moveTo>
                  <a:lnTo>
                    <a:pt x="134" y="500"/>
                  </a:lnTo>
                  <a:lnTo>
                    <a:pt x="134" y="500"/>
                  </a:lnTo>
                  <a:lnTo>
                    <a:pt x="134" y="500"/>
                  </a:lnTo>
                  <a:lnTo>
                    <a:pt x="137" y="500"/>
                  </a:lnTo>
                  <a:lnTo>
                    <a:pt x="137" y="502"/>
                  </a:lnTo>
                  <a:lnTo>
                    <a:pt x="137" y="502"/>
                  </a:lnTo>
                  <a:lnTo>
                    <a:pt x="137" y="502"/>
                  </a:lnTo>
                  <a:lnTo>
                    <a:pt x="137" y="502"/>
                  </a:lnTo>
                  <a:lnTo>
                    <a:pt x="139" y="500"/>
                  </a:lnTo>
                  <a:lnTo>
                    <a:pt x="139" y="500"/>
                  </a:lnTo>
                  <a:lnTo>
                    <a:pt x="137" y="500"/>
                  </a:lnTo>
                  <a:lnTo>
                    <a:pt x="137" y="500"/>
                  </a:lnTo>
                  <a:lnTo>
                    <a:pt x="137" y="500"/>
                  </a:lnTo>
                  <a:lnTo>
                    <a:pt x="134" y="498"/>
                  </a:lnTo>
                  <a:lnTo>
                    <a:pt x="134" y="498"/>
                  </a:lnTo>
                  <a:lnTo>
                    <a:pt x="134" y="498"/>
                  </a:lnTo>
                  <a:lnTo>
                    <a:pt x="132" y="498"/>
                  </a:lnTo>
                  <a:lnTo>
                    <a:pt x="132" y="498"/>
                  </a:lnTo>
                  <a:lnTo>
                    <a:pt x="134" y="500"/>
                  </a:lnTo>
                  <a:close/>
                  <a:moveTo>
                    <a:pt x="1439" y="465"/>
                  </a:moveTo>
                  <a:lnTo>
                    <a:pt x="1437" y="465"/>
                  </a:lnTo>
                  <a:lnTo>
                    <a:pt x="1437" y="463"/>
                  </a:lnTo>
                  <a:lnTo>
                    <a:pt x="1437" y="463"/>
                  </a:lnTo>
                  <a:lnTo>
                    <a:pt x="1433" y="463"/>
                  </a:lnTo>
                  <a:lnTo>
                    <a:pt x="1433" y="460"/>
                  </a:lnTo>
                  <a:lnTo>
                    <a:pt x="1433" y="458"/>
                  </a:lnTo>
                  <a:lnTo>
                    <a:pt x="1431" y="458"/>
                  </a:lnTo>
                  <a:lnTo>
                    <a:pt x="1429" y="458"/>
                  </a:lnTo>
                  <a:lnTo>
                    <a:pt x="1427" y="456"/>
                  </a:lnTo>
                  <a:lnTo>
                    <a:pt x="1427" y="456"/>
                  </a:lnTo>
                  <a:lnTo>
                    <a:pt x="1427" y="452"/>
                  </a:lnTo>
                  <a:lnTo>
                    <a:pt x="1427" y="450"/>
                  </a:lnTo>
                  <a:lnTo>
                    <a:pt x="1427" y="450"/>
                  </a:lnTo>
                  <a:lnTo>
                    <a:pt x="1427" y="448"/>
                  </a:lnTo>
                  <a:lnTo>
                    <a:pt x="1427" y="446"/>
                  </a:lnTo>
                  <a:lnTo>
                    <a:pt x="1427" y="444"/>
                  </a:lnTo>
                  <a:lnTo>
                    <a:pt x="1429" y="442"/>
                  </a:lnTo>
                  <a:lnTo>
                    <a:pt x="1429" y="442"/>
                  </a:lnTo>
                  <a:lnTo>
                    <a:pt x="1427" y="440"/>
                  </a:lnTo>
                  <a:lnTo>
                    <a:pt x="1424" y="438"/>
                  </a:lnTo>
                  <a:lnTo>
                    <a:pt x="1424" y="436"/>
                  </a:lnTo>
                  <a:lnTo>
                    <a:pt x="1427" y="434"/>
                  </a:lnTo>
                  <a:lnTo>
                    <a:pt x="1429" y="431"/>
                  </a:lnTo>
                  <a:lnTo>
                    <a:pt x="1429" y="431"/>
                  </a:lnTo>
                  <a:lnTo>
                    <a:pt x="1429" y="429"/>
                  </a:lnTo>
                  <a:lnTo>
                    <a:pt x="1427" y="427"/>
                  </a:lnTo>
                  <a:lnTo>
                    <a:pt x="1424" y="425"/>
                  </a:lnTo>
                  <a:lnTo>
                    <a:pt x="1422" y="423"/>
                  </a:lnTo>
                  <a:lnTo>
                    <a:pt x="1420" y="423"/>
                  </a:lnTo>
                  <a:lnTo>
                    <a:pt x="1418" y="425"/>
                  </a:lnTo>
                  <a:lnTo>
                    <a:pt x="1418" y="425"/>
                  </a:lnTo>
                  <a:lnTo>
                    <a:pt x="1416" y="425"/>
                  </a:lnTo>
                  <a:lnTo>
                    <a:pt x="1416" y="423"/>
                  </a:lnTo>
                  <a:lnTo>
                    <a:pt x="1416" y="423"/>
                  </a:lnTo>
                  <a:lnTo>
                    <a:pt x="1416" y="421"/>
                  </a:lnTo>
                  <a:lnTo>
                    <a:pt x="1416" y="421"/>
                  </a:lnTo>
                  <a:lnTo>
                    <a:pt x="1416" y="421"/>
                  </a:lnTo>
                  <a:lnTo>
                    <a:pt x="1416" y="421"/>
                  </a:lnTo>
                  <a:lnTo>
                    <a:pt x="1414" y="421"/>
                  </a:lnTo>
                  <a:lnTo>
                    <a:pt x="1414" y="421"/>
                  </a:lnTo>
                  <a:lnTo>
                    <a:pt x="1414" y="419"/>
                  </a:lnTo>
                  <a:lnTo>
                    <a:pt x="1412" y="419"/>
                  </a:lnTo>
                  <a:lnTo>
                    <a:pt x="1412" y="417"/>
                  </a:lnTo>
                  <a:lnTo>
                    <a:pt x="1412" y="417"/>
                  </a:lnTo>
                  <a:lnTo>
                    <a:pt x="1412" y="417"/>
                  </a:lnTo>
                  <a:lnTo>
                    <a:pt x="1408" y="415"/>
                  </a:lnTo>
                  <a:lnTo>
                    <a:pt x="1408" y="415"/>
                  </a:lnTo>
                  <a:lnTo>
                    <a:pt x="1404" y="415"/>
                  </a:lnTo>
                  <a:lnTo>
                    <a:pt x="1400" y="415"/>
                  </a:lnTo>
                  <a:lnTo>
                    <a:pt x="1400" y="413"/>
                  </a:lnTo>
                  <a:lnTo>
                    <a:pt x="1400" y="411"/>
                  </a:lnTo>
                  <a:lnTo>
                    <a:pt x="1400" y="411"/>
                  </a:lnTo>
                  <a:lnTo>
                    <a:pt x="1402" y="409"/>
                  </a:lnTo>
                  <a:lnTo>
                    <a:pt x="1402" y="409"/>
                  </a:lnTo>
                  <a:lnTo>
                    <a:pt x="1400" y="407"/>
                  </a:lnTo>
                  <a:lnTo>
                    <a:pt x="1400" y="407"/>
                  </a:lnTo>
                  <a:lnTo>
                    <a:pt x="1402" y="404"/>
                  </a:lnTo>
                  <a:lnTo>
                    <a:pt x="1402" y="404"/>
                  </a:lnTo>
                  <a:lnTo>
                    <a:pt x="1402" y="404"/>
                  </a:lnTo>
                  <a:lnTo>
                    <a:pt x="1402" y="402"/>
                  </a:lnTo>
                  <a:lnTo>
                    <a:pt x="1404" y="400"/>
                  </a:lnTo>
                  <a:lnTo>
                    <a:pt x="1406" y="398"/>
                  </a:lnTo>
                  <a:lnTo>
                    <a:pt x="1406" y="396"/>
                  </a:lnTo>
                  <a:lnTo>
                    <a:pt x="1406" y="396"/>
                  </a:lnTo>
                  <a:lnTo>
                    <a:pt x="1408" y="394"/>
                  </a:lnTo>
                  <a:lnTo>
                    <a:pt x="1408" y="394"/>
                  </a:lnTo>
                  <a:lnTo>
                    <a:pt x="1410" y="394"/>
                  </a:lnTo>
                  <a:lnTo>
                    <a:pt x="1408" y="392"/>
                  </a:lnTo>
                  <a:lnTo>
                    <a:pt x="1408" y="390"/>
                  </a:lnTo>
                  <a:lnTo>
                    <a:pt x="1410" y="390"/>
                  </a:lnTo>
                  <a:lnTo>
                    <a:pt x="1410" y="390"/>
                  </a:lnTo>
                  <a:lnTo>
                    <a:pt x="1412" y="388"/>
                  </a:lnTo>
                  <a:lnTo>
                    <a:pt x="1412" y="388"/>
                  </a:lnTo>
                  <a:lnTo>
                    <a:pt x="1412" y="386"/>
                  </a:lnTo>
                  <a:lnTo>
                    <a:pt x="1412" y="384"/>
                  </a:lnTo>
                  <a:lnTo>
                    <a:pt x="1412" y="380"/>
                  </a:lnTo>
                  <a:lnTo>
                    <a:pt x="1414" y="378"/>
                  </a:lnTo>
                  <a:lnTo>
                    <a:pt x="1416" y="375"/>
                  </a:lnTo>
                  <a:lnTo>
                    <a:pt x="1418" y="371"/>
                  </a:lnTo>
                  <a:lnTo>
                    <a:pt x="1418" y="371"/>
                  </a:lnTo>
                  <a:lnTo>
                    <a:pt x="1418" y="369"/>
                  </a:lnTo>
                  <a:lnTo>
                    <a:pt x="1416" y="367"/>
                  </a:lnTo>
                  <a:lnTo>
                    <a:pt x="1416" y="367"/>
                  </a:lnTo>
                  <a:lnTo>
                    <a:pt x="1414" y="367"/>
                  </a:lnTo>
                  <a:lnTo>
                    <a:pt x="1414" y="367"/>
                  </a:lnTo>
                  <a:lnTo>
                    <a:pt x="1412" y="367"/>
                  </a:lnTo>
                  <a:lnTo>
                    <a:pt x="1408" y="367"/>
                  </a:lnTo>
                  <a:lnTo>
                    <a:pt x="1406" y="367"/>
                  </a:lnTo>
                  <a:lnTo>
                    <a:pt x="1406" y="367"/>
                  </a:lnTo>
                  <a:lnTo>
                    <a:pt x="1406" y="365"/>
                  </a:lnTo>
                  <a:lnTo>
                    <a:pt x="1406" y="363"/>
                  </a:lnTo>
                  <a:lnTo>
                    <a:pt x="1406" y="363"/>
                  </a:lnTo>
                  <a:lnTo>
                    <a:pt x="1406" y="361"/>
                  </a:lnTo>
                  <a:lnTo>
                    <a:pt x="1406" y="359"/>
                  </a:lnTo>
                  <a:lnTo>
                    <a:pt x="1406" y="355"/>
                  </a:lnTo>
                  <a:lnTo>
                    <a:pt x="1406" y="355"/>
                  </a:lnTo>
                  <a:lnTo>
                    <a:pt x="1406" y="348"/>
                  </a:lnTo>
                  <a:lnTo>
                    <a:pt x="1406" y="344"/>
                  </a:lnTo>
                  <a:lnTo>
                    <a:pt x="1406" y="342"/>
                  </a:lnTo>
                  <a:lnTo>
                    <a:pt x="1406" y="342"/>
                  </a:lnTo>
                  <a:lnTo>
                    <a:pt x="1406" y="340"/>
                  </a:lnTo>
                  <a:lnTo>
                    <a:pt x="1404" y="340"/>
                  </a:lnTo>
                  <a:lnTo>
                    <a:pt x="1404" y="340"/>
                  </a:lnTo>
                  <a:lnTo>
                    <a:pt x="1402" y="340"/>
                  </a:lnTo>
                  <a:lnTo>
                    <a:pt x="1402" y="340"/>
                  </a:lnTo>
                  <a:lnTo>
                    <a:pt x="1404" y="338"/>
                  </a:lnTo>
                  <a:lnTo>
                    <a:pt x="1404" y="338"/>
                  </a:lnTo>
                  <a:lnTo>
                    <a:pt x="1404" y="336"/>
                  </a:lnTo>
                  <a:lnTo>
                    <a:pt x="1404" y="334"/>
                  </a:lnTo>
                  <a:lnTo>
                    <a:pt x="1402" y="334"/>
                  </a:lnTo>
                  <a:lnTo>
                    <a:pt x="1404" y="332"/>
                  </a:lnTo>
                  <a:lnTo>
                    <a:pt x="1406" y="326"/>
                  </a:lnTo>
                  <a:lnTo>
                    <a:pt x="1404" y="322"/>
                  </a:lnTo>
                  <a:lnTo>
                    <a:pt x="1400" y="319"/>
                  </a:lnTo>
                  <a:lnTo>
                    <a:pt x="1400" y="319"/>
                  </a:lnTo>
                  <a:lnTo>
                    <a:pt x="1397" y="317"/>
                  </a:lnTo>
                  <a:lnTo>
                    <a:pt x="1397" y="315"/>
                  </a:lnTo>
                  <a:lnTo>
                    <a:pt x="1397" y="315"/>
                  </a:lnTo>
                  <a:lnTo>
                    <a:pt x="1397" y="313"/>
                  </a:lnTo>
                  <a:lnTo>
                    <a:pt x="1397" y="313"/>
                  </a:lnTo>
                  <a:lnTo>
                    <a:pt x="1397" y="311"/>
                  </a:lnTo>
                  <a:lnTo>
                    <a:pt x="1395" y="311"/>
                  </a:lnTo>
                  <a:lnTo>
                    <a:pt x="1395" y="311"/>
                  </a:lnTo>
                  <a:lnTo>
                    <a:pt x="1395" y="311"/>
                  </a:lnTo>
                  <a:lnTo>
                    <a:pt x="1395" y="309"/>
                  </a:lnTo>
                  <a:lnTo>
                    <a:pt x="1395" y="309"/>
                  </a:lnTo>
                  <a:lnTo>
                    <a:pt x="1393" y="307"/>
                  </a:lnTo>
                  <a:lnTo>
                    <a:pt x="1393" y="307"/>
                  </a:lnTo>
                  <a:lnTo>
                    <a:pt x="1395" y="305"/>
                  </a:lnTo>
                  <a:lnTo>
                    <a:pt x="1397" y="305"/>
                  </a:lnTo>
                  <a:lnTo>
                    <a:pt x="1397" y="303"/>
                  </a:lnTo>
                  <a:lnTo>
                    <a:pt x="1397" y="299"/>
                  </a:lnTo>
                  <a:lnTo>
                    <a:pt x="1397" y="299"/>
                  </a:lnTo>
                  <a:lnTo>
                    <a:pt x="1397" y="295"/>
                  </a:lnTo>
                  <a:lnTo>
                    <a:pt x="1397" y="292"/>
                  </a:lnTo>
                  <a:lnTo>
                    <a:pt x="1395" y="290"/>
                  </a:lnTo>
                  <a:lnTo>
                    <a:pt x="1391" y="288"/>
                  </a:lnTo>
                  <a:lnTo>
                    <a:pt x="1389" y="288"/>
                  </a:lnTo>
                  <a:lnTo>
                    <a:pt x="1389" y="286"/>
                  </a:lnTo>
                  <a:lnTo>
                    <a:pt x="1389" y="284"/>
                  </a:lnTo>
                  <a:lnTo>
                    <a:pt x="1389" y="284"/>
                  </a:lnTo>
                  <a:lnTo>
                    <a:pt x="1389" y="282"/>
                  </a:lnTo>
                  <a:lnTo>
                    <a:pt x="1389" y="282"/>
                  </a:lnTo>
                  <a:lnTo>
                    <a:pt x="1389" y="280"/>
                  </a:lnTo>
                  <a:lnTo>
                    <a:pt x="1389" y="280"/>
                  </a:lnTo>
                  <a:lnTo>
                    <a:pt x="1389" y="280"/>
                  </a:lnTo>
                  <a:lnTo>
                    <a:pt x="1387" y="278"/>
                  </a:lnTo>
                  <a:lnTo>
                    <a:pt x="1387" y="276"/>
                  </a:lnTo>
                  <a:lnTo>
                    <a:pt x="1387" y="274"/>
                  </a:lnTo>
                  <a:lnTo>
                    <a:pt x="1385" y="272"/>
                  </a:lnTo>
                  <a:lnTo>
                    <a:pt x="1385" y="270"/>
                  </a:lnTo>
                  <a:lnTo>
                    <a:pt x="1385" y="270"/>
                  </a:lnTo>
                  <a:lnTo>
                    <a:pt x="1387" y="268"/>
                  </a:lnTo>
                  <a:lnTo>
                    <a:pt x="1389" y="268"/>
                  </a:lnTo>
                  <a:lnTo>
                    <a:pt x="1389" y="268"/>
                  </a:lnTo>
                  <a:lnTo>
                    <a:pt x="1391" y="268"/>
                  </a:lnTo>
                  <a:lnTo>
                    <a:pt x="1393" y="268"/>
                  </a:lnTo>
                  <a:lnTo>
                    <a:pt x="1397" y="268"/>
                  </a:lnTo>
                  <a:lnTo>
                    <a:pt x="1400" y="268"/>
                  </a:lnTo>
                  <a:lnTo>
                    <a:pt x="1404" y="270"/>
                  </a:lnTo>
                  <a:lnTo>
                    <a:pt x="1406" y="270"/>
                  </a:lnTo>
                  <a:lnTo>
                    <a:pt x="1408" y="270"/>
                  </a:lnTo>
                  <a:lnTo>
                    <a:pt x="1412" y="268"/>
                  </a:lnTo>
                  <a:lnTo>
                    <a:pt x="1414" y="268"/>
                  </a:lnTo>
                  <a:lnTo>
                    <a:pt x="1414" y="266"/>
                  </a:lnTo>
                  <a:lnTo>
                    <a:pt x="1414" y="263"/>
                  </a:lnTo>
                  <a:lnTo>
                    <a:pt x="1414" y="261"/>
                  </a:lnTo>
                  <a:lnTo>
                    <a:pt x="1414" y="259"/>
                  </a:lnTo>
                  <a:lnTo>
                    <a:pt x="1414" y="259"/>
                  </a:lnTo>
                  <a:lnTo>
                    <a:pt x="1414" y="259"/>
                  </a:lnTo>
                  <a:lnTo>
                    <a:pt x="1416" y="257"/>
                  </a:lnTo>
                  <a:lnTo>
                    <a:pt x="1416" y="257"/>
                  </a:lnTo>
                  <a:lnTo>
                    <a:pt x="1414" y="255"/>
                  </a:lnTo>
                  <a:lnTo>
                    <a:pt x="1414" y="253"/>
                  </a:lnTo>
                  <a:lnTo>
                    <a:pt x="1414" y="253"/>
                  </a:lnTo>
                  <a:lnTo>
                    <a:pt x="1416" y="251"/>
                  </a:lnTo>
                  <a:lnTo>
                    <a:pt x="1418" y="247"/>
                  </a:lnTo>
                  <a:lnTo>
                    <a:pt x="1418" y="245"/>
                  </a:lnTo>
                  <a:lnTo>
                    <a:pt x="1418" y="243"/>
                  </a:lnTo>
                  <a:lnTo>
                    <a:pt x="1418" y="241"/>
                  </a:lnTo>
                  <a:lnTo>
                    <a:pt x="1418" y="239"/>
                  </a:lnTo>
                  <a:lnTo>
                    <a:pt x="1427" y="232"/>
                  </a:lnTo>
                  <a:lnTo>
                    <a:pt x="1429" y="232"/>
                  </a:lnTo>
                  <a:lnTo>
                    <a:pt x="1429" y="232"/>
                  </a:lnTo>
                  <a:lnTo>
                    <a:pt x="1431" y="236"/>
                  </a:lnTo>
                  <a:lnTo>
                    <a:pt x="1433" y="236"/>
                  </a:lnTo>
                  <a:lnTo>
                    <a:pt x="1437" y="239"/>
                  </a:lnTo>
                  <a:lnTo>
                    <a:pt x="1439" y="241"/>
                  </a:lnTo>
                  <a:lnTo>
                    <a:pt x="1445" y="245"/>
                  </a:lnTo>
                  <a:lnTo>
                    <a:pt x="1443" y="243"/>
                  </a:lnTo>
                  <a:lnTo>
                    <a:pt x="1443" y="241"/>
                  </a:lnTo>
                  <a:lnTo>
                    <a:pt x="1443" y="239"/>
                  </a:lnTo>
                  <a:lnTo>
                    <a:pt x="1441" y="236"/>
                  </a:lnTo>
                  <a:lnTo>
                    <a:pt x="1437" y="230"/>
                  </a:lnTo>
                  <a:lnTo>
                    <a:pt x="1437" y="230"/>
                  </a:lnTo>
                  <a:lnTo>
                    <a:pt x="1435" y="230"/>
                  </a:lnTo>
                  <a:lnTo>
                    <a:pt x="1435" y="230"/>
                  </a:lnTo>
                  <a:lnTo>
                    <a:pt x="1435" y="230"/>
                  </a:lnTo>
                  <a:lnTo>
                    <a:pt x="1435" y="230"/>
                  </a:lnTo>
                  <a:lnTo>
                    <a:pt x="1433" y="228"/>
                  </a:lnTo>
                  <a:lnTo>
                    <a:pt x="1431" y="226"/>
                  </a:lnTo>
                  <a:lnTo>
                    <a:pt x="1429" y="226"/>
                  </a:lnTo>
                  <a:lnTo>
                    <a:pt x="1429" y="226"/>
                  </a:lnTo>
                  <a:lnTo>
                    <a:pt x="1429" y="224"/>
                  </a:lnTo>
                  <a:lnTo>
                    <a:pt x="1429" y="224"/>
                  </a:lnTo>
                  <a:lnTo>
                    <a:pt x="1427" y="222"/>
                  </a:lnTo>
                  <a:lnTo>
                    <a:pt x="1427" y="222"/>
                  </a:lnTo>
                  <a:lnTo>
                    <a:pt x="1427" y="222"/>
                  </a:lnTo>
                  <a:lnTo>
                    <a:pt x="1427" y="220"/>
                  </a:lnTo>
                  <a:lnTo>
                    <a:pt x="1424" y="218"/>
                  </a:lnTo>
                  <a:lnTo>
                    <a:pt x="1422" y="216"/>
                  </a:lnTo>
                  <a:lnTo>
                    <a:pt x="1418" y="212"/>
                  </a:lnTo>
                  <a:lnTo>
                    <a:pt x="1408" y="205"/>
                  </a:lnTo>
                  <a:lnTo>
                    <a:pt x="1406" y="205"/>
                  </a:lnTo>
                  <a:lnTo>
                    <a:pt x="1404" y="205"/>
                  </a:lnTo>
                  <a:lnTo>
                    <a:pt x="1397" y="207"/>
                  </a:lnTo>
                  <a:lnTo>
                    <a:pt x="1395" y="207"/>
                  </a:lnTo>
                  <a:lnTo>
                    <a:pt x="1395" y="207"/>
                  </a:lnTo>
                  <a:lnTo>
                    <a:pt x="1393" y="207"/>
                  </a:lnTo>
                  <a:lnTo>
                    <a:pt x="1393" y="207"/>
                  </a:lnTo>
                  <a:lnTo>
                    <a:pt x="1393" y="205"/>
                  </a:lnTo>
                  <a:lnTo>
                    <a:pt x="1391" y="205"/>
                  </a:lnTo>
                  <a:lnTo>
                    <a:pt x="1389" y="205"/>
                  </a:lnTo>
                  <a:lnTo>
                    <a:pt x="1387" y="207"/>
                  </a:lnTo>
                  <a:lnTo>
                    <a:pt x="1387" y="210"/>
                  </a:lnTo>
                  <a:lnTo>
                    <a:pt x="1377" y="207"/>
                  </a:lnTo>
                  <a:lnTo>
                    <a:pt x="1368" y="203"/>
                  </a:lnTo>
                  <a:lnTo>
                    <a:pt x="1362" y="201"/>
                  </a:lnTo>
                  <a:lnTo>
                    <a:pt x="1358" y="199"/>
                  </a:lnTo>
                  <a:lnTo>
                    <a:pt x="1358" y="195"/>
                  </a:lnTo>
                  <a:lnTo>
                    <a:pt x="1358" y="195"/>
                  </a:lnTo>
                  <a:lnTo>
                    <a:pt x="1362" y="195"/>
                  </a:lnTo>
                  <a:lnTo>
                    <a:pt x="1362" y="193"/>
                  </a:lnTo>
                  <a:lnTo>
                    <a:pt x="1362" y="191"/>
                  </a:lnTo>
                  <a:lnTo>
                    <a:pt x="1360" y="189"/>
                  </a:lnTo>
                  <a:lnTo>
                    <a:pt x="1358" y="187"/>
                  </a:lnTo>
                  <a:lnTo>
                    <a:pt x="1360" y="187"/>
                  </a:lnTo>
                  <a:lnTo>
                    <a:pt x="1360" y="183"/>
                  </a:lnTo>
                  <a:lnTo>
                    <a:pt x="1356" y="178"/>
                  </a:lnTo>
                  <a:lnTo>
                    <a:pt x="1354" y="176"/>
                  </a:lnTo>
                  <a:lnTo>
                    <a:pt x="1354" y="176"/>
                  </a:lnTo>
                  <a:lnTo>
                    <a:pt x="1354" y="174"/>
                  </a:lnTo>
                  <a:lnTo>
                    <a:pt x="1354" y="172"/>
                  </a:lnTo>
                  <a:lnTo>
                    <a:pt x="1356" y="168"/>
                  </a:lnTo>
                  <a:lnTo>
                    <a:pt x="1356" y="168"/>
                  </a:lnTo>
                  <a:lnTo>
                    <a:pt x="1352" y="166"/>
                  </a:lnTo>
                  <a:lnTo>
                    <a:pt x="1352" y="164"/>
                  </a:lnTo>
                  <a:lnTo>
                    <a:pt x="1350" y="162"/>
                  </a:lnTo>
                  <a:lnTo>
                    <a:pt x="1354" y="160"/>
                  </a:lnTo>
                  <a:lnTo>
                    <a:pt x="1354" y="158"/>
                  </a:lnTo>
                  <a:lnTo>
                    <a:pt x="1356" y="158"/>
                  </a:lnTo>
                  <a:lnTo>
                    <a:pt x="1356" y="158"/>
                  </a:lnTo>
                  <a:lnTo>
                    <a:pt x="1356" y="158"/>
                  </a:lnTo>
                  <a:lnTo>
                    <a:pt x="1356" y="156"/>
                  </a:lnTo>
                  <a:lnTo>
                    <a:pt x="1356" y="158"/>
                  </a:lnTo>
                  <a:lnTo>
                    <a:pt x="1356" y="158"/>
                  </a:lnTo>
                  <a:lnTo>
                    <a:pt x="1358" y="158"/>
                  </a:lnTo>
                  <a:lnTo>
                    <a:pt x="1358" y="158"/>
                  </a:lnTo>
                  <a:lnTo>
                    <a:pt x="1358" y="156"/>
                  </a:lnTo>
                  <a:lnTo>
                    <a:pt x="1358" y="154"/>
                  </a:lnTo>
                  <a:lnTo>
                    <a:pt x="1362" y="149"/>
                  </a:lnTo>
                  <a:lnTo>
                    <a:pt x="1360" y="147"/>
                  </a:lnTo>
                  <a:lnTo>
                    <a:pt x="1362" y="147"/>
                  </a:lnTo>
                  <a:lnTo>
                    <a:pt x="1362" y="143"/>
                  </a:lnTo>
                  <a:lnTo>
                    <a:pt x="1364" y="143"/>
                  </a:lnTo>
                  <a:lnTo>
                    <a:pt x="1362" y="135"/>
                  </a:lnTo>
                  <a:lnTo>
                    <a:pt x="1362" y="135"/>
                  </a:lnTo>
                  <a:lnTo>
                    <a:pt x="1362" y="133"/>
                  </a:lnTo>
                  <a:lnTo>
                    <a:pt x="1358" y="127"/>
                  </a:lnTo>
                  <a:lnTo>
                    <a:pt x="1358" y="124"/>
                  </a:lnTo>
                  <a:lnTo>
                    <a:pt x="1358" y="122"/>
                  </a:lnTo>
                  <a:lnTo>
                    <a:pt x="1358" y="120"/>
                  </a:lnTo>
                  <a:lnTo>
                    <a:pt x="1358" y="118"/>
                  </a:lnTo>
                  <a:lnTo>
                    <a:pt x="1356" y="118"/>
                  </a:lnTo>
                  <a:lnTo>
                    <a:pt x="1354" y="114"/>
                  </a:lnTo>
                  <a:lnTo>
                    <a:pt x="1352" y="112"/>
                  </a:lnTo>
                  <a:lnTo>
                    <a:pt x="1348" y="110"/>
                  </a:lnTo>
                  <a:lnTo>
                    <a:pt x="1344" y="110"/>
                  </a:lnTo>
                  <a:lnTo>
                    <a:pt x="1344" y="108"/>
                  </a:lnTo>
                  <a:lnTo>
                    <a:pt x="1342" y="106"/>
                  </a:lnTo>
                  <a:lnTo>
                    <a:pt x="1342" y="102"/>
                  </a:lnTo>
                  <a:lnTo>
                    <a:pt x="1342" y="100"/>
                  </a:lnTo>
                  <a:lnTo>
                    <a:pt x="1342" y="98"/>
                  </a:lnTo>
                  <a:lnTo>
                    <a:pt x="1342" y="95"/>
                  </a:lnTo>
                  <a:lnTo>
                    <a:pt x="1339" y="93"/>
                  </a:lnTo>
                  <a:lnTo>
                    <a:pt x="1337" y="91"/>
                  </a:lnTo>
                  <a:lnTo>
                    <a:pt x="1335" y="91"/>
                  </a:lnTo>
                  <a:lnTo>
                    <a:pt x="1333" y="91"/>
                  </a:lnTo>
                  <a:lnTo>
                    <a:pt x="1325" y="93"/>
                  </a:lnTo>
                  <a:lnTo>
                    <a:pt x="1325" y="93"/>
                  </a:lnTo>
                  <a:lnTo>
                    <a:pt x="1323" y="87"/>
                  </a:lnTo>
                  <a:lnTo>
                    <a:pt x="1321" y="87"/>
                  </a:lnTo>
                  <a:lnTo>
                    <a:pt x="1321" y="87"/>
                  </a:lnTo>
                  <a:lnTo>
                    <a:pt x="1319" y="87"/>
                  </a:lnTo>
                  <a:lnTo>
                    <a:pt x="1317" y="85"/>
                  </a:lnTo>
                  <a:lnTo>
                    <a:pt x="1321" y="83"/>
                  </a:lnTo>
                  <a:lnTo>
                    <a:pt x="1321" y="83"/>
                  </a:lnTo>
                  <a:lnTo>
                    <a:pt x="1323" y="81"/>
                  </a:lnTo>
                  <a:lnTo>
                    <a:pt x="1323" y="81"/>
                  </a:lnTo>
                  <a:lnTo>
                    <a:pt x="1321" y="81"/>
                  </a:lnTo>
                  <a:lnTo>
                    <a:pt x="1319" y="79"/>
                  </a:lnTo>
                  <a:lnTo>
                    <a:pt x="1315" y="77"/>
                  </a:lnTo>
                  <a:lnTo>
                    <a:pt x="1308" y="73"/>
                  </a:lnTo>
                  <a:lnTo>
                    <a:pt x="1308" y="71"/>
                  </a:lnTo>
                  <a:lnTo>
                    <a:pt x="1304" y="66"/>
                  </a:lnTo>
                  <a:lnTo>
                    <a:pt x="1304" y="66"/>
                  </a:lnTo>
                  <a:lnTo>
                    <a:pt x="1304" y="66"/>
                  </a:lnTo>
                  <a:lnTo>
                    <a:pt x="1304" y="66"/>
                  </a:lnTo>
                  <a:lnTo>
                    <a:pt x="1304" y="64"/>
                  </a:lnTo>
                  <a:lnTo>
                    <a:pt x="1302" y="64"/>
                  </a:lnTo>
                  <a:lnTo>
                    <a:pt x="1300" y="64"/>
                  </a:lnTo>
                  <a:lnTo>
                    <a:pt x="1300" y="64"/>
                  </a:lnTo>
                  <a:lnTo>
                    <a:pt x="1300" y="62"/>
                  </a:lnTo>
                  <a:lnTo>
                    <a:pt x="1298" y="62"/>
                  </a:lnTo>
                  <a:lnTo>
                    <a:pt x="1298" y="60"/>
                  </a:lnTo>
                  <a:lnTo>
                    <a:pt x="1298" y="62"/>
                  </a:lnTo>
                  <a:lnTo>
                    <a:pt x="1296" y="64"/>
                  </a:lnTo>
                  <a:lnTo>
                    <a:pt x="1294" y="62"/>
                  </a:lnTo>
                  <a:lnTo>
                    <a:pt x="1292" y="62"/>
                  </a:lnTo>
                  <a:lnTo>
                    <a:pt x="1292" y="60"/>
                  </a:lnTo>
                  <a:lnTo>
                    <a:pt x="1292" y="60"/>
                  </a:lnTo>
                  <a:lnTo>
                    <a:pt x="1294" y="58"/>
                  </a:lnTo>
                  <a:lnTo>
                    <a:pt x="1294" y="58"/>
                  </a:lnTo>
                  <a:lnTo>
                    <a:pt x="1294" y="56"/>
                  </a:lnTo>
                  <a:lnTo>
                    <a:pt x="1294" y="56"/>
                  </a:lnTo>
                  <a:lnTo>
                    <a:pt x="1294" y="54"/>
                  </a:lnTo>
                  <a:lnTo>
                    <a:pt x="1294" y="54"/>
                  </a:lnTo>
                  <a:lnTo>
                    <a:pt x="1294" y="52"/>
                  </a:lnTo>
                  <a:lnTo>
                    <a:pt x="1283" y="52"/>
                  </a:lnTo>
                  <a:lnTo>
                    <a:pt x="1279" y="52"/>
                  </a:lnTo>
                  <a:lnTo>
                    <a:pt x="1277" y="52"/>
                  </a:lnTo>
                  <a:lnTo>
                    <a:pt x="1275" y="54"/>
                  </a:lnTo>
                  <a:lnTo>
                    <a:pt x="1275" y="56"/>
                  </a:lnTo>
                  <a:lnTo>
                    <a:pt x="1273" y="60"/>
                  </a:lnTo>
                  <a:lnTo>
                    <a:pt x="1273" y="62"/>
                  </a:lnTo>
                  <a:lnTo>
                    <a:pt x="1271" y="62"/>
                  </a:lnTo>
                  <a:lnTo>
                    <a:pt x="1269" y="66"/>
                  </a:lnTo>
                  <a:lnTo>
                    <a:pt x="1267" y="68"/>
                  </a:lnTo>
                  <a:lnTo>
                    <a:pt x="1267" y="68"/>
                  </a:lnTo>
                  <a:lnTo>
                    <a:pt x="1252" y="62"/>
                  </a:lnTo>
                  <a:lnTo>
                    <a:pt x="1248" y="62"/>
                  </a:lnTo>
                  <a:lnTo>
                    <a:pt x="1248" y="62"/>
                  </a:lnTo>
                  <a:lnTo>
                    <a:pt x="1246" y="62"/>
                  </a:lnTo>
                  <a:lnTo>
                    <a:pt x="1244" y="60"/>
                  </a:lnTo>
                  <a:lnTo>
                    <a:pt x="1244" y="60"/>
                  </a:lnTo>
                  <a:lnTo>
                    <a:pt x="1242" y="62"/>
                  </a:lnTo>
                  <a:lnTo>
                    <a:pt x="1240" y="60"/>
                  </a:lnTo>
                  <a:lnTo>
                    <a:pt x="1240" y="60"/>
                  </a:lnTo>
                  <a:lnTo>
                    <a:pt x="1238" y="60"/>
                  </a:lnTo>
                  <a:lnTo>
                    <a:pt x="1238" y="62"/>
                  </a:lnTo>
                  <a:lnTo>
                    <a:pt x="1234" y="62"/>
                  </a:lnTo>
                  <a:lnTo>
                    <a:pt x="1230" y="60"/>
                  </a:lnTo>
                  <a:lnTo>
                    <a:pt x="1225" y="62"/>
                  </a:lnTo>
                  <a:lnTo>
                    <a:pt x="1225" y="62"/>
                  </a:lnTo>
                  <a:lnTo>
                    <a:pt x="1223" y="66"/>
                  </a:lnTo>
                  <a:lnTo>
                    <a:pt x="1219" y="68"/>
                  </a:lnTo>
                  <a:lnTo>
                    <a:pt x="1219" y="68"/>
                  </a:lnTo>
                  <a:lnTo>
                    <a:pt x="1217" y="68"/>
                  </a:lnTo>
                  <a:lnTo>
                    <a:pt x="1215" y="64"/>
                  </a:lnTo>
                  <a:lnTo>
                    <a:pt x="1213" y="64"/>
                  </a:lnTo>
                  <a:lnTo>
                    <a:pt x="1211" y="64"/>
                  </a:lnTo>
                  <a:lnTo>
                    <a:pt x="1211" y="64"/>
                  </a:lnTo>
                  <a:lnTo>
                    <a:pt x="1211" y="64"/>
                  </a:lnTo>
                  <a:lnTo>
                    <a:pt x="1211" y="62"/>
                  </a:lnTo>
                  <a:lnTo>
                    <a:pt x="1211" y="62"/>
                  </a:lnTo>
                  <a:lnTo>
                    <a:pt x="1211" y="62"/>
                  </a:lnTo>
                  <a:lnTo>
                    <a:pt x="1211" y="62"/>
                  </a:lnTo>
                  <a:lnTo>
                    <a:pt x="1209" y="62"/>
                  </a:lnTo>
                  <a:lnTo>
                    <a:pt x="1207" y="62"/>
                  </a:lnTo>
                  <a:lnTo>
                    <a:pt x="1205" y="62"/>
                  </a:lnTo>
                  <a:lnTo>
                    <a:pt x="1196" y="60"/>
                  </a:lnTo>
                  <a:lnTo>
                    <a:pt x="1196" y="60"/>
                  </a:lnTo>
                  <a:lnTo>
                    <a:pt x="1192" y="64"/>
                  </a:lnTo>
                  <a:lnTo>
                    <a:pt x="1190" y="66"/>
                  </a:lnTo>
                  <a:lnTo>
                    <a:pt x="1190" y="68"/>
                  </a:lnTo>
                  <a:lnTo>
                    <a:pt x="1190" y="71"/>
                  </a:lnTo>
                  <a:lnTo>
                    <a:pt x="1188" y="73"/>
                  </a:lnTo>
                  <a:lnTo>
                    <a:pt x="1186" y="73"/>
                  </a:lnTo>
                  <a:lnTo>
                    <a:pt x="1186" y="73"/>
                  </a:lnTo>
                  <a:lnTo>
                    <a:pt x="1184" y="73"/>
                  </a:lnTo>
                  <a:lnTo>
                    <a:pt x="1182" y="75"/>
                  </a:lnTo>
                  <a:lnTo>
                    <a:pt x="1182" y="75"/>
                  </a:lnTo>
                  <a:lnTo>
                    <a:pt x="1180" y="75"/>
                  </a:lnTo>
                  <a:lnTo>
                    <a:pt x="1171" y="81"/>
                  </a:lnTo>
                  <a:lnTo>
                    <a:pt x="1171" y="81"/>
                  </a:lnTo>
                  <a:lnTo>
                    <a:pt x="1169" y="81"/>
                  </a:lnTo>
                  <a:lnTo>
                    <a:pt x="1167" y="83"/>
                  </a:lnTo>
                  <a:lnTo>
                    <a:pt x="1165" y="83"/>
                  </a:lnTo>
                  <a:lnTo>
                    <a:pt x="1161" y="87"/>
                  </a:lnTo>
                  <a:lnTo>
                    <a:pt x="1161" y="87"/>
                  </a:lnTo>
                  <a:lnTo>
                    <a:pt x="1159" y="89"/>
                  </a:lnTo>
                  <a:lnTo>
                    <a:pt x="1157" y="89"/>
                  </a:lnTo>
                  <a:lnTo>
                    <a:pt x="1155" y="89"/>
                  </a:lnTo>
                  <a:lnTo>
                    <a:pt x="1155" y="89"/>
                  </a:lnTo>
                  <a:lnTo>
                    <a:pt x="1151" y="91"/>
                  </a:lnTo>
                  <a:lnTo>
                    <a:pt x="1151" y="91"/>
                  </a:lnTo>
                  <a:lnTo>
                    <a:pt x="1147" y="91"/>
                  </a:lnTo>
                  <a:lnTo>
                    <a:pt x="1144" y="91"/>
                  </a:lnTo>
                  <a:lnTo>
                    <a:pt x="1144" y="91"/>
                  </a:lnTo>
                  <a:lnTo>
                    <a:pt x="1138" y="95"/>
                  </a:lnTo>
                  <a:lnTo>
                    <a:pt x="1134" y="102"/>
                  </a:lnTo>
                  <a:lnTo>
                    <a:pt x="1134" y="102"/>
                  </a:lnTo>
                  <a:lnTo>
                    <a:pt x="1132" y="102"/>
                  </a:lnTo>
                  <a:lnTo>
                    <a:pt x="1130" y="102"/>
                  </a:lnTo>
                  <a:lnTo>
                    <a:pt x="1130" y="102"/>
                  </a:lnTo>
                  <a:lnTo>
                    <a:pt x="1126" y="106"/>
                  </a:lnTo>
                  <a:lnTo>
                    <a:pt x="1124" y="106"/>
                  </a:lnTo>
                  <a:lnTo>
                    <a:pt x="1122" y="108"/>
                  </a:lnTo>
                  <a:lnTo>
                    <a:pt x="1120" y="106"/>
                  </a:lnTo>
                  <a:lnTo>
                    <a:pt x="1118" y="106"/>
                  </a:lnTo>
                  <a:lnTo>
                    <a:pt x="1105" y="114"/>
                  </a:lnTo>
                  <a:lnTo>
                    <a:pt x="1101" y="114"/>
                  </a:lnTo>
                  <a:lnTo>
                    <a:pt x="1099" y="116"/>
                  </a:lnTo>
                  <a:lnTo>
                    <a:pt x="1097" y="116"/>
                  </a:lnTo>
                  <a:lnTo>
                    <a:pt x="1095" y="118"/>
                  </a:lnTo>
                  <a:lnTo>
                    <a:pt x="1093" y="118"/>
                  </a:lnTo>
                  <a:lnTo>
                    <a:pt x="1091" y="118"/>
                  </a:lnTo>
                  <a:lnTo>
                    <a:pt x="1088" y="118"/>
                  </a:lnTo>
                  <a:lnTo>
                    <a:pt x="1086" y="116"/>
                  </a:lnTo>
                  <a:lnTo>
                    <a:pt x="1082" y="112"/>
                  </a:lnTo>
                  <a:lnTo>
                    <a:pt x="1080" y="112"/>
                  </a:lnTo>
                  <a:lnTo>
                    <a:pt x="1076" y="114"/>
                  </a:lnTo>
                  <a:lnTo>
                    <a:pt x="1074" y="114"/>
                  </a:lnTo>
                  <a:lnTo>
                    <a:pt x="1072" y="114"/>
                  </a:lnTo>
                  <a:lnTo>
                    <a:pt x="1072" y="114"/>
                  </a:lnTo>
                  <a:lnTo>
                    <a:pt x="1068" y="110"/>
                  </a:lnTo>
                  <a:lnTo>
                    <a:pt x="1066" y="110"/>
                  </a:lnTo>
                  <a:lnTo>
                    <a:pt x="1064" y="110"/>
                  </a:lnTo>
                  <a:lnTo>
                    <a:pt x="1064" y="110"/>
                  </a:lnTo>
                  <a:lnTo>
                    <a:pt x="1062" y="108"/>
                  </a:lnTo>
                  <a:lnTo>
                    <a:pt x="1059" y="110"/>
                  </a:lnTo>
                  <a:lnTo>
                    <a:pt x="1059" y="110"/>
                  </a:lnTo>
                  <a:lnTo>
                    <a:pt x="1057" y="110"/>
                  </a:lnTo>
                  <a:lnTo>
                    <a:pt x="1053" y="110"/>
                  </a:lnTo>
                  <a:lnTo>
                    <a:pt x="1051" y="108"/>
                  </a:lnTo>
                  <a:lnTo>
                    <a:pt x="1047" y="104"/>
                  </a:lnTo>
                  <a:lnTo>
                    <a:pt x="1045" y="102"/>
                  </a:lnTo>
                  <a:lnTo>
                    <a:pt x="1043" y="100"/>
                  </a:lnTo>
                  <a:lnTo>
                    <a:pt x="1039" y="100"/>
                  </a:lnTo>
                  <a:lnTo>
                    <a:pt x="1039" y="100"/>
                  </a:lnTo>
                  <a:lnTo>
                    <a:pt x="1039" y="100"/>
                  </a:lnTo>
                  <a:lnTo>
                    <a:pt x="1037" y="100"/>
                  </a:lnTo>
                  <a:lnTo>
                    <a:pt x="1037" y="102"/>
                  </a:lnTo>
                  <a:lnTo>
                    <a:pt x="1032" y="104"/>
                  </a:lnTo>
                  <a:lnTo>
                    <a:pt x="1032" y="104"/>
                  </a:lnTo>
                  <a:lnTo>
                    <a:pt x="1030" y="104"/>
                  </a:lnTo>
                  <a:lnTo>
                    <a:pt x="1028" y="106"/>
                  </a:lnTo>
                  <a:lnTo>
                    <a:pt x="1026" y="106"/>
                  </a:lnTo>
                  <a:lnTo>
                    <a:pt x="1026" y="106"/>
                  </a:lnTo>
                  <a:lnTo>
                    <a:pt x="1024" y="104"/>
                  </a:lnTo>
                  <a:lnTo>
                    <a:pt x="1022" y="104"/>
                  </a:lnTo>
                  <a:lnTo>
                    <a:pt x="1020" y="102"/>
                  </a:lnTo>
                  <a:lnTo>
                    <a:pt x="1018" y="104"/>
                  </a:lnTo>
                  <a:lnTo>
                    <a:pt x="1016" y="104"/>
                  </a:lnTo>
                  <a:lnTo>
                    <a:pt x="1016" y="106"/>
                  </a:lnTo>
                  <a:lnTo>
                    <a:pt x="1010" y="106"/>
                  </a:lnTo>
                  <a:lnTo>
                    <a:pt x="1001" y="106"/>
                  </a:lnTo>
                  <a:lnTo>
                    <a:pt x="999" y="108"/>
                  </a:lnTo>
                  <a:lnTo>
                    <a:pt x="999" y="108"/>
                  </a:lnTo>
                  <a:lnTo>
                    <a:pt x="997" y="108"/>
                  </a:lnTo>
                  <a:lnTo>
                    <a:pt x="991" y="110"/>
                  </a:lnTo>
                  <a:lnTo>
                    <a:pt x="991" y="110"/>
                  </a:lnTo>
                  <a:lnTo>
                    <a:pt x="989" y="110"/>
                  </a:lnTo>
                  <a:lnTo>
                    <a:pt x="989" y="112"/>
                  </a:lnTo>
                  <a:lnTo>
                    <a:pt x="989" y="114"/>
                  </a:lnTo>
                  <a:lnTo>
                    <a:pt x="987" y="114"/>
                  </a:lnTo>
                  <a:lnTo>
                    <a:pt x="987" y="114"/>
                  </a:lnTo>
                  <a:lnTo>
                    <a:pt x="985" y="114"/>
                  </a:lnTo>
                  <a:lnTo>
                    <a:pt x="985" y="114"/>
                  </a:lnTo>
                  <a:lnTo>
                    <a:pt x="985" y="116"/>
                  </a:lnTo>
                  <a:lnTo>
                    <a:pt x="983" y="116"/>
                  </a:lnTo>
                  <a:lnTo>
                    <a:pt x="983" y="116"/>
                  </a:lnTo>
                  <a:lnTo>
                    <a:pt x="983" y="116"/>
                  </a:lnTo>
                  <a:lnTo>
                    <a:pt x="981" y="114"/>
                  </a:lnTo>
                  <a:lnTo>
                    <a:pt x="981" y="114"/>
                  </a:lnTo>
                  <a:lnTo>
                    <a:pt x="979" y="112"/>
                  </a:lnTo>
                  <a:lnTo>
                    <a:pt x="976" y="114"/>
                  </a:lnTo>
                  <a:lnTo>
                    <a:pt x="976" y="114"/>
                  </a:lnTo>
                  <a:lnTo>
                    <a:pt x="972" y="116"/>
                  </a:lnTo>
                  <a:lnTo>
                    <a:pt x="972" y="118"/>
                  </a:lnTo>
                  <a:lnTo>
                    <a:pt x="966" y="118"/>
                  </a:lnTo>
                  <a:lnTo>
                    <a:pt x="966" y="118"/>
                  </a:lnTo>
                  <a:lnTo>
                    <a:pt x="964" y="118"/>
                  </a:lnTo>
                  <a:lnTo>
                    <a:pt x="960" y="118"/>
                  </a:lnTo>
                  <a:lnTo>
                    <a:pt x="958" y="118"/>
                  </a:lnTo>
                  <a:lnTo>
                    <a:pt x="956" y="118"/>
                  </a:lnTo>
                  <a:lnTo>
                    <a:pt x="954" y="116"/>
                  </a:lnTo>
                  <a:lnTo>
                    <a:pt x="952" y="116"/>
                  </a:lnTo>
                  <a:lnTo>
                    <a:pt x="947" y="116"/>
                  </a:lnTo>
                  <a:lnTo>
                    <a:pt x="945" y="116"/>
                  </a:lnTo>
                  <a:lnTo>
                    <a:pt x="943" y="116"/>
                  </a:lnTo>
                  <a:lnTo>
                    <a:pt x="939" y="114"/>
                  </a:lnTo>
                  <a:lnTo>
                    <a:pt x="929" y="112"/>
                  </a:lnTo>
                  <a:lnTo>
                    <a:pt x="927" y="112"/>
                  </a:lnTo>
                  <a:lnTo>
                    <a:pt x="923" y="112"/>
                  </a:lnTo>
                  <a:lnTo>
                    <a:pt x="923" y="110"/>
                  </a:lnTo>
                  <a:lnTo>
                    <a:pt x="920" y="110"/>
                  </a:lnTo>
                  <a:lnTo>
                    <a:pt x="920" y="108"/>
                  </a:lnTo>
                  <a:lnTo>
                    <a:pt x="916" y="106"/>
                  </a:lnTo>
                  <a:lnTo>
                    <a:pt x="914" y="104"/>
                  </a:lnTo>
                  <a:lnTo>
                    <a:pt x="914" y="98"/>
                  </a:lnTo>
                  <a:lnTo>
                    <a:pt x="912" y="100"/>
                  </a:lnTo>
                  <a:lnTo>
                    <a:pt x="912" y="98"/>
                  </a:lnTo>
                  <a:lnTo>
                    <a:pt x="910" y="100"/>
                  </a:lnTo>
                  <a:lnTo>
                    <a:pt x="910" y="100"/>
                  </a:lnTo>
                  <a:lnTo>
                    <a:pt x="908" y="98"/>
                  </a:lnTo>
                  <a:lnTo>
                    <a:pt x="908" y="98"/>
                  </a:lnTo>
                  <a:lnTo>
                    <a:pt x="906" y="98"/>
                  </a:lnTo>
                  <a:lnTo>
                    <a:pt x="906" y="100"/>
                  </a:lnTo>
                  <a:lnTo>
                    <a:pt x="904" y="100"/>
                  </a:lnTo>
                  <a:lnTo>
                    <a:pt x="904" y="102"/>
                  </a:lnTo>
                  <a:lnTo>
                    <a:pt x="902" y="106"/>
                  </a:lnTo>
                  <a:lnTo>
                    <a:pt x="902" y="106"/>
                  </a:lnTo>
                  <a:lnTo>
                    <a:pt x="902" y="106"/>
                  </a:lnTo>
                  <a:lnTo>
                    <a:pt x="900" y="106"/>
                  </a:lnTo>
                  <a:lnTo>
                    <a:pt x="900" y="108"/>
                  </a:lnTo>
                  <a:lnTo>
                    <a:pt x="898" y="106"/>
                  </a:lnTo>
                  <a:lnTo>
                    <a:pt x="896" y="108"/>
                  </a:lnTo>
                  <a:lnTo>
                    <a:pt x="894" y="106"/>
                  </a:lnTo>
                  <a:lnTo>
                    <a:pt x="891" y="104"/>
                  </a:lnTo>
                  <a:lnTo>
                    <a:pt x="891" y="104"/>
                  </a:lnTo>
                  <a:lnTo>
                    <a:pt x="889" y="104"/>
                  </a:lnTo>
                  <a:lnTo>
                    <a:pt x="887" y="102"/>
                  </a:lnTo>
                  <a:lnTo>
                    <a:pt x="885" y="100"/>
                  </a:lnTo>
                  <a:lnTo>
                    <a:pt x="883" y="100"/>
                  </a:lnTo>
                  <a:lnTo>
                    <a:pt x="883" y="100"/>
                  </a:lnTo>
                  <a:lnTo>
                    <a:pt x="881" y="100"/>
                  </a:lnTo>
                  <a:lnTo>
                    <a:pt x="879" y="98"/>
                  </a:lnTo>
                  <a:lnTo>
                    <a:pt x="879" y="98"/>
                  </a:lnTo>
                  <a:lnTo>
                    <a:pt x="875" y="95"/>
                  </a:lnTo>
                  <a:lnTo>
                    <a:pt x="867" y="95"/>
                  </a:lnTo>
                  <a:lnTo>
                    <a:pt x="864" y="95"/>
                  </a:lnTo>
                  <a:lnTo>
                    <a:pt x="862" y="93"/>
                  </a:lnTo>
                  <a:lnTo>
                    <a:pt x="860" y="93"/>
                  </a:lnTo>
                  <a:lnTo>
                    <a:pt x="858" y="93"/>
                  </a:lnTo>
                  <a:lnTo>
                    <a:pt x="858" y="91"/>
                  </a:lnTo>
                  <a:lnTo>
                    <a:pt x="858" y="87"/>
                  </a:lnTo>
                  <a:lnTo>
                    <a:pt x="856" y="83"/>
                  </a:lnTo>
                  <a:lnTo>
                    <a:pt x="854" y="81"/>
                  </a:lnTo>
                  <a:lnTo>
                    <a:pt x="844" y="75"/>
                  </a:lnTo>
                  <a:lnTo>
                    <a:pt x="838" y="75"/>
                  </a:lnTo>
                  <a:lnTo>
                    <a:pt x="831" y="75"/>
                  </a:lnTo>
                  <a:lnTo>
                    <a:pt x="829" y="75"/>
                  </a:lnTo>
                  <a:lnTo>
                    <a:pt x="827" y="73"/>
                  </a:lnTo>
                  <a:lnTo>
                    <a:pt x="827" y="73"/>
                  </a:lnTo>
                  <a:lnTo>
                    <a:pt x="825" y="75"/>
                  </a:lnTo>
                  <a:lnTo>
                    <a:pt x="827" y="75"/>
                  </a:lnTo>
                  <a:lnTo>
                    <a:pt x="825" y="77"/>
                  </a:lnTo>
                  <a:lnTo>
                    <a:pt x="825" y="77"/>
                  </a:lnTo>
                  <a:lnTo>
                    <a:pt x="825" y="77"/>
                  </a:lnTo>
                  <a:lnTo>
                    <a:pt x="825" y="79"/>
                  </a:lnTo>
                  <a:lnTo>
                    <a:pt x="823" y="81"/>
                  </a:lnTo>
                  <a:lnTo>
                    <a:pt x="823" y="81"/>
                  </a:lnTo>
                  <a:lnTo>
                    <a:pt x="819" y="85"/>
                  </a:lnTo>
                  <a:lnTo>
                    <a:pt x="817" y="87"/>
                  </a:lnTo>
                  <a:lnTo>
                    <a:pt x="815" y="87"/>
                  </a:lnTo>
                  <a:lnTo>
                    <a:pt x="813" y="85"/>
                  </a:lnTo>
                  <a:lnTo>
                    <a:pt x="813" y="85"/>
                  </a:lnTo>
                  <a:lnTo>
                    <a:pt x="811" y="85"/>
                  </a:lnTo>
                  <a:lnTo>
                    <a:pt x="811" y="85"/>
                  </a:lnTo>
                  <a:lnTo>
                    <a:pt x="811" y="85"/>
                  </a:lnTo>
                  <a:lnTo>
                    <a:pt x="808" y="83"/>
                  </a:lnTo>
                  <a:lnTo>
                    <a:pt x="808" y="83"/>
                  </a:lnTo>
                  <a:lnTo>
                    <a:pt x="808" y="83"/>
                  </a:lnTo>
                  <a:lnTo>
                    <a:pt x="806" y="83"/>
                  </a:lnTo>
                  <a:lnTo>
                    <a:pt x="806" y="81"/>
                  </a:lnTo>
                  <a:lnTo>
                    <a:pt x="806" y="81"/>
                  </a:lnTo>
                  <a:lnTo>
                    <a:pt x="806" y="79"/>
                  </a:lnTo>
                  <a:lnTo>
                    <a:pt x="806" y="79"/>
                  </a:lnTo>
                  <a:lnTo>
                    <a:pt x="804" y="79"/>
                  </a:lnTo>
                  <a:lnTo>
                    <a:pt x="802" y="79"/>
                  </a:lnTo>
                  <a:lnTo>
                    <a:pt x="800" y="77"/>
                  </a:lnTo>
                  <a:lnTo>
                    <a:pt x="798" y="75"/>
                  </a:lnTo>
                  <a:lnTo>
                    <a:pt x="796" y="71"/>
                  </a:lnTo>
                  <a:lnTo>
                    <a:pt x="794" y="68"/>
                  </a:lnTo>
                  <a:lnTo>
                    <a:pt x="790" y="64"/>
                  </a:lnTo>
                  <a:lnTo>
                    <a:pt x="790" y="62"/>
                  </a:lnTo>
                  <a:lnTo>
                    <a:pt x="790" y="60"/>
                  </a:lnTo>
                  <a:lnTo>
                    <a:pt x="790" y="58"/>
                  </a:lnTo>
                  <a:lnTo>
                    <a:pt x="790" y="58"/>
                  </a:lnTo>
                  <a:lnTo>
                    <a:pt x="790" y="56"/>
                  </a:lnTo>
                  <a:lnTo>
                    <a:pt x="790" y="54"/>
                  </a:lnTo>
                  <a:lnTo>
                    <a:pt x="790" y="50"/>
                  </a:lnTo>
                  <a:lnTo>
                    <a:pt x="790" y="48"/>
                  </a:lnTo>
                  <a:lnTo>
                    <a:pt x="784" y="39"/>
                  </a:lnTo>
                  <a:lnTo>
                    <a:pt x="784" y="39"/>
                  </a:lnTo>
                  <a:lnTo>
                    <a:pt x="784" y="42"/>
                  </a:lnTo>
                  <a:lnTo>
                    <a:pt x="779" y="37"/>
                  </a:lnTo>
                  <a:lnTo>
                    <a:pt x="777" y="37"/>
                  </a:lnTo>
                  <a:lnTo>
                    <a:pt x="777" y="37"/>
                  </a:lnTo>
                  <a:lnTo>
                    <a:pt x="775" y="39"/>
                  </a:lnTo>
                  <a:lnTo>
                    <a:pt x="775" y="42"/>
                  </a:lnTo>
                  <a:lnTo>
                    <a:pt x="775" y="44"/>
                  </a:lnTo>
                  <a:lnTo>
                    <a:pt x="775" y="46"/>
                  </a:lnTo>
                  <a:lnTo>
                    <a:pt x="773" y="46"/>
                  </a:lnTo>
                  <a:lnTo>
                    <a:pt x="773" y="44"/>
                  </a:lnTo>
                  <a:lnTo>
                    <a:pt x="775" y="42"/>
                  </a:lnTo>
                  <a:lnTo>
                    <a:pt x="775" y="39"/>
                  </a:lnTo>
                  <a:lnTo>
                    <a:pt x="775" y="39"/>
                  </a:lnTo>
                  <a:lnTo>
                    <a:pt x="775" y="39"/>
                  </a:lnTo>
                  <a:lnTo>
                    <a:pt x="777" y="37"/>
                  </a:lnTo>
                  <a:lnTo>
                    <a:pt x="777" y="37"/>
                  </a:lnTo>
                  <a:lnTo>
                    <a:pt x="777" y="37"/>
                  </a:lnTo>
                  <a:lnTo>
                    <a:pt x="775" y="37"/>
                  </a:lnTo>
                  <a:lnTo>
                    <a:pt x="771" y="39"/>
                  </a:lnTo>
                  <a:lnTo>
                    <a:pt x="771" y="39"/>
                  </a:lnTo>
                  <a:lnTo>
                    <a:pt x="769" y="42"/>
                  </a:lnTo>
                  <a:lnTo>
                    <a:pt x="761" y="44"/>
                  </a:lnTo>
                  <a:lnTo>
                    <a:pt x="757" y="46"/>
                  </a:lnTo>
                  <a:lnTo>
                    <a:pt x="752" y="46"/>
                  </a:lnTo>
                  <a:lnTo>
                    <a:pt x="752" y="48"/>
                  </a:lnTo>
                  <a:lnTo>
                    <a:pt x="748" y="48"/>
                  </a:lnTo>
                  <a:lnTo>
                    <a:pt x="744" y="48"/>
                  </a:lnTo>
                  <a:lnTo>
                    <a:pt x="742" y="46"/>
                  </a:lnTo>
                  <a:lnTo>
                    <a:pt x="738" y="44"/>
                  </a:lnTo>
                  <a:lnTo>
                    <a:pt x="736" y="42"/>
                  </a:lnTo>
                  <a:lnTo>
                    <a:pt x="736" y="42"/>
                  </a:lnTo>
                  <a:lnTo>
                    <a:pt x="732" y="42"/>
                  </a:lnTo>
                  <a:lnTo>
                    <a:pt x="728" y="39"/>
                  </a:lnTo>
                  <a:lnTo>
                    <a:pt x="726" y="37"/>
                  </a:lnTo>
                  <a:lnTo>
                    <a:pt x="723" y="35"/>
                  </a:lnTo>
                  <a:lnTo>
                    <a:pt x="721" y="35"/>
                  </a:lnTo>
                  <a:lnTo>
                    <a:pt x="721" y="33"/>
                  </a:lnTo>
                  <a:lnTo>
                    <a:pt x="719" y="31"/>
                  </a:lnTo>
                  <a:lnTo>
                    <a:pt x="719" y="29"/>
                  </a:lnTo>
                  <a:lnTo>
                    <a:pt x="721" y="29"/>
                  </a:lnTo>
                  <a:lnTo>
                    <a:pt x="721" y="29"/>
                  </a:lnTo>
                  <a:lnTo>
                    <a:pt x="717" y="25"/>
                  </a:lnTo>
                  <a:lnTo>
                    <a:pt x="715" y="23"/>
                  </a:lnTo>
                  <a:lnTo>
                    <a:pt x="713" y="19"/>
                  </a:lnTo>
                  <a:lnTo>
                    <a:pt x="711" y="17"/>
                  </a:lnTo>
                  <a:lnTo>
                    <a:pt x="711" y="17"/>
                  </a:lnTo>
                  <a:lnTo>
                    <a:pt x="713" y="12"/>
                  </a:lnTo>
                  <a:lnTo>
                    <a:pt x="713" y="10"/>
                  </a:lnTo>
                  <a:lnTo>
                    <a:pt x="713" y="10"/>
                  </a:lnTo>
                  <a:lnTo>
                    <a:pt x="715" y="8"/>
                  </a:lnTo>
                  <a:lnTo>
                    <a:pt x="717" y="8"/>
                  </a:lnTo>
                  <a:lnTo>
                    <a:pt x="721" y="8"/>
                  </a:lnTo>
                  <a:lnTo>
                    <a:pt x="721" y="8"/>
                  </a:lnTo>
                  <a:lnTo>
                    <a:pt x="719" y="6"/>
                  </a:lnTo>
                  <a:lnTo>
                    <a:pt x="719" y="6"/>
                  </a:lnTo>
                  <a:lnTo>
                    <a:pt x="717" y="6"/>
                  </a:lnTo>
                  <a:lnTo>
                    <a:pt x="717" y="6"/>
                  </a:lnTo>
                  <a:lnTo>
                    <a:pt x="715" y="8"/>
                  </a:lnTo>
                  <a:lnTo>
                    <a:pt x="715" y="8"/>
                  </a:lnTo>
                  <a:lnTo>
                    <a:pt x="713" y="8"/>
                  </a:lnTo>
                  <a:lnTo>
                    <a:pt x="711" y="8"/>
                  </a:lnTo>
                  <a:lnTo>
                    <a:pt x="709" y="4"/>
                  </a:lnTo>
                  <a:lnTo>
                    <a:pt x="709" y="4"/>
                  </a:lnTo>
                  <a:lnTo>
                    <a:pt x="709" y="4"/>
                  </a:lnTo>
                  <a:lnTo>
                    <a:pt x="709" y="2"/>
                  </a:lnTo>
                  <a:lnTo>
                    <a:pt x="707" y="2"/>
                  </a:lnTo>
                  <a:lnTo>
                    <a:pt x="707" y="0"/>
                  </a:lnTo>
                  <a:lnTo>
                    <a:pt x="707" y="0"/>
                  </a:lnTo>
                  <a:lnTo>
                    <a:pt x="705" y="0"/>
                  </a:lnTo>
                  <a:lnTo>
                    <a:pt x="705" y="0"/>
                  </a:lnTo>
                  <a:lnTo>
                    <a:pt x="705" y="2"/>
                  </a:lnTo>
                  <a:lnTo>
                    <a:pt x="705" y="0"/>
                  </a:lnTo>
                  <a:lnTo>
                    <a:pt x="703" y="0"/>
                  </a:lnTo>
                  <a:lnTo>
                    <a:pt x="701" y="0"/>
                  </a:lnTo>
                  <a:lnTo>
                    <a:pt x="701" y="4"/>
                  </a:lnTo>
                  <a:lnTo>
                    <a:pt x="699" y="6"/>
                  </a:lnTo>
                  <a:lnTo>
                    <a:pt x="697" y="10"/>
                  </a:lnTo>
                  <a:lnTo>
                    <a:pt x="694" y="10"/>
                  </a:lnTo>
                  <a:lnTo>
                    <a:pt x="690" y="12"/>
                  </a:lnTo>
                  <a:lnTo>
                    <a:pt x="690" y="15"/>
                  </a:lnTo>
                  <a:lnTo>
                    <a:pt x="686" y="15"/>
                  </a:lnTo>
                  <a:lnTo>
                    <a:pt x="682" y="17"/>
                  </a:lnTo>
                  <a:lnTo>
                    <a:pt x="672" y="15"/>
                  </a:lnTo>
                  <a:lnTo>
                    <a:pt x="670" y="15"/>
                  </a:lnTo>
                  <a:lnTo>
                    <a:pt x="667" y="12"/>
                  </a:lnTo>
                  <a:lnTo>
                    <a:pt x="665" y="12"/>
                  </a:lnTo>
                  <a:lnTo>
                    <a:pt x="663" y="12"/>
                  </a:lnTo>
                  <a:lnTo>
                    <a:pt x="655" y="15"/>
                  </a:lnTo>
                  <a:lnTo>
                    <a:pt x="630" y="12"/>
                  </a:lnTo>
                  <a:lnTo>
                    <a:pt x="620" y="12"/>
                  </a:lnTo>
                  <a:lnTo>
                    <a:pt x="618" y="12"/>
                  </a:lnTo>
                  <a:lnTo>
                    <a:pt x="616" y="12"/>
                  </a:lnTo>
                  <a:lnTo>
                    <a:pt x="601" y="10"/>
                  </a:lnTo>
                  <a:lnTo>
                    <a:pt x="597" y="10"/>
                  </a:lnTo>
                  <a:lnTo>
                    <a:pt x="595" y="8"/>
                  </a:lnTo>
                  <a:lnTo>
                    <a:pt x="587" y="8"/>
                  </a:lnTo>
                  <a:lnTo>
                    <a:pt x="580" y="8"/>
                  </a:lnTo>
                  <a:lnTo>
                    <a:pt x="578" y="8"/>
                  </a:lnTo>
                  <a:lnTo>
                    <a:pt x="566" y="15"/>
                  </a:lnTo>
                  <a:lnTo>
                    <a:pt x="555" y="19"/>
                  </a:lnTo>
                  <a:lnTo>
                    <a:pt x="551" y="21"/>
                  </a:lnTo>
                  <a:lnTo>
                    <a:pt x="549" y="23"/>
                  </a:lnTo>
                  <a:lnTo>
                    <a:pt x="543" y="23"/>
                  </a:lnTo>
                  <a:lnTo>
                    <a:pt x="543" y="23"/>
                  </a:lnTo>
                  <a:lnTo>
                    <a:pt x="541" y="25"/>
                  </a:lnTo>
                  <a:lnTo>
                    <a:pt x="539" y="25"/>
                  </a:lnTo>
                  <a:lnTo>
                    <a:pt x="537" y="25"/>
                  </a:lnTo>
                  <a:lnTo>
                    <a:pt x="535" y="25"/>
                  </a:lnTo>
                  <a:lnTo>
                    <a:pt x="535" y="25"/>
                  </a:lnTo>
                  <a:lnTo>
                    <a:pt x="531" y="27"/>
                  </a:lnTo>
                  <a:lnTo>
                    <a:pt x="529" y="27"/>
                  </a:lnTo>
                  <a:lnTo>
                    <a:pt x="526" y="27"/>
                  </a:lnTo>
                  <a:lnTo>
                    <a:pt x="524" y="27"/>
                  </a:lnTo>
                  <a:lnTo>
                    <a:pt x="522" y="27"/>
                  </a:lnTo>
                  <a:lnTo>
                    <a:pt x="522" y="29"/>
                  </a:lnTo>
                  <a:lnTo>
                    <a:pt x="520" y="29"/>
                  </a:lnTo>
                  <a:lnTo>
                    <a:pt x="520" y="29"/>
                  </a:lnTo>
                  <a:lnTo>
                    <a:pt x="518" y="29"/>
                  </a:lnTo>
                  <a:lnTo>
                    <a:pt x="518" y="29"/>
                  </a:lnTo>
                  <a:lnTo>
                    <a:pt x="512" y="33"/>
                  </a:lnTo>
                  <a:lnTo>
                    <a:pt x="512" y="33"/>
                  </a:lnTo>
                  <a:lnTo>
                    <a:pt x="510" y="35"/>
                  </a:lnTo>
                  <a:lnTo>
                    <a:pt x="508" y="35"/>
                  </a:lnTo>
                  <a:lnTo>
                    <a:pt x="508" y="35"/>
                  </a:lnTo>
                  <a:lnTo>
                    <a:pt x="508" y="35"/>
                  </a:lnTo>
                  <a:lnTo>
                    <a:pt x="508" y="35"/>
                  </a:lnTo>
                  <a:lnTo>
                    <a:pt x="508" y="35"/>
                  </a:lnTo>
                  <a:lnTo>
                    <a:pt x="506" y="35"/>
                  </a:lnTo>
                  <a:lnTo>
                    <a:pt x="506" y="35"/>
                  </a:lnTo>
                  <a:lnTo>
                    <a:pt x="506" y="37"/>
                  </a:lnTo>
                  <a:lnTo>
                    <a:pt x="506" y="37"/>
                  </a:lnTo>
                  <a:lnTo>
                    <a:pt x="506" y="37"/>
                  </a:lnTo>
                  <a:lnTo>
                    <a:pt x="502" y="37"/>
                  </a:lnTo>
                  <a:lnTo>
                    <a:pt x="497" y="39"/>
                  </a:lnTo>
                  <a:lnTo>
                    <a:pt x="497" y="42"/>
                  </a:lnTo>
                  <a:lnTo>
                    <a:pt x="497" y="42"/>
                  </a:lnTo>
                  <a:lnTo>
                    <a:pt x="491" y="48"/>
                  </a:lnTo>
                  <a:lnTo>
                    <a:pt x="491" y="50"/>
                  </a:lnTo>
                  <a:lnTo>
                    <a:pt x="489" y="50"/>
                  </a:lnTo>
                  <a:lnTo>
                    <a:pt x="481" y="54"/>
                  </a:lnTo>
                  <a:lnTo>
                    <a:pt x="481" y="54"/>
                  </a:lnTo>
                  <a:lnTo>
                    <a:pt x="479" y="56"/>
                  </a:lnTo>
                  <a:lnTo>
                    <a:pt x="468" y="60"/>
                  </a:lnTo>
                  <a:lnTo>
                    <a:pt x="452" y="71"/>
                  </a:lnTo>
                  <a:lnTo>
                    <a:pt x="441" y="75"/>
                  </a:lnTo>
                  <a:lnTo>
                    <a:pt x="441" y="75"/>
                  </a:lnTo>
                  <a:lnTo>
                    <a:pt x="439" y="77"/>
                  </a:lnTo>
                  <a:lnTo>
                    <a:pt x="439" y="77"/>
                  </a:lnTo>
                  <a:lnTo>
                    <a:pt x="439" y="79"/>
                  </a:lnTo>
                  <a:lnTo>
                    <a:pt x="435" y="79"/>
                  </a:lnTo>
                  <a:lnTo>
                    <a:pt x="433" y="79"/>
                  </a:lnTo>
                  <a:lnTo>
                    <a:pt x="433" y="81"/>
                  </a:lnTo>
                  <a:lnTo>
                    <a:pt x="433" y="81"/>
                  </a:lnTo>
                  <a:lnTo>
                    <a:pt x="435" y="83"/>
                  </a:lnTo>
                  <a:lnTo>
                    <a:pt x="435" y="83"/>
                  </a:lnTo>
                  <a:lnTo>
                    <a:pt x="435" y="83"/>
                  </a:lnTo>
                  <a:lnTo>
                    <a:pt x="433" y="85"/>
                  </a:lnTo>
                  <a:lnTo>
                    <a:pt x="433" y="87"/>
                  </a:lnTo>
                  <a:lnTo>
                    <a:pt x="433" y="89"/>
                  </a:lnTo>
                  <a:lnTo>
                    <a:pt x="433" y="91"/>
                  </a:lnTo>
                  <a:lnTo>
                    <a:pt x="433" y="91"/>
                  </a:lnTo>
                  <a:lnTo>
                    <a:pt x="431" y="93"/>
                  </a:lnTo>
                  <a:lnTo>
                    <a:pt x="427" y="98"/>
                  </a:lnTo>
                  <a:lnTo>
                    <a:pt x="425" y="100"/>
                  </a:lnTo>
                  <a:lnTo>
                    <a:pt x="423" y="100"/>
                  </a:lnTo>
                  <a:lnTo>
                    <a:pt x="421" y="100"/>
                  </a:lnTo>
                  <a:lnTo>
                    <a:pt x="421" y="102"/>
                  </a:lnTo>
                  <a:lnTo>
                    <a:pt x="421" y="102"/>
                  </a:lnTo>
                  <a:lnTo>
                    <a:pt x="421" y="102"/>
                  </a:lnTo>
                  <a:lnTo>
                    <a:pt x="421" y="102"/>
                  </a:lnTo>
                  <a:lnTo>
                    <a:pt x="419" y="102"/>
                  </a:lnTo>
                  <a:lnTo>
                    <a:pt x="419" y="102"/>
                  </a:lnTo>
                  <a:lnTo>
                    <a:pt x="417" y="102"/>
                  </a:lnTo>
                  <a:lnTo>
                    <a:pt x="414" y="102"/>
                  </a:lnTo>
                  <a:lnTo>
                    <a:pt x="412" y="102"/>
                  </a:lnTo>
                  <a:lnTo>
                    <a:pt x="412" y="102"/>
                  </a:lnTo>
                  <a:lnTo>
                    <a:pt x="412" y="102"/>
                  </a:lnTo>
                  <a:lnTo>
                    <a:pt x="410" y="102"/>
                  </a:lnTo>
                  <a:lnTo>
                    <a:pt x="390" y="102"/>
                  </a:lnTo>
                  <a:lnTo>
                    <a:pt x="383" y="102"/>
                  </a:lnTo>
                  <a:lnTo>
                    <a:pt x="383" y="102"/>
                  </a:lnTo>
                  <a:lnTo>
                    <a:pt x="381" y="98"/>
                  </a:lnTo>
                  <a:lnTo>
                    <a:pt x="356" y="93"/>
                  </a:lnTo>
                  <a:lnTo>
                    <a:pt x="352" y="91"/>
                  </a:lnTo>
                  <a:lnTo>
                    <a:pt x="350" y="89"/>
                  </a:lnTo>
                  <a:lnTo>
                    <a:pt x="348" y="89"/>
                  </a:lnTo>
                  <a:lnTo>
                    <a:pt x="348" y="89"/>
                  </a:lnTo>
                  <a:lnTo>
                    <a:pt x="346" y="91"/>
                  </a:lnTo>
                  <a:lnTo>
                    <a:pt x="346" y="91"/>
                  </a:lnTo>
                  <a:lnTo>
                    <a:pt x="346" y="91"/>
                  </a:lnTo>
                  <a:lnTo>
                    <a:pt x="346" y="91"/>
                  </a:lnTo>
                  <a:lnTo>
                    <a:pt x="344" y="93"/>
                  </a:lnTo>
                  <a:lnTo>
                    <a:pt x="344" y="93"/>
                  </a:lnTo>
                  <a:lnTo>
                    <a:pt x="342" y="93"/>
                  </a:lnTo>
                  <a:lnTo>
                    <a:pt x="342" y="95"/>
                  </a:lnTo>
                  <a:lnTo>
                    <a:pt x="340" y="95"/>
                  </a:lnTo>
                  <a:lnTo>
                    <a:pt x="338" y="95"/>
                  </a:lnTo>
                  <a:lnTo>
                    <a:pt x="319" y="95"/>
                  </a:lnTo>
                  <a:lnTo>
                    <a:pt x="298" y="93"/>
                  </a:lnTo>
                  <a:lnTo>
                    <a:pt x="284" y="89"/>
                  </a:lnTo>
                  <a:lnTo>
                    <a:pt x="269" y="87"/>
                  </a:lnTo>
                  <a:lnTo>
                    <a:pt x="269" y="87"/>
                  </a:lnTo>
                  <a:lnTo>
                    <a:pt x="267" y="87"/>
                  </a:lnTo>
                  <a:lnTo>
                    <a:pt x="267" y="87"/>
                  </a:lnTo>
                  <a:lnTo>
                    <a:pt x="265" y="87"/>
                  </a:lnTo>
                  <a:lnTo>
                    <a:pt x="261" y="89"/>
                  </a:lnTo>
                  <a:lnTo>
                    <a:pt x="259" y="93"/>
                  </a:lnTo>
                  <a:lnTo>
                    <a:pt x="257" y="95"/>
                  </a:lnTo>
                  <a:lnTo>
                    <a:pt x="259" y="98"/>
                  </a:lnTo>
                  <a:lnTo>
                    <a:pt x="259" y="98"/>
                  </a:lnTo>
                  <a:lnTo>
                    <a:pt x="257" y="100"/>
                  </a:lnTo>
                  <a:lnTo>
                    <a:pt x="257" y="104"/>
                  </a:lnTo>
                  <a:lnTo>
                    <a:pt x="255" y="106"/>
                  </a:lnTo>
                  <a:lnTo>
                    <a:pt x="255" y="106"/>
                  </a:lnTo>
                  <a:lnTo>
                    <a:pt x="253" y="108"/>
                  </a:lnTo>
                  <a:lnTo>
                    <a:pt x="253" y="108"/>
                  </a:lnTo>
                  <a:lnTo>
                    <a:pt x="253" y="110"/>
                  </a:lnTo>
                  <a:lnTo>
                    <a:pt x="255" y="112"/>
                  </a:lnTo>
                  <a:lnTo>
                    <a:pt x="255" y="112"/>
                  </a:lnTo>
                  <a:lnTo>
                    <a:pt x="255" y="112"/>
                  </a:lnTo>
                  <a:lnTo>
                    <a:pt x="255" y="112"/>
                  </a:lnTo>
                  <a:lnTo>
                    <a:pt x="255" y="112"/>
                  </a:lnTo>
                  <a:lnTo>
                    <a:pt x="255" y="112"/>
                  </a:lnTo>
                  <a:lnTo>
                    <a:pt x="259" y="114"/>
                  </a:lnTo>
                  <a:lnTo>
                    <a:pt x="259" y="116"/>
                  </a:lnTo>
                  <a:lnTo>
                    <a:pt x="261" y="118"/>
                  </a:lnTo>
                  <a:lnTo>
                    <a:pt x="263" y="118"/>
                  </a:lnTo>
                  <a:lnTo>
                    <a:pt x="267" y="120"/>
                  </a:lnTo>
                  <a:lnTo>
                    <a:pt x="269" y="122"/>
                  </a:lnTo>
                  <a:lnTo>
                    <a:pt x="269" y="122"/>
                  </a:lnTo>
                  <a:lnTo>
                    <a:pt x="271" y="124"/>
                  </a:lnTo>
                  <a:lnTo>
                    <a:pt x="273" y="124"/>
                  </a:lnTo>
                  <a:lnTo>
                    <a:pt x="273" y="127"/>
                  </a:lnTo>
                  <a:lnTo>
                    <a:pt x="273" y="127"/>
                  </a:lnTo>
                  <a:lnTo>
                    <a:pt x="273" y="127"/>
                  </a:lnTo>
                  <a:lnTo>
                    <a:pt x="273" y="127"/>
                  </a:lnTo>
                  <a:lnTo>
                    <a:pt x="273" y="127"/>
                  </a:lnTo>
                  <a:lnTo>
                    <a:pt x="273" y="127"/>
                  </a:lnTo>
                  <a:lnTo>
                    <a:pt x="273" y="127"/>
                  </a:lnTo>
                  <a:lnTo>
                    <a:pt x="273" y="129"/>
                  </a:lnTo>
                  <a:lnTo>
                    <a:pt x="273" y="129"/>
                  </a:lnTo>
                  <a:lnTo>
                    <a:pt x="271" y="129"/>
                  </a:lnTo>
                  <a:lnTo>
                    <a:pt x="271" y="129"/>
                  </a:lnTo>
                  <a:lnTo>
                    <a:pt x="271" y="129"/>
                  </a:lnTo>
                  <a:lnTo>
                    <a:pt x="273" y="129"/>
                  </a:lnTo>
                  <a:lnTo>
                    <a:pt x="273" y="129"/>
                  </a:lnTo>
                  <a:lnTo>
                    <a:pt x="275" y="129"/>
                  </a:lnTo>
                  <a:lnTo>
                    <a:pt x="275" y="129"/>
                  </a:lnTo>
                  <a:lnTo>
                    <a:pt x="275" y="129"/>
                  </a:lnTo>
                  <a:lnTo>
                    <a:pt x="278" y="129"/>
                  </a:lnTo>
                  <a:lnTo>
                    <a:pt x="278" y="129"/>
                  </a:lnTo>
                  <a:lnTo>
                    <a:pt x="278" y="131"/>
                  </a:lnTo>
                  <a:lnTo>
                    <a:pt x="278" y="131"/>
                  </a:lnTo>
                  <a:lnTo>
                    <a:pt x="278" y="131"/>
                  </a:lnTo>
                  <a:lnTo>
                    <a:pt x="278" y="131"/>
                  </a:lnTo>
                  <a:lnTo>
                    <a:pt x="278" y="131"/>
                  </a:lnTo>
                  <a:lnTo>
                    <a:pt x="278" y="131"/>
                  </a:lnTo>
                  <a:lnTo>
                    <a:pt x="278" y="133"/>
                  </a:lnTo>
                  <a:lnTo>
                    <a:pt x="278" y="133"/>
                  </a:lnTo>
                  <a:lnTo>
                    <a:pt x="278" y="133"/>
                  </a:lnTo>
                  <a:lnTo>
                    <a:pt x="280" y="135"/>
                  </a:lnTo>
                  <a:lnTo>
                    <a:pt x="280" y="135"/>
                  </a:lnTo>
                  <a:lnTo>
                    <a:pt x="282" y="135"/>
                  </a:lnTo>
                  <a:lnTo>
                    <a:pt x="284" y="133"/>
                  </a:lnTo>
                  <a:lnTo>
                    <a:pt x="284" y="133"/>
                  </a:lnTo>
                  <a:lnTo>
                    <a:pt x="302" y="133"/>
                  </a:lnTo>
                  <a:lnTo>
                    <a:pt x="305" y="133"/>
                  </a:lnTo>
                  <a:lnTo>
                    <a:pt x="307" y="133"/>
                  </a:lnTo>
                  <a:lnTo>
                    <a:pt x="309" y="133"/>
                  </a:lnTo>
                  <a:lnTo>
                    <a:pt x="309" y="135"/>
                  </a:lnTo>
                  <a:lnTo>
                    <a:pt x="309" y="135"/>
                  </a:lnTo>
                  <a:lnTo>
                    <a:pt x="311" y="135"/>
                  </a:lnTo>
                  <a:lnTo>
                    <a:pt x="311" y="135"/>
                  </a:lnTo>
                  <a:lnTo>
                    <a:pt x="313" y="135"/>
                  </a:lnTo>
                  <a:lnTo>
                    <a:pt x="313" y="135"/>
                  </a:lnTo>
                  <a:lnTo>
                    <a:pt x="313" y="135"/>
                  </a:lnTo>
                  <a:lnTo>
                    <a:pt x="319" y="135"/>
                  </a:lnTo>
                  <a:lnTo>
                    <a:pt x="321" y="135"/>
                  </a:lnTo>
                  <a:lnTo>
                    <a:pt x="323" y="137"/>
                  </a:lnTo>
                  <a:lnTo>
                    <a:pt x="321" y="139"/>
                  </a:lnTo>
                  <a:lnTo>
                    <a:pt x="321" y="139"/>
                  </a:lnTo>
                  <a:lnTo>
                    <a:pt x="317" y="137"/>
                  </a:lnTo>
                  <a:lnTo>
                    <a:pt x="309" y="139"/>
                  </a:lnTo>
                  <a:lnTo>
                    <a:pt x="294" y="141"/>
                  </a:lnTo>
                  <a:lnTo>
                    <a:pt x="294" y="141"/>
                  </a:lnTo>
                  <a:lnTo>
                    <a:pt x="292" y="139"/>
                  </a:lnTo>
                  <a:lnTo>
                    <a:pt x="292" y="139"/>
                  </a:lnTo>
                  <a:lnTo>
                    <a:pt x="290" y="137"/>
                  </a:lnTo>
                  <a:lnTo>
                    <a:pt x="290" y="137"/>
                  </a:lnTo>
                  <a:lnTo>
                    <a:pt x="290" y="137"/>
                  </a:lnTo>
                  <a:lnTo>
                    <a:pt x="288" y="139"/>
                  </a:lnTo>
                  <a:lnTo>
                    <a:pt x="288" y="139"/>
                  </a:lnTo>
                  <a:lnTo>
                    <a:pt x="288" y="139"/>
                  </a:lnTo>
                  <a:lnTo>
                    <a:pt x="286" y="139"/>
                  </a:lnTo>
                  <a:lnTo>
                    <a:pt x="286" y="141"/>
                  </a:lnTo>
                  <a:lnTo>
                    <a:pt x="286" y="141"/>
                  </a:lnTo>
                  <a:lnTo>
                    <a:pt x="284" y="141"/>
                  </a:lnTo>
                  <a:lnTo>
                    <a:pt x="284" y="141"/>
                  </a:lnTo>
                  <a:lnTo>
                    <a:pt x="284" y="141"/>
                  </a:lnTo>
                  <a:lnTo>
                    <a:pt x="282" y="141"/>
                  </a:lnTo>
                  <a:lnTo>
                    <a:pt x="282" y="139"/>
                  </a:lnTo>
                  <a:lnTo>
                    <a:pt x="282" y="139"/>
                  </a:lnTo>
                  <a:lnTo>
                    <a:pt x="280" y="141"/>
                  </a:lnTo>
                  <a:lnTo>
                    <a:pt x="275" y="143"/>
                  </a:lnTo>
                  <a:lnTo>
                    <a:pt x="273" y="143"/>
                  </a:lnTo>
                  <a:lnTo>
                    <a:pt x="251" y="145"/>
                  </a:lnTo>
                  <a:lnTo>
                    <a:pt x="251" y="147"/>
                  </a:lnTo>
                  <a:lnTo>
                    <a:pt x="246" y="149"/>
                  </a:lnTo>
                  <a:lnTo>
                    <a:pt x="244" y="151"/>
                  </a:lnTo>
                  <a:lnTo>
                    <a:pt x="238" y="154"/>
                  </a:lnTo>
                  <a:lnTo>
                    <a:pt x="236" y="156"/>
                  </a:lnTo>
                  <a:lnTo>
                    <a:pt x="234" y="158"/>
                  </a:lnTo>
                  <a:lnTo>
                    <a:pt x="238" y="160"/>
                  </a:lnTo>
                  <a:lnTo>
                    <a:pt x="246" y="164"/>
                  </a:lnTo>
                  <a:lnTo>
                    <a:pt x="251" y="164"/>
                  </a:lnTo>
                  <a:lnTo>
                    <a:pt x="251" y="164"/>
                  </a:lnTo>
                  <a:lnTo>
                    <a:pt x="253" y="162"/>
                  </a:lnTo>
                  <a:lnTo>
                    <a:pt x="253" y="162"/>
                  </a:lnTo>
                  <a:lnTo>
                    <a:pt x="257" y="162"/>
                  </a:lnTo>
                  <a:lnTo>
                    <a:pt x="259" y="162"/>
                  </a:lnTo>
                  <a:lnTo>
                    <a:pt x="261" y="164"/>
                  </a:lnTo>
                  <a:lnTo>
                    <a:pt x="263" y="166"/>
                  </a:lnTo>
                  <a:lnTo>
                    <a:pt x="263" y="166"/>
                  </a:lnTo>
                  <a:lnTo>
                    <a:pt x="263" y="168"/>
                  </a:lnTo>
                  <a:lnTo>
                    <a:pt x="261" y="168"/>
                  </a:lnTo>
                  <a:lnTo>
                    <a:pt x="259" y="168"/>
                  </a:lnTo>
                  <a:lnTo>
                    <a:pt x="259" y="168"/>
                  </a:lnTo>
                  <a:lnTo>
                    <a:pt x="259" y="168"/>
                  </a:lnTo>
                  <a:lnTo>
                    <a:pt x="257" y="172"/>
                  </a:lnTo>
                  <a:lnTo>
                    <a:pt x="257" y="172"/>
                  </a:lnTo>
                  <a:lnTo>
                    <a:pt x="257" y="174"/>
                  </a:lnTo>
                  <a:lnTo>
                    <a:pt x="255" y="174"/>
                  </a:lnTo>
                  <a:lnTo>
                    <a:pt x="249" y="174"/>
                  </a:lnTo>
                  <a:lnTo>
                    <a:pt x="246" y="174"/>
                  </a:lnTo>
                  <a:lnTo>
                    <a:pt x="246" y="172"/>
                  </a:lnTo>
                  <a:lnTo>
                    <a:pt x="244" y="172"/>
                  </a:lnTo>
                  <a:lnTo>
                    <a:pt x="242" y="172"/>
                  </a:lnTo>
                  <a:lnTo>
                    <a:pt x="240" y="170"/>
                  </a:lnTo>
                  <a:lnTo>
                    <a:pt x="238" y="170"/>
                  </a:lnTo>
                  <a:lnTo>
                    <a:pt x="236" y="170"/>
                  </a:lnTo>
                  <a:lnTo>
                    <a:pt x="234" y="170"/>
                  </a:lnTo>
                  <a:lnTo>
                    <a:pt x="234" y="170"/>
                  </a:lnTo>
                  <a:lnTo>
                    <a:pt x="232" y="172"/>
                  </a:lnTo>
                  <a:lnTo>
                    <a:pt x="228" y="172"/>
                  </a:lnTo>
                  <a:lnTo>
                    <a:pt x="228" y="172"/>
                  </a:lnTo>
                  <a:lnTo>
                    <a:pt x="228" y="174"/>
                  </a:lnTo>
                  <a:lnTo>
                    <a:pt x="226" y="174"/>
                  </a:lnTo>
                  <a:lnTo>
                    <a:pt x="226" y="174"/>
                  </a:lnTo>
                  <a:lnTo>
                    <a:pt x="226" y="172"/>
                  </a:lnTo>
                  <a:lnTo>
                    <a:pt x="226" y="172"/>
                  </a:lnTo>
                  <a:lnTo>
                    <a:pt x="226" y="174"/>
                  </a:lnTo>
                  <a:lnTo>
                    <a:pt x="222" y="172"/>
                  </a:lnTo>
                  <a:lnTo>
                    <a:pt x="217" y="170"/>
                  </a:lnTo>
                  <a:lnTo>
                    <a:pt x="213" y="170"/>
                  </a:lnTo>
                  <a:lnTo>
                    <a:pt x="211" y="172"/>
                  </a:lnTo>
                  <a:lnTo>
                    <a:pt x="211" y="172"/>
                  </a:lnTo>
                  <a:lnTo>
                    <a:pt x="211" y="170"/>
                  </a:lnTo>
                  <a:lnTo>
                    <a:pt x="213" y="170"/>
                  </a:lnTo>
                  <a:lnTo>
                    <a:pt x="213" y="170"/>
                  </a:lnTo>
                  <a:lnTo>
                    <a:pt x="207" y="170"/>
                  </a:lnTo>
                  <a:lnTo>
                    <a:pt x="203" y="170"/>
                  </a:lnTo>
                  <a:lnTo>
                    <a:pt x="184" y="170"/>
                  </a:lnTo>
                  <a:lnTo>
                    <a:pt x="178" y="172"/>
                  </a:lnTo>
                  <a:lnTo>
                    <a:pt x="172" y="174"/>
                  </a:lnTo>
                  <a:lnTo>
                    <a:pt x="170" y="172"/>
                  </a:lnTo>
                  <a:lnTo>
                    <a:pt x="170" y="170"/>
                  </a:lnTo>
                  <a:lnTo>
                    <a:pt x="172" y="168"/>
                  </a:lnTo>
                  <a:lnTo>
                    <a:pt x="178" y="166"/>
                  </a:lnTo>
                  <a:lnTo>
                    <a:pt x="180" y="162"/>
                  </a:lnTo>
                  <a:lnTo>
                    <a:pt x="178" y="162"/>
                  </a:lnTo>
                  <a:lnTo>
                    <a:pt x="174" y="160"/>
                  </a:lnTo>
                  <a:lnTo>
                    <a:pt x="161" y="158"/>
                  </a:lnTo>
                  <a:lnTo>
                    <a:pt x="161" y="158"/>
                  </a:lnTo>
                  <a:lnTo>
                    <a:pt x="161" y="158"/>
                  </a:lnTo>
                  <a:lnTo>
                    <a:pt x="161" y="160"/>
                  </a:lnTo>
                  <a:lnTo>
                    <a:pt x="159" y="160"/>
                  </a:lnTo>
                  <a:lnTo>
                    <a:pt x="159" y="158"/>
                  </a:lnTo>
                  <a:lnTo>
                    <a:pt x="159" y="156"/>
                  </a:lnTo>
                  <a:lnTo>
                    <a:pt x="157" y="158"/>
                  </a:lnTo>
                  <a:lnTo>
                    <a:pt x="157" y="158"/>
                  </a:lnTo>
                  <a:lnTo>
                    <a:pt x="157" y="158"/>
                  </a:lnTo>
                  <a:lnTo>
                    <a:pt x="155" y="158"/>
                  </a:lnTo>
                  <a:lnTo>
                    <a:pt x="155" y="160"/>
                  </a:lnTo>
                  <a:lnTo>
                    <a:pt x="153" y="160"/>
                  </a:lnTo>
                  <a:lnTo>
                    <a:pt x="153" y="160"/>
                  </a:lnTo>
                  <a:lnTo>
                    <a:pt x="153" y="160"/>
                  </a:lnTo>
                  <a:lnTo>
                    <a:pt x="153" y="162"/>
                  </a:lnTo>
                  <a:lnTo>
                    <a:pt x="155" y="164"/>
                  </a:lnTo>
                  <a:lnTo>
                    <a:pt x="157" y="164"/>
                  </a:lnTo>
                  <a:lnTo>
                    <a:pt x="157" y="164"/>
                  </a:lnTo>
                  <a:lnTo>
                    <a:pt x="157" y="164"/>
                  </a:lnTo>
                  <a:lnTo>
                    <a:pt x="157" y="166"/>
                  </a:lnTo>
                  <a:lnTo>
                    <a:pt x="157" y="166"/>
                  </a:lnTo>
                  <a:lnTo>
                    <a:pt x="157" y="166"/>
                  </a:lnTo>
                  <a:lnTo>
                    <a:pt x="159" y="168"/>
                  </a:lnTo>
                  <a:lnTo>
                    <a:pt x="159" y="168"/>
                  </a:lnTo>
                  <a:lnTo>
                    <a:pt x="159" y="168"/>
                  </a:lnTo>
                  <a:lnTo>
                    <a:pt x="159" y="168"/>
                  </a:lnTo>
                  <a:lnTo>
                    <a:pt x="161" y="168"/>
                  </a:lnTo>
                  <a:lnTo>
                    <a:pt x="161" y="170"/>
                  </a:lnTo>
                  <a:lnTo>
                    <a:pt x="161" y="170"/>
                  </a:lnTo>
                  <a:lnTo>
                    <a:pt x="161" y="170"/>
                  </a:lnTo>
                  <a:lnTo>
                    <a:pt x="163" y="170"/>
                  </a:lnTo>
                  <a:lnTo>
                    <a:pt x="166" y="172"/>
                  </a:lnTo>
                  <a:lnTo>
                    <a:pt x="168" y="172"/>
                  </a:lnTo>
                  <a:lnTo>
                    <a:pt x="166" y="172"/>
                  </a:lnTo>
                  <a:lnTo>
                    <a:pt x="163" y="176"/>
                  </a:lnTo>
                  <a:lnTo>
                    <a:pt x="161" y="178"/>
                  </a:lnTo>
                  <a:lnTo>
                    <a:pt x="159" y="178"/>
                  </a:lnTo>
                  <a:lnTo>
                    <a:pt x="157" y="178"/>
                  </a:lnTo>
                  <a:lnTo>
                    <a:pt x="155" y="178"/>
                  </a:lnTo>
                  <a:lnTo>
                    <a:pt x="153" y="178"/>
                  </a:lnTo>
                  <a:lnTo>
                    <a:pt x="151" y="178"/>
                  </a:lnTo>
                  <a:lnTo>
                    <a:pt x="149" y="178"/>
                  </a:lnTo>
                  <a:lnTo>
                    <a:pt x="147" y="176"/>
                  </a:lnTo>
                  <a:lnTo>
                    <a:pt x="147" y="176"/>
                  </a:lnTo>
                  <a:lnTo>
                    <a:pt x="143" y="178"/>
                  </a:lnTo>
                  <a:lnTo>
                    <a:pt x="143" y="178"/>
                  </a:lnTo>
                  <a:lnTo>
                    <a:pt x="141" y="178"/>
                  </a:lnTo>
                  <a:lnTo>
                    <a:pt x="134" y="178"/>
                  </a:lnTo>
                  <a:lnTo>
                    <a:pt x="130" y="176"/>
                  </a:lnTo>
                  <a:lnTo>
                    <a:pt x="126" y="172"/>
                  </a:lnTo>
                  <a:lnTo>
                    <a:pt x="124" y="170"/>
                  </a:lnTo>
                  <a:lnTo>
                    <a:pt x="124" y="170"/>
                  </a:lnTo>
                  <a:lnTo>
                    <a:pt x="124" y="168"/>
                  </a:lnTo>
                  <a:lnTo>
                    <a:pt x="124" y="170"/>
                  </a:lnTo>
                  <a:lnTo>
                    <a:pt x="124" y="170"/>
                  </a:lnTo>
                  <a:lnTo>
                    <a:pt x="124" y="170"/>
                  </a:lnTo>
                  <a:lnTo>
                    <a:pt x="126" y="168"/>
                  </a:lnTo>
                  <a:lnTo>
                    <a:pt x="124" y="166"/>
                  </a:lnTo>
                  <a:lnTo>
                    <a:pt x="124" y="164"/>
                  </a:lnTo>
                  <a:lnTo>
                    <a:pt x="122" y="164"/>
                  </a:lnTo>
                  <a:lnTo>
                    <a:pt x="122" y="164"/>
                  </a:lnTo>
                  <a:lnTo>
                    <a:pt x="120" y="166"/>
                  </a:lnTo>
                  <a:lnTo>
                    <a:pt x="118" y="166"/>
                  </a:lnTo>
                  <a:lnTo>
                    <a:pt x="114" y="166"/>
                  </a:lnTo>
                  <a:lnTo>
                    <a:pt x="112" y="164"/>
                  </a:lnTo>
                  <a:lnTo>
                    <a:pt x="108" y="166"/>
                  </a:lnTo>
                  <a:lnTo>
                    <a:pt x="105" y="166"/>
                  </a:lnTo>
                  <a:lnTo>
                    <a:pt x="103" y="170"/>
                  </a:lnTo>
                  <a:lnTo>
                    <a:pt x="101" y="170"/>
                  </a:lnTo>
                  <a:lnTo>
                    <a:pt x="101" y="172"/>
                  </a:lnTo>
                  <a:lnTo>
                    <a:pt x="97" y="170"/>
                  </a:lnTo>
                  <a:lnTo>
                    <a:pt x="95" y="170"/>
                  </a:lnTo>
                  <a:lnTo>
                    <a:pt x="93" y="170"/>
                  </a:lnTo>
                  <a:lnTo>
                    <a:pt x="91" y="170"/>
                  </a:lnTo>
                  <a:lnTo>
                    <a:pt x="85" y="170"/>
                  </a:lnTo>
                  <a:lnTo>
                    <a:pt x="81" y="170"/>
                  </a:lnTo>
                  <a:lnTo>
                    <a:pt x="81" y="170"/>
                  </a:lnTo>
                  <a:lnTo>
                    <a:pt x="72" y="180"/>
                  </a:lnTo>
                  <a:lnTo>
                    <a:pt x="70" y="183"/>
                  </a:lnTo>
                  <a:lnTo>
                    <a:pt x="70" y="183"/>
                  </a:lnTo>
                  <a:lnTo>
                    <a:pt x="68" y="183"/>
                  </a:lnTo>
                  <a:lnTo>
                    <a:pt x="68" y="183"/>
                  </a:lnTo>
                  <a:lnTo>
                    <a:pt x="64" y="187"/>
                  </a:lnTo>
                  <a:lnTo>
                    <a:pt x="64" y="189"/>
                  </a:lnTo>
                  <a:lnTo>
                    <a:pt x="62" y="189"/>
                  </a:lnTo>
                  <a:lnTo>
                    <a:pt x="60" y="191"/>
                  </a:lnTo>
                  <a:lnTo>
                    <a:pt x="58" y="191"/>
                  </a:lnTo>
                  <a:lnTo>
                    <a:pt x="58" y="191"/>
                  </a:lnTo>
                  <a:lnTo>
                    <a:pt x="56" y="191"/>
                  </a:lnTo>
                  <a:lnTo>
                    <a:pt x="56" y="191"/>
                  </a:lnTo>
                  <a:lnTo>
                    <a:pt x="56" y="193"/>
                  </a:lnTo>
                  <a:lnTo>
                    <a:pt x="56" y="195"/>
                  </a:lnTo>
                  <a:lnTo>
                    <a:pt x="56" y="195"/>
                  </a:lnTo>
                  <a:lnTo>
                    <a:pt x="56" y="197"/>
                  </a:lnTo>
                  <a:lnTo>
                    <a:pt x="56" y="199"/>
                  </a:lnTo>
                  <a:lnTo>
                    <a:pt x="56" y="199"/>
                  </a:lnTo>
                  <a:lnTo>
                    <a:pt x="56" y="199"/>
                  </a:lnTo>
                  <a:lnTo>
                    <a:pt x="54" y="199"/>
                  </a:lnTo>
                  <a:lnTo>
                    <a:pt x="54" y="199"/>
                  </a:lnTo>
                  <a:lnTo>
                    <a:pt x="54" y="199"/>
                  </a:lnTo>
                  <a:lnTo>
                    <a:pt x="54" y="201"/>
                  </a:lnTo>
                  <a:lnTo>
                    <a:pt x="54" y="201"/>
                  </a:lnTo>
                  <a:lnTo>
                    <a:pt x="54" y="201"/>
                  </a:lnTo>
                  <a:lnTo>
                    <a:pt x="54" y="203"/>
                  </a:lnTo>
                  <a:lnTo>
                    <a:pt x="54" y="203"/>
                  </a:lnTo>
                  <a:lnTo>
                    <a:pt x="52" y="205"/>
                  </a:lnTo>
                  <a:lnTo>
                    <a:pt x="49" y="207"/>
                  </a:lnTo>
                  <a:lnTo>
                    <a:pt x="47" y="207"/>
                  </a:lnTo>
                  <a:lnTo>
                    <a:pt x="45" y="210"/>
                  </a:lnTo>
                  <a:lnTo>
                    <a:pt x="45" y="210"/>
                  </a:lnTo>
                  <a:lnTo>
                    <a:pt x="41" y="210"/>
                  </a:lnTo>
                  <a:lnTo>
                    <a:pt x="39" y="210"/>
                  </a:lnTo>
                  <a:lnTo>
                    <a:pt x="39" y="212"/>
                  </a:lnTo>
                  <a:lnTo>
                    <a:pt x="39" y="214"/>
                  </a:lnTo>
                  <a:lnTo>
                    <a:pt x="37" y="214"/>
                  </a:lnTo>
                  <a:lnTo>
                    <a:pt x="37" y="216"/>
                  </a:lnTo>
                  <a:lnTo>
                    <a:pt x="37" y="216"/>
                  </a:lnTo>
                  <a:lnTo>
                    <a:pt x="37" y="218"/>
                  </a:lnTo>
                  <a:lnTo>
                    <a:pt x="37" y="218"/>
                  </a:lnTo>
                  <a:lnTo>
                    <a:pt x="37" y="220"/>
                  </a:lnTo>
                  <a:lnTo>
                    <a:pt x="37" y="224"/>
                  </a:lnTo>
                  <a:lnTo>
                    <a:pt x="37" y="226"/>
                  </a:lnTo>
                  <a:lnTo>
                    <a:pt x="37" y="226"/>
                  </a:lnTo>
                  <a:lnTo>
                    <a:pt x="37" y="226"/>
                  </a:lnTo>
                  <a:lnTo>
                    <a:pt x="37" y="228"/>
                  </a:lnTo>
                  <a:lnTo>
                    <a:pt x="37" y="232"/>
                  </a:lnTo>
                  <a:lnTo>
                    <a:pt x="37" y="232"/>
                  </a:lnTo>
                  <a:lnTo>
                    <a:pt x="37" y="232"/>
                  </a:lnTo>
                  <a:lnTo>
                    <a:pt x="37" y="232"/>
                  </a:lnTo>
                  <a:lnTo>
                    <a:pt x="37" y="234"/>
                  </a:lnTo>
                  <a:lnTo>
                    <a:pt x="37" y="234"/>
                  </a:lnTo>
                  <a:lnTo>
                    <a:pt x="37" y="236"/>
                  </a:lnTo>
                  <a:lnTo>
                    <a:pt x="39" y="239"/>
                  </a:lnTo>
                  <a:lnTo>
                    <a:pt x="37" y="245"/>
                  </a:lnTo>
                  <a:lnTo>
                    <a:pt x="37" y="247"/>
                  </a:lnTo>
                  <a:lnTo>
                    <a:pt x="35" y="249"/>
                  </a:lnTo>
                  <a:lnTo>
                    <a:pt x="33" y="253"/>
                  </a:lnTo>
                  <a:lnTo>
                    <a:pt x="31" y="259"/>
                  </a:lnTo>
                  <a:lnTo>
                    <a:pt x="31" y="261"/>
                  </a:lnTo>
                  <a:lnTo>
                    <a:pt x="35" y="261"/>
                  </a:lnTo>
                  <a:lnTo>
                    <a:pt x="37" y="261"/>
                  </a:lnTo>
                  <a:lnTo>
                    <a:pt x="43" y="261"/>
                  </a:lnTo>
                  <a:lnTo>
                    <a:pt x="43" y="261"/>
                  </a:lnTo>
                  <a:lnTo>
                    <a:pt x="45" y="261"/>
                  </a:lnTo>
                  <a:lnTo>
                    <a:pt x="45" y="261"/>
                  </a:lnTo>
                  <a:lnTo>
                    <a:pt x="45" y="261"/>
                  </a:lnTo>
                  <a:lnTo>
                    <a:pt x="45" y="259"/>
                  </a:lnTo>
                  <a:lnTo>
                    <a:pt x="47" y="259"/>
                  </a:lnTo>
                  <a:lnTo>
                    <a:pt x="47" y="259"/>
                  </a:lnTo>
                  <a:lnTo>
                    <a:pt x="47" y="259"/>
                  </a:lnTo>
                  <a:lnTo>
                    <a:pt x="52" y="259"/>
                  </a:lnTo>
                  <a:lnTo>
                    <a:pt x="54" y="259"/>
                  </a:lnTo>
                  <a:lnTo>
                    <a:pt x="54" y="259"/>
                  </a:lnTo>
                  <a:lnTo>
                    <a:pt x="58" y="257"/>
                  </a:lnTo>
                  <a:lnTo>
                    <a:pt x="58" y="257"/>
                  </a:lnTo>
                  <a:lnTo>
                    <a:pt x="58" y="257"/>
                  </a:lnTo>
                  <a:lnTo>
                    <a:pt x="60" y="257"/>
                  </a:lnTo>
                  <a:lnTo>
                    <a:pt x="87" y="251"/>
                  </a:lnTo>
                  <a:lnTo>
                    <a:pt x="89" y="253"/>
                  </a:lnTo>
                  <a:lnTo>
                    <a:pt x="91" y="253"/>
                  </a:lnTo>
                  <a:lnTo>
                    <a:pt x="91" y="251"/>
                  </a:lnTo>
                  <a:lnTo>
                    <a:pt x="93" y="251"/>
                  </a:lnTo>
                  <a:lnTo>
                    <a:pt x="95" y="251"/>
                  </a:lnTo>
                  <a:lnTo>
                    <a:pt x="97" y="251"/>
                  </a:lnTo>
                  <a:lnTo>
                    <a:pt x="97" y="253"/>
                  </a:lnTo>
                  <a:lnTo>
                    <a:pt x="97" y="255"/>
                  </a:lnTo>
                  <a:lnTo>
                    <a:pt x="95" y="257"/>
                  </a:lnTo>
                  <a:lnTo>
                    <a:pt x="95" y="259"/>
                  </a:lnTo>
                  <a:lnTo>
                    <a:pt x="95" y="259"/>
                  </a:lnTo>
                  <a:lnTo>
                    <a:pt x="95" y="259"/>
                  </a:lnTo>
                  <a:lnTo>
                    <a:pt x="91" y="261"/>
                  </a:lnTo>
                  <a:lnTo>
                    <a:pt x="91" y="261"/>
                  </a:lnTo>
                  <a:lnTo>
                    <a:pt x="91" y="263"/>
                  </a:lnTo>
                  <a:lnTo>
                    <a:pt x="91" y="263"/>
                  </a:lnTo>
                  <a:lnTo>
                    <a:pt x="89" y="266"/>
                  </a:lnTo>
                  <a:lnTo>
                    <a:pt x="87" y="266"/>
                  </a:lnTo>
                  <a:lnTo>
                    <a:pt x="87" y="266"/>
                  </a:lnTo>
                  <a:lnTo>
                    <a:pt x="87" y="266"/>
                  </a:lnTo>
                  <a:lnTo>
                    <a:pt x="87" y="268"/>
                  </a:lnTo>
                  <a:lnTo>
                    <a:pt x="87" y="268"/>
                  </a:lnTo>
                  <a:lnTo>
                    <a:pt x="87" y="268"/>
                  </a:lnTo>
                  <a:lnTo>
                    <a:pt x="87" y="268"/>
                  </a:lnTo>
                  <a:lnTo>
                    <a:pt x="78" y="274"/>
                  </a:lnTo>
                  <a:lnTo>
                    <a:pt x="78" y="276"/>
                  </a:lnTo>
                  <a:lnTo>
                    <a:pt x="76" y="276"/>
                  </a:lnTo>
                  <a:lnTo>
                    <a:pt x="76" y="278"/>
                  </a:lnTo>
                  <a:lnTo>
                    <a:pt x="76" y="278"/>
                  </a:lnTo>
                  <a:lnTo>
                    <a:pt x="76" y="280"/>
                  </a:lnTo>
                  <a:lnTo>
                    <a:pt x="76" y="278"/>
                  </a:lnTo>
                  <a:lnTo>
                    <a:pt x="74" y="278"/>
                  </a:lnTo>
                  <a:lnTo>
                    <a:pt x="74" y="278"/>
                  </a:lnTo>
                  <a:lnTo>
                    <a:pt x="74" y="278"/>
                  </a:lnTo>
                  <a:lnTo>
                    <a:pt x="74" y="278"/>
                  </a:lnTo>
                  <a:lnTo>
                    <a:pt x="74" y="278"/>
                  </a:lnTo>
                  <a:lnTo>
                    <a:pt x="74" y="276"/>
                  </a:lnTo>
                  <a:lnTo>
                    <a:pt x="74" y="276"/>
                  </a:lnTo>
                  <a:lnTo>
                    <a:pt x="74" y="276"/>
                  </a:lnTo>
                  <a:lnTo>
                    <a:pt x="72" y="278"/>
                  </a:lnTo>
                  <a:lnTo>
                    <a:pt x="72" y="280"/>
                  </a:lnTo>
                  <a:lnTo>
                    <a:pt x="72" y="280"/>
                  </a:lnTo>
                  <a:lnTo>
                    <a:pt x="72" y="280"/>
                  </a:lnTo>
                  <a:lnTo>
                    <a:pt x="74" y="280"/>
                  </a:lnTo>
                  <a:lnTo>
                    <a:pt x="78" y="280"/>
                  </a:lnTo>
                  <a:lnTo>
                    <a:pt x="81" y="282"/>
                  </a:lnTo>
                  <a:lnTo>
                    <a:pt x="81" y="282"/>
                  </a:lnTo>
                  <a:lnTo>
                    <a:pt x="81" y="284"/>
                  </a:lnTo>
                  <a:lnTo>
                    <a:pt x="81" y="286"/>
                  </a:lnTo>
                  <a:lnTo>
                    <a:pt x="81" y="288"/>
                  </a:lnTo>
                  <a:lnTo>
                    <a:pt x="83" y="288"/>
                  </a:lnTo>
                  <a:lnTo>
                    <a:pt x="85" y="290"/>
                  </a:lnTo>
                  <a:lnTo>
                    <a:pt x="87" y="292"/>
                  </a:lnTo>
                  <a:lnTo>
                    <a:pt x="89" y="292"/>
                  </a:lnTo>
                  <a:lnTo>
                    <a:pt x="91" y="295"/>
                  </a:lnTo>
                  <a:lnTo>
                    <a:pt x="91" y="299"/>
                  </a:lnTo>
                  <a:lnTo>
                    <a:pt x="93" y="301"/>
                  </a:lnTo>
                  <a:lnTo>
                    <a:pt x="91" y="301"/>
                  </a:lnTo>
                  <a:lnTo>
                    <a:pt x="91" y="301"/>
                  </a:lnTo>
                  <a:lnTo>
                    <a:pt x="89" y="303"/>
                  </a:lnTo>
                  <a:lnTo>
                    <a:pt x="87" y="303"/>
                  </a:lnTo>
                  <a:lnTo>
                    <a:pt x="85" y="305"/>
                  </a:lnTo>
                  <a:lnTo>
                    <a:pt x="87" y="305"/>
                  </a:lnTo>
                  <a:lnTo>
                    <a:pt x="87" y="305"/>
                  </a:lnTo>
                  <a:lnTo>
                    <a:pt x="87" y="305"/>
                  </a:lnTo>
                  <a:lnTo>
                    <a:pt x="87" y="307"/>
                  </a:lnTo>
                  <a:lnTo>
                    <a:pt x="87" y="309"/>
                  </a:lnTo>
                  <a:lnTo>
                    <a:pt x="87" y="311"/>
                  </a:lnTo>
                  <a:lnTo>
                    <a:pt x="89" y="313"/>
                  </a:lnTo>
                  <a:lnTo>
                    <a:pt x="89" y="313"/>
                  </a:lnTo>
                  <a:lnTo>
                    <a:pt x="91" y="315"/>
                  </a:lnTo>
                  <a:lnTo>
                    <a:pt x="91" y="315"/>
                  </a:lnTo>
                  <a:lnTo>
                    <a:pt x="93" y="315"/>
                  </a:lnTo>
                  <a:lnTo>
                    <a:pt x="95" y="313"/>
                  </a:lnTo>
                  <a:lnTo>
                    <a:pt x="95" y="313"/>
                  </a:lnTo>
                  <a:lnTo>
                    <a:pt x="97" y="313"/>
                  </a:lnTo>
                  <a:lnTo>
                    <a:pt x="97" y="313"/>
                  </a:lnTo>
                  <a:lnTo>
                    <a:pt x="97" y="313"/>
                  </a:lnTo>
                  <a:lnTo>
                    <a:pt x="99" y="313"/>
                  </a:lnTo>
                  <a:lnTo>
                    <a:pt x="99" y="313"/>
                  </a:lnTo>
                  <a:lnTo>
                    <a:pt x="99" y="315"/>
                  </a:lnTo>
                  <a:lnTo>
                    <a:pt x="99" y="315"/>
                  </a:lnTo>
                  <a:lnTo>
                    <a:pt x="101" y="315"/>
                  </a:lnTo>
                  <a:lnTo>
                    <a:pt x="101" y="315"/>
                  </a:lnTo>
                  <a:lnTo>
                    <a:pt x="103" y="313"/>
                  </a:lnTo>
                  <a:lnTo>
                    <a:pt x="103" y="313"/>
                  </a:lnTo>
                  <a:lnTo>
                    <a:pt x="105" y="313"/>
                  </a:lnTo>
                  <a:lnTo>
                    <a:pt x="105" y="315"/>
                  </a:lnTo>
                  <a:lnTo>
                    <a:pt x="103" y="317"/>
                  </a:lnTo>
                  <a:lnTo>
                    <a:pt x="105" y="317"/>
                  </a:lnTo>
                  <a:lnTo>
                    <a:pt x="105" y="319"/>
                  </a:lnTo>
                  <a:lnTo>
                    <a:pt x="103" y="319"/>
                  </a:lnTo>
                  <a:lnTo>
                    <a:pt x="101" y="319"/>
                  </a:lnTo>
                  <a:lnTo>
                    <a:pt x="101" y="319"/>
                  </a:lnTo>
                  <a:lnTo>
                    <a:pt x="101" y="322"/>
                  </a:lnTo>
                  <a:lnTo>
                    <a:pt x="99" y="322"/>
                  </a:lnTo>
                  <a:lnTo>
                    <a:pt x="97" y="322"/>
                  </a:lnTo>
                  <a:lnTo>
                    <a:pt x="99" y="324"/>
                  </a:lnTo>
                  <a:lnTo>
                    <a:pt x="99" y="326"/>
                  </a:lnTo>
                  <a:lnTo>
                    <a:pt x="97" y="326"/>
                  </a:lnTo>
                  <a:lnTo>
                    <a:pt x="97" y="324"/>
                  </a:lnTo>
                  <a:lnTo>
                    <a:pt x="93" y="324"/>
                  </a:lnTo>
                  <a:lnTo>
                    <a:pt x="93" y="326"/>
                  </a:lnTo>
                  <a:lnTo>
                    <a:pt x="95" y="328"/>
                  </a:lnTo>
                  <a:lnTo>
                    <a:pt x="95" y="328"/>
                  </a:lnTo>
                  <a:lnTo>
                    <a:pt x="97" y="328"/>
                  </a:lnTo>
                  <a:lnTo>
                    <a:pt x="97" y="330"/>
                  </a:lnTo>
                  <a:lnTo>
                    <a:pt x="97" y="330"/>
                  </a:lnTo>
                  <a:lnTo>
                    <a:pt x="95" y="330"/>
                  </a:lnTo>
                  <a:lnTo>
                    <a:pt x="95" y="330"/>
                  </a:lnTo>
                  <a:lnTo>
                    <a:pt x="95" y="330"/>
                  </a:lnTo>
                  <a:lnTo>
                    <a:pt x="95" y="330"/>
                  </a:lnTo>
                  <a:lnTo>
                    <a:pt x="93" y="332"/>
                  </a:lnTo>
                  <a:lnTo>
                    <a:pt x="93" y="332"/>
                  </a:lnTo>
                  <a:lnTo>
                    <a:pt x="93" y="332"/>
                  </a:lnTo>
                  <a:lnTo>
                    <a:pt x="91" y="332"/>
                  </a:lnTo>
                  <a:lnTo>
                    <a:pt x="91" y="332"/>
                  </a:lnTo>
                  <a:lnTo>
                    <a:pt x="89" y="332"/>
                  </a:lnTo>
                  <a:lnTo>
                    <a:pt x="89" y="332"/>
                  </a:lnTo>
                  <a:lnTo>
                    <a:pt x="89" y="332"/>
                  </a:lnTo>
                  <a:lnTo>
                    <a:pt x="89" y="332"/>
                  </a:lnTo>
                  <a:lnTo>
                    <a:pt x="89" y="330"/>
                  </a:lnTo>
                  <a:lnTo>
                    <a:pt x="87" y="330"/>
                  </a:lnTo>
                  <a:lnTo>
                    <a:pt x="85" y="332"/>
                  </a:lnTo>
                  <a:lnTo>
                    <a:pt x="81" y="332"/>
                  </a:lnTo>
                  <a:lnTo>
                    <a:pt x="81" y="334"/>
                  </a:lnTo>
                  <a:lnTo>
                    <a:pt x="81" y="336"/>
                  </a:lnTo>
                  <a:lnTo>
                    <a:pt x="81" y="336"/>
                  </a:lnTo>
                  <a:lnTo>
                    <a:pt x="83" y="338"/>
                  </a:lnTo>
                  <a:lnTo>
                    <a:pt x="83" y="338"/>
                  </a:lnTo>
                  <a:lnTo>
                    <a:pt x="81" y="340"/>
                  </a:lnTo>
                  <a:lnTo>
                    <a:pt x="81" y="340"/>
                  </a:lnTo>
                  <a:lnTo>
                    <a:pt x="81" y="340"/>
                  </a:lnTo>
                  <a:lnTo>
                    <a:pt x="81" y="342"/>
                  </a:lnTo>
                  <a:lnTo>
                    <a:pt x="83" y="342"/>
                  </a:lnTo>
                  <a:lnTo>
                    <a:pt x="83" y="342"/>
                  </a:lnTo>
                  <a:lnTo>
                    <a:pt x="83" y="342"/>
                  </a:lnTo>
                  <a:lnTo>
                    <a:pt x="83" y="342"/>
                  </a:lnTo>
                  <a:lnTo>
                    <a:pt x="83" y="344"/>
                  </a:lnTo>
                  <a:lnTo>
                    <a:pt x="83" y="344"/>
                  </a:lnTo>
                  <a:lnTo>
                    <a:pt x="85" y="344"/>
                  </a:lnTo>
                  <a:lnTo>
                    <a:pt x="87" y="344"/>
                  </a:lnTo>
                  <a:lnTo>
                    <a:pt x="87" y="344"/>
                  </a:lnTo>
                  <a:lnTo>
                    <a:pt x="85" y="346"/>
                  </a:lnTo>
                  <a:lnTo>
                    <a:pt x="87" y="346"/>
                  </a:lnTo>
                  <a:lnTo>
                    <a:pt x="89" y="344"/>
                  </a:lnTo>
                  <a:lnTo>
                    <a:pt x="89" y="344"/>
                  </a:lnTo>
                  <a:lnTo>
                    <a:pt x="89" y="346"/>
                  </a:lnTo>
                  <a:lnTo>
                    <a:pt x="89" y="346"/>
                  </a:lnTo>
                  <a:lnTo>
                    <a:pt x="89" y="348"/>
                  </a:lnTo>
                  <a:lnTo>
                    <a:pt x="89" y="351"/>
                  </a:lnTo>
                  <a:lnTo>
                    <a:pt x="91" y="351"/>
                  </a:lnTo>
                  <a:lnTo>
                    <a:pt x="91" y="353"/>
                  </a:lnTo>
                  <a:lnTo>
                    <a:pt x="91" y="353"/>
                  </a:lnTo>
                  <a:lnTo>
                    <a:pt x="93" y="353"/>
                  </a:lnTo>
                  <a:lnTo>
                    <a:pt x="93" y="355"/>
                  </a:lnTo>
                  <a:lnTo>
                    <a:pt x="91" y="355"/>
                  </a:lnTo>
                  <a:lnTo>
                    <a:pt x="89" y="353"/>
                  </a:lnTo>
                  <a:lnTo>
                    <a:pt x="89" y="353"/>
                  </a:lnTo>
                  <a:lnTo>
                    <a:pt x="87" y="351"/>
                  </a:lnTo>
                  <a:lnTo>
                    <a:pt x="89" y="353"/>
                  </a:lnTo>
                  <a:lnTo>
                    <a:pt x="89" y="355"/>
                  </a:lnTo>
                  <a:lnTo>
                    <a:pt x="91" y="355"/>
                  </a:lnTo>
                  <a:lnTo>
                    <a:pt x="93" y="355"/>
                  </a:lnTo>
                  <a:lnTo>
                    <a:pt x="93" y="355"/>
                  </a:lnTo>
                  <a:lnTo>
                    <a:pt x="95" y="359"/>
                  </a:lnTo>
                  <a:lnTo>
                    <a:pt x="97" y="361"/>
                  </a:lnTo>
                  <a:lnTo>
                    <a:pt x="97" y="361"/>
                  </a:lnTo>
                  <a:lnTo>
                    <a:pt x="97" y="361"/>
                  </a:lnTo>
                  <a:lnTo>
                    <a:pt x="97" y="361"/>
                  </a:lnTo>
                  <a:lnTo>
                    <a:pt x="103" y="359"/>
                  </a:lnTo>
                  <a:lnTo>
                    <a:pt x="105" y="359"/>
                  </a:lnTo>
                  <a:lnTo>
                    <a:pt x="108" y="359"/>
                  </a:lnTo>
                  <a:lnTo>
                    <a:pt x="108" y="359"/>
                  </a:lnTo>
                  <a:lnTo>
                    <a:pt x="110" y="359"/>
                  </a:lnTo>
                  <a:lnTo>
                    <a:pt x="112" y="359"/>
                  </a:lnTo>
                  <a:lnTo>
                    <a:pt x="112" y="359"/>
                  </a:lnTo>
                  <a:lnTo>
                    <a:pt x="112" y="359"/>
                  </a:lnTo>
                  <a:lnTo>
                    <a:pt x="114" y="359"/>
                  </a:lnTo>
                  <a:lnTo>
                    <a:pt x="114" y="359"/>
                  </a:lnTo>
                  <a:lnTo>
                    <a:pt x="114" y="361"/>
                  </a:lnTo>
                  <a:lnTo>
                    <a:pt x="112" y="361"/>
                  </a:lnTo>
                  <a:lnTo>
                    <a:pt x="110" y="363"/>
                  </a:lnTo>
                  <a:lnTo>
                    <a:pt x="108" y="365"/>
                  </a:lnTo>
                  <a:lnTo>
                    <a:pt x="105" y="363"/>
                  </a:lnTo>
                  <a:lnTo>
                    <a:pt x="105" y="363"/>
                  </a:lnTo>
                  <a:lnTo>
                    <a:pt x="105" y="363"/>
                  </a:lnTo>
                  <a:lnTo>
                    <a:pt x="103" y="363"/>
                  </a:lnTo>
                  <a:lnTo>
                    <a:pt x="103" y="363"/>
                  </a:lnTo>
                  <a:lnTo>
                    <a:pt x="103" y="363"/>
                  </a:lnTo>
                  <a:lnTo>
                    <a:pt x="101" y="363"/>
                  </a:lnTo>
                  <a:lnTo>
                    <a:pt x="101" y="363"/>
                  </a:lnTo>
                  <a:lnTo>
                    <a:pt x="101" y="365"/>
                  </a:lnTo>
                  <a:lnTo>
                    <a:pt x="101" y="365"/>
                  </a:lnTo>
                  <a:lnTo>
                    <a:pt x="99" y="365"/>
                  </a:lnTo>
                  <a:lnTo>
                    <a:pt x="95" y="367"/>
                  </a:lnTo>
                  <a:lnTo>
                    <a:pt x="89" y="367"/>
                  </a:lnTo>
                  <a:lnTo>
                    <a:pt x="89" y="367"/>
                  </a:lnTo>
                  <a:lnTo>
                    <a:pt x="87" y="369"/>
                  </a:lnTo>
                  <a:lnTo>
                    <a:pt x="85" y="369"/>
                  </a:lnTo>
                  <a:lnTo>
                    <a:pt x="85" y="367"/>
                  </a:lnTo>
                  <a:lnTo>
                    <a:pt x="85" y="367"/>
                  </a:lnTo>
                  <a:lnTo>
                    <a:pt x="85" y="367"/>
                  </a:lnTo>
                  <a:lnTo>
                    <a:pt x="83" y="367"/>
                  </a:lnTo>
                  <a:lnTo>
                    <a:pt x="83" y="365"/>
                  </a:lnTo>
                  <a:lnTo>
                    <a:pt x="81" y="363"/>
                  </a:lnTo>
                  <a:lnTo>
                    <a:pt x="81" y="361"/>
                  </a:lnTo>
                  <a:lnTo>
                    <a:pt x="81" y="361"/>
                  </a:lnTo>
                  <a:lnTo>
                    <a:pt x="81" y="363"/>
                  </a:lnTo>
                  <a:lnTo>
                    <a:pt x="78" y="361"/>
                  </a:lnTo>
                  <a:lnTo>
                    <a:pt x="78" y="363"/>
                  </a:lnTo>
                  <a:lnTo>
                    <a:pt x="76" y="365"/>
                  </a:lnTo>
                  <a:lnTo>
                    <a:pt x="76" y="365"/>
                  </a:lnTo>
                  <a:lnTo>
                    <a:pt x="76" y="369"/>
                  </a:lnTo>
                  <a:lnTo>
                    <a:pt x="78" y="371"/>
                  </a:lnTo>
                  <a:lnTo>
                    <a:pt x="78" y="371"/>
                  </a:lnTo>
                  <a:lnTo>
                    <a:pt x="78" y="373"/>
                  </a:lnTo>
                  <a:lnTo>
                    <a:pt x="76" y="373"/>
                  </a:lnTo>
                  <a:lnTo>
                    <a:pt x="74" y="371"/>
                  </a:lnTo>
                  <a:lnTo>
                    <a:pt x="74" y="367"/>
                  </a:lnTo>
                  <a:lnTo>
                    <a:pt x="72" y="365"/>
                  </a:lnTo>
                  <a:lnTo>
                    <a:pt x="72" y="365"/>
                  </a:lnTo>
                  <a:lnTo>
                    <a:pt x="72" y="363"/>
                  </a:lnTo>
                  <a:lnTo>
                    <a:pt x="70" y="363"/>
                  </a:lnTo>
                  <a:lnTo>
                    <a:pt x="70" y="361"/>
                  </a:lnTo>
                  <a:lnTo>
                    <a:pt x="72" y="361"/>
                  </a:lnTo>
                  <a:lnTo>
                    <a:pt x="72" y="359"/>
                  </a:lnTo>
                  <a:lnTo>
                    <a:pt x="70" y="359"/>
                  </a:lnTo>
                  <a:lnTo>
                    <a:pt x="70" y="359"/>
                  </a:lnTo>
                  <a:lnTo>
                    <a:pt x="72" y="359"/>
                  </a:lnTo>
                  <a:lnTo>
                    <a:pt x="72" y="359"/>
                  </a:lnTo>
                  <a:lnTo>
                    <a:pt x="72" y="359"/>
                  </a:lnTo>
                  <a:lnTo>
                    <a:pt x="74" y="359"/>
                  </a:lnTo>
                  <a:lnTo>
                    <a:pt x="74" y="359"/>
                  </a:lnTo>
                  <a:lnTo>
                    <a:pt x="74" y="359"/>
                  </a:lnTo>
                  <a:lnTo>
                    <a:pt x="74" y="357"/>
                  </a:lnTo>
                  <a:lnTo>
                    <a:pt x="74" y="357"/>
                  </a:lnTo>
                  <a:lnTo>
                    <a:pt x="74" y="355"/>
                  </a:lnTo>
                  <a:lnTo>
                    <a:pt x="74" y="355"/>
                  </a:lnTo>
                  <a:lnTo>
                    <a:pt x="72" y="353"/>
                  </a:lnTo>
                  <a:lnTo>
                    <a:pt x="72" y="353"/>
                  </a:lnTo>
                  <a:lnTo>
                    <a:pt x="72" y="353"/>
                  </a:lnTo>
                  <a:lnTo>
                    <a:pt x="72" y="353"/>
                  </a:lnTo>
                  <a:lnTo>
                    <a:pt x="70" y="348"/>
                  </a:lnTo>
                  <a:lnTo>
                    <a:pt x="68" y="346"/>
                  </a:lnTo>
                  <a:lnTo>
                    <a:pt x="68" y="344"/>
                  </a:lnTo>
                  <a:lnTo>
                    <a:pt x="66" y="342"/>
                  </a:lnTo>
                  <a:lnTo>
                    <a:pt x="64" y="340"/>
                  </a:lnTo>
                  <a:lnTo>
                    <a:pt x="62" y="340"/>
                  </a:lnTo>
                  <a:lnTo>
                    <a:pt x="60" y="338"/>
                  </a:lnTo>
                  <a:lnTo>
                    <a:pt x="60" y="338"/>
                  </a:lnTo>
                  <a:lnTo>
                    <a:pt x="58" y="338"/>
                  </a:lnTo>
                  <a:lnTo>
                    <a:pt x="56" y="338"/>
                  </a:lnTo>
                  <a:lnTo>
                    <a:pt x="54" y="338"/>
                  </a:lnTo>
                  <a:lnTo>
                    <a:pt x="54" y="338"/>
                  </a:lnTo>
                  <a:lnTo>
                    <a:pt x="54" y="340"/>
                  </a:lnTo>
                  <a:lnTo>
                    <a:pt x="52" y="340"/>
                  </a:lnTo>
                  <a:lnTo>
                    <a:pt x="52" y="342"/>
                  </a:lnTo>
                  <a:lnTo>
                    <a:pt x="52" y="344"/>
                  </a:lnTo>
                  <a:lnTo>
                    <a:pt x="54" y="346"/>
                  </a:lnTo>
                  <a:lnTo>
                    <a:pt x="54" y="348"/>
                  </a:lnTo>
                  <a:lnTo>
                    <a:pt x="54" y="348"/>
                  </a:lnTo>
                  <a:lnTo>
                    <a:pt x="54" y="351"/>
                  </a:lnTo>
                  <a:lnTo>
                    <a:pt x="54" y="353"/>
                  </a:lnTo>
                  <a:lnTo>
                    <a:pt x="54" y="353"/>
                  </a:lnTo>
                  <a:lnTo>
                    <a:pt x="56" y="355"/>
                  </a:lnTo>
                  <a:lnTo>
                    <a:pt x="56" y="357"/>
                  </a:lnTo>
                  <a:lnTo>
                    <a:pt x="56" y="359"/>
                  </a:lnTo>
                  <a:lnTo>
                    <a:pt x="56" y="359"/>
                  </a:lnTo>
                  <a:lnTo>
                    <a:pt x="56" y="359"/>
                  </a:lnTo>
                  <a:lnTo>
                    <a:pt x="56" y="359"/>
                  </a:lnTo>
                  <a:lnTo>
                    <a:pt x="58" y="359"/>
                  </a:lnTo>
                  <a:lnTo>
                    <a:pt x="58" y="359"/>
                  </a:lnTo>
                  <a:lnTo>
                    <a:pt x="58" y="357"/>
                  </a:lnTo>
                  <a:lnTo>
                    <a:pt x="60" y="357"/>
                  </a:lnTo>
                  <a:lnTo>
                    <a:pt x="60" y="359"/>
                  </a:lnTo>
                  <a:lnTo>
                    <a:pt x="62" y="359"/>
                  </a:lnTo>
                  <a:lnTo>
                    <a:pt x="64" y="361"/>
                  </a:lnTo>
                  <a:lnTo>
                    <a:pt x="64" y="361"/>
                  </a:lnTo>
                  <a:lnTo>
                    <a:pt x="64" y="363"/>
                  </a:lnTo>
                  <a:lnTo>
                    <a:pt x="62" y="365"/>
                  </a:lnTo>
                  <a:lnTo>
                    <a:pt x="62" y="363"/>
                  </a:lnTo>
                  <a:lnTo>
                    <a:pt x="60" y="363"/>
                  </a:lnTo>
                  <a:lnTo>
                    <a:pt x="60" y="363"/>
                  </a:lnTo>
                  <a:lnTo>
                    <a:pt x="62" y="363"/>
                  </a:lnTo>
                  <a:lnTo>
                    <a:pt x="62" y="365"/>
                  </a:lnTo>
                  <a:lnTo>
                    <a:pt x="62" y="367"/>
                  </a:lnTo>
                  <a:lnTo>
                    <a:pt x="60" y="369"/>
                  </a:lnTo>
                  <a:lnTo>
                    <a:pt x="60" y="369"/>
                  </a:lnTo>
                  <a:lnTo>
                    <a:pt x="58" y="371"/>
                  </a:lnTo>
                  <a:lnTo>
                    <a:pt x="58" y="371"/>
                  </a:lnTo>
                  <a:lnTo>
                    <a:pt x="56" y="371"/>
                  </a:lnTo>
                  <a:lnTo>
                    <a:pt x="56" y="371"/>
                  </a:lnTo>
                  <a:lnTo>
                    <a:pt x="54" y="369"/>
                  </a:lnTo>
                  <a:lnTo>
                    <a:pt x="54" y="371"/>
                  </a:lnTo>
                  <a:lnTo>
                    <a:pt x="56" y="371"/>
                  </a:lnTo>
                  <a:lnTo>
                    <a:pt x="56" y="373"/>
                  </a:lnTo>
                  <a:lnTo>
                    <a:pt x="54" y="373"/>
                  </a:lnTo>
                  <a:lnTo>
                    <a:pt x="54" y="373"/>
                  </a:lnTo>
                  <a:lnTo>
                    <a:pt x="52" y="371"/>
                  </a:lnTo>
                  <a:lnTo>
                    <a:pt x="52" y="371"/>
                  </a:lnTo>
                  <a:lnTo>
                    <a:pt x="52" y="371"/>
                  </a:lnTo>
                  <a:lnTo>
                    <a:pt x="52" y="371"/>
                  </a:lnTo>
                  <a:lnTo>
                    <a:pt x="52" y="371"/>
                  </a:lnTo>
                  <a:lnTo>
                    <a:pt x="49" y="371"/>
                  </a:lnTo>
                  <a:lnTo>
                    <a:pt x="49" y="371"/>
                  </a:lnTo>
                  <a:lnTo>
                    <a:pt x="49" y="371"/>
                  </a:lnTo>
                  <a:lnTo>
                    <a:pt x="49" y="369"/>
                  </a:lnTo>
                  <a:lnTo>
                    <a:pt x="49" y="369"/>
                  </a:lnTo>
                  <a:lnTo>
                    <a:pt x="49" y="367"/>
                  </a:lnTo>
                  <a:lnTo>
                    <a:pt x="49" y="367"/>
                  </a:lnTo>
                  <a:lnTo>
                    <a:pt x="49" y="367"/>
                  </a:lnTo>
                  <a:lnTo>
                    <a:pt x="49" y="367"/>
                  </a:lnTo>
                  <a:lnTo>
                    <a:pt x="49" y="367"/>
                  </a:lnTo>
                  <a:lnTo>
                    <a:pt x="49" y="369"/>
                  </a:lnTo>
                  <a:lnTo>
                    <a:pt x="47" y="367"/>
                  </a:lnTo>
                  <a:lnTo>
                    <a:pt x="47" y="369"/>
                  </a:lnTo>
                  <a:lnTo>
                    <a:pt x="47" y="371"/>
                  </a:lnTo>
                  <a:lnTo>
                    <a:pt x="49" y="371"/>
                  </a:lnTo>
                  <a:lnTo>
                    <a:pt x="49" y="371"/>
                  </a:lnTo>
                  <a:lnTo>
                    <a:pt x="47" y="373"/>
                  </a:lnTo>
                  <a:lnTo>
                    <a:pt x="47" y="373"/>
                  </a:lnTo>
                  <a:lnTo>
                    <a:pt x="45" y="375"/>
                  </a:lnTo>
                  <a:lnTo>
                    <a:pt x="43" y="375"/>
                  </a:lnTo>
                  <a:lnTo>
                    <a:pt x="43" y="375"/>
                  </a:lnTo>
                  <a:lnTo>
                    <a:pt x="43" y="378"/>
                  </a:lnTo>
                  <a:lnTo>
                    <a:pt x="47" y="378"/>
                  </a:lnTo>
                  <a:lnTo>
                    <a:pt x="47" y="378"/>
                  </a:lnTo>
                  <a:lnTo>
                    <a:pt x="52" y="380"/>
                  </a:lnTo>
                  <a:lnTo>
                    <a:pt x="52" y="382"/>
                  </a:lnTo>
                  <a:lnTo>
                    <a:pt x="54" y="380"/>
                  </a:lnTo>
                  <a:lnTo>
                    <a:pt x="54" y="378"/>
                  </a:lnTo>
                  <a:lnTo>
                    <a:pt x="56" y="378"/>
                  </a:lnTo>
                  <a:lnTo>
                    <a:pt x="56" y="380"/>
                  </a:lnTo>
                  <a:lnTo>
                    <a:pt x="56" y="380"/>
                  </a:lnTo>
                  <a:lnTo>
                    <a:pt x="56" y="380"/>
                  </a:lnTo>
                  <a:lnTo>
                    <a:pt x="56" y="382"/>
                  </a:lnTo>
                  <a:lnTo>
                    <a:pt x="58" y="384"/>
                  </a:lnTo>
                  <a:lnTo>
                    <a:pt x="58" y="384"/>
                  </a:lnTo>
                  <a:lnTo>
                    <a:pt x="58" y="384"/>
                  </a:lnTo>
                  <a:lnTo>
                    <a:pt x="58" y="384"/>
                  </a:lnTo>
                  <a:lnTo>
                    <a:pt x="58" y="382"/>
                  </a:lnTo>
                  <a:lnTo>
                    <a:pt x="60" y="382"/>
                  </a:lnTo>
                  <a:lnTo>
                    <a:pt x="62" y="384"/>
                  </a:lnTo>
                  <a:lnTo>
                    <a:pt x="62" y="386"/>
                  </a:lnTo>
                  <a:lnTo>
                    <a:pt x="64" y="386"/>
                  </a:lnTo>
                  <a:lnTo>
                    <a:pt x="64" y="388"/>
                  </a:lnTo>
                  <a:lnTo>
                    <a:pt x="64" y="388"/>
                  </a:lnTo>
                  <a:lnTo>
                    <a:pt x="66" y="388"/>
                  </a:lnTo>
                  <a:lnTo>
                    <a:pt x="66" y="390"/>
                  </a:lnTo>
                  <a:lnTo>
                    <a:pt x="68" y="392"/>
                  </a:lnTo>
                  <a:lnTo>
                    <a:pt x="68" y="392"/>
                  </a:lnTo>
                  <a:lnTo>
                    <a:pt x="68" y="390"/>
                  </a:lnTo>
                  <a:lnTo>
                    <a:pt x="70" y="390"/>
                  </a:lnTo>
                  <a:lnTo>
                    <a:pt x="70" y="392"/>
                  </a:lnTo>
                  <a:lnTo>
                    <a:pt x="70" y="392"/>
                  </a:lnTo>
                  <a:lnTo>
                    <a:pt x="72" y="392"/>
                  </a:lnTo>
                  <a:lnTo>
                    <a:pt x="72" y="392"/>
                  </a:lnTo>
                  <a:lnTo>
                    <a:pt x="72" y="390"/>
                  </a:lnTo>
                  <a:lnTo>
                    <a:pt x="72" y="390"/>
                  </a:lnTo>
                  <a:lnTo>
                    <a:pt x="72" y="390"/>
                  </a:lnTo>
                  <a:lnTo>
                    <a:pt x="72" y="390"/>
                  </a:lnTo>
                  <a:lnTo>
                    <a:pt x="72" y="390"/>
                  </a:lnTo>
                  <a:lnTo>
                    <a:pt x="72" y="390"/>
                  </a:lnTo>
                  <a:lnTo>
                    <a:pt x="74" y="384"/>
                  </a:lnTo>
                  <a:lnTo>
                    <a:pt x="74" y="384"/>
                  </a:lnTo>
                  <a:lnTo>
                    <a:pt x="78" y="384"/>
                  </a:lnTo>
                  <a:lnTo>
                    <a:pt x="81" y="384"/>
                  </a:lnTo>
                  <a:lnTo>
                    <a:pt x="83" y="382"/>
                  </a:lnTo>
                  <a:lnTo>
                    <a:pt x="83" y="382"/>
                  </a:lnTo>
                  <a:lnTo>
                    <a:pt x="85" y="384"/>
                  </a:lnTo>
                  <a:lnTo>
                    <a:pt x="85" y="386"/>
                  </a:lnTo>
                  <a:lnTo>
                    <a:pt x="85" y="388"/>
                  </a:lnTo>
                  <a:lnTo>
                    <a:pt x="85" y="386"/>
                  </a:lnTo>
                  <a:lnTo>
                    <a:pt x="87" y="388"/>
                  </a:lnTo>
                  <a:lnTo>
                    <a:pt x="89" y="390"/>
                  </a:lnTo>
                  <a:lnTo>
                    <a:pt x="89" y="390"/>
                  </a:lnTo>
                  <a:lnTo>
                    <a:pt x="89" y="392"/>
                  </a:lnTo>
                  <a:lnTo>
                    <a:pt x="89" y="392"/>
                  </a:lnTo>
                  <a:lnTo>
                    <a:pt x="89" y="394"/>
                  </a:lnTo>
                  <a:lnTo>
                    <a:pt x="89" y="396"/>
                  </a:lnTo>
                  <a:lnTo>
                    <a:pt x="91" y="398"/>
                  </a:lnTo>
                  <a:lnTo>
                    <a:pt x="91" y="400"/>
                  </a:lnTo>
                  <a:lnTo>
                    <a:pt x="93" y="398"/>
                  </a:lnTo>
                  <a:lnTo>
                    <a:pt x="93" y="398"/>
                  </a:lnTo>
                  <a:lnTo>
                    <a:pt x="93" y="398"/>
                  </a:lnTo>
                  <a:lnTo>
                    <a:pt x="93" y="398"/>
                  </a:lnTo>
                  <a:lnTo>
                    <a:pt x="93" y="398"/>
                  </a:lnTo>
                  <a:lnTo>
                    <a:pt x="95" y="396"/>
                  </a:lnTo>
                  <a:lnTo>
                    <a:pt x="97" y="396"/>
                  </a:lnTo>
                  <a:lnTo>
                    <a:pt x="99" y="396"/>
                  </a:lnTo>
                  <a:lnTo>
                    <a:pt x="103" y="398"/>
                  </a:lnTo>
                  <a:lnTo>
                    <a:pt x="105" y="398"/>
                  </a:lnTo>
                  <a:lnTo>
                    <a:pt x="105" y="398"/>
                  </a:lnTo>
                  <a:lnTo>
                    <a:pt x="105" y="400"/>
                  </a:lnTo>
                  <a:lnTo>
                    <a:pt x="105" y="400"/>
                  </a:lnTo>
                  <a:lnTo>
                    <a:pt x="108" y="400"/>
                  </a:lnTo>
                  <a:lnTo>
                    <a:pt x="108" y="402"/>
                  </a:lnTo>
                  <a:lnTo>
                    <a:pt x="108" y="402"/>
                  </a:lnTo>
                  <a:lnTo>
                    <a:pt x="110" y="402"/>
                  </a:lnTo>
                  <a:lnTo>
                    <a:pt x="110" y="402"/>
                  </a:lnTo>
                  <a:lnTo>
                    <a:pt x="110" y="402"/>
                  </a:lnTo>
                  <a:lnTo>
                    <a:pt x="110" y="404"/>
                  </a:lnTo>
                  <a:lnTo>
                    <a:pt x="112" y="404"/>
                  </a:lnTo>
                  <a:lnTo>
                    <a:pt x="114" y="404"/>
                  </a:lnTo>
                  <a:lnTo>
                    <a:pt x="118" y="404"/>
                  </a:lnTo>
                  <a:lnTo>
                    <a:pt x="120" y="404"/>
                  </a:lnTo>
                  <a:lnTo>
                    <a:pt x="122" y="407"/>
                  </a:lnTo>
                  <a:lnTo>
                    <a:pt x="122" y="411"/>
                  </a:lnTo>
                  <a:lnTo>
                    <a:pt x="120" y="411"/>
                  </a:lnTo>
                  <a:lnTo>
                    <a:pt x="122" y="411"/>
                  </a:lnTo>
                  <a:lnTo>
                    <a:pt x="122" y="413"/>
                  </a:lnTo>
                  <a:lnTo>
                    <a:pt x="122" y="413"/>
                  </a:lnTo>
                  <a:lnTo>
                    <a:pt x="120" y="415"/>
                  </a:lnTo>
                  <a:lnTo>
                    <a:pt x="120" y="415"/>
                  </a:lnTo>
                  <a:lnTo>
                    <a:pt x="120" y="415"/>
                  </a:lnTo>
                  <a:lnTo>
                    <a:pt x="120" y="415"/>
                  </a:lnTo>
                  <a:lnTo>
                    <a:pt x="120" y="417"/>
                  </a:lnTo>
                  <a:lnTo>
                    <a:pt x="120" y="419"/>
                  </a:lnTo>
                  <a:lnTo>
                    <a:pt x="120" y="419"/>
                  </a:lnTo>
                  <a:lnTo>
                    <a:pt x="120" y="421"/>
                  </a:lnTo>
                  <a:lnTo>
                    <a:pt x="120" y="421"/>
                  </a:lnTo>
                  <a:lnTo>
                    <a:pt x="120" y="423"/>
                  </a:lnTo>
                  <a:lnTo>
                    <a:pt x="120" y="425"/>
                  </a:lnTo>
                  <a:lnTo>
                    <a:pt x="120" y="427"/>
                  </a:lnTo>
                  <a:lnTo>
                    <a:pt x="118" y="429"/>
                  </a:lnTo>
                  <a:lnTo>
                    <a:pt x="118" y="429"/>
                  </a:lnTo>
                  <a:lnTo>
                    <a:pt x="112" y="434"/>
                  </a:lnTo>
                  <a:lnTo>
                    <a:pt x="110" y="434"/>
                  </a:lnTo>
                  <a:lnTo>
                    <a:pt x="103" y="431"/>
                  </a:lnTo>
                  <a:lnTo>
                    <a:pt x="103" y="434"/>
                  </a:lnTo>
                  <a:lnTo>
                    <a:pt x="101" y="436"/>
                  </a:lnTo>
                  <a:lnTo>
                    <a:pt x="105" y="436"/>
                  </a:lnTo>
                  <a:lnTo>
                    <a:pt x="112" y="438"/>
                  </a:lnTo>
                  <a:lnTo>
                    <a:pt x="116" y="442"/>
                  </a:lnTo>
                  <a:lnTo>
                    <a:pt x="118" y="442"/>
                  </a:lnTo>
                  <a:lnTo>
                    <a:pt x="118" y="442"/>
                  </a:lnTo>
                  <a:lnTo>
                    <a:pt x="118" y="444"/>
                  </a:lnTo>
                  <a:lnTo>
                    <a:pt x="116" y="446"/>
                  </a:lnTo>
                  <a:lnTo>
                    <a:pt x="116" y="446"/>
                  </a:lnTo>
                  <a:lnTo>
                    <a:pt x="114" y="446"/>
                  </a:lnTo>
                  <a:lnTo>
                    <a:pt x="116" y="446"/>
                  </a:lnTo>
                  <a:lnTo>
                    <a:pt x="116" y="448"/>
                  </a:lnTo>
                  <a:lnTo>
                    <a:pt x="116" y="448"/>
                  </a:lnTo>
                  <a:lnTo>
                    <a:pt x="116" y="450"/>
                  </a:lnTo>
                  <a:lnTo>
                    <a:pt x="116" y="450"/>
                  </a:lnTo>
                  <a:lnTo>
                    <a:pt x="116" y="452"/>
                  </a:lnTo>
                  <a:lnTo>
                    <a:pt x="114" y="454"/>
                  </a:lnTo>
                  <a:lnTo>
                    <a:pt x="116" y="452"/>
                  </a:lnTo>
                  <a:lnTo>
                    <a:pt x="116" y="452"/>
                  </a:lnTo>
                  <a:lnTo>
                    <a:pt x="116" y="452"/>
                  </a:lnTo>
                  <a:lnTo>
                    <a:pt x="116" y="452"/>
                  </a:lnTo>
                  <a:lnTo>
                    <a:pt x="118" y="452"/>
                  </a:lnTo>
                  <a:lnTo>
                    <a:pt x="118" y="456"/>
                  </a:lnTo>
                  <a:lnTo>
                    <a:pt x="118" y="458"/>
                  </a:lnTo>
                  <a:lnTo>
                    <a:pt x="118" y="458"/>
                  </a:lnTo>
                  <a:lnTo>
                    <a:pt x="118" y="460"/>
                  </a:lnTo>
                  <a:lnTo>
                    <a:pt x="116" y="460"/>
                  </a:lnTo>
                  <a:lnTo>
                    <a:pt x="118" y="460"/>
                  </a:lnTo>
                  <a:lnTo>
                    <a:pt x="116" y="463"/>
                  </a:lnTo>
                  <a:lnTo>
                    <a:pt x="116" y="463"/>
                  </a:lnTo>
                  <a:lnTo>
                    <a:pt x="116" y="465"/>
                  </a:lnTo>
                  <a:lnTo>
                    <a:pt x="116" y="465"/>
                  </a:lnTo>
                  <a:lnTo>
                    <a:pt x="116" y="465"/>
                  </a:lnTo>
                  <a:lnTo>
                    <a:pt x="116" y="465"/>
                  </a:lnTo>
                  <a:lnTo>
                    <a:pt x="118" y="465"/>
                  </a:lnTo>
                  <a:lnTo>
                    <a:pt x="118" y="465"/>
                  </a:lnTo>
                  <a:lnTo>
                    <a:pt x="118" y="465"/>
                  </a:lnTo>
                  <a:lnTo>
                    <a:pt x="118" y="465"/>
                  </a:lnTo>
                  <a:lnTo>
                    <a:pt x="118" y="465"/>
                  </a:lnTo>
                  <a:lnTo>
                    <a:pt x="118" y="465"/>
                  </a:lnTo>
                  <a:lnTo>
                    <a:pt x="120" y="465"/>
                  </a:lnTo>
                  <a:lnTo>
                    <a:pt x="120" y="467"/>
                  </a:lnTo>
                  <a:lnTo>
                    <a:pt x="120" y="465"/>
                  </a:lnTo>
                  <a:lnTo>
                    <a:pt x="122" y="465"/>
                  </a:lnTo>
                  <a:lnTo>
                    <a:pt x="126" y="465"/>
                  </a:lnTo>
                  <a:lnTo>
                    <a:pt x="126" y="465"/>
                  </a:lnTo>
                  <a:lnTo>
                    <a:pt x="126" y="463"/>
                  </a:lnTo>
                  <a:lnTo>
                    <a:pt x="126" y="463"/>
                  </a:lnTo>
                  <a:lnTo>
                    <a:pt x="128" y="463"/>
                  </a:lnTo>
                  <a:lnTo>
                    <a:pt x="128" y="463"/>
                  </a:lnTo>
                  <a:lnTo>
                    <a:pt x="128" y="460"/>
                  </a:lnTo>
                  <a:lnTo>
                    <a:pt x="128" y="458"/>
                  </a:lnTo>
                  <a:lnTo>
                    <a:pt x="130" y="458"/>
                  </a:lnTo>
                  <a:lnTo>
                    <a:pt x="132" y="458"/>
                  </a:lnTo>
                  <a:lnTo>
                    <a:pt x="132" y="458"/>
                  </a:lnTo>
                  <a:lnTo>
                    <a:pt x="134" y="460"/>
                  </a:lnTo>
                  <a:lnTo>
                    <a:pt x="132" y="463"/>
                  </a:lnTo>
                  <a:lnTo>
                    <a:pt x="130" y="463"/>
                  </a:lnTo>
                  <a:lnTo>
                    <a:pt x="130" y="465"/>
                  </a:lnTo>
                  <a:lnTo>
                    <a:pt x="130" y="467"/>
                  </a:lnTo>
                  <a:lnTo>
                    <a:pt x="132" y="469"/>
                  </a:lnTo>
                  <a:lnTo>
                    <a:pt x="134" y="469"/>
                  </a:lnTo>
                  <a:lnTo>
                    <a:pt x="137" y="469"/>
                  </a:lnTo>
                  <a:lnTo>
                    <a:pt x="137" y="465"/>
                  </a:lnTo>
                  <a:lnTo>
                    <a:pt x="137" y="465"/>
                  </a:lnTo>
                  <a:lnTo>
                    <a:pt x="139" y="467"/>
                  </a:lnTo>
                  <a:lnTo>
                    <a:pt x="139" y="469"/>
                  </a:lnTo>
                  <a:lnTo>
                    <a:pt x="139" y="469"/>
                  </a:lnTo>
                  <a:lnTo>
                    <a:pt x="139" y="469"/>
                  </a:lnTo>
                  <a:lnTo>
                    <a:pt x="137" y="471"/>
                  </a:lnTo>
                  <a:lnTo>
                    <a:pt x="137" y="473"/>
                  </a:lnTo>
                  <a:lnTo>
                    <a:pt x="137" y="473"/>
                  </a:lnTo>
                  <a:lnTo>
                    <a:pt x="137" y="473"/>
                  </a:lnTo>
                  <a:lnTo>
                    <a:pt x="137" y="473"/>
                  </a:lnTo>
                  <a:lnTo>
                    <a:pt x="139" y="473"/>
                  </a:lnTo>
                  <a:lnTo>
                    <a:pt x="139" y="473"/>
                  </a:lnTo>
                  <a:lnTo>
                    <a:pt x="139" y="473"/>
                  </a:lnTo>
                  <a:lnTo>
                    <a:pt x="141" y="473"/>
                  </a:lnTo>
                  <a:lnTo>
                    <a:pt x="141" y="475"/>
                  </a:lnTo>
                  <a:lnTo>
                    <a:pt x="139" y="475"/>
                  </a:lnTo>
                  <a:lnTo>
                    <a:pt x="141" y="475"/>
                  </a:lnTo>
                  <a:lnTo>
                    <a:pt x="141" y="475"/>
                  </a:lnTo>
                  <a:lnTo>
                    <a:pt x="143" y="475"/>
                  </a:lnTo>
                  <a:lnTo>
                    <a:pt x="143" y="473"/>
                  </a:lnTo>
                  <a:lnTo>
                    <a:pt x="143" y="473"/>
                  </a:lnTo>
                  <a:lnTo>
                    <a:pt x="143" y="471"/>
                  </a:lnTo>
                  <a:lnTo>
                    <a:pt x="145" y="471"/>
                  </a:lnTo>
                  <a:lnTo>
                    <a:pt x="145" y="471"/>
                  </a:lnTo>
                  <a:lnTo>
                    <a:pt x="145" y="471"/>
                  </a:lnTo>
                  <a:lnTo>
                    <a:pt x="147" y="471"/>
                  </a:lnTo>
                  <a:lnTo>
                    <a:pt x="147" y="471"/>
                  </a:lnTo>
                  <a:lnTo>
                    <a:pt x="147" y="471"/>
                  </a:lnTo>
                  <a:lnTo>
                    <a:pt x="147" y="471"/>
                  </a:lnTo>
                  <a:lnTo>
                    <a:pt x="147" y="473"/>
                  </a:lnTo>
                  <a:lnTo>
                    <a:pt x="147" y="473"/>
                  </a:lnTo>
                  <a:lnTo>
                    <a:pt x="147" y="475"/>
                  </a:lnTo>
                  <a:lnTo>
                    <a:pt x="147" y="475"/>
                  </a:lnTo>
                  <a:lnTo>
                    <a:pt x="145" y="475"/>
                  </a:lnTo>
                  <a:lnTo>
                    <a:pt x="145" y="475"/>
                  </a:lnTo>
                  <a:lnTo>
                    <a:pt x="145" y="477"/>
                  </a:lnTo>
                  <a:lnTo>
                    <a:pt x="147" y="479"/>
                  </a:lnTo>
                  <a:lnTo>
                    <a:pt x="147" y="479"/>
                  </a:lnTo>
                  <a:lnTo>
                    <a:pt x="147" y="479"/>
                  </a:lnTo>
                  <a:lnTo>
                    <a:pt x="145" y="481"/>
                  </a:lnTo>
                  <a:lnTo>
                    <a:pt x="145" y="481"/>
                  </a:lnTo>
                  <a:lnTo>
                    <a:pt x="145" y="479"/>
                  </a:lnTo>
                  <a:lnTo>
                    <a:pt x="145" y="479"/>
                  </a:lnTo>
                  <a:lnTo>
                    <a:pt x="141" y="479"/>
                  </a:lnTo>
                  <a:lnTo>
                    <a:pt x="141" y="479"/>
                  </a:lnTo>
                  <a:lnTo>
                    <a:pt x="143" y="481"/>
                  </a:lnTo>
                  <a:lnTo>
                    <a:pt x="143" y="483"/>
                  </a:lnTo>
                  <a:lnTo>
                    <a:pt x="143" y="485"/>
                  </a:lnTo>
                  <a:lnTo>
                    <a:pt x="143" y="485"/>
                  </a:lnTo>
                  <a:lnTo>
                    <a:pt x="143" y="485"/>
                  </a:lnTo>
                  <a:lnTo>
                    <a:pt x="145" y="485"/>
                  </a:lnTo>
                  <a:lnTo>
                    <a:pt x="145" y="485"/>
                  </a:lnTo>
                  <a:lnTo>
                    <a:pt x="143" y="485"/>
                  </a:lnTo>
                  <a:lnTo>
                    <a:pt x="143" y="485"/>
                  </a:lnTo>
                  <a:lnTo>
                    <a:pt x="141" y="485"/>
                  </a:lnTo>
                  <a:lnTo>
                    <a:pt x="141" y="487"/>
                  </a:lnTo>
                  <a:lnTo>
                    <a:pt x="139" y="487"/>
                  </a:lnTo>
                  <a:lnTo>
                    <a:pt x="137" y="490"/>
                  </a:lnTo>
                  <a:lnTo>
                    <a:pt x="137" y="490"/>
                  </a:lnTo>
                  <a:lnTo>
                    <a:pt x="134" y="490"/>
                  </a:lnTo>
                  <a:lnTo>
                    <a:pt x="134" y="487"/>
                  </a:lnTo>
                  <a:lnTo>
                    <a:pt x="134" y="485"/>
                  </a:lnTo>
                  <a:lnTo>
                    <a:pt x="134" y="485"/>
                  </a:lnTo>
                  <a:lnTo>
                    <a:pt x="134" y="485"/>
                  </a:lnTo>
                  <a:lnTo>
                    <a:pt x="134" y="485"/>
                  </a:lnTo>
                  <a:lnTo>
                    <a:pt x="132" y="485"/>
                  </a:lnTo>
                  <a:lnTo>
                    <a:pt x="132" y="485"/>
                  </a:lnTo>
                  <a:lnTo>
                    <a:pt x="132" y="485"/>
                  </a:lnTo>
                  <a:lnTo>
                    <a:pt x="132" y="485"/>
                  </a:lnTo>
                  <a:lnTo>
                    <a:pt x="130" y="485"/>
                  </a:lnTo>
                  <a:lnTo>
                    <a:pt x="130" y="485"/>
                  </a:lnTo>
                  <a:lnTo>
                    <a:pt x="130" y="485"/>
                  </a:lnTo>
                  <a:lnTo>
                    <a:pt x="130" y="483"/>
                  </a:lnTo>
                  <a:lnTo>
                    <a:pt x="130" y="483"/>
                  </a:lnTo>
                  <a:lnTo>
                    <a:pt x="130" y="483"/>
                  </a:lnTo>
                  <a:lnTo>
                    <a:pt x="130" y="483"/>
                  </a:lnTo>
                  <a:lnTo>
                    <a:pt x="130" y="483"/>
                  </a:lnTo>
                  <a:lnTo>
                    <a:pt x="128" y="483"/>
                  </a:lnTo>
                  <a:lnTo>
                    <a:pt x="128" y="483"/>
                  </a:lnTo>
                  <a:lnTo>
                    <a:pt x="128" y="485"/>
                  </a:lnTo>
                  <a:lnTo>
                    <a:pt x="128" y="485"/>
                  </a:lnTo>
                  <a:lnTo>
                    <a:pt x="126" y="485"/>
                  </a:lnTo>
                  <a:lnTo>
                    <a:pt x="126" y="483"/>
                  </a:lnTo>
                  <a:lnTo>
                    <a:pt x="126" y="483"/>
                  </a:lnTo>
                  <a:lnTo>
                    <a:pt x="126" y="483"/>
                  </a:lnTo>
                  <a:lnTo>
                    <a:pt x="126" y="483"/>
                  </a:lnTo>
                  <a:lnTo>
                    <a:pt x="126" y="483"/>
                  </a:lnTo>
                  <a:lnTo>
                    <a:pt x="126" y="485"/>
                  </a:lnTo>
                  <a:lnTo>
                    <a:pt x="126" y="485"/>
                  </a:lnTo>
                  <a:lnTo>
                    <a:pt x="126" y="485"/>
                  </a:lnTo>
                  <a:lnTo>
                    <a:pt x="124" y="485"/>
                  </a:lnTo>
                  <a:lnTo>
                    <a:pt x="122" y="485"/>
                  </a:lnTo>
                  <a:lnTo>
                    <a:pt x="120" y="487"/>
                  </a:lnTo>
                  <a:lnTo>
                    <a:pt x="120" y="485"/>
                  </a:lnTo>
                  <a:lnTo>
                    <a:pt x="120" y="487"/>
                  </a:lnTo>
                  <a:lnTo>
                    <a:pt x="120" y="487"/>
                  </a:lnTo>
                  <a:lnTo>
                    <a:pt x="120" y="487"/>
                  </a:lnTo>
                  <a:lnTo>
                    <a:pt x="122" y="487"/>
                  </a:lnTo>
                  <a:lnTo>
                    <a:pt x="122" y="487"/>
                  </a:lnTo>
                  <a:lnTo>
                    <a:pt x="122" y="487"/>
                  </a:lnTo>
                  <a:lnTo>
                    <a:pt x="124" y="487"/>
                  </a:lnTo>
                  <a:lnTo>
                    <a:pt x="122" y="487"/>
                  </a:lnTo>
                  <a:lnTo>
                    <a:pt x="122" y="490"/>
                  </a:lnTo>
                  <a:lnTo>
                    <a:pt x="120" y="490"/>
                  </a:lnTo>
                  <a:lnTo>
                    <a:pt x="120" y="490"/>
                  </a:lnTo>
                  <a:lnTo>
                    <a:pt x="118" y="492"/>
                  </a:lnTo>
                  <a:lnTo>
                    <a:pt x="118" y="494"/>
                  </a:lnTo>
                  <a:lnTo>
                    <a:pt x="120" y="494"/>
                  </a:lnTo>
                  <a:lnTo>
                    <a:pt x="120" y="496"/>
                  </a:lnTo>
                  <a:lnTo>
                    <a:pt x="120" y="498"/>
                  </a:lnTo>
                  <a:lnTo>
                    <a:pt x="120" y="500"/>
                  </a:lnTo>
                  <a:lnTo>
                    <a:pt x="122" y="502"/>
                  </a:lnTo>
                  <a:lnTo>
                    <a:pt x="122" y="500"/>
                  </a:lnTo>
                  <a:lnTo>
                    <a:pt x="122" y="502"/>
                  </a:lnTo>
                  <a:lnTo>
                    <a:pt x="124" y="502"/>
                  </a:lnTo>
                  <a:lnTo>
                    <a:pt x="124" y="502"/>
                  </a:lnTo>
                  <a:lnTo>
                    <a:pt x="124" y="502"/>
                  </a:lnTo>
                  <a:lnTo>
                    <a:pt x="124" y="502"/>
                  </a:lnTo>
                  <a:lnTo>
                    <a:pt x="124" y="500"/>
                  </a:lnTo>
                  <a:lnTo>
                    <a:pt x="124" y="500"/>
                  </a:lnTo>
                  <a:lnTo>
                    <a:pt x="126" y="500"/>
                  </a:lnTo>
                  <a:lnTo>
                    <a:pt x="126" y="498"/>
                  </a:lnTo>
                  <a:lnTo>
                    <a:pt x="126" y="498"/>
                  </a:lnTo>
                  <a:lnTo>
                    <a:pt x="126" y="496"/>
                  </a:lnTo>
                  <a:lnTo>
                    <a:pt x="126" y="496"/>
                  </a:lnTo>
                  <a:lnTo>
                    <a:pt x="128" y="496"/>
                  </a:lnTo>
                  <a:lnTo>
                    <a:pt x="130" y="496"/>
                  </a:lnTo>
                  <a:lnTo>
                    <a:pt x="130" y="496"/>
                  </a:lnTo>
                  <a:lnTo>
                    <a:pt x="130" y="496"/>
                  </a:lnTo>
                  <a:lnTo>
                    <a:pt x="130" y="496"/>
                  </a:lnTo>
                  <a:lnTo>
                    <a:pt x="130" y="496"/>
                  </a:lnTo>
                  <a:lnTo>
                    <a:pt x="130" y="496"/>
                  </a:lnTo>
                  <a:lnTo>
                    <a:pt x="130" y="496"/>
                  </a:lnTo>
                  <a:lnTo>
                    <a:pt x="130" y="498"/>
                  </a:lnTo>
                  <a:lnTo>
                    <a:pt x="130" y="498"/>
                  </a:lnTo>
                  <a:lnTo>
                    <a:pt x="130" y="498"/>
                  </a:lnTo>
                  <a:lnTo>
                    <a:pt x="130" y="498"/>
                  </a:lnTo>
                  <a:lnTo>
                    <a:pt x="130" y="498"/>
                  </a:lnTo>
                  <a:lnTo>
                    <a:pt x="130" y="498"/>
                  </a:lnTo>
                  <a:lnTo>
                    <a:pt x="130" y="496"/>
                  </a:lnTo>
                  <a:lnTo>
                    <a:pt x="130" y="496"/>
                  </a:lnTo>
                  <a:lnTo>
                    <a:pt x="132" y="496"/>
                  </a:lnTo>
                  <a:lnTo>
                    <a:pt x="132" y="496"/>
                  </a:lnTo>
                  <a:lnTo>
                    <a:pt x="132" y="496"/>
                  </a:lnTo>
                  <a:lnTo>
                    <a:pt x="132" y="496"/>
                  </a:lnTo>
                  <a:lnTo>
                    <a:pt x="134" y="496"/>
                  </a:lnTo>
                  <a:lnTo>
                    <a:pt x="134" y="496"/>
                  </a:lnTo>
                  <a:lnTo>
                    <a:pt x="137" y="498"/>
                  </a:lnTo>
                  <a:lnTo>
                    <a:pt x="137" y="498"/>
                  </a:lnTo>
                  <a:lnTo>
                    <a:pt x="139" y="498"/>
                  </a:lnTo>
                  <a:lnTo>
                    <a:pt x="141" y="498"/>
                  </a:lnTo>
                  <a:lnTo>
                    <a:pt x="141" y="498"/>
                  </a:lnTo>
                  <a:lnTo>
                    <a:pt x="143" y="500"/>
                  </a:lnTo>
                  <a:lnTo>
                    <a:pt x="143" y="500"/>
                  </a:lnTo>
                  <a:lnTo>
                    <a:pt x="145" y="498"/>
                  </a:lnTo>
                  <a:lnTo>
                    <a:pt x="145" y="498"/>
                  </a:lnTo>
                  <a:lnTo>
                    <a:pt x="147" y="498"/>
                  </a:lnTo>
                  <a:lnTo>
                    <a:pt x="149" y="500"/>
                  </a:lnTo>
                  <a:lnTo>
                    <a:pt x="151" y="498"/>
                  </a:lnTo>
                  <a:lnTo>
                    <a:pt x="153" y="498"/>
                  </a:lnTo>
                  <a:lnTo>
                    <a:pt x="155" y="498"/>
                  </a:lnTo>
                  <a:lnTo>
                    <a:pt x="157" y="498"/>
                  </a:lnTo>
                  <a:lnTo>
                    <a:pt x="157" y="498"/>
                  </a:lnTo>
                  <a:lnTo>
                    <a:pt x="159" y="498"/>
                  </a:lnTo>
                  <a:lnTo>
                    <a:pt x="159" y="498"/>
                  </a:lnTo>
                  <a:lnTo>
                    <a:pt x="159" y="498"/>
                  </a:lnTo>
                  <a:lnTo>
                    <a:pt x="161" y="498"/>
                  </a:lnTo>
                  <a:lnTo>
                    <a:pt x="161" y="498"/>
                  </a:lnTo>
                  <a:lnTo>
                    <a:pt x="161" y="498"/>
                  </a:lnTo>
                  <a:lnTo>
                    <a:pt x="161" y="498"/>
                  </a:lnTo>
                  <a:lnTo>
                    <a:pt x="168" y="496"/>
                  </a:lnTo>
                  <a:lnTo>
                    <a:pt x="170" y="496"/>
                  </a:lnTo>
                  <a:lnTo>
                    <a:pt x="172" y="496"/>
                  </a:lnTo>
                  <a:lnTo>
                    <a:pt x="174" y="496"/>
                  </a:lnTo>
                  <a:lnTo>
                    <a:pt x="174" y="496"/>
                  </a:lnTo>
                  <a:lnTo>
                    <a:pt x="174" y="494"/>
                  </a:lnTo>
                  <a:lnTo>
                    <a:pt x="176" y="494"/>
                  </a:lnTo>
                  <a:lnTo>
                    <a:pt x="184" y="496"/>
                  </a:lnTo>
                  <a:lnTo>
                    <a:pt x="184" y="496"/>
                  </a:lnTo>
                  <a:lnTo>
                    <a:pt x="184" y="496"/>
                  </a:lnTo>
                  <a:lnTo>
                    <a:pt x="184" y="494"/>
                  </a:lnTo>
                  <a:lnTo>
                    <a:pt x="186" y="494"/>
                  </a:lnTo>
                  <a:lnTo>
                    <a:pt x="190" y="494"/>
                  </a:lnTo>
                  <a:lnTo>
                    <a:pt x="199" y="494"/>
                  </a:lnTo>
                  <a:lnTo>
                    <a:pt x="201" y="494"/>
                  </a:lnTo>
                  <a:lnTo>
                    <a:pt x="201" y="494"/>
                  </a:lnTo>
                  <a:lnTo>
                    <a:pt x="201" y="494"/>
                  </a:lnTo>
                  <a:lnTo>
                    <a:pt x="201" y="496"/>
                  </a:lnTo>
                  <a:lnTo>
                    <a:pt x="199" y="496"/>
                  </a:lnTo>
                  <a:lnTo>
                    <a:pt x="195" y="498"/>
                  </a:lnTo>
                  <a:lnTo>
                    <a:pt x="197" y="498"/>
                  </a:lnTo>
                  <a:lnTo>
                    <a:pt x="195" y="498"/>
                  </a:lnTo>
                  <a:lnTo>
                    <a:pt x="195" y="498"/>
                  </a:lnTo>
                  <a:lnTo>
                    <a:pt x="193" y="498"/>
                  </a:lnTo>
                  <a:lnTo>
                    <a:pt x="193" y="498"/>
                  </a:lnTo>
                  <a:lnTo>
                    <a:pt x="193" y="500"/>
                  </a:lnTo>
                  <a:lnTo>
                    <a:pt x="193" y="500"/>
                  </a:lnTo>
                  <a:lnTo>
                    <a:pt x="193" y="500"/>
                  </a:lnTo>
                  <a:lnTo>
                    <a:pt x="193" y="500"/>
                  </a:lnTo>
                  <a:lnTo>
                    <a:pt x="190" y="504"/>
                  </a:lnTo>
                  <a:lnTo>
                    <a:pt x="190" y="502"/>
                  </a:lnTo>
                  <a:lnTo>
                    <a:pt x="190" y="502"/>
                  </a:lnTo>
                  <a:lnTo>
                    <a:pt x="188" y="502"/>
                  </a:lnTo>
                  <a:lnTo>
                    <a:pt x="188" y="502"/>
                  </a:lnTo>
                  <a:lnTo>
                    <a:pt x="188" y="504"/>
                  </a:lnTo>
                  <a:lnTo>
                    <a:pt x="188" y="504"/>
                  </a:lnTo>
                  <a:lnTo>
                    <a:pt x="188" y="504"/>
                  </a:lnTo>
                  <a:lnTo>
                    <a:pt x="188" y="504"/>
                  </a:lnTo>
                  <a:lnTo>
                    <a:pt x="188" y="504"/>
                  </a:lnTo>
                  <a:lnTo>
                    <a:pt x="188" y="504"/>
                  </a:lnTo>
                  <a:lnTo>
                    <a:pt x="188" y="506"/>
                  </a:lnTo>
                  <a:lnTo>
                    <a:pt x="188" y="506"/>
                  </a:lnTo>
                  <a:lnTo>
                    <a:pt x="188" y="506"/>
                  </a:lnTo>
                  <a:lnTo>
                    <a:pt x="188" y="504"/>
                  </a:lnTo>
                  <a:lnTo>
                    <a:pt x="188" y="504"/>
                  </a:lnTo>
                  <a:lnTo>
                    <a:pt x="188" y="504"/>
                  </a:lnTo>
                  <a:lnTo>
                    <a:pt x="186" y="504"/>
                  </a:lnTo>
                  <a:lnTo>
                    <a:pt x="186" y="504"/>
                  </a:lnTo>
                  <a:lnTo>
                    <a:pt x="184" y="504"/>
                  </a:lnTo>
                  <a:lnTo>
                    <a:pt x="184" y="504"/>
                  </a:lnTo>
                  <a:lnTo>
                    <a:pt x="184" y="504"/>
                  </a:lnTo>
                  <a:lnTo>
                    <a:pt x="184" y="504"/>
                  </a:lnTo>
                  <a:lnTo>
                    <a:pt x="184" y="504"/>
                  </a:lnTo>
                  <a:lnTo>
                    <a:pt x="182" y="504"/>
                  </a:lnTo>
                  <a:lnTo>
                    <a:pt x="182" y="504"/>
                  </a:lnTo>
                  <a:lnTo>
                    <a:pt x="182" y="504"/>
                  </a:lnTo>
                  <a:lnTo>
                    <a:pt x="180" y="504"/>
                  </a:lnTo>
                  <a:lnTo>
                    <a:pt x="180" y="504"/>
                  </a:lnTo>
                  <a:lnTo>
                    <a:pt x="182" y="504"/>
                  </a:lnTo>
                  <a:lnTo>
                    <a:pt x="182" y="504"/>
                  </a:lnTo>
                  <a:lnTo>
                    <a:pt x="180" y="504"/>
                  </a:lnTo>
                  <a:lnTo>
                    <a:pt x="180" y="504"/>
                  </a:lnTo>
                  <a:lnTo>
                    <a:pt x="178" y="504"/>
                  </a:lnTo>
                  <a:lnTo>
                    <a:pt x="178" y="504"/>
                  </a:lnTo>
                  <a:lnTo>
                    <a:pt x="180" y="506"/>
                  </a:lnTo>
                  <a:lnTo>
                    <a:pt x="180" y="506"/>
                  </a:lnTo>
                  <a:lnTo>
                    <a:pt x="180" y="506"/>
                  </a:lnTo>
                  <a:lnTo>
                    <a:pt x="180" y="506"/>
                  </a:lnTo>
                  <a:lnTo>
                    <a:pt x="178" y="506"/>
                  </a:lnTo>
                  <a:lnTo>
                    <a:pt x="178" y="506"/>
                  </a:lnTo>
                  <a:lnTo>
                    <a:pt x="180" y="508"/>
                  </a:lnTo>
                  <a:lnTo>
                    <a:pt x="180" y="508"/>
                  </a:lnTo>
                  <a:lnTo>
                    <a:pt x="180" y="510"/>
                  </a:lnTo>
                  <a:lnTo>
                    <a:pt x="180" y="510"/>
                  </a:lnTo>
                  <a:lnTo>
                    <a:pt x="180" y="510"/>
                  </a:lnTo>
                  <a:lnTo>
                    <a:pt x="178" y="510"/>
                  </a:lnTo>
                  <a:lnTo>
                    <a:pt x="178" y="510"/>
                  </a:lnTo>
                  <a:lnTo>
                    <a:pt x="178" y="510"/>
                  </a:lnTo>
                  <a:lnTo>
                    <a:pt x="178" y="510"/>
                  </a:lnTo>
                  <a:lnTo>
                    <a:pt x="178" y="510"/>
                  </a:lnTo>
                  <a:lnTo>
                    <a:pt x="178" y="510"/>
                  </a:lnTo>
                  <a:lnTo>
                    <a:pt x="178" y="512"/>
                  </a:lnTo>
                  <a:lnTo>
                    <a:pt x="178" y="512"/>
                  </a:lnTo>
                  <a:lnTo>
                    <a:pt x="178" y="512"/>
                  </a:lnTo>
                  <a:lnTo>
                    <a:pt x="178" y="512"/>
                  </a:lnTo>
                  <a:lnTo>
                    <a:pt x="178" y="514"/>
                  </a:lnTo>
                  <a:lnTo>
                    <a:pt x="178" y="514"/>
                  </a:lnTo>
                  <a:lnTo>
                    <a:pt x="180" y="514"/>
                  </a:lnTo>
                  <a:lnTo>
                    <a:pt x="180" y="514"/>
                  </a:lnTo>
                  <a:lnTo>
                    <a:pt x="180" y="516"/>
                  </a:lnTo>
                  <a:lnTo>
                    <a:pt x="180" y="516"/>
                  </a:lnTo>
                  <a:lnTo>
                    <a:pt x="178" y="516"/>
                  </a:lnTo>
                  <a:lnTo>
                    <a:pt x="178" y="519"/>
                  </a:lnTo>
                  <a:lnTo>
                    <a:pt x="178" y="516"/>
                  </a:lnTo>
                  <a:lnTo>
                    <a:pt x="176" y="516"/>
                  </a:lnTo>
                  <a:lnTo>
                    <a:pt x="174" y="516"/>
                  </a:lnTo>
                  <a:lnTo>
                    <a:pt x="172" y="516"/>
                  </a:lnTo>
                  <a:lnTo>
                    <a:pt x="170" y="516"/>
                  </a:lnTo>
                  <a:lnTo>
                    <a:pt x="170" y="516"/>
                  </a:lnTo>
                  <a:lnTo>
                    <a:pt x="170" y="514"/>
                  </a:lnTo>
                  <a:lnTo>
                    <a:pt x="168" y="516"/>
                  </a:lnTo>
                  <a:lnTo>
                    <a:pt x="161" y="516"/>
                  </a:lnTo>
                  <a:lnTo>
                    <a:pt x="161" y="516"/>
                  </a:lnTo>
                  <a:lnTo>
                    <a:pt x="159" y="519"/>
                  </a:lnTo>
                  <a:lnTo>
                    <a:pt x="157" y="519"/>
                  </a:lnTo>
                  <a:lnTo>
                    <a:pt x="157" y="519"/>
                  </a:lnTo>
                  <a:lnTo>
                    <a:pt x="155" y="519"/>
                  </a:lnTo>
                  <a:lnTo>
                    <a:pt x="155" y="516"/>
                  </a:lnTo>
                  <a:lnTo>
                    <a:pt x="153" y="519"/>
                  </a:lnTo>
                  <a:lnTo>
                    <a:pt x="149" y="516"/>
                  </a:lnTo>
                  <a:lnTo>
                    <a:pt x="149" y="516"/>
                  </a:lnTo>
                  <a:lnTo>
                    <a:pt x="147" y="516"/>
                  </a:lnTo>
                  <a:lnTo>
                    <a:pt x="147" y="519"/>
                  </a:lnTo>
                  <a:lnTo>
                    <a:pt x="147" y="521"/>
                  </a:lnTo>
                  <a:lnTo>
                    <a:pt x="145" y="521"/>
                  </a:lnTo>
                  <a:lnTo>
                    <a:pt x="143" y="521"/>
                  </a:lnTo>
                  <a:lnTo>
                    <a:pt x="139" y="521"/>
                  </a:lnTo>
                  <a:lnTo>
                    <a:pt x="137" y="521"/>
                  </a:lnTo>
                  <a:lnTo>
                    <a:pt x="134" y="521"/>
                  </a:lnTo>
                  <a:lnTo>
                    <a:pt x="134" y="521"/>
                  </a:lnTo>
                  <a:lnTo>
                    <a:pt x="132" y="523"/>
                  </a:lnTo>
                  <a:lnTo>
                    <a:pt x="132" y="525"/>
                  </a:lnTo>
                  <a:lnTo>
                    <a:pt x="132" y="525"/>
                  </a:lnTo>
                  <a:lnTo>
                    <a:pt x="132" y="525"/>
                  </a:lnTo>
                  <a:lnTo>
                    <a:pt x="130" y="525"/>
                  </a:lnTo>
                  <a:lnTo>
                    <a:pt x="128" y="525"/>
                  </a:lnTo>
                  <a:lnTo>
                    <a:pt x="128" y="525"/>
                  </a:lnTo>
                  <a:lnTo>
                    <a:pt x="128" y="525"/>
                  </a:lnTo>
                  <a:lnTo>
                    <a:pt x="128" y="525"/>
                  </a:lnTo>
                  <a:lnTo>
                    <a:pt x="128" y="527"/>
                  </a:lnTo>
                  <a:lnTo>
                    <a:pt x="128" y="527"/>
                  </a:lnTo>
                  <a:lnTo>
                    <a:pt x="128" y="527"/>
                  </a:lnTo>
                  <a:lnTo>
                    <a:pt x="128" y="527"/>
                  </a:lnTo>
                  <a:lnTo>
                    <a:pt x="128" y="527"/>
                  </a:lnTo>
                  <a:lnTo>
                    <a:pt x="128" y="527"/>
                  </a:lnTo>
                  <a:lnTo>
                    <a:pt x="128" y="527"/>
                  </a:lnTo>
                  <a:lnTo>
                    <a:pt x="130" y="527"/>
                  </a:lnTo>
                  <a:lnTo>
                    <a:pt x="130" y="527"/>
                  </a:lnTo>
                  <a:lnTo>
                    <a:pt x="132" y="529"/>
                  </a:lnTo>
                  <a:lnTo>
                    <a:pt x="132" y="529"/>
                  </a:lnTo>
                  <a:lnTo>
                    <a:pt x="132" y="529"/>
                  </a:lnTo>
                  <a:lnTo>
                    <a:pt x="132" y="529"/>
                  </a:lnTo>
                  <a:lnTo>
                    <a:pt x="134" y="529"/>
                  </a:lnTo>
                  <a:lnTo>
                    <a:pt x="137" y="529"/>
                  </a:lnTo>
                  <a:lnTo>
                    <a:pt x="137" y="531"/>
                  </a:lnTo>
                  <a:lnTo>
                    <a:pt x="137" y="531"/>
                  </a:lnTo>
                  <a:lnTo>
                    <a:pt x="137" y="531"/>
                  </a:lnTo>
                  <a:lnTo>
                    <a:pt x="137" y="529"/>
                  </a:lnTo>
                  <a:lnTo>
                    <a:pt x="139" y="529"/>
                  </a:lnTo>
                  <a:lnTo>
                    <a:pt x="143" y="527"/>
                  </a:lnTo>
                  <a:lnTo>
                    <a:pt x="143" y="529"/>
                  </a:lnTo>
                  <a:lnTo>
                    <a:pt x="145" y="529"/>
                  </a:lnTo>
                  <a:lnTo>
                    <a:pt x="145" y="529"/>
                  </a:lnTo>
                  <a:lnTo>
                    <a:pt x="147" y="527"/>
                  </a:lnTo>
                  <a:lnTo>
                    <a:pt x="147" y="529"/>
                  </a:lnTo>
                  <a:lnTo>
                    <a:pt x="149" y="529"/>
                  </a:lnTo>
                  <a:lnTo>
                    <a:pt x="151" y="529"/>
                  </a:lnTo>
                  <a:lnTo>
                    <a:pt x="151" y="527"/>
                  </a:lnTo>
                  <a:lnTo>
                    <a:pt x="153" y="525"/>
                  </a:lnTo>
                  <a:lnTo>
                    <a:pt x="153" y="525"/>
                  </a:lnTo>
                  <a:lnTo>
                    <a:pt x="153" y="523"/>
                  </a:lnTo>
                  <a:lnTo>
                    <a:pt x="153" y="523"/>
                  </a:lnTo>
                  <a:lnTo>
                    <a:pt x="155" y="521"/>
                  </a:lnTo>
                  <a:lnTo>
                    <a:pt x="157" y="521"/>
                  </a:lnTo>
                  <a:lnTo>
                    <a:pt x="157" y="521"/>
                  </a:lnTo>
                  <a:lnTo>
                    <a:pt x="159" y="521"/>
                  </a:lnTo>
                  <a:lnTo>
                    <a:pt x="159" y="521"/>
                  </a:lnTo>
                  <a:lnTo>
                    <a:pt x="161" y="521"/>
                  </a:lnTo>
                  <a:lnTo>
                    <a:pt x="161" y="521"/>
                  </a:lnTo>
                  <a:lnTo>
                    <a:pt x="161" y="521"/>
                  </a:lnTo>
                  <a:lnTo>
                    <a:pt x="163" y="521"/>
                  </a:lnTo>
                  <a:lnTo>
                    <a:pt x="166" y="521"/>
                  </a:lnTo>
                  <a:lnTo>
                    <a:pt x="166" y="523"/>
                  </a:lnTo>
                  <a:lnTo>
                    <a:pt x="166" y="523"/>
                  </a:lnTo>
                  <a:lnTo>
                    <a:pt x="168" y="521"/>
                  </a:lnTo>
                  <a:lnTo>
                    <a:pt x="168" y="521"/>
                  </a:lnTo>
                  <a:lnTo>
                    <a:pt x="168" y="523"/>
                  </a:lnTo>
                  <a:lnTo>
                    <a:pt x="168" y="523"/>
                  </a:lnTo>
                  <a:lnTo>
                    <a:pt x="170" y="521"/>
                  </a:lnTo>
                  <a:lnTo>
                    <a:pt x="170" y="521"/>
                  </a:lnTo>
                  <a:lnTo>
                    <a:pt x="170" y="521"/>
                  </a:lnTo>
                  <a:lnTo>
                    <a:pt x="170" y="523"/>
                  </a:lnTo>
                  <a:lnTo>
                    <a:pt x="172" y="521"/>
                  </a:lnTo>
                  <a:lnTo>
                    <a:pt x="172" y="521"/>
                  </a:lnTo>
                  <a:lnTo>
                    <a:pt x="174" y="521"/>
                  </a:lnTo>
                  <a:lnTo>
                    <a:pt x="174" y="521"/>
                  </a:lnTo>
                  <a:lnTo>
                    <a:pt x="174" y="521"/>
                  </a:lnTo>
                  <a:lnTo>
                    <a:pt x="176" y="521"/>
                  </a:lnTo>
                  <a:lnTo>
                    <a:pt x="178" y="521"/>
                  </a:lnTo>
                  <a:lnTo>
                    <a:pt x="180" y="519"/>
                  </a:lnTo>
                  <a:lnTo>
                    <a:pt x="180" y="521"/>
                  </a:lnTo>
                  <a:lnTo>
                    <a:pt x="180" y="521"/>
                  </a:lnTo>
                  <a:lnTo>
                    <a:pt x="182" y="519"/>
                  </a:lnTo>
                  <a:lnTo>
                    <a:pt x="182" y="516"/>
                  </a:lnTo>
                  <a:lnTo>
                    <a:pt x="184" y="516"/>
                  </a:lnTo>
                  <a:lnTo>
                    <a:pt x="184" y="516"/>
                  </a:lnTo>
                  <a:lnTo>
                    <a:pt x="186" y="516"/>
                  </a:lnTo>
                  <a:lnTo>
                    <a:pt x="186" y="516"/>
                  </a:lnTo>
                  <a:lnTo>
                    <a:pt x="186" y="519"/>
                  </a:lnTo>
                  <a:lnTo>
                    <a:pt x="186" y="521"/>
                  </a:lnTo>
                  <a:lnTo>
                    <a:pt x="186" y="521"/>
                  </a:lnTo>
                  <a:lnTo>
                    <a:pt x="184" y="519"/>
                  </a:lnTo>
                  <a:lnTo>
                    <a:pt x="184" y="519"/>
                  </a:lnTo>
                  <a:lnTo>
                    <a:pt x="184" y="519"/>
                  </a:lnTo>
                  <a:lnTo>
                    <a:pt x="184" y="521"/>
                  </a:lnTo>
                  <a:lnTo>
                    <a:pt x="182" y="521"/>
                  </a:lnTo>
                  <a:lnTo>
                    <a:pt x="182" y="521"/>
                  </a:lnTo>
                  <a:lnTo>
                    <a:pt x="182" y="523"/>
                  </a:lnTo>
                  <a:lnTo>
                    <a:pt x="184" y="523"/>
                  </a:lnTo>
                  <a:lnTo>
                    <a:pt x="186" y="523"/>
                  </a:lnTo>
                  <a:lnTo>
                    <a:pt x="186" y="525"/>
                  </a:lnTo>
                  <a:lnTo>
                    <a:pt x="184" y="525"/>
                  </a:lnTo>
                  <a:lnTo>
                    <a:pt x="182" y="525"/>
                  </a:lnTo>
                  <a:lnTo>
                    <a:pt x="184" y="523"/>
                  </a:lnTo>
                  <a:lnTo>
                    <a:pt x="182" y="523"/>
                  </a:lnTo>
                  <a:lnTo>
                    <a:pt x="180" y="525"/>
                  </a:lnTo>
                  <a:lnTo>
                    <a:pt x="180" y="525"/>
                  </a:lnTo>
                  <a:lnTo>
                    <a:pt x="180" y="525"/>
                  </a:lnTo>
                  <a:lnTo>
                    <a:pt x="178" y="525"/>
                  </a:lnTo>
                  <a:lnTo>
                    <a:pt x="178" y="525"/>
                  </a:lnTo>
                  <a:lnTo>
                    <a:pt x="178" y="525"/>
                  </a:lnTo>
                  <a:lnTo>
                    <a:pt x="176" y="525"/>
                  </a:lnTo>
                  <a:lnTo>
                    <a:pt x="178" y="527"/>
                  </a:lnTo>
                  <a:lnTo>
                    <a:pt x="174" y="527"/>
                  </a:lnTo>
                  <a:lnTo>
                    <a:pt x="174" y="527"/>
                  </a:lnTo>
                  <a:lnTo>
                    <a:pt x="174" y="527"/>
                  </a:lnTo>
                  <a:lnTo>
                    <a:pt x="176" y="529"/>
                  </a:lnTo>
                  <a:lnTo>
                    <a:pt x="176" y="529"/>
                  </a:lnTo>
                  <a:lnTo>
                    <a:pt x="176" y="527"/>
                  </a:lnTo>
                  <a:lnTo>
                    <a:pt x="178" y="529"/>
                  </a:lnTo>
                  <a:lnTo>
                    <a:pt x="178" y="529"/>
                  </a:lnTo>
                  <a:lnTo>
                    <a:pt x="178" y="529"/>
                  </a:lnTo>
                  <a:lnTo>
                    <a:pt x="180" y="529"/>
                  </a:lnTo>
                  <a:lnTo>
                    <a:pt x="180" y="527"/>
                  </a:lnTo>
                  <a:lnTo>
                    <a:pt x="180" y="527"/>
                  </a:lnTo>
                  <a:lnTo>
                    <a:pt x="180" y="527"/>
                  </a:lnTo>
                  <a:lnTo>
                    <a:pt x="180" y="529"/>
                  </a:lnTo>
                  <a:lnTo>
                    <a:pt x="182" y="529"/>
                  </a:lnTo>
                  <a:lnTo>
                    <a:pt x="180" y="531"/>
                  </a:lnTo>
                  <a:lnTo>
                    <a:pt x="180" y="531"/>
                  </a:lnTo>
                  <a:lnTo>
                    <a:pt x="180" y="531"/>
                  </a:lnTo>
                  <a:lnTo>
                    <a:pt x="180" y="531"/>
                  </a:lnTo>
                  <a:lnTo>
                    <a:pt x="182" y="529"/>
                  </a:lnTo>
                  <a:lnTo>
                    <a:pt x="184" y="531"/>
                  </a:lnTo>
                  <a:lnTo>
                    <a:pt x="182" y="533"/>
                  </a:lnTo>
                  <a:lnTo>
                    <a:pt x="182" y="533"/>
                  </a:lnTo>
                  <a:lnTo>
                    <a:pt x="180" y="535"/>
                  </a:lnTo>
                  <a:lnTo>
                    <a:pt x="180" y="535"/>
                  </a:lnTo>
                  <a:lnTo>
                    <a:pt x="174" y="535"/>
                  </a:lnTo>
                  <a:lnTo>
                    <a:pt x="174" y="535"/>
                  </a:lnTo>
                  <a:lnTo>
                    <a:pt x="174" y="535"/>
                  </a:lnTo>
                  <a:lnTo>
                    <a:pt x="174" y="535"/>
                  </a:lnTo>
                  <a:lnTo>
                    <a:pt x="174" y="537"/>
                  </a:lnTo>
                  <a:lnTo>
                    <a:pt x="174" y="537"/>
                  </a:lnTo>
                  <a:lnTo>
                    <a:pt x="174" y="537"/>
                  </a:lnTo>
                  <a:lnTo>
                    <a:pt x="174" y="539"/>
                  </a:lnTo>
                  <a:lnTo>
                    <a:pt x="176" y="539"/>
                  </a:lnTo>
                  <a:lnTo>
                    <a:pt x="176" y="539"/>
                  </a:lnTo>
                  <a:lnTo>
                    <a:pt x="178" y="537"/>
                  </a:lnTo>
                  <a:lnTo>
                    <a:pt x="178" y="537"/>
                  </a:lnTo>
                  <a:lnTo>
                    <a:pt x="178" y="539"/>
                  </a:lnTo>
                  <a:lnTo>
                    <a:pt x="180" y="539"/>
                  </a:lnTo>
                  <a:lnTo>
                    <a:pt x="180" y="537"/>
                  </a:lnTo>
                  <a:lnTo>
                    <a:pt x="180" y="537"/>
                  </a:lnTo>
                  <a:lnTo>
                    <a:pt x="180" y="537"/>
                  </a:lnTo>
                  <a:lnTo>
                    <a:pt x="180" y="537"/>
                  </a:lnTo>
                  <a:lnTo>
                    <a:pt x="180" y="537"/>
                  </a:lnTo>
                  <a:lnTo>
                    <a:pt x="180" y="537"/>
                  </a:lnTo>
                  <a:lnTo>
                    <a:pt x="180" y="535"/>
                  </a:lnTo>
                  <a:lnTo>
                    <a:pt x="182" y="535"/>
                  </a:lnTo>
                  <a:lnTo>
                    <a:pt x="184" y="535"/>
                  </a:lnTo>
                  <a:lnTo>
                    <a:pt x="184" y="535"/>
                  </a:lnTo>
                  <a:lnTo>
                    <a:pt x="186" y="533"/>
                  </a:lnTo>
                  <a:lnTo>
                    <a:pt x="188" y="531"/>
                  </a:lnTo>
                  <a:lnTo>
                    <a:pt x="188" y="529"/>
                  </a:lnTo>
                  <a:lnTo>
                    <a:pt x="190" y="527"/>
                  </a:lnTo>
                  <a:lnTo>
                    <a:pt x="195" y="527"/>
                  </a:lnTo>
                  <a:lnTo>
                    <a:pt x="195" y="525"/>
                  </a:lnTo>
                  <a:lnTo>
                    <a:pt x="195" y="525"/>
                  </a:lnTo>
                  <a:lnTo>
                    <a:pt x="195" y="525"/>
                  </a:lnTo>
                  <a:lnTo>
                    <a:pt x="195" y="525"/>
                  </a:lnTo>
                  <a:lnTo>
                    <a:pt x="195" y="525"/>
                  </a:lnTo>
                  <a:lnTo>
                    <a:pt x="195" y="525"/>
                  </a:lnTo>
                  <a:lnTo>
                    <a:pt x="195" y="525"/>
                  </a:lnTo>
                  <a:lnTo>
                    <a:pt x="195" y="525"/>
                  </a:lnTo>
                  <a:lnTo>
                    <a:pt x="195" y="525"/>
                  </a:lnTo>
                  <a:lnTo>
                    <a:pt x="197" y="523"/>
                  </a:lnTo>
                  <a:lnTo>
                    <a:pt x="197" y="523"/>
                  </a:lnTo>
                  <a:lnTo>
                    <a:pt x="199" y="523"/>
                  </a:lnTo>
                  <a:lnTo>
                    <a:pt x="199" y="525"/>
                  </a:lnTo>
                  <a:lnTo>
                    <a:pt x="199" y="523"/>
                  </a:lnTo>
                  <a:lnTo>
                    <a:pt x="195" y="519"/>
                  </a:lnTo>
                  <a:lnTo>
                    <a:pt x="197" y="516"/>
                  </a:lnTo>
                  <a:lnTo>
                    <a:pt x="195" y="516"/>
                  </a:lnTo>
                  <a:lnTo>
                    <a:pt x="195" y="514"/>
                  </a:lnTo>
                  <a:lnTo>
                    <a:pt x="195" y="514"/>
                  </a:lnTo>
                  <a:lnTo>
                    <a:pt x="197" y="512"/>
                  </a:lnTo>
                  <a:lnTo>
                    <a:pt x="197" y="512"/>
                  </a:lnTo>
                  <a:lnTo>
                    <a:pt x="199" y="512"/>
                  </a:lnTo>
                  <a:lnTo>
                    <a:pt x="199" y="512"/>
                  </a:lnTo>
                  <a:lnTo>
                    <a:pt x="201" y="514"/>
                  </a:lnTo>
                  <a:lnTo>
                    <a:pt x="201" y="514"/>
                  </a:lnTo>
                  <a:lnTo>
                    <a:pt x="199" y="514"/>
                  </a:lnTo>
                  <a:lnTo>
                    <a:pt x="197" y="514"/>
                  </a:lnTo>
                  <a:lnTo>
                    <a:pt x="197" y="516"/>
                  </a:lnTo>
                  <a:lnTo>
                    <a:pt x="197" y="516"/>
                  </a:lnTo>
                  <a:lnTo>
                    <a:pt x="199" y="516"/>
                  </a:lnTo>
                  <a:lnTo>
                    <a:pt x="201" y="516"/>
                  </a:lnTo>
                  <a:lnTo>
                    <a:pt x="201" y="516"/>
                  </a:lnTo>
                  <a:lnTo>
                    <a:pt x="201" y="514"/>
                  </a:lnTo>
                  <a:lnTo>
                    <a:pt x="201" y="514"/>
                  </a:lnTo>
                  <a:lnTo>
                    <a:pt x="201" y="516"/>
                  </a:lnTo>
                  <a:lnTo>
                    <a:pt x="205" y="516"/>
                  </a:lnTo>
                  <a:lnTo>
                    <a:pt x="207" y="516"/>
                  </a:lnTo>
                  <a:lnTo>
                    <a:pt x="207" y="516"/>
                  </a:lnTo>
                  <a:lnTo>
                    <a:pt x="207" y="514"/>
                  </a:lnTo>
                  <a:lnTo>
                    <a:pt x="209" y="514"/>
                  </a:lnTo>
                  <a:lnTo>
                    <a:pt x="207" y="512"/>
                  </a:lnTo>
                  <a:lnTo>
                    <a:pt x="207" y="512"/>
                  </a:lnTo>
                  <a:lnTo>
                    <a:pt x="207" y="512"/>
                  </a:lnTo>
                  <a:lnTo>
                    <a:pt x="207" y="512"/>
                  </a:lnTo>
                  <a:lnTo>
                    <a:pt x="205" y="512"/>
                  </a:lnTo>
                  <a:lnTo>
                    <a:pt x="205" y="512"/>
                  </a:lnTo>
                  <a:lnTo>
                    <a:pt x="205" y="512"/>
                  </a:lnTo>
                  <a:lnTo>
                    <a:pt x="205" y="510"/>
                  </a:lnTo>
                  <a:lnTo>
                    <a:pt x="207" y="510"/>
                  </a:lnTo>
                  <a:lnTo>
                    <a:pt x="209" y="510"/>
                  </a:lnTo>
                  <a:lnTo>
                    <a:pt x="211" y="510"/>
                  </a:lnTo>
                  <a:lnTo>
                    <a:pt x="211" y="508"/>
                  </a:lnTo>
                  <a:lnTo>
                    <a:pt x="211" y="508"/>
                  </a:lnTo>
                  <a:lnTo>
                    <a:pt x="211" y="508"/>
                  </a:lnTo>
                  <a:lnTo>
                    <a:pt x="211" y="510"/>
                  </a:lnTo>
                  <a:lnTo>
                    <a:pt x="211" y="510"/>
                  </a:lnTo>
                  <a:lnTo>
                    <a:pt x="211" y="510"/>
                  </a:lnTo>
                  <a:lnTo>
                    <a:pt x="211" y="510"/>
                  </a:lnTo>
                  <a:lnTo>
                    <a:pt x="211" y="512"/>
                  </a:lnTo>
                  <a:lnTo>
                    <a:pt x="211" y="512"/>
                  </a:lnTo>
                  <a:lnTo>
                    <a:pt x="211" y="512"/>
                  </a:lnTo>
                  <a:lnTo>
                    <a:pt x="211" y="512"/>
                  </a:lnTo>
                  <a:lnTo>
                    <a:pt x="211" y="514"/>
                  </a:lnTo>
                  <a:lnTo>
                    <a:pt x="211" y="514"/>
                  </a:lnTo>
                  <a:lnTo>
                    <a:pt x="213" y="514"/>
                  </a:lnTo>
                  <a:lnTo>
                    <a:pt x="215" y="514"/>
                  </a:lnTo>
                  <a:lnTo>
                    <a:pt x="215" y="516"/>
                  </a:lnTo>
                  <a:lnTo>
                    <a:pt x="213" y="516"/>
                  </a:lnTo>
                  <a:lnTo>
                    <a:pt x="213" y="516"/>
                  </a:lnTo>
                  <a:lnTo>
                    <a:pt x="215" y="516"/>
                  </a:lnTo>
                  <a:lnTo>
                    <a:pt x="215" y="516"/>
                  </a:lnTo>
                  <a:lnTo>
                    <a:pt x="217" y="516"/>
                  </a:lnTo>
                  <a:lnTo>
                    <a:pt x="215" y="514"/>
                  </a:lnTo>
                  <a:lnTo>
                    <a:pt x="217" y="514"/>
                  </a:lnTo>
                  <a:lnTo>
                    <a:pt x="219" y="514"/>
                  </a:lnTo>
                  <a:lnTo>
                    <a:pt x="222" y="516"/>
                  </a:lnTo>
                  <a:lnTo>
                    <a:pt x="222" y="516"/>
                  </a:lnTo>
                  <a:lnTo>
                    <a:pt x="222" y="516"/>
                  </a:lnTo>
                  <a:lnTo>
                    <a:pt x="222" y="516"/>
                  </a:lnTo>
                  <a:lnTo>
                    <a:pt x="222" y="516"/>
                  </a:lnTo>
                  <a:lnTo>
                    <a:pt x="222" y="516"/>
                  </a:lnTo>
                  <a:lnTo>
                    <a:pt x="222" y="514"/>
                  </a:lnTo>
                  <a:lnTo>
                    <a:pt x="224" y="514"/>
                  </a:lnTo>
                  <a:lnTo>
                    <a:pt x="222" y="516"/>
                  </a:lnTo>
                  <a:lnTo>
                    <a:pt x="222" y="516"/>
                  </a:lnTo>
                  <a:lnTo>
                    <a:pt x="222" y="516"/>
                  </a:lnTo>
                  <a:lnTo>
                    <a:pt x="224" y="516"/>
                  </a:lnTo>
                  <a:lnTo>
                    <a:pt x="222" y="516"/>
                  </a:lnTo>
                  <a:lnTo>
                    <a:pt x="222" y="516"/>
                  </a:lnTo>
                  <a:lnTo>
                    <a:pt x="222" y="516"/>
                  </a:lnTo>
                  <a:lnTo>
                    <a:pt x="222" y="516"/>
                  </a:lnTo>
                  <a:lnTo>
                    <a:pt x="224" y="519"/>
                  </a:lnTo>
                  <a:lnTo>
                    <a:pt x="224" y="519"/>
                  </a:lnTo>
                  <a:lnTo>
                    <a:pt x="224" y="521"/>
                  </a:lnTo>
                  <a:lnTo>
                    <a:pt x="222" y="523"/>
                  </a:lnTo>
                  <a:lnTo>
                    <a:pt x="224" y="525"/>
                  </a:lnTo>
                  <a:lnTo>
                    <a:pt x="224" y="527"/>
                  </a:lnTo>
                  <a:lnTo>
                    <a:pt x="224" y="525"/>
                  </a:lnTo>
                  <a:lnTo>
                    <a:pt x="226" y="525"/>
                  </a:lnTo>
                  <a:lnTo>
                    <a:pt x="226" y="525"/>
                  </a:lnTo>
                  <a:lnTo>
                    <a:pt x="228" y="527"/>
                  </a:lnTo>
                  <a:lnTo>
                    <a:pt x="228" y="527"/>
                  </a:lnTo>
                  <a:lnTo>
                    <a:pt x="230" y="525"/>
                  </a:lnTo>
                  <a:lnTo>
                    <a:pt x="232" y="527"/>
                  </a:lnTo>
                  <a:lnTo>
                    <a:pt x="236" y="529"/>
                  </a:lnTo>
                  <a:lnTo>
                    <a:pt x="236" y="531"/>
                  </a:lnTo>
                  <a:lnTo>
                    <a:pt x="238" y="531"/>
                  </a:lnTo>
                  <a:lnTo>
                    <a:pt x="238" y="531"/>
                  </a:lnTo>
                  <a:lnTo>
                    <a:pt x="238" y="531"/>
                  </a:lnTo>
                  <a:lnTo>
                    <a:pt x="240" y="531"/>
                  </a:lnTo>
                  <a:lnTo>
                    <a:pt x="240" y="533"/>
                  </a:lnTo>
                  <a:lnTo>
                    <a:pt x="238" y="533"/>
                  </a:lnTo>
                  <a:lnTo>
                    <a:pt x="238" y="533"/>
                  </a:lnTo>
                  <a:lnTo>
                    <a:pt x="238" y="533"/>
                  </a:lnTo>
                  <a:lnTo>
                    <a:pt x="238" y="535"/>
                  </a:lnTo>
                  <a:lnTo>
                    <a:pt x="240" y="535"/>
                  </a:lnTo>
                  <a:lnTo>
                    <a:pt x="242" y="535"/>
                  </a:lnTo>
                  <a:lnTo>
                    <a:pt x="242" y="535"/>
                  </a:lnTo>
                  <a:lnTo>
                    <a:pt x="242" y="533"/>
                  </a:lnTo>
                  <a:lnTo>
                    <a:pt x="242" y="533"/>
                  </a:lnTo>
                  <a:lnTo>
                    <a:pt x="244" y="531"/>
                  </a:lnTo>
                  <a:lnTo>
                    <a:pt x="244" y="529"/>
                  </a:lnTo>
                  <a:lnTo>
                    <a:pt x="242" y="529"/>
                  </a:lnTo>
                  <a:lnTo>
                    <a:pt x="244" y="529"/>
                  </a:lnTo>
                  <a:lnTo>
                    <a:pt x="244" y="531"/>
                  </a:lnTo>
                  <a:lnTo>
                    <a:pt x="242" y="531"/>
                  </a:lnTo>
                  <a:lnTo>
                    <a:pt x="242" y="533"/>
                  </a:lnTo>
                  <a:lnTo>
                    <a:pt x="242" y="533"/>
                  </a:lnTo>
                  <a:lnTo>
                    <a:pt x="242" y="531"/>
                  </a:lnTo>
                  <a:lnTo>
                    <a:pt x="240" y="531"/>
                  </a:lnTo>
                  <a:lnTo>
                    <a:pt x="242" y="531"/>
                  </a:lnTo>
                  <a:lnTo>
                    <a:pt x="242" y="531"/>
                  </a:lnTo>
                  <a:lnTo>
                    <a:pt x="240" y="529"/>
                  </a:lnTo>
                  <a:lnTo>
                    <a:pt x="240" y="529"/>
                  </a:lnTo>
                  <a:lnTo>
                    <a:pt x="242" y="529"/>
                  </a:lnTo>
                  <a:lnTo>
                    <a:pt x="242" y="529"/>
                  </a:lnTo>
                  <a:lnTo>
                    <a:pt x="242" y="527"/>
                  </a:lnTo>
                  <a:lnTo>
                    <a:pt x="242" y="527"/>
                  </a:lnTo>
                  <a:lnTo>
                    <a:pt x="242" y="527"/>
                  </a:lnTo>
                  <a:lnTo>
                    <a:pt x="242" y="527"/>
                  </a:lnTo>
                  <a:lnTo>
                    <a:pt x="244" y="527"/>
                  </a:lnTo>
                  <a:lnTo>
                    <a:pt x="244" y="525"/>
                  </a:lnTo>
                  <a:lnTo>
                    <a:pt x="244" y="525"/>
                  </a:lnTo>
                  <a:lnTo>
                    <a:pt x="244" y="525"/>
                  </a:lnTo>
                  <a:lnTo>
                    <a:pt x="244" y="523"/>
                  </a:lnTo>
                  <a:lnTo>
                    <a:pt x="246" y="523"/>
                  </a:lnTo>
                  <a:lnTo>
                    <a:pt x="246" y="521"/>
                  </a:lnTo>
                  <a:lnTo>
                    <a:pt x="249" y="523"/>
                  </a:lnTo>
                  <a:lnTo>
                    <a:pt x="249" y="523"/>
                  </a:lnTo>
                  <a:lnTo>
                    <a:pt x="255" y="525"/>
                  </a:lnTo>
                  <a:lnTo>
                    <a:pt x="259" y="529"/>
                  </a:lnTo>
                  <a:lnTo>
                    <a:pt x="259" y="529"/>
                  </a:lnTo>
                  <a:lnTo>
                    <a:pt x="261" y="531"/>
                  </a:lnTo>
                  <a:lnTo>
                    <a:pt x="261" y="531"/>
                  </a:lnTo>
                  <a:lnTo>
                    <a:pt x="261" y="531"/>
                  </a:lnTo>
                  <a:lnTo>
                    <a:pt x="261" y="533"/>
                  </a:lnTo>
                  <a:lnTo>
                    <a:pt x="259" y="533"/>
                  </a:lnTo>
                  <a:lnTo>
                    <a:pt x="259" y="533"/>
                  </a:lnTo>
                  <a:lnTo>
                    <a:pt x="259" y="531"/>
                  </a:lnTo>
                  <a:lnTo>
                    <a:pt x="259" y="531"/>
                  </a:lnTo>
                  <a:lnTo>
                    <a:pt x="259" y="531"/>
                  </a:lnTo>
                  <a:lnTo>
                    <a:pt x="257" y="533"/>
                  </a:lnTo>
                  <a:lnTo>
                    <a:pt x="257" y="533"/>
                  </a:lnTo>
                  <a:lnTo>
                    <a:pt x="255" y="533"/>
                  </a:lnTo>
                  <a:lnTo>
                    <a:pt x="255" y="533"/>
                  </a:lnTo>
                  <a:lnTo>
                    <a:pt x="255" y="535"/>
                  </a:lnTo>
                  <a:lnTo>
                    <a:pt x="253" y="535"/>
                  </a:lnTo>
                  <a:lnTo>
                    <a:pt x="255" y="537"/>
                  </a:lnTo>
                  <a:lnTo>
                    <a:pt x="255" y="539"/>
                  </a:lnTo>
                  <a:lnTo>
                    <a:pt x="255" y="539"/>
                  </a:lnTo>
                  <a:lnTo>
                    <a:pt x="253" y="539"/>
                  </a:lnTo>
                  <a:lnTo>
                    <a:pt x="255" y="539"/>
                  </a:lnTo>
                  <a:lnTo>
                    <a:pt x="259" y="539"/>
                  </a:lnTo>
                  <a:lnTo>
                    <a:pt x="259" y="539"/>
                  </a:lnTo>
                  <a:lnTo>
                    <a:pt x="259" y="539"/>
                  </a:lnTo>
                  <a:lnTo>
                    <a:pt x="261" y="539"/>
                  </a:lnTo>
                  <a:lnTo>
                    <a:pt x="261" y="541"/>
                  </a:lnTo>
                  <a:lnTo>
                    <a:pt x="261" y="543"/>
                  </a:lnTo>
                  <a:lnTo>
                    <a:pt x="261" y="546"/>
                  </a:lnTo>
                  <a:lnTo>
                    <a:pt x="261" y="546"/>
                  </a:lnTo>
                  <a:lnTo>
                    <a:pt x="261" y="546"/>
                  </a:lnTo>
                  <a:lnTo>
                    <a:pt x="259" y="546"/>
                  </a:lnTo>
                  <a:lnTo>
                    <a:pt x="259" y="548"/>
                  </a:lnTo>
                  <a:lnTo>
                    <a:pt x="261" y="548"/>
                  </a:lnTo>
                  <a:lnTo>
                    <a:pt x="261" y="550"/>
                  </a:lnTo>
                  <a:lnTo>
                    <a:pt x="261" y="550"/>
                  </a:lnTo>
                  <a:lnTo>
                    <a:pt x="261" y="552"/>
                  </a:lnTo>
                  <a:lnTo>
                    <a:pt x="261" y="552"/>
                  </a:lnTo>
                  <a:lnTo>
                    <a:pt x="261" y="552"/>
                  </a:lnTo>
                  <a:lnTo>
                    <a:pt x="261" y="552"/>
                  </a:lnTo>
                  <a:lnTo>
                    <a:pt x="261" y="554"/>
                  </a:lnTo>
                  <a:lnTo>
                    <a:pt x="261" y="554"/>
                  </a:lnTo>
                  <a:lnTo>
                    <a:pt x="261" y="554"/>
                  </a:lnTo>
                  <a:lnTo>
                    <a:pt x="259" y="554"/>
                  </a:lnTo>
                  <a:lnTo>
                    <a:pt x="259" y="554"/>
                  </a:lnTo>
                  <a:lnTo>
                    <a:pt x="261" y="554"/>
                  </a:lnTo>
                  <a:lnTo>
                    <a:pt x="261" y="554"/>
                  </a:lnTo>
                  <a:lnTo>
                    <a:pt x="261" y="556"/>
                  </a:lnTo>
                  <a:lnTo>
                    <a:pt x="261" y="556"/>
                  </a:lnTo>
                  <a:lnTo>
                    <a:pt x="263" y="556"/>
                  </a:lnTo>
                  <a:lnTo>
                    <a:pt x="263" y="556"/>
                  </a:lnTo>
                  <a:lnTo>
                    <a:pt x="263" y="558"/>
                  </a:lnTo>
                  <a:lnTo>
                    <a:pt x="263" y="558"/>
                  </a:lnTo>
                  <a:lnTo>
                    <a:pt x="263" y="558"/>
                  </a:lnTo>
                  <a:lnTo>
                    <a:pt x="263" y="558"/>
                  </a:lnTo>
                  <a:lnTo>
                    <a:pt x="265" y="560"/>
                  </a:lnTo>
                  <a:lnTo>
                    <a:pt x="269" y="560"/>
                  </a:lnTo>
                  <a:lnTo>
                    <a:pt x="271" y="562"/>
                  </a:lnTo>
                  <a:lnTo>
                    <a:pt x="271" y="564"/>
                  </a:lnTo>
                  <a:lnTo>
                    <a:pt x="275" y="568"/>
                  </a:lnTo>
                  <a:lnTo>
                    <a:pt x="278" y="568"/>
                  </a:lnTo>
                  <a:lnTo>
                    <a:pt x="278" y="568"/>
                  </a:lnTo>
                  <a:lnTo>
                    <a:pt x="278" y="568"/>
                  </a:lnTo>
                  <a:lnTo>
                    <a:pt x="278" y="570"/>
                  </a:lnTo>
                  <a:lnTo>
                    <a:pt x="280" y="568"/>
                  </a:lnTo>
                  <a:lnTo>
                    <a:pt x="280" y="568"/>
                  </a:lnTo>
                  <a:lnTo>
                    <a:pt x="280" y="568"/>
                  </a:lnTo>
                  <a:lnTo>
                    <a:pt x="280" y="568"/>
                  </a:lnTo>
                  <a:lnTo>
                    <a:pt x="280" y="566"/>
                  </a:lnTo>
                  <a:lnTo>
                    <a:pt x="280" y="566"/>
                  </a:lnTo>
                  <a:lnTo>
                    <a:pt x="282" y="566"/>
                  </a:lnTo>
                  <a:lnTo>
                    <a:pt x="282" y="566"/>
                  </a:lnTo>
                  <a:lnTo>
                    <a:pt x="282" y="566"/>
                  </a:lnTo>
                  <a:lnTo>
                    <a:pt x="282" y="566"/>
                  </a:lnTo>
                  <a:lnTo>
                    <a:pt x="282" y="566"/>
                  </a:lnTo>
                  <a:lnTo>
                    <a:pt x="284" y="566"/>
                  </a:lnTo>
                  <a:lnTo>
                    <a:pt x="284" y="568"/>
                  </a:lnTo>
                  <a:lnTo>
                    <a:pt x="284" y="570"/>
                  </a:lnTo>
                  <a:lnTo>
                    <a:pt x="284" y="568"/>
                  </a:lnTo>
                  <a:lnTo>
                    <a:pt x="290" y="572"/>
                  </a:lnTo>
                  <a:lnTo>
                    <a:pt x="292" y="572"/>
                  </a:lnTo>
                  <a:lnTo>
                    <a:pt x="298" y="572"/>
                  </a:lnTo>
                  <a:lnTo>
                    <a:pt x="298" y="572"/>
                  </a:lnTo>
                  <a:lnTo>
                    <a:pt x="298" y="572"/>
                  </a:lnTo>
                  <a:lnTo>
                    <a:pt x="298" y="572"/>
                  </a:lnTo>
                  <a:lnTo>
                    <a:pt x="296" y="572"/>
                  </a:lnTo>
                  <a:lnTo>
                    <a:pt x="296" y="572"/>
                  </a:lnTo>
                  <a:lnTo>
                    <a:pt x="296" y="575"/>
                  </a:lnTo>
                  <a:lnTo>
                    <a:pt x="300" y="572"/>
                  </a:lnTo>
                  <a:lnTo>
                    <a:pt x="300" y="575"/>
                  </a:lnTo>
                  <a:lnTo>
                    <a:pt x="300" y="575"/>
                  </a:lnTo>
                  <a:lnTo>
                    <a:pt x="300" y="575"/>
                  </a:lnTo>
                  <a:lnTo>
                    <a:pt x="298" y="575"/>
                  </a:lnTo>
                  <a:lnTo>
                    <a:pt x="300" y="577"/>
                  </a:lnTo>
                  <a:lnTo>
                    <a:pt x="302" y="579"/>
                  </a:lnTo>
                  <a:lnTo>
                    <a:pt x="302" y="579"/>
                  </a:lnTo>
                  <a:lnTo>
                    <a:pt x="305" y="579"/>
                  </a:lnTo>
                  <a:lnTo>
                    <a:pt x="305" y="577"/>
                  </a:lnTo>
                  <a:lnTo>
                    <a:pt x="305" y="577"/>
                  </a:lnTo>
                  <a:lnTo>
                    <a:pt x="305" y="577"/>
                  </a:lnTo>
                  <a:lnTo>
                    <a:pt x="305" y="577"/>
                  </a:lnTo>
                  <a:lnTo>
                    <a:pt x="305" y="577"/>
                  </a:lnTo>
                  <a:lnTo>
                    <a:pt x="307" y="577"/>
                  </a:lnTo>
                  <a:lnTo>
                    <a:pt x="307" y="577"/>
                  </a:lnTo>
                  <a:lnTo>
                    <a:pt x="309" y="577"/>
                  </a:lnTo>
                  <a:lnTo>
                    <a:pt x="309" y="577"/>
                  </a:lnTo>
                  <a:lnTo>
                    <a:pt x="309" y="577"/>
                  </a:lnTo>
                  <a:lnTo>
                    <a:pt x="309" y="577"/>
                  </a:lnTo>
                  <a:lnTo>
                    <a:pt x="311" y="577"/>
                  </a:lnTo>
                  <a:lnTo>
                    <a:pt x="311" y="577"/>
                  </a:lnTo>
                  <a:lnTo>
                    <a:pt x="311" y="577"/>
                  </a:lnTo>
                  <a:lnTo>
                    <a:pt x="311" y="577"/>
                  </a:lnTo>
                  <a:lnTo>
                    <a:pt x="309" y="577"/>
                  </a:lnTo>
                  <a:lnTo>
                    <a:pt x="309" y="579"/>
                  </a:lnTo>
                  <a:lnTo>
                    <a:pt x="311" y="579"/>
                  </a:lnTo>
                  <a:lnTo>
                    <a:pt x="313" y="577"/>
                  </a:lnTo>
                  <a:lnTo>
                    <a:pt x="313" y="577"/>
                  </a:lnTo>
                  <a:lnTo>
                    <a:pt x="315" y="577"/>
                  </a:lnTo>
                  <a:lnTo>
                    <a:pt x="313" y="577"/>
                  </a:lnTo>
                  <a:lnTo>
                    <a:pt x="313" y="575"/>
                  </a:lnTo>
                  <a:lnTo>
                    <a:pt x="315" y="575"/>
                  </a:lnTo>
                  <a:lnTo>
                    <a:pt x="315" y="575"/>
                  </a:lnTo>
                  <a:lnTo>
                    <a:pt x="315" y="575"/>
                  </a:lnTo>
                  <a:lnTo>
                    <a:pt x="315" y="575"/>
                  </a:lnTo>
                  <a:lnTo>
                    <a:pt x="315" y="575"/>
                  </a:lnTo>
                  <a:lnTo>
                    <a:pt x="315" y="575"/>
                  </a:lnTo>
                  <a:lnTo>
                    <a:pt x="315" y="572"/>
                  </a:lnTo>
                  <a:lnTo>
                    <a:pt x="319" y="572"/>
                  </a:lnTo>
                  <a:lnTo>
                    <a:pt x="319" y="572"/>
                  </a:lnTo>
                  <a:lnTo>
                    <a:pt x="321" y="570"/>
                  </a:lnTo>
                  <a:lnTo>
                    <a:pt x="321" y="570"/>
                  </a:lnTo>
                  <a:lnTo>
                    <a:pt x="321" y="570"/>
                  </a:lnTo>
                  <a:lnTo>
                    <a:pt x="323" y="570"/>
                  </a:lnTo>
                  <a:lnTo>
                    <a:pt x="323" y="570"/>
                  </a:lnTo>
                  <a:lnTo>
                    <a:pt x="325" y="570"/>
                  </a:lnTo>
                  <a:lnTo>
                    <a:pt x="325" y="570"/>
                  </a:lnTo>
                  <a:lnTo>
                    <a:pt x="327" y="570"/>
                  </a:lnTo>
                  <a:lnTo>
                    <a:pt x="331" y="568"/>
                  </a:lnTo>
                  <a:lnTo>
                    <a:pt x="331" y="568"/>
                  </a:lnTo>
                  <a:lnTo>
                    <a:pt x="329" y="568"/>
                  </a:lnTo>
                  <a:lnTo>
                    <a:pt x="331" y="566"/>
                  </a:lnTo>
                  <a:lnTo>
                    <a:pt x="331" y="568"/>
                  </a:lnTo>
                  <a:lnTo>
                    <a:pt x="331" y="568"/>
                  </a:lnTo>
                  <a:lnTo>
                    <a:pt x="334" y="568"/>
                  </a:lnTo>
                  <a:lnTo>
                    <a:pt x="336" y="568"/>
                  </a:lnTo>
                  <a:lnTo>
                    <a:pt x="336" y="568"/>
                  </a:lnTo>
                  <a:lnTo>
                    <a:pt x="336" y="568"/>
                  </a:lnTo>
                  <a:lnTo>
                    <a:pt x="338" y="568"/>
                  </a:lnTo>
                  <a:lnTo>
                    <a:pt x="338" y="568"/>
                  </a:lnTo>
                  <a:lnTo>
                    <a:pt x="338" y="566"/>
                  </a:lnTo>
                  <a:lnTo>
                    <a:pt x="338" y="566"/>
                  </a:lnTo>
                  <a:lnTo>
                    <a:pt x="338" y="568"/>
                  </a:lnTo>
                  <a:lnTo>
                    <a:pt x="338" y="568"/>
                  </a:lnTo>
                  <a:lnTo>
                    <a:pt x="338" y="566"/>
                  </a:lnTo>
                  <a:lnTo>
                    <a:pt x="340" y="564"/>
                  </a:lnTo>
                  <a:lnTo>
                    <a:pt x="340" y="564"/>
                  </a:lnTo>
                  <a:lnTo>
                    <a:pt x="346" y="562"/>
                  </a:lnTo>
                  <a:lnTo>
                    <a:pt x="346" y="562"/>
                  </a:lnTo>
                  <a:lnTo>
                    <a:pt x="354" y="566"/>
                  </a:lnTo>
                  <a:lnTo>
                    <a:pt x="356" y="566"/>
                  </a:lnTo>
                  <a:lnTo>
                    <a:pt x="356" y="566"/>
                  </a:lnTo>
                  <a:lnTo>
                    <a:pt x="358" y="568"/>
                  </a:lnTo>
                  <a:lnTo>
                    <a:pt x="358" y="572"/>
                  </a:lnTo>
                  <a:lnTo>
                    <a:pt x="361" y="570"/>
                  </a:lnTo>
                  <a:lnTo>
                    <a:pt x="361" y="568"/>
                  </a:lnTo>
                  <a:lnTo>
                    <a:pt x="363" y="566"/>
                  </a:lnTo>
                  <a:lnTo>
                    <a:pt x="363" y="566"/>
                  </a:lnTo>
                  <a:lnTo>
                    <a:pt x="363" y="564"/>
                  </a:lnTo>
                  <a:lnTo>
                    <a:pt x="365" y="564"/>
                  </a:lnTo>
                  <a:lnTo>
                    <a:pt x="365" y="564"/>
                  </a:lnTo>
                  <a:lnTo>
                    <a:pt x="363" y="564"/>
                  </a:lnTo>
                  <a:lnTo>
                    <a:pt x="363" y="564"/>
                  </a:lnTo>
                  <a:lnTo>
                    <a:pt x="363" y="564"/>
                  </a:lnTo>
                  <a:lnTo>
                    <a:pt x="363" y="564"/>
                  </a:lnTo>
                  <a:lnTo>
                    <a:pt x="363" y="562"/>
                  </a:lnTo>
                  <a:lnTo>
                    <a:pt x="365" y="560"/>
                  </a:lnTo>
                  <a:lnTo>
                    <a:pt x="367" y="560"/>
                  </a:lnTo>
                  <a:lnTo>
                    <a:pt x="365" y="558"/>
                  </a:lnTo>
                  <a:lnTo>
                    <a:pt x="365" y="558"/>
                  </a:lnTo>
                  <a:lnTo>
                    <a:pt x="365" y="556"/>
                  </a:lnTo>
                  <a:lnTo>
                    <a:pt x="363" y="556"/>
                  </a:lnTo>
                  <a:lnTo>
                    <a:pt x="363" y="554"/>
                  </a:lnTo>
                  <a:lnTo>
                    <a:pt x="365" y="552"/>
                  </a:lnTo>
                  <a:lnTo>
                    <a:pt x="365" y="552"/>
                  </a:lnTo>
                  <a:lnTo>
                    <a:pt x="367" y="550"/>
                  </a:lnTo>
                  <a:lnTo>
                    <a:pt x="367" y="546"/>
                  </a:lnTo>
                  <a:lnTo>
                    <a:pt x="369" y="543"/>
                  </a:lnTo>
                  <a:lnTo>
                    <a:pt x="371" y="541"/>
                  </a:lnTo>
                  <a:lnTo>
                    <a:pt x="371" y="541"/>
                  </a:lnTo>
                  <a:lnTo>
                    <a:pt x="371" y="537"/>
                  </a:lnTo>
                  <a:lnTo>
                    <a:pt x="371" y="535"/>
                  </a:lnTo>
                  <a:lnTo>
                    <a:pt x="371" y="535"/>
                  </a:lnTo>
                  <a:lnTo>
                    <a:pt x="371" y="535"/>
                  </a:lnTo>
                  <a:lnTo>
                    <a:pt x="371" y="535"/>
                  </a:lnTo>
                  <a:lnTo>
                    <a:pt x="369" y="533"/>
                  </a:lnTo>
                  <a:lnTo>
                    <a:pt x="369" y="531"/>
                  </a:lnTo>
                  <a:lnTo>
                    <a:pt x="369" y="531"/>
                  </a:lnTo>
                  <a:lnTo>
                    <a:pt x="371" y="529"/>
                  </a:lnTo>
                  <a:lnTo>
                    <a:pt x="371" y="529"/>
                  </a:lnTo>
                  <a:lnTo>
                    <a:pt x="371" y="527"/>
                  </a:lnTo>
                  <a:lnTo>
                    <a:pt x="371" y="527"/>
                  </a:lnTo>
                  <a:lnTo>
                    <a:pt x="371" y="525"/>
                  </a:lnTo>
                  <a:lnTo>
                    <a:pt x="371" y="525"/>
                  </a:lnTo>
                  <a:lnTo>
                    <a:pt x="371" y="521"/>
                  </a:lnTo>
                  <a:lnTo>
                    <a:pt x="371" y="519"/>
                  </a:lnTo>
                  <a:lnTo>
                    <a:pt x="371" y="516"/>
                  </a:lnTo>
                  <a:lnTo>
                    <a:pt x="371" y="516"/>
                  </a:lnTo>
                  <a:lnTo>
                    <a:pt x="373" y="512"/>
                  </a:lnTo>
                  <a:lnTo>
                    <a:pt x="375" y="510"/>
                  </a:lnTo>
                  <a:lnTo>
                    <a:pt x="379" y="508"/>
                  </a:lnTo>
                  <a:lnTo>
                    <a:pt x="383" y="510"/>
                  </a:lnTo>
                  <a:lnTo>
                    <a:pt x="383" y="510"/>
                  </a:lnTo>
                  <a:lnTo>
                    <a:pt x="385" y="512"/>
                  </a:lnTo>
                  <a:lnTo>
                    <a:pt x="398" y="510"/>
                  </a:lnTo>
                  <a:lnTo>
                    <a:pt x="429" y="516"/>
                  </a:lnTo>
                  <a:lnTo>
                    <a:pt x="431" y="516"/>
                  </a:lnTo>
                  <a:lnTo>
                    <a:pt x="431" y="519"/>
                  </a:lnTo>
                  <a:lnTo>
                    <a:pt x="433" y="521"/>
                  </a:lnTo>
                  <a:lnTo>
                    <a:pt x="448" y="527"/>
                  </a:lnTo>
                  <a:lnTo>
                    <a:pt x="450" y="527"/>
                  </a:lnTo>
                  <a:lnTo>
                    <a:pt x="450" y="529"/>
                  </a:lnTo>
                  <a:lnTo>
                    <a:pt x="456" y="531"/>
                  </a:lnTo>
                  <a:lnTo>
                    <a:pt x="458" y="531"/>
                  </a:lnTo>
                  <a:lnTo>
                    <a:pt x="458" y="531"/>
                  </a:lnTo>
                  <a:lnTo>
                    <a:pt x="460" y="533"/>
                  </a:lnTo>
                  <a:lnTo>
                    <a:pt x="460" y="535"/>
                  </a:lnTo>
                  <a:lnTo>
                    <a:pt x="464" y="535"/>
                  </a:lnTo>
                  <a:lnTo>
                    <a:pt x="464" y="535"/>
                  </a:lnTo>
                  <a:lnTo>
                    <a:pt x="466" y="535"/>
                  </a:lnTo>
                  <a:lnTo>
                    <a:pt x="468" y="537"/>
                  </a:lnTo>
                  <a:lnTo>
                    <a:pt x="470" y="537"/>
                  </a:lnTo>
                  <a:lnTo>
                    <a:pt x="470" y="537"/>
                  </a:lnTo>
                  <a:lnTo>
                    <a:pt x="470" y="539"/>
                  </a:lnTo>
                  <a:lnTo>
                    <a:pt x="473" y="539"/>
                  </a:lnTo>
                  <a:lnTo>
                    <a:pt x="477" y="539"/>
                  </a:lnTo>
                  <a:lnTo>
                    <a:pt x="477" y="539"/>
                  </a:lnTo>
                  <a:lnTo>
                    <a:pt x="477" y="539"/>
                  </a:lnTo>
                  <a:lnTo>
                    <a:pt x="477" y="539"/>
                  </a:lnTo>
                  <a:lnTo>
                    <a:pt x="479" y="539"/>
                  </a:lnTo>
                  <a:lnTo>
                    <a:pt x="479" y="539"/>
                  </a:lnTo>
                  <a:lnTo>
                    <a:pt x="481" y="539"/>
                  </a:lnTo>
                  <a:lnTo>
                    <a:pt x="481" y="541"/>
                  </a:lnTo>
                  <a:lnTo>
                    <a:pt x="485" y="546"/>
                  </a:lnTo>
                  <a:lnTo>
                    <a:pt x="487" y="546"/>
                  </a:lnTo>
                  <a:lnTo>
                    <a:pt x="487" y="548"/>
                  </a:lnTo>
                  <a:lnTo>
                    <a:pt x="489" y="550"/>
                  </a:lnTo>
                  <a:lnTo>
                    <a:pt x="489" y="550"/>
                  </a:lnTo>
                  <a:lnTo>
                    <a:pt x="489" y="552"/>
                  </a:lnTo>
                  <a:lnTo>
                    <a:pt x="489" y="552"/>
                  </a:lnTo>
                  <a:lnTo>
                    <a:pt x="491" y="552"/>
                  </a:lnTo>
                  <a:lnTo>
                    <a:pt x="491" y="554"/>
                  </a:lnTo>
                  <a:lnTo>
                    <a:pt x="491" y="554"/>
                  </a:lnTo>
                  <a:lnTo>
                    <a:pt x="491" y="556"/>
                  </a:lnTo>
                  <a:lnTo>
                    <a:pt x="493" y="558"/>
                  </a:lnTo>
                  <a:lnTo>
                    <a:pt x="497" y="562"/>
                  </a:lnTo>
                  <a:lnTo>
                    <a:pt x="499" y="564"/>
                  </a:lnTo>
                  <a:lnTo>
                    <a:pt x="499" y="564"/>
                  </a:lnTo>
                  <a:lnTo>
                    <a:pt x="499" y="568"/>
                  </a:lnTo>
                  <a:lnTo>
                    <a:pt x="499" y="568"/>
                  </a:lnTo>
                  <a:lnTo>
                    <a:pt x="502" y="568"/>
                  </a:lnTo>
                  <a:lnTo>
                    <a:pt x="502" y="570"/>
                  </a:lnTo>
                  <a:lnTo>
                    <a:pt x="502" y="570"/>
                  </a:lnTo>
                  <a:lnTo>
                    <a:pt x="506" y="575"/>
                  </a:lnTo>
                  <a:lnTo>
                    <a:pt x="508" y="575"/>
                  </a:lnTo>
                  <a:lnTo>
                    <a:pt x="508" y="577"/>
                  </a:lnTo>
                  <a:lnTo>
                    <a:pt x="510" y="577"/>
                  </a:lnTo>
                  <a:lnTo>
                    <a:pt x="510" y="577"/>
                  </a:lnTo>
                  <a:lnTo>
                    <a:pt x="512" y="579"/>
                  </a:lnTo>
                  <a:lnTo>
                    <a:pt x="518" y="581"/>
                  </a:lnTo>
                  <a:lnTo>
                    <a:pt x="518" y="583"/>
                  </a:lnTo>
                  <a:lnTo>
                    <a:pt x="520" y="583"/>
                  </a:lnTo>
                  <a:lnTo>
                    <a:pt x="526" y="585"/>
                  </a:lnTo>
                  <a:lnTo>
                    <a:pt x="529" y="587"/>
                  </a:lnTo>
                  <a:lnTo>
                    <a:pt x="537" y="589"/>
                  </a:lnTo>
                  <a:lnTo>
                    <a:pt x="539" y="589"/>
                  </a:lnTo>
                  <a:lnTo>
                    <a:pt x="543" y="585"/>
                  </a:lnTo>
                  <a:lnTo>
                    <a:pt x="543" y="585"/>
                  </a:lnTo>
                  <a:lnTo>
                    <a:pt x="545" y="585"/>
                  </a:lnTo>
                  <a:lnTo>
                    <a:pt x="549" y="581"/>
                  </a:lnTo>
                  <a:lnTo>
                    <a:pt x="551" y="581"/>
                  </a:lnTo>
                  <a:lnTo>
                    <a:pt x="555" y="583"/>
                  </a:lnTo>
                  <a:lnTo>
                    <a:pt x="558" y="583"/>
                  </a:lnTo>
                  <a:lnTo>
                    <a:pt x="560" y="583"/>
                  </a:lnTo>
                  <a:lnTo>
                    <a:pt x="560" y="583"/>
                  </a:lnTo>
                  <a:lnTo>
                    <a:pt x="560" y="583"/>
                  </a:lnTo>
                  <a:lnTo>
                    <a:pt x="560" y="583"/>
                  </a:lnTo>
                  <a:lnTo>
                    <a:pt x="562" y="583"/>
                  </a:lnTo>
                  <a:lnTo>
                    <a:pt x="562" y="581"/>
                  </a:lnTo>
                  <a:lnTo>
                    <a:pt x="564" y="581"/>
                  </a:lnTo>
                  <a:lnTo>
                    <a:pt x="564" y="579"/>
                  </a:lnTo>
                  <a:lnTo>
                    <a:pt x="566" y="579"/>
                  </a:lnTo>
                  <a:lnTo>
                    <a:pt x="566" y="579"/>
                  </a:lnTo>
                  <a:lnTo>
                    <a:pt x="568" y="579"/>
                  </a:lnTo>
                  <a:lnTo>
                    <a:pt x="570" y="579"/>
                  </a:lnTo>
                  <a:lnTo>
                    <a:pt x="570" y="579"/>
                  </a:lnTo>
                  <a:lnTo>
                    <a:pt x="572" y="579"/>
                  </a:lnTo>
                  <a:lnTo>
                    <a:pt x="576" y="579"/>
                  </a:lnTo>
                  <a:lnTo>
                    <a:pt x="576" y="579"/>
                  </a:lnTo>
                  <a:lnTo>
                    <a:pt x="578" y="577"/>
                  </a:lnTo>
                  <a:lnTo>
                    <a:pt x="580" y="577"/>
                  </a:lnTo>
                  <a:lnTo>
                    <a:pt x="582" y="579"/>
                  </a:lnTo>
                  <a:lnTo>
                    <a:pt x="585" y="579"/>
                  </a:lnTo>
                  <a:lnTo>
                    <a:pt x="587" y="577"/>
                  </a:lnTo>
                  <a:lnTo>
                    <a:pt x="589" y="577"/>
                  </a:lnTo>
                  <a:lnTo>
                    <a:pt x="591" y="577"/>
                  </a:lnTo>
                  <a:lnTo>
                    <a:pt x="593" y="577"/>
                  </a:lnTo>
                  <a:lnTo>
                    <a:pt x="595" y="577"/>
                  </a:lnTo>
                  <a:lnTo>
                    <a:pt x="595" y="579"/>
                  </a:lnTo>
                  <a:lnTo>
                    <a:pt x="595" y="579"/>
                  </a:lnTo>
                  <a:lnTo>
                    <a:pt x="595" y="579"/>
                  </a:lnTo>
                  <a:lnTo>
                    <a:pt x="597" y="577"/>
                  </a:lnTo>
                  <a:lnTo>
                    <a:pt x="599" y="575"/>
                  </a:lnTo>
                  <a:lnTo>
                    <a:pt x="601" y="575"/>
                  </a:lnTo>
                  <a:lnTo>
                    <a:pt x="601" y="572"/>
                  </a:lnTo>
                  <a:lnTo>
                    <a:pt x="603" y="572"/>
                  </a:lnTo>
                  <a:lnTo>
                    <a:pt x="603" y="575"/>
                  </a:lnTo>
                  <a:lnTo>
                    <a:pt x="603" y="575"/>
                  </a:lnTo>
                  <a:lnTo>
                    <a:pt x="605" y="579"/>
                  </a:lnTo>
                  <a:lnTo>
                    <a:pt x="605" y="579"/>
                  </a:lnTo>
                  <a:lnTo>
                    <a:pt x="605" y="579"/>
                  </a:lnTo>
                  <a:lnTo>
                    <a:pt x="607" y="575"/>
                  </a:lnTo>
                  <a:lnTo>
                    <a:pt x="607" y="575"/>
                  </a:lnTo>
                  <a:lnTo>
                    <a:pt x="609" y="572"/>
                  </a:lnTo>
                  <a:lnTo>
                    <a:pt x="609" y="570"/>
                  </a:lnTo>
                  <a:lnTo>
                    <a:pt x="611" y="570"/>
                  </a:lnTo>
                  <a:lnTo>
                    <a:pt x="614" y="570"/>
                  </a:lnTo>
                  <a:lnTo>
                    <a:pt x="614" y="570"/>
                  </a:lnTo>
                  <a:lnTo>
                    <a:pt x="616" y="568"/>
                  </a:lnTo>
                  <a:lnTo>
                    <a:pt x="616" y="566"/>
                  </a:lnTo>
                  <a:lnTo>
                    <a:pt x="616" y="566"/>
                  </a:lnTo>
                  <a:lnTo>
                    <a:pt x="616" y="566"/>
                  </a:lnTo>
                  <a:lnTo>
                    <a:pt x="616" y="566"/>
                  </a:lnTo>
                  <a:lnTo>
                    <a:pt x="616" y="566"/>
                  </a:lnTo>
                  <a:lnTo>
                    <a:pt x="618" y="564"/>
                  </a:lnTo>
                  <a:lnTo>
                    <a:pt x="618" y="562"/>
                  </a:lnTo>
                  <a:lnTo>
                    <a:pt x="620" y="562"/>
                  </a:lnTo>
                  <a:lnTo>
                    <a:pt x="620" y="562"/>
                  </a:lnTo>
                  <a:lnTo>
                    <a:pt x="622" y="562"/>
                  </a:lnTo>
                  <a:lnTo>
                    <a:pt x="622" y="562"/>
                  </a:lnTo>
                  <a:lnTo>
                    <a:pt x="624" y="564"/>
                  </a:lnTo>
                  <a:lnTo>
                    <a:pt x="626" y="566"/>
                  </a:lnTo>
                  <a:lnTo>
                    <a:pt x="626" y="568"/>
                  </a:lnTo>
                  <a:lnTo>
                    <a:pt x="624" y="570"/>
                  </a:lnTo>
                  <a:lnTo>
                    <a:pt x="624" y="570"/>
                  </a:lnTo>
                  <a:lnTo>
                    <a:pt x="626" y="570"/>
                  </a:lnTo>
                  <a:lnTo>
                    <a:pt x="626" y="570"/>
                  </a:lnTo>
                  <a:lnTo>
                    <a:pt x="626" y="570"/>
                  </a:lnTo>
                  <a:lnTo>
                    <a:pt x="626" y="568"/>
                  </a:lnTo>
                  <a:lnTo>
                    <a:pt x="628" y="566"/>
                  </a:lnTo>
                  <a:lnTo>
                    <a:pt x="628" y="564"/>
                  </a:lnTo>
                  <a:lnTo>
                    <a:pt x="630" y="564"/>
                  </a:lnTo>
                  <a:lnTo>
                    <a:pt x="628" y="564"/>
                  </a:lnTo>
                  <a:lnTo>
                    <a:pt x="628" y="564"/>
                  </a:lnTo>
                  <a:lnTo>
                    <a:pt x="630" y="562"/>
                  </a:lnTo>
                  <a:lnTo>
                    <a:pt x="632" y="562"/>
                  </a:lnTo>
                  <a:lnTo>
                    <a:pt x="634" y="562"/>
                  </a:lnTo>
                  <a:lnTo>
                    <a:pt x="634" y="560"/>
                  </a:lnTo>
                  <a:lnTo>
                    <a:pt x="636" y="558"/>
                  </a:lnTo>
                  <a:lnTo>
                    <a:pt x="634" y="556"/>
                  </a:lnTo>
                  <a:lnTo>
                    <a:pt x="634" y="552"/>
                  </a:lnTo>
                  <a:lnTo>
                    <a:pt x="638" y="552"/>
                  </a:lnTo>
                  <a:lnTo>
                    <a:pt x="641" y="548"/>
                  </a:lnTo>
                  <a:lnTo>
                    <a:pt x="643" y="548"/>
                  </a:lnTo>
                  <a:lnTo>
                    <a:pt x="643" y="548"/>
                  </a:lnTo>
                  <a:lnTo>
                    <a:pt x="643" y="546"/>
                  </a:lnTo>
                  <a:lnTo>
                    <a:pt x="645" y="546"/>
                  </a:lnTo>
                  <a:lnTo>
                    <a:pt x="651" y="537"/>
                  </a:lnTo>
                  <a:lnTo>
                    <a:pt x="653" y="535"/>
                  </a:lnTo>
                  <a:lnTo>
                    <a:pt x="661" y="529"/>
                  </a:lnTo>
                  <a:lnTo>
                    <a:pt x="667" y="523"/>
                  </a:lnTo>
                  <a:lnTo>
                    <a:pt x="670" y="523"/>
                  </a:lnTo>
                  <a:lnTo>
                    <a:pt x="670" y="521"/>
                  </a:lnTo>
                  <a:lnTo>
                    <a:pt x="672" y="521"/>
                  </a:lnTo>
                  <a:lnTo>
                    <a:pt x="672" y="519"/>
                  </a:lnTo>
                  <a:lnTo>
                    <a:pt x="674" y="519"/>
                  </a:lnTo>
                  <a:lnTo>
                    <a:pt x="674" y="519"/>
                  </a:lnTo>
                  <a:lnTo>
                    <a:pt x="676" y="516"/>
                  </a:lnTo>
                  <a:lnTo>
                    <a:pt x="682" y="514"/>
                  </a:lnTo>
                  <a:lnTo>
                    <a:pt x="684" y="514"/>
                  </a:lnTo>
                  <a:lnTo>
                    <a:pt x="686" y="516"/>
                  </a:lnTo>
                  <a:lnTo>
                    <a:pt x="688" y="514"/>
                  </a:lnTo>
                  <a:lnTo>
                    <a:pt x="694" y="519"/>
                  </a:lnTo>
                  <a:lnTo>
                    <a:pt x="697" y="521"/>
                  </a:lnTo>
                  <a:lnTo>
                    <a:pt x="699" y="523"/>
                  </a:lnTo>
                  <a:lnTo>
                    <a:pt x="697" y="523"/>
                  </a:lnTo>
                  <a:lnTo>
                    <a:pt x="697" y="525"/>
                  </a:lnTo>
                  <a:lnTo>
                    <a:pt x="699" y="523"/>
                  </a:lnTo>
                  <a:lnTo>
                    <a:pt x="699" y="523"/>
                  </a:lnTo>
                  <a:lnTo>
                    <a:pt x="701" y="523"/>
                  </a:lnTo>
                  <a:lnTo>
                    <a:pt x="703" y="523"/>
                  </a:lnTo>
                  <a:lnTo>
                    <a:pt x="703" y="525"/>
                  </a:lnTo>
                  <a:lnTo>
                    <a:pt x="705" y="525"/>
                  </a:lnTo>
                  <a:lnTo>
                    <a:pt x="709" y="527"/>
                  </a:lnTo>
                  <a:lnTo>
                    <a:pt x="728" y="537"/>
                  </a:lnTo>
                  <a:lnTo>
                    <a:pt x="728" y="537"/>
                  </a:lnTo>
                  <a:lnTo>
                    <a:pt x="730" y="539"/>
                  </a:lnTo>
                  <a:lnTo>
                    <a:pt x="730" y="539"/>
                  </a:lnTo>
                  <a:lnTo>
                    <a:pt x="732" y="541"/>
                  </a:lnTo>
                  <a:lnTo>
                    <a:pt x="732" y="541"/>
                  </a:lnTo>
                  <a:lnTo>
                    <a:pt x="734" y="539"/>
                  </a:lnTo>
                  <a:lnTo>
                    <a:pt x="734" y="537"/>
                  </a:lnTo>
                  <a:lnTo>
                    <a:pt x="736" y="537"/>
                  </a:lnTo>
                  <a:lnTo>
                    <a:pt x="736" y="537"/>
                  </a:lnTo>
                  <a:lnTo>
                    <a:pt x="736" y="537"/>
                  </a:lnTo>
                  <a:lnTo>
                    <a:pt x="738" y="535"/>
                  </a:lnTo>
                  <a:lnTo>
                    <a:pt x="738" y="535"/>
                  </a:lnTo>
                  <a:lnTo>
                    <a:pt x="742" y="535"/>
                  </a:lnTo>
                  <a:lnTo>
                    <a:pt x="744" y="537"/>
                  </a:lnTo>
                  <a:lnTo>
                    <a:pt x="742" y="535"/>
                  </a:lnTo>
                  <a:lnTo>
                    <a:pt x="742" y="535"/>
                  </a:lnTo>
                  <a:lnTo>
                    <a:pt x="740" y="535"/>
                  </a:lnTo>
                  <a:lnTo>
                    <a:pt x="740" y="535"/>
                  </a:lnTo>
                  <a:lnTo>
                    <a:pt x="742" y="533"/>
                  </a:lnTo>
                  <a:lnTo>
                    <a:pt x="742" y="533"/>
                  </a:lnTo>
                  <a:lnTo>
                    <a:pt x="744" y="533"/>
                  </a:lnTo>
                  <a:lnTo>
                    <a:pt x="746" y="535"/>
                  </a:lnTo>
                  <a:lnTo>
                    <a:pt x="746" y="537"/>
                  </a:lnTo>
                  <a:lnTo>
                    <a:pt x="748" y="535"/>
                  </a:lnTo>
                  <a:lnTo>
                    <a:pt x="750" y="535"/>
                  </a:lnTo>
                  <a:lnTo>
                    <a:pt x="750" y="535"/>
                  </a:lnTo>
                  <a:lnTo>
                    <a:pt x="752" y="535"/>
                  </a:lnTo>
                  <a:lnTo>
                    <a:pt x="752" y="535"/>
                  </a:lnTo>
                  <a:lnTo>
                    <a:pt x="752" y="533"/>
                  </a:lnTo>
                  <a:lnTo>
                    <a:pt x="752" y="533"/>
                  </a:lnTo>
                  <a:lnTo>
                    <a:pt x="752" y="531"/>
                  </a:lnTo>
                  <a:lnTo>
                    <a:pt x="752" y="531"/>
                  </a:lnTo>
                  <a:lnTo>
                    <a:pt x="755" y="529"/>
                  </a:lnTo>
                  <a:lnTo>
                    <a:pt x="755" y="529"/>
                  </a:lnTo>
                  <a:lnTo>
                    <a:pt x="757" y="525"/>
                  </a:lnTo>
                  <a:lnTo>
                    <a:pt x="757" y="525"/>
                  </a:lnTo>
                  <a:lnTo>
                    <a:pt x="755" y="527"/>
                  </a:lnTo>
                  <a:lnTo>
                    <a:pt x="752" y="531"/>
                  </a:lnTo>
                  <a:lnTo>
                    <a:pt x="750" y="531"/>
                  </a:lnTo>
                  <a:lnTo>
                    <a:pt x="750" y="529"/>
                  </a:lnTo>
                  <a:lnTo>
                    <a:pt x="752" y="527"/>
                  </a:lnTo>
                  <a:lnTo>
                    <a:pt x="755" y="527"/>
                  </a:lnTo>
                  <a:lnTo>
                    <a:pt x="759" y="525"/>
                  </a:lnTo>
                  <a:lnTo>
                    <a:pt x="757" y="523"/>
                  </a:lnTo>
                  <a:lnTo>
                    <a:pt x="757" y="525"/>
                  </a:lnTo>
                  <a:lnTo>
                    <a:pt x="757" y="525"/>
                  </a:lnTo>
                  <a:lnTo>
                    <a:pt x="755" y="525"/>
                  </a:lnTo>
                  <a:lnTo>
                    <a:pt x="755" y="525"/>
                  </a:lnTo>
                  <a:lnTo>
                    <a:pt x="755" y="523"/>
                  </a:lnTo>
                  <a:lnTo>
                    <a:pt x="755" y="523"/>
                  </a:lnTo>
                  <a:lnTo>
                    <a:pt x="752" y="523"/>
                  </a:lnTo>
                  <a:lnTo>
                    <a:pt x="752" y="525"/>
                  </a:lnTo>
                  <a:lnTo>
                    <a:pt x="752" y="525"/>
                  </a:lnTo>
                  <a:lnTo>
                    <a:pt x="752" y="525"/>
                  </a:lnTo>
                  <a:lnTo>
                    <a:pt x="752" y="527"/>
                  </a:lnTo>
                  <a:lnTo>
                    <a:pt x="752" y="525"/>
                  </a:lnTo>
                  <a:lnTo>
                    <a:pt x="752" y="525"/>
                  </a:lnTo>
                  <a:lnTo>
                    <a:pt x="752" y="525"/>
                  </a:lnTo>
                  <a:lnTo>
                    <a:pt x="752" y="525"/>
                  </a:lnTo>
                  <a:lnTo>
                    <a:pt x="750" y="527"/>
                  </a:lnTo>
                  <a:lnTo>
                    <a:pt x="750" y="525"/>
                  </a:lnTo>
                  <a:lnTo>
                    <a:pt x="748" y="527"/>
                  </a:lnTo>
                  <a:lnTo>
                    <a:pt x="748" y="525"/>
                  </a:lnTo>
                  <a:lnTo>
                    <a:pt x="748" y="525"/>
                  </a:lnTo>
                  <a:lnTo>
                    <a:pt x="750" y="523"/>
                  </a:lnTo>
                  <a:lnTo>
                    <a:pt x="750" y="523"/>
                  </a:lnTo>
                  <a:lnTo>
                    <a:pt x="750" y="523"/>
                  </a:lnTo>
                  <a:lnTo>
                    <a:pt x="750" y="523"/>
                  </a:lnTo>
                  <a:lnTo>
                    <a:pt x="750" y="523"/>
                  </a:lnTo>
                  <a:lnTo>
                    <a:pt x="750" y="525"/>
                  </a:lnTo>
                  <a:lnTo>
                    <a:pt x="752" y="523"/>
                  </a:lnTo>
                  <a:lnTo>
                    <a:pt x="752" y="521"/>
                  </a:lnTo>
                  <a:lnTo>
                    <a:pt x="755" y="521"/>
                  </a:lnTo>
                  <a:lnTo>
                    <a:pt x="757" y="521"/>
                  </a:lnTo>
                  <a:lnTo>
                    <a:pt x="763" y="519"/>
                  </a:lnTo>
                  <a:lnTo>
                    <a:pt x="765" y="519"/>
                  </a:lnTo>
                  <a:lnTo>
                    <a:pt x="767" y="519"/>
                  </a:lnTo>
                  <a:lnTo>
                    <a:pt x="769" y="514"/>
                  </a:lnTo>
                  <a:lnTo>
                    <a:pt x="769" y="514"/>
                  </a:lnTo>
                  <a:lnTo>
                    <a:pt x="771" y="514"/>
                  </a:lnTo>
                  <a:lnTo>
                    <a:pt x="771" y="512"/>
                  </a:lnTo>
                  <a:lnTo>
                    <a:pt x="777" y="508"/>
                  </a:lnTo>
                  <a:lnTo>
                    <a:pt x="779" y="506"/>
                  </a:lnTo>
                  <a:lnTo>
                    <a:pt x="782" y="504"/>
                  </a:lnTo>
                  <a:lnTo>
                    <a:pt x="784" y="506"/>
                  </a:lnTo>
                  <a:lnTo>
                    <a:pt x="788" y="508"/>
                  </a:lnTo>
                  <a:lnTo>
                    <a:pt x="790" y="510"/>
                  </a:lnTo>
                  <a:lnTo>
                    <a:pt x="794" y="516"/>
                  </a:lnTo>
                  <a:lnTo>
                    <a:pt x="796" y="519"/>
                  </a:lnTo>
                  <a:lnTo>
                    <a:pt x="796" y="519"/>
                  </a:lnTo>
                  <a:lnTo>
                    <a:pt x="796" y="525"/>
                  </a:lnTo>
                  <a:lnTo>
                    <a:pt x="796" y="527"/>
                  </a:lnTo>
                  <a:lnTo>
                    <a:pt x="796" y="527"/>
                  </a:lnTo>
                  <a:lnTo>
                    <a:pt x="796" y="527"/>
                  </a:lnTo>
                  <a:lnTo>
                    <a:pt x="796" y="529"/>
                  </a:lnTo>
                  <a:lnTo>
                    <a:pt x="796" y="529"/>
                  </a:lnTo>
                  <a:lnTo>
                    <a:pt x="796" y="531"/>
                  </a:lnTo>
                  <a:lnTo>
                    <a:pt x="796" y="533"/>
                  </a:lnTo>
                  <a:lnTo>
                    <a:pt x="794" y="535"/>
                  </a:lnTo>
                  <a:lnTo>
                    <a:pt x="794" y="535"/>
                  </a:lnTo>
                  <a:lnTo>
                    <a:pt x="792" y="535"/>
                  </a:lnTo>
                  <a:lnTo>
                    <a:pt x="784" y="541"/>
                  </a:lnTo>
                  <a:lnTo>
                    <a:pt x="784" y="541"/>
                  </a:lnTo>
                  <a:lnTo>
                    <a:pt x="784" y="541"/>
                  </a:lnTo>
                  <a:lnTo>
                    <a:pt x="779" y="546"/>
                  </a:lnTo>
                  <a:lnTo>
                    <a:pt x="779" y="548"/>
                  </a:lnTo>
                  <a:lnTo>
                    <a:pt x="775" y="548"/>
                  </a:lnTo>
                  <a:lnTo>
                    <a:pt x="775" y="548"/>
                  </a:lnTo>
                  <a:lnTo>
                    <a:pt x="775" y="550"/>
                  </a:lnTo>
                  <a:lnTo>
                    <a:pt x="773" y="550"/>
                  </a:lnTo>
                  <a:lnTo>
                    <a:pt x="773" y="552"/>
                  </a:lnTo>
                  <a:lnTo>
                    <a:pt x="773" y="552"/>
                  </a:lnTo>
                  <a:lnTo>
                    <a:pt x="773" y="552"/>
                  </a:lnTo>
                  <a:lnTo>
                    <a:pt x="771" y="554"/>
                  </a:lnTo>
                  <a:lnTo>
                    <a:pt x="771" y="554"/>
                  </a:lnTo>
                  <a:lnTo>
                    <a:pt x="769" y="556"/>
                  </a:lnTo>
                  <a:lnTo>
                    <a:pt x="769" y="556"/>
                  </a:lnTo>
                  <a:lnTo>
                    <a:pt x="769" y="556"/>
                  </a:lnTo>
                  <a:lnTo>
                    <a:pt x="767" y="558"/>
                  </a:lnTo>
                  <a:lnTo>
                    <a:pt x="767" y="558"/>
                  </a:lnTo>
                  <a:lnTo>
                    <a:pt x="767" y="558"/>
                  </a:lnTo>
                  <a:lnTo>
                    <a:pt x="765" y="562"/>
                  </a:lnTo>
                  <a:lnTo>
                    <a:pt x="765" y="562"/>
                  </a:lnTo>
                  <a:lnTo>
                    <a:pt x="765" y="564"/>
                  </a:lnTo>
                  <a:lnTo>
                    <a:pt x="765" y="566"/>
                  </a:lnTo>
                  <a:lnTo>
                    <a:pt x="767" y="566"/>
                  </a:lnTo>
                  <a:lnTo>
                    <a:pt x="769" y="568"/>
                  </a:lnTo>
                  <a:lnTo>
                    <a:pt x="769" y="570"/>
                  </a:lnTo>
                  <a:lnTo>
                    <a:pt x="769" y="572"/>
                  </a:lnTo>
                  <a:lnTo>
                    <a:pt x="771" y="575"/>
                  </a:lnTo>
                  <a:lnTo>
                    <a:pt x="775" y="583"/>
                  </a:lnTo>
                  <a:lnTo>
                    <a:pt x="777" y="589"/>
                  </a:lnTo>
                  <a:lnTo>
                    <a:pt x="779" y="591"/>
                  </a:lnTo>
                  <a:lnTo>
                    <a:pt x="777" y="591"/>
                  </a:lnTo>
                  <a:lnTo>
                    <a:pt x="775" y="597"/>
                  </a:lnTo>
                  <a:lnTo>
                    <a:pt x="773" y="599"/>
                  </a:lnTo>
                  <a:lnTo>
                    <a:pt x="773" y="599"/>
                  </a:lnTo>
                  <a:lnTo>
                    <a:pt x="775" y="599"/>
                  </a:lnTo>
                  <a:lnTo>
                    <a:pt x="777" y="597"/>
                  </a:lnTo>
                  <a:lnTo>
                    <a:pt x="779" y="597"/>
                  </a:lnTo>
                  <a:lnTo>
                    <a:pt x="779" y="599"/>
                  </a:lnTo>
                  <a:lnTo>
                    <a:pt x="779" y="599"/>
                  </a:lnTo>
                  <a:lnTo>
                    <a:pt x="779" y="602"/>
                  </a:lnTo>
                  <a:lnTo>
                    <a:pt x="779" y="602"/>
                  </a:lnTo>
                  <a:lnTo>
                    <a:pt x="779" y="604"/>
                  </a:lnTo>
                  <a:lnTo>
                    <a:pt x="782" y="604"/>
                  </a:lnTo>
                  <a:lnTo>
                    <a:pt x="784" y="604"/>
                  </a:lnTo>
                  <a:lnTo>
                    <a:pt x="786" y="604"/>
                  </a:lnTo>
                  <a:lnTo>
                    <a:pt x="790" y="608"/>
                  </a:lnTo>
                  <a:lnTo>
                    <a:pt x="792" y="608"/>
                  </a:lnTo>
                  <a:lnTo>
                    <a:pt x="792" y="606"/>
                  </a:lnTo>
                  <a:lnTo>
                    <a:pt x="794" y="597"/>
                  </a:lnTo>
                  <a:lnTo>
                    <a:pt x="796" y="595"/>
                  </a:lnTo>
                  <a:lnTo>
                    <a:pt x="798" y="595"/>
                  </a:lnTo>
                  <a:lnTo>
                    <a:pt x="800" y="595"/>
                  </a:lnTo>
                  <a:lnTo>
                    <a:pt x="800" y="595"/>
                  </a:lnTo>
                  <a:lnTo>
                    <a:pt x="800" y="591"/>
                  </a:lnTo>
                  <a:lnTo>
                    <a:pt x="800" y="591"/>
                  </a:lnTo>
                  <a:lnTo>
                    <a:pt x="802" y="591"/>
                  </a:lnTo>
                  <a:lnTo>
                    <a:pt x="806" y="591"/>
                  </a:lnTo>
                  <a:lnTo>
                    <a:pt x="806" y="591"/>
                  </a:lnTo>
                  <a:lnTo>
                    <a:pt x="806" y="589"/>
                  </a:lnTo>
                  <a:lnTo>
                    <a:pt x="806" y="575"/>
                  </a:lnTo>
                  <a:lnTo>
                    <a:pt x="806" y="575"/>
                  </a:lnTo>
                  <a:lnTo>
                    <a:pt x="808" y="572"/>
                  </a:lnTo>
                  <a:lnTo>
                    <a:pt x="808" y="572"/>
                  </a:lnTo>
                  <a:lnTo>
                    <a:pt x="808" y="572"/>
                  </a:lnTo>
                  <a:lnTo>
                    <a:pt x="806" y="570"/>
                  </a:lnTo>
                  <a:lnTo>
                    <a:pt x="808" y="570"/>
                  </a:lnTo>
                  <a:lnTo>
                    <a:pt x="808" y="570"/>
                  </a:lnTo>
                  <a:lnTo>
                    <a:pt x="811" y="572"/>
                  </a:lnTo>
                  <a:lnTo>
                    <a:pt x="811" y="572"/>
                  </a:lnTo>
                  <a:lnTo>
                    <a:pt x="813" y="572"/>
                  </a:lnTo>
                  <a:lnTo>
                    <a:pt x="815" y="572"/>
                  </a:lnTo>
                  <a:lnTo>
                    <a:pt x="815" y="572"/>
                  </a:lnTo>
                  <a:lnTo>
                    <a:pt x="815" y="572"/>
                  </a:lnTo>
                  <a:lnTo>
                    <a:pt x="815" y="572"/>
                  </a:lnTo>
                  <a:lnTo>
                    <a:pt x="815" y="570"/>
                  </a:lnTo>
                  <a:lnTo>
                    <a:pt x="815" y="570"/>
                  </a:lnTo>
                  <a:lnTo>
                    <a:pt x="817" y="570"/>
                  </a:lnTo>
                  <a:lnTo>
                    <a:pt x="817" y="570"/>
                  </a:lnTo>
                  <a:lnTo>
                    <a:pt x="823" y="570"/>
                  </a:lnTo>
                  <a:lnTo>
                    <a:pt x="825" y="570"/>
                  </a:lnTo>
                  <a:lnTo>
                    <a:pt x="831" y="570"/>
                  </a:lnTo>
                  <a:lnTo>
                    <a:pt x="831" y="568"/>
                  </a:lnTo>
                  <a:lnTo>
                    <a:pt x="831" y="566"/>
                  </a:lnTo>
                  <a:lnTo>
                    <a:pt x="831" y="566"/>
                  </a:lnTo>
                  <a:lnTo>
                    <a:pt x="829" y="564"/>
                  </a:lnTo>
                  <a:lnTo>
                    <a:pt x="829" y="562"/>
                  </a:lnTo>
                  <a:lnTo>
                    <a:pt x="829" y="562"/>
                  </a:lnTo>
                  <a:lnTo>
                    <a:pt x="827" y="562"/>
                  </a:lnTo>
                  <a:lnTo>
                    <a:pt x="825" y="560"/>
                  </a:lnTo>
                  <a:lnTo>
                    <a:pt x="823" y="560"/>
                  </a:lnTo>
                  <a:lnTo>
                    <a:pt x="825" y="560"/>
                  </a:lnTo>
                  <a:lnTo>
                    <a:pt x="825" y="560"/>
                  </a:lnTo>
                  <a:lnTo>
                    <a:pt x="825" y="558"/>
                  </a:lnTo>
                  <a:lnTo>
                    <a:pt x="825" y="558"/>
                  </a:lnTo>
                  <a:lnTo>
                    <a:pt x="825" y="556"/>
                  </a:lnTo>
                  <a:lnTo>
                    <a:pt x="825" y="556"/>
                  </a:lnTo>
                  <a:lnTo>
                    <a:pt x="825" y="556"/>
                  </a:lnTo>
                  <a:lnTo>
                    <a:pt x="823" y="554"/>
                  </a:lnTo>
                  <a:lnTo>
                    <a:pt x="823" y="554"/>
                  </a:lnTo>
                  <a:lnTo>
                    <a:pt x="823" y="554"/>
                  </a:lnTo>
                  <a:lnTo>
                    <a:pt x="821" y="554"/>
                  </a:lnTo>
                  <a:lnTo>
                    <a:pt x="821" y="548"/>
                  </a:lnTo>
                  <a:lnTo>
                    <a:pt x="821" y="546"/>
                  </a:lnTo>
                  <a:lnTo>
                    <a:pt x="821" y="546"/>
                  </a:lnTo>
                  <a:lnTo>
                    <a:pt x="823" y="541"/>
                  </a:lnTo>
                  <a:lnTo>
                    <a:pt x="823" y="537"/>
                  </a:lnTo>
                  <a:lnTo>
                    <a:pt x="823" y="533"/>
                  </a:lnTo>
                  <a:lnTo>
                    <a:pt x="825" y="529"/>
                  </a:lnTo>
                  <a:lnTo>
                    <a:pt x="825" y="527"/>
                  </a:lnTo>
                  <a:lnTo>
                    <a:pt x="825" y="525"/>
                  </a:lnTo>
                  <a:lnTo>
                    <a:pt x="825" y="523"/>
                  </a:lnTo>
                  <a:lnTo>
                    <a:pt x="825" y="521"/>
                  </a:lnTo>
                  <a:lnTo>
                    <a:pt x="827" y="519"/>
                  </a:lnTo>
                  <a:lnTo>
                    <a:pt x="827" y="519"/>
                  </a:lnTo>
                  <a:lnTo>
                    <a:pt x="829" y="516"/>
                  </a:lnTo>
                  <a:lnTo>
                    <a:pt x="829" y="514"/>
                  </a:lnTo>
                  <a:lnTo>
                    <a:pt x="829" y="514"/>
                  </a:lnTo>
                  <a:lnTo>
                    <a:pt x="829" y="514"/>
                  </a:lnTo>
                  <a:lnTo>
                    <a:pt x="844" y="519"/>
                  </a:lnTo>
                  <a:lnTo>
                    <a:pt x="848" y="519"/>
                  </a:lnTo>
                  <a:lnTo>
                    <a:pt x="850" y="519"/>
                  </a:lnTo>
                  <a:lnTo>
                    <a:pt x="852" y="521"/>
                  </a:lnTo>
                  <a:lnTo>
                    <a:pt x="852" y="521"/>
                  </a:lnTo>
                  <a:lnTo>
                    <a:pt x="854" y="523"/>
                  </a:lnTo>
                  <a:lnTo>
                    <a:pt x="856" y="525"/>
                  </a:lnTo>
                  <a:lnTo>
                    <a:pt x="856" y="525"/>
                  </a:lnTo>
                  <a:lnTo>
                    <a:pt x="856" y="527"/>
                  </a:lnTo>
                  <a:lnTo>
                    <a:pt x="856" y="531"/>
                  </a:lnTo>
                  <a:lnTo>
                    <a:pt x="856" y="531"/>
                  </a:lnTo>
                  <a:lnTo>
                    <a:pt x="858" y="533"/>
                  </a:lnTo>
                  <a:lnTo>
                    <a:pt x="860" y="533"/>
                  </a:lnTo>
                  <a:lnTo>
                    <a:pt x="860" y="533"/>
                  </a:lnTo>
                  <a:lnTo>
                    <a:pt x="860" y="533"/>
                  </a:lnTo>
                  <a:lnTo>
                    <a:pt x="862" y="531"/>
                  </a:lnTo>
                  <a:lnTo>
                    <a:pt x="864" y="531"/>
                  </a:lnTo>
                  <a:lnTo>
                    <a:pt x="864" y="531"/>
                  </a:lnTo>
                  <a:lnTo>
                    <a:pt x="867" y="531"/>
                  </a:lnTo>
                  <a:lnTo>
                    <a:pt x="867" y="531"/>
                  </a:lnTo>
                  <a:lnTo>
                    <a:pt x="873" y="529"/>
                  </a:lnTo>
                  <a:lnTo>
                    <a:pt x="875" y="529"/>
                  </a:lnTo>
                  <a:lnTo>
                    <a:pt x="885" y="531"/>
                  </a:lnTo>
                  <a:lnTo>
                    <a:pt x="889" y="531"/>
                  </a:lnTo>
                  <a:lnTo>
                    <a:pt x="900" y="525"/>
                  </a:lnTo>
                  <a:lnTo>
                    <a:pt x="906" y="523"/>
                  </a:lnTo>
                  <a:lnTo>
                    <a:pt x="918" y="521"/>
                  </a:lnTo>
                  <a:lnTo>
                    <a:pt x="929" y="514"/>
                  </a:lnTo>
                  <a:lnTo>
                    <a:pt x="931" y="514"/>
                  </a:lnTo>
                  <a:lnTo>
                    <a:pt x="941" y="508"/>
                  </a:lnTo>
                  <a:lnTo>
                    <a:pt x="945" y="506"/>
                  </a:lnTo>
                  <a:lnTo>
                    <a:pt x="947" y="506"/>
                  </a:lnTo>
                  <a:lnTo>
                    <a:pt x="954" y="506"/>
                  </a:lnTo>
                  <a:lnTo>
                    <a:pt x="968" y="510"/>
                  </a:lnTo>
                  <a:lnTo>
                    <a:pt x="970" y="512"/>
                  </a:lnTo>
                  <a:lnTo>
                    <a:pt x="981" y="525"/>
                  </a:lnTo>
                  <a:lnTo>
                    <a:pt x="985" y="527"/>
                  </a:lnTo>
                  <a:lnTo>
                    <a:pt x="991" y="527"/>
                  </a:lnTo>
                  <a:lnTo>
                    <a:pt x="1003" y="527"/>
                  </a:lnTo>
                  <a:lnTo>
                    <a:pt x="1006" y="527"/>
                  </a:lnTo>
                  <a:lnTo>
                    <a:pt x="1010" y="525"/>
                  </a:lnTo>
                  <a:lnTo>
                    <a:pt x="1020" y="529"/>
                  </a:lnTo>
                  <a:lnTo>
                    <a:pt x="1024" y="529"/>
                  </a:lnTo>
                  <a:lnTo>
                    <a:pt x="1064" y="523"/>
                  </a:lnTo>
                  <a:lnTo>
                    <a:pt x="1080" y="516"/>
                  </a:lnTo>
                  <a:lnTo>
                    <a:pt x="1088" y="510"/>
                  </a:lnTo>
                  <a:lnTo>
                    <a:pt x="1091" y="510"/>
                  </a:lnTo>
                  <a:lnTo>
                    <a:pt x="1093" y="510"/>
                  </a:lnTo>
                  <a:lnTo>
                    <a:pt x="1097" y="508"/>
                  </a:lnTo>
                  <a:lnTo>
                    <a:pt x="1111" y="498"/>
                  </a:lnTo>
                  <a:lnTo>
                    <a:pt x="1113" y="498"/>
                  </a:lnTo>
                  <a:lnTo>
                    <a:pt x="1115" y="496"/>
                  </a:lnTo>
                  <a:lnTo>
                    <a:pt x="1115" y="496"/>
                  </a:lnTo>
                  <a:lnTo>
                    <a:pt x="1118" y="496"/>
                  </a:lnTo>
                  <a:lnTo>
                    <a:pt x="1122" y="496"/>
                  </a:lnTo>
                  <a:lnTo>
                    <a:pt x="1132" y="490"/>
                  </a:lnTo>
                  <a:lnTo>
                    <a:pt x="1136" y="487"/>
                  </a:lnTo>
                  <a:lnTo>
                    <a:pt x="1149" y="485"/>
                  </a:lnTo>
                  <a:lnTo>
                    <a:pt x="1167" y="490"/>
                  </a:lnTo>
                  <a:lnTo>
                    <a:pt x="1171" y="492"/>
                  </a:lnTo>
                  <a:lnTo>
                    <a:pt x="1174" y="492"/>
                  </a:lnTo>
                  <a:lnTo>
                    <a:pt x="1194" y="490"/>
                  </a:lnTo>
                  <a:lnTo>
                    <a:pt x="1234" y="481"/>
                  </a:lnTo>
                  <a:lnTo>
                    <a:pt x="1238" y="479"/>
                  </a:lnTo>
                  <a:lnTo>
                    <a:pt x="1242" y="473"/>
                  </a:lnTo>
                  <a:lnTo>
                    <a:pt x="1246" y="469"/>
                  </a:lnTo>
                  <a:lnTo>
                    <a:pt x="1248" y="469"/>
                  </a:lnTo>
                  <a:lnTo>
                    <a:pt x="1248" y="467"/>
                  </a:lnTo>
                  <a:lnTo>
                    <a:pt x="1250" y="469"/>
                  </a:lnTo>
                  <a:lnTo>
                    <a:pt x="1250" y="469"/>
                  </a:lnTo>
                  <a:lnTo>
                    <a:pt x="1250" y="471"/>
                  </a:lnTo>
                  <a:lnTo>
                    <a:pt x="1250" y="471"/>
                  </a:lnTo>
                  <a:lnTo>
                    <a:pt x="1250" y="471"/>
                  </a:lnTo>
                  <a:lnTo>
                    <a:pt x="1252" y="471"/>
                  </a:lnTo>
                  <a:lnTo>
                    <a:pt x="1254" y="471"/>
                  </a:lnTo>
                  <a:lnTo>
                    <a:pt x="1254" y="471"/>
                  </a:lnTo>
                  <a:lnTo>
                    <a:pt x="1254" y="471"/>
                  </a:lnTo>
                  <a:lnTo>
                    <a:pt x="1254" y="471"/>
                  </a:lnTo>
                  <a:lnTo>
                    <a:pt x="1254" y="471"/>
                  </a:lnTo>
                  <a:lnTo>
                    <a:pt x="1256" y="473"/>
                  </a:lnTo>
                  <a:lnTo>
                    <a:pt x="1256" y="473"/>
                  </a:lnTo>
                  <a:lnTo>
                    <a:pt x="1259" y="475"/>
                  </a:lnTo>
                  <a:lnTo>
                    <a:pt x="1259" y="475"/>
                  </a:lnTo>
                  <a:lnTo>
                    <a:pt x="1259" y="477"/>
                  </a:lnTo>
                  <a:lnTo>
                    <a:pt x="1259" y="481"/>
                  </a:lnTo>
                  <a:lnTo>
                    <a:pt x="1259" y="483"/>
                  </a:lnTo>
                  <a:lnTo>
                    <a:pt x="1261" y="483"/>
                  </a:lnTo>
                  <a:lnTo>
                    <a:pt x="1261" y="485"/>
                  </a:lnTo>
                  <a:lnTo>
                    <a:pt x="1261" y="487"/>
                  </a:lnTo>
                  <a:lnTo>
                    <a:pt x="1263" y="487"/>
                  </a:lnTo>
                  <a:lnTo>
                    <a:pt x="1267" y="485"/>
                  </a:lnTo>
                  <a:lnTo>
                    <a:pt x="1273" y="483"/>
                  </a:lnTo>
                  <a:lnTo>
                    <a:pt x="1275" y="483"/>
                  </a:lnTo>
                  <a:lnTo>
                    <a:pt x="1275" y="483"/>
                  </a:lnTo>
                  <a:lnTo>
                    <a:pt x="1277" y="481"/>
                  </a:lnTo>
                  <a:lnTo>
                    <a:pt x="1286" y="467"/>
                  </a:lnTo>
                  <a:lnTo>
                    <a:pt x="1286" y="467"/>
                  </a:lnTo>
                  <a:lnTo>
                    <a:pt x="1286" y="465"/>
                  </a:lnTo>
                  <a:lnTo>
                    <a:pt x="1286" y="465"/>
                  </a:lnTo>
                  <a:lnTo>
                    <a:pt x="1288" y="465"/>
                  </a:lnTo>
                  <a:lnTo>
                    <a:pt x="1288" y="465"/>
                  </a:lnTo>
                  <a:lnTo>
                    <a:pt x="1292" y="463"/>
                  </a:lnTo>
                  <a:lnTo>
                    <a:pt x="1292" y="463"/>
                  </a:lnTo>
                  <a:lnTo>
                    <a:pt x="1292" y="463"/>
                  </a:lnTo>
                  <a:lnTo>
                    <a:pt x="1294" y="463"/>
                  </a:lnTo>
                  <a:lnTo>
                    <a:pt x="1294" y="465"/>
                  </a:lnTo>
                  <a:lnTo>
                    <a:pt x="1294" y="465"/>
                  </a:lnTo>
                  <a:lnTo>
                    <a:pt x="1300" y="467"/>
                  </a:lnTo>
                  <a:lnTo>
                    <a:pt x="1304" y="467"/>
                  </a:lnTo>
                  <a:lnTo>
                    <a:pt x="1306" y="467"/>
                  </a:lnTo>
                  <a:lnTo>
                    <a:pt x="1308" y="465"/>
                  </a:lnTo>
                  <a:lnTo>
                    <a:pt x="1312" y="465"/>
                  </a:lnTo>
                  <a:lnTo>
                    <a:pt x="1315" y="463"/>
                  </a:lnTo>
                  <a:lnTo>
                    <a:pt x="1317" y="463"/>
                  </a:lnTo>
                  <a:lnTo>
                    <a:pt x="1319" y="463"/>
                  </a:lnTo>
                  <a:lnTo>
                    <a:pt x="1329" y="469"/>
                  </a:lnTo>
                  <a:lnTo>
                    <a:pt x="1329" y="469"/>
                  </a:lnTo>
                  <a:lnTo>
                    <a:pt x="1329" y="469"/>
                  </a:lnTo>
                  <a:lnTo>
                    <a:pt x="1329" y="469"/>
                  </a:lnTo>
                  <a:lnTo>
                    <a:pt x="1331" y="469"/>
                  </a:lnTo>
                  <a:lnTo>
                    <a:pt x="1331" y="467"/>
                  </a:lnTo>
                  <a:lnTo>
                    <a:pt x="1333" y="467"/>
                  </a:lnTo>
                  <a:lnTo>
                    <a:pt x="1333" y="467"/>
                  </a:lnTo>
                  <a:lnTo>
                    <a:pt x="1337" y="469"/>
                  </a:lnTo>
                  <a:lnTo>
                    <a:pt x="1339" y="471"/>
                  </a:lnTo>
                  <a:lnTo>
                    <a:pt x="1344" y="475"/>
                  </a:lnTo>
                  <a:lnTo>
                    <a:pt x="1344" y="475"/>
                  </a:lnTo>
                  <a:lnTo>
                    <a:pt x="1346" y="475"/>
                  </a:lnTo>
                  <a:lnTo>
                    <a:pt x="1348" y="473"/>
                  </a:lnTo>
                  <a:lnTo>
                    <a:pt x="1348" y="473"/>
                  </a:lnTo>
                  <a:lnTo>
                    <a:pt x="1350" y="473"/>
                  </a:lnTo>
                  <a:lnTo>
                    <a:pt x="1350" y="475"/>
                  </a:lnTo>
                  <a:lnTo>
                    <a:pt x="1352" y="475"/>
                  </a:lnTo>
                  <a:lnTo>
                    <a:pt x="1354" y="475"/>
                  </a:lnTo>
                  <a:lnTo>
                    <a:pt x="1356" y="477"/>
                  </a:lnTo>
                  <a:lnTo>
                    <a:pt x="1362" y="475"/>
                  </a:lnTo>
                  <a:lnTo>
                    <a:pt x="1364" y="475"/>
                  </a:lnTo>
                  <a:lnTo>
                    <a:pt x="1366" y="477"/>
                  </a:lnTo>
                  <a:lnTo>
                    <a:pt x="1366" y="477"/>
                  </a:lnTo>
                  <a:lnTo>
                    <a:pt x="1368" y="479"/>
                  </a:lnTo>
                  <a:lnTo>
                    <a:pt x="1368" y="479"/>
                  </a:lnTo>
                  <a:lnTo>
                    <a:pt x="1371" y="479"/>
                  </a:lnTo>
                  <a:lnTo>
                    <a:pt x="1373" y="477"/>
                  </a:lnTo>
                  <a:lnTo>
                    <a:pt x="1377" y="477"/>
                  </a:lnTo>
                  <a:lnTo>
                    <a:pt x="1379" y="473"/>
                  </a:lnTo>
                  <a:lnTo>
                    <a:pt x="1381" y="471"/>
                  </a:lnTo>
                  <a:lnTo>
                    <a:pt x="1383" y="469"/>
                  </a:lnTo>
                  <a:lnTo>
                    <a:pt x="1387" y="467"/>
                  </a:lnTo>
                  <a:lnTo>
                    <a:pt x="1391" y="469"/>
                  </a:lnTo>
                  <a:lnTo>
                    <a:pt x="1397" y="471"/>
                  </a:lnTo>
                  <a:lnTo>
                    <a:pt x="1400" y="473"/>
                  </a:lnTo>
                  <a:lnTo>
                    <a:pt x="1402" y="473"/>
                  </a:lnTo>
                  <a:lnTo>
                    <a:pt x="1402" y="475"/>
                  </a:lnTo>
                  <a:lnTo>
                    <a:pt x="1402" y="477"/>
                  </a:lnTo>
                  <a:lnTo>
                    <a:pt x="1402" y="479"/>
                  </a:lnTo>
                  <a:lnTo>
                    <a:pt x="1402" y="481"/>
                  </a:lnTo>
                  <a:lnTo>
                    <a:pt x="1402" y="481"/>
                  </a:lnTo>
                  <a:lnTo>
                    <a:pt x="1402" y="483"/>
                  </a:lnTo>
                  <a:lnTo>
                    <a:pt x="1402" y="483"/>
                  </a:lnTo>
                  <a:lnTo>
                    <a:pt x="1400" y="483"/>
                  </a:lnTo>
                  <a:lnTo>
                    <a:pt x="1400" y="483"/>
                  </a:lnTo>
                  <a:lnTo>
                    <a:pt x="1397" y="485"/>
                  </a:lnTo>
                  <a:lnTo>
                    <a:pt x="1397" y="487"/>
                  </a:lnTo>
                  <a:lnTo>
                    <a:pt x="1397" y="490"/>
                  </a:lnTo>
                  <a:lnTo>
                    <a:pt x="1397" y="492"/>
                  </a:lnTo>
                  <a:lnTo>
                    <a:pt x="1402" y="498"/>
                  </a:lnTo>
                  <a:lnTo>
                    <a:pt x="1402" y="500"/>
                  </a:lnTo>
                  <a:lnTo>
                    <a:pt x="1402" y="500"/>
                  </a:lnTo>
                  <a:lnTo>
                    <a:pt x="1406" y="500"/>
                  </a:lnTo>
                  <a:lnTo>
                    <a:pt x="1406" y="500"/>
                  </a:lnTo>
                  <a:lnTo>
                    <a:pt x="1408" y="500"/>
                  </a:lnTo>
                  <a:lnTo>
                    <a:pt x="1408" y="498"/>
                  </a:lnTo>
                  <a:lnTo>
                    <a:pt x="1408" y="498"/>
                  </a:lnTo>
                  <a:lnTo>
                    <a:pt x="1408" y="498"/>
                  </a:lnTo>
                  <a:lnTo>
                    <a:pt x="1408" y="496"/>
                  </a:lnTo>
                  <a:lnTo>
                    <a:pt x="1410" y="494"/>
                  </a:lnTo>
                  <a:lnTo>
                    <a:pt x="1410" y="494"/>
                  </a:lnTo>
                  <a:lnTo>
                    <a:pt x="1416" y="492"/>
                  </a:lnTo>
                  <a:lnTo>
                    <a:pt x="1418" y="490"/>
                  </a:lnTo>
                  <a:lnTo>
                    <a:pt x="1420" y="490"/>
                  </a:lnTo>
                  <a:lnTo>
                    <a:pt x="1422" y="487"/>
                  </a:lnTo>
                  <a:lnTo>
                    <a:pt x="1424" y="483"/>
                  </a:lnTo>
                  <a:lnTo>
                    <a:pt x="1427" y="481"/>
                  </a:lnTo>
                  <a:lnTo>
                    <a:pt x="1431" y="481"/>
                  </a:lnTo>
                  <a:lnTo>
                    <a:pt x="1431" y="481"/>
                  </a:lnTo>
                  <a:lnTo>
                    <a:pt x="1439" y="481"/>
                  </a:lnTo>
                  <a:lnTo>
                    <a:pt x="1441" y="483"/>
                  </a:lnTo>
                  <a:lnTo>
                    <a:pt x="1441" y="483"/>
                  </a:lnTo>
                  <a:lnTo>
                    <a:pt x="1441" y="483"/>
                  </a:lnTo>
                  <a:lnTo>
                    <a:pt x="1441" y="481"/>
                  </a:lnTo>
                  <a:lnTo>
                    <a:pt x="1441" y="479"/>
                  </a:lnTo>
                  <a:lnTo>
                    <a:pt x="1441" y="477"/>
                  </a:lnTo>
                  <a:lnTo>
                    <a:pt x="1441" y="475"/>
                  </a:lnTo>
                  <a:lnTo>
                    <a:pt x="1443" y="475"/>
                  </a:lnTo>
                  <a:lnTo>
                    <a:pt x="1443" y="475"/>
                  </a:lnTo>
                  <a:lnTo>
                    <a:pt x="1443" y="473"/>
                  </a:lnTo>
                  <a:lnTo>
                    <a:pt x="1445" y="471"/>
                  </a:lnTo>
                  <a:lnTo>
                    <a:pt x="1443" y="469"/>
                  </a:lnTo>
                  <a:lnTo>
                    <a:pt x="1439" y="465"/>
                  </a:lnTo>
                  <a:close/>
                  <a:moveTo>
                    <a:pt x="78" y="355"/>
                  </a:moveTo>
                  <a:lnTo>
                    <a:pt x="78" y="357"/>
                  </a:lnTo>
                  <a:lnTo>
                    <a:pt x="78" y="357"/>
                  </a:lnTo>
                  <a:lnTo>
                    <a:pt x="81" y="359"/>
                  </a:lnTo>
                  <a:lnTo>
                    <a:pt x="81" y="359"/>
                  </a:lnTo>
                  <a:lnTo>
                    <a:pt x="81" y="359"/>
                  </a:lnTo>
                  <a:lnTo>
                    <a:pt x="83" y="359"/>
                  </a:lnTo>
                  <a:lnTo>
                    <a:pt x="83" y="357"/>
                  </a:lnTo>
                  <a:lnTo>
                    <a:pt x="83" y="357"/>
                  </a:lnTo>
                  <a:lnTo>
                    <a:pt x="81" y="355"/>
                  </a:lnTo>
                  <a:lnTo>
                    <a:pt x="81" y="353"/>
                  </a:lnTo>
                  <a:lnTo>
                    <a:pt x="81" y="353"/>
                  </a:lnTo>
                  <a:lnTo>
                    <a:pt x="78" y="351"/>
                  </a:lnTo>
                  <a:lnTo>
                    <a:pt x="78" y="351"/>
                  </a:lnTo>
                  <a:lnTo>
                    <a:pt x="78" y="351"/>
                  </a:lnTo>
                  <a:lnTo>
                    <a:pt x="78" y="353"/>
                  </a:lnTo>
                  <a:lnTo>
                    <a:pt x="78" y="353"/>
                  </a:lnTo>
                  <a:lnTo>
                    <a:pt x="78" y="355"/>
                  </a:lnTo>
                  <a:close/>
                  <a:moveTo>
                    <a:pt x="49" y="363"/>
                  </a:moveTo>
                  <a:lnTo>
                    <a:pt x="52" y="363"/>
                  </a:lnTo>
                  <a:lnTo>
                    <a:pt x="52" y="363"/>
                  </a:lnTo>
                  <a:lnTo>
                    <a:pt x="52" y="363"/>
                  </a:lnTo>
                  <a:lnTo>
                    <a:pt x="52" y="363"/>
                  </a:lnTo>
                  <a:lnTo>
                    <a:pt x="52" y="363"/>
                  </a:lnTo>
                  <a:lnTo>
                    <a:pt x="52" y="361"/>
                  </a:lnTo>
                  <a:lnTo>
                    <a:pt x="54" y="361"/>
                  </a:lnTo>
                  <a:lnTo>
                    <a:pt x="52" y="359"/>
                  </a:lnTo>
                  <a:lnTo>
                    <a:pt x="52" y="361"/>
                  </a:lnTo>
                  <a:lnTo>
                    <a:pt x="52" y="361"/>
                  </a:lnTo>
                  <a:lnTo>
                    <a:pt x="49" y="361"/>
                  </a:lnTo>
                  <a:lnTo>
                    <a:pt x="49" y="361"/>
                  </a:lnTo>
                  <a:lnTo>
                    <a:pt x="49" y="363"/>
                  </a:lnTo>
                  <a:close/>
                  <a:moveTo>
                    <a:pt x="309" y="579"/>
                  </a:moveTo>
                  <a:lnTo>
                    <a:pt x="309" y="579"/>
                  </a:lnTo>
                  <a:lnTo>
                    <a:pt x="309" y="579"/>
                  </a:lnTo>
                  <a:lnTo>
                    <a:pt x="309" y="579"/>
                  </a:lnTo>
                  <a:lnTo>
                    <a:pt x="309" y="579"/>
                  </a:lnTo>
                  <a:lnTo>
                    <a:pt x="309" y="579"/>
                  </a:lnTo>
                  <a:lnTo>
                    <a:pt x="309" y="579"/>
                  </a:lnTo>
                  <a:lnTo>
                    <a:pt x="309" y="579"/>
                  </a:lnTo>
                  <a:lnTo>
                    <a:pt x="309" y="579"/>
                  </a:lnTo>
                  <a:close/>
                  <a:moveTo>
                    <a:pt x="296" y="577"/>
                  </a:moveTo>
                  <a:lnTo>
                    <a:pt x="296" y="577"/>
                  </a:lnTo>
                  <a:lnTo>
                    <a:pt x="296" y="577"/>
                  </a:lnTo>
                  <a:lnTo>
                    <a:pt x="296" y="575"/>
                  </a:lnTo>
                  <a:lnTo>
                    <a:pt x="296" y="575"/>
                  </a:lnTo>
                  <a:lnTo>
                    <a:pt x="296" y="577"/>
                  </a:lnTo>
                  <a:lnTo>
                    <a:pt x="294" y="577"/>
                  </a:lnTo>
                  <a:lnTo>
                    <a:pt x="294" y="579"/>
                  </a:lnTo>
                  <a:lnTo>
                    <a:pt x="294" y="579"/>
                  </a:lnTo>
                  <a:lnTo>
                    <a:pt x="294" y="579"/>
                  </a:lnTo>
                  <a:lnTo>
                    <a:pt x="294" y="581"/>
                  </a:lnTo>
                  <a:lnTo>
                    <a:pt x="294" y="581"/>
                  </a:lnTo>
                  <a:lnTo>
                    <a:pt x="296" y="579"/>
                  </a:lnTo>
                  <a:lnTo>
                    <a:pt x="296" y="579"/>
                  </a:lnTo>
                  <a:lnTo>
                    <a:pt x="296" y="579"/>
                  </a:lnTo>
                  <a:lnTo>
                    <a:pt x="296" y="579"/>
                  </a:lnTo>
                  <a:lnTo>
                    <a:pt x="296" y="579"/>
                  </a:lnTo>
                  <a:lnTo>
                    <a:pt x="298" y="579"/>
                  </a:lnTo>
                  <a:lnTo>
                    <a:pt x="298" y="577"/>
                  </a:lnTo>
                  <a:lnTo>
                    <a:pt x="296" y="577"/>
                  </a:lnTo>
                  <a:close/>
                  <a:moveTo>
                    <a:pt x="317" y="575"/>
                  </a:moveTo>
                  <a:lnTo>
                    <a:pt x="317" y="575"/>
                  </a:lnTo>
                  <a:lnTo>
                    <a:pt x="317" y="575"/>
                  </a:lnTo>
                  <a:lnTo>
                    <a:pt x="315" y="575"/>
                  </a:lnTo>
                  <a:lnTo>
                    <a:pt x="315" y="575"/>
                  </a:lnTo>
                  <a:lnTo>
                    <a:pt x="315" y="575"/>
                  </a:lnTo>
                  <a:lnTo>
                    <a:pt x="317" y="575"/>
                  </a:lnTo>
                  <a:lnTo>
                    <a:pt x="317" y="575"/>
                  </a:lnTo>
                  <a:lnTo>
                    <a:pt x="317" y="575"/>
                  </a:lnTo>
                  <a:lnTo>
                    <a:pt x="319" y="575"/>
                  </a:lnTo>
                  <a:lnTo>
                    <a:pt x="319" y="575"/>
                  </a:lnTo>
                  <a:lnTo>
                    <a:pt x="319" y="575"/>
                  </a:lnTo>
                  <a:lnTo>
                    <a:pt x="319" y="575"/>
                  </a:lnTo>
                  <a:lnTo>
                    <a:pt x="319" y="575"/>
                  </a:lnTo>
                  <a:lnTo>
                    <a:pt x="319" y="572"/>
                  </a:lnTo>
                  <a:lnTo>
                    <a:pt x="321" y="572"/>
                  </a:lnTo>
                  <a:lnTo>
                    <a:pt x="321" y="572"/>
                  </a:lnTo>
                  <a:lnTo>
                    <a:pt x="319" y="572"/>
                  </a:lnTo>
                  <a:lnTo>
                    <a:pt x="317" y="575"/>
                  </a:lnTo>
                  <a:close/>
                  <a:moveTo>
                    <a:pt x="302" y="579"/>
                  </a:moveTo>
                  <a:lnTo>
                    <a:pt x="302" y="579"/>
                  </a:lnTo>
                  <a:lnTo>
                    <a:pt x="302" y="579"/>
                  </a:lnTo>
                  <a:lnTo>
                    <a:pt x="302" y="579"/>
                  </a:lnTo>
                  <a:close/>
                  <a:moveTo>
                    <a:pt x="290" y="577"/>
                  </a:moveTo>
                  <a:lnTo>
                    <a:pt x="288" y="577"/>
                  </a:lnTo>
                  <a:lnTo>
                    <a:pt x="290" y="577"/>
                  </a:lnTo>
                  <a:lnTo>
                    <a:pt x="290" y="577"/>
                  </a:lnTo>
                  <a:lnTo>
                    <a:pt x="290" y="577"/>
                  </a:lnTo>
                  <a:lnTo>
                    <a:pt x="290" y="577"/>
                  </a:lnTo>
                  <a:lnTo>
                    <a:pt x="290" y="577"/>
                  </a:lnTo>
                  <a:lnTo>
                    <a:pt x="290" y="577"/>
                  </a:lnTo>
                  <a:lnTo>
                    <a:pt x="290" y="57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87" name="Freeform 8"/>
            <p:cNvSpPr>
              <a:spLocks/>
            </p:cNvSpPr>
            <p:nvPr/>
          </p:nvSpPr>
          <p:spPr bwMode="auto">
            <a:xfrm>
              <a:off x="7178675" y="1601788"/>
              <a:ext cx="796925" cy="727075"/>
            </a:xfrm>
            <a:custGeom>
              <a:avLst/>
              <a:gdLst>
                <a:gd name="T0" fmla="*/ 500 w 502"/>
                <a:gd name="T1" fmla="*/ 8 h 458"/>
                <a:gd name="T2" fmla="*/ 491 w 502"/>
                <a:gd name="T3" fmla="*/ 4 h 458"/>
                <a:gd name="T4" fmla="*/ 475 w 502"/>
                <a:gd name="T5" fmla="*/ 14 h 458"/>
                <a:gd name="T6" fmla="*/ 356 w 502"/>
                <a:gd name="T7" fmla="*/ 29 h 458"/>
                <a:gd name="T8" fmla="*/ 265 w 502"/>
                <a:gd name="T9" fmla="*/ 62 h 458"/>
                <a:gd name="T10" fmla="*/ 195 w 502"/>
                <a:gd name="T11" fmla="*/ 39 h 458"/>
                <a:gd name="T12" fmla="*/ 126 w 502"/>
                <a:gd name="T13" fmla="*/ 64 h 458"/>
                <a:gd name="T14" fmla="*/ 101 w 502"/>
                <a:gd name="T15" fmla="*/ 66 h 458"/>
                <a:gd name="T16" fmla="*/ 91 w 502"/>
                <a:gd name="T17" fmla="*/ 52 h 458"/>
                <a:gd name="T18" fmla="*/ 66 w 502"/>
                <a:gd name="T19" fmla="*/ 56 h 458"/>
                <a:gd name="T20" fmla="*/ 62 w 502"/>
                <a:gd name="T21" fmla="*/ 87 h 458"/>
                <a:gd name="T22" fmla="*/ 66 w 502"/>
                <a:gd name="T23" fmla="*/ 93 h 458"/>
                <a:gd name="T24" fmla="*/ 72 w 502"/>
                <a:gd name="T25" fmla="*/ 103 h 458"/>
                <a:gd name="T26" fmla="*/ 56 w 502"/>
                <a:gd name="T27" fmla="*/ 105 h 458"/>
                <a:gd name="T28" fmla="*/ 47 w 502"/>
                <a:gd name="T29" fmla="*/ 108 h 458"/>
                <a:gd name="T30" fmla="*/ 39 w 502"/>
                <a:gd name="T31" fmla="*/ 128 h 458"/>
                <a:gd name="T32" fmla="*/ 20 w 502"/>
                <a:gd name="T33" fmla="*/ 135 h 458"/>
                <a:gd name="T34" fmla="*/ 12 w 502"/>
                <a:gd name="T35" fmla="*/ 137 h 458"/>
                <a:gd name="T36" fmla="*/ 6 w 502"/>
                <a:gd name="T37" fmla="*/ 153 h 458"/>
                <a:gd name="T38" fmla="*/ 0 w 502"/>
                <a:gd name="T39" fmla="*/ 164 h 458"/>
                <a:gd name="T40" fmla="*/ 4 w 502"/>
                <a:gd name="T41" fmla="*/ 170 h 458"/>
                <a:gd name="T42" fmla="*/ 14 w 502"/>
                <a:gd name="T43" fmla="*/ 178 h 458"/>
                <a:gd name="T44" fmla="*/ 12 w 502"/>
                <a:gd name="T45" fmla="*/ 211 h 458"/>
                <a:gd name="T46" fmla="*/ 12 w 502"/>
                <a:gd name="T47" fmla="*/ 220 h 458"/>
                <a:gd name="T48" fmla="*/ 14 w 502"/>
                <a:gd name="T49" fmla="*/ 232 h 458"/>
                <a:gd name="T50" fmla="*/ 20 w 502"/>
                <a:gd name="T51" fmla="*/ 249 h 458"/>
                <a:gd name="T52" fmla="*/ 35 w 502"/>
                <a:gd name="T53" fmla="*/ 251 h 458"/>
                <a:gd name="T54" fmla="*/ 45 w 502"/>
                <a:gd name="T55" fmla="*/ 244 h 458"/>
                <a:gd name="T56" fmla="*/ 52 w 502"/>
                <a:gd name="T57" fmla="*/ 253 h 458"/>
                <a:gd name="T58" fmla="*/ 47 w 502"/>
                <a:gd name="T59" fmla="*/ 263 h 458"/>
                <a:gd name="T60" fmla="*/ 56 w 502"/>
                <a:gd name="T61" fmla="*/ 265 h 458"/>
                <a:gd name="T62" fmla="*/ 60 w 502"/>
                <a:gd name="T63" fmla="*/ 274 h 458"/>
                <a:gd name="T64" fmla="*/ 66 w 502"/>
                <a:gd name="T65" fmla="*/ 280 h 458"/>
                <a:gd name="T66" fmla="*/ 60 w 502"/>
                <a:gd name="T67" fmla="*/ 298 h 458"/>
                <a:gd name="T68" fmla="*/ 47 w 502"/>
                <a:gd name="T69" fmla="*/ 307 h 458"/>
                <a:gd name="T70" fmla="*/ 49 w 502"/>
                <a:gd name="T71" fmla="*/ 321 h 458"/>
                <a:gd name="T72" fmla="*/ 33 w 502"/>
                <a:gd name="T73" fmla="*/ 323 h 458"/>
                <a:gd name="T74" fmla="*/ 20 w 502"/>
                <a:gd name="T75" fmla="*/ 330 h 458"/>
                <a:gd name="T76" fmla="*/ 16 w 502"/>
                <a:gd name="T77" fmla="*/ 338 h 458"/>
                <a:gd name="T78" fmla="*/ 23 w 502"/>
                <a:gd name="T79" fmla="*/ 348 h 458"/>
                <a:gd name="T80" fmla="*/ 12 w 502"/>
                <a:gd name="T81" fmla="*/ 359 h 458"/>
                <a:gd name="T82" fmla="*/ 6 w 502"/>
                <a:gd name="T83" fmla="*/ 367 h 458"/>
                <a:gd name="T84" fmla="*/ 6 w 502"/>
                <a:gd name="T85" fmla="*/ 386 h 458"/>
                <a:gd name="T86" fmla="*/ 8 w 502"/>
                <a:gd name="T87" fmla="*/ 410 h 458"/>
                <a:gd name="T88" fmla="*/ 4 w 502"/>
                <a:gd name="T89" fmla="*/ 421 h 458"/>
                <a:gd name="T90" fmla="*/ 16 w 502"/>
                <a:gd name="T91" fmla="*/ 425 h 458"/>
                <a:gd name="T92" fmla="*/ 23 w 502"/>
                <a:gd name="T93" fmla="*/ 429 h 458"/>
                <a:gd name="T94" fmla="*/ 31 w 502"/>
                <a:gd name="T95" fmla="*/ 442 h 458"/>
                <a:gd name="T96" fmla="*/ 49 w 502"/>
                <a:gd name="T97" fmla="*/ 454 h 458"/>
                <a:gd name="T98" fmla="*/ 83 w 502"/>
                <a:gd name="T99" fmla="*/ 458 h 458"/>
                <a:gd name="T100" fmla="*/ 176 w 502"/>
                <a:gd name="T101" fmla="*/ 398 h 458"/>
                <a:gd name="T102" fmla="*/ 288 w 502"/>
                <a:gd name="T103" fmla="*/ 330 h 458"/>
                <a:gd name="T104" fmla="*/ 375 w 502"/>
                <a:gd name="T105" fmla="*/ 278 h 458"/>
                <a:gd name="T106" fmla="*/ 412 w 502"/>
                <a:gd name="T107" fmla="*/ 199 h 458"/>
                <a:gd name="T108" fmla="*/ 425 w 502"/>
                <a:gd name="T109" fmla="*/ 143 h 458"/>
                <a:gd name="T110" fmla="*/ 419 w 502"/>
                <a:gd name="T111" fmla="*/ 91 h 458"/>
                <a:gd name="T112" fmla="*/ 462 w 502"/>
                <a:gd name="T113" fmla="*/ 66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2" h="458">
                  <a:moveTo>
                    <a:pt x="502" y="23"/>
                  </a:moveTo>
                  <a:lnTo>
                    <a:pt x="502" y="23"/>
                  </a:lnTo>
                  <a:lnTo>
                    <a:pt x="502" y="20"/>
                  </a:lnTo>
                  <a:lnTo>
                    <a:pt x="502" y="20"/>
                  </a:lnTo>
                  <a:lnTo>
                    <a:pt x="502" y="18"/>
                  </a:lnTo>
                  <a:lnTo>
                    <a:pt x="502" y="16"/>
                  </a:lnTo>
                  <a:lnTo>
                    <a:pt x="500" y="16"/>
                  </a:lnTo>
                  <a:lnTo>
                    <a:pt x="500" y="14"/>
                  </a:lnTo>
                  <a:lnTo>
                    <a:pt x="500" y="10"/>
                  </a:lnTo>
                  <a:lnTo>
                    <a:pt x="500" y="8"/>
                  </a:lnTo>
                  <a:lnTo>
                    <a:pt x="500" y="8"/>
                  </a:lnTo>
                  <a:lnTo>
                    <a:pt x="497" y="6"/>
                  </a:lnTo>
                  <a:lnTo>
                    <a:pt x="497" y="6"/>
                  </a:lnTo>
                  <a:lnTo>
                    <a:pt x="495" y="4"/>
                  </a:lnTo>
                  <a:lnTo>
                    <a:pt x="495" y="4"/>
                  </a:lnTo>
                  <a:lnTo>
                    <a:pt x="495" y="4"/>
                  </a:lnTo>
                  <a:lnTo>
                    <a:pt x="495" y="4"/>
                  </a:lnTo>
                  <a:lnTo>
                    <a:pt x="495" y="4"/>
                  </a:lnTo>
                  <a:lnTo>
                    <a:pt x="493" y="4"/>
                  </a:lnTo>
                  <a:lnTo>
                    <a:pt x="491" y="4"/>
                  </a:lnTo>
                  <a:lnTo>
                    <a:pt x="491" y="4"/>
                  </a:lnTo>
                  <a:lnTo>
                    <a:pt x="491" y="4"/>
                  </a:lnTo>
                  <a:lnTo>
                    <a:pt x="491" y="2"/>
                  </a:lnTo>
                  <a:lnTo>
                    <a:pt x="491" y="2"/>
                  </a:lnTo>
                  <a:lnTo>
                    <a:pt x="489" y="0"/>
                  </a:lnTo>
                  <a:lnTo>
                    <a:pt x="489" y="2"/>
                  </a:lnTo>
                  <a:lnTo>
                    <a:pt x="487" y="2"/>
                  </a:lnTo>
                  <a:lnTo>
                    <a:pt x="483" y="6"/>
                  </a:lnTo>
                  <a:lnTo>
                    <a:pt x="479" y="12"/>
                  </a:lnTo>
                  <a:lnTo>
                    <a:pt x="475" y="14"/>
                  </a:lnTo>
                  <a:lnTo>
                    <a:pt x="435" y="23"/>
                  </a:lnTo>
                  <a:lnTo>
                    <a:pt x="415" y="25"/>
                  </a:lnTo>
                  <a:lnTo>
                    <a:pt x="412" y="25"/>
                  </a:lnTo>
                  <a:lnTo>
                    <a:pt x="408" y="23"/>
                  </a:lnTo>
                  <a:lnTo>
                    <a:pt x="390" y="18"/>
                  </a:lnTo>
                  <a:lnTo>
                    <a:pt x="377" y="20"/>
                  </a:lnTo>
                  <a:lnTo>
                    <a:pt x="373" y="23"/>
                  </a:lnTo>
                  <a:lnTo>
                    <a:pt x="363" y="29"/>
                  </a:lnTo>
                  <a:lnTo>
                    <a:pt x="359" y="29"/>
                  </a:lnTo>
                  <a:lnTo>
                    <a:pt x="356" y="29"/>
                  </a:lnTo>
                  <a:lnTo>
                    <a:pt x="356" y="29"/>
                  </a:lnTo>
                  <a:lnTo>
                    <a:pt x="354" y="31"/>
                  </a:lnTo>
                  <a:lnTo>
                    <a:pt x="352" y="31"/>
                  </a:lnTo>
                  <a:lnTo>
                    <a:pt x="338" y="41"/>
                  </a:lnTo>
                  <a:lnTo>
                    <a:pt x="334" y="43"/>
                  </a:lnTo>
                  <a:lnTo>
                    <a:pt x="332" y="43"/>
                  </a:lnTo>
                  <a:lnTo>
                    <a:pt x="329" y="43"/>
                  </a:lnTo>
                  <a:lnTo>
                    <a:pt x="321" y="49"/>
                  </a:lnTo>
                  <a:lnTo>
                    <a:pt x="305" y="56"/>
                  </a:lnTo>
                  <a:lnTo>
                    <a:pt x="265" y="62"/>
                  </a:lnTo>
                  <a:lnTo>
                    <a:pt x="261" y="62"/>
                  </a:lnTo>
                  <a:lnTo>
                    <a:pt x="251" y="58"/>
                  </a:lnTo>
                  <a:lnTo>
                    <a:pt x="247" y="60"/>
                  </a:lnTo>
                  <a:lnTo>
                    <a:pt x="244" y="60"/>
                  </a:lnTo>
                  <a:lnTo>
                    <a:pt x="232" y="60"/>
                  </a:lnTo>
                  <a:lnTo>
                    <a:pt x="226" y="60"/>
                  </a:lnTo>
                  <a:lnTo>
                    <a:pt x="222" y="58"/>
                  </a:lnTo>
                  <a:lnTo>
                    <a:pt x="211" y="45"/>
                  </a:lnTo>
                  <a:lnTo>
                    <a:pt x="209" y="43"/>
                  </a:lnTo>
                  <a:lnTo>
                    <a:pt x="195" y="39"/>
                  </a:lnTo>
                  <a:lnTo>
                    <a:pt x="188" y="39"/>
                  </a:lnTo>
                  <a:lnTo>
                    <a:pt x="186" y="39"/>
                  </a:lnTo>
                  <a:lnTo>
                    <a:pt x="182" y="41"/>
                  </a:lnTo>
                  <a:lnTo>
                    <a:pt x="172" y="47"/>
                  </a:lnTo>
                  <a:lnTo>
                    <a:pt x="170" y="47"/>
                  </a:lnTo>
                  <a:lnTo>
                    <a:pt x="159" y="54"/>
                  </a:lnTo>
                  <a:lnTo>
                    <a:pt x="147" y="56"/>
                  </a:lnTo>
                  <a:lnTo>
                    <a:pt x="141" y="58"/>
                  </a:lnTo>
                  <a:lnTo>
                    <a:pt x="130" y="64"/>
                  </a:lnTo>
                  <a:lnTo>
                    <a:pt x="126" y="64"/>
                  </a:lnTo>
                  <a:lnTo>
                    <a:pt x="116" y="62"/>
                  </a:lnTo>
                  <a:lnTo>
                    <a:pt x="114" y="62"/>
                  </a:lnTo>
                  <a:lnTo>
                    <a:pt x="108" y="64"/>
                  </a:lnTo>
                  <a:lnTo>
                    <a:pt x="108" y="64"/>
                  </a:lnTo>
                  <a:lnTo>
                    <a:pt x="105" y="64"/>
                  </a:lnTo>
                  <a:lnTo>
                    <a:pt x="105" y="64"/>
                  </a:lnTo>
                  <a:lnTo>
                    <a:pt x="103" y="64"/>
                  </a:lnTo>
                  <a:lnTo>
                    <a:pt x="101" y="66"/>
                  </a:lnTo>
                  <a:lnTo>
                    <a:pt x="101" y="66"/>
                  </a:lnTo>
                  <a:lnTo>
                    <a:pt x="101" y="66"/>
                  </a:lnTo>
                  <a:lnTo>
                    <a:pt x="99" y="66"/>
                  </a:lnTo>
                  <a:lnTo>
                    <a:pt x="97" y="64"/>
                  </a:lnTo>
                  <a:lnTo>
                    <a:pt x="97" y="64"/>
                  </a:lnTo>
                  <a:lnTo>
                    <a:pt x="97" y="60"/>
                  </a:lnTo>
                  <a:lnTo>
                    <a:pt x="97" y="58"/>
                  </a:lnTo>
                  <a:lnTo>
                    <a:pt x="97" y="58"/>
                  </a:lnTo>
                  <a:lnTo>
                    <a:pt x="95" y="56"/>
                  </a:lnTo>
                  <a:lnTo>
                    <a:pt x="93" y="54"/>
                  </a:lnTo>
                  <a:lnTo>
                    <a:pt x="93" y="54"/>
                  </a:lnTo>
                  <a:lnTo>
                    <a:pt x="91" y="52"/>
                  </a:lnTo>
                  <a:lnTo>
                    <a:pt x="89" y="52"/>
                  </a:lnTo>
                  <a:lnTo>
                    <a:pt x="85" y="52"/>
                  </a:lnTo>
                  <a:lnTo>
                    <a:pt x="70" y="47"/>
                  </a:lnTo>
                  <a:lnTo>
                    <a:pt x="70" y="47"/>
                  </a:lnTo>
                  <a:lnTo>
                    <a:pt x="70" y="47"/>
                  </a:lnTo>
                  <a:lnTo>
                    <a:pt x="70" y="49"/>
                  </a:lnTo>
                  <a:lnTo>
                    <a:pt x="68" y="52"/>
                  </a:lnTo>
                  <a:lnTo>
                    <a:pt x="68" y="52"/>
                  </a:lnTo>
                  <a:lnTo>
                    <a:pt x="66" y="54"/>
                  </a:lnTo>
                  <a:lnTo>
                    <a:pt x="66" y="56"/>
                  </a:lnTo>
                  <a:lnTo>
                    <a:pt x="66" y="58"/>
                  </a:lnTo>
                  <a:lnTo>
                    <a:pt x="66" y="60"/>
                  </a:lnTo>
                  <a:lnTo>
                    <a:pt x="66" y="62"/>
                  </a:lnTo>
                  <a:lnTo>
                    <a:pt x="64" y="66"/>
                  </a:lnTo>
                  <a:lnTo>
                    <a:pt x="64" y="70"/>
                  </a:lnTo>
                  <a:lnTo>
                    <a:pt x="64" y="74"/>
                  </a:lnTo>
                  <a:lnTo>
                    <a:pt x="62" y="79"/>
                  </a:lnTo>
                  <a:lnTo>
                    <a:pt x="62" y="79"/>
                  </a:lnTo>
                  <a:lnTo>
                    <a:pt x="62" y="81"/>
                  </a:lnTo>
                  <a:lnTo>
                    <a:pt x="62" y="87"/>
                  </a:lnTo>
                  <a:lnTo>
                    <a:pt x="64" y="87"/>
                  </a:lnTo>
                  <a:lnTo>
                    <a:pt x="64" y="87"/>
                  </a:lnTo>
                  <a:lnTo>
                    <a:pt x="64" y="87"/>
                  </a:lnTo>
                  <a:lnTo>
                    <a:pt x="66" y="89"/>
                  </a:lnTo>
                  <a:lnTo>
                    <a:pt x="66" y="89"/>
                  </a:lnTo>
                  <a:lnTo>
                    <a:pt x="66" y="89"/>
                  </a:lnTo>
                  <a:lnTo>
                    <a:pt x="66" y="91"/>
                  </a:lnTo>
                  <a:lnTo>
                    <a:pt x="66" y="91"/>
                  </a:lnTo>
                  <a:lnTo>
                    <a:pt x="66" y="93"/>
                  </a:lnTo>
                  <a:lnTo>
                    <a:pt x="66" y="93"/>
                  </a:lnTo>
                  <a:lnTo>
                    <a:pt x="64" y="93"/>
                  </a:lnTo>
                  <a:lnTo>
                    <a:pt x="66" y="93"/>
                  </a:lnTo>
                  <a:lnTo>
                    <a:pt x="68" y="95"/>
                  </a:lnTo>
                  <a:lnTo>
                    <a:pt x="70" y="95"/>
                  </a:lnTo>
                  <a:lnTo>
                    <a:pt x="70" y="95"/>
                  </a:lnTo>
                  <a:lnTo>
                    <a:pt x="70" y="97"/>
                  </a:lnTo>
                  <a:lnTo>
                    <a:pt x="72" y="99"/>
                  </a:lnTo>
                  <a:lnTo>
                    <a:pt x="72" y="99"/>
                  </a:lnTo>
                  <a:lnTo>
                    <a:pt x="72" y="101"/>
                  </a:lnTo>
                  <a:lnTo>
                    <a:pt x="72" y="103"/>
                  </a:lnTo>
                  <a:lnTo>
                    <a:pt x="66" y="103"/>
                  </a:lnTo>
                  <a:lnTo>
                    <a:pt x="64" y="103"/>
                  </a:lnTo>
                  <a:lnTo>
                    <a:pt x="58" y="103"/>
                  </a:lnTo>
                  <a:lnTo>
                    <a:pt x="58" y="103"/>
                  </a:lnTo>
                  <a:lnTo>
                    <a:pt x="56" y="103"/>
                  </a:lnTo>
                  <a:lnTo>
                    <a:pt x="56" y="103"/>
                  </a:lnTo>
                  <a:lnTo>
                    <a:pt x="56" y="105"/>
                  </a:lnTo>
                  <a:lnTo>
                    <a:pt x="56" y="105"/>
                  </a:lnTo>
                  <a:lnTo>
                    <a:pt x="56" y="105"/>
                  </a:lnTo>
                  <a:lnTo>
                    <a:pt x="56" y="105"/>
                  </a:lnTo>
                  <a:lnTo>
                    <a:pt x="54" y="105"/>
                  </a:lnTo>
                  <a:lnTo>
                    <a:pt x="52" y="105"/>
                  </a:lnTo>
                  <a:lnTo>
                    <a:pt x="52" y="105"/>
                  </a:lnTo>
                  <a:lnTo>
                    <a:pt x="49" y="103"/>
                  </a:lnTo>
                  <a:lnTo>
                    <a:pt x="49" y="103"/>
                  </a:lnTo>
                  <a:lnTo>
                    <a:pt x="47" y="103"/>
                  </a:lnTo>
                  <a:lnTo>
                    <a:pt x="49" y="105"/>
                  </a:lnTo>
                  <a:lnTo>
                    <a:pt x="49" y="105"/>
                  </a:lnTo>
                  <a:lnTo>
                    <a:pt x="49" y="105"/>
                  </a:lnTo>
                  <a:lnTo>
                    <a:pt x="47" y="108"/>
                  </a:lnTo>
                  <a:lnTo>
                    <a:pt x="47" y="108"/>
                  </a:lnTo>
                  <a:lnTo>
                    <a:pt x="47" y="122"/>
                  </a:lnTo>
                  <a:lnTo>
                    <a:pt x="47" y="124"/>
                  </a:lnTo>
                  <a:lnTo>
                    <a:pt x="47" y="124"/>
                  </a:lnTo>
                  <a:lnTo>
                    <a:pt x="43" y="124"/>
                  </a:lnTo>
                  <a:lnTo>
                    <a:pt x="41" y="124"/>
                  </a:lnTo>
                  <a:lnTo>
                    <a:pt x="41" y="124"/>
                  </a:lnTo>
                  <a:lnTo>
                    <a:pt x="41" y="128"/>
                  </a:lnTo>
                  <a:lnTo>
                    <a:pt x="41" y="128"/>
                  </a:lnTo>
                  <a:lnTo>
                    <a:pt x="39" y="128"/>
                  </a:lnTo>
                  <a:lnTo>
                    <a:pt x="37" y="128"/>
                  </a:lnTo>
                  <a:lnTo>
                    <a:pt x="35" y="130"/>
                  </a:lnTo>
                  <a:lnTo>
                    <a:pt x="33" y="139"/>
                  </a:lnTo>
                  <a:lnTo>
                    <a:pt x="33" y="141"/>
                  </a:lnTo>
                  <a:lnTo>
                    <a:pt x="31" y="141"/>
                  </a:lnTo>
                  <a:lnTo>
                    <a:pt x="27" y="137"/>
                  </a:lnTo>
                  <a:lnTo>
                    <a:pt x="25" y="137"/>
                  </a:lnTo>
                  <a:lnTo>
                    <a:pt x="23" y="137"/>
                  </a:lnTo>
                  <a:lnTo>
                    <a:pt x="20" y="137"/>
                  </a:lnTo>
                  <a:lnTo>
                    <a:pt x="20" y="135"/>
                  </a:lnTo>
                  <a:lnTo>
                    <a:pt x="20" y="135"/>
                  </a:lnTo>
                  <a:lnTo>
                    <a:pt x="20" y="132"/>
                  </a:lnTo>
                  <a:lnTo>
                    <a:pt x="20" y="132"/>
                  </a:lnTo>
                  <a:lnTo>
                    <a:pt x="20" y="130"/>
                  </a:lnTo>
                  <a:lnTo>
                    <a:pt x="18" y="130"/>
                  </a:lnTo>
                  <a:lnTo>
                    <a:pt x="16" y="132"/>
                  </a:lnTo>
                  <a:lnTo>
                    <a:pt x="14" y="132"/>
                  </a:lnTo>
                  <a:lnTo>
                    <a:pt x="14" y="132"/>
                  </a:lnTo>
                  <a:lnTo>
                    <a:pt x="12" y="135"/>
                  </a:lnTo>
                  <a:lnTo>
                    <a:pt x="12" y="137"/>
                  </a:lnTo>
                  <a:lnTo>
                    <a:pt x="12" y="139"/>
                  </a:lnTo>
                  <a:lnTo>
                    <a:pt x="10" y="139"/>
                  </a:lnTo>
                  <a:lnTo>
                    <a:pt x="6" y="139"/>
                  </a:lnTo>
                  <a:lnTo>
                    <a:pt x="8" y="139"/>
                  </a:lnTo>
                  <a:lnTo>
                    <a:pt x="8" y="141"/>
                  </a:lnTo>
                  <a:lnTo>
                    <a:pt x="8" y="143"/>
                  </a:lnTo>
                  <a:lnTo>
                    <a:pt x="10" y="145"/>
                  </a:lnTo>
                  <a:lnTo>
                    <a:pt x="10" y="147"/>
                  </a:lnTo>
                  <a:lnTo>
                    <a:pt x="8" y="147"/>
                  </a:lnTo>
                  <a:lnTo>
                    <a:pt x="6" y="153"/>
                  </a:lnTo>
                  <a:lnTo>
                    <a:pt x="4" y="153"/>
                  </a:lnTo>
                  <a:lnTo>
                    <a:pt x="4" y="155"/>
                  </a:lnTo>
                  <a:lnTo>
                    <a:pt x="4" y="155"/>
                  </a:lnTo>
                  <a:lnTo>
                    <a:pt x="4" y="157"/>
                  </a:lnTo>
                  <a:lnTo>
                    <a:pt x="6" y="157"/>
                  </a:lnTo>
                  <a:lnTo>
                    <a:pt x="4" y="159"/>
                  </a:lnTo>
                  <a:lnTo>
                    <a:pt x="4" y="161"/>
                  </a:lnTo>
                  <a:lnTo>
                    <a:pt x="2" y="161"/>
                  </a:lnTo>
                  <a:lnTo>
                    <a:pt x="0" y="164"/>
                  </a:lnTo>
                  <a:lnTo>
                    <a:pt x="0" y="164"/>
                  </a:lnTo>
                  <a:lnTo>
                    <a:pt x="2" y="164"/>
                  </a:lnTo>
                  <a:lnTo>
                    <a:pt x="2" y="164"/>
                  </a:lnTo>
                  <a:lnTo>
                    <a:pt x="2" y="164"/>
                  </a:lnTo>
                  <a:lnTo>
                    <a:pt x="2" y="164"/>
                  </a:lnTo>
                  <a:lnTo>
                    <a:pt x="2" y="166"/>
                  </a:lnTo>
                  <a:lnTo>
                    <a:pt x="4" y="166"/>
                  </a:lnTo>
                  <a:lnTo>
                    <a:pt x="4" y="166"/>
                  </a:lnTo>
                  <a:lnTo>
                    <a:pt x="4" y="168"/>
                  </a:lnTo>
                  <a:lnTo>
                    <a:pt x="4" y="170"/>
                  </a:lnTo>
                  <a:lnTo>
                    <a:pt x="4" y="170"/>
                  </a:lnTo>
                  <a:lnTo>
                    <a:pt x="4" y="170"/>
                  </a:lnTo>
                  <a:lnTo>
                    <a:pt x="6" y="170"/>
                  </a:lnTo>
                  <a:lnTo>
                    <a:pt x="6" y="170"/>
                  </a:lnTo>
                  <a:lnTo>
                    <a:pt x="8" y="170"/>
                  </a:lnTo>
                  <a:lnTo>
                    <a:pt x="8" y="170"/>
                  </a:lnTo>
                  <a:lnTo>
                    <a:pt x="8" y="172"/>
                  </a:lnTo>
                  <a:lnTo>
                    <a:pt x="10" y="172"/>
                  </a:lnTo>
                  <a:lnTo>
                    <a:pt x="10" y="172"/>
                  </a:lnTo>
                  <a:lnTo>
                    <a:pt x="14" y="178"/>
                  </a:lnTo>
                  <a:lnTo>
                    <a:pt x="14" y="178"/>
                  </a:lnTo>
                  <a:lnTo>
                    <a:pt x="14" y="180"/>
                  </a:lnTo>
                  <a:lnTo>
                    <a:pt x="16" y="184"/>
                  </a:lnTo>
                  <a:lnTo>
                    <a:pt x="16" y="186"/>
                  </a:lnTo>
                  <a:lnTo>
                    <a:pt x="14" y="191"/>
                  </a:lnTo>
                  <a:lnTo>
                    <a:pt x="18" y="197"/>
                  </a:lnTo>
                  <a:lnTo>
                    <a:pt x="18" y="199"/>
                  </a:lnTo>
                  <a:lnTo>
                    <a:pt x="16" y="199"/>
                  </a:lnTo>
                  <a:lnTo>
                    <a:pt x="14" y="205"/>
                  </a:lnTo>
                  <a:lnTo>
                    <a:pt x="12" y="207"/>
                  </a:lnTo>
                  <a:lnTo>
                    <a:pt x="12" y="211"/>
                  </a:lnTo>
                  <a:lnTo>
                    <a:pt x="12" y="211"/>
                  </a:lnTo>
                  <a:lnTo>
                    <a:pt x="14" y="213"/>
                  </a:lnTo>
                  <a:lnTo>
                    <a:pt x="14" y="213"/>
                  </a:lnTo>
                  <a:lnTo>
                    <a:pt x="14" y="215"/>
                  </a:lnTo>
                  <a:lnTo>
                    <a:pt x="12" y="215"/>
                  </a:lnTo>
                  <a:lnTo>
                    <a:pt x="12" y="218"/>
                  </a:lnTo>
                  <a:lnTo>
                    <a:pt x="12" y="218"/>
                  </a:lnTo>
                  <a:lnTo>
                    <a:pt x="12" y="220"/>
                  </a:lnTo>
                  <a:lnTo>
                    <a:pt x="12" y="220"/>
                  </a:lnTo>
                  <a:lnTo>
                    <a:pt x="12" y="220"/>
                  </a:lnTo>
                  <a:lnTo>
                    <a:pt x="12" y="220"/>
                  </a:lnTo>
                  <a:lnTo>
                    <a:pt x="12" y="220"/>
                  </a:lnTo>
                  <a:lnTo>
                    <a:pt x="12" y="222"/>
                  </a:lnTo>
                  <a:lnTo>
                    <a:pt x="12" y="222"/>
                  </a:lnTo>
                  <a:lnTo>
                    <a:pt x="12" y="222"/>
                  </a:lnTo>
                  <a:lnTo>
                    <a:pt x="12" y="222"/>
                  </a:lnTo>
                  <a:lnTo>
                    <a:pt x="12" y="224"/>
                  </a:lnTo>
                  <a:lnTo>
                    <a:pt x="12" y="224"/>
                  </a:lnTo>
                  <a:lnTo>
                    <a:pt x="14" y="230"/>
                  </a:lnTo>
                  <a:lnTo>
                    <a:pt x="14" y="232"/>
                  </a:lnTo>
                  <a:lnTo>
                    <a:pt x="14" y="232"/>
                  </a:lnTo>
                  <a:lnTo>
                    <a:pt x="16" y="234"/>
                  </a:lnTo>
                  <a:lnTo>
                    <a:pt x="16" y="236"/>
                  </a:lnTo>
                  <a:lnTo>
                    <a:pt x="16" y="240"/>
                  </a:lnTo>
                  <a:lnTo>
                    <a:pt x="16" y="240"/>
                  </a:lnTo>
                  <a:lnTo>
                    <a:pt x="16" y="242"/>
                  </a:lnTo>
                  <a:lnTo>
                    <a:pt x="16" y="244"/>
                  </a:lnTo>
                  <a:lnTo>
                    <a:pt x="18" y="247"/>
                  </a:lnTo>
                  <a:lnTo>
                    <a:pt x="18" y="249"/>
                  </a:lnTo>
                  <a:lnTo>
                    <a:pt x="20" y="249"/>
                  </a:lnTo>
                  <a:lnTo>
                    <a:pt x="20" y="249"/>
                  </a:lnTo>
                  <a:lnTo>
                    <a:pt x="20" y="249"/>
                  </a:lnTo>
                  <a:lnTo>
                    <a:pt x="23" y="251"/>
                  </a:lnTo>
                  <a:lnTo>
                    <a:pt x="25" y="251"/>
                  </a:lnTo>
                  <a:lnTo>
                    <a:pt x="27" y="251"/>
                  </a:lnTo>
                  <a:lnTo>
                    <a:pt x="29" y="251"/>
                  </a:lnTo>
                  <a:lnTo>
                    <a:pt x="33" y="251"/>
                  </a:lnTo>
                  <a:lnTo>
                    <a:pt x="33" y="251"/>
                  </a:lnTo>
                  <a:lnTo>
                    <a:pt x="35" y="251"/>
                  </a:lnTo>
                  <a:lnTo>
                    <a:pt x="35" y="251"/>
                  </a:lnTo>
                  <a:lnTo>
                    <a:pt x="35" y="251"/>
                  </a:lnTo>
                  <a:lnTo>
                    <a:pt x="35" y="251"/>
                  </a:lnTo>
                  <a:lnTo>
                    <a:pt x="37" y="251"/>
                  </a:lnTo>
                  <a:lnTo>
                    <a:pt x="41" y="251"/>
                  </a:lnTo>
                  <a:lnTo>
                    <a:pt x="41" y="251"/>
                  </a:lnTo>
                  <a:lnTo>
                    <a:pt x="43" y="249"/>
                  </a:lnTo>
                  <a:lnTo>
                    <a:pt x="43" y="249"/>
                  </a:lnTo>
                  <a:lnTo>
                    <a:pt x="43" y="247"/>
                  </a:lnTo>
                  <a:lnTo>
                    <a:pt x="43" y="247"/>
                  </a:lnTo>
                  <a:lnTo>
                    <a:pt x="45" y="244"/>
                  </a:lnTo>
                  <a:lnTo>
                    <a:pt x="45" y="247"/>
                  </a:lnTo>
                  <a:lnTo>
                    <a:pt x="47" y="249"/>
                  </a:lnTo>
                  <a:lnTo>
                    <a:pt x="49" y="251"/>
                  </a:lnTo>
                  <a:lnTo>
                    <a:pt x="52" y="251"/>
                  </a:lnTo>
                  <a:lnTo>
                    <a:pt x="52" y="251"/>
                  </a:lnTo>
                  <a:lnTo>
                    <a:pt x="54" y="251"/>
                  </a:lnTo>
                  <a:lnTo>
                    <a:pt x="54" y="253"/>
                  </a:lnTo>
                  <a:lnTo>
                    <a:pt x="54" y="253"/>
                  </a:lnTo>
                  <a:lnTo>
                    <a:pt x="54" y="253"/>
                  </a:lnTo>
                  <a:lnTo>
                    <a:pt x="52" y="253"/>
                  </a:lnTo>
                  <a:lnTo>
                    <a:pt x="49" y="253"/>
                  </a:lnTo>
                  <a:lnTo>
                    <a:pt x="49" y="255"/>
                  </a:lnTo>
                  <a:lnTo>
                    <a:pt x="49" y="255"/>
                  </a:lnTo>
                  <a:lnTo>
                    <a:pt x="49" y="257"/>
                  </a:lnTo>
                  <a:lnTo>
                    <a:pt x="49" y="259"/>
                  </a:lnTo>
                  <a:lnTo>
                    <a:pt x="47" y="259"/>
                  </a:lnTo>
                  <a:lnTo>
                    <a:pt x="45" y="261"/>
                  </a:lnTo>
                  <a:lnTo>
                    <a:pt x="45" y="263"/>
                  </a:lnTo>
                  <a:lnTo>
                    <a:pt x="47" y="263"/>
                  </a:lnTo>
                  <a:lnTo>
                    <a:pt x="47" y="263"/>
                  </a:lnTo>
                  <a:lnTo>
                    <a:pt x="47" y="263"/>
                  </a:lnTo>
                  <a:lnTo>
                    <a:pt x="47" y="263"/>
                  </a:lnTo>
                  <a:lnTo>
                    <a:pt x="49" y="263"/>
                  </a:lnTo>
                  <a:lnTo>
                    <a:pt x="52" y="261"/>
                  </a:lnTo>
                  <a:lnTo>
                    <a:pt x="54" y="263"/>
                  </a:lnTo>
                  <a:lnTo>
                    <a:pt x="54" y="263"/>
                  </a:lnTo>
                  <a:lnTo>
                    <a:pt x="54" y="263"/>
                  </a:lnTo>
                  <a:lnTo>
                    <a:pt x="54" y="263"/>
                  </a:lnTo>
                  <a:lnTo>
                    <a:pt x="56" y="265"/>
                  </a:lnTo>
                  <a:lnTo>
                    <a:pt x="56" y="265"/>
                  </a:lnTo>
                  <a:lnTo>
                    <a:pt x="58" y="267"/>
                  </a:lnTo>
                  <a:lnTo>
                    <a:pt x="58" y="267"/>
                  </a:lnTo>
                  <a:lnTo>
                    <a:pt x="60" y="269"/>
                  </a:lnTo>
                  <a:lnTo>
                    <a:pt x="60" y="267"/>
                  </a:lnTo>
                  <a:lnTo>
                    <a:pt x="60" y="269"/>
                  </a:lnTo>
                  <a:lnTo>
                    <a:pt x="62" y="269"/>
                  </a:lnTo>
                  <a:lnTo>
                    <a:pt x="62" y="271"/>
                  </a:lnTo>
                  <a:lnTo>
                    <a:pt x="60" y="271"/>
                  </a:lnTo>
                  <a:lnTo>
                    <a:pt x="60" y="274"/>
                  </a:lnTo>
                  <a:lnTo>
                    <a:pt x="60" y="274"/>
                  </a:lnTo>
                  <a:lnTo>
                    <a:pt x="60" y="274"/>
                  </a:lnTo>
                  <a:lnTo>
                    <a:pt x="60" y="276"/>
                  </a:lnTo>
                  <a:lnTo>
                    <a:pt x="60" y="276"/>
                  </a:lnTo>
                  <a:lnTo>
                    <a:pt x="60" y="276"/>
                  </a:lnTo>
                  <a:lnTo>
                    <a:pt x="62" y="278"/>
                  </a:lnTo>
                  <a:lnTo>
                    <a:pt x="64" y="280"/>
                  </a:lnTo>
                  <a:lnTo>
                    <a:pt x="64" y="280"/>
                  </a:lnTo>
                  <a:lnTo>
                    <a:pt x="64" y="280"/>
                  </a:lnTo>
                  <a:lnTo>
                    <a:pt x="64" y="280"/>
                  </a:lnTo>
                  <a:lnTo>
                    <a:pt x="66" y="280"/>
                  </a:lnTo>
                  <a:lnTo>
                    <a:pt x="64" y="282"/>
                  </a:lnTo>
                  <a:lnTo>
                    <a:pt x="64" y="282"/>
                  </a:lnTo>
                  <a:lnTo>
                    <a:pt x="64" y="284"/>
                  </a:lnTo>
                  <a:lnTo>
                    <a:pt x="64" y="286"/>
                  </a:lnTo>
                  <a:lnTo>
                    <a:pt x="64" y="286"/>
                  </a:lnTo>
                  <a:lnTo>
                    <a:pt x="66" y="288"/>
                  </a:lnTo>
                  <a:lnTo>
                    <a:pt x="66" y="290"/>
                  </a:lnTo>
                  <a:lnTo>
                    <a:pt x="64" y="292"/>
                  </a:lnTo>
                  <a:lnTo>
                    <a:pt x="62" y="294"/>
                  </a:lnTo>
                  <a:lnTo>
                    <a:pt x="60" y="298"/>
                  </a:lnTo>
                  <a:lnTo>
                    <a:pt x="58" y="300"/>
                  </a:lnTo>
                  <a:lnTo>
                    <a:pt x="58" y="300"/>
                  </a:lnTo>
                  <a:lnTo>
                    <a:pt x="58" y="303"/>
                  </a:lnTo>
                  <a:lnTo>
                    <a:pt x="58" y="303"/>
                  </a:lnTo>
                  <a:lnTo>
                    <a:pt x="56" y="303"/>
                  </a:lnTo>
                  <a:lnTo>
                    <a:pt x="56" y="303"/>
                  </a:lnTo>
                  <a:lnTo>
                    <a:pt x="54" y="303"/>
                  </a:lnTo>
                  <a:lnTo>
                    <a:pt x="52" y="303"/>
                  </a:lnTo>
                  <a:lnTo>
                    <a:pt x="52" y="303"/>
                  </a:lnTo>
                  <a:lnTo>
                    <a:pt x="47" y="307"/>
                  </a:lnTo>
                  <a:lnTo>
                    <a:pt x="45" y="309"/>
                  </a:lnTo>
                  <a:lnTo>
                    <a:pt x="43" y="311"/>
                  </a:lnTo>
                  <a:lnTo>
                    <a:pt x="43" y="313"/>
                  </a:lnTo>
                  <a:lnTo>
                    <a:pt x="41" y="315"/>
                  </a:lnTo>
                  <a:lnTo>
                    <a:pt x="41" y="315"/>
                  </a:lnTo>
                  <a:lnTo>
                    <a:pt x="41" y="317"/>
                  </a:lnTo>
                  <a:lnTo>
                    <a:pt x="43" y="317"/>
                  </a:lnTo>
                  <a:lnTo>
                    <a:pt x="45" y="319"/>
                  </a:lnTo>
                  <a:lnTo>
                    <a:pt x="47" y="319"/>
                  </a:lnTo>
                  <a:lnTo>
                    <a:pt x="49" y="321"/>
                  </a:lnTo>
                  <a:lnTo>
                    <a:pt x="49" y="323"/>
                  </a:lnTo>
                  <a:lnTo>
                    <a:pt x="47" y="323"/>
                  </a:lnTo>
                  <a:lnTo>
                    <a:pt x="47" y="323"/>
                  </a:lnTo>
                  <a:lnTo>
                    <a:pt x="43" y="323"/>
                  </a:lnTo>
                  <a:lnTo>
                    <a:pt x="39" y="321"/>
                  </a:lnTo>
                  <a:lnTo>
                    <a:pt x="39" y="321"/>
                  </a:lnTo>
                  <a:lnTo>
                    <a:pt x="37" y="321"/>
                  </a:lnTo>
                  <a:lnTo>
                    <a:pt x="37" y="321"/>
                  </a:lnTo>
                  <a:lnTo>
                    <a:pt x="35" y="323"/>
                  </a:lnTo>
                  <a:lnTo>
                    <a:pt x="33" y="323"/>
                  </a:lnTo>
                  <a:lnTo>
                    <a:pt x="33" y="323"/>
                  </a:lnTo>
                  <a:lnTo>
                    <a:pt x="33" y="321"/>
                  </a:lnTo>
                  <a:lnTo>
                    <a:pt x="31" y="321"/>
                  </a:lnTo>
                  <a:lnTo>
                    <a:pt x="29" y="323"/>
                  </a:lnTo>
                  <a:lnTo>
                    <a:pt x="27" y="323"/>
                  </a:lnTo>
                  <a:lnTo>
                    <a:pt x="27" y="323"/>
                  </a:lnTo>
                  <a:lnTo>
                    <a:pt x="25" y="323"/>
                  </a:lnTo>
                  <a:lnTo>
                    <a:pt x="25" y="325"/>
                  </a:lnTo>
                  <a:lnTo>
                    <a:pt x="23" y="327"/>
                  </a:lnTo>
                  <a:lnTo>
                    <a:pt x="20" y="330"/>
                  </a:lnTo>
                  <a:lnTo>
                    <a:pt x="20" y="332"/>
                  </a:lnTo>
                  <a:lnTo>
                    <a:pt x="18" y="332"/>
                  </a:lnTo>
                  <a:lnTo>
                    <a:pt x="18" y="334"/>
                  </a:lnTo>
                  <a:lnTo>
                    <a:pt x="16" y="334"/>
                  </a:lnTo>
                  <a:lnTo>
                    <a:pt x="16" y="334"/>
                  </a:lnTo>
                  <a:lnTo>
                    <a:pt x="18" y="336"/>
                  </a:lnTo>
                  <a:lnTo>
                    <a:pt x="16" y="338"/>
                  </a:lnTo>
                  <a:lnTo>
                    <a:pt x="16" y="338"/>
                  </a:lnTo>
                  <a:lnTo>
                    <a:pt x="16" y="338"/>
                  </a:lnTo>
                  <a:lnTo>
                    <a:pt x="16" y="338"/>
                  </a:lnTo>
                  <a:lnTo>
                    <a:pt x="14" y="340"/>
                  </a:lnTo>
                  <a:lnTo>
                    <a:pt x="16" y="340"/>
                  </a:lnTo>
                  <a:lnTo>
                    <a:pt x="18" y="342"/>
                  </a:lnTo>
                  <a:lnTo>
                    <a:pt x="20" y="342"/>
                  </a:lnTo>
                  <a:lnTo>
                    <a:pt x="20" y="342"/>
                  </a:lnTo>
                  <a:lnTo>
                    <a:pt x="23" y="342"/>
                  </a:lnTo>
                  <a:lnTo>
                    <a:pt x="23" y="344"/>
                  </a:lnTo>
                  <a:lnTo>
                    <a:pt x="25" y="344"/>
                  </a:lnTo>
                  <a:lnTo>
                    <a:pt x="25" y="346"/>
                  </a:lnTo>
                  <a:lnTo>
                    <a:pt x="23" y="348"/>
                  </a:lnTo>
                  <a:lnTo>
                    <a:pt x="20" y="348"/>
                  </a:lnTo>
                  <a:lnTo>
                    <a:pt x="20" y="350"/>
                  </a:lnTo>
                  <a:lnTo>
                    <a:pt x="18" y="350"/>
                  </a:lnTo>
                  <a:lnTo>
                    <a:pt x="16" y="350"/>
                  </a:lnTo>
                  <a:lnTo>
                    <a:pt x="16" y="352"/>
                  </a:lnTo>
                  <a:lnTo>
                    <a:pt x="16" y="352"/>
                  </a:lnTo>
                  <a:lnTo>
                    <a:pt x="14" y="356"/>
                  </a:lnTo>
                  <a:lnTo>
                    <a:pt x="12" y="359"/>
                  </a:lnTo>
                  <a:lnTo>
                    <a:pt x="12" y="359"/>
                  </a:lnTo>
                  <a:lnTo>
                    <a:pt x="12" y="359"/>
                  </a:lnTo>
                  <a:lnTo>
                    <a:pt x="12" y="359"/>
                  </a:lnTo>
                  <a:lnTo>
                    <a:pt x="12" y="359"/>
                  </a:lnTo>
                  <a:lnTo>
                    <a:pt x="8" y="361"/>
                  </a:lnTo>
                  <a:lnTo>
                    <a:pt x="8" y="361"/>
                  </a:lnTo>
                  <a:lnTo>
                    <a:pt x="8" y="363"/>
                  </a:lnTo>
                  <a:lnTo>
                    <a:pt x="8" y="363"/>
                  </a:lnTo>
                  <a:lnTo>
                    <a:pt x="8" y="365"/>
                  </a:lnTo>
                  <a:lnTo>
                    <a:pt x="6" y="365"/>
                  </a:lnTo>
                  <a:lnTo>
                    <a:pt x="6" y="367"/>
                  </a:lnTo>
                  <a:lnTo>
                    <a:pt x="6" y="367"/>
                  </a:lnTo>
                  <a:lnTo>
                    <a:pt x="4" y="367"/>
                  </a:lnTo>
                  <a:lnTo>
                    <a:pt x="6" y="369"/>
                  </a:lnTo>
                  <a:lnTo>
                    <a:pt x="4" y="373"/>
                  </a:lnTo>
                  <a:lnTo>
                    <a:pt x="4" y="373"/>
                  </a:lnTo>
                  <a:lnTo>
                    <a:pt x="6" y="375"/>
                  </a:lnTo>
                  <a:lnTo>
                    <a:pt x="6" y="379"/>
                  </a:lnTo>
                  <a:lnTo>
                    <a:pt x="8" y="381"/>
                  </a:lnTo>
                  <a:lnTo>
                    <a:pt x="8" y="383"/>
                  </a:lnTo>
                  <a:lnTo>
                    <a:pt x="8" y="386"/>
                  </a:lnTo>
                  <a:lnTo>
                    <a:pt x="6" y="386"/>
                  </a:lnTo>
                  <a:lnTo>
                    <a:pt x="6" y="388"/>
                  </a:lnTo>
                  <a:lnTo>
                    <a:pt x="10" y="390"/>
                  </a:lnTo>
                  <a:lnTo>
                    <a:pt x="10" y="390"/>
                  </a:lnTo>
                  <a:lnTo>
                    <a:pt x="10" y="398"/>
                  </a:lnTo>
                  <a:lnTo>
                    <a:pt x="10" y="400"/>
                  </a:lnTo>
                  <a:lnTo>
                    <a:pt x="12" y="402"/>
                  </a:lnTo>
                  <a:lnTo>
                    <a:pt x="12" y="404"/>
                  </a:lnTo>
                  <a:lnTo>
                    <a:pt x="12" y="404"/>
                  </a:lnTo>
                  <a:lnTo>
                    <a:pt x="10" y="406"/>
                  </a:lnTo>
                  <a:lnTo>
                    <a:pt x="8" y="410"/>
                  </a:lnTo>
                  <a:lnTo>
                    <a:pt x="10" y="410"/>
                  </a:lnTo>
                  <a:lnTo>
                    <a:pt x="8" y="412"/>
                  </a:lnTo>
                  <a:lnTo>
                    <a:pt x="4" y="417"/>
                  </a:lnTo>
                  <a:lnTo>
                    <a:pt x="4" y="421"/>
                  </a:lnTo>
                  <a:lnTo>
                    <a:pt x="4" y="421"/>
                  </a:lnTo>
                  <a:lnTo>
                    <a:pt x="4" y="421"/>
                  </a:lnTo>
                  <a:lnTo>
                    <a:pt x="4" y="421"/>
                  </a:lnTo>
                  <a:lnTo>
                    <a:pt x="4" y="421"/>
                  </a:lnTo>
                  <a:lnTo>
                    <a:pt x="4" y="421"/>
                  </a:lnTo>
                  <a:lnTo>
                    <a:pt x="4" y="421"/>
                  </a:lnTo>
                  <a:lnTo>
                    <a:pt x="4" y="421"/>
                  </a:lnTo>
                  <a:lnTo>
                    <a:pt x="4" y="421"/>
                  </a:lnTo>
                  <a:lnTo>
                    <a:pt x="4" y="421"/>
                  </a:lnTo>
                  <a:lnTo>
                    <a:pt x="6" y="421"/>
                  </a:lnTo>
                  <a:lnTo>
                    <a:pt x="14" y="423"/>
                  </a:lnTo>
                  <a:lnTo>
                    <a:pt x="14" y="423"/>
                  </a:lnTo>
                  <a:lnTo>
                    <a:pt x="16" y="425"/>
                  </a:lnTo>
                  <a:lnTo>
                    <a:pt x="16" y="425"/>
                  </a:lnTo>
                  <a:lnTo>
                    <a:pt x="16" y="425"/>
                  </a:lnTo>
                  <a:lnTo>
                    <a:pt x="16" y="425"/>
                  </a:lnTo>
                  <a:lnTo>
                    <a:pt x="16" y="425"/>
                  </a:lnTo>
                  <a:lnTo>
                    <a:pt x="16" y="427"/>
                  </a:lnTo>
                  <a:lnTo>
                    <a:pt x="16" y="427"/>
                  </a:lnTo>
                  <a:lnTo>
                    <a:pt x="16" y="427"/>
                  </a:lnTo>
                  <a:lnTo>
                    <a:pt x="16" y="427"/>
                  </a:lnTo>
                  <a:lnTo>
                    <a:pt x="18" y="429"/>
                  </a:lnTo>
                  <a:lnTo>
                    <a:pt x="18" y="429"/>
                  </a:lnTo>
                  <a:lnTo>
                    <a:pt x="20" y="429"/>
                  </a:lnTo>
                  <a:lnTo>
                    <a:pt x="20" y="429"/>
                  </a:lnTo>
                  <a:lnTo>
                    <a:pt x="23" y="429"/>
                  </a:lnTo>
                  <a:lnTo>
                    <a:pt x="23" y="431"/>
                  </a:lnTo>
                  <a:lnTo>
                    <a:pt x="23" y="433"/>
                  </a:lnTo>
                  <a:lnTo>
                    <a:pt x="23" y="433"/>
                  </a:lnTo>
                  <a:lnTo>
                    <a:pt x="27" y="439"/>
                  </a:lnTo>
                  <a:lnTo>
                    <a:pt x="27" y="439"/>
                  </a:lnTo>
                  <a:lnTo>
                    <a:pt x="27" y="442"/>
                  </a:lnTo>
                  <a:lnTo>
                    <a:pt x="27" y="442"/>
                  </a:lnTo>
                  <a:lnTo>
                    <a:pt x="29" y="442"/>
                  </a:lnTo>
                  <a:lnTo>
                    <a:pt x="31" y="439"/>
                  </a:lnTo>
                  <a:lnTo>
                    <a:pt x="31" y="442"/>
                  </a:lnTo>
                  <a:lnTo>
                    <a:pt x="33" y="442"/>
                  </a:lnTo>
                  <a:lnTo>
                    <a:pt x="33" y="442"/>
                  </a:lnTo>
                  <a:lnTo>
                    <a:pt x="33" y="442"/>
                  </a:lnTo>
                  <a:lnTo>
                    <a:pt x="35" y="439"/>
                  </a:lnTo>
                  <a:lnTo>
                    <a:pt x="35" y="439"/>
                  </a:lnTo>
                  <a:lnTo>
                    <a:pt x="35" y="439"/>
                  </a:lnTo>
                  <a:lnTo>
                    <a:pt x="37" y="444"/>
                  </a:lnTo>
                  <a:lnTo>
                    <a:pt x="43" y="446"/>
                  </a:lnTo>
                  <a:lnTo>
                    <a:pt x="49" y="452"/>
                  </a:lnTo>
                  <a:lnTo>
                    <a:pt x="49" y="454"/>
                  </a:lnTo>
                  <a:lnTo>
                    <a:pt x="52" y="454"/>
                  </a:lnTo>
                  <a:lnTo>
                    <a:pt x="56" y="454"/>
                  </a:lnTo>
                  <a:lnTo>
                    <a:pt x="58" y="454"/>
                  </a:lnTo>
                  <a:lnTo>
                    <a:pt x="70" y="456"/>
                  </a:lnTo>
                  <a:lnTo>
                    <a:pt x="72" y="458"/>
                  </a:lnTo>
                  <a:lnTo>
                    <a:pt x="74" y="458"/>
                  </a:lnTo>
                  <a:lnTo>
                    <a:pt x="76" y="458"/>
                  </a:lnTo>
                  <a:lnTo>
                    <a:pt x="81" y="458"/>
                  </a:lnTo>
                  <a:lnTo>
                    <a:pt x="83" y="458"/>
                  </a:lnTo>
                  <a:lnTo>
                    <a:pt x="83" y="458"/>
                  </a:lnTo>
                  <a:lnTo>
                    <a:pt x="95" y="450"/>
                  </a:lnTo>
                  <a:lnTo>
                    <a:pt x="108" y="444"/>
                  </a:lnTo>
                  <a:lnTo>
                    <a:pt x="108" y="444"/>
                  </a:lnTo>
                  <a:lnTo>
                    <a:pt x="108" y="444"/>
                  </a:lnTo>
                  <a:lnTo>
                    <a:pt x="116" y="437"/>
                  </a:lnTo>
                  <a:lnTo>
                    <a:pt x="128" y="429"/>
                  </a:lnTo>
                  <a:lnTo>
                    <a:pt x="141" y="421"/>
                  </a:lnTo>
                  <a:lnTo>
                    <a:pt x="153" y="412"/>
                  </a:lnTo>
                  <a:lnTo>
                    <a:pt x="168" y="404"/>
                  </a:lnTo>
                  <a:lnTo>
                    <a:pt x="176" y="398"/>
                  </a:lnTo>
                  <a:lnTo>
                    <a:pt x="191" y="390"/>
                  </a:lnTo>
                  <a:lnTo>
                    <a:pt x="211" y="375"/>
                  </a:lnTo>
                  <a:lnTo>
                    <a:pt x="230" y="365"/>
                  </a:lnTo>
                  <a:lnTo>
                    <a:pt x="238" y="359"/>
                  </a:lnTo>
                  <a:lnTo>
                    <a:pt x="247" y="354"/>
                  </a:lnTo>
                  <a:lnTo>
                    <a:pt x="255" y="350"/>
                  </a:lnTo>
                  <a:lnTo>
                    <a:pt x="263" y="344"/>
                  </a:lnTo>
                  <a:lnTo>
                    <a:pt x="271" y="340"/>
                  </a:lnTo>
                  <a:lnTo>
                    <a:pt x="280" y="334"/>
                  </a:lnTo>
                  <a:lnTo>
                    <a:pt x="288" y="330"/>
                  </a:lnTo>
                  <a:lnTo>
                    <a:pt x="296" y="323"/>
                  </a:lnTo>
                  <a:lnTo>
                    <a:pt x="305" y="319"/>
                  </a:lnTo>
                  <a:lnTo>
                    <a:pt x="315" y="315"/>
                  </a:lnTo>
                  <a:lnTo>
                    <a:pt x="323" y="309"/>
                  </a:lnTo>
                  <a:lnTo>
                    <a:pt x="332" y="305"/>
                  </a:lnTo>
                  <a:lnTo>
                    <a:pt x="340" y="298"/>
                  </a:lnTo>
                  <a:lnTo>
                    <a:pt x="348" y="294"/>
                  </a:lnTo>
                  <a:lnTo>
                    <a:pt x="356" y="290"/>
                  </a:lnTo>
                  <a:lnTo>
                    <a:pt x="365" y="284"/>
                  </a:lnTo>
                  <a:lnTo>
                    <a:pt x="375" y="278"/>
                  </a:lnTo>
                  <a:lnTo>
                    <a:pt x="394" y="271"/>
                  </a:lnTo>
                  <a:lnTo>
                    <a:pt x="396" y="271"/>
                  </a:lnTo>
                  <a:lnTo>
                    <a:pt x="398" y="269"/>
                  </a:lnTo>
                  <a:lnTo>
                    <a:pt x="400" y="263"/>
                  </a:lnTo>
                  <a:lnTo>
                    <a:pt x="400" y="263"/>
                  </a:lnTo>
                  <a:lnTo>
                    <a:pt x="412" y="238"/>
                  </a:lnTo>
                  <a:lnTo>
                    <a:pt x="415" y="236"/>
                  </a:lnTo>
                  <a:lnTo>
                    <a:pt x="415" y="232"/>
                  </a:lnTo>
                  <a:lnTo>
                    <a:pt x="412" y="218"/>
                  </a:lnTo>
                  <a:lnTo>
                    <a:pt x="412" y="199"/>
                  </a:lnTo>
                  <a:lnTo>
                    <a:pt x="415" y="195"/>
                  </a:lnTo>
                  <a:lnTo>
                    <a:pt x="417" y="182"/>
                  </a:lnTo>
                  <a:lnTo>
                    <a:pt x="417" y="174"/>
                  </a:lnTo>
                  <a:lnTo>
                    <a:pt x="419" y="172"/>
                  </a:lnTo>
                  <a:lnTo>
                    <a:pt x="419" y="172"/>
                  </a:lnTo>
                  <a:lnTo>
                    <a:pt x="419" y="172"/>
                  </a:lnTo>
                  <a:lnTo>
                    <a:pt x="425" y="161"/>
                  </a:lnTo>
                  <a:lnTo>
                    <a:pt x="425" y="159"/>
                  </a:lnTo>
                  <a:lnTo>
                    <a:pt x="425" y="155"/>
                  </a:lnTo>
                  <a:lnTo>
                    <a:pt x="425" y="143"/>
                  </a:lnTo>
                  <a:lnTo>
                    <a:pt x="425" y="141"/>
                  </a:lnTo>
                  <a:lnTo>
                    <a:pt x="425" y="137"/>
                  </a:lnTo>
                  <a:lnTo>
                    <a:pt x="419" y="124"/>
                  </a:lnTo>
                  <a:lnTo>
                    <a:pt x="419" y="124"/>
                  </a:lnTo>
                  <a:lnTo>
                    <a:pt x="419" y="124"/>
                  </a:lnTo>
                  <a:lnTo>
                    <a:pt x="417" y="120"/>
                  </a:lnTo>
                  <a:lnTo>
                    <a:pt x="417" y="118"/>
                  </a:lnTo>
                  <a:lnTo>
                    <a:pt x="417" y="118"/>
                  </a:lnTo>
                  <a:lnTo>
                    <a:pt x="419" y="93"/>
                  </a:lnTo>
                  <a:lnTo>
                    <a:pt x="419" y="91"/>
                  </a:lnTo>
                  <a:lnTo>
                    <a:pt x="427" y="79"/>
                  </a:lnTo>
                  <a:lnTo>
                    <a:pt x="427" y="79"/>
                  </a:lnTo>
                  <a:lnTo>
                    <a:pt x="427" y="79"/>
                  </a:lnTo>
                  <a:lnTo>
                    <a:pt x="427" y="79"/>
                  </a:lnTo>
                  <a:lnTo>
                    <a:pt x="427" y="76"/>
                  </a:lnTo>
                  <a:lnTo>
                    <a:pt x="429" y="74"/>
                  </a:lnTo>
                  <a:lnTo>
                    <a:pt x="435" y="74"/>
                  </a:lnTo>
                  <a:lnTo>
                    <a:pt x="458" y="68"/>
                  </a:lnTo>
                  <a:lnTo>
                    <a:pt x="460" y="68"/>
                  </a:lnTo>
                  <a:lnTo>
                    <a:pt x="462" y="66"/>
                  </a:lnTo>
                  <a:lnTo>
                    <a:pt x="473" y="56"/>
                  </a:lnTo>
                  <a:lnTo>
                    <a:pt x="487" y="39"/>
                  </a:lnTo>
                  <a:lnTo>
                    <a:pt x="495" y="31"/>
                  </a:lnTo>
                  <a:lnTo>
                    <a:pt x="495" y="31"/>
                  </a:lnTo>
                  <a:lnTo>
                    <a:pt x="495" y="31"/>
                  </a:lnTo>
                  <a:lnTo>
                    <a:pt x="500" y="27"/>
                  </a:lnTo>
                  <a:lnTo>
                    <a:pt x="502" y="25"/>
                  </a:lnTo>
                  <a:lnTo>
                    <a:pt x="502" y="2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88" name="Freeform 9"/>
            <p:cNvSpPr>
              <a:spLocks noEditPoints="1"/>
            </p:cNvSpPr>
            <p:nvPr/>
          </p:nvSpPr>
          <p:spPr bwMode="auto">
            <a:xfrm>
              <a:off x="7029450" y="2359025"/>
              <a:ext cx="2535238" cy="2063750"/>
            </a:xfrm>
            <a:custGeom>
              <a:avLst/>
              <a:gdLst>
                <a:gd name="T0" fmla="*/ 173 w 1597"/>
                <a:gd name="T1" fmla="*/ 566 h 1300"/>
                <a:gd name="T2" fmla="*/ 156 w 1597"/>
                <a:gd name="T3" fmla="*/ 558 h 1300"/>
                <a:gd name="T4" fmla="*/ 181 w 1597"/>
                <a:gd name="T5" fmla="*/ 562 h 1300"/>
                <a:gd name="T6" fmla="*/ 1135 w 1597"/>
                <a:gd name="T7" fmla="*/ 410 h 1300"/>
                <a:gd name="T8" fmla="*/ 0 w 1597"/>
                <a:gd name="T9" fmla="*/ 357 h 1300"/>
                <a:gd name="T10" fmla="*/ 575 w 1597"/>
                <a:gd name="T11" fmla="*/ 1269 h 1300"/>
                <a:gd name="T12" fmla="*/ 550 w 1597"/>
                <a:gd name="T13" fmla="*/ 1263 h 1300"/>
                <a:gd name="T14" fmla="*/ 560 w 1597"/>
                <a:gd name="T15" fmla="*/ 1267 h 1300"/>
                <a:gd name="T16" fmla="*/ 1597 w 1597"/>
                <a:gd name="T17" fmla="*/ 854 h 1300"/>
                <a:gd name="T18" fmla="*/ 1324 w 1597"/>
                <a:gd name="T19" fmla="*/ 726 h 1300"/>
                <a:gd name="T20" fmla="*/ 1272 w 1597"/>
                <a:gd name="T21" fmla="*/ 655 h 1300"/>
                <a:gd name="T22" fmla="*/ 1268 w 1597"/>
                <a:gd name="T23" fmla="*/ 641 h 1300"/>
                <a:gd name="T24" fmla="*/ 1212 w 1597"/>
                <a:gd name="T25" fmla="*/ 585 h 1300"/>
                <a:gd name="T26" fmla="*/ 1191 w 1597"/>
                <a:gd name="T27" fmla="*/ 556 h 1300"/>
                <a:gd name="T28" fmla="*/ 1172 w 1597"/>
                <a:gd name="T29" fmla="*/ 516 h 1300"/>
                <a:gd name="T30" fmla="*/ 1185 w 1597"/>
                <a:gd name="T31" fmla="*/ 489 h 1300"/>
                <a:gd name="T32" fmla="*/ 1149 w 1597"/>
                <a:gd name="T33" fmla="*/ 446 h 1300"/>
                <a:gd name="T34" fmla="*/ 1127 w 1597"/>
                <a:gd name="T35" fmla="*/ 427 h 1300"/>
                <a:gd name="T36" fmla="*/ 1114 w 1597"/>
                <a:gd name="T37" fmla="*/ 406 h 1300"/>
                <a:gd name="T38" fmla="*/ 1110 w 1597"/>
                <a:gd name="T39" fmla="*/ 394 h 1300"/>
                <a:gd name="T40" fmla="*/ 1087 w 1597"/>
                <a:gd name="T41" fmla="*/ 388 h 1300"/>
                <a:gd name="T42" fmla="*/ 1085 w 1597"/>
                <a:gd name="T43" fmla="*/ 377 h 1300"/>
                <a:gd name="T44" fmla="*/ 1066 w 1597"/>
                <a:gd name="T45" fmla="*/ 346 h 1300"/>
                <a:gd name="T46" fmla="*/ 990 w 1597"/>
                <a:gd name="T47" fmla="*/ 303 h 1300"/>
                <a:gd name="T48" fmla="*/ 780 w 1597"/>
                <a:gd name="T49" fmla="*/ 255 h 1300"/>
                <a:gd name="T50" fmla="*/ 540 w 1597"/>
                <a:gd name="T51" fmla="*/ 70 h 1300"/>
                <a:gd name="T52" fmla="*/ 187 w 1597"/>
                <a:gd name="T53" fmla="*/ 54 h 1300"/>
                <a:gd name="T54" fmla="*/ 152 w 1597"/>
                <a:gd name="T55" fmla="*/ 228 h 1300"/>
                <a:gd name="T56" fmla="*/ 27 w 1597"/>
                <a:gd name="T57" fmla="*/ 280 h 1300"/>
                <a:gd name="T58" fmla="*/ 13 w 1597"/>
                <a:gd name="T59" fmla="*/ 340 h 1300"/>
                <a:gd name="T60" fmla="*/ 13 w 1597"/>
                <a:gd name="T61" fmla="*/ 350 h 1300"/>
                <a:gd name="T62" fmla="*/ 23 w 1597"/>
                <a:gd name="T63" fmla="*/ 346 h 1300"/>
                <a:gd name="T64" fmla="*/ 34 w 1597"/>
                <a:gd name="T65" fmla="*/ 350 h 1300"/>
                <a:gd name="T66" fmla="*/ 54 w 1597"/>
                <a:gd name="T67" fmla="*/ 357 h 1300"/>
                <a:gd name="T68" fmla="*/ 114 w 1597"/>
                <a:gd name="T69" fmla="*/ 446 h 1300"/>
                <a:gd name="T70" fmla="*/ 175 w 1597"/>
                <a:gd name="T71" fmla="*/ 547 h 1300"/>
                <a:gd name="T72" fmla="*/ 206 w 1597"/>
                <a:gd name="T73" fmla="*/ 591 h 1300"/>
                <a:gd name="T74" fmla="*/ 229 w 1597"/>
                <a:gd name="T75" fmla="*/ 666 h 1300"/>
                <a:gd name="T76" fmla="*/ 260 w 1597"/>
                <a:gd name="T77" fmla="*/ 678 h 1300"/>
                <a:gd name="T78" fmla="*/ 309 w 1597"/>
                <a:gd name="T79" fmla="*/ 730 h 1300"/>
                <a:gd name="T80" fmla="*/ 326 w 1597"/>
                <a:gd name="T81" fmla="*/ 757 h 1300"/>
                <a:gd name="T82" fmla="*/ 338 w 1597"/>
                <a:gd name="T83" fmla="*/ 790 h 1300"/>
                <a:gd name="T84" fmla="*/ 345 w 1597"/>
                <a:gd name="T85" fmla="*/ 842 h 1300"/>
                <a:gd name="T86" fmla="*/ 347 w 1597"/>
                <a:gd name="T87" fmla="*/ 875 h 1300"/>
                <a:gd name="T88" fmla="*/ 355 w 1597"/>
                <a:gd name="T89" fmla="*/ 923 h 1300"/>
                <a:gd name="T90" fmla="*/ 376 w 1597"/>
                <a:gd name="T91" fmla="*/ 950 h 1300"/>
                <a:gd name="T92" fmla="*/ 399 w 1597"/>
                <a:gd name="T93" fmla="*/ 987 h 1300"/>
                <a:gd name="T94" fmla="*/ 446 w 1597"/>
                <a:gd name="T95" fmla="*/ 1010 h 1300"/>
                <a:gd name="T96" fmla="*/ 490 w 1597"/>
                <a:gd name="T97" fmla="*/ 1056 h 1300"/>
                <a:gd name="T98" fmla="*/ 502 w 1597"/>
                <a:gd name="T99" fmla="*/ 1095 h 1300"/>
                <a:gd name="T100" fmla="*/ 523 w 1597"/>
                <a:gd name="T101" fmla="*/ 1132 h 1300"/>
                <a:gd name="T102" fmla="*/ 535 w 1597"/>
                <a:gd name="T103" fmla="*/ 1161 h 1300"/>
                <a:gd name="T104" fmla="*/ 575 w 1597"/>
                <a:gd name="T105" fmla="*/ 1203 h 1300"/>
                <a:gd name="T106" fmla="*/ 606 w 1597"/>
                <a:gd name="T107" fmla="*/ 1248 h 1300"/>
                <a:gd name="T108" fmla="*/ 635 w 1597"/>
                <a:gd name="T109" fmla="*/ 1298 h 1300"/>
                <a:gd name="T110" fmla="*/ 654 w 1597"/>
                <a:gd name="T111" fmla="*/ 1248 h 1300"/>
                <a:gd name="T112" fmla="*/ 712 w 1597"/>
                <a:gd name="T113" fmla="*/ 1228 h 1300"/>
                <a:gd name="T114" fmla="*/ 932 w 1597"/>
                <a:gd name="T115" fmla="*/ 1238 h 1300"/>
                <a:gd name="T116" fmla="*/ 1284 w 1597"/>
                <a:gd name="T117" fmla="*/ 1099 h 1300"/>
                <a:gd name="T118" fmla="*/ 1597 w 1597"/>
                <a:gd name="T119" fmla="*/ 854 h 1300"/>
                <a:gd name="T120" fmla="*/ 185 w 1597"/>
                <a:gd name="T121" fmla="*/ 560 h 1300"/>
                <a:gd name="T122" fmla="*/ 191 w 1597"/>
                <a:gd name="T123" fmla="*/ 570 h 1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597" h="1300">
                  <a:moveTo>
                    <a:pt x="175" y="566"/>
                  </a:moveTo>
                  <a:lnTo>
                    <a:pt x="175" y="568"/>
                  </a:lnTo>
                  <a:lnTo>
                    <a:pt x="177" y="568"/>
                  </a:lnTo>
                  <a:lnTo>
                    <a:pt x="177" y="568"/>
                  </a:lnTo>
                  <a:lnTo>
                    <a:pt x="177" y="568"/>
                  </a:lnTo>
                  <a:lnTo>
                    <a:pt x="179" y="568"/>
                  </a:lnTo>
                  <a:lnTo>
                    <a:pt x="179" y="570"/>
                  </a:lnTo>
                  <a:lnTo>
                    <a:pt x="179" y="570"/>
                  </a:lnTo>
                  <a:lnTo>
                    <a:pt x="181" y="570"/>
                  </a:lnTo>
                  <a:lnTo>
                    <a:pt x="181" y="570"/>
                  </a:lnTo>
                  <a:lnTo>
                    <a:pt x="181" y="572"/>
                  </a:lnTo>
                  <a:lnTo>
                    <a:pt x="181" y="570"/>
                  </a:lnTo>
                  <a:lnTo>
                    <a:pt x="181" y="570"/>
                  </a:lnTo>
                  <a:lnTo>
                    <a:pt x="181" y="570"/>
                  </a:lnTo>
                  <a:lnTo>
                    <a:pt x="181" y="570"/>
                  </a:lnTo>
                  <a:lnTo>
                    <a:pt x="179" y="568"/>
                  </a:lnTo>
                  <a:lnTo>
                    <a:pt x="177" y="566"/>
                  </a:lnTo>
                  <a:lnTo>
                    <a:pt x="175" y="566"/>
                  </a:lnTo>
                  <a:lnTo>
                    <a:pt x="175" y="566"/>
                  </a:lnTo>
                  <a:lnTo>
                    <a:pt x="175" y="564"/>
                  </a:lnTo>
                  <a:lnTo>
                    <a:pt x="175" y="564"/>
                  </a:lnTo>
                  <a:lnTo>
                    <a:pt x="170" y="562"/>
                  </a:lnTo>
                  <a:lnTo>
                    <a:pt x="168" y="560"/>
                  </a:lnTo>
                  <a:lnTo>
                    <a:pt x="166" y="562"/>
                  </a:lnTo>
                  <a:lnTo>
                    <a:pt x="166" y="562"/>
                  </a:lnTo>
                  <a:lnTo>
                    <a:pt x="166" y="564"/>
                  </a:lnTo>
                  <a:lnTo>
                    <a:pt x="166" y="562"/>
                  </a:lnTo>
                  <a:lnTo>
                    <a:pt x="168" y="562"/>
                  </a:lnTo>
                  <a:lnTo>
                    <a:pt x="168" y="562"/>
                  </a:lnTo>
                  <a:lnTo>
                    <a:pt x="170" y="562"/>
                  </a:lnTo>
                  <a:lnTo>
                    <a:pt x="170" y="562"/>
                  </a:lnTo>
                  <a:lnTo>
                    <a:pt x="170" y="564"/>
                  </a:lnTo>
                  <a:lnTo>
                    <a:pt x="170" y="564"/>
                  </a:lnTo>
                  <a:lnTo>
                    <a:pt x="170" y="564"/>
                  </a:lnTo>
                  <a:lnTo>
                    <a:pt x="170" y="564"/>
                  </a:lnTo>
                  <a:lnTo>
                    <a:pt x="173" y="564"/>
                  </a:lnTo>
                  <a:lnTo>
                    <a:pt x="173" y="564"/>
                  </a:lnTo>
                  <a:lnTo>
                    <a:pt x="173" y="566"/>
                  </a:lnTo>
                  <a:lnTo>
                    <a:pt x="173" y="566"/>
                  </a:lnTo>
                  <a:lnTo>
                    <a:pt x="175" y="566"/>
                  </a:lnTo>
                  <a:lnTo>
                    <a:pt x="175" y="566"/>
                  </a:lnTo>
                  <a:lnTo>
                    <a:pt x="175" y="566"/>
                  </a:lnTo>
                  <a:close/>
                  <a:moveTo>
                    <a:pt x="166" y="560"/>
                  </a:moveTo>
                  <a:lnTo>
                    <a:pt x="166" y="560"/>
                  </a:lnTo>
                  <a:lnTo>
                    <a:pt x="164" y="560"/>
                  </a:lnTo>
                  <a:lnTo>
                    <a:pt x="164" y="560"/>
                  </a:lnTo>
                  <a:lnTo>
                    <a:pt x="164" y="560"/>
                  </a:lnTo>
                  <a:lnTo>
                    <a:pt x="164" y="560"/>
                  </a:lnTo>
                  <a:lnTo>
                    <a:pt x="164" y="560"/>
                  </a:lnTo>
                  <a:lnTo>
                    <a:pt x="164" y="560"/>
                  </a:lnTo>
                  <a:lnTo>
                    <a:pt x="164" y="560"/>
                  </a:lnTo>
                  <a:lnTo>
                    <a:pt x="162" y="560"/>
                  </a:lnTo>
                  <a:lnTo>
                    <a:pt x="162" y="560"/>
                  </a:lnTo>
                  <a:lnTo>
                    <a:pt x="162" y="560"/>
                  </a:lnTo>
                  <a:lnTo>
                    <a:pt x="162" y="560"/>
                  </a:lnTo>
                  <a:lnTo>
                    <a:pt x="162" y="560"/>
                  </a:lnTo>
                  <a:lnTo>
                    <a:pt x="160" y="558"/>
                  </a:lnTo>
                  <a:lnTo>
                    <a:pt x="158" y="556"/>
                  </a:lnTo>
                  <a:lnTo>
                    <a:pt x="158" y="556"/>
                  </a:lnTo>
                  <a:lnTo>
                    <a:pt x="156" y="556"/>
                  </a:lnTo>
                  <a:lnTo>
                    <a:pt x="156" y="556"/>
                  </a:lnTo>
                  <a:lnTo>
                    <a:pt x="156" y="556"/>
                  </a:lnTo>
                  <a:lnTo>
                    <a:pt x="156" y="556"/>
                  </a:lnTo>
                  <a:lnTo>
                    <a:pt x="156" y="556"/>
                  </a:lnTo>
                  <a:lnTo>
                    <a:pt x="154" y="554"/>
                  </a:lnTo>
                  <a:lnTo>
                    <a:pt x="154" y="554"/>
                  </a:lnTo>
                  <a:lnTo>
                    <a:pt x="156" y="551"/>
                  </a:lnTo>
                  <a:lnTo>
                    <a:pt x="156" y="549"/>
                  </a:lnTo>
                  <a:lnTo>
                    <a:pt x="156" y="549"/>
                  </a:lnTo>
                  <a:lnTo>
                    <a:pt x="156" y="549"/>
                  </a:lnTo>
                  <a:lnTo>
                    <a:pt x="154" y="551"/>
                  </a:lnTo>
                  <a:lnTo>
                    <a:pt x="154" y="554"/>
                  </a:lnTo>
                  <a:lnTo>
                    <a:pt x="152" y="556"/>
                  </a:lnTo>
                  <a:lnTo>
                    <a:pt x="152" y="556"/>
                  </a:lnTo>
                  <a:lnTo>
                    <a:pt x="154" y="558"/>
                  </a:lnTo>
                  <a:lnTo>
                    <a:pt x="156" y="560"/>
                  </a:lnTo>
                  <a:lnTo>
                    <a:pt x="156" y="560"/>
                  </a:lnTo>
                  <a:lnTo>
                    <a:pt x="156" y="558"/>
                  </a:lnTo>
                  <a:lnTo>
                    <a:pt x="158" y="558"/>
                  </a:lnTo>
                  <a:lnTo>
                    <a:pt x="164" y="562"/>
                  </a:lnTo>
                  <a:lnTo>
                    <a:pt x="164" y="562"/>
                  </a:lnTo>
                  <a:lnTo>
                    <a:pt x="166" y="562"/>
                  </a:lnTo>
                  <a:lnTo>
                    <a:pt x="166" y="562"/>
                  </a:lnTo>
                  <a:lnTo>
                    <a:pt x="166" y="562"/>
                  </a:lnTo>
                  <a:lnTo>
                    <a:pt x="166" y="560"/>
                  </a:lnTo>
                  <a:close/>
                  <a:moveTo>
                    <a:pt x="158" y="539"/>
                  </a:moveTo>
                  <a:lnTo>
                    <a:pt x="158" y="537"/>
                  </a:lnTo>
                  <a:lnTo>
                    <a:pt x="160" y="537"/>
                  </a:lnTo>
                  <a:lnTo>
                    <a:pt x="160" y="537"/>
                  </a:lnTo>
                  <a:lnTo>
                    <a:pt x="158" y="539"/>
                  </a:lnTo>
                  <a:lnTo>
                    <a:pt x="156" y="541"/>
                  </a:lnTo>
                  <a:lnTo>
                    <a:pt x="156" y="545"/>
                  </a:lnTo>
                  <a:lnTo>
                    <a:pt x="156" y="547"/>
                  </a:lnTo>
                  <a:lnTo>
                    <a:pt x="156" y="547"/>
                  </a:lnTo>
                  <a:lnTo>
                    <a:pt x="156" y="549"/>
                  </a:lnTo>
                  <a:lnTo>
                    <a:pt x="158" y="549"/>
                  </a:lnTo>
                  <a:lnTo>
                    <a:pt x="160" y="549"/>
                  </a:lnTo>
                  <a:lnTo>
                    <a:pt x="160" y="549"/>
                  </a:lnTo>
                  <a:lnTo>
                    <a:pt x="160" y="549"/>
                  </a:lnTo>
                  <a:lnTo>
                    <a:pt x="162" y="549"/>
                  </a:lnTo>
                  <a:lnTo>
                    <a:pt x="160" y="549"/>
                  </a:lnTo>
                  <a:lnTo>
                    <a:pt x="160" y="549"/>
                  </a:lnTo>
                  <a:lnTo>
                    <a:pt x="160" y="549"/>
                  </a:lnTo>
                  <a:lnTo>
                    <a:pt x="160" y="547"/>
                  </a:lnTo>
                  <a:lnTo>
                    <a:pt x="160" y="547"/>
                  </a:lnTo>
                  <a:lnTo>
                    <a:pt x="160" y="547"/>
                  </a:lnTo>
                  <a:lnTo>
                    <a:pt x="160" y="545"/>
                  </a:lnTo>
                  <a:lnTo>
                    <a:pt x="160" y="545"/>
                  </a:lnTo>
                  <a:lnTo>
                    <a:pt x="160" y="545"/>
                  </a:lnTo>
                  <a:lnTo>
                    <a:pt x="160" y="545"/>
                  </a:lnTo>
                  <a:lnTo>
                    <a:pt x="158" y="543"/>
                  </a:lnTo>
                  <a:lnTo>
                    <a:pt x="158" y="541"/>
                  </a:lnTo>
                  <a:lnTo>
                    <a:pt x="158" y="541"/>
                  </a:lnTo>
                  <a:lnTo>
                    <a:pt x="158" y="539"/>
                  </a:lnTo>
                  <a:close/>
                  <a:moveTo>
                    <a:pt x="179" y="564"/>
                  </a:moveTo>
                  <a:lnTo>
                    <a:pt x="179" y="564"/>
                  </a:lnTo>
                  <a:lnTo>
                    <a:pt x="181" y="562"/>
                  </a:lnTo>
                  <a:lnTo>
                    <a:pt x="181" y="562"/>
                  </a:lnTo>
                  <a:lnTo>
                    <a:pt x="179" y="562"/>
                  </a:lnTo>
                  <a:lnTo>
                    <a:pt x="179" y="562"/>
                  </a:lnTo>
                  <a:lnTo>
                    <a:pt x="179" y="562"/>
                  </a:lnTo>
                  <a:lnTo>
                    <a:pt x="177" y="562"/>
                  </a:lnTo>
                  <a:lnTo>
                    <a:pt x="179" y="564"/>
                  </a:lnTo>
                  <a:lnTo>
                    <a:pt x="179" y="564"/>
                  </a:lnTo>
                  <a:close/>
                  <a:moveTo>
                    <a:pt x="1131" y="415"/>
                  </a:moveTo>
                  <a:lnTo>
                    <a:pt x="1133" y="415"/>
                  </a:lnTo>
                  <a:lnTo>
                    <a:pt x="1133" y="413"/>
                  </a:lnTo>
                  <a:lnTo>
                    <a:pt x="1135" y="413"/>
                  </a:lnTo>
                  <a:lnTo>
                    <a:pt x="1135" y="413"/>
                  </a:lnTo>
                  <a:lnTo>
                    <a:pt x="1135" y="413"/>
                  </a:lnTo>
                  <a:lnTo>
                    <a:pt x="1137" y="413"/>
                  </a:lnTo>
                  <a:lnTo>
                    <a:pt x="1137" y="413"/>
                  </a:lnTo>
                  <a:lnTo>
                    <a:pt x="1137" y="413"/>
                  </a:lnTo>
                  <a:lnTo>
                    <a:pt x="1137" y="413"/>
                  </a:lnTo>
                  <a:lnTo>
                    <a:pt x="1137" y="415"/>
                  </a:lnTo>
                  <a:lnTo>
                    <a:pt x="1137" y="415"/>
                  </a:lnTo>
                  <a:lnTo>
                    <a:pt x="1137" y="415"/>
                  </a:lnTo>
                  <a:lnTo>
                    <a:pt x="1137" y="415"/>
                  </a:lnTo>
                  <a:lnTo>
                    <a:pt x="1137" y="415"/>
                  </a:lnTo>
                  <a:lnTo>
                    <a:pt x="1139" y="415"/>
                  </a:lnTo>
                  <a:lnTo>
                    <a:pt x="1139" y="415"/>
                  </a:lnTo>
                  <a:lnTo>
                    <a:pt x="1139" y="417"/>
                  </a:lnTo>
                  <a:lnTo>
                    <a:pt x="1139" y="415"/>
                  </a:lnTo>
                  <a:lnTo>
                    <a:pt x="1141" y="415"/>
                  </a:lnTo>
                  <a:lnTo>
                    <a:pt x="1141" y="415"/>
                  </a:lnTo>
                  <a:lnTo>
                    <a:pt x="1143" y="415"/>
                  </a:lnTo>
                  <a:lnTo>
                    <a:pt x="1145" y="415"/>
                  </a:lnTo>
                  <a:lnTo>
                    <a:pt x="1145" y="415"/>
                  </a:lnTo>
                  <a:lnTo>
                    <a:pt x="1147" y="415"/>
                  </a:lnTo>
                  <a:lnTo>
                    <a:pt x="1147" y="415"/>
                  </a:lnTo>
                  <a:lnTo>
                    <a:pt x="1141" y="413"/>
                  </a:lnTo>
                  <a:lnTo>
                    <a:pt x="1139" y="410"/>
                  </a:lnTo>
                  <a:lnTo>
                    <a:pt x="1137" y="410"/>
                  </a:lnTo>
                  <a:lnTo>
                    <a:pt x="1137" y="410"/>
                  </a:lnTo>
                  <a:lnTo>
                    <a:pt x="1137" y="410"/>
                  </a:lnTo>
                  <a:lnTo>
                    <a:pt x="1135" y="410"/>
                  </a:lnTo>
                  <a:lnTo>
                    <a:pt x="1131" y="413"/>
                  </a:lnTo>
                  <a:lnTo>
                    <a:pt x="1131" y="415"/>
                  </a:lnTo>
                  <a:lnTo>
                    <a:pt x="1131" y="417"/>
                  </a:lnTo>
                  <a:lnTo>
                    <a:pt x="1131" y="415"/>
                  </a:lnTo>
                  <a:close/>
                  <a:moveTo>
                    <a:pt x="98" y="433"/>
                  </a:moveTo>
                  <a:lnTo>
                    <a:pt x="98" y="433"/>
                  </a:lnTo>
                  <a:lnTo>
                    <a:pt x="98" y="431"/>
                  </a:lnTo>
                  <a:lnTo>
                    <a:pt x="98" y="431"/>
                  </a:lnTo>
                  <a:lnTo>
                    <a:pt x="96" y="429"/>
                  </a:lnTo>
                  <a:lnTo>
                    <a:pt x="96" y="429"/>
                  </a:lnTo>
                  <a:lnTo>
                    <a:pt x="96" y="431"/>
                  </a:lnTo>
                  <a:lnTo>
                    <a:pt x="96" y="431"/>
                  </a:lnTo>
                  <a:lnTo>
                    <a:pt x="96" y="431"/>
                  </a:lnTo>
                  <a:lnTo>
                    <a:pt x="98" y="433"/>
                  </a:lnTo>
                  <a:lnTo>
                    <a:pt x="100" y="435"/>
                  </a:lnTo>
                  <a:lnTo>
                    <a:pt x="98" y="433"/>
                  </a:lnTo>
                  <a:lnTo>
                    <a:pt x="98" y="433"/>
                  </a:lnTo>
                  <a:close/>
                  <a:moveTo>
                    <a:pt x="9" y="361"/>
                  </a:moveTo>
                  <a:lnTo>
                    <a:pt x="9" y="359"/>
                  </a:lnTo>
                  <a:lnTo>
                    <a:pt x="9" y="359"/>
                  </a:lnTo>
                  <a:lnTo>
                    <a:pt x="7" y="359"/>
                  </a:lnTo>
                  <a:lnTo>
                    <a:pt x="7" y="359"/>
                  </a:lnTo>
                  <a:lnTo>
                    <a:pt x="7" y="359"/>
                  </a:lnTo>
                  <a:lnTo>
                    <a:pt x="5" y="359"/>
                  </a:lnTo>
                  <a:lnTo>
                    <a:pt x="2" y="359"/>
                  </a:lnTo>
                  <a:lnTo>
                    <a:pt x="2" y="359"/>
                  </a:lnTo>
                  <a:lnTo>
                    <a:pt x="2" y="359"/>
                  </a:lnTo>
                  <a:lnTo>
                    <a:pt x="2" y="357"/>
                  </a:lnTo>
                  <a:lnTo>
                    <a:pt x="5" y="357"/>
                  </a:lnTo>
                  <a:lnTo>
                    <a:pt x="5" y="357"/>
                  </a:lnTo>
                  <a:lnTo>
                    <a:pt x="5" y="357"/>
                  </a:lnTo>
                  <a:lnTo>
                    <a:pt x="2" y="354"/>
                  </a:lnTo>
                  <a:lnTo>
                    <a:pt x="2" y="354"/>
                  </a:lnTo>
                  <a:lnTo>
                    <a:pt x="2" y="357"/>
                  </a:lnTo>
                  <a:lnTo>
                    <a:pt x="2" y="357"/>
                  </a:lnTo>
                  <a:lnTo>
                    <a:pt x="2" y="357"/>
                  </a:lnTo>
                  <a:lnTo>
                    <a:pt x="2" y="357"/>
                  </a:lnTo>
                  <a:lnTo>
                    <a:pt x="2" y="357"/>
                  </a:lnTo>
                  <a:lnTo>
                    <a:pt x="0" y="357"/>
                  </a:lnTo>
                  <a:lnTo>
                    <a:pt x="2" y="357"/>
                  </a:lnTo>
                  <a:lnTo>
                    <a:pt x="2" y="359"/>
                  </a:lnTo>
                  <a:lnTo>
                    <a:pt x="2" y="361"/>
                  </a:lnTo>
                  <a:lnTo>
                    <a:pt x="2" y="363"/>
                  </a:lnTo>
                  <a:lnTo>
                    <a:pt x="7" y="363"/>
                  </a:lnTo>
                  <a:lnTo>
                    <a:pt x="9" y="363"/>
                  </a:lnTo>
                  <a:lnTo>
                    <a:pt x="11" y="363"/>
                  </a:lnTo>
                  <a:lnTo>
                    <a:pt x="11" y="363"/>
                  </a:lnTo>
                  <a:lnTo>
                    <a:pt x="9" y="361"/>
                  </a:lnTo>
                  <a:lnTo>
                    <a:pt x="9" y="361"/>
                  </a:lnTo>
                  <a:close/>
                  <a:moveTo>
                    <a:pt x="546" y="1255"/>
                  </a:moveTo>
                  <a:lnTo>
                    <a:pt x="544" y="1255"/>
                  </a:lnTo>
                  <a:lnTo>
                    <a:pt x="544" y="1255"/>
                  </a:lnTo>
                  <a:lnTo>
                    <a:pt x="542" y="1257"/>
                  </a:lnTo>
                  <a:lnTo>
                    <a:pt x="542" y="1257"/>
                  </a:lnTo>
                  <a:lnTo>
                    <a:pt x="542" y="1257"/>
                  </a:lnTo>
                  <a:lnTo>
                    <a:pt x="542" y="1259"/>
                  </a:lnTo>
                  <a:lnTo>
                    <a:pt x="542" y="1259"/>
                  </a:lnTo>
                  <a:lnTo>
                    <a:pt x="544" y="1259"/>
                  </a:lnTo>
                  <a:lnTo>
                    <a:pt x="544" y="1259"/>
                  </a:lnTo>
                  <a:lnTo>
                    <a:pt x="546" y="1259"/>
                  </a:lnTo>
                  <a:lnTo>
                    <a:pt x="546" y="1259"/>
                  </a:lnTo>
                  <a:lnTo>
                    <a:pt x="546" y="1259"/>
                  </a:lnTo>
                  <a:lnTo>
                    <a:pt x="546" y="1257"/>
                  </a:lnTo>
                  <a:lnTo>
                    <a:pt x="546" y="1257"/>
                  </a:lnTo>
                  <a:lnTo>
                    <a:pt x="546" y="1255"/>
                  </a:lnTo>
                  <a:lnTo>
                    <a:pt x="546" y="1255"/>
                  </a:lnTo>
                  <a:close/>
                  <a:moveTo>
                    <a:pt x="581" y="1282"/>
                  </a:moveTo>
                  <a:lnTo>
                    <a:pt x="579" y="1280"/>
                  </a:lnTo>
                  <a:lnTo>
                    <a:pt x="581" y="1277"/>
                  </a:lnTo>
                  <a:lnTo>
                    <a:pt x="581" y="1277"/>
                  </a:lnTo>
                  <a:lnTo>
                    <a:pt x="581" y="1275"/>
                  </a:lnTo>
                  <a:lnTo>
                    <a:pt x="579" y="1275"/>
                  </a:lnTo>
                  <a:lnTo>
                    <a:pt x="581" y="1275"/>
                  </a:lnTo>
                  <a:lnTo>
                    <a:pt x="579" y="1273"/>
                  </a:lnTo>
                  <a:lnTo>
                    <a:pt x="577" y="1273"/>
                  </a:lnTo>
                  <a:lnTo>
                    <a:pt x="577" y="1271"/>
                  </a:lnTo>
                  <a:lnTo>
                    <a:pt x="577" y="1273"/>
                  </a:lnTo>
                  <a:lnTo>
                    <a:pt x="575" y="1269"/>
                  </a:lnTo>
                  <a:lnTo>
                    <a:pt x="575" y="1267"/>
                  </a:lnTo>
                  <a:lnTo>
                    <a:pt x="573" y="1267"/>
                  </a:lnTo>
                  <a:lnTo>
                    <a:pt x="573" y="1267"/>
                  </a:lnTo>
                  <a:lnTo>
                    <a:pt x="571" y="1267"/>
                  </a:lnTo>
                  <a:lnTo>
                    <a:pt x="571" y="1267"/>
                  </a:lnTo>
                  <a:lnTo>
                    <a:pt x="571" y="1269"/>
                  </a:lnTo>
                  <a:lnTo>
                    <a:pt x="569" y="1271"/>
                  </a:lnTo>
                  <a:lnTo>
                    <a:pt x="569" y="1271"/>
                  </a:lnTo>
                  <a:lnTo>
                    <a:pt x="571" y="1273"/>
                  </a:lnTo>
                  <a:lnTo>
                    <a:pt x="573" y="1273"/>
                  </a:lnTo>
                  <a:lnTo>
                    <a:pt x="573" y="1273"/>
                  </a:lnTo>
                  <a:lnTo>
                    <a:pt x="571" y="1273"/>
                  </a:lnTo>
                  <a:lnTo>
                    <a:pt x="571" y="1273"/>
                  </a:lnTo>
                  <a:lnTo>
                    <a:pt x="573" y="1273"/>
                  </a:lnTo>
                  <a:lnTo>
                    <a:pt x="573" y="1273"/>
                  </a:lnTo>
                  <a:lnTo>
                    <a:pt x="573" y="1273"/>
                  </a:lnTo>
                  <a:lnTo>
                    <a:pt x="573" y="1275"/>
                  </a:lnTo>
                  <a:lnTo>
                    <a:pt x="571" y="1275"/>
                  </a:lnTo>
                  <a:lnTo>
                    <a:pt x="569" y="1275"/>
                  </a:lnTo>
                  <a:lnTo>
                    <a:pt x="569" y="1273"/>
                  </a:lnTo>
                  <a:lnTo>
                    <a:pt x="569" y="1273"/>
                  </a:lnTo>
                  <a:lnTo>
                    <a:pt x="567" y="1273"/>
                  </a:lnTo>
                  <a:lnTo>
                    <a:pt x="567" y="1273"/>
                  </a:lnTo>
                  <a:lnTo>
                    <a:pt x="565" y="1273"/>
                  </a:lnTo>
                  <a:lnTo>
                    <a:pt x="562" y="1273"/>
                  </a:lnTo>
                  <a:lnTo>
                    <a:pt x="560" y="1273"/>
                  </a:lnTo>
                  <a:lnTo>
                    <a:pt x="560" y="1271"/>
                  </a:lnTo>
                  <a:lnTo>
                    <a:pt x="558" y="1271"/>
                  </a:lnTo>
                  <a:lnTo>
                    <a:pt x="558" y="1271"/>
                  </a:lnTo>
                  <a:lnTo>
                    <a:pt x="558" y="1269"/>
                  </a:lnTo>
                  <a:lnTo>
                    <a:pt x="556" y="1267"/>
                  </a:lnTo>
                  <a:lnTo>
                    <a:pt x="556" y="1267"/>
                  </a:lnTo>
                  <a:lnTo>
                    <a:pt x="556" y="1265"/>
                  </a:lnTo>
                  <a:lnTo>
                    <a:pt x="556" y="1265"/>
                  </a:lnTo>
                  <a:lnTo>
                    <a:pt x="556" y="1265"/>
                  </a:lnTo>
                  <a:lnTo>
                    <a:pt x="552" y="1261"/>
                  </a:lnTo>
                  <a:lnTo>
                    <a:pt x="550" y="1261"/>
                  </a:lnTo>
                  <a:lnTo>
                    <a:pt x="550" y="1263"/>
                  </a:lnTo>
                  <a:lnTo>
                    <a:pt x="550" y="1263"/>
                  </a:lnTo>
                  <a:lnTo>
                    <a:pt x="550" y="1265"/>
                  </a:lnTo>
                  <a:lnTo>
                    <a:pt x="552" y="1265"/>
                  </a:lnTo>
                  <a:lnTo>
                    <a:pt x="552" y="1267"/>
                  </a:lnTo>
                  <a:lnTo>
                    <a:pt x="550" y="1267"/>
                  </a:lnTo>
                  <a:lnTo>
                    <a:pt x="550" y="1267"/>
                  </a:lnTo>
                  <a:lnTo>
                    <a:pt x="550" y="1269"/>
                  </a:lnTo>
                  <a:lnTo>
                    <a:pt x="552" y="1269"/>
                  </a:lnTo>
                  <a:lnTo>
                    <a:pt x="552" y="1269"/>
                  </a:lnTo>
                  <a:lnTo>
                    <a:pt x="552" y="1269"/>
                  </a:lnTo>
                  <a:lnTo>
                    <a:pt x="554" y="1271"/>
                  </a:lnTo>
                  <a:lnTo>
                    <a:pt x="556" y="1273"/>
                  </a:lnTo>
                  <a:lnTo>
                    <a:pt x="558" y="1275"/>
                  </a:lnTo>
                  <a:lnTo>
                    <a:pt x="562" y="1277"/>
                  </a:lnTo>
                  <a:lnTo>
                    <a:pt x="565" y="1280"/>
                  </a:lnTo>
                  <a:lnTo>
                    <a:pt x="567" y="1280"/>
                  </a:lnTo>
                  <a:lnTo>
                    <a:pt x="567" y="1280"/>
                  </a:lnTo>
                  <a:lnTo>
                    <a:pt x="569" y="1277"/>
                  </a:lnTo>
                  <a:lnTo>
                    <a:pt x="571" y="1277"/>
                  </a:lnTo>
                  <a:lnTo>
                    <a:pt x="573" y="1277"/>
                  </a:lnTo>
                  <a:lnTo>
                    <a:pt x="575" y="1277"/>
                  </a:lnTo>
                  <a:lnTo>
                    <a:pt x="575" y="1277"/>
                  </a:lnTo>
                  <a:lnTo>
                    <a:pt x="577" y="1280"/>
                  </a:lnTo>
                  <a:lnTo>
                    <a:pt x="575" y="1282"/>
                  </a:lnTo>
                  <a:lnTo>
                    <a:pt x="575" y="1282"/>
                  </a:lnTo>
                  <a:lnTo>
                    <a:pt x="575" y="1284"/>
                  </a:lnTo>
                  <a:lnTo>
                    <a:pt x="579" y="1286"/>
                  </a:lnTo>
                  <a:lnTo>
                    <a:pt x="581" y="1286"/>
                  </a:lnTo>
                  <a:lnTo>
                    <a:pt x="581" y="1284"/>
                  </a:lnTo>
                  <a:lnTo>
                    <a:pt x="581" y="1284"/>
                  </a:lnTo>
                  <a:lnTo>
                    <a:pt x="581" y="1282"/>
                  </a:lnTo>
                  <a:close/>
                  <a:moveTo>
                    <a:pt x="560" y="1257"/>
                  </a:moveTo>
                  <a:lnTo>
                    <a:pt x="560" y="1259"/>
                  </a:lnTo>
                  <a:lnTo>
                    <a:pt x="560" y="1259"/>
                  </a:lnTo>
                  <a:lnTo>
                    <a:pt x="558" y="1259"/>
                  </a:lnTo>
                  <a:lnTo>
                    <a:pt x="556" y="1259"/>
                  </a:lnTo>
                  <a:lnTo>
                    <a:pt x="556" y="1261"/>
                  </a:lnTo>
                  <a:lnTo>
                    <a:pt x="556" y="1263"/>
                  </a:lnTo>
                  <a:lnTo>
                    <a:pt x="558" y="1265"/>
                  </a:lnTo>
                  <a:lnTo>
                    <a:pt x="560" y="1267"/>
                  </a:lnTo>
                  <a:lnTo>
                    <a:pt x="560" y="1269"/>
                  </a:lnTo>
                  <a:lnTo>
                    <a:pt x="562" y="1269"/>
                  </a:lnTo>
                  <a:lnTo>
                    <a:pt x="562" y="1269"/>
                  </a:lnTo>
                  <a:lnTo>
                    <a:pt x="562" y="1269"/>
                  </a:lnTo>
                  <a:lnTo>
                    <a:pt x="562" y="1269"/>
                  </a:lnTo>
                  <a:lnTo>
                    <a:pt x="562" y="1271"/>
                  </a:lnTo>
                  <a:lnTo>
                    <a:pt x="562" y="1269"/>
                  </a:lnTo>
                  <a:lnTo>
                    <a:pt x="565" y="1269"/>
                  </a:lnTo>
                  <a:lnTo>
                    <a:pt x="565" y="1269"/>
                  </a:lnTo>
                  <a:lnTo>
                    <a:pt x="567" y="1271"/>
                  </a:lnTo>
                  <a:lnTo>
                    <a:pt x="567" y="1271"/>
                  </a:lnTo>
                  <a:lnTo>
                    <a:pt x="567" y="1269"/>
                  </a:lnTo>
                  <a:lnTo>
                    <a:pt x="567" y="1269"/>
                  </a:lnTo>
                  <a:lnTo>
                    <a:pt x="567" y="1267"/>
                  </a:lnTo>
                  <a:lnTo>
                    <a:pt x="565" y="1267"/>
                  </a:lnTo>
                  <a:lnTo>
                    <a:pt x="562" y="1265"/>
                  </a:lnTo>
                  <a:lnTo>
                    <a:pt x="562" y="1265"/>
                  </a:lnTo>
                  <a:lnTo>
                    <a:pt x="565" y="1263"/>
                  </a:lnTo>
                  <a:lnTo>
                    <a:pt x="567" y="1263"/>
                  </a:lnTo>
                  <a:lnTo>
                    <a:pt x="565" y="1261"/>
                  </a:lnTo>
                  <a:lnTo>
                    <a:pt x="565" y="1261"/>
                  </a:lnTo>
                  <a:lnTo>
                    <a:pt x="565" y="1259"/>
                  </a:lnTo>
                  <a:lnTo>
                    <a:pt x="565" y="1257"/>
                  </a:lnTo>
                  <a:lnTo>
                    <a:pt x="562" y="1255"/>
                  </a:lnTo>
                  <a:lnTo>
                    <a:pt x="562" y="1253"/>
                  </a:lnTo>
                  <a:lnTo>
                    <a:pt x="560" y="1253"/>
                  </a:lnTo>
                  <a:lnTo>
                    <a:pt x="558" y="1250"/>
                  </a:lnTo>
                  <a:lnTo>
                    <a:pt x="558" y="1250"/>
                  </a:lnTo>
                  <a:lnTo>
                    <a:pt x="556" y="1250"/>
                  </a:lnTo>
                  <a:lnTo>
                    <a:pt x="556" y="1253"/>
                  </a:lnTo>
                  <a:lnTo>
                    <a:pt x="556" y="1253"/>
                  </a:lnTo>
                  <a:lnTo>
                    <a:pt x="558" y="1253"/>
                  </a:lnTo>
                  <a:lnTo>
                    <a:pt x="558" y="1253"/>
                  </a:lnTo>
                  <a:lnTo>
                    <a:pt x="560" y="1253"/>
                  </a:lnTo>
                  <a:lnTo>
                    <a:pt x="562" y="1253"/>
                  </a:lnTo>
                  <a:lnTo>
                    <a:pt x="562" y="1255"/>
                  </a:lnTo>
                  <a:lnTo>
                    <a:pt x="562" y="1257"/>
                  </a:lnTo>
                  <a:lnTo>
                    <a:pt x="560" y="1257"/>
                  </a:lnTo>
                  <a:close/>
                  <a:moveTo>
                    <a:pt x="1597" y="854"/>
                  </a:moveTo>
                  <a:lnTo>
                    <a:pt x="1595" y="852"/>
                  </a:lnTo>
                  <a:lnTo>
                    <a:pt x="1591" y="846"/>
                  </a:lnTo>
                  <a:lnTo>
                    <a:pt x="1587" y="836"/>
                  </a:lnTo>
                  <a:lnTo>
                    <a:pt x="1581" y="825"/>
                  </a:lnTo>
                  <a:lnTo>
                    <a:pt x="1575" y="815"/>
                  </a:lnTo>
                  <a:lnTo>
                    <a:pt x="1568" y="805"/>
                  </a:lnTo>
                  <a:lnTo>
                    <a:pt x="1562" y="796"/>
                  </a:lnTo>
                  <a:lnTo>
                    <a:pt x="1558" y="802"/>
                  </a:lnTo>
                  <a:lnTo>
                    <a:pt x="1556" y="802"/>
                  </a:lnTo>
                  <a:lnTo>
                    <a:pt x="1545" y="802"/>
                  </a:lnTo>
                  <a:lnTo>
                    <a:pt x="1535" y="800"/>
                  </a:lnTo>
                  <a:lnTo>
                    <a:pt x="1525" y="798"/>
                  </a:lnTo>
                  <a:lnTo>
                    <a:pt x="1514" y="798"/>
                  </a:lnTo>
                  <a:lnTo>
                    <a:pt x="1504" y="796"/>
                  </a:lnTo>
                  <a:lnTo>
                    <a:pt x="1494" y="794"/>
                  </a:lnTo>
                  <a:lnTo>
                    <a:pt x="1483" y="794"/>
                  </a:lnTo>
                  <a:lnTo>
                    <a:pt x="1473" y="792"/>
                  </a:lnTo>
                  <a:lnTo>
                    <a:pt x="1463" y="790"/>
                  </a:lnTo>
                  <a:lnTo>
                    <a:pt x="1452" y="790"/>
                  </a:lnTo>
                  <a:lnTo>
                    <a:pt x="1442" y="788"/>
                  </a:lnTo>
                  <a:lnTo>
                    <a:pt x="1431" y="786"/>
                  </a:lnTo>
                  <a:lnTo>
                    <a:pt x="1421" y="786"/>
                  </a:lnTo>
                  <a:lnTo>
                    <a:pt x="1411" y="784"/>
                  </a:lnTo>
                  <a:lnTo>
                    <a:pt x="1400" y="782"/>
                  </a:lnTo>
                  <a:lnTo>
                    <a:pt x="1390" y="782"/>
                  </a:lnTo>
                  <a:lnTo>
                    <a:pt x="1377" y="780"/>
                  </a:lnTo>
                  <a:lnTo>
                    <a:pt x="1367" y="778"/>
                  </a:lnTo>
                  <a:lnTo>
                    <a:pt x="1365" y="778"/>
                  </a:lnTo>
                  <a:lnTo>
                    <a:pt x="1363" y="776"/>
                  </a:lnTo>
                  <a:lnTo>
                    <a:pt x="1359" y="771"/>
                  </a:lnTo>
                  <a:lnTo>
                    <a:pt x="1355" y="765"/>
                  </a:lnTo>
                  <a:lnTo>
                    <a:pt x="1351" y="761"/>
                  </a:lnTo>
                  <a:lnTo>
                    <a:pt x="1346" y="755"/>
                  </a:lnTo>
                  <a:lnTo>
                    <a:pt x="1342" y="751"/>
                  </a:lnTo>
                  <a:lnTo>
                    <a:pt x="1340" y="746"/>
                  </a:lnTo>
                  <a:lnTo>
                    <a:pt x="1336" y="740"/>
                  </a:lnTo>
                  <a:lnTo>
                    <a:pt x="1332" y="736"/>
                  </a:lnTo>
                  <a:lnTo>
                    <a:pt x="1328" y="730"/>
                  </a:lnTo>
                  <a:lnTo>
                    <a:pt x="1324" y="726"/>
                  </a:lnTo>
                  <a:lnTo>
                    <a:pt x="1319" y="720"/>
                  </a:lnTo>
                  <a:lnTo>
                    <a:pt x="1315" y="715"/>
                  </a:lnTo>
                  <a:lnTo>
                    <a:pt x="1311" y="709"/>
                  </a:lnTo>
                  <a:lnTo>
                    <a:pt x="1307" y="705"/>
                  </a:lnTo>
                  <a:lnTo>
                    <a:pt x="1305" y="701"/>
                  </a:lnTo>
                  <a:lnTo>
                    <a:pt x="1301" y="695"/>
                  </a:lnTo>
                  <a:lnTo>
                    <a:pt x="1297" y="690"/>
                  </a:lnTo>
                  <a:lnTo>
                    <a:pt x="1292" y="684"/>
                  </a:lnTo>
                  <a:lnTo>
                    <a:pt x="1290" y="682"/>
                  </a:lnTo>
                  <a:lnTo>
                    <a:pt x="1290" y="680"/>
                  </a:lnTo>
                  <a:lnTo>
                    <a:pt x="1290" y="674"/>
                  </a:lnTo>
                  <a:lnTo>
                    <a:pt x="1290" y="672"/>
                  </a:lnTo>
                  <a:lnTo>
                    <a:pt x="1290" y="670"/>
                  </a:lnTo>
                  <a:lnTo>
                    <a:pt x="1286" y="668"/>
                  </a:lnTo>
                  <a:lnTo>
                    <a:pt x="1284" y="666"/>
                  </a:lnTo>
                  <a:lnTo>
                    <a:pt x="1284" y="666"/>
                  </a:lnTo>
                  <a:lnTo>
                    <a:pt x="1278" y="663"/>
                  </a:lnTo>
                  <a:lnTo>
                    <a:pt x="1278" y="663"/>
                  </a:lnTo>
                  <a:lnTo>
                    <a:pt x="1276" y="666"/>
                  </a:lnTo>
                  <a:lnTo>
                    <a:pt x="1276" y="666"/>
                  </a:lnTo>
                  <a:lnTo>
                    <a:pt x="1274" y="666"/>
                  </a:lnTo>
                  <a:lnTo>
                    <a:pt x="1274" y="666"/>
                  </a:lnTo>
                  <a:lnTo>
                    <a:pt x="1268" y="666"/>
                  </a:lnTo>
                  <a:lnTo>
                    <a:pt x="1268" y="666"/>
                  </a:lnTo>
                  <a:lnTo>
                    <a:pt x="1268" y="663"/>
                  </a:lnTo>
                  <a:lnTo>
                    <a:pt x="1268" y="663"/>
                  </a:lnTo>
                  <a:lnTo>
                    <a:pt x="1268" y="661"/>
                  </a:lnTo>
                  <a:lnTo>
                    <a:pt x="1268" y="661"/>
                  </a:lnTo>
                  <a:lnTo>
                    <a:pt x="1270" y="661"/>
                  </a:lnTo>
                  <a:lnTo>
                    <a:pt x="1270" y="661"/>
                  </a:lnTo>
                  <a:lnTo>
                    <a:pt x="1270" y="661"/>
                  </a:lnTo>
                  <a:lnTo>
                    <a:pt x="1270" y="661"/>
                  </a:lnTo>
                  <a:lnTo>
                    <a:pt x="1270" y="661"/>
                  </a:lnTo>
                  <a:lnTo>
                    <a:pt x="1270" y="659"/>
                  </a:lnTo>
                  <a:lnTo>
                    <a:pt x="1270" y="657"/>
                  </a:lnTo>
                  <a:lnTo>
                    <a:pt x="1270" y="657"/>
                  </a:lnTo>
                  <a:lnTo>
                    <a:pt x="1270" y="657"/>
                  </a:lnTo>
                  <a:lnTo>
                    <a:pt x="1272" y="655"/>
                  </a:lnTo>
                  <a:lnTo>
                    <a:pt x="1272" y="655"/>
                  </a:lnTo>
                  <a:lnTo>
                    <a:pt x="1272" y="653"/>
                  </a:lnTo>
                  <a:lnTo>
                    <a:pt x="1276" y="651"/>
                  </a:lnTo>
                  <a:lnTo>
                    <a:pt x="1278" y="649"/>
                  </a:lnTo>
                  <a:lnTo>
                    <a:pt x="1278" y="649"/>
                  </a:lnTo>
                  <a:lnTo>
                    <a:pt x="1278" y="649"/>
                  </a:lnTo>
                  <a:lnTo>
                    <a:pt x="1280" y="647"/>
                  </a:lnTo>
                  <a:lnTo>
                    <a:pt x="1280" y="647"/>
                  </a:lnTo>
                  <a:lnTo>
                    <a:pt x="1280" y="645"/>
                  </a:lnTo>
                  <a:lnTo>
                    <a:pt x="1282" y="645"/>
                  </a:lnTo>
                  <a:lnTo>
                    <a:pt x="1284" y="643"/>
                  </a:lnTo>
                  <a:lnTo>
                    <a:pt x="1284" y="643"/>
                  </a:lnTo>
                  <a:lnTo>
                    <a:pt x="1284" y="643"/>
                  </a:lnTo>
                  <a:lnTo>
                    <a:pt x="1284" y="643"/>
                  </a:lnTo>
                  <a:lnTo>
                    <a:pt x="1282" y="643"/>
                  </a:lnTo>
                  <a:lnTo>
                    <a:pt x="1282" y="643"/>
                  </a:lnTo>
                  <a:lnTo>
                    <a:pt x="1280" y="641"/>
                  </a:lnTo>
                  <a:lnTo>
                    <a:pt x="1280" y="639"/>
                  </a:lnTo>
                  <a:lnTo>
                    <a:pt x="1280" y="639"/>
                  </a:lnTo>
                  <a:lnTo>
                    <a:pt x="1278" y="639"/>
                  </a:lnTo>
                  <a:lnTo>
                    <a:pt x="1278" y="639"/>
                  </a:lnTo>
                  <a:lnTo>
                    <a:pt x="1276" y="641"/>
                  </a:lnTo>
                  <a:lnTo>
                    <a:pt x="1276" y="641"/>
                  </a:lnTo>
                  <a:lnTo>
                    <a:pt x="1276" y="643"/>
                  </a:lnTo>
                  <a:lnTo>
                    <a:pt x="1274" y="643"/>
                  </a:lnTo>
                  <a:lnTo>
                    <a:pt x="1272" y="647"/>
                  </a:lnTo>
                  <a:lnTo>
                    <a:pt x="1272" y="647"/>
                  </a:lnTo>
                  <a:lnTo>
                    <a:pt x="1270" y="649"/>
                  </a:lnTo>
                  <a:lnTo>
                    <a:pt x="1270" y="647"/>
                  </a:lnTo>
                  <a:lnTo>
                    <a:pt x="1270" y="645"/>
                  </a:lnTo>
                  <a:lnTo>
                    <a:pt x="1270" y="645"/>
                  </a:lnTo>
                  <a:lnTo>
                    <a:pt x="1270" y="645"/>
                  </a:lnTo>
                  <a:lnTo>
                    <a:pt x="1270" y="643"/>
                  </a:lnTo>
                  <a:lnTo>
                    <a:pt x="1270" y="643"/>
                  </a:lnTo>
                  <a:lnTo>
                    <a:pt x="1270" y="643"/>
                  </a:lnTo>
                  <a:lnTo>
                    <a:pt x="1270" y="643"/>
                  </a:lnTo>
                  <a:lnTo>
                    <a:pt x="1270" y="641"/>
                  </a:lnTo>
                  <a:lnTo>
                    <a:pt x="1270" y="641"/>
                  </a:lnTo>
                  <a:lnTo>
                    <a:pt x="1270" y="641"/>
                  </a:lnTo>
                  <a:lnTo>
                    <a:pt x="1268" y="641"/>
                  </a:lnTo>
                  <a:lnTo>
                    <a:pt x="1268" y="641"/>
                  </a:lnTo>
                  <a:lnTo>
                    <a:pt x="1268" y="639"/>
                  </a:lnTo>
                  <a:lnTo>
                    <a:pt x="1263" y="641"/>
                  </a:lnTo>
                  <a:lnTo>
                    <a:pt x="1263" y="639"/>
                  </a:lnTo>
                  <a:lnTo>
                    <a:pt x="1257" y="643"/>
                  </a:lnTo>
                  <a:lnTo>
                    <a:pt x="1255" y="645"/>
                  </a:lnTo>
                  <a:lnTo>
                    <a:pt x="1249" y="645"/>
                  </a:lnTo>
                  <a:lnTo>
                    <a:pt x="1245" y="645"/>
                  </a:lnTo>
                  <a:lnTo>
                    <a:pt x="1241" y="643"/>
                  </a:lnTo>
                  <a:lnTo>
                    <a:pt x="1239" y="639"/>
                  </a:lnTo>
                  <a:lnTo>
                    <a:pt x="1232" y="628"/>
                  </a:lnTo>
                  <a:lnTo>
                    <a:pt x="1230" y="630"/>
                  </a:lnTo>
                  <a:lnTo>
                    <a:pt x="1230" y="630"/>
                  </a:lnTo>
                  <a:lnTo>
                    <a:pt x="1228" y="630"/>
                  </a:lnTo>
                  <a:lnTo>
                    <a:pt x="1228" y="628"/>
                  </a:lnTo>
                  <a:lnTo>
                    <a:pt x="1228" y="626"/>
                  </a:lnTo>
                  <a:lnTo>
                    <a:pt x="1228" y="626"/>
                  </a:lnTo>
                  <a:lnTo>
                    <a:pt x="1226" y="622"/>
                  </a:lnTo>
                  <a:lnTo>
                    <a:pt x="1226" y="618"/>
                  </a:lnTo>
                  <a:lnTo>
                    <a:pt x="1224" y="616"/>
                  </a:lnTo>
                  <a:lnTo>
                    <a:pt x="1222" y="616"/>
                  </a:lnTo>
                  <a:lnTo>
                    <a:pt x="1222" y="610"/>
                  </a:lnTo>
                  <a:lnTo>
                    <a:pt x="1220" y="610"/>
                  </a:lnTo>
                  <a:lnTo>
                    <a:pt x="1220" y="607"/>
                  </a:lnTo>
                  <a:lnTo>
                    <a:pt x="1218" y="605"/>
                  </a:lnTo>
                  <a:lnTo>
                    <a:pt x="1216" y="603"/>
                  </a:lnTo>
                  <a:lnTo>
                    <a:pt x="1216" y="605"/>
                  </a:lnTo>
                  <a:lnTo>
                    <a:pt x="1214" y="603"/>
                  </a:lnTo>
                  <a:lnTo>
                    <a:pt x="1214" y="601"/>
                  </a:lnTo>
                  <a:lnTo>
                    <a:pt x="1214" y="599"/>
                  </a:lnTo>
                  <a:lnTo>
                    <a:pt x="1214" y="595"/>
                  </a:lnTo>
                  <a:lnTo>
                    <a:pt x="1214" y="593"/>
                  </a:lnTo>
                  <a:lnTo>
                    <a:pt x="1212" y="591"/>
                  </a:lnTo>
                  <a:lnTo>
                    <a:pt x="1212" y="591"/>
                  </a:lnTo>
                  <a:lnTo>
                    <a:pt x="1212" y="589"/>
                  </a:lnTo>
                  <a:lnTo>
                    <a:pt x="1212" y="589"/>
                  </a:lnTo>
                  <a:lnTo>
                    <a:pt x="1212" y="589"/>
                  </a:lnTo>
                  <a:lnTo>
                    <a:pt x="1212" y="587"/>
                  </a:lnTo>
                  <a:lnTo>
                    <a:pt x="1212" y="585"/>
                  </a:lnTo>
                  <a:lnTo>
                    <a:pt x="1212" y="585"/>
                  </a:lnTo>
                  <a:lnTo>
                    <a:pt x="1212" y="583"/>
                  </a:lnTo>
                  <a:lnTo>
                    <a:pt x="1210" y="581"/>
                  </a:lnTo>
                  <a:lnTo>
                    <a:pt x="1210" y="578"/>
                  </a:lnTo>
                  <a:lnTo>
                    <a:pt x="1207" y="576"/>
                  </a:lnTo>
                  <a:lnTo>
                    <a:pt x="1210" y="576"/>
                  </a:lnTo>
                  <a:lnTo>
                    <a:pt x="1207" y="572"/>
                  </a:lnTo>
                  <a:lnTo>
                    <a:pt x="1207" y="570"/>
                  </a:lnTo>
                  <a:lnTo>
                    <a:pt x="1203" y="570"/>
                  </a:lnTo>
                  <a:lnTo>
                    <a:pt x="1203" y="570"/>
                  </a:lnTo>
                  <a:lnTo>
                    <a:pt x="1201" y="568"/>
                  </a:lnTo>
                  <a:lnTo>
                    <a:pt x="1201" y="568"/>
                  </a:lnTo>
                  <a:lnTo>
                    <a:pt x="1201" y="568"/>
                  </a:lnTo>
                  <a:lnTo>
                    <a:pt x="1201" y="568"/>
                  </a:lnTo>
                  <a:lnTo>
                    <a:pt x="1201" y="566"/>
                  </a:lnTo>
                  <a:lnTo>
                    <a:pt x="1201" y="566"/>
                  </a:lnTo>
                  <a:lnTo>
                    <a:pt x="1199" y="566"/>
                  </a:lnTo>
                  <a:lnTo>
                    <a:pt x="1199" y="566"/>
                  </a:lnTo>
                  <a:lnTo>
                    <a:pt x="1199" y="568"/>
                  </a:lnTo>
                  <a:lnTo>
                    <a:pt x="1199" y="568"/>
                  </a:lnTo>
                  <a:lnTo>
                    <a:pt x="1199" y="570"/>
                  </a:lnTo>
                  <a:lnTo>
                    <a:pt x="1197" y="568"/>
                  </a:lnTo>
                  <a:lnTo>
                    <a:pt x="1189" y="558"/>
                  </a:lnTo>
                  <a:lnTo>
                    <a:pt x="1187" y="551"/>
                  </a:lnTo>
                  <a:lnTo>
                    <a:pt x="1187" y="551"/>
                  </a:lnTo>
                  <a:lnTo>
                    <a:pt x="1187" y="551"/>
                  </a:lnTo>
                  <a:lnTo>
                    <a:pt x="1185" y="551"/>
                  </a:lnTo>
                  <a:lnTo>
                    <a:pt x="1185" y="551"/>
                  </a:lnTo>
                  <a:lnTo>
                    <a:pt x="1183" y="549"/>
                  </a:lnTo>
                  <a:lnTo>
                    <a:pt x="1183" y="549"/>
                  </a:lnTo>
                  <a:lnTo>
                    <a:pt x="1183" y="547"/>
                  </a:lnTo>
                  <a:lnTo>
                    <a:pt x="1183" y="547"/>
                  </a:lnTo>
                  <a:lnTo>
                    <a:pt x="1185" y="547"/>
                  </a:lnTo>
                  <a:lnTo>
                    <a:pt x="1187" y="549"/>
                  </a:lnTo>
                  <a:lnTo>
                    <a:pt x="1187" y="549"/>
                  </a:lnTo>
                  <a:lnTo>
                    <a:pt x="1189" y="551"/>
                  </a:lnTo>
                  <a:lnTo>
                    <a:pt x="1189" y="551"/>
                  </a:lnTo>
                  <a:lnTo>
                    <a:pt x="1189" y="551"/>
                  </a:lnTo>
                  <a:lnTo>
                    <a:pt x="1191" y="556"/>
                  </a:lnTo>
                  <a:lnTo>
                    <a:pt x="1191" y="556"/>
                  </a:lnTo>
                  <a:lnTo>
                    <a:pt x="1191" y="551"/>
                  </a:lnTo>
                  <a:lnTo>
                    <a:pt x="1189" y="549"/>
                  </a:lnTo>
                  <a:lnTo>
                    <a:pt x="1185" y="543"/>
                  </a:lnTo>
                  <a:lnTo>
                    <a:pt x="1183" y="541"/>
                  </a:lnTo>
                  <a:lnTo>
                    <a:pt x="1180" y="537"/>
                  </a:lnTo>
                  <a:lnTo>
                    <a:pt x="1180" y="533"/>
                  </a:lnTo>
                  <a:lnTo>
                    <a:pt x="1180" y="531"/>
                  </a:lnTo>
                  <a:lnTo>
                    <a:pt x="1180" y="531"/>
                  </a:lnTo>
                  <a:lnTo>
                    <a:pt x="1180" y="529"/>
                  </a:lnTo>
                  <a:lnTo>
                    <a:pt x="1180" y="527"/>
                  </a:lnTo>
                  <a:lnTo>
                    <a:pt x="1178" y="527"/>
                  </a:lnTo>
                  <a:lnTo>
                    <a:pt x="1176" y="525"/>
                  </a:lnTo>
                  <a:lnTo>
                    <a:pt x="1176" y="525"/>
                  </a:lnTo>
                  <a:lnTo>
                    <a:pt x="1176" y="525"/>
                  </a:lnTo>
                  <a:lnTo>
                    <a:pt x="1176" y="525"/>
                  </a:lnTo>
                  <a:lnTo>
                    <a:pt x="1176" y="525"/>
                  </a:lnTo>
                  <a:lnTo>
                    <a:pt x="1176" y="525"/>
                  </a:lnTo>
                  <a:lnTo>
                    <a:pt x="1176" y="525"/>
                  </a:lnTo>
                  <a:lnTo>
                    <a:pt x="1176" y="525"/>
                  </a:lnTo>
                  <a:lnTo>
                    <a:pt x="1176" y="525"/>
                  </a:lnTo>
                  <a:lnTo>
                    <a:pt x="1174" y="522"/>
                  </a:lnTo>
                  <a:lnTo>
                    <a:pt x="1174" y="522"/>
                  </a:lnTo>
                  <a:lnTo>
                    <a:pt x="1174" y="522"/>
                  </a:lnTo>
                  <a:lnTo>
                    <a:pt x="1174" y="522"/>
                  </a:lnTo>
                  <a:lnTo>
                    <a:pt x="1172" y="525"/>
                  </a:lnTo>
                  <a:lnTo>
                    <a:pt x="1172" y="525"/>
                  </a:lnTo>
                  <a:lnTo>
                    <a:pt x="1170" y="525"/>
                  </a:lnTo>
                  <a:lnTo>
                    <a:pt x="1172" y="525"/>
                  </a:lnTo>
                  <a:lnTo>
                    <a:pt x="1172" y="522"/>
                  </a:lnTo>
                  <a:lnTo>
                    <a:pt x="1170" y="520"/>
                  </a:lnTo>
                  <a:lnTo>
                    <a:pt x="1170" y="520"/>
                  </a:lnTo>
                  <a:lnTo>
                    <a:pt x="1170" y="518"/>
                  </a:lnTo>
                  <a:lnTo>
                    <a:pt x="1172" y="518"/>
                  </a:lnTo>
                  <a:lnTo>
                    <a:pt x="1172" y="518"/>
                  </a:lnTo>
                  <a:lnTo>
                    <a:pt x="1172" y="518"/>
                  </a:lnTo>
                  <a:lnTo>
                    <a:pt x="1172" y="518"/>
                  </a:lnTo>
                  <a:lnTo>
                    <a:pt x="1172" y="516"/>
                  </a:lnTo>
                  <a:lnTo>
                    <a:pt x="1172" y="516"/>
                  </a:lnTo>
                  <a:lnTo>
                    <a:pt x="1170" y="516"/>
                  </a:lnTo>
                  <a:lnTo>
                    <a:pt x="1170" y="514"/>
                  </a:lnTo>
                  <a:lnTo>
                    <a:pt x="1170" y="514"/>
                  </a:lnTo>
                  <a:lnTo>
                    <a:pt x="1170" y="512"/>
                  </a:lnTo>
                  <a:lnTo>
                    <a:pt x="1172" y="512"/>
                  </a:lnTo>
                  <a:lnTo>
                    <a:pt x="1172" y="508"/>
                  </a:lnTo>
                  <a:lnTo>
                    <a:pt x="1174" y="508"/>
                  </a:lnTo>
                  <a:lnTo>
                    <a:pt x="1174" y="508"/>
                  </a:lnTo>
                  <a:lnTo>
                    <a:pt x="1176" y="510"/>
                  </a:lnTo>
                  <a:lnTo>
                    <a:pt x="1176" y="510"/>
                  </a:lnTo>
                  <a:lnTo>
                    <a:pt x="1176" y="512"/>
                  </a:lnTo>
                  <a:lnTo>
                    <a:pt x="1176" y="512"/>
                  </a:lnTo>
                  <a:lnTo>
                    <a:pt x="1176" y="514"/>
                  </a:lnTo>
                  <a:lnTo>
                    <a:pt x="1176" y="514"/>
                  </a:lnTo>
                  <a:lnTo>
                    <a:pt x="1178" y="514"/>
                  </a:lnTo>
                  <a:lnTo>
                    <a:pt x="1178" y="514"/>
                  </a:lnTo>
                  <a:lnTo>
                    <a:pt x="1178" y="516"/>
                  </a:lnTo>
                  <a:lnTo>
                    <a:pt x="1178" y="516"/>
                  </a:lnTo>
                  <a:lnTo>
                    <a:pt x="1180" y="516"/>
                  </a:lnTo>
                  <a:lnTo>
                    <a:pt x="1180" y="518"/>
                  </a:lnTo>
                  <a:lnTo>
                    <a:pt x="1180" y="518"/>
                  </a:lnTo>
                  <a:lnTo>
                    <a:pt x="1180" y="520"/>
                  </a:lnTo>
                  <a:lnTo>
                    <a:pt x="1180" y="520"/>
                  </a:lnTo>
                  <a:lnTo>
                    <a:pt x="1183" y="522"/>
                  </a:lnTo>
                  <a:lnTo>
                    <a:pt x="1183" y="520"/>
                  </a:lnTo>
                  <a:lnTo>
                    <a:pt x="1183" y="516"/>
                  </a:lnTo>
                  <a:lnTo>
                    <a:pt x="1185" y="514"/>
                  </a:lnTo>
                  <a:lnTo>
                    <a:pt x="1183" y="512"/>
                  </a:lnTo>
                  <a:lnTo>
                    <a:pt x="1185" y="510"/>
                  </a:lnTo>
                  <a:lnTo>
                    <a:pt x="1185" y="510"/>
                  </a:lnTo>
                  <a:lnTo>
                    <a:pt x="1185" y="510"/>
                  </a:lnTo>
                  <a:lnTo>
                    <a:pt x="1185" y="512"/>
                  </a:lnTo>
                  <a:lnTo>
                    <a:pt x="1187" y="510"/>
                  </a:lnTo>
                  <a:lnTo>
                    <a:pt x="1187" y="510"/>
                  </a:lnTo>
                  <a:lnTo>
                    <a:pt x="1189" y="508"/>
                  </a:lnTo>
                  <a:lnTo>
                    <a:pt x="1189" y="498"/>
                  </a:lnTo>
                  <a:lnTo>
                    <a:pt x="1187" y="493"/>
                  </a:lnTo>
                  <a:lnTo>
                    <a:pt x="1187" y="491"/>
                  </a:lnTo>
                  <a:lnTo>
                    <a:pt x="1185" y="489"/>
                  </a:lnTo>
                  <a:lnTo>
                    <a:pt x="1176" y="487"/>
                  </a:lnTo>
                  <a:lnTo>
                    <a:pt x="1176" y="487"/>
                  </a:lnTo>
                  <a:lnTo>
                    <a:pt x="1174" y="485"/>
                  </a:lnTo>
                  <a:lnTo>
                    <a:pt x="1174" y="483"/>
                  </a:lnTo>
                  <a:lnTo>
                    <a:pt x="1172" y="477"/>
                  </a:lnTo>
                  <a:lnTo>
                    <a:pt x="1172" y="477"/>
                  </a:lnTo>
                  <a:lnTo>
                    <a:pt x="1172" y="471"/>
                  </a:lnTo>
                  <a:lnTo>
                    <a:pt x="1172" y="471"/>
                  </a:lnTo>
                  <a:lnTo>
                    <a:pt x="1170" y="469"/>
                  </a:lnTo>
                  <a:lnTo>
                    <a:pt x="1170" y="469"/>
                  </a:lnTo>
                  <a:lnTo>
                    <a:pt x="1170" y="469"/>
                  </a:lnTo>
                  <a:lnTo>
                    <a:pt x="1170" y="466"/>
                  </a:lnTo>
                  <a:lnTo>
                    <a:pt x="1170" y="466"/>
                  </a:lnTo>
                  <a:lnTo>
                    <a:pt x="1170" y="464"/>
                  </a:lnTo>
                  <a:lnTo>
                    <a:pt x="1172" y="462"/>
                  </a:lnTo>
                  <a:lnTo>
                    <a:pt x="1172" y="462"/>
                  </a:lnTo>
                  <a:lnTo>
                    <a:pt x="1172" y="466"/>
                  </a:lnTo>
                  <a:lnTo>
                    <a:pt x="1174" y="466"/>
                  </a:lnTo>
                  <a:lnTo>
                    <a:pt x="1174" y="466"/>
                  </a:lnTo>
                  <a:lnTo>
                    <a:pt x="1178" y="466"/>
                  </a:lnTo>
                  <a:lnTo>
                    <a:pt x="1180" y="469"/>
                  </a:lnTo>
                  <a:lnTo>
                    <a:pt x="1185" y="471"/>
                  </a:lnTo>
                  <a:lnTo>
                    <a:pt x="1183" y="469"/>
                  </a:lnTo>
                  <a:lnTo>
                    <a:pt x="1183" y="469"/>
                  </a:lnTo>
                  <a:lnTo>
                    <a:pt x="1176" y="464"/>
                  </a:lnTo>
                  <a:lnTo>
                    <a:pt x="1176" y="462"/>
                  </a:lnTo>
                  <a:lnTo>
                    <a:pt x="1172" y="456"/>
                  </a:lnTo>
                  <a:lnTo>
                    <a:pt x="1170" y="454"/>
                  </a:lnTo>
                  <a:lnTo>
                    <a:pt x="1168" y="454"/>
                  </a:lnTo>
                  <a:lnTo>
                    <a:pt x="1166" y="452"/>
                  </a:lnTo>
                  <a:lnTo>
                    <a:pt x="1164" y="452"/>
                  </a:lnTo>
                  <a:lnTo>
                    <a:pt x="1162" y="452"/>
                  </a:lnTo>
                  <a:lnTo>
                    <a:pt x="1160" y="450"/>
                  </a:lnTo>
                  <a:lnTo>
                    <a:pt x="1154" y="448"/>
                  </a:lnTo>
                  <a:lnTo>
                    <a:pt x="1154" y="448"/>
                  </a:lnTo>
                  <a:lnTo>
                    <a:pt x="1151" y="446"/>
                  </a:lnTo>
                  <a:lnTo>
                    <a:pt x="1151" y="446"/>
                  </a:lnTo>
                  <a:lnTo>
                    <a:pt x="1149" y="446"/>
                  </a:lnTo>
                  <a:lnTo>
                    <a:pt x="1149" y="446"/>
                  </a:lnTo>
                  <a:lnTo>
                    <a:pt x="1147" y="442"/>
                  </a:lnTo>
                  <a:lnTo>
                    <a:pt x="1143" y="435"/>
                  </a:lnTo>
                  <a:lnTo>
                    <a:pt x="1141" y="433"/>
                  </a:lnTo>
                  <a:lnTo>
                    <a:pt x="1139" y="433"/>
                  </a:lnTo>
                  <a:lnTo>
                    <a:pt x="1139" y="433"/>
                  </a:lnTo>
                  <a:lnTo>
                    <a:pt x="1139" y="431"/>
                  </a:lnTo>
                  <a:lnTo>
                    <a:pt x="1139" y="429"/>
                  </a:lnTo>
                  <a:lnTo>
                    <a:pt x="1139" y="429"/>
                  </a:lnTo>
                  <a:lnTo>
                    <a:pt x="1139" y="427"/>
                  </a:lnTo>
                  <a:lnTo>
                    <a:pt x="1139" y="425"/>
                  </a:lnTo>
                  <a:lnTo>
                    <a:pt x="1137" y="427"/>
                  </a:lnTo>
                  <a:lnTo>
                    <a:pt x="1137" y="427"/>
                  </a:lnTo>
                  <a:lnTo>
                    <a:pt x="1137" y="427"/>
                  </a:lnTo>
                  <a:lnTo>
                    <a:pt x="1135" y="425"/>
                  </a:lnTo>
                  <a:lnTo>
                    <a:pt x="1135" y="425"/>
                  </a:lnTo>
                  <a:lnTo>
                    <a:pt x="1135" y="425"/>
                  </a:lnTo>
                  <a:lnTo>
                    <a:pt x="1133" y="427"/>
                  </a:lnTo>
                  <a:lnTo>
                    <a:pt x="1133" y="427"/>
                  </a:lnTo>
                  <a:lnTo>
                    <a:pt x="1135" y="429"/>
                  </a:lnTo>
                  <a:lnTo>
                    <a:pt x="1135" y="429"/>
                  </a:lnTo>
                  <a:lnTo>
                    <a:pt x="1133" y="429"/>
                  </a:lnTo>
                  <a:lnTo>
                    <a:pt x="1131" y="429"/>
                  </a:lnTo>
                  <a:lnTo>
                    <a:pt x="1129" y="429"/>
                  </a:lnTo>
                  <a:lnTo>
                    <a:pt x="1129" y="429"/>
                  </a:lnTo>
                  <a:lnTo>
                    <a:pt x="1129" y="427"/>
                  </a:lnTo>
                  <a:lnTo>
                    <a:pt x="1129" y="427"/>
                  </a:lnTo>
                  <a:lnTo>
                    <a:pt x="1129" y="427"/>
                  </a:lnTo>
                  <a:lnTo>
                    <a:pt x="1129" y="427"/>
                  </a:lnTo>
                  <a:lnTo>
                    <a:pt x="1129" y="427"/>
                  </a:lnTo>
                  <a:lnTo>
                    <a:pt x="1129" y="429"/>
                  </a:lnTo>
                  <a:lnTo>
                    <a:pt x="1127" y="429"/>
                  </a:lnTo>
                  <a:lnTo>
                    <a:pt x="1127" y="429"/>
                  </a:lnTo>
                  <a:lnTo>
                    <a:pt x="1127" y="429"/>
                  </a:lnTo>
                  <a:lnTo>
                    <a:pt x="1124" y="429"/>
                  </a:lnTo>
                  <a:lnTo>
                    <a:pt x="1124" y="427"/>
                  </a:lnTo>
                  <a:lnTo>
                    <a:pt x="1124" y="427"/>
                  </a:lnTo>
                  <a:lnTo>
                    <a:pt x="1124" y="427"/>
                  </a:lnTo>
                  <a:lnTo>
                    <a:pt x="1127" y="427"/>
                  </a:lnTo>
                  <a:lnTo>
                    <a:pt x="1127" y="427"/>
                  </a:lnTo>
                  <a:lnTo>
                    <a:pt x="1127" y="425"/>
                  </a:lnTo>
                  <a:lnTo>
                    <a:pt x="1127" y="425"/>
                  </a:lnTo>
                  <a:lnTo>
                    <a:pt x="1127" y="425"/>
                  </a:lnTo>
                  <a:lnTo>
                    <a:pt x="1127" y="423"/>
                  </a:lnTo>
                  <a:lnTo>
                    <a:pt x="1127" y="423"/>
                  </a:lnTo>
                  <a:lnTo>
                    <a:pt x="1124" y="423"/>
                  </a:lnTo>
                  <a:lnTo>
                    <a:pt x="1124" y="423"/>
                  </a:lnTo>
                  <a:lnTo>
                    <a:pt x="1122" y="423"/>
                  </a:lnTo>
                  <a:lnTo>
                    <a:pt x="1124" y="425"/>
                  </a:lnTo>
                  <a:lnTo>
                    <a:pt x="1122" y="425"/>
                  </a:lnTo>
                  <a:lnTo>
                    <a:pt x="1122" y="425"/>
                  </a:lnTo>
                  <a:lnTo>
                    <a:pt x="1122" y="425"/>
                  </a:lnTo>
                  <a:lnTo>
                    <a:pt x="1122" y="423"/>
                  </a:lnTo>
                  <a:lnTo>
                    <a:pt x="1120" y="423"/>
                  </a:lnTo>
                  <a:lnTo>
                    <a:pt x="1120" y="423"/>
                  </a:lnTo>
                  <a:lnTo>
                    <a:pt x="1120" y="419"/>
                  </a:lnTo>
                  <a:lnTo>
                    <a:pt x="1120" y="417"/>
                  </a:lnTo>
                  <a:lnTo>
                    <a:pt x="1120" y="415"/>
                  </a:lnTo>
                  <a:lnTo>
                    <a:pt x="1118" y="415"/>
                  </a:lnTo>
                  <a:lnTo>
                    <a:pt x="1120" y="413"/>
                  </a:lnTo>
                  <a:lnTo>
                    <a:pt x="1118" y="410"/>
                  </a:lnTo>
                  <a:lnTo>
                    <a:pt x="1116" y="410"/>
                  </a:lnTo>
                  <a:lnTo>
                    <a:pt x="1116" y="410"/>
                  </a:lnTo>
                  <a:lnTo>
                    <a:pt x="1116" y="413"/>
                  </a:lnTo>
                  <a:lnTo>
                    <a:pt x="1114" y="413"/>
                  </a:lnTo>
                  <a:lnTo>
                    <a:pt x="1114" y="413"/>
                  </a:lnTo>
                  <a:lnTo>
                    <a:pt x="1112" y="413"/>
                  </a:lnTo>
                  <a:lnTo>
                    <a:pt x="1114" y="413"/>
                  </a:lnTo>
                  <a:lnTo>
                    <a:pt x="1114" y="410"/>
                  </a:lnTo>
                  <a:lnTo>
                    <a:pt x="1114" y="408"/>
                  </a:lnTo>
                  <a:lnTo>
                    <a:pt x="1114" y="408"/>
                  </a:lnTo>
                  <a:lnTo>
                    <a:pt x="1114" y="408"/>
                  </a:lnTo>
                  <a:lnTo>
                    <a:pt x="1116" y="408"/>
                  </a:lnTo>
                  <a:lnTo>
                    <a:pt x="1116" y="406"/>
                  </a:lnTo>
                  <a:lnTo>
                    <a:pt x="1116" y="406"/>
                  </a:lnTo>
                  <a:lnTo>
                    <a:pt x="1114" y="406"/>
                  </a:lnTo>
                  <a:lnTo>
                    <a:pt x="1114" y="404"/>
                  </a:lnTo>
                  <a:lnTo>
                    <a:pt x="1114" y="406"/>
                  </a:lnTo>
                  <a:lnTo>
                    <a:pt x="1114" y="406"/>
                  </a:lnTo>
                  <a:lnTo>
                    <a:pt x="1114" y="406"/>
                  </a:lnTo>
                  <a:lnTo>
                    <a:pt x="1114" y="406"/>
                  </a:lnTo>
                  <a:lnTo>
                    <a:pt x="1112" y="408"/>
                  </a:lnTo>
                  <a:lnTo>
                    <a:pt x="1112" y="408"/>
                  </a:lnTo>
                  <a:lnTo>
                    <a:pt x="1112" y="408"/>
                  </a:lnTo>
                  <a:lnTo>
                    <a:pt x="1110" y="406"/>
                  </a:lnTo>
                  <a:lnTo>
                    <a:pt x="1110" y="406"/>
                  </a:lnTo>
                  <a:lnTo>
                    <a:pt x="1110" y="406"/>
                  </a:lnTo>
                  <a:lnTo>
                    <a:pt x="1110" y="406"/>
                  </a:lnTo>
                  <a:lnTo>
                    <a:pt x="1108" y="404"/>
                  </a:lnTo>
                  <a:lnTo>
                    <a:pt x="1108" y="404"/>
                  </a:lnTo>
                  <a:lnTo>
                    <a:pt x="1106" y="404"/>
                  </a:lnTo>
                  <a:lnTo>
                    <a:pt x="1106" y="404"/>
                  </a:lnTo>
                  <a:lnTo>
                    <a:pt x="1108" y="402"/>
                  </a:lnTo>
                  <a:lnTo>
                    <a:pt x="1110" y="402"/>
                  </a:lnTo>
                  <a:lnTo>
                    <a:pt x="1110" y="404"/>
                  </a:lnTo>
                  <a:lnTo>
                    <a:pt x="1110" y="404"/>
                  </a:lnTo>
                  <a:lnTo>
                    <a:pt x="1112" y="402"/>
                  </a:lnTo>
                  <a:lnTo>
                    <a:pt x="1116" y="402"/>
                  </a:lnTo>
                  <a:lnTo>
                    <a:pt x="1118" y="400"/>
                  </a:lnTo>
                  <a:lnTo>
                    <a:pt x="1118" y="400"/>
                  </a:lnTo>
                  <a:lnTo>
                    <a:pt x="1118" y="402"/>
                  </a:lnTo>
                  <a:lnTo>
                    <a:pt x="1118" y="402"/>
                  </a:lnTo>
                  <a:lnTo>
                    <a:pt x="1118" y="404"/>
                  </a:lnTo>
                  <a:lnTo>
                    <a:pt x="1120" y="404"/>
                  </a:lnTo>
                  <a:lnTo>
                    <a:pt x="1120" y="402"/>
                  </a:lnTo>
                  <a:lnTo>
                    <a:pt x="1120" y="400"/>
                  </a:lnTo>
                  <a:lnTo>
                    <a:pt x="1118" y="400"/>
                  </a:lnTo>
                  <a:lnTo>
                    <a:pt x="1118" y="400"/>
                  </a:lnTo>
                  <a:lnTo>
                    <a:pt x="1118" y="400"/>
                  </a:lnTo>
                  <a:lnTo>
                    <a:pt x="1118" y="400"/>
                  </a:lnTo>
                  <a:lnTo>
                    <a:pt x="1116" y="398"/>
                  </a:lnTo>
                  <a:lnTo>
                    <a:pt x="1116" y="396"/>
                  </a:lnTo>
                  <a:lnTo>
                    <a:pt x="1114" y="396"/>
                  </a:lnTo>
                  <a:lnTo>
                    <a:pt x="1112" y="394"/>
                  </a:lnTo>
                  <a:lnTo>
                    <a:pt x="1112" y="394"/>
                  </a:lnTo>
                  <a:lnTo>
                    <a:pt x="1110" y="394"/>
                  </a:lnTo>
                  <a:lnTo>
                    <a:pt x="1110" y="394"/>
                  </a:lnTo>
                  <a:lnTo>
                    <a:pt x="1110" y="394"/>
                  </a:lnTo>
                  <a:lnTo>
                    <a:pt x="1108" y="396"/>
                  </a:lnTo>
                  <a:lnTo>
                    <a:pt x="1108" y="396"/>
                  </a:lnTo>
                  <a:lnTo>
                    <a:pt x="1104" y="396"/>
                  </a:lnTo>
                  <a:lnTo>
                    <a:pt x="1104" y="394"/>
                  </a:lnTo>
                  <a:lnTo>
                    <a:pt x="1102" y="394"/>
                  </a:lnTo>
                  <a:lnTo>
                    <a:pt x="1102" y="396"/>
                  </a:lnTo>
                  <a:lnTo>
                    <a:pt x="1102" y="396"/>
                  </a:lnTo>
                  <a:lnTo>
                    <a:pt x="1100" y="396"/>
                  </a:lnTo>
                  <a:lnTo>
                    <a:pt x="1100" y="396"/>
                  </a:lnTo>
                  <a:lnTo>
                    <a:pt x="1102" y="394"/>
                  </a:lnTo>
                  <a:lnTo>
                    <a:pt x="1100" y="394"/>
                  </a:lnTo>
                  <a:lnTo>
                    <a:pt x="1098" y="392"/>
                  </a:lnTo>
                  <a:lnTo>
                    <a:pt x="1095" y="390"/>
                  </a:lnTo>
                  <a:lnTo>
                    <a:pt x="1093" y="390"/>
                  </a:lnTo>
                  <a:lnTo>
                    <a:pt x="1091" y="390"/>
                  </a:lnTo>
                  <a:lnTo>
                    <a:pt x="1091" y="390"/>
                  </a:lnTo>
                  <a:lnTo>
                    <a:pt x="1089" y="390"/>
                  </a:lnTo>
                  <a:lnTo>
                    <a:pt x="1089" y="390"/>
                  </a:lnTo>
                  <a:lnTo>
                    <a:pt x="1089" y="392"/>
                  </a:lnTo>
                  <a:lnTo>
                    <a:pt x="1089" y="392"/>
                  </a:lnTo>
                  <a:lnTo>
                    <a:pt x="1089" y="392"/>
                  </a:lnTo>
                  <a:lnTo>
                    <a:pt x="1089" y="394"/>
                  </a:lnTo>
                  <a:lnTo>
                    <a:pt x="1089" y="394"/>
                  </a:lnTo>
                  <a:lnTo>
                    <a:pt x="1087" y="392"/>
                  </a:lnTo>
                  <a:lnTo>
                    <a:pt x="1089" y="390"/>
                  </a:lnTo>
                  <a:lnTo>
                    <a:pt x="1089" y="390"/>
                  </a:lnTo>
                  <a:lnTo>
                    <a:pt x="1089" y="388"/>
                  </a:lnTo>
                  <a:lnTo>
                    <a:pt x="1087" y="388"/>
                  </a:lnTo>
                  <a:lnTo>
                    <a:pt x="1087" y="390"/>
                  </a:lnTo>
                  <a:lnTo>
                    <a:pt x="1087" y="390"/>
                  </a:lnTo>
                  <a:lnTo>
                    <a:pt x="1085" y="390"/>
                  </a:lnTo>
                  <a:lnTo>
                    <a:pt x="1083" y="390"/>
                  </a:lnTo>
                  <a:lnTo>
                    <a:pt x="1083" y="388"/>
                  </a:lnTo>
                  <a:lnTo>
                    <a:pt x="1085" y="388"/>
                  </a:lnTo>
                  <a:lnTo>
                    <a:pt x="1087" y="390"/>
                  </a:lnTo>
                  <a:lnTo>
                    <a:pt x="1087" y="390"/>
                  </a:lnTo>
                  <a:lnTo>
                    <a:pt x="1085" y="388"/>
                  </a:lnTo>
                  <a:lnTo>
                    <a:pt x="1087" y="388"/>
                  </a:lnTo>
                  <a:lnTo>
                    <a:pt x="1087" y="388"/>
                  </a:lnTo>
                  <a:lnTo>
                    <a:pt x="1087" y="386"/>
                  </a:lnTo>
                  <a:lnTo>
                    <a:pt x="1087" y="386"/>
                  </a:lnTo>
                  <a:lnTo>
                    <a:pt x="1087" y="386"/>
                  </a:lnTo>
                  <a:lnTo>
                    <a:pt x="1087" y="386"/>
                  </a:lnTo>
                  <a:lnTo>
                    <a:pt x="1087" y="383"/>
                  </a:lnTo>
                  <a:lnTo>
                    <a:pt x="1087" y="383"/>
                  </a:lnTo>
                  <a:lnTo>
                    <a:pt x="1087" y="386"/>
                  </a:lnTo>
                  <a:lnTo>
                    <a:pt x="1085" y="386"/>
                  </a:lnTo>
                  <a:lnTo>
                    <a:pt x="1085" y="386"/>
                  </a:lnTo>
                  <a:lnTo>
                    <a:pt x="1085" y="383"/>
                  </a:lnTo>
                  <a:lnTo>
                    <a:pt x="1085" y="381"/>
                  </a:lnTo>
                  <a:lnTo>
                    <a:pt x="1083" y="381"/>
                  </a:lnTo>
                  <a:lnTo>
                    <a:pt x="1083" y="381"/>
                  </a:lnTo>
                  <a:lnTo>
                    <a:pt x="1083" y="383"/>
                  </a:lnTo>
                  <a:lnTo>
                    <a:pt x="1083" y="383"/>
                  </a:lnTo>
                  <a:lnTo>
                    <a:pt x="1081" y="381"/>
                  </a:lnTo>
                  <a:lnTo>
                    <a:pt x="1081" y="379"/>
                  </a:lnTo>
                  <a:lnTo>
                    <a:pt x="1081" y="379"/>
                  </a:lnTo>
                  <a:lnTo>
                    <a:pt x="1081" y="379"/>
                  </a:lnTo>
                  <a:lnTo>
                    <a:pt x="1081" y="381"/>
                  </a:lnTo>
                  <a:lnTo>
                    <a:pt x="1079" y="381"/>
                  </a:lnTo>
                  <a:lnTo>
                    <a:pt x="1079" y="379"/>
                  </a:lnTo>
                  <a:lnTo>
                    <a:pt x="1079" y="379"/>
                  </a:lnTo>
                  <a:lnTo>
                    <a:pt x="1079" y="379"/>
                  </a:lnTo>
                  <a:lnTo>
                    <a:pt x="1079" y="377"/>
                  </a:lnTo>
                  <a:lnTo>
                    <a:pt x="1081" y="373"/>
                  </a:lnTo>
                  <a:lnTo>
                    <a:pt x="1081" y="371"/>
                  </a:lnTo>
                  <a:lnTo>
                    <a:pt x="1083" y="371"/>
                  </a:lnTo>
                  <a:lnTo>
                    <a:pt x="1083" y="373"/>
                  </a:lnTo>
                  <a:lnTo>
                    <a:pt x="1083" y="373"/>
                  </a:lnTo>
                  <a:lnTo>
                    <a:pt x="1081" y="377"/>
                  </a:lnTo>
                  <a:lnTo>
                    <a:pt x="1083" y="377"/>
                  </a:lnTo>
                  <a:lnTo>
                    <a:pt x="1083" y="373"/>
                  </a:lnTo>
                  <a:lnTo>
                    <a:pt x="1085" y="371"/>
                  </a:lnTo>
                  <a:lnTo>
                    <a:pt x="1085" y="373"/>
                  </a:lnTo>
                  <a:lnTo>
                    <a:pt x="1085" y="373"/>
                  </a:lnTo>
                  <a:lnTo>
                    <a:pt x="1085" y="375"/>
                  </a:lnTo>
                  <a:lnTo>
                    <a:pt x="1085" y="375"/>
                  </a:lnTo>
                  <a:lnTo>
                    <a:pt x="1085" y="377"/>
                  </a:lnTo>
                  <a:lnTo>
                    <a:pt x="1085" y="379"/>
                  </a:lnTo>
                  <a:lnTo>
                    <a:pt x="1083" y="379"/>
                  </a:lnTo>
                  <a:lnTo>
                    <a:pt x="1085" y="379"/>
                  </a:lnTo>
                  <a:lnTo>
                    <a:pt x="1085" y="377"/>
                  </a:lnTo>
                  <a:lnTo>
                    <a:pt x="1087" y="375"/>
                  </a:lnTo>
                  <a:lnTo>
                    <a:pt x="1087" y="375"/>
                  </a:lnTo>
                  <a:lnTo>
                    <a:pt x="1087" y="375"/>
                  </a:lnTo>
                  <a:lnTo>
                    <a:pt x="1087" y="373"/>
                  </a:lnTo>
                  <a:lnTo>
                    <a:pt x="1087" y="373"/>
                  </a:lnTo>
                  <a:lnTo>
                    <a:pt x="1087" y="371"/>
                  </a:lnTo>
                  <a:lnTo>
                    <a:pt x="1087" y="371"/>
                  </a:lnTo>
                  <a:lnTo>
                    <a:pt x="1083" y="367"/>
                  </a:lnTo>
                  <a:lnTo>
                    <a:pt x="1083" y="365"/>
                  </a:lnTo>
                  <a:lnTo>
                    <a:pt x="1083" y="365"/>
                  </a:lnTo>
                  <a:lnTo>
                    <a:pt x="1081" y="365"/>
                  </a:lnTo>
                  <a:lnTo>
                    <a:pt x="1079" y="363"/>
                  </a:lnTo>
                  <a:lnTo>
                    <a:pt x="1077" y="361"/>
                  </a:lnTo>
                  <a:lnTo>
                    <a:pt x="1077" y="361"/>
                  </a:lnTo>
                  <a:lnTo>
                    <a:pt x="1077" y="359"/>
                  </a:lnTo>
                  <a:lnTo>
                    <a:pt x="1077" y="359"/>
                  </a:lnTo>
                  <a:lnTo>
                    <a:pt x="1079" y="357"/>
                  </a:lnTo>
                  <a:lnTo>
                    <a:pt x="1079" y="359"/>
                  </a:lnTo>
                  <a:lnTo>
                    <a:pt x="1079" y="359"/>
                  </a:lnTo>
                  <a:lnTo>
                    <a:pt x="1079" y="357"/>
                  </a:lnTo>
                  <a:lnTo>
                    <a:pt x="1081" y="357"/>
                  </a:lnTo>
                  <a:lnTo>
                    <a:pt x="1081" y="357"/>
                  </a:lnTo>
                  <a:lnTo>
                    <a:pt x="1081" y="357"/>
                  </a:lnTo>
                  <a:lnTo>
                    <a:pt x="1081" y="357"/>
                  </a:lnTo>
                  <a:lnTo>
                    <a:pt x="1079" y="357"/>
                  </a:lnTo>
                  <a:lnTo>
                    <a:pt x="1077" y="354"/>
                  </a:lnTo>
                  <a:lnTo>
                    <a:pt x="1077" y="354"/>
                  </a:lnTo>
                  <a:lnTo>
                    <a:pt x="1075" y="354"/>
                  </a:lnTo>
                  <a:lnTo>
                    <a:pt x="1073" y="354"/>
                  </a:lnTo>
                  <a:lnTo>
                    <a:pt x="1071" y="352"/>
                  </a:lnTo>
                  <a:lnTo>
                    <a:pt x="1071" y="352"/>
                  </a:lnTo>
                  <a:lnTo>
                    <a:pt x="1071" y="352"/>
                  </a:lnTo>
                  <a:lnTo>
                    <a:pt x="1071" y="350"/>
                  </a:lnTo>
                  <a:lnTo>
                    <a:pt x="1071" y="350"/>
                  </a:lnTo>
                  <a:lnTo>
                    <a:pt x="1066" y="346"/>
                  </a:lnTo>
                  <a:lnTo>
                    <a:pt x="1066" y="346"/>
                  </a:lnTo>
                  <a:lnTo>
                    <a:pt x="1066" y="344"/>
                  </a:lnTo>
                  <a:lnTo>
                    <a:pt x="1066" y="342"/>
                  </a:lnTo>
                  <a:lnTo>
                    <a:pt x="1066" y="340"/>
                  </a:lnTo>
                  <a:lnTo>
                    <a:pt x="1068" y="340"/>
                  </a:lnTo>
                  <a:lnTo>
                    <a:pt x="1066" y="338"/>
                  </a:lnTo>
                  <a:lnTo>
                    <a:pt x="1060" y="332"/>
                  </a:lnTo>
                  <a:lnTo>
                    <a:pt x="1060" y="330"/>
                  </a:lnTo>
                  <a:lnTo>
                    <a:pt x="1060" y="327"/>
                  </a:lnTo>
                  <a:lnTo>
                    <a:pt x="1060" y="325"/>
                  </a:lnTo>
                  <a:lnTo>
                    <a:pt x="1060" y="323"/>
                  </a:lnTo>
                  <a:lnTo>
                    <a:pt x="1060" y="323"/>
                  </a:lnTo>
                  <a:lnTo>
                    <a:pt x="1060" y="321"/>
                  </a:lnTo>
                  <a:lnTo>
                    <a:pt x="1060" y="321"/>
                  </a:lnTo>
                  <a:lnTo>
                    <a:pt x="1060" y="323"/>
                  </a:lnTo>
                  <a:lnTo>
                    <a:pt x="1058" y="323"/>
                  </a:lnTo>
                  <a:lnTo>
                    <a:pt x="1058" y="323"/>
                  </a:lnTo>
                  <a:lnTo>
                    <a:pt x="1056" y="323"/>
                  </a:lnTo>
                  <a:lnTo>
                    <a:pt x="1056" y="323"/>
                  </a:lnTo>
                  <a:lnTo>
                    <a:pt x="1056" y="323"/>
                  </a:lnTo>
                  <a:lnTo>
                    <a:pt x="1056" y="323"/>
                  </a:lnTo>
                  <a:lnTo>
                    <a:pt x="1058" y="323"/>
                  </a:lnTo>
                  <a:lnTo>
                    <a:pt x="1058" y="321"/>
                  </a:lnTo>
                  <a:lnTo>
                    <a:pt x="1058" y="319"/>
                  </a:lnTo>
                  <a:lnTo>
                    <a:pt x="1058" y="315"/>
                  </a:lnTo>
                  <a:lnTo>
                    <a:pt x="1058" y="313"/>
                  </a:lnTo>
                  <a:lnTo>
                    <a:pt x="1056" y="313"/>
                  </a:lnTo>
                  <a:lnTo>
                    <a:pt x="1056" y="313"/>
                  </a:lnTo>
                  <a:lnTo>
                    <a:pt x="1054" y="311"/>
                  </a:lnTo>
                  <a:lnTo>
                    <a:pt x="1039" y="311"/>
                  </a:lnTo>
                  <a:lnTo>
                    <a:pt x="1027" y="311"/>
                  </a:lnTo>
                  <a:lnTo>
                    <a:pt x="1012" y="311"/>
                  </a:lnTo>
                  <a:lnTo>
                    <a:pt x="1000" y="311"/>
                  </a:lnTo>
                  <a:lnTo>
                    <a:pt x="996" y="311"/>
                  </a:lnTo>
                  <a:lnTo>
                    <a:pt x="996" y="309"/>
                  </a:lnTo>
                  <a:lnTo>
                    <a:pt x="994" y="307"/>
                  </a:lnTo>
                  <a:lnTo>
                    <a:pt x="992" y="307"/>
                  </a:lnTo>
                  <a:lnTo>
                    <a:pt x="990" y="305"/>
                  </a:lnTo>
                  <a:lnTo>
                    <a:pt x="990" y="303"/>
                  </a:lnTo>
                  <a:lnTo>
                    <a:pt x="988" y="301"/>
                  </a:lnTo>
                  <a:lnTo>
                    <a:pt x="988" y="298"/>
                  </a:lnTo>
                  <a:lnTo>
                    <a:pt x="988" y="292"/>
                  </a:lnTo>
                  <a:lnTo>
                    <a:pt x="988" y="290"/>
                  </a:lnTo>
                  <a:lnTo>
                    <a:pt x="983" y="280"/>
                  </a:lnTo>
                  <a:lnTo>
                    <a:pt x="977" y="271"/>
                  </a:lnTo>
                  <a:lnTo>
                    <a:pt x="977" y="271"/>
                  </a:lnTo>
                  <a:lnTo>
                    <a:pt x="977" y="271"/>
                  </a:lnTo>
                  <a:lnTo>
                    <a:pt x="977" y="271"/>
                  </a:lnTo>
                  <a:lnTo>
                    <a:pt x="973" y="271"/>
                  </a:lnTo>
                  <a:lnTo>
                    <a:pt x="967" y="269"/>
                  </a:lnTo>
                  <a:lnTo>
                    <a:pt x="959" y="269"/>
                  </a:lnTo>
                  <a:lnTo>
                    <a:pt x="950" y="267"/>
                  </a:lnTo>
                  <a:lnTo>
                    <a:pt x="944" y="267"/>
                  </a:lnTo>
                  <a:lnTo>
                    <a:pt x="936" y="265"/>
                  </a:lnTo>
                  <a:lnTo>
                    <a:pt x="927" y="265"/>
                  </a:lnTo>
                  <a:lnTo>
                    <a:pt x="919" y="263"/>
                  </a:lnTo>
                  <a:lnTo>
                    <a:pt x="911" y="263"/>
                  </a:lnTo>
                  <a:lnTo>
                    <a:pt x="907" y="263"/>
                  </a:lnTo>
                  <a:lnTo>
                    <a:pt x="903" y="265"/>
                  </a:lnTo>
                  <a:lnTo>
                    <a:pt x="900" y="265"/>
                  </a:lnTo>
                  <a:lnTo>
                    <a:pt x="896" y="265"/>
                  </a:lnTo>
                  <a:lnTo>
                    <a:pt x="888" y="265"/>
                  </a:lnTo>
                  <a:lnTo>
                    <a:pt x="884" y="265"/>
                  </a:lnTo>
                  <a:lnTo>
                    <a:pt x="878" y="263"/>
                  </a:lnTo>
                  <a:lnTo>
                    <a:pt x="871" y="263"/>
                  </a:lnTo>
                  <a:lnTo>
                    <a:pt x="865" y="263"/>
                  </a:lnTo>
                  <a:lnTo>
                    <a:pt x="859" y="263"/>
                  </a:lnTo>
                  <a:lnTo>
                    <a:pt x="851" y="261"/>
                  </a:lnTo>
                  <a:lnTo>
                    <a:pt x="842" y="261"/>
                  </a:lnTo>
                  <a:lnTo>
                    <a:pt x="834" y="261"/>
                  </a:lnTo>
                  <a:lnTo>
                    <a:pt x="828" y="259"/>
                  </a:lnTo>
                  <a:lnTo>
                    <a:pt x="820" y="259"/>
                  </a:lnTo>
                  <a:lnTo>
                    <a:pt x="811" y="259"/>
                  </a:lnTo>
                  <a:lnTo>
                    <a:pt x="803" y="257"/>
                  </a:lnTo>
                  <a:lnTo>
                    <a:pt x="799" y="257"/>
                  </a:lnTo>
                  <a:lnTo>
                    <a:pt x="793" y="257"/>
                  </a:lnTo>
                  <a:lnTo>
                    <a:pt x="786" y="255"/>
                  </a:lnTo>
                  <a:lnTo>
                    <a:pt x="780" y="255"/>
                  </a:lnTo>
                  <a:lnTo>
                    <a:pt x="772" y="255"/>
                  </a:lnTo>
                  <a:lnTo>
                    <a:pt x="772" y="255"/>
                  </a:lnTo>
                  <a:lnTo>
                    <a:pt x="772" y="255"/>
                  </a:lnTo>
                  <a:lnTo>
                    <a:pt x="772" y="255"/>
                  </a:lnTo>
                  <a:lnTo>
                    <a:pt x="772" y="253"/>
                  </a:lnTo>
                  <a:lnTo>
                    <a:pt x="766" y="249"/>
                  </a:lnTo>
                  <a:lnTo>
                    <a:pt x="757" y="242"/>
                  </a:lnTo>
                  <a:lnTo>
                    <a:pt x="751" y="238"/>
                  </a:lnTo>
                  <a:lnTo>
                    <a:pt x="743" y="232"/>
                  </a:lnTo>
                  <a:lnTo>
                    <a:pt x="737" y="226"/>
                  </a:lnTo>
                  <a:lnTo>
                    <a:pt x="728" y="220"/>
                  </a:lnTo>
                  <a:lnTo>
                    <a:pt x="720" y="211"/>
                  </a:lnTo>
                  <a:lnTo>
                    <a:pt x="710" y="205"/>
                  </a:lnTo>
                  <a:lnTo>
                    <a:pt x="701" y="199"/>
                  </a:lnTo>
                  <a:lnTo>
                    <a:pt x="693" y="191"/>
                  </a:lnTo>
                  <a:lnTo>
                    <a:pt x="685" y="184"/>
                  </a:lnTo>
                  <a:lnTo>
                    <a:pt x="677" y="176"/>
                  </a:lnTo>
                  <a:lnTo>
                    <a:pt x="668" y="170"/>
                  </a:lnTo>
                  <a:lnTo>
                    <a:pt x="660" y="164"/>
                  </a:lnTo>
                  <a:lnTo>
                    <a:pt x="654" y="159"/>
                  </a:lnTo>
                  <a:lnTo>
                    <a:pt x="647" y="153"/>
                  </a:lnTo>
                  <a:lnTo>
                    <a:pt x="641" y="149"/>
                  </a:lnTo>
                  <a:lnTo>
                    <a:pt x="633" y="143"/>
                  </a:lnTo>
                  <a:lnTo>
                    <a:pt x="633" y="143"/>
                  </a:lnTo>
                  <a:lnTo>
                    <a:pt x="633" y="141"/>
                  </a:lnTo>
                  <a:lnTo>
                    <a:pt x="625" y="137"/>
                  </a:lnTo>
                  <a:lnTo>
                    <a:pt x="618" y="130"/>
                  </a:lnTo>
                  <a:lnTo>
                    <a:pt x="612" y="124"/>
                  </a:lnTo>
                  <a:lnTo>
                    <a:pt x="604" y="118"/>
                  </a:lnTo>
                  <a:lnTo>
                    <a:pt x="598" y="112"/>
                  </a:lnTo>
                  <a:lnTo>
                    <a:pt x="591" y="106"/>
                  </a:lnTo>
                  <a:lnTo>
                    <a:pt x="585" y="101"/>
                  </a:lnTo>
                  <a:lnTo>
                    <a:pt x="579" y="95"/>
                  </a:lnTo>
                  <a:lnTo>
                    <a:pt x="573" y="91"/>
                  </a:lnTo>
                  <a:lnTo>
                    <a:pt x="567" y="87"/>
                  </a:lnTo>
                  <a:lnTo>
                    <a:pt x="560" y="83"/>
                  </a:lnTo>
                  <a:lnTo>
                    <a:pt x="554" y="79"/>
                  </a:lnTo>
                  <a:lnTo>
                    <a:pt x="548" y="74"/>
                  </a:lnTo>
                  <a:lnTo>
                    <a:pt x="540" y="70"/>
                  </a:lnTo>
                  <a:lnTo>
                    <a:pt x="533" y="66"/>
                  </a:lnTo>
                  <a:lnTo>
                    <a:pt x="527" y="64"/>
                  </a:lnTo>
                  <a:lnTo>
                    <a:pt x="521" y="60"/>
                  </a:lnTo>
                  <a:lnTo>
                    <a:pt x="515" y="56"/>
                  </a:lnTo>
                  <a:lnTo>
                    <a:pt x="506" y="52"/>
                  </a:lnTo>
                  <a:lnTo>
                    <a:pt x="500" y="47"/>
                  </a:lnTo>
                  <a:lnTo>
                    <a:pt x="494" y="43"/>
                  </a:lnTo>
                  <a:lnTo>
                    <a:pt x="488" y="39"/>
                  </a:lnTo>
                  <a:lnTo>
                    <a:pt x="482" y="35"/>
                  </a:lnTo>
                  <a:lnTo>
                    <a:pt x="473" y="31"/>
                  </a:lnTo>
                  <a:lnTo>
                    <a:pt x="467" y="27"/>
                  </a:lnTo>
                  <a:lnTo>
                    <a:pt x="461" y="25"/>
                  </a:lnTo>
                  <a:lnTo>
                    <a:pt x="453" y="18"/>
                  </a:lnTo>
                  <a:lnTo>
                    <a:pt x="448" y="16"/>
                  </a:lnTo>
                  <a:lnTo>
                    <a:pt x="444" y="14"/>
                  </a:lnTo>
                  <a:lnTo>
                    <a:pt x="419" y="10"/>
                  </a:lnTo>
                  <a:lnTo>
                    <a:pt x="419" y="10"/>
                  </a:lnTo>
                  <a:lnTo>
                    <a:pt x="419" y="10"/>
                  </a:lnTo>
                  <a:lnTo>
                    <a:pt x="413" y="8"/>
                  </a:lnTo>
                  <a:lnTo>
                    <a:pt x="399" y="6"/>
                  </a:lnTo>
                  <a:lnTo>
                    <a:pt x="384" y="4"/>
                  </a:lnTo>
                  <a:lnTo>
                    <a:pt x="367" y="2"/>
                  </a:lnTo>
                  <a:lnTo>
                    <a:pt x="353" y="0"/>
                  </a:lnTo>
                  <a:lnTo>
                    <a:pt x="353" y="0"/>
                  </a:lnTo>
                  <a:lnTo>
                    <a:pt x="351" y="0"/>
                  </a:lnTo>
                  <a:lnTo>
                    <a:pt x="351" y="0"/>
                  </a:lnTo>
                  <a:lnTo>
                    <a:pt x="341" y="8"/>
                  </a:lnTo>
                  <a:lnTo>
                    <a:pt x="338" y="10"/>
                  </a:lnTo>
                  <a:lnTo>
                    <a:pt x="338" y="10"/>
                  </a:lnTo>
                  <a:lnTo>
                    <a:pt x="338" y="10"/>
                  </a:lnTo>
                  <a:lnTo>
                    <a:pt x="330" y="12"/>
                  </a:lnTo>
                  <a:lnTo>
                    <a:pt x="314" y="18"/>
                  </a:lnTo>
                  <a:lnTo>
                    <a:pt x="297" y="23"/>
                  </a:lnTo>
                  <a:lnTo>
                    <a:pt x="278" y="27"/>
                  </a:lnTo>
                  <a:lnTo>
                    <a:pt x="262" y="33"/>
                  </a:lnTo>
                  <a:lnTo>
                    <a:pt x="243" y="37"/>
                  </a:lnTo>
                  <a:lnTo>
                    <a:pt x="224" y="43"/>
                  </a:lnTo>
                  <a:lnTo>
                    <a:pt x="206" y="50"/>
                  </a:lnTo>
                  <a:lnTo>
                    <a:pt x="187" y="54"/>
                  </a:lnTo>
                  <a:lnTo>
                    <a:pt x="197" y="66"/>
                  </a:lnTo>
                  <a:lnTo>
                    <a:pt x="208" y="77"/>
                  </a:lnTo>
                  <a:lnTo>
                    <a:pt x="216" y="87"/>
                  </a:lnTo>
                  <a:lnTo>
                    <a:pt x="226" y="97"/>
                  </a:lnTo>
                  <a:lnTo>
                    <a:pt x="226" y="97"/>
                  </a:lnTo>
                  <a:lnTo>
                    <a:pt x="226" y="97"/>
                  </a:lnTo>
                  <a:lnTo>
                    <a:pt x="229" y="97"/>
                  </a:lnTo>
                  <a:lnTo>
                    <a:pt x="229" y="97"/>
                  </a:lnTo>
                  <a:lnTo>
                    <a:pt x="237" y="108"/>
                  </a:lnTo>
                  <a:lnTo>
                    <a:pt x="245" y="118"/>
                  </a:lnTo>
                  <a:lnTo>
                    <a:pt x="253" y="128"/>
                  </a:lnTo>
                  <a:lnTo>
                    <a:pt x="262" y="137"/>
                  </a:lnTo>
                  <a:lnTo>
                    <a:pt x="264" y="141"/>
                  </a:lnTo>
                  <a:lnTo>
                    <a:pt x="264" y="141"/>
                  </a:lnTo>
                  <a:lnTo>
                    <a:pt x="264" y="141"/>
                  </a:lnTo>
                  <a:lnTo>
                    <a:pt x="264" y="141"/>
                  </a:lnTo>
                  <a:lnTo>
                    <a:pt x="264" y="143"/>
                  </a:lnTo>
                  <a:lnTo>
                    <a:pt x="258" y="145"/>
                  </a:lnTo>
                  <a:lnTo>
                    <a:pt x="249" y="149"/>
                  </a:lnTo>
                  <a:lnTo>
                    <a:pt x="241" y="155"/>
                  </a:lnTo>
                  <a:lnTo>
                    <a:pt x="239" y="155"/>
                  </a:lnTo>
                  <a:lnTo>
                    <a:pt x="239" y="157"/>
                  </a:lnTo>
                  <a:lnTo>
                    <a:pt x="237" y="164"/>
                  </a:lnTo>
                  <a:lnTo>
                    <a:pt x="233" y="170"/>
                  </a:lnTo>
                  <a:lnTo>
                    <a:pt x="231" y="176"/>
                  </a:lnTo>
                  <a:lnTo>
                    <a:pt x="229" y="184"/>
                  </a:lnTo>
                  <a:lnTo>
                    <a:pt x="226" y="184"/>
                  </a:lnTo>
                  <a:lnTo>
                    <a:pt x="218" y="186"/>
                  </a:lnTo>
                  <a:lnTo>
                    <a:pt x="208" y="189"/>
                  </a:lnTo>
                  <a:lnTo>
                    <a:pt x="195" y="191"/>
                  </a:lnTo>
                  <a:lnTo>
                    <a:pt x="185" y="195"/>
                  </a:lnTo>
                  <a:lnTo>
                    <a:pt x="179" y="195"/>
                  </a:lnTo>
                  <a:lnTo>
                    <a:pt x="173" y="197"/>
                  </a:lnTo>
                  <a:lnTo>
                    <a:pt x="170" y="197"/>
                  </a:lnTo>
                  <a:lnTo>
                    <a:pt x="168" y="199"/>
                  </a:lnTo>
                  <a:lnTo>
                    <a:pt x="164" y="207"/>
                  </a:lnTo>
                  <a:lnTo>
                    <a:pt x="160" y="213"/>
                  </a:lnTo>
                  <a:lnTo>
                    <a:pt x="156" y="220"/>
                  </a:lnTo>
                  <a:lnTo>
                    <a:pt x="152" y="228"/>
                  </a:lnTo>
                  <a:lnTo>
                    <a:pt x="146" y="234"/>
                  </a:lnTo>
                  <a:lnTo>
                    <a:pt x="137" y="240"/>
                  </a:lnTo>
                  <a:lnTo>
                    <a:pt x="129" y="247"/>
                  </a:lnTo>
                  <a:lnTo>
                    <a:pt x="121" y="255"/>
                  </a:lnTo>
                  <a:lnTo>
                    <a:pt x="119" y="255"/>
                  </a:lnTo>
                  <a:lnTo>
                    <a:pt x="117" y="255"/>
                  </a:lnTo>
                  <a:lnTo>
                    <a:pt x="108" y="253"/>
                  </a:lnTo>
                  <a:lnTo>
                    <a:pt x="100" y="253"/>
                  </a:lnTo>
                  <a:lnTo>
                    <a:pt x="87" y="249"/>
                  </a:lnTo>
                  <a:lnTo>
                    <a:pt x="75" y="249"/>
                  </a:lnTo>
                  <a:lnTo>
                    <a:pt x="65" y="247"/>
                  </a:lnTo>
                  <a:lnTo>
                    <a:pt x="52" y="245"/>
                  </a:lnTo>
                  <a:lnTo>
                    <a:pt x="44" y="242"/>
                  </a:lnTo>
                  <a:lnTo>
                    <a:pt x="36" y="240"/>
                  </a:lnTo>
                  <a:lnTo>
                    <a:pt x="36" y="242"/>
                  </a:lnTo>
                  <a:lnTo>
                    <a:pt x="36" y="245"/>
                  </a:lnTo>
                  <a:lnTo>
                    <a:pt x="36" y="245"/>
                  </a:lnTo>
                  <a:lnTo>
                    <a:pt x="36" y="245"/>
                  </a:lnTo>
                  <a:lnTo>
                    <a:pt x="36" y="245"/>
                  </a:lnTo>
                  <a:lnTo>
                    <a:pt x="36" y="245"/>
                  </a:lnTo>
                  <a:lnTo>
                    <a:pt x="36" y="245"/>
                  </a:lnTo>
                  <a:lnTo>
                    <a:pt x="36" y="245"/>
                  </a:lnTo>
                  <a:lnTo>
                    <a:pt x="36" y="247"/>
                  </a:lnTo>
                  <a:lnTo>
                    <a:pt x="36" y="249"/>
                  </a:lnTo>
                  <a:lnTo>
                    <a:pt x="36" y="249"/>
                  </a:lnTo>
                  <a:lnTo>
                    <a:pt x="34" y="251"/>
                  </a:lnTo>
                  <a:lnTo>
                    <a:pt x="34" y="251"/>
                  </a:lnTo>
                  <a:lnTo>
                    <a:pt x="34" y="253"/>
                  </a:lnTo>
                  <a:lnTo>
                    <a:pt x="34" y="253"/>
                  </a:lnTo>
                  <a:lnTo>
                    <a:pt x="32" y="255"/>
                  </a:lnTo>
                  <a:lnTo>
                    <a:pt x="32" y="257"/>
                  </a:lnTo>
                  <a:lnTo>
                    <a:pt x="29" y="263"/>
                  </a:lnTo>
                  <a:lnTo>
                    <a:pt x="29" y="265"/>
                  </a:lnTo>
                  <a:lnTo>
                    <a:pt x="29" y="267"/>
                  </a:lnTo>
                  <a:lnTo>
                    <a:pt x="29" y="269"/>
                  </a:lnTo>
                  <a:lnTo>
                    <a:pt x="29" y="271"/>
                  </a:lnTo>
                  <a:lnTo>
                    <a:pt x="29" y="274"/>
                  </a:lnTo>
                  <a:lnTo>
                    <a:pt x="27" y="278"/>
                  </a:lnTo>
                  <a:lnTo>
                    <a:pt x="27" y="280"/>
                  </a:lnTo>
                  <a:lnTo>
                    <a:pt x="27" y="280"/>
                  </a:lnTo>
                  <a:lnTo>
                    <a:pt x="27" y="280"/>
                  </a:lnTo>
                  <a:lnTo>
                    <a:pt x="27" y="282"/>
                  </a:lnTo>
                  <a:lnTo>
                    <a:pt x="27" y="284"/>
                  </a:lnTo>
                  <a:lnTo>
                    <a:pt x="27" y="284"/>
                  </a:lnTo>
                  <a:lnTo>
                    <a:pt x="27" y="286"/>
                  </a:lnTo>
                  <a:lnTo>
                    <a:pt x="27" y="286"/>
                  </a:lnTo>
                  <a:lnTo>
                    <a:pt x="25" y="288"/>
                  </a:lnTo>
                  <a:lnTo>
                    <a:pt x="27" y="288"/>
                  </a:lnTo>
                  <a:lnTo>
                    <a:pt x="27" y="290"/>
                  </a:lnTo>
                  <a:lnTo>
                    <a:pt x="25" y="292"/>
                  </a:lnTo>
                  <a:lnTo>
                    <a:pt x="25" y="294"/>
                  </a:lnTo>
                  <a:lnTo>
                    <a:pt x="23" y="298"/>
                  </a:lnTo>
                  <a:lnTo>
                    <a:pt x="25" y="311"/>
                  </a:lnTo>
                  <a:lnTo>
                    <a:pt x="25" y="313"/>
                  </a:lnTo>
                  <a:lnTo>
                    <a:pt x="23" y="315"/>
                  </a:lnTo>
                  <a:lnTo>
                    <a:pt x="23" y="315"/>
                  </a:lnTo>
                  <a:lnTo>
                    <a:pt x="23" y="317"/>
                  </a:lnTo>
                  <a:lnTo>
                    <a:pt x="21" y="319"/>
                  </a:lnTo>
                  <a:lnTo>
                    <a:pt x="21" y="321"/>
                  </a:lnTo>
                  <a:lnTo>
                    <a:pt x="19" y="325"/>
                  </a:lnTo>
                  <a:lnTo>
                    <a:pt x="19" y="330"/>
                  </a:lnTo>
                  <a:lnTo>
                    <a:pt x="17" y="332"/>
                  </a:lnTo>
                  <a:lnTo>
                    <a:pt x="15" y="334"/>
                  </a:lnTo>
                  <a:lnTo>
                    <a:pt x="15" y="334"/>
                  </a:lnTo>
                  <a:lnTo>
                    <a:pt x="15" y="334"/>
                  </a:lnTo>
                  <a:lnTo>
                    <a:pt x="17" y="334"/>
                  </a:lnTo>
                  <a:lnTo>
                    <a:pt x="17" y="334"/>
                  </a:lnTo>
                  <a:lnTo>
                    <a:pt x="17" y="334"/>
                  </a:lnTo>
                  <a:lnTo>
                    <a:pt x="17" y="334"/>
                  </a:lnTo>
                  <a:lnTo>
                    <a:pt x="15" y="334"/>
                  </a:lnTo>
                  <a:lnTo>
                    <a:pt x="15" y="334"/>
                  </a:lnTo>
                  <a:lnTo>
                    <a:pt x="15" y="338"/>
                  </a:lnTo>
                  <a:lnTo>
                    <a:pt x="15" y="338"/>
                  </a:lnTo>
                  <a:lnTo>
                    <a:pt x="15" y="338"/>
                  </a:lnTo>
                  <a:lnTo>
                    <a:pt x="15" y="340"/>
                  </a:lnTo>
                  <a:lnTo>
                    <a:pt x="13" y="340"/>
                  </a:lnTo>
                  <a:lnTo>
                    <a:pt x="13" y="340"/>
                  </a:lnTo>
                  <a:lnTo>
                    <a:pt x="13" y="340"/>
                  </a:lnTo>
                  <a:lnTo>
                    <a:pt x="13" y="342"/>
                  </a:lnTo>
                  <a:lnTo>
                    <a:pt x="15" y="342"/>
                  </a:lnTo>
                  <a:lnTo>
                    <a:pt x="15" y="342"/>
                  </a:lnTo>
                  <a:lnTo>
                    <a:pt x="13" y="342"/>
                  </a:lnTo>
                  <a:lnTo>
                    <a:pt x="13" y="342"/>
                  </a:lnTo>
                  <a:lnTo>
                    <a:pt x="13" y="342"/>
                  </a:lnTo>
                  <a:lnTo>
                    <a:pt x="13" y="342"/>
                  </a:lnTo>
                  <a:lnTo>
                    <a:pt x="13" y="342"/>
                  </a:lnTo>
                  <a:lnTo>
                    <a:pt x="13" y="342"/>
                  </a:lnTo>
                  <a:lnTo>
                    <a:pt x="13" y="342"/>
                  </a:lnTo>
                  <a:lnTo>
                    <a:pt x="13" y="342"/>
                  </a:lnTo>
                  <a:lnTo>
                    <a:pt x="11" y="342"/>
                  </a:lnTo>
                  <a:lnTo>
                    <a:pt x="11" y="342"/>
                  </a:lnTo>
                  <a:lnTo>
                    <a:pt x="11" y="342"/>
                  </a:lnTo>
                  <a:lnTo>
                    <a:pt x="11" y="342"/>
                  </a:lnTo>
                  <a:lnTo>
                    <a:pt x="11" y="344"/>
                  </a:lnTo>
                  <a:lnTo>
                    <a:pt x="11" y="344"/>
                  </a:lnTo>
                  <a:lnTo>
                    <a:pt x="11" y="344"/>
                  </a:lnTo>
                  <a:lnTo>
                    <a:pt x="11" y="344"/>
                  </a:lnTo>
                  <a:lnTo>
                    <a:pt x="9" y="344"/>
                  </a:lnTo>
                  <a:lnTo>
                    <a:pt x="9" y="346"/>
                  </a:lnTo>
                  <a:lnTo>
                    <a:pt x="7" y="346"/>
                  </a:lnTo>
                  <a:lnTo>
                    <a:pt x="9" y="348"/>
                  </a:lnTo>
                  <a:lnTo>
                    <a:pt x="7" y="348"/>
                  </a:lnTo>
                  <a:lnTo>
                    <a:pt x="9" y="348"/>
                  </a:lnTo>
                  <a:lnTo>
                    <a:pt x="11" y="348"/>
                  </a:lnTo>
                  <a:lnTo>
                    <a:pt x="11" y="350"/>
                  </a:lnTo>
                  <a:lnTo>
                    <a:pt x="11" y="352"/>
                  </a:lnTo>
                  <a:lnTo>
                    <a:pt x="11" y="352"/>
                  </a:lnTo>
                  <a:lnTo>
                    <a:pt x="11" y="352"/>
                  </a:lnTo>
                  <a:lnTo>
                    <a:pt x="11" y="354"/>
                  </a:lnTo>
                  <a:lnTo>
                    <a:pt x="11" y="354"/>
                  </a:lnTo>
                  <a:lnTo>
                    <a:pt x="11" y="354"/>
                  </a:lnTo>
                  <a:lnTo>
                    <a:pt x="11" y="354"/>
                  </a:lnTo>
                  <a:lnTo>
                    <a:pt x="13" y="354"/>
                  </a:lnTo>
                  <a:lnTo>
                    <a:pt x="13" y="352"/>
                  </a:lnTo>
                  <a:lnTo>
                    <a:pt x="13" y="352"/>
                  </a:lnTo>
                  <a:lnTo>
                    <a:pt x="13" y="350"/>
                  </a:lnTo>
                  <a:lnTo>
                    <a:pt x="13" y="350"/>
                  </a:lnTo>
                  <a:lnTo>
                    <a:pt x="15" y="350"/>
                  </a:lnTo>
                  <a:lnTo>
                    <a:pt x="15" y="350"/>
                  </a:lnTo>
                  <a:lnTo>
                    <a:pt x="15" y="350"/>
                  </a:lnTo>
                  <a:lnTo>
                    <a:pt x="15" y="350"/>
                  </a:lnTo>
                  <a:lnTo>
                    <a:pt x="15" y="350"/>
                  </a:lnTo>
                  <a:lnTo>
                    <a:pt x="13" y="348"/>
                  </a:lnTo>
                  <a:lnTo>
                    <a:pt x="13" y="348"/>
                  </a:lnTo>
                  <a:lnTo>
                    <a:pt x="13" y="348"/>
                  </a:lnTo>
                  <a:lnTo>
                    <a:pt x="15" y="348"/>
                  </a:lnTo>
                  <a:lnTo>
                    <a:pt x="15" y="346"/>
                  </a:lnTo>
                  <a:lnTo>
                    <a:pt x="15" y="346"/>
                  </a:lnTo>
                  <a:lnTo>
                    <a:pt x="15" y="346"/>
                  </a:lnTo>
                  <a:lnTo>
                    <a:pt x="15" y="344"/>
                  </a:lnTo>
                  <a:lnTo>
                    <a:pt x="17" y="346"/>
                  </a:lnTo>
                  <a:lnTo>
                    <a:pt x="17" y="346"/>
                  </a:lnTo>
                  <a:lnTo>
                    <a:pt x="17" y="344"/>
                  </a:lnTo>
                  <a:lnTo>
                    <a:pt x="17" y="344"/>
                  </a:lnTo>
                  <a:lnTo>
                    <a:pt x="17" y="344"/>
                  </a:lnTo>
                  <a:lnTo>
                    <a:pt x="19" y="346"/>
                  </a:lnTo>
                  <a:lnTo>
                    <a:pt x="19" y="346"/>
                  </a:lnTo>
                  <a:lnTo>
                    <a:pt x="19" y="346"/>
                  </a:lnTo>
                  <a:lnTo>
                    <a:pt x="19" y="346"/>
                  </a:lnTo>
                  <a:lnTo>
                    <a:pt x="19" y="348"/>
                  </a:lnTo>
                  <a:lnTo>
                    <a:pt x="21" y="346"/>
                  </a:lnTo>
                  <a:lnTo>
                    <a:pt x="21" y="346"/>
                  </a:lnTo>
                  <a:lnTo>
                    <a:pt x="21" y="348"/>
                  </a:lnTo>
                  <a:lnTo>
                    <a:pt x="21" y="348"/>
                  </a:lnTo>
                  <a:lnTo>
                    <a:pt x="21" y="348"/>
                  </a:lnTo>
                  <a:lnTo>
                    <a:pt x="21" y="348"/>
                  </a:lnTo>
                  <a:lnTo>
                    <a:pt x="23" y="348"/>
                  </a:lnTo>
                  <a:lnTo>
                    <a:pt x="23" y="348"/>
                  </a:lnTo>
                  <a:lnTo>
                    <a:pt x="23" y="348"/>
                  </a:lnTo>
                  <a:lnTo>
                    <a:pt x="23" y="348"/>
                  </a:lnTo>
                  <a:lnTo>
                    <a:pt x="23" y="348"/>
                  </a:lnTo>
                  <a:lnTo>
                    <a:pt x="23" y="348"/>
                  </a:lnTo>
                  <a:lnTo>
                    <a:pt x="23" y="348"/>
                  </a:lnTo>
                  <a:lnTo>
                    <a:pt x="23" y="348"/>
                  </a:lnTo>
                  <a:lnTo>
                    <a:pt x="23" y="348"/>
                  </a:lnTo>
                  <a:lnTo>
                    <a:pt x="23" y="346"/>
                  </a:lnTo>
                  <a:lnTo>
                    <a:pt x="25" y="346"/>
                  </a:lnTo>
                  <a:lnTo>
                    <a:pt x="25" y="346"/>
                  </a:lnTo>
                  <a:lnTo>
                    <a:pt x="25" y="348"/>
                  </a:lnTo>
                  <a:lnTo>
                    <a:pt x="25" y="348"/>
                  </a:lnTo>
                  <a:lnTo>
                    <a:pt x="25" y="348"/>
                  </a:lnTo>
                  <a:lnTo>
                    <a:pt x="25" y="348"/>
                  </a:lnTo>
                  <a:lnTo>
                    <a:pt x="25" y="348"/>
                  </a:lnTo>
                  <a:lnTo>
                    <a:pt x="25" y="350"/>
                  </a:lnTo>
                  <a:lnTo>
                    <a:pt x="23" y="350"/>
                  </a:lnTo>
                  <a:lnTo>
                    <a:pt x="25" y="350"/>
                  </a:lnTo>
                  <a:lnTo>
                    <a:pt x="25" y="350"/>
                  </a:lnTo>
                  <a:lnTo>
                    <a:pt x="25" y="350"/>
                  </a:lnTo>
                  <a:lnTo>
                    <a:pt x="25" y="350"/>
                  </a:lnTo>
                  <a:lnTo>
                    <a:pt x="25" y="348"/>
                  </a:lnTo>
                  <a:lnTo>
                    <a:pt x="25" y="348"/>
                  </a:lnTo>
                  <a:lnTo>
                    <a:pt x="27" y="348"/>
                  </a:lnTo>
                  <a:lnTo>
                    <a:pt x="27" y="348"/>
                  </a:lnTo>
                  <a:lnTo>
                    <a:pt x="27" y="348"/>
                  </a:lnTo>
                  <a:lnTo>
                    <a:pt x="27" y="346"/>
                  </a:lnTo>
                  <a:lnTo>
                    <a:pt x="27" y="346"/>
                  </a:lnTo>
                  <a:lnTo>
                    <a:pt x="27" y="346"/>
                  </a:lnTo>
                  <a:lnTo>
                    <a:pt x="29" y="346"/>
                  </a:lnTo>
                  <a:lnTo>
                    <a:pt x="29" y="346"/>
                  </a:lnTo>
                  <a:lnTo>
                    <a:pt x="29" y="348"/>
                  </a:lnTo>
                  <a:lnTo>
                    <a:pt x="27" y="348"/>
                  </a:lnTo>
                  <a:lnTo>
                    <a:pt x="27" y="348"/>
                  </a:lnTo>
                  <a:lnTo>
                    <a:pt x="27" y="348"/>
                  </a:lnTo>
                  <a:lnTo>
                    <a:pt x="27" y="350"/>
                  </a:lnTo>
                  <a:lnTo>
                    <a:pt x="27" y="350"/>
                  </a:lnTo>
                  <a:lnTo>
                    <a:pt x="27" y="350"/>
                  </a:lnTo>
                  <a:lnTo>
                    <a:pt x="27" y="350"/>
                  </a:lnTo>
                  <a:lnTo>
                    <a:pt x="27" y="350"/>
                  </a:lnTo>
                  <a:lnTo>
                    <a:pt x="27" y="350"/>
                  </a:lnTo>
                  <a:lnTo>
                    <a:pt x="29" y="350"/>
                  </a:lnTo>
                  <a:lnTo>
                    <a:pt x="32" y="348"/>
                  </a:lnTo>
                  <a:lnTo>
                    <a:pt x="32" y="350"/>
                  </a:lnTo>
                  <a:lnTo>
                    <a:pt x="34" y="350"/>
                  </a:lnTo>
                  <a:lnTo>
                    <a:pt x="34" y="350"/>
                  </a:lnTo>
                  <a:lnTo>
                    <a:pt x="34" y="350"/>
                  </a:lnTo>
                  <a:lnTo>
                    <a:pt x="34" y="350"/>
                  </a:lnTo>
                  <a:lnTo>
                    <a:pt x="34" y="348"/>
                  </a:lnTo>
                  <a:lnTo>
                    <a:pt x="36" y="348"/>
                  </a:lnTo>
                  <a:lnTo>
                    <a:pt x="36" y="348"/>
                  </a:lnTo>
                  <a:lnTo>
                    <a:pt x="38" y="348"/>
                  </a:lnTo>
                  <a:lnTo>
                    <a:pt x="38" y="348"/>
                  </a:lnTo>
                  <a:lnTo>
                    <a:pt x="40" y="346"/>
                  </a:lnTo>
                  <a:lnTo>
                    <a:pt x="40" y="346"/>
                  </a:lnTo>
                  <a:lnTo>
                    <a:pt x="42" y="348"/>
                  </a:lnTo>
                  <a:lnTo>
                    <a:pt x="42" y="348"/>
                  </a:lnTo>
                  <a:lnTo>
                    <a:pt x="42" y="348"/>
                  </a:lnTo>
                  <a:lnTo>
                    <a:pt x="42" y="348"/>
                  </a:lnTo>
                  <a:lnTo>
                    <a:pt x="42" y="346"/>
                  </a:lnTo>
                  <a:lnTo>
                    <a:pt x="42" y="346"/>
                  </a:lnTo>
                  <a:lnTo>
                    <a:pt x="44" y="346"/>
                  </a:lnTo>
                  <a:lnTo>
                    <a:pt x="44" y="346"/>
                  </a:lnTo>
                  <a:lnTo>
                    <a:pt x="48" y="348"/>
                  </a:lnTo>
                  <a:lnTo>
                    <a:pt x="48" y="350"/>
                  </a:lnTo>
                  <a:lnTo>
                    <a:pt x="48" y="350"/>
                  </a:lnTo>
                  <a:lnTo>
                    <a:pt x="50" y="350"/>
                  </a:lnTo>
                  <a:lnTo>
                    <a:pt x="50" y="350"/>
                  </a:lnTo>
                  <a:lnTo>
                    <a:pt x="52" y="350"/>
                  </a:lnTo>
                  <a:lnTo>
                    <a:pt x="52" y="350"/>
                  </a:lnTo>
                  <a:lnTo>
                    <a:pt x="52" y="352"/>
                  </a:lnTo>
                  <a:lnTo>
                    <a:pt x="52" y="352"/>
                  </a:lnTo>
                  <a:lnTo>
                    <a:pt x="52" y="350"/>
                  </a:lnTo>
                  <a:lnTo>
                    <a:pt x="52" y="350"/>
                  </a:lnTo>
                  <a:lnTo>
                    <a:pt x="54" y="350"/>
                  </a:lnTo>
                  <a:lnTo>
                    <a:pt x="56" y="352"/>
                  </a:lnTo>
                  <a:lnTo>
                    <a:pt x="56" y="352"/>
                  </a:lnTo>
                  <a:lnTo>
                    <a:pt x="56" y="352"/>
                  </a:lnTo>
                  <a:lnTo>
                    <a:pt x="56" y="354"/>
                  </a:lnTo>
                  <a:lnTo>
                    <a:pt x="56" y="352"/>
                  </a:lnTo>
                  <a:lnTo>
                    <a:pt x="54" y="354"/>
                  </a:lnTo>
                  <a:lnTo>
                    <a:pt x="52" y="354"/>
                  </a:lnTo>
                  <a:lnTo>
                    <a:pt x="52" y="357"/>
                  </a:lnTo>
                  <a:lnTo>
                    <a:pt x="52" y="357"/>
                  </a:lnTo>
                  <a:lnTo>
                    <a:pt x="54" y="357"/>
                  </a:lnTo>
                  <a:lnTo>
                    <a:pt x="54" y="357"/>
                  </a:lnTo>
                  <a:lnTo>
                    <a:pt x="56" y="359"/>
                  </a:lnTo>
                  <a:lnTo>
                    <a:pt x="58" y="361"/>
                  </a:lnTo>
                  <a:lnTo>
                    <a:pt x="58" y="361"/>
                  </a:lnTo>
                  <a:lnTo>
                    <a:pt x="61" y="363"/>
                  </a:lnTo>
                  <a:lnTo>
                    <a:pt x="65" y="367"/>
                  </a:lnTo>
                  <a:lnTo>
                    <a:pt x="65" y="369"/>
                  </a:lnTo>
                  <a:lnTo>
                    <a:pt x="65" y="371"/>
                  </a:lnTo>
                  <a:lnTo>
                    <a:pt x="67" y="373"/>
                  </a:lnTo>
                  <a:lnTo>
                    <a:pt x="67" y="373"/>
                  </a:lnTo>
                  <a:lnTo>
                    <a:pt x="67" y="373"/>
                  </a:lnTo>
                  <a:lnTo>
                    <a:pt x="67" y="375"/>
                  </a:lnTo>
                  <a:lnTo>
                    <a:pt x="69" y="375"/>
                  </a:lnTo>
                  <a:lnTo>
                    <a:pt x="69" y="375"/>
                  </a:lnTo>
                  <a:lnTo>
                    <a:pt x="71" y="377"/>
                  </a:lnTo>
                  <a:lnTo>
                    <a:pt x="73" y="383"/>
                  </a:lnTo>
                  <a:lnTo>
                    <a:pt x="75" y="386"/>
                  </a:lnTo>
                  <a:lnTo>
                    <a:pt x="77" y="388"/>
                  </a:lnTo>
                  <a:lnTo>
                    <a:pt x="77" y="390"/>
                  </a:lnTo>
                  <a:lnTo>
                    <a:pt x="77" y="390"/>
                  </a:lnTo>
                  <a:lnTo>
                    <a:pt x="77" y="394"/>
                  </a:lnTo>
                  <a:lnTo>
                    <a:pt x="79" y="396"/>
                  </a:lnTo>
                  <a:lnTo>
                    <a:pt x="79" y="398"/>
                  </a:lnTo>
                  <a:lnTo>
                    <a:pt x="81" y="402"/>
                  </a:lnTo>
                  <a:lnTo>
                    <a:pt x="83" y="404"/>
                  </a:lnTo>
                  <a:lnTo>
                    <a:pt x="85" y="408"/>
                  </a:lnTo>
                  <a:lnTo>
                    <a:pt x="87" y="410"/>
                  </a:lnTo>
                  <a:lnTo>
                    <a:pt x="90" y="410"/>
                  </a:lnTo>
                  <a:lnTo>
                    <a:pt x="92" y="415"/>
                  </a:lnTo>
                  <a:lnTo>
                    <a:pt x="100" y="421"/>
                  </a:lnTo>
                  <a:lnTo>
                    <a:pt x="100" y="425"/>
                  </a:lnTo>
                  <a:lnTo>
                    <a:pt x="102" y="425"/>
                  </a:lnTo>
                  <a:lnTo>
                    <a:pt x="100" y="425"/>
                  </a:lnTo>
                  <a:lnTo>
                    <a:pt x="100" y="427"/>
                  </a:lnTo>
                  <a:lnTo>
                    <a:pt x="100" y="427"/>
                  </a:lnTo>
                  <a:lnTo>
                    <a:pt x="100" y="429"/>
                  </a:lnTo>
                  <a:lnTo>
                    <a:pt x="100" y="429"/>
                  </a:lnTo>
                  <a:lnTo>
                    <a:pt x="102" y="433"/>
                  </a:lnTo>
                  <a:lnTo>
                    <a:pt x="108" y="442"/>
                  </a:lnTo>
                  <a:lnTo>
                    <a:pt x="114" y="446"/>
                  </a:lnTo>
                  <a:lnTo>
                    <a:pt x="114" y="448"/>
                  </a:lnTo>
                  <a:lnTo>
                    <a:pt x="117" y="450"/>
                  </a:lnTo>
                  <a:lnTo>
                    <a:pt x="119" y="450"/>
                  </a:lnTo>
                  <a:lnTo>
                    <a:pt x="119" y="454"/>
                  </a:lnTo>
                  <a:lnTo>
                    <a:pt x="121" y="458"/>
                  </a:lnTo>
                  <a:lnTo>
                    <a:pt x="123" y="462"/>
                  </a:lnTo>
                  <a:lnTo>
                    <a:pt x="125" y="464"/>
                  </a:lnTo>
                  <a:lnTo>
                    <a:pt x="129" y="469"/>
                  </a:lnTo>
                  <a:lnTo>
                    <a:pt x="133" y="473"/>
                  </a:lnTo>
                  <a:lnTo>
                    <a:pt x="139" y="483"/>
                  </a:lnTo>
                  <a:lnTo>
                    <a:pt x="143" y="498"/>
                  </a:lnTo>
                  <a:lnTo>
                    <a:pt x="148" y="502"/>
                  </a:lnTo>
                  <a:lnTo>
                    <a:pt x="150" y="504"/>
                  </a:lnTo>
                  <a:lnTo>
                    <a:pt x="154" y="516"/>
                  </a:lnTo>
                  <a:lnTo>
                    <a:pt x="156" y="518"/>
                  </a:lnTo>
                  <a:lnTo>
                    <a:pt x="158" y="518"/>
                  </a:lnTo>
                  <a:lnTo>
                    <a:pt x="160" y="518"/>
                  </a:lnTo>
                  <a:lnTo>
                    <a:pt x="164" y="520"/>
                  </a:lnTo>
                  <a:lnTo>
                    <a:pt x="166" y="520"/>
                  </a:lnTo>
                  <a:lnTo>
                    <a:pt x="168" y="522"/>
                  </a:lnTo>
                  <a:lnTo>
                    <a:pt x="168" y="525"/>
                  </a:lnTo>
                  <a:lnTo>
                    <a:pt x="168" y="527"/>
                  </a:lnTo>
                  <a:lnTo>
                    <a:pt x="168" y="531"/>
                  </a:lnTo>
                  <a:lnTo>
                    <a:pt x="168" y="531"/>
                  </a:lnTo>
                  <a:lnTo>
                    <a:pt x="166" y="533"/>
                  </a:lnTo>
                  <a:lnTo>
                    <a:pt x="164" y="535"/>
                  </a:lnTo>
                  <a:lnTo>
                    <a:pt x="164" y="537"/>
                  </a:lnTo>
                  <a:lnTo>
                    <a:pt x="166" y="539"/>
                  </a:lnTo>
                  <a:lnTo>
                    <a:pt x="166" y="539"/>
                  </a:lnTo>
                  <a:lnTo>
                    <a:pt x="168" y="539"/>
                  </a:lnTo>
                  <a:lnTo>
                    <a:pt x="168" y="541"/>
                  </a:lnTo>
                  <a:lnTo>
                    <a:pt x="168" y="541"/>
                  </a:lnTo>
                  <a:lnTo>
                    <a:pt x="168" y="543"/>
                  </a:lnTo>
                  <a:lnTo>
                    <a:pt x="168" y="543"/>
                  </a:lnTo>
                  <a:lnTo>
                    <a:pt x="170" y="545"/>
                  </a:lnTo>
                  <a:lnTo>
                    <a:pt x="170" y="545"/>
                  </a:lnTo>
                  <a:lnTo>
                    <a:pt x="173" y="547"/>
                  </a:lnTo>
                  <a:lnTo>
                    <a:pt x="175" y="547"/>
                  </a:lnTo>
                  <a:lnTo>
                    <a:pt x="175" y="547"/>
                  </a:lnTo>
                  <a:lnTo>
                    <a:pt x="177" y="547"/>
                  </a:lnTo>
                  <a:lnTo>
                    <a:pt x="175" y="547"/>
                  </a:lnTo>
                  <a:lnTo>
                    <a:pt x="175" y="545"/>
                  </a:lnTo>
                  <a:lnTo>
                    <a:pt x="175" y="545"/>
                  </a:lnTo>
                  <a:lnTo>
                    <a:pt x="177" y="545"/>
                  </a:lnTo>
                  <a:lnTo>
                    <a:pt x="179" y="547"/>
                  </a:lnTo>
                  <a:lnTo>
                    <a:pt x="181" y="551"/>
                  </a:lnTo>
                  <a:lnTo>
                    <a:pt x="183" y="554"/>
                  </a:lnTo>
                  <a:lnTo>
                    <a:pt x="185" y="554"/>
                  </a:lnTo>
                  <a:lnTo>
                    <a:pt x="185" y="554"/>
                  </a:lnTo>
                  <a:lnTo>
                    <a:pt x="187" y="556"/>
                  </a:lnTo>
                  <a:lnTo>
                    <a:pt x="187" y="558"/>
                  </a:lnTo>
                  <a:lnTo>
                    <a:pt x="189" y="560"/>
                  </a:lnTo>
                  <a:lnTo>
                    <a:pt x="189" y="560"/>
                  </a:lnTo>
                  <a:lnTo>
                    <a:pt x="189" y="560"/>
                  </a:lnTo>
                  <a:lnTo>
                    <a:pt x="189" y="562"/>
                  </a:lnTo>
                  <a:lnTo>
                    <a:pt x="189" y="562"/>
                  </a:lnTo>
                  <a:lnTo>
                    <a:pt x="189" y="562"/>
                  </a:lnTo>
                  <a:lnTo>
                    <a:pt x="191" y="562"/>
                  </a:lnTo>
                  <a:lnTo>
                    <a:pt x="191" y="566"/>
                  </a:lnTo>
                  <a:lnTo>
                    <a:pt x="191" y="568"/>
                  </a:lnTo>
                  <a:lnTo>
                    <a:pt x="195" y="570"/>
                  </a:lnTo>
                  <a:lnTo>
                    <a:pt x="197" y="572"/>
                  </a:lnTo>
                  <a:lnTo>
                    <a:pt x="195" y="574"/>
                  </a:lnTo>
                  <a:lnTo>
                    <a:pt x="195" y="574"/>
                  </a:lnTo>
                  <a:lnTo>
                    <a:pt x="197" y="576"/>
                  </a:lnTo>
                  <a:lnTo>
                    <a:pt x="197" y="576"/>
                  </a:lnTo>
                  <a:lnTo>
                    <a:pt x="197" y="576"/>
                  </a:lnTo>
                  <a:lnTo>
                    <a:pt x="197" y="578"/>
                  </a:lnTo>
                  <a:lnTo>
                    <a:pt x="197" y="581"/>
                  </a:lnTo>
                  <a:lnTo>
                    <a:pt x="199" y="581"/>
                  </a:lnTo>
                  <a:lnTo>
                    <a:pt x="199" y="583"/>
                  </a:lnTo>
                  <a:lnTo>
                    <a:pt x="202" y="585"/>
                  </a:lnTo>
                  <a:lnTo>
                    <a:pt x="204" y="587"/>
                  </a:lnTo>
                  <a:lnTo>
                    <a:pt x="204" y="587"/>
                  </a:lnTo>
                  <a:lnTo>
                    <a:pt x="204" y="589"/>
                  </a:lnTo>
                  <a:lnTo>
                    <a:pt x="206" y="589"/>
                  </a:lnTo>
                  <a:lnTo>
                    <a:pt x="206" y="589"/>
                  </a:lnTo>
                  <a:lnTo>
                    <a:pt x="206" y="591"/>
                  </a:lnTo>
                  <a:lnTo>
                    <a:pt x="208" y="593"/>
                  </a:lnTo>
                  <a:lnTo>
                    <a:pt x="210" y="593"/>
                  </a:lnTo>
                  <a:lnTo>
                    <a:pt x="210" y="595"/>
                  </a:lnTo>
                  <a:lnTo>
                    <a:pt x="210" y="597"/>
                  </a:lnTo>
                  <a:lnTo>
                    <a:pt x="210" y="599"/>
                  </a:lnTo>
                  <a:lnTo>
                    <a:pt x="210" y="603"/>
                  </a:lnTo>
                  <a:lnTo>
                    <a:pt x="210" y="605"/>
                  </a:lnTo>
                  <a:lnTo>
                    <a:pt x="212" y="610"/>
                  </a:lnTo>
                  <a:lnTo>
                    <a:pt x="212" y="612"/>
                  </a:lnTo>
                  <a:lnTo>
                    <a:pt x="210" y="614"/>
                  </a:lnTo>
                  <a:lnTo>
                    <a:pt x="210" y="618"/>
                  </a:lnTo>
                  <a:lnTo>
                    <a:pt x="210" y="620"/>
                  </a:lnTo>
                  <a:lnTo>
                    <a:pt x="208" y="620"/>
                  </a:lnTo>
                  <a:lnTo>
                    <a:pt x="206" y="620"/>
                  </a:lnTo>
                  <a:lnTo>
                    <a:pt x="204" y="620"/>
                  </a:lnTo>
                  <a:lnTo>
                    <a:pt x="202" y="620"/>
                  </a:lnTo>
                  <a:lnTo>
                    <a:pt x="204" y="624"/>
                  </a:lnTo>
                  <a:lnTo>
                    <a:pt x="204" y="624"/>
                  </a:lnTo>
                  <a:lnTo>
                    <a:pt x="206" y="626"/>
                  </a:lnTo>
                  <a:lnTo>
                    <a:pt x="206" y="626"/>
                  </a:lnTo>
                  <a:lnTo>
                    <a:pt x="208" y="624"/>
                  </a:lnTo>
                  <a:lnTo>
                    <a:pt x="208" y="624"/>
                  </a:lnTo>
                  <a:lnTo>
                    <a:pt x="208" y="626"/>
                  </a:lnTo>
                  <a:lnTo>
                    <a:pt x="208" y="626"/>
                  </a:lnTo>
                  <a:lnTo>
                    <a:pt x="208" y="626"/>
                  </a:lnTo>
                  <a:lnTo>
                    <a:pt x="208" y="628"/>
                  </a:lnTo>
                  <a:lnTo>
                    <a:pt x="208" y="630"/>
                  </a:lnTo>
                  <a:lnTo>
                    <a:pt x="210" y="632"/>
                  </a:lnTo>
                  <a:lnTo>
                    <a:pt x="214" y="637"/>
                  </a:lnTo>
                  <a:lnTo>
                    <a:pt x="226" y="657"/>
                  </a:lnTo>
                  <a:lnTo>
                    <a:pt x="226" y="657"/>
                  </a:lnTo>
                  <a:lnTo>
                    <a:pt x="226" y="657"/>
                  </a:lnTo>
                  <a:lnTo>
                    <a:pt x="224" y="657"/>
                  </a:lnTo>
                  <a:lnTo>
                    <a:pt x="224" y="659"/>
                  </a:lnTo>
                  <a:lnTo>
                    <a:pt x="224" y="659"/>
                  </a:lnTo>
                  <a:lnTo>
                    <a:pt x="224" y="659"/>
                  </a:lnTo>
                  <a:lnTo>
                    <a:pt x="226" y="661"/>
                  </a:lnTo>
                  <a:lnTo>
                    <a:pt x="229" y="666"/>
                  </a:lnTo>
                  <a:lnTo>
                    <a:pt x="229" y="666"/>
                  </a:lnTo>
                  <a:lnTo>
                    <a:pt x="231" y="668"/>
                  </a:lnTo>
                  <a:lnTo>
                    <a:pt x="231" y="668"/>
                  </a:lnTo>
                  <a:lnTo>
                    <a:pt x="233" y="668"/>
                  </a:lnTo>
                  <a:lnTo>
                    <a:pt x="237" y="670"/>
                  </a:lnTo>
                  <a:lnTo>
                    <a:pt x="239" y="670"/>
                  </a:lnTo>
                  <a:lnTo>
                    <a:pt x="237" y="668"/>
                  </a:lnTo>
                  <a:lnTo>
                    <a:pt x="239" y="668"/>
                  </a:lnTo>
                  <a:lnTo>
                    <a:pt x="239" y="668"/>
                  </a:lnTo>
                  <a:lnTo>
                    <a:pt x="241" y="666"/>
                  </a:lnTo>
                  <a:lnTo>
                    <a:pt x="241" y="666"/>
                  </a:lnTo>
                  <a:lnTo>
                    <a:pt x="243" y="666"/>
                  </a:lnTo>
                  <a:lnTo>
                    <a:pt x="245" y="668"/>
                  </a:lnTo>
                  <a:lnTo>
                    <a:pt x="245" y="670"/>
                  </a:lnTo>
                  <a:lnTo>
                    <a:pt x="247" y="670"/>
                  </a:lnTo>
                  <a:lnTo>
                    <a:pt x="247" y="670"/>
                  </a:lnTo>
                  <a:lnTo>
                    <a:pt x="249" y="672"/>
                  </a:lnTo>
                  <a:lnTo>
                    <a:pt x="251" y="674"/>
                  </a:lnTo>
                  <a:lnTo>
                    <a:pt x="253" y="676"/>
                  </a:lnTo>
                  <a:lnTo>
                    <a:pt x="255" y="676"/>
                  </a:lnTo>
                  <a:lnTo>
                    <a:pt x="258" y="676"/>
                  </a:lnTo>
                  <a:lnTo>
                    <a:pt x="258" y="676"/>
                  </a:lnTo>
                  <a:lnTo>
                    <a:pt x="258" y="676"/>
                  </a:lnTo>
                  <a:lnTo>
                    <a:pt x="258" y="674"/>
                  </a:lnTo>
                  <a:lnTo>
                    <a:pt x="258" y="674"/>
                  </a:lnTo>
                  <a:lnTo>
                    <a:pt x="258" y="674"/>
                  </a:lnTo>
                  <a:lnTo>
                    <a:pt x="260" y="672"/>
                  </a:lnTo>
                  <a:lnTo>
                    <a:pt x="260" y="672"/>
                  </a:lnTo>
                  <a:lnTo>
                    <a:pt x="260" y="672"/>
                  </a:lnTo>
                  <a:lnTo>
                    <a:pt x="262" y="672"/>
                  </a:lnTo>
                  <a:lnTo>
                    <a:pt x="262" y="674"/>
                  </a:lnTo>
                  <a:lnTo>
                    <a:pt x="262" y="674"/>
                  </a:lnTo>
                  <a:lnTo>
                    <a:pt x="260" y="674"/>
                  </a:lnTo>
                  <a:lnTo>
                    <a:pt x="260" y="676"/>
                  </a:lnTo>
                  <a:lnTo>
                    <a:pt x="260" y="676"/>
                  </a:lnTo>
                  <a:lnTo>
                    <a:pt x="262" y="676"/>
                  </a:lnTo>
                  <a:lnTo>
                    <a:pt x="262" y="676"/>
                  </a:lnTo>
                  <a:lnTo>
                    <a:pt x="262" y="676"/>
                  </a:lnTo>
                  <a:lnTo>
                    <a:pt x="260" y="676"/>
                  </a:lnTo>
                  <a:lnTo>
                    <a:pt x="260" y="678"/>
                  </a:lnTo>
                  <a:lnTo>
                    <a:pt x="264" y="680"/>
                  </a:lnTo>
                  <a:lnTo>
                    <a:pt x="266" y="682"/>
                  </a:lnTo>
                  <a:lnTo>
                    <a:pt x="268" y="684"/>
                  </a:lnTo>
                  <a:lnTo>
                    <a:pt x="270" y="684"/>
                  </a:lnTo>
                  <a:lnTo>
                    <a:pt x="270" y="684"/>
                  </a:lnTo>
                  <a:lnTo>
                    <a:pt x="270" y="684"/>
                  </a:lnTo>
                  <a:lnTo>
                    <a:pt x="270" y="684"/>
                  </a:lnTo>
                  <a:lnTo>
                    <a:pt x="272" y="684"/>
                  </a:lnTo>
                  <a:lnTo>
                    <a:pt x="276" y="686"/>
                  </a:lnTo>
                  <a:lnTo>
                    <a:pt x="276" y="688"/>
                  </a:lnTo>
                  <a:lnTo>
                    <a:pt x="276" y="688"/>
                  </a:lnTo>
                  <a:lnTo>
                    <a:pt x="280" y="690"/>
                  </a:lnTo>
                  <a:lnTo>
                    <a:pt x="280" y="693"/>
                  </a:lnTo>
                  <a:lnTo>
                    <a:pt x="282" y="693"/>
                  </a:lnTo>
                  <a:lnTo>
                    <a:pt x="282" y="695"/>
                  </a:lnTo>
                  <a:lnTo>
                    <a:pt x="285" y="695"/>
                  </a:lnTo>
                  <a:lnTo>
                    <a:pt x="287" y="695"/>
                  </a:lnTo>
                  <a:lnTo>
                    <a:pt x="287" y="697"/>
                  </a:lnTo>
                  <a:lnTo>
                    <a:pt x="289" y="699"/>
                  </a:lnTo>
                  <a:lnTo>
                    <a:pt x="289" y="699"/>
                  </a:lnTo>
                  <a:lnTo>
                    <a:pt x="289" y="699"/>
                  </a:lnTo>
                  <a:lnTo>
                    <a:pt x="291" y="699"/>
                  </a:lnTo>
                  <a:lnTo>
                    <a:pt x="293" y="701"/>
                  </a:lnTo>
                  <a:lnTo>
                    <a:pt x="293" y="701"/>
                  </a:lnTo>
                  <a:lnTo>
                    <a:pt x="293" y="703"/>
                  </a:lnTo>
                  <a:lnTo>
                    <a:pt x="295" y="703"/>
                  </a:lnTo>
                  <a:lnTo>
                    <a:pt x="295" y="703"/>
                  </a:lnTo>
                  <a:lnTo>
                    <a:pt x="295" y="705"/>
                  </a:lnTo>
                  <a:lnTo>
                    <a:pt x="295" y="707"/>
                  </a:lnTo>
                  <a:lnTo>
                    <a:pt x="297" y="707"/>
                  </a:lnTo>
                  <a:lnTo>
                    <a:pt x="299" y="707"/>
                  </a:lnTo>
                  <a:lnTo>
                    <a:pt x="299" y="707"/>
                  </a:lnTo>
                  <a:lnTo>
                    <a:pt x="301" y="709"/>
                  </a:lnTo>
                  <a:lnTo>
                    <a:pt x="301" y="711"/>
                  </a:lnTo>
                  <a:lnTo>
                    <a:pt x="301" y="713"/>
                  </a:lnTo>
                  <a:lnTo>
                    <a:pt x="301" y="713"/>
                  </a:lnTo>
                  <a:lnTo>
                    <a:pt x="305" y="720"/>
                  </a:lnTo>
                  <a:lnTo>
                    <a:pt x="307" y="726"/>
                  </a:lnTo>
                  <a:lnTo>
                    <a:pt x="309" y="730"/>
                  </a:lnTo>
                  <a:lnTo>
                    <a:pt x="311" y="730"/>
                  </a:lnTo>
                  <a:lnTo>
                    <a:pt x="311" y="730"/>
                  </a:lnTo>
                  <a:lnTo>
                    <a:pt x="309" y="728"/>
                  </a:lnTo>
                  <a:lnTo>
                    <a:pt x="309" y="728"/>
                  </a:lnTo>
                  <a:lnTo>
                    <a:pt x="307" y="726"/>
                  </a:lnTo>
                  <a:lnTo>
                    <a:pt x="309" y="726"/>
                  </a:lnTo>
                  <a:lnTo>
                    <a:pt x="309" y="728"/>
                  </a:lnTo>
                  <a:lnTo>
                    <a:pt x="311" y="726"/>
                  </a:lnTo>
                  <a:lnTo>
                    <a:pt x="311" y="728"/>
                  </a:lnTo>
                  <a:lnTo>
                    <a:pt x="311" y="728"/>
                  </a:lnTo>
                  <a:lnTo>
                    <a:pt x="311" y="730"/>
                  </a:lnTo>
                  <a:lnTo>
                    <a:pt x="314" y="732"/>
                  </a:lnTo>
                  <a:lnTo>
                    <a:pt x="314" y="732"/>
                  </a:lnTo>
                  <a:lnTo>
                    <a:pt x="316" y="734"/>
                  </a:lnTo>
                  <a:lnTo>
                    <a:pt x="316" y="736"/>
                  </a:lnTo>
                  <a:lnTo>
                    <a:pt x="316" y="738"/>
                  </a:lnTo>
                  <a:lnTo>
                    <a:pt x="316" y="738"/>
                  </a:lnTo>
                  <a:lnTo>
                    <a:pt x="316" y="738"/>
                  </a:lnTo>
                  <a:lnTo>
                    <a:pt x="316" y="738"/>
                  </a:lnTo>
                  <a:lnTo>
                    <a:pt x="318" y="740"/>
                  </a:lnTo>
                  <a:lnTo>
                    <a:pt x="318" y="742"/>
                  </a:lnTo>
                  <a:lnTo>
                    <a:pt x="318" y="744"/>
                  </a:lnTo>
                  <a:lnTo>
                    <a:pt x="320" y="744"/>
                  </a:lnTo>
                  <a:lnTo>
                    <a:pt x="320" y="746"/>
                  </a:lnTo>
                  <a:lnTo>
                    <a:pt x="318" y="746"/>
                  </a:lnTo>
                  <a:lnTo>
                    <a:pt x="318" y="749"/>
                  </a:lnTo>
                  <a:lnTo>
                    <a:pt x="318" y="749"/>
                  </a:lnTo>
                  <a:lnTo>
                    <a:pt x="320" y="749"/>
                  </a:lnTo>
                  <a:lnTo>
                    <a:pt x="320" y="751"/>
                  </a:lnTo>
                  <a:lnTo>
                    <a:pt x="320" y="751"/>
                  </a:lnTo>
                  <a:lnTo>
                    <a:pt x="320" y="753"/>
                  </a:lnTo>
                  <a:lnTo>
                    <a:pt x="322" y="755"/>
                  </a:lnTo>
                  <a:lnTo>
                    <a:pt x="322" y="755"/>
                  </a:lnTo>
                  <a:lnTo>
                    <a:pt x="324" y="755"/>
                  </a:lnTo>
                  <a:lnTo>
                    <a:pt x="324" y="757"/>
                  </a:lnTo>
                  <a:lnTo>
                    <a:pt x="324" y="757"/>
                  </a:lnTo>
                  <a:lnTo>
                    <a:pt x="324" y="757"/>
                  </a:lnTo>
                  <a:lnTo>
                    <a:pt x="324" y="759"/>
                  </a:lnTo>
                  <a:lnTo>
                    <a:pt x="326" y="757"/>
                  </a:lnTo>
                  <a:lnTo>
                    <a:pt x="326" y="759"/>
                  </a:lnTo>
                  <a:lnTo>
                    <a:pt x="326" y="761"/>
                  </a:lnTo>
                  <a:lnTo>
                    <a:pt x="326" y="761"/>
                  </a:lnTo>
                  <a:lnTo>
                    <a:pt x="326" y="761"/>
                  </a:lnTo>
                  <a:lnTo>
                    <a:pt x="326" y="765"/>
                  </a:lnTo>
                  <a:lnTo>
                    <a:pt x="326" y="765"/>
                  </a:lnTo>
                  <a:lnTo>
                    <a:pt x="326" y="767"/>
                  </a:lnTo>
                  <a:lnTo>
                    <a:pt x="326" y="769"/>
                  </a:lnTo>
                  <a:lnTo>
                    <a:pt x="324" y="769"/>
                  </a:lnTo>
                  <a:lnTo>
                    <a:pt x="326" y="773"/>
                  </a:lnTo>
                  <a:lnTo>
                    <a:pt x="328" y="773"/>
                  </a:lnTo>
                  <a:lnTo>
                    <a:pt x="328" y="773"/>
                  </a:lnTo>
                  <a:lnTo>
                    <a:pt x="330" y="773"/>
                  </a:lnTo>
                  <a:lnTo>
                    <a:pt x="332" y="776"/>
                  </a:lnTo>
                  <a:lnTo>
                    <a:pt x="334" y="776"/>
                  </a:lnTo>
                  <a:lnTo>
                    <a:pt x="334" y="778"/>
                  </a:lnTo>
                  <a:lnTo>
                    <a:pt x="334" y="778"/>
                  </a:lnTo>
                  <a:lnTo>
                    <a:pt x="334" y="778"/>
                  </a:lnTo>
                  <a:lnTo>
                    <a:pt x="336" y="780"/>
                  </a:lnTo>
                  <a:lnTo>
                    <a:pt x="336" y="780"/>
                  </a:lnTo>
                  <a:lnTo>
                    <a:pt x="336" y="780"/>
                  </a:lnTo>
                  <a:lnTo>
                    <a:pt x="338" y="782"/>
                  </a:lnTo>
                  <a:lnTo>
                    <a:pt x="338" y="784"/>
                  </a:lnTo>
                  <a:lnTo>
                    <a:pt x="338" y="784"/>
                  </a:lnTo>
                  <a:lnTo>
                    <a:pt x="338" y="784"/>
                  </a:lnTo>
                  <a:lnTo>
                    <a:pt x="336" y="784"/>
                  </a:lnTo>
                  <a:lnTo>
                    <a:pt x="336" y="784"/>
                  </a:lnTo>
                  <a:lnTo>
                    <a:pt x="334" y="784"/>
                  </a:lnTo>
                  <a:lnTo>
                    <a:pt x="332" y="780"/>
                  </a:lnTo>
                  <a:lnTo>
                    <a:pt x="330" y="778"/>
                  </a:lnTo>
                  <a:lnTo>
                    <a:pt x="332" y="780"/>
                  </a:lnTo>
                  <a:lnTo>
                    <a:pt x="334" y="786"/>
                  </a:lnTo>
                  <a:lnTo>
                    <a:pt x="338" y="792"/>
                  </a:lnTo>
                  <a:lnTo>
                    <a:pt x="338" y="792"/>
                  </a:lnTo>
                  <a:lnTo>
                    <a:pt x="341" y="792"/>
                  </a:lnTo>
                  <a:lnTo>
                    <a:pt x="338" y="792"/>
                  </a:lnTo>
                  <a:lnTo>
                    <a:pt x="338" y="790"/>
                  </a:lnTo>
                  <a:lnTo>
                    <a:pt x="338" y="790"/>
                  </a:lnTo>
                  <a:lnTo>
                    <a:pt x="338" y="790"/>
                  </a:lnTo>
                  <a:lnTo>
                    <a:pt x="338" y="788"/>
                  </a:lnTo>
                  <a:lnTo>
                    <a:pt x="336" y="788"/>
                  </a:lnTo>
                  <a:lnTo>
                    <a:pt x="336" y="786"/>
                  </a:lnTo>
                  <a:lnTo>
                    <a:pt x="338" y="786"/>
                  </a:lnTo>
                  <a:lnTo>
                    <a:pt x="338" y="788"/>
                  </a:lnTo>
                  <a:lnTo>
                    <a:pt x="343" y="792"/>
                  </a:lnTo>
                  <a:lnTo>
                    <a:pt x="343" y="792"/>
                  </a:lnTo>
                  <a:lnTo>
                    <a:pt x="341" y="794"/>
                  </a:lnTo>
                  <a:lnTo>
                    <a:pt x="341" y="794"/>
                  </a:lnTo>
                  <a:lnTo>
                    <a:pt x="341" y="796"/>
                  </a:lnTo>
                  <a:lnTo>
                    <a:pt x="343" y="798"/>
                  </a:lnTo>
                  <a:lnTo>
                    <a:pt x="345" y="802"/>
                  </a:lnTo>
                  <a:lnTo>
                    <a:pt x="347" y="807"/>
                  </a:lnTo>
                  <a:lnTo>
                    <a:pt x="347" y="807"/>
                  </a:lnTo>
                  <a:lnTo>
                    <a:pt x="347" y="817"/>
                  </a:lnTo>
                  <a:lnTo>
                    <a:pt x="347" y="821"/>
                  </a:lnTo>
                  <a:lnTo>
                    <a:pt x="349" y="823"/>
                  </a:lnTo>
                  <a:lnTo>
                    <a:pt x="349" y="823"/>
                  </a:lnTo>
                  <a:lnTo>
                    <a:pt x="349" y="821"/>
                  </a:lnTo>
                  <a:lnTo>
                    <a:pt x="351" y="819"/>
                  </a:lnTo>
                  <a:lnTo>
                    <a:pt x="351" y="819"/>
                  </a:lnTo>
                  <a:lnTo>
                    <a:pt x="353" y="819"/>
                  </a:lnTo>
                  <a:lnTo>
                    <a:pt x="353" y="821"/>
                  </a:lnTo>
                  <a:lnTo>
                    <a:pt x="353" y="821"/>
                  </a:lnTo>
                  <a:lnTo>
                    <a:pt x="353" y="823"/>
                  </a:lnTo>
                  <a:lnTo>
                    <a:pt x="351" y="823"/>
                  </a:lnTo>
                  <a:lnTo>
                    <a:pt x="349" y="825"/>
                  </a:lnTo>
                  <a:lnTo>
                    <a:pt x="349" y="827"/>
                  </a:lnTo>
                  <a:lnTo>
                    <a:pt x="349" y="827"/>
                  </a:lnTo>
                  <a:lnTo>
                    <a:pt x="349" y="827"/>
                  </a:lnTo>
                  <a:lnTo>
                    <a:pt x="347" y="832"/>
                  </a:lnTo>
                  <a:lnTo>
                    <a:pt x="345" y="834"/>
                  </a:lnTo>
                  <a:lnTo>
                    <a:pt x="345" y="838"/>
                  </a:lnTo>
                  <a:lnTo>
                    <a:pt x="345" y="840"/>
                  </a:lnTo>
                  <a:lnTo>
                    <a:pt x="345" y="842"/>
                  </a:lnTo>
                  <a:lnTo>
                    <a:pt x="343" y="842"/>
                  </a:lnTo>
                  <a:lnTo>
                    <a:pt x="343" y="844"/>
                  </a:lnTo>
                  <a:lnTo>
                    <a:pt x="343" y="844"/>
                  </a:lnTo>
                  <a:lnTo>
                    <a:pt x="345" y="842"/>
                  </a:lnTo>
                  <a:lnTo>
                    <a:pt x="345" y="842"/>
                  </a:lnTo>
                  <a:lnTo>
                    <a:pt x="345" y="844"/>
                  </a:lnTo>
                  <a:lnTo>
                    <a:pt x="345" y="846"/>
                  </a:lnTo>
                  <a:lnTo>
                    <a:pt x="345" y="848"/>
                  </a:lnTo>
                  <a:lnTo>
                    <a:pt x="345" y="848"/>
                  </a:lnTo>
                  <a:lnTo>
                    <a:pt x="343" y="848"/>
                  </a:lnTo>
                  <a:lnTo>
                    <a:pt x="343" y="850"/>
                  </a:lnTo>
                  <a:lnTo>
                    <a:pt x="343" y="850"/>
                  </a:lnTo>
                  <a:lnTo>
                    <a:pt x="343" y="852"/>
                  </a:lnTo>
                  <a:lnTo>
                    <a:pt x="343" y="852"/>
                  </a:lnTo>
                  <a:lnTo>
                    <a:pt x="343" y="854"/>
                  </a:lnTo>
                  <a:lnTo>
                    <a:pt x="343" y="865"/>
                  </a:lnTo>
                  <a:lnTo>
                    <a:pt x="343" y="865"/>
                  </a:lnTo>
                  <a:lnTo>
                    <a:pt x="345" y="867"/>
                  </a:lnTo>
                  <a:lnTo>
                    <a:pt x="345" y="867"/>
                  </a:lnTo>
                  <a:lnTo>
                    <a:pt x="343" y="867"/>
                  </a:lnTo>
                  <a:lnTo>
                    <a:pt x="343" y="867"/>
                  </a:lnTo>
                  <a:lnTo>
                    <a:pt x="341" y="865"/>
                  </a:lnTo>
                  <a:lnTo>
                    <a:pt x="341" y="863"/>
                  </a:lnTo>
                  <a:lnTo>
                    <a:pt x="341" y="861"/>
                  </a:lnTo>
                  <a:lnTo>
                    <a:pt x="336" y="861"/>
                  </a:lnTo>
                  <a:lnTo>
                    <a:pt x="338" y="863"/>
                  </a:lnTo>
                  <a:lnTo>
                    <a:pt x="338" y="865"/>
                  </a:lnTo>
                  <a:lnTo>
                    <a:pt x="341" y="867"/>
                  </a:lnTo>
                  <a:lnTo>
                    <a:pt x="343" y="869"/>
                  </a:lnTo>
                  <a:lnTo>
                    <a:pt x="343" y="869"/>
                  </a:lnTo>
                  <a:lnTo>
                    <a:pt x="343" y="869"/>
                  </a:lnTo>
                  <a:lnTo>
                    <a:pt x="343" y="869"/>
                  </a:lnTo>
                  <a:lnTo>
                    <a:pt x="345" y="869"/>
                  </a:lnTo>
                  <a:lnTo>
                    <a:pt x="345" y="869"/>
                  </a:lnTo>
                  <a:lnTo>
                    <a:pt x="345" y="871"/>
                  </a:lnTo>
                  <a:lnTo>
                    <a:pt x="345" y="871"/>
                  </a:lnTo>
                  <a:lnTo>
                    <a:pt x="345" y="873"/>
                  </a:lnTo>
                  <a:lnTo>
                    <a:pt x="345" y="873"/>
                  </a:lnTo>
                  <a:lnTo>
                    <a:pt x="345" y="873"/>
                  </a:lnTo>
                  <a:lnTo>
                    <a:pt x="345" y="873"/>
                  </a:lnTo>
                  <a:lnTo>
                    <a:pt x="347" y="875"/>
                  </a:lnTo>
                  <a:lnTo>
                    <a:pt x="347" y="875"/>
                  </a:lnTo>
                  <a:lnTo>
                    <a:pt x="347" y="875"/>
                  </a:lnTo>
                  <a:lnTo>
                    <a:pt x="347" y="875"/>
                  </a:lnTo>
                  <a:lnTo>
                    <a:pt x="347" y="875"/>
                  </a:lnTo>
                  <a:lnTo>
                    <a:pt x="349" y="875"/>
                  </a:lnTo>
                  <a:lnTo>
                    <a:pt x="349" y="875"/>
                  </a:lnTo>
                  <a:lnTo>
                    <a:pt x="349" y="873"/>
                  </a:lnTo>
                  <a:lnTo>
                    <a:pt x="349" y="875"/>
                  </a:lnTo>
                  <a:lnTo>
                    <a:pt x="349" y="875"/>
                  </a:lnTo>
                  <a:lnTo>
                    <a:pt x="349" y="877"/>
                  </a:lnTo>
                  <a:lnTo>
                    <a:pt x="349" y="877"/>
                  </a:lnTo>
                  <a:lnTo>
                    <a:pt x="347" y="877"/>
                  </a:lnTo>
                  <a:lnTo>
                    <a:pt x="347" y="879"/>
                  </a:lnTo>
                  <a:lnTo>
                    <a:pt x="349" y="881"/>
                  </a:lnTo>
                  <a:lnTo>
                    <a:pt x="349" y="883"/>
                  </a:lnTo>
                  <a:lnTo>
                    <a:pt x="349" y="885"/>
                  </a:lnTo>
                  <a:lnTo>
                    <a:pt x="349" y="888"/>
                  </a:lnTo>
                  <a:lnTo>
                    <a:pt x="349" y="890"/>
                  </a:lnTo>
                  <a:lnTo>
                    <a:pt x="349" y="890"/>
                  </a:lnTo>
                  <a:lnTo>
                    <a:pt x="351" y="892"/>
                  </a:lnTo>
                  <a:lnTo>
                    <a:pt x="351" y="894"/>
                  </a:lnTo>
                  <a:lnTo>
                    <a:pt x="351" y="892"/>
                  </a:lnTo>
                  <a:lnTo>
                    <a:pt x="353" y="892"/>
                  </a:lnTo>
                  <a:lnTo>
                    <a:pt x="353" y="894"/>
                  </a:lnTo>
                  <a:lnTo>
                    <a:pt x="353" y="894"/>
                  </a:lnTo>
                  <a:lnTo>
                    <a:pt x="353" y="896"/>
                  </a:lnTo>
                  <a:lnTo>
                    <a:pt x="353" y="896"/>
                  </a:lnTo>
                  <a:lnTo>
                    <a:pt x="353" y="898"/>
                  </a:lnTo>
                  <a:lnTo>
                    <a:pt x="355" y="900"/>
                  </a:lnTo>
                  <a:lnTo>
                    <a:pt x="355" y="902"/>
                  </a:lnTo>
                  <a:lnTo>
                    <a:pt x="353" y="904"/>
                  </a:lnTo>
                  <a:lnTo>
                    <a:pt x="347" y="908"/>
                  </a:lnTo>
                  <a:lnTo>
                    <a:pt x="351" y="912"/>
                  </a:lnTo>
                  <a:lnTo>
                    <a:pt x="351" y="912"/>
                  </a:lnTo>
                  <a:lnTo>
                    <a:pt x="353" y="919"/>
                  </a:lnTo>
                  <a:lnTo>
                    <a:pt x="355" y="919"/>
                  </a:lnTo>
                  <a:lnTo>
                    <a:pt x="355" y="919"/>
                  </a:lnTo>
                  <a:lnTo>
                    <a:pt x="353" y="921"/>
                  </a:lnTo>
                  <a:lnTo>
                    <a:pt x="353" y="921"/>
                  </a:lnTo>
                  <a:lnTo>
                    <a:pt x="353" y="923"/>
                  </a:lnTo>
                  <a:lnTo>
                    <a:pt x="355" y="923"/>
                  </a:lnTo>
                  <a:lnTo>
                    <a:pt x="355" y="925"/>
                  </a:lnTo>
                  <a:lnTo>
                    <a:pt x="355" y="927"/>
                  </a:lnTo>
                  <a:lnTo>
                    <a:pt x="359" y="929"/>
                  </a:lnTo>
                  <a:lnTo>
                    <a:pt x="359" y="929"/>
                  </a:lnTo>
                  <a:lnTo>
                    <a:pt x="359" y="929"/>
                  </a:lnTo>
                  <a:lnTo>
                    <a:pt x="359" y="931"/>
                  </a:lnTo>
                  <a:lnTo>
                    <a:pt x="359" y="931"/>
                  </a:lnTo>
                  <a:lnTo>
                    <a:pt x="361" y="931"/>
                  </a:lnTo>
                  <a:lnTo>
                    <a:pt x="361" y="933"/>
                  </a:lnTo>
                  <a:lnTo>
                    <a:pt x="361" y="935"/>
                  </a:lnTo>
                  <a:lnTo>
                    <a:pt x="361" y="935"/>
                  </a:lnTo>
                  <a:lnTo>
                    <a:pt x="361" y="937"/>
                  </a:lnTo>
                  <a:lnTo>
                    <a:pt x="363" y="939"/>
                  </a:lnTo>
                  <a:lnTo>
                    <a:pt x="363" y="941"/>
                  </a:lnTo>
                  <a:lnTo>
                    <a:pt x="365" y="939"/>
                  </a:lnTo>
                  <a:lnTo>
                    <a:pt x="365" y="939"/>
                  </a:lnTo>
                  <a:lnTo>
                    <a:pt x="365" y="939"/>
                  </a:lnTo>
                  <a:lnTo>
                    <a:pt x="367" y="939"/>
                  </a:lnTo>
                  <a:lnTo>
                    <a:pt x="367" y="941"/>
                  </a:lnTo>
                  <a:lnTo>
                    <a:pt x="367" y="941"/>
                  </a:lnTo>
                  <a:lnTo>
                    <a:pt x="370" y="941"/>
                  </a:lnTo>
                  <a:lnTo>
                    <a:pt x="370" y="941"/>
                  </a:lnTo>
                  <a:lnTo>
                    <a:pt x="370" y="944"/>
                  </a:lnTo>
                  <a:lnTo>
                    <a:pt x="367" y="941"/>
                  </a:lnTo>
                  <a:lnTo>
                    <a:pt x="367" y="941"/>
                  </a:lnTo>
                  <a:lnTo>
                    <a:pt x="367" y="941"/>
                  </a:lnTo>
                  <a:lnTo>
                    <a:pt x="367" y="944"/>
                  </a:lnTo>
                  <a:lnTo>
                    <a:pt x="370" y="946"/>
                  </a:lnTo>
                  <a:lnTo>
                    <a:pt x="372" y="948"/>
                  </a:lnTo>
                  <a:lnTo>
                    <a:pt x="372" y="948"/>
                  </a:lnTo>
                  <a:lnTo>
                    <a:pt x="372" y="946"/>
                  </a:lnTo>
                  <a:lnTo>
                    <a:pt x="374" y="948"/>
                  </a:lnTo>
                  <a:lnTo>
                    <a:pt x="374" y="948"/>
                  </a:lnTo>
                  <a:lnTo>
                    <a:pt x="374" y="948"/>
                  </a:lnTo>
                  <a:lnTo>
                    <a:pt x="376" y="948"/>
                  </a:lnTo>
                  <a:lnTo>
                    <a:pt x="376" y="948"/>
                  </a:lnTo>
                  <a:lnTo>
                    <a:pt x="376" y="950"/>
                  </a:lnTo>
                  <a:lnTo>
                    <a:pt x="376" y="950"/>
                  </a:lnTo>
                  <a:lnTo>
                    <a:pt x="376" y="950"/>
                  </a:lnTo>
                  <a:lnTo>
                    <a:pt x="376" y="952"/>
                  </a:lnTo>
                  <a:lnTo>
                    <a:pt x="376" y="950"/>
                  </a:lnTo>
                  <a:lnTo>
                    <a:pt x="374" y="950"/>
                  </a:lnTo>
                  <a:lnTo>
                    <a:pt x="374" y="950"/>
                  </a:lnTo>
                  <a:lnTo>
                    <a:pt x="374" y="950"/>
                  </a:lnTo>
                  <a:lnTo>
                    <a:pt x="374" y="950"/>
                  </a:lnTo>
                  <a:lnTo>
                    <a:pt x="374" y="950"/>
                  </a:lnTo>
                  <a:lnTo>
                    <a:pt x="374" y="952"/>
                  </a:lnTo>
                  <a:lnTo>
                    <a:pt x="374" y="952"/>
                  </a:lnTo>
                  <a:lnTo>
                    <a:pt x="374" y="952"/>
                  </a:lnTo>
                  <a:lnTo>
                    <a:pt x="374" y="954"/>
                  </a:lnTo>
                  <a:lnTo>
                    <a:pt x="376" y="954"/>
                  </a:lnTo>
                  <a:lnTo>
                    <a:pt x="378" y="956"/>
                  </a:lnTo>
                  <a:lnTo>
                    <a:pt x="378" y="956"/>
                  </a:lnTo>
                  <a:lnTo>
                    <a:pt x="376" y="954"/>
                  </a:lnTo>
                  <a:lnTo>
                    <a:pt x="376" y="954"/>
                  </a:lnTo>
                  <a:lnTo>
                    <a:pt x="376" y="954"/>
                  </a:lnTo>
                  <a:lnTo>
                    <a:pt x="378" y="954"/>
                  </a:lnTo>
                  <a:lnTo>
                    <a:pt x="380" y="954"/>
                  </a:lnTo>
                  <a:lnTo>
                    <a:pt x="378" y="956"/>
                  </a:lnTo>
                  <a:lnTo>
                    <a:pt x="378" y="958"/>
                  </a:lnTo>
                  <a:lnTo>
                    <a:pt x="382" y="960"/>
                  </a:lnTo>
                  <a:lnTo>
                    <a:pt x="382" y="962"/>
                  </a:lnTo>
                  <a:lnTo>
                    <a:pt x="382" y="964"/>
                  </a:lnTo>
                  <a:lnTo>
                    <a:pt x="382" y="964"/>
                  </a:lnTo>
                  <a:lnTo>
                    <a:pt x="384" y="966"/>
                  </a:lnTo>
                  <a:lnTo>
                    <a:pt x="386" y="966"/>
                  </a:lnTo>
                  <a:lnTo>
                    <a:pt x="386" y="966"/>
                  </a:lnTo>
                  <a:lnTo>
                    <a:pt x="386" y="968"/>
                  </a:lnTo>
                  <a:lnTo>
                    <a:pt x="386" y="968"/>
                  </a:lnTo>
                  <a:lnTo>
                    <a:pt x="386" y="968"/>
                  </a:lnTo>
                  <a:lnTo>
                    <a:pt x="384" y="968"/>
                  </a:lnTo>
                  <a:lnTo>
                    <a:pt x="384" y="968"/>
                  </a:lnTo>
                  <a:lnTo>
                    <a:pt x="386" y="970"/>
                  </a:lnTo>
                  <a:lnTo>
                    <a:pt x="390" y="977"/>
                  </a:lnTo>
                  <a:lnTo>
                    <a:pt x="392" y="979"/>
                  </a:lnTo>
                  <a:lnTo>
                    <a:pt x="397" y="983"/>
                  </a:lnTo>
                  <a:lnTo>
                    <a:pt x="399" y="983"/>
                  </a:lnTo>
                  <a:lnTo>
                    <a:pt x="399" y="987"/>
                  </a:lnTo>
                  <a:lnTo>
                    <a:pt x="401" y="987"/>
                  </a:lnTo>
                  <a:lnTo>
                    <a:pt x="403" y="987"/>
                  </a:lnTo>
                  <a:lnTo>
                    <a:pt x="403" y="987"/>
                  </a:lnTo>
                  <a:lnTo>
                    <a:pt x="405" y="989"/>
                  </a:lnTo>
                  <a:lnTo>
                    <a:pt x="411" y="993"/>
                  </a:lnTo>
                  <a:lnTo>
                    <a:pt x="413" y="993"/>
                  </a:lnTo>
                  <a:lnTo>
                    <a:pt x="413" y="993"/>
                  </a:lnTo>
                  <a:lnTo>
                    <a:pt x="413" y="993"/>
                  </a:lnTo>
                  <a:lnTo>
                    <a:pt x="411" y="993"/>
                  </a:lnTo>
                  <a:lnTo>
                    <a:pt x="411" y="993"/>
                  </a:lnTo>
                  <a:lnTo>
                    <a:pt x="411" y="991"/>
                  </a:lnTo>
                  <a:lnTo>
                    <a:pt x="411" y="991"/>
                  </a:lnTo>
                  <a:lnTo>
                    <a:pt x="409" y="991"/>
                  </a:lnTo>
                  <a:lnTo>
                    <a:pt x="409" y="989"/>
                  </a:lnTo>
                  <a:lnTo>
                    <a:pt x="411" y="991"/>
                  </a:lnTo>
                  <a:lnTo>
                    <a:pt x="415" y="993"/>
                  </a:lnTo>
                  <a:lnTo>
                    <a:pt x="417" y="993"/>
                  </a:lnTo>
                  <a:lnTo>
                    <a:pt x="417" y="993"/>
                  </a:lnTo>
                  <a:lnTo>
                    <a:pt x="419" y="991"/>
                  </a:lnTo>
                  <a:lnTo>
                    <a:pt x="421" y="991"/>
                  </a:lnTo>
                  <a:lnTo>
                    <a:pt x="421" y="991"/>
                  </a:lnTo>
                  <a:lnTo>
                    <a:pt x="423" y="991"/>
                  </a:lnTo>
                  <a:lnTo>
                    <a:pt x="426" y="993"/>
                  </a:lnTo>
                  <a:lnTo>
                    <a:pt x="426" y="995"/>
                  </a:lnTo>
                  <a:lnTo>
                    <a:pt x="426" y="995"/>
                  </a:lnTo>
                  <a:lnTo>
                    <a:pt x="428" y="995"/>
                  </a:lnTo>
                  <a:lnTo>
                    <a:pt x="428" y="997"/>
                  </a:lnTo>
                  <a:lnTo>
                    <a:pt x="430" y="997"/>
                  </a:lnTo>
                  <a:lnTo>
                    <a:pt x="430" y="997"/>
                  </a:lnTo>
                  <a:lnTo>
                    <a:pt x="432" y="1000"/>
                  </a:lnTo>
                  <a:lnTo>
                    <a:pt x="434" y="1000"/>
                  </a:lnTo>
                  <a:lnTo>
                    <a:pt x="436" y="1000"/>
                  </a:lnTo>
                  <a:lnTo>
                    <a:pt x="434" y="1002"/>
                  </a:lnTo>
                  <a:lnTo>
                    <a:pt x="438" y="1004"/>
                  </a:lnTo>
                  <a:lnTo>
                    <a:pt x="440" y="1008"/>
                  </a:lnTo>
                  <a:lnTo>
                    <a:pt x="442" y="1008"/>
                  </a:lnTo>
                  <a:lnTo>
                    <a:pt x="444" y="1008"/>
                  </a:lnTo>
                  <a:lnTo>
                    <a:pt x="444" y="1008"/>
                  </a:lnTo>
                  <a:lnTo>
                    <a:pt x="446" y="1010"/>
                  </a:lnTo>
                  <a:lnTo>
                    <a:pt x="446" y="1010"/>
                  </a:lnTo>
                  <a:lnTo>
                    <a:pt x="448" y="1012"/>
                  </a:lnTo>
                  <a:lnTo>
                    <a:pt x="448" y="1012"/>
                  </a:lnTo>
                  <a:lnTo>
                    <a:pt x="450" y="1012"/>
                  </a:lnTo>
                  <a:lnTo>
                    <a:pt x="450" y="1014"/>
                  </a:lnTo>
                  <a:lnTo>
                    <a:pt x="450" y="1014"/>
                  </a:lnTo>
                  <a:lnTo>
                    <a:pt x="455" y="1016"/>
                  </a:lnTo>
                  <a:lnTo>
                    <a:pt x="457" y="1016"/>
                  </a:lnTo>
                  <a:lnTo>
                    <a:pt x="457" y="1018"/>
                  </a:lnTo>
                  <a:lnTo>
                    <a:pt x="459" y="1018"/>
                  </a:lnTo>
                  <a:lnTo>
                    <a:pt x="457" y="1020"/>
                  </a:lnTo>
                  <a:lnTo>
                    <a:pt x="457" y="1022"/>
                  </a:lnTo>
                  <a:lnTo>
                    <a:pt x="457" y="1022"/>
                  </a:lnTo>
                  <a:lnTo>
                    <a:pt x="459" y="1024"/>
                  </a:lnTo>
                  <a:lnTo>
                    <a:pt x="463" y="1029"/>
                  </a:lnTo>
                  <a:lnTo>
                    <a:pt x="463" y="1029"/>
                  </a:lnTo>
                  <a:lnTo>
                    <a:pt x="463" y="1029"/>
                  </a:lnTo>
                  <a:lnTo>
                    <a:pt x="465" y="1031"/>
                  </a:lnTo>
                  <a:lnTo>
                    <a:pt x="465" y="1033"/>
                  </a:lnTo>
                  <a:lnTo>
                    <a:pt x="467" y="1033"/>
                  </a:lnTo>
                  <a:lnTo>
                    <a:pt x="465" y="1031"/>
                  </a:lnTo>
                  <a:lnTo>
                    <a:pt x="467" y="1031"/>
                  </a:lnTo>
                  <a:lnTo>
                    <a:pt x="467" y="1031"/>
                  </a:lnTo>
                  <a:lnTo>
                    <a:pt x="471" y="1031"/>
                  </a:lnTo>
                  <a:lnTo>
                    <a:pt x="473" y="1033"/>
                  </a:lnTo>
                  <a:lnTo>
                    <a:pt x="477" y="1037"/>
                  </a:lnTo>
                  <a:lnTo>
                    <a:pt x="477" y="1039"/>
                  </a:lnTo>
                  <a:lnTo>
                    <a:pt x="477" y="1043"/>
                  </a:lnTo>
                  <a:lnTo>
                    <a:pt x="477" y="1047"/>
                  </a:lnTo>
                  <a:lnTo>
                    <a:pt x="475" y="1045"/>
                  </a:lnTo>
                  <a:lnTo>
                    <a:pt x="475" y="1045"/>
                  </a:lnTo>
                  <a:lnTo>
                    <a:pt x="475" y="1045"/>
                  </a:lnTo>
                  <a:lnTo>
                    <a:pt x="475" y="1047"/>
                  </a:lnTo>
                  <a:lnTo>
                    <a:pt x="479" y="1051"/>
                  </a:lnTo>
                  <a:lnTo>
                    <a:pt x="482" y="1051"/>
                  </a:lnTo>
                  <a:lnTo>
                    <a:pt x="488" y="1053"/>
                  </a:lnTo>
                  <a:lnTo>
                    <a:pt x="488" y="1056"/>
                  </a:lnTo>
                  <a:lnTo>
                    <a:pt x="490" y="1056"/>
                  </a:lnTo>
                  <a:lnTo>
                    <a:pt x="490" y="1056"/>
                  </a:lnTo>
                  <a:lnTo>
                    <a:pt x="490" y="1058"/>
                  </a:lnTo>
                  <a:lnTo>
                    <a:pt x="490" y="1058"/>
                  </a:lnTo>
                  <a:lnTo>
                    <a:pt x="490" y="1058"/>
                  </a:lnTo>
                  <a:lnTo>
                    <a:pt x="488" y="1060"/>
                  </a:lnTo>
                  <a:lnTo>
                    <a:pt x="488" y="1060"/>
                  </a:lnTo>
                  <a:lnTo>
                    <a:pt x="488" y="1060"/>
                  </a:lnTo>
                  <a:lnTo>
                    <a:pt x="488" y="1062"/>
                  </a:lnTo>
                  <a:lnTo>
                    <a:pt x="488" y="1064"/>
                  </a:lnTo>
                  <a:lnTo>
                    <a:pt x="488" y="1064"/>
                  </a:lnTo>
                  <a:lnTo>
                    <a:pt x="490" y="1064"/>
                  </a:lnTo>
                  <a:lnTo>
                    <a:pt x="490" y="1066"/>
                  </a:lnTo>
                  <a:lnTo>
                    <a:pt x="490" y="1066"/>
                  </a:lnTo>
                  <a:lnTo>
                    <a:pt x="490" y="1066"/>
                  </a:lnTo>
                  <a:lnTo>
                    <a:pt x="492" y="1068"/>
                  </a:lnTo>
                  <a:lnTo>
                    <a:pt x="492" y="1068"/>
                  </a:lnTo>
                  <a:lnTo>
                    <a:pt x="494" y="1070"/>
                  </a:lnTo>
                  <a:lnTo>
                    <a:pt x="494" y="1072"/>
                  </a:lnTo>
                  <a:lnTo>
                    <a:pt x="494" y="1072"/>
                  </a:lnTo>
                  <a:lnTo>
                    <a:pt x="496" y="1072"/>
                  </a:lnTo>
                  <a:lnTo>
                    <a:pt x="496" y="1074"/>
                  </a:lnTo>
                  <a:lnTo>
                    <a:pt x="496" y="1074"/>
                  </a:lnTo>
                  <a:lnTo>
                    <a:pt x="496" y="1076"/>
                  </a:lnTo>
                  <a:lnTo>
                    <a:pt x="496" y="1076"/>
                  </a:lnTo>
                  <a:lnTo>
                    <a:pt x="496" y="1078"/>
                  </a:lnTo>
                  <a:lnTo>
                    <a:pt x="496" y="1080"/>
                  </a:lnTo>
                  <a:lnTo>
                    <a:pt x="496" y="1080"/>
                  </a:lnTo>
                  <a:lnTo>
                    <a:pt x="496" y="1082"/>
                  </a:lnTo>
                  <a:lnTo>
                    <a:pt x="498" y="1085"/>
                  </a:lnTo>
                  <a:lnTo>
                    <a:pt x="498" y="1085"/>
                  </a:lnTo>
                  <a:lnTo>
                    <a:pt x="502" y="1087"/>
                  </a:lnTo>
                  <a:lnTo>
                    <a:pt x="504" y="1087"/>
                  </a:lnTo>
                  <a:lnTo>
                    <a:pt x="504" y="1087"/>
                  </a:lnTo>
                  <a:lnTo>
                    <a:pt x="506" y="1089"/>
                  </a:lnTo>
                  <a:lnTo>
                    <a:pt x="504" y="1091"/>
                  </a:lnTo>
                  <a:lnTo>
                    <a:pt x="504" y="1093"/>
                  </a:lnTo>
                  <a:lnTo>
                    <a:pt x="504" y="1093"/>
                  </a:lnTo>
                  <a:lnTo>
                    <a:pt x="504" y="1095"/>
                  </a:lnTo>
                  <a:lnTo>
                    <a:pt x="504" y="1095"/>
                  </a:lnTo>
                  <a:lnTo>
                    <a:pt x="502" y="1095"/>
                  </a:lnTo>
                  <a:lnTo>
                    <a:pt x="502" y="1097"/>
                  </a:lnTo>
                  <a:lnTo>
                    <a:pt x="502" y="1099"/>
                  </a:lnTo>
                  <a:lnTo>
                    <a:pt x="502" y="1099"/>
                  </a:lnTo>
                  <a:lnTo>
                    <a:pt x="502" y="1099"/>
                  </a:lnTo>
                  <a:lnTo>
                    <a:pt x="504" y="1101"/>
                  </a:lnTo>
                  <a:lnTo>
                    <a:pt x="504" y="1101"/>
                  </a:lnTo>
                  <a:lnTo>
                    <a:pt x="504" y="1103"/>
                  </a:lnTo>
                  <a:lnTo>
                    <a:pt x="509" y="1105"/>
                  </a:lnTo>
                  <a:lnTo>
                    <a:pt x="509" y="1105"/>
                  </a:lnTo>
                  <a:lnTo>
                    <a:pt x="511" y="1105"/>
                  </a:lnTo>
                  <a:lnTo>
                    <a:pt x="511" y="1105"/>
                  </a:lnTo>
                  <a:lnTo>
                    <a:pt x="511" y="1107"/>
                  </a:lnTo>
                  <a:lnTo>
                    <a:pt x="511" y="1107"/>
                  </a:lnTo>
                  <a:lnTo>
                    <a:pt x="511" y="1107"/>
                  </a:lnTo>
                  <a:lnTo>
                    <a:pt x="511" y="1109"/>
                  </a:lnTo>
                  <a:lnTo>
                    <a:pt x="511" y="1109"/>
                  </a:lnTo>
                  <a:lnTo>
                    <a:pt x="509" y="1116"/>
                  </a:lnTo>
                  <a:lnTo>
                    <a:pt x="509" y="1118"/>
                  </a:lnTo>
                  <a:lnTo>
                    <a:pt x="509" y="1118"/>
                  </a:lnTo>
                  <a:lnTo>
                    <a:pt x="509" y="1120"/>
                  </a:lnTo>
                  <a:lnTo>
                    <a:pt x="511" y="1120"/>
                  </a:lnTo>
                  <a:lnTo>
                    <a:pt x="511" y="1122"/>
                  </a:lnTo>
                  <a:lnTo>
                    <a:pt x="513" y="1126"/>
                  </a:lnTo>
                  <a:lnTo>
                    <a:pt x="513" y="1126"/>
                  </a:lnTo>
                  <a:lnTo>
                    <a:pt x="515" y="1126"/>
                  </a:lnTo>
                  <a:lnTo>
                    <a:pt x="515" y="1128"/>
                  </a:lnTo>
                  <a:lnTo>
                    <a:pt x="515" y="1128"/>
                  </a:lnTo>
                  <a:lnTo>
                    <a:pt x="517" y="1128"/>
                  </a:lnTo>
                  <a:lnTo>
                    <a:pt x="517" y="1126"/>
                  </a:lnTo>
                  <a:lnTo>
                    <a:pt x="517" y="1126"/>
                  </a:lnTo>
                  <a:lnTo>
                    <a:pt x="517" y="1126"/>
                  </a:lnTo>
                  <a:lnTo>
                    <a:pt x="517" y="1128"/>
                  </a:lnTo>
                  <a:lnTo>
                    <a:pt x="519" y="1128"/>
                  </a:lnTo>
                  <a:lnTo>
                    <a:pt x="519" y="1128"/>
                  </a:lnTo>
                  <a:lnTo>
                    <a:pt x="519" y="1128"/>
                  </a:lnTo>
                  <a:lnTo>
                    <a:pt x="521" y="1130"/>
                  </a:lnTo>
                  <a:lnTo>
                    <a:pt x="521" y="1130"/>
                  </a:lnTo>
                  <a:lnTo>
                    <a:pt x="521" y="1132"/>
                  </a:lnTo>
                  <a:lnTo>
                    <a:pt x="523" y="1132"/>
                  </a:lnTo>
                  <a:lnTo>
                    <a:pt x="523" y="1134"/>
                  </a:lnTo>
                  <a:lnTo>
                    <a:pt x="523" y="1134"/>
                  </a:lnTo>
                  <a:lnTo>
                    <a:pt x="523" y="1134"/>
                  </a:lnTo>
                  <a:lnTo>
                    <a:pt x="525" y="1134"/>
                  </a:lnTo>
                  <a:lnTo>
                    <a:pt x="525" y="1136"/>
                  </a:lnTo>
                  <a:lnTo>
                    <a:pt x="525" y="1136"/>
                  </a:lnTo>
                  <a:lnTo>
                    <a:pt x="525" y="1136"/>
                  </a:lnTo>
                  <a:lnTo>
                    <a:pt x="525" y="1136"/>
                  </a:lnTo>
                  <a:lnTo>
                    <a:pt x="525" y="1141"/>
                  </a:lnTo>
                  <a:lnTo>
                    <a:pt x="525" y="1141"/>
                  </a:lnTo>
                  <a:lnTo>
                    <a:pt x="525" y="1143"/>
                  </a:lnTo>
                  <a:lnTo>
                    <a:pt x="527" y="1145"/>
                  </a:lnTo>
                  <a:lnTo>
                    <a:pt x="527" y="1147"/>
                  </a:lnTo>
                  <a:lnTo>
                    <a:pt x="527" y="1147"/>
                  </a:lnTo>
                  <a:lnTo>
                    <a:pt x="527" y="1149"/>
                  </a:lnTo>
                  <a:lnTo>
                    <a:pt x="529" y="1151"/>
                  </a:lnTo>
                  <a:lnTo>
                    <a:pt x="527" y="1151"/>
                  </a:lnTo>
                  <a:lnTo>
                    <a:pt x="529" y="1151"/>
                  </a:lnTo>
                  <a:lnTo>
                    <a:pt x="529" y="1151"/>
                  </a:lnTo>
                  <a:lnTo>
                    <a:pt x="531" y="1151"/>
                  </a:lnTo>
                  <a:lnTo>
                    <a:pt x="529" y="1153"/>
                  </a:lnTo>
                  <a:lnTo>
                    <a:pt x="531" y="1153"/>
                  </a:lnTo>
                  <a:lnTo>
                    <a:pt x="531" y="1153"/>
                  </a:lnTo>
                  <a:lnTo>
                    <a:pt x="529" y="1155"/>
                  </a:lnTo>
                  <a:lnTo>
                    <a:pt x="529" y="1155"/>
                  </a:lnTo>
                  <a:lnTo>
                    <a:pt x="531" y="1155"/>
                  </a:lnTo>
                  <a:lnTo>
                    <a:pt x="531" y="1155"/>
                  </a:lnTo>
                  <a:lnTo>
                    <a:pt x="531" y="1155"/>
                  </a:lnTo>
                  <a:lnTo>
                    <a:pt x="533" y="1157"/>
                  </a:lnTo>
                  <a:lnTo>
                    <a:pt x="531" y="1157"/>
                  </a:lnTo>
                  <a:lnTo>
                    <a:pt x="531" y="1157"/>
                  </a:lnTo>
                  <a:lnTo>
                    <a:pt x="531" y="1157"/>
                  </a:lnTo>
                  <a:lnTo>
                    <a:pt x="531" y="1157"/>
                  </a:lnTo>
                  <a:lnTo>
                    <a:pt x="533" y="1157"/>
                  </a:lnTo>
                  <a:lnTo>
                    <a:pt x="535" y="1157"/>
                  </a:lnTo>
                  <a:lnTo>
                    <a:pt x="535" y="1159"/>
                  </a:lnTo>
                  <a:lnTo>
                    <a:pt x="535" y="1159"/>
                  </a:lnTo>
                  <a:lnTo>
                    <a:pt x="535" y="1159"/>
                  </a:lnTo>
                  <a:lnTo>
                    <a:pt x="535" y="1161"/>
                  </a:lnTo>
                  <a:lnTo>
                    <a:pt x="535" y="1161"/>
                  </a:lnTo>
                  <a:lnTo>
                    <a:pt x="538" y="1163"/>
                  </a:lnTo>
                  <a:lnTo>
                    <a:pt x="538" y="1163"/>
                  </a:lnTo>
                  <a:lnTo>
                    <a:pt x="538" y="1165"/>
                  </a:lnTo>
                  <a:lnTo>
                    <a:pt x="538" y="1168"/>
                  </a:lnTo>
                  <a:lnTo>
                    <a:pt x="542" y="1170"/>
                  </a:lnTo>
                  <a:lnTo>
                    <a:pt x="542" y="1170"/>
                  </a:lnTo>
                  <a:lnTo>
                    <a:pt x="542" y="1172"/>
                  </a:lnTo>
                  <a:lnTo>
                    <a:pt x="542" y="1172"/>
                  </a:lnTo>
                  <a:lnTo>
                    <a:pt x="542" y="1172"/>
                  </a:lnTo>
                  <a:lnTo>
                    <a:pt x="544" y="1172"/>
                  </a:lnTo>
                  <a:lnTo>
                    <a:pt x="544" y="1174"/>
                  </a:lnTo>
                  <a:lnTo>
                    <a:pt x="544" y="1174"/>
                  </a:lnTo>
                  <a:lnTo>
                    <a:pt x="544" y="1176"/>
                  </a:lnTo>
                  <a:lnTo>
                    <a:pt x="544" y="1176"/>
                  </a:lnTo>
                  <a:lnTo>
                    <a:pt x="546" y="1180"/>
                  </a:lnTo>
                  <a:lnTo>
                    <a:pt x="548" y="1182"/>
                  </a:lnTo>
                  <a:lnTo>
                    <a:pt x="550" y="1182"/>
                  </a:lnTo>
                  <a:lnTo>
                    <a:pt x="552" y="1184"/>
                  </a:lnTo>
                  <a:lnTo>
                    <a:pt x="552" y="1186"/>
                  </a:lnTo>
                  <a:lnTo>
                    <a:pt x="554" y="1186"/>
                  </a:lnTo>
                  <a:lnTo>
                    <a:pt x="556" y="1188"/>
                  </a:lnTo>
                  <a:lnTo>
                    <a:pt x="558" y="1186"/>
                  </a:lnTo>
                  <a:lnTo>
                    <a:pt x="562" y="1192"/>
                  </a:lnTo>
                  <a:lnTo>
                    <a:pt x="562" y="1192"/>
                  </a:lnTo>
                  <a:lnTo>
                    <a:pt x="567" y="1194"/>
                  </a:lnTo>
                  <a:lnTo>
                    <a:pt x="567" y="1197"/>
                  </a:lnTo>
                  <a:lnTo>
                    <a:pt x="567" y="1197"/>
                  </a:lnTo>
                  <a:lnTo>
                    <a:pt x="567" y="1197"/>
                  </a:lnTo>
                  <a:lnTo>
                    <a:pt x="569" y="1194"/>
                  </a:lnTo>
                  <a:lnTo>
                    <a:pt x="569" y="1194"/>
                  </a:lnTo>
                  <a:lnTo>
                    <a:pt x="571" y="1199"/>
                  </a:lnTo>
                  <a:lnTo>
                    <a:pt x="571" y="1199"/>
                  </a:lnTo>
                  <a:lnTo>
                    <a:pt x="573" y="1201"/>
                  </a:lnTo>
                  <a:lnTo>
                    <a:pt x="573" y="1201"/>
                  </a:lnTo>
                  <a:lnTo>
                    <a:pt x="575" y="1201"/>
                  </a:lnTo>
                  <a:lnTo>
                    <a:pt x="575" y="1201"/>
                  </a:lnTo>
                  <a:lnTo>
                    <a:pt x="575" y="1201"/>
                  </a:lnTo>
                  <a:lnTo>
                    <a:pt x="575" y="1203"/>
                  </a:lnTo>
                  <a:lnTo>
                    <a:pt x="577" y="1205"/>
                  </a:lnTo>
                  <a:lnTo>
                    <a:pt x="579" y="1207"/>
                  </a:lnTo>
                  <a:lnTo>
                    <a:pt x="579" y="1207"/>
                  </a:lnTo>
                  <a:lnTo>
                    <a:pt x="579" y="1207"/>
                  </a:lnTo>
                  <a:lnTo>
                    <a:pt x="579" y="1207"/>
                  </a:lnTo>
                  <a:lnTo>
                    <a:pt x="587" y="1213"/>
                  </a:lnTo>
                  <a:lnTo>
                    <a:pt x="587" y="1215"/>
                  </a:lnTo>
                  <a:lnTo>
                    <a:pt x="587" y="1215"/>
                  </a:lnTo>
                  <a:lnTo>
                    <a:pt x="589" y="1215"/>
                  </a:lnTo>
                  <a:lnTo>
                    <a:pt x="589" y="1215"/>
                  </a:lnTo>
                  <a:lnTo>
                    <a:pt x="589" y="1215"/>
                  </a:lnTo>
                  <a:lnTo>
                    <a:pt x="591" y="1215"/>
                  </a:lnTo>
                  <a:lnTo>
                    <a:pt x="591" y="1217"/>
                  </a:lnTo>
                  <a:lnTo>
                    <a:pt x="591" y="1219"/>
                  </a:lnTo>
                  <a:lnTo>
                    <a:pt x="591" y="1219"/>
                  </a:lnTo>
                  <a:lnTo>
                    <a:pt x="591" y="1224"/>
                  </a:lnTo>
                  <a:lnTo>
                    <a:pt x="591" y="1226"/>
                  </a:lnTo>
                  <a:lnTo>
                    <a:pt x="591" y="1228"/>
                  </a:lnTo>
                  <a:lnTo>
                    <a:pt x="594" y="1238"/>
                  </a:lnTo>
                  <a:lnTo>
                    <a:pt x="594" y="1242"/>
                  </a:lnTo>
                  <a:lnTo>
                    <a:pt x="596" y="1242"/>
                  </a:lnTo>
                  <a:lnTo>
                    <a:pt x="596" y="1248"/>
                  </a:lnTo>
                  <a:lnTo>
                    <a:pt x="596" y="1250"/>
                  </a:lnTo>
                  <a:lnTo>
                    <a:pt x="596" y="1248"/>
                  </a:lnTo>
                  <a:lnTo>
                    <a:pt x="596" y="1242"/>
                  </a:lnTo>
                  <a:lnTo>
                    <a:pt x="598" y="1242"/>
                  </a:lnTo>
                  <a:lnTo>
                    <a:pt x="596" y="1240"/>
                  </a:lnTo>
                  <a:lnTo>
                    <a:pt x="596" y="1238"/>
                  </a:lnTo>
                  <a:lnTo>
                    <a:pt x="596" y="1238"/>
                  </a:lnTo>
                  <a:lnTo>
                    <a:pt x="598" y="1238"/>
                  </a:lnTo>
                  <a:lnTo>
                    <a:pt x="600" y="1240"/>
                  </a:lnTo>
                  <a:lnTo>
                    <a:pt x="600" y="1240"/>
                  </a:lnTo>
                  <a:lnTo>
                    <a:pt x="600" y="1244"/>
                  </a:lnTo>
                  <a:lnTo>
                    <a:pt x="600" y="1244"/>
                  </a:lnTo>
                  <a:lnTo>
                    <a:pt x="602" y="1246"/>
                  </a:lnTo>
                  <a:lnTo>
                    <a:pt x="602" y="1248"/>
                  </a:lnTo>
                  <a:lnTo>
                    <a:pt x="602" y="1248"/>
                  </a:lnTo>
                  <a:lnTo>
                    <a:pt x="604" y="1248"/>
                  </a:lnTo>
                  <a:lnTo>
                    <a:pt x="606" y="1248"/>
                  </a:lnTo>
                  <a:lnTo>
                    <a:pt x="606" y="1248"/>
                  </a:lnTo>
                  <a:lnTo>
                    <a:pt x="608" y="1250"/>
                  </a:lnTo>
                  <a:lnTo>
                    <a:pt x="608" y="1250"/>
                  </a:lnTo>
                  <a:lnTo>
                    <a:pt x="608" y="1250"/>
                  </a:lnTo>
                  <a:lnTo>
                    <a:pt x="608" y="1250"/>
                  </a:lnTo>
                  <a:lnTo>
                    <a:pt x="610" y="1253"/>
                  </a:lnTo>
                  <a:lnTo>
                    <a:pt x="610" y="1257"/>
                  </a:lnTo>
                  <a:lnTo>
                    <a:pt x="610" y="1259"/>
                  </a:lnTo>
                  <a:lnTo>
                    <a:pt x="608" y="1261"/>
                  </a:lnTo>
                  <a:lnTo>
                    <a:pt x="612" y="1265"/>
                  </a:lnTo>
                  <a:lnTo>
                    <a:pt x="612" y="1265"/>
                  </a:lnTo>
                  <a:lnTo>
                    <a:pt x="612" y="1265"/>
                  </a:lnTo>
                  <a:lnTo>
                    <a:pt x="616" y="1265"/>
                  </a:lnTo>
                  <a:lnTo>
                    <a:pt x="616" y="1267"/>
                  </a:lnTo>
                  <a:lnTo>
                    <a:pt x="618" y="1269"/>
                  </a:lnTo>
                  <a:lnTo>
                    <a:pt x="618" y="1269"/>
                  </a:lnTo>
                  <a:lnTo>
                    <a:pt x="618" y="1269"/>
                  </a:lnTo>
                  <a:lnTo>
                    <a:pt x="621" y="1271"/>
                  </a:lnTo>
                  <a:lnTo>
                    <a:pt x="623" y="1273"/>
                  </a:lnTo>
                  <a:lnTo>
                    <a:pt x="621" y="1273"/>
                  </a:lnTo>
                  <a:lnTo>
                    <a:pt x="621" y="1275"/>
                  </a:lnTo>
                  <a:lnTo>
                    <a:pt x="623" y="1275"/>
                  </a:lnTo>
                  <a:lnTo>
                    <a:pt x="623" y="1277"/>
                  </a:lnTo>
                  <a:lnTo>
                    <a:pt x="623" y="1277"/>
                  </a:lnTo>
                  <a:lnTo>
                    <a:pt x="623" y="1277"/>
                  </a:lnTo>
                  <a:lnTo>
                    <a:pt x="623" y="1280"/>
                  </a:lnTo>
                  <a:lnTo>
                    <a:pt x="623" y="1282"/>
                  </a:lnTo>
                  <a:lnTo>
                    <a:pt x="623" y="1286"/>
                  </a:lnTo>
                  <a:lnTo>
                    <a:pt x="623" y="1288"/>
                  </a:lnTo>
                  <a:lnTo>
                    <a:pt x="625" y="1290"/>
                  </a:lnTo>
                  <a:lnTo>
                    <a:pt x="627" y="1294"/>
                  </a:lnTo>
                  <a:lnTo>
                    <a:pt x="629" y="1294"/>
                  </a:lnTo>
                  <a:lnTo>
                    <a:pt x="627" y="1296"/>
                  </a:lnTo>
                  <a:lnTo>
                    <a:pt x="627" y="1298"/>
                  </a:lnTo>
                  <a:lnTo>
                    <a:pt x="627" y="1300"/>
                  </a:lnTo>
                  <a:lnTo>
                    <a:pt x="627" y="1300"/>
                  </a:lnTo>
                  <a:lnTo>
                    <a:pt x="631" y="1300"/>
                  </a:lnTo>
                  <a:lnTo>
                    <a:pt x="633" y="1298"/>
                  </a:lnTo>
                  <a:lnTo>
                    <a:pt x="635" y="1298"/>
                  </a:lnTo>
                  <a:lnTo>
                    <a:pt x="637" y="1296"/>
                  </a:lnTo>
                  <a:lnTo>
                    <a:pt x="637" y="1294"/>
                  </a:lnTo>
                  <a:lnTo>
                    <a:pt x="635" y="1294"/>
                  </a:lnTo>
                  <a:lnTo>
                    <a:pt x="637" y="1292"/>
                  </a:lnTo>
                  <a:lnTo>
                    <a:pt x="637" y="1292"/>
                  </a:lnTo>
                  <a:lnTo>
                    <a:pt x="639" y="1292"/>
                  </a:lnTo>
                  <a:lnTo>
                    <a:pt x="641" y="1292"/>
                  </a:lnTo>
                  <a:lnTo>
                    <a:pt x="645" y="1290"/>
                  </a:lnTo>
                  <a:lnTo>
                    <a:pt x="645" y="1288"/>
                  </a:lnTo>
                  <a:lnTo>
                    <a:pt x="647" y="1286"/>
                  </a:lnTo>
                  <a:lnTo>
                    <a:pt x="650" y="1282"/>
                  </a:lnTo>
                  <a:lnTo>
                    <a:pt x="650" y="1280"/>
                  </a:lnTo>
                  <a:lnTo>
                    <a:pt x="650" y="1277"/>
                  </a:lnTo>
                  <a:lnTo>
                    <a:pt x="650" y="1277"/>
                  </a:lnTo>
                  <a:lnTo>
                    <a:pt x="652" y="1277"/>
                  </a:lnTo>
                  <a:lnTo>
                    <a:pt x="652" y="1277"/>
                  </a:lnTo>
                  <a:lnTo>
                    <a:pt x="656" y="1277"/>
                  </a:lnTo>
                  <a:lnTo>
                    <a:pt x="658" y="1277"/>
                  </a:lnTo>
                  <a:lnTo>
                    <a:pt x="658" y="1277"/>
                  </a:lnTo>
                  <a:lnTo>
                    <a:pt x="658" y="1275"/>
                  </a:lnTo>
                  <a:lnTo>
                    <a:pt x="656" y="1273"/>
                  </a:lnTo>
                  <a:lnTo>
                    <a:pt x="656" y="1273"/>
                  </a:lnTo>
                  <a:lnTo>
                    <a:pt x="658" y="1271"/>
                  </a:lnTo>
                  <a:lnTo>
                    <a:pt x="658" y="1269"/>
                  </a:lnTo>
                  <a:lnTo>
                    <a:pt x="658" y="1269"/>
                  </a:lnTo>
                  <a:lnTo>
                    <a:pt x="660" y="1269"/>
                  </a:lnTo>
                  <a:lnTo>
                    <a:pt x="660" y="1269"/>
                  </a:lnTo>
                  <a:lnTo>
                    <a:pt x="660" y="1267"/>
                  </a:lnTo>
                  <a:lnTo>
                    <a:pt x="658" y="1267"/>
                  </a:lnTo>
                  <a:lnTo>
                    <a:pt x="658" y="1267"/>
                  </a:lnTo>
                  <a:lnTo>
                    <a:pt x="656" y="1265"/>
                  </a:lnTo>
                  <a:lnTo>
                    <a:pt x="654" y="1265"/>
                  </a:lnTo>
                  <a:lnTo>
                    <a:pt x="654" y="1261"/>
                  </a:lnTo>
                  <a:lnTo>
                    <a:pt x="652" y="1259"/>
                  </a:lnTo>
                  <a:lnTo>
                    <a:pt x="652" y="1257"/>
                  </a:lnTo>
                  <a:lnTo>
                    <a:pt x="652" y="1255"/>
                  </a:lnTo>
                  <a:lnTo>
                    <a:pt x="654" y="1253"/>
                  </a:lnTo>
                  <a:lnTo>
                    <a:pt x="654" y="1250"/>
                  </a:lnTo>
                  <a:lnTo>
                    <a:pt x="654" y="1248"/>
                  </a:lnTo>
                  <a:lnTo>
                    <a:pt x="654" y="1248"/>
                  </a:lnTo>
                  <a:lnTo>
                    <a:pt x="652" y="1246"/>
                  </a:lnTo>
                  <a:lnTo>
                    <a:pt x="652" y="1244"/>
                  </a:lnTo>
                  <a:lnTo>
                    <a:pt x="654" y="1244"/>
                  </a:lnTo>
                  <a:lnTo>
                    <a:pt x="654" y="1240"/>
                  </a:lnTo>
                  <a:lnTo>
                    <a:pt x="656" y="1238"/>
                  </a:lnTo>
                  <a:lnTo>
                    <a:pt x="654" y="1236"/>
                  </a:lnTo>
                  <a:lnTo>
                    <a:pt x="656" y="1236"/>
                  </a:lnTo>
                  <a:lnTo>
                    <a:pt x="656" y="1234"/>
                  </a:lnTo>
                  <a:lnTo>
                    <a:pt x="658" y="1234"/>
                  </a:lnTo>
                  <a:lnTo>
                    <a:pt x="660" y="1232"/>
                  </a:lnTo>
                  <a:lnTo>
                    <a:pt x="662" y="1232"/>
                  </a:lnTo>
                  <a:lnTo>
                    <a:pt x="662" y="1230"/>
                  </a:lnTo>
                  <a:lnTo>
                    <a:pt x="662" y="1228"/>
                  </a:lnTo>
                  <a:lnTo>
                    <a:pt x="660" y="1228"/>
                  </a:lnTo>
                  <a:lnTo>
                    <a:pt x="656" y="1226"/>
                  </a:lnTo>
                  <a:lnTo>
                    <a:pt x="656" y="1226"/>
                  </a:lnTo>
                  <a:lnTo>
                    <a:pt x="660" y="1221"/>
                  </a:lnTo>
                  <a:lnTo>
                    <a:pt x="666" y="1215"/>
                  </a:lnTo>
                  <a:lnTo>
                    <a:pt x="672" y="1211"/>
                  </a:lnTo>
                  <a:lnTo>
                    <a:pt x="674" y="1211"/>
                  </a:lnTo>
                  <a:lnTo>
                    <a:pt x="677" y="1211"/>
                  </a:lnTo>
                  <a:lnTo>
                    <a:pt x="677" y="1211"/>
                  </a:lnTo>
                  <a:lnTo>
                    <a:pt x="681" y="1211"/>
                  </a:lnTo>
                  <a:lnTo>
                    <a:pt x="681" y="1211"/>
                  </a:lnTo>
                  <a:lnTo>
                    <a:pt x="687" y="1213"/>
                  </a:lnTo>
                  <a:lnTo>
                    <a:pt x="691" y="1215"/>
                  </a:lnTo>
                  <a:lnTo>
                    <a:pt x="695" y="1221"/>
                  </a:lnTo>
                  <a:lnTo>
                    <a:pt x="699" y="1224"/>
                  </a:lnTo>
                  <a:lnTo>
                    <a:pt x="699" y="1226"/>
                  </a:lnTo>
                  <a:lnTo>
                    <a:pt x="701" y="1226"/>
                  </a:lnTo>
                  <a:lnTo>
                    <a:pt x="703" y="1224"/>
                  </a:lnTo>
                  <a:lnTo>
                    <a:pt x="708" y="1224"/>
                  </a:lnTo>
                  <a:lnTo>
                    <a:pt x="708" y="1224"/>
                  </a:lnTo>
                  <a:lnTo>
                    <a:pt x="710" y="1224"/>
                  </a:lnTo>
                  <a:lnTo>
                    <a:pt x="710" y="1224"/>
                  </a:lnTo>
                  <a:lnTo>
                    <a:pt x="710" y="1226"/>
                  </a:lnTo>
                  <a:lnTo>
                    <a:pt x="710" y="1226"/>
                  </a:lnTo>
                  <a:lnTo>
                    <a:pt x="712" y="1228"/>
                  </a:lnTo>
                  <a:lnTo>
                    <a:pt x="712" y="1228"/>
                  </a:lnTo>
                  <a:lnTo>
                    <a:pt x="712" y="1228"/>
                  </a:lnTo>
                  <a:lnTo>
                    <a:pt x="712" y="1228"/>
                  </a:lnTo>
                  <a:lnTo>
                    <a:pt x="714" y="1228"/>
                  </a:lnTo>
                  <a:lnTo>
                    <a:pt x="716" y="1226"/>
                  </a:lnTo>
                  <a:lnTo>
                    <a:pt x="716" y="1226"/>
                  </a:lnTo>
                  <a:lnTo>
                    <a:pt x="718" y="1224"/>
                  </a:lnTo>
                  <a:lnTo>
                    <a:pt x="720" y="1224"/>
                  </a:lnTo>
                  <a:lnTo>
                    <a:pt x="720" y="1224"/>
                  </a:lnTo>
                  <a:lnTo>
                    <a:pt x="724" y="1224"/>
                  </a:lnTo>
                  <a:lnTo>
                    <a:pt x="724" y="1226"/>
                  </a:lnTo>
                  <a:lnTo>
                    <a:pt x="726" y="1224"/>
                  </a:lnTo>
                  <a:lnTo>
                    <a:pt x="728" y="1224"/>
                  </a:lnTo>
                  <a:lnTo>
                    <a:pt x="728" y="1221"/>
                  </a:lnTo>
                  <a:lnTo>
                    <a:pt x="730" y="1219"/>
                  </a:lnTo>
                  <a:lnTo>
                    <a:pt x="732" y="1219"/>
                  </a:lnTo>
                  <a:lnTo>
                    <a:pt x="735" y="1221"/>
                  </a:lnTo>
                  <a:lnTo>
                    <a:pt x="737" y="1221"/>
                  </a:lnTo>
                  <a:lnTo>
                    <a:pt x="743" y="1219"/>
                  </a:lnTo>
                  <a:lnTo>
                    <a:pt x="749" y="1219"/>
                  </a:lnTo>
                  <a:lnTo>
                    <a:pt x="753" y="1219"/>
                  </a:lnTo>
                  <a:lnTo>
                    <a:pt x="759" y="1219"/>
                  </a:lnTo>
                  <a:lnTo>
                    <a:pt x="762" y="1219"/>
                  </a:lnTo>
                  <a:lnTo>
                    <a:pt x="766" y="1217"/>
                  </a:lnTo>
                  <a:lnTo>
                    <a:pt x="768" y="1217"/>
                  </a:lnTo>
                  <a:lnTo>
                    <a:pt x="782" y="1217"/>
                  </a:lnTo>
                  <a:lnTo>
                    <a:pt x="795" y="1217"/>
                  </a:lnTo>
                  <a:lnTo>
                    <a:pt x="807" y="1217"/>
                  </a:lnTo>
                  <a:lnTo>
                    <a:pt x="811" y="1219"/>
                  </a:lnTo>
                  <a:lnTo>
                    <a:pt x="824" y="1226"/>
                  </a:lnTo>
                  <a:lnTo>
                    <a:pt x="826" y="1228"/>
                  </a:lnTo>
                  <a:lnTo>
                    <a:pt x="842" y="1230"/>
                  </a:lnTo>
                  <a:lnTo>
                    <a:pt x="861" y="1232"/>
                  </a:lnTo>
                  <a:lnTo>
                    <a:pt x="876" y="1232"/>
                  </a:lnTo>
                  <a:lnTo>
                    <a:pt x="894" y="1234"/>
                  </a:lnTo>
                  <a:lnTo>
                    <a:pt x="907" y="1232"/>
                  </a:lnTo>
                  <a:lnTo>
                    <a:pt x="923" y="1230"/>
                  </a:lnTo>
                  <a:lnTo>
                    <a:pt x="925" y="1232"/>
                  </a:lnTo>
                  <a:lnTo>
                    <a:pt x="932" y="1238"/>
                  </a:lnTo>
                  <a:lnTo>
                    <a:pt x="936" y="1246"/>
                  </a:lnTo>
                  <a:lnTo>
                    <a:pt x="942" y="1255"/>
                  </a:lnTo>
                  <a:lnTo>
                    <a:pt x="944" y="1257"/>
                  </a:lnTo>
                  <a:lnTo>
                    <a:pt x="954" y="1257"/>
                  </a:lnTo>
                  <a:lnTo>
                    <a:pt x="956" y="1257"/>
                  </a:lnTo>
                  <a:lnTo>
                    <a:pt x="959" y="1255"/>
                  </a:lnTo>
                  <a:lnTo>
                    <a:pt x="969" y="1250"/>
                  </a:lnTo>
                  <a:lnTo>
                    <a:pt x="977" y="1244"/>
                  </a:lnTo>
                  <a:lnTo>
                    <a:pt x="979" y="1242"/>
                  </a:lnTo>
                  <a:lnTo>
                    <a:pt x="986" y="1228"/>
                  </a:lnTo>
                  <a:lnTo>
                    <a:pt x="988" y="1217"/>
                  </a:lnTo>
                  <a:lnTo>
                    <a:pt x="990" y="1215"/>
                  </a:lnTo>
                  <a:lnTo>
                    <a:pt x="998" y="1207"/>
                  </a:lnTo>
                  <a:lnTo>
                    <a:pt x="1008" y="1192"/>
                  </a:lnTo>
                  <a:lnTo>
                    <a:pt x="1021" y="1178"/>
                  </a:lnTo>
                  <a:lnTo>
                    <a:pt x="1027" y="1170"/>
                  </a:lnTo>
                  <a:lnTo>
                    <a:pt x="1033" y="1161"/>
                  </a:lnTo>
                  <a:lnTo>
                    <a:pt x="1035" y="1159"/>
                  </a:lnTo>
                  <a:lnTo>
                    <a:pt x="1044" y="1155"/>
                  </a:lnTo>
                  <a:lnTo>
                    <a:pt x="1058" y="1149"/>
                  </a:lnTo>
                  <a:lnTo>
                    <a:pt x="1073" y="1141"/>
                  </a:lnTo>
                  <a:lnTo>
                    <a:pt x="1085" y="1134"/>
                  </a:lnTo>
                  <a:lnTo>
                    <a:pt x="1095" y="1128"/>
                  </a:lnTo>
                  <a:lnTo>
                    <a:pt x="1100" y="1128"/>
                  </a:lnTo>
                  <a:lnTo>
                    <a:pt x="1106" y="1124"/>
                  </a:lnTo>
                  <a:lnTo>
                    <a:pt x="1116" y="1124"/>
                  </a:lnTo>
                  <a:lnTo>
                    <a:pt x="1129" y="1122"/>
                  </a:lnTo>
                  <a:lnTo>
                    <a:pt x="1139" y="1120"/>
                  </a:lnTo>
                  <a:lnTo>
                    <a:pt x="1151" y="1118"/>
                  </a:lnTo>
                  <a:lnTo>
                    <a:pt x="1164" y="1116"/>
                  </a:lnTo>
                  <a:lnTo>
                    <a:pt x="1176" y="1116"/>
                  </a:lnTo>
                  <a:lnTo>
                    <a:pt x="1189" y="1114"/>
                  </a:lnTo>
                  <a:lnTo>
                    <a:pt x="1212" y="1109"/>
                  </a:lnTo>
                  <a:lnTo>
                    <a:pt x="1224" y="1107"/>
                  </a:lnTo>
                  <a:lnTo>
                    <a:pt x="1236" y="1105"/>
                  </a:lnTo>
                  <a:lnTo>
                    <a:pt x="1249" y="1105"/>
                  </a:lnTo>
                  <a:lnTo>
                    <a:pt x="1261" y="1103"/>
                  </a:lnTo>
                  <a:lnTo>
                    <a:pt x="1272" y="1101"/>
                  </a:lnTo>
                  <a:lnTo>
                    <a:pt x="1284" y="1099"/>
                  </a:lnTo>
                  <a:lnTo>
                    <a:pt x="1297" y="1097"/>
                  </a:lnTo>
                  <a:lnTo>
                    <a:pt x="1309" y="1097"/>
                  </a:lnTo>
                  <a:lnTo>
                    <a:pt x="1322" y="1095"/>
                  </a:lnTo>
                  <a:lnTo>
                    <a:pt x="1342" y="1087"/>
                  </a:lnTo>
                  <a:lnTo>
                    <a:pt x="1355" y="1082"/>
                  </a:lnTo>
                  <a:lnTo>
                    <a:pt x="1367" y="1078"/>
                  </a:lnTo>
                  <a:lnTo>
                    <a:pt x="1382" y="1074"/>
                  </a:lnTo>
                  <a:lnTo>
                    <a:pt x="1394" y="1068"/>
                  </a:lnTo>
                  <a:lnTo>
                    <a:pt x="1407" y="1064"/>
                  </a:lnTo>
                  <a:lnTo>
                    <a:pt x="1419" y="1060"/>
                  </a:lnTo>
                  <a:lnTo>
                    <a:pt x="1433" y="1056"/>
                  </a:lnTo>
                  <a:lnTo>
                    <a:pt x="1446" y="1051"/>
                  </a:lnTo>
                  <a:lnTo>
                    <a:pt x="1458" y="1045"/>
                  </a:lnTo>
                  <a:lnTo>
                    <a:pt x="1471" y="1041"/>
                  </a:lnTo>
                  <a:lnTo>
                    <a:pt x="1483" y="1037"/>
                  </a:lnTo>
                  <a:lnTo>
                    <a:pt x="1498" y="1033"/>
                  </a:lnTo>
                  <a:lnTo>
                    <a:pt x="1510" y="1029"/>
                  </a:lnTo>
                  <a:lnTo>
                    <a:pt x="1523" y="1022"/>
                  </a:lnTo>
                  <a:lnTo>
                    <a:pt x="1535" y="1018"/>
                  </a:lnTo>
                  <a:lnTo>
                    <a:pt x="1548" y="1014"/>
                  </a:lnTo>
                  <a:lnTo>
                    <a:pt x="1550" y="1008"/>
                  </a:lnTo>
                  <a:lnTo>
                    <a:pt x="1550" y="1006"/>
                  </a:lnTo>
                  <a:lnTo>
                    <a:pt x="1552" y="1002"/>
                  </a:lnTo>
                  <a:lnTo>
                    <a:pt x="1554" y="993"/>
                  </a:lnTo>
                  <a:lnTo>
                    <a:pt x="1556" y="985"/>
                  </a:lnTo>
                  <a:lnTo>
                    <a:pt x="1560" y="975"/>
                  </a:lnTo>
                  <a:lnTo>
                    <a:pt x="1564" y="962"/>
                  </a:lnTo>
                  <a:lnTo>
                    <a:pt x="1568" y="950"/>
                  </a:lnTo>
                  <a:lnTo>
                    <a:pt x="1572" y="937"/>
                  </a:lnTo>
                  <a:lnTo>
                    <a:pt x="1577" y="923"/>
                  </a:lnTo>
                  <a:lnTo>
                    <a:pt x="1581" y="910"/>
                  </a:lnTo>
                  <a:lnTo>
                    <a:pt x="1583" y="898"/>
                  </a:lnTo>
                  <a:lnTo>
                    <a:pt x="1587" y="888"/>
                  </a:lnTo>
                  <a:lnTo>
                    <a:pt x="1589" y="879"/>
                  </a:lnTo>
                  <a:lnTo>
                    <a:pt x="1591" y="871"/>
                  </a:lnTo>
                  <a:lnTo>
                    <a:pt x="1593" y="867"/>
                  </a:lnTo>
                  <a:lnTo>
                    <a:pt x="1593" y="865"/>
                  </a:lnTo>
                  <a:lnTo>
                    <a:pt x="1597" y="856"/>
                  </a:lnTo>
                  <a:lnTo>
                    <a:pt x="1597" y="854"/>
                  </a:lnTo>
                  <a:close/>
                  <a:moveTo>
                    <a:pt x="187" y="574"/>
                  </a:moveTo>
                  <a:lnTo>
                    <a:pt x="185" y="574"/>
                  </a:lnTo>
                  <a:lnTo>
                    <a:pt x="185" y="574"/>
                  </a:lnTo>
                  <a:lnTo>
                    <a:pt x="183" y="576"/>
                  </a:lnTo>
                  <a:lnTo>
                    <a:pt x="183" y="574"/>
                  </a:lnTo>
                  <a:lnTo>
                    <a:pt x="183" y="574"/>
                  </a:lnTo>
                  <a:lnTo>
                    <a:pt x="185" y="574"/>
                  </a:lnTo>
                  <a:lnTo>
                    <a:pt x="185" y="572"/>
                  </a:lnTo>
                  <a:lnTo>
                    <a:pt x="183" y="572"/>
                  </a:lnTo>
                  <a:lnTo>
                    <a:pt x="183" y="572"/>
                  </a:lnTo>
                  <a:lnTo>
                    <a:pt x="181" y="572"/>
                  </a:lnTo>
                  <a:lnTo>
                    <a:pt x="179" y="570"/>
                  </a:lnTo>
                  <a:lnTo>
                    <a:pt x="177" y="570"/>
                  </a:lnTo>
                  <a:lnTo>
                    <a:pt x="177" y="570"/>
                  </a:lnTo>
                  <a:lnTo>
                    <a:pt x="175" y="568"/>
                  </a:lnTo>
                  <a:lnTo>
                    <a:pt x="175" y="568"/>
                  </a:lnTo>
                  <a:lnTo>
                    <a:pt x="175" y="566"/>
                  </a:lnTo>
                  <a:lnTo>
                    <a:pt x="175" y="568"/>
                  </a:lnTo>
                  <a:lnTo>
                    <a:pt x="175" y="568"/>
                  </a:lnTo>
                  <a:lnTo>
                    <a:pt x="175" y="570"/>
                  </a:lnTo>
                  <a:lnTo>
                    <a:pt x="175" y="570"/>
                  </a:lnTo>
                  <a:lnTo>
                    <a:pt x="175" y="570"/>
                  </a:lnTo>
                  <a:lnTo>
                    <a:pt x="175" y="570"/>
                  </a:lnTo>
                  <a:lnTo>
                    <a:pt x="175" y="570"/>
                  </a:lnTo>
                  <a:lnTo>
                    <a:pt x="175" y="570"/>
                  </a:lnTo>
                  <a:lnTo>
                    <a:pt x="175" y="572"/>
                  </a:lnTo>
                  <a:lnTo>
                    <a:pt x="179" y="574"/>
                  </a:lnTo>
                  <a:lnTo>
                    <a:pt x="181" y="576"/>
                  </a:lnTo>
                  <a:lnTo>
                    <a:pt x="181" y="576"/>
                  </a:lnTo>
                  <a:lnTo>
                    <a:pt x="183" y="578"/>
                  </a:lnTo>
                  <a:lnTo>
                    <a:pt x="185" y="576"/>
                  </a:lnTo>
                  <a:lnTo>
                    <a:pt x="185" y="576"/>
                  </a:lnTo>
                  <a:lnTo>
                    <a:pt x="185" y="574"/>
                  </a:lnTo>
                  <a:lnTo>
                    <a:pt x="187" y="574"/>
                  </a:lnTo>
                  <a:lnTo>
                    <a:pt x="187" y="574"/>
                  </a:lnTo>
                  <a:lnTo>
                    <a:pt x="187" y="574"/>
                  </a:lnTo>
                  <a:lnTo>
                    <a:pt x="187" y="574"/>
                  </a:lnTo>
                  <a:close/>
                  <a:moveTo>
                    <a:pt x="185" y="560"/>
                  </a:moveTo>
                  <a:lnTo>
                    <a:pt x="185" y="560"/>
                  </a:lnTo>
                  <a:lnTo>
                    <a:pt x="185" y="560"/>
                  </a:lnTo>
                  <a:lnTo>
                    <a:pt x="185" y="560"/>
                  </a:lnTo>
                  <a:lnTo>
                    <a:pt x="185" y="558"/>
                  </a:lnTo>
                  <a:lnTo>
                    <a:pt x="185" y="558"/>
                  </a:lnTo>
                  <a:lnTo>
                    <a:pt x="183" y="558"/>
                  </a:lnTo>
                  <a:lnTo>
                    <a:pt x="183" y="558"/>
                  </a:lnTo>
                  <a:lnTo>
                    <a:pt x="183" y="560"/>
                  </a:lnTo>
                  <a:lnTo>
                    <a:pt x="183" y="560"/>
                  </a:lnTo>
                  <a:lnTo>
                    <a:pt x="183" y="562"/>
                  </a:lnTo>
                  <a:lnTo>
                    <a:pt x="183" y="564"/>
                  </a:lnTo>
                  <a:lnTo>
                    <a:pt x="185" y="564"/>
                  </a:lnTo>
                  <a:lnTo>
                    <a:pt x="185" y="566"/>
                  </a:lnTo>
                  <a:lnTo>
                    <a:pt x="185" y="564"/>
                  </a:lnTo>
                  <a:lnTo>
                    <a:pt x="185" y="562"/>
                  </a:lnTo>
                  <a:lnTo>
                    <a:pt x="185" y="562"/>
                  </a:lnTo>
                  <a:lnTo>
                    <a:pt x="185" y="562"/>
                  </a:lnTo>
                  <a:lnTo>
                    <a:pt x="185" y="560"/>
                  </a:lnTo>
                  <a:lnTo>
                    <a:pt x="185" y="560"/>
                  </a:lnTo>
                  <a:lnTo>
                    <a:pt x="185" y="560"/>
                  </a:lnTo>
                  <a:lnTo>
                    <a:pt x="185" y="560"/>
                  </a:lnTo>
                  <a:close/>
                  <a:moveTo>
                    <a:pt x="197" y="610"/>
                  </a:moveTo>
                  <a:lnTo>
                    <a:pt x="197" y="610"/>
                  </a:lnTo>
                  <a:lnTo>
                    <a:pt x="195" y="610"/>
                  </a:lnTo>
                  <a:lnTo>
                    <a:pt x="195" y="612"/>
                  </a:lnTo>
                  <a:lnTo>
                    <a:pt x="195" y="612"/>
                  </a:lnTo>
                  <a:lnTo>
                    <a:pt x="195" y="612"/>
                  </a:lnTo>
                  <a:lnTo>
                    <a:pt x="197" y="612"/>
                  </a:lnTo>
                  <a:lnTo>
                    <a:pt x="197" y="612"/>
                  </a:lnTo>
                  <a:lnTo>
                    <a:pt x="197" y="612"/>
                  </a:lnTo>
                  <a:lnTo>
                    <a:pt x="199" y="614"/>
                  </a:lnTo>
                  <a:lnTo>
                    <a:pt x="199" y="612"/>
                  </a:lnTo>
                  <a:lnTo>
                    <a:pt x="199" y="612"/>
                  </a:lnTo>
                  <a:lnTo>
                    <a:pt x="197" y="610"/>
                  </a:lnTo>
                  <a:close/>
                  <a:moveTo>
                    <a:pt x="193" y="574"/>
                  </a:moveTo>
                  <a:lnTo>
                    <a:pt x="193" y="570"/>
                  </a:lnTo>
                  <a:lnTo>
                    <a:pt x="191" y="570"/>
                  </a:lnTo>
                  <a:lnTo>
                    <a:pt x="191" y="570"/>
                  </a:lnTo>
                  <a:lnTo>
                    <a:pt x="191" y="570"/>
                  </a:lnTo>
                  <a:lnTo>
                    <a:pt x="191" y="570"/>
                  </a:lnTo>
                  <a:lnTo>
                    <a:pt x="189" y="568"/>
                  </a:lnTo>
                  <a:lnTo>
                    <a:pt x="189" y="568"/>
                  </a:lnTo>
                  <a:lnTo>
                    <a:pt x="187" y="568"/>
                  </a:lnTo>
                  <a:lnTo>
                    <a:pt x="187" y="570"/>
                  </a:lnTo>
                  <a:lnTo>
                    <a:pt x="187" y="570"/>
                  </a:lnTo>
                  <a:lnTo>
                    <a:pt x="187" y="572"/>
                  </a:lnTo>
                  <a:lnTo>
                    <a:pt x="187" y="570"/>
                  </a:lnTo>
                  <a:lnTo>
                    <a:pt x="189" y="570"/>
                  </a:lnTo>
                  <a:lnTo>
                    <a:pt x="189" y="572"/>
                  </a:lnTo>
                  <a:lnTo>
                    <a:pt x="189" y="572"/>
                  </a:lnTo>
                  <a:lnTo>
                    <a:pt x="189" y="572"/>
                  </a:lnTo>
                  <a:lnTo>
                    <a:pt x="191" y="572"/>
                  </a:lnTo>
                  <a:lnTo>
                    <a:pt x="191" y="572"/>
                  </a:lnTo>
                  <a:lnTo>
                    <a:pt x="191" y="574"/>
                  </a:lnTo>
                  <a:lnTo>
                    <a:pt x="193" y="574"/>
                  </a:lnTo>
                  <a:lnTo>
                    <a:pt x="193" y="574"/>
                  </a:lnTo>
                  <a:lnTo>
                    <a:pt x="193" y="574"/>
                  </a:lnTo>
                  <a:lnTo>
                    <a:pt x="193" y="574"/>
                  </a:lnTo>
                  <a:lnTo>
                    <a:pt x="193" y="574"/>
                  </a:lnTo>
                  <a:lnTo>
                    <a:pt x="193" y="574"/>
                  </a:lnTo>
                  <a:lnTo>
                    <a:pt x="193" y="574"/>
                  </a:lnTo>
                  <a:lnTo>
                    <a:pt x="193" y="574"/>
                  </a:lnTo>
                  <a:lnTo>
                    <a:pt x="193" y="57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89" name="Freeform 10"/>
            <p:cNvSpPr>
              <a:spLocks/>
            </p:cNvSpPr>
            <p:nvPr/>
          </p:nvSpPr>
          <p:spPr bwMode="auto">
            <a:xfrm>
              <a:off x="8978900" y="3171825"/>
              <a:ext cx="106363" cy="211138"/>
            </a:xfrm>
            <a:custGeom>
              <a:avLst/>
              <a:gdLst>
                <a:gd name="T0" fmla="*/ 64 w 67"/>
                <a:gd name="T1" fmla="*/ 73 h 133"/>
                <a:gd name="T2" fmla="*/ 58 w 67"/>
                <a:gd name="T3" fmla="*/ 71 h 133"/>
                <a:gd name="T4" fmla="*/ 58 w 67"/>
                <a:gd name="T5" fmla="*/ 58 h 133"/>
                <a:gd name="T6" fmla="*/ 56 w 67"/>
                <a:gd name="T7" fmla="*/ 52 h 133"/>
                <a:gd name="T8" fmla="*/ 56 w 67"/>
                <a:gd name="T9" fmla="*/ 46 h 133"/>
                <a:gd name="T10" fmla="*/ 60 w 67"/>
                <a:gd name="T11" fmla="*/ 44 h 133"/>
                <a:gd name="T12" fmla="*/ 58 w 67"/>
                <a:gd name="T13" fmla="*/ 39 h 133"/>
                <a:gd name="T14" fmla="*/ 60 w 67"/>
                <a:gd name="T15" fmla="*/ 39 h 133"/>
                <a:gd name="T16" fmla="*/ 62 w 67"/>
                <a:gd name="T17" fmla="*/ 35 h 133"/>
                <a:gd name="T18" fmla="*/ 60 w 67"/>
                <a:gd name="T19" fmla="*/ 35 h 133"/>
                <a:gd name="T20" fmla="*/ 62 w 67"/>
                <a:gd name="T21" fmla="*/ 33 h 133"/>
                <a:gd name="T22" fmla="*/ 64 w 67"/>
                <a:gd name="T23" fmla="*/ 33 h 133"/>
                <a:gd name="T24" fmla="*/ 60 w 67"/>
                <a:gd name="T25" fmla="*/ 21 h 133"/>
                <a:gd name="T26" fmla="*/ 56 w 67"/>
                <a:gd name="T27" fmla="*/ 17 h 133"/>
                <a:gd name="T28" fmla="*/ 48 w 67"/>
                <a:gd name="T29" fmla="*/ 17 h 133"/>
                <a:gd name="T30" fmla="*/ 46 w 67"/>
                <a:gd name="T31" fmla="*/ 10 h 133"/>
                <a:gd name="T32" fmla="*/ 46 w 67"/>
                <a:gd name="T33" fmla="*/ 4 h 133"/>
                <a:gd name="T34" fmla="*/ 33 w 67"/>
                <a:gd name="T35" fmla="*/ 2 h 133"/>
                <a:gd name="T36" fmla="*/ 29 w 67"/>
                <a:gd name="T37" fmla="*/ 6 h 133"/>
                <a:gd name="T38" fmla="*/ 23 w 67"/>
                <a:gd name="T39" fmla="*/ 8 h 133"/>
                <a:gd name="T40" fmla="*/ 19 w 67"/>
                <a:gd name="T41" fmla="*/ 15 h 133"/>
                <a:gd name="T42" fmla="*/ 17 w 67"/>
                <a:gd name="T43" fmla="*/ 21 h 133"/>
                <a:gd name="T44" fmla="*/ 17 w 67"/>
                <a:gd name="T45" fmla="*/ 27 h 133"/>
                <a:gd name="T46" fmla="*/ 15 w 67"/>
                <a:gd name="T47" fmla="*/ 31 h 133"/>
                <a:gd name="T48" fmla="*/ 15 w 67"/>
                <a:gd name="T49" fmla="*/ 29 h 133"/>
                <a:gd name="T50" fmla="*/ 13 w 67"/>
                <a:gd name="T51" fmla="*/ 31 h 133"/>
                <a:gd name="T52" fmla="*/ 13 w 67"/>
                <a:gd name="T53" fmla="*/ 33 h 133"/>
                <a:gd name="T54" fmla="*/ 11 w 67"/>
                <a:gd name="T55" fmla="*/ 39 h 133"/>
                <a:gd name="T56" fmla="*/ 15 w 67"/>
                <a:gd name="T57" fmla="*/ 44 h 133"/>
                <a:gd name="T58" fmla="*/ 15 w 67"/>
                <a:gd name="T59" fmla="*/ 46 h 133"/>
                <a:gd name="T60" fmla="*/ 13 w 67"/>
                <a:gd name="T61" fmla="*/ 46 h 133"/>
                <a:gd name="T62" fmla="*/ 11 w 67"/>
                <a:gd name="T63" fmla="*/ 52 h 133"/>
                <a:gd name="T64" fmla="*/ 11 w 67"/>
                <a:gd name="T65" fmla="*/ 52 h 133"/>
                <a:gd name="T66" fmla="*/ 8 w 67"/>
                <a:gd name="T67" fmla="*/ 46 h 133"/>
                <a:gd name="T68" fmla="*/ 8 w 67"/>
                <a:gd name="T69" fmla="*/ 42 h 133"/>
                <a:gd name="T70" fmla="*/ 6 w 67"/>
                <a:gd name="T71" fmla="*/ 44 h 133"/>
                <a:gd name="T72" fmla="*/ 2 w 67"/>
                <a:gd name="T73" fmla="*/ 46 h 133"/>
                <a:gd name="T74" fmla="*/ 6 w 67"/>
                <a:gd name="T75" fmla="*/ 48 h 133"/>
                <a:gd name="T76" fmla="*/ 6 w 67"/>
                <a:gd name="T77" fmla="*/ 52 h 133"/>
                <a:gd name="T78" fmla="*/ 4 w 67"/>
                <a:gd name="T79" fmla="*/ 54 h 133"/>
                <a:gd name="T80" fmla="*/ 0 w 67"/>
                <a:gd name="T81" fmla="*/ 58 h 133"/>
                <a:gd name="T82" fmla="*/ 0 w 67"/>
                <a:gd name="T83" fmla="*/ 75 h 133"/>
                <a:gd name="T84" fmla="*/ 0 w 67"/>
                <a:gd name="T85" fmla="*/ 81 h 133"/>
                <a:gd name="T86" fmla="*/ 4 w 67"/>
                <a:gd name="T87" fmla="*/ 89 h 133"/>
                <a:gd name="T88" fmla="*/ 4 w 67"/>
                <a:gd name="T89" fmla="*/ 95 h 133"/>
                <a:gd name="T90" fmla="*/ 8 w 67"/>
                <a:gd name="T91" fmla="*/ 112 h 133"/>
                <a:gd name="T92" fmla="*/ 11 w 67"/>
                <a:gd name="T93" fmla="*/ 127 h 133"/>
                <a:gd name="T94" fmla="*/ 27 w 67"/>
                <a:gd name="T95" fmla="*/ 133 h 133"/>
                <a:gd name="T96" fmla="*/ 35 w 67"/>
                <a:gd name="T97" fmla="*/ 127 h 133"/>
                <a:gd name="T98" fmla="*/ 40 w 67"/>
                <a:gd name="T99" fmla="*/ 125 h 133"/>
                <a:gd name="T100" fmla="*/ 44 w 67"/>
                <a:gd name="T101" fmla="*/ 125 h 133"/>
                <a:gd name="T102" fmla="*/ 44 w 67"/>
                <a:gd name="T103" fmla="*/ 131 h 133"/>
                <a:gd name="T104" fmla="*/ 48 w 67"/>
                <a:gd name="T105" fmla="*/ 129 h 133"/>
                <a:gd name="T106" fmla="*/ 52 w 67"/>
                <a:gd name="T107" fmla="*/ 122 h 133"/>
                <a:gd name="T108" fmla="*/ 54 w 67"/>
                <a:gd name="T109" fmla="*/ 116 h 133"/>
                <a:gd name="T110" fmla="*/ 58 w 67"/>
                <a:gd name="T111" fmla="*/ 106 h 133"/>
                <a:gd name="T112" fmla="*/ 62 w 67"/>
                <a:gd name="T113" fmla="*/ 100 h 133"/>
                <a:gd name="T114" fmla="*/ 67 w 67"/>
                <a:gd name="T115" fmla="*/ 85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7" h="133">
                  <a:moveTo>
                    <a:pt x="67" y="85"/>
                  </a:moveTo>
                  <a:lnTo>
                    <a:pt x="64" y="79"/>
                  </a:lnTo>
                  <a:lnTo>
                    <a:pt x="64" y="75"/>
                  </a:lnTo>
                  <a:lnTo>
                    <a:pt x="64" y="73"/>
                  </a:lnTo>
                  <a:lnTo>
                    <a:pt x="64" y="73"/>
                  </a:lnTo>
                  <a:lnTo>
                    <a:pt x="58" y="73"/>
                  </a:lnTo>
                  <a:lnTo>
                    <a:pt x="58" y="71"/>
                  </a:lnTo>
                  <a:lnTo>
                    <a:pt x="58" y="71"/>
                  </a:lnTo>
                  <a:lnTo>
                    <a:pt x="58" y="69"/>
                  </a:lnTo>
                  <a:lnTo>
                    <a:pt x="58" y="60"/>
                  </a:lnTo>
                  <a:lnTo>
                    <a:pt x="58" y="60"/>
                  </a:lnTo>
                  <a:lnTo>
                    <a:pt x="58" y="58"/>
                  </a:lnTo>
                  <a:lnTo>
                    <a:pt x="54" y="54"/>
                  </a:lnTo>
                  <a:lnTo>
                    <a:pt x="54" y="52"/>
                  </a:lnTo>
                  <a:lnTo>
                    <a:pt x="54" y="52"/>
                  </a:lnTo>
                  <a:lnTo>
                    <a:pt x="56" y="52"/>
                  </a:lnTo>
                  <a:lnTo>
                    <a:pt x="56" y="50"/>
                  </a:lnTo>
                  <a:lnTo>
                    <a:pt x="56" y="50"/>
                  </a:lnTo>
                  <a:lnTo>
                    <a:pt x="56" y="46"/>
                  </a:lnTo>
                  <a:lnTo>
                    <a:pt x="56" y="46"/>
                  </a:lnTo>
                  <a:lnTo>
                    <a:pt x="56" y="46"/>
                  </a:lnTo>
                  <a:lnTo>
                    <a:pt x="58" y="46"/>
                  </a:lnTo>
                  <a:lnTo>
                    <a:pt x="60" y="44"/>
                  </a:lnTo>
                  <a:lnTo>
                    <a:pt x="60" y="44"/>
                  </a:lnTo>
                  <a:lnTo>
                    <a:pt x="60" y="42"/>
                  </a:lnTo>
                  <a:lnTo>
                    <a:pt x="60" y="42"/>
                  </a:lnTo>
                  <a:lnTo>
                    <a:pt x="60" y="39"/>
                  </a:lnTo>
                  <a:lnTo>
                    <a:pt x="58" y="39"/>
                  </a:lnTo>
                  <a:lnTo>
                    <a:pt x="56" y="39"/>
                  </a:lnTo>
                  <a:lnTo>
                    <a:pt x="60" y="37"/>
                  </a:lnTo>
                  <a:lnTo>
                    <a:pt x="60" y="37"/>
                  </a:lnTo>
                  <a:lnTo>
                    <a:pt x="60" y="39"/>
                  </a:lnTo>
                  <a:lnTo>
                    <a:pt x="62" y="39"/>
                  </a:lnTo>
                  <a:lnTo>
                    <a:pt x="64" y="37"/>
                  </a:lnTo>
                  <a:lnTo>
                    <a:pt x="62" y="35"/>
                  </a:lnTo>
                  <a:lnTo>
                    <a:pt x="62" y="35"/>
                  </a:lnTo>
                  <a:lnTo>
                    <a:pt x="62" y="35"/>
                  </a:lnTo>
                  <a:lnTo>
                    <a:pt x="60" y="35"/>
                  </a:lnTo>
                  <a:lnTo>
                    <a:pt x="60" y="35"/>
                  </a:lnTo>
                  <a:lnTo>
                    <a:pt x="60" y="35"/>
                  </a:lnTo>
                  <a:lnTo>
                    <a:pt x="60" y="33"/>
                  </a:lnTo>
                  <a:lnTo>
                    <a:pt x="60" y="33"/>
                  </a:lnTo>
                  <a:lnTo>
                    <a:pt x="62" y="33"/>
                  </a:lnTo>
                  <a:lnTo>
                    <a:pt x="62" y="33"/>
                  </a:lnTo>
                  <a:lnTo>
                    <a:pt x="62" y="33"/>
                  </a:lnTo>
                  <a:lnTo>
                    <a:pt x="62" y="35"/>
                  </a:lnTo>
                  <a:lnTo>
                    <a:pt x="64" y="33"/>
                  </a:lnTo>
                  <a:lnTo>
                    <a:pt x="64" y="33"/>
                  </a:lnTo>
                  <a:lnTo>
                    <a:pt x="64" y="31"/>
                  </a:lnTo>
                  <a:lnTo>
                    <a:pt x="62" y="23"/>
                  </a:lnTo>
                  <a:lnTo>
                    <a:pt x="62" y="21"/>
                  </a:lnTo>
                  <a:lnTo>
                    <a:pt x="60" y="21"/>
                  </a:lnTo>
                  <a:lnTo>
                    <a:pt x="60" y="19"/>
                  </a:lnTo>
                  <a:lnTo>
                    <a:pt x="58" y="19"/>
                  </a:lnTo>
                  <a:lnTo>
                    <a:pt x="58" y="17"/>
                  </a:lnTo>
                  <a:lnTo>
                    <a:pt x="56" y="17"/>
                  </a:lnTo>
                  <a:lnTo>
                    <a:pt x="54" y="17"/>
                  </a:lnTo>
                  <a:lnTo>
                    <a:pt x="52" y="17"/>
                  </a:lnTo>
                  <a:lnTo>
                    <a:pt x="50" y="17"/>
                  </a:lnTo>
                  <a:lnTo>
                    <a:pt x="48" y="17"/>
                  </a:lnTo>
                  <a:lnTo>
                    <a:pt x="48" y="15"/>
                  </a:lnTo>
                  <a:lnTo>
                    <a:pt x="48" y="13"/>
                  </a:lnTo>
                  <a:lnTo>
                    <a:pt x="48" y="10"/>
                  </a:lnTo>
                  <a:lnTo>
                    <a:pt x="46" y="10"/>
                  </a:lnTo>
                  <a:lnTo>
                    <a:pt x="46" y="10"/>
                  </a:lnTo>
                  <a:lnTo>
                    <a:pt x="46" y="8"/>
                  </a:lnTo>
                  <a:lnTo>
                    <a:pt x="46" y="6"/>
                  </a:lnTo>
                  <a:lnTo>
                    <a:pt x="46" y="4"/>
                  </a:lnTo>
                  <a:lnTo>
                    <a:pt x="44" y="2"/>
                  </a:lnTo>
                  <a:lnTo>
                    <a:pt x="38" y="0"/>
                  </a:lnTo>
                  <a:lnTo>
                    <a:pt x="35" y="2"/>
                  </a:lnTo>
                  <a:lnTo>
                    <a:pt x="33" y="2"/>
                  </a:lnTo>
                  <a:lnTo>
                    <a:pt x="31" y="2"/>
                  </a:lnTo>
                  <a:lnTo>
                    <a:pt x="31" y="2"/>
                  </a:lnTo>
                  <a:lnTo>
                    <a:pt x="29" y="4"/>
                  </a:lnTo>
                  <a:lnTo>
                    <a:pt x="29" y="6"/>
                  </a:lnTo>
                  <a:lnTo>
                    <a:pt x="29" y="6"/>
                  </a:lnTo>
                  <a:lnTo>
                    <a:pt x="25" y="8"/>
                  </a:lnTo>
                  <a:lnTo>
                    <a:pt x="25" y="8"/>
                  </a:lnTo>
                  <a:lnTo>
                    <a:pt x="23" y="8"/>
                  </a:lnTo>
                  <a:lnTo>
                    <a:pt x="21" y="10"/>
                  </a:lnTo>
                  <a:lnTo>
                    <a:pt x="19" y="17"/>
                  </a:lnTo>
                  <a:lnTo>
                    <a:pt x="19" y="17"/>
                  </a:lnTo>
                  <a:lnTo>
                    <a:pt x="19" y="15"/>
                  </a:lnTo>
                  <a:lnTo>
                    <a:pt x="19" y="15"/>
                  </a:lnTo>
                  <a:lnTo>
                    <a:pt x="19" y="15"/>
                  </a:lnTo>
                  <a:lnTo>
                    <a:pt x="17" y="19"/>
                  </a:lnTo>
                  <a:lnTo>
                    <a:pt x="17" y="21"/>
                  </a:lnTo>
                  <a:lnTo>
                    <a:pt x="15" y="25"/>
                  </a:lnTo>
                  <a:lnTo>
                    <a:pt x="15" y="27"/>
                  </a:lnTo>
                  <a:lnTo>
                    <a:pt x="17" y="27"/>
                  </a:lnTo>
                  <a:lnTo>
                    <a:pt x="17" y="27"/>
                  </a:lnTo>
                  <a:lnTo>
                    <a:pt x="17" y="29"/>
                  </a:lnTo>
                  <a:lnTo>
                    <a:pt x="17" y="29"/>
                  </a:lnTo>
                  <a:lnTo>
                    <a:pt x="17" y="31"/>
                  </a:lnTo>
                  <a:lnTo>
                    <a:pt x="15" y="31"/>
                  </a:lnTo>
                  <a:lnTo>
                    <a:pt x="15" y="31"/>
                  </a:lnTo>
                  <a:lnTo>
                    <a:pt x="15" y="29"/>
                  </a:lnTo>
                  <a:lnTo>
                    <a:pt x="15" y="29"/>
                  </a:lnTo>
                  <a:lnTo>
                    <a:pt x="15" y="29"/>
                  </a:lnTo>
                  <a:lnTo>
                    <a:pt x="13" y="29"/>
                  </a:lnTo>
                  <a:lnTo>
                    <a:pt x="13" y="31"/>
                  </a:lnTo>
                  <a:lnTo>
                    <a:pt x="13" y="31"/>
                  </a:lnTo>
                  <a:lnTo>
                    <a:pt x="13" y="31"/>
                  </a:lnTo>
                  <a:lnTo>
                    <a:pt x="13" y="33"/>
                  </a:lnTo>
                  <a:lnTo>
                    <a:pt x="13" y="33"/>
                  </a:lnTo>
                  <a:lnTo>
                    <a:pt x="13" y="33"/>
                  </a:lnTo>
                  <a:lnTo>
                    <a:pt x="13" y="33"/>
                  </a:lnTo>
                  <a:lnTo>
                    <a:pt x="13" y="35"/>
                  </a:lnTo>
                  <a:lnTo>
                    <a:pt x="11" y="35"/>
                  </a:lnTo>
                  <a:lnTo>
                    <a:pt x="11" y="35"/>
                  </a:lnTo>
                  <a:lnTo>
                    <a:pt x="11" y="39"/>
                  </a:lnTo>
                  <a:lnTo>
                    <a:pt x="11" y="42"/>
                  </a:lnTo>
                  <a:lnTo>
                    <a:pt x="13" y="44"/>
                  </a:lnTo>
                  <a:lnTo>
                    <a:pt x="13" y="44"/>
                  </a:lnTo>
                  <a:lnTo>
                    <a:pt x="15" y="44"/>
                  </a:lnTo>
                  <a:lnTo>
                    <a:pt x="17" y="42"/>
                  </a:lnTo>
                  <a:lnTo>
                    <a:pt x="17" y="44"/>
                  </a:lnTo>
                  <a:lnTo>
                    <a:pt x="15" y="46"/>
                  </a:lnTo>
                  <a:lnTo>
                    <a:pt x="15" y="46"/>
                  </a:lnTo>
                  <a:lnTo>
                    <a:pt x="15" y="46"/>
                  </a:lnTo>
                  <a:lnTo>
                    <a:pt x="13" y="46"/>
                  </a:lnTo>
                  <a:lnTo>
                    <a:pt x="13" y="46"/>
                  </a:lnTo>
                  <a:lnTo>
                    <a:pt x="13" y="46"/>
                  </a:lnTo>
                  <a:lnTo>
                    <a:pt x="13" y="48"/>
                  </a:lnTo>
                  <a:lnTo>
                    <a:pt x="13" y="50"/>
                  </a:lnTo>
                  <a:lnTo>
                    <a:pt x="11" y="52"/>
                  </a:lnTo>
                  <a:lnTo>
                    <a:pt x="11" y="52"/>
                  </a:lnTo>
                  <a:lnTo>
                    <a:pt x="11" y="52"/>
                  </a:lnTo>
                  <a:lnTo>
                    <a:pt x="11" y="52"/>
                  </a:lnTo>
                  <a:lnTo>
                    <a:pt x="11" y="52"/>
                  </a:lnTo>
                  <a:lnTo>
                    <a:pt x="11" y="52"/>
                  </a:lnTo>
                  <a:lnTo>
                    <a:pt x="8" y="50"/>
                  </a:lnTo>
                  <a:lnTo>
                    <a:pt x="8" y="50"/>
                  </a:lnTo>
                  <a:lnTo>
                    <a:pt x="8" y="48"/>
                  </a:lnTo>
                  <a:lnTo>
                    <a:pt x="8" y="46"/>
                  </a:lnTo>
                  <a:lnTo>
                    <a:pt x="11" y="44"/>
                  </a:lnTo>
                  <a:lnTo>
                    <a:pt x="8" y="44"/>
                  </a:lnTo>
                  <a:lnTo>
                    <a:pt x="8" y="44"/>
                  </a:lnTo>
                  <a:lnTo>
                    <a:pt x="8" y="42"/>
                  </a:lnTo>
                  <a:lnTo>
                    <a:pt x="8" y="42"/>
                  </a:lnTo>
                  <a:lnTo>
                    <a:pt x="6" y="42"/>
                  </a:lnTo>
                  <a:lnTo>
                    <a:pt x="6" y="44"/>
                  </a:lnTo>
                  <a:lnTo>
                    <a:pt x="6" y="44"/>
                  </a:lnTo>
                  <a:lnTo>
                    <a:pt x="6" y="44"/>
                  </a:lnTo>
                  <a:lnTo>
                    <a:pt x="4" y="44"/>
                  </a:lnTo>
                  <a:lnTo>
                    <a:pt x="4" y="46"/>
                  </a:lnTo>
                  <a:lnTo>
                    <a:pt x="2" y="46"/>
                  </a:lnTo>
                  <a:lnTo>
                    <a:pt x="4" y="46"/>
                  </a:lnTo>
                  <a:lnTo>
                    <a:pt x="4" y="46"/>
                  </a:lnTo>
                  <a:lnTo>
                    <a:pt x="6" y="48"/>
                  </a:lnTo>
                  <a:lnTo>
                    <a:pt x="6" y="48"/>
                  </a:lnTo>
                  <a:lnTo>
                    <a:pt x="6" y="50"/>
                  </a:lnTo>
                  <a:lnTo>
                    <a:pt x="6" y="50"/>
                  </a:lnTo>
                  <a:lnTo>
                    <a:pt x="6" y="52"/>
                  </a:lnTo>
                  <a:lnTo>
                    <a:pt x="6" y="52"/>
                  </a:lnTo>
                  <a:lnTo>
                    <a:pt x="6" y="54"/>
                  </a:lnTo>
                  <a:lnTo>
                    <a:pt x="8" y="58"/>
                  </a:lnTo>
                  <a:lnTo>
                    <a:pt x="6" y="56"/>
                  </a:lnTo>
                  <a:lnTo>
                    <a:pt x="4" y="54"/>
                  </a:lnTo>
                  <a:lnTo>
                    <a:pt x="2" y="52"/>
                  </a:lnTo>
                  <a:lnTo>
                    <a:pt x="0" y="56"/>
                  </a:lnTo>
                  <a:lnTo>
                    <a:pt x="0" y="56"/>
                  </a:lnTo>
                  <a:lnTo>
                    <a:pt x="0" y="58"/>
                  </a:lnTo>
                  <a:lnTo>
                    <a:pt x="0" y="62"/>
                  </a:lnTo>
                  <a:lnTo>
                    <a:pt x="2" y="69"/>
                  </a:lnTo>
                  <a:lnTo>
                    <a:pt x="2" y="69"/>
                  </a:lnTo>
                  <a:lnTo>
                    <a:pt x="0" y="75"/>
                  </a:lnTo>
                  <a:lnTo>
                    <a:pt x="0" y="75"/>
                  </a:lnTo>
                  <a:lnTo>
                    <a:pt x="0" y="77"/>
                  </a:lnTo>
                  <a:lnTo>
                    <a:pt x="2" y="79"/>
                  </a:lnTo>
                  <a:lnTo>
                    <a:pt x="0" y="81"/>
                  </a:lnTo>
                  <a:lnTo>
                    <a:pt x="2" y="83"/>
                  </a:lnTo>
                  <a:lnTo>
                    <a:pt x="2" y="85"/>
                  </a:lnTo>
                  <a:lnTo>
                    <a:pt x="2" y="89"/>
                  </a:lnTo>
                  <a:lnTo>
                    <a:pt x="4" y="89"/>
                  </a:lnTo>
                  <a:lnTo>
                    <a:pt x="4" y="91"/>
                  </a:lnTo>
                  <a:lnTo>
                    <a:pt x="4" y="91"/>
                  </a:lnTo>
                  <a:lnTo>
                    <a:pt x="4" y="93"/>
                  </a:lnTo>
                  <a:lnTo>
                    <a:pt x="4" y="95"/>
                  </a:lnTo>
                  <a:lnTo>
                    <a:pt x="4" y="98"/>
                  </a:lnTo>
                  <a:lnTo>
                    <a:pt x="6" y="104"/>
                  </a:lnTo>
                  <a:lnTo>
                    <a:pt x="8" y="106"/>
                  </a:lnTo>
                  <a:lnTo>
                    <a:pt x="8" y="112"/>
                  </a:lnTo>
                  <a:lnTo>
                    <a:pt x="8" y="116"/>
                  </a:lnTo>
                  <a:lnTo>
                    <a:pt x="6" y="116"/>
                  </a:lnTo>
                  <a:lnTo>
                    <a:pt x="4" y="116"/>
                  </a:lnTo>
                  <a:lnTo>
                    <a:pt x="11" y="127"/>
                  </a:lnTo>
                  <a:lnTo>
                    <a:pt x="13" y="131"/>
                  </a:lnTo>
                  <a:lnTo>
                    <a:pt x="17" y="133"/>
                  </a:lnTo>
                  <a:lnTo>
                    <a:pt x="21" y="133"/>
                  </a:lnTo>
                  <a:lnTo>
                    <a:pt x="27" y="133"/>
                  </a:lnTo>
                  <a:lnTo>
                    <a:pt x="29" y="131"/>
                  </a:lnTo>
                  <a:lnTo>
                    <a:pt x="35" y="127"/>
                  </a:lnTo>
                  <a:lnTo>
                    <a:pt x="35" y="127"/>
                  </a:lnTo>
                  <a:lnTo>
                    <a:pt x="35" y="127"/>
                  </a:lnTo>
                  <a:lnTo>
                    <a:pt x="38" y="125"/>
                  </a:lnTo>
                  <a:lnTo>
                    <a:pt x="38" y="125"/>
                  </a:lnTo>
                  <a:lnTo>
                    <a:pt x="40" y="125"/>
                  </a:lnTo>
                  <a:lnTo>
                    <a:pt x="40" y="125"/>
                  </a:lnTo>
                  <a:lnTo>
                    <a:pt x="40" y="125"/>
                  </a:lnTo>
                  <a:lnTo>
                    <a:pt x="40" y="125"/>
                  </a:lnTo>
                  <a:lnTo>
                    <a:pt x="44" y="125"/>
                  </a:lnTo>
                  <a:lnTo>
                    <a:pt x="44" y="125"/>
                  </a:lnTo>
                  <a:lnTo>
                    <a:pt x="46" y="127"/>
                  </a:lnTo>
                  <a:lnTo>
                    <a:pt x="46" y="129"/>
                  </a:lnTo>
                  <a:lnTo>
                    <a:pt x="44" y="129"/>
                  </a:lnTo>
                  <a:lnTo>
                    <a:pt x="44" y="131"/>
                  </a:lnTo>
                  <a:lnTo>
                    <a:pt x="44" y="131"/>
                  </a:lnTo>
                  <a:lnTo>
                    <a:pt x="46" y="131"/>
                  </a:lnTo>
                  <a:lnTo>
                    <a:pt x="46" y="129"/>
                  </a:lnTo>
                  <a:lnTo>
                    <a:pt x="48" y="129"/>
                  </a:lnTo>
                  <a:lnTo>
                    <a:pt x="48" y="127"/>
                  </a:lnTo>
                  <a:lnTo>
                    <a:pt x="48" y="127"/>
                  </a:lnTo>
                  <a:lnTo>
                    <a:pt x="52" y="125"/>
                  </a:lnTo>
                  <a:lnTo>
                    <a:pt x="52" y="122"/>
                  </a:lnTo>
                  <a:lnTo>
                    <a:pt x="52" y="118"/>
                  </a:lnTo>
                  <a:lnTo>
                    <a:pt x="54" y="118"/>
                  </a:lnTo>
                  <a:lnTo>
                    <a:pt x="54" y="116"/>
                  </a:lnTo>
                  <a:lnTo>
                    <a:pt x="54" y="116"/>
                  </a:lnTo>
                  <a:lnTo>
                    <a:pt x="56" y="108"/>
                  </a:lnTo>
                  <a:lnTo>
                    <a:pt x="56" y="108"/>
                  </a:lnTo>
                  <a:lnTo>
                    <a:pt x="58" y="108"/>
                  </a:lnTo>
                  <a:lnTo>
                    <a:pt x="58" y="106"/>
                  </a:lnTo>
                  <a:lnTo>
                    <a:pt x="58" y="106"/>
                  </a:lnTo>
                  <a:lnTo>
                    <a:pt x="60" y="104"/>
                  </a:lnTo>
                  <a:lnTo>
                    <a:pt x="62" y="102"/>
                  </a:lnTo>
                  <a:lnTo>
                    <a:pt x="62" y="100"/>
                  </a:lnTo>
                  <a:lnTo>
                    <a:pt x="64" y="95"/>
                  </a:lnTo>
                  <a:lnTo>
                    <a:pt x="64" y="93"/>
                  </a:lnTo>
                  <a:lnTo>
                    <a:pt x="64" y="93"/>
                  </a:lnTo>
                  <a:lnTo>
                    <a:pt x="67" y="85"/>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0" name="Freeform 11"/>
            <p:cNvSpPr>
              <a:spLocks noEditPoints="1"/>
            </p:cNvSpPr>
            <p:nvPr/>
          </p:nvSpPr>
          <p:spPr bwMode="auto">
            <a:xfrm>
              <a:off x="6997700" y="2298700"/>
              <a:ext cx="163513" cy="185738"/>
            </a:xfrm>
            <a:custGeom>
              <a:avLst/>
              <a:gdLst>
                <a:gd name="T0" fmla="*/ 18 w 103"/>
                <a:gd name="T1" fmla="*/ 90 h 117"/>
                <a:gd name="T2" fmla="*/ 8 w 103"/>
                <a:gd name="T3" fmla="*/ 100 h 117"/>
                <a:gd name="T4" fmla="*/ 2 w 103"/>
                <a:gd name="T5" fmla="*/ 106 h 117"/>
                <a:gd name="T6" fmla="*/ 2 w 103"/>
                <a:gd name="T7" fmla="*/ 112 h 117"/>
                <a:gd name="T8" fmla="*/ 4 w 103"/>
                <a:gd name="T9" fmla="*/ 117 h 117"/>
                <a:gd name="T10" fmla="*/ 10 w 103"/>
                <a:gd name="T11" fmla="*/ 108 h 117"/>
                <a:gd name="T12" fmla="*/ 12 w 103"/>
                <a:gd name="T13" fmla="*/ 102 h 117"/>
                <a:gd name="T14" fmla="*/ 22 w 103"/>
                <a:gd name="T15" fmla="*/ 92 h 117"/>
                <a:gd name="T16" fmla="*/ 22 w 103"/>
                <a:gd name="T17" fmla="*/ 85 h 117"/>
                <a:gd name="T18" fmla="*/ 101 w 103"/>
                <a:gd name="T19" fmla="*/ 25 h 117"/>
                <a:gd name="T20" fmla="*/ 103 w 103"/>
                <a:gd name="T21" fmla="*/ 25 h 117"/>
                <a:gd name="T22" fmla="*/ 101 w 103"/>
                <a:gd name="T23" fmla="*/ 21 h 117"/>
                <a:gd name="T24" fmla="*/ 101 w 103"/>
                <a:gd name="T25" fmla="*/ 15 h 117"/>
                <a:gd name="T26" fmla="*/ 101 w 103"/>
                <a:gd name="T27" fmla="*/ 15 h 117"/>
                <a:gd name="T28" fmla="*/ 101 w 103"/>
                <a:gd name="T29" fmla="*/ 15 h 117"/>
                <a:gd name="T30" fmla="*/ 95 w 103"/>
                <a:gd name="T31" fmla="*/ 11 h 117"/>
                <a:gd name="T32" fmla="*/ 91 w 103"/>
                <a:gd name="T33" fmla="*/ 9 h 117"/>
                <a:gd name="T34" fmla="*/ 87 w 103"/>
                <a:gd name="T35" fmla="*/ 3 h 117"/>
                <a:gd name="T36" fmla="*/ 78 w 103"/>
                <a:gd name="T37" fmla="*/ 3 h 117"/>
                <a:gd name="T38" fmla="*/ 74 w 103"/>
                <a:gd name="T39" fmla="*/ 0 h 117"/>
                <a:gd name="T40" fmla="*/ 68 w 103"/>
                <a:gd name="T41" fmla="*/ 5 h 117"/>
                <a:gd name="T42" fmla="*/ 64 w 103"/>
                <a:gd name="T43" fmla="*/ 9 h 117"/>
                <a:gd name="T44" fmla="*/ 62 w 103"/>
                <a:gd name="T45" fmla="*/ 17 h 117"/>
                <a:gd name="T46" fmla="*/ 60 w 103"/>
                <a:gd name="T47" fmla="*/ 19 h 117"/>
                <a:gd name="T48" fmla="*/ 60 w 103"/>
                <a:gd name="T49" fmla="*/ 23 h 117"/>
                <a:gd name="T50" fmla="*/ 60 w 103"/>
                <a:gd name="T51" fmla="*/ 25 h 117"/>
                <a:gd name="T52" fmla="*/ 56 w 103"/>
                <a:gd name="T53" fmla="*/ 32 h 117"/>
                <a:gd name="T54" fmla="*/ 58 w 103"/>
                <a:gd name="T55" fmla="*/ 36 h 117"/>
                <a:gd name="T56" fmla="*/ 58 w 103"/>
                <a:gd name="T57" fmla="*/ 48 h 117"/>
                <a:gd name="T58" fmla="*/ 58 w 103"/>
                <a:gd name="T59" fmla="*/ 48 h 117"/>
                <a:gd name="T60" fmla="*/ 58 w 103"/>
                <a:gd name="T61" fmla="*/ 48 h 117"/>
                <a:gd name="T62" fmla="*/ 58 w 103"/>
                <a:gd name="T63" fmla="*/ 52 h 117"/>
                <a:gd name="T64" fmla="*/ 58 w 103"/>
                <a:gd name="T65" fmla="*/ 61 h 117"/>
                <a:gd name="T66" fmla="*/ 56 w 103"/>
                <a:gd name="T67" fmla="*/ 63 h 117"/>
                <a:gd name="T68" fmla="*/ 60 w 103"/>
                <a:gd name="T69" fmla="*/ 65 h 117"/>
                <a:gd name="T70" fmla="*/ 64 w 103"/>
                <a:gd name="T71" fmla="*/ 63 h 117"/>
                <a:gd name="T72" fmla="*/ 74 w 103"/>
                <a:gd name="T73" fmla="*/ 65 h 117"/>
                <a:gd name="T74" fmla="*/ 76 w 103"/>
                <a:gd name="T75" fmla="*/ 69 h 117"/>
                <a:gd name="T76" fmla="*/ 74 w 103"/>
                <a:gd name="T77" fmla="*/ 71 h 117"/>
                <a:gd name="T78" fmla="*/ 70 w 103"/>
                <a:gd name="T79" fmla="*/ 71 h 117"/>
                <a:gd name="T80" fmla="*/ 64 w 103"/>
                <a:gd name="T81" fmla="*/ 75 h 117"/>
                <a:gd name="T82" fmla="*/ 56 w 103"/>
                <a:gd name="T83" fmla="*/ 85 h 117"/>
                <a:gd name="T84" fmla="*/ 54 w 103"/>
                <a:gd name="T85" fmla="*/ 92 h 117"/>
                <a:gd name="T86" fmla="*/ 52 w 103"/>
                <a:gd name="T87" fmla="*/ 104 h 117"/>
                <a:gd name="T88" fmla="*/ 56 w 103"/>
                <a:gd name="T89" fmla="*/ 104 h 117"/>
                <a:gd name="T90" fmla="*/ 72 w 103"/>
                <a:gd name="T91" fmla="*/ 104 h 117"/>
                <a:gd name="T92" fmla="*/ 89 w 103"/>
                <a:gd name="T93" fmla="*/ 94 h 117"/>
                <a:gd name="T94" fmla="*/ 95 w 103"/>
                <a:gd name="T95" fmla="*/ 92 h 117"/>
                <a:gd name="T96" fmla="*/ 95 w 103"/>
                <a:gd name="T97" fmla="*/ 85 h 117"/>
                <a:gd name="T98" fmla="*/ 101 w 103"/>
                <a:gd name="T99" fmla="*/ 69 h 117"/>
                <a:gd name="T100" fmla="*/ 101 w 103"/>
                <a:gd name="T101" fmla="*/ 63 h 117"/>
                <a:gd name="T102" fmla="*/ 99 w 103"/>
                <a:gd name="T103" fmla="*/ 54 h 117"/>
                <a:gd name="T104" fmla="*/ 101 w 103"/>
                <a:gd name="T105" fmla="*/ 52 h 117"/>
                <a:gd name="T106" fmla="*/ 101 w 103"/>
                <a:gd name="T107" fmla="*/ 50 h 117"/>
                <a:gd name="T108" fmla="*/ 99 w 103"/>
                <a:gd name="T109" fmla="*/ 42 h 117"/>
                <a:gd name="T110" fmla="*/ 99 w 103"/>
                <a:gd name="T111" fmla="*/ 40 h 117"/>
                <a:gd name="T112" fmla="*/ 101 w 103"/>
                <a:gd name="T113" fmla="*/ 36 h 117"/>
                <a:gd name="T114" fmla="*/ 101 w 103"/>
                <a:gd name="T115" fmla="*/ 34 h 117"/>
                <a:gd name="T116" fmla="*/ 103 w 103"/>
                <a:gd name="T117" fmla="*/ 27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3" h="117">
                  <a:moveTo>
                    <a:pt x="20" y="85"/>
                  </a:moveTo>
                  <a:lnTo>
                    <a:pt x="20" y="85"/>
                  </a:lnTo>
                  <a:lnTo>
                    <a:pt x="18" y="90"/>
                  </a:lnTo>
                  <a:lnTo>
                    <a:pt x="12" y="94"/>
                  </a:lnTo>
                  <a:lnTo>
                    <a:pt x="10" y="98"/>
                  </a:lnTo>
                  <a:lnTo>
                    <a:pt x="8" y="100"/>
                  </a:lnTo>
                  <a:lnTo>
                    <a:pt x="6" y="102"/>
                  </a:lnTo>
                  <a:lnTo>
                    <a:pt x="2" y="106"/>
                  </a:lnTo>
                  <a:lnTo>
                    <a:pt x="2" y="106"/>
                  </a:lnTo>
                  <a:lnTo>
                    <a:pt x="0" y="108"/>
                  </a:lnTo>
                  <a:lnTo>
                    <a:pt x="2" y="112"/>
                  </a:lnTo>
                  <a:lnTo>
                    <a:pt x="2" y="112"/>
                  </a:lnTo>
                  <a:lnTo>
                    <a:pt x="4" y="117"/>
                  </a:lnTo>
                  <a:lnTo>
                    <a:pt x="4" y="117"/>
                  </a:lnTo>
                  <a:lnTo>
                    <a:pt x="4" y="117"/>
                  </a:lnTo>
                  <a:lnTo>
                    <a:pt x="8" y="112"/>
                  </a:lnTo>
                  <a:lnTo>
                    <a:pt x="10" y="110"/>
                  </a:lnTo>
                  <a:lnTo>
                    <a:pt x="10" y="108"/>
                  </a:lnTo>
                  <a:lnTo>
                    <a:pt x="10" y="106"/>
                  </a:lnTo>
                  <a:lnTo>
                    <a:pt x="10" y="104"/>
                  </a:lnTo>
                  <a:lnTo>
                    <a:pt x="12" y="102"/>
                  </a:lnTo>
                  <a:lnTo>
                    <a:pt x="20" y="94"/>
                  </a:lnTo>
                  <a:lnTo>
                    <a:pt x="22" y="92"/>
                  </a:lnTo>
                  <a:lnTo>
                    <a:pt x="22" y="92"/>
                  </a:lnTo>
                  <a:lnTo>
                    <a:pt x="25" y="90"/>
                  </a:lnTo>
                  <a:lnTo>
                    <a:pt x="25" y="88"/>
                  </a:lnTo>
                  <a:lnTo>
                    <a:pt x="22" y="85"/>
                  </a:lnTo>
                  <a:lnTo>
                    <a:pt x="20" y="85"/>
                  </a:lnTo>
                  <a:close/>
                  <a:moveTo>
                    <a:pt x="101" y="27"/>
                  </a:moveTo>
                  <a:lnTo>
                    <a:pt x="101" y="25"/>
                  </a:lnTo>
                  <a:lnTo>
                    <a:pt x="101" y="25"/>
                  </a:lnTo>
                  <a:lnTo>
                    <a:pt x="103" y="25"/>
                  </a:lnTo>
                  <a:lnTo>
                    <a:pt x="103" y="25"/>
                  </a:lnTo>
                  <a:lnTo>
                    <a:pt x="103" y="23"/>
                  </a:lnTo>
                  <a:lnTo>
                    <a:pt x="101" y="23"/>
                  </a:lnTo>
                  <a:lnTo>
                    <a:pt x="101" y="21"/>
                  </a:lnTo>
                  <a:lnTo>
                    <a:pt x="103" y="19"/>
                  </a:lnTo>
                  <a:lnTo>
                    <a:pt x="101" y="19"/>
                  </a:lnTo>
                  <a:lnTo>
                    <a:pt x="101" y="15"/>
                  </a:lnTo>
                  <a:lnTo>
                    <a:pt x="101" y="15"/>
                  </a:lnTo>
                  <a:lnTo>
                    <a:pt x="101" y="15"/>
                  </a:lnTo>
                  <a:lnTo>
                    <a:pt x="101" y="15"/>
                  </a:lnTo>
                  <a:lnTo>
                    <a:pt x="101" y="15"/>
                  </a:lnTo>
                  <a:lnTo>
                    <a:pt x="103" y="15"/>
                  </a:lnTo>
                  <a:lnTo>
                    <a:pt x="101" y="15"/>
                  </a:lnTo>
                  <a:lnTo>
                    <a:pt x="101" y="13"/>
                  </a:lnTo>
                  <a:lnTo>
                    <a:pt x="95" y="13"/>
                  </a:lnTo>
                  <a:lnTo>
                    <a:pt x="95" y="11"/>
                  </a:lnTo>
                  <a:lnTo>
                    <a:pt x="93" y="11"/>
                  </a:lnTo>
                  <a:lnTo>
                    <a:pt x="91" y="11"/>
                  </a:lnTo>
                  <a:lnTo>
                    <a:pt x="91" y="9"/>
                  </a:lnTo>
                  <a:lnTo>
                    <a:pt x="91" y="7"/>
                  </a:lnTo>
                  <a:lnTo>
                    <a:pt x="89" y="5"/>
                  </a:lnTo>
                  <a:lnTo>
                    <a:pt x="87" y="3"/>
                  </a:lnTo>
                  <a:lnTo>
                    <a:pt x="85" y="3"/>
                  </a:lnTo>
                  <a:lnTo>
                    <a:pt x="81" y="3"/>
                  </a:lnTo>
                  <a:lnTo>
                    <a:pt x="78" y="3"/>
                  </a:lnTo>
                  <a:lnTo>
                    <a:pt x="76" y="0"/>
                  </a:lnTo>
                  <a:lnTo>
                    <a:pt x="76" y="0"/>
                  </a:lnTo>
                  <a:lnTo>
                    <a:pt x="74" y="0"/>
                  </a:lnTo>
                  <a:lnTo>
                    <a:pt x="72" y="0"/>
                  </a:lnTo>
                  <a:lnTo>
                    <a:pt x="70" y="3"/>
                  </a:lnTo>
                  <a:lnTo>
                    <a:pt x="68" y="5"/>
                  </a:lnTo>
                  <a:lnTo>
                    <a:pt x="66" y="5"/>
                  </a:lnTo>
                  <a:lnTo>
                    <a:pt x="64" y="7"/>
                  </a:lnTo>
                  <a:lnTo>
                    <a:pt x="64" y="9"/>
                  </a:lnTo>
                  <a:lnTo>
                    <a:pt x="62" y="15"/>
                  </a:lnTo>
                  <a:lnTo>
                    <a:pt x="62" y="17"/>
                  </a:lnTo>
                  <a:lnTo>
                    <a:pt x="62" y="17"/>
                  </a:lnTo>
                  <a:lnTo>
                    <a:pt x="60" y="17"/>
                  </a:lnTo>
                  <a:lnTo>
                    <a:pt x="60" y="17"/>
                  </a:lnTo>
                  <a:lnTo>
                    <a:pt x="60" y="19"/>
                  </a:lnTo>
                  <a:lnTo>
                    <a:pt x="60" y="21"/>
                  </a:lnTo>
                  <a:lnTo>
                    <a:pt x="60" y="23"/>
                  </a:lnTo>
                  <a:lnTo>
                    <a:pt x="60" y="23"/>
                  </a:lnTo>
                  <a:lnTo>
                    <a:pt x="60" y="23"/>
                  </a:lnTo>
                  <a:lnTo>
                    <a:pt x="60" y="25"/>
                  </a:lnTo>
                  <a:lnTo>
                    <a:pt x="60" y="25"/>
                  </a:lnTo>
                  <a:lnTo>
                    <a:pt x="60" y="27"/>
                  </a:lnTo>
                  <a:lnTo>
                    <a:pt x="58" y="29"/>
                  </a:lnTo>
                  <a:lnTo>
                    <a:pt x="56" y="32"/>
                  </a:lnTo>
                  <a:lnTo>
                    <a:pt x="56" y="32"/>
                  </a:lnTo>
                  <a:lnTo>
                    <a:pt x="58" y="34"/>
                  </a:lnTo>
                  <a:lnTo>
                    <a:pt x="58" y="36"/>
                  </a:lnTo>
                  <a:lnTo>
                    <a:pt x="58" y="44"/>
                  </a:lnTo>
                  <a:lnTo>
                    <a:pt x="58" y="46"/>
                  </a:lnTo>
                  <a:lnTo>
                    <a:pt x="58" y="48"/>
                  </a:lnTo>
                  <a:lnTo>
                    <a:pt x="58" y="48"/>
                  </a:lnTo>
                  <a:lnTo>
                    <a:pt x="58" y="48"/>
                  </a:lnTo>
                  <a:lnTo>
                    <a:pt x="58" y="48"/>
                  </a:lnTo>
                  <a:lnTo>
                    <a:pt x="58" y="48"/>
                  </a:lnTo>
                  <a:lnTo>
                    <a:pt x="58" y="48"/>
                  </a:lnTo>
                  <a:lnTo>
                    <a:pt x="58" y="48"/>
                  </a:lnTo>
                  <a:lnTo>
                    <a:pt x="58" y="50"/>
                  </a:lnTo>
                  <a:lnTo>
                    <a:pt x="58" y="50"/>
                  </a:lnTo>
                  <a:lnTo>
                    <a:pt x="58" y="52"/>
                  </a:lnTo>
                  <a:lnTo>
                    <a:pt x="60" y="56"/>
                  </a:lnTo>
                  <a:lnTo>
                    <a:pt x="60" y="59"/>
                  </a:lnTo>
                  <a:lnTo>
                    <a:pt x="58" y="61"/>
                  </a:lnTo>
                  <a:lnTo>
                    <a:pt x="56" y="61"/>
                  </a:lnTo>
                  <a:lnTo>
                    <a:pt x="56" y="63"/>
                  </a:lnTo>
                  <a:lnTo>
                    <a:pt x="56" y="63"/>
                  </a:lnTo>
                  <a:lnTo>
                    <a:pt x="60" y="65"/>
                  </a:lnTo>
                  <a:lnTo>
                    <a:pt x="60" y="65"/>
                  </a:lnTo>
                  <a:lnTo>
                    <a:pt x="60" y="65"/>
                  </a:lnTo>
                  <a:lnTo>
                    <a:pt x="62" y="63"/>
                  </a:lnTo>
                  <a:lnTo>
                    <a:pt x="62" y="63"/>
                  </a:lnTo>
                  <a:lnTo>
                    <a:pt x="64" y="63"/>
                  </a:lnTo>
                  <a:lnTo>
                    <a:pt x="64" y="63"/>
                  </a:lnTo>
                  <a:lnTo>
                    <a:pt x="68" y="65"/>
                  </a:lnTo>
                  <a:lnTo>
                    <a:pt x="74" y="65"/>
                  </a:lnTo>
                  <a:lnTo>
                    <a:pt x="74" y="65"/>
                  </a:lnTo>
                  <a:lnTo>
                    <a:pt x="74" y="67"/>
                  </a:lnTo>
                  <a:lnTo>
                    <a:pt x="76" y="69"/>
                  </a:lnTo>
                  <a:lnTo>
                    <a:pt x="74" y="71"/>
                  </a:lnTo>
                  <a:lnTo>
                    <a:pt x="74" y="71"/>
                  </a:lnTo>
                  <a:lnTo>
                    <a:pt x="74" y="71"/>
                  </a:lnTo>
                  <a:lnTo>
                    <a:pt x="74" y="71"/>
                  </a:lnTo>
                  <a:lnTo>
                    <a:pt x="74" y="71"/>
                  </a:lnTo>
                  <a:lnTo>
                    <a:pt x="70" y="71"/>
                  </a:lnTo>
                  <a:lnTo>
                    <a:pt x="68" y="71"/>
                  </a:lnTo>
                  <a:lnTo>
                    <a:pt x="66" y="73"/>
                  </a:lnTo>
                  <a:lnTo>
                    <a:pt x="64" y="75"/>
                  </a:lnTo>
                  <a:lnTo>
                    <a:pt x="58" y="79"/>
                  </a:lnTo>
                  <a:lnTo>
                    <a:pt x="56" y="81"/>
                  </a:lnTo>
                  <a:lnTo>
                    <a:pt x="56" y="85"/>
                  </a:lnTo>
                  <a:lnTo>
                    <a:pt x="56" y="88"/>
                  </a:lnTo>
                  <a:lnTo>
                    <a:pt x="56" y="90"/>
                  </a:lnTo>
                  <a:lnTo>
                    <a:pt x="54" y="92"/>
                  </a:lnTo>
                  <a:lnTo>
                    <a:pt x="52" y="98"/>
                  </a:lnTo>
                  <a:lnTo>
                    <a:pt x="49" y="100"/>
                  </a:lnTo>
                  <a:lnTo>
                    <a:pt x="52" y="104"/>
                  </a:lnTo>
                  <a:lnTo>
                    <a:pt x="52" y="104"/>
                  </a:lnTo>
                  <a:lnTo>
                    <a:pt x="54" y="106"/>
                  </a:lnTo>
                  <a:lnTo>
                    <a:pt x="56" y="104"/>
                  </a:lnTo>
                  <a:lnTo>
                    <a:pt x="58" y="104"/>
                  </a:lnTo>
                  <a:lnTo>
                    <a:pt x="62" y="104"/>
                  </a:lnTo>
                  <a:lnTo>
                    <a:pt x="72" y="104"/>
                  </a:lnTo>
                  <a:lnTo>
                    <a:pt x="76" y="102"/>
                  </a:lnTo>
                  <a:lnTo>
                    <a:pt x="85" y="96"/>
                  </a:lnTo>
                  <a:lnTo>
                    <a:pt x="89" y="94"/>
                  </a:lnTo>
                  <a:lnTo>
                    <a:pt x="95" y="92"/>
                  </a:lnTo>
                  <a:lnTo>
                    <a:pt x="95" y="92"/>
                  </a:lnTo>
                  <a:lnTo>
                    <a:pt x="95" y="92"/>
                  </a:lnTo>
                  <a:lnTo>
                    <a:pt x="95" y="92"/>
                  </a:lnTo>
                  <a:lnTo>
                    <a:pt x="95" y="92"/>
                  </a:lnTo>
                  <a:lnTo>
                    <a:pt x="95" y="85"/>
                  </a:lnTo>
                  <a:lnTo>
                    <a:pt x="95" y="79"/>
                  </a:lnTo>
                  <a:lnTo>
                    <a:pt x="99" y="71"/>
                  </a:lnTo>
                  <a:lnTo>
                    <a:pt x="101" y="69"/>
                  </a:lnTo>
                  <a:lnTo>
                    <a:pt x="101" y="63"/>
                  </a:lnTo>
                  <a:lnTo>
                    <a:pt x="101" y="63"/>
                  </a:lnTo>
                  <a:lnTo>
                    <a:pt x="101" y="63"/>
                  </a:lnTo>
                  <a:lnTo>
                    <a:pt x="99" y="54"/>
                  </a:lnTo>
                  <a:lnTo>
                    <a:pt x="99" y="54"/>
                  </a:lnTo>
                  <a:lnTo>
                    <a:pt x="99" y="54"/>
                  </a:lnTo>
                  <a:lnTo>
                    <a:pt x="101" y="54"/>
                  </a:lnTo>
                  <a:lnTo>
                    <a:pt x="101" y="52"/>
                  </a:lnTo>
                  <a:lnTo>
                    <a:pt x="101" y="52"/>
                  </a:lnTo>
                  <a:lnTo>
                    <a:pt x="101" y="52"/>
                  </a:lnTo>
                  <a:lnTo>
                    <a:pt x="101" y="50"/>
                  </a:lnTo>
                  <a:lnTo>
                    <a:pt x="101" y="50"/>
                  </a:lnTo>
                  <a:lnTo>
                    <a:pt x="99" y="48"/>
                  </a:lnTo>
                  <a:lnTo>
                    <a:pt x="99" y="46"/>
                  </a:lnTo>
                  <a:lnTo>
                    <a:pt x="99" y="42"/>
                  </a:lnTo>
                  <a:lnTo>
                    <a:pt x="99" y="42"/>
                  </a:lnTo>
                  <a:lnTo>
                    <a:pt x="101" y="40"/>
                  </a:lnTo>
                  <a:lnTo>
                    <a:pt x="99" y="40"/>
                  </a:lnTo>
                  <a:lnTo>
                    <a:pt x="99" y="38"/>
                  </a:lnTo>
                  <a:lnTo>
                    <a:pt x="101" y="36"/>
                  </a:lnTo>
                  <a:lnTo>
                    <a:pt x="101" y="36"/>
                  </a:lnTo>
                  <a:lnTo>
                    <a:pt x="101" y="34"/>
                  </a:lnTo>
                  <a:lnTo>
                    <a:pt x="101" y="34"/>
                  </a:lnTo>
                  <a:lnTo>
                    <a:pt x="101" y="34"/>
                  </a:lnTo>
                  <a:lnTo>
                    <a:pt x="101" y="34"/>
                  </a:lnTo>
                  <a:lnTo>
                    <a:pt x="101" y="32"/>
                  </a:lnTo>
                  <a:lnTo>
                    <a:pt x="103" y="27"/>
                  </a:lnTo>
                  <a:lnTo>
                    <a:pt x="101" y="2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1" name="Freeform 12"/>
            <p:cNvSpPr>
              <a:spLocks noEditPoints="1"/>
            </p:cNvSpPr>
            <p:nvPr/>
          </p:nvSpPr>
          <p:spPr bwMode="auto">
            <a:xfrm>
              <a:off x="9128125" y="3141663"/>
              <a:ext cx="941388" cy="1249363"/>
            </a:xfrm>
            <a:custGeom>
              <a:avLst/>
              <a:gdLst>
                <a:gd name="T0" fmla="*/ 321 w 593"/>
                <a:gd name="T1" fmla="*/ 92 h 787"/>
                <a:gd name="T2" fmla="*/ 315 w 593"/>
                <a:gd name="T3" fmla="*/ 52 h 787"/>
                <a:gd name="T4" fmla="*/ 323 w 593"/>
                <a:gd name="T5" fmla="*/ 56 h 787"/>
                <a:gd name="T6" fmla="*/ 333 w 593"/>
                <a:gd name="T7" fmla="*/ 38 h 787"/>
                <a:gd name="T8" fmla="*/ 333 w 593"/>
                <a:gd name="T9" fmla="*/ 27 h 787"/>
                <a:gd name="T10" fmla="*/ 327 w 593"/>
                <a:gd name="T11" fmla="*/ 19 h 787"/>
                <a:gd name="T12" fmla="*/ 335 w 593"/>
                <a:gd name="T13" fmla="*/ 19 h 787"/>
                <a:gd name="T14" fmla="*/ 340 w 593"/>
                <a:gd name="T15" fmla="*/ 13 h 787"/>
                <a:gd name="T16" fmla="*/ 342 w 593"/>
                <a:gd name="T17" fmla="*/ 5 h 787"/>
                <a:gd name="T18" fmla="*/ 333 w 593"/>
                <a:gd name="T19" fmla="*/ 2 h 787"/>
                <a:gd name="T20" fmla="*/ 329 w 593"/>
                <a:gd name="T21" fmla="*/ 9 h 787"/>
                <a:gd name="T22" fmla="*/ 333 w 593"/>
                <a:gd name="T23" fmla="*/ 13 h 787"/>
                <a:gd name="T24" fmla="*/ 319 w 593"/>
                <a:gd name="T25" fmla="*/ 15 h 787"/>
                <a:gd name="T26" fmla="*/ 292 w 593"/>
                <a:gd name="T27" fmla="*/ 718 h 787"/>
                <a:gd name="T28" fmla="*/ 300 w 593"/>
                <a:gd name="T29" fmla="*/ 720 h 787"/>
                <a:gd name="T30" fmla="*/ 586 w 593"/>
                <a:gd name="T31" fmla="*/ 320 h 787"/>
                <a:gd name="T32" fmla="*/ 578 w 593"/>
                <a:gd name="T33" fmla="*/ 314 h 787"/>
                <a:gd name="T34" fmla="*/ 559 w 593"/>
                <a:gd name="T35" fmla="*/ 305 h 787"/>
                <a:gd name="T36" fmla="*/ 535 w 593"/>
                <a:gd name="T37" fmla="*/ 272 h 787"/>
                <a:gd name="T38" fmla="*/ 510 w 593"/>
                <a:gd name="T39" fmla="*/ 235 h 787"/>
                <a:gd name="T40" fmla="*/ 503 w 593"/>
                <a:gd name="T41" fmla="*/ 233 h 787"/>
                <a:gd name="T42" fmla="*/ 489 w 593"/>
                <a:gd name="T43" fmla="*/ 229 h 787"/>
                <a:gd name="T44" fmla="*/ 441 w 593"/>
                <a:gd name="T45" fmla="*/ 218 h 787"/>
                <a:gd name="T46" fmla="*/ 365 w 593"/>
                <a:gd name="T47" fmla="*/ 175 h 787"/>
                <a:gd name="T48" fmla="*/ 321 w 593"/>
                <a:gd name="T49" fmla="*/ 129 h 787"/>
                <a:gd name="T50" fmla="*/ 300 w 593"/>
                <a:gd name="T51" fmla="*/ 125 h 787"/>
                <a:gd name="T52" fmla="*/ 286 w 593"/>
                <a:gd name="T53" fmla="*/ 139 h 787"/>
                <a:gd name="T54" fmla="*/ 288 w 593"/>
                <a:gd name="T55" fmla="*/ 170 h 787"/>
                <a:gd name="T56" fmla="*/ 284 w 593"/>
                <a:gd name="T57" fmla="*/ 195 h 787"/>
                <a:gd name="T58" fmla="*/ 267 w 593"/>
                <a:gd name="T59" fmla="*/ 208 h 787"/>
                <a:gd name="T60" fmla="*/ 242 w 593"/>
                <a:gd name="T61" fmla="*/ 280 h 787"/>
                <a:gd name="T62" fmla="*/ 265 w 593"/>
                <a:gd name="T63" fmla="*/ 395 h 787"/>
                <a:gd name="T64" fmla="*/ 188 w 593"/>
                <a:gd name="T65" fmla="*/ 536 h 787"/>
                <a:gd name="T66" fmla="*/ 6 w 593"/>
                <a:gd name="T67" fmla="*/ 614 h 787"/>
                <a:gd name="T68" fmla="*/ 55 w 593"/>
                <a:gd name="T69" fmla="*/ 735 h 787"/>
                <a:gd name="T70" fmla="*/ 120 w 593"/>
                <a:gd name="T71" fmla="*/ 778 h 787"/>
                <a:gd name="T72" fmla="*/ 151 w 593"/>
                <a:gd name="T73" fmla="*/ 766 h 787"/>
                <a:gd name="T74" fmla="*/ 180 w 593"/>
                <a:gd name="T75" fmla="*/ 755 h 787"/>
                <a:gd name="T76" fmla="*/ 205 w 593"/>
                <a:gd name="T77" fmla="*/ 762 h 787"/>
                <a:gd name="T78" fmla="*/ 226 w 593"/>
                <a:gd name="T79" fmla="*/ 757 h 787"/>
                <a:gd name="T80" fmla="*/ 242 w 593"/>
                <a:gd name="T81" fmla="*/ 743 h 787"/>
                <a:gd name="T82" fmla="*/ 248 w 593"/>
                <a:gd name="T83" fmla="*/ 724 h 787"/>
                <a:gd name="T84" fmla="*/ 261 w 593"/>
                <a:gd name="T85" fmla="*/ 693 h 787"/>
                <a:gd name="T86" fmla="*/ 313 w 593"/>
                <a:gd name="T87" fmla="*/ 685 h 787"/>
                <a:gd name="T88" fmla="*/ 344 w 593"/>
                <a:gd name="T89" fmla="*/ 666 h 787"/>
                <a:gd name="T90" fmla="*/ 362 w 593"/>
                <a:gd name="T91" fmla="*/ 623 h 787"/>
                <a:gd name="T92" fmla="*/ 441 w 593"/>
                <a:gd name="T93" fmla="*/ 600 h 787"/>
                <a:gd name="T94" fmla="*/ 431 w 593"/>
                <a:gd name="T95" fmla="*/ 558 h 787"/>
                <a:gd name="T96" fmla="*/ 439 w 593"/>
                <a:gd name="T97" fmla="*/ 523 h 787"/>
                <a:gd name="T98" fmla="*/ 452 w 593"/>
                <a:gd name="T99" fmla="*/ 494 h 787"/>
                <a:gd name="T100" fmla="*/ 458 w 593"/>
                <a:gd name="T101" fmla="*/ 480 h 787"/>
                <a:gd name="T102" fmla="*/ 470 w 593"/>
                <a:gd name="T103" fmla="*/ 488 h 787"/>
                <a:gd name="T104" fmla="*/ 481 w 593"/>
                <a:gd name="T105" fmla="*/ 492 h 787"/>
                <a:gd name="T106" fmla="*/ 497 w 593"/>
                <a:gd name="T107" fmla="*/ 473 h 787"/>
                <a:gd name="T108" fmla="*/ 508 w 593"/>
                <a:gd name="T109" fmla="*/ 459 h 787"/>
                <a:gd name="T110" fmla="*/ 514 w 593"/>
                <a:gd name="T111" fmla="*/ 446 h 787"/>
                <a:gd name="T112" fmla="*/ 555 w 593"/>
                <a:gd name="T113" fmla="*/ 403 h 787"/>
                <a:gd name="T114" fmla="*/ 591 w 593"/>
                <a:gd name="T115" fmla="*/ 341 h 787"/>
                <a:gd name="T116" fmla="*/ 512 w 593"/>
                <a:gd name="T117" fmla="*/ 480 h 787"/>
                <a:gd name="T118" fmla="*/ 501 w 593"/>
                <a:gd name="T119" fmla="*/ 500 h 787"/>
                <a:gd name="T120" fmla="*/ 512 w 593"/>
                <a:gd name="T121" fmla="*/ 498 h 7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3" h="787">
                  <a:moveTo>
                    <a:pt x="319" y="96"/>
                  </a:moveTo>
                  <a:lnTo>
                    <a:pt x="319" y="98"/>
                  </a:lnTo>
                  <a:lnTo>
                    <a:pt x="321" y="98"/>
                  </a:lnTo>
                  <a:lnTo>
                    <a:pt x="321" y="98"/>
                  </a:lnTo>
                  <a:lnTo>
                    <a:pt x="323" y="96"/>
                  </a:lnTo>
                  <a:lnTo>
                    <a:pt x="323" y="94"/>
                  </a:lnTo>
                  <a:lnTo>
                    <a:pt x="323" y="92"/>
                  </a:lnTo>
                  <a:lnTo>
                    <a:pt x="323" y="92"/>
                  </a:lnTo>
                  <a:lnTo>
                    <a:pt x="323" y="90"/>
                  </a:lnTo>
                  <a:lnTo>
                    <a:pt x="323" y="90"/>
                  </a:lnTo>
                  <a:lnTo>
                    <a:pt x="321" y="90"/>
                  </a:lnTo>
                  <a:lnTo>
                    <a:pt x="321" y="90"/>
                  </a:lnTo>
                  <a:lnTo>
                    <a:pt x="319" y="92"/>
                  </a:lnTo>
                  <a:lnTo>
                    <a:pt x="319" y="92"/>
                  </a:lnTo>
                  <a:lnTo>
                    <a:pt x="321" y="92"/>
                  </a:lnTo>
                  <a:lnTo>
                    <a:pt x="321" y="92"/>
                  </a:lnTo>
                  <a:lnTo>
                    <a:pt x="319" y="96"/>
                  </a:lnTo>
                  <a:lnTo>
                    <a:pt x="319" y="96"/>
                  </a:lnTo>
                  <a:close/>
                  <a:moveTo>
                    <a:pt x="313" y="25"/>
                  </a:moveTo>
                  <a:lnTo>
                    <a:pt x="315" y="25"/>
                  </a:lnTo>
                  <a:lnTo>
                    <a:pt x="315" y="29"/>
                  </a:lnTo>
                  <a:lnTo>
                    <a:pt x="317" y="32"/>
                  </a:lnTo>
                  <a:lnTo>
                    <a:pt x="317" y="32"/>
                  </a:lnTo>
                  <a:lnTo>
                    <a:pt x="315" y="36"/>
                  </a:lnTo>
                  <a:lnTo>
                    <a:pt x="315" y="42"/>
                  </a:lnTo>
                  <a:lnTo>
                    <a:pt x="315" y="44"/>
                  </a:lnTo>
                  <a:lnTo>
                    <a:pt x="313" y="46"/>
                  </a:lnTo>
                  <a:lnTo>
                    <a:pt x="313" y="46"/>
                  </a:lnTo>
                  <a:lnTo>
                    <a:pt x="313" y="48"/>
                  </a:lnTo>
                  <a:lnTo>
                    <a:pt x="315" y="50"/>
                  </a:lnTo>
                  <a:lnTo>
                    <a:pt x="315" y="52"/>
                  </a:lnTo>
                  <a:lnTo>
                    <a:pt x="315" y="52"/>
                  </a:lnTo>
                  <a:lnTo>
                    <a:pt x="313" y="54"/>
                  </a:lnTo>
                  <a:lnTo>
                    <a:pt x="313" y="54"/>
                  </a:lnTo>
                  <a:lnTo>
                    <a:pt x="313" y="56"/>
                  </a:lnTo>
                  <a:lnTo>
                    <a:pt x="313" y="58"/>
                  </a:lnTo>
                  <a:lnTo>
                    <a:pt x="313" y="61"/>
                  </a:lnTo>
                  <a:lnTo>
                    <a:pt x="315" y="61"/>
                  </a:lnTo>
                  <a:lnTo>
                    <a:pt x="317" y="61"/>
                  </a:lnTo>
                  <a:lnTo>
                    <a:pt x="317" y="61"/>
                  </a:lnTo>
                  <a:lnTo>
                    <a:pt x="317" y="63"/>
                  </a:lnTo>
                  <a:lnTo>
                    <a:pt x="317" y="65"/>
                  </a:lnTo>
                  <a:lnTo>
                    <a:pt x="319" y="65"/>
                  </a:lnTo>
                  <a:lnTo>
                    <a:pt x="321" y="65"/>
                  </a:lnTo>
                  <a:lnTo>
                    <a:pt x="323" y="63"/>
                  </a:lnTo>
                  <a:lnTo>
                    <a:pt x="323" y="63"/>
                  </a:lnTo>
                  <a:lnTo>
                    <a:pt x="323" y="58"/>
                  </a:lnTo>
                  <a:lnTo>
                    <a:pt x="323" y="56"/>
                  </a:lnTo>
                  <a:lnTo>
                    <a:pt x="323" y="54"/>
                  </a:lnTo>
                  <a:lnTo>
                    <a:pt x="325" y="52"/>
                  </a:lnTo>
                  <a:lnTo>
                    <a:pt x="325" y="54"/>
                  </a:lnTo>
                  <a:lnTo>
                    <a:pt x="325" y="52"/>
                  </a:lnTo>
                  <a:lnTo>
                    <a:pt x="327" y="52"/>
                  </a:lnTo>
                  <a:lnTo>
                    <a:pt x="327" y="50"/>
                  </a:lnTo>
                  <a:lnTo>
                    <a:pt x="329" y="48"/>
                  </a:lnTo>
                  <a:lnTo>
                    <a:pt x="329" y="46"/>
                  </a:lnTo>
                  <a:lnTo>
                    <a:pt x="329" y="46"/>
                  </a:lnTo>
                  <a:lnTo>
                    <a:pt x="331" y="44"/>
                  </a:lnTo>
                  <a:lnTo>
                    <a:pt x="331" y="42"/>
                  </a:lnTo>
                  <a:lnTo>
                    <a:pt x="333" y="40"/>
                  </a:lnTo>
                  <a:lnTo>
                    <a:pt x="331" y="38"/>
                  </a:lnTo>
                  <a:lnTo>
                    <a:pt x="331" y="38"/>
                  </a:lnTo>
                  <a:lnTo>
                    <a:pt x="333" y="38"/>
                  </a:lnTo>
                  <a:lnTo>
                    <a:pt x="333" y="38"/>
                  </a:lnTo>
                  <a:lnTo>
                    <a:pt x="335" y="38"/>
                  </a:lnTo>
                  <a:lnTo>
                    <a:pt x="335" y="38"/>
                  </a:lnTo>
                  <a:lnTo>
                    <a:pt x="335" y="38"/>
                  </a:lnTo>
                  <a:lnTo>
                    <a:pt x="335" y="36"/>
                  </a:lnTo>
                  <a:lnTo>
                    <a:pt x="335" y="36"/>
                  </a:lnTo>
                  <a:lnTo>
                    <a:pt x="333" y="36"/>
                  </a:lnTo>
                  <a:lnTo>
                    <a:pt x="333" y="36"/>
                  </a:lnTo>
                  <a:lnTo>
                    <a:pt x="333" y="34"/>
                  </a:lnTo>
                  <a:lnTo>
                    <a:pt x="333" y="34"/>
                  </a:lnTo>
                  <a:lnTo>
                    <a:pt x="333" y="32"/>
                  </a:lnTo>
                  <a:lnTo>
                    <a:pt x="333" y="29"/>
                  </a:lnTo>
                  <a:lnTo>
                    <a:pt x="333" y="29"/>
                  </a:lnTo>
                  <a:lnTo>
                    <a:pt x="331" y="29"/>
                  </a:lnTo>
                  <a:lnTo>
                    <a:pt x="331" y="29"/>
                  </a:lnTo>
                  <a:lnTo>
                    <a:pt x="331" y="27"/>
                  </a:lnTo>
                  <a:lnTo>
                    <a:pt x="333" y="27"/>
                  </a:lnTo>
                  <a:lnTo>
                    <a:pt x="335" y="25"/>
                  </a:lnTo>
                  <a:lnTo>
                    <a:pt x="338" y="25"/>
                  </a:lnTo>
                  <a:lnTo>
                    <a:pt x="338" y="23"/>
                  </a:lnTo>
                  <a:lnTo>
                    <a:pt x="331" y="23"/>
                  </a:lnTo>
                  <a:lnTo>
                    <a:pt x="329" y="23"/>
                  </a:lnTo>
                  <a:lnTo>
                    <a:pt x="329" y="23"/>
                  </a:lnTo>
                  <a:lnTo>
                    <a:pt x="329" y="21"/>
                  </a:lnTo>
                  <a:lnTo>
                    <a:pt x="329" y="21"/>
                  </a:lnTo>
                  <a:lnTo>
                    <a:pt x="329" y="19"/>
                  </a:lnTo>
                  <a:lnTo>
                    <a:pt x="329" y="19"/>
                  </a:lnTo>
                  <a:lnTo>
                    <a:pt x="329" y="21"/>
                  </a:lnTo>
                  <a:lnTo>
                    <a:pt x="327" y="23"/>
                  </a:lnTo>
                  <a:lnTo>
                    <a:pt x="327" y="21"/>
                  </a:lnTo>
                  <a:lnTo>
                    <a:pt x="327" y="21"/>
                  </a:lnTo>
                  <a:lnTo>
                    <a:pt x="327" y="19"/>
                  </a:lnTo>
                  <a:lnTo>
                    <a:pt x="327" y="19"/>
                  </a:lnTo>
                  <a:lnTo>
                    <a:pt x="327" y="17"/>
                  </a:lnTo>
                  <a:lnTo>
                    <a:pt x="327" y="17"/>
                  </a:lnTo>
                  <a:lnTo>
                    <a:pt x="329" y="15"/>
                  </a:lnTo>
                  <a:lnTo>
                    <a:pt x="331" y="15"/>
                  </a:lnTo>
                  <a:lnTo>
                    <a:pt x="331" y="15"/>
                  </a:lnTo>
                  <a:lnTo>
                    <a:pt x="331" y="15"/>
                  </a:lnTo>
                  <a:lnTo>
                    <a:pt x="331" y="17"/>
                  </a:lnTo>
                  <a:lnTo>
                    <a:pt x="331" y="17"/>
                  </a:lnTo>
                  <a:lnTo>
                    <a:pt x="331" y="17"/>
                  </a:lnTo>
                  <a:lnTo>
                    <a:pt x="331" y="17"/>
                  </a:lnTo>
                  <a:lnTo>
                    <a:pt x="333" y="17"/>
                  </a:lnTo>
                  <a:lnTo>
                    <a:pt x="333" y="17"/>
                  </a:lnTo>
                  <a:lnTo>
                    <a:pt x="333" y="19"/>
                  </a:lnTo>
                  <a:lnTo>
                    <a:pt x="333" y="19"/>
                  </a:lnTo>
                  <a:lnTo>
                    <a:pt x="335" y="19"/>
                  </a:lnTo>
                  <a:lnTo>
                    <a:pt x="335" y="19"/>
                  </a:lnTo>
                  <a:lnTo>
                    <a:pt x="338" y="19"/>
                  </a:lnTo>
                  <a:lnTo>
                    <a:pt x="338" y="19"/>
                  </a:lnTo>
                  <a:lnTo>
                    <a:pt x="338" y="19"/>
                  </a:lnTo>
                  <a:lnTo>
                    <a:pt x="338" y="19"/>
                  </a:lnTo>
                  <a:lnTo>
                    <a:pt x="338" y="17"/>
                  </a:lnTo>
                  <a:lnTo>
                    <a:pt x="335" y="17"/>
                  </a:lnTo>
                  <a:lnTo>
                    <a:pt x="335" y="15"/>
                  </a:lnTo>
                  <a:lnTo>
                    <a:pt x="335" y="15"/>
                  </a:lnTo>
                  <a:lnTo>
                    <a:pt x="335" y="15"/>
                  </a:lnTo>
                  <a:lnTo>
                    <a:pt x="335" y="15"/>
                  </a:lnTo>
                  <a:lnTo>
                    <a:pt x="335" y="13"/>
                  </a:lnTo>
                  <a:lnTo>
                    <a:pt x="335" y="13"/>
                  </a:lnTo>
                  <a:lnTo>
                    <a:pt x="335" y="13"/>
                  </a:lnTo>
                  <a:lnTo>
                    <a:pt x="338" y="15"/>
                  </a:lnTo>
                  <a:lnTo>
                    <a:pt x="338" y="15"/>
                  </a:lnTo>
                  <a:lnTo>
                    <a:pt x="340" y="13"/>
                  </a:lnTo>
                  <a:lnTo>
                    <a:pt x="338" y="11"/>
                  </a:lnTo>
                  <a:lnTo>
                    <a:pt x="338" y="11"/>
                  </a:lnTo>
                  <a:lnTo>
                    <a:pt x="338" y="13"/>
                  </a:lnTo>
                  <a:lnTo>
                    <a:pt x="335" y="13"/>
                  </a:lnTo>
                  <a:lnTo>
                    <a:pt x="335" y="13"/>
                  </a:lnTo>
                  <a:lnTo>
                    <a:pt x="333" y="11"/>
                  </a:lnTo>
                  <a:lnTo>
                    <a:pt x="331" y="9"/>
                  </a:lnTo>
                  <a:lnTo>
                    <a:pt x="333" y="9"/>
                  </a:lnTo>
                  <a:lnTo>
                    <a:pt x="333" y="9"/>
                  </a:lnTo>
                  <a:lnTo>
                    <a:pt x="333" y="9"/>
                  </a:lnTo>
                  <a:lnTo>
                    <a:pt x="333" y="7"/>
                  </a:lnTo>
                  <a:lnTo>
                    <a:pt x="335" y="5"/>
                  </a:lnTo>
                  <a:lnTo>
                    <a:pt x="338" y="5"/>
                  </a:lnTo>
                  <a:lnTo>
                    <a:pt x="340" y="5"/>
                  </a:lnTo>
                  <a:lnTo>
                    <a:pt x="340" y="5"/>
                  </a:lnTo>
                  <a:lnTo>
                    <a:pt x="342" y="5"/>
                  </a:lnTo>
                  <a:lnTo>
                    <a:pt x="340" y="2"/>
                  </a:lnTo>
                  <a:lnTo>
                    <a:pt x="338" y="2"/>
                  </a:lnTo>
                  <a:lnTo>
                    <a:pt x="340" y="2"/>
                  </a:lnTo>
                  <a:lnTo>
                    <a:pt x="340" y="5"/>
                  </a:lnTo>
                  <a:lnTo>
                    <a:pt x="340" y="5"/>
                  </a:lnTo>
                  <a:lnTo>
                    <a:pt x="338" y="5"/>
                  </a:lnTo>
                  <a:lnTo>
                    <a:pt x="338" y="5"/>
                  </a:lnTo>
                  <a:lnTo>
                    <a:pt x="335" y="5"/>
                  </a:lnTo>
                  <a:lnTo>
                    <a:pt x="335" y="2"/>
                  </a:lnTo>
                  <a:lnTo>
                    <a:pt x="335" y="2"/>
                  </a:lnTo>
                  <a:lnTo>
                    <a:pt x="333" y="2"/>
                  </a:lnTo>
                  <a:lnTo>
                    <a:pt x="333" y="2"/>
                  </a:lnTo>
                  <a:lnTo>
                    <a:pt x="333" y="2"/>
                  </a:lnTo>
                  <a:lnTo>
                    <a:pt x="333" y="2"/>
                  </a:lnTo>
                  <a:lnTo>
                    <a:pt x="333" y="2"/>
                  </a:lnTo>
                  <a:lnTo>
                    <a:pt x="333" y="2"/>
                  </a:lnTo>
                  <a:lnTo>
                    <a:pt x="333" y="0"/>
                  </a:lnTo>
                  <a:lnTo>
                    <a:pt x="333" y="0"/>
                  </a:lnTo>
                  <a:lnTo>
                    <a:pt x="331" y="2"/>
                  </a:lnTo>
                  <a:lnTo>
                    <a:pt x="329" y="0"/>
                  </a:lnTo>
                  <a:lnTo>
                    <a:pt x="329" y="0"/>
                  </a:lnTo>
                  <a:lnTo>
                    <a:pt x="329" y="0"/>
                  </a:lnTo>
                  <a:lnTo>
                    <a:pt x="329" y="2"/>
                  </a:lnTo>
                  <a:lnTo>
                    <a:pt x="329" y="5"/>
                  </a:lnTo>
                  <a:lnTo>
                    <a:pt x="327" y="5"/>
                  </a:lnTo>
                  <a:lnTo>
                    <a:pt x="327" y="5"/>
                  </a:lnTo>
                  <a:lnTo>
                    <a:pt x="327" y="5"/>
                  </a:lnTo>
                  <a:lnTo>
                    <a:pt x="327" y="5"/>
                  </a:lnTo>
                  <a:lnTo>
                    <a:pt x="327" y="7"/>
                  </a:lnTo>
                  <a:lnTo>
                    <a:pt x="327" y="7"/>
                  </a:lnTo>
                  <a:lnTo>
                    <a:pt x="329" y="7"/>
                  </a:lnTo>
                  <a:lnTo>
                    <a:pt x="329" y="9"/>
                  </a:lnTo>
                  <a:lnTo>
                    <a:pt x="329" y="9"/>
                  </a:lnTo>
                  <a:lnTo>
                    <a:pt x="329" y="11"/>
                  </a:lnTo>
                  <a:lnTo>
                    <a:pt x="329" y="9"/>
                  </a:lnTo>
                  <a:lnTo>
                    <a:pt x="325" y="9"/>
                  </a:lnTo>
                  <a:lnTo>
                    <a:pt x="325" y="9"/>
                  </a:lnTo>
                  <a:lnTo>
                    <a:pt x="325" y="13"/>
                  </a:lnTo>
                  <a:lnTo>
                    <a:pt x="325" y="13"/>
                  </a:lnTo>
                  <a:lnTo>
                    <a:pt x="327" y="13"/>
                  </a:lnTo>
                  <a:lnTo>
                    <a:pt x="327" y="13"/>
                  </a:lnTo>
                  <a:lnTo>
                    <a:pt x="327" y="13"/>
                  </a:lnTo>
                  <a:lnTo>
                    <a:pt x="329" y="13"/>
                  </a:lnTo>
                  <a:lnTo>
                    <a:pt x="329" y="11"/>
                  </a:lnTo>
                  <a:lnTo>
                    <a:pt x="329" y="11"/>
                  </a:lnTo>
                  <a:lnTo>
                    <a:pt x="331" y="11"/>
                  </a:lnTo>
                  <a:lnTo>
                    <a:pt x="331" y="13"/>
                  </a:lnTo>
                  <a:lnTo>
                    <a:pt x="333" y="13"/>
                  </a:lnTo>
                  <a:lnTo>
                    <a:pt x="333" y="13"/>
                  </a:lnTo>
                  <a:lnTo>
                    <a:pt x="333" y="15"/>
                  </a:lnTo>
                  <a:lnTo>
                    <a:pt x="331" y="15"/>
                  </a:lnTo>
                  <a:lnTo>
                    <a:pt x="329" y="13"/>
                  </a:lnTo>
                  <a:lnTo>
                    <a:pt x="329" y="13"/>
                  </a:lnTo>
                  <a:lnTo>
                    <a:pt x="327" y="15"/>
                  </a:lnTo>
                  <a:lnTo>
                    <a:pt x="327" y="15"/>
                  </a:lnTo>
                  <a:lnTo>
                    <a:pt x="325" y="15"/>
                  </a:lnTo>
                  <a:lnTo>
                    <a:pt x="325" y="15"/>
                  </a:lnTo>
                  <a:lnTo>
                    <a:pt x="325" y="15"/>
                  </a:lnTo>
                  <a:lnTo>
                    <a:pt x="325" y="15"/>
                  </a:lnTo>
                  <a:lnTo>
                    <a:pt x="323" y="13"/>
                  </a:lnTo>
                  <a:lnTo>
                    <a:pt x="323" y="13"/>
                  </a:lnTo>
                  <a:lnTo>
                    <a:pt x="321" y="13"/>
                  </a:lnTo>
                  <a:lnTo>
                    <a:pt x="321" y="13"/>
                  </a:lnTo>
                  <a:lnTo>
                    <a:pt x="319" y="15"/>
                  </a:lnTo>
                  <a:lnTo>
                    <a:pt x="319" y="15"/>
                  </a:lnTo>
                  <a:lnTo>
                    <a:pt x="319" y="15"/>
                  </a:lnTo>
                  <a:lnTo>
                    <a:pt x="319" y="13"/>
                  </a:lnTo>
                  <a:lnTo>
                    <a:pt x="319" y="13"/>
                  </a:lnTo>
                  <a:lnTo>
                    <a:pt x="319" y="11"/>
                  </a:lnTo>
                  <a:lnTo>
                    <a:pt x="319" y="11"/>
                  </a:lnTo>
                  <a:lnTo>
                    <a:pt x="319" y="11"/>
                  </a:lnTo>
                  <a:lnTo>
                    <a:pt x="317" y="11"/>
                  </a:lnTo>
                  <a:lnTo>
                    <a:pt x="317" y="11"/>
                  </a:lnTo>
                  <a:lnTo>
                    <a:pt x="315" y="15"/>
                  </a:lnTo>
                  <a:lnTo>
                    <a:pt x="309" y="23"/>
                  </a:lnTo>
                  <a:lnTo>
                    <a:pt x="309" y="25"/>
                  </a:lnTo>
                  <a:lnTo>
                    <a:pt x="309" y="27"/>
                  </a:lnTo>
                  <a:lnTo>
                    <a:pt x="311" y="27"/>
                  </a:lnTo>
                  <a:lnTo>
                    <a:pt x="313" y="25"/>
                  </a:lnTo>
                  <a:close/>
                  <a:moveTo>
                    <a:pt x="292" y="718"/>
                  </a:moveTo>
                  <a:lnTo>
                    <a:pt x="290" y="718"/>
                  </a:lnTo>
                  <a:lnTo>
                    <a:pt x="290" y="718"/>
                  </a:lnTo>
                  <a:lnTo>
                    <a:pt x="290" y="720"/>
                  </a:lnTo>
                  <a:lnTo>
                    <a:pt x="290" y="720"/>
                  </a:lnTo>
                  <a:lnTo>
                    <a:pt x="290" y="720"/>
                  </a:lnTo>
                  <a:lnTo>
                    <a:pt x="292" y="720"/>
                  </a:lnTo>
                  <a:lnTo>
                    <a:pt x="294" y="718"/>
                  </a:lnTo>
                  <a:lnTo>
                    <a:pt x="294" y="718"/>
                  </a:lnTo>
                  <a:lnTo>
                    <a:pt x="292" y="718"/>
                  </a:lnTo>
                  <a:close/>
                  <a:moveTo>
                    <a:pt x="306" y="716"/>
                  </a:moveTo>
                  <a:lnTo>
                    <a:pt x="306" y="716"/>
                  </a:lnTo>
                  <a:lnTo>
                    <a:pt x="306" y="714"/>
                  </a:lnTo>
                  <a:lnTo>
                    <a:pt x="304" y="716"/>
                  </a:lnTo>
                  <a:lnTo>
                    <a:pt x="302" y="716"/>
                  </a:lnTo>
                  <a:lnTo>
                    <a:pt x="300" y="718"/>
                  </a:lnTo>
                  <a:lnTo>
                    <a:pt x="300" y="720"/>
                  </a:lnTo>
                  <a:lnTo>
                    <a:pt x="302" y="720"/>
                  </a:lnTo>
                  <a:lnTo>
                    <a:pt x="304" y="720"/>
                  </a:lnTo>
                  <a:lnTo>
                    <a:pt x="306" y="720"/>
                  </a:lnTo>
                  <a:lnTo>
                    <a:pt x="306" y="720"/>
                  </a:lnTo>
                  <a:lnTo>
                    <a:pt x="309" y="718"/>
                  </a:lnTo>
                  <a:lnTo>
                    <a:pt x="309" y="718"/>
                  </a:lnTo>
                  <a:lnTo>
                    <a:pt x="306" y="716"/>
                  </a:lnTo>
                  <a:close/>
                  <a:moveTo>
                    <a:pt x="593" y="322"/>
                  </a:moveTo>
                  <a:lnTo>
                    <a:pt x="591" y="320"/>
                  </a:lnTo>
                  <a:lnTo>
                    <a:pt x="589" y="318"/>
                  </a:lnTo>
                  <a:lnTo>
                    <a:pt x="586" y="318"/>
                  </a:lnTo>
                  <a:lnTo>
                    <a:pt x="586" y="318"/>
                  </a:lnTo>
                  <a:lnTo>
                    <a:pt x="584" y="318"/>
                  </a:lnTo>
                  <a:lnTo>
                    <a:pt x="584" y="318"/>
                  </a:lnTo>
                  <a:lnTo>
                    <a:pt x="586" y="320"/>
                  </a:lnTo>
                  <a:lnTo>
                    <a:pt x="586" y="320"/>
                  </a:lnTo>
                  <a:lnTo>
                    <a:pt x="586" y="320"/>
                  </a:lnTo>
                  <a:lnTo>
                    <a:pt x="586" y="320"/>
                  </a:lnTo>
                  <a:lnTo>
                    <a:pt x="584" y="320"/>
                  </a:lnTo>
                  <a:lnTo>
                    <a:pt x="584" y="320"/>
                  </a:lnTo>
                  <a:lnTo>
                    <a:pt x="584" y="320"/>
                  </a:lnTo>
                  <a:lnTo>
                    <a:pt x="584" y="320"/>
                  </a:lnTo>
                  <a:lnTo>
                    <a:pt x="584" y="320"/>
                  </a:lnTo>
                  <a:lnTo>
                    <a:pt x="584" y="318"/>
                  </a:lnTo>
                  <a:lnTo>
                    <a:pt x="584" y="318"/>
                  </a:lnTo>
                  <a:lnTo>
                    <a:pt x="584" y="318"/>
                  </a:lnTo>
                  <a:lnTo>
                    <a:pt x="582" y="318"/>
                  </a:lnTo>
                  <a:lnTo>
                    <a:pt x="582" y="318"/>
                  </a:lnTo>
                  <a:lnTo>
                    <a:pt x="582" y="316"/>
                  </a:lnTo>
                  <a:lnTo>
                    <a:pt x="582" y="318"/>
                  </a:lnTo>
                  <a:lnTo>
                    <a:pt x="580" y="318"/>
                  </a:lnTo>
                  <a:lnTo>
                    <a:pt x="578" y="314"/>
                  </a:lnTo>
                  <a:lnTo>
                    <a:pt x="576" y="314"/>
                  </a:lnTo>
                  <a:lnTo>
                    <a:pt x="570" y="316"/>
                  </a:lnTo>
                  <a:lnTo>
                    <a:pt x="570" y="316"/>
                  </a:lnTo>
                  <a:lnTo>
                    <a:pt x="568" y="316"/>
                  </a:lnTo>
                  <a:lnTo>
                    <a:pt x="568" y="316"/>
                  </a:lnTo>
                  <a:lnTo>
                    <a:pt x="568" y="314"/>
                  </a:lnTo>
                  <a:lnTo>
                    <a:pt x="568" y="314"/>
                  </a:lnTo>
                  <a:lnTo>
                    <a:pt x="568" y="314"/>
                  </a:lnTo>
                  <a:lnTo>
                    <a:pt x="570" y="314"/>
                  </a:lnTo>
                  <a:lnTo>
                    <a:pt x="570" y="314"/>
                  </a:lnTo>
                  <a:lnTo>
                    <a:pt x="568" y="314"/>
                  </a:lnTo>
                  <a:lnTo>
                    <a:pt x="568" y="312"/>
                  </a:lnTo>
                  <a:lnTo>
                    <a:pt x="566" y="309"/>
                  </a:lnTo>
                  <a:lnTo>
                    <a:pt x="564" y="309"/>
                  </a:lnTo>
                  <a:lnTo>
                    <a:pt x="559" y="305"/>
                  </a:lnTo>
                  <a:lnTo>
                    <a:pt x="559" y="305"/>
                  </a:lnTo>
                  <a:lnTo>
                    <a:pt x="557" y="303"/>
                  </a:lnTo>
                  <a:lnTo>
                    <a:pt x="555" y="299"/>
                  </a:lnTo>
                  <a:lnTo>
                    <a:pt x="553" y="297"/>
                  </a:lnTo>
                  <a:lnTo>
                    <a:pt x="551" y="297"/>
                  </a:lnTo>
                  <a:lnTo>
                    <a:pt x="551" y="295"/>
                  </a:lnTo>
                  <a:lnTo>
                    <a:pt x="551" y="293"/>
                  </a:lnTo>
                  <a:lnTo>
                    <a:pt x="547" y="287"/>
                  </a:lnTo>
                  <a:lnTo>
                    <a:pt x="547" y="285"/>
                  </a:lnTo>
                  <a:lnTo>
                    <a:pt x="545" y="283"/>
                  </a:lnTo>
                  <a:lnTo>
                    <a:pt x="541" y="280"/>
                  </a:lnTo>
                  <a:lnTo>
                    <a:pt x="539" y="278"/>
                  </a:lnTo>
                  <a:lnTo>
                    <a:pt x="535" y="276"/>
                  </a:lnTo>
                  <a:lnTo>
                    <a:pt x="535" y="276"/>
                  </a:lnTo>
                  <a:lnTo>
                    <a:pt x="535" y="274"/>
                  </a:lnTo>
                  <a:lnTo>
                    <a:pt x="535" y="272"/>
                  </a:lnTo>
                  <a:lnTo>
                    <a:pt x="535" y="272"/>
                  </a:lnTo>
                  <a:lnTo>
                    <a:pt x="528" y="268"/>
                  </a:lnTo>
                  <a:lnTo>
                    <a:pt x="528" y="262"/>
                  </a:lnTo>
                  <a:lnTo>
                    <a:pt x="528" y="260"/>
                  </a:lnTo>
                  <a:lnTo>
                    <a:pt x="526" y="258"/>
                  </a:lnTo>
                  <a:lnTo>
                    <a:pt x="524" y="258"/>
                  </a:lnTo>
                  <a:lnTo>
                    <a:pt x="524" y="253"/>
                  </a:lnTo>
                  <a:lnTo>
                    <a:pt x="522" y="251"/>
                  </a:lnTo>
                  <a:lnTo>
                    <a:pt x="520" y="251"/>
                  </a:lnTo>
                  <a:lnTo>
                    <a:pt x="516" y="247"/>
                  </a:lnTo>
                  <a:lnTo>
                    <a:pt x="514" y="245"/>
                  </a:lnTo>
                  <a:lnTo>
                    <a:pt x="514" y="241"/>
                  </a:lnTo>
                  <a:lnTo>
                    <a:pt x="512" y="241"/>
                  </a:lnTo>
                  <a:lnTo>
                    <a:pt x="514" y="239"/>
                  </a:lnTo>
                  <a:lnTo>
                    <a:pt x="512" y="237"/>
                  </a:lnTo>
                  <a:lnTo>
                    <a:pt x="510" y="235"/>
                  </a:lnTo>
                  <a:lnTo>
                    <a:pt x="510" y="235"/>
                  </a:lnTo>
                  <a:lnTo>
                    <a:pt x="510" y="235"/>
                  </a:lnTo>
                  <a:lnTo>
                    <a:pt x="510" y="235"/>
                  </a:lnTo>
                  <a:lnTo>
                    <a:pt x="510" y="237"/>
                  </a:lnTo>
                  <a:lnTo>
                    <a:pt x="508" y="237"/>
                  </a:lnTo>
                  <a:lnTo>
                    <a:pt x="508" y="237"/>
                  </a:lnTo>
                  <a:lnTo>
                    <a:pt x="508" y="235"/>
                  </a:lnTo>
                  <a:lnTo>
                    <a:pt x="508" y="235"/>
                  </a:lnTo>
                  <a:lnTo>
                    <a:pt x="508" y="235"/>
                  </a:lnTo>
                  <a:lnTo>
                    <a:pt x="508" y="235"/>
                  </a:lnTo>
                  <a:lnTo>
                    <a:pt x="508" y="235"/>
                  </a:lnTo>
                  <a:lnTo>
                    <a:pt x="506" y="235"/>
                  </a:lnTo>
                  <a:lnTo>
                    <a:pt x="506" y="235"/>
                  </a:lnTo>
                  <a:lnTo>
                    <a:pt x="506" y="235"/>
                  </a:lnTo>
                  <a:lnTo>
                    <a:pt x="503" y="233"/>
                  </a:lnTo>
                  <a:lnTo>
                    <a:pt x="503" y="233"/>
                  </a:lnTo>
                  <a:lnTo>
                    <a:pt x="503" y="233"/>
                  </a:lnTo>
                  <a:lnTo>
                    <a:pt x="503" y="233"/>
                  </a:lnTo>
                  <a:lnTo>
                    <a:pt x="503" y="233"/>
                  </a:lnTo>
                  <a:lnTo>
                    <a:pt x="503" y="233"/>
                  </a:lnTo>
                  <a:lnTo>
                    <a:pt x="501" y="233"/>
                  </a:lnTo>
                  <a:lnTo>
                    <a:pt x="501" y="233"/>
                  </a:lnTo>
                  <a:lnTo>
                    <a:pt x="501" y="233"/>
                  </a:lnTo>
                  <a:lnTo>
                    <a:pt x="501" y="231"/>
                  </a:lnTo>
                  <a:lnTo>
                    <a:pt x="499" y="229"/>
                  </a:lnTo>
                  <a:lnTo>
                    <a:pt x="499" y="227"/>
                  </a:lnTo>
                  <a:lnTo>
                    <a:pt x="497" y="227"/>
                  </a:lnTo>
                  <a:lnTo>
                    <a:pt x="495" y="227"/>
                  </a:lnTo>
                  <a:lnTo>
                    <a:pt x="493" y="227"/>
                  </a:lnTo>
                  <a:lnTo>
                    <a:pt x="491" y="227"/>
                  </a:lnTo>
                  <a:lnTo>
                    <a:pt x="491" y="227"/>
                  </a:lnTo>
                  <a:lnTo>
                    <a:pt x="489" y="227"/>
                  </a:lnTo>
                  <a:lnTo>
                    <a:pt x="489" y="229"/>
                  </a:lnTo>
                  <a:lnTo>
                    <a:pt x="487" y="229"/>
                  </a:lnTo>
                  <a:lnTo>
                    <a:pt x="485" y="229"/>
                  </a:lnTo>
                  <a:lnTo>
                    <a:pt x="481" y="229"/>
                  </a:lnTo>
                  <a:lnTo>
                    <a:pt x="477" y="229"/>
                  </a:lnTo>
                  <a:lnTo>
                    <a:pt x="474" y="229"/>
                  </a:lnTo>
                  <a:lnTo>
                    <a:pt x="472" y="227"/>
                  </a:lnTo>
                  <a:lnTo>
                    <a:pt x="470" y="224"/>
                  </a:lnTo>
                  <a:lnTo>
                    <a:pt x="468" y="224"/>
                  </a:lnTo>
                  <a:lnTo>
                    <a:pt x="468" y="222"/>
                  </a:lnTo>
                  <a:lnTo>
                    <a:pt x="464" y="220"/>
                  </a:lnTo>
                  <a:lnTo>
                    <a:pt x="460" y="220"/>
                  </a:lnTo>
                  <a:lnTo>
                    <a:pt x="456" y="220"/>
                  </a:lnTo>
                  <a:lnTo>
                    <a:pt x="447" y="220"/>
                  </a:lnTo>
                  <a:lnTo>
                    <a:pt x="445" y="220"/>
                  </a:lnTo>
                  <a:lnTo>
                    <a:pt x="443" y="220"/>
                  </a:lnTo>
                  <a:lnTo>
                    <a:pt x="441" y="218"/>
                  </a:lnTo>
                  <a:lnTo>
                    <a:pt x="439" y="218"/>
                  </a:lnTo>
                  <a:lnTo>
                    <a:pt x="437" y="216"/>
                  </a:lnTo>
                  <a:lnTo>
                    <a:pt x="437" y="216"/>
                  </a:lnTo>
                  <a:lnTo>
                    <a:pt x="431" y="216"/>
                  </a:lnTo>
                  <a:lnTo>
                    <a:pt x="429" y="216"/>
                  </a:lnTo>
                  <a:lnTo>
                    <a:pt x="427" y="214"/>
                  </a:lnTo>
                  <a:lnTo>
                    <a:pt x="423" y="214"/>
                  </a:lnTo>
                  <a:lnTo>
                    <a:pt x="416" y="210"/>
                  </a:lnTo>
                  <a:lnTo>
                    <a:pt x="402" y="208"/>
                  </a:lnTo>
                  <a:lnTo>
                    <a:pt x="391" y="204"/>
                  </a:lnTo>
                  <a:lnTo>
                    <a:pt x="389" y="202"/>
                  </a:lnTo>
                  <a:lnTo>
                    <a:pt x="381" y="195"/>
                  </a:lnTo>
                  <a:lnTo>
                    <a:pt x="373" y="187"/>
                  </a:lnTo>
                  <a:lnTo>
                    <a:pt x="367" y="179"/>
                  </a:lnTo>
                  <a:lnTo>
                    <a:pt x="365" y="177"/>
                  </a:lnTo>
                  <a:lnTo>
                    <a:pt x="365" y="175"/>
                  </a:lnTo>
                  <a:lnTo>
                    <a:pt x="362" y="173"/>
                  </a:lnTo>
                  <a:lnTo>
                    <a:pt x="354" y="162"/>
                  </a:lnTo>
                  <a:lnTo>
                    <a:pt x="350" y="158"/>
                  </a:lnTo>
                  <a:lnTo>
                    <a:pt x="348" y="156"/>
                  </a:lnTo>
                  <a:lnTo>
                    <a:pt x="340" y="139"/>
                  </a:lnTo>
                  <a:lnTo>
                    <a:pt x="340" y="137"/>
                  </a:lnTo>
                  <a:lnTo>
                    <a:pt x="338" y="135"/>
                  </a:lnTo>
                  <a:lnTo>
                    <a:pt x="338" y="133"/>
                  </a:lnTo>
                  <a:lnTo>
                    <a:pt x="333" y="123"/>
                  </a:lnTo>
                  <a:lnTo>
                    <a:pt x="331" y="117"/>
                  </a:lnTo>
                  <a:lnTo>
                    <a:pt x="327" y="117"/>
                  </a:lnTo>
                  <a:lnTo>
                    <a:pt x="327" y="119"/>
                  </a:lnTo>
                  <a:lnTo>
                    <a:pt x="325" y="123"/>
                  </a:lnTo>
                  <a:lnTo>
                    <a:pt x="325" y="125"/>
                  </a:lnTo>
                  <a:lnTo>
                    <a:pt x="323" y="125"/>
                  </a:lnTo>
                  <a:lnTo>
                    <a:pt x="321" y="129"/>
                  </a:lnTo>
                  <a:lnTo>
                    <a:pt x="319" y="129"/>
                  </a:lnTo>
                  <a:lnTo>
                    <a:pt x="317" y="129"/>
                  </a:lnTo>
                  <a:lnTo>
                    <a:pt x="315" y="129"/>
                  </a:lnTo>
                  <a:lnTo>
                    <a:pt x="315" y="133"/>
                  </a:lnTo>
                  <a:lnTo>
                    <a:pt x="313" y="135"/>
                  </a:lnTo>
                  <a:lnTo>
                    <a:pt x="313" y="135"/>
                  </a:lnTo>
                  <a:lnTo>
                    <a:pt x="311" y="137"/>
                  </a:lnTo>
                  <a:lnTo>
                    <a:pt x="311" y="137"/>
                  </a:lnTo>
                  <a:lnTo>
                    <a:pt x="309" y="137"/>
                  </a:lnTo>
                  <a:lnTo>
                    <a:pt x="306" y="137"/>
                  </a:lnTo>
                  <a:lnTo>
                    <a:pt x="304" y="135"/>
                  </a:lnTo>
                  <a:lnTo>
                    <a:pt x="302" y="129"/>
                  </a:lnTo>
                  <a:lnTo>
                    <a:pt x="300" y="127"/>
                  </a:lnTo>
                  <a:lnTo>
                    <a:pt x="298" y="127"/>
                  </a:lnTo>
                  <a:lnTo>
                    <a:pt x="300" y="125"/>
                  </a:lnTo>
                  <a:lnTo>
                    <a:pt x="300" y="125"/>
                  </a:lnTo>
                  <a:lnTo>
                    <a:pt x="302" y="125"/>
                  </a:lnTo>
                  <a:lnTo>
                    <a:pt x="302" y="125"/>
                  </a:lnTo>
                  <a:lnTo>
                    <a:pt x="304" y="127"/>
                  </a:lnTo>
                  <a:lnTo>
                    <a:pt x="304" y="121"/>
                  </a:lnTo>
                  <a:lnTo>
                    <a:pt x="302" y="119"/>
                  </a:lnTo>
                  <a:lnTo>
                    <a:pt x="300" y="117"/>
                  </a:lnTo>
                  <a:lnTo>
                    <a:pt x="298" y="117"/>
                  </a:lnTo>
                  <a:lnTo>
                    <a:pt x="294" y="119"/>
                  </a:lnTo>
                  <a:lnTo>
                    <a:pt x="292" y="119"/>
                  </a:lnTo>
                  <a:lnTo>
                    <a:pt x="290" y="121"/>
                  </a:lnTo>
                  <a:lnTo>
                    <a:pt x="288" y="125"/>
                  </a:lnTo>
                  <a:lnTo>
                    <a:pt x="286" y="127"/>
                  </a:lnTo>
                  <a:lnTo>
                    <a:pt x="288" y="133"/>
                  </a:lnTo>
                  <a:lnTo>
                    <a:pt x="288" y="135"/>
                  </a:lnTo>
                  <a:lnTo>
                    <a:pt x="286" y="137"/>
                  </a:lnTo>
                  <a:lnTo>
                    <a:pt x="286" y="139"/>
                  </a:lnTo>
                  <a:lnTo>
                    <a:pt x="288" y="144"/>
                  </a:lnTo>
                  <a:lnTo>
                    <a:pt x="288" y="146"/>
                  </a:lnTo>
                  <a:lnTo>
                    <a:pt x="286" y="146"/>
                  </a:lnTo>
                  <a:lnTo>
                    <a:pt x="286" y="150"/>
                  </a:lnTo>
                  <a:lnTo>
                    <a:pt x="286" y="150"/>
                  </a:lnTo>
                  <a:lnTo>
                    <a:pt x="284" y="152"/>
                  </a:lnTo>
                  <a:lnTo>
                    <a:pt x="284" y="154"/>
                  </a:lnTo>
                  <a:lnTo>
                    <a:pt x="286" y="156"/>
                  </a:lnTo>
                  <a:lnTo>
                    <a:pt x="286" y="162"/>
                  </a:lnTo>
                  <a:lnTo>
                    <a:pt x="286" y="162"/>
                  </a:lnTo>
                  <a:lnTo>
                    <a:pt x="286" y="162"/>
                  </a:lnTo>
                  <a:lnTo>
                    <a:pt x="288" y="164"/>
                  </a:lnTo>
                  <a:lnTo>
                    <a:pt x="288" y="164"/>
                  </a:lnTo>
                  <a:lnTo>
                    <a:pt x="288" y="166"/>
                  </a:lnTo>
                  <a:lnTo>
                    <a:pt x="288" y="170"/>
                  </a:lnTo>
                  <a:lnTo>
                    <a:pt x="288" y="170"/>
                  </a:lnTo>
                  <a:lnTo>
                    <a:pt x="284" y="177"/>
                  </a:lnTo>
                  <a:lnTo>
                    <a:pt x="284" y="177"/>
                  </a:lnTo>
                  <a:lnTo>
                    <a:pt x="284" y="179"/>
                  </a:lnTo>
                  <a:lnTo>
                    <a:pt x="286" y="179"/>
                  </a:lnTo>
                  <a:lnTo>
                    <a:pt x="290" y="181"/>
                  </a:lnTo>
                  <a:lnTo>
                    <a:pt x="290" y="181"/>
                  </a:lnTo>
                  <a:lnTo>
                    <a:pt x="294" y="179"/>
                  </a:lnTo>
                  <a:lnTo>
                    <a:pt x="298" y="179"/>
                  </a:lnTo>
                  <a:lnTo>
                    <a:pt x="298" y="183"/>
                  </a:lnTo>
                  <a:lnTo>
                    <a:pt x="300" y="185"/>
                  </a:lnTo>
                  <a:lnTo>
                    <a:pt x="302" y="191"/>
                  </a:lnTo>
                  <a:lnTo>
                    <a:pt x="300" y="191"/>
                  </a:lnTo>
                  <a:lnTo>
                    <a:pt x="296" y="193"/>
                  </a:lnTo>
                  <a:lnTo>
                    <a:pt x="288" y="197"/>
                  </a:lnTo>
                  <a:lnTo>
                    <a:pt x="286" y="197"/>
                  </a:lnTo>
                  <a:lnTo>
                    <a:pt x="284" y="195"/>
                  </a:lnTo>
                  <a:lnTo>
                    <a:pt x="284" y="195"/>
                  </a:lnTo>
                  <a:lnTo>
                    <a:pt x="282" y="195"/>
                  </a:lnTo>
                  <a:lnTo>
                    <a:pt x="282" y="195"/>
                  </a:lnTo>
                  <a:lnTo>
                    <a:pt x="277" y="195"/>
                  </a:lnTo>
                  <a:lnTo>
                    <a:pt x="275" y="195"/>
                  </a:lnTo>
                  <a:lnTo>
                    <a:pt x="273" y="195"/>
                  </a:lnTo>
                  <a:lnTo>
                    <a:pt x="271" y="197"/>
                  </a:lnTo>
                  <a:lnTo>
                    <a:pt x="269" y="197"/>
                  </a:lnTo>
                  <a:lnTo>
                    <a:pt x="267" y="200"/>
                  </a:lnTo>
                  <a:lnTo>
                    <a:pt x="265" y="200"/>
                  </a:lnTo>
                  <a:lnTo>
                    <a:pt x="261" y="202"/>
                  </a:lnTo>
                  <a:lnTo>
                    <a:pt x="261" y="202"/>
                  </a:lnTo>
                  <a:lnTo>
                    <a:pt x="261" y="204"/>
                  </a:lnTo>
                  <a:lnTo>
                    <a:pt x="263" y="204"/>
                  </a:lnTo>
                  <a:lnTo>
                    <a:pt x="265" y="206"/>
                  </a:lnTo>
                  <a:lnTo>
                    <a:pt x="267" y="208"/>
                  </a:lnTo>
                  <a:lnTo>
                    <a:pt x="267" y="210"/>
                  </a:lnTo>
                  <a:lnTo>
                    <a:pt x="267" y="216"/>
                  </a:lnTo>
                  <a:lnTo>
                    <a:pt x="267" y="218"/>
                  </a:lnTo>
                  <a:lnTo>
                    <a:pt x="263" y="222"/>
                  </a:lnTo>
                  <a:lnTo>
                    <a:pt x="263" y="224"/>
                  </a:lnTo>
                  <a:lnTo>
                    <a:pt x="261" y="235"/>
                  </a:lnTo>
                  <a:lnTo>
                    <a:pt x="259" y="237"/>
                  </a:lnTo>
                  <a:lnTo>
                    <a:pt x="257" y="239"/>
                  </a:lnTo>
                  <a:lnTo>
                    <a:pt x="257" y="239"/>
                  </a:lnTo>
                  <a:lnTo>
                    <a:pt x="255" y="241"/>
                  </a:lnTo>
                  <a:lnTo>
                    <a:pt x="255" y="243"/>
                  </a:lnTo>
                  <a:lnTo>
                    <a:pt x="253" y="251"/>
                  </a:lnTo>
                  <a:lnTo>
                    <a:pt x="250" y="258"/>
                  </a:lnTo>
                  <a:lnTo>
                    <a:pt x="244" y="270"/>
                  </a:lnTo>
                  <a:lnTo>
                    <a:pt x="242" y="278"/>
                  </a:lnTo>
                  <a:lnTo>
                    <a:pt x="242" y="280"/>
                  </a:lnTo>
                  <a:lnTo>
                    <a:pt x="242" y="280"/>
                  </a:lnTo>
                  <a:lnTo>
                    <a:pt x="242" y="291"/>
                  </a:lnTo>
                  <a:lnTo>
                    <a:pt x="240" y="303"/>
                  </a:lnTo>
                  <a:lnTo>
                    <a:pt x="246" y="312"/>
                  </a:lnTo>
                  <a:lnTo>
                    <a:pt x="253" y="322"/>
                  </a:lnTo>
                  <a:lnTo>
                    <a:pt x="259" y="332"/>
                  </a:lnTo>
                  <a:lnTo>
                    <a:pt x="265" y="343"/>
                  </a:lnTo>
                  <a:lnTo>
                    <a:pt x="269" y="353"/>
                  </a:lnTo>
                  <a:lnTo>
                    <a:pt x="273" y="359"/>
                  </a:lnTo>
                  <a:lnTo>
                    <a:pt x="275" y="361"/>
                  </a:lnTo>
                  <a:lnTo>
                    <a:pt x="275" y="363"/>
                  </a:lnTo>
                  <a:lnTo>
                    <a:pt x="271" y="372"/>
                  </a:lnTo>
                  <a:lnTo>
                    <a:pt x="271" y="374"/>
                  </a:lnTo>
                  <a:lnTo>
                    <a:pt x="269" y="378"/>
                  </a:lnTo>
                  <a:lnTo>
                    <a:pt x="267" y="386"/>
                  </a:lnTo>
                  <a:lnTo>
                    <a:pt x="265" y="395"/>
                  </a:lnTo>
                  <a:lnTo>
                    <a:pt x="261" y="405"/>
                  </a:lnTo>
                  <a:lnTo>
                    <a:pt x="259" y="417"/>
                  </a:lnTo>
                  <a:lnTo>
                    <a:pt x="255" y="430"/>
                  </a:lnTo>
                  <a:lnTo>
                    <a:pt x="250" y="444"/>
                  </a:lnTo>
                  <a:lnTo>
                    <a:pt x="246" y="457"/>
                  </a:lnTo>
                  <a:lnTo>
                    <a:pt x="242" y="469"/>
                  </a:lnTo>
                  <a:lnTo>
                    <a:pt x="238" y="482"/>
                  </a:lnTo>
                  <a:lnTo>
                    <a:pt x="234" y="492"/>
                  </a:lnTo>
                  <a:lnTo>
                    <a:pt x="232" y="500"/>
                  </a:lnTo>
                  <a:lnTo>
                    <a:pt x="230" y="509"/>
                  </a:lnTo>
                  <a:lnTo>
                    <a:pt x="228" y="513"/>
                  </a:lnTo>
                  <a:lnTo>
                    <a:pt x="228" y="515"/>
                  </a:lnTo>
                  <a:lnTo>
                    <a:pt x="226" y="521"/>
                  </a:lnTo>
                  <a:lnTo>
                    <a:pt x="213" y="525"/>
                  </a:lnTo>
                  <a:lnTo>
                    <a:pt x="201" y="529"/>
                  </a:lnTo>
                  <a:lnTo>
                    <a:pt x="188" y="536"/>
                  </a:lnTo>
                  <a:lnTo>
                    <a:pt x="176" y="540"/>
                  </a:lnTo>
                  <a:lnTo>
                    <a:pt x="161" y="544"/>
                  </a:lnTo>
                  <a:lnTo>
                    <a:pt x="149" y="548"/>
                  </a:lnTo>
                  <a:lnTo>
                    <a:pt x="136" y="552"/>
                  </a:lnTo>
                  <a:lnTo>
                    <a:pt x="124" y="558"/>
                  </a:lnTo>
                  <a:lnTo>
                    <a:pt x="111" y="563"/>
                  </a:lnTo>
                  <a:lnTo>
                    <a:pt x="97" y="567"/>
                  </a:lnTo>
                  <a:lnTo>
                    <a:pt x="85" y="571"/>
                  </a:lnTo>
                  <a:lnTo>
                    <a:pt x="72" y="575"/>
                  </a:lnTo>
                  <a:lnTo>
                    <a:pt x="60" y="581"/>
                  </a:lnTo>
                  <a:lnTo>
                    <a:pt x="45" y="585"/>
                  </a:lnTo>
                  <a:lnTo>
                    <a:pt x="33" y="589"/>
                  </a:lnTo>
                  <a:lnTo>
                    <a:pt x="20" y="594"/>
                  </a:lnTo>
                  <a:lnTo>
                    <a:pt x="0" y="602"/>
                  </a:lnTo>
                  <a:lnTo>
                    <a:pt x="2" y="608"/>
                  </a:lnTo>
                  <a:lnTo>
                    <a:pt x="6" y="614"/>
                  </a:lnTo>
                  <a:lnTo>
                    <a:pt x="8" y="623"/>
                  </a:lnTo>
                  <a:lnTo>
                    <a:pt x="12" y="631"/>
                  </a:lnTo>
                  <a:lnTo>
                    <a:pt x="14" y="637"/>
                  </a:lnTo>
                  <a:lnTo>
                    <a:pt x="18" y="645"/>
                  </a:lnTo>
                  <a:lnTo>
                    <a:pt x="20" y="654"/>
                  </a:lnTo>
                  <a:lnTo>
                    <a:pt x="24" y="662"/>
                  </a:lnTo>
                  <a:lnTo>
                    <a:pt x="26" y="668"/>
                  </a:lnTo>
                  <a:lnTo>
                    <a:pt x="31" y="677"/>
                  </a:lnTo>
                  <a:lnTo>
                    <a:pt x="35" y="685"/>
                  </a:lnTo>
                  <a:lnTo>
                    <a:pt x="37" y="691"/>
                  </a:lnTo>
                  <a:lnTo>
                    <a:pt x="41" y="699"/>
                  </a:lnTo>
                  <a:lnTo>
                    <a:pt x="43" y="708"/>
                  </a:lnTo>
                  <a:lnTo>
                    <a:pt x="47" y="714"/>
                  </a:lnTo>
                  <a:lnTo>
                    <a:pt x="49" y="722"/>
                  </a:lnTo>
                  <a:lnTo>
                    <a:pt x="53" y="731"/>
                  </a:lnTo>
                  <a:lnTo>
                    <a:pt x="55" y="735"/>
                  </a:lnTo>
                  <a:lnTo>
                    <a:pt x="55" y="735"/>
                  </a:lnTo>
                  <a:lnTo>
                    <a:pt x="55" y="735"/>
                  </a:lnTo>
                  <a:lnTo>
                    <a:pt x="55" y="735"/>
                  </a:lnTo>
                  <a:lnTo>
                    <a:pt x="55" y="737"/>
                  </a:lnTo>
                  <a:lnTo>
                    <a:pt x="60" y="737"/>
                  </a:lnTo>
                  <a:lnTo>
                    <a:pt x="60" y="737"/>
                  </a:lnTo>
                  <a:lnTo>
                    <a:pt x="62" y="737"/>
                  </a:lnTo>
                  <a:lnTo>
                    <a:pt x="64" y="745"/>
                  </a:lnTo>
                  <a:lnTo>
                    <a:pt x="68" y="755"/>
                  </a:lnTo>
                  <a:lnTo>
                    <a:pt x="74" y="766"/>
                  </a:lnTo>
                  <a:lnTo>
                    <a:pt x="78" y="776"/>
                  </a:lnTo>
                  <a:lnTo>
                    <a:pt x="82" y="787"/>
                  </a:lnTo>
                  <a:lnTo>
                    <a:pt x="89" y="784"/>
                  </a:lnTo>
                  <a:lnTo>
                    <a:pt x="101" y="780"/>
                  </a:lnTo>
                  <a:lnTo>
                    <a:pt x="107" y="778"/>
                  </a:lnTo>
                  <a:lnTo>
                    <a:pt x="120" y="778"/>
                  </a:lnTo>
                  <a:lnTo>
                    <a:pt x="122" y="778"/>
                  </a:lnTo>
                  <a:lnTo>
                    <a:pt x="126" y="776"/>
                  </a:lnTo>
                  <a:lnTo>
                    <a:pt x="126" y="776"/>
                  </a:lnTo>
                  <a:lnTo>
                    <a:pt x="126" y="774"/>
                  </a:lnTo>
                  <a:lnTo>
                    <a:pt x="128" y="774"/>
                  </a:lnTo>
                  <a:lnTo>
                    <a:pt x="130" y="772"/>
                  </a:lnTo>
                  <a:lnTo>
                    <a:pt x="132" y="770"/>
                  </a:lnTo>
                  <a:lnTo>
                    <a:pt x="132" y="770"/>
                  </a:lnTo>
                  <a:lnTo>
                    <a:pt x="134" y="770"/>
                  </a:lnTo>
                  <a:lnTo>
                    <a:pt x="136" y="768"/>
                  </a:lnTo>
                  <a:lnTo>
                    <a:pt x="136" y="768"/>
                  </a:lnTo>
                  <a:lnTo>
                    <a:pt x="138" y="768"/>
                  </a:lnTo>
                  <a:lnTo>
                    <a:pt x="141" y="768"/>
                  </a:lnTo>
                  <a:lnTo>
                    <a:pt x="145" y="766"/>
                  </a:lnTo>
                  <a:lnTo>
                    <a:pt x="149" y="766"/>
                  </a:lnTo>
                  <a:lnTo>
                    <a:pt x="151" y="766"/>
                  </a:lnTo>
                  <a:lnTo>
                    <a:pt x="151" y="766"/>
                  </a:lnTo>
                  <a:lnTo>
                    <a:pt x="151" y="764"/>
                  </a:lnTo>
                  <a:lnTo>
                    <a:pt x="153" y="764"/>
                  </a:lnTo>
                  <a:lnTo>
                    <a:pt x="153" y="764"/>
                  </a:lnTo>
                  <a:lnTo>
                    <a:pt x="153" y="762"/>
                  </a:lnTo>
                  <a:lnTo>
                    <a:pt x="153" y="762"/>
                  </a:lnTo>
                  <a:lnTo>
                    <a:pt x="153" y="762"/>
                  </a:lnTo>
                  <a:lnTo>
                    <a:pt x="153" y="760"/>
                  </a:lnTo>
                  <a:lnTo>
                    <a:pt x="153" y="760"/>
                  </a:lnTo>
                  <a:lnTo>
                    <a:pt x="157" y="757"/>
                  </a:lnTo>
                  <a:lnTo>
                    <a:pt x="157" y="757"/>
                  </a:lnTo>
                  <a:lnTo>
                    <a:pt x="163" y="757"/>
                  </a:lnTo>
                  <a:lnTo>
                    <a:pt x="178" y="755"/>
                  </a:lnTo>
                  <a:lnTo>
                    <a:pt x="178" y="755"/>
                  </a:lnTo>
                  <a:lnTo>
                    <a:pt x="180" y="757"/>
                  </a:lnTo>
                  <a:lnTo>
                    <a:pt x="180" y="755"/>
                  </a:lnTo>
                  <a:lnTo>
                    <a:pt x="182" y="755"/>
                  </a:lnTo>
                  <a:lnTo>
                    <a:pt x="186" y="757"/>
                  </a:lnTo>
                  <a:lnTo>
                    <a:pt x="186" y="757"/>
                  </a:lnTo>
                  <a:lnTo>
                    <a:pt x="188" y="755"/>
                  </a:lnTo>
                  <a:lnTo>
                    <a:pt x="188" y="755"/>
                  </a:lnTo>
                  <a:lnTo>
                    <a:pt x="190" y="755"/>
                  </a:lnTo>
                  <a:lnTo>
                    <a:pt x="192" y="755"/>
                  </a:lnTo>
                  <a:lnTo>
                    <a:pt x="194" y="755"/>
                  </a:lnTo>
                  <a:lnTo>
                    <a:pt x="194" y="755"/>
                  </a:lnTo>
                  <a:lnTo>
                    <a:pt x="197" y="755"/>
                  </a:lnTo>
                  <a:lnTo>
                    <a:pt x="197" y="755"/>
                  </a:lnTo>
                  <a:lnTo>
                    <a:pt x="199" y="757"/>
                  </a:lnTo>
                  <a:lnTo>
                    <a:pt x="203" y="757"/>
                  </a:lnTo>
                  <a:lnTo>
                    <a:pt x="203" y="757"/>
                  </a:lnTo>
                  <a:lnTo>
                    <a:pt x="203" y="760"/>
                  </a:lnTo>
                  <a:lnTo>
                    <a:pt x="205" y="762"/>
                  </a:lnTo>
                  <a:lnTo>
                    <a:pt x="205" y="760"/>
                  </a:lnTo>
                  <a:lnTo>
                    <a:pt x="207" y="762"/>
                  </a:lnTo>
                  <a:lnTo>
                    <a:pt x="209" y="762"/>
                  </a:lnTo>
                  <a:lnTo>
                    <a:pt x="209" y="762"/>
                  </a:lnTo>
                  <a:lnTo>
                    <a:pt x="211" y="762"/>
                  </a:lnTo>
                  <a:lnTo>
                    <a:pt x="211" y="762"/>
                  </a:lnTo>
                  <a:lnTo>
                    <a:pt x="213" y="762"/>
                  </a:lnTo>
                  <a:lnTo>
                    <a:pt x="215" y="762"/>
                  </a:lnTo>
                  <a:lnTo>
                    <a:pt x="217" y="762"/>
                  </a:lnTo>
                  <a:lnTo>
                    <a:pt x="219" y="762"/>
                  </a:lnTo>
                  <a:lnTo>
                    <a:pt x="221" y="760"/>
                  </a:lnTo>
                  <a:lnTo>
                    <a:pt x="221" y="760"/>
                  </a:lnTo>
                  <a:lnTo>
                    <a:pt x="223" y="760"/>
                  </a:lnTo>
                  <a:lnTo>
                    <a:pt x="223" y="760"/>
                  </a:lnTo>
                  <a:lnTo>
                    <a:pt x="226" y="760"/>
                  </a:lnTo>
                  <a:lnTo>
                    <a:pt x="226" y="757"/>
                  </a:lnTo>
                  <a:lnTo>
                    <a:pt x="228" y="757"/>
                  </a:lnTo>
                  <a:lnTo>
                    <a:pt x="228" y="757"/>
                  </a:lnTo>
                  <a:lnTo>
                    <a:pt x="228" y="757"/>
                  </a:lnTo>
                  <a:lnTo>
                    <a:pt x="230" y="757"/>
                  </a:lnTo>
                  <a:lnTo>
                    <a:pt x="232" y="755"/>
                  </a:lnTo>
                  <a:lnTo>
                    <a:pt x="236" y="751"/>
                  </a:lnTo>
                  <a:lnTo>
                    <a:pt x="236" y="751"/>
                  </a:lnTo>
                  <a:lnTo>
                    <a:pt x="236" y="751"/>
                  </a:lnTo>
                  <a:lnTo>
                    <a:pt x="238" y="749"/>
                  </a:lnTo>
                  <a:lnTo>
                    <a:pt x="238" y="749"/>
                  </a:lnTo>
                  <a:lnTo>
                    <a:pt x="238" y="747"/>
                  </a:lnTo>
                  <a:lnTo>
                    <a:pt x="240" y="747"/>
                  </a:lnTo>
                  <a:lnTo>
                    <a:pt x="242" y="747"/>
                  </a:lnTo>
                  <a:lnTo>
                    <a:pt x="242" y="747"/>
                  </a:lnTo>
                  <a:lnTo>
                    <a:pt x="242" y="745"/>
                  </a:lnTo>
                  <a:lnTo>
                    <a:pt x="242" y="743"/>
                  </a:lnTo>
                  <a:lnTo>
                    <a:pt x="242" y="743"/>
                  </a:lnTo>
                  <a:lnTo>
                    <a:pt x="244" y="743"/>
                  </a:lnTo>
                  <a:lnTo>
                    <a:pt x="244" y="741"/>
                  </a:lnTo>
                  <a:lnTo>
                    <a:pt x="246" y="741"/>
                  </a:lnTo>
                  <a:lnTo>
                    <a:pt x="246" y="741"/>
                  </a:lnTo>
                  <a:lnTo>
                    <a:pt x="246" y="739"/>
                  </a:lnTo>
                  <a:lnTo>
                    <a:pt x="246" y="739"/>
                  </a:lnTo>
                  <a:lnTo>
                    <a:pt x="246" y="739"/>
                  </a:lnTo>
                  <a:lnTo>
                    <a:pt x="246" y="739"/>
                  </a:lnTo>
                  <a:lnTo>
                    <a:pt x="246" y="737"/>
                  </a:lnTo>
                  <a:lnTo>
                    <a:pt x="246" y="737"/>
                  </a:lnTo>
                  <a:lnTo>
                    <a:pt x="246" y="735"/>
                  </a:lnTo>
                  <a:lnTo>
                    <a:pt x="248" y="731"/>
                  </a:lnTo>
                  <a:lnTo>
                    <a:pt x="250" y="731"/>
                  </a:lnTo>
                  <a:lnTo>
                    <a:pt x="250" y="726"/>
                  </a:lnTo>
                  <a:lnTo>
                    <a:pt x="248" y="724"/>
                  </a:lnTo>
                  <a:lnTo>
                    <a:pt x="248" y="722"/>
                  </a:lnTo>
                  <a:lnTo>
                    <a:pt x="244" y="722"/>
                  </a:lnTo>
                  <a:lnTo>
                    <a:pt x="244" y="720"/>
                  </a:lnTo>
                  <a:lnTo>
                    <a:pt x="244" y="718"/>
                  </a:lnTo>
                  <a:lnTo>
                    <a:pt x="244" y="716"/>
                  </a:lnTo>
                  <a:lnTo>
                    <a:pt x="244" y="714"/>
                  </a:lnTo>
                  <a:lnTo>
                    <a:pt x="246" y="712"/>
                  </a:lnTo>
                  <a:lnTo>
                    <a:pt x="255" y="706"/>
                  </a:lnTo>
                  <a:lnTo>
                    <a:pt x="255" y="704"/>
                  </a:lnTo>
                  <a:lnTo>
                    <a:pt x="255" y="704"/>
                  </a:lnTo>
                  <a:lnTo>
                    <a:pt x="257" y="699"/>
                  </a:lnTo>
                  <a:lnTo>
                    <a:pt x="257" y="699"/>
                  </a:lnTo>
                  <a:lnTo>
                    <a:pt x="257" y="697"/>
                  </a:lnTo>
                  <a:lnTo>
                    <a:pt x="259" y="697"/>
                  </a:lnTo>
                  <a:lnTo>
                    <a:pt x="259" y="693"/>
                  </a:lnTo>
                  <a:lnTo>
                    <a:pt x="261" y="693"/>
                  </a:lnTo>
                  <a:lnTo>
                    <a:pt x="261" y="693"/>
                  </a:lnTo>
                  <a:lnTo>
                    <a:pt x="263" y="691"/>
                  </a:lnTo>
                  <a:lnTo>
                    <a:pt x="263" y="691"/>
                  </a:lnTo>
                  <a:lnTo>
                    <a:pt x="265" y="691"/>
                  </a:lnTo>
                  <a:lnTo>
                    <a:pt x="265" y="691"/>
                  </a:lnTo>
                  <a:lnTo>
                    <a:pt x="265" y="691"/>
                  </a:lnTo>
                  <a:lnTo>
                    <a:pt x="267" y="691"/>
                  </a:lnTo>
                  <a:lnTo>
                    <a:pt x="267" y="691"/>
                  </a:lnTo>
                  <a:lnTo>
                    <a:pt x="269" y="691"/>
                  </a:lnTo>
                  <a:lnTo>
                    <a:pt x="275" y="689"/>
                  </a:lnTo>
                  <a:lnTo>
                    <a:pt x="296" y="687"/>
                  </a:lnTo>
                  <a:lnTo>
                    <a:pt x="298" y="687"/>
                  </a:lnTo>
                  <a:lnTo>
                    <a:pt x="302" y="685"/>
                  </a:lnTo>
                  <a:lnTo>
                    <a:pt x="304" y="685"/>
                  </a:lnTo>
                  <a:lnTo>
                    <a:pt x="311" y="685"/>
                  </a:lnTo>
                  <a:lnTo>
                    <a:pt x="313" y="685"/>
                  </a:lnTo>
                  <a:lnTo>
                    <a:pt x="315" y="683"/>
                  </a:lnTo>
                  <a:lnTo>
                    <a:pt x="317" y="683"/>
                  </a:lnTo>
                  <a:lnTo>
                    <a:pt x="329" y="685"/>
                  </a:lnTo>
                  <a:lnTo>
                    <a:pt x="329" y="685"/>
                  </a:lnTo>
                  <a:lnTo>
                    <a:pt x="329" y="683"/>
                  </a:lnTo>
                  <a:lnTo>
                    <a:pt x="329" y="683"/>
                  </a:lnTo>
                  <a:lnTo>
                    <a:pt x="333" y="679"/>
                  </a:lnTo>
                  <a:lnTo>
                    <a:pt x="333" y="679"/>
                  </a:lnTo>
                  <a:lnTo>
                    <a:pt x="333" y="679"/>
                  </a:lnTo>
                  <a:lnTo>
                    <a:pt x="335" y="677"/>
                  </a:lnTo>
                  <a:lnTo>
                    <a:pt x="338" y="672"/>
                  </a:lnTo>
                  <a:lnTo>
                    <a:pt x="340" y="672"/>
                  </a:lnTo>
                  <a:lnTo>
                    <a:pt x="342" y="670"/>
                  </a:lnTo>
                  <a:lnTo>
                    <a:pt x="344" y="670"/>
                  </a:lnTo>
                  <a:lnTo>
                    <a:pt x="344" y="668"/>
                  </a:lnTo>
                  <a:lnTo>
                    <a:pt x="344" y="666"/>
                  </a:lnTo>
                  <a:lnTo>
                    <a:pt x="344" y="664"/>
                  </a:lnTo>
                  <a:lnTo>
                    <a:pt x="348" y="656"/>
                  </a:lnTo>
                  <a:lnTo>
                    <a:pt x="348" y="652"/>
                  </a:lnTo>
                  <a:lnTo>
                    <a:pt x="348" y="650"/>
                  </a:lnTo>
                  <a:lnTo>
                    <a:pt x="348" y="648"/>
                  </a:lnTo>
                  <a:lnTo>
                    <a:pt x="350" y="648"/>
                  </a:lnTo>
                  <a:lnTo>
                    <a:pt x="350" y="645"/>
                  </a:lnTo>
                  <a:lnTo>
                    <a:pt x="350" y="643"/>
                  </a:lnTo>
                  <a:lnTo>
                    <a:pt x="350" y="643"/>
                  </a:lnTo>
                  <a:lnTo>
                    <a:pt x="350" y="641"/>
                  </a:lnTo>
                  <a:lnTo>
                    <a:pt x="350" y="639"/>
                  </a:lnTo>
                  <a:lnTo>
                    <a:pt x="350" y="635"/>
                  </a:lnTo>
                  <a:lnTo>
                    <a:pt x="352" y="633"/>
                  </a:lnTo>
                  <a:lnTo>
                    <a:pt x="360" y="625"/>
                  </a:lnTo>
                  <a:lnTo>
                    <a:pt x="360" y="625"/>
                  </a:lnTo>
                  <a:lnTo>
                    <a:pt x="362" y="623"/>
                  </a:lnTo>
                  <a:lnTo>
                    <a:pt x="362" y="621"/>
                  </a:lnTo>
                  <a:lnTo>
                    <a:pt x="367" y="619"/>
                  </a:lnTo>
                  <a:lnTo>
                    <a:pt x="371" y="616"/>
                  </a:lnTo>
                  <a:lnTo>
                    <a:pt x="383" y="610"/>
                  </a:lnTo>
                  <a:lnTo>
                    <a:pt x="394" y="608"/>
                  </a:lnTo>
                  <a:lnTo>
                    <a:pt x="416" y="604"/>
                  </a:lnTo>
                  <a:lnTo>
                    <a:pt x="431" y="606"/>
                  </a:lnTo>
                  <a:lnTo>
                    <a:pt x="433" y="606"/>
                  </a:lnTo>
                  <a:lnTo>
                    <a:pt x="433" y="604"/>
                  </a:lnTo>
                  <a:lnTo>
                    <a:pt x="433" y="604"/>
                  </a:lnTo>
                  <a:lnTo>
                    <a:pt x="435" y="604"/>
                  </a:lnTo>
                  <a:lnTo>
                    <a:pt x="435" y="604"/>
                  </a:lnTo>
                  <a:lnTo>
                    <a:pt x="437" y="602"/>
                  </a:lnTo>
                  <a:lnTo>
                    <a:pt x="439" y="602"/>
                  </a:lnTo>
                  <a:lnTo>
                    <a:pt x="439" y="602"/>
                  </a:lnTo>
                  <a:lnTo>
                    <a:pt x="441" y="600"/>
                  </a:lnTo>
                  <a:lnTo>
                    <a:pt x="441" y="598"/>
                  </a:lnTo>
                  <a:lnTo>
                    <a:pt x="439" y="594"/>
                  </a:lnTo>
                  <a:lnTo>
                    <a:pt x="439" y="592"/>
                  </a:lnTo>
                  <a:lnTo>
                    <a:pt x="439" y="589"/>
                  </a:lnTo>
                  <a:lnTo>
                    <a:pt x="439" y="587"/>
                  </a:lnTo>
                  <a:lnTo>
                    <a:pt x="437" y="585"/>
                  </a:lnTo>
                  <a:lnTo>
                    <a:pt x="435" y="583"/>
                  </a:lnTo>
                  <a:lnTo>
                    <a:pt x="435" y="579"/>
                  </a:lnTo>
                  <a:lnTo>
                    <a:pt x="435" y="577"/>
                  </a:lnTo>
                  <a:lnTo>
                    <a:pt x="435" y="577"/>
                  </a:lnTo>
                  <a:lnTo>
                    <a:pt x="435" y="573"/>
                  </a:lnTo>
                  <a:lnTo>
                    <a:pt x="437" y="571"/>
                  </a:lnTo>
                  <a:lnTo>
                    <a:pt x="437" y="569"/>
                  </a:lnTo>
                  <a:lnTo>
                    <a:pt x="435" y="567"/>
                  </a:lnTo>
                  <a:lnTo>
                    <a:pt x="435" y="565"/>
                  </a:lnTo>
                  <a:lnTo>
                    <a:pt x="431" y="558"/>
                  </a:lnTo>
                  <a:lnTo>
                    <a:pt x="431" y="558"/>
                  </a:lnTo>
                  <a:lnTo>
                    <a:pt x="431" y="556"/>
                  </a:lnTo>
                  <a:lnTo>
                    <a:pt x="431" y="554"/>
                  </a:lnTo>
                  <a:lnTo>
                    <a:pt x="433" y="552"/>
                  </a:lnTo>
                  <a:lnTo>
                    <a:pt x="433" y="552"/>
                  </a:lnTo>
                  <a:lnTo>
                    <a:pt x="433" y="550"/>
                  </a:lnTo>
                  <a:lnTo>
                    <a:pt x="431" y="548"/>
                  </a:lnTo>
                  <a:lnTo>
                    <a:pt x="431" y="548"/>
                  </a:lnTo>
                  <a:lnTo>
                    <a:pt x="431" y="546"/>
                  </a:lnTo>
                  <a:lnTo>
                    <a:pt x="431" y="546"/>
                  </a:lnTo>
                  <a:lnTo>
                    <a:pt x="429" y="544"/>
                  </a:lnTo>
                  <a:lnTo>
                    <a:pt x="431" y="542"/>
                  </a:lnTo>
                  <a:lnTo>
                    <a:pt x="435" y="533"/>
                  </a:lnTo>
                  <a:lnTo>
                    <a:pt x="437" y="531"/>
                  </a:lnTo>
                  <a:lnTo>
                    <a:pt x="437" y="527"/>
                  </a:lnTo>
                  <a:lnTo>
                    <a:pt x="439" y="523"/>
                  </a:lnTo>
                  <a:lnTo>
                    <a:pt x="439" y="521"/>
                  </a:lnTo>
                  <a:lnTo>
                    <a:pt x="439" y="519"/>
                  </a:lnTo>
                  <a:lnTo>
                    <a:pt x="441" y="515"/>
                  </a:lnTo>
                  <a:lnTo>
                    <a:pt x="441" y="513"/>
                  </a:lnTo>
                  <a:lnTo>
                    <a:pt x="441" y="511"/>
                  </a:lnTo>
                  <a:lnTo>
                    <a:pt x="439" y="507"/>
                  </a:lnTo>
                  <a:lnTo>
                    <a:pt x="439" y="504"/>
                  </a:lnTo>
                  <a:lnTo>
                    <a:pt x="441" y="504"/>
                  </a:lnTo>
                  <a:lnTo>
                    <a:pt x="441" y="502"/>
                  </a:lnTo>
                  <a:lnTo>
                    <a:pt x="441" y="502"/>
                  </a:lnTo>
                  <a:lnTo>
                    <a:pt x="443" y="500"/>
                  </a:lnTo>
                  <a:lnTo>
                    <a:pt x="443" y="500"/>
                  </a:lnTo>
                  <a:lnTo>
                    <a:pt x="445" y="498"/>
                  </a:lnTo>
                  <a:lnTo>
                    <a:pt x="445" y="498"/>
                  </a:lnTo>
                  <a:lnTo>
                    <a:pt x="450" y="496"/>
                  </a:lnTo>
                  <a:lnTo>
                    <a:pt x="452" y="494"/>
                  </a:lnTo>
                  <a:lnTo>
                    <a:pt x="452" y="494"/>
                  </a:lnTo>
                  <a:lnTo>
                    <a:pt x="452" y="492"/>
                  </a:lnTo>
                  <a:lnTo>
                    <a:pt x="450" y="492"/>
                  </a:lnTo>
                  <a:lnTo>
                    <a:pt x="450" y="490"/>
                  </a:lnTo>
                  <a:lnTo>
                    <a:pt x="450" y="490"/>
                  </a:lnTo>
                  <a:lnTo>
                    <a:pt x="450" y="488"/>
                  </a:lnTo>
                  <a:lnTo>
                    <a:pt x="452" y="488"/>
                  </a:lnTo>
                  <a:lnTo>
                    <a:pt x="454" y="486"/>
                  </a:lnTo>
                  <a:lnTo>
                    <a:pt x="454" y="486"/>
                  </a:lnTo>
                  <a:lnTo>
                    <a:pt x="456" y="484"/>
                  </a:lnTo>
                  <a:lnTo>
                    <a:pt x="458" y="484"/>
                  </a:lnTo>
                  <a:lnTo>
                    <a:pt x="458" y="484"/>
                  </a:lnTo>
                  <a:lnTo>
                    <a:pt x="460" y="484"/>
                  </a:lnTo>
                  <a:lnTo>
                    <a:pt x="458" y="482"/>
                  </a:lnTo>
                  <a:lnTo>
                    <a:pt x="458" y="482"/>
                  </a:lnTo>
                  <a:lnTo>
                    <a:pt x="458" y="480"/>
                  </a:lnTo>
                  <a:lnTo>
                    <a:pt x="460" y="477"/>
                  </a:lnTo>
                  <a:lnTo>
                    <a:pt x="460" y="475"/>
                  </a:lnTo>
                  <a:lnTo>
                    <a:pt x="462" y="475"/>
                  </a:lnTo>
                  <a:lnTo>
                    <a:pt x="464" y="475"/>
                  </a:lnTo>
                  <a:lnTo>
                    <a:pt x="466" y="473"/>
                  </a:lnTo>
                  <a:lnTo>
                    <a:pt x="468" y="473"/>
                  </a:lnTo>
                  <a:lnTo>
                    <a:pt x="470" y="471"/>
                  </a:lnTo>
                  <a:lnTo>
                    <a:pt x="472" y="473"/>
                  </a:lnTo>
                  <a:lnTo>
                    <a:pt x="472" y="475"/>
                  </a:lnTo>
                  <a:lnTo>
                    <a:pt x="472" y="477"/>
                  </a:lnTo>
                  <a:lnTo>
                    <a:pt x="472" y="480"/>
                  </a:lnTo>
                  <a:lnTo>
                    <a:pt x="470" y="482"/>
                  </a:lnTo>
                  <a:lnTo>
                    <a:pt x="470" y="482"/>
                  </a:lnTo>
                  <a:lnTo>
                    <a:pt x="470" y="486"/>
                  </a:lnTo>
                  <a:lnTo>
                    <a:pt x="470" y="488"/>
                  </a:lnTo>
                  <a:lnTo>
                    <a:pt x="470" y="488"/>
                  </a:lnTo>
                  <a:lnTo>
                    <a:pt x="470" y="486"/>
                  </a:lnTo>
                  <a:lnTo>
                    <a:pt x="470" y="486"/>
                  </a:lnTo>
                  <a:lnTo>
                    <a:pt x="470" y="484"/>
                  </a:lnTo>
                  <a:lnTo>
                    <a:pt x="468" y="488"/>
                  </a:lnTo>
                  <a:lnTo>
                    <a:pt x="468" y="490"/>
                  </a:lnTo>
                  <a:lnTo>
                    <a:pt x="470" y="490"/>
                  </a:lnTo>
                  <a:lnTo>
                    <a:pt x="472" y="490"/>
                  </a:lnTo>
                  <a:lnTo>
                    <a:pt x="474" y="490"/>
                  </a:lnTo>
                  <a:lnTo>
                    <a:pt x="474" y="490"/>
                  </a:lnTo>
                  <a:lnTo>
                    <a:pt x="474" y="492"/>
                  </a:lnTo>
                  <a:lnTo>
                    <a:pt x="474" y="492"/>
                  </a:lnTo>
                  <a:lnTo>
                    <a:pt x="474" y="492"/>
                  </a:lnTo>
                  <a:lnTo>
                    <a:pt x="477" y="492"/>
                  </a:lnTo>
                  <a:lnTo>
                    <a:pt x="479" y="490"/>
                  </a:lnTo>
                  <a:lnTo>
                    <a:pt x="481" y="490"/>
                  </a:lnTo>
                  <a:lnTo>
                    <a:pt x="481" y="492"/>
                  </a:lnTo>
                  <a:lnTo>
                    <a:pt x="483" y="492"/>
                  </a:lnTo>
                  <a:lnTo>
                    <a:pt x="485" y="492"/>
                  </a:lnTo>
                  <a:lnTo>
                    <a:pt x="487" y="492"/>
                  </a:lnTo>
                  <a:lnTo>
                    <a:pt x="489" y="492"/>
                  </a:lnTo>
                  <a:lnTo>
                    <a:pt x="489" y="490"/>
                  </a:lnTo>
                  <a:lnTo>
                    <a:pt x="489" y="490"/>
                  </a:lnTo>
                  <a:lnTo>
                    <a:pt x="491" y="488"/>
                  </a:lnTo>
                  <a:lnTo>
                    <a:pt x="491" y="488"/>
                  </a:lnTo>
                  <a:lnTo>
                    <a:pt x="493" y="488"/>
                  </a:lnTo>
                  <a:lnTo>
                    <a:pt x="493" y="488"/>
                  </a:lnTo>
                  <a:lnTo>
                    <a:pt x="493" y="486"/>
                  </a:lnTo>
                  <a:lnTo>
                    <a:pt x="493" y="484"/>
                  </a:lnTo>
                  <a:lnTo>
                    <a:pt x="493" y="484"/>
                  </a:lnTo>
                  <a:lnTo>
                    <a:pt x="495" y="480"/>
                  </a:lnTo>
                  <a:lnTo>
                    <a:pt x="495" y="475"/>
                  </a:lnTo>
                  <a:lnTo>
                    <a:pt x="497" y="473"/>
                  </a:lnTo>
                  <a:lnTo>
                    <a:pt x="497" y="471"/>
                  </a:lnTo>
                  <a:lnTo>
                    <a:pt x="497" y="469"/>
                  </a:lnTo>
                  <a:lnTo>
                    <a:pt x="499" y="469"/>
                  </a:lnTo>
                  <a:lnTo>
                    <a:pt x="499" y="467"/>
                  </a:lnTo>
                  <a:lnTo>
                    <a:pt x="501" y="467"/>
                  </a:lnTo>
                  <a:lnTo>
                    <a:pt x="501" y="467"/>
                  </a:lnTo>
                  <a:lnTo>
                    <a:pt x="503" y="465"/>
                  </a:lnTo>
                  <a:lnTo>
                    <a:pt x="503" y="463"/>
                  </a:lnTo>
                  <a:lnTo>
                    <a:pt x="503" y="461"/>
                  </a:lnTo>
                  <a:lnTo>
                    <a:pt x="503" y="461"/>
                  </a:lnTo>
                  <a:lnTo>
                    <a:pt x="506" y="463"/>
                  </a:lnTo>
                  <a:lnTo>
                    <a:pt x="506" y="463"/>
                  </a:lnTo>
                  <a:lnTo>
                    <a:pt x="508" y="461"/>
                  </a:lnTo>
                  <a:lnTo>
                    <a:pt x="508" y="461"/>
                  </a:lnTo>
                  <a:lnTo>
                    <a:pt x="508" y="459"/>
                  </a:lnTo>
                  <a:lnTo>
                    <a:pt x="508" y="459"/>
                  </a:lnTo>
                  <a:lnTo>
                    <a:pt x="506" y="461"/>
                  </a:lnTo>
                  <a:lnTo>
                    <a:pt x="506" y="461"/>
                  </a:lnTo>
                  <a:lnTo>
                    <a:pt x="503" y="461"/>
                  </a:lnTo>
                  <a:lnTo>
                    <a:pt x="503" y="459"/>
                  </a:lnTo>
                  <a:lnTo>
                    <a:pt x="503" y="459"/>
                  </a:lnTo>
                  <a:lnTo>
                    <a:pt x="503" y="459"/>
                  </a:lnTo>
                  <a:lnTo>
                    <a:pt x="503" y="457"/>
                  </a:lnTo>
                  <a:lnTo>
                    <a:pt x="503" y="457"/>
                  </a:lnTo>
                  <a:lnTo>
                    <a:pt x="503" y="457"/>
                  </a:lnTo>
                  <a:lnTo>
                    <a:pt x="503" y="457"/>
                  </a:lnTo>
                  <a:lnTo>
                    <a:pt x="506" y="455"/>
                  </a:lnTo>
                  <a:lnTo>
                    <a:pt x="503" y="455"/>
                  </a:lnTo>
                  <a:lnTo>
                    <a:pt x="508" y="453"/>
                  </a:lnTo>
                  <a:lnTo>
                    <a:pt x="510" y="453"/>
                  </a:lnTo>
                  <a:lnTo>
                    <a:pt x="508" y="451"/>
                  </a:lnTo>
                  <a:lnTo>
                    <a:pt x="514" y="446"/>
                  </a:lnTo>
                  <a:lnTo>
                    <a:pt x="514" y="446"/>
                  </a:lnTo>
                  <a:lnTo>
                    <a:pt x="514" y="446"/>
                  </a:lnTo>
                  <a:lnTo>
                    <a:pt x="514" y="442"/>
                  </a:lnTo>
                  <a:lnTo>
                    <a:pt x="514" y="442"/>
                  </a:lnTo>
                  <a:lnTo>
                    <a:pt x="516" y="438"/>
                  </a:lnTo>
                  <a:lnTo>
                    <a:pt x="518" y="436"/>
                  </a:lnTo>
                  <a:lnTo>
                    <a:pt x="518" y="436"/>
                  </a:lnTo>
                  <a:lnTo>
                    <a:pt x="520" y="434"/>
                  </a:lnTo>
                  <a:lnTo>
                    <a:pt x="522" y="430"/>
                  </a:lnTo>
                  <a:lnTo>
                    <a:pt x="533" y="419"/>
                  </a:lnTo>
                  <a:lnTo>
                    <a:pt x="541" y="411"/>
                  </a:lnTo>
                  <a:lnTo>
                    <a:pt x="543" y="411"/>
                  </a:lnTo>
                  <a:lnTo>
                    <a:pt x="553" y="407"/>
                  </a:lnTo>
                  <a:lnTo>
                    <a:pt x="555" y="405"/>
                  </a:lnTo>
                  <a:lnTo>
                    <a:pt x="555" y="405"/>
                  </a:lnTo>
                  <a:lnTo>
                    <a:pt x="555" y="403"/>
                  </a:lnTo>
                  <a:lnTo>
                    <a:pt x="562" y="390"/>
                  </a:lnTo>
                  <a:lnTo>
                    <a:pt x="564" y="388"/>
                  </a:lnTo>
                  <a:lnTo>
                    <a:pt x="566" y="380"/>
                  </a:lnTo>
                  <a:lnTo>
                    <a:pt x="572" y="372"/>
                  </a:lnTo>
                  <a:lnTo>
                    <a:pt x="574" y="370"/>
                  </a:lnTo>
                  <a:lnTo>
                    <a:pt x="574" y="368"/>
                  </a:lnTo>
                  <a:lnTo>
                    <a:pt x="578" y="368"/>
                  </a:lnTo>
                  <a:lnTo>
                    <a:pt x="578" y="365"/>
                  </a:lnTo>
                  <a:lnTo>
                    <a:pt x="578" y="361"/>
                  </a:lnTo>
                  <a:lnTo>
                    <a:pt x="580" y="357"/>
                  </a:lnTo>
                  <a:lnTo>
                    <a:pt x="580" y="355"/>
                  </a:lnTo>
                  <a:lnTo>
                    <a:pt x="580" y="353"/>
                  </a:lnTo>
                  <a:lnTo>
                    <a:pt x="582" y="353"/>
                  </a:lnTo>
                  <a:lnTo>
                    <a:pt x="584" y="351"/>
                  </a:lnTo>
                  <a:lnTo>
                    <a:pt x="589" y="345"/>
                  </a:lnTo>
                  <a:lnTo>
                    <a:pt x="591" y="341"/>
                  </a:lnTo>
                  <a:lnTo>
                    <a:pt x="591" y="339"/>
                  </a:lnTo>
                  <a:lnTo>
                    <a:pt x="593" y="324"/>
                  </a:lnTo>
                  <a:lnTo>
                    <a:pt x="593" y="322"/>
                  </a:lnTo>
                  <a:close/>
                  <a:moveTo>
                    <a:pt x="522" y="473"/>
                  </a:moveTo>
                  <a:lnTo>
                    <a:pt x="522" y="471"/>
                  </a:lnTo>
                  <a:lnTo>
                    <a:pt x="522" y="469"/>
                  </a:lnTo>
                  <a:lnTo>
                    <a:pt x="522" y="469"/>
                  </a:lnTo>
                  <a:lnTo>
                    <a:pt x="522" y="467"/>
                  </a:lnTo>
                  <a:lnTo>
                    <a:pt x="522" y="465"/>
                  </a:lnTo>
                  <a:lnTo>
                    <a:pt x="520" y="465"/>
                  </a:lnTo>
                  <a:lnTo>
                    <a:pt x="520" y="467"/>
                  </a:lnTo>
                  <a:lnTo>
                    <a:pt x="518" y="469"/>
                  </a:lnTo>
                  <a:lnTo>
                    <a:pt x="518" y="473"/>
                  </a:lnTo>
                  <a:lnTo>
                    <a:pt x="514" y="477"/>
                  </a:lnTo>
                  <a:lnTo>
                    <a:pt x="514" y="477"/>
                  </a:lnTo>
                  <a:lnTo>
                    <a:pt x="512" y="480"/>
                  </a:lnTo>
                  <a:lnTo>
                    <a:pt x="512" y="484"/>
                  </a:lnTo>
                  <a:lnTo>
                    <a:pt x="512" y="484"/>
                  </a:lnTo>
                  <a:lnTo>
                    <a:pt x="512" y="486"/>
                  </a:lnTo>
                  <a:lnTo>
                    <a:pt x="510" y="486"/>
                  </a:lnTo>
                  <a:lnTo>
                    <a:pt x="508" y="486"/>
                  </a:lnTo>
                  <a:lnTo>
                    <a:pt x="508" y="486"/>
                  </a:lnTo>
                  <a:lnTo>
                    <a:pt x="506" y="488"/>
                  </a:lnTo>
                  <a:lnTo>
                    <a:pt x="506" y="488"/>
                  </a:lnTo>
                  <a:lnTo>
                    <a:pt x="506" y="488"/>
                  </a:lnTo>
                  <a:lnTo>
                    <a:pt x="506" y="490"/>
                  </a:lnTo>
                  <a:lnTo>
                    <a:pt x="506" y="490"/>
                  </a:lnTo>
                  <a:lnTo>
                    <a:pt x="503" y="490"/>
                  </a:lnTo>
                  <a:lnTo>
                    <a:pt x="503" y="490"/>
                  </a:lnTo>
                  <a:lnTo>
                    <a:pt x="501" y="492"/>
                  </a:lnTo>
                  <a:lnTo>
                    <a:pt x="501" y="492"/>
                  </a:lnTo>
                  <a:lnTo>
                    <a:pt x="501" y="500"/>
                  </a:lnTo>
                  <a:lnTo>
                    <a:pt x="501" y="500"/>
                  </a:lnTo>
                  <a:lnTo>
                    <a:pt x="501" y="502"/>
                  </a:lnTo>
                  <a:lnTo>
                    <a:pt x="501" y="504"/>
                  </a:lnTo>
                  <a:lnTo>
                    <a:pt x="501" y="507"/>
                  </a:lnTo>
                  <a:lnTo>
                    <a:pt x="501" y="509"/>
                  </a:lnTo>
                  <a:lnTo>
                    <a:pt x="503" y="509"/>
                  </a:lnTo>
                  <a:lnTo>
                    <a:pt x="503" y="507"/>
                  </a:lnTo>
                  <a:lnTo>
                    <a:pt x="506" y="507"/>
                  </a:lnTo>
                  <a:lnTo>
                    <a:pt x="506" y="504"/>
                  </a:lnTo>
                  <a:lnTo>
                    <a:pt x="506" y="504"/>
                  </a:lnTo>
                  <a:lnTo>
                    <a:pt x="506" y="504"/>
                  </a:lnTo>
                  <a:lnTo>
                    <a:pt x="508" y="504"/>
                  </a:lnTo>
                  <a:lnTo>
                    <a:pt x="508" y="504"/>
                  </a:lnTo>
                  <a:lnTo>
                    <a:pt x="508" y="504"/>
                  </a:lnTo>
                  <a:lnTo>
                    <a:pt x="510" y="502"/>
                  </a:lnTo>
                  <a:lnTo>
                    <a:pt x="512" y="498"/>
                  </a:lnTo>
                  <a:lnTo>
                    <a:pt x="512" y="498"/>
                  </a:lnTo>
                  <a:lnTo>
                    <a:pt x="512" y="498"/>
                  </a:lnTo>
                  <a:lnTo>
                    <a:pt x="512" y="496"/>
                  </a:lnTo>
                  <a:lnTo>
                    <a:pt x="512" y="496"/>
                  </a:lnTo>
                  <a:lnTo>
                    <a:pt x="514" y="494"/>
                  </a:lnTo>
                  <a:lnTo>
                    <a:pt x="514" y="492"/>
                  </a:lnTo>
                  <a:lnTo>
                    <a:pt x="516" y="490"/>
                  </a:lnTo>
                  <a:lnTo>
                    <a:pt x="516" y="486"/>
                  </a:lnTo>
                  <a:lnTo>
                    <a:pt x="518" y="486"/>
                  </a:lnTo>
                  <a:lnTo>
                    <a:pt x="522" y="484"/>
                  </a:lnTo>
                  <a:lnTo>
                    <a:pt x="524" y="482"/>
                  </a:lnTo>
                  <a:lnTo>
                    <a:pt x="524" y="482"/>
                  </a:lnTo>
                  <a:lnTo>
                    <a:pt x="524" y="480"/>
                  </a:lnTo>
                  <a:lnTo>
                    <a:pt x="522" y="475"/>
                  </a:lnTo>
                  <a:lnTo>
                    <a:pt x="522" y="47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2" name="Freeform 13"/>
            <p:cNvSpPr>
              <a:spLocks/>
            </p:cNvSpPr>
            <p:nvPr/>
          </p:nvSpPr>
          <p:spPr bwMode="auto">
            <a:xfrm>
              <a:off x="7105650" y="1989138"/>
              <a:ext cx="177800" cy="234950"/>
            </a:xfrm>
            <a:custGeom>
              <a:avLst/>
              <a:gdLst>
                <a:gd name="T0" fmla="*/ 110 w 112"/>
                <a:gd name="T1" fmla="*/ 38 h 148"/>
                <a:gd name="T2" fmla="*/ 110 w 112"/>
                <a:gd name="T3" fmla="*/ 36 h 148"/>
                <a:gd name="T4" fmla="*/ 106 w 112"/>
                <a:gd name="T5" fmla="*/ 32 h 148"/>
                <a:gd name="T6" fmla="*/ 108 w 112"/>
                <a:gd name="T7" fmla="*/ 27 h 148"/>
                <a:gd name="T8" fmla="*/ 104 w 112"/>
                <a:gd name="T9" fmla="*/ 23 h 148"/>
                <a:gd name="T10" fmla="*/ 100 w 112"/>
                <a:gd name="T11" fmla="*/ 19 h 148"/>
                <a:gd name="T12" fmla="*/ 93 w 112"/>
                <a:gd name="T13" fmla="*/ 19 h 148"/>
                <a:gd name="T14" fmla="*/ 91 w 112"/>
                <a:gd name="T15" fmla="*/ 17 h 148"/>
                <a:gd name="T16" fmla="*/ 95 w 112"/>
                <a:gd name="T17" fmla="*/ 11 h 148"/>
                <a:gd name="T18" fmla="*/ 100 w 112"/>
                <a:gd name="T19" fmla="*/ 9 h 148"/>
                <a:gd name="T20" fmla="*/ 93 w 112"/>
                <a:gd name="T21" fmla="*/ 5 h 148"/>
                <a:gd name="T22" fmla="*/ 89 w 112"/>
                <a:gd name="T23" fmla="*/ 5 h 148"/>
                <a:gd name="T24" fmla="*/ 81 w 112"/>
                <a:gd name="T25" fmla="*/ 7 h 148"/>
                <a:gd name="T26" fmla="*/ 79 w 112"/>
                <a:gd name="T27" fmla="*/ 7 h 148"/>
                <a:gd name="T28" fmla="*/ 66 w 112"/>
                <a:gd name="T29" fmla="*/ 5 h 148"/>
                <a:gd name="T30" fmla="*/ 66 w 112"/>
                <a:gd name="T31" fmla="*/ 7 h 148"/>
                <a:gd name="T32" fmla="*/ 64 w 112"/>
                <a:gd name="T33" fmla="*/ 17 h 148"/>
                <a:gd name="T34" fmla="*/ 54 w 112"/>
                <a:gd name="T35" fmla="*/ 23 h 148"/>
                <a:gd name="T36" fmla="*/ 46 w 112"/>
                <a:gd name="T37" fmla="*/ 36 h 148"/>
                <a:gd name="T38" fmla="*/ 42 w 112"/>
                <a:gd name="T39" fmla="*/ 44 h 148"/>
                <a:gd name="T40" fmla="*/ 39 w 112"/>
                <a:gd name="T41" fmla="*/ 50 h 148"/>
                <a:gd name="T42" fmla="*/ 39 w 112"/>
                <a:gd name="T43" fmla="*/ 63 h 148"/>
                <a:gd name="T44" fmla="*/ 39 w 112"/>
                <a:gd name="T45" fmla="*/ 65 h 148"/>
                <a:gd name="T46" fmla="*/ 35 w 112"/>
                <a:gd name="T47" fmla="*/ 69 h 148"/>
                <a:gd name="T48" fmla="*/ 35 w 112"/>
                <a:gd name="T49" fmla="*/ 71 h 148"/>
                <a:gd name="T50" fmla="*/ 31 w 112"/>
                <a:gd name="T51" fmla="*/ 73 h 148"/>
                <a:gd name="T52" fmla="*/ 27 w 112"/>
                <a:gd name="T53" fmla="*/ 73 h 148"/>
                <a:gd name="T54" fmla="*/ 27 w 112"/>
                <a:gd name="T55" fmla="*/ 81 h 148"/>
                <a:gd name="T56" fmla="*/ 21 w 112"/>
                <a:gd name="T57" fmla="*/ 96 h 148"/>
                <a:gd name="T58" fmla="*/ 17 w 112"/>
                <a:gd name="T59" fmla="*/ 110 h 148"/>
                <a:gd name="T60" fmla="*/ 10 w 112"/>
                <a:gd name="T61" fmla="*/ 119 h 148"/>
                <a:gd name="T62" fmla="*/ 6 w 112"/>
                <a:gd name="T63" fmla="*/ 129 h 148"/>
                <a:gd name="T64" fmla="*/ 4 w 112"/>
                <a:gd name="T65" fmla="*/ 137 h 148"/>
                <a:gd name="T66" fmla="*/ 2 w 112"/>
                <a:gd name="T67" fmla="*/ 142 h 148"/>
                <a:gd name="T68" fmla="*/ 0 w 112"/>
                <a:gd name="T69" fmla="*/ 146 h 148"/>
                <a:gd name="T70" fmla="*/ 0 w 112"/>
                <a:gd name="T71" fmla="*/ 146 h 148"/>
                <a:gd name="T72" fmla="*/ 8 w 112"/>
                <a:gd name="T73" fmla="*/ 146 h 148"/>
                <a:gd name="T74" fmla="*/ 15 w 112"/>
                <a:gd name="T75" fmla="*/ 146 h 148"/>
                <a:gd name="T76" fmla="*/ 19 w 112"/>
                <a:gd name="T77" fmla="*/ 148 h 148"/>
                <a:gd name="T78" fmla="*/ 29 w 112"/>
                <a:gd name="T79" fmla="*/ 142 h 148"/>
                <a:gd name="T80" fmla="*/ 31 w 112"/>
                <a:gd name="T81" fmla="*/ 131 h 148"/>
                <a:gd name="T82" fmla="*/ 35 w 112"/>
                <a:gd name="T83" fmla="*/ 131 h 148"/>
                <a:gd name="T84" fmla="*/ 37 w 112"/>
                <a:gd name="T85" fmla="*/ 131 h 148"/>
                <a:gd name="T86" fmla="*/ 42 w 112"/>
                <a:gd name="T87" fmla="*/ 127 h 148"/>
                <a:gd name="T88" fmla="*/ 50 w 112"/>
                <a:gd name="T89" fmla="*/ 123 h 148"/>
                <a:gd name="T90" fmla="*/ 58 w 112"/>
                <a:gd name="T91" fmla="*/ 115 h 148"/>
                <a:gd name="T92" fmla="*/ 62 w 112"/>
                <a:gd name="T93" fmla="*/ 106 h 148"/>
                <a:gd name="T94" fmla="*/ 71 w 112"/>
                <a:gd name="T95" fmla="*/ 102 h 148"/>
                <a:gd name="T96" fmla="*/ 66 w 112"/>
                <a:gd name="T97" fmla="*/ 98 h 148"/>
                <a:gd name="T98" fmla="*/ 62 w 112"/>
                <a:gd name="T99" fmla="*/ 94 h 148"/>
                <a:gd name="T100" fmla="*/ 62 w 112"/>
                <a:gd name="T101" fmla="*/ 90 h 148"/>
                <a:gd name="T102" fmla="*/ 69 w 112"/>
                <a:gd name="T103" fmla="*/ 83 h 148"/>
                <a:gd name="T104" fmla="*/ 75 w 112"/>
                <a:gd name="T105" fmla="*/ 79 h 148"/>
                <a:gd name="T106" fmla="*/ 81 w 112"/>
                <a:gd name="T107" fmla="*/ 79 h 148"/>
                <a:gd name="T108" fmla="*/ 89 w 112"/>
                <a:gd name="T109" fmla="*/ 79 h 148"/>
                <a:gd name="T110" fmla="*/ 93 w 112"/>
                <a:gd name="T111" fmla="*/ 75 h 148"/>
                <a:gd name="T112" fmla="*/ 87 w 112"/>
                <a:gd name="T113" fmla="*/ 71 h 148"/>
                <a:gd name="T114" fmla="*/ 98 w 112"/>
                <a:gd name="T115" fmla="*/ 59 h 148"/>
                <a:gd name="T116" fmla="*/ 104 w 112"/>
                <a:gd name="T117" fmla="*/ 59 h 148"/>
                <a:gd name="T118" fmla="*/ 108 w 112"/>
                <a:gd name="T119" fmla="*/ 50 h 1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12" h="148">
                  <a:moveTo>
                    <a:pt x="112" y="44"/>
                  </a:moveTo>
                  <a:lnTo>
                    <a:pt x="110" y="42"/>
                  </a:lnTo>
                  <a:lnTo>
                    <a:pt x="110" y="42"/>
                  </a:lnTo>
                  <a:lnTo>
                    <a:pt x="110" y="40"/>
                  </a:lnTo>
                  <a:lnTo>
                    <a:pt x="110" y="38"/>
                  </a:lnTo>
                  <a:lnTo>
                    <a:pt x="110" y="38"/>
                  </a:lnTo>
                  <a:lnTo>
                    <a:pt x="112" y="36"/>
                  </a:lnTo>
                  <a:lnTo>
                    <a:pt x="110" y="36"/>
                  </a:lnTo>
                  <a:lnTo>
                    <a:pt x="110" y="36"/>
                  </a:lnTo>
                  <a:lnTo>
                    <a:pt x="110" y="36"/>
                  </a:lnTo>
                  <a:lnTo>
                    <a:pt x="110" y="36"/>
                  </a:lnTo>
                  <a:lnTo>
                    <a:pt x="108" y="34"/>
                  </a:lnTo>
                  <a:lnTo>
                    <a:pt x="106" y="32"/>
                  </a:lnTo>
                  <a:lnTo>
                    <a:pt x="106" y="32"/>
                  </a:lnTo>
                  <a:lnTo>
                    <a:pt x="106" y="32"/>
                  </a:lnTo>
                  <a:lnTo>
                    <a:pt x="106" y="30"/>
                  </a:lnTo>
                  <a:lnTo>
                    <a:pt x="106" y="30"/>
                  </a:lnTo>
                  <a:lnTo>
                    <a:pt x="106" y="30"/>
                  </a:lnTo>
                  <a:lnTo>
                    <a:pt x="106" y="27"/>
                  </a:lnTo>
                  <a:lnTo>
                    <a:pt x="108" y="27"/>
                  </a:lnTo>
                  <a:lnTo>
                    <a:pt x="108" y="25"/>
                  </a:lnTo>
                  <a:lnTo>
                    <a:pt x="106" y="25"/>
                  </a:lnTo>
                  <a:lnTo>
                    <a:pt x="106" y="23"/>
                  </a:lnTo>
                  <a:lnTo>
                    <a:pt x="106" y="25"/>
                  </a:lnTo>
                  <a:lnTo>
                    <a:pt x="104" y="23"/>
                  </a:lnTo>
                  <a:lnTo>
                    <a:pt x="104" y="23"/>
                  </a:lnTo>
                  <a:lnTo>
                    <a:pt x="102" y="21"/>
                  </a:lnTo>
                  <a:lnTo>
                    <a:pt x="102" y="21"/>
                  </a:lnTo>
                  <a:lnTo>
                    <a:pt x="100" y="19"/>
                  </a:lnTo>
                  <a:lnTo>
                    <a:pt x="100" y="19"/>
                  </a:lnTo>
                  <a:lnTo>
                    <a:pt x="100" y="19"/>
                  </a:lnTo>
                  <a:lnTo>
                    <a:pt x="100" y="19"/>
                  </a:lnTo>
                  <a:lnTo>
                    <a:pt x="98" y="17"/>
                  </a:lnTo>
                  <a:lnTo>
                    <a:pt x="95" y="19"/>
                  </a:lnTo>
                  <a:lnTo>
                    <a:pt x="93" y="19"/>
                  </a:lnTo>
                  <a:lnTo>
                    <a:pt x="93" y="19"/>
                  </a:lnTo>
                  <a:lnTo>
                    <a:pt x="93" y="19"/>
                  </a:lnTo>
                  <a:lnTo>
                    <a:pt x="93" y="19"/>
                  </a:lnTo>
                  <a:lnTo>
                    <a:pt x="91" y="19"/>
                  </a:lnTo>
                  <a:lnTo>
                    <a:pt x="91" y="17"/>
                  </a:lnTo>
                  <a:lnTo>
                    <a:pt x="93" y="15"/>
                  </a:lnTo>
                  <a:lnTo>
                    <a:pt x="95" y="15"/>
                  </a:lnTo>
                  <a:lnTo>
                    <a:pt x="95" y="13"/>
                  </a:lnTo>
                  <a:lnTo>
                    <a:pt x="95" y="11"/>
                  </a:lnTo>
                  <a:lnTo>
                    <a:pt x="95" y="11"/>
                  </a:lnTo>
                  <a:lnTo>
                    <a:pt x="95" y="9"/>
                  </a:lnTo>
                  <a:lnTo>
                    <a:pt x="98" y="9"/>
                  </a:lnTo>
                  <a:lnTo>
                    <a:pt x="100" y="9"/>
                  </a:lnTo>
                  <a:lnTo>
                    <a:pt x="100" y="9"/>
                  </a:lnTo>
                  <a:lnTo>
                    <a:pt x="100" y="9"/>
                  </a:lnTo>
                  <a:lnTo>
                    <a:pt x="100" y="7"/>
                  </a:lnTo>
                  <a:lnTo>
                    <a:pt x="98" y="7"/>
                  </a:lnTo>
                  <a:lnTo>
                    <a:pt x="98" y="7"/>
                  </a:lnTo>
                  <a:lnTo>
                    <a:pt x="95" y="7"/>
                  </a:lnTo>
                  <a:lnTo>
                    <a:pt x="93" y="5"/>
                  </a:lnTo>
                  <a:lnTo>
                    <a:pt x="91" y="3"/>
                  </a:lnTo>
                  <a:lnTo>
                    <a:pt x="91" y="0"/>
                  </a:lnTo>
                  <a:lnTo>
                    <a:pt x="89" y="3"/>
                  </a:lnTo>
                  <a:lnTo>
                    <a:pt x="89" y="3"/>
                  </a:lnTo>
                  <a:lnTo>
                    <a:pt x="89" y="5"/>
                  </a:lnTo>
                  <a:lnTo>
                    <a:pt x="89" y="5"/>
                  </a:lnTo>
                  <a:lnTo>
                    <a:pt x="87" y="7"/>
                  </a:lnTo>
                  <a:lnTo>
                    <a:pt x="87" y="7"/>
                  </a:lnTo>
                  <a:lnTo>
                    <a:pt x="83" y="7"/>
                  </a:lnTo>
                  <a:lnTo>
                    <a:pt x="81" y="7"/>
                  </a:lnTo>
                  <a:lnTo>
                    <a:pt x="81" y="7"/>
                  </a:lnTo>
                  <a:lnTo>
                    <a:pt x="81" y="7"/>
                  </a:lnTo>
                  <a:lnTo>
                    <a:pt x="81" y="7"/>
                  </a:lnTo>
                  <a:lnTo>
                    <a:pt x="79" y="7"/>
                  </a:lnTo>
                  <a:lnTo>
                    <a:pt x="79" y="7"/>
                  </a:lnTo>
                  <a:lnTo>
                    <a:pt x="75" y="7"/>
                  </a:lnTo>
                  <a:lnTo>
                    <a:pt x="73" y="7"/>
                  </a:lnTo>
                  <a:lnTo>
                    <a:pt x="71" y="7"/>
                  </a:lnTo>
                  <a:lnTo>
                    <a:pt x="69" y="7"/>
                  </a:lnTo>
                  <a:lnTo>
                    <a:pt x="66" y="5"/>
                  </a:lnTo>
                  <a:lnTo>
                    <a:pt x="66" y="5"/>
                  </a:lnTo>
                  <a:lnTo>
                    <a:pt x="66" y="5"/>
                  </a:lnTo>
                  <a:lnTo>
                    <a:pt x="64" y="5"/>
                  </a:lnTo>
                  <a:lnTo>
                    <a:pt x="66" y="5"/>
                  </a:lnTo>
                  <a:lnTo>
                    <a:pt x="66" y="7"/>
                  </a:lnTo>
                  <a:lnTo>
                    <a:pt x="66" y="9"/>
                  </a:lnTo>
                  <a:lnTo>
                    <a:pt x="66" y="13"/>
                  </a:lnTo>
                  <a:lnTo>
                    <a:pt x="66" y="15"/>
                  </a:lnTo>
                  <a:lnTo>
                    <a:pt x="64" y="15"/>
                  </a:lnTo>
                  <a:lnTo>
                    <a:pt x="64" y="17"/>
                  </a:lnTo>
                  <a:lnTo>
                    <a:pt x="60" y="19"/>
                  </a:lnTo>
                  <a:lnTo>
                    <a:pt x="54" y="21"/>
                  </a:lnTo>
                  <a:lnTo>
                    <a:pt x="52" y="21"/>
                  </a:lnTo>
                  <a:lnTo>
                    <a:pt x="52" y="21"/>
                  </a:lnTo>
                  <a:lnTo>
                    <a:pt x="54" y="23"/>
                  </a:lnTo>
                  <a:lnTo>
                    <a:pt x="52" y="25"/>
                  </a:lnTo>
                  <a:lnTo>
                    <a:pt x="48" y="27"/>
                  </a:lnTo>
                  <a:lnTo>
                    <a:pt x="48" y="30"/>
                  </a:lnTo>
                  <a:lnTo>
                    <a:pt x="46" y="34"/>
                  </a:lnTo>
                  <a:lnTo>
                    <a:pt x="46" y="36"/>
                  </a:lnTo>
                  <a:lnTo>
                    <a:pt x="44" y="34"/>
                  </a:lnTo>
                  <a:lnTo>
                    <a:pt x="42" y="36"/>
                  </a:lnTo>
                  <a:lnTo>
                    <a:pt x="42" y="38"/>
                  </a:lnTo>
                  <a:lnTo>
                    <a:pt x="42" y="40"/>
                  </a:lnTo>
                  <a:lnTo>
                    <a:pt x="42" y="44"/>
                  </a:lnTo>
                  <a:lnTo>
                    <a:pt x="39" y="44"/>
                  </a:lnTo>
                  <a:lnTo>
                    <a:pt x="39" y="44"/>
                  </a:lnTo>
                  <a:lnTo>
                    <a:pt x="39" y="46"/>
                  </a:lnTo>
                  <a:lnTo>
                    <a:pt x="39" y="48"/>
                  </a:lnTo>
                  <a:lnTo>
                    <a:pt x="39" y="50"/>
                  </a:lnTo>
                  <a:lnTo>
                    <a:pt x="39" y="52"/>
                  </a:lnTo>
                  <a:lnTo>
                    <a:pt x="42" y="52"/>
                  </a:lnTo>
                  <a:lnTo>
                    <a:pt x="39" y="56"/>
                  </a:lnTo>
                  <a:lnTo>
                    <a:pt x="39" y="59"/>
                  </a:lnTo>
                  <a:lnTo>
                    <a:pt x="39" y="63"/>
                  </a:lnTo>
                  <a:lnTo>
                    <a:pt x="39" y="63"/>
                  </a:lnTo>
                  <a:lnTo>
                    <a:pt x="39" y="63"/>
                  </a:lnTo>
                  <a:lnTo>
                    <a:pt x="39" y="63"/>
                  </a:lnTo>
                  <a:lnTo>
                    <a:pt x="39" y="63"/>
                  </a:lnTo>
                  <a:lnTo>
                    <a:pt x="39" y="65"/>
                  </a:lnTo>
                  <a:lnTo>
                    <a:pt x="39" y="65"/>
                  </a:lnTo>
                  <a:lnTo>
                    <a:pt x="37" y="65"/>
                  </a:lnTo>
                  <a:lnTo>
                    <a:pt x="37" y="65"/>
                  </a:lnTo>
                  <a:lnTo>
                    <a:pt x="37" y="67"/>
                  </a:lnTo>
                  <a:lnTo>
                    <a:pt x="35" y="69"/>
                  </a:lnTo>
                  <a:lnTo>
                    <a:pt x="37" y="69"/>
                  </a:lnTo>
                  <a:lnTo>
                    <a:pt x="37" y="69"/>
                  </a:lnTo>
                  <a:lnTo>
                    <a:pt x="37" y="69"/>
                  </a:lnTo>
                  <a:lnTo>
                    <a:pt x="35" y="69"/>
                  </a:lnTo>
                  <a:lnTo>
                    <a:pt x="35" y="71"/>
                  </a:lnTo>
                  <a:lnTo>
                    <a:pt x="35" y="71"/>
                  </a:lnTo>
                  <a:lnTo>
                    <a:pt x="33" y="73"/>
                  </a:lnTo>
                  <a:lnTo>
                    <a:pt x="31" y="71"/>
                  </a:lnTo>
                  <a:lnTo>
                    <a:pt x="31" y="73"/>
                  </a:lnTo>
                  <a:lnTo>
                    <a:pt x="31" y="73"/>
                  </a:lnTo>
                  <a:lnTo>
                    <a:pt x="31" y="71"/>
                  </a:lnTo>
                  <a:lnTo>
                    <a:pt x="29" y="71"/>
                  </a:lnTo>
                  <a:lnTo>
                    <a:pt x="29" y="71"/>
                  </a:lnTo>
                  <a:lnTo>
                    <a:pt x="27" y="71"/>
                  </a:lnTo>
                  <a:lnTo>
                    <a:pt x="27" y="73"/>
                  </a:lnTo>
                  <a:lnTo>
                    <a:pt x="27" y="73"/>
                  </a:lnTo>
                  <a:lnTo>
                    <a:pt x="27" y="73"/>
                  </a:lnTo>
                  <a:lnTo>
                    <a:pt x="29" y="75"/>
                  </a:lnTo>
                  <a:lnTo>
                    <a:pt x="27" y="79"/>
                  </a:lnTo>
                  <a:lnTo>
                    <a:pt x="27" y="81"/>
                  </a:lnTo>
                  <a:lnTo>
                    <a:pt x="25" y="88"/>
                  </a:lnTo>
                  <a:lnTo>
                    <a:pt x="25" y="90"/>
                  </a:lnTo>
                  <a:lnTo>
                    <a:pt x="23" y="90"/>
                  </a:lnTo>
                  <a:lnTo>
                    <a:pt x="23" y="94"/>
                  </a:lnTo>
                  <a:lnTo>
                    <a:pt x="21" y="96"/>
                  </a:lnTo>
                  <a:lnTo>
                    <a:pt x="23" y="96"/>
                  </a:lnTo>
                  <a:lnTo>
                    <a:pt x="19" y="104"/>
                  </a:lnTo>
                  <a:lnTo>
                    <a:pt x="19" y="104"/>
                  </a:lnTo>
                  <a:lnTo>
                    <a:pt x="19" y="108"/>
                  </a:lnTo>
                  <a:lnTo>
                    <a:pt x="17" y="110"/>
                  </a:lnTo>
                  <a:lnTo>
                    <a:pt x="13" y="112"/>
                  </a:lnTo>
                  <a:lnTo>
                    <a:pt x="13" y="115"/>
                  </a:lnTo>
                  <a:lnTo>
                    <a:pt x="13" y="115"/>
                  </a:lnTo>
                  <a:lnTo>
                    <a:pt x="10" y="117"/>
                  </a:lnTo>
                  <a:lnTo>
                    <a:pt x="10" y="119"/>
                  </a:lnTo>
                  <a:lnTo>
                    <a:pt x="10" y="121"/>
                  </a:lnTo>
                  <a:lnTo>
                    <a:pt x="10" y="121"/>
                  </a:lnTo>
                  <a:lnTo>
                    <a:pt x="8" y="125"/>
                  </a:lnTo>
                  <a:lnTo>
                    <a:pt x="8" y="127"/>
                  </a:lnTo>
                  <a:lnTo>
                    <a:pt x="6" y="129"/>
                  </a:lnTo>
                  <a:lnTo>
                    <a:pt x="8" y="131"/>
                  </a:lnTo>
                  <a:lnTo>
                    <a:pt x="6" y="133"/>
                  </a:lnTo>
                  <a:lnTo>
                    <a:pt x="4" y="137"/>
                  </a:lnTo>
                  <a:lnTo>
                    <a:pt x="4" y="137"/>
                  </a:lnTo>
                  <a:lnTo>
                    <a:pt x="4" y="137"/>
                  </a:lnTo>
                  <a:lnTo>
                    <a:pt x="4" y="137"/>
                  </a:lnTo>
                  <a:lnTo>
                    <a:pt x="4" y="137"/>
                  </a:lnTo>
                  <a:lnTo>
                    <a:pt x="4" y="139"/>
                  </a:lnTo>
                  <a:lnTo>
                    <a:pt x="4" y="139"/>
                  </a:lnTo>
                  <a:lnTo>
                    <a:pt x="2" y="142"/>
                  </a:lnTo>
                  <a:lnTo>
                    <a:pt x="2" y="142"/>
                  </a:lnTo>
                  <a:lnTo>
                    <a:pt x="0" y="142"/>
                  </a:lnTo>
                  <a:lnTo>
                    <a:pt x="0" y="144"/>
                  </a:lnTo>
                  <a:lnTo>
                    <a:pt x="0" y="144"/>
                  </a:lnTo>
                  <a:lnTo>
                    <a:pt x="0" y="146"/>
                  </a:lnTo>
                  <a:lnTo>
                    <a:pt x="0" y="146"/>
                  </a:lnTo>
                  <a:lnTo>
                    <a:pt x="0" y="146"/>
                  </a:lnTo>
                  <a:lnTo>
                    <a:pt x="0" y="146"/>
                  </a:lnTo>
                  <a:lnTo>
                    <a:pt x="0" y="146"/>
                  </a:lnTo>
                  <a:lnTo>
                    <a:pt x="0" y="146"/>
                  </a:lnTo>
                  <a:lnTo>
                    <a:pt x="6" y="146"/>
                  </a:lnTo>
                  <a:lnTo>
                    <a:pt x="6" y="146"/>
                  </a:lnTo>
                  <a:lnTo>
                    <a:pt x="6" y="146"/>
                  </a:lnTo>
                  <a:lnTo>
                    <a:pt x="6" y="146"/>
                  </a:lnTo>
                  <a:lnTo>
                    <a:pt x="8" y="146"/>
                  </a:lnTo>
                  <a:lnTo>
                    <a:pt x="8" y="146"/>
                  </a:lnTo>
                  <a:lnTo>
                    <a:pt x="8" y="146"/>
                  </a:lnTo>
                  <a:lnTo>
                    <a:pt x="13" y="144"/>
                  </a:lnTo>
                  <a:lnTo>
                    <a:pt x="13" y="144"/>
                  </a:lnTo>
                  <a:lnTo>
                    <a:pt x="15" y="146"/>
                  </a:lnTo>
                  <a:lnTo>
                    <a:pt x="15" y="146"/>
                  </a:lnTo>
                  <a:lnTo>
                    <a:pt x="15" y="146"/>
                  </a:lnTo>
                  <a:lnTo>
                    <a:pt x="17" y="148"/>
                  </a:lnTo>
                  <a:lnTo>
                    <a:pt x="17" y="148"/>
                  </a:lnTo>
                  <a:lnTo>
                    <a:pt x="19" y="148"/>
                  </a:lnTo>
                  <a:lnTo>
                    <a:pt x="23" y="148"/>
                  </a:lnTo>
                  <a:lnTo>
                    <a:pt x="25" y="146"/>
                  </a:lnTo>
                  <a:lnTo>
                    <a:pt x="27" y="146"/>
                  </a:lnTo>
                  <a:lnTo>
                    <a:pt x="29" y="144"/>
                  </a:lnTo>
                  <a:lnTo>
                    <a:pt x="29" y="142"/>
                  </a:lnTo>
                  <a:lnTo>
                    <a:pt x="31" y="139"/>
                  </a:lnTo>
                  <a:lnTo>
                    <a:pt x="31" y="137"/>
                  </a:lnTo>
                  <a:lnTo>
                    <a:pt x="31" y="133"/>
                  </a:lnTo>
                  <a:lnTo>
                    <a:pt x="31" y="131"/>
                  </a:lnTo>
                  <a:lnTo>
                    <a:pt x="31" y="131"/>
                  </a:lnTo>
                  <a:lnTo>
                    <a:pt x="33" y="129"/>
                  </a:lnTo>
                  <a:lnTo>
                    <a:pt x="33" y="129"/>
                  </a:lnTo>
                  <a:lnTo>
                    <a:pt x="33" y="129"/>
                  </a:lnTo>
                  <a:lnTo>
                    <a:pt x="35" y="129"/>
                  </a:lnTo>
                  <a:lnTo>
                    <a:pt x="35" y="131"/>
                  </a:lnTo>
                  <a:lnTo>
                    <a:pt x="37" y="131"/>
                  </a:lnTo>
                  <a:lnTo>
                    <a:pt x="37" y="131"/>
                  </a:lnTo>
                  <a:lnTo>
                    <a:pt x="37" y="131"/>
                  </a:lnTo>
                  <a:lnTo>
                    <a:pt x="37" y="131"/>
                  </a:lnTo>
                  <a:lnTo>
                    <a:pt x="37" y="131"/>
                  </a:lnTo>
                  <a:lnTo>
                    <a:pt x="37" y="131"/>
                  </a:lnTo>
                  <a:lnTo>
                    <a:pt x="37" y="129"/>
                  </a:lnTo>
                  <a:lnTo>
                    <a:pt x="37" y="129"/>
                  </a:lnTo>
                  <a:lnTo>
                    <a:pt x="39" y="129"/>
                  </a:lnTo>
                  <a:lnTo>
                    <a:pt x="42" y="127"/>
                  </a:lnTo>
                  <a:lnTo>
                    <a:pt x="44" y="125"/>
                  </a:lnTo>
                  <a:lnTo>
                    <a:pt x="46" y="125"/>
                  </a:lnTo>
                  <a:lnTo>
                    <a:pt x="46" y="125"/>
                  </a:lnTo>
                  <a:lnTo>
                    <a:pt x="48" y="123"/>
                  </a:lnTo>
                  <a:lnTo>
                    <a:pt x="50" y="123"/>
                  </a:lnTo>
                  <a:lnTo>
                    <a:pt x="50" y="123"/>
                  </a:lnTo>
                  <a:lnTo>
                    <a:pt x="52" y="121"/>
                  </a:lnTo>
                  <a:lnTo>
                    <a:pt x="52" y="119"/>
                  </a:lnTo>
                  <a:lnTo>
                    <a:pt x="54" y="117"/>
                  </a:lnTo>
                  <a:lnTo>
                    <a:pt x="58" y="115"/>
                  </a:lnTo>
                  <a:lnTo>
                    <a:pt x="58" y="115"/>
                  </a:lnTo>
                  <a:lnTo>
                    <a:pt x="60" y="112"/>
                  </a:lnTo>
                  <a:lnTo>
                    <a:pt x="62" y="108"/>
                  </a:lnTo>
                  <a:lnTo>
                    <a:pt x="62" y="108"/>
                  </a:lnTo>
                  <a:lnTo>
                    <a:pt x="62" y="106"/>
                  </a:lnTo>
                  <a:lnTo>
                    <a:pt x="64" y="106"/>
                  </a:lnTo>
                  <a:lnTo>
                    <a:pt x="66" y="106"/>
                  </a:lnTo>
                  <a:lnTo>
                    <a:pt x="66" y="104"/>
                  </a:lnTo>
                  <a:lnTo>
                    <a:pt x="69" y="104"/>
                  </a:lnTo>
                  <a:lnTo>
                    <a:pt x="71" y="102"/>
                  </a:lnTo>
                  <a:lnTo>
                    <a:pt x="71" y="100"/>
                  </a:lnTo>
                  <a:lnTo>
                    <a:pt x="69" y="100"/>
                  </a:lnTo>
                  <a:lnTo>
                    <a:pt x="69" y="98"/>
                  </a:lnTo>
                  <a:lnTo>
                    <a:pt x="66" y="98"/>
                  </a:lnTo>
                  <a:lnTo>
                    <a:pt x="66" y="98"/>
                  </a:lnTo>
                  <a:lnTo>
                    <a:pt x="64" y="98"/>
                  </a:lnTo>
                  <a:lnTo>
                    <a:pt x="62" y="96"/>
                  </a:lnTo>
                  <a:lnTo>
                    <a:pt x="60" y="96"/>
                  </a:lnTo>
                  <a:lnTo>
                    <a:pt x="62" y="94"/>
                  </a:lnTo>
                  <a:lnTo>
                    <a:pt x="62" y="94"/>
                  </a:lnTo>
                  <a:lnTo>
                    <a:pt x="62" y="94"/>
                  </a:lnTo>
                  <a:lnTo>
                    <a:pt x="62" y="94"/>
                  </a:lnTo>
                  <a:lnTo>
                    <a:pt x="64" y="92"/>
                  </a:lnTo>
                  <a:lnTo>
                    <a:pt x="62" y="90"/>
                  </a:lnTo>
                  <a:lnTo>
                    <a:pt x="62" y="90"/>
                  </a:lnTo>
                  <a:lnTo>
                    <a:pt x="64" y="90"/>
                  </a:lnTo>
                  <a:lnTo>
                    <a:pt x="64" y="88"/>
                  </a:lnTo>
                  <a:lnTo>
                    <a:pt x="66" y="88"/>
                  </a:lnTo>
                  <a:lnTo>
                    <a:pt x="66" y="86"/>
                  </a:lnTo>
                  <a:lnTo>
                    <a:pt x="69" y="83"/>
                  </a:lnTo>
                  <a:lnTo>
                    <a:pt x="71" y="81"/>
                  </a:lnTo>
                  <a:lnTo>
                    <a:pt x="71" y="79"/>
                  </a:lnTo>
                  <a:lnTo>
                    <a:pt x="73" y="79"/>
                  </a:lnTo>
                  <a:lnTo>
                    <a:pt x="73" y="79"/>
                  </a:lnTo>
                  <a:lnTo>
                    <a:pt x="75" y="79"/>
                  </a:lnTo>
                  <a:lnTo>
                    <a:pt x="77" y="77"/>
                  </a:lnTo>
                  <a:lnTo>
                    <a:pt x="79" y="77"/>
                  </a:lnTo>
                  <a:lnTo>
                    <a:pt x="79" y="79"/>
                  </a:lnTo>
                  <a:lnTo>
                    <a:pt x="79" y="79"/>
                  </a:lnTo>
                  <a:lnTo>
                    <a:pt x="81" y="79"/>
                  </a:lnTo>
                  <a:lnTo>
                    <a:pt x="83" y="77"/>
                  </a:lnTo>
                  <a:lnTo>
                    <a:pt x="83" y="77"/>
                  </a:lnTo>
                  <a:lnTo>
                    <a:pt x="85" y="77"/>
                  </a:lnTo>
                  <a:lnTo>
                    <a:pt x="85" y="77"/>
                  </a:lnTo>
                  <a:lnTo>
                    <a:pt x="89" y="79"/>
                  </a:lnTo>
                  <a:lnTo>
                    <a:pt x="93" y="79"/>
                  </a:lnTo>
                  <a:lnTo>
                    <a:pt x="93" y="79"/>
                  </a:lnTo>
                  <a:lnTo>
                    <a:pt x="95" y="79"/>
                  </a:lnTo>
                  <a:lnTo>
                    <a:pt x="95" y="77"/>
                  </a:lnTo>
                  <a:lnTo>
                    <a:pt x="93" y="75"/>
                  </a:lnTo>
                  <a:lnTo>
                    <a:pt x="91" y="75"/>
                  </a:lnTo>
                  <a:lnTo>
                    <a:pt x="89" y="73"/>
                  </a:lnTo>
                  <a:lnTo>
                    <a:pt x="87" y="73"/>
                  </a:lnTo>
                  <a:lnTo>
                    <a:pt x="87" y="71"/>
                  </a:lnTo>
                  <a:lnTo>
                    <a:pt x="87" y="71"/>
                  </a:lnTo>
                  <a:lnTo>
                    <a:pt x="89" y="69"/>
                  </a:lnTo>
                  <a:lnTo>
                    <a:pt x="89" y="67"/>
                  </a:lnTo>
                  <a:lnTo>
                    <a:pt x="91" y="65"/>
                  </a:lnTo>
                  <a:lnTo>
                    <a:pt x="93" y="63"/>
                  </a:lnTo>
                  <a:lnTo>
                    <a:pt x="98" y="59"/>
                  </a:lnTo>
                  <a:lnTo>
                    <a:pt x="98" y="59"/>
                  </a:lnTo>
                  <a:lnTo>
                    <a:pt x="100" y="59"/>
                  </a:lnTo>
                  <a:lnTo>
                    <a:pt x="102" y="59"/>
                  </a:lnTo>
                  <a:lnTo>
                    <a:pt x="102" y="59"/>
                  </a:lnTo>
                  <a:lnTo>
                    <a:pt x="104" y="59"/>
                  </a:lnTo>
                  <a:lnTo>
                    <a:pt x="104" y="59"/>
                  </a:lnTo>
                  <a:lnTo>
                    <a:pt x="104" y="56"/>
                  </a:lnTo>
                  <a:lnTo>
                    <a:pt x="104" y="56"/>
                  </a:lnTo>
                  <a:lnTo>
                    <a:pt x="106" y="54"/>
                  </a:lnTo>
                  <a:lnTo>
                    <a:pt x="108" y="50"/>
                  </a:lnTo>
                  <a:lnTo>
                    <a:pt x="110" y="48"/>
                  </a:lnTo>
                  <a:lnTo>
                    <a:pt x="112" y="46"/>
                  </a:lnTo>
                  <a:lnTo>
                    <a:pt x="112" y="4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3" name="Freeform 14"/>
            <p:cNvSpPr>
              <a:spLocks noEditPoints="1"/>
            </p:cNvSpPr>
            <p:nvPr/>
          </p:nvSpPr>
          <p:spPr bwMode="auto">
            <a:xfrm>
              <a:off x="8475663" y="2638425"/>
              <a:ext cx="227013" cy="214313"/>
            </a:xfrm>
            <a:custGeom>
              <a:avLst/>
              <a:gdLst>
                <a:gd name="T0" fmla="*/ 131 w 143"/>
                <a:gd name="T1" fmla="*/ 56 h 135"/>
                <a:gd name="T2" fmla="*/ 135 w 143"/>
                <a:gd name="T3" fmla="*/ 58 h 135"/>
                <a:gd name="T4" fmla="*/ 139 w 143"/>
                <a:gd name="T5" fmla="*/ 58 h 135"/>
                <a:gd name="T6" fmla="*/ 120 w 143"/>
                <a:gd name="T7" fmla="*/ 10 h 135"/>
                <a:gd name="T8" fmla="*/ 120 w 143"/>
                <a:gd name="T9" fmla="*/ 15 h 135"/>
                <a:gd name="T10" fmla="*/ 124 w 143"/>
                <a:gd name="T11" fmla="*/ 15 h 135"/>
                <a:gd name="T12" fmla="*/ 122 w 143"/>
                <a:gd name="T13" fmla="*/ 19 h 135"/>
                <a:gd name="T14" fmla="*/ 118 w 143"/>
                <a:gd name="T15" fmla="*/ 19 h 135"/>
                <a:gd name="T16" fmla="*/ 118 w 143"/>
                <a:gd name="T17" fmla="*/ 19 h 135"/>
                <a:gd name="T18" fmla="*/ 118 w 143"/>
                <a:gd name="T19" fmla="*/ 23 h 135"/>
                <a:gd name="T20" fmla="*/ 114 w 143"/>
                <a:gd name="T21" fmla="*/ 27 h 135"/>
                <a:gd name="T22" fmla="*/ 122 w 143"/>
                <a:gd name="T23" fmla="*/ 42 h 135"/>
                <a:gd name="T24" fmla="*/ 133 w 143"/>
                <a:gd name="T25" fmla="*/ 39 h 135"/>
                <a:gd name="T26" fmla="*/ 135 w 143"/>
                <a:gd name="T27" fmla="*/ 27 h 135"/>
                <a:gd name="T28" fmla="*/ 120 w 143"/>
                <a:gd name="T29" fmla="*/ 8 h 135"/>
                <a:gd name="T30" fmla="*/ 118 w 143"/>
                <a:gd name="T31" fmla="*/ 13 h 135"/>
                <a:gd name="T32" fmla="*/ 112 w 143"/>
                <a:gd name="T33" fmla="*/ 10 h 135"/>
                <a:gd name="T34" fmla="*/ 116 w 143"/>
                <a:gd name="T35" fmla="*/ 8 h 135"/>
                <a:gd name="T36" fmla="*/ 114 w 143"/>
                <a:gd name="T37" fmla="*/ 6 h 135"/>
                <a:gd name="T38" fmla="*/ 110 w 143"/>
                <a:gd name="T39" fmla="*/ 10 h 135"/>
                <a:gd name="T40" fmla="*/ 139 w 143"/>
                <a:gd name="T41" fmla="*/ 131 h 135"/>
                <a:gd name="T42" fmla="*/ 139 w 143"/>
                <a:gd name="T43" fmla="*/ 127 h 135"/>
                <a:gd name="T44" fmla="*/ 137 w 143"/>
                <a:gd name="T45" fmla="*/ 125 h 135"/>
                <a:gd name="T46" fmla="*/ 139 w 143"/>
                <a:gd name="T47" fmla="*/ 125 h 135"/>
                <a:gd name="T48" fmla="*/ 137 w 143"/>
                <a:gd name="T49" fmla="*/ 122 h 135"/>
                <a:gd name="T50" fmla="*/ 139 w 143"/>
                <a:gd name="T51" fmla="*/ 120 h 135"/>
                <a:gd name="T52" fmla="*/ 135 w 143"/>
                <a:gd name="T53" fmla="*/ 116 h 135"/>
                <a:gd name="T54" fmla="*/ 131 w 143"/>
                <a:gd name="T55" fmla="*/ 108 h 135"/>
                <a:gd name="T56" fmla="*/ 128 w 143"/>
                <a:gd name="T57" fmla="*/ 104 h 135"/>
                <a:gd name="T58" fmla="*/ 118 w 143"/>
                <a:gd name="T59" fmla="*/ 81 h 135"/>
                <a:gd name="T60" fmla="*/ 116 w 143"/>
                <a:gd name="T61" fmla="*/ 71 h 135"/>
                <a:gd name="T62" fmla="*/ 112 w 143"/>
                <a:gd name="T63" fmla="*/ 64 h 135"/>
                <a:gd name="T64" fmla="*/ 108 w 143"/>
                <a:gd name="T65" fmla="*/ 60 h 135"/>
                <a:gd name="T66" fmla="*/ 97 w 143"/>
                <a:gd name="T67" fmla="*/ 66 h 135"/>
                <a:gd name="T68" fmla="*/ 97 w 143"/>
                <a:gd name="T69" fmla="*/ 62 h 135"/>
                <a:gd name="T70" fmla="*/ 91 w 143"/>
                <a:gd name="T71" fmla="*/ 62 h 135"/>
                <a:gd name="T72" fmla="*/ 87 w 143"/>
                <a:gd name="T73" fmla="*/ 62 h 135"/>
                <a:gd name="T74" fmla="*/ 91 w 143"/>
                <a:gd name="T75" fmla="*/ 56 h 135"/>
                <a:gd name="T76" fmla="*/ 104 w 143"/>
                <a:gd name="T77" fmla="*/ 46 h 135"/>
                <a:gd name="T78" fmla="*/ 110 w 143"/>
                <a:gd name="T79" fmla="*/ 39 h 135"/>
                <a:gd name="T80" fmla="*/ 112 w 143"/>
                <a:gd name="T81" fmla="*/ 44 h 135"/>
                <a:gd name="T82" fmla="*/ 116 w 143"/>
                <a:gd name="T83" fmla="*/ 44 h 135"/>
                <a:gd name="T84" fmla="*/ 118 w 143"/>
                <a:gd name="T85" fmla="*/ 48 h 135"/>
                <a:gd name="T86" fmla="*/ 122 w 143"/>
                <a:gd name="T87" fmla="*/ 44 h 135"/>
                <a:gd name="T88" fmla="*/ 114 w 143"/>
                <a:gd name="T89" fmla="*/ 31 h 135"/>
                <a:gd name="T90" fmla="*/ 108 w 143"/>
                <a:gd name="T91" fmla="*/ 19 h 135"/>
                <a:gd name="T92" fmla="*/ 106 w 143"/>
                <a:gd name="T93" fmla="*/ 10 h 135"/>
                <a:gd name="T94" fmla="*/ 66 w 143"/>
                <a:gd name="T95" fmla="*/ 0 h 135"/>
                <a:gd name="T96" fmla="*/ 43 w 143"/>
                <a:gd name="T97" fmla="*/ 13 h 135"/>
                <a:gd name="T98" fmla="*/ 33 w 143"/>
                <a:gd name="T99" fmla="*/ 37 h 135"/>
                <a:gd name="T100" fmla="*/ 23 w 143"/>
                <a:gd name="T101" fmla="*/ 56 h 135"/>
                <a:gd name="T102" fmla="*/ 0 w 143"/>
                <a:gd name="T103" fmla="*/ 87 h 135"/>
                <a:gd name="T104" fmla="*/ 33 w 143"/>
                <a:gd name="T105" fmla="*/ 91 h 135"/>
                <a:gd name="T106" fmla="*/ 62 w 143"/>
                <a:gd name="T107" fmla="*/ 95 h 135"/>
                <a:gd name="T108" fmla="*/ 66 w 143"/>
                <a:gd name="T109" fmla="*/ 95 h 135"/>
                <a:gd name="T110" fmla="*/ 77 w 143"/>
                <a:gd name="T111" fmla="*/ 122 h 135"/>
                <a:gd name="T112" fmla="*/ 81 w 143"/>
                <a:gd name="T113" fmla="*/ 131 h 135"/>
                <a:gd name="T114" fmla="*/ 89 w 143"/>
                <a:gd name="T115" fmla="*/ 135 h 135"/>
                <a:gd name="T116" fmla="*/ 143 w 143"/>
                <a:gd name="T117" fmla="*/ 135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3" h="135">
                  <a:moveTo>
                    <a:pt x="135" y="56"/>
                  </a:moveTo>
                  <a:lnTo>
                    <a:pt x="133" y="54"/>
                  </a:lnTo>
                  <a:lnTo>
                    <a:pt x="131" y="54"/>
                  </a:lnTo>
                  <a:lnTo>
                    <a:pt x="131" y="56"/>
                  </a:lnTo>
                  <a:lnTo>
                    <a:pt x="131" y="56"/>
                  </a:lnTo>
                  <a:lnTo>
                    <a:pt x="131" y="58"/>
                  </a:lnTo>
                  <a:lnTo>
                    <a:pt x="133" y="58"/>
                  </a:lnTo>
                  <a:lnTo>
                    <a:pt x="135" y="58"/>
                  </a:lnTo>
                  <a:lnTo>
                    <a:pt x="137" y="60"/>
                  </a:lnTo>
                  <a:lnTo>
                    <a:pt x="139" y="60"/>
                  </a:lnTo>
                  <a:lnTo>
                    <a:pt x="139" y="60"/>
                  </a:lnTo>
                  <a:lnTo>
                    <a:pt x="139" y="58"/>
                  </a:lnTo>
                  <a:lnTo>
                    <a:pt x="139" y="56"/>
                  </a:lnTo>
                  <a:lnTo>
                    <a:pt x="137" y="56"/>
                  </a:lnTo>
                  <a:lnTo>
                    <a:pt x="135" y="56"/>
                  </a:lnTo>
                  <a:close/>
                  <a:moveTo>
                    <a:pt x="120" y="10"/>
                  </a:moveTo>
                  <a:lnTo>
                    <a:pt x="120" y="13"/>
                  </a:lnTo>
                  <a:lnTo>
                    <a:pt x="120" y="13"/>
                  </a:lnTo>
                  <a:lnTo>
                    <a:pt x="120" y="15"/>
                  </a:lnTo>
                  <a:lnTo>
                    <a:pt x="120" y="15"/>
                  </a:lnTo>
                  <a:lnTo>
                    <a:pt x="122" y="15"/>
                  </a:lnTo>
                  <a:lnTo>
                    <a:pt x="122" y="15"/>
                  </a:lnTo>
                  <a:lnTo>
                    <a:pt x="124" y="15"/>
                  </a:lnTo>
                  <a:lnTo>
                    <a:pt x="124" y="15"/>
                  </a:lnTo>
                  <a:lnTo>
                    <a:pt x="124" y="17"/>
                  </a:lnTo>
                  <a:lnTo>
                    <a:pt x="122" y="17"/>
                  </a:lnTo>
                  <a:lnTo>
                    <a:pt x="122" y="17"/>
                  </a:lnTo>
                  <a:lnTo>
                    <a:pt x="122" y="19"/>
                  </a:lnTo>
                  <a:lnTo>
                    <a:pt x="122" y="19"/>
                  </a:lnTo>
                  <a:lnTo>
                    <a:pt x="120" y="19"/>
                  </a:lnTo>
                  <a:lnTo>
                    <a:pt x="120" y="19"/>
                  </a:lnTo>
                  <a:lnTo>
                    <a:pt x="118" y="19"/>
                  </a:lnTo>
                  <a:lnTo>
                    <a:pt x="116" y="19"/>
                  </a:lnTo>
                  <a:lnTo>
                    <a:pt x="116" y="19"/>
                  </a:lnTo>
                  <a:lnTo>
                    <a:pt x="116" y="19"/>
                  </a:lnTo>
                  <a:lnTo>
                    <a:pt x="118" y="19"/>
                  </a:lnTo>
                  <a:lnTo>
                    <a:pt x="118" y="21"/>
                  </a:lnTo>
                  <a:lnTo>
                    <a:pt x="118" y="23"/>
                  </a:lnTo>
                  <a:lnTo>
                    <a:pt x="118" y="23"/>
                  </a:lnTo>
                  <a:lnTo>
                    <a:pt x="118" y="23"/>
                  </a:lnTo>
                  <a:lnTo>
                    <a:pt x="116" y="25"/>
                  </a:lnTo>
                  <a:lnTo>
                    <a:pt x="114" y="25"/>
                  </a:lnTo>
                  <a:lnTo>
                    <a:pt x="114" y="27"/>
                  </a:lnTo>
                  <a:lnTo>
                    <a:pt x="114" y="27"/>
                  </a:lnTo>
                  <a:lnTo>
                    <a:pt x="116" y="27"/>
                  </a:lnTo>
                  <a:lnTo>
                    <a:pt x="116" y="29"/>
                  </a:lnTo>
                  <a:lnTo>
                    <a:pt x="120" y="35"/>
                  </a:lnTo>
                  <a:lnTo>
                    <a:pt x="122" y="42"/>
                  </a:lnTo>
                  <a:lnTo>
                    <a:pt x="124" y="44"/>
                  </a:lnTo>
                  <a:lnTo>
                    <a:pt x="126" y="44"/>
                  </a:lnTo>
                  <a:lnTo>
                    <a:pt x="131" y="42"/>
                  </a:lnTo>
                  <a:lnTo>
                    <a:pt x="133" y="39"/>
                  </a:lnTo>
                  <a:lnTo>
                    <a:pt x="135" y="37"/>
                  </a:lnTo>
                  <a:lnTo>
                    <a:pt x="137" y="33"/>
                  </a:lnTo>
                  <a:lnTo>
                    <a:pt x="137" y="29"/>
                  </a:lnTo>
                  <a:lnTo>
                    <a:pt x="135" y="27"/>
                  </a:lnTo>
                  <a:lnTo>
                    <a:pt x="124" y="10"/>
                  </a:lnTo>
                  <a:lnTo>
                    <a:pt x="122" y="10"/>
                  </a:lnTo>
                  <a:lnTo>
                    <a:pt x="122" y="8"/>
                  </a:lnTo>
                  <a:lnTo>
                    <a:pt x="120" y="8"/>
                  </a:lnTo>
                  <a:lnTo>
                    <a:pt x="120" y="10"/>
                  </a:lnTo>
                  <a:lnTo>
                    <a:pt x="118" y="10"/>
                  </a:lnTo>
                  <a:lnTo>
                    <a:pt x="118" y="10"/>
                  </a:lnTo>
                  <a:lnTo>
                    <a:pt x="118" y="13"/>
                  </a:lnTo>
                  <a:lnTo>
                    <a:pt x="120" y="10"/>
                  </a:lnTo>
                  <a:close/>
                  <a:moveTo>
                    <a:pt x="112" y="10"/>
                  </a:moveTo>
                  <a:lnTo>
                    <a:pt x="112" y="10"/>
                  </a:lnTo>
                  <a:lnTo>
                    <a:pt x="112" y="10"/>
                  </a:lnTo>
                  <a:lnTo>
                    <a:pt x="114" y="10"/>
                  </a:lnTo>
                  <a:lnTo>
                    <a:pt x="114" y="10"/>
                  </a:lnTo>
                  <a:lnTo>
                    <a:pt x="116" y="8"/>
                  </a:lnTo>
                  <a:lnTo>
                    <a:pt x="116" y="8"/>
                  </a:lnTo>
                  <a:lnTo>
                    <a:pt x="118" y="6"/>
                  </a:lnTo>
                  <a:lnTo>
                    <a:pt x="118" y="6"/>
                  </a:lnTo>
                  <a:lnTo>
                    <a:pt x="116" y="6"/>
                  </a:lnTo>
                  <a:lnTo>
                    <a:pt x="114" y="6"/>
                  </a:lnTo>
                  <a:lnTo>
                    <a:pt x="114" y="6"/>
                  </a:lnTo>
                  <a:lnTo>
                    <a:pt x="112" y="8"/>
                  </a:lnTo>
                  <a:lnTo>
                    <a:pt x="110" y="10"/>
                  </a:lnTo>
                  <a:lnTo>
                    <a:pt x="110" y="10"/>
                  </a:lnTo>
                  <a:lnTo>
                    <a:pt x="112" y="10"/>
                  </a:lnTo>
                  <a:close/>
                  <a:moveTo>
                    <a:pt x="141" y="133"/>
                  </a:moveTo>
                  <a:lnTo>
                    <a:pt x="141" y="133"/>
                  </a:lnTo>
                  <a:lnTo>
                    <a:pt x="139" y="131"/>
                  </a:lnTo>
                  <a:lnTo>
                    <a:pt x="139" y="131"/>
                  </a:lnTo>
                  <a:lnTo>
                    <a:pt x="139" y="127"/>
                  </a:lnTo>
                  <a:lnTo>
                    <a:pt x="139" y="125"/>
                  </a:lnTo>
                  <a:lnTo>
                    <a:pt x="139" y="127"/>
                  </a:lnTo>
                  <a:lnTo>
                    <a:pt x="137" y="127"/>
                  </a:lnTo>
                  <a:lnTo>
                    <a:pt x="137" y="127"/>
                  </a:lnTo>
                  <a:lnTo>
                    <a:pt x="137" y="125"/>
                  </a:lnTo>
                  <a:lnTo>
                    <a:pt x="137" y="125"/>
                  </a:lnTo>
                  <a:lnTo>
                    <a:pt x="137" y="125"/>
                  </a:lnTo>
                  <a:lnTo>
                    <a:pt x="137" y="125"/>
                  </a:lnTo>
                  <a:lnTo>
                    <a:pt x="137" y="125"/>
                  </a:lnTo>
                  <a:lnTo>
                    <a:pt x="139" y="125"/>
                  </a:lnTo>
                  <a:lnTo>
                    <a:pt x="137" y="122"/>
                  </a:lnTo>
                  <a:lnTo>
                    <a:pt x="137" y="122"/>
                  </a:lnTo>
                  <a:lnTo>
                    <a:pt x="137" y="122"/>
                  </a:lnTo>
                  <a:lnTo>
                    <a:pt x="137" y="122"/>
                  </a:lnTo>
                  <a:lnTo>
                    <a:pt x="137" y="122"/>
                  </a:lnTo>
                  <a:lnTo>
                    <a:pt x="139" y="122"/>
                  </a:lnTo>
                  <a:lnTo>
                    <a:pt x="139" y="122"/>
                  </a:lnTo>
                  <a:lnTo>
                    <a:pt x="139" y="120"/>
                  </a:lnTo>
                  <a:lnTo>
                    <a:pt x="139" y="118"/>
                  </a:lnTo>
                  <a:lnTo>
                    <a:pt x="139" y="116"/>
                  </a:lnTo>
                  <a:lnTo>
                    <a:pt x="137" y="116"/>
                  </a:lnTo>
                  <a:lnTo>
                    <a:pt x="135" y="116"/>
                  </a:lnTo>
                  <a:lnTo>
                    <a:pt x="135" y="114"/>
                  </a:lnTo>
                  <a:lnTo>
                    <a:pt x="133" y="114"/>
                  </a:lnTo>
                  <a:lnTo>
                    <a:pt x="131" y="110"/>
                  </a:lnTo>
                  <a:lnTo>
                    <a:pt x="131" y="108"/>
                  </a:lnTo>
                  <a:lnTo>
                    <a:pt x="131" y="108"/>
                  </a:lnTo>
                  <a:lnTo>
                    <a:pt x="131" y="106"/>
                  </a:lnTo>
                  <a:lnTo>
                    <a:pt x="131" y="104"/>
                  </a:lnTo>
                  <a:lnTo>
                    <a:pt x="128" y="104"/>
                  </a:lnTo>
                  <a:lnTo>
                    <a:pt x="126" y="102"/>
                  </a:lnTo>
                  <a:lnTo>
                    <a:pt x="122" y="95"/>
                  </a:lnTo>
                  <a:lnTo>
                    <a:pt x="122" y="93"/>
                  </a:lnTo>
                  <a:lnTo>
                    <a:pt x="118" y="81"/>
                  </a:lnTo>
                  <a:lnTo>
                    <a:pt x="118" y="79"/>
                  </a:lnTo>
                  <a:lnTo>
                    <a:pt x="118" y="79"/>
                  </a:lnTo>
                  <a:lnTo>
                    <a:pt x="116" y="73"/>
                  </a:lnTo>
                  <a:lnTo>
                    <a:pt x="116" y="71"/>
                  </a:lnTo>
                  <a:lnTo>
                    <a:pt x="116" y="64"/>
                  </a:lnTo>
                  <a:lnTo>
                    <a:pt x="116" y="64"/>
                  </a:lnTo>
                  <a:lnTo>
                    <a:pt x="112" y="64"/>
                  </a:lnTo>
                  <a:lnTo>
                    <a:pt x="112" y="64"/>
                  </a:lnTo>
                  <a:lnTo>
                    <a:pt x="110" y="64"/>
                  </a:lnTo>
                  <a:lnTo>
                    <a:pt x="110" y="62"/>
                  </a:lnTo>
                  <a:lnTo>
                    <a:pt x="108" y="60"/>
                  </a:lnTo>
                  <a:lnTo>
                    <a:pt x="108" y="60"/>
                  </a:lnTo>
                  <a:lnTo>
                    <a:pt x="106" y="62"/>
                  </a:lnTo>
                  <a:lnTo>
                    <a:pt x="101" y="66"/>
                  </a:lnTo>
                  <a:lnTo>
                    <a:pt x="99" y="66"/>
                  </a:lnTo>
                  <a:lnTo>
                    <a:pt x="97" y="66"/>
                  </a:lnTo>
                  <a:lnTo>
                    <a:pt x="95" y="66"/>
                  </a:lnTo>
                  <a:lnTo>
                    <a:pt x="95" y="64"/>
                  </a:lnTo>
                  <a:lnTo>
                    <a:pt x="95" y="64"/>
                  </a:lnTo>
                  <a:lnTo>
                    <a:pt x="97" y="62"/>
                  </a:lnTo>
                  <a:lnTo>
                    <a:pt x="97" y="60"/>
                  </a:lnTo>
                  <a:lnTo>
                    <a:pt x="95" y="62"/>
                  </a:lnTo>
                  <a:lnTo>
                    <a:pt x="93" y="62"/>
                  </a:lnTo>
                  <a:lnTo>
                    <a:pt x="91" y="62"/>
                  </a:lnTo>
                  <a:lnTo>
                    <a:pt x="89" y="62"/>
                  </a:lnTo>
                  <a:lnTo>
                    <a:pt x="87" y="62"/>
                  </a:lnTo>
                  <a:lnTo>
                    <a:pt x="87" y="62"/>
                  </a:lnTo>
                  <a:lnTo>
                    <a:pt x="87" y="62"/>
                  </a:lnTo>
                  <a:lnTo>
                    <a:pt x="87" y="60"/>
                  </a:lnTo>
                  <a:lnTo>
                    <a:pt x="87" y="60"/>
                  </a:lnTo>
                  <a:lnTo>
                    <a:pt x="91" y="58"/>
                  </a:lnTo>
                  <a:lnTo>
                    <a:pt x="91" y="56"/>
                  </a:lnTo>
                  <a:lnTo>
                    <a:pt x="95" y="52"/>
                  </a:lnTo>
                  <a:lnTo>
                    <a:pt x="97" y="50"/>
                  </a:lnTo>
                  <a:lnTo>
                    <a:pt x="101" y="48"/>
                  </a:lnTo>
                  <a:lnTo>
                    <a:pt x="104" y="46"/>
                  </a:lnTo>
                  <a:lnTo>
                    <a:pt x="106" y="44"/>
                  </a:lnTo>
                  <a:lnTo>
                    <a:pt x="108" y="42"/>
                  </a:lnTo>
                  <a:lnTo>
                    <a:pt x="108" y="39"/>
                  </a:lnTo>
                  <a:lnTo>
                    <a:pt x="110" y="39"/>
                  </a:lnTo>
                  <a:lnTo>
                    <a:pt x="112" y="42"/>
                  </a:lnTo>
                  <a:lnTo>
                    <a:pt x="112" y="42"/>
                  </a:lnTo>
                  <a:lnTo>
                    <a:pt x="110" y="42"/>
                  </a:lnTo>
                  <a:lnTo>
                    <a:pt x="112" y="44"/>
                  </a:lnTo>
                  <a:lnTo>
                    <a:pt x="112" y="44"/>
                  </a:lnTo>
                  <a:lnTo>
                    <a:pt x="114" y="44"/>
                  </a:lnTo>
                  <a:lnTo>
                    <a:pt x="114" y="44"/>
                  </a:lnTo>
                  <a:lnTo>
                    <a:pt x="116" y="44"/>
                  </a:lnTo>
                  <a:lnTo>
                    <a:pt x="116" y="46"/>
                  </a:lnTo>
                  <a:lnTo>
                    <a:pt x="116" y="46"/>
                  </a:lnTo>
                  <a:lnTo>
                    <a:pt x="116" y="46"/>
                  </a:lnTo>
                  <a:lnTo>
                    <a:pt x="118" y="48"/>
                  </a:lnTo>
                  <a:lnTo>
                    <a:pt x="120" y="48"/>
                  </a:lnTo>
                  <a:lnTo>
                    <a:pt x="122" y="48"/>
                  </a:lnTo>
                  <a:lnTo>
                    <a:pt x="122" y="46"/>
                  </a:lnTo>
                  <a:lnTo>
                    <a:pt x="122" y="44"/>
                  </a:lnTo>
                  <a:lnTo>
                    <a:pt x="118" y="39"/>
                  </a:lnTo>
                  <a:lnTo>
                    <a:pt x="116" y="35"/>
                  </a:lnTo>
                  <a:lnTo>
                    <a:pt x="116" y="31"/>
                  </a:lnTo>
                  <a:lnTo>
                    <a:pt x="114" y="31"/>
                  </a:lnTo>
                  <a:lnTo>
                    <a:pt x="112" y="27"/>
                  </a:lnTo>
                  <a:lnTo>
                    <a:pt x="110" y="23"/>
                  </a:lnTo>
                  <a:lnTo>
                    <a:pt x="108" y="21"/>
                  </a:lnTo>
                  <a:lnTo>
                    <a:pt x="108" y="19"/>
                  </a:lnTo>
                  <a:lnTo>
                    <a:pt x="108" y="17"/>
                  </a:lnTo>
                  <a:lnTo>
                    <a:pt x="108" y="15"/>
                  </a:lnTo>
                  <a:lnTo>
                    <a:pt x="108" y="13"/>
                  </a:lnTo>
                  <a:lnTo>
                    <a:pt x="106" y="10"/>
                  </a:lnTo>
                  <a:lnTo>
                    <a:pt x="106" y="8"/>
                  </a:lnTo>
                  <a:lnTo>
                    <a:pt x="89" y="2"/>
                  </a:lnTo>
                  <a:lnTo>
                    <a:pt x="85" y="0"/>
                  </a:lnTo>
                  <a:lnTo>
                    <a:pt x="66" y="0"/>
                  </a:lnTo>
                  <a:lnTo>
                    <a:pt x="62" y="0"/>
                  </a:lnTo>
                  <a:lnTo>
                    <a:pt x="50" y="6"/>
                  </a:lnTo>
                  <a:lnTo>
                    <a:pt x="45" y="8"/>
                  </a:lnTo>
                  <a:lnTo>
                    <a:pt x="43" y="13"/>
                  </a:lnTo>
                  <a:lnTo>
                    <a:pt x="35" y="29"/>
                  </a:lnTo>
                  <a:lnTo>
                    <a:pt x="33" y="33"/>
                  </a:lnTo>
                  <a:lnTo>
                    <a:pt x="33" y="35"/>
                  </a:lnTo>
                  <a:lnTo>
                    <a:pt x="33" y="37"/>
                  </a:lnTo>
                  <a:lnTo>
                    <a:pt x="33" y="39"/>
                  </a:lnTo>
                  <a:lnTo>
                    <a:pt x="31" y="42"/>
                  </a:lnTo>
                  <a:lnTo>
                    <a:pt x="25" y="52"/>
                  </a:lnTo>
                  <a:lnTo>
                    <a:pt x="23" y="56"/>
                  </a:lnTo>
                  <a:lnTo>
                    <a:pt x="23" y="58"/>
                  </a:lnTo>
                  <a:lnTo>
                    <a:pt x="16" y="64"/>
                  </a:lnTo>
                  <a:lnTo>
                    <a:pt x="12" y="73"/>
                  </a:lnTo>
                  <a:lnTo>
                    <a:pt x="0" y="87"/>
                  </a:lnTo>
                  <a:lnTo>
                    <a:pt x="8" y="87"/>
                  </a:lnTo>
                  <a:lnTo>
                    <a:pt x="16" y="89"/>
                  </a:lnTo>
                  <a:lnTo>
                    <a:pt x="25" y="89"/>
                  </a:lnTo>
                  <a:lnTo>
                    <a:pt x="33" y="91"/>
                  </a:lnTo>
                  <a:lnTo>
                    <a:pt x="39" y="91"/>
                  </a:lnTo>
                  <a:lnTo>
                    <a:pt x="48" y="93"/>
                  </a:lnTo>
                  <a:lnTo>
                    <a:pt x="56" y="93"/>
                  </a:lnTo>
                  <a:lnTo>
                    <a:pt x="62" y="95"/>
                  </a:lnTo>
                  <a:lnTo>
                    <a:pt x="66" y="95"/>
                  </a:lnTo>
                  <a:lnTo>
                    <a:pt x="66" y="95"/>
                  </a:lnTo>
                  <a:lnTo>
                    <a:pt x="66" y="95"/>
                  </a:lnTo>
                  <a:lnTo>
                    <a:pt x="66" y="95"/>
                  </a:lnTo>
                  <a:lnTo>
                    <a:pt x="72" y="104"/>
                  </a:lnTo>
                  <a:lnTo>
                    <a:pt x="77" y="114"/>
                  </a:lnTo>
                  <a:lnTo>
                    <a:pt x="77" y="116"/>
                  </a:lnTo>
                  <a:lnTo>
                    <a:pt x="77" y="122"/>
                  </a:lnTo>
                  <a:lnTo>
                    <a:pt x="77" y="125"/>
                  </a:lnTo>
                  <a:lnTo>
                    <a:pt x="79" y="127"/>
                  </a:lnTo>
                  <a:lnTo>
                    <a:pt x="79" y="129"/>
                  </a:lnTo>
                  <a:lnTo>
                    <a:pt x="81" y="131"/>
                  </a:lnTo>
                  <a:lnTo>
                    <a:pt x="83" y="131"/>
                  </a:lnTo>
                  <a:lnTo>
                    <a:pt x="85" y="133"/>
                  </a:lnTo>
                  <a:lnTo>
                    <a:pt x="85" y="135"/>
                  </a:lnTo>
                  <a:lnTo>
                    <a:pt x="89" y="135"/>
                  </a:lnTo>
                  <a:lnTo>
                    <a:pt x="101" y="135"/>
                  </a:lnTo>
                  <a:lnTo>
                    <a:pt x="116" y="135"/>
                  </a:lnTo>
                  <a:lnTo>
                    <a:pt x="128" y="135"/>
                  </a:lnTo>
                  <a:lnTo>
                    <a:pt x="143" y="135"/>
                  </a:lnTo>
                  <a:lnTo>
                    <a:pt x="141" y="13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4" name="Freeform 15"/>
            <p:cNvSpPr>
              <a:spLocks noEditPoints="1"/>
            </p:cNvSpPr>
            <p:nvPr/>
          </p:nvSpPr>
          <p:spPr bwMode="auto">
            <a:xfrm>
              <a:off x="7086600" y="2181225"/>
              <a:ext cx="519113" cy="582613"/>
            </a:xfrm>
            <a:custGeom>
              <a:avLst/>
              <a:gdLst>
                <a:gd name="T0" fmla="*/ 325 w 327"/>
                <a:gd name="T1" fmla="*/ 93 h 367"/>
                <a:gd name="T2" fmla="*/ 305 w 327"/>
                <a:gd name="T3" fmla="*/ 81 h 367"/>
                <a:gd name="T4" fmla="*/ 305 w 327"/>
                <a:gd name="T5" fmla="*/ 60 h 367"/>
                <a:gd name="T6" fmla="*/ 288 w 327"/>
                <a:gd name="T7" fmla="*/ 0 h 367"/>
                <a:gd name="T8" fmla="*/ 199 w 327"/>
                <a:gd name="T9" fmla="*/ 56 h 367"/>
                <a:gd name="T10" fmla="*/ 153 w 327"/>
                <a:gd name="T11" fmla="*/ 85 h 367"/>
                <a:gd name="T12" fmla="*/ 130 w 327"/>
                <a:gd name="T13" fmla="*/ 93 h 367"/>
                <a:gd name="T14" fmla="*/ 107 w 327"/>
                <a:gd name="T15" fmla="*/ 87 h 367"/>
                <a:gd name="T16" fmla="*/ 91 w 327"/>
                <a:gd name="T17" fmla="*/ 77 h 367"/>
                <a:gd name="T18" fmla="*/ 85 w 327"/>
                <a:gd name="T19" fmla="*/ 77 h 367"/>
                <a:gd name="T20" fmla="*/ 81 w 327"/>
                <a:gd name="T21" fmla="*/ 66 h 367"/>
                <a:gd name="T22" fmla="*/ 74 w 327"/>
                <a:gd name="T23" fmla="*/ 62 h 367"/>
                <a:gd name="T24" fmla="*/ 74 w 327"/>
                <a:gd name="T25" fmla="*/ 60 h 367"/>
                <a:gd name="T26" fmla="*/ 62 w 327"/>
                <a:gd name="T27" fmla="*/ 56 h 367"/>
                <a:gd name="T28" fmla="*/ 62 w 327"/>
                <a:gd name="T29" fmla="*/ 56 h 367"/>
                <a:gd name="T30" fmla="*/ 49 w 327"/>
                <a:gd name="T31" fmla="*/ 62 h 367"/>
                <a:gd name="T32" fmla="*/ 45 w 327"/>
                <a:gd name="T33" fmla="*/ 66 h 367"/>
                <a:gd name="T34" fmla="*/ 47 w 327"/>
                <a:gd name="T35" fmla="*/ 68 h 367"/>
                <a:gd name="T36" fmla="*/ 47 w 327"/>
                <a:gd name="T37" fmla="*/ 72 h 367"/>
                <a:gd name="T38" fmla="*/ 45 w 327"/>
                <a:gd name="T39" fmla="*/ 74 h 367"/>
                <a:gd name="T40" fmla="*/ 47 w 327"/>
                <a:gd name="T41" fmla="*/ 77 h 367"/>
                <a:gd name="T42" fmla="*/ 45 w 327"/>
                <a:gd name="T43" fmla="*/ 81 h 367"/>
                <a:gd name="T44" fmla="*/ 45 w 327"/>
                <a:gd name="T45" fmla="*/ 81 h 367"/>
                <a:gd name="T46" fmla="*/ 45 w 327"/>
                <a:gd name="T47" fmla="*/ 83 h 367"/>
                <a:gd name="T48" fmla="*/ 45 w 327"/>
                <a:gd name="T49" fmla="*/ 85 h 367"/>
                <a:gd name="T50" fmla="*/ 47 w 327"/>
                <a:gd name="T51" fmla="*/ 89 h 367"/>
                <a:gd name="T52" fmla="*/ 45 w 327"/>
                <a:gd name="T53" fmla="*/ 93 h 367"/>
                <a:gd name="T54" fmla="*/ 47 w 327"/>
                <a:gd name="T55" fmla="*/ 99 h 367"/>
                <a:gd name="T56" fmla="*/ 45 w 327"/>
                <a:gd name="T57" fmla="*/ 108 h 367"/>
                <a:gd name="T58" fmla="*/ 43 w 327"/>
                <a:gd name="T59" fmla="*/ 112 h 367"/>
                <a:gd name="T60" fmla="*/ 43 w 327"/>
                <a:gd name="T61" fmla="*/ 122 h 367"/>
                <a:gd name="T62" fmla="*/ 45 w 327"/>
                <a:gd name="T63" fmla="*/ 128 h 367"/>
                <a:gd name="T64" fmla="*/ 45 w 327"/>
                <a:gd name="T65" fmla="*/ 137 h 367"/>
                <a:gd name="T66" fmla="*/ 39 w 327"/>
                <a:gd name="T67" fmla="*/ 166 h 367"/>
                <a:gd name="T68" fmla="*/ 37 w 327"/>
                <a:gd name="T69" fmla="*/ 178 h 367"/>
                <a:gd name="T70" fmla="*/ 35 w 327"/>
                <a:gd name="T71" fmla="*/ 189 h 367"/>
                <a:gd name="T72" fmla="*/ 33 w 327"/>
                <a:gd name="T73" fmla="*/ 207 h 367"/>
                <a:gd name="T74" fmla="*/ 29 w 327"/>
                <a:gd name="T75" fmla="*/ 222 h 367"/>
                <a:gd name="T76" fmla="*/ 25 w 327"/>
                <a:gd name="T77" fmla="*/ 228 h 367"/>
                <a:gd name="T78" fmla="*/ 16 w 327"/>
                <a:gd name="T79" fmla="*/ 255 h 367"/>
                <a:gd name="T80" fmla="*/ 16 w 327"/>
                <a:gd name="T81" fmla="*/ 267 h 367"/>
                <a:gd name="T82" fmla="*/ 14 w 327"/>
                <a:gd name="T83" fmla="*/ 278 h 367"/>
                <a:gd name="T84" fmla="*/ 10 w 327"/>
                <a:gd name="T85" fmla="*/ 298 h 367"/>
                <a:gd name="T86" fmla="*/ 8 w 327"/>
                <a:gd name="T87" fmla="*/ 311 h 367"/>
                <a:gd name="T88" fmla="*/ 2 w 327"/>
                <a:gd name="T89" fmla="*/ 332 h 367"/>
                <a:gd name="T90" fmla="*/ 2 w 327"/>
                <a:gd name="T91" fmla="*/ 336 h 367"/>
                <a:gd name="T92" fmla="*/ 0 w 327"/>
                <a:gd name="T93" fmla="*/ 352 h 367"/>
                <a:gd name="T94" fmla="*/ 64 w 327"/>
                <a:gd name="T95" fmla="*/ 365 h 367"/>
                <a:gd name="T96" fmla="*/ 101 w 327"/>
                <a:gd name="T97" fmla="*/ 352 h 367"/>
                <a:gd name="T98" fmla="*/ 132 w 327"/>
                <a:gd name="T99" fmla="*/ 311 h 367"/>
                <a:gd name="T100" fmla="*/ 172 w 327"/>
                <a:gd name="T101" fmla="*/ 301 h 367"/>
                <a:gd name="T102" fmla="*/ 201 w 327"/>
                <a:gd name="T103" fmla="*/ 276 h 367"/>
                <a:gd name="T104" fmla="*/ 228 w 327"/>
                <a:gd name="T105" fmla="*/ 255 h 367"/>
                <a:gd name="T106" fmla="*/ 217 w 327"/>
                <a:gd name="T107" fmla="*/ 240 h 367"/>
                <a:gd name="T108" fmla="*/ 190 w 327"/>
                <a:gd name="T109" fmla="*/ 209 h 367"/>
                <a:gd name="T110" fmla="*/ 170 w 327"/>
                <a:gd name="T111" fmla="*/ 162 h 367"/>
                <a:gd name="T112" fmla="*/ 278 w 327"/>
                <a:gd name="T113" fmla="*/ 130 h 367"/>
                <a:gd name="T114" fmla="*/ 315 w 327"/>
                <a:gd name="T115" fmla="*/ 112 h 3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27" h="367">
                  <a:moveTo>
                    <a:pt x="39" y="166"/>
                  </a:moveTo>
                  <a:lnTo>
                    <a:pt x="39" y="166"/>
                  </a:lnTo>
                  <a:lnTo>
                    <a:pt x="39" y="166"/>
                  </a:lnTo>
                  <a:lnTo>
                    <a:pt x="39" y="166"/>
                  </a:lnTo>
                  <a:close/>
                  <a:moveTo>
                    <a:pt x="327" y="99"/>
                  </a:moveTo>
                  <a:lnTo>
                    <a:pt x="325" y="93"/>
                  </a:lnTo>
                  <a:lnTo>
                    <a:pt x="325" y="91"/>
                  </a:lnTo>
                  <a:lnTo>
                    <a:pt x="323" y="91"/>
                  </a:lnTo>
                  <a:lnTo>
                    <a:pt x="309" y="95"/>
                  </a:lnTo>
                  <a:lnTo>
                    <a:pt x="309" y="93"/>
                  </a:lnTo>
                  <a:lnTo>
                    <a:pt x="309" y="93"/>
                  </a:lnTo>
                  <a:lnTo>
                    <a:pt x="305" y="81"/>
                  </a:lnTo>
                  <a:lnTo>
                    <a:pt x="305" y="79"/>
                  </a:lnTo>
                  <a:lnTo>
                    <a:pt x="305" y="79"/>
                  </a:lnTo>
                  <a:lnTo>
                    <a:pt x="305" y="79"/>
                  </a:lnTo>
                  <a:lnTo>
                    <a:pt x="305" y="79"/>
                  </a:lnTo>
                  <a:lnTo>
                    <a:pt x="311" y="77"/>
                  </a:lnTo>
                  <a:lnTo>
                    <a:pt x="305" y="60"/>
                  </a:lnTo>
                  <a:lnTo>
                    <a:pt x="300" y="45"/>
                  </a:lnTo>
                  <a:lnTo>
                    <a:pt x="298" y="33"/>
                  </a:lnTo>
                  <a:lnTo>
                    <a:pt x="294" y="23"/>
                  </a:lnTo>
                  <a:lnTo>
                    <a:pt x="294" y="21"/>
                  </a:lnTo>
                  <a:lnTo>
                    <a:pt x="292" y="12"/>
                  </a:lnTo>
                  <a:lnTo>
                    <a:pt x="288" y="0"/>
                  </a:lnTo>
                  <a:lnTo>
                    <a:pt x="269" y="10"/>
                  </a:lnTo>
                  <a:lnTo>
                    <a:pt x="249" y="25"/>
                  </a:lnTo>
                  <a:lnTo>
                    <a:pt x="234" y="33"/>
                  </a:lnTo>
                  <a:lnTo>
                    <a:pt x="226" y="39"/>
                  </a:lnTo>
                  <a:lnTo>
                    <a:pt x="211" y="47"/>
                  </a:lnTo>
                  <a:lnTo>
                    <a:pt x="199" y="56"/>
                  </a:lnTo>
                  <a:lnTo>
                    <a:pt x="186" y="64"/>
                  </a:lnTo>
                  <a:lnTo>
                    <a:pt x="174" y="72"/>
                  </a:lnTo>
                  <a:lnTo>
                    <a:pt x="166" y="79"/>
                  </a:lnTo>
                  <a:lnTo>
                    <a:pt x="166" y="79"/>
                  </a:lnTo>
                  <a:lnTo>
                    <a:pt x="166" y="79"/>
                  </a:lnTo>
                  <a:lnTo>
                    <a:pt x="153" y="85"/>
                  </a:lnTo>
                  <a:lnTo>
                    <a:pt x="141" y="93"/>
                  </a:lnTo>
                  <a:lnTo>
                    <a:pt x="141" y="93"/>
                  </a:lnTo>
                  <a:lnTo>
                    <a:pt x="139" y="93"/>
                  </a:lnTo>
                  <a:lnTo>
                    <a:pt x="134" y="93"/>
                  </a:lnTo>
                  <a:lnTo>
                    <a:pt x="132" y="93"/>
                  </a:lnTo>
                  <a:lnTo>
                    <a:pt x="130" y="93"/>
                  </a:lnTo>
                  <a:lnTo>
                    <a:pt x="128" y="91"/>
                  </a:lnTo>
                  <a:lnTo>
                    <a:pt x="116" y="89"/>
                  </a:lnTo>
                  <a:lnTo>
                    <a:pt x="114" y="89"/>
                  </a:lnTo>
                  <a:lnTo>
                    <a:pt x="110" y="89"/>
                  </a:lnTo>
                  <a:lnTo>
                    <a:pt x="107" y="89"/>
                  </a:lnTo>
                  <a:lnTo>
                    <a:pt x="107" y="87"/>
                  </a:lnTo>
                  <a:lnTo>
                    <a:pt x="101" y="81"/>
                  </a:lnTo>
                  <a:lnTo>
                    <a:pt x="95" y="79"/>
                  </a:lnTo>
                  <a:lnTo>
                    <a:pt x="93" y="74"/>
                  </a:lnTo>
                  <a:lnTo>
                    <a:pt x="93" y="74"/>
                  </a:lnTo>
                  <a:lnTo>
                    <a:pt x="93" y="74"/>
                  </a:lnTo>
                  <a:lnTo>
                    <a:pt x="91" y="77"/>
                  </a:lnTo>
                  <a:lnTo>
                    <a:pt x="91" y="77"/>
                  </a:lnTo>
                  <a:lnTo>
                    <a:pt x="91" y="77"/>
                  </a:lnTo>
                  <a:lnTo>
                    <a:pt x="89" y="77"/>
                  </a:lnTo>
                  <a:lnTo>
                    <a:pt x="89" y="74"/>
                  </a:lnTo>
                  <a:lnTo>
                    <a:pt x="87" y="77"/>
                  </a:lnTo>
                  <a:lnTo>
                    <a:pt x="85" y="77"/>
                  </a:lnTo>
                  <a:lnTo>
                    <a:pt x="85" y="77"/>
                  </a:lnTo>
                  <a:lnTo>
                    <a:pt x="85" y="74"/>
                  </a:lnTo>
                  <a:lnTo>
                    <a:pt x="85" y="74"/>
                  </a:lnTo>
                  <a:lnTo>
                    <a:pt x="81" y="68"/>
                  </a:lnTo>
                  <a:lnTo>
                    <a:pt x="81" y="68"/>
                  </a:lnTo>
                  <a:lnTo>
                    <a:pt x="81" y="66"/>
                  </a:lnTo>
                  <a:lnTo>
                    <a:pt x="81" y="64"/>
                  </a:lnTo>
                  <a:lnTo>
                    <a:pt x="78" y="64"/>
                  </a:lnTo>
                  <a:lnTo>
                    <a:pt x="78" y="64"/>
                  </a:lnTo>
                  <a:lnTo>
                    <a:pt x="76" y="64"/>
                  </a:lnTo>
                  <a:lnTo>
                    <a:pt x="76" y="64"/>
                  </a:lnTo>
                  <a:lnTo>
                    <a:pt x="74" y="62"/>
                  </a:lnTo>
                  <a:lnTo>
                    <a:pt x="74" y="62"/>
                  </a:lnTo>
                  <a:lnTo>
                    <a:pt x="74" y="62"/>
                  </a:lnTo>
                  <a:lnTo>
                    <a:pt x="74" y="62"/>
                  </a:lnTo>
                  <a:lnTo>
                    <a:pt x="74" y="60"/>
                  </a:lnTo>
                  <a:lnTo>
                    <a:pt x="74" y="60"/>
                  </a:lnTo>
                  <a:lnTo>
                    <a:pt x="74" y="60"/>
                  </a:lnTo>
                  <a:lnTo>
                    <a:pt x="74" y="60"/>
                  </a:lnTo>
                  <a:lnTo>
                    <a:pt x="74" y="60"/>
                  </a:lnTo>
                  <a:lnTo>
                    <a:pt x="72" y="58"/>
                  </a:lnTo>
                  <a:lnTo>
                    <a:pt x="72" y="58"/>
                  </a:lnTo>
                  <a:lnTo>
                    <a:pt x="64" y="56"/>
                  </a:lnTo>
                  <a:lnTo>
                    <a:pt x="62" y="56"/>
                  </a:lnTo>
                  <a:lnTo>
                    <a:pt x="62" y="56"/>
                  </a:lnTo>
                  <a:lnTo>
                    <a:pt x="62" y="56"/>
                  </a:lnTo>
                  <a:lnTo>
                    <a:pt x="62" y="56"/>
                  </a:lnTo>
                  <a:lnTo>
                    <a:pt x="62" y="56"/>
                  </a:lnTo>
                  <a:lnTo>
                    <a:pt x="62" y="56"/>
                  </a:lnTo>
                  <a:lnTo>
                    <a:pt x="62" y="56"/>
                  </a:lnTo>
                  <a:lnTo>
                    <a:pt x="62" y="56"/>
                  </a:lnTo>
                  <a:lnTo>
                    <a:pt x="60" y="56"/>
                  </a:lnTo>
                  <a:lnTo>
                    <a:pt x="56" y="58"/>
                  </a:lnTo>
                  <a:lnTo>
                    <a:pt x="54" y="60"/>
                  </a:lnTo>
                  <a:lnTo>
                    <a:pt x="51" y="62"/>
                  </a:lnTo>
                  <a:lnTo>
                    <a:pt x="49" y="62"/>
                  </a:lnTo>
                  <a:lnTo>
                    <a:pt x="49" y="62"/>
                  </a:lnTo>
                  <a:lnTo>
                    <a:pt x="47" y="64"/>
                  </a:lnTo>
                  <a:lnTo>
                    <a:pt x="47" y="64"/>
                  </a:lnTo>
                  <a:lnTo>
                    <a:pt x="45" y="64"/>
                  </a:lnTo>
                  <a:lnTo>
                    <a:pt x="45" y="64"/>
                  </a:lnTo>
                  <a:lnTo>
                    <a:pt x="45" y="66"/>
                  </a:lnTo>
                  <a:lnTo>
                    <a:pt x="45" y="66"/>
                  </a:lnTo>
                  <a:lnTo>
                    <a:pt x="47" y="66"/>
                  </a:lnTo>
                  <a:lnTo>
                    <a:pt x="47" y="66"/>
                  </a:lnTo>
                  <a:lnTo>
                    <a:pt x="47" y="66"/>
                  </a:lnTo>
                  <a:lnTo>
                    <a:pt x="47" y="68"/>
                  </a:lnTo>
                  <a:lnTo>
                    <a:pt x="47" y="68"/>
                  </a:lnTo>
                  <a:lnTo>
                    <a:pt x="47" y="70"/>
                  </a:lnTo>
                  <a:lnTo>
                    <a:pt x="47" y="72"/>
                  </a:lnTo>
                  <a:lnTo>
                    <a:pt x="47" y="72"/>
                  </a:lnTo>
                  <a:lnTo>
                    <a:pt x="47" y="72"/>
                  </a:lnTo>
                  <a:lnTo>
                    <a:pt x="47" y="72"/>
                  </a:lnTo>
                  <a:lnTo>
                    <a:pt x="47" y="72"/>
                  </a:lnTo>
                  <a:lnTo>
                    <a:pt x="47" y="72"/>
                  </a:lnTo>
                  <a:lnTo>
                    <a:pt x="47" y="72"/>
                  </a:lnTo>
                  <a:lnTo>
                    <a:pt x="45" y="72"/>
                  </a:lnTo>
                  <a:lnTo>
                    <a:pt x="45" y="74"/>
                  </a:lnTo>
                  <a:lnTo>
                    <a:pt x="47" y="74"/>
                  </a:lnTo>
                  <a:lnTo>
                    <a:pt x="45" y="74"/>
                  </a:lnTo>
                  <a:lnTo>
                    <a:pt x="45" y="77"/>
                  </a:lnTo>
                  <a:lnTo>
                    <a:pt x="45" y="77"/>
                  </a:lnTo>
                  <a:lnTo>
                    <a:pt x="45" y="77"/>
                  </a:lnTo>
                  <a:lnTo>
                    <a:pt x="47" y="77"/>
                  </a:lnTo>
                  <a:lnTo>
                    <a:pt x="47" y="77"/>
                  </a:lnTo>
                  <a:lnTo>
                    <a:pt x="47" y="77"/>
                  </a:lnTo>
                  <a:lnTo>
                    <a:pt x="47" y="79"/>
                  </a:lnTo>
                  <a:lnTo>
                    <a:pt x="47" y="79"/>
                  </a:lnTo>
                  <a:lnTo>
                    <a:pt x="47" y="79"/>
                  </a:lnTo>
                  <a:lnTo>
                    <a:pt x="45" y="79"/>
                  </a:lnTo>
                  <a:lnTo>
                    <a:pt x="45" y="81"/>
                  </a:lnTo>
                  <a:lnTo>
                    <a:pt x="45" y="81"/>
                  </a:lnTo>
                  <a:lnTo>
                    <a:pt x="47" y="81"/>
                  </a:lnTo>
                  <a:lnTo>
                    <a:pt x="47" y="81"/>
                  </a:lnTo>
                  <a:lnTo>
                    <a:pt x="47" y="81"/>
                  </a:lnTo>
                  <a:lnTo>
                    <a:pt x="47" y="81"/>
                  </a:lnTo>
                  <a:lnTo>
                    <a:pt x="47" y="81"/>
                  </a:lnTo>
                  <a:lnTo>
                    <a:pt x="45" y="81"/>
                  </a:lnTo>
                  <a:lnTo>
                    <a:pt x="47" y="83"/>
                  </a:lnTo>
                  <a:lnTo>
                    <a:pt x="45" y="83"/>
                  </a:lnTo>
                  <a:lnTo>
                    <a:pt x="45" y="83"/>
                  </a:lnTo>
                  <a:lnTo>
                    <a:pt x="45" y="83"/>
                  </a:lnTo>
                  <a:lnTo>
                    <a:pt x="45" y="83"/>
                  </a:lnTo>
                  <a:lnTo>
                    <a:pt x="45" y="83"/>
                  </a:lnTo>
                  <a:lnTo>
                    <a:pt x="45" y="83"/>
                  </a:lnTo>
                  <a:lnTo>
                    <a:pt x="45" y="85"/>
                  </a:lnTo>
                  <a:lnTo>
                    <a:pt x="45" y="85"/>
                  </a:lnTo>
                  <a:lnTo>
                    <a:pt x="45" y="85"/>
                  </a:lnTo>
                  <a:lnTo>
                    <a:pt x="45" y="85"/>
                  </a:lnTo>
                  <a:lnTo>
                    <a:pt x="45" y="85"/>
                  </a:lnTo>
                  <a:lnTo>
                    <a:pt x="45" y="87"/>
                  </a:lnTo>
                  <a:lnTo>
                    <a:pt x="45" y="87"/>
                  </a:lnTo>
                  <a:lnTo>
                    <a:pt x="45" y="87"/>
                  </a:lnTo>
                  <a:lnTo>
                    <a:pt x="45" y="87"/>
                  </a:lnTo>
                  <a:lnTo>
                    <a:pt x="45" y="89"/>
                  </a:lnTo>
                  <a:lnTo>
                    <a:pt x="47" y="89"/>
                  </a:lnTo>
                  <a:lnTo>
                    <a:pt x="45" y="89"/>
                  </a:lnTo>
                  <a:lnTo>
                    <a:pt x="45" y="89"/>
                  </a:lnTo>
                  <a:lnTo>
                    <a:pt x="45" y="89"/>
                  </a:lnTo>
                  <a:lnTo>
                    <a:pt x="45" y="89"/>
                  </a:lnTo>
                  <a:lnTo>
                    <a:pt x="45" y="89"/>
                  </a:lnTo>
                  <a:lnTo>
                    <a:pt x="45" y="93"/>
                  </a:lnTo>
                  <a:lnTo>
                    <a:pt x="47" y="93"/>
                  </a:lnTo>
                  <a:lnTo>
                    <a:pt x="45" y="95"/>
                  </a:lnTo>
                  <a:lnTo>
                    <a:pt x="45" y="97"/>
                  </a:lnTo>
                  <a:lnTo>
                    <a:pt x="47" y="97"/>
                  </a:lnTo>
                  <a:lnTo>
                    <a:pt x="47" y="99"/>
                  </a:lnTo>
                  <a:lnTo>
                    <a:pt x="47" y="99"/>
                  </a:lnTo>
                  <a:lnTo>
                    <a:pt x="45" y="99"/>
                  </a:lnTo>
                  <a:lnTo>
                    <a:pt x="45" y="99"/>
                  </a:lnTo>
                  <a:lnTo>
                    <a:pt x="45" y="101"/>
                  </a:lnTo>
                  <a:lnTo>
                    <a:pt x="47" y="101"/>
                  </a:lnTo>
                  <a:lnTo>
                    <a:pt x="45" y="106"/>
                  </a:lnTo>
                  <a:lnTo>
                    <a:pt x="45" y="108"/>
                  </a:lnTo>
                  <a:lnTo>
                    <a:pt x="45" y="108"/>
                  </a:lnTo>
                  <a:lnTo>
                    <a:pt x="45" y="108"/>
                  </a:lnTo>
                  <a:lnTo>
                    <a:pt x="45" y="108"/>
                  </a:lnTo>
                  <a:lnTo>
                    <a:pt x="45" y="110"/>
                  </a:lnTo>
                  <a:lnTo>
                    <a:pt x="45" y="110"/>
                  </a:lnTo>
                  <a:lnTo>
                    <a:pt x="43" y="112"/>
                  </a:lnTo>
                  <a:lnTo>
                    <a:pt x="43" y="114"/>
                  </a:lnTo>
                  <a:lnTo>
                    <a:pt x="45" y="114"/>
                  </a:lnTo>
                  <a:lnTo>
                    <a:pt x="43" y="116"/>
                  </a:lnTo>
                  <a:lnTo>
                    <a:pt x="43" y="116"/>
                  </a:lnTo>
                  <a:lnTo>
                    <a:pt x="43" y="120"/>
                  </a:lnTo>
                  <a:lnTo>
                    <a:pt x="43" y="122"/>
                  </a:lnTo>
                  <a:lnTo>
                    <a:pt x="45" y="124"/>
                  </a:lnTo>
                  <a:lnTo>
                    <a:pt x="45" y="124"/>
                  </a:lnTo>
                  <a:lnTo>
                    <a:pt x="45" y="126"/>
                  </a:lnTo>
                  <a:lnTo>
                    <a:pt x="45" y="126"/>
                  </a:lnTo>
                  <a:lnTo>
                    <a:pt x="45" y="126"/>
                  </a:lnTo>
                  <a:lnTo>
                    <a:pt x="45" y="128"/>
                  </a:lnTo>
                  <a:lnTo>
                    <a:pt x="43" y="128"/>
                  </a:lnTo>
                  <a:lnTo>
                    <a:pt x="43" y="128"/>
                  </a:lnTo>
                  <a:lnTo>
                    <a:pt x="43" y="128"/>
                  </a:lnTo>
                  <a:lnTo>
                    <a:pt x="45" y="137"/>
                  </a:lnTo>
                  <a:lnTo>
                    <a:pt x="45" y="137"/>
                  </a:lnTo>
                  <a:lnTo>
                    <a:pt x="45" y="137"/>
                  </a:lnTo>
                  <a:lnTo>
                    <a:pt x="45" y="143"/>
                  </a:lnTo>
                  <a:lnTo>
                    <a:pt x="43" y="145"/>
                  </a:lnTo>
                  <a:lnTo>
                    <a:pt x="39" y="153"/>
                  </a:lnTo>
                  <a:lnTo>
                    <a:pt x="39" y="159"/>
                  </a:lnTo>
                  <a:lnTo>
                    <a:pt x="39" y="166"/>
                  </a:lnTo>
                  <a:lnTo>
                    <a:pt x="39" y="166"/>
                  </a:lnTo>
                  <a:lnTo>
                    <a:pt x="39" y="166"/>
                  </a:lnTo>
                  <a:lnTo>
                    <a:pt x="39" y="166"/>
                  </a:lnTo>
                  <a:lnTo>
                    <a:pt x="39" y="166"/>
                  </a:lnTo>
                  <a:lnTo>
                    <a:pt x="39" y="172"/>
                  </a:lnTo>
                  <a:lnTo>
                    <a:pt x="37" y="174"/>
                  </a:lnTo>
                  <a:lnTo>
                    <a:pt x="37" y="178"/>
                  </a:lnTo>
                  <a:lnTo>
                    <a:pt x="35" y="180"/>
                  </a:lnTo>
                  <a:lnTo>
                    <a:pt x="35" y="180"/>
                  </a:lnTo>
                  <a:lnTo>
                    <a:pt x="35" y="182"/>
                  </a:lnTo>
                  <a:lnTo>
                    <a:pt x="35" y="184"/>
                  </a:lnTo>
                  <a:lnTo>
                    <a:pt x="33" y="186"/>
                  </a:lnTo>
                  <a:lnTo>
                    <a:pt x="35" y="189"/>
                  </a:lnTo>
                  <a:lnTo>
                    <a:pt x="35" y="193"/>
                  </a:lnTo>
                  <a:lnTo>
                    <a:pt x="35" y="193"/>
                  </a:lnTo>
                  <a:lnTo>
                    <a:pt x="37" y="195"/>
                  </a:lnTo>
                  <a:lnTo>
                    <a:pt x="37" y="199"/>
                  </a:lnTo>
                  <a:lnTo>
                    <a:pt x="37" y="201"/>
                  </a:lnTo>
                  <a:lnTo>
                    <a:pt x="33" y="207"/>
                  </a:lnTo>
                  <a:lnTo>
                    <a:pt x="33" y="209"/>
                  </a:lnTo>
                  <a:lnTo>
                    <a:pt x="33" y="213"/>
                  </a:lnTo>
                  <a:lnTo>
                    <a:pt x="33" y="215"/>
                  </a:lnTo>
                  <a:lnTo>
                    <a:pt x="29" y="218"/>
                  </a:lnTo>
                  <a:lnTo>
                    <a:pt x="29" y="220"/>
                  </a:lnTo>
                  <a:lnTo>
                    <a:pt x="29" y="222"/>
                  </a:lnTo>
                  <a:lnTo>
                    <a:pt x="29" y="224"/>
                  </a:lnTo>
                  <a:lnTo>
                    <a:pt x="27" y="226"/>
                  </a:lnTo>
                  <a:lnTo>
                    <a:pt x="27" y="226"/>
                  </a:lnTo>
                  <a:lnTo>
                    <a:pt x="27" y="228"/>
                  </a:lnTo>
                  <a:lnTo>
                    <a:pt x="25" y="228"/>
                  </a:lnTo>
                  <a:lnTo>
                    <a:pt x="25" y="228"/>
                  </a:lnTo>
                  <a:lnTo>
                    <a:pt x="25" y="230"/>
                  </a:lnTo>
                  <a:lnTo>
                    <a:pt x="25" y="232"/>
                  </a:lnTo>
                  <a:lnTo>
                    <a:pt x="25" y="234"/>
                  </a:lnTo>
                  <a:lnTo>
                    <a:pt x="18" y="242"/>
                  </a:lnTo>
                  <a:lnTo>
                    <a:pt x="16" y="253"/>
                  </a:lnTo>
                  <a:lnTo>
                    <a:pt x="16" y="255"/>
                  </a:lnTo>
                  <a:lnTo>
                    <a:pt x="14" y="259"/>
                  </a:lnTo>
                  <a:lnTo>
                    <a:pt x="14" y="261"/>
                  </a:lnTo>
                  <a:lnTo>
                    <a:pt x="14" y="263"/>
                  </a:lnTo>
                  <a:lnTo>
                    <a:pt x="16" y="263"/>
                  </a:lnTo>
                  <a:lnTo>
                    <a:pt x="16" y="265"/>
                  </a:lnTo>
                  <a:lnTo>
                    <a:pt x="16" y="267"/>
                  </a:lnTo>
                  <a:lnTo>
                    <a:pt x="16" y="267"/>
                  </a:lnTo>
                  <a:lnTo>
                    <a:pt x="14" y="269"/>
                  </a:lnTo>
                  <a:lnTo>
                    <a:pt x="14" y="269"/>
                  </a:lnTo>
                  <a:lnTo>
                    <a:pt x="14" y="274"/>
                  </a:lnTo>
                  <a:lnTo>
                    <a:pt x="14" y="276"/>
                  </a:lnTo>
                  <a:lnTo>
                    <a:pt x="14" y="278"/>
                  </a:lnTo>
                  <a:lnTo>
                    <a:pt x="14" y="284"/>
                  </a:lnTo>
                  <a:lnTo>
                    <a:pt x="14" y="286"/>
                  </a:lnTo>
                  <a:lnTo>
                    <a:pt x="14" y="288"/>
                  </a:lnTo>
                  <a:lnTo>
                    <a:pt x="10" y="294"/>
                  </a:lnTo>
                  <a:lnTo>
                    <a:pt x="10" y="296"/>
                  </a:lnTo>
                  <a:lnTo>
                    <a:pt x="10" y="298"/>
                  </a:lnTo>
                  <a:lnTo>
                    <a:pt x="10" y="298"/>
                  </a:lnTo>
                  <a:lnTo>
                    <a:pt x="8" y="301"/>
                  </a:lnTo>
                  <a:lnTo>
                    <a:pt x="8" y="301"/>
                  </a:lnTo>
                  <a:lnTo>
                    <a:pt x="8" y="303"/>
                  </a:lnTo>
                  <a:lnTo>
                    <a:pt x="8" y="309"/>
                  </a:lnTo>
                  <a:lnTo>
                    <a:pt x="8" y="311"/>
                  </a:lnTo>
                  <a:lnTo>
                    <a:pt x="4" y="319"/>
                  </a:lnTo>
                  <a:lnTo>
                    <a:pt x="4" y="321"/>
                  </a:lnTo>
                  <a:lnTo>
                    <a:pt x="4" y="327"/>
                  </a:lnTo>
                  <a:lnTo>
                    <a:pt x="2" y="330"/>
                  </a:lnTo>
                  <a:lnTo>
                    <a:pt x="2" y="332"/>
                  </a:lnTo>
                  <a:lnTo>
                    <a:pt x="2" y="332"/>
                  </a:lnTo>
                  <a:lnTo>
                    <a:pt x="0" y="336"/>
                  </a:lnTo>
                  <a:lnTo>
                    <a:pt x="2" y="336"/>
                  </a:lnTo>
                  <a:lnTo>
                    <a:pt x="2" y="336"/>
                  </a:lnTo>
                  <a:lnTo>
                    <a:pt x="2" y="336"/>
                  </a:lnTo>
                  <a:lnTo>
                    <a:pt x="2" y="336"/>
                  </a:lnTo>
                  <a:lnTo>
                    <a:pt x="2" y="336"/>
                  </a:lnTo>
                  <a:lnTo>
                    <a:pt x="4" y="338"/>
                  </a:lnTo>
                  <a:lnTo>
                    <a:pt x="4" y="338"/>
                  </a:lnTo>
                  <a:lnTo>
                    <a:pt x="2" y="342"/>
                  </a:lnTo>
                  <a:lnTo>
                    <a:pt x="2" y="344"/>
                  </a:lnTo>
                  <a:lnTo>
                    <a:pt x="2" y="352"/>
                  </a:lnTo>
                  <a:lnTo>
                    <a:pt x="0" y="352"/>
                  </a:lnTo>
                  <a:lnTo>
                    <a:pt x="8" y="354"/>
                  </a:lnTo>
                  <a:lnTo>
                    <a:pt x="16" y="357"/>
                  </a:lnTo>
                  <a:lnTo>
                    <a:pt x="29" y="359"/>
                  </a:lnTo>
                  <a:lnTo>
                    <a:pt x="39" y="361"/>
                  </a:lnTo>
                  <a:lnTo>
                    <a:pt x="51" y="361"/>
                  </a:lnTo>
                  <a:lnTo>
                    <a:pt x="64" y="365"/>
                  </a:lnTo>
                  <a:lnTo>
                    <a:pt x="72" y="365"/>
                  </a:lnTo>
                  <a:lnTo>
                    <a:pt x="81" y="367"/>
                  </a:lnTo>
                  <a:lnTo>
                    <a:pt x="83" y="367"/>
                  </a:lnTo>
                  <a:lnTo>
                    <a:pt x="85" y="367"/>
                  </a:lnTo>
                  <a:lnTo>
                    <a:pt x="93" y="359"/>
                  </a:lnTo>
                  <a:lnTo>
                    <a:pt x="101" y="352"/>
                  </a:lnTo>
                  <a:lnTo>
                    <a:pt x="110" y="346"/>
                  </a:lnTo>
                  <a:lnTo>
                    <a:pt x="116" y="340"/>
                  </a:lnTo>
                  <a:lnTo>
                    <a:pt x="120" y="332"/>
                  </a:lnTo>
                  <a:lnTo>
                    <a:pt x="124" y="325"/>
                  </a:lnTo>
                  <a:lnTo>
                    <a:pt x="128" y="319"/>
                  </a:lnTo>
                  <a:lnTo>
                    <a:pt x="132" y="311"/>
                  </a:lnTo>
                  <a:lnTo>
                    <a:pt x="134" y="309"/>
                  </a:lnTo>
                  <a:lnTo>
                    <a:pt x="137" y="309"/>
                  </a:lnTo>
                  <a:lnTo>
                    <a:pt x="143" y="307"/>
                  </a:lnTo>
                  <a:lnTo>
                    <a:pt x="149" y="307"/>
                  </a:lnTo>
                  <a:lnTo>
                    <a:pt x="159" y="303"/>
                  </a:lnTo>
                  <a:lnTo>
                    <a:pt x="172" y="301"/>
                  </a:lnTo>
                  <a:lnTo>
                    <a:pt x="182" y="298"/>
                  </a:lnTo>
                  <a:lnTo>
                    <a:pt x="190" y="296"/>
                  </a:lnTo>
                  <a:lnTo>
                    <a:pt x="193" y="296"/>
                  </a:lnTo>
                  <a:lnTo>
                    <a:pt x="195" y="288"/>
                  </a:lnTo>
                  <a:lnTo>
                    <a:pt x="197" y="282"/>
                  </a:lnTo>
                  <a:lnTo>
                    <a:pt x="201" y="276"/>
                  </a:lnTo>
                  <a:lnTo>
                    <a:pt x="203" y="269"/>
                  </a:lnTo>
                  <a:lnTo>
                    <a:pt x="203" y="267"/>
                  </a:lnTo>
                  <a:lnTo>
                    <a:pt x="205" y="267"/>
                  </a:lnTo>
                  <a:lnTo>
                    <a:pt x="213" y="261"/>
                  </a:lnTo>
                  <a:lnTo>
                    <a:pt x="222" y="257"/>
                  </a:lnTo>
                  <a:lnTo>
                    <a:pt x="228" y="255"/>
                  </a:lnTo>
                  <a:lnTo>
                    <a:pt x="228" y="253"/>
                  </a:lnTo>
                  <a:lnTo>
                    <a:pt x="228" y="253"/>
                  </a:lnTo>
                  <a:lnTo>
                    <a:pt x="228" y="253"/>
                  </a:lnTo>
                  <a:lnTo>
                    <a:pt x="228" y="253"/>
                  </a:lnTo>
                  <a:lnTo>
                    <a:pt x="226" y="249"/>
                  </a:lnTo>
                  <a:lnTo>
                    <a:pt x="217" y="240"/>
                  </a:lnTo>
                  <a:lnTo>
                    <a:pt x="209" y="230"/>
                  </a:lnTo>
                  <a:lnTo>
                    <a:pt x="201" y="220"/>
                  </a:lnTo>
                  <a:lnTo>
                    <a:pt x="193" y="209"/>
                  </a:lnTo>
                  <a:lnTo>
                    <a:pt x="193" y="209"/>
                  </a:lnTo>
                  <a:lnTo>
                    <a:pt x="190" y="209"/>
                  </a:lnTo>
                  <a:lnTo>
                    <a:pt x="190" y="209"/>
                  </a:lnTo>
                  <a:lnTo>
                    <a:pt x="190" y="209"/>
                  </a:lnTo>
                  <a:lnTo>
                    <a:pt x="180" y="199"/>
                  </a:lnTo>
                  <a:lnTo>
                    <a:pt x="172" y="189"/>
                  </a:lnTo>
                  <a:lnTo>
                    <a:pt x="161" y="178"/>
                  </a:lnTo>
                  <a:lnTo>
                    <a:pt x="151" y="166"/>
                  </a:lnTo>
                  <a:lnTo>
                    <a:pt x="170" y="162"/>
                  </a:lnTo>
                  <a:lnTo>
                    <a:pt x="188" y="155"/>
                  </a:lnTo>
                  <a:lnTo>
                    <a:pt x="207" y="149"/>
                  </a:lnTo>
                  <a:lnTo>
                    <a:pt x="226" y="145"/>
                  </a:lnTo>
                  <a:lnTo>
                    <a:pt x="242" y="139"/>
                  </a:lnTo>
                  <a:lnTo>
                    <a:pt x="261" y="135"/>
                  </a:lnTo>
                  <a:lnTo>
                    <a:pt x="278" y="130"/>
                  </a:lnTo>
                  <a:lnTo>
                    <a:pt x="294" y="124"/>
                  </a:lnTo>
                  <a:lnTo>
                    <a:pt x="302" y="122"/>
                  </a:lnTo>
                  <a:lnTo>
                    <a:pt x="302" y="122"/>
                  </a:lnTo>
                  <a:lnTo>
                    <a:pt x="302" y="122"/>
                  </a:lnTo>
                  <a:lnTo>
                    <a:pt x="305" y="120"/>
                  </a:lnTo>
                  <a:lnTo>
                    <a:pt x="315" y="112"/>
                  </a:lnTo>
                  <a:lnTo>
                    <a:pt x="315" y="112"/>
                  </a:lnTo>
                  <a:lnTo>
                    <a:pt x="317" y="112"/>
                  </a:lnTo>
                  <a:lnTo>
                    <a:pt x="317" y="110"/>
                  </a:lnTo>
                  <a:lnTo>
                    <a:pt x="325" y="103"/>
                  </a:lnTo>
                  <a:lnTo>
                    <a:pt x="327" y="9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5" name="Freeform 16"/>
            <p:cNvSpPr>
              <a:spLocks/>
            </p:cNvSpPr>
            <p:nvPr/>
          </p:nvSpPr>
          <p:spPr bwMode="auto">
            <a:xfrm>
              <a:off x="7543800" y="1595438"/>
              <a:ext cx="1171575" cy="1184275"/>
            </a:xfrm>
            <a:custGeom>
              <a:avLst/>
              <a:gdLst>
                <a:gd name="T0" fmla="*/ 728 w 738"/>
                <a:gd name="T1" fmla="*/ 659 h 746"/>
                <a:gd name="T2" fmla="*/ 724 w 738"/>
                <a:gd name="T3" fmla="*/ 645 h 746"/>
                <a:gd name="T4" fmla="*/ 709 w 738"/>
                <a:gd name="T5" fmla="*/ 630 h 746"/>
                <a:gd name="T6" fmla="*/ 684 w 738"/>
                <a:gd name="T7" fmla="*/ 510 h 746"/>
                <a:gd name="T8" fmla="*/ 672 w 738"/>
                <a:gd name="T9" fmla="*/ 491 h 746"/>
                <a:gd name="T10" fmla="*/ 657 w 738"/>
                <a:gd name="T11" fmla="*/ 477 h 746"/>
                <a:gd name="T12" fmla="*/ 653 w 738"/>
                <a:gd name="T13" fmla="*/ 464 h 746"/>
                <a:gd name="T14" fmla="*/ 647 w 738"/>
                <a:gd name="T15" fmla="*/ 452 h 746"/>
                <a:gd name="T16" fmla="*/ 603 w 738"/>
                <a:gd name="T17" fmla="*/ 427 h 746"/>
                <a:gd name="T18" fmla="*/ 554 w 738"/>
                <a:gd name="T19" fmla="*/ 400 h 746"/>
                <a:gd name="T20" fmla="*/ 556 w 738"/>
                <a:gd name="T21" fmla="*/ 390 h 746"/>
                <a:gd name="T22" fmla="*/ 552 w 738"/>
                <a:gd name="T23" fmla="*/ 371 h 746"/>
                <a:gd name="T24" fmla="*/ 541 w 738"/>
                <a:gd name="T25" fmla="*/ 356 h 746"/>
                <a:gd name="T26" fmla="*/ 531 w 738"/>
                <a:gd name="T27" fmla="*/ 346 h 746"/>
                <a:gd name="T28" fmla="*/ 516 w 738"/>
                <a:gd name="T29" fmla="*/ 334 h 746"/>
                <a:gd name="T30" fmla="*/ 500 w 738"/>
                <a:gd name="T31" fmla="*/ 313 h 746"/>
                <a:gd name="T32" fmla="*/ 510 w 738"/>
                <a:gd name="T33" fmla="*/ 296 h 746"/>
                <a:gd name="T34" fmla="*/ 506 w 738"/>
                <a:gd name="T35" fmla="*/ 280 h 746"/>
                <a:gd name="T36" fmla="*/ 514 w 738"/>
                <a:gd name="T37" fmla="*/ 261 h 746"/>
                <a:gd name="T38" fmla="*/ 523 w 738"/>
                <a:gd name="T39" fmla="*/ 251 h 746"/>
                <a:gd name="T40" fmla="*/ 520 w 738"/>
                <a:gd name="T41" fmla="*/ 238 h 746"/>
                <a:gd name="T42" fmla="*/ 535 w 738"/>
                <a:gd name="T43" fmla="*/ 226 h 746"/>
                <a:gd name="T44" fmla="*/ 537 w 738"/>
                <a:gd name="T45" fmla="*/ 213 h 746"/>
                <a:gd name="T46" fmla="*/ 556 w 738"/>
                <a:gd name="T47" fmla="*/ 211 h 746"/>
                <a:gd name="T48" fmla="*/ 556 w 738"/>
                <a:gd name="T49" fmla="*/ 195 h 746"/>
                <a:gd name="T50" fmla="*/ 545 w 738"/>
                <a:gd name="T51" fmla="*/ 172 h 746"/>
                <a:gd name="T52" fmla="*/ 550 w 738"/>
                <a:gd name="T53" fmla="*/ 157 h 746"/>
                <a:gd name="T54" fmla="*/ 568 w 738"/>
                <a:gd name="T55" fmla="*/ 145 h 746"/>
                <a:gd name="T56" fmla="*/ 554 w 738"/>
                <a:gd name="T57" fmla="*/ 143 h 746"/>
                <a:gd name="T58" fmla="*/ 531 w 738"/>
                <a:gd name="T59" fmla="*/ 145 h 746"/>
                <a:gd name="T60" fmla="*/ 504 w 738"/>
                <a:gd name="T61" fmla="*/ 126 h 746"/>
                <a:gd name="T62" fmla="*/ 494 w 738"/>
                <a:gd name="T63" fmla="*/ 126 h 746"/>
                <a:gd name="T64" fmla="*/ 491 w 738"/>
                <a:gd name="T65" fmla="*/ 103 h 746"/>
                <a:gd name="T66" fmla="*/ 475 w 738"/>
                <a:gd name="T67" fmla="*/ 87 h 746"/>
                <a:gd name="T68" fmla="*/ 471 w 738"/>
                <a:gd name="T69" fmla="*/ 74 h 746"/>
                <a:gd name="T70" fmla="*/ 462 w 738"/>
                <a:gd name="T71" fmla="*/ 56 h 746"/>
                <a:gd name="T72" fmla="*/ 462 w 738"/>
                <a:gd name="T73" fmla="*/ 35 h 746"/>
                <a:gd name="T74" fmla="*/ 454 w 738"/>
                <a:gd name="T75" fmla="*/ 27 h 746"/>
                <a:gd name="T76" fmla="*/ 431 w 738"/>
                <a:gd name="T77" fmla="*/ 27 h 746"/>
                <a:gd name="T78" fmla="*/ 413 w 738"/>
                <a:gd name="T79" fmla="*/ 37 h 746"/>
                <a:gd name="T80" fmla="*/ 413 w 738"/>
                <a:gd name="T81" fmla="*/ 14 h 746"/>
                <a:gd name="T82" fmla="*/ 379 w 738"/>
                <a:gd name="T83" fmla="*/ 16 h 746"/>
                <a:gd name="T84" fmla="*/ 357 w 738"/>
                <a:gd name="T85" fmla="*/ 12 h 746"/>
                <a:gd name="T86" fmla="*/ 330 w 738"/>
                <a:gd name="T87" fmla="*/ 0 h 746"/>
                <a:gd name="T88" fmla="*/ 303 w 738"/>
                <a:gd name="T89" fmla="*/ 0 h 746"/>
                <a:gd name="T90" fmla="*/ 272 w 738"/>
                <a:gd name="T91" fmla="*/ 24 h 746"/>
                <a:gd name="T92" fmla="*/ 228 w 738"/>
                <a:gd name="T93" fmla="*/ 72 h 746"/>
                <a:gd name="T94" fmla="*/ 189 w 738"/>
                <a:gd name="T95" fmla="*/ 128 h 746"/>
                <a:gd name="T96" fmla="*/ 187 w 738"/>
                <a:gd name="T97" fmla="*/ 186 h 746"/>
                <a:gd name="T98" fmla="*/ 135 w 738"/>
                <a:gd name="T99" fmla="*/ 288 h 746"/>
                <a:gd name="T100" fmla="*/ 25 w 738"/>
                <a:gd name="T101" fmla="*/ 354 h 746"/>
                <a:gd name="T102" fmla="*/ 21 w 738"/>
                <a:gd name="T103" fmla="*/ 462 h 746"/>
                <a:gd name="T104" fmla="*/ 89 w 738"/>
                <a:gd name="T105" fmla="*/ 489 h 746"/>
                <a:gd name="T106" fmla="*/ 176 w 738"/>
                <a:gd name="T107" fmla="*/ 528 h 746"/>
                <a:gd name="T108" fmla="*/ 261 w 738"/>
                <a:gd name="T109" fmla="*/ 582 h 746"/>
                <a:gd name="T110" fmla="*/ 336 w 738"/>
                <a:gd name="T111" fmla="*/ 645 h 746"/>
                <a:gd name="T112" fmla="*/ 442 w 738"/>
                <a:gd name="T113" fmla="*/ 730 h 746"/>
                <a:gd name="T114" fmla="*/ 504 w 738"/>
                <a:gd name="T115" fmla="*/ 740 h 746"/>
                <a:gd name="T116" fmla="*/ 583 w 738"/>
                <a:gd name="T117" fmla="*/ 744 h 746"/>
                <a:gd name="T118" fmla="*/ 630 w 738"/>
                <a:gd name="T119" fmla="*/ 670 h 746"/>
                <a:gd name="T120" fmla="*/ 693 w 738"/>
                <a:gd name="T121" fmla="*/ 659 h 746"/>
                <a:gd name="T122" fmla="*/ 722 w 738"/>
                <a:gd name="T123" fmla="*/ 670 h 7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38" h="746">
                  <a:moveTo>
                    <a:pt x="738" y="670"/>
                  </a:moveTo>
                  <a:lnTo>
                    <a:pt x="736" y="670"/>
                  </a:lnTo>
                  <a:lnTo>
                    <a:pt x="736" y="670"/>
                  </a:lnTo>
                  <a:lnTo>
                    <a:pt x="736" y="670"/>
                  </a:lnTo>
                  <a:lnTo>
                    <a:pt x="734" y="667"/>
                  </a:lnTo>
                  <a:lnTo>
                    <a:pt x="732" y="667"/>
                  </a:lnTo>
                  <a:lnTo>
                    <a:pt x="732" y="667"/>
                  </a:lnTo>
                  <a:lnTo>
                    <a:pt x="732" y="665"/>
                  </a:lnTo>
                  <a:lnTo>
                    <a:pt x="730" y="665"/>
                  </a:lnTo>
                  <a:lnTo>
                    <a:pt x="730" y="663"/>
                  </a:lnTo>
                  <a:lnTo>
                    <a:pt x="730" y="663"/>
                  </a:lnTo>
                  <a:lnTo>
                    <a:pt x="728" y="659"/>
                  </a:lnTo>
                  <a:lnTo>
                    <a:pt x="728" y="659"/>
                  </a:lnTo>
                  <a:lnTo>
                    <a:pt x="728" y="657"/>
                  </a:lnTo>
                  <a:lnTo>
                    <a:pt x="726" y="655"/>
                  </a:lnTo>
                  <a:lnTo>
                    <a:pt x="726" y="653"/>
                  </a:lnTo>
                  <a:lnTo>
                    <a:pt x="726" y="653"/>
                  </a:lnTo>
                  <a:lnTo>
                    <a:pt x="726" y="653"/>
                  </a:lnTo>
                  <a:lnTo>
                    <a:pt x="726" y="651"/>
                  </a:lnTo>
                  <a:lnTo>
                    <a:pt x="726" y="651"/>
                  </a:lnTo>
                  <a:lnTo>
                    <a:pt x="728" y="651"/>
                  </a:lnTo>
                  <a:lnTo>
                    <a:pt x="728" y="649"/>
                  </a:lnTo>
                  <a:lnTo>
                    <a:pt x="728" y="649"/>
                  </a:lnTo>
                  <a:lnTo>
                    <a:pt x="728" y="647"/>
                  </a:lnTo>
                  <a:lnTo>
                    <a:pt x="726" y="647"/>
                  </a:lnTo>
                  <a:lnTo>
                    <a:pt x="724" y="645"/>
                  </a:lnTo>
                  <a:lnTo>
                    <a:pt x="722" y="640"/>
                  </a:lnTo>
                  <a:lnTo>
                    <a:pt x="720" y="638"/>
                  </a:lnTo>
                  <a:lnTo>
                    <a:pt x="720" y="638"/>
                  </a:lnTo>
                  <a:lnTo>
                    <a:pt x="718" y="638"/>
                  </a:lnTo>
                  <a:lnTo>
                    <a:pt x="718" y="638"/>
                  </a:lnTo>
                  <a:lnTo>
                    <a:pt x="713" y="638"/>
                  </a:lnTo>
                  <a:lnTo>
                    <a:pt x="713" y="638"/>
                  </a:lnTo>
                  <a:lnTo>
                    <a:pt x="713" y="638"/>
                  </a:lnTo>
                  <a:lnTo>
                    <a:pt x="711" y="638"/>
                  </a:lnTo>
                  <a:lnTo>
                    <a:pt x="711" y="636"/>
                  </a:lnTo>
                  <a:lnTo>
                    <a:pt x="711" y="636"/>
                  </a:lnTo>
                  <a:lnTo>
                    <a:pt x="709" y="632"/>
                  </a:lnTo>
                  <a:lnTo>
                    <a:pt x="709" y="630"/>
                  </a:lnTo>
                  <a:lnTo>
                    <a:pt x="709" y="628"/>
                  </a:lnTo>
                  <a:lnTo>
                    <a:pt x="707" y="628"/>
                  </a:lnTo>
                  <a:lnTo>
                    <a:pt x="707" y="626"/>
                  </a:lnTo>
                  <a:lnTo>
                    <a:pt x="705" y="626"/>
                  </a:lnTo>
                  <a:lnTo>
                    <a:pt x="697" y="626"/>
                  </a:lnTo>
                  <a:lnTo>
                    <a:pt x="697" y="624"/>
                  </a:lnTo>
                  <a:lnTo>
                    <a:pt x="697" y="580"/>
                  </a:lnTo>
                  <a:lnTo>
                    <a:pt x="697" y="580"/>
                  </a:lnTo>
                  <a:lnTo>
                    <a:pt x="697" y="578"/>
                  </a:lnTo>
                  <a:lnTo>
                    <a:pt x="672" y="578"/>
                  </a:lnTo>
                  <a:lnTo>
                    <a:pt x="672" y="543"/>
                  </a:lnTo>
                  <a:lnTo>
                    <a:pt x="684" y="512"/>
                  </a:lnTo>
                  <a:lnTo>
                    <a:pt x="684" y="510"/>
                  </a:lnTo>
                  <a:lnTo>
                    <a:pt x="684" y="508"/>
                  </a:lnTo>
                  <a:lnTo>
                    <a:pt x="682" y="506"/>
                  </a:lnTo>
                  <a:lnTo>
                    <a:pt x="680" y="504"/>
                  </a:lnTo>
                  <a:lnTo>
                    <a:pt x="678" y="504"/>
                  </a:lnTo>
                  <a:lnTo>
                    <a:pt x="678" y="502"/>
                  </a:lnTo>
                  <a:lnTo>
                    <a:pt x="678" y="499"/>
                  </a:lnTo>
                  <a:lnTo>
                    <a:pt x="678" y="499"/>
                  </a:lnTo>
                  <a:lnTo>
                    <a:pt x="678" y="499"/>
                  </a:lnTo>
                  <a:lnTo>
                    <a:pt x="676" y="497"/>
                  </a:lnTo>
                  <a:lnTo>
                    <a:pt x="676" y="497"/>
                  </a:lnTo>
                  <a:lnTo>
                    <a:pt x="672" y="493"/>
                  </a:lnTo>
                  <a:lnTo>
                    <a:pt x="672" y="491"/>
                  </a:lnTo>
                  <a:lnTo>
                    <a:pt x="672" y="491"/>
                  </a:lnTo>
                  <a:lnTo>
                    <a:pt x="672" y="489"/>
                  </a:lnTo>
                  <a:lnTo>
                    <a:pt x="670" y="489"/>
                  </a:lnTo>
                  <a:lnTo>
                    <a:pt x="668" y="487"/>
                  </a:lnTo>
                  <a:lnTo>
                    <a:pt x="666" y="483"/>
                  </a:lnTo>
                  <a:lnTo>
                    <a:pt x="666" y="481"/>
                  </a:lnTo>
                  <a:lnTo>
                    <a:pt x="664" y="481"/>
                  </a:lnTo>
                  <a:lnTo>
                    <a:pt x="662" y="481"/>
                  </a:lnTo>
                  <a:lnTo>
                    <a:pt x="662" y="479"/>
                  </a:lnTo>
                  <a:lnTo>
                    <a:pt x="662" y="479"/>
                  </a:lnTo>
                  <a:lnTo>
                    <a:pt x="659" y="479"/>
                  </a:lnTo>
                  <a:lnTo>
                    <a:pt x="659" y="479"/>
                  </a:lnTo>
                  <a:lnTo>
                    <a:pt x="657" y="477"/>
                  </a:lnTo>
                  <a:lnTo>
                    <a:pt x="657" y="477"/>
                  </a:lnTo>
                  <a:lnTo>
                    <a:pt x="657" y="475"/>
                  </a:lnTo>
                  <a:lnTo>
                    <a:pt x="659" y="475"/>
                  </a:lnTo>
                  <a:lnTo>
                    <a:pt x="659" y="475"/>
                  </a:lnTo>
                  <a:lnTo>
                    <a:pt x="659" y="472"/>
                  </a:lnTo>
                  <a:lnTo>
                    <a:pt x="659" y="472"/>
                  </a:lnTo>
                  <a:lnTo>
                    <a:pt x="659" y="470"/>
                  </a:lnTo>
                  <a:lnTo>
                    <a:pt x="657" y="470"/>
                  </a:lnTo>
                  <a:lnTo>
                    <a:pt x="657" y="468"/>
                  </a:lnTo>
                  <a:lnTo>
                    <a:pt x="657" y="468"/>
                  </a:lnTo>
                  <a:lnTo>
                    <a:pt x="655" y="468"/>
                  </a:lnTo>
                  <a:lnTo>
                    <a:pt x="655" y="466"/>
                  </a:lnTo>
                  <a:lnTo>
                    <a:pt x="655" y="464"/>
                  </a:lnTo>
                  <a:lnTo>
                    <a:pt x="653" y="464"/>
                  </a:lnTo>
                  <a:lnTo>
                    <a:pt x="651" y="462"/>
                  </a:lnTo>
                  <a:lnTo>
                    <a:pt x="651" y="462"/>
                  </a:lnTo>
                  <a:lnTo>
                    <a:pt x="651" y="460"/>
                  </a:lnTo>
                  <a:lnTo>
                    <a:pt x="651" y="460"/>
                  </a:lnTo>
                  <a:lnTo>
                    <a:pt x="651" y="460"/>
                  </a:lnTo>
                  <a:lnTo>
                    <a:pt x="651" y="458"/>
                  </a:lnTo>
                  <a:lnTo>
                    <a:pt x="653" y="458"/>
                  </a:lnTo>
                  <a:lnTo>
                    <a:pt x="653" y="458"/>
                  </a:lnTo>
                  <a:lnTo>
                    <a:pt x="653" y="456"/>
                  </a:lnTo>
                  <a:lnTo>
                    <a:pt x="651" y="456"/>
                  </a:lnTo>
                  <a:lnTo>
                    <a:pt x="651" y="454"/>
                  </a:lnTo>
                  <a:lnTo>
                    <a:pt x="649" y="452"/>
                  </a:lnTo>
                  <a:lnTo>
                    <a:pt x="647" y="452"/>
                  </a:lnTo>
                  <a:lnTo>
                    <a:pt x="647" y="450"/>
                  </a:lnTo>
                  <a:lnTo>
                    <a:pt x="645" y="450"/>
                  </a:lnTo>
                  <a:lnTo>
                    <a:pt x="641" y="448"/>
                  </a:lnTo>
                  <a:lnTo>
                    <a:pt x="641" y="448"/>
                  </a:lnTo>
                  <a:lnTo>
                    <a:pt x="637" y="450"/>
                  </a:lnTo>
                  <a:lnTo>
                    <a:pt x="635" y="450"/>
                  </a:lnTo>
                  <a:lnTo>
                    <a:pt x="632" y="450"/>
                  </a:lnTo>
                  <a:lnTo>
                    <a:pt x="630" y="450"/>
                  </a:lnTo>
                  <a:lnTo>
                    <a:pt x="628" y="448"/>
                  </a:lnTo>
                  <a:lnTo>
                    <a:pt x="626" y="448"/>
                  </a:lnTo>
                  <a:lnTo>
                    <a:pt x="626" y="448"/>
                  </a:lnTo>
                  <a:lnTo>
                    <a:pt x="626" y="448"/>
                  </a:lnTo>
                  <a:lnTo>
                    <a:pt x="603" y="427"/>
                  </a:lnTo>
                  <a:lnTo>
                    <a:pt x="599" y="423"/>
                  </a:lnTo>
                  <a:lnTo>
                    <a:pt x="595" y="421"/>
                  </a:lnTo>
                  <a:lnTo>
                    <a:pt x="591" y="419"/>
                  </a:lnTo>
                  <a:lnTo>
                    <a:pt x="585" y="414"/>
                  </a:lnTo>
                  <a:lnTo>
                    <a:pt x="583" y="410"/>
                  </a:lnTo>
                  <a:lnTo>
                    <a:pt x="574" y="408"/>
                  </a:lnTo>
                  <a:lnTo>
                    <a:pt x="566" y="406"/>
                  </a:lnTo>
                  <a:lnTo>
                    <a:pt x="558" y="406"/>
                  </a:lnTo>
                  <a:lnTo>
                    <a:pt x="554" y="406"/>
                  </a:lnTo>
                  <a:lnTo>
                    <a:pt x="552" y="402"/>
                  </a:lnTo>
                  <a:lnTo>
                    <a:pt x="552" y="402"/>
                  </a:lnTo>
                  <a:lnTo>
                    <a:pt x="552" y="402"/>
                  </a:lnTo>
                  <a:lnTo>
                    <a:pt x="554" y="400"/>
                  </a:lnTo>
                  <a:lnTo>
                    <a:pt x="556" y="398"/>
                  </a:lnTo>
                  <a:lnTo>
                    <a:pt x="556" y="398"/>
                  </a:lnTo>
                  <a:lnTo>
                    <a:pt x="556" y="396"/>
                  </a:lnTo>
                  <a:lnTo>
                    <a:pt x="554" y="396"/>
                  </a:lnTo>
                  <a:lnTo>
                    <a:pt x="552" y="394"/>
                  </a:lnTo>
                  <a:lnTo>
                    <a:pt x="550" y="394"/>
                  </a:lnTo>
                  <a:lnTo>
                    <a:pt x="547" y="394"/>
                  </a:lnTo>
                  <a:lnTo>
                    <a:pt x="547" y="392"/>
                  </a:lnTo>
                  <a:lnTo>
                    <a:pt x="550" y="392"/>
                  </a:lnTo>
                  <a:lnTo>
                    <a:pt x="552" y="392"/>
                  </a:lnTo>
                  <a:lnTo>
                    <a:pt x="552" y="392"/>
                  </a:lnTo>
                  <a:lnTo>
                    <a:pt x="554" y="392"/>
                  </a:lnTo>
                  <a:lnTo>
                    <a:pt x="556" y="390"/>
                  </a:lnTo>
                  <a:lnTo>
                    <a:pt x="558" y="387"/>
                  </a:lnTo>
                  <a:lnTo>
                    <a:pt x="558" y="387"/>
                  </a:lnTo>
                  <a:lnTo>
                    <a:pt x="558" y="385"/>
                  </a:lnTo>
                  <a:lnTo>
                    <a:pt x="558" y="385"/>
                  </a:lnTo>
                  <a:lnTo>
                    <a:pt x="558" y="383"/>
                  </a:lnTo>
                  <a:lnTo>
                    <a:pt x="558" y="383"/>
                  </a:lnTo>
                  <a:lnTo>
                    <a:pt x="558" y="383"/>
                  </a:lnTo>
                  <a:lnTo>
                    <a:pt x="558" y="381"/>
                  </a:lnTo>
                  <a:lnTo>
                    <a:pt x="558" y="379"/>
                  </a:lnTo>
                  <a:lnTo>
                    <a:pt x="558" y="379"/>
                  </a:lnTo>
                  <a:lnTo>
                    <a:pt x="556" y="377"/>
                  </a:lnTo>
                  <a:lnTo>
                    <a:pt x="554" y="375"/>
                  </a:lnTo>
                  <a:lnTo>
                    <a:pt x="552" y="371"/>
                  </a:lnTo>
                  <a:lnTo>
                    <a:pt x="547" y="369"/>
                  </a:lnTo>
                  <a:lnTo>
                    <a:pt x="547" y="367"/>
                  </a:lnTo>
                  <a:lnTo>
                    <a:pt x="547" y="367"/>
                  </a:lnTo>
                  <a:lnTo>
                    <a:pt x="547" y="365"/>
                  </a:lnTo>
                  <a:lnTo>
                    <a:pt x="547" y="363"/>
                  </a:lnTo>
                  <a:lnTo>
                    <a:pt x="545" y="360"/>
                  </a:lnTo>
                  <a:lnTo>
                    <a:pt x="543" y="358"/>
                  </a:lnTo>
                  <a:lnTo>
                    <a:pt x="543" y="356"/>
                  </a:lnTo>
                  <a:lnTo>
                    <a:pt x="543" y="356"/>
                  </a:lnTo>
                  <a:lnTo>
                    <a:pt x="543" y="356"/>
                  </a:lnTo>
                  <a:lnTo>
                    <a:pt x="543" y="356"/>
                  </a:lnTo>
                  <a:lnTo>
                    <a:pt x="541" y="356"/>
                  </a:lnTo>
                  <a:lnTo>
                    <a:pt x="541" y="356"/>
                  </a:lnTo>
                  <a:lnTo>
                    <a:pt x="541" y="358"/>
                  </a:lnTo>
                  <a:lnTo>
                    <a:pt x="537" y="358"/>
                  </a:lnTo>
                  <a:lnTo>
                    <a:pt x="535" y="358"/>
                  </a:lnTo>
                  <a:lnTo>
                    <a:pt x="535" y="356"/>
                  </a:lnTo>
                  <a:lnTo>
                    <a:pt x="535" y="356"/>
                  </a:lnTo>
                  <a:lnTo>
                    <a:pt x="539" y="354"/>
                  </a:lnTo>
                  <a:lnTo>
                    <a:pt x="541" y="352"/>
                  </a:lnTo>
                  <a:lnTo>
                    <a:pt x="539" y="350"/>
                  </a:lnTo>
                  <a:lnTo>
                    <a:pt x="539" y="348"/>
                  </a:lnTo>
                  <a:lnTo>
                    <a:pt x="537" y="348"/>
                  </a:lnTo>
                  <a:lnTo>
                    <a:pt x="537" y="344"/>
                  </a:lnTo>
                  <a:lnTo>
                    <a:pt x="535" y="346"/>
                  </a:lnTo>
                  <a:lnTo>
                    <a:pt x="531" y="346"/>
                  </a:lnTo>
                  <a:lnTo>
                    <a:pt x="531" y="346"/>
                  </a:lnTo>
                  <a:lnTo>
                    <a:pt x="529" y="348"/>
                  </a:lnTo>
                  <a:lnTo>
                    <a:pt x="527" y="348"/>
                  </a:lnTo>
                  <a:lnTo>
                    <a:pt x="525" y="350"/>
                  </a:lnTo>
                  <a:lnTo>
                    <a:pt x="525" y="348"/>
                  </a:lnTo>
                  <a:lnTo>
                    <a:pt x="525" y="346"/>
                  </a:lnTo>
                  <a:lnTo>
                    <a:pt x="525" y="344"/>
                  </a:lnTo>
                  <a:lnTo>
                    <a:pt x="520" y="342"/>
                  </a:lnTo>
                  <a:lnTo>
                    <a:pt x="520" y="340"/>
                  </a:lnTo>
                  <a:lnTo>
                    <a:pt x="518" y="340"/>
                  </a:lnTo>
                  <a:lnTo>
                    <a:pt x="518" y="338"/>
                  </a:lnTo>
                  <a:lnTo>
                    <a:pt x="518" y="336"/>
                  </a:lnTo>
                  <a:lnTo>
                    <a:pt x="516" y="334"/>
                  </a:lnTo>
                  <a:lnTo>
                    <a:pt x="516" y="331"/>
                  </a:lnTo>
                  <a:lnTo>
                    <a:pt x="516" y="331"/>
                  </a:lnTo>
                  <a:lnTo>
                    <a:pt x="514" y="329"/>
                  </a:lnTo>
                  <a:lnTo>
                    <a:pt x="514" y="329"/>
                  </a:lnTo>
                  <a:lnTo>
                    <a:pt x="506" y="317"/>
                  </a:lnTo>
                  <a:lnTo>
                    <a:pt x="506" y="317"/>
                  </a:lnTo>
                  <a:lnTo>
                    <a:pt x="506" y="317"/>
                  </a:lnTo>
                  <a:lnTo>
                    <a:pt x="506" y="317"/>
                  </a:lnTo>
                  <a:lnTo>
                    <a:pt x="504" y="317"/>
                  </a:lnTo>
                  <a:lnTo>
                    <a:pt x="502" y="317"/>
                  </a:lnTo>
                  <a:lnTo>
                    <a:pt x="500" y="317"/>
                  </a:lnTo>
                  <a:lnTo>
                    <a:pt x="500" y="315"/>
                  </a:lnTo>
                  <a:lnTo>
                    <a:pt x="500" y="313"/>
                  </a:lnTo>
                  <a:lnTo>
                    <a:pt x="502" y="313"/>
                  </a:lnTo>
                  <a:lnTo>
                    <a:pt x="502" y="313"/>
                  </a:lnTo>
                  <a:lnTo>
                    <a:pt x="502" y="313"/>
                  </a:lnTo>
                  <a:lnTo>
                    <a:pt x="502" y="313"/>
                  </a:lnTo>
                  <a:lnTo>
                    <a:pt x="504" y="309"/>
                  </a:lnTo>
                  <a:lnTo>
                    <a:pt x="504" y="307"/>
                  </a:lnTo>
                  <a:lnTo>
                    <a:pt x="504" y="304"/>
                  </a:lnTo>
                  <a:lnTo>
                    <a:pt x="506" y="304"/>
                  </a:lnTo>
                  <a:lnTo>
                    <a:pt x="508" y="302"/>
                  </a:lnTo>
                  <a:lnTo>
                    <a:pt x="510" y="300"/>
                  </a:lnTo>
                  <a:lnTo>
                    <a:pt x="512" y="298"/>
                  </a:lnTo>
                  <a:lnTo>
                    <a:pt x="512" y="298"/>
                  </a:lnTo>
                  <a:lnTo>
                    <a:pt x="510" y="296"/>
                  </a:lnTo>
                  <a:lnTo>
                    <a:pt x="510" y="296"/>
                  </a:lnTo>
                  <a:lnTo>
                    <a:pt x="510" y="296"/>
                  </a:lnTo>
                  <a:lnTo>
                    <a:pt x="510" y="294"/>
                  </a:lnTo>
                  <a:lnTo>
                    <a:pt x="512" y="292"/>
                  </a:lnTo>
                  <a:lnTo>
                    <a:pt x="512" y="292"/>
                  </a:lnTo>
                  <a:lnTo>
                    <a:pt x="512" y="288"/>
                  </a:lnTo>
                  <a:lnTo>
                    <a:pt x="512" y="286"/>
                  </a:lnTo>
                  <a:lnTo>
                    <a:pt x="512" y="284"/>
                  </a:lnTo>
                  <a:lnTo>
                    <a:pt x="510" y="282"/>
                  </a:lnTo>
                  <a:lnTo>
                    <a:pt x="510" y="280"/>
                  </a:lnTo>
                  <a:lnTo>
                    <a:pt x="508" y="280"/>
                  </a:lnTo>
                  <a:lnTo>
                    <a:pt x="506" y="282"/>
                  </a:lnTo>
                  <a:lnTo>
                    <a:pt x="506" y="280"/>
                  </a:lnTo>
                  <a:lnTo>
                    <a:pt x="504" y="280"/>
                  </a:lnTo>
                  <a:lnTo>
                    <a:pt x="502" y="271"/>
                  </a:lnTo>
                  <a:lnTo>
                    <a:pt x="502" y="269"/>
                  </a:lnTo>
                  <a:lnTo>
                    <a:pt x="506" y="269"/>
                  </a:lnTo>
                  <a:lnTo>
                    <a:pt x="506" y="269"/>
                  </a:lnTo>
                  <a:lnTo>
                    <a:pt x="508" y="267"/>
                  </a:lnTo>
                  <a:lnTo>
                    <a:pt x="508" y="267"/>
                  </a:lnTo>
                  <a:lnTo>
                    <a:pt x="508" y="267"/>
                  </a:lnTo>
                  <a:lnTo>
                    <a:pt x="508" y="263"/>
                  </a:lnTo>
                  <a:lnTo>
                    <a:pt x="508" y="261"/>
                  </a:lnTo>
                  <a:lnTo>
                    <a:pt x="508" y="257"/>
                  </a:lnTo>
                  <a:lnTo>
                    <a:pt x="510" y="259"/>
                  </a:lnTo>
                  <a:lnTo>
                    <a:pt x="514" y="261"/>
                  </a:lnTo>
                  <a:lnTo>
                    <a:pt x="516" y="261"/>
                  </a:lnTo>
                  <a:lnTo>
                    <a:pt x="520" y="261"/>
                  </a:lnTo>
                  <a:lnTo>
                    <a:pt x="523" y="261"/>
                  </a:lnTo>
                  <a:lnTo>
                    <a:pt x="523" y="261"/>
                  </a:lnTo>
                  <a:lnTo>
                    <a:pt x="523" y="261"/>
                  </a:lnTo>
                  <a:lnTo>
                    <a:pt x="525" y="259"/>
                  </a:lnTo>
                  <a:lnTo>
                    <a:pt x="525" y="259"/>
                  </a:lnTo>
                  <a:lnTo>
                    <a:pt x="523" y="259"/>
                  </a:lnTo>
                  <a:lnTo>
                    <a:pt x="523" y="257"/>
                  </a:lnTo>
                  <a:lnTo>
                    <a:pt x="523" y="255"/>
                  </a:lnTo>
                  <a:lnTo>
                    <a:pt x="523" y="255"/>
                  </a:lnTo>
                  <a:lnTo>
                    <a:pt x="523" y="253"/>
                  </a:lnTo>
                  <a:lnTo>
                    <a:pt x="523" y="251"/>
                  </a:lnTo>
                  <a:lnTo>
                    <a:pt x="520" y="251"/>
                  </a:lnTo>
                  <a:lnTo>
                    <a:pt x="520" y="251"/>
                  </a:lnTo>
                  <a:lnTo>
                    <a:pt x="520" y="248"/>
                  </a:lnTo>
                  <a:lnTo>
                    <a:pt x="520" y="248"/>
                  </a:lnTo>
                  <a:lnTo>
                    <a:pt x="520" y="248"/>
                  </a:lnTo>
                  <a:lnTo>
                    <a:pt x="518" y="248"/>
                  </a:lnTo>
                  <a:lnTo>
                    <a:pt x="518" y="246"/>
                  </a:lnTo>
                  <a:lnTo>
                    <a:pt x="518" y="246"/>
                  </a:lnTo>
                  <a:lnTo>
                    <a:pt x="518" y="244"/>
                  </a:lnTo>
                  <a:lnTo>
                    <a:pt x="520" y="242"/>
                  </a:lnTo>
                  <a:lnTo>
                    <a:pt x="520" y="240"/>
                  </a:lnTo>
                  <a:lnTo>
                    <a:pt x="520" y="240"/>
                  </a:lnTo>
                  <a:lnTo>
                    <a:pt x="520" y="238"/>
                  </a:lnTo>
                  <a:lnTo>
                    <a:pt x="520" y="236"/>
                  </a:lnTo>
                  <a:lnTo>
                    <a:pt x="523" y="236"/>
                  </a:lnTo>
                  <a:lnTo>
                    <a:pt x="525" y="236"/>
                  </a:lnTo>
                  <a:lnTo>
                    <a:pt x="527" y="234"/>
                  </a:lnTo>
                  <a:lnTo>
                    <a:pt x="527" y="232"/>
                  </a:lnTo>
                  <a:lnTo>
                    <a:pt x="527" y="230"/>
                  </a:lnTo>
                  <a:lnTo>
                    <a:pt x="527" y="228"/>
                  </a:lnTo>
                  <a:lnTo>
                    <a:pt x="529" y="228"/>
                  </a:lnTo>
                  <a:lnTo>
                    <a:pt x="531" y="230"/>
                  </a:lnTo>
                  <a:lnTo>
                    <a:pt x="533" y="230"/>
                  </a:lnTo>
                  <a:lnTo>
                    <a:pt x="535" y="230"/>
                  </a:lnTo>
                  <a:lnTo>
                    <a:pt x="535" y="226"/>
                  </a:lnTo>
                  <a:lnTo>
                    <a:pt x="535" y="226"/>
                  </a:lnTo>
                  <a:lnTo>
                    <a:pt x="535" y="224"/>
                  </a:lnTo>
                  <a:lnTo>
                    <a:pt x="535" y="222"/>
                  </a:lnTo>
                  <a:lnTo>
                    <a:pt x="535" y="222"/>
                  </a:lnTo>
                  <a:lnTo>
                    <a:pt x="535" y="219"/>
                  </a:lnTo>
                  <a:lnTo>
                    <a:pt x="535" y="219"/>
                  </a:lnTo>
                  <a:lnTo>
                    <a:pt x="535" y="217"/>
                  </a:lnTo>
                  <a:lnTo>
                    <a:pt x="537" y="217"/>
                  </a:lnTo>
                  <a:lnTo>
                    <a:pt x="537" y="217"/>
                  </a:lnTo>
                  <a:lnTo>
                    <a:pt x="537" y="215"/>
                  </a:lnTo>
                  <a:lnTo>
                    <a:pt x="537" y="215"/>
                  </a:lnTo>
                  <a:lnTo>
                    <a:pt x="539" y="215"/>
                  </a:lnTo>
                  <a:lnTo>
                    <a:pt x="537" y="215"/>
                  </a:lnTo>
                  <a:lnTo>
                    <a:pt x="537" y="213"/>
                  </a:lnTo>
                  <a:lnTo>
                    <a:pt x="539" y="213"/>
                  </a:lnTo>
                  <a:lnTo>
                    <a:pt x="539" y="211"/>
                  </a:lnTo>
                  <a:lnTo>
                    <a:pt x="541" y="213"/>
                  </a:lnTo>
                  <a:lnTo>
                    <a:pt x="543" y="213"/>
                  </a:lnTo>
                  <a:lnTo>
                    <a:pt x="543" y="213"/>
                  </a:lnTo>
                  <a:lnTo>
                    <a:pt x="543" y="213"/>
                  </a:lnTo>
                  <a:lnTo>
                    <a:pt x="545" y="215"/>
                  </a:lnTo>
                  <a:lnTo>
                    <a:pt x="547" y="215"/>
                  </a:lnTo>
                  <a:lnTo>
                    <a:pt x="550" y="213"/>
                  </a:lnTo>
                  <a:lnTo>
                    <a:pt x="552" y="213"/>
                  </a:lnTo>
                  <a:lnTo>
                    <a:pt x="552" y="211"/>
                  </a:lnTo>
                  <a:lnTo>
                    <a:pt x="554" y="213"/>
                  </a:lnTo>
                  <a:lnTo>
                    <a:pt x="556" y="211"/>
                  </a:lnTo>
                  <a:lnTo>
                    <a:pt x="556" y="211"/>
                  </a:lnTo>
                  <a:lnTo>
                    <a:pt x="556" y="211"/>
                  </a:lnTo>
                  <a:lnTo>
                    <a:pt x="558" y="211"/>
                  </a:lnTo>
                  <a:lnTo>
                    <a:pt x="556" y="209"/>
                  </a:lnTo>
                  <a:lnTo>
                    <a:pt x="556" y="205"/>
                  </a:lnTo>
                  <a:lnTo>
                    <a:pt x="558" y="203"/>
                  </a:lnTo>
                  <a:lnTo>
                    <a:pt x="558" y="201"/>
                  </a:lnTo>
                  <a:lnTo>
                    <a:pt x="558" y="199"/>
                  </a:lnTo>
                  <a:lnTo>
                    <a:pt x="554" y="199"/>
                  </a:lnTo>
                  <a:lnTo>
                    <a:pt x="554" y="199"/>
                  </a:lnTo>
                  <a:lnTo>
                    <a:pt x="554" y="197"/>
                  </a:lnTo>
                  <a:lnTo>
                    <a:pt x="554" y="197"/>
                  </a:lnTo>
                  <a:lnTo>
                    <a:pt x="556" y="195"/>
                  </a:lnTo>
                  <a:lnTo>
                    <a:pt x="556" y="195"/>
                  </a:lnTo>
                  <a:lnTo>
                    <a:pt x="556" y="190"/>
                  </a:lnTo>
                  <a:lnTo>
                    <a:pt x="554" y="188"/>
                  </a:lnTo>
                  <a:lnTo>
                    <a:pt x="550" y="186"/>
                  </a:lnTo>
                  <a:lnTo>
                    <a:pt x="543" y="178"/>
                  </a:lnTo>
                  <a:lnTo>
                    <a:pt x="543" y="176"/>
                  </a:lnTo>
                  <a:lnTo>
                    <a:pt x="543" y="174"/>
                  </a:lnTo>
                  <a:lnTo>
                    <a:pt x="543" y="174"/>
                  </a:lnTo>
                  <a:lnTo>
                    <a:pt x="543" y="172"/>
                  </a:lnTo>
                  <a:lnTo>
                    <a:pt x="543" y="172"/>
                  </a:lnTo>
                  <a:lnTo>
                    <a:pt x="545" y="172"/>
                  </a:lnTo>
                  <a:lnTo>
                    <a:pt x="545" y="172"/>
                  </a:lnTo>
                  <a:lnTo>
                    <a:pt x="545" y="172"/>
                  </a:lnTo>
                  <a:lnTo>
                    <a:pt x="543" y="172"/>
                  </a:lnTo>
                  <a:lnTo>
                    <a:pt x="543" y="170"/>
                  </a:lnTo>
                  <a:lnTo>
                    <a:pt x="543" y="168"/>
                  </a:lnTo>
                  <a:lnTo>
                    <a:pt x="543" y="168"/>
                  </a:lnTo>
                  <a:lnTo>
                    <a:pt x="543" y="168"/>
                  </a:lnTo>
                  <a:lnTo>
                    <a:pt x="545" y="168"/>
                  </a:lnTo>
                  <a:lnTo>
                    <a:pt x="545" y="165"/>
                  </a:lnTo>
                  <a:lnTo>
                    <a:pt x="545" y="163"/>
                  </a:lnTo>
                  <a:lnTo>
                    <a:pt x="545" y="161"/>
                  </a:lnTo>
                  <a:lnTo>
                    <a:pt x="545" y="159"/>
                  </a:lnTo>
                  <a:lnTo>
                    <a:pt x="545" y="159"/>
                  </a:lnTo>
                  <a:lnTo>
                    <a:pt x="547" y="157"/>
                  </a:lnTo>
                  <a:lnTo>
                    <a:pt x="550" y="157"/>
                  </a:lnTo>
                  <a:lnTo>
                    <a:pt x="554" y="157"/>
                  </a:lnTo>
                  <a:lnTo>
                    <a:pt x="556" y="157"/>
                  </a:lnTo>
                  <a:lnTo>
                    <a:pt x="560" y="155"/>
                  </a:lnTo>
                  <a:lnTo>
                    <a:pt x="562" y="155"/>
                  </a:lnTo>
                  <a:lnTo>
                    <a:pt x="564" y="155"/>
                  </a:lnTo>
                  <a:lnTo>
                    <a:pt x="564" y="153"/>
                  </a:lnTo>
                  <a:lnTo>
                    <a:pt x="566" y="151"/>
                  </a:lnTo>
                  <a:lnTo>
                    <a:pt x="568" y="151"/>
                  </a:lnTo>
                  <a:lnTo>
                    <a:pt x="570" y="149"/>
                  </a:lnTo>
                  <a:lnTo>
                    <a:pt x="570" y="147"/>
                  </a:lnTo>
                  <a:lnTo>
                    <a:pt x="570" y="147"/>
                  </a:lnTo>
                  <a:lnTo>
                    <a:pt x="570" y="145"/>
                  </a:lnTo>
                  <a:lnTo>
                    <a:pt x="568" y="145"/>
                  </a:lnTo>
                  <a:lnTo>
                    <a:pt x="566" y="145"/>
                  </a:lnTo>
                  <a:lnTo>
                    <a:pt x="566" y="145"/>
                  </a:lnTo>
                  <a:lnTo>
                    <a:pt x="564" y="145"/>
                  </a:lnTo>
                  <a:lnTo>
                    <a:pt x="562" y="147"/>
                  </a:lnTo>
                  <a:lnTo>
                    <a:pt x="560" y="147"/>
                  </a:lnTo>
                  <a:lnTo>
                    <a:pt x="558" y="147"/>
                  </a:lnTo>
                  <a:lnTo>
                    <a:pt x="556" y="147"/>
                  </a:lnTo>
                  <a:lnTo>
                    <a:pt x="556" y="145"/>
                  </a:lnTo>
                  <a:lnTo>
                    <a:pt x="556" y="145"/>
                  </a:lnTo>
                  <a:lnTo>
                    <a:pt x="556" y="145"/>
                  </a:lnTo>
                  <a:lnTo>
                    <a:pt x="556" y="143"/>
                  </a:lnTo>
                  <a:lnTo>
                    <a:pt x="554" y="143"/>
                  </a:lnTo>
                  <a:lnTo>
                    <a:pt x="554" y="143"/>
                  </a:lnTo>
                  <a:lnTo>
                    <a:pt x="552" y="141"/>
                  </a:lnTo>
                  <a:lnTo>
                    <a:pt x="550" y="141"/>
                  </a:lnTo>
                  <a:lnTo>
                    <a:pt x="550" y="143"/>
                  </a:lnTo>
                  <a:lnTo>
                    <a:pt x="547" y="143"/>
                  </a:lnTo>
                  <a:lnTo>
                    <a:pt x="545" y="143"/>
                  </a:lnTo>
                  <a:lnTo>
                    <a:pt x="541" y="143"/>
                  </a:lnTo>
                  <a:lnTo>
                    <a:pt x="539" y="145"/>
                  </a:lnTo>
                  <a:lnTo>
                    <a:pt x="537" y="143"/>
                  </a:lnTo>
                  <a:lnTo>
                    <a:pt x="537" y="143"/>
                  </a:lnTo>
                  <a:lnTo>
                    <a:pt x="537" y="143"/>
                  </a:lnTo>
                  <a:lnTo>
                    <a:pt x="535" y="145"/>
                  </a:lnTo>
                  <a:lnTo>
                    <a:pt x="533" y="145"/>
                  </a:lnTo>
                  <a:lnTo>
                    <a:pt x="531" y="145"/>
                  </a:lnTo>
                  <a:lnTo>
                    <a:pt x="531" y="145"/>
                  </a:lnTo>
                  <a:lnTo>
                    <a:pt x="529" y="145"/>
                  </a:lnTo>
                  <a:lnTo>
                    <a:pt x="527" y="145"/>
                  </a:lnTo>
                  <a:lnTo>
                    <a:pt x="525" y="145"/>
                  </a:lnTo>
                  <a:lnTo>
                    <a:pt x="525" y="145"/>
                  </a:lnTo>
                  <a:lnTo>
                    <a:pt x="523" y="139"/>
                  </a:lnTo>
                  <a:lnTo>
                    <a:pt x="518" y="134"/>
                  </a:lnTo>
                  <a:lnTo>
                    <a:pt x="516" y="132"/>
                  </a:lnTo>
                  <a:lnTo>
                    <a:pt x="514" y="132"/>
                  </a:lnTo>
                  <a:lnTo>
                    <a:pt x="514" y="130"/>
                  </a:lnTo>
                  <a:lnTo>
                    <a:pt x="510" y="128"/>
                  </a:lnTo>
                  <a:lnTo>
                    <a:pt x="506" y="126"/>
                  </a:lnTo>
                  <a:lnTo>
                    <a:pt x="504" y="126"/>
                  </a:lnTo>
                  <a:lnTo>
                    <a:pt x="502" y="128"/>
                  </a:lnTo>
                  <a:lnTo>
                    <a:pt x="500" y="128"/>
                  </a:lnTo>
                  <a:lnTo>
                    <a:pt x="500" y="128"/>
                  </a:lnTo>
                  <a:lnTo>
                    <a:pt x="500" y="128"/>
                  </a:lnTo>
                  <a:lnTo>
                    <a:pt x="500" y="128"/>
                  </a:lnTo>
                  <a:lnTo>
                    <a:pt x="500" y="130"/>
                  </a:lnTo>
                  <a:lnTo>
                    <a:pt x="498" y="130"/>
                  </a:lnTo>
                  <a:lnTo>
                    <a:pt x="496" y="130"/>
                  </a:lnTo>
                  <a:lnTo>
                    <a:pt x="494" y="128"/>
                  </a:lnTo>
                  <a:lnTo>
                    <a:pt x="494" y="128"/>
                  </a:lnTo>
                  <a:lnTo>
                    <a:pt x="494" y="128"/>
                  </a:lnTo>
                  <a:lnTo>
                    <a:pt x="494" y="128"/>
                  </a:lnTo>
                  <a:lnTo>
                    <a:pt x="494" y="126"/>
                  </a:lnTo>
                  <a:lnTo>
                    <a:pt x="494" y="126"/>
                  </a:lnTo>
                  <a:lnTo>
                    <a:pt x="496" y="124"/>
                  </a:lnTo>
                  <a:lnTo>
                    <a:pt x="496" y="122"/>
                  </a:lnTo>
                  <a:lnTo>
                    <a:pt x="496" y="120"/>
                  </a:lnTo>
                  <a:lnTo>
                    <a:pt x="496" y="118"/>
                  </a:lnTo>
                  <a:lnTo>
                    <a:pt x="494" y="116"/>
                  </a:lnTo>
                  <a:lnTo>
                    <a:pt x="494" y="114"/>
                  </a:lnTo>
                  <a:lnTo>
                    <a:pt x="494" y="109"/>
                  </a:lnTo>
                  <a:lnTo>
                    <a:pt x="494" y="107"/>
                  </a:lnTo>
                  <a:lnTo>
                    <a:pt x="491" y="105"/>
                  </a:lnTo>
                  <a:lnTo>
                    <a:pt x="489" y="105"/>
                  </a:lnTo>
                  <a:lnTo>
                    <a:pt x="489" y="103"/>
                  </a:lnTo>
                  <a:lnTo>
                    <a:pt x="491" y="103"/>
                  </a:lnTo>
                  <a:lnTo>
                    <a:pt x="489" y="101"/>
                  </a:lnTo>
                  <a:lnTo>
                    <a:pt x="489" y="99"/>
                  </a:lnTo>
                  <a:lnTo>
                    <a:pt x="489" y="95"/>
                  </a:lnTo>
                  <a:lnTo>
                    <a:pt x="489" y="93"/>
                  </a:lnTo>
                  <a:lnTo>
                    <a:pt x="487" y="91"/>
                  </a:lnTo>
                  <a:lnTo>
                    <a:pt x="487" y="89"/>
                  </a:lnTo>
                  <a:lnTo>
                    <a:pt x="485" y="89"/>
                  </a:lnTo>
                  <a:lnTo>
                    <a:pt x="481" y="91"/>
                  </a:lnTo>
                  <a:lnTo>
                    <a:pt x="479" y="91"/>
                  </a:lnTo>
                  <a:lnTo>
                    <a:pt x="477" y="89"/>
                  </a:lnTo>
                  <a:lnTo>
                    <a:pt x="475" y="89"/>
                  </a:lnTo>
                  <a:lnTo>
                    <a:pt x="475" y="89"/>
                  </a:lnTo>
                  <a:lnTo>
                    <a:pt x="475" y="87"/>
                  </a:lnTo>
                  <a:lnTo>
                    <a:pt x="475" y="87"/>
                  </a:lnTo>
                  <a:lnTo>
                    <a:pt x="475" y="85"/>
                  </a:lnTo>
                  <a:lnTo>
                    <a:pt x="473" y="85"/>
                  </a:lnTo>
                  <a:lnTo>
                    <a:pt x="473" y="83"/>
                  </a:lnTo>
                  <a:lnTo>
                    <a:pt x="473" y="83"/>
                  </a:lnTo>
                  <a:lnTo>
                    <a:pt x="473" y="80"/>
                  </a:lnTo>
                  <a:lnTo>
                    <a:pt x="471" y="80"/>
                  </a:lnTo>
                  <a:lnTo>
                    <a:pt x="469" y="78"/>
                  </a:lnTo>
                  <a:lnTo>
                    <a:pt x="471" y="76"/>
                  </a:lnTo>
                  <a:lnTo>
                    <a:pt x="471" y="76"/>
                  </a:lnTo>
                  <a:lnTo>
                    <a:pt x="471" y="76"/>
                  </a:lnTo>
                  <a:lnTo>
                    <a:pt x="471" y="76"/>
                  </a:lnTo>
                  <a:lnTo>
                    <a:pt x="471" y="74"/>
                  </a:lnTo>
                  <a:lnTo>
                    <a:pt x="473" y="70"/>
                  </a:lnTo>
                  <a:lnTo>
                    <a:pt x="473" y="68"/>
                  </a:lnTo>
                  <a:lnTo>
                    <a:pt x="473" y="66"/>
                  </a:lnTo>
                  <a:lnTo>
                    <a:pt x="473" y="64"/>
                  </a:lnTo>
                  <a:lnTo>
                    <a:pt x="471" y="60"/>
                  </a:lnTo>
                  <a:lnTo>
                    <a:pt x="471" y="60"/>
                  </a:lnTo>
                  <a:lnTo>
                    <a:pt x="469" y="58"/>
                  </a:lnTo>
                  <a:lnTo>
                    <a:pt x="469" y="58"/>
                  </a:lnTo>
                  <a:lnTo>
                    <a:pt x="467" y="58"/>
                  </a:lnTo>
                  <a:lnTo>
                    <a:pt x="467" y="58"/>
                  </a:lnTo>
                  <a:lnTo>
                    <a:pt x="464" y="56"/>
                  </a:lnTo>
                  <a:lnTo>
                    <a:pt x="464" y="56"/>
                  </a:lnTo>
                  <a:lnTo>
                    <a:pt x="462" y="56"/>
                  </a:lnTo>
                  <a:lnTo>
                    <a:pt x="460" y="56"/>
                  </a:lnTo>
                  <a:lnTo>
                    <a:pt x="458" y="56"/>
                  </a:lnTo>
                  <a:lnTo>
                    <a:pt x="458" y="53"/>
                  </a:lnTo>
                  <a:lnTo>
                    <a:pt x="456" y="53"/>
                  </a:lnTo>
                  <a:lnTo>
                    <a:pt x="458" y="49"/>
                  </a:lnTo>
                  <a:lnTo>
                    <a:pt x="460" y="47"/>
                  </a:lnTo>
                  <a:lnTo>
                    <a:pt x="462" y="45"/>
                  </a:lnTo>
                  <a:lnTo>
                    <a:pt x="462" y="43"/>
                  </a:lnTo>
                  <a:lnTo>
                    <a:pt x="462" y="41"/>
                  </a:lnTo>
                  <a:lnTo>
                    <a:pt x="460" y="39"/>
                  </a:lnTo>
                  <a:lnTo>
                    <a:pt x="460" y="37"/>
                  </a:lnTo>
                  <a:lnTo>
                    <a:pt x="460" y="35"/>
                  </a:lnTo>
                  <a:lnTo>
                    <a:pt x="462" y="35"/>
                  </a:lnTo>
                  <a:lnTo>
                    <a:pt x="462" y="33"/>
                  </a:lnTo>
                  <a:lnTo>
                    <a:pt x="460" y="33"/>
                  </a:lnTo>
                  <a:lnTo>
                    <a:pt x="460" y="31"/>
                  </a:lnTo>
                  <a:lnTo>
                    <a:pt x="458" y="31"/>
                  </a:lnTo>
                  <a:lnTo>
                    <a:pt x="458" y="31"/>
                  </a:lnTo>
                  <a:lnTo>
                    <a:pt x="458" y="31"/>
                  </a:lnTo>
                  <a:lnTo>
                    <a:pt x="456" y="31"/>
                  </a:lnTo>
                  <a:lnTo>
                    <a:pt x="456" y="31"/>
                  </a:lnTo>
                  <a:lnTo>
                    <a:pt x="454" y="31"/>
                  </a:lnTo>
                  <a:lnTo>
                    <a:pt x="454" y="29"/>
                  </a:lnTo>
                  <a:lnTo>
                    <a:pt x="454" y="29"/>
                  </a:lnTo>
                  <a:lnTo>
                    <a:pt x="454" y="29"/>
                  </a:lnTo>
                  <a:lnTo>
                    <a:pt x="454" y="27"/>
                  </a:lnTo>
                  <a:lnTo>
                    <a:pt x="452" y="27"/>
                  </a:lnTo>
                  <a:lnTo>
                    <a:pt x="452" y="27"/>
                  </a:lnTo>
                  <a:lnTo>
                    <a:pt x="452" y="24"/>
                  </a:lnTo>
                  <a:lnTo>
                    <a:pt x="452" y="24"/>
                  </a:lnTo>
                  <a:lnTo>
                    <a:pt x="452" y="20"/>
                  </a:lnTo>
                  <a:lnTo>
                    <a:pt x="452" y="20"/>
                  </a:lnTo>
                  <a:lnTo>
                    <a:pt x="450" y="18"/>
                  </a:lnTo>
                  <a:lnTo>
                    <a:pt x="442" y="18"/>
                  </a:lnTo>
                  <a:lnTo>
                    <a:pt x="442" y="18"/>
                  </a:lnTo>
                  <a:lnTo>
                    <a:pt x="438" y="18"/>
                  </a:lnTo>
                  <a:lnTo>
                    <a:pt x="435" y="20"/>
                  </a:lnTo>
                  <a:lnTo>
                    <a:pt x="433" y="24"/>
                  </a:lnTo>
                  <a:lnTo>
                    <a:pt x="431" y="27"/>
                  </a:lnTo>
                  <a:lnTo>
                    <a:pt x="429" y="27"/>
                  </a:lnTo>
                  <a:lnTo>
                    <a:pt x="427" y="29"/>
                  </a:lnTo>
                  <a:lnTo>
                    <a:pt x="421" y="31"/>
                  </a:lnTo>
                  <a:lnTo>
                    <a:pt x="421" y="31"/>
                  </a:lnTo>
                  <a:lnTo>
                    <a:pt x="419" y="33"/>
                  </a:lnTo>
                  <a:lnTo>
                    <a:pt x="419" y="35"/>
                  </a:lnTo>
                  <a:lnTo>
                    <a:pt x="419" y="35"/>
                  </a:lnTo>
                  <a:lnTo>
                    <a:pt x="419" y="35"/>
                  </a:lnTo>
                  <a:lnTo>
                    <a:pt x="419" y="37"/>
                  </a:lnTo>
                  <a:lnTo>
                    <a:pt x="417" y="37"/>
                  </a:lnTo>
                  <a:lnTo>
                    <a:pt x="417" y="37"/>
                  </a:lnTo>
                  <a:lnTo>
                    <a:pt x="413" y="37"/>
                  </a:lnTo>
                  <a:lnTo>
                    <a:pt x="413" y="37"/>
                  </a:lnTo>
                  <a:lnTo>
                    <a:pt x="413" y="35"/>
                  </a:lnTo>
                  <a:lnTo>
                    <a:pt x="408" y="29"/>
                  </a:lnTo>
                  <a:lnTo>
                    <a:pt x="408" y="27"/>
                  </a:lnTo>
                  <a:lnTo>
                    <a:pt x="408" y="24"/>
                  </a:lnTo>
                  <a:lnTo>
                    <a:pt x="408" y="22"/>
                  </a:lnTo>
                  <a:lnTo>
                    <a:pt x="411" y="20"/>
                  </a:lnTo>
                  <a:lnTo>
                    <a:pt x="411" y="20"/>
                  </a:lnTo>
                  <a:lnTo>
                    <a:pt x="413" y="20"/>
                  </a:lnTo>
                  <a:lnTo>
                    <a:pt x="413" y="20"/>
                  </a:lnTo>
                  <a:lnTo>
                    <a:pt x="413" y="18"/>
                  </a:lnTo>
                  <a:lnTo>
                    <a:pt x="413" y="18"/>
                  </a:lnTo>
                  <a:lnTo>
                    <a:pt x="413" y="16"/>
                  </a:lnTo>
                  <a:lnTo>
                    <a:pt x="413" y="14"/>
                  </a:lnTo>
                  <a:lnTo>
                    <a:pt x="413" y="12"/>
                  </a:lnTo>
                  <a:lnTo>
                    <a:pt x="413" y="10"/>
                  </a:lnTo>
                  <a:lnTo>
                    <a:pt x="411" y="10"/>
                  </a:lnTo>
                  <a:lnTo>
                    <a:pt x="408" y="8"/>
                  </a:lnTo>
                  <a:lnTo>
                    <a:pt x="402" y="6"/>
                  </a:lnTo>
                  <a:lnTo>
                    <a:pt x="398" y="4"/>
                  </a:lnTo>
                  <a:lnTo>
                    <a:pt x="394" y="6"/>
                  </a:lnTo>
                  <a:lnTo>
                    <a:pt x="392" y="8"/>
                  </a:lnTo>
                  <a:lnTo>
                    <a:pt x="390" y="10"/>
                  </a:lnTo>
                  <a:lnTo>
                    <a:pt x="388" y="14"/>
                  </a:lnTo>
                  <a:lnTo>
                    <a:pt x="384" y="14"/>
                  </a:lnTo>
                  <a:lnTo>
                    <a:pt x="382" y="16"/>
                  </a:lnTo>
                  <a:lnTo>
                    <a:pt x="379" y="16"/>
                  </a:lnTo>
                  <a:lnTo>
                    <a:pt x="379" y="16"/>
                  </a:lnTo>
                  <a:lnTo>
                    <a:pt x="377" y="14"/>
                  </a:lnTo>
                  <a:lnTo>
                    <a:pt x="377" y="14"/>
                  </a:lnTo>
                  <a:lnTo>
                    <a:pt x="375" y="12"/>
                  </a:lnTo>
                  <a:lnTo>
                    <a:pt x="373" y="12"/>
                  </a:lnTo>
                  <a:lnTo>
                    <a:pt x="367" y="14"/>
                  </a:lnTo>
                  <a:lnTo>
                    <a:pt x="365" y="12"/>
                  </a:lnTo>
                  <a:lnTo>
                    <a:pt x="363" y="12"/>
                  </a:lnTo>
                  <a:lnTo>
                    <a:pt x="361" y="12"/>
                  </a:lnTo>
                  <a:lnTo>
                    <a:pt x="361" y="10"/>
                  </a:lnTo>
                  <a:lnTo>
                    <a:pt x="359" y="10"/>
                  </a:lnTo>
                  <a:lnTo>
                    <a:pt x="359" y="10"/>
                  </a:lnTo>
                  <a:lnTo>
                    <a:pt x="357" y="12"/>
                  </a:lnTo>
                  <a:lnTo>
                    <a:pt x="355" y="12"/>
                  </a:lnTo>
                  <a:lnTo>
                    <a:pt x="355" y="12"/>
                  </a:lnTo>
                  <a:lnTo>
                    <a:pt x="350" y="8"/>
                  </a:lnTo>
                  <a:lnTo>
                    <a:pt x="348" y="6"/>
                  </a:lnTo>
                  <a:lnTo>
                    <a:pt x="344" y="4"/>
                  </a:lnTo>
                  <a:lnTo>
                    <a:pt x="344" y="4"/>
                  </a:lnTo>
                  <a:lnTo>
                    <a:pt x="342" y="4"/>
                  </a:lnTo>
                  <a:lnTo>
                    <a:pt x="342" y="6"/>
                  </a:lnTo>
                  <a:lnTo>
                    <a:pt x="340" y="6"/>
                  </a:lnTo>
                  <a:lnTo>
                    <a:pt x="340" y="6"/>
                  </a:lnTo>
                  <a:lnTo>
                    <a:pt x="340" y="6"/>
                  </a:lnTo>
                  <a:lnTo>
                    <a:pt x="340" y="6"/>
                  </a:lnTo>
                  <a:lnTo>
                    <a:pt x="330" y="0"/>
                  </a:lnTo>
                  <a:lnTo>
                    <a:pt x="328" y="0"/>
                  </a:lnTo>
                  <a:lnTo>
                    <a:pt x="326" y="0"/>
                  </a:lnTo>
                  <a:lnTo>
                    <a:pt x="323" y="2"/>
                  </a:lnTo>
                  <a:lnTo>
                    <a:pt x="319" y="2"/>
                  </a:lnTo>
                  <a:lnTo>
                    <a:pt x="317" y="4"/>
                  </a:lnTo>
                  <a:lnTo>
                    <a:pt x="315" y="4"/>
                  </a:lnTo>
                  <a:lnTo>
                    <a:pt x="311" y="4"/>
                  </a:lnTo>
                  <a:lnTo>
                    <a:pt x="305" y="2"/>
                  </a:lnTo>
                  <a:lnTo>
                    <a:pt x="305" y="2"/>
                  </a:lnTo>
                  <a:lnTo>
                    <a:pt x="305" y="0"/>
                  </a:lnTo>
                  <a:lnTo>
                    <a:pt x="303" y="0"/>
                  </a:lnTo>
                  <a:lnTo>
                    <a:pt x="303" y="0"/>
                  </a:lnTo>
                  <a:lnTo>
                    <a:pt x="303" y="0"/>
                  </a:lnTo>
                  <a:lnTo>
                    <a:pt x="299" y="2"/>
                  </a:lnTo>
                  <a:lnTo>
                    <a:pt x="299" y="2"/>
                  </a:lnTo>
                  <a:lnTo>
                    <a:pt x="297" y="2"/>
                  </a:lnTo>
                  <a:lnTo>
                    <a:pt x="297" y="2"/>
                  </a:lnTo>
                  <a:lnTo>
                    <a:pt x="297" y="4"/>
                  </a:lnTo>
                  <a:lnTo>
                    <a:pt x="297" y="4"/>
                  </a:lnTo>
                  <a:lnTo>
                    <a:pt x="288" y="18"/>
                  </a:lnTo>
                  <a:lnTo>
                    <a:pt x="286" y="20"/>
                  </a:lnTo>
                  <a:lnTo>
                    <a:pt x="286" y="20"/>
                  </a:lnTo>
                  <a:lnTo>
                    <a:pt x="284" y="20"/>
                  </a:lnTo>
                  <a:lnTo>
                    <a:pt x="278" y="22"/>
                  </a:lnTo>
                  <a:lnTo>
                    <a:pt x="274" y="24"/>
                  </a:lnTo>
                  <a:lnTo>
                    <a:pt x="272" y="24"/>
                  </a:lnTo>
                  <a:lnTo>
                    <a:pt x="272" y="24"/>
                  </a:lnTo>
                  <a:lnTo>
                    <a:pt x="272" y="27"/>
                  </a:lnTo>
                  <a:lnTo>
                    <a:pt x="272" y="27"/>
                  </a:lnTo>
                  <a:lnTo>
                    <a:pt x="272" y="29"/>
                  </a:lnTo>
                  <a:lnTo>
                    <a:pt x="270" y="31"/>
                  </a:lnTo>
                  <a:lnTo>
                    <a:pt x="265" y="35"/>
                  </a:lnTo>
                  <a:lnTo>
                    <a:pt x="265" y="35"/>
                  </a:lnTo>
                  <a:lnTo>
                    <a:pt x="265" y="35"/>
                  </a:lnTo>
                  <a:lnTo>
                    <a:pt x="257" y="43"/>
                  </a:lnTo>
                  <a:lnTo>
                    <a:pt x="243" y="60"/>
                  </a:lnTo>
                  <a:lnTo>
                    <a:pt x="232" y="70"/>
                  </a:lnTo>
                  <a:lnTo>
                    <a:pt x="230" y="72"/>
                  </a:lnTo>
                  <a:lnTo>
                    <a:pt x="228" y="72"/>
                  </a:lnTo>
                  <a:lnTo>
                    <a:pt x="205" y="78"/>
                  </a:lnTo>
                  <a:lnTo>
                    <a:pt x="199" y="78"/>
                  </a:lnTo>
                  <a:lnTo>
                    <a:pt x="197" y="80"/>
                  </a:lnTo>
                  <a:lnTo>
                    <a:pt x="197" y="83"/>
                  </a:lnTo>
                  <a:lnTo>
                    <a:pt x="197" y="83"/>
                  </a:lnTo>
                  <a:lnTo>
                    <a:pt x="197" y="83"/>
                  </a:lnTo>
                  <a:lnTo>
                    <a:pt x="197" y="83"/>
                  </a:lnTo>
                  <a:lnTo>
                    <a:pt x="189" y="95"/>
                  </a:lnTo>
                  <a:lnTo>
                    <a:pt x="189" y="97"/>
                  </a:lnTo>
                  <a:lnTo>
                    <a:pt x="187" y="122"/>
                  </a:lnTo>
                  <a:lnTo>
                    <a:pt x="187" y="122"/>
                  </a:lnTo>
                  <a:lnTo>
                    <a:pt x="187" y="124"/>
                  </a:lnTo>
                  <a:lnTo>
                    <a:pt x="189" y="128"/>
                  </a:lnTo>
                  <a:lnTo>
                    <a:pt x="189" y="128"/>
                  </a:lnTo>
                  <a:lnTo>
                    <a:pt x="189" y="128"/>
                  </a:lnTo>
                  <a:lnTo>
                    <a:pt x="195" y="141"/>
                  </a:lnTo>
                  <a:lnTo>
                    <a:pt x="195" y="145"/>
                  </a:lnTo>
                  <a:lnTo>
                    <a:pt x="195" y="147"/>
                  </a:lnTo>
                  <a:lnTo>
                    <a:pt x="195" y="159"/>
                  </a:lnTo>
                  <a:lnTo>
                    <a:pt x="195" y="163"/>
                  </a:lnTo>
                  <a:lnTo>
                    <a:pt x="195" y="165"/>
                  </a:lnTo>
                  <a:lnTo>
                    <a:pt x="189" y="176"/>
                  </a:lnTo>
                  <a:lnTo>
                    <a:pt x="189" y="176"/>
                  </a:lnTo>
                  <a:lnTo>
                    <a:pt x="189" y="176"/>
                  </a:lnTo>
                  <a:lnTo>
                    <a:pt x="187" y="178"/>
                  </a:lnTo>
                  <a:lnTo>
                    <a:pt x="187" y="186"/>
                  </a:lnTo>
                  <a:lnTo>
                    <a:pt x="185" y="199"/>
                  </a:lnTo>
                  <a:lnTo>
                    <a:pt x="182" y="203"/>
                  </a:lnTo>
                  <a:lnTo>
                    <a:pt x="182" y="222"/>
                  </a:lnTo>
                  <a:lnTo>
                    <a:pt x="185" y="236"/>
                  </a:lnTo>
                  <a:lnTo>
                    <a:pt x="185" y="240"/>
                  </a:lnTo>
                  <a:lnTo>
                    <a:pt x="182" y="242"/>
                  </a:lnTo>
                  <a:lnTo>
                    <a:pt x="170" y="267"/>
                  </a:lnTo>
                  <a:lnTo>
                    <a:pt x="170" y="267"/>
                  </a:lnTo>
                  <a:lnTo>
                    <a:pt x="168" y="273"/>
                  </a:lnTo>
                  <a:lnTo>
                    <a:pt x="166" y="275"/>
                  </a:lnTo>
                  <a:lnTo>
                    <a:pt x="164" y="275"/>
                  </a:lnTo>
                  <a:lnTo>
                    <a:pt x="145" y="282"/>
                  </a:lnTo>
                  <a:lnTo>
                    <a:pt x="135" y="288"/>
                  </a:lnTo>
                  <a:lnTo>
                    <a:pt x="126" y="294"/>
                  </a:lnTo>
                  <a:lnTo>
                    <a:pt x="118" y="298"/>
                  </a:lnTo>
                  <a:lnTo>
                    <a:pt x="110" y="302"/>
                  </a:lnTo>
                  <a:lnTo>
                    <a:pt x="102" y="309"/>
                  </a:lnTo>
                  <a:lnTo>
                    <a:pt x="93" y="313"/>
                  </a:lnTo>
                  <a:lnTo>
                    <a:pt x="85" y="319"/>
                  </a:lnTo>
                  <a:lnTo>
                    <a:pt x="75" y="323"/>
                  </a:lnTo>
                  <a:lnTo>
                    <a:pt x="66" y="327"/>
                  </a:lnTo>
                  <a:lnTo>
                    <a:pt x="58" y="334"/>
                  </a:lnTo>
                  <a:lnTo>
                    <a:pt x="50" y="338"/>
                  </a:lnTo>
                  <a:lnTo>
                    <a:pt x="41" y="344"/>
                  </a:lnTo>
                  <a:lnTo>
                    <a:pt x="33" y="348"/>
                  </a:lnTo>
                  <a:lnTo>
                    <a:pt x="25" y="354"/>
                  </a:lnTo>
                  <a:lnTo>
                    <a:pt x="17" y="358"/>
                  </a:lnTo>
                  <a:lnTo>
                    <a:pt x="8" y="363"/>
                  </a:lnTo>
                  <a:lnTo>
                    <a:pt x="0" y="369"/>
                  </a:lnTo>
                  <a:lnTo>
                    <a:pt x="6" y="390"/>
                  </a:lnTo>
                  <a:lnTo>
                    <a:pt x="10" y="402"/>
                  </a:lnTo>
                  <a:lnTo>
                    <a:pt x="23" y="446"/>
                  </a:lnTo>
                  <a:lnTo>
                    <a:pt x="17" y="448"/>
                  </a:lnTo>
                  <a:lnTo>
                    <a:pt x="17" y="448"/>
                  </a:lnTo>
                  <a:lnTo>
                    <a:pt x="17" y="448"/>
                  </a:lnTo>
                  <a:lnTo>
                    <a:pt x="17" y="448"/>
                  </a:lnTo>
                  <a:lnTo>
                    <a:pt x="17" y="450"/>
                  </a:lnTo>
                  <a:lnTo>
                    <a:pt x="21" y="462"/>
                  </a:lnTo>
                  <a:lnTo>
                    <a:pt x="21" y="462"/>
                  </a:lnTo>
                  <a:lnTo>
                    <a:pt x="21" y="464"/>
                  </a:lnTo>
                  <a:lnTo>
                    <a:pt x="35" y="460"/>
                  </a:lnTo>
                  <a:lnTo>
                    <a:pt x="37" y="460"/>
                  </a:lnTo>
                  <a:lnTo>
                    <a:pt x="37" y="462"/>
                  </a:lnTo>
                  <a:lnTo>
                    <a:pt x="39" y="468"/>
                  </a:lnTo>
                  <a:lnTo>
                    <a:pt x="37" y="472"/>
                  </a:lnTo>
                  <a:lnTo>
                    <a:pt x="29" y="479"/>
                  </a:lnTo>
                  <a:lnTo>
                    <a:pt x="29" y="481"/>
                  </a:lnTo>
                  <a:lnTo>
                    <a:pt x="29" y="481"/>
                  </a:lnTo>
                  <a:lnTo>
                    <a:pt x="43" y="483"/>
                  </a:lnTo>
                  <a:lnTo>
                    <a:pt x="60" y="485"/>
                  </a:lnTo>
                  <a:lnTo>
                    <a:pt x="75" y="487"/>
                  </a:lnTo>
                  <a:lnTo>
                    <a:pt x="89" y="489"/>
                  </a:lnTo>
                  <a:lnTo>
                    <a:pt x="95" y="491"/>
                  </a:lnTo>
                  <a:lnTo>
                    <a:pt x="95" y="491"/>
                  </a:lnTo>
                  <a:lnTo>
                    <a:pt x="95" y="491"/>
                  </a:lnTo>
                  <a:lnTo>
                    <a:pt x="120" y="495"/>
                  </a:lnTo>
                  <a:lnTo>
                    <a:pt x="124" y="497"/>
                  </a:lnTo>
                  <a:lnTo>
                    <a:pt x="129" y="499"/>
                  </a:lnTo>
                  <a:lnTo>
                    <a:pt x="137" y="506"/>
                  </a:lnTo>
                  <a:lnTo>
                    <a:pt x="143" y="508"/>
                  </a:lnTo>
                  <a:lnTo>
                    <a:pt x="149" y="512"/>
                  </a:lnTo>
                  <a:lnTo>
                    <a:pt x="158" y="516"/>
                  </a:lnTo>
                  <a:lnTo>
                    <a:pt x="164" y="520"/>
                  </a:lnTo>
                  <a:lnTo>
                    <a:pt x="170" y="524"/>
                  </a:lnTo>
                  <a:lnTo>
                    <a:pt x="176" y="528"/>
                  </a:lnTo>
                  <a:lnTo>
                    <a:pt x="182" y="533"/>
                  </a:lnTo>
                  <a:lnTo>
                    <a:pt x="191" y="537"/>
                  </a:lnTo>
                  <a:lnTo>
                    <a:pt x="197" y="541"/>
                  </a:lnTo>
                  <a:lnTo>
                    <a:pt x="203" y="545"/>
                  </a:lnTo>
                  <a:lnTo>
                    <a:pt x="209" y="547"/>
                  </a:lnTo>
                  <a:lnTo>
                    <a:pt x="216" y="551"/>
                  </a:lnTo>
                  <a:lnTo>
                    <a:pt x="224" y="555"/>
                  </a:lnTo>
                  <a:lnTo>
                    <a:pt x="230" y="560"/>
                  </a:lnTo>
                  <a:lnTo>
                    <a:pt x="236" y="564"/>
                  </a:lnTo>
                  <a:lnTo>
                    <a:pt x="243" y="568"/>
                  </a:lnTo>
                  <a:lnTo>
                    <a:pt x="249" y="572"/>
                  </a:lnTo>
                  <a:lnTo>
                    <a:pt x="255" y="576"/>
                  </a:lnTo>
                  <a:lnTo>
                    <a:pt x="261" y="582"/>
                  </a:lnTo>
                  <a:lnTo>
                    <a:pt x="267" y="587"/>
                  </a:lnTo>
                  <a:lnTo>
                    <a:pt x="274" y="593"/>
                  </a:lnTo>
                  <a:lnTo>
                    <a:pt x="280" y="599"/>
                  </a:lnTo>
                  <a:lnTo>
                    <a:pt x="288" y="605"/>
                  </a:lnTo>
                  <a:lnTo>
                    <a:pt x="294" y="611"/>
                  </a:lnTo>
                  <a:lnTo>
                    <a:pt x="301" y="618"/>
                  </a:lnTo>
                  <a:lnTo>
                    <a:pt x="309" y="622"/>
                  </a:lnTo>
                  <a:lnTo>
                    <a:pt x="309" y="624"/>
                  </a:lnTo>
                  <a:lnTo>
                    <a:pt x="309" y="624"/>
                  </a:lnTo>
                  <a:lnTo>
                    <a:pt x="317" y="630"/>
                  </a:lnTo>
                  <a:lnTo>
                    <a:pt x="323" y="634"/>
                  </a:lnTo>
                  <a:lnTo>
                    <a:pt x="330" y="640"/>
                  </a:lnTo>
                  <a:lnTo>
                    <a:pt x="336" y="645"/>
                  </a:lnTo>
                  <a:lnTo>
                    <a:pt x="344" y="651"/>
                  </a:lnTo>
                  <a:lnTo>
                    <a:pt x="353" y="657"/>
                  </a:lnTo>
                  <a:lnTo>
                    <a:pt x="361" y="665"/>
                  </a:lnTo>
                  <a:lnTo>
                    <a:pt x="369" y="672"/>
                  </a:lnTo>
                  <a:lnTo>
                    <a:pt x="377" y="680"/>
                  </a:lnTo>
                  <a:lnTo>
                    <a:pt x="386" y="686"/>
                  </a:lnTo>
                  <a:lnTo>
                    <a:pt x="396" y="692"/>
                  </a:lnTo>
                  <a:lnTo>
                    <a:pt x="404" y="701"/>
                  </a:lnTo>
                  <a:lnTo>
                    <a:pt x="413" y="707"/>
                  </a:lnTo>
                  <a:lnTo>
                    <a:pt x="419" y="713"/>
                  </a:lnTo>
                  <a:lnTo>
                    <a:pt x="427" y="719"/>
                  </a:lnTo>
                  <a:lnTo>
                    <a:pt x="433" y="723"/>
                  </a:lnTo>
                  <a:lnTo>
                    <a:pt x="442" y="730"/>
                  </a:lnTo>
                  <a:lnTo>
                    <a:pt x="448" y="734"/>
                  </a:lnTo>
                  <a:lnTo>
                    <a:pt x="448" y="736"/>
                  </a:lnTo>
                  <a:lnTo>
                    <a:pt x="448" y="736"/>
                  </a:lnTo>
                  <a:lnTo>
                    <a:pt x="448" y="736"/>
                  </a:lnTo>
                  <a:lnTo>
                    <a:pt x="448" y="736"/>
                  </a:lnTo>
                  <a:lnTo>
                    <a:pt x="456" y="736"/>
                  </a:lnTo>
                  <a:lnTo>
                    <a:pt x="462" y="736"/>
                  </a:lnTo>
                  <a:lnTo>
                    <a:pt x="469" y="738"/>
                  </a:lnTo>
                  <a:lnTo>
                    <a:pt x="475" y="738"/>
                  </a:lnTo>
                  <a:lnTo>
                    <a:pt x="479" y="738"/>
                  </a:lnTo>
                  <a:lnTo>
                    <a:pt x="487" y="740"/>
                  </a:lnTo>
                  <a:lnTo>
                    <a:pt x="496" y="740"/>
                  </a:lnTo>
                  <a:lnTo>
                    <a:pt x="504" y="740"/>
                  </a:lnTo>
                  <a:lnTo>
                    <a:pt x="510" y="742"/>
                  </a:lnTo>
                  <a:lnTo>
                    <a:pt x="518" y="742"/>
                  </a:lnTo>
                  <a:lnTo>
                    <a:pt x="527" y="742"/>
                  </a:lnTo>
                  <a:lnTo>
                    <a:pt x="535" y="744"/>
                  </a:lnTo>
                  <a:lnTo>
                    <a:pt x="541" y="744"/>
                  </a:lnTo>
                  <a:lnTo>
                    <a:pt x="547" y="744"/>
                  </a:lnTo>
                  <a:lnTo>
                    <a:pt x="554" y="744"/>
                  </a:lnTo>
                  <a:lnTo>
                    <a:pt x="560" y="746"/>
                  </a:lnTo>
                  <a:lnTo>
                    <a:pt x="564" y="746"/>
                  </a:lnTo>
                  <a:lnTo>
                    <a:pt x="572" y="746"/>
                  </a:lnTo>
                  <a:lnTo>
                    <a:pt x="576" y="746"/>
                  </a:lnTo>
                  <a:lnTo>
                    <a:pt x="579" y="746"/>
                  </a:lnTo>
                  <a:lnTo>
                    <a:pt x="583" y="744"/>
                  </a:lnTo>
                  <a:lnTo>
                    <a:pt x="587" y="744"/>
                  </a:lnTo>
                  <a:lnTo>
                    <a:pt x="599" y="730"/>
                  </a:lnTo>
                  <a:lnTo>
                    <a:pt x="603" y="721"/>
                  </a:lnTo>
                  <a:lnTo>
                    <a:pt x="610" y="715"/>
                  </a:lnTo>
                  <a:lnTo>
                    <a:pt x="610" y="713"/>
                  </a:lnTo>
                  <a:lnTo>
                    <a:pt x="612" y="709"/>
                  </a:lnTo>
                  <a:lnTo>
                    <a:pt x="618" y="699"/>
                  </a:lnTo>
                  <a:lnTo>
                    <a:pt x="620" y="696"/>
                  </a:lnTo>
                  <a:lnTo>
                    <a:pt x="620" y="694"/>
                  </a:lnTo>
                  <a:lnTo>
                    <a:pt x="620" y="692"/>
                  </a:lnTo>
                  <a:lnTo>
                    <a:pt x="620" y="690"/>
                  </a:lnTo>
                  <a:lnTo>
                    <a:pt x="622" y="686"/>
                  </a:lnTo>
                  <a:lnTo>
                    <a:pt x="630" y="670"/>
                  </a:lnTo>
                  <a:lnTo>
                    <a:pt x="632" y="665"/>
                  </a:lnTo>
                  <a:lnTo>
                    <a:pt x="637" y="663"/>
                  </a:lnTo>
                  <a:lnTo>
                    <a:pt x="649" y="657"/>
                  </a:lnTo>
                  <a:lnTo>
                    <a:pt x="653" y="657"/>
                  </a:lnTo>
                  <a:lnTo>
                    <a:pt x="672" y="657"/>
                  </a:lnTo>
                  <a:lnTo>
                    <a:pt x="676" y="659"/>
                  </a:lnTo>
                  <a:lnTo>
                    <a:pt x="693" y="665"/>
                  </a:lnTo>
                  <a:lnTo>
                    <a:pt x="693" y="663"/>
                  </a:lnTo>
                  <a:lnTo>
                    <a:pt x="693" y="663"/>
                  </a:lnTo>
                  <a:lnTo>
                    <a:pt x="693" y="663"/>
                  </a:lnTo>
                  <a:lnTo>
                    <a:pt x="693" y="661"/>
                  </a:lnTo>
                  <a:lnTo>
                    <a:pt x="693" y="661"/>
                  </a:lnTo>
                  <a:lnTo>
                    <a:pt x="693" y="659"/>
                  </a:lnTo>
                  <a:lnTo>
                    <a:pt x="693" y="657"/>
                  </a:lnTo>
                  <a:lnTo>
                    <a:pt x="693" y="659"/>
                  </a:lnTo>
                  <a:lnTo>
                    <a:pt x="693" y="661"/>
                  </a:lnTo>
                  <a:lnTo>
                    <a:pt x="695" y="663"/>
                  </a:lnTo>
                  <a:lnTo>
                    <a:pt x="695" y="665"/>
                  </a:lnTo>
                  <a:lnTo>
                    <a:pt x="699" y="663"/>
                  </a:lnTo>
                  <a:lnTo>
                    <a:pt x="703" y="661"/>
                  </a:lnTo>
                  <a:lnTo>
                    <a:pt x="705" y="661"/>
                  </a:lnTo>
                  <a:lnTo>
                    <a:pt x="709" y="663"/>
                  </a:lnTo>
                  <a:lnTo>
                    <a:pt x="713" y="663"/>
                  </a:lnTo>
                  <a:lnTo>
                    <a:pt x="718" y="665"/>
                  </a:lnTo>
                  <a:lnTo>
                    <a:pt x="720" y="667"/>
                  </a:lnTo>
                  <a:lnTo>
                    <a:pt x="722" y="670"/>
                  </a:lnTo>
                  <a:lnTo>
                    <a:pt x="728" y="672"/>
                  </a:lnTo>
                  <a:lnTo>
                    <a:pt x="736" y="672"/>
                  </a:lnTo>
                  <a:lnTo>
                    <a:pt x="738" y="672"/>
                  </a:lnTo>
                  <a:lnTo>
                    <a:pt x="738" y="670"/>
                  </a:lnTo>
                  <a:lnTo>
                    <a:pt x="738" y="67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6" name="Freeform 17"/>
            <p:cNvSpPr>
              <a:spLocks noEditPoints="1"/>
            </p:cNvSpPr>
            <p:nvPr/>
          </p:nvSpPr>
          <p:spPr bwMode="auto">
            <a:xfrm>
              <a:off x="8172450" y="1228725"/>
              <a:ext cx="2311400" cy="2084388"/>
            </a:xfrm>
            <a:custGeom>
              <a:avLst/>
              <a:gdLst>
                <a:gd name="T0" fmla="*/ 790 w 1456"/>
                <a:gd name="T1" fmla="*/ 1216 h 1313"/>
                <a:gd name="T2" fmla="*/ 794 w 1456"/>
                <a:gd name="T3" fmla="*/ 1245 h 1313"/>
                <a:gd name="T4" fmla="*/ 382 w 1456"/>
                <a:gd name="T5" fmla="*/ 857 h 1313"/>
                <a:gd name="T6" fmla="*/ 1425 w 1456"/>
                <a:gd name="T7" fmla="*/ 1135 h 1313"/>
                <a:gd name="T8" fmla="*/ 1369 w 1456"/>
                <a:gd name="T9" fmla="*/ 1027 h 1313"/>
                <a:gd name="T10" fmla="*/ 1307 w 1456"/>
                <a:gd name="T11" fmla="*/ 959 h 1313"/>
                <a:gd name="T12" fmla="*/ 1338 w 1456"/>
                <a:gd name="T13" fmla="*/ 786 h 1313"/>
                <a:gd name="T14" fmla="*/ 1257 w 1456"/>
                <a:gd name="T15" fmla="*/ 608 h 1313"/>
                <a:gd name="T16" fmla="*/ 1263 w 1456"/>
                <a:gd name="T17" fmla="*/ 500 h 1313"/>
                <a:gd name="T18" fmla="*/ 1292 w 1456"/>
                <a:gd name="T19" fmla="*/ 440 h 1313"/>
                <a:gd name="T20" fmla="*/ 1300 w 1456"/>
                <a:gd name="T21" fmla="*/ 376 h 1313"/>
                <a:gd name="T22" fmla="*/ 1292 w 1456"/>
                <a:gd name="T23" fmla="*/ 322 h 1313"/>
                <a:gd name="T24" fmla="*/ 1172 w 1456"/>
                <a:gd name="T25" fmla="*/ 247 h 1313"/>
                <a:gd name="T26" fmla="*/ 1114 w 1456"/>
                <a:gd name="T27" fmla="*/ 204 h 1313"/>
                <a:gd name="T28" fmla="*/ 1039 w 1456"/>
                <a:gd name="T29" fmla="*/ 183 h 1313"/>
                <a:gd name="T30" fmla="*/ 981 w 1456"/>
                <a:gd name="T31" fmla="*/ 152 h 1313"/>
                <a:gd name="T32" fmla="*/ 852 w 1456"/>
                <a:gd name="T33" fmla="*/ 170 h 1313"/>
                <a:gd name="T34" fmla="*/ 778 w 1456"/>
                <a:gd name="T35" fmla="*/ 233 h 1313"/>
                <a:gd name="T36" fmla="*/ 749 w 1456"/>
                <a:gd name="T37" fmla="*/ 274 h 1313"/>
                <a:gd name="T38" fmla="*/ 448 w 1456"/>
                <a:gd name="T39" fmla="*/ 222 h 1313"/>
                <a:gd name="T40" fmla="*/ 336 w 1456"/>
                <a:gd name="T41" fmla="*/ 121 h 1313"/>
                <a:gd name="T42" fmla="*/ 309 w 1456"/>
                <a:gd name="T43" fmla="*/ 46 h 1313"/>
                <a:gd name="T44" fmla="*/ 216 w 1456"/>
                <a:gd name="T45" fmla="*/ 58 h 1313"/>
                <a:gd name="T46" fmla="*/ 110 w 1456"/>
                <a:gd name="T47" fmla="*/ 75 h 1313"/>
                <a:gd name="T48" fmla="*/ 75 w 1456"/>
                <a:gd name="T49" fmla="*/ 36 h 1313"/>
                <a:gd name="T50" fmla="*/ 29 w 1456"/>
                <a:gd name="T51" fmla="*/ 34 h 1313"/>
                <a:gd name="T52" fmla="*/ 10 w 1456"/>
                <a:gd name="T53" fmla="*/ 79 h 1313"/>
                <a:gd name="T54" fmla="*/ 33 w 1456"/>
                <a:gd name="T55" fmla="*/ 139 h 1313"/>
                <a:gd name="T56" fmla="*/ 31 w 1456"/>
                <a:gd name="T57" fmla="*/ 189 h 1313"/>
                <a:gd name="T58" fmla="*/ 56 w 1456"/>
                <a:gd name="T59" fmla="*/ 245 h 1313"/>
                <a:gd name="T60" fmla="*/ 75 w 1456"/>
                <a:gd name="T61" fmla="*/ 291 h 1313"/>
                <a:gd name="T62" fmla="*/ 98 w 1456"/>
                <a:gd name="T63" fmla="*/ 357 h 1313"/>
                <a:gd name="T64" fmla="*/ 160 w 1456"/>
                <a:gd name="T65" fmla="*/ 376 h 1313"/>
                <a:gd name="T66" fmla="*/ 147 w 1456"/>
                <a:gd name="T67" fmla="*/ 407 h 1313"/>
                <a:gd name="T68" fmla="*/ 139 w 1456"/>
                <a:gd name="T69" fmla="*/ 453 h 1313"/>
                <a:gd name="T70" fmla="*/ 112 w 1456"/>
                <a:gd name="T71" fmla="*/ 488 h 1313"/>
                <a:gd name="T72" fmla="*/ 110 w 1456"/>
                <a:gd name="T73" fmla="*/ 548 h 1313"/>
                <a:gd name="T74" fmla="*/ 151 w 1456"/>
                <a:gd name="T75" fmla="*/ 598 h 1313"/>
                <a:gd name="T76" fmla="*/ 230 w 1456"/>
                <a:gd name="T77" fmla="*/ 679 h 1313"/>
                <a:gd name="T78" fmla="*/ 266 w 1456"/>
                <a:gd name="T79" fmla="*/ 710 h 1313"/>
                <a:gd name="T80" fmla="*/ 322 w 1456"/>
                <a:gd name="T81" fmla="*/ 869 h 1313"/>
                <a:gd name="T82" fmla="*/ 351 w 1456"/>
                <a:gd name="T83" fmla="*/ 892 h 1313"/>
                <a:gd name="T84" fmla="*/ 380 w 1456"/>
                <a:gd name="T85" fmla="*/ 853 h 1313"/>
                <a:gd name="T86" fmla="*/ 375 w 1456"/>
                <a:gd name="T87" fmla="*/ 867 h 1313"/>
                <a:gd name="T88" fmla="*/ 415 w 1456"/>
                <a:gd name="T89" fmla="*/ 892 h 1313"/>
                <a:gd name="T90" fmla="*/ 498 w 1456"/>
                <a:gd name="T91" fmla="*/ 942 h 1313"/>
                <a:gd name="T92" fmla="*/ 521 w 1456"/>
                <a:gd name="T93" fmla="*/ 986 h 1313"/>
                <a:gd name="T94" fmla="*/ 562 w 1456"/>
                <a:gd name="T95" fmla="*/ 1071 h 1313"/>
                <a:gd name="T96" fmla="*/ 657 w 1456"/>
                <a:gd name="T97" fmla="*/ 1129 h 1313"/>
                <a:gd name="T98" fmla="*/ 780 w 1456"/>
                <a:gd name="T99" fmla="*/ 1178 h 1313"/>
                <a:gd name="T100" fmla="*/ 871 w 1456"/>
                <a:gd name="T101" fmla="*/ 1162 h 1313"/>
                <a:gd name="T102" fmla="*/ 950 w 1456"/>
                <a:gd name="T103" fmla="*/ 1141 h 1313"/>
                <a:gd name="T104" fmla="*/ 977 w 1456"/>
                <a:gd name="T105" fmla="*/ 1160 h 1313"/>
                <a:gd name="T106" fmla="*/ 1018 w 1456"/>
                <a:gd name="T107" fmla="*/ 1259 h 1313"/>
                <a:gd name="T108" fmla="*/ 1079 w 1456"/>
                <a:gd name="T109" fmla="*/ 1272 h 1313"/>
                <a:gd name="T110" fmla="*/ 1199 w 1456"/>
                <a:gd name="T111" fmla="*/ 1290 h 1313"/>
                <a:gd name="T112" fmla="*/ 1238 w 1456"/>
                <a:gd name="T113" fmla="*/ 1293 h 1313"/>
                <a:gd name="T114" fmla="*/ 1319 w 1456"/>
                <a:gd name="T115" fmla="*/ 1305 h 1313"/>
                <a:gd name="T116" fmla="*/ 1346 w 1456"/>
                <a:gd name="T117" fmla="*/ 1216 h 1313"/>
                <a:gd name="T118" fmla="*/ 1408 w 1456"/>
                <a:gd name="T119" fmla="*/ 1187 h 1313"/>
                <a:gd name="T120" fmla="*/ 917 w 1456"/>
                <a:gd name="T121" fmla="*/ 1154 h 1313"/>
                <a:gd name="T122" fmla="*/ 855 w 1456"/>
                <a:gd name="T123" fmla="*/ 1189 h 1313"/>
                <a:gd name="T124" fmla="*/ 896 w 1456"/>
                <a:gd name="T125" fmla="*/ 1185 h 13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56" h="1313">
                  <a:moveTo>
                    <a:pt x="726" y="1178"/>
                  </a:moveTo>
                  <a:lnTo>
                    <a:pt x="726" y="1178"/>
                  </a:lnTo>
                  <a:lnTo>
                    <a:pt x="724" y="1178"/>
                  </a:lnTo>
                  <a:lnTo>
                    <a:pt x="724" y="1181"/>
                  </a:lnTo>
                  <a:lnTo>
                    <a:pt x="724" y="1181"/>
                  </a:lnTo>
                  <a:lnTo>
                    <a:pt x="726" y="1183"/>
                  </a:lnTo>
                  <a:lnTo>
                    <a:pt x="726" y="1183"/>
                  </a:lnTo>
                  <a:lnTo>
                    <a:pt x="728" y="1181"/>
                  </a:lnTo>
                  <a:lnTo>
                    <a:pt x="728" y="1181"/>
                  </a:lnTo>
                  <a:lnTo>
                    <a:pt x="726" y="1178"/>
                  </a:lnTo>
                  <a:close/>
                  <a:moveTo>
                    <a:pt x="757" y="1193"/>
                  </a:moveTo>
                  <a:lnTo>
                    <a:pt x="757" y="1193"/>
                  </a:lnTo>
                  <a:lnTo>
                    <a:pt x="757" y="1193"/>
                  </a:lnTo>
                  <a:lnTo>
                    <a:pt x="757" y="1191"/>
                  </a:lnTo>
                  <a:lnTo>
                    <a:pt x="755" y="1191"/>
                  </a:lnTo>
                  <a:lnTo>
                    <a:pt x="755" y="1191"/>
                  </a:lnTo>
                  <a:lnTo>
                    <a:pt x="753" y="1191"/>
                  </a:lnTo>
                  <a:lnTo>
                    <a:pt x="751" y="1189"/>
                  </a:lnTo>
                  <a:lnTo>
                    <a:pt x="749" y="1189"/>
                  </a:lnTo>
                  <a:lnTo>
                    <a:pt x="749" y="1191"/>
                  </a:lnTo>
                  <a:lnTo>
                    <a:pt x="747" y="1191"/>
                  </a:lnTo>
                  <a:lnTo>
                    <a:pt x="747" y="1193"/>
                  </a:lnTo>
                  <a:lnTo>
                    <a:pt x="747" y="1195"/>
                  </a:lnTo>
                  <a:lnTo>
                    <a:pt x="751" y="1195"/>
                  </a:lnTo>
                  <a:lnTo>
                    <a:pt x="757" y="1197"/>
                  </a:lnTo>
                  <a:lnTo>
                    <a:pt x="757" y="1195"/>
                  </a:lnTo>
                  <a:lnTo>
                    <a:pt x="757" y="1195"/>
                  </a:lnTo>
                  <a:lnTo>
                    <a:pt x="757" y="1193"/>
                  </a:lnTo>
                  <a:lnTo>
                    <a:pt x="757" y="1193"/>
                  </a:lnTo>
                  <a:close/>
                  <a:moveTo>
                    <a:pt x="792" y="1216"/>
                  </a:moveTo>
                  <a:lnTo>
                    <a:pt x="794" y="1214"/>
                  </a:lnTo>
                  <a:lnTo>
                    <a:pt x="794" y="1212"/>
                  </a:lnTo>
                  <a:lnTo>
                    <a:pt x="794" y="1212"/>
                  </a:lnTo>
                  <a:lnTo>
                    <a:pt x="794" y="1212"/>
                  </a:lnTo>
                  <a:lnTo>
                    <a:pt x="792" y="1212"/>
                  </a:lnTo>
                  <a:lnTo>
                    <a:pt x="792" y="1210"/>
                  </a:lnTo>
                  <a:lnTo>
                    <a:pt x="792" y="1210"/>
                  </a:lnTo>
                  <a:lnTo>
                    <a:pt x="790" y="1210"/>
                  </a:lnTo>
                  <a:lnTo>
                    <a:pt x="790" y="1212"/>
                  </a:lnTo>
                  <a:lnTo>
                    <a:pt x="790" y="1212"/>
                  </a:lnTo>
                  <a:lnTo>
                    <a:pt x="790" y="1214"/>
                  </a:lnTo>
                  <a:lnTo>
                    <a:pt x="790" y="1214"/>
                  </a:lnTo>
                  <a:lnTo>
                    <a:pt x="790" y="1216"/>
                  </a:lnTo>
                  <a:lnTo>
                    <a:pt x="790" y="1216"/>
                  </a:lnTo>
                  <a:lnTo>
                    <a:pt x="792" y="1216"/>
                  </a:lnTo>
                  <a:lnTo>
                    <a:pt x="792" y="1216"/>
                  </a:lnTo>
                  <a:lnTo>
                    <a:pt x="792" y="1216"/>
                  </a:lnTo>
                  <a:close/>
                  <a:moveTo>
                    <a:pt x="477" y="961"/>
                  </a:moveTo>
                  <a:lnTo>
                    <a:pt x="475" y="961"/>
                  </a:lnTo>
                  <a:lnTo>
                    <a:pt x="475" y="959"/>
                  </a:lnTo>
                  <a:lnTo>
                    <a:pt x="475" y="959"/>
                  </a:lnTo>
                  <a:lnTo>
                    <a:pt x="475" y="961"/>
                  </a:lnTo>
                  <a:lnTo>
                    <a:pt x="475" y="963"/>
                  </a:lnTo>
                  <a:lnTo>
                    <a:pt x="477" y="965"/>
                  </a:lnTo>
                  <a:lnTo>
                    <a:pt x="477" y="965"/>
                  </a:lnTo>
                  <a:lnTo>
                    <a:pt x="477" y="963"/>
                  </a:lnTo>
                  <a:lnTo>
                    <a:pt x="477" y="961"/>
                  </a:lnTo>
                  <a:lnTo>
                    <a:pt x="477" y="959"/>
                  </a:lnTo>
                  <a:lnTo>
                    <a:pt x="477" y="961"/>
                  </a:lnTo>
                  <a:close/>
                  <a:moveTo>
                    <a:pt x="703" y="1168"/>
                  </a:moveTo>
                  <a:lnTo>
                    <a:pt x="697" y="1168"/>
                  </a:lnTo>
                  <a:lnTo>
                    <a:pt x="691" y="1166"/>
                  </a:lnTo>
                  <a:lnTo>
                    <a:pt x="691" y="1166"/>
                  </a:lnTo>
                  <a:lnTo>
                    <a:pt x="691" y="1166"/>
                  </a:lnTo>
                  <a:lnTo>
                    <a:pt x="689" y="1166"/>
                  </a:lnTo>
                  <a:lnTo>
                    <a:pt x="689" y="1166"/>
                  </a:lnTo>
                  <a:lnTo>
                    <a:pt x="691" y="1166"/>
                  </a:lnTo>
                  <a:lnTo>
                    <a:pt x="693" y="1168"/>
                  </a:lnTo>
                  <a:lnTo>
                    <a:pt x="693" y="1170"/>
                  </a:lnTo>
                  <a:lnTo>
                    <a:pt x="695" y="1170"/>
                  </a:lnTo>
                  <a:lnTo>
                    <a:pt x="699" y="1170"/>
                  </a:lnTo>
                  <a:lnTo>
                    <a:pt x="701" y="1170"/>
                  </a:lnTo>
                  <a:lnTo>
                    <a:pt x="701" y="1170"/>
                  </a:lnTo>
                  <a:lnTo>
                    <a:pt x="703" y="1170"/>
                  </a:lnTo>
                  <a:lnTo>
                    <a:pt x="705" y="1170"/>
                  </a:lnTo>
                  <a:lnTo>
                    <a:pt x="707" y="1170"/>
                  </a:lnTo>
                  <a:lnTo>
                    <a:pt x="705" y="1168"/>
                  </a:lnTo>
                  <a:lnTo>
                    <a:pt x="703" y="1168"/>
                  </a:lnTo>
                  <a:close/>
                  <a:moveTo>
                    <a:pt x="794" y="1243"/>
                  </a:moveTo>
                  <a:lnTo>
                    <a:pt x="792" y="1243"/>
                  </a:lnTo>
                  <a:lnTo>
                    <a:pt x="792" y="1245"/>
                  </a:lnTo>
                  <a:lnTo>
                    <a:pt x="792" y="1245"/>
                  </a:lnTo>
                  <a:lnTo>
                    <a:pt x="792" y="1245"/>
                  </a:lnTo>
                  <a:lnTo>
                    <a:pt x="794" y="1247"/>
                  </a:lnTo>
                  <a:lnTo>
                    <a:pt x="794" y="1245"/>
                  </a:lnTo>
                  <a:lnTo>
                    <a:pt x="794" y="1245"/>
                  </a:lnTo>
                  <a:lnTo>
                    <a:pt x="794" y="1243"/>
                  </a:lnTo>
                  <a:close/>
                  <a:moveTo>
                    <a:pt x="942" y="1145"/>
                  </a:moveTo>
                  <a:lnTo>
                    <a:pt x="942" y="1145"/>
                  </a:lnTo>
                  <a:lnTo>
                    <a:pt x="940" y="1145"/>
                  </a:lnTo>
                  <a:lnTo>
                    <a:pt x="940" y="1145"/>
                  </a:lnTo>
                  <a:lnTo>
                    <a:pt x="937" y="1147"/>
                  </a:lnTo>
                  <a:lnTo>
                    <a:pt x="937" y="1149"/>
                  </a:lnTo>
                  <a:lnTo>
                    <a:pt x="940" y="1149"/>
                  </a:lnTo>
                  <a:lnTo>
                    <a:pt x="942" y="1149"/>
                  </a:lnTo>
                  <a:lnTo>
                    <a:pt x="942" y="1149"/>
                  </a:lnTo>
                  <a:lnTo>
                    <a:pt x="942" y="1147"/>
                  </a:lnTo>
                  <a:lnTo>
                    <a:pt x="942" y="1147"/>
                  </a:lnTo>
                  <a:lnTo>
                    <a:pt x="942" y="1145"/>
                  </a:lnTo>
                  <a:lnTo>
                    <a:pt x="942" y="1145"/>
                  </a:lnTo>
                  <a:close/>
                  <a:moveTo>
                    <a:pt x="931" y="1162"/>
                  </a:moveTo>
                  <a:lnTo>
                    <a:pt x="929" y="1164"/>
                  </a:lnTo>
                  <a:lnTo>
                    <a:pt x="929" y="1164"/>
                  </a:lnTo>
                  <a:lnTo>
                    <a:pt x="929" y="1168"/>
                  </a:lnTo>
                  <a:lnTo>
                    <a:pt x="929" y="1168"/>
                  </a:lnTo>
                  <a:lnTo>
                    <a:pt x="933" y="1166"/>
                  </a:lnTo>
                  <a:lnTo>
                    <a:pt x="935" y="1164"/>
                  </a:lnTo>
                  <a:lnTo>
                    <a:pt x="935" y="1162"/>
                  </a:lnTo>
                  <a:lnTo>
                    <a:pt x="931" y="1162"/>
                  </a:lnTo>
                  <a:close/>
                  <a:moveTo>
                    <a:pt x="852" y="1214"/>
                  </a:moveTo>
                  <a:lnTo>
                    <a:pt x="852" y="1214"/>
                  </a:lnTo>
                  <a:lnTo>
                    <a:pt x="850" y="1214"/>
                  </a:lnTo>
                  <a:lnTo>
                    <a:pt x="850" y="1214"/>
                  </a:lnTo>
                  <a:lnTo>
                    <a:pt x="850" y="1216"/>
                  </a:lnTo>
                  <a:lnTo>
                    <a:pt x="850" y="1216"/>
                  </a:lnTo>
                  <a:lnTo>
                    <a:pt x="850" y="1216"/>
                  </a:lnTo>
                  <a:lnTo>
                    <a:pt x="852" y="1216"/>
                  </a:lnTo>
                  <a:lnTo>
                    <a:pt x="852" y="1216"/>
                  </a:lnTo>
                  <a:lnTo>
                    <a:pt x="852" y="1216"/>
                  </a:lnTo>
                  <a:lnTo>
                    <a:pt x="852" y="1216"/>
                  </a:lnTo>
                  <a:lnTo>
                    <a:pt x="852" y="1216"/>
                  </a:lnTo>
                  <a:lnTo>
                    <a:pt x="852" y="1214"/>
                  </a:lnTo>
                  <a:close/>
                  <a:moveTo>
                    <a:pt x="378" y="857"/>
                  </a:moveTo>
                  <a:lnTo>
                    <a:pt x="380" y="857"/>
                  </a:lnTo>
                  <a:lnTo>
                    <a:pt x="380" y="857"/>
                  </a:lnTo>
                  <a:lnTo>
                    <a:pt x="380" y="857"/>
                  </a:lnTo>
                  <a:lnTo>
                    <a:pt x="380" y="857"/>
                  </a:lnTo>
                  <a:lnTo>
                    <a:pt x="380" y="857"/>
                  </a:lnTo>
                  <a:lnTo>
                    <a:pt x="382" y="857"/>
                  </a:lnTo>
                  <a:lnTo>
                    <a:pt x="382" y="857"/>
                  </a:lnTo>
                  <a:lnTo>
                    <a:pt x="382" y="855"/>
                  </a:lnTo>
                  <a:lnTo>
                    <a:pt x="382" y="855"/>
                  </a:lnTo>
                  <a:lnTo>
                    <a:pt x="380" y="855"/>
                  </a:lnTo>
                  <a:lnTo>
                    <a:pt x="382" y="855"/>
                  </a:lnTo>
                  <a:lnTo>
                    <a:pt x="382" y="853"/>
                  </a:lnTo>
                  <a:lnTo>
                    <a:pt x="382" y="853"/>
                  </a:lnTo>
                  <a:lnTo>
                    <a:pt x="380" y="853"/>
                  </a:lnTo>
                  <a:lnTo>
                    <a:pt x="380" y="853"/>
                  </a:lnTo>
                  <a:lnTo>
                    <a:pt x="380" y="853"/>
                  </a:lnTo>
                  <a:lnTo>
                    <a:pt x="380" y="853"/>
                  </a:lnTo>
                  <a:lnTo>
                    <a:pt x="378" y="853"/>
                  </a:lnTo>
                  <a:lnTo>
                    <a:pt x="378" y="853"/>
                  </a:lnTo>
                  <a:lnTo>
                    <a:pt x="378" y="853"/>
                  </a:lnTo>
                  <a:lnTo>
                    <a:pt x="378" y="853"/>
                  </a:lnTo>
                  <a:lnTo>
                    <a:pt x="378" y="853"/>
                  </a:lnTo>
                  <a:lnTo>
                    <a:pt x="378" y="855"/>
                  </a:lnTo>
                  <a:lnTo>
                    <a:pt x="378" y="855"/>
                  </a:lnTo>
                  <a:lnTo>
                    <a:pt x="378" y="855"/>
                  </a:lnTo>
                  <a:lnTo>
                    <a:pt x="378" y="855"/>
                  </a:lnTo>
                  <a:lnTo>
                    <a:pt x="378" y="857"/>
                  </a:lnTo>
                  <a:lnTo>
                    <a:pt x="378" y="857"/>
                  </a:lnTo>
                  <a:lnTo>
                    <a:pt x="378" y="857"/>
                  </a:lnTo>
                  <a:lnTo>
                    <a:pt x="378" y="857"/>
                  </a:lnTo>
                  <a:lnTo>
                    <a:pt x="378" y="857"/>
                  </a:lnTo>
                  <a:lnTo>
                    <a:pt x="378" y="857"/>
                  </a:lnTo>
                  <a:close/>
                  <a:moveTo>
                    <a:pt x="1454" y="1137"/>
                  </a:moveTo>
                  <a:lnTo>
                    <a:pt x="1452" y="1137"/>
                  </a:lnTo>
                  <a:lnTo>
                    <a:pt x="1452" y="1135"/>
                  </a:lnTo>
                  <a:lnTo>
                    <a:pt x="1452" y="1135"/>
                  </a:lnTo>
                  <a:lnTo>
                    <a:pt x="1450" y="1135"/>
                  </a:lnTo>
                  <a:lnTo>
                    <a:pt x="1448" y="1133"/>
                  </a:lnTo>
                  <a:lnTo>
                    <a:pt x="1448" y="1131"/>
                  </a:lnTo>
                  <a:lnTo>
                    <a:pt x="1446" y="1131"/>
                  </a:lnTo>
                  <a:lnTo>
                    <a:pt x="1446" y="1131"/>
                  </a:lnTo>
                  <a:lnTo>
                    <a:pt x="1441" y="1133"/>
                  </a:lnTo>
                  <a:lnTo>
                    <a:pt x="1439" y="1133"/>
                  </a:lnTo>
                  <a:lnTo>
                    <a:pt x="1439" y="1133"/>
                  </a:lnTo>
                  <a:lnTo>
                    <a:pt x="1437" y="1133"/>
                  </a:lnTo>
                  <a:lnTo>
                    <a:pt x="1433" y="1133"/>
                  </a:lnTo>
                  <a:lnTo>
                    <a:pt x="1431" y="1135"/>
                  </a:lnTo>
                  <a:lnTo>
                    <a:pt x="1427" y="1135"/>
                  </a:lnTo>
                  <a:lnTo>
                    <a:pt x="1425" y="1135"/>
                  </a:lnTo>
                  <a:lnTo>
                    <a:pt x="1423" y="1135"/>
                  </a:lnTo>
                  <a:lnTo>
                    <a:pt x="1421" y="1133"/>
                  </a:lnTo>
                  <a:lnTo>
                    <a:pt x="1419" y="1133"/>
                  </a:lnTo>
                  <a:lnTo>
                    <a:pt x="1419" y="1133"/>
                  </a:lnTo>
                  <a:lnTo>
                    <a:pt x="1419" y="1135"/>
                  </a:lnTo>
                  <a:lnTo>
                    <a:pt x="1417" y="1135"/>
                  </a:lnTo>
                  <a:lnTo>
                    <a:pt x="1417" y="1133"/>
                  </a:lnTo>
                  <a:lnTo>
                    <a:pt x="1412" y="1131"/>
                  </a:lnTo>
                  <a:lnTo>
                    <a:pt x="1414" y="1131"/>
                  </a:lnTo>
                  <a:lnTo>
                    <a:pt x="1414" y="1131"/>
                  </a:lnTo>
                  <a:lnTo>
                    <a:pt x="1414" y="1129"/>
                  </a:lnTo>
                  <a:lnTo>
                    <a:pt x="1417" y="1129"/>
                  </a:lnTo>
                  <a:lnTo>
                    <a:pt x="1417" y="1127"/>
                  </a:lnTo>
                  <a:lnTo>
                    <a:pt x="1414" y="1127"/>
                  </a:lnTo>
                  <a:lnTo>
                    <a:pt x="1414" y="1125"/>
                  </a:lnTo>
                  <a:lnTo>
                    <a:pt x="1419" y="1114"/>
                  </a:lnTo>
                  <a:lnTo>
                    <a:pt x="1419" y="1112"/>
                  </a:lnTo>
                  <a:lnTo>
                    <a:pt x="1419" y="1108"/>
                  </a:lnTo>
                  <a:lnTo>
                    <a:pt x="1417" y="1100"/>
                  </a:lnTo>
                  <a:lnTo>
                    <a:pt x="1417" y="1095"/>
                  </a:lnTo>
                  <a:lnTo>
                    <a:pt x="1417" y="1087"/>
                  </a:lnTo>
                  <a:lnTo>
                    <a:pt x="1417" y="1083"/>
                  </a:lnTo>
                  <a:lnTo>
                    <a:pt x="1414" y="1075"/>
                  </a:lnTo>
                  <a:lnTo>
                    <a:pt x="1412" y="1069"/>
                  </a:lnTo>
                  <a:lnTo>
                    <a:pt x="1414" y="1060"/>
                  </a:lnTo>
                  <a:lnTo>
                    <a:pt x="1414" y="1050"/>
                  </a:lnTo>
                  <a:lnTo>
                    <a:pt x="1414" y="1048"/>
                  </a:lnTo>
                  <a:lnTo>
                    <a:pt x="1412" y="1046"/>
                  </a:lnTo>
                  <a:lnTo>
                    <a:pt x="1400" y="1050"/>
                  </a:lnTo>
                  <a:lnTo>
                    <a:pt x="1398" y="1048"/>
                  </a:lnTo>
                  <a:lnTo>
                    <a:pt x="1394" y="1044"/>
                  </a:lnTo>
                  <a:lnTo>
                    <a:pt x="1394" y="1042"/>
                  </a:lnTo>
                  <a:lnTo>
                    <a:pt x="1392" y="1039"/>
                  </a:lnTo>
                  <a:lnTo>
                    <a:pt x="1392" y="1039"/>
                  </a:lnTo>
                  <a:lnTo>
                    <a:pt x="1392" y="1037"/>
                  </a:lnTo>
                  <a:lnTo>
                    <a:pt x="1390" y="1037"/>
                  </a:lnTo>
                  <a:lnTo>
                    <a:pt x="1390" y="1037"/>
                  </a:lnTo>
                  <a:lnTo>
                    <a:pt x="1388" y="1035"/>
                  </a:lnTo>
                  <a:lnTo>
                    <a:pt x="1388" y="1035"/>
                  </a:lnTo>
                  <a:lnTo>
                    <a:pt x="1385" y="1033"/>
                  </a:lnTo>
                  <a:lnTo>
                    <a:pt x="1383" y="1033"/>
                  </a:lnTo>
                  <a:lnTo>
                    <a:pt x="1375" y="1031"/>
                  </a:lnTo>
                  <a:lnTo>
                    <a:pt x="1369" y="1027"/>
                  </a:lnTo>
                  <a:lnTo>
                    <a:pt x="1365" y="1027"/>
                  </a:lnTo>
                  <a:lnTo>
                    <a:pt x="1361" y="1027"/>
                  </a:lnTo>
                  <a:lnTo>
                    <a:pt x="1358" y="1027"/>
                  </a:lnTo>
                  <a:lnTo>
                    <a:pt x="1354" y="1025"/>
                  </a:lnTo>
                  <a:lnTo>
                    <a:pt x="1350" y="1023"/>
                  </a:lnTo>
                  <a:lnTo>
                    <a:pt x="1348" y="1023"/>
                  </a:lnTo>
                  <a:lnTo>
                    <a:pt x="1346" y="1019"/>
                  </a:lnTo>
                  <a:lnTo>
                    <a:pt x="1342" y="1015"/>
                  </a:lnTo>
                  <a:lnTo>
                    <a:pt x="1338" y="1010"/>
                  </a:lnTo>
                  <a:lnTo>
                    <a:pt x="1332" y="1004"/>
                  </a:lnTo>
                  <a:lnTo>
                    <a:pt x="1329" y="1002"/>
                  </a:lnTo>
                  <a:lnTo>
                    <a:pt x="1327" y="996"/>
                  </a:lnTo>
                  <a:lnTo>
                    <a:pt x="1323" y="994"/>
                  </a:lnTo>
                  <a:lnTo>
                    <a:pt x="1323" y="994"/>
                  </a:lnTo>
                  <a:lnTo>
                    <a:pt x="1323" y="992"/>
                  </a:lnTo>
                  <a:lnTo>
                    <a:pt x="1323" y="990"/>
                  </a:lnTo>
                  <a:lnTo>
                    <a:pt x="1319" y="983"/>
                  </a:lnTo>
                  <a:lnTo>
                    <a:pt x="1319" y="981"/>
                  </a:lnTo>
                  <a:lnTo>
                    <a:pt x="1319" y="981"/>
                  </a:lnTo>
                  <a:lnTo>
                    <a:pt x="1317" y="981"/>
                  </a:lnTo>
                  <a:lnTo>
                    <a:pt x="1317" y="979"/>
                  </a:lnTo>
                  <a:lnTo>
                    <a:pt x="1317" y="979"/>
                  </a:lnTo>
                  <a:lnTo>
                    <a:pt x="1317" y="979"/>
                  </a:lnTo>
                  <a:lnTo>
                    <a:pt x="1317" y="979"/>
                  </a:lnTo>
                  <a:lnTo>
                    <a:pt x="1319" y="977"/>
                  </a:lnTo>
                  <a:lnTo>
                    <a:pt x="1319" y="977"/>
                  </a:lnTo>
                  <a:lnTo>
                    <a:pt x="1319" y="975"/>
                  </a:lnTo>
                  <a:lnTo>
                    <a:pt x="1317" y="975"/>
                  </a:lnTo>
                  <a:lnTo>
                    <a:pt x="1317" y="975"/>
                  </a:lnTo>
                  <a:lnTo>
                    <a:pt x="1315" y="973"/>
                  </a:lnTo>
                  <a:lnTo>
                    <a:pt x="1315" y="973"/>
                  </a:lnTo>
                  <a:lnTo>
                    <a:pt x="1315" y="971"/>
                  </a:lnTo>
                  <a:lnTo>
                    <a:pt x="1313" y="971"/>
                  </a:lnTo>
                  <a:lnTo>
                    <a:pt x="1313" y="971"/>
                  </a:lnTo>
                  <a:lnTo>
                    <a:pt x="1313" y="971"/>
                  </a:lnTo>
                  <a:lnTo>
                    <a:pt x="1311" y="969"/>
                  </a:lnTo>
                  <a:lnTo>
                    <a:pt x="1311" y="969"/>
                  </a:lnTo>
                  <a:lnTo>
                    <a:pt x="1311" y="967"/>
                  </a:lnTo>
                  <a:lnTo>
                    <a:pt x="1311" y="965"/>
                  </a:lnTo>
                  <a:lnTo>
                    <a:pt x="1309" y="965"/>
                  </a:lnTo>
                  <a:lnTo>
                    <a:pt x="1307" y="961"/>
                  </a:lnTo>
                  <a:lnTo>
                    <a:pt x="1307" y="959"/>
                  </a:lnTo>
                  <a:lnTo>
                    <a:pt x="1307" y="959"/>
                  </a:lnTo>
                  <a:lnTo>
                    <a:pt x="1307" y="954"/>
                  </a:lnTo>
                  <a:lnTo>
                    <a:pt x="1307" y="952"/>
                  </a:lnTo>
                  <a:lnTo>
                    <a:pt x="1307" y="950"/>
                  </a:lnTo>
                  <a:lnTo>
                    <a:pt x="1307" y="950"/>
                  </a:lnTo>
                  <a:lnTo>
                    <a:pt x="1305" y="950"/>
                  </a:lnTo>
                  <a:lnTo>
                    <a:pt x="1302" y="948"/>
                  </a:lnTo>
                  <a:lnTo>
                    <a:pt x="1296" y="940"/>
                  </a:lnTo>
                  <a:lnTo>
                    <a:pt x="1290" y="934"/>
                  </a:lnTo>
                  <a:lnTo>
                    <a:pt x="1284" y="927"/>
                  </a:lnTo>
                  <a:lnTo>
                    <a:pt x="1280" y="921"/>
                  </a:lnTo>
                  <a:lnTo>
                    <a:pt x="1276" y="917"/>
                  </a:lnTo>
                  <a:lnTo>
                    <a:pt x="1269" y="909"/>
                  </a:lnTo>
                  <a:lnTo>
                    <a:pt x="1273" y="905"/>
                  </a:lnTo>
                  <a:lnTo>
                    <a:pt x="1280" y="896"/>
                  </a:lnTo>
                  <a:lnTo>
                    <a:pt x="1280" y="896"/>
                  </a:lnTo>
                  <a:lnTo>
                    <a:pt x="1292" y="884"/>
                  </a:lnTo>
                  <a:lnTo>
                    <a:pt x="1298" y="876"/>
                  </a:lnTo>
                  <a:lnTo>
                    <a:pt x="1302" y="871"/>
                  </a:lnTo>
                  <a:lnTo>
                    <a:pt x="1311" y="861"/>
                  </a:lnTo>
                  <a:lnTo>
                    <a:pt x="1317" y="855"/>
                  </a:lnTo>
                  <a:lnTo>
                    <a:pt x="1325" y="842"/>
                  </a:lnTo>
                  <a:lnTo>
                    <a:pt x="1334" y="832"/>
                  </a:lnTo>
                  <a:lnTo>
                    <a:pt x="1340" y="824"/>
                  </a:lnTo>
                  <a:lnTo>
                    <a:pt x="1342" y="824"/>
                  </a:lnTo>
                  <a:lnTo>
                    <a:pt x="1342" y="822"/>
                  </a:lnTo>
                  <a:lnTo>
                    <a:pt x="1342" y="822"/>
                  </a:lnTo>
                  <a:lnTo>
                    <a:pt x="1342" y="822"/>
                  </a:lnTo>
                  <a:lnTo>
                    <a:pt x="1342" y="820"/>
                  </a:lnTo>
                  <a:lnTo>
                    <a:pt x="1342" y="820"/>
                  </a:lnTo>
                  <a:lnTo>
                    <a:pt x="1342" y="813"/>
                  </a:lnTo>
                  <a:lnTo>
                    <a:pt x="1342" y="813"/>
                  </a:lnTo>
                  <a:lnTo>
                    <a:pt x="1344" y="809"/>
                  </a:lnTo>
                  <a:lnTo>
                    <a:pt x="1344" y="809"/>
                  </a:lnTo>
                  <a:lnTo>
                    <a:pt x="1344" y="807"/>
                  </a:lnTo>
                  <a:lnTo>
                    <a:pt x="1344" y="805"/>
                  </a:lnTo>
                  <a:lnTo>
                    <a:pt x="1342" y="803"/>
                  </a:lnTo>
                  <a:lnTo>
                    <a:pt x="1342" y="799"/>
                  </a:lnTo>
                  <a:lnTo>
                    <a:pt x="1342" y="799"/>
                  </a:lnTo>
                  <a:lnTo>
                    <a:pt x="1342" y="797"/>
                  </a:lnTo>
                  <a:lnTo>
                    <a:pt x="1340" y="795"/>
                  </a:lnTo>
                  <a:lnTo>
                    <a:pt x="1338" y="791"/>
                  </a:lnTo>
                  <a:lnTo>
                    <a:pt x="1338" y="789"/>
                  </a:lnTo>
                  <a:lnTo>
                    <a:pt x="1338" y="786"/>
                  </a:lnTo>
                  <a:lnTo>
                    <a:pt x="1338" y="782"/>
                  </a:lnTo>
                  <a:lnTo>
                    <a:pt x="1338" y="782"/>
                  </a:lnTo>
                  <a:lnTo>
                    <a:pt x="1336" y="778"/>
                  </a:lnTo>
                  <a:lnTo>
                    <a:pt x="1334" y="776"/>
                  </a:lnTo>
                  <a:lnTo>
                    <a:pt x="1332" y="776"/>
                  </a:lnTo>
                  <a:lnTo>
                    <a:pt x="1319" y="774"/>
                  </a:lnTo>
                  <a:lnTo>
                    <a:pt x="1305" y="772"/>
                  </a:lnTo>
                  <a:lnTo>
                    <a:pt x="1290" y="770"/>
                  </a:lnTo>
                  <a:lnTo>
                    <a:pt x="1278" y="768"/>
                  </a:lnTo>
                  <a:lnTo>
                    <a:pt x="1271" y="768"/>
                  </a:lnTo>
                  <a:lnTo>
                    <a:pt x="1267" y="766"/>
                  </a:lnTo>
                  <a:lnTo>
                    <a:pt x="1267" y="757"/>
                  </a:lnTo>
                  <a:lnTo>
                    <a:pt x="1265" y="753"/>
                  </a:lnTo>
                  <a:lnTo>
                    <a:pt x="1265" y="751"/>
                  </a:lnTo>
                  <a:lnTo>
                    <a:pt x="1267" y="745"/>
                  </a:lnTo>
                  <a:lnTo>
                    <a:pt x="1265" y="737"/>
                  </a:lnTo>
                  <a:lnTo>
                    <a:pt x="1265" y="733"/>
                  </a:lnTo>
                  <a:lnTo>
                    <a:pt x="1265" y="726"/>
                  </a:lnTo>
                  <a:lnTo>
                    <a:pt x="1265" y="726"/>
                  </a:lnTo>
                  <a:lnTo>
                    <a:pt x="1265" y="724"/>
                  </a:lnTo>
                  <a:lnTo>
                    <a:pt x="1265" y="724"/>
                  </a:lnTo>
                  <a:lnTo>
                    <a:pt x="1265" y="722"/>
                  </a:lnTo>
                  <a:lnTo>
                    <a:pt x="1265" y="720"/>
                  </a:lnTo>
                  <a:lnTo>
                    <a:pt x="1265" y="720"/>
                  </a:lnTo>
                  <a:lnTo>
                    <a:pt x="1265" y="720"/>
                  </a:lnTo>
                  <a:lnTo>
                    <a:pt x="1265" y="720"/>
                  </a:lnTo>
                  <a:lnTo>
                    <a:pt x="1265" y="718"/>
                  </a:lnTo>
                  <a:lnTo>
                    <a:pt x="1267" y="716"/>
                  </a:lnTo>
                  <a:lnTo>
                    <a:pt x="1267" y="714"/>
                  </a:lnTo>
                  <a:lnTo>
                    <a:pt x="1269" y="708"/>
                  </a:lnTo>
                  <a:lnTo>
                    <a:pt x="1269" y="699"/>
                  </a:lnTo>
                  <a:lnTo>
                    <a:pt x="1265" y="691"/>
                  </a:lnTo>
                  <a:lnTo>
                    <a:pt x="1263" y="679"/>
                  </a:lnTo>
                  <a:lnTo>
                    <a:pt x="1259" y="668"/>
                  </a:lnTo>
                  <a:lnTo>
                    <a:pt x="1257" y="658"/>
                  </a:lnTo>
                  <a:lnTo>
                    <a:pt x="1255" y="650"/>
                  </a:lnTo>
                  <a:lnTo>
                    <a:pt x="1253" y="641"/>
                  </a:lnTo>
                  <a:lnTo>
                    <a:pt x="1249" y="633"/>
                  </a:lnTo>
                  <a:lnTo>
                    <a:pt x="1249" y="627"/>
                  </a:lnTo>
                  <a:lnTo>
                    <a:pt x="1249" y="621"/>
                  </a:lnTo>
                  <a:lnTo>
                    <a:pt x="1249" y="618"/>
                  </a:lnTo>
                  <a:lnTo>
                    <a:pt x="1253" y="614"/>
                  </a:lnTo>
                  <a:lnTo>
                    <a:pt x="1257" y="608"/>
                  </a:lnTo>
                  <a:lnTo>
                    <a:pt x="1261" y="604"/>
                  </a:lnTo>
                  <a:lnTo>
                    <a:pt x="1263" y="600"/>
                  </a:lnTo>
                  <a:lnTo>
                    <a:pt x="1265" y="598"/>
                  </a:lnTo>
                  <a:lnTo>
                    <a:pt x="1267" y="596"/>
                  </a:lnTo>
                  <a:lnTo>
                    <a:pt x="1269" y="596"/>
                  </a:lnTo>
                  <a:lnTo>
                    <a:pt x="1269" y="594"/>
                  </a:lnTo>
                  <a:lnTo>
                    <a:pt x="1269" y="591"/>
                  </a:lnTo>
                  <a:lnTo>
                    <a:pt x="1269" y="589"/>
                  </a:lnTo>
                  <a:lnTo>
                    <a:pt x="1269" y="589"/>
                  </a:lnTo>
                  <a:lnTo>
                    <a:pt x="1269" y="587"/>
                  </a:lnTo>
                  <a:lnTo>
                    <a:pt x="1273" y="587"/>
                  </a:lnTo>
                  <a:lnTo>
                    <a:pt x="1276" y="587"/>
                  </a:lnTo>
                  <a:lnTo>
                    <a:pt x="1276" y="587"/>
                  </a:lnTo>
                  <a:lnTo>
                    <a:pt x="1276" y="585"/>
                  </a:lnTo>
                  <a:lnTo>
                    <a:pt x="1273" y="583"/>
                  </a:lnTo>
                  <a:lnTo>
                    <a:pt x="1271" y="583"/>
                  </a:lnTo>
                  <a:lnTo>
                    <a:pt x="1269" y="583"/>
                  </a:lnTo>
                  <a:lnTo>
                    <a:pt x="1267" y="583"/>
                  </a:lnTo>
                  <a:lnTo>
                    <a:pt x="1261" y="583"/>
                  </a:lnTo>
                  <a:lnTo>
                    <a:pt x="1255" y="583"/>
                  </a:lnTo>
                  <a:lnTo>
                    <a:pt x="1249" y="579"/>
                  </a:lnTo>
                  <a:lnTo>
                    <a:pt x="1244" y="575"/>
                  </a:lnTo>
                  <a:lnTo>
                    <a:pt x="1242" y="569"/>
                  </a:lnTo>
                  <a:lnTo>
                    <a:pt x="1242" y="567"/>
                  </a:lnTo>
                  <a:lnTo>
                    <a:pt x="1246" y="560"/>
                  </a:lnTo>
                  <a:lnTo>
                    <a:pt x="1246" y="556"/>
                  </a:lnTo>
                  <a:lnTo>
                    <a:pt x="1244" y="544"/>
                  </a:lnTo>
                  <a:lnTo>
                    <a:pt x="1242" y="533"/>
                  </a:lnTo>
                  <a:lnTo>
                    <a:pt x="1242" y="529"/>
                  </a:lnTo>
                  <a:lnTo>
                    <a:pt x="1244" y="525"/>
                  </a:lnTo>
                  <a:lnTo>
                    <a:pt x="1249" y="523"/>
                  </a:lnTo>
                  <a:lnTo>
                    <a:pt x="1251" y="519"/>
                  </a:lnTo>
                  <a:lnTo>
                    <a:pt x="1255" y="519"/>
                  </a:lnTo>
                  <a:lnTo>
                    <a:pt x="1255" y="517"/>
                  </a:lnTo>
                  <a:lnTo>
                    <a:pt x="1255" y="515"/>
                  </a:lnTo>
                  <a:lnTo>
                    <a:pt x="1259" y="515"/>
                  </a:lnTo>
                  <a:lnTo>
                    <a:pt x="1267" y="515"/>
                  </a:lnTo>
                  <a:lnTo>
                    <a:pt x="1273" y="513"/>
                  </a:lnTo>
                  <a:lnTo>
                    <a:pt x="1271" y="513"/>
                  </a:lnTo>
                  <a:lnTo>
                    <a:pt x="1267" y="504"/>
                  </a:lnTo>
                  <a:lnTo>
                    <a:pt x="1265" y="502"/>
                  </a:lnTo>
                  <a:lnTo>
                    <a:pt x="1265" y="500"/>
                  </a:lnTo>
                  <a:lnTo>
                    <a:pt x="1263" y="500"/>
                  </a:lnTo>
                  <a:lnTo>
                    <a:pt x="1263" y="500"/>
                  </a:lnTo>
                  <a:lnTo>
                    <a:pt x="1261" y="498"/>
                  </a:lnTo>
                  <a:lnTo>
                    <a:pt x="1261" y="496"/>
                  </a:lnTo>
                  <a:lnTo>
                    <a:pt x="1261" y="496"/>
                  </a:lnTo>
                  <a:lnTo>
                    <a:pt x="1259" y="496"/>
                  </a:lnTo>
                  <a:lnTo>
                    <a:pt x="1259" y="496"/>
                  </a:lnTo>
                  <a:lnTo>
                    <a:pt x="1259" y="494"/>
                  </a:lnTo>
                  <a:lnTo>
                    <a:pt x="1261" y="492"/>
                  </a:lnTo>
                  <a:lnTo>
                    <a:pt x="1265" y="492"/>
                  </a:lnTo>
                  <a:lnTo>
                    <a:pt x="1267" y="492"/>
                  </a:lnTo>
                  <a:lnTo>
                    <a:pt x="1269" y="490"/>
                  </a:lnTo>
                  <a:lnTo>
                    <a:pt x="1273" y="486"/>
                  </a:lnTo>
                  <a:lnTo>
                    <a:pt x="1273" y="486"/>
                  </a:lnTo>
                  <a:lnTo>
                    <a:pt x="1273" y="486"/>
                  </a:lnTo>
                  <a:lnTo>
                    <a:pt x="1276" y="486"/>
                  </a:lnTo>
                  <a:lnTo>
                    <a:pt x="1276" y="484"/>
                  </a:lnTo>
                  <a:lnTo>
                    <a:pt x="1278" y="486"/>
                  </a:lnTo>
                  <a:lnTo>
                    <a:pt x="1278" y="484"/>
                  </a:lnTo>
                  <a:lnTo>
                    <a:pt x="1278" y="484"/>
                  </a:lnTo>
                  <a:lnTo>
                    <a:pt x="1278" y="482"/>
                  </a:lnTo>
                  <a:lnTo>
                    <a:pt x="1278" y="479"/>
                  </a:lnTo>
                  <a:lnTo>
                    <a:pt x="1278" y="477"/>
                  </a:lnTo>
                  <a:lnTo>
                    <a:pt x="1280" y="475"/>
                  </a:lnTo>
                  <a:lnTo>
                    <a:pt x="1282" y="473"/>
                  </a:lnTo>
                  <a:lnTo>
                    <a:pt x="1284" y="471"/>
                  </a:lnTo>
                  <a:lnTo>
                    <a:pt x="1284" y="469"/>
                  </a:lnTo>
                  <a:lnTo>
                    <a:pt x="1286" y="469"/>
                  </a:lnTo>
                  <a:lnTo>
                    <a:pt x="1288" y="465"/>
                  </a:lnTo>
                  <a:lnTo>
                    <a:pt x="1288" y="463"/>
                  </a:lnTo>
                  <a:lnTo>
                    <a:pt x="1288" y="461"/>
                  </a:lnTo>
                  <a:lnTo>
                    <a:pt x="1288" y="459"/>
                  </a:lnTo>
                  <a:lnTo>
                    <a:pt x="1286" y="459"/>
                  </a:lnTo>
                  <a:lnTo>
                    <a:pt x="1288" y="457"/>
                  </a:lnTo>
                  <a:lnTo>
                    <a:pt x="1288" y="457"/>
                  </a:lnTo>
                  <a:lnTo>
                    <a:pt x="1288" y="455"/>
                  </a:lnTo>
                  <a:lnTo>
                    <a:pt x="1288" y="453"/>
                  </a:lnTo>
                  <a:lnTo>
                    <a:pt x="1290" y="450"/>
                  </a:lnTo>
                  <a:lnTo>
                    <a:pt x="1290" y="446"/>
                  </a:lnTo>
                  <a:lnTo>
                    <a:pt x="1290" y="444"/>
                  </a:lnTo>
                  <a:lnTo>
                    <a:pt x="1292" y="442"/>
                  </a:lnTo>
                  <a:lnTo>
                    <a:pt x="1292" y="442"/>
                  </a:lnTo>
                  <a:lnTo>
                    <a:pt x="1292" y="440"/>
                  </a:lnTo>
                  <a:lnTo>
                    <a:pt x="1292" y="440"/>
                  </a:lnTo>
                  <a:lnTo>
                    <a:pt x="1292" y="438"/>
                  </a:lnTo>
                  <a:lnTo>
                    <a:pt x="1292" y="438"/>
                  </a:lnTo>
                  <a:lnTo>
                    <a:pt x="1290" y="434"/>
                  </a:lnTo>
                  <a:lnTo>
                    <a:pt x="1288" y="434"/>
                  </a:lnTo>
                  <a:lnTo>
                    <a:pt x="1290" y="434"/>
                  </a:lnTo>
                  <a:lnTo>
                    <a:pt x="1290" y="434"/>
                  </a:lnTo>
                  <a:lnTo>
                    <a:pt x="1290" y="432"/>
                  </a:lnTo>
                  <a:lnTo>
                    <a:pt x="1290" y="432"/>
                  </a:lnTo>
                  <a:lnTo>
                    <a:pt x="1290" y="430"/>
                  </a:lnTo>
                  <a:lnTo>
                    <a:pt x="1290" y="430"/>
                  </a:lnTo>
                  <a:lnTo>
                    <a:pt x="1290" y="428"/>
                  </a:lnTo>
                  <a:lnTo>
                    <a:pt x="1290" y="426"/>
                  </a:lnTo>
                  <a:lnTo>
                    <a:pt x="1290" y="426"/>
                  </a:lnTo>
                  <a:lnTo>
                    <a:pt x="1292" y="426"/>
                  </a:lnTo>
                  <a:lnTo>
                    <a:pt x="1294" y="426"/>
                  </a:lnTo>
                  <a:lnTo>
                    <a:pt x="1296" y="423"/>
                  </a:lnTo>
                  <a:lnTo>
                    <a:pt x="1296" y="421"/>
                  </a:lnTo>
                  <a:lnTo>
                    <a:pt x="1296" y="417"/>
                  </a:lnTo>
                  <a:lnTo>
                    <a:pt x="1296" y="415"/>
                  </a:lnTo>
                  <a:lnTo>
                    <a:pt x="1296" y="415"/>
                  </a:lnTo>
                  <a:lnTo>
                    <a:pt x="1298" y="413"/>
                  </a:lnTo>
                  <a:lnTo>
                    <a:pt x="1298" y="411"/>
                  </a:lnTo>
                  <a:lnTo>
                    <a:pt x="1298" y="409"/>
                  </a:lnTo>
                  <a:lnTo>
                    <a:pt x="1300" y="407"/>
                  </a:lnTo>
                  <a:lnTo>
                    <a:pt x="1302" y="405"/>
                  </a:lnTo>
                  <a:lnTo>
                    <a:pt x="1302" y="403"/>
                  </a:lnTo>
                  <a:lnTo>
                    <a:pt x="1302" y="401"/>
                  </a:lnTo>
                  <a:lnTo>
                    <a:pt x="1302" y="399"/>
                  </a:lnTo>
                  <a:lnTo>
                    <a:pt x="1302" y="394"/>
                  </a:lnTo>
                  <a:lnTo>
                    <a:pt x="1302" y="394"/>
                  </a:lnTo>
                  <a:lnTo>
                    <a:pt x="1300" y="392"/>
                  </a:lnTo>
                  <a:lnTo>
                    <a:pt x="1298" y="390"/>
                  </a:lnTo>
                  <a:lnTo>
                    <a:pt x="1298" y="386"/>
                  </a:lnTo>
                  <a:lnTo>
                    <a:pt x="1298" y="386"/>
                  </a:lnTo>
                  <a:lnTo>
                    <a:pt x="1300" y="386"/>
                  </a:lnTo>
                  <a:lnTo>
                    <a:pt x="1300" y="384"/>
                  </a:lnTo>
                  <a:lnTo>
                    <a:pt x="1300" y="384"/>
                  </a:lnTo>
                  <a:lnTo>
                    <a:pt x="1300" y="382"/>
                  </a:lnTo>
                  <a:lnTo>
                    <a:pt x="1300" y="380"/>
                  </a:lnTo>
                  <a:lnTo>
                    <a:pt x="1300" y="380"/>
                  </a:lnTo>
                  <a:lnTo>
                    <a:pt x="1300" y="378"/>
                  </a:lnTo>
                  <a:lnTo>
                    <a:pt x="1300" y="376"/>
                  </a:lnTo>
                  <a:lnTo>
                    <a:pt x="1300" y="376"/>
                  </a:lnTo>
                  <a:lnTo>
                    <a:pt x="1300" y="374"/>
                  </a:lnTo>
                  <a:lnTo>
                    <a:pt x="1300" y="370"/>
                  </a:lnTo>
                  <a:lnTo>
                    <a:pt x="1300" y="370"/>
                  </a:lnTo>
                  <a:lnTo>
                    <a:pt x="1298" y="367"/>
                  </a:lnTo>
                  <a:lnTo>
                    <a:pt x="1298" y="365"/>
                  </a:lnTo>
                  <a:lnTo>
                    <a:pt x="1296" y="365"/>
                  </a:lnTo>
                  <a:lnTo>
                    <a:pt x="1296" y="363"/>
                  </a:lnTo>
                  <a:lnTo>
                    <a:pt x="1294" y="363"/>
                  </a:lnTo>
                  <a:lnTo>
                    <a:pt x="1292" y="363"/>
                  </a:lnTo>
                  <a:lnTo>
                    <a:pt x="1292" y="361"/>
                  </a:lnTo>
                  <a:lnTo>
                    <a:pt x="1292" y="361"/>
                  </a:lnTo>
                  <a:lnTo>
                    <a:pt x="1294" y="359"/>
                  </a:lnTo>
                  <a:lnTo>
                    <a:pt x="1294" y="359"/>
                  </a:lnTo>
                  <a:lnTo>
                    <a:pt x="1294" y="357"/>
                  </a:lnTo>
                  <a:lnTo>
                    <a:pt x="1294" y="355"/>
                  </a:lnTo>
                  <a:lnTo>
                    <a:pt x="1294" y="355"/>
                  </a:lnTo>
                  <a:lnTo>
                    <a:pt x="1294" y="355"/>
                  </a:lnTo>
                  <a:lnTo>
                    <a:pt x="1296" y="353"/>
                  </a:lnTo>
                  <a:lnTo>
                    <a:pt x="1296" y="353"/>
                  </a:lnTo>
                  <a:lnTo>
                    <a:pt x="1296" y="353"/>
                  </a:lnTo>
                  <a:lnTo>
                    <a:pt x="1296" y="351"/>
                  </a:lnTo>
                  <a:lnTo>
                    <a:pt x="1296" y="351"/>
                  </a:lnTo>
                  <a:lnTo>
                    <a:pt x="1296" y="351"/>
                  </a:lnTo>
                  <a:lnTo>
                    <a:pt x="1298" y="349"/>
                  </a:lnTo>
                  <a:lnTo>
                    <a:pt x="1298" y="349"/>
                  </a:lnTo>
                  <a:lnTo>
                    <a:pt x="1298" y="347"/>
                  </a:lnTo>
                  <a:lnTo>
                    <a:pt x="1298" y="347"/>
                  </a:lnTo>
                  <a:lnTo>
                    <a:pt x="1298" y="345"/>
                  </a:lnTo>
                  <a:lnTo>
                    <a:pt x="1296" y="338"/>
                  </a:lnTo>
                  <a:lnTo>
                    <a:pt x="1296" y="336"/>
                  </a:lnTo>
                  <a:lnTo>
                    <a:pt x="1296" y="336"/>
                  </a:lnTo>
                  <a:lnTo>
                    <a:pt x="1296" y="334"/>
                  </a:lnTo>
                  <a:lnTo>
                    <a:pt x="1296" y="332"/>
                  </a:lnTo>
                  <a:lnTo>
                    <a:pt x="1294" y="332"/>
                  </a:lnTo>
                  <a:lnTo>
                    <a:pt x="1294" y="330"/>
                  </a:lnTo>
                  <a:lnTo>
                    <a:pt x="1294" y="330"/>
                  </a:lnTo>
                  <a:lnTo>
                    <a:pt x="1294" y="330"/>
                  </a:lnTo>
                  <a:lnTo>
                    <a:pt x="1292" y="330"/>
                  </a:lnTo>
                  <a:lnTo>
                    <a:pt x="1294" y="330"/>
                  </a:lnTo>
                  <a:lnTo>
                    <a:pt x="1294" y="328"/>
                  </a:lnTo>
                  <a:lnTo>
                    <a:pt x="1294" y="328"/>
                  </a:lnTo>
                  <a:lnTo>
                    <a:pt x="1292" y="326"/>
                  </a:lnTo>
                  <a:lnTo>
                    <a:pt x="1292" y="322"/>
                  </a:lnTo>
                  <a:lnTo>
                    <a:pt x="1294" y="314"/>
                  </a:lnTo>
                  <a:lnTo>
                    <a:pt x="1294" y="311"/>
                  </a:lnTo>
                  <a:lnTo>
                    <a:pt x="1294" y="311"/>
                  </a:lnTo>
                  <a:lnTo>
                    <a:pt x="1294" y="309"/>
                  </a:lnTo>
                  <a:lnTo>
                    <a:pt x="1294" y="309"/>
                  </a:lnTo>
                  <a:lnTo>
                    <a:pt x="1294" y="309"/>
                  </a:lnTo>
                  <a:lnTo>
                    <a:pt x="1296" y="307"/>
                  </a:lnTo>
                  <a:lnTo>
                    <a:pt x="1296" y="307"/>
                  </a:lnTo>
                  <a:lnTo>
                    <a:pt x="1296" y="305"/>
                  </a:lnTo>
                  <a:lnTo>
                    <a:pt x="1294" y="305"/>
                  </a:lnTo>
                  <a:lnTo>
                    <a:pt x="1294" y="303"/>
                  </a:lnTo>
                  <a:lnTo>
                    <a:pt x="1294" y="299"/>
                  </a:lnTo>
                  <a:lnTo>
                    <a:pt x="1290" y="299"/>
                  </a:lnTo>
                  <a:lnTo>
                    <a:pt x="1288" y="299"/>
                  </a:lnTo>
                  <a:lnTo>
                    <a:pt x="1280" y="299"/>
                  </a:lnTo>
                  <a:lnTo>
                    <a:pt x="1271" y="299"/>
                  </a:lnTo>
                  <a:lnTo>
                    <a:pt x="1255" y="299"/>
                  </a:lnTo>
                  <a:lnTo>
                    <a:pt x="1244" y="299"/>
                  </a:lnTo>
                  <a:lnTo>
                    <a:pt x="1232" y="299"/>
                  </a:lnTo>
                  <a:lnTo>
                    <a:pt x="1230" y="299"/>
                  </a:lnTo>
                  <a:lnTo>
                    <a:pt x="1228" y="295"/>
                  </a:lnTo>
                  <a:lnTo>
                    <a:pt x="1226" y="291"/>
                  </a:lnTo>
                  <a:lnTo>
                    <a:pt x="1224" y="287"/>
                  </a:lnTo>
                  <a:lnTo>
                    <a:pt x="1215" y="278"/>
                  </a:lnTo>
                  <a:lnTo>
                    <a:pt x="1213" y="272"/>
                  </a:lnTo>
                  <a:lnTo>
                    <a:pt x="1209" y="266"/>
                  </a:lnTo>
                  <a:lnTo>
                    <a:pt x="1207" y="264"/>
                  </a:lnTo>
                  <a:lnTo>
                    <a:pt x="1205" y="262"/>
                  </a:lnTo>
                  <a:lnTo>
                    <a:pt x="1199" y="262"/>
                  </a:lnTo>
                  <a:lnTo>
                    <a:pt x="1195" y="260"/>
                  </a:lnTo>
                  <a:lnTo>
                    <a:pt x="1191" y="255"/>
                  </a:lnTo>
                  <a:lnTo>
                    <a:pt x="1180" y="251"/>
                  </a:lnTo>
                  <a:lnTo>
                    <a:pt x="1178" y="251"/>
                  </a:lnTo>
                  <a:lnTo>
                    <a:pt x="1178" y="251"/>
                  </a:lnTo>
                  <a:lnTo>
                    <a:pt x="1178" y="253"/>
                  </a:lnTo>
                  <a:lnTo>
                    <a:pt x="1176" y="253"/>
                  </a:lnTo>
                  <a:lnTo>
                    <a:pt x="1176" y="253"/>
                  </a:lnTo>
                  <a:lnTo>
                    <a:pt x="1176" y="253"/>
                  </a:lnTo>
                  <a:lnTo>
                    <a:pt x="1174" y="251"/>
                  </a:lnTo>
                  <a:lnTo>
                    <a:pt x="1174" y="249"/>
                  </a:lnTo>
                  <a:lnTo>
                    <a:pt x="1174" y="249"/>
                  </a:lnTo>
                  <a:lnTo>
                    <a:pt x="1172" y="247"/>
                  </a:lnTo>
                  <a:lnTo>
                    <a:pt x="1172" y="247"/>
                  </a:lnTo>
                  <a:lnTo>
                    <a:pt x="1170" y="247"/>
                  </a:lnTo>
                  <a:lnTo>
                    <a:pt x="1168" y="247"/>
                  </a:lnTo>
                  <a:lnTo>
                    <a:pt x="1168" y="247"/>
                  </a:lnTo>
                  <a:lnTo>
                    <a:pt x="1168" y="247"/>
                  </a:lnTo>
                  <a:lnTo>
                    <a:pt x="1168" y="247"/>
                  </a:lnTo>
                  <a:lnTo>
                    <a:pt x="1166" y="245"/>
                  </a:lnTo>
                  <a:lnTo>
                    <a:pt x="1166" y="245"/>
                  </a:lnTo>
                  <a:lnTo>
                    <a:pt x="1166" y="245"/>
                  </a:lnTo>
                  <a:lnTo>
                    <a:pt x="1166" y="243"/>
                  </a:lnTo>
                  <a:lnTo>
                    <a:pt x="1166" y="243"/>
                  </a:lnTo>
                  <a:lnTo>
                    <a:pt x="1166" y="243"/>
                  </a:lnTo>
                  <a:lnTo>
                    <a:pt x="1166" y="243"/>
                  </a:lnTo>
                  <a:lnTo>
                    <a:pt x="1166" y="243"/>
                  </a:lnTo>
                  <a:lnTo>
                    <a:pt x="1164" y="241"/>
                  </a:lnTo>
                  <a:lnTo>
                    <a:pt x="1159" y="237"/>
                  </a:lnTo>
                  <a:lnTo>
                    <a:pt x="1159" y="235"/>
                  </a:lnTo>
                  <a:lnTo>
                    <a:pt x="1157" y="228"/>
                  </a:lnTo>
                  <a:lnTo>
                    <a:pt x="1157" y="226"/>
                  </a:lnTo>
                  <a:lnTo>
                    <a:pt x="1157" y="226"/>
                  </a:lnTo>
                  <a:lnTo>
                    <a:pt x="1157" y="224"/>
                  </a:lnTo>
                  <a:lnTo>
                    <a:pt x="1157" y="224"/>
                  </a:lnTo>
                  <a:lnTo>
                    <a:pt x="1157" y="224"/>
                  </a:lnTo>
                  <a:lnTo>
                    <a:pt x="1157" y="222"/>
                  </a:lnTo>
                  <a:lnTo>
                    <a:pt x="1157" y="220"/>
                  </a:lnTo>
                  <a:lnTo>
                    <a:pt x="1157" y="218"/>
                  </a:lnTo>
                  <a:lnTo>
                    <a:pt x="1155" y="216"/>
                  </a:lnTo>
                  <a:lnTo>
                    <a:pt x="1153" y="216"/>
                  </a:lnTo>
                  <a:lnTo>
                    <a:pt x="1153" y="216"/>
                  </a:lnTo>
                  <a:lnTo>
                    <a:pt x="1149" y="216"/>
                  </a:lnTo>
                  <a:lnTo>
                    <a:pt x="1147" y="216"/>
                  </a:lnTo>
                  <a:lnTo>
                    <a:pt x="1137" y="210"/>
                  </a:lnTo>
                  <a:lnTo>
                    <a:pt x="1135" y="208"/>
                  </a:lnTo>
                  <a:lnTo>
                    <a:pt x="1132" y="206"/>
                  </a:lnTo>
                  <a:lnTo>
                    <a:pt x="1130" y="206"/>
                  </a:lnTo>
                  <a:lnTo>
                    <a:pt x="1130" y="206"/>
                  </a:lnTo>
                  <a:lnTo>
                    <a:pt x="1128" y="206"/>
                  </a:lnTo>
                  <a:lnTo>
                    <a:pt x="1126" y="204"/>
                  </a:lnTo>
                  <a:lnTo>
                    <a:pt x="1120" y="202"/>
                  </a:lnTo>
                  <a:lnTo>
                    <a:pt x="1116" y="199"/>
                  </a:lnTo>
                  <a:lnTo>
                    <a:pt x="1116" y="202"/>
                  </a:lnTo>
                  <a:lnTo>
                    <a:pt x="1116" y="202"/>
                  </a:lnTo>
                  <a:lnTo>
                    <a:pt x="1114" y="204"/>
                  </a:lnTo>
                  <a:lnTo>
                    <a:pt x="1114" y="204"/>
                  </a:lnTo>
                  <a:lnTo>
                    <a:pt x="1112" y="204"/>
                  </a:lnTo>
                  <a:lnTo>
                    <a:pt x="1112" y="204"/>
                  </a:lnTo>
                  <a:lnTo>
                    <a:pt x="1110" y="204"/>
                  </a:lnTo>
                  <a:lnTo>
                    <a:pt x="1110" y="204"/>
                  </a:lnTo>
                  <a:lnTo>
                    <a:pt x="1110" y="204"/>
                  </a:lnTo>
                  <a:lnTo>
                    <a:pt x="1108" y="206"/>
                  </a:lnTo>
                  <a:lnTo>
                    <a:pt x="1108" y="206"/>
                  </a:lnTo>
                  <a:lnTo>
                    <a:pt x="1105" y="204"/>
                  </a:lnTo>
                  <a:lnTo>
                    <a:pt x="1101" y="204"/>
                  </a:lnTo>
                  <a:lnTo>
                    <a:pt x="1097" y="199"/>
                  </a:lnTo>
                  <a:lnTo>
                    <a:pt x="1097" y="199"/>
                  </a:lnTo>
                  <a:lnTo>
                    <a:pt x="1095" y="199"/>
                  </a:lnTo>
                  <a:lnTo>
                    <a:pt x="1093" y="199"/>
                  </a:lnTo>
                  <a:lnTo>
                    <a:pt x="1093" y="202"/>
                  </a:lnTo>
                  <a:lnTo>
                    <a:pt x="1093" y="204"/>
                  </a:lnTo>
                  <a:lnTo>
                    <a:pt x="1091" y="206"/>
                  </a:lnTo>
                  <a:lnTo>
                    <a:pt x="1091" y="206"/>
                  </a:lnTo>
                  <a:lnTo>
                    <a:pt x="1083" y="206"/>
                  </a:lnTo>
                  <a:lnTo>
                    <a:pt x="1083" y="206"/>
                  </a:lnTo>
                  <a:lnTo>
                    <a:pt x="1081" y="204"/>
                  </a:lnTo>
                  <a:lnTo>
                    <a:pt x="1079" y="204"/>
                  </a:lnTo>
                  <a:lnTo>
                    <a:pt x="1072" y="204"/>
                  </a:lnTo>
                  <a:lnTo>
                    <a:pt x="1072" y="202"/>
                  </a:lnTo>
                  <a:lnTo>
                    <a:pt x="1070" y="202"/>
                  </a:lnTo>
                  <a:lnTo>
                    <a:pt x="1070" y="199"/>
                  </a:lnTo>
                  <a:lnTo>
                    <a:pt x="1070" y="199"/>
                  </a:lnTo>
                  <a:lnTo>
                    <a:pt x="1070" y="197"/>
                  </a:lnTo>
                  <a:lnTo>
                    <a:pt x="1070" y="197"/>
                  </a:lnTo>
                  <a:lnTo>
                    <a:pt x="1068" y="195"/>
                  </a:lnTo>
                  <a:lnTo>
                    <a:pt x="1068" y="193"/>
                  </a:lnTo>
                  <a:lnTo>
                    <a:pt x="1068" y="193"/>
                  </a:lnTo>
                  <a:lnTo>
                    <a:pt x="1068" y="193"/>
                  </a:lnTo>
                  <a:lnTo>
                    <a:pt x="1068" y="191"/>
                  </a:lnTo>
                  <a:lnTo>
                    <a:pt x="1066" y="191"/>
                  </a:lnTo>
                  <a:lnTo>
                    <a:pt x="1066" y="191"/>
                  </a:lnTo>
                  <a:lnTo>
                    <a:pt x="1064" y="191"/>
                  </a:lnTo>
                  <a:lnTo>
                    <a:pt x="1058" y="189"/>
                  </a:lnTo>
                  <a:lnTo>
                    <a:pt x="1047" y="183"/>
                  </a:lnTo>
                  <a:lnTo>
                    <a:pt x="1043" y="183"/>
                  </a:lnTo>
                  <a:lnTo>
                    <a:pt x="1043" y="183"/>
                  </a:lnTo>
                  <a:lnTo>
                    <a:pt x="1041" y="183"/>
                  </a:lnTo>
                  <a:lnTo>
                    <a:pt x="1039" y="183"/>
                  </a:lnTo>
                  <a:lnTo>
                    <a:pt x="1039" y="183"/>
                  </a:lnTo>
                  <a:lnTo>
                    <a:pt x="1039" y="183"/>
                  </a:lnTo>
                  <a:lnTo>
                    <a:pt x="1037" y="181"/>
                  </a:lnTo>
                  <a:lnTo>
                    <a:pt x="1037" y="181"/>
                  </a:lnTo>
                  <a:lnTo>
                    <a:pt x="1037" y="181"/>
                  </a:lnTo>
                  <a:lnTo>
                    <a:pt x="1035" y="181"/>
                  </a:lnTo>
                  <a:lnTo>
                    <a:pt x="1035" y="181"/>
                  </a:lnTo>
                  <a:lnTo>
                    <a:pt x="1033" y="181"/>
                  </a:lnTo>
                  <a:lnTo>
                    <a:pt x="1033" y="179"/>
                  </a:lnTo>
                  <a:lnTo>
                    <a:pt x="1031" y="179"/>
                  </a:lnTo>
                  <a:lnTo>
                    <a:pt x="1031" y="179"/>
                  </a:lnTo>
                  <a:lnTo>
                    <a:pt x="1029" y="179"/>
                  </a:lnTo>
                  <a:lnTo>
                    <a:pt x="1027" y="179"/>
                  </a:lnTo>
                  <a:lnTo>
                    <a:pt x="1023" y="179"/>
                  </a:lnTo>
                  <a:lnTo>
                    <a:pt x="1020" y="177"/>
                  </a:lnTo>
                  <a:lnTo>
                    <a:pt x="1020" y="179"/>
                  </a:lnTo>
                  <a:lnTo>
                    <a:pt x="1018" y="179"/>
                  </a:lnTo>
                  <a:lnTo>
                    <a:pt x="1016" y="179"/>
                  </a:lnTo>
                  <a:lnTo>
                    <a:pt x="1006" y="175"/>
                  </a:lnTo>
                  <a:lnTo>
                    <a:pt x="1004" y="172"/>
                  </a:lnTo>
                  <a:lnTo>
                    <a:pt x="1006" y="166"/>
                  </a:lnTo>
                  <a:lnTo>
                    <a:pt x="1006" y="164"/>
                  </a:lnTo>
                  <a:lnTo>
                    <a:pt x="1006" y="164"/>
                  </a:lnTo>
                  <a:lnTo>
                    <a:pt x="1004" y="160"/>
                  </a:lnTo>
                  <a:lnTo>
                    <a:pt x="1004" y="158"/>
                  </a:lnTo>
                  <a:lnTo>
                    <a:pt x="1000" y="156"/>
                  </a:lnTo>
                  <a:lnTo>
                    <a:pt x="1000" y="154"/>
                  </a:lnTo>
                  <a:lnTo>
                    <a:pt x="998" y="150"/>
                  </a:lnTo>
                  <a:lnTo>
                    <a:pt x="998" y="148"/>
                  </a:lnTo>
                  <a:lnTo>
                    <a:pt x="996" y="148"/>
                  </a:lnTo>
                  <a:lnTo>
                    <a:pt x="996" y="146"/>
                  </a:lnTo>
                  <a:lnTo>
                    <a:pt x="996" y="146"/>
                  </a:lnTo>
                  <a:lnTo>
                    <a:pt x="996" y="146"/>
                  </a:lnTo>
                  <a:lnTo>
                    <a:pt x="993" y="143"/>
                  </a:lnTo>
                  <a:lnTo>
                    <a:pt x="993" y="143"/>
                  </a:lnTo>
                  <a:lnTo>
                    <a:pt x="991" y="143"/>
                  </a:lnTo>
                  <a:lnTo>
                    <a:pt x="991" y="146"/>
                  </a:lnTo>
                  <a:lnTo>
                    <a:pt x="989" y="146"/>
                  </a:lnTo>
                  <a:lnTo>
                    <a:pt x="989" y="150"/>
                  </a:lnTo>
                  <a:lnTo>
                    <a:pt x="987" y="150"/>
                  </a:lnTo>
                  <a:lnTo>
                    <a:pt x="985" y="152"/>
                  </a:lnTo>
                  <a:lnTo>
                    <a:pt x="983" y="152"/>
                  </a:lnTo>
                  <a:lnTo>
                    <a:pt x="983" y="154"/>
                  </a:lnTo>
                  <a:lnTo>
                    <a:pt x="981" y="152"/>
                  </a:lnTo>
                  <a:lnTo>
                    <a:pt x="979" y="152"/>
                  </a:lnTo>
                  <a:lnTo>
                    <a:pt x="967" y="150"/>
                  </a:lnTo>
                  <a:lnTo>
                    <a:pt x="967" y="150"/>
                  </a:lnTo>
                  <a:lnTo>
                    <a:pt x="962" y="148"/>
                  </a:lnTo>
                  <a:lnTo>
                    <a:pt x="960" y="146"/>
                  </a:lnTo>
                  <a:lnTo>
                    <a:pt x="958" y="146"/>
                  </a:lnTo>
                  <a:lnTo>
                    <a:pt x="956" y="146"/>
                  </a:lnTo>
                  <a:lnTo>
                    <a:pt x="950" y="148"/>
                  </a:lnTo>
                  <a:lnTo>
                    <a:pt x="948" y="148"/>
                  </a:lnTo>
                  <a:lnTo>
                    <a:pt x="948" y="148"/>
                  </a:lnTo>
                  <a:lnTo>
                    <a:pt x="946" y="148"/>
                  </a:lnTo>
                  <a:lnTo>
                    <a:pt x="946" y="148"/>
                  </a:lnTo>
                  <a:lnTo>
                    <a:pt x="944" y="146"/>
                  </a:lnTo>
                  <a:lnTo>
                    <a:pt x="937" y="146"/>
                  </a:lnTo>
                  <a:lnTo>
                    <a:pt x="935" y="148"/>
                  </a:lnTo>
                  <a:lnTo>
                    <a:pt x="931" y="150"/>
                  </a:lnTo>
                  <a:lnTo>
                    <a:pt x="927" y="154"/>
                  </a:lnTo>
                  <a:lnTo>
                    <a:pt x="927" y="156"/>
                  </a:lnTo>
                  <a:lnTo>
                    <a:pt x="929" y="158"/>
                  </a:lnTo>
                  <a:lnTo>
                    <a:pt x="929" y="160"/>
                  </a:lnTo>
                  <a:lnTo>
                    <a:pt x="929" y="160"/>
                  </a:lnTo>
                  <a:lnTo>
                    <a:pt x="927" y="162"/>
                  </a:lnTo>
                  <a:lnTo>
                    <a:pt x="927" y="164"/>
                  </a:lnTo>
                  <a:lnTo>
                    <a:pt x="921" y="164"/>
                  </a:lnTo>
                  <a:lnTo>
                    <a:pt x="919" y="164"/>
                  </a:lnTo>
                  <a:lnTo>
                    <a:pt x="917" y="162"/>
                  </a:lnTo>
                  <a:lnTo>
                    <a:pt x="913" y="162"/>
                  </a:lnTo>
                  <a:lnTo>
                    <a:pt x="902" y="164"/>
                  </a:lnTo>
                  <a:lnTo>
                    <a:pt x="902" y="164"/>
                  </a:lnTo>
                  <a:lnTo>
                    <a:pt x="900" y="164"/>
                  </a:lnTo>
                  <a:lnTo>
                    <a:pt x="898" y="162"/>
                  </a:lnTo>
                  <a:lnTo>
                    <a:pt x="898" y="162"/>
                  </a:lnTo>
                  <a:lnTo>
                    <a:pt x="894" y="162"/>
                  </a:lnTo>
                  <a:lnTo>
                    <a:pt x="892" y="162"/>
                  </a:lnTo>
                  <a:lnTo>
                    <a:pt x="890" y="160"/>
                  </a:lnTo>
                  <a:lnTo>
                    <a:pt x="884" y="160"/>
                  </a:lnTo>
                  <a:lnTo>
                    <a:pt x="881" y="160"/>
                  </a:lnTo>
                  <a:lnTo>
                    <a:pt x="867" y="162"/>
                  </a:lnTo>
                  <a:lnTo>
                    <a:pt x="863" y="162"/>
                  </a:lnTo>
                  <a:lnTo>
                    <a:pt x="861" y="164"/>
                  </a:lnTo>
                  <a:lnTo>
                    <a:pt x="855" y="168"/>
                  </a:lnTo>
                  <a:lnTo>
                    <a:pt x="855" y="168"/>
                  </a:lnTo>
                  <a:lnTo>
                    <a:pt x="852" y="170"/>
                  </a:lnTo>
                  <a:lnTo>
                    <a:pt x="850" y="170"/>
                  </a:lnTo>
                  <a:lnTo>
                    <a:pt x="848" y="170"/>
                  </a:lnTo>
                  <a:lnTo>
                    <a:pt x="846" y="172"/>
                  </a:lnTo>
                  <a:lnTo>
                    <a:pt x="846" y="175"/>
                  </a:lnTo>
                  <a:lnTo>
                    <a:pt x="844" y="175"/>
                  </a:lnTo>
                  <a:lnTo>
                    <a:pt x="840" y="175"/>
                  </a:lnTo>
                  <a:lnTo>
                    <a:pt x="838" y="175"/>
                  </a:lnTo>
                  <a:lnTo>
                    <a:pt x="838" y="177"/>
                  </a:lnTo>
                  <a:lnTo>
                    <a:pt x="838" y="179"/>
                  </a:lnTo>
                  <a:lnTo>
                    <a:pt x="836" y="179"/>
                  </a:lnTo>
                  <a:lnTo>
                    <a:pt x="836" y="179"/>
                  </a:lnTo>
                  <a:lnTo>
                    <a:pt x="834" y="179"/>
                  </a:lnTo>
                  <a:lnTo>
                    <a:pt x="834" y="179"/>
                  </a:lnTo>
                  <a:lnTo>
                    <a:pt x="834" y="181"/>
                  </a:lnTo>
                  <a:lnTo>
                    <a:pt x="834" y="183"/>
                  </a:lnTo>
                  <a:lnTo>
                    <a:pt x="830" y="185"/>
                  </a:lnTo>
                  <a:lnTo>
                    <a:pt x="817" y="193"/>
                  </a:lnTo>
                  <a:lnTo>
                    <a:pt x="815" y="195"/>
                  </a:lnTo>
                  <a:lnTo>
                    <a:pt x="815" y="197"/>
                  </a:lnTo>
                  <a:lnTo>
                    <a:pt x="815" y="199"/>
                  </a:lnTo>
                  <a:lnTo>
                    <a:pt x="813" y="202"/>
                  </a:lnTo>
                  <a:lnTo>
                    <a:pt x="813" y="204"/>
                  </a:lnTo>
                  <a:lnTo>
                    <a:pt x="813" y="206"/>
                  </a:lnTo>
                  <a:lnTo>
                    <a:pt x="813" y="206"/>
                  </a:lnTo>
                  <a:lnTo>
                    <a:pt x="813" y="208"/>
                  </a:lnTo>
                  <a:lnTo>
                    <a:pt x="815" y="208"/>
                  </a:lnTo>
                  <a:lnTo>
                    <a:pt x="815" y="208"/>
                  </a:lnTo>
                  <a:lnTo>
                    <a:pt x="815" y="212"/>
                  </a:lnTo>
                  <a:lnTo>
                    <a:pt x="813" y="212"/>
                  </a:lnTo>
                  <a:lnTo>
                    <a:pt x="813" y="214"/>
                  </a:lnTo>
                  <a:lnTo>
                    <a:pt x="813" y="216"/>
                  </a:lnTo>
                  <a:lnTo>
                    <a:pt x="813" y="216"/>
                  </a:lnTo>
                  <a:lnTo>
                    <a:pt x="811" y="218"/>
                  </a:lnTo>
                  <a:lnTo>
                    <a:pt x="807" y="220"/>
                  </a:lnTo>
                  <a:lnTo>
                    <a:pt x="807" y="222"/>
                  </a:lnTo>
                  <a:lnTo>
                    <a:pt x="805" y="222"/>
                  </a:lnTo>
                  <a:lnTo>
                    <a:pt x="803" y="224"/>
                  </a:lnTo>
                  <a:lnTo>
                    <a:pt x="801" y="224"/>
                  </a:lnTo>
                  <a:lnTo>
                    <a:pt x="801" y="224"/>
                  </a:lnTo>
                  <a:lnTo>
                    <a:pt x="794" y="224"/>
                  </a:lnTo>
                  <a:lnTo>
                    <a:pt x="794" y="224"/>
                  </a:lnTo>
                  <a:lnTo>
                    <a:pt x="780" y="231"/>
                  </a:lnTo>
                  <a:lnTo>
                    <a:pt x="778" y="233"/>
                  </a:lnTo>
                  <a:lnTo>
                    <a:pt x="776" y="233"/>
                  </a:lnTo>
                  <a:lnTo>
                    <a:pt x="776" y="233"/>
                  </a:lnTo>
                  <a:lnTo>
                    <a:pt x="774" y="233"/>
                  </a:lnTo>
                  <a:lnTo>
                    <a:pt x="772" y="233"/>
                  </a:lnTo>
                  <a:lnTo>
                    <a:pt x="769" y="235"/>
                  </a:lnTo>
                  <a:lnTo>
                    <a:pt x="769" y="235"/>
                  </a:lnTo>
                  <a:lnTo>
                    <a:pt x="767" y="235"/>
                  </a:lnTo>
                  <a:lnTo>
                    <a:pt x="747" y="233"/>
                  </a:lnTo>
                  <a:lnTo>
                    <a:pt x="747" y="241"/>
                  </a:lnTo>
                  <a:lnTo>
                    <a:pt x="749" y="243"/>
                  </a:lnTo>
                  <a:lnTo>
                    <a:pt x="751" y="249"/>
                  </a:lnTo>
                  <a:lnTo>
                    <a:pt x="753" y="258"/>
                  </a:lnTo>
                  <a:lnTo>
                    <a:pt x="753" y="260"/>
                  </a:lnTo>
                  <a:lnTo>
                    <a:pt x="755" y="264"/>
                  </a:lnTo>
                  <a:lnTo>
                    <a:pt x="753" y="266"/>
                  </a:lnTo>
                  <a:lnTo>
                    <a:pt x="753" y="268"/>
                  </a:lnTo>
                  <a:lnTo>
                    <a:pt x="755" y="268"/>
                  </a:lnTo>
                  <a:lnTo>
                    <a:pt x="755" y="268"/>
                  </a:lnTo>
                  <a:lnTo>
                    <a:pt x="755" y="270"/>
                  </a:lnTo>
                  <a:lnTo>
                    <a:pt x="755" y="280"/>
                  </a:lnTo>
                  <a:lnTo>
                    <a:pt x="755" y="282"/>
                  </a:lnTo>
                  <a:lnTo>
                    <a:pt x="755" y="282"/>
                  </a:lnTo>
                  <a:lnTo>
                    <a:pt x="745" y="284"/>
                  </a:lnTo>
                  <a:lnTo>
                    <a:pt x="745" y="284"/>
                  </a:lnTo>
                  <a:lnTo>
                    <a:pt x="743" y="284"/>
                  </a:lnTo>
                  <a:lnTo>
                    <a:pt x="730" y="282"/>
                  </a:lnTo>
                  <a:lnTo>
                    <a:pt x="728" y="282"/>
                  </a:lnTo>
                  <a:lnTo>
                    <a:pt x="726" y="278"/>
                  </a:lnTo>
                  <a:lnTo>
                    <a:pt x="726" y="278"/>
                  </a:lnTo>
                  <a:lnTo>
                    <a:pt x="728" y="278"/>
                  </a:lnTo>
                  <a:lnTo>
                    <a:pt x="726" y="278"/>
                  </a:lnTo>
                  <a:lnTo>
                    <a:pt x="724" y="278"/>
                  </a:lnTo>
                  <a:lnTo>
                    <a:pt x="724" y="276"/>
                  </a:lnTo>
                  <a:lnTo>
                    <a:pt x="728" y="276"/>
                  </a:lnTo>
                  <a:lnTo>
                    <a:pt x="732" y="278"/>
                  </a:lnTo>
                  <a:lnTo>
                    <a:pt x="734" y="278"/>
                  </a:lnTo>
                  <a:lnTo>
                    <a:pt x="736" y="276"/>
                  </a:lnTo>
                  <a:lnTo>
                    <a:pt x="736" y="276"/>
                  </a:lnTo>
                  <a:lnTo>
                    <a:pt x="738" y="276"/>
                  </a:lnTo>
                  <a:lnTo>
                    <a:pt x="740" y="278"/>
                  </a:lnTo>
                  <a:lnTo>
                    <a:pt x="740" y="276"/>
                  </a:lnTo>
                  <a:lnTo>
                    <a:pt x="745" y="276"/>
                  </a:lnTo>
                  <a:lnTo>
                    <a:pt x="749" y="274"/>
                  </a:lnTo>
                  <a:lnTo>
                    <a:pt x="753" y="274"/>
                  </a:lnTo>
                  <a:lnTo>
                    <a:pt x="753" y="270"/>
                  </a:lnTo>
                  <a:lnTo>
                    <a:pt x="751" y="274"/>
                  </a:lnTo>
                  <a:lnTo>
                    <a:pt x="745" y="274"/>
                  </a:lnTo>
                  <a:lnTo>
                    <a:pt x="716" y="276"/>
                  </a:lnTo>
                  <a:lnTo>
                    <a:pt x="711" y="276"/>
                  </a:lnTo>
                  <a:lnTo>
                    <a:pt x="687" y="282"/>
                  </a:lnTo>
                  <a:lnTo>
                    <a:pt x="674" y="287"/>
                  </a:lnTo>
                  <a:lnTo>
                    <a:pt x="662" y="291"/>
                  </a:lnTo>
                  <a:lnTo>
                    <a:pt x="649" y="293"/>
                  </a:lnTo>
                  <a:lnTo>
                    <a:pt x="635" y="295"/>
                  </a:lnTo>
                  <a:lnTo>
                    <a:pt x="622" y="299"/>
                  </a:lnTo>
                  <a:lnTo>
                    <a:pt x="610" y="303"/>
                  </a:lnTo>
                  <a:lnTo>
                    <a:pt x="595" y="305"/>
                  </a:lnTo>
                  <a:lnTo>
                    <a:pt x="583" y="301"/>
                  </a:lnTo>
                  <a:lnTo>
                    <a:pt x="568" y="299"/>
                  </a:lnTo>
                  <a:lnTo>
                    <a:pt x="554" y="295"/>
                  </a:lnTo>
                  <a:lnTo>
                    <a:pt x="533" y="291"/>
                  </a:lnTo>
                  <a:lnTo>
                    <a:pt x="527" y="287"/>
                  </a:lnTo>
                  <a:lnTo>
                    <a:pt x="516" y="280"/>
                  </a:lnTo>
                  <a:lnTo>
                    <a:pt x="504" y="274"/>
                  </a:lnTo>
                  <a:lnTo>
                    <a:pt x="504" y="272"/>
                  </a:lnTo>
                  <a:lnTo>
                    <a:pt x="502" y="270"/>
                  </a:lnTo>
                  <a:lnTo>
                    <a:pt x="500" y="270"/>
                  </a:lnTo>
                  <a:lnTo>
                    <a:pt x="498" y="270"/>
                  </a:lnTo>
                  <a:lnTo>
                    <a:pt x="490" y="264"/>
                  </a:lnTo>
                  <a:lnTo>
                    <a:pt x="490" y="264"/>
                  </a:lnTo>
                  <a:lnTo>
                    <a:pt x="487" y="262"/>
                  </a:lnTo>
                  <a:lnTo>
                    <a:pt x="483" y="258"/>
                  </a:lnTo>
                  <a:lnTo>
                    <a:pt x="479" y="253"/>
                  </a:lnTo>
                  <a:lnTo>
                    <a:pt x="475" y="251"/>
                  </a:lnTo>
                  <a:lnTo>
                    <a:pt x="473" y="247"/>
                  </a:lnTo>
                  <a:lnTo>
                    <a:pt x="471" y="243"/>
                  </a:lnTo>
                  <a:lnTo>
                    <a:pt x="471" y="241"/>
                  </a:lnTo>
                  <a:lnTo>
                    <a:pt x="471" y="239"/>
                  </a:lnTo>
                  <a:lnTo>
                    <a:pt x="469" y="237"/>
                  </a:lnTo>
                  <a:lnTo>
                    <a:pt x="469" y="235"/>
                  </a:lnTo>
                  <a:lnTo>
                    <a:pt x="469" y="231"/>
                  </a:lnTo>
                  <a:lnTo>
                    <a:pt x="467" y="228"/>
                  </a:lnTo>
                  <a:lnTo>
                    <a:pt x="463" y="228"/>
                  </a:lnTo>
                  <a:lnTo>
                    <a:pt x="452" y="224"/>
                  </a:lnTo>
                  <a:lnTo>
                    <a:pt x="446" y="222"/>
                  </a:lnTo>
                  <a:lnTo>
                    <a:pt x="448" y="222"/>
                  </a:lnTo>
                  <a:lnTo>
                    <a:pt x="448" y="222"/>
                  </a:lnTo>
                  <a:lnTo>
                    <a:pt x="448" y="222"/>
                  </a:lnTo>
                  <a:lnTo>
                    <a:pt x="450" y="222"/>
                  </a:lnTo>
                  <a:lnTo>
                    <a:pt x="446" y="220"/>
                  </a:lnTo>
                  <a:lnTo>
                    <a:pt x="444" y="222"/>
                  </a:lnTo>
                  <a:lnTo>
                    <a:pt x="442" y="222"/>
                  </a:lnTo>
                  <a:lnTo>
                    <a:pt x="438" y="222"/>
                  </a:lnTo>
                  <a:lnTo>
                    <a:pt x="409" y="218"/>
                  </a:lnTo>
                  <a:lnTo>
                    <a:pt x="404" y="216"/>
                  </a:lnTo>
                  <a:lnTo>
                    <a:pt x="392" y="210"/>
                  </a:lnTo>
                  <a:lnTo>
                    <a:pt x="386" y="208"/>
                  </a:lnTo>
                  <a:lnTo>
                    <a:pt x="382" y="202"/>
                  </a:lnTo>
                  <a:lnTo>
                    <a:pt x="378" y="195"/>
                  </a:lnTo>
                  <a:lnTo>
                    <a:pt x="375" y="191"/>
                  </a:lnTo>
                  <a:lnTo>
                    <a:pt x="375" y="189"/>
                  </a:lnTo>
                  <a:lnTo>
                    <a:pt x="375" y="187"/>
                  </a:lnTo>
                  <a:lnTo>
                    <a:pt x="375" y="187"/>
                  </a:lnTo>
                  <a:lnTo>
                    <a:pt x="375" y="185"/>
                  </a:lnTo>
                  <a:lnTo>
                    <a:pt x="373" y="181"/>
                  </a:lnTo>
                  <a:lnTo>
                    <a:pt x="371" y="181"/>
                  </a:lnTo>
                  <a:lnTo>
                    <a:pt x="371" y="179"/>
                  </a:lnTo>
                  <a:lnTo>
                    <a:pt x="371" y="177"/>
                  </a:lnTo>
                  <a:lnTo>
                    <a:pt x="371" y="175"/>
                  </a:lnTo>
                  <a:lnTo>
                    <a:pt x="369" y="162"/>
                  </a:lnTo>
                  <a:lnTo>
                    <a:pt x="367" y="152"/>
                  </a:lnTo>
                  <a:lnTo>
                    <a:pt x="367" y="148"/>
                  </a:lnTo>
                  <a:lnTo>
                    <a:pt x="367" y="143"/>
                  </a:lnTo>
                  <a:lnTo>
                    <a:pt x="365" y="141"/>
                  </a:lnTo>
                  <a:lnTo>
                    <a:pt x="367" y="137"/>
                  </a:lnTo>
                  <a:lnTo>
                    <a:pt x="367" y="129"/>
                  </a:lnTo>
                  <a:lnTo>
                    <a:pt x="361" y="129"/>
                  </a:lnTo>
                  <a:lnTo>
                    <a:pt x="359" y="129"/>
                  </a:lnTo>
                  <a:lnTo>
                    <a:pt x="357" y="129"/>
                  </a:lnTo>
                  <a:lnTo>
                    <a:pt x="357" y="131"/>
                  </a:lnTo>
                  <a:lnTo>
                    <a:pt x="355" y="131"/>
                  </a:lnTo>
                  <a:lnTo>
                    <a:pt x="353" y="133"/>
                  </a:lnTo>
                  <a:lnTo>
                    <a:pt x="351" y="133"/>
                  </a:lnTo>
                  <a:lnTo>
                    <a:pt x="346" y="133"/>
                  </a:lnTo>
                  <a:lnTo>
                    <a:pt x="344" y="131"/>
                  </a:lnTo>
                  <a:lnTo>
                    <a:pt x="342" y="127"/>
                  </a:lnTo>
                  <a:lnTo>
                    <a:pt x="338" y="123"/>
                  </a:lnTo>
                  <a:lnTo>
                    <a:pt x="338" y="123"/>
                  </a:lnTo>
                  <a:lnTo>
                    <a:pt x="336" y="121"/>
                  </a:lnTo>
                  <a:lnTo>
                    <a:pt x="336" y="119"/>
                  </a:lnTo>
                  <a:lnTo>
                    <a:pt x="334" y="119"/>
                  </a:lnTo>
                  <a:lnTo>
                    <a:pt x="334" y="116"/>
                  </a:lnTo>
                  <a:lnTo>
                    <a:pt x="332" y="114"/>
                  </a:lnTo>
                  <a:lnTo>
                    <a:pt x="332" y="112"/>
                  </a:lnTo>
                  <a:lnTo>
                    <a:pt x="330" y="112"/>
                  </a:lnTo>
                  <a:lnTo>
                    <a:pt x="326" y="114"/>
                  </a:lnTo>
                  <a:lnTo>
                    <a:pt x="324" y="114"/>
                  </a:lnTo>
                  <a:lnTo>
                    <a:pt x="324" y="112"/>
                  </a:lnTo>
                  <a:lnTo>
                    <a:pt x="322" y="110"/>
                  </a:lnTo>
                  <a:lnTo>
                    <a:pt x="317" y="108"/>
                  </a:lnTo>
                  <a:lnTo>
                    <a:pt x="317" y="106"/>
                  </a:lnTo>
                  <a:lnTo>
                    <a:pt x="317" y="104"/>
                  </a:lnTo>
                  <a:lnTo>
                    <a:pt x="317" y="102"/>
                  </a:lnTo>
                  <a:lnTo>
                    <a:pt x="317" y="102"/>
                  </a:lnTo>
                  <a:lnTo>
                    <a:pt x="307" y="96"/>
                  </a:lnTo>
                  <a:lnTo>
                    <a:pt x="301" y="92"/>
                  </a:lnTo>
                  <a:lnTo>
                    <a:pt x="301" y="90"/>
                  </a:lnTo>
                  <a:lnTo>
                    <a:pt x="301" y="85"/>
                  </a:lnTo>
                  <a:lnTo>
                    <a:pt x="301" y="83"/>
                  </a:lnTo>
                  <a:lnTo>
                    <a:pt x="305" y="81"/>
                  </a:lnTo>
                  <a:lnTo>
                    <a:pt x="305" y="81"/>
                  </a:lnTo>
                  <a:lnTo>
                    <a:pt x="305" y="81"/>
                  </a:lnTo>
                  <a:lnTo>
                    <a:pt x="305" y="79"/>
                  </a:lnTo>
                  <a:lnTo>
                    <a:pt x="319" y="77"/>
                  </a:lnTo>
                  <a:lnTo>
                    <a:pt x="322" y="75"/>
                  </a:lnTo>
                  <a:lnTo>
                    <a:pt x="322" y="75"/>
                  </a:lnTo>
                  <a:lnTo>
                    <a:pt x="322" y="75"/>
                  </a:lnTo>
                  <a:lnTo>
                    <a:pt x="322" y="75"/>
                  </a:lnTo>
                  <a:lnTo>
                    <a:pt x="322" y="75"/>
                  </a:lnTo>
                  <a:lnTo>
                    <a:pt x="324" y="75"/>
                  </a:lnTo>
                  <a:lnTo>
                    <a:pt x="324" y="73"/>
                  </a:lnTo>
                  <a:lnTo>
                    <a:pt x="324" y="71"/>
                  </a:lnTo>
                  <a:lnTo>
                    <a:pt x="324" y="71"/>
                  </a:lnTo>
                  <a:lnTo>
                    <a:pt x="324" y="69"/>
                  </a:lnTo>
                  <a:lnTo>
                    <a:pt x="322" y="65"/>
                  </a:lnTo>
                  <a:lnTo>
                    <a:pt x="319" y="63"/>
                  </a:lnTo>
                  <a:lnTo>
                    <a:pt x="315" y="60"/>
                  </a:lnTo>
                  <a:lnTo>
                    <a:pt x="311" y="56"/>
                  </a:lnTo>
                  <a:lnTo>
                    <a:pt x="309" y="54"/>
                  </a:lnTo>
                  <a:lnTo>
                    <a:pt x="309" y="52"/>
                  </a:lnTo>
                  <a:lnTo>
                    <a:pt x="309" y="48"/>
                  </a:lnTo>
                  <a:lnTo>
                    <a:pt x="309" y="46"/>
                  </a:lnTo>
                  <a:lnTo>
                    <a:pt x="313" y="44"/>
                  </a:lnTo>
                  <a:lnTo>
                    <a:pt x="315" y="42"/>
                  </a:lnTo>
                  <a:lnTo>
                    <a:pt x="319" y="42"/>
                  </a:lnTo>
                  <a:lnTo>
                    <a:pt x="324" y="40"/>
                  </a:lnTo>
                  <a:lnTo>
                    <a:pt x="326" y="38"/>
                  </a:lnTo>
                  <a:lnTo>
                    <a:pt x="324" y="36"/>
                  </a:lnTo>
                  <a:lnTo>
                    <a:pt x="322" y="31"/>
                  </a:lnTo>
                  <a:lnTo>
                    <a:pt x="317" y="27"/>
                  </a:lnTo>
                  <a:lnTo>
                    <a:pt x="305" y="11"/>
                  </a:lnTo>
                  <a:lnTo>
                    <a:pt x="301" y="7"/>
                  </a:lnTo>
                  <a:lnTo>
                    <a:pt x="299" y="7"/>
                  </a:lnTo>
                  <a:lnTo>
                    <a:pt x="297" y="7"/>
                  </a:lnTo>
                  <a:lnTo>
                    <a:pt x="297" y="7"/>
                  </a:lnTo>
                  <a:lnTo>
                    <a:pt x="297" y="9"/>
                  </a:lnTo>
                  <a:lnTo>
                    <a:pt x="295" y="9"/>
                  </a:lnTo>
                  <a:lnTo>
                    <a:pt x="288" y="9"/>
                  </a:lnTo>
                  <a:lnTo>
                    <a:pt x="286" y="9"/>
                  </a:lnTo>
                  <a:lnTo>
                    <a:pt x="286" y="11"/>
                  </a:lnTo>
                  <a:lnTo>
                    <a:pt x="282" y="15"/>
                  </a:lnTo>
                  <a:lnTo>
                    <a:pt x="272" y="21"/>
                  </a:lnTo>
                  <a:lnTo>
                    <a:pt x="268" y="25"/>
                  </a:lnTo>
                  <a:lnTo>
                    <a:pt x="266" y="25"/>
                  </a:lnTo>
                  <a:lnTo>
                    <a:pt x="263" y="25"/>
                  </a:lnTo>
                  <a:lnTo>
                    <a:pt x="259" y="27"/>
                  </a:lnTo>
                  <a:lnTo>
                    <a:pt x="255" y="29"/>
                  </a:lnTo>
                  <a:lnTo>
                    <a:pt x="253" y="31"/>
                  </a:lnTo>
                  <a:lnTo>
                    <a:pt x="249" y="36"/>
                  </a:lnTo>
                  <a:lnTo>
                    <a:pt x="247" y="38"/>
                  </a:lnTo>
                  <a:lnTo>
                    <a:pt x="245" y="40"/>
                  </a:lnTo>
                  <a:lnTo>
                    <a:pt x="236" y="42"/>
                  </a:lnTo>
                  <a:lnTo>
                    <a:pt x="232" y="46"/>
                  </a:lnTo>
                  <a:lnTo>
                    <a:pt x="232" y="46"/>
                  </a:lnTo>
                  <a:lnTo>
                    <a:pt x="232" y="46"/>
                  </a:lnTo>
                  <a:lnTo>
                    <a:pt x="228" y="50"/>
                  </a:lnTo>
                  <a:lnTo>
                    <a:pt x="228" y="54"/>
                  </a:lnTo>
                  <a:lnTo>
                    <a:pt x="228" y="56"/>
                  </a:lnTo>
                  <a:lnTo>
                    <a:pt x="226" y="56"/>
                  </a:lnTo>
                  <a:lnTo>
                    <a:pt x="222" y="58"/>
                  </a:lnTo>
                  <a:lnTo>
                    <a:pt x="220" y="60"/>
                  </a:lnTo>
                  <a:lnTo>
                    <a:pt x="220" y="58"/>
                  </a:lnTo>
                  <a:lnTo>
                    <a:pt x="218" y="58"/>
                  </a:lnTo>
                  <a:lnTo>
                    <a:pt x="216" y="58"/>
                  </a:lnTo>
                  <a:lnTo>
                    <a:pt x="216" y="58"/>
                  </a:lnTo>
                  <a:lnTo>
                    <a:pt x="214" y="60"/>
                  </a:lnTo>
                  <a:lnTo>
                    <a:pt x="214" y="60"/>
                  </a:lnTo>
                  <a:lnTo>
                    <a:pt x="212" y="65"/>
                  </a:lnTo>
                  <a:lnTo>
                    <a:pt x="210" y="65"/>
                  </a:lnTo>
                  <a:lnTo>
                    <a:pt x="210" y="65"/>
                  </a:lnTo>
                  <a:lnTo>
                    <a:pt x="210" y="67"/>
                  </a:lnTo>
                  <a:lnTo>
                    <a:pt x="207" y="67"/>
                  </a:lnTo>
                  <a:lnTo>
                    <a:pt x="207" y="69"/>
                  </a:lnTo>
                  <a:lnTo>
                    <a:pt x="205" y="71"/>
                  </a:lnTo>
                  <a:lnTo>
                    <a:pt x="205" y="73"/>
                  </a:lnTo>
                  <a:lnTo>
                    <a:pt x="201" y="75"/>
                  </a:lnTo>
                  <a:lnTo>
                    <a:pt x="199" y="75"/>
                  </a:lnTo>
                  <a:lnTo>
                    <a:pt x="197" y="77"/>
                  </a:lnTo>
                  <a:lnTo>
                    <a:pt x="195" y="81"/>
                  </a:lnTo>
                  <a:lnTo>
                    <a:pt x="195" y="83"/>
                  </a:lnTo>
                  <a:lnTo>
                    <a:pt x="193" y="83"/>
                  </a:lnTo>
                  <a:lnTo>
                    <a:pt x="193" y="85"/>
                  </a:lnTo>
                  <a:lnTo>
                    <a:pt x="191" y="85"/>
                  </a:lnTo>
                  <a:lnTo>
                    <a:pt x="191" y="85"/>
                  </a:lnTo>
                  <a:lnTo>
                    <a:pt x="189" y="85"/>
                  </a:lnTo>
                  <a:lnTo>
                    <a:pt x="187" y="85"/>
                  </a:lnTo>
                  <a:lnTo>
                    <a:pt x="178" y="83"/>
                  </a:lnTo>
                  <a:lnTo>
                    <a:pt x="178" y="81"/>
                  </a:lnTo>
                  <a:lnTo>
                    <a:pt x="178" y="81"/>
                  </a:lnTo>
                  <a:lnTo>
                    <a:pt x="176" y="83"/>
                  </a:lnTo>
                  <a:lnTo>
                    <a:pt x="172" y="83"/>
                  </a:lnTo>
                  <a:lnTo>
                    <a:pt x="172" y="83"/>
                  </a:lnTo>
                  <a:lnTo>
                    <a:pt x="170" y="83"/>
                  </a:lnTo>
                  <a:lnTo>
                    <a:pt x="166" y="87"/>
                  </a:lnTo>
                  <a:lnTo>
                    <a:pt x="166" y="87"/>
                  </a:lnTo>
                  <a:lnTo>
                    <a:pt x="160" y="87"/>
                  </a:lnTo>
                  <a:lnTo>
                    <a:pt x="160" y="87"/>
                  </a:lnTo>
                  <a:lnTo>
                    <a:pt x="156" y="87"/>
                  </a:lnTo>
                  <a:lnTo>
                    <a:pt x="149" y="85"/>
                  </a:lnTo>
                  <a:lnTo>
                    <a:pt x="135" y="81"/>
                  </a:lnTo>
                  <a:lnTo>
                    <a:pt x="129" y="79"/>
                  </a:lnTo>
                  <a:lnTo>
                    <a:pt x="122" y="79"/>
                  </a:lnTo>
                  <a:lnTo>
                    <a:pt x="118" y="77"/>
                  </a:lnTo>
                  <a:lnTo>
                    <a:pt x="116" y="77"/>
                  </a:lnTo>
                  <a:lnTo>
                    <a:pt x="114" y="77"/>
                  </a:lnTo>
                  <a:lnTo>
                    <a:pt x="112" y="77"/>
                  </a:lnTo>
                  <a:lnTo>
                    <a:pt x="110" y="77"/>
                  </a:lnTo>
                  <a:lnTo>
                    <a:pt x="110" y="75"/>
                  </a:lnTo>
                  <a:lnTo>
                    <a:pt x="108" y="75"/>
                  </a:lnTo>
                  <a:lnTo>
                    <a:pt x="106" y="73"/>
                  </a:lnTo>
                  <a:lnTo>
                    <a:pt x="106" y="73"/>
                  </a:lnTo>
                  <a:lnTo>
                    <a:pt x="106" y="71"/>
                  </a:lnTo>
                  <a:lnTo>
                    <a:pt x="108" y="71"/>
                  </a:lnTo>
                  <a:lnTo>
                    <a:pt x="108" y="69"/>
                  </a:lnTo>
                  <a:lnTo>
                    <a:pt x="106" y="69"/>
                  </a:lnTo>
                  <a:lnTo>
                    <a:pt x="106" y="69"/>
                  </a:lnTo>
                  <a:lnTo>
                    <a:pt x="104" y="69"/>
                  </a:lnTo>
                  <a:lnTo>
                    <a:pt x="104" y="67"/>
                  </a:lnTo>
                  <a:lnTo>
                    <a:pt x="104" y="65"/>
                  </a:lnTo>
                  <a:lnTo>
                    <a:pt x="104" y="65"/>
                  </a:lnTo>
                  <a:lnTo>
                    <a:pt x="102" y="63"/>
                  </a:lnTo>
                  <a:lnTo>
                    <a:pt x="102" y="63"/>
                  </a:lnTo>
                  <a:lnTo>
                    <a:pt x="102" y="63"/>
                  </a:lnTo>
                  <a:lnTo>
                    <a:pt x="100" y="60"/>
                  </a:lnTo>
                  <a:lnTo>
                    <a:pt x="102" y="60"/>
                  </a:lnTo>
                  <a:lnTo>
                    <a:pt x="100" y="58"/>
                  </a:lnTo>
                  <a:lnTo>
                    <a:pt x="100" y="58"/>
                  </a:lnTo>
                  <a:lnTo>
                    <a:pt x="98" y="58"/>
                  </a:lnTo>
                  <a:lnTo>
                    <a:pt x="98" y="58"/>
                  </a:lnTo>
                  <a:lnTo>
                    <a:pt x="98" y="56"/>
                  </a:lnTo>
                  <a:lnTo>
                    <a:pt x="98" y="56"/>
                  </a:lnTo>
                  <a:lnTo>
                    <a:pt x="98" y="56"/>
                  </a:lnTo>
                  <a:lnTo>
                    <a:pt x="98" y="56"/>
                  </a:lnTo>
                  <a:lnTo>
                    <a:pt x="95" y="56"/>
                  </a:lnTo>
                  <a:lnTo>
                    <a:pt x="95" y="56"/>
                  </a:lnTo>
                  <a:lnTo>
                    <a:pt x="95" y="56"/>
                  </a:lnTo>
                  <a:lnTo>
                    <a:pt x="87" y="54"/>
                  </a:lnTo>
                  <a:lnTo>
                    <a:pt x="85" y="54"/>
                  </a:lnTo>
                  <a:lnTo>
                    <a:pt x="85" y="52"/>
                  </a:lnTo>
                  <a:lnTo>
                    <a:pt x="85" y="48"/>
                  </a:lnTo>
                  <a:lnTo>
                    <a:pt x="83" y="46"/>
                  </a:lnTo>
                  <a:lnTo>
                    <a:pt x="83" y="46"/>
                  </a:lnTo>
                  <a:lnTo>
                    <a:pt x="81" y="42"/>
                  </a:lnTo>
                  <a:lnTo>
                    <a:pt x="81" y="42"/>
                  </a:lnTo>
                  <a:lnTo>
                    <a:pt x="81" y="40"/>
                  </a:lnTo>
                  <a:lnTo>
                    <a:pt x="79" y="40"/>
                  </a:lnTo>
                  <a:lnTo>
                    <a:pt x="79" y="38"/>
                  </a:lnTo>
                  <a:lnTo>
                    <a:pt x="79" y="38"/>
                  </a:lnTo>
                  <a:lnTo>
                    <a:pt x="79" y="38"/>
                  </a:lnTo>
                  <a:lnTo>
                    <a:pt x="75" y="36"/>
                  </a:lnTo>
                  <a:lnTo>
                    <a:pt x="75" y="36"/>
                  </a:lnTo>
                  <a:lnTo>
                    <a:pt x="75" y="36"/>
                  </a:lnTo>
                  <a:lnTo>
                    <a:pt x="75" y="34"/>
                  </a:lnTo>
                  <a:lnTo>
                    <a:pt x="75" y="34"/>
                  </a:lnTo>
                  <a:lnTo>
                    <a:pt x="73" y="34"/>
                  </a:lnTo>
                  <a:lnTo>
                    <a:pt x="73" y="34"/>
                  </a:lnTo>
                  <a:lnTo>
                    <a:pt x="71" y="34"/>
                  </a:lnTo>
                  <a:lnTo>
                    <a:pt x="71" y="31"/>
                  </a:lnTo>
                  <a:lnTo>
                    <a:pt x="71" y="31"/>
                  </a:lnTo>
                  <a:lnTo>
                    <a:pt x="71" y="29"/>
                  </a:lnTo>
                  <a:lnTo>
                    <a:pt x="68" y="27"/>
                  </a:lnTo>
                  <a:lnTo>
                    <a:pt x="66" y="19"/>
                  </a:lnTo>
                  <a:lnTo>
                    <a:pt x="66" y="17"/>
                  </a:lnTo>
                  <a:lnTo>
                    <a:pt x="64" y="15"/>
                  </a:lnTo>
                  <a:lnTo>
                    <a:pt x="64" y="15"/>
                  </a:lnTo>
                  <a:lnTo>
                    <a:pt x="64" y="15"/>
                  </a:lnTo>
                  <a:lnTo>
                    <a:pt x="62" y="15"/>
                  </a:lnTo>
                  <a:lnTo>
                    <a:pt x="62" y="13"/>
                  </a:lnTo>
                  <a:lnTo>
                    <a:pt x="60" y="13"/>
                  </a:lnTo>
                  <a:lnTo>
                    <a:pt x="60" y="13"/>
                  </a:lnTo>
                  <a:lnTo>
                    <a:pt x="54" y="9"/>
                  </a:lnTo>
                  <a:lnTo>
                    <a:pt x="52" y="7"/>
                  </a:lnTo>
                  <a:lnTo>
                    <a:pt x="48" y="4"/>
                  </a:lnTo>
                  <a:lnTo>
                    <a:pt x="46" y="4"/>
                  </a:lnTo>
                  <a:lnTo>
                    <a:pt x="44" y="0"/>
                  </a:lnTo>
                  <a:lnTo>
                    <a:pt x="44" y="0"/>
                  </a:lnTo>
                  <a:lnTo>
                    <a:pt x="42" y="0"/>
                  </a:lnTo>
                  <a:lnTo>
                    <a:pt x="33" y="7"/>
                  </a:lnTo>
                  <a:lnTo>
                    <a:pt x="33" y="9"/>
                  </a:lnTo>
                  <a:lnTo>
                    <a:pt x="33" y="11"/>
                  </a:lnTo>
                  <a:lnTo>
                    <a:pt x="33" y="13"/>
                  </a:lnTo>
                  <a:lnTo>
                    <a:pt x="33" y="15"/>
                  </a:lnTo>
                  <a:lnTo>
                    <a:pt x="31" y="19"/>
                  </a:lnTo>
                  <a:lnTo>
                    <a:pt x="29" y="21"/>
                  </a:lnTo>
                  <a:lnTo>
                    <a:pt x="29" y="21"/>
                  </a:lnTo>
                  <a:lnTo>
                    <a:pt x="29" y="23"/>
                  </a:lnTo>
                  <a:lnTo>
                    <a:pt x="31" y="25"/>
                  </a:lnTo>
                  <a:lnTo>
                    <a:pt x="31" y="25"/>
                  </a:lnTo>
                  <a:lnTo>
                    <a:pt x="29" y="27"/>
                  </a:lnTo>
                  <a:lnTo>
                    <a:pt x="29" y="27"/>
                  </a:lnTo>
                  <a:lnTo>
                    <a:pt x="29" y="27"/>
                  </a:lnTo>
                  <a:lnTo>
                    <a:pt x="29" y="29"/>
                  </a:lnTo>
                  <a:lnTo>
                    <a:pt x="29" y="31"/>
                  </a:lnTo>
                  <a:lnTo>
                    <a:pt x="29" y="34"/>
                  </a:lnTo>
                  <a:lnTo>
                    <a:pt x="29" y="36"/>
                  </a:lnTo>
                  <a:lnTo>
                    <a:pt x="27" y="36"/>
                  </a:lnTo>
                  <a:lnTo>
                    <a:pt x="23" y="38"/>
                  </a:lnTo>
                  <a:lnTo>
                    <a:pt x="21" y="38"/>
                  </a:lnTo>
                  <a:lnTo>
                    <a:pt x="19" y="38"/>
                  </a:lnTo>
                  <a:lnTo>
                    <a:pt x="15" y="36"/>
                  </a:lnTo>
                  <a:lnTo>
                    <a:pt x="12" y="36"/>
                  </a:lnTo>
                  <a:lnTo>
                    <a:pt x="8" y="36"/>
                  </a:lnTo>
                  <a:lnTo>
                    <a:pt x="6" y="36"/>
                  </a:lnTo>
                  <a:lnTo>
                    <a:pt x="4" y="36"/>
                  </a:lnTo>
                  <a:lnTo>
                    <a:pt x="4" y="36"/>
                  </a:lnTo>
                  <a:lnTo>
                    <a:pt x="2" y="36"/>
                  </a:lnTo>
                  <a:lnTo>
                    <a:pt x="0" y="38"/>
                  </a:lnTo>
                  <a:lnTo>
                    <a:pt x="0" y="38"/>
                  </a:lnTo>
                  <a:lnTo>
                    <a:pt x="0" y="40"/>
                  </a:lnTo>
                  <a:lnTo>
                    <a:pt x="2" y="42"/>
                  </a:lnTo>
                  <a:lnTo>
                    <a:pt x="2" y="44"/>
                  </a:lnTo>
                  <a:lnTo>
                    <a:pt x="2" y="46"/>
                  </a:lnTo>
                  <a:lnTo>
                    <a:pt x="4" y="48"/>
                  </a:lnTo>
                  <a:lnTo>
                    <a:pt x="4" y="48"/>
                  </a:lnTo>
                  <a:lnTo>
                    <a:pt x="4" y="48"/>
                  </a:lnTo>
                  <a:lnTo>
                    <a:pt x="4" y="50"/>
                  </a:lnTo>
                  <a:lnTo>
                    <a:pt x="4" y="50"/>
                  </a:lnTo>
                  <a:lnTo>
                    <a:pt x="4" y="52"/>
                  </a:lnTo>
                  <a:lnTo>
                    <a:pt x="4" y="52"/>
                  </a:lnTo>
                  <a:lnTo>
                    <a:pt x="4" y="54"/>
                  </a:lnTo>
                  <a:lnTo>
                    <a:pt x="4" y="56"/>
                  </a:lnTo>
                  <a:lnTo>
                    <a:pt x="6" y="56"/>
                  </a:lnTo>
                  <a:lnTo>
                    <a:pt x="10" y="58"/>
                  </a:lnTo>
                  <a:lnTo>
                    <a:pt x="12" y="60"/>
                  </a:lnTo>
                  <a:lnTo>
                    <a:pt x="12" y="63"/>
                  </a:lnTo>
                  <a:lnTo>
                    <a:pt x="12" y="67"/>
                  </a:lnTo>
                  <a:lnTo>
                    <a:pt x="12" y="67"/>
                  </a:lnTo>
                  <a:lnTo>
                    <a:pt x="12" y="71"/>
                  </a:lnTo>
                  <a:lnTo>
                    <a:pt x="12" y="73"/>
                  </a:lnTo>
                  <a:lnTo>
                    <a:pt x="10" y="73"/>
                  </a:lnTo>
                  <a:lnTo>
                    <a:pt x="8" y="75"/>
                  </a:lnTo>
                  <a:lnTo>
                    <a:pt x="8" y="75"/>
                  </a:lnTo>
                  <a:lnTo>
                    <a:pt x="10" y="77"/>
                  </a:lnTo>
                  <a:lnTo>
                    <a:pt x="10" y="77"/>
                  </a:lnTo>
                  <a:lnTo>
                    <a:pt x="10" y="79"/>
                  </a:lnTo>
                  <a:lnTo>
                    <a:pt x="10" y="79"/>
                  </a:lnTo>
                  <a:lnTo>
                    <a:pt x="10" y="79"/>
                  </a:lnTo>
                  <a:lnTo>
                    <a:pt x="12" y="79"/>
                  </a:lnTo>
                  <a:lnTo>
                    <a:pt x="12" y="81"/>
                  </a:lnTo>
                  <a:lnTo>
                    <a:pt x="12" y="81"/>
                  </a:lnTo>
                  <a:lnTo>
                    <a:pt x="12" y="83"/>
                  </a:lnTo>
                  <a:lnTo>
                    <a:pt x="12" y="83"/>
                  </a:lnTo>
                  <a:lnTo>
                    <a:pt x="12" y="85"/>
                  </a:lnTo>
                  <a:lnTo>
                    <a:pt x="15" y="87"/>
                  </a:lnTo>
                  <a:lnTo>
                    <a:pt x="15" y="87"/>
                  </a:lnTo>
                  <a:lnTo>
                    <a:pt x="19" y="90"/>
                  </a:lnTo>
                  <a:lnTo>
                    <a:pt x="21" y="94"/>
                  </a:lnTo>
                  <a:lnTo>
                    <a:pt x="19" y="100"/>
                  </a:lnTo>
                  <a:lnTo>
                    <a:pt x="17" y="102"/>
                  </a:lnTo>
                  <a:lnTo>
                    <a:pt x="19" y="102"/>
                  </a:lnTo>
                  <a:lnTo>
                    <a:pt x="19" y="104"/>
                  </a:lnTo>
                  <a:lnTo>
                    <a:pt x="19" y="106"/>
                  </a:lnTo>
                  <a:lnTo>
                    <a:pt x="19" y="106"/>
                  </a:lnTo>
                  <a:lnTo>
                    <a:pt x="17" y="108"/>
                  </a:lnTo>
                  <a:lnTo>
                    <a:pt x="17" y="108"/>
                  </a:lnTo>
                  <a:lnTo>
                    <a:pt x="19" y="108"/>
                  </a:lnTo>
                  <a:lnTo>
                    <a:pt x="19" y="108"/>
                  </a:lnTo>
                  <a:lnTo>
                    <a:pt x="21" y="108"/>
                  </a:lnTo>
                  <a:lnTo>
                    <a:pt x="21" y="110"/>
                  </a:lnTo>
                  <a:lnTo>
                    <a:pt x="21" y="110"/>
                  </a:lnTo>
                  <a:lnTo>
                    <a:pt x="21" y="112"/>
                  </a:lnTo>
                  <a:lnTo>
                    <a:pt x="21" y="116"/>
                  </a:lnTo>
                  <a:lnTo>
                    <a:pt x="21" y="123"/>
                  </a:lnTo>
                  <a:lnTo>
                    <a:pt x="21" y="123"/>
                  </a:lnTo>
                  <a:lnTo>
                    <a:pt x="21" y="127"/>
                  </a:lnTo>
                  <a:lnTo>
                    <a:pt x="21" y="129"/>
                  </a:lnTo>
                  <a:lnTo>
                    <a:pt x="21" y="131"/>
                  </a:lnTo>
                  <a:lnTo>
                    <a:pt x="21" y="131"/>
                  </a:lnTo>
                  <a:lnTo>
                    <a:pt x="21" y="133"/>
                  </a:lnTo>
                  <a:lnTo>
                    <a:pt x="21" y="135"/>
                  </a:lnTo>
                  <a:lnTo>
                    <a:pt x="21" y="135"/>
                  </a:lnTo>
                  <a:lnTo>
                    <a:pt x="23" y="135"/>
                  </a:lnTo>
                  <a:lnTo>
                    <a:pt x="27" y="135"/>
                  </a:lnTo>
                  <a:lnTo>
                    <a:pt x="29" y="135"/>
                  </a:lnTo>
                  <a:lnTo>
                    <a:pt x="29" y="135"/>
                  </a:lnTo>
                  <a:lnTo>
                    <a:pt x="31" y="135"/>
                  </a:lnTo>
                  <a:lnTo>
                    <a:pt x="31" y="135"/>
                  </a:lnTo>
                  <a:lnTo>
                    <a:pt x="33" y="137"/>
                  </a:lnTo>
                  <a:lnTo>
                    <a:pt x="33" y="139"/>
                  </a:lnTo>
                  <a:lnTo>
                    <a:pt x="33" y="139"/>
                  </a:lnTo>
                  <a:lnTo>
                    <a:pt x="31" y="143"/>
                  </a:lnTo>
                  <a:lnTo>
                    <a:pt x="29" y="146"/>
                  </a:lnTo>
                  <a:lnTo>
                    <a:pt x="27" y="148"/>
                  </a:lnTo>
                  <a:lnTo>
                    <a:pt x="27" y="152"/>
                  </a:lnTo>
                  <a:lnTo>
                    <a:pt x="27" y="154"/>
                  </a:lnTo>
                  <a:lnTo>
                    <a:pt x="27" y="156"/>
                  </a:lnTo>
                  <a:lnTo>
                    <a:pt x="27" y="156"/>
                  </a:lnTo>
                  <a:lnTo>
                    <a:pt x="25" y="158"/>
                  </a:lnTo>
                  <a:lnTo>
                    <a:pt x="25" y="158"/>
                  </a:lnTo>
                  <a:lnTo>
                    <a:pt x="23" y="158"/>
                  </a:lnTo>
                  <a:lnTo>
                    <a:pt x="23" y="160"/>
                  </a:lnTo>
                  <a:lnTo>
                    <a:pt x="25" y="162"/>
                  </a:lnTo>
                  <a:lnTo>
                    <a:pt x="23" y="162"/>
                  </a:lnTo>
                  <a:lnTo>
                    <a:pt x="23" y="162"/>
                  </a:lnTo>
                  <a:lnTo>
                    <a:pt x="21" y="164"/>
                  </a:lnTo>
                  <a:lnTo>
                    <a:pt x="21" y="164"/>
                  </a:lnTo>
                  <a:lnTo>
                    <a:pt x="21" y="166"/>
                  </a:lnTo>
                  <a:lnTo>
                    <a:pt x="19" y="168"/>
                  </a:lnTo>
                  <a:lnTo>
                    <a:pt x="17" y="170"/>
                  </a:lnTo>
                  <a:lnTo>
                    <a:pt x="17" y="172"/>
                  </a:lnTo>
                  <a:lnTo>
                    <a:pt x="17" y="172"/>
                  </a:lnTo>
                  <a:lnTo>
                    <a:pt x="17" y="172"/>
                  </a:lnTo>
                  <a:lnTo>
                    <a:pt x="15" y="175"/>
                  </a:lnTo>
                  <a:lnTo>
                    <a:pt x="15" y="175"/>
                  </a:lnTo>
                  <a:lnTo>
                    <a:pt x="17" y="177"/>
                  </a:lnTo>
                  <a:lnTo>
                    <a:pt x="17" y="177"/>
                  </a:lnTo>
                  <a:lnTo>
                    <a:pt x="15" y="179"/>
                  </a:lnTo>
                  <a:lnTo>
                    <a:pt x="15" y="179"/>
                  </a:lnTo>
                  <a:lnTo>
                    <a:pt x="15" y="181"/>
                  </a:lnTo>
                  <a:lnTo>
                    <a:pt x="15" y="183"/>
                  </a:lnTo>
                  <a:lnTo>
                    <a:pt x="19" y="183"/>
                  </a:lnTo>
                  <a:lnTo>
                    <a:pt x="23" y="183"/>
                  </a:lnTo>
                  <a:lnTo>
                    <a:pt x="23" y="183"/>
                  </a:lnTo>
                  <a:lnTo>
                    <a:pt x="27" y="185"/>
                  </a:lnTo>
                  <a:lnTo>
                    <a:pt x="27" y="185"/>
                  </a:lnTo>
                  <a:lnTo>
                    <a:pt x="27" y="185"/>
                  </a:lnTo>
                  <a:lnTo>
                    <a:pt x="27" y="187"/>
                  </a:lnTo>
                  <a:lnTo>
                    <a:pt x="29" y="187"/>
                  </a:lnTo>
                  <a:lnTo>
                    <a:pt x="29" y="189"/>
                  </a:lnTo>
                  <a:lnTo>
                    <a:pt x="29" y="189"/>
                  </a:lnTo>
                  <a:lnTo>
                    <a:pt x="31" y="189"/>
                  </a:lnTo>
                  <a:lnTo>
                    <a:pt x="31" y="189"/>
                  </a:lnTo>
                  <a:lnTo>
                    <a:pt x="31" y="189"/>
                  </a:lnTo>
                  <a:lnTo>
                    <a:pt x="31" y="189"/>
                  </a:lnTo>
                  <a:lnTo>
                    <a:pt x="31" y="191"/>
                  </a:lnTo>
                  <a:lnTo>
                    <a:pt x="31" y="191"/>
                  </a:lnTo>
                  <a:lnTo>
                    <a:pt x="31" y="193"/>
                  </a:lnTo>
                  <a:lnTo>
                    <a:pt x="33" y="193"/>
                  </a:lnTo>
                  <a:lnTo>
                    <a:pt x="33" y="193"/>
                  </a:lnTo>
                  <a:lnTo>
                    <a:pt x="35" y="191"/>
                  </a:lnTo>
                  <a:lnTo>
                    <a:pt x="37" y="191"/>
                  </a:lnTo>
                  <a:lnTo>
                    <a:pt x="39" y="193"/>
                  </a:lnTo>
                  <a:lnTo>
                    <a:pt x="42" y="195"/>
                  </a:lnTo>
                  <a:lnTo>
                    <a:pt x="44" y="197"/>
                  </a:lnTo>
                  <a:lnTo>
                    <a:pt x="44" y="199"/>
                  </a:lnTo>
                  <a:lnTo>
                    <a:pt x="44" y="199"/>
                  </a:lnTo>
                  <a:lnTo>
                    <a:pt x="42" y="202"/>
                  </a:lnTo>
                  <a:lnTo>
                    <a:pt x="39" y="204"/>
                  </a:lnTo>
                  <a:lnTo>
                    <a:pt x="39" y="206"/>
                  </a:lnTo>
                  <a:lnTo>
                    <a:pt x="42" y="208"/>
                  </a:lnTo>
                  <a:lnTo>
                    <a:pt x="44" y="210"/>
                  </a:lnTo>
                  <a:lnTo>
                    <a:pt x="44" y="210"/>
                  </a:lnTo>
                  <a:lnTo>
                    <a:pt x="42" y="212"/>
                  </a:lnTo>
                  <a:lnTo>
                    <a:pt x="42" y="214"/>
                  </a:lnTo>
                  <a:lnTo>
                    <a:pt x="42" y="216"/>
                  </a:lnTo>
                  <a:lnTo>
                    <a:pt x="42" y="218"/>
                  </a:lnTo>
                  <a:lnTo>
                    <a:pt x="42" y="218"/>
                  </a:lnTo>
                  <a:lnTo>
                    <a:pt x="42" y="220"/>
                  </a:lnTo>
                  <a:lnTo>
                    <a:pt x="42" y="224"/>
                  </a:lnTo>
                  <a:lnTo>
                    <a:pt x="42" y="224"/>
                  </a:lnTo>
                  <a:lnTo>
                    <a:pt x="44" y="226"/>
                  </a:lnTo>
                  <a:lnTo>
                    <a:pt x="46" y="226"/>
                  </a:lnTo>
                  <a:lnTo>
                    <a:pt x="48" y="226"/>
                  </a:lnTo>
                  <a:lnTo>
                    <a:pt x="48" y="228"/>
                  </a:lnTo>
                  <a:lnTo>
                    <a:pt x="48" y="231"/>
                  </a:lnTo>
                  <a:lnTo>
                    <a:pt x="52" y="231"/>
                  </a:lnTo>
                  <a:lnTo>
                    <a:pt x="52" y="231"/>
                  </a:lnTo>
                  <a:lnTo>
                    <a:pt x="52" y="233"/>
                  </a:lnTo>
                  <a:lnTo>
                    <a:pt x="54" y="233"/>
                  </a:lnTo>
                  <a:lnTo>
                    <a:pt x="58" y="237"/>
                  </a:lnTo>
                  <a:lnTo>
                    <a:pt x="60" y="239"/>
                  </a:lnTo>
                  <a:lnTo>
                    <a:pt x="58" y="241"/>
                  </a:lnTo>
                  <a:lnTo>
                    <a:pt x="58" y="243"/>
                  </a:lnTo>
                  <a:lnTo>
                    <a:pt x="58" y="243"/>
                  </a:lnTo>
                  <a:lnTo>
                    <a:pt x="56" y="243"/>
                  </a:lnTo>
                  <a:lnTo>
                    <a:pt x="56" y="245"/>
                  </a:lnTo>
                  <a:lnTo>
                    <a:pt x="56" y="247"/>
                  </a:lnTo>
                  <a:lnTo>
                    <a:pt x="56" y="249"/>
                  </a:lnTo>
                  <a:lnTo>
                    <a:pt x="56" y="251"/>
                  </a:lnTo>
                  <a:lnTo>
                    <a:pt x="56" y="251"/>
                  </a:lnTo>
                  <a:lnTo>
                    <a:pt x="56" y="255"/>
                  </a:lnTo>
                  <a:lnTo>
                    <a:pt x="56" y="255"/>
                  </a:lnTo>
                  <a:lnTo>
                    <a:pt x="56" y="258"/>
                  </a:lnTo>
                  <a:lnTo>
                    <a:pt x="56" y="258"/>
                  </a:lnTo>
                  <a:lnTo>
                    <a:pt x="58" y="258"/>
                  </a:lnTo>
                  <a:lnTo>
                    <a:pt x="58" y="260"/>
                  </a:lnTo>
                  <a:lnTo>
                    <a:pt x="58" y="260"/>
                  </a:lnTo>
                  <a:lnTo>
                    <a:pt x="58" y="260"/>
                  </a:lnTo>
                  <a:lnTo>
                    <a:pt x="58" y="262"/>
                  </a:lnTo>
                  <a:lnTo>
                    <a:pt x="60" y="262"/>
                  </a:lnTo>
                  <a:lnTo>
                    <a:pt x="60" y="262"/>
                  </a:lnTo>
                  <a:lnTo>
                    <a:pt x="62" y="262"/>
                  </a:lnTo>
                  <a:lnTo>
                    <a:pt x="62" y="262"/>
                  </a:lnTo>
                  <a:lnTo>
                    <a:pt x="62" y="262"/>
                  </a:lnTo>
                  <a:lnTo>
                    <a:pt x="64" y="262"/>
                  </a:lnTo>
                  <a:lnTo>
                    <a:pt x="64" y="264"/>
                  </a:lnTo>
                  <a:lnTo>
                    <a:pt x="66" y="264"/>
                  </a:lnTo>
                  <a:lnTo>
                    <a:pt x="66" y="266"/>
                  </a:lnTo>
                  <a:lnTo>
                    <a:pt x="64" y="266"/>
                  </a:lnTo>
                  <a:lnTo>
                    <a:pt x="64" y="268"/>
                  </a:lnTo>
                  <a:lnTo>
                    <a:pt x="64" y="270"/>
                  </a:lnTo>
                  <a:lnTo>
                    <a:pt x="66" y="272"/>
                  </a:lnTo>
                  <a:lnTo>
                    <a:pt x="66" y="274"/>
                  </a:lnTo>
                  <a:lnTo>
                    <a:pt x="66" y="276"/>
                  </a:lnTo>
                  <a:lnTo>
                    <a:pt x="64" y="278"/>
                  </a:lnTo>
                  <a:lnTo>
                    <a:pt x="62" y="280"/>
                  </a:lnTo>
                  <a:lnTo>
                    <a:pt x="60" y="284"/>
                  </a:lnTo>
                  <a:lnTo>
                    <a:pt x="62" y="284"/>
                  </a:lnTo>
                  <a:lnTo>
                    <a:pt x="62" y="287"/>
                  </a:lnTo>
                  <a:lnTo>
                    <a:pt x="64" y="287"/>
                  </a:lnTo>
                  <a:lnTo>
                    <a:pt x="66" y="287"/>
                  </a:lnTo>
                  <a:lnTo>
                    <a:pt x="68" y="287"/>
                  </a:lnTo>
                  <a:lnTo>
                    <a:pt x="68" y="287"/>
                  </a:lnTo>
                  <a:lnTo>
                    <a:pt x="71" y="289"/>
                  </a:lnTo>
                  <a:lnTo>
                    <a:pt x="71" y="289"/>
                  </a:lnTo>
                  <a:lnTo>
                    <a:pt x="73" y="289"/>
                  </a:lnTo>
                  <a:lnTo>
                    <a:pt x="73" y="289"/>
                  </a:lnTo>
                  <a:lnTo>
                    <a:pt x="75" y="291"/>
                  </a:lnTo>
                  <a:lnTo>
                    <a:pt x="75" y="291"/>
                  </a:lnTo>
                  <a:lnTo>
                    <a:pt x="77" y="295"/>
                  </a:lnTo>
                  <a:lnTo>
                    <a:pt x="77" y="297"/>
                  </a:lnTo>
                  <a:lnTo>
                    <a:pt x="77" y="299"/>
                  </a:lnTo>
                  <a:lnTo>
                    <a:pt x="77" y="301"/>
                  </a:lnTo>
                  <a:lnTo>
                    <a:pt x="75" y="305"/>
                  </a:lnTo>
                  <a:lnTo>
                    <a:pt x="75" y="307"/>
                  </a:lnTo>
                  <a:lnTo>
                    <a:pt x="75" y="307"/>
                  </a:lnTo>
                  <a:lnTo>
                    <a:pt x="75" y="307"/>
                  </a:lnTo>
                  <a:lnTo>
                    <a:pt x="75" y="307"/>
                  </a:lnTo>
                  <a:lnTo>
                    <a:pt x="73" y="309"/>
                  </a:lnTo>
                  <a:lnTo>
                    <a:pt x="75" y="311"/>
                  </a:lnTo>
                  <a:lnTo>
                    <a:pt x="77" y="311"/>
                  </a:lnTo>
                  <a:lnTo>
                    <a:pt x="77" y="314"/>
                  </a:lnTo>
                  <a:lnTo>
                    <a:pt x="77" y="314"/>
                  </a:lnTo>
                  <a:lnTo>
                    <a:pt x="77" y="316"/>
                  </a:lnTo>
                  <a:lnTo>
                    <a:pt x="79" y="316"/>
                  </a:lnTo>
                  <a:lnTo>
                    <a:pt x="79" y="318"/>
                  </a:lnTo>
                  <a:lnTo>
                    <a:pt x="79" y="318"/>
                  </a:lnTo>
                  <a:lnTo>
                    <a:pt x="79" y="320"/>
                  </a:lnTo>
                  <a:lnTo>
                    <a:pt x="79" y="320"/>
                  </a:lnTo>
                  <a:lnTo>
                    <a:pt x="81" y="320"/>
                  </a:lnTo>
                  <a:lnTo>
                    <a:pt x="83" y="322"/>
                  </a:lnTo>
                  <a:lnTo>
                    <a:pt x="85" y="322"/>
                  </a:lnTo>
                  <a:lnTo>
                    <a:pt x="89" y="320"/>
                  </a:lnTo>
                  <a:lnTo>
                    <a:pt x="91" y="320"/>
                  </a:lnTo>
                  <a:lnTo>
                    <a:pt x="91" y="322"/>
                  </a:lnTo>
                  <a:lnTo>
                    <a:pt x="93" y="324"/>
                  </a:lnTo>
                  <a:lnTo>
                    <a:pt x="93" y="326"/>
                  </a:lnTo>
                  <a:lnTo>
                    <a:pt x="93" y="330"/>
                  </a:lnTo>
                  <a:lnTo>
                    <a:pt x="93" y="332"/>
                  </a:lnTo>
                  <a:lnTo>
                    <a:pt x="95" y="334"/>
                  </a:lnTo>
                  <a:lnTo>
                    <a:pt x="93" y="334"/>
                  </a:lnTo>
                  <a:lnTo>
                    <a:pt x="93" y="336"/>
                  </a:lnTo>
                  <a:lnTo>
                    <a:pt x="95" y="336"/>
                  </a:lnTo>
                  <a:lnTo>
                    <a:pt x="98" y="338"/>
                  </a:lnTo>
                  <a:lnTo>
                    <a:pt x="98" y="340"/>
                  </a:lnTo>
                  <a:lnTo>
                    <a:pt x="98" y="345"/>
                  </a:lnTo>
                  <a:lnTo>
                    <a:pt x="98" y="347"/>
                  </a:lnTo>
                  <a:lnTo>
                    <a:pt x="100" y="349"/>
                  </a:lnTo>
                  <a:lnTo>
                    <a:pt x="100" y="351"/>
                  </a:lnTo>
                  <a:lnTo>
                    <a:pt x="100" y="353"/>
                  </a:lnTo>
                  <a:lnTo>
                    <a:pt x="100" y="355"/>
                  </a:lnTo>
                  <a:lnTo>
                    <a:pt x="98" y="357"/>
                  </a:lnTo>
                  <a:lnTo>
                    <a:pt x="98" y="357"/>
                  </a:lnTo>
                  <a:lnTo>
                    <a:pt x="98" y="359"/>
                  </a:lnTo>
                  <a:lnTo>
                    <a:pt x="98" y="359"/>
                  </a:lnTo>
                  <a:lnTo>
                    <a:pt x="98" y="359"/>
                  </a:lnTo>
                  <a:lnTo>
                    <a:pt x="98" y="359"/>
                  </a:lnTo>
                  <a:lnTo>
                    <a:pt x="100" y="361"/>
                  </a:lnTo>
                  <a:lnTo>
                    <a:pt x="102" y="361"/>
                  </a:lnTo>
                  <a:lnTo>
                    <a:pt x="104" y="361"/>
                  </a:lnTo>
                  <a:lnTo>
                    <a:pt x="104" y="359"/>
                  </a:lnTo>
                  <a:lnTo>
                    <a:pt x="104" y="359"/>
                  </a:lnTo>
                  <a:lnTo>
                    <a:pt x="104" y="359"/>
                  </a:lnTo>
                  <a:lnTo>
                    <a:pt x="104" y="359"/>
                  </a:lnTo>
                  <a:lnTo>
                    <a:pt x="106" y="359"/>
                  </a:lnTo>
                  <a:lnTo>
                    <a:pt x="108" y="357"/>
                  </a:lnTo>
                  <a:lnTo>
                    <a:pt x="110" y="357"/>
                  </a:lnTo>
                  <a:lnTo>
                    <a:pt x="114" y="359"/>
                  </a:lnTo>
                  <a:lnTo>
                    <a:pt x="118" y="361"/>
                  </a:lnTo>
                  <a:lnTo>
                    <a:pt x="118" y="363"/>
                  </a:lnTo>
                  <a:lnTo>
                    <a:pt x="120" y="363"/>
                  </a:lnTo>
                  <a:lnTo>
                    <a:pt x="122" y="365"/>
                  </a:lnTo>
                  <a:lnTo>
                    <a:pt x="127" y="370"/>
                  </a:lnTo>
                  <a:lnTo>
                    <a:pt x="129" y="376"/>
                  </a:lnTo>
                  <a:lnTo>
                    <a:pt x="129" y="376"/>
                  </a:lnTo>
                  <a:lnTo>
                    <a:pt x="131" y="376"/>
                  </a:lnTo>
                  <a:lnTo>
                    <a:pt x="133" y="376"/>
                  </a:lnTo>
                  <a:lnTo>
                    <a:pt x="135" y="376"/>
                  </a:lnTo>
                  <a:lnTo>
                    <a:pt x="135" y="376"/>
                  </a:lnTo>
                  <a:lnTo>
                    <a:pt x="137" y="376"/>
                  </a:lnTo>
                  <a:lnTo>
                    <a:pt x="139" y="376"/>
                  </a:lnTo>
                  <a:lnTo>
                    <a:pt x="141" y="374"/>
                  </a:lnTo>
                  <a:lnTo>
                    <a:pt x="141" y="374"/>
                  </a:lnTo>
                  <a:lnTo>
                    <a:pt x="141" y="374"/>
                  </a:lnTo>
                  <a:lnTo>
                    <a:pt x="143" y="376"/>
                  </a:lnTo>
                  <a:lnTo>
                    <a:pt x="145" y="374"/>
                  </a:lnTo>
                  <a:lnTo>
                    <a:pt x="149" y="374"/>
                  </a:lnTo>
                  <a:lnTo>
                    <a:pt x="151" y="374"/>
                  </a:lnTo>
                  <a:lnTo>
                    <a:pt x="154" y="374"/>
                  </a:lnTo>
                  <a:lnTo>
                    <a:pt x="154" y="372"/>
                  </a:lnTo>
                  <a:lnTo>
                    <a:pt x="156" y="372"/>
                  </a:lnTo>
                  <a:lnTo>
                    <a:pt x="158" y="374"/>
                  </a:lnTo>
                  <a:lnTo>
                    <a:pt x="158" y="374"/>
                  </a:lnTo>
                  <a:lnTo>
                    <a:pt x="160" y="374"/>
                  </a:lnTo>
                  <a:lnTo>
                    <a:pt x="160" y="376"/>
                  </a:lnTo>
                  <a:lnTo>
                    <a:pt x="160" y="376"/>
                  </a:lnTo>
                  <a:lnTo>
                    <a:pt x="160" y="376"/>
                  </a:lnTo>
                  <a:lnTo>
                    <a:pt x="160" y="378"/>
                  </a:lnTo>
                  <a:lnTo>
                    <a:pt x="162" y="378"/>
                  </a:lnTo>
                  <a:lnTo>
                    <a:pt x="164" y="378"/>
                  </a:lnTo>
                  <a:lnTo>
                    <a:pt x="166" y="378"/>
                  </a:lnTo>
                  <a:lnTo>
                    <a:pt x="168" y="376"/>
                  </a:lnTo>
                  <a:lnTo>
                    <a:pt x="170" y="376"/>
                  </a:lnTo>
                  <a:lnTo>
                    <a:pt x="170" y="376"/>
                  </a:lnTo>
                  <a:lnTo>
                    <a:pt x="172" y="376"/>
                  </a:lnTo>
                  <a:lnTo>
                    <a:pt x="174" y="376"/>
                  </a:lnTo>
                  <a:lnTo>
                    <a:pt x="174" y="378"/>
                  </a:lnTo>
                  <a:lnTo>
                    <a:pt x="174" y="378"/>
                  </a:lnTo>
                  <a:lnTo>
                    <a:pt x="174" y="380"/>
                  </a:lnTo>
                  <a:lnTo>
                    <a:pt x="172" y="382"/>
                  </a:lnTo>
                  <a:lnTo>
                    <a:pt x="170" y="382"/>
                  </a:lnTo>
                  <a:lnTo>
                    <a:pt x="168" y="384"/>
                  </a:lnTo>
                  <a:lnTo>
                    <a:pt x="168" y="386"/>
                  </a:lnTo>
                  <a:lnTo>
                    <a:pt x="166" y="386"/>
                  </a:lnTo>
                  <a:lnTo>
                    <a:pt x="164" y="386"/>
                  </a:lnTo>
                  <a:lnTo>
                    <a:pt x="160" y="388"/>
                  </a:lnTo>
                  <a:lnTo>
                    <a:pt x="158" y="388"/>
                  </a:lnTo>
                  <a:lnTo>
                    <a:pt x="154" y="388"/>
                  </a:lnTo>
                  <a:lnTo>
                    <a:pt x="151" y="388"/>
                  </a:lnTo>
                  <a:lnTo>
                    <a:pt x="149" y="390"/>
                  </a:lnTo>
                  <a:lnTo>
                    <a:pt x="149" y="390"/>
                  </a:lnTo>
                  <a:lnTo>
                    <a:pt x="149" y="392"/>
                  </a:lnTo>
                  <a:lnTo>
                    <a:pt x="149" y="394"/>
                  </a:lnTo>
                  <a:lnTo>
                    <a:pt x="149" y="396"/>
                  </a:lnTo>
                  <a:lnTo>
                    <a:pt x="149" y="399"/>
                  </a:lnTo>
                  <a:lnTo>
                    <a:pt x="147" y="399"/>
                  </a:lnTo>
                  <a:lnTo>
                    <a:pt x="147" y="399"/>
                  </a:lnTo>
                  <a:lnTo>
                    <a:pt x="147" y="399"/>
                  </a:lnTo>
                  <a:lnTo>
                    <a:pt x="147" y="401"/>
                  </a:lnTo>
                  <a:lnTo>
                    <a:pt x="147" y="403"/>
                  </a:lnTo>
                  <a:lnTo>
                    <a:pt x="149" y="403"/>
                  </a:lnTo>
                  <a:lnTo>
                    <a:pt x="149" y="403"/>
                  </a:lnTo>
                  <a:lnTo>
                    <a:pt x="149" y="403"/>
                  </a:lnTo>
                  <a:lnTo>
                    <a:pt x="147" y="403"/>
                  </a:lnTo>
                  <a:lnTo>
                    <a:pt x="147" y="403"/>
                  </a:lnTo>
                  <a:lnTo>
                    <a:pt x="147" y="405"/>
                  </a:lnTo>
                  <a:lnTo>
                    <a:pt x="147" y="405"/>
                  </a:lnTo>
                  <a:lnTo>
                    <a:pt x="147" y="407"/>
                  </a:lnTo>
                  <a:lnTo>
                    <a:pt x="147" y="409"/>
                  </a:lnTo>
                  <a:lnTo>
                    <a:pt x="154" y="417"/>
                  </a:lnTo>
                  <a:lnTo>
                    <a:pt x="158" y="419"/>
                  </a:lnTo>
                  <a:lnTo>
                    <a:pt x="160" y="421"/>
                  </a:lnTo>
                  <a:lnTo>
                    <a:pt x="160" y="426"/>
                  </a:lnTo>
                  <a:lnTo>
                    <a:pt x="160" y="426"/>
                  </a:lnTo>
                  <a:lnTo>
                    <a:pt x="158" y="428"/>
                  </a:lnTo>
                  <a:lnTo>
                    <a:pt x="158" y="428"/>
                  </a:lnTo>
                  <a:lnTo>
                    <a:pt x="158" y="430"/>
                  </a:lnTo>
                  <a:lnTo>
                    <a:pt x="158" y="430"/>
                  </a:lnTo>
                  <a:lnTo>
                    <a:pt x="162" y="430"/>
                  </a:lnTo>
                  <a:lnTo>
                    <a:pt x="162" y="432"/>
                  </a:lnTo>
                  <a:lnTo>
                    <a:pt x="162" y="434"/>
                  </a:lnTo>
                  <a:lnTo>
                    <a:pt x="160" y="436"/>
                  </a:lnTo>
                  <a:lnTo>
                    <a:pt x="160" y="440"/>
                  </a:lnTo>
                  <a:lnTo>
                    <a:pt x="162" y="442"/>
                  </a:lnTo>
                  <a:lnTo>
                    <a:pt x="160" y="442"/>
                  </a:lnTo>
                  <a:lnTo>
                    <a:pt x="160" y="442"/>
                  </a:lnTo>
                  <a:lnTo>
                    <a:pt x="160" y="442"/>
                  </a:lnTo>
                  <a:lnTo>
                    <a:pt x="158" y="444"/>
                  </a:lnTo>
                  <a:lnTo>
                    <a:pt x="156" y="442"/>
                  </a:lnTo>
                  <a:lnTo>
                    <a:pt x="156" y="444"/>
                  </a:lnTo>
                  <a:lnTo>
                    <a:pt x="154" y="444"/>
                  </a:lnTo>
                  <a:lnTo>
                    <a:pt x="151" y="446"/>
                  </a:lnTo>
                  <a:lnTo>
                    <a:pt x="149" y="446"/>
                  </a:lnTo>
                  <a:lnTo>
                    <a:pt x="147" y="444"/>
                  </a:lnTo>
                  <a:lnTo>
                    <a:pt x="147" y="444"/>
                  </a:lnTo>
                  <a:lnTo>
                    <a:pt x="147" y="444"/>
                  </a:lnTo>
                  <a:lnTo>
                    <a:pt x="145" y="444"/>
                  </a:lnTo>
                  <a:lnTo>
                    <a:pt x="143" y="442"/>
                  </a:lnTo>
                  <a:lnTo>
                    <a:pt x="143" y="444"/>
                  </a:lnTo>
                  <a:lnTo>
                    <a:pt x="141" y="444"/>
                  </a:lnTo>
                  <a:lnTo>
                    <a:pt x="141" y="446"/>
                  </a:lnTo>
                  <a:lnTo>
                    <a:pt x="143" y="446"/>
                  </a:lnTo>
                  <a:lnTo>
                    <a:pt x="141" y="446"/>
                  </a:lnTo>
                  <a:lnTo>
                    <a:pt x="141" y="446"/>
                  </a:lnTo>
                  <a:lnTo>
                    <a:pt x="141" y="448"/>
                  </a:lnTo>
                  <a:lnTo>
                    <a:pt x="141" y="448"/>
                  </a:lnTo>
                  <a:lnTo>
                    <a:pt x="139" y="448"/>
                  </a:lnTo>
                  <a:lnTo>
                    <a:pt x="139" y="450"/>
                  </a:lnTo>
                  <a:lnTo>
                    <a:pt x="139" y="450"/>
                  </a:lnTo>
                  <a:lnTo>
                    <a:pt x="139" y="453"/>
                  </a:lnTo>
                  <a:lnTo>
                    <a:pt x="139" y="453"/>
                  </a:lnTo>
                  <a:lnTo>
                    <a:pt x="139" y="455"/>
                  </a:lnTo>
                  <a:lnTo>
                    <a:pt x="139" y="457"/>
                  </a:lnTo>
                  <a:lnTo>
                    <a:pt x="139" y="457"/>
                  </a:lnTo>
                  <a:lnTo>
                    <a:pt x="139" y="461"/>
                  </a:lnTo>
                  <a:lnTo>
                    <a:pt x="137" y="461"/>
                  </a:lnTo>
                  <a:lnTo>
                    <a:pt x="135" y="461"/>
                  </a:lnTo>
                  <a:lnTo>
                    <a:pt x="133" y="459"/>
                  </a:lnTo>
                  <a:lnTo>
                    <a:pt x="131" y="459"/>
                  </a:lnTo>
                  <a:lnTo>
                    <a:pt x="131" y="461"/>
                  </a:lnTo>
                  <a:lnTo>
                    <a:pt x="131" y="463"/>
                  </a:lnTo>
                  <a:lnTo>
                    <a:pt x="131" y="465"/>
                  </a:lnTo>
                  <a:lnTo>
                    <a:pt x="129" y="467"/>
                  </a:lnTo>
                  <a:lnTo>
                    <a:pt x="127" y="467"/>
                  </a:lnTo>
                  <a:lnTo>
                    <a:pt x="124" y="467"/>
                  </a:lnTo>
                  <a:lnTo>
                    <a:pt x="124" y="469"/>
                  </a:lnTo>
                  <a:lnTo>
                    <a:pt x="124" y="471"/>
                  </a:lnTo>
                  <a:lnTo>
                    <a:pt x="124" y="471"/>
                  </a:lnTo>
                  <a:lnTo>
                    <a:pt x="124" y="473"/>
                  </a:lnTo>
                  <a:lnTo>
                    <a:pt x="122" y="475"/>
                  </a:lnTo>
                  <a:lnTo>
                    <a:pt x="122" y="477"/>
                  </a:lnTo>
                  <a:lnTo>
                    <a:pt x="122" y="477"/>
                  </a:lnTo>
                  <a:lnTo>
                    <a:pt x="122" y="479"/>
                  </a:lnTo>
                  <a:lnTo>
                    <a:pt x="124" y="479"/>
                  </a:lnTo>
                  <a:lnTo>
                    <a:pt x="124" y="479"/>
                  </a:lnTo>
                  <a:lnTo>
                    <a:pt x="124" y="479"/>
                  </a:lnTo>
                  <a:lnTo>
                    <a:pt x="124" y="482"/>
                  </a:lnTo>
                  <a:lnTo>
                    <a:pt x="124" y="482"/>
                  </a:lnTo>
                  <a:lnTo>
                    <a:pt x="127" y="482"/>
                  </a:lnTo>
                  <a:lnTo>
                    <a:pt x="127" y="484"/>
                  </a:lnTo>
                  <a:lnTo>
                    <a:pt x="127" y="486"/>
                  </a:lnTo>
                  <a:lnTo>
                    <a:pt x="127" y="486"/>
                  </a:lnTo>
                  <a:lnTo>
                    <a:pt x="127" y="488"/>
                  </a:lnTo>
                  <a:lnTo>
                    <a:pt x="127" y="490"/>
                  </a:lnTo>
                  <a:lnTo>
                    <a:pt x="129" y="490"/>
                  </a:lnTo>
                  <a:lnTo>
                    <a:pt x="129" y="490"/>
                  </a:lnTo>
                  <a:lnTo>
                    <a:pt x="127" y="492"/>
                  </a:lnTo>
                  <a:lnTo>
                    <a:pt x="127" y="492"/>
                  </a:lnTo>
                  <a:lnTo>
                    <a:pt x="127" y="492"/>
                  </a:lnTo>
                  <a:lnTo>
                    <a:pt x="124" y="492"/>
                  </a:lnTo>
                  <a:lnTo>
                    <a:pt x="120" y="492"/>
                  </a:lnTo>
                  <a:lnTo>
                    <a:pt x="118" y="492"/>
                  </a:lnTo>
                  <a:lnTo>
                    <a:pt x="114" y="490"/>
                  </a:lnTo>
                  <a:lnTo>
                    <a:pt x="112" y="488"/>
                  </a:lnTo>
                  <a:lnTo>
                    <a:pt x="112" y="492"/>
                  </a:lnTo>
                  <a:lnTo>
                    <a:pt x="112" y="494"/>
                  </a:lnTo>
                  <a:lnTo>
                    <a:pt x="112" y="498"/>
                  </a:lnTo>
                  <a:lnTo>
                    <a:pt x="112" y="498"/>
                  </a:lnTo>
                  <a:lnTo>
                    <a:pt x="112" y="498"/>
                  </a:lnTo>
                  <a:lnTo>
                    <a:pt x="110" y="500"/>
                  </a:lnTo>
                  <a:lnTo>
                    <a:pt x="110" y="500"/>
                  </a:lnTo>
                  <a:lnTo>
                    <a:pt x="106" y="500"/>
                  </a:lnTo>
                  <a:lnTo>
                    <a:pt x="106" y="502"/>
                  </a:lnTo>
                  <a:lnTo>
                    <a:pt x="108" y="511"/>
                  </a:lnTo>
                  <a:lnTo>
                    <a:pt x="110" y="511"/>
                  </a:lnTo>
                  <a:lnTo>
                    <a:pt x="110" y="513"/>
                  </a:lnTo>
                  <a:lnTo>
                    <a:pt x="112" y="511"/>
                  </a:lnTo>
                  <a:lnTo>
                    <a:pt x="114" y="511"/>
                  </a:lnTo>
                  <a:lnTo>
                    <a:pt x="114" y="513"/>
                  </a:lnTo>
                  <a:lnTo>
                    <a:pt x="116" y="515"/>
                  </a:lnTo>
                  <a:lnTo>
                    <a:pt x="116" y="517"/>
                  </a:lnTo>
                  <a:lnTo>
                    <a:pt x="116" y="519"/>
                  </a:lnTo>
                  <a:lnTo>
                    <a:pt x="116" y="523"/>
                  </a:lnTo>
                  <a:lnTo>
                    <a:pt x="116" y="523"/>
                  </a:lnTo>
                  <a:lnTo>
                    <a:pt x="114" y="525"/>
                  </a:lnTo>
                  <a:lnTo>
                    <a:pt x="114" y="527"/>
                  </a:lnTo>
                  <a:lnTo>
                    <a:pt x="114" y="527"/>
                  </a:lnTo>
                  <a:lnTo>
                    <a:pt x="114" y="527"/>
                  </a:lnTo>
                  <a:lnTo>
                    <a:pt x="116" y="529"/>
                  </a:lnTo>
                  <a:lnTo>
                    <a:pt x="116" y="529"/>
                  </a:lnTo>
                  <a:lnTo>
                    <a:pt x="114" y="531"/>
                  </a:lnTo>
                  <a:lnTo>
                    <a:pt x="112" y="533"/>
                  </a:lnTo>
                  <a:lnTo>
                    <a:pt x="110" y="535"/>
                  </a:lnTo>
                  <a:lnTo>
                    <a:pt x="108" y="535"/>
                  </a:lnTo>
                  <a:lnTo>
                    <a:pt x="108" y="538"/>
                  </a:lnTo>
                  <a:lnTo>
                    <a:pt x="108" y="540"/>
                  </a:lnTo>
                  <a:lnTo>
                    <a:pt x="106" y="544"/>
                  </a:lnTo>
                  <a:lnTo>
                    <a:pt x="106" y="544"/>
                  </a:lnTo>
                  <a:lnTo>
                    <a:pt x="106" y="544"/>
                  </a:lnTo>
                  <a:lnTo>
                    <a:pt x="106" y="544"/>
                  </a:lnTo>
                  <a:lnTo>
                    <a:pt x="104" y="544"/>
                  </a:lnTo>
                  <a:lnTo>
                    <a:pt x="104" y="546"/>
                  </a:lnTo>
                  <a:lnTo>
                    <a:pt x="104" y="548"/>
                  </a:lnTo>
                  <a:lnTo>
                    <a:pt x="106" y="548"/>
                  </a:lnTo>
                  <a:lnTo>
                    <a:pt x="108" y="548"/>
                  </a:lnTo>
                  <a:lnTo>
                    <a:pt x="110" y="548"/>
                  </a:lnTo>
                  <a:lnTo>
                    <a:pt x="110" y="548"/>
                  </a:lnTo>
                  <a:lnTo>
                    <a:pt x="110" y="548"/>
                  </a:lnTo>
                  <a:lnTo>
                    <a:pt x="110" y="548"/>
                  </a:lnTo>
                  <a:lnTo>
                    <a:pt x="118" y="560"/>
                  </a:lnTo>
                  <a:lnTo>
                    <a:pt x="118" y="560"/>
                  </a:lnTo>
                  <a:lnTo>
                    <a:pt x="120" y="562"/>
                  </a:lnTo>
                  <a:lnTo>
                    <a:pt x="120" y="562"/>
                  </a:lnTo>
                  <a:lnTo>
                    <a:pt x="120" y="565"/>
                  </a:lnTo>
                  <a:lnTo>
                    <a:pt x="122" y="567"/>
                  </a:lnTo>
                  <a:lnTo>
                    <a:pt x="122" y="569"/>
                  </a:lnTo>
                  <a:lnTo>
                    <a:pt x="122" y="571"/>
                  </a:lnTo>
                  <a:lnTo>
                    <a:pt x="124" y="571"/>
                  </a:lnTo>
                  <a:lnTo>
                    <a:pt x="124" y="573"/>
                  </a:lnTo>
                  <a:lnTo>
                    <a:pt x="129" y="575"/>
                  </a:lnTo>
                  <a:lnTo>
                    <a:pt x="129" y="577"/>
                  </a:lnTo>
                  <a:lnTo>
                    <a:pt x="129" y="579"/>
                  </a:lnTo>
                  <a:lnTo>
                    <a:pt x="129" y="581"/>
                  </a:lnTo>
                  <a:lnTo>
                    <a:pt x="131" y="579"/>
                  </a:lnTo>
                  <a:lnTo>
                    <a:pt x="133" y="579"/>
                  </a:lnTo>
                  <a:lnTo>
                    <a:pt x="135" y="577"/>
                  </a:lnTo>
                  <a:lnTo>
                    <a:pt x="135" y="577"/>
                  </a:lnTo>
                  <a:lnTo>
                    <a:pt x="139" y="577"/>
                  </a:lnTo>
                  <a:lnTo>
                    <a:pt x="141" y="575"/>
                  </a:lnTo>
                  <a:lnTo>
                    <a:pt x="141" y="579"/>
                  </a:lnTo>
                  <a:lnTo>
                    <a:pt x="143" y="579"/>
                  </a:lnTo>
                  <a:lnTo>
                    <a:pt x="143" y="581"/>
                  </a:lnTo>
                  <a:lnTo>
                    <a:pt x="145" y="583"/>
                  </a:lnTo>
                  <a:lnTo>
                    <a:pt x="143" y="585"/>
                  </a:lnTo>
                  <a:lnTo>
                    <a:pt x="139" y="587"/>
                  </a:lnTo>
                  <a:lnTo>
                    <a:pt x="139" y="587"/>
                  </a:lnTo>
                  <a:lnTo>
                    <a:pt x="139" y="589"/>
                  </a:lnTo>
                  <a:lnTo>
                    <a:pt x="141" y="589"/>
                  </a:lnTo>
                  <a:lnTo>
                    <a:pt x="145" y="589"/>
                  </a:lnTo>
                  <a:lnTo>
                    <a:pt x="145" y="587"/>
                  </a:lnTo>
                  <a:lnTo>
                    <a:pt x="145" y="587"/>
                  </a:lnTo>
                  <a:lnTo>
                    <a:pt x="147" y="587"/>
                  </a:lnTo>
                  <a:lnTo>
                    <a:pt x="147" y="587"/>
                  </a:lnTo>
                  <a:lnTo>
                    <a:pt x="147" y="587"/>
                  </a:lnTo>
                  <a:lnTo>
                    <a:pt x="147" y="587"/>
                  </a:lnTo>
                  <a:lnTo>
                    <a:pt x="147" y="589"/>
                  </a:lnTo>
                  <a:lnTo>
                    <a:pt x="149" y="591"/>
                  </a:lnTo>
                  <a:lnTo>
                    <a:pt x="151" y="594"/>
                  </a:lnTo>
                  <a:lnTo>
                    <a:pt x="151" y="596"/>
                  </a:lnTo>
                  <a:lnTo>
                    <a:pt x="151" y="598"/>
                  </a:lnTo>
                  <a:lnTo>
                    <a:pt x="151" y="598"/>
                  </a:lnTo>
                  <a:lnTo>
                    <a:pt x="151" y="600"/>
                  </a:lnTo>
                  <a:lnTo>
                    <a:pt x="156" y="602"/>
                  </a:lnTo>
                  <a:lnTo>
                    <a:pt x="158" y="606"/>
                  </a:lnTo>
                  <a:lnTo>
                    <a:pt x="160" y="608"/>
                  </a:lnTo>
                  <a:lnTo>
                    <a:pt x="162" y="610"/>
                  </a:lnTo>
                  <a:lnTo>
                    <a:pt x="162" y="610"/>
                  </a:lnTo>
                  <a:lnTo>
                    <a:pt x="162" y="612"/>
                  </a:lnTo>
                  <a:lnTo>
                    <a:pt x="162" y="614"/>
                  </a:lnTo>
                  <a:lnTo>
                    <a:pt x="162" y="614"/>
                  </a:lnTo>
                  <a:lnTo>
                    <a:pt x="162" y="614"/>
                  </a:lnTo>
                  <a:lnTo>
                    <a:pt x="162" y="616"/>
                  </a:lnTo>
                  <a:lnTo>
                    <a:pt x="162" y="616"/>
                  </a:lnTo>
                  <a:lnTo>
                    <a:pt x="162" y="618"/>
                  </a:lnTo>
                  <a:lnTo>
                    <a:pt x="162" y="618"/>
                  </a:lnTo>
                  <a:lnTo>
                    <a:pt x="160" y="621"/>
                  </a:lnTo>
                  <a:lnTo>
                    <a:pt x="158" y="623"/>
                  </a:lnTo>
                  <a:lnTo>
                    <a:pt x="156" y="623"/>
                  </a:lnTo>
                  <a:lnTo>
                    <a:pt x="156" y="623"/>
                  </a:lnTo>
                  <a:lnTo>
                    <a:pt x="154" y="623"/>
                  </a:lnTo>
                  <a:lnTo>
                    <a:pt x="151" y="623"/>
                  </a:lnTo>
                  <a:lnTo>
                    <a:pt x="151" y="625"/>
                  </a:lnTo>
                  <a:lnTo>
                    <a:pt x="154" y="625"/>
                  </a:lnTo>
                  <a:lnTo>
                    <a:pt x="156" y="625"/>
                  </a:lnTo>
                  <a:lnTo>
                    <a:pt x="158" y="627"/>
                  </a:lnTo>
                  <a:lnTo>
                    <a:pt x="160" y="627"/>
                  </a:lnTo>
                  <a:lnTo>
                    <a:pt x="160" y="629"/>
                  </a:lnTo>
                  <a:lnTo>
                    <a:pt x="160" y="629"/>
                  </a:lnTo>
                  <a:lnTo>
                    <a:pt x="158" y="631"/>
                  </a:lnTo>
                  <a:lnTo>
                    <a:pt x="156" y="633"/>
                  </a:lnTo>
                  <a:lnTo>
                    <a:pt x="156" y="633"/>
                  </a:lnTo>
                  <a:lnTo>
                    <a:pt x="156" y="633"/>
                  </a:lnTo>
                  <a:lnTo>
                    <a:pt x="158" y="637"/>
                  </a:lnTo>
                  <a:lnTo>
                    <a:pt x="162" y="637"/>
                  </a:lnTo>
                  <a:lnTo>
                    <a:pt x="170" y="637"/>
                  </a:lnTo>
                  <a:lnTo>
                    <a:pt x="178" y="639"/>
                  </a:lnTo>
                  <a:lnTo>
                    <a:pt x="187" y="641"/>
                  </a:lnTo>
                  <a:lnTo>
                    <a:pt x="189" y="645"/>
                  </a:lnTo>
                  <a:lnTo>
                    <a:pt x="195" y="650"/>
                  </a:lnTo>
                  <a:lnTo>
                    <a:pt x="199" y="652"/>
                  </a:lnTo>
                  <a:lnTo>
                    <a:pt x="203" y="654"/>
                  </a:lnTo>
                  <a:lnTo>
                    <a:pt x="207" y="658"/>
                  </a:lnTo>
                  <a:lnTo>
                    <a:pt x="230" y="679"/>
                  </a:lnTo>
                  <a:lnTo>
                    <a:pt x="230" y="679"/>
                  </a:lnTo>
                  <a:lnTo>
                    <a:pt x="230" y="679"/>
                  </a:lnTo>
                  <a:lnTo>
                    <a:pt x="232" y="679"/>
                  </a:lnTo>
                  <a:lnTo>
                    <a:pt x="234" y="681"/>
                  </a:lnTo>
                  <a:lnTo>
                    <a:pt x="236" y="681"/>
                  </a:lnTo>
                  <a:lnTo>
                    <a:pt x="239" y="681"/>
                  </a:lnTo>
                  <a:lnTo>
                    <a:pt x="241" y="681"/>
                  </a:lnTo>
                  <a:lnTo>
                    <a:pt x="245" y="679"/>
                  </a:lnTo>
                  <a:lnTo>
                    <a:pt x="245" y="679"/>
                  </a:lnTo>
                  <a:lnTo>
                    <a:pt x="249" y="681"/>
                  </a:lnTo>
                  <a:lnTo>
                    <a:pt x="251" y="681"/>
                  </a:lnTo>
                  <a:lnTo>
                    <a:pt x="251" y="683"/>
                  </a:lnTo>
                  <a:lnTo>
                    <a:pt x="253" y="683"/>
                  </a:lnTo>
                  <a:lnTo>
                    <a:pt x="255" y="685"/>
                  </a:lnTo>
                  <a:lnTo>
                    <a:pt x="255" y="687"/>
                  </a:lnTo>
                  <a:lnTo>
                    <a:pt x="257" y="687"/>
                  </a:lnTo>
                  <a:lnTo>
                    <a:pt x="257" y="689"/>
                  </a:lnTo>
                  <a:lnTo>
                    <a:pt x="257" y="689"/>
                  </a:lnTo>
                  <a:lnTo>
                    <a:pt x="255" y="689"/>
                  </a:lnTo>
                  <a:lnTo>
                    <a:pt x="255" y="691"/>
                  </a:lnTo>
                  <a:lnTo>
                    <a:pt x="255" y="691"/>
                  </a:lnTo>
                  <a:lnTo>
                    <a:pt x="255" y="691"/>
                  </a:lnTo>
                  <a:lnTo>
                    <a:pt x="255" y="693"/>
                  </a:lnTo>
                  <a:lnTo>
                    <a:pt x="255" y="693"/>
                  </a:lnTo>
                  <a:lnTo>
                    <a:pt x="257" y="695"/>
                  </a:lnTo>
                  <a:lnTo>
                    <a:pt x="259" y="695"/>
                  </a:lnTo>
                  <a:lnTo>
                    <a:pt x="259" y="697"/>
                  </a:lnTo>
                  <a:lnTo>
                    <a:pt x="259" y="699"/>
                  </a:lnTo>
                  <a:lnTo>
                    <a:pt x="261" y="699"/>
                  </a:lnTo>
                  <a:lnTo>
                    <a:pt x="261" y="699"/>
                  </a:lnTo>
                  <a:lnTo>
                    <a:pt x="261" y="701"/>
                  </a:lnTo>
                  <a:lnTo>
                    <a:pt x="263" y="701"/>
                  </a:lnTo>
                  <a:lnTo>
                    <a:pt x="263" y="703"/>
                  </a:lnTo>
                  <a:lnTo>
                    <a:pt x="263" y="703"/>
                  </a:lnTo>
                  <a:lnTo>
                    <a:pt x="263" y="706"/>
                  </a:lnTo>
                  <a:lnTo>
                    <a:pt x="263" y="706"/>
                  </a:lnTo>
                  <a:lnTo>
                    <a:pt x="261" y="706"/>
                  </a:lnTo>
                  <a:lnTo>
                    <a:pt x="261" y="708"/>
                  </a:lnTo>
                  <a:lnTo>
                    <a:pt x="261" y="708"/>
                  </a:lnTo>
                  <a:lnTo>
                    <a:pt x="263" y="710"/>
                  </a:lnTo>
                  <a:lnTo>
                    <a:pt x="263" y="710"/>
                  </a:lnTo>
                  <a:lnTo>
                    <a:pt x="266" y="710"/>
                  </a:lnTo>
                  <a:lnTo>
                    <a:pt x="266" y="710"/>
                  </a:lnTo>
                  <a:lnTo>
                    <a:pt x="266" y="712"/>
                  </a:lnTo>
                  <a:lnTo>
                    <a:pt x="268" y="712"/>
                  </a:lnTo>
                  <a:lnTo>
                    <a:pt x="270" y="712"/>
                  </a:lnTo>
                  <a:lnTo>
                    <a:pt x="270" y="714"/>
                  </a:lnTo>
                  <a:lnTo>
                    <a:pt x="272" y="718"/>
                  </a:lnTo>
                  <a:lnTo>
                    <a:pt x="274" y="720"/>
                  </a:lnTo>
                  <a:lnTo>
                    <a:pt x="276" y="720"/>
                  </a:lnTo>
                  <a:lnTo>
                    <a:pt x="276" y="722"/>
                  </a:lnTo>
                  <a:lnTo>
                    <a:pt x="276" y="722"/>
                  </a:lnTo>
                  <a:lnTo>
                    <a:pt x="276" y="724"/>
                  </a:lnTo>
                  <a:lnTo>
                    <a:pt x="280" y="728"/>
                  </a:lnTo>
                  <a:lnTo>
                    <a:pt x="280" y="728"/>
                  </a:lnTo>
                  <a:lnTo>
                    <a:pt x="282" y="730"/>
                  </a:lnTo>
                  <a:lnTo>
                    <a:pt x="282" y="730"/>
                  </a:lnTo>
                  <a:lnTo>
                    <a:pt x="282" y="730"/>
                  </a:lnTo>
                  <a:lnTo>
                    <a:pt x="282" y="733"/>
                  </a:lnTo>
                  <a:lnTo>
                    <a:pt x="282" y="735"/>
                  </a:lnTo>
                  <a:lnTo>
                    <a:pt x="284" y="735"/>
                  </a:lnTo>
                  <a:lnTo>
                    <a:pt x="286" y="737"/>
                  </a:lnTo>
                  <a:lnTo>
                    <a:pt x="288" y="739"/>
                  </a:lnTo>
                  <a:lnTo>
                    <a:pt x="288" y="741"/>
                  </a:lnTo>
                  <a:lnTo>
                    <a:pt x="288" y="743"/>
                  </a:lnTo>
                  <a:lnTo>
                    <a:pt x="276" y="774"/>
                  </a:lnTo>
                  <a:lnTo>
                    <a:pt x="276" y="809"/>
                  </a:lnTo>
                  <a:lnTo>
                    <a:pt x="301" y="809"/>
                  </a:lnTo>
                  <a:lnTo>
                    <a:pt x="301" y="811"/>
                  </a:lnTo>
                  <a:lnTo>
                    <a:pt x="301" y="811"/>
                  </a:lnTo>
                  <a:lnTo>
                    <a:pt x="301" y="855"/>
                  </a:lnTo>
                  <a:lnTo>
                    <a:pt x="301" y="857"/>
                  </a:lnTo>
                  <a:lnTo>
                    <a:pt x="309" y="857"/>
                  </a:lnTo>
                  <a:lnTo>
                    <a:pt x="311" y="857"/>
                  </a:lnTo>
                  <a:lnTo>
                    <a:pt x="311" y="859"/>
                  </a:lnTo>
                  <a:lnTo>
                    <a:pt x="313" y="859"/>
                  </a:lnTo>
                  <a:lnTo>
                    <a:pt x="313" y="861"/>
                  </a:lnTo>
                  <a:lnTo>
                    <a:pt x="313" y="863"/>
                  </a:lnTo>
                  <a:lnTo>
                    <a:pt x="315" y="867"/>
                  </a:lnTo>
                  <a:lnTo>
                    <a:pt x="315" y="867"/>
                  </a:lnTo>
                  <a:lnTo>
                    <a:pt x="315" y="869"/>
                  </a:lnTo>
                  <a:lnTo>
                    <a:pt x="317" y="869"/>
                  </a:lnTo>
                  <a:lnTo>
                    <a:pt x="317" y="869"/>
                  </a:lnTo>
                  <a:lnTo>
                    <a:pt x="317" y="869"/>
                  </a:lnTo>
                  <a:lnTo>
                    <a:pt x="322" y="869"/>
                  </a:lnTo>
                  <a:lnTo>
                    <a:pt x="322" y="869"/>
                  </a:lnTo>
                  <a:lnTo>
                    <a:pt x="324" y="869"/>
                  </a:lnTo>
                  <a:lnTo>
                    <a:pt x="324" y="869"/>
                  </a:lnTo>
                  <a:lnTo>
                    <a:pt x="326" y="871"/>
                  </a:lnTo>
                  <a:lnTo>
                    <a:pt x="328" y="876"/>
                  </a:lnTo>
                  <a:lnTo>
                    <a:pt x="330" y="878"/>
                  </a:lnTo>
                  <a:lnTo>
                    <a:pt x="332" y="878"/>
                  </a:lnTo>
                  <a:lnTo>
                    <a:pt x="332" y="880"/>
                  </a:lnTo>
                  <a:lnTo>
                    <a:pt x="332" y="880"/>
                  </a:lnTo>
                  <a:lnTo>
                    <a:pt x="332" y="882"/>
                  </a:lnTo>
                  <a:lnTo>
                    <a:pt x="330" y="882"/>
                  </a:lnTo>
                  <a:lnTo>
                    <a:pt x="330" y="882"/>
                  </a:lnTo>
                  <a:lnTo>
                    <a:pt x="330" y="884"/>
                  </a:lnTo>
                  <a:lnTo>
                    <a:pt x="330" y="884"/>
                  </a:lnTo>
                  <a:lnTo>
                    <a:pt x="330" y="884"/>
                  </a:lnTo>
                  <a:lnTo>
                    <a:pt x="330" y="886"/>
                  </a:lnTo>
                  <a:lnTo>
                    <a:pt x="332" y="888"/>
                  </a:lnTo>
                  <a:lnTo>
                    <a:pt x="332" y="890"/>
                  </a:lnTo>
                  <a:lnTo>
                    <a:pt x="332" y="890"/>
                  </a:lnTo>
                  <a:lnTo>
                    <a:pt x="334" y="894"/>
                  </a:lnTo>
                  <a:lnTo>
                    <a:pt x="334" y="894"/>
                  </a:lnTo>
                  <a:lnTo>
                    <a:pt x="334" y="896"/>
                  </a:lnTo>
                  <a:lnTo>
                    <a:pt x="336" y="896"/>
                  </a:lnTo>
                  <a:lnTo>
                    <a:pt x="336" y="898"/>
                  </a:lnTo>
                  <a:lnTo>
                    <a:pt x="336" y="898"/>
                  </a:lnTo>
                  <a:lnTo>
                    <a:pt x="338" y="898"/>
                  </a:lnTo>
                  <a:lnTo>
                    <a:pt x="340" y="901"/>
                  </a:lnTo>
                  <a:lnTo>
                    <a:pt x="340" y="901"/>
                  </a:lnTo>
                  <a:lnTo>
                    <a:pt x="340" y="901"/>
                  </a:lnTo>
                  <a:lnTo>
                    <a:pt x="340" y="901"/>
                  </a:lnTo>
                  <a:lnTo>
                    <a:pt x="340" y="901"/>
                  </a:lnTo>
                  <a:lnTo>
                    <a:pt x="340" y="898"/>
                  </a:lnTo>
                  <a:lnTo>
                    <a:pt x="340" y="901"/>
                  </a:lnTo>
                  <a:lnTo>
                    <a:pt x="346" y="901"/>
                  </a:lnTo>
                  <a:lnTo>
                    <a:pt x="348" y="901"/>
                  </a:lnTo>
                  <a:lnTo>
                    <a:pt x="348" y="901"/>
                  </a:lnTo>
                  <a:lnTo>
                    <a:pt x="351" y="898"/>
                  </a:lnTo>
                  <a:lnTo>
                    <a:pt x="351" y="898"/>
                  </a:lnTo>
                  <a:lnTo>
                    <a:pt x="351" y="898"/>
                  </a:lnTo>
                  <a:lnTo>
                    <a:pt x="351" y="896"/>
                  </a:lnTo>
                  <a:lnTo>
                    <a:pt x="348" y="894"/>
                  </a:lnTo>
                  <a:lnTo>
                    <a:pt x="348" y="894"/>
                  </a:lnTo>
                  <a:lnTo>
                    <a:pt x="348" y="892"/>
                  </a:lnTo>
                  <a:lnTo>
                    <a:pt x="351" y="892"/>
                  </a:lnTo>
                  <a:lnTo>
                    <a:pt x="353" y="894"/>
                  </a:lnTo>
                  <a:lnTo>
                    <a:pt x="359" y="894"/>
                  </a:lnTo>
                  <a:lnTo>
                    <a:pt x="361" y="894"/>
                  </a:lnTo>
                  <a:lnTo>
                    <a:pt x="361" y="894"/>
                  </a:lnTo>
                  <a:lnTo>
                    <a:pt x="367" y="894"/>
                  </a:lnTo>
                  <a:lnTo>
                    <a:pt x="369" y="894"/>
                  </a:lnTo>
                  <a:lnTo>
                    <a:pt x="369" y="892"/>
                  </a:lnTo>
                  <a:lnTo>
                    <a:pt x="371" y="892"/>
                  </a:lnTo>
                  <a:lnTo>
                    <a:pt x="371" y="890"/>
                  </a:lnTo>
                  <a:lnTo>
                    <a:pt x="371" y="888"/>
                  </a:lnTo>
                  <a:lnTo>
                    <a:pt x="371" y="888"/>
                  </a:lnTo>
                  <a:lnTo>
                    <a:pt x="371" y="886"/>
                  </a:lnTo>
                  <a:lnTo>
                    <a:pt x="371" y="886"/>
                  </a:lnTo>
                  <a:lnTo>
                    <a:pt x="371" y="884"/>
                  </a:lnTo>
                  <a:lnTo>
                    <a:pt x="371" y="882"/>
                  </a:lnTo>
                  <a:lnTo>
                    <a:pt x="371" y="878"/>
                  </a:lnTo>
                  <a:lnTo>
                    <a:pt x="371" y="878"/>
                  </a:lnTo>
                  <a:lnTo>
                    <a:pt x="369" y="876"/>
                  </a:lnTo>
                  <a:lnTo>
                    <a:pt x="369" y="874"/>
                  </a:lnTo>
                  <a:lnTo>
                    <a:pt x="367" y="874"/>
                  </a:lnTo>
                  <a:lnTo>
                    <a:pt x="365" y="871"/>
                  </a:lnTo>
                  <a:lnTo>
                    <a:pt x="365" y="869"/>
                  </a:lnTo>
                  <a:lnTo>
                    <a:pt x="365" y="869"/>
                  </a:lnTo>
                  <a:lnTo>
                    <a:pt x="367" y="867"/>
                  </a:lnTo>
                  <a:lnTo>
                    <a:pt x="367" y="867"/>
                  </a:lnTo>
                  <a:lnTo>
                    <a:pt x="365" y="867"/>
                  </a:lnTo>
                  <a:lnTo>
                    <a:pt x="365" y="865"/>
                  </a:lnTo>
                  <a:lnTo>
                    <a:pt x="367" y="865"/>
                  </a:lnTo>
                  <a:lnTo>
                    <a:pt x="367" y="865"/>
                  </a:lnTo>
                  <a:lnTo>
                    <a:pt x="371" y="861"/>
                  </a:lnTo>
                  <a:lnTo>
                    <a:pt x="371" y="861"/>
                  </a:lnTo>
                  <a:lnTo>
                    <a:pt x="375" y="861"/>
                  </a:lnTo>
                  <a:lnTo>
                    <a:pt x="378" y="861"/>
                  </a:lnTo>
                  <a:lnTo>
                    <a:pt x="380" y="859"/>
                  </a:lnTo>
                  <a:lnTo>
                    <a:pt x="378" y="857"/>
                  </a:lnTo>
                  <a:lnTo>
                    <a:pt x="375" y="857"/>
                  </a:lnTo>
                  <a:lnTo>
                    <a:pt x="373" y="857"/>
                  </a:lnTo>
                  <a:lnTo>
                    <a:pt x="371" y="855"/>
                  </a:lnTo>
                  <a:lnTo>
                    <a:pt x="373" y="853"/>
                  </a:lnTo>
                  <a:lnTo>
                    <a:pt x="375" y="853"/>
                  </a:lnTo>
                  <a:lnTo>
                    <a:pt x="378" y="853"/>
                  </a:lnTo>
                  <a:lnTo>
                    <a:pt x="380" y="851"/>
                  </a:lnTo>
                  <a:lnTo>
                    <a:pt x="380" y="853"/>
                  </a:lnTo>
                  <a:lnTo>
                    <a:pt x="382" y="853"/>
                  </a:lnTo>
                  <a:lnTo>
                    <a:pt x="384" y="853"/>
                  </a:lnTo>
                  <a:lnTo>
                    <a:pt x="384" y="853"/>
                  </a:lnTo>
                  <a:lnTo>
                    <a:pt x="384" y="853"/>
                  </a:lnTo>
                  <a:lnTo>
                    <a:pt x="384" y="853"/>
                  </a:lnTo>
                  <a:lnTo>
                    <a:pt x="386" y="853"/>
                  </a:lnTo>
                  <a:lnTo>
                    <a:pt x="386" y="853"/>
                  </a:lnTo>
                  <a:lnTo>
                    <a:pt x="386" y="853"/>
                  </a:lnTo>
                  <a:lnTo>
                    <a:pt x="388" y="853"/>
                  </a:lnTo>
                  <a:lnTo>
                    <a:pt x="388" y="853"/>
                  </a:lnTo>
                  <a:lnTo>
                    <a:pt x="388" y="853"/>
                  </a:lnTo>
                  <a:lnTo>
                    <a:pt x="390" y="853"/>
                  </a:lnTo>
                  <a:lnTo>
                    <a:pt x="390" y="855"/>
                  </a:lnTo>
                  <a:lnTo>
                    <a:pt x="388" y="855"/>
                  </a:lnTo>
                  <a:lnTo>
                    <a:pt x="388" y="855"/>
                  </a:lnTo>
                  <a:lnTo>
                    <a:pt x="390" y="855"/>
                  </a:lnTo>
                  <a:lnTo>
                    <a:pt x="392" y="853"/>
                  </a:lnTo>
                  <a:lnTo>
                    <a:pt x="392" y="853"/>
                  </a:lnTo>
                  <a:lnTo>
                    <a:pt x="392" y="857"/>
                  </a:lnTo>
                  <a:lnTo>
                    <a:pt x="394" y="857"/>
                  </a:lnTo>
                  <a:lnTo>
                    <a:pt x="394" y="859"/>
                  </a:lnTo>
                  <a:lnTo>
                    <a:pt x="396" y="857"/>
                  </a:lnTo>
                  <a:lnTo>
                    <a:pt x="396" y="859"/>
                  </a:lnTo>
                  <a:lnTo>
                    <a:pt x="396" y="861"/>
                  </a:lnTo>
                  <a:lnTo>
                    <a:pt x="394" y="863"/>
                  </a:lnTo>
                  <a:lnTo>
                    <a:pt x="392" y="865"/>
                  </a:lnTo>
                  <a:lnTo>
                    <a:pt x="392" y="867"/>
                  </a:lnTo>
                  <a:lnTo>
                    <a:pt x="390" y="865"/>
                  </a:lnTo>
                  <a:lnTo>
                    <a:pt x="390" y="865"/>
                  </a:lnTo>
                  <a:lnTo>
                    <a:pt x="388" y="863"/>
                  </a:lnTo>
                  <a:lnTo>
                    <a:pt x="386" y="863"/>
                  </a:lnTo>
                  <a:lnTo>
                    <a:pt x="386" y="863"/>
                  </a:lnTo>
                  <a:lnTo>
                    <a:pt x="382" y="861"/>
                  </a:lnTo>
                  <a:lnTo>
                    <a:pt x="382" y="861"/>
                  </a:lnTo>
                  <a:lnTo>
                    <a:pt x="380" y="861"/>
                  </a:lnTo>
                  <a:lnTo>
                    <a:pt x="378" y="863"/>
                  </a:lnTo>
                  <a:lnTo>
                    <a:pt x="375" y="863"/>
                  </a:lnTo>
                  <a:lnTo>
                    <a:pt x="371" y="861"/>
                  </a:lnTo>
                  <a:lnTo>
                    <a:pt x="371" y="863"/>
                  </a:lnTo>
                  <a:lnTo>
                    <a:pt x="369" y="863"/>
                  </a:lnTo>
                  <a:lnTo>
                    <a:pt x="373" y="865"/>
                  </a:lnTo>
                  <a:lnTo>
                    <a:pt x="375" y="865"/>
                  </a:lnTo>
                  <a:lnTo>
                    <a:pt x="375" y="867"/>
                  </a:lnTo>
                  <a:lnTo>
                    <a:pt x="375" y="869"/>
                  </a:lnTo>
                  <a:lnTo>
                    <a:pt x="378" y="871"/>
                  </a:lnTo>
                  <a:lnTo>
                    <a:pt x="382" y="874"/>
                  </a:lnTo>
                  <a:lnTo>
                    <a:pt x="384" y="874"/>
                  </a:lnTo>
                  <a:lnTo>
                    <a:pt x="386" y="876"/>
                  </a:lnTo>
                  <a:lnTo>
                    <a:pt x="386" y="876"/>
                  </a:lnTo>
                  <a:lnTo>
                    <a:pt x="388" y="876"/>
                  </a:lnTo>
                  <a:lnTo>
                    <a:pt x="388" y="878"/>
                  </a:lnTo>
                  <a:lnTo>
                    <a:pt x="390" y="878"/>
                  </a:lnTo>
                  <a:lnTo>
                    <a:pt x="390" y="876"/>
                  </a:lnTo>
                  <a:lnTo>
                    <a:pt x="392" y="876"/>
                  </a:lnTo>
                  <a:lnTo>
                    <a:pt x="392" y="874"/>
                  </a:lnTo>
                  <a:lnTo>
                    <a:pt x="392" y="874"/>
                  </a:lnTo>
                  <a:lnTo>
                    <a:pt x="392" y="874"/>
                  </a:lnTo>
                  <a:lnTo>
                    <a:pt x="392" y="876"/>
                  </a:lnTo>
                  <a:lnTo>
                    <a:pt x="392" y="876"/>
                  </a:lnTo>
                  <a:lnTo>
                    <a:pt x="392" y="878"/>
                  </a:lnTo>
                  <a:lnTo>
                    <a:pt x="392" y="878"/>
                  </a:lnTo>
                  <a:lnTo>
                    <a:pt x="392" y="878"/>
                  </a:lnTo>
                  <a:lnTo>
                    <a:pt x="394" y="878"/>
                  </a:lnTo>
                  <a:lnTo>
                    <a:pt x="394" y="880"/>
                  </a:lnTo>
                  <a:lnTo>
                    <a:pt x="394" y="882"/>
                  </a:lnTo>
                  <a:lnTo>
                    <a:pt x="394" y="884"/>
                  </a:lnTo>
                  <a:lnTo>
                    <a:pt x="396" y="884"/>
                  </a:lnTo>
                  <a:lnTo>
                    <a:pt x="398" y="884"/>
                  </a:lnTo>
                  <a:lnTo>
                    <a:pt x="400" y="882"/>
                  </a:lnTo>
                  <a:lnTo>
                    <a:pt x="402" y="882"/>
                  </a:lnTo>
                  <a:lnTo>
                    <a:pt x="402" y="882"/>
                  </a:lnTo>
                  <a:lnTo>
                    <a:pt x="404" y="882"/>
                  </a:lnTo>
                  <a:lnTo>
                    <a:pt x="404" y="882"/>
                  </a:lnTo>
                  <a:lnTo>
                    <a:pt x="407" y="882"/>
                  </a:lnTo>
                  <a:lnTo>
                    <a:pt x="409" y="882"/>
                  </a:lnTo>
                  <a:lnTo>
                    <a:pt x="409" y="882"/>
                  </a:lnTo>
                  <a:lnTo>
                    <a:pt x="411" y="882"/>
                  </a:lnTo>
                  <a:lnTo>
                    <a:pt x="411" y="882"/>
                  </a:lnTo>
                  <a:lnTo>
                    <a:pt x="411" y="882"/>
                  </a:lnTo>
                  <a:lnTo>
                    <a:pt x="413" y="884"/>
                  </a:lnTo>
                  <a:lnTo>
                    <a:pt x="413" y="884"/>
                  </a:lnTo>
                  <a:lnTo>
                    <a:pt x="413" y="884"/>
                  </a:lnTo>
                  <a:lnTo>
                    <a:pt x="413" y="884"/>
                  </a:lnTo>
                  <a:lnTo>
                    <a:pt x="415" y="886"/>
                  </a:lnTo>
                  <a:lnTo>
                    <a:pt x="415" y="890"/>
                  </a:lnTo>
                  <a:lnTo>
                    <a:pt x="415" y="892"/>
                  </a:lnTo>
                  <a:lnTo>
                    <a:pt x="417" y="894"/>
                  </a:lnTo>
                  <a:lnTo>
                    <a:pt x="419" y="896"/>
                  </a:lnTo>
                  <a:lnTo>
                    <a:pt x="421" y="894"/>
                  </a:lnTo>
                  <a:lnTo>
                    <a:pt x="446" y="880"/>
                  </a:lnTo>
                  <a:lnTo>
                    <a:pt x="448" y="878"/>
                  </a:lnTo>
                  <a:lnTo>
                    <a:pt x="450" y="878"/>
                  </a:lnTo>
                  <a:lnTo>
                    <a:pt x="454" y="878"/>
                  </a:lnTo>
                  <a:lnTo>
                    <a:pt x="456" y="880"/>
                  </a:lnTo>
                  <a:lnTo>
                    <a:pt x="456" y="880"/>
                  </a:lnTo>
                  <a:lnTo>
                    <a:pt x="458" y="880"/>
                  </a:lnTo>
                  <a:lnTo>
                    <a:pt x="458" y="882"/>
                  </a:lnTo>
                  <a:lnTo>
                    <a:pt x="458" y="884"/>
                  </a:lnTo>
                  <a:lnTo>
                    <a:pt x="460" y="886"/>
                  </a:lnTo>
                  <a:lnTo>
                    <a:pt x="460" y="886"/>
                  </a:lnTo>
                  <a:lnTo>
                    <a:pt x="460" y="888"/>
                  </a:lnTo>
                  <a:lnTo>
                    <a:pt x="463" y="894"/>
                  </a:lnTo>
                  <a:lnTo>
                    <a:pt x="463" y="896"/>
                  </a:lnTo>
                  <a:lnTo>
                    <a:pt x="463" y="896"/>
                  </a:lnTo>
                  <a:lnTo>
                    <a:pt x="463" y="898"/>
                  </a:lnTo>
                  <a:lnTo>
                    <a:pt x="463" y="898"/>
                  </a:lnTo>
                  <a:lnTo>
                    <a:pt x="463" y="898"/>
                  </a:lnTo>
                  <a:lnTo>
                    <a:pt x="463" y="898"/>
                  </a:lnTo>
                  <a:lnTo>
                    <a:pt x="463" y="901"/>
                  </a:lnTo>
                  <a:lnTo>
                    <a:pt x="463" y="903"/>
                  </a:lnTo>
                  <a:lnTo>
                    <a:pt x="463" y="903"/>
                  </a:lnTo>
                  <a:lnTo>
                    <a:pt x="465" y="905"/>
                  </a:lnTo>
                  <a:lnTo>
                    <a:pt x="469" y="907"/>
                  </a:lnTo>
                  <a:lnTo>
                    <a:pt x="471" y="909"/>
                  </a:lnTo>
                  <a:lnTo>
                    <a:pt x="471" y="911"/>
                  </a:lnTo>
                  <a:lnTo>
                    <a:pt x="475" y="917"/>
                  </a:lnTo>
                  <a:lnTo>
                    <a:pt x="477" y="919"/>
                  </a:lnTo>
                  <a:lnTo>
                    <a:pt x="479" y="923"/>
                  </a:lnTo>
                  <a:lnTo>
                    <a:pt x="481" y="923"/>
                  </a:lnTo>
                  <a:lnTo>
                    <a:pt x="481" y="925"/>
                  </a:lnTo>
                  <a:lnTo>
                    <a:pt x="481" y="927"/>
                  </a:lnTo>
                  <a:lnTo>
                    <a:pt x="485" y="930"/>
                  </a:lnTo>
                  <a:lnTo>
                    <a:pt x="487" y="932"/>
                  </a:lnTo>
                  <a:lnTo>
                    <a:pt x="490" y="934"/>
                  </a:lnTo>
                  <a:lnTo>
                    <a:pt x="490" y="934"/>
                  </a:lnTo>
                  <a:lnTo>
                    <a:pt x="492" y="936"/>
                  </a:lnTo>
                  <a:lnTo>
                    <a:pt x="496" y="938"/>
                  </a:lnTo>
                  <a:lnTo>
                    <a:pt x="498" y="942"/>
                  </a:lnTo>
                  <a:lnTo>
                    <a:pt x="498" y="942"/>
                  </a:lnTo>
                  <a:lnTo>
                    <a:pt x="498" y="940"/>
                  </a:lnTo>
                  <a:lnTo>
                    <a:pt x="498" y="940"/>
                  </a:lnTo>
                  <a:lnTo>
                    <a:pt x="500" y="942"/>
                  </a:lnTo>
                  <a:lnTo>
                    <a:pt x="502" y="944"/>
                  </a:lnTo>
                  <a:lnTo>
                    <a:pt x="502" y="946"/>
                  </a:lnTo>
                  <a:lnTo>
                    <a:pt x="502" y="950"/>
                  </a:lnTo>
                  <a:lnTo>
                    <a:pt x="502" y="954"/>
                  </a:lnTo>
                  <a:lnTo>
                    <a:pt x="502" y="957"/>
                  </a:lnTo>
                  <a:lnTo>
                    <a:pt x="502" y="957"/>
                  </a:lnTo>
                  <a:lnTo>
                    <a:pt x="502" y="959"/>
                  </a:lnTo>
                  <a:lnTo>
                    <a:pt x="504" y="959"/>
                  </a:lnTo>
                  <a:lnTo>
                    <a:pt x="504" y="959"/>
                  </a:lnTo>
                  <a:lnTo>
                    <a:pt x="504" y="963"/>
                  </a:lnTo>
                  <a:lnTo>
                    <a:pt x="502" y="961"/>
                  </a:lnTo>
                  <a:lnTo>
                    <a:pt x="502" y="961"/>
                  </a:lnTo>
                  <a:lnTo>
                    <a:pt x="500" y="963"/>
                  </a:lnTo>
                  <a:lnTo>
                    <a:pt x="500" y="965"/>
                  </a:lnTo>
                  <a:lnTo>
                    <a:pt x="500" y="965"/>
                  </a:lnTo>
                  <a:lnTo>
                    <a:pt x="500" y="967"/>
                  </a:lnTo>
                  <a:lnTo>
                    <a:pt x="500" y="969"/>
                  </a:lnTo>
                  <a:lnTo>
                    <a:pt x="500" y="971"/>
                  </a:lnTo>
                  <a:lnTo>
                    <a:pt x="502" y="973"/>
                  </a:lnTo>
                  <a:lnTo>
                    <a:pt x="504" y="973"/>
                  </a:lnTo>
                  <a:lnTo>
                    <a:pt x="506" y="971"/>
                  </a:lnTo>
                  <a:lnTo>
                    <a:pt x="508" y="971"/>
                  </a:lnTo>
                  <a:lnTo>
                    <a:pt x="512" y="971"/>
                  </a:lnTo>
                  <a:lnTo>
                    <a:pt x="514" y="971"/>
                  </a:lnTo>
                  <a:lnTo>
                    <a:pt x="514" y="971"/>
                  </a:lnTo>
                  <a:lnTo>
                    <a:pt x="514" y="973"/>
                  </a:lnTo>
                  <a:lnTo>
                    <a:pt x="516" y="973"/>
                  </a:lnTo>
                  <a:lnTo>
                    <a:pt x="516" y="973"/>
                  </a:lnTo>
                  <a:lnTo>
                    <a:pt x="516" y="973"/>
                  </a:lnTo>
                  <a:lnTo>
                    <a:pt x="516" y="973"/>
                  </a:lnTo>
                  <a:lnTo>
                    <a:pt x="519" y="973"/>
                  </a:lnTo>
                  <a:lnTo>
                    <a:pt x="519" y="975"/>
                  </a:lnTo>
                  <a:lnTo>
                    <a:pt x="519" y="975"/>
                  </a:lnTo>
                  <a:lnTo>
                    <a:pt x="521" y="977"/>
                  </a:lnTo>
                  <a:lnTo>
                    <a:pt x="521" y="977"/>
                  </a:lnTo>
                  <a:lnTo>
                    <a:pt x="523" y="979"/>
                  </a:lnTo>
                  <a:lnTo>
                    <a:pt x="523" y="981"/>
                  </a:lnTo>
                  <a:lnTo>
                    <a:pt x="521" y="981"/>
                  </a:lnTo>
                  <a:lnTo>
                    <a:pt x="521" y="983"/>
                  </a:lnTo>
                  <a:lnTo>
                    <a:pt x="521" y="986"/>
                  </a:lnTo>
                  <a:lnTo>
                    <a:pt x="519" y="986"/>
                  </a:lnTo>
                  <a:lnTo>
                    <a:pt x="519" y="986"/>
                  </a:lnTo>
                  <a:lnTo>
                    <a:pt x="519" y="988"/>
                  </a:lnTo>
                  <a:lnTo>
                    <a:pt x="519" y="988"/>
                  </a:lnTo>
                  <a:lnTo>
                    <a:pt x="519" y="988"/>
                  </a:lnTo>
                  <a:lnTo>
                    <a:pt x="519" y="988"/>
                  </a:lnTo>
                  <a:lnTo>
                    <a:pt x="516" y="986"/>
                  </a:lnTo>
                  <a:lnTo>
                    <a:pt x="514" y="983"/>
                  </a:lnTo>
                  <a:lnTo>
                    <a:pt x="514" y="983"/>
                  </a:lnTo>
                  <a:lnTo>
                    <a:pt x="512" y="983"/>
                  </a:lnTo>
                  <a:lnTo>
                    <a:pt x="512" y="986"/>
                  </a:lnTo>
                  <a:lnTo>
                    <a:pt x="512" y="990"/>
                  </a:lnTo>
                  <a:lnTo>
                    <a:pt x="512" y="990"/>
                  </a:lnTo>
                  <a:lnTo>
                    <a:pt x="516" y="996"/>
                  </a:lnTo>
                  <a:lnTo>
                    <a:pt x="516" y="996"/>
                  </a:lnTo>
                  <a:lnTo>
                    <a:pt x="519" y="998"/>
                  </a:lnTo>
                  <a:lnTo>
                    <a:pt x="519" y="998"/>
                  </a:lnTo>
                  <a:lnTo>
                    <a:pt x="523" y="998"/>
                  </a:lnTo>
                  <a:lnTo>
                    <a:pt x="525" y="998"/>
                  </a:lnTo>
                  <a:lnTo>
                    <a:pt x="527" y="1000"/>
                  </a:lnTo>
                  <a:lnTo>
                    <a:pt x="529" y="1002"/>
                  </a:lnTo>
                  <a:lnTo>
                    <a:pt x="531" y="1006"/>
                  </a:lnTo>
                  <a:lnTo>
                    <a:pt x="533" y="1010"/>
                  </a:lnTo>
                  <a:lnTo>
                    <a:pt x="533" y="1021"/>
                  </a:lnTo>
                  <a:lnTo>
                    <a:pt x="533" y="1023"/>
                  </a:lnTo>
                  <a:lnTo>
                    <a:pt x="537" y="1035"/>
                  </a:lnTo>
                  <a:lnTo>
                    <a:pt x="539" y="1035"/>
                  </a:lnTo>
                  <a:lnTo>
                    <a:pt x="541" y="1037"/>
                  </a:lnTo>
                  <a:lnTo>
                    <a:pt x="543" y="1042"/>
                  </a:lnTo>
                  <a:lnTo>
                    <a:pt x="543" y="1044"/>
                  </a:lnTo>
                  <a:lnTo>
                    <a:pt x="548" y="1046"/>
                  </a:lnTo>
                  <a:lnTo>
                    <a:pt x="548" y="1048"/>
                  </a:lnTo>
                  <a:lnTo>
                    <a:pt x="550" y="1050"/>
                  </a:lnTo>
                  <a:lnTo>
                    <a:pt x="548" y="1054"/>
                  </a:lnTo>
                  <a:lnTo>
                    <a:pt x="548" y="1056"/>
                  </a:lnTo>
                  <a:lnTo>
                    <a:pt x="548" y="1058"/>
                  </a:lnTo>
                  <a:lnTo>
                    <a:pt x="548" y="1060"/>
                  </a:lnTo>
                  <a:lnTo>
                    <a:pt x="554" y="1064"/>
                  </a:lnTo>
                  <a:lnTo>
                    <a:pt x="554" y="1064"/>
                  </a:lnTo>
                  <a:lnTo>
                    <a:pt x="558" y="1066"/>
                  </a:lnTo>
                  <a:lnTo>
                    <a:pt x="560" y="1066"/>
                  </a:lnTo>
                  <a:lnTo>
                    <a:pt x="560" y="1069"/>
                  </a:lnTo>
                  <a:lnTo>
                    <a:pt x="562" y="1071"/>
                  </a:lnTo>
                  <a:lnTo>
                    <a:pt x="562" y="1073"/>
                  </a:lnTo>
                  <a:lnTo>
                    <a:pt x="562" y="1073"/>
                  </a:lnTo>
                  <a:lnTo>
                    <a:pt x="566" y="1077"/>
                  </a:lnTo>
                  <a:lnTo>
                    <a:pt x="568" y="1079"/>
                  </a:lnTo>
                  <a:lnTo>
                    <a:pt x="570" y="1079"/>
                  </a:lnTo>
                  <a:lnTo>
                    <a:pt x="570" y="1079"/>
                  </a:lnTo>
                  <a:lnTo>
                    <a:pt x="570" y="1081"/>
                  </a:lnTo>
                  <a:lnTo>
                    <a:pt x="570" y="1081"/>
                  </a:lnTo>
                  <a:lnTo>
                    <a:pt x="570" y="1081"/>
                  </a:lnTo>
                  <a:lnTo>
                    <a:pt x="572" y="1081"/>
                  </a:lnTo>
                  <a:lnTo>
                    <a:pt x="581" y="1083"/>
                  </a:lnTo>
                  <a:lnTo>
                    <a:pt x="583" y="1083"/>
                  </a:lnTo>
                  <a:lnTo>
                    <a:pt x="587" y="1081"/>
                  </a:lnTo>
                  <a:lnTo>
                    <a:pt x="589" y="1081"/>
                  </a:lnTo>
                  <a:lnTo>
                    <a:pt x="591" y="1081"/>
                  </a:lnTo>
                  <a:lnTo>
                    <a:pt x="593" y="1083"/>
                  </a:lnTo>
                  <a:lnTo>
                    <a:pt x="595" y="1083"/>
                  </a:lnTo>
                  <a:lnTo>
                    <a:pt x="599" y="1083"/>
                  </a:lnTo>
                  <a:lnTo>
                    <a:pt x="604" y="1083"/>
                  </a:lnTo>
                  <a:lnTo>
                    <a:pt x="606" y="1083"/>
                  </a:lnTo>
                  <a:lnTo>
                    <a:pt x="610" y="1085"/>
                  </a:lnTo>
                  <a:lnTo>
                    <a:pt x="618" y="1093"/>
                  </a:lnTo>
                  <a:lnTo>
                    <a:pt x="620" y="1095"/>
                  </a:lnTo>
                  <a:lnTo>
                    <a:pt x="635" y="1098"/>
                  </a:lnTo>
                  <a:lnTo>
                    <a:pt x="637" y="1100"/>
                  </a:lnTo>
                  <a:lnTo>
                    <a:pt x="639" y="1102"/>
                  </a:lnTo>
                  <a:lnTo>
                    <a:pt x="645" y="1108"/>
                  </a:lnTo>
                  <a:lnTo>
                    <a:pt x="645" y="1108"/>
                  </a:lnTo>
                  <a:lnTo>
                    <a:pt x="647" y="1112"/>
                  </a:lnTo>
                  <a:lnTo>
                    <a:pt x="647" y="1112"/>
                  </a:lnTo>
                  <a:lnTo>
                    <a:pt x="649" y="1112"/>
                  </a:lnTo>
                  <a:lnTo>
                    <a:pt x="651" y="1114"/>
                  </a:lnTo>
                  <a:lnTo>
                    <a:pt x="653" y="1116"/>
                  </a:lnTo>
                  <a:lnTo>
                    <a:pt x="653" y="1118"/>
                  </a:lnTo>
                  <a:lnTo>
                    <a:pt x="653" y="1118"/>
                  </a:lnTo>
                  <a:lnTo>
                    <a:pt x="651" y="1118"/>
                  </a:lnTo>
                  <a:lnTo>
                    <a:pt x="649" y="1118"/>
                  </a:lnTo>
                  <a:lnTo>
                    <a:pt x="647" y="1118"/>
                  </a:lnTo>
                  <a:lnTo>
                    <a:pt x="647" y="1118"/>
                  </a:lnTo>
                  <a:lnTo>
                    <a:pt x="647" y="1120"/>
                  </a:lnTo>
                  <a:lnTo>
                    <a:pt x="647" y="1122"/>
                  </a:lnTo>
                  <a:lnTo>
                    <a:pt x="647" y="1122"/>
                  </a:lnTo>
                  <a:lnTo>
                    <a:pt x="657" y="1129"/>
                  </a:lnTo>
                  <a:lnTo>
                    <a:pt x="660" y="1129"/>
                  </a:lnTo>
                  <a:lnTo>
                    <a:pt x="666" y="1135"/>
                  </a:lnTo>
                  <a:lnTo>
                    <a:pt x="670" y="1137"/>
                  </a:lnTo>
                  <a:lnTo>
                    <a:pt x="672" y="1137"/>
                  </a:lnTo>
                  <a:lnTo>
                    <a:pt x="672" y="1139"/>
                  </a:lnTo>
                  <a:lnTo>
                    <a:pt x="672" y="1139"/>
                  </a:lnTo>
                  <a:lnTo>
                    <a:pt x="678" y="1141"/>
                  </a:lnTo>
                  <a:lnTo>
                    <a:pt x="678" y="1141"/>
                  </a:lnTo>
                  <a:lnTo>
                    <a:pt x="678" y="1143"/>
                  </a:lnTo>
                  <a:lnTo>
                    <a:pt x="680" y="1145"/>
                  </a:lnTo>
                  <a:lnTo>
                    <a:pt x="682" y="1145"/>
                  </a:lnTo>
                  <a:lnTo>
                    <a:pt x="682" y="1145"/>
                  </a:lnTo>
                  <a:lnTo>
                    <a:pt x="709" y="1154"/>
                  </a:lnTo>
                  <a:lnTo>
                    <a:pt x="711" y="1156"/>
                  </a:lnTo>
                  <a:lnTo>
                    <a:pt x="713" y="1158"/>
                  </a:lnTo>
                  <a:lnTo>
                    <a:pt x="713" y="1158"/>
                  </a:lnTo>
                  <a:lnTo>
                    <a:pt x="713" y="1162"/>
                  </a:lnTo>
                  <a:lnTo>
                    <a:pt x="713" y="1164"/>
                  </a:lnTo>
                  <a:lnTo>
                    <a:pt x="716" y="1166"/>
                  </a:lnTo>
                  <a:lnTo>
                    <a:pt x="722" y="1170"/>
                  </a:lnTo>
                  <a:lnTo>
                    <a:pt x="728" y="1174"/>
                  </a:lnTo>
                  <a:lnTo>
                    <a:pt x="732" y="1178"/>
                  </a:lnTo>
                  <a:lnTo>
                    <a:pt x="732" y="1178"/>
                  </a:lnTo>
                  <a:lnTo>
                    <a:pt x="734" y="1176"/>
                  </a:lnTo>
                  <a:lnTo>
                    <a:pt x="736" y="1176"/>
                  </a:lnTo>
                  <a:lnTo>
                    <a:pt x="740" y="1178"/>
                  </a:lnTo>
                  <a:lnTo>
                    <a:pt x="743" y="1178"/>
                  </a:lnTo>
                  <a:lnTo>
                    <a:pt x="745" y="1176"/>
                  </a:lnTo>
                  <a:lnTo>
                    <a:pt x="749" y="1176"/>
                  </a:lnTo>
                  <a:lnTo>
                    <a:pt x="753" y="1174"/>
                  </a:lnTo>
                  <a:lnTo>
                    <a:pt x="755" y="1174"/>
                  </a:lnTo>
                  <a:lnTo>
                    <a:pt x="755" y="1174"/>
                  </a:lnTo>
                  <a:lnTo>
                    <a:pt x="755" y="1174"/>
                  </a:lnTo>
                  <a:lnTo>
                    <a:pt x="757" y="1176"/>
                  </a:lnTo>
                  <a:lnTo>
                    <a:pt x="759" y="1176"/>
                  </a:lnTo>
                  <a:lnTo>
                    <a:pt x="759" y="1176"/>
                  </a:lnTo>
                  <a:lnTo>
                    <a:pt x="765" y="1178"/>
                  </a:lnTo>
                  <a:lnTo>
                    <a:pt x="765" y="1178"/>
                  </a:lnTo>
                  <a:lnTo>
                    <a:pt x="772" y="1178"/>
                  </a:lnTo>
                  <a:lnTo>
                    <a:pt x="774" y="1176"/>
                  </a:lnTo>
                  <a:lnTo>
                    <a:pt x="776" y="1176"/>
                  </a:lnTo>
                  <a:lnTo>
                    <a:pt x="776" y="1176"/>
                  </a:lnTo>
                  <a:lnTo>
                    <a:pt x="780" y="1178"/>
                  </a:lnTo>
                  <a:lnTo>
                    <a:pt x="780" y="1181"/>
                  </a:lnTo>
                  <a:lnTo>
                    <a:pt x="782" y="1185"/>
                  </a:lnTo>
                  <a:lnTo>
                    <a:pt x="782" y="1187"/>
                  </a:lnTo>
                  <a:lnTo>
                    <a:pt x="786" y="1187"/>
                  </a:lnTo>
                  <a:lnTo>
                    <a:pt x="792" y="1187"/>
                  </a:lnTo>
                  <a:lnTo>
                    <a:pt x="796" y="1189"/>
                  </a:lnTo>
                  <a:lnTo>
                    <a:pt x="799" y="1191"/>
                  </a:lnTo>
                  <a:lnTo>
                    <a:pt x="799" y="1193"/>
                  </a:lnTo>
                  <a:lnTo>
                    <a:pt x="801" y="1195"/>
                  </a:lnTo>
                  <a:lnTo>
                    <a:pt x="803" y="1195"/>
                  </a:lnTo>
                  <a:lnTo>
                    <a:pt x="809" y="1195"/>
                  </a:lnTo>
                  <a:lnTo>
                    <a:pt x="811" y="1195"/>
                  </a:lnTo>
                  <a:lnTo>
                    <a:pt x="813" y="1195"/>
                  </a:lnTo>
                  <a:lnTo>
                    <a:pt x="813" y="1195"/>
                  </a:lnTo>
                  <a:lnTo>
                    <a:pt x="813" y="1195"/>
                  </a:lnTo>
                  <a:lnTo>
                    <a:pt x="815" y="1195"/>
                  </a:lnTo>
                  <a:lnTo>
                    <a:pt x="815" y="1195"/>
                  </a:lnTo>
                  <a:lnTo>
                    <a:pt x="815" y="1193"/>
                  </a:lnTo>
                  <a:lnTo>
                    <a:pt x="823" y="1189"/>
                  </a:lnTo>
                  <a:lnTo>
                    <a:pt x="832" y="1183"/>
                  </a:lnTo>
                  <a:lnTo>
                    <a:pt x="832" y="1183"/>
                  </a:lnTo>
                  <a:lnTo>
                    <a:pt x="836" y="1178"/>
                  </a:lnTo>
                  <a:lnTo>
                    <a:pt x="838" y="1178"/>
                  </a:lnTo>
                  <a:lnTo>
                    <a:pt x="840" y="1176"/>
                  </a:lnTo>
                  <a:lnTo>
                    <a:pt x="842" y="1176"/>
                  </a:lnTo>
                  <a:lnTo>
                    <a:pt x="844" y="1176"/>
                  </a:lnTo>
                  <a:lnTo>
                    <a:pt x="844" y="1174"/>
                  </a:lnTo>
                  <a:lnTo>
                    <a:pt x="846" y="1174"/>
                  </a:lnTo>
                  <a:lnTo>
                    <a:pt x="846" y="1172"/>
                  </a:lnTo>
                  <a:lnTo>
                    <a:pt x="848" y="1170"/>
                  </a:lnTo>
                  <a:lnTo>
                    <a:pt x="852" y="1170"/>
                  </a:lnTo>
                  <a:lnTo>
                    <a:pt x="859" y="1172"/>
                  </a:lnTo>
                  <a:lnTo>
                    <a:pt x="863" y="1174"/>
                  </a:lnTo>
                  <a:lnTo>
                    <a:pt x="865" y="1172"/>
                  </a:lnTo>
                  <a:lnTo>
                    <a:pt x="869" y="1172"/>
                  </a:lnTo>
                  <a:lnTo>
                    <a:pt x="871" y="1168"/>
                  </a:lnTo>
                  <a:lnTo>
                    <a:pt x="871" y="1168"/>
                  </a:lnTo>
                  <a:lnTo>
                    <a:pt x="873" y="1166"/>
                  </a:lnTo>
                  <a:lnTo>
                    <a:pt x="873" y="1162"/>
                  </a:lnTo>
                  <a:lnTo>
                    <a:pt x="873" y="1160"/>
                  </a:lnTo>
                  <a:lnTo>
                    <a:pt x="873" y="1162"/>
                  </a:lnTo>
                  <a:lnTo>
                    <a:pt x="871" y="1162"/>
                  </a:lnTo>
                  <a:lnTo>
                    <a:pt x="871" y="1162"/>
                  </a:lnTo>
                  <a:lnTo>
                    <a:pt x="875" y="1158"/>
                  </a:lnTo>
                  <a:lnTo>
                    <a:pt x="875" y="1156"/>
                  </a:lnTo>
                  <a:lnTo>
                    <a:pt x="877" y="1156"/>
                  </a:lnTo>
                  <a:lnTo>
                    <a:pt x="879" y="1154"/>
                  </a:lnTo>
                  <a:lnTo>
                    <a:pt x="881" y="1154"/>
                  </a:lnTo>
                  <a:lnTo>
                    <a:pt x="881" y="1154"/>
                  </a:lnTo>
                  <a:lnTo>
                    <a:pt x="884" y="1154"/>
                  </a:lnTo>
                  <a:lnTo>
                    <a:pt x="886" y="1154"/>
                  </a:lnTo>
                  <a:lnTo>
                    <a:pt x="888" y="1154"/>
                  </a:lnTo>
                  <a:lnTo>
                    <a:pt x="888" y="1151"/>
                  </a:lnTo>
                  <a:lnTo>
                    <a:pt x="890" y="1151"/>
                  </a:lnTo>
                  <a:lnTo>
                    <a:pt x="892" y="1151"/>
                  </a:lnTo>
                  <a:lnTo>
                    <a:pt x="892" y="1151"/>
                  </a:lnTo>
                  <a:lnTo>
                    <a:pt x="896" y="1151"/>
                  </a:lnTo>
                  <a:lnTo>
                    <a:pt x="898" y="1151"/>
                  </a:lnTo>
                  <a:lnTo>
                    <a:pt x="900" y="1151"/>
                  </a:lnTo>
                  <a:lnTo>
                    <a:pt x="900" y="1149"/>
                  </a:lnTo>
                  <a:lnTo>
                    <a:pt x="902" y="1149"/>
                  </a:lnTo>
                  <a:lnTo>
                    <a:pt x="902" y="1149"/>
                  </a:lnTo>
                  <a:lnTo>
                    <a:pt x="904" y="1147"/>
                  </a:lnTo>
                  <a:lnTo>
                    <a:pt x="908" y="1145"/>
                  </a:lnTo>
                  <a:lnTo>
                    <a:pt x="911" y="1143"/>
                  </a:lnTo>
                  <a:lnTo>
                    <a:pt x="911" y="1143"/>
                  </a:lnTo>
                  <a:lnTo>
                    <a:pt x="911" y="1143"/>
                  </a:lnTo>
                  <a:lnTo>
                    <a:pt x="911" y="1143"/>
                  </a:lnTo>
                  <a:lnTo>
                    <a:pt x="911" y="1141"/>
                  </a:lnTo>
                  <a:lnTo>
                    <a:pt x="913" y="1141"/>
                  </a:lnTo>
                  <a:lnTo>
                    <a:pt x="913" y="1139"/>
                  </a:lnTo>
                  <a:lnTo>
                    <a:pt x="913" y="1139"/>
                  </a:lnTo>
                  <a:lnTo>
                    <a:pt x="915" y="1139"/>
                  </a:lnTo>
                  <a:lnTo>
                    <a:pt x="921" y="1139"/>
                  </a:lnTo>
                  <a:lnTo>
                    <a:pt x="923" y="1139"/>
                  </a:lnTo>
                  <a:lnTo>
                    <a:pt x="923" y="1137"/>
                  </a:lnTo>
                  <a:lnTo>
                    <a:pt x="927" y="1137"/>
                  </a:lnTo>
                  <a:lnTo>
                    <a:pt x="931" y="1137"/>
                  </a:lnTo>
                  <a:lnTo>
                    <a:pt x="933" y="1137"/>
                  </a:lnTo>
                  <a:lnTo>
                    <a:pt x="937" y="1139"/>
                  </a:lnTo>
                  <a:lnTo>
                    <a:pt x="940" y="1139"/>
                  </a:lnTo>
                  <a:lnTo>
                    <a:pt x="944" y="1139"/>
                  </a:lnTo>
                  <a:lnTo>
                    <a:pt x="946" y="1139"/>
                  </a:lnTo>
                  <a:lnTo>
                    <a:pt x="948" y="1141"/>
                  </a:lnTo>
                  <a:lnTo>
                    <a:pt x="948" y="1139"/>
                  </a:lnTo>
                  <a:lnTo>
                    <a:pt x="950" y="1141"/>
                  </a:lnTo>
                  <a:lnTo>
                    <a:pt x="958" y="1141"/>
                  </a:lnTo>
                  <a:lnTo>
                    <a:pt x="958" y="1141"/>
                  </a:lnTo>
                  <a:lnTo>
                    <a:pt x="960" y="1141"/>
                  </a:lnTo>
                  <a:lnTo>
                    <a:pt x="960" y="1143"/>
                  </a:lnTo>
                  <a:lnTo>
                    <a:pt x="962" y="1143"/>
                  </a:lnTo>
                  <a:lnTo>
                    <a:pt x="964" y="1143"/>
                  </a:lnTo>
                  <a:lnTo>
                    <a:pt x="964" y="1143"/>
                  </a:lnTo>
                  <a:lnTo>
                    <a:pt x="964" y="1141"/>
                  </a:lnTo>
                  <a:lnTo>
                    <a:pt x="967" y="1143"/>
                  </a:lnTo>
                  <a:lnTo>
                    <a:pt x="967" y="1145"/>
                  </a:lnTo>
                  <a:lnTo>
                    <a:pt x="969" y="1145"/>
                  </a:lnTo>
                  <a:lnTo>
                    <a:pt x="971" y="1147"/>
                  </a:lnTo>
                  <a:lnTo>
                    <a:pt x="971" y="1147"/>
                  </a:lnTo>
                  <a:lnTo>
                    <a:pt x="971" y="1147"/>
                  </a:lnTo>
                  <a:lnTo>
                    <a:pt x="969" y="1149"/>
                  </a:lnTo>
                  <a:lnTo>
                    <a:pt x="969" y="1149"/>
                  </a:lnTo>
                  <a:lnTo>
                    <a:pt x="969" y="1149"/>
                  </a:lnTo>
                  <a:lnTo>
                    <a:pt x="969" y="1149"/>
                  </a:lnTo>
                  <a:lnTo>
                    <a:pt x="969" y="1151"/>
                  </a:lnTo>
                  <a:lnTo>
                    <a:pt x="969" y="1151"/>
                  </a:lnTo>
                  <a:lnTo>
                    <a:pt x="969" y="1151"/>
                  </a:lnTo>
                  <a:lnTo>
                    <a:pt x="969" y="1151"/>
                  </a:lnTo>
                  <a:lnTo>
                    <a:pt x="971" y="1151"/>
                  </a:lnTo>
                  <a:lnTo>
                    <a:pt x="971" y="1151"/>
                  </a:lnTo>
                  <a:lnTo>
                    <a:pt x="973" y="1151"/>
                  </a:lnTo>
                  <a:lnTo>
                    <a:pt x="973" y="1154"/>
                  </a:lnTo>
                  <a:lnTo>
                    <a:pt x="973" y="1154"/>
                  </a:lnTo>
                  <a:lnTo>
                    <a:pt x="973" y="1154"/>
                  </a:lnTo>
                  <a:lnTo>
                    <a:pt x="973" y="1154"/>
                  </a:lnTo>
                  <a:lnTo>
                    <a:pt x="975" y="1154"/>
                  </a:lnTo>
                  <a:lnTo>
                    <a:pt x="975" y="1154"/>
                  </a:lnTo>
                  <a:lnTo>
                    <a:pt x="975" y="1154"/>
                  </a:lnTo>
                  <a:lnTo>
                    <a:pt x="977" y="1154"/>
                  </a:lnTo>
                  <a:lnTo>
                    <a:pt x="977" y="1154"/>
                  </a:lnTo>
                  <a:lnTo>
                    <a:pt x="977" y="1154"/>
                  </a:lnTo>
                  <a:lnTo>
                    <a:pt x="977" y="1156"/>
                  </a:lnTo>
                  <a:lnTo>
                    <a:pt x="977" y="1156"/>
                  </a:lnTo>
                  <a:lnTo>
                    <a:pt x="977" y="1156"/>
                  </a:lnTo>
                  <a:lnTo>
                    <a:pt x="977" y="1158"/>
                  </a:lnTo>
                  <a:lnTo>
                    <a:pt x="975" y="1158"/>
                  </a:lnTo>
                  <a:lnTo>
                    <a:pt x="975" y="1158"/>
                  </a:lnTo>
                  <a:lnTo>
                    <a:pt x="975" y="1158"/>
                  </a:lnTo>
                  <a:lnTo>
                    <a:pt x="977" y="1160"/>
                  </a:lnTo>
                  <a:lnTo>
                    <a:pt x="977" y="1160"/>
                  </a:lnTo>
                  <a:lnTo>
                    <a:pt x="979" y="1162"/>
                  </a:lnTo>
                  <a:lnTo>
                    <a:pt x="981" y="1164"/>
                  </a:lnTo>
                  <a:lnTo>
                    <a:pt x="981" y="1166"/>
                  </a:lnTo>
                  <a:lnTo>
                    <a:pt x="987" y="1185"/>
                  </a:lnTo>
                  <a:lnTo>
                    <a:pt x="987" y="1189"/>
                  </a:lnTo>
                  <a:lnTo>
                    <a:pt x="985" y="1199"/>
                  </a:lnTo>
                  <a:lnTo>
                    <a:pt x="985" y="1201"/>
                  </a:lnTo>
                  <a:lnTo>
                    <a:pt x="985" y="1201"/>
                  </a:lnTo>
                  <a:lnTo>
                    <a:pt x="985" y="1203"/>
                  </a:lnTo>
                  <a:lnTo>
                    <a:pt x="987" y="1203"/>
                  </a:lnTo>
                  <a:lnTo>
                    <a:pt x="987" y="1205"/>
                  </a:lnTo>
                  <a:lnTo>
                    <a:pt x="989" y="1207"/>
                  </a:lnTo>
                  <a:lnTo>
                    <a:pt x="989" y="1207"/>
                  </a:lnTo>
                  <a:lnTo>
                    <a:pt x="989" y="1212"/>
                  </a:lnTo>
                  <a:lnTo>
                    <a:pt x="989" y="1214"/>
                  </a:lnTo>
                  <a:lnTo>
                    <a:pt x="989" y="1216"/>
                  </a:lnTo>
                  <a:lnTo>
                    <a:pt x="996" y="1220"/>
                  </a:lnTo>
                  <a:lnTo>
                    <a:pt x="996" y="1224"/>
                  </a:lnTo>
                  <a:lnTo>
                    <a:pt x="996" y="1224"/>
                  </a:lnTo>
                  <a:lnTo>
                    <a:pt x="993" y="1228"/>
                  </a:lnTo>
                  <a:lnTo>
                    <a:pt x="991" y="1228"/>
                  </a:lnTo>
                  <a:lnTo>
                    <a:pt x="991" y="1230"/>
                  </a:lnTo>
                  <a:lnTo>
                    <a:pt x="993" y="1232"/>
                  </a:lnTo>
                  <a:lnTo>
                    <a:pt x="993" y="1232"/>
                  </a:lnTo>
                  <a:lnTo>
                    <a:pt x="993" y="1237"/>
                  </a:lnTo>
                  <a:lnTo>
                    <a:pt x="996" y="1237"/>
                  </a:lnTo>
                  <a:lnTo>
                    <a:pt x="996" y="1237"/>
                  </a:lnTo>
                  <a:lnTo>
                    <a:pt x="996" y="1237"/>
                  </a:lnTo>
                  <a:lnTo>
                    <a:pt x="996" y="1237"/>
                  </a:lnTo>
                  <a:lnTo>
                    <a:pt x="996" y="1237"/>
                  </a:lnTo>
                  <a:lnTo>
                    <a:pt x="998" y="1239"/>
                  </a:lnTo>
                  <a:lnTo>
                    <a:pt x="998" y="1241"/>
                  </a:lnTo>
                  <a:lnTo>
                    <a:pt x="1000" y="1241"/>
                  </a:lnTo>
                  <a:lnTo>
                    <a:pt x="1000" y="1243"/>
                  </a:lnTo>
                  <a:lnTo>
                    <a:pt x="1000" y="1245"/>
                  </a:lnTo>
                  <a:lnTo>
                    <a:pt x="1002" y="1249"/>
                  </a:lnTo>
                  <a:lnTo>
                    <a:pt x="1002" y="1253"/>
                  </a:lnTo>
                  <a:lnTo>
                    <a:pt x="1004" y="1255"/>
                  </a:lnTo>
                  <a:lnTo>
                    <a:pt x="1004" y="1255"/>
                  </a:lnTo>
                  <a:lnTo>
                    <a:pt x="1014" y="1257"/>
                  </a:lnTo>
                  <a:lnTo>
                    <a:pt x="1014" y="1257"/>
                  </a:lnTo>
                  <a:lnTo>
                    <a:pt x="1018" y="1259"/>
                  </a:lnTo>
                  <a:lnTo>
                    <a:pt x="1020" y="1259"/>
                  </a:lnTo>
                  <a:lnTo>
                    <a:pt x="1023" y="1259"/>
                  </a:lnTo>
                  <a:lnTo>
                    <a:pt x="1023" y="1257"/>
                  </a:lnTo>
                  <a:lnTo>
                    <a:pt x="1025" y="1257"/>
                  </a:lnTo>
                  <a:lnTo>
                    <a:pt x="1025" y="1257"/>
                  </a:lnTo>
                  <a:lnTo>
                    <a:pt x="1027" y="1259"/>
                  </a:lnTo>
                  <a:lnTo>
                    <a:pt x="1027" y="1259"/>
                  </a:lnTo>
                  <a:lnTo>
                    <a:pt x="1031" y="1257"/>
                  </a:lnTo>
                  <a:lnTo>
                    <a:pt x="1033" y="1257"/>
                  </a:lnTo>
                  <a:lnTo>
                    <a:pt x="1035" y="1257"/>
                  </a:lnTo>
                  <a:lnTo>
                    <a:pt x="1037" y="1259"/>
                  </a:lnTo>
                  <a:lnTo>
                    <a:pt x="1037" y="1259"/>
                  </a:lnTo>
                  <a:lnTo>
                    <a:pt x="1039" y="1261"/>
                  </a:lnTo>
                  <a:lnTo>
                    <a:pt x="1039" y="1261"/>
                  </a:lnTo>
                  <a:lnTo>
                    <a:pt x="1039" y="1261"/>
                  </a:lnTo>
                  <a:lnTo>
                    <a:pt x="1039" y="1263"/>
                  </a:lnTo>
                  <a:lnTo>
                    <a:pt x="1039" y="1263"/>
                  </a:lnTo>
                  <a:lnTo>
                    <a:pt x="1037" y="1268"/>
                  </a:lnTo>
                  <a:lnTo>
                    <a:pt x="1039" y="1268"/>
                  </a:lnTo>
                  <a:lnTo>
                    <a:pt x="1041" y="1266"/>
                  </a:lnTo>
                  <a:lnTo>
                    <a:pt x="1043" y="1263"/>
                  </a:lnTo>
                  <a:lnTo>
                    <a:pt x="1047" y="1263"/>
                  </a:lnTo>
                  <a:lnTo>
                    <a:pt x="1049" y="1261"/>
                  </a:lnTo>
                  <a:lnTo>
                    <a:pt x="1052" y="1263"/>
                  </a:lnTo>
                  <a:lnTo>
                    <a:pt x="1056" y="1266"/>
                  </a:lnTo>
                  <a:lnTo>
                    <a:pt x="1058" y="1270"/>
                  </a:lnTo>
                  <a:lnTo>
                    <a:pt x="1058" y="1272"/>
                  </a:lnTo>
                  <a:lnTo>
                    <a:pt x="1060" y="1274"/>
                  </a:lnTo>
                  <a:lnTo>
                    <a:pt x="1064" y="1274"/>
                  </a:lnTo>
                  <a:lnTo>
                    <a:pt x="1066" y="1274"/>
                  </a:lnTo>
                  <a:lnTo>
                    <a:pt x="1068" y="1276"/>
                  </a:lnTo>
                  <a:lnTo>
                    <a:pt x="1070" y="1274"/>
                  </a:lnTo>
                  <a:lnTo>
                    <a:pt x="1074" y="1272"/>
                  </a:lnTo>
                  <a:lnTo>
                    <a:pt x="1074" y="1272"/>
                  </a:lnTo>
                  <a:lnTo>
                    <a:pt x="1074" y="1274"/>
                  </a:lnTo>
                  <a:lnTo>
                    <a:pt x="1074" y="1274"/>
                  </a:lnTo>
                  <a:lnTo>
                    <a:pt x="1076" y="1274"/>
                  </a:lnTo>
                  <a:lnTo>
                    <a:pt x="1076" y="1272"/>
                  </a:lnTo>
                  <a:lnTo>
                    <a:pt x="1076" y="1272"/>
                  </a:lnTo>
                  <a:lnTo>
                    <a:pt x="1076" y="1272"/>
                  </a:lnTo>
                  <a:lnTo>
                    <a:pt x="1079" y="1272"/>
                  </a:lnTo>
                  <a:lnTo>
                    <a:pt x="1079" y="1272"/>
                  </a:lnTo>
                  <a:lnTo>
                    <a:pt x="1079" y="1272"/>
                  </a:lnTo>
                  <a:lnTo>
                    <a:pt x="1081" y="1270"/>
                  </a:lnTo>
                  <a:lnTo>
                    <a:pt x="1083" y="1270"/>
                  </a:lnTo>
                  <a:lnTo>
                    <a:pt x="1085" y="1270"/>
                  </a:lnTo>
                  <a:lnTo>
                    <a:pt x="1087" y="1270"/>
                  </a:lnTo>
                  <a:lnTo>
                    <a:pt x="1087" y="1270"/>
                  </a:lnTo>
                  <a:lnTo>
                    <a:pt x="1087" y="1272"/>
                  </a:lnTo>
                  <a:lnTo>
                    <a:pt x="1091" y="1272"/>
                  </a:lnTo>
                  <a:lnTo>
                    <a:pt x="1097" y="1272"/>
                  </a:lnTo>
                  <a:lnTo>
                    <a:pt x="1110" y="1274"/>
                  </a:lnTo>
                  <a:lnTo>
                    <a:pt x="1116" y="1274"/>
                  </a:lnTo>
                  <a:lnTo>
                    <a:pt x="1118" y="1274"/>
                  </a:lnTo>
                  <a:lnTo>
                    <a:pt x="1118" y="1274"/>
                  </a:lnTo>
                  <a:lnTo>
                    <a:pt x="1118" y="1276"/>
                  </a:lnTo>
                  <a:lnTo>
                    <a:pt x="1118" y="1276"/>
                  </a:lnTo>
                  <a:lnTo>
                    <a:pt x="1120" y="1276"/>
                  </a:lnTo>
                  <a:lnTo>
                    <a:pt x="1122" y="1276"/>
                  </a:lnTo>
                  <a:lnTo>
                    <a:pt x="1124" y="1278"/>
                  </a:lnTo>
                  <a:lnTo>
                    <a:pt x="1126" y="1280"/>
                  </a:lnTo>
                  <a:lnTo>
                    <a:pt x="1130" y="1286"/>
                  </a:lnTo>
                  <a:lnTo>
                    <a:pt x="1130" y="1286"/>
                  </a:lnTo>
                  <a:lnTo>
                    <a:pt x="1132" y="1286"/>
                  </a:lnTo>
                  <a:lnTo>
                    <a:pt x="1135" y="1286"/>
                  </a:lnTo>
                  <a:lnTo>
                    <a:pt x="1137" y="1286"/>
                  </a:lnTo>
                  <a:lnTo>
                    <a:pt x="1137" y="1286"/>
                  </a:lnTo>
                  <a:lnTo>
                    <a:pt x="1137" y="1286"/>
                  </a:lnTo>
                  <a:lnTo>
                    <a:pt x="1139" y="1286"/>
                  </a:lnTo>
                  <a:lnTo>
                    <a:pt x="1139" y="1286"/>
                  </a:lnTo>
                  <a:lnTo>
                    <a:pt x="1139" y="1288"/>
                  </a:lnTo>
                  <a:lnTo>
                    <a:pt x="1139" y="1288"/>
                  </a:lnTo>
                  <a:lnTo>
                    <a:pt x="1141" y="1286"/>
                  </a:lnTo>
                  <a:lnTo>
                    <a:pt x="1145" y="1284"/>
                  </a:lnTo>
                  <a:lnTo>
                    <a:pt x="1151" y="1284"/>
                  </a:lnTo>
                  <a:lnTo>
                    <a:pt x="1161" y="1280"/>
                  </a:lnTo>
                  <a:lnTo>
                    <a:pt x="1166" y="1280"/>
                  </a:lnTo>
                  <a:lnTo>
                    <a:pt x="1170" y="1282"/>
                  </a:lnTo>
                  <a:lnTo>
                    <a:pt x="1174" y="1286"/>
                  </a:lnTo>
                  <a:lnTo>
                    <a:pt x="1176" y="1286"/>
                  </a:lnTo>
                  <a:lnTo>
                    <a:pt x="1180" y="1286"/>
                  </a:lnTo>
                  <a:lnTo>
                    <a:pt x="1193" y="1286"/>
                  </a:lnTo>
                  <a:lnTo>
                    <a:pt x="1195" y="1286"/>
                  </a:lnTo>
                  <a:lnTo>
                    <a:pt x="1195" y="1288"/>
                  </a:lnTo>
                  <a:lnTo>
                    <a:pt x="1195" y="1288"/>
                  </a:lnTo>
                  <a:lnTo>
                    <a:pt x="1199" y="1290"/>
                  </a:lnTo>
                  <a:lnTo>
                    <a:pt x="1199" y="1290"/>
                  </a:lnTo>
                  <a:lnTo>
                    <a:pt x="1199" y="1290"/>
                  </a:lnTo>
                  <a:lnTo>
                    <a:pt x="1199" y="1290"/>
                  </a:lnTo>
                  <a:lnTo>
                    <a:pt x="1205" y="1288"/>
                  </a:lnTo>
                  <a:lnTo>
                    <a:pt x="1209" y="1288"/>
                  </a:lnTo>
                  <a:lnTo>
                    <a:pt x="1211" y="1288"/>
                  </a:lnTo>
                  <a:lnTo>
                    <a:pt x="1211" y="1288"/>
                  </a:lnTo>
                  <a:lnTo>
                    <a:pt x="1213" y="1288"/>
                  </a:lnTo>
                  <a:lnTo>
                    <a:pt x="1213" y="1288"/>
                  </a:lnTo>
                  <a:lnTo>
                    <a:pt x="1213" y="1288"/>
                  </a:lnTo>
                  <a:lnTo>
                    <a:pt x="1213" y="1290"/>
                  </a:lnTo>
                  <a:lnTo>
                    <a:pt x="1213" y="1290"/>
                  </a:lnTo>
                  <a:lnTo>
                    <a:pt x="1213" y="1293"/>
                  </a:lnTo>
                  <a:lnTo>
                    <a:pt x="1215" y="1293"/>
                  </a:lnTo>
                  <a:lnTo>
                    <a:pt x="1217" y="1293"/>
                  </a:lnTo>
                  <a:lnTo>
                    <a:pt x="1217" y="1293"/>
                  </a:lnTo>
                  <a:lnTo>
                    <a:pt x="1220" y="1295"/>
                  </a:lnTo>
                  <a:lnTo>
                    <a:pt x="1220" y="1293"/>
                  </a:lnTo>
                  <a:lnTo>
                    <a:pt x="1222" y="1293"/>
                  </a:lnTo>
                  <a:lnTo>
                    <a:pt x="1222" y="1290"/>
                  </a:lnTo>
                  <a:lnTo>
                    <a:pt x="1222" y="1290"/>
                  </a:lnTo>
                  <a:lnTo>
                    <a:pt x="1222" y="1290"/>
                  </a:lnTo>
                  <a:lnTo>
                    <a:pt x="1222" y="1288"/>
                  </a:lnTo>
                  <a:lnTo>
                    <a:pt x="1222" y="1288"/>
                  </a:lnTo>
                  <a:lnTo>
                    <a:pt x="1224" y="1288"/>
                  </a:lnTo>
                  <a:lnTo>
                    <a:pt x="1226" y="1288"/>
                  </a:lnTo>
                  <a:lnTo>
                    <a:pt x="1228" y="1288"/>
                  </a:lnTo>
                  <a:lnTo>
                    <a:pt x="1230" y="1288"/>
                  </a:lnTo>
                  <a:lnTo>
                    <a:pt x="1228" y="1290"/>
                  </a:lnTo>
                  <a:lnTo>
                    <a:pt x="1228" y="1290"/>
                  </a:lnTo>
                  <a:lnTo>
                    <a:pt x="1230" y="1293"/>
                  </a:lnTo>
                  <a:lnTo>
                    <a:pt x="1234" y="1293"/>
                  </a:lnTo>
                  <a:lnTo>
                    <a:pt x="1234" y="1295"/>
                  </a:lnTo>
                  <a:lnTo>
                    <a:pt x="1240" y="1297"/>
                  </a:lnTo>
                  <a:lnTo>
                    <a:pt x="1240" y="1299"/>
                  </a:lnTo>
                  <a:lnTo>
                    <a:pt x="1242" y="1299"/>
                  </a:lnTo>
                  <a:lnTo>
                    <a:pt x="1240" y="1297"/>
                  </a:lnTo>
                  <a:lnTo>
                    <a:pt x="1240" y="1295"/>
                  </a:lnTo>
                  <a:lnTo>
                    <a:pt x="1240" y="1295"/>
                  </a:lnTo>
                  <a:lnTo>
                    <a:pt x="1240" y="1293"/>
                  </a:lnTo>
                  <a:lnTo>
                    <a:pt x="1240" y="1293"/>
                  </a:lnTo>
                  <a:lnTo>
                    <a:pt x="1238" y="1293"/>
                  </a:lnTo>
                  <a:lnTo>
                    <a:pt x="1238" y="1293"/>
                  </a:lnTo>
                  <a:lnTo>
                    <a:pt x="1238" y="1293"/>
                  </a:lnTo>
                  <a:lnTo>
                    <a:pt x="1238" y="1293"/>
                  </a:lnTo>
                  <a:lnTo>
                    <a:pt x="1236" y="1293"/>
                  </a:lnTo>
                  <a:lnTo>
                    <a:pt x="1236" y="1293"/>
                  </a:lnTo>
                  <a:lnTo>
                    <a:pt x="1236" y="1290"/>
                  </a:lnTo>
                  <a:lnTo>
                    <a:pt x="1236" y="1288"/>
                  </a:lnTo>
                  <a:lnTo>
                    <a:pt x="1236" y="1288"/>
                  </a:lnTo>
                  <a:lnTo>
                    <a:pt x="1236" y="1288"/>
                  </a:lnTo>
                  <a:lnTo>
                    <a:pt x="1238" y="1286"/>
                  </a:lnTo>
                  <a:lnTo>
                    <a:pt x="1238" y="1286"/>
                  </a:lnTo>
                  <a:lnTo>
                    <a:pt x="1240" y="1284"/>
                  </a:lnTo>
                  <a:lnTo>
                    <a:pt x="1244" y="1282"/>
                  </a:lnTo>
                  <a:lnTo>
                    <a:pt x="1246" y="1282"/>
                  </a:lnTo>
                  <a:lnTo>
                    <a:pt x="1249" y="1282"/>
                  </a:lnTo>
                  <a:lnTo>
                    <a:pt x="1249" y="1284"/>
                  </a:lnTo>
                  <a:lnTo>
                    <a:pt x="1251" y="1286"/>
                  </a:lnTo>
                  <a:lnTo>
                    <a:pt x="1253" y="1286"/>
                  </a:lnTo>
                  <a:lnTo>
                    <a:pt x="1253" y="1293"/>
                  </a:lnTo>
                  <a:lnTo>
                    <a:pt x="1253" y="1293"/>
                  </a:lnTo>
                  <a:lnTo>
                    <a:pt x="1255" y="1295"/>
                  </a:lnTo>
                  <a:lnTo>
                    <a:pt x="1253" y="1297"/>
                  </a:lnTo>
                  <a:lnTo>
                    <a:pt x="1255" y="1297"/>
                  </a:lnTo>
                  <a:lnTo>
                    <a:pt x="1261" y="1299"/>
                  </a:lnTo>
                  <a:lnTo>
                    <a:pt x="1271" y="1301"/>
                  </a:lnTo>
                  <a:lnTo>
                    <a:pt x="1284" y="1303"/>
                  </a:lnTo>
                  <a:lnTo>
                    <a:pt x="1296" y="1307"/>
                  </a:lnTo>
                  <a:lnTo>
                    <a:pt x="1296" y="1307"/>
                  </a:lnTo>
                  <a:lnTo>
                    <a:pt x="1296" y="1309"/>
                  </a:lnTo>
                  <a:lnTo>
                    <a:pt x="1298" y="1309"/>
                  </a:lnTo>
                  <a:lnTo>
                    <a:pt x="1300" y="1311"/>
                  </a:lnTo>
                  <a:lnTo>
                    <a:pt x="1315" y="1313"/>
                  </a:lnTo>
                  <a:lnTo>
                    <a:pt x="1315" y="1313"/>
                  </a:lnTo>
                  <a:lnTo>
                    <a:pt x="1313" y="1311"/>
                  </a:lnTo>
                  <a:lnTo>
                    <a:pt x="1317" y="1311"/>
                  </a:lnTo>
                  <a:lnTo>
                    <a:pt x="1319" y="1311"/>
                  </a:lnTo>
                  <a:lnTo>
                    <a:pt x="1319" y="1309"/>
                  </a:lnTo>
                  <a:lnTo>
                    <a:pt x="1319" y="1309"/>
                  </a:lnTo>
                  <a:lnTo>
                    <a:pt x="1319" y="1309"/>
                  </a:lnTo>
                  <a:lnTo>
                    <a:pt x="1319" y="1309"/>
                  </a:lnTo>
                  <a:lnTo>
                    <a:pt x="1321" y="1307"/>
                  </a:lnTo>
                  <a:lnTo>
                    <a:pt x="1321" y="1305"/>
                  </a:lnTo>
                  <a:lnTo>
                    <a:pt x="1321" y="1305"/>
                  </a:lnTo>
                  <a:lnTo>
                    <a:pt x="1319" y="1305"/>
                  </a:lnTo>
                  <a:lnTo>
                    <a:pt x="1317" y="1305"/>
                  </a:lnTo>
                  <a:lnTo>
                    <a:pt x="1319" y="1303"/>
                  </a:lnTo>
                  <a:lnTo>
                    <a:pt x="1321" y="1303"/>
                  </a:lnTo>
                  <a:lnTo>
                    <a:pt x="1321" y="1303"/>
                  </a:lnTo>
                  <a:lnTo>
                    <a:pt x="1323" y="1303"/>
                  </a:lnTo>
                  <a:lnTo>
                    <a:pt x="1323" y="1303"/>
                  </a:lnTo>
                  <a:lnTo>
                    <a:pt x="1323" y="1303"/>
                  </a:lnTo>
                  <a:lnTo>
                    <a:pt x="1321" y="1303"/>
                  </a:lnTo>
                  <a:lnTo>
                    <a:pt x="1323" y="1301"/>
                  </a:lnTo>
                  <a:lnTo>
                    <a:pt x="1323" y="1301"/>
                  </a:lnTo>
                  <a:lnTo>
                    <a:pt x="1323" y="1299"/>
                  </a:lnTo>
                  <a:lnTo>
                    <a:pt x="1323" y="1299"/>
                  </a:lnTo>
                  <a:lnTo>
                    <a:pt x="1323" y="1299"/>
                  </a:lnTo>
                  <a:lnTo>
                    <a:pt x="1323" y="1301"/>
                  </a:lnTo>
                  <a:lnTo>
                    <a:pt x="1325" y="1301"/>
                  </a:lnTo>
                  <a:lnTo>
                    <a:pt x="1325" y="1303"/>
                  </a:lnTo>
                  <a:lnTo>
                    <a:pt x="1325" y="1303"/>
                  </a:lnTo>
                  <a:lnTo>
                    <a:pt x="1327" y="1297"/>
                  </a:lnTo>
                  <a:lnTo>
                    <a:pt x="1329" y="1290"/>
                  </a:lnTo>
                  <a:lnTo>
                    <a:pt x="1329" y="1282"/>
                  </a:lnTo>
                  <a:lnTo>
                    <a:pt x="1329" y="1274"/>
                  </a:lnTo>
                  <a:lnTo>
                    <a:pt x="1329" y="1270"/>
                  </a:lnTo>
                  <a:lnTo>
                    <a:pt x="1329" y="1268"/>
                  </a:lnTo>
                  <a:lnTo>
                    <a:pt x="1332" y="1268"/>
                  </a:lnTo>
                  <a:lnTo>
                    <a:pt x="1332" y="1266"/>
                  </a:lnTo>
                  <a:lnTo>
                    <a:pt x="1332" y="1266"/>
                  </a:lnTo>
                  <a:lnTo>
                    <a:pt x="1332" y="1263"/>
                  </a:lnTo>
                  <a:lnTo>
                    <a:pt x="1332" y="1259"/>
                  </a:lnTo>
                  <a:lnTo>
                    <a:pt x="1332" y="1257"/>
                  </a:lnTo>
                  <a:lnTo>
                    <a:pt x="1334" y="1253"/>
                  </a:lnTo>
                  <a:lnTo>
                    <a:pt x="1334" y="1253"/>
                  </a:lnTo>
                  <a:lnTo>
                    <a:pt x="1336" y="1253"/>
                  </a:lnTo>
                  <a:lnTo>
                    <a:pt x="1338" y="1253"/>
                  </a:lnTo>
                  <a:lnTo>
                    <a:pt x="1338" y="1251"/>
                  </a:lnTo>
                  <a:lnTo>
                    <a:pt x="1340" y="1251"/>
                  </a:lnTo>
                  <a:lnTo>
                    <a:pt x="1340" y="1245"/>
                  </a:lnTo>
                  <a:lnTo>
                    <a:pt x="1340" y="1239"/>
                  </a:lnTo>
                  <a:lnTo>
                    <a:pt x="1342" y="1232"/>
                  </a:lnTo>
                  <a:lnTo>
                    <a:pt x="1342" y="1228"/>
                  </a:lnTo>
                  <a:lnTo>
                    <a:pt x="1342" y="1222"/>
                  </a:lnTo>
                  <a:lnTo>
                    <a:pt x="1344" y="1220"/>
                  </a:lnTo>
                  <a:lnTo>
                    <a:pt x="1344" y="1218"/>
                  </a:lnTo>
                  <a:lnTo>
                    <a:pt x="1346" y="1216"/>
                  </a:lnTo>
                  <a:lnTo>
                    <a:pt x="1354" y="1214"/>
                  </a:lnTo>
                  <a:lnTo>
                    <a:pt x="1358" y="1212"/>
                  </a:lnTo>
                  <a:lnTo>
                    <a:pt x="1358" y="1212"/>
                  </a:lnTo>
                  <a:lnTo>
                    <a:pt x="1361" y="1212"/>
                  </a:lnTo>
                  <a:lnTo>
                    <a:pt x="1365" y="1212"/>
                  </a:lnTo>
                  <a:lnTo>
                    <a:pt x="1365" y="1210"/>
                  </a:lnTo>
                  <a:lnTo>
                    <a:pt x="1365" y="1207"/>
                  </a:lnTo>
                  <a:lnTo>
                    <a:pt x="1367" y="1205"/>
                  </a:lnTo>
                  <a:lnTo>
                    <a:pt x="1369" y="1205"/>
                  </a:lnTo>
                  <a:lnTo>
                    <a:pt x="1373" y="1207"/>
                  </a:lnTo>
                  <a:lnTo>
                    <a:pt x="1375" y="1207"/>
                  </a:lnTo>
                  <a:lnTo>
                    <a:pt x="1377" y="1207"/>
                  </a:lnTo>
                  <a:lnTo>
                    <a:pt x="1377" y="1205"/>
                  </a:lnTo>
                  <a:lnTo>
                    <a:pt x="1377" y="1203"/>
                  </a:lnTo>
                  <a:lnTo>
                    <a:pt x="1375" y="1201"/>
                  </a:lnTo>
                  <a:lnTo>
                    <a:pt x="1377" y="1201"/>
                  </a:lnTo>
                  <a:lnTo>
                    <a:pt x="1379" y="1199"/>
                  </a:lnTo>
                  <a:lnTo>
                    <a:pt x="1379" y="1197"/>
                  </a:lnTo>
                  <a:lnTo>
                    <a:pt x="1379" y="1197"/>
                  </a:lnTo>
                  <a:lnTo>
                    <a:pt x="1379" y="1197"/>
                  </a:lnTo>
                  <a:lnTo>
                    <a:pt x="1379" y="1195"/>
                  </a:lnTo>
                  <a:lnTo>
                    <a:pt x="1379" y="1195"/>
                  </a:lnTo>
                  <a:lnTo>
                    <a:pt x="1379" y="1195"/>
                  </a:lnTo>
                  <a:lnTo>
                    <a:pt x="1379" y="1195"/>
                  </a:lnTo>
                  <a:lnTo>
                    <a:pt x="1381" y="1193"/>
                  </a:lnTo>
                  <a:lnTo>
                    <a:pt x="1381" y="1193"/>
                  </a:lnTo>
                  <a:lnTo>
                    <a:pt x="1383" y="1193"/>
                  </a:lnTo>
                  <a:lnTo>
                    <a:pt x="1383" y="1193"/>
                  </a:lnTo>
                  <a:lnTo>
                    <a:pt x="1385" y="1193"/>
                  </a:lnTo>
                  <a:lnTo>
                    <a:pt x="1385" y="1193"/>
                  </a:lnTo>
                  <a:lnTo>
                    <a:pt x="1388" y="1191"/>
                  </a:lnTo>
                  <a:lnTo>
                    <a:pt x="1388" y="1191"/>
                  </a:lnTo>
                  <a:lnTo>
                    <a:pt x="1388" y="1191"/>
                  </a:lnTo>
                  <a:lnTo>
                    <a:pt x="1388" y="1191"/>
                  </a:lnTo>
                  <a:lnTo>
                    <a:pt x="1390" y="1189"/>
                  </a:lnTo>
                  <a:lnTo>
                    <a:pt x="1402" y="1189"/>
                  </a:lnTo>
                  <a:lnTo>
                    <a:pt x="1404" y="1189"/>
                  </a:lnTo>
                  <a:lnTo>
                    <a:pt x="1404" y="1187"/>
                  </a:lnTo>
                  <a:lnTo>
                    <a:pt x="1404" y="1187"/>
                  </a:lnTo>
                  <a:lnTo>
                    <a:pt x="1406" y="1187"/>
                  </a:lnTo>
                  <a:lnTo>
                    <a:pt x="1406" y="1187"/>
                  </a:lnTo>
                  <a:lnTo>
                    <a:pt x="1406" y="1187"/>
                  </a:lnTo>
                  <a:lnTo>
                    <a:pt x="1408" y="1187"/>
                  </a:lnTo>
                  <a:lnTo>
                    <a:pt x="1410" y="1187"/>
                  </a:lnTo>
                  <a:lnTo>
                    <a:pt x="1410" y="1187"/>
                  </a:lnTo>
                  <a:lnTo>
                    <a:pt x="1410" y="1187"/>
                  </a:lnTo>
                  <a:lnTo>
                    <a:pt x="1412" y="1185"/>
                  </a:lnTo>
                  <a:lnTo>
                    <a:pt x="1412" y="1185"/>
                  </a:lnTo>
                  <a:lnTo>
                    <a:pt x="1412" y="1183"/>
                  </a:lnTo>
                  <a:lnTo>
                    <a:pt x="1414" y="1183"/>
                  </a:lnTo>
                  <a:lnTo>
                    <a:pt x="1419" y="1183"/>
                  </a:lnTo>
                  <a:lnTo>
                    <a:pt x="1425" y="1183"/>
                  </a:lnTo>
                  <a:lnTo>
                    <a:pt x="1431" y="1183"/>
                  </a:lnTo>
                  <a:lnTo>
                    <a:pt x="1435" y="1185"/>
                  </a:lnTo>
                  <a:lnTo>
                    <a:pt x="1437" y="1185"/>
                  </a:lnTo>
                  <a:lnTo>
                    <a:pt x="1439" y="1183"/>
                  </a:lnTo>
                  <a:lnTo>
                    <a:pt x="1441" y="1183"/>
                  </a:lnTo>
                  <a:lnTo>
                    <a:pt x="1441" y="1185"/>
                  </a:lnTo>
                  <a:lnTo>
                    <a:pt x="1441" y="1185"/>
                  </a:lnTo>
                  <a:lnTo>
                    <a:pt x="1441" y="1185"/>
                  </a:lnTo>
                  <a:lnTo>
                    <a:pt x="1444" y="1185"/>
                  </a:lnTo>
                  <a:lnTo>
                    <a:pt x="1446" y="1183"/>
                  </a:lnTo>
                  <a:lnTo>
                    <a:pt x="1446" y="1181"/>
                  </a:lnTo>
                  <a:lnTo>
                    <a:pt x="1446" y="1168"/>
                  </a:lnTo>
                  <a:lnTo>
                    <a:pt x="1448" y="1166"/>
                  </a:lnTo>
                  <a:lnTo>
                    <a:pt x="1448" y="1166"/>
                  </a:lnTo>
                  <a:lnTo>
                    <a:pt x="1452" y="1166"/>
                  </a:lnTo>
                  <a:lnTo>
                    <a:pt x="1452" y="1164"/>
                  </a:lnTo>
                  <a:lnTo>
                    <a:pt x="1452" y="1162"/>
                  </a:lnTo>
                  <a:lnTo>
                    <a:pt x="1452" y="1162"/>
                  </a:lnTo>
                  <a:lnTo>
                    <a:pt x="1452" y="1160"/>
                  </a:lnTo>
                  <a:lnTo>
                    <a:pt x="1450" y="1158"/>
                  </a:lnTo>
                  <a:lnTo>
                    <a:pt x="1450" y="1149"/>
                  </a:lnTo>
                  <a:lnTo>
                    <a:pt x="1450" y="1147"/>
                  </a:lnTo>
                  <a:lnTo>
                    <a:pt x="1450" y="1147"/>
                  </a:lnTo>
                  <a:lnTo>
                    <a:pt x="1452" y="1145"/>
                  </a:lnTo>
                  <a:lnTo>
                    <a:pt x="1452" y="1145"/>
                  </a:lnTo>
                  <a:lnTo>
                    <a:pt x="1452" y="1143"/>
                  </a:lnTo>
                  <a:lnTo>
                    <a:pt x="1454" y="1143"/>
                  </a:lnTo>
                  <a:lnTo>
                    <a:pt x="1456" y="1143"/>
                  </a:lnTo>
                  <a:lnTo>
                    <a:pt x="1456" y="1143"/>
                  </a:lnTo>
                  <a:lnTo>
                    <a:pt x="1454" y="1137"/>
                  </a:lnTo>
                  <a:close/>
                  <a:moveTo>
                    <a:pt x="923" y="1154"/>
                  </a:moveTo>
                  <a:lnTo>
                    <a:pt x="921" y="1154"/>
                  </a:lnTo>
                  <a:lnTo>
                    <a:pt x="921" y="1154"/>
                  </a:lnTo>
                  <a:lnTo>
                    <a:pt x="917" y="1154"/>
                  </a:lnTo>
                  <a:lnTo>
                    <a:pt x="906" y="1156"/>
                  </a:lnTo>
                  <a:lnTo>
                    <a:pt x="900" y="1160"/>
                  </a:lnTo>
                  <a:lnTo>
                    <a:pt x="896" y="1162"/>
                  </a:lnTo>
                  <a:lnTo>
                    <a:pt x="886" y="1158"/>
                  </a:lnTo>
                  <a:lnTo>
                    <a:pt x="884" y="1158"/>
                  </a:lnTo>
                  <a:lnTo>
                    <a:pt x="884" y="1160"/>
                  </a:lnTo>
                  <a:lnTo>
                    <a:pt x="886" y="1160"/>
                  </a:lnTo>
                  <a:lnTo>
                    <a:pt x="888" y="1162"/>
                  </a:lnTo>
                  <a:lnTo>
                    <a:pt x="888" y="1162"/>
                  </a:lnTo>
                  <a:lnTo>
                    <a:pt x="888" y="1166"/>
                  </a:lnTo>
                  <a:lnTo>
                    <a:pt x="888" y="1168"/>
                  </a:lnTo>
                  <a:lnTo>
                    <a:pt x="886" y="1168"/>
                  </a:lnTo>
                  <a:lnTo>
                    <a:pt x="888" y="1170"/>
                  </a:lnTo>
                  <a:lnTo>
                    <a:pt x="888" y="1170"/>
                  </a:lnTo>
                  <a:lnTo>
                    <a:pt x="886" y="1170"/>
                  </a:lnTo>
                  <a:lnTo>
                    <a:pt x="886" y="1170"/>
                  </a:lnTo>
                  <a:lnTo>
                    <a:pt x="886" y="1172"/>
                  </a:lnTo>
                  <a:lnTo>
                    <a:pt x="884" y="1172"/>
                  </a:lnTo>
                  <a:lnTo>
                    <a:pt x="884" y="1172"/>
                  </a:lnTo>
                  <a:lnTo>
                    <a:pt x="881" y="1172"/>
                  </a:lnTo>
                  <a:lnTo>
                    <a:pt x="877" y="1174"/>
                  </a:lnTo>
                  <a:lnTo>
                    <a:pt x="875" y="1174"/>
                  </a:lnTo>
                  <a:lnTo>
                    <a:pt x="871" y="1176"/>
                  </a:lnTo>
                  <a:lnTo>
                    <a:pt x="871" y="1176"/>
                  </a:lnTo>
                  <a:lnTo>
                    <a:pt x="869" y="1176"/>
                  </a:lnTo>
                  <a:lnTo>
                    <a:pt x="859" y="1181"/>
                  </a:lnTo>
                  <a:lnTo>
                    <a:pt x="855" y="1183"/>
                  </a:lnTo>
                  <a:lnTo>
                    <a:pt x="855" y="1183"/>
                  </a:lnTo>
                  <a:lnTo>
                    <a:pt x="855" y="1183"/>
                  </a:lnTo>
                  <a:lnTo>
                    <a:pt x="850" y="1183"/>
                  </a:lnTo>
                  <a:lnTo>
                    <a:pt x="850" y="1183"/>
                  </a:lnTo>
                  <a:lnTo>
                    <a:pt x="850" y="1185"/>
                  </a:lnTo>
                  <a:lnTo>
                    <a:pt x="850" y="1185"/>
                  </a:lnTo>
                  <a:lnTo>
                    <a:pt x="850" y="1187"/>
                  </a:lnTo>
                  <a:lnTo>
                    <a:pt x="850" y="1189"/>
                  </a:lnTo>
                  <a:lnTo>
                    <a:pt x="850" y="1191"/>
                  </a:lnTo>
                  <a:lnTo>
                    <a:pt x="850" y="1191"/>
                  </a:lnTo>
                  <a:lnTo>
                    <a:pt x="850" y="1191"/>
                  </a:lnTo>
                  <a:lnTo>
                    <a:pt x="852" y="1191"/>
                  </a:lnTo>
                  <a:lnTo>
                    <a:pt x="852" y="1191"/>
                  </a:lnTo>
                  <a:lnTo>
                    <a:pt x="855" y="1191"/>
                  </a:lnTo>
                  <a:lnTo>
                    <a:pt x="855" y="1191"/>
                  </a:lnTo>
                  <a:lnTo>
                    <a:pt x="855" y="1189"/>
                  </a:lnTo>
                  <a:lnTo>
                    <a:pt x="855" y="1189"/>
                  </a:lnTo>
                  <a:lnTo>
                    <a:pt x="857" y="1189"/>
                  </a:lnTo>
                  <a:lnTo>
                    <a:pt x="857" y="1189"/>
                  </a:lnTo>
                  <a:lnTo>
                    <a:pt x="857" y="1189"/>
                  </a:lnTo>
                  <a:lnTo>
                    <a:pt x="859" y="1189"/>
                  </a:lnTo>
                  <a:lnTo>
                    <a:pt x="863" y="1187"/>
                  </a:lnTo>
                  <a:lnTo>
                    <a:pt x="867" y="1187"/>
                  </a:lnTo>
                  <a:lnTo>
                    <a:pt x="869" y="1187"/>
                  </a:lnTo>
                  <a:lnTo>
                    <a:pt x="871" y="1185"/>
                  </a:lnTo>
                  <a:lnTo>
                    <a:pt x="875" y="1183"/>
                  </a:lnTo>
                  <a:lnTo>
                    <a:pt x="879" y="1181"/>
                  </a:lnTo>
                  <a:lnTo>
                    <a:pt x="881" y="1178"/>
                  </a:lnTo>
                  <a:lnTo>
                    <a:pt x="881" y="1178"/>
                  </a:lnTo>
                  <a:lnTo>
                    <a:pt x="886" y="1178"/>
                  </a:lnTo>
                  <a:lnTo>
                    <a:pt x="888" y="1178"/>
                  </a:lnTo>
                  <a:lnTo>
                    <a:pt x="888" y="1178"/>
                  </a:lnTo>
                  <a:lnTo>
                    <a:pt x="890" y="1176"/>
                  </a:lnTo>
                  <a:lnTo>
                    <a:pt x="894" y="1174"/>
                  </a:lnTo>
                  <a:lnTo>
                    <a:pt x="896" y="1176"/>
                  </a:lnTo>
                  <a:lnTo>
                    <a:pt x="898" y="1178"/>
                  </a:lnTo>
                  <a:lnTo>
                    <a:pt x="900" y="1178"/>
                  </a:lnTo>
                  <a:lnTo>
                    <a:pt x="902" y="1178"/>
                  </a:lnTo>
                  <a:lnTo>
                    <a:pt x="906" y="1174"/>
                  </a:lnTo>
                  <a:lnTo>
                    <a:pt x="906" y="1174"/>
                  </a:lnTo>
                  <a:lnTo>
                    <a:pt x="908" y="1172"/>
                  </a:lnTo>
                  <a:lnTo>
                    <a:pt x="911" y="1172"/>
                  </a:lnTo>
                  <a:lnTo>
                    <a:pt x="911" y="1170"/>
                  </a:lnTo>
                  <a:lnTo>
                    <a:pt x="911" y="1170"/>
                  </a:lnTo>
                  <a:lnTo>
                    <a:pt x="915" y="1166"/>
                  </a:lnTo>
                  <a:lnTo>
                    <a:pt x="915" y="1164"/>
                  </a:lnTo>
                  <a:lnTo>
                    <a:pt x="917" y="1162"/>
                  </a:lnTo>
                  <a:lnTo>
                    <a:pt x="919" y="1160"/>
                  </a:lnTo>
                  <a:lnTo>
                    <a:pt x="923" y="1158"/>
                  </a:lnTo>
                  <a:lnTo>
                    <a:pt x="925" y="1158"/>
                  </a:lnTo>
                  <a:lnTo>
                    <a:pt x="925" y="1156"/>
                  </a:lnTo>
                  <a:lnTo>
                    <a:pt x="923" y="1154"/>
                  </a:lnTo>
                  <a:close/>
                  <a:moveTo>
                    <a:pt x="896" y="1181"/>
                  </a:moveTo>
                  <a:lnTo>
                    <a:pt x="896" y="1181"/>
                  </a:lnTo>
                  <a:lnTo>
                    <a:pt x="894" y="1181"/>
                  </a:lnTo>
                  <a:lnTo>
                    <a:pt x="894" y="1183"/>
                  </a:lnTo>
                  <a:lnTo>
                    <a:pt x="894" y="1185"/>
                  </a:lnTo>
                  <a:lnTo>
                    <a:pt x="894" y="1185"/>
                  </a:lnTo>
                  <a:lnTo>
                    <a:pt x="896" y="1185"/>
                  </a:lnTo>
                  <a:lnTo>
                    <a:pt x="896" y="1183"/>
                  </a:lnTo>
                  <a:lnTo>
                    <a:pt x="896" y="1181"/>
                  </a:lnTo>
                  <a:lnTo>
                    <a:pt x="896" y="118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7" name="Freeform 18"/>
            <p:cNvSpPr>
              <a:spLocks/>
            </p:cNvSpPr>
            <p:nvPr/>
          </p:nvSpPr>
          <p:spPr bwMode="auto">
            <a:xfrm>
              <a:off x="7004050" y="2174875"/>
              <a:ext cx="193675" cy="549275"/>
            </a:xfrm>
            <a:custGeom>
              <a:avLst/>
              <a:gdLst>
                <a:gd name="T0" fmla="*/ 118 w 122"/>
                <a:gd name="T1" fmla="*/ 25 h 346"/>
                <a:gd name="T2" fmla="*/ 116 w 122"/>
                <a:gd name="T3" fmla="*/ 8 h 346"/>
                <a:gd name="T4" fmla="*/ 118 w 122"/>
                <a:gd name="T5" fmla="*/ 2 h 346"/>
                <a:gd name="T6" fmla="*/ 112 w 122"/>
                <a:gd name="T7" fmla="*/ 6 h 346"/>
                <a:gd name="T8" fmla="*/ 101 w 122"/>
                <a:gd name="T9" fmla="*/ 12 h 346"/>
                <a:gd name="T10" fmla="*/ 99 w 122"/>
                <a:gd name="T11" fmla="*/ 14 h 346"/>
                <a:gd name="T12" fmla="*/ 95 w 122"/>
                <a:gd name="T13" fmla="*/ 16 h 346"/>
                <a:gd name="T14" fmla="*/ 87 w 122"/>
                <a:gd name="T15" fmla="*/ 31 h 346"/>
                <a:gd name="T16" fmla="*/ 77 w 122"/>
                <a:gd name="T17" fmla="*/ 27 h 346"/>
                <a:gd name="T18" fmla="*/ 70 w 122"/>
                <a:gd name="T19" fmla="*/ 29 h 346"/>
                <a:gd name="T20" fmla="*/ 62 w 122"/>
                <a:gd name="T21" fmla="*/ 31 h 346"/>
                <a:gd name="T22" fmla="*/ 62 w 122"/>
                <a:gd name="T23" fmla="*/ 43 h 346"/>
                <a:gd name="T24" fmla="*/ 54 w 122"/>
                <a:gd name="T25" fmla="*/ 51 h 346"/>
                <a:gd name="T26" fmla="*/ 50 w 122"/>
                <a:gd name="T27" fmla="*/ 70 h 346"/>
                <a:gd name="T28" fmla="*/ 37 w 122"/>
                <a:gd name="T29" fmla="*/ 120 h 346"/>
                <a:gd name="T30" fmla="*/ 18 w 122"/>
                <a:gd name="T31" fmla="*/ 159 h 346"/>
                <a:gd name="T32" fmla="*/ 18 w 122"/>
                <a:gd name="T33" fmla="*/ 170 h 346"/>
                <a:gd name="T34" fmla="*/ 4 w 122"/>
                <a:gd name="T35" fmla="*/ 190 h 346"/>
                <a:gd name="T36" fmla="*/ 8 w 122"/>
                <a:gd name="T37" fmla="*/ 222 h 346"/>
                <a:gd name="T38" fmla="*/ 21 w 122"/>
                <a:gd name="T39" fmla="*/ 259 h 346"/>
                <a:gd name="T40" fmla="*/ 25 w 122"/>
                <a:gd name="T41" fmla="*/ 271 h 346"/>
                <a:gd name="T42" fmla="*/ 35 w 122"/>
                <a:gd name="T43" fmla="*/ 300 h 346"/>
                <a:gd name="T44" fmla="*/ 48 w 122"/>
                <a:gd name="T45" fmla="*/ 344 h 346"/>
                <a:gd name="T46" fmla="*/ 50 w 122"/>
                <a:gd name="T47" fmla="*/ 344 h 346"/>
                <a:gd name="T48" fmla="*/ 54 w 122"/>
                <a:gd name="T49" fmla="*/ 334 h 346"/>
                <a:gd name="T50" fmla="*/ 60 w 122"/>
                <a:gd name="T51" fmla="*/ 305 h 346"/>
                <a:gd name="T52" fmla="*/ 66 w 122"/>
                <a:gd name="T53" fmla="*/ 290 h 346"/>
                <a:gd name="T54" fmla="*/ 68 w 122"/>
                <a:gd name="T55" fmla="*/ 271 h 346"/>
                <a:gd name="T56" fmla="*/ 68 w 122"/>
                <a:gd name="T57" fmla="*/ 259 h 346"/>
                <a:gd name="T58" fmla="*/ 77 w 122"/>
                <a:gd name="T59" fmla="*/ 232 h 346"/>
                <a:gd name="T60" fmla="*/ 81 w 122"/>
                <a:gd name="T61" fmla="*/ 222 h 346"/>
                <a:gd name="T62" fmla="*/ 89 w 122"/>
                <a:gd name="T63" fmla="*/ 199 h 346"/>
                <a:gd name="T64" fmla="*/ 87 w 122"/>
                <a:gd name="T65" fmla="*/ 184 h 346"/>
                <a:gd name="T66" fmla="*/ 85 w 122"/>
                <a:gd name="T67" fmla="*/ 172 h 346"/>
                <a:gd name="T68" fmla="*/ 50 w 122"/>
                <a:gd name="T69" fmla="*/ 184 h 346"/>
                <a:gd name="T70" fmla="*/ 52 w 122"/>
                <a:gd name="T71" fmla="*/ 166 h 346"/>
                <a:gd name="T72" fmla="*/ 66 w 122"/>
                <a:gd name="T73" fmla="*/ 149 h 346"/>
                <a:gd name="T74" fmla="*/ 70 w 122"/>
                <a:gd name="T75" fmla="*/ 145 h 346"/>
                <a:gd name="T76" fmla="*/ 58 w 122"/>
                <a:gd name="T77" fmla="*/ 141 h 346"/>
                <a:gd name="T78" fmla="*/ 54 w 122"/>
                <a:gd name="T79" fmla="*/ 139 h 346"/>
                <a:gd name="T80" fmla="*/ 54 w 122"/>
                <a:gd name="T81" fmla="*/ 126 h 346"/>
                <a:gd name="T82" fmla="*/ 54 w 122"/>
                <a:gd name="T83" fmla="*/ 122 h 346"/>
                <a:gd name="T84" fmla="*/ 56 w 122"/>
                <a:gd name="T85" fmla="*/ 103 h 346"/>
                <a:gd name="T86" fmla="*/ 56 w 122"/>
                <a:gd name="T87" fmla="*/ 95 h 346"/>
                <a:gd name="T88" fmla="*/ 62 w 122"/>
                <a:gd name="T89" fmla="*/ 83 h 346"/>
                <a:gd name="T90" fmla="*/ 74 w 122"/>
                <a:gd name="T91" fmla="*/ 81 h 346"/>
                <a:gd name="T92" fmla="*/ 87 w 122"/>
                <a:gd name="T93" fmla="*/ 89 h 346"/>
                <a:gd name="T94" fmla="*/ 97 w 122"/>
                <a:gd name="T95" fmla="*/ 91 h 346"/>
                <a:gd name="T96" fmla="*/ 97 w 122"/>
                <a:gd name="T97" fmla="*/ 87 h 346"/>
                <a:gd name="T98" fmla="*/ 99 w 122"/>
                <a:gd name="T99" fmla="*/ 85 h 346"/>
                <a:gd name="T100" fmla="*/ 97 w 122"/>
                <a:gd name="T101" fmla="*/ 83 h 346"/>
                <a:gd name="T102" fmla="*/ 97 w 122"/>
                <a:gd name="T103" fmla="*/ 81 h 346"/>
                <a:gd name="T104" fmla="*/ 99 w 122"/>
                <a:gd name="T105" fmla="*/ 76 h 346"/>
                <a:gd name="T106" fmla="*/ 99 w 122"/>
                <a:gd name="T107" fmla="*/ 74 h 346"/>
                <a:gd name="T108" fmla="*/ 97 w 122"/>
                <a:gd name="T109" fmla="*/ 70 h 346"/>
                <a:gd name="T110" fmla="*/ 103 w 122"/>
                <a:gd name="T111" fmla="*/ 66 h 346"/>
                <a:gd name="T112" fmla="*/ 118 w 122"/>
                <a:gd name="T113" fmla="*/ 51 h 346"/>
                <a:gd name="T114" fmla="*/ 120 w 122"/>
                <a:gd name="T115" fmla="*/ 39 h 3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2" h="346">
                  <a:moveTo>
                    <a:pt x="120" y="39"/>
                  </a:moveTo>
                  <a:lnTo>
                    <a:pt x="120" y="37"/>
                  </a:lnTo>
                  <a:lnTo>
                    <a:pt x="120" y="29"/>
                  </a:lnTo>
                  <a:lnTo>
                    <a:pt x="120" y="29"/>
                  </a:lnTo>
                  <a:lnTo>
                    <a:pt x="116" y="27"/>
                  </a:lnTo>
                  <a:lnTo>
                    <a:pt x="116" y="25"/>
                  </a:lnTo>
                  <a:lnTo>
                    <a:pt x="118" y="25"/>
                  </a:lnTo>
                  <a:lnTo>
                    <a:pt x="118" y="22"/>
                  </a:lnTo>
                  <a:lnTo>
                    <a:pt x="118" y="20"/>
                  </a:lnTo>
                  <a:lnTo>
                    <a:pt x="116" y="18"/>
                  </a:lnTo>
                  <a:lnTo>
                    <a:pt x="116" y="14"/>
                  </a:lnTo>
                  <a:lnTo>
                    <a:pt x="114" y="12"/>
                  </a:lnTo>
                  <a:lnTo>
                    <a:pt x="114" y="12"/>
                  </a:lnTo>
                  <a:lnTo>
                    <a:pt x="116" y="8"/>
                  </a:lnTo>
                  <a:lnTo>
                    <a:pt x="114" y="6"/>
                  </a:lnTo>
                  <a:lnTo>
                    <a:pt x="116" y="6"/>
                  </a:lnTo>
                  <a:lnTo>
                    <a:pt x="116" y="6"/>
                  </a:lnTo>
                  <a:lnTo>
                    <a:pt x="116" y="4"/>
                  </a:lnTo>
                  <a:lnTo>
                    <a:pt x="118" y="4"/>
                  </a:lnTo>
                  <a:lnTo>
                    <a:pt x="118" y="2"/>
                  </a:lnTo>
                  <a:lnTo>
                    <a:pt x="118" y="2"/>
                  </a:lnTo>
                  <a:lnTo>
                    <a:pt x="118" y="0"/>
                  </a:lnTo>
                  <a:lnTo>
                    <a:pt x="118" y="0"/>
                  </a:lnTo>
                  <a:lnTo>
                    <a:pt x="116" y="2"/>
                  </a:lnTo>
                  <a:lnTo>
                    <a:pt x="116" y="4"/>
                  </a:lnTo>
                  <a:lnTo>
                    <a:pt x="114" y="6"/>
                  </a:lnTo>
                  <a:lnTo>
                    <a:pt x="114" y="6"/>
                  </a:lnTo>
                  <a:lnTo>
                    <a:pt x="112" y="6"/>
                  </a:lnTo>
                  <a:lnTo>
                    <a:pt x="110" y="8"/>
                  </a:lnTo>
                  <a:lnTo>
                    <a:pt x="110" y="8"/>
                  </a:lnTo>
                  <a:lnTo>
                    <a:pt x="108" y="8"/>
                  </a:lnTo>
                  <a:lnTo>
                    <a:pt x="106" y="10"/>
                  </a:lnTo>
                  <a:lnTo>
                    <a:pt x="103" y="12"/>
                  </a:lnTo>
                  <a:lnTo>
                    <a:pt x="101" y="12"/>
                  </a:lnTo>
                  <a:lnTo>
                    <a:pt x="101" y="12"/>
                  </a:lnTo>
                  <a:lnTo>
                    <a:pt x="101" y="14"/>
                  </a:lnTo>
                  <a:lnTo>
                    <a:pt x="101" y="14"/>
                  </a:lnTo>
                  <a:lnTo>
                    <a:pt x="101" y="14"/>
                  </a:lnTo>
                  <a:lnTo>
                    <a:pt x="101" y="14"/>
                  </a:lnTo>
                  <a:lnTo>
                    <a:pt x="101" y="14"/>
                  </a:lnTo>
                  <a:lnTo>
                    <a:pt x="101" y="14"/>
                  </a:lnTo>
                  <a:lnTo>
                    <a:pt x="99" y="14"/>
                  </a:lnTo>
                  <a:lnTo>
                    <a:pt x="99" y="12"/>
                  </a:lnTo>
                  <a:lnTo>
                    <a:pt x="97" y="12"/>
                  </a:lnTo>
                  <a:lnTo>
                    <a:pt x="97" y="12"/>
                  </a:lnTo>
                  <a:lnTo>
                    <a:pt x="97" y="12"/>
                  </a:lnTo>
                  <a:lnTo>
                    <a:pt x="95" y="14"/>
                  </a:lnTo>
                  <a:lnTo>
                    <a:pt x="95" y="14"/>
                  </a:lnTo>
                  <a:lnTo>
                    <a:pt x="95" y="16"/>
                  </a:lnTo>
                  <a:lnTo>
                    <a:pt x="95" y="20"/>
                  </a:lnTo>
                  <a:lnTo>
                    <a:pt x="95" y="22"/>
                  </a:lnTo>
                  <a:lnTo>
                    <a:pt x="93" y="25"/>
                  </a:lnTo>
                  <a:lnTo>
                    <a:pt x="93" y="27"/>
                  </a:lnTo>
                  <a:lnTo>
                    <a:pt x="91" y="29"/>
                  </a:lnTo>
                  <a:lnTo>
                    <a:pt x="89" y="29"/>
                  </a:lnTo>
                  <a:lnTo>
                    <a:pt x="87" y="31"/>
                  </a:lnTo>
                  <a:lnTo>
                    <a:pt x="83" y="31"/>
                  </a:lnTo>
                  <a:lnTo>
                    <a:pt x="81" y="31"/>
                  </a:lnTo>
                  <a:lnTo>
                    <a:pt x="81" y="31"/>
                  </a:lnTo>
                  <a:lnTo>
                    <a:pt x="79" y="29"/>
                  </a:lnTo>
                  <a:lnTo>
                    <a:pt x="79" y="29"/>
                  </a:lnTo>
                  <a:lnTo>
                    <a:pt x="79" y="29"/>
                  </a:lnTo>
                  <a:lnTo>
                    <a:pt x="77" y="27"/>
                  </a:lnTo>
                  <a:lnTo>
                    <a:pt x="77" y="27"/>
                  </a:lnTo>
                  <a:lnTo>
                    <a:pt x="72" y="29"/>
                  </a:lnTo>
                  <a:lnTo>
                    <a:pt x="72" y="29"/>
                  </a:lnTo>
                  <a:lnTo>
                    <a:pt x="72" y="29"/>
                  </a:lnTo>
                  <a:lnTo>
                    <a:pt x="70" y="29"/>
                  </a:lnTo>
                  <a:lnTo>
                    <a:pt x="70" y="29"/>
                  </a:lnTo>
                  <a:lnTo>
                    <a:pt x="70" y="29"/>
                  </a:lnTo>
                  <a:lnTo>
                    <a:pt x="70" y="29"/>
                  </a:lnTo>
                  <a:lnTo>
                    <a:pt x="64" y="29"/>
                  </a:lnTo>
                  <a:lnTo>
                    <a:pt x="64" y="29"/>
                  </a:lnTo>
                  <a:lnTo>
                    <a:pt x="64" y="29"/>
                  </a:lnTo>
                  <a:lnTo>
                    <a:pt x="64" y="29"/>
                  </a:lnTo>
                  <a:lnTo>
                    <a:pt x="64" y="29"/>
                  </a:lnTo>
                  <a:lnTo>
                    <a:pt x="62" y="31"/>
                  </a:lnTo>
                  <a:lnTo>
                    <a:pt x="62" y="31"/>
                  </a:lnTo>
                  <a:lnTo>
                    <a:pt x="62" y="33"/>
                  </a:lnTo>
                  <a:lnTo>
                    <a:pt x="62" y="33"/>
                  </a:lnTo>
                  <a:lnTo>
                    <a:pt x="62" y="37"/>
                  </a:lnTo>
                  <a:lnTo>
                    <a:pt x="62" y="43"/>
                  </a:lnTo>
                  <a:lnTo>
                    <a:pt x="60" y="43"/>
                  </a:lnTo>
                  <a:lnTo>
                    <a:pt x="62" y="43"/>
                  </a:lnTo>
                  <a:lnTo>
                    <a:pt x="62" y="45"/>
                  </a:lnTo>
                  <a:lnTo>
                    <a:pt x="60" y="49"/>
                  </a:lnTo>
                  <a:lnTo>
                    <a:pt x="60" y="49"/>
                  </a:lnTo>
                  <a:lnTo>
                    <a:pt x="58" y="51"/>
                  </a:lnTo>
                  <a:lnTo>
                    <a:pt x="58" y="51"/>
                  </a:lnTo>
                  <a:lnTo>
                    <a:pt x="56" y="51"/>
                  </a:lnTo>
                  <a:lnTo>
                    <a:pt x="54" y="51"/>
                  </a:lnTo>
                  <a:lnTo>
                    <a:pt x="54" y="51"/>
                  </a:lnTo>
                  <a:lnTo>
                    <a:pt x="52" y="51"/>
                  </a:lnTo>
                  <a:lnTo>
                    <a:pt x="52" y="54"/>
                  </a:lnTo>
                  <a:lnTo>
                    <a:pt x="52" y="62"/>
                  </a:lnTo>
                  <a:lnTo>
                    <a:pt x="50" y="68"/>
                  </a:lnTo>
                  <a:lnTo>
                    <a:pt x="50" y="70"/>
                  </a:lnTo>
                  <a:lnTo>
                    <a:pt x="50" y="70"/>
                  </a:lnTo>
                  <a:lnTo>
                    <a:pt x="50" y="74"/>
                  </a:lnTo>
                  <a:lnTo>
                    <a:pt x="48" y="76"/>
                  </a:lnTo>
                  <a:lnTo>
                    <a:pt x="45" y="87"/>
                  </a:lnTo>
                  <a:lnTo>
                    <a:pt x="43" y="101"/>
                  </a:lnTo>
                  <a:lnTo>
                    <a:pt x="37" y="120"/>
                  </a:lnTo>
                  <a:lnTo>
                    <a:pt x="37" y="120"/>
                  </a:lnTo>
                  <a:lnTo>
                    <a:pt x="37" y="120"/>
                  </a:lnTo>
                  <a:lnTo>
                    <a:pt x="37" y="122"/>
                  </a:lnTo>
                  <a:lnTo>
                    <a:pt x="37" y="122"/>
                  </a:lnTo>
                  <a:lnTo>
                    <a:pt x="33" y="130"/>
                  </a:lnTo>
                  <a:lnTo>
                    <a:pt x="33" y="132"/>
                  </a:lnTo>
                  <a:lnTo>
                    <a:pt x="27" y="147"/>
                  </a:lnTo>
                  <a:lnTo>
                    <a:pt x="27" y="147"/>
                  </a:lnTo>
                  <a:lnTo>
                    <a:pt x="18" y="159"/>
                  </a:lnTo>
                  <a:lnTo>
                    <a:pt x="16" y="161"/>
                  </a:lnTo>
                  <a:lnTo>
                    <a:pt x="16" y="163"/>
                  </a:lnTo>
                  <a:lnTo>
                    <a:pt x="18" y="163"/>
                  </a:lnTo>
                  <a:lnTo>
                    <a:pt x="21" y="166"/>
                  </a:lnTo>
                  <a:lnTo>
                    <a:pt x="21" y="168"/>
                  </a:lnTo>
                  <a:lnTo>
                    <a:pt x="18" y="170"/>
                  </a:lnTo>
                  <a:lnTo>
                    <a:pt x="18" y="170"/>
                  </a:lnTo>
                  <a:lnTo>
                    <a:pt x="16" y="172"/>
                  </a:lnTo>
                  <a:lnTo>
                    <a:pt x="8" y="180"/>
                  </a:lnTo>
                  <a:lnTo>
                    <a:pt x="6" y="182"/>
                  </a:lnTo>
                  <a:lnTo>
                    <a:pt x="6" y="184"/>
                  </a:lnTo>
                  <a:lnTo>
                    <a:pt x="6" y="186"/>
                  </a:lnTo>
                  <a:lnTo>
                    <a:pt x="6" y="188"/>
                  </a:lnTo>
                  <a:lnTo>
                    <a:pt x="4" y="190"/>
                  </a:lnTo>
                  <a:lnTo>
                    <a:pt x="0" y="195"/>
                  </a:lnTo>
                  <a:lnTo>
                    <a:pt x="0" y="195"/>
                  </a:lnTo>
                  <a:lnTo>
                    <a:pt x="0" y="195"/>
                  </a:lnTo>
                  <a:lnTo>
                    <a:pt x="0" y="197"/>
                  </a:lnTo>
                  <a:lnTo>
                    <a:pt x="2" y="207"/>
                  </a:lnTo>
                  <a:lnTo>
                    <a:pt x="6" y="213"/>
                  </a:lnTo>
                  <a:lnTo>
                    <a:pt x="8" y="222"/>
                  </a:lnTo>
                  <a:lnTo>
                    <a:pt x="12" y="232"/>
                  </a:lnTo>
                  <a:lnTo>
                    <a:pt x="16" y="244"/>
                  </a:lnTo>
                  <a:lnTo>
                    <a:pt x="18" y="251"/>
                  </a:lnTo>
                  <a:lnTo>
                    <a:pt x="18" y="255"/>
                  </a:lnTo>
                  <a:lnTo>
                    <a:pt x="18" y="257"/>
                  </a:lnTo>
                  <a:lnTo>
                    <a:pt x="21" y="259"/>
                  </a:lnTo>
                  <a:lnTo>
                    <a:pt x="21" y="259"/>
                  </a:lnTo>
                  <a:lnTo>
                    <a:pt x="21" y="261"/>
                  </a:lnTo>
                  <a:lnTo>
                    <a:pt x="21" y="263"/>
                  </a:lnTo>
                  <a:lnTo>
                    <a:pt x="21" y="265"/>
                  </a:lnTo>
                  <a:lnTo>
                    <a:pt x="21" y="265"/>
                  </a:lnTo>
                  <a:lnTo>
                    <a:pt x="21" y="265"/>
                  </a:lnTo>
                  <a:lnTo>
                    <a:pt x="25" y="269"/>
                  </a:lnTo>
                  <a:lnTo>
                    <a:pt x="25" y="271"/>
                  </a:lnTo>
                  <a:lnTo>
                    <a:pt x="29" y="278"/>
                  </a:lnTo>
                  <a:lnTo>
                    <a:pt x="33" y="290"/>
                  </a:lnTo>
                  <a:lnTo>
                    <a:pt x="35" y="298"/>
                  </a:lnTo>
                  <a:lnTo>
                    <a:pt x="35" y="300"/>
                  </a:lnTo>
                  <a:lnTo>
                    <a:pt x="35" y="300"/>
                  </a:lnTo>
                  <a:lnTo>
                    <a:pt x="35" y="300"/>
                  </a:lnTo>
                  <a:lnTo>
                    <a:pt x="35" y="300"/>
                  </a:lnTo>
                  <a:lnTo>
                    <a:pt x="37" y="307"/>
                  </a:lnTo>
                  <a:lnTo>
                    <a:pt x="39" y="315"/>
                  </a:lnTo>
                  <a:lnTo>
                    <a:pt x="43" y="323"/>
                  </a:lnTo>
                  <a:lnTo>
                    <a:pt x="45" y="331"/>
                  </a:lnTo>
                  <a:lnTo>
                    <a:pt x="43" y="338"/>
                  </a:lnTo>
                  <a:lnTo>
                    <a:pt x="45" y="340"/>
                  </a:lnTo>
                  <a:lnTo>
                    <a:pt x="48" y="344"/>
                  </a:lnTo>
                  <a:lnTo>
                    <a:pt x="48" y="344"/>
                  </a:lnTo>
                  <a:lnTo>
                    <a:pt x="48" y="344"/>
                  </a:lnTo>
                  <a:lnTo>
                    <a:pt x="48" y="346"/>
                  </a:lnTo>
                  <a:lnTo>
                    <a:pt x="50" y="346"/>
                  </a:lnTo>
                  <a:lnTo>
                    <a:pt x="50" y="344"/>
                  </a:lnTo>
                  <a:lnTo>
                    <a:pt x="50" y="344"/>
                  </a:lnTo>
                  <a:lnTo>
                    <a:pt x="50" y="344"/>
                  </a:lnTo>
                  <a:lnTo>
                    <a:pt x="50" y="342"/>
                  </a:lnTo>
                  <a:lnTo>
                    <a:pt x="52" y="342"/>
                  </a:lnTo>
                  <a:lnTo>
                    <a:pt x="52" y="340"/>
                  </a:lnTo>
                  <a:lnTo>
                    <a:pt x="52" y="340"/>
                  </a:lnTo>
                  <a:lnTo>
                    <a:pt x="54" y="336"/>
                  </a:lnTo>
                  <a:lnTo>
                    <a:pt x="54" y="336"/>
                  </a:lnTo>
                  <a:lnTo>
                    <a:pt x="54" y="334"/>
                  </a:lnTo>
                  <a:lnTo>
                    <a:pt x="56" y="331"/>
                  </a:lnTo>
                  <a:lnTo>
                    <a:pt x="56" y="325"/>
                  </a:lnTo>
                  <a:lnTo>
                    <a:pt x="56" y="323"/>
                  </a:lnTo>
                  <a:lnTo>
                    <a:pt x="60" y="315"/>
                  </a:lnTo>
                  <a:lnTo>
                    <a:pt x="60" y="313"/>
                  </a:lnTo>
                  <a:lnTo>
                    <a:pt x="60" y="307"/>
                  </a:lnTo>
                  <a:lnTo>
                    <a:pt x="60" y="305"/>
                  </a:lnTo>
                  <a:lnTo>
                    <a:pt x="60" y="305"/>
                  </a:lnTo>
                  <a:lnTo>
                    <a:pt x="62" y="302"/>
                  </a:lnTo>
                  <a:lnTo>
                    <a:pt x="62" y="302"/>
                  </a:lnTo>
                  <a:lnTo>
                    <a:pt x="62" y="300"/>
                  </a:lnTo>
                  <a:lnTo>
                    <a:pt x="62" y="298"/>
                  </a:lnTo>
                  <a:lnTo>
                    <a:pt x="66" y="292"/>
                  </a:lnTo>
                  <a:lnTo>
                    <a:pt x="66" y="290"/>
                  </a:lnTo>
                  <a:lnTo>
                    <a:pt x="66" y="288"/>
                  </a:lnTo>
                  <a:lnTo>
                    <a:pt x="66" y="282"/>
                  </a:lnTo>
                  <a:lnTo>
                    <a:pt x="66" y="280"/>
                  </a:lnTo>
                  <a:lnTo>
                    <a:pt x="66" y="278"/>
                  </a:lnTo>
                  <a:lnTo>
                    <a:pt x="66" y="273"/>
                  </a:lnTo>
                  <a:lnTo>
                    <a:pt x="66" y="273"/>
                  </a:lnTo>
                  <a:lnTo>
                    <a:pt x="68" y="271"/>
                  </a:lnTo>
                  <a:lnTo>
                    <a:pt x="68" y="271"/>
                  </a:lnTo>
                  <a:lnTo>
                    <a:pt x="68" y="269"/>
                  </a:lnTo>
                  <a:lnTo>
                    <a:pt x="68" y="267"/>
                  </a:lnTo>
                  <a:lnTo>
                    <a:pt x="66" y="267"/>
                  </a:lnTo>
                  <a:lnTo>
                    <a:pt x="66" y="265"/>
                  </a:lnTo>
                  <a:lnTo>
                    <a:pt x="66" y="263"/>
                  </a:lnTo>
                  <a:lnTo>
                    <a:pt x="68" y="259"/>
                  </a:lnTo>
                  <a:lnTo>
                    <a:pt x="68" y="257"/>
                  </a:lnTo>
                  <a:lnTo>
                    <a:pt x="70" y="246"/>
                  </a:lnTo>
                  <a:lnTo>
                    <a:pt x="77" y="238"/>
                  </a:lnTo>
                  <a:lnTo>
                    <a:pt x="77" y="236"/>
                  </a:lnTo>
                  <a:lnTo>
                    <a:pt x="77" y="234"/>
                  </a:lnTo>
                  <a:lnTo>
                    <a:pt x="77" y="232"/>
                  </a:lnTo>
                  <a:lnTo>
                    <a:pt x="77" y="232"/>
                  </a:lnTo>
                  <a:lnTo>
                    <a:pt x="79" y="232"/>
                  </a:lnTo>
                  <a:lnTo>
                    <a:pt x="79" y="230"/>
                  </a:lnTo>
                  <a:lnTo>
                    <a:pt x="79" y="230"/>
                  </a:lnTo>
                  <a:lnTo>
                    <a:pt x="81" y="228"/>
                  </a:lnTo>
                  <a:lnTo>
                    <a:pt x="81" y="226"/>
                  </a:lnTo>
                  <a:lnTo>
                    <a:pt x="81" y="224"/>
                  </a:lnTo>
                  <a:lnTo>
                    <a:pt x="81" y="222"/>
                  </a:lnTo>
                  <a:lnTo>
                    <a:pt x="85" y="219"/>
                  </a:lnTo>
                  <a:lnTo>
                    <a:pt x="85" y="217"/>
                  </a:lnTo>
                  <a:lnTo>
                    <a:pt x="85" y="213"/>
                  </a:lnTo>
                  <a:lnTo>
                    <a:pt x="85" y="211"/>
                  </a:lnTo>
                  <a:lnTo>
                    <a:pt x="89" y="205"/>
                  </a:lnTo>
                  <a:lnTo>
                    <a:pt x="89" y="203"/>
                  </a:lnTo>
                  <a:lnTo>
                    <a:pt x="89" y="199"/>
                  </a:lnTo>
                  <a:lnTo>
                    <a:pt x="87" y="197"/>
                  </a:lnTo>
                  <a:lnTo>
                    <a:pt x="87" y="197"/>
                  </a:lnTo>
                  <a:lnTo>
                    <a:pt x="87" y="193"/>
                  </a:lnTo>
                  <a:lnTo>
                    <a:pt x="85" y="190"/>
                  </a:lnTo>
                  <a:lnTo>
                    <a:pt x="87" y="188"/>
                  </a:lnTo>
                  <a:lnTo>
                    <a:pt x="87" y="186"/>
                  </a:lnTo>
                  <a:lnTo>
                    <a:pt x="87" y="184"/>
                  </a:lnTo>
                  <a:lnTo>
                    <a:pt x="87" y="184"/>
                  </a:lnTo>
                  <a:lnTo>
                    <a:pt x="89" y="182"/>
                  </a:lnTo>
                  <a:lnTo>
                    <a:pt x="89" y="178"/>
                  </a:lnTo>
                  <a:lnTo>
                    <a:pt x="91" y="176"/>
                  </a:lnTo>
                  <a:lnTo>
                    <a:pt x="91" y="170"/>
                  </a:lnTo>
                  <a:lnTo>
                    <a:pt x="91" y="170"/>
                  </a:lnTo>
                  <a:lnTo>
                    <a:pt x="85" y="172"/>
                  </a:lnTo>
                  <a:lnTo>
                    <a:pt x="81" y="174"/>
                  </a:lnTo>
                  <a:lnTo>
                    <a:pt x="72" y="180"/>
                  </a:lnTo>
                  <a:lnTo>
                    <a:pt x="68" y="182"/>
                  </a:lnTo>
                  <a:lnTo>
                    <a:pt x="58" y="182"/>
                  </a:lnTo>
                  <a:lnTo>
                    <a:pt x="54" y="182"/>
                  </a:lnTo>
                  <a:lnTo>
                    <a:pt x="52" y="182"/>
                  </a:lnTo>
                  <a:lnTo>
                    <a:pt x="50" y="184"/>
                  </a:lnTo>
                  <a:lnTo>
                    <a:pt x="48" y="182"/>
                  </a:lnTo>
                  <a:lnTo>
                    <a:pt x="48" y="182"/>
                  </a:lnTo>
                  <a:lnTo>
                    <a:pt x="45" y="178"/>
                  </a:lnTo>
                  <a:lnTo>
                    <a:pt x="48" y="176"/>
                  </a:lnTo>
                  <a:lnTo>
                    <a:pt x="50" y="170"/>
                  </a:lnTo>
                  <a:lnTo>
                    <a:pt x="52" y="168"/>
                  </a:lnTo>
                  <a:lnTo>
                    <a:pt x="52" y="166"/>
                  </a:lnTo>
                  <a:lnTo>
                    <a:pt x="52" y="163"/>
                  </a:lnTo>
                  <a:lnTo>
                    <a:pt x="52" y="159"/>
                  </a:lnTo>
                  <a:lnTo>
                    <a:pt x="54" y="157"/>
                  </a:lnTo>
                  <a:lnTo>
                    <a:pt x="60" y="153"/>
                  </a:lnTo>
                  <a:lnTo>
                    <a:pt x="62" y="151"/>
                  </a:lnTo>
                  <a:lnTo>
                    <a:pt x="64" y="149"/>
                  </a:lnTo>
                  <a:lnTo>
                    <a:pt x="66" y="149"/>
                  </a:lnTo>
                  <a:lnTo>
                    <a:pt x="70" y="149"/>
                  </a:lnTo>
                  <a:lnTo>
                    <a:pt x="70" y="149"/>
                  </a:lnTo>
                  <a:lnTo>
                    <a:pt x="70" y="149"/>
                  </a:lnTo>
                  <a:lnTo>
                    <a:pt x="70" y="149"/>
                  </a:lnTo>
                  <a:lnTo>
                    <a:pt x="70" y="149"/>
                  </a:lnTo>
                  <a:lnTo>
                    <a:pt x="72" y="147"/>
                  </a:lnTo>
                  <a:lnTo>
                    <a:pt x="70" y="145"/>
                  </a:lnTo>
                  <a:lnTo>
                    <a:pt x="70" y="143"/>
                  </a:lnTo>
                  <a:lnTo>
                    <a:pt x="70" y="143"/>
                  </a:lnTo>
                  <a:lnTo>
                    <a:pt x="64" y="143"/>
                  </a:lnTo>
                  <a:lnTo>
                    <a:pt x="60" y="141"/>
                  </a:lnTo>
                  <a:lnTo>
                    <a:pt x="60" y="141"/>
                  </a:lnTo>
                  <a:lnTo>
                    <a:pt x="58" y="141"/>
                  </a:lnTo>
                  <a:lnTo>
                    <a:pt x="58" y="141"/>
                  </a:lnTo>
                  <a:lnTo>
                    <a:pt x="56" y="143"/>
                  </a:lnTo>
                  <a:lnTo>
                    <a:pt x="56" y="143"/>
                  </a:lnTo>
                  <a:lnTo>
                    <a:pt x="56" y="143"/>
                  </a:lnTo>
                  <a:lnTo>
                    <a:pt x="52" y="141"/>
                  </a:lnTo>
                  <a:lnTo>
                    <a:pt x="52" y="141"/>
                  </a:lnTo>
                  <a:lnTo>
                    <a:pt x="52" y="139"/>
                  </a:lnTo>
                  <a:lnTo>
                    <a:pt x="54" y="139"/>
                  </a:lnTo>
                  <a:lnTo>
                    <a:pt x="56" y="137"/>
                  </a:lnTo>
                  <a:lnTo>
                    <a:pt x="56" y="134"/>
                  </a:lnTo>
                  <a:lnTo>
                    <a:pt x="54" y="130"/>
                  </a:lnTo>
                  <a:lnTo>
                    <a:pt x="54" y="128"/>
                  </a:lnTo>
                  <a:lnTo>
                    <a:pt x="54" y="128"/>
                  </a:lnTo>
                  <a:lnTo>
                    <a:pt x="54" y="126"/>
                  </a:lnTo>
                  <a:lnTo>
                    <a:pt x="54" y="126"/>
                  </a:lnTo>
                  <a:lnTo>
                    <a:pt x="54" y="126"/>
                  </a:lnTo>
                  <a:lnTo>
                    <a:pt x="54" y="126"/>
                  </a:lnTo>
                  <a:lnTo>
                    <a:pt x="54" y="126"/>
                  </a:lnTo>
                  <a:lnTo>
                    <a:pt x="54" y="126"/>
                  </a:lnTo>
                  <a:lnTo>
                    <a:pt x="54" y="126"/>
                  </a:lnTo>
                  <a:lnTo>
                    <a:pt x="54" y="124"/>
                  </a:lnTo>
                  <a:lnTo>
                    <a:pt x="54" y="122"/>
                  </a:lnTo>
                  <a:lnTo>
                    <a:pt x="54" y="114"/>
                  </a:lnTo>
                  <a:lnTo>
                    <a:pt x="54" y="112"/>
                  </a:lnTo>
                  <a:lnTo>
                    <a:pt x="52" y="110"/>
                  </a:lnTo>
                  <a:lnTo>
                    <a:pt x="52" y="110"/>
                  </a:lnTo>
                  <a:lnTo>
                    <a:pt x="54" y="107"/>
                  </a:lnTo>
                  <a:lnTo>
                    <a:pt x="56" y="105"/>
                  </a:lnTo>
                  <a:lnTo>
                    <a:pt x="56" y="103"/>
                  </a:lnTo>
                  <a:lnTo>
                    <a:pt x="56" y="103"/>
                  </a:lnTo>
                  <a:lnTo>
                    <a:pt x="56" y="101"/>
                  </a:lnTo>
                  <a:lnTo>
                    <a:pt x="56" y="101"/>
                  </a:lnTo>
                  <a:lnTo>
                    <a:pt x="56" y="101"/>
                  </a:lnTo>
                  <a:lnTo>
                    <a:pt x="56" y="99"/>
                  </a:lnTo>
                  <a:lnTo>
                    <a:pt x="56" y="97"/>
                  </a:lnTo>
                  <a:lnTo>
                    <a:pt x="56" y="95"/>
                  </a:lnTo>
                  <a:lnTo>
                    <a:pt x="56" y="95"/>
                  </a:lnTo>
                  <a:lnTo>
                    <a:pt x="58" y="95"/>
                  </a:lnTo>
                  <a:lnTo>
                    <a:pt x="58" y="95"/>
                  </a:lnTo>
                  <a:lnTo>
                    <a:pt x="58" y="93"/>
                  </a:lnTo>
                  <a:lnTo>
                    <a:pt x="60" y="87"/>
                  </a:lnTo>
                  <a:lnTo>
                    <a:pt x="60" y="85"/>
                  </a:lnTo>
                  <a:lnTo>
                    <a:pt x="62" y="83"/>
                  </a:lnTo>
                  <a:lnTo>
                    <a:pt x="64" y="83"/>
                  </a:lnTo>
                  <a:lnTo>
                    <a:pt x="66" y="81"/>
                  </a:lnTo>
                  <a:lnTo>
                    <a:pt x="68" y="78"/>
                  </a:lnTo>
                  <a:lnTo>
                    <a:pt x="70" y="78"/>
                  </a:lnTo>
                  <a:lnTo>
                    <a:pt x="72" y="78"/>
                  </a:lnTo>
                  <a:lnTo>
                    <a:pt x="72" y="78"/>
                  </a:lnTo>
                  <a:lnTo>
                    <a:pt x="74" y="81"/>
                  </a:lnTo>
                  <a:lnTo>
                    <a:pt x="77" y="81"/>
                  </a:lnTo>
                  <a:lnTo>
                    <a:pt x="81" y="81"/>
                  </a:lnTo>
                  <a:lnTo>
                    <a:pt x="83" y="81"/>
                  </a:lnTo>
                  <a:lnTo>
                    <a:pt x="85" y="83"/>
                  </a:lnTo>
                  <a:lnTo>
                    <a:pt x="87" y="85"/>
                  </a:lnTo>
                  <a:lnTo>
                    <a:pt x="87" y="87"/>
                  </a:lnTo>
                  <a:lnTo>
                    <a:pt x="87" y="89"/>
                  </a:lnTo>
                  <a:lnTo>
                    <a:pt x="89" y="89"/>
                  </a:lnTo>
                  <a:lnTo>
                    <a:pt x="91" y="89"/>
                  </a:lnTo>
                  <a:lnTo>
                    <a:pt x="91" y="91"/>
                  </a:lnTo>
                  <a:lnTo>
                    <a:pt x="97" y="91"/>
                  </a:lnTo>
                  <a:lnTo>
                    <a:pt x="97" y="91"/>
                  </a:lnTo>
                  <a:lnTo>
                    <a:pt x="97" y="91"/>
                  </a:lnTo>
                  <a:lnTo>
                    <a:pt x="97" y="91"/>
                  </a:lnTo>
                  <a:lnTo>
                    <a:pt x="97" y="89"/>
                  </a:lnTo>
                  <a:lnTo>
                    <a:pt x="97" y="89"/>
                  </a:lnTo>
                  <a:lnTo>
                    <a:pt x="97" y="89"/>
                  </a:lnTo>
                  <a:lnTo>
                    <a:pt x="97" y="89"/>
                  </a:lnTo>
                  <a:lnTo>
                    <a:pt x="97" y="89"/>
                  </a:lnTo>
                  <a:lnTo>
                    <a:pt x="97" y="87"/>
                  </a:lnTo>
                  <a:lnTo>
                    <a:pt x="97" y="87"/>
                  </a:lnTo>
                  <a:lnTo>
                    <a:pt x="97" y="87"/>
                  </a:lnTo>
                  <a:lnTo>
                    <a:pt x="97" y="87"/>
                  </a:lnTo>
                  <a:lnTo>
                    <a:pt x="97" y="87"/>
                  </a:lnTo>
                  <a:lnTo>
                    <a:pt x="97" y="87"/>
                  </a:lnTo>
                  <a:lnTo>
                    <a:pt x="99" y="87"/>
                  </a:lnTo>
                  <a:lnTo>
                    <a:pt x="97" y="85"/>
                  </a:lnTo>
                  <a:lnTo>
                    <a:pt x="99" y="85"/>
                  </a:lnTo>
                  <a:lnTo>
                    <a:pt x="99" y="85"/>
                  </a:lnTo>
                  <a:lnTo>
                    <a:pt x="99" y="85"/>
                  </a:lnTo>
                  <a:lnTo>
                    <a:pt x="99" y="85"/>
                  </a:lnTo>
                  <a:lnTo>
                    <a:pt x="99" y="85"/>
                  </a:lnTo>
                  <a:lnTo>
                    <a:pt x="97" y="85"/>
                  </a:lnTo>
                  <a:lnTo>
                    <a:pt x="97" y="85"/>
                  </a:lnTo>
                  <a:lnTo>
                    <a:pt x="97" y="83"/>
                  </a:lnTo>
                  <a:lnTo>
                    <a:pt x="99" y="83"/>
                  </a:lnTo>
                  <a:lnTo>
                    <a:pt x="99" y="83"/>
                  </a:lnTo>
                  <a:lnTo>
                    <a:pt x="99" y="83"/>
                  </a:lnTo>
                  <a:lnTo>
                    <a:pt x="99" y="81"/>
                  </a:lnTo>
                  <a:lnTo>
                    <a:pt x="99" y="81"/>
                  </a:lnTo>
                  <a:lnTo>
                    <a:pt x="99" y="81"/>
                  </a:lnTo>
                  <a:lnTo>
                    <a:pt x="97" y="81"/>
                  </a:lnTo>
                  <a:lnTo>
                    <a:pt x="97" y="81"/>
                  </a:lnTo>
                  <a:lnTo>
                    <a:pt x="97" y="81"/>
                  </a:lnTo>
                  <a:lnTo>
                    <a:pt x="97" y="78"/>
                  </a:lnTo>
                  <a:lnTo>
                    <a:pt x="99" y="78"/>
                  </a:lnTo>
                  <a:lnTo>
                    <a:pt x="97" y="78"/>
                  </a:lnTo>
                  <a:lnTo>
                    <a:pt x="97" y="76"/>
                  </a:lnTo>
                  <a:lnTo>
                    <a:pt x="99" y="76"/>
                  </a:lnTo>
                  <a:lnTo>
                    <a:pt x="99" y="76"/>
                  </a:lnTo>
                  <a:lnTo>
                    <a:pt x="99" y="76"/>
                  </a:lnTo>
                  <a:lnTo>
                    <a:pt x="99" y="76"/>
                  </a:lnTo>
                  <a:lnTo>
                    <a:pt x="99" y="76"/>
                  </a:lnTo>
                  <a:lnTo>
                    <a:pt x="99" y="76"/>
                  </a:lnTo>
                  <a:lnTo>
                    <a:pt x="99" y="76"/>
                  </a:lnTo>
                  <a:lnTo>
                    <a:pt x="99" y="74"/>
                  </a:lnTo>
                  <a:lnTo>
                    <a:pt x="99" y="72"/>
                  </a:lnTo>
                  <a:lnTo>
                    <a:pt x="99" y="72"/>
                  </a:lnTo>
                  <a:lnTo>
                    <a:pt x="99" y="70"/>
                  </a:lnTo>
                  <a:lnTo>
                    <a:pt x="99" y="70"/>
                  </a:lnTo>
                  <a:lnTo>
                    <a:pt x="99" y="70"/>
                  </a:lnTo>
                  <a:lnTo>
                    <a:pt x="97" y="70"/>
                  </a:lnTo>
                  <a:lnTo>
                    <a:pt x="97" y="70"/>
                  </a:lnTo>
                  <a:lnTo>
                    <a:pt x="97" y="68"/>
                  </a:lnTo>
                  <a:lnTo>
                    <a:pt x="97" y="68"/>
                  </a:lnTo>
                  <a:lnTo>
                    <a:pt x="99" y="68"/>
                  </a:lnTo>
                  <a:lnTo>
                    <a:pt x="99" y="68"/>
                  </a:lnTo>
                  <a:lnTo>
                    <a:pt x="101" y="66"/>
                  </a:lnTo>
                  <a:lnTo>
                    <a:pt x="101" y="66"/>
                  </a:lnTo>
                  <a:lnTo>
                    <a:pt x="103" y="66"/>
                  </a:lnTo>
                  <a:lnTo>
                    <a:pt x="106" y="64"/>
                  </a:lnTo>
                  <a:lnTo>
                    <a:pt x="108" y="62"/>
                  </a:lnTo>
                  <a:lnTo>
                    <a:pt x="112" y="60"/>
                  </a:lnTo>
                  <a:lnTo>
                    <a:pt x="114" y="60"/>
                  </a:lnTo>
                  <a:lnTo>
                    <a:pt x="114" y="60"/>
                  </a:lnTo>
                  <a:lnTo>
                    <a:pt x="114" y="56"/>
                  </a:lnTo>
                  <a:lnTo>
                    <a:pt x="118" y="51"/>
                  </a:lnTo>
                  <a:lnTo>
                    <a:pt x="120" y="49"/>
                  </a:lnTo>
                  <a:lnTo>
                    <a:pt x="118" y="49"/>
                  </a:lnTo>
                  <a:lnTo>
                    <a:pt x="120" y="45"/>
                  </a:lnTo>
                  <a:lnTo>
                    <a:pt x="122" y="43"/>
                  </a:lnTo>
                  <a:lnTo>
                    <a:pt x="122" y="43"/>
                  </a:lnTo>
                  <a:lnTo>
                    <a:pt x="122" y="41"/>
                  </a:lnTo>
                  <a:lnTo>
                    <a:pt x="120" y="3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8" name="Freeform 19"/>
            <p:cNvSpPr>
              <a:spLocks noEditPoints="1"/>
            </p:cNvSpPr>
            <p:nvPr/>
          </p:nvSpPr>
          <p:spPr bwMode="auto">
            <a:xfrm>
              <a:off x="5857875" y="2420938"/>
              <a:ext cx="1462088" cy="1293813"/>
            </a:xfrm>
            <a:custGeom>
              <a:avLst/>
              <a:gdLst>
                <a:gd name="T0" fmla="*/ 869 w 921"/>
                <a:gd name="T1" fmla="*/ 751 h 815"/>
                <a:gd name="T2" fmla="*/ 867 w 921"/>
                <a:gd name="T3" fmla="*/ 759 h 815"/>
                <a:gd name="T4" fmla="*/ 881 w 921"/>
                <a:gd name="T5" fmla="*/ 778 h 815"/>
                <a:gd name="T6" fmla="*/ 834 w 921"/>
                <a:gd name="T7" fmla="*/ 741 h 815"/>
                <a:gd name="T8" fmla="*/ 817 w 921"/>
                <a:gd name="T9" fmla="*/ 674 h 815"/>
                <a:gd name="T10" fmla="*/ 830 w 921"/>
                <a:gd name="T11" fmla="*/ 658 h 815"/>
                <a:gd name="T12" fmla="*/ 799 w 921"/>
                <a:gd name="T13" fmla="*/ 620 h 815"/>
                <a:gd name="T14" fmla="*/ 759 w 921"/>
                <a:gd name="T15" fmla="*/ 544 h 815"/>
                <a:gd name="T16" fmla="*/ 699 w 921"/>
                <a:gd name="T17" fmla="*/ 432 h 815"/>
                <a:gd name="T18" fmla="*/ 693 w 921"/>
                <a:gd name="T19" fmla="*/ 394 h 815"/>
                <a:gd name="T20" fmla="*/ 670 w 921"/>
                <a:gd name="T21" fmla="*/ 357 h 815"/>
                <a:gd name="T22" fmla="*/ 668 w 921"/>
                <a:gd name="T23" fmla="*/ 340 h 815"/>
                <a:gd name="T24" fmla="*/ 666 w 921"/>
                <a:gd name="T25" fmla="*/ 322 h 815"/>
                <a:gd name="T26" fmla="*/ 635 w 921"/>
                <a:gd name="T27" fmla="*/ 291 h 815"/>
                <a:gd name="T28" fmla="*/ 602 w 921"/>
                <a:gd name="T29" fmla="*/ 241 h 815"/>
                <a:gd name="T30" fmla="*/ 579 w 921"/>
                <a:gd name="T31" fmla="*/ 185 h 815"/>
                <a:gd name="T32" fmla="*/ 593 w 921"/>
                <a:gd name="T33" fmla="*/ 150 h 815"/>
                <a:gd name="T34" fmla="*/ 604 w 921"/>
                <a:gd name="T35" fmla="*/ 172 h 815"/>
                <a:gd name="T36" fmla="*/ 614 w 921"/>
                <a:gd name="T37" fmla="*/ 197 h 815"/>
                <a:gd name="T38" fmla="*/ 635 w 921"/>
                <a:gd name="T39" fmla="*/ 228 h 815"/>
                <a:gd name="T40" fmla="*/ 641 w 921"/>
                <a:gd name="T41" fmla="*/ 259 h 815"/>
                <a:gd name="T42" fmla="*/ 672 w 921"/>
                <a:gd name="T43" fmla="*/ 297 h 815"/>
                <a:gd name="T44" fmla="*/ 689 w 921"/>
                <a:gd name="T45" fmla="*/ 318 h 815"/>
                <a:gd name="T46" fmla="*/ 722 w 921"/>
                <a:gd name="T47" fmla="*/ 338 h 815"/>
                <a:gd name="T48" fmla="*/ 730 w 921"/>
                <a:gd name="T49" fmla="*/ 324 h 815"/>
                <a:gd name="T50" fmla="*/ 732 w 921"/>
                <a:gd name="T51" fmla="*/ 291 h 815"/>
                <a:gd name="T52" fmla="*/ 749 w 921"/>
                <a:gd name="T53" fmla="*/ 253 h 815"/>
                <a:gd name="T54" fmla="*/ 755 w 921"/>
                <a:gd name="T55" fmla="*/ 220 h 815"/>
                <a:gd name="T56" fmla="*/ 765 w 921"/>
                <a:gd name="T57" fmla="*/ 195 h 815"/>
                <a:gd name="T58" fmla="*/ 743 w 921"/>
                <a:gd name="T59" fmla="*/ 110 h 815"/>
                <a:gd name="T60" fmla="*/ 664 w 921"/>
                <a:gd name="T61" fmla="*/ 48 h 815"/>
                <a:gd name="T62" fmla="*/ 641 w 921"/>
                <a:gd name="T63" fmla="*/ 52 h 815"/>
                <a:gd name="T64" fmla="*/ 637 w 921"/>
                <a:gd name="T65" fmla="*/ 42 h 815"/>
                <a:gd name="T66" fmla="*/ 628 w 921"/>
                <a:gd name="T67" fmla="*/ 52 h 815"/>
                <a:gd name="T68" fmla="*/ 608 w 921"/>
                <a:gd name="T69" fmla="*/ 54 h 815"/>
                <a:gd name="T70" fmla="*/ 583 w 921"/>
                <a:gd name="T71" fmla="*/ 42 h 815"/>
                <a:gd name="T72" fmla="*/ 570 w 921"/>
                <a:gd name="T73" fmla="*/ 50 h 815"/>
                <a:gd name="T74" fmla="*/ 562 w 921"/>
                <a:gd name="T75" fmla="*/ 54 h 815"/>
                <a:gd name="T76" fmla="*/ 554 w 921"/>
                <a:gd name="T77" fmla="*/ 46 h 815"/>
                <a:gd name="T78" fmla="*/ 546 w 921"/>
                <a:gd name="T79" fmla="*/ 40 h 815"/>
                <a:gd name="T80" fmla="*/ 539 w 921"/>
                <a:gd name="T81" fmla="*/ 35 h 815"/>
                <a:gd name="T82" fmla="*/ 539 w 921"/>
                <a:gd name="T83" fmla="*/ 27 h 815"/>
                <a:gd name="T84" fmla="*/ 539 w 921"/>
                <a:gd name="T85" fmla="*/ 19 h 815"/>
                <a:gd name="T86" fmla="*/ 541 w 921"/>
                <a:gd name="T87" fmla="*/ 13 h 815"/>
                <a:gd name="T88" fmla="*/ 558 w 921"/>
                <a:gd name="T89" fmla="*/ 27 h 815"/>
                <a:gd name="T90" fmla="*/ 492 w 921"/>
                <a:gd name="T91" fmla="*/ 8 h 815"/>
                <a:gd name="T92" fmla="*/ 477 w 921"/>
                <a:gd name="T93" fmla="*/ 17 h 815"/>
                <a:gd name="T94" fmla="*/ 463 w 921"/>
                <a:gd name="T95" fmla="*/ 21 h 815"/>
                <a:gd name="T96" fmla="*/ 452 w 921"/>
                <a:gd name="T97" fmla="*/ 19 h 815"/>
                <a:gd name="T98" fmla="*/ 415 w 921"/>
                <a:gd name="T99" fmla="*/ 35 h 815"/>
                <a:gd name="T100" fmla="*/ 417 w 921"/>
                <a:gd name="T101" fmla="*/ 40 h 815"/>
                <a:gd name="T102" fmla="*/ 398 w 921"/>
                <a:gd name="T103" fmla="*/ 35 h 815"/>
                <a:gd name="T104" fmla="*/ 311 w 921"/>
                <a:gd name="T105" fmla="*/ 64 h 815"/>
                <a:gd name="T106" fmla="*/ 245 w 921"/>
                <a:gd name="T107" fmla="*/ 50 h 815"/>
                <a:gd name="T108" fmla="*/ 199 w 921"/>
                <a:gd name="T109" fmla="*/ 27 h 815"/>
                <a:gd name="T110" fmla="*/ 147 w 921"/>
                <a:gd name="T111" fmla="*/ 17 h 815"/>
                <a:gd name="T112" fmla="*/ 13 w 921"/>
                <a:gd name="T113" fmla="*/ 46 h 815"/>
                <a:gd name="T114" fmla="*/ 8 w 921"/>
                <a:gd name="T115" fmla="*/ 166 h 815"/>
                <a:gd name="T116" fmla="*/ 504 w 921"/>
                <a:gd name="T117" fmla="*/ 799 h 815"/>
                <a:gd name="T118" fmla="*/ 859 w 921"/>
                <a:gd name="T119" fmla="*/ 755 h 815"/>
                <a:gd name="T120" fmla="*/ 832 w 921"/>
                <a:gd name="T121" fmla="*/ 718 h 815"/>
                <a:gd name="T122" fmla="*/ 821 w 921"/>
                <a:gd name="T123" fmla="*/ 716 h 815"/>
                <a:gd name="T124" fmla="*/ 705 w 921"/>
                <a:gd name="T125" fmla="*/ 365 h 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21" h="815">
                  <a:moveTo>
                    <a:pt x="867" y="685"/>
                  </a:moveTo>
                  <a:lnTo>
                    <a:pt x="867" y="685"/>
                  </a:lnTo>
                  <a:lnTo>
                    <a:pt x="869" y="685"/>
                  </a:lnTo>
                  <a:lnTo>
                    <a:pt x="869" y="683"/>
                  </a:lnTo>
                  <a:lnTo>
                    <a:pt x="869" y="683"/>
                  </a:lnTo>
                  <a:lnTo>
                    <a:pt x="869" y="683"/>
                  </a:lnTo>
                  <a:lnTo>
                    <a:pt x="867" y="683"/>
                  </a:lnTo>
                  <a:lnTo>
                    <a:pt x="867" y="683"/>
                  </a:lnTo>
                  <a:lnTo>
                    <a:pt x="867" y="685"/>
                  </a:lnTo>
                  <a:lnTo>
                    <a:pt x="867" y="685"/>
                  </a:lnTo>
                  <a:close/>
                  <a:moveTo>
                    <a:pt x="902" y="795"/>
                  </a:moveTo>
                  <a:lnTo>
                    <a:pt x="902" y="795"/>
                  </a:lnTo>
                  <a:lnTo>
                    <a:pt x="902" y="795"/>
                  </a:lnTo>
                  <a:lnTo>
                    <a:pt x="902" y="793"/>
                  </a:lnTo>
                  <a:lnTo>
                    <a:pt x="902" y="793"/>
                  </a:lnTo>
                  <a:lnTo>
                    <a:pt x="902" y="793"/>
                  </a:lnTo>
                  <a:lnTo>
                    <a:pt x="902" y="793"/>
                  </a:lnTo>
                  <a:lnTo>
                    <a:pt x="902" y="793"/>
                  </a:lnTo>
                  <a:lnTo>
                    <a:pt x="902" y="793"/>
                  </a:lnTo>
                  <a:lnTo>
                    <a:pt x="902" y="793"/>
                  </a:lnTo>
                  <a:lnTo>
                    <a:pt x="902" y="793"/>
                  </a:lnTo>
                  <a:lnTo>
                    <a:pt x="902" y="793"/>
                  </a:lnTo>
                  <a:lnTo>
                    <a:pt x="900" y="793"/>
                  </a:lnTo>
                  <a:lnTo>
                    <a:pt x="900" y="793"/>
                  </a:lnTo>
                  <a:lnTo>
                    <a:pt x="900" y="795"/>
                  </a:lnTo>
                  <a:lnTo>
                    <a:pt x="900" y="795"/>
                  </a:lnTo>
                  <a:lnTo>
                    <a:pt x="902" y="795"/>
                  </a:lnTo>
                  <a:lnTo>
                    <a:pt x="902" y="795"/>
                  </a:lnTo>
                  <a:close/>
                  <a:moveTo>
                    <a:pt x="869" y="751"/>
                  </a:moveTo>
                  <a:lnTo>
                    <a:pt x="867" y="751"/>
                  </a:lnTo>
                  <a:lnTo>
                    <a:pt x="869" y="751"/>
                  </a:lnTo>
                  <a:lnTo>
                    <a:pt x="869" y="751"/>
                  </a:lnTo>
                  <a:lnTo>
                    <a:pt x="869" y="751"/>
                  </a:lnTo>
                  <a:lnTo>
                    <a:pt x="871" y="751"/>
                  </a:lnTo>
                  <a:lnTo>
                    <a:pt x="871" y="751"/>
                  </a:lnTo>
                  <a:lnTo>
                    <a:pt x="871" y="751"/>
                  </a:lnTo>
                  <a:lnTo>
                    <a:pt x="871" y="751"/>
                  </a:lnTo>
                  <a:lnTo>
                    <a:pt x="871" y="751"/>
                  </a:lnTo>
                  <a:lnTo>
                    <a:pt x="869" y="751"/>
                  </a:lnTo>
                  <a:lnTo>
                    <a:pt x="869" y="751"/>
                  </a:lnTo>
                  <a:lnTo>
                    <a:pt x="869" y="749"/>
                  </a:lnTo>
                  <a:lnTo>
                    <a:pt x="869" y="749"/>
                  </a:lnTo>
                  <a:lnTo>
                    <a:pt x="869" y="749"/>
                  </a:lnTo>
                  <a:lnTo>
                    <a:pt x="869" y="749"/>
                  </a:lnTo>
                  <a:lnTo>
                    <a:pt x="869" y="749"/>
                  </a:lnTo>
                  <a:lnTo>
                    <a:pt x="869" y="749"/>
                  </a:lnTo>
                  <a:lnTo>
                    <a:pt x="869" y="751"/>
                  </a:lnTo>
                  <a:lnTo>
                    <a:pt x="869" y="751"/>
                  </a:lnTo>
                  <a:lnTo>
                    <a:pt x="869" y="751"/>
                  </a:lnTo>
                  <a:close/>
                  <a:moveTo>
                    <a:pt x="867" y="759"/>
                  </a:moveTo>
                  <a:lnTo>
                    <a:pt x="867" y="761"/>
                  </a:lnTo>
                  <a:lnTo>
                    <a:pt x="867" y="761"/>
                  </a:lnTo>
                  <a:lnTo>
                    <a:pt x="869" y="761"/>
                  </a:lnTo>
                  <a:lnTo>
                    <a:pt x="869" y="761"/>
                  </a:lnTo>
                  <a:lnTo>
                    <a:pt x="869" y="761"/>
                  </a:lnTo>
                  <a:lnTo>
                    <a:pt x="869" y="761"/>
                  </a:lnTo>
                  <a:lnTo>
                    <a:pt x="869" y="759"/>
                  </a:lnTo>
                  <a:lnTo>
                    <a:pt x="867" y="759"/>
                  </a:lnTo>
                  <a:lnTo>
                    <a:pt x="867" y="759"/>
                  </a:lnTo>
                  <a:lnTo>
                    <a:pt x="867" y="759"/>
                  </a:lnTo>
                  <a:lnTo>
                    <a:pt x="867" y="759"/>
                  </a:lnTo>
                  <a:close/>
                  <a:moveTo>
                    <a:pt x="921" y="811"/>
                  </a:moveTo>
                  <a:lnTo>
                    <a:pt x="919" y="809"/>
                  </a:lnTo>
                  <a:lnTo>
                    <a:pt x="917" y="807"/>
                  </a:lnTo>
                  <a:lnTo>
                    <a:pt x="915" y="805"/>
                  </a:lnTo>
                  <a:lnTo>
                    <a:pt x="915" y="805"/>
                  </a:lnTo>
                  <a:lnTo>
                    <a:pt x="913" y="803"/>
                  </a:lnTo>
                  <a:lnTo>
                    <a:pt x="913" y="803"/>
                  </a:lnTo>
                  <a:lnTo>
                    <a:pt x="913" y="801"/>
                  </a:lnTo>
                  <a:lnTo>
                    <a:pt x="911" y="801"/>
                  </a:lnTo>
                  <a:lnTo>
                    <a:pt x="911" y="801"/>
                  </a:lnTo>
                  <a:lnTo>
                    <a:pt x="911" y="801"/>
                  </a:lnTo>
                  <a:lnTo>
                    <a:pt x="911" y="801"/>
                  </a:lnTo>
                  <a:lnTo>
                    <a:pt x="911" y="801"/>
                  </a:lnTo>
                  <a:lnTo>
                    <a:pt x="908" y="801"/>
                  </a:lnTo>
                  <a:lnTo>
                    <a:pt x="906" y="801"/>
                  </a:lnTo>
                  <a:lnTo>
                    <a:pt x="896" y="790"/>
                  </a:lnTo>
                  <a:lnTo>
                    <a:pt x="894" y="790"/>
                  </a:lnTo>
                  <a:lnTo>
                    <a:pt x="894" y="790"/>
                  </a:lnTo>
                  <a:lnTo>
                    <a:pt x="890" y="790"/>
                  </a:lnTo>
                  <a:lnTo>
                    <a:pt x="888" y="788"/>
                  </a:lnTo>
                  <a:lnTo>
                    <a:pt x="881" y="780"/>
                  </a:lnTo>
                  <a:lnTo>
                    <a:pt x="881" y="780"/>
                  </a:lnTo>
                  <a:lnTo>
                    <a:pt x="881" y="780"/>
                  </a:lnTo>
                  <a:lnTo>
                    <a:pt x="881" y="780"/>
                  </a:lnTo>
                  <a:lnTo>
                    <a:pt x="881" y="780"/>
                  </a:lnTo>
                  <a:lnTo>
                    <a:pt x="881" y="778"/>
                  </a:lnTo>
                  <a:lnTo>
                    <a:pt x="881" y="778"/>
                  </a:lnTo>
                  <a:lnTo>
                    <a:pt x="881" y="778"/>
                  </a:lnTo>
                  <a:lnTo>
                    <a:pt x="879" y="776"/>
                  </a:lnTo>
                  <a:lnTo>
                    <a:pt x="877" y="776"/>
                  </a:lnTo>
                  <a:lnTo>
                    <a:pt x="877" y="774"/>
                  </a:lnTo>
                  <a:lnTo>
                    <a:pt x="875" y="768"/>
                  </a:lnTo>
                  <a:lnTo>
                    <a:pt x="873" y="768"/>
                  </a:lnTo>
                  <a:lnTo>
                    <a:pt x="871" y="763"/>
                  </a:lnTo>
                  <a:lnTo>
                    <a:pt x="869" y="761"/>
                  </a:lnTo>
                  <a:lnTo>
                    <a:pt x="863" y="759"/>
                  </a:lnTo>
                  <a:lnTo>
                    <a:pt x="857" y="759"/>
                  </a:lnTo>
                  <a:lnTo>
                    <a:pt x="852" y="759"/>
                  </a:lnTo>
                  <a:lnTo>
                    <a:pt x="850" y="757"/>
                  </a:lnTo>
                  <a:lnTo>
                    <a:pt x="850" y="757"/>
                  </a:lnTo>
                  <a:lnTo>
                    <a:pt x="848" y="757"/>
                  </a:lnTo>
                  <a:lnTo>
                    <a:pt x="848" y="757"/>
                  </a:lnTo>
                  <a:lnTo>
                    <a:pt x="848" y="755"/>
                  </a:lnTo>
                  <a:lnTo>
                    <a:pt x="848" y="755"/>
                  </a:lnTo>
                  <a:lnTo>
                    <a:pt x="848" y="755"/>
                  </a:lnTo>
                  <a:lnTo>
                    <a:pt x="842" y="753"/>
                  </a:lnTo>
                  <a:lnTo>
                    <a:pt x="840" y="751"/>
                  </a:lnTo>
                  <a:lnTo>
                    <a:pt x="840" y="749"/>
                  </a:lnTo>
                  <a:lnTo>
                    <a:pt x="838" y="749"/>
                  </a:lnTo>
                  <a:lnTo>
                    <a:pt x="838" y="749"/>
                  </a:lnTo>
                  <a:lnTo>
                    <a:pt x="838" y="747"/>
                  </a:lnTo>
                  <a:lnTo>
                    <a:pt x="836" y="747"/>
                  </a:lnTo>
                  <a:lnTo>
                    <a:pt x="836" y="743"/>
                  </a:lnTo>
                  <a:lnTo>
                    <a:pt x="836" y="741"/>
                  </a:lnTo>
                  <a:lnTo>
                    <a:pt x="834" y="741"/>
                  </a:lnTo>
                  <a:lnTo>
                    <a:pt x="834" y="739"/>
                  </a:lnTo>
                  <a:lnTo>
                    <a:pt x="832" y="739"/>
                  </a:lnTo>
                  <a:lnTo>
                    <a:pt x="834" y="743"/>
                  </a:lnTo>
                  <a:lnTo>
                    <a:pt x="836" y="745"/>
                  </a:lnTo>
                  <a:lnTo>
                    <a:pt x="834" y="743"/>
                  </a:lnTo>
                  <a:lnTo>
                    <a:pt x="830" y="737"/>
                  </a:lnTo>
                  <a:lnTo>
                    <a:pt x="830" y="737"/>
                  </a:lnTo>
                  <a:lnTo>
                    <a:pt x="828" y="734"/>
                  </a:lnTo>
                  <a:lnTo>
                    <a:pt x="828" y="726"/>
                  </a:lnTo>
                  <a:lnTo>
                    <a:pt x="825" y="724"/>
                  </a:lnTo>
                  <a:lnTo>
                    <a:pt x="825" y="722"/>
                  </a:lnTo>
                  <a:lnTo>
                    <a:pt x="821" y="714"/>
                  </a:lnTo>
                  <a:lnTo>
                    <a:pt x="821" y="714"/>
                  </a:lnTo>
                  <a:lnTo>
                    <a:pt x="819" y="707"/>
                  </a:lnTo>
                  <a:lnTo>
                    <a:pt x="819" y="707"/>
                  </a:lnTo>
                  <a:lnTo>
                    <a:pt x="819" y="707"/>
                  </a:lnTo>
                  <a:lnTo>
                    <a:pt x="819" y="703"/>
                  </a:lnTo>
                  <a:lnTo>
                    <a:pt x="819" y="701"/>
                  </a:lnTo>
                  <a:lnTo>
                    <a:pt x="819" y="699"/>
                  </a:lnTo>
                  <a:lnTo>
                    <a:pt x="817" y="697"/>
                  </a:lnTo>
                  <a:lnTo>
                    <a:pt x="815" y="695"/>
                  </a:lnTo>
                  <a:lnTo>
                    <a:pt x="815" y="695"/>
                  </a:lnTo>
                  <a:lnTo>
                    <a:pt x="815" y="693"/>
                  </a:lnTo>
                  <a:lnTo>
                    <a:pt x="815" y="691"/>
                  </a:lnTo>
                  <a:lnTo>
                    <a:pt x="815" y="689"/>
                  </a:lnTo>
                  <a:lnTo>
                    <a:pt x="815" y="689"/>
                  </a:lnTo>
                  <a:lnTo>
                    <a:pt x="815" y="681"/>
                  </a:lnTo>
                  <a:lnTo>
                    <a:pt x="817" y="676"/>
                  </a:lnTo>
                  <a:lnTo>
                    <a:pt x="817" y="674"/>
                  </a:lnTo>
                  <a:lnTo>
                    <a:pt x="817" y="674"/>
                  </a:lnTo>
                  <a:lnTo>
                    <a:pt x="815" y="674"/>
                  </a:lnTo>
                  <a:lnTo>
                    <a:pt x="815" y="672"/>
                  </a:lnTo>
                  <a:lnTo>
                    <a:pt x="815" y="672"/>
                  </a:lnTo>
                  <a:lnTo>
                    <a:pt x="817" y="670"/>
                  </a:lnTo>
                  <a:lnTo>
                    <a:pt x="817" y="668"/>
                  </a:lnTo>
                  <a:lnTo>
                    <a:pt x="815" y="668"/>
                  </a:lnTo>
                  <a:lnTo>
                    <a:pt x="815" y="666"/>
                  </a:lnTo>
                  <a:lnTo>
                    <a:pt x="815" y="656"/>
                  </a:lnTo>
                  <a:lnTo>
                    <a:pt x="815" y="656"/>
                  </a:lnTo>
                  <a:lnTo>
                    <a:pt x="817" y="654"/>
                  </a:lnTo>
                  <a:lnTo>
                    <a:pt x="817" y="654"/>
                  </a:lnTo>
                  <a:lnTo>
                    <a:pt x="817" y="654"/>
                  </a:lnTo>
                  <a:lnTo>
                    <a:pt x="819" y="651"/>
                  </a:lnTo>
                  <a:lnTo>
                    <a:pt x="819" y="654"/>
                  </a:lnTo>
                  <a:lnTo>
                    <a:pt x="819" y="654"/>
                  </a:lnTo>
                  <a:lnTo>
                    <a:pt x="819" y="654"/>
                  </a:lnTo>
                  <a:lnTo>
                    <a:pt x="819" y="654"/>
                  </a:lnTo>
                  <a:lnTo>
                    <a:pt x="819" y="656"/>
                  </a:lnTo>
                  <a:lnTo>
                    <a:pt x="819" y="656"/>
                  </a:lnTo>
                  <a:lnTo>
                    <a:pt x="821" y="656"/>
                  </a:lnTo>
                  <a:lnTo>
                    <a:pt x="821" y="656"/>
                  </a:lnTo>
                  <a:lnTo>
                    <a:pt x="823" y="656"/>
                  </a:lnTo>
                  <a:lnTo>
                    <a:pt x="823" y="658"/>
                  </a:lnTo>
                  <a:lnTo>
                    <a:pt x="825" y="658"/>
                  </a:lnTo>
                  <a:lnTo>
                    <a:pt x="825" y="658"/>
                  </a:lnTo>
                  <a:lnTo>
                    <a:pt x="828" y="656"/>
                  </a:lnTo>
                  <a:lnTo>
                    <a:pt x="828" y="658"/>
                  </a:lnTo>
                  <a:lnTo>
                    <a:pt x="830" y="658"/>
                  </a:lnTo>
                  <a:lnTo>
                    <a:pt x="830" y="658"/>
                  </a:lnTo>
                  <a:lnTo>
                    <a:pt x="834" y="656"/>
                  </a:lnTo>
                  <a:lnTo>
                    <a:pt x="836" y="656"/>
                  </a:lnTo>
                  <a:lnTo>
                    <a:pt x="838" y="658"/>
                  </a:lnTo>
                  <a:lnTo>
                    <a:pt x="838" y="660"/>
                  </a:lnTo>
                  <a:lnTo>
                    <a:pt x="840" y="660"/>
                  </a:lnTo>
                  <a:lnTo>
                    <a:pt x="836" y="654"/>
                  </a:lnTo>
                  <a:lnTo>
                    <a:pt x="836" y="654"/>
                  </a:lnTo>
                  <a:lnTo>
                    <a:pt x="834" y="651"/>
                  </a:lnTo>
                  <a:lnTo>
                    <a:pt x="834" y="651"/>
                  </a:lnTo>
                  <a:lnTo>
                    <a:pt x="832" y="649"/>
                  </a:lnTo>
                  <a:lnTo>
                    <a:pt x="830" y="649"/>
                  </a:lnTo>
                  <a:lnTo>
                    <a:pt x="828" y="651"/>
                  </a:lnTo>
                  <a:lnTo>
                    <a:pt x="828" y="649"/>
                  </a:lnTo>
                  <a:lnTo>
                    <a:pt x="825" y="649"/>
                  </a:lnTo>
                  <a:lnTo>
                    <a:pt x="823" y="647"/>
                  </a:lnTo>
                  <a:lnTo>
                    <a:pt x="823" y="645"/>
                  </a:lnTo>
                  <a:lnTo>
                    <a:pt x="821" y="643"/>
                  </a:lnTo>
                  <a:lnTo>
                    <a:pt x="819" y="641"/>
                  </a:lnTo>
                  <a:lnTo>
                    <a:pt x="817" y="639"/>
                  </a:lnTo>
                  <a:lnTo>
                    <a:pt x="815" y="639"/>
                  </a:lnTo>
                  <a:lnTo>
                    <a:pt x="815" y="641"/>
                  </a:lnTo>
                  <a:lnTo>
                    <a:pt x="817" y="643"/>
                  </a:lnTo>
                  <a:lnTo>
                    <a:pt x="815" y="641"/>
                  </a:lnTo>
                  <a:lnTo>
                    <a:pt x="813" y="639"/>
                  </a:lnTo>
                  <a:lnTo>
                    <a:pt x="811" y="635"/>
                  </a:lnTo>
                  <a:lnTo>
                    <a:pt x="807" y="629"/>
                  </a:lnTo>
                  <a:lnTo>
                    <a:pt x="805" y="627"/>
                  </a:lnTo>
                  <a:lnTo>
                    <a:pt x="799" y="620"/>
                  </a:lnTo>
                  <a:lnTo>
                    <a:pt x="792" y="612"/>
                  </a:lnTo>
                  <a:lnTo>
                    <a:pt x="788" y="610"/>
                  </a:lnTo>
                  <a:lnTo>
                    <a:pt x="788" y="608"/>
                  </a:lnTo>
                  <a:lnTo>
                    <a:pt x="788" y="606"/>
                  </a:lnTo>
                  <a:lnTo>
                    <a:pt x="790" y="606"/>
                  </a:lnTo>
                  <a:lnTo>
                    <a:pt x="790" y="604"/>
                  </a:lnTo>
                  <a:lnTo>
                    <a:pt x="790" y="604"/>
                  </a:lnTo>
                  <a:lnTo>
                    <a:pt x="788" y="602"/>
                  </a:lnTo>
                  <a:lnTo>
                    <a:pt x="786" y="600"/>
                  </a:lnTo>
                  <a:lnTo>
                    <a:pt x="786" y="598"/>
                  </a:lnTo>
                  <a:lnTo>
                    <a:pt x="784" y="591"/>
                  </a:lnTo>
                  <a:lnTo>
                    <a:pt x="782" y="589"/>
                  </a:lnTo>
                  <a:lnTo>
                    <a:pt x="780" y="587"/>
                  </a:lnTo>
                  <a:lnTo>
                    <a:pt x="780" y="587"/>
                  </a:lnTo>
                  <a:lnTo>
                    <a:pt x="778" y="585"/>
                  </a:lnTo>
                  <a:lnTo>
                    <a:pt x="778" y="585"/>
                  </a:lnTo>
                  <a:lnTo>
                    <a:pt x="778" y="583"/>
                  </a:lnTo>
                  <a:lnTo>
                    <a:pt x="778" y="581"/>
                  </a:lnTo>
                  <a:lnTo>
                    <a:pt x="778" y="579"/>
                  </a:lnTo>
                  <a:lnTo>
                    <a:pt x="778" y="577"/>
                  </a:lnTo>
                  <a:lnTo>
                    <a:pt x="776" y="575"/>
                  </a:lnTo>
                  <a:lnTo>
                    <a:pt x="776" y="575"/>
                  </a:lnTo>
                  <a:lnTo>
                    <a:pt x="774" y="573"/>
                  </a:lnTo>
                  <a:lnTo>
                    <a:pt x="774" y="571"/>
                  </a:lnTo>
                  <a:lnTo>
                    <a:pt x="774" y="568"/>
                  </a:lnTo>
                  <a:lnTo>
                    <a:pt x="767" y="558"/>
                  </a:lnTo>
                  <a:lnTo>
                    <a:pt x="763" y="552"/>
                  </a:lnTo>
                  <a:lnTo>
                    <a:pt x="763" y="548"/>
                  </a:lnTo>
                  <a:lnTo>
                    <a:pt x="759" y="544"/>
                  </a:lnTo>
                  <a:lnTo>
                    <a:pt x="759" y="544"/>
                  </a:lnTo>
                  <a:lnTo>
                    <a:pt x="759" y="542"/>
                  </a:lnTo>
                  <a:lnTo>
                    <a:pt x="759" y="539"/>
                  </a:lnTo>
                  <a:lnTo>
                    <a:pt x="755" y="535"/>
                  </a:lnTo>
                  <a:lnTo>
                    <a:pt x="753" y="533"/>
                  </a:lnTo>
                  <a:lnTo>
                    <a:pt x="753" y="529"/>
                  </a:lnTo>
                  <a:lnTo>
                    <a:pt x="751" y="525"/>
                  </a:lnTo>
                  <a:lnTo>
                    <a:pt x="751" y="523"/>
                  </a:lnTo>
                  <a:lnTo>
                    <a:pt x="743" y="508"/>
                  </a:lnTo>
                  <a:lnTo>
                    <a:pt x="743" y="508"/>
                  </a:lnTo>
                  <a:lnTo>
                    <a:pt x="740" y="504"/>
                  </a:lnTo>
                  <a:lnTo>
                    <a:pt x="734" y="498"/>
                  </a:lnTo>
                  <a:lnTo>
                    <a:pt x="734" y="496"/>
                  </a:lnTo>
                  <a:lnTo>
                    <a:pt x="734" y="494"/>
                  </a:lnTo>
                  <a:lnTo>
                    <a:pt x="728" y="486"/>
                  </a:lnTo>
                  <a:lnTo>
                    <a:pt x="726" y="479"/>
                  </a:lnTo>
                  <a:lnTo>
                    <a:pt x="722" y="475"/>
                  </a:lnTo>
                  <a:lnTo>
                    <a:pt x="716" y="461"/>
                  </a:lnTo>
                  <a:lnTo>
                    <a:pt x="714" y="456"/>
                  </a:lnTo>
                  <a:lnTo>
                    <a:pt x="714" y="454"/>
                  </a:lnTo>
                  <a:lnTo>
                    <a:pt x="711" y="452"/>
                  </a:lnTo>
                  <a:lnTo>
                    <a:pt x="709" y="450"/>
                  </a:lnTo>
                  <a:lnTo>
                    <a:pt x="707" y="442"/>
                  </a:lnTo>
                  <a:lnTo>
                    <a:pt x="707" y="440"/>
                  </a:lnTo>
                  <a:lnTo>
                    <a:pt x="703" y="438"/>
                  </a:lnTo>
                  <a:lnTo>
                    <a:pt x="703" y="436"/>
                  </a:lnTo>
                  <a:lnTo>
                    <a:pt x="703" y="434"/>
                  </a:lnTo>
                  <a:lnTo>
                    <a:pt x="701" y="434"/>
                  </a:lnTo>
                  <a:lnTo>
                    <a:pt x="699" y="432"/>
                  </a:lnTo>
                  <a:lnTo>
                    <a:pt x="697" y="432"/>
                  </a:lnTo>
                  <a:lnTo>
                    <a:pt x="697" y="430"/>
                  </a:lnTo>
                  <a:lnTo>
                    <a:pt x="699" y="423"/>
                  </a:lnTo>
                  <a:lnTo>
                    <a:pt x="699" y="421"/>
                  </a:lnTo>
                  <a:lnTo>
                    <a:pt x="699" y="421"/>
                  </a:lnTo>
                  <a:lnTo>
                    <a:pt x="699" y="419"/>
                  </a:lnTo>
                  <a:lnTo>
                    <a:pt x="699" y="417"/>
                  </a:lnTo>
                  <a:lnTo>
                    <a:pt x="699" y="417"/>
                  </a:lnTo>
                  <a:lnTo>
                    <a:pt x="699" y="415"/>
                  </a:lnTo>
                  <a:lnTo>
                    <a:pt x="699" y="415"/>
                  </a:lnTo>
                  <a:lnTo>
                    <a:pt x="701" y="415"/>
                  </a:lnTo>
                  <a:lnTo>
                    <a:pt x="701" y="415"/>
                  </a:lnTo>
                  <a:lnTo>
                    <a:pt x="703" y="415"/>
                  </a:lnTo>
                  <a:lnTo>
                    <a:pt x="703" y="413"/>
                  </a:lnTo>
                  <a:lnTo>
                    <a:pt x="701" y="411"/>
                  </a:lnTo>
                  <a:lnTo>
                    <a:pt x="701" y="411"/>
                  </a:lnTo>
                  <a:lnTo>
                    <a:pt x="701" y="409"/>
                  </a:lnTo>
                  <a:lnTo>
                    <a:pt x="699" y="409"/>
                  </a:lnTo>
                  <a:lnTo>
                    <a:pt x="699" y="409"/>
                  </a:lnTo>
                  <a:lnTo>
                    <a:pt x="697" y="407"/>
                  </a:lnTo>
                  <a:lnTo>
                    <a:pt x="697" y="405"/>
                  </a:lnTo>
                  <a:lnTo>
                    <a:pt x="697" y="403"/>
                  </a:lnTo>
                  <a:lnTo>
                    <a:pt x="695" y="400"/>
                  </a:lnTo>
                  <a:lnTo>
                    <a:pt x="695" y="400"/>
                  </a:lnTo>
                  <a:lnTo>
                    <a:pt x="695" y="398"/>
                  </a:lnTo>
                  <a:lnTo>
                    <a:pt x="695" y="398"/>
                  </a:lnTo>
                  <a:lnTo>
                    <a:pt x="695" y="396"/>
                  </a:lnTo>
                  <a:lnTo>
                    <a:pt x="693" y="396"/>
                  </a:lnTo>
                  <a:lnTo>
                    <a:pt x="693" y="394"/>
                  </a:lnTo>
                  <a:lnTo>
                    <a:pt x="691" y="392"/>
                  </a:lnTo>
                  <a:lnTo>
                    <a:pt x="691" y="392"/>
                  </a:lnTo>
                  <a:lnTo>
                    <a:pt x="691" y="390"/>
                  </a:lnTo>
                  <a:lnTo>
                    <a:pt x="689" y="388"/>
                  </a:lnTo>
                  <a:lnTo>
                    <a:pt x="689" y="388"/>
                  </a:lnTo>
                  <a:lnTo>
                    <a:pt x="689" y="388"/>
                  </a:lnTo>
                  <a:lnTo>
                    <a:pt x="689" y="386"/>
                  </a:lnTo>
                  <a:lnTo>
                    <a:pt x="689" y="386"/>
                  </a:lnTo>
                  <a:lnTo>
                    <a:pt x="691" y="386"/>
                  </a:lnTo>
                  <a:lnTo>
                    <a:pt x="691" y="386"/>
                  </a:lnTo>
                  <a:lnTo>
                    <a:pt x="691" y="382"/>
                  </a:lnTo>
                  <a:lnTo>
                    <a:pt x="691" y="382"/>
                  </a:lnTo>
                  <a:lnTo>
                    <a:pt x="689" y="380"/>
                  </a:lnTo>
                  <a:lnTo>
                    <a:pt x="689" y="380"/>
                  </a:lnTo>
                  <a:lnTo>
                    <a:pt x="684" y="378"/>
                  </a:lnTo>
                  <a:lnTo>
                    <a:pt x="682" y="376"/>
                  </a:lnTo>
                  <a:lnTo>
                    <a:pt x="678" y="374"/>
                  </a:lnTo>
                  <a:lnTo>
                    <a:pt x="678" y="371"/>
                  </a:lnTo>
                  <a:lnTo>
                    <a:pt x="678" y="369"/>
                  </a:lnTo>
                  <a:lnTo>
                    <a:pt x="678" y="367"/>
                  </a:lnTo>
                  <a:lnTo>
                    <a:pt x="676" y="365"/>
                  </a:lnTo>
                  <a:lnTo>
                    <a:pt x="676" y="365"/>
                  </a:lnTo>
                  <a:lnTo>
                    <a:pt x="676" y="363"/>
                  </a:lnTo>
                  <a:lnTo>
                    <a:pt x="674" y="363"/>
                  </a:lnTo>
                  <a:lnTo>
                    <a:pt x="674" y="361"/>
                  </a:lnTo>
                  <a:lnTo>
                    <a:pt x="674" y="361"/>
                  </a:lnTo>
                  <a:lnTo>
                    <a:pt x="674" y="359"/>
                  </a:lnTo>
                  <a:lnTo>
                    <a:pt x="670" y="357"/>
                  </a:lnTo>
                  <a:lnTo>
                    <a:pt x="670" y="357"/>
                  </a:lnTo>
                  <a:lnTo>
                    <a:pt x="668" y="357"/>
                  </a:lnTo>
                  <a:lnTo>
                    <a:pt x="670" y="355"/>
                  </a:lnTo>
                  <a:lnTo>
                    <a:pt x="670" y="355"/>
                  </a:lnTo>
                  <a:lnTo>
                    <a:pt x="670" y="355"/>
                  </a:lnTo>
                  <a:lnTo>
                    <a:pt x="668" y="351"/>
                  </a:lnTo>
                  <a:lnTo>
                    <a:pt x="666" y="349"/>
                  </a:lnTo>
                  <a:lnTo>
                    <a:pt x="664" y="347"/>
                  </a:lnTo>
                  <a:lnTo>
                    <a:pt x="666" y="347"/>
                  </a:lnTo>
                  <a:lnTo>
                    <a:pt x="666" y="344"/>
                  </a:lnTo>
                  <a:lnTo>
                    <a:pt x="668" y="344"/>
                  </a:lnTo>
                  <a:lnTo>
                    <a:pt x="668" y="347"/>
                  </a:lnTo>
                  <a:lnTo>
                    <a:pt x="670" y="347"/>
                  </a:lnTo>
                  <a:lnTo>
                    <a:pt x="668" y="347"/>
                  </a:lnTo>
                  <a:lnTo>
                    <a:pt x="668" y="344"/>
                  </a:lnTo>
                  <a:lnTo>
                    <a:pt x="668" y="344"/>
                  </a:lnTo>
                  <a:lnTo>
                    <a:pt x="670" y="344"/>
                  </a:lnTo>
                  <a:lnTo>
                    <a:pt x="670" y="347"/>
                  </a:lnTo>
                  <a:lnTo>
                    <a:pt x="672" y="347"/>
                  </a:lnTo>
                  <a:lnTo>
                    <a:pt x="672" y="347"/>
                  </a:lnTo>
                  <a:lnTo>
                    <a:pt x="672" y="347"/>
                  </a:lnTo>
                  <a:lnTo>
                    <a:pt x="670" y="344"/>
                  </a:lnTo>
                  <a:lnTo>
                    <a:pt x="670" y="344"/>
                  </a:lnTo>
                  <a:lnTo>
                    <a:pt x="670" y="344"/>
                  </a:lnTo>
                  <a:lnTo>
                    <a:pt x="668" y="342"/>
                  </a:lnTo>
                  <a:lnTo>
                    <a:pt x="668" y="342"/>
                  </a:lnTo>
                  <a:lnTo>
                    <a:pt x="668" y="342"/>
                  </a:lnTo>
                  <a:lnTo>
                    <a:pt x="668" y="342"/>
                  </a:lnTo>
                  <a:lnTo>
                    <a:pt x="668" y="342"/>
                  </a:lnTo>
                  <a:lnTo>
                    <a:pt x="668" y="340"/>
                  </a:lnTo>
                  <a:lnTo>
                    <a:pt x="668" y="338"/>
                  </a:lnTo>
                  <a:lnTo>
                    <a:pt x="670" y="338"/>
                  </a:lnTo>
                  <a:lnTo>
                    <a:pt x="668" y="338"/>
                  </a:lnTo>
                  <a:lnTo>
                    <a:pt x="668" y="338"/>
                  </a:lnTo>
                  <a:lnTo>
                    <a:pt x="666" y="338"/>
                  </a:lnTo>
                  <a:lnTo>
                    <a:pt x="666" y="338"/>
                  </a:lnTo>
                  <a:lnTo>
                    <a:pt x="666" y="336"/>
                  </a:lnTo>
                  <a:lnTo>
                    <a:pt x="664" y="336"/>
                  </a:lnTo>
                  <a:lnTo>
                    <a:pt x="664" y="334"/>
                  </a:lnTo>
                  <a:lnTo>
                    <a:pt x="664" y="334"/>
                  </a:lnTo>
                  <a:lnTo>
                    <a:pt x="662" y="332"/>
                  </a:lnTo>
                  <a:lnTo>
                    <a:pt x="664" y="332"/>
                  </a:lnTo>
                  <a:lnTo>
                    <a:pt x="664" y="330"/>
                  </a:lnTo>
                  <a:lnTo>
                    <a:pt x="664" y="330"/>
                  </a:lnTo>
                  <a:lnTo>
                    <a:pt x="666" y="332"/>
                  </a:lnTo>
                  <a:lnTo>
                    <a:pt x="668" y="332"/>
                  </a:lnTo>
                  <a:lnTo>
                    <a:pt x="670" y="334"/>
                  </a:lnTo>
                  <a:lnTo>
                    <a:pt x="670" y="336"/>
                  </a:lnTo>
                  <a:lnTo>
                    <a:pt x="672" y="336"/>
                  </a:lnTo>
                  <a:lnTo>
                    <a:pt x="672" y="334"/>
                  </a:lnTo>
                  <a:lnTo>
                    <a:pt x="672" y="334"/>
                  </a:lnTo>
                  <a:lnTo>
                    <a:pt x="670" y="332"/>
                  </a:lnTo>
                  <a:lnTo>
                    <a:pt x="670" y="332"/>
                  </a:lnTo>
                  <a:lnTo>
                    <a:pt x="670" y="332"/>
                  </a:lnTo>
                  <a:lnTo>
                    <a:pt x="670" y="330"/>
                  </a:lnTo>
                  <a:lnTo>
                    <a:pt x="668" y="326"/>
                  </a:lnTo>
                  <a:lnTo>
                    <a:pt x="668" y="326"/>
                  </a:lnTo>
                  <a:lnTo>
                    <a:pt x="668" y="324"/>
                  </a:lnTo>
                  <a:lnTo>
                    <a:pt x="666" y="322"/>
                  </a:lnTo>
                  <a:lnTo>
                    <a:pt x="660" y="315"/>
                  </a:lnTo>
                  <a:lnTo>
                    <a:pt x="658" y="315"/>
                  </a:lnTo>
                  <a:lnTo>
                    <a:pt x="655" y="315"/>
                  </a:lnTo>
                  <a:lnTo>
                    <a:pt x="655" y="313"/>
                  </a:lnTo>
                  <a:lnTo>
                    <a:pt x="653" y="313"/>
                  </a:lnTo>
                  <a:lnTo>
                    <a:pt x="653" y="313"/>
                  </a:lnTo>
                  <a:lnTo>
                    <a:pt x="651" y="313"/>
                  </a:lnTo>
                  <a:lnTo>
                    <a:pt x="653" y="311"/>
                  </a:lnTo>
                  <a:lnTo>
                    <a:pt x="653" y="311"/>
                  </a:lnTo>
                  <a:lnTo>
                    <a:pt x="651" y="311"/>
                  </a:lnTo>
                  <a:lnTo>
                    <a:pt x="653" y="311"/>
                  </a:lnTo>
                  <a:lnTo>
                    <a:pt x="651" y="309"/>
                  </a:lnTo>
                  <a:lnTo>
                    <a:pt x="649" y="307"/>
                  </a:lnTo>
                  <a:lnTo>
                    <a:pt x="647" y="305"/>
                  </a:lnTo>
                  <a:lnTo>
                    <a:pt x="645" y="305"/>
                  </a:lnTo>
                  <a:lnTo>
                    <a:pt x="645" y="305"/>
                  </a:lnTo>
                  <a:lnTo>
                    <a:pt x="645" y="303"/>
                  </a:lnTo>
                  <a:lnTo>
                    <a:pt x="645" y="303"/>
                  </a:lnTo>
                  <a:lnTo>
                    <a:pt x="645" y="303"/>
                  </a:lnTo>
                  <a:lnTo>
                    <a:pt x="643" y="301"/>
                  </a:lnTo>
                  <a:lnTo>
                    <a:pt x="643" y="301"/>
                  </a:lnTo>
                  <a:lnTo>
                    <a:pt x="643" y="299"/>
                  </a:lnTo>
                  <a:lnTo>
                    <a:pt x="639" y="295"/>
                  </a:lnTo>
                  <a:lnTo>
                    <a:pt x="637" y="293"/>
                  </a:lnTo>
                  <a:lnTo>
                    <a:pt x="637" y="293"/>
                  </a:lnTo>
                  <a:lnTo>
                    <a:pt x="637" y="293"/>
                  </a:lnTo>
                  <a:lnTo>
                    <a:pt x="637" y="291"/>
                  </a:lnTo>
                  <a:lnTo>
                    <a:pt x="635" y="291"/>
                  </a:lnTo>
                  <a:lnTo>
                    <a:pt x="635" y="291"/>
                  </a:lnTo>
                  <a:lnTo>
                    <a:pt x="635" y="288"/>
                  </a:lnTo>
                  <a:lnTo>
                    <a:pt x="633" y="286"/>
                  </a:lnTo>
                  <a:lnTo>
                    <a:pt x="631" y="284"/>
                  </a:lnTo>
                  <a:lnTo>
                    <a:pt x="631" y="284"/>
                  </a:lnTo>
                  <a:lnTo>
                    <a:pt x="631" y="284"/>
                  </a:lnTo>
                  <a:lnTo>
                    <a:pt x="631" y="282"/>
                  </a:lnTo>
                  <a:lnTo>
                    <a:pt x="631" y="282"/>
                  </a:lnTo>
                  <a:lnTo>
                    <a:pt x="631" y="282"/>
                  </a:lnTo>
                  <a:lnTo>
                    <a:pt x="628" y="278"/>
                  </a:lnTo>
                  <a:lnTo>
                    <a:pt x="626" y="276"/>
                  </a:lnTo>
                  <a:lnTo>
                    <a:pt x="626" y="276"/>
                  </a:lnTo>
                  <a:lnTo>
                    <a:pt x="626" y="276"/>
                  </a:lnTo>
                  <a:lnTo>
                    <a:pt x="626" y="276"/>
                  </a:lnTo>
                  <a:lnTo>
                    <a:pt x="624" y="274"/>
                  </a:lnTo>
                  <a:lnTo>
                    <a:pt x="624" y="274"/>
                  </a:lnTo>
                  <a:lnTo>
                    <a:pt x="622" y="272"/>
                  </a:lnTo>
                  <a:lnTo>
                    <a:pt x="622" y="270"/>
                  </a:lnTo>
                  <a:lnTo>
                    <a:pt x="618" y="268"/>
                  </a:lnTo>
                  <a:lnTo>
                    <a:pt x="616" y="268"/>
                  </a:lnTo>
                  <a:lnTo>
                    <a:pt x="616" y="266"/>
                  </a:lnTo>
                  <a:lnTo>
                    <a:pt x="614" y="253"/>
                  </a:lnTo>
                  <a:lnTo>
                    <a:pt x="612" y="251"/>
                  </a:lnTo>
                  <a:lnTo>
                    <a:pt x="610" y="249"/>
                  </a:lnTo>
                  <a:lnTo>
                    <a:pt x="608" y="249"/>
                  </a:lnTo>
                  <a:lnTo>
                    <a:pt x="606" y="245"/>
                  </a:lnTo>
                  <a:lnTo>
                    <a:pt x="604" y="245"/>
                  </a:lnTo>
                  <a:lnTo>
                    <a:pt x="604" y="243"/>
                  </a:lnTo>
                  <a:lnTo>
                    <a:pt x="602" y="241"/>
                  </a:lnTo>
                  <a:lnTo>
                    <a:pt x="602" y="241"/>
                  </a:lnTo>
                  <a:lnTo>
                    <a:pt x="602" y="239"/>
                  </a:lnTo>
                  <a:lnTo>
                    <a:pt x="602" y="239"/>
                  </a:lnTo>
                  <a:lnTo>
                    <a:pt x="599" y="235"/>
                  </a:lnTo>
                  <a:lnTo>
                    <a:pt x="599" y="235"/>
                  </a:lnTo>
                  <a:lnTo>
                    <a:pt x="599" y="230"/>
                  </a:lnTo>
                  <a:lnTo>
                    <a:pt x="599" y="228"/>
                  </a:lnTo>
                  <a:lnTo>
                    <a:pt x="599" y="228"/>
                  </a:lnTo>
                  <a:lnTo>
                    <a:pt x="599" y="226"/>
                  </a:lnTo>
                  <a:lnTo>
                    <a:pt x="599" y="226"/>
                  </a:lnTo>
                  <a:lnTo>
                    <a:pt x="599" y="226"/>
                  </a:lnTo>
                  <a:lnTo>
                    <a:pt x="602" y="224"/>
                  </a:lnTo>
                  <a:lnTo>
                    <a:pt x="602" y="224"/>
                  </a:lnTo>
                  <a:lnTo>
                    <a:pt x="602" y="222"/>
                  </a:lnTo>
                  <a:lnTo>
                    <a:pt x="599" y="214"/>
                  </a:lnTo>
                  <a:lnTo>
                    <a:pt x="599" y="212"/>
                  </a:lnTo>
                  <a:lnTo>
                    <a:pt x="599" y="212"/>
                  </a:lnTo>
                  <a:lnTo>
                    <a:pt x="597" y="210"/>
                  </a:lnTo>
                  <a:lnTo>
                    <a:pt x="597" y="208"/>
                  </a:lnTo>
                  <a:lnTo>
                    <a:pt x="595" y="203"/>
                  </a:lnTo>
                  <a:lnTo>
                    <a:pt x="595" y="201"/>
                  </a:lnTo>
                  <a:lnTo>
                    <a:pt x="595" y="201"/>
                  </a:lnTo>
                  <a:lnTo>
                    <a:pt x="593" y="197"/>
                  </a:lnTo>
                  <a:lnTo>
                    <a:pt x="591" y="195"/>
                  </a:lnTo>
                  <a:lnTo>
                    <a:pt x="589" y="195"/>
                  </a:lnTo>
                  <a:lnTo>
                    <a:pt x="585" y="191"/>
                  </a:lnTo>
                  <a:lnTo>
                    <a:pt x="585" y="189"/>
                  </a:lnTo>
                  <a:lnTo>
                    <a:pt x="581" y="187"/>
                  </a:lnTo>
                  <a:lnTo>
                    <a:pt x="581" y="187"/>
                  </a:lnTo>
                  <a:lnTo>
                    <a:pt x="579" y="185"/>
                  </a:lnTo>
                  <a:lnTo>
                    <a:pt x="579" y="183"/>
                  </a:lnTo>
                  <a:lnTo>
                    <a:pt x="579" y="183"/>
                  </a:lnTo>
                  <a:lnTo>
                    <a:pt x="577" y="181"/>
                  </a:lnTo>
                  <a:lnTo>
                    <a:pt x="577" y="181"/>
                  </a:lnTo>
                  <a:lnTo>
                    <a:pt x="579" y="179"/>
                  </a:lnTo>
                  <a:lnTo>
                    <a:pt x="579" y="179"/>
                  </a:lnTo>
                  <a:lnTo>
                    <a:pt x="579" y="174"/>
                  </a:lnTo>
                  <a:lnTo>
                    <a:pt x="579" y="172"/>
                  </a:lnTo>
                  <a:lnTo>
                    <a:pt x="581" y="168"/>
                  </a:lnTo>
                  <a:lnTo>
                    <a:pt x="581" y="168"/>
                  </a:lnTo>
                  <a:lnTo>
                    <a:pt x="583" y="168"/>
                  </a:lnTo>
                  <a:lnTo>
                    <a:pt x="589" y="158"/>
                  </a:lnTo>
                  <a:lnTo>
                    <a:pt x="589" y="158"/>
                  </a:lnTo>
                  <a:lnTo>
                    <a:pt x="589" y="158"/>
                  </a:lnTo>
                  <a:lnTo>
                    <a:pt x="587" y="156"/>
                  </a:lnTo>
                  <a:lnTo>
                    <a:pt x="587" y="156"/>
                  </a:lnTo>
                  <a:lnTo>
                    <a:pt x="587" y="154"/>
                  </a:lnTo>
                  <a:lnTo>
                    <a:pt x="587" y="152"/>
                  </a:lnTo>
                  <a:lnTo>
                    <a:pt x="589" y="150"/>
                  </a:lnTo>
                  <a:lnTo>
                    <a:pt x="591" y="150"/>
                  </a:lnTo>
                  <a:lnTo>
                    <a:pt x="591" y="150"/>
                  </a:lnTo>
                  <a:lnTo>
                    <a:pt x="593" y="150"/>
                  </a:lnTo>
                  <a:lnTo>
                    <a:pt x="593" y="150"/>
                  </a:lnTo>
                  <a:lnTo>
                    <a:pt x="593" y="150"/>
                  </a:lnTo>
                  <a:lnTo>
                    <a:pt x="593" y="152"/>
                  </a:lnTo>
                  <a:lnTo>
                    <a:pt x="595" y="152"/>
                  </a:lnTo>
                  <a:lnTo>
                    <a:pt x="595" y="150"/>
                  </a:lnTo>
                  <a:lnTo>
                    <a:pt x="593" y="150"/>
                  </a:lnTo>
                  <a:lnTo>
                    <a:pt x="593" y="150"/>
                  </a:lnTo>
                  <a:lnTo>
                    <a:pt x="593" y="147"/>
                  </a:lnTo>
                  <a:lnTo>
                    <a:pt x="593" y="147"/>
                  </a:lnTo>
                  <a:lnTo>
                    <a:pt x="595" y="150"/>
                  </a:lnTo>
                  <a:lnTo>
                    <a:pt x="595" y="150"/>
                  </a:lnTo>
                  <a:lnTo>
                    <a:pt x="595" y="150"/>
                  </a:lnTo>
                  <a:lnTo>
                    <a:pt x="595" y="150"/>
                  </a:lnTo>
                  <a:lnTo>
                    <a:pt x="595" y="150"/>
                  </a:lnTo>
                  <a:lnTo>
                    <a:pt x="595" y="150"/>
                  </a:lnTo>
                  <a:lnTo>
                    <a:pt x="595" y="150"/>
                  </a:lnTo>
                  <a:lnTo>
                    <a:pt x="595" y="152"/>
                  </a:lnTo>
                  <a:lnTo>
                    <a:pt x="595" y="152"/>
                  </a:lnTo>
                  <a:lnTo>
                    <a:pt x="595" y="152"/>
                  </a:lnTo>
                  <a:lnTo>
                    <a:pt x="595" y="152"/>
                  </a:lnTo>
                  <a:lnTo>
                    <a:pt x="597" y="156"/>
                  </a:lnTo>
                  <a:lnTo>
                    <a:pt x="599" y="156"/>
                  </a:lnTo>
                  <a:lnTo>
                    <a:pt x="599" y="160"/>
                  </a:lnTo>
                  <a:lnTo>
                    <a:pt x="597" y="160"/>
                  </a:lnTo>
                  <a:lnTo>
                    <a:pt x="597" y="160"/>
                  </a:lnTo>
                  <a:lnTo>
                    <a:pt x="597" y="162"/>
                  </a:lnTo>
                  <a:lnTo>
                    <a:pt x="599" y="162"/>
                  </a:lnTo>
                  <a:lnTo>
                    <a:pt x="599" y="164"/>
                  </a:lnTo>
                  <a:lnTo>
                    <a:pt x="602" y="164"/>
                  </a:lnTo>
                  <a:lnTo>
                    <a:pt x="602" y="166"/>
                  </a:lnTo>
                  <a:lnTo>
                    <a:pt x="604" y="168"/>
                  </a:lnTo>
                  <a:lnTo>
                    <a:pt x="604" y="168"/>
                  </a:lnTo>
                  <a:lnTo>
                    <a:pt x="604" y="168"/>
                  </a:lnTo>
                  <a:lnTo>
                    <a:pt x="604" y="170"/>
                  </a:lnTo>
                  <a:lnTo>
                    <a:pt x="604" y="172"/>
                  </a:lnTo>
                  <a:lnTo>
                    <a:pt x="604" y="172"/>
                  </a:lnTo>
                  <a:lnTo>
                    <a:pt x="604" y="174"/>
                  </a:lnTo>
                  <a:lnTo>
                    <a:pt x="604" y="174"/>
                  </a:lnTo>
                  <a:lnTo>
                    <a:pt x="604" y="176"/>
                  </a:lnTo>
                  <a:lnTo>
                    <a:pt x="604" y="179"/>
                  </a:lnTo>
                  <a:lnTo>
                    <a:pt x="604" y="179"/>
                  </a:lnTo>
                  <a:lnTo>
                    <a:pt x="604" y="181"/>
                  </a:lnTo>
                  <a:lnTo>
                    <a:pt x="604" y="181"/>
                  </a:lnTo>
                  <a:lnTo>
                    <a:pt x="606" y="183"/>
                  </a:lnTo>
                  <a:lnTo>
                    <a:pt x="606" y="185"/>
                  </a:lnTo>
                  <a:lnTo>
                    <a:pt x="606" y="189"/>
                  </a:lnTo>
                  <a:lnTo>
                    <a:pt x="606" y="193"/>
                  </a:lnTo>
                  <a:lnTo>
                    <a:pt x="606" y="193"/>
                  </a:lnTo>
                  <a:lnTo>
                    <a:pt x="606" y="193"/>
                  </a:lnTo>
                  <a:lnTo>
                    <a:pt x="606" y="191"/>
                  </a:lnTo>
                  <a:lnTo>
                    <a:pt x="606" y="191"/>
                  </a:lnTo>
                  <a:lnTo>
                    <a:pt x="606" y="191"/>
                  </a:lnTo>
                  <a:lnTo>
                    <a:pt x="608" y="191"/>
                  </a:lnTo>
                  <a:lnTo>
                    <a:pt x="608" y="191"/>
                  </a:lnTo>
                  <a:lnTo>
                    <a:pt x="608" y="191"/>
                  </a:lnTo>
                  <a:lnTo>
                    <a:pt x="606" y="191"/>
                  </a:lnTo>
                  <a:lnTo>
                    <a:pt x="606" y="191"/>
                  </a:lnTo>
                  <a:lnTo>
                    <a:pt x="608" y="191"/>
                  </a:lnTo>
                  <a:lnTo>
                    <a:pt x="608" y="191"/>
                  </a:lnTo>
                  <a:lnTo>
                    <a:pt x="608" y="193"/>
                  </a:lnTo>
                  <a:lnTo>
                    <a:pt x="608" y="193"/>
                  </a:lnTo>
                  <a:lnTo>
                    <a:pt x="608" y="193"/>
                  </a:lnTo>
                  <a:lnTo>
                    <a:pt x="612" y="195"/>
                  </a:lnTo>
                  <a:lnTo>
                    <a:pt x="614" y="197"/>
                  </a:lnTo>
                  <a:lnTo>
                    <a:pt x="614" y="197"/>
                  </a:lnTo>
                  <a:lnTo>
                    <a:pt x="614" y="201"/>
                  </a:lnTo>
                  <a:lnTo>
                    <a:pt x="614" y="201"/>
                  </a:lnTo>
                  <a:lnTo>
                    <a:pt x="614" y="206"/>
                  </a:lnTo>
                  <a:lnTo>
                    <a:pt x="616" y="206"/>
                  </a:lnTo>
                  <a:lnTo>
                    <a:pt x="616" y="206"/>
                  </a:lnTo>
                  <a:lnTo>
                    <a:pt x="616" y="208"/>
                  </a:lnTo>
                  <a:lnTo>
                    <a:pt x="618" y="208"/>
                  </a:lnTo>
                  <a:lnTo>
                    <a:pt x="618" y="210"/>
                  </a:lnTo>
                  <a:lnTo>
                    <a:pt x="618" y="212"/>
                  </a:lnTo>
                  <a:lnTo>
                    <a:pt x="620" y="212"/>
                  </a:lnTo>
                  <a:lnTo>
                    <a:pt x="620" y="214"/>
                  </a:lnTo>
                  <a:lnTo>
                    <a:pt x="622" y="214"/>
                  </a:lnTo>
                  <a:lnTo>
                    <a:pt x="624" y="214"/>
                  </a:lnTo>
                  <a:lnTo>
                    <a:pt x="626" y="218"/>
                  </a:lnTo>
                  <a:lnTo>
                    <a:pt x="626" y="218"/>
                  </a:lnTo>
                  <a:lnTo>
                    <a:pt x="626" y="220"/>
                  </a:lnTo>
                  <a:lnTo>
                    <a:pt x="628" y="220"/>
                  </a:lnTo>
                  <a:lnTo>
                    <a:pt x="628" y="220"/>
                  </a:lnTo>
                  <a:lnTo>
                    <a:pt x="628" y="220"/>
                  </a:lnTo>
                  <a:lnTo>
                    <a:pt x="628" y="220"/>
                  </a:lnTo>
                  <a:lnTo>
                    <a:pt x="631" y="222"/>
                  </a:lnTo>
                  <a:lnTo>
                    <a:pt x="631" y="222"/>
                  </a:lnTo>
                  <a:lnTo>
                    <a:pt x="631" y="222"/>
                  </a:lnTo>
                  <a:lnTo>
                    <a:pt x="631" y="224"/>
                  </a:lnTo>
                  <a:lnTo>
                    <a:pt x="633" y="224"/>
                  </a:lnTo>
                  <a:lnTo>
                    <a:pt x="633" y="224"/>
                  </a:lnTo>
                  <a:lnTo>
                    <a:pt x="633" y="226"/>
                  </a:lnTo>
                  <a:lnTo>
                    <a:pt x="633" y="228"/>
                  </a:lnTo>
                  <a:lnTo>
                    <a:pt x="635" y="228"/>
                  </a:lnTo>
                  <a:lnTo>
                    <a:pt x="637" y="230"/>
                  </a:lnTo>
                  <a:lnTo>
                    <a:pt x="637" y="228"/>
                  </a:lnTo>
                  <a:lnTo>
                    <a:pt x="637" y="230"/>
                  </a:lnTo>
                  <a:lnTo>
                    <a:pt x="639" y="230"/>
                  </a:lnTo>
                  <a:lnTo>
                    <a:pt x="639" y="230"/>
                  </a:lnTo>
                  <a:lnTo>
                    <a:pt x="639" y="230"/>
                  </a:lnTo>
                  <a:lnTo>
                    <a:pt x="639" y="232"/>
                  </a:lnTo>
                  <a:lnTo>
                    <a:pt x="641" y="232"/>
                  </a:lnTo>
                  <a:lnTo>
                    <a:pt x="639" y="235"/>
                  </a:lnTo>
                  <a:lnTo>
                    <a:pt x="639" y="235"/>
                  </a:lnTo>
                  <a:lnTo>
                    <a:pt x="639" y="235"/>
                  </a:lnTo>
                  <a:lnTo>
                    <a:pt x="639" y="237"/>
                  </a:lnTo>
                  <a:lnTo>
                    <a:pt x="641" y="237"/>
                  </a:lnTo>
                  <a:lnTo>
                    <a:pt x="641" y="239"/>
                  </a:lnTo>
                  <a:lnTo>
                    <a:pt x="641" y="241"/>
                  </a:lnTo>
                  <a:lnTo>
                    <a:pt x="639" y="241"/>
                  </a:lnTo>
                  <a:lnTo>
                    <a:pt x="639" y="241"/>
                  </a:lnTo>
                  <a:lnTo>
                    <a:pt x="639" y="243"/>
                  </a:lnTo>
                  <a:lnTo>
                    <a:pt x="641" y="247"/>
                  </a:lnTo>
                  <a:lnTo>
                    <a:pt x="641" y="247"/>
                  </a:lnTo>
                  <a:lnTo>
                    <a:pt x="641" y="249"/>
                  </a:lnTo>
                  <a:lnTo>
                    <a:pt x="641" y="249"/>
                  </a:lnTo>
                  <a:lnTo>
                    <a:pt x="643" y="249"/>
                  </a:lnTo>
                  <a:lnTo>
                    <a:pt x="643" y="251"/>
                  </a:lnTo>
                  <a:lnTo>
                    <a:pt x="643" y="251"/>
                  </a:lnTo>
                  <a:lnTo>
                    <a:pt x="645" y="253"/>
                  </a:lnTo>
                  <a:lnTo>
                    <a:pt x="643" y="255"/>
                  </a:lnTo>
                  <a:lnTo>
                    <a:pt x="643" y="257"/>
                  </a:lnTo>
                  <a:lnTo>
                    <a:pt x="641" y="259"/>
                  </a:lnTo>
                  <a:lnTo>
                    <a:pt x="643" y="262"/>
                  </a:lnTo>
                  <a:lnTo>
                    <a:pt x="643" y="264"/>
                  </a:lnTo>
                  <a:lnTo>
                    <a:pt x="643" y="268"/>
                  </a:lnTo>
                  <a:lnTo>
                    <a:pt x="645" y="270"/>
                  </a:lnTo>
                  <a:lnTo>
                    <a:pt x="645" y="270"/>
                  </a:lnTo>
                  <a:lnTo>
                    <a:pt x="647" y="270"/>
                  </a:lnTo>
                  <a:lnTo>
                    <a:pt x="645" y="270"/>
                  </a:lnTo>
                  <a:lnTo>
                    <a:pt x="645" y="268"/>
                  </a:lnTo>
                  <a:lnTo>
                    <a:pt x="647" y="268"/>
                  </a:lnTo>
                  <a:lnTo>
                    <a:pt x="647" y="272"/>
                  </a:lnTo>
                  <a:lnTo>
                    <a:pt x="647" y="272"/>
                  </a:lnTo>
                  <a:lnTo>
                    <a:pt x="647" y="270"/>
                  </a:lnTo>
                  <a:lnTo>
                    <a:pt x="647" y="272"/>
                  </a:lnTo>
                  <a:lnTo>
                    <a:pt x="647" y="272"/>
                  </a:lnTo>
                  <a:lnTo>
                    <a:pt x="647" y="272"/>
                  </a:lnTo>
                  <a:lnTo>
                    <a:pt x="649" y="274"/>
                  </a:lnTo>
                  <a:lnTo>
                    <a:pt x="649" y="274"/>
                  </a:lnTo>
                  <a:lnTo>
                    <a:pt x="649" y="274"/>
                  </a:lnTo>
                  <a:lnTo>
                    <a:pt x="649" y="276"/>
                  </a:lnTo>
                  <a:lnTo>
                    <a:pt x="655" y="280"/>
                  </a:lnTo>
                  <a:lnTo>
                    <a:pt x="655" y="280"/>
                  </a:lnTo>
                  <a:lnTo>
                    <a:pt x="655" y="280"/>
                  </a:lnTo>
                  <a:lnTo>
                    <a:pt x="658" y="282"/>
                  </a:lnTo>
                  <a:lnTo>
                    <a:pt x="660" y="284"/>
                  </a:lnTo>
                  <a:lnTo>
                    <a:pt x="660" y="286"/>
                  </a:lnTo>
                  <a:lnTo>
                    <a:pt x="660" y="286"/>
                  </a:lnTo>
                  <a:lnTo>
                    <a:pt x="670" y="293"/>
                  </a:lnTo>
                  <a:lnTo>
                    <a:pt x="670" y="293"/>
                  </a:lnTo>
                  <a:lnTo>
                    <a:pt x="672" y="297"/>
                  </a:lnTo>
                  <a:lnTo>
                    <a:pt x="672" y="297"/>
                  </a:lnTo>
                  <a:lnTo>
                    <a:pt x="674" y="297"/>
                  </a:lnTo>
                  <a:lnTo>
                    <a:pt x="674" y="297"/>
                  </a:lnTo>
                  <a:lnTo>
                    <a:pt x="674" y="301"/>
                  </a:lnTo>
                  <a:lnTo>
                    <a:pt x="674" y="303"/>
                  </a:lnTo>
                  <a:lnTo>
                    <a:pt x="676" y="303"/>
                  </a:lnTo>
                  <a:lnTo>
                    <a:pt x="676" y="303"/>
                  </a:lnTo>
                  <a:lnTo>
                    <a:pt x="676" y="303"/>
                  </a:lnTo>
                  <a:lnTo>
                    <a:pt x="676" y="303"/>
                  </a:lnTo>
                  <a:lnTo>
                    <a:pt x="676" y="303"/>
                  </a:lnTo>
                  <a:lnTo>
                    <a:pt x="676" y="303"/>
                  </a:lnTo>
                  <a:lnTo>
                    <a:pt x="676" y="303"/>
                  </a:lnTo>
                  <a:lnTo>
                    <a:pt x="678" y="303"/>
                  </a:lnTo>
                  <a:lnTo>
                    <a:pt x="678" y="303"/>
                  </a:lnTo>
                  <a:lnTo>
                    <a:pt x="678" y="305"/>
                  </a:lnTo>
                  <a:lnTo>
                    <a:pt x="678" y="307"/>
                  </a:lnTo>
                  <a:lnTo>
                    <a:pt x="680" y="309"/>
                  </a:lnTo>
                  <a:lnTo>
                    <a:pt x="680" y="309"/>
                  </a:lnTo>
                  <a:lnTo>
                    <a:pt x="680" y="311"/>
                  </a:lnTo>
                  <a:lnTo>
                    <a:pt x="684" y="313"/>
                  </a:lnTo>
                  <a:lnTo>
                    <a:pt x="684" y="315"/>
                  </a:lnTo>
                  <a:lnTo>
                    <a:pt x="687" y="315"/>
                  </a:lnTo>
                  <a:lnTo>
                    <a:pt x="687" y="315"/>
                  </a:lnTo>
                  <a:lnTo>
                    <a:pt x="687" y="315"/>
                  </a:lnTo>
                  <a:lnTo>
                    <a:pt x="687" y="318"/>
                  </a:lnTo>
                  <a:lnTo>
                    <a:pt x="687" y="318"/>
                  </a:lnTo>
                  <a:lnTo>
                    <a:pt x="687" y="318"/>
                  </a:lnTo>
                  <a:lnTo>
                    <a:pt x="689" y="318"/>
                  </a:lnTo>
                  <a:lnTo>
                    <a:pt x="689" y="318"/>
                  </a:lnTo>
                  <a:lnTo>
                    <a:pt x="691" y="320"/>
                  </a:lnTo>
                  <a:lnTo>
                    <a:pt x="691" y="322"/>
                  </a:lnTo>
                  <a:lnTo>
                    <a:pt x="693" y="322"/>
                  </a:lnTo>
                  <a:lnTo>
                    <a:pt x="693" y="324"/>
                  </a:lnTo>
                  <a:lnTo>
                    <a:pt x="695" y="322"/>
                  </a:lnTo>
                  <a:lnTo>
                    <a:pt x="695" y="322"/>
                  </a:lnTo>
                  <a:lnTo>
                    <a:pt x="697" y="324"/>
                  </a:lnTo>
                  <a:lnTo>
                    <a:pt x="701" y="328"/>
                  </a:lnTo>
                  <a:lnTo>
                    <a:pt x="701" y="328"/>
                  </a:lnTo>
                  <a:lnTo>
                    <a:pt x="701" y="328"/>
                  </a:lnTo>
                  <a:lnTo>
                    <a:pt x="707" y="334"/>
                  </a:lnTo>
                  <a:lnTo>
                    <a:pt x="707" y="334"/>
                  </a:lnTo>
                  <a:lnTo>
                    <a:pt x="716" y="336"/>
                  </a:lnTo>
                  <a:lnTo>
                    <a:pt x="718" y="336"/>
                  </a:lnTo>
                  <a:lnTo>
                    <a:pt x="718" y="336"/>
                  </a:lnTo>
                  <a:lnTo>
                    <a:pt x="718" y="336"/>
                  </a:lnTo>
                  <a:lnTo>
                    <a:pt x="720" y="338"/>
                  </a:lnTo>
                  <a:lnTo>
                    <a:pt x="722" y="340"/>
                  </a:lnTo>
                  <a:lnTo>
                    <a:pt x="722" y="340"/>
                  </a:lnTo>
                  <a:lnTo>
                    <a:pt x="722" y="340"/>
                  </a:lnTo>
                  <a:lnTo>
                    <a:pt x="722" y="340"/>
                  </a:lnTo>
                  <a:lnTo>
                    <a:pt x="722" y="340"/>
                  </a:lnTo>
                  <a:lnTo>
                    <a:pt x="722" y="340"/>
                  </a:lnTo>
                  <a:lnTo>
                    <a:pt x="722" y="340"/>
                  </a:lnTo>
                  <a:lnTo>
                    <a:pt x="722" y="340"/>
                  </a:lnTo>
                  <a:lnTo>
                    <a:pt x="722" y="340"/>
                  </a:lnTo>
                  <a:lnTo>
                    <a:pt x="722" y="340"/>
                  </a:lnTo>
                  <a:lnTo>
                    <a:pt x="722" y="338"/>
                  </a:lnTo>
                  <a:lnTo>
                    <a:pt x="722" y="338"/>
                  </a:lnTo>
                  <a:lnTo>
                    <a:pt x="722" y="338"/>
                  </a:lnTo>
                  <a:lnTo>
                    <a:pt x="722" y="338"/>
                  </a:lnTo>
                  <a:lnTo>
                    <a:pt x="722" y="338"/>
                  </a:lnTo>
                  <a:lnTo>
                    <a:pt x="722" y="336"/>
                  </a:lnTo>
                  <a:lnTo>
                    <a:pt x="720" y="336"/>
                  </a:lnTo>
                  <a:lnTo>
                    <a:pt x="720" y="336"/>
                  </a:lnTo>
                  <a:lnTo>
                    <a:pt x="718" y="336"/>
                  </a:lnTo>
                  <a:lnTo>
                    <a:pt x="718" y="336"/>
                  </a:lnTo>
                  <a:lnTo>
                    <a:pt x="720" y="336"/>
                  </a:lnTo>
                  <a:lnTo>
                    <a:pt x="720" y="334"/>
                  </a:lnTo>
                  <a:lnTo>
                    <a:pt x="722" y="334"/>
                  </a:lnTo>
                  <a:lnTo>
                    <a:pt x="722" y="334"/>
                  </a:lnTo>
                  <a:lnTo>
                    <a:pt x="722" y="332"/>
                  </a:lnTo>
                  <a:lnTo>
                    <a:pt x="724" y="332"/>
                  </a:lnTo>
                  <a:lnTo>
                    <a:pt x="724" y="330"/>
                  </a:lnTo>
                  <a:lnTo>
                    <a:pt x="724" y="330"/>
                  </a:lnTo>
                  <a:lnTo>
                    <a:pt x="724" y="330"/>
                  </a:lnTo>
                  <a:lnTo>
                    <a:pt x="726" y="330"/>
                  </a:lnTo>
                  <a:lnTo>
                    <a:pt x="726" y="330"/>
                  </a:lnTo>
                  <a:lnTo>
                    <a:pt x="726" y="330"/>
                  </a:lnTo>
                  <a:lnTo>
                    <a:pt x="726" y="330"/>
                  </a:lnTo>
                  <a:lnTo>
                    <a:pt x="728" y="326"/>
                  </a:lnTo>
                  <a:lnTo>
                    <a:pt x="728" y="326"/>
                  </a:lnTo>
                  <a:lnTo>
                    <a:pt x="728" y="326"/>
                  </a:lnTo>
                  <a:lnTo>
                    <a:pt x="728" y="326"/>
                  </a:lnTo>
                  <a:lnTo>
                    <a:pt x="728" y="326"/>
                  </a:lnTo>
                  <a:lnTo>
                    <a:pt x="728" y="326"/>
                  </a:lnTo>
                  <a:lnTo>
                    <a:pt x="728" y="324"/>
                  </a:lnTo>
                  <a:lnTo>
                    <a:pt x="730" y="324"/>
                  </a:lnTo>
                  <a:lnTo>
                    <a:pt x="730" y="324"/>
                  </a:lnTo>
                  <a:lnTo>
                    <a:pt x="730" y="324"/>
                  </a:lnTo>
                  <a:lnTo>
                    <a:pt x="730" y="324"/>
                  </a:lnTo>
                  <a:lnTo>
                    <a:pt x="732" y="322"/>
                  </a:lnTo>
                  <a:lnTo>
                    <a:pt x="732" y="322"/>
                  </a:lnTo>
                  <a:lnTo>
                    <a:pt x="732" y="322"/>
                  </a:lnTo>
                  <a:lnTo>
                    <a:pt x="732" y="320"/>
                  </a:lnTo>
                  <a:lnTo>
                    <a:pt x="732" y="320"/>
                  </a:lnTo>
                  <a:lnTo>
                    <a:pt x="734" y="320"/>
                  </a:lnTo>
                  <a:lnTo>
                    <a:pt x="734" y="320"/>
                  </a:lnTo>
                  <a:lnTo>
                    <a:pt x="736" y="318"/>
                  </a:lnTo>
                  <a:lnTo>
                    <a:pt x="736" y="307"/>
                  </a:lnTo>
                  <a:lnTo>
                    <a:pt x="736" y="305"/>
                  </a:lnTo>
                  <a:lnTo>
                    <a:pt x="736" y="305"/>
                  </a:lnTo>
                  <a:lnTo>
                    <a:pt x="736" y="303"/>
                  </a:lnTo>
                  <a:lnTo>
                    <a:pt x="736" y="303"/>
                  </a:lnTo>
                  <a:lnTo>
                    <a:pt x="736" y="303"/>
                  </a:lnTo>
                  <a:lnTo>
                    <a:pt x="736" y="303"/>
                  </a:lnTo>
                  <a:lnTo>
                    <a:pt x="736" y="303"/>
                  </a:lnTo>
                  <a:lnTo>
                    <a:pt x="736" y="301"/>
                  </a:lnTo>
                  <a:lnTo>
                    <a:pt x="734" y="301"/>
                  </a:lnTo>
                  <a:lnTo>
                    <a:pt x="734" y="299"/>
                  </a:lnTo>
                  <a:lnTo>
                    <a:pt x="734" y="297"/>
                  </a:lnTo>
                  <a:lnTo>
                    <a:pt x="734" y="297"/>
                  </a:lnTo>
                  <a:lnTo>
                    <a:pt x="734" y="295"/>
                  </a:lnTo>
                  <a:lnTo>
                    <a:pt x="734" y="295"/>
                  </a:lnTo>
                  <a:lnTo>
                    <a:pt x="734" y="295"/>
                  </a:lnTo>
                  <a:lnTo>
                    <a:pt x="732" y="293"/>
                  </a:lnTo>
                  <a:lnTo>
                    <a:pt x="732" y="291"/>
                  </a:lnTo>
                  <a:lnTo>
                    <a:pt x="734" y="291"/>
                  </a:lnTo>
                  <a:lnTo>
                    <a:pt x="734" y="288"/>
                  </a:lnTo>
                  <a:lnTo>
                    <a:pt x="734" y="286"/>
                  </a:lnTo>
                  <a:lnTo>
                    <a:pt x="734" y="286"/>
                  </a:lnTo>
                  <a:lnTo>
                    <a:pt x="736" y="286"/>
                  </a:lnTo>
                  <a:lnTo>
                    <a:pt x="736" y="284"/>
                  </a:lnTo>
                  <a:lnTo>
                    <a:pt x="736" y="280"/>
                  </a:lnTo>
                  <a:lnTo>
                    <a:pt x="736" y="280"/>
                  </a:lnTo>
                  <a:lnTo>
                    <a:pt x="738" y="280"/>
                  </a:lnTo>
                  <a:lnTo>
                    <a:pt x="738" y="278"/>
                  </a:lnTo>
                  <a:lnTo>
                    <a:pt x="738" y="278"/>
                  </a:lnTo>
                  <a:lnTo>
                    <a:pt x="738" y="278"/>
                  </a:lnTo>
                  <a:lnTo>
                    <a:pt x="738" y="278"/>
                  </a:lnTo>
                  <a:lnTo>
                    <a:pt x="740" y="276"/>
                  </a:lnTo>
                  <a:lnTo>
                    <a:pt x="743" y="274"/>
                  </a:lnTo>
                  <a:lnTo>
                    <a:pt x="740" y="272"/>
                  </a:lnTo>
                  <a:lnTo>
                    <a:pt x="740" y="272"/>
                  </a:lnTo>
                  <a:lnTo>
                    <a:pt x="740" y="272"/>
                  </a:lnTo>
                  <a:lnTo>
                    <a:pt x="740" y="272"/>
                  </a:lnTo>
                  <a:lnTo>
                    <a:pt x="740" y="272"/>
                  </a:lnTo>
                  <a:lnTo>
                    <a:pt x="743" y="268"/>
                  </a:lnTo>
                  <a:lnTo>
                    <a:pt x="745" y="264"/>
                  </a:lnTo>
                  <a:lnTo>
                    <a:pt x="747" y="259"/>
                  </a:lnTo>
                  <a:lnTo>
                    <a:pt x="749" y="257"/>
                  </a:lnTo>
                  <a:lnTo>
                    <a:pt x="749" y="255"/>
                  </a:lnTo>
                  <a:lnTo>
                    <a:pt x="749" y="255"/>
                  </a:lnTo>
                  <a:lnTo>
                    <a:pt x="749" y="255"/>
                  </a:lnTo>
                  <a:lnTo>
                    <a:pt x="749" y="255"/>
                  </a:lnTo>
                  <a:lnTo>
                    <a:pt x="749" y="253"/>
                  </a:lnTo>
                  <a:lnTo>
                    <a:pt x="749" y="253"/>
                  </a:lnTo>
                  <a:lnTo>
                    <a:pt x="749" y="253"/>
                  </a:lnTo>
                  <a:lnTo>
                    <a:pt x="749" y="253"/>
                  </a:lnTo>
                  <a:lnTo>
                    <a:pt x="751" y="251"/>
                  </a:lnTo>
                  <a:lnTo>
                    <a:pt x="749" y="251"/>
                  </a:lnTo>
                  <a:lnTo>
                    <a:pt x="749" y="251"/>
                  </a:lnTo>
                  <a:lnTo>
                    <a:pt x="749" y="249"/>
                  </a:lnTo>
                  <a:lnTo>
                    <a:pt x="749" y="249"/>
                  </a:lnTo>
                  <a:lnTo>
                    <a:pt x="749" y="247"/>
                  </a:lnTo>
                  <a:lnTo>
                    <a:pt x="749" y="247"/>
                  </a:lnTo>
                  <a:lnTo>
                    <a:pt x="749" y="245"/>
                  </a:lnTo>
                  <a:lnTo>
                    <a:pt x="749" y="245"/>
                  </a:lnTo>
                  <a:lnTo>
                    <a:pt x="751" y="243"/>
                  </a:lnTo>
                  <a:lnTo>
                    <a:pt x="751" y="239"/>
                  </a:lnTo>
                  <a:lnTo>
                    <a:pt x="751" y="237"/>
                  </a:lnTo>
                  <a:lnTo>
                    <a:pt x="751" y="237"/>
                  </a:lnTo>
                  <a:lnTo>
                    <a:pt x="751" y="235"/>
                  </a:lnTo>
                  <a:lnTo>
                    <a:pt x="751" y="235"/>
                  </a:lnTo>
                  <a:lnTo>
                    <a:pt x="753" y="235"/>
                  </a:lnTo>
                  <a:lnTo>
                    <a:pt x="753" y="235"/>
                  </a:lnTo>
                  <a:lnTo>
                    <a:pt x="755" y="232"/>
                  </a:lnTo>
                  <a:lnTo>
                    <a:pt x="755" y="232"/>
                  </a:lnTo>
                  <a:lnTo>
                    <a:pt x="755" y="230"/>
                  </a:lnTo>
                  <a:lnTo>
                    <a:pt x="753" y="230"/>
                  </a:lnTo>
                  <a:lnTo>
                    <a:pt x="753" y="228"/>
                  </a:lnTo>
                  <a:lnTo>
                    <a:pt x="753" y="224"/>
                  </a:lnTo>
                  <a:lnTo>
                    <a:pt x="753" y="222"/>
                  </a:lnTo>
                  <a:lnTo>
                    <a:pt x="753" y="222"/>
                  </a:lnTo>
                  <a:lnTo>
                    <a:pt x="755" y="220"/>
                  </a:lnTo>
                  <a:lnTo>
                    <a:pt x="755" y="220"/>
                  </a:lnTo>
                  <a:lnTo>
                    <a:pt x="755" y="218"/>
                  </a:lnTo>
                  <a:lnTo>
                    <a:pt x="755" y="218"/>
                  </a:lnTo>
                  <a:lnTo>
                    <a:pt x="757" y="216"/>
                  </a:lnTo>
                  <a:lnTo>
                    <a:pt x="757" y="216"/>
                  </a:lnTo>
                  <a:lnTo>
                    <a:pt x="757" y="216"/>
                  </a:lnTo>
                  <a:lnTo>
                    <a:pt x="757" y="210"/>
                  </a:lnTo>
                  <a:lnTo>
                    <a:pt x="757" y="210"/>
                  </a:lnTo>
                  <a:lnTo>
                    <a:pt x="759" y="208"/>
                  </a:lnTo>
                  <a:lnTo>
                    <a:pt x="759" y="208"/>
                  </a:lnTo>
                  <a:lnTo>
                    <a:pt x="757" y="206"/>
                  </a:lnTo>
                  <a:lnTo>
                    <a:pt x="757" y="206"/>
                  </a:lnTo>
                  <a:lnTo>
                    <a:pt x="759" y="206"/>
                  </a:lnTo>
                  <a:lnTo>
                    <a:pt x="759" y="206"/>
                  </a:lnTo>
                  <a:lnTo>
                    <a:pt x="759" y="203"/>
                  </a:lnTo>
                  <a:lnTo>
                    <a:pt x="759" y="203"/>
                  </a:lnTo>
                  <a:lnTo>
                    <a:pt x="759" y="203"/>
                  </a:lnTo>
                  <a:lnTo>
                    <a:pt x="761" y="203"/>
                  </a:lnTo>
                  <a:lnTo>
                    <a:pt x="761" y="201"/>
                  </a:lnTo>
                  <a:lnTo>
                    <a:pt x="763" y="199"/>
                  </a:lnTo>
                  <a:lnTo>
                    <a:pt x="763" y="199"/>
                  </a:lnTo>
                  <a:lnTo>
                    <a:pt x="763" y="199"/>
                  </a:lnTo>
                  <a:lnTo>
                    <a:pt x="763" y="197"/>
                  </a:lnTo>
                  <a:lnTo>
                    <a:pt x="763" y="197"/>
                  </a:lnTo>
                  <a:lnTo>
                    <a:pt x="763" y="197"/>
                  </a:lnTo>
                  <a:lnTo>
                    <a:pt x="763" y="197"/>
                  </a:lnTo>
                  <a:lnTo>
                    <a:pt x="763" y="197"/>
                  </a:lnTo>
                  <a:lnTo>
                    <a:pt x="765" y="197"/>
                  </a:lnTo>
                  <a:lnTo>
                    <a:pt x="765" y="195"/>
                  </a:lnTo>
                  <a:lnTo>
                    <a:pt x="765" y="195"/>
                  </a:lnTo>
                  <a:lnTo>
                    <a:pt x="765" y="195"/>
                  </a:lnTo>
                  <a:lnTo>
                    <a:pt x="765" y="195"/>
                  </a:lnTo>
                  <a:lnTo>
                    <a:pt x="765" y="195"/>
                  </a:lnTo>
                  <a:lnTo>
                    <a:pt x="765" y="195"/>
                  </a:lnTo>
                  <a:lnTo>
                    <a:pt x="765" y="195"/>
                  </a:lnTo>
                  <a:lnTo>
                    <a:pt x="765" y="193"/>
                  </a:lnTo>
                  <a:lnTo>
                    <a:pt x="767" y="193"/>
                  </a:lnTo>
                  <a:lnTo>
                    <a:pt x="767" y="191"/>
                  </a:lnTo>
                  <a:lnTo>
                    <a:pt x="767" y="191"/>
                  </a:lnTo>
                  <a:lnTo>
                    <a:pt x="767" y="191"/>
                  </a:lnTo>
                  <a:lnTo>
                    <a:pt x="770" y="189"/>
                  </a:lnTo>
                  <a:lnTo>
                    <a:pt x="770" y="189"/>
                  </a:lnTo>
                  <a:lnTo>
                    <a:pt x="767" y="185"/>
                  </a:lnTo>
                  <a:lnTo>
                    <a:pt x="765" y="183"/>
                  </a:lnTo>
                  <a:lnTo>
                    <a:pt x="767" y="176"/>
                  </a:lnTo>
                  <a:lnTo>
                    <a:pt x="765" y="168"/>
                  </a:lnTo>
                  <a:lnTo>
                    <a:pt x="761" y="160"/>
                  </a:lnTo>
                  <a:lnTo>
                    <a:pt x="759" y="152"/>
                  </a:lnTo>
                  <a:lnTo>
                    <a:pt x="757" y="145"/>
                  </a:lnTo>
                  <a:lnTo>
                    <a:pt x="757" y="145"/>
                  </a:lnTo>
                  <a:lnTo>
                    <a:pt x="757" y="145"/>
                  </a:lnTo>
                  <a:lnTo>
                    <a:pt x="757" y="145"/>
                  </a:lnTo>
                  <a:lnTo>
                    <a:pt x="757" y="143"/>
                  </a:lnTo>
                  <a:lnTo>
                    <a:pt x="755" y="135"/>
                  </a:lnTo>
                  <a:lnTo>
                    <a:pt x="751" y="123"/>
                  </a:lnTo>
                  <a:lnTo>
                    <a:pt x="747" y="116"/>
                  </a:lnTo>
                  <a:lnTo>
                    <a:pt x="747" y="114"/>
                  </a:lnTo>
                  <a:lnTo>
                    <a:pt x="743" y="110"/>
                  </a:lnTo>
                  <a:lnTo>
                    <a:pt x="743" y="110"/>
                  </a:lnTo>
                  <a:lnTo>
                    <a:pt x="743" y="110"/>
                  </a:lnTo>
                  <a:lnTo>
                    <a:pt x="743" y="108"/>
                  </a:lnTo>
                  <a:lnTo>
                    <a:pt x="743" y="106"/>
                  </a:lnTo>
                  <a:lnTo>
                    <a:pt x="743" y="104"/>
                  </a:lnTo>
                  <a:lnTo>
                    <a:pt x="743" y="104"/>
                  </a:lnTo>
                  <a:lnTo>
                    <a:pt x="740" y="102"/>
                  </a:lnTo>
                  <a:lnTo>
                    <a:pt x="740" y="100"/>
                  </a:lnTo>
                  <a:lnTo>
                    <a:pt x="740" y="96"/>
                  </a:lnTo>
                  <a:lnTo>
                    <a:pt x="738" y="89"/>
                  </a:lnTo>
                  <a:lnTo>
                    <a:pt x="734" y="77"/>
                  </a:lnTo>
                  <a:lnTo>
                    <a:pt x="730" y="67"/>
                  </a:lnTo>
                  <a:lnTo>
                    <a:pt x="728" y="58"/>
                  </a:lnTo>
                  <a:lnTo>
                    <a:pt x="724" y="52"/>
                  </a:lnTo>
                  <a:lnTo>
                    <a:pt x="722" y="42"/>
                  </a:lnTo>
                  <a:lnTo>
                    <a:pt x="722" y="40"/>
                  </a:lnTo>
                  <a:lnTo>
                    <a:pt x="720" y="35"/>
                  </a:lnTo>
                  <a:lnTo>
                    <a:pt x="720" y="35"/>
                  </a:lnTo>
                  <a:lnTo>
                    <a:pt x="718" y="31"/>
                  </a:lnTo>
                  <a:lnTo>
                    <a:pt x="718" y="31"/>
                  </a:lnTo>
                  <a:lnTo>
                    <a:pt x="705" y="40"/>
                  </a:lnTo>
                  <a:lnTo>
                    <a:pt x="691" y="44"/>
                  </a:lnTo>
                  <a:lnTo>
                    <a:pt x="676" y="48"/>
                  </a:lnTo>
                  <a:lnTo>
                    <a:pt x="674" y="48"/>
                  </a:lnTo>
                  <a:lnTo>
                    <a:pt x="672" y="48"/>
                  </a:lnTo>
                  <a:lnTo>
                    <a:pt x="672" y="48"/>
                  </a:lnTo>
                  <a:lnTo>
                    <a:pt x="670" y="48"/>
                  </a:lnTo>
                  <a:lnTo>
                    <a:pt x="664" y="48"/>
                  </a:lnTo>
                  <a:lnTo>
                    <a:pt x="664" y="48"/>
                  </a:lnTo>
                  <a:lnTo>
                    <a:pt x="660" y="46"/>
                  </a:lnTo>
                  <a:lnTo>
                    <a:pt x="660" y="46"/>
                  </a:lnTo>
                  <a:lnTo>
                    <a:pt x="660" y="46"/>
                  </a:lnTo>
                  <a:lnTo>
                    <a:pt x="658" y="46"/>
                  </a:lnTo>
                  <a:lnTo>
                    <a:pt x="658" y="46"/>
                  </a:lnTo>
                  <a:lnTo>
                    <a:pt x="658" y="46"/>
                  </a:lnTo>
                  <a:lnTo>
                    <a:pt x="655" y="46"/>
                  </a:lnTo>
                  <a:lnTo>
                    <a:pt x="655" y="48"/>
                  </a:lnTo>
                  <a:lnTo>
                    <a:pt x="655" y="48"/>
                  </a:lnTo>
                  <a:lnTo>
                    <a:pt x="647" y="50"/>
                  </a:lnTo>
                  <a:lnTo>
                    <a:pt x="649" y="50"/>
                  </a:lnTo>
                  <a:lnTo>
                    <a:pt x="649" y="50"/>
                  </a:lnTo>
                  <a:lnTo>
                    <a:pt x="649" y="50"/>
                  </a:lnTo>
                  <a:lnTo>
                    <a:pt x="651" y="50"/>
                  </a:lnTo>
                  <a:lnTo>
                    <a:pt x="649" y="50"/>
                  </a:lnTo>
                  <a:lnTo>
                    <a:pt x="649" y="50"/>
                  </a:lnTo>
                  <a:lnTo>
                    <a:pt x="649" y="52"/>
                  </a:lnTo>
                  <a:lnTo>
                    <a:pt x="649" y="52"/>
                  </a:lnTo>
                  <a:lnTo>
                    <a:pt x="649" y="52"/>
                  </a:lnTo>
                  <a:lnTo>
                    <a:pt x="649" y="50"/>
                  </a:lnTo>
                  <a:lnTo>
                    <a:pt x="649" y="50"/>
                  </a:lnTo>
                  <a:lnTo>
                    <a:pt x="647" y="50"/>
                  </a:lnTo>
                  <a:lnTo>
                    <a:pt x="647" y="52"/>
                  </a:lnTo>
                  <a:lnTo>
                    <a:pt x="647" y="50"/>
                  </a:lnTo>
                  <a:lnTo>
                    <a:pt x="647" y="50"/>
                  </a:lnTo>
                  <a:lnTo>
                    <a:pt x="647" y="50"/>
                  </a:lnTo>
                  <a:lnTo>
                    <a:pt x="645" y="50"/>
                  </a:lnTo>
                  <a:lnTo>
                    <a:pt x="641" y="52"/>
                  </a:lnTo>
                  <a:lnTo>
                    <a:pt x="641" y="52"/>
                  </a:lnTo>
                  <a:lnTo>
                    <a:pt x="643" y="52"/>
                  </a:lnTo>
                  <a:lnTo>
                    <a:pt x="643" y="52"/>
                  </a:lnTo>
                  <a:lnTo>
                    <a:pt x="643" y="52"/>
                  </a:lnTo>
                  <a:lnTo>
                    <a:pt x="643" y="52"/>
                  </a:lnTo>
                  <a:lnTo>
                    <a:pt x="643" y="54"/>
                  </a:lnTo>
                  <a:lnTo>
                    <a:pt x="643" y="54"/>
                  </a:lnTo>
                  <a:lnTo>
                    <a:pt x="643" y="54"/>
                  </a:lnTo>
                  <a:lnTo>
                    <a:pt x="643" y="54"/>
                  </a:lnTo>
                  <a:lnTo>
                    <a:pt x="641" y="54"/>
                  </a:lnTo>
                  <a:lnTo>
                    <a:pt x="639" y="54"/>
                  </a:lnTo>
                  <a:lnTo>
                    <a:pt x="637" y="54"/>
                  </a:lnTo>
                  <a:lnTo>
                    <a:pt x="637" y="54"/>
                  </a:lnTo>
                  <a:lnTo>
                    <a:pt x="637" y="52"/>
                  </a:lnTo>
                  <a:lnTo>
                    <a:pt x="637" y="50"/>
                  </a:lnTo>
                  <a:lnTo>
                    <a:pt x="637" y="50"/>
                  </a:lnTo>
                  <a:lnTo>
                    <a:pt x="637" y="50"/>
                  </a:lnTo>
                  <a:lnTo>
                    <a:pt x="637" y="50"/>
                  </a:lnTo>
                  <a:lnTo>
                    <a:pt x="637" y="50"/>
                  </a:lnTo>
                  <a:lnTo>
                    <a:pt x="637" y="50"/>
                  </a:lnTo>
                  <a:lnTo>
                    <a:pt x="637" y="50"/>
                  </a:lnTo>
                  <a:lnTo>
                    <a:pt x="637" y="50"/>
                  </a:lnTo>
                  <a:lnTo>
                    <a:pt x="639" y="48"/>
                  </a:lnTo>
                  <a:lnTo>
                    <a:pt x="639" y="48"/>
                  </a:lnTo>
                  <a:lnTo>
                    <a:pt x="639" y="48"/>
                  </a:lnTo>
                  <a:lnTo>
                    <a:pt x="635" y="44"/>
                  </a:lnTo>
                  <a:lnTo>
                    <a:pt x="635" y="42"/>
                  </a:lnTo>
                  <a:lnTo>
                    <a:pt x="635" y="42"/>
                  </a:lnTo>
                  <a:lnTo>
                    <a:pt x="637" y="42"/>
                  </a:lnTo>
                  <a:lnTo>
                    <a:pt x="637" y="42"/>
                  </a:lnTo>
                  <a:lnTo>
                    <a:pt x="635" y="42"/>
                  </a:lnTo>
                  <a:lnTo>
                    <a:pt x="635" y="42"/>
                  </a:lnTo>
                  <a:lnTo>
                    <a:pt x="633" y="44"/>
                  </a:lnTo>
                  <a:lnTo>
                    <a:pt x="633" y="44"/>
                  </a:lnTo>
                  <a:lnTo>
                    <a:pt x="631" y="44"/>
                  </a:lnTo>
                  <a:lnTo>
                    <a:pt x="628" y="44"/>
                  </a:lnTo>
                  <a:lnTo>
                    <a:pt x="628" y="46"/>
                  </a:lnTo>
                  <a:lnTo>
                    <a:pt x="626" y="48"/>
                  </a:lnTo>
                  <a:lnTo>
                    <a:pt x="626" y="50"/>
                  </a:lnTo>
                  <a:lnTo>
                    <a:pt x="624" y="50"/>
                  </a:lnTo>
                  <a:lnTo>
                    <a:pt x="624" y="50"/>
                  </a:lnTo>
                  <a:lnTo>
                    <a:pt x="626" y="50"/>
                  </a:lnTo>
                  <a:lnTo>
                    <a:pt x="628" y="50"/>
                  </a:lnTo>
                  <a:lnTo>
                    <a:pt x="628" y="50"/>
                  </a:lnTo>
                  <a:lnTo>
                    <a:pt x="628" y="50"/>
                  </a:lnTo>
                  <a:lnTo>
                    <a:pt x="628" y="50"/>
                  </a:lnTo>
                  <a:lnTo>
                    <a:pt x="628" y="50"/>
                  </a:lnTo>
                  <a:lnTo>
                    <a:pt x="628" y="48"/>
                  </a:lnTo>
                  <a:lnTo>
                    <a:pt x="631" y="48"/>
                  </a:lnTo>
                  <a:lnTo>
                    <a:pt x="631" y="48"/>
                  </a:lnTo>
                  <a:lnTo>
                    <a:pt x="633" y="48"/>
                  </a:lnTo>
                  <a:lnTo>
                    <a:pt x="631" y="48"/>
                  </a:lnTo>
                  <a:lnTo>
                    <a:pt x="631" y="48"/>
                  </a:lnTo>
                  <a:lnTo>
                    <a:pt x="631" y="50"/>
                  </a:lnTo>
                  <a:lnTo>
                    <a:pt x="631" y="50"/>
                  </a:lnTo>
                  <a:lnTo>
                    <a:pt x="631" y="50"/>
                  </a:lnTo>
                  <a:lnTo>
                    <a:pt x="628" y="52"/>
                  </a:lnTo>
                  <a:lnTo>
                    <a:pt x="628" y="52"/>
                  </a:lnTo>
                  <a:lnTo>
                    <a:pt x="628" y="52"/>
                  </a:lnTo>
                  <a:lnTo>
                    <a:pt x="628" y="52"/>
                  </a:lnTo>
                  <a:lnTo>
                    <a:pt x="628" y="52"/>
                  </a:lnTo>
                  <a:lnTo>
                    <a:pt x="628" y="54"/>
                  </a:lnTo>
                  <a:lnTo>
                    <a:pt x="626" y="54"/>
                  </a:lnTo>
                  <a:lnTo>
                    <a:pt x="624" y="52"/>
                  </a:lnTo>
                  <a:lnTo>
                    <a:pt x="624" y="52"/>
                  </a:lnTo>
                  <a:lnTo>
                    <a:pt x="624" y="52"/>
                  </a:lnTo>
                  <a:lnTo>
                    <a:pt x="624" y="52"/>
                  </a:lnTo>
                  <a:lnTo>
                    <a:pt x="624" y="52"/>
                  </a:lnTo>
                  <a:lnTo>
                    <a:pt x="624" y="50"/>
                  </a:lnTo>
                  <a:lnTo>
                    <a:pt x="622" y="50"/>
                  </a:lnTo>
                  <a:lnTo>
                    <a:pt x="622" y="48"/>
                  </a:lnTo>
                  <a:lnTo>
                    <a:pt x="620" y="50"/>
                  </a:lnTo>
                  <a:lnTo>
                    <a:pt x="620" y="50"/>
                  </a:lnTo>
                  <a:lnTo>
                    <a:pt x="622" y="50"/>
                  </a:lnTo>
                  <a:lnTo>
                    <a:pt x="622" y="50"/>
                  </a:lnTo>
                  <a:lnTo>
                    <a:pt x="620" y="52"/>
                  </a:lnTo>
                  <a:lnTo>
                    <a:pt x="620" y="52"/>
                  </a:lnTo>
                  <a:lnTo>
                    <a:pt x="620" y="52"/>
                  </a:lnTo>
                  <a:lnTo>
                    <a:pt x="620" y="52"/>
                  </a:lnTo>
                  <a:lnTo>
                    <a:pt x="620" y="50"/>
                  </a:lnTo>
                  <a:lnTo>
                    <a:pt x="620" y="50"/>
                  </a:lnTo>
                  <a:lnTo>
                    <a:pt x="620" y="50"/>
                  </a:lnTo>
                  <a:lnTo>
                    <a:pt x="618" y="50"/>
                  </a:lnTo>
                  <a:lnTo>
                    <a:pt x="618" y="50"/>
                  </a:lnTo>
                  <a:lnTo>
                    <a:pt x="614" y="52"/>
                  </a:lnTo>
                  <a:lnTo>
                    <a:pt x="610" y="54"/>
                  </a:lnTo>
                  <a:lnTo>
                    <a:pt x="610" y="54"/>
                  </a:lnTo>
                  <a:lnTo>
                    <a:pt x="608" y="54"/>
                  </a:lnTo>
                  <a:lnTo>
                    <a:pt x="608" y="54"/>
                  </a:lnTo>
                  <a:lnTo>
                    <a:pt x="608" y="54"/>
                  </a:lnTo>
                  <a:lnTo>
                    <a:pt x="608" y="54"/>
                  </a:lnTo>
                  <a:lnTo>
                    <a:pt x="608" y="54"/>
                  </a:lnTo>
                  <a:lnTo>
                    <a:pt x="606" y="56"/>
                  </a:lnTo>
                  <a:lnTo>
                    <a:pt x="604" y="56"/>
                  </a:lnTo>
                  <a:lnTo>
                    <a:pt x="606" y="54"/>
                  </a:lnTo>
                  <a:lnTo>
                    <a:pt x="606" y="54"/>
                  </a:lnTo>
                  <a:lnTo>
                    <a:pt x="602" y="54"/>
                  </a:lnTo>
                  <a:lnTo>
                    <a:pt x="608" y="52"/>
                  </a:lnTo>
                  <a:lnTo>
                    <a:pt x="612" y="50"/>
                  </a:lnTo>
                  <a:lnTo>
                    <a:pt x="614" y="50"/>
                  </a:lnTo>
                  <a:lnTo>
                    <a:pt x="618" y="46"/>
                  </a:lnTo>
                  <a:lnTo>
                    <a:pt x="622" y="46"/>
                  </a:lnTo>
                  <a:lnTo>
                    <a:pt x="622" y="46"/>
                  </a:lnTo>
                  <a:lnTo>
                    <a:pt x="620" y="46"/>
                  </a:lnTo>
                  <a:lnTo>
                    <a:pt x="620" y="46"/>
                  </a:lnTo>
                  <a:lnTo>
                    <a:pt x="616" y="48"/>
                  </a:lnTo>
                  <a:lnTo>
                    <a:pt x="616" y="48"/>
                  </a:lnTo>
                  <a:lnTo>
                    <a:pt x="610" y="52"/>
                  </a:lnTo>
                  <a:lnTo>
                    <a:pt x="604" y="54"/>
                  </a:lnTo>
                  <a:lnTo>
                    <a:pt x="599" y="54"/>
                  </a:lnTo>
                  <a:lnTo>
                    <a:pt x="597" y="54"/>
                  </a:lnTo>
                  <a:lnTo>
                    <a:pt x="593" y="52"/>
                  </a:lnTo>
                  <a:lnTo>
                    <a:pt x="591" y="52"/>
                  </a:lnTo>
                  <a:lnTo>
                    <a:pt x="589" y="50"/>
                  </a:lnTo>
                  <a:lnTo>
                    <a:pt x="587" y="46"/>
                  </a:lnTo>
                  <a:lnTo>
                    <a:pt x="587" y="44"/>
                  </a:lnTo>
                  <a:lnTo>
                    <a:pt x="583" y="42"/>
                  </a:lnTo>
                  <a:lnTo>
                    <a:pt x="581" y="40"/>
                  </a:lnTo>
                  <a:lnTo>
                    <a:pt x="581" y="40"/>
                  </a:lnTo>
                  <a:lnTo>
                    <a:pt x="579" y="38"/>
                  </a:lnTo>
                  <a:lnTo>
                    <a:pt x="577" y="38"/>
                  </a:lnTo>
                  <a:lnTo>
                    <a:pt x="577" y="35"/>
                  </a:lnTo>
                  <a:lnTo>
                    <a:pt x="577" y="35"/>
                  </a:lnTo>
                  <a:lnTo>
                    <a:pt x="575" y="35"/>
                  </a:lnTo>
                  <a:lnTo>
                    <a:pt x="575" y="35"/>
                  </a:lnTo>
                  <a:lnTo>
                    <a:pt x="575" y="33"/>
                  </a:lnTo>
                  <a:lnTo>
                    <a:pt x="568" y="33"/>
                  </a:lnTo>
                  <a:lnTo>
                    <a:pt x="568" y="33"/>
                  </a:lnTo>
                  <a:lnTo>
                    <a:pt x="566" y="33"/>
                  </a:lnTo>
                  <a:lnTo>
                    <a:pt x="568" y="33"/>
                  </a:lnTo>
                  <a:lnTo>
                    <a:pt x="568" y="33"/>
                  </a:lnTo>
                  <a:lnTo>
                    <a:pt x="570" y="33"/>
                  </a:lnTo>
                  <a:lnTo>
                    <a:pt x="572" y="35"/>
                  </a:lnTo>
                  <a:lnTo>
                    <a:pt x="572" y="35"/>
                  </a:lnTo>
                  <a:lnTo>
                    <a:pt x="572" y="35"/>
                  </a:lnTo>
                  <a:lnTo>
                    <a:pt x="572" y="38"/>
                  </a:lnTo>
                  <a:lnTo>
                    <a:pt x="572" y="38"/>
                  </a:lnTo>
                  <a:lnTo>
                    <a:pt x="575" y="40"/>
                  </a:lnTo>
                  <a:lnTo>
                    <a:pt x="575" y="42"/>
                  </a:lnTo>
                  <a:lnTo>
                    <a:pt x="572" y="44"/>
                  </a:lnTo>
                  <a:lnTo>
                    <a:pt x="572" y="44"/>
                  </a:lnTo>
                  <a:lnTo>
                    <a:pt x="570" y="44"/>
                  </a:lnTo>
                  <a:lnTo>
                    <a:pt x="572" y="46"/>
                  </a:lnTo>
                  <a:lnTo>
                    <a:pt x="572" y="46"/>
                  </a:lnTo>
                  <a:lnTo>
                    <a:pt x="572" y="48"/>
                  </a:lnTo>
                  <a:lnTo>
                    <a:pt x="570" y="50"/>
                  </a:lnTo>
                  <a:lnTo>
                    <a:pt x="568" y="50"/>
                  </a:lnTo>
                  <a:lnTo>
                    <a:pt x="568" y="50"/>
                  </a:lnTo>
                  <a:lnTo>
                    <a:pt x="566" y="50"/>
                  </a:lnTo>
                  <a:lnTo>
                    <a:pt x="566" y="48"/>
                  </a:lnTo>
                  <a:lnTo>
                    <a:pt x="566" y="48"/>
                  </a:lnTo>
                  <a:lnTo>
                    <a:pt x="564" y="48"/>
                  </a:lnTo>
                  <a:lnTo>
                    <a:pt x="564" y="50"/>
                  </a:lnTo>
                  <a:lnTo>
                    <a:pt x="564" y="50"/>
                  </a:lnTo>
                  <a:lnTo>
                    <a:pt x="564" y="50"/>
                  </a:lnTo>
                  <a:lnTo>
                    <a:pt x="564" y="50"/>
                  </a:lnTo>
                  <a:lnTo>
                    <a:pt x="564" y="48"/>
                  </a:lnTo>
                  <a:lnTo>
                    <a:pt x="562" y="50"/>
                  </a:lnTo>
                  <a:lnTo>
                    <a:pt x="562" y="50"/>
                  </a:lnTo>
                  <a:lnTo>
                    <a:pt x="562" y="50"/>
                  </a:lnTo>
                  <a:lnTo>
                    <a:pt x="562" y="50"/>
                  </a:lnTo>
                  <a:lnTo>
                    <a:pt x="562" y="50"/>
                  </a:lnTo>
                  <a:lnTo>
                    <a:pt x="564" y="50"/>
                  </a:lnTo>
                  <a:lnTo>
                    <a:pt x="564" y="50"/>
                  </a:lnTo>
                  <a:lnTo>
                    <a:pt x="562" y="50"/>
                  </a:lnTo>
                  <a:lnTo>
                    <a:pt x="562" y="50"/>
                  </a:lnTo>
                  <a:lnTo>
                    <a:pt x="562" y="52"/>
                  </a:lnTo>
                  <a:lnTo>
                    <a:pt x="562" y="52"/>
                  </a:lnTo>
                  <a:lnTo>
                    <a:pt x="560" y="50"/>
                  </a:lnTo>
                  <a:lnTo>
                    <a:pt x="558" y="50"/>
                  </a:lnTo>
                  <a:lnTo>
                    <a:pt x="560" y="52"/>
                  </a:lnTo>
                  <a:lnTo>
                    <a:pt x="560" y="52"/>
                  </a:lnTo>
                  <a:lnTo>
                    <a:pt x="560" y="52"/>
                  </a:lnTo>
                  <a:lnTo>
                    <a:pt x="562" y="52"/>
                  </a:lnTo>
                  <a:lnTo>
                    <a:pt x="562" y="54"/>
                  </a:lnTo>
                  <a:lnTo>
                    <a:pt x="560" y="54"/>
                  </a:lnTo>
                  <a:lnTo>
                    <a:pt x="560" y="54"/>
                  </a:lnTo>
                  <a:lnTo>
                    <a:pt x="558" y="54"/>
                  </a:lnTo>
                  <a:lnTo>
                    <a:pt x="558" y="52"/>
                  </a:lnTo>
                  <a:lnTo>
                    <a:pt x="558" y="52"/>
                  </a:lnTo>
                  <a:lnTo>
                    <a:pt x="558" y="52"/>
                  </a:lnTo>
                  <a:lnTo>
                    <a:pt x="558" y="52"/>
                  </a:lnTo>
                  <a:lnTo>
                    <a:pt x="558" y="52"/>
                  </a:lnTo>
                  <a:lnTo>
                    <a:pt x="558" y="52"/>
                  </a:lnTo>
                  <a:lnTo>
                    <a:pt x="556" y="52"/>
                  </a:lnTo>
                  <a:lnTo>
                    <a:pt x="556" y="52"/>
                  </a:lnTo>
                  <a:lnTo>
                    <a:pt x="556" y="52"/>
                  </a:lnTo>
                  <a:lnTo>
                    <a:pt x="554" y="52"/>
                  </a:lnTo>
                  <a:lnTo>
                    <a:pt x="556" y="50"/>
                  </a:lnTo>
                  <a:lnTo>
                    <a:pt x="556" y="50"/>
                  </a:lnTo>
                  <a:lnTo>
                    <a:pt x="556" y="50"/>
                  </a:lnTo>
                  <a:lnTo>
                    <a:pt x="556" y="50"/>
                  </a:lnTo>
                  <a:lnTo>
                    <a:pt x="556" y="48"/>
                  </a:lnTo>
                  <a:lnTo>
                    <a:pt x="556" y="48"/>
                  </a:lnTo>
                  <a:lnTo>
                    <a:pt x="556" y="48"/>
                  </a:lnTo>
                  <a:lnTo>
                    <a:pt x="556" y="48"/>
                  </a:lnTo>
                  <a:lnTo>
                    <a:pt x="556" y="46"/>
                  </a:lnTo>
                  <a:lnTo>
                    <a:pt x="554" y="46"/>
                  </a:lnTo>
                  <a:lnTo>
                    <a:pt x="554" y="48"/>
                  </a:lnTo>
                  <a:lnTo>
                    <a:pt x="554" y="48"/>
                  </a:lnTo>
                  <a:lnTo>
                    <a:pt x="554" y="48"/>
                  </a:lnTo>
                  <a:lnTo>
                    <a:pt x="552" y="48"/>
                  </a:lnTo>
                  <a:lnTo>
                    <a:pt x="552" y="48"/>
                  </a:lnTo>
                  <a:lnTo>
                    <a:pt x="554" y="46"/>
                  </a:lnTo>
                  <a:lnTo>
                    <a:pt x="554" y="44"/>
                  </a:lnTo>
                  <a:lnTo>
                    <a:pt x="554" y="44"/>
                  </a:lnTo>
                  <a:lnTo>
                    <a:pt x="554" y="44"/>
                  </a:lnTo>
                  <a:lnTo>
                    <a:pt x="554" y="44"/>
                  </a:lnTo>
                  <a:lnTo>
                    <a:pt x="554" y="44"/>
                  </a:lnTo>
                  <a:lnTo>
                    <a:pt x="554" y="42"/>
                  </a:lnTo>
                  <a:lnTo>
                    <a:pt x="554" y="42"/>
                  </a:lnTo>
                  <a:lnTo>
                    <a:pt x="554" y="42"/>
                  </a:lnTo>
                  <a:lnTo>
                    <a:pt x="554" y="42"/>
                  </a:lnTo>
                  <a:lnTo>
                    <a:pt x="554" y="42"/>
                  </a:lnTo>
                  <a:lnTo>
                    <a:pt x="554" y="42"/>
                  </a:lnTo>
                  <a:lnTo>
                    <a:pt x="554" y="40"/>
                  </a:lnTo>
                  <a:lnTo>
                    <a:pt x="554" y="40"/>
                  </a:lnTo>
                  <a:lnTo>
                    <a:pt x="554" y="40"/>
                  </a:lnTo>
                  <a:lnTo>
                    <a:pt x="554" y="40"/>
                  </a:lnTo>
                  <a:lnTo>
                    <a:pt x="552" y="40"/>
                  </a:lnTo>
                  <a:lnTo>
                    <a:pt x="552" y="40"/>
                  </a:lnTo>
                  <a:lnTo>
                    <a:pt x="552" y="40"/>
                  </a:lnTo>
                  <a:lnTo>
                    <a:pt x="552" y="40"/>
                  </a:lnTo>
                  <a:lnTo>
                    <a:pt x="552" y="40"/>
                  </a:lnTo>
                  <a:lnTo>
                    <a:pt x="550" y="38"/>
                  </a:lnTo>
                  <a:lnTo>
                    <a:pt x="550" y="40"/>
                  </a:lnTo>
                  <a:lnTo>
                    <a:pt x="548" y="42"/>
                  </a:lnTo>
                  <a:lnTo>
                    <a:pt x="548" y="42"/>
                  </a:lnTo>
                  <a:lnTo>
                    <a:pt x="546" y="42"/>
                  </a:lnTo>
                  <a:lnTo>
                    <a:pt x="546" y="42"/>
                  </a:lnTo>
                  <a:lnTo>
                    <a:pt x="546" y="42"/>
                  </a:lnTo>
                  <a:lnTo>
                    <a:pt x="546" y="40"/>
                  </a:lnTo>
                  <a:lnTo>
                    <a:pt x="546" y="40"/>
                  </a:lnTo>
                  <a:lnTo>
                    <a:pt x="546" y="42"/>
                  </a:lnTo>
                  <a:lnTo>
                    <a:pt x="546" y="42"/>
                  </a:lnTo>
                  <a:lnTo>
                    <a:pt x="546" y="40"/>
                  </a:lnTo>
                  <a:lnTo>
                    <a:pt x="546" y="40"/>
                  </a:lnTo>
                  <a:lnTo>
                    <a:pt x="546" y="40"/>
                  </a:lnTo>
                  <a:lnTo>
                    <a:pt x="546" y="40"/>
                  </a:lnTo>
                  <a:lnTo>
                    <a:pt x="543" y="42"/>
                  </a:lnTo>
                  <a:lnTo>
                    <a:pt x="543" y="42"/>
                  </a:lnTo>
                  <a:lnTo>
                    <a:pt x="543" y="42"/>
                  </a:lnTo>
                  <a:lnTo>
                    <a:pt x="543" y="40"/>
                  </a:lnTo>
                  <a:lnTo>
                    <a:pt x="543" y="40"/>
                  </a:lnTo>
                  <a:lnTo>
                    <a:pt x="543" y="40"/>
                  </a:lnTo>
                  <a:lnTo>
                    <a:pt x="543" y="40"/>
                  </a:lnTo>
                  <a:lnTo>
                    <a:pt x="543" y="40"/>
                  </a:lnTo>
                  <a:lnTo>
                    <a:pt x="543" y="40"/>
                  </a:lnTo>
                  <a:lnTo>
                    <a:pt x="543" y="40"/>
                  </a:lnTo>
                  <a:lnTo>
                    <a:pt x="543" y="38"/>
                  </a:lnTo>
                  <a:lnTo>
                    <a:pt x="543" y="38"/>
                  </a:lnTo>
                  <a:lnTo>
                    <a:pt x="543" y="38"/>
                  </a:lnTo>
                  <a:lnTo>
                    <a:pt x="543" y="38"/>
                  </a:lnTo>
                  <a:lnTo>
                    <a:pt x="543" y="38"/>
                  </a:lnTo>
                  <a:lnTo>
                    <a:pt x="543" y="38"/>
                  </a:lnTo>
                  <a:lnTo>
                    <a:pt x="543" y="40"/>
                  </a:lnTo>
                  <a:lnTo>
                    <a:pt x="541" y="38"/>
                  </a:lnTo>
                  <a:lnTo>
                    <a:pt x="541" y="38"/>
                  </a:lnTo>
                  <a:lnTo>
                    <a:pt x="539" y="38"/>
                  </a:lnTo>
                  <a:lnTo>
                    <a:pt x="539" y="38"/>
                  </a:lnTo>
                  <a:lnTo>
                    <a:pt x="539" y="35"/>
                  </a:lnTo>
                  <a:lnTo>
                    <a:pt x="539" y="35"/>
                  </a:lnTo>
                  <a:lnTo>
                    <a:pt x="539" y="35"/>
                  </a:lnTo>
                  <a:lnTo>
                    <a:pt x="537" y="33"/>
                  </a:lnTo>
                  <a:lnTo>
                    <a:pt x="537" y="33"/>
                  </a:lnTo>
                  <a:lnTo>
                    <a:pt x="537" y="33"/>
                  </a:lnTo>
                  <a:lnTo>
                    <a:pt x="535" y="33"/>
                  </a:lnTo>
                  <a:lnTo>
                    <a:pt x="535" y="33"/>
                  </a:lnTo>
                  <a:lnTo>
                    <a:pt x="535" y="33"/>
                  </a:lnTo>
                  <a:lnTo>
                    <a:pt x="535" y="33"/>
                  </a:lnTo>
                  <a:lnTo>
                    <a:pt x="535" y="33"/>
                  </a:lnTo>
                  <a:lnTo>
                    <a:pt x="535" y="35"/>
                  </a:lnTo>
                  <a:lnTo>
                    <a:pt x="535" y="35"/>
                  </a:lnTo>
                  <a:lnTo>
                    <a:pt x="533" y="33"/>
                  </a:lnTo>
                  <a:lnTo>
                    <a:pt x="533" y="33"/>
                  </a:lnTo>
                  <a:lnTo>
                    <a:pt x="535" y="31"/>
                  </a:lnTo>
                  <a:lnTo>
                    <a:pt x="535" y="31"/>
                  </a:lnTo>
                  <a:lnTo>
                    <a:pt x="535" y="31"/>
                  </a:lnTo>
                  <a:lnTo>
                    <a:pt x="535" y="31"/>
                  </a:lnTo>
                  <a:lnTo>
                    <a:pt x="535" y="29"/>
                  </a:lnTo>
                  <a:lnTo>
                    <a:pt x="537" y="29"/>
                  </a:lnTo>
                  <a:lnTo>
                    <a:pt x="537" y="29"/>
                  </a:lnTo>
                  <a:lnTo>
                    <a:pt x="535" y="29"/>
                  </a:lnTo>
                  <a:lnTo>
                    <a:pt x="535" y="29"/>
                  </a:lnTo>
                  <a:lnTo>
                    <a:pt x="535" y="27"/>
                  </a:lnTo>
                  <a:lnTo>
                    <a:pt x="535" y="27"/>
                  </a:lnTo>
                  <a:lnTo>
                    <a:pt x="537" y="27"/>
                  </a:lnTo>
                  <a:lnTo>
                    <a:pt x="537" y="27"/>
                  </a:lnTo>
                  <a:lnTo>
                    <a:pt x="537" y="27"/>
                  </a:lnTo>
                  <a:lnTo>
                    <a:pt x="537" y="27"/>
                  </a:lnTo>
                  <a:lnTo>
                    <a:pt x="539" y="27"/>
                  </a:lnTo>
                  <a:lnTo>
                    <a:pt x="539" y="27"/>
                  </a:lnTo>
                  <a:lnTo>
                    <a:pt x="541" y="27"/>
                  </a:lnTo>
                  <a:lnTo>
                    <a:pt x="541" y="27"/>
                  </a:lnTo>
                  <a:lnTo>
                    <a:pt x="539" y="27"/>
                  </a:lnTo>
                  <a:lnTo>
                    <a:pt x="539" y="27"/>
                  </a:lnTo>
                  <a:lnTo>
                    <a:pt x="539" y="25"/>
                  </a:lnTo>
                  <a:lnTo>
                    <a:pt x="539" y="25"/>
                  </a:lnTo>
                  <a:lnTo>
                    <a:pt x="539" y="23"/>
                  </a:lnTo>
                  <a:lnTo>
                    <a:pt x="539" y="23"/>
                  </a:lnTo>
                  <a:lnTo>
                    <a:pt x="539" y="23"/>
                  </a:lnTo>
                  <a:lnTo>
                    <a:pt x="539" y="23"/>
                  </a:lnTo>
                  <a:lnTo>
                    <a:pt x="539" y="23"/>
                  </a:lnTo>
                  <a:lnTo>
                    <a:pt x="539" y="23"/>
                  </a:lnTo>
                  <a:lnTo>
                    <a:pt x="539" y="23"/>
                  </a:lnTo>
                  <a:lnTo>
                    <a:pt x="539" y="23"/>
                  </a:lnTo>
                  <a:lnTo>
                    <a:pt x="539" y="23"/>
                  </a:lnTo>
                  <a:lnTo>
                    <a:pt x="541" y="23"/>
                  </a:lnTo>
                  <a:lnTo>
                    <a:pt x="541" y="23"/>
                  </a:lnTo>
                  <a:lnTo>
                    <a:pt x="541" y="23"/>
                  </a:lnTo>
                  <a:lnTo>
                    <a:pt x="541" y="23"/>
                  </a:lnTo>
                  <a:lnTo>
                    <a:pt x="541" y="21"/>
                  </a:lnTo>
                  <a:lnTo>
                    <a:pt x="541" y="21"/>
                  </a:lnTo>
                  <a:lnTo>
                    <a:pt x="539" y="21"/>
                  </a:lnTo>
                  <a:lnTo>
                    <a:pt x="539" y="21"/>
                  </a:lnTo>
                  <a:lnTo>
                    <a:pt x="541" y="21"/>
                  </a:lnTo>
                  <a:lnTo>
                    <a:pt x="541" y="19"/>
                  </a:lnTo>
                  <a:lnTo>
                    <a:pt x="539" y="19"/>
                  </a:lnTo>
                  <a:lnTo>
                    <a:pt x="539" y="19"/>
                  </a:lnTo>
                  <a:lnTo>
                    <a:pt x="539" y="19"/>
                  </a:lnTo>
                  <a:lnTo>
                    <a:pt x="539" y="19"/>
                  </a:lnTo>
                  <a:lnTo>
                    <a:pt x="539" y="19"/>
                  </a:lnTo>
                  <a:lnTo>
                    <a:pt x="537" y="19"/>
                  </a:lnTo>
                  <a:lnTo>
                    <a:pt x="539" y="19"/>
                  </a:lnTo>
                  <a:lnTo>
                    <a:pt x="539" y="19"/>
                  </a:lnTo>
                  <a:lnTo>
                    <a:pt x="539" y="19"/>
                  </a:lnTo>
                  <a:lnTo>
                    <a:pt x="539" y="19"/>
                  </a:lnTo>
                  <a:lnTo>
                    <a:pt x="539" y="19"/>
                  </a:lnTo>
                  <a:lnTo>
                    <a:pt x="541" y="19"/>
                  </a:lnTo>
                  <a:lnTo>
                    <a:pt x="541" y="21"/>
                  </a:lnTo>
                  <a:lnTo>
                    <a:pt x="541" y="21"/>
                  </a:lnTo>
                  <a:lnTo>
                    <a:pt x="541" y="21"/>
                  </a:lnTo>
                  <a:lnTo>
                    <a:pt x="541" y="21"/>
                  </a:lnTo>
                  <a:lnTo>
                    <a:pt x="541" y="21"/>
                  </a:lnTo>
                  <a:lnTo>
                    <a:pt x="541" y="19"/>
                  </a:lnTo>
                  <a:lnTo>
                    <a:pt x="541" y="19"/>
                  </a:lnTo>
                  <a:lnTo>
                    <a:pt x="541" y="19"/>
                  </a:lnTo>
                  <a:lnTo>
                    <a:pt x="541" y="19"/>
                  </a:lnTo>
                  <a:lnTo>
                    <a:pt x="541" y="19"/>
                  </a:lnTo>
                  <a:lnTo>
                    <a:pt x="541" y="17"/>
                  </a:lnTo>
                  <a:lnTo>
                    <a:pt x="541" y="15"/>
                  </a:lnTo>
                  <a:lnTo>
                    <a:pt x="539" y="15"/>
                  </a:lnTo>
                  <a:lnTo>
                    <a:pt x="539" y="15"/>
                  </a:lnTo>
                  <a:lnTo>
                    <a:pt x="539" y="15"/>
                  </a:lnTo>
                  <a:lnTo>
                    <a:pt x="539" y="13"/>
                  </a:lnTo>
                  <a:lnTo>
                    <a:pt x="541" y="13"/>
                  </a:lnTo>
                  <a:lnTo>
                    <a:pt x="541" y="13"/>
                  </a:lnTo>
                  <a:lnTo>
                    <a:pt x="541" y="15"/>
                  </a:lnTo>
                  <a:lnTo>
                    <a:pt x="541" y="13"/>
                  </a:lnTo>
                  <a:lnTo>
                    <a:pt x="541" y="13"/>
                  </a:lnTo>
                  <a:lnTo>
                    <a:pt x="541" y="13"/>
                  </a:lnTo>
                  <a:lnTo>
                    <a:pt x="541" y="13"/>
                  </a:lnTo>
                  <a:lnTo>
                    <a:pt x="543" y="13"/>
                  </a:lnTo>
                  <a:lnTo>
                    <a:pt x="543" y="13"/>
                  </a:lnTo>
                  <a:lnTo>
                    <a:pt x="543" y="13"/>
                  </a:lnTo>
                  <a:lnTo>
                    <a:pt x="543" y="13"/>
                  </a:lnTo>
                  <a:lnTo>
                    <a:pt x="546" y="13"/>
                  </a:lnTo>
                  <a:lnTo>
                    <a:pt x="546" y="15"/>
                  </a:lnTo>
                  <a:lnTo>
                    <a:pt x="548" y="15"/>
                  </a:lnTo>
                  <a:lnTo>
                    <a:pt x="552" y="21"/>
                  </a:lnTo>
                  <a:lnTo>
                    <a:pt x="550" y="21"/>
                  </a:lnTo>
                  <a:lnTo>
                    <a:pt x="550" y="21"/>
                  </a:lnTo>
                  <a:lnTo>
                    <a:pt x="550" y="21"/>
                  </a:lnTo>
                  <a:lnTo>
                    <a:pt x="550" y="21"/>
                  </a:lnTo>
                  <a:lnTo>
                    <a:pt x="552" y="23"/>
                  </a:lnTo>
                  <a:lnTo>
                    <a:pt x="552" y="25"/>
                  </a:lnTo>
                  <a:lnTo>
                    <a:pt x="552" y="25"/>
                  </a:lnTo>
                  <a:lnTo>
                    <a:pt x="552" y="23"/>
                  </a:lnTo>
                  <a:lnTo>
                    <a:pt x="552" y="25"/>
                  </a:lnTo>
                  <a:lnTo>
                    <a:pt x="554" y="25"/>
                  </a:lnTo>
                  <a:lnTo>
                    <a:pt x="556" y="27"/>
                  </a:lnTo>
                  <a:lnTo>
                    <a:pt x="556" y="27"/>
                  </a:lnTo>
                  <a:lnTo>
                    <a:pt x="556" y="27"/>
                  </a:lnTo>
                  <a:lnTo>
                    <a:pt x="558" y="27"/>
                  </a:lnTo>
                  <a:lnTo>
                    <a:pt x="558" y="27"/>
                  </a:lnTo>
                  <a:lnTo>
                    <a:pt x="558" y="27"/>
                  </a:lnTo>
                  <a:lnTo>
                    <a:pt x="558" y="29"/>
                  </a:lnTo>
                  <a:lnTo>
                    <a:pt x="558" y="27"/>
                  </a:lnTo>
                  <a:lnTo>
                    <a:pt x="558" y="27"/>
                  </a:lnTo>
                  <a:lnTo>
                    <a:pt x="558" y="27"/>
                  </a:lnTo>
                  <a:lnTo>
                    <a:pt x="556" y="27"/>
                  </a:lnTo>
                  <a:lnTo>
                    <a:pt x="564" y="33"/>
                  </a:lnTo>
                  <a:lnTo>
                    <a:pt x="566" y="33"/>
                  </a:lnTo>
                  <a:lnTo>
                    <a:pt x="566" y="33"/>
                  </a:lnTo>
                  <a:lnTo>
                    <a:pt x="562" y="29"/>
                  </a:lnTo>
                  <a:lnTo>
                    <a:pt x="562" y="29"/>
                  </a:lnTo>
                  <a:lnTo>
                    <a:pt x="562" y="29"/>
                  </a:lnTo>
                  <a:lnTo>
                    <a:pt x="560" y="27"/>
                  </a:lnTo>
                  <a:lnTo>
                    <a:pt x="558" y="27"/>
                  </a:lnTo>
                  <a:lnTo>
                    <a:pt x="556" y="27"/>
                  </a:lnTo>
                  <a:lnTo>
                    <a:pt x="556" y="25"/>
                  </a:lnTo>
                  <a:lnTo>
                    <a:pt x="554" y="23"/>
                  </a:lnTo>
                  <a:lnTo>
                    <a:pt x="552" y="23"/>
                  </a:lnTo>
                  <a:lnTo>
                    <a:pt x="552" y="19"/>
                  </a:lnTo>
                  <a:lnTo>
                    <a:pt x="550" y="17"/>
                  </a:lnTo>
                  <a:lnTo>
                    <a:pt x="548" y="15"/>
                  </a:lnTo>
                  <a:lnTo>
                    <a:pt x="548" y="13"/>
                  </a:lnTo>
                  <a:lnTo>
                    <a:pt x="546" y="13"/>
                  </a:lnTo>
                  <a:lnTo>
                    <a:pt x="541" y="13"/>
                  </a:lnTo>
                  <a:lnTo>
                    <a:pt x="539" y="13"/>
                  </a:lnTo>
                  <a:lnTo>
                    <a:pt x="533" y="17"/>
                  </a:lnTo>
                  <a:lnTo>
                    <a:pt x="521" y="19"/>
                  </a:lnTo>
                  <a:lnTo>
                    <a:pt x="519" y="19"/>
                  </a:lnTo>
                  <a:lnTo>
                    <a:pt x="516" y="19"/>
                  </a:lnTo>
                  <a:lnTo>
                    <a:pt x="508" y="15"/>
                  </a:lnTo>
                  <a:lnTo>
                    <a:pt x="504" y="13"/>
                  </a:lnTo>
                  <a:lnTo>
                    <a:pt x="492" y="8"/>
                  </a:lnTo>
                  <a:lnTo>
                    <a:pt x="485" y="6"/>
                  </a:lnTo>
                  <a:lnTo>
                    <a:pt x="483" y="4"/>
                  </a:lnTo>
                  <a:lnTo>
                    <a:pt x="477" y="6"/>
                  </a:lnTo>
                  <a:lnTo>
                    <a:pt x="475" y="6"/>
                  </a:lnTo>
                  <a:lnTo>
                    <a:pt x="475" y="6"/>
                  </a:lnTo>
                  <a:lnTo>
                    <a:pt x="477" y="8"/>
                  </a:lnTo>
                  <a:lnTo>
                    <a:pt x="481" y="8"/>
                  </a:lnTo>
                  <a:lnTo>
                    <a:pt x="483" y="11"/>
                  </a:lnTo>
                  <a:lnTo>
                    <a:pt x="485" y="13"/>
                  </a:lnTo>
                  <a:lnTo>
                    <a:pt x="485" y="13"/>
                  </a:lnTo>
                  <a:lnTo>
                    <a:pt x="485" y="13"/>
                  </a:lnTo>
                  <a:lnTo>
                    <a:pt x="483" y="15"/>
                  </a:lnTo>
                  <a:lnTo>
                    <a:pt x="485" y="15"/>
                  </a:lnTo>
                  <a:lnTo>
                    <a:pt x="485" y="15"/>
                  </a:lnTo>
                  <a:lnTo>
                    <a:pt x="485" y="15"/>
                  </a:lnTo>
                  <a:lnTo>
                    <a:pt x="483" y="15"/>
                  </a:lnTo>
                  <a:lnTo>
                    <a:pt x="483" y="15"/>
                  </a:lnTo>
                  <a:lnTo>
                    <a:pt x="483" y="15"/>
                  </a:lnTo>
                  <a:lnTo>
                    <a:pt x="483" y="15"/>
                  </a:lnTo>
                  <a:lnTo>
                    <a:pt x="483" y="15"/>
                  </a:lnTo>
                  <a:lnTo>
                    <a:pt x="481" y="13"/>
                  </a:lnTo>
                  <a:lnTo>
                    <a:pt x="481" y="13"/>
                  </a:lnTo>
                  <a:lnTo>
                    <a:pt x="479" y="13"/>
                  </a:lnTo>
                  <a:lnTo>
                    <a:pt x="479" y="13"/>
                  </a:lnTo>
                  <a:lnTo>
                    <a:pt x="477" y="13"/>
                  </a:lnTo>
                  <a:lnTo>
                    <a:pt x="477" y="15"/>
                  </a:lnTo>
                  <a:lnTo>
                    <a:pt x="477" y="15"/>
                  </a:lnTo>
                  <a:lnTo>
                    <a:pt x="477" y="15"/>
                  </a:lnTo>
                  <a:lnTo>
                    <a:pt x="477" y="17"/>
                  </a:lnTo>
                  <a:lnTo>
                    <a:pt x="477" y="17"/>
                  </a:lnTo>
                  <a:lnTo>
                    <a:pt x="477" y="17"/>
                  </a:lnTo>
                  <a:lnTo>
                    <a:pt x="475" y="19"/>
                  </a:lnTo>
                  <a:lnTo>
                    <a:pt x="475" y="19"/>
                  </a:lnTo>
                  <a:lnTo>
                    <a:pt x="475" y="21"/>
                  </a:lnTo>
                  <a:lnTo>
                    <a:pt x="475" y="19"/>
                  </a:lnTo>
                  <a:lnTo>
                    <a:pt x="471" y="19"/>
                  </a:lnTo>
                  <a:lnTo>
                    <a:pt x="471" y="19"/>
                  </a:lnTo>
                  <a:lnTo>
                    <a:pt x="471" y="19"/>
                  </a:lnTo>
                  <a:lnTo>
                    <a:pt x="471" y="19"/>
                  </a:lnTo>
                  <a:lnTo>
                    <a:pt x="471" y="19"/>
                  </a:lnTo>
                  <a:lnTo>
                    <a:pt x="471" y="19"/>
                  </a:lnTo>
                  <a:lnTo>
                    <a:pt x="471" y="19"/>
                  </a:lnTo>
                  <a:lnTo>
                    <a:pt x="471" y="19"/>
                  </a:lnTo>
                  <a:lnTo>
                    <a:pt x="471" y="19"/>
                  </a:lnTo>
                  <a:lnTo>
                    <a:pt x="471" y="21"/>
                  </a:lnTo>
                  <a:lnTo>
                    <a:pt x="469" y="21"/>
                  </a:lnTo>
                  <a:lnTo>
                    <a:pt x="469" y="21"/>
                  </a:lnTo>
                  <a:lnTo>
                    <a:pt x="467" y="21"/>
                  </a:lnTo>
                  <a:lnTo>
                    <a:pt x="467" y="21"/>
                  </a:lnTo>
                  <a:lnTo>
                    <a:pt x="467" y="21"/>
                  </a:lnTo>
                  <a:lnTo>
                    <a:pt x="467" y="21"/>
                  </a:lnTo>
                  <a:lnTo>
                    <a:pt x="467" y="21"/>
                  </a:lnTo>
                  <a:lnTo>
                    <a:pt x="467" y="21"/>
                  </a:lnTo>
                  <a:lnTo>
                    <a:pt x="465" y="21"/>
                  </a:lnTo>
                  <a:lnTo>
                    <a:pt x="465" y="21"/>
                  </a:lnTo>
                  <a:lnTo>
                    <a:pt x="465" y="21"/>
                  </a:lnTo>
                  <a:lnTo>
                    <a:pt x="463" y="21"/>
                  </a:lnTo>
                  <a:lnTo>
                    <a:pt x="463" y="21"/>
                  </a:lnTo>
                  <a:lnTo>
                    <a:pt x="460" y="19"/>
                  </a:lnTo>
                  <a:lnTo>
                    <a:pt x="460" y="19"/>
                  </a:lnTo>
                  <a:lnTo>
                    <a:pt x="458" y="21"/>
                  </a:lnTo>
                  <a:lnTo>
                    <a:pt x="458" y="21"/>
                  </a:lnTo>
                  <a:lnTo>
                    <a:pt x="456" y="23"/>
                  </a:lnTo>
                  <a:lnTo>
                    <a:pt x="456" y="25"/>
                  </a:lnTo>
                  <a:lnTo>
                    <a:pt x="456" y="25"/>
                  </a:lnTo>
                  <a:lnTo>
                    <a:pt x="454" y="23"/>
                  </a:lnTo>
                  <a:lnTo>
                    <a:pt x="452" y="23"/>
                  </a:lnTo>
                  <a:lnTo>
                    <a:pt x="452" y="21"/>
                  </a:lnTo>
                  <a:lnTo>
                    <a:pt x="450" y="23"/>
                  </a:lnTo>
                  <a:lnTo>
                    <a:pt x="450" y="23"/>
                  </a:lnTo>
                  <a:lnTo>
                    <a:pt x="448" y="25"/>
                  </a:lnTo>
                  <a:lnTo>
                    <a:pt x="446" y="25"/>
                  </a:lnTo>
                  <a:lnTo>
                    <a:pt x="444" y="25"/>
                  </a:lnTo>
                  <a:lnTo>
                    <a:pt x="444" y="25"/>
                  </a:lnTo>
                  <a:lnTo>
                    <a:pt x="444" y="25"/>
                  </a:lnTo>
                  <a:lnTo>
                    <a:pt x="444" y="25"/>
                  </a:lnTo>
                  <a:lnTo>
                    <a:pt x="442" y="25"/>
                  </a:lnTo>
                  <a:lnTo>
                    <a:pt x="442" y="23"/>
                  </a:lnTo>
                  <a:lnTo>
                    <a:pt x="442" y="21"/>
                  </a:lnTo>
                  <a:lnTo>
                    <a:pt x="444" y="21"/>
                  </a:lnTo>
                  <a:lnTo>
                    <a:pt x="444" y="21"/>
                  </a:lnTo>
                  <a:lnTo>
                    <a:pt x="446" y="21"/>
                  </a:lnTo>
                  <a:lnTo>
                    <a:pt x="448" y="21"/>
                  </a:lnTo>
                  <a:lnTo>
                    <a:pt x="450" y="19"/>
                  </a:lnTo>
                  <a:lnTo>
                    <a:pt x="452" y="19"/>
                  </a:lnTo>
                  <a:lnTo>
                    <a:pt x="452" y="19"/>
                  </a:lnTo>
                  <a:lnTo>
                    <a:pt x="452" y="19"/>
                  </a:lnTo>
                  <a:lnTo>
                    <a:pt x="456" y="17"/>
                  </a:lnTo>
                  <a:lnTo>
                    <a:pt x="460" y="15"/>
                  </a:lnTo>
                  <a:lnTo>
                    <a:pt x="467" y="11"/>
                  </a:lnTo>
                  <a:lnTo>
                    <a:pt x="473" y="8"/>
                  </a:lnTo>
                  <a:lnTo>
                    <a:pt x="475" y="8"/>
                  </a:lnTo>
                  <a:lnTo>
                    <a:pt x="475" y="6"/>
                  </a:lnTo>
                  <a:lnTo>
                    <a:pt x="452" y="15"/>
                  </a:lnTo>
                  <a:lnTo>
                    <a:pt x="442" y="19"/>
                  </a:lnTo>
                  <a:lnTo>
                    <a:pt x="438" y="19"/>
                  </a:lnTo>
                  <a:lnTo>
                    <a:pt x="436" y="19"/>
                  </a:lnTo>
                  <a:lnTo>
                    <a:pt x="434" y="17"/>
                  </a:lnTo>
                  <a:lnTo>
                    <a:pt x="431" y="15"/>
                  </a:lnTo>
                  <a:lnTo>
                    <a:pt x="427" y="15"/>
                  </a:lnTo>
                  <a:lnTo>
                    <a:pt x="427" y="15"/>
                  </a:lnTo>
                  <a:lnTo>
                    <a:pt x="429" y="19"/>
                  </a:lnTo>
                  <a:lnTo>
                    <a:pt x="431" y="19"/>
                  </a:lnTo>
                  <a:lnTo>
                    <a:pt x="429" y="19"/>
                  </a:lnTo>
                  <a:lnTo>
                    <a:pt x="427" y="19"/>
                  </a:lnTo>
                  <a:lnTo>
                    <a:pt x="427" y="17"/>
                  </a:lnTo>
                  <a:lnTo>
                    <a:pt x="427" y="15"/>
                  </a:lnTo>
                  <a:lnTo>
                    <a:pt x="427" y="15"/>
                  </a:lnTo>
                  <a:lnTo>
                    <a:pt x="427" y="19"/>
                  </a:lnTo>
                  <a:lnTo>
                    <a:pt x="427" y="21"/>
                  </a:lnTo>
                  <a:lnTo>
                    <a:pt x="425" y="25"/>
                  </a:lnTo>
                  <a:lnTo>
                    <a:pt x="423" y="27"/>
                  </a:lnTo>
                  <a:lnTo>
                    <a:pt x="419" y="31"/>
                  </a:lnTo>
                  <a:lnTo>
                    <a:pt x="417" y="33"/>
                  </a:lnTo>
                  <a:lnTo>
                    <a:pt x="415" y="33"/>
                  </a:lnTo>
                  <a:lnTo>
                    <a:pt x="415" y="35"/>
                  </a:lnTo>
                  <a:lnTo>
                    <a:pt x="419" y="35"/>
                  </a:lnTo>
                  <a:lnTo>
                    <a:pt x="419" y="33"/>
                  </a:lnTo>
                  <a:lnTo>
                    <a:pt x="419" y="35"/>
                  </a:lnTo>
                  <a:lnTo>
                    <a:pt x="419" y="35"/>
                  </a:lnTo>
                  <a:lnTo>
                    <a:pt x="419" y="35"/>
                  </a:lnTo>
                  <a:lnTo>
                    <a:pt x="419" y="35"/>
                  </a:lnTo>
                  <a:lnTo>
                    <a:pt x="419" y="35"/>
                  </a:lnTo>
                  <a:lnTo>
                    <a:pt x="419" y="35"/>
                  </a:lnTo>
                  <a:lnTo>
                    <a:pt x="421" y="35"/>
                  </a:lnTo>
                  <a:lnTo>
                    <a:pt x="423" y="33"/>
                  </a:lnTo>
                  <a:lnTo>
                    <a:pt x="423" y="35"/>
                  </a:lnTo>
                  <a:lnTo>
                    <a:pt x="423" y="38"/>
                  </a:lnTo>
                  <a:lnTo>
                    <a:pt x="423" y="38"/>
                  </a:lnTo>
                  <a:lnTo>
                    <a:pt x="421" y="38"/>
                  </a:lnTo>
                  <a:lnTo>
                    <a:pt x="421" y="38"/>
                  </a:lnTo>
                  <a:lnTo>
                    <a:pt x="421" y="35"/>
                  </a:lnTo>
                  <a:lnTo>
                    <a:pt x="421" y="35"/>
                  </a:lnTo>
                  <a:lnTo>
                    <a:pt x="421" y="35"/>
                  </a:lnTo>
                  <a:lnTo>
                    <a:pt x="421" y="35"/>
                  </a:lnTo>
                  <a:lnTo>
                    <a:pt x="421" y="38"/>
                  </a:lnTo>
                  <a:lnTo>
                    <a:pt x="421" y="38"/>
                  </a:lnTo>
                  <a:lnTo>
                    <a:pt x="421" y="38"/>
                  </a:lnTo>
                  <a:lnTo>
                    <a:pt x="419" y="38"/>
                  </a:lnTo>
                  <a:lnTo>
                    <a:pt x="419" y="38"/>
                  </a:lnTo>
                  <a:lnTo>
                    <a:pt x="419" y="38"/>
                  </a:lnTo>
                  <a:lnTo>
                    <a:pt x="417" y="40"/>
                  </a:lnTo>
                  <a:lnTo>
                    <a:pt x="417" y="40"/>
                  </a:lnTo>
                  <a:lnTo>
                    <a:pt x="417" y="40"/>
                  </a:lnTo>
                  <a:lnTo>
                    <a:pt x="417" y="40"/>
                  </a:lnTo>
                  <a:lnTo>
                    <a:pt x="415" y="40"/>
                  </a:lnTo>
                  <a:lnTo>
                    <a:pt x="417" y="38"/>
                  </a:lnTo>
                  <a:lnTo>
                    <a:pt x="413" y="40"/>
                  </a:lnTo>
                  <a:lnTo>
                    <a:pt x="413" y="40"/>
                  </a:lnTo>
                  <a:lnTo>
                    <a:pt x="411" y="40"/>
                  </a:lnTo>
                  <a:lnTo>
                    <a:pt x="411" y="38"/>
                  </a:lnTo>
                  <a:lnTo>
                    <a:pt x="413" y="38"/>
                  </a:lnTo>
                  <a:lnTo>
                    <a:pt x="411" y="38"/>
                  </a:lnTo>
                  <a:lnTo>
                    <a:pt x="411" y="38"/>
                  </a:lnTo>
                  <a:lnTo>
                    <a:pt x="411" y="38"/>
                  </a:lnTo>
                  <a:lnTo>
                    <a:pt x="411" y="38"/>
                  </a:lnTo>
                  <a:lnTo>
                    <a:pt x="413" y="35"/>
                  </a:lnTo>
                  <a:lnTo>
                    <a:pt x="413" y="35"/>
                  </a:lnTo>
                  <a:lnTo>
                    <a:pt x="413" y="35"/>
                  </a:lnTo>
                  <a:lnTo>
                    <a:pt x="411" y="35"/>
                  </a:lnTo>
                  <a:lnTo>
                    <a:pt x="409" y="33"/>
                  </a:lnTo>
                  <a:lnTo>
                    <a:pt x="407" y="31"/>
                  </a:lnTo>
                  <a:lnTo>
                    <a:pt x="407" y="29"/>
                  </a:lnTo>
                  <a:lnTo>
                    <a:pt x="404" y="31"/>
                  </a:lnTo>
                  <a:lnTo>
                    <a:pt x="404" y="31"/>
                  </a:lnTo>
                  <a:lnTo>
                    <a:pt x="404" y="31"/>
                  </a:lnTo>
                  <a:lnTo>
                    <a:pt x="404" y="31"/>
                  </a:lnTo>
                  <a:lnTo>
                    <a:pt x="404" y="31"/>
                  </a:lnTo>
                  <a:lnTo>
                    <a:pt x="404" y="31"/>
                  </a:lnTo>
                  <a:lnTo>
                    <a:pt x="402" y="33"/>
                  </a:lnTo>
                  <a:lnTo>
                    <a:pt x="402" y="33"/>
                  </a:lnTo>
                  <a:lnTo>
                    <a:pt x="400" y="33"/>
                  </a:lnTo>
                  <a:lnTo>
                    <a:pt x="400" y="33"/>
                  </a:lnTo>
                  <a:lnTo>
                    <a:pt x="398" y="35"/>
                  </a:lnTo>
                  <a:lnTo>
                    <a:pt x="398" y="35"/>
                  </a:lnTo>
                  <a:lnTo>
                    <a:pt x="396" y="38"/>
                  </a:lnTo>
                  <a:lnTo>
                    <a:pt x="394" y="40"/>
                  </a:lnTo>
                  <a:lnTo>
                    <a:pt x="392" y="42"/>
                  </a:lnTo>
                  <a:lnTo>
                    <a:pt x="392" y="42"/>
                  </a:lnTo>
                  <a:lnTo>
                    <a:pt x="392" y="40"/>
                  </a:lnTo>
                  <a:lnTo>
                    <a:pt x="392" y="40"/>
                  </a:lnTo>
                  <a:lnTo>
                    <a:pt x="390" y="40"/>
                  </a:lnTo>
                  <a:lnTo>
                    <a:pt x="390" y="42"/>
                  </a:lnTo>
                  <a:lnTo>
                    <a:pt x="390" y="42"/>
                  </a:lnTo>
                  <a:lnTo>
                    <a:pt x="392" y="42"/>
                  </a:lnTo>
                  <a:lnTo>
                    <a:pt x="392" y="42"/>
                  </a:lnTo>
                  <a:lnTo>
                    <a:pt x="388" y="46"/>
                  </a:lnTo>
                  <a:lnTo>
                    <a:pt x="386" y="46"/>
                  </a:lnTo>
                  <a:lnTo>
                    <a:pt x="384" y="46"/>
                  </a:lnTo>
                  <a:lnTo>
                    <a:pt x="384" y="48"/>
                  </a:lnTo>
                  <a:lnTo>
                    <a:pt x="371" y="56"/>
                  </a:lnTo>
                  <a:lnTo>
                    <a:pt x="371" y="56"/>
                  </a:lnTo>
                  <a:lnTo>
                    <a:pt x="371" y="58"/>
                  </a:lnTo>
                  <a:lnTo>
                    <a:pt x="367" y="60"/>
                  </a:lnTo>
                  <a:lnTo>
                    <a:pt x="363" y="62"/>
                  </a:lnTo>
                  <a:lnTo>
                    <a:pt x="353" y="69"/>
                  </a:lnTo>
                  <a:lnTo>
                    <a:pt x="342" y="73"/>
                  </a:lnTo>
                  <a:lnTo>
                    <a:pt x="340" y="73"/>
                  </a:lnTo>
                  <a:lnTo>
                    <a:pt x="328" y="75"/>
                  </a:lnTo>
                  <a:lnTo>
                    <a:pt x="313" y="67"/>
                  </a:lnTo>
                  <a:lnTo>
                    <a:pt x="313" y="67"/>
                  </a:lnTo>
                  <a:lnTo>
                    <a:pt x="311" y="67"/>
                  </a:lnTo>
                  <a:lnTo>
                    <a:pt x="311" y="64"/>
                  </a:lnTo>
                  <a:lnTo>
                    <a:pt x="311" y="62"/>
                  </a:lnTo>
                  <a:lnTo>
                    <a:pt x="311" y="62"/>
                  </a:lnTo>
                  <a:lnTo>
                    <a:pt x="309" y="62"/>
                  </a:lnTo>
                  <a:lnTo>
                    <a:pt x="307" y="62"/>
                  </a:lnTo>
                  <a:lnTo>
                    <a:pt x="305" y="60"/>
                  </a:lnTo>
                  <a:lnTo>
                    <a:pt x="292" y="56"/>
                  </a:lnTo>
                  <a:lnTo>
                    <a:pt x="290" y="54"/>
                  </a:lnTo>
                  <a:lnTo>
                    <a:pt x="290" y="54"/>
                  </a:lnTo>
                  <a:lnTo>
                    <a:pt x="288" y="54"/>
                  </a:lnTo>
                  <a:lnTo>
                    <a:pt x="286" y="54"/>
                  </a:lnTo>
                  <a:lnTo>
                    <a:pt x="284" y="54"/>
                  </a:lnTo>
                  <a:lnTo>
                    <a:pt x="284" y="52"/>
                  </a:lnTo>
                  <a:lnTo>
                    <a:pt x="282" y="52"/>
                  </a:lnTo>
                  <a:lnTo>
                    <a:pt x="282" y="52"/>
                  </a:lnTo>
                  <a:lnTo>
                    <a:pt x="280" y="52"/>
                  </a:lnTo>
                  <a:lnTo>
                    <a:pt x="278" y="52"/>
                  </a:lnTo>
                  <a:lnTo>
                    <a:pt x="276" y="54"/>
                  </a:lnTo>
                  <a:lnTo>
                    <a:pt x="274" y="54"/>
                  </a:lnTo>
                  <a:lnTo>
                    <a:pt x="272" y="54"/>
                  </a:lnTo>
                  <a:lnTo>
                    <a:pt x="270" y="52"/>
                  </a:lnTo>
                  <a:lnTo>
                    <a:pt x="268" y="52"/>
                  </a:lnTo>
                  <a:lnTo>
                    <a:pt x="266" y="52"/>
                  </a:lnTo>
                  <a:lnTo>
                    <a:pt x="263" y="52"/>
                  </a:lnTo>
                  <a:lnTo>
                    <a:pt x="263" y="52"/>
                  </a:lnTo>
                  <a:lnTo>
                    <a:pt x="263" y="52"/>
                  </a:lnTo>
                  <a:lnTo>
                    <a:pt x="261" y="50"/>
                  </a:lnTo>
                  <a:lnTo>
                    <a:pt x="261" y="50"/>
                  </a:lnTo>
                  <a:lnTo>
                    <a:pt x="247" y="50"/>
                  </a:lnTo>
                  <a:lnTo>
                    <a:pt x="245" y="50"/>
                  </a:lnTo>
                  <a:lnTo>
                    <a:pt x="243" y="48"/>
                  </a:lnTo>
                  <a:lnTo>
                    <a:pt x="241" y="48"/>
                  </a:lnTo>
                  <a:lnTo>
                    <a:pt x="241" y="46"/>
                  </a:lnTo>
                  <a:lnTo>
                    <a:pt x="241" y="42"/>
                  </a:lnTo>
                  <a:lnTo>
                    <a:pt x="241" y="42"/>
                  </a:lnTo>
                  <a:lnTo>
                    <a:pt x="241" y="40"/>
                  </a:lnTo>
                  <a:lnTo>
                    <a:pt x="239" y="38"/>
                  </a:lnTo>
                  <a:lnTo>
                    <a:pt x="239" y="38"/>
                  </a:lnTo>
                  <a:lnTo>
                    <a:pt x="236" y="38"/>
                  </a:lnTo>
                  <a:lnTo>
                    <a:pt x="228" y="42"/>
                  </a:lnTo>
                  <a:lnTo>
                    <a:pt x="224" y="44"/>
                  </a:lnTo>
                  <a:lnTo>
                    <a:pt x="220" y="42"/>
                  </a:lnTo>
                  <a:lnTo>
                    <a:pt x="218" y="42"/>
                  </a:lnTo>
                  <a:lnTo>
                    <a:pt x="218" y="42"/>
                  </a:lnTo>
                  <a:lnTo>
                    <a:pt x="216" y="42"/>
                  </a:lnTo>
                  <a:lnTo>
                    <a:pt x="210" y="40"/>
                  </a:lnTo>
                  <a:lnTo>
                    <a:pt x="207" y="40"/>
                  </a:lnTo>
                  <a:lnTo>
                    <a:pt x="205" y="38"/>
                  </a:lnTo>
                  <a:lnTo>
                    <a:pt x="203" y="35"/>
                  </a:lnTo>
                  <a:lnTo>
                    <a:pt x="203" y="35"/>
                  </a:lnTo>
                  <a:lnTo>
                    <a:pt x="203" y="33"/>
                  </a:lnTo>
                  <a:lnTo>
                    <a:pt x="201" y="31"/>
                  </a:lnTo>
                  <a:lnTo>
                    <a:pt x="201" y="31"/>
                  </a:lnTo>
                  <a:lnTo>
                    <a:pt x="201" y="29"/>
                  </a:lnTo>
                  <a:lnTo>
                    <a:pt x="201" y="29"/>
                  </a:lnTo>
                  <a:lnTo>
                    <a:pt x="201" y="29"/>
                  </a:lnTo>
                  <a:lnTo>
                    <a:pt x="201" y="29"/>
                  </a:lnTo>
                  <a:lnTo>
                    <a:pt x="199" y="27"/>
                  </a:lnTo>
                  <a:lnTo>
                    <a:pt x="199" y="27"/>
                  </a:lnTo>
                  <a:lnTo>
                    <a:pt x="199" y="27"/>
                  </a:lnTo>
                  <a:lnTo>
                    <a:pt x="199" y="27"/>
                  </a:lnTo>
                  <a:lnTo>
                    <a:pt x="199" y="25"/>
                  </a:lnTo>
                  <a:lnTo>
                    <a:pt x="199" y="25"/>
                  </a:lnTo>
                  <a:lnTo>
                    <a:pt x="199" y="25"/>
                  </a:lnTo>
                  <a:lnTo>
                    <a:pt x="193" y="25"/>
                  </a:lnTo>
                  <a:lnTo>
                    <a:pt x="193" y="25"/>
                  </a:lnTo>
                  <a:lnTo>
                    <a:pt x="193" y="25"/>
                  </a:lnTo>
                  <a:lnTo>
                    <a:pt x="191" y="25"/>
                  </a:lnTo>
                  <a:lnTo>
                    <a:pt x="191" y="27"/>
                  </a:lnTo>
                  <a:lnTo>
                    <a:pt x="191" y="25"/>
                  </a:lnTo>
                  <a:lnTo>
                    <a:pt x="189" y="25"/>
                  </a:lnTo>
                  <a:lnTo>
                    <a:pt x="183" y="25"/>
                  </a:lnTo>
                  <a:lnTo>
                    <a:pt x="178" y="23"/>
                  </a:lnTo>
                  <a:lnTo>
                    <a:pt x="176" y="21"/>
                  </a:lnTo>
                  <a:lnTo>
                    <a:pt x="176" y="21"/>
                  </a:lnTo>
                  <a:lnTo>
                    <a:pt x="174" y="21"/>
                  </a:lnTo>
                  <a:lnTo>
                    <a:pt x="174" y="21"/>
                  </a:lnTo>
                  <a:lnTo>
                    <a:pt x="172" y="21"/>
                  </a:lnTo>
                  <a:lnTo>
                    <a:pt x="172" y="19"/>
                  </a:lnTo>
                  <a:lnTo>
                    <a:pt x="170" y="19"/>
                  </a:lnTo>
                  <a:lnTo>
                    <a:pt x="168" y="21"/>
                  </a:lnTo>
                  <a:lnTo>
                    <a:pt x="164" y="21"/>
                  </a:lnTo>
                  <a:lnTo>
                    <a:pt x="162" y="19"/>
                  </a:lnTo>
                  <a:lnTo>
                    <a:pt x="156" y="17"/>
                  </a:lnTo>
                  <a:lnTo>
                    <a:pt x="154" y="17"/>
                  </a:lnTo>
                  <a:lnTo>
                    <a:pt x="149" y="17"/>
                  </a:lnTo>
                  <a:lnTo>
                    <a:pt x="149" y="17"/>
                  </a:lnTo>
                  <a:lnTo>
                    <a:pt x="147" y="17"/>
                  </a:lnTo>
                  <a:lnTo>
                    <a:pt x="127" y="13"/>
                  </a:lnTo>
                  <a:lnTo>
                    <a:pt x="95" y="4"/>
                  </a:lnTo>
                  <a:lnTo>
                    <a:pt x="89" y="4"/>
                  </a:lnTo>
                  <a:lnTo>
                    <a:pt x="85" y="4"/>
                  </a:lnTo>
                  <a:lnTo>
                    <a:pt x="71" y="8"/>
                  </a:lnTo>
                  <a:lnTo>
                    <a:pt x="58" y="13"/>
                  </a:lnTo>
                  <a:lnTo>
                    <a:pt x="56" y="13"/>
                  </a:lnTo>
                  <a:lnTo>
                    <a:pt x="54" y="15"/>
                  </a:lnTo>
                  <a:lnTo>
                    <a:pt x="54" y="15"/>
                  </a:lnTo>
                  <a:lnTo>
                    <a:pt x="52" y="15"/>
                  </a:lnTo>
                  <a:lnTo>
                    <a:pt x="52" y="15"/>
                  </a:lnTo>
                  <a:lnTo>
                    <a:pt x="52" y="15"/>
                  </a:lnTo>
                  <a:lnTo>
                    <a:pt x="48" y="15"/>
                  </a:lnTo>
                  <a:lnTo>
                    <a:pt x="46" y="15"/>
                  </a:lnTo>
                  <a:lnTo>
                    <a:pt x="44" y="13"/>
                  </a:lnTo>
                  <a:lnTo>
                    <a:pt x="39" y="13"/>
                  </a:lnTo>
                  <a:lnTo>
                    <a:pt x="37" y="13"/>
                  </a:lnTo>
                  <a:lnTo>
                    <a:pt x="35" y="11"/>
                  </a:lnTo>
                  <a:lnTo>
                    <a:pt x="35" y="8"/>
                  </a:lnTo>
                  <a:lnTo>
                    <a:pt x="35" y="2"/>
                  </a:lnTo>
                  <a:lnTo>
                    <a:pt x="35" y="0"/>
                  </a:lnTo>
                  <a:lnTo>
                    <a:pt x="29" y="4"/>
                  </a:lnTo>
                  <a:lnTo>
                    <a:pt x="27" y="8"/>
                  </a:lnTo>
                  <a:lnTo>
                    <a:pt x="25" y="15"/>
                  </a:lnTo>
                  <a:lnTo>
                    <a:pt x="13" y="25"/>
                  </a:lnTo>
                  <a:lnTo>
                    <a:pt x="13" y="27"/>
                  </a:lnTo>
                  <a:lnTo>
                    <a:pt x="13" y="31"/>
                  </a:lnTo>
                  <a:lnTo>
                    <a:pt x="13" y="40"/>
                  </a:lnTo>
                  <a:lnTo>
                    <a:pt x="13" y="46"/>
                  </a:lnTo>
                  <a:lnTo>
                    <a:pt x="15" y="56"/>
                  </a:lnTo>
                  <a:lnTo>
                    <a:pt x="15" y="56"/>
                  </a:lnTo>
                  <a:lnTo>
                    <a:pt x="17" y="62"/>
                  </a:lnTo>
                  <a:lnTo>
                    <a:pt x="19" y="67"/>
                  </a:lnTo>
                  <a:lnTo>
                    <a:pt x="21" y="75"/>
                  </a:lnTo>
                  <a:lnTo>
                    <a:pt x="23" y="77"/>
                  </a:lnTo>
                  <a:lnTo>
                    <a:pt x="23" y="81"/>
                  </a:lnTo>
                  <a:lnTo>
                    <a:pt x="21" y="83"/>
                  </a:lnTo>
                  <a:lnTo>
                    <a:pt x="21" y="87"/>
                  </a:lnTo>
                  <a:lnTo>
                    <a:pt x="19" y="91"/>
                  </a:lnTo>
                  <a:lnTo>
                    <a:pt x="17" y="98"/>
                  </a:lnTo>
                  <a:lnTo>
                    <a:pt x="17" y="100"/>
                  </a:lnTo>
                  <a:lnTo>
                    <a:pt x="17" y="102"/>
                  </a:lnTo>
                  <a:lnTo>
                    <a:pt x="15" y="106"/>
                  </a:lnTo>
                  <a:lnTo>
                    <a:pt x="10" y="112"/>
                  </a:lnTo>
                  <a:lnTo>
                    <a:pt x="8" y="114"/>
                  </a:lnTo>
                  <a:lnTo>
                    <a:pt x="6" y="116"/>
                  </a:lnTo>
                  <a:lnTo>
                    <a:pt x="6" y="118"/>
                  </a:lnTo>
                  <a:lnTo>
                    <a:pt x="4" y="120"/>
                  </a:lnTo>
                  <a:lnTo>
                    <a:pt x="0" y="127"/>
                  </a:lnTo>
                  <a:lnTo>
                    <a:pt x="0" y="131"/>
                  </a:lnTo>
                  <a:lnTo>
                    <a:pt x="0" y="133"/>
                  </a:lnTo>
                  <a:lnTo>
                    <a:pt x="0" y="135"/>
                  </a:lnTo>
                  <a:lnTo>
                    <a:pt x="2" y="139"/>
                  </a:lnTo>
                  <a:lnTo>
                    <a:pt x="8" y="156"/>
                  </a:lnTo>
                  <a:lnTo>
                    <a:pt x="8" y="158"/>
                  </a:lnTo>
                  <a:lnTo>
                    <a:pt x="8" y="160"/>
                  </a:lnTo>
                  <a:lnTo>
                    <a:pt x="8" y="164"/>
                  </a:lnTo>
                  <a:lnTo>
                    <a:pt x="8" y="166"/>
                  </a:lnTo>
                  <a:lnTo>
                    <a:pt x="13" y="174"/>
                  </a:lnTo>
                  <a:lnTo>
                    <a:pt x="13" y="176"/>
                  </a:lnTo>
                  <a:lnTo>
                    <a:pt x="13" y="179"/>
                  </a:lnTo>
                  <a:lnTo>
                    <a:pt x="13" y="185"/>
                  </a:lnTo>
                  <a:lnTo>
                    <a:pt x="13" y="189"/>
                  </a:lnTo>
                  <a:lnTo>
                    <a:pt x="15" y="191"/>
                  </a:lnTo>
                  <a:lnTo>
                    <a:pt x="21" y="208"/>
                  </a:lnTo>
                  <a:lnTo>
                    <a:pt x="21" y="212"/>
                  </a:lnTo>
                  <a:lnTo>
                    <a:pt x="21" y="216"/>
                  </a:lnTo>
                  <a:lnTo>
                    <a:pt x="21" y="815"/>
                  </a:lnTo>
                  <a:lnTo>
                    <a:pt x="29" y="815"/>
                  </a:lnTo>
                  <a:lnTo>
                    <a:pt x="95" y="815"/>
                  </a:lnTo>
                  <a:lnTo>
                    <a:pt x="102" y="815"/>
                  </a:lnTo>
                  <a:lnTo>
                    <a:pt x="147" y="815"/>
                  </a:lnTo>
                  <a:lnTo>
                    <a:pt x="154" y="815"/>
                  </a:lnTo>
                  <a:lnTo>
                    <a:pt x="191" y="815"/>
                  </a:lnTo>
                  <a:lnTo>
                    <a:pt x="197" y="815"/>
                  </a:lnTo>
                  <a:lnTo>
                    <a:pt x="263" y="815"/>
                  </a:lnTo>
                  <a:lnTo>
                    <a:pt x="272" y="815"/>
                  </a:lnTo>
                  <a:lnTo>
                    <a:pt x="315" y="815"/>
                  </a:lnTo>
                  <a:lnTo>
                    <a:pt x="324" y="815"/>
                  </a:lnTo>
                  <a:lnTo>
                    <a:pt x="390" y="815"/>
                  </a:lnTo>
                  <a:lnTo>
                    <a:pt x="396" y="815"/>
                  </a:lnTo>
                  <a:lnTo>
                    <a:pt x="469" y="815"/>
                  </a:lnTo>
                  <a:lnTo>
                    <a:pt x="477" y="815"/>
                  </a:lnTo>
                  <a:lnTo>
                    <a:pt x="494" y="815"/>
                  </a:lnTo>
                  <a:lnTo>
                    <a:pt x="496" y="815"/>
                  </a:lnTo>
                  <a:lnTo>
                    <a:pt x="500" y="807"/>
                  </a:lnTo>
                  <a:lnTo>
                    <a:pt x="504" y="799"/>
                  </a:lnTo>
                  <a:lnTo>
                    <a:pt x="504" y="797"/>
                  </a:lnTo>
                  <a:lnTo>
                    <a:pt x="506" y="797"/>
                  </a:lnTo>
                  <a:lnTo>
                    <a:pt x="508" y="797"/>
                  </a:lnTo>
                  <a:lnTo>
                    <a:pt x="510" y="797"/>
                  </a:lnTo>
                  <a:lnTo>
                    <a:pt x="510" y="797"/>
                  </a:lnTo>
                  <a:lnTo>
                    <a:pt x="512" y="799"/>
                  </a:lnTo>
                  <a:lnTo>
                    <a:pt x="512" y="801"/>
                  </a:lnTo>
                  <a:lnTo>
                    <a:pt x="512" y="803"/>
                  </a:lnTo>
                  <a:lnTo>
                    <a:pt x="510" y="807"/>
                  </a:lnTo>
                  <a:lnTo>
                    <a:pt x="508" y="815"/>
                  </a:lnTo>
                  <a:lnTo>
                    <a:pt x="639" y="815"/>
                  </a:lnTo>
                  <a:lnTo>
                    <a:pt x="655" y="815"/>
                  </a:lnTo>
                  <a:lnTo>
                    <a:pt x="815" y="815"/>
                  </a:lnTo>
                  <a:lnTo>
                    <a:pt x="832" y="815"/>
                  </a:lnTo>
                  <a:lnTo>
                    <a:pt x="886" y="815"/>
                  </a:lnTo>
                  <a:lnTo>
                    <a:pt x="902" y="815"/>
                  </a:lnTo>
                  <a:lnTo>
                    <a:pt x="921" y="815"/>
                  </a:lnTo>
                  <a:lnTo>
                    <a:pt x="921" y="815"/>
                  </a:lnTo>
                  <a:lnTo>
                    <a:pt x="921" y="813"/>
                  </a:lnTo>
                  <a:lnTo>
                    <a:pt x="921" y="813"/>
                  </a:lnTo>
                  <a:lnTo>
                    <a:pt x="921" y="813"/>
                  </a:lnTo>
                  <a:lnTo>
                    <a:pt x="921" y="811"/>
                  </a:lnTo>
                  <a:close/>
                  <a:moveTo>
                    <a:pt x="857" y="755"/>
                  </a:moveTo>
                  <a:lnTo>
                    <a:pt x="857" y="755"/>
                  </a:lnTo>
                  <a:lnTo>
                    <a:pt x="857" y="755"/>
                  </a:lnTo>
                  <a:lnTo>
                    <a:pt x="857" y="755"/>
                  </a:lnTo>
                  <a:lnTo>
                    <a:pt x="859" y="755"/>
                  </a:lnTo>
                  <a:lnTo>
                    <a:pt x="859" y="755"/>
                  </a:lnTo>
                  <a:lnTo>
                    <a:pt x="859" y="755"/>
                  </a:lnTo>
                  <a:lnTo>
                    <a:pt x="859" y="755"/>
                  </a:lnTo>
                  <a:lnTo>
                    <a:pt x="859" y="755"/>
                  </a:lnTo>
                  <a:lnTo>
                    <a:pt x="859" y="753"/>
                  </a:lnTo>
                  <a:lnTo>
                    <a:pt x="859" y="753"/>
                  </a:lnTo>
                  <a:lnTo>
                    <a:pt x="859" y="753"/>
                  </a:lnTo>
                  <a:lnTo>
                    <a:pt x="859" y="753"/>
                  </a:lnTo>
                  <a:lnTo>
                    <a:pt x="857" y="753"/>
                  </a:lnTo>
                  <a:lnTo>
                    <a:pt x="857" y="753"/>
                  </a:lnTo>
                  <a:lnTo>
                    <a:pt x="857" y="755"/>
                  </a:lnTo>
                  <a:lnTo>
                    <a:pt x="857" y="755"/>
                  </a:lnTo>
                  <a:lnTo>
                    <a:pt x="857" y="755"/>
                  </a:lnTo>
                  <a:close/>
                  <a:moveTo>
                    <a:pt x="823" y="716"/>
                  </a:moveTo>
                  <a:lnTo>
                    <a:pt x="825" y="716"/>
                  </a:lnTo>
                  <a:lnTo>
                    <a:pt x="825" y="716"/>
                  </a:lnTo>
                  <a:lnTo>
                    <a:pt x="825" y="716"/>
                  </a:lnTo>
                  <a:lnTo>
                    <a:pt x="828" y="716"/>
                  </a:lnTo>
                  <a:lnTo>
                    <a:pt x="828" y="716"/>
                  </a:lnTo>
                  <a:lnTo>
                    <a:pt x="828" y="716"/>
                  </a:lnTo>
                  <a:lnTo>
                    <a:pt x="828" y="716"/>
                  </a:lnTo>
                  <a:lnTo>
                    <a:pt x="828" y="716"/>
                  </a:lnTo>
                  <a:lnTo>
                    <a:pt x="828" y="716"/>
                  </a:lnTo>
                  <a:lnTo>
                    <a:pt x="830" y="716"/>
                  </a:lnTo>
                  <a:lnTo>
                    <a:pt x="830" y="716"/>
                  </a:lnTo>
                  <a:lnTo>
                    <a:pt x="830" y="716"/>
                  </a:lnTo>
                  <a:lnTo>
                    <a:pt x="830" y="718"/>
                  </a:lnTo>
                  <a:lnTo>
                    <a:pt x="832" y="718"/>
                  </a:lnTo>
                  <a:lnTo>
                    <a:pt x="832" y="718"/>
                  </a:lnTo>
                  <a:lnTo>
                    <a:pt x="832" y="718"/>
                  </a:lnTo>
                  <a:lnTo>
                    <a:pt x="832" y="718"/>
                  </a:lnTo>
                  <a:lnTo>
                    <a:pt x="832" y="716"/>
                  </a:lnTo>
                  <a:lnTo>
                    <a:pt x="830" y="716"/>
                  </a:lnTo>
                  <a:lnTo>
                    <a:pt x="830" y="716"/>
                  </a:lnTo>
                  <a:lnTo>
                    <a:pt x="830" y="716"/>
                  </a:lnTo>
                  <a:lnTo>
                    <a:pt x="832" y="716"/>
                  </a:lnTo>
                  <a:lnTo>
                    <a:pt x="830" y="716"/>
                  </a:lnTo>
                  <a:lnTo>
                    <a:pt x="830" y="714"/>
                  </a:lnTo>
                  <a:lnTo>
                    <a:pt x="830" y="714"/>
                  </a:lnTo>
                  <a:lnTo>
                    <a:pt x="830" y="714"/>
                  </a:lnTo>
                  <a:lnTo>
                    <a:pt x="830" y="714"/>
                  </a:lnTo>
                  <a:lnTo>
                    <a:pt x="830" y="714"/>
                  </a:lnTo>
                  <a:lnTo>
                    <a:pt x="830" y="714"/>
                  </a:lnTo>
                  <a:lnTo>
                    <a:pt x="830" y="714"/>
                  </a:lnTo>
                  <a:lnTo>
                    <a:pt x="828" y="714"/>
                  </a:lnTo>
                  <a:lnTo>
                    <a:pt x="828" y="714"/>
                  </a:lnTo>
                  <a:lnTo>
                    <a:pt x="828" y="714"/>
                  </a:lnTo>
                  <a:lnTo>
                    <a:pt x="825" y="714"/>
                  </a:lnTo>
                  <a:lnTo>
                    <a:pt x="825" y="714"/>
                  </a:lnTo>
                  <a:lnTo>
                    <a:pt x="823" y="714"/>
                  </a:lnTo>
                  <a:lnTo>
                    <a:pt x="823" y="716"/>
                  </a:lnTo>
                  <a:lnTo>
                    <a:pt x="823" y="716"/>
                  </a:lnTo>
                  <a:lnTo>
                    <a:pt x="823" y="716"/>
                  </a:lnTo>
                  <a:lnTo>
                    <a:pt x="821" y="716"/>
                  </a:lnTo>
                  <a:lnTo>
                    <a:pt x="821" y="716"/>
                  </a:lnTo>
                  <a:lnTo>
                    <a:pt x="821" y="716"/>
                  </a:lnTo>
                  <a:lnTo>
                    <a:pt x="821" y="716"/>
                  </a:lnTo>
                  <a:lnTo>
                    <a:pt x="821" y="716"/>
                  </a:lnTo>
                  <a:lnTo>
                    <a:pt x="821" y="716"/>
                  </a:lnTo>
                  <a:lnTo>
                    <a:pt x="821" y="716"/>
                  </a:lnTo>
                  <a:lnTo>
                    <a:pt x="821" y="716"/>
                  </a:lnTo>
                  <a:lnTo>
                    <a:pt x="823" y="716"/>
                  </a:lnTo>
                  <a:lnTo>
                    <a:pt x="823" y="718"/>
                  </a:lnTo>
                  <a:lnTo>
                    <a:pt x="823" y="718"/>
                  </a:lnTo>
                  <a:lnTo>
                    <a:pt x="823" y="716"/>
                  </a:lnTo>
                  <a:lnTo>
                    <a:pt x="823" y="716"/>
                  </a:lnTo>
                  <a:lnTo>
                    <a:pt x="823" y="716"/>
                  </a:lnTo>
                  <a:lnTo>
                    <a:pt x="823" y="716"/>
                  </a:lnTo>
                  <a:lnTo>
                    <a:pt x="823" y="716"/>
                  </a:lnTo>
                  <a:close/>
                  <a:moveTo>
                    <a:pt x="705" y="359"/>
                  </a:moveTo>
                  <a:lnTo>
                    <a:pt x="703" y="359"/>
                  </a:lnTo>
                  <a:lnTo>
                    <a:pt x="701" y="359"/>
                  </a:lnTo>
                  <a:lnTo>
                    <a:pt x="701" y="357"/>
                  </a:lnTo>
                  <a:lnTo>
                    <a:pt x="699" y="357"/>
                  </a:lnTo>
                  <a:lnTo>
                    <a:pt x="697" y="357"/>
                  </a:lnTo>
                  <a:lnTo>
                    <a:pt x="697" y="357"/>
                  </a:lnTo>
                  <a:lnTo>
                    <a:pt x="697" y="357"/>
                  </a:lnTo>
                  <a:lnTo>
                    <a:pt x="697" y="357"/>
                  </a:lnTo>
                  <a:lnTo>
                    <a:pt x="695" y="357"/>
                  </a:lnTo>
                  <a:lnTo>
                    <a:pt x="697" y="359"/>
                  </a:lnTo>
                  <a:lnTo>
                    <a:pt x="697" y="359"/>
                  </a:lnTo>
                  <a:lnTo>
                    <a:pt x="697" y="361"/>
                  </a:lnTo>
                  <a:lnTo>
                    <a:pt x="699" y="359"/>
                  </a:lnTo>
                  <a:lnTo>
                    <a:pt x="699" y="361"/>
                  </a:lnTo>
                  <a:lnTo>
                    <a:pt x="701" y="361"/>
                  </a:lnTo>
                  <a:lnTo>
                    <a:pt x="701" y="361"/>
                  </a:lnTo>
                  <a:lnTo>
                    <a:pt x="703" y="361"/>
                  </a:lnTo>
                  <a:lnTo>
                    <a:pt x="705" y="363"/>
                  </a:lnTo>
                  <a:lnTo>
                    <a:pt x="705" y="365"/>
                  </a:lnTo>
                  <a:lnTo>
                    <a:pt x="705" y="363"/>
                  </a:lnTo>
                  <a:lnTo>
                    <a:pt x="705" y="363"/>
                  </a:lnTo>
                  <a:lnTo>
                    <a:pt x="705" y="361"/>
                  </a:lnTo>
                  <a:lnTo>
                    <a:pt x="705" y="359"/>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699" name="Freeform 20"/>
            <p:cNvSpPr>
              <a:spLocks/>
            </p:cNvSpPr>
            <p:nvPr/>
          </p:nvSpPr>
          <p:spPr bwMode="auto">
            <a:xfrm>
              <a:off x="6765925" y="1844675"/>
              <a:ext cx="277813" cy="161925"/>
            </a:xfrm>
            <a:custGeom>
              <a:avLst/>
              <a:gdLst>
                <a:gd name="T0" fmla="*/ 154 w 175"/>
                <a:gd name="T1" fmla="*/ 8 h 102"/>
                <a:gd name="T2" fmla="*/ 142 w 175"/>
                <a:gd name="T3" fmla="*/ 17 h 102"/>
                <a:gd name="T4" fmla="*/ 117 w 175"/>
                <a:gd name="T5" fmla="*/ 27 h 102"/>
                <a:gd name="T6" fmla="*/ 75 w 175"/>
                <a:gd name="T7" fmla="*/ 31 h 102"/>
                <a:gd name="T8" fmla="*/ 54 w 175"/>
                <a:gd name="T9" fmla="*/ 29 h 102"/>
                <a:gd name="T10" fmla="*/ 50 w 175"/>
                <a:gd name="T11" fmla="*/ 29 h 102"/>
                <a:gd name="T12" fmla="*/ 48 w 175"/>
                <a:gd name="T13" fmla="*/ 46 h 102"/>
                <a:gd name="T14" fmla="*/ 40 w 175"/>
                <a:gd name="T15" fmla="*/ 50 h 102"/>
                <a:gd name="T16" fmla="*/ 34 w 175"/>
                <a:gd name="T17" fmla="*/ 48 h 102"/>
                <a:gd name="T18" fmla="*/ 30 w 175"/>
                <a:gd name="T19" fmla="*/ 46 h 102"/>
                <a:gd name="T20" fmla="*/ 25 w 175"/>
                <a:gd name="T21" fmla="*/ 48 h 102"/>
                <a:gd name="T22" fmla="*/ 23 w 175"/>
                <a:gd name="T23" fmla="*/ 48 h 102"/>
                <a:gd name="T24" fmla="*/ 21 w 175"/>
                <a:gd name="T25" fmla="*/ 48 h 102"/>
                <a:gd name="T26" fmla="*/ 17 w 175"/>
                <a:gd name="T27" fmla="*/ 56 h 102"/>
                <a:gd name="T28" fmla="*/ 7 w 175"/>
                <a:gd name="T29" fmla="*/ 58 h 102"/>
                <a:gd name="T30" fmla="*/ 0 w 175"/>
                <a:gd name="T31" fmla="*/ 56 h 102"/>
                <a:gd name="T32" fmla="*/ 3 w 175"/>
                <a:gd name="T33" fmla="*/ 65 h 102"/>
                <a:gd name="T34" fmla="*/ 5 w 175"/>
                <a:gd name="T35" fmla="*/ 71 h 102"/>
                <a:gd name="T36" fmla="*/ 5 w 175"/>
                <a:gd name="T37" fmla="*/ 75 h 102"/>
                <a:gd name="T38" fmla="*/ 11 w 175"/>
                <a:gd name="T39" fmla="*/ 83 h 102"/>
                <a:gd name="T40" fmla="*/ 11 w 175"/>
                <a:gd name="T41" fmla="*/ 87 h 102"/>
                <a:gd name="T42" fmla="*/ 21 w 175"/>
                <a:gd name="T43" fmla="*/ 91 h 102"/>
                <a:gd name="T44" fmla="*/ 30 w 175"/>
                <a:gd name="T45" fmla="*/ 96 h 102"/>
                <a:gd name="T46" fmla="*/ 38 w 175"/>
                <a:gd name="T47" fmla="*/ 96 h 102"/>
                <a:gd name="T48" fmla="*/ 48 w 175"/>
                <a:gd name="T49" fmla="*/ 94 h 102"/>
                <a:gd name="T50" fmla="*/ 48 w 175"/>
                <a:gd name="T51" fmla="*/ 96 h 102"/>
                <a:gd name="T52" fmla="*/ 48 w 175"/>
                <a:gd name="T53" fmla="*/ 96 h 102"/>
                <a:gd name="T54" fmla="*/ 50 w 175"/>
                <a:gd name="T55" fmla="*/ 102 h 102"/>
                <a:gd name="T56" fmla="*/ 56 w 175"/>
                <a:gd name="T57" fmla="*/ 98 h 102"/>
                <a:gd name="T58" fmla="*/ 61 w 175"/>
                <a:gd name="T59" fmla="*/ 91 h 102"/>
                <a:gd name="T60" fmla="*/ 75 w 175"/>
                <a:gd name="T61" fmla="*/ 91 h 102"/>
                <a:gd name="T62" fmla="*/ 83 w 175"/>
                <a:gd name="T63" fmla="*/ 87 h 102"/>
                <a:gd name="T64" fmla="*/ 90 w 175"/>
                <a:gd name="T65" fmla="*/ 85 h 102"/>
                <a:gd name="T66" fmla="*/ 96 w 175"/>
                <a:gd name="T67" fmla="*/ 81 h 102"/>
                <a:gd name="T68" fmla="*/ 100 w 175"/>
                <a:gd name="T69" fmla="*/ 79 h 102"/>
                <a:gd name="T70" fmla="*/ 102 w 175"/>
                <a:gd name="T71" fmla="*/ 77 h 102"/>
                <a:gd name="T72" fmla="*/ 104 w 175"/>
                <a:gd name="T73" fmla="*/ 73 h 102"/>
                <a:gd name="T74" fmla="*/ 106 w 175"/>
                <a:gd name="T75" fmla="*/ 67 h 102"/>
                <a:gd name="T76" fmla="*/ 112 w 175"/>
                <a:gd name="T77" fmla="*/ 65 h 102"/>
                <a:gd name="T78" fmla="*/ 115 w 175"/>
                <a:gd name="T79" fmla="*/ 65 h 102"/>
                <a:gd name="T80" fmla="*/ 115 w 175"/>
                <a:gd name="T81" fmla="*/ 65 h 102"/>
                <a:gd name="T82" fmla="*/ 117 w 175"/>
                <a:gd name="T83" fmla="*/ 67 h 102"/>
                <a:gd name="T84" fmla="*/ 121 w 175"/>
                <a:gd name="T85" fmla="*/ 69 h 102"/>
                <a:gd name="T86" fmla="*/ 123 w 175"/>
                <a:gd name="T87" fmla="*/ 67 h 102"/>
                <a:gd name="T88" fmla="*/ 125 w 175"/>
                <a:gd name="T89" fmla="*/ 67 h 102"/>
                <a:gd name="T90" fmla="*/ 133 w 175"/>
                <a:gd name="T91" fmla="*/ 67 h 102"/>
                <a:gd name="T92" fmla="*/ 137 w 175"/>
                <a:gd name="T93" fmla="*/ 67 h 102"/>
                <a:gd name="T94" fmla="*/ 133 w 175"/>
                <a:gd name="T95" fmla="*/ 58 h 102"/>
                <a:gd name="T96" fmla="*/ 129 w 175"/>
                <a:gd name="T97" fmla="*/ 56 h 102"/>
                <a:gd name="T98" fmla="*/ 125 w 175"/>
                <a:gd name="T99" fmla="*/ 50 h 102"/>
                <a:gd name="T100" fmla="*/ 125 w 175"/>
                <a:gd name="T101" fmla="*/ 38 h 102"/>
                <a:gd name="T102" fmla="*/ 131 w 175"/>
                <a:gd name="T103" fmla="*/ 33 h 102"/>
                <a:gd name="T104" fmla="*/ 137 w 175"/>
                <a:gd name="T105" fmla="*/ 29 h 102"/>
                <a:gd name="T106" fmla="*/ 164 w 175"/>
                <a:gd name="T107" fmla="*/ 8 h 102"/>
                <a:gd name="T108" fmla="*/ 175 w 175"/>
                <a:gd name="T109" fmla="*/ 4 h 102"/>
                <a:gd name="T110" fmla="*/ 175 w 175"/>
                <a:gd name="T111"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5" h="102">
                  <a:moveTo>
                    <a:pt x="175" y="0"/>
                  </a:moveTo>
                  <a:lnTo>
                    <a:pt x="173" y="0"/>
                  </a:lnTo>
                  <a:lnTo>
                    <a:pt x="158" y="6"/>
                  </a:lnTo>
                  <a:lnTo>
                    <a:pt x="154" y="8"/>
                  </a:lnTo>
                  <a:lnTo>
                    <a:pt x="150" y="13"/>
                  </a:lnTo>
                  <a:lnTo>
                    <a:pt x="146" y="13"/>
                  </a:lnTo>
                  <a:lnTo>
                    <a:pt x="144" y="13"/>
                  </a:lnTo>
                  <a:lnTo>
                    <a:pt x="142" y="17"/>
                  </a:lnTo>
                  <a:lnTo>
                    <a:pt x="135" y="19"/>
                  </a:lnTo>
                  <a:lnTo>
                    <a:pt x="121" y="25"/>
                  </a:lnTo>
                  <a:lnTo>
                    <a:pt x="119" y="25"/>
                  </a:lnTo>
                  <a:lnTo>
                    <a:pt x="117" y="27"/>
                  </a:lnTo>
                  <a:lnTo>
                    <a:pt x="110" y="27"/>
                  </a:lnTo>
                  <a:lnTo>
                    <a:pt x="104" y="29"/>
                  </a:lnTo>
                  <a:lnTo>
                    <a:pt x="88" y="33"/>
                  </a:lnTo>
                  <a:lnTo>
                    <a:pt x="75" y="31"/>
                  </a:lnTo>
                  <a:lnTo>
                    <a:pt x="75" y="31"/>
                  </a:lnTo>
                  <a:lnTo>
                    <a:pt x="61" y="31"/>
                  </a:lnTo>
                  <a:lnTo>
                    <a:pt x="56" y="29"/>
                  </a:lnTo>
                  <a:lnTo>
                    <a:pt x="54" y="29"/>
                  </a:lnTo>
                  <a:lnTo>
                    <a:pt x="54" y="29"/>
                  </a:lnTo>
                  <a:lnTo>
                    <a:pt x="50" y="27"/>
                  </a:lnTo>
                  <a:lnTo>
                    <a:pt x="48" y="27"/>
                  </a:lnTo>
                  <a:lnTo>
                    <a:pt x="50" y="29"/>
                  </a:lnTo>
                  <a:lnTo>
                    <a:pt x="50" y="33"/>
                  </a:lnTo>
                  <a:lnTo>
                    <a:pt x="50" y="38"/>
                  </a:lnTo>
                  <a:lnTo>
                    <a:pt x="50" y="42"/>
                  </a:lnTo>
                  <a:lnTo>
                    <a:pt x="48" y="46"/>
                  </a:lnTo>
                  <a:lnTo>
                    <a:pt x="46" y="48"/>
                  </a:lnTo>
                  <a:lnTo>
                    <a:pt x="44" y="50"/>
                  </a:lnTo>
                  <a:lnTo>
                    <a:pt x="42" y="50"/>
                  </a:lnTo>
                  <a:lnTo>
                    <a:pt x="40" y="50"/>
                  </a:lnTo>
                  <a:lnTo>
                    <a:pt x="38" y="48"/>
                  </a:lnTo>
                  <a:lnTo>
                    <a:pt x="36" y="48"/>
                  </a:lnTo>
                  <a:lnTo>
                    <a:pt x="34" y="46"/>
                  </a:lnTo>
                  <a:lnTo>
                    <a:pt x="34" y="48"/>
                  </a:lnTo>
                  <a:lnTo>
                    <a:pt x="32" y="48"/>
                  </a:lnTo>
                  <a:lnTo>
                    <a:pt x="32" y="46"/>
                  </a:lnTo>
                  <a:lnTo>
                    <a:pt x="30" y="46"/>
                  </a:lnTo>
                  <a:lnTo>
                    <a:pt x="30" y="46"/>
                  </a:lnTo>
                  <a:lnTo>
                    <a:pt x="30" y="46"/>
                  </a:lnTo>
                  <a:lnTo>
                    <a:pt x="27" y="46"/>
                  </a:lnTo>
                  <a:lnTo>
                    <a:pt x="25" y="48"/>
                  </a:lnTo>
                  <a:lnTo>
                    <a:pt x="25" y="48"/>
                  </a:lnTo>
                  <a:lnTo>
                    <a:pt x="25" y="48"/>
                  </a:lnTo>
                  <a:lnTo>
                    <a:pt x="23" y="48"/>
                  </a:lnTo>
                  <a:lnTo>
                    <a:pt x="23" y="48"/>
                  </a:lnTo>
                  <a:lnTo>
                    <a:pt x="23" y="48"/>
                  </a:lnTo>
                  <a:lnTo>
                    <a:pt x="21" y="48"/>
                  </a:lnTo>
                  <a:lnTo>
                    <a:pt x="21" y="48"/>
                  </a:lnTo>
                  <a:lnTo>
                    <a:pt x="21" y="48"/>
                  </a:lnTo>
                  <a:lnTo>
                    <a:pt x="21" y="48"/>
                  </a:lnTo>
                  <a:lnTo>
                    <a:pt x="19" y="50"/>
                  </a:lnTo>
                  <a:lnTo>
                    <a:pt x="19" y="50"/>
                  </a:lnTo>
                  <a:lnTo>
                    <a:pt x="19" y="54"/>
                  </a:lnTo>
                  <a:lnTo>
                    <a:pt x="17" y="56"/>
                  </a:lnTo>
                  <a:lnTo>
                    <a:pt x="15" y="58"/>
                  </a:lnTo>
                  <a:lnTo>
                    <a:pt x="11" y="60"/>
                  </a:lnTo>
                  <a:lnTo>
                    <a:pt x="9" y="60"/>
                  </a:lnTo>
                  <a:lnTo>
                    <a:pt x="7" y="58"/>
                  </a:lnTo>
                  <a:lnTo>
                    <a:pt x="5" y="58"/>
                  </a:lnTo>
                  <a:lnTo>
                    <a:pt x="3" y="56"/>
                  </a:lnTo>
                  <a:lnTo>
                    <a:pt x="3" y="54"/>
                  </a:lnTo>
                  <a:lnTo>
                    <a:pt x="0" y="56"/>
                  </a:lnTo>
                  <a:lnTo>
                    <a:pt x="0" y="56"/>
                  </a:lnTo>
                  <a:lnTo>
                    <a:pt x="0" y="58"/>
                  </a:lnTo>
                  <a:lnTo>
                    <a:pt x="3" y="60"/>
                  </a:lnTo>
                  <a:lnTo>
                    <a:pt x="3" y="65"/>
                  </a:lnTo>
                  <a:lnTo>
                    <a:pt x="3" y="65"/>
                  </a:lnTo>
                  <a:lnTo>
                    <a:pt x="3" y="67"/>
                  </a:lnTo>
                  <a:lnTo>
                    <a:pt x="5" y="69"/>
                  </a:lnTo>
                  <a:lnTo>
                    <a:pt x="5" y="71"/>
                  </a:lnTo>
                  <a:lnTo>
                    <a:pt x="5" y="71"/>
                  </a:lnTo>
                  <a:lnTo>
                    <a:pt x="5" y="73"/>
                  </a:lnTo>
                  <a:lnTo>
                    <a:pt x="5" y="75"/>
                  </a:lnTo>
                  <a:lnTo>
                    <a:pt x="5" y="75"/>
                  </a:lnTo>
                  <a:lnTo>
                    <a:pt x="7" y="75"/>
                  </a:lnTo>
                  <a:lnTo>
                    <a:pt x="7" y="77"/>
                  </a:lnTo>
                  <a:lnTo>
                    <a:pt x="9" y="77"/>
                  </a:lnTo>
                  <a:lnTo>
                    <a:pt x="11" y="83"/>
                  </a:lnTo>
                  <a:lnTo>
                    <a:pt x="11" y="83"/>
                  </a:lnTo>
                  <a:lnTo>
                    <a:pt x="11" y="83"/>
                  </a:lnTo>
                  <a:lnTo>
                    <a:pt x="11" y="85"/>
                  </a:lnTo>
                  <a:lnTo>
                    <a:pt x="11" y="87"/>
                  </a:lnTo>
                  <a:lnTo>
                    <a:pt x="15" y="89"/>
                  </a:lnTo>
                  <a:lnTo>
                    <a:pt x="15" y="89"/>
                  </a:lnTo>
                  <a:lnTo>
                    <a:pt x="17" y="89"/>
                  </a:lnTo>
                  <a:lnTo>
                    <a:pt x="21" y="91"/>
                  </a:lnTo>
                  <a:lnTo>
                    <a:pt x="21" y="91"/>
                  </a:lnTo>
                  <a:lnTo>
                    <a:pt x="23" y="91"/>
                  </a:lnTo>
                  <a:lnTo>
                    <a:pt x="27" y="94"/>
                  </a:lnTo>
                  <a:lnTo>
                    <a:pt x="30" y="96"/>
                  </a:lnTo>
                  <a:lnTo>
                    <a:pt x="34" y="96"/>
                  </a:lnTo>
                  <a:lnTo>
                    <a:pt x="36" y="96"/>
                  </a:lnTo>
                  <a:lnTo>
                    <a:pt x="38" y="96"/>
                  </a:lnTo>
                  <a:lnTo>
                    <a:pt x="38" y="96"/>
                  </a:lnTo>
                  <a:lnTo>
                    <a:pt x="42" y="94"/>
                  </a:lnTo>
                  <a:lnTo>
                    <a:pt x="44" y="94"/>
                  </a:lnTo>
                  <a:lnTo>
                    <a:pt x="44" y="94"/>
                  </a:lnTo>
                  <a:lnTo>
                    <a:pt x="48" y="94"/>
                  </a:lnTo>
                  <a:lnTo>
                    <a:pt x="48" y="94"/>
                  </a:lnTo>
                  <a:lnTo>
                    <a:pt x="48" y="96"/>
                  </a:lnTo>
                  <a:lnTo>
                    <a:pt x="48" y="96"/>
                  </a:lnTo>
                  <a:lnTo>
                    <a:pt x="48" y="96"/>
                  </a:lnTo>
                  <a:lnTo>
                    <a:pt x="48" y="96"/>
                  </a:lnTo>
                  <a:lnTo>
                    <a:pt x="48" y="96"/>
                  </a:lnTo>
                  <a:lnTo>
                    <a:pt x="48" y="96"/>
                  </a:lnTo>
                  <a:lnTo>
                    <a:pt x="48" y="96"/>
                  </a:lnTo>
                  <a:lnTo>
                    <a:pt x="48" y="96"/>
                  </a:lnTo>
                  <a:lnTo>
                    <a:pt x="52" y="100"/>
                  </a:lnTo>
                  <a:lnTo>
                    <a:pt x="50" y="102"/>
                  </a:lnTo>
                  <a:lnTo>
                    <a:pt x="50" y="102"/>
                  </a:lnTo>
                  <a:lnTo>
                    <a:pt x="59" y="102"/>
                  </a:lnTo>
                  <a:lnTo>
                    <a:pt x="59" y="102"/>
                  </a:lnTo>
                  <a:lnTo>
                    <a:pt x="56" y="100"/>
                  </a:lnTo>
                  <a:lnTo>
                    <a:pt x="56" y="98"/>
                  </a:lnTo>
                  <a:lnTo>
                    <a:pt x="56" y="98"/>
                  </a:lnTo>
                  <a:lnTo>
                    <a:pt x="56" y="98"/>
                  </a:lnTo>
                  <a:lnTo>
                    <a:pt x="59" y="96"/>
                  </a:lnTo>
                  <a:lnTo>
                    <a:pt x="61" y="91"/>
                  </a:lnTo>
                  <a:lnTo>
                    <a:pt x="63" y="91"/>
                  </a:lnTo>
                  <a:lnTo>
                    <a:pt x="63" y="91"/>
                  </a:lnTo>
                  <a:lnTo>
                    <a:pt x="69" y="89"/>
                  </a:lnTo>
                  <a:lnTo>
                    <a:pt x="75" y="91"/>
                  </a:lnTo>
                  <a:lnTo>
                    <a:pt x="75" y="91"/>
                  </a:lnTo>
                  <a:lnTo>
                    <a:pt x="77" y="89"/>
                  </a:lnTo>
                  <a:lnTo>
                    <a:pt x="77" y="89"/>
                  </a:lnTo>
                  <a:lnTo>
                    <a:pt x="83" y="87"/>
                  </a:lnTo>
                  <a:lnTo>
                    <a:pt x="86" y="87"/>
                  </a:lnTo>
                  <a:lnTo>
                    <a:pt x="86" y="83"/>
                  </a:lnTo>
                  <a:lnTo>
                    <a:pt x="88" y="85"/>
                  </a:lnTo>
                  <a:lnTo>
                    <a:pt x="90" y="85"/>
                  </a:lnTo>
                  <a:lnTo>
                    <a:pt x="92" y="83"/>
                  </a:lnTo>
                  <a:lnTo>
                    <a:pt x="94" y="83"/>
                  </a:lnTo>
                  <a:lnTo>
                    <a:pt x="94" y="83"/>
                  </a:lnTo>
                  <a:lnTo>
                    <a:pt x="96" y="81"/>
                  </a:lnTo>
                  <a:lnTo>
                    <a:pt x="96" y="81"/>
                  </a:lnTo>
                  <a:lnTo>
                    <a:pt x="96" y="81"/>
                  </a:lnTo>
                  <a:lnTo>
                    <a:pt x="98" y="79"/>
                  </a:lnTo>
                  <a:lnTo>
                    <a:pt x="100" y="79"/>
                  </a:lnTo>
                  <a:lnTo>
                    <a:pt x="102" y="79"/>
                  </a:lnTo>
                  <a:lnTo>
                    <a:pt x="102" y="79"/>
                  </a:lnTo>
                  <a:lnTo>
                    <a:pt x="102" y="77"/>
                  </a:lnTo>
                  <a:lnTo>
                    <a:pt x="102" y="77"/>
                  </a:lnTo>
                  <a:lnTo>
                    <a:pt x="104" y="77"/>
                  </a:lnTo>
                  <a:lnTo>
                    <a:pt x="104" y="77"/>
                  </a:lnTo>
                  <a:lnTo>
                    <a:pt x="104" y="75"/>
                  </a:lnTo>
                  <a:lnTo>
                    <a:pt x="104" y="73"/>
                  </a:lnTo>
                  <a:lnTo>
                    <a:pt x="104" y="71"/>
                  </a:lnTo>
                  <a:lnTo>
                    <a:pt x="104" y="69"/>
                  </a:lnTo>
                  <a:lnTo>
                    <a:pt x="104" y="69"/>
                  </a:lnTo>
                  <a:lnTo>
                    <a:pt x="106" y="67"/>
                  </a:lnTo>
                  <a:lnTo>
                    <a:pt x="108" y="67"/>
                  </a:lnTo>
                  <a:lnTo>
                    <a:pt x="108" y="67"/>
                  </a:lnTo>
                  <a:lnTo>
                    <a:pt x="110" y="65"/>
                  </a:lnTo>
                  <a:lnTo>
                    <a:pt x="112" y="65"/>
                  </a:lnTo>
                  <a:lnTo>
                    <a:pt x="112" y="65"/>
                  </a:lnTo>
                  <a:lnTo>
                    <a:pt x="112" y="65"/>
                  </a:lnTo>
                  <a:lnTo>
                    <a:pt x="112" y="65"/>
                  </a:lnTo>
                  <a:lnTo>
                    <a:pt x="115" y="65"/>
                  </a:lnTo>
                  <a:lnTo>
                    <a:pt x="115" y="65"/>
                  </a:lnTo>
                  <a:lnTo>
                    <a:pt x="115" y="65"/>
                  </a:lnTo>
                  <a:lnTo>
                    <a:pt x="115" y="65"/>
                  </a:lnTo>
                  <a:lnTo>
                    <a:pt x="115" y="65"/>
                  </a:lnTo>
                  <a:lnTo>
                    <a:pt x="115" y="65"/>
                  </a:lnTo>
                  <a:lnTo>
                    <a:pt x="115" y="65"/>
                  </a:lnTo>
                  <a:lnTo>
                    <a:pt x="115" y="65"/>
                  </a:lnTo>
                  <a:lnTo>
                    <a:pt x="117" y="67"/>
                  </a:lnTo>
                  <a:lnTo>
                    <a:pt x="117" y="67"/>
                  </a:lnTo>
                  <a:lnTo>
                    <a:pt x="119" y="69"/>
                  </a:lnTo>
                  <a:lnTo>
                    <a:pt x="121" y="69"/>
                  </a:lnTo>
                  <a:lnTo>
                    <a:pt x="121" y="69"/>
                  </a:lnTo>
                  <a:lnTo>
                    <a:pt x="123" y="69"/>
                  </a:lnTo>
                  <a:lnTo>
                    <a:pt x="123" y="67"/>
                  </a:lnTo>
                  <a:lnTo>
                    <a:pt x="123" y="67"/>
                  </a:lnTo>
                  <a:lnTo>
                    <a:pt x="123" y="67"/>
                  </a:lnTo>
                  <a:lnTo>
                    <a:pt x="123" y="67"/>
                  </a:lnTo>
                  <a:lnTo>
                    <a:pt x="123" y="67"/>
                  </a:lnTo>
                  <a:lnTo>
                    <a:pt x="123" y="67"/>
                  </a:lnTo>
                  <a:lnTo>
                    <a:pt x="125" y="67"/>
                  </a:lnTo>
                  <a:lnTo>
                    <a:pt x="129" y="65"/>
                  </a:lnTo>
                  <a:lnTo>
                    <a:pt x="131" y="65"/>
                  </a:lnTo>
                  <a:lnTo>
                    <a:pt x="133" y="65"/>
                  </a:lnTo>
                  <a:lnTo>
                    <a:pt x="133" y="67"/>
                  </a:lnTo>
                  <a:lnTo>
                    <a:pt x="135" y="67"/>
                  </a:lnTo>
                  <a:lnTo>
                    <a:pt x="137" y="67"/>
                  </a:lnTo>
                  <a:lnTo>
                    <a:pt x="139" y="67"/>
                  </a:lnTo>
                  <a:lnTo>
                    <a:pt x="137" y="67"/>
                  </a:lnTo>
                  <a:lnTo>
                    <a:pt x="137" y="65"/>
                  </a:lnTo>
                  <a:lnTo>
                    <a:pt x="135" y="62"/>
                  </a:lnTo>
                  <a:lnTo>
                    <a:pt x="135" y="60"/>
                  </a:lnTo>
                  <a:lnTo>
                    <a:pt x="133" y="58"/>
                  </a:lnTo>
                  <a:lnTo>
                    <a:pt x="133" y="58"/>
                  </a:lnTo>
                  <a:lnTo>
                    <a:pt x="131" y="58"/>
                  </a:lnTo>
                  <a:lnTo>
                    <a:pt x="131" y="58"/>
                  </a:lnTo>
                  <a:lnTo>
                    <a:pt x="129" y="56"/>
                  </a:lnTo>
                  <a:lnTo>
                    <a:pt x="129" y="54"/>
                  </a:lnTo>
                  <a:lnTo>
                    <a:pt x="127" y="54"/>
                  </a:lnTo>
                  <a:lnTo>
                    <a:pt x="127" y="52"/>
                  </a:lnTo>
                  <a:lnTo>
                    <a:pt x="125" y="50"/>
                  </a:lnTo>
                  <a:lnTo>
                    <a:pt x="123" y="48"/>
                  </a:lnTo>
                  <a:lnTo>
                    <a:pt x="123" y="42"/>
                  </a:lnTo>
                  <a:lnTo>
                    <a:pt x="125" y="40"/>
                  </a:lnTo>
                  <a:lnTo>
                    <a:pt x="125" y="38"/>
                  </a:lnTo>
                  <a:lnTo>
                    <a:pt x="127" y="35"/>
                  </a:lnTo>
                  <a:lnTo>
                    <a:pt x="129" y="33"/>
                  </a:lnTo>
                  <a:lnTo>
                    <a:pt x="131" y="33"/>
                  </a:lnTo>
                  <a:lnTo>
                    <a:pt x="131" y="33"/>
                  </a:lnTo>
                  <a:lnTo>
                    <a:pt x="133" y="33"/>
                  </a:lnTo>
                  <a:lnTo>
                    <a:pt x="135" y="33"/>
                  </a:lnTo>
                  <a:lnTo>
                    <a:pt x="135" y="31"/>
                  </a:lnTo>
                  <a:lnTo>
                    <a:pt x="137" y="29"/>
                  </a:lnTo>
                  <a:lnTo>
                    <a:pt x="139" y="27"/>
                  </a:lnTo>
                  <a:lnTo>
                    <a:pt x="142" y="25"/>
                  </a:lnTo>
                  <a:lnTo>
                    <a:pt x="158" y="15"/>
                  </a:lnTo>
                  <a:lnTo>
                    <a:pt x="164" y="8"/>
                  </a:lnTo>
                  <a:lnTo>
                    <a:pt x="171" y="4"/>
                  </a:lnTo>
                  <a:lnTo>
                    <a:pt x="173" y="4"/>
                  </a:lnTo>
                  <a:lnTo>
                    <a:pt x="173" y="4"/>
                  </a:lnTo>
                  <a:lnTo>
                    <a:pt x="175" y="4"/>
                  </a:lnTo>
                  <a:lnTo>
                    <a:pt x="175" y="2"/>
                  </a:lnTo>
                  <a:lnTo>
                    <a:pt x="175" y="0"/>
                  </a:lnTo>
                  <a:lnTo>
                    <a:pt x="175" y="0"/>
                  </a:lnTo>
                  <a:lnTo>
                    <a:pt x="175" y="0"/>
                  </a:lnTo>
                  <a:lnTo>
                    <a:pt x="175" y="0"/>
                  </a:lnTo>
                  <a:lnTo>
                    <a:pt x="175" y="0"/>
                  </a:lnTo>
                  <a:lnTo>
                    <a:pt x="175"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00" name="Freeform 21"/>
            <p:cNvSpPr>
              <a:spLocks/>
            </p:cNvSpPr>
            <p:nvPr/>
          </p:nvSpPr>
          <p:spPr bwMode="auto">
            <a:xfrm>
              <a:off x="8942388" y="3159125"/>
              <a:ext cx="20638" cy="61913"/>
            </a:xfrm>
            <a:custGeom>
              <a:avLst/>
              <a:gdLst>
                <a:gd name="T0" fmla="*/ 13 w 13"/>
                <a:gd name="T1" fmla="*/ 12 h 39"/>
                <a:gd name="T2" fmla="*/ 11 w 13"/>
                <a:gd name="T3" fmla="*/ 8 h 39"/>
                <a:gd name="T4" fmla="*/ 9 w 13"/>
                <a:gd name="T5" fmla="*/ 4 h 39"/>
                <a:gd name="T6" fmla="*/ 9 w 13"/>
                <a:gd name="T7" fmla="*/ 4 h 39"/>
                <a:gd name="T8" fmla="*/ 11 w 13"/>
                <a:gd name="T9" fmla="*/ 4 h 39"/>
                <a:gd name="T10" fmla="*/ 13 w 13"/>
                <a:gd name="T11" fmla="*/ 4 h 39"/>
                <a:gd name="T12" fmla="*/ 13 w 13"/>
                <a:gd name="T13" fmla="*/ 4 h 39"/>
                <a:gd name="T14" fmla="*/ 13 w 13"/>
                <a:gd name="T15" fmla="*/ 4 h 39"/>
                <a:gd name="T16" fmla="*/ 11 w 13"/>
                <a:gd name="T17" fmla="*/ 2 h 39"/>
                <a:gd name="T18" fmla="*/ 11 w 13"/>
                <a:gd name="T19" fmla="*/ 2 h 39"/>
                <a:gd name="T20" fmla="*/ 11 w 13"/>
                <a:gd name="T21" fmla="*/ 0 h 39"/>
                <a:gd name="T22" fmla="*/ 9 w 13"/>
                <a:gd name="T23" fmla="*/ 2 h 39"/>
                <a:gd name="T24" fmla="*/ 5 w 13"/>
                <a:gd name="T25" fmla="*/ 2 h 39"/>
                <a:gd name="T26" fmla="*/ 5 w 13"/>
                <a:gd name="T27" fmla="*/ 0 h 39"/>
                <a:gd name="T28" fmla="*/ 2 w 13"/>
                <a:gd name="T29" fmla="*/ 0 h 39"/>
                <a:gd name="T30" fmla="*/ 2 w 13"/>
                <a:gd name="T31" fmla="*/ 2 h 39"/>
                <a:gd name="T32" fmla="*/ 0 w 13"/>
                <a:gd name="T33" fmla="*/ 2 h 39"/>
                <a:gd name="T34" fmla="*/ 0 w 13"/>
                <a:gd name="T35" fmla="*/ 6 h 39"/>
                <a:gd name="T36" fmla="*/ 0 w 13"/>
                <a:gd name="T37" fmla="*/ 8 h 39"/>
                <a:gd name="T38" fmla="*/ 0 w 13"/>
                <a:gd name="T39" fmla="*/ 8 h 39"/>
                <a:gd name="T40" fmla="*/ 2 w 13"/>
                <a:gd name="T41" fmla="*/ 10 h 39"/>
                <a:gd name="T42" fmla="*/ 2 w 13"/>
                <a:gd name="T43" fmla="*/ 14 h 39"/>
                <a:gd name="T44" fmla="*/ 5 w 13"/>
                <a:gd name="T45" fmla="*/ 16 h 39"/>
                <a:gd name="T46" fmla="*/ 2 w 13"/>
                <a:gd name="T47" fmla="*/ 18 h 39"/>
                <a:gd name="T48" fmla="*/ 0 w 13"/>
                <a:gd name="T49" fmla="*/ 23 h 39"/>
                <a:gd name="T50" fmla="*/ 2 w 13"/>
                <a:gd name="T51" fmla="*/ 25 h 39"/>
                <a:gd name="T52" fmla="*/ 5 w 13"/>
                <a:gd name="T53" fmla="*/ 29 h 39"/>
                <a:gd name="T54" fmla="*/ 7 w 13"/>
                <a:gd name="T55" fmla="*/ 31 h 39"/>
                <a:gd name="T56" fmla="*/ 9 w 13"/>
                <a:gd name="T57" fmla="*/ 33 h 39"/>
                <a:gd name="T58" fmla="*/ 9 w 13"/>
                <a:gd name="T59" fmla="*/ 35 h 39"/>
                <a:gd name="T60" fmla="*/ 9 w 13"/>
                <a:gd name="T61" fmla="*/ 39 h 39"/>
                <a:gd name="T62" fmla="*/ 11 w 13"/>
                <a:gd name="T63" fmla="*/ 35 h 39"/>
                <a:gd name="T64" fmla="*/ 13 w 13"/>
                <a:gd name="T65" fmla="*/ 33 h 39"/>
                <a:gd name="T66" fmla="*/ 13 w 13"/>
                <a:gd name="T67" fmla="*/ 25 h 39"/>
                <a:gd name="T68" fmla="*/ 13 w 13"/>
                <a:gd name="T69" fmla="*/ 16 h 39"/>
                <a:gd name="T70" fmla="*/ 13 w 13"/>
                <a:gd name="T71" fmla="*/ 1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 h="39">
                  <a:moveTo>
                    <a:pt x="13" y="12"/>
                  </a:moveTo>
                  <a:lnTo>
                    <a:pt x="11" y="8"/>
                  </a:lnTo>
                  <a:lnTo>
                    <a:pt x="9" y="4"/>
                  </a:lnTo>
                  <a:lnTo>
                    <a:pt x="9" y="4"/>
                  </a:lnTo>
                  <a:lnTo>
                    <a:pt x="11" y="4"/>
                  </a:lnTo>
                  <a:lnTo>
                    <a:pt x="13" y="4"/>
                  </a:lnTo>
                  <a:lnTo>
                    <a:pt x="13" y="4"/>
                  </a:lnTo>
                  <a:lnTo>
                    <a:pt x="13" y="4"/>
                  </a:lnTo>
                  <a:lnTo>
                    <a:pt x="11" y="2"/>
                  </a:lnTo>
                  <a:lnTo>
                    <a:pt x="11" y="2"/>
                  </a:lnTo>
                  <a:lnTo>
                    <a:pt x="11" y="0"/>
                  </a:lnTo>
                  <a:lnTo>
                    <a:pt x="9" y="2"/>
                  </a:lnTo>
                  <a:lnTo>
                    <a:pt x="5" y="2"/>
                  </a:lnTo>
                  <a:lnTo>
                    <a:pt x="5" y="0"/>
                  </a:lnTo>
                  <a:lnTo>
                    <a:pt x="2" y="0"/>
                  </a:lnTo>
                  <a:lnTo>
                    <a:pt x="2" y="2"/>
                  </a:lnTo>
                  <a:lnTo>
                    <a:pt x="0" y="2"/>
                  </a:lnTo>
                  <a:lnTo>
                    <a:pt x="0" y="6"/>
                  </a:lnTo>
                  <a:lnTo>
                    <a:pt x="0" y="8"/>
                  </a:lnTo>
                  <a:lnTo>
                    <a:pt x="0" y="8"/>
                  </a:lnTo>
                  <a:lnTo>
                    <a:pt x="2" y="10"/>
                  </a:lnTo>
                  <a:lnTo>
                    <a:pt x="2" y="14"/>
                  </a:lnTo>
                  <a:lnTo>
                    <a:pt x="5" y="16"/>
                  </a:lnTo>
                  <a:lnTo>
                    <a:pt x="2" y="18"/>
                  </a:lnTo>
                  <a:lnTo>
                    <a:pt x="0" y="23"/>
                  </a:lnTo>
                  <a:lnTo>
                    <a:pt x="2" y="25"/>
                  </a:lnTo>
                  <a:lnTo>
                    <a:pt x="5" y="29"/>
                  </a:lnTo>
                  <a:lnTo>
                    <a:pt x="7" y="31"/>
                  </a:lnTo>
                  <a:lnTo>
                    <a:pt x="9" y="33"/>
                  </a:lnTo>
                  <a:lnTo>
                    <a:pt x="9" y="35"/>
                  </a:lnTo>
                  <a:lnTo>
                    <a:pt x="9" y="39"/>
                  </a:lnTo>
                  <a:lnTo>
                    <a:pt x="11" y="35"/>
                  </a:lnTo>
                  <a:lnTo>
                    <a:pt x="13" y="33"/>
                  </a:lnTo>
                  <a:lnTo>
                    <a:pt x="13" y="25"/>
                  </a:lnTo>
                  <a:lnTo>
                    <a:pt x="13" y="16"/>
                  </a:lnTo>
                  <a:lnTo>
                    <a:pt x="13"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grpSp>
        <p:nvGrpSpPr>
          <p:cNvPr id="719" name="Group 718"/>
          <p:cNvGrpSpPr/>
          <p:nvPr/>
        </p:nvGrpSpPr>
        <p:grpSpPr>
          <a:xfrm>
            <a:off x="4346032" y="3029520"/>
            <a:ext cx="1860440" cy="1609172"/>
            <a:chOff x="5769294" y="918210"/>
            <a:chExt cx="6148386" cy="5317995"/>
          </a:xfrm>
        </p:grpSpPr>
        <p:sp>
          <p:nvSpPr>
            <p:cNvPr id="703" name="Freeform 5"/>
            <p:cNvSpPr>
              <a:spLocks noEditPoints="1"/>
            </p:cNvSpPr>
            <p:nvPr/>
          </p:nvSpPr>
          <p:spPr bwMode="auto">
            <a:xfrm>
              <a:off x="10582062" y="2210123"/>
              <a:ext cx="256984" cy="735988"/>
            </a:xfrm>
            <a:custGeom>
              <a:avLst/>
              <a:gdLst>
                <a:gd name="T0" fmla="*/ 144 w 147"/>
                <a:gd name="T1" fmla="*/ 421 h 421"/>
                <a:gd name="T2" fmla="*/ 125 w 147"/>
                <a:gd name="T3" fmla="*/ 369 h 421"/>
                <a:gd name="T4" fmla="*/ 116 w 147"/>
                <a:gd name="T5" fmla="*/ 376 h 421"/>
                <a:gd name="T6" fmla="*/ 128 w 147"/>
                <a:gd name="T7" fmla="*/ 386 h 421"/>
                <a:gd name="T8" fmla="*/ 123 w 147"/>
                <a:gd name="T9" fmla="*/ 338 h 421"/>
                <a:gd name="T10" fmla="*/ 121 w 147"/>
                <a:gd name="T11" fmla="*/ 334 h 421"/>
                <a:gd name="T12" fmla="*/ 109 w 147"/>
                <a:gd name="T13" fmla="*/ 336 h 421"/>
                <a:gd name="T14" fmla="*/ 92 w 147"/>
                <a:gd name="T15" fmla="*/ 272 h 421"/>
                <a:gd name="T16" fmla="*/ 87 w 147"/>
                <a:gd name="T17" fmla="*/ 263 h 421"/>
                <a:gd name="T18" fmla="*/ 71 w 147"/>
                <a:gd name="T19" fmla="*/ 274 h 421"/>
                <a:gd name="T20" fmla="*/ 78 w 147"/>
                <a:gd name="T21" fmla="*/ 274 h 421"/>
                <a:gd name="T22" fmla="*/ 80 w 147"/>
                <a:gd name="T23" fmla="*/ 277 h 421"/>
                <a:gd name="T24" fmla="*/ 87 w 147"/>
                <a:gd name="T25" fmla="*/ 279 h 421"/>
                <a:gd name="T26" fmla="*/ 76 w 147"/>
                <a:gd name="T27" fmla="*/ 263 h 421"/>
                <a:gd name="T28" fmla="*/ 83 w 147"/>
                <a:gd name="T29" fmla="*/ 255 h 421"/>
                <a:gd name="T30" fmla="*/ 94 w 147"/>
                <a:gd name="T31" fmla="*/ 225 h 421"/>
                <a:gd name="T32" fmla="*/ 85 w 147"/>
                <a:gd name="T33" fmla="*/ 213 h 421"/>
                <a:gd name="T34" fmla="*/ 78 w 147"/>
                <a:gd name="T35" fmla="*/ 206 h 421"/>
                <a:gd name="T36" fmla="*/ 76 w 147"/>
                <a:gd name="T37" fmla="*/ 213 h 421"/>
                <a:gd name="T38" fmla="*/ 87 w 147"/>
                <a:gd name="T39" fmla="*/ 220 h 421"/>
                <a:gd name="T40" fmla="*/ 85 w 147"/>
                <a:gd name="T41" fmla="*/ 203 h 421"/>
                <a:gd name="T42" fmla="*/ 80 w 147"/>
                <a:gd name="T43" fmla="*/ 201 h 421"/>
                <a:gd name="T44" fmla="*/ 87 w 147"/>
                <a:gd name="T45" fmla="*/ 189 h 421"/>
                <a:gd name="T46" fmla="*/ 71 w 147"/>
                <a:gd name="T47" fmla="*/ 182 h 421"/>
                <a:gd name="T48" fmla="*/ 61 w 147"/>
                <a:gd name="T49" fmla="*/ 196 h 421"/>
                <a:gd name="T50" fmla="*/ 54 w 147"/>
                <a:gd name="T51" fmla="*/ 187 h 421"/>
                <a:gd name="T52" fmla="*/ 47 w 147"/>
                <a:gd name="T53" fmla="*/ 182 h 421"/>
                <a:gd name="T54" fmla="*/ 42 w 147"/>
                <a:gd name="T55" fmla="*/ 180 h 421"/>
                <a:gd name="T56" fmla="*/ 28 w 147"/>
                <a:gd name="T57" fmla="*/ 168 h 421"/>
                <a:gd name="T58" fmla="*/ 33 w 147"/>
                <a:gd name="T59" fmla="*/ 180 h 421"/>
                <a:gd name="T60" fmla="*/ 38 w 147"/>
                <a:gd name="T61" fmla="*/ 194 h 421"/>
                <a:gd name="T62" fmla="*/ 40 w 147"/>
                <a:gd name="T63" fmla="*/ 201 h 421"/>
                <a:gd name="T64" fmla="*/ 47 w 147"/>
                <a:gd name="T65" fmla="*/ 203 h 421"/>
                <a:gd name="T66" fmla="*/ 54 w 147"/>
                <a:gd name="T67" fmla="*/ 203 h 421"/>
                <a:gd name="T68" fmla="*/ 28 w 147"/>
                <a:gd name="T69" fmla="*/ 156 h 421"/>
                <a:gd name="T70" fmla="*/ 28 w 147"/>
                <a:gd name="T71" fmla="*/ 156 h 421"/>
                <a:gd name="T72" fmla="*/ 31 w 147"/>
                <a:gd name="T73" fmla="*/ 147 h 421"/>
                <a:gd name="T74" fmla="*/ 85 w 147"/>
                <a:gd name="T75" fmla="*/ 168 h 421"/>
                <a:gd name="T76" fmla="*/ 83 w 147"/>
                <a:gd name="T77" fmla="*/ 144 h 421"/>
                <a:gd name="T78" fmla="*/ 76 w 147"/>
                <a:gd name="T79" fmla="*/ 130 h 421"/>
                <a:gd name="T80" fmla="*/ 31 w 147"/>
                <a:gd name="T81" fmla="*/ 111 h 421"/>
                <a:gd name="T82" fmla="*/ 80 w 147"/>
                <a:gd name="T83" fmla="*/ 130 h 421"/>
                <a:gd name="T84" fmla="*/ 83 w 147"/>
                <a:gd name="T85" fmla="*/ 121 h 421"/>
                <a:gd name="T86" fmla="*/ 80 w 147"/>
                <a:gd name="T87" fmla="*/ 111 h 421"/>
                <a:gd name="T88" fmla="*/ 33 w 147"/>
                <a:gd name="T89" fmla="*/ 139 h 421"/>
                <a:gd name="T90" fmla="*/ 31 w 147"/>
                <a:gd name="T91" fmla="*/ 128 h 421"/>
                <a:gd name="T92" fmla="*/ 28 w 147"/>
                <a:gd name="T93" fmla="*/ 109 h 421"/>
                <a:gd name="T94" fmla="*/ 19 w 147"/>
                <a:gd name="T95" fmla="*/ 123 h 421"/>
                <a:gd name="T96" fmla="*/ 9 w 147"/>
                <a:gd name="T97" fmla="*/ 102 h 421"/>
                <a:gd name="T98" fmla="*/ 2 w 147"/>
                <a:gd name="T99" fmla="*/ 92 h 421"/>
                <a:gd name="T100" fmla="*/ 5 w 147"/>
                <a:gd name="T101" fmla="*/ 116 h 421"/>
                <a:gd name="T102" fmla="*/ 5 w 147"/>
                <a:gd name="T103" fmla="*/ 139 h 421"/>
                <a:gd name="T104" fmla="*/ 14 w 147"/>
                <a:gd name="T105" fmla="*/ 149 h 421"/>
                <a:gd name="T106" fmla="*/ 47 w 147"/>
                <a:gd name="T107" fmla="*/ 73 h 421"/>
                <a:gd name="T108" fmla="*/ 54 w 147"/>
                <a:gd name="T109" fmla="*/ 64 h 421"/>
                <a:gd name="T110" fmla="*/ 52 w 147"/>
                <a:gd name="T111" fmla="*/ 47 h 421"/>
                <a:gd name="T112" fmla="*/ 59 w 147"/>
                <a:gd name="T113" fmla="*/ 47 h 421"/>
                <a:gd name="T114" fmla="*/ 54 w 147"/>
                <a:gd name="T115" fmla="*/ 38 h 421"/>
                <a:gd name="T116" fmla="*/ 66 w 147"/>
                <a:gd name="T117" fmla="*/ 33 h 421"/>
                <a:gd name="T118" fmla="*/ 47 w 147"/>
                <a:gd name="T119" fmla="*/ 26 h 421"/>
                <a:gd name="T120" fmla="*/ 9 w 147"/>
                <a:gd name="T121" fmla="*/ 12 h 421"/>
                <a:gd name="T122" fmla="*/ 7 w 147"/>
                <a:gd name="T123" fmla="*/ 4 h 421"/>
                <a:gd name="T124" fmla="*/ 9 w 147"/>
                <a:gd name="T125" fmla="*/ 2 h 4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7" h="421">
                  <a:moveTo>
                    <a:pt x="147" y="416"/>
                  </a:moveTo>
                  <a:lnTo>
                    <a:pt x="147" y="416"/>
                  </a:lnTo>
                  <a:lnTo>
                    <a:pt x="147" y="416"/>
                  </a:lnTo>
                  <a:lnTo>
                    <a:pt x="144" y="414"/>
                  </a:lnTo>
                  <a:lnTo>
                    <a:pt x="144" y="414"/>
                  </a:lnTo>
                  <a:lnTo>
                    <a:pt x="142" y="414"/>
                  </a:lnTo>
                  <a:lnTo>
                    <a:pt x="142" y="414"/>
                  </a:lnTo>
                  <a:lnTo>
                    <a:pt x="139" y="414"/>
                  </a:lnTo>
                  <a:lnTo>
                    <a:pt x="139" y="416"/>
                  </a:lnTo>
                  <a:lnTo>
                    <a:pt x="139" y="416"/>
                  </a:lnTo>
                  <a:lnTo>
                    <a:pt x="139" y="419"/>
                  </a:lnTo>
                  <a:lnTo>
                    <a:pt x="139" y="419"/>
                  </a:lnTo>
                  <a:lnTo>
                    <a:pt x="142" y="421"/>
                  </a:lnTo>
                  <a:lnTo>
                    <a:pt x="142" y="421"/>
                  </a:lnTo>
                  <a:lnTo>
                    <a:pt x="144" y="421"/>
                  </a:lnTo>
                  <a:lnTo>
                    <a:pt x="144" y="421"/>
                  </a:lnTo>
                  <a:lnTo>
                    <a:pt x="144" y="421"/>
                  </a:lnTo>
                  <a:lnTo>
                    <a:pt x="147" y="421"/>
                  </a:lnTo>
                  <a:lnTo>
                    <a:pt x="147" y="421"/>
                  </a:lnTo>
                  <a:lnTo>
                    <a:pt x="147" y="421"/>
                  </a:lnTo>
                  <a:lnTo>
                    <a:pt x="147" y="419"/>
                  </a:lnTo>
                  <a:lnTo>
                    <a:pt x="147" y="419"/>
                  </a:lnTo>
                  <a:lnTo>
                    <a:pt x="147" y="416"/>
                  </a:lnTo>
                  <a:close/>
                  <a:moveTo>
                    <a:pt x="130" y="379"/>
                  </a:moveTo>
                  <a:lnTo>
                    <a:pt x="128" y="376"/>
                  </a:lnTo>
                  <a:lnTo>
                    <a:pt x="128" y="376"/>
                  </a:lnTo>
                  <a:lnTo>
                    <a:pt x="125" y="376"/>
                  </a:lnTo>
                  <a:lnTo>
                    <a:pt x="125" y="376"/>
                  </a:lnTo>
                  <a:lnTo>
                    <a:pt x="123" y="374"/>
                  </a:lnTo>
                  <a:lnTo>
                    <a:pt x="123" y="371"/>
                  </a:lnTo>
                  <a:lnTo>
                    <a:pt x="123" y="369"/>
                  </a:lnTo>
                  <a:lnTo>
                    <a:pt x="125" y="369"/>
                  </a:lnTo>
                  <a:lnTo>
                    <a:pt x="125" y="367"/>
                  </a:lnTo>
                  <a:lnTo>
                    <a:pt x="123" y="367"/>
                  </a:lnTo>
                  <a:lnTo>
                    <a:pt x="123" y="367"/>
                  </a:lnTo>
                  <a:lnTo>
                    <a:pt x="121" y="367"/>
                  </a:lnTo>
                  <a:lnTo>
                    <a:pt x="121" y="367"/>
                  </a:lnTo>
                  <a:lnTo>
                    <a:pt x="118" y="367"/>
                  </a:lnTo>
                  <a:lnTo>
                    <a:pt x="118" y="369"/>
                  </a:lnTo>
                  <a:lnTo>
                    <a:pt x="118" y="369"/>
                  </a:lnTo>
                  <a:lnTo>
                    <a:pt x="118" y="369"/>
                  </a:lnTo>
                  <a:lnTo>
                    <a:pt x="118" y="371"/>
                  </a:lnTo>
                  <a:lnTo>
                    <a:pt x="118" y="371"/>
                  </a:lnTo>
                  <a:lnTo>
                    <a:pt x="118" y="371"/>
                  </a:lnTo>
                  <a:lnTo>
                    <a:pt x="118" y="371"/>
                  </a:lnTo>
                  <a:lnTo>
                    <a:pt x="116" y="374"/>
                  </a:lnTo>
                  <a:lnTo>
                    <a:pt x="116" y="376"/>
                  </a:lnTo>
                  <a:lnTo>
                    <a:pt x="116" y="376"/>
                  </a:lnTo>
                  <a:lnTo>
                    <a:pt x="116" y="376"/>
                  </a:lnTo>
                  <a:lnTo>
                    <a:pt x="118" y="379"/>
                  </a:lnTo>
                  <a:lnTo>
                    <a:pt x="118" y="381"/>
                  </a:lnTo>
                  <a:lnTo>
                    <a:pt x="118" y="381"/>
                  </a:lnTo>
                  <a:lnTo>
                    <a:pt x="118" y="381"/>
                  </a:lnTo>
                  <a:lnTo>
                    <a:pt x="118" y="381"/>
                  </a:lnTo>
                  <a:lnTo>
                    <a:pt x="118" y="381"/>
                  </a:lnTo>
                  <a:lnTo>
                    <a:pt x="118" y="381"/>
                  </a:lnTo>
                  <a:lnTo>
                    <a:pt x="121" y="383"/>
                  </a:lnTo>
                  <a:lnTo>
                    <a:pt x="121" y="383"/>
                  </a:lnTo>
                  <a:lnTo>
                    <a:pt x="121" y="383"/>
                  </a:lnTo>
                  <a:lnTo>
                    <a:pt x="123" y="386"/>
                  </a:lnTo>
                  <a:lnTo>
                    <a:pt x="123" y="386"/>
                  </a:lnTo>
                  <a:lnTo>
                    <a:pt x="125" y="386"/>
                  </a:lnTo>
                  <a:lnTo>
                    <a:pt x="128" y="386"/>
                  </a:lnTo>
                  <a:lnTo>
                    <a:pt x="128" y="386"/>
                  </a:lnTo>
                  <a:lnTo>
                    <a:pt x="128" y="386"/>
                  </a:lnTo>
                  <a:lnTo>
                    <a:pt x="128" y="383"/>
                  </a:lnTo>
                  <a:lnTo>
                    <a:pt x="130" y="379"/>
                  </a:lnTo>
                  <a:lnTo>
                    <a:pt x="130" y="379"/>
                  </a:lnTo>
                  <a:lnTo>
                    <a:pt x="130" y="379"/>
                  </a:lnTo>
                  <a:lnTo>
                    <a:pt x="130" y="379"/>
                  </a:lnTo>
                  <a:close/>
                  <a:moveTo>
                    <a:pt x="121" y="348"/>
                  </a:moveTo>
                  <a:lnTo>
                    <a:pt x="123" y="348"/>
                  </a:lnTo>
                  <a:lnTo>
                    <a:pt x="123" y="348"/>
                  </a:lnTo>
                  <a:lnTo>
                    <a:pt x="123" y="345"/>
                  </a:lnTo>
                  <a:lnTo>
                    <a:pt x="125" y="345"/>
                  </a:lnTo>
                  <a:lnTo>
                    <a:pt x="125" y="343"/>
                  </a:lnTo>
                  <a:lnTo>
                    <a:pt x="125" y="343"/>
                  </a:lnTo>
                  <a:lnTo>
                    <a:pt x="125" y="341"/>
                  </a:lnTo>
                  <a:lnTo>
                    <a:pt x="123" y="341"/>
                  </a:lnTo>
                  <a:lnTo>
                    <a:pt x="123" y="338"/>
                  </a:lnTo>
                  <a:lnTo>
                    <a:pt x="123" y="338"/>
                  </a:lnTo>
                  <a:lnTo>
                    <a:pt x="121" y="338"/>
                  </a:lnTo>
                  <a:lnTo>
                    <a:pt x="121" y="338"/>
                  </a:lnTo>
                  <a:lnTo>
                    <a:pt x="121" y="338"/>
                  </a:lnTo>
                  <a:lnTo>
                    <a:pt x="118" y="336"/>
                  </a:lnTo>
                  <a:lnTo>
                    <a:pt x="123" y="334"/>
                  </a:lnTo>
                  <a:lnTo>
                    <a:pt x="123" y="334"/>
                  </a:lnTo>
                  <a:lnTo>
                    <a:pt x="123" y="334"/>
                  </a:lnTo>
                  <a:lnTo>
                    <a:pt x="123" y="334"/>
                  </a:lnTo>
                  <a:lnTo>
                    <a:pt x="123" y="334"/>
                  </a:lnTo>
                  <a:lnTo>
                    <a:pt x="123" y="334"/>
                  </a:lnTo>
                  <a:lnTo>
                    <a:pt x="123" y="334"/>
                  </a:lnTo>
                  <a:lnTo>
                    <a:pt x="123" y="331"/>
                  </a:lnTo>
                  <a:lnTo>
                    <a:pt x="121" y="334"/>
                  </a:lnTo>
                  <a:lnTo>
                    <a:pt x="121" y="334"/>
                  </a:lnTo>
                  <a:lnTo>
                    <a:pt x="121" y="334"/>
                  </a:lnTo>
                  <a:lnTo>
                    <a:pt x="121" y="334"/>
                  </a:lnTo>
                  <a:lnTo>
                    <a:pt x="118" y="334"/>
                  </a:lnTo>
                  <a:lnTo>
                    <a:pt x="118" y="331"/>
                  </a:lnTo>
                  <a:lnTo>
                    <a:pt x="118" y="331"/>
                  </a:lnTo>
                  <a:lnTo>
                    <a:pt x="118" y="329"/>
                  </a:lnTo>
                  <a:lnTo>
                    <a:pt x="118" y="326"/>
                  </a:lnTo>
                  <a:lnTo>
                    <a:pt x="118" y="326"/>
                  </a:lnTo>
                  <a:lnTo>
                    <a:pt x="116" y="326"/>
                  </a:lnTo>
                  <a:lnTo>
                    <a:pt x="113" y="326"/>
                  </a:lnTo>
                  <a:lnTo>
                    <a:pt x="111" y="326"/>
                  </a:lnTo>
                  <a:lnTo>
                    <a:pt x="111" y="326"/>
                  </a:lnTo>
                  <a:lnTo>
                    <a:pt x="109" y="329"/>
                  </a:lnTo>
                  <a:lnTo>
                    <a:pt x="109" y="329"/>
                  </a:lnTo>
                  <a:lnTo>
                    <a:pt x="109" y="334"/>
                  </a:lnTo>
                  <a:lnTo>
                    <a:pt x="109" y="334"/>
                  </a:lnTo>
                  <a:lnTo>
                    <a:pt x="109" y="336"/>
                  </a:lnTo>
                  <a:lnTo>
                    <a:pt x="109" y="336"/>
                  </a:lnTo>
                  <a:lnTo>
                    <a:pt x="109" y="336"/>
                  </a:lnTo>
                  <a:lnTo>
                    <a:pt x="109" y="338"/>
                  </a:lnTo>
                  <a:lnTo>
                    <a:pt x="109" y="341"/>
                  </a:lnTo>
                  <a:lnTo>
                    <a:pt x="109" y="341"/>
                  </a:lnTo>
                  <a:lnTo>
                    <a:pt x="111" y="341"/>
                  </a:lnTo>
                  <a:lnTo>
                    <a:pt x="111" y="343"/>
                  </a:lnTo>
                  <a:lnTo>
                    <a:pt x="113" y="343"/>
                  </a:lnTo>
                  <a:lnTo>
                    <a:pt x="113" y="343"/>
                  </a:lnTo>
                  <a:lnTo>
                    <a:pt x="113" y="343"/>
                  </a:lnTo>
                  <a:lnTo>
                    <a:pt x="116" y="345"/>
                  </a:lnTo>
                  <a:lnTo>
                    <a:pt x="116" y="345"/>
                  </a:lnTo>
                  <a:lnTo>
                    <a:pt x="116" y="345"/>
                  </a:lnTo>
                  <a:lnTo>
                    <a:pt x="116" y="345"/>
                  </a:lnTo>
                  <a:lnTo>
                    <a:pt x="121" y="348"/>
                  </a:lnTo>
                  <a:close/>
                  <a:moveTo>
                    <a:pt x="92" y="272"/>
                  </a:moveTo>
                  <a:lnTo>
                    <a:pt x="92" y="272"/>
                  </a:lnTo>
                  <a:lnTo>
                    <a:pt x="92" y="272"/>
                  </a:lnTo>
                  <a:lnTo>
                    <a:pt x="92" y="272"/>
                  </a:lnTo>
                  <a:lnTo>
                    <a:pt x="92" y="272"/>
                  </a:lnTo>
                  <a:lnTo>
                    <a:pt x="90" y="270"/>
                  </a:lnTo>
                  <a:lnTo>
                    <a:pt x="90" y="270"/>
                  </a:lnTo>
                  <a:lnTo>
                    <a:pt x="90" y="270"/>
                  </a:lnTo>
                  <a:lnTo>
                    <a:pt x="90" y="267"/>
                  </a:lnTo>
                  <a:lnTo>
                    <a:pt x="90" y="267"/>
                  </a:lnTo>
                  <a:lnTo>
                    <a:pt x="90" y="265"/>
                  </a:lnTo>
                  <a:lnTo>
                    <a:pt x="87" y="265"/>
                  </a:lnTo>
                  <a:lnTo>
                    <a:pt x="87" y="265"/>
                  </a:lnTo>
                  <a:lnTo>
                    <a:pt x="87" y="265"/>
                  </a:lnTo>
                  <a:lnTo>
                    <a:pt x="87" y="265"/>
                  </a:lnTo>
                  <a:lnTo>
                    <a:pt x="87" y="263"/>
                  </a:lnTo>
                  <a:lnTo>
                    <a:pt x="87" y="263"/>
                  </a:lnTo>
                  <a:lnTo>
                    <a:pt x="87" y="263"/>
                  </a:lnTo>
                  <a:lnTo>
                    <a:pt x="85" y="263"/>
                  </a:lnTo>
                  <a:lnTo>
                    <a:pt x="83" y="263"/>
                  </a:lnTo>
                  <a:lnTo>
                    <a:pt x="80" y="263"/>
                  </a:lnTo>
                  <a:lnTo>
                    <a:pt x="80" y="263"/>
                  </a:lnTo>
                  <a:lnTo>
                    <a:pt x="80" y="263"/>
                  </a:lnTo>
                  <a:lnTo>
                    <a:pt x="80" y="263"/>
                  </a:lnTo>
                  <a:lnTo>
                    <a:pt x="80" y="263"/>
                  </a:lnTo>
                  <a:lnTo>
                    <a:pt x="78" y="263"/>
                  </a:lnTo>
                  <a:lnTo>
                    <a:pt x="76" y="267"/>
                  </a:lnTo>
                  <a:lnTo>
                    <a:pt x="76" y="267"/>
                  </a:lnTo>
                  <a:lnTo>
                    <a:pt x="73" y="270"/>
                  </a:lnTo>
                  <a:lnTo>
                    <a:pt x="73" y="270"/>
                  </a:lnTo>
                  <a:lnTo>
                    <a:pt x="71" y="272"/>
                  </a:lnTo>
                  <a:lnTo>
                    <a:pt x="71" y="272"/>
                  </a:lnTo>
                  <a:lnTo>
                    <a:pt x="71" y="274"/>
                  </a:lnTo>
                  <a:lnTo>
                    <a:pt x="71" y="274"/>
                  </a:lnTo>
                  <a:lnTo>
                    <a:pt x="73" y="274"/>
                  </a:lnTo>
                  <a:lnTo>
                    <a:pt x="73" y="274"/>
                  </a:lnTo>
                  <a:lnTo>
                    <a:pt x="73" y="274"/>
                  </a:lnTo>
                  <a:lnTo>
                    <a:pt x="73" y="272"/>
                  </a:lnTo>
                  <a:lnTo>
                    <a:pt x="73" y="272"/>
                  </a:lnTo>
                  <a:lnTo>
                    <a:pt x="76" y="272"/>
                  </a:lnTo>
                  <a:lnTo>
                    <a:pt x="76" y="272"/>
                  </a:lnTo>
                  <a:lnTo>
                    <a:pt x="76" y="272"/>
                  </a:lnTo>
                  <a:lnTo>
                    <a:pt x="78" y="272"/>
                  </a:lnTo>
                  <a:lnTo>
                    <a:pt x="78" y="272"/>
                  </a:lnTo>
                  <a:lnTo>
                    <a:pt x="78" y="272"/>
                  </a:lnTo>
                  <a:lnTo>
                    <a:pt x="78" y="272"/>
                  </a:lnTo>
                  <a:lnTo>
                    <a:pt x="78" y="274"/>
                  </a:lnTo>
                  <a:lnTo>
                    <a:pt x="78" y="274"/>
                  </a:lnTo>
                  <a:lnTo>
                    <a:pt x="78" y="274"/>
                  </a:lnTo>
                  <a:lnTo>
                    <a:pt x="78" y="274"/>
                  </a:lnTo>
                  <a:lnTo>
                    <a:pt x="78" y="274"/>
                  </a:lnTo>
                  <a:lnTo>
                    <a:pt x="78" y="274"/>
                  </a:lnTo>
                  <a:lnTo>
                    <a:pt x="76" y="277"/>
                  </a:lnTo>
                  <a:lnTo>
                    <a:pt x="76" y="277"/>
                  </a:lnTo>
                  <a:lnTo>
                    <a:pt x="76" y="277"/>
                  </a:lnTo>
                  <a:lnTo>
                    <a:pt x="78" y="277"/>
                  </a:lnTo>
                  <a:lnTo>
                    <a:pt x="78" y="277"/>
                  </a:lnTo>
                  <a:lnTo>
                    <a:pt x="78" y="274"/>
                  </a:lnTo>
                  <a:lnTo>
                    <a:pt x="80" y="274"/>
                  </a:lnTo>
                  <a:lnTo>
                    <a:pt x="78" y="277"/>
                  </a:lnTo>
                  <a:lnTo>
                    <a:pt x="78" y="277"/>
                  </a:lnTo>
                  <a:lnTo>
                    <a:pt x="80" y="277"/>
                  </a:lnTo>
                  <a:lnTo>
                    <a:pt x="80" y="277"/>
                  </a:lnTo>
                  <a:lnTo>
                    <a:pt x="80" y="277"/>
                  </a:lnTo>
                  <a:lnTo>
                    <a:pt x="80" y="277"/>
                  </a:lnTo>
                  <a:lnTo>
                    <a:pt x="80" y="277"/>
                  </a:lnTo>
                  <a:lnTo>
                    <a:pt x="80" y="277"/>
                  </a:lnTo>
                  <a:lnTo>
                    <a:pt x="80" y="277"/>
                  </a:lnTo>
                  <a:lnTo>
                    <a:pt x="80" y="277"/>
                  </a:lnTo>
                  <a:lnTo>
                    <a:pt x="80" y="277"/>
                  </a:lnTo>
                  <a:lnTo>
                    <a:pt x="80" y="279"/>
                  </a:lnTo>
                  <a:lnTo>
                    <a:pt x="80" y="277"/>
                  </a:lnTo>
                  <a:lnTo>
                    <a:pt x="83" y="277"/>
                  </a:lnTo>
                  <a:lnTo>
                    <a:pt x="83" y="279"/>
                  </a:lnTo>
                  <a:lnTo>
                    <a:pt x="83" y="279"/>
                  </a:lnTo>
                  <a:lnTo>
                    <a:pt x="83" y="279"/>
                  </a:lnTo>
                  <a:lnTo>
                    <a:pt x="83" y="279"/>
                  </a:lnTo>
                  <a:lnTo>
                    <a:pt x="87" y="279"/>
                  </a:lnTo>
                  <a:lnTo>
                    <a:pt x="87" y="279"/>
                  </a:lnTo>
                  <a:lnTo>
                    <a:pt x="87" y="279"/>
                  </a:lnTo>
                  <a:lnTo>
                    <a:pt x="87" y="279"/>
                  </a:lnTo>
                  <a:lnTo>
                    <a:pt x="87" y="279"/>
                  </a:lnTo>
                  <a:lnTo>
                    <a:pt x="87" y="279"/>
                  </a:lnTo>
                  <a:lnTo>
                    <a:pt x="87" y="279"/>
                  </a:lnTo>
                  <a:lnTo>
                    <a:pt x="87" y="279"/>
                  </a:lnTo>
                  <a:lnTo>
                    <a:pt x="87" y="279"/>
                  </a:lnTo>
                  <a:lnTo>
                    <a:pt x="90" y="277"/>
                  </a:lnTo>
                  <a:lnTo>
                    <a:pt x="90" y="277"/>
                  </a:lnTo>
                  <a:lnTo>
                    <a:pt x="92" y="277"/>
                  </a:lnTo>
                  <a:lnTo>
                    <a:pt x="92" y="274"/>
                  </a:lnTo>
                  <a:lnTo>
                    <a:pt x="92" y="272"/>
                  </a:lnTo>
                  <a:lnTo>
                    <a:pt x="92" y="270"/>
                  </a:lnTo>
                  <a:lnTo>
                    <a:pt x="92" y="272"/>
                  </a:lnTo>
                  <a:close/>
                  <a:moveTo>
                    <a:pt x="76" y="263"/>
                  </a:moveTo>
                  <a:lnTo>
                    <a:pt x="76" y="265"/>
                  </a:lnTo>
                  <a:lnTo>
                    <a:pt x="76" y="265"/>
                  </a:lnTo>
                  <a:lnTo>
                    <a:pt x="76" y="263"/>
                  </a:lnTo>
                  <a:lnTo>
                    <a:pt x="78" y="263"/>
                  </a:lnTo>
                  <a:lnTo>
                    <a:pt x="78" y="263"/>
                  </a:lnTo>
                  <a:lnTo>
                    <a:pt x="78" y="263"/>
                  </a:lnTo>
                  <a:lnTo>
                    <a:pt x="80" y="263"/>
                  </a:lnTo>
                  <a:lnTo>
                    <a:pt x="78" y="260"/>
                  </a:lnTo>
                  <a:lnTo>
                    <a:pt x="76" y="260"/>
                  </a:lnTo>
                  <a:lnTo>
                    <a:pt x="76" y="263"/>
                  </a:lnTo>
                  <a:close/>
                  <a:moveTo>
                    <a:pt x="83" y="255"/>
                  </a:moveTo>
                  <a:lnTo>
                    <a:pt x="83" y="255"/>
                  </a:lnTo>
                  <a:lnTo>
                    <a:pt x="80" y="255"/>
                  </a:lnTo>
                  <a:lnTo>
                    <a:pt x="80" y="258"/>
                  </a:lnTo>
                  <a:lnTo>
                    <a:pt x="83" y="258"/>
                  </a:lnTo>
                  <a:lnTo>
                    <a:pt x="83" y="260"/>
                  </a:lnTo>
                  <a:lnTo>
                    <a:pt x="83" y="258"/>
                  </a:lnTo>
                  <a:lnTo>
                    <a:pt x="83" y="258"/>
                  </a:lnTo>
                  <a:lnTo>
                    <a:pt x="83" y="255"/>
                  </a:lnTo>
                  <a:close/>
                  <a:moveTo>
                    <a:pt x="85" y="237"/>
                  </a:moveTo>
                  <a:lnTo>
                    <a:pt x="85" y="237"/>
                  </a:lnTo>
                  <a:lnTo>
                    <a:pt x="85" y="234"/>
                  </a:lnTo>
                  <a:lnTo>
                    <a:pt x="87" y="234"/>
                  </a:lnTo>
                  <a:lnTo>
                    <a:pt x="87" y="234"/>
                  </a:lnTo>
                  <a:lnTo>
                    <a:pt x="87" y="234"/>
                  </a:lnTo>
                  <a:lnTo>
                    <a:pt x="87" y="234"/>
                  </a:lnTo>
                  <a:lnTo>
                    <a:pt x="87" y="234"/>
                  </a:lnTo>
                  <a:lnTo>
                    <a:pt x="85" y="234"/>
                  </a:lnTo>
                  <a:lnTo>
                    <a:pt x="83" y="234"/>
                  </a:lnTo>
                  <a:lnTo>
                    <a:pt x="83" y="234"/>
                  </a:lnTo>
                  <a:lnTo>
                    <a:pt x="83" y="237"/>
                  </a:lnTo>
                  <a:lnTo>
                    <a:pt x="83" y="237"/>
                  </a:lnTo>
                  <a:lnTo>
                    <a:pt x="83" y="237"/>
                  </a:lnTo>
                  <a:lnTo>
                    <a:pt x="85" y="237"/>
                  </a:lnTo>
                  <a:close/>
                  <a:moveTo>
                    <a:pt x="94" y="225"/>
                  </a:moveTo>
                  <a:lnTo>
                    <a:pt x="94" y="225"/>
                  </a:lnTo>
                  <a:lnTo>
                    <a:pt x="94" y="225"/>
                  </a:lnTo>
                  <a:lnTo>
                    <a:pt x="94" y="227"/>
                  </a:lnTo>
                  <a:lnTo>
                    <a:pt x="94" y="227"/>
                  </a:lnTo>
                  <a:lnTo>
                    <a:pt x="94" y="227"/>
                  </a:lnTo>
                  <a:lnTo>
                    <a:pt x="94" y="227"/>
                  </a:lnTo>
                  <a:lnTo>
                    <a:pt x="97" y="227"/>
                  </a:lnTo>
                  <a:lnTo>
                    <a:pt x="97" y="225"/>
                  </a:lnTo>
                  <a:lnTo>
                    <a:pt x="97" y="222"/>
                  </a:lnTo>
                  <a:lnTo>
                    <a:pt x="94" y="225"/>
                  </a:lnTo>
                  <a:close/>
                  <a:moveTo>
                    <a:pt x="87" y="215"/>
                  </a:moveTo>
                  <a:lnTo>
                    <a:pt x="85" y="215"/>
                  </a:lnTo>
                  <a:lnTo>
                    <a:pt x="85" y="215"/>
                  </a:lnTo>
                  <a:lnTo>
                    <a:pt x="85" y="215"/>
                  </a:lnTo>
                  <a:lnTo>
                    <a:pt x="85" y="215"/>
                  </a:lnTo>
                  <a:lnTo>
                    <a:pt x="85" y="213"/>
                  </a:lnTo>
                  <a:lnTo>
                    <a:pt x="85" y="213"/>
                  </a:lnTo>
                  <a:lnTo>
                    <a:pt x="83" y="213"/>
                  </a:lnTo>
                  <a:lnTo>
                    <a:pt x="83" y="213"/>
                  </a:lnTo>
                  <a:lnTo>
                    <a:pt x="83" y="213"/>
                  </a:lnTo>
                  <a:lnTo>
                    <a:pt x="83" y="213"/>
                  </a:lnTo>
                  <a:lnTo>
                    <a:pt x="83" y="213"/>
                  </a:lnTo>
                  <a:lnTo>
                    <a:pt x="80" y="213"/>
                  </a:lnTo>
                  <a:lnTo>
                    <a:pt x="80" y="213"/>
                  </a:lnTo>
                  <a:lnTo>
                    <a:pt x="80" y="213"/>
                  </a:lnTo>
                  <a:lnTo>
                    <a:pt x="80" y="210"/>
                  </a:lnTo>
                  <a:lnTo>
                    <a:pt x="80" y="210"/>
                  </a:lnTo>
                  <a:lnTo>
                    <a:pt x="80" y="210"/>
                  </a:lnTo>
                  <a:lnTo>
                    <a:pt x="80" y="208"/>
                  </a:lnTo>
                  <a:lnTo>
                    <a:pt x="78" y="208"/>
                  </a:lnTo>
                  <a:lnTo>
                    <a:pt x="78" y="206"/>
                  </a:lnTo>
                  <a:lnTo>
                    <a:pt x="78" y="206"/>
                  </a:lnTo>
                  <a:lnTo>
                    <a:pt x="78" y="206"/>
                  </a:lnTo>
                  <a:lnTo>
                    <a:pt x="78" y="206"/>
                  </a:lnTo>
                  <a:lnTo>
                    <a:pt x="78" y="206"/>
                  </a:lnTo>
                  <a:lnTo>
                    <a:pt x="78" y="206"/>
                  </a:lnTo>
                  <a:lnTo>
                    <a:pt x="78" y="206"/>
                  </a:lnTo>
                  <a:lnTo>
                    <a:pt x="76" y="206"/>
                  </a:lnTo>
                  <a:lnTo>
                    <a:pt x="76" y="206"/>
                  </a:lnTo>
                  <a:lnTo>
                    <a:pt x="76" y="206"/>
                  </a:lnTo>
                  <a:lnTo>
                    <a:pt x="76" y="208"/>
                  </a:lnTo>
                  <a:lnTo>
                    <a:pt x="76" y="208"/>
                  </a:lnTo>
                  <a:lnTo>
                    <a:pt x="76" y="208"/>
                  </a:lnTo>
                  <a:lnTo>
                    <a:pt x="76" y="208"/>
                  </a:lnTo>
                  <a:lnTo>
                    <a:pt x="76" y="208"/>
                  </a:lnTo>
                  <a:lnTo>
                    <a:pt x="76" y="210"/>
                  </a:lnTo>
                  <a:lnTo>
                    <a:pt x="76" y="210"/>
                  </a:lnTo>
                  <a:lnTo>
                    <a:pt x="76" y="213"/>
                  </a:lnTo>
                  <a:lnTo>
                    <a:pt x="73" y="213"/>
                  </a:lnTo>
                  <a:lnTo>
                    <a:pt x="73" y="213"/>
                  </a:lnTo>
                  <a:lnTo>
                    <a:pt x="76" y="215"/>
                  </a:lnTo>
                  <a:lnTo>
                    <a:pt x="76" y="215"/>
                  </a:lnTo>
                  <a:lnTo>
                    <a:pt x="76" y="215"/>
                  </a:lnTo>
                  <a:lnTo>
                    <a:pt x="76" y="218"/>
                  </a:lnTo>
                  <a:lnTo>
                    <a:pt x="76" y="218"/>
                  </a:lnTo>
                  <a:lnTo>
                    <a:pt x="78" y="220"/>
                  </a:lnTo>
                  <a:lnTo>
                    <a:pt x="78" y="220"/>
                  </a:lnTo>
                  <a:lnTo>
                    <a:pt x="80" y="220"/>
                  </a:lnTo>
                  <a:lnTo>
                    <a:pt x="80" y="220"/>
                  </a:lnTo>
                  <a:lnTo>
                    <a:pt x="83" y="218"/>
                  </a:lnTo>
                  <a:lnTo>
                    <a:pt x="85" y="218"/>
                  </a:lnTo>
                  <a:lnTo>
                    <a:pt x="85" y="218"/>
                  </a:lnTo>
                  <a:lnTo>
                    <a:pt x="87" y="218"/>
                  </a:lnTo>
                  <a:lnTo>
                    <a:pt x="87" y="220"/>
                  </a:lnTo>
                  <a:lnTo>
                    <a:pt x="87" y="220"/>
                  </a:lnTo>
                  <a:lnTo>
                    <a:pt x="90" y="222"/>
                  </a:lnTo>
                  <a:lnTo>
                    <a:pt x="92" y="222"/>
                  </a:lnTo>
                  <a:lnTo>
                    <a:pt x="92" y="222"/>
                  </a:lnTo>
                  <a:lnTo>
                    <a:pt x="92" y="220"/>
                  </a:lnTo>
                  <a:lnTo>
                    <a:pt x="92" y="220"/>
                  </a:lnTo>
                  <a:lnTo>
                    <a:pt x="92" y="220"/>
                  </a:lnTo>
                  <a:lnTo>
                    <a:pt x="92" y="220"/>
                  </a:lnTo>
                  <a:lnTo>
                    <a:pt x="92" y="218"/>
                  </a:lnTo>
                  <a:lnTo>
                    <a:pt x="90" y="218"/>
                  </a:lnTo>
                  <a:lnTo>
                    <a:pt x="87" y="218"/>
                  </a:lnTo>
                  <a:lnTo>
                    <a:pt x="87" y="218"/>
                  </a:lnTo>
                  <a:lnTo>
                    <a:pt x="87" y="215"/>
                  </a:lnTo>
                  <a:close/>
                  <a:moveTo>
                    <a:pt x="85" y="201"/>
                  </a:moveTo>
                  <a:lnTo>
                    <a:pt x="85" y="201"/>
                  </a:lnTo>
                  <a:lnTo>
                    <a:pt x="85" y="203"/>
                  </a:lnTo>
                  <a:lnTo>
                    <a:pt x="85" y="203"/>
                  </a:lnTo>
                  <a:lnTo>
                    <a:pt x="85" y="203"/>
                  </a:lnTo>
                  <a:lnTo>
                    <a:pt x="87" y="203"/>
                  </a:lnTo>
                  <a:lnTo>
                    <a:pt x="87" y="203"/>
                  </a:lnTo>
                  <a:lnTo>
                    <a:pt x="87" y="203"/>
                  </a:lnTo>
                  <a:lnTo>
                    <a:pt x="87" y="201"/>
                  </a:lnTo>
                  <a:lnTo>
                    <a:pt x="87" y="201"/>
                  </a:lnTo>
                  <a:lnTo>
                    <a:pt x="85" y="201"/>
                  </a:lnTo>
                  <a:close/>
                  <a:moveTo>
                    <a:pt x="80" y="201"/>
                  </a:moveTo>
                  <a:lnTo>
                    <a:pt x="83" y="201"/>
                  </a:lnTo>
                  <a:lnTo>
                    <a:pt x="83" y="201"/>
                  </a:lnTo>
                  <a:lnTo>
                    <a:pt x="83" y="199"/>
                  </a:lnTo>
                  <a:lnTo>
                    <a:pt x="83" y="196"/>
                  </a:lnTo>
                  <a:lnTo>
                    <a:pt x="80" y="196"/>
                  </a:lnTo>
                  <a:lnTo>
                    <a:pt x="80" y="199"/>
                  </a:lnTo>
                  <a:lnTo>
                    <a:pt x="80" y="201"/>
                  </a:lnTo>
                  <a:lnTo>
                    <a:pt x="80" y="201"/>
                  </a:lnTo>
                  <a:lnTo>
                    <a:pt x="80" y="201"/>
                  </a:lnTo>
                  <a:lnTo>
                    <a:pt x="80" y="201"/>
                  </a:lnTo>
                  <a:close/>
                  <a:moveTo>
                    <a:pt x="73" y="192"/>
                  </a:moveTo>
                  <a:lnTo>
                    <a:pt x="73" y="192"/>
                  </a:lnTo>
                  <a:lnTo>
                    <a:pt x="73" y="192"/>
                  </a:lnTo>
                  <a:lnTo>
                    <a:pt x="76" y="192"/>
                  </a:lnTo>
                  <a:lnTo>
                    <a:pt x="76" y="192"/>
                  </a:lnTo>
                  <a:lnTo>
                    <a:pt x="76" y="194"/>
                  </a:lnTo>
                  <a:lnTo>
                    <a:pt x="78" y="194"/>
                  </a:lnTo>
                  <a:lnTo>
                    <a:pt x="78" y="194"/>
                  </a:lnTo>
                  <a:lnTo>
                    <a:pt x="78" y="192"/>
                  </a:lnTo>
                  <a:lnTo>
                    <a:pt x="78" y="192"/>
                  </a:lnTo>
                  <a:lnTo>
                    <a:pt x="85" y="192"/>
                  </a:lnTo>
                  <a:lnTo>
                    <a:pt x="87" y="192"/>
                  </a:lnTo>
                  <a:lnTo>
                    <a:pt x="87" y="189"/>
                  </a:lnTo>
                  <a:lnTo>
                    <a:pt x="87" y="189"/>
                  </a:lnTo>
                  <a:lnTo>
                    <a:pt x="87" y="189"/>
                  </a:lnTo>
                  <a:lnTo>
                    <a:pt x="83" y="187"/>
                  </a:lnTo>
                  <a:lnTo>
                    <a:pt x="83" y="184"/>
                  </a:lnTo>
                  <a:lnTo>
                    <a:pt x="83" y="184"/>
                  </a:lnTo>
                  <a:lnTo>
                    <a:pt x="80" y="180"/>
                  </a:lnTo>
                  <a:lnTo>
                    <a:pt x="80" y="177"/>
                  </a:lnTo>
                  <a:lnTo>
                    <a:pt x="80" y="177"/>
                  </a:lnTo>
                  <a:lnTo>
                    <a:pt x="78" y="177"/>
                  </a:lnTo>
                  <a:lnTo>
                    <a:pt x="78" y="177"/>
                  </a:lnTo>
                  <a:lnTo>
                    <a:pt x="78" y="180"/>
                  </a:lnTo>
                  <a:lnTo>
                    <a:pt x="78" y="180"/>
                  </a:lnTo>
                  <a:lnTo>
                    <a:pt x="76" y="180"/>
                  </a:lnTo>
                  <a:lnTo>
                    <a:pt x="73" y="182"/>
                  </a:lnTo>
                  <a:lnTo>
                    <a:pt x="73" y="182"/>
                  </a:lnTo>
                  <a:lnTo>
                    <a:pt x="71" y="182"/>
                  </a:lnTo>
                  <a:lnTo>
                    <a:pt x="71" y="184"/>
                  </a:lnTo>
                  <a:lnTo>
                    <a:pt x="68" y="184"/>
                  </a:lnTo>
                  <a:lnTo>
                    <a:pt x="68" y="184"/>
                  </a:lnTo>
                  <a:lnTo>
                    <a:pt x="66" y="184"/>
                  </a:lnTo>
                  <a:lnTo>
                    <a:pt x="66" y="187"/>
                  </a:lnTo>
                  <a:lnTo>
                    <a:pt x="66" y="187"/>
                  </a:lnTo>
                  <a:lnTo>
                    <a:pt x="66" y="187"/>
                  </a:lnTo>
                  <a:lnTo>
                    <a:pt x="66" y="187"/>
                  </a:lnTo>
                  <a:lnTo>
                    <a:pt x="68" y="189"/>
                  </a:lnTo>
                  <a:lnTo>
                    <a:pt x="68" y="189"/>
                  </a:lnTo>
                  <a:lnTo>
                    <a:pt x="68" y="189"/>
                  </a:lnTo>
                  <a:lnTo>
                    <a:pt x="71" y="192"/>
                  </a:lnTo>
                  <a:lnTo>
                    <a:pt x="71" y="192"/>
                  </a:lnTo>
                  <a:lnTo>
                    <a:pt x="71" y="192"/>
                  </a:lnTo>
                  <a:lnTo>
                    <a:pt x="73" y="192"/>
                  </a:lnTo>
                  <a:close/>
                  <a:moveTo>
                    <a:pt x="61" y="196"/>
                  </a:moveTo>
                  <a:lnTo>
                    <a:pt x="61" y="196"/>
                  </a:lnTo>
                  <a:lnTo>
                    <a:pt x="59" y="196"/>
                  </a:lnTo>
                  <a:lnTo>
                    <a:pt x="59" y="196"/>
                  </a:lnTo>
                  <a:lnTo>
                    <a:pt x="59" y="199"/>
                  </a:lnTo>
                  <a:lnTo>
                    <a:pt x="59" y="199"/>
                  </a:lnTo>
                  <a:lnTo>
                    <a:pt x="59" y="199"/>
                  </a:lnTo>
                  <a:lnTo>
                    <a:pt x="57" y="199"/>
                  </a:lnTo>
                  <a:lnTo>
                    <a:pt x="57" y="199"/>
                  </a:lnTo>
                  <a:lnTo>
                    <a:pt x="59" y="196"/>
                  </a:lnTo>
                  <a:lnTo>
                    <a:pt x="59" y="194"/>
                  </a:lnTo>
                  <a:lnTo>
                    <a:pt x="59" y="192"/>
                  </a:lnTo>
                  <a:lnTo>
                    <a:pt x="57" y="192"/>
                  </a:lnTo>
                  <a:lnTo>
                    <a:pt x="54" y="189"/>
                  </a:lnTo>
                  <a:lnTo>
                    <a:pt x="54" y="189"/>
                  </a:lnTo>
                  <a:lnTo>
                    <a:pt x="54" y="189"/>
                  </a:lnTo>
                  <a:lnTo>
                    <a:pt x="54" y="187"/>
                  </a:lnTo>
                  <a:lnTo>
                    <a:pt x="54" y="187"/>
                  </a:lnTo>
                  <a:lnTo>
                    <a:pt x="54" y="187"/>
                  </a:lnTo>
                  <a:lnTo>
                    <a:pt x="52" y="187"/>
                  </a:lnTo>
                  <a:lnTo>
                    <a:pt x="52" y="187"/>
                  </a:lnTo>
                  <a:lnTo>
                    <a:pt x="52" y="187"/>
                  </a:lnTo>
                  <a:lnTo>
                    <a:pt x="49" y="184"/>
                  </a:lnTo>
                  <a:lnTo>
                    <a:pt x="49" y="184"/>
                  </a:lnTo>
                  <a:lnTo>
                    <a:pt x="47" y="184"/>
                  </a:lnTo>
                  <a:lnTo>
                    <a:pt x="47" y="184"/>
                  </a:lnTo>
                  <a:lnTo>
                    <a:pt x="47" y="184"/>
                  </a:lnTo>
                  <a:lnTo>
                    <a:pt x="47" y="182"/>
                  </a:lnTo>
                  <a:lnTo>
                    <a:pt x="47" y="182"/>
                  </a:lnTo>
                  <a:lnTo>
                    <a:pt x="47" y="182"/>
                  </a:lnTo>
                  <a:lnTo>
                    <a:pt x="47" y="182"/>
                  </a:lnTo>
                  <a:lnTo>
                    <a:pt x="47" y="182"/>
                  </a:lnTo>
                  <a:lnTo>
                    <a:pt x="47" y="182"/>
                  </a:lnTo>
                  <a:lnTo>
                    <a:pt x="45" y="182"/>
                  </a:lnTo>
                  <a:lnTo>
                    <a:pt x="45" y="182"/>
                  </a:lnTo>
                  <a:lnTo>
                    <a:pt x="45" y="182"/>
                  </a:lnTo>
                  <a:lnTo>
                    <a:pt x="45" y="182"/>
                  </a:lnTo>
                  <a:lnTo>
                    <a:pt x="45" y="182"/>
                  </a:lnTo>
                  <a:lnTo>
                    <a:pt x="45" y="180"/>
                  </a:lnTo>
                  <a:lnTo>
                    <a:pt x="45" y="180"/>
                  </a:lnTo>
                  <a:lnTo>
                    <a:pt x="45" y="180"/>
                  </a:lnTo>
                  <a:lnTo>
                    <a:pt x="45" y="177"/>
                  </a:lnTo>
                  <a:lnTo>
                    <a:pt x="42" y="177"/>
                  </a:lnTo>
                  <a:lnTo>
                    <a:pt x="45" y="180"/>
                  </a:lnTo>
                  <a:lnTo>
                    <a:pt x="45" y="180"/>
                  </a:lnTo>
                  <a:lnTo>
                    <a:pt x="42" y="180"/>
                  </a:lnTo>
                  <a:lnTo>
                    <a:pt x="42" y="180"/>
                  </a:lnTo>
                  <a:lnTo>
                    <a:pt x="42" y="180"/>
                  </a:lnTo>
                  <a:lnTo>
                    <a:pt x="42" y="180"/>
                  </a:lnTo>
                  <a:lnTo>
                    <a:pt x="40" y="177"/>
                  </a:lnTo>
                  <a:lnTo>
                    <a:pt x="40" y="177"/>
                  </a:lnTo>
                  <a:lnTo>
                    <a:pt x="40" y="177"/>
                  </a:lnTo>
                  <a:lnTo>
                    <a:pt x="40" y="177"/>
                  </a:lnTo>
                  <a:lnTo>
                    <a:pt x="40" y="175"/>
                  </a:lnTo>
                  <a:lnTo>
                    <a:pt x="40" y="175"/>
                  </a:lnTo>
                  <a:lnTo>
                    <a:pt x="40" y="175"/>
                  </a:lnTo>
                  <a:lnTo>
                    <a:pt x="40" y="173"/>
                  </a:lnTo>
                  <a:lnTo>
                    <a:pt x="38" y="168"/>
                  </a:lnTo>
                  <a:lnTo>
                    <a:pt x="38" y="168"/>
                  </a:lnTo>
                  <a:lnTo>
                    <a:pt x="33" y="163"/>
                  </a:lnTo>
                  <a:lnTo>
                    <a:pt x="31" y="165"/>
                  </a:lnTo>
                  <a:lnTo>
                    <a:pt x="31" y="165"/>
                  </a:lnTo>
                  <a:lnTo>
                    <a:pt x="31" y="165"/>
                  </a:lnTo>
                  <a:lnTo>
                    <a:pt x="31" y="165"/>
                  </a:lnTo>
                  <a:lnTo>
                    <a:pt x="28" y="168"/>
                  </a:lnTo>
                  <a:lnTo>
                    <a:pt x="28" y="168"/>
                  </a:lnTo>
                  <a:lnTo>
                    <a:pt x="28" y="173"/>
                  </a:lnTo>
                  <a:lnTo>
                    <a:pt x="28" y="175"/>
                  </a:lnTo>
                  <a:lnTo>
                    <a:pt x="28" y="175"/>
                  </a:lnTo>
                  <a:lnTo>
                    <a:pt x="28" y="177"/>
                  </a:lnTo>
                  <a:lnTo>
                    <a:pt x="28" y="177"/>
                  </a:lnTo>
                  <a:lnTo>
                    <a:pt x="28" y="177"/>
                  </a:lnTo>
                  <a:lnTo>
                    <a:pt x="28" y="177"/>
                  </a:lnTo>
                  <a:lnTo>
                    <a:pt x="28" y="180"/>
                  </a:lnTo>
                  <a:lnTo>
                    <a:pt x="28" y="180"/>
                  </a:lnTo>
                  <a:lnTo>
                    <a:pt x="28" y="180"/>
                  </a:lnTo>
                  <a:lnTo>
                    <a:pt x="28" y="180"/>
                  </a:lnTo>
                  <a:lnTo>
                    <a:pt x="31" y="180"/>
                  </a:lnTo>
                  <a:lnTo>
                    <a:pt x="31" y="180"/>
                  </a:lnTo>
                  <a:lnTo>
                    <a:pt x="31" y="182"/>
                  </a:lnTo>
                  <a:lnTo>
                    <a:pt x="33" y="180"/>
                  </a:lnTo>
                  <a:lnTo>
                    <a:pt x="35" y="180"/>
                  </a:lnTo>
                  <a:lnTo>
                    <a:pt x="35" y="180"/>
                  </a:lnTo>
                  <a:lnTo>
                    <a:pt x="35" y="180"/>
                  </a:lnTo>
                  <a:lnTo>
                    <a:pt x="35" y="180"/>
                  </a:lnTo>
                  <a:lnTo>
                    <a:pt x="38" y="182"/>
                  </a:lnTo>
                  <a:lnTo>
                    <a:pt x="38" y="182"/>
                  </a:lnTo>
                  <a:lnTo>
                    <a:pt x="38" y="182"/>
                  </a:lnTo>
                  <a:lnTo>
                    <a:pt x="38" y="182"/>
                  </a:lnTo>
                  <a:lnTo>
                    <a:pt x="38" y="184"/>
                  </a:lnTo>
                  <a:lnTo>
                    <a:pt x="38" y="184"/>
                  </a:lnTo>
                  <a:lnTo>
                    <a:pt x="38" y="184"/>
                  </a:lnTo>
                  <a:lnTo>
                    <a:pt x="38" y="184"/>
                  </a:lnTo>
                  <a:lnTo>
                    <a:pt x="38" y="189"/>
                  </a:lnTo>
                  <a:lnTo>
                    <a:pt x="38" y="189"/>
                  </a:lnTo>
                  <a:lnTo>
                    <a:pt x="38" y="192"/>
                  </a:lnTo>
                  <a:lnTo>
                    <a:pt x="38" y="194"/>
                  </a:lnTo>
                  <a:lnTo>
                    <a:pt x="38" y="194"/>
                  </a:lnTo>
                  <a:lnTo>
                    <a:pt x="38" y="194"/>
                  </a:lnTo>
                  <a:lnTo>
                    <a:pt x="40" y="194"/>
                  </a:lnTo>
                  <a:lnTo>
                    <a:pt x="40" y="194"/>
                  </a:lnTo>
                  <a:lnTo>
                    <a:pt x="40" y="194"/>
                  </a:lnTo>
                  <a:lnTo>
                    <a:pt x="40" y="196"/>
                  </a:lnTo>
                  <a:lnTo>
                    <a:pt x="40" y="196"/>
                  </a:lnTo>
                  <a:lnTo>
                    <a:pt x="40" y="196"/>
                  </a:lnTo>
                  <a:lnTo>
                    <a:pt x="40" y="199"/>
                  </a:lnTo>
                  <a:lnTo>
                    <a:pt x="40" y="201"/>
                  </a:lnTo>
                  <a:lnTo>
                    <a:pt x="40" y="201"/>
                  </a:lnTo>
                  <a:lnTo>
                    <a:pt x="40" y="203"/>
                  </a:lnTo>
                  <a:lnTo>
                    <a:pt x="40" y="203"/>
                  </a:lnTo>
                  <a:lnTo>
                    <a:pt x="40" y="201"/>
                  </a:lnTo>
                  <a:lnTo>
                    <a:pt x="40" y="201"/>
                  </a:lnTo>
                  <a:lnTo>
                    <a:pt x="40" y="201"/>
                  </a:lnTo>
                  <a:lnTo>
                    <a:pt x="40" y="201"/>
                  </a:lnTo>
                  <a:lnTo>
                    <a:pt x="40" y="203"/>
                  </a:lnTo>
                  <a:lnTo>
                    <a:pt x="40" y="203"/>
                  </a:lnTo>
                  <a:lnTo>
                    <a:pt x="40" y="203"/>
                  </a:lnTo>
                  <a:lnTo>
                    <a:pt x="40" y="206"/>
                  </a:lnTo>
                  <a:lnTo>
                    <a:pt x="42" y="206"/>
                  </a:lnTo>
                  <a:lnTo>
                    <a:pt x="42" y="206"/>
                  </a:lnTo>
                  <a:lnTo>
                    <a:pt x="42" y="206"/>
                  </a:lnTo>
                  <a:lnTo>
                    <a:pt x="42" y="206"/>
                  </a:lnTo>
                  <a:lnTo>
                    <a:pt x="42" y="206"/>
                  </a:lnTo>
                  <a:lnTo>
                    <a:pt x="45" y="206"/>
                  </a:lnTo>
                  <a:lnTo>
                    <a:pt x="45" y="206"/>
                  </a:lnTo>
                  <a:lnTo>
                    <a:pt x="45" y="206"/>
                  </a:lnTo>
                  <a:lnTo>
                    <a:pt x="47" y="206"/>
                  </a:lnTo>
                  <a:lnTo>
                    <a:pt x="47" y="203"/>
                  </a:lnTo>
                  <a:lnTo>
                    <a:pt x="47" y="203"/>
                  </a:lnTo>
                  <a:lnTo>
                    <a:pt x="47" y="203"/>
                  </a:lnTo>
                  <a:lnTo>
                    <a:pt x="47" y="203"/>
                  </a:lnTo>
                  <a:lnTo>
                    <a:pt x="47" y="203"/>
                  </a:lnTo>
                  <a:lnTo>
                    <a:pt x="47" y="203"/>
                  </a:lnTo>
                  <a:lnTo>
                    <a:pt x="47" y="203"/>
                  </a:lnTo>
                  <a:lnTo>
                    <a:pt x="49" y="201"/>
                  </a:lnTo>
                  <a:lnTo>
                    <a:pt x="49" y="201"/>
                  </a:lnTo>
                  <a:lnTo>
                    <a:pt x="49" y="201"/>
                  </a:lnTo>
                  <a:lnTo>
                    <a:pt x="52" y="201"/>
                  </a:lnTo>
                  <a:lnTo>
                    <a:pt x="52" y="201"/>
                  </a:lnTo>
                  <a:lnTo>
                    <a:pt x="52" y="201"/>
                  </a:lnTo>
                  <a:lnTo>
                    <a:pt x="52" y="201"/>
                  </a:lnTo>
                  <a:lnTo>
                    <a:pt x="54" y="201"/>
                  </a:lnTo>
                  <a:lnTo>
                    <a:pt x="54" y="203"/>
                  </a:lnTo>
                  <a:lnTo>
                    <a:pt x="54" y="203"/>
                  </a:lnTo>
                  <a:lnTo>
                    <a:pt x="54" y="203"/>
                  </a:lnTo>
                  <a:lnTo>
                    <a:pt x="54" y="203"/>
                  </a:lnTo>
                  <a:lnTo>
                    <a:pt x="57" y="203"/>
                  </a:lnTo>
                  <a:lnTo>
                    <a:pt x="57" y="203"/>
                  </a:lnTo>
                  <a:lnTo>
                    <a:pt x="57" y="203"/>
                  </a:lnTo>
                  <a:lnTo>
                    <a:pt x="57" y="203"/>
                  </a:lnTo>
                  <a:lnTo>
                    <a:pt x="57" y="203"/>
                  </a:lnTo>
                  <a:lnTo>
                    <a:pt x="57" y="203"/>
                  </a:lnTo>
                  <a:lnTo>
                    <a:pt x="59" y="201"/>
                  </a:lnTo>
                  <a:lnTo>
                    <a:pt x="59" y="201"/>
                  </a:lnTo>
                  <a:lnTo>
                    <a:pt x="59" y="201"/>
                  </a:lnTo>
                  <a:lnTo>
                    <a:pt x="59" y="201"/>
                  </a:lnTo>
                  <a:lnTo>
                    <a:pt x="59" y="201"/>
                  </a:lnTo>
                  <a:lnTo>
                    <a:pt x="61" y="199"/>
                  </a:lnTo>
                  <a:lnTo>
                    <a:pt x="61" y="199"/>
                  </a:lnTo>
                  <a:lnTo>
                    <a:pt x="61" y="196"/>
                  </a:lnTo>
                  <a:close/>
                  <a:moveTo>
                    <a:pt x="28" y="156"/>
                  </a:moveTo>
                  <a:lnTo>
                    <a:pt x="31" y="156"/>
                  </a:lnTo>
                  <a:lnTo>
                    <a:pt x="31" y="158"/>
                  </a:lnTo>
                  <a:lnTo>
                    <a:pt x="31" y="158"/>
                  </a:lnTo>
                  <a:lnTo>
                    <a:pt x="33" y="156"/>
                  </a:lnTo>
                  <a:lnTo>
                    <a:pt x="33" y="156"/>
                  </a:lnTo>
                  <a:lnTo>
                    <a:pt x="33" y="154"/>
                  </a:lnTo>
                  <a:lnTo>
                    <a:pt x="33" y="151"/>
                  </a:lnTo>
                  <a:lnTo>
                    <a:pt x="33" y="151"/>
                  </a:lnTo>
                  <a:lnTo>
                    <a:pt x="31" y="151"/>
                  </a:lnTo>
                  <a:lnTo>
                    <a:pt x="28" y="149"/>
                  </a:lnTo>
                  <a:lnTo>
                    <a:pt x="26" y="151"/>
                  </a:lnTo>
                  <a:lnTo>
                    <a:pt x="26" y="151"/>
                  </a:lnTo>
                  <a:lnTo>
                    <a:pt x="26" y="154"/>
                  </a:lnTo>
                  <a:lnTo>
                    <a:pt x="26" y="154"/>
                  </a:lnTo>
                  <a:lnTo>
                    <a:pt x="26" y="156"/>
                  </a:lnTo>
                  <a:lnTo>
                    <a:pt x="28" y="156"/>
                  </a:lnTo>
                  <a:lnTo>
                    <a:pt x="28" y="156"/>
                  </a:lnTo>
                  <a:close/>
                  <a:moveTo>
                    <a:pt x="33" y="144"/>
                  </a:moveTo>
                  <a:lnTo>
                    <a:pt x="31" y="144"/>
                  </a:lnTo>
                  <a:lnTo>
                    <a:pt x="31" y="144"/>
                  </a:lnTo>
                  <a:lnTo>
                    <a:pt x="31" y="144"/>
                  </a:lnTo>
                  <a:lnTo>
                    <a:pt x="28" y="149"/>
                  </a:lnTo>
                  <a:lnTo>
                    <a:pt x="28" y="149"/>
                  </a:lnTo>
                  <a:lnTo>
                    <a:pt x="28" y="149"/>
                  </a:lnTo>
                  <a:lnTo>
                    <a:pt x="31" y="149"/>
                  </a:lnTo>
                  <a:lnTo>
                    <a:pt x="31" y="149"/>
                  </a:lnTo>
                  <a:lnTo>
                    <a:pt x="31" y="149"/>
                  </a:lnTo>
                  <a:lnTo>
                    <a:pt x="31" y="149"/>
                  </a:lnTo>
                  <a:lnTo>
                    <a:pt x="31" y="149"/>
                  </a:lnTo>
                  <a:lnTo>
                    <a:pt x="33" y="149"/>
                  </a:lnTo>
                  <a:lnTo>
                    <a:pt x="33" y="147"/>
                  </a:lnTo>
                  <a:lnTo>
                    <a:pt x="31" y="147"/>
                  </a:lnTo>
                  <a:lnTo>
                    <a:pt x="31" y="147"/>
                  </a:lnTo>
                  <a:lnTo>
                    <a:pt x="33" y="147"/>
                  </a:lnTo>
                  <a:lnTo>
                    <a:pt x="31" y="147"/>
                  </a:lnTo>
                  <a:lnTo>
                    <a:pt x="31" y="147"/>
                  </a:lnTo>
                  <a:lnTo>
                    <a:pt x="31" y="144"/>
                  </a:lnTo>
                  <a:lnTo>
                    <a:pt x="33" y="144"/>
                  </a:lnTo>
                  <a:close/>
                  <a:moveTo>
                    <a:pt x="80" y="161"/>
                  </a:moveTo>
                  <a:lnTo>
                    <a:pt x="80" y="165"/>
                  </a:lnTo>
                  <a:lnTo>
                    <a:pt x="80" y="168"/>
                  </a:lnTo>
                  <a:lnTo>
                    <a:pt x="80" y="170"/>
                  </a:lnTo>
                  <a:lnTo>
                    <a:pt x="80" y="170"/>
                  </a:lnTo>
                  <a:lnTo>
                    <a:pt x="83" y="173"/>
                  </a:lnTo>
                  <a:lnTo>
                    <a:pt x="83" y="173"/>
                  </a:lnTo>
                  <a:lnTo>
                    <a:pt x="85" y="170"/>
                  </a:lnTo>
                  <a:lnTo>
                    <a:pt x="85" y="170"/>
                  </a:lnTo>
                  <a:lnTo>
                    <a:pt x="85" y="168"/>
                  </a:lnTo>
                  <a:lnTo>
                    <a:pt x="85" y="165"/>
                  </a:lnTo>
                  <a:lnTo>
                    <a:pt x="85" y="163"/>
                  </a:lnTo>
                  <a:lnTo>
                    <a:pt x="85" y="163"/>
                  </a:lnTo>
                  <a:lnTo>
                    <a:pt x="85" y="161"/>
                  </a:lnTo>
                  <a:lnTo>
                    <a:pt x="85" y="158"/>
                  </a:lnTo>
                  <a:lnTo>
                    <a:pt x="83" y="154"/>
                  </a:lnTo>
                  <a:lnTo>
                    <a:pt x="83" y="154"/>
                  </a:lnTo>
                  <a:lnTo>
                    <a:pt x="83" y="151"/>
                  </a:lnTo>
                  <a:lnTo>
                    <a:pt x="83" y="151"/>
                  </a:lnTo>
                  <a:lnTo>
                    <a:pt x="83" y="149"/>
                  </a:lnTo>
                  <a:lnTo>
                    <a:pt x="83" y="147"/>
                  </a:lnTo>
                  <a:lnTo>
                    <a:pt x="83" y="144"/>
                  </a:lnTo>
                  <a:lnTo>
                    <a:pt x="83" y="144"/>
                  </a:lnTo>
                  <a:lnTo>
                    <a:pt x="83" y="144"/>
                  </a:lnTo>
                  <a:lnTo>
                    <a:pt x="83" y="144"/>
                  </a:lnTo>
                  <a:lnTo>
                    <a:pt x="83" y="144"/>
                  </a:lnTo>
                  <a:lnTo>
                    <a:pt x="83" y="139"/>
                  </a:lnTo>
                  <a:lnTo>
                    <a:pt x="80" y="139"/>
                  </a:lnTo>
                  <a:lnTo>
                    <a:pt x="80" y="144"/>
                  </a:lnTo>
                  <a:lnTo>
                    <a:pt x="80" y="149"/>
                  </a:lnTo>
                  <a:lnTo>
                    <a:pt x="78" y="151"/>
                  </a:lnTo>
                  <a:lnTo>
                    <a:pt x="78" y="154"/>
                  </a:lnTo>
                  <a:lnTo>
                    <a:pt x="78" y="156"/>
                  </a:lnTo>
                  <a:lnTo>
                    <a:pt x="80" y="161"/>
                  </a:lnTo>
                  <a:close/>
                  <a:moveTo>
                    <a:pt x="71" y="137"/>
                  </a:moveTo>
                  <a:lnTo>
                    <a:pt x="71" y="137"/>
                  </a:lnTo>
                  <a:lnTo>
                    <a:pt x="71" y="137"/>
                  </a:lnTo>
                  <a:lnTo>
                    <a:pt x="71" y="135"/>
                  </a:lnTo>
                  <a:lnTo>
                    <a:pt x="71" y="135"/>
                  </a:lnTo>
                  <a:lnTo>
                    <a:pt x="73" y="132"/>
                  </a:lnTo>
                  <a:lnTo>
                    <a:pt x="73" y="132"/>
                  </a:lnTo>
                  <a:lnTo>
                    <a:pt x="76" y="130"/>
                  </a:lnTo>
                  <a:lnTo>
                    <a:pt x="76" y="130"/>
                  </a:lnTo>
                  <a:lnTo>
                    <a:pt x="73" y="130"/>
                  </a:lnTo>
                  <a:lnTo>
                    <a:pt x="68" y="130"/>
                  </a:lnTo>
                  <a:lnTo>
                    <a:pt x="66" y="132"/>
                  </a:lnTo>
                  <a:lnTo>
                    <a:pt x="66" y="132"/>
                  </a:lnTo>
                  <a:lnTo>
                    <a:pt x="64" y="132"/>
                  </a:lnTo>
                  <a:lnTo>
                    <a:pt x="57" y="139"/>
                  </a:lnTo>
                  <a:lnTo>
                    <a:pt x="57" y="139"/>
                  </a:lnTo>
                  <a:lnTo>
                    <a:pt x="57" y="139"/>
                  </a:lnTo>
                  <a:lnTo>
                    <a:pt x="59" y="142"/>
                  </a:lnTo>
                  <a:lnTo>
                    <a:pt x="59" y="142"/>
                  </a:lnTo>
                  <a:lnTo>
                    <a:pt x="66" y="142"/>
                  </a:lnTo>
                  <a:lnTo>
                    <a:pt x="66" y="142"/>
                  </a:lnTo>
                  <a:lnTo>
                    <a:pt x="71" y="137"/>
                  </a:lnTo>
                  <a:close/>
                  <a:moveTo>
                    <a:pt x="31" y="111"/>
                  </a:moveTo>
                  <a:lnTo>
                    <a:pt x="31" y="111"/>
                  </a:lnTo>
                  <a:lnTo>
                    <a:pt x="31" y="111"/>
                  </a:lnTo>
                  <a:lnTo>
                    <a:pt x="33" y="111"/>
                  </a:lnTo>
                  <a:lnTo>
                    <a:pt x="33" y="111"/>
                  </a:lnTo>
                  <a:lnTo>
                    <a:pt x="31" y="111"/>
                  </a:lnTo>
                  <a:lnTo>
                    <a:pt x="31" y="109"/>
                  </a:lnTo>
                  <a:lnTo>
                    <a:pt x="31" y="109"/>
                  </a:lnTo>
                  <a:lnTo>
                    <a:pt x="31" y="109"/>
                  </a:lnTo>
                  <a:lnTo>
                    <a:pt x="31" y="111"/>
                  </a:lnTo>
                  <a:close/>
                  <a:moveTo>
                    <a:pt x="80" y="111"/>
                  </a:moveTo>
                  <a:lnTo>
                    <a:pt x="80" y="111"/>
                  </a:lnTo>
                  <a:lnTo>
                    <a:pt x="80" y="111"/>
                  </a:lnTo>
                  <a:lnTo>
                    <a:pt x="80" y="111"/>
                  </a:lnTo>
                  <a:lnTo>
                    <a:pt x="80" y="121"/>
                  </a:lnTo>
                  <a:lnTo>
                    <a:pt x="83" y="123"/>
                  </a:lnTo>
                  <a:lnTo>
                    <a:pt x="80" y="130"/>
                  </a:lnTo>
                  <a:lnTo>
                    <a:pt x="80" y="130"/>
                  </a:lnTo>
                  <a:lnTo>
                    <a:pt x="80" y="135"/>
                  </a:lnTo>
                  <a:lnTo>
                    <a:pt x="80" y="135"/>
                  </a:lnTo>
                  <a:lnTo>
                    <a:pt x="80" y="137"/>
                  </a:lnTo>
                  <a:lnTo>
                    <a:pt x="83" y="137"/>
                  </a:lnTo>
                  <a:lnTo>
                    <a:pt x="83" y="137"/>
                  </a:lnTo>
                  <a:lnTo>
                    <a:pt x="83" y="137"/>
                  </a:lnTo>
                  <a:lnTo>
                    <a:pt x="83" y="135"/>
                  </a:lnTo>
                  <a:lnTo>
                    <a:pt x="83" y="132"/>
                  </a:lnTo>
                  <a:lnTo>
                    <a:pt x="85" y="132"/>
                  </a:lnTo>
                  <a:lnTo>
                    <a:pt x="85" y="130"/>
                  </a:lnTo>
                  <a:lnTo>
                    <a:pt x="85" y="130"/>
                  </a:lnTo>
                  <a:lnTo>
                    <a:pt x="85" y="125"/>
                  </a:lnTo>
                  <a:lnTo>
                    <a:pt x="85" y="125"/>
                  </a:lnTo>
                  <a:lnTo>
                    <a:pt x="83" y="123"/>
                  </a:lnTo>
                  <a:lnTo>
                    <a:pt x="83" y="123"/>
                  </a:lnTo>
                  <a:lnTo>
                    <a:pt x="83" y="121"/>
                  </a:lnTo>
                  <a:lnTo>
                    <a:pt x="83" y="121"/>
                  </a:lnTo>
                  <a:lnTo>
                    <a:pt x="83" y="118"/>
                  </a:lnTo>
                  <a:lnTo>
                    <a:pt x="83" y="118"/>
                  </a:lnTo>
                  <a:lnTo>
                    <a:pt x="83" y="118"/>
                  </a:lnTo>
                  <a:lnTo>
                    <a:pt x="83" y="116"/>
                  </a:lnTo>
                  <a:lnTo>
                    <a:pt x="83" y="113"/>
                  </a:lnTo>
                  <a:lnTo>
                    <a:pt x="83" y="111"/>
                  </a:lnTo>
                  <a:lnTo>
                    <a:pt x="83" y="111"/>
                  </a:lnTo>
                  <a:lnTo>
                    <a:pt x="83" y="111"/>
                  </a:lnTo>
                  <a:lnTo>
                    <a:pt x="83" y="109"/>
                  </a:lnTo>
                  <a:lnTo>
                    <a:pt x="83" y="109"/>
                  </a:lnTo>
                  <a:lnTo>
                    <a:pt x="80" y="109"/>
                  </a:lnTo>
                  <a:lnTo>
                    <a:pt x="80" y="109"/>
                  </a:lnTo>
                  <a:lnTo>
                    <a:pt x="80" y="111"/>
                  </a:lnTo>
                  <a:lnTo>
                    <a:pt x="80" y="111"/>
                  </a:lnTo>
                  <a:lnTo>
                    <a:pt x="80" y="111"/>
                  </a:lnTo>
                  <a:close/>
                  <a:moveTo>
                    <a:pt x="26" y="149"/>
                  </a:moveTo>
                  <a:lnTo>
                    <a:pt x="26" y="149"/>
                  </a:lnTo>
                  <a:lnTo>
                    <a:pt x="28" y="147"/>
                  </a:lnTo>
                  <a:lnTo>
                    <a:pt x="28" y="144"/>
                  </a:lnTo>
                  <a:lnTo>
                    <a:pt x="31" y="144"/>
                  </a:lnTo>
                  <a:lnTo>
                    <a:pt x="31" y="144"/>
                  </a:lnTo>
                  <a:lnTo>
                    <a:pt x="33" y="144"/>
                  </a:lnTo>
                  <a:lnTo>
                    <a:pt x="33" y="144"/>
                  </a:lnTo>
                  <a:lnTo>
                    <a:pt x="33" y="144"/>
                  </a:lnTo>
                  <a:lnTo>
                    <a:pt x="33" y="144"/>
                  </a:lnTo>
                  <a:lnTo>
                    <a:pt x="35" y="144"/>
                  </a:lnTo>
                  <a:lnTo>
                    <a:pt x="35" y="144"/>
                  </a:lnTo>
                  <a:lnTo>
                    <a:pt x="35" y="142"/>
                  </a:lnTo>
                  <a:lnTo>
                    <a:pt x="35" y="142"/>
                  </a:lnTo>
                  <a:lnTo>
                    <a:pt x="35" y="142"/>
                  </a:lnTo>
                  <a:lnTo>
                    <a:pt x="33" y="139"/>
                  </a:lnTo>
                  <a:lnTo>
                    <a:pt x="33" y="137"/>
                  </a:lnTo>
                  <a:lnTo>
                    <a:pt x="31" y="135"/>
                  </a:lnTo>
                  <a:lnTo>
                    <a:pt x="31" y="132"/>
                  </a:lnTo>
                  <a:lnTo>
                    <a:pt x="31" y="132"/>
                  </a:lnTo>
                  <a:lnTo>
                    <a:pt x="33" y="135"/>
                  </a:lnTo>
                  <a:lnTo>
                    <a:pt x="33" y="132"/>
                  </a:lnTo>
                  <a:lnTo>
                    <a:pt x="33" y="132"/>
                  </a:lnTo>
                  <a:lnTo>
                    <a:pt x="33" y="132"/>
                  </a:lnTo>
                  <a:lnTo>
                    <a:pt x="33" y="130"/>
                  </a:lnTo>
                  <a:lnTo>
                    <a:pt x="33" y="130"/>
                  </a:lnTo>
                  <a:lnTo>
                    <a:pt x="33" y="130"/>
                  </a:lnTo>
                  <a:lnTo>
                    <a:pt x="31" y="130"/>
                  </a:lnTo>
                  <a:lnTo>
                    <a:pt x="31" y="130"/>
                  </a:lnTo>
                  <a:lnTo>
                    <a:pt x="31" y="128"/>
                  </a:lnTo>
                  <a:lnTo>
                    <a:pt x="31" y="128"/>
                  </a:lnTo>
                  <a:lnTo>
                    <a:pt x="31" y="128"/>
                  </a:lnTo>
                  <a:lnTo>
                    <a:pt x="31" y="128"/>
                  </a:lnTo>
                  <a:lnTo>
                    <a:pt x="31" y="123"/>
                  </a:lnTo>
                  <a:lnTo>
                    <a:pt x="31" y="121"/>
                  </a:lnTo>
                  <a:lnTo>
                    <a:pt x="31" y="121"/>
                  </a:lnTo>
                  <a:lnTo>
                    <a:pt x="31" y="121"/>
                  </a:lnTo>
                  <a:lnTo>
                    <a:pt x="28" y="121"/>
                  </a:lnTo>
                  <a:lnTo>
                    <a:pt x="28" y="121"/>
                  </a:lnTo>
                  <a:lnTo>
                    <a:pt x="28" y="118"/>
                  </a:lnTo>
                  <a:lnTo>
                    <a:pt x="28" y="116"/>
                  </a:lnTo>
                  <a:lnTo>
                    <a:pt x="28" y="116"/>
                  </a:lnTo>
                  <a:lnTo>
                    <a:pt x="26" y="116"/>
                  </a:lnTo>
                  <a:lnTo>
                    <a:pt x="26" y="113"/>
                  </a:lnTo>
                  <a:lnTo>
                    <a:pt x="28" y="113"/>
                  </a:lnTo>
                  <a:lnTo>
                    <a:pt x="28" y="111"/>
                  </a:lnTo>
                  <a:lnTo>
                    <a:pt x="28" y="111"/>
                  </a:lnTo>
                  <a:lnTo>
                    <a:pt x="28" y="109"/>
                  </a:lnTo>
                  <a:lnTo>
                    <a:pt x="28" y="109"/>
                  </a:lnTo>
                  <a:lnTo>
                    <a:pt x="28" y="109"/>
                  </a:lnTo>
                  <a:lnTo>
                    <a:pt x="26" y="109"/>
                  </a:lnTo>
                  <a:lnTo>
                    <a:pt x="23" y="109"/>
                  </a:lnTo>
                  <a:lnTo>
                    <a:pt x="23" y="109"/>
                  </a:lnTo>
                  <a:lnTo>
                    <a:pt x="23" y="111"/>
                  </a:lnTo>
                  <a:lnTo>
                    <a:pt x="23" y="111"/>
                  </a:lnTo>
                  <a:lnTo>
                    <a:pt x="23" y="111"/>
                  </a:lnTo>
                  <a:lnTo>
                    <a:pt x="21" y="118"/>
                  </a:lnTo>
                  <a:lnTo>
                    <a:pt x="21" y="121"/>
                  </a:lnTo>
                  <a:lnTo>
                    <a:pt x="21" y="121"/>
                  </a:lnTo>
                  <a:lnTo>
                    <a:pt x="21" y="121"/>
                  </a:lnTo>
                  <a:lnTo>
                    <a:pt x="21" y="121"/>
                  </a:lnTo>
                  <a:lnTo>
                    <a:pt x="19" y="123"/>
                  </a:lnTo>
                  <a:lnTo>
                    <a:pt x="19" y="123"/>
                  </a:lnTo>
                  <a:lnTo>
                    <a:pt x="19" y="123"/>
                  </a:lnTo>
                  <a:lnTo>
                    <a:pt x="19" y="123"/>
                  </a:lnTo>
                  <a:lnTo>
                    <a:pt x="16" y="123"/>
                  </a:lnTo>
                  <a:lnTo>
                    <a:pt x="14" y="123"/>
                  </a:lnTo>
                  <a:lnTo>
                    <a:pt x="14" y="123"/>
                  </a:lnTo>
                  <a:lnTo>
                    <a:pt x="14" y="116"/>
                  </a:lnTo>
                  <a:lnTo>
                    <a:pt x="14" y="116"/>
                  </a:lnTo>
                  <a:lnTo>
                    <a:pt x="12" y="113"/>
                  </a:lnTo>
                  <a:lnTo>
                    <a:pt x="12" y="113"/>
                  </a:lnTo>
                  <a:lnTo>
                    <a:pt x="12" y="113"/>
                  </a:lnTo>
                  <a:lnTo>
                    <a:pt x="12" y="111"/>
                  </a:lnTo>
                  <a:lnTo>
                    <a:pt x="12" y="109"/>
                  </a:lnTo>
                  <a:lnTo>
                    <a:pt x="12" y="104"/>
                  </a:lnTo>
                  <a:lnTo>
                    <a:pt x="12" y="104"/>
                  </a:lnTo>
                  <a:lnTo>
                    <a:pt x="12" y="104"/>
                  </a:lnTo>
                  <a:lnTo>
                    <a:pt x="9" y="102"/>
                  </a:lnTo>
                  <a:lnTo>
                    <a:pt x="9" y="102"/>
                  </a:lnTo>
                  <a:lnTo>
                    <a:pt x="9" y="99"/>
                  </a:lnTo>
                  <a:lnTo>
                    <a:pt x="9" y="99"/>
                  </a:lnTo>
                  <a:lnTo>
                    <a:pt x="7" y="97"/>
                  </a:lnTo>
                  <a:lnTo>
                    <a:pt x="7" y="97"/>
                  </a:lnTo>
                  <a:lnTo>
                    <a:pt x="7" y="97"/>
                  </a:lnTo>
                  <a:lnTo>
                    <a:pt x="7" y="94"/>
                  </a:lnTo>
                  <a:lnTo>
                    <a:pt x="7" y="94"/>
                  </a:lnTo>
                  <a:lnTo>
                    <a:pt x="7" y="94"/>
                  </a:lnTo>
                  <a:lnTo>
                    <a:pt x="7" y="94"/>
                  </a:lnTo>
                  <a:lnTo>
                    <a:pt x="7" y="92"/>
                  </a:lnTo>
                  <a:lnTo>
                    <a:pt x="5" y="92"/>
                  </a:lnTo>
                  <a:lnTo>
                    <a:pt x="5" y="92"/>
                  </a:lnTo>
                  <a:lnTo>
                    <a:pt x="5" y="92"/>
                  </a:lnTo>
                  <a:lnTo>
                    <a:pt x="5" y="92"/>
                  </a:lnTo>
                  <a:lnTo>
                    <a:pt x="2" y="92"/>
                  </a:lnTo>
                  <a:lnTo>
                    <a:pt x="2" y="92"/>
                  </a:lnTo>
                  <a:lnTo>
                    <a:pt x="2" y="94"/>
                  </a:lnTo>
                  <a:lnTo>
                    <a:pt x="0" y="97"/>
                  </a:lnTo>
                  <a:lnTo>
                    <a:pt x="2" y="99"/>
                  </a:lnTo>
                  <a:lnTo>
                    <a:pt x="2" y="99"/>
                  </a:lnTo>
                  <a:lnTo>
                    <a:pt x="0" y="102"/>
                  </a:lnTo>
                  <a:lnTo>
                    <a:pt x="0" y="102"/>
                  </a:lnTo>
                  <a:lnTo>
                    <a:pt x="0" y="104"/>
                  </a:lnTo>
                  <a:lnTo>
                    <a:pt x="0" y="109"/>
                  </a:lnTo>
                  <a:lnTo>
                    <a:pt x="2" y="109"/>
                  </a:lnTo>
                  <a:lnTo>
                    <a:pt x="2" y="111"/>
                  </a:lnTo>
                  <a:lnTo>
                    <a:pt x="2" y="111"/>
                  </a:lnTo>
                  <a:lnTo>
                    <a:pt x="2" y="113"/>
                  </a:lnTo>
                  <a:lnTo>
                    <a:pt x="2" y="113"/>
                  </a:lnTo>
                  <a:lnTo>
                    <a:pt x="2" y="116"/>
                  </a:lnTo>
                  <a:lnTo>
                    <a:pt x="5" y="116"/>
                  </a:lnTo>
                  <a:lnTo>
                    <a:pt x="5" y="116"/>
                  </a:lnTo>
                  <a:lnTo>
                    <a:pt x="5" y="118"/>
                  </a:lnTo>
                  <a:lnTo>
                    <a:pt x="5" y="118"/>
                  </a:lnTo>
                  <a:lnTo>
                    <a:pt x="5" y="121"/>
                  </a:lnTo>
                  <a:lnTo>
                    <a:pt x="5" y="123"/>
                  </a:lnTo>
                  <a:lnTo>
                    <a:pt x="5" y="125"/>
                  </a:lnTo>
                  <a:lnTo>
                    <a:pt x="5" y="125"/>
                  </a:lnTo>
                  <a:lnTo>
                    <a:pt x="5" y="130"/>
                  </a:lnTo>
                  <a:lnTo>
                    <a:pt x="5" y="130"/>
                  </a:lnTo>
                  <a:lnTo>
                    <a:pt x="5" y="132"/>
                  </a:lnTo>
                  <a:lnTo>
                    <a:pt x="5" y="135"/>
                  </a:lnTo>
                  <a:lnTo>
                    <a:pt x="2" y="135"/>
                  </a:lnTo>
                  <a:lnTo>
                    <a:pt x="2" y="137"/>
                  </a:lnTo>
                  <a:lnTo>
                    <a:pt x="2" y="137"/>
                  </a:lnTo>
                  <a:lnTo>
                    <a:pt x="5" y="137"/>
                  </a:lnTo>
                  <a:lnTo>
                    <a:pt x="5" y="139"/>
                  </a:lnTo>
                  <a:lnTo>
                    <a:pt x="5" y="139"/>
                  </a:lnTo>
                  <a:lnTo>
                    <a:pt x="5" y="139"/>
                  </a:lnTo>
                  <a:lnTo>
                    <a:pt x="5" y="142"/>
                  </a:lnTo>
                  <a:lnTo>
                    <a:pt x="7" y="142"/>
                  </a:lnTo>
                  <a:lnTo>
                    <a:pt x="7" y="144"/>
                  </a:lnTo>
                  <a:lnTo>
                    <a:pt x="7" y="147"/>
                  </a:lnTo>
                  <a:lnTo>
                    <a:pt x="9" y="147"/>
                  </a:lnTo>
                  <a:lnTo>
                    <a:pt x="9" y="147"/>
                  </a:lnTo>
                  <a:lnTo>
                    <a:pt x="9" y="149"/>
                  </a:lnTo>
                  <a:lnTo>
                    <a:pt x="9" y="151"/>
                  </a:lnTo>
                  <a:lnTo>
                    <a:pt x="9" y="151"/>
                  </a:lnTo>
                  <a:lnTo>
                    <a:pt x="12" y="151"/>
                  </a:lnTo>
                  <a:lnTo>
                    <a:pt x="12" y="151"/>
                  </a:lnTo>
                  <a:lnTo>
                    <a:pt x="14" y="151"/>
                  </a:lnTo>
                  <a:lnTo>
                    <a:pt x="14" y="151"/>
                  </a:lnTo>
                  <a:lnTo>
                    <a:pt x="14" y="151"/>
                  </a:lnTo>
                  <a:lnTo>
                    <a:pt x="14" y="149"/>
                  </a:lnTo>
                  <a:lnTo>
                    <a:pt x="14" y="149"/>
                  </a:lnTo>
                  <a:lnTo>
                    <a:pt x="16" y="149"/>
                  </a:lnTo>
                  <a:lnTo>
                    <a:pt x="16" y="149"/>
                  </a:lnTo>
                  <a:lnTo>
                    <a:pt x="16" y="149"/>
                  </a:lnTo>
                  <a:lnTo>
                    <a:pt x="16" y="149"/>
                  </a:lnTo>
                  <a:lnTo>
                    <a:pt x="19" y="147"/>
                  </a:lnTo>
                  <a:lnTo>
                    <a:pt x="21" y="147"/>
                  </a:lnTo>
                  <a:lnTo>
                    <a:pt x="23" y="147"/>
                  </a:lnTo>
                  <a:lnTo>
                    <a:pt x="23" y="147"/>
                  </a:lnTo>
                  <a:lnTo>
                    <a:pt x="23" y="149"/>
                  </a:lnTo>
                  <a:lnTo>
                    <a:pt x="26" y="149"/>
                  </a:lnTo>
                  <a:lnTo>
                    <a:pt x="26" y="149"/>
                  </a:lnTo>
                  <a:lnTo>
                    <a:pt x="26" y="149"/>
                  </a:lnTo>
                  <a:close/>
                  <a:moveTo>
                    <a:pt x="47" y="73"/>
                  </a:moveTo>
                  <a:lnTo>
                    <a:pt x="47" y="73"/>
                  </a:lnTo>
                  <a:lnTo>
                    <a:pt x="47" y="73"/>
                  </a:lnTo>
                  <a:lnTo>
                    <a:pt x="47" y="73"/>
                  </a:lnTo>
                  <a:lnTo>
                    <a:pt x="49" y="73"/>
                  </a:lnTo>
                  <a:lnTo>
                    <a:pt x="49" y="73"/>
                  </a:lnTo>
                  <a:lnTo>
                    <a:pt x="49" y="73"/>
                  </a:lnTo>
                  <a:lnTo>
                    <a:pt x="54" y="73"/>
                  </a:lnTo>
                  <a:lnTo>
                    <a:pt x="54" y="73"/>
                  </a:lnTo>
                  <a:lnTo>
                    <a:pt x="54" y="73"/>
                  </a:lnTo>
                  <a:lnTo>
                    <a:pt x="57" y="73"/>
                  </a:lnTo>
                  <a:lnTo>
                    <a:pt x="57" y="71"/>
                  </a:lnTo>
                  <a:lnTo>
                    <a:pt x="57" y="68"/>
                  </a:lnTo>
                  <a:lnTo>
                    <a:pt x="57" y="68"/>
                  </a:lnTo>
                  <a:lnTo>
                    <a:pt x="59" y="66"/>
                  </a:lnTo>
                  <a:lnTo>
                    <a:pt x="59" y="66"/>
                  </a:lnTo>
                  <a:lnTo>
                    <a:pt x="57" y="64"/>
                  </a:lnTo>
                  <a:lnTo>
                    <a:pt x="54" y="64"/>
                  </a:lnTo>
                  <a:lnTo>
                    <a:pt x="54" y="64"/>
                  </a:lnTo>
                  <a:lnTo>
                    <a:pt x="54" y="64"/>
                  </a:lnTo>
                  <a:lnTo>
                    <a:pt x="52" y="64"/>
                  </a:lnTo>
                  <a:lnTo>
                    <a:pt x="52" y="64"/>
                  </a:lnTo>
                  <a:lnTo>
                    <a:pt x="52" y="64"/>
                  </a:lnTo>
                  <a:lnTo>
                    <a:pt x="52" y="64"/>
                  </a:lnTo>
                  <a:lnTo>
                    <a:pt x="49" y="64"/>
                  </a:lnTo>
                  <a:lnTo>
                    <a:pt x="49" y="66"/>
                  </a:lnTo>
                  <a:lnTo>
                    <a:pt x="49" y="66"/>
                  </a:lnTo>
                  <a:lnTo>
                    <a:pt x="47" y="66"/>
                  </a:lnTo>
                  <a:lnTo>
                    <a:pt x="47" y="66"/>
                  </a:lnTo>
                  <a:lnTo>
                    <a:pt x="47" y="71"/>
                  </a:lnTo>
                  <a:lnTo>
                    <a:pt x="47" y="71"/>
                  </a:lnTo>
                  <a:lnTo>
                    <a:pt x="47" y="73"/>
                  </a:lnTo>
                  <a:close/>
                  <a:moveTo>
                    <a:pt x="49" y="45"/>
                  </a:moveTo>
                  <a:lnTo>
                    <a:pt x="49" y="47"/>
                  </a:lnTo>
                  <a:lnTo>
                    <a:pt x="52" y="47"/>
                  </a:lnTo>
                  <a:lnTo>
                    <a:pt x="52" y="47"/>
                  </a:lnTo>
                  <a:lnTo>
                    <a:pt x="52" y="49"/>
                  </a:lnTo>
                  <a:lnTo>
                    <a:pt x="52" y="49"/>
                  </a:lnTo>
                  <a:lnTo>
                    <a:pt x="52" y="52"/>
                  </a:lnTo>
                  <a:lnTo>
                    <a:pt x="54" y="52"/>
                  </a:lnTo>
                  <a:lnTo>
                    <a:pt x="54" y="49"/>
                  </a:lnTo>
                  <a:lnTo>
                    <a:pt x="54" y="49"/>
                  </a:lnTo>
                  <a:lnTo>
                    <a:pt x="54" y="49"/>
                  </a:lnTo>
                  <a:lnTo>
                    <a:pt x="54" y="49"/>
                  </a:lnTo>
                  <a:lnTo>
                    <a:pt x="54" y="47"/>
                  </a:lnTo>
                  <a:lnTo>
                    <a:pt x="54" y="47"/>
                  </a:lnTo>
                  <a:lnTo>
                    <a:pt x="54" y="47"/>
                  </a:lnTo>
                  <a:lnTo>
                    <a:pt x="57" y="47"/>
                  </a:lnTo>
                  <a:lnTo>
                    <a:pt x="57" y="47"/>
                  </a:lnTo>
                  <a:lnTo>
                    <a:pt x="57" y="47"/>
                  </a:lnTo>
                  <a:lnTo>
                    <a:pt x="59" y="47"/>
                  </a:lnTo>
                  <a:lnTo>
                    <a:pt x="59" y="47"/>
                  </a:lnTo>
                  <a:lnTo>
                    <a:pt x="59" y="47"/>
                  </a:lnTo>
                  <a:lnTo>
                    <a:pt x="59" y="47"/>
                  </a:lnTo>
                  <a:lnTo>
                    <a:pt x="59" y="45"/>
                  </a:lnTo>
                  <a:lnTo>
                    <a:pt x="59" y="45"/>
                  </a:lnTo>
                  <a:lnTo>
                    <a:pt x="59" y="45"/>
                  </a:lnTo>
                  <a:lnTo>
                    <a:pt x="59" y="45"/>
                  </a:lnTo>
                  <a:lnTo>
                    <a:pt x="57" y="45"/>
                  </a:lnTo>
                  <a:lnTo>
                    <a:pt x="57" y="45"/>
                  </a:lnTo>
                  <a:lnTo>
                    <a:pt x="57" y="45"/>
                  </a:lnTo>
                  <a:lnTo>
                    <a:pt x="57" y="45"/>
                  </a:lnTo>
                  <a:lnTo>
                    <a:pt x="57" y="45"/>
                  </a:lnTo>
                  <a:lnTo>
                    <a:pt x="57" y="42"/>
                  </a:lnTo>
                  <a:lnTo>
                    <a:pt x="57" y="42"/>
                  </a:lnTo>
                  <a:lnTo>
                    <a:pt x="57" y="40"/>
                  </a:lnTo>
                  <a:lnTo>
                    <a:pt x="54" y="38"/>
                  </a:lnTo>
                  <a:lnTo>
                    <a:pt x="54" y="38"/>
                  </a:lnTo>
                  <a:lnTo>
                    <a:pt x="54" y="38"/>
                  </a:lnTo>
                  <a:lnTo>
                    <a:pt x="52" y="38"/>
                  </a:lnTo>
                  <a:lnTo>
                    <a:pt x="49" y="40"/>
                  </a:lnTo>
                  <a:lnTo>
                    <a:pt x="49" y="40"/>
                  </a:lnTo>
                  <a:lnTo>
                    <a:pt x="49" y="42"/>
                  </a:lnTo>
                  <a:lnTo>
                    <a:pt x="49" y="42"/>
                  </a:lnTo>
                  <a:lnTo>
                    <a:pt x="49" y="45"/>
                  </a:lnTo>
                  <a:close/>
                  <a:moveTo>
                    <a:pt x="61" y="38"/>
                  </a:moveTo>
                  <a:lnTo>
                    <a:pt x="64" y="35"/>
                  </a:lnTo>
                  <a:lnTo>
                    <a:pt x="64" y="35"/>
                  </a:lnTo>
                  <a:lnTo>
                    <a:pt x="64" y="35"/>
                  </a:lnTo>
                  <a:lnTo>
                    <a:pt x="66" y="35"/>
                  </a:lnTo>
                  <a:lnTo>
                    <a:pt x="66" y="35"/>
                  </a:lnTo>
                  <a:lnTo>
                    <a:pt x="66" y="35"/>
                  </a:lnTo>
                  <a:lnTo>
                    <a:pt x="66" y="33"/>
                  </a:lnTo>
                  <a:lnTo>
                    <a:pt x="66" y="33"/>
                  </a:lnTo>
                  <a:lnTo>
                    <a:pt x="66" y="33"/>
                  </a:lnTo>
                  <a:lnTo>
                    <a:pt x="64" y="33"/>
                  </a:lnTo>
                  <a:lnTo>
                    <a:pt x="64" y="33"/>
                  </a:lnTo>
                  <a:lnTo>
                    <a:pt x="61" y="35"/>
                  </a:lnTo>
                  <a:lnTo>
                    <a:pt x="61" y="38"/>
                  </a:lnTo>
                  <a:lnTo>
                    <a:pt x="61" y="38"/>
                  </a:lnTo>
                  <a:close/>
                  <a:moveTo>
                    <a:pt x="45" y="28"/>
                  </a:moveTo>
                  <a:lnTo>
                    <a:pt x="47" y="28"/>
                  </a:lnTo>
                  <a:lnTo>
                    <a:pt x="47" y="28"/>
                  </a:lnTo>
                  <a:lnTo>
                    <a:pt x="49" y="28"/>
                  </a:lnTo>
                  <a:lnTo>
                    <a:pt x="49" y="26"/>
                  </a:lnTo>
                  <a:lnTo>
                    <a:pt x="47" y="26"/>
                  </a:lnTo>
                  <a:lnTo>
                    <a:pt x="47" y="28"/>
                  </a:lnTo>
                  <a:lnTo>
                    <a:pt x="47" y="26"/>
                  </a:lnTo>
                  <a:lnTo>
                    <a:pt x="47" y="26"/>
                  </a:lnTo>
                  <a:lnTo>
                    <a:pt x="47" y="26"/>
                  </a:lnTo>
                  <a:lnTo>
                    <a:pt x="47" y="26"/>
                  </a:lnTo>
                  <a:lnTo>
                    <a:pt x="47" y="23"/>
                  </a:lnTo>
                  <a:lnTo>
                    <a:pt x="45" y="26"/>
                  </a:lnTo>
                  <a:lnTo>
                    <a:pt x="45" y="26"/>
                  </a:lnTo>
                  <a:lnTo>
                    <a:pt x="45" y="26"/>
                  </a:lnTo>
                  <a:lnTo>
                    <a:pt x="45" y="28"/>
                  </a:lnTo>
                  <a:lnTo>
                    <a:pt x="45" y="28"/>
                  </a:lnTo>
                  <a:close/>
                  <a:moveTo>
                    <a:pt x="14" y="21"/>
                  </a:moveTo>
                  <a:lnTo>
                    <a:pt x="14" y="21"/>
                  </a:lnTo>
                  <a:lnTo>
                    <a:pt x="12" y="21"/>
                  </a:lnTo>
                  <a:lnTo>
                    <a:pt x="14" y="23"/>
                  </a:lnTo>
                  <a:lnTo>
                    <a:pt x="14" y="21"/>
                  </a:lnTo>
                  <a:close/>
                  <a:moveTo>
                    <a:pt x="9" y="9"/>
                  </a:moveTo>
                  <a:lnTo>
                    <a:pt x="9" y="12"/>
                  </a:lnTo>
                  <a:lnTo>
                    <a:pt x="9" y="12"/>
                  </a:lnTo>
                  <a:lnTo>
                    <a:pt x="9" y="12"/>
                  </a:lnTo>
                  <a:lnTo>
                    <a:pt x="12" y="12"/>
                  </a:lnTo>
                  <a:lnTo>
                    <a:pt x="12" y="12"/>
                  </a:lnTo>
                  <a:lnTo>
                    <a:pt x="12" y="12"/>
                  </a:lnTo>
                  <a:lnTo>
                    <a:pt x="12" y="9"/>
                  </a:lnTo>
                  <a:lnTo>
                    <a:pt x="12" y="9"/>
                  </a:lnTo>
                  <a:lnTo>
                    <a:pt x="12" y="9"/>
                  </a:lnTo>
                  <a:lnTo>
                    <a:pt x="9" y="9"/>
                  </a:lnTo>
                  <a:lnTo>
                    <a:pt x="9" y="9"/>
                  </a:lnTo>
                  <a:lnTo>
                    <a:pt x="9" y="9"/>
                  </a:lnTo>
                  <a:close/>
                  <a:moveTo>
                    <a:pt x="7" y="0"/>
                  </a:moveTo>
                  <a:lnTo>
                    <a:pt x="7" y="2"/>
                  </a:lnTo>
                  <a:lnTo>
                    <a:pt x="7" y="2"/>
                  </a:lnTo>
                  <a:lnTo>
                    <a:pt x="7" y="2"/>
                  </a:lnTo>
                  <a:lnTo>
                    <a:pt x="7" y="4"/>
                  </a:lnTo>
                  <a:lnTo>
                    <a:pt x="7" y="4"/>
                  </a:lnTo>
                  <a:lnTo>
                    <a:pt x="7" y="7"/>
                  </a:lnTo>
                  <a:lnTo>
                    <a:pt x="7" y="7"/>
                  </a:lnTo>
                  <a:lnTo>
                    <a:pt x="7" y="7"/>
                  </a:lnTo>
                  <a:lnTo>
                    <a:pt x="9" y="7"/>
                  </a:lnTo>
                  <a:lnTo>
                    <a:pt x="9" y="7"/>
                  </a:lnTo>
                  <a:lnTo>
                    <a:pt x="9" y="7"/>
                  </a:lnTo>
                  <a:lnTo>
                    <a:pt x="9" y="7"/>
                  </a:lnTo>
                  <a:lnTo>
                    <a:pt x="9" y="7"/>
                  </a:lnTo>
                  <a:lnTo>
                    <a:pt x="9" y="4"/>
                  </a:lnTo>
                  <a:lnTo>
                    <a:pt x="9" y="4"/>
                  </a:lnTo>
                  <a:lnTo>
                    <a:pt x="9" y="4"/>
                  </a:lnTo>
                  <a:lnTo>
                    <a:pt x="9" y="4"/>
                  </a:lnTo>
                  <a:lnTo>
                    <a:pt x="9" y="4"/>
                  </a:lnTo>
                  <a:lnTo>
                    <a:pt x="9" y="4"/>
                  </a:lnTo>
                  <a:lnTo>
                    <a:pt x="9" y="4"/>
                  </a:lnTo>
                  <a:lnTo>
                    <a:pt x="9" y="2"/>
                  </a:lnTo>
                  <a:lnTo>
                    <a:pt x="9" y="2"/>
                  </a:lnTo>
                  <a:lnTo>
                    <a:pt x="9" y="2"/>
                  </a:lnTo>
                  <a:lnTo>
                    <a:pt x="9" y="0"/>
                  </a:lnTo>
                  <a:lnTo>
                    <a:pt x="9" y="0"/>
                  </a:lnTo>
                  <a:lnTo>
                    <a:pt x="7" y="0"/>
                  </a:lnTo>
                  <a:lnTo>
                    <a:pt x="7" y="0"/>
                  </a:lnTo>
                  <a:lnTo>
                    <a:pt x="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04" name="Freeform 6"/>
            <p:cNvSpPr>
              <a:spLocks noEditPoints="1"/>
            </p:cNvSpPr>
            <p:nvPr/>
          </p:nvSpPr>
          <p:spPr bwMode="auto">
            <a:xfrm>
              <a:off x="9625802" y="1547559"/>
              <a:ext cx="1180029" cy="583896"/>
            </a:xfrm>
            <a:custGeom>
              <a:avLst/>
              <a:gdLst>
                <a:gd name="T0" fmla="*/ 97 w 675"/>
                <a:gd name="T1" fmla="*/ 47 h 334"/>
                <a:gd name="T2" fmla="*/ 88 w 675"/>
                <a:gd name="T3" fmla="*/ 33 h 334"/>
                <a:gd name="T4" fmla="*/ 54 w 675"/>
                <a:gd name="T5" fmla="*/ 2 h 334"/>
                <a:gd name="T6" fmla="*/ 81 w 675"/>
                <a:gd name="T7" fmla="*/ 90 h 334"/>
                <a:gd name="T8" fmla="*/ 66 w 675"/>
                <a:gd name="T9" fmla="*/ 66 h 334"/>
                <a:gd name="T10" fmla="*/ 52 w 675"/>
                <a:gd name="T11" fmla="*/ 66 h 334"/>
                <a:gd name="T12" fmla="*/ 52 w 675"/>
                <a:gd name="T13" fmla="*/ 69 h 334"/>
                <a:gd name="T14" fmla="*/ 102 w 675"/>
                <a:gd name="T15" fmla="*/ 123 h 334"/>
                <a:gd name="T16" fmla="*/ 52 w 675"/>
                <a:gd name="T17" fmla="*/ 88 h 334"/>
                <a:gd name="T18" fmla="*/ 116 w 675"/>
                <a:gd name="T19" fmla="*/ 97 h 334"/>
                <a:gd name="T20" fmla="*/ 99 w 675"/>
                <a:gd name="T21" fmla="*/ 80 h 334"/>
                <a:gd name="T22" fmla="*/ 97 w 675"/>
                <a:gd name="T23" fmla="*/ 97 h 334"/>
                <a:gd name="T24" fmla="*/ 104 w 675"/>
                <a:gd name="T25" fmla="*/ 106 h 334"/>
                <a:gd name="T26" fmla="*/ 88 w 675"/>
                <a:gd name="T27" fmla="*/ 118 h 334"/>
                <a:gd name="T28" fmla="*/ 95 w 675"/>
                <a:gd name="T29" fmla="*/ 114 h 334"/>
                <a:gd name="T30" fmla="*/ 128 w 675"/>
                <a:gd name="T31" fmla="*/ 114 h 334"/>
                <a:gd name="T32" fmla="*/ 121 w 675"/>
                <a:gd name="T33" fmla="*/ 125 h 334"/>
                <a:gd name="T34" fmla="*/ 133 w 675"/>
                <a:gd name="T35" fmla="*/ 114 h 334"/>
                <a:gd name="T36" fmla="*/ 241 w 675"/>
                <a:gd name="T37" fmla="*/ 140 h 334"/>
                <a:gd name="T38" fmla="*/ 303 w 675"/>
                <a:gd name="T39" fmla="*/ 182 h 334"/>
                <a:gd name="T40" fmla="*/ 241 w 675"/>
                <a:gd name="T41" fmla="*/ 149 h 334"/>
                <a:gd name="T42" fmla="*/ 263 w 675"/>
                <a:gd name="T43" fmla="*/ 78 h 334"/>
                <a:gd name="T44" fmla="*/ 315 w 675"/>
                <a:gd name="T45" fmla="*/ 215 h 334"/>
                <a:gd name="T46" fmla="*/ 0 w 675"/>
                <a:gd name="T47" fmla="*/ 45 h 334"/>
                <a:gd name="T48" fmla="*/ 19 w 675"/>
                <a:gd name="T49" fmla="*/ 26 h 334"/>
                <a:gd name="T50" fmla="*/ 28 w 675"/>
                <a:gd name="T51" fmla="*/ 17 h 334"/>
                <a:gd name="T52" fmla="*/ 102 w 675"/>
                <a:gd name="T53" fmla="*/ 47 h 334"/>
                <a:gd name="T54" fmla="*/ 561 w 675"/>
                <a:gd name="T55" fmla="*/ 270 h 334"/>
                <a:gd name="T56" fmla="*/ 525 w 675"/>
                <a:gd name="T57" fmla="*/ 244 h 334"/>
                <a:gd name="T58" fmla="*/ 547 w 675"/>
                <a:gd name="T59" fmla="*/ 215 h 334"/>
                <a:gd name="T60" fmla="*/ 137 w 675"/>
                <a:gd name="T61" fmla="*/ 130 h 334"/>
                <a:gd name="T62" fmla="*/ 339 w 675"/>
                <a:gd name="T63" fmla="*/ 234 h 334"/>
                <a:gd name="T64" fmla="*/ 312 w 675"/>
                <a:gd name="T65" fmla="*/ 220 h 334"/>
                <a:gd name="T66" fmla="*/ 301 w 675"/>
                <a:gd name="T67" fmla="*/ 220 h 334"/>
                <a:gd name="T68" fmla="*/ 308 w 675"/>
                <a:gd name="T69" fmla="*/ 234 h 334"/>
                <a:gd name="T70" fmla="*/ 322 w 675"/>
                <a:gd name="T71" fmla="*/ 244 h 334"/>
                <a:gd name="T72" fmla="*/ 596 w 675"/>
                <a:gd name="T73" fmla="*/ 192 h 334"/>
                <a:gd name="T74" fmla="*/ 575 w 675"/>
                <a:gd name="T75" fmla="*/ 291 h 334"/>
                <a:gd name="T76" fmla="*/ 149 w 675"/>
                <a:gd name="T77" fmla="*/ 57 h 334"/>
                <a:gd name="T78" fmla="*/ 154 w 675"/>
                <a:gd name="T79" fmla="*/ 62 h 334"/>
                <a:gd name="T80" fmla="*/ 182 w 675"/>
                <a:gd name="T81" fmla="*/ 140 h 334"/>
                <a:gd name="T82" fmla="*/ 137 w 675"/>
                <a:gd name="T83" fmla="*/ 47 h 334"/>
                <a:gd name="T84" fmla="*/ 142 w 675"/>
                <a:gd name="T85" fmla="*/ 52 h 334"/>
                <a:gd name="T86" fmla="*/ 220 w 675"/>
                <a:gd name="T87" fmla="*/ 114 h 334"/>
                <a:gd name="T88" fmla="*/ 201 w 675"/>
                <a:gd name="T89" fmla="*/ 85 h 334"/>
                <a:gd name="T90" fmla="*/ 178 w 675"/>
                <a:gd name="T91" fmla="*/ 73 h 334"/>
                <a:gd name="T92" fmla="*/ 159 w 675"/>
                <a:gd name="T93" fmla="*/ 57 h 334"/>
                <a:gd name="T94" fmla="*/ 175 w 675"/>
                <a:gd name="T95" fmla="*/ 83 h 334"/>
                <a:gd name="T96" fmla="*/ 194 w 675"/>
                <a:gd name="T97" fmla="*/ 95 h 334"/>
                <a:gd name="T98" fmla="*/ 223 w 675"/>
                <a:gd name="T99" fmla="*/ 286 h 334"/>
                <a:gd name="T100" fmla="*/ 237 w 675"/>
                <a:gd name="T101" fmla="*/ 298 h 334"/>
                <a:gd name="T102" fmla="*/ 267 w 675"/>
                <a:gd name="T103" fmla="*/ 185 h 334"/>
                <a:gd name="T104" fmla="*/ 239 w 675"/>
                <a:gd name="T105" fmla="*/ 166 h 334"/>
                <a:gd name="T106" fmla="*/ 206 w 675"/>
                <a:gd name="T107" fmla="*/ 161 h 334"/>
                <a:gd name="T108" fmla="*/ 213 w 675"/>
                <a:gd name="T109" fmla="*/ 182 h 334"/>
                <a:gd name="T110" fmla="*/ 256 w 675"/>
                <a:gd name="T111" fmla="*/ 194 h 334"/>
                <a:gd name="T112" fmla="*/ 294 w 675"/>
                <a:gd name="T113" fmla="*/ 154 h 334"/>
                <a:gd name="T114" fmla="*/ 286 w 675"/>
                <a:gd name="T115" fmla="*/ 140 h 334"/>
                <a:gd name="T116" fmla="*/ 282 w 675"/>
                <a:gd name="T117" fmla="*/ 121 h 334"/>
                <a:gd name="T118" fmla="*/ 260 w 675"/>
                <a:gd name="T119" fmla="*/ 102 h 334"/>
                <a:gd name="T120" fmla="*/ 279 w 675"/>
                <a:gd name="T121" fmla="*/ 156 h 334"/>
                <a:gd name="T122" fmla="*/ 206 w 675"/>
                <a:gd name="T123" fmla="*/ 104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675" h="334">
                  <a:moveTo>
                    <a:pt x="73" y="35"/>
                  </a:moveTo>
                  <a:lnTo>
                    <a:pt x="73" y="35"/>
                  </a:lnTo>
                  <a:lnTo>
                    <a:pt x="76" y="35"/>
                  </a:lnTo>
                  <a:lnTo>
                    <a:pt x="76" y="38"/>
                  </a:lnTo>
                  <a:lnTo>
                    <a:pt x="76" y="38"/>
                  </a:lnTo>
                  <a:lnTo>
                    <a:pt x="78" y="38"/>
                  </a:lnTo>
                  <a:lnTo>
                    <a:pt x="76" y="40"/>
                  </a:lnTo>
                  <a:lnTo>
                    <a:pt x="78" y="40"/>
                  </a:lnTo>
                  <a:lnTo>
                    <a:pt x="78" y="40"/>
                  </a:lnTo>
                  <a:lnTo>
                    <a:pt x="78" y="38"/>
                  </a:lnTo>
                  <a:lnTo>
                    <a:pt x="81" y="40"/>
                  </a:lnTo>
                  <a:lnTo>
                    <a:pt x="81" y="40"/>
                  </a:lnTo>
                  <a:lnTo>
                    <a:pt x="81" y="40"/>
                  </a:lnTo>
                  <a:lnTo>
                    <a:pt x="81" y="43"/>
                  </a:lnTo>
                  <a:lnTo>
                    <a:pt x="83" y="43"/>
                  </a:lnTo>
                  <a:lnTo>
                    <a:pt x="83" y="43"/>
                  </a:lnTo>
                  <a:lnTo>
                    <a:pt x="83" y="43"/>
                  </a:lnTo>
                  <a:lnTo>
                    <a:pt x="83" y="43"/>
                  </a:lnTo>
                  <a:lnTo>
                    <a:pt x="88" y="43"/>
                  </a:lnTo>
                  <a:lnTo>
                    <a:pt x="88" y="43"/>
                  </a:lnTo>
                  <a:lnTo>
                    <a:pt x="90" y="45"/>
                  </a:lnTo>
                  <a:lnTo>
                    <a:pt x="90" y="45"/>
                  </a:lnTo>
                  <a:lnTo>
                    <a:pt x="90" y="45"/>
                  </a:lnTo>
                  <a:lnTo>
                    <a:pt x="90" y="45"/>
                  </a:lnTo>
                  <a:lnTo>
                    <a:pt x="90" y="45"/>
                  </a:lnTo>
                  <a:lnTo>
                    <a:pt x="92" y="43"/>
                  </a:lnTo>
                  <a:lnTo>
                    <a:pt x="92" y="43"/>
                  </a:lnTo>
                  <a:lnTo>
                    <a:pt x="92" y="43"/>
                  </a:lnTo>
                  <a:lnTo>
                    <a:pt x="92" y="45"/>
                  </a:lnTo>
                  <a:lnTo>
                    <a:pt x="92" y="45"/>
                  </a:lnTo>
                  <a:lnTo>
                    <a:pt x="92" y="45"/>
                  </a:lnTo>
                  <a:lnTo>
                    <a:pt x="95" y="47"/>
                  </a:lnTo>
                  <a:lnTo>
                    <a:pt x="97" y="47"/>
                  </a:lnTo>
                  <a:lnTo>
                    <a:pt x="97" y="47"/>
                  </a:lnTo>
                  <a:lnTo>
                    <a:pt x="97" y="47"/>
                  </a:lnTo>
                  <a:lnTo>
                    <a:pt x="99" y="47"/>
                  </a:lnTo>
                  <a:lnTo>
                    <a:pt x="99" y="47"/>
                  </a:lnTo>
                  <a:lnTo>
                    <a:pt x="99" y="47"/>
                  </a:lnTo>
                  <a:lnTo>
                    <a:pt x="99" y="47"/>
                  </a:lnTo>
                  <a:lnTo>
                    <a:pt x="99" y="45"/>
                  </a:lnTo>
                  <a:lnTo>
                    <a:pt x="102" y="45"/>
                  </a:lnTo>
                  <a:lnTo>
                    <a:pt x="102" y="45"/>
                  </a:lnTo>
                  <a:lnTo>
                    <a:pt x="104" y="45"/>
                  </a:lnTo>
                  <a:lnTo>
                    <a:pt x="104" y="45"/>
                  </a:lnTo>
                  <a:lnTo>
                    <a:pt x="104" y="43"/>
                  </a:lnTo>
                  <a:lnTo>
                    <a:pt x="104" y="40"/>
                  </a:lnTo>
                  <a:lnTo>
                    <a:pt x="102" y="40"/>
                  </a:lnTo>
                  <a:lnTo>
                    <a:pt x="102" y="40"/>
                  </a:lnTo>
                  <a:lnTo>
                    <a:pt x="99" y="43"/>
                  </a:lnTo>
                  <a:lnTo>
                    <a:pt x="99" y="43"/>
                  </a:lnTo>
                  <a:lnTo>
                    <a:pt x="97" y="43"/>
                  </a:lnTo>
                  <a:lnTo>
                    <a:pt x="97" y="40"/>
                  </a:lnTo>
                  <a:lnTo>
                    <a:pt x="97" y="40"/>
                  </a:lnTo>
                  <a:lnTo>
                    <a:pt x="97" y="40"/>
                  </a:lnTo>
                  <a:lnTo>
                    <a:pt x="97" y="43"/>
                  </a:lnTo>
                  <a:lnTo>
                    <a:pt x="97" y="43"/>
                  </a:lnTo>
                  <a:lnTo>
                    <a:pt x="95" y="40"/>
                  </a:lnTo>
                  <a:lnTo>
                    <a:pt x="95" y="40"/>
                  </a:lnTo>
                  <a:lnTo>
                    <a:pt x="95" y="40"/>
                  </a:lnTo>
                  <a:lnTo>
                    <a:pt x="95" y="40"/>
                  </a:lnTo>
                  <a:lnTo>
                    <a:pt x="92" y="40"/>
                  </a:lnTo>
                  <a:lnTo>
                    <a:pt x="92" y="38"/>
                  </a:lnTo>
                  <a:lnTo>
                    <a:pt x="92" y="38"/>
                  </a:lnTo>
                  <a:lnTo>
                    <a:pt x="92" y="38"/>
                  </a:lnTo>
                  <a:lnTo>
                    <a:pt x="92" y="35"/>
                  </a:lnTo>
                  <a:lnTo>
                    <a:pt x="90" y="35"/>
                  </a:lnTo>
                  <a:lnTo>
                    <a:pt x="90" y="35"/>
                  </a:lnTo>
                  <a:lnTo>
                    <a:pt x="90" y="35"/>
                  </a:lnTo>
                  <a:lnTo>
                    <a:pt x="88" y="35"/>
                  </a:lnTo>
                  <a:lnTo>
                    <a:pt x="88" y="33"/>
                  </a:lnTo>
                  <a:lnTo>
                    <a:pt x="88" y="33"/>
                  </a:lnTo>
                  <a:lnTo>
                    <a:pt x="88" y="33"/>
                  </a:lnTo>
                  <a:lnTo>
                    <a:pt x="85" y="33"/>
                  </a:lnTo>
                  <a:lnTo>
                    <a:pt x="85" y="33"/>
                  </a:lnTo>
                  <a:lnTo>
                    <a:pt x="85" y="31"/>
                  </a:lnTo>
                  <a:lnTo>
                    <a:pt x="85" y="31"/>
                  </a:lnTo>
                  <a:lnTo>
                    <a:pt x="85" y="31"/>
                  </a:lnTo>
                  <a:lnTo>
                    <a:pt x="83" y="28"/>
                  </a:lnTo>
                  <a:lnTo>
                    <a:pt x="83" y="26"/>
                  </a:lnTo>
                  <a:lnTo>
                    <a:pt x="83" y="24"/>
                  </a:lnTo>
                  <a:lnTo>
                    <a:pt x="83" y="21"/>
                  </a:lnTo>
                  <a:lnTo>
                    <a:pt x="83" y="21"/>
                  </a:lnTo>
                  <a:lnTo>
                    <a:pt x="81" y="19"/>
                  </a:lnTo>
                  <a:lnTo>
                    <a:pt x="81" y="17"/>
                  </a:lnTo>
                  <a:lnTo>
                    <a:pt x="78" y="17"/>
                  </a:lnTo>
                  <a:lnTo>
                    <a:pt x="78" y="17"/>
                  </a:lnTo>
                  <a:lnTo>
                    <a:pt x="78" y="17"/>
                  </a:lnTo>
                  <a:lnTo>
                    <a:pt x="78" y="17"/>
                  </a:lnTo>
                  <a:lnTo>
                    <a:pt x="78" y="17"/>
                  </a:lnTo>
                  <a:lnTo>
                    <a:pt x="76" y="17"/>
                  </a:lnTo>
                  <a:lnTo>
                    <a:pt x="76" y="14"/>
                  </a:lnTo>
                  <a:lnTo>
                    <a:pt x="76" y="14"/>
                  </a:lnTo>
                  <a:lnTo>
                    <a:pt x="76" y="14"/>
                  </a:lnTo>
                  <a:lnTo>
                    <a:pt x="73" y="14"/>
                  </a:lnTo>
                  <a:lnTo>
                    <a:pt x="71" y="14"/>
                  </a:lnTo>
                  <a:lnTo>
                    <a:pt x="69" y="9"/>
                  </a:lnTo>
                  <a:lnTo>
                    <a:pt x="66" y="9"/>
                  </a:lnTo>
                  <a:lnTo>
                    <a:pt x="64" y="7"/>
                  </a:lnTo>
                  <a:lnTo>
                    <a:pt x="62" y="7"/>
                  </a:lnTo>
                  <a:lnTo>
                    <a:pt x="59" y="5"/>
                  </a:lnTo>
                  <a:lnTo>
                    <a:pt x="59" y="2"/>
                  </a:lnTo>
                  <a:lnTo>
                    <a:pt x="57" y="2"/>
                  </a:lnTo>
                  <a:lnTo>
                    <a:pt x="57" y="2"/>
                  </a:lnTo>
                  <a:lnTo>
                    <a:pt x="57" y="2"/>
                  </a:lnTo>
                  <a:lnTo>
                    <a:pt x="54" y="2"/>
                  </a:lnTo>
                  <a:lnTo>
                    <a:pt x="54" y="2"/>
                  </a:lnTo>
                  <a:lnTo>
                    <a:pt x="54" y="2"/>
                  </a:lnTo>
                  <a:lnTo>
                    <a:pt x="54" y="0"/>
                  </a:lnTo>
                  <a:lnTo>
                    <a:pt x="54" y="0"/>
                  </a:lnTo>
                  <a:lnTo>
                    <a:pt x="54" y="0"/>
                  </a:lnTo>
                  <a:lnTo>
                    <a:pt x="52" y="0"/>
                  </a:lnTo>
                  <a:lnTo>
                    <a:pt x="52" y="0"/>
                  </a:lnTo>
                  <a:lnTo>
                    <a:pt x="50" y="0"/>
                  </a:lnTo>
                  <a:lnTo>
                    <a:pt x="50" y="2"/>
                  </a:lnTo>
                  <a:lnTo>
                    <a:pt x="47" y="2"/>
                  </a:lnTo>
                  <a:lnTo>
                    <a:pt x="47" y="2"/>
                  </a:lnTo>
                  <a:lnTo>
                    <a:pt x="50" y="7"/>
                  </a:lnTo>
                  <a:lnTo>
                    <a:pt x="50" y="7"/>
                  </a:lnTo>
                  <a:lnTo>
                    <a:pt x="50" y="9"/>
                  </a:lnTo>
                  <a:lnTo>
                    <a:pt x="50" y="9"/>
                  </a:lnTo>
                  <a:lnTo>
                    <a:pt x="57" y="14"/>
                  </a:lnTo>
                  <a:lnTo>
                    <a:pt x="57" y="14"/>
                  </a:lnTo>
                  <a:lnTo>
                    <a:pt x="57" y="14"/>
                  </a:lnTo>
                  <a:lnTo>
                    <a:pt x="59" y="17"/>
                  </a:lnTo>
                  <a:lnTo>
                    <a:pt x="62" y="17"/>
                  </a:lnTo>
                  <a:lnTo>
                    <a:pt x="62" y="21"/>
                  </a:lnTo>
                  <a:lnTo>
                    <a:pt x="62" y="21"/>
                  </a:lnTo>
                  <a:lnTo>
                    <a:pt x="64" y="21"/>
                  </a:lnTo>
                  <a:lnTo>
                    <a:pt x="66" y="24"/>
                  </a:lnTo>
                  <a:lnTo>
                    <a:pt x="66" y="26"/>
                  </a:lnTo>
                  <a:lnTo>
                    <a:pt x="66" y="26"/>
                  </a:lnTo>
                  <a:lnTo>
                    <a:pt x="66" y="26"/>
                  </a:lnTo>
                  <a:lnTo>
                    <a:pt x="66" y="26"/>
                  </a:lnTo>
                  <a:lnTo>
                    <a:pt x="69" y="28"/>
                  </a:lnTo>
                  <a:lnTo>
                    <a:pt x="69" y="28"/>
                  </a:lnTo>
                  <a:lnTo>
                    <a:pt x="69" y="28"/>
                  </a:lnTo>
                  <a:lnTo>
                    <a:pt x="73" y="35"/>
                  </a:lnTo>
                  <a:lnTo>
                    <a:pt x="73" y="35"/>
                  </a:lnTo>
                  <a:close/>
                  <a:moveTo>
                    <a:pt x="81" y="90"/>
                  </a:moveTo>
                  <a:lnTo>
                    <a:pt x="81" y="90"/>
                  </a:lnTo>
                  <a:lnTo>
                    <a:pt x="81" y="90"/>
                  </a:lnTo>
                  <a:lnTo>
                    <a:pt x="81" y="90"/>
                  </a:lnTo>
                  <a:lnTo>
                    <a:pt x="83" y="90"/>
                  </a:lnTo>
                  <a:lnTo>
                    <a:pt x="83" y="90"/>
                  </a:lnTo>
                  <a:lnTo>
                    <a:pt x="85" y="88"/>
                  </a:lnTo>
                  <a:lnTo>
                    <a:pt x="85" y="85"/>
                  </a:lnTo>
                  <a:lnTo>
                    <a:pt x="85" y="85"/>
                  </a:lnTo>
                  <a:lnTo>
                    <a:pt x="85" y="83"/>
                  </a:lnTo>
                  <a:lnTo>
                    <a:pt x="85" y="78"/>
                  </a:lnTo>
                  <a:lnTo>
                    <a:pt x="83" y="76"/>
                  </a:lnTo>
                  <a:lnTo>
                    <a:pt x="83" y="73"/>
                  </a:lnTo>
                  <a:lnTo>
                    <a:pt x="81" y="73"/>
                  </a:lnTo>
                  <a:lnTo>
                    <a:pt x="78" y="73"/>
                  </a:lnTo>
                  <a:lnTo>
                    <a:pt x="76" y="73"/>
                  </a:lnTo>
                  <a:lnTo>
                    <a:pt x="76" y="73"/>
                  </a:lnTo>
                  <a:lnTo>
                    <a:pt x="76" y="76"/>
                  </a:lnTo>
                  <a:lnTo>
                    <a:pt x="73" y="76"/>
                  </a:lnTo>
                  <a:lnTo>
                    <a:pt x="73" y="78"/>
                  </a:lnTo>
                  <a:lnTo>
                    <a:pt x="73" y="78"/>
                  </a:lnTo>
                  <a:lnTo>
                    <a:pt x="73" y="80"/>
                  </a:lnTo>
                  <a:lnTo>
                    <a:pt x="73" y="80"/>
                  </a:lnTo>
                  <a:lnTo>
                    <a:pt x="73" y="83"/>
                  </a:lnTo>
                  <a:lnTo>
                    <a:pt x="76" y="88"/>
                  </a:lnTo>
                  <a:lnTo>
                    <a:pt x="78" y="90"/>
                  </a:lnTo>
                  <a:lnTo>
                    <a:pt x="81" y="90"/>
                  </a:lnTo>
                  <a:close/>
                  <a:moveTo>
                    <a:pt x="66" y="85"/>
                  </a:moveTo>
                  <a:lnTo>
                    <a:pt x="66" y="85"/>
                  </a:lnTo>
                  <a:lnTo>
                    <a:pt x="64" y="85"/>
                  </a:lnTo>
                  <a:lnTo>
                    <a:pt x="64" y="88"/>
                  </a:lnTo>
                  <a:lnTo>
                    <a:pt x="66" y="88"/>
                  </a:lnTo>
                  <a:lnTo>
                    <a:pt x="66" y="88"/>
                  </a:lnTo>
                  <a:lnTo>
                    <a:pt x="66" y="85"/>
                  </a:lnTo>
                  <a:lnTo>
                    <a:pt x="66" y="85"/>
                  </a:lnTo>
                  <a:close/>
                  <a:moveTo>
                    <a:pt x="66" y="66"/>
                  </a:moveTo>
                  <a:lnTo>
                    <a:pt x="66" y="66"/>
                  </a:lnTo>
                  <a:lnTo>
                    <a:pt x="64" y="64"/>
                  </a:lnTo>
                  <a:lnTo>
                    <a:pt x="64" y="64"/>
                  </a:lnTo>
                  <a:lnTo>
                    <a:pt x="62" y="64"/>
                  </a:lnTo>
                  <a:lnTo>
                    <a:pt x="62" y="64"/>
                  </a:lnTo>
                  <a:lnTo>
                    <a:pt x="62" y="64"/>
                  </a:lnTo>
                  <a:lnTo>
                    <a:pt x="62" y="64"/>
                  </a:lnTo>
                  <a:lnTo>
                    <a:pt x="59" y="62"/>
                  </a:lnTo>
                  <a:lnTo>
                    <a:pt x="59" y="62"/>
                  </a:lnTo>
                  <a:lnTo>
                    <a:pt x="59" y="62"/>
                  </a:lnTo>
                  <a:lnTo>
                    <a:pt x="59" y="59"/>
                  </a:lnTo>
                  <a:lnTo>
                    <a:pt x="57" y="59"/>
                  </a:lnTo>
                  <a:lnTo>
                    <a:pt x="57" y="59"/>
                  </a:lnTo>
                  <a:lnTo>
                    <a:pt x="57" y="59"/>
                  </a:lnTo>
                  <a:lnTo>
                    <a:pt x="57" y="59"/>
                  </a:lnTo>
                  <a:lnTo>
                    <a:pt x="57" y="59"/>
                  </a:lnTo>
                  <a:lnTo>
                    <a:pt x="57" y="59"/>
                  </a:lnTo>
                  <a:lnTo>
                    <a:pt x="57" y="59"/>
                  </a:lnTo>
                  <a:lnTo>
                    <a:pt x="57" y="59"/>
                  </a:lnTo>
                  <a:lnTo>
                    <a:pt x="57" y="59"/>
                  </a:lnTo>
                  <a:lnTo>
                    <a:pt x="57" y="57"/>
                  </a:lnTo>
                  <a:lnTo>
                    <a:pt x="57" y="57"/>
                  </a:lnTo>
                  <a:lnTo>
                    <a:pt x="54" y="57"/>
                  </a:lnTo>
                  <a:lnTo>
                    <a:pt x="54" y="57"/>
                  </a:lnTo>
                  <a:lnTo>
                    <a:pt x="54" y="57"/>
                  </a:lnTo>
                  <a:lnTo>
                    <a:pt x="54" y="57"/>
                  </a:lnTo>
                  <a:lnTo>
                    <a:pt x="54" y="57"/>
                  </a:lnTo>
                  <a:lnTo>
                    <a:pt x="52" y="57"/>
                  </a:lnTo>
                  <a:lnTo>
                    <a:pt x="50" y="59"/>
                  </a:lnTo>
                  <a:lnTo>
                    <a:pt x="50" y="62"/>
                  </a:lnTo>
                  <a:lnTo>
                    <a:pt x="50" y="66"/>
                  </a:lnTo>
                  <a:lnTo>
                    <a:pt x="52" y="64"/>
                  </a:lnTo>
                  <a:lnTo>
                    <a:pt x="52" y="66"/>
                  </a:lnTo>
                  <a:lnTo>
                    <a:pt x="52" y="66"/>
                  </a:lnTo>
                  <a:lnTo>
                    <a:pt x="52" y="66"/>
                  </a:lnTo>
                  <a:lnTo>
                    <a:pt x="52" y="66"/>
                  </a:lnTo>
                  <a:lnTo>
                    <a:pt x="52" y="66"/>
                  </a:lnTo>
                  <a:lnTo>
                    <a:pt x="52" y="66"/>
                  </a:lnTo>
                  <a:lnTo>
                    <a:pt x="52" y="66"/>
                  </a:lnTo>
                  <a:lnTo>
                    <a:pt x="54" y="69"/>
                  </a:lnTo>
                  <a:lnTo>
                    <a:pt x="54" y="69"/>
                  </a:lnTo>
                  <a:lnTo>
                    <a:pt x="54" y="69"/>
                  </a:lnTo>
                  <a:lnTo>
                    <a:pt x="54" y="71"/>
                  </a:lnTo>
                  <a:lnTo>
                    <a:pt x="54" y="71"/>
                  </a:lnTo>
                  <a:lnTo>
                    <a:pt x="54" y="71"/>
                  </a:lnTo>
                  <a:lnTo>
                    <a:pt x="54" y="73"/>
                  </a:lnTo>
                  <a:lnTo>
                    <a:pt x="54" y="73"/>
                  </a:lnTo>
                  <a:lnTo>
                    <a:pt x="57" y="76"/>
                  </a:lnTo>
                  <a:lnTo>
                    <a:pt x="57" y="76"/>
                  </a:lnTo>
                  <a:lnTo>
                    <a:pt x="57" y="78"/>
                  </a:lnTo>
                  <a:lnTo>
                    <a:pt x="57" y="78"/>
                  </a:lnTo>
                  <a:lnTo>
                    <a:pt x="57" y="78"/>
                  </a:lnTo>
                  <a:lnTo>
                    <a:pt x="59" y="78"/>
                  </a:lnTo>
                  <a:lnTo>
                    <a:pt x="59" y="78"/>
                  </a:lnTo>
                  <a:lnTo>
                    <a:pt x="59" y="78"/>
                  </a:lnTo>
                  <a:lnTo>
                    <a:pt x="59" y="78"/>
                  </a:lnTo>
                  <a:lnTo>
                    <a:pt x="59" y="78"/>
                  </a:lnTo>
                  <a:lnTo>
                    <a:pt x="62" y="78"/>
                  </a:lnTo>
                  <a:lnTo>
                    <a:pt x="62" y="78"/>
                  </a:lnTo>
                  <a:lnTo>
                    <a:pt x="59" y="76"/>
                  </a:lnTo>
                  <a:lnTo>
                    <a:pt x="59" y="76"/>
                  </a:lnTo>
                  <a:lnTo>
                    <a:pt x="62" y="73"/>
                  </a:lnTo>
                  <a:lnTo>
                    <a:pt x="62" y="71"/>
                  </a:lnTo>
                  <a:lnTo>
                    <a:pt x="64" y="71"/>
                  </a:lnTo>
                  <a:lnTo>
                    <a:pt x="64" y="69"/>
                  </a:lnTo>
                  <a:lnTo>
                    <a:pt x="66" y="66"/>
                  </a:lnTo>
                  <a:close/>
                  <a:moveTo>
                    <a:pt x="52" y="71"/>
                  </a:moveTo>
                  <a:lnTo>
                    <a:pt x="52" y="71"/>
                  </a:lnTo>
                  <a:lnTo>
                    <a:pt x="52" y="69"/>
                  </a:lnTo>
                  <a:lnTo>
                    <a:pt x="52" y="69"/>
                  </a:lnTo>
                  <a:lnTo>
                    <a:pt x="52" y="69"/>
                  </a:lnTo>
                  <a:lnTo>
                    <a:pt x="50" y="71"/>
                  </a:lnTo>
                  <a:lnTo>
                    <a:pt x="50" y="71"/>
                  </a:lnTo>
                  <a:lnTo>
                    <a:pt x="50" y="71"/>
                  </a:lnTo>
                  <a:lnTo>
                    <a:pt x="52" y="71"/>
                  </a:lnTo>
                  <a:lnTo>
                    <a:pt x="52" y="71"/>
                  </a:lnTo>
                  <a:close/>
                  <a:moveTo>
                    <a:pt x="81" y="99"/>
                  </a:moveTo>
                  <a:lnTo>
                    <a:pt x="81" y="97"/>
                  </a:lnTo>
                  <a:lnTo>
                    <a:pt x="81" y="95"/>
                  </a:lnTo>
                  <a:lnTo>
                    <a:pt x="81" y="95"/>
                  </a:lnTo>
                  <a:lnTo>
                    <a:pt x="81" y="95"/>
                  </a:lnTo>
                  <a:lnTo>
                    <a:pt x="78" y="92"/>
                  </a:lnTo>
                  <a:lnTo>
                    <a:pt x="78" y="92"/>
                  </a:lnTo>
                  <a:lnTo>
                    <a:pt x="76" y="92"/>
                  </a:lnTo>
                  <a:lnTo>
                    <a:pt x="76" y="92"/>
                  </a:lnTo>
                  <a:lnTo>
                    <a:pt x="76" y="95"/>
                  </a:lnTo>
                  <a:lnTo>
                    <a:pt x="78" y="95"/>
                  </a:lnTo>
                  <a:lnTo>
                    <a:pt x="78" y="95"/>
                  </a:lnTo>
                  <a:lnTo>
                    <a:pt x="78" y="95"/>
                  </a:lnTo>
                  <a:lnTo>
                    <a:pt x="78" y="95"/>
                  </a:lnTo>
                  <a:lnTo>
                    <a:pt x="78" y="95"/>
                  </a:lnTo>
                  <a:lnTo>
                    <a:pt x="78" y="97"/>
                  </a:lnTo>
                  <a:lnTo>
                    <a:pt x="81" y="99"/>
                  </a:lnTo>
                  <a:lnTo>
                    <a:pt x="81" y="99"/>
                  </a:lnTo>
                  <a:lnTo>
                    <a:pt x="83" y="102"/>
                  </a:lnTo>
                  <a:lnTo>
                    <a:pt x="83" y="102"/>
                  </a:lnTo>
                  <a:lnTo>
                    <a:pt x="81" y="102"/>
                  </a:lnTo>
                  <a:lnTo>
                    <a:pt x="81" y="99"/>
                  </a:lnTo>
                  <a:close/>
                  <a:moveTo>
                    <a:pt x="107" y="125"/>
                  </a:moveTo>
                  <a:lnTo>
                    <a:pt x="104" y="125"/>
                  </a:lnTo>
                  <a:lnTo>
                    <a:pt x="104" y="123"/>
                  </a:lnTo>
                  <a:lnTo>
                    <a:pt x="104" y="123"/>
                  </a:lnTo>
                  <a:lnTo>
                    <a:pt x="104" y="123"/>
                  </a:lnTo>
                  <a:lnTo>
                    <a:pt x="104" y="123"/>
                  </a:lnTo>
                  <a:lnTo>
                    <a:pt x="102" y="123"/>
                  </a:lnTo>
                  <a:lnTo>
                    <a:pt x="102" y="123"/>
                  </a:lnTo>
                  <a:lnTo>
                    <a:pt x="102" y="123"/>
                  </a:lnTo>
                  <a:lnTo>
                    <a:pt x="102" y="123"/>
                  </a:lnTo>
                  <a:lnTo>
                    <a:pt x="102" y="123"/>
                  </a:lnTo>
                  <a:lnTo>
                    <a:pt x="102" y="123"/>
                  </a:lnTo>
                  <a:lnTo>
                    <a:pt x="102" y="123"/>
                  </a:lnTo>
                  <a:lnTo>
                    <a:pt x="99" y="123"/>
                  </a:lnTo>
                  <a:lnTo>
                    <a:pt x="99" y="123"/>
                  </a:lnTo>
                  <a:lnTo>
                    <a:pt x="97" y="123"/>
                  </a:lnTo>
                  <a:lnTo>
                    <a:pt x="97" y="123"/>
                  </a:lnTo>
                  <a:lnTo>
                    <a:pt x="99" y="125"/>
                  </a:lnTo>
                  <a:lnTo>
                    <a:pt x="102" y="125"/>
                  </a:lnTo>
                  <a:lnTo>
                    <a:pt x="104" y="128"/>
                  </a:lnTo>
                  <a:lnTo>
                    <a:pt x="104" y="128"/>
                  </a:lnTo>
                  <a:lnTo>
                    <a:pt x="107" y="128"/>
                  </a:lnTo>
                  <a:lnTo>
                    <a:pt x="107" y="128"/>
                  </a:lnTo>
                  <a:lnTo>
                    <a:pt x="107" y="125"/>
                  </a:lnTo>
                  <a:lnTo>
                    <a:pt x="107" y="125"/>
                  </a:lnTo>
                  <a:lnTo>
                    <a:pt x="107" y="125"/>
                  </a:lnTo>
                  <a:close/>
                  <a:moveTo>
                    <a:pt x="54" y="88"/>
                  </a:moveTo>
                  <a:lnTo>
                    <a:pt x="54" y="88"/>
                  </a:lnTo>
                  <a:lnTo>
                    <a:pt x="54" y="85"/>
                  </a:lnTo>
                  <a:lnTo>
                    <a:pt x="54" y="85"/>
                  </a:lnTo>
                  <a:lnTo>
                    <a:pt x="54" y="85"/>
                  </a:lnTo>
                  <a:lnTo>
                    <a:pt x="54" y="83"/>
                  </a:lnTo>
                  <a:lnTo>
                    <a:pt x="54" y="83"/>
                  </a:lnTo>
                  <a:lnTo>
                    <a:pt x="54" y="80"/>
                  </a:lnTo>
                  <a:lnTo>
                    <a:pt x="52" y="80"/>
                  </a:lnTo>
                  <a:lnTo>
                    <a:pt x="52" y="78"/>
                  </a:lnTo>
                  <a:lnTo>
                    <a:pt x="52" y="78"/>
                  </a:lnTo>
                  <a:lnTo>
                    <a:pt x="52" y="78"/>
                  </a:lnTo>
                  <a:lnTo>
                    <a:pt x="50" y="80"/>
                  </a:lnTo>
                  <a:lnTo>
                    <a:pt x="52" y="83"/>
                  </a:lnTo>
                  <a:lnTo>
                    <a:pt x="52" y="85"/>
                  </a:lnTo>
                  <a:lnTo>
                    <a:pt x="52" y="88"/>
                  </a:lnTo>
                  <a:lnTo>
                    <a:pt x="52" y="88"/>
                  </a:lnTo>
                  <a:lnTo>
                    <a:pt x="52" y="92"/>
                  </a:lnTo>
                  <a:lnTo>
                    <a:pt x="54" y="92"/>
                  </a:lnTo>
                  <a:lnTo>
                    <a:pt x="54" y="92"/>
                  </a:lnTo>
                  <a:lnTo>
                    <a:pt x="54" y="92"/>
                  </a:lnTo>
                  <a:lnTo>
                    <a:pt x="54" y="90"/>
                  </a:lnTo>
                  <a:lnTo>
                    <a:pt x="54" y="90"/>
                  </a:lnTo>
                  <a:lnTo>
                    <a:pt x="54" y="88"/>
                  </a:lnTo>
                  <a:close/>
                  <a:moveTo>
                    <a:pt x="116" y="114"/>
                  </a:moveTo>
                  <a:lnTo>
                    <a:pt x="121" y="116"/>
                  </a:lnTo>
                  <a:lnTo>
                    <a:pt x="121" y="116"/>
                  </a:lnTo>
                  <a:lnTo>
                    <a:pt x="118" y="116"/>
                  </a:lnTo>
                  <a:lnTo>
                    <a:pt x="118" y="114"/>
                  </a:lnTo>
                  <a:lnTo>
                    <a:pt x="118" y="114"/>
                  </a:lnTo>
                  <a:lnTo>
                    <a:pt x="121" y="114"/>
                  </a:lnTo>
                  <a:lnTo>
                    <a:pt x="121" y="114"/>
                  </a:lnTo>
                  <a:lnTo>
                    <a:pt x="121" y="111"/>
                  </a:lnTo>
                  <a:lnTo>
                    <a:pt x="121" y="111"/>
                  </a:lnTo>
                  <a:lnTo>
                    <a:pt x="121" y="109"/>
                  </a:lnTo>
                  <a:lnTo>
                    <a:pt x="121" y="109"/>
                  </a:lnTo>
                  <a:lnTo>
                    <a:pt x="121" y="109"/>
                  </a:lnTo>
                  <a:lnTo>
                    <a:pt x="121" y="109"/>
                  </a:lnTo>
                  <a:lnTo>
                    <a:pt x="121" y="109"/>
                  </a:lnTo>
                  <a:lnTo>
                    <a:pt x="121" y="109"/>
                  </a:lnTo>
                  <a:lnTo>
                    <a:pt x="118" y="106"/>
                  </a:lnTo>
                  <a:lnTo>
                    <a:pt x="118" y="104"/>
                  </a:lnTo>
                  <a:lnTo>
                    <a:pt x="118" y="104"/>
                  </a:lnTo>
                  <a:lnTo>
                    <a:pt x="118" y="104"/>
                  </a:lnTo>
                  <a:lnTo>
                    <a:pt x="118" y="104"/>
                  </a:lnTo>
                  <a:lnTo>
                    <a:pt x="118" y="104"/>
                  </a:lnTo>
                  <a:lnTo>
                    <a:pt x="118" y="102"/>
                  </a:lnTo>
                  <a:lnTo>
                    <a:pt x="118" y="102"/>
                  </a:lnTo>
                  <a:lnTo>
                    <a:pt x="116" y="99"/>
                  </a:lnTo>
                  <a:lnTo>
                    <a:pt x="116" y="99"/>
                  </a:lnTo>
                  <a:lnTo>
                    <a:pt x="116" y="97"/>
                  </a:lnTo>
                  <a:lnTo>
                    <a:pt x="116" y="97"/>
                  </a:lnTo>
                  <a:lnTo>
                    <a:pt x="114" y="97"/>
                  </a:lnTo>
                  <a:lnTo>
                    <a:pt x="114" y="97"/>
                  </a:lnTo>
                  <a:lnTo>
                    <a:pt x="114" y="95"/>
                  </a:lnTo>
                  <a:lnTo>
                    <a:pt x="111" y="95"/>
                  </a:lnTo>
                  <a:lnTo>
                    <a:pt x="111" y="95"/>
                  </a:lnTo>
                  <a:lnTo>
                    <a:pt x="111" y="95"/>
                  </a:lnTo>
                  <a:lnTo>
                    <a:pt x="109" y="95"/>
                  </a:lnTo>
                  <a:lnTo>
                    <a:pt x="109" y="95"/>
                  </a:lnTo>
                  <a:lnTo>
                    <a:pt x="109" y="95"/>
                  </a:lnTo>
                  <a:lnTo>
                    <a:pt x="109" y="95"/>
                  </a:lnTo>
                  <a:lnTo>
                    <a:pt x="109" y="95"/>
                  </a:lnTo>
                  <a:lnTo>
                    <a:pt x="109" y="95"/>
                  </a:lnTo>
                  <a:lnTo>
                    <a:pt x="107" y="95"/>
                  </a:lnTo>
                  <a:lnTo>
                    <a:pt x="107" y="95"/>
                  </a:lnTo>
                  <a:lnTo>
                    <a:pt x="109" y="95"/>
                  </a:lnTo>
                  <a:lnTo>
                    <a:pt x="109" y="95"/>
                  </a:lnTo>
                  <a:lnTo>
                    <a:pt x="107" y="92"/>
                  </a:lnTo>
                  <a:lnTo>
                    <a:pt x="107" y="92"/>
                  </a:lnTo>
                  <a:lnTo>
                    <a:pt x="107" y="90"/>
                  </a:lnTo>
                  <a:lnTo>
                    <a:pt x="107" y="90"/>
                  </a:lnTo>
                  <a:lnTo>
                    <a:pt x="107" y="90"/>
                  </a:lnTo>
                  <a:lnTo>
                    <a:pt x="107" y="88"/>
                  </a:lnTo>
                  <a:lnTo>
                    <a:pt x="107" y="85"/>
                  </a:lnTo>
                  <a:lnTo>
                    <a:pt x="107" y="85"/>
                  </a:lnTo>
                  <a:lnTo>
                    <a:pt x="107" y="83"/>
                  </a:lnTo>
                  <a:lnTo>
                    <a:pt x="107" y="83"/>
                  </a:lnTo>
                  <a:lnTo>
                    <a:pt x="107" y="83"/>
                  </a:lnTo>
                  <a:lnTo>
                    <a:pt x="104" y="83"/>
                  </a:lnTo>
                  <a:lnTo>
                    <a:pt x="102" y="80"/>
                  </a:lnTo>
                  <a:lnTo>
                    <a:pt x="102" y="80"/>
                  </a:lnTo>
                  <a:lnTo>
                    <a:pt x="102" y="80"/>
                  </a:lnTo>
                  <a:lnTo>
                    <a:pt x="102" y="80"/>
                  </a:lnTo>
                  <a:lnTo>
                    <a:pt x="102" y="80"/>
                  </a:lnTo>
                  <a:lnTo>
                    <a:pt x="99" y="80"/>
                  </a:lnTo>
                  <a:lnTo>
                    <a:pt x="99" y="80"/>
                  </a:lnTo>
                  <a:lnTo>
                    <a:pt x="97" y="80"/>
                  </a:lnTo>
                  <a:lnTo>
                    <a:pt x="97" y="80"/>
                  </a:lnTo>
                  <a:lnTo>
                    <a:pt x="95" y="83"/>
                  </a:lnTo>
                  <a:lnTo>
                    <a:pt x="95" y="85"/>
                  </a:lnTo>
                  <a:lnTo>
                    <a:pt x="92" y="85"/>
                  </a:lnTo>
                  <a:lnTo>
                    <a:pt x="92" y="88"/>
                  </a:lnTo>
                  <a:lnTo>
                    <a:pt x="92" y="88"/>
                  </a:lnTo>
                  <a:lnTo>
                    <a:pt x="92" y="90"/>
                  </a:lnTo>
                  <a:lnTo>
                    <a:pt x="92" y="90"/>
                  </a:lnTo>
                  <a:lnTo>
                    <a:pt x="92" y="90"/>
                  </a:lnTo>
                  <a:lnTo>
                    <a:pt x="92" y="92"/>
                  </a:lnTo>
                  <a:lnTo>
                    <a:pt x="90" y="92"/>
                  </a:lnTo>
                  <a:lnTo>
                    <a:pt x="90" y="92"/>
                  </a:lnTo>
                  <a:lnTo>
                    <a:pt x="90" y="92"/>
                  </a:lnTo>
                  <a:lnTo>
                    <a:pt x="90" y="92"/>
                  </a:lnTo>
                  <a:lnTo>
                    <a:pt x="90" y="92"/>
                  </a:lnTo>
                  <a:lnTo>
                    <a:pt x="90" y="92"/>
                  </a:lnTo>
                  <a:lnTo>
                    <a:pt x="88" y="92"/>
                  </a:lnTo>
                  <a:lnTo>
                    <a:pt x="88" y="92"/>
                  </a:lnTo>
                  <a:lnTo>
                    <a:pt x="88" y="92"/>
                  </a:lnTo>
                  <a:lnTo>
                    <a:pt x="88" y="92"/>
                  </a:lnTo>
                  <a:lnTo>
                    <a:pt x="85" y="95"/>
                  </a:lnTo>
                  <a:lnTo>
                    <a:pt x="85" y="95"/>
                  </a:lnTo>
                  <a:lnTo>
                    <a:pt x="85" y="99"/>
                  </a:lnTo>
                  <a:lnTo>
                    <a:pt x="88" y="99"/>
                  </a:lnTo>
                  <a:lnTo>
                    <a:pt x="88" y="99"/>
                  </a:lnTo>
                  <a:lnTo>
                    <a:pt x="90" y="102"/>
                  </a:lnTo>
                  <a:lnTo>
                    <a:pt x="90" y="102"/>
                  </a:lnTo>
                  <a:lnTo>
                    <a:pt x="90" y="102"/>
                  </a:lnTo>
                  <a:lnTo>
                    <a:pt x="92" y="99"/>
                  </a:lnTo>
                  <a:lnTo>
                    <a:pt x="92" y="99"/>
                  </a:lnTo>
                  <a:lnTo>
                    <a:pt x="92" y="97"/>
                  </a:lnTo>
                  <a:lnTo>
                    <a:pt x="92" y="97"/>
                  </a:lnTo>
                  <a:lnTo>
                    <a:pt x="95" y="97"/>
                  </a:lnTo>
                  <a:lnTo>
                    <a:pt x="97" y="97"/>
                  </a:lnTo>
                  <a:lnTo>
                    <a:pt x="97" y="97"/>
                  </a:lnTo>
                  <a:lnTo>
                    <a:pt x="97" y="97"/>
                  </a:lnTo>
                  <a:lnTo>
                    <a:pt x="97" y="97"/>
                  </a:lnTo>
                  <a:lnTo>
                    <a:pt x="97" y="97"/>
                  </a:lnTo>
                  <a:lnTo>
                    <a:pt x="99" y="97"/>
                  </a:lnTo>
                  <a:lnTo>
                    <a:pt x="99" y="97"/>
                  </a:lnTo>
                  <a:lnTo>
                    <a:pt x="99" y="97"/>
                  </a:lnTo>
                  <a:lnTo>
                    <a:pt x="99" y="97"/>
                  </a:lnTo>
                  <a:lnTo>
                    <a:pt x="99" y="97"/>
                  </a:lnTo>
                  <a:lnTo>
                    <a:pt x="99" y="97"/>
                  </a:lnTo>
                  <a:lnTo>
                    <a:pt x="102" y="97"/>
                  </a:lnTo>
                  <a:lnTo>
                    <a:pt x="102" y="97"/>
                  </a:lnTo>
                  <a:lnTo>
                    <a:pt x="102" y="97"/>
                  </a:lnTo>
                  <a:lnTo>
                    <a:pt x="102" y="97"/>
                  </a:lnTo>
                  <a:lnTo>
                    <a:pt x="104" y="97"/>
                  </a:lnTo>
                  <a:lnTo>
                    <a:pt x="104" y="99"/>
                  </a:lnTo>
                  <a:lnTo>
                    <a:pt x="104" y="102"/>
                  </a:lnTo>
                  <a:lnTo>
                    <a:pt x="107" y="102"/>
                  </a:lnTo>
                  <a:lnTo>
                    <a:pt x="107" y="104"/>
                  </a:lnTo>
                  <a:lnTo>
                    <a:pt x="107" y="104"/>
                  </a:lnTo>
                  <a:lnTo>
                    <a:pt x="107" y="104"/>
                  </a:lnTo>
                  <a:lnTo>
                    <a:pt x="107" y="106"/>
                  </a:lnTo>
                  <a:lnTo>
                    <a:pt x="107" y="106"/>
                  </a:lnTo>
                  <a:lnTo>
                    <a:pt x="107" y="104"/>
                  </a:lnTo>
                  <a:lnTo>
                    <a:pt x="107" y="104"/>
                  </a:lnTo>
                  <a:lnTo>
                    <a:pt x="104" y="104"/>
                  </a:lnTo>
                  <a:lnTo>
                    <a:pt x="104" y="104"/>
                  </a:lnTo>
                  <a:lnTo>
                    <a:pt x="104" y="102"/>
                  </a:lnTo>
                  <a:lnTo>
                    <a:pt x="104" y="102"/>
                  </a:lnTo>
                  <a:lnTo>
                    <a:pt x="104" y="102"/>
                  </a:lnTo>
                  <a:lnTo>
                    <a:pt x="104" y="104"/>
                  </a:lnTo>
                  <a:lnTo>
                    <a:pt x="104" y="104"/>
                  </a:lnTo>
                  <a:lnTo>
                    <a:pt x="104" y="106"/>
                  </a:lnTo>
                  <a:lnTo>
                    <a:pt x="104" y="106"/>
                  </a:lnTo>
                  <a:lnTo>
                    <a:pt x="104" y="106"/>
                  </a:lnTo>
                  <a:lnTo>
                    <a:pt x="107" y="109"/>
                  </a:lnTo>
                  <a:lnTo>
                    <a:pt x="107" y="111"/>
                  </a:lnTo>
                  <a:lnTo>
                    <a:pt x="109" y="111"/>
                  </a:lnTo>
                  <a:lnTo>
                    <a:pt x="111" y="111"/>
                  </a:lnTo>
                  <a:lnTo>
                    <a:pt x="114" y="114"/>
                  </a:lnTo>
                  <a:lnTo>
                    <a:pt x="114" y="114"/>
                  </a:lnTo>
                  <a:lnTo>
                    <a:pt x="114" y="116"/>
                  </a:lnTo>
                  <a:lnTo>
                    <a:pt x="114" y="116"/>
                  </a:lnTo>
                  <a:lnTo>
                    <a:pt x="116" y="116"/>
                  </a:lnTo>
                  <a:lnTo>
                    <a:pt x="116" y="116"/>
                  </a:lnTo>
                  <a:lnTo>
                    <a:pt x="116" y="116"/>
                  </a:lnTo>
                  <a:lnTo>
                    <a:pt x="116" y="118"/>
                  </a:lnTo>
                  <a:lnTo>
                    <a:pt x="116" y="118"/>
                  </a:lnTo>
                  <a:lnTo>
                    <a:pt x="116" y="116"/>
                  </a:lnTo>
                  <a:lnTo>
                    <a:pt x="116" y="116"/>
                  </a:lnTo>
                  <a:lnTo>
                    <a:pt x="116" y="116"/>
                  </a:lnTo>
                  <a:lnTo>
                    <a:pt x="116" y="114"/>
                  </a:lnTo>
                  <a:lnTo>
                    <a:pt x="116" y="114"/>
                  </a:lnTo>
                  <a:lnTo>
                    <a:pt x="116" y="114"/>
                  </a:lnTo>
                  <a:close/>
                  <a:moveTo>
                    <a:pt x="95" y="109"/>
                  </a:moveTo>
                  <a:lnTo>
                    <a:pt x="95" y="106"/>
                  </a:lnTo>
                  <a:lnTo>
                    <a:pt x="92" y="106"/>
                  </a:lnTo>
                  <a:lnTo>
                    <a:pt x="92" y="106"/>
                  </a:lnTo>
                  <a:lnTo>
                    <a:pt x="90" y="106"/>
                  </a:lnTo>
                  <a:lnTo>
                    <a:pt x="90" y="109"/>
                  </a:lnTo>
                  <a:lnTo>
                    <a:pt x="88" y="111"/>
                  </a:lnTo>
                  <a:lnTo>
                    <a:pt x="88" y="111"/>
                  </a:lnTo>
                  <a:lnTo>
                    <a:pt x="85" y="111"/>
                  </a:lnTo>
                  <a:lnTo>
                    <a:pt x="85" y="114"/>
                  </a:lnTo>
                  <a:lnTo>
                    <a:pt x="85" y="114"/>
                  </a:lnTo>
                  <a:lnTo>
                    <a:pt x="85" y="114"/>
                  </a:lnTo>
                  <a:lnTo>
                    <a:pt x="85" y="116"/>
                  </a:lnTo>
                  <a:lnTo>
                    <a:pt x="85" y="116"/>
                  </a:lnTo>
                  <a:lnTo>
                    <a:pt x="85" y="116"/>
                  </a:lnTo>
                  <a:lnTo>
                    <a:pt x="88" y="118"/>
                  </a:lnTo>
                  <a:lnTo>
                    <a:pt x="88" y="118"/>
                  </a:lnTo>
                  <a:lnTo>
                    <a:pt x="88" y="118"/>
                  </a:lnTo>
                  <a:lnTo>
                    <a:pt x="90" y="121"/>
                  </a:lnTo>
                  <a:lnTo>
                    <a:pt x="90" y="121"/>
                  </a:lnTo>
                  <a:lnTo>
                    <a:pt x="90" y="121"/>
                  </a:lnTo>
                  <a:lnTo>
                    <a:pt x="90" y="123"/>
                  </a:lnTo>
                  <a:lnTo>
                    <a:pt x="90" y="123"/>
                  </a:lnTo>
                  <a:lnTo>
                    <a:pt x="90" y="123"/>
                  </a:lnTo>
                  <a:lnTo>
                    <a:pt x="90" y="123"/>
                  </a:lnTo>
                  <a:lnTo>
                    <a:pt x="92" y="123"/>
                  </a:lnTo>
                  <a:lnTo>
                    <a:pt x="92" y="123"/>
                  </a:lnTo>
                  <a:lnTo>
                    <a:pt x="92" y="123"/>
                  </a:lnTo>
                  <a:lnTo>
                    <a:pt x="92" y="125"/>
                  </a:lnTo>
                  <a:lnTo>
                    <a:pt x="95" y="125"/>
                  </a:lnTo>
                  <a:lnTo>
                    <a:pt x="95" y="125"/>
                  </a:lnTo>
                  <a:lnTo>
                    <a:pt x="95" y="123"/>
                  </a:lnTo>
                  <a:lnTo>
                    <a:pt x="95" y="123"/>
                  </a:lnTo>
                  <a:lnTo>
                    <a:pt x="92" y="123"/>
                  </a:lnTo>
                  <a:lnTo>
                    <a:pt x="92" y="121"/>
                  </a:lnTo>
                  <a:lnTo>
                    <a:pt x="90" y="121"/>
                  </a:lnTo>
                  <a:lnTo>
                    <a:pt x="90" y="118"/>
                  </a:lnTo>
                  <a:lnTo>
                    <a:pt x="92" y="116"/>
                  </a:lnTo>
                  <a:lnTo>
                    <a:pt x="92" y="116"/>
                  </a:lnTo>
                  <a:lnTo>
                    <a:pt x="92" y="116"/>
                  </a:lnTo>
                  <a:lnTo>
                    <a:pt x="92" y="116"/>
                  </a:lnTo>
                  <a:lnTo>
                    <a:pt x="92" y="116"/>
                  </a:lnTo>
                  <a:lnTo>
                    <a:pt x="92" y="116"/>
                  </a:lnTo>
                  <a:lnTo>
                    <a:pt x="92" y="116"/>
                  </a:lnTo>
                  <a:lnTo>
                    <a:pt x="92" y="116"/>
                  </a:lnTo>
                  <a:lnTo>
                    <a:pt x="92" y="116"/>
                  </a:lnTo>
                  <a:lnTo>
                    <a:pt x="92" y="116"/>
                  </a:lnTo>
                  <a:lnTo>
                    <a:pt x="95" y="116"/>
                  </a:lnTo>
                  <a:lnTo>
                    <a:pt x="95" y="114"/>
                  </a:lnTo>
                  <a:lnTo>
                    <a:pt x="95" y="114"/>
                  </a:lnTo>
                  <a:lnTo>
                    <a:pt x="95" y="114"/>
                  </a:lnTo>
                  <a:lnTo>
                    <a:pt x="95" y="111"/>
                  </a:lnTo>
                  <a:lnTo>
                    <a:pt x="95" y="111"/>
                  </a:lnTo>
                  <a:lnTo>
                    <a:pt x="95" y="111"/>
                  </a:lnTo>
                  <a:lnTo>
                    <a:pt x="95" y="109"/>
                  </a:lnTo>
                  <a:lnTo>
                    <a:pt x="95" y="109"/>
                  </a:lnTo>
                  <a:close/>
                  <a:moveTo>
                    <a:pt x="85" y="97"/>
                  </a:moveTo>
                  <a:lnTo>
                    <a:pt x="85" y="99"/>
                  </a:lnTo>
                  <a:lnTo>
                    <a:pt x="85" y="99"/>
                  </a:lnTo>
                  <a:lnTo>
                    <a:pt x="85" y="97"/>
                  </a:lnTo>
                  <a:lnTo>
                    <a:pt x="85" y="95"/>
                  </a:lnTo>
                  <a:lnTo>
                    <a:pt x="85" y="95"/>
                  </a:lnTo>
                  <a:lnTo>
                    <a:pt x="85" y="92"/>
                  </a:lnTo>
                  <a:lnTo>
                    <a:pt x="83" y="92"/>
                  </a:lnTo>
                  <a:lnTo>
                    <a:pt x="83" y="92"/>
                  </a:lnTo>
                  <a:lnTo>
                    <a:pt x="81" y="92"/>
                  </a:lnTo>
                  <a:lnTo>
                    <a:pt x="81" y="90"/>
                  </a:lnTo>
                  <a:lnTo>
                    <a:pt x="81" y="92"/>
                  </a:lnTo>
                  <a:lnTo>
                    <a:pt x="81" y="92"/>
                  </a:lnTo>
                  <a:lnTo>
                    <a:pt x="81" y="92"/>
                  </a:lnTo>
                  <a:lnTo>
                    <a:pt x="81" y="92"/>
                  </a:lnTo>
                  <a:lnTo>
                    <a:pt x="81" y="92"/>
                  </a:lnTo>
                  <a:lnTo>
                    <a:pt x="81" y="92"/>
                  </a:lnTo>
                  <a:lnTo>
                    <a:pt x="83" y="95"/>
                  </a:lnTo>
                  <a:lnTo>
                    <a:pt x="83" y="95"/>
                  </a:lnTo>
                  <a:lnTo>
                    <a:pt x="83" y="95"/>
                  </a:lnTo>
                  <a:lnTo>
                    <a:pt x="83" y="97"/>
                  </a:lnTo>
                  <a:lnTo>
                    <a:pt x="83" y="97"/>
                  </a:lnTo>
                  <a:lnTo>
                    <a:pt x="83" y="97"/>
                  </a:lnTo>
                  <a:lnTo>
                    <a:pt x="85" y="97"/>
                  </a:lnTo>
                  <a:lnTo>
                    <a:pt x="85" y="97"/>
                  </a:lnTo>
                  <a:close/>
                  <a:moveTo>
                    <a:pt x="133" y="114"/>
                  </a:moveTo>
                  <a:lnTo>
                    <a:pt x="130" y="111"/>
                  </a:lnTo>
                  <a:lnTo>
                    <a:pt x="130" y="111"/>
                  </a:lnTo>
                  <a:lnTo>
                    <a:pt x="128" y="114"/>
                  </a:lnTo>
                  <a:lnTo>
                    <a:pt x="128" y="114"/>
                  </a:lnTo>
                  <a:lnTo>
                    <a:pt x="128" y="114"/>
                  </a:lnTo>
                  <a:lnTo>
                    <a:pt x="128" y="114"/>
                  </a:lnTo>
                  <a:lnTo>
                    <a:pt x="125" y="114"/>
                  </a:lnTo>
                  <a:lnTo>
                    <a:pt x="125" y="114"/>
                  </a:lnTo>
                  <a:lnTo>
                    <a:pt x="125" y="114"/>
                  </a:lnTo>
                  <a:lnTo>
                    <a:pt x="125" y="111"/>
                  </a:lnTo>
                  <a:lnTo>
                    <a:pt x="128" y="111"/>
                  </a:lnTo>
                  <a:lnTo>
                    <a:pt x="128" y="111"/>
                  </a:lnTo>
                  <a:lnTo>
                    <a:pt x="125" y="111"/>
                  </a:lnTo>
                  <a:lnTo>
                    <a:pt x="125" y="111"/>
                  </a:lnTo>
                  <a:lnTo>
                    <a:pt x="125" y="111"/>
                  </a:lnTo>
                  <a:lnTo>
                    <a:pt x="125" y="111"/>
                  </a:lnTo>
                  <a:lnTo>
                    <a:pt x="123" y="111"/>
                  </a:lnTo>
                  <a:lnTo>
                    <a:pt x="123" y="114"/>
                  </a:lnTo>
                  <a:lnTo>
                    <a:pt x="123" y="114"/>
                  </a:lnTo>
                  <a:lnTo>
                    <a:pt x="123" y="114"/>
                  </a:lnTo>
                  <a:lnTo>
                    <a:pt x="123" y="114"/>
                  </a:lnTo>
                  <a:lnTo>
                    <a:pt x="123" y="116"/>
                  </a:lnTo>
                  <a:lnTo>
                    <a:pt x="123" y="116"/>
                  </a:lnTo>
                  <a:lnTo>
                    <a:pt x="123" y="114"/>
                  </a:lnTo>
                  <a:lnTo>
                    <a:pt x="123" y="114"/>
                  </a:lnTo>
                  <a:lnTo>
                    <a:pt x="123" y="116"/>
                  </a:lnTo>
                  <a:lnTo>
                    <a:pt x="121" y="116"/>
                  </a:lnTo>
                  <a:lnTo>
                    <a:pt x="121" y="114"/>
                  </a:lnTo>
                  <a:lnTo>
                    <a:pt x="121" y="116"/>
                  </a:lnTo>
                  <a:lnTo>
                    <a:pt x="121" y="116"/>
                  </a:lnTo>
                  <a:lnTo>
                    <a:pt x="121" y="116"/>
                  </a:lnTo>
                  <a:lnTo>
                    <a:pt x="121" y="116"/>
                  </a:lnTo>
                  <a:lnTo>
                    <a:pt x="118" y="118"/>
                  </a:lnTo>
                  <a:lnTo>
                    <a:pt x="118" y="121"/>
                  </a:lnTo>
                  <a:lnTo>
                    <a:pt x="118" y="123"/>
                  </a:lnTo>
                  <a:lnTo>
                    <a:pt x="121" y="123"/>
                  </a:lnTo>
                  <a:lnTo>
                    <a:pt x="121" y="123"/>
                  </a:lnTo>
                  <a:lnTo>
                    <a:pt x="121" y="125"/>
                  </a:lnTo>
                  <a:lnTo>
                    <a:pt x="121" y="125"/>
                  </a:lnTo>
                  <a:lnTo>
                    <a:pt x="123" y="125"/>
                  </a:lnTo>
                  <a:lnTo>
                    <a:pt x="123" y="125"/>
                  </a:lnTo>
                  <a:lnTo>
                    <a:pt x="123" y="125"/>
                  </a:lnTo>
                  <a:lnTo>
                    <a:pt x="123" y="125"/>
                  </a:lnTo>
                  <a:lnTo>
                    <a:pt x="123" y="125"/>
                  </a:lnTo>
                  <a:lnTo>
                    <a:pt x="125" y="128"/>
                  </a:lnTo>
                  <a:lnTo>
                    <a:pt x="125" y="125"/>
                  </a:lnTo>
                  <a:lnTo>
                    <a:pt x="125" y="125"/>
                  </a:lnTo>
                  <a:lnTo>
                    <a:pt x="128" y="125"/>
                  </a:lnTo>
                  <a:lnTo>
                    <a:pt x="128" y="125"/>
                  </a:lnTo>
                  <a:lnTo>
                    <a:pt x="128" y="125"/>
                  </a:lnTo>
                  <a:lnTo>
                    <a:pt x="128" y="125"/>
                  </a:lnTo>
                  <a:lnTo>
                    <a:pt x="130" y="123"/>
                  </a:lnTo>
                  <a:lnTo>
                    <a:pt x="133" y="121"/>
                  </a:lnTo>
                  <a:lnTo>
                    <a:pt x="130" y="121"/>
                  </a:lnTo>
                  <a:lnTo>
                    <a:pt x="130" y="118"/>
                  </a:lnTo>
                  <a:lnTo>
                    <a:pt x="130" y="118"/>
                  </a:lnTo>
                  <a:lnTo>
                    <a:pt x="133" y="118"/>
                  </a:lnTo>
                  <a:lnTo>
                    <a:pt x="130" y="118"/>
                  </a:lnTo>
                  <a:lnTo>
                    <a:pt x="130" y="118"/>
                  </a:lnTo>
                  <a:lnTo>
                    <a:pt x="130" y="118"/>
                  </a:lnTo>
                  <a:lnTo>
                    <a:pt x="130" y="118"/>
                  </a:lnTo>
                  <a:lnTo>
                    <a:pt x="130" y="118"/>
                  </a:lnTo>
                  <a:lnTo>
                    <a:pt x="128" y="118"/>
                  </a:lnTo>
                  <a:lnTo>
                    <a:pt x="130" y="118"/>
                  </a:lnTo>
                  <a:lnTo>
                    <a:pt x="130" y="116"/>
                  </a:lnTo>
                  <a:lnTo>
                    <a:pt x="130" y="116"/>
                  </a:lnTo>
                  <a:lnTo>
                    <a:pt x="130" y="116"/>
                  </a:lnTo>
                  <a:lnTo>
                    <a:pt x="130" y="116"/>
                  </a:lnTo>
                  <a:lnTo>
                    <a:pt x="133" y="116"/>
                  </a:lnTo>
                  <a:lnTo>
                    <a:pt x="133" y="116"/>
                  </a:lnTo>
                  <a:lnTo>
                    <a:pt x="133" y="116"/>
                  </a:lnTo>
                  <a:lnTo>
                    <a:pt x="133" y="116"/>
                  </a:lnTo>
                  <a:lnTo>
                    <a:pt x="133" y="114"/>
                  </a:lnTo>
                  <a:lnTo>
                    <a:pt x="133" y="114"/>
                  </a:lnTo>
                  <a:close/>
                  <a:moveTo>
                    <a:pt x="232" y="142"/>
                  </a:moveTo>
                  <a:lnTo>
                    <a:pt x="232" y="142"/>
                  </a:lnTo>
                  <a:lnTo>
                    <a:pt x="232" y="142"/>
                  </a:lnTo>
                  <a:lnTo>
                    <a:pt x="232" y="144"/>
                  </a:lnTo>
                  <a:lnTo>
                    <a:pt x="232" y="144"/>
                  </a:lnTo>
                  <a:lnTo>
                    <a:pt x="232" y="144"/>
                  </a:lnTo>
                  <a:lnTo>
                    <a:pt x="234" y="144"/>
                  </a:lnTo>
                  <a:lnTo>
                    <a:pt x="234" y="144"/>
                  </a:lnTo>
                  <a:lnTo>
                    <a:pt x="234" y="144"/>
                  </a:lnTo>
                  <a:lnTo>
                    <a:pt x="234" y="144"/>
                  </a:lnTo>
                  <a:lnTo>
                    <a:pt x="234" y="147"/>
                  </a:lnTo>
                  <a:lnTo>
                    <a:pt x="234" y="147"/>
                  </a:lnTo>
                  <a:lnTo>
                    <a:pt x="237" y="147"/>
                  </a:lnTo>
                  <a:lnTo>
                    <a:pt x="237" y="144"/>
                  </a:lnTo>
                  <a:lnTo>
                    <a:pt x="237" y="144"/>
                  </a:lnTo>
                  <a:lnTo>
                    <a:pt x="239" y="147"/>
                  </a:lnTo>
                  <a:lnTo>
                    <a:pt x="239" y="147"/>
                  </a:lnTo>
                  <a:lnTo>
                    <a:pt x="239" y="147"/>
                  </a:lnTo>
                  <a:lnTo>
                    <a:pt x="239" y="147"/>
                  </a:lnTo>
                  <a:lnTo>
                    <a:pt x="239" y="147"/>
                  </a:lnTo>
                  <a:lnTo>
                    <a:pt x="239" y="147"/>
                  </a:lnTo>
                  <a:lnTo>
                    <a:pt x="239" y="147"/>
                  </a:lnTo>
                  <a:lnTo>
                    <a:pt x="241" y="147"/>
                  </a:lnTo>
                  <a:lnTo>
                    <a:pt x="241" y="147"/>
                  </a:lnTo>
                  <a:lnTo>
                    <a:pt x="241" y="147"/>
                  </a:lnTo>
                  <a:lnTo>
                    <a:pt x="241" y="147"/>
                  </a:lnTo>
                  <a:lnTo>
                    <a:pt x="241" y="147"/>
                  </a:lnTo>
                  <a:lnTo>
                    <a:pt x="241" y="149"/>
                  </a:lnTo>
                  <a:lnTo>
                    <a:pt x="241" y="147"/>
                  </a:lnTo>
                  <a:lnTo>
                    <a:pt x="244" y="147"/>
                  </a:lnTo>
                  <a:lnTo>
                    <a:pt x="244" y="144"/>
                  </a:lnTo>
                  <a:lnTo>
                    <a:pt x="244" y="142"/>
                  </a:lnTo>
                  <a:lnTo>
                    <a:pt x="241" y="142"/>
                  </a:lnTo>
                  <a:lnTo>
                    <a:pt x="241" y="142"/>
                  </a:lnTo>
                  <a:lnTo>
                    <a:pt x="241" y="140"/>
                  </a:lnTo>
                  <a:lnTo>
                    <a:pt x="239" y="142"/>
                  </a:lnTo>
                  <a:lnTo>
                    <a:pt x="239" y="142"/>
                  </a:lnTo>
                  <a:lnTo>
                    <a:pt x="239" y="140"/>
                  </a:lnTo>
                  <a:lnTo>
                    <a:pt x="239" y="140"/>
                  </a:lnTo>
                  <a:lnTo>
                    <a:pt x="237" y="140"/>
                  </a:lnTo>
                  <a:lnTo>
                    <a:pt x="237" y="140"/>
                  </a:lnTo>
                  <a:lnTo>
                    <a:pt x="237" y="140"/>
                  </a:lnTo>
                  <a:lnTo>
                    <a:pt x="237" y="140"/>
                  </a:lnTo>
                  <a:lnTo>
                    <a:pt x="234" y="140"/>
                  </a:lnTo>
                  <a:lnTo>
                    <a:pt x="237" y="140"/>
                  </a:lnTo>
                  <a:lnTo>
                    <a:pt x="237" y="142"/>
                  </a:lnTo>
                  <a:lnTo>
                    <a:pt x="237" y="142"/>
                  </a:lnTo>
                  <a:lnTo>
                    <a:pt x="234" y="142"/>
                  </a:lnTo>
                  <a:lnTo>
                    <a:pt x="234" y="142"/>
                  </a:lnTo>
                  <a:lnTo>
                    <a:pt x="234" y="142"/>
                  </a:lnTo>
                  <a:lnTo>
                    <a:pt x="234" y="142"/>
                  </a:lnTo>
                  <a:lnTo>
                    <a:pt x="232" y="142"/>
                  </a:lnTo>
                  <a:close/>
                  <a:moveTo>
                    <a:pt x="298" y="163"/>
                  </a:moveTo>
                  <a:lnTo>
                    <a:pt x="298" y="166"/>
                  </a:lnTo>
                  <a:lnTo>
                    <a:pt x="298" y="166"/>
                  </a:lnTo>
                  <a:lnTo>
                    <a:pt x="298" y="166"/>
                  </a:lnTo>
                  <a:lnTo>
                    <a:pt x="298" y="166"/>
                  </a:lnTo>
                  <a:lnTo>
                    <a:pt x="298" y="166"/>
                  </a:lnTo>
                  <a:lnTo>
                    <a:pt x="301" y="166"/>
                  </a:lnTo>
                  <a:lnTo>
                    <a:pt x="301" y="168"/>
                  </a:lnTo>
                  <a:lnTo>
                    <a:pt x="298" y="170"/>
                  </a:lnTo>
                  <a:lnTo>
                    <a:pt x="298" y="170"/>
                  </a:lnTo>
                  <a:lnTo>
                    <a:pt x="298" y="170"/>
                  </a:lnTo>
                  <a:lnTo>
                    <a:pt x="298" y="175"/>
                  </a:lnTo>
                  <a:lnTo>
                    <a:pt x="298" y="178"/>
                  </a:lnTo>
                  <a:lnTo>
                    <a:pt x="298" y="180"/>
                  </a:lnTo>
                  <a:lnTo>
                    <a:pt x="301" y="182"/>
                  </a:lnTo>
                  <a:lnTo>
                    <a:pt x="301" y="182"/>
                  </a:lnTo>
                  <a:lnTo>
                    <a:pt x="301" y="185"/>
                  </a:lnTo>
                  <a:lnTo>
                    <a:pt x="303" y="182"/>
                  </a:lnTo>
                  <a:lnTo>
                    <a:pt x="303" y="180"/>
                  </a:lnTo>
                  <a:lnTo>
                    <a:pt x="303" y="180"/>
                  </a:lnTo>
                  <a:lnTo>
                    <a:pt x="303" y="180"/>
                  </a:lnTo>
                  <a:lnTo>
                    <a:pt x="303" y="182"/>
                  </a:lnTo>
                  <a:lnTo>
                    <a:pt x="305" y="182"/>
                  </a:lnTo>
                  <a:lnTo>
                    <a:pt x="305" y="185"/>
                  </a:lnTo>
                  <a:lnTo>
                    <a:pt x="305" y="187"/>
                  </a:lnTo>
                  <a:lnTo>
                    <a:pt x="308" y="187"/>
                  </a:lnTo>
                  <a:lnTo>
                    <a:pt x="308" y="185"/>
                  </a:lnTo>
                  <a:lnTo>
                    <a:pt x="308" y="185"/>
                  </a:lnTo>
                  <a:lnTo>
                    <a:pt x="308" y="182"/>
                  </a:lnTo>
                  <a:lnTo>
                    <a:pt x="308" y="180"/>
                  </a:lnTo>
                  <a:lnTo>
                    <a:pt x="308" y="180"/>
                  </a:lnTo>
                  <a:lnTo>
                    <a:pt x="308" y="178"/>
                  </a:lnTo>
                  <a:lnTo>
                    <a:pt x="308" y="178"/>
                  </a:lnTo>
                  <a:lnTo>
                    <a:pt x="308" y="175"/>
                  </a:lnTo>
                  <a:lnTo>
                    <a:pt x="305" y="175"/>
                  </a:lnTo>
                  <a:lnTo>
                    <a:pt x="305" y="173"/>
                  </a:lnTo>
                  <a:lnTo>
                    <a:pt x="305" y="173"/>
                  </a:lnTo>
                  <a:lnTo>
                    <a:pt x="305" y="173"/>
                  </a:lnTo>
                  <a:lnTo>
                    <a:pt x="305" y="170"/>
                  </a:lnTo>
                  <a:lnTo>
                    <a:pt x="303" y="170"/>
                  </a:lnTo>
                  <a:lnTo>
                    <a:pt x="303" y="170"/>
                  </a:lnTo>
                  <a:lnTo>
                    <a:pt x="303" y="168"/>
                  </a:lnTo>
                  <a:lnTo>
                    <a:pt x="301" y="166"/>
                  </a:lnTo>
                  <a:lnTo>
                    <a:pt x="301" y="163"/>
                  </a:lnTo>
                  <a:lnTo>
                    <a:pt x="301" y="163"/>
                  </a:lnTo>
                  <a:lnTo>
                    <a:pt x="298" y="161"/>
                  </a:lnTo>
                  <a:lnTo>
                    <a:pt x="298" y="161"/>
                  </a:lnTo>
                  <a:lnTo>
                    <a:pt x="298" y="161"/>
                  </a:lnTo>
                  <a:lnTo>
                    <a:pt x="298" y="161"/>
                  </a:lnTo>
                  <a:lnTo>
                    <a:pt x="296" y="161"/>
                  </a:lnTo>
                  <a:lnTo>
                    <a:pt x="298" y="163"/>
                  </a:lnTo>
                  <a:lnTo>
                    <a:pt x="298" y="163"/>
                  </a:lnTo>
                  <a:close/>
                  <a:moveTo>
                    <a:pt x="241" y="149"/>
                  </a:moveTo>
                  <a:lnTo>
                    <a:pt x="241" y="149"/>
                  </a:lnTo>
                  <a:lnTo>
                    <a:pt x="241" y="149"/>
                  </a:lnTo>
                  <a:lnTo>
                    <a:pt x="241" y="149"/>
                  </a:lnTo>
                  <a:lnTo>
                    <a:pt x="239" y="149"/>
                  </a:lnTo>
                  <a:lnTo>
                    <a:pt x="239" y="149"/>
                  </a:lnTo>
                  <a:lnTo>
                    <a:pt x="239" y="151"/>
                  </a:lnTo>
                  <a:lnTo>
                    <a:pt x="239" y="151"/>
                  </a:lnTo>
                  <a:lnTo>
                    <a:pt x="239" y="151"/>
                  </a:lnTo>
                  <a:lnTo>
                    <a:pt x="239" y="151"/>
                  </a:lnTo>
                  <a:lnTo>
                    <a:pt x="239" y="151"/>
                  </a:lnTo>
                  <a:lnTo>
                    <a:pt x="241" y="151"/>
                  </a:lnTo>
                  <a:lnTo>
                    <a:pt x="241" y="151"/>
                  </a:lnTo>
                  <a:lnTo>
                    <a:pt x="244" y="151"/>
                  </a:lnTo>
                  <a:lnTo>
                    <a:pt x="241" y="149"/>
                  </a:lnTo>
                  <a:lnTo>
                    <a:pt x="244" y="149"/>
                  </a:lnTo>
                  <a:lnTo>
                    <a:pt x="244" y="149"/>
                  </a:lnTo>
                  <a:lnTo>
                    <a:pt x="246" y="151"/>
                  </a:lnTo>
                  <a:lnTo>
                    <a:pt x="246" y="151"/>
                  </a:lnTo>
                  <a:lnTo>
                    <a:pt x="246" y="151"/>
                  </a:lnTo>
                  <a:lnTo>
                    <a:pt x="249" y="151"/>
                  </a:lnTo>
                  <a:lnTo>
                    <a:pt x="249" y="149"/>
                  </a:lnTo>
                  <a:lnTo>
                    <a:pt x="249" y="149"/>
                  </a:lnTo>
                  <a:lnTo>
                    <a:pt x="249" y="147"/>
                  </a:lnTo>
                  <a:lnTo>
                    <a:pt x="249" y="147"/>
                  </a:lnTo>
                  <a:lnTo>
                    <a:pt x="249" y="147"/>
                  </a:lnTo>
                  <a:lnTo>
                    <a:pt x="246" y="147"/>
                  </a:lnTo>
                  <a:lnTo>
                    <a:pt x="246" y="147"/>
                  </a:lnTo>
                  <a:lnTo>
                    <a:pt x="246" y="144"/>
                  </a:lnTo>
                  <a:lnTo>
                    <a:pt x="244" y="144"/>
                  </a:lnTo>
                  <a:lnTo>
                    <a:pt x="244" y="144"/>
                  </a:lnTo>
                  <a:lnTo>
                    <a:pt x="244" y="149"/>
                  </a:lnTo>
                  <a:lnTo>
                    <a:pt x="241" y="149"/>
                  </a:lnTo>
                  <a:close/>
                  <a:moveTo>
                    <a:pt x="263" y="78"/>
                  </a:moveTo>
                  <a:lnTo>
                    <a:pt x="263" y="78"/>
                  </a:lnTo>
                  <a:lnTo>
                    <a:pt x="263" y="78"/>
                  </a:lnTo>
                  <a:lnTo>
                    <a:pt x="263" y="76"/>
                  </a:lnTo>
                  <a:lnTo>
                    <a:pt x="263" y="76"/>
                  </a:lnTo>
                  <a:lnTo>
                    <a:pt x="263" y="73"/>
                  </a:lnTo>
                  <a:lnTo>
                    <a:pt x="263" y="73"/>
                  </a:lnTo>
                  <a:lnTo>
                    <a:pt x="260" y="76"/>
                  </a:lnTo>
                  <a:lnTo>
                    <a:pt x="263" y="76"/>
                  </a:lnTo>
                  <a:lnTo>
                    <a:pt x="263" y="78"/>
                  </a:lnTo>
                  <a:close/>
                  <a:moveTo>
                    <a:pt x="327" y="189"/>
                  </a:moveTo>
                  <a:lnTo>
                    <a:pt x="327" y="189"/>
                  </a:lnTo>
                  <a:lnTo>
                    <a:pt x="329" y="189"/>
                  </a:lnTo>
                  <a:lnTo>
                    <a:pt x="329" y="189"/>
                  </a:lnTo>
                  <a:lnTo>
                    <a:pt x="329" y="189"/>
                  </a:lnTo>
                  <a:lnTo>
                    <a:pt x="329" y="185"/>
                  </a:lnTo>
                  <a:lnTo>
                    <a:pt x="329" y="182"/>
                  </a:lnTo>
                  <a:lnTo>
                    <a:pt x="329" y="182"/>
                  </a:lnTo>
                  <a:lnTo>
                    <a:pt x="329" y="182"/>
                  </a:lnTo>
                  <a:lnTo>
                    <a:pt x="329" y="182"/>
                  </a:lnTo>
                  <a:lnTo>
                    <a:pt x="329" y="182"/>
                  </a:lnTo>
                  <a:lnTo>
                    <a:pt x="329" y="182"/>
                  </a:lnTo>
                  <a:lnTo>
                    <a:pt x="329" y="180"/>
                  </a:lnTo>
                  <a:lnTo>
                    <a:pt x="329" y="180"/>
                  </a:lnTo>
                  <a:lnTo>
                    <a:pt x="327" y="180"/>
                  </a:lnTo>
                  <a:lnTo>
                    <a:pt x="327" y="180"/>
                  </a:lnTo>
                  <a:lnTo>
                    <a:pt x="327" y="182"/>
                  </a:lnTo>
                  <a:lnTo>
                    <a:pt x="327" y="182"/>
                  </a:lnTo>
                  <a:lnTo>
                    <a:pt x="327" y="187"/>
                  </a:lnTo>
                  <a:lnTo>
                    <a:pt x="327" y="189"/>
                  </a:lnTo>
                  <a:close/>
                  <a:moveTo>
                    <a:pt x="315" y="213"/>
                  </a:moveTo>
                  <a:lnTo>
                    <a:pt x="315" y="215"/>
                  </a:lnTo>
                  <a:lnTo>
                    <a:pt x="315" y="215"/>
                  </a:lnTo>
                  <a:lnTo>
                    <a:pt x="315" y="215"/>
                  </a:lnTo>
                  <a:lnTo>
                    <a:pt x="315" y="215"/>
                  </a:lnTo>
                  <a:lnTo>
                    <a:pt x="315" y="215"/>
                  </a:lnTo>
                  <a:lnTo>
                    <a:pt x="315" y="215"/>
                  </a:lnTo>
                  <a:lnTo>
                    <a:pt x="315" y="215"/>
                  </a:lnTo>
                  <a:lnTo>
                    <a:pt x="317" y="215"/>
                  </a:lnTo>
                  <a:lnTo>
                    <a:pt x="317" y="213"/>
                  </a:lnTo>
                  <a:lnTo>
                    <a:pt x="315" y="213"/>
                  </a:lnTo>
                  <a:lnTo>
                    <a:pt x="315" y="211"/>
                  </a:lnTo>
                  <a:lnTo>
                    <a:pt x="315" y="211"/>
                  </a:lnTo>
                  <a:lnTo>
                    <a:pt x="315" y="213"/>
                  </a:lnTo>
                  <a:lnTo>
                    <a:pt x="315" y="213"/>
                  </a:lnTo>
                  <a:lnTo>
                    <a:pt x="315" y="213"/>
                  </a:lnTo>
                  <a:close/>
                  <a:moveTo>
                    <a:pt x="111" y="50"/>
                  </a:moveTo>
                  <a:lnTo>
                    <a:pt x="114" y="50"/>
                  </a:lnTo>
                  <a:lnTo>
                    <a:pt x="114" y="50"/>
                  </a:lnTo>
                  <a:lnTo>
                    <a:pt x="114" y="50"/>
                  </a:lnTo>
                  <a:lnTo>
                    <a:pt x="114" y="50"/>
                  </a:lnTo>
                  <a:lnTo>
                    <a:pt x="114" y="50"/>
                  </a:lnTo>
                  <a:lnTo>
                    <a:pt x="116" y="50"/>
                  </a:lnTo>
                  <a:lnTo>
                    <a:pt x="116" y="52"/>
                  </a:lnTo>
                  <a:lnTo>
                    <a:pt x="116" y="50"/>
                  </a:lnTo>
                  <a:lnTo>
                    <a:pt x="116" y="50"/>
                  </a:lnTo>
                  <a:lnTo>
                    <a:pt x="116" y="47"/>
                  </a:lnTo>
                  <a:lnTo>
                    <a:pt x="116" y="47"/>
                  </a:lnTo>
                  <a:lnTo>
                    <a:pt x="116" y="47"/>
                  </a:lnTo>
                  <a:lnTo>
                    <a:pt x="114" y="45"/>
                  </a:lnTo>
                  <a:lnTo>
                    <a:pt x="111" y="47"/>
                  </a:lnTo>
                  <a:lnTo>
                    <a:pt x="111" y="50"/>
                  </a:lnTo>
                  <a:lnTo>
                    <a:pt x="111" y="50"/>
                  </a:lnTo>
                  <a:lnTo>
                    <a:pt x="111" y="50"/>
                  </a:lnTo>
                  <a:close/>
                  <a:moveTo>
                    <a:pt x="2" y="43"/>
                  </a:moveTo>
                  <a:lnTo>
                    <a:pt x="2" y="43"/>
                  </a:lnTo>
                  <a:lnTo>
                    <a:pt x="2" y="43"/>
                  </a:lnTo>
                  <a:lnTo>
                    <a:pt x="2" y="43"/>
                  </a:lnTo>
                  <a:lnTo>
                    <a:pt x="0" y="43"/>
                  </a:lnTo>
                  <a:lnTo>
                    <a:pt x="0" y="43"/>
                  </a:lnTo>
                  <a:lnTo>
                    <a:pt x="0" y="45"/>
                  </a:lnTo>
                  <a:lnTo>
                    <a:pt x="0" y="45"/>
                  </a:lnTo>
                  <a:lnTo>
                    <a:pt x="0" y="45"/>
                  </a:lnTo>
                  <a:lnTo>
                    <a:pt x="2" y="45"/>
                  </a:lnTo>
                  <a:lnTo>
                    <a:pt x="2" y="45"/>
                  </a:lnTo>
                  <a:lnTo>
                    <a:pt x="5" y="45"/>
                  </a:lnTo>
                  <a:lnTo>
                    <a:pt x="5" y="45"/>
                  </a:lnTo>
                  <a:lnTo>
                    <a:pt x="2" y="43"/>
                  </a:lnTo>
                  <a:close/>
                  <a:moveTo>
                    <a:pt x="17" y="24"/>
                  </a:moveTo>
                  <a:lnTo>
                    <a:pt x="14" y="24"/>
                  </a:lnTo>
                  <a:lnTo>
                    <a:pt x="14" y="24"/>
                  </a:lnTo>
                  <a:lnTo>
                    <a:pt x="12" y="21"/>
                  </a:lnTo>
                  <a:lnTo>
                    <a:pt x="12" y="21"/>
                  </a:lnTo>
                  <a:lnTo>
                    <a:pt x="12" y="21"/>
                  </a:lnTo>
                  <a:lnTo>
                    <a:pt x="12" y="21"/>
                  </a:lnTo>
                  <a:lnTo>
                    <a:pt x="12" y="21"/>
                  </a:lnTo>
                  <a:lnTo>
                    <a:pt x="9" y="24"/>
                  </a:lnTo>
                  <a:lnTo>
                    <a:pt x="9" y="24"/>
                  </a:lnTo>
                  <a:lnTo>
                    <a:pt x="9" y="24"/>
                  </a:lnTo>
                  <a:lnTo>
                    <a:pt x="9" y="24"/>
                  </a:lnTo>
                  <a:lnTo>
                    <a:pt x="7" y="28"/>
                  </a:lnTo>
                  <a:lnTo>
                    <a:pt x="7" y="28"/>
                  </a:lnTo>
                  <a:lnTo>
                    <a:pt x="7" y="28"/>
                  </a:lnTo>
                  <a:lnTo>
                    <a:pt x="9" y="28"/>
                  </a:lnTo>
                  <a:lnTo>
                    <a:pt x="9" y="28"/>
                  </a:lnTo>
                  <a:lnTo>
                    <a:pt x="9" y="31"/>
                  </a:lnTo>
                  <a:lnTo>
                    <a:pt x="12" y="31"/>
                  </a:lnTo>
                  <a:lnTo>
                    <a:pt x="12" y="31"/>
                  </a:lnTo>
                  <a:lnTo>
                    <a:pt x="12" y="31"/>
                  </a:lnTo>
                  <a:lnTo>
                    <a:pt x="14" y="31"/>
                  </a:lnTo>
                  <a:lnTo>
                    <a:pt x="14" y="28"/>
                  </a:lnTo>
                  <a:lnTo>
                    <a:pt x="14" y="28"/>
                  </a:lnTo>
                  <a:lnTo>
                    <a:pt x="17" y="28"/>
                  </a:lnTo>
                  <a:lnTo>
                    <a:pt x="17" y="28"/>
                  </a:lnTo>
                  <a:lnTo>
                    <a:pt x="17" y="28"/>
                  </a:lnTo>
                  <a:lnTo>
                    <a:pt x="17" y="28"/>
                  </a:lnTo>
                  <a:lnTo>
                    <a:pt x="19" y="26"/>
                  </a:lnTo>
                  <a:lnTo>
                    <a:pt x="19" y="26"/>
                  </a:lnTo>
                  <a:lnTo>
                    <a:pt x="17" y="26"/>
                  </a:lnTo>
                  <a:lnTo>
                    <a:pt x="17" y="24"/>
                  </a:lnTo>
                  <a:close/>
                  <a:moveTo>
                    <a:pt x="232" y="140"/>
                  </a:moveTo>
                  <a:lnTo>
                    <a:pt x="234" y="140"/>
                  </a:lnTo>
                  <a:lnTo>
                    <a:pt x="234" y="140"/>
                  </a:lnTo>
                  <a:lnTo>
                    <a:pt x="234" y="140"/>
                  </a:lnTo>
                  <a:lnTo>
                    <a:pt x="234" y="137"/>
                  </a:lnTo>
                  <a:lnTo>
                    <a:pt x="232" y="137"/>
                  </a:lnTo>
                  <a:lnTo>
                    <a:pt x="232" y="137"/>
                  </a:lnTo>
                  <a:lnTo>
                    <a:pt x="232" y="137"/>
                  </a:lnTo>
                  <a:lnTo>
                    <a:pt x="232" y="140"/>
                  </a:lnTo>
                  <a:lnTo>
                    <a:pt x="232" y="140"/>
                  </a:lnTo>
                  <a:lnTo>
                    <a:pt x="232" y="140"/>
                  </a:lnTo>
                  <a:lnTo>
                    <a:pt x="232" y="142"/>
                  </a:lnTo>
                  <a:lnTo>
                    <a:pt x="232" y="142"/>
                  </a:lnTo>
                  <a:lnTo>
                    <a:pt x="232" y="140"/>
                  </a:lnTo>
                  <a:close/>
                  <a:moveTo>
                    <a:pt x="31" y="19"/>
                  </a:moveTo>
                  <a:lnTo>
                    <a:pt x="31" y="19"/>
                  </a:lnTo>
                  <a:lnTo>
                    <a:pt x="31" y="19"/>
                  </a:lnTo>
                  <a:lnTo>
                    <a:pt x="31" y="17"/>
                  </a:lnTo>
                  <a:lnTo>
                    <a:pt x="31" y="17"/>
                  </a:lnTo>
                  <a:lnTo>
                    <a:pt x="31" y="17"/>
                  </a:lnTo>
                  <a:lnTo>
                    <a:pt x="28" y="14"/>
                  </a:lnTo>
                  <a:lnTo>
                    <a:pt x="28" y="14"/>
                  </a:lnTo>
                  <a:lnTo>
                    <a:pt x="28" y="14"/>
                  </a:lnTo>
                  <a:lnTo>
                    <a:pt x="28" y="14"/>
                  </a:lnTo>
                  <a:lnTo>
                    <a:pt x="28" y="12"/>
                  </a:lnTo>
                  <a:lnTo>
                    <a:pt x="31" y="12"/>
                  </a:lnTo>
                  <a:lnTo>
                    <a:pt x="31" y="12"/>
                  </a:lnTo>
                  <a:lnTo>
                    <a:pt x="28" y="12"/>
                  </a:lnTo>
                  <a:lnTo>
                    <a:pt x="28" y="14"/>
                  </a:lnTo>
                  <a:lnTo>
                    <a:pt x="28" y="14"/>
                  </a:lnTo>
                  <a:lnTo>
                    <a:pt x="28" y="17"/>
                  </a:lnTo>
                  <a:lnTo>
                    <a:pt x="28" y="17"/>
                  </a:lnTo>
                  <a:lnTo>
                    <a:pt x="28" y="17"/>
                  </a:lnTo>
                  <a:lnTo>
                    <a:pt x="28" y="17"/>
                  </a:lnTo>
                  <a:lnTo>
                    <a:pt x="28" y="17"/>
                  </a:lnTo>
                  <a:lnTo>
                    <a:pt x="28" y="17"/>
                  </a:lnTo>
                  <a:lnTo>
                    <a:pt x="28" y="17"/>
                  </a:lnTo>
                  <a:lnTo>
                    <a:pt x="28" y="19"/>
                  </a:lnTo>
                  <a:lnTo>
                    <a:pt x="28" y="19"/>
                  </a:lnTo>
                  <a:lnTo>
                    <a:pt x="28" y="19"/>
                  </a:lnTo>
                  <a:lnTo>
                    <a:pt x="28" y="19"/>
                  </a:lnTo>
                  <a:lnTo>
                    <a:pt x="28" y="19"/>
                  </a:lnTo>
                  <a:lnTo>
                    <a:pt x="28" y="21"/>
                  </a:lnTo>
                  <a:lnTo>
                    <a:pt x="28" y="21"/>
                  </a:lnTo>
                  <a:lnTo>
                    <a:pt x="26" y="21"/>
                  </a:lnTo>
                  <a:lnTo>
                    <a:pt x="28" y="21"/>
                  </a:lnTo>
                  <a:lnTo>
                    <a:pt x="28" y="21"/>
                  </a:lnTo>
                  <a:lnTo>
                    <a:pt x="28" y="21"/>
                  </a:lnTo>
                  <a:lnTo>
                    <a:pt x="28" y="21"/>
                  </a:lnTo>
                  <a:lnTo>
                    <a:pt x="28" y="21"/>
                  </a:lnTo>
                  <a:lnTo>
                    <a:pt x="28" y="21"/>
                  </a:lnTo>
                  <a:lnTo>
                    <a:pt x="28" y="21"/>
                  </a:lnTo>
                  <a:lnTo>
                    <a:pt x="28" y="21"/>
                  </a:lnTo>
                  <a:lnTo>
                    <a:pt x="31" y="21"/>
                  </a:lnTo>
                  <a:lnTo>
                    <a:pt x="31" y="21"/>
                  </a:lnTo>
                  <a:lnTo>
                    <a:pt x="31" y="19"/>
                  </a:lnTo>
                  <a:lnTo>
                    <a:pt x="31" y="19"/>
                  </a:lnTo>
                  <a:lnTo>
                    <a:pt x="31" y="19"/>
                  </a:lnTo>
                  <a:lnTo>
                    <a:pt x="31" y="19"/>
                  </a:lnTo>
                  <a:lnTo>
                    <a:pt x="33" y="19"/>
                  </a:lnTo>
                  <a:lnTo>
                    <a:pt x="33" y="19"/>
                  </a:lnTo>
                  <a:lnTo>
                    <a:pt x="33" y="19"/>
                  </a:lnTo>
                  <a:lnTo>
                    <a:pt x="31" y="19"/>
                  </a:lnTo>
                  <a:close/>
                  <a:moveTo>
                    <a:pt x="102" y="47"/>
                  </a:moveTo>
                  <a:lnTo>
                    <a:pt x="99" y="47"/>
                  </a:lnTo>
                  <a:lnTo>
                    <a:pt x="102" y="47"/>
                  </a:lnTo>
                  <a:lnTo>
                    <a:pt x="102" y="47"/>
                  </a:lnTo>
                  <a:lnTo>
                    <a:pt x="102" y="47"/>
                  </a:lnTo>
                  <a:lnTo>
                    <a:pt x="104" y="47"/>
                  </a:lnTo>
                  <a:lnTo>
                    <a:pt x="104" y="47"/>
                  </a:lnTo>
                  <a:lnTo>
                    <a:pt x="104" y="50"/>
                  </a:lnTo>
                  <a:lnTo>
                    <a:pt x="104" y="50"/>
                  </a:lnTo>
                  <a:lnTo>
                    <a:pt x="104" y="50"/>
                  </a:lnTo>
                  <a:lnTo>
                    <a:pt x="104" y="50"/>
                  </a:lnTo>
                  <a:lnTo>
                    <a:pt x="107" y="50"/>
                  </a:lnTo>
                  <a:lnTo>
                    <a:pt x="107" y="50"/>
                  </a:lnTo>
                  <a:lnTo>
                    <a:pt x="107" y="47"/>
                  </a:lnTo>
                  <a:lnTo>
                    <a:pt x="109" y="50"/>
                  </a:lnTo>
                  <a:lnTo>
                    <a:pt x="107" y="50"/>
                  </a:lnTo>
                  <a:lnTo>
                    <a:pt x="107" y="47"/>
                  </a:lnTo>
                  <a:lnTo>
                    <a:pt x="107" y="47"/>
                  </a:lnTo>
                  <a:lnTo>
                    <a:pt x="109" y="47"/>
                  </a:lnTo>
                  <a:lnTo>
                    <a:pt x="107" y="47"/>
                  </a:lnTo>
                  <a:lnTo>
                    <a:pt x="107" y="47"/>
                  </a:lnTo>
                  <a:lnTo>
                    <a:pt x="107" y="45"/>
                  </a:lnTo>
                  <a:lnTo>
                    <a:pt x="104" y="45"/>
                  </a:lnTo>
                  <a:lnTo>
                    <a:pt x="104" y="47"/>
                  </a:lnTo>
                  <a:lnTo>
                    <a:pt x="102" y="45"/>
                  </a:lnTo>
                  <a:lnTo>
                    <a:pt x="102" y="47"/>
                  </a:lnTo>
                  <a:close/>
                  <a:moveTo>
                    <a:pt x="215" y="275"/>
                  </a:moveTo>
                  <a:lnTo>
                    <a:pt x="213" y="275"/>
                  </a:lnTo>
                  <a:lnTo>
                    <a:pt x="213" y="275"/>
                  </a:lnTo>
                  <a:lnTo>
                    <a:pt x="213" y="275"/>
                  </a:lnTo>
                  <a:lnTo>
                    <a:pt x="213" y="275"/>
                  </a:lnTo>
                  <a:lnTo>
                    <a:pt x="213" y="275"/>
                  </a:lnTo>
                  <a:lnTo>
                    <a:pt x="211" y="275"/>
                  </a:lnTo>
                  <a:lnTo>
                    <a:pt x="213" y="275"/>
                  </a:lnTo>
                  <a:lnTo>
                    <a:pt x="213" y="277"/>
                  </a:lnTo>
                  <a:lnTo>
                    <a:pt x="215" y="277"/>
                  </a:lnTo>
                  <a:lnTo>
                    <a:pt x="215" y="277"/>
                  </a:lnTo>
                  <a:lnTo>
                    <a:pt x="215" y="275"/>
                  </a:lnTo>
                  <a:lnTo>
                    <a:pt x="215" y="275"/>
                  </a:lnTo>
                  <a:close/>
                  <a:moveTo>
                    <a:pt x="561" y="270"/>
                  </a:moveTo>
                  <a:lnTo>
                    <a:pt x="559" y="270"/>
                  </a:lnTo>
                  <a:lnTo>
                    <a:pt x="559" y="270"/>
                  </a:lnTo>
                  <a:lnTo>
                    <a:pt x="559" y="272"/>
                  </a:lnTo>
                  <a:lnTo>
                    <a:pt x="556" y="272"/>
                  </a:lnTo>
                  <a:lnTo>
                    <a:pt x="556" y="275"/>
                  </a:lnTo>
                  <a:lnTo>
                    <a:pt x="556" y="275"/>
                  </a:lnTo>
                  <a:lnTo>
                    <a:pt x="559" y="275"/>
                  </a:lnTo>
                  <a:lnTo>
                    <a:pt x="559" y="272"/>
                  </a:lnTo>
                  <a:lnTo>
                    <a:pt x="559" y="275"/>
                  </a:lnTo>
                  <a:lnTo>
                    <a:pt x="559" y="275"/>
                  </a:lnTo>
                  <a:lnTo>
                    <a:pt x="559" y="275"/>
                  </a:lnTo>
                  <a:lnTo>
                    <a:pt x="559" y="275"/>
                  </a:lnTo>
                  <a:lnTo>
                    <a:pt x="559" y="275"/>
                  </a:lnTo>
                  <a:lnTo>
                    <a:pt x="559" y="277"/>
                  </a:lnTo>
                  <a:lnTo>
                    <a:pt x="559" y="277"/>
                  </a:lnTo>
                  <a:lnTo>
                    <a:pt x="559" y="277"/>
                  </a:lnTo>
                  <a:lnTo>
                    <a:pt x="559" y="275"/>
                  </a:lnTo>
                  <a:lnTo>
                    <a:pt x="561" y="275"/>
                  </a:lnTo>
                  <a:lnTo>
                    <a:pt x="561" y="272"/>
                  </a:lnTo>
                  <a:lnTo>
                    <a:pt x="561" y="272"/>
                  </a:lnTo>
                  <a:lnTo>
                    <a:pt x="561" y="270"/>
                  </a:lnTo>
                  <a:lnTo>
                    <a:pt x="561" y="270"/>
                  </a:lnTo>
                  <a:close/>
                  <a:moveTo>
                    <a:pt x="540" y="239"/>
                  </a:moveTo>
                  <a:lnTo>
                    <a:pt x="537" y="239"/>
                  </a:lnTo>
                  <a:lnTo>
                    <a:pt x="537" y="239"/>
                  </a:lnTo>
                  <a:lnTo>
                    <a:pt x="537" y="239"/>
                  </a:lnTo>
                  <a:lnTo>
                    <a:pt x="537" y="237"/>
                  </a:lnTo>
                  <a:lnTo>
                    <a:pt x="535" y="237"/>
                  </a:lnTo>
                  <a:lnTo>
                    <a:pt x="533" y="237"/>
                  </a:lnTo>
                  <a:lnTo>
                    <a:pt x="530" y="237"/>
                  </a:lnTo>
                  <a:lnTo>
                    <a:pt x="528" y="237"/>
                  </a:lnTo>
                  <a:lnTo>
                    <a:pt x="525" y="239"/>
                  </a:lnTo>
                  <a:lnTo>
                    <a:pt x="525" y="241"/>
                  </a:lnTo>
                  <a:lnTo>
                    <a:pt x="525" y="241"/>
                  </a:lnTo>
                  <a:lnTo>
                    <a:pt x="525" y="244"/>
                  </a:lnTo>
                  <a:lnTo>
                    <a:pt x="525" y="244"/>
                  </a:lnTo>
                  <a:lnTo>
                    <a:pt x="523" y="244"/>
                  </a:lnTo>
                  <a:lnTo>
                    <a:pt x="523" y="241"/>
                  </a:lnTo>
                  <a:lnTo>
                    <a:pt x="523" y="241"/>
                  </a:lnTo>
                  <a:lnTo>
                    <a:pt x="523" y="241"/>
                  </a:lnTo>
                  <a:lnTo>
                    <a:pt x="523" y="241"/>
                  </a:lnTo>
                  <a:lnTo>
                    <a:pt x="521" y="241"/>
                  </a:lnTo>
                  <a:lnTo>
                    <a:pt x="521" y="244"/>
                  </a:lnTo>
                  <a:lnTo>
                    <a:pt x="521" y="244"/>
                  </a:lnTo>
                  <a:lnTo>
                    <a:pt x="521" y="246"/>
                  </a:lnTo>
                  <a:lnTo>
                    <a:pt x="521" y="249"/>
                  </a:lnTo>
                  <a:lnTo>
                    <a:pt x="523" y="249"/>
                  </a:lnTo>
                  <a:lnTo>
                    <a:pt x="525" y="246"/>
                  </a:lnTo>
                  <a:lnTo>
                    <a:pt x="525" y="246"/>
                  </a:lnTo>
                  <a:lnTo>
                    <a:pt x="525" y="249"/>
                  </a:lnTo>
                  <a:lnTo>
                    <a:pt x="525" y="249"/>
                  </a:lnTo>
                  <a:lnTo>
                    <a:pt x="525" y="251"/>
                  </a:lnTo>
                  <a:lnTo>
                    <a:pt x="528" y="249"/>
                  </a:lnTo>
                  <a:lnTo>
                    <a:pt x="530" y="244"/>
                  </a:lnTo>
                  <a:lnTo>
                    <a:pt x="533" y="244"/>
                  </a:lnTo>
                  <a:lnTo>
                    <a:pt x="533" y="244"/>
                  </a:lnTo>
                  <a:lnTo>
                    <a:pt x="533" y="244"/>
                  </a:lnTo>
                  <a:lnTo>
                    <a:pt x="533" y="244"/>
                  </a:lnTo>
                  <a:lnTo>
                    <a:pt x="535" y="244"/>
                  </a:lnTo>
                  <a:lnTo>
                    <a:pt x="535" y="244"/>
                  </a:lnTo>
                  <a:lnTo>
                    <a:pt x="537" y="244"/>
                  </a:lnTo>
                  <a:lnTo>
                    <a:pt x="537" y="244"/>
                  </a:lnTo>
                  <a:lnTo>
                    <a:pt x="537" y="244"/>
                  </a:lnTo>
                  <a:lnTo>
                    <a:pt x="540" y="241"/>
                  </a:lnTo>
                  <a:lnTo>
                    <a:pt x="540" y="241"/>
                  </a:lnTo>
                  <a:lnTo>
                    <a:pt x="540" y="241"/>
                  </a:lnTo>
                  <a:lnTo>
                    <a:pt x="542" y="239"/>
                  </a:lnTo>
                  <a:lnTo>
                    <a:pt x="542" y="239"/>
                  </a:lnTo>
                  <a:lnTo>
                    <a:pt x="540" y="239"/>
                  </a:lnTo>
                  <a:close/>
                  <a:moveTo>
                    <a:pt x="547" y="215"/>
                  </a:moveTo>
                  <a:lnTo>
                    <a:pt x="547" y="215"/>
                  </a:lnTo>
                  <a:lnTo>
                    <a:pt x="547" y="215"/>
                  </a:lnTo>
                  <a:lnTo>
                    <a:pt x="547" y="213"/>
                  </a:lnTo>
                  <a:lnTo>
                    <a:pt x="547" y="211"/>
                  </a:lnTo>
                  <a:lnTo>
                    <a:pt x="547" y="213"/>
                  </a:lnTo>
                  <a:lnTo>
                    <a:pt x="547" y="213"/>
                  </a:lnTo>
                  <a:lnTo>
                    <a:pt x="547" y="215"/>
                  </a:lnTo>
                  <a:lnTo>
                    <a:pt x="547" y="215"/>
                  </a:lnTo>
                  <a:lnTo>
                    <a:pt x="547" y="215"/>
                  </a:lnTo>
                  <a:lnTo>
                    <a:pt x="547" y="215"/>
                  </a:lnTo>
                  <a:lnTo>
                    <a:pt x="547" y="218"/>
                  </a:lnTo>
                  <a:lnTo>
                    <a:pt x="547" y="218"/>
                  </a:lnTo>
                  <a:lnTo>
                    <a:pt x="549" y="215"/>
                  </a:lnTo>
                  <a:lnTo>
                    <a:pt x="549" y="215"/>
                  </a:lnTo>
                  <a:lnTo>
                    <a:pt x="549" y="215"/>
                  </a:lnTo>
                  <a:lnTo>
                    <a:pt x="547" y="215"/>
                  </a:lnTo>
                  <a:close/>
                  <a:moveTo>
                    <a:pt x="137" y="125"/>
                  </a:moveTo>
                  <a:lnTo>
                    <a:pt x="137" y="125"/>
                  </a:lnTo>
                  <a:lnTo>
                    <a:pt x="137" y="123"/>
                  </a:lnTo>
                  <a:lnTo>
                    <a:pt x="137" y="123"/>
                  </a:lnTo>
                  <a:lnTo>
                    <a:pt x="137" y="121"/>
                  </a:lnTo>
                  <a:lnTo>
                    <a:pt x="137" y="121"/>
                  </a:lnTo>
                  <a:lnTo>
                    <a:pt x="137" y="123"/>
                  </a:lnTo>
                  <a:lnTo>
                    <a:pt x="135" y="123"/>
                  </a:lnTo>
                  <a:lnTo>
                    <a:pt x="135" y="123"/>
                  </a:lnTo>
                  <a:lnTo>
                    <a:pt x="135" y="125"/>
                  </a:lnTo>
                  <a:lnTo>
                    <a:pt x="135" y="125"/>
                  </a:lnTo>
                  <a:lnTo>
                    <a:pt x="133" y="125"/>
                  </a:lnTo>
                  <a:lnTo>
                    <a:pt x="133" y="128"/>
                  </a:lnTo>
                  <a:lnTo>
                    <a:pt x="133" y="128"/>
                  </a:lnTo>
                  <a:lnTo>
                    <a:pt x="133" y="128"/>
                  </a:lnTo>
                  <a:lnTo>
                    <a:pt x="135" y="130"/>
                  </a:lnTo>
                  <a:lnTo>
                    <a:pt x="135" y="130"/>
                  </a:lnTo>
                  <a:lnTo>
                    <a:pt x="135" y="130"/>
                  </a:lnTo>
                  <a:lnTo>
                    <a:pt x="137" y="130"/>
                  </a:lnTo>
                  <a:lnTo>
                    <a:pt x="137" y="130"/>
                  </a:lnTo>
                  <a:lnTo>
                    <a:pt x="137" y="128"/>
                  </a:lnTo>
                  <a:lnTo>
                    <a:pt x="137" y="128"/>
                  </a:lnTo>
                  <a:lnTo>
                    <a:pt x="140" y="128"/>
                  </a:lnTo>
                  <a:lnTo>
                    <a:pt x="137" y="128"/>
                  </a:lnTo>
                  <a:lnTo>
                    <a:pt x="137" y="125"/>
                  </a:lnTo>
                  <a:close/>
                  <a:moveTo>
                    <a:pt x="372" y="104"/>
                  </a:moveTo>
                  <a:lnTo>
                    <a:pt x="369" y="104"/>
                  </a:lnTo>
                  <a:lnTo>
                    <a:pt x="372" y="104"/>
                  </a:lnTo>
                  <a:lnTo>
                    <a:pt x="372" y="104"/>
                  </a:lnTo>
                  <a:lnTo>
                    <a:pt x="372" y="104"/>
                  </a:lnTo>
                  <a:lnTo>
                    <a:pt x="372" y="104"/>
                  </a:lnTo>
                  <a:lnTo>
                    <a:pt x="372" y="104"/>
                  </a:lnTo>
                  <a:lnTo>
                    <a:pt x="372" y="104"/>
                  </a:lnTo>
                  <a:lnTo>
                    <a:pt x="372" y="104"/>
                  </a:lnTo>
                  <a:close/>
                  <a:moveTo>
                    <a:pt x="346" y="246"/>
                  </a:moveTo>
                  <a:lnTo>
                    <a:pt x="346" y="246"/>
                  </a:lnTo>
                  <a:lnTo>
                    <a:pt x="343" y="246"/>
                  </a:lnTo>
                  <a:lnTo>
                    <a:pt x="341" y="246"/>
                  </a:lnTo>
                  <a:lnTo>
                    <a:pt x="341" y="246"/>
                  </a:lnTo>
                  <a:lnTo>
                    <a:pt x="341" y="244"/>
                  </a:lnTo>
                  <a:lnTo>
                    <a:pt x="341" y="244"/>
                  </a:lnTo>
                  <a:lnTo>
                    <a:pt x="341" y="244"/>
                  </a:lnTo>
                  <a:lnTo>
                    <a:pt x="343" y="244"/>
                  </a:lnTo>
                  <a:lnTo>
                    <a:pt x="343" y="244"/>
                  </a:lnTo>
                  <a:lnTo>
                    <a:pt x="343" y="241"/>
                  </a:lnTo>
                  <a:lnTo>
                    <a:pt x="343" y="239"/>
                  </a:lnTo>
                  <a:lnTo>
                    <a:pt x="341" y="239"/>
                  </a:lnTo>
                  <a:lnTo>
                    <a:pt x="341" y="237"/>
                  </a:lnTo>
                  <a:lnTo>
                    <a:pt x="339" y="237"/>
                  </a:lnTo>
                  <a:lnTo>
                    <a:pt x="339" y="237"/>
                  </a:lnTo>
                  <a:lnTo>
                    <a:pt x="339" y="234"/>
                  </a:lnTo>
                  <a:lnTo>
                    <a:pt x="339" y="234"/>
                  </a:lnTo>
                  <a:lnTo>
                    <a:pt x="339" y="234"/>
                  </a:lnTo>
                  <a:lnTo>
                    <a:pt x="339" y="234"/>
                  </a:lnTo>
                  <a:lnTo>
                    <a:pt x="339" y="232"/>
                  </a:lnTo>
                  <a:lnTo>
                    <a:pt x="336" y="230"/>
                  </a:lnTo>
                  <a:lnTo>
                    <a:pt x="336" y="230"/>
                  </a:lnTo>
                  <a:lnTo>
                    <a:pt x="336" y="230"/>
                  </a:lnTo>
                  <a:lnTo>
                    <a:pt x="336" y="227"/>
                  </a:lnTo>
                  <a:lnTo>
                    <a:pt x="334" y="225"/>
                  </a:lnTo>
                  <a:lnTo>
                    <a:pt x="334" y="225"/>
                  </a:lnTo>
                  <a:lnTo>
                    <a:pt x="331" y="225"/>
                  </a:lnTo>
                  <a:lnTo>
                    <a:pt x="331" y="225"/>
                  </a:lnTo>
                  <a:lnTo>
                    <a:pt x="331" y="225"/>
                  </a:lnTo>
                  <a:lnTo>
                    <a:pt x="331" y="227"/>
                  </a:lnTo>
                  <a:lnTo>
                    <a:pt x="331" y="227"/>
                  </a:lnTo>
                  <a:lnTo>
                    <a:pt x="331" y="227"/>
                  </a:lnTo>
                  <a:lnTo>
                    <a:pt x="329" y="227"/>
                  </a:lnTo>
                  <a:lnTo>
                    <a:pt x="329" y="227"/>
                  </a:lnTo>
                  <a:lnTo>
                    <a:pt x="327" y="227"/>
                  </a:lnTo>
                  <a:lnTo>
                    <a:pt x="327" y="225"/>
                  </a:lnTo>
                  <a:lnTo>
                    <a:pt x="327" y="225"/>
                  </a:lnTo>
                  <a:lnTo>
                    <a:pt x="327" y="225"/>
                  </a:lnTo>
                  <a:lnTo>
                    <a:pt x="324" y="225"/>
                  </a:lnTo>
                  <a:lnTo>
                    <a:pt x="322" y="225"/>
                  </a:lnTo>
                  <a:lnTo>
                    <a:pt x="322" y="225"/>
                  </a:lnTo>
                  <a:lnTo>
                    <a:pt x="322" y="225"/>
                  </a:lnTo>
                  <a:lnTo>
                    <a:pt x="320" y="225"/>
                  </a:lnTo>
                  <a:lnTo>
                    <a:pt x="320" y="225"/>
                  </a:lnTo>
                  <a:lnTo>
                    <a:pt x="320" y="225"/>
                  </a:lnTo>
                  <a:lnTo>
                    <a:pt x="317" y="223"/>
                  </a:lnTo>
                  <a:lnTo>
                    <a:pt x="317" y="223"/>
                  </a:lnTo>
                  <a:lnTo>
                    <a:pt x="317" y="223"/>
                  </a:lnTo>
                  <a:lnTo>
                    <a:pt x="315" y="223"/>
                  </a:lnTo>
                  <a:lnTo>
                    <a:pt x="315" y="223"/>
                  </a:lnTo>
                  <a:lnTo>
                    <a:pt x="315" y="223"/>
                  </a:lnTo>
                  <a:lnTo>
                    <a:pt x="312" y="220"/>
                  </a:lnTo>
                  <a:lnTo>
                    <a:pt x="312" y="220"/>
                  </a:lnTo>
                  <a:lnTo>
                    <a:pt x="312" y="220"/>
                  </a:lnTo>
                  <a:lnTo>
                    <a:pt x="308" y="218"/>
                  </a:lnTo>
                  <a:lnTo>
                    <a:pt x="303" y="213"/>
                  </a:lnTo>
                  <a:lnTo>
                    <a:pt x="298" y="211"/>
                  </a:lnTo>
                  <a:lnTo>
                    <a:pt x="296" y="211"/>
                  </a:lnTo>
                  <a:lnTo>
                    <a:pt x="294" y="211"/>
                  </a:lnTo>
                  <a:lnTo>
                    <a:pt x="294" y="211"/>
                  </a:lnTo>
                  <a:lnTo>
                    <a:pt x="294" y="211"/>
                  </a:lnTo>
                  <a:lnTo>
                    <a:pt x="294" y="211"/>
                  </a:lnTo>
                  <a:lnTo>
                    <a:pt x="294" y="211"/>
                  </a:lnTo>
                  <a:lnTo>
                    <a:pt x="291" y="213"/>
                  </a:lnTo>
                  <a:lnTo>
                    <a:pt x="291" y="213"/>
                  </a:lnTo>
                  <a:lnTo>
                    <a:pt x="294" y="215"/>
                  </a:lnTo>
                  <a:lnTo>
                    <a:pt x="291" y="215"/>
                  </a:lnTo>
                  <a:lnTo>
                    <a:pt x="291" y="215"/>
                  </a:lnTo>
                  <a:lnTo>
                    <a:pt x="291" y="215"/>
                  </a:lnTo>
                  <a:lnTo>
                    <a:pt x="291" y="215"/>
                  </a:lnTo>
                  <a:lnTo>
                    <a:pt x="291" y="215"/>
                  </a:lnTo>
                  <a:lnTo>
                    <a:pt x="291" y="218"/>
                  </a:lnTo>
                  <a:lnTo>
                    <a:pt x="291" y="218"/>
                  </a:lnTo>
                  <a:lnTo>
                    <a:pt x="291" y="218"/>
                  </a:lnTo>
                  <a:lnTo>
                    <a:pt x="294" y="218"/>
                  </a:lnTo>
                  <a:lnTo>
                    <a:pt x="294" y="218"/>
                  </a:lnTo>
                  <a:lnTo>
                    <a:pt x="294" y="220"/>
                  </a:lnTo>
                  <a:lnTo>
                    <a:pt x="294" y="220"/>
                  </a:lnTo>
                  <a:lnTo>
                    <a:pt x="296" y="220"/>
                  </a:lnTo>
                  <a:lnTo>
                    <a:pt x="296" y="218"/>
                  </a:lnTo>
                  <a:lnTo>
                    <a:pt x="296" y="218"/>
                  </a:lnTo>
                  <a:lnTo>
                    <a:pt x="296" y="218"/>
                  </a:lnTo>
                  <a:lnTo>
                    <a:pt x="296" y="218"/>
                  </a:lnTo>
                  <a:lnTo>
                    <a:pt x="298" y="218"/>
                  </a:lnTo>
                  <a:lnTo>
                    <a:pt x="298" y="218"/>
                  </a:lnTo>
                  <a:lnTo>
                    <a:pt x="298" y="220"/>
                  </a:lnTo>
                  <a:lnTo>
                    <a:pt x="298" y="220"/>
                  </a:lnTo>
                  <a:lnTo>
                    <a:pt x="301" y="220"/>
                  </a:lnTo>
                  <a:lnTo>
                    <a:pt x="301" y="220"/>
                  </a:lnTo>
                  <a:lnTo>
                    <a:pt x="301" y="220"/>
                  </a:lnTo>
                  <a:lnTo>
                    <a:pt x="301" y="220"/>
                  </a:lnTo>
                  <a:lnTo>
                    <a:pt x="301" y="220"/>
                  </a:lnTo>
                  <a:lnTo>
                    <a:pt x="303" y="220"/>
                  </a:lnTo>
                  <a:lnTo>
                    <a:pt x="303" y="220"/>
                  </a:lnTo>
                  <a:lnTo>
                    <a:pt x="303" y="220"/>
                  </a:lnTo>
                  <a:lnTo>
                    <a:pt x="303" y="220"/>
                  </a:lnTo>
                  <a:lnTo>
                    <a:pt x="303" y="220"/>
                  </a:lnTo>
                  <a:lnTo>
                    <a:pt x="303" y="220"/>
                  </a:lnTo>
                  <a:lnTo>
                    <a:pt x="303" y="223"/>
                  </a:lnTo>
                  <a:lnTo>
                    <a:pt x="303" y="223"/>
                  </a:lnTo>
                  <a:lnTo>
                    <a:pt x="303" y="223"/>
                  </a:lnTo>
                  <a:lnTo>
                    <a:pt x="303" y="225"/>
                  </a:lnTo>
                  <a:lnTo>
                    <a:pt x="303" y="225"/>
                  </a:lnTo>
                  <a:lnTo>
                    <a:pt x="303" y="225"/>
                  </a:lnTo>
                  <a:lnTo>
                    <a:pt x="303" y="227"/>
                  </a:lnTo>
                  <a:lnTo>
                    <a:pt x="303" y="227"/>
                  </a:lnTo>
                  <a:lnTo>
                    <a:pt x="303" y="227"/>
                  </a:lnTo>
                  <a:lnTo>
                    <a:pt x="303" y="227"/>
                  </a:lnTo>
                  <a:lnTo>
                    <a:pt x="303" y="227"/>
                  </a:lnTo>
                  <a:lnTo>
                    <a:pt x="303" y="227"/>
                  </a:lnTo>
                  <a:lnTo>
                    <a:pt x="303" y="227"/>
                  </a:lnTo>
                  <a:lnTo>
                    <a:pt x="305" y="230"/>
                  </a:lnTo>
                  <a:lnTo>
                    <a:pt x="303" y="232"/>
                  </a:lnTo>
                  <a:lnTo>
                    <a:pt x="303" y="232"/>
                  </a:lnTo>
                  <a:lnTo>
                    <a:pt x="305" y="232"/>
                  </a:lnTo>
                  <a:lnTo>
                    <a:pt x="305" y="232"/>
                  </a:lnTo>
                  <a:lnTo>
                    <a:pt x="305" y="232"/>
                  </a:lnTo>
                  <a:lnTo>
                    <a:pt x="305" y="232"/>
                  </a:lnTo>
                  <a:lnTo>
                    <a:pt x="308" y="232"/>
                  </a:lnTo>
                  <a:lnTo>
                    <a:pt x="308" y="232"/>
                  </a:lnTo>
                  <a:lnTo>
                    <a:pt x="308" y="234"/>
                  </a:lnTo>
                  <a:lnTo>
                    <a:pt x="308" y="234"/>
                  </a:lnTo>
                  <a:lnTo>
                    <a:pt x="308" y="234"/>
                  </a:lnTo>
                  <a:lnTo>
                    <a:pt x="308" y="234"/>
                  </a:lnTo>
                  <a:lnTo>
                    <a:pt x="308" y="234"/>
                  </a:lnTo>
                  <a:lnTo>
                    <a:pt x="308" y="237"/>
                  </a:lnTo>
                  <a:lnTo>
                    <a:pt x="310" y="237"/>
                  </a:lnTo>
                  <a:lnTo>
                    <a:pt x="310" y="237"/>
                  </a:lnTo>
                  <a:lnTo>
                    <a:pt x="310" y="234"/>
                  </a:lnTo>
                  <a:lnTo>
                    <a:pt x="310" y="237"/>
                  </a:lnTo>
                  <a:lnTo>
                    <a:pt x="310" y="237"/>
                  </a:lnTo>
                  <a:lnTo>
                    <a:pt x="310" y="237"/>
                  </a:lnTo>
                  <a:lnTo>
                    <a:pt x="312" y="237"/>
                  </a:lnTo>
                  <a:lnTo>
                    <a:pt x="312" y="237"/>
                  </a:lnTo>
                  <a:lnTo>
                    <a:pt x="312" y="239"/>
                  </a:lnTo>
                  <a:lnTo>
                    <a:pt x="312" y="239"/>
                  </a:lnTo>
                  <a:lnTo>
                    <a:pt x="312" y="239"/>
                  </a:lnTo>
                  <a:lnTo>
                    <a:pt x="315" y="239"/>
                  </a:lnTo>
                  <a:lnTo>
                    <a:pt x="315" y="239"/>
                  </a:lnTo>
                  <a:lnTo>
                    <a:pt x="315" y="239"/>
                  </a:lnTo>
                  <a:lnTo>
                    <a:pt x="315" y="239"/>
                  </a:lnTo>
                  <a:lnTo>
                    <a:pt x="315" y="241"/>
                  </a:lnTo>
                  <a:lnTo>
                    <a:pt x="315" y="241"/>
                  </a:lnTo>
                  <a:lnTo>
                    <a:pt x="317" y="241"/>
                  </a:lnTo>
                  <a:lnTo>
                    <a:pt x="317" y="241"/>
                  </a:lnTo>
                  <a:lnTo>
                    <a:pt x="317" y="241"/>
                  </a:lnTo>
                  <a:lnTo>
                    <a:pt x="317" y="241"/>
                  </a:lnTo>
                  <a:lnTo>
                    <a:pt x="317" y="241"/>
                  </a:lnTo>
                  <a:lnTo>
                    <a:pt x="317" y="241"/>
                  </a:lnTo>
                  <a:lnTo>
                    <a:pt x="320" y="244"/>
                  </a:lnTo>
                  <a:lnTo>
                    <a:pt x="320" y="241"/>
                  </a:lnTo>
                  <a:lnTo>
                    <a:pt x="320" y="241"/>
                  </a:lnTo>
                  <a:lnTo>
                    <a:pt x="320" y="244"/>
                  </a:lnTo>
                  <a:lnTo>
                    <a:pt x="320" y="244"/>
                  </a:lnTo>
                  <a:lnTo>
                    <a:pt x="322" y="244"/>
                  </a:lnTo>
                  <a:lnTo>
                    <a:pt x="322" y="244"/>
                  </a:lnTo>
                  <a:lnTo>
                    <a:pt x="322" y="244"/>
                  </a:lnTo>
                  <a:lnTo>
                    <a:pt x="322" y="244"/>
                  </a:lnTo>
                  <a:lnTo>
                    <a:pt x="322" y="244"/>
                  </a:lnTo>
                  <a:lnTo>
                    <a:pt x="322" y="244"/>
                  </a:lnTo>
                  <a:lnTo>
                    <a:pt x="322" y="244"/>
                  </a:lnTo>
                  <a:lnTo>
                    <a:pt x="324" y="244"/>
                  </a:lnTo>
                  <a:lnTo>
                    <a:pt x="324" y="244"/>
                  </a:lnTo>
                  <a:lnTo>
                    <a:pt x="327" y="244"/>
                  </a:lnTo>
                  <a:lnTo>
                    <a:pt x="327" y="244"/>
                  </a:lnTo>
                  <a:lnTo>
                    <a:pt x="329" y="244"/>
                  </a:lnTo>
                  <a:lnTo>
                    <a:pt x="329" y="244"/>
                  </a:lnTo>
                  <a:lnTo>
                    <a:pt x="329" y="246"/>
                  </a:lnTo>
                  <a:lnTo>
                    <a:pt x="331" y="246"/>
                  </a:lnTo>
                  <a:lnTo>
                    <a:pt x="331" y="246"/>
                  </a:lnTo>
                  <a:lnTo>
                    <a:pt x="331" y="246"/>
                  </a:lnTo>
                  <a:lnTo>
                    <a:pt x="331" y="246"/>
                  </a:lnTo>
                  <a:lnTo>
                    <a:pt x="334" y="246"/>
                  </a:lnTo>
                  <a:lnTo>
                    <a:pt x="334" y="246"/>
                  </a:lnTo>
                  <a:lnTo>
                    <a:pt x="336" y="249"/>
                  </a:lnTo>
                  <a:lnTo>
                    <a:pt x="336" y="249"/>
                  </a:lnTo>
                  <a:lnTo>
                    <a:pt x="336" y="246"/>
                  </a:lnTo>
                  <a:lnTo>
                    <a:pt x="339" y="246"/>
                  </a:lnTo>
                  <a:lnTo>
                    <a:pt x="341" y="249"/>
                  </a:lnTo>
                  <a:lnTo>
                    <a:pt x="343" y="249"/>
                  </a:lnTo>
                  <a:lnTo>
                    <a:pt x="343" y="249"/>
                  </a:lnTo>
                  <a:lnTo>
                    <a:pt x="343" y="249"/>
                  </a:lnTo>
                  <a:lnTo>
                    <a:pt x="343" y="249"/>
                  </a:lnTo>
                  <a:lnTo>
                    <a:pt x="346" y="249"/>
                  </a:lnTo>
                  <a:lnTo>
                    <a:pt x="346" y="249"/>
                  </a:lnTo>
                  <a:lnTo>
                    <a:pt x="346" y="249"/>
                  </a:lnTo>
                  <a:lnTo>
                    <a:pt x="346" y="249"/>
                  </a:lnTo>
                  <a:lnTo>
                    <a:pt x="348" y="249"/>
                  </a:lnTo>
                  <a:lnTo>
                    <a:pt x="348" y="249"/>
                  </a:lnTo>
                  <a:lnTo>
                    <a:pt x="348" y="246"/>
                  </a:lnTo>
                  <a:lnTo>
                    <a:pt x="346" y="246"/>
                  </a:lnTo>
                  <a:close/>
                  <a:moveTo>
                    <a:pt x="596" y="192"/>
                  </a:moveTo>
                  <a:lnTo>
                    <a:pt x="596" y="192"/>
                  </a:lnTo>
                  <a:lnTo>
                    <a:pt x="596" y="192"/>
                  </a:lnTo>
                  <a:lnTo>
                    <a:pt x="596" y="192"/>
                  </a:lnTo>
                  <a:lnTo>
                    <a:pt x="596" y="192"/>
                  </a:lnTo>
                  <a:lnTo>
                    <a:pt x="596" y="192"/>
                  </a:lnTo>
                  <a:lnTo>
                    <a:pt x="596" y="192"/>
                  </a:lnTo>
                  <a:lnTo>
                    <a:pt x="596" y="192"/>
                  </a:lnTo>
                  <a:lnTo>
                    <a:pt x="596" y="192"/>
                  </a:lnTo>
                  <a:close/>
                  <a:moveTo>
                    <a:pt x="675" y="331"/>
                  </a:moveTo>
                  <a:lnTo>
                    <a:pt x="675" y="331"/>
                  </a:lnTo>
                  <a:lnTo>
                    <a:pt x="675" y="331"/>
                  </a:lnTo>
                  <a:lnTo>
                    <a:pt x="672" y="334"/>
                  </a:lnTo>
                  <a:lnTo>
                    <a:pt x="675" y="334"/>
                  </a:lnTo>
                  <a:lnTo>
                    <a:pt x="675" y="334"/>
                  </a:lnTo>
                  <a:lnTo>
                    <a:pt x="675" y="334"/>
                  </a:lnTo>
                  <a:lnTo>
                    <a:pt x="675" y="331"/>
                  </a:lnTo>
                  <a:close/>
                  <a:moveTo>
                    <a:pt x="582" y="294"/>
                  </a:moveTo>
                  <a:lnTo>
                    <a:pt x="580" y="294"/>
                  </a:lnTo>
                  <a:lnTo>
                    <a:pt x="580" y="294"/>
                  </a:lnTo>
                  <a:lnTo>
                    <a:pt x="580" y="296"/>
                  </a:lnTo>
                  <a:lnTo>
                    <a:pt x="580" y="296"/>
                  </a:lnTo>
                  <a:lnTo>
                    <a:pt x="580" y="296"/>
                  </a:lnTo>
                  <a:lnTo>
                    <a:pt x="582" y="296"/>
                  </a:lnTo>
                  <a:lnTo>
                    <a:pt x="582" y="294"/>
                  </a:lnTo>
                  <a:lnTo>
                    <a:pt x="582" y="294"/>
                  </a:lnTo>
                  <a:lnTo>
                    <a:pt x="582" y="294"/>
                  </a:lnTo>
                  <a:close/>
                  <a:moveTo>
                    <a:pt x="592" y="187"/>
                  </a:moveTo>
                  <a:lnTo>
                    <a:pt x="592" y="187"/>
                  </a:lnTo>
                  <a:lnTo>
                    <a:pt x="594" y="187"/>
                  </a:lnTo>
                  <a:lnTo>
                    <a:pt x="594" y="187"/>
                  </a:lnTo>
                  <a:lnTo>
                    <a:pt x="592" y="187"/>
                  </a:lnTo>
                  <a:close/>
                  <a:moveTo>
                    <a:pt x="578" y="298"/>
                  </a:moveTo>
                  <a:lnTo>
                    <a:pt x="580" y="296"/>
                  </a:lnTo>
                  <a:lnTo>
                    <a:pt x="580" y="296"/>
                  </a:lnTo>
                  <a:lnTo>
                    <a:pt x="580" y="294"/>
                  </a:lnTo>
                  <a:lnTo>
                    <a:pt x="578" y="294"/>
                  </a:lnTo>
                  <a:lnTo>
                    <a:pt x="575" y="291"/>
                  </a:lnTo>
                  <a:lnTo>
                    <a:pt x="575" y="294"/>
                  </a:lnTo>
                  <a:lnTo>
                    <a:pt x="573" y="294"/>
                  </a:lnTo>
                  <a:lnTo>
                    <a:pt x="573" y="294"/>
                  </a:lnTo>
                  <a:lnTo>
                    <a:pt x="573" y="294"/>
                  </a:lnTo>
                  <a:lnTo>
                    <a:pt x="570" y="294"/>
                  </a:lnTo>
                  <a:lnTo>
                    <a:pt x="570" y="294"/>
                  </a:lnTo>
                  <a:lnTo>
                    <a:pt x="570" y="296"/>
                  </a:lnTo>
                  <a:lnTo>
                    <a:pt x="570" y="296"/>
                  </a:lnTo>
                  <a:lnTo>
                    <a:pt x="573" y="296"/>
                  </a:lnTo>
                  <a:lnTo>
                    <a:pt x="573" y="298"/>
                  </a:lnTo>
                  <a:lnTo>
                    <a:pt x="573" y="298"/>
                  </a:lnTo>
                  <a:lnTo>
                    <a:pt x="573" y="298"/>
                  </a:lnTo>
                  <a:lnTo>
                    <a:pt x="575" y="301"/>
                  </a:lnTo>
                  <a:lnTo>
                    <a:pt x="575" y="301"/>
                  </a:lnTo>
                  <a:lnTo>
                    <a:pt x="578" y="301"/>
                  </a:lnTo>
                  <a:lnTo>
                    <a:pt x="578" y="301"/>
                  </a:lnTo>
                  <a:lnTo>
                    <a:pt x="582" y="298"/>
                  </a:lnTo>
                  <a:lnTo>
                    <a:pt x="582" y="296"/>
                  </a:lnTo>
                  <a:lnTo>
                    <a:pt x="578" y="298"/>
                  </a:lnTo>
                  <a:close/>
                  <a:moveTo>
                    <a:pt x="521" y="223"/>
                  </a:moveTo>
                  <a:lnTo>
                    <a:pt x="521" y="223"/>
                  </a:lnTo>
                  <a:lnTo>
                    <a:pt x="521" y="223"/>
                  </a:lnTo>
                  <a:lnTo>
                    <a:pt x="521" y="223"/>
                  </a:lnTo>
                  <a:lnTo>
                    <a:pt x="521" y="223"/>
                  </a:lnTo>
                  <a:lnTo>
                    <a:pt x="521" y="223"/>
                  </a:lnTo>
                  <a:lnTo>
                    <a:pt x="521" y="223"/>
                  </a:lnTo>
                  <a:lnTo>
                    <a:pt x="521" y="225"/>
                  </a:lnTo>
                  <a:lnTo>
                    <a:pt x="521" y="225"/>
                  </a:lnTo>
                  <a:lnTo>
                    <a:pt x="521" y="225"/>
                  </a:lnTo>
                  <a:lnTo>
                    <a:pt x="521" y="223"/>
                  </a:lnTo>
                  <a:close/>
                  <a:moveTo>
                    <a:pt x="154" y="59"/>
                  </a:moveTo>
                  <a:lnTo>
                    <a:pt x="152" y="59"/>
                  </a:lnTo>
                  <a:lnTo>
                    <a:pt x="152" y="59"/>
                  </a:lnTo>
                  <a:lnTo>
                    <a:pt x="152" y="59"/>
                  </a:lnTo>
                  <a:lnTo>
                    <a:pt x="149" y="57"/>
                  </a:lnTo>
                  <a:lnTo>
                    <a:pt x="149" y="57"/>
                  </a:lnTo>
                  <a:lnTo>
                    <a:pt x="147" y="57"/>
                  </a:lnTo>
                  <a:lnTo>
                    <a:pt x="147" y="57"/>
                  </a:lnTo>
                  <a:lnTo>
                    <a:pt x="147" y="57"/>
                  </a:lnTo>
                  <a:lnTo>
                    <a:pt x="147" y="57"/>
                  </a:lnTo>
                  <a:lnTo>
                    <a:pt x="147" y="57"/>
                  </a:lnTo>
                  <a:lnTo>
                    <a:pt x="147" y="57"/>
                  </a:lnTo>
                  <a:lnTo>
                    <a:pt x="147" y="57"/>
                  </a:lnTo>
                  <a:lnTo>
                    <a:pt x="147" y="57"/>
                  </a:lnTo>
                  <a:lnTo>
                    <a:pt x="147" y="57"/>
                  </a:lnTo>
                  <a:lnTo>
                    <a:pt x="144" y="57"/>
                  </a:lnTo>
                  <a:lnTo>
                    <a:pt x="144" y="57"/>
                  </a:lnTo>
                  <a:lnTo>
                    <a:pt x="144" y="57"/>
                  </a:lnTo>
                  <a:lnTo>
                    <a:pt x="144" y="57"/>
                  </a:lnTo>
                  <a:lnTo>
                    <a:pt x="144" y="57"/>
                  </a:lnTo>
                  <a:lnTo>
                    <a:pt x="144" y="57"/>
                  </a:lnTo>
                  <a:lnTo>
                    <a:pt x="144" y="57"/>
                  </a:lnTo>
                  <a:lnTo>
                    <a:pt x="144" y="59"/>
                  </a:lnTo>
                  <a:lnTo>
                    <a:pt x="144" y="59"/>
                  </a:lnTo>
                  <a:lnTo>
                    <a:pt x="147" y="59"/>
                  </a:lnTo>
                  <a:lnTo>
                    <a:pt x="147" y="59"/>
                  </a:lnTo>
                  <a:lnTo>
                    <a:pt x="147" y="62"/>
                  </a:lnTo>
                  <a:lnTo>
                    <a:pt x="147" y="62"/>
                  </a:lnTo>
                  <a:lnTo>
                    <a:pt x="149" y="62"/>
                  </a:lnTo>
                  <a:lnTo>
                    <a:pt x="149" y="62"/>
                  </a:lnTo>
                  <a:lnTo>
                    <a:pt x="149" y="59"/>
                  </a:lnTo>
                  <a:lnTo>
                    <a:pt x="149" y="59"/>
                  </a:lnTo>
                  <a:lnTo>
                    <a:pt x="149" y="59"/>
                  </a:lnTo>
                  <a:lnTo>
                    <a:pt x="152" y="62"/>
                  </a:lnTo>
                  <a:lnTo>
                    <a:pt x="152" y="59"/>
                  </a:lnTo>
                  <a:lnTo>
                    <a:pt x="152" y="62"/>
                  </a:lnTo>
                  <a:lnTo>
                    <a:pt x="152" y="62"/>
                  </a:lnTo>
                  <a:lnTo>
                    <a:pt x="154" y="62"/>
                  </a:lnTo>
                  <a:lnTo>
                    <a:pt x="154" y="62"/>
                  </a:lnTo>
                  <a:lnTo>
                    <a:pt x="154" y="62"/>
                  </a:lnTo>
                  <a:lnTo>
                    <a:pt x="154" y="59"/>
                  </a:lnTo>
                  <a:lnTo>
                    <a:pt x="154" y="59"/>
                  </a:lnTo>
                  <a:close/>
                  <a:moveTo>
                    <a:pt x="187" y="144"/>
                  </a:moveTo>
                  <a:lnTo>
                    <a:pt x="187" y="144"/>
                  </a:lnTo>
                  <a:lnTo>
                    <a:pt x="185" y="147"/>
                  </a:lnTo>
                  <a:lnTo>
                    <a:pt x="185" y="147"/>
                  </a:lnTo>
                  <a:lnTo>
                    <a:pt x="185" y="149"/>
                  </a:lnTo>
                  <a:lnTo>
                    <a:pt x="187" y="147"/>
                  </a:lnTo>
                  <a:lnTo>
                    <a:pt x="189" y="147"/>
                  </a:lnTo>
                  <a:lnTo>
                    <a:pt x="189" y="144"/>
                  </a:lnTo>
                  <a:lnTo>
                    <a:pt x="187" y="144"/>
                  </a:lnTo>
                  <a:lnTo>
                    <a:pt x="187" y="144"/>
                  </a:lnTo>
                  <a:lnTo>
                    <a:pt x="187" y="144"/>
                  </a:lnTo>
                  <a:lnTo>
                    <a:pt x="189" y="144"/>
                  </a:lnTo>
                  <a:lnTo>
                    <a:pt x="187" y="144"/>
                  </a:lnTo>
                  <a:lnTo>
                    <a:pt x="189" y="142"/>
                  </a:lnTo>
                  <a:lnTo>
                    <a:pt x="189" y="142"/>
                  </a:lnTo>
                  <a:lnTo>
                    <a:pt x="189" y="142"/>
                  </a:lnTo>
                  <a:lnTo>
                    <a:pt x="189" y="142"/>
                  </a:lnTo>
                  <a:lnTo>
                    <a:pt x="189" y="142"/>
                  </a:lnTo>
                  <a:lnTo>
                    <a:pt x="189" y="142"/>
                  </a:lnTo>
                  <a:lnTo>
                    <a:pt x="187" y="142"/>
                  </a:lnTo>
                  <a:lnTo>
                    <a:pt x="187" y="144"/>
                  </a:lnTo>
                  <a:close/>
                  <a:moveTo>
                    <a:pt x="185" y="142"/>
                  </a:moveTo>
                  <a:lnTo>
                    <a:pt x="185" y="142"/>
                  </a:lnTo>
                  <a:lnTo>
                    <a:pt x="185" y="142"/>
                  </a:lnTo>
                  <a:lnTo>
                    <a:pt x="185" y="142"/>
                  </a:lnTo>
                  <a:lnTo>
                    <a:pt x="185" y="142"/>
                  </a:lnTo>
                  <a:lnTo>
                    <a:pt x="185" y="142"/>
                  </a:lnTo>
                  <a:lnTo>
                    <a:pt x="185" y="140"/>
                  </a:lnTo>
                  <a:lnTo>
                    <a:pt x="182" y="140"/>
                  </a:lnTo>
                  <a:lnTo>
                    <a:pt x="182" y="140"/>
                  </a:lnTo>
                  <a:lnTo>
                    <a:pt x="182" y="140"/>
                  </a:lnTo>
                  <a:lnTo>
                    <a:pt x="182" y="140"/>
                  </a:lnTo>
                  <a:lnTo>
                    <a:pt x="182" y="140"/>
                  </a:lnTo>
                  <a:lnTo>
                    <a:pt x="182" y="140"/>
                  </a:lnTo>
                  <a:lnTo>
                    <a:pt x="182" y="140"/>
                  </a:lnTo>
                  <a:lnTo>
                    <a:pt x="182" y="142"/>
                  </a:lnTo>
                  <a:lnTo>
                    <a:pt x="182" y="142"/>
                  </a:lnTo>
                  <a:lnTo>
                    <a:pt x="182" y="142"/>
                  </a:lnTo>
                  <a:lnTo>
                    <a:pt x="182" y="142"/>
                  </a:lnTo>
                  <a:lnTo>
                    <a:pt x="182" y="142"/>
                  </a:lnTo>
                  <a:lnTo>
                    <a:pt x="182" y="142"/>
                  </a:lnTo>
                  <a:lnTo>
                    <a:pt x="180" y="142"/>
                  </a:lnTo>
                  <a:lnTo>
                    <a:pt x="180" y="142"/>
                  </a:lnTo>
                  <a:lnTo>
                    <a:pt x="180" y="142"/>
                  </a:lnTo>
                  <a:lnTo>
                    <a:pt x="180" y="144"/>
                  </a:lnTo>
                  <a:lnTo>
                    <a:pt x="178" y="144"/>
                  </a:lnTo>
                  <a:lnTo>
                    <a:pt x="178" y="144"/>
                  </a:lnTo>
                  <a:lnTo>
                    <a:pt x="180" y="147"/>
                  </a:lnTo>
                  <a:lnTo>
                    <a:pt x="180" y="147"/>
                  </a:lnTo>
                  <a:lnTo>
                    <a:pt x="180" y="147"/>
                  </a:lnTo>
                  <a:lnTo>
                    <a:pt x="180" y="147"/>
                  </a:lnTo>
                  <a:lnTo>
                    <a:pt x="182" y="147"/>
                  </a:lnTo>
                  <a:lnTo>
                    <a:pt x="185" y="147"/>
                  </a:lnTo>
                  <a:lnTo>
                    <a:pt x="185" y="147"/>
                  </a:lnTo>
                  <a:lnTo>
                    <a:pt x="187" y="142"/>
                  </a:lnTo>
                  <a:lnTo>
                    <a:pt x="185" y="142"/>
                  </a:lnTo>
                  <a:close/>
                  <a:moveTo>
                    <a:pt x="142" y="50"/>
                  </a:moveTo>
                  <a:lnTo>
                    <a:pt x="142" y="47"/>
                  </a:lnTo>
                  <a:lnTo>
                    <a:pt x="142" y="47"/>
                  </a:lnTo>
                  <a:lnTo>
                    <a:pt x="142" y="47"/>
                  </a:lnTo>
                  <a:lnTo>
                    <a:pt x="142" y="47"/>
                  </a:lnTo>
                  <a:lnTo>
                    <a:pt x="142" y="47"/>
                  </a:lnTo>
                  <a:lnTo>
                    <a:pt x="142" y="47"/>
                  </a:lnTo>
                  <a:lnTo>
                    <a:pt x="142" y="45"/>
                  </a:lnTo>
                  <a:lnTo>
                    <a:pt x="140" y="47"/>
                  </a:lnTo>
                  <a:lnTo>
                    <a:pt x="140" y="47"/>
                  </a:lnTo>
                  <a:lnTo>
                    <a:pt x="140" y="47"/>
                  </a:lnTo>
                  <a:lnTo>
                    <a:pt x="137" y="47"/>
                  </a:lnTo>
                  <a:lnTo>
                    <a:pt x="137" y="47"/>
                  </a:lnTo>
                  <a:lnTo>
                    <a:pt x="137" y="50"/>
                  </a:lnTo>
                  <a:lnTo>
                    <a:pt x="140" y="50"/>
                  </a:lnTo>
                  <a:lnTo>
                    <a:pt x="140" y="50"/>
                  </a:lnTo>
                  <a:lnTo>
                    <a:pt x="140" y="50"/>
                  </a:lnTo>
                  <a:lnTo>
                    <a:pt x="140" y="50"/>
                  </a:lnTo>
                  <a:lnTo>
                    <a:pt x="140" y="50"/>
                  </a:lnTo>
                  <a:lnTo>
                    <a:pt x="142" y="50"/>
                  </a:lnTo>
                  <a:lnTo>
                    <a:pt x="142" y="50"/>
                  </a:lnTo>
                  <a:lnTo>
                    <a:pt x="142" y="50"/>
                  </a:lnTo>
                  <a:close/>
                  <a:moveTo>
                    <a:pt x="144" y="54"/>
                  </a:moveTo>
                  <a:lnTo>
                    <a:pt x="147" y="54"/>
                  </a:lnTo>
                  <a:lnTo>
                    <a:pt x="147" y="54"/>
                  </a:lnTo>
                  <a:lnTo>
                    <a:pt x="147" y="54"/>
                  </a:lnTo>
                  <a:lnTo>
                    <a:pt x="149" y="57"/>
                  </a:lnTo>
                  <a:lnTo>
                    <a:pt x="149" y="54"/>
                  </a:lnTo>
                  <a:lnTo>
                    <a:pt x="149" y="54"/>
                  </a:lnTo>
                  <a:lnTo>
                    <a:pt x="149" y="54"/>
                  </a:lnTo>
                  <a:lnTo>
                    <a:pt x="149" y="54"/>
                  </a:lnTo>
                  <a:lnTo>
                    <a:pt x="149" y="54"/>
                  </a:lnTo>
                  <a:lnTo>
                    <a:pt x="147" y="52"/>
                  </a:lnTo>
                  <a:lnTo>
                    <a:pt x="147" y="52"/>
                  </a:lnTo>
                  <a:lnTo>
                    <a:pt x="147" y="52"/>
                  </a:lnTo>
                  <a:lnTo>
                    <a:pt x="144" y="52"/>
                  </a:lnTo>
                  <a:lnTo>
                    <a:pt x="144" y="52"/>
                  </a:lnTo>
                  <a:lnTo>
                    <a:pt x="144" y="52"/>
                  </a:lnTo>
                  <a:lnTo>
                    <a:pt x="144" y="52"/>
                  </a:lnTo>
                  <a:lnTo>
                    <a:pt x="142" y="52"/>
                  </a:lnTo>
                  <a:lnTo>
                    <a:pt x="142" y="50"/>
                  </a:lnTo>
                  <a:lnTo>
                    <a:pt x="142" y="50"/>
                  </a:lnTo>
                  <a:lnTo>
                    <a:pt x="142" y="50"/>
                  </a:lnTo>
                  <a:lnTo>
                    <a:pt x="142" y="52"/>
                  </a:lnTo>
                  <a:lnTo>
                    <a:pt x="142" y="52"/>
                  </a:lnTo>
                  <a:lnTo>
                    <a:pt x="142" y="52"/>
                  </a:lnTo>
                  <a:lnTo>
                    <a:pt x="142" y="52"/>
                  </a:lnTo>
                  <a:lnTo>
                    <a:pt x="144" y="52"/>
                  </a:lnTo>
                  <a:lnTo>
                    <a:pt x="144" y="54"/>
                  </a:lnTo>
                  <a:lnTo>
                    <a:pt x="144" y="54"/>
                  </a:lnTo>
                  <a:close/>
                  <a:moveTo>
                    <a:pt x="220" y="147"/>
                  </a:moveTo>
                  <a:lnTo>
                    <a:pt x="220" y="147"/>
                  </a:lnTo>
                  <a:lnTo>
                    <a:pt x="218" y="147"/>
                  </a:lnTo>
                  <a:lnTo>
                    <a:pt x="218" y="147"/>
                  </a:lnTo>
                  <a:lnTo>
                    <a:pt x="218" y="147"/>
                  </a:lnTo>
                  <a:lnTo>
                    <a:pt x="218" y="149"/>
                  </a:lnTo>
                  <a:lnTo>
                    <a:pt x="218" y="149"/>
                  </a:lnTo>
                  <a:lnTo>
                    <a:pt x="218" y="149"/>
                  </a:lnTo>
                  <a:lnTo>
                    <a:pt x="218" y="151"/>
                  </a:lnTo>
                  <a:lnTo>
                    <a:pt x="220" y="149"/>
                  </a:lnTo>
                  <a:lnTo>
                    <a:pt x="220" y="149"/>
                  </a:lnTo>
                  <a:lnTo>
                    <a:pt x="220" y="147"/>
                  </a:lnTo>
                  <a:lnTo>
                    <a:pt x="220" y="147"/>
                  </a:lnTo>
                  <a:close/>
                  <a:moveTo>
                    <a:pt x="211" y="102"/>
                  </a:moveTo>
                  <a:lnTo>
                    <a:pt x="213" y="104"/>
                  </a:lnTo>
                  <a:lnTo>
                    <a:pt x="213" y="106"/>
                  </a:lnTo>
                  <a:lnTo>
                    <a:pt x="213" y="106"/>
                  </a:lnTo>
                  <a:lnTo>
                    <a:pt x="213" y="106"/>
                  </a:lnTo>
                  <a:lnTo>
                    <a:pt x="213" y="106"/>
                  </a:lnTo>
                  <a:lnTo>
                    <a:pt x="213" y="106"/>
                  </a:lnTo>
                  <a:lnTo>
                    <a:pt x="215" y="109"/>
                  </a:lnTo>
                  <a:lnTo>
                    <a:pt x="215" y="109"/>
                  </a:lnTo>
                  <a:lnTo>
                    <a:pt x="215" y="111"/>
                  </a:lnTo>
                  <a:lnTo>
                    <a:pt x="218" y="111"/>
                  </a:lnTo>
                  <a:lnTo>
                    <a:pt x="218" y="111"/>
                  </a:lnTo>
                  <a:lnTo>
                    <a:pt x="218" y="111"/>
                  </a:lnTo>
                  <a:lnTo>
                    <a:pt x="220" y="114"/>
                  </a:lnTo>
                  <a:lnTo>
                    <a:pt x="220" y="114"/>
                  </a:lnTo>
                  <a:lnTo>
                    <a:pt x="220" y="114"/>
                  </a:lnTo>
                  <a:lnTo>
                    <a:pt x="220" y="114"/>
                  </a:lnTo>
                  <a:lnTo>
                    <a:pt x="220" y="114"/>
                  </a:lnTo>
                  <a:lnTo>
                    <a:pt x="220" y="114"/>
                  </a:lnTo>
                  <a:lnTo>
                    <a:pt x="220" y="114"/>
                  </a:lnTo>
                  <a:lnTo>
                    <a:pt x="223" y="114"/>
                  </a:lnTo>
                  <a:lnTo>
                    <a:pt x="223" y="114"/>
                  </a:lnTo>
                  <a:lnTo>
                    <a:pt x="225" y="114"/>
                  </a:lnTo>
                  <a:lnTo>
                    <a:pt x="223" y="114"/>
                  </a:lnTo>
                  <a:lnTo>
                    <a:pt x="223" y="111"/>
                  </a:lnTo>
                  <a:lnTo>
                    <a:pt x="223" y="111"/>
                  </a:lnTo>
                  <a:lnTo>
                    <a:pt x="223" y="109"/>
                  </a:lnTo>
                  <a:lnTo>
                    <a:pt x="220" y="109"/>
                  </a:lnTo>
                  <a:lnTo>
                    <a:pt x="220" y="106"/>
                  </a:lnTo>
                  <a:lnTo>
                    <a:pt x="220" y="106"/>
                  </a:lnTo>
                  <a:lnTo>
                    <a:pt x="218" y="106"/>
                  </a:lnTo>
                  <a:lnTo>
                    <a:pt x="218" y="106"/>
                  </a:lnTo>
                  <a:lnTo>
                    <a:pt x="218" y="106"/>
                  </a:lnTo>
                  <a:lnTo>
                    <a:pt x="218" y="106"/>
                  </a:lnTo>
                  <a:lnTo>
                    <a:pt x="218" y="104"/>
                  </a:lnTo>
                  <a:lnTo>
                    <a:pt x="218" y="104"/>
                  </a:lnTo>
                  <a:lnTo>
                    <a:pt x="218" y="104"/>
                  </a:lnTo>
                  <a:lnTo>
                    <a:pt x="218" y="104"/>
                  </a:lnTo>
                  <a:lnTo>
                    <a:pt x="218" y="104"/>
                  </a:lnTo>
                  <a:lnTo>
                    <a:pt x="218" y="104"/>
                  </a:lnTo>
                  <a:lnTo>
                    <a:pt x="220" y="104"/>
                  </a:lnTo>
                  <a:lnTo>
                    <a:pt x="220" y="102"/>
                  </a:lnTo>
                  <a:lnTo>
                    <a:pt x="223" y="102"/>
                  </a:lnTo>
                  <a:lnTo>
                    <a:pt x="220" y="102"/>
                  </a:lnTo>
                  <a:lnTo>
                    <a:pt x="211" y="92"/>
                  </a:lnTo>
                  <a:lnTo>
                    <a:pt x="206" y="90"/>
                  </a:lnTo>
                  <a:lnTo>
                    <a:pt x="204" y="88"/>
                  </a:lnTo>
                  <a:lnTo>
                    <a:pt x="204" y="88"/>
                  </a:lnTo>
                  <a:lnTo>
                    <a:pt x="204" y="85"/>
                  </a:lnTo>
                  <a:lnTo>
                    <a:pt x="204" y="85"/>
                  </a:lnTo>
                  <a:lnTo>
                    <a:pt x="204" y="85"/>
                  </a:lnTo>
                  <a:lnTo>
                    <a:pt x="204" y="85"/>
                  </a:lnTo>
                  <a:lnTo>
                    <a:pt x="204" y="85"/>
                  </a:lnTo>
                  <a:lnTo>
                    <a:pt x="201" y="85"/>
                  </a:lnTo>
                  <a:lnTo>
                    <a:pt x="201" y="83"/>
                  </a:lnTo>
                  <a:lnTo>
                    <a:pt x="201" y="83"/>
                  </a:lnTo>
                  <a:lnTo>
                    <a:pt x="199" y="80"/>
                  </a:lnTo>
                  <a:lnTo>
                    <a:pt x="199" y="80"/>
                  </a:lnTo>
                  <a:lnTo>
                    <a:pt x="199" y="80"/>
                  </a:lnTo>
                  <a:lnTo>
                    <a:pt x="199" y="80"/>
                  </a:lnTo>
                  <a:lnTo>
                    <a:pt x="196" y="80"/>
                  </a:lnTo>
                  <a:lnTo>
                    <a:pt x="196" y="80"/>
                  </a:lnTo>
                  <a:lnTo>
                    <a:pt x="196" y="80"/>
                  </a:lnTo>
                  <a:lnTo>
                    <a:pt x="196" y="80"/>
                  </a:lnTo>
                  <a:lnTo>
                    <a:pt x="194" y="80"/>
                  </a:lnTo>
                  <a:lnTo>
                    <a:pt x="194" y="80"/>
                  </a:lnTo>
                  <a:lnTo>
                    <a:pt x="194" y="80"/>
                  </a:lnTo>
                  <a:lnTo>
                    <a:pt x="192" y="78"/>
                  </a:lnTo>
                  <a:lnTo>
                    <a:pt x="192" y="80"/>
                  </a:lnTo>
                  <a:lnTo>
                    <a:pt x="192" y="78"/>
                  </a:lnTo>
                  <a:lnTo>
                    <a:pt x="192" y="78"/>
                  </a:lnTo>
                  <a:lnTo>
                    <a:pt x="192" y="78"/>
                  </a:lnTo>
                  <a:lnTo>
                    <a:pt x="189" y="78"/>
                  </a:lnTo>
                  <a:lnTo>
                    <a:pt x="189" y="78"/>
                  </a:lnTo>
                  <a:lnTo>
                    <a:pt x="189" y="78"/>
                  </a:lnTo>
                  <a:lnTo>
                    <a:pt x="189" y="76"/>
                  </a:lnTo>
                  <a:lnTo>
                    <a:pt x="189" y="76"/>
                  </a:lnTo>
                  <a:lnTo>
                    <a:pt x="187" y="76"/>
                  </a:lnTo>
                  <a:lnTo>
                    <a:pt x="187" y="76"/>
                  </a:lnTo>
                  <a:lnTo>
                    <a:pt x="187" y="76"/>
                  </a:lnTo>
                  <a:lnTo>
                    <a:pt x="185" y="78"/>
                  </a:lnTo>
                  <a:lnTo>
                    <a:pt x="185" y="76"/>
                  </a:lnTo>
                  <a:lnTo>
                    <a:pt x="182" y="76"/>
                  </a:lnTo>
                  <a:lnTo>
                    <a:pt x="182" y="76"/>
                  </a:lnTo>
                  <a:lnTo>
                    <a:pt x="182" y="76"/>
                  </a:lnTo>
                  <a:lnTo>
                    <a:pt x="182" y="73"/>
                  </a:lnTo>
                  <a:lnTo>
                    <a:pt x="182" y="73"/>
                  </a:lnTo>
                  <a:lnTo>
                    <a:pt x="180" y="73"/>
                  </a:lnTo>
                  <a:lnTo>
                    <a:pt x="178" y="73"/>
                  </a:lnTo>
                  <a:lnTo>
                    <a:pt x="178" y="73"/>
                  </a:lnTo>
                  <a:lnTo>
                    <a:pt x="178" y="71"/>
                  </a:lnTo>
                  <a:lnTo>
                    <a:pt x="178" y="71"/>
                  </a:lnTo>
                  <a:lnTo>
                    <a:pt x="178" y="69"/>
                  </a:lnTo>
                  <a:lnTo>
                    <a:pt x="175" y="69"/>
                  </a:lnTo>
                  <a:lnTo>
                    <a:pt x="175" y="66"/>
                  </a:lnTo>
                  <a:lnTo>
                    <a:pt x="173" y="66"/>
                  </a:lnTo>
                  <a:lnTo>
                    <a:pt x="173" y="66"/>
                  </a:lnTo>
                  <a:lnTo>
                    <a:pt x="173" y="66"/>
                  </a:lnTo>
                  <a:lnTo>
                    <a:pt x="170" y="64"/>
                  </a:lnTo>
                  <a:lnTo>
                    <a:pt x="170" y="64"/>
                  </a:lnTo>
                  <a:lnTo>
                    <a:pt x="170" y="62"/>
                  </a:lnTo>
                  <a:lnTo>
                    <a:pt x="168" y="62"/>
                  </a:lnTo>
                  <a:lnTo>
                    <a:pt x="168" y="62"/>
                  </a:lnTo>
                  <a:lnTo>
                    <a:pt x="168" y="62"/>
                  </a:lnTo>
                  <a:lnTo>
                    <a:pt x="166" y="59"/>
                  </a:lnTo>
                  <a:lnTo>
                    <a:pt x="166" y="59"/>
                  </a:lnTo>
                  <a:lnTo>
                    <a:pt x="166" y="59"/>
                  </a:lnTo>
                  <a:lnTo>
                    <a:pt x="166" y="57"/>
                  </a:lnTo>
                  <a:lnTo>
                    <a:pt x="166" y="57"/>
                  </a:lnTo>
                  <a:lnTo>
                    <a:pt x="166" y="57"/>
                  </a:lnTo>
                  <a:lnTo>
                    <a:pt x="166" y="59"/>
                  </a:lnTo>
                  <a:lnTo>
                    <a:pt x="163" y="59"/>
                  </a:lnTo>
                  <a:lnTo>
                    <a:pt x="163" y="59"/>
                  </a:lnTo>
                  <a:lnTo>
                    <a:pt x="163" y="57"/>
                  </a:lnTo>
                  <a:lnTo>
                    <a:pt x="161" y="57"/>
                  </a:lnTo>
                  <a:lnTo>
                    <a:pt x="161" y="57"/>
                  </a:lnTo>
                  <a:lnTo>
                    <a:pt x="161" y="57"/>
                  </a:lnTo>
                  <a:lnTo>
                    <a:pt x="161" y="57"/>
                  </a:lnTo>
                  <a:lnTo>
                    <a:pt x="161" y="57"/>
                  </a:lnTo>
                  <a:lnTo>
                    <a:pt x="161" y="57"/>
                  </a:lnTo>
                  <a:lnTo>
                    <a:pt x="159" y="57"/>
                  </a:lnTo>
                  <a:lnTo>
                    <a:pt x="159" y="57"/>
                  </a:lnTo>
                  <a:lnTo>
                    <a:pt x="159" y="57"/>
                  </a:lnTo>
                  <a:lnTo>
                    <a:pt x="159" y="57"/>
                  </a:lnTo>
                  <a:lnTo>
                    <a:pt x="159" y="57"/>
                  </a:lnTo>
                  <a:lnTo>
                    <a:pt x="152" y="54"/>
                  </a:lnTo>
                  <a:lnTo>
                    <a:pt x="152" y="54"/>
                  </a:lnTo>
                  <a:lnTo>
                    <a:pt x="152" y="54"/>
                  </a:lnTo>
                  <a:lnTo>
                    <a:pt x="152" y="54"/>
                  </a:lnTo>
                  <a:lnTo>
                    <a:pt x="152" y="57"/>
                  </a:lnTo>
                  <a:lnTo>
                    <a:pt x="152" y="57"/>
                  </a:lnTo>
                  <a:lnTo>
                    <a:pt x="154" y="59"/>
                  </a:lnTo>
                  <a:lnTo>
                    <a:pt x="156" y="62"/>
                  </a:lnTo>
                  <a:lnTo>
                    <a:pt x="156" y="64"/>
                  </a:lnTo>
                  <a:lnTo>
                    <a:pt x="156" y="66"/>
                  </a:lnTo>
                  <a:lnTo>
                    <a:pt x="156" y="66"/>
                  </a:lnTo>
                  <a:lnTo>
                    <a:pt x="156" y="66"/>
                  </a:lnTo>
                  <a:lnTo>
                    <a:pt x="156" y="66"/>
                  </a:lnTo>
                  <a:lnTo>
                    <a:pt x="159" y="69"/>
                  </a:lnTo>
                  <a:lnTo>
                    <a:pt x="161" y="69"/>
                  </a:lnTo>
                  <a:lnTo>
                    <a:pt x="161" y="71"/>
                  </a:lnTo>
                  <a:lnTo>
                    <a:pt x="161" y="71"/>
                  </a:lnTo>
                  <a:lnTo>
                    <a:pt x="163" y="71"/>
                  </a:lnTo>
                  <a:lnTo>
                    <a:pt x="163" y="71"/>
                  </a:lnTo>
                  <a:lnTo>
                    <a:pt x="163" y="71"/>
                  </a:lnTo>
                  <a:lnTo>
                    <a:pt x="163" y="73"/>
                  </a:lnTo>
                  <a:lnTo>
                    <a:pt x="166" y="76"/>
                  </a:lnTo>
                  <a:lnTo>
                    <a:pt x="166" y="73"/>
                  </a:lnTo>
                  <a:lnTo>
                    <a:pt x="166" y="73"/>
                  </a:lnTo>
                  <a:lnTo>
                    <a:pt x="166" y="76"/>
                  </a:lnTo>
                  <a:lnTo>
                    <a:pt x="168" y="76"/>
                  </a:lnTo>
                  <a:lnTo>
                    <a:pt x="166" y="76"/>
                  </a:lnTo>
                  <a:lnTo>
                    <a:pt x="168" y="76"/>
                  </a:lnTo>
                  <a:lnTo>
                    <a:pt x="168" y="78"/>
                  </a:lnTo>
                  <a:lnTo>
                    <a:pt x="170" y="76"/>
                  </a:lnTo>
                  <a:lnTo>
                    <a:pt x="170" y="78"/>
                  </a:lnTo>
                  <a:lnTo>
                    <a:pt x="170" y="80"/>
                  </a:lnTo>
                  <a:lnTo>
                    <a:pt x="173" y="83"/>
                  </a:lnTo>
                  <a:lnTo>
                    <a:pt x="175" y="83"/>
                  </a:lnTo>
                  <a:lnTo>
                    <a:pt x="175" y="83"/>
                  </a:lnTo>
                  <a:lnTo>
                    <a:pt x="175" y="83"/>
                  </a:lnTo>
                  <a:lnTo>
                    <a:pt x="175" y="85"/>
                  </a:lnTo>
                  <a:lnTo>
                    <a:pt x="178" y="85"/>
                  </a:lnTo>
                  <a:lnTo>
                    <a:pt x="178" y="83"/>
                  </a:lnTo>
                  <a:lnTo>
                    <a:pt x="178" y="85"/>
                  </a:lnTo>
                  <a:lnTo>
                    <a:pt x="178" y="85"/>
                  </a:lnTo>
                  <a:lnTo>
                    <a:pt x="178" y="85"/>
                  </a:lnTo>
                  <a:lnTo>
                    <a:pt x="178" y="85"/>
                  </a:lnTo>
                  <a:lnTo>
                    <a:pt x="178" y="85"/>
                  </a:lnTo>
                  <a:lnTo>
                    <a:pt x="178" y="88"/>
                  </a:lnTo>
                  <a:lnTo>
                    <a:pt x="178" y="88"/>
                  </a:lnTo>
                  <a:lnTo>
                    <a:pt x="180" y="88"/>
                  </a:lnTo>
                  <a:lnTo>
                    <a:pt x="180" y="88"/>
                  </a:lnTo>
                  <a:lnTo>
                    <a:pt x="180" y="88"/>
                  </a:lnTo>
                  <a:lnTo>
                    <a:pt x="182" y="88"/>
                  </a:lnTo>
                  <a:lnTo>
                    <a:pt x="182" y="88"/>
                  </a:lnTo>
                  <a:lnTo>
                    <a:pt x="182" y="88"/>
                  </a:lnTo>
                  <a:lnTo>
                    <a:pt x="182" y="88"/>
                  </a:lnTo>
                  <a:lnTo>
                    <a:pt x="182" y="88"/>
                  </a:lnTo>
                  <a:lnTo>
                    <a:pt x="182" y="88"/>
                  </a:lnTo>
                  <a:lnTo>
                    <a:pt x="182" y="88"/>
                  </a:lnTo>
                  <a:lnTo>
                    <a:pt x="182" y="88"/>
                  </a:lnTo>
                  <a:lnTo>
                    <a:pt x="182" y="88"/>
                  </a:lnTo>
                  <a:lnTo>
                    <a:pt x="182" y="88"/>
                  </a:lnTo>
                  <a:lnTo>
                    <a:pt x="185" y="88"/>
                  </a:lnTo>
                  <a:lnTo>
                    <a:pt x="185" y="88"/>
                  </a:lnTo>
                  <a:lnTo>
                    <a:pt x="189" y="92"/>
                  </a:lnTo>
                  <a:lnTo>
                    <a:pt x="189" y="92"/>
                  </a:lnTo>
                  <a:lnTo>
                    <a:pt x="192" y="92"/>
                  </a:lnTo>
                  <a:lnTo>
                    <a:pt x="192" y="92"/>
                  </a:lnTo>
                  <a:lnTo>
                    <a:pt x="192" y="95"/>
                  </a:lnTo>
                  <a:lnTo>
                    <a:pt x="192" y="95"/>
                  </a:lnTo>
                  <a:lnTo>
                    <a:pt x="194" y="95"/>
                  </a:lnTo>
                  <a:lnTo>
                    <a:pt x="194" y="95"/>
                  </a:lnTo>
                  <a:lnTo>
                    <a:pt x="194" y="95"/>
                  </a:lnTo>
                  <a:lnTo>
                    <a:pt x="194" y="95"/>
                  </a:lnTo>
                  <a:lnTo>
                    <a:pt x="196" y="97"/>
                  </a:lnTo>
                  <a:lnTo>
                    <a:pt x="196" y="97"/>
                  </a:lnTo>
                  <a:lnTo>
                    <a:pt x="196" y="97"/>
                  </a:lnTo>
                  <a:lnTo>
                    <a:pt x="199" y="99"/>
                  </a:lnTo>
                  <a:lnTo>
                    <a:pt x="199" y="97"/>
                  </a:lnTo>
                  <a:lnTo>
                    <a:pt x="201" y="97"/>
                  </a:lnTo>
                  <a:lnTo>
                    <a:pt x="201" y="99"/>
                  </a:lnTo>
                  <a:lnTo>
                    <a:pt x="204" y="99"/>
                  </a:lnTo>
                  <a:lnTo>
                    <a:pt x="204" y="99"/>
                  </a:lnTo>
                  <a:lnTo>
                    <a:pt x="206" y="102"/>
                  </a:lnTo>
                  <a:lnTo>
                    <a:pt x="211" y="102"/>
                  </a:lnTo>
                  <a:close/>
                  <a:moveTo>
                    <a:pt x="249" y="301"/>
                  </a:moveTo>
                  <a:lnTo>
                    <a:pt x="241" y="296"/>
                  </a:lnTo>
                  <a:lnTo>
                    <a:pt x="241" y="296"/>
                  </a:lnTo>
                  <a:lnTo>
                    <a:pt x="239" y="294"/>
                  </a:lnTo>
                  <a:lnTo>
                    <a:pt x="237" y="294"/>
                  </a:lnTo>
                  <a:lnTo>
                    <a:pt x="237" y="294"/>
                  </a:lnTo>
                  <a:lnTo>
                    <a:pt x="234" y="291"/>
                  </a:lnTo>
                  <a:lnTo>
                    <a:pt x="232" y="291"/>
                  </a:lnTo>
                  <a:lnTo>
                    <a:pt x="230" y="289"/>
                  </a:lnTo>
                  <a:lnTo>
                    <a:pt x="230" y="289"/>
                  </a:lnTo>
                  <a:lnTo>
                    <a:pt x="227" y="286"/>
                  </a:lnTo>
                  <a:lnTo>
                    <a:pt x="227" y="286"/>
                  </a:lnTo>
                  <a:lnTo>
                    <a:pt x="225" y="286"/>
                  </a:lnTo>
                  <a:lnTo>
                    <a:pt x="225" y="286"/>
                  </a:lnTo>
                  <a:lnTo>
                    <a:pt x="225" y="286"/>
                  </a:lnTo>
                  <a:lnTo>
                    <a:pt x="225" y="286"/>
                  </a:lnTo>
                  <a:lnTo>
                    <a:pt x="223" y="284"/>
                  </a:lnTo>
                  <a:lnTo>
                    <a:pt x="223" y="284"/>
                  </a:lnTo>
                  <a:lnTo>
                    <a:pt x="223" y="284"/>
                  </a:lnTo>
                  <a:lnTo>
                    <a:pt x="223" y="284"/>
                  </a:lnTo>
                  <a:lnTo>
                    <a:pt x="223" y="284"/>
                  </a:lnTo>
                  <a:lnTo>
                    <a:pt x="223" y="286"/>
                  </a:lnTo>
                  <a:lnTo>
                    <a:pt x="223" y="286"/>
                  </a:lnTo>
                  <a:lnTo>
                    <a:pt x="220" y="286"/>
                  </a:lnTo>
                  <a:lnTo>
                    <a:pt x="220" y="289"/>
                  </a:lnTo>
                  <a:lnTo>
                    <a:pt x="220" y="289"/>
                  </a:lnTo>
                  <a:lnTo>
                    <a:pt x="220" y="289"/>
                  </a:lnTo>
                  <a:lnTo>
                    <a:pt x="223" y="289"/>
                  </a:lnTo>
                  <a:lnTo>
                    <a:pt x="223" y="291"/>
                  </a:lnTo>
                  <a:lnTo>
                    <a:pt x="223" y="291"/>
                  </a:lnTo>
                  <a:lnTo>
                    <a:pt x="223" y="294"/>
                  </a:lnTo>
                  <a:lnTo>
                    <a:pt x="225" y="294"/>
                  </a:lnTo>
                  <a:lnTo>
                    <a:pt x="225" y="294"/>
                  </a:lnTo>
                  <a:lnTo>
                    <a:pt x="225" y="294"/>
                  </a:lnTo>
                  <a:lnTo>
                    <a:pt x="227" y="294"/>
                  </a:lnTo>
                  <a:lnTo>
                    <a:pt x="227" y="294"/>
                  </a:lnTo>
                  <a:lnTo>
                    <a:pt x="227" y="294"/>
                  </a:lnTo>
                  <a:lnTo>
                    <a:pt x="227" y="294"/>
                  </a:lnTo>
                  <a:lnTo>
                    <a:pt x="227" y="294"/>
                  </a:lnTo>
                  <a:lnTo>
                    <a:pt x="230" y="296"/>
                  </a:lnTo>
                  <a:lnTo>
                    <a:pt x="232" y="296"/>
                  </a:lnTo>
                  <a:lnTo>
                    <a:pt x="232" y="296"/>
                  </a:lnTo>
                  <a:lnTo>
                    <a:pt x="232" y="296"/>
                  </a:lnTo>
                  <a:lnTo>
                    <a:pt x="232" y="296"/>
                  </a:lnTo>
                  <a:lnTo>
                    <a:pt x="234" y="296"/>
                  </a:lnTo>
                  <a:lnTo>
                    <a:pt x="234" y="294"/>
                  </a:lnTo>
                  <a:lnTo>
                    <a:pt x="234" y="294"/>
                  </a:lnTo>
                  <a:lnTo>
                    <a:pt x="234" y="294"/>
                  </a:lnTo>
                  <a:lnTo>
                    <a:pt x="234" y="294"/>
                  </a:lnTo>
                  <a:lnTo>
                    <a:pt x="237" y="294"/>
                  </a:lnTo>
                  <a:lnTo>
                    <a:pt x="237" y="296"/>
                  </a:lnTo>
                  <a:lnTo>
                    <a:pt x="237" y="296"/>
                  </a:lnTo>
                  <a:lnTo>
                    <a:pt x="237" y="296"/>
                  </a:lnTo>
                  <a:lnTo>
                    <a:pt x="237" y="296"/>
                  </a:lnTo>
                  <a:lnTo>
                    <a:pt x="237" y="296"/>
                  </a:lnTo>
                  <a:lnTo>
                    <a:pt x="237" y="298"/>
                  </a:lnTo>
                  <a:lnTo>
                    <a:pt x="237" y="298"/>
                  </a:lnTo>
                  <a:lnTo>
                    <a:pt x="237" y="298"/>
                  </a:lnTo>
                  <a:lnTo>
                    <a:pt x="237" y="298"/>
                  </a:lnTo>
                  <a:lnTo>
                    <a:pt x="239" y="298"/>
                  </a:lnTo>
                  <a:lnTo>
                    <a:pt x="239" y="298"/>
                  </a:lnTo>
                  <a:lnTo>
                    <a:pt x="239" y="298"/>
                  </a:lnTo>
                  <a:lnTo>
                    <a:pt x="241" y="301"/>
                  </a:lnTo>
                  <a:lnTo>
                    <a:pt x="241" y="301"/>
                  </a:lnTo>
                  <a:lnTo>
                    <a:pt x="241" y="303"/>
                  </a:lnTo>
                  <a:lnTo>
                    <a:pt x="241" y="303"/>
                  </a:lnTo>
                  <a:lnTo>
                    <a:pt x="244" y="305"/>
                  </a:lnTo>
                  <a:lnTo>
                    <a:pt x="244" y="305"/>
                  </a:lnTo>
                  <a:lnTo>
                    <a:pt x="244" y="305"/>
                  </a:lnTo>
                  <a:lnTo>
                    <a:pt x="244" y="305"/>
                  </a:lnTo>
                  <a:lnTo>
                    <a:pt x="246" y="305"/>
                  </a:lnTo>
                  <a:lnTo>
                    <a:pt x="246" y="305"/>
                  </a:lnTo>
                  <a:lnTo>
                    <a:pt x="246" y="308"/>
                  </a:lnTo>
                  <a:lnTo>
                    <a:pt x="246" y="308"/>
                  </a:lnTo>
                  <a:lnTo>
                    <a:pt x="249" y="308"/>
                  </a:lnTo>
                  <a:lnTo>
                    <a:pt x="249" y="305"/>
                  </a:lnTo>
                  <a:lnTo>
                    <a:pt x="249" y="305"/>
                  </a:lnTo>
                  <a:lnTo>
                    <a:pt x="249" y="305"/>
                  </a:lnTo>
                  <a:lnTo>
                    <a:pt x="249" y="305"/>
                  </a:lnTo>
                  <a:lnTo>
                    <a:pt x="251" y="305"/>
                  </a:lnTo>
                  <a:lnTo>
                    <a:pt x="251" y="305"/>
                  </a:lnTo>
                  <a:lnTo>
                    <a:pt x="251" y="305"/>
                  </a:lnTo>
                  <a:lnTo>
                    <a:pt x="251" y="303"/>
                  </a:lnTo>
                  <a:lnTo>
                    <a:pt x="249" y="301"/>
                  </a:lnTo>
                  <a:close/>
                  <a:moveTo>
                    <a:pt x="267" y="189"/>
                  </a:moveTo>
                  <a:lnTo>
                    <a:pt x="267" y="189"/>
                  </a:lnTo>
                  <a:lnTo>
                    <a:pt x="267" y="187"/>
                  </a:lnTo>
                  <a:lnTo>
                    <a:pt x="267" y="187"/>
                  </a:lnTo>
                  <a:lnTo>
                    <a:pt x="267" y="185"/>
                  </a:lnTo>
                  <a:lnTo>
                    <a:pt x="267" y="185"/>
                  </a:lnTo>
                  <a:lnTo>
                    <a:pt x="267" y="185"/>
                  </a:lnTo>
                  <a:lnTo>
                    <a:pt x="267" y="185"/>
                  </a:lnTo>
                  <a:lnTo>
                    <a:pt x="267" y="185"/>
                  </a:lnTo>
                  <a:lnTo>
                    <a:pt x="267" y="182"/>
                  </a:lnTo>
                  <a:lnTo>
                    <a:pt x="267" y="182"/>
                  </a:lnTo>
                  <a:lnTo>
                    <a:pt x="265" y="182"/>
                  </a:lnTo>
                  <a:lnTo>
                    <a:pt x="265" y="182"/>
                  </a:lnTo>
                  <a:lnTo>
                    <a:pt x="263" y="182"/>
                  </a:lnTo>
                  <a:lnTo>
                    <a:pt x="263" y="180"/>
                  </a:lnTo>
                  <a:lnTo>
                    <a:pt x="263" y="182"/>
                  </a:lnTo>
                  <a:lnTo>
                    <a:pt x="260" y="182"/>
                  </a:lnTo>
                  <a:lnTo>
                    <a:pt x="260" y="180"/>
                  </a:lnTo>
                  <a:lnTo>
                    <a:pt x="260" y="178"/>
                  </a:lnTo>
                  <a:lnTo>
                    <a:pt x="260" y="178"/>
                  </a:lnTo>
                  <a:lnTo>
                    <a:pt x="260" y="175"/>
                  </a:lnTo>
                  <a:lnTo>
                    <a:pt x="260" y="175"/>
                  </a:lnTo>
                  <a:lnTo>
                    <a:pt x="258" y="173"/>
                  </a:lnTo>
                  <a:lnTo>
                    <a:pt x="256" y="170"/>
                  </a:lnTo>
                  <a:lnTo>
                    <a:pt x="253" y="173"/>
                  </a:lnTo>
                  <a:lnTo>
                    <a:pt x="251" y="170"/>
                  </a:lnTo>
                  <a:lnTo>
                    <a:pt x="251" y="168"/>
                  </a:lnTo>
                  <a:lnTo>
                    <a:pt x="249" y="168"/>
                  </a:lnTo>
                  <a:lnTo>
                    <a:pt x="249" y="166"/>
                  </a:lnTo>
                  <a:lnTo>
                    <a:pt x="246" y="166"/>
                  </a:lnTo>
                  <a:lnTo>
                    <a:pt x="246" y="166"/>
                  </a:lnTo>
                  <a:lnTo>
                    <a:pt x="246" y="166"/>
                  </a:lnTo>
                  <a:lnTo>
                    <a:pt x="246" y="166"/>
                  </a:lnTo>
                  <a:lnTo>
                    <a:pt x="246" y="166"/>
                  </a:lnTo>
                  <a:lnTo>
                    <a:pt x="246" y="166"/>
                  </a:lnTo>
                  <a:lnTo>
                    <a:pt x="246" y="166"/>
                  </a:lnTo>
                  <a:lnTo>
                    <a:pt x="241" y="166"/>
                  </a:lnTo>
                  <a:lnTo>
                    <a:pt x="241" y="166"/>
                  </a:lnTo>
                  <a:lnTo>
                    <a:pt x="241" y="166"/>
                  </a:lnTo>
                  <a:lnTo>
                    <a:pt x="239" y="166"/>
                  </a:lnTo>
                  <a:lnTo>
                    <a:pt x="239" y="166"/>
                  </a:lnTo>
                  <a:lnTo>
                    <a:pt x="239" y="166"/>
                  </a:lnTo>
                  <a:lnTo>
                    <a:pt x="239" y="166"/>
                  </a:lnTo>
                  <a:lnTo>
                    <a:pt x="239" y="166"/>
                  </a:lnTo>
                  <a:lnTo>
                    <a:pt x="237" y="166"/>
                  </a:lnTo>
                  <a:lnTo>
                    <a:pt x="234" y="166"/>
                  </a:lnTo>
                  <a:lnTo>
                    <a:pt x="234" y="166"/>
                  </a:lnTo>
                  <a:lnTo>
                    <a:pt x="234" y="166"/>
                  </a:lnTo>
                  <a:lnTo>
                    <a:pt x="234" y="166"/>
                  </a:lnTo>
                  <a:lnTo>
                    <a:pt x="232" y="166"/>
                  </a:lnTo>
                  <a:lnTo>
                    <a:pt x="232" y="166"/>
                  </a:lnTo>
                  <a:lnTo>
                    <a:pt x="232" y="166"/>
                  </a:lnTo>
                  <a:lnTo>
                    <a:pt x="230" y="166"/>
                  </a:lnTo>
                  <a:lnTo>
                    <a:pt x="230" y="166"/>
                  </a:lnTo>
                  <a:lnTo>
                    <a:pt x="230" y="166"/>
                  </a:lnTo>
                  <a:lnTo>
                    <a:pt x="230" y="166"/>
                  </a:lnTo>
                  <a:lnTo>
                    <a:pt x="227" y="166"/>
                  </a:lnTo>
                  <a:lnTo>
                    <a:pt x="227" y="166"/>
                  </a:lnTo>
                  <a:lnTo>
                    <a:pt x="227" y="166"/>
                  </a:lnTo>
                  <a:lnTo>
                    <a:pt x="225" y="166"/>
                  </a:lnTo>
                  <a:lnTo>
                    <a:pt x="225" y="166"/>
                  </a:lnTo>
                  <a:lnTo>
                    <a:pt x="223" y="166"/>
                  </a:lnTo>
                  <a:lnTo>
                    <a:pt x="223" y="166"/>
                  </a:lnTo>
                  <a:lnTo>
                    <a:pt x="223" y="163"/>
                  </a:lnTo>
                  <a:lnTo>
                    <a:pt x="223" y="163"/>
                  </a:lnTo>
                  <a:lnTo>
                    <a:pt x="220" y="161"/>
                  </a:lnTo>
                  <a:lnTo>
                    <a:pt x="220" y="161"/>
                  </a:lnTo>
                  <a:lnTo>
                    <a:pt x="218" y="159"/>
                  </a:lnTo>
                  <a:lnTo>
                    <a:pt x="215" y="156"/>
                  </a:lnTo>
                  <a:lnTo>
                    <a:pt x="215" y="156"/>
                  </a:lnTo>
                  <a:lnTo>
                    <a:pt x="213" y="154"/>
                  </a:lnTo>
                  <a:lnTo>
                    <a:pt x="208" y="156"/>
                  </a:lnTo>
                  <a:lnTo>
                    <a:pt x="208" y="156"/>
                  </a:lnTo>
                  <a:lnTo>
                    <a:pt x="208" y="159"/>
                  </a:lnTo>
                  <a:lnTo>
                    <a:pt x="208" y="159"/>
                  </a:lnTo>
                  <a:lnTo>
                    <a:pt x="208" y="161"/>
                  </a:lnTo>
                  <a:lnTo>
                    <a:pt x="206" y="161"/>
                  </a:lnTo>
                  <a:lnTo>
                    <a:pt x="206" y="161"/>
                  </a:lnTo>
                  <a:lnTo>
                    <a:pt x="206" y="161"/>
                  </a:lnTo>
                  <a:lnTo>
                    <a:pt x="206" y="163"/>
                  </a:lnTo>
                  <a:lnTo>
                    <a:pt x="206" y="163"/>
                  </a:lnTo>
                  <a:lnTo>
                    <a:pt x="208" y="163"/>
                  </a:lnTo>
                  <a:lnTo>
                    <a:pt x="208" y="163"/>
                  </a:lnTo>
                  <a:lnTo>
                    <a:pt x="206" y="166"/>
                  </a:lnTo>
                  <a:lnTo>
                    <a:pt x="206" y="166"/>
                  </a:lnTo>
                  <a:lnTo>
                    <a:pt x="208" y="168"/>
                  </a:lnTo>
                  <a:lnTo>
                    <a:pt x="208" y="168"/>
                  </a:lnTo>
                  <a:lnTo>
                    <a:pt x="208" y="168"/>
                  </a:lnTo>
                  <a:lnTo>
                    <a:pt x="208" y="170"/>
                  </a:lnTo>
                  <a:lnTo>
                    <a:pt x="206" y="170"/>
                  </a:lnTo>
                  <a:lnTo>
                    <a:pt x="206" y="170"/>
                  </a:lnTo>
                  <a:lnTo>
                    <a:pt x="206" y="170"/>
                  </a:lnTo>
                  <a:lnTo>
                    <a:pt x="206" y="170"/>
                  </a:lnTo>
                  <a:lnTo>
                    <a:pt x="208" y="173"/>
                  </a:lnTo>
                  <a:lnTo>
                    <a:pt x="208" y="173"/>
                  </a:lnTo>
                  <a:lnTo>
                    <a:pt x="208" y="175"/>
                  </a:lnTo>
                  <a:lnTo>
                    <a:pt x="211" y="175"/>
                  </a:lnTo>
                  <a:lnTo>
                    <a:pt x="211" y="178"/>
                  </a:lnTo>
                  <a:lnTo>
                    <a:pt x="211" y="178"/>
                  </a:lnTo>
                  <a:lnTo>
                    <a:pt x="211" y="178"/>
                  </a:lnTo>
                  <a:lnTo>
                    <a:pt x="211" y="178"/>
                  </a:lnTo>
                  <a:lnTo>
                    <a:pt x="211" y="178"/>
                  </a:lnTo>
                  <a:lnTo>
                    <a:pt x="211" y="178"/>
                  </a:lnTo>
                  <a:lnTo>
                    <a:pt x="211" y="180"/>
                  </a:lnTo>
                  <a:lnTo>
                    <a:pt x="211" y="180"/>
                  </a:lnTo>
                  <a:lnTo>
                    <a:pt x="211" y="180"/>
                  </a:lnTo>
                  <a:lnTo>
                    <a:pt x="211" y="180"/>
                  </a:lnTo>
                  <a:lnTo>
                    <a:pt x="213" y="180"/>
                  </a:lnTo>
                  <a:lnTo>
                    <a:pt x="213" y="180"/>
                  </a:lnTo>
                  <a:lnTo>
                    <a:pt x="213" y="180"/>
                  </a:lnTo>
                  <a:lnTo>
                    <a:pt x="213" y="182"/>
                  </a:lnTo>
                  <a:lnTo>
                    <a:pt x="213" y="182"/>
                  </a:lnTo>
                  <a:lnTo>
                    <a:pt x="213" y="182"/>
                  </a:lnTo>
                  <a:lnTo>
                    <a:pt x="215" y="182"/>
                  </a:lnTo>
                  <a:lnTo>
                    <a:pt x="218" y="187"/>
                  </a:lnTo>
                  <a:lnTo>
                    <a:pt x="218" y="187"/>
                  </a:lnTo>
                  <a:lnTo>
                    <a:pt x="218" y="187"/>
                  </a:lnTo>
                  <a:lnTo>
                    <a:pt x="220" y="187"/>
                  </a:lnTo>
                  <a:lnTo>
                    <a:pt x="220" y="187"/>
                  </a:lnTo>
                  <a:lnTo>
                    <a:pt x="223" y="187"/>
                  </a:lnTo>
                  <a:lnTo>
                    <a:pt x="223" y="187"/>
                  </a:lnTo>
                  <a:lnTo>
                    <a:pt x="225" y="187"/>
                  </a:lnTo>
                  <a:lnTo>
                    <a:pt x="225" y="187"/>
                  </a:lnTo>
                  <a:lnTo>
                    <a:pt x="227" y="189"/>
                  </a:lnTo>
                  <a:lnTo>
                    <a:pt x="227" y="189"/>
                  </a:lnTo>
                  <a:lnTo>
                    <a:pt x="227" y="189"/>
                  </a:lnTo>
                  <a:lnTo>
                    <a:pt x="230" y="189"/>
                  </a:lnTo>
                  <a:lnTo>
                    <a:pt x="230" y="189"/>
                  </a:lnTo>
                  <a:lnTo>
                    <a:pt x="230" y="189"/>
                  </a:lnTo>
                  <a:lnTo>
                    <a:pt x="232" y="189"/>
                  </a:lnTo>
                  <a:lnTo>
                    <a:pt x="237" y="187"/>
                  </a:lnTo>
                  <a:lnTo>
                    <a:pt x="244" y="189"/>
                  </a:lnTo>
                  <a:lnTo>
                    <a:pt x="244" y="189"/>
                  </a:lnTo>
                  <a:lnTo>
                    <a:pt x="244" y="189"/>
                  </a:lnTo>
                  <a:lnTo>
                    <a:pt x="246" y="189"/>
                  </a:lnTo>
                  <a:lnTo>
                    <a:pt x="246" y="189"/>
                  </a:lnTo>
                  <a:lnTo>
                    <a:pt x="246" y="189"/>
                  </a:lnTo>
                  <a:lnTo>
                    <a:pt x="246" y="192"/>
                  </a:lnTo>
                  <a:lnTo>
                    <a:pt x="246" y="192"/>
                  </a:lnTo>
                  <a:lnTo>
                    <a:pt x="246" y="192"/>
                  </a:lnTo>
                  <a:lnTo>
                    <a:pt x="249" y="192"/>
                  </a:lnTo>
                  <a:lnTo>
                    <a:pt x="249" y="192"/>
                  </a:lnTo>
                  <a:lnTo>
                    <a:pt x="249" y="192"/>
                  </a:lnTo>
                  <a:lnTo>
                    <a:pt x="249" y="192"/>
                  </a:lnTo>
                  <a:lnTo>
                    <a:pt x="249" y="192"/>
                  </a:lnTo>
                  <a:lnTo>
                    <a:pt x="251" y="192"/>
                  </a:lnTo>
                  <a:lnTo>
                    <a:pt x="253" y="192"/>
                  </a:lnTo>
                  <a:lnTo>
                    <a:pt x="256" y="194"/>
                  </a:lnTo>
                  <a:lnTo>
                    <a:pt x="260" y="196"/>
                  </a:lnTo>
                  <a:lnTo>
                    <a:pt x="260" y="194"/>
                  </a:lnTo>
                  <a:lnTo>
                    <a:pt x="260" y="194"/>
                  </a:lnTo>
                  <a:lnTo>
                    <a:pt x="263" y="194"/>
                  </a:lnTo>
                  <a:lnTo>
                    <a:pt x="267" y="192"/>
                  </a:lnTo>
                  <a:lnTo>
                    <a:pt x="270" y="192"/>
                  </a:lnTo>
                  <a:lnTo>
                    <a:pt x="270" y="189"/>
                  </a:lnTo>
                  <a:lnTo>
                    <a:pt x="270" y="189"/>
                  </a:lnTo>
                  <a:lnTo>
                    <a:pt x="267" y="189"/>
                  </a:lnTo>
                  <a:close/>
                  <a:moveTo>
                    <a:pt x="294" y="173"/>
                  </a:moveTo>
                  <a:lnTo>
                    <a:pt x="294" y="173"/>
                  </a:lnTo>
                  <a:lnTo>
                    <a:pt x="294" y="175"/>
                  </a:lnTo>
                  <a:lnTo>
                    <a:pt x="294" y="175"/>
                  </a:lnTo>
                  <a:lnTo>
                    <a:pt x="298" y="178"/>
                  </a:lnTo>
                  <a:lnTo>
                    <a:pt x="298" y="178"/>
                  </a:lnTo>
                  <a:lnTo>
                    <a:pt x="298" y="178"/>
                  </a:lnTo>
                  <a:lnTo>
                    <a:pt x="298" y="175"/>
                  </a:lnTo>
                  <a:lnTo>
                    <a:pt x="298" y="175"/>
                  </a:lnTo>
                  <a:lnTo>
                    <a:pt x="298" y="170"/>
                  </a:lnTo>
                  <a:lnTo>
                    <a:pt x="298" y="168"/>
                  </a:lnTo>
                  <a:lnTo>
                    <a:pt x="296" y="168"/>
                  </a:lnTo>
                  <a:lnTo>
                    <a:pt x="296" y="166"/>
                  </a:lnTo>
                  <a:lnTo>
                    <a:pt x="296" y="166"/>
                  </a:lnTo>
                  <a:lnTo>
                    <a:pt x="294" y="161"/>
                  </a:lnTo>
                  <a:lnTo>
                    <a:pt x="294" y="161"/>
                  </a:lnTo>
                  <a:lnTo>
                    <a:pt x="291" y="159"/>
                  </a:lnTo>
                  <a:lnTo>
                    <a:pt x="291" y="159"/>
                  </a:lnTo>
                  <a:lnTo>
                    <a:pt x="291" y="156"/>
                  </a:lnTo>
                  <a:lnTo>
                    <a:pt x="291" y="156"/>
                  </a:lnTo>
                  <a:lnTo>
                    <a:pt x="291" y="156"/>
                  </a:lnTo>
                  <a:lnTo>
                    <a:pt x="294" y="156"/>
                  </a:lnTo>
                  <a:lnTo>
                    <a:pt x="294" y="159"/>
                  </a:lnTo>
                  <a:lnTo>
                    <a:pt x="294" y="156"/>
                  </a:lnTo>
                  <a:lnTo>
                    <a:pt x="294" y="156"/>
                  </a:lnTo>
                  <a:lnTo>
                    <a:pt x="294" y="154"/>
                  </a:lnTo>
                  <a:lnTo>
                    <a:pt x="294" y="154"/>
                  </a:lnTo>
                  <a:lnTo>
                    <a:pt x="291" y="154"/>
                  </a:lnTo>
                  <a:lnTo>
                    <a:pt x="291" y="154"/>
                  </a:lnTo>
                  <a:lnTo>
                    <a:pt x="291" y="151"/>
                  </a:lnTo>
                  <a:lnTo>
                    <a:pt x="291" y="151"/>
                  </a:lnTo>
                  <a:lnTo>
                    <a:pt x="294" y="151"/>
                  </a:lnTo>
                  <a:lnTo>
                    <a:pt x="294" y="151"/>
                  </a:lnTo>
                  <a:lnTo>
                    <a:pt x="294" y="151"/>
                  </a:lnTo>
                  <a:lnTo>
                    <a:pt x="294" y="151"/>
                  </a:lnTo>
                  <a:lnTo>
                    <a:pt x="294" y="151"/>
                  </a:lnTo>
                  <a:lnTo>
                    <a:pt x="294" y="149"/>
                  </a:lnTo>
                  <a:lnTo>
                    <a:pt x="294" y="149"/>
                  </a:lnTo>
                  <a:lnTo>
                    <a:pt x="291" y="149"/>
                  </a:lnTo>
                  <a:lnTo>
                    <a:pt x="291" y="149"/>
                  </a:lnTo>
                  <a:lnTo>
                    <a:pt x="291" y="149"/>
                  </a:lnTo>
                  <a:lnTo>
                    <a:pt x="291" y="149"/>
                  </a:lnTo>
                  <a:lnTo>
                    <a:pt x="289" y="149"/>
                  </a:lnTo>
                  <a:lnTo>
                    <a:pt x="291" y="147"/>
                  </a:lnTo>
                  <a:lnTo>
                    <a:pt x="291" y="147"/>
                  </a:lnTo>
                  <a:lnTo>
                    <a:pt x="291" y="147"/>
                  </a:lnTo>
                  <a:lnTo>
                    <a:pt x="291" y="147"/>
                  </a:lnTo>
                  <a:lnTo>
                    <a:pt x="291" y="147"/>
                  </a:lnTo>
                  <a:lnTo>
                    <a:pt x="291" y="147"/>
                  </a:lnTo>
                  <a:lnTo>
                    <a:pt x="291" y="144"/>
                  </a:lnTo>
                  <a:lnTo>
                    <a:pt x="289" y="144"/>
                  </a:lnTo>
                  <a:lnTo>
                    <a:pt x="289" y="144"/>
                  </a:lnTo>
                  <a:lnTo>
                    <a:pt x="289" y="144"/>
                  </a:lnTo>
                  <a:lnTo>
                    <a:pt x="289" y="144"/>
                  </a:lnTo>
                  <a:lnTo>
                    <a:pt x="289" y="144"/>
                  </a:lnTo>
                  <a:lnTo>
                    <a:pt x="289" y="142"/>
                  </a:lnTo>
                  <a:lnTo>
                    <a:pt x="289" y="142"/>
                  </a:lnTo>
                  <a:lnTo>
                    <a:pt x="289" y="142"/>
                  </a:lnTo>
                  <a:lnTo>
                    <a:pt x="289" y="142"/>
                  </a:lnTo>
                  <a:lnTo>
                    <a:pt x="289" y="140"/>
                  </a:lnTo>
                  <a:lnTo>
                    <a:pt x="286" y="140"/>
                  </a:lnTo>
                  <a:lnTo>
                    <a:pt x="286" y="140"/>
                  </a:lnTo>
                  <a:lnTo>
                    <a:pt x="286" y="140"/>
                  </a:lnTo>
                  <a:lnTo>
                    <a:pt x="289" y="140"/>
                  </a:lnTo>
                  <a:lnTo>
                    <a:pt x="289" y="140"/>
                  </a:lnTo>
                  <a:lnTo>
                    <a:pt x="289" y="137"/>
                  </a:lnTo>
                  <a:lnTo>
                    <a:pt x="286" y="137"/>
                  </a:lnTo>
                  <a:lnTo>
                    <a:pt x="284" y="135"/>
                  </a:lnTo>
                  <a:lnTo>
                    <a:pt x="284" y="135"/>
                  </a:lnTo>
                  <a:lnTo>
                    <a:pt x="284" y="135"/>
                  </a:lnTo>
                  <a:lnTo>
                    <a:pt x="284" y="135"/>
                  </a:lnTo>
                  <a:lnTo>
                    <a:pt x="284" y="135"/>
                  </a:lnTo>
                  <a:lnTo>
                    <a:pt x="284" y="135"/>
                  </a:lnTo>
                  <a:lnTo>
                    <a:pt x="282" y="135"/>
                  </a:lnTo>
                  <a:lnTo>
                    <a:pt x="282" y="133"/>
                  </a:lnTo>
                  <a:lnTo>
                    <a:pt x="284" y="133"/>
                  </a:lnTo>
                  <a:lnTo>
                    <a:pt x="284" y="133"/>
                  </a:lnTo>
                  <a:lnTo>
                    <a:pt x="282" y="133"/>
                  </a:lnTo>
                  <a:lnTo>
                    <a:pt x="282" y="130"/>
                  </a:lnTo>
                  <a:lnTo>
                    <a:pt x="282" y="130"/>
                  </a:lnTo>
                  <a:lnTo>
                    <a:pt x="279" y="133"/>
                  </a:lnTo>
                  <a:lnTo>
                    <a:pt x="279" y="133"/>
                  </a:lnTo>
                  <a:lnTo>
                    <a:pt x="279" y="130"/>
                  </a:lnTo>
                  <a:lnTo>
                    <a:pt x="279" y="130"/>
                  </a:lnTo>
                  <a:lnTo>
                    <a:pt x="277" y="130"/>
                  </a:lnTo>
                  <a:lnTo>
                    <a:pt x="277" y="128"/>
                  </a:lnTo>
                  <a:lnTo>
                    <a:pt x="277" y="128"/>
                  </a:lnTo>
                  <a:lnTo>
                    <a:pt x="277" y="128"/>
                  </a:lnTo>
                  <a:lnTo>
                    <a:pt x="277" y="125"/>
                  </a:lnTo>
                  <a:lnTo>
                    <a:pt x="277" y="125"/>
                  </a:lnTo>
                  <a:lnTo>
                    <a:pt x="277" y="123"/>
                  </a:lnTo>
                  <a:lnTo>
                    <a:pt x="277" y="123"/>
                  </a:lnTo>
                  <a:lnTo>
                    <a:pt x="277" y="123"/>
                  </a:lnTo>
                  <a:lnTo>
                    <a:pt x="279" y="121"/>
                  </a:lnTo>
                  <a:lnTo>
                    <a:pt x="279" y="121"/>
                  </a:lnTo>
                  <a:lnTo>
                    <a:pt x="282" y="121"/>
                  </a:lnTo>
                  <a:lnTo>
                    <a:pt x="282" y="118"/>
                  </a:lnTo>
                  <a:lnTo>
                    <a:pt x="282" y="118"/>
                  </a:lnTo>
                  <a:lnTo>
                    <a:pt x="279" y="116"/>
                  </a:lnTo>
                  <a:lnTo>
                    <a:pt x="279" y="116"/>
                  </a:lnTo>
                  <a:lnTo>
                    <a:pt x="277" y="114"/>
                  </a:lnTo>
                  <a:lnTo>
                    <a:pt x="275" y="111"/>
                  </a:lnTo>
                  <a:lnTo>
                    <a:pt x="272" y="106"/>
                  </a:lnTo>
                  <a:lnTo>
                    <a:pt x="272" y="106"/>
                  </a:lnTo>
                  <a:lnTo>
                    <a:pt x="272" y="106"/>
                  </a:lnTo>
                  <a:lnTo>
                    <a:pt x="272" y="106"/>
                  </a:lnTo>
                  <a:lnTo>
                    <a:pt x="272" y="106"/>
                  </a:lnTo>
                  <a:lnTo>
                    <a:pt x="272" y="104"/>
                  </a:lnTo>
                  <a:lnTo>
                    <a:pt x="272" y="104"/>
                  </a:lnTo>
                  <a:lnTo>
                    <a:pt x="272" y="104"/>
                  </a:lnTo>
                  <a:lnTo>
                    <a:pt x="270" y="102"/>
                  </a:lnTo>
                  <a:lnTo>
                    <a:pt x="270" y="102"/>
                  </a:lnTo>
                  <a:lnTo>
                    <a:pt x="270" y="102"/>
                  </a:lnTo>
                  <a:lnTo>
                    <a:pt x="267" y="99"/>
                  </a:lnTo>
                  <a:lnTo>
                    <a:pt x="267" y="99"/>
                  </a:lnTo>
                  <a:lnTo>
                    <a:pt x="267" y="99"/>
                  </a:lnTo>
                  <a:lnTo>
                    <a:pt x="267" y="99"/>
                  </a:lnTo>
                  <a:lnTo>
                    <a:pt x="267" y="99"/>
                  </a:lnTo>
                  <a:lnTo>
                    <a:pt x="265" y="99"/>
                  </a:lnTo>
                  <a:lnTo>
                    <a:pt x="265" y="99"/>
                  </a:lnTo>
                  <a:lnTo>
                    <a:pt x="265" y="99"/>
                  </a:lnTo>
                  <a:lnTo>
                    <a:pt x="267" y="102"/>
                  </a:lnTo>
                  <a:lnTo>
                    <a:pt x="267" y="102"/>
                  </a:lnTo>
                  <a:lnTo>
                    <a:pt x="267" y="102"/>
                  </a:lnTo>
                  <a:lnTo>
                    <a:pt x="265" y="104"/>
                  </a:lnTo>
                  <a:lnTo>
                    <a:pt x="265" y="104"/>
                  </a:lnTo>
                  <a:lnTo>
                    <a:pt x="265" y="102"/>
                  </a:lnTo>
                  <a:lnTo>
                    <a:pt x="265" y="102"/>
                  </a:lnTo>
                  <a:lnTo>
                    <a:pt x="263" y="102"/>
                  </a:lnTo>
                  <a:lnTo>
                    <a:pt x="260" y="102"/>
                  </a:lnTo>
                  <a:lnTo>
                    <a:pt x="260" y="102"/>
                  </a:lnTo>
                  <a:lnTo>
                    <a:pt x="260" y="104"/>
                  </a:lnTo>
                  <a:lnTo>
                    <a:pt x="260" y="104"/>
                  </a:lnTo>
                  <a:lnTo>
                    <a:pt x="263" y="106"/>
                  </a:lnTo>
                  <a:lnTo>
                    <a:pt x="263" y="106"/>
                  </a:lnTo>
                  <a:lnTo>
                    <a:pt x="263" y="109"/>
                  </a:lnTo>
                  <a:lnTo>
                    <a:pt x="265" y="111"/>
                  </a:lnTo>
                  <a:lnTo>
                    <a:pt x="265" y="114"/>
                  </a:lnTo>
                  <a:lnTo>
                    <a:pt x="265" y="114"/>
                  </a:lnTo>
                  <a:lnTo>
                    <a:pt x="265" y="116"/>
                  </a:lnTo>
                  <a:lnTo>
                    <a:pt x="263" y="116"/>
                  </a:lnTo>
                  <a:lnTo>
                    <a:pt x="263" y="116"/>
                  </a:lnTo>
                  <a:lnTo>
                    <a:pt x="265" y="121"/>
                  </a:lnTo>
                  <a:lnTo>
                    <a:pt x="265" y="121"/>
                  </a:lnTo>
                  <a:lnTo>
                    <a:pt x="265" y="125"/>
                  </a:lnTo>
                  <a:lnTo>
                    <a:pt x="265" y="125"/>
                  </a:lnTo>
                  <a:lnTo>
                    <a:pt x="267" y="130"/>
                  </a:lnTo>
                  <a:lnTo>
                    <a:pt x="267" y="133"/>
                  </a:lnTo>
                  <a:lnTo>
                    <a:pt x="267" y="135"/>
                  </a:lnTo>
                  <a:lnTo>
                    <a:pt x="267" y="135"/>
                  </a:lnTo>
                  <a:lnTo>
                    <a:pt x="267" y="137"/>
                  </a:lnTo>
                  <a:lnTo>
                    <a:pt x="267" y="137"/>
                  </a:lnTo>
                  <a:lnTo>
                    <a:pt x="267" y="137"/>
                  </a:lnTo>
                  <a:lnTo>
                    <a:pt x="267" y="137"/>
                  </a:lnTo>
                  <a:lnTo>
                    <a:pt x="267" y="140"/>
                  </a:lnTo>
                  <a:lnTo>
                    <a:pt x="270" y="142"/>
                  </a:lnTo>
                  <a:lnTo>
                    <a:pt x="272" y="149"/>
                  </a:lnTo>
                  <a:lnTo>
                    <a:pt x="275" y="151"/>
                  </a:lnTo>
                  <a:lnTo>
                    <a:pt x="277" y="151"/>
                  </a:lnTo>
                  <a:lnTo>
                    <a:pt x="277" y="154"/>
                  </a:lnTo>
                  <a:lnTo>
                    <a:pt x="277" y="154"/>
                  </a:lnTo>
                  <a:lnTo>
                    <a:pt x="277" y="154"/>
                  </a:lnTo>
                  <a:lnTo>
                    <a:pt x="277" y="156"/>
                  </a:lnTo>
                  <a:lnTo>
                    <a:pt x="279" y="156"/>
                  </a:lnTo>
                  <a:lnTo>
                    <a:pt x="279" y="156"/>
                  </a:lnTo>
                  <a:lnTo>
                    <a:pt x="279" y="156"/>
                  </a:lnTo>
                  <a:lnTo>
                    <a:pt x="279" y="156"/>
                  </a:lnTo>
                  <a:lnTo>
                    <a:pt x="282" y="159"/>
                  </a:lnTo>
                  <a:lnTo>
                    <a:pt x="282" y="159"/>
                  </a:lnTo>
                  <a:lnTo>
                    <a:pt x="284" y="159"/>
                  </a:lnTo>
                  <a:lnTo>
                    <a:pt x="284" y="161"/>
                  </a:lnTo>
                  <a:lnTo>
                    <a:pt x="289" y="163"/>
                  </a:lnTo>
                  <a:lnTo>
                    <a:pt x="291" y="166"/>
                  </a:lnTo>
                  <a:lnTo>
                    <a:pt x="291" y="166"/>
                  </a:lnTo>
                  <a:lnTo>
                    <a:pt x="291" y="168"/>
                  </a:lnTo>
                  <a:lnTo>
                    <a:pt x="291" y="168"/>
                  </a:lnTo>
                  <a:lnTo>
                    <a:pt x="291" y="168"/>
                  </a:lnTo>
                  <a:lnTo>
                    <a:pt x="291" y="170"/>
                  </a:lnTo>
                  <a:lnTo>
                    <a:pt x="294" y="173"/>
                  </a:lnTo>
                  <a:close/>
                  <a:moveTo>
                    <a:pt x="208" y="111"/>
                  </a:moveTo>
                  <a:lnTo>
                    <a:pt x="208" y="111"/>
                  </a:lnTo>
                  <a:lnTo>
                    <a:pt x="208" y="111"/>
                  </a:lnTo>
                  <a:lnTo>
                    <a:pt x="208" y="111"/>
                  </a:lnTo>
                  <a:lnTo>
                    <a:pt x="211" y="111"/>
                  </a:lnTo>
                  <a:lnTo>
                    <a:pt x="211" y="114"/>
                  </a:lnTo>
                  <a:lnTo>
                    <a:pt x="211" y="114"/>
                  </a:lnTo>
                  <a:lnTo>
                    <a:pt x="211" y="114"/>
                  </a:lnTo>
                  <a:lnTo>
                    <a:pt x="213" y="114"/>
                  </a:lnTo>
                  <a:lnTo>
                    <a:pt x="213" y="114"/>
                  </a:lnTo>
                  <a:lnTo>
                    <a:pt x="213" y="114"/>
                  </a:lnTo>
                  <a:lnTo>
                    <a:pt x="213" y="114"/>
                  </a:lnTo>
                  <a:lnTo>
                    <a:pt x="213" y="111"/>
                  </a:lnTo>
                  <a:lnTo>
                    <a:pt x="213" y="111"/>
                  </a:lnTo>
                  <a:lnTo>
                    <a:pt x="211" y="109"/>
                  </a:lnTo>
                  <a:lnTo>
                    <a:pt x="211" y="109"/>
                  </a:lnTo>
                  <a:lnTo>
                    <a:pt x="211" y="109"/>
                  </a:lnTo>
                  <a:lnTo>
                    <a:pt x="211" y="104"/>
                  </a:lnTo>
                  <a:lnTo>
                    <a:pt x="211" y="104"/>
                  </a:lnTo>
                  <a:lnTo>
                    <a:pt x="208" y="104"/>
                  </a:lnTo>
                  <a:lnTo>
                    <a:pt x="208" y="104"/>
                  </a:lnTo>
                  <a:lnTo>
                    <a:pt x="206" y="104"/>
                  </a:lnTo>
                  <a:lnTo>
                    <a:pt x="206" y="106"/>
                  </a:lnTo>
                  <a:lnTo>
                    <a:pt x="206" y="106"/>
                  </a:lnTo>
                  <a:lnTo>
                    <a:pt x="206" y="109"/>
                  </a:lnTo>
                  <a:lnTo>
                    <a:pt x="206" y="109"/>
                  </a:lnTo>
                  <a:lnTo>
                    <a:pt x="206" y="109"/>
                  </a:lnTo>
                  <a:lnTo>
                    <a:pt x="208" y="111"/>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05" name="Freeform 7"/>
            <p:cNvSpPr>
              <a:spLocks/>
            </p:cNvSpPr>
            <p:nvPr/>
          </p:nvSpPr>
          <p:spPr bwMode="auto">
            <a:xfrm>
              <a:off x="10564581" y="3844681"/>
              <a:ext cx="5245" cy="8741"/>
            </a:xfrm>
            <a:custGeom>
              <a:avLst/>
              <a:gdLst>
                <a:gd name="T0" fmla="*/ 3 w 3"/>
                <a:gd name="T1" fmla="*/ 0 h 5"/>
                <a:gd name="T2" fmla="*/ 3 w 3"/>
                <a:gd name="T3" fmla="*/ 0 h 5"/>
                <a:gd name="T4" fmla="*/ 0 w 3"/>
                <a:gd name="T5" fmla="*/ 0 h 5"/>
                <a:gd name="T6" fmla="*/ 0 w 3"/>
                <a:gd name="T7" fmla="*/ 0 h 5"/>
                <a:gd name="T8" fmla="*/ 0 w 3"/>
                <a:gd name="T9" fmla="*/ 0 h 5"/>
                <a:gd name="T10" fmla="*/ 0 w 3"/>
                <a:gd name="T11" fmla="*/ 0 h 5"/>
                <a:gd name="T12" fmla="*/ 0 w 3"/>
                <a:gd name="T13" fmla="*/ 0 h 5"/>
                <a:gd name="T14" fmla="*/ 0 w 3"/>
                <a:gd name="T15" fmla="*/ 0 h 5"/>
                <a:gd name="T16" fmla="*/ 0 w 3"/>
                <a:gd name="T17" fmla="*/ 2 h 5"/>
                <a:gd name="T18" fmla="*/ 0 w 3"/>
                <a:gd name="T19" fmla="*/ 2 h 5"/>
                <a:gd name="T20" fmla="*/ 0 w 3"/>
                <a:gd name="T21" fmla="*/ 2 h 5"/>
                <a:gd name="T22" fmla="*/ 0 w 3"/>
                <a:gd name="T23" fmla="*/ 2 h 5"/>
                <a:gd name="T24" fmla="*/ 0 w 3"/>
                <a:gd name="T25" fmla="*/ 5 h 5"/>
                <a:gd name="T26" fmla="*/ 0 w 3"/>
                <a:gd name="T27" fmla="*/ 5 h 5"/>
                <a:gd name="T28" fmla="*/ 0 w 3"/>
                <a:gd name="T29" fmla="*/ 2 h 5"/>
                <a:gd name="T30" fmla="*/ 0 w 3"/>
                <a:gd name="T31" fmla="*/ 2 h 5"/>
                <a:gd name="T32" fmla="*/ 3 w 3"/>
                <a:gd name="T33" fmla="*/ 5 h 5"/>
                <a:gd name="T34" fmla="*/ 3 w 3"/>
                <a:gd name="T35" fmla="*/ 5 h 5"/>
                <a:gd name="T36" fmla="*/ 3 w 3"/>
                <a:gd name="T37" fmla="*/ 5 h 5"/>
                <a:gd name="T38" fmla="*/ 3 w 3"/>
                <a:gd name="T39" fmla="*/ 5 h 5"/>
                <a:gd name="T40" fmla="*/ 3 w 3"/>
                <a:gd name="T41" fmla="*/ 5 h 5"/>
                <a:gd name="T42" fmla="*/ 3 w 3"/>
                <a:gd name="T43" fmla="*/ 5 h 5"/>
                <a:gd name="T44" fmla="*/ 3 w 3"/>
                <a:gd name="T45" fmla="*/ 2 h 5"/>
                <a:gd name="T46" fmla="*/ 3 w 3"/>
                <a:gd name="T47" fmla="*/ 2 h 5"/>
                <a:gd name="T48" fmla="*/ 3 w 3"/>
                <a:gd name="T49" fmla="*/ 2 h 5"/>
                <a:gd name="T50" fmla="*/ 3 w 3"/>
                <a:gd name="T51"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 h="5">
                  <a:moveTo>
                    <a:pt x="3" y="0"/>
                  </a:moveTo>
                  <a:lnTo>
                    <a:pt x="3" y="0"/>
                  </a:lnTo>
                  <a:lnTo>
                    <a:pt x="0" y="0"/>
                  </a:lnTo>
                  <a:lnTo>
                    <a:pt x="0" y="0"/>
                  </a:lnTo>
                  <a:lnTo>
                    <a:pt x="0" y="0"/>
                  </a:lnTo>
                  <a:lnTo>
                    <a:pt x="0" y="0"/>
                  </a:lnTo>
                  <a:lnTo>
                    <a:pt x="0" y="0"/>
                  </a:lnTo>
                  <a:lnTo>
                    <a:pt x="0" y="0"/>
                  </a:lnTo>
                  <a:lnTo>
                    <a:pt x="0" y="2"/>
                  </a:lnTo>
                  <a:lnTo>
                    <a:pt x="0" y="2"/>
                  </a:lnTo>
                  <a:lnTo>
                    <a:pt x="0" y="2"/>
                  </a:lnTo>
                  <a:lnTo>
                    <a:pt x="0" y="2"/>
                  </a:lnTo>
                  <a:lnTo>
                    <a:pt x="0" y="5"/>
                  </a:lnTo>
                  <a:lnTo>
                    <a:pt x="0" y="5"/>
                  </a:lnTo>
                  <a:lnTo>
                    <a:pt x="0" y="2"/>
                  </a:lnTo>
                  <a:lnTo>
                    <a:pt x="0" y="2"/>
                  </a:lnTo>
                  <a:lnTo>
                    <a:pt x="3" y="5"/>
                  </a:lnTo>
                  <a:lnTo>
                    <a:pt x="3" y="5"/>
                  </a:lnTo>
                  <a:lnTo>
                    <a:pt x="3" y="5"/>
                  </a:lnTo>
                  <a:lnTo>
                    <a:pt x="3" y="5"/>
                  </a:lnTo>
                  <a:lnTo>
                    <a:pt x="3" y="5"/>
                  </a:lnTo>
                  <a:lnTo>
                    <a:pt x="3" y="5"/>
                  </a:lnTo>
                  <a:lnTo>
                    <a:pt x="3" y="2"/>
                  </a:lnTo>
                  <a:lnTo>
                    <a:pt x="3" y="2"/>
                  </a:lnTo>
                  <a:lnTo>
                    <a:pt x="3" y="2"/>
                  </a:lnTo>
                  <a:lnTo>
                    <a:pt x="3"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06" name="Freeform 8"/>
            <p:cNvSpPr>
              <a:spLocks noEditPoints="1"/>
            </p:cNvSpPr>
            <p:nvPr/>
          </p:nvSpPr>
          <p:spPr bwMode="auto">
            <a:xfrm>
              <a:off x="9882786" y="3865659"/>
              <a:ext cx="1919513" cy="2370546"/>
            </a:xfrm>
            <a:custGeom>
              <a:avLst/>
              <a:gdLst>
                <a:gd name="T0" fmla="*/ 14 w 1098"/>
                <a:gd name="T1" fmla="*/ 1238 h 1356"/>
                <a:gd name="T2" fmla="*/ 12 w 1098"/>
                <a:gd name="T3" fmla="*/ 1248 h 1356"/>
                <a:gd name="T4" fmla="*/ 151 w 1098"/>
                <a:gd name="T5" fmla="*/ 1023 h 1356"/>
                <a:gd name="T6" fmla="*/ 154 w 1098"/>
                <a:gd name="T7" fmla="*/ 1023 h 1356"/>
                <a:gd name="T8" fmla="*/ 151 w 1098"/>
                <a:gd name="T9" fmla="*/ 1046 h 1356"/>
                <a:gd name="T10" fmla="*/ 139 w 1098"/>
                <a:gd name="T11" fmla="*/ 937 h 1356"/>
                <a:gd name="T12" fmla="*/ 925 w 1098"/>
                <a:gd name="T13" fmla="*/ 850 h 1356"/>
                <a:gd name="T14" fmla="*/ 939 w 1098"/>
                <a:gd name="T15" fmla="*/ 855 h 1356"/>
                <a:gd name="T16" fmla="*/ 542 w 1098"/>
                <a:gd name="T17" fmla="*/ 679 h 1356"/>
                <a:gd name="T18" fmla="*/ 535 w 1098"/>
                <a:gd name="T19" fmla="*/ 705 h 1356"/>
                <a:gd name="T20" fmla="*/ 542 w 1098"/>
                <a:gd name="T21" fmla="*/ 691 h 1356"/>
                <a:gd name="T22" fmla="*/ 525 w 1098"/>
                <a:gd name="T23" fmla="*/ 708 h 1356"/>
                <a:gd name="T24" fmla="*/ 542 w 1098"/>
                <a:gd name="T25" fmla="*/ 686 h 1356"/>
                <a:gd name="T26" fmla="*/ 497 w 1098"/>
                <a:gd name="T27" fmla="*/ 708 h 1356"/>
                <a:gd name="T28" fmla="*/ 483 w 1098"/>
                <a:gd name="T29" fmla="*/ 672 h 1356"/>
                <a:gd name="T30" fmla="*/ 449 w 1098"/>
                <a:gd name="T31" fmla="*/ 698 h 1356"/>
                <a:gd name="T32" fmla="*/ 393 w 1098"/>
                <a:gd name="T33" fmla="*/ 772 h 1356"/>
                <a:gd name="T34" fmla="*/ 345 w 1098"/>
                <a:gd name="T35" fmla="*/ 810 h 1356"/>
                <a:gd name="T36" fmla="*/ 303 w 1098"/>
                <a:gd name="T37" fmla="*/ 831 h 1356"/>
                <a:gd name="T38" fmla="*/ 241 w 1098"/>
                <a:gd name="T39" fmla="*/ 859 h 1356"/>
                <a:gd name="T40" fmla="*/ 180 w 1098"/>
                <a:gd name="T41" fmla="*/ 899 h 1356"/>
                <a:gd name="T42" fmla="*/ 158 w 1098"/>
                <a:gd name="T43" fmla="*/ 916 h 1356"/>
                <a:gd name="T44" fmla="*/ 144 w 1098"/>
                <a:gd name="T45" fmla="*/ 940 h 1356"/>
                <a:gd name="T46" fmla="*/ 137 w 1098"/>
                <a:gd name="T47" fmla="*/ 954 h 1356"/>
                <a:gd name="T48" fmla="*/ 118 w 1098"/>
                <a:gd name="T49" fmla="*/ 975 h 1356"/>
                <a:gd name="T50" fmla="*/ 147 w 1098"/>
                <a:gd name="T51" fmla="*/ 994 h 1356"/>
                <a:gd name="T52" fmla="*/ 182 w 1098"/>
                <a:gd name="T53" fmla="*/ 1011 h 1356"/>
                <a:gd name="T54" fmla="*/ 222 w 1098"/>
                <a:gd name="T55" fmla="*/ 1016 h 1356"/>
                <a:gd name="T56" fmla="*/ 310 w 1098"/>
                <a:gd name="T57" fmla="*/ 968 h 1356"/>
                <a:gd name="T58" fmla="*/ 326 w 1098"/>
                <a:gd name="T59" fmla="*/ 935 h 1356"/>
                <a:gd name="T60" fmla="*/ 376 w 1098"/>
                <a:gd name="T61" fmla="*/ 869 h 1356"/>
                <a:gd name="T62" fmla="*/ 435 w 1098"/>
                <a:gd name="T63" fmla="*/ 850 h 1356"/>
                <a:gd name="T64" fmla="*/ 442 w 1098"/>
                <a:gd name="T65" fmla="*/ 840 h 1356"/>
                <a:gd name="T66" fmla="*/ 483 w 1098"/>
                <a:gd name="T67" fmla="*/ 793 h 1356"/>
                <a:gd name="T68" fmla="*/ 535 w 1098"/>
                <a:gd name="T69" fmla="*/ 729 h 1356"/>
                <a:gd name="T70" fmla="*/ 663 w 1098"/>
                <a:gd name="T71" fmla="*/ 443 h 1356"/>
                <a:gd name="T72" fmla="*/ 679 w 1098"/>
                <a:gd name="T73" fmla="*/ 417 h 1356"/>
                <a:gd name="T74" fmla="*/ 802 w 1098"/>
                <a:gd name="T75" fmla="*/ 497 h 1356"/>
                <a:gd name="T76" fmla="*/ 719 w 1098"/>
                <a:gd name="T77" fmla="*/ 511 h 1356"/>
                <a:gd name="T78" fmla="*/ 691 w 1098"/>
                <a:gd name="T79" fmla="*/ 495 h 1356"/>
                <a:gd name="T80" fmla="*/ 689 w 1098"/>
                <a:gd name="T81" fmla="*/ 450 h 1356"/>
                <a:gd name="T82" fmla="*/ 674 w 1098"/>
                <a:gd name="T83" fmla="*/ 428 h 1356"/>
                <a:gd name="T84" fmla="*/ 672 w 1098"/>
                <a:gd name="T85" fmla="*/ 471 h 1356"/>
                <a:gd name="T86" fmla="*/ 634 w 1098"/>
                <a:gd name="T87" fmla="*/ 450 h 1356"/>
                <a:gd name="T88" fmla="*/ 648 w 1098"/>
                <a:gd name="T89" fmla="*/ 417 h 1356"/>
                <a:gd name="T90" fmla="*/ 644 w 1098"/>
                <a:gd name="T91" fmla="*/ 369 h 1356"/>
                <a:gd name="T92" fmla="*/ 627 w 1098"/>
                <a:gd name="T93" fmla="*/ 355 h 1356"/>
                <a:gd name="T94" fmla="*/ 613 w 1098"/>
                <a:gd name="T95" fmla="*/ 338 h 1356"/>
                <a:gd name="T96" fmla="*/ 587 w 1098"/>
                <a:gd name="T97" fmla="*/ 327 h 1356"/>
                <a:gd name="T98" fmla="*/ 580 w 1098"/>
                <a:gd name="T99" fmla="*/ 327 h 1356"/>
                <a:gd name="T100" fmla="*/ 601 w 1098"/>
                <a:gd name="T101" fmla="*/ 357 h 1356"/>
                <a:gd name="T102" fmla="*/ 610 w 1098"/>
                <a:gd name="T103" fmla="*/ 400 h 1356"/>
                <a:gd name="T104" fmla="*/ 625 w 1098"/>
                <a:gd name="T105" fmla="*/ 409 h 1356"/>
                <a:gd name="T106" fmla="*/ 629 w 1098"/>
                <a:gd name="T107" fmla="*/ 421 h 1356"/>
                <a:gd name="T108" fmla="*/ 622 w 1098"/>
                <a:gd name="T109" fmla="*/ 452 h 1356"/>
                <a:gd name="T110" fmla="*/ 629 w 1098"/>
                <a:gd name="T111" fmla="*/ 480 h 1356"/>
                <a:gd name="T112" fmla="*/ 629 w 1098"/>
                <a:gd name="T113" fmla="*/ 525 h 1356"/>
                <a:gd name="T114" fmla="*/ 599 w 1098"/>
                <a:gd name="T115" fmla="*/ 630 h 1356"/>
                <a:gd name="T116" fmla="*/ 575 w 1098"/>
                <a:gd name="T117" fmla="*/ 696 h 1356"/>
                <a:gd name="T118" fmla="*/ 644 w 1098"/>
                <a:gd name="T119" fmla="*/ 689 h 1356"/>
                <a:gd name="T120" fmla="*/ 705 w 1098"/>
                <a:gd name="T121" fmla="*/ 615 h 1356"/>
                <a:gd name="T122" fmla="*/ 764 w 1098"/>
                <a:gd name="T123" fmla="*/ 563 h 1356"/>
                <a:gd name="T124" fmla="*/ 634 w 1098"/>
                <a:gd name="T125" fmla="*/ 383 h 13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98" h="1356">
                  <a:moveTo>
                    <a:pt x="116" y="1349"/>
                  </a:moveTo>
                  <a:lnTo>
                    <a:pt x="116" y="1349"/>
                  </a:lnTo>
                  <a:lnTo>
                    <a:pt x="116" y="1349"/>
                  </a:lnTo>
                  <a:lnTo>
                    <a:pt x="113" y="1349"/>
                  </a:lnTo>
                  <a:lnTo>
                    <a:pt x="116" y="1349"/>
                  </a:lnTo>
                  <a:lnTo>
                    <a:pt x="116" y="1347"/>
                  </a:lnTo>
                  <a:lnTo>
                    <a:pt x="113" y="1347"/>
                  </a:lnTo>
                  <a:lnTo>
                    <a:pt x="113" y="1349"/>
                  </a:lnTo>
                  <a:lnTo>
                    <a:pt x="111" y="1349"/>
                  </a:lnTo>
                  <a:lnTo>
                    <a:pt x="111" y="1349"/>
                  </a:lnTo>
                  <a:lnTo>
                    <a:pt x="109" y="1352"/>
                  </a:lnTo>
                  <a:lnTo>
                    <a:pt x="109" y="1352"/>
                  </a:lnTo>
                  <a:lnTo>
                    <a:pt x="109" y="1352"/>
                  </a:lnTo>
                  <a:lnTo>
                    <a:pt x="106" y="1352"/>
                  </a:lnTo>
                  <a:lnTo>
                    <a:pt x="106" y="1352"/>
                  </a:lnTo>
                  <a:lnTo>
                    <a:pt x="104" y="1352"/>
                  </a:lnTo>
                  <a:lnTo>
                    <a:pt x="104" y="1352"/>
                  </a:lnTo>
                  <a:lnTo>
                    <a:pt x="106" y="1354"/>
                  </a:lnTo>
                  <a:lnTo>
                    <a:pt x="106" y="1354"/>
                  </a:lnTo>
                  <a:lnTo>
                    <a:pt x="106" y="1354"/>
                  </a:lnTo>
                  <a:lnTo>
                    <a:pt x="106" y="1354"/>
                  </a:lnTo>
                  <a:lnTo>
                    <a:pt x="109" y="1354"/>
                  </a:lnTo>
                  <a:lnTo>
                    <a:pt x="109" y="1354"/>
                  </a:lnTo>
                  <a:lnTo>
                    <a:pt x="109" y="1354"/>
                  </a:lnTo>
                  <a:lnTo>
                    <a:pt x="111" y="1354"/>
                  </a:lnTo>
                  <a:lnTo>
                    <a:pt x="111" y="1356"/>
                  </a:lnTo>
                  <a:lnTo>
                    <a:pt x="113" y="1354"/>
                  </a:lnTo>
                  <a:lnTo>
                    <a:pt x="113" y="1354"/>
                  </a:lnTo>
                  <a:lnTo>
                    <a:pt x="113" y="1354"/>
                  </a:lnTo>
                  <a:lnTo>
                    <a:pt x="116" y="1352"/>
                  </a:lnTo>
                  <a:lnTo>
                    <a:pt x="116" y="1352"/>
                  </a:lnTo>
                  <a:lnTo>
                    <a:pt x="116" y="1352"/>
                  </a:lnTo>
                  <a:lnTo>
                    <a:pt x="116" y="1352"/>
                  </a:lnTo>
                  <a:lnTo>
                    <a:pt x="118" y="1352"/>
                  </a:lnTo>
                  <a:lnTo>
                    <a:pt x="116" y="1349"/>
                  </a:lnTo>
                  <a:lnTo>
                    <a:pt x="116" y="1349"/>
                  </a:lnTo>
                  <a:close/>
                  <a:moveTo>
                    <a:pt x="9" y="1257"/>
                  </a:moveTo>
                  <a:lnTo>
                    <a:pt x="9" y="1257"/>
                  </a:lnTo>
                  <a:lnTo>
                    <a:pt x="7" y="1257"/>
                  </a:lnTo>
                  <a:lnTo>
                    <a:pt x="7" y="1257"/>
                  </a:lnTo>
                  <a:lnTo>
                    <a:pt x="7" y="1257"/>
                  </a:lnTo>
                  <a:lnTo>
                    <a:pt x="2" y="1257"/>
                  </a:lnTo>
                  <a:lnTo>
                    <a:pt x="2" y="1257"/>
                  </a:lnTo>
                  <a:lnTo>
                    <a:pt x="2" y="1257"/>
                  </a:lnTo>
                  <a:lnTo>
                    <a:pt x="0" y="1257"/>
                  </a:lnTo>
                  <a:lnTo>
                    <a:pt x="0" y="1257"/>
                  </a:lnTo>
                  <a:lnTo>
                    <a:pt x="0" y="1257"/>
                  </a:lnTo>
                  <a:lnTo>
                    <a:pt x="0" y="1257"/>
                  </a:lnTo>
                  <a:lnTo>
                    <a:pt x="2" y="1259"/>
                  </a:lnTo>
                  <a:lnTo>
                    <a:pt x="2" y="1259"/>
                  </a:lnTo>
                  <a:lnTo>
                    <a:pt x="2" y="1259"/>
                  </a:lnTo>
                  <a:lnTo>
                    <a:pt x="2" y="1259"/>
                  </a:lnTo>
                  <a:lnTo>
                    <a:pt x="7" y="1259"/>
                  </a:lnTo>
                  <a:lnTo>
                    <a:pt x="9" y="1259"/>
                  </a:lnTo>
                  <a:lnTo>
                    <a:pt x="9" y="1259"/>
                  </a:lnTo>
                  <a:lnTo>
                    <a:pt x="9" y="1259"/>
                  </a:lnTo>
                  <a:lnTo>
                    <a:pt x="12" y="1259"/>
                  </a:lnTo>
                  <a:lnTo>
                    <a:pt x="12" y="1259"/>
                  </a:lnTo>
                  <a:lnTo>
                    <a:pt x="14" y="1259"/>
                  </a:lnTo>
                  <a:lnTo>
                    <a:pt x="12" y="1257"/>
                  </a:lnTo>
                  <a:lnTo>
                    <a:pt x="9" y="1257"/>
                  </a:lnTo>
                  <a:close/>
                  <a:moveTo>
                    <a:pt x="21" y="1240"/>
                  </a:moveTo>
                  <a:lnTo>
                    <a:pt x="21" y="1240"/>
                  </a:lnTo>
                  <a:lnTo>
                    <a:pt x="21" y="1240"/>
                  </a:lnTo>
                  <a:lnTo>
                    <a:pt x="19" y="1240"/>
                  </a:lnTo>
                  <a:lnTo>
                    <a:pt x="19" y="1240"/>
                  </a:lnTo>
                  <a:lnTo>
                    <a:pt x="19" y="1240"/>
                  </a:lnTo>
                  <a:lnTo>
                    <a:pt x="19" y="1238"/>
                  </a:lnTo>
                  <a:lnTo>
                    <a:pt x="19" y="1238"/>
                  </a:lnTo>
                  <a:lnTo>
                    <a:pt x="19" y="1238"/>
                  </a:lnTo>
                  <a:lnTo>
                    <a:pt x="16" y="1238"/>
                  </a:lnTo>
                  <a:lnTo>
                    <a:pt x="16" y="1238"/>
                  </a:lnTo>
                  <a:lnTo>
                    <a:pt x="16" y="1238"/>
                  </a:lnTo>
                  <a:lnTo>
                    <a:pt x="14" y="1238"/>
                  </a:lnTo>
                  <a:lnTo>
                    <a:pt x="14" y="1238"/>
                  </a:lnTo>
                  <a:lnTo>
                    <a:pt x="14" y="1238"/>
                  </a:lnTo>
                  <a:lnTo>
                    <a:pt x="14" y="1240"/>
                  </a:lnTo>
                  <a:lnTo>
                    <a:pt x="14" y="1240"/>
                  </a:lnTo>
                  <a:lnTo>
                    <a:pt x="12" y="1243"/>
                  </a:lnTo>
                  <a:lnTo>
                    <a:pt x="12" y="1243"/>
                  </a:lnTo>
                  <a:lnTo>
                    <a:pt x="12" y="1245"/>
                  </a:lnTo>
                  <a:lnTo>
                    <a:pt x="9" y="1248"/>
                  </a:lnTo>
                  <a:lnTo>
                    <a:pt x="9" y="1248"/>
                  </a:lnTo>
                  <a:lnTo>
                    <a:pt x="2" y="1252"/>
                  </a:lnTo>
                  <a:lnTo>
                    <a:pt x="0" y="1255"/>
                  </a:lnTo>
                  <a:lnTo>
                    <a:pt x="0" y="1257"/>
                  </a:lnTo>
                  <a:lnTo>
                    <a:pt x="0" y="1255"/>
                  </a:lnTo>
                  <a:lnTo>
                    <a:pt x="0" y="1255"/>
                  </a:lnTo>
                  <a:lnTo>
                    <a:pt x="2" y="1255"/>
                  </a:lnTo>
                  <a:lnTo>
                    <a:pt x="2" y="1255"/>
                  </a:lnTo>
                  <a:lnTo>
                    <a:pt x="2" y="1257"/>
                  </a:lnTo>
                  <a:lnTo>
                    <a:pt x="2" y="1257"/>
                  </a:lnTo>
                  <a:lnTo>
                    <a:pt x="2" y="1257"/>
                  </a:lnTo>
                  <a:lnTo>
                    <a:pt x="5" y="1257"/>
                  </a:lnTo>
                  <a:lnTo>
                    <a:pt x="5" y="1257"/>
                  </a:lnTo>
                  <a:lnTo>
                    <a:pt x="5" y="1255"/>
                  </a:lnTo>
                  <a:lnTo>
                    <a:pt x="5" y="1255"/>
                  </a:lnTo>
                  <a:lnTo>
                    <a:pt x="5" y="1255"/>
                  </a:lnTo>
                  <a:lnTo>
                    <a:pt x="5" y="1252"/>
                  </a:lnTo>
                  <a:lnTo>
                    <a:pt x="5" y="1252"/>
                  </a:lnTo>
                  <a:lnTo>
                    <a:pt x="5" y="1252"/>
                  </a:lnTo>
                  <a:lnTo>
                    <a:pt x="5" y="1252"/>
                  </a:lnTo>
                  <a:lnTo>
                    <a:pt x="7" y="1252"/>
                  </a:lnTo>
                  <a:lnTo>
                    <a:pt x="7" y="1252"/>
                  </a:lnTo>
                  <a:lnTo>
                    <a:pt x="7" y="1252"/>
                  </a:lnTo>
                  <a:lnTo>
                    <a:pt x="7" y="1252"/>
                  </a:lnTo>
                  <a:lnTo>
                    <a:pt x="7" y="1252"/>
                  </a:lnTo>
                  <a:lnTo>
                    <a:pt x="7" y="1252"/>
                  </a:lnTo>
                  <a:lnTo>
                    <a:pt x="7" y="1252"/>
                  </a:lnTo>
                  <a:lnTo>
                    <a:pt x="7" y="1252"/>
                  </a:lnTo>
                  <a:lnTo>
                    <a:pt x="7" y="1252"/>
                  </a:lnTo>
                  <a:lnTo>
                    <a:pt x="9" y="1252"/>
                  </a:lnTo>
                  <a:lnTo>
                    <a:pt x="9" y="1252"/>
                  </a:lnTo>
                  <a:lnTo>
                    <a:pt x="7" y="1255"/>
                  </a:lnTo>
                  <a:lnTo>
                    <a:pt x="7" y="1255"/>
                  </a:lnTo>
                  <a:lnTo>
                    <a:pt x="7" y="1255"/>
                  </a:lnTo>
                  <a:lnTo>
                    <a:pt x="7" y="1255"/>
                  </a:lnTo>
                  <a:lnTo>
                    <a:pt x="9" y="1255"/>
                  </a:lnTo>
                  <a:lnTo>
                    <a:pt x="9" y="1255"/>
                  </a:lnTo>
                  <a:lnTo>
                    <a:pt x="9" y="1255"/>
                  </a:lnTo>
                  <a:lnTo>
                    <a:pt x="12" y="1255"/>
                  </a:lnTo>
                  <a:lnTo>
                    <a:pt x="12" y="1257"/>
                  </a:lnTo>
                  <a:lnTo>
                    <a:pt x="12" y="1257"/>
                  </a:lnTo>
                  <a:lnTo>
                    <a:pt x="14" y="1257"/>
                  </a:lnTo>
                  <a:lnTo>
                    <a:pt x="14" y="1257"/>
                  </a:lnTo>
                  <a:lnTo>
                    <a:pt x="14" y="1255"/>
                  </a:lnTo>
                  <a:lnTo>
                    <a:pt x="16" y="1255"/>
                  </a:lnTo>
                  <a:lnTo>
                    <a:pt x="14" y="1255"/>
                  </a:lnTo>
                  <a:lnTo>
                    <a:pt x="14" y="1255"/>
                  </a:lnTo>
                  <a:lnTo>
                    <a:pt x="14" y="1255"/>
                  </a:lnTo>
                  <a:lnTo>
                    <a:pt x="14" y="1255"/>
                  </a:lnTo>
                  <a:lnTo>
                    <a:pt x="14" y="1252"/>
                  </a:lnTo>
                  <a:lnTo>
                    <a:pt x="14" y="1252"/>
                  </a:lnTo>
                  <a:lnTo>
                    <a:pt x="14" y="1252"/>
                  </a:lnTo>
                  <a:lnTo>
                    <a:pt x="14" y="1252"/>
                  </a:lnTo>
                  <a:lnTo>
                    <a:pt x="14" y="1252"/>
                  </a:lnTo>
                  <a:lnTo>
                    <a:pt x="14" y="1252"/>
                  </a:lnTo>
                  <a:lnTo>
                    <a:pt x="14" y="1252"/>
                  </a:lnTo>
                  <a:lnTo>
                    <a:pt x="16" y="1252"/>
                  </a:lnTo>
                  <a:lnTo>
                    <a:pt x="14" y="1252"/>
                  </a:lnTo>
                  <a:lnTo>
                    <a:pt x="14" y="1252"/>
                  </a:lnTo>
                  <a:lnTo>
                    <a:pt x="14" y="1252"/>
                  </a:lnTo>
                  <a:lnTo>
                    <a:pt x="14" y="1250"/>
                  </a:lnTo>
                  <a:lnTo>
                    <a:pt x="14" y="1250"/>
                  </a:lnTo>
                  <a:lnTo>
                    <a:pt x="14" y="1250"/>
                  </a:lnTo>
                  <a:lnTo>
                    <a:pt x="12" y="1248"/>
                  </a:lnTo>
                  <a:lnTo>
                    <a:pt x="12" y="1248"/>
                  </a:lnTo>
                  <a:lnTo>
                    <a:pt x="12" y="1248"/>
                  </a:lnTo>
                  <a:lnTo>
                    <a:pt x="14" y="1248"/>
                  </a:lnTo>
                  <a:lnTo>
                    <a:pt x="14" y="1248"/>
                  </a:lnTo>
                  <a:lnTo>
                    <a:pt x="16" y="1248"/>
                  </a:lnTo>
                  <a:lnTo>
                    <a:pt x="16" y="1248"/>
                  </a:lnTo>
                  <a:lnTo>
                    <a:pt x="14" y="1248"/>
                  </a:lnTo>
                  <a:lnTo>
                    <a:pt x="14" y="1248"/>
                  </a:lnTo>
                  <a:lnTo>
                    <a:pt x="14" y="1248"/>
                  </a:lnTo>
                  <a:lnTo>
                    <a:pt x="14" y="1248"/>
                  </a:lnTo>
                  <a:lnTo>
                    <a:pt x="16" y="1245"/>
                  </a:lnTo>
                  <a:lnTo>
                    <a:pt x="16" y="1245"/>
                  </a:lnTo>
                  <a:lnTo>
                    <a:pt x="16" y="1245"/>
                  </a:lnTo>
                  <a:lnTo>
                    <a:pt x="16" y="1245"/>
                  </a:lnTo>
                  <a:lnTo>
                    <a:pt x="16" y="1245"/>
                  </a:lnTo>
                  <a:lnTo>
                    <a:pt x="16" y="1245"/>
                  </a:lnTo>
                  <a:lnTo>
                    <a:pt x="16" y="1245"/>
                  </a:lnTo>
                  <a:lnTo>
                    <a:pt x="16" y="1243"/>
                  </a:lnTo>
                  <a:lnTo>
                    <a:pt x="16" y="1243"/>
                  </a:lnTo>
                  <a:lnTo>
                    <a:pt x="16" y="1243"/>
                  </a:lnTo>
                  <a:lnTo>
                    <a:pt x="16" y="1243"/>
                  </a:lnTo>
                  <a:lnTo>
                    <a:pt x="19" y="1243"/>
                  </a:lnTo>
                  <a:lnTo>
                    <a:pt x="19" y="1243"/>
                  </a:lnTo>
                  <a:lnTo>
                    <a:pt x="19" y="1243"/>
                  </a:lnTo>
                  <a:lnTo>
                    <a:pt x="19" y="1243"/>
                  </a:lnTo>
                  <a:lnTo>
                    <a:pt x="19" y="1240"/>
                  </a:lnTo>
                  <a:lnTo>
                    <a:pt x="21" y="1240"/>
                  </a:lnTo>
                  <a:lnTo>
                    <a:pt x="21" y="1240"/>
                  </a:lnTo>
                  <a:lnTo>
                    <a:pt x="21" y="1240"/>
                  </a:lnTo>
                  <a:lnTo>
                    <a:pt x="21" y="1240"/>
                  </a:lnTo>
                  <a:close/>
                  <a:moveTo>
                    <a:pt x="603" y="1186"/>
                  </a:moveTo>
                  <a:lnTo>
                    <a:pt x="603" y="1186"/>
                  </a:lnTo>
                  <a:lnTo>
                    <a:pt x="601" y="1186"/>
                  </a:lnTo>
                  <a:lnTo>
                    <a:pt x="601" y="1186"/>
                  </a:lnTo>
                  <a:lnTo>
                    <a:pt x="599" y="1188"/>
                  </a:lnTo>
                  <a:lnTo>
                    <a:pt x="599" y="1191"/>
                  </a:lnTo>
                  <a:lnTo>
                    <a:pt x="596" y="1191"/>
                  </a:lnTo>
                  <a:lnTo>
                    <a:pt x="599" y="1193"/>
                  </a:lnTo>
                  <a:lnTo>
                    <a:pt x="599" y="1193"/>
                  </a:lnTo>
                  <a:lnTo>
                    <a:pt x="601" y="1193"/>
                  </a:lnTo>
                  <a:lnTo>
                    <a:pt x="601" y="1193"/>
                  </a:lnTo>
                  <a:lnTo>
                    <a:pt x="601" y="1193"/>
                  </a:lnTo>
                  <a:lnTo>
                    <a:pt x="601" y="1191"/>
                  </a:lnTo>
                  <a:lnTo>
                    <a:pt x="603" y="1191"/>
                  </a:lnTo>
                  <a:lnTo>
                    <a:pt x="603" y="1188"/>
                  </a:lnTo>
                  <a:lnTo>
                    <a:pt x="603" y="1188"/>
                  </a:lnTo>
                  <a:lnTo>
                    <a:pt x="603" y="1188"/>
                  </a:lnTo>
                  <a:lnTo>
                    <a:pt x="603" y="1186"/>
                  </a:lnTo>
                  <a:lnTo>
                    <a:pt x="603" y="1186"/>
                  </a:lnTo>
                  <a:close/>
                  <a:moveTo>
                    <a:pt x="78" y="1096"/>
                  </a:moveTo>
                  <a:lnTo>
                    <a:pt x="78" y="1096"/>
                  </a:lnTo>
                  <a:lnTo>
                    <a:pt x="80" y="1096"/>
                  </a:lnTo>
                  <a:lnTo>
                    <a:pt x="80" y="1096"/>
                  </a:lnTo>
                  <a:lnTo>
                    <a:pt x="80" y="1096"/>
                  </a:lnTo>
                  <a:lnTo>
                    <a:pt x="80" y="1098"/>
                  </a:lnTo>
                  <a:lnTo>
                    <a:pt x="80" y="1098"/>
                  </a:lnTo>
                  <a:lnTo>
                    <a:pt x="80" y="1096"/>
                  </a:lnTo>
                  <a:lnTo>
                    <a:pt x="80" y="1096"/>
                  </a:lnTo>
                  <a:lnTo>
                    <a:pt x="80" y="1096"/>
                  </a:lnTo>
                  <a:lnTo>
                    <a:pt x="80" y="1096"/>
                  </a:lnTo>
                  <a:lnTo>
                    <a:pt x="83" y="1094"/>
                  </a:lnTo>
                  <a:lnTo>
                    <a:pt x="83" y="1094"/>
                  </a:lnTo>
                  <a:lnTo>
                    <a:pt x="80" y="1094"/>
                  </a:lnTo>
                  <a:lnTo>
                    <a:pt x="78" y="1096"/>
                  </a:lnTo>
                  <a:close/>
                  <a:moveTo>
                    <a:pt x="132" y="1049"/>
                  </a:moveTo>
                  <a:lnTo>
                    <a:pt x="130" y="1049"/>
                  </a:lnTo>
                  <a:lnTo>
                    <a:pt x="130" y="1051"/>
                  </a:lnTo>
                  <a:lnTo>
                    <a:pt x="130" y="1051"/>
                  </a:lnTo>
                  <a:lnTo>
                    <a:pt x="132" y="1051"/>
                  </a:lnTo>
                  <a:lnTo>
                    <a:pt x="132" y="1049"/>
                  </a:lnTo>
                  <a:lnTo>
                    <a:pt x="135" y="1049"/>
                  </a:lnTo>
                  <a:lnTo>
                    <a:pt x="132" y="1049"/>
                  </a:lnTo>
                  <a:lnTo>
                    <a:pt x="132" y="1049"/>
                  </a:lnTo>
                  <a:close/>
                  <a:moveTo>
                    <a:pt x="151" y="1025"/>
                  </a:moveTo>
                  <a:lnTo>
                    <a:pt x="151" y="1025"/>
                  </a:lnTo>
                  <a:lnTo>
                    <a:pt x="151" y="1023"/>
                  </a:lnTo>
                  <a:lnTo>
                    <a:pt x="151" y="1023"/>
                  </a:lnTo>
                  <a:lnTo>
                    <a:pt x="151" y="1023"/>
                  </a:lnTo>
                  <a:lnTo>
                    <a:pt x="151" y="1023"/>
                  </a:lnTo>
                  <a:lnTo>
                    <a:pt x="149" y="1023"/>
                  </a:lnTo>
                  <a:lnTo>
                    <a:pt x="149" y="1025"/>
                  </a:lnTo>
                  <a:lnTo>
                    <a:pt x="149" y="1025"/>
                  </a:lnTo>
                  <a:lnTo>
                    <a:pt x="149" y="1025"/>
                  </a:lnTo>
                  <a:lnTo>
                    <a:pt x="151" y="1025"/>
                  </a:lnTo>
                  <a:close/>
                  <a:moveTo>
                    <a:pt x="192" y="1023"/>
                  </a:moveTo>
                  <a:lnTo>
                    <a:pt x="192" y="1023"/>
                  </a:lnTo>
                  <a:lnTo>
                    <a:pt x="192" y="1023"/>
                  </a:lnTo>
                  <a:lnTo>
                    <a:pt x="189" y="1023"/>
                  </a:lnTo>
                  <a:lnTo>
                    <a:pt x="189" y="1023"/>
                  </a:lnTo>
                  <a:lnTo>
                    <a:pt x="189" y="1025"/>
                  </a:lnTo>
                  <a:lnTo>
                    <a:pt x="192" y="1025"/>
                  </a:lnTo>
                  <a:lnTo>
                    <a:pt x="189" y="1025"/>
                  </a:lnTo>
                  <a:lnTo>
                    <a:pt x="192" y="1025"/>
                  </a:lnTo>
                  <a:lnTo>
                    <a:pt x="192" y="1023"/>
                  </a:lnTo>
                  <a:lnTo>
                    <a:pt x="194" y="1023"/>
                  </a:lnTo>
                  <a:lnTo>
                    <a:pt x="192" y="1020"/>
                  </a:lnTo>
                  <a:lnTo>
                    <a:pt x="192" y="1023"/>
                  </a:lnTo>
                  <a:close/>
                  <a:moveTo>
                    <a:pt x="173" y="1037"/>
                  </a:moveTo>
                  <a:lnTo>
                    <a:pt x="173" y="1034"/>
                  </a:lnTo>
                  <a:lnTo>
                    <a:pt x="173" y="1034"/>
                  </a:lnTo>
                  <a:lnTo>
                    <a:pt x="173" y="1034"/>
                  </a:lnTo>
                  <a:lnTo>
                    <a:pt x="173" y="1034"/>
                  </a:lnTo>
                  <a:lnTo>
                    <a:pt x="170" y="1034"/>
                  </a:lnTo>
                  <a:lnTo>
                    <a:pt x="170" y="1034"/>
                  </a:lnTo>
                  <a:lnTo>
                    <a:pt x="168" y="1037"/>
                  </a:lnTo>
                  <a:lnTo>
                    <a:pt x="168" y="1037"/>
                  </a:lnTo>
                  <a:lnTo>
                    <a:pt x="168" y="1037"/>
                  </a:lnTo>
                  <a:lnTo>
                    <a:pt x="168" y="1034"/>
                  </a:lnTo>
                  <a:lnTo>
                    <a:pt x="168" y="1034"/>
                  </a:lnTo>
                  <a:lnTo>
                    <a:pt x="168" y="1034"/>
                  </a:lnTo>
                  <a:lnTo>
                    <a:pt x="168" y="1034"/>
                  </a:lnTo>
                  <a:lnTo>
                    <a:pt x="168" y="1034"/>
                  </a:lnTo>
                  <a:lnTo>
                    <a:pt x="165" y="1034"/>
                  </a:lnTo>
                  <a:lnTo>
                    <a:pt x="165" y="1032"/>
                  </a:lnTo>
                  <a:lnTo>
                    <a:pt x="163" y="1032"/>
                  </a:lnTo>
                  <a:lnTo>
                    <a:pt x="163" y="1032"/>
                  </a:lnTo>
                  <a:lnTo>
                    <a:pt x="161" y="1034"/>
                  </a:lnTo>
                  <a:lnTo>
                    <a:pt x="161" y="1034"/>
                  </a:lnTo>
                  <a:lnTo>
                    <a:pt x="163" y="1032"/>
                  </a:lnTo>
                  <a:lnTo>
                    <a:pt x="163" y="1032"/>
                  </a:lnTo>
                  <a:lnTo>
                    <a:pt x="163" y="1030"/>
                  </a:lnTo>
                  <a:lnTo>
                    <a:pt x="163" y="1030"/>
                  </a:lnTo>
                  <a:lnTo>
                    <a:pt x="165" y="1030"/>
                  </a:lnTo>
                  <a:lnTo>
                    <a:pt x="165" y="1032"/>
                  </a:lnTo>
                  <a:lnTo>
                    <a:pt x="170" y="1032"/>
                  </a:lnTo>
                  <a:lnTo>
                    <a:pt x="170" y="1032"/>
                  </a:lnTo>
                  <a:lnTo>
                    <a:pt x="170" y="1030"/>
                  </a:lnTo>
                  <a:lnTo>
                    <a:pt x="170" y="1030"/>
                  </a:lnTo>
                  <a:lnTo>
                    <a:pt x="173" y="1030"/>
                  </a:lnTo>
                  <a:lnTo>
                    <a:pt x="170" y="1030"/>
                  </a:lnTo>
                  <a:lnTo>
                    <a:pt x="170" y="1027"/>
                  </a:lnTo>
                  <a:lnTo>
                    <a:pt x="170" y="1027"/>
                  </a:lnTo>
                  <a:lnTo>
                    <a:pt x="170" y="1027"/>
                  </a:lnTo>
                  <a:lnTo>
                    <a:pt x="170" y="1027"/>
                  </a:lnTo>
                  <a:lnTo>
                    <a:pt x="168" y="1027"/>
                  </a:lnTo>
                  <a:lnTo>
                    <a:pt x="168" y="1025"/>
                  </a:lnTo>
                  <a:lnTo>
                    <a:pt x="165" y="1020"/>
                  </a:lnTo>
                  <a:lnTo>
                    <a:pt x="165" y="1020"/>
                  </a:lnTo>
                  <a:lnTo>
                    <a:pt x="165" y="1020"/>
                  </a:lnTo>
                  <a:lnTo>
                    <a:pt x="163" y="1018"/>
                  </a:lnTo>
                  <a:lnTo>
                    <a:pt x="161" y="1018"/>
                  </a:lnTo>
                  <a:lnTo>
                    <a:pt x="161" y="1020"/>
                  </a:lnTo>
                  <a:lnTo>
                    <a:pt x="161" y="1020"/>
                  </a:lnTo>
                  <a:lnTo>
                    <a:pt x="161" y="1020"/>
                  </a:lnTo>
                  <a:lnTo>
                    <a:pt x="158" y="1018"/>
                  </a:lnTo>
                  <a:lnTo>
                    <a:pt x="158" y="1018"/>
                  </a:lnTo>
                  <a:lnTo>
                    <a:pt x="156" y="1020"/>
                  </a:lnTo>
                  <a:lnTo>
                    <a:pt x="156" y="1020"/>
                  </a:lnTo>
                  <a:lnTo>
                    <a:pt x="154" y="1023"/>
                  </a:lnTo>
                  <a:lnTo>
                    <a:pt x="154" y="1023"/>
                  </a:lnTo>
                  <a:lnTo>
                    <a:pt x="154" y="1023"/>
                  </a:lnTo>
                  <a:lnTo>
                    <a:pt x="154" y="1023"/>
                  </a:lnTo>
                  <a:lnTo>
                    <a:pt x="154" y="1023"/>
                  </a:lnTo>
                  <a:lnTo>
                    <a:pt x="154" y="1023"/>
                  </a:lnTo>
                  <a:lnTo>
                    <a:pt x="154" y="1023"/>
                  </a:lnTo>
                  <a:lnTo>
                    <a:pt x="154" y="1025"/>
                  </a:lnTo>
                  <a:lnTo>
                    <a:pt x="154" y="1025"/>
                  </a:lnTo>
                  <a:lnTo>
                    <a:pt x="154" y="1025"/>
                  </a:lnTo>
                  <a:lnTo>
                    <a:pt x="154" y="1025"/>
                  </a:lnTo>
                  <a:lnTo>
                    <a:pt x="154" y="1025"/>
                  </a:lnTo>
                  <a:lnTo>
                    <a:pt x="154" y="1025"/>
                  </a:lnTo>
                  <a:lnTo>
                    <a:pt x="154" y="1027"/>
                  </a:lnTo>
                  <a:lnTo>
                    <a:pt x="154" y="1030"/>
                  </a:lnTo>
                  <a:lnTo>
                    <a:pt x="154" y="1030"/>
                  </a:lnTo>
                  <a:lnTo>
                    <a:pt x="154" y="1032"/>
                  </a:lnTo>
                  <a:lnTo>
                    <a:pt x="154" y="1032"/>
                  </a:lnTo>
                  <a:lnTo>
                    <a:pt x="151" y="1032"/>
                  </a:lnTo>
                  <a:lnTo>
                    <a:pt x="151" y="1034"/>
                  </a:lnTo>
                  <a:lnTo>
                    <a:pt x="151" y="1034"/>
                  </a:lnTo>
                  <a:lnTo>
                    <a:pt x="149" y="1034"/>
                  </a:lnTo>
                  <a:lnTo>
                    <a:pt x="149" y="1034"/>
                  </a:lnTo>
                  <a:lnTo>
                    <a:pt x="149" y="1037"/>
                  </a:lnTo>
                  <a:lnTo>
                    <a:pt x="149" y="1039"/>
                  </a:lnTo>
                  <a:lnTo>
                    <a:pt x="147" y="1039"/>
                  </a:lnTo>
                  <a:lnTo>
                    <a:pt x="147" y="1039"/>
                  </a:lnTo>
                  <a:lnTo>
                    <a:pt x="147" y="1039"/>
                  </a:lnTo>
                  <a:lnTo>
                    <a:pt x="147" y="1039"/>
                  </a:lnTo>
                  <a:lnTo>
                    <a:pt x="144" y="1039"/>
                  </a:lnTo>
                  <a:lnTo>
                    <a:pt x="144" y="1039"/>
                  </a:lnTo>
                  <a:lnTo>
                    <a:pt x="144" y="1039"/>
                  </a:lnTo>
                  <a:lnTo>
                    <a:pt x="142" y="1039"/>
                  </a:lnTo>
                  <a:lnTo>
                    <a:pt x="142" y="1042"/>
                  </a:lnTo>
                  <a:lnTo>
                    <a:pt x="142" y="1042"/>
                  </a:lnTo>
                  <a:lnTo>
                    <a:pt x="142" y="1042"/>
                  </a:lnTo>
                  <a:lnTo>
                    <a:pt x="142" y="1044"/>
                  </a:lnTo>
                  <a:lnTo>
                    <a:pt x="142" y="1044"/>
                  </a:lnTo>
                  <a:lnTo>
                    <a:pt x="142" y="1044"/>
                  </a:lnTo>
                  <a:lnTo>
                    <a:pt x="139" y="1044"/>
                  </a:lnTo>
                  <a:lnTo>
                    <a:pt x="142" y="1046"/>
                  </a:lnTo>
                  <a:lnTo>
                    <a:pt x="139" y="1046"/>
                  </a:lnTo>
                  <a:lnTo>
                    <a:pt x="139" y="1046"/>
                  </a:lnTo>
                  <a:lnTo>
                    <a:pt x="137" y="1046"/>
                  </a:lnTo>
                  <a:lnTo>
                    <a:pt x="137" y="1046"/>
                  </a:lnTo>
                  <a:lnTo>
                    <a:pt x="137" y="1049"/>
                  </a:lnTo>
                  <a:lnTo>
                    <a:pt x="135" y="1049"/>
                  </a:lnTo>
                  <a:lnTo>
                    <a:pt x="135" y="1051"/>
                  </a:lnTo>
                  <a:lnTo>
                    <a:pt x="135" y="1053"/>
                  </a:lnTo>
                  <a:lnTo>
                    <a:pt x="135" y="1053"/>
                  </a:lnTo>
                  <a:lnTo>
                    <a:pt x="137" y="1053"/>
                  </a:lnTo>
                  <a:lnTo>
                    <a:pt x="139" y="1051"/>
                  </a:lnTo>
                  <a:lnTo>
                    <a:pt x="139" y="1051"/>
                  </a:lnTo>
                  <a:lnTo>
                    <a:pt x="139" y="1051"/>
                  </a:lnTo>
                  <a:lnTo>
                    <a:pt x="142" y="1051"/>
                  </a:lnTo>
                  <a:lnTo>
                    <a:pt x="142" y="1051"/>
                  </a:lnTo>
                  <a:lnTo>
                    <a:pt x="142" y="1051"/>
                  </a:lnTo>
                  <a:lnTo>
                    <a:pt x="144" y="1051"/>
                  </a:lnTo>
                  <a:lnTo>
                    <a:pt x="144" y="1049"/>
                  </a:lnTo>
                  <a:lnTo>
                    <a:pt x="144" y="1049"/>
                  </a:lnTo>
                  <a:lnTo>
                    <a:pt x="142" y="1049"/>
                  </a:lnTo>
                  <a:lnTo>
                    <a:pt x="139" y="1049"/>
                  </a:lnTo>
                  <a:lnTo>
                    <a:pt x="139" y="1049"/>
                  </a:lnTo>
                  <a:lnTo>
                    <a:pt x="142" y="1049"/>
                  </a:lnTo>
                  <a:lnTo>
                    <a:pt x="144" y="1046"/>
                  </a:lnTo>
                  <a:lnTo>
                    <a:pt x="144" y="1046"/>
                  </a:lnTo>
                  <a:lnTo>
                    <a:pt x="144" y="1046"/>
                  </a:lnTo>
                  <a:lnTo>
                    <a:pt x="147" y="1046"/>
                  </a:lnTo>
                  <a:lnTo>
                    <a:pt x="147" y="1046"/>
                  </a:lnTo>
                  <a:lnTo>
                    <a:pt x="147" y="1046"/>
                  </a:lnTo>
                  <a:lnTo>
                    <a:pt x="149" y="1044"/>
                  </a:lnTo>
                  <a:lnTo>
                    <a:pt x="149" y="1044"/>
                  </a:lnTo>
                  <a:lnTo>
                    <a:pt x="149" y="1046"/>
                  </a:lnTo>
                  <a:lnTo>
                    <a:pt x="149" y="1046"/>
                  </a:lnTo>
                  <a:lnTo>
                    <a:pt x="149" y="1046"/>
                  </a:lnTo>
                  <a:lnTo>
                    <a:pt x="151" y="1046"/>
                  </a:lnTo>
                  <a:lnTo>
                    <a:pt x="151" y="1046"/>
                  </a:lnTo>
                  <a:lnTo>
                    <a:pt x="151" y="1046"/>
                  </a:lnTo>
                  <a:lnTo>
                    <a:pt x="151" y="1046"/>
                  </a:lnTo>
                  <a:lnTo>
                    <a:pt x="154" y="1046"/>
                  </a:lnTo>
                  <a:lnTo>
                    <a:pt x="154" y="1046"/>
                  </a:lnTo>
                  <a:lnTo>
                    <a:pt x="156" y="1046"/>
                  </a:lnTo>
                  <a:lnTo>
                    <a:pt x="158" y="1044"/>
                  </a:lnTo>
                  <a:lnTo>
                    <a:pt x="161" y="1044"/>
                  </a:lnTo>
                  <a:lnTo>
                    <a:pt x="163" y="1044"/>
                  </a:lnTo>
                  <a:lnTo>
                    <a:pt x="165" y="1044"/>
                  </a:lnTo>
                  <a:lnTo>
                    <a:pt x="165" y="1042"/>
                  </a:lnTo>
                  <a:lnTo>
                    <a:pt x="168" y="1042"/>
                  </a:lnTo>
                  <a:lnTo>
                    <a:pt x="168" y="1042"/>
                  </a:lnTo>
                  <a:lnTo>
                    <a:pt x="168" y="1042"/>
                  </a:lnTo>
                  <a:lnTo>
                    <a:pt x="168" y="1042"/>
                  </a:lnTo>
                  <a:lnTo>
                    <a:pt x="170" y="1042"/>
                  </a:lnTo>
                  <a:lnTo>
                    <a:pt x="170" y="1042"/>
                  </a:lnTo>
                  <a:lnTo>
                    <a:pt x="170" y="1042"/>
                  </a:lnTo>
                  <a:lnTo>
                    <a:pt x="170" y="1042"/>
                  </a:lnTo>
                  <a:lnTo>
                    <a:pt x="170" y="1042"/>
                  </a:lnTo>
                  <a:lnTo>
                    <a:pt x="170" y="1042"/>
                  </a:lnTo>
                  <a:lnTo>
                    <a:pt x="170" y="1042"/>
                  </a:lnTo>
                  <a:lnTo>
                    <a:pt x="170" y="1042"/>
                  </a:lnTo>
                  <a:lnTo>
                    <a:pt x="170" y="1042"/>
                  </a:lnTo>
                  <a:lnTo>
                    <a:pt x="170" y="1039"/>
                  </a:lnTo>
                  <a:lnTo>
                    <a:pt x="170" y="1039"/>
                  </a:lnTo>
                  <a:lnTo>
                    <a:pt x="170" y="1039"/>
                  </a:lnTo>
                  <a:lnTo>
                    <a:pt x="170" y="1039"/>
                  </a:lnTo>
                  <a:lnTo>
                    <a:pt x="170" y="1039"/>
                  </a:lnTo>
                  <a:lnTo>
                    <a:pt x="173" y="1039"/>
                  </a:lnTo>
                  <a:lnTo>
                    <a:pt x="173" y="1039"/>
                  </a:lnTo>
                  <a:lnTo>
                    <a:pt x="173" y="1037"/>
                  </a:lnTo>
                  <a:lnTo>
                    <a:pt x="173" y="1037"/>
                  </a:lnTo>
                  <a:lnTo>
                    <a:pt x="173" y="1037"/>
                  </a:lnTo>
                  <a:lnTo>
                    <a:pt x="173" y="1037"/>
                  </a:lnTo>
                  <a:close/>
                  <a:moveTo>
                    <a:pt x="116" y="963"/>
                  </a:moveTo>
                  <a:lnTo>
                    <a:pt x="118" y="959"/>
                  </a:lnTo>
                  <a:lnTo>
                    <a:pt x="118" y="959"/>
                  </a:lnTo>
                  <a:lnTo>
                    <a:pt x="120" y="961"/>
                  </a:lnTo>
                  <a:lnTo>
                    <a:pt x="120" y="961"/>
                  </a:lnTo>
                  <a:lnTo>
                    <a:pt x="118" y="963"/>
                  </a:lnTo>
                  <a:lnTo>
                    <a:pt x="118" y="963"/>
                  </a:lnTo>
                  <a:lnTo>
                    <a:pt x="118" y="963"/>
                  </a:lnTo>
                  <a:lnTo>
                    <a:pt x="120" y="963"/>
                  </a:lnTo>
                  <a:lnTo>
                    <a:pt x="120" y="963"/>
                  </a:lnTo>
                  <a:lnTo>
                    <a:pt x="120" y="963"/>
                  </a:lnTo>
                  <a:lnTo>
                    <a:pt x="120" y="963"/>
                  </a:lnTo>
                  <a:lnTo>
                    <a:pt x="120" y="963"/>
                  </a:lnTo>
                  <a:lnTo>
                    <a:pt x="120" y="963"/>
                  </a:lnTo>
                  <a:lnTo>
                    <a:pt x="120" y="963"/>
                  </a:lnTo>
                  <a:lnTo>
                    <a:pt x="123" y="963"/>
                  </a:lnTo>
                  <a:lnTo>
                    <a:pt x="123" y="963"/>
                  </a:lnTo>
                  <a:lnTo>
                    <a:pt x="125" y="963"/>
                  </a:lnTo>
                  <a:lnTo>
                    <a:pt x="125" y="961"/>
                  </a:lnTo>
                  <a:lnTo>
                    <a:pt x="125" y="961"/>
                  </a:lnTo>
                  <a:lnTo>
                    <a:pt x="125" y="959"/>
                  </a:lnTo>
                  <a:lnTo>
                    <a:pt x="125" y="959"/>
                  </a:lnTo>
                  <a:lnTo>
                    <a:pt x="123" y="956"/>
                  </a:lnTo>
                  <a:lnTo>
                    <a:pt x="123" y="956"/>
                  </a:lnTo>
                  <a:lnTo>
                    <a:pt x="123" y="956"/>
                  </a:lnTo>
                  <a:lnTo>
                    <a:pt x="118" y="959"/>
                  </a:lnTo>
                  <a:lnTo>
                    <a:pt x="118" y="959"/>
                  </a:lnTo>
                  <a:lnTo>
                    <a:pt x="118" y="959"/>
                  </a:lnTo>
                  <a:lnTo>
                    <a:pt x="116" y="959"/>
                  </a:lnTo>
                  <a:lnTo>
                    <a:pt x="116" y="961"/>
                  </a:lnTo>
                  <a:lnTo>
                    <a:pt x="116" y="961"/>
                  </a:lnTo>
                  <a:lnTo>
                    <a:pt x="116" y="961"/>
                  </a:lnTo>
                  <a:lnTo>
                    <a:pt x="113" y="961"/>
                  </a:lnTo>
                  <a:lnTo>
                    <a:pt x="113" y="963"/>
                  </a:lnTo>
                  <a:lnTo>
                    <a:pt x="113" y="963"/>
                  </a:lnTo>
                  <a:lnTo>
                    <a:pt x="113" y="963"/>
                  </a:lnTo>
                  <a:lnTo>
                    <a:pt x="116" y="963"/>
                  </a:lnTo>
                  <a:close/>
                  <a:moveTo>
                    <a:pt x="139" y="937"/>
                  </a:moveTo>
                  <a:lnTo>
                    <a:pt x="139" y="937"/>
                  </a:lnTo>
                  <a:lnTo>
                    <a:pt x="139" y="937"/>
                  </a:lnTo>
                  <a:lnTo>
                    <a:pt x="142" y="940"/>
                  </a:lnTo>
                  <a:lnTo>
                    <a:pt x="142" y="940"/>
                  </a:lnTo>
                  <a:lnTo>
                    <a:pt x="142" y="940"/>
                  </a:lnTo>
                  <a:lnTo>
                    <a:pt x="144" y="940"/>
                  </a:lnTo>
                  <a:lnTo>
                    <a:pt x="144" y="935"/>
                  </a:lnTo>
                  <a:lnTo>
                    <a:pt x="144" y="933"/>
                  </a:lnTo>
                  <a:lnTo>
                    <a:pt x="144" y="933"/>
                  </a:lnTo>
                  <a:lnTo>
                    <a:pt x="144" y="930"/>
                  </a:lnTo>
                  <a:lnTo>
                    <a:pt x="144" y="930"/>
                  </a:lnTo>
                  <a:lnTo>
                    <a:pt x="144" y="930"/>
                  </a:lnTo>
                  <a:lnTo>
                    <a:pt x="144" y="930"/>
                  </a:lnTo>
                  <a:lnTo>
                    <a:pt x="139" y="935"/>
                  </a:lnTo>
                  <a:lnTo>
                    <a:pt x="139" y="935"/>
                  </a:lnTo>
                  <a:lnTo>
                    <a:pt x="139" y="935"/>
                  </a:lnTo>
                  <a:lnTo>
                    <a:pt x="139" y="935"/>
                  </a:lnTo>
                  <a:lnTo>
                    <a:pt x="139" y="935"/>
                  </a:lnTo>
                  <a:lnTo>
                    <a:pt x="139" y="937"/>
                  </a:lnTo>
                  <a:lnTo>
                    <a:pt x="139" y="937"/>
                  </a:lnTo>
                  <a:close/>
                  <a:moveTo>
                    <a:pt x="944" y="876"/>
                  </a:moveTo>
                  <a:lnTo>
                    <a:pt x="944" y="873"/>
                  </a:lnTo>
                  <a:lnTo>
                    <a:pt x="944" y="873"/>
                  </a:lnTo>
                  <a:lnTo>
                    <a:pt x="944" y="873"/>
                  </a:lnTo>
                  <a:lnTo>
                    <a:pt x="944" y="873"/>
                  </a:lnTo>
                  <a:lnTo>
                    <a:pt x="944" y="873"/>
                  </a:lnTo>
                  <a:lnTo>
                    <a:pt x="944" y="873"/>
                  </a:lnTo>
                  <a:lnTo>
                    <a:pt x="942" y="873"/>
                  </a:lnTo>
                  <a:lnTo>
                    <a:pt x="942" y="873"/>
                  </a:lnTo>
                  <a:lnTo>
                    <a:pt x="942" y="873"/>
                  </a:lnTo>
                  <a:lnTo>
                    <a:pt x="942" y="876"/>
                  </a:lnTo>
                  <a:lnTo>
                    <a:pt x="942" y="876"/>
                  </a:lnTo>
                  <a:lnTo>
                    <a:pt x="942" y="876"/>
                  </a:lnTo>
                  <a:lnTo>
                    <a:pt x="942" y="876"/>
                  </a:lnTo>
                  <a:lnTo>
                    <a:pt x="939" y="878"/>
                  </a:lnTo>
                  <a:lnTo>
                    <a:pt x="939" y="878"/>
                  </a:lnTo>
                  <a:lnTo>
                    <a:pt x="939" y="878"/>
                  </a:lnTo>
                  <a:lnTo>
                    <a:pt x="939" y="878"/>
                  </a:lnTo>
                  <a:lnTo>
                    <a:pt x="939" y="878"/>
                  </a:lnTo>
                  <a:lnTo>
                    <a:pt x="939" y="878"/>
                  </a:lnTo>
                  <a:lnTo>
                    <a:pt x="939" y="878"/>
                  </a:lnTo>
                  <a:lnTo>
                    <a:pt x="939" y="881"/>
                  </a:lnTo>
                  <a:lnTo>
                    <a:pt x="942" y="881"/>
                  </a:lnTo>
                  <a:lnTo>
                    <a:pt x="942" y="878"/>
                  </a:lnTo>
                  <a:lnTo>
                    <a:pt x="944" y="878"/>
                  </a:lnTo>
                  <a:lnTo>
                    <a:pt x="944" y="876"/>
                  </a:lnTo>
                  <a:lnTo>
                    <a:pt x="947" y="876"/>
                  </a:lnTo>
                  <a:lnTo>
                    <a:pt x="944" y="876"/>
                  </a:lnTo>
                  <a:lnTo>
                    <a:pt x="944" y="876"/>
                  </a:lnTo>
                  <a:close/>
                  <a:moveTo>
                    <a:pt x="942" y="845"/>
                  </a:moveTo>
                  <a:lnTo>
                    <a:pt x="939" y="845"/>
                  </a:lnTo>
                  <a:lnTo>
                    <a:pt x="939" y="845"/>
                  </a:lnTo>
                  <a:lnTo>
                    <a:pt x="937" y="845"/>
                  </a:lnTo>
                  <a:lnTo>
                    <a:pt x="937" y="845"/>
                  </a:lnTo>
                  <a:lnTo>
                    <a:pt x="937" y="845"/>
                  </a:lnTo>
                  <a:lnTo>
                    <a:pt x="935" y="843"/>
                  </a:lnTo>
                  <a:lnTo>
                    <a:pt x="935" y="845"/>
                  </a:lnTo>
                  <a:lnTo>
                    <a:pt x="935" y="845"/>
                  </a:lnTo>
                  <a:lnTo>
                    <a:pt x="935" y="845"/>
                  </a:lnTo>
                  <a:lnTo>
                    <a:pt x="932" y="847"/>
                  </a:lnTo>
                  <a:lnTo>
                    <a:pt x="932" y="847"/>
                  </a:lnTo>
                  <a:lnTo>
                    <a:pt x="928" y="847"/>
                  </a:lnTo>
                  <a:lnTo>
                    <a:pt x="928" y="847"/>
                  </a:lnTo>
                  <a:lnTo>
                    <a:pt x="925" y="847"/>
                  </a:lnTo>
                  <a:lnTo>
                    <a:pt x="925" y="847"/>
                  </a:lnTo>
                  <a:lnTo>
                    <a:pt x="925" y="847"/>
                  </a:lnTo>
                  <a:lnTo>
                    <a:pt x="925" y="847"/>
                  </a:lnTo>
                  <a:lnTo>
                    <a:pt x="925" y="847"/>
                  </a:lnTo>
                  <a:lnTo>
                    <a:pt x="925" y="847"/>
                  </a:lnTo>
                  <a:lnTo>
                    <a:pt x="923" y="850"/>
                  </a:lnTo>
                  <a:lnTo>
                    <a:pt x="923" y="850"/>
                  </a:lnTo>
                  <a:lnTo>
                    <a:pt x="921" y="850"/>
                  </a:lnTo>
                  <a:lnTo>
                    <a:pt x="921" y="850"/>
                  </a:lnTo>
                  <a:lnTo>
                    <a:pt x="921" y="852"/>
                  </a:lnTo>
                  <a:lnTo>
                    <a:pt x="925" y="850"/>
                  </a:lnTo>
                  <a:lnTo>
                    <a:pt x="925" y="852"/>
                  </a:lnTo>
                  <a:lnTo>
                    <a:pt x="928" y="850"/>
                  </a:lnTo>
                  <a:lnTo>
                    <a:pt x="928" y="852"/>
                  </a:lnTo>
                  <a:lnTo>
                    <a:pt x="928" y="850"/>
                  </a:lnTo>
                  <a:lnTo>
                    <a:pt x="928" y="850"/>
                  </a:lnTo>
                  <a:lnTo>
                    <a:pt x="930" y="850"/>
                  </a:lnTo>
                  <a:lnTo>
                    <a:pt x="930" y="850"/>
                  </a:lnTo>
                  <a:lnTo>
                    <a:pt x="930" y="850"/>
                  </a:lnTo>
                  <a:lnTo>
                    <a:pt x="930" y="850"/>
                  </a:lnTo>
                  <a:lnTo>
                    <a:pt x="930" y="850"/>
                  </a:lnTo>
                  <a:lnTo>
                    <a:pt x="932" y="850"/>
                  </a:lnTo>
                  <a:lnTo>
                    <a:pt x="932" y="850"/>
                  </a:lnTo>
                  <a:lnTo>
                    <a:pt x="932" y="850"/>
                  </a:lnTo>
                  <a:lnTo>
                    <a:pt x="935" y="852"/>
                  </a:lnTo>
                  <a:lnTo>
                    <a:pt x="935" y="855"/>
                  </a:lnTo>
                  <a:lnTo>
                    <a:pt x="935" y="857"/>
                  </a:lnTo>
                  <a:lnTo>
                    <a:pt x="932" y="857"/>
                  </a:lnTo>
                  <a:lnTo>
                    <a:pt x="932" y="857"/>
                  </a:lnTo>
                  <a:lnTo>
                    <a:pt x="932" y="859"/>
                  </a:lnTo>
                  <a:lnTo>
                    <a:pt x="930" y="859"/>
                  </a:lnTo>
                  <a:lnTo>
                    <a:pt x="928" y="862"/>
                  </a:lnTo>
                  <a:lnTo>
                    <a:pt x="925" y="862"/>
                  </a:lnTo>
                  <a:lnTo>
                    <a:pt x="925" y="862"/>
                  </a:lnTo>
                  <a:lnTo>
                    <a:pt x="925" y="862"/>
                  </a:lnTo>
                  <a:lnTo>
                    <a:pt x="925" y="862"/>
                  </a:lnTo>
                  <a:lnTo>
                    <a:pt x="925" y="862"/>
                  </a:lnTo>
                  <a:lnTo>
                    <a:pt x="928" y="864"/>
                  </a:lnTo>
                  <a:lnTo>
                    <a:pt x="928" y="866"/>
                  </a:lnTo>
                  <a:lnTo>
                    <a:pt x="925" y="866"/>
                  </a:lnTo>
                  <a:lnTo>
                    <a:pt x="928" y="866"/>
                  </a:lnTo>
                  <a:lnTo>
                    <a:pt x="928" y="869"/>
                  </a:lnTo>
                  <a:lnTo>
                    <a:pt x="930" y="869"/>
                  </a:lnTo>
                  <a:lnTo>
                    <a:pt x="930" y="869"/>
                  </a:lnTo>
                  <a:lnTo>
                    <a:pt x="932" y="866"/>
                  </a:lnTo>
                  <a:lnTo>
                    <a:pt x="935" y="866"/>
                  </a:lnTo>
                  <a:lnTo>
                    <a:pt x="935" y="864"/>
                  </a:lnTo>
                  <a:lnTo>
                    <a:pt x="937" y="864"/>
                  </a:lnTo>
                  <a:lnTo>
                    <a:pt x="937" y="864"/>
                  </a:lnTo>
                  <a:lnTo>
                    <a:pt x="939" y="864"/>
                  </a:lnTo>
                  <a:lnTo>
                    <a:pt x="939" y="864"/>
                  </a:lnTo>
                  <a:lnTo>
                    <a:pt x="942" y="864"/>
                  </a:lnTo>
                  <a:lnTo>
                    <a:pt x="942" y="862"/>
                  </a:lnTo>
                  <a:lnTo>
                    <a:pt x="942" y="862"/>
                  </a:lnTo>
                  <a:lnTo>
                    <a:pt x="939" y="862"/>
                  </a:lnTo>
                  <a:lnTo>
                    <a:pt x="939" y="862"/>
                  </a:lnTo>
                  <a:lnTo>
                    <a:pt x="939" y="859"/>
                  </a:lnTo>
                  <a:lnTo>
                    <a:pt x="939" y="859"/>
                  </a:lnTo>
                  <a:lnTo>
                    <a:pt x="939" y="859"/>
                  </a:lnTo>
                  <a:lnTo>
                    <a:pt x="939" y="857"/>
                  </a:lnTo>
                  <a:lnTo>
                    <a:pt x="937" y="859"/>
                  </a:lnTo>
                  <a:lnTo>
                    <a:pt x="937" y="857"/>
                  </a:lnTo>
                  <a:lnTo>
                    <a:pt x="937" y="857"/>
                  </a:lnTo>
                  <a:lnTo>
                    <a:pt x="937" y="857"/>
                  </a:lnTo>
                  <a:lnTo>
                    <a:pt x="937" y="855"/>
                  </a:lnTo>
                  <a:lnTo>
                    <a:pt x="937" y="855"/>
                  </a:lnTo>
                  <a:lnTo>
                    <a:pt x="937" y="852"/>
                  </a:lnTo>
                  <a:lnTo>
                    <a:pt x="937" y="852"/>
                  </a:lnTo>
                  <a:lnTo>
                    <a:pt x="942" y="850"/>
                  </a:lnTo>
                  <a:lnTo>
                    <a:pt x="937" y="850"/>
                  </a:lnTo>
                  <a:lnTo>
                    <a:pt x="937" y="847"/>
                  </a:lnTo>
                  <a:lnTo>
                    <a:pt x="937" y="847"/>
                  </a:lnTo>
                  <a:lnTo>
                    <a:pt x="937" y="847"/>
                  </a:lnTo>
                  <a:lnTo>
                    <a:pt x="939" y="847"/>
                  </a:lnTo>
                  <a:lnTo>
                    <a:pt x="942" y="847"/>
                  </a:lnTo>
                  <a:lnTo>
                    <a:pt x="944" y="847"/>
                  </a:lnTo>
                  <a:lnTo>
                    <a:pt x="944" y="847"/>
                  </a:lnTo>
                  <a:lnTo>
                    <a:pt x="944" y="850"/>
                  </a:lnTo>
                  <a:lnTo>
                    <a:pt x="942" y="850"/>
                  </a:lnTo>
                  <a:lnTo>
                    <a:pt x="942" y="852"/>
                  </a:lnTo>
                  <a:lnTo>
                    <a:pt x="942" y="852"/>
                  </a:lnTo>
                  <a:lnTo>
                    <a:pt x="942" y="852"/>
                  </a:lnTo>
                  <a:lnTo>
                    <a:pt x="942" y="855"/>
                  </a:lnTo>
                  <a:lnTo>
                    <a:pt x="939" y="855"/>
                  </a:lnTo>
                  <a:lnTo>
                    <a:pt x="939" y="855"/>
                  </a:lnTo>
                  <a:lnTo>
                    <a:pt x="939" y="855"/>
                  </a:lnTo>
                  <a:lnTo>
                    <a:pt x="942" y="855"/>
                  </a:lnTo>
                  <a:lnTo>
                    <a:pt x="942" y="855"/>
                  </a:lnTo>
                  <a:lnTo>
                    <a:pt x="942" y="855"/>
                  </a:lnTo>
                  <a:lnTo>
                    <a:pt x="942" y="855"/>
                  </a:lnTo>
                  <a:lnTo>
                    <a:pt x="942" y="852"/>
                  </a:lnTo>
                  <a:lnTo>
                    <a:pt x="947" y="850"/>
                  </a:lnTo>
                  <a:lnTo>
                    <a:pt x="949" y="847"/>
                  </a:lnTo>
                  <a:lnTo>
                    <a:pt x="951" y="847"/>
                  </a:lnTo>
                  <a:lnTo>
                    <a:pt x="951" y="847"/>
                  </a:lnTo>
                  <a:lnTo>
                    <a:pt x="951" y="847"/>
                  </a:lnTo>
                  <a:lnTo>
                    <a:pt x="954" y="845"/>
                  </a:lnTo>
                  <a:lnTo>
                    <a:pt x="954" y="845"/>
                  </a:lnTo>
                  <a:lnTo>
                    <a:pt x="954" y="845"/>
                  </a:lnTo>
                  <a:lnTo>
                    <a:pt x="954" y="845"/>
                  </a:lnTo>
                  <a:lnTo>
                    <a:pt x="944" y="845"/>
                  </a:lnTo>
                  <a:lnTo>
                    <a:pt x="942" y="845"/>
                  </a:lnTo>
                  <a:close/>
                  <a:moveTo>
                    <a:pt x="556" y="696"/>
                  </a:moveTo>
                  <a:lnTo>
                    <a:pt x="556" y="696"/>
                  </a:lnTo>
                  <a:lnTo>
                    <a:pt x="556" y="698"/>
                  </a:lnTo>
                  <a:lnTo>
                    <a:pt x="554" y="698"/>
                  </a:lnTo>
                  <a:lnTo>
                    <a:pt x="554" y="698"/>
                  </a:lnTo>
                  <a:lnTo>
                    <a:pt x="554" y="698"/>
                  </a:lnTo>
                  <a:lnTo>
                    <a:pt x="556" y="698"/>
                  </a:lnTo>
                  <a:lnTo>
                    <a:pt x="556" y="698"/>
                  </a:lnTo>
                  <a:lnTo>
                    <a:pt x="556" y="698"/>
                  </a:lnTo>
                  <a:lnTo>
                    <a:pt x="554" y="701"/>
                  </a:lnTo>
                  <a:lnTo>
                    <a:pt x="554" y="701"/>
                  </a:lnTo>
                  <a:lnTo>
                    <a:pt x="554" y="701"/>
                  </a:lnTo>
                  <a:lnTo>
                    <a:pt x="549" y="703"/>
                  </a:lnTo>
                  <a:lnTo>
                    <a:pt x="549" y="703"/>
                  </a:lnTo>
                  <a:lnTo>
                    <a:pt x="549" y="703"/>
                  </a:lnTo>
                  <a:lnTo>
                    <a:pt x="547" y="703"/>
                  </a:lnTo>
                  <a:lnTo>
                    <a:pt x="547" y="703"/>
                  </a:lnTo>
                  <a:lnTo>
                    <a:pt x="547" y="703"/>
                  </a:lnTo>
                  <a:lnTo>
                    <a:pt x="547" y="703"/>
                  </a:lnTo>
                  <a:lnTo>
                    <a:pt x="547" y="703"/>
                  </a:lnTo>
                  <a:lnTo>
                    <a:pt x="549" y="703"/>
                  </a:lnTo>
                  <a:lnTo>
                    <a:pt x="549" y="703"/>
                  </a:lnTo>
                  <a:lnTo>
                    <a:pt x="549" y="703"/>
                  </a:lnTo>
                  <a:lnTo>
                    <a:pt x="551" y="703"/>
                  </a:lnTo>
                  <a:lnTo>
                    <a:pt x="551" y="701"/>
                  </a:lnTo>
                  <a:lnTo>
                    <a:pt x="554" y="701"/>
                  </a:lnTo>
                  <a:lnTo>
                    <a:pt x="554" y="701"/>
                  </a:lnTo>
                  <a:lnTo>
                    <a:pt x="554" y="701"/>
                  </a:lnTo>
                  <a:lnTo>
                    <a:pt x="556" y="701"/>
                  </a:lnTo>
                  <a:lnTo>
                    <a:pt x="556" y="701"/>
                  </a:lnTo>
                  <a:lnTo>
                    <a:pt x="556" y="698"/>
                  </a:lnTo>
                  <a:lnTo>
                    <a:pt x="558" y="698"/>
                  </a:lnTo>
                  <a:lnTo>
                    <a:pt x="558" y="698"/>
                  </a:lnTo>
                  <a:lnTo>
                    <a:pt x="558" y="696"/>
                  </a:lnTo>
                  <a:lnTo>
                    <a:pt x="558" y="696"/>
                  </a:lnTo>
                  <a:lnTo>
                    <a:pt x="556" y="696"/>
                  </a:lnTo>
                  <a:lnTo>
                    <a:pt x="556" y="696"/>
                  </a:lnTo>
                  <a:close/>
                  <a:moveTo>
                    <a:pt x="532" y="686"/>
                  </a:moveTo>
                  <a:lnTo>
                    <a:pt x="532" y="686"/>
                  </a:lnTo>
                  <a:lnTo>
                    <a:pt x="535" y="684"/>
                  </a:lnTo>
                  <a:lnTo>
                    <a:pt x="535" y="684"/>
                  </a:lnTo>
                  <a:lnTo>
                    <a:pt x="535" y="684"/>
                  </a:lnTo>
                  <a:lnTo>
                    <a:pt x="535" y="684"/>
                  </a:lnTo>
                  <a:lnTo>
                    <a:pt x="535" y="684"/>
                  </a:lnTo>
                  <a:lnTo>
                    <a:pt x="537" y="684"/>
                  </a:lnTo>
                  <a:lnTo>
                    <a:pt x="537" y="684"/>
                  </a:lnTo>
                  <a:lnTo>
                    <a:pt x="537" y="682"/>
                  </a:lnTo>
                  <a:lnTo>
                    <a:pt x="537" y="682"/>
                  </a:lnTo>
                  <a:lnTo>
                    <a:pt x="539" y="682"/>
                  </a:lnTo>
                  <a:lnTo>
                    <a:pt x="539" y="682"/>
                  </a:lnTo>
                  <a:lnTo>
                    <a:pt x="539" y="682"/>
                  </a:lnTo>
                  <a:lnTo>
                    <a:pt x="539" y="679"/>
                  </a:lnTo>
                  <a:lnTo>
                    <a:pt x="539" y="679"/>
                  </a:lnTo>
                  <a:lnTo>
                    <a:pt x="542" y="679"/>
                  </a:lnTo>
                  <a:lnTo>
                    <a:pt x="542" y="679"/>
                  </a:lnTo>
                  <a:lnTo>
                    <a:pt x="542" y="679"/>
                  </a:lnTo>
                  <a:lnTo>
                    <a:pt x="542" y="679"/>
                  </a:lnTo>
                  <a:lnTo>
                    <a:pt x="542" y="677"/>
                  </a:lnTo>
                  <a:lnTo>
                    <a:pt x="542" y="677"/>
                  </a:lnTo>
                  <a:lnTo>
                    <a:pt x="542" y="675"/>
                  </a:lnTo>
                  <a:lnTo>
                    <a:pt x="544" y="675"/>
                  </a:lnTo>
                  <a:lnTo>
                    <a:pt x="544" y="675"/>
                  </a:lnTo>
                  <a:lnTo>
                    <a:pt x="544" y="672"/>
                  </a:lnTo>
                  <a:lnTo>
                    <a:pt x="544" y="675"/>
                  </a:lnTo>
                  <a:lnTo>
                    <a:pt x="542" y="675"/>
                  </a:lnTo>
                  <a:lnTo>
                    <a:pt x="542" y="677"/>
                  </a:lnTo>
                  <a:lnTo>
                    <a:pt x="542" y="677"/>
                  </a:lnTo>
                  <a:lnTo>
                    <a:pt x="539" y="677"/>
                  </a:lnTo>
                  <a:lnTo>
                    <a:pt x="542" y="677"/>
                  </a:lnTo>
                  <a:lnTo>
                    <a:pt x="539" y="677"/>
                  </a:lnTo>
                  <a:lnTo>
                    <a:pt x="539" y="679"/>
                  </a:lnTo>
                  <a:lnTo>
                    <a:pt x="539" y="679"/>
                  </a:lnTo>
                  <a:lnTo>
                    <a:pt x="539" y="677"/>
                  </a:lnTo>
                  <a:lnTo>
                    <a:pt x="539" y="677"/>
                  </a:lnTo>
                  <a:lnTo>
                    <a:pt x="539" y="677"/>
                  </a:lnTo>
                  <a:lnTo>
                    <a:pt x="539" y="675"/>
                  </a:lnTo>
                  <a:lnTo>
                    <a:pt x="537" y="677"/>
                  </a:lnTo>
                  <a:lnTo>
                    <a:pt x="537" y="677"/>
                  </a:lnTo>
                  <a:lnTo>
                    <a:pt x="537" y="677"/>
                  </a:lnTo>
                  <a:lnTo>
                    <a:pt x="537" y="677"/>
                  </a:lnTo>
                  <a:lnTo>
                    <a:pt x="537" y="677"/>
                  </a:lnTo>
                  <a:lnTo>
                    <a:pt x="537" y="677"/>
                  </a:lnTo>
                  <a:lnTo>
                    <a:pt x="537" y="677"/>
                  </a:lnTo>
                  <a:lnTo>
                    <a:pt x="537" y="677"/>
                  </a:lnTo>
                  <a:lnTo>
                    <a:pt x="535" y="679"/>
                  </a:lnTo>
                  <a:lnTo>
                    <a:pt x="535" y="679"/>
                  </a:lnTo>
                  <a:lnTo>
                    <a:pt x="535" y="682"/>
                  </a:lnTo>
                  <a:lnTo>
                    <a:pt x="535" y="682"/>
                  </a:lnTo>
                  <a:lnTo>
                    <a:pt x="535" y="682"/>
                  </a:lnTo>
                  <a:lnTo>
                    <a:pt x="535" y="682"/>
                  </a:lnTo>
                  <a:lnTo>
                    <a:pt x="535" y="682"/>
                  </a:lnTo>
                  <a:lnTo>
                    <a:pt x="535" y="682"/>
                  </a:lnTo>
                  <a:lnTo>
                    <a:pt x="535" y="682"/>
                  </a:lnTo>
                  <a:lnTo>
                    <a:pt x="532" y="682"/>
                  </a:lnTo>
                  <a:lnTo>
                    <a:pt x="532" y="682"/>
                  </a:lnTo>
                  <a:lnTo>
                    <a:pt x="532" y="682"/>
                  </a:lnTo>
                  <a:lnTo>
                    <a:pt x="532" y="682"/>
                  </a:lnTo>
                  <a:lnTo>
                    <a:pt x="532" y="682"/>
                  </a:lnTo>
                  <a:lnTo>
                    <a:pt x="532" y="684"/>
                  </a:lnTo>
                  <a:lnTo>
                    <a:pt x="532" y="684"/>
                  </a:lnTo>
                  <a:lnTo>
                    <a:pt x="532" y="682"/>
                  </a:lnTo>
                  <a:lnTo>
                    <a:pt x="532" y="684"/>
                  </a:lnTo>
                  <a:lnTo>
                    <a:pt x="532" y="684"/>
                  </a:lnTo>
                  <a:lnTo>
                    <a:pt x="532" y="684"/>
                  </a:lnTo>
                  <a:lnTo>
                    <a:pt x="532" y="684"/>
                  </a:lnTo>
                  <a:lnTo>
                    <a:pt x="532" y="684"/>
                  </a:lnTo>
                  <a:lnTo>
                    <a:pt x="532" y="684"/>
                  </a:lnTo>
                  <a:lnTo>
                    <a:pt x="532" y="686"/>
                  </a:lnTo>
                  <a:lnTo>
                    <a:pt x="532" y="686"/>
                  </a:lnTo>
                  <a:lnTo>
                    <a:pt x="532" y="686"/>
                  </a:lnTo>
                  <a:lnTo>
                    <a:pt x="532" y="686"/>
                  </a:lnTo>
                  <a:close/>
                  <a:moveTo>
                    <a:pt x="549" y="705"/>
                  </a:moveTo>
                  <a:lnTo>
                    <a:pt x="547" y="705"/>
                  </a:lnTo>
                  <a:lnTo>
                    <a:pt x="547" y="705"/>
                  </a:lnTo>
                  <a:lnTo>
                    <a:pt x="547" y="705"/>
                  </a:lnTo>
                  <a:lnTo>
                    <a:pt x="547" y="705"/>
                  </a:lnTo>
                  <a:lnTo>
                    <a:pt x="544" y="705"/>
                  </a:lnTo>
                  <a:lnTo>
                    <a:pt x="544" y="705"/>
                  </a:lnTo>
                  <a:lnTo>
                    <a:pt x="544" y="703"/>
                  </a:lnTo>
                  <a:lnTo>
                    <a:pt x="544" y="703"/>
                  </a:lnTo>
                  <a:lnTo>
                    <a:pt x="544" y="703"/>
                  </a:lnTo>
                  <a:lnTo>
                    <a:pt x="542" y="703"/>
                  </a:lnTo>
                  <a:lnTo>
                    <a:pt x="542" y="705"/>
                  </a:lnTo>
                  <a:lnTo>
                    <a:pt x="539" y="705"/>
                  </a:lnTo>
                  <a:lnTo>
                    <a:pt x="539" y="705"/>
                  </a:lnTo>
                  <a:lnTo>
                    <a:pt x="539" y="705"/>
                  </a:lnTo>
                  <a:lnTo>
                    <a:pt x="539" y="705"/>
                  </a:lnTo>
                  <a:lnTo>
                    <a:pt x="537" y="705"/>
                  </a:lnTo>
                  <a:lnTo>
                    <a:pt x="537" y="705"/>
                  </a:lnTo>
                  <a:lnTo>
                    <a:pt x="537" y="705"/>
                  </a:lnTo>
                  <a:lnTo>
                    <a:pt x="535" y="705"/>
                  </a:lnTo>
                  <a:lnTo>
                    <a:pt x="535" y="705"/>
                  </a:lnTo>
                  <a:lnTo>
                    <a:pt x="532" y="705"/>
                  </a:lnTo>
                  <a:lnTo>
                    <a:pt x="532" y="705"/>
                  </a:lnTo>
                  <a:lnTo>
                    <a:pt x="535" y="705"/>
                  </a:lnTo>
                  <a:lnTo>
                    <a:pt x="535" y="705"/>
                  </a:lnTo>
                  <a:lnTo>
                    <a:pt x="537" y="703"/>
                  </a:lnTo>
                  <a:lnTo>
                    <a:pt x="537" y="705"/>
                  </a:lnTo>
                  <a:lnTo>
                    <a:pt x="537" y="703"/>
                  </a:lnTo>
                  <a:lnTo>
                    <a:pt x="537" y="703"/>
                  </a:lnTo>
                  <a:lnTo>
                    <a:pt x="539" y="703"/>
                  </a:lnTo>
                  <a:lnTo>
                    <a:pt x="539" y="703"/>
                  </a:lnTo>
                  <a:lnTo>
                    <a:pt x="539" y="703"/>
                  </a:lnTo>
                  <a:lnTo>
                    <a:pt x="542" y="703"/>
                  </a:lnTo>
                  <a:lnTo>
                    <a:pt x="544" y="703"/>
                  </a:lnTo>
                  <a:lnTo>
                    <a:pt x="544" y="703"/>
                  </a:lnTo>
                  <a:lnTo>
                    <a:pt x="544" y="703"/>
                  </a:lnTo>
                  <a:lnTo>
                    <a:pt x="544" y="703"/>
                  </a:lnTo>
                  <a:lnTo>
                    <a:pt x="547" y="701"/>
                  </a:lnTo>
                  <a:lnTo>
                    <a:pt x="547" y="701"/>
                  </a:lnTo>
                  <a:lnTo>
                    <a:pt x="547" y="701"/>
                  </a:lnTo>
                  <a:lnTo>
                    <a:pt x="547" y="701"/>
                  </a:lnTo>
                  <a:lnTo>
                    <a:pt x="547" y="701"/>
                  </a:lnTo>
                  <a:lnTo>
                    <a:pt x="549" y="701"/>
                  </a:lnTo>
                  <a:lnTo>
                    <a:pt x="547" y="701"/>
                  </a:lnTo>
                  <a:lnTo>
                    <a:pt x="547" y="701"/>
                  </a:lnTo>
                  <a:lnTo>
                    <a:pt x="547" y="698"/>
                  </a:lnTo>
                  <a:lnTo>
                    <a:pt x="547" y="698"/>
                  </a:lnTo>
                  <a:lnTo>
                    <a:pt x="547" y="698"/>
                  </a:lnTo>
                  <a:lnTo>
                    <a:pt x="547" y="696"/>
                  </a:lnTo>
                  <a:lnTo>
                    <a:pt x="547" y="696"/>
                  </a:lnTo>
                  <a:lnTo>
                    <a:pt x="547" y="696"/>
                  </a:lnTo>
                  <a:lnTo>
                    <a:pt x="549" y="696"/>
                  </a:lnTo>
                  <a:lnTo>
                    <a:pt x="549" y="696"/>
                  </a:lnTo>
                  <a:lnTo>
                    <a:pt x="549" y="696"/>
                  </a:lnTo>
                  <a:lnTo>
                    <a:pt x="549" y="698"/>
                  </a:lnTo>
                  <a:lnTo>
                    <a:pt x="549" y="698"/>
                  </a:lnTo>
                  <a:lnTo>
                    <a:pt x="549" y="698"/>
                  </a:lnTo>
                  <a:lnTo>
                    <a:pt x="549" y="698"/>
                  </a:lnTo>
                  <a:lnTo>
                    <a:pt x="549" y="698"/>
                  </a:lnTo>
                  <a:lnTo>
                    <a:pt x="549" y="698"/>
                  </a:lnTo>
                  <a:lnTo>
                    <a:pt x="549" y="698"/>
                  </a:lnTo>
                  <a:lnTo>
                    <a:pt x="551" y="698"/>
                  </a:lnTo>
                  <a:lnTo>
                    <a:pt x="551" y="698"/>
                  </a:lnTo>
                  <a:lnTo>
                    <a:pt x="551" y="696"/>
                  </a:lnTo>
                  <a:lnTo>
                    <a:pt x="551" y="696"/>
                  </a:lnTo>
                  <a:lnTo>
                    <a:pt x="551" y="696"/>
                  </a:lnTo>
                  <a:lnTo>
                    <a:pt x="556" y="691"/>
                  </a:lnTo>
                  <a:lnTo>
                    <a:pt x="556" y="691"/>
                  </a:lnTo>
                  <a:lnTo>
                    <a:pt x="556" y="689"/>
                  </a:lnTo>
                  <a:lnTo>
                    <a:pt x="556" y="691"/>
                  </a:lnTo>
                  <a:lnTo>
                    <a:pt x="554" y="691"/>
                  </a:lnTo>
                  <a:lnTo>
                    <a:pt x="551" y="694"/>
                  </a:lnTo>
                  <a:lnTo>
                    <a:pt x="551" y="694"/>
                  </a:lnTo>
                  <a:lnTo>
                    <a:pt x="549" y="694"/>
                  </a:lnTo>
                  <a:lnTo>
                    <a:pt x="549" y="694"/>
                  </a:lnTo>
                  <a:lnTo>
                    <a:pt x="549" y="694"/>
                  </a:lnTo>
                  <a:lnTo>
                    <a:pt x="549" y="694"/>
                  </a:lnTo>
                  <a:lnTo>
                    <a:pt x="549" y="691"/>
                  </a:lnTo>
                  <a:lnTo>
                    <a:pt x="549" y="691"/>
                  </a:lnTo>
                  <a:lnTo>
                    <a:pt x="551" y="691"/>
                  </a:lnTo>
                  <a:lnTo>
                    <a:pt x="551" y="691"/>
                  </a:lnTo>
                  <a:lnTo>
                    <a:pt x="551" y="691"/>
                  </a:lnTo>
                  <a:lnTo>
                    <a:pt x="551" y="691"/>
                  </a:lnTo>
                  <a:lnTo>
                    <a:pt x="551" y="689"/>
                  </a:lnTo>
                  <a:lnTo>
                    <a:pt x="549" y="689"/>
                  </a:lnTo>
                  <a:lnTo>
                    <a:pt x="549" y="689"/>
                  </a:lnTo>
                  <a:lnTo>
                    <a:pt x="549" y="689"/>
                  </a:lnTo>
                  <a:lnTo>
                    <a:pt x="549" y="691"/>
                  </a:lnTo>
                  <a:lnTo>
                    <a:pt x="547" y="691"/>
                  </a:lnTo>
                  <a:lnTo>
                    <a:pt x="547" y="689"/>
                  </a:lnTo>
                  <a:lnTo>
                    <a:pt x="547" y="691"/>
                  </a:lnTo>
                  <a:lnTo>
                    <a:pt x="544" y="691"/>
                  </a:lnTo>
                  <a:lnTo>
                    <a:pt x="544" y="691"/>
                  </a:lnTo>
                  <a:lnTo>
                    <a:pt x="542" y="691"/>
                  </a:lnTo>
                  <a:lnTo>
                    <a:pt x="542" y="689"/>
                  </a:lnTo>
                  <a:lnTo>
                    <a:pt x="542" y="689"/>
                  </a:lnTo>
                  <a:lnTo>
                    <a:pt x="539" y="689"/>
                  </a:lnTo>
                  <a:lnTo>
                    <a:pt x="539" y="689"/>
                  </a:lnTo>
                  <a:lnTo>
                    <a:pt x="539" y="689"/>
                  </a:lnTo>
                  <a:lnTo>
                    <a:pt x="539" y="689"/>
                  </a:lnTo>
                  <a:lnTo>
                    <a:pt x="539" y="691"/>
                  </a:lnTo>
                  <a:lnTo>
                    <a:pt x="537" y="691"/>
                  </a:lnTo>
                  <a:lnTo>
                    <a:pt x="537" y="691"/>
                  </a:lnTo>
                  <a:lnTo>
                    <a:pt x="539" y="694"/>
                  </a:lnTo>
                  <a:lnTo>
                    <a:pt x="539" y="694"/>
                  </a:lnTo>
                  <a:lnTo>
                    <a:pt x="539" y="694"/>
                  </a:lnTo>
                  <a:lnTo>
                    <a:pt x="542" y="691"/>
                  </a:lnTo>
                  <a:lnTo>
                    <a:pt x="542" y="691"/>
                  </a:lnTo>
                  <a:lnTo>
                    <a:pt x="542" y="691"/>
                  </a:lnTo>
                  <a:lnTo>
                    <a:pt x="542" y="691"/>
                  </a:lnTo>
                  <a:lnTo>
                    <a:pt x="542" y="694"/>
                  </a:lnTo>
                  <a:lnTo>
                    <a:pt x="542" y="694"/>
                  </a:lnTo>
                  <a:lnTo>
                    <a:pt x="542" y="694"/>
                  </a:lnTo>
                  <a:lnTo>
                    <a:pt x="542" y="696"/>
                  </a:lnTo>
                  <a:lnTo>
                    <a:pt x="539" y="696"/>
                  </a:lnTo>
                  <a:lnTo>
                    <a:pt x="539" y="696"/>
                  </a:lnTo>
                  <a:lnTo>
                    <a:pt x="539" y="698"/>
                  </a:lnTo>
                  <a:lnTo>
                    <a:pt x="537" y="698"/>
                  </a:lnTo>
                  <a:lnTo>
                    <a:pt x="537" y="696"/>
                  </a:lnTo>
                  <a:lnTo>
                    <a:pt x="537" y="696"/>
                  </a:lnTo>
                  <a:lnTo>
                    <a:pt x="539" y="696"/>
                  </a:lnTo>
                  <a:lnTo>
                    <a:pt x="537" y="694"/>
                  </a:lnTo>
                  <a:lnTo>
                    <a:pt x="537" y="696"/>
                  </a:lnTo>
                  <a:lnTo>
                    <a:pt x="537" y="696"/>
                  </a:lnTo>
                  <a:lnTo>
                    <a:pt x="537" y="696"/>
                  </a:lnTo>
                  <a:lnTo>
                    <a:pt x="535" y="696"/>
                  </a:lnTo>
                  <a:lnTo>
                    <a:pt x="535" y="696"/>
                  </a:lnTo>
                  <a:lnTo>
                    <a:pt x="535" y="696"/>
                  </a:lnTo>
                  <a:lnTo>
                    <a:pt x="535" y="696"/>
                  </a:lnTo>
                  <a:lnTo>
                    <a:pt x="535" y="696"/>
                  </a:lnTo>
                  <a:lnTo>
                    <a:pt x="535" y="698"/>
                  </a:lnTo>
                  <a:lnTo>
                    <a:pt x="535" y="698"/>
                  </a:lnTo>
                  <a:lnTo>
                    <a:pt x="532" y="698"/>
                  </a:lnTo>
                  <a:lnTo>
                    <a:pt x="532" y="698"/>
                  </a:lnTo>
                  <a:lnTo>
                    <a:pt x="532" y="701"/>
                  </a:lnTo>
                  <a:lnTo>
                    <a:pt x="535" y="701"/>
                  </a:lnTo>
                  <a:lnTo>
                    <a:pt x="537" y="701"/>
                  </a:lnTo>
                  <a:lnTo>
                    <a:pt x="537" y="701"/>
                  </a:lnTo>
                  <a:lnTo>
                    <a:pt x="537" y="701"/>
                  </a:lnTo>
                  <a:lnTo>
                    <a:pt x="537" y="701"/>
                  </a:lnTo>
                  <a:lnTo>
                    <a:pt x="537" y="701"/>
                  </a:lnTo>
                  <a:lnTo>
                    <a:pt x="537" y="701"/>
                  </a:lnTo>
                  <a:lnTo>
                    <a:pt x="537" y="701"/>
                  </a:lnTo>
                  <a:lnTo>
                    <a:pt x="537" y="701"/>
                  </a:lnTo>
                  <a:lnTo>
                    <a:pt x="537" y="701"/>
                  </a:lnTo>
                  <a:lnTo>
                    <a:pt x="537" y="701"/>
                  </a:lnTo>
                  <a:lnTo>
                    <a:pt x="539" y="701"/>
                  </a:lnTo>
                  <a:lnTo>
                    <a:pt x="544" y="701"/>
                  </a:lnTo>
                  <a:lnTo>
                    <a:pt x="542" y="701"/>
                  </a:lnTo>
                  <a:lnTo>
                    <a:pt x="542" y="701"/>
                  </a:lnTo>
                  <a:lnTo>
                    <a:pt x="539" y="701"/>
                  </a:lnTo>
                  <a:lnTo>
                    <a:pt x="539" y="703"/>
                  </a:lnTo>
                  <a:lnTo>
                    <a:pt x="539" y="703"/>
                  </a:lnTo>
                  <a:lnTo>
                    <a:pt x="539" y="703"/>
                  </a:lnTo>
                  <a:lnTo>
                    <a:pt x="537" y="703"/>
                  </a:lnTo>
                  <a:lnTo>
                    <a:pt x="537" y="703"/>
                  </a:lnTo>
                  <a:lnTo>
                    <a:pt x="535" y="703"/>
                  </a:lnTo>
                  <a:lnTo>
                    <a:pt x="535" y="703"/>
                  </a:lnTo>
                  <a:lnTo>
                    <a:pt x="535" y="703"/>
                  </a:lnTo>
                  <a:lnTo>
                    <a:pt x="532" y="703"/>
                  </a:lnTo>
                  <a:lnTo>
                    <a:pt x="532" y="703"/>
                  </a:lnTo>
                  <a:lnTo>
                    <a:pt x="532" y="703"/>
                  </a:lnTo>
                  <a:lnTo>
                    <a:pt x="532" y="703"/>
                  </a:lnTo>
                  <a:lnTo>
                    <a:pt x="535" y="703"/>
                  </a:lnTo>
                  <a:lnTo>
                    <a:pt x="535" y="703"/>
                  </a:lnTo>
                  <a:lnTo>
                    <a:pt x="532" y="703"/>
                  </a:lnTo>
                  <a:lnTo>
                    <a:pt x="525" y="708"/>
                  </a:lnTo>
                  <a:lnTo>
                    <a:pt x="525" y="708"/>
                  </a:lnTo>
                  <a:lnTo>
                    <a:pt x="525" y="705"/>
                  </a:lnTo>
                  <a:lnTo>
                    <a:pt x="525" y="705"/>
                  </a:lnTo>
                  <a:lnTo>
                    <a:pt x="525" y="705"/>
                  </a:lnTo>
                  <a:lnTo>
                    <a:pt x="528" y="705"/>
                  </a:lnTo>
                  <a:lnTo>
                    <a:pt x="530" y="703"/>
                  </a:lnTo>
                  <a:lnTo>
                    <a:pt x="530" y="703"/>
                  </a:lnTo>
                  <a:lnTo>
                    <a:pt x="530" y="703"/>
                  </a:lnTo>
                  <a:lnTo>
                    <a:pt x="532" y="701"/>
                  </a:lnTo>
                  <a:lnTo>
                    <a:pt x="532" y="701"/>
                  </a:lnTo>
                  <a:lnTo>
                    <a:pt x="532" y="701"/>
                  </a:lnTo>
                  <a:lnTo>
                    <a:pt x="530" y="698"/>
                  </a:lnTo>
                  <a:lnTo>
                    <a:pt x="530" y="698"/>
                  </a:lnTo>
                  <a:lnTo>
                    <a:pt x="530" y="698"/>
                  </a:lnTo>
                  <a:lnTo>
                    <a:pt x="530" y="698"/>
                  </a:lnTo>
                  <a:lnTo>
                    <a:pt x="530" y="698"/>
                  </a:lnTo>
                  <a:lnTo>
                    <a:pt x="532" y="698"/>
                  </a:lnTo>
                  <a:lnTo>
                    <a:pt x="532" y="696"/>
                  </a:lnTo>
                  <a:lnTo>
                    <a:pt x="532" y="696"/>
                  </a:lnTo>
                  <a:lnTo>
                    <a:pt x="532" y="696"/>
                  </a:lnTo>
                  <a:lnTo>
                    <a:pt x="532" y="696"/>
                  </a:lnTo>
                  <a:lnTo>
                    <a:pt x="535" y="696"/>
                  </a:lnTo>
                  <a:lnTo>
                    <a:pt x="535" y="696"/>
                  </a:lnTo>
                  <a:lnTo>
                    <a:pt x="532" y="696"/>
                  </a:lnTo>
                  <a:lnTo>
                    <a:pt x="535" y="696"/>
                  </a:lnTo>
                  <a:lnTo>
                    <a:pt x="535" y="694"/>
                  </a:lnTo>
                  <a:lnTo>
                    <a:pt x="535" y="694"/>
                  </a:lnTo>
                  <a:lnTo>
                    <a:pt x="535" y="694"/>
                  </a:lnTo>
                  <a:lnTo>
                    <a:pt x="535" y="694"/>
                  </a:lnTo>
                  <a:lnTo>
                    <a:pt x="535" y="694"/>
                  </a:lnTo>
                  <a:lnTo>
                    <a:pt x="535" y="696"/>
                  </a:lnTo>
                  <a:lnTo>
                    <a:pt x="535" y="696"/>
                  </a:lnTo>
                  <a:lnTo>
                    <a:pt x="537" y="694"/>
                  </a:lnTo>
                  <a:lnTo>
                    <a:pt x="537" y="694"/>
                  </a:lnTo>
                  <a:lnTo>
                    <a:pt x="537" y="694"/>
                  </a:lnTo>
                  <a:lnTo>
                    <a:pt x="537" y="694"/>
                  </a:lnTo>
                  <a:lnTo>
                    <a:pt x="537" y="694"/>
                  </a:lnTo>
                  <a:lnTo>
                    <a:pt x="537" y="694"/>
                  </a:lnTo>
                  <a:lnTo>
                    <a:pt x="535" y="694"/>
                  </a:lnTo>
                  <a:lnTo>
                    <a:pt x="532" y="694"/>
                  </a:lnTo>
                  <a:lnTo>
                    <a:pt x="532" y="694"/>
                  </a:lnTo>
                  <a:lnTo>
                    <a:pt x="530" y="696"/>
                  </a:lnTo>
                  <a:lnTo>
                    <a:pt x="530" y="696"/>
                  </a:lnTo>
                  <a:lnTo>
                    <a:pt x="530" y="696"/>
                  </a:lnTo>
                  <a:lnTo>
                    <a:pt x="528" y="696"/>
                  </a:lnTo>
                  <a:lnTo>
                    <a:pt x="528" y="696"/>
                  </a:lnTo>
                  <a:lnTo>
                    <a:pt x="528" y="696"/>
                  </a:lnTo>
                  <a:lnTo>
                    <a:pt x="530" y="696"/>
                  </a:lnTo>
                  <a:lnTo>
                    <a:pt x="530" y="694"/>
                  </a:lnTo>
                  <a:lnTo>
                    <a:pt x="530" y="694"/>
                  </a:lnTo>
                  <a:lnTo>
                    <a:pt x="530" y="694"/>
                  </a:lnTo>
                  <a:lnTo>
                    <a:pt x="530" y="694"/>
                  </a:lnTo>
                  <a:lnTo>
                    <a:pt x="530" y="691"/>
                  </a:lnTo>
                  <a:lnTo>
                    <a:pt x="530" y="691"/>
                  </a:lnTo>
                  <a:lnTo>
                    <a:pt x="530" y="691"/>
                  </a:lnTo>
                  <a:lnTo>
                    <a:pt x="530" y="691"/>
                  </a:lnTo>
                  <a:lnTo>
                    <a:pt x="532" y="689"/>
                  </a:lnTo>
                  <a:lnTo>
                    <a:pt x="532" y="691"/>
                  </a:lnTo>
                  <a:lnTo>
                    <a:pt x="532" y="691"/>
                  </a:lnTo>
                  <a:lnTo>
                    <a:pt x="535" y="691"/>
                  </a:lnTo>
                  <a:lnTo>
                    <a:pt x="537" y="691"/>
                  </a:lnTo>
                  <a:lnTo>
                    <a:pt x="537" y="689"/>
                  </a:lnTo>
                  <a:lnTo>
                    <a:pt x="537" y="689"/>
                  </a:lnTo>
                  <a:lnTo>
                    <a:pt x="537" y="689"/>
                  </a:lnTo>
                  <a:lnTo>
                    <a:pt x="537" y="689"/>
                  </a:lnTo>
                  <a:lnTo>
                    <a:pt x="537" y="689"/>
                  </a:lnTo>
                  <a:lnTo>
                    <a:pt x="537" y="689"/>
                  </a:lnTo>
                  <a:lnTo>
                    <a:pt x="537" y="689"/>
                  </a:lnTo>
                  <a:lnTo>
                    <a:pt x="539" y="689"/>
                  </a:lnTo>
                  <a:lnTo>
                    <a:pt x="539" y="689"/>
                  </a:lnTo>
                  <a:lnTo>
                    <a:pt x="539" y="686"/>
                  </a:lnTo>
                  <a:lnTo>
                    <a:pt x="539" y="686"/>
                  </a:lnTo>
                  <a:lnTo>
                    <a:pt x="539" y="686"/>
                  </a:lnTo>
                  <a:lnTo>
                    <a:pt x="539" y="686"/>
                  </a:lnTo>
                  <a:lnTo>
                    <a:pt x="542" y="686"/>
                  </a:lnTo>
                  <a:lnTo>
                    <a:pt x="544" y="686"/>
                  </a:lnTo>
                  <a:lnTo>
                    <a:pt x="544" y="684"/>
                  </a:lnTo>
                  <a:lnTo>
                    <a:pt x="542" y="684"/>
                  </a:lnTo>
                  <a:lnTo>
                    <a:pt x="542" y="684"/>
                  </a:lnTo>
                  <a:lnTo>
                    <a:pt x="542" y="684"/>
                  </a:lnTo>
                  <a:lnTo>
                    <a:pt x="542" y="684"/>
                  </a:lnTo>
                  <a:lnTo>
                    <a:pt x="539" y="686"/>
                  </a:lnTo>
                  <a:lnTo>
                    <a:pt x="537" y="686"/>
                  </a:lnTo>
                  <a:lnTo>
                    <a:pt x="537" y="686"/>
                  </a:lnTo>
                  <a:lnTo>
                    <a:pt x="537" y="686"/>
                  </a:lnTo>
                  <a:lnTo>
                    <a:pt x="537" y="686"/>
                  </a:lnTo>
                  <a:lnTo>
                    <a:pt x="537" y="686"/>
                  </a:lnTo>
                  <a:lnTo>
                    <a:pt x="535" y="689"/>
                  </a:lnTo>
                  <a:lnTo>
                    <a:pt x="535" y="689"/>
                  </a:lnTo>
                  <a:lnTo>
                    <a:pt x="535" y="689"/>
                  </a:lnTo>
                  <a:lnTo>
                    <a:pt x="535" y="686"/>
                  </a:lnTo>
                  <a:lnTo>
                    <a:pt x="532" y="686"/>
                  </a:lnTo>
                  <a:lnTo>
                    <a:pt x="532" y="689"/>
                  </a:lnTo>
                  <a:lnTo>
                    <a:pt x="532" y="689"/>
                  </a:lnTo>
                  <a:lnTo>
                    <a:pt x="530" y="689"/>
                  </a:lnTo>
                  <a:lnTo>
                    <a:pt x="528" y="689"/>
                  </a:lnTo>
                  <a:lnTo>
                    <a:pt x="528" y="689"/>
                  </a:lnTo>
                  <a:lnTo>
                    <a:pt x="528" y="689"/>
                  </a:lnTo>
                  <a:lnTo>
                    <a:pt x="525" y="691"/>
                  </a:lnTo>
                  <a:lnTo>
                    <a:pt x="525" y="691"/>
                  </a:lnTo>
                  <a:lnTo>
                    <a:pt x="525" y="691"/>
                  </a:lnTo>
                  <a:lnTo>
                    <a:pt x="525" y="691"/>
                  </a:lnTo>
                  <a:lnTo>
                    <a:pt x="525" y="691"/>
                  </a:lnTo>
                  <a:lnTo>
                    <a:pt x="528" y="691"/>
                  </a:lnTo>
                  <a:lnTo>
                    <a:pt x="528" y="691"/>
                  </a:lnTo>
                  <a:lnTo>
                    <a:pt x="528" y="691"/>
                  </a:lnTo>
                  <a:lnTo>
                    <a:pt x="528" y="691"/>
                  </a:lnTo>
                  <a:lnTo>
                    <a:pt x="528" y="694"/>
                  </a:lnTo>
                  <a:lnTo>
                    <a:pt x="525" y="694"/>
                  </a:lnTo>
                  <a:lnTo>
                    <a:pt x="525" y="694"/>
                  </a:lnTo>
                  <a:lnTo>
                    <a:pt x="523" y="694"/>
                  </a:lnTo>
                  <a:lnTo>
                    <a:pt x="525" y="696"/>
                  </a:lnTo>
                  <a:lnTo>
                    <a:pt x="523" y="696"/>
                  </a:lnTo>
                  <a:lnTo>
                    <a:pt x="523" y="696"/>
                  </a:lnTo>
                  <a:lnTo>
                    <a:pt x="523" y="696"/>
                  </a:lnTo>
                  <a:lnTo>
                    <a:pt x="523" y="696"/>
                  </a:lnTo>
                  <a:lnTo>
                    <a:pt x="523" y="696"/>
                  </a:lnTo>
                  <a:lnTo>
                    <a:pt x="523" y="696"/>
                  </a:lnTo>
                  <a:lnTo>
                    <a:pt x="523" y="696"/>
                  </a:lnTo>
                  <a:lnTo>
                    <a:pt x="523" y="694"/>
                  </a:lnTo>
                  <a:lnTo>
                    <a:pt x="521" y="694"/>
                  </a:lnTo>
                  <a:lnTo>
                    <a:pt x="521" y="694"/>
                  </a:lnTo>
                  <a:lnTo>
                    <a:pt x="521" y="694"/>
                  </a:lnTo>
                  <a:lnTo>
                    <a:pt x="518" y="694"/>
                  </a:lnTo>
                  <a:lnTo>
                    <a:pt x="518" y="696"/>
                  </a:lnTo>
                  <a:lnTo>
                    <a:pt x="518" y="696"/>
                  </a:lnTo>
                  <a:lnTo>
                    <a:pt x="518" y="696"/>
                  </a:lnTo>
                  <a:lnTo>
                    <a:pt x="518" y="696"/>
                  </a:lnTo>
                  <a:lnTo>
                    <a:pt x="518" y="696"/>
                  </a:lnTo>
                  <a:lnTo>
                    <a:pt x="518" y="696"/>
                  </a:lnTo>
                  <a:lnTo>
                    <a:pt x="516" y="696"/>
                  </a:lnTo>
                  <a:lnTo>
                    <a:pt x="516" y="698"/>
                  </a:lnTo>
                  <a:lnTo>
                    <a:pt x="513" y="698"/>
                  </a:lnTo>
                  <a:lnTo>
                    <a:pt x="513" y="698"/>
                  </a:lnTo>
                  <a:lnTo>
                    <a:pt x="511" y="698"/>
                  </a:lnTo>
                  <a:lnTo>
                    <a:pt x="511" y="698"/>
                  </a:lnTo>
                  <a:lnTo>
                    <a:pt x="513" y="698"/>
                  </a:lnTo>
                  <a:lnTo>
                    <a:pt x="513" y="698"/>
                  </a:lnTo>
                  <a:lnTo>
                    <a:pt x="511" y="698"/>
                  </a:lnTo>
                  <a:lnTo>
                    <a:pt x="511" y="698"/>
                  </a:lnTo>
                  <a:lnTo>
                    <a:pt x="511" y="698"/>
                  </a:lnTo>
                  <a:lnTo>
                    <a:pt x="509" y="698"/>
                  </a:lnTo>
                  <a:lnTo>
                    <a:pt x="506" y="703"/>
                  </a:lnTo>
                  <a:lnTo>
                    <a:pt x="504" y="705"/>
                  </a:lnTo>
                  <a:lnTo>
                    <a:pt x="502" y="705"/>
                  </a:lnTo>
                  <a:lnTo>
                    <a:pt x="502" y="705"/>
                  </a:lnTo>
                  <a:lnTo>
                    <a:pt x="499" y="708"/>
                  </a:lnTo>
                  <a:lnTo>
                    <a:pt x="497" y="708"/>
                  </a:lnTo>
                  <a:lnTo>
                    <a:pt x="497" y="708"/>
                  </a:lnTo>
                  <a:lnTo>
                    <a:pt x="494" y="708"/>
                  </a:lnTo>
                  <a:lnTo>
                    <a:pt x="492" y="708"/>
                  </a:lnTo>
                  <a:lnTo>
                    <a:pt x="492" y="708"/>
                  </a:lnTo>
                  <a:lnTo>
                    <a:pt x="492" y="705"/>
                  </a:lnTo>
                  <a:lnTo>
                    <a:pt x="492" y="705"/>
                  </a:lnTo>
                  <a:lnTo>
                    <a:pt x="494" y="705"/>
                  </a:lnTo>
                  <a:lnTo>
                    <a:pt x="494" y="705"/>
                  </a:lnTo>
                  <a:lnTo>
                    <a:pt x="494" y="705"/>
                  </a:lnTo>
                  <a:lnTo>
                    <a:pt x="494" y="703"/>
                  </a:lnTo>
                  <a:lnTo>
                    <a:pt x="494" y="701"/>
                  </a:lnTo>
                  <a:lnTo>
                    <a:pt x="494" y="701"/>
                  </a:lnTo>
                  <a:lnTo>
                    <a:pt x="492" y="701"/>
                  </a:lnTo>
                  <a:lnTo>
                    <a:pt x="492" y="701"/>
                  </a:lnTo>
                  <a:lnTo>
                    <a:pt x="492" y="701"/>
                  </a:lnTo>
                  <a:lnTo>
                    <a:pt x="492" y="701"/>
                  </a:lnTo>
                  <a:lnTo>
                    <a:pt x="492" y="698"/>
                  </a:lnTo>
                  <a:lnTo>
                    <a:pt x="492" y="698"/>
                  </a:lnTo>
                  <a:lnTo>
                    <a:pt x="492" y="696"/>
                  </a:lnTo>
                  <a:lnTo>
                    <a:pt x="494" y="696"/>
                  </a:lnTo>
                  <a:lnTo>
                    <a:pt x="494" y="698"/>
                  </a:lnTo>
                  <a:lnTo>
                    <a:pt x="494" y="698"/>
                  </a:lnTo>
                  <a:lnTo>
                    <a:pt x="494" y="698"/>
                  </a:lnTo>
                  <a:lnTo>
                    <a:pt x="494" y="698"/>
                  </a:lnTo>
                  <a:lnTo>
                    <a:pt x="494" y="696"/>
                  </a:lnTo>
                  <a:lnTo>
                    <a:pt x="494" y="696"/>
                  </a:lnTo>
                  <a:lnTo>
                    <a:pt x="494" y="696"/>
                  </a:lnTo>
                  <a:lnTo>
                    <a:pt x="494" y="694"/>
                  </a:lnTo>
                  <a:lnTo>
                    <a:pt x="494" y="691"/>
                  </a:lnTo>
                  <a:lnTo>
                    <a:pt x="494" y="691"/>
                  </a:lnTo>
                  <a:lnTo>
                    <a:pt x="494" y="691"/>
                  </a:lnTo>
                  <a:lnTo>
                    <a:pt x="492" y="691"/>
                  </a:lnTo>
                  <a:lnTo>
                    <a:pt x="492" y="691"/>
                  </a:lnTo>
                  <a:lnTo>
                    <a:pt x="494" y="691"/>
                  </a:lnTo>
                  <a:lnTo>
                    <a:pt x="494" y="689"/>
                  </a:lnTo>
                  <a:lnTo>
                    <a:pt x="497" y="689"/>
                  </a:lnTo>
                  <a:lnTo>
                    <a:pt x="497" y="689"/>
                  </a:lnTo>
                  <a:lnTo>
                    <a:pt x="497" y="686"/>
                  </a:lnTo>
                  <a:lnTo>
                    <a:pt x="497" y="686"/>
                  </a:lnTo>
                  <a:lnTo>
                    <a:pt x="497" y="684"/>
                  </a:lnTo>
                  <a:lnTo>
                    <a:pt x="497" y="684"/>
                  </a:lnTo>
                  <a:lnTo>
                    <a:pt x="497" y="682"/>
                  </a:lnTo>
                  <a:lnTo>
                    <a:pt x="497" y="682"/>
                  </a:lnTo>
                  <a:lnTo>
                    <a:pt x="497" y="682"/>
                  </a:lnTo>
                  <a:lnTo>
                    <a:pt x="494" y="682"/>
                  </a:lnTo>
                  <a:lnTo>
                    <a:pt x="497" y="682"/>
                  </a:lnTo>
                  <a:lnTo>
                    <a:pt x="497" y="682"/>
                  </a:lnTo>
                  <a:lnTo>
                    <a:pt x="497" y="682"/>
                  </a:lnTo>
                  <a:lnTo>
                    <a:pt x="497" y="679"/>
                  </a:lnTo>
                  <a:lnTo>
                    <a:pt x="497" y="679"/>
                  </a:lnTo>
                  <a:lnTo>
                    <a:pt x="497" y="679"/>
                  </a:lnTo>
                  <a:lnTo>
                    <a:pt x="497" y="677"/>
                  </a:lnTo>
                  <a:lnTo>
                    <a:pt x="497" y="677"/>
                  </a:lnTo>
                  <a:lnTo>
                    <a:pt x="494" y="677"/>
                  </a:lnTo>
                  <a:lnTo>
                    <a:pt x="494" y="679"/>
                  </a:lnTo>
                  <a:lnTo>
                    <a:pt x="494" y="679"/>
                  </a:lnTo>
                  <a:lnTo>
                    <a:pt x="494" y="677"/>
                  </a:lnTo>
                  <a:lnTo>
                    <a:pt x="492" y="679"/>
                  </a:lnTo>
                  <a:lnTo>
                    <a:pt x="492" y="679"/>
                  </a:lnTo>
                  <a:lnTo>
                    <a:pt x="492" y="679"/>
                  </a:lnTo>
                  <a:lnTo>
                    <a:pt x="492" y="679"/>
                  </a:lnTo>
                  <a:lnTo>
                    <a:pt x="492" y="679"/>
                  </a:lnTo>
                  <a:lnTo>
                    <a:pt x="492" y="679"/>
                  </a:lnTo>
                  <a:lnTo>
                    <a:pt x="490" y="682"/>
                  </a:lnTo>
                  <a:lnTo>
                    <a:pt x="490" y="682"/>
                  </a:lnTo>
                  <a:lnTo>
                    <a:pt x="490" y="682"/>
                  </a:lnTo>
                  <a:lnTo>
                    <a:pt x="485" y="677"/>
                  </a:lnTo>
                  <a:lnTo>
                    <a:pt x="485" y="677"/>
                  </a:lnTo>
                  <a:lnTo>
                    <a:pt x="485" y="675"/>
                  </a:lnTo>
                  <a:lnTo>
                    <a:pt x="483" y="675"/>
                  </a:lnTo>
                  <a:lnTo>
                    <a:pt x="483" y="675"/>
                  </a:lnTo>
                  <a:lnTo>
                    <a:pt x="483" y="675"/>
                  </a:lnTo>
                  <a:lnTo>
                    <a:pt x="483" y="672"/>
                  </a:lnTo>
                  <a:lnTo>
                    <a:pt x="483" y="672"/>
                  </a:lnTo>
                  <a:lnTo>
                    <a:pt x="483" y="672"/>
                  </a:lnTo>
                  <a:lnTo>
                    <a:pt x="483" y="672"/>
                  </a:lnTo>
                  <a:lnTo>
                    <a:pt x="483" y="672"/>
                  </a:lnTo>
                  <a:lnTo>
                    <a:pt x="483" y="670"/>
                  </a:lnTo>
                  <a:lnTo>
                    <a:pt x="483" y="670"/>
                  </a:lnTo>
                  <a:lnTo>
                    <a:pt x="485" y="670"/>
                  </a:lnTo>
                  <a:lnTo>
                    <a:pt x="485" y="670"/>
                  </a:lnTo>
                  <a:lnTo>
                    <a:pt x="485" y="667"/>
                  </a:lnTo>
                  <a:lnTo>
                    <a:pt x="485" y="667"/>
                  </a:lnTo>
                  <a:lnTo>
                    <a:pt x="485" y="667"/>
                  </a:lnTo>
                  <a:lnTo>
                    <a:pt x="487" y="665"/>
                  </a:lnTo>
                  <a:lnTo>
                    <a:pt x="487" y="663"/>
                  </a:lnTo>
                  <a:lnTo>
                    <a:pt x="487" y="663"/>
                  </a:lnTo>
                  <a:lnTo>
                    <a:pt x="490" y="663"/>
                  </a:lnTo>
                  <a:lnTo>
                    <a:pt x="499" y="663"/>
                  </a:lnTo>
                  <a:lnTo>
                    <a:pt x="502" y="663"/>
                  </a:lnTo>
                  <a:lnTo>
                    <a:pt x="499" y="663"/>
                  </a:lnTo>
                  <a:lnTo>
                    <a:pt x="497" y="663"/>
                  </a:lnTo>
                  <a:lnTo>
                    <a:pt x="492" y="660"/>
                  </a:lnTo>
                  <a:lnTo>
                    <a:pt x="483" y="663"/>
                  </a:lnTo>
                  <a:lnTo>
                    <a:pt x="480" y="663"/>
                  </a:lnTo>
                  <a:lnTo>
                    <a:pt x="478" y="665"/>
                  </a:lnTo>
                  <a:lnTo>
                    <a:pt x="480" y="665"/>
                  </a:lnTo>
                  <a:lnTo>
                    <a:pt x="480" y="665"/>
                  </a:lnTo>
                  <a:lnTo>
                    <a:pt x="480" y="665"/>
                  </a:lnTo>
                  <a:lnTo>
                    <a:pt x="483" y="665"/>
                  </a:lnTo>
                  <a:lnTo>
                    <a:pt x="483" y="665"/>
                  </a:lnTo>
                  <a:lnTo>
                    <a:pt x="483" y="665"/>
                  </a:lnTo>
                  <a:lnTo>
                    <a:pt x="483" y="665"/>
                  </a:lnTo>
                  <a:lnTo>
                    <a:pt x="480" y="665"/>
                  </a:lnTo>
                  <a:lnTo>
                    <a:pt x="480" y="667"/>
                  </a:lnTo>
                  <a:lnTo>
                    <a:pt x="480" y="667"/>
                  </a:lnTo>
                  <a:lnTo>
                    <a:pt x="480" y="667"/>
                  </a:lnTo>
                  <a:lnTo>
                    <a:pt x="478" y="667"/>
                  </a:lnTo>
                  <a:lnTo>
                    <a:pt x="478" y="667"/>
                  </a:lnTo>
                  <a:lnTo>
                    <a:pt x="478" y="667"/>
                  </a:lnTo>
                  <a:lnTo>
                    <a:pt x="478" y="667"/>
                  </a:lnTo>
                  <a:lnTo>
                    <a:pt x="478" y="667"/>
                  </a:lnTo>
                  <a:lnTo>
                    <a:pt x="476" y="667"/>
                  </a:lnTo>
                  <a:lnTo>
                    <a:pt x="478" y="667"/>
                  </a:lnTo>
                  <a:lnTo>
                    <a:pt x="478" y="665"/>
                  </a:lnTo>
                  <a:lnTo>
                    <a:pt x="476" y="667"/>
                  </a:lnTo>
                  <a:lnTo>
                    <a:pt x="473" y="667"/>
                  </a:lnTo>
                  <a:lnTo>
                    <a:pt x="468" y="675"/>
                  </a:lnTo>
                  <a:lnTo>
                    <a:pt x="464" y="675"/>
                  </a:lnTo>
                  <a:lnTo>
                    <a:pt x="464" y="675"/>
                  </a:lnTo>
                  <a:lnTo>
                    <a:pt x="464" y="677"/>
                  </a:lnTo>
                  <a:lnTo>
                    <a:pt x="461" y="677"/>
                  </a:lnTo>
                  <a:lnTo>
                    <a:pt x="461" y="677"/>
                  </a:lnTo>
                  <a:lnTo>
                    <a:pt x="461" y="677"/>
                  </a:lnTo>
                  <a:lnTo>
                    <a:pt x="459" y="677"/>
                  </a:lnTo>
                  <a:lnTo>
                    <a:pt x="459" y="677"/>
                  </a:lnTo>
                  <a:lnTo>
                    <a:pt x="459" y="677"/>
                  </a:lnTo>
                  <a:lnTo>
                    <a:pt x="459" y="677"/>
                  </a:lnTo>
                  <a:lnTo>
                    <a:pt x="459" y="677"/>
                  </a:lnTo>
                  <a:lnTo>
                    <a:pt x="459" y="679"/>
                  </a:lnTo>
                  <a:lnTo>
                    <a:pt x="459" y="679"/>
                  </a:lnTo>
                  <a:lnTo>
                    <a:pt x="459" y="679"/>
                  </a:lnTo>
                  <a:lnTo>
                    <a:pt x="459" y="679"/>
                  </a:lnTo>
                  <a:lnTo>
                    <a:pt x="457" y="679"/>
                  </a:lnTo>
                  <a:lnTo>
                    <a:pt x="457" y="679"/>
                  </a:lnTo>
                  <a:lnTo>
                    <a:pt x="457" y="679"/>
                  </a:lnTo>
                  <a:lnTo>
                    <a:pt x="457" y="679"/>
                  </a:lnTo>
                  <a:lnTo>
                    <a:pt x="454" y="682"/>
                  </a:lnTo>
                  <a:lnTo>
                    <a:pt x="454" y="682"/>
                  </a:lnTo>
                  <a:lnTo>
                    <a:pt x="454" y="684"/>
                  </a:lnTo>
                  <a:lnTo>
                    <a:pt x="454" y="684"/>
                  </a:lnTo>
                  <a:lnTo>
                    <a:pt x="452" y="684"/>
                  </a:lnTo>
                  <a:lnTo>
                    <a:pt x="452" y="684"/>
                  </a:lnTo>
                  <a:lnTo>
                    <a:pt x="452" y="684"/>
                  </a:lnTo>
                  <a:lnTo>
                    <a:pt x="452" y="686"/>
                  </a:lnTo>
                  <a:lnTo>
                    <a:pt x="449" y="694"/>
                  </a:lnTo>
                  <a:lnTo>
                    <a:pt x="449" y="696"/>
                  </a:lnTo>
                  <a:lnTo>
                    <a:pt x="449" y="696"/>
                  </a:lnTo>
                  <a:lnTo>
                    <a:pt x="449" y="698"/>
                  </a:lnTo>
                  <a:lnTo>
                    <a:pt x="449" y="698"/>
                  </a:lnTo>
                  <a:lnTo>
                    <a:pt x="447" y="705"/>
                  </a:lnTo>
                  <a:lnTo>
                    <a:pt x="447" y="705"/>
                  </a:lnTo>
                  <a:lnTo>
                    <a:pt x="447" y="708"/>
                  </a:lnTo>
                  <a:lnTo>
                    <a:pt x="447" y="708"/>
                  </a:lnTo>
                  <a:lnTo>
                    <a:pt x="447" y="708"/>
                  </a:lnTo>
                  <a:lnTo>
                    <a:pt x="445" y="708"/>
                  </a:lnTo>
                  <a:lnTo>
                    <a:pt x="445" y="708"/>
                  </a:lnTo>
                  <a:lnTo>
                    <a:pt x="445" y="708"/>
                  </a:lnTo>
                  <a:lnTo>
                    <a:pt x="445" y="708"/>
                  </a:lnTo>
                  <a:lnTo>
                    <a:pt x="445" y="710"/>
                  </a:lnTo>
                  <a:lnTo>
                    <a:pt x="445" y="710"/>
                  </a:lnTo>
                  <a:lnTo>
                    <a:pt x="445" y="710"/>
                  </a:lnTo>
                  <a:lnTo>
                    <a:pt x="442" y="712"/>
                  </a:lnTo>
                  <a:lnTo>
                    <a:pt x="442" y="712"/>
                  </a:lnTo>
                  <a:lnTo>
                    <a:pt x="442" y="712"/>
                  </a:lnTo>
                  <a:lnTo>
                    <a:pt x="442" y="715"/>
                  </a:lnTo>
                  <a:lnTo>
                    <a:pt x="442" y="715"/>
                  </a:lnTo>
                  <a:lnTo>
                    <a:pt x="440" y="715"/>
                  </a:lnTo>
                  <a:lnTo>
                    <a:pt x="438" y="715"/>
                  </a:lnTo>
                  <a:lnTo>
                    <a:pt x="438" y="717"/>
                  </a:lnTo>
                  <a:lnTo>
                    <a:pt x="438" y="717"/>
                  </a:lnTo>
                  <a:lnTo>
                    <a:pt x="438" y="717"/>
                  </a:lnTo>
                  <a:lnTo>
                    <a:pt x="435" y="720"/>
                  </a:lnTo>
                  <a:lnTo>
                    <a:pt x="435" y="720"/>
                  </a:lnTo>
                  <a:lnTo>
                    <a:pt x="435" y="720"/>
                  </a:lnTo>
                  <a:lnTo>
                    <a:pt x="435" y="720"/>
                  </a:lnTo>
                  <a:lnTo>
                    <a:pt x="435" y="720"/>
                  </a:lnTo>
                  <a:lnTo>
                    <a:pt x="435" y="720"/>
                  </a:lnTo>
                  <a:lnTo>
                    <a:pt x="435" y="722"/>
                  </a:lnTo>
                  <a:lnTo>
                    <a:pt x="435" y="722"/>
                  </a:lnTo>
                  <a:lnTo>
                    <a:pt x="435" y="722"/>
                  </a:lnTo>
                  <a:lnTo>
                    <a:pt x="431" y="724"/>
                  </a:lnTo>
                  <a:lnTo>
                    <a:pt x="431" y="727"/>
                  </a:lnTo>
                  <a:lnTo>
                    <a:pt x="431" y="727"/>
                  </a:lnTo>
                  <a:lnTo>
                    <a:pt x="428" y="727"/>
                  </a:lnTo>
                  <a:lnTo>
                    <a:pt x="428" y="727"/>
                  </a:lnTo>
                  <a:lnTo>
                    <a:pt x="428" y="729"/>
                  </a:lnTo>
                  <a:lnTo>
                    <a:pt x="428" y="729"/>
                  </a:lnTo>
                  <a:lnTo>
                    <a:pt x="428" y="729"/>
                  </a:lnTo>
                  <a:lnTo>
                    <a:pt x="426" y="729"/>
                  </a:lnTo>
                  <a:lnTo>
                    <a:pt x="426" y="729"/>
                  </a:lnTo>
                  <a:lnTo>
                    <a:pt x="423" y="729"/>
                  </a:lnTo>
                  <a:lnTo>
                    <a:pt x="419" y="731"/>
                  </a:lnTo>
                  <a:lnTo>
                    <a:pt x="416" y="734"/>
                  </a:lnTo>
                  <a:lnTo>
                    <a:pt x="416" y="734"/>
                  </a:lnTo>
                  <a:lnTo>
                    <a:pt x="416" y="734"/>
                  </a:lnTo>
                  <a:lnTo>
                    <a:pt x="412" y="734"/>
                  </a:lnTo>
                  <a:lnTo>
                    <a:pt x="409" y="734"/>
                  </a:lnTo>
                  <a:lnTo>
                    <a:pt x="409" y="734"/>
                  </a:lnTo>
                  <a:lnTo>
                    <a:pt x="407" y="736"/>
                  </a:lnTo>
                  <a:lnTo>
                    <a:pt x="407" y="736"/>
                  </a:lnTo>
                  <a:lnTo>
                    <a:pt x="407" y="736"/>
                  </a:lnTo>
                  <a:lnTo>
                    <a:pt x="407" y="736"/>
                  </a:lnTo>
                  <a:lnTo>
                    <a:pt x="409" y="738"/>
                  </a:lnTo>
                  <a:lnTo>
                    <a:pt x="407" y="741"/>
                  </a:lnTo>
                  <a:lnTo>
                    <a:pt x="405" y="741"/>
                  </a:lnTo>
                  <a:lnTo>
                    <a:pt x="405" y="743"/>
                  </a:lnTo>
                  <a:lnTo>
                    <a:pt x="402" y="746"/>
                  </a:lnTo>
                  <a:lnTo>
                    <a:pt x="402" y="748"/>
                  </a:lnTo>
                  <a:lnTo>
                    <a:pt x="402" y="748"/>
                  </a:lnTo>
                  <a:lnTo>
                    <a:pt x="400" y="750"/>
                  </a:lnTo>
                  <a:lnTo>
                    <a:pt x="397" y="750"/>
                  </a:lnTo>
                  <a:lnTo>
                    <a:pt x="397" y="753"/>
                  </a:lnTo>
                  <a:lnTo>
                    <a:pt x="397" y="753"/>
                  </a:lnTo>
                  <a:lnTo>
                    <a:pt x="395" y="755"/>
                  </a:lnTo>
                  <a:lnTo>
                    <a:pt x="393" y="765"/>
                  </a:lnTo>
                  <a:lnTo>
                    <a:pt x="390" y="767"/>
                  </a:lnTo>
                  <a:lnTo>
                    <a:pt x="388" y="769"/>
                  </a:lnTo>
                  <a:lnTo>
                    <a:pt x="386" y="772"/>
                  </a:lnTo>
                  <a:lnTo>
                    <a:pt x="386" y="772"/>
                  </a:lnTo>
                  <a:lnTo>
                    <a:pt x="388" y="772"/>
                  </a:lnTo>
                  <a:lnTo>
                    <a:pt x="390" y="772"/>
                  </a:lnTo>
                  <a:lnTo>
                    <a:pt x="393" y="772"/>
                  </a:lnTo>
                  <a:lnTo>
                    <a:pt x="393" y="772"/>
                  </a:lnTo>
                  <a:lnTo>
                    <a:pt x="390" y="774"/>
                  </a:lnTo>
                  <a:lnTo>
                    <a:pt x="386" y="774"/>
                  </a:lnTo>
                  <a:lnTo>
                    <a:pt x="386" y="774"/>
                  </a:lnTo>
                  <a:lnTo>
                    <a:pt x="383" y="774"/>
                  </a:lnTo>
                  <a:lnTo>
                    <a:pt x="378" y="781"/>
                  </a:lnTo>
                  <a:lnTo>
                    <a:pt x="378" y="781"/>
                  </a:lnTo>
                  <a:lnTo>
                    <a:pt x="376" y="783"/>
                  </a:lnTo>
                  <a:lnTo>
                    <a:pt x="374" y="783"/>
                  </a:lnTo>
                  <a:lnTo>
                    <a:pt x="374" y="786"/>
                  </a:lnTo>
                  <a:lnTo>
                    <a:pt x="374" y="786"/>
                  </a:lnTo>
                  <a:lnTo>
                    <a:pt x="374" y="786"/>
                  </a:lnTo>
                  <a:lnTo>
                    <a:pt x="371" y="786"/>
                  </a:lnTo>
                  <a:lnTo>
                    <a:pt x="371" y="788"/>
                  </a:lnTo>
                  <a:lnTo>
                    <a:pt x="371" y="788"/>
                  </a:lnTo>
                  <a:lnTo>
                    <a:pt x="371" y="788"/>
                  </a:lnTo>
                  <a:lnTo>
                    <a:pt x="371" y="791"/>
                  </a:lnTo>
                  <a:lnTo>
                    <a:pt x="371" y="791"/>
                  </a:lnTo>
                  <a:lnTo>
                    <a:pt x="371" y="793"/>
                  </a:lnTo>
                  <a:lnTo>
                    <a:pt x="371" y="793"/>
                  </a:lnTo>
                  <a:lnTo>
                    <a:pt x="371" y="795"/>
                  </a:lnTo>
                  <a:lnTo>
                    <a:pt x="371" y="795"/>
                  </a:lnTo>
                  <a:lnTo>
                    <a:pt x="371" y="795"/>
                  </a:lnTo>
                  <a:lnTo>
                    <a:pt x="371" y="795"/>
                  </a:lnTo>
                  <a:lnTo>
                    <a:pt x="374" y="795"/>
                  </a:lnTo>
                  <a:lnTo>
                    <a:pt x="374" y="798"/>
                  </a:lnTo>
                  <a:lnTo>
                    <a:pt x="374" y="798"/>
                  </a:lnTo>
                  <a:lnTo>
                    <a:pt x="371" y="795"/>
                  </a:lnTo>
                  <a:lnTo>
                    <a:pt x="371" y="795"/>
                  </a:lnTo>
                  <a:lnTo>
                    <a:pt x="371" y="795"/>
                  </a:lnTo>
                  <a:lnTo>
                    <a:pt x="369" y="795"/>
                  </a:lnTo>
                  <a:lnTo>
                    <a:pt x="369" y="795"/>
                  </a:lnTo>
                  <a:lnTo>
                    <a:pt x="369" y="795"/>
                  </a:lnTo>
                  <a:lnTo>
                    <a:pt x="369" y="798"/>
                  </a:lnTo>
                  <a:lnTo>
                    <a:pt x="369" y="800"/>
                  </a:lnTo>
                  <a:lnTo>
                    <a:pt x="369" y="802"/>
                  </a:lnTo>
                  <a:lnTo>
                    <a:pt x="367" y="802"/>
                  </a:lnTo>
                  <a:lnTo>
                    <a:pt x="369" y="800"/>
                  </a:lnTo>
                  <a:lnTo>
                    <a:pt x="369" y="798"/>
                  </a:lnTo>
                  <a:lnTo>
                    <a:pt x="367" y="795"/>
                  </a:lnTo>
                  <a:lnTo>
                    <a:pt x="369" y="795"/>
                  </a:lnTo>
                  <a:lnTo>
                    <a:pt x="369" y="793"/>
                  </a:lnTo>
                  <a:lnTo>
                    <a:pt x="371" y="793"/>
                  </a:lnTo>
                  <a:lnTo>
                    <a:pt x="371" y="791"/>
                  </a:lnTo>
                  <a:lnTo>
                    <a:pt x="371" y="791"/>
                  </a:lnTo>
                  <a:lnTo>
                    <a:pt x="371" y="788"/>
                  </a:lnTo>
                  <a:lnTo>
                    <a:pt x="371" y="788"/>
                  </a:lnTo>
                  <a:lnTo>
                    <a:pt x="369" y="788"/>
                  </a:lnTo>
                  <a:lnTo>
                    <a:pt x="369" y="788"/>
                  </a:lnTo>
                  <a:lnTo>
                    <a:pt x="369" y="788"/>
                  </a:lnTo>
                  <a:lnTo>
                    <a:pt x="362" y="795"/>
                  </a:lnTo>
                  <a:lnTo>
                    <a:pt x="362" y="795"/>
                  </a:lnTo>
                  <a:lnTo>
                    <a:pt x="360" y="795"/>
                  </a:lnTo>
                  <a:lnTo>
                    <a:pt x="357" y="798"/>
                  </a:lnTo>
                  <a:lnTo>
                    <a:pt x="357" y="800"/>
                  </a:lnTo>
                  <a:lnTo>
                    <a:pt x="355" y="800"/>
                  </a:lnTo>
                  <a:lnTo>
                    <a:pt x="355" y="800"/>
                  </a:lnTo>
                  <a:lnTo>
                    <a:pt x="352" y="800"/>
                  </a:lnTo>
                  <a:lnTo>
                    <a:pt x="352" y="802"/>
                  </a:lnTo>
                  <a:lnTo>
                    <a:pt x="352" y="802"/>
                  </a:lnTo>
                  <a:lnTo>
                    <a:pt x="352" y="805"/>
                  </a:lnTo>
                  <a:lnTo>
                    <a:pt x="355" y="805"/>
                  </a:lnTo>
                  <a:lnTo>
                    <a:pt x="352" y="807"/>
                  </a:lnTo>
                  <a:lnTo>
                    <a:pt x="352" y="805"/>
                  </a:lnTo>
                  <a:lnTo>
                    <a:pt x="352" y="802"/>
                  </a:lnTo>
                  <a:lnTo>
                    <a:pt x="352" y="802"/>
                  </a:lnTo>
                  <a:lnTo>
                    <a:pt x="350" y="802"/>
                  </a:lnTo>
                  <a:lnTo>
                    <a:pt x="348" y="802"/>
                  </a:lnTo>
                  <a:lnTo>
                    <a:pt x="343" y="805"/>
                  </a:lnTo>
                  <a:lnTo>
                    <a:pt x="341" y="805"/>
                  </a:lnTo>
                  <a:lnTo>
                    <a:pt x="345" y="807"/>
                  </a:lnTo>
                  <a:lnTo>
                    <a:pt x="345" y="807"/>
                  </a:lnTo>
                  <a:lnTo>
                    <a:pt x="348" y="810"/>
                  </a:lnTo>
                  <a:lnTo>
                    <a:pt x="345" y="810"/>
                  </a:lnTo>
                  <a:lnTo>
                    <a:pt x="341" y="807"/>
                  </a:lnTo>
                  <a:lnTo>
                    <a:pt x="341" y="807"/>
                  </a:lnTo>
                  <a:lnTo>
                    <a:pt x="341" y="807"/>
                  </a:lnTo>
                  <a:lnTo>
                    <a:pt x="338" y="807"/>
                  </a:lnTo>
                  <a:lnTo>
                    <a:pt x="338" y="807"/>
                  </a:lnTo>
                  <a:lnTo>
                    <a:pt x="336" y="807"/>
                  </a:lnTo>
                  <a:lnTo>
                    <a:pt x="336" y="810"/>
                  </a:lnTo>
                  <a:lnTo>
                    <a:pt x="336" y="810"/>
                  </a:lnTo>
                  <a:lnTo>
                    <a:pt x="338" y="810"/>
                  </a:lnTo>
                  <a:lnTo>
                    <a:pt x="338" y="810"/>
                  </a:lnTo>
                  <a:lnTo>
                    <a:pt x="336" y="810"/>
                  </a:lnTo>
                  <a:lnTo>
                    <a:pt x="331" y="810"/>
                  </a:lnTo>
                  <a:lnTo>
                    <a:pt x="331" y="810"/>
                  </a:lnTo>
                  <a:lnTo>
                    <a:pt x="336" y="812"/>
                  </a:lnTo>
                  <a:lnTo>
                    <a:pt x="336" y="814"/>
                  </a:lnTo>
                  <a:lnTo>
                    <a:pt x="336" y="814"/>
                  </a:lnTo>
                  <a:lnTo>
                    <a:pt x="336" y="814"/>
                  </a:lnTo>
                  <a:lnTo>
                    <a:pt x="336" y="817"/>
                  </a:lnTo>
                  <a:lnTo>
                    <a:pt x="336" y="817"/>
                  </a:lnTo>
                  <a:lnTo>
                    <a:pt x="336" y="819"/>
                  </a:lnTo>
                  <a:lnTo>
                    <a:pt x="334" y="819"/>
                  </a:lnTo>
                  <a:lnTo>
                    <a:pt x="334" y="819"/>
                  </a:lnTo>
                  <a:lnTo>
                    <a:pt x="334" y="819"/>
                  </a:lnTo>
                  <a:lnTo>
                    <a:pt x="334" y="819"/>
                  </a:lnTo>
                  <a:lnTo>
                    <a:pt x="334" y="817"/>
                  </a:lnTo>
                  <a:lnTo>
                    <a:pt x="336" y="814"/>
                  </a:lnTo>
                  <a:lnTo>
                    <a:pt x="336" y="814"/>
                  </a:lnTo>
                  <a:lnTo>
                    <a:pt x="334" y="812"/>
                  </a:lnTo>
                  <a:lnTo>
                    <a:pt x="334" y="812"/>
                  </a:lnTo>
                  <a:lnTo>
                    <a:pt x="334" y="812"/>
                  </a:lnTo>
                  <a:lnTo>
                    <a:pt x="331" y="812"/>
                  </a:lnTo>
                  <a:lnTo>
                    <a:pt x="329" y="812"/>
                  </a:lnTo>
                  <a:lnTo>
                    <a:pt x="326" y="814"/>
                  </a:lnTo>
                  <a:lnTo>
                    <a:pt x="324" y="817"/>
                  </a:lnTo>
                  <a:lnTo>
                    <a:pt x="326" y="817"/>
                  </a:lnTo>
                  <a:lnTo>
                    <a:pt x="329" y="814"/>
                  </a:lnTo>
                  <a:lnTo>
                    <a:pt x="329" y="812"/>
                  </a:lnTo>
                  <a:lnTo>
                    <a:pt x="331" y="814"/>
                  </a:lnTo>
                  <a:lnTo>
                    <a:pt x="326" y="817"/>
                  </a:lnTo>
                  <a:lnTo>
                    <a:pt x="326" y="817"/>
                  </a:lnTo>
                  <a:lnTo>
                    <a:pt x="326" y="817"/>
                  </a:lnTo>
                  <a:lnTo>
                    <a:pt x="324" y="817"/>
                  </a:lnTo>
                  <a:lnTo>
                    <a:pt x="324" y="817"/>
                  </a:lnTo>
                  <a:lnTo>
                    <a:pt x="324" y="817"/>
                  </a:lnTo>
                  <a:lnTo>
                    <a:pt x="322" y="819"/>
                  </a:lnTo>
                  <a:lnTo>
                    <a:pt x="322" y="819"/>
                  </a:lnTo>
                  <a:lnTo>
                    <a:pt x="319" y="819"/>
                  </a:lnTo>
                  <a:lnTo>
                    <a:pt x="319" y="819"/>
                  </a:lnTo>
                  <a:lnTo>
                    <a:pt x="319" y="821"/>
                  </a:lnTo>
                  <a:lnTo>
                    <a:pt x="319" y="821"/>
                  </a:lnTo>
                  <a:lnTo>
                    <a:pt x="319" y="821"/>
                  </a:lnTo>
                  <a:lnTo>
                    <a:pt x="319" y="821"/>
                  </a:lnTo>
                  <a:lnTo>
                    <a:pt x="319" y="824"/>
                  </a:lnTo>
                  <a:lnTo>
                    <a:pt x="319" y="824"/>
                  </a:lnTo>
                  <a:lnTo>
                    <a:pt x="319" y="824"/>
                  </a:lnTo>
                  <a:lnTo>
                    <a:pt x="319" y="824"/>
                  </a:lnTo>
                  <a:lnTo>
                    <a:pt x="317" y="821"/>
                  </a:lnTo>
                  <a:lnTo>
                    <a:pt x="317" y="821"/>
                  </a:lnTo>
                  <a:lnTo>
                    <a:pt x="317" y="824"/>
                  </a:lnTo>
                  <a:lnTo>
                    <a:pt x="315" y="824"/>
                  </a:lnTo>
                  <a:lnTo>
                    <a:pt x="307" y="826"/>
                  </a:lnTo>
                  <a:lnTo>
                    <a:pt x="307" y="826"/>
                  </a:lnTo>
                  <a:lnTo>
                    <a:pt x="305" y="828"/>
                  </a:lnTo>
                  <a:lnTo>
                    <a:pt x="305" y="828"/>
                  </a:lnTo>
                  <a:lnTo>
                    <a:pt x="305" y="831"/>
                  </a:lnTo>
                  <a:lnTo>
                    <a:pt x="307" y="831"/>
                  </a:lnTo>
                  <a:lnTo>
                    <a:pt x="307" y="831"/>
                  </a:lnTo>
                  <a:lnTo>
                    <a:pt x="310" y="831"/>
                  </a:lnTo>
                  <a:lnTo>
                    <a:pt x="310" y="831"/>
                  </a:lnTo>
                  <a:lnTo>
                    <a:pt x="310" y="831"/>
                  </a:lnTo>
                  <a:lnTo>
                    <a:pt x="307" y="831"/>
                  </a:lnTo>
                  <a:lnTo>
                    <a:pt x="307" y="831"/>
                  </a:lnTo>
                  <a:lnTo>
                    <a:pt x="307" y="831"/>
                  </a:lnTo>
                  <a:lnTo>
                    <a:pt x="303" y="831"/>
                  </a:lnTo>
                  <a:lnTo>
                    <a:pt x="303" y="831"/>
                  </a:lnTo>
                  <a:lnTo>
                    <a:pt x="300" y="831"/>
                  </a:lnTo>
                  <a:lnTo>
                    <a:pt x="303" y="833"/>
                  </a:lnTo>
                  <a:lnTo>
                    <a:pt x="303" y="833"/>
                  </a:lnTo>
                  <a:lnTo>
                    <a:pt x="303" y="833"/>
                  </a:lnTo>
                  <a:lnTo>
                    <a:pt x="303" y="836"/>
                  </a:lnTo>
                  <a:lnTo>
                    <a:pt x="303" y="836"/>
                  </a:lnTo>
                  <a:lnTo>
                    <a:pt x="303" y="836"/>
                  </a:lnTo>
                  <a:lnTo>
                    <a:pt x="303" y="833"/>
                  </a:lnTo>
                  <a:lnTo>
                    <a:pt x="303" y="833"/>
                  </a:lnTo>
                  <a:lnTo>
                    <a:pt x="300" y="833"/>
                  </a:lnTo>
                  <a:lnTo>
                    <a:pt x="300" y="833"/>
                  </a:lnTo>
                  <a:lnTo>
                    <a:pt x="298" y="836"/>
                  </a:lnTo>
                  <a:lnTo>
                    <a:pt x="296" y="836"/>
                  </a:lnTo>
                  <a:lnTo>
                    <a:pt x="296" y="836"/>
                  </a:lnTo>
                  <a:lnTo>
                    <a:pt x="293" y="838"/>
                  </a:lnTo>
                  <a:lnTo>
                    <a:pt x="291" y="838"/>
                  </a:lnTo>
                  <a:lnTo>
                    <a:pt x="291" y="838"/>
                  </a:lnTo>
                  <a:lnTo>
                    <a:pt x="289" y="840"/>
                  </a:lnTo>
                  <a:lnTo>
                    <a:pt x="286" y="840"/>
                  </a:lnTo>
                  <a:lnTo>
                    <a:pt x="286" y="840"/>
                  </a:lnTo>
                  <a:lnTo>
                    <a:pt x="284" y="843"/>
                  </a:lnTo>
                  <a:lnTo>
                    <a:pt x="284" y="843"/>
                  </a:lnTo>
                  <a:lnTo>
                    <a:pt x="284" y="843"/>
                  </a:lnTo>
                  <a:lnTo>
                    <a:pt x="286" y="845"/>
                  </a:lnTo>
                  <a:lnTo>
                    <a:pt x="284" y="845"/>
                  </a:lnTo>
                  <a:lnTo>
                    <a:pt x="284" y="845"/>
                  </a:lnTo>
                  <a:lnTo>
                    <a:pt x="284" y="843"/>
                  </a:lnTo>
                  <a:lnTo>
                    <a:pt x="284" y="843"/>
                  </a:lnTo>
                  <a:lnTo>
                    <a:pt x="284" y="840"/>
                  </a:lnTo>
                  <a:lnTo>
                    <a:pt x="284" y="840"/>
                  </a:lnTo>
                  <a:lnTo>
                    <a:pt x="284" y="840"/>
                  </a:lnTo>
                  <a:lnTo>
                    <a:pt x="281" y="840"/>
                  </a:lnTo>
                  <a:lnTo>
                    <a:pt x="281" y="840"/>
                  </a:lnTo>
                  <a:lnTo>
                    <a:pt x="281" y="840"/>
                  </a:lnTo>
                  <a:lnTo>
                    <a:pt x="279" y="843"/>
                  </a:lnTo>
                  <a:lnTo>
                    <a:pt x="279" y="843"/>
                  </a:lnTo>
                  <a:lnTo>
                    <a:pt x="279" y="843"/>
                  </a:lnTo>
                  <a:lnTo>
                    <a:pt x="277" y="843"/>
                  </a:lnTo>
                  <a:lnTo>
                    <a:pt x="274" y="845"/>
                  </a:lnTo>
                  <a:lnTo>
                    <a:pt x="272" y="847"/>
                  </a:lnTo>
                  <a:lnTo>
                    <a:pt x="270" y="847"/>
                  </a:lnTo>
                  <a:lnTo>
                    <a:pt x="270" y="847"/>
                  </a:lnTo>
                  <a:lnTo>
                    <a:pt x="267" y="850"/>
                  </a:lnTo>
                  <a:lnTo>
                    <a:pt x="265" y="850"/>
                  </a:lnTo>
                  <a:lnTo>
                    <a:pt x="265" y="850"/>
                  </a:lnTo>
                  <a:lnTo>
                    <a:pt x="265" y="850"/>
                  </a:lnTo>
                  <a:lnTo>
                    <a:pt x="263" y="850"/>
                  </a:lnTo>
                  <a:lnTo>
                    <a:pt x="263" y="850"/>
                  </a:lnTo>
                  <a:lnTo>
                    <a:pt x="263" y="852"/>
                  </a:lnTo>
                  <a:lnTo>
                    <a:pt x="263" y="852"/>
                  </a:lnTo>
                  <a:lnTo>
                    <a:pt x="265" y="855"/>
                  </a:lnTo>
                  <a:lnTo>
                    <a:pt x="265" y="855"/>
                  </a:lnTo>
                  <a:lnTo>
                    <a:pt x="265" y="857"/>
                  </a:lnTo>
                  <a:lnTo>
                    <a:pt x="267" y="857"/>
                  </a:lnTo>
                  <a:lnTo>
                    <a:pt x="267" y="857"/>
                  </a:lnTo>
                  <a:lnTo>
                    <a:pt x="270" y="859"/>
                  </a:lnTo>
                  <a:lnTo>
                    <a:pt x="267" y="859"/>
                  </a:lnTo>
                  <a:lnTo>
                    <a:pt x="265" y="857"/>
                  </a:lnTo>
                  <a:lnTo>
                    <a:pt x="265" y="857"/>
                  </a:lnTo>
                  <a:lnTo>
                    <a:pt x="265" y="857"/>
                  </a:lnTo>
                  <a:lnTo>
                    <a:pt x="263" y="857"/>
                  </a:lnTo>
                  <a:lnTo>
                    <a:pt x="263" y="855"/>
                  </a:lnTo>
                  <a:lnTo>
                    <a:pt x="263" y="852"/>
                  </a:lnTo>
                  <a:lnTo>
                    <a:pt x="263" y="852"/>
                  </a:lnTo>
                  <a:lnTo>
                    <a:pt x="258" y="855"/>
                  </a:lnTo>
                  <a:lnTo>
                    <a:pt x="258" y="855"/>
                  </a:lnTo>
                  <a:lnTo>
                    <a:pt x="255" y="855"/>
                  </a:lnTo>
                  <a:lnTo>
                    <a:pt x="253" y="857"/>
                  </a:lnTo>
                  <a:lnTo>
                    <a:pt x="251" y="859"/>
                  </a:lnTo>
                  <a:lnTo>
                    <a:pt x="248" y="862"/>
                  </a:lnTo>
                  <a:lnTo>
                    <a:pt x="244" y="862"/>
                  </a:lnTo>
                  <a:lnTo>
                    <a:pt x="241" y="862"/>
                  </a:lnTo>
                  <a:lnTo>
                    <a:pt x="241" y="859"/>
                  </a:lnTo>
                  <a:lnTo>
                    <a:pt x="241" y="859"/>
                  </a:lnTo>
                  <a:lnTo>
                    <a:pt x="241" y="859"/>
                  </a:lnTo>
                  <a:lnTo>
                    <a:pt x="239" y="859"/>
                  </a:lnTo>
                  <a:lnTo>
                    <a:pt x="239" y="859"/>
                  </a:lnTo>
                  <a:lnTo>
                    <a:pt x="236" y="859"/>
                  </a:lnTo>
                  <a:lnTo>
                    <a:pt x="236" y="859"/>
                  </a:lnTo>
                  <a:lnTo>
                    <a:pt x="236" y="859"/>
                  </a:lnTo>
                  <a:lnTo>
                    <a:pt x="234" y="862"/>
                  </a:lnTo>
                  <a:lnTo>
                    <a:pt x="234" y="862"/>
                  </a:lnTo>
                  <a:lnTo>
                    <a:pt x="232" y="862"/>
                  </a:lnTo>
                  <a:lnTo>
                    <a:pt x="229" y="862"/>
                  </a:lnTo>
                  <a:lnTo>
                    <a:pt x="227" y="862"/>
                  </a:lnTo>
                  <a:lnTo>
                    <a:pt x="227" y="864"/>
                  </a:lnTo>
                  <a:lnTo>
                    <a:pt x="227" y="864"/>
                  </a:lnTo>
                  <a:lnTo>
                    <a:pt x="227" y="864"/>
                  </a:lnTo>
                  <a:lnTo>
                    <a:pt x="227" y="864"/>
                  </a:lnTo>
                  <a:lnTo>
                    <a:pt x="227" y="864"/>
                  </a:lnTo>
                  <a:lnTo>
                    <a:pt x="225" y="864"/>
                  </a:lnTo>
                  <a:lnTo>
                    <a:pt x="225" y="864"/>
                  </a:lnTo>
                  <a:lnTo>
                    <a:pt x="225" y="866"/>
                  </a:lnTo>
                  <a:lnTo>
                    <a:pt x="225" y="866"/>
                  </a:lnTo>
                  <a:lnTo>
                    <a:pt x="225" y="866"/>
                  </a:lnTo>
                  <a:lnTo>
                    <a:pt x="225" y="866"/>
                  </a:lnTo>
                  <a:lnTo>
                    <a:pt x="222" y="869"/>
                  </a:lnTo>
                  <a:lnTo>
                    <a:pt x="220" y="871"/>
                  </a:lnTo>
                  <a:lnTo>
                    <a:pt x="215" y="873"/>
                  </a:lnTo>
                  <a:lnTo>
                    <a:pt x="213" y="873"/>
                  </a:lnTo>
                  <a:lnTo>
                    <a:pt x="213" y="876"/>
                  </a:lnTo>
                  <a:lnTo>
                    <a:pt x="210" y="876"/>
                  </a:lnTo>
                  <a:lnTo>
                    <a:pt x="210" y="876"/>
                  </a:lnTo>
                  <a:lnTo>
                    <a:pt x="210" y="876"/>
                  </a:lnTo>
                  <a:lnTo>
                    <a:pt x="210" y="876"/>
                  </a:lnTo>
                  <a:lnTo>
                    <a:pt x="210" y="876"/>
                  </a:lnTo>
                  <a:lnTo>
                    <a:pt x="210" y="878"/>
                  </a:lnTo>
                  <a:lnTo>
                    <a:pt x="210" y="878"/>
                  </a:lnTo>
                  <a:lnTo>
                    <a:pt x="210" y="878"/>
                  </a:lnTo>
                  <a:lnTo>
                    <a:pt x="206" y="878"/>
                  </a:lnTo>
                  <a:lnTo>
                    <a:pt x="206" y="881"/>
                  </a:lnTo>
                  <a:lnTo>
                    <a:pt x="203" y="883"/>
                  </a:lnTo>
                  <a:lnTo>
                    <a:pt x="201" y="883"/>
                  </a:lnTo>
                  <a:lnTo>
                    <a:pt x="201" y="883"/>
                  </a:lnTo>
                  <a:lnTo>
                    <a:pt x="196" y="888"/>
                  </a:lnTo>
                  <a:lnTo>
                    <a:pt x="194" y="890"/>
                  </a:lnTo>
                  <a:lnTo>
                    <a:pt x="194" y="890"/>
                  </a:lnTo>
                  <a:lnTo>
                    <a:pt x="194" y="890"/>
                  </a:lnTo>
                  <a:lnTo>
                    <a:pt x="194" y="892"/>
                  </a:lnTo>
                  <a:lnTo>
                    <a:pt x="194" y="895"/>
                  </a:lnTo>
                  <a:lnTo>
                    <a:pt x="194" y="895"/>
                  </a:lnTo>
                  <a:lnTo>
                    <a:pt x="194" y="895"/>
                  </a:lnTo>
                  <a:lnTo>
                    <a:pt x="194" y="895"/>
                  </a:lnTo>
                  <a:lnTo>
                    <a:pt x="194" y="895"/>
                  </a:lnTo>
                  <a:lnTo>
                    <a:pt x="194" y="895"/>
                  </a:lnTo>
                  <a:lnTo>
                    <a:pt x="196" y="897"/>
                  </a:lnTo>
                  <a:lnTo>
                    <a:pt x="196" y="897"/>
                  </a:lnTo>
                  <a:lnTo>
                    <a:pt x="196" y="897"/>
                  </a:lnTo>
                  <a:lnTo>
                    <a:pt x="196" y="897"/>
                  </a:lnTo>
                  <a:lnTo>
                    <a:pt x="196" y="899"/>
                  </a:lnTo>
                  <a:lnTo>
                    <a:pt x="196" y="899"/>
                  </a:lnTo>
                  <a:lnTo>
                    <a:pt x="196" y="899"/>
                  </a:lnTo>
                  <a:lnTo>
                    <a:pt x="194" y="897"/>
                  </a:lnTo>
                  <a:lnTo>
                    <a:pt x="194" y="897"/>
                  </a:lnTo>
                  <a:lnTo>
                    <a:pt x="194" y="897"/>
                  </a:lnTo>
                  <a:lnTo>
                    <a:pt x="192" y="895"/>
                  </a:lnTo>
                  <a:lnTo>
                    <a:pt x="189" y="895"/>
                  </a:lnTo>
                  <a:lnTo>
                    <a:pt x="189" y="895"/>
                  </a:lnTo>
                  <a:lnTo>
                    <a:pt x="187" y="897"/>
                  </a:lnTo>
                  <a:lnTo>
                    <a:pt x="187" y="897"/>
                  </a:lnTo>
                  <a:lnTo>
                    <a:pt x="184" y="897"/>
                  </a:lnTo>
                  <a:lnTo>
                    <a:pt x="184" y="897"/>
                  </a:lnTo>
                  <a:lnTo>
                    <a:pt x="184" y="897"/>
                  </a:lnTo>
                  <a:lnTo>
                    <a:pt x="184" y="897"/>
                  </a:lnTo>
                  <a:lnTo>
                    <a:pt x="184" y="897"/>
                  </a:lnTo>
                  <a:lnTo>
                    <a:pt x="182" y="899"/>
                  </a:lnTo>
                  <a:lnTo>
                    <a:pt x="180" y="899"/>
                  </a:lnTo>
                  <a:lnTo>
                    <a:pt x="180" y="899"/>
                  </a:lnTo>
                  <a:lnTo>
                    <a:pt x="180" y="902"/>
                  </a:lnTo>
                  <a:lnTo>
                    <a:pt x="180" y="902"/>
                  </a:lnTo>
                  <a:lnTo>
                    <a:pt x="182" y="904"/>
                  </a:lnTo>
                  <a:lnTo>
                    <a:pt x="182" y="904"/>
                  </a:lnTo>
                  <a:lnTo>
                    <a:pt x="182" y="904"/>
                  </a:lnTo>
                  <a:lnTo>
                    <a:pt x="180" y="904"/>
                  </a:lnTo>
                  <a:lnTo>
                    <a:pt x="180" y="902"/>
                  </a:lnTo>
                  <a:lnTo>
                    <a:pt x="180" y="902"/>
                  </a:lnTo>
                  <a:lnTo>
                    <a:pt x="180" y="902"/>
                  </a:lnTo>
                  <a:lnTo>
                    <a:pt x="177" y="902"/>
                  </a:lnTo>
                  <a:lnTo>
                    <a:pt x="177" y="902"/>
                  </a:lnTo>
                  <a:lnTo>
                    <a:pt x="177" y="902"/>
                  </a:lnTo>
                  <a:lnTo>
                    <a:pt x="177" y="902"/>
                  </a:lnTo>
                  <a:lnTo>
                    <a:pt x="177" y="904"/>
                  </a:lnTo>
                  <a:lnTo>
                    <a:pt x="177" y="904"/>
                  </a:lnTo>
                  <a:lnTo>
                    <a:pt x="177" y="907"/>
                  </a:lnTo>
                  <a:lnTo>
                    <a:pt x="177" y="907"/>
                  </a:lnTo>
                  <a:lnTo>
                    <a:pt x="177" y="909"/>
                  </a:lnTo>
                  <a:lnTo>
                    <a:pt x="177" y="909"/>
                  </a:lnTo>
                  <a:lnTo>
                    <a:pt x="175" y="909"/>
                  </a:lnTo>
                  <a:lnTo>
                    <a:pt x="175" y="911"/>
                  </a:lnTo>
                  <a:lnTo>
                    <a:pt x="175" y="911"/>
                  </a:lnTo>
                  <a:lnTo>
                    <a:pt x="175" y="909"/>
                  </a:lnTo>
                  <a:lnTo>
                    <a:pt x="175" y="909"/>
                  </a:lnTo>
                  <a:lnTo>
                    <a:pt x="175" y="907"/>
                  </a:lnTo>
                  <a:lnTo>
                    <a:pt x="175" y="907"/>
                  </a:lnTo>
                  <a:lnTo>
                    <a:pt x="177" y="907"/>
                  </a:lnTo>
                  <a:lnTo>
                    <a:pt x="177" y="907"/>
                  </a:lnTo>
                  <a:lnTo>
                    <a:pt x="177" y="904"/>
                  </a:lnTo>
                  <a:lnTo>
                    <a:pt x="175" y="904"/>
                  </a:lnTo>
                  <a:lnTo>
                    <a:pt x="173" y="904"/>
                  </a:lnTo>
                  <a:lnTo>
                    <a:pt x="173" y="907"/>
                  </a:lnTo>
                  <a:lnTo>
                    <a:pt x="170" y="907"/>
                  </a:lnTo>
                  <a:lnTo>
                    <a:pt x="170" y="909"/>
                  </a:lnTo>
                  <a:lnTo>
                    <a:pt x="170" y="909"/>
                  </a:lnTo>
                  <a:lnTo>
                    <a:pt x="170" y="911"/>
                  </a:lnTo>
                  <a:lnTo>
                    <a:pt x="170" y="911"/>
                  </a:lnTo>
                  <a:lnTo>
                    <a:pt x="170" y="911"/>
                  </a:lnTo>
                  <a:lnTo>
                    <a:pt x="170" y="914"/>
                  </a:lnTo>
                  <a:lnTo>
                    <a:pt x="170" y="914"/>
                  </a:lnTo>
                  <a:lnTo>
                    <a:pt x="170" y="914"/>
                  </a:lnTo>
                  <a:lnTo>
                    <a:pt x="170" y="914"/>
                  </a:lnTo>
                  <a:lnTo>
                    <a:pt x="170" y="916"/>
                  </a:lnTo>
                  <a:lnTo>
                    <a:pt x="170" y="916"/>
                  </a:lnTo>
                  <a:lnTo>
                    <a:pt x="170" y="916"/>
                  </a:lnTo>
                  <a:lnTo>
                    <a:pt x="170" y="916"/>
                  </a:lnTo>
                  <a:lnTo>
                    <a:pt x="170" y="916"/>
                  </a:lnTo>
                  <a:lnTo>
                    <a:pt x="170" y="916"/>
                  </a:lnTo>
                  <a:lnTo>
                    <a:pt x="168" y="916"/>
                  </a:lnTo>
                  <a:lnTo>
                    <a:pt x="170" y="916"/>
                  </a:lnTo>
                  <a:lnTo>
                    <a:pt x="170" y="916"/>
                  </a:lnTo>
                  <a:lnTo>
                    <a:pt x="168" y="914"/>
                  </a:lnTo>
                  <a:lnTo>
                    <a:pt x="168" y="914"/>
                  </a:lnTo>
                  <a:lnTo>
                    <a:pt x="168" y="914"/>
                  </a:lnTo>
                  <a:lnTo>
                    <a:pt x="170" y="911"/>
                  </a:lnTo>
                  <a:lnTo>
                    <a:pt x="170" y="911"/>
                  </a:lnTo>
                  <a:lnTo>
                    <a:pt x="170" y="911"/>
                  </a:lnTo>
                  <a:lnTo>
                    <a:pt x="170" y="911"/>
                  </a:lnTo>
                  <a:lnTo>
                    <a:pt x="170" y="911"/>
                  </a:lnTo>
                  <a:lnTo>
                    <a:pt x="170" y="909"/>
                  </a:lnTo>
                  <a:lnTo>
                    <a:pt x="170" y="909"/>
                  </a:lnTo>
                  <a:lnTo>
                    <a:pt x="168" y="909"/>
                  </a:lnTo>
                  <a:lnTo>
                    <a:pt x="163" y="911"/>
                  </a:lnTo>
                  <a:lnTo>
                    <a:pt x="163" y="911"/>
                  </a:lnTo>
                  <a:lnTo>
                    <a:pt x="163" y="911"/>
                  </a:lnTo>
                  <a:lnTo>
                    <a:pt x="163" y="911"/>
                  </a:lnTo>
                  <a:lnTo>
                    <a:pt x="163" y="911"/>
                  </a:lnTo>
                  <a:lnTo>
                    <a:pt x="163" y="911"/>
                  </a:lnTo>
                  <a:lnTo>
                    <a:pt x="161" y="911"/>
                  </a:lnTo>
                  <a:lnTo>
                    <a:pt x="158" y="914"/>
                  </a:lnTo>
                  <a:lnTo>
                    <a:pt x="158" y="914"/>
                  </a:lnTo>
                  <a:lnTo>
                    <a:pt x="156" y="916"/>
                  </a:lnTo>
                  <a:lnTo>
                    <a:pt x="158" y="916"/>
                  </a:lnTo>
                  <a:lnTo>
                    <a:pt x="163" y="923"/>
                  </a:lnTo>
                  <a:lnTo>
                    <a:pt x="163" y="923"/>
                  </a:lnTo>
                  <a:lnTo>
                    <a:pt x="163" y="923"/>
                  </a:lnTo>
                  <a:lnTo>
                    <a:pt x="161" y="923"/>
                  </a:lnTo>
                  <a:lnTo>
                    <a:pt x="161" y="923"/>
                  </a:lnTo>
                  <a:lnTo>
                    <a:pt x="158" y="923"/>
                  </a:lnTo>
                  <a:lnTo>
                    <a:pt x="158" y="923"/>
                  </a:lnTo>
                  <a:lnTo>
                    <a:pt x="158" y="916"/>
                  </a:lnTo>
                  <a:lnTo>
                    <a:pt x="156" y="916"/>
                  </a:lnTo>
                  <a:lnTo>
                    <a:pt x="156" y="916"/>
                  </a:lnTo>
                  <a:lnTo>
                    <a:pt x="154" y="923"/>
                  </a:lnTo>
                  <a:lnTo>
                    <a:pt x="154" y="923"/>
                  </a:lnTo>
                  <a:lnTo>
                    <a:pt x="154" y="926"/>
                  </a:lnTo>
                  <a:lnTo>
                    <a:pt x="154" y="926"/>
                  </a:lnTo>
                  <a:lnTo>
                    <a:pt x="156" y="926"/>
                  </a:lnTo>
                  <a:lnTo>
                    <a:pt x="158" y="928"/>
                  </a:lnTo>
                  <a:lnTo>
                    <a:pt x="158" y="928"/>
                  </a:lnTo>
                  <a:lnTo>
                    <a:pt x="156" y="928"/>
                  </a:lnTo>
                  <a:lnTo>
                    <a:pt x="156" y="928"/>
                  </a:lnTo>
                  <a:lnTo>
                    <a:pt x="154" y="928"/>
                  </a:lnTo>
                  <a:lnTo>
                    <a:pt x="154" y="930"/>
                  </a:lnTo>
                  <a:lnTo>
                    <a:pt x="154" y="930"/>
                  </a:lnTo>
                  <a:lnTo>
                    <a:pt x="154" y="930"/>
                  </a:lnTo>
                  <a:lnTo>
                    <a:pt x="154" y="928"/>
                  </a:lnTo>
                  <a:lnTo>
                    <a:pt x="154" y="928"/>
                  </a:lnTo>
                  <a:lnTo>
                    <a:pt x="154" y="928"/>
                  </a:lnTo>
                  <a:lnTo>
                    <a:pt x="154" y="926"/>
                  </a:lnTo>
                  <a:lnTo>
                    <a:pt x="151" y="926"/>
                  </a:lnTo>
                  <a:lnTo>
                    <a:pt x="151" y="926"/>
                  </a:lnTo>
                  <a:lnTo>
                    <a:pt x="149" y="928"/>
                  </a:lnTo>
                  <a:lnTo>
                    <a:pt x="149" y="928"/>
                  </a:lnTo>
                  <a:lnTo>
                    <a:pt x="149" y="928"/>
                  </a:lnTo>
                  <a:lnTo>
                    <a:pt x="151" y="930"/>
                  </a:lnTo>
                  <a:lnTo>
                    <a:pt x="154" y="933"/>
                  </a:lnTo>
                  <a:lnTo>
                    <a:pt x="154" y="933"/>
                  </a:lnTo>
                  <a:lnTo>
                    <a:pt x="151" y="933"/>
                  </a:lnTo>
                  <a:lnTo>
                    <a:pt x="151" y="933"/>
                  </a:lnTo>
                  <a:lnTo>
                    <a:pt x="151" y="933"/>
                  </a:lnTo>
                  <a:lnTo>
                    <a:pt x="151" y="933"/>
                  </a:lnTo>
                  <a:lnTo>
                    <a:pt x="149" y="930"/>
                  </a:lnTo>
                  <a:lnTo>
                    <a:pt x="149" y="930"/>
                  </a:lnTo>
                  <a:lnTo>
                    <a:pt x="147" y="930"/>
                  </a:lnTo>
                  <a:lnTo>
                    <a:pt x="147" y="930"/>
                  </a:lnTo>
                  <a:lnTo>
                    <a:pt x="144" y="930"/>
                  </a:lnTo>
                  <a:lnTo>
                    <a:pt x="144" y="933"/>
                  </a:lnTo>
                  <a:lnTo>
                    <a:pt x="144" y="935"/>
                  </a:lnTo>
                  <a:lnTo>
                    <a:pt x="144" y="935"/>
                  </a:lnTo>
                  <a:lnTo>
                    <a:pt x="144" y="935"/>
                  </a:lnTo>
                  <a:lnTo>
                    <a:pt x="144" y="937"/>
                  </a:lnTo>
                  <a:lnTo>
                    <a:pt x="144" y="937"/>
                  </a:lnTo>
                  <a:lnTo>
                    <a:pt x="147" y="937"/>
                  </a:lnTo>
                  <a:lnTo>
                    <a:pt x="149" y="937"/>
                  </a:lnTo>
                  <a:lnTo>
                    <a:pt x="151" y="937"/>
                  </a:lnTo>
                  <a:lnTo>
                    <a:pt x="154" y="937"/>
                  </a:lnTo>
                  <a:lnTo>
                    <a:pt x="154" y="937"/>
                  </a:lnTo>
                  <a:lnTo>
                    <a:pt x="154" y="937"/>
                  </a:lnTo>
                  <a:lnTo>
                    <a:pt x="154" y="937"/>
                  </a:lnTo>
                  <a:lnTo>
                    <a:pt x="154" y="937"/>
                  </a:lnTo>
                  <a:lnTo>
                    <a:pt x="154" y="940"/>
                  </a:lnTo>
                  <a:lnTo>
                    <a:pt x="154" y="940"/>
                  </a:lnTo>
                  <a:lnTo>
                    <a:pt x="154" y="940"/>
                  </a:lnTo>
                  <a:lnTo>
                    <a:pt x="154" y="940"/>
                  </a:lnTo>
                  <a:lnTo>
                    <a:pt x="156" y="940"/>
                  </a:lnTo>
                  <a:lnTo>
                    <a:pt x="156" y="940"/>
                  </a:lnTo>
                  <a:lnTo>
                    <a:pt x="156" y="940"/>
                  </a:lnTo>
                  <a:lnTo>
                    <a:pt x="156" y="942"/>
                  </a:lnTo>
                  <a:lnTo>
                    <a:pt x="154" y="942"/>
                  </a:lnTo>
                  <a:lnTo>
                    <a:pt x="154" y="940"/>
                  </a:lnTo>
                  <a:lnTo>
                    <a:pt x="154" y="940"/>
                  </a:lnTo>
                  <a:lnTo>
                    <a:pt x="151" y="940"/>
                  </a:lnTo>
                  <a:lnTo>
                    <a:pt x="151" y="937"/>
                  </a:lnTo>
                  <a:lnTo>
                    <a:pt x="151" y="937"/>
                  </a:lnTo>
                  <a:lnTo>
                    <a:pt x="147" y="940"/>
                  </a:lnTo>
                  <a:lnTo>
                    <a:pt x="144" y="940"/>
                  </a:lnTo>
                  <a:lnTo>
                    <a:pt x="144" y="940"/>
                  </a:lnTo>
                  <a:lnTo>
                    <a:pt x="147" y="944"/>
                  </a:lnTo>
                  <a:lnTo>
                    <a:pt x="149" y="947"/>
                  </a:lnTo>
                  <a:lnTo>
                    <a:pt x="149" y="949"/>
                  </a:lnTo>
                  <a:lnTo>
                    <a:pt x="149" y="949"/>
                  </a:lnTo>
                  <a:lnTo>
                    <a:pt x="149" y="949"/>
                  </a:lnTo>
                  <a:lnTo>
                    <a:pt x="149" y="949"/>
                  </a:lnTo>
                  <a:lnTo>
                    <a:pt x="149" y="949"/>
                  </a:lnTo>
                  <a:lnTo>
                    <a:pt x="147" y="949"/>
                  </a:lnTo>
                  <a:lnTo>
                    <a:pt x="147" y="947"/>
                  </a:lnTo>
                  <a:lnTo>
                    <a:pt x="147" y="947"/>
                  </a:lnTo>
                  <a:lnTo>
                    <a:pt x="147" y="944"/>
                  </a:lnTo>
                  <a:lnTo>
                    <a:pt x="147" y="944"/>
                  </a:lnTo>
                  <a:lnTo>
                    <a:pt x="147" y="944"/>
                  </a:lnTo>
                  <a:lnTo>
                    <a:pt x="144" y="944"/>
                  </a:lnTo>
                  <a:lnTo>
                    <a:pt x="144" y="944"/>
                  </a:lnTo>
                  <a:lnTo>
                    <a:pt x="144" y="947"/>
                  </a:lnTo>
                  <a:lnTo>
                    <a:pt x="144" y="947"/>
                  </a:lnTo>
                  <a:lnTo>
                    <a:pt x="142" y="947"/>
                  </a:lnTo>
                  <a:lnTo>
                    <a:pt x="142" y="947"/>
                  </a:lnTo>
                  <a:lnTo>
                    <a:pt x="142" y="947"/>
                  </a:lnTo>
                  <a:lnTo>
                    <a:pt x="142" y="947"/>
                  </a:lnTo>
                  <a:lnTo>
                    <a:pt x="142" y="944"/>
                  </a:lnTo>
                  <a:lnTo>
                    <a:pt x="144" y="944"/>
                  </a:lnTo>
                  <a:lnTo>
                    <a:pt x="144" y="944"/>
                  </a:lnTo>
                  <a:lnTo>
                    <a:pt x="144" y="944"/>
                  </a:lnTo>
                  <a:lnTo>
                    <a:pt x="144" y="942"/>
                  </a:lnTo>
                  <a:lnTo>
                    <a:pt x="142" y="942"/>
                  </a:lnTo>
                  <a:lnTo>
                    <a:pt x="142" y="942"/>
                  </a:lnTo>
                  <a:lnTo>
                    <a:pt x="139" y="942"/>
                  </a:lnTo>
                  <a:lnTo>
                    <a:pt x="139" y="942"/>
                  </a:lnTo>
                  <a:lnTo>
                    <a:pt x="139" y="942"/>
                  </a:lnTo>
                  <a:lnTo>
                    <a:pt x="139" y="942"/>
                  </a:lnTo>
                  <a:lnTo>
                    <a:pt x="139" y="942"/>
                  </a:lnTo>
                  <a:lnTo>
                    <a:pt x="139" y="940"/>
                  </a:lnTo>
                  <a:lnTo>
                    <a:pt x="139" y="940"/>
                  </a:lnTo>
                  <a:lnTo>
                    <a:pt x="137" y="940"/>
                  </a:lnTo>
                  <a:lnTo>
                    <a:pt x="137" y="937"/>
                  </a:lnTo>
                  <a:lnTo>
                    <a:pt x="137" y="937"/>
                  </a:lnTo>
                  <a:lnTo>
                    <a:pt x="137" y="940"/>
                  </a:lnTo>
                  <a:lnTo>
                    <a:pt x="135" y="940"/>
                  </a:lnTo>
                  <a:lnTo>
                    <a:pt x="132" y="942"/>
                  </a:lnTo>
                  <a:lnTo>
                    <a:pt x="132" y="942"/>
                  </a:lnTo>
                  <a:lnTo>
                    <a:pt x="132" y="942"/>
                  </a:lnTo>
                  <a:lnTo>
                    <a:pt x="132" y="942"/>
                  </a:lnTo>
                  <a:lnTo>
                    <a:pt x="135" y="944"/>
                  </a:lnTo>
                  <a:lnTo>
                    <a:pt x="135" y="944"/>
                  </a:lnTo>
                  <a:lnTo>
                    <a:pt x="137" y="944"/>
                  </a:lnTo>
                  <a:lnTo>
                    <a:pt x="137" y="944"/>
                  </a:lnTo>
                  <a:lnTo>
                    <a:pt x="137" y="944"/>
                  </a:lnTo>
                  <a:lnTo>
                    <a:pt x="137" y="947"/>
                  </a:lnTo>
                  <a:lnTo>
                    <a:pt x="137" y="947"/>
                  </a:lnTo>
                  <a:lnTo>
                    <a:pt x="137" y="947"/>
                  </a:lnTo>
                  <a:lnTo>
                    <a:pt x="135" y="944"/>
                  </a:lnTo>
                  <a:lnTo>
                    <a:pt x="132" y="944"/>
                  </a:lnTo>
                  <a:lnTo>
                    <a:pt x="130" y="944"/>
                  </a:lnTo>
                  <a:lnTo>
                    <a:pt x="130" y="947"/>
                  </a:lnTo>
                  <a:lnTo>
                    <a:pt x="128" y="949"/>
                  </a:lnTo>
                  <a:lnTo>
                    <a:pt x="125" y="954"/>
                  </a:lnTo>
                  <a:lnTo>
                    <a:pt x="125" y="954"/>
                  </a:lnTo>
                  <a:lnTo>
                    <a:pt x="125" y="954"/>
                  </a:lnTo>
                  <a:lnTo>
                    <a:pt x="125" y="956"/>
                  </a:lnTo>
                  <a:lnTo>
                    <a:pt x="125" y="956"/>
                  </a:lnTo>
                  <a:lnTo>
                    <a:pt x="128" y="956"/>
                  </a:lnTo>
                  <a:lnTo>
                    <a:pt x="128" y="954"/>
                  </a:lnTo>
                  <a:lnTo>
                    <a:pt x="128" y="954"/>
                  </a:lnTo>
                  <a:lnTo>
                    <a:pt x="130" y="954"/>
                  </a:lnTo>
                  <a:lnTo>
                    <a:pt x="135" y="954"/>
                  </a:lnTo>
                  <a:lnTo>
                    <a:pt x="142" y="949"/>
                  </a:lnTo>
                  <a:lnTo>
                    <a:pt x="142" y="952"/>
                  </a:lnTo>
                  <a:lnTo>
                    <a:pt x="139" y="952"/>
                  </a:lnTo>
                  <a:lnTo>
                    <a:pt x="137" y="954"/>
                  </a:lnTo>
                  <a:lnTo>
                    <a:pt x="137" y="954"/>
                  </a:lnTo>
                  <a:lnTo>
                    <a:pt x="137" y="954"/>
                  </a:lnTo>
                  <a:lnTo>
                    <a:pt x="139" y="954"/>
                  </a:lnTo>
                  <a:lnTo>
                    <a:pt x="137" y="954"/>
                  </a:lnTo>
                  <a:lnTo>
                    <a:pt x="137" y="954"/>
                  </a:lnTo>
                  <a:lnTo>
                    <a:pt x="135" y="954"/>
                  </a:lnTo>
                  <a:lnTo>
                    <a:pt x="132" y="954"/>
                  </a:lnTo>
                  <a:lnTo>
                    <a:pt x="130" y="956"/>
                  </a:lnTo>
                  <a:lnTo>
                    <a:pt x="130" y="956"/>
                  </a:lnTo>
                  <a:lnTo>
                    <a:pt x="128" y="956"/>
                  </a:lnTo>
                  <a:lnTo>
                    <a:pt x="128" y="956"/>
                  </a:lnTo>
                  <a:lnTo>
                    <a:pt x="128" y="959"/>
                  </a:lnTo>
                  <a:lnTo>
                    <a:pt x="128" y="959"/>
                  </a:lnTo>
                  <a:lnTo>
                    <a:pt x="128" y="959"/>
                  </a:lnTo>
                  <a:lnTo>
                    <a:pt x="132" y="959"/>
                  </a:lnTo>
                  <a:lnTo>
                    <a:pt x="130" y="959"/>
                  </a:lnTo>
                  <a:lnTo>
                    <a:pt x="128" y="961"/>
                  </a:lnTo>
                  <a:lnTo>
                    <a:pt x="128" y="961"/>
                  </a:lnTo>
                  <a:lnTo>
                    <a:pt x="128" y="961"/>
                  </a:lnTo>
                  <a:lnTo>
                    <a:pt x="125" y="963"/>
                  </a:lnTo>
                  <a:lnTo>
                    <a:pt x="125" y="963"/>
                  </a:lnTo>
                  <a:lnTo>
                    <a:pt x="130" y="963"/>
                  </a:lnTo>
                  <a:lnTo>
                    <a:pt x="135" y="963"/>
                  </a:lnTo>
                  <a:lnTo>
                    <a:pt x="135" y="963"/>
                  </a:lnTo>
                  <a:lnTo>
                    <a:pt x="137" y="961"/>
                  </a:lnTo>
                  <a:lnTo>
                    <a:pt x="137" y="963"/>
                  </a:lnTo>
                  <a:lnTo>
                    <a:pt x="135" y="963"/>
                  </a:lnTo>
                  <a:lnTo>
                    <a:pt x="132" y="966"/>
                  </a:lnTo>
                  <a:lnTo>
                    <a:pt x="132" y="966"/>
                  </a:lnTo>
                  <a:lnTo>
                    <a:pt x="130" y="966"/>
                  </a:lnTo>
                  <a:lnTo>
                    <a:pt x="130" y="966"/>
                  </a:lnTo>
                  <a:lnTo>
                    <a:pt x="130" y="966"/>
                  </a:lnTo>
                  <a:lnTo>
                    <a:pt x="130" y="966"/>
                  </a:lnTo>
                  <a:lnTo>
                    <a:pt x="128" y="966"/>
                  </a:lnTo>
                  <a:lnTo>
                    <a:pt x="128" y="966"/>
                  </a:lnTo>
                  <a:lnTo>
                    <a:pt x="123" y="968"/>
                  </a:lnTo>
                  <a:lnTo>
                    <a:pt x="123" y="968"/>
                  </a:lnTo>
                  <a:lnTo>
                    <a:pt x="120" y="968"/>
                  </a:lnTo>
                  <a:lnTo>
                    <a:pt x="118" y="968"/>
                  </a:lnTo>
                  <a:lnTo>
                    <a:pt x="116" y="968"/>
                  </a:lnTo>
                  <a:lnTo>
                    <a:pt x="116" y="968"/>
                  </a:lnTo>
                  <a:lnTo>
                    <a:pt x="118" y="968"/>
                  </a:lnTo>
                  <a:lnTo>
                    <a:pt x="113" y="968"/>
                  </a:lnTo>
                  <a:lnTo>
                    <a:pt x="111" y="968"/>
                  </a:lnTo>
                  <a:lnTo>
                    <a:pt x="109" y="968"/>
                  </a:lnTo>
                  <a:lnTo>
                    <a:pt x="109" y="971"/>
                  </a:lnTo>
                  <a:lnTo>
                    <a:pt x="109" y="975"/>
                  </a:lnTo>
                  <a:lnTo>
                    <a:pt x="109" y="975"/>
                  </a:lnTo>
                  <a:lnTo>
                    <a:pt x="106" y="978"/>
                  </a:lnTo>
                  <a:lnTo>
                    <a:pt x="106" y="978"/>
                  </a:lnTo>
                  <a:lnTo>
                    <a:pt x="106" y="978"/>
                  </a:lnTo>
                  <a:lnTo>
                    <a:pt x="106" y="980"/>
                  </a:lnTo>
                  <a:lnTo>
                    <a:pt x="106" y="980"/>
                  </a:lnTo>
                  <a:lnTo>
                    <a:pt x="106" y="980"/>
                  </a:lnTo>
                  <a:lnTo>
                    <a:pt x="109" y="980"/>
                  </a:lnTo>
                  <a:lnTo>
                    <a:pt x="109" y="978"/>
                  </a:lnTo>
                  <a:lnTo>
                    <a:pt x="111" y="978"/>
                  </a:lnTo>
                  <a:lnTo>
                    <a:pt x="116" y="978"/>
                  </a:lnTo>
                  <a:lnTo>
                    <a:pt x="116" y="978"/>
                  </a:lnTo>
                  <a:lnTo>
                    <a:pt x="116" y="975"/>
                  </a:lnTo>
                  <a:lnTo>
                    <a:pt x="118" y="975"/>
                  </a:lnTo>
                  <a:lnTo>
                    <a:pt x="118" y="973"/>
                  </a:lnTo>
                  <a:lnTo>
                    <a:pt x="118" y="973"/>
                  </a:lnTo>
                  <a:lnTo>
                    <a:pt x="118" y="973"/>
                  </a:lnTo>
                  <a:lnTo>
                    <a:pt x="120" y="973"/>
                  </a:lnTo>
                  <a:lnTo>
                    <a:pt x="120" y="973"/>
                  </a:lnTo>
                  <a:lnTo>
                    <a:pt x="120" y="973"/>
                  </a:lnTo>
                  <a:lnTo>
                    <a:pt x="120" y="973"/>
                  </a:lnTo>
                  <a:lnTo>
                    <a:pt x="120" y="971"/>
                  </a:lnTo>
                  <a:lnTo>
                    <a:pt x="120" y="971"/>
                  </a:lnTo>
                  <a:lnTo>
                    <a:pt x="123" y="973"/>
                  </a:lnTo>
                  <a:lnTo>
                    <a:pt x="123" y="973"/>
                  </a:lnTo>
                  <a:lnTo>
                    <a:pt x="120" y="973"/>
                  </a:lnTo>
                  <a:lnTo>
                    <a:pt x="118" y="975"/>
                  </a:lnTo>
                  <a:lnTo>
                    <a:pt x="118" y="975"/>
                  </a:lnTo>
                  <a:lnTo>
                    <a:pt x="118" y="975"/>
                  </a:lnTo>
                  <a:lnTo>
                    <a:pt x="120" y="975"/>
                  </a:lnTo>
                  <a:lnTo>
                    <a:pt x="120" y="975"/>
                  </a:lnTo>
                  <a:lnTo>
                    <a:pt x="123" y="975"/>
                  </a:lnTo>
                  <a:lnTo>
                    <a:pt x="123" y="975"/>
                  </a:lnTo>
                  <a:lnTo>
                    <a:pt x="123" y="978"/>
                  </a:lnTo>
                  <a:lnTo>
                    <a:pt x="120" y="978"/>
                  </a:lnTo>
                  <a:lnTo>
                    <a:pt x="118" y="978"/>
                  </a:lnTo>
                  <a:lnTo>
                    <a:pt x="116" y="978"/>
                  </a:lnTo>
                  <a:lnTo>
                    <a:pt x="116" y="980"/>
                  </a:lnTo>
                  <a:lnTo>
                    <a:pt x="113" y="980"/>
                  </a:lnTo>
                  <a:lnTo>
                    <a:pt x="113" y="982"/>
                  </a:lnTo>
                  <a:lnTo>
                    <a:pt x="113" y="982"/>
                  </a:lnTo>
                  <a:lnTo>
                    <a:pt x="113" y="982"/>
                  </a:lnTo>
                  <a:lnTo>
                    <a:pt x="113" y="982"/>
                  </a:lnTo>
                  <a:lnTo>
                    <a:pt x="111" y="985"/>
                  </a:lnTo>
                  <a:lnTo>
                    <a:pt x="116" y="985"/>
                  </a:lnTo>
                  <a:lnTo>
                    <a:pt x="118" y="982"/>
                  </a:lnTo>
                  <a:lnTo>
                    <a:pt x="118" y="980"/>
                  </a:lnTo>
                  <a:lnTo>
                    <a:pt x="118" y="982"/>
                  </a:lnTo>
                  <a:lnTo>
                    <a:pt x="118" y="982"/>
                  </a:lnTo>
                  <a:lnTo>
                    <a:pt x="118" y="982"/>
                  </a:lnTo>
                  <a:lnTo>
                    <a:pt x="118" y="982"/>
                  </a:lnTo>
                  <a:lnTo>
                    <a:pt x="118" y="982"/>
                  </a:lnTo>
                  <a:lnTo>
                    <a:pt x="118" y="982"/>
                  </a:lnTo>
                  <a:lnTo>
                    <a:pt x="118" y="982"/>
                  </a:lnTo>
                  <a:lnTo>
                    <a:pt x="120" y="982"/>
                  </a:lnTo>
                  <a:lnTo>
                    <a:pt x="120" y="982"/>
                  </a:lnTo>
                  <a:lnTo>
                    <a:pt x="120" y="980"/>
                  </a:lnTo>
                  <a:lnTo>
                    <a:pt x="120" y="980"/>
                  </a:lnTo>
                  <a:lnTo>
                    <a:pt x="120" y="980"/>
                  </a:lnTo>
                  <a:lnTo>
                    <a:pt x="120" y="980"/>
                  </a:lnTo>
                  <a:lnTo>
                    <a:pt x="123" y="980"/>
                  </a:lnTo>
                  <a:lnTo>
                    <a:pt x="123" y="978"/>
                  </a:lnTo>
                  <a:lnTo>
                    <a:pt x="125" y="978"/>
                  </a:lnTo>
                  <a:lnTo>
                    <a:pt x="130" y="975"/>
                  </a:lnTo>
                  <a:lnTo>
                    <a:pt x="130" y="975"/>
                  </a:lnTo>
                  <a:lnTo>
                    <a:pt x="130" y="975"/>
                  </a:lnTo>
                  <a:lnTo>
                    <a:pt x="128" y="978"/>
                  </a:lnTo>
                  <a:lnTo>
                    <a:pt x="125" y="978"/>
                  </a:lnTo>
                  <a:lnTo>
                    <a:pt x="125" y="980"/>
                  </a:lnTo>
                  <a:lnTo>
                    <a:pt x="123" y="980"/>
                  </a:lnTo>
                  <a:lnTo>
                    <a:pt x="123" y="980"/>
                  </a:lnTo>
                  <a:lnTo>
                    <a:pt x="120" y="982"/>
                  </a:lnTo>
                  <a:lnTo>
                    <a:pt x="118" y="985"/>
                  </a:lnTo>
                  <a:lnTo>
                    <a:pt x="116" y="987"/>
                  </a:lnTo>
                  <a:lnTo>
                    <a:pt x="116" y="987"/>
                  </a:lnTo>
                  <a:lnTo>
                    <a:pt x="113" y="987"/>
                  </a:lnTo>
                  <a:lnTo>
                    <a:pt x="113" y="987"/>
                  </a:lnTo>
                  <a:lnTo>
                    <a:pt x="113" y="989"/>
                  </a:lnTo>
                  <a:lnTo>
                    <a:pt x="113" y="989"/>
                  </a:lnTo>
                  <a:lnTo>
                    <a:pt x="116" y="992"/>
                  </a:lnTo>
                  <a:lnTo>
                    <a:pt x="120" y="992"/>
                  </a:lnTo>
                  <a:lnTo>
                    <a:pt x="125" y="992"/>
                  </a:lnTo>
                  <a:lnTo>
                    <a:pt x="130" y="992"/>
                  </a:lnTo>
                  <a:lnTo>
                    <a:pt x="130" y="992"/>
                  </a:lnTo>
                  <a:lnTo>
                    <a:pt x="130" y="992"/>
                  </a:lnTo>
                  <a:lnTo>
                    <a:pt x="132" y="992"/>
                  </a:lnTo>
                  <a:lnTo>
                    <a:pt x="135" y="994"/>
                  </a:lnTo>
                  <a:lnTo>
                    <a:pt x="135" y="994"/>
                  </a:lnTo>
                  <a:lnTo>
                    <a:pt x="135" y="994"/>
                  </a:lnTo>
                  <a:lnTo>
                    <a:pt x="135" y="994"/>
                  </a:lnTo>
                  <a:lnTo>
                    <a:pt x="135" y="994"/>
                  </a:lnTo>
                  <a:lnTo>
                    <a:pt x="135" y="994"/>
                  </a:lnTo>
                  <a:lnTo>
                    <a:pt x="135" y="994"/>
                  </a:lnTo>
                  <a:lnTo>
                    <a:pt x="137" y="994"/>
                  </a:lnTo>
                  <a:lnTo>
                    <a:pt x="137" y="994"/>
                  </a:lnTo>
                  <a:lnTo>
                    <a:pt x="137" y="994"/>
                  </a:lnTo>
                  <a:lnTo>
                    <a:pt x="139" y="994"/>
                  </a:lnTo>
                  <a:lnTo>
                    <a:pt x="139" y="994"/>
                  </a:lnTo>
                  <a:lnTo>
                    <a:pt x="142" y="994"/>
                  </a:lnTo>
                  <a:lnTo>
                    <a:pt x="142" y="994"/>
                  </a:lnTo>
                  <a:lnTo>
                    <a:pt x="144" y="994"/>
                  </a:lnTo>
                  <a:lnTo>
                    <a:pt x="144" y="994"/>
                  </a:lnTo>
                  <a:lnTo>
                    <a:pt x="147" y="994"/>
                  </a:lnTo>
                  <a:lnTo>
                    <a:pt x="147" y="992"/>
                  </a:lnTo>
                  <a:lnTo>
                    <a:pt x="147" y="992"/>
                  </a:lnTo>
                  <a:lnTo>
                    <a:pt x="147" y="992"/>
                  </a:lnTo>
                  <a:lnTo>
                    <a:pt x="149" y="989"/>
                  </a:lnTo>
                  <a:lnTo>
                    <a:pt x="149" y="989"/>
                  </a:lnTo>
                  <a:lnTo>
                    <a:pt x="149" y="989"/>
                  </a:lnTo>
                  <a:lnTo>
                    <a:pt x="149" y="987"/>
                  </a:lnTo>
                  <a:lnTo>
                    <a:pt x="149" y="987"/>
                  </a:lnTo>
                  <a:lnTo>
                    <a:pt x="149" y="987"/>
                  </a:lnTo>
                  <a:lnTo>
                    <a:pt x="156" y="987"/>
                  </a:lnTo>
                  <a:lnTo>
                    <a:pt x="156" y="989"/>
                  </a:lnTo>
                  <a:lnTo>
                    <a:pt x="158" y="989"/>
                  </a:lnTo>
                  <a:lnTo>
                    <a:pt x="158" y="989"/>
                  </a:lnTo>
                  <a:lnTo>
                    <a:pt x="161" y="989"/>
                  </a:lnTo>
                  <a:lnTo>
                    <a:pt x="161" y="989"/>
                  </a:lnTo>
                  <a:lnTo>
                    <a:pt x="161" y="992"/>
                  </a:lnTo>
                  <a:lnTo>
                    <a:pt x="161" y="994"/>
                  </a:lnTo>
                  <a:lnTo>
                    <a:pt x="163" y="997"/>
                  </a:lnTo>
                  <a:lnTo>
                    <a:pt x="163" y="997"/>
                  </a:lnTo>
                  <a:lnTo>
                    <a:pt x="161" y="997"/>
                  </a:lnTo>
                  <a:lnTo>
                    <a:pt x="161" y="997"/>
                  </a:lnTo>
                  <a:lnTo>
                    <a:pt x="161" y="997"/>
                  </a:lnTo>
                  <a:lnTo>
                    <a:pt x="161" y="999"/>
                  </a:lnTo>
                  <a:lnTo>
                    <a:pt x="161" y="999"/>
                  </a:lnTo>
                  <a:lnTo>
                    <a:pt x="161" y="999"/>
                  </a:lnTo>
                  <a:lnTo>
                    <a:pt x="163" y="999"/>
                  </a:lnTo>
                  <a:lnTo>
                    <a:pt x="163" y="1001"/>
                  </a:lnTo>
                  <a:lnTo>
                    <a:pt x="163" y="1001"/>
                  </a:lnTo>
                  <a:lnTo>
                    <a:pt x="163" y="1001"/>
                  </a:lnTo>
                  <a:lnTo>
                    <a:pt x="163" y="1001"/>
                  </a:lnTo>
                  <a:lnTo>
                    <a:pt x="163" y="1001"/>
                  </a:lnTo>
                  <a:lnTo>
                    <a:pt x="163" y="1001"/>
                  </a:lnTo>
                  <a:lnTo>
                    <a:pt x="165" y="1001"/>
                  </a:lnTo>
                  <a:lnTo>
                    <a:pt x="165" y="1001"/>
                  </a:lnTo>
                  <a:lnTo>
                    <a:pt x="165" y="1001"/>
                  </a:lnTo>
                  <a:lnTo>
                    <a:pt x="165" y="1001"/>
                  </a:lnTo>
                  <a:lnTo>
                    <a:pt x="168" y="1001"/>
                  </a:lnTo>
                  <a:lnTo>
                    <a:pt x="168" y="1001"/>
                  </a:lnTo>
                  <a:lnTo>
                    <a:pt x="168" y="1001"/>
                  </a:lnTo>
                  <a:lnTo>
                    <a:pt x="168" y="1001"/>
                  </a:lnTo>
                  <a:lnTo>
                    <a:pt x="168" y="1001"/>
                  </a:lnTo>
                  <a:lnTo>
                    <a:pt x="170" y="1001"/>
                  </a:lnTo>
                  <a:lnTo>
                    <a:pt x="170" y="1001"/>
                  </a:lnTo>
                  <a:lnTo>
                    <a:pt x="173" y="1001"/>
                  </a:lnTo>
                  <a:lnTo>
                    <a:pt x="173" y="1001"/>
                  </a:lnTo>
                  <a:lnTo>
                    <a:pt x="173" y="1001"/>
                  </a:lnTo>
                  <a:lnTo>
                    <a:pt x="175" y="1001"/>
                  </a:lnTo>
                  <a:lnTo>
                    <a:pt x="175" y="1001"/>
                  </a:lnTo>
                  <a:lnTo>
                    <a:pt x="175" y="1001"/>
                  </a:lnTo>
                  <a:lnTo>
                    <a:pt x="175" y="999"/>
                  </a:lnTo>
                  <a:lnTo>
                    <a:pt x="175" y="999"/>
                  </a:lnTo>
                  <a:lnTo>
                    <a:pt x="180" y="999"/>
                  </a:lnTo>
                  <a:lnTo>
                    <a:pt x="182" y="999"/>
                  </a:lnTo>
                  <a:lnTo>
                    <a:pt x="182" y="999"/>
                  </a:lnTo>
                  <a:lnTo>
                    <a:pt x="182" y="1004"/>
                  </a:lnTo>
                  <a:lnTo>
                    <a:pt x="182" y="1006"/>
                  </a:lnTo>
                  <a:lnTo>
                    <a:pt x="184" y="1006"/>
                  </a:lnTo>
                  <a:lnTo>
                    <a:pt x="184" y="1006"/>
                  </a:lnTo>
                  <a:lnTo>
                    <a:pt x="184" y="1006"/>
                  </a:lnTo>
                  <a:lnTo>
                    <a:pt x="187" y="1004"/>
                  </a:lnTo>
                  <a:lnTo>
                    <a:pt x="187" y="1004"/>
                  </a:lnTo>
                  <a:lnTo>
                    <a:pt x="187" y="1004"/>
                  </a:lnTo>
                  <a:lnTo>
                    <a:pt x="187" y="1004"/>
                  </a:lnTo>
                  <a:lnTo>
                    <a:pt x="187" y="1006"/>
                  </a:lnTo>
                  <a:lnTo>
                    <a:pt x="187" y="1008"/>
                  </a:lnTo>
                  <a:lnTo>
                    <a:pt x="184" y="1011"/>
                  </a:lnTo>
                  <a:lnTo>
                    <a:pt x="184" y="1011"/>
                  </a:lnTo>
                  <a:lnTo>
                    <a:pt x="184" y="1011"/>
                  </a:lnTo>
                  <a:lnTo>
                    <a:pt x="184" y="1008"/>
                  </a:lnTo>
                  <a:lnTo>
                    <a:pt x="184" y="1008"/>
                  </a:lnTo>
                  <a:lnTo>
                    <a:pt x="182" y="1008"/>
                  </a:lnTo>
                  <a:lnTo>
                    <a:pt x="182" y="1008"/>
                  </a:lnTo>
                  <a:lnTo>
                    <a:pt x="182" y="1008"/>
                  </a:lnTo>
                  <a:lnTo>
                    <a:pt x="182" y="1011"/>
                  </a:lnTo>
                  <a:lnTo>
                    <a:pt x="182" y="1011"/>
                  </a:lnTo>
                  <a:lnTo>
                    <a:pt x="182" y="1011"/>
                  </a:lnTo>
                  <a:lnTo>
                    <a:pt x="182" y="1011"/>
                  </a:lnTo>
                  <a:lnTo>
                    <a:pt x="182" y="1011"/>
                  </a:lnTo>
                  <a:lnTo>
                    <a:pt x="182" y="1013"/>
                  </a:lnTo>
                  <a:lnTo>
                    <a:pt x="182" y="1013"/>
                  </a:lnTo>
                  <a:lnTo>
                    <a:pt x="184" y="1013"/>
                  </a:lnTo>
                  <a:lnTo>
                    <a:pt x="184" y="1016"/>
                  </a:lnTo>
                  <a:lnTo>
                    <a:pt x="187" y="1016"/>
                  </a:lnTo>
                  <a:lnTo>
                    <a:pt x="184" y="1013"/>
                  </a:lnTo>
                  <a:lnTo>
                    <a:pt x="184" y="1013"/>
                  </a:lnTo>
                  <a:lnTo>
                    <a:pt x="184" y="1011"/>
                  </a:lnTo>
                  <a:lnTo>
                    <a:pt x="184" y="1011"/>
                  </a:lnTo>
                  <a:lnTo>
                    <a:pt x="187" y="1011"/>
                  </a:lnTo>
                  <a:lnTo>
                    <a:pt x="187" y="1011"/>
                  </a:lnTo>
                  <a:lnTo>
                    <a:pt x="192" y="1011"/>
                  </a:lnTo>
                  <a:lnTo>
                    <a:pt x="194" y="1011"/>
                  </a:lnTo>
                  <a:lnTo>
                    <a:pt x="194" y="1013"/>
                  </a:lnTo>
                  <a:lnTo>
                    <a:pt x="194" y="1013"/>
                  </a:lnTo>
                  <a:lnTo>
                    <a:pt x="192" y="1013"/>
                  </a:lnTo>
                  <a:lnTo>
                    <a:pt x="192" y="1013"/>
                  </a:lnTo>
                  <a:lnTo>
                    <a:pt x="192" y="1013"/>
                  </a:lnTo>
                  <a:lnTo>
                    <a:pt x="189" y="1013"/>
                  </a:lnTo>
                  <a:lnTo>
                    <a:pt x="189" y="1013"/>
                  </a:lnTo>
                  <a:lnTo>
                    <a:pt x="187" y="1013"/>
                  </a:lnTo>
                  <a:lnTo>
                    <a:pt x="187" y="1013"/>
                  </a:lnTo>
                  <a:lnTo>
                    <a:pt x="187" y="1013"/>
                  </a:lnTo>
                  <a:lnTo>
                    <a:pt x="194" y="1016"/>
                  </a:lnTo>
                  <a:lnTo>
                    <a:pt x="196" y="1013"/>
                  </a:lnTo>
                  <a:lnTo>
                    <a:pt x="196" y="1013"/>
                  </a:lnTo>
                  <a:lnTo>
                    <a:pt x="196" y="1013"/>
                  </a:lnTo>
                  <a:lnTo>
                    <a:pt x="196" y="1013"/>
                  </a:lnTo>
                  <a:lnTo>
                    <a:pt x="199" y="1013"/>
                  </a:lnTo>
                  <a:lnTo>
                    <a:pt x="196" y="1011"/>
                  </a:lnTo>
                  <a:lnTo>
                    <a:pt x="196" y="1011"/>
                  </a:lnTo>
                  <a:lnTo>
                    <a:pt x="196" y="1011"/>
                  </a:lnTo>
                  <a:lnTo>
                    <a:pt x="199" y="1011"/>
                  </a:lnTo>
                  <a:lnTo>
                    <a:pt x="201" y="1011"/>
                  </a:lnTo>
                  <a:lnTo>
                    <a:pt x="201" y="1011"/>
                  </a:lnTo>
                  <a:lnTo>
                    <a:pt x="201" y="1011"/>
                  </a:lnTo>
                  <a:lnTo>
                    <a:pt x="199" y="1011"/>
                  </a:lnTo>
                  <a:lnTo>
                    <a:pt x="199" y="1013"/>
                  </a:lnTo>
                  <a:lnTo>
                    <a:pt x="199" y="1013"/>
                  </a:lnTo>
                  <a:lnTo>
                    <a:pt x="201" y="1013"/>
                  </a:lnTo>
                  <a:lnTo>
                    <a:pt x="206" y="1011"/>
                  </a:lnTo>
                  <a:lnTo>
                    <a:pt x="206" y="1011"/>
                  </a:lnTo>
                  <a:lnTo>
                    <a:pt x="208" y="1011"/>
                  </a:lnTo>
                  <a:lnTo>
                    <a:pt x="208" y="1013"/>
                  </a:lnTo>
                  <a:lnTo>
                    <a:pt x="208" y="1013"/>
                  </a:lnTo>
                  <a:lnTo>
                    <a:pt x="208" y="1016"/>
                  </a:lnTo>
                  <a:lnTo>
                    <a:pt x="208" y="1018"/>
                  </a:lnTo>
                  <a:lnTo>
                    <a:pt x="208" y="1018"/>
                  </a:lnTo>
                  <a:lnTo>
                    <a:pt x="210" y="1018"/>
                  </a:lnTo>
                  <a:lnTo>
                    <a:pt x="210" y="1018"/>
                  </a:lnTo>
                  <a:lnTo>
                    <a:pt x="213" y="1018"/>
                  </a:lnTo>
                  <a:lnTo>
                    <a:pt x="213" y="1018"/>
                  </a:lnTo>
                  <a:lnTo>
                    <a:pt x="215" y="1018"/>
                  </a:lnTo>
                  <a:lnTo>
                    <a:pt x="215" y="1018"/>
                  </a:lnTo>
                  <a:lnTo>
                    <a:pt x="215" y="1016"/>
                  </a:lnTo>
                  <a:lnTo>
                    <a:pt x="215" y="1016"/>
                  </a:lnTo>
                  <a:lnTo>
                    <a:pt x="218" y="1016"/>
                  </a:lnTo>
                  <a:lnTo>
                    <a:pt x="218" y="1016"/>
                  </a:lnTo>
                  <a:lnTo>
                    <a:pt x="218" y="1016"/>
                  </a:lnTo>
                  <a:lnTo>
                    <a:pt x="218" y="1018"/>
                  </a:lnTo>
                  <a:lnTo>
                    <a:pt x="218" y="1018"/>
                  </a:lnTo>
                  <a:lnTo>
                    <a:pt x="220" y="1018"/>
                  </a:lnTo>
                  <a:lnTo>
                    <a:pt x="220" y="1018"/>
                  </a:lnTo>
                  <a:lnTo>
                    <a:pt x="220" y="1018"/>
                  </a:lnTo>
                  <a:lnTo>
                    <a:pt x="220" y="1016"/>
                  </a:lnTo>
                  <a:lnTo>
                    <a:pt x="220" y="1016"/>
                  </a:lnTo>
                  <a:lnTo>
                    <a:pt x="220" y="1016"/>
                  </a:lnTo>
                  <a:lnTo>
                    <a:pt x="222" y="1016"/>
                  </a:lnTo>
                  <a:lnTo>
                    <a:pt x="222" y="1016"/>
                  </a:lnTo>
                  <a:lnTo>
                    <a:pt x="222" y="1016"/>
                  </a:lnTo>
                  <a:lnTo>
                    <a:pt x="222" y="1016"/>
                  </a:lnTo>
                  <a:lnTo>
                    <a:pt x="222" y="1016"/>
                  </a:lnTo>
                  <a:lnTo>
                    <a:pt x="222" y="1018"/>
                  </a:lnTo>
                  <a:lnTo>
                    <a:pt x="222" y="1018"/>
                  </a:lnTo>
                  <a:lnTo>
                    <a:pt x="225" y="1018"/>
                  </a:lnTo>
                  <a:lnTo>
                    <a:pt x="225" y="1018"/>
                  </a:lnTo>
                  <a:lnTo>
                    <a:pt x="225" y="1016"/>
                  </a:lnTo>
                  <a:lnTo>
                    <a:pt x="227" y="1016"/>
                  </a:lnTo>
                  <a:lnTo>
                    <a:pt x="227" y="1016"/>
                  </a:lnTo>
                  <a:lnTo>
                    <a:pt x="229" y="1016"/>
                  </a:lnTo>
                  <a:lnTo>
                    <a:pt x="229" y="1016"/>
                  </a:lnTo>
                  <a:lnTo>
                    <a:pt x="229" y="1016"/>
                  </a:lnTo>
                  <a:lnTo>
                    <a:pt x="232" y="1016"/>
                  </a:lnTo>
                  <a:lnTo>
                    <a:pt x="232" y="1016"/>
                  </a:lnTo>
                  <a:lnTo>
                    <a:pt x="234" y="1016"/>
                  </a:lnTo>
                  <a:lnTo>
                    <a:pt x="234" y="1016"/>
                  </a:lnTo>
                  <a:lnTo>
                    <a:pt x="236" y="1016"/>
                  </a:lnTo>
                  <a:lnTo>
                    <a:pt x="236" y="1016"/>
                  </a:lnTo>
                  <a:lnTo>
                    <a:pt x="236" y="1013"/>
                  </a:lnTo>
                  <a:lnTo>
                    <a:pt x="236" y="1013"/>
                  </a:lnTo>
                  <a:lnTo>
                    <a:pt x="239" y="1013"/>
                  </a:lnTo>
                  <a:lnTo>
                    <a:pt x="239" y="1013"/>
                  </a:lnTo>
                  <a:lnTo>
                    <a:pt x="241" y="1011"/>
                  </a:lnTo>
                  <a:lnTo>
                    <a:pt x="241" y="1011"/>
                  </a:lnTo>
                  <a:lnTo>
                    <a:pt x="244" y="1013"/>
                  </a:lnTo>
                  <a:lnTo>
                    <a:pt x="244" y="1013"/>
                  </a:lnTo>
                  <a:lnTo>
                    <a:pt x="246" y="1011"/>
                  </a:lnTo>
                  <a:lnTo>
                    <a:pt x="246" y="1011"/>
                  </a:lnTo>
                  <a:lnTo>
                    <a:pt x="248" y="1011"/>
                  </a:lnTo>
                  <a:lnTo>
                    <a:pt x="251" y="1008"/>
                  </a:lnTo>
                  <a:lnTo>
                    <a:pt x="246" y="1008"/>
                  </a:lnTo>
                  <a:lnTo>
                    <a:pt x="246" y="1008"/>
                  </a:lnTo>
                  <a:lnTo>
                    <a:pt x="246" y="1008"/>
                  </a:lnTo>
                  <a:lnTo>
                    <a:pt x="248" y="1006"/>
                  </a:lnTo>
                  <a:lnTo>
                    <a:pt x="248" y="1006"/>
                  </a:lnTo>
                  <a:lnTo>
                    <a:pt x="248" y="1006"/>
                  </a:lnTo>
                  <a:lnTo>
                    <a:pt x="251" y="1008"/>
                  </a:lnTo>
                  <a:lnTo>
                    <a:pt x="251" y="1008"/>
                  </a:lnTo>
                  <a:lnTo>
                    <a:pt x="253" y="1008"/>
                  </a:lnTo>
                  <a:lnTo>
                    <a:pt x="253" y="1006"/>
                  </a:lnTo>
                  <a:lnTo>
                    <a:pt x="255" y="1006"/>
                  </a:lnTo>
                  <a:lnTo>
                    <a:pt x="255" y="1006"/>
                  </a:lnTo>
                  <a:lnTo>
                    <a:pt x="255" y="1004"/>
                  </a:lnTo>
                  <a:lnTo>
                    <a:pt x="258" y="1001"/>
                  </a:lnTo>
                  <a:lnTo>
                    <a:pt x="260" y="999"/>
                  </a:lnTo>
                  <a:lnTo>
                    <a:pt x="267" y="994"/>
                  </a:lnTo>
                  <a:lnTo>
                    <a:pt x="267" y="994"/>
                  </a:lnTo>
                  <a:lnTo>
                    <a:pt x="270" y="994"/>
                  </a:lnTo>
                  <a:lnTo>
                    <a:pt x="270" y="992"/>
                  </a:lnTo>
                  <a:lnTo>
                    <a:pt x="272" y="992"/>
                  </a:lnTo>
                  <a:lnTo>
                    <a:pt x="274" y="989"/>
                  </a:lnTo>
                  <a:lnTo>
                    <a:pt x="274" y="989"/>
                  </a:lnTo>
                  <a:lnTo>
                    <a:pt x="277" y="989"/>
                  </a:lnTo>
                  <a:lnTo>
                    <a:pt x="277" y="987"/>
                  </a:lnTo>
                  <a:lnTo>
                    <a:pt x="279" y="987"/>
                  </a:lnTo>
                  <a:lnTo>
                    <a:pt x="279" y="987"/>
                  </a:lnTo>
                  <a:lnTo>
                    <a:pt x="279" y="985"/>
                  </a:lnTo>
                  <a:lnTo>
                    <a:pt x="279" y="985"/>
                  </a:lnTo>
                  <a:lnTo>
                    <a:pt x="281" y="982"/>
                  </a:lnTo>
                  <a:lnTo>
                    <a:pt x="281" y="982"/>
                  </a:lnTo>
                  <a:lnTo>
                    <a:pt x="286" y="978"/>
                  </a:lnTo>
                  <a:lnTo>
                    <a:pt x="289" y="975"/>
                  </a:lnTo>
                  <a:lnTo>
                    <a:pt x="293" y="975"/>
                  </a:lnTo>
                  <a:lnTo>
                    <a:pt x="303" y="973"/>
                  </a:lnTo>
                  <a:lnTo>
                    <a:pt x="303" y="973"/>
                  </a:lnTo>
                  <a:lnTo>
                    <a:pt x="303" y="973"/>
                  </a:lnTo>
                  <a:lnTo>
                    <a:pt x="305" y="973"/>
                  </a:lnTo>
                  <a:lnTo>
                    <a:pt x="305" y="973"/>
                  </a:lnTo>
                  <a:lnTo>
                    <a:pt x="305" y="973"/>
                  </a:lnTo>
                  <a:lnTo>
                    <a:pt x="305" y="973"/>
                  </a:lnTo>
                  <a:lnTo>
                    <a:pt x="307" y="973"/>
                  </a:lnTo>
                  <a:lnTo>
                    <a:pt x="307" y="973"/>
                  </a:lnTo>
                  <a:lnTo>
                    <a:pt x="307" y="971"/>
                  </a:lnTo>
                  <a:lnTo>
                    <a:pt x="310" y="968"/>
                  </a:lnTo>
                  <a:lnTo>
                    <a:pt x="310" y="968"/>
                  </a:lnTo>
                  <a:lnTo>
                    <a:pt x="310" y="966"/>
                  </a:lnTo>
                  <a:lnTo>
                    <a:pt x="307" y="968"/>
                  </a:lnTo>
                  <a:lnTo>
                    <a:pt x="307" y="968"/>
                  </a:lnTo>
                  <a:lnTo>
                    <a:pt x="307" y="968"/>
                  </a:lnTo>
                  <a:lnTo>
                    <a:pt x="307" y="968"/>
                  </a:lnTo>
                  <a:lnTo>
                    <a:pt x="305" y="968"/>
                  </a:lnTo>
                  <a:lnTo>
                    <a:pt x="305" y="971"/>
                  </a:lnTo>
                  <a:lnTo>
                    <a:pt x="303" y="971"/>
                  </a:lnTo>
                  <a:lnTo>
                    <a:pt x="303" y="971"/>
                  </a:lnTo>
                  <a:lnTo>
                    <a:pt x="300" y="973"/>
                  </a:lnTo>
                  <a:lnTo>
                    <a:pt x="298" y="973"/>
                  </a:lnTo>
                  <a:lnTo>
                    <a:pt x="298" y="973"/>
                  </a:lnTo>
                  <a:lnTo>
                    <a:pt x="298" y="973"/>
                  </a:lnTo>
                  <a:lnTo>
                    <a:pt x="300" y="971"/>
                  </a:lnTo>
                  <a:lnTo>
                    <a:pt x="300" y="971"/>
                  </a:lnTo>
                  <a:lnTo>
                    <a:pt x="300" y="971"/>
                  </a:lnTo>
                  <a:lnTo>
                    <a:pt x="303" y="971"/>
                  </a:lnTo>
                  <a:lnTo>
                    <a:pt x="303" y="971"/>
                  </a:lnTo>
                  <a:lnTo>
                    <a:pt x="303" y="968"/>
                  </a:lnTo>
                  <a:lnTo>
                    <a:pt x="305" y="968"/>
                  </a:lnTo>
                  <a:lnTo>
                    <a:pt x="305" y="968"/>
                  </a:lnTo>
                  <a:lnTo>
                    <a:pt x="307" y="968"/>
                  </a:lnTo>
                  <a:lnTo>
                    <a:pt x="307" y="966"/>
                  </a:lnTo>
                  <a:lnTo>
                    <a:pt x="310" y="966"/>
                  </a:lnTo>
                  <a:lnTo>
                    <a:pt x="307" y="966"/>
                  </a:lnTo>
                  <a:lnTo>
                    <a:pt x="307" y="963"/>
                  </a:lnTo>
                  <a:lnTo>
                    <a:pt x="305" y="963"/>
                  </a:lnTo>
                  <a:lnTo>
                    <a:pt x="305" y="963"/>
                  </a:lnTo>
                  <a:lnTo>
                    <a:pt x="305" y="963"/>
                  </a:lnTo>
                  <a:lnTo>
                    <a:pt x="305" y="963"/>
                  </a:lnTo>
                  <a:lnTo>
                    <a:pt x="303" y="963"/>
                  </a:lnTo>
                  <a:lnTo>
                    <a:pt x="303" y="963"/>
                  </a:lnTo>
                  <a:lnTo>
                    <a:pt x="303" y="963"/>
                  </a:lnTo>
                  <a:lnTo>
                    <a:pt x="303" y="963"/>
                  </a:lnTo>
                  <a:lnTo>
                    <a:pt x="303" y="963"/>
                  </a:lnTo>
                  <a:lnTo>
                    <a:pt x="303" y="963"/>
                  </a:lnTo>
                  <a:lnTo>
                    <a:pt x="303" y="963"/>
                  </a:lnTo>
                  <a:lnTo>
                    <a:pt x="305" y="963"/>
                  </a:lnTo>
                  <a:lnTo>
                    <a:pt x="305" y="963"/>
                  </a:lnTo>
                  <a:lnTo>
                    <a:pt x="305" y="961"/>
                  </a:lnTo>
                  <a:lnTo>
                    <a:pt x="307" y="961"/>
                  </a:lnTo>
                  <a:lnTo>
                    <a:pt x="307" y="961"/>
                  </a:lnTo>
                  <a:lnTo>
                    <a:pt x="307" y="961"/>
                  </a:lnTo>
                  <a:lnTo>
                    <a:pt x="310" y="959"/>
                  </a:lnTo>
                  <a:lnTo>
                    <a:pt x="307" y="959"/>
                  </a:lnTo>
                  <a:lnTo>
                    <a:pt x="307" y="959"/>
                  </a:lnTo>
                  <a:lnTo>
                    <a:pt x="307" y="959"/>
                  </a:lnTo>
                  <a:lnTo>
                    <a:pt x="310" y="956"/>
                  </a:lnTo>
                  <a:lnTo>
                    <a:pt x="310" y="956"/>
                  </a:lnTo>
                  <a:lnTo>
                    <a:pt x="310" y="956"/>
                  </a:lnTo>
                  <a:lnTo>
                    <a:pt x="312" y="956"/>
                  </a:lnTo>
                  <a:lnTo>
                    <a:pt x="312" y="956"/>
                  </a:lnTo>
                  <a:lnTo>
                    <a:pt x="312" y="954"/>
                  </a:lnTo>
                  <a:lnTo>
                    <a:pt x="312" y="954"/>
                  </a:lnTo>
                  <a:lnTo>
                    <a:pt x="312" y="954"/>
                  </a:lnTo>
                  <a:lnTo>
                    <a:pt x="312" y="954"/>
                  </a:lnTo>
                  <a:lnTo>
                    <a:pt x="315" y="954"/>
                  </a:lnTo>
                  <a:lnTo>
                    <a:pt x="315" y="954"/>
                  </a:lnTo>
                  <a:lnTo>
                    <a:pt x="315" y="952"/>
                  </a:lnTo>
                  <a:lnTo>
                    <a:pt x="317" y="952"/>
                  </a:lnTo>
                  <a:lnTo>
                    <a:pt x="317" y="952"/>
                  </a:lnTo>
                  <a:lnTo>
                    <a:pt x="319" y="949"/>
                  </a:lnTo>
                  <a:lnTo>
                    <a:pt x="319" y="949"/>
                  </a:lnTo>
                  <a:lnTo>
                    <a:pt x="319" y="949"/>
                  </a:lnTo>
                  <a:lnTo>
                    <a:pt x="319" y="947"/>
                  </a:lnTo>
                  <a:lnTo>
                    <a:pt x="319" y="947"/>
                  </a:lnTo>
                  <a:lnTo>
                    <a:pt x="322" y="944"/>
                  </a:lnTo>
                  <a:lnTo>
                    <a:pt x="322" y="944"/>
                  </a:lnTo>
                  <a:lnTo>
                    <a:pt x="322" y="942"/>
                  </a:lnTo>
                  <a:lnTo>
                    <a:pt x="322" y="942"/>
                  </a:lnTo>
                  <a:lnTo>
                    <a:pt x="322" y="942"/>
                  </a:lnTo>
                  <a:lnTo>
                    <a:pt x="324" y="940"/>
                  </a:lnTo>
                  <a:lnTo>
                    <a:pt x="326" y="935"/>
                  </a:lnTo>
                  <a:lnTo>
                    <a:pt x="329" y="930"/>
                  </a:lnTo>
                  <a:lnTo>
                    <a:pt x="336" y="926"/>
                  </a:lnTo>
                  <a:lnTo>
                    <a:pt x="341" y="916"/>
                  </a:lnTo>
                  <a:lnTo>
                    <a:pt x="341" y="916"/>
                  </a:lnTo>
                  <a:lnTo>
                    <a:pt x="341" y="916"/>
                  </a:lnTo>
                  <a:lnTo>
                    <a:pt x="329" y="911"/>
                  </a:lnTo>
                  <a:lnTo>
                    <a:pt x="341" y="914"/>
                  </a:lnTo>
                  <a:lnTo>
                    <a:pt x="343" y="914"/>
                  </a:lnTo>
                  <a:lnTo>
                    <a:pt x="343" y="914"/>
                  </a:lnTo>
                  <a:lnTo>
                    <a:pt x="343" y="911"/>
                  </a:lnTo>
                  <a:lnTo>
                    <a:pt x="345" y="909"/>
                  </a:lnTo>
                  <a:lnTo>
                    <a:pt x="345" y="907"/>
                  </a:lnTo>
                  <a:lnTo>
                    <a:pt x="345" y="907"/>
                  </a:lnTo>
                  <a:lnTo>
                    <a:pt x="345" y="904"/>
                  </a:lnTo>
                  <a:lnTo>
                    <a:pt x="345" y="904"/>
                  </a:lnTo>
                  <a:lnTo>
                    <a:pt x="345" y="904"/>
                  </a:lnTo>
                  <a:lnTo>
                    <a:pt x="348" y="904"/>
                  </a:lnTo>
                  <a:lnTo>
                    <a:pt x="348" y="902"/>
                  </a:lnTo>
                  <a:lnTo>
                    <a:pt x="348" y="902"/>
                  </a:lnTo>
                  <a:lnTo>
                    <a:pt x="348" y="899"/>
                  </a:lnTo>
                  <a:lnTo>
                    <a:pt x="350" y="895"/>
                  </a:lnTo>
                  <a:lnTo>
                    <a:pt x="350" y="892"/>
                  </a:lnTo>
                  <a:lnTo>
                    <a:pt x="348" y="892"/>
                  </a:lnTo>
                  <a:lnTo>
                    <a:pt x="350" y="890"/>
                  </a:lnTo>
                  <a:lnTo>
                    <a:pt x="350" y="890"/>
                  </a:lnTo>
                  <a:lnTo>
                    <a:pt x="350" y="890"/>
                  </a:lnTo>
                  <a:lnTo>
                    <a:pt x="352" y="890"/>
                  </a:lnTo>
                  <a:lnTo>
                    <a:pt x="352" y="890"/>
                  </a:lnTo>
                  <a:lnTo>
                    <a:pt x="352" y="890"/>
                  </a:lnTo>
                  <a:lnTo>
                    <a:pt x="355" y="888"/>
                  </a:lnTo>
                  <a:lnTo>
                    <a:pt x="355" y="888"/>
                  </a:lnTo>
                  <a:lnTo>
                    <a:pt x="355" y="885"/>
                  </a:lnTo>
                  <a:lnTo>
                    <a:pt x="357" y="883"/>
                  </a:lnTo>
                  <a:lnTo>
                    <a:pt x="357" y="881"/>
                  </a:lnTo>
                  <a:lnTo>
                    <a:pt x="360" y="878"/>
                  </a:lnTo>
                  <a:lnTo>
                    <a:pt x="360" y="878"/>
                  </a:lnTo>
                  <a:lnTo>
                    <a:pt x="360" y="876"/>
                  </a:lnTo>
                  <a:lnTo>
                    <a:pt x="360" y="876"/>
                  </a:lnTo>
                  <a:lnTo>
                    <a:pt x="360" y="876"/>
                  </a:lnTo>
                  <a:lnTo>
                    <a:pt x="355" y="876"/>
                  </a:lnTo>
                  <a:lnTo>
                    <a:pt x="357" y="876"/>
                  </a:lnTo>
                  <a:lnTo>
                    <a:pt x="360" y="876"/>
                  </a:lnTo>
                  <a:lnTo>
                    <a:pt x="360" y="876"/>
                  </a:lnTo>
                  <a:lnTo>
                    <a:pt x="362" y="876"/>
                  </a:lnTo>
                  <a:lnTo>
                    <a:pt x="362" y="876"/>
                  </a:lnTo>
                  <a:lnTo>
                    <a:pt x="362" y="876"/>
                  </a:lnTo>
                  <a:lnTo>
                    <a:pt x="364" y="876"/>
                  </a:lnTo>
                  <a:lnTo>
                    <a:pt x="364" y="876"/>
                  </a:lnTo>
                  <a:lnTo>
                    <a:pt x="369" y="873"/>
                  </a:lnTo>
                  <a:lnTo>
                    <a:pt x="369" y="873"/>
                  </a:lnTo>
                  <a:lnTo>
                    <a:pt x="371" y="871"/>
                  </a:lnTo>
                  <a:lnTo>
                    <a:pt x="371" y="871"/>
                  </a:lnTo>
                  <a:lnTo>
                    <a:pt x="369" y="871"/>
                  </a:lnTo>
                  <a:lnTo>
                    <a:pt x="369" y="869"/>
                  </a:lnTo>
                  <a:lnTo>
                    <a:pt x="369" y="869"/>
                  </a:lnTo>
                  <a:lnTo>
                    <a:pt x="369" y="866"/>
                  </a:lnTo>
                  <a:lnTo>
                    <a:pt x="369" y="866"/>
                  </a:lnTo>
                  <a:lnTo>
                    <a:pt x="369" y="864"/>
                  </a:lnTo>
                  <a:lnTo>
                    <a:pt x="367" y="864"/>
                  </a:lnTo>
                  <a:lnTo>
                    <a:pt x="367" y="864"/>
                  </a:lnTo>
                  <a:lnTo>
                    <a:pt x="367" y="862"/>
                  </a:lnTo>
                  <a:lnTo>
                    <a:pt x="367" y="862"/>
                  </a:lnTo>
                  <a:lnTo>
                    <a:pt x="367" y="862"/>
                  </a:lnTo>
                  <a:lnTo>
                    <a:pt x="369" y="862"/>
                  </a:lnTo>
                  <a:lnTo>
                    <a:pt x="369" y="864"/>
                  </a:lnTo>
                  <a:lnTo>
                    <a:pt x="371" y="864"/>
                  </a:lnTo>
                  <a:lnTo>
                    <a:pt x="371" y="864"/>
                  </a:lnTo>
                  <a:lnTo>
                    <a:pt x="371" y="866"/>
                  </a:lnTo>
                  <a:lnTo>
                    <a:pt x="371" y="866"/>
                  </a:lnTo>
                  <a:lnTo>
                    <a:pt x="371" y="869"/>
                  </a:lnTo>
                  <a:lnTo>
                    <a:pt x="371" y="871"/>
                  </a:lnTo>
                  <a:lnTo>
                    <a:pt x="374" y="871"/>
                  </a:lnTo>
                  <a:lnTo>
                    <a:pt x="374" y="869"/>
                  </a:lnTo>
                  <a:lnTo>
                    <a:pt x="376" y="869"/>
                  </a:lnTo>
                  <a:lnTo>
                    <a:pt x="376" y="869"/>
                  </a:lnTo>
                  <a:lnTo>
                    <a:pt x="378" y="869"/>
                  </a:lnTo>
                  <a:lnTo>
                    <a:pt x="378" y="869"/>
                  </a:lnTo>
                  <a:lnTo>
                    <a:pt x="378" y="866"/>
                  </a:lnTo>
                  <a:lnTo>
                    <a:pt x="381" y="866"/>
                  </a:lnTo>
                  <a:lnTo>
                    <a:pt x="381" y="866"/>
                  </a:lnTo>
                  <a:lnTo>
                    <a:pt x="386" y="864"/>
                  </a:lnTo>
                  <a:lnTo>
                    <a:pt x="386" y="864"/>
                  </a:lnTo>
                  <a:lnTo>
                    <a:pt x="388" y="857"/>
                  </a:lnTo>
                  <a:lnTo>
                    <a:pt x="388" y="859"/>
                  </a:lnTo>
                  <a:lnTo>
                    <a:pt x="388" y="859"/>
                  </a:lnTo>
                  <a:lnTo>
                    <a:pt x="388" y="859"/>
                  </a:lnTo>
                  <a:lnTo>
                    <a:pt x="388" y="862"/>
                  </a:lnTo>
                  <a:lnTo>
                    <a:pt x="388" y="862"/>
                  </a:lnTo>
                  <a:lnTo>
                    <a:pt x="388" y="864"/>
                  </a:lnTo>
                  <a:lnTo>
                    <a:pt x="388" y="864"/>
                  </a:lnTo>
                  <a:lnTo>
                    <a:pt x="390" y="864"/>
                  </a:lnTo>
                  <a:lnTo>
                    <a:pt x="400" y="859"/>
                  </a:lnTo>
                  <a:lnTo>
                    <a:pt x="405" y="857"/>
                  </a:lnTo>
                  <a:lnTo>
                    <a:pt x="407" y="855"/>
                  </a:lnTo>
                  <a:lnTo>
                    <a:pt x="407" y="855"/>
                  </a:lnTo>
                  <a:lnTo>
                    <a:pt x="407" y="852"/>
                  </a:lnTo>
                  <a:lnTo>
                    <a:pt x="405" y="850"/>
                  </a:lnTo>
                  <a:lnTo>
                    <a:pt x="405" y="847"/>
                  </a:lnTo>
                  <a:lnTo>
                    <a:pt x="405" y="847"/>
                  </a:lnTo>
                  <a:lnTo>
                    <a:pt x="405" y="847"/>
                  </a:lnTo>
                  <a:lnTo>
                    <a:pt x="402" y="847"/>
                  </a:lnTo>
                  <a:lnTo>
                    <a:pt x="400" y="845"/>
                  </a:lnTo>
                  <a:lnTo>
                    <a:pt x="397" y="843"/>
                  </a:lnTo>
                  <a:lnTo>
                    <a:pt x="397" y="843"/>
                  </a:lnTo>
                  <a:lnTo>
                    <a:pt x="407" y="847"/>
                  </a:lnTo>
                  <a:lnTo>
                    <a:pt x="409" y="850"/>
                  </a:lnTo>
                  <a:lnTo>
                    <a:pt x="412" y="852"/>
                  </a:lnTo>
                  <a:lnTo>
                    <a:pt x="412" y="855"/>
                  </a:lnTo>
                  <a:lnTo>
                    <a:pt x="412" y="855"/>
                  </a:lnTo>
                  <a:lnTo>
                    <a:pt x="416" y="852"/>
                  </a:lnTo>
                  <a:lnTo>
                    <a:pt x="416" y="852"/>
                  </a:lnTo>
                  <a:lnTo>
                    <a:pt x="416" y="852"/>
                  </a:lnTo>
                  <a:lnTo>
                    <a:pt x="416" y="852"/>
                  </a:lnTo>
                  <a:lnTo>
                    <a:pt x="416" y="852"/>
                  </a:lnTo>
                  <a:lnTo>
                    <a:pt x="416" y="850"/>
                  </a:lnTo>
                  <a:lnTo>
                    <a:pt x="419" y="850"/>
                  </a:lnTo>
                  <a:lnTo>
                    <a:pt x="419" y="847"/>
                  </a:lnTo>
                  <a:lnTo>
                    <a:pt x="419" y="847"/>
                  </a:lnTo>
                  <a:lnTo>
                    <a:pt x="421" y="845"/>
                  </a:lnTo>
                  <a:lnTo>
                    <a:pt x="421" y="845"/>
                  </a:lnTo>
                  <a:lnTo>
                    <a:pt x="423" y="845"/>
                  </a:lnTo>
                  <a:lnTo>
                    <a:pt x="423" y="845"/>
                  </a:lnTo>
                  <a:lnTo>
                    <a:pt x="426" y="845"/>
                  </a:lnTo>
                  <a:lnTo>
                    <a:pt x="426" y="845"/>
                  </a:lnTo>
                  <a:lnTo>
                    <a:pt x="426" y="847"/>
                  </a:lnTo>
                  <a:lnTo>
                    <a:pt x="426" y="847"/>
                  </a:lnTo>
                  <a:lnTo>
                    <a:pt x="426" y="847"/>
                  </a:lnTo>
                  <a:lnTo>
                    <a:pt x="428" y="847"/>
                  </a:lnTo>
                  <a:lnTo>
                    <a:pt x="428" y="847"/>
                  </a:lnTo>
                  <a:lnTo>
                    <a:pt x="431" y="847"/>
                  </a:lnTo>
                  <a:lnTo>
                    <a:pt x="431" y="847"/>
                  </a:lnTo>
                  <a:lnTo>
                    <a:pt x="431" y="847"/>
                  </a:lnTo>
                  <a:lnTo>
                    <a:pt x="428" y="850"/>
                  </a:lnTo>
                  <a:lnTo>
                    <a:pt x="421" y="850"/>
                  </a:lnTo>
                  <a:lnTo>
                    <a:pt x="419" y="850"/>
                  </a:lnTo>
                  <a:lnTo>
                    <a:pt x="419" y="852"/>
                  </a:lnTo>
                  <a:lnTo>
                    <a:pt x="419" y="852"/>
                  </a:lnTo>
                  <a:lnTo>
                    <a:pt x="419" y="852"/>
                  </a:lnTo>
                  <a:lnTo>
                    <a:pt x="419" y="852"/>
                  </a:lnTo>
                  <a:lnTo>
                    <a:pt x="421" y="852"/>
                  </a:lnTo>
                  <a:lnTo>
                    <a:pt x="426" y="850"/>
                  </a:lnTo>
                  <a:lnTo>
                    <a:pt x="428" y="850"/>
                  </a:lnTo>
                  <a:lnTo>
                    <a:pt x="428" y="850"/>
                  </a:lnTo>
                  <a:lnTo>
                    <a:pt x="433" y="850"/>
                  </a:lnTo>
                  <a:lnTo>
                    <a:pt x="435" y="850"/>
                  </a:lnTo>
                  <a:lnTo>
                    <a:pt x="435" y="850"/>
                  </a:lnTo>
                  <a:lnTo>
                    <a:pt x="435" y="850"/>
                  </a:lnTo>
                  <a:lnTo>
                    <a:pt x="435" y="850"/>
                  </a:lnTo>
                  <a:lnTo>
                    <a:pt x="435" y="852"/>
                  </a:lnTo>
                  <a:lnTo>
                    <a:pt x="435" y="855"/>
                  </a:lnTo>
                  <a:lnTo>
                    <a:pt x="438" y="855"/>
                  </a:lnTo>
                  <a:lnTo>
                    <a:pt x="438" y="855"/>
                  </a:lnTo>
                  <a:lnTo>
                    <a:pt x="438" y="855"/>
                  </a:lnTo>
                  <a:lnTo>
                    <a:pt x="440" y="855"/>
                  </a:lnTo>
                  <a:lnTo>
                    <a:pt x="442" y="855"/>
                  </a:lnTo>
                  <a:lnTo>
                    <a:pt x="442" y="855"/>
                  </a:lnTo>
                  <a:lnTo>
                    <a:pt x="442" y="855"/>
                  </a:lnTo>
                  <a:lnTo>
                    <a:pt x="442" y="852"/>
                  </a:lnTo>
                  <a:lnTo>
                    <a:pt x="442" y="852"/>
                  </a:lnTo>
                  <a:lnTo>
                    <a:pt x="442" y="850"/>
                  </a:lnTo>
                  <a:lnTo>
                    <a:pt x="445" y="847"/>
                  </a:lnTo>
                  <a:lnTo>
                    <a:pt x="445" y="847"/>
                  </a:lnTo>
                  <a:lnTo>
                    <a:pt x="445" y="847"/>
                  </a:lnTo>
                  <a:lnTo>
                    <a:pt x="445" y="847"/>
                  </a:lnTo>
                  <a:lnTo>
                    <a:pt x="445" y="847"/>
                  </a:lnTo>
                  <a:lnTo>
                    <a:pt x="445" y="847"/>
                  </a:lnTo>
                  <a:lnTo>
                    <a:pt x="445" y="847"/>
                  </a:lnTo>
                  <a:lnTo>
                    <a:pt x="445" y="847"/>
                  </a:lnTo>
                  <a:lnTo>
                    <a:pt x="445" y="850"/>
                  </a:lnTo>
                  <a:lnTo>
                    <a:pt x="445" y="850"/>
                  </a:lnTo>
                  <a:lnTo>
                    <a:pt x="445" y="850"/>
                  </a:lnTo>
                  <a:lnTo>
                    <a:pt x="445" y="850"/>
                  </a:lnTo>
                  <a:lnTo>
                    <a:pt x="445" y="852"/>
                  </a:lnTo>
                  <a:lnTo>
                    <a:pt x="445" y="852"/>
                  </a:lnTo>
                  <a:lnTo>
                    <a:pt x="445" y="855"/>
                  </a:lnTo>
                  <a:lnTo>
                    <a:pt x="445" y="855"/>
                  </a:lnTo>
                  <a:lnTo>
                    <a:pt x="445" y="855"/>
                  </a:lnTo>
                  <a:lnTo>
                    <a:pt x="445" y="855"/>
                  </a:lnTo>
                  <a:lnTo>
                    <a:pt x="447" y="855"/>
                  </a:lnTo>
                  <a:lnTo>
                    <a:pt x="447" y="855"/>
                  </a:lnTo>
                  <a:lnTo>
                    <a:pt x="447" y="855"/>
                  </a:lnTo>
                  <a:lnTo>
                    <a:pt x="447" y="852"/>
                  </a:lnTo>
                  <a:lnTo>
                    <a:pt x="447" y="852"/>
                  </a:lnTo>
                  <a:lnTo>
                    <a:pt x="449" y="852"/>
                  </a:lnTo>
                  <a:lnTo>
                    <a:pt x="449" y="852"/>
                  </a:lnTo>
                  <a:lnTo>
                    <a:pt x="452" y="852"/>
                  </a:lnTo>
                  <a:lnTo>
                    <a:pt x="452" y="850"/>
                  </a:lnTo>
                  <a:lnTo>
                    <a:pt x="452" y="847"/>
                  </a:lnTo>
                  <a:lnTo>
                    <a:pt x="452" y="845"/>
                  </a:lnTo>
                  <a:lnTo>
                    <a:pt x="452" y="845"/>
                  </a:lnTo>
                  <a:lnTo>
                    <a:pt x="452" y="845"/>
                  </a:lnTo>
                  <a:lnTo>
                    <a:pt x="452" y="845"/>
                  </a:lnTo>
                  <a:lnTo>
                    <a:pt x="452" y="845"/>
                  </a:lnTo>
                  <a:lnTo>
                    <a:pt x="452" y="845"/>
                  </a:lnTo>
                  <a:lnTo>
                    <a:pt x="454" y="845"/>
                  </a:lnTo>
                  <a:lnTo>
                    <a:pt x="454" y="843"/>
                  </a:lnTo>
                  <a:lnTo>
                    <a:pt x="452" y="843"/>
                  </a:lnTo>
                  <a:lnTo>
                    <a:pt x="452" y="843"/>
                  </a:lnTo>
                  <a:lnTo>
                    <a:pt x="452" y="843"/>
                  </a:lnTo>
                  <a:lnTo>
                    <a:pt x="452" y="840"/>
                  </a:lnTo>
                  <a:lnTo>
                    <a:pt x="452" y="840"/>
                  </a:lnTo>
                  <a:lnTo>
                    <a:pt x="449" y="843"/>
                  </a:lnTo>
                  <a:lnTo>
                    <a:pt x="449" y="843"/>
                  </a:lnTo>
                  <a:lnTo>
                    <a:pt x="449" y="840"/>
                  </a:lnTo>
                  <a:lnTo>
                    <a:pt x="449" y="840"/>
                  </a:lnTo>
                  <a:lnTo>
                    <a:pt x="447" y="840"/>
                  </a:lnTo>
                  <a:lnTo>
                    <a:pt x="447" y="840"/>
                  </a:lnTo>
                  <a:lnTo>
                    <a:pt x="447" y="843"/>
                  </a:lnTo>
                  <a:lnTo>
                    <a:pt x="447" y="843"/>
                  </a:lnTo>
                  <a:lnTo>
                    <a:pt x="445" y="843"/>
                  </a:lnTo>
                  <a:lnTo>
                    <a:pt x="445" y="843"/>
                  </a:lnTo>
                  <a:lnTo>
                    <a:pt x="445" y="843"/>
                  </a:lnTo>
                  <a:lnTo>
                    <a:pt x="445" y="840"/>
                  </a:lnTo>
                  <a:lnTo>
                    <a:pt x="445" y="840"/>
                  </a:lnTo>
                  <a:lnTo>
                    <a:pt x="445" y="840"/>
                  </a:lnTo>
                  <a:lnTo>
                    <a:pt x="445" y="838"/>
                  </a:lnTo>
                  <a:lnTo>
                    <a:pt x="445" y="840"/>
                  </a:lnTo>
                  <a:lnTo>
                    <a:pt x="442" y="843"/>
                  </a:lnTo>
                  <a:lnTo>
                    <a:pt x="442" y="843"/>
                  </a:lnTo>
                  <a:lnTo>
                    <a:pt x="442" y="840"/>
                  </a:lnTo>
                  <a:lnTo>
                    <a:pt x="442" y="840"/>
                  </a:lnTo>
                  <a:lnTo>
                    <a:pt x="442" y="840"/>
                  </a:lnTo>
                  <a:lnTo>
                    <a:pt x="442" y="840"/>
                  </a:lnTo>
                  <a:lnTo>
                    <a:pt x="440" y="840"/>
                  </a:lnTo>
                  <a:lnTo>
                    <a:pt x="438" y="840"/>
                  </a:lnTo>
                  <a:lnTo>
                    <a:pt x="438" y="840"/>
                  </a:lnTo>
                  <a:lnTo>
                    <a:pt x="435" y="840"/>
                  </a:lnTo>
                  <a:lnTo>
                    <a:pt x="435" y="840"/>
                  </a:lnTo>
                  <a:lnTo>
                    <a:pt x="435" y="840"/>
                  </a:lnTo>
                  <a:lnTo>
                    <a:pt x="435" y="840"/>
                  </a:lnTo>
                  <a:lnTo>
                    <a:pt x="438" y="838"/>
                  </a:lnTo>
                  <a:lnTo>
                    <a:pt x="440" y="838"/>
                  </a:lnTo>
                  <a:lnTo>
                    <a:pt x="442" y="838"/>
                  </a:lnTo>
                  <a:lnTo>
                    <a:pt x="440" y="838"/>
                  </a:lnTo>
                  <a:lnTo>
                    <a:pt x="440" y="838"/>
                  </a:lnTo>
                  <a:lnTo>
                    <a:pt x="438" y="836"/>
                  </a:lnTo>
                  <a:lnTo>
                    <a:pt x="440" y="836"/>
                  </a:lnTo>
                  <a:lnTo>
                    <a:pt x="440" y="836"/>
                  </a:lnTo>
                  <a:lnTo>
                    <a:pt x="440" y="836"/>
                  </a:lnTo>
                  <a:lnTo>
                    <a:pt x="440" y="836"/>
                  </a:lnTo>
                  <a:lnTo>
                    <a:pt x="440" y="833"/>
                  </a:lnTo>
                  <a:lnTo>
                    <a:pt x="440" y="828"/>
                  </a:lnTo>
                  <a:lnTo>
                    <a:pt x="440" y="828"/>
                  </a:lnTo>
                  <a:lnTo>
                    <a:pt x="438" y="828"/>
                  </a:lnTo>
                  <a:lnTo>
                    <a:pt x="435" y="831"/>
                  </a:lnTo>
                  <a:lnTo>
                    <a:pt x="431" y="831"/>
                  </a:lnTo>
                  <a:lnTo>
                    <a:pt x="423" y="828"/>
                  </a:lnTo>
                  <a:lnTo>
                    <a:pt x="431" y="831"/>
                  </a:lnTo>
                  <a:lnTo>
                    <a:pt x="433" y="828"/>
                  </a:lnTo>
                  <a:lnTo>
                    <a:pt x="435" y="828"/>
                  </a:lnTo>
                  <a:lnTo>
                    <a:pt x="438" y="828"/>
                  </a:lnTo>
                  <a:lnTo>
                    <a:pt x="438" y="826"/>
                  </a:lnTo>
                  <a:lnTo>
                    <a:pt x="440" y="826"/>
                  </a:lnTo>
                  <a:lnTo>
                    <a:pt x="440" y="826"/>
                  </a:lnTo>
                  <a:lnTo>
                    <a:pt x="442" y="826"/>
                  </a:lnTo>
                  <a:lnTo>
                    <a:pt x="442" y="824"/>
                  </a:lnTo>
                  <a:lnTo>
                    <a:pt x="442" y="821"/>
                  </a:lnTo>
                  <a:lnTo>
                    <a:pt x="445" y="821"/>
                  </a:lnTo>
                  <a:lnTo>
                    <a:pt x="438" y="821"/>
                  </a:lnTo>
                  <a:lnTo>
                    <a:pt x="433" y="819"/>
                  </a:lnTo>
                  <a:lnTo>
                    <a:pt x="442" y="819"/>
                  </a:lnTo>
                  <a:lnTo>
                    <a:pt x="442" y="819"/>
                  </a:lnTo>
                  <a:lnTo>
                    <a:pt x="442" y="819"/>
                  </a:lnTo>
                  <a:lnTo>
                    <a:pt x="445" y="819"/>
                  </a:lnTo>
                  <a:lnTo>
                    <a:pt x="445" y="819"/>
                  </a:lnTo>
                  <a:lnTo>
                    <a:pt x="445" y="817"/>
                  </a:lnTo>
                  <a:lnTo>
                    <a:pt x="447" y="814"/>
                  </a:lnTo>
                  <a:lnTo>
                    <a:pt x="449" y="814"/>
                  </a:lnTo>
                  <a:lnTo>
                    <a:pt x="452" y="812"/>
                  </a:lnTo>
                  <a:lnTo>
                    <a:pt x="454" y="810"/>
                  </a:lnTo>
                  <a:lnTo>
                    <a:pt x="457" y="810"/>
                  </a:lnTo>
                  <a:lnTo>
                    <a:pt x="464" y="807"/>
                  </a:lnTo>
                  <a:lnTo>
                    <a:pt x="466" y="807"/>
                  </a:lnTo>
                  <a:lnTo>
                    <a:pt x="466" y="805"/>
                  </a:lnTo>
                  <a:lnTo>
                    <a:pt x="466" y="805"/>
                  </a:lnTo>
                  <a:lnTo>
                    <a:pt x="466" y="805"/>
                  </a:lnTo>
                  <a:lnTo>
                    <a:pt x="468" y="805"/>
                  </a:lnTo>
                  <a:lnTo>
                    <a:pt x="468" y="802"/>
                  </a:lnTo>
                  <a:lnTo>
                    <a:pt x="471" y="802"/>
                  </a:lnTo>
                  <a:lnTo>
                    <a:pt x="471" y="802"/>
                  </a:lnTo>
                  <a:lnTo>
                    <a:pt x="473" y="802"/>
                  </a:lnTo>
                  <a:lnTo>
                    <a:pt x="476" y="802"/>
                  </a:lnTo>
                  <a:lnTo>
                    <a:pt x="476" y="800"/>
                  </a:lnTo>
                  <a:lnTo>
                    <a:pt x="476" y="800"/>
                  </a:lnTo>
                  <a:lnTo>
                    <a:pt x="476" y="800"/>
                  </a:lnTo>
                  <a:lnTo>
                    <a:pt x="476" y="800"/>
                  </a:lnTo>
                  <a:lnTo>
                    <a:pt x="476" y="800"/>
                  </a:lnTo>
                  <a:lnTo>
                    <a:pt x="478" y="798"/>
                  </a:lnTo>
                  <a:lnTo>
                    <a:pt x="478" y="798"/>
                  </a:lnTo>
                  <a:lnTo>
                    <a:pt x="478" y="798"/>
                  </a:lnTo>
                  <a:lnTo>
                    <a:pt x="478" y="798"/>
                  </a:lnTo>
                  <a:lnTo>
                    <a:pt x="478" y="795"/>
                  </a:lnTo>
                  <a:lnTo>
                    <a:pt x="478" y="795"/>
                  </a:lnTo>
                  <a:lnTo>
                    <a:pt x="480" y="795"/>
                  </a:lnTo>
                  <a:lnTo>
                    <a:pt x="480" y="793"/>
                  </a:lnTo>
                  <a:lnTo>
                    <a:pt x="483" y="793"/>
                  </a:lnTo>
                  <a:lnTo>
                    <a:pt x="483" y="791"/>
                  </a:lnTo>
                  <a:lnTo>
                    <a:pt x="490" y="783"/>
                  </a:lnTo>
                  <a:lnTo>
                    <a:pt x="487" y="783"/>
                  </a:lnTo>
                  <a:lnTo>
                    <a:pt x="487" y="783"/>
                  </a:lnTo>
                  <a:lnTo>
                    <a:pt x="487" y="783"/>
                  </a:lnTo>
                  <a:lnTo>
                    <a:pt x="487" y="783"/>
                  </a:lnTo>
                  <a:lnTo>
                    <a:pt x="487" y="783"/>
                  </a:lnTo>
                  <a:lnTo>
                    <a:pt x="490" y="781"/>
                  </a:lnTo>
                  <a:lnTo>
                    <a:pt x="492" y="779"/>
                  </a:lnTo>
                  <a:lnTo>
                    <a:pt x="494" y="776"/>
                  </a:lnTo>
                  <a:lnTo>
                    <a:pt x="494" y="774"/>
                  </a:lnTo>
                  <a:lnTo>
                    <a:pt x="499" y="772"/>
                  </a:lnTo>
                  <a:lnTo>
                    <a:pt x="499" y="772"/>
                  </a:lnTo>
                  <a:lnTo>
                    <a:pt x="499" y="772"/>
                  </a:lnTo>
                  <a:lnTo>
                    <a:pt x="502" y="772"/>
                  </a:lnTo>
                  <a:lnTo>
                    <a:pt x="502" y="772"/>
                  </a:lnTo>
                  <a:lnTo>
                    <a:pt x="502" y="772"/>
                  </a:lnTo>
                  <a:lnTo>
                    <a:pt x="502" y="772"/>
                  </a:lnTo>
                  <a:lnTo>
                    <a:pt x="504" y="772"/>
                  </a:lnTo>
                  <a:lnTo>
                    <a:pt x="504" y="772"/>
                  </a:lnTo>
                  <a:lnTo>
                    <a:pt x="504" y="772"/>
                  </a:lnTo>
                  <a:lnTo>
                    <a:pt x="504" y="772"/>
                  </a:lnTo>
                  <a:lnTo>
                    <a:pt x="504" y="769"/>
                  </a:lnTo>
                  <a:lnTo>
                    <a:pt x="504" y="769"/>
                  </a:lnTo>
                  <a:lnTo>
                    <a:pt x="504" y="769"/>
                  </a:lnTo>
                  <a:lnTo>
                    <a:pt x="504" y="769"/>
                  </a:lnTo>
                  <a:lnTo>
                    <a:pt x="504" y="767"/>
                  </a:lnTo>
                  <a:lnTo>
                    <a:pt x="506" y="767"/>
                  </a:lnTo>
                  <a:lnTo>
                    <a:pt x="506" y="767"/>
                  </a:lnTo>
                  <a:lnTo>
                    <a:pt x="506" y="767"/>
                  </a:lnTo>
                  <a:lnTo>
                    <a:pt x="506" y="767"/>
                  </a:lnTo>
                  <a:lnTo>
                    <a:pt x="509" y="767"/>
                  </a:lnTo>
                  <a:lnTo>
                    <a:pt x="509" y="767"/>
                  </a:lnTo>
                  <a:lnTo>
                    <a:pt x="511" y="765"/>
                  </a:lnTo>
                  <a:lnTo>
                    <a:pt x="511" y="762"/>
                  </a:lnTo>
                  <a:lnTo>
                    <a:pt x="513" y="762"/>
                  </a:lnTo>
                  <a:lnTo>
                    <a:pt x="516" y="760"/>
                  </a:lnTo>
                  <a:lnTo>
                    <a:pt x="516" y="760"/>
                  </a:lnTo>
                  <a:lnTo>
                    <a:pt x="518" y="757"/>
                  </a:lnTo>
                  <a:lnTo>
                    <a:pt x="518" y="757"/>
                  </a:lnTo>
                  <a:lnTo>
                    <a:pt x="516" y="757"/>
                  </a:lnTo>
                  <a:lnTo>
                    <a:pt x="516" y="755"/>
                  </a:lnTo>
                  <a:lnTo>
                    <a:pt x="516" y="755"/>
                  </a:lnTo>
                  <a:lnTo>
                    <a:pt x="516" y="753"/>
                  </a:lnTo>
                  <a:lnTo>
                    <a:pt x="516" y="753"/>
                  </a:lnTo>
                  <a:lnTo>
                    <a:pt x="516" y="753"/>
                  </a:lnTo>
                  <a:lnTo>
                    <a:pt x="516" y="753"/>
                  </a:lnTo>
                  <a:lnTo>
                    <a:pt x="516" y="753"/>
                  </a:lnTo>
                  <a:lnTo>
                    <a:pt x="516" y="755"/>
                  </a:lnTo>
                  <a:lnTo>
                    <a:pt x="516" y="755"/>
                  </a:lnTo>
                  <a:lnTo>
                    <a:pt x="516" y="755"/>
                  </a:lnTo>
                  <a:lnTo>
                    <a:pt x="518" y="757"/>
                  </a:lnTo>
                  <a:lnTo>
                    <a:pt x="518" y="755"/>
                  </a:lnTo>
                  <a:lnTo>
                    <a:pt x="521" y="755"/>
                  </a:lnTo>
                  <a:lnTo>
                    <a:pt x="521" y="753"/>
                  </a:lnTo>
                  <a:lnTo>
                    <a:pt x="521" y="753"/>
                  </a:lnTo>
                  <a:lnTo>
                    <a:pt x="523" y="750"/>
                  </a:lnTo>
                  <a:lnTo>
                    <a:pt x="523" y="748"/>
                  </a:lnTo>
                  <a:lnTo>
                    <a:pt x="528" y="746"/>
                  </a:lnTo>
                  <a:lnTo>
                    <a:pt x="535" y="741"/>
                  </a:lnTo>
                  <a:lnTo>
                    <a:pt x="537" y="738"/>
                  </a:lnTo>
                  <a:lnTo>
                    <a:pt x="542" y="734"/>
                  </a:lnTo>
                  <a:lnTo>
                    <a:pt x="542" y="731"/>
                  </a:lnTo>
                  <a:lnTo>
                    <a:pt x="542" y="731"/>
                  </a:lnTo>
                  <a:lnTo>
                    <a:pt x="539" y="731"/>
                  </a:lnTo>
                  <a:lnTo>
                    <a:pt x="539" y="731"/>
                  </a:lnTo>
                  <a:lnTo>
                    <a:pt x="539" y="731"/>
                  </a:lnTo>
                  <a:lnTo>
                    <a:pt x="539" y="729"/>
                  </a:lnTo>
                  <a:lnTo>
                    <a:pt x="539" y="727"/>
                  </a:lnTo>
                  <a:lnTo>
                    <a:pt x="539" y="727"/>
                  </a:lnTo>
                  <a:lnTo>
                    <a:pt x="539" y="727"/>
                  </a:lnTo>
                  <a:lnTo>
                    <a:pt x="537" y="727"/>
                  </a:lnTo>
                  <a:lnTo>
                    <a:pt x="535" y="729"/>
                  </a:lnTo>
                  <a:lnTo>
                    <a:pt x="535" y="729"/>
                  </a:lnTo>
                  <a:lnTo>
                    <a:pt x="530" y="729"/>
                  </a:lnTo>
                  <a:lnTo>
                    <a:pt x="530" y="729"/>
                  </a:lnTo>
                  <a:lnTo>
                    <a:pt x="530" y="729"/>
                  </a:lnTo>
                  <a:lnTo>
                    <a:pt x="532" y="729"/>
                  </a:lnTo>
                  <a:lnTo>
                    <a:pt x="535" y="727"/>
                  </a:lnTo>
                  <a:lnTo>
                    <a:pt x="537" y="727"/>
                  </a:lnTo>
                  <a:lnTo>
                    <a:pt x="537" y="724"/>
                  </a:lnTo>
                  <a:lnTo>
                    <a:pt x="539" y="724"/>
                  </a:lnTo>
                  <a:lnTo>
                    <a:pt x="539" y="724"/>
                  </a:lnTo>
                  <a:lnTo>
                    <a:pt x="537" y="720"/>
                  </a:lnTo>
                  <a:lnTo>
                    <a:pt x="537" y="720"/>
                  </a:lnTo>
                  <a:lnTo>
                    <a:pt x="537" y="720"/>
                  </a:lnTo>
                  <a:lnTo>
                    <a:pt x="537" y="720"/>
                  </a:lnTo>
                  <a:lnTo>
                    <a:pt x="537" y="722"/>
                  </a:lnTo>
                  <a:lnTo>
                    <a:pt x="537" y="722"/>
                  </a:lnTo>
                  <a:lnTo>
                    <a:pt x="537" y="722"/>
                  </a:lnTo>
                  <a:lnTo>
                    <a:pt x="537" y="722"/>
                  </a:lnTo>
                  <a:lnTo>
                    <a:pt x="535" y="722"/>
                  </a:lnTo>
                  <a:lnTo>
                    <a:pt x="537" y="722"/>
                  </a:lnTo>
                  <a:lnTo>
                    <a:pt x="537" y="720"/>
                  </a:lnTo>
                  <a:lnTo>
                    <a:pt x="535" y="720"/>
                  </a:lnTo>
                  <a:lnTo>
                    <a:pt x="535" y="720"/>
                  </a:lnTo>
                  <a:lnTo>
                    <a:pt x="535" y="720"/>
                  </a:lnTo>
                  <a:lnTo>
                    <a:pt x="535" y="717"/>
                  </a:lnTo>
                  <a:lnTo>
                    <a:pt x="535" y="717"/>
                  </a:lnTo>
                  <a:lnTo>
                    <a:pt x="535" y="715"/>
                  </a:lnTo>
                  <a:lnTo>
                    <a:pt x="537" y="715"/>
                  </a:lnTo>
                  <a:lnTo>
                    <a:pt x="537" y="712"/>
                  </a:lnTo>
                  <a:lnTo>
                    <a:pt x="539" y="712"/>
                  </a:lnTo>
                  <a:lnTo>
                    <a:pt x="539" y="710"/>
                  </a:lnTo>
                  <a:lnTo>
                    <a:pt x="542" y="708"/>
                  </a:lnTo>
                  <a:lnTo>
                    <a:pt x="544" y="708"/>
                  </a:lnTo>
                  <a:lnTo>
                    <a:pt x="542" y="708"/>
                  </a:lnTo>
                  <a:lnTo>
                    <a:pt x="544" y="708"/>
                  </a:lnTo>
                  <a:lnTo>
                    <a:pt x="544" y="708"/>
                  </a:lnTo>
                  <a:lnTo>
                    <a:pt x="544" y="708"/>
                  </a:lnTo>
                  <a:lnTo>
                    <a:pt x="544" y="708"/>
                  </a:lnTo>
                  <a:lnTo>
                    <a:pt x="544" y="710"/>
                  </a:lnTo>
                  <a:lnTo>
                    <a:pt x="544" y="710"/>
                  </a:lnTo>
                  <a:lnTo>
                    <a:pt x="544" y="710"/>
                  </a:lnTo>
                  <a:lnTo>
                    <a:pt x="544" y="708"/>
                  </a:lnTo>
                  <a:lnTo>
                    <a:pt x="547" y="708"/>
                  </a:lnTo>
                  <a:lnTo>
                    <a:pt x="547" y="708"/>
                  </a:lnTo>
                  <a:lnTo>
                    <a:pt x="547" y="708"/>
                  </a:lnTo>
                  <a:lnTo>
                    <a:pt x="549" y="708"/>
                  </a:lnTo>
                  <a:lnTo>
                    <a:pt x="549" y="705"/>
                  </a:lnTo>
                  <a:lnTo>
                    <a:pt x="549" y="705"/>
                  </a:lnTo>
                  <a:lnTo>
                    <a:pt x="551" y="705"/>
                  </a:lnTo>
                  <a:lnTo>
                    <a:pt x="551" y="703"/>
                  </a:lnTo>
                  <a:lnTo>
                    <a:pt x="554" y="703"/>
                  </a:lnTo>
                  <a:lnTo>
                    <a:pt x="551" y="703"/>
                  </a:lnTo>
                  <a:lnTo>
                    <a:pt x="549" y="705"/>
                  </a:lnTo>
                  <a:close/>
                  <a:moveTo>
                    <a:pt x="653" y="447"/>
                  </a:moveTo>
                  <a:lnTo>
                    <a:pt x="653" y="447"/>
                  </a:lnTo>
                  <a:lnTo>
                    <a:pt x="653" y="447"/>
                  </a:lnTo>
                  <a:lnTo>
                    <a:pt x="655" y="447"/>
                  </a:lnTo>
                  <a:lnTo>
                    <a:pt x="653" y="447"/>
                  </a:lnTo>
                  <a:lnTo>
                    <a:pt x="655" y="450"/>
                  </a:lnTo>
                  <a:lnTo>
                    <a:pt x="658" y="450"/>
                  </a:lnTo>
                  <a:lnTo>
                    <a:pt x="658" y="450"/>
                  </a:lnTo>
                  <a:lnTo>
                    <a:pt x="658" y="450"/>
                  </a:lnTo>
                  <a:lnTo>
                    <a:pt x="660" y="450"/>
                  </a:lnTo>
                  <a:lnTo>
                    <a:pt x="660" y="450"/>
                  </a:lnTo>
                  <a:lnTo>
                    <a:pt x="660" y="450"/>
                  </a:lnTo>
                  <a:lnTo>
                    <a:pt x="660" y="447"/>
                  </a:lnTo>
                  <a:lnTo>
                    <a:pt x="660" y="447"/>
                  </a:lnTo>
                  <a:lnTo>
                    <a:pt x="660" y="447"/>
                  </a:lnTo>
                  <a:lnTo>
                    <a:pt x="660" y="445"/>
                  </a:lnTo>
                  <a:lnTo>
                    <a:pt x="660" y="445"/>
                  </a:lnTo>
                  <a:lnTo>
                    <a:pt x="663" y="445"/>
                  </a:lnTo>
                  <a:lnTo>
                    <a:pt x="663" y="445"/>
                  </a:lnTo>
                  <a:lnTo>
                    <a:pt x="663" y="445"/>
                  </a:lnTo>
                  <a:lnTo>
                    <a:pt x="663" y="443"/>
                  </a:lnTo>
                  <a:lnTo>
                    <a:pt x="663" y="443"/>
                  </a:lnTo>
                  <a:lnTo>
                    <a:pt x="660" y="443"/>
                  </a:lnTo>
                  <a:lnTo>
                    <a:pt x="658" y="445"/>
                  </a:lnTo>
                  <a:lnTo>
                    <a:pt x="658" y="445"/>
                  </a:lnTo>
                  <a:lnTo>
                    <a:pt x="655" y="445"/>
                  </a:lnTo>
                  <a:lnTo>
                    <a:pt x="655" y="445"/>
                  </a:lnTo>
                  <a:lnTo>
                    <a:pt x="655" y="445"/>
                  </a:lnTo>
                  <a:lnTo>
                    <a:pt x="653" y="445"/>
                  </a:lnTo>
                  <a:lnTo>
                    <a:pt x="653" y="445"/>
                  </a:lnTo>
                  <a:lnTo>
                    <a:pt x="653" y="445"/>
                  </a:lnTo>
                  <a:lnTo>
                    <a:pt x="651" y="447"/>
                  </a:lnTo>
                  <a:lnTo>
                    <a:pt x="651" y="447"/>
                  </a:lnTo>
                  <a:lnTo>
                    <a:pt x="653" y="447"/>
                  </a:lnTo>
                  <a:close/>
                  <a:moveTo>
                    <a:pt x="693" y="435"/>
                  </a:moveTo>
                  <a:lnTo>
                    <a:pt x="693" y="435"/>
                  </a:lnTo>
                  <a:lnTo>
                    <a:pt x="693" y="435"/>
                  </a:lnTo>
                  <a:lnTo>
                    <a:pt x="693" y="435"/>
                  </a:lnTo>
                  <a:lnTo>
                    <a:pt x="693" y="435"/>
                  </a:lnTo>
                  <a:lnTo>
                    <a:pt x="693" y="435"/>
                  </a:lnTo>
                  <a:lnTo>
                    <a:pt x="693" y="435"/>
                  </a:lnTo>
                  <a:lnTo>
                    <a:pt x="693" y="435"/>
                  </a:lnTo>
                  <a:lnTo>
                    <a:pt x="693" y="435"/>
                  </a:lnTo>
                  <a:lnTo>
                    <a:pt x="693" y="435"/>
                  </a:lnTo>
                  <a:lnTo>
                    <a:pt x="693" y="438"/>
                  </a:lnTo>
                  <a:lnTo>
                    <a:pt x="693" y="438"/>
                  </a:lnTo>
                  <a:lnTo>
                    <a:pt x="693" y="438"/>
                  </a:lnTo>
                  <a:lnTo>
                    <a:pt x="693" y="438"/>
                  </a:lnTo>
                  <a:lnTo>
                    <a:pt x="693" y="438"/>
                  </a:lnTo>
                  <a:lnTo>
                    <a:pt x="693" y="438"/>
                  </a:lnTo>
                  <a:lnTo>
                    <a:pt x="696" y="438"/>
                  </a:lnTo>
                  <a:lnTo>
                    <a:pt x="696" y="435"/>
                  </a:lnTo>
                  <a:lnTo>
                    <a:pt x="693" y="435"/>
                  </a:lnTo>
                  <a:lnTo>
                    <a:pt x="693" y="435"/>
                  </a:lnTo>
                  <a:lnTo>
                    <a:pt x="693" y="435"/>
                  </a:lnTo>
                  <a:lnTo>
                    <a:pt x="693" y="433"/>
                  </a:lnTo>
                  <a:lnTo>
                    <a:pt x="693" y="433"/>
                  </a:lnTo>
                  <a:lnTo>
                    <a:pt x="691" y="433"/>
                  </a:lnTo>
                  <a:lnTo>
                    <a:pt x="691" y="435"/>
                  </a:lnTo>
                  <a:lnTo>
                    <a:pt x="693" y="435"/>
                  </a:lnTo>
                  <a:close/>
                  <a:moveTo>
                    <a:pt x="651" y="421"/>
                  </a:moveTo>
                  <a:lnTo>
                    <a:pt x="651" y="424"/>
                  </a:lnTo>
                  <a:lnTo>
                    <a:pt x="648" y="424"/>
                  </a:lnTo>
                  <a:lnTo>
                    <a:pt x="651" y="426"/>
                  </a:lnTo>
                  <a:lnTo>
                    <a:pt x="648" y="426"/>
                  </a:lnTo>
                  <a:lnTo>
                    <a:pt x="648" y="426"/>
                  </a:lnTo>
                  <a:lnTo>
                    <a:pt x="648" y="426"/>
                  </a:lnTo>
                  <a:lnTo>
                    <a:pt x="651" y="426"/>
                  </a:lnTo>
                  <a:lnTo>
                    <a:pt x="651" y="426"/>
                  </a:lnTo>
                  <a:lnTo>
                    <a:pt x="651" y="426"/>
                  </a:lnTo>
                  <a:lnTo>
                    <a:pt x="651" y="424"/>
                  </a:lnTo>
                  <a:lnTo>
                    <a:pt x="651" y="424"/>
                  </a:lnTo>
                  <a:lnTo>
                    <a:pt x="651" y="424"/>
                  </a:lnTo>
                  <a:lnTo>
                    <a:pt x="651" y="421"/>
                  </a:lnTo>
                  <a:close/>
                  <a:moveTo>
                    <a:pt x="665" y="414"/>
                  </a:moveTo>
                  <a:lnTo>
                    <a:pt x="665" y="412"/>
                  </a:lnTo>
                  <a:lnTo>
                    <a:pt x="667" y="412"/>
                  </a:lnTo>
                  <a:lnTo>
                    <a:pt x="667" y="412"/>
                  </a:lnTo>
                  <a:lnTo>
                    <a:pt x="667" y="412"/>
                  </a:lnTo>
                  <a:lnTo>
                    <a:pt x="667" y="412"/>
                  </a:lnTo>
                  <a:lnTo>
                    <a:pt x="667" y="409"/>
                  </a:lnTo>
                  <a:lnTo>
                    <a:pt x="667" y="409"/>
                  </a:lnTo>
                  <a:lnTo>
                    <a:pt x="665" y="409"/>
                  </a:lnTo>
                  <a:lnTo>
                    <a:pt x="665" y="409"/>
                  </a:lnTo>
                  <a:lnTo>
                    <a:pt x="663" y="412"/>
                  </a:lnTo>
                  <a:lnTo>
                    <a:pt x="665" y="412"/>
                  </a:lnTo>
                  <a:lnTo>
                    <a:pt x="665" y="414"/>
                  </a:lnTo>
                  <a:close/>
                  <a:moveTo>
                    <a:pt x="677" y="414"/>
                  </a:moveTo>
                  <a:lnTo>
                    <a:pt x="677" y="414"/>
                  </a:lnTo>
                  <a:lnTo>
                    <a:pt x="679" y="414"/>
                  </a:lnTo>
                  <a:lnTo>
                    <a:pt x="679" y="414"/>
                  </a:lnTo>
                  <a:lnTo>
                    <a:pt x="679" y="414"/>
                  </a:lnTo>
                  <a:lnTo>
                    <a:pt x="679" y="414"/>
                  </a:lnTo>
                  <a:lnTo>
                    <a:pt x="679" y="417"/>
                  </a:lnTo>
                  <a:lnTo>
                    <a:pt x="679" y="417"/>
                  </a:lnTo>
                  <a:lnTo>
                    <a:pt x="679" y="417"/>
                  </a:lnTo>
                  <a:lnTo>
                    <a:pt x="681" y="417"/>
                  </a:lnTo>
                  <a:lnTo>
                    <a:pt x="681" y="417"/>
                  </a:lnTo>
                  <a:lnTo>
                    <a:pt x="681" y="419"/>
                  </a:lnTo>
                  <a:lnTo>
                    <a:pt x="681" y="419"/>
                  </a:lnTo>
                  <a:lnTo>
                    <a:pt x="681" y="419"/>
                  </a:lnTo>
                  <a:lnTo>
                    <a:pt x="681" y="419"/>
                  </a:lnTo>
                  <a:lnTo>
                    <a:pt x="681" y="419"/>
                  </a:lnTo>
                  <a:lnTo>
                    <a:pt x="681" y="419"/>
                  </a:lnTo>
                  <a:lnTo>
                    <a:pt x="681" y="419"/>
                  </a:lnTo>
                  <a:lnTo>
                    <a:pt x="681" y="419"/>
                  </a:lnTo>
                  <a:lnTo>
                    <a:pt x="684" y="421"/>
                  </a:lnTo>
                  <a:lnTo>
                    <a:pt x="684" y="421"/>
                  </a:lnTo>
                  <a:lnTo>
                    <a:pt x="684" y="419"/>
                  </a:lnTo>
                  <a:lnTo>
                    <a:pt x="686" y="419"/>
                  </a:lnTo>
                  <a:lnTo>
                    <a:pt x="686" y="417"/>
                  </a:lnTo>
                  <a:lnTo>
                    <a:pt x="684" y="417"/>
                  </a:lnTo>
                  <a:lnTo>
                    <a:pt x="684" y="417"/>
                  </a:lnTo>
                  <a:lnTo>
                    <a:pt x="684" y="417"/>
                  </a:lnTo>
                  <a:lnTo>
                    <a:pt x="684" y="417"/>
                  </a:lnTo>
                  <a:lnTo>
                    <a:pt x="684" y="417"/>
                  </a:lnTo>
                  <a:lnTo>
                    <a:pt x="684" y="414"/>
                  </a:lnTo>
                  <a:lnTo>
                    <a:pt x="684" y="414"/>
                  </a:lnTo>
                  <a:lnTo>
                    <a:pt x="684" y="414"/>
                  </a:lnTo>
                  <a:lnTo>
                    <a:pt x="684" y="414"/>
                  </a:lnTo>
                  <a:lnTo>
                    <a:pt x="684" y="414"/>
                  </a:lnTo>
                  <a:lnTo>
                    <a:pt x="684" y="414"/>
                  </a:lnTo>
                  <a:lnTo>
                    <a:pt x="684" y="412"/>
                  </a:lnTo>
                  <a:lnTo>
                    <a:pt x="684" y="412"/>
                  </a:lnTo>
                  <a:lnTo>
                    <a:pt x="684" y="412"/>
                  </a:lnTo>
                  <a:lnTo>
                    <a:pt x="686" y="409"/>
                  </a:lnTo>
                  <a:lnTo>
                    <a:pt x="686" y="409"/>
                  </a:lnTo>
                  <a:lnTo>
                    <a:pt x="686" y="409"/>
                  </a:lnTo>
                  <a:lnTo>
                    <a:pt x="684" y="409"/>
                  </a:lnTo>
                  <a:lnTo>
                    <a:pt x="684" y="409"/>
                  </a:lnTo>
                  <a:lnTo>
                    <a:pt x="681" y="409"/>
                  </a:lnTo>
                  <a:lnTo>
                    <a:pt x="681" y="407"/>
                  </a:lnTo>
                  <a:lnTo>
                    <a:pt x="681" y="407"/>
                  </a:lnTo>
                  <a:lnTo>
                    <a:pt x="684" y="407"/>
                  </a:lnTo>
                  <a:lnTo>
                    <a:pt x="681" y="405"/>
                  </a:lnTo>
                  <a:lnTo>
                    <a:pt x="681" y="405"/>
                  </a:lnTo>
                  <a:lnTo>
                    <a:pt x="681" y="405"/>
                  </a:lnTo>
                  <a:lnTo>
                    <a:pt x="681" y="405"/>
                  </a:lnTo>
                  <a:lnTo>
                    <a:pt x="681" y="402"/>
                  </a:lnTo>
                  <a:lnTo>
                    <a:pt x="681" y="402"/>
                  </a:lnTo>
                  <a:lnTo>
                    <a:pt x="679" y="402"/>
                  </a:lnTo>
                  <a:lnTo>
                    <a:pt x="679" y="405"/>
                  </a:lnTo>
                  <a:lnTo>
                    <a:pt x="679" y="405"/>
                  </a:lnTo>
                  <a:lnTo>
                    <a:pt x="679" y="407"/>
                  </a:lnTo>
                  <a:lnTo>
                    <a:pt x="679" y="407"/>
                  </a:lnTo>
                  <a:lnTo>
                    <a:pt x="679" y="407"/>
                  </a:lnTo>
                  <a:lnTo>
                    <a:pt x="677" y="407"/>
                  </a:lnTo>
                  <a:lnTo>
                    <a:pt x="677" y="407"/>
                  </a:lnTo>
                  <a:lnTo>
                    <a:pt x="677" y="409"/>
                  </a:lnTo>
                  <a:lnTo>
                    <a:pt x="679" y="409"/>
                  </a:lnTo>
                  <a:lnTo>
                    <a:pt x="677" y="409"/>
                  </a:lnTo>
                  <a:lnTo>
                    <a:pt x="677" y="412"/>
                  </a:lnTo>
                  <a:lnTo>
                    <a:pt x="677" y="412"/>
                  </a:lnTo>
                  <a:lnTo>
                    <a:pt x="677" y="412"/>
                  </a:lnTo>
                  <a:lnTo>
                    <a:pt x="677" y="412"/>
                  </a:lnTo>
                  <a:lnTo>
                    <a:pt x="677" y="412"/>
                  </a:lnTo>
                  <a:lnTo>
                    <a:pt x="674" y="412"/>
                  </a:lnTo>
                  <a:lnTo>
                    <a:pt x="674" y="412"/>
                  </a:lnTo>
                  <a:lnTo>
                    <a:pt x="677" y="414"/>
                  </a:lnTo>
                  <a:close/>
                  <a:moveTo>
                    <a:pt x="809" y="499"/>
                  </a:moveTo>
                  <a:lnTo>
                    <a:pt x="809" y="497"/>
                  </a:lnTo>
                  <a:lnTo>
                    <a:pt x="809" y="497"/>
                  </a:lnTo>
                  <a:lnTo>
                    <a:pt x="807" y="497"/>
                  </a:lnTo>
                  <a:lnTo>
                    <a:pt x="807" y="497"/>
                  </a:lnTo>
                  <a:lnTo>
                    <a:pt x="805" y="497"/>
                  </a:lnTo>
                  <a:lnTo>
                    <a:pt x="805" y="497"/>
                  </a:lnTo>
                  <a:lnTo>
                    <a:pt x="805" y="497"/>
                  </a:lnTo>
                  <a:lnTo>
                    <a:pt x="802" y="497"/>
                  </a:lnTo>
                  <a:lnTo>
                    <a:pt x="802" y="497"/>
                  </a:lnTo>
                  <a:lnTo>
                    <a:pt x="802" y="497"/>
                  </a:lnTo>
                  <a:lnTo>
                    <a:pt x="800" y="495"/>
                  </a:lnTo>
                  <a:lnTo>
                    <a:pt x="800" y="495"/>
                  </a:lnTo>
                  <a:lnTo>
                    <a:pt x="800" y="495"/>
                  </a:lnTo>
                  <a:lnTo>
                    <a:pt x="800" y="495"/>
                  </a:lnTo>
                  <a:lnTo>
                    <a:pt x="800" y="492"/>
                  </a:lnTo>
                  <a:lnTo>
                    <a:pt x="800" y="492"/>
                  </a:lnTo>
                  <a:lnTo>
                    <a:pt x="800" y="492"/>
                  </a:lnTo>
                  <a:lnTo>
                    <a:pt x="788" y="492"/>
                  </a:lnTo>
                  <a:lnTo>
                    <a:pt x="786" y="492"/>
                  </a:lnTo>
                  <a:lnTo>
                    <a:pt x="786" y="492"/>
                  </a:lnTo>
                  <a:lnTo>
                    <a:pt x="786" y="492"/>
                  </a:lnTo>
                  <a:lnTo>
                    <a:pt x="786" y="495"/>
                  </a:lnTo>
                  <a:lnTo>
                    <a:pt x="786" y="495"/>
                  </a:lnTo>
                  <a:lnTo>
                    <a:pt x="783" y="495"/>
                  </a:lnTo>
                  <a:lnTo>
                    <a:pt x="781" y="495"/>
                  </a:lnTo>
                  <a:lnTo>
                    <a:pt x="781" y="495"/>
                  </a:lnTo>
                  <a:lnTo>
                    <a:pt x="779" y="497"/>
                  </a:lnTo>
                  <a:lnTo>
                    <a:pt x="779" y="497"/>
                  </a:lnTo>
                  <a:lnTo>
                    <a:pt x="779" y="497"/>
                  </a:lnTo>
                  <a:lnTo>
                    <a:pt x="776" y="497"/>
                  </a:lnTo>
                  <a:lnTo>
                    <a:pt x="771" y="499"/>
                  </a:lnTo>
                  <a:lnTo>
                    <a:pt x="771" y="499"/>
                  </a:lnTo>
                  <a:lnTo>
                    <a:pt x="771" y="502"/>
                  </a:lnTo>
                  <a:lnTo>
                    <a:pt x="769" y="502"/>
                  </a:lnTo>
                  <a:lnTo>
                    <a:pt x="769" y="502"/>
                  </a:lnTo>
                  <a:lnTo>
                    <a:pt x="769" y="504"/>
                  </a:lnTo>
                  <a:lnTo>
                    <a:pt x="767" y="504"/>
                  </a:lnTo>
                  <a:lnTo>
                    <a:pt x="767" y="506"/>
                  </a:lnTo>
                  <a:lnTo>
                    <a:pt x="764" y="506"/>
                  </a:lnTo>
                  <a:lnTo>
                    <a:pt x="764" y="509"/>
                  </a:lnTo>
                  <a:lnTo>
                    <a:pt x="764" y="509"/>
                  </a:lnTo>
                  <a:lnTo>
                    <a:pt x="762" y="509"/>
                  </a:lnTo>
                  <a:lnTo>
                    <a:pt x="762" y="511"/>
                  </a:lnTo>
                  <a:lnTo>
                    <a:pt x="762" y="511"/>
                  </a:lnTo>
                  <a:lnTo>
                    <a:pt x="760" y="514"/>
                  </a:lnTo>
                  <a:lnTo>
                    <a:pt x="760" y="514"/>
                  </a:lnTo>
                  <a:lnTo>
                    <a:pt x="755" y="516"/>
                  </a:lnTo>
                  <a:lnTo>
                    <a:pt x="752" y="516"/>
                  </a:lnTo>
                  <a:lnTo>
                    <a:pt x="752" y="518"/>
                  </a:lnTo>
                  <a:lnTo>
                    <a:pt x="748" y="518"/>
                  </a:lnTo>
                  <a:lnTo>
                    <a:pt x="745" y="518"/>
                  </a:lnTo>
                  <a:lnTo>
                    <a:pt x="745" y="518"/>
                  </a:lnTo>
                  <a:lnTo>
                    <a:pt x="745" y="518"/>
                  </a:lnTo>
                  <a:lnTo>
                    <a:pt x="745" y="518"/>
                  </a:lnTo>
                  <a:lnTo>
                    <a:pt x="745" y="518"/>
                  </a:lnTo>
                  <a:lnTo>
                    <a:pt x="745" y="518"/>
                  </a:lnTo>
                  <a:lnTo>
                    <a:pt x="745" y="518"/>
                  </a:lnTo>
                  <a:lnTo>
                    <a:pt x="745" y="521"/>
                  </a:lnTo>
                  <a:lnTo>
                    <a:pt x="743" y="521"/>
                  </a:lnTo>
                  <a:lnTo>
                    <a:pt x="743" y="521"/>
                  </a:lnTo>
                  <a:lnTo>
                    <a:pt x="743" y="518"/>
                  </a:lnTo>
                  <a:lnTo>
                    <a:pt x="743" y="518"/>
                  </a:lnTo>
                  <a:lnTo>
                    <a:pt x="741" y="518"/>
                  </a:lnTo>
                  <a:lnTo>
                    <a:pt x="741" y="518"/>
                  </a:lnTo>
                  <a:lnTo>
                    <a:pt x="741" y="518"/>
                  </a:lnTo>
                  <a:lnTo>
                    <a:pt x="738" y="518"/>
                  </a:lnTo>
                  <a:lnTo>
                    <a:pt x="738" y="518"/>
                  </a:lnTo>
                  <a:lnTo>
                    <a:pt x="738" y="518"/>
                  </a:lnTo>
                  <a:lnTo>
                    <a:pt x="738" y="518"/>
                  </a:lnTo>
                  <a:lnTo>
                    <a:pt x="738" y="521"/>
                  </a:lnTo>
                  <a:lnTo>
                    <a:pt x="738" y="521"/>
                  </a:lnTo>
                  <a:lnTo>
                    <a:pt x="736" y="521"/>
                  </a:lnTo>
                  <a:lnTo>
                    <a:pt x="736" y="521"/>
                  </a:lnTo>
                  <a:lnTo>
                    <a:pt x="734" y="518"/>
                  </a:lnTo>
                  <a:lnTo>
                    <a:pt x="734" y="518"/>
                  </a:lnTo>
                  <a:lnTo>
                    <a:pt x="734" y="518"/>
                  </a:lnTo>
                  <a:lnTo>
                    <a:pt x="738" y="518"/>
                  </a:lnTo>
                  <a:lnTo>
                    <a:pt x="736" y="516"/>
                  </a:lnTo>
                  <a:lnTo>
                    <a:pt x="731" y="516"/>
                  </a:lnTo>
                  <a:lnTo>
                    <a:pt x="729" y="514"/>
                  </a:lnTo>
                  <a:lnTo>
                    <a:pt x="726" y="514"/>
                  </a:lnTo>
                  <a:lnTo>
                    <a:pt x="724" y="514"/>
                  </a:lnTo>
                  <a:lnTo>
                    <a:pt x="722" y="514"/>
                  </a:lnTo>
                  <a:lnTo>
                    <a:pt x="719" y="511"/>
                  </a:lnTo>
                  <a:lnTo>
                    <a:pt x="710" y="504"/>
                  </a:lnTo>
                  <a:lnTo>
                    <a:pt x="710" y="504"/>
                  </a:lnTo>
                  <a:lnTo>
                    <a:pt x="710" y="504"/>
                  </a:lnTo>
                  <a:lnTo>
                    <a:pt x="710" y="504"/>
                  </a:lnTo>
                  <a:lnTo>
                    <a:pt x="710" y="504"/>
                  </a:lnTo>
                  <a:lnTo>
                    <a:pt x="707" y="504"/>
                  </a:lnTo>
                  <a:lnTo>
                    <a:pt x="707" y="504"/>
                  </a:lnTo>
                  <a:lnTo>
                    <a:pt x="707" y="502"/>
                  </a:lnTo>
                  <a:lnTo>
                    <a:pt x="707" y="502"/>
                  </a:lnTo>
                  <a:lnTo>
                    <a:pt x="705" y="502"/>
                  </a:lnTo>
                  <a:lnTo>
                    <a:pt x="703" y="502"/>
                  </a:lnTo>
                  <a:lnTo>
                    <a:pt x="700" y="502"/>
                  </a:lnTo>
                  <a:lnTo>
                    <a:pt x="700" y="499"/>
                  </a:lnTo>
                  <a:lnTo>
                    <a:pt x="700" y="497"/>
                  </a:lnTo>
                  <a:lnTo>
                    <a:pt x="698" y="497"/>
                  </a:lnTo>
                  <a:lnTo>
                    <a:pt x="698" y="497"/>
                  </a:lnTo>
                  <a:lnTo>
                    <a:pt x="698" y="497"/>
                  </a:lnTo>
                  <a:lnTo>
                    <a:pt x="698" y="499"/>
                  </a:lnTo>
                  <a:lnTo>
                    <a:pt x="698" y="502"/>
                  </a:lnTo>
                  <a:lnTo>
                    <a:pt x="698" y="502"/>
                  </a:lnTo>
                  <a:lnTo>
                    <a:pt x="698" y="502"/>
                  </a:lnTo>
                  <a:lnTo>
                    <a:pt x="696" y="502"/>
                  </a:lnTo>
                  <a:lnTo>
                    <a:pt x="696" y="502"/>
                  </a:lnTo>
                  <a:lnTo>
                    <a:pt x="696" y="502"/>
                  </a:lnTo>
                  <a:lnTo>
                    <a:pt x="696" y="499"/>
                  </a:lnTo>
                  <a:lnTo>
                    <a:pt x="696" y="499"/>
                  </a:lnTo>
                  <a:lnTo>
                    <a:pt x="696" y="499"/>
                  </a:lnTo>
                  <a:lnTo>
                    <a:pt x="696" y="499"/>
                  </a:lnTo>
                  <a:lnTo>
                    <a:pt x="696" y="499"/>
                  </a:lnTo>
                  <a:lnTo>
                    <a:pt x="693" y="499"/>
                  </a:lnTo>
                  <a:lnTo>
                    <a:pt x="693" y="499"/>
                  </a:lnTo>
                  <a:lnTo>
                    <a:pt x="693" y="499"/>
                  </a:lnTo>
                  <a:lnTo>
                    <a:pt x="693" y="499"/>
                  </a:lnTo>
                  <a:lnTo>
                    <a:pt x="693" y="499"/>
                  </a:lnTo>
                  <a:lnTo>
                    <a:pt x="691" y="499"/>
                  </a:lnTo>
                  <a:lnTo>
                    <a:pt x="691" y="499"/>
                  </a:lnTo>
                  <a:lnTo>
                    <a:pt x="691" y="497"/>
                  </a:lnTo>
                  <a:lnTo>
                    <a:pt x="691" y="497"/>
                  </a:lnTo>
                  <a:lnTo>
                    <a:pt x="691" y="497"/>
                  </a:lnTo>
                  <a:lnTo>
                    <a:pt x="691" y="497"/>
                  </a:lnTo>
                  <a:lnTo>
                    <a:pt x="689" y="497"/>
                  </a:lnTo>
                  <a:lnTo>
                    <a:pt x="689" y="497"/>
                  </a:lnTo>
                  <a:lnTo>
                    <a:pt x="689" y="497"/>
                  </a:lnTo>
                  <a:lnTo>
                    <a:pt x="689" y="497"/>
                  </a:lnTo>
                  <a:lnTo>
                    <a:pt x="689" y="497"/>
                  </a:lnTo>
                  <a:lnTo>
                    <a:pt x="689" y="497"/>
                  </a:lnTo>
                  <a:lnTo>
                    <a:pt x="689" y="497"/>
                  </a:lnTo>
                  <a:lnTo>
                    <a:pt x="689" y="495"/>
                  </a:lnTo>
                  <a:lnTo>
                    <a:pt x="689" y="495"/>
                  </a:lnTo>
                  <a:lnTo>
                    <a:pt x="689" y="495"/>
                  </a:lnTo>
                  <a:lnTo>
                    <a:pt x="689" y="495"/>
                  </a:lnTo>
                  <a:lnTo>
                    <a:pt x="689" y="495"/>
                  </a:lnTo>
                  <a:lnTo>
                    <a:pt x="689" y="495"/>
                  </a:lnTo>
                  <a:lnTo>
                    <a:pt x="689" y="495"/>
                  </a:lnTo>
                  <a:lnTo>
                    <a:pt x="689" y="495"/>
                  </a:lnTo>
                  <a:lnTo>
                    <a:pt x="689" y="495"/>
                  </a:lnTo>
                  <a:lnTo>
                    <a:pt x="686" y="495"/>
                  </a:lnTo>
                  <a:lnTo>
                    <a:pt x="686" y="495"/>
                  </a:lnTo>
                  <a:lnTo>
                    <a:pt x="686" y="492"/>
                  </a:lnTo>
                  <a:lnTo>
                    <a:pt x="686" y="492"/>
                  </a:lnTo>
                  <a:lnTo>
                    <a:pt x="686" y="492"/>
                  </a:lnTo>
                  <a:lnTo>
                    <a:pt x="686" y="492"/>
                  </a:lnTo>
                  <a:lnTo>
                    <a:pt x="689" y="492"/>
                  </a:lnTo>
                  <a:lnTo>
                    <a:pt x="686" y="492"/>
                  </a:lnTo>
                  <a:lnTo>
                    <a:pt x="686" y="490"/>
                  </a:lnTo>
                  <a:lnTo>
                    <a:pt x="686" y="490"/>
                  </a:lnTo>
                  <a:lnTo>
                    <a:pt x="689" y="490"/>
                  </a:lnTo>
                  <a:lnTo>
                    <a:pt x="691" y="490"/>
                  </a:lnTo>
                  <a:lnTo>
                    <a:pt x="691" y="490"/>
                  </a:lnTo>
                  <a:lnTo>
                    <a:pt x="691" y="492"/>
                  </a:lnTo>
                  <a:lnTo>
                    <a:pt x="693" y="492"/>
                  </a:lnTo>
                  <a:lnTo>
                    <a:pt x="693" y="492"/>
                  </a:lnTo>
                  <a:lnTo>
                    <a:pt x="691" y="495"/>
                  </a:lnTo>
                  <a:lnTo>
                    <a:pt x="691" y="495"/>
                  </a:lnTo>
                  <a:lnTo>
                    <a:pt x="691" y="495"/>
                  </a:lnTo>
                  <a:lnTo>
                    <a:pt x="693" y="495"/>
                  </a:lnTo>
                  <a:lnTo>
                    <a:pt x="693" y="495"/>
                  </a:lnTo>
                  <a:lnTo>
                    <a:pt x="693" y="495"/>
                  </a:lnTo>
                  <a:lnTo>
                    <a:pt x="696" y="495"/>
                  </a:lnTo>
                  <a:lnTo>
                    <a:pt x="696" y="497"/>
                  </a:lnTo>
                  <a:lnTo>
                    <a:pt x="696" y="495"/>
                  </a:lnTo>
                  <a:lnTo>
                    <a:pt x="696" y="495"/>
                  </a:lnTo>
                  <a:lnTo>
                    <a:pt x="696" y="492"/>
                  </a:lnTo>
                  <a:lnTo>
                    <a:pt x="696" y="492"/>
                  </a:lnTo>
                  <a:lnTo>
                    <a:pt x="693" y="490"/>
                  </a:lnTo>
                  <a:lnTo>
                    <a:pt x="693" y="490"/>
                  </a:lnTo>
                  <a:lnTo>
                    <a:pt x="693" y="490"/>
                  </a:lnTo>
                  <a:lnTo>
                    <a:pt x="693" y="490"/>
                  </a:lnTo>
                  <a:lnTo>
                    <a:pt x="691" y="488"/>
                  </a:lnTo>
                  <a:lnTo>
                    <a:pt x="691" y="488"/>
                  </a:lnTo>
                  <a:lnTo>
                    <a:pt x="689" y="488"/>
                  </a:lnTo>
                  <a:lnTo>
                    <a:pt x="689" y="488"/>
                  </a:lnTo>
                  <a:lnTo>
                    <a:pt x="689" y="485"/>
                  </a:lnTo>
                  <a:lnTo>
                    <a:pt x="691" y="485"/>
                  </a:lnTo>
                  <a:lnTo>
                    <a:pt x="691" y="488"/>
                  </a:lnTo>
                  <a:lnTo>
                    <a:pt x="691" y="488"/>
                  </a:lnTo>
                  <a:lnTo>
                    <a:pt x="691" y="485"/>
                  </a:lnTo>
                  <a:lnTo>
                    <a:pt x="691" y="485"/>
                  </a:lnTo>
                  <a:lnTo>
                    <a:pt x="691" y="485"/>
                  </a:lnTo>
                  <a:lnTo>
                    <a:pt x="691" y="485"/>
                  </a:lnTo>
                  <a:lnTo>
                    <a:pt x="691" y="483"/>
                  </a:lnTo>
                  <a:lnTo>
                    <a:pt x="689" y="483"/>
                  </a:lnTo>
                  <a:lnTo>
                    <a:pt x="689" y="480"/>
                  </a:lnTo>
                  <a:lnTo>
                    <a:pt x="691" y="478"/>
                  </a:lnTo>
                  <a:lnTo>
                    <a:pt x="691" y="476"/>
                  </a:lnTo>
                  <a:lnTo>
                    <a:pt x="691" y="476"/>
                  </a:lnTo>
                  <a:lnTo>
                    <a:pt x="689" y="473"/>
                  </a:lnTo>
                  <a:lnTo>
                    <a:pt x="689" y="473"/>
                  </a:lnTo>
                  <a:lnTo>
                    <a:pt x="689" y="473"/>
                  </a:lnTo>
                  <a:lnTo>
                    <a:pt x="689" y="471"/>
                  </a:lnTo>
                  <a:lnTo>
                    <a:pt x="689" y="471"/>
                  </a:lnTo>
                  <a:lnTo>
                    <a:pt x="689" y="469"/>
                  </a:lnTo>
                  <a:lnTo>
                    <a:pt x="689" y="469"/>
                  </a:lnTo>
                  <a:lnTo>
                    <a:pt x="689" y="469"/>
                  </a:lnTo>
                  <a:lnTo>
                    <a:pt x="689" y="471"/>
                  </a:lnTo>
                  <a:lnTo>
                    <a:pt x="691" y="471"/>
                  </a:lnTo>
                  <a:lnTo>
                    <a:pt x="691" y="471"/>
                  </a:lnTo>
                  <a:lnTo>
                    <a:pt x="691" y="471"/>
                  </a:lnTo>
                  <a:lnTo>
                    <a:pt x="691" y="469"/>
                  </a:lnTo>
                  <a:lnTo>
                    <a:pt x="691" y="469"/>
                  </a:lnTo>
                  <a:lnTo>
                    <a:pt x="691" y="469"/>
                  </a:lnTo>
                  <a:lnTo>
                    <a:pt x="691" y="469"/>
                  </a:lnTo>
                  <a:lnTo>
                    <a:pt x="689" y="466"/>
                  </a:lnTo>
                  <a:lnTo>
                    <a:pt x="689" y="466"/>
                  </a:lnTo>
                  <a:lnTo>
                    <a:pt x="691" y="466"/>
                  </a:lnTo>
                  <a:lnTo>
                    <a:pt x="691" y="464"/>
                  </a:lnTo>
                  <a:lnTo>
                    <a:pt x="693" y="461"/>
                  </a:lnTo>
                  <a:lnTo>
                    <a:pt x="691" y="461"/>
                  </a:lnTo>
                  <a:lnTo>
                    <a:pt x="691" y="461"/>
                  </a:lnTo>
                  <a:lnTo>
                    <a:pt x="691" y="461"/>
                  </a:lnTo>
                  <a:lnTo>
                    <a:pt x="691" y="464"/>
                  </a:lnTo>
                  <a:lnTo>
                    <a:pt x="691" y="461"/>
                  </a:lnTo>
                  <a:lnTo>
                    <a:pt x="691" y="461"/>
                  </a:lnTo>
                  <a:lnTo>
                    <a:pt x="691" y="461"/>
                  </a:lnTo>
                  <a:lnTo>
                    <a:pt x="691" y="461"/>
                  </a:lnTo>
                  <a:lnTo>
                    <a:pt x="691" y="459"/>
                  </a:lnTo>
                  <a:lnTo>
                    <a:pt x="691" y="459"/>
                  </a:lnTo>
                  <a:lnTo>
                    <a:pt x="691" y="457"/>
                  </a:lnTo>
                  <a:lnTo>
                    <a:pt x="693" y="454"/>
                  </a:lnTo>
                  <a:lnTo>
                    <a:pt x="693" y="454"/>
                  </a:lnTo>
                  <a:lnTo>
                    <a:pt x="691" y="454"/>
                  </a:lnTo>
                  <a:lnTo>
                    <a:pt x="691" y="452"/>
                  </a:lnTo>
                  <a:lnTo>
                    <a:pt x="691" y="452"/>
                  </a:lnTo>
                  <a:lnTo>
                    <a:pt x="691" y="450"/>
                  </a:lnTo>
                  <a:lnTo>
                    <a:pt x="691" y="450"/>
                  </a:lnTo>
                  <a:lnTo>
                    <a:pt x="691" y="450"/>
                  </a:lnTo>
                  <a:lnTo>
                    <a:pt x="689" y="450"/>
                  </a:lnTo>
                  <a:lnTo>
                    <a:pt x="689" y="450"/>
                  </a:lnTo>
                  <a:lnTo>
                    <a:pt x="686" y="450"/>
                  </a:lnTo>
                  <a:lnTo>
                    <a:pt x="686" y="452"/>
                  </a:lnTo>
                  <a:lnTo>
                    <a:pt x="686" y="452"/>
                  </a:lnTo>
                  <a:lnTo>
                    <a:pt x="686" y="452"/>
                  </a:lnTo>
                  <a:lnTo>
                    <a:pt x="686" y="452"/>
                  </a:lnTo>
                  <a:lnTo>
                    <a:pt x="686" y="452"/>
                  </a:lnTo>
                  <a:lnTo>
                    <a:pt x="684" y="452"/>
                  </a:lnTo>
                  <a:lnTo>
                    <a:pt x="684" y="452"/>
                  </a:lnTo>
                  <a:lnTo>
                    <a:pt x="686" y="450"/>
                  </a:lnTo>
                  <a:lnTo>
                    <a:pt x="686" y="450"/>
                  </a:lnTo>
                  <a:lnTo>
                    <a:pt x="684" y="450"/>
                  </a:lnTo>
                  <a:lnTo>
                    <a:pt x="686" y="450"/>
                  </a:lnTo>
                  <a:lnTo>
                    <a:pt x="686" y="447"/>
                  </a:lnTo>
                  <a:lnTo>
                    <a:pt x="689" y="447"/>
                  </a:lnTo>
                  <a:lnTo>
                    <a:pt x="689" y="447"/>
                  </a:lnTo>
                  <a:lnTo>
                    <a:pt x="689" y="447"/>
                  </a:lnTo>
                  <a:lnTo>
                    <a:pt x="691" y="445"/>
                  </a:lnTo>
                  <a:lnTo>
                    <a:pt x="691" y="445"/>
                  </a:lnTo>
                  <a:lnTo>
                    <a:pt x="693" y="445"/>
                  </a:lnTo>
                  <a:lnTo>
                    <a:pt x="693" y="445"/>
                  </a:lnTo>
                  <a:lnTo>
                    <a:pt x="693" y="443"/>
                  </a:lnTo>
                  <a:lnTo>
                    <a:pt x="693" y="443"/>
                  </a:lnTo>
                  <a:lnTo>
                    <a:pt x="693" y="443"/>
                  </a:lnTo>
                  <a:lnTo>
                    <a:pt x="693" y="443"/>
                  </a:lnTo>
                  <a:lnTo>
                    <a:pt x="691" y="443"/>
                  </a:lnTo>
                  <a:lnTo>
                    <a:pt x="691" y="443"/>
                  </a:lnTo>
                  <a:lnTo>
                    <a:pt x="691" y="443"/>
                  </a:lnTo>
                  <a:lnTo>
                    <a:pt x="691" y="443"/>
                  </a:lnTo>
                  <a:lnTo>
                    <a:pt x="689" y="443"/>
                  </a:lnTo>
                  <a:lnTo>
                    <a:pt x="689" y="443"/>
                  </a:lnTo>
                  <a:lnTo>
                    <a:pt x="686" y="443"/>
                  </a:lnTo>
                  <a:lnTo>
                    <a:pt x="686" y="443"/>
                  </a:lnTo>
                  <a:lnTo>
                    <a:pt x="686" y="443"/>
                  </a:lnTo>
                  <a:lnTo>
                    <a:pt x="686" y="443"/>
                  </a:lnTo>
                  <a:lnTo>
                    <a:pt x="684" y="443"/>
                  </a:lnTo>
                  <a:lnTo>
                    <a:pt x="684" y="443"/>
                  </a:lnTo>
                  <a:lnTo>
                    <a:pt x="684" y="443"/>
                  </a:lnTo>
                  <a:lnTo>
                    <a:pt x="686" y="443"/>
                  </a:lnTo>
                  <a:lnTo>
                    <a:pt x="684" y="445"/>
                  </a:lnTo>
                  <a:lnTo>
                    <a:pt x="681" y="445"/>
                  </a:lnTo>
                  <a:lnTo>
                    <a:pt x="681" y="443"/>
                  </a:lnTo>
                  <a:lnTo>
                    <a:pt x="681" y="443"/>
                  </a:lnTo>
                  <a:lnTo>
                    <a:pt x="684" y="443"/>
                  </a:lnTo>
                  <a:lnTo>
                    <a:pt x="684" y="443"/>
                  </a:lnTo>
                  <a:lnTo>
                    <a:pt x="684" y="440"/>
                  </a:lnTo>
                  <a:lnTo>
                    <a:pt x="684" y="440"/>
                  </a:lnTo>
                  <a:lnTo>
                    <a:pt x="681" y="440"/>
                  </a:lnTo>
                  <a:lnTo>
                    <a:pt x="681" y="440"/>
                  </a:lnTo>
                  <a:lnTo>
                    <a:pt x="681" y="440"/>
                  </a:lnTo>
                  <a:lnTo>
                    <a:pt x="681" y="440"/>
                  </a:lnTo>
                  <a:lnTo>
                    <a:pt x="681" y="440"/>
                  </a:lnTo>
                  <a:lnTo>
                    <a:pt x="681" y="440"/>
                  </a:lnTo>
                  <a:lnTo>
                    <a:pt x="681" y="440"/>
                  </a:lnTo>
                  <a:lnTo>
                    <a:pt x="684" y="440"/>
                  </a:lnTo>
                  <a:lnTo>
                    <a:pt x="684" y="438"/>
                  </a:lnTo>
                  <a:lnTo>
                    <a:pt x="684" y="435"/>
                  </a:lnTo>
                  <a:lnTo>
                    <a:pt x="681" y="435"/>
                  </a:lnTo>
                  <a:lnTo>
                    <a:pt x="681" y="435"/>
                  </a:lnTo>
                  <a:lnTo>
                    <a:pt x="679" y="435"/>
                  </a:lnTo>
                  <a:lnTo>
                    <a:pt x="681" y="433"/>
                  </a:lnTo>
                  <a:lnTo>
                    <a:pt x="681" y="433"/>
                  </a:lnTo>
                  <a:lnTo>
                    <a:pt x="681" y="431"/>
                  </a:lnTo>
                  <a:lnTo>
                    <a:pt x="681" y="431"/>
                  </a:lnTo>
                  <a:lnTo>
                    <a:pt x="679" y="431"/>
                  </a:lnTo>
                  <a:lnTo>
                    <a:pt x="679" y="431"/>
                  </a:lnTo>
                  <a:lnTo>
                    <a:pt x="679" y="431"/>
                  </a:lnTo>
                  <a:lnTo>
                    <a:pt x="677" y="431"/>
                  </a:lnTo>
                  <a:lnTo>
                    <a:pt x="677" y="431"/>
                  </a:lnTo>
                  <a:lnTo>
                    <a:pt x="677" y="428"/>
                  </a:lnTo>
                  <a:lnTo>
                    <a:pt x="677" y="428"/>
                  </a:lnTo>
                  <a:lnTo>
                    <a:pt x="677" y="428"/>
                  </a:lnTo>
                  <a:lnTo>
                    <a:pt x="677" y="428"/>
                  </a:lnTo>
                  <a:lnTo>
                    <a:pt x="677" y="428"/>
                  </a:lnTo>
                  <a:lnTo>
                    <a:pt x="674" y="428"/>
                  </a:lnTo>
                  <a:lnTo>
                    <a:pt x="674" y="428"/>
                  </a:lnTo>
                  <a:lnTo>
                    <a:pt x="674" y="428"/>
                  </a:lnTo>
                  <a:lnTo>
                    <a:pt x="672" y="428"/>
                  </a:lnTo>
                  <a:lnTo>
                    <a:pt x="672" y="431"/>
                  </a:lnTo>
                  <a:lnTo>
                    <a:pt x="672" y="433"/>
                  </a:lnTo>
                  <a:lnTo>
                    <a:pt x="672" y="433"/>
                  </a:lnTo>
                  <a:lnTo>
                    <a:pt x="672" y="433"/>
                  </a:lnTo>
                  <a:lnTo>
                    <a:pt x="674" y="433"/>
                  </a:lnTo>
                  <a:lnTo>
                    <a:pt x="677" y="435"/>
                  </a:lnTo>
                  <a:lnTo>
                    <a:pt x="677" y="435"/>
                  </a:lnTo>
                  <a:lnTo>
                    <a:pt x="677" y="435"/>
                  </a:lnTo>
                  <a:lnTo>
                    <a:pt x="677" y="435"/>
                  </a:lnTo>
                  <a:lnTo>
                    <a:pt x="677" y="438"/>
                  </a:lnTo>
                  <a:lnTo>
                    <a:pt x="677" y="438"/>
                  </a:lnTo>
                  <a:lnTo>
                    <a:pt x="677" y="438"/>
                  </a:lnTo>
                  <a:lnTo>
                    <a:pt x="677" y="438"/>
                  </a:lnTo>
                  <a:lnTo>
                    <a:pt x="677" y="440"/>
                  </a:lnTo>
                  <a:lnTo>
                    <a:pt x="677" y="443"/>
                  </a:lnTo>
                  <a:lnTo>
                    <a:pt x="677" y="443"/>
                  </a:lnTo>
                  <a:lnTo>
                    <a:pt x="677" y="445"/>
                  </a:lnTo>
                  <a:lnTo>
                    <a:pt x="677" y="445"/>
                  </a:lnTo>
                  <a:lnTo>
                    <a:pt x="677" y="445"/>
                  </a:lnTo>
                  <a:lnTo>
                    <a:pt x="677" y="445"/>
                  </a:lnTo>
                  <a:lnTo>
                    <a:pt x="677" y="445"/>
                  </a:lnTo>
                  <a:lnTo>
                    <a:pt x="677" y="445"/>
                  </a:lnTo>
                  <a:lnTo>
                    <a:pt x="677" y="447"/>
                  </a:lnTo>
                  <a:lnTo>
                    <a:pt x="677" y="447"/>
                  </a:lnTo>
                  <a:lnTo>
                    <a:pt x="674" y="447"/>
                  </a:lnTo>
                  <a:lnTo>
                    <a:pt x="674" y="447"/>
                  </a:lnTo>
                  <a:lnTo>
                    <a:pt x="674" y="447"/>
                  </a:lnTo>
                  <a:lnTo>
                    <a:pt x="674" y="447"/>
                  </a:lnTo>
                  <a:lnTo>
                    <a:pt x="674" y="447"/>
                  </a:lnTo>
                  <a:lnTo>
                    <a:pt x="674" y="450"/>
                  </a:lnTo>
                  <a:lnTo>
                    <a:pt x="674" y="450"/>
                  </a:lnTo>
                  <a:lnTo>
                    <a:pt x="674" y="450"/>
                  </a:lnTo>
                  <a:lnTo>
                    <a:pt x="672" y="450"/>
                  </a:lnTo>
                  <a:lnTo>
                    <a:pt x="674" y="450"/>
                  </a:lnTo>
                  <a:lnTo>
                    <a:pt x="674" y="450"/>
                  </a:lnTo>
                  <a:lnTo>
                    <a:pt x="677" y="450"/>
                  </a:lnTo>
                  <a:lnTo>
                    <a:pt x="674" y="450"/>
                  </a:lnTo>
                  <a:lnTo>
                    <a:pt x="674" y="452"/>
                  </a:lnTo>
                  <a:lnTo>
                    <a:pt x="672" y="450"/>
                  </a:lnTo>
                  <a:lnTo>
                    <a:pt x="672" y="452"/>
                  </a:lnTo>
                  <a:lnTo>
                    <a:pt x="672" y="452"/>
                  </a:lnTo>
                  <a:lnTo>
                    <a:pt x="672" y="452"/>
                  </a:lnTo>
                  <a:lnTo>
                    <a:pt x="672" y="452"/>
                  </a:lnTo>
                  <a:lnTo>
                    <a:pt x="672" y="454"/>
                  </a:lnTo>
                  <a:lnTo>
                    <a:pt x="672" y="454"/>
                  </a:lnTo>
                  <a:lnTo>
                    <a:pt x="674" y="454"/>
                  </a:lnTo>
                  <a:lnTo>
                    <a:pt x="674" y="454"/>
                  </a:lnTo>
                  <a:lnTo>
                    <a:pt x="674" y="457"/>
                  </a:lnTo>
                  <a:lnTo>
                    <a:pt x="674" y="457"/>
                  </a:lnTo>
                  <a:lnTo>
                    <a:pt x="674" y="461"/>
                  </a:lnTo>
                  <a:lnTo>
                    <a:pt x="674" y="461"/>
                  </a:lnTo>
                  <a:lnTo>
                    <a:pt x="674" y="461"/>
                  </a:lnTo>
                  <a:lnTo>
                    <a:pt x="674" y="464"/>
                  </a:lnTo>
                  <a:lnTo>
                    <a:pt x="674" y="466"/>
                  </a:lnTo>
                  <a:lnTo>
                    <a:pt x="674" y="469"/>
                  </a:lnTo>
                  <a:lnTo>
                    <a:pt x="674" y="469"/>
                  </a:lnTo>
                  <a:lnTo>
                    <a:pt x="674" y="471"/>
                  </a:lnTo>
                  <a:lnTo>
                    <a:pt x="674" y="471"/>
                  </a:lnTo>
                  <a:lnTo>
                    <a:pt x="674" y="473"/>
                  </a:lnTo>
                  <a:lnTo>
                    <a:pt x="674" y="473"/>
                  </a:lnTo>
                  <a:lnTo>
                    <a:pt x="674" y="473"/>
                  </a:lnTo>
                  <a:lnTo>
                    <a:pt x="674" y="473"/>
                  </a:lnTo>
                  <a:lnTo>
                    <a:pt x="674" y="473"/>
                  </a:lnTo>
                  <a:lnTo>
                    <a:pt x="672" y="473"/>
                  </a:lnTo>
                  <a:lnTo>
                    <a:pt x="674" y="471"/>
                  </a:lnTo>
                  <a:lnTo>
                    <a:pt x="674" y="471"/>
                  </a:lnTo>
                  <a:lnTo>
                    <a:pt x="674" y="471"/>
                  </a:lnTo>
                  <a:lnTo>
                    <a:pt x="674" y="471"/>
                  </a:lnTo>
                  <a:lnTo>
                    <a:pt x="672" y="471"/>
                  </a:lnTo>
                  <a:lnTo>
                    <a:pt x="672" y="471"/>
                  </a:lnTo>
                  <a:lnTo>
                    <a:pt x="672" y="471"/>
                  </a:lnTo>
                  <a:lnTo>
                    <a:pt x="672" y="471"/>
                  </a:lnTo>
                  <a:lnTo>
                    <a:pt x="670" y="471"/>
                  </a:lnTo>
                  <a:lnTo>
                    <a:pt x="667" y="473"/>
                  </a:lnTo>
                  <a:lnTo>
                    <a:pt x="665" y="473"/>
                  </a:lnTo>
                  <a:lnTo>
                    <a:pt x="663" y="471"/>
                  </a:lnTo>
                  <a:lnTo>
                    <a:pt x="663" y="471"/>
                  </a:lnTo>
                  <a:lnTo>
                    <a:pt x="663" y="469"/>
                  </a:lnTo>
                  <a:lnTo>
                    <a:pt x="663" y="469"/>
                  </a:lnTo>
                  <a:lnTo>
                    <a:pt x="663" y="466"/>
                  </a:lnTo>
                  <a:lnTo>
                    <a:pt x="665" y="461"/>
                  </a:lnTo>
                  <a:lnTo>
                    <a:pt x="665" y="461"/>
                  </a:lnTo>
                  <a:lnTo>
                    <a:pt x="665" y="461"/>
                  </a:lnTo>
                  <a:lnTo>
                    <a:pt x="665" y="459"/>
                  </a:lnTo>
                  <a:lnTo>
                    <a:pt x="665" y="459"/>
                  </a:lnTo>
                  <a:lnTo>
                    <a:pt x="663" y="457"/>
                  </a:lnTo>
                  <a:lnTo>
                    <a:pt x="663" y="457"/>
                  </a:lnTo>
                  <a:lnTo>
                    <a:pt x="663" y="457"/>
                  </a:lnTo>
                  <a:lnTo>
                    <a:pt x="660" y="457"/>
                  </a:lnTo>
                  <a:lnTo>
                    <a:pt x="660" y="454"/>
                  </a:lnTo>
                  <a:lnTo>
                    <a:pt x="660" y="454"/>
                  </a:lnTo>
                  <a:lnTo>
                    <a:pt x="658" y="457"/>
                  </a:lnTo>
                  <a:lnTo>
                    <a:pt x="658" y="457"/>
                  </a:lnTo>
                  <a:lnTo>
                    <a:pt x="658" y="457"/>
                  </a:lnTo>
                  <a:lnTo>
                    <a:pt x="658" y="457"/>
                  </a:lnTo>
                  <a:lnTo>
                    <a:pt x="655" y="457"/>
                  </a:lnTo>
                  <a:lnTo>
                    <a:pt x="655" y="457"/>
                  </a:lnTo>
                  <a:lnTo>
                    <a:pt x="655" y="457"/>
                  </a:lnTo>
                  <a:lnTo>
                    <a:pt x="653" y="457"/>
                  </a:lnTo>
                  <a:lnTo>
                    <a:pt x="653" y="457"/>
                  </a:lnTo>
                  <a:lnTo>
                    <a:pt x="653" y="457"/>
                  </a:lnTo>
                  <a:lnTo>
                    <a:pt x="653" y="454"/>
                  </a:lnTo>
                  <a:lnTo>
                    <a:pt x="653" y="452"/>
                  </a:lnTo>
                  <a:lnTo>
                    <a:pt x="653" y="452"/>
                  </a:lnTo>
                  <a:lnTo>
                    <a:pt x="651" y="452"/>
                  </a:lnTo>
                  <a:lnTo>
                    <a:pt x="651" y="452"/>
                  </a:lnTo>
                  <a:lnTo>
                    <a:pt x="651" y="452"/>
                  </a:lnTo>
                  <a:lnTo>
                    <a:pt x="651" y="454"/>
                  </a:lnTo>
                  <a:lnTo>
                    <a:pt x="651" y="454"/>
                  </a:lnTo>
                  <a:lnTo>
                    <a:pt x="648" y="454"/>
                  </a:lnTo>
                  <a:lnTo>
                    <a:pt x="648" y="454"/>
                  </a:lnTo>
                  <a:lnTo>
                    <a:pt x="648" y="454"/>
                  </a:lnTo>
                  <a:lnTo>
                    <a:pt x="648" y="452"/>
                  </a:lnTo>
                  <a:lnTo>
                    <a:pt x="648" y="450"/>
                  </a:lnTo>
                  <a:lnTo>
                    <a:pt x="648" y="450"/>
                  </a:lnTo>
                  <a:lnTo>
                    <a:pt x="644" y="457"/>
                  </a:lnTo>
                  <a:lnTo>
                    <a:pt x="644" y="457"/>
                  </a:lnTo>
                  <a:lnTo>
                    <a:pt x="644" y="457"/>
                  </a:lnTo>
                  <a:lnTo>
                    <a:pt x="644" y="457"/>
                  </a:lnTo>
                  <a:lnTo>
                    <a:pt x="644" y="454"/>
                  </a:lnTo>
                  <a:lnTo>
                    <a:pt x="644" y="454"/>
                  </a:lnTo>
                  <a:lnTo>
                    <a:pt x="644" y="454"/>
                  </a:lnTo>
                  <a:lnTo>
                    <a:pt x="644" y="454"/>
                  </a:lnTo>
                  <a:lnTo>
                    <a:pt x="646" y="452"/>
                  </a:lnTo>
                  <a:lnTo>
                    <a:pt x="646" y="452"/>
                  </a:lnTo>
                  <a:lnTo>
                    <a:pt x="644" y="450"/>
                  </a:lnTo>
                  <a:lnTo>
                    <a:pt x="641" y="450"/>
                  </a:lnTo>
                  <a:lnTo>
                    <a:pt x="639" y="450"/>
                  </a:lnTo>
                  <a:lnTo>
                    <a:pt x="639" y="450"/>
                  </a:lnTo>
                  <a:lnTo>
                    <a:pt x="639" y="450"/>
                  </a:lnTo>
                  <a:lnTo>
                    <a:pt x="636" y="450"/>
                  </a:lnTo>
                  <a:lnTo>
                    <a:pt x="636" y="452"/>
                  </a:lnTo>
                  <a:lnTo>
                    <a:pt x="636" y="452"/>
                  </a:lnTo>
                  <a:lnTo>
                    <a:pt x="636" y="452"/>
                  </a:lnTo>
                  <a:lnTo>
                    <a:pt x="636" y="452"/>
                  </a:lnTo>
                  <a:lnTo>
                    <a:pt x="636" y="452"/>
                  </a:lnTo>
                  <a:lnTo>
                    <a:pt x="634" y="454"/>
                  </a:lnTo>
                  <a:lnTo>
                    <a:pt x="634" y="454"/>
                  </a:lnTo>
                  <a:lnTo>
                    <a:pt x="634" y="454"/>
                  </a:lnTo>
                  <a:lnTo>
                    <a:pt x="634" y="452"/>
                  </a:lnTo>
                  <a:lnTo>
                    <a:pt x="634" y="450"/>
                  </a:lnTo>
                  <a:lnTo>
                    <a:pt x="634" y="450"/>
                  </a:lnTo>
                  <a:lnTo>
                    <a:pt x="634" y="450"/>
                  </a:lnTo>
                  <a:lnTo>
                    <a:pt x="634" y="450"/>
                  </a:lnTo>
                  <a:lnTo>
                    <a:pt x="634" y="450"/>
                  </a:lnTo>
                  <a:lnTo>
                    <a:pt x="634" y="447"/>
                  </a:lnTo>
                  <a:lnTo>
                    <a:pt x="634" y="447"/>
                  </a:lnTo>
                  <a:lnTo>
                    <a:pt x="636" y="447"/>
                  </a:lnTo>
                  <a:lnTo>
                    <a:pt x="634" y="447"/>
                  </a:lnTo>
                  <a:lnTo>
                    <a:pt x="634" y="447"/>
                  </a:lnTo>
                  <a:lnTo>
                    <a:pt x="632" y="447"/>
                  </a:lnTo>
                  <a:lnTo>
                    <a:pt x="632" y="447"/>
                  </a:lnTo>
                  <a:lnTo>
                    <a:pt x="634" y="445"/>
                  </a:lnTo>
                  <a:lnTo>
                    <a:pt x="634" y="445"/>
                  </a:lnTo>
                  <a:lnTo>
                    <a:pt x="636" y="445"/>
                  </a:lnTo>
                  <a:lnTo>
                    <a:pt x="636" y="445"/>
                  </a:lnTo>
                  <a:lnTo>
                    <a:pt x="639" y="447"/>
                  </a:lnTo>
                  <a:lnTo>
                    <a:pt x="639" y="447"/>
                  </a:lnTo>
                  <a:lnTo>
                    <a:pt x="639" y="447"/>
                  </a:lnTo>
                  <a:lnTo>
                    <a:pt x="639" y="447"/>
                  </a:lnTo>
                  <a:lnTo>
                    <a:pt x="639" y="447"/>
                  </a:lnTo>
                  <a:lnTo>
                    <a:pt x="639" y="447"/>
                  </a:lnTo>
                  <a:lnTo>
                    <a:pt x="639" y="447"/>
                  </a:lnTo>
                  <a:lnTo>
                    <a:pt x="641" y="447"/>
                  </a:lnTo>
                  <a:lnTo>
                    <a:pt x="641" y="447"/>
                  </a:lnTo>
                  <a:lnTo>
                    <a:pt x="641" y="450"/>
                  </a:lnTo>
                  <a:lnTo>
                    <a:pt x="641" y="440"/>
                  </a:lnTo>
                  <a:lnTo>
                    <a:pt x="641" y="438"/>
                  </a:lnTo>
                  <a:lnTo>
                    <a:pt x="641" y="438"/>
                  </a:lnTo>
                  <a:lnTo>
                    <a:pt x="641" y="438"/>
                  </a:lnTo>
                  <a:lnTo>
                    <a:pt x="644" y="438"/>
                  </a:lnTo>
                  <a:lnTo>
                    <a:pt x="644" y="438"/>
                  </a:lnTo>
                  <a:lnTo>
                    <a:pt x="646" y="435"/>
                  </a:lnTo>
                  <a:lnTo>
                    <a:pt x="646" y="435"/>
                  </a:lnTo>
                  <a:lnTo>
                    <a:pt x="646" y="435"/>
                  </a:lnTo>
                  <a:lnTo>
                    <a:pt x="646" y="435"/>
                  </a:lnTo>
                  <a:lnTo>
                    <a:pt x="644" y="435"/>
                  </a:lnTo>
                  <a:lnTo>
                    <a:pt x="641" y="435"/>
                  </a:lnTo>
                  <a:lnTo>
                    <a:pt x="641" y="435"/>
                  </a:lnTo>
                  <a:lnTo>
                    <a:pt x="641" y="435"/>
                  </a:lnTo>
                  <a:lnTo>
                    <a:pt x="641" y="435"/>
                  </a:lnTo>
                  <a:lnTo>
                    <a:pt x="641" y="435"/>
                  </a:lnTo>
                  <a:lnTo>
                    <a:pt x="641" y="433"/>
                  </a:lnTo>
                  <a:lnTo>
                    <a:pt x="641" y="433"/>
                  </a:lnTo>
                  <a:lnTo>
                    <a:pt x="641" y="431"/>
                  </a:lnTo>
                  <a:lnTo>
                    <a:pt x="641" y="431"/>
                  </a:lnTo>
                  <a:lnTo>
                    <a:pt x="641" y="431"/>
                  </a:lnTo>
                  <a:lnTo>
                    <a:pt x="644" y="431"/>
                  </a:lnTo>
                  <a:lnTo>
                    <a:pt x="644" y="428"/>
                  </a:lnTo>
                  <a:lnTo>
                    <a:pt x="644" y="428"/>
                  </a:lnTo>
                  <a:lnTo>
                    <a:pt x="641" y="428"/>
                  </a:lnTo>
                  <a:lnTo>
                    <a:pt x="641" y="428"/>
                  </a:lnTo>
                  <a:lnTo>
                    <a:pt x="641" y="428"/>
                  </a:lnTo>
                  <a:lnTo>
                    <a:pt x="641" y="428"/>
                  </a:lnTo>
                  <a:lnTo>
                    <a:pt x="644" y="428"/>
                  </a:lnTo>
                  <a:lnTo>
                    <a:pt x="644" y="426"/>
                  </a:lnTo>
                  <a:lnTo>
                    <a:pt x="644" y="424"/>
                  </a:lnTo>
                  <a:lnTo>
                    <a:pt x="644" y="424"/>
                  </a:lnTo>
                  <a:lnTo>
                    <a:pt x="644" y="426"/>
                  </a:lnTo>
                  <a:lnTo>
                    <a:pt x="646" y="428"/>
                  </a:lnTo>
                  <a:lnTo>
                    <a:pt x="646" y="428"/>
                  </a:lnTo>
                  <a:lnTo>
                    <a:pt x="646" y="426"/>
                  </a:lnTo>
                  <a:lnTo>
                    <a:pt x="646" y="426"/>
                  </a:lnTo>
                  <a:lnTo>
                    <a:pt x="646" y="424"/>
                  </a:lnTo>
                  <a:lnTo>
                    <a:pt x="646" y="421"/>
                  </a:lnTo>
                  <a:lnTo>
                    <a:pt x="646" y="421"/>
                  </a:lnTo>
                  <a:lnTo>
                    <a:pt x="646" y="421"/>
                  </a:lnTo>
                  <a:lnTo>
                    <a:pt x="651" y="421"/>
                  </a:lnTo>
                  <a:lnTo>
                    <a:pt x="651" y="421"/>
                  </a:lnTo>
                  <a:lnTo>
                    <a:pt x="651" y="419"/>
                  </a:lnTo>
                  <a:lnTo>
                    <a:pt x="648" y="419"/>
                  </a:lnTo>
                  <a:lnTo>
                    <a:pt x="648" y="419"/>
                  </a:lnTo>
                  <a:lnTo>
                    <a:pt x="648" y="419"/>
                  </a:lnTo>
                  <a:lnTo>
                    <a:pt x="648" y="417"/>
                  </a:lnTo>
                  <a:lnTo>
                    <a:pt x="648" y="417"/>
                  </a:lnTo>
                  <a:lnTo>
                    <a:pt x="648" y="417"/>
                  </a:lnTo>
                  <a:lnTo>
                    <a:pt x="648" y="417"/>
                  </a:lnTo>
                  <a:lnTo>
                    <a:pt x="648" y="417"/>
                  </a:lnTo>
                  <a:lnTo>
                    <a:pt x="648" y="417"/>
                  </a:lnTo>
                  <a:lnTo>
                    <a:pt x="648" y="419"/>
                  </a:lnTo>
                  <a:lnTo>
                    <a:pt x="648" y="417"/>
                  </a:lnTo>
                  <a:lnTo>
                    <a:pt x="651" y="417"/>
                  </a:lnTo>
                  <a:lnTo>
                    <a:pt x="648" y="417"/>
                  </a:lnTo>
                  <a:lnTo>
                    <a:pt x="648" y="417"/>
                  </a:lnTo>
                  <a:lnTo>
                    <a:pt x="648" y="417"/>
                  </a:lnTo>
                  <a:lnTo>
                    <a:pt x="651" y="417"/>
                  </a:lnTo>
                  <a:lnTo>
                    <a:pt x="651" y="417"/>
                  </a:lnTo>
                  <a:lnTo>
                    <a:pt x="648" y="417"/>
                  </a:lnTo>
                  <a:lnTo>
                    <a:pt x="646" y="414"/>
                  </a:lnTo>
                  <a:lnTo>
                    <a:pt x="646" y="412"/>
                  </a:lnTo>
                  <a:lnTo>
                    <a:pt x="644" y="407"/>
                  </a:lnTo>
                  <a:lnTo>
                    <a:pt x="644" y="407"/>
                  </a:lnTo>
                  <a:lnTo>
                    <a:pt x="644" y="407"/>
                  </a:lnTo>
                  <a:lnTo>
                    <a:pt x="644" y="405"/>
                  </a:lnTo>
                  <a:lnTo>
                    <a:pt x="644" y="405"/>
                  </a:lnTo>
                  <a:lnTo>
                    <a:pt x="644" y="405"/>
                  </a:lnTo>
                  <a:lnTo>
                    <a:pt x="644" y="402"/>
                  </a:lnTo>
                  <a:lnTo>
                    <a:pt x="644" y="402"/>
                  </a:lnTo>
                  <a:lnTo>
                    <a:pt x="644" y="402"/>
                  </a:lnTo>
                  <a:lnTo>
                    <a:pt x="644" y="402"/>
                  </a:lnTo>
                  <a:lnTo>
                    <a:pt x="641" y="402"/>
                  </a:lnTo>
                  <a:lnTo>
                    <a:pt x="641" y="402"/>
                  </a:lnTo>
                  <a:lnTo>
                    <a:pt x="639" y="400"/>
                  </a:lnTo>
                  <a:lnTo>
                    <a:pt x="639" y="400"/>
                  </a:lnTo>
                  <a:lnTo>
                    <a:pt x="639" y="398"/>
                  </a:lnTo>
                  <a:lnTo>
                    <a:pt x="639" y="398"/>
                  </a:lnTo>
                  <a:lnTo>
                    <a:pt x="639" y="395"/>
                  </a:lnTo>
                  <a:lnTo>
                    <a:pt x="639" y="395"/>
                  </a:lnTo>
                  <a:lnTo>
                    <a:pt x="639" y="393"/>
                  </a:lnTo>
                  <a:lnTo>
                    <a:pt x="639" y="393"/>
                  </a:lnTo>
                  <a:lnTo>
                    <a:pt x="641" y="390"/>
                  </a:lnTo>
                  <a:lnTo>
                    <a:pt x="641" y="390"/>
                  </a:lnTo>
                  <a:lnTo>
                    <a:pt x="641" y="388"/>
                  </a:lnTo>
                  <a:lnTo>
                    <a:pt x="639" y="388"/>
                  </a:lnTo>
                  <a:lnTo>
                    <a:pt x="639" y="388"/>
                  </a:lnTo>
                  <a:lnTo>
                    <a:pt x="639" y="386"/>
                  </a:lnTo>
                  <a:lnTo>
                    <a:pt x="639" y="386"/>
                  </a:lnTo>
                  <a:lnTo>
                    <a:pt x="641" y="386"/>
                  </a:lnTo>
                  <a:lnTo>
                    <a:pt x="641" y="386"/>
                  </a:lnTo>
                  <a:lnTo>
                    <a:pt x="641" y="386"/>
                  </a:lnTo>
                  <a:lnTo>
                    <a:pt x="641" y="388"/>
                  </a:lnTo>
                  <a:lnTo>
                    <a:pt x="641" y="388"/>
                  </a:lnTo>
                  <a:lnTo>
                    <a:pt x="644" y="390"/>
                  </a:lnTo>
                  <a:lnTo>
                    <a:pt x="644" y="390"/>
                  </a:lnTo>
                  <a:lnTo>
                    <a:pt x="646" y="390"/>
                  </a:lnTo>
                  <a:lnTo>
                    <a:pt x="644" y="388"/>
                  </a:lnTo>
                  <a:lnTo>
                    <a:pt x="644" y="388"/>
                  </a:lnTo>
                  <a:lnTo>
                    <a:pt x="646" y="386"/>
                  </a:lnTo>
                  <a:lnTo>
                    <a:pt x="646" y="386"/>
                  </a:lnTo>
                  <a:lnTo>
                    <a:pt x="644" y="383"/>
                  </a:lnTo>
                  <a:lnTo>
                    <a:pt x="641" y="383"/>
                  </a:lnTo>
                  <a:lnTo>
                    <a:pt x="644" y="383"/>
                  </a:lnTo>
                  <a:lnTo>
                    <a:pt x="644" y="383"/>
                  </a:lnTo>
                  <a:lnTo>
                    <a:pt x="644" y="381"/>
                  </a:lnTo>
                  <a:lnTo>
                    <a:pt x="644" y="381"/>
                  </a:lnTo>
                  <a:lnTo>
                    <a:pt x="644" y="381"/>
                  </a:lnTo>
                  <a:lnTo>
                    <a:pt x="644" y="381"/>
                  </a:lnTo>
                  <a:lnTo>
                    <a:pt x="644" y="381"/>
                  </a:lnTo>
                  <a:lnTo>
                    <a:pt x="644" y="379"/>
                  </a:lnTo>
                  <a:lnTo>
                    <a:pt x="644" y="379"/>
                  </a:lnTo>
                  <a:lnTo>
                    <a:pt x="641" y="379"/>
                  </a:lnTo>
                  <a:lnTo>
                    <a:pt x="641" y="379"/>
                  </a:lnTo>
                  <a:lnTo>
                    <a:pt x="641" y="379"/>
                  </a:lnTo>
                  <a:lnTo>
                    <a:pt x="644" y="379"/>
                  </a:lnTo>
                  <a:lnTo>
                    <a:pt x="646" y="379"/>
                  </a:lnTo>
                  <a:lnTo>
                    <a:pt x="646" y="379"/>
                  </a:lnTo>
                  <a:lnTo>
                    <a:pt x="646" y="376"/>
                  </a:lnTo>
                  <a:lnTo>
                    <a:pt x="646" y="376"/>
                  </a:lnTo>
                  <a:lnTo>
                    <a:pt x="644" y="372"/>
                  </a:lnTo>
                  <a:lnTo>
                    <a:pt x="644" y="372"/>
                  </a:lnTo>
                  <a:lnTo>
                    <a:pt x="644" y="369"/>
                  </a:lnTo>
                  <a:lnTo>
                    <a:pt x="644" y="369"/>
                  </a:lnTo>
                  <a:lnTo>
                    <a:pt x="644" y="369"/>
                  </a:lnTo>
                  <a:lnTo>
                    <a:pt x="644" y="367"/>
                  </a:lnTo>
                  <a:lnTo>
                    <a:pt x="644" y="367"/>
                  </a:lnTo>
                  <a:lnTo>
                    <a:pt x="644" y="367"/>
                  </a:lnTo>
                  <a:lnTo>
                    <a:pt x="644" y="367"/>
                  </a:lnTo>
                  <a:lnTo>
                    <a:pt x="644" y="367"/>
                  </a:lnTo>
                  <a:lnTo>
                    <a:pt x="644" y="364"/>
                  </a:lnTo>
                  <a:lnTo>
                    <a:pt x="644" y="364"/>
                  </a:lnTo>
                  <a:lnTo>
                    <a:pt x="644" y="364"/>
                  </a:lnTo>
                  <a:lnTo>
                    <a:pt x="644" y="367"/>
                  </a:lnTo>
                  <a:lnTo>
                    <a:pt x="644" y="367"/>
                  </a:lnTo>
                  <a:lnTo>
                    <a:pt x="641" y="364"/>
                  </a:lnTo>
                  <a:lnTo>
                    <a:pt x="641" y="364"/>
                  </a:lnTo>
                  <a:lnTo>
                    <a:pt x="639" y="364"/>
                  </a:lnTo>
                  <a:lnTo>
                    <a:pt x="639" y="360"/>
                  </a:lnTo>
                  <a:lnTo>
                    <a:pt x="639" y="360"/>
                  </a:lnTo>
                  <a:lnTo>
                    <a:pt x="639" y="360"/>
                  </a:lnTo>
                  <a:lnTo>
                    <a:pt x="639" y="362"/>
                  </a:lnTo>
                  <a:lnTo>
                    <a:pt x="641" y="362"/>
                  </a:lnTo>
                  <a:lnTo>
                    <a:pt x="641" y="362"/>
                  </a:lnTo>
                  <a:lnTo>
                    <a:pt x="641" y="362"/>
                  </a:lnTo>
                  <a:lnTo>
                    <a:pt x="641" y="360"/>
                  </a:lnTo>
                  <a:lnTo>
                    <a:pt x="641" y="360"/>
                  </a:lnTo>
                  <a:lnTo>
                    <a:pt x="641" y="360"/>
                  </a:lnTo>
                  <a:lnTo>
                    <a:pt x="641" y="360"/>
                  </a:lnTo>
                  <a:lnTo>
                    <a:pt x="639" y="360"/>
                  </a:lnTo>
                  <a:lnTo>
                    <a:pt x="639" y="357"/>
                  </a:lnTo>
                  <a:lnTo>
                    <a:pt x="639" y="357"/>
                  </a:lnTo>
                  <a:lnTo>
                    <a:pt x="639" y="355"/>
                  </a:lnTo>
                  <a:lnTo>
                    <a:pt x="641" y="355"/>
                  </a:lnTo>
                  <a:lnTo>
                    <a:pt x="641" y="353"/>
                  </a:lnTo>
                  <a:lnTo>
                    <a:pt x="641" y="353"/>
                  </a:lnTo>
                  <a:lnTo>
                    <a:pt x="639" y="353"/>
                  </a:lnTo>
                  <a:lnTo>
                    <a:pt x="636" y="355"/>
                  </a:lnTo>
                  <a:lnTo>
                    <a:pt x="636" y="355"/>
                  </a:lnTo>
                  <a:lnTo>
                    <a:pt x="636" y="355"/>
                  </a:lnTo>
                  <a:lnTo>
                    <a:pt x="636" y="355"/>
                  </a:lnTo>
                  <a:lnTo>
                    <a:pt x="636" y="355"/>
                  </a:lnTo>
                  <a:lnTo>
                    <a:pt x="636" y="355"/>
                  </a:lnTo>
                  <a:lnTo>
                    <a:pt x="636" y="355"/>
                  </a:lnTo>
                  <a:lnTo>
                    <a:pt x="636" y="355"/>
                  </a:lnTo>
                  <a:lnTo>
                    <a:pt x="634" y="355"/>
                  </a:lnTo>
                  <a:lnTo>
                    <a:pt x="634" y="355"/>
                  </a:lnTo>
                  <a:lnTo>
                    <a:pt x="634" y="355"/>
                  </a:lnTo>
                  <a:lnTo>
                    <a:pt x="632" y="355"/>
                  </a:lnTo>
                  <a:lnTo>
                    <a:pt x="632" y="355"/>
                  </a:lnTo>
                  <a:lnTo>
                    <a:pt x="632" y="357"/>
                  </a:lnTo>
                  <a:lnTo>
                    <a:pt x="629" y="355"/>
                  </a:lnTo>
                  <a:lnTo>
                    <a:pt x="632" y="357"/>
                  </a:lnTo>
                  <a:lnTo>
                    <a:pt x="632" y="357"/>
                  </a:lnTo>
                  <a:lnTo>
                    <a:pt x="634" y="357"/>
                  </a:lnTo>
                  <a:lnTo>
                    <a:pt x="634" y="357"/>
                  </a:lnTo>
                  <a:lnTo>
                    <a:pt x="634" y="357"/>
                  </a:lnTo>
                  <a:lnTo>
                    <a:pt x="634" y="360"/>
                  </a:lnTo>
                  <a:lnTo>
                    <a:pt x="634" y="360"/>
                  </a:lnTo>
                  <a:lnTo>
                    <a:pt x="634" y="360"/>
                  </a:lnTo>
                  <a:lnTo>
                    <a:pt x="634" y="360"/>
                  </a:lnTo>
                  <a:lnTo>
                    <a:pt x="634" y="360"/>
                  </a:lnTo>
                  <a:lnTo>
                    <a:pt x="632" y="360"/>
                  </a:lnTo>
                  <a:lnTo>
                    <a:pt x="632" y="360"/>
                  </a:lnTo>
                  <a:lnTo>
                    <a:pt x="632" y="360"/>
                  </a:lnTo>
                  <a:lnTo>
                    <a:pt x="632" y="360"/>
                  </a:lnTo>
                  <a:lnTo>
                    <a:pt x="632" y="360"/>
                  </a:lnTo>
                  <a:lnTo>
                    <a:pt x="632" y="360"/>
                  </a:lnTo>
                  <a:lnTo>
                    <a:pt x="632" y="360"/>
                  </a:lnTo>
                  <a:lnTo>
                    <a:pt x="629" y="360"/>
                  </a:lnTo>
                  <a:lnTo>
                    <a:pt x="629" y="360"/>
                  </a:lnTo>
                  <a:lnTo>
                    <a:pt x="629" y="362"/>
                  </a:lnTo>
                  <a:lnTo>
                    <a:pt x="629" y="362"/>
                  </a:lnTo>
                  <a:lnTo>
                    <a:pt x="629" y="362"/>
                  </a:lnTo>
                  <a:lnTo>
                    <a:pt x="629" y="360"/>
                  </a:lnTo>
                  <a:lnTo>
                    <a:pt x="629" y="360"/>
                  </a:lnTo>
                  <a:lnTo>
                    <a:pt x="629" y="360"/>
                  </a:lnTo>
                  <a:lnTo>
                    <a:pt x="627" y="357"/>
                  </a:lnTo>
                  <a:lnTo>
                    <a:pt x="627" y="355"/>
                  </a:lnTo>
                  <a:lnTo>
                    <a:pt x="627" y="355"/>
                  </a:lnTo>
                  <a:lnTo>
                    <a:pt x="629" y="355"/>
                  </a:lnTo>
                  <a:lnTo>
                    <a:pt x="629" y="353"/>
                  </a:lnTo>
                  <a:lnTo>
                    <a:pt x="627" y="353"/>
                  </a:lnTo>
                  <a:lnTo>
                    <a:pt x="627" y="353"/>
                  </a:lnTo>
                  <a:lnTo>
                    <a:pt x="627" y="353"/>
                  </a:lnTo>
                  <a:lnTo>
                    <a:pt x="627" y="353"/>
                  </a:lnTo>
                  <a:lnTo>
                    <a:pt x="627" y="353"/>
                  </a:lnTo>
                  <a:lnTo>
                    <a:pt x="625" y="353"/>
                  </a:lnTo>
                  <a:lnTo>
                    <a:pt x="625" y="353"/>
                  </a:lnTo>
                  <a:lnTo>
                    <a:pt x="625" y="353"/>
                  </a:lnTo>
                  <a:lnTo>
                    <a:pt x="627" y="353"/>
                  </a:lnTo>
                  <a:lnTo>
                    <a:pt x="625" y="350"/>
                  </a:lnTo>
                  <a:lnTo>
                    <a:pt x="625" y="350"/>
                  </a:lnTo>
                  <a:lnTo>
                    <a:pt x="627" y="350"/>
                  </a:lnTo>
                  <a:lnTo>
                    <a:pt x="627" y="348"/>
                  </a:lnTo>
                  <a:lnTo>
                    <a:pt x="627" y="350"/>
                  </a:lnTo>
                  <a:lnTo>
                    <a:pt x="627" y="350"/>
                  </a:lnTo>
                  <a:lnTo>
                    <a:pt x="629" y="350"/>
                  </a:lnTo>
                  <a:lnTo>
                    <a:pt x="629" y="350"/>
                  </a:lnTo>
                  <a:lnTo>
                    <a:pt x="629" y="350"/>
                  </a:lnTo>
                  <a:lnTo>
                    <a:pt x="629" y="350"/>
                  </a:lnTo>
                  <a:lnTo>
                    <a:pt x="629" y="350"/>
                  </a:lnTo>
                  <a:lnTo>
                    <a:pt x="629" y="350"/>
                  </a:lnTo>
                  <a:lnTo>
                    <a:pt x="632" y="350"/>
                  </a:lnTo>
                  <a:lnTo>
                    <a:pt x="632" y="350"/>
                  </a:lnTo>
                  <a:lnTo>
                    <a:pt x="632" y="348"/>
                  </a:lnTo>
                  <a:lnTo>
                    <a:pt x="629" y="348"/>
                  </a:lnTo>
                  <a:lnTo>
                    <a:pt x="629" y="348"/>
                  </a:lnTo>
                  <a:lnTo>
                    <a:pt x="627" y="348"/>
                  </a:lnTo>
                  <a:lnTo>
                    <a:pt x="625" y="348"/>
                  </a:lnTo>
                  <a:lnTo>
                    <a:pt x="625" y="345"/>
                  </a:lnTo>
                  <a:lnTo>
                    <a:pt x="625" y="343"/>
                  </a:lnTo>
                  <a:lnTo>
                    <a:pt x="622" y="343"/>
                  </a:lnTo>
                  <a:lnTo>
                    <a:pt x="622" y="341"/>
                  </a:lnTo>
                  <a:lnTo>
                    <a:pt x="620" y="341"/>
                  </a:lnTo>
                  <a:lnTo>
                    <a:pt x="620" y="341"/>
                  </a:lnTo>
                  <a:lnTo>
                    <a:pt x="620" y="341"/>
                  </a:lnTo>
                  <a:lnTo>
                    <a:pt x="620" y="341"/>
                  </a:lnTo>
                  <a:lnTo>
                    <a:pt x="620" y="341"/>
                  </a:lnTo>
                  <a:lnTo>
                    <a:pt x="618" y="341"/>
                  </a:lnTo>
                  <a:lnTo>
                    <a:pt x="618" y="341"/>
                  </a:lnTo>
                  <a:lnTo>
                    <a:pt x="618" y="341"/>
                  </a:lnTo>
                  <a:lnTo>
                    <a:pt x="618" y="341"/>
                  </a:lnTo>
                  <a:lnTo>
                    <a:pt x="618" y="341"/>
                  </a:lnTo>
                  <a:lnTo>
                    <a:pt x="615" y="343"/>
                  </a:lnTo>
                  <a:lnTo>
                    <a:pt x="615" y="343"/>
                  </a:lnTo>
                  <a:lnTo>
                    <a:pt x="615" y="345"/>
                  </a:lnTo>
                  <a:lnTo>
                    <a:pt x="615" y="345"/>
                  </a:lnTo>
                  <a:lnTo>
                    <a:pt x="615" y="345"/>
                  </a:lnTo>
                  <a:lnTo>
                    <a:pt x="613" y="345"/>
                  </a:lnTo>
                  <a:lnTo>
                    <a:pt x="613" y="343"/>
                  </a:lnTo>
                  <a:lnTo>
                    <a:pt x="613" y="343"/>
                  </a:lnTo>
                  <a:lnTo>
                    <a:pt x="613" y="343"/>
                  </a:lnTo>
                  <a:lnTo>
                    <a:pt x="613" y="343"/>
                  </a:lnTo>
                  <a:lnTo>
                    <a:pt x="615" y="341"/>
                  </a:lnTo>
                  <a:lnTo>
                    <a:pt x="615" y="341"/>
                  </a:lnTo>
                  <a:lnTo>
                    <a:pt x="615" y="341"/>
                  </a:lnTo>
                  <a:lnTo>
                    <a:pt x="615" y="341"/>
                  </a:lnTo>
                  <a:lnTo>
                    <a:pt x="615" y="341"/>
                  </a:lnTo>
                  <a:lnTo>
                    <a:pt x="615" y="341"/>
                  </a:lnTo>
                  <a:lnTo>
                    <a:pt x="615" y="341"/>
                  </a:lnTo>
                  <a:lnTo>
                    <a:pt x="615" y="341"/>
                  </a:lnTo>
                  <a:lnTo>
                    <a:pt x="613" y="338"/>
                  </a:lnTo>
                  <a:lnTo>
                    <a:pt x="613" y="338"/>
                  </a:lnTo>
                  <a:lnTo>
                    <a:pt x="613" y="338"/>
                  </a:lnTo>
                  <a:lnTo>
                    <a:pt x="613" y="338"/>
                  </a:lnTo>
                  <a:lnTo>
                    <a:pt x="613" y="338"/>
                  </a:lnTo>
                  <a:lnTo>
                    <a:pt x="613" y="338"/>
                  </a:lnTo>
                  <a:lnTo>
                    <a:pt x="613" y="338"/>
                  </a:lnTo>
                  <a:lnTo>
                    <a:pt x="613" y="338"/>
                  </a:lnTo>
                  <a:lnTo>
                    <a:pt x="613" y="338"/>
                  </a:lnTo>
                  <a:lnTo>
                    <a:pt x="613" y="338"/>
                  </a:lnTo>
                  <a:lnTo>
                    <a:pt x="613" y="338"/>
                  </a:lnTo>
                  <a:lnTo>
                    <a:pt x="610" y="338"/>
                  </a:lnTo>
                  <a:lnTo>
                    <a:pt x="610" y="338"/>
                  </a:lnTo>
                  <a:lnTo>
                    <a:pt x="610" y="336"/>
                  </a:lnTo>
                  <a:lnTo>
                    <a:pt x="610" y="336"/>
                  </a:lnTo>
                  <a:lnTo>
                    <a:pt x="608" y="336"/>
                  </a:lnTo>
                  <a:lnTo>
                    <a:pt x="608" y="336"/>
                  </a:lnTo>
                  <a:lnTo>
                    <a:pt x="608" y="336"/>
                  </a:lnTo>
                  <a:lnTo>
                    <a:pt x="608" y="336"/>
                  </a:lnTo>
                  <a:lnTo>
                    <a:pt x="606" y="336"/>
                  </a:lnTo>
                  <a:lnTo>
                    <a:pt x="606" y="336"/>
                  </a:lnTo>
                  <a:lnTo>
                    <a:pt x="606" y="338"/>
                  </a:lnTo>
                  <a:lnTo>
                    <a:pt x="606" y="338"/>
                  </a:lnTo>
                  <a:lnTo>
                    <a:pt x="606" y="338"/>
                  </a:lnTo>
                  <a:lnTo>
                    <a:pt x="608" y="338"/>
                  </a:lnTo>
                  <a:lnTo>
                    <a:pt x="606" y="341"/>
                  </a:lnTo>
                  <a:lnTo>
                    <a:pt x="606" y="341"/>
                  </a:lnTo>
                  <a:lnTo>
                    <a:pt x="606" y="338"/>
                  </a:lnTo>
                  <a:lnTo>
                    <a:pt x="603" y="338"/>
                  </a:lnTo>
                  <a:lnTo>
                    <a:pt x="601" y="338"/>
                  </a:lnTo>
                  <a:lnTo>
                    <a:pt x="601" y="338"/>
                  </a:lnTo>
                  <a:lnTo>
                    <a:pt x="601" y="338"/>
                  </a:lnTo>
                  <a:lnTo>
                    <a:pt x="599" y="338"/>
                  </a:lnTo>
                  <a:lnTo>
                    <a:pt x="599" y="336"/>
                  </a:lnTo>
                  <a:lnTo>
                    <a:pt x="599" y="336"/>
                  </a:lnTo>
                  <a:lnTo>
                    <a:pt x="599" y="336"/>
                  </a:lnTo>
                  <a:lnTo>
                    <a:pt x="599" y="334"/>
                  </a:lnTo>
                  <a:lnTo>
                    <a:pt x="599" y="334"/>
                  </a:lnTo>
                  <a:lnTo>
                    <a:pt x="599" y="334"/>
                  </a:lnTo>
                  <a:lnTo>
                    <a:pt x="601" y="334"/>
                  </a:lnTo>
                  <a:lnTo>
                    <a:pt x="603" y="331"/>
                  </a:lnTo>
                  <a:lnTo>
                    <a:pt x="603" y="331"/>
                  </a:lnTo>
                  <a:lnTo>
                    <a:pt x="603" y="331"/>
                  </a:lnTo>
                  <a:lnTo>
                    <a:pt x="603" y="329"/>
                  </a:lnTo>
                  <a:lnTo>
                    <a:pt x="603" y="329"/>
                  </a:lnTo>
                  <a:lnTo>
                    <a:pt x="601" y="331"/>
                  </a:lnTo>
                  <a:lnTo>
                    <a:pt x="601" y="329"/>
                  </a:lnTo>
                  <a:lnTo>
                    <a:pt x="601" y="329"/>
                  </a:lnTo>
                  <a:lnTo>
                    <a:pt x="601" y="329"/>
                  </a:lnTo>
                  <a:lnTo>
                    <a:pt x="601" y="329"/>
                  </a:lnTo>
                  <a:lnTo>
                    <a:pt x="601" y="327"/>
                  </a:lnTo>
                  <a:lnTo>
                    <a:pt x="601" y="327"/>
                  </a:lnTo>
                  <a:lnTo>
                    <a:pt x="601" y="329"/>
                  </a:lnTo>
                  <a:lnTo>
                    <a:pt x="601" y="329"/>
                  </a:lnTo>
                  <a:lnTo>
                    <a:pt x="601" y="329"/>
                  </a:lnTo>
                  <a:lnTo>
                    <a:pt x="601" y="329"/>
                  </a:lnTo>
                  <a:lnTo>
                    <a:pt x="601" y="331"/>
                  </a:lnTo>
                  <a:lnTo>
                    <a:pt x="599" y="331"/>
                  </a:lnTo>
                  <a:lnTo>
                    <a:pt x="599" y="331"/>
                  </a:lnTo>
                  <a:lnTo>
                    <a:pt x="596" y="331"/>
                  </a:lnTo>
                  <a:lnTo>
                    <a:pt x="596" y="334"/>
                  </a:lnTo>
                  <a:lnTo>
                    <a:pt x="596" y="336"/>
                  </a:lnTo>
                  <a:lnTo>
                    <a:pt x="596" y="338"/>
                  </a:lnTo>
                  <a:lnTo>
                    <a:pt x="596" y="338"/>
                  </a:lnTo>
                  <a:lnTo>
                    <a:pt x="594" y="338"/>
                  </a:lnTo>
                  <a:lnTo>
                    <a:pt x="594" y="338"/>
                  </a:lnTo>
                  <a:lnTo>
                    <a:pt x="594" y="341"/>
                  </a:lnTo>
                  <a:lnTo>
                    <a:pt x="594" y="341"/>
                  </a:lnTo>
                  <a:lnTo>
                    <a:pt x="594" y="341"/>
                  </a:lnTo>
                  <a:lnTo>
                    <a:pt x="592" y="341"/>
                  </a:lnTo>
                  <a:lnTo>
                    <a:pt x="592" y="341"/>
                  </a:lnTo>
                  <a:lnTo>
                    <a:pt x="592" y="341"/>
                  </a:lnTo>
                  <a:lnTo>
                    <a:pt x="592" y="341"/>
                  </a:lnTo>
                  <a:lnTo>
                    <a:pt x="592" y="338"/>
                  </a:lnTo>
                  <a:lnTo>
                    <a:pt x="592" y="336"/>
                  </a:lnTo>
                  <a:lnTo>
                    <a:pt x="592" y="336"/>
                  </a:lnTo>
                  <a:lnTo>
                    <a:pt x="594" y="336"/>
                  </a:lnTo>
                  <a:lnTo>
                    <a:pt x="594" y="334"/>
                  </a:lnTo>
                  <a:lnTo>
                    <a:pt x="587" y="331"/>
                  </a:lnTo>
                  <a:lnTo>
                    <a:pt x="587" y="329"/>
                  </a:lnTo>
                  <a:lnTo>
                    <a:pt x="587" y="327"/>
                  </a:lnTo>
                  <a:lnTo>
                    <a:pt x="587" y="327"/>
                  </a:lnTo>
                  <a:lnTo>
                    <a:pt x="589" y="329"/>
                  </a:lnTo>
                  <a:lnTo>
                    <a:pt x="589" y="327"/>
                  </a:lnTo>
                  <a:lnTo>
                    <a:pt x="587" y="327"/>
                  </a:lnTo>
                  <a:lnTo>
                    <a:pt x="587" y="324"/>
                  </a:lnTo>
                  <a:lnTo>
                    <a:pt x="584" y="322"/>
                  </a:lnTo>
                  <a:lnTo>
                    <a:pt x="584" y="319"/>
                  </a:lnTo>
                  <a:lnTo>
                    <a:pt x="584" y="317"/>
                  </a:lnTo>
                  <a:lnTo>
                    <a:pt x="584" y="312"/>
                  </a:lnTo>
                  <a:lnTo>
                    <a:pt x="584" y="312"/>
                  </a:lnTo>
                  <a:lnTo>
                    <a:pt x="584" y="315"/>
                  </a:lnTo>
                  <a:lnTo>
                    <a:pt x="584" y="315"/>
                  </a:lnTo>
                  <a:lnTo>
                    <a:pt x="584" y="317"/>
                  </a:lnTo>
                  <a:lnTo>
                    <a:pt x="582" y="319"/>
                  </a:lnTo>
                  <a:lnTo>
                    <a:pt x="582" y="319"/>
                  </a:lnTo>
                  <a:lnTo>
                    <a:pt x="582" y="319"/>
                  </a:lnTo>
                  <a:lnTo>
                    <a:pt x="582" y="315"/>
                  </a:lnTo>
                  <a:lnTo>
                    <a:pt x="582" y="315"/>
                  </a:lnTo>
                  <a:lnTo>
                    <a:pt x="582" y="315"/>
                  </a:lnTo>
                  <a:lnTo>
                    <a:pt x="582" y="315"/>
                  </a:lnTo>
                  <a:lnTo>
                    <a:pt x="582" y="315"/>
                  </a:lnTo>
                  <a:lnTo>
                    <a:pt x="582" y="315"/>
                  </a:lnTo>
                  <a:lnTo>
                    <a:pt x="582" y="315"/>
                  </a:lnTo>
                  <a:lnTo>
                    <a:pt x="582" y="315"/>
                  </a:lnTo>
                  <a:lnTo>
                    <a:pt x="582" y="312"/>
                  </a:lnTo>
                  <a:lnTo>
                    <a:pt x="582" y="312"/>
                  </a:lnTo>
                  <a:lnTo>
                    <a:pt x="582" y="312"/>
                  </a:lnTo>
                  <a:lnTo>
                    <a:pt x="582" y="312"/>
                  </a:lnTo>
                  <a:lnTo>
                    <a:pt x="580" y="315"/>
                  </a:lnTo>
                  <a:lnTo>
                    <a:pt x="580" y="315"/>
                  </a:lnTo>
                  <a:lnTo>
                    <a:pt x="580" y="312"/>
                  </a:lnTo>
                  <a:lnTo>
                    <a:pt x="580" y="312"/>
                  </a:lnTo>
                  <a:lnTo>
                    <a:pt x="580" y="312"/>
                  </a:lnTo>
                  <a:lnTo>
                    <a:pt x="580" y="312"/>
                  </a:lnTo>
                  <a:lnTo>
                    <a:pt x="580" y="312"/>
                  </a:lnTo>
                  <a:lnTo>
                    <a:pt x="580" y="310"/>
                  </a:lnTo>
                  <a:lnTo>
                    <a:pt x="580" y="312"/>
                  </a:lnTo>
                  <a:lnTo>
                    <a:pt x="582" y="310"/>
                  </a:lnTo>
                  <a:lnTo>
                    <a:pt x="582" y="310"/>
                  </a:lnTo>
                  <a:lnTo>
                    <a:pt x="582" y="308"/>
                  </a:lnTo>
                  <a:lnTo>
                    <a:pt x="582" y="308"/>
                  </a:lnTo>
                  <a:lnTo>
                    <a:pt x="584" y="308"/>
                  </a:lnTo>
                  <a:lnTo>
                    <a:pt x="584" y="308"/>
                  </a:lnTo>
                  <a:lnTo>
                    <a:pt x="582" y="310"/>
                  </a:lnTo>
                  <a:lnTo>
                    <a:pt x="582" y="310"/>
                  </a:lnTo>
                  <a:lnTo>
                    <a:pt x="584" y="310"/>
                  </a:lnTo>
                  <a:lnTo>
                    <a:pt x="584" y="310"/>
                  </a:lnTo>
                  <a:lnTo>
                    <a:pt x="584" y="312"/>
                  </a:lnTo>
                  <a:lnTo>
                    <a:pt x="584" y="312"/>
                  </a:lnTo>
                  <a:lnTo>
                    <a:pt x="584" y="312"/>
                  </a:lnTo>
                  <a:lnTo>
                    <a:pt x="584" y="312"/>
                  </a:lnTo>
                  <a:lnTo>
                    <a:pt x="587" y="310"/>
                  </a:lnTo>
                  <a:lnTo>
                    <a:pt x="587" y="310"/>
                  </a:lnTo>
                  <a:lnTo>
                    <a:pt x="587" y="308"/>
                  </a:lnTo>
                  <a:lnTo>
                    <a:pt x="587" y="305"/>
                  </a:lnTo>
                  <a:lnTo>
                    <a:pt x="589" y="305"/>
                  </a:lnTo>
                  <a:lnTo>
                    <a:pt x="589" y="305"/>
                  </a:lnTo>
                  <a:lnTo>
                    <a:pt x="587" y="305"/>
                  </a:lnTo>
                  <a:lnTo>
                    <a:pt x="587" y="305"/>
                  </a:lnTo>
                  <a:lnTo>
                    <a:pt x="587" y="305"/>
                  </a:lnTo>
                  <a:lnTo>
                    <a:pt x="584" y="305"/>
                  </a:lnTo>
                  <a:lnTo>
                    <a:pt x="580" y="305"/>
                  </a:lnTo>
                  <a:lnTo>
                    <a:pt x="577" y="305"/>
                  </a:lnTo>
                  <a:lnTo>
                    <a:pt x="577" y="305"/>
                  </a:lnTo>
                  <a:lnTo>
                    <a:pt x="575" y="308"/>
                  </a:lnTo>
                  <a:lnTo>
                    <a:pt x="575" y="305"/>
                  </a:lnTo>
                  <a:lnTo>
                    <a:pt x="573" y="305"/>
                  </a:lnTo>
                  <a:lnTo>
                    <a:pt x="570" y="305"/>
                  </a:lnTo>
                  <a:lnTo>
                    <a:pt x="570" y="305"/>
                  </a:lnTo>
                  <a:lnTo>
                    <a:pt x="570" y="305"/>
                  </a:lnTo>
                  <a:lnTo>
                    <a:pt x="570" y="308"/>
                  </a:lnTo>
                  <a:lnTo>
                    <a:pt x="570" y="308"/>
                  </a:lnTo>
                  <a:lnTo>
                    <a:pt x="568" y="308"/>
                  </a:lnTo>
                  <a:lnTo>
                    <a:pt x="568" y="308"/>
                  </a:lnTo>
                  <a:lnTo>
                    <a:pt x="568" y="310"/>
                  </a:lnTo>
                  <a:lnTo>
                    <a:pt x="573" y="312"/>
                  </a:lnTo>
                  <a:lnTo>
                    <a:pt x="573" y="312"/>
                  </a:lnTo>
                  <a:lnTo>
                    <a:pt x="580" y="327"/>
                  </a:lnTo>
                  <a:lnTo>
                    <a:pt x="582" y="327"/>
                  </a:lnTo>
                  <a:lnTo>
                    <a:pt x="582" y="327"/>
                  </a:lnTo>
                  <a:lnTo>
                    <a:pt x="582" y="331"/>
                  </a:lnTo>
                  <a:lnTo>
                    <a:pt x="582" y="334"/>
                  </a:lnTo>
                  <a:lnTo>
                    <a:pt x="584" y="336"/>
                  </a:lnTo>
                  <a:lnTo>
                    <a:pt x="587" y="336"/>
                  </a:lnTo>
                  <a:lnTo>
                    <a:pt x="587" y="341"/>
                  </a:lnTo>
                  <a:lnTo>
                    <a:pt x="587" y="343"/>
                  </a:lnTo>
                  <a:lnTo>
                    <a:pt x="587" y="345"/>
                  </a:lnTo>
                  <a:lnTo>
                    <a:pt x="584" y="348"/>
                  </a:lnTo>
                  <a:lnTo>
                    <a:pt x="582" y="350"/>
                  </a:lnTo>
                  <a:lnTo>
                    <a:pt x="582" y="350"/>
                  </a:lnTo>
                  <a:lnTo>
                    <a:pt x="580" y="350"/>
                  </a:lnTo>
                  <a:lnTo>
                    <a:pt x="580" y="350"/>
                  </a:lnTo>
                  <a:lnTo>
                    <a:pt x="580" y="353"/>
                  </a:lnTo>
                  <a:lnTo>
                    <a:pt x="580" y="353"/>
                  </a:lnTo>
                  <a:lnTo>
                    <a:pt x="582" y="355"/>
                  </a:lnTo>
                  <a:lnTo>
                    <a:pt x="582" y="357"/>
                  </a:lnTo>
                  <a:lnTo>
                    <a:pt x="582" y="357"/>
                  </a:lnTo>
                  <a:lnTo>
                    <a:pt x="584" y="357"/>
                  </a:lnTo>
                  <a:lnTo>
                    <a:pt x="584" y="357"/>
                  </a:lnTo>
                  <a:lnTo>
                    <a:pt x="587" y="357"/>
                  </a:lnTo>
                  <a:lnTo>
                    <a:pt x="587" y="357"/>
                  </a:lnTo>
                  <a:lnTo>
                    <a:pt x="587" y="357"/>
                  </a:lnTo>
                  <a:lnTo>
                    <a:pt x="584" y="357"/>
                  </a:lnTo>
                  <a:lnTo>
                    <a:pt x="584" y="360"/>
                  </a:lnTo>
                  <a:lnTo>
                    <a:pt x="584" y="360"/>
                  </a:lnTo>
                  <a:lnTo>
                    <a:pt x="584" y="362"/>
                  </a:lnTo>
                  <a:lnTo>
                    <a:pt x="584" y="362"/>
                  </a:lnTo>
                  <a:lnTo>
                    <a:pt x="587" y="360"/>
                  </a:lnTo>
                  <a:lnTo>
                    <a:pt x="587" y="360"/>
                  </a:lnTo>
                  <a:lnTo>
                    <a:pt x="587" y="357"/>
                  </a:lnTo>
                  <a:lnTo>
                    <a:pt x="589" y="357"/>
                  </a:lnTo>
                  <a:lnTo>
                    <a:pt x="589" y="357"/>
                  </a:lnTo>
                  <a:lnTo>
                    <a:pt x="589" y="360"/>
                  </a:lnTo>
                  <a:lnTo>
                    <a:pt x="587" y="360"/>
                  </a:lnTo>
                  <a:lnTo>
                    <a:pt x="587" y="360"/>
                  </a:lnTo>
                  <a:lnTo>
                    <a:pt x="589" y="360"/>
                  </a:lnTo>
                  <a:lnTo>
                    <a:pt x="589" y="360"/>
                  </a:lnTo>
                  <a:lnTo>
                    <a:pt x="587" y="362"/>
                  </a:lnTo>
                  <a:lnTo>
                    <a:pt x="587" y="362"/>
                  </a:lnTo>
                  <a:lnTo>
                    <a:pt x="587" y="364"/>
                  </a:lnTo>
                  <a:lnTo>
                    <a:pt x="589" y="372"/>
                  </a:lnTo>
                  <a:lnTo>
                    <a:pt x="589" y="372"/>
                  </a:lnTo>
                  <a:lnTo>
                    <a:pt x="589" y="372"/>
                  </a:lnTo>
                  <a:lnTo>
                    <a:pt x="589" y="369"/>
                  </a:lnTo>
                  <a:lnTo>
                    <a:pt x="592" y="367"/>
                  </a:lnTo>
                  <a:lnTo>
                    <a:pt x="592" y="367"/>
                  </a:lnTo>
                  <a:lnTo>
                    <a:pt x="592" y="367"/>
                  </a:lnTo>
                  <a:lnTo>
                    <a:pt x="592" y="364"/>
                  </a:lnTo>
                  <a:lnTo>
                    <a:pt x="592" y="364"/>
                  </a:lnTo>
                  <a:lnTo>
                    <a:pt x="592" y="364"/>
                  </a:lnTo>
                  <a:lnTo>
                    <a:pt x="592" y="364"/>
                  </a:lnTo>
                  <a:lnTo>
                    <a:pt x="592" y="364"/>
                  </a:lnTo>
                  <a:lnTo>
                    <a:pt x="592" y="362"/>
                  </a:lnTo>
                  <a:lnTo>
                    <a:pt x="594" y="362"/>
                  </a:lnTo>
                  <a:lnTo>
                    <a:pt x="594" y="362"/>
                  </a:lnTo>
                  <a:lnTo>
                    <a:pt x="594" y="362"/>
                  </a:lnTo>
                  <a:lnTo>
                    <a:pt x="594" y="362"/>
                  </a:lnTo>
                  <a:lnTo>
                    <a:pt x="596" y="362"/>
                  </a:lnTo>
                  <a:lnTo>
                    <a:pt x="596" y="362"/>
                  </a:lnTo>
                  <a:lnTo>
                    <a:pt x="596" y="362"/>
                  </a:lnTo>
                  <a:lnTo>
                    <a:pt x="596" y="362"/>
                  </a:lnTo>
                  <a:lnTo>
                    <a:pt x="596" y="362"/>
                  </a:lnTo>
                  <a:lnTo>
                    <a:pt x="596" y="362"/>
                  </a:lnTo>
                  <a:lnTo>
                    <a:pt x="596" y="360"/>
                  </a:lnTo>
                  <a:lnTo>
                    <a:pt x="599" y="362"/>
                  </a:lnTo>
                  <a:lnTo>
                    <a:pt x="599" y="362"/>
                  </a:lnTo>
                  <a:lnTo>
                    <a:pt x="599" y="362"/>
                  </a:lnTo>
                  <a:lnTo>
                    <a:pt x="601" y="362"/>
                  </a:lnTo>
                  <a:lnTo>
                    <a:pt x="601" y="360"/>
                  </a:lnTo>
                  <a:lnTo>
                    <a:pt x="601" y="360"/>
                  </a:lnTo>
                  <a:lnTo>
                    <a:pt x="601" y="357"/>
                  </a:lnTo>
                  <a:lnTo>
                    <a:pt x="601" y="357"/>
                  </a:lnTo>
                  <a:lnTo>
                    <a:pt x="601" y="355"/>
                  </a:lnTo>
                  <a:lnTo>
                    <a:pt x="601" y="360"/>
                  </a:lnTo>
                  <a:lnTo>
                    <a:pt x="603" y="360"/>
                  </a:lnTo>
                  <a:lnTo>
                    <a:pt x="603" y="357"/>
                  </a:lnTo>
                  <a:lnTo>
                    <a:pt x="603" y="357"/>
                  </a:lnTo>
                  <a:lnTo>
                    <a:pt x="603" y="357"/>
                  </a:lnTo>
                  <a:lnTo>
                    <a:pt x="603" y="357"/>
                  </a:lnTo>
                  <a:lnTo>
                    <a:pt x="603" y="357"/>
                  </a:lnTo>
                  <a:lnTo>
                    <a:pt x="603" y="360"/>
                  </a:lnTo>
                  <a:lnTo>
                    <a:pt x="603" y="360"/>
                  </a:lnTo>
                  <a:lnTo>
                    <a:pt x="606" y="357"/>
                  </a:lnTo>
                  <a:lnTo>
                    <a:pt x="606" y="360"/>
                  </a:lnTo>
                  <a:lnTo>
                    <a:pt x="603" y="362"/>
                  </a:lnTo>
                  <a:lnTo>
                    <a:pt x="603" y="362"/>
                  </a:lnTo>
                  <a:lnTo>
                    <a:pt x="603" y="362"/>
                  </a:lnTo>
                  <a:lnTo>
                    <a:pt x="603" y="362"/>
                  </a:lnTo>
                  <a:lnTo>
                    <a:pt x="603" y="362"/>
                  </a:lnTo>
                  <a:lnTo>
                    <a:pt x="603" y="362"/>
                  </a:lnTo>
                  <a:lnTo>
                    <a:pt x="601" y="362"/>
                  </a:lnTo>
                  <a:lnTo>
                    <a:pt x="601" y="364"/>
                  </a:lnTo>
                  <a:lnTo>
                    <a:pt x="601" y="364"/>
                  </a:lnTo>
                  <a:lnTo>
                    <a:pt x="601" y="364"/>
                  </a:lnTo>
                  <a:lnTo>
                    <a:pt x="599" y="364"/>
                  </a:lnTo>
                  <a:lnTo>
                    <a:pt x="599" y="364"/>
                  </a:lnTo>
                  <a:lnTo>
                    <a:pt x="599" y="367"/>
                  </a:lnTo>
                  <a:lnTo>
                    <a:pt x="599" y="367"/>
                  </a:lnTo>
                  <a:lnTo>
                    <a:pt x="599" y="367"/>
                  </a:lnTo>
                  <a:lnTo>
                    <a:pt x="596" y="367"/>
                  </a:lnTo>
                  <a:lnTo>
                    <a:pt x="596" y="364"/>
                  </a:lnTo>
                  <a:lnTo>
                    <a:pt x="596" y="364"/>
                  </a:lnTo>
                  <a:lnTo>
                    <a:pt x="596" y="364"/>
                  </a:lnTo>
                  <a:lnTo>
                    <a:pt x="596" y="364"/>
                  </a:lnTo>
                  <a:lnTo>
                    <a:pt x="596" y="364"/>
                  </a:lnTo>
                  <a:lnTo>
                    <a:pt x="594" y="367"/>
                  </a:lnTo>
                  <a:lnTo>
                    <a:pt x="594" y="367"/>
                  </a:lnTo>
                  <a:lnTo>
                    <a:pt x="594" y="369"/>
                  </a:lnTo>
                  <a:lnTo>
                    <a:pt x="594" y="369"/>
                  </a:lnTo>
                  <a:lnTo>
                    <a:pt x="592" y="372"/>
                  </a:lnTo>
                  <a:lnTo>
                    <a:pt x="589" y="372"/>
                  </a:lnTo>
                  <a:lnTo>
                    <a:pt x="589" y="374"/>
                  </a:lnTo>
                  <a:lnTo>
                    <a:pt x="599" y="388"/>
                  </a:lnTo>
                  <a:lnTo>
                    <a:pt x="606" y="402"/>
                  </a:lnTo>
                  <a:lnTo>
                    <a:pt x="606" y="407"/>
                  </a:lnTo>
                  <a:lnTo>
                    <a:pt x="610" y="417"/>
                  </a:lnTo>
                  <a:lnTo>
                    <a:pt x="610" y="421"/>
                  </a:lnTo>
                  <a:lnTo>
                    <a:pt x="613" y="424"/>
                  </a:lnTo>
                  <a:lnTo>
                    <a:pt x="615" y="424"/>
                  </a:lnTo>
                  <a:lnTo>
                    <a:pt x="618" y="421"/>
                  </a:lnTo>
                  <a:lnTo>
                    <a:pt x="618" y="421"/>
                  </a:lnTo>
                  <a:lnTo>
                    <a:pt x="618" y="421"/>
                  </a:lnTo>
                  <a:lnTo>
                    <a:pt x="618" y="419"/>
                  </a:lnTo>
                  <a:lnTo>
                    <a:pt x="618" y="419"/>
                  </a:lnTo>
                  <a:lnTo>
                    <a:pt x="618" y="417"/>
                  </a:lnTo>
                  <a:lnTo>
                    <a:pt x="618" y="417"/>
                  </a:lnTo>
                  <a:lnTo>
                    <a:pt x="618" y="417"/>
                  </a:lnTo>
                  <a:lnTo>
                    <a:pt x="618" y="417"/>
                  </a:lnTo>
                  <a:lnTo>
                    <a:pt x="618" y="417"/>
                  </a:lnTo>
                  <a:lnTo>
                    <a:pt x="615" y="417"/>
                  </a:lnTo>
                  <a:lnTo>
                    <a:pt x="615" y="412"/>
                  </a:lnTo>
                  <a:lnTo>
                    <a:pt x="615" y="412"/>
                  </a:lnTo>
                  <a:lnTo>
                    <a:pt x="613" y="412"/>
                  </a:lnTo>
                  <a:lnTo>
                    <a:pt x="613" y="409"/>
                  </a:lnTo>
                  <a:lnTo>
                    <a:pt x="613" y="409"/>
                  </a:lnTo>
                  <a:lnTo>
                    <a:pt x="613" y="409"/>
                  </a:lnTo>
                  <a:lnTo>
                    <a:pt x="613" y="409"/>
                  </a:lnTo>
                  <a:lnTo>
                    <a:pt x="613" y="407"/>
                  </a:lnTo>
                  <a:lnTo>
                    <a:pt x="610" y="407"/>
                  </a:lnTo>
                  <a:lnTo>
                    <a:pt x="610" y="407"/>
                  </a:lnTo>
                  <a:lnTo>
                    <a:pt x="610" y="405"/>
                  </a:lnTo>
                  <a:lnTo>
                    <a:pt x="610" y="405"/>
                  </a:lnTo>
                  <a:lnTo>
                    <a:pt x="610" y="402"/>
                  </a:lnTo>
                  <a:lnTo>
                    <a:pt x="610" y="402"/>
                  </a:lnTo>
                  <a:lnTo>
                    <a:pt x="610" y="400"/>
                  </a:lnTo>
                  <a:lnTo>
                    <a:pt x="610" y="400"/>
                  </a:lnTo>
                  <a:lnTo>
                    <a:pt x="608" y="398"/>
                  </a:lnTo>
                  <a:lnTo>
                    <a:pt x="608" y="395"/>
                  </a:lnTo>
                  <a:lnTo>
                    <a:pt x="610" y="395"/>
                  </a:lnTo>
                  <a:lnTo>
                    <a:pt x="610" y="393"/>
                  </a:lnTo>
                  <a:lnTo>
                    <a:pt x="610" y="393"/>
                  </a:lnTo>
                  <a:lnTo>
                    <a:pt x="610" y="393"/>
                  </a:lnTo>
                  <a:lnTo>
                    <a:pt x="610" y="393"/>
                  </a:lnTo>
                  <a:lnTo>
                    <a:pt x="610" y="390"/>
                  </a:lnTo>
                  <a:lnTo>
                    <a:pt x="610" y="390"/>
                  </a:lnTo>
                  <a:lnTo>
                    <a:pt x="610" y="393"/>
                  </a:lnTo>
                  <a:lnTo>
                    <a:pt x="613" y="393"/>
                  </a:lnTo>
                  <a:lnTo>
                    <a:pt x="613" y="393"/>
                  </a:lnTo>
                  <a:lnTo>
                    <a:pt x="613" y="395"/>
                  </a:lnTo>
                  <a:lnTo>
                    <a:pt x="610" y="395"/>
                  </a:lnTo>
                  <a:lnTo>
                    <a:pt x="608" y="398"/>
                  </a:lnTo>
                  <a:lnTo>
                    <a:pt x="610" y="398"/>
                  </a:lnTo>
                  <a:lnTo>
                    <a:pt x="610" y="398"/>
                  </a:lnTo>
                  <a:lnTo>
                    <a:pt x="610" y="400"/>
                  </a:lnTo>
                  <a:lnTo>
                    <a:pt x="613" y="402"/>
                  </a:lnTo>
                  <a:lnTo>
                    <a:pt x="613" y="402"/>
                  </a:lnTo>
                  <a:lnTo>
                    <a:pt x="613" y="405"/>
                  </a:lnTo>
                  <a:lnTo>
                    <a:pt x="613" y="407"/>
                  </a:lnTo>
                  <a:lnTo>
                    <a:pt x="613" y="407"/>
                  </a:lnTo>
                  <a:lnTo>
                    <a:pt x="613" y="407"/>
                  </a:lnTo>
                  <a:lnTo>
                    <a:pt x="613" y="407"/>
                  </a:lnTo>
                  <a:lnTo>
                    <a:pt x="615" y="409"/>
                  </a:lnTo>
                  <a:lnTo>
                    <a:pt x="615" y="409"/>
                  </a:lnTo>
                  <a:lnTo>
                    <a:pt x="615" y="409"/>
                  </a:lnTo>
                  <a:lnTo>
                    <a:pt x="618" y="409"/>
                  </a:lnTo>
                  <a:lnTo>
                    <a:pt x="618" y="409"/>
                  </a:lnTo>
                  <a:lnTo>
                    <a:pt x="618" y="409"/>
                  </a:lnTo>
                  <a:lnTo>
                    <a:pt x="620" y="412"/>
                  </a:lnTo>
                  <a:lnTo>
                    <a:pt x="620" y="412"/>
                  </a:lnTo>
                  <a:lnTo>
                    <a:pt x="620" y="414"/>
                  </a:lnTo>
                  <a:lnTo>
                    <a:pt x="620" y="414"/>
                  </a:lnTo>
                  <a:lnTo>
                    <a:pt x="620" y="414"/>
                  </a:lnTo>
                  <a:lnTo>
                    <a:pt x="622" y="414"/>
                  </a:lnTo>
                  <a:lnTo>
                    <a:pt x="622" y="414"/>
                  </a:lnTo>
                  <a:lnTo>
                    <a:pt x="622" y="417"/>
                  </a:lnTo>
                  <a:lnTo>
                    <a:pt x="622" y="417"/>
                  </a:lnTo>
                  <a:lnTo>
                    <a:pt x="622" y="414"/>
                  </a:lnTo>
                  <a:lnTo>
                    <a:pt x="622" y="414"/>
                  </a:lnTo>
                  <a:lnTo>
                    <a:pt x="625" y="414"/>
                  </a:lnTo>
                  <a:lnTo>
                    <a:pt x="625" y="414"/>
                  </a:lnTo>
                  <a:lnTo>
                    <a:pt x="625" y="414"/>
                  </a:lnTo>
                  <a:lnTo>
                    <a:pt x="625" y="412"/>
                  </a:lnTo>
                  <a:lnTo>
                    <a:pt x="625" y="412"/>
                  </a:lnTo>
                  <a:lnTo>
                    <a:pt x="625" y="412"/>
                  </a:lnTo>
                  <a:lnTo>
                    <a:pt x="625" y="412"/>
                  </a:lnTo>
                  <a:lnTo>
                    <a:pt x="625" y="412"/>
                  </a:lnTo>
                  <a:lnTo>
                    <a:pt x="622" y="412"/>
                  </a:lnTo>
                  <a:lnTo>
                    <a:pt x="622" y="412"/>
                  </a:lnTo>
                  <a:lnTo>
                    <a:pt x="622" y="412"/>
                  </a:lnTo>
                  <a:lnTo>
                    <a:pt x="622" y="412"/>
                  </a:lnTo>
                  <a:lnTo>
                    <a:pt x="622" y="409"/>
                  </a:lnTo>
                  <a:lnTo>
                    <a:pt x="622" y="409"/>
                  </a:lnTo>
                  <a:lnTo>
                    <a:pt x="622" y="409"/>
                  </a:lnTo>
                  <a:lnTo>
                    <a:pt x="622" y="409"/>
                  </a:lnTo>
                  <a:lnTo>
                    <a:pt x="620" y="409"/>
                  </a:lnTo>
                  <a:lnTo>
                    <a:pt x="620" y="409"/>
                  </a:lnTo>
                  <a:lnTo>
                    <a:pt x="620" y="407"/>
                  </a:lnTo>
                  <a:lnTo>
                    <a:pt x="622" y="407"/>
                  </a:lnTo>
                  <a:lnTo>
                    <a:pt x="625" y="407"/>
                  </a:lnTo>
                  <a:lnTo>
                    <a:pt x="622" y="407"/>
                  </a:lnTo>
                  <a:lnTo>
                    <a:pt x="625" y="407"/>
                  </a:lnTo>
                  <a:lnTo>
                    <a:pt x="625" y="407"/>
                  </a:lnTo>
                  <a:lnTo>
                    <a:pt x="625" y="407"/>
                  </a:lnTo>
                  <a:lnTo>
                    <a:pt x="625" y="407"/>
                  </a:lnTo>
                  <a:lnTo>
                    <a:pt x="625" y="407"/>
                  </a:lnTo>
                  <a:lnTo>
                    <a:pt x="625" y="409"/>
                  </a:lnTo>
                  <a:lnTo>
                    <a:pt x="625" y="409"/>
                  </a:lnTo>
                  <a:lnTo>
                    <a:pt x="625" y="409"/>
                  </a:lnTo>
                  <a:lnTo>
                    <a:pt x="625" y="409"/>
                  </a:lnTo>
                  <a:lnTo>
                    <a:pt x="625" y="409"/>
                  </a:lnTo>
                  <a:lnTo>
                    <a:pt x="625" y="409"/>
                  </a:lnTo>
                  <a:lnTo>
                    <a:pt x="627" y="409"/>
                  </a:lnTo>
                  <a:lnTo>
                    <a:pt x="627" y="409"/>
                  </a:lnTo>
                  <a:lnTo>
                    <a:pt x="627" y="412"/>
                  </a:lnTo>
                  <a:lnTo>
                    <a:pt x="627" y="412"/>
                  </a:lnTo>
                  <a:lnTo>
                    <a:pt x="627" y="412"/>
                  </a:lnTo>
                  <a:lnTo>
                    <a:pt x="627" y="412"/>
                  </a:lnTo>
                  <a:lnTo>
                    <a:pt x="627" y="412"/>
                  </a:lnTo>
                  <a:lnTo>
                    <a:pt x="627" y="412"/>
                  </a:lnTo>
                  <a:lnTo>
                    <a:pt x="627" y="412"/>
                  </a:lnTo>
                  <a:lnTo>
                    <a:pt x="627" y="412"/>
                  </a:lnTo>
                  <a:lnTo>
                    <a:pt x="629" y="412"/>
                  </a:lnTo>
                  <a:lnTo>
                    <a:pt x="632" y="409"/>
                  </a:lnTo>
                  <a:lnTo>
                    <a:pt x="632" y="407"/>
                  </a:lnTo>
                  <a:lnTo>
                    <a:pt x="632" y="407"/>
                  </a:lnTo>
                  <a:lnTo>
                    <a:pt x="634" y="407"/>
                  </a:lnTo>
                  <a:lnTo>
                    <a:pt x="634" y="409"/>
                  </a:lnTo>
                  <a:lnTo>
                    <a:pt x="634" y="409"/>
                  </a:lnTo>
                  <a:lnTo>
                    <a:pt x="632" y="409"/>
                  </a:lnTo>
                  <a:lnTo>
                    <a:pt x="632" y="409"/>
                  </a:lnTo>
                  <a:lnTo>
                    <a:pt x="632" y="409"/>
                  </a:lnTo>
                  <a:lnTo>
                    <a:pt x="632" y="409"/>
                  </a:lnTo>
                  <a:lnTo>
                    <a:pt x="632" y="412"/>
                  </a:lnTo>
                  <a:lnTo>
                    <a:pt x="632" y="412"/>
                  </a:lnTo>
                  <a:lnTo>
                    <a:pt x="629" y="412"/>
                  </a:lnTo>
                  <a:lnTo>
                    <a:pt x="627" y="414"/>
                  </a:lnTo>
                  <a:lnTo>
                    <a:pt x="627" y="417"/>
                  </a:lnTo>
                  <a:lnTo>
                    <a:pt x="627" y="417"/>
                  </a:lnTo>
                  <a:lnTo>
                    <a:pt x="627" y="417"/>
                  </a:lnTo>
                  <a:lnTo>
                    <a:pt x="625" y="414"/>
                  </a:lnTo>
                  <a:lnTo>
                    <a:pt x="625" y="414"/>
                  </a:lnTo>
                  <a:lnTo>
                    <a:pt x="625" y="417"/>
                  </a:lnTo>
                  <a:lnTo>
                    <a:pt x="625" y="417"/>
                  </a:lnTo>
                  <a:lnTo>
                    <a:pt x="625" y="417"/>
                  </a:lnTo>
                  <a:lnTo>
                    <a:pt x="627" y="417"/>
                  </a:lnTo>
                  <a:lnTo>
                    <a:pt x="627" y="417"/>
                  </a:lnTo>
                  <a:lnTo>
                    <a:pt x="629" y="417"/>
                  </a:lnTo>
                  <a:lnTo>
                    <a:pt x="629" y="414"/>
                  </a:lnTo>
                  <a:lnTo>
                    <a:pt x="629" y="417"/>
                  </a:lnTo>
                  <a:lnTo>
                    <a:pt x="632" y="417"/>
                  </a:lnTo>
                  <a:lnTo>
                    <a:pt x="632" y="414"/>
                  </a:lnTo>
                  <a:lnTo>
                    <a:pt x="632" y="414"/>
                  </a:lnTo>
                  <a:lnTo>
                    <a:pt x="634" y="414"/>
                  </a:lnTo>
                  <a:lnTo>
                    <a:pt x="634" y="414"/>
                  </a:lnTo>
                  <a:lnTo>
                    <a:pt x="634" y="414"/>
                  </a:lnTo>
                  <a:lnTo>
                    <a:pt x="634" y="414"/>
                  </a:lnTo>
                  <a:lnTo>
                    <a:pt x="634" y="414"/>
                  </a:lnTo>
                  <a:lnTo>
                    <a:pt x="634" y="412"/>
                  </a:lnTo>
                  <a:lnTo>
                    <a:pt x="636" y="414"/>
                  </a:lnTo>
                  <a:lnTo>
                    <a:pt x="636" y="414"/>
                  </a:lnTo>
                  <a:lnTo>
                    <a:pt x="636" y="414"/>
                  </a:lnTo>
                  <a:lnTo>
                    <a:pt x="636" y="414"/>
                  </a:lnTo>
                  <a:lnTo>
                    <a:pt x="636" y="414"/>
                  </a:lnTo>
                  <a:lnTo>
                    <a:pt x="634" y="414"/>
                  </a:lnTo>
                  <a:lnTo>
                    <a:pt x="634" y="414"/>
                  </a:lnTo>
                  <a:lnTo>
                    <a:pt x="634" y="414"/>
                  </a:lnTo>
                  <a:lnTo>
                    <a:pt x="632" y="417"/>
                  </a:lnTo>
                  <a:lnTo>
                    <a:pt x="632" y="417"/>
                  </a:lnTo>
                  <a:lnTo>
                    <a:pt x="629" y="417"/>
                  </a:lnTo>
                  <a:lnTo>
                    <a:pt x="629" y="419"/>
                  </a:lnTo>
                  <a:lnTo>
                    <a:pt x="629" y="419"/>
                  </a:lnTo>
                  <a:lnTo>
                    <a:pt x="627" y="419"/>
                  </a:lnTo>
                  <a:lnTo>
                    <a:pt x="625" y="419"/>
                  </a:lnTo>
                  <a:lnTo>
                    <a:pt x="625" y="419"/>
                  </a:lnTo>
                  <a:lnTo>
                    <a:pt x="625" y="419"/>
                  </a:lnTo>
                  <a:lnTo>
                    <a:pt x="622" y="419"/>
                  </a:lnTo>
                  <a:lnTo>
                    <a:pt x="622" y="419"/>
                  </a:lnTo>
                  <a:lnTo>
                    <a:pt x="622" y="419"/>
                  </a:lnTo>
                  <a:lnTo>
                    <a:pt x="622" y="421"/>
                  </a:lnTo>
                  <a:lnTo>
                    <a:pt x="622" y="421"/>
                  </a:lnTo>
                  <a:lnTo>
                    <a:pt x="625" y="424"/>
                  </a:lnTo>
                  <a:lnTo>
                    <a:pt x="627" y="424"/>
                  </a:lnTo>
                  <a:lnTo>
                    <a:pt x="627" y="421"/>
                  </a:lnTo>
                  <a:lnTo>
                    <a:pt x="629" y="421"/>
                  </a:lnTo>
                  <a:lnTo>
                    <a:pt x="629" y="421"/>
                  </a:lnTo>
                  <a:lnTo>
                    <a:pt x="629" y="421"/>
                  </a:lnTo>
                  <a:lnTo>
                    <a:pt x="632" y="421"/>
                  </a:lnTo>
                  <a:lnTo>
                    <a:pt x="632" y="421"/>
                  </a:lnTo>
                  <a:lnTo>
                    <a:pt x="629" y="424"/>
                  </a:lnTo>
                  <a:lnTo>
                    <a:pt x="629" y="424"/>
                  </a:lnTo>
                  <a:lnTo>
                    <a:pt x="629" y="424"/>
                  </a:lnTo>
                  <a:lnTo>
                    <a:pt x="629" y="426"/>
                  </a:lnTo>
                  <a:lnTo>
                    <a:pt x="629" y="426"/>
                  </a:lnTo>
                  <a:lnTo>
                    <a:pt x="629" y="426"/>
                  </a:lnTo>
                  <a:lnTo>
                    <a:pt x="629" y="426"/>
                  </a:lnTo>
                  <a:lnTo>
                    <a:pt x="629" y="426"/>
                  </a:lnTo>
                  <a:lnTo>
                    <a:pt x="629" y="431"/>
                  </a:lnTo>
                  <a:lnTo>
                    <a:pt x="629" y="431"/>
                  </a:lnTo>
                  <a:lnTo>
                    <a:pt x="629" y="431"/>
                  </a:lnTo>
                  <a:lnTo>
                    <a:pt x="629" y="431"/>
                  </a:lnTo>
                  <a:lnTo>
                    <a:pt x="629" y="433"/>
                  </a:lnTo>
                  <a:lnTo>
                    <a:pt x="629" y="433"/>
                  </a:lnTo>
                  <a:lnTo>
                    <a:pt x="629" y="433"/>
                  </a:lnTo>
                  <a:lnTo>
                    <a:pt x="629" y="433"/>
                  </a:lnTo>
                  <a:lnTo>
                    <a:pt x="629" y="433"/>
                  </a:lnTo>
                  <a:lnTo>
                    <a:pt x="629" y="433"/>
                  </a:lnTo>
                  <a:lnTo>
                    <a:pt x="629" y="435"/>
                  </a:lnTo>
                  <a:lnTo>
                    <a:pt x="629" y="435"/>
                  </a:lnTo>
                  <a:lnTo>
                    <a:pt x="627" y="435"/>
                  </a:lnTo>
                  <a:lnTo>
                    <a:pt x="627" y="435"/>
                  </a:lnTo>
                  <a:lnTo>
                    <a:pt x="627" y="438"/>
                  </a:lnTo>
                  <a:lnTo>
                    <a:pt x="627" y="438"/>
                  </a:lnTo>
                  <a:lnTo>
                    <a:pt x="627" y="438"/>
                  </a:lnTo>
                  <a:lnTo>
                    <a:pt x="625" y="440"/>
                  </a:lnTo>
                  <a:lnTo>
                    <a:pt x="625" y="438"/>
                  </a:lnTo>
                  <a:lnTo>
                    <a:pt x="625" y="438"/>
                  </a:lnTo>
                  <a:lnTo>
                    <a:pt x="625" y="435"/>
                  </a:lnTo>
                  <a:lnTo>
                    <a:pt x="625" y="438"/>
                  </a:lnTo>
                  <a:lnTo>
                    <a:pt x="625" y="438"/>
                  </a:lnTo>
                  <a:lnTo>
                    <a:pt x="625" y="438"/>
                  </a:lnTo>
                  <a:lnTo>
                    <a:pt x="625" y="438"/>
                  </a:lnTo>
                  <a:lnTo>
                    <a:pt x="622" y="438"/>
                  </a:lnTo>
                  <a:lnTo>
                    <a:pt x="622" y="438"/>
                  </a:lnTo>
                  <a:lnTo>
                    <a:pt x="622" y="435"/>
                  </a:lnTo>
                  <a:lnTo>
                    <a:pt x="622" y="435"/>
                  </a:lnTo>
                  <a:lnTo>
                    <a:pt x="622" y="435"/>
                  </a:lnTo>
                  <a:lnTo>
                    <a:pt x="622" y="435"/>
                  </a:lnTo>
                  <a:lnTo>
                    <a:pt x="622" y="435"/>
                  </a:lnTo>
                  <a:lnTo>
                    <a:pt x="625" y="435"/>
                  </a:lnTo>
                  <a:lnTo>
                    <a:pt x="625" y="435"/>
                  </a:lnTo>
                  <a:lnTo>
                    <a:pt x="625" y="433"/>
                  </a:lnTo>
                  <a:lnTo>
                    <a:pt x="625" y="433"/>
                  </a:lnTo>
                  <a:lnTo>
                    <a:pt x="622" y="433"/>
                  </a:lnTo>
                  <a:lnTo>
                    <a:pt x="622" y="433"/>
                  </a:lnTo>
                  <a:lnTo>
                    <a:pt x="622" y="433"/>
                  </a:lnTo>
                  <a:lnTo>
                    <a:pt x="622" y="431"/>
                  </a:lnTo>
                  <a:lnTo>
                    <a:pt x="622" y="431"/>
                  </a:lnTo>
                  <a:lnTo>
                    <a:pt x="622" y="431"/>
                  </a:lnTo>
                  <a:lnTo>
                    <a:pt x="620" y="428"/>
                  </a:lnTo>
                  <a:lnTo>
                    <a:pt x="620" y="428"/>
                  </a:lnTo>
                  <a:lnTo>
                    <a:pt x="620" y="426"/>
                  </a:lnTo>
                  <a:lnTo>
                    <a:pt x="620" y="426"/>
                  </a:lnTo>
                  <a:lnTo>
                    <a:pt x="618" y="426"/>
                  </a:lnTo>
                  <a:lnTo>
                    <a:pt x="618" y="426"/>
                  </a:lnTo>
                  <a:lnTo>
                    <a:pt x="618" y="428"/>
                  </a:lnTo>
                  <a:lnTo>
                    <a:pt x="618" y="428"/>
                  </a:lnTo>
                  <a:lnTo>
                    <a:pt x="618" y="426"/>
                  </a:lnTo>
                  <a:lnTo>
                    <a:pt x="618" y="424"/>
                  </a:lnTo>
                  <a:lnTo>
                    <a:pt x="618" y="426"/>
                  </a:lnTo>
                  <a:lnTo>
                    <a:pt x="618" y="426"/>
                  </a:lnTo>
                  <a:lnTo>
                    <a:pt x="618" y="426"/>
                  </a:lnTo>
                  <a:lnTo>
                    <a:pt x="615" y="426"/>
                  </a:lnTo>
                  <a:lnTo>
                    <a:pt x="615" y="428"/>
                  </a:lnTo>
                  <a:lnTo>
                    <a:pt x="618" y="433"/>
                  </a:lnTo>
                  <a:lnTo>
                    <a:pt x="622" y="440"/>
                  </a:lnTo>
                  <a:lnTo>
                    <a:pt x="622" y="445"/>
                  </a:lnTo>
                  <a:lnTo>
                    <a:pt x="622" y="447"/>
                  </a:lnTo>
                  <a:lnTo>
                    <a:pt x="622" y="452"/>
                  </a:lnTo>
                  <a:lnTo>
                    <a:pt x="625" y="459"/>
                  </a:lnTo>
                  <a:lnTo>
                    <a:pt x="625" y="461"/>
                  </a:lnTo>
                  <a:lnTo>
                    <a:pt x="625" y="461"/>
                  </a:lnTo>
                  <a:lnTo>
                    <a:pt x="627" y="461"/>
                  </a:lnTo>
                  <a:lnTo>
                    <a:pt x="627" y="459"/>
                  </a:lnTo>
                  <a:lnTo>
                    <a:pt x="627" y="459"/>
                  </a:lnTo>
                  <a:lnTo>
                    <a:pt x="629" y="459"/>
                  </a:lnTo>
                  <a:lnTo>
                    <a:pt x="629" y="459"/>
                  </a:lnTo>
                  <a:lnTo>
                    <a:pt x="629" y="459"/>
                  </a:lnTo>
                  <a:lnTo>
                    <a:pt x="629" y="459"/>
                  </a:lnTo>
                  <a:lnTo>
                    <a:pt x="632" y="457"/>
                  </a:lnTo>
                  <a:lnTo>
                    <a:pt x="632" y="457"/>
                  </a:lnTo>
                  <a:lnTo>
                    <a:pt x="634" y="457"/>
                  </a:lnTo>
                  <a:lnTo>
                    <a:pt x="634" y="454"/>
                  </a:lnTo>
                  <a:lnTo>
                    <a:pt x="639" y="454"/>
                  </a:lnTo>
                  <a:lnTo>
                    <a:pt x="641" y="457"/>
                  </a:lnTo>
                  <a:lnTo>
                    <a:pt x="641" y="457"/>
                  </a:lnTo>
                  <a:lnTo>
                    <a:pt x="641" y="457"/>
                  </a:lnTo>
                  <a:lnTo>
                    <a:pt x="639" y="457"/>
                  </a:lnTo>
                  <a:lnTo>
                    <a:pt x="639" y="457"/>
                  </a:lnTo>
                  <a:lnTo>
                    <a:pt x="639" y="459"/>
                  </a:lnTo>
                  <a:lnTo>
                    <a:pt x="639" y="459"/>
                  </a:lnTo>
                  <a:lnTo>
                    <a:pt x="639" y="459"/>
                  </a:lnTo>
                  <a:lnTo>
                    <a:pt x="641" y="459"/>
                  </a:lnTo>
                  <a:lnTo>
                    <a:pt x="641" y="459"/>
                  </a:lnTo>
                  <a:lnTo>
                    <a:pt x="641" y="461"/>
                  </a:lnTo>
                  <a:lnTo>
                    <a:pt x="641" y="461"/>
                  </a:lnTo>
                  <a:lnTo>
                    <a:pt x="641" y="461"/>
                  </a:lnTo>
                  <a:lnTo>
                    <a:pt x="641" y="461"/>
                  </a:lnTo>
                  <a:lnTo>
                    <a:pt x="644" y="464"/>
                  </a:lnTo>
                  <a:lnTo>
                    <a:pt x="644" y="464"/>
                  </a:lnTo>
                  <a:lnTo>
                    <a:pt x="644" y="464"/>
                  </a:lnTo>
                  <a:lnTo>
                    <a:pt x="644" y="466"/>
                  </a:lnTo>
                  <a:lnTo>
                    <a:pt x="644" y="466"/>
                  </a:lnTo>
                  <a:lnTo>
                    <a:pt x="644" y="466"/>
                  </a:lnTo>
                  <a:lnTo>
                    <a:pt x="644" y="466"/>
                  </a:lnTo>
                  <a:lnTo>
                    <a:pt x="641" y="464"/>
                  </a:lnTo>
                  <a:lnTo>
                    <a:pt x="641" y="464"/>
                  </a:lnTo>
                  <a:lnTo>
                    <a:pt x="639" y="464"/>
                  </a:lnTo>
                  <a:lnTo>
                    <a:pt x="636" y="466"/>
                  </a:lnTo>
                  <a:lnTo>
                    <a:pt x="636" y="466"/>
                  </a:lnTo>
                  <a:lnTo>
                    <a:pt x="636" y="466"/>
                  </a:lnTo>
                  <a:lnTo>
                    <a:pt x="634" y="469"/>
                  </a:lnTo>
                  <a:lnTo>
                    <a:pt x="632" y="469"/>
                  </a:lnTo>
                  <a:lnTo>
                    <a:pt x="634" y="469"/>
                  </a:lnTo>
                  <a:lnTo>
                    <a:pt x="636" y="469"/>
                  </a:lnTo>
                  <a:lnTo>
                    <a:pt x="636" y="469"/>
                  </a:lnTo>
                  <a:lnTo>
                    <a:pt x="636" y="469"/>
                  </a:lnTo>
                  <a:lnTo>
                    <a:pt x="634" y="469"/>
                  </a:lnTo>
                  <a:lnTo>
                    <a:pt x="634" y="469"/>
                  </a:lnTo>
                  <a:lnTo>
                    <a:pt x="634" y="471"/>
                  </a:lnTo>
                  <a:lnTo>
                    <a:pt x="634" y="471"/>
                  </a:lnTo>
                  <a:lnTo>
                    <a:pt x="634" y="473"/>
                  </a:lnTo>
                  <a:lnTo>
                    <a:pt x="632" y="473"/>
                  </a:lnTo>
                  <a:lnTo>
                    <a:pt x="632" y="473"/>
                  </a:lnTo>
                  <a:lnTo>
                    <a:pt x="632" y="471"/>
                  </a:lnTo>
                  <a:lnTo>
                    <a:pt x="632" y="469"/>
                  </a:lnTo>
                  <a:lnTo>
                    <a:pt x="629" y="464"/>
                  </a:lnTo>
                  <a:lnTo>
                    <a:pt x="629" y="464"/>
                  </a:lnTo>
                  <a:lnTo>
                    <a:pt x="632" y="464"/>
                  </a:lnTo>
                  <a:lnTo>
                    <a:pt x="632" y="464"/>
                  </a:lnTo>
                  <a:lnTo>
                    <a:pt x="632" y="464"/>
                  </a:lnTo>
                  <a:lnTo>
                    <a:pt x="629" y="461"/>
                  </a:lnTo>
                  <a:lnTo>
                    <a:pt x="629" y="464"/>
                  </a:lnTo>
                  <a:lnTo>
                    <a:pt x="627" y="464"/>
                  </a:lnTo>
                  <a:lnTo>
                    <a:pt x="627" y="464"/>
                  </a:lnTo>
                  <a:lnTo>
                    <a:pt x="627" y="464"/>
                  </a:lnTo>
                  <a:lnTo>
                    <a:pt x="627" y="469"/>
                  </a:lnTo>
                  <a:lnTo>
                    <a:pt x="627" y="469"/>
                  </a:lnTo>
                  <a:lnTo>
                    <a:pt x="627" y="471"/>
                  </a:lnTo>
                  <a:lnTo>
                    <a:pt x="627" y="473"/>
                  </a:lnTo>
                  <a:lnTo>
                    <a:pt x="627" y="473"/>
                  </a:lnTo>
                  <a:lnTo>
                    <a:pt x="629" y="478"/>
                  </a:lnTo>
                  <a:lnTo>
                    <a:pt x="629" y="480"/>
                  </a:lnTo>
                  <a:lnTo>
                    <a:pt x="629" y="480"/>
                  </a:lnTo>
                  <a:lnTo>
                    <a:pt x="632" y="480"/>
                  </a:lnTo>
                  <a:lnTo>
                    <a:pt x="634" y="478"/>
                  </a:lnTo>
                  <a:lnTo>
                    <a:pt x="634" y="478"/>
                  </a:lnTo>
                  <a:lnTo>
                    <a:pt x="634" y="478"/>
                  </a:lnTo>
                  <a:lnTo>
                    <a:pt x="634" y="476"/>
                  </a:lnTo>
                  <a:lnTo>
                    <a:pt x="636" y="476"/>
                  </a:lnTo>
                  <a:lnTo>
                    <a:pt x="636" y="476"/>
                  </a:lnTo>
                  <a:lnTo>
                    <a:pt x="636" y="478"/>
                  </a:lnTo>
                  <a:lnTo>
                    <a:pt x="636" y="478"/>
                  </a:lnTo>
                  <a:lnTo>
                    <a:pt x="634" y="478"/>
                  </a:lnTo>
                  <a:lnTo>
                    <a:pt x="634" y="478"/>
                  </a:lnTo>
                  <a:lnTo>
                    <a:pt x="634" y="480"/>
                  </a:lnTo>
                  <a:lnTo>
                    <a:pt x="632" y="480"/>
                  </a:lnTo>
                  <a:lnTo>
                    <a:pt x="632" y="483"/>
                  </a:lnTo>
                  <a:lnTo>
                    <a:pt x="629" y="483"/>
                  </a:lnTo>
                  <a:lnTo>
                    <a:pt x="629" y="483"/>
                  </a:lnTo>
                  <a:lnTo>
                    <a:pt x="629" y="483"/>
                  </a:lnTo>
                  <a:lnTo>
                    <a:pt x="629" y="483"/>
                  </a:lnTo>
                  <a:lnTo>
                    <a:pt x="629" y="488"/>
                  </a:lnTo>
                  <a:lnTo>
                    <a:pt x="629" y="492"/>
                  </a:lnTo>
                  <a:lnTo>
                    <a:pt x="629" y="504"/>
                  </a:lnTo>
                  <a:lnTo>
                    <a:pt x="632" y="506"/>
                  </a:lnTo>
                  <a:lnTo>
                    <a:pt x="632" y="504"/>
                  </a:lnTo>
                  <a:lnTo>
                    <a:pt x="634" y="504"/>
                  </a:lnTo>
                  <a:lnTo>
                    <a:pt x="634" y="506"/>
                  </a:lnTo>
                  <a:lnTo>
                    <a:pt x="634" y="506"/>
                  </a:lnTo>
                  <a:lnTo>
                    <a:pt x="634" y="504"/>
                  </a:lnTo>
                  <a:lnTo>
                    <a:pt x="634" y="504"/>
                  </a:lnTo>
                  <a:lnTo>
                    <a:pt x="634" y="504"/>
                  </a:lnTo>
                  <a:lnTo>
                    <a:pt x="636" y="504"/>
                  </a:lnTo>
                  <a:lnTo>
                    <a:pt x="636" y="504"/>
                  </a:lnTo>
                  <a:lnTo>
                    <a:pt x="636" y="504"/>
                  </a:lnTo>
                  <a:lnTo>
                    <a:pt x="636" y="506"/>
                  </a:lnTo>
                  <a:lnTo>
                    <a:pt x="634" y="506"/>
                  </a:lnTo>
                  <a:lnTo>
                    <a:pt x="636" y="506"/>
                  </a:lnTo>
                  <a:lnTo>
                    <a:pt x="636" y="506"/>
                  </a:lnTo>
                  <a:lnTo>
                    <a:pt x="636" y="506"/>
                  </a:lnTo>
                  <a:lnTo>
                    <a:pt x="636" y="506"/>
                  </a:lnTo>
                  <a:lnTo>
                    <a:pt x="634" y="506"/>
                  </a:lnTo>
                  <a:lnTo>
                    <a:pt x="632" y="506"/>
                  </a:lnTo>
                  <a:lnTo>
                    <a:pt x="627" y="509"/>
                  </a:lnTo>
                  <a:lnTo>
                    <a:pt x="627" y="511"/>
                  </a:lnTo>
                  <a:lnTo>
                    <a:pt x="625" y="516"/>
                  </a:lnTo>
                  <a:lnTo>
                    <a:pt x="625" y="518"/>
                  </a:lnTo>
                  <a:lnTo>
                    <a:pt x="625" y="518"/>
                  </a:lnTo>
                  <a:lnTo>
                    <a:pt x="627" y="518"/>
                  </a:lnTo>
                  <a:lnTo>
                    <a:pt x="627" y="516"/>
                  </a:lnTo>
                  <a:lnTo>
                    <a:pt x="627" y="516"/>
                  </a:lnTo>
                  <a:lnTo>
                    <a:pt x="629" y="516"/>
                  </a:lnTo>
                  <a:lnTo>
                    <a:pt x="629" y="516"/>
                  </a:lnTo>
                  <a:lnTo>
                    <a:pt x="629" y="518"/>
                  </a:lnTo>
                  <a:lnTo>
                    <a:pt x="627" y="518"/>
                  </a:lnTo>
                  <a:lnTo>
                    <a:pt x="627" y="521"/>
                  </a:lnTo>
                  <a:lnTo>
                    <a:pt x="625" y="521"/>
                  </a:lnTo>
                  <a:lnTo>
                    <a:pt x="625" y="521"/>
                  </a:lnTo>
                  <a:lnTo>
                    <a:pt x="625" y="521"/>
                  </a:lnTo>
                  <a:lnTo>
                    <a:pt x="625" y="521"/>
                  </a:lnTo>
                  <a:lnTo>
                    <a:pt x="625" y="523"/>
                  </a:lnTo>
                  <a:lnTo>
                    <a:pt x="622" y="523"/>
                  </a:lnTo>
                  <a:lnTo>
                    <a:pt x="622" y="523"/>
                  </a:lnTo>
                  <a:lnTo>
                    <a:pt x="622" y="525"/>
                  </a:lnTo>
                  <a:lnTo>
                    <a:pt x="625" y="523"/>
                  </a:lnTo>
                  <a:lnTo>
                    <a:pt x="625" y="523"/>
                  </a:lnTo>
                  <a:lnTo>
                    <a:pt x="625" y="523"/>
                  </a:lnTo>
                  <a:lnTo>
                    <a:pt x="625" y="523"/>
                  </a:lnTo>
                  <a:lnTo>
                    <a:pt x="627" y="523"/>
                  </a:lnTo>
                  <a:lnTo>
                    <a:pt x="627" y="523"/>
                  </a:lnTo>
                  <a:lnTo>
                    <a:pt x="629" y="523"/>
                  </a:lnTo>
                  <a:lnTo>
                    <a:pt x="627" y="525"/>
                  </a:lnTo>
                  <a:lnTo>
                    <a:pt x="629" y="525"/>
                  </a:lnTo>
                  <a:lnTo>
                    <a:pt x="629" y="525"/>
                  </a:lnTo>
                  <a:lnTo>
                    <a:pt x="629" y="525"/>
                  </a:lnTo>
                  <a:lnTo>
                    <a:pt x="629" y="525"/>
                  </a:lnTo>
                  <a:lnTo>
                    <a:pt x="629" y="525"/>
                  </a:lnTo>
                  <a:lnTo>
                    <a:pt x="627" y="525"/>
                  </a:lnTo>
                  <a:lnTo>
                    <a:pt x="627" y="525"/>
                  </a:lnTo>
                  <a:lnTo>
                    <a:pt x="625" y="525"/>
                  </a:lnTo>
                  <a:lnTo>
                    <a:pt x="625" y="528"/>
                  </a:lnTo>
                  <a:lnTo>
                    <a:pt x="625" y="528"/>
                  </a:lnTo>
                  <a:lnTo>
                    <a:pt x="625" y="528"/>
                  </a:lnTo>
                  <a:lnTo>
                    <a:pt x="625" y="528"/>
                  </a:lnTo>
                  <a:lnTo>
                    <a:pt x="625" y="528"/>
                  </a:lnTo>
                  <a:lnTo>
                    <a:pt x="622" y="525"/>
                  </a:lnTo>
                  <a:lnTo>
                    <a:pt x="622" y="528"/>
                  </a:lnTo>
                  <a:lnTo>
                    <a:pt x="622" y="528"/>
                  </a:lnTo>
                  <a:lnTo>
                    <a:pt x="622" y="528"/>
                  </a:lnTo>
                  <a:lnTo>
                    <a:pt x="622" y="525"/>
                  </a:lnTo>
                  <a:lnTo>
                    <a:pt x="622" y="525"/>
                  </a:lnTo>
                  <a:lnTo>
                    <a:pt x="622" y="525"/>
                  </a:lnTo>
                  <a:lnTo>
                    <a:pt x="622" y="525"/>
                  </a:lnTo>
                  <a:lnTo>
                    <a:pt x="620" y="525"/>
                  </a:lnTo>
                  <a:lnTo>
                    <a:pt x="620" y="525"/>
                  </a:lnTo>
                  <a:lnTo>
                    <a:pt x="620" y="525"/>
                  </a:lnTo>
                  <a:lnTo>
                    <a:pt x="618" y="525"/>
                  </a:lnTo>
                  <a:lnTo>
                    <a:pt x="618" y="528"/>
                  </a:lnTo>
                  <a:lnTo>
                    <a:pt x="618" y="528"/>
                  </a:lnTo>
                  <a:lnTo>
                    <a:pt x="618" y="530"/>
                  </a:lnTo>
                  <a:lnTo>
                    <a:pt x="618" y="530"/>
                  </a:lnTo>
                  <a:lnTo>
                    <a:pt x="618" y="533"/>
                  </a:lnTo>
                  <a:lnTo>
                    <a:pt x="615" y="535"/>
                  </a:lnTo>
                  <a:lnTo>
                    <a:pt x="615" y="537"/>
                  </a:lnTo>
                  <a:lnTo>
                    <a:pt x="613" y="540"/>
                  </a:lnTo>
                  <a:lnTo>
                    <a:pt x="610" y="544"/>
                  </a:lnTo>
                  <a:lnTo>
                    <a:pt x="610" y="547"/>
                  </a:lnTo>
                  <a:lnTo>
                    <a:pt x="608" y="556"/>
                  </a:lnTo>
                  <a:lnTo>
                    <a:pt x="608" y="559"/>
                  </a:lnTo>
                  <a:lnTo>
                    <a:pt x="606" y="559"/>
                  </a:lnTo>
                  <a:lnTo>
                    <a:pt x="606" y="559"/>
                  </a:lnTo>
                  <a:lnTo>
                    <a:pt x="606" y="561"/>
                  </a:lnTo>
                  <a:lnTo>
                    <a:pt x="606" y="561"/>
                  </a:lnTo>
                  <a:lnTo>
                    <a:pt x="606" y="561"/>
                  </a:lnTo>
                  <a:lnTo>
                    <a:pt x="606" y="561"/>
                  </a:lnTo>
                  <a:lnTo>
                    <a:pt x="606" y="563"/>
                  </a:lnTo>
                  <a:lnTo>
                    <a:pt x="603" y="563"/>
                  </a:lnTo>
                  <a:lnTo>
                    <a:pt x="603" y="566"/>
                  </a:lnTo>
                  <a:lnTo>
                    <a:pt x="603" y="568"/>
                  </a:lnTo>
                  <a:lnTo>
                    <a:pt x="601" y="568"/>
                  </a:lnTo>
                  <a:lnTo>
                    <a:pt x="594" y="575"/>
                  </a:lnTo>
                  <a:lnTo>
                    <a:pt x="592" y="575"/>
                  </a:lnTo>
                  <a:lnTo>
                    <a:pt x="589" y="577"/>
                  </a:lnTo>
                  <a:lnTo>
                    <a:pt x="584" y="575"/>
                  </a:lnTo>
                  <a:lnTo>
                    <a:pt x="582" y="577"/>
                  </a:lnTo>
                  <a:lnTo>
                    <a:pt x="568" y="585"/>
                  </a:lnTo>
                  <a:lnTo>
                    <a:pt x="563" y="587"/>
                  </a:lnTo>
                  <a:lnTo>
                    <a:pt x="561" y="587"/>
                  </a:lnTo>
                  <a:lnTo>
                    <a:pt x="558" y="589"/>
                  </a:lnTo>
                  <a:lnTo>
                    <a:pt x="556" y="594"/>
                  </a:lnTo>
                  <a:lnTo>
                    <a:pt x="556" y="596"/>
                  </a:lnTo>
                  <a:lnTo>
                    <a:pt x="556" y="599"/>
                  </a:lnTo>
                  <a:lnTo>
                    <a:pt x="556" y="601"/>
                  </a:lnTo>
                  <a:lnTo>
                    <a:pt x="556" y="604"/>
                  </a:lnTo>
                  <a:lnTo>
                    <a:pt x="558" y="606"/>
                  </a:lnTo>
                  <a:lnTo>
                    <a:pt x="563" y="611"/>
                  </a:lnTo>
                  <a:lnTo>
                    <a:pt x="565" y="611"/>
                  </a:lnTo>
                  <a:lnTo>
                    <a:pt x="573" y="613"/>
                  </a:lnTo>
                  <a:lnTo>
                    <a:pt x="575" y="613"/>
                  </a:lnTo>
                  <a:lnTo>
                    <a:pt x="577" y="615"/>
                  </a:lnTo>
                  <a:lnTo>
                    <a:pt x="580" y="615"/>
                  </a:lnTo>
                  <a:lnTo>
                    <a:pt x="580" y="620"/>
                  </a:lnTo>
                  <a:lnTo>
                    <a:pt x="582" y="622"/>
                  </a:lnTo>
                  <a:lnTo>
                    <a:pt x="584" y="627"/>
                  </a:lnTo>
                  <a:lnTo>
                    <a:pt x="587" y="627"/>
                  </a:lnTo>
                  <a:lnTo>
                    <a:pt x="587" y="627"/>
                  </a:lnTo>
                  <a:lnTo>
                    <a:pt x="589" y="627"/>
                  </a:lnTo>
                  <a:lnTo>
                    <a:pt x="594" y="630"/>
                  </a:lnTo>
                  <a:lnTo>
                    <a:pt x="596" y="630"/>
                  </a:lnTo>
                  <a:lnTo>
                    <a:pt x="599" y="630"/>
                  </a:lnTo>
                  <a:lnTo>
                    <a:pt x="599" y="630"/>
                  </a:lnTo>
                  <a:lnTo>
                    <a:pt x="601" y="630"/>
                  </a:lnTo>
                  <a:lnTo>
                    <a:pt x="603" y="632"/>
                  </a:lnTo>
                  <a:lnTo>
                    <a:pt x="608" y="637"/>
                  </a:lnTo>
                  <a:lnTo>
                    <a:pt x="608" y="634"/>
                  </a:lnTo>
                  <a:lnTo>
                    <a:pt x="610" y="637"/>
                  </a:lnTo>
                  <a:lnTo>
                    <a:pt x="610" y="639"/>
                  </a:lnTo>
                  <a:lnTo>
                    <a:pt x="610" y="639"/>
                  </a:lnTo>
                  <a:lnTo>
                    <a:pt x="610" y="644"/>
                  </a:lnTo>
                  <a:lnTo>
                    <a:pt x="610" y="646"/>
                  </a:lnTo>
                  <a:lnTo>
                    <a:pt x="610" y="649"/>
                  </a:lnTo>
                  <a:lnTo>
                    <a:pt x="613" y="649"/>
                  </a:lnTo>
                  <a:lnTo>
                    <a:pt x="613" y="649"/>
                  </a:lnTo>
                  <a:lnTo>
                    <a:pt x="615" y="646"/>
                  </a:lnTo>
                  <a:lnTo>
                    <a:pt x="618" y="646"/>
                  </a:lnTo>
                  <a:lnTo>
                    <a:pt x="618" y="644"/>
                  </a:lnTo>
                  <a:lnTo>
                    <a:pt x="618" y="644"/>
                  </a:lnTo>
                  <a:lnTo>
                    <a:pt x="618" y="646"/>
                  </a:lnTo>
                  <a:lnTo>
                    <a:pt x="618" y="646"/>
                  </a:lnTo>
                  <a:lnTo>
                    <a:pt x="615" y="649"/>
                  </a:lnTo>
                  <a:lnTo>
                    <a:pt x="615" y="649"/>
                  </a:lnTo>
                  <a:lnTo>
                    <a:pt x="613" y="649"/>
                  </a:lnTo>
                  <a:lnTo>
                    <a:pt x="613" y="649"/>
                  </a:lnTo>
                  <a:lnTo>
                    <a:pt x="613" y="649"/>
                  </a:lnTo>
                  <a:lnTo>
                    <a:pt x="613" y="649"/>
                  </a:lnTo>
                  <a:lnTo>
                    <a:pt x="610" y="649"/>
                  </a:lnTo>
                  <a:lnTo>
                    <a:pt x="610" y="649"/>
                  </a:lnTo>
                  <a:lnTo>
                    <a:pt x="610" y="651"/>
                  </a:lnTo>
                  <a:lnTo>
                    <a:pt x="608" y="656"/>
                  </a:lnTo>
                  <a:lnTo>
                    <a:pt x="608" y="656"/>
                  </a:lnTo>
                  <a:lnTo>
                    <a:pt x="608" y="656"/>
                  </a:lnTo>
                  <a:lnTo>
                    <a:pt x="608" y="658"/>
                  </a:lnTo>
                  <a:lnTo>
                    <a:pt x="608" y="658"/>
                  </a:lnTo>
                  <a:lnTo>
                    <a:pt x="608" y="658"/>
                  </a:lnTo>
                  <a:lnTo>
                    <a:pt x="608" y="660"/>
                  </a:lnTo>
                  <a:lnTo>
                    <a:pt x="606" y="660"/>
                  </a:lnTo>
                  <a:lnTo>
                    <a:pt x="606" y="660"/>
                  </a:lnTo>
                  <a:lnTo>
                    <a:pt x="606" y="660"/>
                  </a:lnTo>
                  <a:lnTo>
                    <a:pt x="606" y="660"/>
                  </a:lnTo>
                  <a:lnTo>
                    <a:pt x="606" y="660"/>
                  </a:lnTo>
                  <a:lnTo>
                    <a:pt x="606" y="660"/>
                  </a:lnTo>
                  <a:lnTo>
                    <a:pt x="606" y="663"/>
                  </a:lnTo>
                  <a:lnTo>
                    <a:pt x="603" y="665"/>
                  </a:lnTo>
                  <a:lnTo>
                    <a:pt x="603" y="667"/>
                  </a:lnTo>
                  <a:lnTo>
                    <a:pt x="603" y="667"/>
                  </a:lnTo>
                  <a:lnTo>
                    <a:pt x="601" y="672"/>
                  </a:lnTo>
                  <a:lnTo>
                    <a:pt x="596" y="677"/>
                  </a:lnTo>
                  <a:lnTo>
                    <a:pt x="594" y="679"/>
                  </a:lnTo>
                  <a:lnTo>
                    <a:pt x="589" y="682"/>
                  </a:lnTo>
                  <a:lnTo>
                    <a:pt x="589" y="684"/>
                  </a:lnTo>
                  <a:lnTo>
                    <a:pt x="587" y="686"/>
                  </a:lnTo>
                  <a:lnTo>
                    <a:pt x="587" y="689"/>
                  </a:lnTo>
                  <a:lnTo>
                    <a:pt x="587" y="689"/>
                  </a:lnTo>
                  <a:lnTo>
                    <a:pt x="584" y="689"/>
                  </a:lnTo>
                  <a:lnTo>
                    <a:pt x="584" y="689"/>
                  </a:lnTo>
                  <a:lnTo>
                    <a:pt x="584" y="691"/>
                  </a:lnTo>
                  <a:lnTo>
                    <a:pt x="584" y="691"/>
                  </a:lnTo>
                  <a:lnTo>
                    <a:pt x="582" y="691"/>
                  </a:lnTo>
                  <a:lnTo>
                    <a:pt x="582" y="691"/>
                  </a:lnTo>
                  <a:lnTo>
                    <a:pt x="582" y="691"/>
                  </a:lnTo>
                  <a:lnTo>
                    <a:pt x="580" y="691"/>
                  </a:lnTo>
                  <a:lnTo>
                    <a:pt x="580" y="694"/>
                  </a:lnTo>
                  <a:lnTo>
                    <a:pt x="580" y="694"/>
                  </a:lnTo>
                  <a:lnTo>
                    <a:pt x="580" y="694"/>
                  </a:lnTo>
                  <a:lnTo>
                    <a:pt x="580" y="694"/>
                  </a:lnTo>
                  <a:lnTo>
                    <a:pt x="580" y="696"/>
                  </a:lnTo>
                  <a:lnTo>
                    <a:pt x="580" y="696"/>
                  </a:lnTo>
                  <a:lnTo>
                    <a:pt x="580" y="696"/>
                  </a:lnTo>
                  <a:lnTo>
                    <a:pt x="580" y="696"/>
                  </a:lnTo>
                  <a:lnTo>
                    <a:pt x="580" y="696"/>
                  </a:lnTo>
                  <a:lnTo>
                    <a:pt x="580" y="696"/>
                  </a:lnTo>
                  <a:lnTo>
                    <a:pt x="577" y="696"/>
                  </a:lnTo>
                  <a:lnTo>
                    <a:pt x="577" y="696"/>
                  </a:lnTo>
                  <a:lnTo>
                    <a:pt x="575" y="696"/>
                  </a:lnTo>
                  <a:lnTo>
                    <a:pt x="575" y="698"/>
                  </a:lnTo>
                  <a:lnTo>
                    <a:pt x="573" y="701"/>
                  </a:lnTo>
                  <a:lnTo>
                    <a:pt x="570" y="703"/>
                  </a:lnTo>
                  <a:lnTo>
                    <a:pt x="568" y="703"/>
                  </a:lnTo>
                  <a:lnTo>
                    <a:pt x="568" y="703"/>
                  </a:lnTo>
                  <a:lnTo>
                    <a:pt x="565" y="703"/>
                  </a:lnTo>
                  <a:lnTo>
                    <a:pt x="565" y="705"/>
                  </a:lnTo>
                  <a:lnTo>
                    <a:pt x="565" y="708"/>
                  </a:lnTo>
                  <a:lnTo>
                    <a:pt x="565" y="708"/>
                  </a:lnTo>
                  <a:lnTo>
                    <a:pt x="568" y="710"/>
                  </a:lnTo>
                  <a:lnTo>
                    <a:pt x="570" y="710"/>
                  </a:lnTo>
                  <a:lnTo>
                    <a:pt x="570" y="710"/>
                  </a:lnTo>
                  <a:lnTo>
                    <a:pt x="573" y="710"/>
                  </a:lnTo>
                  <a:lnTo>
                    <a:pt x="573" y="708"/>
                  </a:lnTo>
                  <a:lnTo>
                    <a:pt x="573" y="708"/>
                  </a:lnTo>
                  <a:lnTo>
                    <a:pt x="573" y="710"/>
                  </a:lnTo>
                  <a:lnTo>
                    <a:pt x="573" y="710"/>
                  </a:lnTo>
                  <a:lnTo>
                    <a:pt x="575" y="708"/>
                  </a:lnTo>
                  <a:lnTo>
                    <a:pt x="575" y="708"/>
                  </a:lnTo>
                  <a:lnTo>
                    <a:pt x="575" y="708"/>
                  </a:lnTo>
                  <a:lnTo>
                    <a:pt x="575" y="705"/>
                  </a:lnTo>
                  <a:lnTo>
                    <a:pt x="573" y="705"/>
                  </a:lnTo>
                  <a:lnTo>
                    <a:pt x="573" y="705"/>
                  </a:lnTo>
                  <a:lnTo>
                    <a:pt x="575" y="705"/>
                  </a:lnTo>
                  <a:lnTo>
                    <a:pt x="575" y="703"/>
                  </a:lnTo>
                  <a:lnTo>
                    <a:pt x="575" y="703"/>
                  </a:lnTo>
                  <a:lnTo>
                    <a:pt x="577" y="703"/>
                  </a:lnTo>
                  <a:lnTo>
                    <a:pt x="577" y="703"/>
                  </a:lnTo>
                  <a:lnTo>
                    <a:pt x="580" y="703"/>
                  </a:lnTo>
                  <a:lnTo>
                    <a:pt x="580" y="705"/>
                  </a:lnTo>
                  <a:lnTo>
                    <a:pt x="580" y="705"/>
                  </a:lnTo>
                  <a:lnTo>
                    <a:pt x="577" y="708"/>
                  </a:lnTo>
                  <a:lnTo>
                    <a:pt x="577" y="710"/>
                  </a:lnTo>
                  <a:lnTo>
                    <a:pt x="575" y="710"/>
                  </a:lnTo>
                  <a:lnTo>
                    <a:pt x="575" y="712"/>
                  </a:lnTo>
                  <a:lnTo>
                    <a:pt x="575" y="712"/>
                  </a:lnTo>
                  <a:lnTo>
                    <a:pt x="575" y="712"/>
                  </a:lnTo>
                  <a:lnTo>
                    <a:pt x="575" y="715"/>
                  </a:lnTo>
                  <a:lnTo>
                    <a:pt x="575" y="715"/>
                  </a:lnTo>
                  <a:lnTo>
                    <a:pt x="575" y="715"/>
                  </a:lnTo>
                  <a:lnTo>
                    <a:pt x="577" y="715"/>
                  </a:lnTo>
                  <a:lnTo>
                    <a:pt x="577" y="715"/>
                  </a:lnTo>
                  <a:lnTo>
                    <a:pt x="577" y="715"/>
                  </a:lnTo>
                  <a:lnTo>
                    <a:pt x="580" y="712"/>
                  </a:lnTo>
                  <a:lnTo>
                    <a:pt x="582" y="712"/>
                  </a:lnTo>
                  <a:lnTo>
                    <a:pt x="584" y="712"/>
                  </a:lnTo>
                  <a:lnTo>
                    <a:pt x="584" y="712"/>
                  </a:lnTo>
                  <a:lnTo>
                    <a:pt x="589" y="715"/>
                  </a:lnTo>
                  <a:lnTo>
                    <a:pt x="589" y="715"/>
                  </a:lnTo>
                  <a:lnTo>
                    <a:pt x="589" y="715"/>
                  </a:lnTo>
                  <a:lnTo>
                    <a:pt x="589" y="720"/>
                  </a:lnTo>
                  <a:lnTo>
                    <a:pt x="589" y="720"/>
                  </a:lnTo>
                  <a:lnTo>
                    <a:pt x="589" y="722"/>
                  </a:lnTo>
                  <a:lnTo>
                    <a:pt x="589" y="722"/>
                  </a:lnTo>
                  <a:lnTo>
                    <a:pt x="589" y="722"/>
                  </a:lnTo>
                  <a:lnTo>
                    <a:pt x="587" y="722"/>
                  </a:lnTo>
                  <a:lnTo>
                    <a:pt x="589" y="724"/>
                  </a:lnTo>
                  <a:lnTo>
                    <a:pt x="589" y="724"/>
                  </a:lnTo>
                  <a:lnTo>
                    <a:pt x="589" y="727"/>
                  </a:lnTo>
                  <a:lnTo>
                    <a:pt x="594" y="724"/>
                  </a:lnTo>
                  <a:lnTo>
                    <a:pt x="594" y="724"/>
                  </a:lnTo>
                  <a:lnTo>
                    <a:pt x="596" y="724"/>
                  </a:lnTo>
                  <a:lnTo>
                    <a:pt x="596" y="722"/>
                  </a:lnTo>
                  <a:lnTo>
                    <a:pt x="601" y="722"/>
                  </a:lnTo>
                  <a:lnTo>
                    <a:pt x="613" y="715"/>
                  </a:lnTo>
                  <a:lnTo>
                    <a:pt x="615" y="712"/>
                  </a:lnTo>
                  <a:lnTo>
                    <a:pt x="620" y="712"/>
                  </a:lnTo>
                  <a:lnTo>
                    <a:pt x="620" y="710"/>
                  </a:lnTo>
                  <a:lnTo>
                    <a:pt x="629" y="705"/>
                  </a:lnTo>
                  <a:lnTo>
                    <a:pt x="636" y="698"/>
                  </a:lnTo>
                  <a:lnTo>
                    <a:pt x="639" y="696"/>
                  </a:lnTo>
                  <a:lnTo>
                    <a:pt x="641" y="691"/>
                  </a:lnTo>
                  <a:lnTo>
                    <a:pt x="641" y="689"/>
                  </a:lnTo>
                  <a:lnTo>
                    <a:pt x="644" y="689"/>
                  </a:lnTo>
                  <a:lnTo>
                    <a:pt x="644" y="686"/>
                  </a:lnTo>
                  <a:lnTo>
                    <a:pt x="648" y="686"/>
                  </a:lnTo>
                  <a:lnTo>
                    <a:pt x="648" y="684"/>
                  </a:lnTo>
                  <a:lnTo>
                    <a:pt x="651" y="682"/>
                  </a:lnTo>
                  <a:lnTo>
                    <a:pt x="653" y="679"/>
                  </a:lnTo>
                  <a:lnTo>
                    <a:pt x="653" y="677"/>
                  </a:lnTo>
                  <a:lnTo>
                    <a:pt x="658" y="672"/>
                  </a:lnTo>
                  <a:lnTo>
                    <a:pt x="658" y="672"/>
                  </a:lnTo>
                  <a:lnTo>
                    <a:pt x="658" y="672"/>
                  </a:lnTo>
                  <a:lnTo>
                    <a:pt x="658" y="672"/>
                  </a:lnTo>
                  <a:lnTo>
                    <a:pt x="660" y="672"/>
                  </a:lnTo>
                  <a:lnTo>
                    <a:pt x="660" y="670"/>
                  </a:lnTo>
                  <a:lnTo>
                    <a:pt x="660" y="670"/>
                  </a:lnTo>
                  <a:lnTo>
                    <a:pt x="663" y="667"/>
                  </a:lnTo>
                  <a:lnTo>
                    <a:pt x="663" y="667"/>
                  </a:lnTo>
                  <a:lnTo>
                    <a:pt x="663" y="667"/>
                  </a:lnTo>
                  <a:lnTo>
                    <a:pt x="665" y="665"/>
                  </a:lnTo>
                  <a:lnTo>
                    <a:pt x="670" y="660"/>
                  </a:lnTo>
                  <a:lnTo>
                    <a:pt x="672" y="660"/>
                  </a:lnTo>
                  <a:lnTo>
                    <a:pt x="672" y="660"/>
                  </a:lnTo>
                  <a:lnTo>
                    <a:pt x="674" y="660"/>
                  </a:lnTo>
                  <a:lnTo>
                    <a:pt x="674" y="658"/>
                  </a:lnTo>
                  <a:lnTo>
                    <a:pt x="677" y="656"/>
                  </a:lnTo>
                  <a:lnTo>
                    <a:pt x="681" y="649"/>
                  </a:lnTo>
                  <a:lnTo>
                    <a:pt x="679" y="649"/>
                  </a:lnTo>
                  <a:lnTo>
                    <a:pt x="679" y="649"/>
                  </a:lnTo>
                  <a:lnTo>
                    <a:pt x="679" y="651"/>
                  </a:lnTo>
                  <a:lnTo>
                    <a:pt x="679" y="651"/>
                  </a:lnTo>
                  <a:lnTo>
                    <a:pt x="679" y="649"/>
                  </a:lnTo>
                  <a:lnTo>
                    <a:pt x="679" y="649"/>
                  </a:lnTo>
                  <a:lnTo>
                    <a:pt x="681" y="646"/>
                  </a:lnTo>
                  <a:lnTo>
                    <a:pt x="681" y="646"/>
                  </a:lnTo>
                  <a:lnTo>
                    <a:pt x="681" y="646"/>
                  </a:lnTo>
                  <a:lnTo>
                    <a:pt x="684" y="646"/>
                  </a:lnTo>
                  <a:lnTo>
                    <a:pt x="684" y="646"/>
                  </a:lnTo>
                  <a:lnTo>
                    <a:pt x="684" y="646"/>
                  </a:lnTo>
                  <a:lnTo>
                    <a:pt x="686" y="646"/>
                  </a:lnTo>
                  <a:lnTo>
                    <a:pt x="689" y="641"/>
                  </a:lnTo>
                  <a:lnTo>
                    <a:pt x="691" y="641"/>
                  </a:lnTo>
                  <a:lnTo>
                    <a:pt x="691" y="639"/>
                  </a:lnTo>
                  <a:lnTo>
                    <a:pt x="693" y="639"/>
                  </a:lnTo>
                  <a:lnTo>
                    <a:pt x="693" y="637"/>
                  </a:lnTo>
                  <a:lnTo>
                    <a:pt x="693" y="637"/>
                  </a:lnTo>
                  <a:lnTo>
                    <a:pt x="693" y="637"/>
                  </a:lnTo>
                  <a:lnTo>
                    <a:pt x="693" y="634"/>
                  </a:lnTo>
                  <a:lnTo>
                    <a:pt x="693" y="634"/>
                  </a:lnTo>
                  <a:lnTo>
                    <a:pt x="693" y="634"/>
                  </a:lnTo>
                  <a:lnTo>
                    <a:pt x="696" y="632"/>
                  </a:lnTo>
                  <a:lnTo>
                    <a:pt x="698" y="634"/>
                  </a:lnTo>
                  <a:lnTo>
                    <a:pt x="700" y="630"/>
                  </a:lnTo>
                  <a:lnTo>
                    <a:pt x="700" y="630"/>
                  </a:lnTo>
                  <a:lnTo>
                    <a:pt x="700" y="630"/>
                  </a:lnTo>
                  <a:lnTo>
                    <a:pt x="703" y="627"/>
                  </a:lnTo>
                  <a:lnTo>
                    <a:pt x="703" y="627"/>
                  </a:lnTo>
                  <a:lnTo>
                    <a:pt x="703" y="627"/>
                  </a:lnTo>
                  <a:lnTo>
                    <a:pt x="703" y="627"/>
                  </a:lnTo>
                  <a:lnTo>
                    <a:pt x="703" y="627"/>
                  </a:lnTo>
                  <a:lnTo>
                    <a:pt x="703" y="627"/>
                  </a:lnTo>
                  <a:lnTo>
                    <a:pt x="705" y="622"/>
                  </a:lnTo>
                  <a:lnTo>
                    <a:pt x="705" y="622"/>
                  </a:lnTo>
                  <a:lnTo>
                    <a:pt x="707" y="622"/>
                  </a:lnTo>
                  <a:lnTo>
                    <a:pt x="707" y="622"/>
                  </a:lnTo>
                  <a:lnTo>
                    <a:pt x="707" y="620"/>
                  </a:lnTo>
                  <a:lnTo>
                    <a:pt x="707" y="620"/>
                  </a:lnTo>
                  <a:lnTo>
                    <a:pt x="710" y="620"/>
                  </a:lnTo>
                  <a:lnTo>
                    <a:pt x="710" y="618"/>
                  </a:lnTo>
                  <a:lnTo>
                    <a:pt x="710" y="618"/>
                  </a:lnTo>
                  <a:lnTo>
                    <a:pt x="710" y="618"/>
                  </a:lnTo>
                  <a:lnTo>
                    <a:pt x="707" y="618"/>
                  </a:lnTo>
                  <a:lnTo>
                    <a:pt x="707" y="618"/>
                  </a:lnTo>
                  <a:lnTo>
                    <a:pt x="705" y="618"/>
                  </a:lnTo>
                  <a:lnTo>
                    <a:pt x="705" y="615"/>
                  </a:lnTo>
                  <a:lnTo>
                    <a:pt x="705" y="615"/>
                  </a:lnTo>
                  <a:lnTo>
                    <a:pt x="705" y="615"/>
                  </a:lnTo>
                  <a:lnTo>
                    <a:pt x="705" y="615"/>
                  </a:lnTo>
                  <a:lnTo>
                    <a:pt x="703" y="615"/>
                  </a:lnTo>
                  <a:lnTo>
                    <a:pt x="703" y="615"/>
                  </a:lnTo>
                  <a:lnTo>
                    <a:pt x="703" y="615"/>
                  </a:lnTo>
                  <a:lnTo>
                    <a:pt x="703" y="618"/>
                  </a:lnTo>
                  <a:lnTo>
                    <a:pt x="703" y="618"/>
                  </a:lnTo>
                  <a:lnTo>
                    <a:pt x="700" y="618"/>
                  </a:lnTo>
                  <a:lnTo>
                    <a:pt x="703" y="615"/>
                  </a:lnTo>
                  <a:lnTo>
                    <a:pt x="703" y="613"/>
                  </a:lnTo>
                  <a:lnTo>
                    <a:pt x="705" y="608"/>
                  </a:lnTo>
                  <a:lnTo>
                    <a:pt x="705" y="606"/>
                  </a:lnTo>
                  <a:lnTo>
                    <a:pt x="705" y="606"/>
                  </a:lnTo>
                  <a:lnTo>
                    <a:pt x="705" y="606"/>
                  </a:lnTo>
                  <a:lnTo>
                    <a:pt x="705" y="604"/>
                  </a:lnTo>
                  <a:lnTo>
                    <a:pt x="705" y="604"/>
                  </a:lnTo>
                  <a:lnTo>
                    <a:pt x="705" y="604"/>
                  </a:lnTo>
                  <a:lnTo>
                    <a:pt x="705" y="601"/>
                  </a:lnTo>
                  <a:lnTo>
                    <a:pt x="705" y="601"/>
                  </a:lnTo>
                  <a:lnTo>
                    <a:pt x="705" y="601"/>
                  </a:lnTo>
                  <a:lnTo>
                    <a:pt x="707" y="599"/>
                  </a:lnTo>
                  <a:lnTo>
                    <a:pt x="707" y="599"/>
                  </a:lnTo>
                  <a:lnTo>
                    <a:pt x="707" y="599"/>
                  </a:lnTo>
                  <a:lnTo>
                    <a:pt x="710" y="596"/>
                  </a:lnTo>
                  <a:lnTo>
                    <a:pt x="712" y="594"/>
                  </a:lnTo>
                  <a:lnTo>
                    <a:pt x="712" y="594"/>
                  </a:lnTo>
                  <a:lnTo>
                    <a:pt x="715" y="592"/>
                  </a:lnTo>
                  <a:lnTo>
                    <a:pt x="715" y="592"/>
                  </a:lnTo>
                  <a:lnTo>
                    <a:pt x="715" y="589"/>
                  </a:lnTo>
                  <a:lnTo>
                    <a:pt x="724" y="587"/>
                  </a:lnTo>
                  <a:lnTo>
                    <a:pt x="734" y="582"/>
                  </a:lnTo>
                  <a:lnTo>
                    <a:pt x="734" y="582"/>
                  </a:lnTo>
                  <a:lnTo>
                    <a:pt x="736" y="582"/>
                  </a:lnTo>
                  <a:lnTo>
                    <a:pt x="736" y="582"/>
                  </a:lnTo>
                  <a:lnTo>
                    <a:pt x="736" y="582"/>
                  </a:lnTo>
                  <a:lnTo>
                    <a:pt x="743" y="582"/>
                  </a:lnTo>
                  <a:lnTo>
                    <a:pt x="750" y="582"/>
                  </a:lnTo>
                  <a:lnTo>
                    <a:pt x="752" y="582"/>
                  </a:lnTo>
                  <a:lnTo>
                    <a:pt x="752" y="585"/>
                  </a:lnTo>
                  <a:lnTo>
                    <a:pt x="752" y="585"/>
                  </a:lnTo>
                  <a:lnTo>
                    <a:pt x="755" y="585"/>
                  </a:lnTo>
                  <a:lnTo>
                    <a:pt x="755" y="585"/>
                  </a:lnTo>
                  <a:lnTo>
                    <a:pt x="755" y="585"/>
                  </a:lnTo>
                  <a:lnTo>
                    <a:pt x="755" y="585"/>
                  </a:lnTo>
                  <a:lnTo>
                    <a:pt x="755" y="585"/>
                  </a:lnTo>
                  <a:lnTo>
                    <a:pt x="755" y="587"/>
                  </a:lnTo>
                  <a:lnTo>
                    <a:pt x="752" y="587"/>
                  </a:lnTo>
                  <a:lnTo>
                    <a:pt x="752" y="587"/>
                  </a:lnTo>
                  <a:lnTo>
                    <a:pt x="752" y="589"/>
                  </a:lnTo>
                  <a:lnTo>
                    <a:pt x="752" y="592"/>
                  </a:lnTo>
                  <a:lnTo>
                    <a:pt x="752" y="596"/>
                  </a:lnTo>
                  <a:lnTo>
                    <a:pt x="752" y="594"/>
                  </a:lnTo>
                  <a:lnTo>
                    <a:pt x="755" y="594"/>
                  </a:lnTo>
                  <a:lnTo>
                    <a:pt x="755" y="594"/>
                  </a:lnTo>
                  <a:lnTo>
                    <a:pt x="757" y="592"/>
                  </a:lnTo>
                  <a:lnTo>
                    <a:pt x="757" y="589"/>
                  </a:lnTo>
                  <a:lnTo>
                    <a:pt x="762" y="587"/>
                  </a:lnTo>
                  <a:lnTo>
                    <a:pt x="762" y="585"/>
                  </a:lnTo>
                  <a:lnTo>
                    <a:pt x="760" y="585"/>
                  </a:lnTo>
                  <a:lnTo>
                    <a:pt x="757" y="582"/>
                  </a:lnTo>
                  <a:lnTo>
                    <a:pt x="757" y="582"/>
                  </a:lnTo>
                  <a:lnTo>
                    <a:pt x="757" y="582"/>
                  </a:lnTo>
                  <a:lnTo>
                    <a:pt x="760" y="580"/>
                  </a:lnTo>
                  <a:lnTo>
                    <a:pt x="760" y="580"/>
                  </a:lnTo>
                  <a:lnTo>
                    <a:pt x="760" y="577"/>
                  </a:lnTo>
                  <a:lnTo>
                    <a:pt x="760" y="575"/>
                  </a:lnTo>
                  <a:lnTo>
                    <a:pt x="762" y="575"/>
                  </a:lnTo>
                  <a:lnTo>
                    <a:pt x="762" y="570"/>
                  </a:lnTo>
                  <a:lnTo>
                    <a:pt x="764" y="568"/>
                  </a:lnTo>
                  <a:lnTo>
                    <a:pt x="764" y="566"/>
                  </a:lnTo>
                  <a:lnTo>
                    <a:pt x="764" y="566"/>
                  </a:lnTo>
                  <a:lnTo>
                    <a:pt x="767" y="563"/>
                  </a:lnTo>
                  <a:lnTo>
                    <a:pt x="764" y="563"/>
                  </a:lnTo>
                  <a:lnTo>
                    <a:pt x="764" y="563"/>
                  </a:lnTo>
                  <a:lnTo>
                    <a:pt x="764" y="563"/>
                  </a:lnTo>
                  <a:lnTo>
                    <a:pt x="764" y="561"/>
                  </a:lnTo>
                  <a:lnTo>
                    <a:pt x="764" y="561"/>
                  </a:lnTo>
                  <a:lnTo>
                    <a:pt x="764" y="561"/>
                  </a:lnTo>
                  <a:lnTo>
                    <a:pt x="764" y="561"/>
                  </a:lnTo>
                  <a:lnTo>
                    <a:pt x="764" y="561"/>
                  </a:lnTo>
                  <a:lnTo>
                    <a:pt x="767" y="561"/>
                  </a:lnTo>
                  <a:lnTo>
                    <a:pt x="767" y="559"/>
                  </a:lnTo>
                  <a:lnTo>
                    <a:pt x="769" y="559"/>
                  </a:lnTo>
                  <a:lnTo>
                    <a:pt x="769" y="559"/>
                  </a:lnTo>
                  <a:lnTo>
                    <a:pt x="771" y="561"/>
                  </a:lnTo>
                  <a:lnTo>
                    <a:pt x="771" y="561"/>
                  </a:lnTo>
                  <a:lnTo>
                    <a:pt x="779" y="556"/>
                  </a:lnTo>
                  <a:lnTo>
                    <a:pt x="786" y="551"/>
                  </a:lnTo>
                  <a:lnTo>
                    <a:pt x="786" y="551"/>
                  </a:lnTo>
                  <a:lnTo>
                    <a:pt x="786" y="547"/>
                  </a:lnTo>
                  <a:lnTo>
                    <a:pt x="786" y="547"/>
                  </a:lnTo>
                  <a:lnTo>
                    <a:pt x="788" y="544"/>
                  </a:lnTo>
                  <a:lnTo>
                    <a:pt x="788" y="544"/>
                  </a:lnTo>
                  <a:lnTo>
                    <a:pt x="790" y="544"/>
                  </a:lnTo>
                  <a:lnTo>
                    <a:pt x="790" y="544"/>
                  </a:lnTo>
                  <a:lnTo>
                    <a:pt x="788" y="542"/>
                  </a:lnTo>
                  <a:lnTo>
                    <a:pt x="788" y="542"/>
                  </a:lnTo>
                  <a:lnTo>
                    <a:pt x="788" y="542"/>
                  </a:lnTo>
                  <a:lnTo>
                    <a:pt x="790" y="540"/>
                  </a:lnTo>
                  <a:lnTo>
                    <a:pt x="790" y="540"/>
                  </a:lnTo>
                  <a:lnTo>
                    <a:pt x="790" y="540"/>
                  </a:lnTo>
                  <a:lnTo>
                    <a:pt x="790" y="537"/>
                  </a:lnTo>
                  <a:lnTo>
                    <a:pt x="793" y="537"/>
                  </a:lnTo>
                  <a:lnTo>
                    <a:pt x="790" y="537"/>
                  </a:lnTo>
                  <a:lnTo>
                    <a:pt x="790" y="535"/>
                  </a:lnTo>
                  <a:lnTo>
                    <a:pt x="790" y="535"/>
                  </a:lnTo>
                  <a:lnTo>
                    <a:pt x="790" y="533"/>
                  </a:lnTo>
                  <a:lnTo>
                    <a:pt x="793" y="533"/>
                  </a:lnTo>
                  <a:lnTo>
                    <a:pt x="793" y="530"/>
                  </a:lnTo>
                  <a:lnTo>
                    <a:pt x="793" y="530"/>
                  </a:lnTo>
                  <a:lnTo>
                    <a:pt x="793" y="528"/>
                  </a:lnTo>
                  <a:lnTo>
                    <a:pt x="793" y="525"/>
                  </a:lnTo>
                  <a:lnTo>
                    <a:pt x="795" y="525"/>
                  </a:lnTo>
                  <a:lnTo>
                    <a:pt x="795" y="525"/>
                  </a:lnTo>
                  <a:lnTo>
                    <a:pt x="795" y="523"/>
                  </a:lnTo>
                  <a:lnTo>
                    <a:pt x="795" y="523"/>
                  </a:lnTo>
                  <a:lnTo>
                    <a:pt x="795" y="521"/>
                  </a:lnTo>
                  <a:lnTo>
                    <a:pt x="795" y="521"/>
                  </a:lnTo>
                  <a:lnTo>
                    <a:pt x="795" y="518"/>
                  </a:lnTo>
                  <a:lnTo>
                    <a:pt x="797" y="518"/>
                  </a:lnTo>
                  <a:lnTo>
                    <a:pt x="797" y="518"/>
                  </a:lnTo>
                  <a:lnTo>
                    <a:pt x="797" y="516"/>
                  </a:lnTo>
                  <a:lnTo>
                    <a:pt x="800" y="514"/>
                  </a:lnTo>
                  <a:lnTo>
                    <a:pt x="802" y="511"/>
                  </a:lnTo>
                  <a:lnTo>
                    <a:pt x="805" y="511"/>
                  </a:lnTo>
                  <a:lnTo>
                    <a:pt x="805" y="509"/>
                  </a:lnTo>
                  <a:lnTo>
                    <a:pt x="807" y="506"/>
                  </a:lnTo>
                  <a:lnTo>
                    <a:pt x="809" y="504"/>
                  </a:lnTo>
                  <a:lnTo>
                    <a:pt x="809" y="502"/>
                  </a:lnTo>
                  <a:lnTo>
                    <a:pt x="809" y="502"/>
                  </a:lnTo>
                  <a:lnTo>
                    <a:pt x="812" y="502"/>
                  </a:lnTo>
                  <a:lnTo>
                    <a:pt x="809" y="499"/>
                  </a:lnTo>
                  <a:lnTo>
                    <a:pt x="809" y="499"/>
                  </a:lnTo>
                  <a:close/>
                  <a:moveTo>
                    <a:pt x="644" y="369"/>
                  </a:moveTo>
                  <a:lnTo>
                    <a:pt x="644" y="372"/>
                  </a:lnTo>
                  <a:lnTo>
                    <a:pt x="644" y="372"/>
                  </a:lnTo>
                  <a:lnTo>
                    <a:pt x="644" y="369"/>
                  </a:lnTo>
                  <a:lnTo>
                    <a:pt x="644" y="369"/>
                  </a:lnTo>
                  <a:close/>
                  <a:moveTo>
                    <a:pt x="634" y="388"/>
                  </a:moveTo>
                  <a:lnTo>
                    <a:pt x="634" y="388"/>
                  </a:lnTo>
                  <a:lnTo>
                    <a:pt x="634" y="390"/>
                  </a:lnTo>
                  <a:lnTo>
                    <a:pt x="634" y="390"/>
                  </a:lnTo>
                  <a:lnTo>
                    <a:pt x="632" y="390"/>
                  </a:lnTo>
                  <a:lnTo>
                    <a:pt x="632" y="390"/>
                  </a:lnTo>
                  <a:lnTo>
                    <a:pt x="632" y="388"/>
                  </a:lnTo>
                  <a:lnTo>
                    <a:pt x="634" y="388"/>
                  </a:lnTo>
                  <a:lnTo>
                    <a:pt x="634" y="388"/>
                  </a:lnTo>
                  <a:lnTo>
                    <a:pt x="634" y="386"/>
                  </a:lnTo>
                  <a:lnTo>
                    <a:pt x="634" y="383"/>
                  </a:lnTo>
                  <a:lnTo>
                    <a:pt x="634" y="383"/>
                  </a:lnTo>
                  <a:lnTo>
                    <a:pt x="634" y="383"/>
                  </a:lnTo>
                  <a:lnTo>
                    <a:pt x="636" y="383"/>
                  </a:lnTo>
                  <a:lnTo>
                    <a:pt x="636" y="383"/>
                  </a:lnTo>
                  <a:lnTo>
                    <a:pt x="636" y="386"/>
                  </a:lnTo>
                  <a:lnTo>
                    <a:pt x="634" y="386"/>
                  </a:lnTo>
                  <a:lnTo>
                    <a:pt x="634" y="386"/>
                  </a:lnTo>
                  <a:lnTo>
                    <a:pt x="634" y="386"/>
                  </a:lnTo>
                  <a:lnTo>
                    <a:pt x="636" y="386"/>
                  </a:lnTo>
                  <a:lnTo>
                    <a:pt x="636" y="386"/>
                  </a:lnTo>
                  <a:lnTo>
                    <a:pt x="636" y="386"/>
                  </a:lnTo>
                  <a:lnTo>
                    <a:pt x="636" y="386"/>
                  </a:lnTo>
                  <a:lnTo>
                    <a:pt x="636" y="386"/>
                  </a:lnTo>
                  <a:lnTo>
                    <a:pt x="636" y="386"/>
                  </a:lnTo>
                  <a:lnTo>
                    <a:pt x="639" y="386"/>
                  </a:lnTo>
                  <a:lnTo>
                    <a:pt x="639" y="386"/>
                  </a:lnTo>
                  <a:lnTo>
                    <a:pt x="639" y="386"/>
                  </a:lnTo>
                  <a:lnTo>
                    <a:pt x="639" y="388"/>
                  </a:lnTo>
                  <a:lnTo>
                    <a:pt x="636" y="388"/>
                  </a:lnTo>
                  <a:lnTo>
                    <a:pt x="634" y="388"/>
                  </a:lnTo>
                  <a:close/>
                  <a:moveTo>
                    <a:pt x="1096" y="2"/>
                  </a:moveTo>
                  <a:lnTo>
                    <a:pt x="1096" y="2"/>
                  </a:lnTo>
                  <a:lnTo>
                    <a:pt x="1096" y="2"/>
                  </a:lnTo>
                  <a:lnTo>
                    <a:pt x="1093" y="0"/>
                  </a:lnTo>
                  <a:lnTo>
                    <a:pt x="1093" y="0"/>
                  </a:lnTo>
                  <a:lnTo>
                    <a:pt x="1093" y="0"/>
                  </a:lnTo>
                  <a:lnTo>
                    <a:pt x="1093" y="2"/>
                  </a:lnTo>
                  <a:lnTo>
                    <a:pt x="1093" y="2"/>
                  </a:lnTo>
                  <a:lnTo>
                    <a:pt x="1093" y="2"/>
                  </a:lnTo>
                  <a:lnTo>
                    <a:pt x="1093" y="2"/>
                  </a:lnTo>
                  <a:lnTo>
                    <a:pt x="1093" y="5"/>
                  </a:lnTo>
                  <a:lnTo>
                    <a:pt x="1093" y="5"/>
                  </a:lnTo>
                  <a:lnTo>
                    <a:pt x="1093" y="5"/>
                  </a:lnTo>
                  <a:lnTo>
                    <a:pt x="1093" y="5"/>
                  </a:lnTo>
                  <a:lnTo>
                    <a:pt x="1096" y="5"/>
                  </a:lnTo>
                  <a:lnTo>
                    <a:pt x="1096" y="5"/>
                  </a:lnTo>
                  <a:lnTo>
                    <a:pt x="1096" y="5"/>
                  </a:lnTo>
                  <a:lnTo>
                    <a:pt x="1096" y="5"/>
                  </a:lnTo>
                  <a:lnTo>
                    <a:pt x="1098" y="5"/>
                  </a:lnTo>
                  <a:lnTo>
                    <a:pt x="1096" y="2"/>
                  </a:lnTo>
                  <a:lnTo>
                    <a:pt x="1096"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07" name="Freeform 9"/>
            <p:cNvSpPr>
              <a:spLocks noEditPoints="1"/>
            </p:cNvSpPr>
            <p:nvPr/>
          </p:nvSpPr>
          <p:spPr bwMode="auto">
            <a:xfrm>
              <a:off x="9961455" y="2830730"/>
              <a:ext cx="711514" cy="363624"/>
            </a:xfrm>
            <a:custGeom>
              <a:avLst/>
              <a:gdLst>
                <a:gd name="T0" fmla="*/ 369 w 407"/>
                <a:gd name="T1" fmla="*/ 204 h 208"/>
                <a:gd name="T2" fmla="*/ 333 w 407"/>
                <a:gd name="T3" fmla="*/ 196 h 208"/>
                <a:gd name="T4" fmla="*/ 404 w 407"/>
                <a:gd name="T5" fmla="*/ 137 h 208"/>
                <a:gd name="T6" fmla="*/ 393 w 407"/>
                <a:gd name="T7" fmla="*/ 132 h 208"/>
                <a:gd name="T8" fmla="*/ 393 w 407"/>
                <a:gd name="T9" fmla="*/ 144 h 208"/>
                <a:gd name="T10" fmla="*/ 407 w 407"/>
                <a:gd name="T11" fmla="*/ 142 h 208"/>
                <a:gd name="T12" fmla="*/ 322 w 407"/>
                <a:gd name="T13" fmla="*/ 95 h 208"/>
                <a:gd name="T14" fmla="*/ 369 w 407"/>
                <a:gd name="T15" fmla="*/ 106 h 208"/>
                <a:gd name="T16" fmla="*/ 367 w 407"/>
                <a:gd name="T17" fmla="*/ 95 h 208"/>
                <a:gd name="T18" fmla="*/ 355 w 407"/>
                <a:gd name="T19" fmla="*/ 95 h 208"/>
                <a:gd name="T20" fmla="*/ 355 w 407"/>
                <a:gd name="T21" fmla="*/ 109 h 208"/>
                <a:gd name="T22" fmla="*/ 367 w 407"/>
                <a:gd name="T23" fmla="*/ 118 h 208"/>
                <a:gd name="T24" fmla="*/ 329 w 407"/>
                <a:gd name="T25" fmla="*/ 95 h 208"/>
                <a:gd name="T26" fmla="*/ 333 w 407"/>
                <a:gd name="T27" fmla="*/ 80 h 208"/>
                <a:gd name="T28" fmla="*/ 331 w 407"/>
                <a:gd name="T29" fmla="*/ 76 h 208"/>
                <a:gd name="T30" fmla="*/ 326 w 407"/>
                <a:gd name="T31" fmla="*/ 92 h 208"/>
                <a:gd name="T32" fmla="*/ 341 w 407"/>
                <a:gd name="T33" fmla="*/ 170 h 208"/>
                <a:gd name="T34" fmla="*/ 331 w 407"/>
                <a:gd name="T35" fmla="*/ 166 h 208"/>
                <a:gd name="T36" fmla="*/ 322 w 407"/>
                <a:gd name="T37" fmla="*/ 154 h 208"/>
                <a:gd name="T38" fmla="*/ 307 w 407"/>
                <a:gd name="T39" fmla="*/ 144 h 208"/>
                <a:gd name="T40" fmla="*/ 300 w 407"/>
                <a:gd name="T41" fmla="*/ 137 h 208"/>
                <a:gd name="T42" fmla="*/ 296 w 407"/>
                <a:gd name="T43" fmla="*/ 140 h 208"/>
                <a:gd name="T44" fmla="*/ 291 w 407"/>
                <a:gd name="T45" fmla="*/ 132 h 208"/>
                <a:gd name="T46" fmla="*/ 279 w 407"/>
                <a:gd name="T47" fmla="*/ 125 h 208"/>
                <a:gd name="T48" fmla="*/ 279 w 407"/>
                <a:gd name="T49" fmla="*/ 121 h 208"/>
                <a:gd name="T50" fmla="*/ 270 w 407"/>
                <a:gd name="T51" fmla="*/ 114 h 208"/>
                <a:gd name="T52" fmla="*/ 265 w 407"/>
                <a:gd name="T53" fmla="*/ 102 h 208"/>
                <a:gd name="T54" fmla="*/ 253 w 407"/>
                <a:gd name="T55" fmla="*/ 95 h 208"/>
                <a:gd name="T56" fmla="*/ 236 w 407"/>
                <a:gd name="T57" fmla="*/ 78 h 208"/>
                <a:gd name="T58" fmla="*/ 218 w 407"/>
                <a:gd name="T59" fmla="*/ 71 h 208"/>
                <a:gd name="T60" fmla="*/ 203 w 407"/>
                <a:gd name="T61" fmla="*/ 57 h 208"/>
                <a:gd name="T62" fmla="*/ 206 w 407"/>
                <a:gd name="T63" fmla="*/ 64 h 208"/>
                <a:gd name="T64" fmla="*/ 206 w 407"/>
                <a:gd name="T65" fmla="*/ 69 h 208"/>
                <a:gd name="T66" fmla="*/ 208 w 407"/>
                <a:gd name="T67" fmla="*/ 76 h 208"/>
                <a:gd name="T68" fmla="*/ 220 w 407"/>
                <a:gd name="T69" fmla="*/ 95 h 208"/>
                <a:gd name="T70" fmla="*/ 227 w 407"/>
                <a:gd name="T71" fmla="*/ 104 h 208"/>
                <a:gd name="T72" fmla="*/ 234 w 407"/>
                <a:gd name="T73" fmla="*/ 111 h 208"/>
                <a:gd name="T74" fmla="*/ 239 w 407"/>
                <a:gd name="T75" fmla="*/ 114 h 208"/>
                <a:gd name="T76" fmla="*/ 244 w 407"/>
                <a:gd name="T77" fmla="*/ 125 h 208"/>
                <a:gd name="T78" fmla="*/ 246 w 407"/>
                <a:gd name="T79" fmla="*/ 128 h 208"/>
                <a:gd name="T80" fmla="*/ 253 w 407"/>
                <a:gd name="T81" fmla="*/ 132 h 208"/>
                <a:gd name="T82" fmla="*/ 258 w 407"/>
                <a:gd name="T83" fmla="*/ 140 h 208"/>
                <a:gd name="T84" fmla="*/ 270 w 407"/>
                <a:gd name="T85" fmla="*/ 147 h 208"/>
                <a:gd name="T86" fmla="*/ 281 w 407"/>
                <a:gd name="T87" fmla="*/ 154 h 208"/>
                <a:gd name="T88" fmla="*/ 286 w 407"/>
                <a:gd name="T89" fmla="*/ 156 h 208"/>
                <a:gd name="T90" fmla="*/ 291 w 407"/>
                <a:gd name="T91" fmla="*/ 161 h 208"/>
                <a:gd name="T92" fmla="*/ 298 w 407"/>
                <a:gd name="T93" fmla="*/ 163 h 208"/>
                <a:gd name="T94" fmla="*/ 303 w 407"/>
                <a:gd name="T95" fmla="*/ 170 h 208"/>
                <a:gd name="T96" fmla="*/ 300 w 407"/>
                <a:gd name="T97" fmla="*/ 173 h 208"/>
                <a:gd name="T98" fmla="*/ 310 w 407"/>
                <a:gd name="T99" fmla="*/ 177 h 208"/>
                <a:gd name="T100" fmla="*/ 312 w 407"/>
                <a:gd name="T101" fmla="*/ 182 h 208"/>
                <a:gd name="T102" fmla="*/ 315 w 407"/>
                <a:gd name="T103" fmla="*/ 182 h 208"/>
                <a:gd name="T104" fmla="*/ 317 w 407"/>
                <a:gd name="T105" fmla="*/ 187 h 208"/>
                <a:gd name="T106" fmla="*/ 326 w 407"/>
                <a:gd name="T107" fmla="*/ 185 h 208"/>
                <a:gd name="T108" fmla="*/ 333 w 407"/>
                <a:gd name="T109" fmla="*/ 192 h 208"/>
                <a:gd name="T110" fmla="*/ 336 w 407"/>
                <a:gd name="T111" fmla="*/ 187 h 208"/>
                <a:gd name="T112" fmla="*/ 341 w 407"/>
                <a:gd name="T113" fmla="*/ 192 h 208"/>
                <a:gd name="T114" fmla="*/ 345 w 407"/>
                <a:gd name="T115" fmla="*/ 187 h 208"/>
                <a:gd name="T116" fmla="*/ 215 w 407"/>
                <a:gd name="T117" fmla="*/ 59 h 208"/>
                <a:gd name="T118" fmla="*/ 201 w 407"/>
                <a:gd name="T119" fmla="*/ 54 h 208"/>
                <a:gd name="T120" fmla="*/ 187 w 407"/>
                <a:gd name="T121" fmla="*/ 33 h 208"/>
                <a:gd name="T122" fmla="*/ 2 w 407"/>
                <a:gd name="T123" fmla="*/ 2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07" h="208">
                  <a:moveTo>
                    <a:pt x="369" y="204"/>
                  </a:moveTo>
                  <a:lnTo>
                    <a:pt x="369" y="204"/>
                  </a:lnTo>
                  <a:lnTo>
                    <a:pt x="369" y="201"/>
                  </a:lnTo>
                  <a:lnTo>
                    <a:pt x="367" y="201"/>
                  </a:lnTo>
                  <a:lnTo>
                    <a:pt x="367" y="201"/>
                  </a:lnTo>
                  <a:lnTo>
                    <a:pt x="364" y="201"/>
                  </a:lnTo>
                  <a:lnTo>
                    <a:pt x="364" y="201"/>
                  </a:lnTo>
                  <a:lnTo>
                    <a:pt x="364" y="206"/>
                  </a:lnTo>
                  <a:lnTo>
                    <a:pt x="364" y="206"/>
                  </a:lnTo>
                  <a:lnTo>
                    <a:pt x="367" y="208"/>
                  </a:lnTo>
                  <a:lnTo>
                    <a:pt x="369" y="208"/>
                  </a:lnTo>
                  <a:lnTo>
                    <a:pt x="369" y="206"/>
                  </a:lnTo>
                  <a:lnTo>
                    <a:pt x="369" y="206"/>
                  </a:lnTo>
                  <a:lnTo>
                    <a:pt x="369" y="206"/>
                  </a:lnTo>
                  <a:lnTo>
                    <a:pt x="369" y="204"/>
                  </a:lnTo>
                  <a:lnTo>
                    <a:pt x="369" y="204"/>
                  </a:lnTo>
                  <a:lnTo>
                    <a:pt x="371" y="206"/>
                  </a:lnTo>
                  <a:lnTo>
                    <a:pt x="371" y="206"/>
                  </a:lnTo>
                  <a:lnTo>
                    <a:pt x="371" y="206"/>
                  </a:lnTo>
                  <a:lnTo>
                    <a:pt x="371" y="204"/>
                  </a:lnTo>
                  <a:lnTo>
                    <a:pt x="369" y="204"/>
                  </a:lnTo>
                  <a:close/>
                  <a:moveTo>
                    <a:pt x="336" y="192"/>
                  </a:moveTo>
                  <a:lnTo>
                    <a:pt x="333" y="192"/>
                  </a:lnTo>
                  <a:lnTo>
                    <a:pt x="333" y="192"/>
                  </a:lnTo>
                  <a:lnTo>
                    <a:pt x="333" y="194"/>
                  </a:lnTo>
                  <a:lnTo>
                    <a:pt x="333" y="194"/>
                  </a:lnTo>
                  <a:lnTo>
                    <a:pt x="333" y="194"/>
                  </a:lnTo>
                  <a:lnTo>
                    <a:pt x="333" y="194"/>
                  </a:lnTo>
                  <a:lnTo>
                    <a:pt x="331" y="196"/>
                  </a:lnTo>
                  <a:lnTo>
                    <a:pt x="333" y="196"/>
                  </a:lnTo>
                  <a:lnTo>
                    <a:pt x="333" y="196"/>
                  </a:lnTo>
                  <a:lnTo>
                    <a:pt x="333" y="196"/>
                  </a:lnTo>
                  <a:lnTo>
                    <a:pt x="333" y="196"/>
                  </a:lnTo>
                  <a:lnTo>
                    <a:pt x="333" y="196"/>
                  </a:lnTo>
                  <a:lnTo>
                    <a:pt x="333" y="196"/>
                  </a:lnTo>
                  <a:lnTo>
                    <a:pt x="333" y="194"/>
                  </a:lnTo>
                  <a:lnTo>
                    <a:pt x="333" y="194"/>
                  </a:lnTo>
                  <a:lnTo>
                    <a:pt x="333" y="194"/>
                  </a:lnTo>
                  <a:lnTo>
                    <a:pt x="336" y="194"/>
                  </a:lnTo>
                  <a:lnTo>
                    <a:pt x="336" y="194"/>
                  </a:lnTo>
                  <a:lnTo>
                    <a:pt x="336" y="194"/>
                  </a:lnTo>
                  <a:lnTo>
                    <a:pt x="336" y="194"/>
                  </a:lnTo>
                  <a:lnTo>
                    <a:pt x="336" y="194"/>
                  </a:lnTo>
                  <a:lnTo>
                    <a:pt x="336" y="194"/>
                  </a:lnTo>
                  <a:lnTo>
                    <a:pt x="336" y="192"/>
                  </a:lnTo>
                  <a:lnTo>
                    <a:pt x="336" y="192"/>
                  </a:lnTo>
                  <a:close/>
                  <a:moveTo>
                    <a:pt x="407" y="135"/>
                  </a:moveTo>
                  <a:lnTo>
                    <a:pt x="404" y="137"/>
                  </a:lnTo>
                  <a:lnTo>
                    <a:pt x="404" y="137"/>
                  </a:lnTo>
                  <a:lnTo>
                    <a:pt x="402" y="137"/>
                  </a:lnTo>
                  <a:lnTo>
                    <a:pt x="400" y="137"/>
                  </a:lnTo>
                  <a:lnTo>
                    <a:pt x="400" y="137"/>
                  </a:lnTo>
                  <a:lnTo>
                    <a:pt x="400" y="135"/>
                  </a:lnTo>
                  <a:lnTo>
                    <a:pt x="397" y="135"/>
                  </a:lnTo>
                  <a:lnTo>
                    <a:pt x="397" y="132"/>
                  </a:lnTo>
                  <a:lnTo>
                    <a:pt x="400" y="132"/>
                  </a:lnTo>
                  <a:lnTo>
                    <a:pt x="400" y="130"/>
                  </a:lnTo>
                  <a:lnTo>
                    <a:pt x="400" y="130"/>
                  </a:lnTo>
                  <a:lnTo>
                    <a:pt x="395" y="132"/>
                  </a:lnTo>
                  <a:lnTo>
                    <a:pt x="395" y="132"/>
                  </a:lnTo>
                  <a:lnTo>
                    <a:pt x="395" y="132"/>
                  </a:lnTo>
                  <a:lnTo>
                    <a:pt x="393" y="132"/>
                  </a:lnTo>
                  <a:lnTo>
                    <a:pt x="393" y="132"/>
                  </a:lnTo>
                  <a:lnTo>
                    <a:pt x="393" y="132"/>
                  </a:lnTo>
                  <a:lnTo>
                    <a:pt x="390" y="132"/>
                  </a:lnTo>
                  <a:lnTo>
                    <a:pt x="390" y="132"/>
                  </a:lnTo>
                  <a:lnTo>
                    <a:pt x="390" y="135"/>
                  </a:lnTo>
                  <a:lnTo>
                    <a:pt x="393" y="137"/>
                  </a:lnTo>
                  <a:lnTo>
                    <a:pt x="393" y="137"/>
                  </a:lnTo>
                  <a:lnTo>
                    <a:pt x="393" y="140"/>
                  </a:lnTo>
                  <a:lnTo>
                    <a:pt x="393" y="140"/>
                  </a:lnTo>
                  <a:lnTo>
                    <a:pt x="393" y="140"/>
                  </a:lnTo>
                  <a:lnTo>
                    <a:pt x="393" y="142"/>
                  </a:lnTo>
                  <a:lnTo>
                    <a:pt x="393" y="142"/>
                  </a:lnTo>
                  <a:lnTo>
                    <a:pt x="393" y="144"/>
                  </a:lnTo>
                  <a:lnTo>
                    <a:pt x="393" y="144"/>
                  </a:lnTo>
                  <a:lnTo>
                    <a:pt x="393" y="144"/>
                  </a:lnTo>
                  <a:lnTo>
                    <a:pt x="393" y="144"/>
                  </a:lnTo>
                  <a:lnTo>
                    <a:pt x="393" y="144"/>
                  </a:lnTo>
                  <a:lnTo>
                    <a:pt x="393" y="144"/>
                  </a:lnTo>
                  <a:lnTo>
                    <a:pt x="393" y="147"/>
                  </a:lnTo>
                  <a:lnTo>
                    <a:pt x="393" y="147"/>
                  </a:lnTo>
                  <a:lnTo>
                    <a:pt x="393" y="144"/>
                  </a:lnTo>
                  <a:lnTo>
                    <a:pt x="395" y="144"/>
                  </a:lnTo>
                  <a:lnTo>
                    <a:pt x="395" y="147"/>
                  </a:lnTo>
                  <a:lnTo>
                    <a:pt x="397" y="147"/>
                  </a:lnTo>
                  <a:lnTo>
                    <a:pt x="397" y="147"/>
                  </a:lnTo>
                  <a:lnTo>
                    <a:pt x="397" y="149"/>
                  </a:lnTo>
                  <a:lnTo>
                    <a:pt x="400" y="149"/>
                  </a:lnTo>
                  <a:lnTo>
                    <a:pt x="402" y="149"/>
                  </a:lnTo>
                  <a:lnTo>
                    <a:pt x="404" y="147"/>
                  </a:lnTo>
                  <a:lnTo>
                    <a:pt x="404" y="147"/>
                  </a:lnTo>
                  <a:lnTo>
                    <a:pt x="404" y="147"/>
                  </a:lnTo>
                  <a:lnTo>
                    <a:pt x="404" y="147"/>
                  </a:lnTo>
                  <a:lnTo>
                    <a:pt x="404" y="142"/>
                  </a:lnTo>
                  <a:lnTo>
                    <a:pt x="407" y="142"/>
                  </a:lnTo>
                  <a:lnTo>
                    <a:pt x="407" y="140"/>
                  </a:lnTo>
                  <a:lnTo>
                    <a:pt x="407" y="137"/>
                  </a:lnTo>
                  <a:lnTo>
                    <a:pt x="407" y="135"/>
                  </a:lnTo>
                  <a:close/>
                  <a:moveTo>
                    <a:pt x="322" y="95"/>
                  </a:moveTo>
                  <a:lnTo>
                    <a:pt x="322" y="95"/>
                  </a:lnTo>
                  <a:lnTo>
                    <a:pt x="324" y="95"/>
                  </a:lnTo>
                  <a:lnTo>
                    <a:pt x="324" y="95"/>
                  </a:lnTo>
                  <a:lnTo>
                    <a:pt x="324" y="95"/>
                  </a:lnTo>
                  <a:lnTo>
                    <a:pt x="324" y="95"/>
                  </a:lnTo>
                  <a:lnTo>
                    <a:pt x="324" y="95"/>
                  </a:lnTo>
                  <a:lnTo>
                    <a:pt x="324" y="95"/>
                  </a:lnTo>
                  <a:lnTo>
                    <a:pt x="322" y="95"/>
                  </a:lnTo>
                  <a:lnTo>
                    <a:pt x="322" y="95"/>
                  </a:lnTo>
                  <a:lnTo>
                    <a:pt x="322" y="95"/>
                  </a:lnTo>
                  <a:lnTo>
                    <a:pt x="322" y="95"/>
                  </a:lnTo>
                  <a:lnTo>
                    <a:pt x="322" y="95"/>
                  </a:lnTo>
                  <a:lnTo>
                    <a:pt x="322" y="95"/>
                  </a:lnTo>
                  <a:close/>
                  <a:moveTo>
                    <a:pt x="374" y="114"/>
                  </a:moveTo>
                  <a:lnTo>
                    <a:pt x="374" y="111"/>
                  </a:lnTo>
                  <a:lnTo>
                    <a:pt x="371" y="111"/>
                  </a:lnTo>
                  <a:lnTo>
                    <a:pt x="371" y="111"/>
                  </a:lnTo>
                  <a:lnTo>
                    <a:pt x="371" y="111"/>
                  </a:lnTo>
                  <a:lnTo>
                    <a:pt x="371" y="111"/>
                  </a:lnTo>
                  <a:lnTo>
                    <a:pt x="371" y="111"/>
                  </a:lnTo>
                  <a:lnTo>
                    <a:pt x="371" y="109"/>
                  </a:lnTo>
                  <a:lnTo>
                    <a:pt x="371" y="109"/>
                  </a:lnTo>
                  <a:lnTo>
                    <a:pt x="371" y="109"/>
                  </a:lnTo>
                  <a:lnTo>
                    <a:pt x="371" y="109"/>
                  </a:lnTo>
                  <a:lnTo>
                    <a:pt x="371" y="106"/>
                  </a:lnTo>
                  <a:lnTo>
                    <a:pt x="371" y="106"/>
                  </a:lnTo>
                  <a:lnTo>
                    <a:pt x="371" y="106"/>
                  </a:lnTo>
                  <a:lnTo>
                    <a:pt x="369" y="106"/>
                  </a:lnTo>
                  <a:lnTo>
                    <a:pt x="369" y="106"/>
                  </a:lnTo>
                  <a:lnTo>
                    <a:pt x="369" y="106"/>
                  </a:lnTo>
                  <a:lnTo>
                    <a:pt x="369" y="106"/>
                  </a:lnTo>
                  <a:lnTo>
                    <a:pt x="367" y="106"/>
                  </a:lnTo>
                  <a:lnTo>
                    <a:pt x="367" y="104"/>
                  </a:lnTo>
                  <a:lnTo>
                    <a:pt x="367" y="104"/>
                  </a:lnTo>
                  <a:lnTo>
                    <a:pt x="367" y="104"/>
                  </a:lnTo>
                  <a:lnTo>
                    <a:pt x="367" y="104"/>
                  </a:lnTo>
                  <a:lnTo>
                    <a:pt x="367" y="104"/>
                  </a:lnTo>
                  <a:lnTo>
                    <a:pt x="367" y="102"/>
                  </a:lnTo>
                  <a:lnTo>
                    <a:pt x="367" y="102"/>
                  </a:lnTo>
                  <a:lnTo>
                    <a:pt x="367" y="99"/>
                  </a:lnTo>
                  <a:lnTo>
                    <a:pt x="367" y="99"/>
                  </a:lnTo>
                  <a:lnTo>
                    <a:pt x="367" y="97"/>
                  </a:lnTo>
                  <a:lnTo>
                    <a:pt x="367" y="97"/>
                  </a:lnTo>
                  <a:lnTo>
                    <a:pt x="367" y="95"/>
                  </a:lnTo>
                  <a:lnTo>
                    <a:pt x="369" y="95"/>
                  </a:lnTo>
                  <a:lnTo>
                    <a:pt x="369" y="95"/>
                  </a:lnTo>
                  <a:lnTo>
                    <a:pt x="367" y="95"/>
                  </a:lnTo>
                  <a:lnTo>
                    <a:pt x="364" y="92"/>
                  </a:lnTo>
                  <a:lnTo>
                    <a:pt x="362" y="92"/>
                  </a:lnTo>
                  <a:lnTo>
                    <a:pt x="362" y="92"/>
                  </a:lnTo>
                  <a:lnTo>
                    <a:pt x="362" y="92"/>
                  </a:lnTo>
                  <a:lnTo>
                    <a:pt x="362" y="92"/>
                  </a:lnTo>
                  <a:lnTo>
                    <a:pt x="360" y="95"/>
                  </a:lnTo>
                  <a:lnTo>
                    <a:pt x="360" y="95"/>
                  </a:lnTo>
                  <a:lnTo>
                    <a:pt x="360" y="95"/>
                  </a:lnTo>
                  <a:lnTo>
                    <a:pt x="360" y="92"/>
                  </a:lnTo>
                  <a:lnTo>
                    <a:pt x="360" y="92"/>
                  </a:lnTo>
                  <a:lnTo>
                    <a:pt x="360" y="92"/>
                  </a:lnTo>
                  <a:lnTo>
                    <a:pt x="357" y="92"/>
                  </a:lnTo>
                  <a:lnTo>
                    <a:pt x="355" y="95"/>
                  </a:lnTo>
                  <a:lnTo>
                    <a:pt x="355" y="95"/>
                  </a:lnTo>
                  <a:lnTo>
                    <a:pt x="355" y="97"/>
                  </a:lnTo>
                  <a:lnTo>
                    <a:pt x="355" y="97"/>
                  </a:lnTo>
                  <a:lnTo>
                    <a:pt x="360" y="97"/>
                  </a:lnTo>
                  <a:lnTo>
                    <a:pt x="362" y="97"/>
                  </a:lnTo>
                  <a:lnTo>
                    <a:pt x="362" y="97"/>
                  </a:lnTo>
                  <a:lnTo>
                    <a:pt x="362" y="99"/>
                  </a:lnTo>
                  <a:lnTo>
                    <a:pt x="362" y="99"/>
                  </a:lnTo>
                  <a:lnTo>
                    <a:pt x="360" y="102"/>
                  </a:lnTo>
                  <a:lnTo>
                    <a:pt x="360" y="104"/>
                  </a:lnTo>
                  <a:lnTo>
                    <a:pt x="357" y="104"/>
                  </a:lnTo>
                  <a:lnTo>
                    <a:pt x="357" y="104"/>
                  </a:lnTo>
                  <a:lnTo>
                    <a:pt x="355" y="106"/>
                  </a:lnTo>
                  <a:lnTo>
                    <a:pt x="352" y="104"/>
                  </a:lnTo>
                  <a:lnTo>
                    <a:pt x="352" y="106"/>
                  </a:lnTo>
                  <a:lnTo>
                    <a:pt x="355" y="109"/>
                  </a:lnTo>
                  <a:lnTo>
                    <a:pt x="355" y="109"/>
                  </a:lnTo>
                  <a:lnTo>
                    <a:pt x="355" y="109"/>
                  </a:lnTo>
                  <a:lnTo>
                    <a:pt x="355" y="111"/>
                  </a:lnTo>
                  <a:lnTo>
                    <a:pt x="355" y="111"/>
                  </a:lnTo>
                  <a:lnTo>
                    <a:pt x="355" y="111"/>
                  </a:lnTo>
                  <a:lnTo>
                    <a:pt x="355" y="111"/>
                  </a:lnTo>
                  <a:lnTo>
                    <a:pt x="355" y="111"/>
                  </a:lnTo>
                  <a:lnTo>
                    <a:pt x="357" y="114"/>
                  </a:lnTo>
                  <a:lnTo>
                    <a:pt x="357" y="114"/>
                  </a:lnTo>
                  <a:lnTo>
                    <a:pt x="360" y="116"/>
                  </a:lnTo>
                  <a:lnTo>
                    <a:pt x="364" y="116"/>
                  </a:lnTo>
                  <a:lnTo>
                    <a:pt x="364" y="116"/>
                  </a:lnTo>
                  <a:lnTo>
                    <a:pt x="364" y="116"/>
                  </a:lnTo>
                  <a:lnTo>
                    <a:pt x="364" y="118"/>
                  </a:lnTo>
                  <a:lnTo>
                    <a:pt x="367" y="118"/>
                  </a:lnTo>
                  <a:lnTo>
                    <a:pt x="367" y="118"/>
                  </a:lnTo>
                  <a:lnTo>
                    <a:pt x="367" y="118"/>
                  </a:lnTo>
                  <a:lnTo>
                    <a:pt x="367" y="121"/>
                  </a:lnTo>
                  <a:lnTo>
                    <a:pt x="369" y="121"/>
                  </a:lnTo>
                  <a:lnTo>
                    <a:pt x="369" y="121"/>
                  </a:lnTo>
                  <a:lnTo>
                    <a:pt x="369" y="121"/>
                  </a:lnTo>
                  <a:lnTo>
                    <a:pt x="371" y="121"/>
                  </a:lnTo>
                  <a:lnTo>
                    <a:pt x="371" y="121"/>
                  </a:lnTo>
                  <a:lnTo>
                    <a:pt x="371" y="118"/>
                  </a:lnTo>
                  <a:lnTo>
                    <a:pt x="371" y="118"/>
                  </a:lnTo>
                  <a:lnTo>
                    <a:pt x="371" y="116"/>
                  </a:lnTo>
                  <a:lnTo>
                    <a:pt x="374" y="116"/>
                  </a:lnTo>
                  <a:lnTo>
                    <a:pt x="374" y="114"/>
                  </a:lnTo>
                  <a:lnTo>
                    <a:pt x="374" y="114"/>
                  </a:lnTo>
                  <a:lnTo>
                    <a:pt x="374" y="114"/>
                  </a:lnTo>
                  <a:close/>
                  <a:moveTo>
                    <a:pt x="326" y="95"/>
                  </a:moveTo>
                  <a:lnTo>
                    <a:pt x="329" y="95"/>
                  </a:lnTo>
                  <a:lnTo>
                    <a:pt x="329" y="92"/>
                  </a:lnTo>
                  <a:lnTo>
                    <a:pt x="331" y="92"/>
                  </a:lnTo>
                  <a:lnTo>
                    <a:pt x="331" y="92"/>
                  </a:lnTo>
                  <a:lnTo>
                    <a:pt x="331" y="90"/>
                  </a:lnTo>
                  <a:lnTo>
                    <a:pt x="333" y="88"/>
                  </a:lnTo>
                  <a:lnTo>
                    <a:pt x="333" y="88"/>
                  </a:lnTo>
                  <a:lnTo>
                    <a:pt x="331" y="88"/>
                  </a:lnTo>
                  <a:lnTo>
                    <a:pt x="331" y="88"/>
                  </a:lnTo>
                  <a:lnTo>
                    <a:pt x="331" y="85"/>
                  </a:lnTo>
                  <a:lnTo>
                    <a:pt x="331" y="83"/>
                  </a:lnTo>
                  <a:lnTo>
                    <a:pt x="333" y="83"/>
                  </a:lnTo>
                  <a:lnTo>
                    <a:pt x="333" y="80"/>
                  </a:lnTo>
                  <a:lnTo>
                    <a:pt x="333" y="80"/>
                  </a:lnTo>
                  <a:lnTo>
                    <a:pt x="333" y="80"/>
                  </a:lnTo>
                  <a:lnTo>
                    <a:pt x="333" y="80"/>
                  </a:lnTo>
                  <a:lnTo>
                    <a:pt x="333" y="80"/>
                  </a:lnTo>
                  <a:lnTo>
                    <a:pt x="336" y="78"/>
                  </a:lnTo>
                  <a:lnTo>
                    <a:pt x="336" y="78"/>
                  </a:lnTo>
                  <a:lnTo>
                    <a:pt x="338" y="78"/>
                  </a:lnTo>
                  <a:lnTo>
                    <a:pt x="338" y="78"/>
                  </a:lnTo>
                  <a:lnTo>
                    <a:pt x="338" y="78"/>
                  </a:lnTo>
                  <a:lnTo>
                    <a:pt x="336" y="78"/>
                  </a:lnTo>
                  <a:lnTo>
                    <a:pt x="336" y="76"/>
                  </a:lnTo>
                  <a:lnTo>
                    <a:pt x="336" y="76"/>
                  </a:lnTo>
                  <a:lnTo>
                    <a:pt x="336" y="76"/>
                  </a:lnTo>
                  <a:lnTo>
                    <a:pt x="333" y="76"/>
                  </a:lnTo>
                  <a:lnTo>
                    <a:pt x="333" y="73"/>
                  </a:lnTo>
                  <a:lnTo>
                    <a:pt x="333" y="73"/>
                  </a:lnTo>
                  <a:lnTo>
                    <a:pt x="333" y="76"/>
                  </a:lnTo>
                  <a:lnTo>
                    <a:pt x="331" y="76"/>
                  </a:lnTo>
                  <a:lnTo>
                    <a:pt x="331" y="76"/>
                  </a:lnTo>
                  <a:lnTo>
                    <a:pt x="331" y="76"/>
                  </a:lnTo>
                  <a:lnTo>
                    <a:pt x="333" y="76"/>
                  </a:lnTo>
                  <a:lnTo>
                    <a:pt x="333" y="76"/>
                  </a:lnTo>
                  <a:lnTo>
                    <a:pt x="333" y="78"/>
                  </a:lnTo>
                  <a:lnTo>
                    <a:pt x="333" y="78"/>
                  </a:lnTo>
                  <a:lnTo>
                    <a:pt x="333" y="80"/>
                  </a:lnTo>
                  <a:lnTo>
                    <a:pt x="333" y="80"/>
                  </a:lnTo>
                  <a:lnTo>
                    <a:pt x="331" y="83"/>
                  </a:lnTo>
                  <a:lnTo>
                    <a:pt x="331" y="83"/>
                  </a:lnTo>
                  <a:lnTo>
                    <a:pt x="331" y="83"/>
                  </a:lnTo>
                  <a:lnTo>
                    <a:pt x="331" y="88"/>
                  </a:lnTo>
                  <a:lnTo>
                    <a:pt x="331" y="88"/>
                  </a:lnTo>
                  <a:lnTo>
                    <a:pt x="331" y="90"/>
                  </a:lnTo>
                  <a:lnTo>
                    <a:pt x="329" y="90"/>
                  </a:lnTo>
                  <a:lnTo>
                    <a:pt x="329" y="92"/>
                  </a:lnTo>
                  <a:lnTo>
                    <a:pt x="326" y="92"/>
                  </a:lnTo>
                  <a:lnTo>
                    <a:pt x="326" y="92"/>
                  </a:lnTo>
                  <a:lnTo>
                    <a:pt x="326" y="92"/>
                  </a:lnTo>
                  <a:lnTo>
                    <a:pt x="326" y="95"/>
                  </a:lnTo>
                  <a:close/>
                  <a:moveTo>
                    <a:pt x="345" y="180"/>
                  </a:moveTo>
                  <a:lnTo>
                    <a:pt x="343" y="180"/>
                  </a:lnTo>
                  <a:lnTo>
                    <a:pt x="343" y="180"/>
                  </a:lnTo>
                  <a:lnTo>
                    <a:pt x="343" y="180"/>
                  </a:lnTo>
                  <a:lnTo>
                    <a:pt x="343" y="177"/>
                  </a:lnTo>
                  <a:lnTo>
                    <a:pt x="343" y="177"/>
                  </a:lnTo>
                  <a:lnTo>
                    <a:pt x="343" y="177"/>
                  </a:lnTo>
                  <a:lnTo>
                    <a:pt x="343" y="177"/>
                  </a:lnTo>
                  <a:lnTo>
                    <a:pt x="343" y="175"/>
                  </a:lnTo>
                  <a:lnTo>
                    <a:pt x="343" y="175"/>
                  </a:lnTo>
                  <a:lnTo>
                    <a:pt x="343" y="175"/>
                  </a:lnTo>
                  <a:lnTo>
                    <a:pt x="343" y="173"/>
                  </a:lnTo>
                  <a:lnTo>
                    <a:pt x="341" y="170"/>
                  </a:lnTo>
                  <a:lnTo>
                    <a:pt x="341" y="170"/>
                  </a:lnTo>
                  <a:lnTo>
                    <a:pt x="336" y="170"/>
                  </a:lnTo>
                  <a:lnTo>
                    <a:pt x="336" y="170"/>
                  </a:lnTo>
                  <a:lnTo>
                    <a:pt x="336" y="170"/>
                  </a:lnTo>
                  <a:lnTo>
                    <a:pt x="333" y="170"/>
                  </a:lnTo>
                  <a:lnTo>
                    <a:pt x="333" y="168"/>
                  </a:lnTo>
                  <a:lnTo>
                    <a:pt x="333" y="168"/>
                  </a:lnTo>
                  <a:lnTo>
                    <a:pt x="333" y="168"/>
                  </a:lnTo>
                  <a:lnTo>
                    <a:pt x="333" y="168"/>
                  </a:lnTo>
                  <a:lnTo>
                    <a:pt x="331" y="168"/>
                  </a:lnTo>
                  <a:lnTo>
                    <a:pt x="331" y="168"/>
                  </a:lnTo>
                  <a:lnTo>
                    <a:pt x="331" y="168"/>
                  </a:lnTo>
                  <a:lnTo>
                    <a:pt x="331" y="168"/>
                  </a:lnTo>
                  <a:lnTo>
                    <a:pt x="331" y="168"/>
                  </a:lnTo>
                  <a:lnTo>
                    <a:pt x="331" y="168"/>
                  </a:lnTo>
                  <a:lnTo>
                    <a:pt x="331" y="168"/>
                  </a:lnTo>
                  <a:lnTo>
                    <a:pt x="331" y="166"/>
                  </a:lnTo>
                  <a:lnTo>
                    <a:pt x="331" y="166"/>
                  </a:lnTo>
                  <a:lnTo>
                    <a:pt x="331" y="166"/>
                  </a:lnTo>
                  <a:lnTo>
                    <a:pt x="329" y="166"/>
                  </a:lnTo>
                  <a:lnTo>
                    <a:pt x="329" y="166"/>
                  </a:lnTo>
                  <a:lnTo>
                    <a:pt x="329" y="166"/>
                  </a:lnTo>
                  <a:lnTo>
                    <a:pt x="326" y="163"/>
                  </a:lnTo>
                  <a:lnTo>
                    <a:pt x="326" y="163"/>
                  </a:lnTo>
                  <a:lnTo>
                    <a:pt x="324" y="161"/>
                  </a:lnTo>
                  <a:lnTo>
                    <a:pt x="324" y="159"/>
                  </a:lnTo>
                  <a:lnTo>
                    <a:pt x="322" y="159"/>
                  </a:lnTo>
                  <a:lnTo>
                    <a:pt x="322" y="159"/>
                  </a:lnTo>
                  <a:lnTo>
                    <a:pt x="322" y="156"/>
                  </a:lnTo>
                  <a:lnTo>
                    <a:pt x="322" y="156"/>
                  </a:lnTo>
                  <a:lnTo>
                    <a:pt x="322" y="156"/>
                  </a:lnTo>
                  <a:lnTo>
                    <a:pt x="322" y="156"/>
                  </a:lnTo>
                  <a:lnTo>
                    <a:pt x="322" y="154"/>
                  </a:lnTo>
                  <a:lnTo>
                    <a:pt x="319" y="154"/>
                  </a:lnTo>
                  <a:lnTo>
                    <a:pt x="319" y="151"/>
                  </a:lnTo>
                  <a:lnTo>
                    <a:pt x="317" y="151"/>
                  </a:lnTo>
                  <a:lnTo>
                    <a:pt x="317" y="151"/>
                  </a:lnTo>
                  <a:lnTo>
                    <a:pt x="315" y="151"/>
                  </a:lnTo>
                  <a:lnTo>
                    <a:pt x="315" y="151"/>
                  </a:lnTo>
                  <a:lnTo>
                    <a:pt x="315" y="151"/>
                  </a:lnTo>
                  <a:lnTo>
                    <a:pt x="315" y="151"/>
                  </a:lnTo>
                  <a:lnTo>
                    <a:pt x="315" y="149"/>
                  </a:lnTo>
                  <a:lnTo>
                    <a:pt x="315" y="149"/>
                  </a:lnTo>
                  <a:lnTo>
                    <a:pt x="315" y="149"/>
                  </a:lnTo>
                  <a:lnTo>
                    <a:pt x="317" y="149"/>
                  </a:lnTo>
                  <a:lnTo>
                    <a:pt x="317" y="149"/>
                  </a:lnTo>
                  <a:lnTo>
                    <a:pt x="312" y="147"/>
                  </a:lnTo>
                  <a:lnTo>
                    <a:pt x="310" y="147"/>
                  </a:lnTo>
                  <a:lnTo>
                    <a:pt x="307" y="144"/>
                  </a:lnTo>
                  <a:lnTo>
                    <a:pt x="307" y="144"/>
                  </a:lnTo>
                  <a:lnTo>
                    <a:pt x="307" y="144"/>
                  </a:lnTo>
                  <a:lnTo>
                    <a:pt x="307" y="144"/>
                  </a:lnTo>
                  <a:lnTo>
                    <a:pt x="307" y="144"/>
                  </a:lnTo>
                  <a:lnTo>
                    <a:pt x="305" y="142"/>
                  </a:lnTo>
                  <a:lnTo>
                    <a:pt x="303" y="140"/>
                  </a:lnTo>
                  <a:lnTo>
                    <a:pt x="303" y="140"/>
                  </a:lnTo>
                  <a:lnTo>
                    <a:pt x="300" y="142"/>
                  </a:lnTo>
                  <a:lnTo>
                    <a:pt x="300" y="140"/>
                  </a:lnTo>
                  <a:lnTo>
                    <a:pt x="300" y="140"/>
                  </a:lnTo>
                  <a:lnTo>
                    <a:pt x="300" y="140"/>
                  </a:lnTo>
                  <a:lnTo>
                    <a:pt x="300" y="140"/>
                  </a:lnTo>
                  <a:lnTo>
                    <a:pt x="300" y="140"/>
                  </a:lnTo>
                  <a:lnTo>
                    <a:pt x="300" y="140"/>
                  </a:lnTo>
                  <a:lnTo>
                    <a:pt x="300" y="137"/>
                  </a:lnTo>
                  <a:lnTo>
                    <a:pt x="300" y="137"/>
                  </a:lnTo>
                  <a:lnTo>
                    <a:pt x="300" y="137"/>
                  </a:lnTo>
                  <a:lnTo>
                    <a:pt x="300" y="137"/>
                  </a:lnTo>
                  <a:lnTo>
                    <a:pt x="300" y="137"/>
                  </a:lnTo>
                  <a:lnTo>
                    <a:pt x="300" y="137"/>
                  </a:lnTo>
                  <a:lnTo>
                    <a:pt x="298" y="137"/>
                  </a:lnTo>
                  <a:lnTo>
                    <a:pt x="298" y="135"/>
                  </a:lnTo>
                  <a:lnTo>
                    <a:pt x="296" y="135"/>
                  </a:lnTo>
                  <a:lnTo>
                    <a:pt x="296" y="135"/>
                  </a:lnTo>
                  <a:lnTo>
                    <a:pt x="296" y="135"/>
                  </a:lnTo>
                  <a:lnTo>
                    <a:pt x="296" y="137"/>
                  </a:lnTo>
                  <a:lnTo>
                    <a:pt x="298" y="137"/>
                  </a:lnTo>
                  <a:lnTo>
                    <a:pt x="298" y="137"/>
                  </a:lnTo>
                  <a:lnTo>
                    <a:pt x="298" y="140"/>
                  </a:lnTo>
                  <a:lnTo>
                    <a:pt x="298" y="140"/>
                  </a:lnTo>
                  <a:lnTo>
                    <a:pt x="298" y="140"/>
                  </a:lnTo>
                  <a:lnTo>
                    <a:pt x="296" y="140"/>
                  </a:lnTo>
                  <a:lnTo>
                    <a:pt x="296" y="140"/>
                  </a:lnTo>
                  <a:lnTo>
                    <a:pt x="296" y="140"/>
                  </a:lnTo>
                  <a:lnTo>
                    <a:pt x="296" y="137"/>
                  </a:lnTo>
                  <a:lnTo>
                    <a:pt x="293" y="137"/>
                  </a:lnTo>
                  <a:lnTo>
                    <a:pt x="296" y="137"/>
                  </a:lnTo>
                  <a:lnTo>
                    <a:pt x="296" y="137"/>
                  </a:lnTo>
                  <a:lnTo>
                    <a:pt x="296" y="137"/>
                  </a:lnTo>
                  <a:lnTo>
                    <a:pt x="293" y="132"/>
                  </a:lnTo>
                  <a:lnTo>
                    <a:pt x="293" y="132"/>
                  </a:lnTo>
                  <a:lnTo>
                    <a:pt x="293" y="130"/>
                  </a:lnTo>
                  <a:lnTo>
                    <a:pt x="293" y="132"/>
                  </a:lnTo>
                  <a:lnTo>
                    <a:pt x="293" y="132"/>
                  </a:lnTo>
                  <a:lnTo>
                    <a:pt x="293" y="132"/>
                  </a:lnTo>
                  <a:lnTo>
                    <a:pt x="293" y="135"/>
                  </a:lnTo>
                  <a:lnTo>
                    <a:pt x="293" y="132"/>
                  </a:lnTo>
                  <a:lnTo>
                    <a:pt x="291" y="132"/>
                  </a:lnTo>
                  <a:lnTo>
                    <a:pt x="291" y="132"/>
                  </a:lnTo>
                  <a:lnTo>
                    <a:pt x="291" y="132"/>
                  </a:lnTo>
                  <a:lnTo>
                    <a:pt x="291" y="132"/>
                  </a:lnTo>
                  <a:lnTo>
                    <a:pt x="291" y="135"/>
                  </a:lnTo>
                  <a:lnTo>
                    <a:pt x="291" y="135"/>
                  </a:lnTo>
                  <a:lnTo>
                    <a:pt x="291" y="135"/>
                  </a:lnTo>
                  <a:lnTo>
                    <a:pt x="291" y="132"/>
                  </a:lnTo>
                  <a:lnTo>
                    <a:pt x="289" y="132"/>
                  </a:lnTo>
                  <a:lnTo>
                    <a:pt x="289" y="130"/>
                  </a:lnTo>
                  <a:lnTo>
                    <a:pt x="289" y="128"/>
                  </a:lnTo>
                  <a:lnTo>
                    <a:pt x="286" y="128"/>
                  </a:lnTo>
                  <a:lnTo>
                    <a:pt x="284" y="128"/>
                  </a:lnTo>
                  <a:lnTo>
                    <a:pt x="284" y="128"/>
                  </a:lnTo>
                  <a:lnTo>
                    <a:pt x="281" y="128"/>
                  </a:lnTo>
                  <a:lnTo>
                    <a:pt x="279" y="125"/>
                  </a:lnTo>
                  <a:lnTo>
                    <a:pt x="279" y="125"/>
                  </a:lnTo>
                  <a:lnTo>
                    <a:pt x="279" y="125"/>
                  </a:lnTo>
                  <a:lnTo>
                    <a:pt x="279" y="123"/>
                  </a:lnTo>
                  <a:lnTo>
                    <a:pt x="279" y="123"/>
                  </a:lnTo>
                  <a:lnTo>
                    <a:pt x="279" y="123"/>
                  </a:lnTo>
                  <a:lnTo>
                    <a:pt x="277" y="123"/>
                  </a:lnTo>
                  <a:lnTo>
                    <a:pt x="277" y="121"/>
                  </a:lnTo>
                  <a:lnTo>
                    <a:pt x="277" y="121"/>
                  </a:lnTo>
                  <a:lnTo>
                    <a:pt x="277" y="121"/>
                  </a:lnTo>
                  <a:lnTo>
                    <a:pt x="279" y="123"/>
                  </a:lnTo>
                  <a:lnTo>
                    <a:pt x="279" y="123"/>
                  </a:lnTo>
                  <a:lnTo>
                    <a:pt x="279" y="123"/>
                  </a:lnTo>
                  <a:lnTo>
                    <a:pt x="279" y="123"/>
                  </a:lnTo>
                  <a:lnTo>
                    <a:pt x="279" y="121"/>
                  </a:lnTo>
                  <a:lnTo>
                    <a:pt x="279" y="121"/>
                  </a:lnTo>
                  <a:lnTo>
                    <a:pt x="279" y="121"/>
                  </a:lnTo>
                  <a:lnTo>
                    <a:pt x="279" y="121"/>
                  </a:lnTo>
                  <a:lnTo>
                    <a:pt x="277" y="118"/>
                  </a:lnTo>
                  <a:lnTo>
                    <a:pt x="277" y="118"/>
                  </a:lnTo>
                  <a:lnTo>
                    <a:pt x="277" y="118"/>
                  </a:lnTo>
                  <a:lnTo>
                    <a:pt x="277" y="118"/>
                  </a:lnTo>
                  <a:lnTo>
                    <a:pt x="277" y="118"/>
                  </a:lnTo>
                  <a:lnTo>
                    <a:pt x="277" y="118"/>
                  </a:lnTo>
                  <a:lnTo>
                    <a:pt x="277" y="118"/>
                  </a:lnTo>
                  <a:lnTo>
                    <a:pt x="277" y="118"/>
                  </a:lnTo>
                  <a:lnTo>
                    <a:pt x="274" y="118"/>
                  </a:lnTo>
                  <a:lnTo>
                    <a:pt x="274" y="118"/>
                  </a:lnTo>
                  <a:lnTo>
                    <a:pt x="274" y="116"/>
                  </a:lnTo>
                  <a:lnTo>
                    <a:pt x="274" y="116"/>
                  </a:lnTo>
                  <a:lnTo>
                    <a:pt x="272" y="116"/>
                  </a:lnTo>
                  <a:lnTo>
                    <a:pt x="270" y="114"/>
                  </a:lnTo>
                  <a:lnTo>
                    <a:pt x="270" y="114"/>
                  </a:lnTo>
                  <a:lnTo>
                    <a:pt x="270" y="114"/>
                  </a:lnTo>
                  <a:lnTo>
                    <a:pt x="270" y="111"/>
                  </a:lnTo>
                  <a:lnTo>
                    <a:pt x="270" y="111"/>
                  </a:lnTo>
                  <a:lnTo>
                    <a:pt x="270" y="111"/>
                  </a:lnTo>
                  <a:lnTo>
                    <a:pt x="270" y="111"/>
                  </a:lnTo>
                  <a:lnTo>
                    <a:pt x="270" y="111"/>
                  </a:lnTo>
                  <a:lnTo>
                    <a:pt x="270" y="109"/>
                  </a:lnTo>
                  <a:lnTo>
                    <a:pt x="272" y="106"/>
                  </a:lnTo>
                  <a:lnTo>
                    <a:pt x="270" y="106"/>
                  </a:lnTo>
                  <a:lnTo>
                    <a:pt x="270" y="106"/>
                  </a:lnTo>
                  <a:lnTo>
                    <a:pt x="267" y="106"/>
                  </a:lnTo>
                  <a:lnTo>
                    <a:pt x="267" y="106"/>
                  </a:lnTo>
                  <a:lnTo>
                    <a:pt x="267" y="104"/>
                  </a:lnTo>
                  <a:lnTo>
                    <a:pt x="265" y="104"/>
                  </a:lnTo>
                  <a:lnTo>
                    <a:pt x="265" y="104"/>
                  </a:lnTo>
                  <a:lnTo>
                    <a:pt x="265" y="104"/>
                  </a:lnTo>
                  <a:lnTo>
                    <a:pt x="265" y="102"/>
                  </a:lnTo>
                  <a:lnTo>
                    <a:pt x="262" y="99"/>
                  </a:lnTo>
                  <a:lnTo>
                    <a:pt x="265" y="99"/>
                  </a:lnTo>
                  <a:lnTo>
                    <a:pt x="262" y="99"/>
                  </a:lnTo>
                  <a:lnTo>
                    <a:pt x="262" y="97"/>
                  </a:lnTo>
                  <a:lnTo>
                    <a:pt x="262" y="97"/>
                  </a:lnTo>
                  <a:lnTo>
                    <a:pt x="262" y="97"/>
                  </a:lnTo>
                  <a:lnTo>
                    <a:pt x="262" y="97"/>
                  </a:lnTo>
                  <a:lnTo>
                    <a:pt x="260" y="97"/>
                  </a:lnTo>
                  <a:lnTo>
                    <a:pt x="260" y="97"/>
                  </a:lnTo>
                  <a:lnTo>
                    <a:pt x="260" y="97"/>
                  </a:lnTo>
                  <a:lnTo>
                    <a:pt x="260" y="97"/>
                  </a:lnTo>
                  <a:lnTo>
                    <a:pt x="260" y="97"/>
                  </a:lnTo>
                  <a:lnTo>
                    <a:pt x="260" y="97"/>
                  </a:lnTo>
                  <a:lnTo>
                    <a:pt x="260" y="97"/>
                  </a:lnTo>
                  <a:lnTo>
                    <a:pt x="260" y="97"/>
                  </a:lnTo>
                  <a:lnTo>
                    <a:pt x="253" y="95"/>
                  </a:lnTo>
                  <a:lnTo>
                    <a:pt x="253" y="92"/>
                  </a:lnTo>
                  <a:lnTo>
                    <a:pt x="251" y="92"/>
                  </a:lnTo>
                  <a:lnTo>
                    <a:pt x="251" y="92"/>
                  </a:lnTo>
                  <a:lnTo>
                    <a:pt x="248" y="92"/>
                  </a:lnTo>
                  <a:lnTo>
                    <a:pt x="248" y="92"/>
                  </a:lnTo>
                  <a:lnTo>
                    <a:pt x="248" y="90"/>
                  </a:lnTo>
                  <a:lnTo>
                    <a:pt x="248" y="90"/>
                  </a:lnTo>
                  <a:lnTo>
                    <a:pt x="246" y="88"/>
                  </a:lnTo>
                  <a:lnTo>
                    <a:pt x="246" y="88"/>
                  </a:lnTo>
                  <a:lnTo>
                    <a:pt x="244" y="85"/>
                  </a:lnTo>
                  <a:lnTo>
                    <a:pt x="241" y="83"/>
                  </a:lnTo>
                  <a:lnTo>
                    <a:pt x="241" y="83"/>
                  </a:lnTo>
                  <a:lnTo>
                    <a:pt x="241" y="83"/>
                  </a:lnTo>
                  <a:lnTo>
                    <a:pt x="239" y="80"/>
                  </a:lnTo>
                  <a:lnTo>
                    <a:pt x="239" y="80"/>
                  </a:lnTo>
                  <a:lnTo>
                    <a:pt x="236" y="78"/>
                  </a:lnTo>
                  <a:lnTo>
                    <a:pt x="236" y="78"/>
                  </a:lnTo>
                  <a:lnTo>
                    <a:pt x="234" y="78"/>
                  </a:lnTo>
                  <a:lnTo>
                    <a:pt x="234" y="76"/>
                  </a:lnTo>
                  <a:lnTo>
                    <a:pt x="232" y="76"/>
                  </a:lnTo>
                  <a:lnTo>
                    <a:pt x="232" y="76"/>
                  </a:lnTo>
                  <a:lnTo>
                    <a:pt x="232" y="76"/>
                  </a:lnTo>
                  <a:lnTo>
                    <a:pt x="229" y="71"/>
                  </a:lnTo>
                  <a:lnTo>
                    <a:pt x="227" y="69"/>
                  </a:lnTo>
                  <a:lnTo>
                    <a:pt x="218" y="66"/>
                  </a:lnTo>
                  <a:lnTo>
                    <a:pt x="218" y="66"/>
                  </a:lnTo>
                  <a:lnTo>
                    <a:pt x="218" y="66"/>
                  </a:lnTo>
                  <a:lnTo>
                    <a:pt x="218" y="69"/>
                  </a:lnTo>
                  <a:lnTo>
                    <a:pt x="218" y="71"/>
                  </a:lnTo>
                  <a:lnTo>
                    <a:pt x="220" y="71"/>
                  </a:lnTo>
                  <a:lnTo>
                    <a:pt x="218" y="71"/>
                  </a:lnTo>
                  <a:lnTo>
                    <a:pt x="218" y="71"/>
                  </a:lnTo>
                  <a:lnTo>
                    <a:pt x="218" y="69"/>
                  </a:lnTo>
                  <a:lnTo>
                    <a:pt x="218" y="69"/>
                  </a:lnTo>
                  <a:lnTo>
                    <a:pt x="215" y="69"/>
                  </a:lnTo>
                  <a:lnTo>
                    <a:pt x="215" y="69"/>
                  </a:lnTo>
                  <a:lnTo>
                    <a:pt x="213" y="66"/>
                  </a:lnTo>
                  <a:lnTo>
                    <a:pt x="213" y="66"/>
                  </a:lnTo>
                  <a:lnTo>
                    <a:pt x="208" y="61"/>
                  </a:lnTo>
                  <a:lnTo>
                    <a:pt x="208" y="61"/>
                  </a:lnTo>
                  <a:lnTo>
                    <a:pt x="206" y="61"/>
                  </a:lnTo>
                  <a:lnTo>
                    <a:pt x="206" y="59"/>
                  </a:lnTo>
                  <a:lnTo>
                    <a:pt x="206" y="59"/>
                  </a:lnTo>
                  <a:lnTo>
                    <a:pt x="206" y="57"/>
                  </a:lnTo>
                  <a:lnTo>
                    <a:pt x="203" y="57"/>
                  </a:lnTo>
                  <a:lnTo>
                    <a:pt x="203" y="57"/>
                  </a:lnTo>
                  <a:lnTo>
                    <a:pt x="203" y="57"/>
                  </a:lnTo>
                  <a:lnTo>
                    <a:pt x="203" y="57"/>
                  </a:lnTo>
                  <a:lnTo>
                    <a:pt x="203" y="59"/>
                  </a:lnTo>
                  <a:lnTo>
                    <a:pt x="203" y="59"/>
                  </a:lnTo>
                  <a:lnTo>
                    <a:pt x="203" y="59"/>
                  </a:lnTo>
                  <a:lnTo>
                    <a:pt x="203" y="59"/>
                  </a:lnTo>
                  <a:lnTo>
                    <a:pt x="203" y="59"/>
                  </a:lnTo>
                  <a:lnTo>
                    <a:pt x="203" y="59"/>
                  </a:lnTo>
                  <a:lnTo>
                    <a:pt x="203" y="61"/>
                  </a:lnTo>
                  <a:lnTo>
                    <a:pt x="203" y="61"/>
                  </a:lnTo>
                  <a:lnTo>
                    <a:pt x="203" y="59"/>
                  </a:lnTo>
                  <a:lnTo>
                    <a:pt x="203" y="59"/>
                  </a:lnTo>
                  <a:lnTo>
                    <a:pt x="206" y="61"/>
                  </a:lnTo>
                  <a:lnTo>
                    <a:pt x="206" y="61"/>
                  </a:lnTo>
                  <a:lnTo>
                    <a:pt x="206" y="61"/>
                  </a:lnTo>
                  <a:lnTo>
                    <a:pt x="206" y="64"/>
                  </a:lnTo>
                  <a:lnTo>
                    <a:pt x="203" y="64"/>
                  </a:lnTo>
                  <a:lnTo>
                    <a:pt x="206" y="64"/>
                  </a:lnTo>
                  <a:lnTo>
                    <a:pt x="206" y="66"/>
                  </a:lnTo>
                  <a:lnTo>
                    <a:pt x="206" y="66"/>
                  </a:lnTo>
                  <a:lnTo>
                    <a:pt x="203" y="66"/>
                  </a:lnTo>
                  <a:lnTo>
                    <a:pt x="203" y="66"/>
                  </a:lnTo>
                  <a:lnTo>
                    <a:pt x="201" y="66"/>
                  </a:lnTo>
                  <a:lnTo>
                    <a:pt x="203" y="69"/>
                  </a:lnTo>
                  <a:lnTo>
                    <a:pt x="203" y="69"/>
                  </a:lnTo>
                  <a:lnTo>
                    <a:pt x="203" y="69"/>
                  </a:lnTo>
                  <a:lnTo>
                    <a:pt x="203" y="69"/>
                  </a:lnTo>
                  <a:lnTo>
                    <a:pt x="203" y="69"/>
                  </a:lnTo>
                  <a:lnTo>
                    <a:pt x="206" y="69"/>
                  </a:lnTo>
                  <a:lnTo>
                    <a:pt x="206" y="69"/>
                  </a:lnTo>
                  <a:lnTo>
                    <a:pt x="206" y="69"/>
                  </a:lnTo>
                  <a:lnTo>
                    <a:pt x="206" y="66"/>
                  </a:lnTo>
                  <a:lnTo>
                    <a:pt x="206" y="66"/>
                  </a:lnTo>
                  <a:lnTo>
                    <a:pt x="206" y="69"/>
                  </a:lnTo>
                  <a:lnTo>
                    <a:pt x="206" y="69"/>
                  </a:lnTo>
                  <a:lnTo>
                    <a:pt x="206" y="69"/>
                  </a:lnTo>
                  <a:lnTo>
                    <a:pt x="206" y="69"/>
                  </a:lnTo>
                  <a:lnTo>
                    <a:pt x="208" y="69"/>
                  </a:lnTo>
                  <a:lnTo>
                    <a:pt x="210" y="69"/>
                  </a:lnTo>
                  <a:lnTo>
                    <a:pt x="210" y="71"/>
                  </a:lnTo>
                  <a:lnTo>
                    <a:pt x="210" y="71"/>
                  </a:lnTo>
                  <a:lnTo>
                    <a:pt x="210" y="71"/>
                  </a:lnTo>
                  <a:lnTo>
                    <a:pt x="210" y="73"/>
                  </a:lnTo>
                  <a:lnTo>
                    <a:pt x="210" y="73"/>
                  </a:lnTo>
                  <a:lnTo>
                    <a:pt x="210" y="76"/>
                  </a:lnTo>
                  <a:lnTo>
                    <a:pt x="208" y="73"/>
                  </a:lnTo>
                  <a:lnTo>
                    <a:pt x="208" y="76"/>
                  </a:lnTo>
                  <a:lnTo>
                    <a:pt x="208" y="76"/>
                  </a:lnTo>
                  <a:lnTo>
                    <a:pt x="208" y="76"/>
                  </a:lnTo>
                  <a:lnTo>
                    <a:pt x="208" y="76"/>
                  </a:lnTo>
                  <a:lnTo>
                    <a:pt x="210" y="78"/>
                  </a:lnTo>
                  <a:lnTo>
                    <a:pt x="210" y="78"/>
                  </a:lnTo>
                  <a:lnTo>
                    <a:pt x="210" y="78"/>
                  </a:lnTo>
                  <a:lnTo>
                    <a:pt x="210" y="80"/>
                  </a:lnTo>
                  <a:lnTo>
                    <a:pt x="210" y="83"/>
                  </a:lnTo>
                  <a:lnTo>
                    <a:pt x="213" y="85"/>
                  </a:lnTo>
                  <a:lnTo>
                    <a:pt x="215" y="85"/>
                  </a:lnTo>
                  <a:lnTo>
                    <a:pt x="215" y="85"/>
                  </a:lnTo>
                  <a:lnTo>
                    <a:pt x="215" y="85"/>
                  </a:lnTo>
                  <a:lnTo>
                    <a:pt x="215" y="85"/>
                  </a:lnTo>
                  <a:lnTo>
                    <a:pt x="215" y="85"/>
                  </a:lnTo>
                  <a:lnTo>
                    <a:pt x="218" y="90"/>
                  </a:lnTo>
                  <a:lnTo>
                    <a:pt x="218" y="90"/>
                  </a:lnTo>
                  <a:lnTo>
                    <a:pt x="218" y="92"/>
                  </a:lnTo>
                  <a:lnTo>
                    <a:pt x="220" y="95"/>
                  </a:lnTo>
                  <a:lnTo>
                    <a:pt x="220" y="95"/>
                  </a:lnTo>
                  <a:lnTo>
                    <a:pt x="220" y="95"/>
                  </a:lnTo>
                  <a:lnTo>
                    <a:pt x="220" y="95"/>
                  </a:lnTo>
                  <a:lnTo>
                    <a:pt x="220" y="97"/>
                  </a:lnTo>
                  <a:lnTo>
                    <a:pt x="220" y="97"/>
                  </a:lnTo>
                  <a:lnTo>
                    <a:pt x="220" y="97"/>
                  </a:lnTo>
                  <a:lnTo>
                    <a:pt x="218" y="97"/>
                  </a:lnTo>
                  <a:lnTo>
                    <a:pt x="220" y="97"/>
                  </a:lnTo>
                  <a:lnTo>
                    <a:pt x="220" y="97"/>
                  </a:lnTo>
                  <a:lnTo>
                    <a:pt x="220" y="99"/>
                  </a:lnTo>
                  <a:lnTo>
                    <a:pt x="222" y="102"/>
                  </a:lnTo>
                  <a:lnTo>
                    <a:pt x="225" y="102"/>
                  </a:lnTo>
                  <a:lnTo>
                    <a:pt x="225" y="102"/>
                  </a:lnTo>
                  <a:lnTo>
                    <a:pt x="225" y="104"/>
                  </a:lnTo>
                  <a:lnTo>
                    <a:pt x="225" y="104"/>
                  </a:lnTo>
                  <a:lnTo>
                    <a:pt x="227" y="104"/>
                  </a:lnTo>
                  <a:lnTo>
                    <a:pt x="227" y="104"/>
                  </a:lnTo>
                  <a:lnTo>
                    <a:pt x="227" y="104"/>
                  </a:lnTo>
                  <a:lnTo>
                    <a:pt x="229" y="106"/>
                  </a:lnTo>
                  <a:lnTo>
                    <a:pt x="229" y="106"/>
                  </a:lnTo>
                  <a:lnTo>
                    <a:pt x="229" y="106"/>
                  </a:lnTo>
                  <a:lnTo>
                    <a:pt x="232" y="106"/>
                  </a:lnTo>
                  <a:lnTo>
                    <a:pt x="232" y="106"/>
                  </a:lnTo>
                  <a:lnTo>
                    <a:pt x="232" y="106"/>
                  </a:lnTo>
                  <a:lnTo>
                    <a:pt x="232" y="106"/>
                  </a:lnTo>
                  <a:lnTo>
                    <a:pt x="232" y="106"/>
                  </a:lnTo>
                  <a:lnTo>
                    <a:pt x="232" y="109"/>
                  </a:lnTo>
                  <a:lnTo>
                    <a:pt x="232" y="109"/>
                  </a:lnTo>
                  <a:lnTo>
                    <a:pt x="232" y="109"/>
                  </a:lnTo>
                  <a:lnTo>
                    <a:pt x="232" y="109"/>
                  </a:lnTo>
                  <a:lnTo>
                    <a:pt x="232" y="109"/>
                  </a:lnTo>
                  <a:lnTo>
                    <a:pt x="234" y="109"/>
                  </a:lnTo>
                  <a:lnTo>
                    <a:pt x="234" y="111"/>
                  </a:lnTo>
                  <a:lnTo>
                    <a:pt x="232" y="111"/>
                  </a:lnTo>
                  <a:lnTo>
                    <a:pt x="234" y="111"/>
                  </a:lnTo>
                  <a:lnTo>
                    <a:pt x="234" y="114"/>
                  </a:lnTo>
                  <a:lnTo>
                    <a:pt x="234" y="116"/>
                  </a:lnTo>
                  <a:lnTo>
                    <a:pt x="234" y="116"/>
                  </a:lnTo>
                  <a:lnTo>
                    <a:pt x="234" y="116"/>
                  </a:lnTo>
                  <a:lnTo>
                    <a:pt x="234" y="114"/>
                  </a:lnTo>
                  <a:lnTo>
                    <a:pt x="236" y="114"/>
                  </a:lnTo>
                  <a:lnTo>
                    <a:pt x="236" y="114"/>
                  </a:lnTo>
                  <a:lnTo>
                    <a:pt x="236" y="114"/>
                  </a:lnTo>
                  <a:lnTo>
                    <a:pt x="236" y="116"/>
                  </a:lnTo>
                  <a:lnTo>
                    <a:pt x="236" y="116"/>
                  </a:lnTo>
                  <a:lnTo>
                    <a:pt x="236" y="116"/>
                  </a:lnTo>
                  <a:lnTo>
                    <a:pt x="239" y="114"/>
                  </a:lnTo>
                  <a:lnTo>
                    <a:pt x="239" y="114"/>
                  </a:lnTo>
                  <a:lnTo>
                    <a:pt x="239" y="114"/>
                  </a:lnTo>
                  <a:lnTo>
                    <a:pt x="239" y="114"/>
                  </a:lnTo>
                  <a:lnTo>
                    <a:pt x="239" y="116"/>
                  </a:lnTo>
                  <a:lnTo>
                    <a:pt x="239" y="116"/>
                  </a:lnTo>
                  <a:lnTo>
                    <a:pt x="239" y="116"/>
                  </a:lnTo>
                  <a:lnTo>
                    <a:pt x="239" y="116"/>
                  </a:lnTo>
                  <a:lnTo>
                    <a:pt x="239" y="116"/>
                  </a:lnTo>
                  <a:lnTo>
                    <a:pt x="239" y="116"/>
                  </a:lnTo>
                  <a:lnTo>
                    <a:pt x="239" y="116"/>
                  </a:lnTo>
                  <a:lnTo>
                    <a:pt x="239" y="116"/>
                  </a:lnTo>
                  <a:lnTo>
                    <a:pt x="239" y="116"/>
                  </a:lnTo>
                  <a:lnTo>
                    <a:pt x="241" y="116"/>
                  </a:lnTo>
                  <a:lnTo>
                    <a:pt x="241" y="118"/>
                  </a:lnTo>
                  <a:lnTo>
                    <a:pt x="241" y="118"/>
                  </a:lnTo>
                  <a:lnTo>
                    <a:pt x="241" y="121"/>
                  </a:lnTo>
                  <a:lnTo>
                    <a:pt x="241" y="121"/>
                  </a:lnTo>
                  <a:lnTo>
                    <a:pt x="244" y="125"/>
                  </a:lnTo>
                  <a:lnTo>
                    <a:pt x="244" y="128"/>
                  </a:lnTo>
                  <a:lnTo>
                    <a:pt x="244" y="128"/>
                  </a:lnTo>
                  <a:lnTo>
                    <a:pt x="244" y="128"/>
                  </a:lnTo>
                  <a:lnTo>
                    <a:pt x="246" y="128"/>
                  </a:lnTo>
                  <a:lnTo>
                    <a:pt x="246" y="128"/>
                  </a:lnTo>
                  <a:lnTo>
                    <a:pt x="246" y="128"/>
                  </a:lnTo>
                  <a:lnTo>
                    <a:pt x="246" y="128"/>
                  </a:lnTo>
                  <a:lnTo>
                    <a:pt x="246" y="130"/>
                  </a:lnTo>
                  <a:lnTo>
                    <a:pt x="246" y="130"/>
                  </a:lnTo>
                  <a:lnTo>
                    <a:pt x="246" y="130"/>
                  </a:lnTo>
                  <a:lnTo>
                    <a:pt x="246" y="130"/>
                  </a:lnTo>
                  <a:lnTo>
                    <a:pt x="246" y="130"/>
                  </a:lnTo>
                  <a:lnTo>
                    <a:pt x="246" y="130"/>
                  </a:lnTo>
                  <a:lnTo>
                    <a:pt x="246" y="130"/>
                  </a:lnTo>
                  <a:lnTo>
                    <a:pt x="246" y="130"/>
                  </a:lnTo>
                  <a:lnTo>
                    <a:pt x="246" y="128"/>
                  </a:lnTo>
                  <a:lnTo>
                    <a:pt x="248" y="128"/>
                  </a:lnTo>
                  <a:lnTo>
                    <a:pt x="248" y="130"/>
                  </a:lnTo>
                  <a:lnTo>
                    <a:pt x="248" y="130"/>
                  </a:lnTo>
                  <a:lnTo>
                    <a:pt x="248" y="130"/>
                  </a:lnTo>
                  <a:lnTo>
                    <a:pt x="248" y="130"/>
                  </a:lnTo>
                  <a:lnTo>
                    <a:pt x="251" y="130"/>
                  </a:lnTo>
                  <a:lnTo>
                    <a:pt x="251" y="132"/>
                  </a:lnTo>
                  <a:lnTo>
                    <a:pt x="248" y="132"/>
                  </a:lnTo>
                  <a:lnTo>
                    <a:pt x="251" y="132"/>
                  </a:lnTo>
                  <a:lnTo>
                    <a:pt x="251" y="132"/>
                  </a:lnTo>
                  <a:lnTo>
                    <a:pt x="251" y="132"/>
                  </a:lnTo>
                  <a:lnTo>
                    <a:pt x="251" y="132"/>
                  </a:lnTo>
                  <a:lnTo>
                    <a:pt x="251" y="132"/>
                  </a:lnTo>
                  <a:lnTo>
                    <a:pt x="251" y="132"/>
                  </a:lnTo>
                  <a:lnTo>
                    <a:pt x="253" y="132"/>
                  </a:lnTo>
                  <a:lnTo>
                    <a:pt x="253" y="132"/>
                  </a:lnTo>
                  <a:lnTo>
                    <a:pt x="253" y="132"/>
                  </a:lnTo>
                  <a:lnTo>
                    <a:pt x="253" y="132"/>
                  </a:lnTo>
                  <a:lnTo>
                    <a:pt x="253" y="132"/>
                  </a:lnTo>
                  <a:lnTo>
                    <a:pt x="253" y="132"/>
                  </a:lnTo>
                  <a:lnTo>
                    <a:pt x="253" y="132"/>
                  </a:lnTo>
                  <a:lnTo>
                    <a:pt x="253" y="132"/>
                  </a:lnTo>
                  <a:lnTo>
                    <a:pt x="253" y="132"/>
                  </a:lnTo>
                  <a:lnTo>
                    <a:pt x="253" y="132"/>
                  </a:lnTo>
                  <a:lnTo>
                    <a:pt x="253" y="135"/>
                  </a:lnTo>
                  <a:lnTo>
                    <a:pt x="255" y="137"/>
                  </a:lnTo>
                  <a:lnTo>
                    <a:pt x="255" y="137"/>
                  </a:lnTo>
                  <a:lnTo>
                    <a:pt x="255" y="137"/>
                  </a:lnTo>
                  <a:lnTo>
                    <a:pt x="255" y="140"/>
                  </a:lnTo>
                  <a:lnTo>
                    <a:pt x="255" y="140"/>
                  </a:lnTo>
                  <a:lnTo>
                    <a:pt x="258" y="140"/>
                  </a:lnTo>
                  <a:lnTo>
                    <a:pt x="258" y="140"/>
                  </a:lnTo>
                  <a:lnTo>
                    <a:pt x="258" y="140"/>
                  </a:lnTo>
                  <a:lnTo>
                    <a:pt x="260" y="140"/>
                  </a:lnTo>
                  <a:lnTo>
                    <a:pt x="260" y="140"/>
                  </a:lnTo>
                  <a:lnTo>
                    <a:pt x="260" y="142"/>
                  </a:lnTo>
                  <a:lnTo>
                    <a:pt x="260" y="142"/>
                  </a:lnTo>
                  <a:lnTo>
                    <a:pt x="260" y="144"/>
                  </a:lnTo>
                  <a:lnTo>
                    <a:pt x="262" y="144"/>
                  </a:lnTo>
                  <a:lnTo>
                    <a:pt x="267" y="147"/>
                  </a:lnTo>
                  <a:lnTo>
                    <a:pt x="267" y="147"/>
                  </a:lnTo>
                  <a:lnTo>
                    <a:pt x="267" y="147"/>
                  </a:lnTo>
                  <a:lnTo>
                    <a:pt x="270" y="147"/>
                  </a:lnTo>
                  <a:lnTo>
                    <a:pt x="270" y="147"/>
                  </a:lnTo>
                  <a:lnTo>
                    <a:pt x="272" y="147"/>
                  </a:lnTo>
                  <a:lnTo>
                    <a:pt x="270" y="147"/>
                  </a:lnTo>
                  <a:lnTo>
                    <a:pt x="270" y="147"/>
                  </a:lnTo>
                  <a:lnTo>
                    <a:pt x="270" y="147"/>
                  </a:lnTo>
                  <a:lnTo>
                    <a:pt x="272" y="147"/>
                  </a:lnTo>
                  <a:lnTo>
                    <a:pt x="272" y="147"/>
                  </a:lnTo>
                  <a:lnTo>
                    <a:pt x="270" y="149"/>
                  </a:lnTo>
                  <a:lnTo>
                    <a:pt x="272" y="149"/>
                  </a:lnTo>
                  <a:lnTo>
                    <a:pt x="279" y="154"/>
                  </a:lnTo>
                  <a:lnTo>
                    <a:pt x="279" y="154"/>
                  </a:lnTo>
                  <a:lnTo>
                    <a:pt x="279" y="154"/>
                  </a:lnTo>
                  <a:lnTo>
                    <a:pt x="279" y="154"/>
                  </a:lnTo>
                  <a:lnTo>
                    <a:pt x="279" y="154"/>
                  </a:lnTo>
                  <a:lnTo>
                    <a:pt x="279" y="154"/>
                  </a:lnTo>
                  <a:lnTo>
                    <a:pt x="279" y="154"/>
                  </a:lnTo>
                  <a:lnTo>
                    <a:pt x="281" y="154"/>
                  </a:lnTo>
                  <a:lnTo>
                    <a:pt x="281" y="154"/>
                  </a:lnTo>
                  <a:lnTo>
                    <a:pt x="279" y="156"/>
                  </a:lnTo>
                  <a:lnTo>
                    <a:pt x="281" y="154"/>
                  </a:lnTo>
                  <a:lnTo>
                    <a:pt x="281" y="154"/>
                  </a:lnTo>
                  <a:lnTo>
                    <a:pt x="281" y="154"/>
                  </a:lnTo>
                  <a:lnTo>
                    <a:pt x="284" y="151"/>
                  </a:lnTo>
                  <a:lnTo>
                    <a:pt x="284" y="151"/>
                  </a:lnTo>
                  <a:lnTo>
                    <a:pt x="284" y="154"/>
                  </a:lnTo>
                  <a:lnTo>
                    <a:pt x="284" y="154"/>
                  </a:lnTo>
                  <a:lnTo>
                    <a:pt x="284" y="154"/>
                  </a:lnTo>
                  <a:lnTo>
                    <a:pt x="284" y="156"/>
                  </a:lnTo>
                  <a:lnTo>
                    <a:pt x="284" y="156"/>
                  </a:lnTo>
                  <a:lnTo>
                    <a:pt x="284" y="156"/>
                  </a:lnTo>
                  <a:lnTo>
                    <a:pt x="284" y="159"/>
                  </a:lnTo>
                  <a:lnTo>
                    <a:pt x="286" y="159"/>
                  </a:lnTo>
                  <a:lnTo>
                    <a:pt x="286" y="159"/>
                  </a:lnTo>
                  <a:lnTo>
                    <a:pt x="286" y="156"/>
                  </a:lnTo>
                  <a:lnTo>
                    <a:pt x="286" y="156"/>
                  </a:lnTo>
                  <a:lnTo>
                    <a:pt x="286" y="156"/>
                  </a:lnTo>
                  <a:lnTo>
                    <a:pt x="286" y="156"/>
                  </a:lnTo>
                  <a:lnTo>
                    <a:pt x="286" y="156"/>
                  </a:lnTo>
                  <a:lnTo>
                    <a:pt x="286" y="159"/>
                  </a:lnTo>
                  <a:lnTo>
                    <a:pt x="286" y="159"/>
                  </a:lnTo>
                  <a:lnTo>
                    <a:pt x="286" y="161"/>
                  </a:lnTo>
                  <a:lnTo>
                    <a:pt x="289" y="161"/>
                  </a:lnTo>
                  <a:lnTo>
                    <a:pt x="286" y="161"/>
                  </a:lnTo>
                  <a:lnTo>
                    <a:pt x="286" y="161"/>
                  </a:lnTo>
                  <a:lnTo>
                    <a:pt x="286" y="161"/>
                  </a:lnTo>
                  <a:lnTo>
                    <a:pt x="289" y="161"/>
                  </a:lnTo>
                  <a:lnTo>
                    <a:pt x="289" y="161"/>
                  </a:lnTo>
                  <a:lnTo>
                    <a:pt x="289" y="161"/>
                  </a:lnTo>
                  <a:lnTo>
                    <a:pt x="289" y="161"/>
                  </a:lnTo>
                  <a:lnTo>
                    <a:pt x="289" y="161"/>
                  </a:lnTo>
                  <a:lnTo>
                    <a:pt x="291" y="161"/>
                  </a:lnTo>
                  <a:lnTo>
                    <a:pt x="291" y="161"/>
                  </a:lnTo>
                  <a:lnTo>
                    <a:pt x="291" y="161"/>
                  </a:lnTo>
                  <a:lnTo>
                    <a:pt x="291" y="163"/>
                  </a:lnTo>
                  <a:lnTo>
                    <a:pt x="293" y="163"/>
                  </a:lnTo>
                  <a:lnTo>
                    <a:pt x="293" y="166"/>
                  </a:lnTo>
                  <a:lnTo>
                    <a:pt x="293" y="166"/>
                  </a:lnTo>
                  <a:lnTo>
                    <a:pt x="296" y="166"/>
                  </a:lnTo>
                  <a:lnTo>
                    <a:pt x="296" y="168"/>
                  </a:lnTo>
                  <a:lnTo>
                    <a:pt x="296" y="166"/>
                  </a:lnTo>
                  <a:lnTo>
                    <a:pt x="296" y="166"/>
                  </a:lnTo>
                  <a:lnTo>
                    <a:pt x="296" y="166"/>
                  </a:lnTo>
                  <a:lnTo>
                    <a:pt x="296" y="166"/>
                  </a:lnTo>
                  <a:lnTo>
                    <a:pt x="298" y="166"/>
                  </a:lnTo>
                  <a:lnTo>
                    <a:pt x="298" y="166"/>
                  </a:lnTo>
                  <a:lnTo>
                    <a:pt x="298" y="166"/>
                  </a:lnTo>
                  <a:lnTo>
                    <a:pt x="298" y="163"/>
                  </a:lnTo>
                  <a:lnTo>
                    <a:pt x="298" y="163"/>
                  </a:lnTo>
                  <a:lnTo>
                    <a:pt x="298" y="163"/>
                  </a:lnTo>
                  <a:lnTo>
                    <a:pt x="298" y="163"/>
                  </a:lnTo>
                  <a:lnTo>
                    <a:pt x="298" y="163"/>
                  </a:lnTo>
                  <a:lnTo>
                    <a:pt x="300" y="163"/>
                  </a:lnTo>
                  <a:lnTo>
                    <a:pt x="300" y="166"/>
                  </a:lnTo>
                  <a:lnTo>
                    <a:pt x="300" y="166"/>
                  </a:lnTo>
                  <a:lnTo>
                    <a:pt x="298" y="166"/>
                  </a:lnTo>
                  <a:lnTo>
                    <a:pt x="300" y="166"/>
                  </a:lnTo>
                  <a:lnTo>
                    <a:pt x="300" y="166"/>
                  </a:lnTo>
                  <a:lnTo>
                    <a:pt x="303" y="166"/>
                  </a:lnTo>
                  <a:lnTo>
                    <a:pt x="303" y="166"/>
                  </a:lnTo>
                  <a:lnTo>
                    <a:pt x="303" y="168"/>
                  </a:lnTo>
                  <a:lnTo>
                    <a:pt x="303" y="168"/>
                  </a:lnTo>
                  <a:lnTo>
                    <a:pt x="303" y="168"/>
                  </a:lnTo>
                  <a:lnTo>
                    <a:pt x="303" y="170"/>
                  </a:lnTo>
                  <a:lnTo>
                    <a:pt x="303" y="170"/>
                  </a:lnTo>
                  <a:lnTo>
                    <a:pt x="303" y="170"/>
                  </a:lnTo>
                  <a:lnTo>
                    <a:pt x="303" y="170"/>
                  </a:lnTo>
                  <a:lnTo>
                    <a:pt x="303" y="170"/>
                  </a:lnTo>
                  <a:lnTo>
                    <a:pt x="303" y="170"/>
                  </a:lnTo>
                  <a:lnTo>
                    <a:pt x="303" y="170"/>
                  </a:lnTo>
                  <a:lnTo>
                    <a:pt x="303" y="170"/>
                  </a:lnTo>
                  <a:lnTo>
                    <a:pt x="300" y="170"/>
                  </a:lnTo>
                  <a:lnTo>
                    <a:pt x="300" y="170"/>
                  </a:lnTo>
                  <a:lnTo>
                    <a:pt x="303" y="173"/>
                  </a:lnTo>
                  <a:lnTo>
                    <a:pt x="303" y="173"/>
                  </a:lnTo>
                  <a:lnTo>
                    <a:pt x="303" y="173"/>
                  </a:lnTo>
                  <a:lnTo>
                    <a:pt x="303" y="173"/>
                  </a:lnTo>
                  <a:lnTo>
                    <a:pt x="303" y="173"/>
                  </a:lnTo>
                  <a:lnTo>
                    <a:pt x="300" y="173"/>
                  </a:lnTo>
                  <a:lnTo>
                    <a:pt x="300" y="173"/>
                  </a:lnTo>
                  <a:lnTo>
                    <a:pt x="300" y="173"/>
                  </a:lnTo>
                  <a:lnTo>
                    <a:pt x="300" y="173"/>
                  </a:lnTo>
                  <a:lnTo>
                    <a:pt x="300" y="175"/>
                  </a:lnTo>
                  <a:lnTo>
                    <a:pt x="300" y="175"/>
                  </a:lnTo>
                  <a:lnTo>
                    <a:pt x="300" y="175"/>
                  </a:lnTo>
                  <a:lnTo>
                    <a:pt x="300" y="175"/>
                  </a:lnTo>
                  <a:lnTo>
                    <a:pt x="303" y="175"/>
                  </a:lnTo>
                  <a:lnTo>
                    <a:pt x="303" y="175"/>
                  </a:lnTo>
                  <a:lnTo>
                    <a:pt x="303" y="175"/>
                  </a:lnTo>
                  <a:lnTo>
                    <a:pt x="305" y="175"/>
                  </a:lnTo>
                  <a:lnTo>
                    <a:pt x="305" y="175"/>
                  </a:lnTo>
                  <a:lnTo>
                    <a:pt x="305" y="175"/>
                  </a:lnTo>
                  <a:lnTo>
                    <a:pt x="305" y="177"/>
                  </a:lnTo>
                  <a:lnTo>
                    <a:pt x="305" y="177"/>
                  </a:lnTo>
                  <a:lnTo>
                    <a:pt x="307" y="177"/>
                  </a:lnTo>
                  <a:lnTo>
                    <a:pt x="307" y="177"/>
                  </a:lnTo>
                  <a:lnTo>
                    <a:pt x="307" y="180"/>
                  </a:lnTo>
                  <a:lnTo>
                    <a:pt x="310" y="177"/>
                  </a:lnTo>
                  <a:lnTo>
                    <a:pt x="310" y="177"/>
                  </a:lnTo>
                  <a:lnTo>
                    <a:pt x="310" y="177"/>
                  </a:lnTo>
                  <a:lnTo>
                    <a:pt x="310" y="177"/>
                  </a:lnTo>
                  <a:lnTo>
                    <a:pt x="312" y="177"/>
                  </a:lnTo>
                  <a:lnTo>
                    <a:pt x="312" y="177"/>
                  </a:lnTo>
                  <a:lnTo>
                    <a:pt x="310" y="177"/>
                  </a:lnTo>
                  <a:lnTo>
                    <a:pt x="310" y="177"/>
                  </a:lnTo>
                  <a:lnTo>
                    <a:pt x="310" y="180"/>
                  </a:lnTo>
                  <a:lnTo>
                    <a:pt x="310" y="180"/>
                  </a:lnTo>
                  <a:lnTo>
                    <a:pt x="312" y="180"/>
                  </a:lnTo>
                  <a:lnTo>
                    <a:pt x="312" y="180"/>
                  </a:lnTo>
                  <a:lnTo>
                    <a:pt x="312" y="182"/>
                  </a:lnTo>
                  <a:lnTo>
                    <a:pt x="312" y="182"/>
                  </a:lnTo>
                  <a:lnTo>
                    <a:pt x="312" y="182"/>
                  </a:lnTo>
                  <a:lnTo>
                    <a:pt x="312" y="182"/>
                  </a:lnTo>
                  <a:lnTo>
                    <a:pt x="312" y="182"/>
                  </a:lnTo>
                  <a:lnTo>
                    <a:pt x="312" y="182"/>
                  </a:lnTo>
                  <a:lnTo>
                    <a:pt x="312" y="180"/>
                  </a:lnTo>
                  <a:lnTo>
                    <a:pt x="315" y="180"/>
                  </a:lnTo>
                  <a:lnTo>
                    <a:pt x="315" y="180"/>
                  </a:lnTo>
                  <a:lnTo>
                    <a:pt x="315" y="180"/>
                  </a:lnTo>
                  <a:lnTo>
                    <a:pt x="315" y="180"/>
                  </a:lnTo>
                  <a:lnTo>
                    <a:pt x="315" y="180"/>
                  </a:lnTo>
                  <a:lnTo>
                    <a:pt x="317" y="180"/>
                  </a:lnTo>
                  <a:lnTo>
                    <a:pt x="317" y="180"/>
                  </a:lnTo>
                  <a:lnTo>
                    <a:pt x="317" y="180"/>
                  </a:lnTo>
                  <a:lnTo>
                    <a:pt x="317" y="182"/>
                  </a:lnTo>
                  <a:lnTo>
                    <a:pt x="317" y="182"/>
                  </a:lnTo>
                  <a:lnTo>
                    <a:pt x="317" y="182"/>
                  </a:lnTo>
                  <a:lnTo>
                    <a:pt x="317" y="182"/>
                  </a:lnTo>
                  <a:lnTo>
                    <a:pt x="315" y="182"/>
                  </a:lnTo>
                  <a:lnTo>
                    <a:pt x="315" y="182"/>
                  </a:lnTo>
                  <a:lnTo>
                    <a:pt x="315" y="185"/>
                  </a:lnTo>
                  <a:lnTo>
                    <a:pt x="317" y="185"/>
                  </a:lnTo>
                  <a:lnTo>
                    <a:pt x="317" y="185"/>
                  </a:lnTo>
                  <a:lnTo>
                    <a:pt x="317" y="185"/>
                  </a:lnTo>
                  <a:lnTo>
                    <a:pt x="317" y="185"/>
                  </a:lnTo>
                  <a:lnTo>
                    <a:pt x="317" y="187"/>
                  </a:lnTo>
                  <a:lnTo>
                    <a:pt x="317" y="187"/>
                  </a:lnTo>
                  <a:lnTo>
                    <a:pt x="317" y="187"/>
                  </a:lnTo>
                  <a:lnTo>
                    <a:pt x="317" y="187"/>
                  </a:lnTo>
                  <a:lnTo>
                    <a:pt x="317" y="187"/>
                  </a:lnTo>
                  <a:lnTo>
                    <a:pt x="317" y="187"/>
                  </a:lnTo>
                  <a:lnTo>
                    <a:pt x="317" y="187"/>
                  </a:lnTo>
                  <a:lnTo>
                    <a:pt x="317" y="187"/>
                  </a:lnTo>
                  <a:lnTo>
                    <a:pt x="317" y="187"/>
                  </a:lnTo>
                  <a:lnTo>
                    <a:pt x="317" y="185"/>
                  </a:lnTo>
                  <a:lnTo>
                    <a:pt x="317" y="187"/>
                  </a:lnTo>
                  <a:lnTo>
                    <a:pt x="319" y="185"/>
                  </a:lnTo>
                  <a:lnTo>
                    <a:pt x="319" y="185"/>
                  </a:lnTo>
                  <a:lnTo>
                    <a:pt x="319" y="182"/>
                  </a:lnTo>
                  <a:lnTo>
                    <a:pt x="319" y="182"/>
                  </a:lnTo>
                  <a:lnTo>
                    <a:pt x="322" y="182"/>
                  </a:lnTo>
                  <a:lnTo>
                    <a:pt x="322" y="182"/>
                  </a:lnTo>
                  <a:lnTo>
                    <a:pt x="322" y="185"/>
                  </a:lnTo>
                  <a:lnTo>
                    <a:pt x="322" y="185"/>
                  </a:lnTo>
                  <a:lnTo>
                    <a:pt x="322" y="185"/>
                  </a:lnTo>
                  <a:lnTo>
                    <a:pt x="322" y="185"/>
                  </a:lnTo>
                  <a:lnTo>
                    <a:pt x="322" y="185"/>
                  </a:lnTo>
                  <a:lnTo>
                    <a:pt x="324" y="187"/>
                  </a:lnTo>
                  <a:lnTo>
                    <a:pt x="324" y="187"/>
                  </a:lnTo>
                  <a:lnTo>
                    <a:pt x="324" y="187"/>
                  </a:lnTo>
                  <a:lnTo>
                    <a:pt x="326" y="185"/>
                  </a:lnTo>
                  <a:lnTo>
                    <a:pt x="326" y="185"/>
                  </a:lnTo>
                  <a:lnTo>
                    <a:pt x="326" y="187"/>
                  </a:lnTo>
                  <a:lnTo>
                    <a:pt x="329" y="187"/>
                  </a:lnTo>
                  <a:lnTo>
                    <a:pt x="329" y="187"/>
                  </a:lnTo>
                  <a:lnTo>
                    <a:pt x="329" y="187"/>
                  </a:lnTo>
                  <a:lnTo>
                    <a:pt x="329" y="187"/>
                  </a:lnTo>
                  <a:lnTo>
                    <a:pt x="329" y="189"/>
                  </a:lnTo>
                  <a:lnTo>
                    <a:pt x="331" y="189"/>
                  </a:lnTo>
                  <a:lnTo>
                    <a:pt x="331" y="189"/>
                  </a:lnTo>
                  <a:lnTo>
                    <a:pt x="331" y="189"/>
                  </a:lnTo>
                  <a:lnTo>
                    <a:pt x="331" y="189"/>
                  </a:lnTo>
                  <a:lnTo>
                    <a:pt x="331" y="189"/>
                  </a:lnTo>
                  <a:lnTo>
                    <a:pt x="331" y="192"/>
                  </a:lnTo>
                  <a:lnTo>
                    <a:pt x="331" y="192"/>
                  </a:lnTo>
                  <a:lnTo>
                    <a:pt x="333" y="192"/>
                  </a:lnTo>
                  <a:lnTo>
                    <a:pt x="333" y="192"/>
                  </a:lnTo>
                  <a:lnTo>
                    <a:pt x="333" y="192"/>
                  </a:lnTo>
                  <a:lnTo>
                    <a:pt x="333" y="192"/>
                  </a:lnTo>
                  <a:lnTo>
                    <a:pt x="333" y="192"/>
                  </a:lnTo>
                  <a:lnTo>
                    <a:pt x="333" y="192"/>
                  </a:lnTo>
                  <a:lnTo>
                    <a:pt x="336" y="192"/>
                  </a:lnTo>
                  <a:lnTo>
                    <a:pt x="336" y="192"/>
                  </a:lnTo>
                  <a:lnTo>
                    <a:pt x="336" y="192"/>
                  </a:lnTo>
                  <a:lnTo>
                    <a:pt x="336" y="189"/>
                  </a:lnTo>
                  <a:lnTo>
                    <a:pt x="336" y="189"/>
                  </a:lnTo>
                  <a:lnTo>
                    <a:pt x="336" y="189"/>
                  </a:lnTo>
                  <a:lnTo>
                    <a:pt x="336" y="189"/>
                  </a:lnTo>
                  <a:lnTo>
                    <a:pt x="336" y="189"/>
                  </a:lnTo>
                  <a:lnTo>
                    <a:pt x="336" y="187"/>
                  </a:lnTo>
                  <a:lnTo>
                    <a:pt x="336" y="187"/>
                  </a:lnTo>
                  <a:lnTo>
                    <a:pt x="336" y="187"/>
                  </a:lnTo>
                  <a:lnTo>
                    <a:pt x="336" y="187"/>
                  </a:lnTo>
                  <a:lnTo>
                    <a:pt x="336" y="187"/>
                  </a:lnTo>
                  <a:lnTo>
                    <a:pt x="336" y="187"/>
                  </a:lnTo>
                  <a:lnTo>
                    <a:pt x="336" y="187"/>
                  </a:lnTo>
                  <a:lnTo>
                    <a:pt x="336" y="189"/>
                  </a:lnTo>
                  <a:lnTo>
                    <a:pt x="336" y="189"/>
                  </a:lnTo>
                  <a:lnTo>
                    <a:pt x="338" y="189"/>
                  </a:lnTo>
                  <a:lnTo>
                    <a:pt x="338" y="189"/>
                  </a:lnTo>
                  <a:lnTo>
                    <a:pt x="338" y="189"/>
                  </a:lnTo>
                  <a:lnTo>
                    <a:pt x="338" y="187"/>
                  </a:lnTo>
                  <a:lnTo>
                    <a:pt x="338" y="189"/>
                  </a:lnTo>
                  <a:lnTo>
                    <a:pt x="338" y="189"/>
                  </a:lnTo>
                  <a:lnTo>
                    <a:pt x="338" y="189"/>
                  </a:lnTo>
                  <a:lnTo>
                    <a:pt x="338" y="189"/>
                  </a:lnTo>
                  <a:lnTo>
                    <a:pt x="338" y="192"/>
                  </a:lnTo>
                  <a:lnTo>
                    <a:pt x="341" y="192"/>
                  </a:lnTo>
                  <a:lnTo>
                    <a:pt x="341" y="192"/>
                  </a:lnTo>
                  <a:lnTo>
                    <a:pt x="341" y="192"/>
                  </a:lnTo>
                  <a:lnTo>
                    <a:pt x="341" y="192"/>
                  </a:lnTo>
                  <a:lnTo>
                    <a:pt x="338" y="192"/>
                  </a:lnTo>
                  <a:lnTo>
                    <a:pt x="341" y="192"/>
                  </a:lnTo>
                  <a:lnTo>
                    <a:pt x="341" y="192"/>
                  </a:lnTo>
                  <a:lnTo>
                    <a:pt x="343" y="189"/>
                  </a:lnTo>
                  <a:lnTo>
                    <a:pt x="343" y="189"/>
                  </a:lnTo>
                  <a:lnTo>
                    <a:pt x="343" y="189"/>
                  </a:lnTo>
                  <a:lnTo>
                    <a:pt x="343" y="189"/>
                  </a:lnTo>
                  <a:lnTo>
                    <a:pt x="343" y="189"/>
                  </a:lnTo>
                  <a:lnTo>
                    <a:pt x="343" y="189"/>
                  </a:lnTo>
                  <a:lnTo>
                    <a:pt x="343" y="189"/>
                  </a:lnTo>
                  <a:lnTo>
                    <a:pt x="343" y="189"/>
                  </a:lnTo>
                  <a:lnTo>
                    <a:pt x="343" y="189"/>
                  </a:lnTo>
                  <a:lnTo>
                    <a:pt x="345" y="189"/>
                  </a:lnTo>
                  <a:lnTo>
                    <a:pt x="345" y="189"/>
                  </a:lnTo>
                  <a:lnTo>
                    <a:pt x="345" y="187"/>
                  </a:lnTo>
                  <a:lnTo>
                    <a:pt x="345" y="187"/>
                  </a:lnTo>
                  <a:lnTo>
                    <a:pt x="345" y="187"/>
                  </a:lnTo>
                  <a:lnTo>
                    <a:pt x="345" y="185"/>
                  </a:lnTo>
                  <a:lnTo>
                    <a:pt x="345" y="185"/>
                  </a:lnTo>
                  <a:lnTo>
                    <a:pt x="345" y="185"/>
                  </a:lnTo>
                  <a:lnTo>
                    <a:pt x="345" y="185"/>
                  </a:lnTo>
                  <a:lnTo>
                    <a:pt x="345" y="185"/>
                  </a:lnTo>
                  <a:lnTo>
                    <a:pt x="345" y="185"/>
                  </a:lnTo>
                  <a:lnTo>
                    <a:pt x="345" y="185"/>
                  </a:lnTo>
                  <a:lnTo>
                    <a:pt x="348" y="182"/>
                  </a:lnTo>
                  <a:lnTo>
                    <a:pt x="345" y="182"/>
                  </a:lnTo>
                  <a:lnTo>
                    <a:pt x="345" y="180"/>
                  </a:lnTo>
                  <a:close/>
                  <a:moveTo>
                    <a:pt x="213" y="59"/>
                  </a:moveTo>
                  <a:lnTo>
                    <a:pt x="215" y="61"/>
                  </a:lnTo>
                  <a:lnTo>
                    <a:pt x="215" y="61"/>
                  </a:lnTo>
                  <a:lnTo>
                    <a:pt x="215" y="59"/>
                  </a:lnTo>
                  <a:lnTo>
                    <a:pt x="213" y="59"/>
                  </a:lnTo>
                  <a:lnTo>
                    <a:pt x="213" y="54"/>
                  </a:lnTo>
                  <a:lnTo>
                    <a:pt x="210" y="54"/>
                  </a:lnTo>
                  <a:lnTo>
                    <a:pt x="210" y="57"/>
                  </a:lnTo>
                  <a:lnTo>
                    <a:pt x="210" y="59"/>
                  </a:lnTo>
                  <a:lnTo>
                    <a:pt x="213" y="59"/>
                  </a:lnTo>
                  <a:close/>
                  <a:moveTo>
                    <a:pt x="203" y="57"/>
                  </a:moveTo>
                  <a:lnTo>
                    <a:pt x="203" y="57"/>
                  </a:lnTo>
                  <a:lnTo>
                    <a:pt x="203" y="54"/>
                  </a:lnTo>
                  <a:lnTo>
                    <a:pt x="203" y="54"/>
                  </a:lnTo>
                  <a:lnTo>
                    <a:pt x="201" y="54"/>
                  </a:lnTo>
                  <a:lnTo>
                    <a:pt x="201" y="52"/>
                  </a:lnTo>
                  <a:lnTo>
                    <a:pt x="201" y="52"/>
                  </a:lnTo>
                  <a:lnTo>
                    <a:pt x="201" y="52"/>
                  </a:lnTo>
                  <a:lnTo>
                    <a:pt x="201" y="54"/>
                  </a:lnTo>
                  <a:lnTo>
                    <a:pt x="201" y="54"/>
                  </a:lnTo>
                  <a:lnTo>
                    <a:pt x="201" y="54"/>
                  </a:lnTo>
                  <a:lnTo>
                    <a:pt x="201" y="57"/>
                  </a:lnTo>
                  <a:lnTo>
                    <a:pt x="201" y="57"/>
                  </a:lnTo>
                  <a:lnTo>
                    <a:pt x="201" y="57"/>
                  </a:lnTo>
                  <a:lnTo>
                    <a:pt x="201" y="57"/>
                  </a:lnTo>
                  <a:lnTo>
                    <a:pt x="203" y="57"/>
                  </a:lnTo>
                  <a:close/>
                  <a:moveTo>
                    <a:pt x="189" y="35"/>
                  </a:moveTo>
                  <a:lnTo>
                    <a:pt x="189" y="35"/>
                  </a:lnTo>
                  <a:lnTo>
                    <a:pt x="189" y="33"/>
                  </a:lnTo>
                  <a:lnTo>
                    <a:pt x="187" y="31"/>
                  </a:lnTo>
                  <a:lnTo>
                    <a:pt x="187" y="31"/>
                  </a:lnTo>
                  <a:lnTo>
                    <a:pt x="187" y="31"/>
                  </a:lnTo>
                  <a:lnTo>
                    <a:pt x="187" y="31"/>
                  </a:lnTo>
                  <a:lnTo>
                    <a:pt x="187" y="31"/>
                  </a:lnTo>
                  <a:lnTo>
                    <a:pt x="187" y="31"/>
                  </a:lnTo>
                  <a:lnTo>
                    <a:pt x="187" y="33"/>
                  </a:lnTo>
                  <a:lnTo>
                    <a:pt x="187" y="35"/>
                  </a:lnTo>
                  <a:lnTo>
                    <a:pt x="187" y="40"/>
                  </a:lnTo>
                  <a:lnTo>
                    <a:pt x="189" y="38"/>
                  </a:lnTo>
                  <a:lnTo>
                    <a:pt x="189" y="38"/>
                  </a:lnTo>
                  <a:lnTo>
                    <a:pt x="189" y="35"/>
                  </a:lnTo>
                  <a:close/>
                  <a:moveTo>
                    <a:pt x="2" y="0"/>
                  </a:moveTo>
                  <a:lnTo>
                    <a:pt x="0" y="2"/>
                  </a:lnTo>
                  <a:lnTo>
                    <a:pt x="0" y="5"/>
                  </a:lnTo>
                  <a:lnTo>
                    <a:pt x="0" y="12"/>
                  </a:lnTo>
                  <a:lnTo>
                    <a:pt x="0" y="12"/>
                  </a:lnTo>
                  <a:lnTo>
                    <a:pt x="0" y="12"/>
                  </a:lnTo>
                  <a:lnTo>
                    <a:pt x="2" y="12"/>
                  </a:lnTo>
                  <a:lnTo>
                    <a:pt x="2" y="9"/>
                  </a:lnTo>
                  <a:lnTo>
                    <a:pt x="2" y="7"/>
                  </a:lnTo>
                  <a:lnTo>
                    <a:pt x="2" y="5"/>
                  </a:lnTo>
                  <a:lnTo>
                    <a:pt x="2" y="2"/>
                  </a:lnTo>
                  <a:lnTo>
                    <a:pt x="2" y="0"/>
                  </a:lnTo>
                  <a:lnTo>
                    <a:pt x="2"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08" name="Freeform 10"/>
            <p:cNvSpPr>
              <a:spLocks/>
            </p:cNvSpPr>
            <p:nvPr/>
          </p:nvSpPr>
          <p:spPr bwMode="auto">
            <a:xfrm>
              <a:off x="10667724" y="918210"/>
              <a:ext cx="5245" cy="8741"/>
            </a:xfrm>
            <a:custGeom>
              <a:avLst/>
              <a:gdLst>
                <a:gd name="T0" fmla="*/ 3 w 3"/>
                <a:gd name="T1" fmla="*/ 2 h 5"/>
                <a:gd name="T2" fmla="*/ 0 w 3"/>
                <a:gd name="T3" fmla="*/ 0 h 5"/>
                <a:gd name="T4" fmla="*/ 0 w 3"/>
                <a:gd name="T5" fmla="*/ 2 h 5"/>
                <a:gd name="T6" fmla="*/ 0 w 3"/>
                <a:gd name="T7" fmla="*/ 2 h 5"/>
                <a:gd name="T8" fmla="*/ 0 w 3"/>
                <a:gd name="T9" fmla="*/ 5 h 5"/>
                <a:gd name="T10" fmla="*/ 0 w 3"/>
                <a:gd name="T11" fmla="*/ 5 h 5"/>
                <a:gd name="T12" fmla="*/ 3 w 3"/>
                <a:gd name="T13" fmla="*/ 5 h 5"/>
                <a:gd name="T14" fmla="*/ 3 w 3"/>
                <a:gd name="T15" fmla="*/ 2 h 5"/>
                <a:gd name="T16" fmla="*/ 3 w 3"/>
                <a:gd name="T17"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 h="5">
                  <a:moveTo>
                    <a:pt x="3" y="2"/>
                  </a:moveTo>
                  <a:lnTo>
                    <a:pt x="0" y="0"/>
                  </a:lnTo>
                  <a:lnTo>
                    <a:pt x="0" y="2"/>
                  </a:lnTo>
                  <a:lnTo>
                    <a:pt x="0" y="2"/>
                  </a:lnTo>
                  <a:lnTo>
                    <a:pt x="0" y="5"/>
                  </a:lnTo>
                  <a:lnTo>
                    <a:pt x="0" y="5"/>
                  </a:lnTo>
                  <a:lnTo>
                    <a:pt x="3" y="5"/>
                  </a:lnTo>
                  <a:lnTo>
                    <a:pt x="3" y="2"/>
                  </a:lnTo>
                  <a:lnTo>
                    <a:pt x="3" y="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09" name="Freeform 11"/>
            <p:cNvSpPr>
              <a:spLocks noEditPoints="1"/>
            </p:cNvSpPr>
            <p:nvPr/>
          </p:nvSpPr>
          <p:spPr bwMode="auto">
            <a:xfrm>
              <a:off x="8302422" y="1009116"/>
              <a:ext cx="1365337" cy="1055907"/>
            </a:xfrm>
            <a:custGeom>
              <a:avLst/>
              <a:gdLst>
                <a:gd name="T0" fmla="*/ 643 w 781"/>
                <a:gd name="T1" fmla="*/ 599 h 604"/>
                <a:gd name="T2" fmla="*/ 677 w 781"/>
                <a:gd name="T3" fmla="*/ 587 h 604"/>
                <a:gd name="T4" fmla="*/ 610 w 781"/>
                <a:gd name="T5" fmla="*/ 545 h 604"/>
                <a:gd name="T6" fmla="*/ 509 w 781"/>
                <a:gd name="T7" fmla="*/ 538 h 604"/>
                <a:gd name="T8" fmla="*/ 509 w 781"/>
                <a:gd name="T9" fmla="*/ 490 h 604"/>
                <a:gd name="T10" fmla="*/ 520 w 781"/>
                <a:gd name="T11" fmla="*/ 486 h 604"/>
                <a:gd name="T12" fmla="*/ 494 w 781"/>
                <a:gd name="T13" fmla="*/ 469 h 604"/>
                <a:gd name="T14" fmla="*/ 613 w 781"/>
                <a:gd name="T15" fmla="*/ 448 h 604"/>
                <a:gd name="T16" fmla="*/ 622 w 781"/>
                <a:gd name="T17" fmla="*/ 462 h 604"/>
                <a:gd name="T18" fmla="*/ 127 w 781"/>
                <a:gd name="T19" fmla="*/ 419 h 604"/>
                <a:gd name="T20" fmla="*/ 142 w 781"/>
                <a:gd name="T21" fmla="*/ 396 h 604"/>
                <a:gd name="T22" fmla="*/ 357 w 781"/>
                <a:gd name="T23" fmla="*/ 249 h 604"/>
                <a:gd name="T24" fmla="*/ 740 w 781"/>
                <a:gd name="T25" fmla="*/ 258 h 604"/>
                <a:gd name="T26" fmla="*/ 722 w 781"/>
                <a:gd name="T27" fmla="*/ 272 h 604"/>
                <a:gd name="T28" fmla="*/ 348 w 781"/>
                <a:gd name="T29" fmla="*/ 232 h 604"/>
                <a:gd name="T30" fmla="*/ 710 w 781"/>
                <a:gd name="T31" fmla="*/ 227 h 604"/>
                <a:gd name="T32" fmla="*/ 452 w 781"/>
                <a:gd name="T33" fmla="*/ 197 h 604"/>
                <a:gd name="T34" fmla="*/ 598 w 781"/>
                <a:gd name="T35" fmla="*/ 201 h 604"/>
                <a:gd name="T36" fmla="*/ 563 w 781"/>
                <a:gd name="T37" fmla="*/ 168 h 604"/>
                <a:gd name="T38" fmla="*/ 539 w 781"/>
                <a:gd name="T39" fmla="*/ 213 h 604"/>
                <a:gd name="T40" fmla="*/ 480 w 781"/>
                <a:gd name="T41" fmla="*/ 239 h 604"/>
                <a:gd name="T42" fmla="*/ 461 w 781"/>
                <a:gd name="T43" fmla="*/ 246 h 604"/>
                <a:gd name="T44" fmla="*/ 404 w 781"/>
                <a:gd name="T45" fmla="*/ 242 h 604"/>
                <a:gd name="T46" fmla="*/ 423 w 781"/>
                <a:gd name="T47" fmla="*/ 275 h 604"/>
                <a:gd name="T48" fmla="*/ 475 w 781"/>
                <a:gd name="T49" fmla="*/ 289 h 604"/>
                <a:gd name="T50" fmla="*/ 530 w 781"/>
                <a:gd name="T51" fmla="*/ 272 h 604"/>
                <a:gd name="T52" fmla="*/ 584 w 781"/>
                <a:gd name="T53" fmla="*/ 235 h 604"/>
                <a:gd name="T54" fmla="*/ 660 w 781"/>
                <a:gd name="T55" fmla="*/ 159 h 604"/>
                <a:gd name="T56" fmla="*/ 142 w 781"/>
                <a:gd name="T57" fmla="*/ 119 h 604"/>
                <a:gd name="T58" fmla="*/ 580 w 781"/>
                <a:gd name="T59" fmla="*/ 88 h 604"/>
                <a:gd name="T60" fmla="*/ 511 w 781"/>
                <a:gd name="T61" fmla="*/ 521 h 604"/>
                <a:gd name="T62" fmla="*/ 468 w 781"/>
                <a:gd name="T63" fmla="*/ 486 h 604"/>
                <a:gd name="T64" fmla="*/ 426 w 781"/>
                <a:gd name="T65" fmla="*/ 448 h 604"/>
                <a:gd name="T66" fmla="*/ 378 w 781"/>
                <a:gd name="T67" fmla="*/ 407 h 604"/>
                <a:gd name="T68" fmla="*/ 333 w 781"/>
                <a:gd name="T69" fmla="*/ 360 h 604"/>
                <a:gd name="T70" fmla="*/ 326 w 781"/>
                <a:gd name="T71" fmla="*/ 315 h 604"/>
                <a:gd name="T72" fmla="*/ 333 w 781"/>
                <a:gd name="T73" fmla="*/ 268 h 604"/>
                <a:gd name="T74" fmla="*/ 269 w 781"/>
                <a:gd name="T75" fmla="*/ 244 h 604"/>
                <a:gd name="T76" fmla="*/ 227 w 781"/>
                <a:gd name="T77" fmla="*/ 178 h 604"/>
                <a:gd name="T78" fmla="*/ 163 w 781"/>
                <a:gd name="T79" fmla="*/ 140 h 604"/>
                <a:gd name="T80" fmla="*/ 54 w 781"/>
                <a:gd name="T81" fmla="*/ 90 h 604"/>
                <a:gd name="T82" fmla="*/ 2 w 781"/>
                <a:gd name="T83" fmla="*/ 306 h 604"/>
                <a:gd name="T84" fmla="*/ 49 w 781"/>
                <a:gd name="T85" fmla="*/ 462 h 604"/>
                <a:gd name="T86" fmla="*/ 94 w 781"/>
                <a:gd name="T87" fmla="*/ 410 h 604"/>
                <a:gd name="T88" fmla="*/ 127 w 781"/>
                <a:gd name="T89" fmla="*/ 384 h 604"/>
                <a:gd name="T90" fmla="*/ 151 w 781"/>
                <a:gd name="T91" fmla="*/ 367 h 604"/>
                <a:gd name="T92" fmla="*/ 184 w 781"/>
                <a:gd name="T93" fmla="*/ 367 h 604"/>
                <a:gd name="T94" fmla="*/ 217 w 781"/>
                <a:gd name="T95" fmla="*/ 377 h 604"/>
                <a:gd name="T96" fmla="*/ 272 w 781"/>
                <a:gd name="T97" fmla="*/ 403 h 604"/>
                <a:gd name="T98" fmla="*/ 312 w 781"/>
                <a:gd name="T99" fmla="*/ 452 h 604"/>
                <a:gd name="T100" fmla="*/ 345 w 781"/>
                <a:gd name="T101" fmla="*/ 507 h 604"/>
                <a:gd name="T102" fmla="*/ 400 w 781"/>
                <a:gd name="T103" fmla="*/ 516 h 604"/>
                <a:gd name="T104" fmla="*/ 447 w 781"/>
                <a:gd name="T105" fmla="*/ 528 h 604"/>
                <a:gd name="T106" fmla="*/ 466 w 781"/>
                <a:gd name="T107" fmla="*/ 542 h 604"/>
                <a:gd name="T108" fmla="*/ 487 w 781"/>
                <a:gd name="T109" fmla="*/ 531 h 604"/>
                <a:gd name="T110" fmla="*/ 613 w 781"/>
                <a:gd name="T111" fmla="*/ 147 h 604"/>
                <a:gd name="T112" fmla="*/ 563 w 781"/>
                <a:gd name="T113" fmla="*/ 100 h 604"/>
                <a:gd name="T114" fmla="*/ 525 w 781"/>
                <a:gd name="T115" fmla="*/ 83 h 604"/>
                <a:gd name="T116" fmla="*/ 606 w 781"/>
                <a:gd name="T117" fmla="*/ 147 h 604"/>
                <a:gd name="T118" fmla="*/ 494 w 781"/>
                <a:gd name="T119" fmla="*/ 78 h 604"/>
                <a:gd name="T120" fmla="*/ 305 w 781"/>
                <a:gd name="T121" fmla="*/ 48 h 604"/>
                <a:gd name="T122" fmla="*/ 343 w 781"/>
                <a:gd name="T123" fmla="*/ 40 h 604"/>
                <a:gd name="T124" fmla="*/ 104 w 781"/>
                <a:gd name="T125" fmla="*/ 21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81" h="604">
                  <a:moveTo>
                    <a:pt x="658" y="602"/>
                  </a:moveTo>
                  <a:lnTo>
                    <a:pt x="658" y="599"/>
                  </a:lnTo>
                  <a:lnTo>
                    <a:pt x="658" y="599"/>
                  </a:lnTo>
                  <a:lnTo>
                    <a:pt x="658" y="599"/>
                  </a:lnTo>
                  <a:lnTo>
                    <a:pt x="658" y="599"/>
                  </a:lnTo>
                  <a:lnTo>
                    <a:pt x="655" y="599"/>
                  </a:lnTo>
                  <a:lnTo>
                    <a:pt x="655" y="597"/>
                  </a:lnTo>
                  <a:lnTo>
                    <a:pt x="655" y="597"/>
                  </a:lnTo>
                  <a:lnTo>
                    <a:pt x="655" y="597"/>
                  </a:lnTo>
                  <a:lnTo>
                    <a:pt x="655" y="597"/>
                  </a:lnTo>
                  <a:lnTo>
                    <a:pt x="648" y="594"/>
                  </a:lnTo>
                  <a:lnTo>
                    <a:pt x="648" y="594"/>
                  </a:lnTo>
                  <a:lnTo>
                    <a:pt x="648" y="594"/>
                  </a:lnTo>
                  <a:lnTo>
                    <a:pt x="646" y="592"/>
                  </a:lnTo>
                  <a:lnTo>
                    <a:pt x="641" y="592"/>
                  </a:lnTo>
                  <a:lnTo>
                    <a:pt x="641" y="590"/>
                  </a:lnTo>
                  <a:lnTo>
                    <a:pt x="641" y="590"/>
                  </a:lnTo>
                  <a:lnTo>
                    <a:pt x="639" y="590"/>
                  </a:lnTo>
                  <a:lnTo>
                    <a:pt x="639" y="590"/>
                  </a:lnTo>
                  <a:lnTo>
                    <a:pt x="636" y="587"/>
                  </a:lnTo>
                  <a:lnTo>
                    <a:pt x="636" y="587"/>
                  </a:lnTo>
                  <a:lnTo>
                    <a:pt x="636" y="587"/>
                  </a:lnTo>
                  <a:lnTo>
                    <a:pt x="636" y="587"/>
                  </a:lnTo>
                  <a:lnTo>
                    <a:pt x="634" y="587"/>
                  </a:lnTo>
                  <a:lnTo>
                    <a:pt x="634" y="587"/>
                  </a:lnTo>
                  <a:lnTo>
                    <a:pt x="634" y="587"/>
                  </a:lnTo>
                  <a:lnTo>
                    <a:pt x="632" y="587"/>
                  </a:lnTo>
                  <a:lnTo>
                    <a:pt x="629" y="585"/>
                  </a:lnTo>
                  <a:lnTo>
                    <a:pt x="629" y="585"/>
                  </a:lnTo>
                  <a:lnTo>
                    <a:pt x="629" y="587"/>
                  </a:lnTo>
                  <a:lnTo>
                    <a:pt x="629" y="587"/>
                  </a:lnTo>
                  <a:lnTo>
                    <a:pt x="629" y="587"/>
                  </a:lnTo>
                  <a:lnTo>
                    <a:pt x="629" y="587"/>
                  </a:lnTo>
                  <a:lnTo>
                    <a:pt x="629" y="587"/>
                  </a:lnTo>
                  <a:lnTo>
                    <a:pt x="632" y="587"/>
                  </a:lnTo>
                  <a:lnTo>
                    <a:pt x="632" y="587"/>
                  </a:lnTo>
                  <a:lnTo>
                    <a:pt x="632" y="590"/>
                  </a:lnTo>
                  <a:lnTo>
                    <a:pt x="632" y="590"/>
                  </a:lnTo>
                  <a:lnTo>
                    <a:pt x="632" y="590"/>
                  </a:lnTo>
                  <a:lnTo>
                    <a:pt x="632" y="590"/>
                  </a:lnTo>
                  <a:lnTo>
                    <a:pt x="632" y="590"/>
                  </a:lnTo>
                  <a:lnTo>
                    <a:pt x="632" y="590"/>
                  </a:lnTo>
                  <a:lnTo>
                    <a:pt x="632" y="592"/>
                  </a:lnTo>
                  <a:lnTo>
                    <a:pt x="634" y="592"/>
                  </a:lnTo>
                  <a:lnTo>
                    <a:pt x="634" y="592"/>
                  </a:lnTo>
                  <a:lnTo>
                    <a:pt x="634" y="592"/>
                  </a:lnTo>
                  <a:lnTo>
                    <a:pt x="636" y="592"/>
                  </a:lnTo>
                  <a:lnTo>
                    <a:pt x="636" y="592"/>
                  </a:lnTo>
                  <a:lnTo>
                    <a:pt x="636" y="594"/>
                  </a:lnTo>
                  <a:lnTo>
                    <a:pt x="634" y="594"/>
                  </a:lnTo>
                  <a:lnTo>
                    <a:pt x="634" y="597"/>
                  </a:lnTo>
                  <a:lnTo>
                    <a:pt x="636" y="594"/>
                  </a:lnTo>
                  <a:lnTo>
                    <a:pt x="636" y="594"/>
                  </a:lnTo>
                  <a:lnTo>
                    <a:pt x="636" y="594"/>
                  </a:lnTo>
                  <a:lnTo>
                    <a:pt x="636" y="594"/>
                  </a:lnTo>
                  <a:lnTo>
                    <a:pt x="636" y="594"/>
                  </a:lnTo>
                  <a:lnTo>
                    <a:pt x="639" y="594"/>
                  </a:lnTo>
                  <a:lnTo>
                    <a:pt x="639" y="594"/>
                  </a:lnTo>
                  <a:lnTo>
                    <a:pt x="639" y="594"/>
                  </a:lnTo>
                  <a:lnTo>
                    <a:pt x="639" y="594"/>
                  </a:lnTo>
                  <a:lnTo>
                    <a:pt x="639" y="594"/>
                  </a:lnTo>
                  <a:lnTo>
                    <a:pt x="639" y="594"/>
                  </a:lnTo>
                  <a:lnTo>
                    <a:pt x="639" y="597"/>
                  </a:lnTo>
                  <a:lnTo>
                    <a:pt x="639" y="597"/>
                  </a:lnTo>
                  <a:lnTo>
                    <a:pt x="639" y="597"/>
                  </a:lnTo>
                  <a:lnTo>
                    <a:pt x="639" y="597"/>
                  </a:lnTo>
                  <a:lnTo>
                    <a:pt x="639" y="599"/>
                  </a:lnTo>
                  <a:lnTo>
                    <a:pt x="639" y="599"/>
                  </a:lnTo>
                  <a:lnTo>
                    <a:pt x="639" y="599"/>
                  </a:lnTo>
                  <a:lnTo>
                    <a:pt x="641" y="599"/>
                  </a:lnTo>
                  <a:lnTo>
                    <a:pt x="641" y="599"/>
                  </a:lnTo>
                  <a:lnTo>
                    <a:pt x="643" y="599"/>
                  </a:lnTo>
                  <a:lnTo>
                    <a:pt x="643" y="599"/>
                  </a:lnTo>
                  <a:lnTo>
                    <a:pt x="643" y="599"/>
                  </a:lnTo>
                  <a:lnTo>
                    <a:pt x="643" y="599"/>
                  </a:lnTo>
                  <a:lnTo>
                    <a:pt x="643" y="599"/>
                  </a:lnTo>
                  <a:lnTo>
                    <a:pt x="643" y="599"/>
                  </a:lnTo>
                  <a:lnTo>
                    <a:pt x="643" y="599"/>
                  </a:lnTo>
                  <a:lnTo>
                    <a:pt x="643" y="599"/>
                  </a:lnTo>
                  <a:lnTo>
                    <a:pt x="643" y="599"/>
                  </a:lnTo>
                  <a:lnTo>
                    <a:pt x="643" y="602"/>
                  </a:lnTo>
                  <a:lnTo>
                    <a:pt x="643" y="599"/>
                  </a:lnTo>
                  <a:lnTo>
                    <a:pt x="646" y="599"/>
                  </a:lnTo>
                  <a:lnTo>
                    <a:pt x="646" y="599"/>
                  </a:lnTo>
                  <a:lnTo>
                    <a:pt x="646" y="599"/>
                  </a:lnTo>
                  <a:lnTo>
                    <a:pt x="646" y="602"/>
                  </a:lnTo>
                  <a:lnTo>
                    <a:pt x="646" y="602"/>
                  </a:lnTo>
                  <a:lnTo>
                    <a:pt x="646" y="602"/>
                  </a:lnTo>
                  <a:lnTo>
                    <a:pt x="648" y="602"/>
                  </a:lnTo>
                  <a:lnTo>
                    <a:pt x="648" y="602"/>
                  </a:lnTo>
                  <a:lnTo>
                    <a:pt x="648" y="602"/>
                  </a:lnTo>
                  <a:lnTo>
                    <a:pt x="648" y="602"/>
                  </a:lnTo>
                  <a:lnTo>
                    <a:pt x="648" y="602"/>
                  </a:lnTo>
                  <a:lnTo>
                    <a:pt x="648" y="602"/>
                  </a:lnTo>
                  <a:lnTo>
                    <a:pt x="648" y="602"/>
                  </a:lnTo>
                  <a:lnTo>
                    <a:pt x="648" y="602"/>
                  </a:lnTo>
                  <a:lnTo>
                    <a:pt x="648" y="604"/>
                  </a:lnTo>
                  <a:lnTo>
                    <a:pt x="648" y="604"/>
                  </a:lnTo>
                  <a:lnTo>
                    <a:pt x="648" y="602"/>
                  </a:lnTo>
                  <a:lnTo>
                    <a:pt x="648" y="602"/>
                  </a:lnTo>
                  <a:lnTo>
                    <a:pt x="648" y="602"/>
                  </a:lnTo>
                  <a:lnTo>
                    <a:pt x="651" y="602"/>
                  </a:lnTo>
                  <a:lnTo>
                    <a:pt x="651" y="602"/>
                  </a:lnTo>
                  <a:lnTo>
                    <a:pt x="651" y="602"/>
                  </a:lnTo>
                  <a:lnTo>
                    <a:pt x="651" y="602"/>
                  </a:lnTo>
                  <a:lnTo>
                    <a:pt x="651" y="602"/>
                  </a:lnTo>
                  <a:lnTo>
                    <a:pt x="653" y="602"/>
                  </a:lnTo>
                  <a:lnTo>
                    <a:pt x="653" y="602"/>
                  </a:lnTo>
                  <a:lnTo>
                    <a:pt x="653" y="602"/>
                  </a:lnTo>
                  <a:lnTo>
                    <a:pt x="653" y="602"/>
                  </a:lnTo>
                  <a:lnTo>
                    <a:pt x="655" y="602"/>
                  </a:lnTo>
                  <a:lnTo>
                    <a:pt x="655" y="602"/>
                  </a:lnTo>
                  <a:lnTo>
                    <a:pt x="655" y="602"/>
                  </a:lnTo>
                  <a:lnTo>
                    <a:pt x="655" y="602"/>
                  </a:lnTo>
                  <a:lnTo>
                    <a:pt x="658" y="602"/>
                  </a:lnTo>
                  <a:lnTo>
                    <a:pt x="658" y="602"/>
                  </a:lnTo>
                  <a:lnTo>
                    <a:pt x="658" y="602"/>
                  </a:lnTo>
                  <a:lnTo>
                    <a:pt x="658" y="602"/>
                  </a:lnTo>
                  <a:lnTo>
                    <a:pt x="658" y="602"/>
                  </a:lnTo>
                  <a:lnTo>
                    <a:pt x="658" y="602"/>
                  </a:lnTo>
                  <a:lnTo>
                    <a:pt x="658" y="602"/>
                  </a:lnTo>
                  <a:lnTo>
                    <a:pt x="660" y="602"/>
                  </a:lnTo>
                  <a:lnTo>
                    <a:pt x="660" y="602"/>
                  </a:lnTo>
                  <a:lnTo>
                    <a:pt x="660" y="602"/>
                  </a:lnTo>
                  <a:lnTo>
                    <a:pt x="658" y="602"/>
                  </a:lnTo>
                  <a:close/>
                  <a:moveTo>
                    <a:pt x="686" y="587"/>
                  </a:moveTo>
                  <a:lnTo>
                    <a:pt x="686" y="587"/>
                  </a:lnTo>
                  <a:lnTo>
                    <a:pt x="686" y="585"/>
                  </a:lnTo>
                  <a:lnTo>
                    <a:pt x="686" y="585"/>
                  </a:lnTo>
                  <a:lnTo>
                    <a:pt x="684" y="585"/>
                  </a:lnTo>
                  <a:lnTo>
                    <a:pt x="684" y="585"/>
                  </a:lnTo>
                  <a:lnTo>
                    <a:pt x="684" y="585"/>
                  </a:lnTo>
                  <a:lnTo>
                    <a:pt x="684" y="585"/>
                  </a:lnTo>
                  <a:lnTo>
                    <a:pt x="684" y="585"/>
                  </a:lnTo>
                  <a:lnTo>
                    <a:pt x="681" y="585"/>
                  </a:lnTo>
                  <a:lnTo>
                    <a:pt x="681" y="585"/>
                  </a:lnTo>
                  <a:lnTo>
                    <a:pt x="681" y="585"/>
                  </a:lnTo>
                  <a:lnTo>
                    <a:pt x="681" y="585"/>
                  </a:lnTo>
                  <a:lnTo>
                    <a:pt x="681" y="585"/>
                  </a:lnTo>
                  <a:lnTo>
                    <a:pt x="679" y="585"/>
                  </a:lnTo>
                  <a:lnTo>
                    <a:pt x="677" y="585"/>
                  </a:lnTo>
                  <a:lnTo>
                    <a:pt x="677" y="585"/>
                  </a:lnTo>
                  <a:lnTo>
                    <a:pt x="677" y="585"/>
                  </a:lnTo>
                  <a:lnTo>
                    <a:pt x="677" y="585"/>
                  </a:lnTo>
                  <a:lnTo>
                    <a:pt x="677" y="585"/>
                  </a:lnTo>
                  <a:lnTo>
                    <a:pt x="677" y="585"/>
                  </a:lnTo>
                  <a:lnTo>
                    <a:pt x="677" y="585"/>
                  </a:lnTo>
                  <a:lnTo>
                    <a:pt x="677" y="587"/>
                  </a:lnTo>
                  <a:lnTo>
                    <a:pt x="677" y="587"/>
                  </a:lnTo>
                  <a:lnTo>
                    <a:pt x="677" y="587"/>
                  </a:lnTo>
                  <a:lnTo>
                    <a:pt x="677" y="587"/>
                  </a:lnTo>
                  <a:lnTo>
                    <a:pt x="677" y="587"/>
                  </a:lnTo>
                  <a:lnTo>
                    <a:pt x="679" y="587"/>
                  </a:lnTo>
                  <a:lnTo>
                    <a:pt x="679" y="587"/>
                  </a:lnTo>
                  <a:lnTo>
                    <a:pt x="679" y="587"/>
                  </a:lnTo>
                  <a:lnTo>
                    <a:pt x="679" y="587"/>
                  </a:lnTo>
                  <a:lnTo>
                    <a:pt x="677" y="587"/>
                  </a:lnTo>
                  <a:lnTo>
                    <a:pt x="677" y="587"/>
                  </a:lnTo>
                  <a:lnTo>
                    <a:pt x="677" y="587"/>
                  </a:lnTo>
                  <a:lnTo>
                    <a:pt x="674" y="587"/>
                  </a:lnTo>
                  <a:lnTo>
                    <a:pt x="672" y="587"/>
                  </a:lnTo>
                  <a:lnTo>
                    <a:pt x="672" y="585"/>
                  </a:lnTo>
                  <a:lnTo>
                    <a:pt x="672" y="585"/>
                  </a:lnTo>
                  <a:lnTo>
                    <a:pt x="672" y="585"/>
                  </a:lnTo>
                  <a:lnTo>
                    <a:pt x="672" y="587"/>
                  </a:lnTo>
                  <a:lnTo>
                    <a:pt x="672" y="587"/>
                  </a:lnTo>
                  <a:lnTo>
                    <a:pt x="672" y="587"/>
                  </a:lnTo>
                  <a:lnTo>
                    <a:pt x="672" y="587"/>
                  </a:lnTo>
                  <a:lnTo>
                    <a:pt x="672" y="587"/>
                  </a:lnTo>
                  <a:lnTo>
                    <a:pt x="672" y="587"/>
                  </a:lnTo>
                  <a:lnTo>
                    <a:pt x="672" y="587"/>
                  </a:lnTo>
                  <a:lnTo>
                    <a:pt x="672" y="590"/>
                  </a:lnTo>
                  <a:lnTo>
                    <a:pt x="672" y="590"/>
                  </a:lnTo>
                  <a:lnTo>
                    <a:pt x="672" y="590"/>
                  </a:lnTo>
                  <a:lnTo>
                    <a:pt x="674" y="590"/>
                  </a:lnTo>
                  <a:lnTo>
                    <a:pt x="674" y="590"/>
                  </a:lnTo>
                  <a:lnTo>
                    <a:pt x="674" y="590"/>
                  </a:lnTo>
                  <a:lnTo>
                    <a:pt x="677" y="590"/>
                  </a:lnTo>
                  <a:lnTo>
                    <a:pt x="677" y="592"/>
                  </a:lnTo>
                  <a:lnTo>
                    <a:pt x="677" y="590"/>
                  </a:lnTo>
                  <a:lnTo>
                    <a:pt x="679" y="590"/>
                  </a:lnTo>
                  <a:lnTo>
                    <a:pt x="679" y="590"/>
                  </a:lnTo>
                  <a:lnTo>
                    <a:pt x="679" y="590"/>
                  </a:lnTo>
                  <a:lnTo>
                    <a:pt x="679" y="590"/>
                  </a:lnTo>
                  <a:lnTo>
                    <a:pt x="681" y="590"/>
                  </a:lnTo>
                  <a:lnTo>
                    <a:pt x="681" y="590"/>
                  </a:lnTo>
                  <a:lnTo>
                    <a:pt x="684" y="590"/>
                  </a:lnTo>
                  <a:lnTo>
                    <a:pt x="684" y="590"/>
                  </a:lnTo>
                  <a:lnTo>
                    <a:pt x="684" y="590"/>
                  </a:lnTo>
                  <a:lnTo>
                    <a:pt x="686" y="590"/>
                  </a:lnTo>
                  <a:lnTo>
                    <a:pt x="686" y="590"/>
                  </a:lnTo>
                  <a:lnTo>
                    <a:pt x="686" y="590"/>
                  </a:lnTo>
                  <a:lnTo>
                    <a:pt x="686" y="587"/>
                  </a:lnTo>
                  <a:lnTo>
                    <a:pt x="686" y="587"/>
                  </a:lnTo>
                  <a:lnTo>
                    <a:pt x="686" y="587"/>
                  </a:lnTo>
                  <a:close/>
                  <a:moveTo>
                    <a:pt x="629" y="583"/>
                  </a:moveTo>
                  <a:lnTo>
                    <a:pt x="629" y="583"/>
                  </a:lnTo>
                  <a:lnTo>
                    <a:pt x="629" y="583"/>
                  </a:lnTo>
                  <a:lnTo>
                    <a:pt x="632" y="583"/>
                  </a:lnTo>
                  <a:lnTo>
                    <a:pt x="632" y="583"/>
                  </a:lnTo>
                  <a:lnTo>
                    <a:pt x="632" y="580"/>
                  </a:lnTo>
                  <a:lnTo>
                    <a:pt x="632" y="583"/>
                  </a:lnTo>
                  <a:lnTo>
                    <a:pt x="632" y="580"/>
                  </a:lnTo>
                  <a:lnTo>
                    <a:pt x="632" y="580"/>
                  </a:lnTo>
                  <a:lnTo>
                    <a:pt x="632" y="580"/>
                  </a:lnTo>
                  <a:lnTo>
                    <a:pt x="632" y="580"/>
                  </a:lnTo>
                  <a:lnTo>
                    <a:pt x="629" y="578"/>
                  </a:lnTo>
                  <a:lnTo>
                    <a:pt x="627" y="578"/>
                  </a:lnTo>
                  <a:lnTo>
                    <a:pt x="627" y="578"/>
                  </a:lnTo>
                  <a:lnTo>
                    <a:pt x="627" y="575"/>
                  </a:lnTo>
                  <a:lnTo>
                    <a:pt x="624" y="575"/>
                  </a:lnTo>
                  <a:lnTo>
                    <a:pt x="624" y="578"/>
                  </a:lnTo>
                  <a:lnTo>
                    <a:pt x="627" y="578"/>
                  </a:lnTo>
                  <a:lnTo>
                    <a:pt x="627" y="580"/>
                  </a:lnTo>
                  <a:lnTo>
                    <a:pt x="627" y="580"/>
                  </a:lnTo>
                  <a:lnTo>
                    <a:pt x="627" y="580"/>
                  </a:lnTo>
                  <a:lnTo>
                    <a:pt x="629" y="580"/>
                  </a:lnTo>
                  <a:lnTo>
                    <a:pt x="629" y="580"/>
                  </a:lnTo>
                  <a:lnTo>
                    <a:pt x="629" y="580"/>
                  </a:lnTo>
                  <a:lnTo>
                    <a:pt x="629" y="583"/>
                  </a:lnTo>
                  <a:lnTo>
                    <a:pt x="629" y="583"/>
                  </a:lnTo>
                  <a:close/>
                  <a:moveTo>
                    <a:pt x="613" y="545"/>
                  </a:moveTo>
                  <a:lnTo>
                    <a:pt x="610" y="545"/>
                  </a:lnTo>
                  <a:lnTo>
                    <a:pt x="610" y="545"/>
                  </a:lnTo>
                  <a:lnTo>
                    <a:pt x="610" y="545"/>
                  </a:lnTo>
                  <a:lnTo>
                    <a:pt x="608" y="545"/>
                  </a:lnTo>
                  <a:lnTo>
                    <a:pt x="606" y="545"/>
                  </a:lnTo>
                  <a:lnTo>
                    <a:pt x="606" y="545"/>
                  </a:lnTo>
                  <a:lnTo>
                    <a:pt x="603" y="545"/>
                  </a:lnTo>
                  <a:lnTo>
                    <a:pt x="603" y="545"/>
                  </a:lnTo>
                  <a:lnTo>
                    <a:pt x="601" y="545"/>
                  </a:lnTo>
                  <a:lnTo>
                    <a:pt x="601" y="545"/>
                  </a:lnTo>
                  <a:lnTo>
                    <a:pt x="598" y="542"/>
                  </a:lnTo>
                  <a:lnTo>
                    <a:pt x="598" y="542"/>
                  </a:lnTo>
                  <a:lnTo>
                    <a:pt x="598" y="545"/>
                  </a:lnTo>
                  <a:lnTo>
                    <a:pt x="598" y="545"/>
                  </a:lnTo>
                  <a:lnTo>
                    <a:pt x="596" y="545"/>
                  </a:lnTo>
                  <a:lnTo>
                    <a:pt x="596" y="545"/>
                  </a:lnTo>
                  <a:lnTo>
                    <a:pt x="598" y="545"/>
                  </a:lnTo>
                  <a:lnTo>
                    <a:pt x="603" y="547"/>
                  </a:lnTo>
                  <a:lnTo>
                    <a:pt x="606" y="547"/>
                  </a:lnTo>
                  <a:lnTo>
                    <a:pt x="608" y="549"/>
                  </a:lnTo>
                  <a:lnTo>
                    <a:pt x="608" y="549"/>
                  </a:lnTo>
                  <a:lnTo>
                    <a:pt x="608" y="549"/>
                  </a:lnTo>
                  <a:lnTo>
                    <a:pt x="610" y="547"/>
                  </a:lnTo>
                  <a:lnTo>
                    <a:pt x="610" y="547"/>
                  </a:lnTo>
                  <a:lnTo>
                    <a:pt x="613" y="547"/>
                  </a:lnTo>
                  <a:lnTo>
                    <a:pt x="613" y="547"/>
                  </a:lnTo>
                  <a:lnTo>
                    <a:pt x="613" y="547"/>
                  </a:lnTo>
                  <a:lnTo>
                    <a:pt x="615" y="547"/>
                  </a:lnTo>
                  <a:lnTo>
                    <a:pt x="615" y="547"/>
                  </a:lnTo>
                  <a:lnTo>
                    <a:pt x="613" y="545"/>
                  </a:lnTo>
                  <a:lnTo>
                    <a:pt x="613" y="545"/>
                  </a:lnTo>
                  <a:close/>
                  <a:moveTo>
                    <a:pt x="523" y="542"/>
                  </a:moveTo>
                  <a:lnTo>
                    <a:pt x="520" y="542"/>
                  </a:lnTo>
                  <a:lnTo>
                    <a:pt x="520" y="542"/>
                  </a:lnTo>
                  <a:lnTo>
                    <a:pt x="520" y="542"/>
                  </a:lnTo>
                  <a:lnTo>
                    <a:pt x="520" y="542"/>
                  </a:lnTo>
                  <a:lnTo>
                    <a:pt x="520" y="542"/>
                  </a:lnTo>
                  <a:lnTo>
                    <a:pt x="520" y="542"/>
                  </a:lnTo>
                  <a:lnTo>
                    <a:pt x="520" y="542"/>
                  </a:lnTo>
                  <a:lnTo>
                    <a:pt x="520" y="542"/>
                  </a:lnTo>
                  <a:lnTo>
                    <a:pt x="520" y="542"/>
                  </a:lnTo>
                  <a:lnTo>
                    <a:pt x="520" y="542"/>
                  </a:lnTo>
                  <a:lnTo>
                    <a:pt x="518" y="542"/>
                  </a:lnTo>
                  <a:lnTo>
                    <a:pt x="516" y="542"/>
                  </a:lnTo>
                  <a:lnTo>
                    <a:pt x="516" y="542"/>
                  </a:lnTo>
                  <a:lnTo>
                    <a:pt x="516" y="542"/>
                  </a:lnTo>
                  <a:lnTo>
                    <a:pt x="513" y="542"/>
                  </a:lnTo>
                  <a:lnTo>
                    <a:pt x="513" y="542"/>
                  </a:lnTo>
                  <a:lnTo>
                    <a:pt x="513" y="545"/>
                  </a:lnTo>
                  <a:lnTo>
                    <a:pt x="513" y="545"/>
                  </a:lnTo>
                  <a:lnTo>
                    <a:pt x="513" y="547"/>
                  </a:lnTo>
                  <a:lnTo>
                    <a:pt x="513" y="547"/>
                  </a:lnTo>
                  <a:lnTo>
                    <a:pt x="513" y="545"/>
                  </a:lnTo>
                  <a:lnTo>
                    <a:pt x="513" y="545"/>
                  </a:lnTo>
                  <a:lnTo>
                    <a:pt x="516" y="545"/>
                  </a:lnTo>
                  <a:lnTo>
                    <a:pt x="516" y="545"/>
                  </a:lnTo>
                  <a:lnTo>
                    <a:pt x="518" y="545"/>
                  </a:lnTo>
                  <a:lnTo>
                    <a:pt x="518" y="545"/>
                  </a:lnTo>
                  <a:lnTo>
                    <a:pt x="518" y="545"/>
                  </a:lnTo>
                  <a:lnTo>
                    <a:pt x="520" y="547"/>
                  </a:lnTo>
                  <a:lnTo>
                    <a:pt x="520" y="547"/>
                  </a:lnTo>
                  <a:lnTo>
                    <a:pt x="520" y="545"/>
                  </a:lnTo>
                  <a:lnTo>
                    <a:pt x="520" y="545"/>
                  </a:lnTo>
                  <a:lnTo>
                    <a:pt x="520" y="545"/>
                  </a:lnTo>
                  <a:lnTo>
                    <a:pt x="520" y="545"/>
                  </a:lnTo>
                  <a:lnTo>
                    <a:pt x="520" y="545"/>
                  </a:lnTo>
                  <a:lnTo>
                    <a:pt x="520" y="545"/>
                  </a:lnTo>
                  <a:lnTo>
                    <a:pt x="523" y="542"/>
                  </a:lnTo>
                  <a:close/>
                  <a:moveTo>
                    <a:pt x="513" y="540"/>
                  </a:moveTo>
                  <a:lnTo>
                    <a:pt x="513" y="540"/>
                  </a:lnTo>
                  <a:lnTo>
                    <a:pt x="511" y="538"/>
                  </a:lnTo>
                  <a:lnTo>
                    <a:pt x="511" y="540"/>
                  </a:lnTo>
                  <a:lnTo>
                    <a:pt x="511" y="540"/>
                  </a:lnTo>
                  <a:lnTo>
                    <a:pt x="509" y="540"/>
                  </a:lnTo>
                  <a:lnTo>
                    <a:pt x="509" y="540"/>
                  </a:lnTo>
                  <a:lnTo>
                    <a:pt x="509" y="540"/>
                  </a:lnTo>
                  <a:lnTo>
                    <a:pt x="509" y="538"/>
                  </a:lnTo>
                  <a:lnTo>
                    <a:pt x="509" y="538"/>
                  </a:lnTo>
                  <a:lnTo>
                    <a:pt x="506" y="538"/>
                  </a:lnTo>
                  <a:lnTo>
                    <a:pt x="506" y="540"/>
                  </a:lnTo>
                  <a:lnTo>
                    <a:pt x="506" y="540"/>
                  </a:lnTo>
                  <a:lnTo>
                    <a:pt x="511" y="542"/>
                  </a:lnTo>
                  <a:lnTo>
                    <a:pt x="511" y="545"/>
                  </a:lnTo>
                  <a:lnTo>
                    <a:pt x="511" y="545"/>
                  </a:lnTo>
                  <a:lnTo>
                    <a:pt x="509" y="545"/>
                  </a:lnTo>
                  <a:lnTo>
                    <a:pt x="509" y="545"/>
                  </a:lnTo>
                  <a:lnTo>
                    <a:pt x="509" y="542"/>
                  </a:lnTo>
                  <a:lnTo>
                    <a:pt x="506" y="542"/>
                  </a:lnTo>
                  <a:lnTo>
                    <a:pt x="506" y="542"/>
                  </a:lnTo>
                  <a:lnTo>
                    <a:pt x="506" y="542"/>
                  </a:lnTo>
                  <a:lnTo>
                    <a:pt x="506" y="542"/>
                  </a:lnTo>
                  <a:lnTo>
                    <a:pt x="506" y="542"/>
                  </a:lnTo>
                  <a:lnTo>
                    <a:pt x="506" y="545"/>
                  </a:lnTo>
                  <a:lnTo>
                    <a:pt x="509" y="545"/>
                  </a:lnTo>
                  <a:lnTo>
                    <a:pt x="509" y="545"/>
                  </a:lnTo>
                  <a:lnTo>
                    <a:pt x="511" y="545"/>
                  </a:lnTo>
                  <a:lnTo>
                    <a:pt x="511" y="545"/>
                  </a:lnTo>
                  <a:lnTo>
                    <a:pt x="513" y="545"/>
                  </a:lnTo>
                  <a:lnTo>
                    <a:pt x="513" y="545"/>
                  </a:lnTo>
                  <a:lnTo>
                    <a:pt x="513" y="545"/>
                  </a:lnTo>
                  <a:lnTo>
                    <a:pt x="513" y="542"/>
                  </a:lnTo>
                  <a:lnTo>
                    <a:pt x="513" y="542"/>
                  </a:lnTo>
                  <a:lnTo>
                    <a:pt x="513" y="542"/>
                  </a:lnTo>
                  <a:lnTo>
                    <a:pt x="513" y="542"/>
                  </a:lnTo>
                  <a:lnTo>
                    <a:pt x="513" y="540"/>
                  </a:lnTo>
                  <a:lnTo>
                    <a:pt x="513" y="540"/>
                  </a:lnTo>
                  <a:lnTo>
                    <a:pt x="513" y="540"/>
                  </a:lnTo>
                  <a:close/>
                  <a:moveTo>
                    <a:pt x="575" y="531"/>
                  </a:moveTo>
                  <a:lnTo>
                    <a:pt x="575" y="531"/>
                  </a:lnTo>
                  <a:lnTo>
                    <a:pt x="575" y="531"/>
                  </a:lnTo>
                  <a:lnTo>
                    <a:pt x="575" y="531"/>
                  </a:lnTo>
                  <a:lnTo>
                    <a:pt x="575" y="531"/>
                  </a:lnTo>
                  <a:close/>
                  <a:moveTo>
                    <a:pt x="563" y="528"/>
                  </a:moveTo>
                  <a:lnTo>
                    <a:pt x="563" y="526"/>
                  </a:lnTo>
                  <a:lnTo>
                    <a:pt x="563" y="526"/>
                  </a:lnTo>
                  <a:lnTo>
                    <a:pt x="563" y="528"/>
                  </a:lnTo>
                  <a:close/>
                  <a:moveTo>
                    <a:pt x="563" y="523"/>
                  </a:moveTo>
                  <a:lnTo>
                    <a:pt x="563" y="523"/>
                  </a:lnTo>
                  <a:lnTo>
                    <a:pt x="563" y="521"/>
                  </a:lnTo>
                  <a:lnTo>
                    <a:pt x="563" y="521"/>
                  </a:lnTo>
                  <a:lnTo>
                    <a:pt x="563" y="523"/>
                  </a:lnTo>
                  <a:close/>
                  <a:moveTo>
                    <a:pt x="532" y="502"/>
                  </a:moveTo>
                  <a:lnTo>
                    <a:pt x="530" y="502"/>
                  </a:lnTo>
                  <a:lnTo>
                    <a:pt x="527" y="504"/>
                  </a:lnTo>
                  <a:lnTo>
                    <a:pt x="527" y="507"/>
                  </a:lnTo>
                  <a:lnTo>
                    <a:pt x="525" y="507"/>
                  </a:lnTo>
                  <a:lnTo>
                    <a:pt x="525" y="507"/>
                  </a:lnTo>
                  <a:lnTo>
                    <a:pt x="527" y="507"/>
                  </a:lnTo>
                  <a:lnTo>
                    <a:pt x="527" y="507"/>
                  </a:lnTo>
                  <a:lnTo>
                    <a:pt x="527" y="509"/>
                  </a:lnTo>
                  <a:lnTo>
                    <a:pt x="525" y="509"/>
                  </a:lnTo>
                  <a:lnTo>
                    <a:pt x="525" y="509"/>
                  </a:lnTo>
                  <a:lnTo>
                    <a:pt x="525" y="509"/>
                  </a:lnTo>
                  <a:lnTo>
                    <a:pt x="525" y="509"/>
                  </a:lnTo>
                  <a:lnTo>
                    <a:pt x="523" y="509"/>
                  </a:lnTo>
                  <a:lnTo>
                    <a:pt x="523" y="507"/>
                  </a:lnTo>
                  <a:lnTo>
                    <a:pt x="520" y="507"/>
                  </a:lnTo>
                  <a:lnTo>
                    <a:pt x="520" y="507"/>
                  </a:lnTo>
                  <a:lnTo>
                    <a:pt x="520" y="504"/>
                  </a:lnTo>
                  <a:lnTo>
                    <a:pt x="520" y="504"/>
                  </a:lnTo>
                  <a:lnTo>
                    <a:pt x="523" y="504"/>
                  </a:lnTo>
                  <a:lnTo>
                    <a:pt x="523" y="502"/>
                  </a:lnTo>
                  <a:lnTo>
                    <a:pt x="520" y="502"/>
                  </a:lnTo>
                  <a:lnTo>
                    <a:pt x="518" y="502"/>
                  </a:lnTo>
                  <a:lnTo>
                    <a:pt x="518" y="502"/>
                  </a:lnTo>
                  <a:lnTo>
                    <a:pt x="516" y="497"/>
                  </a:lnTo>
                  <a:lnTo>
                    <a:pt x="513" y="497"/>
                  </a:lnTo>
                  <a:lnTo>
                    <a:pt x="513" y="495"/>
                  </a:lnTo>
                  <a:lnTo>
                    <a:pt x="511" y="495"/>
                  </a:lnTo>
                  <a:lnTo>
                    <a:pt x="511" y="493"/>
                  </a:lnTo>
                  <a:lnTo>
                    <a:pt x="511" y="493"/>
                  </a:lnTo>
                  <a:lnTo>
                    <a:pt x="511" y="490"/>
                  </a:lnTo>
                  <a:lnTo>
                    <a:pt x="509" y="490"/>
                  </a:lnTo>
                  <a:lnTo>
                    <a:pt x="506" y="490"/>
                  </a:lnTo>
                  <a:lnTo>
                    <a:pt x="506" y="490"/>
                  </a:lnTo>
                  <a:lnTo>
                    <a:pt x="506" y="493"/>
                  </a:lnTo>
                  <a:lnTo>
                    <a:pt x="506" y="493"/>
                  </a:lnTo>
                  <a:lnTo>
                    <a:pt x="506" y="493"/>
                  </a:lnTo>
                  <a:lnTo>
                    <a:pt x="506" y="495"/>
                  </a:lnTo>
                  <a:lnTo>
                    <a:pt x="509" y="495"/>
                  </a:lnTo>
                  <a:lnTo>
                    <a:pt x="509" y="495"/>
                  </a:lnTo>
                  <a:lnTo>
                    <a:pt x="509" y="495"/>
                  </a:lnTo>
                  <a:lnTo>
                    <a:pt x="509" y="495"/>
                  </a:lnTo>
                  <a:lnTo>
                    <a:pt x="509" y="495"/>
                  </a:lnTo>
                  <a:lnTo>
                    <a:pt x="509" y="495"/>
                  </a:lnTo>
                  <a:lnTo>
                    <a:pt x="509" y="497"/>
                  </a:lnTo>
                  <a:lnTo>
                    <a:pt x="509" y="497"/>
                  </a:lnTo>
                  <a:lnTo>
                    <a:pt x="511" y="497"/>
                  </a:lnTo>
                  <a:lnTo>
                    <a:pt x="511" y="497"/>
                  </a:lnTo>
                  <a:lnTo>
                    <a:pt x="511" y="497"/>
                  </a:lnTo>
                  <a:lnTo>
                    <a:pt x="511" y="500"/>
                  </a:lnTo>
                  <a:lnTo>
                    <a:pt x="511" y="500"/>
                  </a:lnTo>
                  <a:lnTo>
                    <a:pt x="513" y="502"/>
                  </a:lnTo>
                  <a:lnTo>
                    <a:pt x="513" y="502"/>
                  </a:lnTo>
                  <a:lnTo>
                    <a:pt x="513" y="504"/>
                  </a:lnTo>
                  <a:lnTo>
                    <a:pt x="513" y="504"/>
                  </a:lnTo>
                  <a:lnTo>
                    <a:pt x="513" y="504"/>
                  </a:lnTo>
                  <a:lnTo>
                    <a:pt x="513" y="504"/>
                  </a:lnTo>
                  <a:lnTo>
                    <a:pt x="513" y="504"/>
                  </a:lnTo>
                  <a:lnTo>
                    <a:pt x="513" y="507"/>
                  </a:lnTo>
                  <a:lnTo>
                    <a:pt x="513" y="507"/>
                  </a:lnTo>
                  <a:lnTo>
                    <a:pt x="516" y="507"/>
                  </a:lnTo>
                  <a:lnTo>
                    <a:pt x="516" y="507"/>
                  </a:lnTo>
                  <a:lnTo>
                    <a:pt x="516" y="504"/>
                  </a:lnTo>
                  <a:lnTo>
                    <a:pt x="516" y="504"/>
                  </a:lnTo>
                  <a:lnTo>
                    <a:pt x="518" y="504"/>
                  </a:lnTo>
                  <a:lnTo>
                    <a:pt x="518" y="507"/>
                  </a:lnTo>
                  <a:lnTo>
                    <a:pt x="518" y="507"/>
                  </a:lnTo>
                  <a:lnTo>
                    <a:pt x="518" y="507"/>
                  </a:lnTo>
                  <a:lnTo>
                    <a:pt x="518" y="507"/>
                  </a:lnTo>
                  <a:lnTo>
                    <a:pt x="518" y="509"/>
                  </a:lnTo>
                  <a:lnTo>
                    <a:pt x="518" y="509"/>
                  </a:lnTo>
                  <a:lnTo>
                    <a:pt x="516" y="509"/>
                  </a:lnTo>
                  <a:lnTo>
                    <a:pt x="516" y="512"/>
                  </a:lnTo>
                  <a:lnTo>
                    <a:pt x="516" y="512"/>
                  </a:lnTo>
                  <a:lnTo>
                    <a:pt x="516" y="514"/>
                  </a:lnTo>
                  <a:lnTo>
                    <a:pt x="518" y="514"/>
                  </a:lnTo>
                  <a:lnTo>
                    <a:pt x="518" y="514"/>
                  </a:lnTo>
                  <a:lnTo>
                    <a:pt x="518" y="514"/>
                  </a:lnTo>
                  <a:lnTo>
                    <a:pt x="523" y="514"/>
                  </a:lnTo>
                  <a:lnTo>
                    <a:pt x="527" y="516"/>
                  </a:lnTo>
                  <a:lnTo>
                    <a:pt x="527" y="516"/>
                  </a:lnTo>
                  <a:lnTo>
                    <a:pt x="530" y="519"/>
                  </a:lnTo>
                  <a:lnTo>
                    <a:pt x="530" y="519"/>
                  </a:lnTo>
                  <a:lnTo>
                    <a:pt x="530" y="519"/>
                  </a:lnTo>
                  <a:lnTo>
                    <a:pt x="530" y="516"/>
                  </a:lnTo>
                  <a:lnTo>
                    <a:pt x="530" y="516"/>
                  </a:lnTo>
                  <a:lnTo>
                    <a:pt x="532" y="514"/>
                  </a:lnTo>
                  <a:lnTo>
                    <a:pt x="532" y="512"/>
                  </a:lnTo>
                  <a:lnTo>
                    <a:pt x="532" y="509"/>
                  </a:lnTo>
                  <a:lnTo>
                    <a:pt x="535" y="507"/>
                  </a:lnTo>
                  <a:lnTo>
                    <a:pt x="535" y="504"/>
                  </a:lnTo>
                  <a:lnTo>
                    <a:pt x="535" y="502"/>
                  </a:lnTo>
                  <a:lnTo>
                    <a:pt x="532" y="502"/>
                  </a:lnTo>
                  <a:close/>
                  <a:moveTo>
                    <a:pt x="520" y="486"/>
                  </a:moveTo>
                  <a:lnTo>
                    <a:pt x="520" y="483"/>
                  </a:lnTo>
                  <a:lnTo>
                    <a:pt x="520" y="483"/>
                  </a:lnTo>
                  <a:lnTo>
                    <a:pt x="520" y="483"/>
                  </a:lnTo>
                  <a:lnTo>
                    <a:pt x="520" y="483"/>
                  </a:lnTo>
                  <a:lnTo>
                    <a:pt x="520" y="483"/>
                  </a:lnTo>
                  <a:lnTo>
                    <a:pt x="520" y="483"/>
                  </a:lnTo>
                  <a:lnTo>
                    <a:pt x="518" y="483"/>
                  </a:lnTo>
                  <a:lnTo>
                    <a:pt x="518" y="483"/>
                  </a:lnTo>
                  <a:lnTo>
                    <a:pt x="518" y="483"/>
                  </a:lnTo>
                  <a:lnTo>
                    <a:pt x="518" y="486"/>
                  </a:lnTo>
                  <a:lnTo>
                    <a:pt x="520" y="486"/>
                  </a:lnTo>
                  <a:lnTo>
                    <a:pt x="520" y="486"/>
                  </a:lnTo>
                  <a:lnTo>
                    <a:pt x="520" y="486"/>
                  </a:lnTo>
                  <a:lnTo>
                    <a:pt x="520" y="486"/>
                  </a:lnTo>
                  <a:lnTo>
                    <a:pt x="520" y="488"/>
                  </a:lnTo>
                  <a:lnTo>
                    <a:pt x="520" y="488"/>
                  </a:lnTo>
                  <a:lnTo>
                    <a:pt x="520" y="488"/>
                  </a:lnTo>
                  <a:lnTo>
                    <a:pt x="520" y="486"/>
                  </a:lnTo>
                  <a:lnTo>
                    <a:pt x="520" y="486"/>
                  </a:lnTo>
                  <a:lnTo>
                    <a:pt x="520" y="486"/>
                  </a:lnTo>
                  <a:lnTo>
                    <a:pt x="520" y="486"/>
                  </a:lnTo>
                  <a:lnTo>
                    <a:pt x="520" y="486"/>
                  </a:lnTo>
                  <a:lnTo>
                    <a:pt x="520" y="486"/>
                  </a:lnTo>
                  <a:lnTo>
                    <a:pt x="520" y="486"/>
                  </a:lnTo>
                  <a:lnTo>
                    <a:pt x="520" y="486"/>
                  </a:lnTo>
                  <a:close/>
                  <a:moveTo>
                    <a:pt x="494" y="481"/>
                  </a:moveTo>
                  <a:lnTo>
                    <a:pt x="492" y="483"/>
                  </a:lnTo>
                  <a:lnTo>
                    <a:pt x="492" y="483"/>
                  </a:lnTo>
                  <a:lnTo>
                    <a:pt x="490" y="486"/>
                  </a:lnTo>
                  <a:lnTo>
                    <a:pt x="490" y="486"/>
                  </a:lnTo>
                  <a:lnTo>
                    <a:pt x="492" y="486"/>
                  </a:lnTo>
                  <a:lnTo>
                    <a:pt x="494" y="486"/>
                  </a:lnTo>
                  <a:lnTo>
                    <a:pt x="497" y="486"/>
                  </a:lnTo>
                  <a:lnTo>
                    <a:pt x="499" y="486"/>
                  </a:lnTo>
                  <a:lnTo>
                    <a:pt x="499" y="486"/>
                  </a:lnTo>
                  <a:lnTo>
                    <a:pt x="501" y="488"/>
                  </a:lnTo>
                  <a:lnTo>
                    <a:pt x="504" y="488"/>
                  </a:lnTo>
                  <a:lnTo>
                    <a:pt x="506" y="486"/>
                  </a:lnTo>
                  <a:lnTo>
                    <a:pt x="509" y="488"/>
                  </a:lnTo>
                  <a:lnTo>
                    <a:pt x="509" y="488"/>
                  </a:lnTo>
                  <a:lnTo>
                    <a:pt x="509" y="486"/>
                  </a:lnTo>
                  <a:lnTo>
                    <a:pt x="511" y="486"/>
                  </a:lnTo>
                  <a:lnTo>
                    <a:pt x="511" y="488"/>
                  </a:lnTo>
                  <a:lnTo>
                    <a:pt x="511" y="488"/>
                  </a:lnTo>
                  <a:lnTo>
                    <a:pt x="511" y="488"/>
                  </a:lnTo>
                  <a:lnTo>
                    <a:pt x="511" y="490"/>
                  </a:lnTo>
                  <a:lnTo>
                    <a:pt x="511" y="490"/>
                  </a:lnTo>
                  <a:lnTo>
                    <a:pt x="513" y="488"/>
                  </a:lnTo>
                  <a:lnTo>
                    <a:pt x="513" y="488"/>
                  </a:lnTo>
                  <a:lnTo>
                    <a:pt x="516" y="488"/>
                  </a:lnTo>
                  <a:lnTo>
                    <a:pt x="516" y="488"/>
                  </a:lnTo>
                  <a:lnTo>
                    <a:pt x="516" y="488"/>
                  </a:lnTo>
                  <a:lnTo>
                    <a:pt x="516" y="486"/>
                  </a:lnTo>
                  <a:lnTo>
                    <a:pt x="516" y="486"/>
                  </a:lnTo>
                  <a:lnTo>
                    <a:pt x="516" y="486"/>
                  </a:lnTo>
                  <a:lnTo>
                    <a:pt x="516" y="486"/>
                  </a:lnTo>
                  <a:lnTo>
                    <a:pt x="516" y="486"/>
                  </a:lnTo>
                  <a:lnTo>
                    <a:pt x="516" y="483"/>
                  </a:lnTo>
                  <a:lnTo>
                    <a:pt x="513" y="483"/>
                  </a:lnTo>
                  <a:lnTo>
                    <a:pt x="513" y="483"/>
                  </a:lnTo>
                  <a:lnTo>
                    <a:pt x="513" y="483"/>
                  </a:lnTo>
                  <a:lnTo>
                    <a:pt x="513" y="483"/>
                  </a:lnTo>
                  <a:lnTo>
                    <a:pt x="513" y="481"/>
                  </a:lnTo>
                  <a:lnTo>
                    <a:pt x="513" y="481"/>
                  </a:lnTo>
                  <a:lnTo>
                    <a:pt x="513" y="481"/>
                  </a:lnTo>
                  <a:lnTo>
                    <a:pt x="513" y="478"/>
                  </a:lnTo>
                  <a:lnTo>
                    <a:pt x="513" y="478"/>
                  </a:lnTo>
                  <a:lnTo>
                    <a:pt x="513" y="478"/>
                  </a:lnTo>
                  <a:lnTo>
                    <a:pt x="513" y="478"/>
                  </a:lnTo>
                  <a:lnTo>
                    <a:pt x="511" y="478"/>
                  </a:lnTo>
                  <a:lnTo>
                    <a:pt x="511" y="476"/>
                  </a:lnTo>
                  <a:lnTo>
                    <a:pt x="511" y="476"/>
                  </a:lnTo>
                  <a:lnTo>
                    <a:pt x="511" y="476"/>
                  </a:lnTo>
                  <a:lnTo>
                    <a:pt x="511" y="476"/>
                  </a:lnTo>
                  <a:lnTo>
                    <a:pt x="511" y="476"/>
                  </a:lnTo>
                  <a:lnTo>
                    <a:pt x="509" y="474"/>
                  </a:lnTo>
                  <a:lnTo>
                    <a:pt x="509" y="471"/>
                  </a:lnTo>
                  <a:lnTo>
                    <a:pt x="506" y="474"/>
                  </a:lnTo>
                  <a:lnTo>
                    <a:pt x="506" y="474"/>
                  </a:lnTo>
                  <a:lnTo>
                    <a:pt x="504" y="474"/>
                  </a:lnTo>
                  <a:lnTo>
                    <a:pt x="504" y="474"/>
                  </a:lnTo>
                  <a:lnTo>
                    <a:pt x="504" y="474"/>
                  </a:lnTo>
                  <a:lnTo>
                    <a:pt x="501" y="474"/>
                  </a:lnTo>
                  <a:lnTo>
                    <a:pt x="501" y="474"/>
                  </a:lnTo>
                  <a:lnTo>
                    <a:pt x="499" y="471"/>
                  </a:lnTo>
                  <a:lnTo>
                    <a:pt x="499" y="471"/>
                  </a:lnTo>
                  <a:lnTo>
                    <a:pt x="497" y="469"/>
                  </a:lnTo>
                  <a:lnTo>
                    <a:pt x="494" y="469"/>
                  </a:lnTo>
                  <a:lnTo>
                    <a:pt x="494" y="469"/>
                  </a:lnTo>
                  <a:lnTo>
                    <a:pt x="492" y="469"/>
                  </a:lnTo>
                  <a:lnTo>
                    <a:pt x="490" y="469"/>
                  </a:lnTo>
                  <a:lnTo>
                    <a:pt x="490" y="471"/>
                  </a:lnTo>
                  <a:lnTo>
                    <a:pt x="490" y="474"/>
                  </a:lnTo>
                  <a:lnTo>
                    <a:pt x="492" y="476"/>
                  </a:lnTo>
                  <a:lnTo>
                    <a:pt x="494" y="478"/>
                  </a:lnTo>
                  <a:lnTo>
                    <a:pt x="494" y="478"/>
                  </a:lnTo>
                  <a:lnTo>
                    <a:pt x="494" y="481"/>
                  </a:lnTo>
                  <a:lnTo>
                    <a:pt x="494" y="481"/>
                  </a:lnTo>
                  <a:lnTo>
                    <a:pt x="494" y="481"/>
                  </a:lnTo>
                  <a:close/>
                  <a:moveTo>
                    <a:pt x="487" y="474"/>
                  </a:moveTo>
                  <a:lnTo>
                    <a:pt x="487" y="474"/>
                  </a:lnTo>
                  <a:lnTo>
                    <a:pt x="487" y="471"/>
                  </a:lnTo>
                  <a:lnTo>
                    <a:pt x="487" y="471"/>
                  </a:lnTo>
                  <a:lnTo>
                    <a:pt x="487" y="471"/>
                  </a:lnTo>
                  <a:lnTo>
                    <a:pt x="487" y="471"/>
                  </a:lnTo>
                  <a:lnTo>
                    <a:pt x="487" y="471"/>
                  </a:lnTo>
                  <a:lnTo>
                    <a:pt x="487" y="471"/>
                  </a:lnTo>
                  <a:lnTo>
                    <a:pt x="487" y="471"/>
                  </a:lnTo>
                  <a:lnTo>
                    <a:pt x="487" y="469"/>
                  </a:lnTo>
                  <a:lnTo>
                    <a:pt x="487" y="469"/>
                  </a:lnTo>
                  <a:lnTo>
                    <a:pt x="487" y="467"/>
                  </a:lnTo>
                  <a:lnTo>
                    <a:pt x="485" y="464"/>
                  </a:lnTo>
                  <a:lnTo>
                    <a:pt x="485" y="464"/>
                  </a:lnTo>
                  <a:lnTo>
                    <a:pt x="485" y="462"/>
                  </a:lnTo>
                  <a:lnTo>
                    <a:pt x="480" y="462"/>
                  </a:lnTo>
                  <a:lnTo>
                    <a:pt x="480" y="459"/>
                  </a:lnTo>
                  <a:lnTo>
                    <a:pt x="478" y="462"/>
                  </a:lnTo>
                  <a:lnTo>
                    <a:pt x="478" y="462"/>
                  </a:lnTo>
                  <a:lnTo>
                    <a:pt x="475" y="462"/>
                  </a:lnTo>
                  <a:lnTo>
                    <a:pt x="475" y="464"/>
                  </a:lnTo>
                  <a:lnTo>
                    <a:pt x="475" y="467"/>
                  </a:lnTo>
                  <a:lnTo>
                    <a:pt x="473" y="467"/>
                  </a:lnTo>
                  <a:lnTo>
                    <a:pt x="473" y="469"/>
                  </a:lnTo>
                  <a:lnTo>
                    <a:pt x="475" y="469"/>
                  </a:lnTo>
                  <a:lnTo>
                    <a:pt x="475" y="471"/>
                  </a:lnTo>
                  <a:lnTo>
                    <a:pt x="478" y="474"/>
                  </a:lnTo>
                  <a:lnTo>
                    <a:pt x="478" y="474"/>
                  </a:lnTo>
                  <a:lnTo>
                    <a:pt x="478" y="474"/>
                  </a:lnTo>
                  <a:lnTo>
                    <a:pt x="478" y="474"/>
                  </a:lnTo>
                  <a:lnTo>
                    <a:pt x="480" y="474"/>
                  </a:lnTo>
                  <a:lnTo>
                    <a:pt x="480" y="476"/>
                  </a:lnTo>
                  <a:lnTo>
                    <a:pt x="480" y="476"/>
                  </a:lnTo>
                  <a:lnTo>
                    <a:pt x="480" y="476"/>
                  </a:lnTo>
                  <a:lnTo>
                    <a:pt x="480" y="476"/>
                  </a:lnTo>
                  <a:lnTo>
                    <a:pt x="480" y="478"/>
                  </a:lnTo>
                  <a:lnTo>
                    <a:pt x="482" y="478"/>
                  </a:lnTo>
                  <a:lnTo>
                    <a:pt x="482" y="478"/>
                  </a:lnTo>
                  <a:lnTo>
                    <a:pt x="482" y="478"/>
                  </a:lnTo>
                  <a:lnTo>
                    <a:pt x="482" y="478"/>
                  </a:lnTo>
                  <a:lnTo>
                    <a:pt x="482" y="478"/>
                  </a:lnTo>
                  <a:lnTo>
                    <a:pt x="485" y="478"/>
                  </a:lnTo>
                  <a:lnTo>
                    <a:pt x="485" y="478"/>
                  </a:lnTo>
                  <a:lnTo>
                    <a:pt x="487" y="478"/>
                  </a:lnTo>
                  <a:lnTo>
                    <a:pt x="487" y="476"/>
                  </a:lnTo>
                  <a:lnTo>
                    <a:pt x="487" y="476"/>
                  </a:lnTo>
                  <a:lnTo>
                    <a:pt x="487" y="476"/>
                  </a:lnTo>
                  <a:lnTo>
                    <a:pt x="485" y="476"/>
                  </a:lnTo>
                  <a:lnTo>
                    <a:pt x="485" y="476"/>
                  </a:lnTo>
                  <a:lnTo>
                    <a:pt x="485" y="476"/>
                  </a:lnTo>
                  <a:lnTo>
                    <a:pt x="487" y="474"/>
                  </a:lnTo>
                  <a:close/>
                  <a:moveTo>
                    <a:pt x="622" y="455"/>
                  </a:moveTo>
                  <a:lnTo>
                    <a:pt x="622" y="455"/>
                  </a:lnTo>
                  <a:lnTo>
                    <a:pt x="622" y="455"/>
                  </a:lnTo>
                  <a:lnTo>
                    <a:pt x="620" y="452"/>
                  </a:lnTo>
                  <a:lnTo>
                    <a:pt x="620" y="452"/>
                  </a:lnTo>
                  <a:lnTo>
                    <a:pt x="617" y="452"/>
                  </a:lnTo>
                  <a:lnTo>
                    <a:pt x="617" y="452"/>
                  </a:lnTo>
                  <a:lnTo>
                    <a:pt x="615" y="452"/>
                  </a:lnTo>
                  <a:lnTo>
                    <a:pt x="615" y="450"/>
                  </a:lnTo>
                  <a:lnTo>
                    <a:pt x="615" y="450"/>
                  </a:lnTo>
                  <a:lnTo>
                    <a:pt x="615" y="450"/>
                  </a:lnTo>
                  <a:lnTo>
                    <a:pt x="613" y="448"/>
                  </a:lnTo>
                  <a:lnTo>
                    <a:pt x="613" y="448"/>
                  </a:lnTo>
                  <a:lnTo>
                    <a:pt x="610" y="448"/>
                  </a:lnTo>
                  <a:lnTo>
                    <a:pt x="610" y="448"/>
                  </a:lnTo>
                  <a:lnTo>
                    <a:pt x="608" y="448"/>
                  </a:lnTo>
                  <a:lnTo>
                    <a:pt x="606" y="448"/>
                  </a:lnTo>
                  <a:lnTo>
                    <a:pt x="606" y="448"/>
                  </a:lnTo>
                  <a:lnTo>
                    <a:pt x="603" y="448"/>
                  </a:lnTo>
                  <a:lnTo>
                    <a:pt x="598" y="448"/>
                  </a:lnTo>
                  <a:lnTo>
                    <a:pt x="596" y="445"/>
                  </a:lnTo>
                  <a:lnTo>
                    <a:pt x="596" y="445"/>
                  </a:lnTo>
                  <a:lnTo>
                    <a:pt x="594" y="448"/>
                  </a:lnTo>
                  <a:lnTo>
                    <a:pt x="591" y="448"/>
                  </a:lnTo>
                  <a:lnTo>
                    <a:pt x="594" y="450"/>
                  </a:lnTo>
                  <a:lnTo>
                    <a:pt x="594" y="452"/>
                  </a:lnTo>
                  <a:lnTo>
                    <a:pt x="594" y="452"/>
                  </a:lnTo>
                  <a:lnTo>
                    <a:pt x="594" y="452"/>
                  </a:lnTo>
                  <a:lnTo>
                    <a:pt x="594" y="450"/>
                  </a:lnTo>
                  <a:lnTo>
                    <a:pt x="594" y="448"/>
                  </a:lnTo>
                  <a:lnTo>
                    <a:pt x="594" y="448"/>
                  </a:lnTo>
                  <a:lnTo>
                    <a:pt x="596" y="445"/>
                  </a:lnTo>
                  <a:lnTo>
                    <a:pt x="596" y="448"/>
                  </a:lnTo>
                  <a:lnTo>
                    <a:pt x="598" y="448"/>
                  </a:lnTo>
                  <a:lnTo>
                    <a:pt x="598" y="450"/>
                  </a:lnTo>
                  <a:lnTo>
                    <a:pt x="598" y="450"/>
                  </a:lnTo>
                  <a:lnTo>
                    <a:pt x="596" y="450"/>
                  </a:lnTo>
                  <a:lnTo>
                    <a:pt x="596" y="450"/>
                  </a:lnTo>
                  <a:lnTo>
                    <a:pt x="598" y="450"/>
                  </a:lnTo>
                  <a:lnTo>
                    <a:pt x="601" y="452"/>
                  </a:lnTo>
                  <a:lnTo>
                    <a:pt x="601" y="452"/>
                  </a:lnTo>
                  <a:lnTo>
                    <a:pt x="601" y="452"/>
                  </a:lnTo>
                  <a:lnTo>
                    <a:pt x="601" y="452"/>
                  </a:lnTo>
                  <a:lnTo>
                    <a:pt x="603" y="452"/>
                  </a:lnTo>
                  <a:lnTo>
                    <a:pt x="603" y="452"/>
                  </a:lnTo>
                  <a:lnTo>
                    <a:pt x="606" y="455"/>
                  </a:lnTo>
                  <a:lnTo>
                    <a:pt x="606" y="455"/>
                  </a:lnTo>
                  <a:lnTo>
                    <a:pt x="608" y="457"/>
                  </a:lnTo>
                  <a:lnTo>
                    <a:pt x="608" y="457"/>
                  </a:lnTo>
                  <a:lnTo>
                    <a:pt x="608" y="457"/>
                  </a:lnTo>
                  <a:lnTo>
                    <a:pt x="608" y="457"/>
                  </a:lnTo>
                  <a:lnTo>
                    <a:pt x="608" y="457"/>
                  </a:lnTo>
                  <a:lnTo>
                    <a:pt x="608" y="457"/>
                  </a:lnTo>
                  <a:lnTo>
                    <a:pt x="608" y="457"/>
                  </a:lnTo>
                  <a:lnTo>
                    <a:pt x="608" y="459"/>
                  </a:lnTo>
                  <a:lnTo>
                    <a:pt x="608" y="459"/>
                  </a:lnTo>
                  <a:lnTo>
                    <a:pt x="606" y="459"/>
                  </a:lnTo>
                  <a:lnTo>
                    <a:pt x="606" y="457"/>
                  </a:lnTo>
                  <a:lnTo>
                    <a:pt x="606" y="459"/>
                  </a:lnTo>
                  <a:lnTo>
                    <a:pt x="606" y="459"/>
                  </a:lnTo>
                  <a:lnTo>
                    <a:pt x="606" y="462"/>
                  </a:lnTo>
                  <a:lnTo>
                    <a:pt x="608" y="462"/>
                  </a:lnTo>
                  <a:lnTo>
                    <a:pt x="608" y="462"/>
                  </a:lnTo>
                  <a:lnTo>
                    <a:pt x="610" y="464"/>
                  </a:lnTo>
                  <a:lnTo>
                    <a:pt x="610" y="462"/>
                  </a:lnTo>
                  <a:lnTo>
                    <a:pt x="610" y="462"/>
                  </a:lnTo>
                  <a:lnTo>
                    <a:pt x="610" y="462"/>
                  </a:lnTo>
                  <a:lnTo>
                    <a:pt x="610" y="459"/>
                  </a:lnTo>
                  <a:lnTo>
                    <a:pt x="610" y="459"/>
                  </a:lnTo>
                  <a:lnTo>
                    <a:pt x="610" y="459"/>
                  </a:lnTo>
                  <a:lnTo>
                    <a:pt x="610" y="459"/>
                  </a:lnTo>
                  <a:lnTo>
                    <a:pt x="610" y="459"/>
                  </a:lnTo>
                  <a:lnTo>
                    <a:pt x="613" y="462"/>
                  </a:lnTo>
                  <a:lnTo>
                    <a:pt x="613" y="462"/>
                  </a:lnTo>
                  <a:lnTo>
                    <a:pt x="613" y="462"/>
                  </a:lnTo>
                  <a:lnTo>
                    <a:pt x="613" y="464"/>
                  </a:lnTo>
                  <a:lnTo>
                    <a:pt x="615" y="464"/>
                  </a:lnTo>
                  <a:lnTo>
                    <a:pt x="615" y="464"/>
                  </a:lnTo>
                  <a:lnTo>
                    <a:pt x="615" y="464"/>
                  </a:lnTo>
                  <a:lnTo>
                    <a:pt x="617" y="464"/>
                  </a:lnTo>
                  <a:lnTo>
                    <a:pt x="620" y="462"/>
                  </a:lnTo>
                  <a:lnTo>
                    <a:pt x="620" y="462"/>
                  </a:lnTo>
                  <a:lnTo>
                    <a:pt x="622" y="462"/>
                  </a:lnTo>
                  <a:lnTo>
                    <a:pt x="622" y="464"/>
                  </a:lnTo>
                  <a:lnTo>
                    <a:pt x="622" y="464"/>
                  </a:lnTo>
                  <a:lnTo>
                    <a:pt x="622" y="462"/>
                  </a:lnTo>
                  <a:lnTo>
                    <a:pt x="622" y="462"/>
                  </a:lnTo>
                  <a:lnTo>
                    <a:pt x="622" y="462"/>
                  </a:lnTo>
                  <a:lnTo>
                    <a:pt x="620" y="459"/>
                  </a:lnTo>
                  <a:lnTo>
                    <a:pt x="620" y="459"/>
                  </a:lnTo>
                  <a:lnTo>
                    <a:pt x="620" y="459"/>
                  </a:lnTo>
                  <a:lnTo>
                    <a:pt x="620" y="459"/>
                  </a:lnTo>
                  <a:lnTo>
                    <a:pt x="622" y="459"/>
                  </a:lnTo>
                  <a:lnTo>
                    <a:pt x="622" y="459"/>
                  </a:lnTo>
                  <a:lnTo>
                    <a:pt x="622" y="459"/>
                  </a:lnTo>
                  <a:lnTo>
                    <a:pt x="622" y="459"/>
                  </a:lnTo>
                  <a:lnTo>
                    <a:pt x="622" y="459"/>
                  </a:lnTo>
                  <a:lnTo>
                    <a:pt x="622" y="459"/>
                  </a:lnTo>
                  <a:lnTo>
                    <a:pt x="622" y="459"/>
                  </a:lnTo>
                  <a:lnTo>
                    <a:pt x="624" y="457"/>
                  </a:lnTo>
                  <a:lnTo>
                    <a:pt x="624" y="457"/>
                  </a:lnTo>
                  <a:lnTo>
                    <a:pt x="624" y="457"/>
                  </a:lnTo>
                  <a:lnTo>
                    <a:pt x="622" y="455"/>
                  </a:lnTo>
                  <a:close/>
                  <a:moveTo>
                    <a:pt x="151" y="419"/>
                  </a:moveTo>
                  <a:lnTo>
                    <a:pt x="151" y="419"/>
                  </a:lnTo>
                  <a:lnTo>
                    <a:pt x="149" y="419"/>
                  </a:lnTo>
                  <a:lnTo>
                    <a:pt x="149" y="419"/>
                  </a:lnTo>
                  <a:lnTo>
                    <a:pt x="149" y="419"/>
                  </a:lnTo>
                  <a:lnTo>
                    <a:pt x="149" y="422"/>
                  </a:lnTo>
                  <a:lnTo>
                    <a:pt x="149" y="422"/>
                  </a:lnTo>
                  <a:lnTo>
                    <a:pt x="151" y="422"/>
                  </a:lnTo>
                  <a:lnTo>
                    <a:pt x="151" y="419"/>
                  </a:lnTo>
                  <a:lnTo>
                    <a:pt x="151" y="419"/>
                  </a:lnTo>
                  <a:lnTo>
                    <a:pt x="151" y="419"/>
                  </a:lnTo>
                  <a:close/>
                  <a:moveTo>
                    <a:pt x="527" y="417"/>
                  </a:moveTo>
                  <a:lnTo>
                    <a:pt x="527" y="414"/>
                  </a:lnTo>
                  <a:lnTo>
                    <a:pt x="527" y="414"/>
                  </a:lnTo>
                  <a:lnTo>
                    <a:pt x="527" y="414"/>
                  </a:lnTo>
                  <a:lnTo>
                    <a:pt x="527" y="414"/>
                  </a:lnTo>
                  <a:lnTo>
                    <a:pt x="527" y="414"/>
                  </a:lnTo>
                  <a:lnTo>
                    <a:pt x="525" y="414"/>
                  </a:lnTo>
                  <a:lnTo>
                    <a:pt x="525" y="414"/>
                  </a:lnTo>
                  <a:lnTo>
                    <a:pt x="523" y="417"/>
                  </a:lnTo>
                  <a:lnTo>
                    <a:pt x="523" y="417"/>
                  </a:lnTo>
                  <a:lnTo>
                    <a:pt x="523" y="417"/>
                  </a:lnTo>
                  <a:lnTo>
                    <a:pt x="523" y="419"/>
                  </a:lnTo>
                  <a:lnTo>
                    <a:pt x="523" y="419"/>
                  </a:lnTo>
                  <a:lnTo>
                    <a:pt x="520" y="419"/>
                  </a:lnTo>
                  <a:lnTo>
                    <a:pt x="523" y="422"/>
                  </a:lnTo>
                  <a:lnTo>
                    <a:pt x="523" y="422"/>
                  </a:lnTo>
                  <a:lnTo>
                    <a:pt x="525" y="422"/>
                  </a:lnTo>
                  <a:lnTo>
                    <a:pt x="525" y="422"/>
                  </a:lnTo>
                  <a:lnTo>
                    <a:pt x="527" y="422"/>
                  </a:lnTo>
                  <a:lnTo>
                    <a:pt x="527" y="424"/>
                  </a:lnTo>
                  <a:lnTo>
                    <a:pt x="527" y="424"/>
                  </a:lnTo>
                  <a:lnTo>
                    <a:pt x="527" y="424"/>
                  </a:lnTo>
                  <a:lnTo>
                    <a:pt x="525" y="429"/>
                  </a:lnTo>
                  <a:lnTo>
                    <a:pt x="523" y="431"/>
                  </a:lnTo>
                  <a:lnTo>
                    <a:pt x="523" y="433"/>
                  </a:lnTo>
                  <a:lnTo>
                    <a:pt x="523" y="433"/>
                  </a:lnTo>
                  <a:lnTo>
                    <a:pt x="525" y="436"/>
                  </a:lnTo>
                  <a:lnTo>
                    <a:pt x="527" y="438"/>
                  </a:lnTo>
                  <a:lnTo>
                    <a:pt x="527" y="438"/>
                  </a:lnTo>
                  <a:lnTo>
                    <a:pt x="527" y="438"/>
                  </a:lnTo>
                  <a:lnTo>
                    <a:pt x="527" y="436"/>
                  </a:lnTo>
                  <a:lnTo>
                    <a:pt x="527" y="436"/>
                  </a:lnTo>
                  <a:lnTo>
                    <a:pt x="527" y="436"/>
                  </a:lnTo>
                  <a:lnTo>
                    <a:pt x="527" y="433"/>
                  </a:lnTo>
                  <a:lnTo>
                    <a:pt x="527" y="433"/>
                  </a:lnTo>
                  <a:lnTo>
                    <a:pt x="527" y="424"/>
                  </a:lnTo>
                  <a:lnTo>
                    <a:pt x="527" y="422"/>
                  </a:lnTo>
                  <a:lnTo>
                    <a:pt x="527" y="419"/>
                  </a:lnTo>
                  <a:lnTo>
                    <a:pt x="527" y="419"/>
                  </a:lnTo>
                  <a:lnTo>
                    <a:pt x="527" y="417"/>
                  </a:lnTo>
                  <a:close/>
                  <a:moveTo>
                    <a:pt x="142" y="426"/>
                  </a:moveTo>
                  <a:lnTo>
                    <a:pt x="139" y="426"/>
                  </a:lnTo>
                  <a:lnTo>
                    <a:pt x="139" y="426"/>
                  </a:lnTo>
                  <a:lnTo>
                    <a:pt x="135" y="422"/>
                  </a:lnTo>
                  <a:lnTo>
                    <a:pt x="132" y="422"/>
                  </a:lnTo>
                  <a:lnTo>
                    <a:pt x="132" y="422"/>
                  </a:lnTo>
                  <a:lnTo>
                    <a:pt x="132" y="419"/>
                  </a:lnTo>
                  <a:lnTo>
                    <a:pt x="132" y="419"/>
                  </a:lnTo>
                  <a:lnTo>
                    <a:pt x="127" y="419"/>
                  </a:lnTo>
                  <a:lnTo>
                    <a:pt x="123" y="417"/>
                  </a:lnTo>
                  <a:lnTo>
                    <a:pt x="123" y="417"/>
                  </a:lnTo>
                  <a:lnTo>
                    <a:pt x="120" y="414"/>
                  </a:lnTo>
                  <a:lnTo>
                    <a:pt x="118" y="414"/>
                  </a:lnTo>
                  <a:lnTo>
                    <a:pt x="118" y="414"/>
                  </a:lnTo>
                  <a:lnTo>
                    <a:pt x="118" y="414"/>
                  </a:lnTo>
                  <a:lnTo>
                    <a:pt x="118" y="414"/>
                  </a:lnTo>
                  <a:lnTo>
                    <a:pt x="120" y="417"/>
                  </a:lnTo>
                  <a:lnTo>
                    <a:pt x="120" y="417"/>
                  </a:lnTo>
                  <a:lnTo>
                    <a:pt x="120" y="419"/>
                  </a:lnTo>
                  <a:lnTo>
                    <a:pt x="123" y="419"/>
                  </a:lnTo>
                  <a:lnTo>
                    <a:pt x="123" y="419"/>
                  </a:lnTo>
                  <a:lnTo>
                    <a:pt x="125" y="419"/>
                  </a:lnTo>
                  <a:lnTo>
                    <a:pt x="130" y="424"/>
                  </a:lnTo>
                  <a:lnTo>
                    <a:pt x="130" y="424"/>
                  </a:lnTo>
                  <a:lnTo>
                    <a:pt x="130" y="424"/>
                  </a:lnTo>
                  <a:lnTo>
                    <a:pt x="130" y="424"/>
                  </a:lnTo>
                  <a:lnTo>
                    <a:pt x="130" y="424"/>
                  </a:lnTo>
                  <a:lnTo>
                    <a:pt x="132" y="426"/>
                  </a:lnTo>
                  <a:lnTo>
                    <a:pt x="132" y="426"/>
                  </a:lnTo>
                  <a:lnTo>
                    <a:pt x="139" y="429"/>
                  </a:lnTo>
                  <a:lnTo>
                    <a:pt x="139" y="431"/>
                  </a:lnTo>
                  <a:lnTo>
                    <a:pt x="139" y="431"/>
                  </a:lnTo>
                  <a:lnTo>
                    <a:pt x="139" y="431"/>
                  </a:lnTo>
                  <a:lnTo>
                    <a:pt x="142" y="433"/>
                  </a:lnTo>
                  <a:lnTo>
                    <a:pt x="142" y="433"/>
                  </a:lnTo>
                  <a:lnTo>
                    <a:pt x="142" y="431"/>
                  </a:lnTo>
                  <a:lnTo>
                    <a:pt x="142" y="429"/>
                  </a:lnTo>
                  <a:lnTo>
                    <a:pt x="142" y="429"/>
                  </a:lnTo>
                  <a:lnTo>
                    <a:pt x="142" y="426"/>
                  </a:lnTo>
                  <a:close/>
                  <a:moveTo>
                    <a:pt x="127" y="414"/>
                  </a:moveTo>
                  <a:lnTo>
                    <a:pt x="130" y="414"/>
                  </a:lnTo>
                  <a:lnTo>
                    <a:pt x="132" y="414"/>
                  </a:lnTo>
                  <a:lnTo>
                    <a:pt x="132" y="417"/>
                  </a:lnTo>
                  <a:lnTo>
                    <a:pt x="135" y="417"/>
                  </a:lnTo>
                  <a:lnTo>
                    <a:pt x="137" y="419"/>
                  </a:lnTo>
                  <a:lnTo>
                    <a:pt x="139" y="419"/>
                  </a:lnTo>
                  <a:lnTo>
                    <a:pt x="139" y="419"/>
                  </a:lnTo>
                  <a:lnTo>
                    <a:pt x="139" y="417"/>
                  </a:lnTo>
                  <a:lnTo>
                    <a:pt x="139" y="417"/>
                  </a:lnTo>
                  <a:lnTo>
                    <a:pt x="139" y="417"/>
                  </a:lnTo>
                  <a:lnTo>
                    <a:pt x="139" y="414"/>
                  </a:lnTo>
                  <a:lnTo>
                    <a:pt x="139" y="414"/>
                  </a:lnTo>
                  <a:lnTo>
                    <a:pt x="139" y="412"/>
                  </a:lnTo>
                  <a:lnTo>
                    <a:pt x="139" y="412"/>
                  </a:lnTo>
                  <a:lnTo>
                    <a:pt x="135" y="412"/>
                  </a:lnTo>
                  <a:lnTo>
                    <a:pt x="130" y="412"/>
                  </a:lnTo>
                  <a:lnTo>
                    <a:pt x="127" y="412"/>
                  </a:lnTo>
                  <a:lnTo>
                    <a:pt x="127" y="412"/>
                  </a:lnTo>
                  <a:lnTo>
                    <a:pt x="127" y="412"/>
                  </a:lnTo>
                  <a:lnTo>
                    <a:pt x="127" y="410"/>
                  </a:lnTo>
                  <a:lnTo>
                    <a:pt x="127" y="410"/>
                  </a:lnTo>
                  <a:lnTo>
                    <a:pt x="125" y="410"/>
                  </a:lnTo>
                  <a:lnTo>
                    <a:pt x="125" y="412"/>
                  </a:lnTo>
                  <a:lnTo>
                    <a:pt x="125" y="412"/>
                  </a:lnTo>
                  <a:lnTo>
                    <a:pt x="127" y="414"/>
                  </a:lnTo>
                  <a:lnTo>
                    <a:pt x="127" y="414"/>
                  </a:lnTo>
                  <a:close/>
                  <a:moveTo>
                    <a:pt x="144" y="412"/>
                  </a:moveTo>
                  <a:lnTo>
                    <a:pt x="144" y="412"/>
                  </a:lnTo>
                  <a:lnTo>
                    <a:pt x="142" y="410"/>
                  </a:lnTo>
                  <a:lnTo>
                    <a:pt x="142" y="410"/>
                  </a:lnTo>
                  <a:lnTo>
                    <a:pt x="139" y="410"/>
                  </a:lnTo>
                  <a:lnTo>
                    <a:pt x="137" y="410"/>
                  </a:lnTo>
                  <a:lnTo>
                    <a:pt x="137" y="410"/>
                  </a:lnTo>
                  <a:lnTo>
                    <a:pt x="139" y="412"/>
                  </a:lnTo>
                  <a:lnTo>
                    <a:pt x="142" y="414"/>
                  </a:lnTo>
                  <a:lnTo>
                    <a:pt x="142" y="414"/>
                  </a:lnTo>
                  <a:lnTo>
                    <a:pt x="144" y="414"/>
                  </a:lnTo>
                  <a:lnTo>
                    <a:pt x="144" y="414"/>
                  </a:lnTo>
                  <a:lnTo>
                    <a:pt x="144" y="414"/>
                  </a:lnTo>
                  <a:lnTo>
                    <a:pt x="144" y="412"/>
                  </a:lnTo>
                  <a:lnTo>
                    <a:pt x="144" y="412"/>
                  </a:lnTo>
                  <a:close/>
                  <a:moveTo>
                    <a:pt x="144" y="396"/>
                  </a:moveTo>
                  <a:lnTo>
                    <a:pt x="142" y="396"/>
                  </a:lnTo>
                  <a:lnTo>
                    <a:pt x="142" y="396"/>
                  </a:lnTo>
                  <a:lnTo>
                    <a:pt x="142" y="396"/>
                  </a:lnTo>
                  <a:lnTo>
                    <a:pt x="139" y="396"/>
                  </a:lnTo>
                  <a:lnTo>
                    <a:pt x="142" y="398"/>
                  </a:lnTo>
                  <a:lnTo>
                    <a:pt x="142" y="400"/>
                  </a:lnTo>
                  <a:lnTo>
                    <a:pt x="144" y="400"/>
                  </a:lnTo>
                  <a:lnTo>
                    <a:pt x="144" y="398"/>
                  </a:lnTo>
                  <a:lnTo>
                    <a:pt x="144" y="398"/>
                  </a:lnTo>
                  <a:lnTo>
                    <a:pt x="144" y="398"/>
                  </a:lnTo>
                  <a:lnTo>
                    <a:pt x="144" y="396"/>
                  </a:lnTo>
                  <a:close/>
                  <a:moveTo>
                    <a:pt x="144" y="393"/>
                  </a:moveTo>
                  <a:lnTo>
                    <a:pt x="142" y="393"/>
                  </a:lnTo>
                  <a:lnTo>
                    <a:pt x="142" y="391"/>
                  </a:lnTo>
                  <a:lnTo>
                    <a:pt x="139" y="391"/>
                  </a:lnTo>
                  <a:lnTo>
                    <a:pt x="137" y="391"/>
                  </a:lnTo>
                  <a:lnTo>
                    <a:pt x="139" y="393"/>
                  </a:lnTo>
                  <a:lnTo>
                    <a:pt x="139" y="393"/>
                  </a:lnTo>
                  <a:lnTo>
                    <a:pt x="139" y="396"/>
                  </a:lnTo>
                  <a:lnTo>
                    <a:pt x="142" y="396"/>
                  </a:lnTo>
                  <a:lnTo>
                    <a:pt x="144" y="396"/>
                  </a:lnTo>
                  <a:lnTo>
                    <a:pt x="144" y="396"/>
                  </a:lnTo>
                  <a:lnTo>
                    <a:pt x="144" y="396"/>
                  </a:lnTo>
                  <a:lnTo>
                    <a:pt x="144" y="393"/>
                  </a:lnTo>
                  <a:lnTo>
                    <a:pt x="144" y="393"/>
                  </a:lnTo>
                  <a:close/>
                  <a:moveTo>
                    <a:pt x="359" y="251"/>
                  </a:moveTo>
                  <a:lnTo>
                    <a:pt x="359" y="253"/>
                  </a:lnTo>
                  <a:lnTo>
                    <a:pt x="359" y="253"/>
                  </a:lnTo>
                  <a:lnTo>
                    <a:pt x="362" y="256"/>
                  </a:lnTo>
                  <a:lnTo>
                    <a:pt x="362" y="256"/>
                  </a:lnTo>
                  <a:lnTo>
                    <a:pt x="362" y="258"/>
                  </a:lnTo>
                  <a:lnTo>
                    <a:pt x="362" y="258"/>
                  </a:lnTo>
                  <a:lnTo>
                    <a:pt x="364" y="258"/>
                  </a:lnTo>
                  <a:lnTo>
                    <a:pt x="364" y="258"/>
                  </a:lnTo>
                  <a:lnTo>
                    <a:pt x="366" y="258"/>
                  </a:lnTo>
                  <a:lnTo>
                    <a:pt x="366" y="261"/>
                  </a:lnTo>
                  <a:lnTo>
                    <a:pt x="369" y="261"/>
                  </a:lnTo>
                  <a:lnTo>
                    <a:pt x="369" y="261"/>
                  </a:lnTo>
                  <a:lnTo>
                    <a:pt x="369" y="261"/>
                  </a:lnTo>
                  <a:lnTo>
                    <a:pt x="369" y="263"/>
                  </a:lnTo>
                  <a:lnTo>
                    <a:pt x="369" y="263"/>
                  </a:lnTo>
                  <a:lnTo>
                    <a:pt x="369" y="263"/>
                  </a:lnTo>
                  <a:lnTo>
                    <a:pt x="369" y="263"/>
                  </a:lnTo>
                  <a:lnTo>
                    <a:pt x="371" y="263"/>
                  </a:lnTo>
                  <a:lnTo>
                    <a:pt x="371" y="263"/>
                  </a:lnTo>
                  <a:lnTo>
                    <a:pt x="371" y="263"/>
                  </a:lnTo>
                  <a:lnTo>
                    <a:pt x="371" y="263"/>
                  </a:lnTo>
                  <a:lnTo>
                    <a:pt x="371" y="261"/>
                  </a:lnTo>
                  <a:lnTo>
                    <a:pt x="371" y="261"/>
                  </a:lnTo>
                  <a:lnTo>
                    <a:pt x="371" y="263"/>
                  </a:lnTo>
                  <a:lnTo>
                    <a:pt x="371" y="261"/>
                  </a:lnTo>
                  <a:lnTo>
                    <a:pt x="374" y="258"/>
                  </a:lnTo>
                  <a:lnTo>
                    <a:pt x="374" y="251"/>
                  </a:lnTo>
                  <a:lnTo>
                    <a:pt x="374" y="251"/>
                  </a:lnTo>
                  <a:lnTo>
                    <a:pt x="374" y="249"/>
                  </a:lnTo>
                  <a:lnTo>
                    <a:pt x="369" y="246"/>
                  </a:lnTo>
                  <a:lnTo>
                    <a:pt x="369" y="246"/>
                  </a:lnTo>
                  <a:lnTo>
                    <a:pt x="366" y="246"/>
                  </a:lnTo>
                  <a:lnTo>
                    <a:pt x="366" y="246"/>
                  </a:lnTo>
                  <a:lnTo>
                    <a:pt x="364" y="244"/>
                  </a:lnTo>
                  <a:lnTo>
                    <a:pt x="364" y="244"/>
                  </a:lnTo>
                  <a:lnTo>
                    <a:pt x="362" y="242"/>
                  </a:lnTo>
                  <a:lnTo>
                    <a:pt x="362" y="242"/>
                  </a:lnTo>
                  <a:lnTo>
                    <a:pt x="362" y="242"/>
                  </a:lnTo>
                  <a:lnTo>
                    <a:pt x="362" y="242"/>
                  </a:lnTo>
                  <a:lnTo>
                    <a:pt x="362" y="242"/>
                  </a:lnTo>
                  <a:lnTo>
                    <a:pt x="362" y="242"/>
                  </a:lnTo>
                  <a:lnTo>
                    <a:pt x="362" y="242"/>
                  </a:lnTo>
                  <a:lnTo>
                    <a:pt x="362" y="242"/>
                  </a:lnTo>
                  <a:lnTo>
                    <a:pt x="362" y="242"/>
                  </a:lnTo>
                  <a:lnTo>
                    <a:pt x="362" y="242"/>
                  </a:lnTo>
                  <a:lnTo>
                    <a:pt x="359" y="242"/>
                  </a:lnTo>
                  <a:lnTo>
                    <a:pt x="359" y="242"/>
                  </a:lnTo>
                  <a:lnTo>
                    <a:pt x="357" y="244"/>
                  </a:lnTo>
                  <a:lnTo>
                    <a:pt x="357" y="244"/>
                  </a:lnTo>
                  <a:lnTo>
                    <a:pt x="357" y="246"/>
                  </a:lnTo>
                  <a:lnTo>
                    <a:pt x="357" y="249"/>
                  </a:lnTo>
                  <a:lnTo>
                    <a:pt x="357" y="249"/>
                  </a:lnTo>
                  <a:lnTo>
                    <a:pt x="357" y="249"/>
                  </a:lnTo>
                  <a:lnTo>
                    <a:pt x="359" y="251"/>
                  </a:lnTo>
                  <a:close/>
                  <a:moveTo>
                    <a:pt x="781" y="313"/>
                  </a:moveTo>
                  <a:lnTo>
                    <a:pt x="778" y="310"/>
                  </a:lnTo>
                  <a:lnTo>
                    <a:pt x="778" y="310"/>
                  </a:lnTo>
                  <a:lnTo>
                    <a:pt x="778" y="310"/>
                  </a:lnTo>
                  <a:lnTo>
                    <a:pt x="778" y="308"/>
                  </a:lnTo>
                  <a:lnTo>
                    <a:pt x="778" y="308"/>
                  </a:lnTo>
                  <a:lnTo>
                    <a:pt x="778" y="306"/>
                  </a:lnTo>
                  <a:lnTo>
                    <a:pt x="778" y="306"/>
                  </a:lnTo>
                  <a:lnTo>
                    <a:pt x="778" y="306"/>
                  </a:lnTo>
                  <a:lnTo>
                    <a:pt x="778" y="303"/>
                  </a:lnTo>
                  <a:lnTo>
                    <a:pt x="778" y="301"/>
                  </a:lnTo>
                  <a:lnTo>
                    <a:pt x="776" y="298"/>
                  </a:lnTo>
                  <a:lnTo>
                    <a:pt x="776" y="298"/>
                  </a:lnTo>
                  <a:lnTo>
                    <a:pt x="774" y="296"/>
                  </a:lnTo>
                  <a:lnTo>
                    <a:pt x="774" y="294"/>
                  </a:lnTo>
                  <a:lnTo>
                    <a:pt x="771" y="294"/>
                  </a:lnTo>
                  <a:lnTo>
                    <a:pt x="771" y="294"/>
                  </a:lnTo>
                  <a:lnTo>
                    <a:pt x="771" y="291"/>
                  </a:lnTo>
                  <a:lnTo>
                    <a:pt x="769" y="291"/>
                  </a:lnTo>
                  <a:lnTo>
                    <a:pt x="769" y="291"/>
                  </a:lnTo>
                  <a:lnTo>
                    <a:pt x="769" y="289"/>
                  </a:lnTo>
                  <a:lnTo>
                    <a:pt x="769" y="289"/>
                  </a:lnTo>
                  <a:lnTo>
                    <a:pt x="766" y="289"/>
                  </a:lnTo>
                  <a:lnTo>
                    <a:pt x="766" y="289"/>
                  </a:lnTo>
                  <a:lnTo>
                    <a:pt x="766" y="289"/>
                  </a:lnTo>
                  <a:lnTo>
                    <a:pt x="766" y="289"/>
                  </a:lnTo>
                  <a:lnTo>
                    <a:pt x="766" y="287"/>
                  </a:lnTo>
                  <a:lnTo>
                    <a:pt x="764" y="284"/>
                  </a:lnTo>
                  <a:lnTo>
                    <a:pt x="764" y="284"/>
                  </a:lnTo>
                  <a:lnTo>
                    <a:pt x="764" y="284"/>
                  </a:lnTo>
                  <a:lnTo>
                    <a:pt x="764" y="284"/>
                  </a:lnTo>
                  <a:lnTo>
                    <a:pt x="764" y="284"/>
                  </a:lnTo>
                  <a:lnTo>
                    <a:pt x="764" y="284"/>
                  </a:lnTo>
                  <a:lnTo>
                    <a:pt x="764" y="282"/>
                  </a:lnTo>
                  <a:lnTo>
                    <a:pt x="764" y="284"/>
                  </a:lnTo>
                  <a:lnTo>
                    <a:pt x="764" y="284"/>
                  </a:lnTo>
                  <a:lnTo>
                    <a:pt x="764" y="284"/>
                  </a:lnTo>
                  <a:lnTo>
                    <a:pt x="762" y="284"/>
                  </a:lnTo>
                  <a:lnTo>
                    <a:pt x="762" y="284"/>
                  </a:lnTo>
                  <a:lnTo>
                    <a:pt x="759" y="284"/>
                  </a:lnTo>
                  <a:lnTo>
                    <a:pt x="759" y="282"/>
                  </a:lnTo>
                  <a:lnTo>
                    <a:pt x="759" y="282"/>
                  </a:lnTo>
                  <a:lnTo>
                    <a:pt x="759" y="282"/>
                  </a:lnTo>
                  <a:lnTo>
                    <a:pt x="759" y="284"/>
                  </a:lnTo>
                  <a:lnTo>
                    <a:pt x="757" y="284"/>
                  </a:lnTo>
                  <a:lnTo>
                    <a:pt x="757" y="284"/>
                  </a:lnTo>
                  <a:lnTo>
                    <a:pt x="755" y="280"/>
                  </a:lnTo>
                  <a:lnTo>
                    <a:pt x="752" y="277"/>
                  </a:lnTo>
                  <a:lnTo>
                    <a:pt x="752" y="275"/>
                  </a:lnTo>
                  <a:lnTo>
                    <a:pt x="752" y="272"/>
                  </a:lnTo>
                  <a:lnTo>
                    <a:pt x="752" y="272"/>
                  </a:lnTo>
                  <a:lnTo>
                    <a:pt x="752" y="270"/>
                  </a:lnTo>
                  <a:lnTo>
                    <a:pt x="750" y="270"/>
                  </a:lnTo>
                  <a:lnTo>
                    <a:pt x="750" y="270"/>
                  </a:lnTo>
                  <a:lnTo>
                    <a:pt x="750" y="270"/>
                  </a:lnTo>
                  <a:lnTo>
                    <a:pt x="750" y="270"/>
                  </a:lnTo>
                  <a:lnTo>
                    <a:pt x="750" y="270"/>
                  </a:lnTo>
                  <a:lnTo>
                    <a:pt x="750" y="270"/>
                  </a:lnTo>
                  <a:lnTo>
                    <a:pt x="748" y="270"/>
                  </a:lnTo>
                  <a:lnTo>
                    <a:pt x="748" y="268"/>
                  </a:lnTo>
                  <a:lnTo>
                    <a:pt x="745" y="265"/>
                  </a:lnTo>
                  <a:lnTo>
                    <a:pt x="745" y="265"/>
                  </a:lnTo>
                  <a:lnTo>
                    <a:pt x="745" y="265"/>
                  </a:lnTo>
                  <a:lnTo>
                    <a:pt x="743" y="265"/>
                  </a:lnTo>
                  <a:lnTo>
                    <a:pt x="743" y="265"/>
                  </a:lnTo>
                  <a:lnTo>
                    <a:pt x="743" y="263"/>
                  </a:lnTo>
                  <a:lnTo>
                    <a:pt x="743" y="261"/>
                  </a:lnTo>
                  <a:lnTo>
                    <a:pt x="740" y="261"/>
                  </a:lnTo>
                  <a:lnTo>
                    <a:pt x="743" y="258"/>
                  </a:lnTo>
                  <a:lnTo>
                    <a:pt x="743" y="258"/>
                  </a:lnTo>
                  <a:lnTo>
                    <a:pt x="740" y="258"/>
                  </a:lnTo>
                  <a:lnTo>
                    <a:pt x="740" y="258"/>
                  </a:lnTo>
                  <a:lnTo>
                    <a:pt x="740" y="256"/>
                  </a:lnTo>
                  <a:lnTo>
                    <a:pt x="740" y="256"/>
                  </a:lnTo>
                  <a:lnTo>
                    <a:pt x="740" y="256"/>
                  </a:lnTo>
                  <a:lnTo>
                    <a:pt x="740" y="256"/>
                  </a:lnTo>
                  <a:lnTo>
                    <a:pt x="738" y="253"/>
                  </a:lnTo>
                  <a:lnTo>
                    <a:pt x="738" y="251"/>
                  </a:lnTo>
                  <a:lnTo>
                    <a:pt x="738" y="249"/>
                  </a:lnTo>
                  <a:lnTo>
                    <a:pt x="736" y="249"/>
                  </a:lnTo>
                  <a:lnTo>
                    <a:pt x="736" y="249"/>
                  </a:lnTo>
                  <a:lnTo>
                    <a:pt x="736" y="249"/>
                  </a:lnTo>
                  <a:lnTo>
                    <a:pt x="736" y="249"/>
                  </a:lnTo>
                  <a:lnTo>
                    <a:pt x="736" y="249"/>
                  </a:lnTo>
                  <a:lnTo>
                    <a:pt x="736" y="246"/>
                  </a:lnTo>
                  <a:lnTo>
                    <a:pt x="736" y="246"/>
                  </a:lnTo>
                  <a:lnTo>
                    <a:pt x="736" y="246"/>
                  </a:lnTo>
                  <a:lnTo>
                    <a:pt x="736" y="246"/>
                  </a:lnTo>
                  <a:lnTo>
                    <a:pt x="736" y="246"/>
                  </a:lnTo>
                  <a:lnTo>
                    <a:pt x="733" y="246"/>
                  </a:lnTo>
                  <a:lnTo>
                    <a:pt x="733" y="246"/>
                  </a:lnTo>
                  <a:lnTo>
                    <a:pt x="733" y="246"/>
                  </a:lnTo>
                  <a:lnTo>
                    <a:pt x="733" y="246"/>
                  </a:lnTo>
                  <a:lnTo>
                    <a:pt x="733" y="246"/>
                  </a:lnTo>
                  <a:lnTo>
                    <a:pt x="733" y="246"/>
                  </a:lnTo>
                  <a:lnTo>
                    <a:pt x="733" y="246"/>
                  </a:lnTo>
                  <a:lnTo>
                    <a:pt x="729" y="246"/>
                  </a:lnTo>
                  <a:lnTo>
                    <a:pt x="729" y="246"/>
                  </a:lnTo>
                  <a:lnTo>
                    <a:pt x="729" y="244"/>
                  </a:lnTo>
                  <a:lnTo>
                    <a:pt x="729" y="246"/>
                  </a:lnTo>
                  <a:lnTo>
                    <a:pt x="726" y="246"/>
                  </a:lnTo>
                  <a:lnTo>
                    <a:pt x="726" y="246"/>
                  </a:lnTo>
                  <a:lnTo>
                    <a:pt x="726" y="246"/>
                  </a:lnTo>
                  <a:lnTo>
                    <a:pt x="726" y="244"/>
                  </a:lnTo>
                  <a:lnTo>
                    <a:pt x="726" y="244"/>
                  </a:lnTo>
                  <a:lnTo>
                    <a:pt x="724" y="244"/>
                  </a:lnTo>
                  <a:lnTo>
                    <a:pt x="724" y="244"/>
                  </a:lnTo>
                  <a:lnTo>
                    <a:pt x="722" y="242"/>
                  </a:lnTo>
                  <a:lnTo>
                    <a:pt x="722" y="239"/>
                  </a:lnTo>
                  <a:lnTo>
                    <a:pt x="719" y="239"/>
                  </a:lnTo>
                  <a:lnTo>
                    <a:pt x="717" y="239"/>
                  </a:lnTo>
                  <a:lnTo>
                    <a:pt x="717" y="239"/>
                  </a:lnTo>
                  <a:lnTo>
                    <a:pt x="719" y="242"/>
                  </a:lnTo>
                  <a:lnTo>
                    <a:pt x="719" y="244"/>
                  </a:lnTo>
                  <a:lnTo>
                    <a:pt x="719" y="244"/>
                  </a:lnTo>
                  <a:lnTo>
                    <a:pt x="719" y="246"/>
                  </a:lnTo>
                  <a:lnTo>
                    <a:pt x="719" y="246"/>
                  </a:lnTo>
                  <a:lnTo>
                    <a:pt x="719" y="246"/>
                  </a:lnTo>
                  <a:lnTo>
                    <a:pt x="719" y="249"/>
                  </a:lnTo>
                  <a:lnTo>
                    <a:pt x="719" y="249"/>
                  </a:lnTo>
                  <a:lnTo>
                    <a:pt x="719" y="246"/>
                  </a:lnTo>
                  <a:lnTo>
                    <a:pt x="719" y="246"/>
                  </a:lnTo>
                  <a:lnTo>
                    <a:pt x="719" y="246"/>
                  </a:lnTo>
                  <a:lnTo>
                    <a:pt x="719" y="246"/>
                  </a:lnTo>
                  <a:lnTo>
                    <a:pt x="717" y="246"/>
                  </a:lnTo>
                  <a:lnTo>
                    <a:pt x="717" y="246"/>
                  </a:lnTo>
                  <a:lnTo>
                    <a:pt x="719" y="249"/>
                  </a:lnTo>
                  <a:lnTo>
                    <a:pt x="719" y="249"/>
                  </a:lnTo>
                  <a:lnTo>
                    <a:pt x="719" y="251"/>
                  </a:lnTo>
                  <a:lnTo>
                    <a:pt x="717" y="256"/>
                  </a:lnTo>
                  <a:lnTo>
                    <a:pt x="717" y="258"/>
                  </a:lnTo>
                  <a:lnTo>
                    <a:pt x="717" y="258"/>
                  </a:lnTo>
                  <a:lnTo>
                    <a:pt x="717" y="258"/>
                  </a:lnTo>
                  <a:lnTo>
                    <a:pt x="717" y="261"/>
                  </a:lnTo>
                  <a:lnTo>
                    <a:pt x="717" y="261"/>
                  </a:lnTo>
                  <a:lnTo>
                    <a:pt x="719" y="261"/>
                  </a:lnTo>
                  <a:lnTo>
                    <a:pt x="719" y="263"/>
                  </a:lnTo>
                  <a:lnTo>
                    <a:pt x="719" y="263"/>
                  </a:lnTo>
                  <a:lnTo>
                    <a:pt x="719" y="265"/>
                  </a:lnTo>
                  <a:lnTo>
                    <a:pt x="719" y="265"/>
                  </a:lnTo>
                  <a:lnTo>
                    <a:pt x="719" y="265"/>
                  </a:lnTo>
                  <a:lnTo>
                    <a:pt x="719" y="265"/>
                  </a:lnTo>
                  <a:lnTo>
                    <a:pt x="719" y="268"/>
                  </a:lnTo>
                  <a:lnTo>
                    <a:pt x="719" y="268"/>
                  </a:lnTo>
                  <a:lnTo>
                    <a:pt x="719" y="270"/>
                  </a:lnTo>
                  <a:lnTo>
                    <a:pt x="722" y="270"/>
                  </a:lnTo>
                  <a:lnTo>
                    <a:pt x="722" y="272"/>
                  </a:lnTo>
                  <a:lnTo>
                    <a:pt x="722" y="272"/>
                  </a:lnTo>
                  <a:lnTo>
                    <a:pt x="722" y="272"/>
                  </a:lnTo>
                  <a:lnTo>
                    <a:pt x="724" y="275"/>
                  </a:lnTo>
                  <a:lnTo>
                    <a:pt x="724" y="275"/>
                  </a:lnTo>
                  <a:lnTo>
                    <a:pt x="726" y="277"/>
                  </a:lnTo>
                  <a:lnTo>
                    <a:pt x="729" y="277"/>
                  </a:lnTo>
                  <a:lnTo>
                    <a:pt x="729" y="280"/>
                  </a:lnTo>
                  <a:lnTo>
                    <a:pt x="729" y="280"/>
                  </a:lnTo>
                  <a:lnTo>
                    <a:pt x="729" y="280"/>
                  </a:lnTo>
                  <a:lnTo>
                    <a:pt x="731" y="282"/>
                  </a:lnTo>
                  <a:lnTo>
                    <a:pt x="731" y="284"/>
                  </a:lnTo>
                  <a:lnTo>
                    <a:pt x="731" y="284"/>
                  </a:lnTo>
                  <a:lnTo>
                    <a:pt x="731" y="284"/>
                  </a:lnTo>
                  <a:lnTo>
                    <a:pt x="731" y="284"/>
                  </a:lnTo>
                  <a:lnTo>
                    <a:pt x="733" y="287"/>
                  </a:lnTo>
                  <a:lnTo>
                    <a:pt x="733" y="287"/>
                  </a:lnTo>
                  <a:lnTo>
                    <a:pt x="736" y="287"/>
                  </a:lnTo>
                  <a:lnTo>
                    <a:pt x="740" y="289"/>
                  </a:lnTo>
                  <a:lnTo>
                    <a:pt x="743" y="291"/>
                  </a:lnTo>
                  <a:lnTo>
                    <a:pt x="743" y="294"/>
                  </a:lnTo>
                  <a:lnTo>
                    <a:pt x="743" y="296"/>
                  </a:lnTo>
                  <a:lnTo>
                    <a:pt x="743" y="298"/>
                  </a:lnTo>
                  <a:lnTo>
                    <a:pt x="743" y="301"/>
                  </a:lnTo>
                  <a:lnTo>
                    <a:pt x="740" y="303"/>
                  </a:lnTo>
                  <a:lnTo>
                    <a:pt x="740" y="303"/>
                  </a:lnTo>
                  <a:lnTo>
                    <a:pt x="740" y="303"/>
                  </a:lnTo>
                  <a:lnTo>
                    <a:pt x="740" y="303"/>
                  </a:lnTo>
                  <a:lnTo>
                    <a:pt x="740" y="306"/>
                  </a:lnTo>
                  <a:lnTo>
                    <a:pt x="748" y="313"/>
                  </a:lnTo>
                  <a:lnTo>
                    <a:pt x="748" y="315"/>
                  </a:lnTo>
                  <a:lnTo>
                    <a:pt x="748" y="315"/>
                  </a:lnTo>
                  <a:lnTo>
                    <a:pt x="750" y="315"/>
                  </a:lnTo>
                  <a:lnTo>
                    <a:pt x="750" y="317"/>
                  </a:lnTo>
                  <a:lnTo>
                    <a:pt x="750" y="317"/>
                  </a:lnTo>
                  <a:lnTo>
                    <a:pt x="752" y="317"/>
                  </a:lnTo>
                  <a:lnTo>
                    <a:pt x="755" y="320"/>
                  </a:lnTo>
                  <a:lnTo>
                    <a:pt x="757" y="322"/>
                  </a:lnTo>
                  <a:lnTo>
                    <a:pt x="759" y="322"/>
                  </a:lnTo>
                  <a:lnTo>
                    <a:pt x="762" y="322"/>
                  </a:lnTo>
                  <a:lnTo>
                    <a:pt x="764" y="322"/>
                  </a:lnTo>
                  <a:lnTo>
                    <a:pt x="764" y="322"/>
                  </a:lnTo>
                  <a:lnTo>
                    <a:pt x="766" y="325"/>
                  </a:lnTo>
                  <a:lnTo>
                    <a:pt x="766" y="325"/>
                  </a:lnTo>
                  <a:lnTo>
                    <a:pt x="766" y="325"/>
                  </a:lnTo>
                  <a:lnTo>
                    <a:pt x="769" y="322"/>
                  </a:lnTo>
                  <a:lnTo>
                    <a:pt x="769" y="322"/>
                  </a:lnTo>
                  <a:lnTo>
                    <a:pt x="771" y="320"/>
                  </a:lnTo>
                  <a:lnTo>
                    <a:pt x="774" y="317"/>
                  </a:lnTo>
                  <a:lnTo>
                    <a:pt x="774" y="317"/>
                  </a:lnTo>
                  <a:lnTo>
                    <a:pt x="776" y="320"/>
                  </a:lnTo>
                  <a:lnTo>
                    <a:pt x="778" y="315"/>
                  </a:lnTo>
                  <a:lnTo>
                    <a:pt x="778" y="315"/>
                  </a:lnTo>
                  <a:lnTo>
                    <a:pt x="778" y="315"/>
                  </a:lnTo>
                  <a:lnTo>
                    <a:pt x="778" y="317"/>
                  </a:lnTo>
                  <a:lnTo>
                    <a:pt x="778" y="320"/>
                  </a:lnTo>
                  <a:lnTo>
                    <a:pt x="778" y="320"/>
                  </a:lnTo>
                  <a:lnTo>
                    <a:pt x="778" y="317"/>
                  </a:lnTo>
                  <a:lnTo>
                    <a:pt x="781" y="317"/>
                  </a:lnTo>
                  <a:lnTo>
                    <a:pt x="781" y="315"/>
                  </a:lnTo>
                  <a:lnTo>
                    <a:pt x="781" y="313"/>
                  </a:lnTo>
                  <a:close/>
                  <a:moveTo>
                    <a:pt x="376" y="242"/>
                  </a:moveTo>
                  <a:lnTo>
                    <a:pt x="378" y="239"/>
                  </a:lnTo>
                  <a:lnTo>
                    <a:pt x="378" y="239"/>
                  </a:lnTo>
                  <a:lnTo>
                    <a:pt x="376" y="237"/>
                  </a:lnTo>
                  <a:lnTo>
                    <a:pt x="376" y="237"/>
                  </a:lnTo>
                  <a:lnTo>
                    <a:pt x="374" y="237"/>
                  </a:lnTo>
                  <a:lnTo>
                    <a:pt x="374" y="239"/>
                  </a:lnTo>
                  <a:lnTo>
                    <a:pt x="376" y="239"/>
                  </a:lnTo>
                  <a:lnTo>
                    <a:pt x="376" y="242"/>
                  </a:lnTo>
                  <a:close/>
                  <a:moveTo>
                    <a:pt x="348" y="232"/>
                  </a:moveTo>
                  <a:lnTo>
                    <a:pt x="348" y="232"/>
                  </a:lnTo>
                  <a:lnTo>
                    <a:pt x="348" y="232"/>
                  </a:lnTo>
                  <a:lnTo>
                    <a:pt x="348" y="232"/>
                  </a:lnTo>
                  <a:lnTo>
                    <a:pt x="348" y="232"/>
                  </a:lnTo>
                  <a:lnTo>
                    <a:pt x="348" y="232"/>
                  </a:lnTo>
                  <a:lnTo>
                    <a:pt x="350" y="235"/>
                  </a:lnTo>
                  <a:lnTo>
                    <a:pt x="350" y="235"/>
                  </a:lnTo>
                  <a:lnTo>
                    <a:pt x="352" y="235"/>
                  </a:lnTo>
                  <a:lnTo>
                    <a:pt x="352" y="232"/>
                  </a:lnTo>
                  <a:lnTo>
                    <a:pt x="352" y="232"/>
                  </a:lnTo>
                  <a:lnTo>
                    <a:pt x="352" y="232"/>
                  </a:lnTo>
                  <a:lnTo>
                    <a:pt x="350" y="230"/>
                  </a:lnTo>
                  <a:lnTo>
                    <a:pt x="350" y="230"/>
                  </a:lnTo>
                  <a:lnTo>
                    <a:pt x="350" y="230"/>
                  </a:lnTo>
                  <a:lnTo>
                    <a:pt x="348" y="232"/>
                  </a:lnTo>
                  <a:lnTo>
                    <a:pt x="348" y="232"/>
                  </a:lnTo>
                  <a:lnTo>
                    <a:pt x="348" y="232"/>
                  </a:lnTo>
                  <a:lnTo>
                    <a:pt x="348" y="232"/>
                  </a:lnTo>
                  <a:lnTo>
                    <a:pt x="348" y="232"/>
                  </a:lnTo>
                  <a:close/>
                  <a:moveTo>
                    <a:pt x="331" y="235"/>
                  </a:moveTo>
                  <a:lnTo>
                    <a:pt x="331" y="235"/>
                  </a:lnTo>
                  <a:lnTo>
                    <a:pt x="331" y="235"/>
                  </a:lnTo>
                  <a:lnTo>
                    <a:pt x="329" y="232"/>
                  </a:lnTo>
                  <a:lnTo>
                    <a:pt x="329" y="230"/>
                  </a:lnTo>
                  <a:lnTo>
                    <a:pt x="329" y="230"/>
                  </a:lnTo>
                  <a:lnTo>
                    <a:pt x="329" y="230"/>
                  </a:lnTo>
                  <a:lnTo>
                    <a:pt x="329" y="227"/>
                  </a:lnTo>
                  <a:lnTo>
                    <a:pt x="329" y="227"/>
                  </a:lnTo>
                  <a:lnTo>
                    <a:pt x="326" y="227"/>
                  </a:lnTo>
                  <a:lnTo>
                    <a:pt x="326" y="225"/>
                  </a:lnTo>
                  <a:lnTo>
                    <a:pt x="324" y="225"/>
                  </a:lnTo>
                  <a:lnTo>
                    <a:pt x="324" y="225"/>
                  </a:lnTo>
                  <a:lnTo>
                    <a:pt x="324" y="227"/>
                  </a:lnTo>
                  <a:lnTo>
                    <a:pt x="322" y="227"/>
                  </a:lnTo>
                  <a:lnTo>
                    <a:pt x="319" y="227"/>
                  </a:lnTo>
                  <a:lnTo>
                    <a:pt x="319" y="227"/>
                  </a:lnTo>
                  <a:lnTo>
                    <a:pt x="319" y="230"/>
                  </a:lnTo>
                  <a:lnTo>
                    <a:pt x="319" y="232"/>
                  </a:lnTo>
                  <a:lnTo>
                    <a:pt x="319" y="232"/>
                  </a:lnTo>
                  <a:lnTo>
                    <a:pt x="319" y="232"/>
                  </a:lnTo>
                  <a:lnTo>
                    <a:pt x="319" y="235"/>
                  </a:lnTo>
                  <a:lnTo>
                    <a:pt x="322" y="237"/>
                  </a:lnTo>
                  <a:lnTo>
                    <a:pt x="324" y="239"/>
                  </a:lnTo>
                  <a:lnTo>
                    <a:pt x="324" y="239"/>
                  </a:lnTo>
                  <a:lnTo>
                    <a:pt x="326" y="239"/>
                  </a:lnTo>
                  <a:lnTo>
                    <a:pt x="329" y="239"/>
                  </a:lnTo>
                  <a:lnTo>
                    <a:pt x="329" y="239"/>
                  </a:lnTo>
                  <a:lnTo>
                    <a:pt x="329" y="239"/>
                  </a:lnTo>
                  <a:lnTo>
                    <a:pt x="329" y="239"/>
                  </a:lnTo>
                  <a:lnTo>
                    <a:pt x="329" y="239"/>
                  </a:lnTo>
                  <a:lnTo>
                    <a:pt x="331" y="239"/>
                  </a:lnTo>
                  <a:lnTo>
                    <a:pt x="331" y="237"/>
                  </a:lnTo>
                  <a:lnTo>
                    <a:pt x="331" y="237"/>
                  </a:lnTo>
                  <a:lnTo>
                    <a:pt x="331" y="235"/>
                  </a:lnTo>
                  <a:lnTo>
                    <a:pt x="331" y="235"/>
                  </a:lnTo>
                  <a:close/>
                  <a:moveTo>
                    <a:pt x="717" y="232"/>
                  </a:moveTo>
                  <a:lnTo>
                    <a:pt x="719" y="227"/>
                  </a:lnTo>
                  <a:lnTo>
                    <a:pt x="719" y="225"/>
                  </a:lnTo>
                  <a:lnTo>
                    <a:pt x="719" y="225"/>
                  </a:lnTo>
                  <a:lnTo>
                    <a:pt x="717" y="225"/>
                  </a:lnTo>
                  <a:lnTo>
                    <a:pt x="717" y="225"/>
                  </a:lnTo>
                  <a:lnTo>
                    <a:pt x="717" y="223"/>
                  </a:lnTo>
                  <a:lnTo>
                    <a:pt x="717" y="223"/>
                  </a:lnTo>
                  <a:lnTo>
                    <a:pt x="717" y="223"/>
                  </a:lnTo>
                  <a:lnTo>
                    <a:pt x="717" y="220"/>
                  </a:lnTo>
                  <a:lnTo>
                    <a:pt x="717" y="218"/>
                  </a:lnTo>
                  <a:lnTo>
                    <a:pt x="717" y="216"/>
                  </a:lnTo>
                  <a:lnTo>
                    <a:pt x="714" y="216"/>
                  </a:lnTo>
                  <a:lnTo>
                    <a:pt x="712" y="216"/>
                  </a:lnTo>
                  <a:lnTo>
                    <a:pt x="712" y="216"/>
                  </a:lnTo>
                  <a:lnTo>
                    <a:pt x="710" y="218"/>
                  </a:lnTo>
                  <a:lnTo>
                    <a:pt x="710" y="220"/>
                  </a:lnTo>
                  <a:lnTo>
                    <a:pt x="710" y="223"/>
                  </a:lnTo>
                  <a:lnTo>
                    <a:pt x="710" y="220"/>
                  </a:lnTo>
                  <a:lnTo>
                    <a:pt x="710" y="220"/>
                  </a:lnTo>
                  <a:lnTo>
                    <a:pt x="712" y="223"/>
                  </a:lnTo>
                  <a:lnTo>
                    <a:pt x="712" y="225"/>
                  </a:lnTo>
                  <a:lnTo>
                    <a:pt x="710" y="225"/>
                  </a:lnTo>
                  <a:lnTo>
                    <a:pt x="710" y="227"/>
                  </a:lnTo>
                  <a:lnTo>
                    <a:pt x="710" y="227"/>
                  </a:lnTo>
                  <a:lnTo>
                    <a:pt x="710" y="227"/>
                  </a:lnTo>
                  <a:lnTo>
                    <a:pt x="710" y="230"/>
                  </a:lnTo>
                  <a:lnTo>
                    <a:pt x="710" y="230"/>
                  </a:lnTo>
                  <a:lnTo>
                    <a:pt x="712" y="237"/>
                  </a:lnTo>
                  <a:lnTo>
                    <a:pt x="712" y="242"/>
                  </a:lnTo>
                  <a:lnTo>
                    <a:pt x="714" y="239"/>
                  </a:lnTo>
                  <a:lnTo>
                    <a:pt x="714" y="239"/>
                  </a:lnTo>
                  <a:lnTo>
                    <a:pt x="714" y="239"/>
                  </a:lnTo>
                  <a:lnTo>
                    <a:pt x="714" y="239"/>
                  </a:lnTo>
                  <a:lnTo>
                    <a:pt x="714" y="239"/>
                  </a:lnTo>
                  <a:lnTo>
                    <a:pt x="717" y="239"/>
                  </a:lnTo>
                  <a:lnTo>
                    <a:pt x="717" y="237"/>
                  </a:lnTo>
                  <a:lnTo>
                    <a:pt x="717" y="232"/>
                  </a:lnTo>
                  <a:close/>
                  <a:moveTo>
                    <a:pt x="535" y="211"/>
                  </a:moveTo>
                  <a:lnTo>
                    <a:pt x="535" y="211"/>
                  </a:lnTo>
                  <a:lnTo>
                    <a:pt x="537" y="211"/>
                  </a:lnTo>
                  <a:lnTo>
                    <a:pt x="537" y="211"/>
                  </a:lnTo>
                  <a:lnTo>
                    <a:pt x="537" y="211"/>
                  </a:lnTo>
                  <a:lnTo>
                    <a:pt x="537" y="209"/>
                  </a:lnTo>
                  <a:lnTo>
                    <a:pt x="537" y="209"/>
                  </a:lnTo>
                  <a:lnTo>
                    <a:pt x="535" y="206"/>
                  </a:lnTo>
                  <a:lnTo>
                    <a:pt x="535" y="206"/>
                  </a:lnTo>
                  <a:lnTo>
                    <a:pt x="535" y="206"/>
                  </a:lnTo>
                  <a:lnTo>
                    <a:pt x="532" y="209"/>
                  </a:lnTo>
                  <a:lnTo>
                    <a:pt x="532" y="209"/>
                  </a:lnTo>
                  <a:lnTo>
                    <a:pt x="532" y="209"/>
                  </a:lnTo>
                  <a:lnTo>
                    <a:pt x="532" y="209"/>
                  </a:lnTo>
                  <a:lnTo>
                    <a:pt x="532" y="211"/>
                  </a:lnTo>
                  <a:lnTo>
                    <a:pt x="532" y="211"/>
                  </a:lnTo>
                  <a:lnTo>
                    <a:pt x="535" y="211"/>
                  </a:lnTo>
                  <a:close/>
                  <a:moveTo>
                    <a:pt x="430" y="209"/>
                  </a:moveTo>
                  <a:lnTo>
                    <a:pt x="430" y="209"/>
                  </a:lnTo>
                  <a:lnTo>
                    <a:pt x="430" y="209"/>
                  </a:lnTo>
                  <a:lnTo>
                    <a:pt x="433" y="206"/>
                  </a:lnTo>
                  <a:lnTo>
                    <a:pt x="430" y="206"/>
                  </a:lnTo>
                  <a:lnTo>
                    <a:pt x="428" y="206"/>
                  </a:lnTo>
                  <a:lnTo>
                    <a:pt x="428" y="206"/>
                  </a:lnTo>
                  <a:lnTo>
                    <a:pt x="428" y="209"/>
                  </a:lnTo>
                  <a:lnTo>
                    <a:pt x="428" y="209"/>
                  </a:lnTo>
                  <a:lnTo>
                    <a:pt x="430" y="209"/>
                  </a:lnTo>
                  <a:close/>
                  <a:moveTo>
                    <a:pt x="279" y="206"/>
                  </a:moveTo>
                  <a:lnTo>
                    <a:pt x="279" y="206"/>
                  </a:lnTo>
                  <a:lnTo>
                    <a:pt x="279" y="204"/>
                  </a:lnTo>
                  <a:lnTo>
                    <a:pt x="279" y="204"/>
                  </a:lnTo>
                  <a:lnTo>
                    <a:pt x="281" y="204"/>
                  </a:lnTo>
                  <a:lnTo>
                    <a:pt x="281" y="204"/>
                  </a:lnTo>
                  <a:lnTo>
                    <a:pt x="281" y="204"/>
                  </a:lnTo>
                  <a:lnTo>
                    <a:pt x="281" y="204"/>
                  </a:lnTo>
                  <a:lnTo>
                    <a:pt x="281" y="204"/>
                  </a:lnTo>
                  <a:lnTo>
                    <a:pt x="281" y="204"/>
                  </a:lnTo>
                  <a:lnTo>
                    <a:pt x="281" y="201"/>
                  </a:lnTo>
                  <a:lnTo>
                    <a:pt x="279" y="201"/>
                  </a:lnTo>
                  <a:lnTo>
                    <a:pt x="279" y="201"/>
                  </a:lnTo>
                  <a:lnTo>
                    <a:pt x="279" y="201"/>
                  </a:lnTo>
                  <a:lnTo>
                    <a:pt x="279" y="201"/>
                  </a:lnTo>
                  <a:lnTo>
                    <a:pt x="277" y="204"/>
                  </a:lnTo>
                  <a:lnTo>
                    <a:pt x="279" y="204"/>
                  </a:lnTo>
                  <a:lnTo>
                    <a:pt x="279" y="206"/>
                  </a:lnTo>
                  <a:close/>
                  <a:moveTo>
                    <a:pt x="449" y="197"/>
                  </a:moveTo>
                  <a:lnTo>
                    <a:pt x="449" y="197"/>
                  </a:lnTo>
                  <a:lnTo>
                    <a:pt x="449" y="197"/>
                  </a:lnTo>
                  <a:lnTo>
                    <a:pt x="449" y="194"/>
                  </a:lnTo>
                  <a:lnTo>
                    <a:pt x="447" y="194"/>
                  </a:lnTo>
                  <a:lnTo>
                    <a:pt x="449" y="194"/>
                  </a:lnTo>
                  <a:lnTo>
                    <a:pt x="449" y="194"/>
                  </a:lnTo>
                  <a:lnTo>
                    <a:pt x="449" y="194"/>
                  </a:lnTo>
                  <a:lnTo>
                    <a:pt x="449" y="194"/>
                  </a:lnTo>
                  <a:lnTo>
                    <a:pt x="449" y="197"/>
                  </a:lnTo>
                  <a:lnTo>
                    <a:pt x="452" y="197"/>
                  </a:lnTo>
                  <a:lnTo>
                    <a:pt x="452" y="197"/>
                  </a:lnTo>
                  <a:lnTo>
                    <a:pt x="452" y="197"/>
                  </a:lnTo>
                  <a:lnTo>
                    <a:pt x="452" y="197"/>
                  </a:lnTo>
                  <a:lnTo>
                    <a:pt x="452" y="197"/>
                  </a:lnTo>
                  <a:lnTo>
                    <a:pt x="452" y="197"/>
                  </a:lnTo>
                  <a:lnTo>
                    <a:pt x="452" y="197"/>
                  </a:lnTo>
                  <a:lnTo>
                    <a:pt x="452" y="194"/>
                  </a:lnTo>
                  <a:lnTo>
                    <a:pt x="452" y="194"/>
                  </a:lnTo>
                  <a:lnTo>
                    <a:pt x="452" y="194"/>
                  </a:lnTo>
                  <a:lnTo>
                    <a:pt x="449" y="192"/>
                  </a:lnTo>
                  <a:lnTo>
                    <a:pt x="449" y="192"/>
                  </a:lnTo>
                  <a:lnTo>
                    <a:pt x="447" y="194"/>
                  </a:lnTo>
                  <a:lnTo>
                    <a:pt x="447" y="194"/>
                  </a:lnTo>
                  <a:lnTo>
                    <a:pt x="447" y="197"/>
                  </a:lnTo>
                  <a:lnTo>
                    <a:pt x="447" y="197"/>
                  </a:lnTo>
                  <a:lnTo>
                    <a:pt x="449" y="197"/>
                  </a:lnTo>
                  <a:close/>
                  <a:moveTo>
                    <a:pt x="262" y="197"/>
                  </a:moveTo>
                  <a:lnTo>
                    <a:pt x="262" y="197"/>
                  </a:lnTo>
                  <a:lnTo>
                    <a:pt x="262" y="199"/>
                  </a:lnTo>
                  <a:lnTo>
                    <a:pt x="265" y="199"/>
                  </a:lnTo>
                  <a:lnTo>
                    <a:pt x="265" y="199"/>
                  </a:lnTo>
                  <a:lnTo>
                    <a:pt x="267" y="199"/>
                  </a:lnTo>
                  <a:lnTo>
                    <a:pt x="269" y="197"/>
                  </a:lnTo>
                  <a:lnTo>
                    <a:pt x="269" y="197"/>
                  </a:lnTo>
                  <a:lnTo>
                    <a:pt x="269" y="197"/>
                  </a:lnTo>
                  <a:lnTo>
                    <a:pt x="269" y="194"/>
                  </a:lnTo>
                  <a:lnTo>
                    <a:pt x="269" y="194"/>
                  </a:lnTo>
                  <a:lnTo>
                    <a:pt x="269" y="194"/>
                  </a:lnTo>
                  <a:lnTo>
                    <a:pt x="269" y="192"/>
                  </a:lnTo>
                  <a:lnTo>
                    <a:pt x="269" y="190"/>
                  </a:lnTo>
                  <a:lnTo>
                    <a:pt x="269" y="190"/>
                  </a:lnTo>
                  <a:lnTo>
                    <a:pt x="267" y="187"/>
                  </a:lnTo>
                  <a:lnTo>
                    <a:pt x="267" y="187"/>
                  </a:lnTo>
                  <a:lnTo>
                    <a:pt x="267" y="187"/>
                  </a:lnTo>
                  <a:lnTo>
                    <a:pt x="265" y="187"/>
                  </a:lnTo>
                  <a:lnTo>
                    <a:pt x="262" y="190"/>
                  </a:lnTo>
                  <a:lnTo>
                    <a:pt x="262" y="190"/>
                  </a:lnTo>
                  <a:lnTo>
                    <a:pt x="262" y="194"/>
                  </a:lnTo>
                  <a:lnTo>
                    <a:pt x="260" y="194"/>
                  </a:lnTo>
                  <a:lnTo>
                    <a:pt x="260" y="194"/>
                  </a:lnTo>
                  <a:lnTo>
                    <a:pt x="260" y="197"/>
                  </a:lnTo>
                  <a:lnTo>
                    <a:pt x="262" y="197"/>
                  </a:lnTo>
                  <a:close/>
                  <a:moveTo>
                    <a:pt x="693" y="182"/>
                  </a:moveTo>
                  <a:lnTo>
                    <a:pt x="691" y="182"/>
                  </a:lnTo>
                  <a:lnTo>
                    <a:pt x="691" y="182"/>
                  </a:lnTo>
                  <a:lnTo>
                    <a:pt x="691" y="182"/>
                  </a:lnTo>
                  <a:lnTo>
                    <a:pt x="691" y="182"/>
                  </a:lnTo>
                  <a:lnTo>
                    <a:pt x="691" y="182"/>
                  </a:lnTo>
                  <a:lnTo>
                    <a:pt x="691" y="182"/>
                  </a:lnTo>
                  <a:lnTo>
                    <a:pt x="691" y="182"/>
                  </a:lnTo>
                  <a:lnTo>
                    <a:pt x="691" y="182"/>
                  </a:lnTo>
                  <a:lnTo>
                    <a:pt x="693" y="182"/>
                  </a:lnTo>
                  <a:lnTo>
                    <a:pt x="693" y="185"/>
                  </a:lnTo>
                  <a:lnTo>
                    <a:pt x="693" y="185"/>
                  </a:lnTo>
                  <a:lnTo>
                    <a:pt x="693" y="187"/>
                  </a:lnTo>
                  <a:lnTo>
                    <a:pt x="693" y="187"/>
                  </a:lnTo>
                  <a:lnTo>
                    <a:pt x="693" y="187"/>
                  </a:lnTo>
                  <a:lnTo>
                    <a:pt x="693" y="187"/>
                  </a:lnTo>
                  <a:lnTo>
                    <a:pt x="691" y="187"/>
                  </a:lnTo>
                  <a:lnTo>
                    <a:pt x="691" y="187"/>
                  </a:lnTo>
                  <a:lnTo>
                    <a:pt x="691" y="185"/>
                  </a:lnTo>
                  <a:lnTo>
                    <a:pt x="691" y="187"/>
                  </a:lnTo>
                  <a:lnTo>
                    <a:pt x="693" y="190"/>
                  </a:lnTo>
                  <a:lnTo>
                    <a:pt x="693" y="190"/>
                  </a:lnTo>
                  <a:lnTo>
                    <a:pt x="695" y="187"/>
                  </a:lnTo>
                  <a:lnTo>
                    <a:pt x="695" y="185"/>
                  </a:lnTo>
                  <a:lnTo>
                    <a:pt x="693" y="185"/>
                  </a:lnTo>
                  <a:lnTo>
                    <a:pt x="693" y="182"/>
                  </a:lnTo>
                  <a:close/>
                  <a:moveTo>
                    <a:pt x="688" y="178"/>
                  </a:moveTo>
                  <a:lnTo>
                    <a:pt x="688" y="178"/>
                  </a:lnTo>
                  <a:lnTo>
                    <a:pt x="688" y="178"/>
                  </a:lnTo>
                  <a:lnTo>
                    <a:pt x="688" y="178"/>
                  </a:lnTo>
                  <a:lnTo>
                    <a:pt x="688" y="180"/>
                  </a:lnTo>
                  <a:lnTo>
                    <a:pt x="688" y="180"/>
                  </a:lnTo>
                  <a:lnTo>
                    <a:pt x="691" y="180"/>
                  </a:lnTo>
                  <a:lnTo>
                    <a:pt x="691" y="178"/>
                  </a:lnTo>
                  <a:lnTo>
                    <a:pt x="688" y="178"/>
                  </a:lnTo>
                  <a:close/>
                  <a:moveTo>
                    <a:pt x="594" y="209"/>
                  </a:moveTo>
                  <a:lnTo>
                    <a:pt x="594" y="209"/>
                  </a:lnTo>
                  <a:lnTo>
                    <a:pt x="594" y="206"/>
                  </a:lnTo>
                  <a:lnTo>
                    <a:pt x="598" y="201"/>
                  </a:lnTo>
                  <a:lnTo>
                    <a:pt x="598" y="199"/>
                  </a:lnTo>
                  <a:lnTo>
                    <a:pt x="598" y="194"/>
                  </a:lnTo>
                  <a:lnTo>
                    <a:pt x="598" y="192"/>
                  </a:lnTo>
                  <a:lnTo>
                    <a:pt x="598" y="190"/>
                  </a:lnTo>
                  <a:lnTo>
                    <a:pt x="596" y="187"/>
                  </a:lnTo>
                  <a:lnTo>
                    <a:pt x="596" y="185"/>
                  </a:lnTo>
                  <a:lnTo>
                    <a:pt x="596" y="182"/>
                  </a:lnTo>
                  <a:lnTo>
                    <a:pt x="598" y="175"/>
                  </a:lnTo>
                  <a:lnTo>
                    <a:pt x="601" y="175"/>
                  </a:lnTo>
                  <a:lnTo>
                    <a:pt x="598" y="175"/>
                  </a:lnTo>
                  <a:lnTo>
                    <a:pt x="598" y="175"/>
                  </a:lnTo>
                  <a:lnTo>
                    <a:pt x="596" y="175"/>
                  </a:lnTo>
                  <a:lnTo>
                    <a:pt x="596" y="175"/>
                  </a:lnTo>
                  <a:lnTo>
                    <a:pt x="591" y="175"/>
                  </a:lnTo>
                  <a:lnTo>
                    <a:pt x="591" y="175"/>
                  </a:lnTo>
                  <a:lnTo>
                    <a:pt x="591" y="173"/>
                  </a:lnTo>
                  <a:lnTo>
                    <a:pt x="591" y="173"/>
                  </a:lnTo>
                  <a:lnTo>
                    <a:pt x="591" y="173"/>
                  </a:lnTo>
                  <a:lnTo>
                    <a:pt x="589" y="173"/>
                  </a:lnTo>
                  <a:lnTo>
                    <a:pt x="589" y="173"/>
                  </a:lnTo>
                  <a:lnTo>
                    <a:pt x="589" y="173"/>
                  </a:lnTo>
                  <a:lnTo>
                    <a:pt x="589" y="173"/>
                  </a:lnTo>
                  <a:lnTo>
                    <a:pt x="587" y="173"/>
                  </a:lnTo>
                  <a:lnTo>
                    <a:pt x="587" y="173"/>
                  </a:lnTo>
                  <a:lnTo>
                    <a:pt x="587" y="171"/>
                  </a:lnTo>
                  <a:lnTo>
                    <a:pt x="587" y="168"/>
                  </a:lnTo>
                  <a:lnTo>
                    <a:pt x="587" y="168"/>
                  </a:lnTo>
                  <a:lnTo>
                    <a:pt x="587" y="168"/>
                  </a:lnTo>
                  <a:lnTo>
                    <a:pt x="589" y="168"/>
                  </a:lnTo>
                  <a:lnTo>
                    <a:pt x="589" y="168"/>
                  </a:lnTo>
                  <a:lnTo>
                    <a:pt x="589" y="168"/>
                  </a:lnTo>
                  <a:lnTo>
                    <a:pt x="589" y="168"/>
                  </a:lnTo>
                  <a:lnTo>
                    <a:pt x="589" y="168"/>
                  </a:lnTo>
                  <a:lnTo>
                    <a:pt x="589" y="168"/>
                  </a:lnTo>
                  <a:lnTo>
                    <a:pt x="589" y="171"/>
                  </a:lnTo>
                  <a:lnTo>
                    <a:pt x="591" y="168"/>
                  </a:lnTo>
                  <a:lnTo>
                    <a:pt x="591" y="168"/>
                  </a:lnTo>
                  <a:lnTo>
                    <a:pt x="591" y="166"/>
                  </a:lnTo>
                  <a:lnTo>
                    <a:pt x="589" y="166"/>
                  </a:lnTo>
                  <a:lnTo>
                    <a:pt x="589" y="164"/>
                  </a:lnTo>
                  <a:lnTo>
                    <a:pt x="589" y="164"/>
                  </a:lnTo>
                  <a:lnTo>
                    <a:pt x="587" y="164"/>
                  </a:lnTo>
                  <a:lnTo>
                    <a:pt x="587" y="166"/>
                  </a:lnTo>
                  <a:lnTo>
                    <a:pt x="587" y="166"/>
                  </a:lnTo>
                  <a:lnTo>
                    <a:pt x="584" y="166"/>
                  </a:lnTo>
                  <a:lnTo>
                    <a:pt x="584" y="166"/>
                  </a:lnTo>
                  <a:lnTo>
                    <a:pt x="584" y="166"/>
                  </a:lnTo>
                  <a:lnTo>
                    <a:pt x="584" y="166"/>
                  </a:lnTo>
                  <a:lnTo>
                    <a:pt x="582" y="166"/>
                  </a:lnTo>
                  <a:lnTo>
                    <a:pt x="582" y="168"/>
                  </a:lnTo>
                  <a:lnTo>
                    <a:pt x="582" y="168"/>
                  </a:lnTo>
                  <a:lnTo>
                    <a:pt x="582" y="168"/>
                  </a:lnTo>
                  <a:lnTo>
                    <a:pt x="580" y="166"/>
                  </a:lnTo>
                  <a:lnTo>
                    <a:pt x="580" y="166"/>
                  </a:lnTo>
                  <a:lnTo>
                    <a:pt x="580" y="166"/>
                  </a:lnTo>
                  <a:lnTo>
                    <a:pt x="577" y="168"/>
                  </a:lnTo>
                  <a:lnTo>
                    <a:pt x="580" y="168"/>
                  </a:lnTo>
                  <a:lnTo>
                    <a:pt x="580" y="168"/>
                  </a:lnTo>
                  <a:lnTo>
                    <a:pt x="580" y="171"/>
                  </a:lnTo>
                  <a:lnTo>
                    <a:pt x="580" y="171"/>
                  </a:lnTo>
                  <a:lnTo>
                    <a:pt x="577" y="173"/>
                  </a:lnTo>
                  <a:lnTo>
                    <a:pt x="577" y="175"/>
                  </a:lnTo>
                  <a:lnTo>
                    <a:pt x="577" y="175"/>
                  </a:lnTo>
                  <a:lnTo>
                    <a:pt x="575" y="173"/>
                  </a:lnTo>
                  <a:lnTo>
                    <a:pt x="572" y="173"/>
                  </a:lnTo>
                  <a:lnTo>
                    <a:pt x="572" y="173"/>
                  </a:lnTo>
                  <a:lnTo>
                    <a:pt x="572" y="171"/>
                  </a:lnTo>
                  <a:lnTo>
                    <a:pt x="572" y="171"/>
                  </a:lnTo>
                  <a:lnTo>
                    <a:pt x="570" y="168"/>
                  </a:lnTo>
                  <a:lnTo>
                    <a:pt x="570" y="168"/>
                  </a:lnTo>
                  <a:lnTo>
                    <a:pt x="568" y="168"/>
                  </a:lnTo>
                  <a:lnTo>
                    <a:pt x="568" y="168"/>
                  </a:lnTo>
                  <a:lnTo>
                    <a:pt x="565" y="168"/>
                  </a:lnTo>
                  <a:lnTo>
                    <a:pt x="565" y="168"/>
                  </a:lnTo>
                  <a:lnTo>
                    <a:pt x="563" y="168"/>
                  </a:lnTo>
                  <a:lnTo>
                    <a:pt x="563" y="166"/>
                  </a:lnTo>
                  <a:lnTo>
                    <a:pt x="563" y="166"/>
                  </a:lnTo>
                  <a:lnTo>
                    <a:pt x="563" y="166"/>
                  </a:lnTo>
                  <a:lnTo>
                    <a:pt x="563" y="166"/>
                  </a:lnTo>
                  <a:lnTo>
                    <a:pt x="563" y="166"/>
                  </a:lnTo>
                  <a:lnTo>
                    <a:pt x="561" y="166"/>
                  </a:lnTo>
                  <a:lnTo>
                    <a:pt x="561" y="166"/>
                  </a:lnTo>
                  <a:lnTo>
                    <a:pt x="558" y="166"/>
                  </a:lnTo>
                  <a:lnTo>
                    <a:pt x="556" y="166"/>
                  </a:lnTo>
                  <a:lnTo>
                    <a:pt x="553" y="166"/>
                  </a:lnTo>
                  <a:lnTo>
                    <a:pt x="553" y="166"/>
                  </a:lnTo>
                  <a:lnTo>
                    <a:pt x="553" y="168"/>
                  </a:lnTo>
                  <a:lnTo>
                    <a:pt x="553" y="168"/>
                  </a:lnTo>
                  <a:lnTo>
                    <a:pt x="553" y="171"/>
                  </a:lnTo>
                  <a:lnTo>
                    <a:pt x="553" y="171"/>
                  </a:lnTo>
                  <a:lnTo>
                    <a:pt x="553" y="173"/>
                  </a:lnTo>
                  <a:lnTo>
                    <a:pt x="553" y="173"/>
                  </a:lnTo>
                  <a:lnTo>
                    <a:pt x="553" y="173"/>
                  </a:lnTo>
                  <a:lnTo>
                    <a:pt x="553" y="173"/>
                  </a:lnTo>
                  <a:lnTo>
                    <a:pt x="553" y="173"/>
                  </a:lnTo>
                  <a:lnTo>
                    <a:pt x="553" y="175"/>
                  </a:lnTo>
                  <a:lnTo>
                    <a:pt x="553" y="175"/>
                  </a:lnTo>
                  <a:lnTo>
                    <a:pt x="556" y="175"/>
                  </a:lnTo>
                  <a:lnTo>
                    <a:pt x="556" y="178"/>
                  </a:lnTo>
                  <a:lnTo>
                    <a:pt x="556" y="178"/>
                  </a:lnTo>
                  <a:lnTo>
                    <a:pt x="556" y="178"/>
                  </a:lnTo>
                  <a:lnTo>
                    <a:pt x="556" y="180"/>
                  </a:lnTo>
                  <a:lnTo>
                    <a:pt x="558" y="180"/>
                  </a:lnTo>
                  <a:lnTo>
                    <a:pt x="558" y="182"/>
                  </a:lnTo>
                  <a:lnTo>
                    <a:pt x="558" y="182"/>
                  </a:lnTo>
                  <a:lnTo>
                    <a:pt x="558" y="185"/>
                  </a:lnTo>
                  <a:lnTo>
                    <a:pt x="558" y="187"/>
                  </a:lnTo>
                  <a:lnTo>
                    <a:pt x="558" y="187"/>
                  </a:lnTo>
                  <a:lnTo>
                    <a:pt x="558" y="190"/>
                  </a:lnTo>
                  <a:lnTo>
                    <a:pt x="561" y="190"/>
                  </a:lnTo>
                  <a:lnTo>
                    <a:pt x="561" y="192"/>
                  </a:lnTo>
                  <a:lnTo>
                    <a:pt x="561" y="197"/>
                  </a:lnTo>
                  <a:lnTo>
                    <a:pt x="561" y="199"/>
                  </a:lnTo>
                  <a:lnTo>
                    <a:pt x="561" y="201"/>
                  </a:lnTo>
                  <a:lnTo>
                    <a:pt x="561" y="201"/>
                  </a:lnTo>
                  <a:lnTo>
                    <a:pt x="561" y="204"/>
                  </a:lnTo>
                  <a:lnTo>
                    <a:pt x="561" y="204"/>
                  </a:lnTo>
                  <a:lnTo>
                    <a:pt x="561" y="204"/>
                  </a:lnTo>
                  <a:lnTo>
                    <a:pt x="563" y="204"/>
                  </a:lnTo>
                  <a:lnTo>
                    <a:pt x="563" y="204"/>
                  </a:lnTo>
                  <a:lnTo>
                    <a:pt x="563" y="204"/>
                  </a:lnTo>
                  <a:lnTo>
                    <a:pt x="563" y="204"/>
                  </a:lnTo>
                  <a:lnTo>
                    <a:pt x="561" y="204"/>
                  </a:lnTo>
                  <a:lnTo>
                    <a:pt x="561" y="204"/>
                  </a:lnTo>
                  <a:lnTo>
                    <a:pt x="561" y="206"/>
                  </a:lnTo>
                  <a:lnTo>
                    <a:pt x="561" y="206"/>
                  </a:lnTo>
                  <a:lnTo>
                    <a:pt x="561" y="209"/>
                  </a:lnTo>
                  <a:lnTo>
                    <a:pt x="561" y="211"/>
                  </a:lnTo>
                  <a:lnTo>
                    <a:pt x="558" y="211"/>
                  </a:lnTo>
                  <a:lnTo>
                    <a:pt x="558" y="211"/>
                  </a:lnTo>
                  <a:lnTo>
                    <a:pt x="558" y="211"/>
                  </a:lnTo>
                  <a:lnTo>
                    <a:pt x="556" y="211"/>
                  </a:lnTo>
                  <a:lnTo>
                    <a:pt x="553" y="209"/>
                  </a:lnTo>
                  <a:lnTo>
                    <a:pt x="551" y="211"/>
                  </a:lnTo>
                  <a:lnTo>
                    <a:pt x="551" y="211"/>
                  </a:lnTo>
                  <a:lnTo>
                    <a:pt x="551" y="211"/>
                  </a:lnTo>
                  <a:lnTo>
                    <a:pt x="549" y="209"/>
                  </a:lnTo>
                  <a:lnTo>
                    <a:pt x="546" y="209"/>
                  </a:lnTo>
                  <a:lnTo>
                    <a:pt x="546" y="209"/>
                  </a:lnTo>
                  <a:lnTo>
                    <a:pt x="544" y="209"/>
                  </a:lnTo>
                  <a:lnTo>
                    <a:pt x="544" y="211"/>
                  </a:lnTo>
                  <a:lnTo>
                    <a:pt x="544" y="211"/>
                  </a:lnTo>
                  <a:lnTo>
                    <a:pt x="544" y="211"/>
                  </a:lnTo>
                  <a:lnTo>
                    <a:pt x="544" y="211"/>
                  </a:lnTo>
                  <a:lnTo>
                    <a:pt x="542" y="211"/>
                  </a:lnTo>
                  <a:lnTo>
                    <a:pt x="542" y="211"/>
                  </a:lnTo>
                  <a:lnTo>
                    <a:pt x="542" y="213"/>
                  </a:lnTo>
                  <a:lnTo>
                    <a:pt x="542" y="213"/>
                  </a:lnTo>
                  <a:lnTo>
                    <a:pt x="539" y="213"/>
                  </a:lnTo>
                  <a:lnTo>
                    <a:pt x="539" y="213"/>
                  </a:lnTo>
                  <a:lnTo>
                    <a:pt x="539" y="213"/>
                  </a:lnTo>
                  <a:lnTo>
                    <a:pt x="539" y="213"/>
                  </a:lnTo>
                  <a:lnTo>
                    <a:pt x="539" y="213"/>
                  </a:lnTo>
                  <a:lnTo>
                    <a:pt x="539" y="213"/>
                  </a:lnTo>
                  <a:lnTo>
                    <a:pt x="539" y="213"/>
                  </a:lnTo>
                  <a:lnTo>
                    <a:pt x="539" y="213"/>
                  </a:lnTo>
                  <a:lnTo>
                    <a:pt x="537" y="216"/>
                  </a:lnTo>
                  <a:lnTo>
                    <a:pt x="537" y="218"/>
                  </a:lnTo>
                  <a:lnTo>
                    <a:pt x="535" y="218"/>
                  </a:lnTo>
                  <a:lnTo>
                    <a:pt x="535" y="220"/>
                  </a:lnTo>
                  <a:lnTo>
                    <a:pt x="535" y="220"/>
                  </a:lnTo>
                  <a:lnTo>
                    <a:pt x="532" y="220"/>
                  </a:lnTo>
                  <a:lnTo>
                    <a:pt x="532" y="220"/>
                  </a:lnTo>
                  <a:lnTo>
                    <a:pt x="532" y="220"/>
                  </a:lnTo>
                  <a:lnTo>
                    <a:pt x="530" y="223"/>
                  </a:lnTo>
                  <a:lnTo>
                    <a:pt x="527" y="225"/>
                  </a:lnTo>
                  <a:lnTo>
                    <a:pt x="527" y="230"/>
                  </a:lnTo>
                  <a:lnTo>
                    <a:pt x="527" y="232"/>
                  </a:lnTo>
                  <a:lnTo>
                    <a:pt x="527" y="232"/>
                  </a:lnTo>
                  <a:lnTo>
                    <a:pt x="527" y="235"/>
                  </a:lnTo>
                  <a:lnTo>
                    <a:pt x="527" y="237"/>
                  </a:lnTo>
                  <a:lnTo>
                    <a:pt x="525" y="237"/>
                  </a:lnTo>
                  <a:lnTo>
                    <a:pt x="525" y="239"/>
                  </a:lnTo>
                  <a:lnTo>
                    <a:pt x="525" y="239"/>
                  </a:lnTo>
                  <a:lnTo>
                    <a:pt x="523" y="239"/>
                  </a:lnTo>
                  <a:lnTo>
                    <a:pt x="523" y="242"/>
                  </a:lnTo>
                  <a:lnTo>
                    <a:pt x="520" y="242"/>
                  </a:lnTo>
                  <a:lnTo>
                    <a:pt x="520" y="242"/>
                  </a:lnTo>
                  <a:lnTo>
                    <a:pt x="520" y="242"/>
                  </a:lnTo>
                  <a:lnTo>
                    <a:pt x="518" y="242"/>
                  </a:lnTo>
                  <a:lnTo>
                    <a:pt x="518" y="242"/>
                  </a:lnTo>
                  <a:lnTo>
                    <a:pt x="518" y="239"/>
                  </a:lnTo>
                  <a:lnTo>
                    <a:pt x="516" y="239"/>
                  </a:lnTo>
                  <a:lnTo>
                    <a:pt x="513" y="242"/>
                  </a:lnTo>
                  <a:lnTo>
                    <a:pt x="513" y="239"/>
                  </a:lnTo>
                  <a:lnTo>
                    <a:pt x="513" y="239"/>
                  </a:lnTo>
                  <a:lnTo>
                    <a:pt x="513" y="242"/>
                  </a:lnTo>
                  <a:lnTo>
                    <a:pt x="513" y="242"/>
                  </a:lnTo>
                  <a:lnTo>
                    <a:pt x="513" y="244"/>
                  </a:lnTo>
                  <a:lnTo>
                    <a:pt x="513" y="244"/>
                  </a:lnTo>
                  <a:lnTo>
                    <a:pt x="511" y="244"/>
                  </a:lnTo>
                  <a:lnTo>
                    <a:pt x="511" y="246"/>
                  </a:lnTo>
                  <a:lnTo>
                    <a:pt x="509" y="246"/>
                  </a:lnTo>
                  <a:lnTo>
                    <a:pt x="506" y="246"/>
                  </a:lnTo>
                  <a:lnTo>
                    <a:pt x="506" y="246"/>
                  </a:lnTo>
                  <a:lnTo>
                    <a:pt x="506" y="246"/>
                  </a:lnTo>
                  <a:lnTo>
                    <a:pt x="504" y="244"/>
                  </a:lnTo>
                  <a:lnTo>
                    <a:pt x="504" y="244"/>
                  </a:lnTo>
                  <a:lnTo>
                    <a:pt x="504" y="242"/>
                  </a:lnTo>
                  <a:lnTo>
                    <a:pt x="504" y="242"/>
                  </a:lnTo>
                  <a:lnTo>
                    <a:pt x="499" y="239"/>
                  </a:lnTo>
                  <a:lnTo>
                    <a:pt x="499" y="239"/>
                  </a:lnTo>
                  <a:lnTo>
                    <a:pt x="499" y="239"/>
                  </a:lnTo>
                  <a:lnTo>
                    <a:pt x="494" y="239"/>
                  </a:lnTo>
                  <a:lnTo>
                    <a:pt x="494" y="242"/>
                  </a:lnTo>
                  <a:lnTo>
                    <a:pt x="494" y="242"/>
                  </a:lnTo>
                  <a:lnTo>
                    <a:pt x="494" y="242"/>
                  </a:lnTo>
                  <a:lnTo>
                    <a:pt x="494" y="242"/>
                  </a:lnTo>
                  <a:lnTo>
                    <a:pt x="492" y="244"/>
                  </a:lnTo>
                  <a:lnTo>
                    <a:pt x="492" y="244"/>
                  </a:lnTo>
                  <a:lnTo>
                    <a:pt x="490" y="244"/>
                  </a:lnTo>
                  <a:lnTo>
                    <a:pt x="490" y="244"/>
                  </a:lnTo>
                  <a:lnTo>
                    <a:pt x="490" y="246"/>
                  </a:lnTo>
                  <a:lnTo>
                    <a:pt x="490" y="246"/>
                  </a:lnTo>
                  <a:lnTo>
                    <a:pt x="490" y="246"/>
                  </a:lnTo>
                  <a:lnTo>
                    <a:pt x="487" y="246"/>
                  </a:lnTo>
                  <a:lnTo>
                    <a:pt x="487" y="246"/>
                  </a:lnTo>
                  <a:lnTo>
                    <a:pt x="482" y="246"/>
                  </a:lnTo>
                  <a:lnTo>
                    <a:pt x="482" y="246"/>
                  </a:lnTo>
                  <a:lnTo>
                    <a:pt x="480" y="244"/>
                  </a:lnTo>
                  <a:lnTo>
                    <a:pt x="480" y="244"/>
                  </a:lnTo>
                  <a:lnTo>
                    <a:pt x="480" y="242"/>
                  </a:lnTo>
                  <a:lnTo>
                    <a:pt x="480" y="242"/>
                  </a:lnTo>
                  <a:lnTo>
                    <a:pt x="480" y="239"/>
                  </a:lnTo>
                  <a:lnTo>
                    <a:pt x="480" y="239"/>
                  </a:lnTo>
                  <a:lnTo>
                    <a:pt x="478" y="237"/>
                  </a:lnTo>
                  <a:lnTo>
                    <a:pt x="478" y="235"/>
                  </a:lnTo>
                  <a:lnTo>
                    <a:pt x="475" y="232"/>
                  </a:lnTo>
                  <a:lnTo>
                    <a:pt x="475" y="232"/>
                  </a:lnTo>
                  <a:lnTo>
                    <a:pt x="475" y="230"/>
                  </a:lnTo>
                  <a:lnTo>
                    <a:pt x="475" y="230"/>
                  </a:lnTo>
                  <a:lnTo>
                    <a:pt x="475" y="230"/>
                  </a:lnTo>
                  <a:lnTo>
                    <a:pt x="478" y="230"/>
                  </a:lnTo>
                  <a:lnTo>
                    <a:pt x="478" y="230"/>
                  </a:lnTo>
                  <a:lnTo>
                    <a:pt x="478" y="230"/>
                  </a:lnTo>
                  <a:lnTo>
                    <a:pt x="478" y="227"/>
                  </a:lnTo>
                  <a:lnTo>
                    <a:pt x="478" y="227"/>
                  </a:lnTo>
                  <a:lnTo>
                    <a:pt x="478" y="225"/>
                  </a:lnTo>
                  <a:lnTo>
                    <a:pt x="478" y="225"/>
                  </a:lnTo>
                  <a:lnTo>
                    <a:pt x="478" y="223"/>
                  </a:lnTo>
                  <a:lnTo>
                    <a:pt x="480" y="223"/>
                  </a:lnTo>
                  <a:lnTo>
                    <a:pt x="480" y="220"/>
                  </a:lnTo>
                  <a:lnTo>
                    <a:pt x="482" y="220"/>
                  </a:lnTo>
                  <a:lnTo>
                    <a:pt x="482" y="220"/>
                  </a:lnTo>
                  <a:lnTo>
                    <a:pt x="485" y="218"/>
                  </a:lnTo>
                  <a:lnTo>
                    <a:pt x="485" y="218"/>
                  </a:lnTo>
                  <a:lnTo>
                    <a:pt x="485" y="218"/>
                  </a:lnTo>
                  <a:lnTo>
                    <a:pt x="485" y="218"/>
                  </a:lnTo>
                  <a:lnTo>
                    <a:pt x="485" y="216"/>
                  </a:lnTo>
                  <a:lnTo>
                    <a:pt x="485" y="216"/>
                  </a:lnTo>
                  <a:lnTo>
                    <a:pt x="482" y="216"/>
                  </a:lnTo>
                  <a:lnTo>
                    <a:pt x="482" y="216"/>
                  </a:lnTo>
                  <a:lnTo>
                    <a:pt x="480" y="213"/>
                  </a:lnTo>
                  <a:lnTo>
                    <a:pt x="478" y="213"/>
                  </a:lnTo>
                  <a:lnTo>
                    <a:pt x="475" y="216"/>
                  </a:lnTo>
                  <a:lnTo>
                    <a:pt x="475" y="218"/>
                  </a:lnTo>
                  <a:lnTo>
                    <a:pt x="475" y="218"/>
                  </a:lnTo>
                  <a:lnTo>
                    <a:pt x="475" y="218"/>
                  </a:lnTo>
                  <a:lnTo>
                    <a:pt x="475" y="218"/>
                  </a:lnTo>
                  <a:lnTo>
                    <a:pt x="475" y="220"/>
                  </a:lnTo>
                  <a:lnTo>
                    <a:pt x="475" y="220"/>
                  </a:lnTo>
                  <a:lnTo>
                    <a:pt x="475" y="220"/>
                  </a:lnTo>
                  <a:lnTo>
                    <a:pt x="475" y="220"/>
                  </a:lnTo>
                  <a:lnTo>
                    <a:pt x="475" y="223"/>
                  </a:lnTo>
                  <a:lnTo>
                    <a:pt x="475" y="223"/>
                  </a:lnTo>
                  <a:lnTo>
                    <a:pt x="473" y="223"/>
                  </a:lnTo>
                  <a:lnTo>
                    <a:pt x="473" y="225"/>
                  </a:lnTo>
                  <a:lnTo>
                    <a:pt x="475" y="225"/>
                  </a:lnTo>
                  <a:lnTo>
                    <a:pt x="475" y="225"/>
                  </a:lnTo>
                  <a:lnTo>
                    <a:pt x="475" y="225"/>
                  </a:lnTo>
                  <a:lnTo>
                    <a:pt x="475" y="225"/>
                  </a:lnTo>
                  <a:lnTo>
                    <a:pt x="475" y="227"/>
                  </a:lnTo>
                  <a:lnTo>
                    <a:pt x="475" y="227"/>
                  </a:lnTo>
                  <a:lnTo>
                    <a:pt x="473" y="230"/>
                  </a:lnTo>
                  <a:lnTo>
                    <a:pt x="473" y="230"/>
                  </a:lnTo>
                  <a:lnTo>
                    <a:pt x="471" y="230"/>
                  </a:lnTo>
                  <a:lnTo>
                    <a:pt x="471" y="230"/>
                  </a:lnTo>
                  <a:lnTo>
                    <a:pt x="471" y="232"/>
                  </a:lnTo>
                  <a:lnTo>
                    <a:pt x="471" y="232"/>
                  </a:lnTo>
                  <a:lnTo>
                    <a:pt x="471" y="232"/>
                  </a:lnTo>
                  <a:lnTo>
                    <a:pt x="471" y="235"/>
                  </a:lnTo>
                  <a:lnTo>
                    <a:pt x="468" y="235"/>
                  </a:lnTo>
                  <a:lnTo>
                    <a:pt x="471" y="235"/>
                  </a:lnTo>
                  <a:lnTo>
                    <a:pt x="471" y="237"/>
                  </a:lnTo>
                  <a:lnTo>
                    <a:pt x="471" y="237"/>
                  </a:lnTo>
                  <a:lnTo>
                    <a:pt x="471" y="237"/>
                  </a:lnTo>
                  <a:lnTo>
                    <a:pt x="473" y="237"/>
                  </a:lnTo>
                  <a:lnTo>
                    <a:pt x="473" y="237"/>
                  </a:lnTo>
                  <a:lnTo>
                    <a:pt x="473" y="239"/>
                  </a:lnTo>
                  <a:lnTo>
                    <a:pt x="473" y="239"/>
                  </a:lnTo>
                  <a:lnTo>
                    <a:pt x="471" y="242"/>
                  </a:lnTo>
                  <a:lnTo>
                    <a:pt x="471" y="242"/>
                  </a:lnTo>
                  <a:lnTo>
                    <a:pt x="468" y="244"/>
                  </a:lnTo>
                  <a:lnTo>
                    <a:pt x="466" y="244"/>
                  </a:lnTo>
                  <a:lnTo>
                    <a:pt x="466" y="244"/>
                  </a:lnTo>
                  <a:lnTo>
                    <a:pt x="464" y="244"/>
                  </a:lnTo>
                  <a:lnTo>
                    <a:pt x="464" y="244"/>
                  </a:lnTo>
                  <a:lnTo>
                    <a:pt x="464" y="244"/>
                  </a:lnTo>
                  <a:lnTo>
                    <a:pt x="464" y="244"/>
                  </a:lnTo>
                  <a:lnTo>
                    <a:pt x="461" y="246"/>
                  </a:lnTo>
                  <a:lnTo>
                    <a:pt x="461" y="246"/>
                  </a:lnTo>
                  <a:lnTo>
                    <a:pt x="461" y="246"/>
                  </a:lnTo>
                  <a:lnTo>
                    <a:pt x="461" y="246"/>
                  </a:lnTo>
                  <a:lnTo>
                    <a:pt x="459" y="246"/>
                  </a:lnTo>
                  <a:lnTo>
                    <a:pt x="459" y="246"/>
                  </a:lnTo>
                  <a:lnTo>
                    <a:pt x="459" y="246"/>
                  </a:lnTo>
                  <a:lnTo>
                    <a:pt x="456" y="246"/>
                  </a:lnTo>
                  <a:lnTo>
                    <a:pt x="456" y="246"/>
                  </a:lnTo>
                  <a:lnTo>
                    <a:pt x="456" y="244"/>
                  </a:lnTo>
                  <a:lnTo>
                    <a:pt x="456" y="244"/>
                  </a:lnTo>
                  <a:lnTo>
                    <a:pt x="456" y="242"/>
                  </a:lnTo>
                  <a:lnTo>
                    <a:pt x="456" y="242"/>
                  </a:lnTo>
                  <a:lnTo>
                    <a:pt x="456" y="242"/>
                  </a:lnTo>
                  <a:lnTo>
                    <a:pt x="456" y="242"/>
                  </a:lnTo>
                  <a:lnTo>
                    <a:pt x="456" y="242"/>
                  </a:lnTo>
                  <a:lnTo>
                    <a:pt x="456" y="242"/>
                  </a:lnTo>
                  <a:lnTo>
                    <a:pt x="456" y="242"/>
                  </a:lnTo>
                  <a:lnTo>
                    <a:pt x="456" y="244"/>
                  </a:lnTo>
                  <a:lnTo>
                    <a:pt x="456" y="244"/>
                  </a:lnTo>
                  <a:lnTo>
                    <a:pt x="456" y="244"/>
                  </a:lnTo>
                  <a:lnTo>
                    <a:pt x="456" y="244"/>
                  </a:lnTo>
                  <a:lnTo>
                    <a:pt x="454" y="244"/>
                  </a:lnTo>
                  <a:lnTo>
                    <a:pt x="454" y="244"/>
                  </a:lnTo>
                  <a:lnTo>
                    <a:pt x="454" y="244"/>
                  </a:lnTo>
                  <a:lnTo>
                    <a:pt x="454" y="244"/>
                  </a:lnTo>
                  <a:lnTo>
                    <a:pt x="454" y="244"/>
                  </a:lnTo>
                  <a:lnTo>
                    <a:pt x="454" y="244"/>
                  </a:lnTo>
                  <a:lnTo>
                    <a:pt x="454" y="244"/>
                  </a:lnTo>
                  <a:lnTo>
                    <a:pt x="449" y="246"/>
                  </a:lnTo>
                  <a:lnTo>
                    <a:pt x="449" y="246"/>
                  </a:lnTo>
                  <a:lnTo>
                    <a:pt x="449" y="246"/>
                  </a:lnTo>
                  <a:lnTo>
                    <a:pt x="447" y="249"/>
                  </a:lnTo>
                  <a:lnTo>
                    <a:pt x="447" y="249"/>
                  </a:lnTo>
                  <a:lnTo>
                    <a:pt x="447" y="249"/>
                  </a:lnTo>
                  <a:lnTo>
                    <a:pt x="445" y="246"/>
                  </a:lnTo>
                  <a:lnTo>
                    <a:pt x="445" y="249"/>
                  </a:lnTo>
                  <a:lnTo>
                    <a:pt x="445" y="249"/>
                  </a:lnTo>
                  <a:lnTo>
                    <a:pt x="445" y="246"/>
                  </a:lnTo>
                  <a:lnTo>
                    <a:pt x="445" y="246"/>
                  </a:lnTo>
                  <a:lnTo>
                    <a:pt x="442" y="246"/>
                  </a:lnTo>
                  <a:lnTo>
                    <a:pt x="442" y="249"/>
                  </a:lnTo>
                  <a:lnTo>
                    <a:pt x="442" y="249"/>
                  </a:lnTo>
                  <a:lnTo>
                    <a:pt x="442" y="246"/>
                  </a:lnTo>
                  <a:lnTo>
                    <a:pt x="440" y="249"/>
                  </a:lnTo>
                  <a:lnTo>
                    <a:pt x="433" y="249"/>
                  </a:lnTo>
                  <a:lnTo>
                    <a:pt x="433" y="249"/>
                  </a:lnTo>
                  <a:lnTo>
                    <a:pt x="433" y="249"/>
                  </a:lnTo>
                  <a:lnTo>
                    <a:pt x="433" y="249"/>
                  </a:lnTo>
                  <a:lnTo>
                    <a:pt x="433" y="246"/>
                  </a:lnTo>
                  <a:lnTo>
                    <a:pt x="433" y="246"/>
                  </a:lnTo>
                  <a:lnTo>
                    <a:pt x="430" y="246"/>
                  </a:lnTo>
                  <a:lnTo>
                    <a:pt x="430" y="246"/>
                  </a:lnTo>
                  <a:lnTo>
                    <a:pt x="430" y="246"/>
                  </a:lnTo>
                  <a:lnTo>
                    <a:pt x="430" y="246"/>
                  </a:lnTo>
                  <a:lnTo>
                    <a:pt x="426" y="244"/>
                  </a:lnTo>
                  <a:lnTo>
                    <a:pt x="426" y="244"/>
                  </a:lnTo>
                  <a:lnTo>
                    <a:pt x="426" y="244"/>
                  </a:lnTo>
                  <a:lnTo>
                    <a:pt x="421" y="242"/>
                  </a:lnTo>
                  <a:lnTo>
                    <a:pt x="419" y="242"/>
                  </a:lnTo>
                  <a:lnTo>
                    <a:pt x="416" y="244"/>
                  </a:lnTo>
                  <a:lnTo>
                    <a:pt x="416" y="244"/>
                  </a:lnTo>
                  <a:lnTo>
                    <a:pt x="416" y="244"/>
                  </a:lnTo>
                  <a:lnTo>
                    <a:pt x="416" y="244"/>
                  </a:lnTo>
                  <a:lnTo>
                    <a:pt x="414" y="244"/>
                  </a:lnTo>
                  <a:lnTo>
                    <a:pt x="414" y="244"/>
                  </a:lnTo>
                  <a:lnTo>
                    <a:pt x="414" y="246"/>
                  </a:lnTo>
                  <a:lnTo>
                    <a:pt x="414" y="244"/>
                  </a:lnTo>
                  <a:lnTo>
                    <a:pt x="411" y="244"/>
                  </a:lnTo>
                  <a:lnTo>
                    <a:pt x="409" y="244"/>
                  </a:lnTo>
                  <a:lnTo>
                    <a:pt x="409" y="244"/>
                  </a:lnTo>
                  <a:lnTo>
                    <a:pt x="409" y="244"/>
                  </a:lnTo>
                  <a:lnTo>
                    <a:pt x="409" y="242"/>
                  </a:lnTo>
                  <a:lnTo>
                    <a:pt x="407" y="242"/>
                  </a:lnTo>
                  <a:lnTo>
                    <a:pt x="407" y="242"/>
                  </a:lnTo>
                  <a:lnTo>
                    <a:pt x="404" y="242"/>
                  </a:lnTo>
                  <a:lnTo>
                    <a:pt x="404" y="242"/>
                  </a:lnTo>
                  <a:lnTo>
                    <a:pt x="402" y="242"/>
                  </a:lnTo>
                  <a:lnTo>
                    <a:pt x="402" y="244"/>
                  </a:lnTo>
                  <a:lnTo>
                    <a:pt x="400" y="244"/>
                  </a:lnTo>
                  <a:lnTo>
                    <a:pt x="400" y="246"/>
                  </a:lnTo>
                  <a:lnTo>
                    <a:pt x="397" y="244"/>
                  </a:lnTo>
                  <a:lnTo>
                    <a:pt x="397" y="244"/>
                  </a:lnTo>
                  <a:lnTo>
                    <a:pt x="397" y="244"/>
                  </a:lnTo>
                  <a:lnTo>
                    <a:pt x="397" y="242"/>
                  </a:lnTo>
                  <a:lnTo>
                    <a:pt x="397" y="242"/>
                  </a:lnTo>
                  <a:lnTo>
                    <a:pt x="395" y="242"/>
                  </a:lnTo>
                  <a:lnTo>
                    <a:pt x="395" y="242"/>
                  </a:lnTo>
                  <a:lnTo>
                    <a:pt x="395" y="242"/>
                  </a:lnTo>
                  <a:lnTo>
                    <a:pt x="393" y="239"/>
                  </a:lnTo>
                  <a:lnTo>
                    <a:pt x="393" y="239"/>
                  </a:lnTo>
                  <a:lnTo>
                    <a:pt x="393" y="239"/>
                  </a:lnTo>
                  <a:lnTo>
                    <a:pt x="393" y="239"/>
                  </a:lnTo>
                  <a:lnTo>
                    <a:pt x="393" y="239"/>
                  </a:lnTo>
                  <a:lnTo>
                    <a:pt x="393" y="239"/>
                  </a:lnTo>
                  <a:lnTo>
                    <a:pt x="390" y="242"/>
                  </a:lnTo>
                  <a:lnTo>
                    <a:pt x="388" y="244"/>
                  </a:lnTo>
                  <a:lnTo>
                    <a:pt x="388" y="244"/>
                  </a:lnTo>
                  <a:lnTo>
                    <a:pt x="388" y="251"/>
                  </a:lnTo>
                  <a:lnTo>
                    <a:pt x="388" y="253"/>
                  </a:lnTo>
                  <a:lnTo>
                    <a:pt x="388" y="256"/>
                  </a:lnTo>
                  <a:lnTo>
                    <a:pt x="390" y="258"/>
                  </a:lnTo>
                  <a:lnTo>
                    <a:pt x="390" y="258"/>
                  </a:lnTo>
                  <a:lnTo>
                    <a:pt x="390" y="258"/>
                  </a:lnTo>
                  <a:lnTo>
                    <a:pt x="390" y="261"/>
                  </a:lnTo>
                  <a:lnTo>
                    <a:pt x="393" y="261"/>
                  </a:lnTo>
                  <a:lnTo>
                    <a:pt x="393" y="261"/>
                  </a:lnTo>
                  <a:lnTo>
                    <a:pt x="395" y="261"/>
                  </a:lnTo>
                  <a:lnTo>
                    <a:pt x="395" y="261"/>
                  </a:lnTo>
                  <a:lnTo>
                    <a:pt x="397" y="261"/>
                  </a:lnTo>
                  <a:lnTo>
                    <a:pt x="397" y="263"/>
                  </a:lnTo>
                  <a:lnTo>
                    <a:pt x="400" y="263"/>
                  </a:lnTo>
                  <a:lnTo>
                    <a:pt x="400" y="263"/>
                  </a:lnTo>
                  <a:lnTo>
                    <a:pt x="400" y="263"/>
                  </a:lnTo>
                  <a:lnTo>
                    <a:pt x="402" y="261"/>
                  </a:lnTo>
                  <a:lnTo>
                    <a:pt x="402" y="261"/>
                  </a:lnTo>
                  <a:lnTo>
                    <a:pt x="404" y="263"/>
                  </a:lnTo>
                  <a:lnTo>
                    <a:pt x="404" y="263"/>
                  </a:lnTo>
                  <a:lnTo>
                    <a:pt x="407" y="263"/>
                  </a:lnTo>
                  <a:lnTo>
                    <a:pt x="407" y="263"/>
                  </a:lnTo>
                  <a:lnTo>
                    <a:pt x="407" y="263"/>
                  </a:lnTo>
                  <a:lnTo>
                    <a:pt x="407" y="265"/>
                  </a:lnTo>
                  <a:lnTo>
                    <a:pt x="409" y="265"/>
                  </a:lnTo>
                  <a:lnTo>
                    <a:pt x="409" y="265"/>
                  </a:lnTo>
                  <a:lnTo>
                    <a:pt x="409" y="265"/>
                  </a:lnTo>
                  <a:lnTo>
                    <a:pt x="409" y="265"/>
                  </a:lnTo>
                  <a:lnTo>
                    <a:pt x="409" y="265"/>
                  </a:lnTo>
                  <a:lnTo>
                    <a:pt x="409" y="268"/>
                  </a:lnTo>
                  <a:lnTo>
                    <a:pt x="409" y="268"/>
                  </a:lnTo>
                  <a:lnTo>
                    <a:pt x="409" y="268"/>
                  </a:lnTo>
                  <a:lnTo>
                    <a:pt x="411" y="268"/>
                  </a:lnTo>
                  <a:lnTo>
                    <a:pt x="411" y="268"/>
                  </a:lnTo>
                  <a:lnTo>
                    <a:pt x="414" y="268"/>
                  </a:lnTo>
                  <a:lnTo>
                    <a:pt x="414" y="268"/>
                  </a:lnTo>
                  <a:lnTo>
                    <a:pt x="414" y="268"/>
                  </a:lnTo>
                  <a:lnTo>
                    <a:pt x="414" y="268"/>
                  </a:lnTo>
                  <a:lnTo>
                    <a:pt x="414" y="268"/>
                  </a:lnTo>
                  <a:lnTo>
                    <a:pt x="414" y="270"/>
                  </a:lnTo>
                  <a:lnTo>
                    <a:pt x="414" y="270"/>
                  </a:lnTo>
                  <a:lnTo>
                    <a:pt x="414" y="270"/>
                  </a:lnTo>
                  <a:lnTo>
                    <a:pt x="416" y="270"/>
                  </a:lnTo>
                  <a:lnTo>
                    <a:pt x="414" y="270"/>
                  </a:lnTo>
                  <a:lnTo>
                    <a:pt x="414" y="270"/>
                  </a:lnTo>
                  <a:lnTo>
                    <a:pt x="414" y="270"/>
                  </a:lnTo>
                  <a:lnTo>
                    <a:pt x="414" y="270"/>
                  </a:lnTo>
                  <a:lnTo>
                    <a:pt x="414" y="272"/>
                  </a:lnTo>
                  <a:lnTo>
                    <a:pt x="414" y="272"/>
                  </a:lnTo>
                  <a:lnTo>
                    <a:pt x="416" y="272"/>
                  </a:lnTo>
                  <a:lnTo>
                    <a:pt x="419" y="272"/>
                  </a:lnTo>
                  <a:lnTo>
                    <a:pt x="421" y="275"/>
                  </a:lnTo>
                  <a:lnTo>
                    <a:pt x="423" y="275"/>
                  </a:lnTo>
                  <a:lnTo>
                    <a:pt x="423" y="275"/>
                  </a:lnTo>
                  <a:lnTo>
                    <a:pt x="423" y="275"/>
                  </a:lnTo>
                  <a:lnTo>
                    <a:pt x="423" y="272"/>
                  </a:lnTo>
                  <a:lnTo>
                    <a:pt x="423" y="275"/>
                  </a:lnTo>
                  <a:lnTo>
                    <a:pt x="423" y="275"/>
                  </a:lnTo>
                  <a:lnTo>
                    <a:pt x="423" y="275"/>
                  </a:lnTo>
                  <a:lnTo>
                    <a:pt x="423" y="277"/>
                  </a:lnTo>
                  <a:lnTo>
                    <a:pt x="423" y="277"/>
                  </a:lnTo>
                  <a:lnTo>
                    <a:pt x="426" y="277"/>
                  </a:lnTo>
                  <a:lnTo>
                    <a:pt x="426" y="280"/>
                  </a:lnTo>
                  <a:lnTo>
                    <a:pt x="426" y="280"/>
                  </a:lnTo>
                  <a:lnTo>
                    <a:pt x="426" y="280"/>
                  </a:lnTo>
                  <a:lnTo>
                    <a:pt x="426" y="280"/>
                  </a:lnTo>
                  <a:lnTo>
                    <a:pt x="423" y="280"/>
                  </a:lnTo>
                  <a:lnTo>
                    <a:pt x="423" y="282"/>
                  </a:lnTo>
                  <a:lnTo>
                    <a:pt x="423" y="282"/>
                  </a:lnTo>
                  <a:lnTo>
                    <a:pt x="423" y="282"/>
                  </a:lnTo>
                  <a:lnTo>
                    <a:pt x="426" y="282"/>
                  </a:lnTo>
                  <a:lnTo>
                    <a:pt x="426" y="282"/>
                  </a:lnTo>
                  <a:lnTo>
                    <a:pt x="428" y="282"/>
                  </a:lnTo>
                  <a:lnTo>
                    <a:pt x="428" y="282"/>
                  </a:lnTo>
                  <a:lnTo>
                    <a:pt x="428" y="280"/>
                  </a:lnTo>
                  <a:lnTo>
                    <a:pt x="430" y="280"/>
                  </a:lnTo>
                  <a:lnTo>
                    <a:pt x="430" y="277"/>
                  </a:lnTo>
                  <a:lnTo>
                    <a:pt x="430" y="277"/>
                  </a:lnTo>
                  <a:lnTo>
                    <a:pt x="430" y="277"/>
                  </a:lnTo>
                  <a:lnTo>
                    <a:pt x="430" y="277"/>
                  </a:lnTo>
                  <a:lnTo>
                    <a:pt x="430" y="277"/>
                  </a:lnTo>
                  <a:lnTo>
                    <a:pt x="433" y="277"/>
                  </a:lnTo>
                  <a:lnTo>
                    <a:pt x="433" y="277"/>
                  </a:lnTo>
                  <a:lnTo>
                    <a:pt x="435" y="277"/>
                  </a:lnTo>
                  <a:lnTo>
                    <a:pt x="435" y="277"/>
                  </a:lnTo>
                  <a:lnTo>
                    <a:pt x="435" y="277"/>
                  </a:lnTo>
                  <a:lnTo>
                    <a:pt x="437" y="275"/>
                  </a:lnTo>
                  <a:lnTo>
                    <a:pt x="437" y="275"/>
                  </a:lnTo>
                  <a:lnTo>
                    <a:pt x="437" y="275"/>
                  </a:lnTo>
                  <a:lnTo>
                    <a:pt x="440" y="277"/>
                  </a:lnTo>
                  <a:lnTo>
                    <a:pt x="440" y="277"/>
                  </a:lnTo>
                  <a:lnTo>
                    <a:pt x="445" y="280"/>
                  </a:lnTo>
                  <a:lnTo>
                    <a:pt x="447" y="280"/>
                  </a:lnTo>
                  <a:lnTo>
                    <a:pt x="449" y="284"/>
                  </a:lnTo>
                  <a:lnTo>
                    <a:pt x="449" y="287"/>
                  </a:lnTo>
                  <a:lnTo>
                    <a:pt x="452" y="287"/>
                  </a:lnTo>
                  <a:lnTo>
                    <a:pt x="452" y="287"/>
                  </a:lnTo>
                  <a:lnTo>
                    <a:pt x="452" y="289"/>
                  </a:lnTo>
                  <a:lnTo>
                    <a:pt x="454" y="289"/>
                  </a:lnTo>
                  <a:lnTo>
                    <a:pt x="454" y="291"/>
                  </a:lnTo>
                  <a:lnTo>
                    <a:pt x="454" y="289"/>
                  </a:lnTo>
                  <a:lnTo>
                    <a:pt x="456" y="289"/>
                  </a:lnTo>
                  <a:lnTo>
                    <a:pt x="456" y="291"/>
                  </a:lnTo>
                  <a:lnTo>
                    <a:pt x="456" y="291"/>
                  </a:lnTo>
                  <a:lnTo>
                    <a:pt x="459" y="289"/>
                  </a:lnTo>
                  <a:lnTo>
                    <a:pt x="459" y="289"/>
                  </a:lnTo>
                  <a:lnTo>
                    <a:pt x="464" y="289"/>
                  </a:lnTo>
                  <a:lnTo>
                    <a:pt x="466" y="289"/>
                  </a:lnTo>
                  <a:lnTo>
                    <a:pt x="466" y="289"/>
                  </a:lnTo>
                  <a:lnTo>
                    <a:pt x="466" y="289"/>
                  </a:lnTo>
                  <a:lnTo>
                    <a:pt x="466" y="289"/>
                  </a:lnTo>
                  <a:lnTo>
                    <a:pt x="468" y="289"/>
                  </a:lnTo>
                  <a:lnTo>
                    <a:pt x="468" y="289"/>
                  </a:lnTo>
                  <a:lnTo>
                    <a:pt x="468" y="291"/>
                  </a:lnTo>
                  <a:lnTo>
                    <a:pt x="471" y="289"/>
                  </a:lnTo>
                  <a:lnTo>
                    <a:pt x="471" y="289"/>
                  </a:lnTo>
                  <a:lnTo>
                    <a:pt x="471" y="289"/>
                  </a:lnTo>
                  <a:lnTo>
                    <a:pt x="473" y="289"/>
                  </a:lnTo>
                  <a:lnTo>
                    <a:pt x="473" y="289"/>
                  </a:lnTo>
                  <a:lnTo>
                    <a:pt x="473" y="289"/>
                  </a:lnTo>
                  <a:lnTo>
                    <a:pt x="473" y="291"/>
                  </a:lnTo>
                  <a:lnTo>
                    <a:pt x="473" y="291"/>
                  </a:lnTo>
                  <a:lnTo>
                    <a:pt x="473" y="291"/>
                  </a:lnTo>
                  <a:lnTo>
                    <a:pt x="475" y="291"/>
                  </a:lnTo>
                  <a:lnTo>
                    <a:pt x="475" y="289"/>
                  </a:lnTo>
                  <a:lnTo>
                    <a:pt x="473" y="289"/>
                  </a:lnTo>
                  <a:lnTo>
                    <a:pt x="475" y="289"/>
                  </a:lnTo>
                  <a:lnTo>
                    <a:pt x="475" y="289"/>
                  </a:lnTo>
                  <a:lnTo>
                    <a:pt x="475" y="287"/>
                  </a:lnTo>
                  <a:lnTo>
                    <a:pt x="475" y="287"/>
                  </a:lnTo>
                  <a:lnTo>
                    <a:pt x="475" y="289"/>
                  </a:lnTo>
                  <a:lnTo>
                    <a:pt x="475" y="289"/>
                  </a:lnTo>
                  <a:lnTo>
                    <a:pt x="478" y="289"/>
                  </a:lnTo>
                  <a:lnTo>
                    <a:pt x="478" y="289"/>
                  </a:lnTo>
                  <a:lnTo>
                    <a:pt x="478" y="289"/>
                  </a:lnTo>
                  <a:lnTo>
                    <a:pt x="478" y="289"/>
                  </a:lnTo>
                  <a:lnTo>
                    <a:pt x="478" y="289"/>
                  </a:lnTo>
                  <a:lnTo>
                    <a:pt x="478" y="289"/>
                  </a:lnTo>
                  <a:lnTo>
                    <a:pt x="480" y="289"/>
                  </a:lnTo>
                  <a:lnTo>
                    <a:pt x="480" y="289"/>
                  </a:lnTo>
                  <a:lnTo>
                    <a:pt x="480" y="287"/>
                  </a:lnTo>
                  <a:lnTo>
                    <a:pt x="482" y="287"/>
                  </a:lnTo>
                  <a:lnTo>
                    <a:pt x="482" y="287"/>
                  </a:lnTo>
                  <a:lnTo>
                    <a:pt x="482" y="289"/>
                  </a:lnTo>
                  <a:lnTo>
                    <a:pt x="485" y="289"/>
                  </a:lnTo>
                  <a:lnTo>
                    <a:pt x="485" y="289"/>
                  </a:lnTo>
                  <a:lnTo>
                    <a:pt x="485" y="289"/>
                  </a:lnTo>
                  <a:lnTo>
                    <a:pt x="485" y="289"/>
                  </a:lnTo>
                  <a:lnTo>
                    <a:pt x="487" y="289"/>
                  </a:lnTo>
                  <a:lnTo>
                    <a:pt x="490" y="289"/>
                  </a:lnTo>
                  <a:lnTo>
                    <a:pt x="490" y="289"/>
                  </a:lnTo>
                  <a:lnTo>
                    <a:pt x="490" y="289"/>
                  </a:lnTo>
                  <a:lnTo>
                    <a:pt x="490" y="289"/>
                  </a:lnTo>
                  <a:lnTo>
                    <a:pt x="490" y="289"/>
                  </a:lnTo>
                  <a:lnTo>
                    <a:pt x="490" y="289"/>
                  </a:lnTo>
                  <a:lnTo>
                    <a:pt x="490" y="289"/>
                  </a:lnTo>
                  <a:lnTo>
                    <a:pt x="490" y="289"/>
                  </a:lnTo>
                  <a:lnTo>
                    <a:pt x="492" y="289"/>
                  </a:lnTo>
                  <a:lnTo>
                    <a:pt x="492" y="289"/>
                  </a:lnTo>
                  <a:lnTo>
                    <a:pt x="492" y="289"/>
                  </a:lnTo>
                  <a:lnTo>
                    <a:pt x="492" y="289"/>
                  </a:lnTo>
                  <a:lnTo>
                    <a:pt x="494" y="289"/>
                  </a:lnTo>
                  <a:lnTo>
                    <a:pt x="497" y="289"/>
                  </a:lnTo>
                  <a:lnTo>
                    <a:pt x="497" y="289"/>
                  </a:lnTo>
                  <a:lnTo>
                    <a:pt x="499" y="287"/>
                  </a:lnTo>
                  <a:lnTo>
                    <a:pt x="499" y="287"/>
                  </a:lnTo>
                  <a:lnTo>
                    <a:pt x="499" y="287"/>
                  </a:lnTo>
                  <a:lnTo>
                    <a:pt x="501" y="284"/>
                  </a:lnTo>
                  <a:lnTo>
                    <a:pt x="504" y="282"/>
                  </a:lnTo>
                  <a:lnTo>
                    <a:pt x="504" y="284"/>
                  </a:lnTo>
                  <a:lnTo>
                    <a:pt x="504" y="284"/>
                  </a:lnTo>
                  <a:lnTo>
                    <a:pt x="504" y="284"/>
                  </a:lnTo>
                  <a:lnTo>
                    <a:pt x="504" y="284"/>
                  </a:lnTo>
                  <a:lnTo>
                    <a:pt x="504" y="282"/>
                  </a:lnTo>
                  <a:lnTo>
                    <a:pt x="506" y="282"/>
                  </a:lnTo>
                  <a:lnTo>
                    <a:pt x="506" y="282"/>
                  </a:lnTo>
                  <a:lnTo>
                    <a:pt x="506" y="282"/>
                  </a:lnTo>
                  <a:lnTo>
                    <a:pt x="506" y="282"/>
                  </a:lnTo>
                  <a:lnTo>
                    <a:pt x="509" y="282"/>
                  </a:lnTo>
                  <a:lnTo>
                    <a:pt x="509" y="282"/>
                  </a:lnTo>
                  <a:lnTo>
                    <a:pt x="509" y="282"/>
                  </a:lnTo>
                  <a:lnTo>
                    <a:pt x="509" y="282"/>
                  </a:lnTo>
                  <a:lnTo>
                    <a:pt x="511" y="282"/>
                  </a:lnTo>
                  <a:lnTo>
                    <a:pt x="513" y="280"/>
                  </a:lnTo>
                  <a:lnTo>
                    <a:pt x="513" y="280"/>
                  </a:lnTo>
                  <a:lnTo>
                    <a:pt x="513" y="280"/>
                  </a:lnTo>
                  <a:lnTo>
                    <a:pt x="516" y="277"/>
                  </a:lnTo>
                  <a:lnTo>
                    <a:pt x="516" y="277"/>
                  </a:lnTo>
                  <a:lnTo>
                    <a:pt x="516" y="277"/>
                  </a:lnTo>
                  <a:lnTo>
                    <a:pt x="516" y="275"/>
                  </a:lnTo>
                  <a:lnTo>
                    <a:pt x="516" y="275"/>
                  </a:lnTo>
                  <a:lnTo>
                    <a:pt x="516" y="275"/>
                  </a:lnTo>
                  <a:lnTo>
                    <a:pt x="516" y="272"/>
                  </a:lnTo>
                  <a:lnTo>
                    <a:pt x="516" y="272"/>
                  </a:lnTo>
                  <a:lnTo>
                    <a:pt x="518" y="275"/>
                  </a:lnTo>
                  <a:lnTo>
                    <a:pt x="518" y="275"/>
                  </a:lnTo>
                  <a:lnTo>
                    <a:pt x="518" y="275"/>
                  </a:lnTo>
                  <a:lnTo>
                    <a:pt x="520" y="275"/>
                  </a:lnTo>
                  <a:lnTo>
                    <a:pt x="523" y="272"/>
                  </a:lnTo>
                  <a:lnTo>
                    <a:pt x="525" y="275"/>
                  </a:lnTo>
                  <a:lnTo>
                    <a:pt x="527" y="275"/>
                  </a:lnTo>
                  <a:lnTo>
                    <a:pt x="527" y="272"/>
                  </a:lnTo>
                  <a:lnTo>
                    <a:pt x="530" y="272"/>
                  </a:lnTo>
                  <a:lnTo>
                    <a:pt x="530" y="270"/>
                  </a:lnTo>
                  <a:lnTo>
                    <a:pt x="535" y="270"/>
                  </a:lnTo>
                  <a:lnTo>
                    <a:pt x="535" y="270"/>
                  </a:lnTo>
                  <a:lnTo>
                    <a:pt x="535" y="270"/>
                  </a:lnTo>
                  <a:lnTo>
                    <a:pt x="535" y="270"/>
                  </a:lnTo>
                  <a:lnTo>
                    <a:pt x="535" y="268"/>
                  </a:lnTo>
                  <a:lnTo>
                    <a:pt x="537" y="268"/>
                  </a:lnTo>
                  <a:lnTo>
                    <a:pt x="537" y="268"/>
                  </a:lnTo>
                  <a:lnTo>
                    <a:pt x="537" y="268"/>
                  </a:lnTo>
                  <a:lnTo>
                    <a:pt x="539" y="265"/>
                  </a:lnTo>
                  <a:lnTo>
                    <a:pt x="539" y="263"/>
                  </a:lnTo>
                  <a:lnTo>
                    <a:pt x="539" y="263"/>
                  </a:lnTo>
                  <a:lnTo>
                    <a:pt x="542" y="263"/>
                  </a:lnTo>
                  <a:lnTo>
                    <a:pt x="542" y="263"/>
                  </a:lnTo>
                  <a:lnTo>
                    <a:pt x="544" y="263"/>
                  </a:lnTo>
                  <a:lnTo>
                    <a:pt x="544" y="261"/>
                  </a:lnTo>
                  <a:lnTo>
                    <a:pt x="546" y="261"/>
                  </a:lnTo>
                  <a:lnTo>
                    <a:pt x="546" y="258"/>
                  </a:lnTo>
                  <a:lnTo>
                    <a:pt x="546" y="258"/>
                  </a:lnTo>
                  <a:lnTo>
                    <a:pt x="546" y="256"/>
                  </a:lnTo>
                  <a:lnTo>
                    <a:pt x="546" y="256"/>
                  </a:lnTo>
                  <a:lnTo>
                    <a:pt x="546" y="256"/>
                  </a:lnTo>
                  <a:lnTo>
                    <a:pt x="549" y="253"/>
                  </a:lnTo>
                  <a:lnTo>
                    <a:pt x="549" y="253"/>
                  </a:lnTo>
                  <a:lnTo>
                    <a:pt x="551" y="253"/>
                  </a:lnTo>
                  <a:lnTo>
                    <a:pt x="551" y="253"/>
                  </a:lnTo>
                  <a:lnTo>
                    <a:pt x="553" y="253"/>
                  </a:lnTo>
                  <a:lnTo>
                    <a:pt x="553" y="251"/>
                  </a:lnTo>
                  <a:lnTo>
                    <a:pt x="551" y="251"/>
                  </a:lnTo>
                  <a:lnTo>
                    <a:pt x="551" y="249"/>
                  </a:lnTo>
                  <a:lnTo>
                    <a:pt x="549" y="249"/>
                  </a:lnTo>
                  <a:lnTo>
                    <a:pt x="549" y="249"/>
                  </a:lnTo>
                  <a:lnTo>
                    <a:pt x="549" y="249"/>
                  </a:lnTo>
                  <a:lnTo>
                    <a:pt x="549" y="249"/>
                  </a:lnTo>
                  <a:lnTo>
                    <a:pt x="549" y="246"/>
                  </a:lnTo>
                  <a:lnTo>
                    <a:pt x="549" y="246"/>
                  </a:lnTo>
                  <a:lnTo>
                    <a:pt x="549" y="244"/>
                  </a:lnTo>
                  <a:lnTo>
                    <a:pt x="551" y="244"/>
                  </a:lnTo>
                  <a:lnTo>
                    <a:pt x="551" y="244"/>
                  </a:lnTo>
                  <a:lnTo>
                    <a:pt x="556" y="244"/>
                  </a:lnTo>
                  <a:lnTo>
                    <a:pt x="556" y="246"/>
                  </a:lnTo>
                  <a:lnTo>
                    <a:pt x="556" y="246"/>
                  </a:lnTo>
                  <a:lnTo>
                    <a:pt x="556" y="246"/>
                  </a:lnTo>
                  <a:lnTo>
                    <a:pt x="556" y="246"/>
                  </a:lnTo>
                  <a:lnTo>
                    <a:pt x="558" y="246"/>
                  </a:lnTo>
                  <a:lnTo>
                    <a:pt x="558" y="246"/>
                  </a:lnTo>
                  <a:lnTo>
                    <a:pt x="558" y="246"/>
                  </a:lnTo>
                  <a:lnTo>
                    <a:pt x="561" y="244"/>
                  </a:lnTo>
                  <a:lnTo>
                    <a:pt x="561" y="244"/>
                  </a:lnTo>
                  <a:lnTo>
                    <a:pt x="563" y="244"/>
                  </a:lnTo>
                  <a:lnTo>
                    <a:pt x="563" y="244"/>
                  </a:lnTo>
                  <a:lnTo>
                    <a:pt x="565" y="246"/>
                  </a:lnTo>
                  <a:lnTo>
                    <a:pt x="565" y="249"/>
                  </a:lnTo>
                  <a:lnTo>
                    <a:pt x="568" y="249"/>
                  </a:lnTo>
                  <a:lnTo>
                    <a:pt x="568" y="249"/>
                  </a:lnTo>
                  <a:lnTo>
                    <a:pt x="570" y="249"/>
                  </a:lnTo>
                  <a:lnTo>
                    <a:pt x="570" y="246"/>
                  </a:lnTo>
                  <a:lnTo>
                    <a:pt x="570" y="246"/>
                  </a:lnTo>
                  <a:lnTo>
                    <a:pt x="572" y="246"/>
                  </a:lnTo>
                  <a:lnTo>
                    <a:pt x="572" y="246"/>
                  </a:lnTo>
                  <a:lnTo>
                    <a:pt x="575" y="244"/>
                  </a:lnTo>
                  <a:lnTo>
                    <a:pt x="575" y="244"/>
                  </a:lnTo>
                  <a:lnTo>
                    <a:pt x="577" y="242"/>
                  </a:lnTo>
                  <a:lnTo>
                    <a:pt x="577" y="242"/>
                  </a:lnTo>
                  <a:lnTo>
                    <a:pt x="580" y="242"/>
                  </a:lnTo>
                  <a:lnTo>
                    <a:pt x="582" y="242"/>
                  </a:lnTo>
                  <a:lnTo>
                    <a:pt x="582" y="242"/>
                  </a:lnTo>
                  <a:lnTo>
                    <a:pt x="582" y="239"/>
                  </a:lnTo>
                  <a:lnTo>
                    <a:pt x="582" y="239"/>
                  </a:lnTo>
                  <a:lnTo>
                    <a:pt x="582" y="239"/>
                  </a:lnTo>
                  <a:lnTo>
                    <a:pt x="582" y="239"/>
                  </a:lnTo>
                  <a:lnTo>
                    <a:pt x="582" y="239"/>
                  </a:lnTo>
                  <a:lnTo>
                    <a:pt x="584" y="239"/>
                  </a:lnTo>
                  <a:lnTo>
                    <a:pt x="584" y="235"/>
                  </a:lnTo>
                  <a:lnTo>
                    <a:pt x="584" y="235"/>
                  </a:lnTo>
                  <a:lnTo>
                    <a:pt x="584" y="232"/>
                  </a:lnTo>
                  <a:lnTo>
                    <a:pt x="584" y="230"/>
                  </a:lnTo>
                  <a:lnTo>
                    <a:pt x="582" y="227"/>
                  </a:lnTo>
                  <a:lnTo>
                    <a:pt x="580" y="227"/>
                  </a:lnTo>
                  <a:lnTo>
                    <a:pt x="580" y="227"/>
                  </a:lnTo>
                  <a:lnTo>
                    <a:pt x="580" y="227"/>
                  </a:lnTo>
                  <a:lnTo>
                    <a:pt x="580" y="225"/>
                  </a:lnTo>
                  <a:lnTo>
                    <a:pt x="580" y="225"/>
                  </a:lnTo>
                  <a:lnTo>
                    <a:pt x="577" y="223"/>
                  </a:lnTo>
                  <a:lnTo>
                    <a:pt x="577" y="223"/>
                  </a:lnTo>
                  <a:lnTo>
                    <a:pt x="575" y="220"/>
                  </a:lnTo>
                  <a:lnTo>
                    <a:pt x="575" y="213"/>
                  </a:lnTo>
                  <a:lnTo>
                    <a:pt x="577" y="213"/>
                  </a:lnTo>
                  <a:lnTo>
                    <a:pt x="577" y="211"/>
                  </a:lnTo>
                  <a:lnTo>
                    <a:pt x="577" y="213"/>
                  </a:lnTo>
                  <a:lnTo>
                    <a:pt x="580" y="213"/>
                  </a:lnTo>
                  <a:lnTo>
                    <a:pt x="580" y="213"/>
                  </a:lnTo>
                  <a:lnTo>
                    <a:pt x="580" y="213"/>
                  </a:lnTo>
                  <a:lnTo>
                    <a:pt x="582" y="213"/>
                  </a:lnTo>
                  <a:lnTo>
                    <a:pt x="582" y="213"/>
                  </a:lnTo>
                  <a:lnTo>
                    <a:pt x="584" y="213"/>
                  </a:lnTo>
                  <a:lnTo>
                    <a:pt x="587" y="213"/>
                  </a:lnTo>
                  <a:lnTo>
                    <a:pt x="587" y="213"/>
                  </a:lnTo>
                  <a:lnTo>
                    <a:pt x="589" y="213"/>
                  </a:lnTo>
                  <a:lnTo>
                    <a:pt x="591" y="213"/>
                  </a:lnTo>
                  <a:lnTo>
                    <a:pt x="591" y="211"/>
                  </a:lnTo>
                  <a:lnTo>
                    <a:pt x="591" y="211"/>
                  </a:lnTo>
                  <a:lnTo>
                    <a:pt x="594" y="211"/>
                  </a:lnTo>
                  <a:lnTo>
                    <a:pt x="594" y="209"/>
                  </a:lnTo>
                  <a:close/>
                  <a:moveTo>
                    <a:pt x="601" y="166"/>
                  </a:moveTo>
                  <a:lnTo>
                    <a:pt x="601" y="166"/>
                  </a:lnTo>
                  <a:lnTo>
                    <a:pt x="601" y="166"/>
                  </a:lnTo>
                  <a:lnTo>
                    <a:pt x="603" y="168"/>
                  </a:lnTo>
                  <a:lnTo>
                    <a:pt x="603" y="168"/>
                  </a:lnTo>
                  <a:lnTo>
                    <a:pt x="603" y="168"/>
                  </a:lnTo>
                  <a:lnTo>
                    <a:pt x="603" y="166"/>
                  </a:lnTo>
                  <a:lnTo>
                    <a:pt x="606" y="166"/>
                  </a:lnTo>
                  <a:lnTo>
                    <a:pt x="603" y="164"/>
                  </a:lnTo>
                  <a:lnTo>
                    <a:pt x="603" y="164"/>
                  </a:lnTo>
                  <a:lnTo>
                    <a:pt x="603" y="164"/>
                  </a:lnTo>
                  <a:lnTo>
                    <a:pt x="603" y="161"/>
                  </a:lnTo>
                  <a:lnTo>
                    <a:pt x="603" y="164"/>
                  </a:lnTo>
                  <a:lnTo>
                    <a:pt x="601" y="164"/>
                  </a:lnTo>
                  <a:lnTo>
                    <a:pt x="601" y="164"/>
                  </a:lnTo>
                  <a:lnTo>
                    <a:pt x="601" y="166"/>
                  </a:lnTo>
                  <a:lnTo>
                    <a:pt x="601" y="166"/>
                  </a:lnTo>
                  <a:lnTo>
                    <a:pt x="601" y="166"/>
                  </a:lnTo>
                  <a:close/>
                  <a:moveTo>
                    <a:pt x="217" y="161"/>
                  </a:moveTo>
                  <a:lnTo>
                    <a:pt x="217" y="161"/>
                  </a:lnTo>
                  <a:lnTo>
                    <a:pt x="220" y="164"/>
                  </a:lnTo>
                  <a:lnTo>
                    <a:pt x="220" y="164"/>
                  </a:lnTo>
                  <a:lnTo>
                    <a:pt x="220" y="161"/>
                  </a:lnTo>
                  <a:lnTo>
                    <a:pt x="222" y="161"/>
                  </a:lnTo>
                  <a:lnTo>
                    <a:pt x="222" y="161"/>
                  </a:lnTo>
                  <a:lnTo>
                    <a:pt x="222" y="159"/>
                  </a:lnTo>
                  <a:lnTo>
                    <a:pt x="222" y="159"/>
                  </a:lnTo>
                  <a:lnTo>
                    <a:pt x="222" y="159"/>
                  </a:lnTo>
                  <a:lnTo>
                    <a:pt x="220" y="159"/>
                  </a:lnTo>
                  <a:lnTo>
                    <a:pt x="220" y="156"/>
                  </a:lnTo>
                  <a:lnTo>
                    <a:pt x="220" y="159"/>
                  </a:lnTo>
                  <a:lnTo>
                    <a:pt x="217" y="159"/>
                  </a:lnTo>
                  <a:lnTo>
                    <a:pt x="217" y="159"/>
                  </a:lnTo>
                  <a:lnTo>
                    <a:pt x="217" y="159"/>
                  </a:lnTo>
                  <a:lnTo>
                    <a:pt x="217" y="159"/>
                  </a:lnTo>
                  <a:lnTo>
                    <a:pt x="217" y="159"/>
                  </a:lnTo>
                  <a:lnTo>
                    <a:pt x="217" y="161"/>
                  </a:lnTo>
                  <a:lnTo>
                    <a:pt x="217" y="161"/>
                  </a:lnTo>
                  <a:close/>
                  <a:moveTo>
                    <a:pt x="665" y="156"/>
                  </a:moveTo>
                  <a:lnTo>
                    <a:pt x="665" y="156"/>
                  </a:lnTo>
                  <a:lnTo>
                    <a:pt x="662" y="156"/>
                  </a:lnTo>
                  <a:lnTo>
                    <a:pt x="662" y="156"/>
                  </a:lnTo>
                  <a:lnTo>
                    <a:pt x="662" y="156"/>
                  </a:lnTo>
                  <a:lnTo>
                    <a:pt x="662" y="159"/>
                  </a:lnTo>
                  <a:lnTo>
                    <a:pt x="662" y="159"/>
                  </a:lnTo>
                  <a:lnTo>
                    <a:pt x="660" y="159"/>
                  </a:lnTo>
                  <a:lnTo>
                    <a:pt x="660" y="159"/>
                  </a:lnTo>
                  <a:lnTo>
                    <a:pt x="660" y="161"/>
                  </a:lnTo>
                  <a:lnTo>
                    <a:pt x="660" y="161"/>
                  </a:lnTo>
                  <a:lnTo>
                    <a:pt x="660" y="161"/>
                  </a:lnTo>
                  <a:lnTo>
                    <a:pt x="660" y="161"/>
                  </a:lnTo>
                  <a:lnTo>
                    <a:pt x="662" y="161"/>
                  </a:lnTo>
                  <a:lnTo>
                    <a:pt x="662" y="161"/>
                  </a:lnTo>
                  <a:lnTo>
                    <a:pt x="662" y="164"/>
                  </a:lnTo>
                  <a:lnTo>
                    <a:pt x="665" y="161"/>
                  </a:lnTo>
                  <a:lnTo>
                    <a:pt x="665" y="161"/>
                  </a:lnTo>
                  <a:lnTo>
                    <a:pt x="665" y="159"/>
                  </a:lnTo>
                  <a:lnTo>
                    <a:pt x="665" y="156"/>
                  </a:lnTo>
                  <a:close/>
                  <a:moveTo>
                    <a:pt x="667" y="154"/>
                  </a:moveTo>
                  <a:lnTo>
                    <a:pt x="667" y="156"/>
                  </a:lnTo>
                  <a:lnTo>
                    <a:pt x="665" y="156"/>
                  </a:lnTo>
                  <a:lnTo>
                    <a:pt x="665" y="156"/>
                  </a:lnTo>
                  <a:lnTo>
                    <a:pt x="667" y="156"/>
                  </a:lnTo>
                  <a:lnTo>
                    <a:pt x="667" y="156"/>
                  </a:lnTo>
                  <a:lnTo>
                    <a:pt x="667" y="156"/>
                  </a:lnTo>
                  <a:lnTo>
                    <a:pt x="667" y="156"/>
                  </a:lnTo>
                  <a:lnTo>
                    <a:pt x="669" y="156"/>
                  </a:lnTo>
                  <a:lnTo>
                    <a:pt x="669" y="156"/>
                  </a:lnTo>
                  <a:lnTo>
                    <a:pt x="669" y="154"/>
                  </a:lnTo>
                  <a:lnTo>
                    <a:pt x="667" y="154"/>
                  </a:lnTo>
                  <a:close/>
                  <a:moveTo>
                    <a:pt x="196" y="126"/>
                  </a:moveTo>
                  <a:lnTo>
                    <a:pt x="196" y="126"/>
                  </a:lnTo>
                  <a:lnTo>
                    <a:pt x="196" y="128"/>
                  </a:lnTo>
                  <a:lnTo>
                    <a:pt x="196" y="126"/>
                  </a:lnTo>
                  <a:lnTo>
                    <a:pt x="196" y="126"/>
                  </a:lnTo>
                  <a:lnTo>
                    <a:pt x="196" y="126"/>
                  </a:lnTo>
                  <a:lnTo>
                    <a:pt x="196" y="126"/>
                  </a:lnTo>
                  <a:lnTo>
                    <a:pt x="196" y="126"/>
                  </a:lnTo>
                  <a:lnTo>
                    <a:pt x="196" y="126"/>
                  </a:lnTo>
                  <a:lnTo>
                    <a:pt x="196" y="126"/>
                  </a:lnTo>
                  <a:lnTo>
                    <a:pt x="196" y="126"/>
                  </a:lnTo>
                  <a:close/>
                  <a:moveTo>
                    <a:pt x="643" y="126"/>
                  </a:moveTo>
                  <a:lnTo>
                    <a:pt x="643" y="126"/>
                  </a:lnTo>
                  <a:lnTo>
                    <a:pt x="643" y="126"/>
                  </a:lnTo>
                  <a:lnTo>
                    <a:pt x="643" y="126"/>
                  </a:lnTo>
                  <a:lnTo>
                    <a:pt x="643" y="126"/>
                  </a:lnTo>
                  <a:lnTo>
                    <a:pt x="643" y="126"/>
                  </a:lnTo>
                  <a:lnTo>
                    <a:pt x="643" y="126"/>
                  </a:lnTo>
                  <a:lnTo>
                    <a:pt x="643" y="123"/>
                  </a:lnTo>
                  <a:lnTo>
                    <a:pt x="643" y="123"/>
                  </a:lnTo>
                  <a:lnTo>
                    <a:pt x="641" y="123"/>
                  </a:lnTo>
                  <a:lnTo>
                    <a:pt x="641" y="123"/>
                  </a:lnTo>
                  <a:lnTo>
                    <a:pt x="641" y="123"/>
                  </a:lnTo>
                  <a:lnTo>
                    <a:pt x="643" y="126"/>
                  </a:lnTo>
                  <a:close/>
                  <a:moveTo>
                    <a:pt x="646" y="119"/>
                  </a:moveTo>
                  <a:lnTo>
                    <a:pt x="648" y="121"/>
                  </a:lnTo>
                  <a:lnTo>
                    <a:pt x="648" y="121"/>
                  </a:lnTo>
                  <a:lnTo>
                    <a:pt x="648" y="119"/>
                  </a:lnTo>
                  <a:lnTo>
                    <a:pt x="648" y="119"/>
                  </a:lnTo>
                  <a:lnTo>
                    <a:pt x="648" y="119"/>
                  </a:lnTo>
                  <a:lnTo>
                    <a:pt x="646" y="119"/>
                  </a:lnTo>
                  <a:lnTo>
                    <a:pt x="646" y="119"/>
                  </a:lnTo>
                  <a:lnTo>
                    <a:pt x="646" y="119"/>
                  </a:lnTo>
                  <a:lnTo>
                    <a:pt x="646" y="121"/>
                  </a:lnTo>
                  <a:lnTo>
                    <a:pt x="646" y="121"/>
                  </a:lnTo>
                  <a:lnTo>
                    <a:pt x="646" y="119"/>
                  </a:lnTo>
                  <a:close/>
                  <a:moveTo>
                    <a:pt x="142" y="119"/>
                  </a:moveTo>
                  <a:lnTo>
                    <a:pt x="142" y="119"/>
                  </a:lnTo>
                  <a:lnTo>
                    <a:pt x="142" y="119"/>
                  </a:lnTo>
                  <a:lnTo>
                    <a:pt x="144" y="119"/>
                  </a:lnTo>
                  <a:lnTo>
                    <a:pt x="144" y="119"/>
                  </a:lnTo>
                  <a:lnTo>
                    <a:pt x="144" y="116"/>
                  </a:lnTo>
                  <a:lnTo>
                    <a:pt x="142" y="116"/>
                  </a:lnTo>
                  <a:lnTo>
                    <a:pt x="142" y="114"/>
                  </a:lnTo>
                  <a:lnTo>
                    <a:pt x="139" y="114"/>
                  </a:lnTo>
                  <a:lnTo>
                    <a:pt x="139" y="116"/>
                  </a:lnTo>
                  <a:lnTo>
                    <a:pt x="139" y="116"/>
                  </a:lnTo>
                  <a:lnTo>
                    <a:pt x="139" y="116"/>
                  </a:lnTo>
                  <a:lnTo>
                    <a:pt x="139" y="116"/>
                  </a:lnTo>
                  <a:lnTo>
                    <a:pt x="139" y="119"/>
                  </a:lnTo>
                  <a:lnTo>
                    <a:pt x="142" y="119"/>
                  </a:lnTo>
                  <a:close/>
                  <a:moveTo>
                    <a:pt x="717" y="114"/>
                  </a:moveTo>
                  <a:lnTo>
                    <a:pt x="717" y="116"/>
                  </a:lnTo>
                  <a:lnTo>
                    <a:pt x="719" y="121"/>
                  </a:lnTo>
                  <a:lnTo>
                    <a:pt x="722" y="123"/>
                  </a:lnTo>
                  <a:lnTo>
                    <a:pt x="722" y="123"/>
                  </a:lnTo>
                  <a:lnTo>
                    <a:pt x="719" y="119"/>
                  </a:lnTo>
                  <a:lnTo>
                    <a:pt x="717" y="114"/>
                  </a:lnTo>
                  <a:lnTo>
                    <a:pt x="717" y="111"/>
                  </a:lnTo>
                  <a:lnTo>
                    <a:pt x="714" y="109"/>
                  </a:lnTo>
                  <a:lnTo>
                    <a:pt x="714" y="109"/>
                  </a:lnTo>
                  <a:lnTo>
                    <a:pt x="712" y="109"/>
                  </a:lnTo>
                  <a:lnTo>
                    <a:pt x="714" y="111"/>
                  </a:lnTo>
                  <a:lnTo>
                    <a:pt x="717" y="114"/>
                  </a:lnTo>
                  <a:close/>
                  <a:moveTo>
                    <a:pt x="170" y="111"/>
                  </a:moveTo>
                  <a:lnTo>
                    <a:pt x="172" y="109"/>
                  </a:lnTo>
                  <a:lnTo>
                    <a:pt x="170" y="109"/>
                  </a:lnTo>
                  <a:lnTo>
                    <a:pt x="170" y="107"/>
                  </a:lnTo>
                  <a:lnTo>
                    <a:pt x="168" y="109"/>
                  </a:lnTo>
                  <a:lnTo>
                    <a:pt x="168" y="109"/>
                  </a:lnTo>
                  <a:lnTo>
                    <a:pt x="170" y="111"/>
                  </a:lnTo>
                  <a:lnTo>
                    <a:pt x="170" y="111"/>
                  </a:lnTo>
                  <a:close/>
                  <a:moveTo>
                    <a:pt x="608" y="104"/>
                  </a:moveTo>
                  <a:lnTo>
                    <a:pt x="610" y="107"/>
                  </a:lnTo>
                  <a:lnTo>
                    <a:pt x="610" y="107"/>
                  </a:lnTo>
                  <a:lnTo>
                    <a:pt x="613" y="109"/>
                  </a:lnTo>
                  <a:lnTo>
                    <a:pt x="613" y="109"/>
                  </a:lnTo>
                  <a:lnTo>
                    <a:pt x="613" y="109"/>
                  </a:lnTo>
                  <a:lnTo>
                    <a:pt x="613" y="107"/>
                  </a:lnTo>
                  <a:lnTo>
                    <a:pt x="613" y="107"/>
                  </a:lnTo>
                  <a:lnTo>
                    <a:pt x="615" y="104"/>
                  </a:lnTo>
                  <a:lnTo>
                    <a:pt x="615" y="104"/>
                  </a:lnTo>
                  <a:lnTo>
                    <a:pt x="615" y="104"/>
                  </a:lnTo>
                  <a:lnTo>
                    <a:pt x="613" y="104"/>
                  </a:lnTo>
                  <a:lnTo>
                    <a:pt x="613" y="104"/>
                  </a:lnTo>
                  <a:lnTo>
                    <a:pt x="613" y="102"/>
                  </a:lnTo>
                  <a:lnTo>
                    <a:pt x="613" y="102"/>
                  </a:lnTo>
                  <a:lnTo>
                    <a:pt x="613" y="100"/>
                  </a:lnTo>
                  <a:lnTo>
                    <a:pt x="610" y="100"/>
                  </a:lnTo>
                  <a:lnTo>
                    <a:pt x="608" y="100"/>
                  </a:lnTo>
                  <a:lnTo>
                    <a:pt x="608" y="100"/>
                  </a:lnTo>
                  <a:lnTo>
                    <a:pt x="608" y="100"/>
                  </a:lnTo>
                  <a:lnTo>
                    <a:pt x="606" y="102"/>
                  </a:lnTo>
                  <a:lnTo>
                    <a:pt x="608" y="104"/>
                  </a:lnTo>
                  <a:lnTo>
                    <a:pt x="608" y="104"/>
                  </a:lnTo>
                  <a:close/>
                  <a:moveTo>
                    <a:pt x="518" y="95"/>
                  </a:moveTo>
                  <a:lnTo>
                    <a:pt x="518" y="95"/>
                  </a:lnTo>
                  <a:lnTo>
                    <a:pt x="518" y="95"/>
                  </a:lnTo>
                  <a:lnTo>
                    <a:pt x="518" y="95"/>
                  </a:lnTo>
                  <a:lnTo>
                    <a:pt x="520" y="95"/>
                  </a:lnTo>
                  <a:lnTo>
                    <a:pt x="523" y="95"/>
                  </a:lnTo>
                  <a:lnTo>
                    <a:pt x="525" y="95"/>
                  </a:lnTo>
                  <a:lnTo>
                    <a:pt x="527" y="95"/>
                  </a:lnTo>
                  <a:lnTo>
                    <a:pt x="527" y="95"/>
                  </a:lnTo>
                  <a:lnTo>
                    <a:pt x="527" y="95"/>
                  </a:lnTo>
                  <a:lnTo>
                    <a:pt x="527" y="95"/>
                  </a:lnTo>
                  <a:lnTo>
                    <a:pt x="530" y="95"/>
                  </a:lnTo>
                  <a:lnTo>
                    <a:pt x="527" y="95"/>
                  </a:lnTo>
                  <a:lnTo>
                    <a:pt x="527" y="95"/>
                  </a:lnTo>
                  <a:lnTo>
                    <a:pt x="527" y="95"/>
                  </a:lnTo>
                  <a:lnTo>
                    <a:pt x="527" y="95"/>
                  </a:lnTo>
                  <a:lnTo>
                    <a:pt x="527" y="92"/>
                  </a:lnTo>
                  <a:lnTo>
                    <a:pt x="525" y="92"/>
                  </a:lnTo>
                  <a:lnTo>
                    <a:pt x="525" y="92"/>
                  </a:lnTo>
                  <a:lnTo>
                    <a:pt x="520" y="90"/>
                  </a:lnTo>
                  <a:lnTo>
                    <a:pt x="520" y="92"/>
                  </a:lnTo>
                  <a:lnTo>
                    <a:pt x="518" y="92"/>
                  </a:lnTo>
                  <a:lnTo>
                    <a:pt x="518" y="92"/>
                  </a:lnTo>
                  <a:lnTo>
                    <a:pt x="516" y="95"/>
                  </a:lnTo>
                  <a:lnTo>
                    <a:pt x="516" y="95"/>
                  </a:lnTo>
                  <a:lnTo>
                    <a:pt x="516" y="95"/>
                  </a:lnTo>
                  <a:lnTo>
                    <a:pt x="516" y="95"/>
                  </a:lnTo>
                  <a:lnTo>
                    <a:pt x="518" y="95"/>
                  </a:lnTo>
                  <a:close/>
                  <a:moveTo>
                    <a:pt x="580" y="90"/>
                  </a:moveTo>
                  <a:lnTo>
                    <a:pt x="580" y="88"/>
                  </a:lnTo>
                  <a:lnTo>
                    <a:pt x="580" y="88"/>
                  </a:lnTo>
                  <a:lnTo>
                    <a:pt x="577" y="88"/>
                  </a:lnTo>
                  <a:lnTo>
                    <a:pt x="577" y="88"/>
                  </a:lnTo>
                  <a:lnTo>
                    <a:pt x="577" y="90"/>
                  </a:lnTo>
                  <a:lnTo>
                    <a:pt x="577" y="90"/>
                  </a:lnTo>
                  <a:lnTo>
                    <a:pt x="577" y="90"/>
                  </a:lnTo>
                  <a:lnTo>
                    <a:pt x="577" y="90"/>
                  </a:lnTo>
                  <a:lnTo>
                    <a:pt x="580" y="90"/>
                  </a:lnTo>
                  <a:lnTo>
                    <a:pt x="580" y="90"/>
                  </a:lnTo>
                  <a:lnTo>
                    <a:pt x="580" y="92"/>
                  </a:lnTo>
                  <a:lnTo>
                    <a:pt x="580" y="95"/>
                  </a:lnTo>
                  <a:lnTo>
                    <a:pt x="580" y="97"/>
                  </a:lnTo>
                  <a:lnTo>
                    <a:pt x="582" y="97"/>
                  </a:lnTo>
                  <a:lnTo>
                    <a:pt x="582" y="95"/>
                  </a:lnTo>
                  <a:lnTo>
                    <a:pt x="584" y="95"/>
                  </a:lnTo>
                  <a:lnTo>
                    <a:pt x="584" y="92"/>
                  </a:lnTo>
                  <a:lnTo>
                    <a:pt x="584" y="92"/>
                  </a:lnTo>
                  <a:lnTo>
                    <a:pt x="582" y="90"/>
                  </a:lnTo>
                  <a:lnTo>
                    <a:pt x="580" y="90"/>
                  </a:lnTo>
                  <a:lnTo>
                    <a:pt x="580" y="90"/>
                  </a:lnTo>
                  <a:close/>
                  <a:moveTo>
                    <a:pt x="575" y="85"/>
                  </a:moveTo>
                  <a:lnTo>
                    <a:pt x="575" y="88"/>
                  </a:lnTo>
                  <a:lnTo>
                    <a:pt x="575" y="88"/>
                  </a:lnTo>
                  <a:lnTo>
                    <a:pt x="577" y="88"/>
                  </a:lnTo>
                  <a:lnTo>
                    <a:pt x="580" y="85"/>
                  </a:lnTo>
                  <a:lnTo>
                    <a:pt x="580" y="85"/>
                  </a:lnTo>
                  <a:lnTo>
                    <a:pt x="580" y="85"/>
                  </a:lnTo>
                  <a:lnTo>
                    <a:pt x="580" y="85"/>
                  </a:lnTo>
                  <a:lnTo>
                    <a:pt x="580" y="85"/>
                  </a:lnTo>
                  <a:lnTo>
                    <a:pt x="580" y="85"/>
                  </a:lnTo>
                  <a:lnTo>
                    <a:pt x="580" y="85"/>
                  </a:lnTo>
                  <a:lnTo>
                    <a:pt x="580" y="83"/>
                  </a:lnTo>
                  <a:lnTo>
                    <a:pt x="580" y="83"/>
                  </a:lnTo>
                  <a:lnTo>
                    <a:pt x="580" y="83"/>
                  </a:lnTo>
                  <a:lnTo>
                    <a:pt x="580" y="81"/>
                  </a:lnTo>
                  <a:lnTo>
                    <a:pt x="580" y="81"/>
                  </a:lnTo>
                  <a:lnTo>
                    <a:pt x="580" y="81"/>
                  </a:lnTo>
                  <a:lnTo>
                    <a:pt x="580" y="81"/>
                  </a:lnTo>
                  <a:lnTo>
                    <a:pt x="577" y="78"/>
                  </a:lnTo>
                  <a:lnTo>
                    <a:pt x="575" y="78"/>
                  </a:lnTo>
                  <a:lnTo>
                    <a:pt x="575" y="83"/>
                  </a:lnTo>
                  <a:lnTo>
                    <a:pt x="575" y="83"/>
                  </a:lnTo>
                  <a:lnTo>
                    <a:pt x="575" y="85"/>
                  </a:lnTo>
                  <a:close/>
                  <a:moveTo>
                    <a:pt x="580" y="76"/>
                  </a:moveTo>
                  <a:lnTo>
                    <a:pt x="582" y="76"/>
                  </a:lnTo>
                  <a:lnTo>
                    <a:pt x="582" y="76"/>
                  </a:lnTo>
                  <a:lnTo>
                    <a:pt x="582" y="76"/>
                  </a:lnTo>
                  <a:lnTo>
                    <a:pt x="582" y="76"/>
                  </a:lnTo>
                  <a:lnTo>
                    <a:pt x="582" y="76"/>
                  </a:lnTo>
                  <a:lnTo>
                    <a:pt x="582" y="74"/>
                  </a:lnTo>
                  <a:lnTo>
                    <a:pt x="580" y="74"/>
                  </a:lnTo>
                  <a:lnTo>
                    <a:pt x="580" y="74"/>
                  </a:lnTo>
                  <a:lnTo>
                    <a:pt x="577" y="74"/>
                  </a:lnTo>
                  <a:lnTo>
                    <a:pt x="577" y="74"/>
                  </a:lnTo>
                  <a:lnTo>
                    <a:pt x="577" y="76"/>
                  </a:lnTo>
                  <a:lnTo>
                    <a:pt x="580" y="76"/>
                  </a:lnTo>
                  <a:lnTo>
                    <a:pt x="580" y="76"/>
                  </a:lnTo>
                  <a:close/>
                  <a:moveTo>
                    <a:pt x="487" y="526"/>
                  </a:moveTo>
                  <a:lnTo>
                    <a:pt x="490" y="526"/>
                  </a:lnTo>
                  <a:lnTo>
                    <a:pt x="490" y="526"/>
                  </a:lnTo>
                  <a:lnTo>
                    <a:pt x="490" y="526"/>
                  </a:lnTo>
                  <a:lnTo>
                    <a:pt x="492" y="526"/>
                  </a:lnTo>
                  <a:lnTo>
                    <a:pt x="494" y="526"/>
                  </a:lnTo>
                  <a:lnTo>
                    <a:pt x="497" y="526"/>
                  </a:lnTo>
                  <a:lnTo>
                    <a:pt x="497" y="526"/>
                  </a:lnTo>
                  <a:lnTo>
                    <a:pt x="497" y="528"/>
                  </a:lnTo>
                  <a:lnTo>
                    <a:pt x="497" y="528"/>
                  </a:lnTo>
                  <a:lnTo>
                    <a:pt x="499" y="528"/>
                  </a:lnTo>
                  <a:lnTo>
                    <a:pt x="501" y="526"/>
                  </a:lnTo>
                  <a:lnTo>
                    <a:pt x="501" y="526"/>
                  </a:lnTo>
                  <a:lnTo>
                    <a:pt x="509" y="523"/>
                  </a:lnTo>
                  <a:lnTo>
                    <a:pt x="511" y="521"/>
                  </a:lnTo>
                  <a:lnTo>
                    <a:pt x="511" y="521"/>
                  </a:lnTo>
                  <a:lnTo>
                    <a:pt x="511" y="521"/>
                  </a:lnTo>
                  <a:lnTo>
                    <a:pt x="511" y="521"/>
                  </a:lnTo>
                  <a:lnTo>
                    <a:pt x="511" y="521"/>
                  </a:lnTo>
                  <a:lnTo>
                    <a:pt x="509" y="521"/>
                  </a:lnTo>
                  <a:lnTo>
                    <a:pt x="509" y="521"/>
                  </a:lnTo>
                  <a:lnTo>
                    <a:pt x="504" y="521"/>
                  </a:lnTo>
                  <a:lnTo>
                    <a:pt x="501" y="523"/>
                  </a:lnTo>
                  <a:lnTo>
                    <a:pt x="499" y="523"/>
                  </a:lnTo>
                  <a:lnTo>
                    <a:pt x="499" y="523"/>
                  </a:lnTo>
                  <a:lnTo>
                    <a:pt x="499" y="523"/>
                  </a:lnTo>
                  <a:lnTo>
                    <a:pt x="497" y="521"/>
                  </a:lnTo>
                  <a:lnTo>
                    <a:pt x="497" y="521"/>
                  </a:lnTo>
                  <a:lnTo>
                    <a:pt x="497" y="521"/>
                  </a:lnTo>
                  <a:lnTo>
                    <a:pt x="497" y="519"/>
                  </a:lnTo>
                  <a:lnTo>
                    <a:pt x="499" y="519"/>
                  </a:lnTo>
                  <a:lnTo>
                    <a:pt x="497" y="519"/>
                  </a:lnTo>
                  <a:lnTo>
                    <a:pt x="494" y="519"/>
                  </a:lnTo>
                  <a:lnTo>
                    <a:pt x="494" y="519"/>
                  </a:lnTo>
                  <a:lnTo>
                    <a:pt x="494" y="519"/>
                  </a:lnTo>
                  <a:lnTo>
                    <a:pt x="492" y="519"/>
                  </a:lnTo>
                  <a:lnTo>
                    <a:pt x="490" y="519"/>
                  </a:lnTo>
                  <a:lnTo>
                    <a:pt x="490" y="519"/>
                  </a:lnTo>
                  <a:lnTo>
                    <a:pt x="490" y="519"/>
                  </a:lnTo>
                  <a:lnTo>
                    <a:pt x="490" y="519"/>
                  </a:lnTo>
                  <a:lnTo>
                    <a:pt x="490" y="519"/>
                  </a:lnTo>
                  <a:lnTo>
                    <a:pt x="487" y="519"/>
                  </a:lnTo>
                  <a:lnTo>
                    <a:pt x="487" y="519"/>
                  </a:lnTo>
                  <a:lnTo>
                    <a:pt x="485" y="519"/>
                  </a:lnTo>
                  <a:lnTo>
                    <a:pt x="482" y="519"/>
                  </a:lnTo>
                  <a:lnTo>
                    <a:pt x="482" y="516"/>
                  </a:lnTo>
                  <a:lnTo>
                    <a:pt x="480" y="516"/>
                  </a:lnTo>
                  <a:lnTo>
                    <a:pt x="480" y="514"/>
                  </a:lnTo>
                  <a:lnTo>
                    <a:pt x="480" y="514"/>
                  </a:lnTo>
                  <a:lnTo>
                    <a:pt x="478" y="514"/>
                  </a:lnTo>
                  <a:lnTo>
                    <a:pt x="478" y="514"/>
                  </a:lnTo>
                  <a:lnTo>
                    <a:pt x="478" y="512"/>
                  </a:lnTo>
                  <a:lnTo>
                    <a:pt x="478" y="512"/>
                  </a:lnTo>
                  <a:lnTo>
                    <a:pt x="475" y="512"/>
                  </a:lnTo>
                  <a:lnTo>
                    <a:pt x="475" y="514"/>
                  </a:lnTo>
                  <a:lnTo>
                    <a:pt x="475" y="514"/>
                  </a:lnTo>
                  <a:lnTo>
                    <a:pt x="475" y="514"/>
                  </a:lnTo>
                  <a:lnTo>
                    <a:pt x="473" y="514"/>
                  </a:lnTo>
                  <a:lnTo>
                    <a:pt x="473" y="512"/>
                  </a:lnTo>
                  <a:lnTo>
                    <a:pt x="471" y="512"/>
                  </a:lnTo>
                  <a:lnTo>
                    <a:pt x="471" y="512"/>
                  </a:lnTo>
                  <a:lnTo>
                    <a:pt x="466" y="512"/>
                  </a:lnTo>
                  <a:lnTo>
                    <a:pt x="466" y="512"/>
                  </a:lnTo>
                  <a:lnTo>
                    <a:pt x="466" y="512"/>
                  </a:lnTo>
                  <a:lnTo>
                    <a:pt x="464" y="512"/>
                  </a:lnTo>
                  <a:lnTo>
                    <a:pt x="464" y="509"/>
                  </a:lnTo>
                  <a:lnTo>
                    <a:pt x="461" y="509"/>
                  </a:lnTo>
                  <a:lnTo>
                    <a:pt x="461" y="507"/>
                  </a:lnTo>
                  <a:lnTo>
                    <a:pt x="459" y="507"/>
                  </a:lnTo>
                  <a:lnTo>
                    <a:pt x="461" y="504"/>
                  </a:lnTo>
                  <a:lnTo>
                    <a:pt x="459" y="504"/>
                  </a:lnTo>
                  <a:lnTo>
                    <a:pt x="454" y="500"/>
                  </a:lnTo>
                  <a:lnTo>
                    <a:pt x="454" y="497"/>
                  </a:lnTo>
                  <a:lnTo>
                    <a:pt x="454" y="497"/>
                  </a:lnTo>
                  <a:lnTo>
                    <a:pt x="454" y="495"/>
                  </a:lnTo>
                  <a:lnTo>
                    <a:pt x="454" y="495"/>
                  </a:lnTo>
                  <a:lnTo>
                    <a:pt x="456" y="495"/>
                  </a:lnTo>
                  <a:lnTo>
                    <a:pt x="459" y="495"/>
                  </a:lnTo>
                  <a:lnTo>
                    <a:pt x="459" y="495"/>
                  </a:lnTo>
                  <a:lnTo>
                    <a:pt x="461" y="495"/>
                  </a:lnTo>
                  <a:lnTo>
                    <a:pt x="461" y="493"/>
                  </a:lnTo>
                  <a:lnTo>
                    <a:pt x="466" y="493"/>
                  </a:lnTo>
                  <a:lnTo>
                    <a:pt x="466" y="493"/>
                  </a:lnTo>
                  <a:lnTo>
                    <a:pt x="471" y="490"/>
                  </a:lnTo>
                  <a:lnTo>
                    <a:pt x="471" y="490"/>
                  </a:lnTo>
                  <a:lnTo>
                    <a:pt x="471" y="490"/>
                  </a:lnTo>
                  <a:lnTo>
                    <a:pt x="471" y="490"/>
                  </a:lnTo>
                  <a:lnTo>
                    <a:pt x="471" y="490"/>
                  </a:lnTo>
                  <a:lnTo>
                    <a:pt x="471" y="488"/>
                  </a:lnTo>
                  <a:lnTo>
                    <a:pt x="471" y="488"/>
                  </a:lnTo>
                  <a:lnTo>
                    <a:pt x="471" y="488"/>
                  </a:lnTo>
                  <a:lnTo>
                    <a:pt x="468" y="488"/>
                  </a:lnTo>
                  <a:lnTo>
                    <a:pt x="468" y="486"/>
                  </a:lnTo>
                  <a:lnTo>
                    <a:pt x="468" y="486"/>
                  </a:lnTo>
                  <a:lnTo>
                    <a:pt x="466" y="486"/>
                  </a:lnTo>
                  <a:lnTo>
                    <a:pt x="464" y="486"/>
                  </a:lnTo>
                  <a:lnTo>
                    <a:pt x="461" y="486"/>
                  </a:lnTo>
                  <a:lnTo>
                    <a:pt x="459" y="486"/>
                  </a:lnTo>
                  <a:lnTo>
                    <a:pt x="456" y="486"/>
                  </a:lnTo>
                  <a:lnTo>
                    <a:pt x="456" y="483"/>
                  </a:lnTo>
                  <a:lnTo>
                    <a:pt x="454" y="483"/>
                  </a:lnTo>
                  <a:lnTo>
                    <a:pt x="454" y="483"/>
                  </a:lnTo>
                  <a:lnTo>
                    <a:pt x="452" y="483"/>
                  </a:lnTo>
                  <a:lnTo>
                    <a:pt x="452" y="483"/>
                  </a:lnTo>
                  <a:lnTo>
                    <a:pt x="452" y="483"/>
                  </a:lnTo>
                  <a:lnTo>
                    <a:pt x="452" y="483"/>
                  </a:lnTo>
                  <a:lnTo>
                    <a:pt x="449" y="483"/>
                  </a:lnTo>
                  <a:lnTo>
                    <a:pt x="449" y="486"/>
                  </a:lnTo>
                  <a:lnTo>
                    <a:pt x="449" y="486"/>
                  </a:lnTo>
                  <a:lnTo>
                    <a:pt x="445" y="483"/>
                  </a:lnTo>
                  <a:lnTo>
                    <a:pt x="445" y="483"/>
                  </a:lnTo>
                  <a:lnTo>
                    <a:pt x="440" y="483"/>
                  </a:lnTo>
                  <a:lnTo>
                    <a:pt x="440" y="483"/>
                  </a:lnTo>
                  <a:lnTo>
                    <a:pt x="440" y="483"/>
                  </a:lnTo>
                  <a:lnTo>
                    <a:pt x="440" y="483"/>
                  </a:lnTo>
                  <a:lnTo>
                    <a:pt x="437" y="481"/>
                  </a:lnTo>
                  <a:lnTo>
                    <a:pt x="437" y="481"/>
                  </a:lnTo>
                  <a:lnTo>
                    <a:pt x="437" y="481"/>
                  </a:lnTo>
                  <a:lnTo>
                    <a:pt x="437" y="481"/>
                  </a:lnTo>
                  <a:lnTo>
                    <a:pt x="437" y="481"/>
                  </a:lnTo>
                  <a:lnTo>
                    <a:pt x="435" y="481"/>
                  </a:lnTo>
                  <a:lnTo>
                    <a:pt x="435" y="481"/>
                  </a:lnTo>
                  <a:lnTo>
                    <a:pt x="435" y="481"/>
                  </a:lnTo>
                  <a:lnTo>
                    <a:pt x="435" y="478"/>
                  </a:lnTo>
                  <a:lnTo>
                    <a:pt x="433" y="478"/>
                  </a:lnTo>
                  <a:lnTo>
                    <a:pt x="430" y="478"/>
                  </a:lnTo>
                  <a:lnTo>
                    <a:pt x="428" y="476"/>
                  </a:lnTo>
                  <a:lnTo>
                    <a:pt x="428" y="474"/>
                  </a:lnTo>
                  <a:lnTo>
                    <a:pt x="428" y="474"/>
                  </a:lnTo>
                  <a:lnTo>
                    <a:pt x="426" y="471"/>
                  </a:lnTo>
                  <a:lnTo>
                    <a:pt x="426" y="469"/>
                  </a:lnTo>
                  <a:lnTo>
                    <a:pt x="426" y="469"/>
                  </a:lnTo>
                  <a:lnTo>
                    <a:pt x="428" y="467"/>
                  </a:lnTo>
                  <a:lnTo>
                    <a:pt x="428" y="467"/>
                  </a:lnTo>
                  <a:lnTo>
                    <a:pt x="428" y="464"/>
                  </a:lnTo>
                  <a:lnTo>
                    <a:pt x="430" y="462"/>
                  </a:lnTo>
                  <a:lnTo>
                    <a:pt x="430" y="462"/>
                  </a:lnTo>
                  <a:lnTo>
                    <a:pt x="430" y="462"/>
                  </a:lnTo>
                  <a:lnTo>
                    <a:pt x="430" y="459"/>
                  </a:lnTo>
                  <a:lnTo>
                    <a:pt x="430" y="459"/>
                  </a:lnTo>
                  <a:lnTo>
                    <a:pt x="433" y="459"/>
                  </a:lnTo>
                  <a:lnTo>
                    <a:pt x="433" y="459"/>
                  </a:lnTo>
                  <a:lnTo>
                    <a:pt x="433" y="457"/>
                  </a:lnTo>
                  <a:lnTo>
                    <a:pt x="435" y="457"/>
                  </a:lnTo>
                  <a:lnTo>
                    <a:pt x="435" y="455"/>
                  </a:lnTo>
                  <a:lnTo>
                    <a:pt x="435" y="455"/>
                  </a:lnTo>
                  <a:lnTo>
                    <a:pt x="433" y="455"/>
                  </a:lnTo>
                  <a:lnTo>
                    <a:pt x="433" y="455"/>
                  </a:lnTo>
                  <a:lnTo>
                    <a:pt x="433" y="455"/>
                  </a:lnTo>
                  <a:lnTo>
                    <a:pt x="433" y="455"/>
                  </a:lnTo>
                  <a:lnTo>
                    <a:pt x="435" y="455"/>
                  </a:lnTo>
                  <a:lnTo>
                    <a:pt x="433" y="455"/>
                  </a:lnTo>
                  <a:lnTo>
                    <a:pt x="433" y="455"/>
                  </a:lnTo>
                  <a:lnTo>
                    <a:pt x="433" y="455"/>
                  </a:lnTo>
                  <a:lnTo>
                    <a:pt x="433" y="455"/>
                  </a:lnTo>
                  <a:lnTo>
                    <a:pt x="433" y="452"/>
                  </a:lnTo>
                  <a:lnTo>
                    <a:pt x="435" y="452"/>
                  </a:lnTo>
                  <a:lnTo>
                    <a:pt x="435" y="450"/>
                  </a:lnTo>
                  <a:lnTo>
                    <a:pt x="435" y="450"/>
                  </a:lnTo>
                  <a:lnTo>
                    <a:pt x="433" y="450"/>
                  </a:lnTo>
                  <a:lnTo>
                    <a:pt x="433" y="450"/>
                  </a:lnTo>
                  <a:lnTo>
                    <a:pt x="433" y="450"/>
                  </a:lnTo>
                  <a:lnTo>
                    <a:pt x="433" y="450"/>
                  </a:lnTo>
                  <a:lnTo>
                    <a:pt x="433" y="450"/>
                  </a:lnTo>
                  <a:lnTo>
                    <a:pt x="433" y="450"/>
                  </a:lnTo>
                  <a:lnTo>
                    <a:pt x="433" y="450"/>
                  </a:lnTo>
                  <a:lnTo>
                    <a:pt x="430" y="450"/>
                  </a:lnTo>
                  <a:lnTo>
                    <a:pt x="430" y="448"/>
                  </a:lnTo>
                  <a:lnTo>
                    <a:pt x="426" y="448"/>
                  </a:lnTo>
                  <a:lnTo>
                    <a:pt x="426" y="448"/>
                  </a:lnTo>
                  <a:lnTo>
                    <a:pt x="423" y="448"/>
                  </a:lnTo>
                  <a:lnTo>
                    <a:pt x="423" y="448"/>
                  </a:lnTo>
                  <a:lnTo>
                    <a:pt x="423" y="450"/>
                  </a:lnTo>
                  <a:lnTo>
                    <a:pt x="423" y="450"/>
                  </a:lnTo>
                  <a:lnTo>
                    <a:pt x="421" y="450"/>
                  </a:lnTo>
                  <a:lnTo>
                    <a:pt x="421" y="450"/>
                  </a:lnTo>
                  <a:lnTo>
                    <a:pt x="421" y="450"/>
                  </a:lnTo>
                  <a:lnTo>
                    <a:pt x="421" y="450"/>
                  </a:lnTo>
                  <a:lnTo>
                    <a:pt x="421" y="450"/>
                  </a:lnTo>
                  <a:lnTo>
                    <a:pt x="421" y="450"/>
                  </a:lnTo>
                  <a:lnTo>
                    <a:pt x="419" y="452"/>
                  </a:lnTo>
                  <a:lnTo>
                    <a:pt x="416" y="452"/>
                  </a:lnTo>
                  <a:lnTo>
                    <a:pt x="416" y="450"/>
                  </a:lnTo>
                  <a:lnTo>
                    <a:pt x="414" y="450"/>
                  </a:lnTo>
                  <a:lnTo>
                    <a:pt x="414" y="450"/>
                  </a:lnTo>
                  <a:lnTo>
                    <a:pt x="411" y="450"/>
                  </a:lnTo>
                  <a:lnTo>
                    <a:pt x="411" y="450"/>
                  </a:lnTo>
                  <a:lnTo>
                    <a:pt x="411" y="452"/>
                  </a:lnTo>
                  <a:lnTo>
                    <a:pt x="411" y="452"/>
                  </a:lnTo>
                  <a:lnTo>
                    <a:pt x="411" y="452"/>
                  </a:lnTo>
                  <a:lnTo>
                    <a:pt x="409" y="452"/>
                  </a:lnTo>
                  <a:lnTo>
                    <a:pt x="409" y="452"/>
                  </a:lnTo>
                  <a:lnTo>
                    <a:pt x="409" y="455"/>
                  </a:lnTo>
                  <a:lnTo>
                    <a:pt x="407" y="455"/>
                  </a:lnTo>
                  <a:lnTo>
                    <a:pt x="404" y="455"/>
                  </a:lnTo>
                  <a:lnTo>
                    <a:pt x="404" y="455"/>
                  </a:lnTo>
                  <a:lnTo>
                    <a:pt x="404" y="455"/>
                  </a:lnTo>
                  <a:lnTo>
                    <a:pt x="402" y="455"/>
                  </a:lnTo>
                  <a:lnTo>
                    <a:pt x="397" y="452"/>
                  </a:lnTo>
                  <a:lnTo>
                    <a:pt x="395" y="452"/>
                  </a:lnTo>
                  <a:lnTo>
                    <a:pt x="395" y="450"/>
                  </a:lnTo>
                  <a:lnTo>
                    <a:pt x="395" y="448"/>
                  </a:lnTo>
                  <a:lnTo>
                    <a:pt x="393" y="445"/>
                  </a:lnTo>
                  <a:lnTo>
                    <a:pt x="393" y="445"/>
                  </a:lnTo>
                  <a:lnTo>
                    <a:pt x="393" y="445"/>
                  </a:lnTo>
                  <a:lnTo>
                    <a:pt x="393" y="445"/>
                  </a:lnTo>
                  <a:lnTo>
                    <a:pt x="393" y="443"/>
                  </a:lnTo>
                  <a:lnTo>
                    <a:pt x="393" y="443"/>
                  </a:lnTo>
                  <a:lnTo>
                    <a:pt x="393" y="443"/>
                  </a:lnTo>
                  <a:lnTo>
                    <a:pt x="393" y="443"/>
                  </a:lnTo>
                  <a:lnTo>
                    <a:pt x="393" y="443"/>
                  </a:lnTo>
                  <a:lnTo>
                    <a:pt x="393" y="443"/>
                  </a:lnTo>
                  <a:lnTo>
                    <a:pt x="393" y="443"/>
                  </a:lnTo>
                  <a:lnTo>
                    <a:pt x="393" y="441"/>
                  </a:lnTo>
                  <a:lnTo>
                    <a:pt x="390" y="438"/>
                  </a:lnTo>
                  <a:lnTo>
                    <a:pt x="390" y="433"/>
                  </a:lnTo>
                  <a:lnTo>
                    <a:pt x="390" y="433"/>
                  </a:lnTo>
                  <a:lnTo>
                    <a:pt x="390" y="431"/>
                  </a:lnTo>
                  <a:lnTo>
                    <a:pt x="390" y="431"/>
                  </a:lnTo>
                  <a:lnTo>
                    <a:pt x="390" y="429"/>
                  </a:lnTo>
                  <a:lnTo>
                    <a:pt x="388" y="429"/>
                  </a:lnTo>
                  <a:lnTo>
                    <a:pt x="388" y="429"/>
                  </a:lnTo>
                  <a:lnTo>
                    <a:pt x="388" y="429"/>
                  </a:lnTo>
                  <a:lnTo>
                    <a:pt x="385" y="426"/>
                  </a:lnTo>
                  <a:lnTo>
                    <a:pt x="385" y="426"/>
                  </a:lnTo>
                  <a:lnTo>
                    <a:pt x="385" y="426"/>
                  </a:lnTo>
                  <a:lnTo>
                    <a:pt x="385" y="426"/>
                  </a:lnTo>
                  <a:lnTo>
                    <a:pt x="385" y="426"/>
                  </a:lnTo>
                  <a:lnTo>
                    <a:pt x="383" y="426"/>
                  </a:lnTo>
                  <a:lnTo>
                    <a:pt x="383" y="424"/>
                  </a:lnTo>
                  <a:lnTo>
                    <a:pt x="381" y="426"/>
                  </a:lnTo>
                  <a:lnTo>
                    <a:pt x="381" y="424"/>
                  </a:lnTo>
                  <a:lnTo>
                    <a:pt x="378" y="424"/>
                  </a:lnTo>
                  <a:lnTo>
                    <a:pt x="378" y="424"/>
                  </a:lnTo>
                  <a:lnTo>
                    <a:pt x="378" y="422"/>
                  </a:lnTo>
                  <a:lnTo>
                    <a:pt x="378" y="422"/>
                  </a:lnTo>
                  <a:lnTo>
                    <a:pt x="378" y="419"/>
                  </a:lnTo>
                  <a:lnTo>
                    <a:pt x="378" y="419"/>
                  </a:lnTo>
                  <a:lnTo>
                    <a:pt x="378" y="417"/>
                  </a:lnTo>
                  <a:lnTo>
                    <a:pt x="378" y="414"/>
                  </a:lnTo>
                  <a:lnTo>
                    <a:pt x="378" y="414"/>
                  </a:lnTo>
                  <a:lnTo>
                    <a:pt x="378" y="410"/>
                  </a:lnTo>
                  <a:lnTo>
                    <a:pt x="378" y="410"/>
                  </a:lnTo>
                  <a:lnTo>
                    <a:pt x="378" y="407"/>
                  </a:lnTo>
                  <a:lnTo>
                    <a:pt x="378" y="405"/>
                  </a:lnTo>
                  <a:lnTo>
                    <a:pt x="376" y="405"/>
                  </a:lnTo>
                  <a:lnTo>
                    <a:pt x="376" y="403"/>
                  </a:lnTo>
                  <a:lnTo>
                    <a:pt x="376" y="400"/>
                  </a:lnTo>
                  <a:lnTo>
                    <a:pt x="376" y="400"/>
                  </a:lnTo>
                  <a:lnTo>
                    <a:pt x="374" y="393"/>
                  </a:lnTo>
                  <a:lnTo>
                    <a:pt x="374" y="393"/>
                  </a:lnTo>
                  <a:lnTo>
                    <a:pt x="374" y="393"/>
                  </a:lnTo>
                  <a:lnTo>
                    <a:pt x="374" y="393"/>
                  </a:lnTo>
                  <a:lnTo>
                    <a:pt x="374" y="393"/>
                  </a:lnTo>
                  <a:lnTo>
                    <a:pt x="374" y="393"/>
                  </a:lnTo>
                  <a:lnTo>
                    <a:pt x="371" y="393"/>
                  </a:lnTo>
                  <a:lnTo>
                    <a:pt x="371" y="393"/>
                  </a:lnTo>
                  <a:lnTo>
                    <a:pt x="371" y="393"/>
                  </a:lnTo>
                  <a:lnTo>
                    <a:pt x="369" y="393"/>
                  </a:lnTo>
                  <a:lnTo>
                    <a:pt x="369" y="393"/>
                  </a:lnTo>
                  <a:lnTo>
                    <a:pt x="369" y="393"/>
                  </a:lnTo>
                  <a:lnTo>
                    <a:pt x="366" y="393"/>
                  </a:lnTo>
                  <a:lnTo>
                    <a:pt x="366" y="393"/>
                  </a:lnTo>
                  <a:lnTo>
                    <a:pt x="366" y="391"/>
                  </a:lnTo>
                  <a:lnTo>
                    <a:pt x="366" y="388"/>
                  </a:lnTo>
                  <a:lnTo>
                    <a:pt x="366" y="388"/>
                  </a:lnTo>
                  <a:lnTo>
                    <a:pt x="364" y="388"/>
                  </a:lnTo>
                  <a:lnTo>
                    <a:pt x="364" y="388"/>
                  </a:lnTo>
                  <a:lnTo>
                    <a:pt x="362" y="386"/>
                  </a:lnTo>
                  <a:lnTo>
                    <a:pt x="359" y="386"/>
                  </a:lnTo>
                  <a:lnTo>
                    <a:pt x="359" y="386"/>
                  </a:lnTo>
                  <a:lnTo>
                    <a:pt x="359" y="386"/>
                  </a:lnTo>
                  <a:lnTo>
                    <a:pt x="359" y="386"/>
                  </a:lnTo>
                  <a:lnTo>
                    <a:pt x="357" y="386"/>
                  </a:lnTo>
                  <a:lnTo>
                    <a:pt x="357" y="386"/>
                  </a:lnTo>
                  <a:lnTo>
                    <a:pt x="357" y="386"/>
                  </a:lnTo>
                  <a:lnTo>
                    <a:pt x="357" y="386"/>
                  </a:lnTo>
                  <a:lnTo>
                    <a:pt x="355" y="386"/>
                  </a:lnTo>
                  <a:lnTo>
                    <a:pt x="355" y="386"/>
                  </a:lnTo>
                  <a:lnTo>
                    <a:pt x="352" y="386"/>
                  </a:lnTo>
                  <a:lnTo>
                    <a:pt x="352" y="386"/>
                  </a:lnTo>
                  <a:lnTo>
                    <a:pt x="352" y="384"/>
                  </a:lnTo>
                  <a:lnTo>
                    <a:pt x="352" y="381"/>
                  </a:lnTo>
                  <a:lnTo>
                    <a:pt x="350" y="379"/>
                  </a:lnTo>
                  <a:lnTo>
                    <a:pt x="350" y="377"/>
                  </a:lnTo>
                  <a:lnTo>
                    <a:pt x="348" y="377"/>
                  </a:lnTo>
                  <a:lnTo>
                    <a:pt x="348" y="377"/>
                  </a:lnTo>
                  <a:lnTo>
                    <a:pt x="350" y="377"/>
                  </a:lnTo>
                  <a:lnTo>
                    <a:pt x="350" y="379"/>
                  </a:lnTo>
                  <a:lnTo>
                    <a:pt x="350" y="379"/>
                  </a:lnTo>
                  <a:lnTo>
                    <a:pt x="350" y="379"/>
                  </a:lnTo>
                  <a:lnTo>
                    <a:pt x="348" y="379"/>
                  </a:lnTo>
                  <a:lnTo>
                    <a:pt x="348" y="377"/>
                  </a:lnTo>
                  <a:lnTo>
                    <a:pt x="348" y="377"/>
                  </a:lnTo>
                  <a:lnTo>
                    <a:pt x="348" y="377"/>
                  </a:lnTo>
                  <a:lnTo>
                    <a:pt x="345" y="374"/>
                  </a:lnTo>
                  <a:lnTo>
                    <a:pt x="345" y="374"/>
                  </a:lnTo>
                  <a:lnTo>
                    <a:pt x="345" y="372"/>
                  </a:lnTo>
                  <a:lnTo>
                    <a:pt x="345" y="372"/>
                  </a:lnTo>
                  <a:lnTo>
                    <a:pt x="343" y="372"/>
                  </a:lnTo>
                  <a:lnTo>
                    <a:pt x="343" y="372"/>
                  </a:lnTo>
                  <a:lnTo>
                    <a:pt x="343" y="370"/>
                  </a:lnTo>
                  <a:lnTo>
                    <a:pt x="343" y="367"/>
                  </a:lnTo>
                  <a:lnTo>
                    <a:pt x="340" y="367"/>
                  </a:lnTo>
                  <a:lnTo>
                    <a:pt x="340" y="367"/>
                  </a:lnTo>
                  <a:lnTo>
                    <a:pt x="340" y="365"/>
                  </a:lnTo>
                  <a:lnTo>
                    <a:pt x="338" y="365"/>
                  </a:lnTo>
                  <a:lnTo>
                    <a:pt x="338" y="365"/>
                  </a:lnTo>
                  <a:lnTo>
                    <a:pt x="338" y="365"/>
                  </a:lnTo>
                  <a:lnTo>
                    <a:pt x="338" y="365"/>
                  </a:lnTo>
                  <a:lnTo>
                    <a:pt x="338" y="365"/>
                  </a:lnTo>
                  <a:lnTo>
                    <a:pt x="338" y="365"/>
                  </a:lnTo>
                  <a:lnTo>
                    <a:pt x="336" y="365"/>
                  </a:lnTo>
                  <a:lnTo>
                    <a:pt x="336" y="365"/>
                  </a:lnTo>
                  <a:lnTo>
                    <a:pt x="336" y="362"/>
                  </a:lnTo>
                  <a:lnTo>
                    <a:pt x="336" y="362"/>
                  </a:lnTo>
                  <a:lnTo>
                    <a:pt x="336" y="362"/>
                  </a:lnTo>
                  <a:lnTo>
                    <a:pt x="333" y="362"/>
                  </a:lnTo>
                  <a:lnTo>
                    <a:pt x="333" y="360"/>
                  </a:lnTo>
                  <a:lnTo>
                    <a:pt x="331" y="360"/>
                  </a:lnTo>
                  <a:lnTo>
                    <a:pt x="331" y="360"/>
                  </a:lnTo>
                  <a:lnTo>
                    <a:pt x="331" y="360"/>
                  </a:lnTo>
                  <a:lnTo>
                    <a:pt x="329" y="358"/>
                  </a:lnTo>
                  <a:lnTo>
                    <a:pt x="329" y="358"/>
                  </a:lnTo>
                  <a:lnTo>
                    <a:pt x="329" y="358"/>
                  </a:lnTo>
                  <a:lnTo>
                    <a:pt x="329" y="360"/>
                  </a:lnTo>
                  <a:lnTo>
                    <a:pt x="329" y="360"/>
                  </a:lnTo>
                  <a:lnTo>
                    <a:pt x="326" y="360"/>
                  </a:lnTo>
                  <a:lnTo>
                    <a:pt x="326" y="360"/>
                  </a:lnTo>
                  <a:lnTo>
                    <a:pt x="326" y="358"/>
                  </a:lnTo>
                  <a:lnTo>
                    <a:pt x="326" y="358"/>
                  </a:lnTo>
                  <a:lnTo>
                    <a:pt x="326" y="358"/>
                  </a:lnTo>
                  <a:lnTo>
                    <a:pt x="326" y="358"/>
                  </a:lnTo>
                  <a:lnTo>
                    <a:pt x="326" y="358"/>
                  </a:lnTo>
                  <a:lnTo>
                    <a:pt x="326" y="358"/>
                  </a:lnTo>
                  <a:lnTo>
                    <a:pt x="326" y="358"/>
                  </a:lnTo>
                  <a:lnTo>
                    <a:pt x="326" y="358"/>
                  </a:lnTo>
                  <a:lnTo>
                    <a:pt x="326" y="358"/>
                  </a:lnTo>
                  <a:lnTo>
                    <a:pt x="326" y="358"/>
                  </a:lnTo>
                  <a:lnTo>
                    <a:pt x="326" y="355"/>
                  </a:lnTo>
                  <a:lnTo>
                    <a:pt x="326" y="355"/>
                  </a:lnTo>
                  <a:lnTo>
                    <a:pt x="326" y="355"/>
                  </a:lnTo>
                  <a:lnTo>
                    <a:pt x="326" y="355"/>
                  </a:lnTo>
                  <a:lnTo>
                    <a:pt x="324" y="353"/>
                  </a:lnTo>
                  <a:lnTo>
                    <a:pt x="324" y="353"/>
                  </a:lnTo>
                  <a:lnTo>
                    <a:pt x="324" y="351"/>
                  </a:lnTo>
                  <a:lnTo>
                    <a:pt x="324" y="351"/>
                  </a:lnTo>
                  <a:lnTo>
                    <a:pt x="324" y="351"/>
                  </a:lnTo>
                  <a:lnTo>
                    <a:pt x="324" y="351"/>
                  </a:lnTo>
                  <a:lnTo>
                    <a:pt x="324" y="348"/>
                  </a:lnTo>
                  <a:lnTo>
                    <a:pt x="324" y="348"/>
                  </a:lnTo>
                  <a:lnTo>
                    <a:pt x="324" y="348"/>
                  </a:lnTo>
                  <a:lnTo>
                    <a:pt x="324" y="348"/>
                  </a:lnTo>
                  <a:lnTo>
                    <a:pt x="324" y="346"/>
                  </a:lnTo>
                  <a:lnTo>
                    <a:pt x="324" y="343"/>
                  </a:lnTo>
                  <a:lnTo>
                    <a:pt x="324" y="343"/>
                  </a:lnTo>
                  <a:lnTo>
                    <a:pt x="324" y="341"/>
                  </a:lnTo>
                  <a:lnTo>
                    <a:pt x="319" y="339"/>
                  </a:lnTo>
                  <a:lnTo>
                    <a:pt x="319" y="339"/>
                  </a:lnTo>
                  <a:lnTo>
                    <a:pt x="319" y="339"/>
                  </a:lnTo>
                  <a:lnTo>
                    <a:pt x="319" y="336"/>
                  </a:lnTo>
                  <a:lnTo>
                    <a:pt x="322" y="336"/>
                  </a:lnTo>
                  <a:lnTo>
                    <a:pt x="319" y="336"/>
                  </a:lnTo>
                  <a:lnTo>
                    <a:pt x="319" y="334"/>
                  </a:lnTo>
                  <a:lnTo>
                    <a:pt x="319" y="334"/>
                  </a:lnTo>
                  <a:lnTo>
                    <a:pt x="319" y="334"/>
                  </a:lnTo>
                  <a:lnTo>
                    <a:pt x="319" y="334"/>
                  </a:lnTo>
                  <a:lnTo>
                    <a:pt x="322" y="332"/>
                  </a:lnTo>
                  <a:lnTo>
                    <a:pt x="322" y="332"/>
                  </a:lnTo>
                  <a:lnTo>
                    <a:pt x="319" y="332"/>
                  </a:lnTo>
                  <a:lnTo>
                    <a:pt x="319" y="334"/>
                  </a:lnTo>
                  <a:lnTo>
                    <a:pt x="319" y="334"/>
                  </a:lnTo>
                  <a:lnTo>
                    <a:pt x="319" y="334"/>
                  </a:lnTo>
                  <a:lnTo>
                    <a:pt x="317" y="332"/>
                  </a:lnTo>
                  <a:lnTo>
                    <a:pt x="317" y="332"/>
                  </a:lnTo>
                  <a:lnTo>
                    <a:pt x="317" y="332"/>
                  </a:lnTo>
                  <a:lnTo>
                    <a:pt x="314" y="329"/>
                  </a:lnTo>
                  <a:lnTo>
                    <a:pt x="314" y="327"/>
                  </a:lnTo>
                  <a:lnTo>
                    <a:pt x="314" y="325"/>
                  </a:lnTo>
                  <a:lnTo>
                    <a:pt x="314" y="322"/>
                  </a:lnTo>
                  <a:lnTo>
                    <a:pt x="314" y="320"/>
                  </a:lnTo>
                  <a:lnTo>
                    <a:pt x="314" y="317"/>
                  </a:lnTo>
                  <a:lnTo>
                    <a:pt x="314" y="315"/>
                  </a:lnTo>
                  <a:lnTo>
                    <a:pt x="317" y="315"/>
                  </a:lnTo>
                  <a:lnTo>
                    <a:pt x="317" y="315"/>
                  </a:lnTo>
                  <a:lnTo>
                    <a:pt x="319" y="315"/>
                  </a:lnTo>
                  <a:lnTo>
                    <a:pt x="319" y="315"/>
                  </a:lnTo>
                  <a:lnTo>
                    <a:pt x="322" y="315"/>
                  </a:lnTo>
                  <a:lnTo>
                    <a:pt x="322" y="315"/>
                  </a:lnTo>
                  <a:lnTo>
                    <a:pt x="324" y="315"/>
                  </a:lnTo>
                  <a:lnTo>
                    <a:pt x="324" y="315"/>
                  </a:lnTo>
                  <a:lnTo>
                    <a:pt x="326" y="315"/>
                  </a:lnTo>
                  <a:lnTo>
                    <a:pt x="326" y="315"/>
                  </a:lnTo>
                  <a:lnTo>
                    <a:pt x="326" y="315"/>
                  </a:lnTo>
                  <a:lnTo>
                    <a:pt x="326" y="315"/>
                  </a:lnTo>
                  <a:lnTo>
                    <a:pt x="326" y="315"/>
                  </a:lnTo>
                  <a:lnTo>
                    <a:pt x="336" y="315"/>
                  </a:lnTo>
                  <a:lnTo>
                    <a:pt x="336" y="315"/>
                  </a:lnTo>
                  <a:lnTo>
                    <a:pt x="338" y="315"/>
                  </a:lnTo>
                  <a:lnTo>
                    <a:pt x="340" y="315"/>
                  </a:lnTo>
                  <a:lnTo>
                    <a:pt x="343" y="317"/>
                  </a:lnTo>
                  <a:lnTo>
                    <a:pt x="343" y="317"/>
                  </a:lnTo>
                  <a:lnTo>
                    <a:pt x="345" y="315"/>
                  </a:lnTo>
                  <a:lnTo>
                    <a:pt x="345" y="317"/>
                  </a:lnTo>
                  <a:lnTo>
                    <a:pt x="345" y="317"/>
                  </a:lnTo>
                  <a:lnTo>
                    <a:pt x="345" y="317"/>
                  </a:lnTo>
                  <a:lnTo>
                    <a:pt x="348" y="317"/>
                  </a:lnTo>
                  <a:lnTo>
                    <a:pt x="348" y="315"/>
                  </a:lnTo>
                  <a:lnTo>
                    <a:pt x="348" y="315"/>
                  </a:lnTo>
                  <a:lnTo>
                    <a:pt x="357" y="315"/>
                  </a:lnTo>
                  <a:lnTo>
                    <a:pt x="362" y="313"/>
                  </a:lnTo>
                  <a:lnTo>
                    <a:pt x="362" y="308"/>
                  </a:lnTo>
                  <a:lnTo>
                    <a:pt x="362" y="308"/>
                  </a:lnTo>
                  <a:lnTo>
                    <a:pt x="362" y="308"/>
                  </a:lnTo>
                  <a:lnTo>
                    <a:pt x="362" y="308"/>
                  </a:lnTo>
                  <a:lnTo>
                    <a:pt x="362" y="308"/>
                  </a:lnTo>
                  <a:lnTo>
                    <a:pt x="362" y="308"/>
                  </a:lnTo>
                  <a:lnTo>
                    <a:pt x="362" y="306"/>
                  </a:lnTo>
                  <a:lnTo>
                    <a:pt x="362" y="306"/>
                  </a:lnTo>
                  <a:lnTo>
                    <a:pt x="362" y="306"/>
                  </a:lnTo>
                  <a:lnTo>
                    <a:pt x="362" y="303"/>
                  </a:lnTo>
                  <a:lnTo>
                    <a:pt x="362" y="303"/>
                  </a:lnTo>
                  <a:lnTo>
                    <a:pt x="362" y="303"/>
                  </a:lnTo>
                  <a:lnTo>
                    <a:pt x="362" y="301"/>
                  </a:lnTo>
                  <a:lnTo>
                    <a:pt x="362" y="301"/>
                  </a:lnTo>
                  <a:lnTo>
                    <a:pt x="362" y="301"/>
                  </a:lnTo>
                  <a:lnTo>
                    <a:pt x="362" y="301"/>
                  </a:lnTo>
                  <a:lnTo>
                    <a:pt x="362" y="298"/>
                  </a:lnTo>
                  <a:lnTo>
                    <a:pt x="362" y="298"/>
                  </a:lnTo>
                  <a:lnTo>
                    <a:pt x="362" y="296"/>
                  </a:lnTo>
                  <a:lnTo>
                    <a:pt x="362" y="296"/>
                  </a:lnTo>
                  <a:lnTo>
                    <a:pt x="359" y="296"/>
                  </a:lnTo>
                  <a:lnTo>
                    <a:pt x="359" y="294"/>
                  </a:lnTo>
                  <a:lnTo>
                    <a:pt x="359" y="294"/>
                  </a:lnTo>
                  <a:lnTo>
                    <a:pt x="359" y="294"/>
                  </a:lnTo>
                  <a:lnTo>
                    <a:pt x="359" y="294"/>
                  </a:lnTo>
                  <a:lnTo>
                    <a:pt x="359" y="291"/>
                  </a:lnTo>
                  <a:lnTo>
                    <a:pt x="359" y="291"/>
                  </a:lnTo>
                  <a:lnTo>
                    <a:pt x="355" y="289"/>
                  </a:lnTo>
                  <a:lnTo>
                    <a:pt x="355" y="287"/>
                  </a:lnTo>
                  <a:lnTo>
                    <a:pt x="352" y="287"/>
                  </a:lnTo>
                  <a:lnTo>
                    <a:pt x="352" y="284"/>
                  </a:lnTo>
                  <a:lnTo>
                    <a:pt x="352" y="282"/>
                  </a:lnTo>
                  <a:lnTo>
                    <a:pt x="352" y="282"/>
                  </a:lnTo>
                  <a:lnTo>
                    <a:pt x="352" y="282"/>
                  </a:lnTo>
                  <a:lnTo>
                    <a:pt x="350" y="280"/>
                  </a:lnTo>
                  <a:lnTo>
                    <a:pt x="345" y="275"/>
                  </a:lnTo>
                  <a:lnTo>
                    <a:pt x="345" y="275"/>
                  </a:lnTo>
                  <a:lnTo>
                    <a:pt x="345" y="272"/>
                  </a:lnTo>
                  <a:lnTo>
                    <a:pt x="345" y="272"/>
                  </a:lnTo>
                  <a:lnTo>
                    <a:pt x="345" y="272"/>
                  </a:lnTo>
                  <a:lnTo>
                    <a:pt x="345" y="272"/>
                  </a:lnTo>
                  <a:lnTo>
                    <a:pt x="345" y="272"/>
                  </a:lnTo>
                  <a:lnTo>
                    <a:pt x="343" y="272"/>
                  </a:lnTo>
                  <a:lnTo>
                    <a:pt x="343" y="272"/>
                  </a:lnTo>
                  <a:lnTo>
                    <a:pt x="343" y="270"/>
                  </a:lnTo>
                  <a:lnTo>
                    <a:pt x="343" y="270"/>
                  </a:lnTo>
                  <a:lnTo>
                    <a:pt x="340" y="270"/>
                  </a:lnTo>
                  <a:lnTo>
                    <a:pt x="338" y="270"/>
                  </a:lnTo>
                  <a:lnTo>
                    <a:pt x="336" y="268"/>
                  </a:lnTo>
                  <a:lnTo>
                    <a:pt x="336" y="268"/>
                  </a:lnTo>
                  <a:lnTo>
                    <a:pt x="336" y="268"/>
                  </a:lnTo>
                  <a:lnTo>
                    <a:pt x="336" y="268"/>
                  </a:lnTo>
                  <a:lnTo>
                    <a:pt x="336" y="268"/>
                  </a:lnTo>
                  <a:lnTo>
                    <a:pt x="336" y="270"/>
                  </a:lnTo>
                  <a:lnTo>
                    <a:pt x="336" y="270"/>
                  </a:lnTo>
                  <a:lnTo>
                    <a:pt x="336" y="270"/>
                  </a:lnTo>
                  <a:lnTo>
                    <a:pt x="333" y="268"/>
                  </a:lnTo>
                  <a:lnTo>
                    <a:pt x="333" y="268"/>
                  </a:lnTo>
                  <a:lnTo>
                    <a:pt x="331" y="268"/>
                  </a:lnTo>
                  <a:lnTo>
                    <a:pt x="331" y="270"/>
                  </a:lnTo>
                  <a:lnTo>
                    <a:pt x="331" y="270"/>
                  </a:lnTo>
                  <a:lnTo>
                    <a:pt x="331" y="270"/>
                  </a:lnTo>
                  <a:lnTo>
                    <a:pt x="331" y="270"/>
                  </a:lnTo>
                  <a:lnTo>
                    <a:pt x="329" y="270"/>
                  </a:lnTo>
                  <a:lnTo>
                    <a:pt x="324" y="270"/>
                  </a:lnTo>
                  <a:lnTo>
                    <a:pt x="324" y="270"/>
                  </a:lnTo>
                  <a:lnTo>
                    <a:pt x="324" y="270"/>
                  </a:lnTo>
                  <a:lnTo>
                    <a:pt x="324" y="270"/>
                  </a:lnTo>
                  <a:lnTo>
                    <a:pt x="324" y="268"/>
                  </a:lnTo>
                  <a:lnTo>
                    <a:pt x="322" y="268"/>
                  </a:lnTo>
                  <a:lnTo>
                    <a:pt x="322" y="268"/>
                  </a:lnTo>
                  <a:lnTo>
                    <a:pt x="322" y="268"/>
                  </a:lnTo>
                  <a:lnTo>
                    <a:pt x="322" y="268"/>
                  </a:lnTo>
                  <a:lnTo>
                    <a:pt x="319" y="268"/>
                  </a:lnTo>
                  <a:lnTo>
                    <a:pt x="319" y="268"/>
                  </a:lnTo>
                  <a:lnTo>
                    <a:pt x="319" y="268"/>
                  </a:lnTo>
                  <a:lnTo>
                    <a:pt x="319" y="268"/>
                  </a:lnTo>
                  <a:lnTo>
                    <a:pt x="319" y="268"/>
                  </a:lnTo>
                  <a:lnTo>
                    <a:pt x="317" y="265"/>
                  </a:lnTo>
                  <a:lnTo>
                    <a:pt x="314" y="265"/>
                  </a:lnTo>
                  <a:lnTo>
                    <a:pt x="314" y="263"/>
                  </a:lnTo>
                  <a:lnTo>
                    <a:pt x="314" y="263"/>
                  </a:lnTo>
                  <a:lnTo>
                    <a:pt x="314" y="263"/>
                  </a:lnTo>
                  <a:lnTo>
                    <a:pt x="312" y="263"/>
                  </a:lnTo>
                  <a:lnTo>
                    <a:pt x="312" y="263"/>
                  </a:lnTo>
                  <a:lnTo>
                    <a:pt x="312" y="263"/>
                  </a:lnTo>
                  <a:lnTo>
                    <a:pt x="310" y="263"/>
                  </a:lnTo>
                  <a:lnTo>
                    <a:pt x="310" y="263"/>
                  </a:lnTo>
                  <a:lnTo>
                    <a:pt x="307" y="263"/>
                  </a:lnTo>
                  <a:lnTo>
                    <a:pt x="307" y="263"/>
                  </a:lnTo>
                  <a:lnTo>
                    <a:pt x="307" y="261"/>
                  </a:lnTo>
                  <a:lnTo>
                    <a:pt x="307" y="261"/>
                  </a:lnTo>
                  <a:lnTo>
                    <a:pt x="307" y="261"/>
                  </a:lnTo>
                  <a:lnTo>
                    <a:pt x="305" y="261"/>
                  </a:lnTo>
                  <a:lnTo>
                    <a:pt x="303" y="258"/>
                  </a:lnTo>
                  <a:lnTo>
                    <a:pt x="300" y="258"/>
                  </a:lnTo>
                  <a:lnTo>
                    <a:pt x="293" y="251"/>
                  </a:lnTo>
                  <a:lnTo>
                    <a:pt x="293" y="251"/>
                  </a:lnTo>
                  <a:lnTo>
                    <a:pt x="293" y="251"/>
                  </a:lnTo>
                  <a:lnTo>
                    <a:pt x="291" y="251"/>
                  </a:lnTo>
                  <a:lnTo>
                    <a:pt x="291" y="251"/>
                  </a:lnTo>
                  <a:lnTo>
                    <a:pt x="291" y="249"/>
                  </a:lnTo>
                  <a:lnTo>
                    <a:pt x="291" y="249"/>
                  </a:lnTo>
                  <a:lnTo>
                    <a:pt x="288" y="249"/>
                  </a:lnTo>
                  <a:lnTo>
                    <a:pt x="288" y="249"/>
                  </a:lnTo>
                  <a:lnTo>
                    <a:pt x="288" y="249"/>
                  </a:lnTo>
                  <a:lnTo>
                    <a:pt x="288" y="249"/>
                  </a:lnTo>
                  <a:lnTo>
                    <a:pt x="286" y="249"/>
                  </a:lnTo>
                  <a:lnTo>
                    <a:pt x="286" y="249"/>
                  </a:lnTo>
                  <a:lnTo>
                    <a:pt x="286" y="249"/>
                  </a:lnTo>
                  <a:lnTo>
                    <a:pt x="286" y="249"/>
                  </a:lnTo>
                  <a:lnTo>
                    <a:pt x="284" y="246"/>
                  </a:lnTo>
                  <a:lnTo>
                    <a:pt x="284" y="246"/>
                  </a:lnTo>
                  <a:lnTo>
                    <a:pt x="284" y="246"/>
                  </a:lnTo>
                  <a:lnTo>
                    <a:pt x="284" y="246"/>
                  </a:lnTo>
                  <a:lnTo>
                    <a:pt x="281" y="249"/>
                  </a:lnTo>
                  <a:lnTo>
                    <a:pt x="281" y="249"/>
                  </a:lnTo>
                  <a:lnTo>
                    <a:pt x="281" y="246"/>
                  </a:lnTo>
                  <a:lnTo>
                    <a:pt x="281" y="246"/>
                  </a:lnTo>
                  <a:lnTo>
                    <a:pt x="279" y="246"/>
                  </a:lnTo>
                  <a:lnTo>
                    <a:pt x="279" y="246"/>
                  </a:lnTo>
                  <a:lnTo>
                    <a:pt x="279" y="246"/>
                  </a:lnTo>
                  <a:lnTo>
                    <a:pt x="277" y="246"/>
                  </a:lnTo>
                  <a:lnTo>
                    <a:pt x="277" y="246"/>
                  </a:lnTo>
                  <a:lnTo>
                    <a:pt x="277" y="246"/>
                  </a:lnTo>
                  <a:lnTo>
                    <a:pt x="274" y="246"/>
                  </a:lnTo>
                  <a:lnTo>
                    <a:pt x="274" y="244"/>
                  </a:lnTo>
                  <a:lnTo>
                    <a:pt x="274" y="244"/>
                  </a:lnTo>
                  <a:lnTo>
                    <a:pt x="274" y="244"/>
                  </a:lnTo>
                  <a:lnTo>
                    <a:pt x="272" y="244"/>
                  </a:lnTo>
                  <a:lnTo>
                    <a:pt x="269" y="244"/>
                  </a:lnTo>
                  <a:lnTo>
                    <a:pt x="269" y="244"/>
                  </a:lnTo>
                  <a:lnTo>
                    <a:pt x="269" y="244"/>
                  </a:lnTo>
                  <a:lnTo>
                    <a:pt x="269" y="244"/>
                  </a:lnTo>
                  <a:lnTo>
                    <a:pt x="269" y="244"/>
                  </a:lnTo>
                  <a:lnTo>
                    <a:pt x="269" y="244"/>
                  </a:lnTo>
                  <a:lnTo>
                    <a:pt x="267" y="242"/>
                  </a:lnTo>
                  <a:lnTo>
                    <a:pt x="267" y="242"/>
                  </a:lnTo>
                  <a:lnTo>
                    <a:pt x="267" y="242"/>
                  </a:lnTo>
                  <a:lnTo>
                    <a:pt x="265" y="242"/>
                  </a:lnTo>
                  <a:lnTo>
                    <a:pt x="265" y="242"/>
                  </a:lnTo>
                  <a:lnTo>
                    <a:pt x="265" y="242"/>
                  </a:lnTo>
                  <a:lnTo>
                    <a:pt x="262" y="242"/>
                  </a:lnTo>
                  <a:lnTo>
                    <a:pt x="262" y="242"/>
                  </a:lnTo>
                  <a:lnTo>
                    <a:pt x="262" y="242"/>
                  </a:lnTo>
                  <a:lnTo>
                    <a:pt x="262" y="242"/>
                  </a:lnTo>
                  <a:lnTo>
                    <a:pt x="262" y="242"/>
                  </a:lnTo>
                  <a:lnTo>
                    <a:pt x="262" y="242"/>
                  </a:lnTo>
                  <a:lnTo>
                    <a:pt x="262" y="244"/>
                  </a:lnTo>
                  <a:lnTo>
                    <a:pt x="260" y="244"/>
                  </a:lnTo>
                  <a:lnTo>
                    <a:pt x="260" y="244"/>
                  </a:lnTo>
                  <a:lnTo>
                    <a:pt x="260" y="242"/>
                  </a:lnTo>
                  <a:lnTo>
                    <a:pt x="258" y="242"/>
                  </a:lnTo>
                  <a:lnTo>
                    <a:pt x="255" y="242"/>
                  </a:lnTo>
                  <a:lnTo>
                    <a:pt x="255" y="242"/>
                  </a:lnTo>
                  <a:lnTo>
                    <a:pt x="253" y="239"/>
                  </a:lnTo>
                  <a:lnTo>
                    <a:pt x="253" y="239"/>
                  </a:lnTo>
                  <a:lnTo>
                    <a:pt x="253" y="237"/>
                  </a:lnTo>
                  <a:lnTo>
                    <a:pt x="253" y="235"/>
                  </a:lnTo>
                  <a:lnTo>
                    <a:pt x="253" y="235"/>
                  </a:lnTo>
                  <a:lnTo>
                    <a:pt x="253" y="232"/>
                  </a:lnTo>
                  <a:lnTo>
                    <a:pt x="253" y="232"/>
                  </a:lnTo>
                  <a:lnTo>
                    <a:pt x="253" y="232"/>
                  </a:lnTo>
                  <a:lnTo>
                    <a:pt x="253" y="230"/>
                  </a:lnTo>
                  <a:lnTo>
                    <a:pt x="255" y="227"/>
                  </a:lnTo>
                  <a:lnTo>
                    <a:pt x="255" y="227"/>
                  </a:lnTo>
                  <a:lnTo>
                    <a:pt x="255" y="225"/>
                  </a:lnTo>
                  <a:lnTo>
                    <a:pt x="255" y="223"/>
                  </a:lnTo>
                  <a:lnTo>
                    <a:pt x="255" y="223"/>
                  </a:lnTo>
                  <a:lnTo>
                    <a:pt x="255" y="220"/>
                  </a:lnTo>
                  <a:lnTo>
                    <a:pt x="258" y="218"/>
                  </a:lnTo>
                  <a:lnTo>
                    <a:pt x="258" y="218"/>
                  </a:lnTo>
                  <a:lnTo>
                    <a:pt x="258" y="218"/>
                  </a:lnTo>
                  <a:lnTo>
                    <a:pt x="258" y="218"/>
                  </a:lnTo>
                  <a:lnTo>
                    <a:pt x="258" y="218"/>
                  </a:lnTo>
                  <a:lnTo>
                    <a:pt x="258" y="216"/>
                  </a:lnTo>
                  <a:lnTo>
                    <a:pt x="258" y="216"/>
                  </a:lnTo>
                  <a:lnTo>
                    <a:pt x="258" y="216"/>
                  </a:lnTo>
                  <a:lnTo>
                    <a:pt x="258" y="213"/>
                  </a:lnTo>
                  <a:lnTo>
                    <a:pt x="255" y="211"/>
                  </a:lnTo>
                  <a:lnTo>
                    <a:pt x="255" y="211"/>
                  </a:lnTo>
                  <a:lnTo>
                    <a:pt x="255" y="209"/>
                  </a:lnTo>
                  <a:lnTo>
                    <a:pt x="258" y="206"/>
                  </a:lnTo>
                  <a:lnTo>
                    <a:pt x="258" y="206"/>
                  </a:lnTo>
                  <a:lnTo>
                    <a:pt x="258" y="206"/>
                  </a:lnTo>
                  <a:lnTo>
                    <a:pt x="258" y="204"/>
                  </a:lnTo>
                  <a:lnTo>
                    <a:pt x="255" y="204"/>
                  </a:lnTo>
                  <a:lnTo>
                    <a:pt x="255" y="204"/>
                  </a:lnTo>
                  <a:lnTo>
                    <a:pt x="253" y="201"/>
                  </a:lnTo>
                  <a:lnTo>
                    <a:pt x="253" y="201"/>
                  </a:lnTo>
                  <a:lnTo>
                    <a:pt x="253" y="201"/>
                  </a:lnTo>
                  <a:lnTo>
                    <a:pt x="253" y="201"/>
                  </a:lnTo>
                  <a:lnTo>
                    <a:pt x="251" y="199"/>
                  </a:lnTo>
                  <a:lnTo>
                    <a:pt x="246" y="192"/>
                  </a:lnTo>
                  <a:lnTo>
                    <a:pt x="246" y="190"/>
                  </a:lnTo>
                  <a:lnTo>
                    <a:pt x="243" y="190"/>
                  </a:lnTo>
                  <a:lnTo>
                    <a:pt x="243" y="190"/>
                  </a:lnTo>
                  <a:lnTo>
                    <a:pt x="243" y="190"/>
                  </a:lnTo>
                  <a:lnTo>
                    <a:pt x="243" y="190"/>
                  </a:lnTo>
                  <a:lnTo>
                    <a:pt x="243" y="190"/>
                  </a:lnTo>
                  <a:lnTo>
                    <a:pt x="241" y="187"/>
                  </a:lnTo>
                  <a:lnTo>
                    <a:pt x="241" y="187"/>
                  </a:lnTo>
                  <a:lnTo>
                    <a:pt x="239" y="185"/>
                  </a:lnTo>
                  <a:lnTo>
                    <a:pt x="236" y="180"/>
                  </a:lnTo>
                  <a:lnTo>
                    <a:pt x="234" y="178"/>
                  </a:lnTo>
                  <a:lnTo>
                    <a:pt x="232" y="178"/>
                  </a:lnTo>
                  <a:lnTo>
                    <a:pt x="229" y="178"/>
                  </a:lnTo>
                  <a:lnTo>
                    <a:pt x="227" y="178"/>
                  </a:lnTo>
                  <a:lnTo>
                    <a:pt x="224" y="178"/>
                  </a:lnTo>
                  <a:lnTo>
                    <a:pt x="220" y="175"/>
                  </a:lnTo>
                  <a:lnTo>
                    <a:pt x="217" y="175"/>
                  </a:lnTo>
                  <a:lnTo>
                    <a:pt x="217" y="173"/>
                  </a:lnTo>
                  <a:lnTo>
                    <a:pt x="215" y="171"/>
                  </a:lnTo>
                  <a:lnTo>
                    <a:pt x="215" y="171"/>
                  </a:lnTo>
                  <a:lnTo>
                    <a:pt x="215" y="168"/>
                  </a:lnTo>
                  <a:lnTo>
                    <a:pt x="215" y="168"/>
                  </a:lnTo>
                  <a:lnTo>
                    <a:pt x="215" y="168"/>
                  </a:lnTo>
                  <a:lnTo>
                    <a:pt x="213" y="166"/>
                  </a:lnTo>
                  <a:lnTo>
                    <a:pt x="213" y="166"/>
                  </a:lnTo>
                  <a:lnTo>
                    <a:pt x="210" y="166"/>
                  </a:lnTo>
                  <a:lnTo>
                    <a:pt x="208" y="164"/>
                  </a:lnTo>
                  <a:lnTo>
                    <a:pt x="208" y="164"/>
                  </a:lnTo>
                  <a:lnTo>
                    <a:pt x="208" y="164"/>
                  </a:lnTo>
                  <a:lnTo>
                    <a:pt x="208" y="164"/>
                  </a:lnTo>
                  <a:lnTo>
                    <a:pt x="210" y="164"/>
                  </a:lnTo>
                  <a:lnTo>
                    <a:pt x="210" y="161"/>
                  </a:lnTo>
                  <a:lnTo>
                    <a:pt x="210" y="161"/>
                  </a:lnTo>
                  <a:lnTo>
                    <a:pt x="210" y="161"/>
                  </a:lnTo>
                  <a:lnTo>
                    <a:pt x="210" y="161"/>
                  </a:lnTo>
                  <a:lnTo>
                    <a:pt x="210" y="161"/>
                  </a:lnTo>
                  <a:lnTo>
                    <a:pt x="210" y="161"/>
                  </a:lnTo>
                  <a:lnTo>
                    <a:pt x="208" y="159"/>
                  </a:lnTo>
                  <a:lnTo>
                    <a:pt x="206" y="159"/>
                  </a:lnTo>
                  <a:lnTo>
                    <a:pt x="206" y="159"/>
                  </a:lnTo>
                  <a:lnTo>
                    <a:pt x="203" y="156"/>
                  </a:lnTo>
                  <a:lnTo>
                    <a:pt x="203" y="156"/>
                  </a:lnTo>
                  <a:lnTo>
                    <a:pt x="196" y="156"/>
                  </a:lnTo>
                  <a:lnTo>
                    <a:pt x="196" y="154"/>
                  </a:lnTo>
                  <a:lnTo>
                    <a:pt x="194" y="154"/>
                  </a:lnTo>
                  <a:lnTo>
                    <a:pt x="194" y="154"/>
                  </a:lnTo>
                  <a:lnTo>
                    <a:pt x="194" y="154"/>
                  </a:lnTo>
                  <a:lnTo>
                    <a:pt x="194" y="154"/>
                  </a:lnTo>
                  <a:lnTo>
                    <a:pt x="194" y="149"/>
                  </a:lnTo>
                  <a:lnTo>
                    <a:pt x="194" y="147"/>
                  </a:lnTo>
                  <a:lnTo>
                    <a:pt x="191" y="147"/>
                  </a:lnTo>
                  <a:lnTo>
                    <a:pt x="191" y="145"/>
                  </a:lnTo>
                  <a:lnTo>
                    <a:pt x="191" y="145"/>
                  </a:lnTo>
                  <a:lnTo>
                    <a:pt x="191" y="145"/>
                  </a:lnTo>
                  <a:lnTo>
                    <a:pt x="187" y="145"/>
                  </a:lnTo>
                  <a:lnTo>
                    <a:pt x="187" y="145"/>
                  </a:lnTo>
                  <a:lnTo>
                    <a:pt x="184" y="145"/>
                  </a:lnTo>
                  <a:lnTo>
                    <a:pt x="182" y="142"/>
                  </a:lnTo>
                  <a:lnTo>
                    <a:pt x="179" y="142"/>
                  </a:lnTo>
                  <a:lnTo>
                    <a:pt x="179" y="145"/>
                  </a:lnTo>
                  <a:lnTo>
                    <a:pt x="179" y="145"/>
                  </a:lnTo>
                  <a:lnTo>
                    <a:pt x="179" y="145"/>
                  </a:lnTo>
                  <a:lnTo>
                    <a:pt x="177" y="147"/>
                  </a:lnTo>
                  <a:lnTo>
                    <a:pt x="177" y="147"/>
                  </a:lnTo>
                  <a:lnTo>
                    <a:pt x="177" y="147"/>
                  </a:lnTo>
                  <a:lnTo>
                    <a:pt x="177" y="147"/>
                  </a:lnTo>
                  <a:lnTo>
                    <a:pt x="177" y="147"/>
                  </a:lnTo>
                  <a:lnTo>
                    <a:pt x="177" y="147"/>
                  </a:lnTo>
                  <a:lnTo>
                    <a:pt x="177" y="147"/>
                  </a:lnTo>
                  <a:lnTo>
                    <a:pt x="177" y="147"/>
                  </a:lnTo>
                  <a:lnTo>
                    <a:pt x="175" y="147"/>
                  </a:lnTo>
                  <a:lnTo>
                    <a:pt x="175" y="145"/>
                  </a:lnTo>
                  <a:lnTo>
                    <a:pt x="175" y="147"/>
                  </a:lnTo>
                  <a:lnTo>
                    <a:pt x="172" y="147"/>
                  </a:lnTo>
                  <a:lnTo>
                    <a:pt x="172" y="145"/>
                  </a:lnTo>
                  <a:lnTo>
                    <a:pt x="172" y="145"/>
                  </a:lnTo>
                  <a:lnTo>
                    <a:pt x="172" y="145"/>
                  </a:lnTo>
                  <a:lnTo>
                    <a:pt x="170" y="145"/>
                  </a:lnTo>
                  <a:lnTo>
                    <a:pt x="172" y="145"/>
                  </a:lnTo>
                  <a:lnTo>
                    <a:pt x="172" y="145"/>
                  </a:lnTo>
                  <a:lnTo>
                    <a:pt x="172" y="145"/>
                  </a:lnTo>
                  <a:lnTo>
                    <a:pt x="172" y="142"/>
                  </a:lnTo>
                  <a:lnTo>
                    <a:pt x="172" y="142"/>
                  </a:lnTo>
                  <a:lnTo>
                    <a:pt x="172" y="142"/>
                  </a:lnTo>
                  <a:lnTo>
                    <a:pt x="170" y="142"/>
                  </a:lnTo>
                  <a:lnTo>
                    <a:pt x="168" y="145"/>
                  </a:lnTo>
                  <a:lnTo>
                    <a:pt x="165" y="145"/>
                  </a:lnTo>
                  <a:lnTo>
                    <a:pt x="165" y="142"/>
                  </a:lnTo>
                  <a:lnTo>
                    <a:pt x="163" y="140"/>
                  </a:lnTo>
                  <a:lnTo>
                    <a:pt x="161" y="137"/>
                  </a:lnTo>
                  <a:lnTo>
                    <a:pt x="161" y="137"/>
                  </a:lnTo>
                  <a:lnTo>
                    <a:pt x="158" y="137"/>
                  </a:lnTo>
                  <a:lnTo>
                    <a:pt x="158" y="135"/>
                  </a:lnTo>
                  <a:lnTo>
                    <a:pt x="156" y="133"/>
                  </a:lnTo>
                  <a:lnTo>
                    <a:pt x="153" y="133"/>
                  </a:lnTo>
                  <a:lnTo>
                    <a:pt x="153" y="133"/>
                  </a:lnTo>
                  <a:lnTo>
                    <a:pt x="151" y="133"/>
                  </a:lnTo>
                  <a:lnTo>
                    <a:pt x="151" y="133"/>
                  </a:lnTo>
                  <a:lnTo>
                    <a:pt x="151" y="130"/>
                  </a:lnTo>
                  <a:lnTo>
                    <a:pt x="149" y="130"/>
                  </a:lnTo>
                  <a:lnTo>
                    <a:pt x="151" y="130"/>
                  </a:lnTo>
                  <a:lnTo>
                    <a:pt x="151" y="130"/>
                  </a:lnTo>
                  <a:lnTo>
                    <a:pt x="149" y="130"/>
                  </a:lnTo>
                  <a:lnTo>
                    <a:pt x="149" y="128"/>
                  </a:lnTo>
                  <a:lnTo>
                    <a:pt x="149" y="130"/>
                  </a:lnTo>
                  <a:lnTo>
                    <a:pt x="149" y="130"/>
                  </a:lnTo>
                  <a:lnTo>
                    <a:pt x="149" y="130"/>
                  </a:lnTo>
                  <a:lnTo>
                    <a:pt x="146" y="130"/>
                  </a:lnTo>
                  <a:lnTo>
                    <a:pt x="146" y="128"/>
                  </a:lnTo>
                  <a:lnTo>
                    <a:pt x="146" y="128"/>
                  </a:lnTo>
                  <a:lnTo>
                    <a:pt x="144" y="128"/>
                  </a:lnTo>
                  <a:lnTo>
                    <a:pt x="144" y="128"/>
                  </a:lnTo>
                  <a:lnTo>
                    <a:pt x="144" y="128"/>
                  </a:lnTo>
                  <a:lnTo>
                    <a:pt x="144" y="126"/>
                  </a:lnTo>
                  <a:lnTo>
                    <a:pt x="142" y="123"/>
                  </a:lnTo>
                  <a:lnTo>
                    <a:pt x="139" y="121"/>
                  </a:lnTo>
                  <a:lnTo>
                    <a:pt x="137" y="121"/>
                  </a:lnTo>
                  <a:lnTo>
                    <a:pt x="127" y="119"/>
                  </a:lnTo>
                  <a:lnTo>
                    <a:pt x="125" y="119"/>
                  </a:lnTo>
                  <a:lnTo>
                    <a:pt x="125" y="119"/>
                  </a:lnTo>
                  <a:lnTo>
                    <a:pt x="125" y="119"/>
                  </a:lnTo>
                  <a:lnTo>
                    <a:pt x="125" y="119"/>
                  </a:lnTo>
                  <a:lnTo>
                    <a:pt x="120" y="116"/>
                  </a:lnTo>
                  <a:lnTo>
                    <a:pt x="120" y="116"/>
                  </a:lnTo>
                  <a:lnTo>
                    <a:pt x="120" y="116"/>
                  </a:lnTo>
                  <a:lnTo>
                    <a:pt x="118" y="116"/>
                  </a:lnTo>
                  <a:lnTo>
                    <a:pt x="118" y="116"/>
                  </a:lnTo>
                  <a:lnTo>
                    <a:pt x="116" y="116"/>
                  </a:lnTo>
                  <a:lnTo>
                    <a:pt x="116" y="116"/>
                  </a:lnTo>
                  <a:lnTo>
                    <a:pt x="111" y="116"/>
                  </a:lnTo>
                  <a:lnTo>
                    <a:pt x="108" y="116"/>
                  </a:lnTo>
                  <a:lnTo>
                    <a:pt x="108" y="114"/>
                  </a:lnTo>
                  <a:lnTo>
                    <a:pt x="108" y="114"/>
                  </a:lnTo>
                  <a:lnTo>
                    <a:pt x="106" y="114"/>
                  </a:lnTo>
                  <a:lnTo>
                    <a:pt x="106" y="114"/>
                  </a:lnTo>
                  <a:lnTo>
                    <a:pt x="104" y="114"/>
                  </a:lnTo>
                  <a:lnTo>
                    <a:pt x="104" y="114"/>
                  </a:lnTo>
                  <a:lnTo>
                    <a:pt x="94" y="109"/>
                  </a:lnTo>
                  <a:lnTo>
                    <a:pt x="87" y="107"/>
                  </a:lnTo>
                  <a:lnTo>
                    <a:pt x="82" y="104"/>
                  </a:lnTo>
                  <a:lnTo>
                    <a:pt x="75" y="102"/>
                  </a:lnTo>
                  <a:lnTo>
                    <a:pt x="73" y="102"/>
                  </a:lnTo>
                  <a:lnTo>
                    <a:pt x="73" y="102"/>
                  </a:lnTo>
                  <a:lnTo>
                    <a:pt x="73" y="102"/>
                  </a:lnTo>
                  <a:lnTo>
                    <a:pt x="71" y="102"/>
                  </a:lnTo>
                  <a:lnTo>
                    <a:pt x="71" y="100"/>
                  </a:lnTo>
                  <a:lnTo>
                    <a:pt x="68" y="100"/>
                  </a:lnTo>
                  <a:lnTo>
                    <a:pt x="66" y="100"/>
                  </a:lnTo>
                  <a:lnTo>
                    <a:pt x="66" y="100"/>
                  </a:lnTo>
                  <a:lnTo>
                    <a:pt x="66" y="100"/>
                  </a:lnTo>
                  <a:lnTo>
                    <a:pt x="66" y="100"/>
                  </a:lnTo>
                  <a:lnTo>
                    <a:pt x="64" y="100"/>
                  </a:lnTo>
                  <a:lnTo>
                    <a:pt x="66" y="100"/>
                  </a:lnTo>
                  <a:lnTo>
                    <a:pt x="66" y="97"/>
                  </a:lnTo>
                  <a:lnTo>
                    <a:pt x="66" y="97"/>
                  </a:lnTo>
                  <a:lnTo>
                    <a:pt x="66" y="97"/>
                  </a:lnTo>
                  <a:lnTo>
                    <a:pt x="61" y="95"/>
                  </a:lnTo>
                  <a:lnTo>
                    <a:pt x="61" y="95"/>
                  </a:lnTo>
                  <a:lnTo>
                    <a:pt x="59" y="95"/>
                  </a:lnTo>
                  <a:lnTo>
                    <a:pt x="56" y="95"/>
                  </a:lnTo>
                  <a:lnTo>
                    <a:pt x="56" y="95"/>
                  </a:lnTo>
                  <a:lnTo>
                    <a:pt x="54" y="92"/>
                  </a:lnTo>
                  <a:lnTo>
                    <a:pt x="54" y="92"/>
                  </a:lnTo>
                  <a:lnTo>
                    <a:pt x="54" y="90"/>
                  </a:lnTo>
                  <a:lnTo>
                    <a:pt x="54" y="90"/>
                  </a:lnTo>
                  <a:lnTo>
                    <a:pt x="52" y="90"/>
                  </a:lnTo>
                  <a:lnTo>
                    <a:pt x="40" y="85"/>
                  </a:lnTo>
                  <a:lnTo>
                    <a:pt x="30" y="81"/>
                  </a:lnTo>
                  <a:lnTo>
                    <a:pt x="28" y="78"/>
                  </a:lnTo>
                  <a:lnTo>
                    <a:pt x="28" y="78"/>
                  </a:lnTo>
                  <a:lnTo>
                    <a:pt x="26" y="76"/>
                  </a:lnTo>
                  <a:lnTo>
                    <a:pt x="26" y="78"/>
                  </a:lnTo>
                  <a:lnTo>
                    <a:pt x="26" y="76"/>
                  </a:lnTo>
                  <a:lnTo>
                    <a:pt x="23" y="76"/>
                  </a:lnTo>
                  <a:lnTo>
                    <a:pt x="23" y="76"/>
                  </a:lnTo>
                  <a:lnTo>
                    <a:pt x="23" y="76"/>
                  </a:lnTo>
                  <a:lnTo>
                    <a:pt x="23" y="76"/>
                  </a:lnTo>
                  <a:lnTo>
                    <a:pt x="21" y="76"/>
                  </a:lnTo>
                  <a:lnTo>
                    <a:pt x="21" y="74"/>
                  </a:lnTo>
                  <a:lnTo>
                    <a:pt x="21" y="74"/>
                  </a:lnTo>
                  <a:lnTo>
                    <a:pt x="21" y="74"/>
                  </a:lnTo>
                  <a:lnTo>
                    <a:pt x="21" y="74"/>
                  </a:lnTo>
                  <a:lnTo>
                    <a:pt x="19" y="74"/>
                  </a:lnTo>
                  <a:lnTo>
                    <a:pt x="16" y="74"/>
                  </a:lnTo>
                  <a:lnTo>
                    <a:pt x="14" y="74"/>
                  </a:lnTo>
                  <a:lnTo>
                    <a:pt x="11" y="71"/>
                  </a:lnTo>
                  <a:lnTo>
                    <a:pt x="11" y="74"/>
                  </a:lnTo>
                  <a:lnTo>
                    <a:pt x="9" y="74"/>
                  </a:lnTo>
                  <a:lnTo>
                    <a:pt x="9" y="74"/>
                  </a:lnTo>
                  <a:lnTo>
                    <a:pt x="9" y="74"/>
                  </a:lnTo>
                  <a:lnTo>
                    <a:pt x="9" y="85"/>
                  </a:lnTo>
                  <a:lnTo>
                    <a:pt x="9" y="97"/>
                  </a:lnTo>
                  <a:lnTo>
                    <a:pt x="9" y="111"/>
                  </a:lnTo>
                  <a:lnTo>
                    <a:pt x="9" y="130"/>
                  </a:lnTo>
                  <a:lnTo>
                    <a:pt x="7" y="142"/>
                  </a:lnTo>
                  <a:lnTo>
                    <a:pt x="7" y="154"/>
                  </a:lnTo>
                  <a:lnTo>
                    <a:pt x="7" y="166"/>
                  </a:lnTo>
                  <a:lnTo>
                    <a:pt x="7" y="190"/>
                  </a:lnTo>
                  <a:lnTo>
                    <a:pt x="7" y="201"/>
                  </a:lnTo>
                  <a:lnTo>
                    <a:pt x="7" y="213"/>
                  </a:lnTo>
                  <a:lnTo>
                    <a:pt x="7" y="213"/>
                  </a:lnTo>
                  <a:lnTo>
                    <a:pt x="7" y="213"/>
                  </a:lnTo>
                  <a:lnTo>
                    <a:pt x="7" y="225"/>
                  </a:lnTo>
                  <a:lnTo>
                    <a:pt x="7" y="232"/>
                  </a:lnTo>
                  <a:lnTo>
                    <a:pt x="7" y="235"/>
                  </a:lnTo>
                  <a:lnTo>
                    <a:pt x="7" y="251"/>
                  </a:lnTo>
                  <a:lnTo>
                    <a:pt x="7" y="261"/>
                  </a:lnTo>
                  <a:lnTo>
                    <a:pt x="7" y="272"/>
                  </a:lnTo>
                  <a:lnTo>
                    <a:pt x="7" y="287"/>
                  </a:lnTo>
                  <a:lnTo>
                    <a:pt x="7" y="291"/>
                  </a:lnTo>
                  <a:lnTo>
                    <a:pt x="7" y="291"/>
                  </a:lnTo>
                  <a:lnTo>
                    <a:pt x="4" y="294"/>
                  </a:lnTo>
                  <a:lnTo>
                    <a:pt x="4" y="294"/>
                  </a:lnTo>
                  <a:lnTo>
                    <a:pt x="4" y="294"/>
                  </a:lnTo>
                  <a:lnTo>
                    <a:pt x="4" y="294"/>
                  </a:lnTo>
                  <a:lnTo>
                    <a:pt x="4" y="294"/>
                  </a:lnTo>
                  <a:lnTo>
                    <a:pt x="4" y="296"/>
                  </a:lnTo>
                  <a:lnTo>
                    <a:pt x="4" y="296"/>
                  </a:lnTo>
                  <a:lnTo>
                    <a:pt x="4" y="296"/>
                  </a:lnTo>
                  <a:lnTo>
                    <a:pt x="4" y="296"/>
                  </a:lnTo>
                  <a:lnTo>
                    <a:pt x="4" y="296"/>
                  </a:lnTo>
                  <a:lnTo>
                    <a:pt x="4" y="298"/>
                  </a:lnTo>
                  <a:lnTo>
                    <a:pt x="4" y="298"/>
                  </a:lnTo>
                  <a:lnTo>
                    <a:pt x="4" y="298"/>
                  </a:lnTo>
                  <a:lnTo>
                    <a:pt x="2" y="298"/>
                  </a:lnTo>
                  <a:lnTo>
                    <a:pt x="2" y="298"/>
                  </a:lnTo>
                  <a:lnTo>
                    <a:pt x="4" y="298"/>
                  </a:lnTo>
                  <a:lnTo>
                    <a:pt x="4" y="298"/>
                  </a:lnTo>
                  <a:lnTo>
                    <a:pt x="4" y="298"/>
                  </a:lnTo>
                  <a:lnTo>
                    <a:pt x="4" y="301"/>
                  </a:lnTo>
                  <a:lnTo>
                    <a:pt x="4" y="301"/>
                  </a:lnTo>
                  <a:lnTo>
                    <a:pt x="4" y="301"/>
                  </a:lnTo>
                  <a:lnTo>
                    <a:pt x="4" y="301"/>
                  </a:lnTo>
                  <a:lnTo>
                    <a:pt x="4" y="303"/>
                  </a:lnTo>
                  <a:lnTo>
                    <a:pt x="4" y="303"/>
                  </a:lnTo>
                  <a:lnTo>
                    <a:pt x="2" y="303"/>
                  </a:lnTo>
                  <a:lnTo>
                    <a:pt x="2" y="303"/>
                  </a:lnTo>
                  <a:lnTo>
                    <a:pt x="2" y="306"/>
                  </a:lnTo>
                  <a:lnTo>
                    <a:pt x="2" y="306"/>
                  </a:lnTo>
                  <a:lnTo>
                    <a:pt x="2" y="306"/>
                  </a:lnTo>
                  <a:lnTo>
                    <a:pt x="2" y="306"/>
                  </a:lnTo>
                  <a:lnTo>
                    <a:pt x="2" y="306"/>
                  </a:lnTo>
                  <a:lnTo>
                    <a:pt x="2" y="306"/>
                  </a:lnTo>
                  <a:lnTo>
                    <a:pt x="2" y="306"/>
                  </a:lnTo>
                  <a:lnTo>
                    <a:pt x="2" y="308"/>
                  </a:lnTo>
                  <a:lnTo>
                    <a:pt x="2" y="308"/>
                  </a:lnTo>
                  <a:lnTo>
                    <a:pt x="0" y="308"/>
                  </a:lnTo>
                  <a:lnTo>
                    <a:pt x="0" y="308"/>
                  </a:lnTo>
                  <a:lnTo>
                    <a:pt x="0" y="308"/>
                  </a:lnTo>
                  <a:lnTo>
                    <a:pt x="0" y="310"/>
                  </a:lnTo>
                  <a:lnTo>
                    <a:pt x="0" y="310"/>
                  </a:lnTo>
                  <a:lnTo>
                    <a:pt x="0" y="313"/>
                  </a:lnTo>
                  <a:lnTo>
                    <a:pt x="0" y="313"/>
                  </a:lnTo>
                  <a:lnTo>
                    <a:pt x="0" y="313"/>
                  </a:lnTo>
                  <a:lnTo>
                    <a:pt x="0" y="315"/>
                  </a:lnTo>
                  <a:lnTo>
                    <a:pt x="0" y="315"/>
                  </a:lnTo>
                  <a:lnTo>
                    <a:pt x="0" y="315"/>
                  </a:lnTo>
                  <a:lnTo>
                    <a:pt x="2" y="317"/>
                  </a:lnTo>
                  <a:lnTo>
                    <a:pt x="0" y="317"/>
                  </a:lnTo>
                  <a:lnTo>
                    <a:pt x="0" y="317"/>
                  </a:lnTo>
                  <a:lnTo>
                    <a:pt x="0" y="317"/>
                  </a:lnTo>
                  <a:lnTo>
                    <a:pt x="0" y="320"/>
                  </a:lnTo>
                  <a:lnTo>
                    <a:pt x="0" y="320"/>
                  </a:lnTo>
                  <a:lnTo>
                    <a:pt x="2" y="320"/>
                  </a:lnTo>
                  <a:lnTo>
                    <a:pt x="2" y="320"/>
                  </a:lnTo>
                  <a:lnTo>
                    <a:pt x="2" y="322"/>
                  </a:lnTo>
                  <a:lnTo>
                    <a:pt x="2" y="322"/>
                  </a:lnTo>
                  <a:lnTo>
                    <a:pt x="4" y="322"/>
                  </a:lnTo>
                  <a:lnTo>
                    <a:pt x="4" y="325"/>
                  </a:lnTo>
                  <a:lnTo>
                    <a:pt x="4" y="325"/>
                  </a:lnTo>
                  <a:lnTo>
                    <a:pt x="7" y="325"/>
                  </a:lnTo>
                  <a:lnTo>
                    <a:pt x="4" y="332"/>
                  </a:lnTo>
                  <a:lnTo>
                    <a:pt x="4" y="341"/>
                  </a:lnTo>
                  <a:lnTo>
                    <a:pt x="4" y="348"/>
                  </a:lnTo>
                  <a:lnTo>
                    <a:pt x="4" y="351"/>
                  </a:lnTo>
                  <a:lnTo>
                    <a:pt x="4" y="365"/>
                  </a:lnTo>
                  <a:lnTo>
                    <a:pt x="4" y="377"/>
                  </a:lnTo>
                  <a:lnTo>
                    <a:pt x="4" y="388"/>
                  </a:lnTo>
                  <a:lnTo>
                    <a:pt x="4" y="391"/>
                  </a:lnTo>
                  <a:lnTo>
                    <a:pt x="4" y="400"/>
                  </a:lnTo>
                  <a:lnTo>
                    <a:pt x="4" y="414"/>
                  </a:lnTo>
                  <a:lnTo>
                    <a:pt x="4" y="426"/>
                  </a:lnTo>
                  <a:lnTo>
                    <a:pt x="4" y="436"/>
                  </a:lnTo>
                  <a:lnTo>
                    <a:pt x="4" y="448"/>
                  </a:lnTo>
                  <a:lnTo>
                    <a:pt x="4" y="455"/>
                  </a:lnTo>
                  <a:lnTo>
                    <a:pt x="4" y="455"/>
                  </a:lnTo>
                  <a:lnTo>
                    <a:pt x="9" y="462"/>
                  </a:lnTo>
                  <a:lnTo>
                    <a:pt x="11" y="462"/>
                  </a:lnTo>
                  <a:lnTo>
                    <a:pt x="14" y="462"/>
                  </a:lnTo>
                  <a:lnTo>
                    <a:pt x="16" y="462"/>
                  </a:lnTo>
                  <a:lnTo>
                    <a:pt x="21" y="457"/>
                  </a:lnTo>
                  <a:lnTo>
                    <a:pt x="23" y="457"/>
                  </a:lnTo>
                  <a:lnTo>
                    <a:pt x="23" y="457"/>
                  </a:lnTo>
                  <a:lnTo>
                    <a:pt x="26" y="457"/>
                  </a:lnTo>
                  <a:lnTo>
                    <a:pt x="28" y="457"/>
                  </a:lnTo>
                  <a:lnTo>
                    <a:pt x="30" y="459"/>
                  </a:lnTo>
                  <a:lnTo>
                    <a:pt x="30" y="462"/>
                  </a:lnTo>
                  <a:lnTo>
                    <a:pt x="33" y="462"/>
                  </a:lnTo>
                  <a:lnTo>
                    <a:pt x="33" y="462"/>
                  </a:lnTo>
                  <a:lnTo>
                    <a:pt x="33" y="462"/>
                  </a:lnTo>
                  <a:lnTo>
                    <a:pt x="35" y="462"/>
                  </a:lnTo>
                  <a:lnTo>
                    <a:pt x="35" y="462"/>
                  </a:lnTo>
                  <a:lnTo>
                    <a:pt x="35" y="462"/>
                  </a:lnTo>
                  <a:lnTo>
                    <a:pt x="35" y="462"/>
                  </a:lnTo>
                  <a:lnTo>
                    <a:pt x="37" y="462"/>
                  </a:lnTo>
                  <a:lnTo>
                    <a:pt x="37" y="462"/>
                  </a:lnTo>
                  <a:lnTo>
                    <a:pt x="37" y="462"/>
                  </a:lnTo>
                  <a:lnTo>
                    <a:pt x="40" y="462"/>
                  </a:lnTo>
                  <a:lnTo>
                    <a:pt x="40" y="462"/>
                  </a:lnTo>
                  <a:lnTo>
                    <a:pt x="45" y="459"/>
                  </a:lnTo>
                  <a:lnTo>
                    <a:pt x="47" y="459"/>
                  </a:lnTo>
                  <a:lnTo>
                    <a:pt x="47" y="462"/>
                  </a:lnTo>
                  <a:lnTo>
                    <a:pt x="49" y="462"/>
                  </a:lnTo>
                  <a:lnTo>
                    <a:pt x="49" y="462"/>
                  </a:lnTo>
                  <a:lnTo>
                    <a:pt x="52" y="462"/>
                  </a:lnTo>
                  <a:lnTo>
                    <a:pt x="54" y="459"/>
                  </a:lnTo>
                  <a:lnTo>
                    <a:pt x="56" y="459"/>
                  </a:lnTo>
                  <a:lnTo>
                    <a:pt x="64" y="459"/>
                  </a:lnTo>
                  <a:lnTo>
                    <a:pt x="64" y="459"/>
                  </a:lnTo>
                  <a:lnTo>
                    <a:pt x="66" y="459"/>
                  </a:lnTo>
                  <a:lnTo>
                    <a:pt x="66" y="457"/>
                  </a:lnTo>
                  <a:lnTo>
                    <a:pt x="66" y="457"/>
                  </a:lnTo>
                  <a:lnTo>
                    <a:pt x="68" y="457"/>
                  </a:lnTo>
                  <a:lnTo>
                    <a:pt x="71" y="459"/>
                  </a:lnTo>
                  <a:lnTo>
                    <a:pt x="73" y="459"/>
                  </a:lnTo>
                  <a:lnTo>
                    <a:pt x="73" y="459"/>
                  </a:lnTo>
                  <a:lnTo>
                    <a:pt x="75" y="459"/>
                  </a:lnTo>
                  <a:lnTo>
                    <a:pt x="75" y="462"/>
                  </a:lnTo>
                  <a:lnTo>
                    <a:pt x="75" y="462"/>
                  </a:lnTo>
                  <a:lnTo>
                    <a:pt x="78" y="462"/>
                  </a:lnTo>
                  <a:lnTo>
                    <a:pt x="80" y="462"/>
                  </a:lnTo>
                  <a:lnTo>
                    <a:pt x="82" y="464"/>
                  </a:lnTo>
                  <a:lnTo>
                    <a:pt x="85" y="467"/>
                  </a:lnTo>
                  <a:lnTo>
                    <a:pt x="85" y="467"/>
                  </a:lnTo>
                  <a:lnTo>
                    <a:pt x="87" y="469"/>
                  </a:lnTo>
                  <a:lnTo>
                    <a:pt x="90" y="467"/>
                  </a:lnTo>
                  <a:lnTo>
                    <a:pt x="92" y="467"/>
                  </a:lnTo>
                  <a:lnTo>
                    <a:pt x="92" y="464"/>
                  </a:lnTo>
                  <a:lnTo>
                    <a:pt x="94" y="464"/>
                  </a:lnTo>
                  <a:lnTo>
                    <a:pt x="99" y="462"/>
                  </a:lnTo>
                  <a:lnTo>
                    <a:pt x="101" y="459"/>
                  </a:lnTo>
                  <a:lnTo>
                    <a:pt x="104" y="459"/>
                  </a:lnTo>
                  <a:lnTo>
                    <a:pt x="104" y="459"/>
                  </a:lnTo>
                  <a:lnTo>
                    <a:pt x="104" y="457"/>
                  </a:lnTo>
                  <a:lnTo>
                    <a:pt x="106" y="457"/>
                  </a:lnTo>
                  <a:lnTo>
                    <a:pt x="106" y="457"/>
                  </a:lnTo>
                  <a:lnTo>
                    <a:pt x="106" y="457"/>
                  </a:lnTo>
                  <a:lnTo>
                    <a:pt x="106" y="457"/>
                  </a:lnTo>
                  <a:lnTo>
                    <a:pt x="108" y="455"/>
                  </a:lnTo>
                  <a:lnTo>
                    <a:pt x="108" y="455"/>
                  </a:lnTo>
                  <a:lnTo>
                    <a:pt x="111" y="455"/>
                  </a:lnTo>
                  <a:lnTo>
                    <a:pt x="116" y="452"/>
                  </a:lnTo>
                  <a:lnTo>
                    <a:pt x="116" y="452"/>
                  </a:lnTo>
                  <a:lnTo>
                    <a:pt x="116" y="452"/>
                  </a:lnTo>
                  <a:lnTo>
                    <a:pt x="116" y="452"/>
                  </a:lnTo>
                  <a:lnTo>
                    <a:pt x="116" y="450"/>
                  </a:lnTo>
                  <a:lnTo>
                    <a:pt x="116" y="450"/>
                  </a:lnTo>
                  <a:lnTo>
                    <a:pt x="118" y="450"/>
                  </a:lnTo>
                  <a:lnTo>
                    <a:pt x="118" y="450"/>
                  </a:lnTo>
                  <a:lnTo>
                    <a:pt x="118" y="450"/>
                  </a:lnTo>
                  <a:lnTo>
                    <a:pt x="120" y="450"/>
                  </a:lnTo>
                  <a:lnTo>
                    <a:pt x="120" y="450"/>
                  </a:lnTo>
                  <a:lnTo>
                    <a:pt x="120" y="450"/>
                  </a:lnTo>
                  <a:lnTo>
                    <a:pt x="120" y="450"/>
                  </a:lnTo>
                  <a:lnTo>
                    <a:pt x="125" y="450"/>
                  </a:lnTo>
                  <a:lnTo>
                    <a:pt x="125" y="450"/>
                  </a:lnTo>
                  <a:lnTo>
                    <a:pt x="127" y="448"/>
                  </a:lnTo>
                  <a:lnTo>
                    <a:pt x="127" y="448"/>
                  </a:lnTo>
                  <a:lnTo>
                    <a:pt x="127" y="448"/>
                  </a:lnTo>
                  <a:lnTo>
                    <a:pt x="130" y="445"/>
                  </a:lnTo>
                  <a:lnTo>
                    <a:pt x="130" y="445"/>
                  </a:lnTo>
                  <a:lnTo>
                    <a:pt x="127" y="443"/>
                  </a:lnTo>
                  <a:lnTo>
                    <a:pt x="130" y="436"/>
                  </a:lnTo>
                  <a:lnTo>
                    <a:pt x="127" y="436"/>
                  </a:lnTo>
                  <a:lnTo>
                    <a:pt x="127" y="433"/>
                  </a:lnTo>
                  <a:lnTo>
                    <a:pt x="125" y="431"/>
                  </a:lnTo>
                  <a:lnTo>
                    <a:pt x="125" y="429"/>
                  </a:lnTo>
                  <a:lnTo>
                    <a:pt x="123" y="424"/>
                  </a:lnTo>
                  <a:lnTo>
                    <a:pt x="116" y="419"/>
                  </a:lnTo>
                  <a:lnTo>
                    <a:pt x="113" y="417"/>
                  </a:lnTo>
                  <a:lnTo>
                    <a:pt x="111" y="417"/>
                  </a:lnTo>
                  <a:lnTo>
                    <a:pt x="106" y="414"/>
                  </a:lnTo>
                  <a:lnTo>
                    <a:pt x="104" y="414"/>
                  </a:lnTo>
                  <a:lnTo>
                    <a:pt x="99" y="412"/>
                  </a:lnTo>
                  <a:lnTo>
                    <a:pt x="99" y="412"/>
                  </a:lnTo>
                  <a:lnTo>
                    <a:pt x="99" y="410"/>
                  </a:lnTo>
                  <a:lnTo>
                    <a:pt x="97" y="410"/>
                  </a:lnTo>
                  <a:lnTo>
                    <a:pt x="94" y="407"/>
                  </a:lnTo>
                  <a:lnTo>
                    <a:pt x="94" y="410"/>
                  </a:lnTo>
                  <a:lnTo>
                    <a:pt x="90" y="407"/>
                  </a:lnTo>
                  <a:lnTo>
                    <a:pt x="87" y="407"/>
                  </a:lnTo>
                  <a:lnTo>
                    <a:pt x="85" y="412"/>
                  </a:lnTo>
                  <a:lnTo>
                    <a:pt x="82" y="412"/>
                  </a:lnTo>
                  <a:lnTo>
                    <a:pt x="80" y="412"/>
                  </a:lnTo>
                  <a:lnTo>
                    <a:pt x="78" y="410"/>
                  </a:lnTo>
                  <a:lnTo>
                    <a:pt x="78" y="410"/>
                  </a:lnTo>
                  <a:lnTo>
                    <a:pt x="75" y="403"/>
                  </a:lnTo>
                  <a:lnTo>
                    <a:pt x="75" y="403"/>
                  </a:lnTo>
                  <a:lnTo>
                    <a:pt x="75" y="400"/>
                  </a:lnTo>
                  <a:lnTo>
                    <a:pt x="73" y="400"/>
                  </a:lnTo>
                  <a:lnTo>
                    <a:pt x="73" y="400"/>
                  </a:lnTo>
                  <a:lnTo>
                    <a:pt x="71" y="400"/>
                  </a:lnTo>
                  <a:lnTo>
                    <a:pt x="71" y="400"/>
                  </a:lnTo>
                  <a:lnTo>
                    <a:pt x="68" y="400"/>
                  </a:lnTo>
                  <a:lnTo>
                    <a:pt x="68" y="400"/>
                  </a:lnTo>
                  <a:lnTo>
                    <a:pt x="68" y="403"/>
                  </a:lnTo>
                  <a:lnTo>
                    <a:pt x="68" y="403"/>
                  </a:lnTo>
                  <a:lnTo>
                    <a:pt x="68" y="403"/>
                  </a:lnTo>
                  <a:lnTo>
                    <a:pt x="66" y="403"/>
                  </a:lnTo>
                  <a:lnTo>
                    <a:pt x="66" y="403"/>
                  </a:lnTo>
                  <a:lnTo>
                    <a:pt x="64" y="403"/>
                  </a:lnTo>
                  <a:lnTo>
                    <a:pt x="64" y="403"/>
                  </a:lnTo>
                  <a:lnTo>
                    <a:pt x="64" y="403"/>
                  </a:lnTo>
                  <a:lnTo>
                    <a:pt x="66" y="403"/>
                  </a:lnTo>
                  <a:lnTo>
                    <a:pt x="66" y="403"/>
                  </a:lnTo>
                  <a:lnTo>
                    <a:pt x="66" y="403"/>
                  </a:lnTo>
                  <a:lnTo>
                    <a:pt x="66" y="400"/>
                  </a:lnTo>
                  <a:lnTo>
                    <a:pt x="68" y="400"/>
                  </a:lnTo>
                  <a:lnTo>
                    <a:pt x="68" y="400"/>
                  </a:lnTo>
                  <a:lnTo>
                    <a:pt x="68" y="400"/>
                  </a:lnTo>
                  <a:lnTo>
                    <a:pt x="68" y="400"/>
                  </a:lnTo>
                  <a:lnTo>
                    <a:pt x="71" y="400"/>
                  </a:lnTo>
                  <a:lnTo>
                    <a:pt x="73" y="398"/>
                  </a:lnTo>
                  <a:lnTo>
                    <a:pt x="75" y="400"/>
                  </a:lnTo>
                  <a:lnTo>
                    <a:pt x="78" y="400"/>
                  </a:lnTo>
                  <a:lnTo>
                    <a:pt x="78" y="407"/>
                  </a:lnTo>
                  <a:lnTo>
                    <a:pt x="78" y="407"/>
                  </a:lnTo>
                  <a:lnTo>
                    <a:pt x="80" y="410"/>
                  </a:lnTo>
                  <a:lnTo>
                    <a:pt x="80" y="410"/>
                  </a:lnTo>
                  <a:lnTo>
                    <a:pt x="82" y="410"/>
                  </a:lnTo>
                  <a:lnTo>
                    <a:pt x="82" y="410"/>
                  </a:lnTo>
                  <a:lnTo>
                    <a:pt x="85" y="410"/>
                  </a:lnTo>
                  <a:lnTo>
                    <a:pt x="87" y="407"/>
                  </a:lnTo>
                  <a:lnTo>
                    <a:pt x="90" y="407"/>
                  </a:lnTo>
                  <a:lnTo>
                    <a:pt x="90" y="405"/>
                  </a:lnTo>
                  <a:lnTo>
                    <a:pt x="92" y="405"/>
                  </a:lnTo>
                  <a:lnTo>
                    <a:pt x="94" y="405"/>
                  </a:lnTo>
                  <a:lnTo>
                    <a:pt x="94" y="405"/>
                  </a:lnTo>
                  <a:lnTo>
                    <a:pt x="94" y="405"/>
                  </a:lnTo>
                  <a:lnTo>
                    <a:pt x="101" y="407"/>
                  </a:lnTo>
                  <a:lnTo>
                    <a:pt x="106" y="410"/>
                  </a:lnTo>
                  <a:lnTo>
                    <a:pt x="106" y="410"/>
                  </a:lnTo>
                  <a:lnTo>
                    <a:pt x="108" y="410"/>
                  </a:lnTo>
                  <a:lnTo>
                    <a:pt x="120" y="405"/>
                  </a:lnTo>
                  <a:lnTo>
                    <a:pt x="125" y="405"/>
                  </a:lnTo>
                  <a:lnTo>
                    <a:pt x="125" y="405"/>
                  </a:lnTo>
                  <a:lnTo>
                    <a:pt x="125" y="405"/>
                  </a:lnTo>
                  <a:lnTo>
                    <a:pt x="139" y="405"/>
                  </a:lnTo>
                  <a:lnTo>
                    <a:pt x="139" y="403"/>
                  </a:lnTo>
                  <a:lnTo>
                    <a:pt x="142" y="403"/>
                  </a:lnTo>
                  <a:lnTo>
                    <a:pt x="142" y="403"/>
                  </a:lnTo>
                  <a:lnTo>
                    <a:pt x="142" y="400"/>
                  </a:lnTo>
                  <a:lnTo>
                    <a:pt x="139" y="396"/>
                  </a:lnTo>
                  <a:lnTo>
                    <a:pt x="137" y="393"/>
                  </a:lnTo>
                  <a:lnTo>
                    <a:pt x="137" y="391"/>
                  </a:lnTo>
                  <a:lnTo>
                    <a:pt x="132" y="388"/>
                  </a:lnTo>
                  <a:lnTo>
                    <a:pt x="132" y="388"/>
                  </a:lnTo>
                  <a:lnTo>
                    <a:pt x="132" y="388"/>
                  </a:lnTo>
                  <a:lnTo>
                    <a:pt x="132" y="386"/>
                  </a:lnTo>
                  <a:lnTo>
                    <a:pt x="132" y="386"/>
                  </a:lnTo>
                  <a:lnTo>
                    <a:pt x="130" y="386"/>
                  </a:lnTo>
                  <a:lnTo>
                    <a:pt x="127" y="386"/>
                  </a:lnTo>
                  <a:lnTo>
                    <a:pt x="127" y="384"/>
                  </a:lnTo>
                  <a:lnTo>
                    <a:pt x="127" y="384"/>
                  </a:lnTo>
                  <a:lnTo>
                    <a:pt x="127" y="384"/>
                  </a:lnTo>
                  <a:lnTo>
                    <a:pt x="127" y="384"/>
                  </a:lnTo>
                  <a:lnTo>
                    <a:pt x="127" y="384"/>
                  </a:lnTo>
                  <a:lnTo>
                    <a:pt x="130" y="384"/>
                  </a:lnTo>
                  <a:lnTo>
                    <a:pt x="130" y="384"/>
                  </a:lnTo>
                  <a:lnTo>
                    <a:pt x="130" y="384"/>
                  </a:lnTo>
                  <a:lnTo>
                    <a:pt x="132" y="384"/>
                  </a:lnTo>
                  <a:lnTo>
                    <a:pt x="132" y="386"/>
                  </a:lnTo>
                  <a:lnTo>
                    <a:pt x="132" y="386"/>
                  </a:lnTo>
                  <a:lnTo>
                    <a:pt x="135" y="388"/>
                  </a:lnTo>
                  <a:lnTo>
                    <a:pt x="135" y="388"/>
                  </a:lnTo>
                  <a:lnTo>
                    <a:pt x="135" y="388"/>
                  </a:lnTo>
                  <a:lnTo>
                    <a:pt x="137" y="388"/>
                  </a:lnTo>
                  <a:lnTo>
                    <a:pt x="142" y="388"/>
                  </a:lnTo>
                  <a:lnTo>
                    <a:pt x="142" y="388"/>
                  </a:lnTo>
                  <a:lnTo>
                    <a:pt x="144" y="388"/>
                  </a:lnTo>
                  <a:lnTo>
                    <a:pt x="144" y="388"/>
                  </a:lnTo>
                  <a:lnTo>
                    <a:pt x="146" y="391"/>
                  </a:lnTo>
                  <a:lnTo>
                    <a:pt x="146" y="391"/>
                  </a:lnTo>
                  <a:lnTo>
                    <a:pt x="146" y="391"/>
                  </a:lnTo>
                  <a:lnTo>
                    <a:pt x="146" y="391"/>
                  </a:lnTo>
                  <a:lnTo>
                    <a:pt x="149" y="393"/>
                  </a:lnTo>
                  <a:lnTo>
                    <a:pt x="153" y="393"/>
                  </a:lnTo>
                  <a:lnTo>
                    <a:pt x="153" y="391"/>
                  </a:lnTo>
                  <a:lnTo>
                    <a:pt x="156" y="391"/>
                  </a:lnTo>
                  <a:lnTo>
                    <a:pt x="156" y="391"/>
                  </a:lnTo>
                  <a:lnTo>
                    <a:pt x="153" y="388"/>
                  </a:lnTo>
                  <a:lnTo>
                    <a:pt x="153" y="388"/>
                  </a:lnTo>
                  <a:lnTo>
                    <a:pt x="153" y="386"/>
                  </a:lnTo>
                  <a:lnTo>
                    <a:pt x="151" y="386"/>
                  </a:lnTo>
                  <a:lnTo>
                    <a:pt x="151" y="386"/>
                  </a:lnTo>
                  <a:lnTo>
                    <a:pt x="151" y="386"/>
                  </a:lnTo>
                  <a:lnTo>
                    <a:pt x="151" y="386"/>
                  </a:lnTo>
                  <a:lnTo>
                    <a:pt x="151" y="386"/>
                  </a:lnTo>
                  <a:lnTo>
                    <a:pt x="153" y="386"/>
                  </a:lnTo>
                  <a:lnTo>
                    <a:pt x="153" y="386"/>
                  </a:lnTo>
                  <a:lnTo>
                    <a:pt x="156" y="386"/>
                  </a:lnTo>
                  <a:lnTo>
                    <a:pt x="156" y="388"/>
                  </a:lnTo>
                  <a:lnTo>
                    <a:pt x="156" y="388"/>
                  </a:lnTo>
                  <a:lnTo>
                    <a:pt x="158" y="388"/>
                  </a:lnTo>
                  <a:lnTo>
                    <a:pt x="158" y="388"/>
                  </a:lnTo>
                  <a:lnTo>
                    <a:pt x="158" y="388"/>
                  </a:lnTo>
                  <a:lnTo>
                    <a:pt x="158" y="386"/>
                  </a:lnTo>
                  <a:lnTo>
                    <a:pt x="156" y="381"/>
                  </a:lnTo>
                  <a:lnTo>
                    <a:pt x="153" y="379"/>
                  </a:lnTo>
                  <a:lnTo>
                    <a:pt x="153" y="379"/>
                  </a:lnTo>
                  <a:lnTo>
                    <a:pt x="153" y="377"/>
                  </a:lnTo>
                  <a:lnTo>
                    <a:pt x="153" y="377"/>
                  </a:lnTo>
                  <a:lnTo>
                    <a:pt x="153" y="374"/>
                  </a:lnTo>
                  <a:lnTo>
                    <a:pt x="153" y="374"/>
                  </a:lnTo>
                  <a:lnTo>
                    <a:pt x="149" y="365"/>
                  </a:lnTo>
                  <a:lnTo>
                    <a:pt x="149" y="362"/>
                  </a:lnTo>
                  <a:lnTo>
                    <a:pt x="149" y="362"/>
                  </a:lnTo>
                  <a:lnTo>
                    <a:pt x="149" y="362"/>
                  </a:lnTo>
                  <a:lnTo>
                    <a:pt x="149" y="362"/>
                  </a:lnTo>
                  <a:lnTo>
                    <a:pt x="146" y="362"/>
                  </a:lnTo>
                  <a:lnTo>
                    <a:pt x="146" y="360"/>
                  </a:lnTo>
                  <a:lnTo>
                    <a:pt x="144" y="360"/>
                  </a:lnTo>
                  <a:lnTo>
                    <a:pt x="144" y="360"/>
                  </a:lnTo>
                  <a:lnTo>
                    <a:pt x="144" y="358"/>
                  </a:lnTo>
                  <a:lnTo>
                    <a:pt x="142" y="358"/>
                  </a:lnTo>
                  <a:lnTo>
                    <a:pt x="144" y="358"/>
                  </a:lnTo>
                  <a:lnTo>
                    <a:pt x="144" y="358"/>
                  </a:lnTo>
                  <a:lnTo>
                    <a:pt x="144" y="358"/>
                  </a:lnTo>
                  <a:lnTo>
                    <a:pt x="144" y="358"/>
                  </a:lnTo>
                  <a:lnTo>
                    <a:pt x="146" y="360"/>
                  </a:lnTo>
                  <a:lnTo>
                    <a:pt x="146" y="360"/>
                  </a:lnTo>
                  <a:lnTo>
                    <a:pt x="146" y="360"/>
                  </a:lnTo>
                  <a:lnTo>
                    <a:pt x="149" y="360"/>
                  </a:lnTo>
                  <a:lnTo>
                    <a:pt x="149" y="360"/>
                  </a:lnTo>
                  <a:lnTo>
                    <a:pt x="149" y="360"/>
                  </a:lnTo>
                  <a:lnTo>
                    <a:pt x="149" y="360"/>
                  </a:lnTo>
                  <a:lnTo>
                    <a:pt x="149" y="362"/>
                  </a:lnTo>
                  <a:lnTo>
                    <a:pt x="151" y="365"/>
                  </a:lnTo>
                  <a:lnTo>
                    <a:pt x="151" y="367"/>
                  </a:lnTo>
                  <a:lnTo>
                    <a:pt x="151" y="367"/>
                  </a:lnTo>
                  <a:lnTo>
                    <a:pt x="153" y="370"/>
                  </a:lnTo>
                  <a:lnTo>
                    <a:pt x="156" y="372"/>
                  </a:lnTo>
                  <a:lnTo>
                    <a:pt x="168" y="377"/>
                  </a:lnTo>
                  <a:lnTo>
                    <a:pt x="168" y="377"/>
                  </a:lnTo>
                  <a:lnTo>
                    <a:pt x="168" y="377"/>
                  </a:lnTo>
                  <a:lnTo>
                    <a:pt x="168" y="377"/>
                  </a:lnTo>
                  <a:lnTo>
                    <a:pt x="170" y="377"/>
                  </a:lnTo>
                  <a:lnTo>
                    <a:pt x="170" y="377"/>
                  </a:lnTo>
                  <a:lnTo>
                    <a:pt x="170" y="377"/>
                  </a:lnTo>
                  <a:lnTo>
                    <a:pt x="170" y="377"/>
                  </a:lnTo>
                  <a:lnTo>
                    <a:pt x="172" y="377"/>
                  </a:lnTo>
                  <a:lnTo>
                    <a:pt x="172" y="377"/>
                  </a:lnTo>
                  <a:lnTo>
                    <a:pt x="175" y="377"/>
                  </a:lnTo>
                  <a:lnTo>
                    <a:pt x="175" y="377"/>
                  </a:lnTo>
                  <a:lnTo>
                    <a:pt x="175" y="374"/>
                  </a:lnTo>
                  <a:lnTo>
                    <a:pt x="175" y="374"/>
                  </a:lnTo>
                  <a:lnTo>
                    <a:pt x="175" y="374"/>
                  </a:lnTo>
                  <a:lnTo>
                    <a:pt x="172" y="374"/>
                  </a:lnTo>
                  <a:lnTo>
                    <a:pt x="175" y="372"/>
                  </a:lnTo>
                  <a:lnTo>
                    <a:pt x="175" y="372"/>
                  </a:lnTo>
                  <a:lnTo>
                    <a:pt x="175" y="370"/>
                  </a:lnTo>
                  <a:lnTo>
                    <a:pt x="172" y="370"/>
                  </a:lnTo>
                  <a:lnTo>
                    <a:pt x="172" y="370"/>
                  </a:lnTo>
                  <a:lnTo>
                    <a:pt x="172" y="370"/>
                  </a:lnTo>
                  <a:lnTo>
                    <a:pt x="175" y="370"/>
                  </a:lnTo>
                  <a:lnTo>
                    <a:pt x="175" y="370"/>
                  </a:lnTo>
                  <a:lnTo>
                    <a:pt x="175" y="367"/>
                  </a:lnTo>
                  <a:lnTo>
                    <a:pt x="175" y="370"/>
                  </a:lnTo>
                  <a:lnTo>
                    <a:pt x="177" y="372"/>
                  </a:lnTo>
                  <a:lnTo>
                    <a:pt x="177" y="372"/>
                  </a:lnTo>
                  <a:lnTo>
                    <a:pt x="177" y="372"/>
                  </a:lnTo>
                  <a:lnTo>
                    <a:pt x="177" y="370"/>
                  </a:lnTo>
                  <a:lnTo>
                    <a:pt x="177" y="370"/>
                  </a:lnTo>
                  <a:lnTo>
                    <a:pt x="177" y="367"/>
                  </a:lnTo>
                  <a:lnTo>
                    <a:pt x="179" y="370"/>
                  </a:lnTo>
                  <a:lnTo>
                    <a:pt x="179" y="372"/>
                  </a:lnTo>
                  <a:lnTo>
                    <a:pt x="179" y="374"/>
                  </a:lnTo>
                  <a:lnTo>
                    <a:pt x="179" y="374"/>
                  </a:lnTo>
                  <a:lnTo>
                    <a:pt x="182" y="374"/>
                  </a:lnTo>
                  <a:lnTo>
                    <a:pt x="182" y="374"/>
                  </a:lnTo>
                  <a:lnTo>
                    <a:pt x="182" y="374"/>
                  </a:lnTo>
                  <a:lnTo>
                    <a:pt x="182" y="374"/>
                  </a:lnTo>
                  <a:lnTo>
                    <a:pt x="184" y="374"/>
                  </a:lnTo>
                  <a:lnTo>
                    <a:pt x="184" y="374"/>
                  </a:lnTo>
                  <a:lnTo>
                    <a:pt x="184" y="377"/>
                  </a:lnTo>
                  <a:lnTo>
                    <a:pt x="184" y="377"/>
                  </a:lnTo>
                  <a:lnTo>
                    <a:pt x="187" y="377"/>
                  </a:lnTo>
                  <a:lnTo>
                    <a:pt x="187" y="379"/>
                  </a:lnTo>
                  <a:lnTo>
                    <a:pt x="187" y="379"/>
                  </a:lnTo>
                  <a:lnTo>
                    <a:pt x="187" y="377"/>
                  </a:lnTo>
                  <a:lnTo>
                    <a:pt x="187" y="374"/>
                  </a:lnTo>
                  <a:lnTo>
                    <a:pt x="184" y="374"/>
                  </a:lnTo>
                  <a:lnTo>
                    <a:pt x="184" y="374"/>
                  </a:lnTo>
                  <a:lnTo>
                    <a:pt x="184" y="372"/>
                  </a:lnTo>
                  <a:lnTo>
                    <a:pt x="184" y="372"/>
                  </a:lnTo>
                  <a:lnTo>
                    <a:pt x="184" y="372"/>
                  </a:lnTo>
                  <a:lnTo>
                    <a:pt x="184" y="370"/>
                  </a:lnTo>
                  <a:lnTo>
                    <a:pt x="184" y="367"/>
                  </a:lnTo>
                  <a:lnTo>
                    <a:pt x="184" y="367"/>
                  </a:lnTo>
                  <a:lnTo>
                    <a:pt x="182" y="365"/>
                  </a:lnTo>
                  <a:lnTo>
                    <a:pt x="182" y="365"/>
                  </a:lnTo>
                  <a:lnTo>
                    <a:pt x="182" y="362"/>
                  </a:lnTo>
                  <a:lnTo>
                    <a:pt x="182" y="360"/>
                  </a:lnTo>
                  <a:lnTo>
                    <a:pt x="182" y="360"/>
                  </a:lnTo>
                  <a:lnTo>
                    <a:pt x="182" y="362"/>
                  </a:lnTo>
                  <a:lnTo>
                    <a:pt x="184" y="365"/>
                  </a:lnTo>
                  <a:lnTo>
                    <a:pt x="184" y="365"/>
                  </a:lnTo>
                  <a:lnTo>
                    <a:pt x="184" y="365"/>
                  </a:lnTo>
                  <a:lnTo>
                    <a:pt x="184" y="365"/>
                  </a:lnTo>
                  <a:lnTo>
                    <a:pt x="184" y="365"/>
                  </a:lnTo>
                  <a:lnTo>
                    <a:pt x="184" y="365"/>
                  </a:lnTo>
                  <a:lnTo>
                    <a:pt x="184" y="367"/>
                  </a:lnTo>
                  <a:lnTo>
                    <a:pt x="184" y="367"/>
                  </a:lnTo>
                  <a:lnTo>
                    <a:pt x="184" y="367"/>
                  </a:lnTo>
                  <a:lnTo>
                    <a:pt x="187" y="367"/>
                  </a:lnTo>
                  <a:lnTo>
                    <a:pt x="187" y="370"/>
                  </a:lnTo>
                  <a:lnTo>
                    <a:pt x="187" y="370"/>
                  </a:lnTo>
                  <a:lnTo>
                    <a:pt x="187" y="370"/>
                  </a:lnTo>
                  <a:lnTo>
                    <a:pt x="189" y="370"/>
                  </a:lnTo>
                  <a:lnTo>
                    <a:pt x="189" y="370"/>
                  </a:lnTo>
                  <a:lnTo>
                    <a:pt x="189" y="370"/>
                  </a:lnTo>
                  <a:lnTo>
                    <a:pt x="187" y="367"/>
                  </a:lnTo>
                  <a:lnTo>
                    <a:pt x="187" y="367"/>
                  </a:lnTo>
                  <a:lnTo>
                    <a:pt x="187" y="367"/>
                  </a:lnTo>
                  <a:lnTo>
                    <a:pt x="187" y="365"/>
                  </a:lnTo>
                  <a:lnTo>
                    <a:pt x="189" y="360"/>
                  </a:lnTo>
                  <a:lnTo>
                    <a:pt x="189" y="360"/>
                  </a:lnTo>
                  <a:lnTo>
                    <a:pt x="189" y="360"/>
                  </a:lnTo>
                  <a:lnTo>
                    <a:pt x="189" y="362"/>
                  </a:lnTo>
                  <a:lnTo>
                    <a:pt x="189" y="362"/>
                  </a:lnTo>
                  <a:lnTo>
                    <a:pt x="189" y="365"/>
                  </a:lnTo>
                  <a:lnTo>
                    <a:pt x="189" y="365"/>
                  </a:lnTo>
                  <a:lnTo>
                    <a:pt x="189" y="365"/>
                  </a:lnTo>
                  <a:lnTo>
                    <a:pt x="189" y="365"/>
                  </a:lnTo>
                  <a:lnTo>
                    <a:pt x="189" y="365"/>
                  </a:lnTo>
                  <a:lnTo>
                    <a:pt x="189" y="367"/>
                  </a:lnTo>
                  <a:lnTo>
                    <a:pt x="191" y="367"/>
                  </a:lnTo>
                  <a:lnTo>
                    <a:pt x="191" y="370"/>
                  </a:lnTo>
                  <a:lnTo>
                    <a:pt x="191" y="370"/>
                  </a:lnTo>
                  <a:lnTo>
                    <a:pt x="191" y="370"/>
                  </a:lnTo>
                  <a:lnTo>
                    <a:pt x="194" y="370"/>
                  </a:lnTo>
                  <a:lnTo>
                    <a:pt x="194" y="370"/>
                  </a:lnTo>
                  <a:lnTo>
                    <a:pt x="196" y="367"/>
                  </a:lnTo>
                  <a:lnTo>
                    <a:pt x="196" y="367"/>
                  </a:lnTo>
                  <a:lnTo>
                    <a:pt x="194" y="367"/>
                  </a:lnTo>
                  <a:lnTo>
                    <a:pt x="194" y="365"/>
                  </a:lnTo>
                  <a:lnTo>
                    <a:pt x="194" y="365"/>
                  </a:lnTo>
                  <a:lnTo>
                    <a:pt x="196" y="365"/>
                  </a:lnTo>
                  <a:lnTo>
                    <a:pt x="196" y="365"/>
                  </a:lnTo>
                  <a:lnTo>
                    <a:pt x="196" y="367"/>
                  </a:lnTo>
                  <a:lnTo>
                    <a:pt x="198" y="370"/>
                  </a:lnTo>
                  <a:lnTo>
                    <a:pt x="201" y="370"/>
                  </a:lnTo>
                  <a:lnTo>
                    <a:pt x="201" y="372"/>
                  </a:lnTo>
                  <a:lnTo>
                    <a:pt x="201" y="372"/>
                  </a:lnTo>
                  <a:lnTo>
                    <a:pt x="203" y="372"/>
                  </a:lnTo>
                  <a:lnTo>
                    <a:pt x="203" y="372"/>
                  </a:lnTo>
                  <a:lnTo>
                    <a:pt x="203" y="370"/>
                  </a:lnTo>
                  <a:lnTo>
                    <a:pt x="203" y="370"/>
                  </a:lnTo>
                  <a:lnTo>
                    <a:pt x="206" y="370"/>
                  </a:lnTo>
                  <a:lnTo>
                    <a:pt x="206" y="365"/>
                  </a:lnTo>
                  <a:lnTo>
                    <a:pt x="206" y="365"/>
                  </a:lnTo>
                  <a:lnTo>
                    <a:pt x="206" y="365"/>
                  </a:lnTo>
                  <a:lnTo>
                    <a:pt x="206" y="367"/>
                  </a:lnTo>
                  <a:lnTo>
                    <a:pt x="206" y="372"/>
                  </a:lnTo>
                  <a:lnTo>
                    <a:pt x="206" y="374"/>
                  </a:lnTo>
                  <a:lnTo>
                    <a:pt x="206" y="374"/>
                  </a:lnTo>
                  <a:lnTo>
                    <a:pt x="206" y="374"/>
                  </a:lnTo>
                  <a:lnTo>
                    <a:pt x="206" y="377"/>
                  </a:lnTo>
                  <a:lnTo>
                    <a:pt x="206" y="377"/>
                  </a:lnTo>
                  <a:lnTo>
                    <a:pt x="206" y="377"/>
                  </a:lnTo>
                  <a:lnTo>
                    <a:pt x="206" y="377"/>
                  </a:lnTo>
                  <a:lnTo>
                    <a:pt x="206" y="377"/>
                  </a:lnTo>
                  <a:lnTo>
                    <a:pt x="206" y="377"/>
                  </a:lnTo>
                  <a:lnTo>
                    <a:pt x="206" y="377"/>
                  </a:lnTo>
                  <a:lnTo>
                    <a:pt x="208" y="377"/>
                  </a:lnTo>
                  <a:lnTo>
                    <a:pt x="208" y="377"/>
                  </a:lnTo>
                  <a:lnTo>
                    <a:pt x="208" y="377"/>
                  </a:lnTo>
                  <a:lnTo>
                    <a:pt x="208" y="377"/>
                  </a:lnTo>
                  <a:lnTo>
                    <a:pt x="210" y="377"/>
                  </a:lnTo>
                  <a:lnTo>
                    <a:pt x="210" y="377"/>
                  </a:lnTo>
                  <a:lnTo>
                    <a:pt x="213" y="379"/>
                  </a:lnTo>
                  <a:lnTo>
                    <a:pt x="213" y="379"/>
                  </a:lnTo>
                  <a:lnTo>
                    <a:pt x="215" y="379"/>
                  </a:lnTo>
                  <a:lnTo>
                    <a:pt x="215" y="379"/>
                  </a:lnTo>
                  <a:lnTo>
                    <a:pt x="215" y="379"/>
                  </a:lnTo>
                  <a:lnTo>
                    <a:pt x="215" y="377"/>
                  </a:lnTo>
                  <a:lnTo>
                    <a:pt x="217" y="377"/>
                  </a:lnTo>
                  <a:lnTo>
                    <a:pt x="217" y="377"/>
                  </a:lnTo>
                  <a:lnTo>
                    <a:pt x="217" y="377"/>
                  </a:lnTo>
                  <a:lnTo>
                    <a:pt x="217" y="379"/>
                  </a:lnTo>
                  <a:lnTo>
                    <a:pt x="217" y="379"/>
                  </a:lnTo>
                  <a:lnTo>
                    <a:pt x="220" y="379"/>
                  </a:lnTo>
                  <a:lnTo>
                    <a:pt x="220" y="379"/>
                  </a:lnTo>
                  <a:lnTo>
                    <a:pt x="222" y="379"/>
                  </a:lnTo>
                  <a:lnTo>
                    <a:pt x="222" y="379"/>
                  </a:lnTo>
                  <a:lnTo>
                    <a:pt x="222" y="379"/>
                  </a:lnTo>
                  <a:lnTo>
                    <a:pt x="222" y="379"/>
                  </a:lnTo>
                  <a:lnTo>
                    <a:pt x="222" y="379"/>
                  </a:lnTo>
                  <a:lnTo>
                    <a:pt x="222" y="379"/>
                  </a:lnTo>
                  <a:lnTo>
                    <a:pt x="224" y="381"/>
                  </a:lnTo>
                  <a:lnTo>
                    <a:pt x="224" y="381"/>
                  </a:lnTo>
                  <a:lnTo>
                    <a:pt x="224" y="381"/>
                  </a:lnTo>
                  <a:lnTo>
                    <a:pt x="224" y="381"/>
                  </a:lnTo>
                  <a:lnTo>
                    <a:pt x="227" y="381"/>
                  </a:lnTo>
                  <a:lnTo>
                    <a:pt x="227" y="381"/>
                  </a:lnTo>
                  <a:lnTo>
                    <a:pt x="227" y="381"/>
                  </a:lnTo>
                  <a:lnTo>
                    <a:pt x="229" y="381"/>
                  </a:lnTo>
                  <a:lnTo>
                    <a:pt x="232" y="381"/>
                  </a:lnTo>
                  <a:lnTo>
                    <a:pt x="234" y="386"/>
                  </a:lnTo>
                  <a:lnTo>
                    <a:pt x="234" y="386"/>
                  </a:lnTo>
                  <a:lnTo>
                    <a:pt x="234" y="386"/>
                  </a:lnTo>
                  <a:lnTo>
                    <a:pt x="236" y="386"/>
                  </a:lnTo>
                  <a:lnTo>
                    <a:pt x="239" y="386"/>
                  </a:lnTo>
                  <a:lnTo>
                    <a:pt x="241" y="386"/>
                  </a:lnTo>
                  <a:lnTo>
                    <a:pt x="241" y="386"/>
                  </a:lnTo>
                  <a:lnTo>
                    <a:pt x="241" y="386"/>
                  </a:lnTo>
                  <a:lnTo>
                    <a:pt x="243" y="386"/>
                  </a:lnTo>
                  <a:lnTo>
                    <a:pt x="243" y="386"/>
                  </a:lnTo>
                  <a:lnTo>
                    <a:pt x="243" y="386"/>
                  </a:lnTo>
                  <a:lnTo>
                    <a:pt x="246" y="386"/>
                  </a:lnTo>
                  <a:lnTo>
                    <a:pt x="246" y="386"/>
                  </a:lnTo>
                  <a:lnTo>
                    <a:pt x="246" y="388"/>
                  </a:lnTo>
                  <a:lnTo>
                    <a:pt x="251" y="388"/>
                  </a:lnTo>
                  <a:lnTo>
                    <a:pt x="251" y="386"/>
                  </a:lnTo>
                  <a:lnTo>
                    <a:pt x="251" y="386"/>
                  </a:lnTo>
                  <a:lnTo>
                    <a:pt x="251" y="386"/>
                  </a:lnTo>
                  <a:lnTo>
                    <a:pt x="251" y="386"/>
                  </a:lnTo>
                  <a:lnTo>
                    <a:pt x="253" y="386"/>
                  </a:lnTo>
                  <a:lnTo>
                    <a:pt x="253" y="384"/>
                  </a:lnTo>
                  <a:lnTo>
                    <a:pt x="253" y="384"/>
                  </a:lnTo>
                  <a:lnTo>
                    <a:pt x="253" y="386"/>
                  </a:lnTo>
                  <a:lnTo>
                    <a:pt x="253" y="386"/>
                  </a:lnTo>
                  <a:lnTo>
                    <a:pt x="253" y="386"/>
                  </a:lnTo>
                  <a:lnTo>
                    <a:pt x="253" y="386"/>
                  </a:lnTo>
                  <a:lnTo>
                    <a:pt x="253" y="386"/>
                  </a:lnTo>
                  <a:lnTo>
                    <a:pt x="253" y="388"/>
                  </a:lnTo>
                  <a:lnTo>
                    <a:pt x="253" y="388"/>
                  </a:lnTo>
                  <a:lnTo>
                    <a:pt x="253" y="388"/>
                  </a:lnTo>
                  <a:lnTo>
                    <a:pt x="253" y="388"/>
                  </a:lnTo>
                  <a:lnTo>
                    <a:pt x="253" y="388"/>
                  </a:lnTo>
                  <a:lnTo>
                    <a:pt x="253" y="388"/>
                  </a:lnTo>
                  <a:lnTo>
                    <a:pt x="253" y="388"/>
                  </a:lnTo>
                  <a:lnTo>
                    <a:pt x="253" y="388"/>
                  </a:lnTo>
                  <a:lnTo>
                    <a:pt x="253" y="391"/>
                  </a:lnTo>
                  <a:lnTo>
                    <a:pt x="258" y="391"/>
                  </a:lnTo>
                  <a:lnTo>
                    <a:pt x="258" y="393"/>
                  </a:lnTo>
                  <a:lnTo>
                    <a:pt x="260" y="391"/>
                  </a:lnTo>
                  <a:lnTo>
                    <a:pt x="260" y="391"/>
                  </a:lnTo>
                  <a:lnTo>
                    <a:pt x="265" y="393"/>
                  </a:lnTo>
                  <a:lnTo>
                    <a:pt x="267" y="393"/>
                  </a:lnTo>
                  <a:lnTo>
                    <a:pt x="267" y="396"/>
                  </a:lnTo>
                  <a:lnTo>
                    <a:pt x="269" y="396"/>
                  </a:lnTo>
                  <a:lnTo>
                    <a:pt x="269" y="396"/>
                  </a:lnTo>
                  <a:lnTo>
                    <a:pt x="269" y="396"/>
                  </a:lnTo>
                  <a:lnTo>
                    <a:pt x="269" y="396"/>
                  </a:lnTo>
                  <a:lnTo>
                    <a:pt x="267" y="396"/>
                  </a:lnTo>
                  <a:lnTo>
                    <a:pt x="269" y="398"/>
                  </a:lnTo>
                  <a:lnTo>
                    <a:pt x="269" y="398"/>
                  </a:lnTo>
                  <a:lnTo>
                    <a:pt x="269" y="398"/>
                  </a:lnTo>
                  <a:lnTo>
                    <a:pt x="269" y="400"/>
                  </a:lnTo>
                  <a:lnTo>
                    <a:pt x="269" y="400"/>
                  </a:lnTo>
                  <a:lnTo>
                    <a:pt x="269" y="403"/>
                  </a:lnTo>
                  <a:lnTo>
                    <a:pt x="272" y="403"/>
                  </a:lnTo>
                  <a:lnTo>
                    <a:pt x="272" y="403"/>
                  </a:lnTo>
                  <a:lnTo>
                    <a:pt x="274" y="405"/>
                  </a:lnTo>
                  <a:lnTo>
                    <a:pt x="274" y="405"/>
                  </a:lnTo>
                  <a:lnTo>
                    <a:pt x="277" y="405"/>
                  </a:lnTo>
                  <a:lnTo>
                    <a:pt x="277" y="407"/>
                  </a:lnTo>
                  <a:lnTo>
                    <a:pt x="277" y="407"/>
                  </a:lnTo>
                  <a:lnTo>
                    <a:pt x="277" y="410"/>
                  </a:lnTo>
                  <a:lnTo>
                    <a:pt x="277" y="410"/>
                  </a:lnTo>
                  <a:lnTo>
                    <a:pt x="277" y="410"/>
                  </a:lnTo>
                  <a:lnTo>
                    <a:pt x="277" y="412"/>
                  </a:lnTo>
                  <a:lnTo>
                    <a:pt x="277" y="414"/>
                  </a:lnTo>
                  <a:lnTo>
                    <a:pt x="277" y="414"/>
                  </a:lnTo>
                  <a:lnTo>
                    <a:pt x="281" y="422"/>
                  </a:lnTo>
                  <a:lnTo>
                    <a:pt x="284" y="424"/>
                  </a:lnTo>
                  <a:lnTo>
                    <a:pt x="286" y="426"/>
                  </a:lnTo>
                  <a:lnTo>
                    <a:pt x="286" y="426"/>
                  </a:lnTo>
                  <a:lnTo>
                    <a:pt x="286" y="426"/>
                  </a:lnTo>
                  <a:lnTo>
                    <a:pt x="286" y="429"/>
                  </a:lnTo>
                  <a:lnTo>
                    <a:pt x="288" y="431"/>
                  </a:lnTo>
                  <a:lnTo>
                    <a:pt x="288" y="431"/>
                  </a:lnTo>
                  <a:lnTo>
                    <a:pt x="291" y="433"/>
                  </a:lnTo>
                  <a:lnTo>
                    <a:pt x="291" y="433"/>
                  </a:lnTo>
                  <a:lnTo>
                    <a:pt x="291" y="433"/>
                  </a:lnTo>
                  <a:lnTo>
                    <a:pt x="288" y="433"/>
                  </a:lnTo>
                  <a:lnTo>
                    <a:pt x="291" y="433"/>
                  </a:lnTo>
                  <a:lnTo>
                    <a:pt x="291" y="433"/>
                  </a:lnTo>
                  <a:lnTo>
                    <a:pt x="291" y="433"/>
                  </a:lnTo>
                  <a:lnTo>
                    <a:pt x="291" y="436"/>
                  </a:lnTo>
                  <a:lnTo>
                    <a:pt x="291" y="436"/>
                  </a:lnTo>
                  <a:lnTo>
                    <a:pt x="291" y="436"/>
                  </a:lnTo>
                  <a:lnTo>
                    <a:pt x="291" y="436"/>
                  </a:lnTo>
                  <a:lnTo>
                    <a:pt x="293" y="436"/>
                  </a:lnTo>
                  <a:lnTo>
                    <a:pt x="293" y="436"/>
                  </a:lnTo>
                  <a:lnTo>
                    <a:pt x="293" y="438"/>
                  </a:lnTo>
                  <a:lnTo>
                    <a:pt x="293" y="438"/>
                  </a:lnTo>
                  <a:lnTo>
                    <a:pt x="293" y="438"/>
                  </a:lnTo>
                  <a:lnTo>
                    <a:pt x="293" y="436"/>
                  </a:lnTo>
                  <a:lnTo>
                    <a:pt x="293" y="438"/>
                  </a:lnTo>
                  <a:lnTo>
                    <a:pt x="293" y="438"/>
                  </a:lnTo>
                  <a:lnTo>
                    <a:pt x="293" y="438"/>
                  </a:lnTo>
                  <a:lnTo>
                    <a:pt x="293" y="441"/>
                  </a:lnTo>
                  <a:lnTo>
                    <a:pt x="291" y="441"/>
                  </a:lnTo>
                  <a:lnTo>
                    <a:pt x="291" y="441"/>
                  </a:lnTo>
                  <a:lnTo>
                    <a:pt x="291" y="441"/>
                  </a:lnTo>
                  <a:lnTo>
                    <a:pt x="291" y="443"/>
                  </a:lnTo>
                  <a:lnTo>
                    <a:pt x="291" y="443"/>
                  </a:lnTo>
                  <a:lnTo>
                    <a:pt x="291" y="443"/>
                  </a:lnTo>
                  <a:lnTo>
                    <a:pt x="291" y="443"/>
                  </a:lnTo>
                  <a:lnTo>
                    <a:pt x="291" y="445"/>
                  </a:lnTo>
                  <a:lnTo>
                    <a:pt x="293" y="445"/>
                  </a:lnTo>
                  <a:lnTo>
                    <a:pt x="293" y="448"/>
                  </a:lnTo>
                  <a:lnTo>
                    <a:pt x="293" y="448"/>
                  </a:lnTo>
                  <a:lnTo>
                    <a:pt x="295" y="450"/>
                  </a:lnTo>
                  <a:lnTo>
                    <a:pt x="295" y="450"/>
                  </a:lnTo>
                  <a:lnTo>
                    <a:pt x="300" y="450"/>
                  </a:lnTo>
                  <a:lnTo>
                    <a:pt x="300" y="452"/>
                  </a:lnTo>
                  <a:lnTo>
                    <a:pt x="300" y="452"/>
                  </a:lnTo>
                  <a:lnTo>
                    <a:pt x="300" y="452"/>
                  </a:lnTo>
                  <a:lnTo>
                    <a:pt x="303" y="452"/>
                  </a:lnTo>
                  <a:lnTo>
                    <a:pt x="303" y="452"/>
                  </a:lnTo>
                  <a:lnTo>
                    <a:pt x="305" y="452"/>
                  </a:lnTo>
                  <a:lnTo>
                    <a:pt x="305" y="455"/>
                  </a:lnTo>
                  <a:lnTo>
                    <a:pt x="307" y="455"/>
                  </a:lnTo>
                  <a:lnTo>
                    <a:pt x="310" y="455"/>
                  </a:lnTo>
                  <a:lnTo>
                    <a:pt x="310" y="455"/>
                  </a:lnTo>
                  <a:lnTo>
                    <a:pt x="312" y="452"/>
                  </a:lnTo>
                  <a:lnTo>
                    <a:pt x="312" y="452"/>
                  </a:lnTo>
                  <a:lnTo>
                    <a:pt x="312" y="452"/>
                  </a:lnTo>
                  <a:lnTo>
                    <a:pt x="312" y="450"/>
                  </a:lnTo>
                  <a:lnTo>
                    <a:pt x="312" y="450"/>
                  </a:lnTo>
                  <a:lnTo>
                    <a:pt x="312" y="450"/>
                  </a:lnTo>
                  <a:lnTo>
                    <a:pt x="312" y="450"/>
                  </a:lnTo>
                  <a:lnTo>
                    <a:pt x="312" y="450"/>
                  </a:lnTo>
                  <a:lnTo>
                    <a:pt x="312" y="452"/>
                  </a:lnTo>
                  <a:lnTo>
                    <a:pt x="312" y="452"/>
                  </a:lnTo>
                  <a:lnTo>
                    <a:pt x="312" y="452"/>
                  </a:lnTo>
                  <a:lnTo>
                    <a:pt x="312" y="455"/>
                  </a:lnTo>
                  <a:lnTo>
                    <a:pt x="312" y="455"/>
                  </a:lnTo>
                  <a:lnTo>
                    <a:pt x="310" y="455"/>
                  </a:lnTo>
                  <a:lnTo>
                    <a:pt x="310" y="455"/>
                  </a:lnTo>
                  <a:lnTo>
                    <a:pt x="310" y="455"/>
                  </a:lnTo>
                  <a:lnTo>
                    <a:pt x="307" y="457"/>
                  </a:lnTo>
                  <a:lnTo>
                    <a:pt x="307" y="457"/>
                  </a:lnTo>
                  <a:lnTo>
                    <a:pt x="310" y="457"/>
                  </a:lnTo>
                  <a:lnTo>
                    <a:pt x="310" y="457"/>
                  </a:lnTo>
                  <a:lnTo>
                    <a:pt x="310" y="457"/>
                  </a:lnTo>
                  <a:lnTo>
                    <a:pt x="307" y="459"/>
                  </a:lnTo>
                  <a:lnTo>
                    <a:pt x="310" y="462"/>
                  </a:lnTo>
                  <a:lnTo>
                    <a:pt x="310" y="462"/>
                  </a:lnTo>
                  <a:lnTo>
                    <a:pt x="310" y="462"/>
                  </a:lnTo>
                  <a:lnTo>
                    <a:pt x="310" y="464"/>
                  </a:lnTo>
                  <a:lnTo>
                    <a:pt x="310" y="464"/>
                  </a:lnTo>
                  <a:lnTo>
                    <a:pt x="310" y="464"/>
                  </a:lnTo>
                  <a:lnTo>
                    <a:pt x="307" y="464"/>
                  </a:lnTo>
                  <a:lnTo>
                    <a:pt x="310" y="464"/>
                  </a:lnTo>
                  <a:lnTo>
                    <a:pt x="312" y="464"/>
                  </a:lnTo>
                  <a:lnTo>
                    <a:pt x="312" y="464"/>
                  </a:lnTo>
                  <a:lnTo>
                    <a:pt x="312" y="467"/>
                  </a:lnTo>
                  <a:lnTo>
                    <a:pt x="314" y="467"/>
                  </a:lnTo>
                  <a:lnTo>
                    <a:pt x="314" y="471"/>
                  </a:lnTo>
                  <a:lnTo>
                    <a:pt x="314" y="471"/>
                  </a:lnTo>
                  <a:lnTo>
                    <a:pt x="314" y="474"/>
                  </a:lnTo>
                  <a:lnTo>
                    <a:pt x="317" y="476"/>
                  </a:lnTo>
                  <a:lnTo>
                    <a:pt x="317" y="476"/>
                  </a:lnTo>
                  <a:lnTo>
                    <a:pt x="319" y="476"/>
                  </a:lnTo>
                  <a:lnTo>
                    <a:pt x="319" y="476"/>
                  </a:lnTo>
                  <a:lnTo>
                    <a:pt x="319" y="476"/>
                  </a:lnTo>
                  <a:lnTo>
                    <a:pt x="319" y="476"/>
                  </a:lnTo>
                  <a:lnTo>
                    <a:pt x="319" y="476"/>
                  </a:lnTo>
                  <a:lnTo>
                    <a:pt x="319" y="476"/>
                  </a:lnTo>
                  <a:lnTo>
                    <a:pt x="319" y="476"/>
                  </a:lnTo>
                  <a:lnTo>
                    <a:pt x="319" y="474"/>
                  </a:lnTo>
                  <a:lnTo>
                    <a:pt x="317" y="474"/>
                  </a:lnTo>
                  <a:lnTo>
                    <a:pt x="317" y="474"/>
                  </a:lnTo>
                  <a:lnTo>
                    <a:pt x="319" y="474"/>
                  </a:lnTo>
                  <a:lnTo>
                    <a:pt x="319" y="474"/>
                  </a:lnTo>
                  <a:lnTo>
                    <a:pt x="319" y="474"/>
                  </a:lnTo>
                  <a:lnTo>
                    <a:pt x="322" y="474"/>
                  </a:lnTo>
                  <a:lnTo>
                    <a:pt x="322" y="476"/>
                  </a:lnTo>
                  <a:lnTo>
                    <a:pt x="322" y="476"/>
                  </a:lnTo>
                  <a:lnTo>
                    <a:pt x="322" y="478"/>
                  </a:lnTo>
                  <a:lnTo>
                    <a:pt x="322" y="478"/>
                  </a:lnTo>
                  <a:lnTo>
                    <a:pt x="324" y="478"/>
                  </a:lnTo>
                  <a:lnTo>
                    <a:pt x="326" y="481"/>
                  </a:lnTo>
                  <a:lnTo>
                    <a:pt x="326" y="481"/>
                  </a:lnTo>
                  <a:lnTo>
                    <a:pt x="326" y="478"/>
                  </a:lnTo>
                  <a:lnTo>
                    <a:pt x="326" y="478"/>
                  </a:lnTo>
                  <a:lnTo>
                    <a:pt x="326" y="478"/>
                  </a:lnTo>
                  <a:lnTo>
                    <a:pt x="329" y="478"/>
                  </a:lnTo>
                  <a:lnTo>
                    <a:pt x="329" y="478"/>
                  </a:lnTo>
                  <a:lnTo>
                    <a:pt x="329" y="481"/>
                  </a:lnTo>
                  <a:lnTo>
                    <a:pt x="329" y="481"/>
                  </a:lnTo>
                  <a:lnTo>
                    <a:pt x="329" y="483"/>
                  </a:lnTo>
                  <a:lnTo>
                    <a:pt x="331" y="481"/>
                  </a:lnTo>
                  <a:lnTo>
                    <a:pt x="331" y="483"/>
                  </a:lnTo>
                  <a:lnTo>
                    <a:pt x="331" y="483"/>
                  </a:lnTo>
                  <a:lnTo>
                    <a:pt x="331" y="483"/>
                  </a:lnTo>
                  <a:lnTo>
                    <a:pt x="333" y="486"/>
                  </a:lnTo>
                  <a:lnTo>
                    <a:pt x="333" y="486"/>
                  </a:lnTo>
                  <a:lnTo>
                    <a:pt x="338" y="493"/>
                  </a:lnTo>
                  <a:lnTo>
                    <a:pt x="338" y="495"/>
                  </a:lnTo>
                  <a:lnTo>
                    <a:pt x="338" y="495"/>
                  </a:lnTo>
                  <a:lnTo>
                    <a:pt x="338" y="497"/>
                  </a:lnTo>
                  <a:lnTo>
                    <a:pt x="338" y="500"/>
                  </a:lnTo>
                  <a:lnTo>
                    <a:pt x="340" y="500"/>
                  </a:lnTo>
                  <a:lnTo>
                    <a:pt x="340" y="500"/>
                  </a:lnTo>
                  <a:lnTo>
                    <a:pt x="340" y="502"/>
                  </a:lnTo>
                  <a:lnTo>
                    <a:pt x="343" y="502"/>
                  </a:lnTo>
                  <a:lnTo>
                    <a:pt x="343" y="502"/>
                  </a:lnTo>
                  <a:lnTo>
                    <a:pt x="343" y="504"/>
                  </a:lnTo>
                  <a:lnTo>
                    <a:pt x="345" y="507"/>
                  </a:lnTo>
                  <a:lnTo>
                    <a:pt x="345" y="507"/>
                  </a:lnTo>
                  <a:lnTo>
                    <a:pt x="345" y="507"/>
                  </a:lnTo>
                  <a:lnTo>
                    <a:pt x="345" y="507"/>
                  </a:lnTo>
                  <a:lnTo>
                    <a:pt x="348" y="507"/>
                  </a:lnTo>
                  <a:lnTo>
                    <a:pt x="348" y="507"/>
                  </a:lnTo>
                  <a:lnTo>
                    <a:pt x="348" y="507"/>
                  </a:lnTo>
                  <a:lnTo>
                    <a:pt x="348" y="507"/>
                  </a:lnTo>
                  <a:lnTo>
                    <a:pt x="348" y="507"/>
                  </a:lnTo>
                  <a:lnTo>
                    <a:pt x="348" y="507"/>
                  </a:lnTo>
                  <a:lnTo>
                    <a:pt x="350" y="514"/>
                  </a:lnTo>
                  <a:lnTo>
                    <a:pt x="350" y="514"/>
                  </a:lnTo>
                  <a:lnTo>
                    <a:pt x="352" y="512"/>
                  </a:lnTo>
                  <a:lnTo>
                    <a:pt x="352" y="509"/>
                  </a:lnTo>
                  <a:lnTo>
                    <a:pt x="355" y="512"/>
                  </a:lnTo>
                  <a:lnTo>
                    <a:pt x="355" y="512"/>
                  </a:lnTo>
                  <a:lnTo>
                    <a:pt x="357" y="512"/>
                  </a:lnTo>
                  <a:lnTo>
                    <a:pt x="357" y="512"/>
                  </a:lnTo>
                  <a:lnTo>
                    <a:pt x="357" y="509"/>
                  </a:lnTo>
                  <a:lnTo>
                    <a:pt x="357" y="509"/>
                  </a:lnTo>
                  <a:lnTo>
                    <a:pt x="357" y="509"/>
                  </a:lnTo>
                  <a:lnTo>
                    <a:pt x="357" y="509"/>
                  </a:lnTo>
                  <a:lnTo>
                    <a:pt x="357" y="512"/>
                  </a:lnTo>
                  <a:lnTo>
                    <a:pt x="357" y="512"/>
                  </a:lnTo>
                  <a:lnTo>
                    <a:pt x="357" y="512"/>
                  </a:lnTo>
                  <a:lnTo>
                    <a:pt x="357" y="514"/>
                  </a:lnTo>
                  <a:lnTo>
                    <a:pt x="357" y="512"/>
                  </a:lnTo>
                  <a:lnTo>
                    <a:pt x="359" y="512"/>
                  </a:lnTo>
                  <a:lnTo>
                    <a:pt x="359" y="512"/>
                  </a:lnTo>
                  <a:lnTo>
                    <a:pt x="359" y="514"/>
                  </a:lnTo>
                  <a:lnTo>
                    <a:pt x="362" y="514"/>
                  </a:lnTo>
                  <a:lnTo>
                    <a:pt x="362" y="514"/>
                  </a:lnTo>
                  <a:lnTo>
                    <a:pt x="362" y="516"/>
                  </a:lnTo>
                  <a:lnTo>
                    <a:pt x="362" y="516"/>
                  </a:lnTo>
                  <a:lnTo>
                    <a:pt x="364" y="516"/>
                  </a:lnTo>
                  <a:lnTo>
                    <a:pt x="364" y="516"/>
                  </a:lnTo>
                  <a:lnTo>
                    <a:pt x="364" y="514"/>
                  </a:lnTo>
                  <a:lnTo>
                    <a:pt x="366" y="514"/>
                  </a:lnTo>
                  <a:lnTo>
                    <a:pt x="369" y="514"/>
                  </a:lnTo>
                  <a:lnTo>
                    <a:pt x="371" y="514"/>
                  </a:lnTo>
                  <a:lnTo>
                    <a:pt x="371" y="512"/>
                  </a:lnTo>
                  <a:lnTo>
                    <a:pt x="374" y="512"/>
                  </a:lnTo>
                  <a:lnTo>
                    <a:pt x="374" y="512"/>
                  </a:lnTo>
                  <a:lnTo>
                    <a:pt x="374" y="514"/>
                  </a:lnTo>
                  <a:lnTo>
                    <a:pt x="374" y="514"/>
                  </a:lnTo>
                  <a:lnTo>
                    <a:pt x="374" y="514"/>
                  </a:lnTo>
                  <a:lnTo>
                    <a:pt x="376" y="514"/>
                  </a:lnTo>
                  <a:lnTo>
                    <a:pt x="376" y="514"/>
                  </a:lnTo>
                  <a:lnTo>
                    <a:pt x="376" y="514"/>
                  </a:lnTo>
                  <a:lnTo>
                    <a:pt x="378" y="514"/>
                  </a:lnTo>
                  <a:lnTo>
                    <a:pt x="378" y="516"/>
                  </a:lnTo>
                  <a:lnTo>
                    <a:pt x="378" y="514"/>
                  </a:lnTo>
                  <a:lnTo>
                    <a:pt x="378" y="514"/>
                  </a:lnTo>
                  <a:lnTo>
                    <a:pt x="381" y="516"/>
                  </a:lnTo>
                  <a:lnTo>
                    <a:pt x="381" y="516"/>
                  </a:lnTo>
                  <a:lnTo>
                    <a:pt x="381" y="516"/>
                  </a:lnTo>
                  <a:lnTo>
                    <a:pt x="385" y="519"/>
                  </a:lnTo>
                  <a:lnTo>
                    <a:pt x="385" y="519"/>
                  </a:lnTo>
                  <a:lnTo>
                    <a:pt x="390" y="519"/>
                  </a:lnTo>
                  <a:lnTo>
                    <a:pt x="390" y="519"/>
                  </a:lnTo>
                  <a:lnTo>
                    <a:pt x="390" y="519"/>
                  </a:lnTo>
                  <a:lnTo>
                    <a:pt x="393" y="516"/>
                  </a:lnTo>
                  <a:lnTo>
                    <a:pt x="393" y="516"/>
                  </a:lnTo>
                  <a:lnTo>
                    <a:pt x="393" y="516"/>
                  </a:lnTo>
                  <a:lnTo>
                    <a:pt x="393" y="519"/>
                  </a:lnTo>
                  <a:lnTo>
                    <a:pt x="395" y="519"/>
                  </a:lnTo>
                  <a:lnTo>
                    <a:pt x="397" y="519"/>
                  </a:lnTo>
                  <a:lnTo>
                    <a:pt x="397" y="519"/>
                  </a:lnTo>
                  <a:lnTo>
                    <a:pt x="397" y="519"/>
                  </a:lnTo>
                  <a:lnTo>
                    <a:pt x="397" y="516"/>
                  </a:lnTo>
                  <a:lnTo>
                    <a:pt x="400" y="516"/>
                  </a:lnTo>
                  <a:lnTo>
                    <a:pt x="400" y="516"/>
                  </a:lnTo>
                  <a:lnTo>
                    <a:pt x="400" y="514"/>
                  </a:lnTo>
                  <a:lnTo>
                    <a:pt x="400" y="514"/>
                  </a:lnTo>
                  <a:lnTo>
                    <a:pt x="400" y="514"/>
                  </a:lnTo>
                  <a:lnTo>
                    <a:pt x="400" y="516"/>
                  </a:lnTo>
                  <a:lnTo>
                    <a:pt x="400" y="516"/>
                  </a:lnTo>
                  <a:lnTo>
                    <a:pt x="402" y="516"/>
                  </a:lnTo>
                  <a:lnTo>
                    <a:pt x="402" y="516"/>
                  </a:lnTo>
                  <a:lnTo>
                    <a:pt x="402" y="516"/>
                  </a:lnTo>
                  <a:lnTo>
                    <a:pt x="402" y="514"/>
                  </a:lnTo>
                  <a:lnTo>
                    <a:pt x="402" y="516"/>
                  </a:lnTo>
                  <a:lnTo>
                    <a:pt x="404" y="516"/>
                  </a:lnTo>
                  <a:lnTo>
                    <a:pt x="404" y="516"/>
                  </a:lnTo>
                  <a:lnTo>
                    <a:pt x="402" y="516"/>
                  </a:lnTo>
                  <a:lnTo>
                    <a:pt x="402" y="516"/>
                  </a:lnTo>
                  <a:lnTo>
                    <a:pt x="402" y="516"/>
                  </a:lnTo>
                  <a:lnTo>
                    <a:pt x="402" y="519"/>
                  </a:lnTo>
                  <a:lnTo>
                    <a:pt x="402" y="519"/>
                  </a:lnTo>
                  <a:lnTo>
                    <a:pt x="402" y="519"/>
                  </a:lnTo>
                  <a:lnTo>
                    <a:pt x="402" y="519"/>
                  </a:lnTo>
                  <a:lnTo>
                    <a:pt x="402" y="519"/>
                  </a:lnTo>
                  <a:lnTo>
                    <a:pt x="402" y="519"/>
                  </a:lnTo>
                  <a:lnTo>
                    <a:pt x="402" y="519"/>
                  </a:lnTo>
                  <a:lnTo>
                    <a:pt x="402" y="521"/>
                  </a:lnTo>
                  <a:lnTo>
                    <a:pt x="402" y="521"/>
                  </a:lnTo>
                  <a:lnTo>
                    <a:pt x="402" y="521"/>
                  </a:lnTo>
                  <a:lnTo>
                    <a:pt x="404" y="521"/>
                  </a:lnTo>
                  <a:lnTo>
                    <a:pt x="404" y="521"/>
                  </a:lnTo>
                  <a:lnTo>
                    <a:pt x="407" y="521"/>
                  </a:lnTo>
                  <a:lnTo>
                    <a:pt x="409" y="521"/>
                  </a:lnTo>
                  <a:lnTo>
                    <a:pt x="409" y="521"/>
                  </a:lnTo>
                  <a:lnTo>
                    <a:pt x="411" y="523"/>
                  </a:lnTo>
                  <a:lnTo>
                    <a:pt x="414" y="523"/>
                  </a:lnTo>
                  <a:lnTo>
                    <a:pt x="414" y="523"/>
                  </a:lnTo>
                  <a:lnTo>
                    <a:pt x="414" y="523"/>
                  </a:lnTo>
                  <a:lnTo>
                    <a:pt x="416" y="523"/>
                  </a:lnTo>
                  <a:lnTo>
                    <a:pt x="416" y="521"/>
                  </a:lnTo>
                  <a:lnTo>
                    <a:pt x="416" y="521"/>
                  </a:lnTo>
                  <a:lnTo>
                    <a:pt x="416" y="521"/>
                  </a:lnTo>
                  <a:lnTo>
                    <a:pt x="419" y="521"/>
                  </a:lnTo>
                  <a:lnTo>
                    <a:pt x="419" y="521"/>
                  </a:lnTo>
                  <a:lnTo>
                    <a:pt x="419" y="521"/>
                  </a:lnTo>
                  <a:lnTo>
                    <a:pt x="419" y="521"/>
                  </a:lnTo>
                  <a:lnTo>
                    <a:pt x="421" y="521"/>
                  </a:lnTo>
                  <a:lnTo>
                    <a:pt x="421" y="521"/>
                  </a:lnTo>
                  <a:lnTo>
                    <a:pt x="421" y="521"/>
                  </a:lnTo>
                  <a:lnTo>
                    <a:pt x="423" y="521"/>
                  </a:lnTo>
                  <a:lnTo>
                    <a:pt x="423" y="521"/>
                  </a:lnTo>
                  <a:lnTo>
                    <a:pt x="428" y="523"/>
                  </a:lnTo>
                  <a:lnTo>
                    <a:pt x="428" y="523"/>
                  </a:lnTo>
                  <a:lnTo>
                    <a:pt x="430" y="523"/>
                  </a:lnTo>
                  <a:lnTo>
                    <a:pt x="430" y="523"/>
                  </a:lnTo>
                  <a:lnTo>
                    <a:pt x="430" y="526"/>
                  </a:lnTo>
                  <a:lnTo>
                    <a:pt x="433" y="526"/>
                  </a:lnTo>
                  <a:lnTo>
                    <a:pt x="433" y="526"/>
                  </a:lnTo>
                  <a:lnTo>
                    <a:pt x="433" y="523"/>
                  </a:lnTo>
                  <a:lnTo>
                    <a:pt x="435" y="523"/>
                  </a:lnTo>
                  <a:lnTo>
                    <a:pt x="437" y="523"/>
                  </a:lnTo>
                  <a:lnTo>
                    <a:pt x="437" y="526"/>
                  </a:lnTo>
                  <a:lnTo>
                    <a:pt x="437" y="526"/>
                  </a:lnTo>
                  <a:lnTo>
                    <a:pt x="437" y="526"/>
                  </a:lnTo>
                  <a:lnTo>
                    <a:pt x="437" y="526"/>
                  </a:lnTo>
                  <a:lnTo>
                    <a:pt x="440" y="526"/>
                  </a:lnTo>
                  <a:lnTo>
                    <a:pt x="437" y="526"/>
                  </a:lnTo>
                  <a:lnTo>
                    <a:pt x="437" y="528"/>
                  </a:lnTo>
                  <a:lnTo>
                    <a:pt x="440" y="528"/>
                  </a:lnTo>
                  <a:lnTo>
                    <a:pt x="440" y="528"/>
                  </a:lnTo>
                  <a:lnTo>
                    <a:pt x="440" y="528"/>
                  </a:lnTo>
                  <a:lnTo>
                    <a:pt x="440" y="526"/>
                  </a:lnTo>
                  <a:lnTo>
                    <a:pt x="440" y="528"/>
                  </a:lnTo>
                  <a:lnTo>
                    <a:pt x="440" y="528"/>
                  </a:lnTo>
                  <a:lnTo>
                    <a:pt x="442" y="528"/>
                  </a:lnTo>
                  <a:lnTo>
                    <a:pt x="442" y="528"/>
                  </a:lnTo>
                  <a:lnTo>
                    <a:pt x="442" y="528"/>
                  </a:lnTo>
                  <a:lnTo>
                    <a:pt x="442" y="528"/>
                  </a:lnTo>
                  <a:lnTo>
                    <a:pt x="442" y="528"/>
                  </a:lnTo>
                  <a:lnTo>
                    <a:pt x="445" y="528"/>
                  </a:lnTo>
                  <a:lnTo>
                    <a:pt x="445" y="528"/>
                  </a:lnTo>
                  <a:lnTo>
                    <a:pt x="445" y="526"/>
                  </a:lnTo>
                  <a:lnTo>
                    <a:pt x="447" y="528"/>
                  </a:lnTo>
                  <a:lnTo>
                    <a:pt x="447" y="528"/>
                  </a:lnTo>
                  <a:lnTo>
                    <a:pt x="449" y="526"/>
                  </a:lnTo>
                  <a:lnTo>
                    <a:pt x="452" y="526"/>
                  </a:lnTo>
                  <a:lnTo>
                    <a:pt x="454" y="526"/>
                  </a:lnTo>
                  <a:lnTo>
                    <a:pt x="454" y="528"/>
                  </a:lnTo>
                  <a:lnTo>
                    <a:pt x="456" y="528"/>
                  </a:lnTo>
                  <a:lnTo>
                    <a:pt x="459" y="528"/>
                  </a:lnTo>
                  <a:lnTo>
                    <a:pt x="461" y="531"/>
                  </a:lnTo>
                  <a:lnTo>
                    <a:pt x="461" y="531"/>
                  </a:lnTo>
                  <a:lnTo>
                    <a:pt x="461" y="531"/>
                  </a:lnTo>
                  <a:lnTo>
                    <a:pt x="461" y="533"/>
                  </a:lnTo>
                  <a:lnTo>
                    <a:pt x="461" y="533"/>
                  </a:lnTo>
                  <a:lnTo>
                    <a:pt x="461" y="533"/>
                  </a:lnTo>
                  <a:lnTo>
                    <a:pt x="461" y="533"/>
                  </a:lnTo>
                  <a:lnTo>
                    <a:pt x="461" y="533"/>
                  </a:lnTo>
                  <a:lnTo>
                    <a:pt x="461" y="535"/>
                  </a:lnTo>
                  <a:lnTo>
                    <a:pt x="461" y="535"/>
                  </a:lnTo>
                  <a:lnTo>
                    <a:pt x="461" y="535"/>
                  </a:lnTo>
                  <a:lnTo>
                    <a:pt x="464" y="535"/>
                  </a:lnTo>
                  <a:lnTo>
                    <a:pt x="464" y="535"/>
                  </a:lnTo>
                  <a:lnTo>
                    <a:pt x="464" y="535"/>
                  </a:lnTo>
                  <a:lnTo>
                    <a:pt x="464" y="533"/>
                  </a:lnTo>
                  <a:lnTo>
                    <a:pt x="464" y="533"/>
                  </a:lnTo>
                  <a:lnTo>
                    <a:pt x="464" y="533"/>
                  </a:lnTo>
                  <a:lnTo>
                    <a:pt x="464" y="533"/>
                  </a:lnTo>
                  <a:lnTo>
                    <a:pt x="464" y="533"/>
                  </a:lnTo>
                  <a:lnTo>
                    <a:pt x="464" y="533"/>
                  </a:lnTo>
                  <a:lnTo>
                    <a:pt x="466" y="533"/>
                  </a:lnTo>
                  <a:lnTo>
                    <a:pt x="466" y="533"/>
                  </a:lnTo>
                  <a:lnTo>
                    <a:pt x="468" y="533"/>
                  </a:lnTo>
                  <a:lnTo>
                    <a:pt x="468" y="533"/>
                  </a:lnTo>
                  <a:lnTo>
                    <a:pt x="468" y="533"/>
                  </a:lnTo>
                  <a:lnTo>
                    <a:pt x="468" y="533"/>
                  </a:lnTo>
                  <a:lnTo>
                    <a:pt x="471" y="533"/>
                  </a:lnTo>
                  <a:lnTo>
                    <a:pt x="471" y="535"/>
                  </a:lnTo>
                  <a:lnTo>
                    <a:pt x="471" y="535"/>
                  </a:lnTo>
                  <a:lnTo>
                    <a:pt x="468" y="535"/>
                  </a:lnTo>
                  <a:lnTo>
                    <a:pt x="468" y="535"/>
                  </a:lnTo>
                  <a:lnTo>
                    <a:pt x="468" y="535"/>
                  </a:lnTo>
                  <a:lnTo>
                    <a:pt x="468" y="535"/>
                  </a:lnTo>
                  <a:lnTo>
                    <a:pt x="468" y="535"/>
                  </a:lnTo>
                  <a:lnTo>
                    <a:pt x="466" y="538"/>
                  </a:lnTo>
                  <a:lnTo>
                    <a:pt x="464" y="538"/>
                  </a:lnTo>
                  <a:lnTo>
                    <a:pt x="464" y="538"/>
                  </a:lnTo>
                  <a:lnTo>
                    <a:pt x="461" y="538"/>
                  </a:lnTo>
                  <a:lnTo>
                    <a:pt x="461" y="535"/>
                  </a:lnTo>
                  <a:lnTo>
                    <a:pt x="461" y="535"/>
                  </a:lnTo>
                  <a:lnTo>
                    <a:pt x="461" y="538"/>
                  </a:lnTo>
                  <a:lnTo>
                    <a:pt x="461" y="538"/>
                  </a:lnTo>
                  <a:lnTo>
                    <a:pt x="461" y="538"/>
                  </a:lnTo>
                  <a:lnTo>
                    <a:pt x="461" y="538"/>
                  </a:lnTo>
                  <a:lnTo>
                    <a:pt x="461" y="538"/>
                  </a:lnTo>
                  <a:lnTo>
                    <a:pt x="461" y="538"/>
                  </a:lnTo>
                  <a:lnTo>
                    <a:pt x="461" y="538"/>
                  </a:lnTo>
                  <a:lnTo>
                    <a:pt x="459" y="538"/>
                  </a:lnTo>
                  <a:lnTo>
                    <a:pt x="459" y="540"/>
                  </a:lnTo>
                  <a:lnTo>
                    <a:pt x="459" y="540"/>
                  </a:lnTo>
                  <a:lnTo>
                    <a:pt x="461" y="540"/>
                  </a:lnTo>
                  <a:lnTo>
                    <a:pt x="461" y="540"/>
                  </a:lnTo>
                  <a:lnTo>
                    <a:pt x="461" y="540"/>
                  </a:lnTo>
                  <a:lnTo>
                    <a:pt x="461" y="540"/>
                  </a:lnTo>
                  <a:lnTo>
                    <a:pt x="461" y="540"/>
                  </a:lnTo>
                  <a:lnTo>
                    <a:pt x="461" y="540"/>
                  </a:lnTo>
                  <a:lnTo>
                    <a:pt x="461" y="540"/>
                  </a:lnTo>
                  <a:lnTo>
                    <a:pt x="461" y="540"/>
                  </a:lnTo>
                  <a:lnTo>
                    <a:pt x="464" y="540"/>
                  </a:lnTo>
                  <a:lnTo>
                    <a:pt x="464" y="540"/>
                  </a:lnTo>
                  <a:lnTo>
                    <a:pt x="464" y="540"/>
                  </a:lnTo>
                  <a:lnTo>
                    <a:pt x="464" y="540"/>
                  </a:lnTo>
                  <a:lnTo>
                    <a:pt x="464" y="540"/>
                  </a:lnTo>
                  <a:lnTo>
                    <a:pt x="464" y="540"/>
                  </a:lnTo>
                  <a:lnTo>
                    <a:pt x="464" y="540"/>
                  </a:lnTo>
                  <a:lnTo>
                    <a:pt x="464" y="540"/>
                  </a:lnTo>
                  <a:lnTo>
                    <a:pt x="466" y="542"/>
                  </a:lnTo>
                  <a:lnTo>
                    <a:pt x="466" y="542"/>
                  </a:lnTo>
                  <a:lnTo>
                    <a:pt x="466" y="542"/>
                  </a:lnTo>
                  <a:lnTo>
                    <a:pt x="466" y="540"/>
                  </a:lnTo>
                  <a:lnTo>
                    <a:pt x="466" y="540"/>
                  </a:lnTo>
                  <a:lnTo>
                    <a:pt x="466" y="540"/>
                  </a:lnTo>
                  <a:lnTo>
                    <a:pt x="468" y="540"/>
                  </a:lnTo>
                  <a:lnTo>
                    <a:pt x="468" y="542"/>
                  </a:lnTo>
                  <a:lnTo>
                    <a:pt x="468" y="542"/>
                  </a:lnTo>
                  <a:lnTo>
                    <a:pt x="466" y="542"/>
                  </a:lnTo>
                  <a:lnTo>
                    <a:pt x="468" y="542"/>
                  </a:lnTo>
                  <a:lnTo>
                    <a:pt x="468" y="542"/>
                  </a:lnTo>
                  <a:lnTo>
                    <a:pt x="468" y="542"/>
                  </a:lnTo>
                  <a:lnTo>
                    <a:pt x="468" y="542"/>
                  </a:lnTo>
                  <a:lnTo>
                    <a:pt x="468" y="545"/>
                  </a:lnTo>
                  <a:lnTo>
                    <a:pt x="471" y="545"/>
                  </a:lnTo>
                  <a:lnTo>
                    <a:pt x="471" y="545"/>
                  </a:lnTo>
                  <a:lnTo>
                    <a:pt x="471" y="545"/>
                  </a:lnTo>
                  <a:lnTo>
                    <a:pt x="471" y="545"/>
                  </a:lnTo>
                  <a:lnTo>
                    <a:pt x="471" y="545"/>
                  </a:lnTo>
                  <a:lnTo>
                    <a:pt x="471" y="545"/>
                  </a:lnTo>
                  <a:lnTo>
                    <a:pt x="473" y="547"/>
                  </a:lnTo>
                  <a:lnTo>
                    <a:pt x="473" y="545"/>
                  </a:lnTo>
                  <a:lnTo>
                    <a:pt x="475" y="545"/>
                  </a:lnTo>
                  <a:lnTo>
                    <a:pt x="475" y="545"/>
                  </a:lnTo>
                  <a:lnTo>
                    <a:pt x="475" y="545"/>
                  </a:lnTo>
                  <a:lnTo>
                    <a:pt x="475" y="545"/>
                  </a:lnTo>
                  <a:lnTo>
                    <a:pt x="475" y="547"/>
                  </a:lnTo>
                  <a:lnTo>
                    <a:pt x="475" y="547"/>
                  </a:lnTo>
                  <a:lnTo>
                    <a:pt x="475" y="547"/>
                  </a:lnTo>
                  <a:lnTo>
                    <a:pt x="478" y="547"/>
                  </a:lnTo>
                  <a:lnTo>
                    <a:pt x="478" y="547"/>
                  </a:lnTo>
                  <a:lnTo>
                    <a:pt x="478" y="547"/>
                  </a:lnTo>
                  <a:lnTo>
                    <a:pt x="478" y="547"/>
                  </a:lnTo>
                  <a:lnTo>
                    <a:pt x="480" y="547"/>
                  </a:lnTo>
                  <a:lnTo>
                    <a:pt x="480" y="547"/>
                  </a:lnTo>
                  <a:lnTo>
                    <a:pt x="480" y="547"/>
                  </a:lnTo>
                  <a:lnTo>
                    <a:pt x="480" y="547"/>
                  </a:lnTo>
                  <a:lnTo>
                    <a:pt x="480" y="547"/>
                  </a:lnTo>
                  <a:lnTo>
                    <a:pt x="480" y="547"/>
                  </a:lnTo>
                  <a:lnTo>
                    <a:pt x="482" y="545"/>
                  </a:lnTo>
                  <a:lnTo>
                    <a:pt x="485" y="545"/>
                  </a:lnTo>
                  <a:lnTo>
                    <a:pt x="485" y="547"/>
                  </a:lnTo>
                  <a:lnTo>
                    <a:pt x="485" y="547"/>
                  </a:lnTo>
                  <a:lnTo>
                    <a:pt x="485" y="547"/>
                  </a:lnTo>
                  <a:lnTo>
                    <a:pt x="487" y="547"/>
                  </a:lnTo>
                  <a:lnTo>
                    <a:pt x="487" y="547"/>
                  </a:lnTo>
                  <a:lnTo>
                    <a:pt x="487" y="547"/>
                  </a:lnTo>
                  <a:lnTo>
                    <a:pt x="487" y="547"/>
                  </a:lnTo>
                  <a:lnTo>
                    <a:pt x="490" y="547"/>
                  </a:lnTo>
                  <a:lnTo>
                    <a:pt x="490" y="545"/>
                  </a:lnTo>
                  <a:lnTo>
                    <a:pt x="490" y="545"/>
                  </a:lnTo>
                  <a:lnTo>
                    <a:pt x="490" y="545"/>
                  </a:lnTo>
                  <a:lnTo>
                    <a:pt x="490" y="545"/>
                  </a:lnTo>
                  <a:lnTo>
                    <a:pt x="490" y="545"/>
                  </a:lnTo>
                  <a:lnTo>
                    <a:pt x="490" y="545"/>
                  </a:lnTo>
                  <a:lnTo>
                    <a:pt x="492" y="542"/>
                  </a:lnTo>
                  <a:lnTo>
                    <a:pt x="492" y="542"/>
                  </a:lnTo>
                  <a:lnTo>
                    <a:pt x="492" y="542"/>
                  </a:lnTo>
                  <a:lnTo>
                    <a:pt x="494" y="542"/>
                  </a:lnTo>
                  <a:lnTo>
                    <a:pt x="494" y="542"/>
                  </a:lnTo>
                  <a:lnTo>
                    <a:pt x="494" y="542"/>
                  </a:lnTo>
                  <a:lnTo>
                    <a:pt x="501" y="540"/>
                  </a:lnTo>
                  <a:lnTo>
                    <a:pt x="501" y="540"/>
                  </a:lnTo>
                  <a:lnTo>
                    <a:pt x="501" y="540"/>
                  </a:lnTo>
                  <a:lnTo>
                    <a:pt x="501" y="540"/>
                  </a:lnTo>
                  <a:lnTo>
                    <a:pt x="501" y="538"/>
                  </a:lnTo>
                  <a:lnTo>
                    <a:pt x="501" y="535"/>
                  </a:lnTo>
                  <a:lnTo>
                    <a:pt x="499" y="535"/>
                  </a:lnTo>
                  <a:lnTo>
                    <a:pt x="494" y="533"/>
                  </a:lnTo>
                  <a:lnTo>
                    <a:pt x="492" y="533"/>
                  </a:lnTo>
                  <a:lnTo>
                    <a:pt x="492" y="533"/>
                  </a:lnTo>
                  <a:lnTo>
                    <a:pt x="490" y="531"/>
                  </a:lnTo>
                  <a:lnTo>
                    <a:pt x="490" y="531"/>
                  </a:lnTo>
                  <a:lnTo>
                    <a:pt x="490" y="531"/>
                  </a:lnTo>
                  <a:lnTo>
                    <a:pt x="490" y="531"/>
                  </a:lnTo>
                  <a:lnTo>
                    <a:pt x="487" y="531"/>
                  </a:lnTo>
                  <a:lnTo>
                    <a:pt x="485" y="531"/>
                  </a:lnTo>
                  <a:lnTo>
                    <a:pt x="485" y="531"/>
                  </a:lnTo>
                  <a:lnTo>
                    <a:pt x="485" y="531"/>
                  </a:lnTo>
                  <a:lnTo>
                    <a:pt x="485" y="531"/>
                  </a:lnTo>
                  <a:lnTo>
                    <a:pt x="485" y="528"/>
                  </a:lnTo>
                  <a:lnTo>
                    <a:pt x="485" y="526"/>
                  </a:lnTo>
                  <a:lnTo>
                    <a:pt x="487" y="526"/>
                  </a:lnTo>
                  <a:close/>
                  <a:moveTo>
                    <a:pt x="624" y="201"/>
                  </a:moveTo>
                  <a:lnTo>
                    <a:pt x="627" y="201"/>
                  </a:lnTo>
                  <a:lnTo>
                    <a:pt x="627" y="201"/>
                  </a:lnTo>
                  <a:lnTo>
                    <a:pt x="627" y="201"/>
                  </a:lnTo>
                  <a:lnTo>
                    <a:pt x="627" y="199"/>
                  </a:lnTo>
                  <a:lnTo>
                    <a:pt x="629" y="199"/>
                  </a:lnTo>
                  <a:lnTo>
                    <a:pt x="629" y="199"/>
                  </a:lnTo>
                  <a:lnTo>
                    <a:pt x="629" y="197"/>
                  </a:lnTo>
                  <a:lnTo>
                    <a:pt x="629" y="197"/>
                  </a:lnTo>
                  <a:lnTo>
                    <a:pt x="629" y="197"/>
                  </a:lnTo>
                  <a:lnTo>
                    <a:pt x="632" y="194"/>
                  </a:lnTo>
                  <a:lnTo>
                    <a:pt x="632" y="194"/>
                  </a:lnTo>
                  <a:lnTo>
                    <a:pt x="632" y="194"/>
                  </a:lnTo>
                  <a:lnTo>
                    <a:pt x="632" y="192"/>
                  </a:lnTo>
                  <a:lnTo>
                    <a:pt x="632" y="192"/>
                  </a:lnTo>
                  <a:lnTo>
                    <a:pt x="634" y="192"/>
                  </a:lnTo>
                  <a:lnTo>
                    <a:pt x="634" y="190"/>
                  </a:lnTo>
                  <a:lnTo>
                    <a:pt x="634" y="190"/>
                  </a:lnTo>
                  <a:lnTo>
                    <a:pt x="634" y="190"/>
                  </a:lnTo>
                  <a:lnTo>
                    <a:pt x="634" y="187"/>
                  </a:lnTo>
                  <a:lnTo>
                    <a:pt x="634" y="187"/>
                  </a:lnTo>
                  <a:lnTo>
                    <a:pt x="634" y="185"/>
                  </a:lnTo>
                  <a:lnTo>
                    <a:pt x="632" y="185"/>
                  </a:lnTo>
                  <a:lnTo>
                    <a:pt x="632" y="185"/>
                  </a:lnTo>
                  <a:lnTo>
                    <a:pt x="632" y="182"/>
                  </a:lnTo>
                  <a:lnTo>
                    <a:pt x="632" y="182"/>
                  </a:lnTo>
                  <a:lnTo>
                    <a:pt x="636" y="178"/>
                  </a:lnTo>
                  <a:lnTo>
                    <a:pt x="636" y="178"/>
                  </a:lnTo>
                  <a:lnTo>
                    <a:pt x="636" y="175"/>
                  </a:lnTo>
                  <a:lnTo>
                    <a:pt x="636" y="173"/>
                  </a:lnTo>
                  <a:lnTo>
                    <a:pt x="636" y="171"/>
                  </a:lnTo>
                  <a:lnTo>
                    <a:pt x="636" y="171"/>
                  </a:lnTo>
                  <a:lnTo>
                    <a:pt x="636" y="168"/>
                  </a:lnTo>
                  <a:lnTo>
                    <a:pt x="634" y="166"/>
                  </a:lnTo>
                  <a:lnTo>
                    <a:pt x="634" y="166"/>
                  </a:lnTo>
                  <a:lnTo>
                    <a:pt x="634" y="166"/>
                  </a:lnTo>
                  <a:lnTo>
                    <a:pt x="634" y="166"/>
                  </a:lnTo>
                  <a:lnTo>
                    <a:pt x="632" y="164"/>
                  </a:lnTo>
                  <a:lnTo>
                    <a:pt x="632" y="161"/>
                  </a:lnTo>
                  <a:lnTo>
                    <a:pt x="629" y="159"/>
                  </a:lnTo>
                  <a:lnTo>
                    <a:pt x="629" y="159"/>
                  </a:lnTo>
                  <a:lnTo>
                    <a:pt x="629" y="156"/>
                  </a:lnTo>
                  <a:lnTo>
                    <a:pt x="627" y="156"/>
                  </a:lnTo>
                  <a:lnTo>
                    <a:pt x="627" y="156"/>
                  </a:lnTo>
                  <a:lnTo>
                    <a:pt x="627" y="154"/>
                  </a:lnTo>
                  <a:lnTo>
                    <a:pt x="627" y="154"/>
                  </a:lnTo>
                  <a:lnTo>
                    <a:pt x="627" y="154"/>
                  </a:lnTo>
                  <a:lnTo>
                    <a:pt x="627" y="154"/>
                  </a:lnTo>
                  <a:lnTo>
                    <a:pt x="627" y="154"/>
                  </a:lnTo>
                  <a:lnTo>
                    <a:pt x="624" y="154"/>
                  </a:lnTo>
                  <a:lnTo>
                    <a:pt x="624" y="154"/>
                  </a:lnTo>
                  <a:lnTo>
                    <a:pt x="622" y="154"/>
                  </a:lnTo>
                  <a:lnTo>
                    <a:pt x="622" y="154"/>
                  </a:lnTo>
                  <a:lnTo>
                    <a:pt x="622" y="152"/>
                  </a:lnTo>
                  <a:lnTo>
                    <a:pt x="622" y="152"/>
                  </a:lnTo>
                  <a:lnTo>
                    <a:pt x="622" y="152"/>
                  </a:lnTo>
                  <a:lnTo>
                    <a:pt x="622" y="149"/>
                  </a:lnTo>
                  <a:lnTo>
                    <a:pt x="622" y="149"/>
                  </a:lnTo>
                  <a:lnTo>
                    <a:pt x="622" y="147"/>
                  </a:lnTo>
                  <a:lnTo>
                    <a:pt x="620" y="147"/>
                  </a:lnTo>
                  <a:lnTo>
                    <a:pt x="620" y="149"/>
                  </a:lnTo>
                  <a:lnTo>
                    <a:pt x="620" y="149"/>
                  </a:lnTo>
                  <a:lnTo>
                    <a:pt x="617" y="149"/>
                  </a:lnTo>
                  <a:lnTo>
                    <a:pt x="617" y="149"/>
                  </a:lnTo>
                  <a:lnTo>
                    <a:pt x="615" y="149"/>
                  </a:lnTo>
                  <a:lnTo>
                    <a:pt x="615" y="147"/>
                  </a:lnTo>
                  <a:lnTo>
                    <a:pt x="613" y="147"/>
                  </a:lnTo>
                  <a:lnTo>
                    <a:pt x="613" y="147"/>
                  </a:lnTo>
                  <a:lnTo>
                    <a:pt x="613" y="145"/>
                  </a:lnTo>
                  <a:lnTo>
                    <a:pt x="610" y="145"/>
                  </a:lnTo>
                  <a:lnTo>
                    <a:pt x="610" y="145"/>
                  </a:lnTo>
                  <a:lnTo>
                    <a:pt x="608" y="145"/>
                  </a:lnTo>
                  <a:lnTo>
                    <a:pt x="608" y="145"/>
                  </a:lnTo>
                  <a:lnTo>
                    <a:pt x="608" y="145"/>
                  </a:lnTo>
                  <a:lnTo>
                    <a:pt x="608" y="145"/>
                  </a:lnTo>
                  <a:lnTo>
                    <a:pt x="608" y="142"/>
                  </a:lnTo>
                  <a:lnTo>
                    <a:pt x="608" y="142"/>
                  </a:lnTo>
                  <a:lnTo>
                    <a:pt x="608" y="142"/>
                  </a:lnTo>
                  <a:lnTo>
                    <a:pt x="608" y="142"/>
                  </a:lnTo>
                  <a:lnTo>
                    <a:pt x="608" y="140"/>
                  </a:lnTo>
                  <a:lnTo>
                    <a:pt x="608" y="140"/>
                  </a:lnTo>
                  <a:lnTo>
                    <a:pt x="606" y="140"/>
                  </a:lnTo>
                  <a:lnTo>
                    <a:pt x="606" y="137"/>
                  </a:lnTo>
                  <a:lnTo>
                    <a:pt x="606" y="137"/>
                  </a:lnTo>
                  <a:lnTo>
                    <a:pt x="606" y="135"/>
                  </a:lnTo>
                  <a:lnTo>
                    <a:pt x="606" y="135"/>
                  </a:lnTo>
                  <a:lnTo>
                    <a:pt x="603" y="135"/>
                  </a:lnTo>
                  <a:lnTo>
                    <a:pt x="603" y="135"/>
                  </a:lnTo>
                  <a:lnTo>
                    <a:pt x="603" y="135"/>
                  </a:lnTo>
                  <a:lnTo>
                    <a:pt x="601" y="135"/>
                  </a:lnTo>
                  <a:lnTo>
                    <a:pt x="601" y="135"/>
                  </a:lnTo>
                  <a:lnTo>
                    <a:pt x="601" y="135"/>
                  </a:lnTo>
                  <a:lnTo>
                    <a:pt x="601" y="133"/>
                  </a:lnTo>
                  <a:lnTo>
                    <a:pt x="598" y="133"/>
                  </a:lnTo>
                  <a:lnTo>
                    <a:pt x="598" y="130"/>
                  </a:lnTo>
                  <a:lnTo>
                    <a:pt x="598" y="130"/>
                  </a:lnTo>
                  <a:lnTo>
                    <a:pt x="598" y="130"/>
                  </a:lnTo>
                  <a:lnTo>
                    <a:pt x="598" y="130"/>
                  </a:lnTo>
                  <a:lnTo>
                    <a:pt x="598" y="130"/>
                  </a:lnTo>
                  <a:lnTo>
                    <a:pt x="598" y="128"/>
                  </a:lnTo>
                  <a:lnTo>
                    <a:pt x="598" y="128"/>
                  </a:lnTo>
                  <a:lnTo>
                    <a:pt x="596" y="128"/>
                  </a:lnTo>
                  <a:lnTo>
                    <a:pt x="596" y="126"/>
                  </a:lnTo>
                  <a:lnTo>
                    <a:pt x="591" y="123"/>
                  </a:lnTo>
                  <a:lnTo>
                    <a:pt x="591" y="123"/>
                  </a:lnTo>
                  <a:lnTo>
                    <a:pt x="589" y="121"/>
                  </a:lnTo>
                  <a:lnTo>
                    <a:pt x="587" y="121"/>
                  </a:lnTo>
                  <a:lnTo>
                    <a:pt x="584" y="116"/>
                  </a:lnTo>
                  <a:lnTo>
                    <a:pt x="582" y="114"/>
                  </a:lnTo>
                  <a:lnTo>
                    <a:pt x="582" y="114"/>
                  </a:lnTo>
                  <a:lnTo>
                    <a:pt x="582" y="114"/>
                  </a:lnTo>
                  <a:lnTo>
                    <a:pt x="582" y="114"/>
                  </a:lnTo>
                  <a:lnTo>
                    <a:pt x="582" y="114"/>
                  </a:lnTo>
                  <a:lnTo>
                    <a:pt x="582" y="111"/>
                  </a:lnTo>
                  <a:lnTo>
                    <a:pt x="582" y="111"/>
                  </a:lnTo>
                  <a:lnTo>
                    <a:pt x="582" y="111"/>
                  </a:lnTo>
                  <a:lnTo>
                    <a:pt x="582" y="111"/>
                  </a:lnTo>
                  <a:lnTo>
                    <a:pt x="582" y="111"/>
                  </a:lnTo>
                  <a:lnTo>
                    <a:pt x="582" y="111"/>
                  </a:lnTo>
                  <a:lnTo>
                    <a:pt x="582" y="111"/>
                  </a:lnTo>
                  <a:lnTo>
                    <a:pt x="582" y="111"/>
                  </a:lnTo>
                  <a:lnTo>
                    <a:pt x="580" y="111"/>
                  </a:lnTo>
                  <a:lnTo>
                    <a:pt x="580" y="109"/>
                  </a:lnTo>
                  <a:lnTo>
                    <a:pt x="580" y="109"/>
                  </a:lnTo>
                  <a:lnTo>
                    <a:pt x="577" y="109"/>
                  </a:lnTo>
                  <a:lnTo>
                    <a:pt x="577" y="109"/>
                  </a:lnTo>
                  <a:lnTo>
                    <a:pt x="577" y="109"/>
                  </a:lnTo>
                  <a:lnTo>
                    <a:pt x="575" y="109"/>
                  </a:lnTo>
                  <a:lnTo>
                    <a:pt x="575" y="109"/>
                  </a:lnTo>
                  <a:lnTo>
                    <a:pt x="575" y="109"/>
                  </a:lnTo>
                  <a:lnTo>
                    <a:pt x="575" y="109"/>
                  </a:lnTo>
                  <a:lnTo>
                    <a:pt x="572" y="107"/>
                  </a:lnTo>
                  <a:lnTo>
                    <a:pt x="572" y="107"/>
                  </a:lnTo>
                  <a:lnTo>
                    <a:pt x="570" y="107"/>
                  </a:lnTo>
                  <a:lnTo>
                    <a:pt x="570" y="107"/>
                  </a:lnTo>
                  <a:lnTo>
                    <a:pt x="568" y="107"/>
                  </a:lnTo>
                  <a:lnTo>
                    <a:pt x="568" y="107"/>
                  </a:lnTo>
                  <a:lnTo>
                    <a:pt x="568" y="104"/>
                  </a:lnTo>
                  <a:lnTo>
                    <a:pt x="565" y="104"/>
                  </a:lnTo>
                  <a:lnTo>
                    <a:pt x="565" y="104"/>
                  </a:lnTo>
                  <a:lnTo>
                    <a:pt x="565" y="102"/>
                  </a:lnTo>
                  <a:lnTo>
                    <a:pt x="563" y="102"/>
                  </a:lnTo>
                  <a:lnTo>
                    <a:pt x="563" y="100"/>
                  </a:lnTo>
                  <a:lnTo>
                    <a:pt x="558" y="97"/>
                  </a:lnTo>
                  <a:lnTo>
                    <a:pt x="558" y="97"/>
                  </a:lnTo>
                  <a:lnTo>
                    <a:pt x="556" y="95"/>
                  </a:lnTo>
                  <a:lnTo>
                    <a:pt x="556" y="95"/>
                  </a:lnTo>
                  <a:lnTo>
                    <a:pt x="553" y="95"/>
                  </a:lnTo>
                  <a:lnTo>
                    <a:pt x="553" y="95"/>
                  </a:lnTo>
                  <a:lnTo>
                    <a:pt x="551" y="92"/>
                  </a:lnTo>
                  <a:lnTo>
                    <a:pt x="551" y="92"/>
                  </a:lnTo>
                  <a:lnTo>
                    <a:pt x="551" y="90"/>
                  </a:lnTo>
                  <a:lnTo>
                    <a:pt x="549" y="90"/>
                  </a:lnTo>
                  <a:lnTo>
                    <a:pt x="549" y="90"/>
                  </a:lnTo>
                  <a:lnTo>
                    <a:pt x="549" y="90"/>
                  </a:lnTo>
                  <a:lnTo>
                    <a:pt x="546" y="90"/>
                  </a:lnTo>
                  <a:lnTo>
                    <a:pt x="546" y="90"/>
                  </a:lnTo>
                  <a:lnTo>
                    <a:pt x="546" y="90"/>
                  </a:lnTo>
                  <a:lnTo>
                    <a:pt x="546" y="90"/>
                  </a:lnTo>
                  <a:lnTo>
                    <a:pt x="546" y="90"/>
                  </a:lnTo>
                  <a:lnTo>
                    <a:pt x="546" y="90"/>
                  </a:lnTo>
                  <a:lnTo>
                    <a:pt x="544" y="90"/>
                  </a:lnTo>
                  <a:lnTo>
                    <a:pt x="542" y="90"/>
                  </a:lnTo>
                  <a:lnTo>
                    <a:pt x="539" y="88"/>
                  </a:lnTo>
                  <a:lnTo>
                    <a:pt x="537" y="88"/>
                  </a:lnTo>
                  <a:lnTo>
                    <a:pt x="537" y="85"/>
                  </a:lnTo>
                  <a:lnTo>
                    <a:pt x="537" y="83"/>
                  </a:lnTo>
                  <a:lnTo>
                    <a:pt x="532" y="83"/>
                  </a:lnTo>
                  <a:lnTo>
                    <a:pt x="532" y="83"/>
                  </a:lnTo>
                  <a:lnTo>
                    <a:pt x="532" y="81"/>
                  </a:lnTo>
                  <a:lnTo>
                    <a:pt x="532" y="81"/>
                  </a:lnTo>
                  <a:lnTo>
                    <a:pt x="530" y="81"/>
                  </a:lnTo>
                  <a:lnTo>
                    <a:pt x="530" y="81"/>
                  </a:lnTo>
                  <a:lnTo>
                    <a:pt x="530" y="81"/>
                  </a:lnTo>
                  <a:lnTo>
                    <a:pt x="530" y="78"/>
                  </a:lnTo>
                  <a:lnTo>
                    <a:pt x="530" y="78"/>
                  </a:lnTo>
                  <a:lnTo>
                    <a:pt x="530" y="78"/>
                  </a:lnTo>
                  <a:lnTo>
                    <a:pt x="530" y="78"/>
                  </a:lnTo>
                  <a:lnTo>
                    <a:pt x="527" y="78"/>
                  </a:lnTo>
                  <a:lnTo>
                    <a:pt x="527" y="78"/>
                  </a:lnTo>
                  <a:lnTo>
                    <a:pt x="525" y="78"/>
                  </a:lnTo>
                  <a:lnTo>
                    <a:pt x="525" y="76"/>
                  </a:lnTo>
                  <a:lnTo>
                    <a:pt x="523" y="76"/>
                  </a:lnTo>
                  <a:lnTo>
                    <a:pt x="523" y="74"/>
                  </a:lnTo>
                  <a:lnTo>
                    <a:pt x="523" y="74"/>
                  </a:lnTo>
                  <a:lnTo>
                    <a:pt x="523" y="74"/>
                  </a:lnTo>
                  <a:lnTo>
                    <a:pt x="520" y="74"/>
                  </a:lnTo>
                  <a:lnTo>
                    <a:pt x="520" y="71"/>
                  </a:lnTo>
                  <a:lnTo>
                    <a:pt x="520" y="71"/>
                  </a:lnTo>
                  <a:lnTo>
                    <a:pt x="520" y="71"/>
                  </a:lnTo>
                  <a:lnTo>
                    <a:pt x="518" y="71"/>
                  </a:lnTo>
                  <a:lnTo>
                    <a:pt x="518" y="71"/>
                  </a:lnTo>
                  <a:lnTo>
                    <a:pt x="518" y="71"/>
                  </a:lnTo>
                  <a:lnTo>
                    <a:pt x="518" y="71"/>
                  </a:lnTo>
                  <a:lnTo>
                    <a:pt x="518" y="74"/>
                  </a:lnTo>
                  <a:lnTo>
                    <a:pt x="518" y="74"/>
                  </a:lnTo>
                  <a:lnTo>
                    <a:pt x="520" y="76"/>
                  </a:lnTo>
                  <a:lnTo>
                    <a:pt x="520" y="76"/>
                  </a:lnTo>
                  <a:lnTo>
                    <a:pt x="520" y="76"/>
                  </a:lnTo>
                  <a:lnTo>
                    <a:pt x="523" y="76"/>
                  </a:lnTo>
                  <a:lnTo>
                    <a:pt x="523" y="76"/>
                  </a:lnTo>
                  <a:lnTo>
                    <a:pt x="520" y="76"/>
                  </a:lnTo>
                  <a:lnTo>
                    <a:pt x="523" y="78"/>
                  </a:lnTo>
                  <a:lnTo>
                    <a:pt x="523" y="78"/>
                  </a:lnTo>
                  <a:lnTo>
                    <a:pt x="520" y="81"/>
                  </a:lnTo>
                  <a:lnTo>
                    <a:pt x="520" y="78"/>
                  </a:lnTo>
                  <a:lnTo>
                    <a:pt x="518" y="81"/>
                  </a:lnTo>
                  <a:lnTo>
                    <a:pt x="518" y="81"/>
                  </a:lnTo>
                  <a:lnTo>
                    <a:pt x="516" y="81"/>
                  </a:lnTo>
                  <a:lnTo>
                    <a:pt x="516" y="78"/>
                  </a:lnTo>
                  <a:lnTo>
                    <a:pt x="516" y="81"/>
                  </a:lnTo>
                  <a:lnTo>
                    <a:pt x="513" y="81"/>
                  </a:lnTo>
                  <a:lnTo>
                    <a:pt x="513" y="81"/>
                  </a:lnTo>
                  <a:lnTo>
                    <a:pt x="516" y="83"/>
                  </a:lnTo>
                  <a:lnTo>
                    <a:pt x="518" y="83"/>
                  </a:lnTo>
                  <a:lnTo>
                    <a:pt x="520" y="83"/>
                  </a:lnTo>
                  <a:lnTo>
                    <a:pt x="523" y="83"/>
                  </a:lnTo>
                  <a:lnTo>
                    <a:pt x="525" y="83"/>
                  </a:lnTo>
                  <a:lnTo>
                    <a:pt x="525" y="83"/>
                  </a:lnTo>
                  <a:lnTo>
                    <a:pt x="527" y="83"/>
                  </a:lnTo>
                  <a:lnTo>
                    <a:pt x="527" y="83"/>
                  </a:lnTo>
                  <a:lnTo>
                    <a:pt x="527" y="83"/>
                  </a:lnTo>
                  <a:lnTo>
                    <a:pt x="527" y="85"/>
                  </a:lnTo>
                  <a:lnTo>
                    <a:pt x="530" y="85"/>
                  </a:lnTo>
                  <a:lnTo>
                    <a:pt x="530" y="85"/>
                  </a:lnTo>
                  <a:lnTo>
                    <a:pt x="530" y="85"/>
                  </a:lnTo>
                  <a:lnTo>
                    <a:pt x="532" y="85"/>
                  </a:lnTo>
                  <a:lnTo>
                    <a:pt x="532" y="85"/>
                  </a:lnTo>
                  <a:lnTo>
                    <a:pt x="532" y="88"/>
                  </a:lnTo>
                  <a:lnTo>
                    <a:pt x="532" y="88"/>
                  </a:lnTo>
                  <a:lnTo>
                    <a:pt x="535" y="88"/>
                  </a:lnTo>
                  <a:lnTo>
                    <a:pt x="535" y="88"/>
                  </a:lnTo>
                  <a:lnTo>
                    <a:pt x="535" y="88"/>
                  </a:lnTo>
                  <a:lnTo>
                    <a:pt x="535" y="88"/>
                  </a:lnTo>
                  <a:lnTo>
                    <a:pt x="535" y="88"/>
                  </a:lnTo>
                  <a:lnTo>
                    <a:pt x="535" y="90"/>
                  </a:lnTo>
                  <a:lnTo>
                    <a:pt x="535" y="90"/>
                  </a:lnTo>
                  <a:lnTo>
                    <a:pt x="535" y="90"/>
                  </a:lnTo>
                  <a:lnTo>
                    <a:pt x="535" y="90"/>
                  </a:lnTo>
                  <a:lnTo>
                    <a:pt x="537" y="90"/>
                  </a:lnTo>
                  <a:lnTo>
                    <a:pt x="537" y="90"/>
                  </a:lnTo>
                  <a:lnTo>
                    <a:pt x="539" y="92"/>
                  </a:lnTo>
                  <a:lnTo>
                    <a:pt x="539" y="92"/>
                  </a:lnTo>
                  <a:lnTo>
                    <a:pt x="539" y="92"/>
                  </a:lnTo>
                  <a:lnTo>
                    <a:pt x="539" y="92"/>
                  </a:lnTo>
                  <a:lnTo>
                    <a:pt x="542" y="92"/>
                  </a:lnTo>
                  <a:lnTo>
                    <a:pt x="542" y="95"/>
                  </a:lnTo>
                  <a:lnTo>
                    <a:pt x="542" y="95"/>
                  </a:lnTo>
                  <a:lnTo>
                    <a:pt x="544" y="97"/>
                  </a:lnTo>
                  <a:lnTo>
                    <a:pt x="546" y="97"/>
                  </a:lnTo>
                  <a:lnTo>
                    <a:pt x="546" y="97"/>
                  </a:lnTo>
                  <a:lnTo>
                    <a:pt x="549" y="100"/>
                  </a:lnTo>
                  <a:lnTo>
                    <a:pt x="551" y="100"/>
                  </a:lnTo>
                  <a:lnTo>
                    <a:pt x="551" y="100"/>
                  </a:lnTo>
                  <a:lnTo>
                    <a:pt x="551" y="102"/>
                  </a:lnTo>
                  <a:lnTo>
                    <a:pt x="551" y="102"/>
                  </a:lnTo>
                  <a:lnTo>
                    <a:pt x="551" y="102"/>
                  </a:lnTo>
                  <a:lnTo>
                    <a:pt x="551" y="102"/>
                  </a:lnTo>
                  <a:lnTo>
                    <a:pt x="551" y="104"/>
                  </a:lnTo>
                  <a:lnTo>
                    <a:pt x="556" y="104"/>
                  </a:lnTo>
                  <a:lnTo>
                    <a:pt x="558" y="104"/>
                  </a:lnTo>
                  <a:lnTo>
                    <a:pt x="558" y="107"/>
                  </a:lnTo>
                  <a:lnTo>
                    <a:pt x="570" y="119"/>
                  </a:lnTo>
                  <a:lnTo>
                    <a:pt x="577" y="123"/>
                  </a:lnTo>
                  <a:lnTo>
                    <a:pt x="577" y="123"/>
                  </a:lnTo>
                  <a:lnTo>
                    <a:pt x="587" y="126"/>
                  </a:lnTo>
                  <a:lnTo>
                    <a:pt x="587" y="126"/>
                  </a:lnTo>
                  <a:lnTo>
                    <a:pt x="587" y="126"/>
                  </a:lnTo>
                  <a:lnTo>
                    <a:pt x="589" y="126"/>
                  </a:lnTo>
                  <a:lnTo>
                    <a:pt x="589" y="126"/>
                  </a:lnTo>
                  <a:lnTo>
                    <a:pt x="591" y="128"/>
                  </a:lnTo>
                  <a:lnTo>
                    <a:pt x="591" y="128"/>
                  </a:lnTo>
                  <a:lnTo>
                    <a:pt x="591" y="128"/>
                  </a:lnTo>
                  <a:lnTo>
                    <a:pt x="591" y="128"/>
                  </a:lnTo>
                  <a:lnTo>
                    <a:pt x="591" y="128"/>
                  </a:lnTo>
                  <a:lnTo>
                    <a:pt x="594" y="130"/>
                  </a:lnTo>
                  <a:lnTo>
                    <a:pt x="594" y="130"/>
                  </a:lnTo>
                  <a:lnTo>
                    <a:pt x="594" y="130"/>
                  </a:lnTo>
                  <a:lnTo>
                    <a:pt x="594" y="133"/>
                  </a:lnTo>
                  <a:lnTo>
                    <a:pt x="596" y="133"/>
                  </a:lnTo>
                  <a:lnTo>
                    <a:pt x="596" y="135"/>
                  </a:lnTo>
                  <a:lnTo>
                    <a:pt x="598" y="135"/>
                  </a:lnTo>
                  <a:lnTo>
                    <a:pt x="598" y="135"/>
                  </a:lnTo>
                  <a:lnTo>
                    <a:pt x="596" y="137"/>
                  </a:lnTo>
                  <a:lnTo>
                    <a:pt x="598" y="137"/>
                  </a:lnTo>
                  <a:lnTo>
                    <a:pt x="601" y="142"/>
                  </a:lnTo>
                  <a:lnTo>
                    <a:pt x="603" y="145"/>
                  </a:lnTo>
                  <a:lnTo>
                    <a:pt x="603" y="145"/>
                  </a:lnTo>
                  <a:lnTo>
                    <a:pt x="603" y="145"/>
                  </a:lnTo>
                  <a:lnTo>
                    <a:pt x="603" y="147"/>
                  </a:lnTo>
                  <a:lnTo>
                    <a:pt x="606" y="147"/>
                  </a:lnTo>
                  <a:lnTo>
                    <a:pt x="606" y="147"/>
                  </a:lnTo>
                  <a:lnTo>
                    <a:pt x="606" y="147"/>
                  </a:lnTo>
                  <a:lnTo>
                    <a:pt x="606" y="147"/>
                  </a:lnTo>
                  <a:lnTo>
                    <a:pt x="606" y="147"/>
                  </a:lnTo>
                  <a:lnTo>
                    <a:pt x="606" y="149"/>
                  </a:lnTo>
                  <a:lnTo>
                    <a:pt x="606" y="149"/>
                  </a:lnTo>
                  <a:lnTo>
                    <a:pt x="608" y="149"/>
                  </a:lnTo>
                  <a:lnTo>
                    <a:pt x="608" y="149"/>
                  </a:lnTo>
                  <a:lnTo>
                    <a:pt x="608" y="152"/>
                  </a:lnTo>
                  <a:lnTo>
                    <a:pt x="608" y="152"/>
                  </a:lnTo>
                  <a:lnTo>
                    <a:pt x="608" y="152"/>
                  </a:lnTo>
                  <a:lnTo>
                    <a:pt x="610" y="154"/>
                  </a:lnTo>
                  <a:lnTo>
                    <a:pt x="610" y="154"/>
                  </a:lnTo>
                  <a:lnTo>
                    <a:pt x="610" y="156"/>
                  </a:lnTo>
                  <a:lnTo>
                    <a:pt x="613" y="164"/>
                  </a:lnTo>
                  <a:lnTo>
                    <a:pt x="615" y="164"/>
                  </a:lnTo>
                  <a:lnTo>
                    <a:pt x="615" y="166"/>
                  </a:lnTo>
                  <a:lnTo>
                    <a:pt x="615" y="166"/>
                  </a:lnTo>
                  <a:lnTo>
                    <a:pt x="613" y="168"/>
                  </a:lnTo>
                  <a:lnTo>
                    <a:pt x="615" y="168"/>
                  </a:lnTo>
                  <a:lnTo>
                    <a:pt x="615" y="168"/>
                  </a:lnTo>
                  <a:lnTo>
                    <a:pt x="615" y="171"/>
                  </a:lnTo>
                  <a:lnTo>
                    <a:pt x="615" y="171"/>
                  </a:lnTo>
                  <a:lnTo>
                    <a:pt x="615" y="173"/>
                  </a:lnTo>
                  <a:lnTo>
                    <a:pt x="615" y="178"/>
                  </a:lnTo>
                  <a:lnTo>
                    <a:pt x="613" y="178"/>
                  </a:lnTo>
                  <a:lnTo>
                    <a:pt x="613" y="182"/>
                  </a:lnTo>
                  <a:lnTo>
                    <a:pt x="613" y="182"/>
                  </a:lnTo>
                  <a:lnTo>
                    <a:pt x="613" y="185"/>
                  </a:lnTo>
                  <a:lnTo>
                    <a:pt x="613" y="187"/>
                  </a:lnTo>
                  <a:lnTo>
                    <a:pt x="613" y="187"/>
                  </a:lnTo>
                  <a:lnTo>
                    <a:pt x="615" y="187"/>
                  </a:lnTo>
                  <a:lnTo>
                    <a:pt x="615" y="190"/>
                  </a:lnTo>
                  <a:lnTo>
                    <a:pt x="615" y="190"/>
                  </a:lnTo>
                  <a:lnTo>
                    <a:pt x="615" y="192"/>
                  </a:lnTo>
                  <a:lnTo>
                    <a:pt x="615" y="194"/>
                  </a:lnTo>
                  <a:lnTo>
                    <a:pt x="617" y="194"/>
                  </a:lnTo>
                  <a:lnTo>
                    <a:pt x="620" y="197"/>
                  </a:lnTo>
                  <a:lnTo>
                    <a:pt x="620" y="197"/>
                  </a:lnTo>
                  <a:lnTo>
                    <a:pt x="620" y="199"/>
                  </a:lnTo>
                  <a:lnTo>
                    <a:pt x="622" y="199"/>
                  </a:lnTo>
                  <a:lnTo>
                    <a:pt x="622" y="201"/>
                  </a:lnTo>
                  <a:lnTo>
                    <a:pt x="624" y="204"/>
                  </a:lnTo>
                  <a:lnTo>
                    <a:pt x="624" y="204"/>
                  </a:lnTo>
                  <a:lnTo>
                    <a:pt x="624" y="204"/>
                  </a:lnTo>
                  <a:lnTo>
                    <a:pt x="624" y="201"/>
                  </a:lnTo>
                  <a:lnTo>
                    <a:pt x="624" y="201"/>
                  </a:lnTo>
                  <a:close/>
                  <a:moveTo>
                    <a:pt x="475" y="66"/>
                  </a:moveTo>
                  <a:lnTo>
                    <a:pt x="475" y="64"/>
                  </a:lnTo>
                  <a:lnTo>
                    <a:pt x="475" y="64"/>
                  </a:lnTo>
                  <a:lnTo>
                    <a:pt x="475" y="64"/>
                  </a:lnTo>
                  <a:lnTo>
                    <a:pt x="473" y="64"/>
                  </a:lnTo>
                  <a:lnTo>
                    <a:pt x="473" y="66"/>
                  </a:lnTo>
                  <a:lnTo>
                    <a:pt x="475" y="66"/>
                  </a:lnTo>
                  <a:lnTo>
                    <a:pt x="478" y="69"/>
                  </a:lnTo>
                  <a:lnTo>
                    <a:pt x="478" y="66"/>
                  </a:lnTo>
                  <a:lnTo>
                    <a:pt x="478" y="69"/>
                  </a:lnTo>
                  <a:lnTo>
                    <a:pt x="480" y="71"/>
                  </a:lnTo>
                  <a:lnTo>
                    <a:pt x="482" y="74"/>
                  </a:lnTo>
                  <a:lnTo>
                    <a:pt x="482" y="74"/>
                  </a:lnTo>
                  <a:lnTo>
                    <a:pt x="482" y="76"/>
                  </a:lnTo>
                  <a:lnTo>
                    <a:pt x="485" y="76"/>
                  </a:lnTo>
                  <a:lnTo>
                    <a:pt x="485" y="78"/>
                  </a:lnTo>
                  <a:lnTo>
                    <a:pt x="485" y="78"/>
                  </a:lnTo>
                  <a:lnTo>
                    <a:pt x="485" y="78"/>
                  </a:lnTo>
                  <a:lnTo>
                    <a:pt x="487" y="78"/>
                  </a:lnTo>
                  <a:lnTo>
                    <a:pt x="490" y="78"/>
                  </a:lnTo>
                  <a:lnTo>
                    <a:pt x="492" y="76"/>
                  </a:lnTo>
                  <a:lnTo>
                    <a:pt x="492" y="78"/>
                  </a:lnTo>
                  <a:lnTo>
                    <a:pt x="492" y="78"/>
                  </a:lnTo>
                  <a:lnTo>
                    <a:pt x="492" y="78"/>
                  </a:lnTo>
                  <a:lnTo>
                    <a:pt x="492" y="78"/>
                  </a:lnTo>
                  <a:lnTo>
                    <a:pt x="494" y="76"/>
                  </a:lnTo>
                  <a:lnTo>
                    <a:pt x="494" y="76"/>
                  </a:lnTo>
                  <a:lnTo>
                    <a:pt x="494" y="78"/>
                  </a:lnTo>
                  <a:lnTo>
                    <a:pt x="494" y="78"/>
                  </a:lnTo>
                  <a:lnTo>
                    <a:pt x="494" y="78"/>
                  </a:lnTo>
                  <a:lnTo>
                    <a:pt x="497" y="78"/>
                  </a:lnTo>
                  <a:lnTo>
                    <a:pt x="497" y="78"/>
                  </a:lnTo>
                  <a:lnTo>
                    <a:pt x="499" y="76"/>
                  </a:lnTo>
                  <a:lnTo>
                    <a:pt x="499" y="76"/>
                  </a:lnTo>
                  <a:lnTo>
                    <a:pt x="499" y="76"/>
                  </a:lnTo>
                  <a:lnTo>
                    <a:pt x="499" y="76"/>
                  </a:lnTo>
                  <a:lnTo>
                    <a:pt x="499" y="76"/>
                  </a:lnTo>
                  <a:lnTo>
                    <a:pt x="499" y="74"/>
                  </a:lnTo>
                  <a:lnTo>
                    <a:pt x="499" y="74"/>
                  </a:lnTo>
                  <a:lnTo>
                    <a:pt x="499" y="71"/>
                  </a:lnTo>
                  <a:lnTo>
                    <a:pt x="499" y="71"/>
                  </a:lnTo>
                  <a:lnTo>
                    <a:pt x="499" y="71"/>
                  </a:lnTo>
                  <a:lnTo>
                    <a:pt x="501" y="69"/>
                  </a:lnTo>
                  <a:lnTo>
                    <a:pt x="499" y="69"/>
                  </a:lnTo>
                  <a:lnTo>
                    <a:pt x="499" y="69"/>
                  </a:lnTo>
                  <a:lnTo>
                    <a:pt x="499" y="69"/>
                  </a:lnTo>
                  <a:lnTo>
                    <a:pt x="499" y="66"/>
                  </a:lnTo>
                  <a:lnTo>
                    <a:pt x="499" y="66"/>
                  </a:lnTo>
                  <a:lnTo>
                    <a:pt x="499" y="64"/>
                  </a:lnTo>
                  <a:lnTo>
                    <a:pt x="497" y="64"/>
                  </a:lnTo>
                  <a:lnTo>
                    <a:pt x="494" y="64"/>
                  </a:lnTo>
                  <a:lnTo>
                    <a:pt x="494" y="64"/>
                  </a:lnTo>
                  <a:lnTo>
                    <a:pt x="494" y="64"/>
                  </a:lnTo>
                  <a:lnTo>
                    <a:pt x="494" y="64"/>
                  </a:lnTo>
                  <a:lnTo>
                    <a:pt x="494" y="64"/>
                  </a:lnTo>
                  <a:lnTo>
                    <a:pt x="492" y="62"/>
                  </a:lnTo>
                  <a:lnTo>
                    <a:pt x="492" y="62"/>
                  </a:lnTo>
                  <a:lnTo>
                    <a:pt x="492" y="62"/>
                  </a:lnTo>
                  <a:lnTo>
                    <a:pt x="487" y="59"/>
                  </a:lnTo>
                  <a:lnTo>
                    <a:pt x="487" y="59"/>
                  </a:lnTo>
                  <a:lnTo>
                    <a:pt x="487" y="59"/>
                  </a:lnTo>
                  <a:lnTo>
                    <a:pt x="485" y="59"/>
                  </a:lnTo>
                  <a:lnTo>
                    <a:pt x="485" y="59"/>
                  </a:lnTo>
                  <a:lnTo>
                    <a:pt x="485" y="62"/>
                  </a:lnTo>
                  <a:lnTo>
                    <a:pt x="482" y="62"/>
                  </a:lnTo>
                  <a:lnTo>
                    <a:pt x="482" y="62"/>
                  </a:lnTo>
                  <a:lnTo>
                    <a:pt x="480" y="62"/>
                  </a:lnTo>
                  <a:lnTo>
                    <a:pt x="480" y="62"/>
                  </a:lnTo>
                  <a:lnTo>
                    <a:pt x="480" y="62"/>
                  </a:lnTo>
                  <a:lnTo>
                    <a:pt x="475" y="64"/>
                  </a:lnTo>
                  <a:lnTo>
                    <a:pt x="475" y="66"/>
                  </a:lnTo>
                  <a:close/>
                  <a:moveTo>
                    <a:pt x="359" y="57"/>
                  </a:moveTo>
                  <a:lnTo>
                    <a:pt x="362" y="57"/>
                  </a:lnTo>
                  <a:lnTo>
                    <a:pt x="364" y="57"/>
                  </a:lnTo>
                  <a:lnTo>
                    <a:pt x="364" y="57"/>
                  </a:lnTo>
                  <a:lnTo>
                    <a:pt x="364" y="57"/>
                  </a:lnTo>
                  <a:lnTo>
                    <a:pt x="366" y="55"/>
                  </a:lnTo>
                  <a:lnTo>
                    <a:pt x="366" y="55"/>
                  </a:lnTo>
                  <a:lnTo>
                    <a:pt x="364" y="52"/>
                  </a:lnTo>
                  <a:lnTo>
                    <a:pt x="364" y="52"/>
                  </a:lnTo>
                  <a:lnTo>
                    <a:pt x="364" y="52"/>
                  </a:lnTo>
                  <a:lnTo>
                    <a:pt x="364" y="52"/>
                  </a:lnTo>
                  <a:lnTo>
                    <a:pt x="362" y="52"/>
                  </a:lnTo>
                  <a:lnTo>
                    <a:pt x="362" y="52"/>
                  </a:lnTo>
                  <a:lnTo>
                    <a:pt x="362" y="52"/>
                  </a:lnTo>
                  <a:lnTo>
                    <a:pt x="362" y="55"/>
                  </a:lnTo>
                  <a:lnTo>
                    <a:pt x="362" y="57"/>
                  </a:lnTo>
                  <a:lnTo>
                    <a:pt x="359" y="57"/>
                  </a:lnTo>
                  <a:lnTo>
                    <a:pt x="359" y="57"/>
                  </a:lnTo>
                  <a:lnTo>
                    <a:pt x="359" y="57"/>
                  </a:lnTo>
                  <a:lnTo>
                    <a:pt x="359" y="57"/>
                  </a:lnTo>
                  <a:lnTo>
                    <a:pt x="359" y="57"/>
                  </a:lnTo>
                  <a:lnTo>
                    <a:pt x="359" y="57"/>
                  </a:lnTo>
                  <a:lnTo>
                    <a:pt x="359" y="57"/>
                  </a:lnTo>
                  <a:close/>
                  <a:moveTo>
                    <a:pt x="298" y="50"/>
                  </a:moveTo>
                  <a:lnTo>
                    <a:pt x="298" y="50"/>
                  </a:lnTo>
                  <a:lnTo>
                    <a:pt x="298" y="50"/>
                  </a:lnTo>
                  <a:lnTo>
                    <a:pt x="300" y="50"/>
                  </a:lnTo>
                  <a:lnTo>
                    <a:pt x="300" y="50"/>
                  </a:lnTo>
                  <a:lnTo>
                    <a:pt x="300" y="48"/>
                  </a:lnTo>
                  <a:lnTo>
                    <a:pt x="303" y="48"/>
                  </a:lnTo>
                  <a:lnTo>
                    <a:pt x="303" y="48"/>
                  </a:lnTo>
                  <a:lnTo>
                    <a:pt x="303" y="48"/>
                  </a:lnTo>
                  <a:lnTo>
                    <a:pt x="305" y="50"/>
                  </a:lnTo>
                  <a:lnTo>
                    <a:pt x="305" y="48"/>
                  </a:lnTo>
                  <a:lnTo>
                    <a:pt x="307" y="48"/>
                  </a:lnTo>
                  <a:lnTo>
                    <a:pt x="307" y="48"/>
                  </a:lnTo>
                  <a:lnTo>
                    <a:pt x="307" y="48"/>
                  </a:lnTo>
                  <a:lnTo>
                    <a:pt x="305" y="45"/>
                  </a:lnTo>
                  <a:lnTo>
                    <a:pt x="305" y="45"/>
                  </a:lnTo>
                  <a:lnTo>
                    <a:pt x="305" y="45"/>
                  </a:lnTo>
                  <a:lnTo>
                    <a:pt x="305" y="45"/>
                  </a:lnTo>
                  <a:lnTo>
                    <a:pt x="305" y="45"/>
                  </a:lnTo>
                  <a:lnTo>
                    <a:pt x="305" y="45"/>
                  </a:lnTo>
                  <a:lnTo>
                    <a:pt x="307" y="45"/>
                  </a:lnTo>
                  <a:lnTo>
                    <a:pt x="307" y="45"/>
                  </a:lnTo>
                  <a:lnTo>
                    <a:pt x="307" y="45"/>
                  </a:lnTo>
                  <a:lnTo>
                    <a:pt x="307" y="45"/>
                  </a:lnTo>
                  <a:lnTo>
                    <a:pt x="310" y="45"/>
                  </a:lnTo>
                  <a:lnTo>
                    <a:pt x="310" y="45"/>
                  </a:lnTo>
                  <a:lnTo>
                    <a:pt x="310" y="48"/>
                  </a:lnTo>
                  <a:lnTo>
                    <a:pt x="310" y="48"/>
                  </a:lnTo>
                  <a:lnTo>
                    <a:pt x="310" y="48"/>
                  </a:lnTo>
                  <a:lnTo>
                    <a:pt x="310" y="48"/>
                  </a:lnTo>
                  <a:lnTo>
                    <a:pt x="310" y="48"/>
                  </a:lnTo>
                  <a:lnTo>
                    <a:pt x="312" y="48"/>
                  </a:lnTo>
                  <a:lnTo>
                    <a:pt x="312" y="48"/>
                  </a:lnTo>
                  <a:lnTo>
                    <a:pt x="312" y="48"/>
                  </a:lnTo>
                  <a:lnTo>
                    <a:pt x="312" y="48"/>
                  </a:lnTo>
                  <a:lnTo>
                    <a:pt x="312" y="48"/>
                  </a:lnTo>
                  <a:lnTo>
                    <a:pt x="312" y="48"/>
                  </a:lnTo>
                  <a:lnTo>
                    <a:pt x="319" y="50"/>
                  </a:lnTo>
                  <a:lnTo>
                    <a:pt x="319" y="50"/>
                  </a:lnTo>
                  <a:lnTo>
                    <a:pt x="322" y="48"/>
                  </a:lnTo>
                  <a:lnTo>
                    <a:pt x="324" y="48"/>
                  </a:lnTo>
                  <a:lnTo>
                    <a:pt x="324" y="48"/>
                  </a:lnTo>
                  <a:lnTo>
                    <a:pt x="324" y="48"/>
                  </a:lnTo>
                  <a:lnTo>
                    <a:pt x="324" y="50"/>
                  </a:lnTo>
                  <a:lnTo>
                    <a:pt x="324" y="48"/>
                  </a:lnTo>
                  <a:lnTo>
                    <a:pt x="326" y="48"/>
                  </a:lnTo>
                  <a:lnTo>
                    <a:pt x="329" y="48"/>
                  </a:lnTo>
                  <a:lnTo>
                    <a:pt x="329" y="48"/>
                  </a:lnTo>
                  <a:lnTo>
                    <a:pt x="331" y="48"/>
                  </a:lnTo>
                  <a:lnTo>
                    <a:pt x="331" y="48"/>
                  </a:lnTo>
                  <a:lnTo>
                    <a:pt x="331" y="48"/>
                  </a:lnTo>
                  <a:lnTo>
                    <a:pt x="331" y="48"/>
                  </a:lnTo>
                  <a:lnTo>
                    <a:pt x="331" y="48"/>
                  </a:lnTo>
                  <a:lnTo>
                    <a:pt x="333" y="48"/>
                  </a:lnTo>
                  <a:lnTo>
                    <a:pt x="336" y="45"/>
                  </a:lnTo>
                  <a:lnTo>
                    <a:pt x="336" y="45"/>
                  </a:lnTo>
                  <a:lnTo>
                    <a:pt x="336" y="45"/>
                  </a:lnTo>
                  <a:lnTo>
                    <a:pt x="336" y="43"/>
                  </a:lnTo>
                  <a:lnTo>
                    <a:pt x="336" y="40"/>
                  </a:lnTo>
                  <a:lnTo>
                    <a:pt x="336" y="43"/>
                  </a:lnTo>
                  <a:lnTo>
                    <a:pt x="336" y="43"/>
                  </a:lnTo>
                  <a:lnTo>
                    <a:pt x="338" y="40"/>
                  </a:lnTo>
                  <a:lnTo>
                    <a:pt x="338" y="40"/>
                  </a:lnTo>
                  <a:lnTo>
                    <a:pt x="338" y="40"/>
                  </a:lnTo>
                  <a:lnTo>
                    <a:pt x="338" y="40"/>
                  </a:lnTo>
                  <a:lnTo>
                    <a:pt x="338" y="40"/>
                  </a:lnTo>
                  <a:lnTo>
                    <a:pt x="338" y="43"/>
                  </a:lnTo>
                  <a:lnTo>
                    <a:pt x="340" y="40"/>
                  </a:lnTo>
                  <a:lnTo>
                    <a:pt x="343" y="43"/>
                  </a:lnTo>
                  <a:lnTo>
                    <a:pt x="343" y="40"/>
                  </a:lnTo>
                  <a:lnTo>
                    <a:pt x="343" y="40"/>
                  </a:lnTo>
                  <a:lnTo>
                    <a:pt x="343" y="38"/>
                  </a:lnTo>
                  <a:lnTo>
                    <a:pt x="343" y="38"/>
                  </a:lnTo>
                  <a:lnTo>
                    <a:pt x="343" y="36"/>
                  </a:lnTo>
                  <a:lnTo>
                    <a:pt x="343" y="36"/>
                  </a:lnTo>
                  <a:lnTo>
                    <a:pt x="343" y="36"/>
                  </a:lnTo>
                  <a:lnTo>
                    <a:pt x="340" y="36"/>
                  </a:lnTo>
                  <a:lnTo>
                    <a:pt x="340" y="36"/>
                  </a:lnTo>
                  <a:lnTo>
                    <a:pt x="340" y="36"/>
                  </a:lnTo>
                  <a:lnTo>
                    <a:pt x="343" y="36"/>
                  </a:lnTo>
                  <a:lnTo>
                    <a:pt x="343" y="38"/>
                  </a:lnTo>
                  <a:lnTo>
                    <a:pt x="343" y="38"/>
                  </a:lnTo>
                  <a:lnTo>
                    <a:pt x="343" y="38"/>
                  </a:lnTo>
                  <a:lnTo>
                    <a:pt x="343" y="38"/>
                  </a:lnTo>
                  <a:lnTo>
                    <a:pt x="343" y="40"/>
                  </a:lnTo>
                  <a:lnTo>
                    <a:pt x="343" y="40"/>
                  </a:lnTo>
                  <a:lnTo>
                    <a:pt x="343" y="40"/>
                  </a:lnTo>
                  <a:lnTo>
                    <a:pt x="340" y="40"/>
                  </a:lnTo>
                  <a:lnTo>
                    <a:pt x="338" y="40"/>
                  </a:lnTo>
                  <a:lnTo>
                    <a:pt x="338" y="40"/>
                  </a:lnTo>
                  <a:lnTo>
                    <a:pt x="336" y="38"/>
                  </a:lnTo>
                  <a:lnTo>
                    <a:pt x="336" y="38"/>
                  </a:lnTo>
                  <a:lnTo>
                    <a:pt x="336" y="38"/>
                  </a:lnTo>
                  <a:lnTo>
                    <a:pt x="333" y="38"/>
                  </a:lnTo>
                  <a:lnTo>
                    <a:pt x="331" y="38"/>
                  </a:lnTo>
                  <a:lnTo>
                    <a:pt x="331" y="38"/>
                  </a:lnTo>
                  <a:lnTo>
                    <a:pt x="331" y="38"/>
                  </a:lnTo>
                  <a:lnTo>
                    <a:pt x="331" y="36"/>
                  </a:lnTo>
                  <a:lnTo>
                    <a:pt x="331" y="36"/>
                  </a:lnTo>
                  <a:lnTo>
                    <a:pt x="329" y="38"/>
                  </a:lnTo>
                  <a:lnTo>
                    <a:pt x="329" y="38"/>
                  </a:lnTo>
                  <a:lnTo>
                    <a:pt x="329" y="38"/>
                  </a:lnTo>
                  <a:lnTo>
                    <a:pt x="329" y="38"/>
                  </a:lnTo>
                  <a:lnTo>
                    <a:pt x="329" y="36"/>
                  </a:lnTo>
                  <a:lnTo>
                    <a:pt x="326" y="36"/>
                  </a:lnTo>
                  <a:lnTo>
                    <a:pt x="326" y="36"/>
                  </a:lnTo>
                  <a:lnTo>
                    <a:pt x="317" y="36"/>
                  </a:lnTo>
                  <a:lnTo>
                    <a:pt x="317" y="36"/>
                  </a:lnTo>
                  <a:lnTo>
                    <a:pt x="314" y="36"/>
                  </a:lnTo>
                  <a:lnTo>
                    <a:pt x="314" y="36"/>
                  </a:lnTo>
                  <a:lnTo>
                    <a:pt x="312" y="36"/>
                  </a:lnTo>
                  <a:lnTo>
                    <a:pt x="312" y="36"/>
                  </a:lnTo>
                  <a:lnTo>
                    <a:pt x="310" y="36"/>
                  </a:lnTo>
                  <a:lnTo>
                    <a:pt x="310" y="36"/>
                  </a:lnTo>
                  <a:lnTo>
                    <a:pt x="307" y="36"/>
                  </a:lnTo>
                  <a:lnTo>
                    <a:pt x="307" y="36"/>
                  </a:lnTo>
                  <a:lnTo>
                    <a:pt x="307" y="36"/>
                  </a:lnTo>
                  <a:lnTo>
                    <a:pt x="305" y="36"/>
                  </a:lnTo>
                  <a:lnTo>
                    <a:pt x="305" y="36"/>
                  </a:lnTo>
                  <a:lnTo>
                    <a:pt x="305" y="36"/>
                  </a:lnTo>
                  <a:lnTo>
                    <a:pt x="305" y="36"/>
                  </a:lnTo>
                  <a:lnTo>
                    <a:pt x="303" y="36"/>
                  </a:lnTo>
                  <a:lnTo>
                    <a:pt x="303" y="36"/>
                  </a:lnTo>
                  <a:lnTo>
                    <a:pt x="303" y="36"/>
                  </a:lnTo>
                  <a:lnTo>
                    <a:pt x="303" y="36"/>
                  </a:lnTo>
                  <a:lnTo>
                    <a:pt x="303" y="36"/>
                  </a:lnTo>
                  <a:lnTo>
                    <a:pt x="303" y="36"/>
                  </a:lnTo>
                  <a:lnTo>
                    <a:pt x="303" y="36"/>
                  </a:lnTo>
                  <a:lnTo>
                    <a:pt x="303" y="38"/>
                  </a:lnTo>
                  <a:lnTo>
                    <a:pt x="303" y="38"/>
                  </a:lnTo>
                  <a:lnTo>
                    <a:pt x="300" y="38"/>
                  </a:lnTo>
                  <a:lnTo>
                    <a:pt x="300" y="38"/>
                  </a:lnTo>
                  <a:lnTo>
                    <a:pt x="300" y="38"/>
                  </a:lnTo>
                  <a:lnTo>
                    <a:pt x="300" y="38"/>
                  </a:lnTo>
                  <a:lnTo>
                    <a:pt x="300" y="38"/>
                  </a:lnTo>
                  <a:lnTo>
                    <a:pt x="300" y="38"/>
                  </a:lnTo>
                  <a:lnTo>
                    <a:pt x="300" y="38"/>
                  </a:lnTo>
                  <a:lnTo>
                    <a:pt x="300" y="38"/>
                  </a:lnTo>
                  <a:lnTo>
                    <a:pt x="300" y="40"/>
                  </a:lnTo>
                  <a:lnTo>
                    <a:pt x="300" y="40"/>
                  </a:lnTo>
                  <a:lnTo>
                    <a:pt x="300" y="43"/>
                  </a:lnTo>
                  <a:lnTo>
                    <a:pt x="300" y="43"/>
                  </a:lnTo>
                  <a:lnTo>
                    <a:pt x="300" y="43"/>
                  </a:lnTo>
                  <a:lnTo>
                    <a:pt x="300" y="43"/>
                  </a:lnTo>
                  <a:lnTo>
                    <a:pt x="300" y="45"/>
                  </a:lnTo>
                  <a:lnTo>
                    <a:pt x="300" y="45"/>
                  </a:lnTo>
                  <a:lnTo>
                    <a:pt x="298" y="45"/>
                  </a:lnTo>
                  <a:lnTo>
                    <a:pt x="298" y="45"/>
                  </a:lnTo>
                  <a:lnTo>
                    <a:pt x="298" y="45"/>
                  </a:lnTo>
                  <a:lnTo>
                    <a:pt x="298" y="45"/>
                  </a:lnTo>
                  <a:lnTo>
                    <a:pt x="295" y="45"/>
                  </a:lnTo>
                  <a:lnTo>
                    <a:pt x="295" y="48"/>
                  </a:lnTo>
                  <a:lnTo>
                    <a:pt x="295" y="50"/>
                  </a:lnTo>
                  <a:lnTo>
                    <a:pt x="298" y="50"/>
                  </a:lnTo>
                  <a:close/>
                  <a:moveTo>
                    <a:pt x="106" y="21"/>
                  </a:moveTo>
                  <a:lnTo>
                    <a:pt x="106" y="21"/>
                  </a:lnTo>
                  <a:lnTo>
                    <a:pt x="106" y="19"/>
                  </a:lnTo>
                  <a:lnTo>
                    <a:pt x="106" y="19"/>
                  </a:lnTo>
                  <a:lnTo>
                    <a:pt x="106" y="19"/>
                  </a:lnTo>
                  <a:lnTo>
                    <a:pt x="104" y="21"/>
                  </a:lnTo>
                  <a:lnTo>
                    <a:pt x="104" y="21"/>
                  </a:lnTo>
                  <a:lnTo>
                    <a:pt x="106" y="21"/>
                  </a:lnTo>
                  <a:lnTo>
                    <a:pt x="106" y="21"/>
                  </a:lnTo>
                  <a:close/>
                  <a:moveTo>
                    <a:pt x="473" y="19"/>
                  </a:moveTo>
                  <a:lnTo>
                    <a:pt x="473" y="19"/>
                  </a:lnTo>
                  <a:lnTo>
                    <a:pt x="473" y="19"/>
                  </a:lnTo>
                  <a:lnTo>
                    <a:pt x="473" y="19"/>
                  </a:lnTo>
                  <a:lnTo>
                    <a:pt x="473" y="19"/>
                  </a:lnTo>
                  <a:lnTo>
                    <a:pt x="475" y="19"/>
                  </a:lnTo>
                  <a:lnTo>
                    <a:pt x="475" y="19"/>
                  </a:lnTo>
                  <a:lnTo>
                    <a:pt x="475" y="19"/>
                  </a:lnTo>
                  <a:lnTo>
                    <a:pt x="475" y="19"/>
                  </a:lnTo>
                  <a:lnTo>
                    <a:pt x="478" y="19"/>
                  </a:lnTo>
                  <a:lnTo>
                    <a:pt x="478" y="19"/>
                  </a:lnTo>
                  <a:lnTo>
                    <a:pt x="478" y="19"/>
                  </a:lnTo>
                  <a:lnTo>
                    <a:pt x="478" y="19"/>
                  </a:lnTo>
                  <a:lnTo>
                    <a:pt x="475" y="19"/>
                  </a:lnTo>
                  <a:lnTo>
                    <a:pt x="475" y="17"/>
                  </a:lnTo>
                  <a:lnTo>
                    <a:pt x="475" y="17"/>
                  </a:lnTo>
                  <a:lnTo>
                    <a:pt x="475" y="17"/>
                  </a:lnTo>
                  <a:lnTo>
                    <a:pt x="475" y="17"/>
                  </a:lnTo>
                  <a:lnTo>
                    <a:pt x="473" y="17"/>
                  </a:lnTo>
                  <a:lnTo>
                    <a:pt x="473" y="17"/>
                  </a:lnTo>
                  <a:lnTo>
                    <a:pt x="473" y="17"/>
                  </a:lnTo>
                  <a:lnTo>
                    <a:pt x="473" y="17"/>
                  </a:lnTo>
                  <a:lnTo>
                    <a:pt x="473" y="19"/>
                  </a:lnTo>
                  <a:lnTo>
                    <a:pt x="473" y="19"/>
                  </a:lnTo>
                  <a:lnTo>
                    <a:pt x="473" y="19"/>
                  </a:lnTo>
                  <a:close/>
                  <a:moveTo>
                    <a:pt x="454" y="7"/>
                  </a:moveTo>
                  <a:lnTo>
                    <a:pt x="454" y="7"/>
                  </a:lnTo>
                  <a:lnTo>
                    <a:pt x="454" y="7"/>
                  </a:lnTo>
                  <a:lnTo>
                    <a:pt x="454" y="7"/>
                  </a:lnTo>
                  <a:lnTo>
                    <a:pt x="454" y="7"/>
                  </a:lnTo>
                  <a:lnTo>
                    <a:pt x="454" y="10"/>
                  </a:lnTo>
                  <a:lnTo>
                    <a:pt x="456" y="10"/>
                  </a:lnTo>
                  <a:lnTo>
                    <a:pt x="456" y="10"/>
                  </a:lnTo>
                  <a:lnTo>
                    <a:pt x="456" y="12"/>
                  </a:lnTo>
                  <a:lnTo>
                    <a:pt x="456" y="12"/>
                  </a:lnTo>
                  <a:lnTo>
                    <a:pt x="459" y="12"/>
                  </a:lnTo>
                  <a:lnTo>
                    <a:pt x="461" y="12"/>
                  </a:lnTo>
                  <a:lnTo>
                    <a:pt x="461" y="12"/>
                  </a:lnTo>
                  <a:lnTo>
                    <a:pt x="461" y="12"/>
                  </a:lnTo>
                  <a:lnTo>
                    <a:pt x="461" y="12"/>
                  </a:lnTo>
                  <a:lnTo>
                    <a:pt x="461" y="12"/>
                  </a:lnTo>
                  <a:lnTo>
                    <a:pt x="461" y="12"/>
                  </a:lnTo>
                  <a:lnTo>
                    <a:pt x="464" y="14"/>
                  </a:lnTo>
                  <a:lnTo>
                    <a:pt x="464" y="14"/>
                  </a:lnTo>
                  <a:lnTo>
                    <a:pt x="464" y="14"/>
                  </a:lnTo>
                  <a:lnTo>
                    <a:pt x="464" y="14"/>
                  </a:lnTo>
                  <a:lnTo>
                    <a:pt x="466" y="12"/>
                  </a:lnTo>
                  <a:lnTo>
                    <a:pt x="466" y="12"/>
                  </a:lnTo>
                  <a:lnTo>
                    <a:pt x="466" y="12"/>
                  </a:lnTo>
                  <a:lnTo>
                    <a:pt x="464" y="10"/>
                  </a:lnTo>
                  <a:lnTo>
                    <a:pt x="464" y="10"/>
                  </a:lnTo>
                  <a:lnTo>
                    <a:pt x="464" y="7"/>
                  </a:lnTo>
                  <a:lnTo>
                    <a:pt x="464" y="7"/>
                  </a:lnTo>
                  <a:lnTo>
                    <a:pt x="464" y="7"/>
                  </a:lnTo>
                  <a:lnTo>
                    <a:pt x="464" y="5"/>
                  </a:lnTo>
                  <a:lnTo>
                    <a:pt x="464" y="5"/>
                  </a:lnTo>
                  <a:lnTo>
                    <a:pt x="464" y="5"/>
                  </a:lnTo>
                  <a:lnTo>
                    <a:pt x="461" y="3"/>
                  </a:lnTo>
                  <a:lnTo>
                    <a:pt x="459" y="3"/>
                  </a:lnTo>
                  <a:lnTo>
                    <a:pt x="456" y="0"/>
                  </a:lnTo>
                  <a:lnTo>
                    <a:pt x="456" y="0"/>
                  </a:lnTo>
                  <a:lnTo>
                    <a:pt x="456" y="0"/>
                  </a:lnTo>
                  <a:lnTo>
                    <a:pt x="456" y="0"/>
                  </a:lnTo>
                  <a:lnTo>
                    <a:pt x="454" y="0"/>
                  </a:lnTo>
                  <a:lnTo>
                    <a:pt x="454" y="0"/>
                  </a:lnTo>
                  <a:lnTo>
                    <a:pt x="452" y="5"/>
                  </a:lnTo>
                  <a:lnTo>
                    <a:pt x="452" y="7"/>
                  </a:lnTo>
                  <a:lnTo>
                    <a:pt x="454"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0" name="Freeform 12"/>
            <p:cNvSpPr>
              <a:spLocks noEditPoints="1"/>
            </p:cNvSpPr>
            <p:nvPr/>
          </p:nvSpPr>
          <p:spPr bwMode="auto">
            <a:xfrm>
              <a:off x="11244627" y="2147188"/>
              <a:ext cx="673053" cy="947519"/>
            </a:xfrm>
            <a:custGeom>
              <a:avLst/>
              <a:gdLst>
                <a:gd name="T0" fmla="*/ 376 w 385"/>
                <a:gd name="T1" fmla="*/ 434 h 542"/>
                <a:gd name="T2" fmla="*/ 276 w 385"/>
                <a:gd name="T3" fmla="*/ 393 h 542"/>
                <a:gd name="T4" fmla="*/ 359 w 385"/>
                <a:gd name="T5" fmla="*/ 393 h 542"/>
                <a:gd name="T6" fmla="*/ 208 w 385"/>
                <a:gd name="T7" fmla="*/ 379 h 542"/>
                <a:gd name="T8" fmla="*/ 191 w 385"/>
                <a:gd name="T9" fmla="*/ 389 h 542"/>
                <a:gd name="T10" fmla="*/ 194 w 385"/>
                <a:gd name="T11" fmla="*/ 391 h 542"/>
                <a:gd name="T12" fmla="*/ 203 w 385"/>
                <a:gd name="T13" fmla="*/ 384 h 542"/>
                <a:gd name="T14" fmla="*/ 213 w 385"/>
                <a:gd name="T15" fmla="*/ 384 h 542"/>
                <a:gd name="T16" fmla="*/ 213 w 385"/>
                <a:gd name="T17" fmla="*/ 379 h 542"/>
                <a:gd name="T18" fmla="*/ 369 w 385"/>
                <a:gd name="T19" fmla="*/ 362 h 542"/>
                <a:gd name="T20" fmla="*/ 288 w 385"/>
                <a:gd name="T21" fmla="*/ 360 h 542"/>
                <a:gd name="T22" fmla="*/ 172 w 385"/>
                <a:gd name="T23" fmla="*/ 355 h 542"/>
                <a:gd name="T24" fmla="*/ 355 w 385"/>
                <a:gd name="T25" fmla="*/ 339 h 542"/>
                <a:gd name="T26" fmla="*/ 260 w 385"/>
                <a:gd name="T27" fmla="*/ 322 h 542"/>
                <a:gd name="T28" fmla="*/ 262 w 385"/>
                <a:gd name="T29" fmla="*/ 325 h 542"/>
                <a:gd name="T30" fmla="*/ 267 w 385"/>
                <a:gd name="T31" fmla="*/ 315 h 542"/>
                <a:gd name="T32" fmla="*/ 234 w 385"/>
                <a:gd name="T33" fmla="*/ 313 h 542"/>
                <a:gd name="T34" fmla="*/ 239 w 385"/>
                <a:gd name="T35" fmla="*/ 308 h 542"/>
                <a:gd name="T36" fmla="*/ 343 w 385"/>
                <a:gd name="T37" fmla="*/ 294 h 542"/>
                <a:gd name="T38" fmla="*/ 227 w 385"/>
                <a:gd name="T39" fmla="*/ 315 h 542"/>
                <a:gd name="T40" fmla="*/ 222 w 385"/>
                <a:gd name="T41" fmla="*/ 301 h 542"/>
                <a:gd name="T42" fmla="*/ 210 w 385"/>
                <a:gd name="T43" fmla="*/ 294 h 542"/>
                <a:gd name="T44" fmla="*/ 191 w 385"/>
                <a:gd name="T45" fmla="*/ 289 h 542"/>
                <a:gd name="T46" fmla="*/ 182 w 385"/>
                <a:gd name="T47" fmla="*/ 291 h 542"/>
                <a:gd name="T48" fmla="*/ 172 w 385"/>
                <a:gd name="T49" fmla="*/ 296 h 542"/>
                <a:gd name="T50" fmla="*/ 165 w 385"/>
                <a:gd name="T51" fmla="*/ 308 h 542"/>
                <a:gd name="T52" fmla="*/ 156 w 385"/>
                <a:gd name="T53" fmla="*/ 320 h 542"/>
                <a:gd name="T54" fmla="*/ 165 w 385"/>
                <a:gd name="T55" fmla="*/ 334 h 542"/>
                <a:gd name="T56" fmla="*/ 189 w 385"/>
                <a:gd name="T57" fmla="*/ 341 h 542"/>
                <a:gd name="T58" fmla="*/ 208 w 385"/>
                <a:gd name="T59" fmla="*/ 334 h 542"/>
                <a:gd name="T60" fmla="*/ 215 w 385"/>
                <a:gd name="T61" fmla="*/ 332 h 542"/>
                <a:gd name="T62" fmla="*/ 229 w 385"/>
                <a:gd name="T63" fmla="*/ 327 h 542"/>
                <a:gd name="T64" fmla="*/ 151 w 385"/>
                <a:gd name="T65" fmla="*/ 284 h 542"/>
                <a:gd name="T66" fmla="*/ 272 w 385"/>
                <a:gd name="T67" fmla="*/ 284 h 542"/>
                <a:gd name="T68" fmla="*/ 352 w 385"/>
                <a:gd name="T69" fmla="*/ 280 h 542"/>
                <a:gd name="T70" fmla="*/ 163 w 385"/>
                <a:gd name="T71" fmla="*/ 273 h 542"/>
                <a:gd name="T72" fmla="*/ 158 w 385"/>
                <a:gd name="T73" fmla="*/ 277 h 542"/>
                <a:gd name="T74" fmla="*/ 215 w 385"/>
                <a:gd name="T75" fmla="*/ 254 h 542"/>
                <a:gd name="T76" fmla="*/ 300 w 385"/>
                <a:gd name="T77" fmla="*/ 265 h 542"/>
                <a:gd name="T78" fmla="*/ 310 w 385"/>
                <a:gd name="T79" fmla="*/ 258 h 542"/>
                <a:gd name="T80" fmla="*/ 179 w 385"/>
                <a:gd name="T81" fmla="*/ 251 h 542"/>
                <a:gd name="T82" fmla="*/ 300 w 385"/>
                <a:gd name="T83" fmla="*/ 244 h 542"/>
                <a:gd name="T84" fmla="*/ 305 w 385"/>
                <a:gd name="T85" fmla="*/ 237 h 542"/>
                <a:gd name="T86" fmla="*/ 310 w 385"/>
                <a:gd name="T87" fmla="*/ 235 h 542"/>
                <a:gd name="T88" fmla="*/ 300 w 385"/>
                <a:gd name="T89" fmla="*/ 251 h 542"/>
                <a:gd name="T90" fmla="*/ 300 w 385"/>
                <a:gd name="T91" fmla="*/ 235 h 542"/>
                <a:gd name="T92" fmla="*/ 286 w 385"/>
                <a:gd name="T93" fmla="*/ 246 h 542"/>
                <a:gd name="T94" fmla="*/ 279 w 385"/>
                <a:gd name="T95" fmla="*/ 249 h 542"/>
                <a:gd name="T96" fmla="*/ 298 w 385"/>
                <a:gd name="T97" fmla="*/ 225 h 542"/>
                <a:gd name="T98" fmla="*/ 295 w 385"/>
                <a:gd name="T99" fmla="*/ 220 h 542"/>
                <a:gd name="T100" fmla="*/ 286 w 385"/>
                <a:gd name="T101" fmla="*/ 223 h 542"/>
                <a:gd name="T102" fmla="*/ 274 w 385"/>
                <a:gd name="T103" fmla="*/ 230 h 542"/>
                <a:gd name="T104" fmla="*/ 265 w 385"/>
                <a:gd name="T105" fmla="*/ 232 h 542"/>
                <a:gd name="T106" fmla="*/ 248 w 385"/>
                <a:gd name="T107" fmla="*/ 239 h 542"/>
                <a:gd name="T108" fmla="*/ 236 w 385"/>
                <a:gd name="T109" fmla="*/ 246 h 542"/>
                <a:gd name="T110" fmla="*/ 227 w 385"/>
                <a:gd name="T111" fmla="*/ 254 h 542"/>
                <a:gd name="T112" fmla="*/ 236 w 385"/>
                <a:gd name="T113" fmla="*/ 268 h 542"/>
                <a:gd name="T114" fmla="*/ 248 w 385"/>
                <a:gd name="T115" fmla="*/ 261 h 542"/>
                <a:gd name="T116" fmla="*/ 269 w 385"/>
                <a:gd name="T117" fmla="*/ 251 h 542"/>
                <a:gd name="T118" fmla="*/ 286 w 385"/>
                <a:gd name="T119" fmla="*/ 254 h 542"/>
                <a:gd name="T120" fmla="*/ 307 w 385"/>
                <a:gd name="T121" fmla="*/ 216 h 5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85" h="542">
                  <a:moveTo>
                    <a:pt x="0" y="540"/>
                  </a:moveTo>
                  <a:lnTo>
                    <a:pt x="0" y="540"/>
                  </a:lnTo>
                  <a:lnTo>
                    <a:pt x="0" y="542"/>
                  </a:lnTo>
                  <a:lnTo>
                    <a:pt x="0" y="542"/>
                  </a:lnTo>
                  <a:lnTo>
                    <a:pt x="0" y="542"/>
                  </a:lnTo>
                  <a:lnTo>
                    <a:pt x="0" y="542"/>
                  </a:lnTo>
                  <a:lnTo>
                    <a:pt x="2" y="542"/>
                  </a:lnTo>
                  <a:lnTo>
                    <a:pt x="2" y="540"/>
                  </a:lnTo>
                  <a:lnTo>
                    <a:pt x="0" y="540"/>
                  </a:lnTo>
                  <a:close/>
                  <a:moveTo>
                    <a:pt x="345" y="481"/>
                  </a:moveTo>
                  <a:lnTo>
                    <a:pt x="345" y="481"/>
                  </a:lnTo>
                  <a:lnTo>
                    <a:pt x="345" y="481"/>
                  </a:lnTo>
                  <a:lnTo>
                    <a:pt x="345" y="481"/>
                  </a:lnTo>
                  <a:lnTo>
                    <a:pt x="345" y="481"/>
                  </a:lnTo>
                  <a:lnTo>
                    <a:pt x="345" y="481"/>
                  </a:lnTo>
                  <a:lnTo>
                    <a:pt x="345" y="483"/>
                  </a:lnTo>
                  <a:lnTo>
                    <a:pt x="345" y="483"/>
                  </a:lnTo>
                  <a:lnTo>
                    <a:pt x="345" y="483"/>
                  </a:lnTo>
                  <a:lnTo>
                    <a:pt x="345" y="483"/>
                  </a:lnTo>
                  <a:lnTo>
                    <a:pt x="345" y="481"/>
                  </a:lnTo>
                  <a:lnTo>
                    <a:pt x="345" y="481"/>
                  </a:lnTo>
                  <a:close/>
                  <a:moveTo>
                    <a:pt x="376" y="434"/>
                  </a:moveTo>
                  <a:lnTo>
                    <a:pt x="376" y="434"/>
                  </a:lnTo>
                  <a:lnTo>
                    <a:pt x="376" y="434"/>
                  </a:lnTo>
                  <a:lnTo>
                    <a:pt x="376" y="434"/>
                  </a:lnTo>
                  <a:lnTo>
                    <a:pt x="376" y="431"/>
                  </a:lnTo>
                  <a:lnTo>
                    <a:pt x="376" y="431"/>
                  </a:lnTo>
                  <a:lnTo>
                    <a:pt x="376" y="431"/>
                  </a:lnTo>
                  <a:lnTo>
                    <a:pt x="376" y="434"/>
                  </a:lnTo>
                  <a:close/>
                  <a:moveTo>
                    <a:pt x="371" y="391"/>
                  </a:moveTo>
                  <a:lnTo>
                    <a:pt x="369" y="393"/>
                  </a:lnTo>
                  <a:lnTo>
                    <a:pt x="369" y="393"/>
                  </a:lnTo>
                  <a:lnTo>
                    <a:pt x="369" y="393"/>
                  </a:lnTo>
                  <a:lnTo>
                    <a:pt x="369" y="396"/>
                  </a:lnTo>
                  <a:lnTo>
                    <a:pt x="369" y="393"/>
                  </a:lnTo>
                  <a:lnTo>
                    <a:pt x="371" y="393"/>
                  </a:lnTo>
                  <a:lnTo>
                    <a:pt x="371" y="393"/>
                  </a:lnTo>
                  <a:lnTo>
                    <a:pt x="371" y="393"/>
                  </a:lnTo>
                  <a:lnTo>
                    <a:pt x="371" y="391"/>
                  </a:lnTo>
                  <a:lnTo>
                    <a:pt x="371" y="391"/>
                  </a:lnTo>
                  <a:close/>
                  <a:moveTo>
                    <a:pt x="279" y="393"/>
                  </a:moveTo>
                  <a:lnTo>
                    <a:pt x="279" y="391"/>
                  </a:lnTo>
                  <a:lnTo>
                    <a:pt x="279" y="391"/>
                  </a:lnTo>
                  <a:lnTo>
                    <a:pt x="276" y="391"/>
                  </a:lnTo>
                  <a:lnTo>
                    <a:pt x="276" y="393"/>
                  </a:lnTo>
                  <a:lnTo>
                    <a:pt x="276" y="393"/>
                  </a:lnTo>
                  <a:lnTo>
                    <a:pt x="276" y="393"/>
                  </a:lnTo>
                  <a:lnTo>
                    <a:pt x="276" y="393"/>
                  </a:lnTo>
                  <a:lnTo>
                    <a:pt x="276" y="393"/>
                  </a:lnTo>
                  <a:lnTo>
                    <a:pt x="276" y="393"/>
                  </a:lnTo>
                  <a:lnTo>
                    <a:pt x="276" y="393"/>
                  </a:lnTo>
                  <a:lnTo>
                    <a:pt x="276" y="393"/>
                  </a:lnTo>
                  <a:lnTo>
                    <a:pt x="276" y="393"/>
                  </a:lnTo>
                  <a:lnTo>
                    <a:pt x="276" y="396"/>
                  </a:lnTo>
                  <a:lnTo>
                    <a:pt x="276" y="396"/>
                  </a:lnTo>
                  <a:lnTo>
                    <a:pt x="276" y="396"/>
                  </a:lnTo>
                  <a:lnTo>
                    <a:pt x="276" y="396"/>
                  </a:lnTo>
                  <a:lnTo>
                    <a:pt x="276" y="396"/>
                  </a:lnTo>
                  <a:lnTo>
                    <a:pt x="279" y="396"/>
                  </a:lnTo>
                  <a:lnTo>
                    <a:pt x="279" y="393"/>
                  </a:lnTo>
                  <a:lnTo>
                    <a:pt x="279" y="393"/>
                  </a:lnTo>
                  <a:close/>
                  <a:moveTo>
                    <a:pt x="362" y="393"/>
                  </a:moveTo>
                  <a:lnTo>
                    <a:pt x="362" y="393"/>
                  </a:lnTo>
                  <a:lnTo>
                    <a:pt x="362" y="391"/>
                  </a:lnTo>
                  <a:lnTo>
                    <a:pt x="362" y="391"/>
                  </a:lnTo>
                  <a:lnTo>
                    <a:pt x="362" y="391"/>
                  </a:lnTo>
                  <a:lnTo>
                    <a:pt x="362" y="391"/>
                  </a:lnTo>
                  <a:lnTo>
                    <a:pt x="362" y="391"/>
                  </a:lnTo>
                  <a:lnTo>
                    <a:pt x="362" y="391"/>
                  </a:lnTo>
                  <a:lnTo>
                    <a:pt x="362" y="391"/>
                  </a:lnTo>
                  <a:lnTo>
                    <a:pt x="359" y="391"/>
                  </a:lnTo>
                  <a:lnTo>
                    <a:pt x="359" y="393"/>
                  </a:lnTo>
                  <a:lnTo>
                    <a:pt x="362" y="393"/>
                  </a:lnTo>
                  <a:lnTo>
                    <a:pt x="362" y="393"/>
                  </a:lnTo>
                  <a:lnTo>
                    <a:pt x="364" y="393"/>
                  </a:lnTo>
                  <a:lnTo>
                    <a:pt x="364" y="393"/>
                  </a:lnTo>
                  <a:lnTo>
                    <a:pt x="362" y="393"/>
                  </a:lnTo>
                  <a:lnTo>
                    <a:pt x="362" y="393"/>
                  </a:lnTo>
                  <a:close/>
                  <a:moveTo>
                    <a:pt x="345" y="381"/>
                  </a:moveTo>
                  <a:lnTo>
                    <a:pt x="345" y="379"/>
                  </a:lnTo>
                  <a:lnTo>
                    <a:pt x="343" y="379"/>
                  </a:lnTo>
                  <a:lnTo>
                    <a:pt x="343" y="381"/>
                  </a:lnTo>
                  <a:lnTo>
                    <a:pt x="343" y="381"/>
                  </a:lnTo>
                  <a:lnTo>
                    <a:pt x="343" y="384"/>
                  </a:lnTo>
                  <a:lnTo>
                    <a:pt x="343" y="384"/>
                  </a:lnTo>
                  <a:lnTo>
                    <a:pt x="345" y="381"/>
                  </a:lnTo>
                  <a:lnTo>
                    <a:pt x="345" y="381"/>
                  </a:lnTo>
                  <a:close/>
                  <a:moveTo>
                    <a:pt x="213" y="381"/>
                  </a:moveTo>
                  <a:lnTo>
                    <a:pt x="213" y="381"/>
                  </a:lnTo>
                  <a:lnTo>
                    <a:pt x="210" y="381"/>
                  </a:lnTo>
                  <a:lnTo>
                    <a:pt x="210" y="381"/>
                  </a:lnTo>
                  <a:lnTo>
                    <a:pt x="210" y="381"/>
                  </a:lnTo>
                  <a:lnTo>
                    <a:pt x="208" y="381"/>
                  </a:lnTo>
                  <a:lnTo>
                    <a:pt x="208" y="379"/>
                  </a:lnTo>
                  <a:lnTo>
                    <a:pt x="208" y="379"/>
                  </a:lnTo>
                  <a:lnTo>
                    <a:pt x="208" y="379"/>
                  </a:lnTo>
                  <a:lnTo>
                    <a:pt x="205" y="379"/>
                  </a:lnTo>
                  <a:lnTo>
                    <a:pt x="205" y="379"/>
                  </a:lnTo>
                  <a:lnTo>
                    <a:pt x="205" y="379"/>
                  </a:lnTo>
                  <a:lnTo>
                    <a:pt x="205" y="379"/>
                  </a:lnTo>
                  <a:lnTo>
                    <a:pt x="205" y="381"/>
                  </a:lnTo>
                  <a:lnTo>
                    <a:pt x="205" y="381"/>
                  </a:lnTo>
                  <a:lnTo>
                    <a:pt x="203" y="381"/>
                  </a:lnTo>
                  <a:lnTo>
                    <a:pt x="203" y="381"/>
                  </a:lnTo>
                  <a:lnTo>
                    <a:pt x="203" y="381"/>
                  </a:lnTo>
                  <a:lnTo>
                    <a:pt x="201" y="381"/>
                  </a:lnTo>
                  <a:lnTo>
                    <a:pt x="198" y="381"/>
                  </a:lnTo>
                  <a:lnTo>
                    <a:pt x="198" y="384"/>
                  </a:lnTo>
                  <a:lnTo>
                    <a:pt x="196" y="384"/>
                  </a:lnTo>
                  <a:lnTo>
                    <a:pt x="196" y="386"/>
                  </a:lnTo>
                  <a:lnTo>
                    <a:pt x="196" y="386"/>
                  </a:lnTo>
                  <a:lnTo>
                    <a:pt x="196" y="386"/>
                  </a:lnTo>
                  <a:lnTo>
                    <a:pt x="196" y="386"/>
                  </a:lnTo>
                  <a:lnTo>
                    <a:pt x="194" y="386"/>
                  </a:lnTo>
                  <a:lnTo>
                    <a:pt x="194" y="386"/>
                  </a:lnTo>
                  <a:lnTo>
                    <a:pt x="194" y="389"/>
                  </a:lnTo>
                  <a:lnTo>
                    <a:pt x="194" y="389"/>
                  </a:lnTo>
                  <a:lnTo>
                    <a:pt x="194" y="389"/>
                  </a:lnTo>
                  <a:lnTo>
                    <a:pt x="191" y="389"/>
                  </a:lnTo>
                  <a:lnTo>
                    <a:pt x="191" y="389"/>
                  </a:lnTo>
                  <a:lnTo>
                    <a:pt x="189" y="389"/>
                  </a:lnTo>
                  <a:lnTo>
                    <a:pt x="189" y="389"/>
                  </a:lnTo>
                  <a:lnTo>
                    <a:pt x="189" y="389"/>
                  </a:lnTo>
                  <a:lnTo>
                    <a:pt x="189" y="391"/>
                  </a:lnTo>
                  <a:lnTo>
                    <a:pt x="186" y="389"/>
                  </a:lnTo>
                  <a:lnTo>
                    <a:pt x="186" y="391"/>
                  </a:lnTo>
                  <a:lnTo>
                    <a:pt x="184" y="391"/>
                  </a:lnTo>
                  <a:lnTo>
                    <a:pt x="184" y="393"/>
                  </a:lnTo>
                  <a:lnTo>
                    <a:pt x="186" y="393"/>
                  </a:lnTo>
                  <a:lnTo>
                    <a:pt x="186" y="393"/>
                  </a:lnTo>
                  <a:lnTo>
                    <a:pt x="186" y="393"/>
                  </a:lnTo>
                  <a:lnTo>
                    <a:pt x="186" y="393"/>
                  </a:lnTo>
                  <a:lnTo>
                    <a:pt x="186" y="393"/>
                  </a:lnTo>
                  <a:lnTo>
                    <a:pt x="186" y="393"/>
                  </a:lnTo>
                  <a:lnTo>
                    <a:pt x="189" y="393"/>
                  </a:lnTo>
                  <a:lnTo>
                    <a:pt x="189" y="393"/>
                  </a:lnTo>
                  <a:lnTo>
                    <a:pt x="191" y="393"/>
                  </a:lnTo>
                  <a:lnTo>
                    <a:pt x="191" y="393"/>
                  </a:lnTo>
                  <a:lnTo>
                    <a:pt x="191" y="393"/>
                  </a:lnTo>
                  <a:lnTo>
                    <a:pt x="194" y="393"/>
                  </a:lnTo>
                  <a:lnTo>
                    <a:pt x="194" y="393"/>
                  </a:lnTo>
                  <a:lnTo>
                    <a:pt x="194" y="391"/>
                  </a:lnTo>
                  <a:lnTo>
                    <a:pt x="194" y="391"/>
                  </a:lnTo>
                  <a:lnTo>
                    <a:pt x="194" y="391"/>
                  </a:lnTo>
                  <a:lnTo>
                    <a:pt x="196" y="391"/>
                  </a:lnTo>
                  <a:lnTo>
                    <a:pt x="196" y="393"/>
                  </a:lnTo>
                  <a:lnTo>
                    <a:pt x="196" y="393"/>
                  </a:lnTo>
                  <a:lnTo>
                    <a:pt x="196" y="393"/>
                  </a:lnTo>
                  <a:lnTo>
                    <a:pt x="196" y="393"/>
                  </a:lnTo>
                  <a:lnTo>
                    <a:pt x="196" y="393"/>
                  </a:lnTo>
                  <a:lnTo>
                    <a:pt x="196" y="393"/>
                  </a:lnTo>
                  <a:lnTo>
                    <a:pt x="196" y="393"/>
                  </a:lnTo>
                  <a:lnTo>
                    <a:pt x="198" y="391"/>
                  </a:lnTo>
                  <a:lnTo>
                    <a:pt x="196" y="391"/>
                  </a:lnTo>
                  <a:lnTo>
                    <a:pt x="196" y="391"/>
                  </a:lnTo>
                  <a:lnTo>
                    <a:pt x="196" y="391"/>
                  </a:lnTo>
                  <a:lnTo>
                    <a:pt x="196" y="389"/>
                  </a:lnTo>
                  <a:lnTo>
                    <a:pt x="196" y="389"/>
                  </a:lnTo>
                  <a:lnTo>
                    <a:pt x="196" y="389"/>
                  </a:lnTo>
                  <a:lnTo>
                    <a:pt x="196" y="389"/>
                  </a:lnTo>
                  <a:lnTo>
                    <a:pt x="196" y="389"/>
                  </a:lnTo>
                  <a:lnTo>
                    <a:pt x="196" y="389"/>
                  </a:lnTo>
                  <a:lnTo>
                    <a:pt x="198" y="386"/>
                  </a:lnTo>
                  <a:lnTo>
                    <a:pt x="198" y="386"/>
                  </a:lnTo>
                  <a:lnTo>
                    <a:pt x="198" y="386"/>
                  </a:lnTo>
                  <a:lnTo>
                    <a:pt x="201" y="386"/>
                  </a:lnTo>
                  <a:lnTo>
                    <a:pt x="203" y="384"/>
                  </a:lnTo>
                  <a:lnTo>
                    <a:pt x="203" y="384"/>
                  </a:lnTo>
                  <a:lnTo>
                    <a:pt x="205" y="384"/>
                  </a:lnTo>
                  <a:lnTo>
                    <a:pt x="205" y="384"/>
                  </a:lnTo>
                  <a:lnTo>
                    <a:pt x="205" y="384"/>
                  </a:lnTo>
                  <a:lnTo>
                    <a:pt x="203" y="386"/>
                  </a:lnTo>
                  <a:lnTo>
                    <a:pt x="205" y="386"/>
                  </a:lnTo>
                  <a:lnTo>
                    <a:pt x="205" y="386"/>
                  </a:lnTo>
                  <a:lnTo>
                    <a:pt x="205" y="386"/>
                  </a:lnTo>
                  <a:lnTo>
                    <a:pt x="205" y="386"/>
                  </a:lnTo>
                  <a:lnTo>
                    <a:pt x="205" y="386"/>
                  </a:lnTo>
                  <a:lnTo>
                    <a:pt x="205" y="386"/>
                  </a:lnTo>
                  <a:lnTo>
                    <a:pt x="205" y="386"/>
                  </a:lnTo>
                  <a:lnTo>
                    <a:pt x="205" y="386"/>
                  </a:lnTo>
                  <a:lnTo>
                    <a:pt x="208" y="386"/>
                  </a:lnTo>
                  <a:lnTo>
                    <a:pt x="208" y="386"/>
                  </a:lnTo>
                  <a:lnTo>
                    <a:pt x="208" y="386"/>
                  </a:lnTo>
                  <a:lnTo>
                    <a:pt x="210" y="386"/>
                  </a:lnTo>
                  <a:lnTo>
                    <a:pt x="210" y="386"/>
                  </a:lnTo>
                  <a:lnTo>
                    <a:pt x="210" y="386"/>
                  </a:lnTo>
                  <a:lnTo>
                    <a:pt x="210" y="386"/>
                  </a:lnTo>
                  <a:lnTo>
                    <a:pt x="210" y="386"/>
                  </a:lnTo>
                  <a:lnTo>
                    <a:pt x="210" y="386"/>
                  </a:lnTo>
                  <a:lnTo>
                    <a:pt x="210" y="386"/>
                  </a:lnTo>
                  <a:lnTo>
                    <a:pt x="213" y="386"/>
                  </a:lnTo>
                  <a:lnTo>
                    <a:pt x="213" y="384"/>
                  </a:lnTo>
                  <a:lnTo>
                    <a:pt x="213" y="384"/>
                  </a:lnTo>
                  <a:lnTo>
                    <a:pt x="213" y="384"/>
                  </a:lnTo>
                  <a:lnTo>
                    <a:pt x="213" y="381"/>
                  </a:lnTo>
                  <a:close/>
                  <a:moveTo>
                    <a:pt x="298" y="379"/>
                  </a:moveTo>
                  <a:lnTo>
                    <a:pt x="298" y="381"/>
                  </a:lnTo>
                  <a:lnTo>
                    <a:pt x="298" y="381"/>
                  </a:lnTo>
                  <a:lnTo>
                    <a:pt x="295" y="384"/>
                  </a:lnTo>
                  <a:lnTo>
                    <a:pt x="298" y="384"/>
                  </a:lnTo>
                  <a:lnTo>
                    <a:pt x="298" y="384"/>
                  </a:lnTo>
                  <a:lnTo>
                    <a:pt x="298" y="384"/>
                  </a:lnTo>
                  <a:lnTo>
                    <a:pt x="298" y="381"/>
                  </a:lnTo>
                  <a:lnTo>
                    <a:pt x="298" y="381"/>
                  </a:lnTo>
                  <a:lnTo>
                    <a:pt x="300" y="381"/>
                  </a:lnTo>
                  <a:lnTo>
                    <a:pt x="300" y="384"/>
                  </a:lnTo>
                  <a:lnTo>
                    <a:pt x="300" y="381"/>
                  </a:lnTo>
                  <a:lnTo>
                    <a:pt x="300" y="379"/>
                  </a:lnTo>
                  <a:lnTo>
                    <a:pt x="298" y="379"/>
                  </a:lnTo>
                  <a:close/>
                  <a:moveTo>
                    <a:pt x="215" y="377"/>
                  </a:moveTo>
                  <a:lnTo>
                    <a:pt x="215" y="377"/>
                  </a:lnTo>
                  <a:lnTo>
                    <a:pt x="215" y="377"/>
                  </a:lnTo>
                  <a:lnTo>
                    <a:pt x="215" y="377"/>
                  </a:lnTo>
                  <a:lnTo>
                    <a:pt x="213" y="377"/>
                  </a:lnTo>
                  <a:lnTo>
                    <a:pt x="213" y="377"/>
                  </a:lnTo>
                  <a:lnTo>
                    <a:pt x="213" y="379"/>
                  </a:lnTo>
                  <a:lnTo>
                    <a:pt x="213" y="379"/>
                  </a:lnTo>
                  <a:lnTo>
                    <a:pt x="213" y="379"/>
                  </a:lnTo>
                  <a:lnTo>
                    <a:pt x="215" y="379"/>
                  </a:lnTo>
                  <a:lnTo>
                    <a:pt x="215" y="379"/>
                  </a:lnTo>
                  <a:lnTo>
                    <a:pt x="215" y="379"/>
                  </a:lnTo>
                  <a:lnTo>
                    <a:pt x="215" y="379"/>
                  </a:lnTo>
                  <a:lnTo>
                    <a:pt x="215" y="379"/>
                  </a:lnTo>
                  <a:lnTo>
                    <a:pt x="215" y="377"/>
                  </a:lnTo>
                  <a:lnTo>
                    <a:pt x="215" y="377"/>
                  </a:lnTo>
                  <a:lnTo>
                    <a:pt x="215" y="377"/>
                  </a:lnTo>
                  <a:close/>
                  <a:moveTo>
                    <a:pt x="345" y="377"/>
                  </a:moveTo>
                  <a:lnTo>
                    <a:pt x="345" y="377"/>
                  </a:lnTo>
                  <a:lnTo>
                    <a:pt x="345" y="377"/>
                  </a:lnTo>
                  <a:lnTo>
                    <a:pt x="345" y="377"/>
                  </a:lnTo>
                  <a:lnTo>
                    <a:pt x="345" y="377"/>
                  </a:lnTo>
                  <a:lnTo>
                    <a:pt x="345" y="377"/>
                  </a:lnTo>
                  <a:lnTo>
                    <a:pt x="347" y="377"/>
                  </a:lnTo>
                  <a:lnTo>
                    <a:pt x="347" y="377"/>
                  </a:lnTo>
                  <a:lnTo>
                    <a:pt x="347" y="377"/>
                  </a:lnTo>
                  <a:lnTo>
                    <a:pt x="347" y="377"/>
                  </a:lnTo>
                  <a:lnTo>
                    <a:pt x="347" y="374"/>
                  </a:lnTo>
                  <a:lnTo>
                    <a:pt x="347" y="377"/>
                  </a:lnTo>
                  <a:lnTo>
                    <a:pt x="345" y="377"/>
                  </a:lnTo>
                  <a:close/>
                  <a:moveTo>
                    <a:pt x="369" y="362"/>
                  </a:moveTo>
                  <a:lnTo>
                    <a:pt x="369" y="362"/>
                  </a:lnTo>
                  <a:lnTo>
                    <a:pt x="366" y="362"/>
                  </a:lnTo>
                  <a:lnTo>
                    <a:pt x="369" y="365"/>
                  </a:lnTo>
                  <a:lnTo>
                    <a:pt x="369" y="365"/>
                  </a:lnTo>
                  <a:lnTo>
                    <a:pt x="369" y="365"/>
                  </a:lnTo>
                  <a:lnTo>
                    <a:pt x="369" y="365"/>
                  </a:lnTo>
                  <a:lnTo>
                    <a:pt x="369" y="362"/>
                  </a:lnTo>
                  <a:lnTo>
                    <a:pt x="369" y="362"/>
                  </a:lnTo>
                  <a:lnTo>
                    <a:pt x="369" y="362"/>
                  </a:lnTo>
                  <a:close/>
                  <a:moveTo>
                    <a:pt x="291" y="358"/>
                  </a:moveTo>
                  <a:lnTo>
                    <a:pt x="288" y="358"/>
                  </a:lnTo>
                  <a:lnTo>
                    <a:pt x="286" y="358"/>
                  </a:lnTo>
                  <a:lnTo>
                    <a:pt x="284" y="360"/>
                  </a:lnTo>
                  <a:lnTo>
                    <a:pt x="284" y="360"/>
                  </a:lnTo>
                  <a:lnTo>
                    <a:pt x="284" y="360"/>
                  </a:lnTo>
                  <a:lnTo>
                    <a:pt x="284" y="360"/>
                  </a:lnTo>
                  <a:lnTo>
                    <a:pt x="286" y="362"/>
                  </a:lnTo>
                  <a:lnTo>
                    <a:pt x="286" y="362"/>
                  </a:lnTo>
                  <a:lnTo>
                    <a:pt x="286" y="362"/>
                  </a:lnTo>
                  <a:lnTo>
                    <a:pt x="286" y="365"/>
                  </a:lnTo>
                  <a:lnTo>
                    <a:pt x="286" y="365"/>
                  </a:lnTo>
                  <a:lnTo>
                    <a:pt x="286" y="362"/>
                  </a:lnTo>
                  <a:lnTo>
                    <a:pt x="288" y="362"/>
                  </a:lnTo>
                  <a:lnTo>
                    <a:pt x="288" y="360"/>
                  </a:lnTo>
                  <a:lnTo>
                    <a:pt x="288" y="360"/>
                  </a:lnTo>
                  <a:lnTo>
                    <a:pt x="286" y="362"/>
                  </a:lnTo>
                  <a:lnTo>
                    <a:pt x="286" y="360"/>
                  </a:lnTo>
                  <a:lnTo>
                    <a:pt x="288" y="360"/>
                  </a:lnTo>
                  <a:lnTo>
                    <a:pt x="288" y="360"/>
                  </a:lnTo>
                  <a:lnTo>
                    <a:pt x="288" y="360"/>
                  </a:lnTo>
                  <a:lnTo>
                    <a:pt x="291" y="358"/>
                  </a:lnTo>
                  <a:lnTo>
                    <a:pt x="291" y="358"/>
                  </a:lnTo>
                  <a:lnTo>
                    <a:pt x="291" y="358"/>
                  </a:lnTo>
                  <a:close/>
                  <a:moveTo>
                    <a:pt x="172" y="355"/>
                  </a:moveTo>
                  <a:lnTo>
                    <a:pt x="172" y="355"/>
                  </a:lnTo>
                  <a:lnTo>
                    <a:pt x="172" y="355"/>
                  </a:lnTo>
                  <a:lnTo>
                    <a:pt x="172" y="353"/>
                  </a:lnTo>
                  <a:lnTo>
                    <a:pt x="172" y="353"/>
                  </a:lnTo>
                  <a:lnTo>
                    <a:pt x="172" y="353"/>
                  </a:lnTo>
                  <a:lnTo>
                    <a:pt x="172" y="355"/>
                  </a:lnTo>
                  <a:lnTo>
                    <a:pt x="172" y="355"/>
                  </a:lnTo>
                  <a:lnTo>
                    <a:pt x="172" y="355"/>
                  </a:lnTo>
                  <a:lnTo>
                    <a:pt x="172" y="358"/>
                  </a:lnTo>
                  <a:lnTo>
                    <a:pt x="172" y="358"/>
                  </a:lnTo>
                  <a:lnTo>
                    <a:pt x="172" y="360"/>
                  </a:lnTo>
                  <a:lnTo>
                    <a:pt x="172" y="360"/>
                  </a:lnTo>
                  <a:lnTo>
                    <a:pt x="172" y="358"/>
                  </a:lnTo>
                  <a:lnTo>
                    <a:pt x="172" y="355"/>
                  </a:lnTo>
                  <a:lnTo>
                    <a:pt x="172" y="355"/>
                  </a:lnTo>
                  <a:close/>
                  <a:moveTo>
                    <a:pt x="196" y="348"/>
                  </a:moveTo>
                  <a:lnTo>
                    <a:pt x="198" y="351"/>
                  </a:lnTo>
                  <a:lnTo>
                    <a:pt x="198" y="351"/>
                  </a:lnTo>
                  <a:lnTo>
                    <a:pt x="198" y="348"/>
                  </a:lnTo>
                  <a:lnTo>
                    <a:pt x="198" y="348"/>
                  </a:lnTo>
                  <a:lnTo>
                    <a:pt x="198" y="346"/>
                  </a:lnTo>
                  <a:lnTo>
                    <a:pt x="198" y="346"/>
                  </a:lnTo>
                  <a:lnTo>
                    <a:pt x="198" y="346"/>
                  </a:lnTo>
                  <a:lnTo>
                    <a:pt x="198" y="346"/>
                  </a:lnTo>
                  <a:lnTo>
                    <a:pt x="198" y="348"/>
                  </a:lnTo>
                  <a:lnTo>
                    <a:pt x="198" y="348"/>
                  </a:lnTo>
                  <a:lnTo>
                    <a:pt x="198" y="348"/>
                  </a:lnTo>
                  <a:lnTo>
                    <a:pt x="198" y="348"/>
                  </a:lnTo>
                  <a:lnTo>
                    <a:pt x="198" y="348"/>
                  </a:lnTo>
                  <a:lnTo>
                    <a:pt x="198" y="348"/>
                  </a:lnTo>
                  <a:lnTo>
                    <a:pt x="198" y="348"/>
                  </a:lnTo>
                  <a:lnTo>
                    <a:pt x="196" y="348"/>
                  </a:lnTo>
                  <a:close/>
                  <a:moveTo>
                    <a:pt x="357" y="336"/>
                  </a:moveTo>
                  <a:lnTo>
                    <a:pt x="357" y="336"/>
                  </a:lnTo>
                  <a:lnTo>
                    <a:pt x="357" y="336"/>
                  </a:lnTo>
                  <a:lnTo>
                    <a:pt x="355" y="336"/>
                  </a:lnTo>
                  <a:lnTo>
                    <a:pt x="352" y="339"/>
                  </a:lnTo>
                  <a:lnTo>
                    <a:pt x="355" y="339"/>
                  </a:lnTo>
                  <a:lnTo>
                    <a:pt x="355" y="339"/>
                  </a:lnTo>
                  <a:lnTo>
                    <a:pt x="355" y="339"/>
                  </a:lnTo>
                  <a:lnTo>
                    <a:pt x="355" y="339"/>
                  </a:lnTo>
                  <a:lnTo>
                    <a:pt x="355" y="339"/>
                  </a:lnTo>
                  <a:lnTo>
                    <a:pt x="357" y="339"/>
                  </a:lnTo>
                  <a:lnTo>
                    <a:pt x="357" y="339"/>
                  </a:lnTo>
                  <a:lnTo>
                    <a:pt x="359" y="339"/>
                  </a:lnTo>
                  <a:lnTo>
                    <a:pt x="359" y="336"/>
                  </a:lnTo>
                  <a:lnTo>
                    <a:pt x="357" y="336"/>
                  </a:lnTo>
                  <a:close/>
                  <a:moveTo>
                    <a:pt x="345" y="322"/>
                  </a:moveTo>
                  <a:lnTo>
                    <a:pt x="343" y="322"/>
                  </a:lnTo>
                  <a:lnTo>
                    <a:pt x="343" y="325"/>
                  </a:lnTo>
                  <a:lnTo>
                    <a:pt x="343" y="325"/>
                  </a:lnTo>
                  <a:lnTo>
                    <a:pt x="345" y="327"/>
                  </a:lnTo>
                  <a:lnTo>
                    <a:pt x="345" y="325"/>
                  </a:lnTo>
                  <a:lnTo>
                    <a:pt x="345" y="325"/>
                  </a:lnTo>
                  <a:lnTo>
                    <a:pt x="345" y="322"/>
                  </a:lnTo>
                  <a:lnTo>
                    <a:pt x="345" y="322"/>
                  </a:lnTo>
                  <a:lnTo>
                    <a:pt x="345" y="322"/>
                  </a:lnTo>
                  <a:close/>
                  <a:moveTo>
                    <a:pt x="262" y="325"/>
                  </a:moveTo>
                  <a:lnTo>
                    <a:pt x="260" y="322"/>
                  </a:lnTo>
                  <a:lnTo>
                    <a:pt x="260" y="322"/>
                  </a:lnTo>
                  <a:lnTo>
                    <a:pt x="260" y="322"/>
                  </a:lnTo>
                  <a:lnTo>
                    <a:pt x="260" y="322"/>
                  </a:lnTo>
                  <a:lnTo>
                    <a:pt x="260" y="322"/>
                  </a:lnTo>
                  <a:lnTo>
                    <a:pt x="257" y="322"/>
                  </a:lnTo>
                  <a:lnTo>
                    <a:pt x="257" y="322"/>
                  </a:lnTo>
                  <a:lnTo>
                    <a:pt x="257" y="322"/>
                  </a:lnTo>
                  <a:lnTo>
                    <a:pt x="257" y="322"/>
                  </a:lnTo>
                  <a:lnTo>
                    <a:pt x="257" y="325"/>
                  </a:lnTo>
                  <a:lnTo>
                    <a:pt x="257" y="325"/>
                  </a:lnTo>
                  <a:lnTo>
                    <a:pt x="257" y="325"/>
                  </a:lnTo>
                  <a:lnTo>
                    <a:pt x="257" y="327"/>
                  </a:lnTo>
                  <a:lnTo>
                    <a:pt x="257" y="327"/>
                  </a:lnTo>
                  <a:lnTo>
                    <a:pt x="257" y="327"/>
                  </a:lnTo>
                  <a:lnTo>
                    <a:pt x="257" y="327"/>
                  </a:lnTo>
                  <a:lnTo>
                    <a:pt x="257" y="327"/>
                  </a:lnTo>
                  <a:lnTo>
                    <a:pt x="257" y="325"/>
                  </a:lnTo>
                  <a:lnTo>
                    <a:pt x="257" y="327"/>
                  </a:lnTo>
                  <a:lnTo>
                    <a:pt x="257" y="327"/>
                  </a:lnTo>
                  <a:lnTo>
                    <a:pt x="260" y="329"/>
                  </a:lnTo>
                  <a:lnTo>
                    <a:pt x="260" y="329"/>
                  </a:lnTo>
                  <a:lnTo>
                    <a:pt x="260" y="332"/>
                  </a:lnTo>
                  <a:lnTo>
                    <a:pt x="260" y="332"/>
                  </a:lnTo>
                  <a:lnTo>
                    <a:pt x="262" y="332"/>
                  </a:lnTo>
                  <a:lnTo>
                    <a:pt x="262" y="329"/>
                  </a:lnTo>
                  <a:lnTo>
                    <a:pt x="262" y="327"/>
                  </a:lnTo>
                  <a:lnTo>
                    <a:pt x="262" y="325"/>
                  </a:lnTo>
                  <a:lnTo>
                    <a:pt x="262" y="325"/>
                  </a:lnTo>
                  <a:close/>
                  <a:moveTo>
                    <a:pt x="385" y="320"/>
                  </a:moveTo>
                  <a:lnTo>
                    <a:pt x="385" y="320"/>
                  </a:lnTo>
                  <a:lnTo>
                    <a:pt x="383" y="320"/>
                  </a:lnTo>
                  <a:lnTo>
                    <a:pt x="383" y="318"/>
                  </a:lnTo>
                  <a:lnTo>
                    <a:pt x="381" y="320"/>
                  </a:lnTo>
                  <a:lnTo>
                    <a:pt x="381" y="320"/>
                  </a:lnTo>
                  <a:lnTo>
                    <a:pt x="381" y="322"/>
                  </a:lnTo>
                  <a:lnTo>
                    <a:pt x="381" y="322"/>
                  </a:lnTo>
                  <a:lnTo>
                    <a:pt x="383" y="322"/>
                  </a:lnTo>
                  <a:lnTo>
                    <a:pt x="385" y="322"/>
                  </a:lnTo>
                  <a:lnTo>
                    <a:pt x="385" y="322"/>
                  </a:lnTo>
                  <a:lnTo>
                    <a:pt x="385" y="322"/>
                  </a:lnTo>
                  <a:lnTo>
                    <a:pt x="385" y="320"/>
                  </a:lnTo>
                  <a:close/>
                  <a:moveTo>
                    <a:pt x="267" y="313"/>
                  </a:moveTo>
                  <a:lnTo>
                    <a:pt x="265" y="313"/>
                  </a:lnTo>
                  <a:lnTo>
                    <a:pt x="267" y="315"/>
                  </a:lnTo>
                  <a:lnTo>
                    <a:pt x="267" y="315"/>
                  </a:lnTo>
                  <a:lnTo>
                    <a:pt x="267" y="315"/>
                  </a:lnTo>
                  <a:lnTo>
                    <a:pt x="267" y="315"/>
                  </a:lnTo>
                  <a:lnTo>
                    <a:pt x="267" y="318"/>
                  </a:lnTo>
                  <a:lnTo>
                    <a:pt x="267" y="315"/>
                  </a:lnTo>
                  <a:lnTo>
                    <a:pt x="267" y="315"/>
                  </a:lnTo>
                  <a:lnTo>
                    <a:pt x="267" y="315"/>
                  </a:lnTo>
                  <a:lnTo>
                    <a:pt x="267" y="315"/>
                  </a:lnTo>
                  <a:lnTo>
                    <a:pt x="267" y="315"/>
                  </a:lnTo>
                  <a:lnTo>
                    <a:pt x="267" y="313"/>
                  </a:lnTo>
                  <a:lnTo>
                    <a:pt x="267" y="313"/>
                  </a:lnTo>
                  <a:lnTo>
                    <a:pt x="267" y="313"/>
                  </a:lnTo>
                  <a:lnTo>
                    <a:pt x="267" y="313"/>
                  </a:lnTo>
                  <a:lnTo>
                    <a:pt x="267" y="313"/>
                  </a:lnTo>
                  <a:close/>
                  <a:moveTo>
                    <a:pt x="331" y="310"/>
                  </a:moveTo>
                  <a:lnTo>
                    <a:pt x="331" y="310"/>
                  </a:lnTo>
                  <a:lnTo>
                    <a:pt x="331" y="310"/>
                  </a:lnTo>
                  <a:lnTo>
                    <a:pt x="331" y="313"/>
                  </a:lnTo>
                  <a:lnTo>
                    <a:pt x="333" y="313"/>
                  </a:lnTo>
                  <a:lnTo>
                    <a:pt x="333" y="310"/>
                  </a:lnTo>
                  <a:lnTo>
                    <a:pt x="333" y="310"/>
                  </a:lnTo>
                  <a:lnTo>
                    <a:pt x="333" y="308"/>
                  </a:lnTo>
                  <a:lnTo>
                    <a:pt x="331" y="310"/>
                  </a:lnTo>
                  <a:close/>
                  <a:moveTo>
                    <a:pt x="234" y="310"/>
                  </a:moveTo>
                  <a:lnTo>
                    <a:pt x="231" y="310"/>
                  </a:lnTo>
                  <a:lnTo>
                    <a:pt x="231" y="308"/>
                  </a:lnTo>
                  <a:lnTo>
                    <a:pt x="231" y="310"/>
                  </a:lnTo>
                  <a:lnTo>
                    <a:pt x="231" y="313"/>
                  </a:lnTo>
                  <a:lnTo>
                    <a:pt x="234" y="313"/>
                  </a:lnTo>
                  <a:lnTo>
                    <a:pt x="234" y="313"/>
                  </a:lnTo>
                  <a:lnTo>
                    <a:pt x="234" y="313"/>
                  </a:lnTo>
                  <a:lnTo>
                    <a:pt x="234" y="313"/>
                  </a:lnTo>
                  <a:lnTo>
                    <a:pt x="234" y="313"/>
                  </a:lnTo>
                  <a:lnTo>
                    <a:pt x="234" y="313"/>
                  </a:lnTo>
                  <a:lnTo>
                    <a:pt x="234" y="313"/>
                  </a:lnTo>
                  <a:lnTo>
                    <a:pt x="234" y="313"/>
                  </a:lnTo>
                  <a:lnTo>
                    <a:pt x="234" y="310"/>
                  </a:lnTo>
                  <a:lnTo>
                    <a:pt x="234" y="310"/>
                  </a:lnTo>
                  <a:close/>
                  <a:moveTo>
                    <a:pt x="239" y="306"/>
                  </a:moveTo>
                  <a:lnTo>
                    <a:pt x="239" y="306"/>
                  </a:lnTo>
                  <a:lnTo>
                    <a:pt x="236" y="303"/>
                  </a:lnTo>
                  <a:lnTo>
                    <a:pt x="236" y="303"/>
                  </a:lnTo>
                  <a:lnTo>
                    <a:pt x="236" y="303"/>
                  </a:lnTo>
                  <a:lnTo>
                    <a:pt x="236" y="303"/>
                  </a:lnTo>
                  <a:lnTo>
                    <a:pt x="234" y="303"/>
                  </a:lnTo>
                  <a:lnTo>
                    <a:pt x="234" y="306"/>
                  </a:lnTo>
                  <a:lnTo>
                    <a:pt x="234" y="308"/>
                  </a:lnTo>
                  <a:lnTo>
                    <a:pt x="234" y="310"/>
                  </a:lnTo>
                  <a:lnTo>
                    <a:pt x="234" y="310"/>
                  </a:lnTo>
                  <a:lnTo>
                    <a:pt x="236" y="310"/>
                  </a:lnTo>
                  <a:lnTo>
                    <a:pt x="236" y="310"/>
                  </a:lnTo>
                  <a:lnTo>
                    <a:pt x="236" y="310"/>
                  </a:lnTo>
                  <a:lnTo>
                    <a:pt x="239" y="308"/>
                  </a:lnTo>
                  <a:lnTo>
                    <a:pt x="239" y="308"/>
                  </a:lnTo>
                  <a:lnTo>
                    <a:pt x="239" y="308"/>
                  </a:lnTo>
                  <a:lnTo>
                    <a:pt x="239" y="306"/>
                  </a:lnTo>
                  <a:lnTo>
                    <a:pt x="239" y="306"/>
                  </a:lnTo>
                  <a:close/>
                  <a:moveTo>
                    <a:pt x="248" y="303"/>
                  </a:moveTo>
                  <a:lnTo>
                    <a:pt x="248" y="301"/>
                  </a:lnTo>
                  <a:lnTo>
                    <a:pt x="248" y="301"/>
                  </a:lnTo>
                  <a:lnTo>
                    <a:pt x="246" y="301"/>
                  </a:lnTo>
                  <a:lnTo>
                    <a:pt x="246" y="303"/>
                  </a:lnTo>
                  <a:lnTo>
                    <a:pt x="248" y="303"/>
                  </a:lnTo>
                  <a:lnTo>
                    <a:pt x="248" y="303"/>
                  </a:lnTo>
                  <a:lnTo>
                    <a:pt x="248" y="303"/>
                  </a:lnTo>
                  <a:lnTo>
                    <a:pt x="248" y="306"/>
                  </a:lnTo>
                  <a:lnTo>
                    <a:pt x="248" y="306"/>
                  </a:lnTo>
                  <a:lnTo>
                    <a:pt x="248" y="306"/>
                  </a:lnTo>
                  <a:lnTo>
                    <a:pt x="248" y="303"/>
                  </a:lnTo>
                  <a:lnTo>
                    <a:pt x="248" y="303"/>
                  </a:lnTo>
                  <a:close/>
                  <a:moveTo>
                    <a:pt x="343" y="294"/>
                  </a:moveTo>
                  <a:lnTo>
                    <a:pt x="343" y="291"/>
                  </a:lnTo>
                  <a:lnTo>
                    <a:pt x="343" y="291"/>
                  </a:lnTo>
                  <a:lnTo>
                    <a:pt x="343" y="291"/>
                  </a:lnTo>
                  <a:lnTo>
                    <a:pt x="340" y="291"/>
                  </a:lnTo>
                  <a:lnTo>
                    <a:pt x="340" y="294"/>
                  </a:lnTo>
                  <a:lnTo>
                    <a:pt x="343" y="294"/>
                  </a:lnTo>
                  <a:lnTo>
                    <a:pt x="343" y="294"/>
                  </a:lnTo>
                  <a:lnTo>
                    <a:pt x="343" y="294"/>
                  </a:lnTo>
                  <a:close/>
                  <a:moveTo>
                    <a:pt x="229" y="325"/>
                  </a:moveTo>
                  <a:lnTo>
                    <a:pt x="229" y="325"/>
                  </a:lnTo>
                  <a:lnTo>
                    <a:pt x="229" y="327"/>
                  </a:lnTo>
                  <a:lnTo>
                    <a:pt x="229" y="327"/>
                  </a:lnTo>
                  <a:lnTo>
                    <a:pt x="229" y="327"/>
                  </a:lnTo>
                  <a:lnTo>
                    <a:pt x="229" y="327"/>
                  </a:lnTo>
                  <a:lnTo>
                    <a:pt x="229" y="325"/>
                  </a:lnTo>
                  <a:lnTo>
                    <a:pt x="227" y="325"/>
                  </a:lnTo>
                  <a:lnTo>
                    <a:pt x="227" y="325"/>
                  </a:lnTo>
                  <a:lnTo>
                    <a:pt x="227" y="325"/>
                  </a:lnTo>
                  <a:lnTo>
                    <a:pt x="227" y="325"/>
                  </a:lnTo>
                  <a:lnTo>
                    <a:pt x="227" y="325"/>
                  </a:lnTo>
                  <a:lnTo>
                    <a:pt x="224" y="322"/>
                  </a:lnTo>
                  <a:lnTo>
                    <a:pt x="224" y="320"/>
                  </a:lnTo>
                  <a:lnTo>
                    <a:pt x="224" y="320"/>
                  </a:lnTo>
                  <a:lnTo>
                    <a:pt x="227" y="320"/>
                  </a:lnTo>
                  <a:lnTo>
                    <a:pt x="227" y="318"/>
                  </a:lnTo>
                  <a:lnTo>
                    <a:pt x="227" y="318"/>
                  </a:lnTo>
                  <a:lnTo>
                    <a:pt x="227" y="318"/>
                  </a:lnTo>
                  <a:lnTo>
                    <a:pt x="227" y="318"/>
                  </a:lnTo>
                  <a:lnTo>
                    <a:pt x="227" y="318"/>
                  </a:lnTo>
                  <a:lnTo>
                    <a:pt x="227" y="318"/>
                  </a:lnTo>
                  <a:lnTo>
                    <a:pt x="227" y="318"/>
                  </a:lnTo>
                  <a:lnTo>
                    <a:pt x="227" y="315"/>
                  </a:lnTo>
                  <a:lnTo>
                    <a:pt x="227" y="315"/>
                  </a:lnTo>
                  <a:lnTo>
                    <a:pt x="227" y="315"/>
                  </a:lnTo>
                  <a:lnTo>
                    <a:pt x="227" y="315"/>
                  </a:lnTo>
                  <a:lnTo>
                    <a:pt x="227" y="315"/>
                  </a:lnTo>
                  <a:lnTo>
                    <a:pt x="224" y="315"/>
                  </a:lnTo>
                  <a:lnTo>
                    <a:pt x="224" y="315"/>
                  </a:lnTo>
                  <a:lnTo>
                    <a:pt x="224" y="313"/>
                  </a:lnTo>
                  <a:lnTo>
                    <a:pt x="224" y="313"/>
                  </a:lnTo>
                  <a:lnTo>
                    <a:pt x="224" y="313"/>
                  </a:lnTo>
                  <a:lnTo>
                    <a:pt x="224" y="313"/>
                  </a:lnTo>
                  <a:lnTo>
                    <a:pt x="224" y="310"/>
                  </a:lnTo>
                  <a:lnTo>
                    <a:pt x="224" y="310"/>
                  </a:lnTo>
                  <a:lnTo>
                    <a:pt x="224" y="310"/>
                  </a:lnTo>
                  <a:lnTo>
                    <a:pt x="224" y="310"/>
                  </a:lnTo>
                  <a:lnTo>
                    <a:pt x="224" y="310"/>
                  </a:lnTo>
                  <a:lnTo>
                    <a:pt x="224" y="308"/>
                  </a:lnTo>
                  <a:lnTo>
                    <a:pt x="227" y="308"/>
                  </a:lnTo>
                  <a:lnTo>
                    <a:pt x="227" y="306"/>
                  </a:lnTo>
                  <a:lnTo>
                    <a:pt x="227" y="306"/>
                  </a:lnTo>
                  <a:lnTo>
                    <a:pt x="227" y="303"/>
                  </a:lnTo>
                  <a:lnTo>
                    <a:pt x="224" y="303"/>
                  </a:lnTo>
                  <a:lnTo>
                    <a:pt x="224" y="303"/>
                  </a:lnTo>
                  <a:lnTo>
                    <a:pt x="222" y="303"/>
                  </a:lnTo>
                  <a:lnTo>
                    <a:pt x="222" y="301"/>
                  </a:lnTo>
                  <a:lnTo>
                    <a:pt x="222" y="301"/>
                  </a:lnTo>
                  <a:lnTo>
                    <a:pt x="220" y="299"/>
                  </a:lnTo>
                  <a:lnTo>
                    <a:pt x="220" y="299"/>
                  </a:lnTo>
                  <a:lnTo>
                    <a:pt x="220" y="299"/>
                  </a:lnTo>
                  <a:lnTo>
                    <a:pt x="220" y="299"/>
                  </a:lnTo>
                  <a:lnTo>
                    <a:pt x="217" y="296"/>
                  </a:lnTo>
                  <a:lnTo>
                    <a:pt x="217" y="296"/>
                  </a:lnTo>
                  <a:lnTo>
                    <a:pt x="217" y="296"/>
                  </a:lnTo>
                  <a:lnTo>
                    <a:pt x="215" y="296"/>
                  </a:lnTo>
                  <a:lnTo>
                    <a:pt x="215" y="296"/>
                  </a:lnTo>
                  <a:lnTo>
                    <a:pt x="215" y="296"/>
                  </a:lnTo>
                  <a:lnTo>
                    <a:pt x="215" y="294"/>
                  </a:lnTo>
                  <a:lnTo>
                    <a:pt x="215" y="294"/>
                  </a:lnTo>
                  <a:lnTo>
                    <a:pt x="215" y="294"/>
                  </a:lnTo>
                  <a:lnTo>
                    <a:pt x="215" y="291"/>
                  </a:lnTo>
                  <a:lnTo>
                    <a:pt x="213" y="291"/>
                  </a:lnTo>
                  <a:lnTo>
                    <a:pt x="213" y="291"/>
                  </a:lnTo>
                  <a:lnTo>
                    <a:pt x="210" y="291"/>
                  </a:lnTo>
                  <a:lnTo>
                    <a:pt x="210" y="294"/>
                  </a:lnTo>
                  <a:lnTo>
                    <a:pt x="210" y="294"/>
                  </a:lnTo>
                  <a:lnTo>
                    <a:pt x="210" y="294"/>
                  </a:lnTo>
                  <a:lnTo>
                    <a:pt x="210" y="294"/>
                  </a:lnTo>
                  <a:lnTo>
                    <a:pt x="210" y="294"/>
                  </a:lnTo>
                  <a:lnTo>
                    <a:pt x="210" y="294"/>
                  </a:lnTo>
                  <a:lnTo>
                    <a:pt x="210" y="291"/>
                  </a:lnTo>
                  <a:lnTo>
                    <a:pt x="210" y="291"/>
                  </a:lnTo>
                  <a:lnTo>
                    <a:pt x="213" y="289"/>
                  </a:lnTo>
                  <a:lnTo>
                    <a:pt x="213" y="289"/>
                  </a:lnTo>
                  <a:lnTo>
                    <a:pt x="210" y="289"/>
                  </a:lnTo>
                  <a:lnTo>
                    <a:pt x="210" y="287"/>
                  </a:lnTo>
                  <a:lnTo>
                    <a:pt x="210" y="287"/>
                  </a:lnTo>
                  <a:lnTo>
                    <a:pt x="210" y="284"/>
                  </a:lnTo>
                  <a:lnTo>
                    <a:pt x="208" y="284"/>
                  </a:lnTo>
                  <a:lnTo>
                    <a:pt x="208" y="284"/>
                  </a:lnTo>
                  <a:lnTo>
                    <a:pt x="205" y="287"/>
                  </a:lnTo>
                  <a:lnTo>
                    <a:pt x="205" y="287"/>
                  </a:lnTo>
                  <a:lnTo>
                    <a:pt x="203" y="287"/>
                  </a:lnTo>
                  <a:lnTo>
                    <a:pt x="201" y="287"/>
                  </a:lnTo>
                  <a:lnTo>
                    <a:pt x="201" y="287"/>
                  </a:lnTo>
                  <a:lnTo>
                    <a:pt x="198" y="287"/>
                  </a:lnTo>
                  <a:lnTo>
                    <a:pt x="198" y="289"/>
                  </a:lnTo>
                  <a:lnTo>
                    <a:pt x="198" y="289"/>
                  </a:lnTo>
                  <a:lnTo>
                    <a:pt x="198" y="289"/>
                  </a:lnTo>
                  <a:lnTo>
                    <a:pt x="196" y="289"/>
                  </a:lnTo>
                  <a:lnTo>
                    <a:pt x="194" y="291"/>
                  </a:lnTo>
                  <a:lnTo>
                    <a:pt x="194" y="291"/>
                  </a:lnTo>
                  <a:lnTo>
                    <a:pt x="191" y="291"/>
                  </a:lnTo>
                  <a:lnTo>
                    <a:pt x="191" y="289"/>
                  </a:lnTo>
                  <a:lnTo>
                    <a:pt x="189" y="289"/>
                  </a:lnTo>
                  <a:lnTo>
                    <a:pt x="189" y="291"/>
                  </a:lnTo>
                  <a:lnTo>
                    <a:pt x="189" y="291"/>
                  </a:lnTo>
                  <a:lnTo>
                    <a:pt x="186" y="291"/>
                  </a:lnTo>
                  <a:lnTo>
                    <a:pt x="189" y="291"/>
                  </a:lnTo>
                  <a:lnTo>
                    <a:pt x="189" y="289"/>
                  </a:lnTo>
                  <a:lnTo>
                    <a:pt x="189" y="289"/>
                  </a:lnTo>
                  <a:lnTo>
                    <a:pt x="189" y="289"/>
                  </a:lnTo>
                  <a:lnTo>
                    <a:pt x="189" y="289"/>
                  </a:lnTo>
                  <a:lnTo>
                    <a:pt x="189" y="289"/>
                  </a:lnTo>
                  <a:lnTo>
                    <a:pt x="189" y="289"/>
                  </a:lnTo>
                  <a:lnTo>
                    <a:pt x="186" y="289"/>
                  </a:lnTo>
                  <a:lnTo>
                    <a:pt x="186" y="289"/>
                  </a:lnTo>
                  <a:lnTo>
                    <a:pt x="186" y="289"/>
                  </a:lnTo>
                  <a:lnTo>
                    <a:pt x="186" y="289"/>
                  </a:lnTo>
                  <a:lnTo>
                    <a:pt x="186" y="289"/>
                  </a:lnTo>
                  <a:lnTo>
                    <a:pt x="186" y="289"/>
                  </a:lnTo>
                  <a:lnTo>
                    <a:pt x="184" y="289"/>
                  </a:lnTo>
                  <a:lnTo>
                    <a:pt x="184" y="289"/>
                  </a:lnTo>
                  <a:lnTo>
                    <a:pt x="184" y="291"/>
                  </a:lnTo>
                  <a:lnTo>
                    <a:pt x="184" y="291"/>
                  </a:lnTo>
                  <a:lnTo>
                    <a:pt x="184" y="291"/>
                  </a:lnTo>
                  <a:lnTo>
                    <a:pt x="182" y="291"/>
                  </a:lnTo>
                  <a:lnTo>
                    <a:pt x="182" y="291"/>
                  </a:lnTo>
                  <a:lnTo>
                    <a:pt x="179" y="291"/>
                  </a:lnTo>
                  <a:lnTo>
                    <a:pt x="179" y="294"/>
                  </a:lnTo>
                  <a:lnTo>
                    <a:pt x="179" y="294"/>
                  </a:lnTo>
                  <a:lnTo>
                    <a:pt x="179" y="294"/>
                  </a:lnTo>
                  <a:lnTo>
                    <a:pt x="179" y="294"/>
                  </a:lnTo>
                  <a:lnTo>
                    <a:pt x="179" y="296"/>
                  </a:lnTo>
                  <a:lnTo>
                    <a:pt x="179" y="296"/>
                  </a:lnTo>
                  <a:lnTo>
                    <a:pt x="179" y="296"/>
                  </a:lnTo>
                  <a:lnTo>
                    <a:pt x="179" y="294"/>
                  </a:lnTo>
                  <a:lnTo>
                    <a:pt x="179" y="294"/>
                  </a:lnTo>
                  <a:lnTo>
                    <a:pt x="179" y="294"/>
                  </a:lnTo>
                  <a:lnTo>
                    <a:pt x="179" y="294"/>
                  </a:lnTo>
                  <a:lnTo>
                    <a:pt x="179" y="291"/>
                  </a:lnTo>
                  <a:lnTo>
                    <a:pt x="179" y="291"/>
                  </a:lnTo>
                  <a:lnTo>
                    <a:pt x="179" y="291"/>
                  </a:lnTo>
                  <a:lnTo>
                    <a:pt x="177" y="291"/>
                  </a:lnTo>
                  <a:lnTo>
                    <a:pt x="177" y="294"/>
                  </a:lnTo>
                  <a:lnTo>
                    <a:pt x="177" y="294"/>
                  </a:lnTo>
                  <a:lnTo>
                    <a:pt x="177" y="294"/>
                  </a:lnTo>
                  <a:lnTo>
                    <a:pt x="177" y="294"/>
                  </a:lnTo>
                  <a:lnTo>
                    <a:pt x="175" y="294"/>
                  </a:lnTo>
                  <a:lnTo>
                    <a:pt x="172" y="296"/>
                  </a:lnTo>
                  <a:lnTo>
                    <a:pt x="172" y="296"/>
                  </a:lnTo>
                  <a:lnTo>
                    <a:pt x="172" y="296"/>
                  </a:lnTo>
                  <a:lnTo>
                    <a:pt x="172" y="296"/>
                  </a:lnTo>
                  <a:lnTo>
                    <a:pt x="170" y="296"/>
                  </a:lnTo>
                  <a:lnTo>
                    <a:pt x="170" y="299"/>
                  </a:lnTo>
                  <a:lnTo>
                    <a:pt x="170" y="299"/>
                  </a:lnTo>
                  <a:lnTo>
                    <a:pt x="170" y="299"/>
                  </a:lnTo>
                  <a:lnTo>
                    <a:pt x="170" y="299"/>
                  </a:lnTo>
                  <a:lnTo>
                    <a:pt x="170" y="299"/>
                  </a:lnTo>
                  <a:lnTo>
                    <a:pt x="170" y="299"/>
                  </a:lnTo>
                  <a:lnTo>
                    <a:pt x="170" y="301"/>
                  </a:lnTo>
                  <a:lnTo>
                    <a:pt x="170" y="301"/>
                  </a:lnTo>
                  <a:lnTo>
                    <a:pt x="168" y="301"/>
                  </a:lnTo>
                  <a:lnTo>
                    <a:pt x="168" y="301"/>
                  </a:lnTo>
                  <a:lnTo>
                    <a:pt x="168" y="301"/>
                  </a:lnTo>
                  <a:lnTo>
                    <a:pt x="168" y="303"/>
                  </a:lnTo>
                  <a:lnTo>
                    <a:pt x="165" y="303"/>
                  </a:lnTo>
                  <a:lnTo>
                    <a:pt x="165" y="303"/>
                  </a:lnTo>
                  <a:lnTo>
                    <a:pt x="165" y="303"/>
                  </a:lnTo>
                  <a:lnTo>
                    <a:pt x="165" y="306"/>
                  </a:lnTo>
                  <a:lnTo>
                    <a:pt x="165" y="306"/>
                  </a:lnTo>
                  <a:lnTo>
                    <a:pt x="165" y="306"/>
                  </a:lnTo>
                  <a:lnTo>
                    <a:pt x="165" y="306"/>
                  </a:lnTo>
                  <a:lnTo>
                    <a:pt x="165" y="308"/>
                  </a:lnTo>
                  <a:lnTo>
                    <a:pt x="165" y="308"/>
                  </a:lnTo>
                  <a:lnTo>
                    <a:pt x="165" y="308"/>
                  </a:lnTo>
                  <a:lnTo>
                    <a:pt x="165" y="310"/>
                  </a:lnTo>
                  <a:lnTo>
                    <a:pt x="165" y="310"/>
                  </a:lnTo>
                  <a:lnTo>
                    <a:pt x="165" y="310"/>
                  </a:lnTo>
                  <a:lnTo>
                    <a:pt x="165" y="310"/>
                  </a:lnTo>
                  <a:lnTo>
                    <a:pt x="165" y="310"/>
                  </a:lnTo>
                  <a:lnTo>
                    <a:pt x="165" y="310"/>
                  </a:lnTo>
                  <a:lnTo>
                    <a:pt x="163" y="310"/>
                  </a:lnTo>
                  <a:lnTo>
                    <a:pt x="163" y="310"/>
                  </a:lnTo>
                  <a:lnTo>
                    <a:pt x="163" y="310"/>
                  </a:lnTo>
                  <a:lnTo>
                    <a:pt x="163" y="310"/>
                  </a:lnTo>
                  <a:lnTo>
                    <a:pt x="163" y="313"/>
                  </a:lnTo>
                  <a:lnTo>
                    <a:pt x="163" y="315"/>
                  </a:lnTo>
                  <a:lnTo>
                    <a:pt x="163" y="315"/>
                  </a:lnTo>
                  <a:lnTo>
                    <a:pt x="163" y="315"/>
                  </a:lnTo>
                  <a:lnTo>
                    <a:pt x="163" y="315"/>
                  </a:lnTo>
                  <a:lnTo>
                    <a:pt x="160" y="315"/>
                  </a:lnTo>
                  <a:lnTo>
                    <a:pt x="160" y="318"/>
                  </a:lnTo>
                  <a:lnTo>
                    <a:pt x="158" y="318"/>
                  </a:lnTo>
                  <a:lnTo>
                    <a:pt x="156" y="318"/>
                  </a:lnTo>
                  <a:lnTo>
                    <a:pt x="156" y="318"/>
                  </a:lnTo>
                  <a:lnTo>
                    <a:pt x="156" y="320"/>
                  </a:lnTo>
                  <a:lnTo>
                    <a:pt x="156" y="320"/>
                  </a:lnTo>
                  <a:lnTo>
                    <a:pt x="156" y="320"/>
                  </a:lnTo>
                  <a:lnTo>
                    <a:pt x="156" y="320"/>
                  </a:lnTo>
                  <a:lnTo>
                    <a:pt x="156" y="322"/>
                  </a:lnTo>
                  <a:lnTo>
                    <a:pt x="156" y="322"/>
                  </a:lnTo>
                  <a:lnTo>
                    <a:pt x="156" y="322"/>
                  </a:lnTo>
                  <a:lnTo>
                    <a:pt x="156" y="322"/>
                  </a:lnTo>
                  <a:lnTo>
                    <a:pt x="156" y="325"/>
                  </a:lnTo>
                  <a:lnTo>
                    <a:pt x="156" y="325"/>
                  </a:lnTo>
                  <a:lnTo>
                    <a:pt x="156" y="325"/>
                  </a:lnTo>
                  <a:lnTo>
                    <a:pt x="156" y="325"/>
                  </a:lnTo>
                  <a:lnTo>
                    <a:pt x="156" y="325"/>
                  </a:lnTo>
                  <a:lnTo>
                    <a:pt x="158" y="327"/>
                  </a:lnTo>
                  <a:lnTo>
                    <a:pt x="158" y="327"/>
                  </a:lnTo>
                  <a:lnTo>
                    <a:pt x="158" y="327"/>
                  </a:lnTo>
                  <a:lnTo>
                    <a:pt x="158" y="327"/>
                  </a:lnTo>
                  <a:lnTo>
                    <a:pt x="158" y="327"/>
                  </a:lnTo>
                  <a:lnTo>
                    <a:pt x="158" y="329"/>
                  </a:lnTo>
                  <a:lnTo>
                    <a:pt x="158" y="329"/>
                  </a:lnTo>
                  <a:lnTo>
                    <a:pt x="158" y="329"/>
                  </a:lnTo>
                  <a:lnTo>
                    <a:pt x="158" y="329"/>
                  </a:lnTo>
                  <a:lnTo>
                    <a:pt x="158" y="332"/>
                  </a:lnTo>
                  <a:lnTo>
                    <a:pt x="160" y="332"/>
                  </a:lnTo>
                  <a:lnTo>
                    <a:pt x="165" y="334"/>
                  </a:lnTo>
                  <a:lnTo>
                    <a:pt x="165" y="334"/>
                  </a:lnTo>
                  <a:lnTo>
                    <a:pt x="165" y="334"/>
                  </a:lnTo>
                  <a:lnTo>
                    <a:pt x="165" y="334"/>
                  </a:lnTo>
                  <a:lnTo>
                    <a:pt x="165" y="334"/>
                  </a:lnTo>
                  <a:lnTo>
                    <a:pt x="165" y="334"/>
                  </a:lnTo>
                  <a:lnTo>
                    <a:pt x="168" y="334"/>
                  </a:lnTo>
                  <a:lnTo>
                    <a:pt x="170" y="334"/>
                  </a:lnTo>
                  <a:lnTo>
                    <a:pt x="170" y="336"/>
                  </a:lnTo>
                  <a:lnTo>
                    <a:pt x="172" y="334"/>
                  </a:lnTo>
                  <a:lnTo>
                    <a:pt x="175" y="336"/>
                  </a:lnTo>
                  <a:lnTo>
                    <a:pt x="175" y="336"/>
                  </a:lnTo>
                  <a:lnTo>
                    <a:pt x="177" y="336"/>
                  </a:lnTo>
                  <a:lnTo>
                    <a:pt x="182" y="339"/>
                  </a:lnTo>
                  <a:lnTo>
                    <a:pt x="184" y="339"/>
                  </a:lnTo>
                  <a:lnTo>
                    <a:pt x="184" y="339"/>
                  </a:lnTo>
                  <a:lnTo>
                    <a:pt x="184" y="339"/>
                  </a:lnTo>
                  <a:lnTo>
                    <a:pt x="184" y="341"/>
                  </a:lnTo>
                  <a:lnTo>
                    <a:pt x="184" y="341"/>
                  </a:lnTo>
                  <a:lnTo>
                    <a:pt x="184" y="341"/>
                  </a:lnTo>
                  <a:lnTo>
                    <a:pt x="186" y="341"/>
                  </a:lnTo>
                  <a:lnTo>
                    <a:pt x="186" y="341"/>
                  </a:lnTo>
                  <a:lnTo>
                    <a:pt x="186" y="341"/>
                  </a:lnTo>
                  <a:lnTo>
                    <a:pt x="186" y="341"/>
                  </a:lnTo>
                  <a:lnTo>
                    <a:pt x="186" y="341"/>
                  </a:lnTo>
                  <a:lnTo>
                    <a:pt x="186" y="341"/>
                  </a:lnTo>
                  <a:lnTo>
                    <a:pt x="189" y="341"/>
                  </a:lnTo>
                  <a:lnTo>
                    <a:pt x="189" y="341"/>
                  </a:lnTo>
                  <a:lnTo>
                    <a:pt x="189" y="341"/>
                  </a:lnTo>
                  <a:lnTo>
                    <a:pt x="189" y="341"/>
                  </a:lnTo>
                  <a:lnTo>
                    <a:pt x="191" y="341"/>
                  </a:lnTo>
                  <a:lnTo>
                    <a:pt x="191" y="341"/>
                  </a:lnTo>
                  <a:lnTo>
                    <a:pt x="191" y="341"/>
                  </a:lnTo>
                  <a:lnTo>
                    <a:pt x="191" y="341"/>
                  </a:lnTo>
                  <a:lnTo>
                    <a:pt x="191" y="341"/>
                  </a:lnTo>
                  <a:lnTo>
                    <a:pt x="194" y="341"/>
                  </a:lnTo>
                  <a:lnTo>
                    <a:pt x="198" y="339"/>
                  </a:lnTo>
                  <a:lnTo>
                    <a:pt x="198" y="341"/>
                  </a:lnTo>
                  <a:lnTo>
                    <a:pt x="198" y="341"/>
                  </a:lnTo>
                  <a:lnTo>
                    <a:pt x="201" y="341"/>
                  </a:lnTo>
                  <a:lnTo>
                    <a:pt x="201" y="339"/>
                  </a:lnTo>
                  <a:lnTo>
                    <a:pt x="201" y="339"/>
                  </a:lnTo>
                  <a:lnTo>
                    <a:pt x="203" y="336"/>
                  </a:lnTo>
                  <a:lnTo>
                    <a:pt x="203" y="336"/>
                  </a:lnTo>
                  <a:lnTo>
                    <a:pt x="205" y="336"/>
                  </a:lnTo>
                  <a:lnTo>
                    <a:pt x="205" y="336"/>
                  </a:lnTo>
                  <a:lnTo>
                    <a:pt x="205" y="336"/>
                  </a:lnTo>
                  <a:lnTo>
                    <a:pt x="205" y="334"/>
                  </a:lnTo>
                  <a:lnTo>
                    <a:pt x="205" y="334"/>
                  </a:lnTo>
                  <a:lnTo>
                    <a:pt x="205" y="334"/>
                  </a:lnTo>
                  <a:lnTo>
                    <a:pt x="208" y="334"/>
                  </a:lnTo>
                  <a:lnTo>
                    <a:pt x="208" y="334"/>
                  </a:lnTo>
                  <a:lnTo>
                    <a:pt x="208" y="334"/>
                  </a:lnTo>
                  <a:lnTo>
                    <a:pt x="208" y="334"/>
                  </a:lnTo>
                  <a:lnTo>
                    <a:pt x="208" y="334"/>
                  </a:lnTo>
                  <a:lnTo>
                    <a:pt x="210" y="332"/>
                  </a:lnTo>
                  <a:lnTo>
                    <a:pt x="210" y="332"/>
                  </a:lnTo>
                  <a:lnTo>
                    <a:pt x="210" y="332"/>
                  </a:lnTo>
                  <a:lnTo>
                    <a:pt x="210" y="332"/>
                  </a:lnTo>
                  <a:lnTo>
                    <a:pt x="210" y="332"/>
                  </a:lnTo>
                  <a:lnTo>
                    <a:pt x="210" y="332"/>
                  </a:lnTo>
                  <a:lnTo>
                    <a:pt x="213" y="332"/>
                  </a:lnTo>
                  <a:lnTo>
                    <a:pt x="213" y="332"/>
                  </a:lnTo>
                  <a:lnTo>
                    <a:pt x="213" y="334"/>
                  </a:lnTo>
                  <a:lnTo>
                    <a:pt x="213" y="332"/>
                  </a:lnTo>
                  <a:lnTo>
                    <a:pt x="213" y="332"/>
                  </a:lnTo>
                  <a:lnTo>
                    <a:pt x="213" y="332"/>
                  </a:lnTo>
                  <a:lnTo>
                    <a:pt x="213" y="332"/>
                  </a:lnTo>
                  <a:lnTo>
                    <a:pt x="213" y="332"/>
                  </a:lnTo>
                  <a:lnTo>
                    <a:pt x="213" y="332"/>
                  </a:lnTo>
                  <a:lnTo>
                    <a:pt x="213" y="332"/>
                  </a:lnTo>
                  <a:lnTo>
                    <a:pt x="213" y="332"/>
                  </a:lnTo>
                  <a:lnTo>
                    <a:pt x="215" y="332"/>
                  </a:lnTo>
                  <a:lnTo>
                    <a:pt x="215" y="332"/>
                  </a:lnTo>
                  <a:lnTo>
                    <a:pt x="215" y="332"/>
                  </a:lnTo>
                  <a:lnTo>
                    <a:pt x="215" y="332"/>
                  </a:lnTo>
                  <a:lnTo>
                    <a:pt x="215" y="334"/>
                  </a:lnTo>
                  <a:lnTo>
                    <a:pt x="215" y="334"/>
                  </a:lnTo>
                  <a:lnTo>
                    <a:pt x="215" y="334"/>
                  </a:lnTo>
                  <a:lnTo>
                    <a:pt x="217" y="334"/>
                  </a:lnTo>
                  <a:lnTo>
                    <a:pt x="217" y="334"/>
                  </a:lnTo>
                  <a:lnTo>
                    <a:pt x="217" y="332"/>
                  </a:lnTo>
                  <a:lnTo>
                    <a:pt x="217" y="332"/>
                  </a:lnTo>
                  <a:lnTo>
                    <a:pt x="220" y="332"/>
                  </a:lnTo>
                  <a:lnTo>
                    <a:pt x="220" y="332"/>
                  </a:lnTo>
                  <a:lnTo>
                    <a:pt x="222" y="332"/>
                  </a:lnTo>
                  <a:lnTo>
                    <a:pt x="222" y="332"/>
                  </a:lnTo>
                  <a:lnTo>
                    <a:pt x="222" y="332"/>
                  </a:lnTo>
                  <a:lnTo>
                    <a:pt x="222" y="332"/>
                  </a:lnTo>
                  <a:lnTo>
                    <a:pt x="222" y="332"/>
                  </a:lnTo>
                  <a:lnTo>
                    <a:pt x="220" y="334"/>
                  </a:lnTo>
                  <a:lnTo>
                    <a:pt x="222" y="332"/>
                  </a:lnTo>
                  <a:lnTo>
                    <a:pt x="222" y="332"/>
                  </a:lnTo>
                  <a:lnTo>
                    <a:pt x="222" y="334"/>
                  </a:lnTo>
                  <a:lnTo>
                    <a:pt x="224" y="332"/>
                  </a:lnTo>
                  <a:lnTo>
                    <a:pt x="227" y="332"/>
                  </a:lnTo>
                  <a:lnTo>
                    <a:pt x="227" y="329"/>
                  </a:lnTo>
                  <a:lnTo>
                    <a:pt x="229" y="329"/>
                  </a:lnTo>
                  <a:lnTo>
                    <a:pt x="229" y="329"/>
                  </a:lnTo>
                  <a:lnTo>
                    <a:pt x="229" y="327"/>
                  </a:lnTo>
                  <a:lnTo>
                    <a:pt x="229" y="327"/>
                  </a:lnTo>
                  <a:lnTo>
                    <a:pt x="229" y="327"/>
                  </a:lnTo>
                  <a:lnTo>
                    <a:pt x="229" y="327"/>
                  </a:lnTo>
                  <a:lnTo>
                    <a:pt x="229" y="325"/>
                  </a:lnTo>
                  <a:lnTo>
                    <a:pt x="229" y="325"/>
                  </a:lnTo>
                  <a:lnTo>
                    <a:pt x="229" y="325"/>
                  </a:lnTo>
                  <a:lnTo>
                    <a:pt x="229" y="325"/>
                  </a:lnTo>
                  <a:close/>
                  <a:moveTo>
                    <a:pt x="343" y="284"/>
                  </a:moveTo>
                  <a:lnTo>
                    <a:pt x="345" y="282"/>
                  </a:lnTo>
                  <a:lnTo>
                    <a:pt x="345" y="282"/>
                  </a:lnTo>
                  <a:lnTo>
                    <a:pt x="345" y="282"/>
                  </a:lnTo>
                  <a:lnTo>
                    <a:pt x="343" y="282"/>
                  </a:lnTo>
                  <a:lnTo>
                    <a:pt x="343" y="282"/>
                  </a:lnTo>
                  <a:lnTo>
                    <a:pt x="343" y="282"/>
                  </a:lnTo>
                  <a:lnTo>
                    <a:pt x="343" y="284"/>
                  </a:lnTo>
                  <a:lnTo>
                    <a:pt x="343" y="284"/>
                  </a:lnTo>
                  <a:close/>
                  <a:moveTo>
                    <a:pt x="153" y="282"/>
                  </a:moveTo>
                  <a:lnTo>
                    <a:pt x="153" y="282"/>
                  </a:lnTo>
                  <a:lnTo>
                    <a:pt x="151" y="282"/>
                  </a:lnTo>
                  <a:lnTo>
                    <a:pt x="151" y="282"/>
                  </a:lnTo>
                  <a:lnTo>
                    <a:pt x="151" y="282"/>
                  </a:lnTo>
                  <a:lnTo>
                    <a:pt x="151" y="282"/>
                  </a:lnTo>
                  <a:lnTo>
                    <a:pt x="151" y="284"/>
                  </a:lnTo>
                  <a:lnTo>
                    <a:pt x="151" y="284"/>
                  </a:lnTo>
                  <a:lnTo>
                    <a:pt x="151" y="284"/>
                  </a:lnTo>
                  <a:lnTo>
                    <a:pt x="153" y="284"/>
                  </a:lnTo>
                  <a:lnTo>
                    <a:pt x="153" y="284"/>
                  </a:lnTo>
                  <a:lnTo>
                    <a:pt x="153" y="282"/>
                  </a:lnTo>
                  <a:lnTo>
                    <a:pt x="153" y="282"/>
                  </a:lnTo>
                  <a:lnTo>
                    <a:pt x="153" y="282"/>
                  </a:lnTo>
                  <a:lnTo>
                    <a:pt x="156" y="282"/>
                  </a:lnTo>
                  <a:lnTo>
                    <a:pt x="153" y="282"/>
                  </a:lnTo>
                  <a:lnTo>
                    <a:pt x="153" y="282"/>
                  </a:lnTo>
                  <a:close/>
                  <a:moveTo>
                    <a:pt x="272" y="282"/>
                  </a:moveTo>
                  <a:lnTo>
                    <a:pt x="269" y="282"/>
                  </a:lnTo>
                  <a:lnTo>
                    <a:pt x="269" y="282"/>
                  </a:lnTo>
                  <a:lnTo>
                    <a:pt x="267" y="282"/>
                  </a:lnTo>
                  <a:lnTo>
                    <a:pt x="267" y="282"/>
                  </a:lnTo>
                  <a:lnTo>
                    <a:pt x="267" y="284"/>
                  </a:lnTo>
                  <a:lnTo>
                    <a:pt x="267" y="284"/>
                  </a:lnTo>
                  <a:lnTo>
                    <a:pt x="267" y="284"/>
                  </a:lnTo>
                  <a:lnTo>
                    <a:pt x="267" y="287"/>
                  </a:lnTo>
                  <a:lnTo>
                    <a:pt x="267" y="289"/>
                  </a:lnTo>
                  <a:lnTo>
                    <a:pt x="267" y="289"/>
                  </a:lnTo>
                  <a:lnTo>
                    <a:pt x="269" y="289"/>
                  </a:lnTo>
                  <a:lnTo>
                    <a:pt x="269" y="287"/>
                  </a:lnTo>
                  <a:lnTo>
                    <a:pt x="272" y="287"/>
                  </a:lnTo>
                  <a:lnTo>
                    <a:pt x="272" y="284"/>
                  </a:lnTo>
                  <a:lnTo>
                    <a:pt x="272" y="284"/>
                  </a:lnTo>
                  <a:lnTo>
                    <a:pt x="272" y="282"/>
                  </a:lnTo>
                  <a:lnTo>
                    <a:pt x="272" y="282"/>
                  </a:lnTo>
                  <a:lnTo>
                    <a:pt x="272" y="282"/>
                  </a:lnTo>
                  <a:lnTo>
                    <a:pt x="272" y="282"/>
                  </a:lnTo>
                  <a:close/>
                  <a:moveTo>
                    <a:pt x="355" y="282"/>
                  </a:moveTo>
                  <a:lnTo>
                    <a:pt x="355" y="282"/>
                  </a:lnTo>
                  <a:lnTo>
                    <a:pt x="357" y="280"/>
                  </a:lnTo>
                  <a:lnTo>
                    <a:pt x="355" y="280"/>
                  </a:lnTo>
                  <a:lnTo>
                    <a:pt x="355" y="277"/>
                  </a:lnTo>
                  <a:lnTo>
                    <a:pt x="352" y="277"/>
                  </a:lnTo>
                  <a:lnTo>
                    <a:pt x="352" y="277"/>
                  </a:lnTo>
                  <a:lnTo>
                    <a:pt x="352" y="277"/>
                  </a:lnTo>
                  <a:lnTo>
                    <a:pt x="352" y="275"/>
                  </a:lnTo>
                  <a:lnTo>
                    <a:pt x="350" y="275"/>
                  </a:lnTo>
                  <a:lnTo>
                    <a:pt x="350" y="275"/>
                  </a:lnTo>
                  <a:lnTo>
                    <a:pt x="350" y="277"/>
                  </a:lnTo>
                  <a:lnTo>
                    <a:pt x="350" y="277"/>
                  </a:lnTo>
                  <a:lnTo>
                    <a:pt x="352" y="277"/>
                  </a:lnTo>
                  <a:lnTo>
                    <a:pt x="352" y="277"/>
                  </a:lnTo>
                  <a:lnTo>
                    <a:pt x="352" y="277"/>
                  </a:lnTo>
                  <a:lnTo>
                    <a:pt x="355" y="280"/>
                  </a:lnTo>
                  <a:lnTo>
                    <a:pt x="355" y="280"/>
                  </a:lnTo>
                  <a:lnTo>
                    <a:pt x="352" y="280"/>
                  </a:lnTo>
                  <a:lnTo>
                    <a:pt x="352" y="280"/>
                  </a:lnTo>
                  <a:lnTo>
                    <a:pt x="352" y="280"/>
                  </a:lnTo>
                  <a:lnTo>
                    <a:pt x="352" y="280"/>
                  </a:lnTo>
                  <a:lnTo>
                    <a:pt x="352" y="282"/>
                  </a:lnTo>
                  <a:lnTo>
                    <a:pt x="352" y="282"/>
                  </a:lnTo>
                  <a:lnTo>
                    <a:pt x="352" y="284"/>
                  </a:lnTo>
                  <a:lnTo>
                    <a:pt x="350" y="284"/>
                  </a:lnTo>
                  <a:lnTo>
                    <a:pt x="352" y="284"/>
                  </a:lnTo>
                  <a:lnTo>
                    <a:pt x="352" y="284"/>
                  </a:lnTo>
                  <a:lnTo>
                    <a:pt x="352" y="282"/>
                  </a:lnTo>
                  <a:lnTo>
                    <a:pt x="355" y="282"/>
                  </a:lnTo>
                  <a:lnTo>
                    <a:pt x="355" y="282"/>
                  </a:lnTo>
                  <a:close/>
                  <a:moveTo>
                    <a:pt x="158" y="275"/>
                  </a:moveTo>
                  <a:lnTo>
                    <a:pt x="158" y="275"/>
                  </a:lnTo>
                  <a:lnTo>
                    <a:pt x="158" y="275"/>
                  </a:lnTo>
                  <a:lnTo>
                    <a:pt x="158" y="275"/>
                  </a:lnTo>
                  <a:lnTo>
                    <a:pt x="158" y="275"/>
                  </a:lnTo>
                  <a:lnTo>
                    <a:pt x="158" y="275"/>
                  </a:lnTo>
                  <a:lnTo>
                    <a:pt x="158" y="275"/>
                  </a:lnTo>
                  <a:lnTo>
                    <a:pt x="160" y="275"/>
                  </a:lnTo>
                  <a:lnTo>
                    <a:pt x="160" y="275"/>
                  </a:lnTo>
                  <a:lnTo>
                    <a:pt x="160" y="273"/>
                  </a:lnTo>
                  <a:lnTo>
                    <a:pt x="163" y="273"/>
                  </a:lnTo>
                  <a:lnTo>
                    <a:pt x="163" y="273"/>
                  </a:lnTo>
                  <a:lnTo>
                    <a:pt x="163" y="270"/>
                  </a:lnTo>
                  <a:lnTo>
                    <a:pt x="163" y="270"/>
                  </a:lnTo>
                  <a:lnTo>
                    <a:pt x="163" y="270"/>
                  </a:lnTo>
                  <a:lnTo>
                    <a:pt x="163" y="270"/>
                  </a:lnTo>
                  <a:lnTo>
                    <a:pt x="160" y="273"/>
                  </a:lnTo>
                  <a:lnTo>
                    <a:pt x="160" y="273"/>
                  </a:lnTo>
                  <a:lnTo>
                    <a:pt x="160" y="270"/>
                  </a:lnTo>
                  <a:lnTo>
                    <a:pt x="160" y="270"/>
                  </a:lnTo>
                  <a:lnTo>
                    <a:pt x="160" y="270"/>
                  </a:lnTo>
                  <a:lnTo>
                    <a:pt x="160" y="270"/>
                  </a:lnTo>
                  <a:lnTo>
                    <a:pt x="158" y="270"/>
                  </a:lnTo>
                  <a:lnTo>
                    <a:pt x="158" y="273"/>
                  </a:lnTo>
                  <a:lnTo>
                    <a:pt x="158" y="273"/>
                  </a:lnTo>
                  <a:lnTo>
                    <a:pt x="158" y="273"/>
                  </a:lnTo>
                  <a:lnTo>
                    <a:pt x="158" y="273"/>
                  </a:lnTo>
                  <a:lnTo>
                    <a:pt x="158" y="273"/>
                  </a:lnTo>
                  <a:lnTo>
                    <a:pt x="156" y="275"/>
                  </a:lnTo>
                  <a:lnTo>
                    <a:pt x="156" y="275"/>
                  </a:lnTo>
                  <a:lnTo>
                    <a:pt x="156" y="275"/>
                  </a:lnTo>
                  <a:lnTo>
                    <a:pt x="156" y="275"/>
                  </a:lnTo>
                  <a:lnTo>
                    <a:pt x="156" y="275"/>
                  </a:lnTo>
                  <a:lnTo>
                    <a:pt x="156" y="275"/>
                  </a:lnTo>
                  <a:lnTo>
                    <a:pt x="156" y="277"/>
                  </a:lnTo>
                  <a:lnTo>
                    <a:pt x="158" y="277"/>
                  </a:lnTo>
                  <a:lnTo>
                    <a:pt x="158" y="275"/>
                  </a:lnTo>
                  <a:close/>
                  <a:moveTo>
                    <a:pt x="168" y="263"/>
                  </a:moveTo>
                  <a:lnTo>
                    <a:pt x="168" y="263"/>
                  </a:lnTo>
                  <a:lnTo>
                    <a:pt x="170" y="263"/>
                  </a:lnTo>
                  <a:lnTo>
                    <a:pt x="170" y="263"/>
                  </a:lnTo>
                  <a:lnTo>
                    <a:pt x="170" y="261"/>
                  </a:lnTo>
                  <a:lnTo>
                    <a:pt x="170" y="261"/>
                  </a:lnTo>
                  <a:lnTo>
                    <a:pt x="170" y="261"/>
                  </a:lnTo>
                  <a:lnTo>
                    <a:pt x="170" y="261"/>
                  </a:lnTo>
                  <a:lnTo>
                    <a:pt x="172" y="258"/>
                  </a:lnTo>
                  <a:lnTo>
                    <a:pt x="170" y="258"/>
                  </a:lnTo>
                  <a:lnTo>
                    <a:pt x="170" y="258"/>
                  </a:lnTo>
                  <a:lnTo>
                    <a:pt x="170" y="258"/>
                  </a:lnTo>
                  <a:lnTo>
                    <a:pt x="170" y="261"/>
                  </a:lnTo>
                  <a:lnTo>
                    <a:pt x="168" y="261"/>
                  </a:lnTo>
                  <a:lnTo>
                    <a:pt x="168" y="261"/>
                  </a:lnTo>
                  <a:lnTo>
                    <a:pt x="168" y="263"/>
                  </a:lnTo>
                  <a:lnTo>
                    <a:pt x="168" y="263"/>
                  </a:lnTo>
                  <a:close/>
                  <a:moveTo>
                    <a:pt x="215" y="256"/>
                  </a:moveTo>
                  <a:lnTo>
                    <a:pt x="217" y="256"/>
                  </a:lnTo>
                  <a:lnTo>
                    <a:pt x="217" y="256"/>
                  </a:lnTo>
                  <a:lnTo>
                    <a:pt x="217" y="256"/>
                  </a:lnTo>
                  <a:lnTo>
                    <a:pt x="217" y="254"/>
                  </a:lnTo>
                  <a:lnTo>
                    <a:pt x="215" y="254"/>
                  </a:lnTo>
                  <a:lnTo>
                    <a:pt x="215" y="254"/>
                  </a:lnTo>
                  <a:lnTo>
                    <a:pt x="215" y="254"/>
                  </a:lnTo>
                  <a:lnTo>
                    <a:pt x="215" y="254"/>
                  </a:lnTo>
                  <a:lnTo>
                    <a:pt x="215" y="256"/>
                  </a:lnTo>
                  <a:lnTo>
                    <a:pt x="215" y="256"/>
                  </a:lnTo>
                  <a:lnTo>
                    <a:pt x="215" y="256"/>
                  </a:lnTo>
                  <a:close/>
                  <a:moveTo>
                    <a:pt x="302" y="254"/>
                  </a:moveTo>
                  <a:lnTo>
                    <a:pt x="302" y="254"/>
                  </a:lnTo>
                  <a:lnTo>
                    <a:pt x="300" y="256"/>
                  </a:lnTo>
                  <a:lnTo>
                    <a:pt x="300" y="258"/>
                  </a:lnTo>
                  <a:lnTo>
                    <a:pt x="300" y="258"/>
                  </a:lnTo>
                  <a:lnTo>
                    <a:pt x="298" y="261"/>
                  </a:lnTo>
                  <a:lnTo>
                    <a:pt x="298" y="263"/>
                  </a:lnTo>
                  <a:lnTo>
                    <a:pt x="295" y="263"/>
                  </a:lnTo>
                  <a:lnTo>
                    <a:pt x="295" y="263"/>
                  </a:lnTo>
                  <a:lnTo>
                    <a:pt x="295" y="265"/>
                  </a:lnTo>
                  <a:lnTo>
                    <a:pt x="298" y="265"/>
                  </a:lnTo>
                  <a:lnTo>
                    <a:pt x="298" y="268"/>
                  </a:lnTo>
                  <a:lnTo>
                    <a:pt x="298" y="268"/>
                  </a:lnTo>
                  <a:lnTo>
                    <a:pt x="298" y="268"/>
                  </a:lnTo>
                  <a:lnTo>
                    <a:pt x="300" y="268"/>
                  </a:lnTo>
                  <a:lnTo>
                    <a:pt x="300" y="265"/>
                  </a:lnTo>
                  <a:lnTo>
                    <a:pt x="300" y="265"/>
                  </a:lnTo>
                  <a:lnTo>
                    <a:pt x="300" y="265"/>
                  </a:lnTo>
                  <a:lnTo>
                    <a:pt x="302" y="265"/>
                  </a:lnTo>
                  <a:lnTo>
                    <a:pt x="302" y="265"/>
                  </a:lnTo>
                  <a:lnTo>
                    <a:pt x="302" y="254"/>
                  </a:lnTo>
                  <a:close/>
                  <a:moveTo>
                    <a:pt x="312" y="254"/>
                  </a:moveTo>
                  <a:lnTo>
                    <a:pt x="312" y="251"/>
                  </a:lnTo>
                  <a:lnTo>
                    <a:pt x="312" y="251"/>
                  </a:lnTo>
                  <a:lnTo>
                    <a:pt x="312" y="251"/>
                  </a:lnTo>
                  <a:lnTo>
                    <a:pt x="310" y="249"/>
                  </a:lnTo>
                  <a:lnTo>
                    <a:pt x="310" y="249"/>
                  </a:lnTo>
                  <a:lnTo>
                    <a:pt x="310" y="249"/>
                  </a:lnTo>
                  <a:lnTo>
                    <a:pt x="307" y="249"/>
                  </a:lnTo>
                  <a:lnTo>
                    <a:pt x="307" y="249"/>
                  </a:lnTo>
                  <a:lnTo>
                    <a:pt x="302" y="254"/>
                  </a:lnTo>
                  <a:lnTo>
                    <a:pt x="302" y="254"/>
                  </a:lnTo>
                  <a:lnTo>
                    <a:pt x="302" y="254"/>
                  </a:lnTo>
                  <a:lnTo>
                    <a:pt x="302" y="265"/>
                  </a:lnTo>
                  <a:lnTo>
                    <a:pt x="302" y="265"/>
                  </a:lnTo>
                  <a:lnTo>
                    <a:pt x="302" y="263"/>
                  </a:lnTo>
                  <a:lnTo>
                    <a:pt x="305" y="261"/>
                  </a:lnTo>
                  <a:lnTo>
                    <a:pt x="307" y="258"/>
                  </a:lnTo>
                  <a:lnTo>
                    <a:pt x="307" y="258"/>
                  </a:lnTo>
                  <a:lnTo>
                    <a:pt x="310" y="258"/>
                  </a:lnTo>
                  <a:lnTo>
                    <a:pt x="310" y="258"/>
                  </a:lnTo>
                  <a:lnTo>
                    <a:pt x="310" y="258"/>
                  </a:lnTo>
                  <a:lnTo>
                    <a:pt x="310" y="256"/>
                  </a:lnTo>
                  <a:lnTo>
                    <a:pt x="310" y="256"/>
                  </a:lnTo>
                  <a:lnTo>
                    <a:pt x="312" y="254"/>
                  </a:lnTo>
                  <a:lnTo>
                    <a:pt x="312" y="254"/>
                  </a:lnTo>
                  <a:lnTo>
                    <a:pt x="312" y="254"/>
                  </a:lnTo>
                  <a:lnTo>
                    <a:pt x="312" y="254"/>
                  </a:lnTo>
                  <a:close/>
                  <a:moveTo>
                    <a:pt x="172" y="256"/>
                  </a:moveTo>
                  <a:lnTo>
                    <a:pt x="172" y="254"/>
                  </a:lnTo>
                  <a:lnTo>
                    <a:pt x="172" y="254"/>
                  </a:lnTo>
                  <a:lnTo>
                    <a:pt x="172" y="256"/>
                  </a:lnTo>
                  <a:lnTo>
                    <a:pt x="170" y="256"/>
                  </a:lnTo>
                  <a:lnTo>
                    <a:pt x="170" y="256"/>
                  </a:lnTo>
                  <a:lnTo>
                    <a:pt x="172" y="258"/>
                  </a:lnTo>
                  <a:lnTo>
                    <a:pt x="172" y="258"/>
                  </a:lnTo>
                  <a:lnTo>
                    <a:pt x="172" y="256"/>
                  </a:lnTo>
                  <a:lnTo>
                    <a:pt x="172" y="256"/>
                  </a:lnTo>
                  <a:lnTo>
                    <a:pt x="172" y="256"/>
                  </a:lnTo>
                  <a:lnTo>
                    <a:pt x="172" y="256"/>
                  </a:lnTo>
                  <a:lnTo>
                    <a:pt x="172" y="256"/>
                  </a:lnTo>
                  <a:lnTo>
                    <a:pt x="175" y="256"/>
                  </a:lnTo>
                  <a:lnTo>
                    <a:pt x="177" y="251"/>
                  </a:lnTo>
                  <a:lnTo>
                    <a:pt x="177" y="251"/>
                  </a:lnTo>
                  <a:lnTo>
                    <a:pt x="177" y="251"/>
                  </a:lnTo>
                  <a:lnTo>
                    <a:pt x="179" y="251"/>
                  </a:lnTo>
                  <a:lnTo>
                    <a:pt x="179" y="251"/>
                  </a:lnTo>
                  <a:lnTo>
                    <a:pt x="179" y="249"/>
                  </a:lnTo>
                  <a:lnTo>
                    <a:pt x="179" y="249"/>
                  </a:lnTo>
                  <a:lnTo>
                    <a:pt x="179" y="249"/>
                  </a:lnTo>
                  <a:lnTo>
                    <a:pt x="179" y="249"/>
                  </a:lnTo>
                  <a:lnTo>
                    <a:pt x="179" y="249"/>
                  </a:lnTo>
                  <a:lnTo>
                    <a:pt x="177" y="251"/>
                  </a:lnTo>
                  <a:lnTo>
                    <a:pt x="175" y="254"/>
                  </a:lnTo>
                  <a:lnTo>
                    <a:pt x="172" y="256"/>
                  </a:lnTo>
                  <a:lnTo>
                    <a:pt x="172" y="256"/>
                  </a:lnTo>
                  <a:close/>
                  <a:moveTo>
                    <a:pt x="300" y="244"/>
                  </a:moveTo>
                  <a:lnTo>
                    <a:pt x="300" y="244"/>
                  </a:lnTo>
                  <a:lnTo>
                    <a:pt x="300" y="244"/>
                  </a:lnTo>
                  <a:lnTo>
                    <a:pt x="298" y="244"/>
                  </a:lnTo>
                  <a:lnTo>
                    <a:pt x="298" y="246"/>
                  </a:lnTo>
                  <a:lnTo>
                    <a:pt x="298" y="246"/>
                  </a:lnTo>
                  <a:lnTo>
                    <a:pt x="298" y="246"/>
                  </a:lnTo>
                  <a:lnTo>
                    <a:pt x="298" y="246"/>
                  </a:lnTo>
                  <a:lnTo>
                    <a:pt x="300" y="246"/>
                  </a:lnTo>
                  <a:lnTo>
                    <a:pt x="300" y="246"/>
                  </a:lnTo>
                  <a:lnTo>
                    <a:pt x="300" y="246"/>
                  </a:lnTo>
                  <a:lnTo>
                    <a:pt x="300" y="244"/>
                  </a:lnTo>
                  <a:lnTo>
                    <a:pt x="300" y="244"/>
                  </a:lnTo>
                  <a:lnTo>
                    <a:pt x="300" y="244"/>
                  </a:lnTo>
                  <a:lnTo>
                    <a:pt x="300" y="244"/>
                  </a:lnTo>
                  <a:close/>
                  <a:moveTo>
                    <a:pt x="231" y="242"/>
                  </a:moveTo>
                  <a:lnTo>
                    <a:pt x="231" y="242"/>
                  </a:lnTo>
                  <a:lnTo>
                    <a:pt x="231" y="244"/>
                  </a:lnTo>
                  <a:lnTo>
                    <a:pt x="231" y="242"/>
                  </a:lnTo>
                  <a:lnTo>
                    <a:pt x="234" y="242"/>
                  </a:lnTo>
                  <a:lnTo>
                    <a:pt x="234" y="242"/>
                  </a:lnTo>
                  <a:lnTo>
                    <a:pt x="234" y="242"/>
                  </a:lnTo>
                  <a:lnTo>
                    <a:pt x="231" y="242"/>
                  </a:lnTo>
                  <a:lnTo>
                    <a:pt x="231" y="242"/>
                  </a:lnTo>
                  <a:lnTo>
                    <a:pt x="231" y="242"/>
                  </a:lnTo>
                  <a:lnTo>
                    <a:pt x="229" y="242"/>
                  </a:lnTo>
                  <a:lnTo>
                    <a:pt x="229" y="242"/>
                  </a:lnTo>
                  <a:lnTo>
                    <a:pt x="231" y="242"/>
                  </a:lnTo>
                  <a:close/>
                  <a:moveTo>
                    <a:pt x="310" y="235"/>
                  </a:moveTo>
                  <a:lnTo>
                    <a:pt x="310" y="232"/>
                  </a:lnTo>
                  <a:lnTo>
                    <a:pt x="310" y="232"/>
                  </a:lnTo>
                  <a:lnTo>
                    <a:pt x="307" y="235"/>
                  </a:lnTo>
                  <a:lnTo>
                    <a:pt x="307" y="235"/>
                  </a:lnTo>
                  <a:lnTo>
                    <a:pt x="307" y="235"/>
                  </a:lnTo>
                  <a:lnTo>
                    <a:pt x="305" y="237"/>
                  </a:lnTo>
                  <a:lnTo>
                    <a:pt x="305" y="237"/>
                  </a:lnTo>
                  <a:lnTo>
                    <a:pt x="305" y="237"/>
                  </a:lnTo>
                  <a:lnTo>
                    <a:pt x="305" y="237"/>
                  </a:lnTo>
                  <a:lnTo>
                    <a:pt x="305" y="237"/>
                  </a:lnTo>
                  <a:lnTo>
                    <a:pt x="305" y="237"/>
                  </a:lnTo>
                  <a:lnTo>
                    <a:pt x="302" y="239"/>
                  </a:lnTo>
                  <a:lnTo>
                    <a:pt x="302" y="239"/>
                  </a:lnTo>
                  <a:lnTo>
                    <a:pt x="302" y="239"/>
                  </a:lnTo>
                  <a:lnTo>
                    <a:pt x="302" y="239"/>
                  </a:lnTo>
                  <a:lnTo>
                    <a:pt x="302" y="239"/>
                  </a:lnTo>
                  <a:lnTo>
                    <a:pt x="305" y="239"/>
                  </a:lnTo>
                  <a:lnTo>
                    <a:pt x="305" y="239"/>
                  </a:lnTo>
                  <a:lnTo>
                    <a:pt x="305" y="239"/>
                  </a:lnTo>
                  <a:lnTo>
                    <a:pt x="305" y="237"/>
                  </a:lnTo>
                  <a:lnTo>
                    <a:pt x="305" y="239"/>
                  </a:lnTo>
                  <a:lnTo>
                    <a:pt x="305" y="239"/>
                  </a:lnTo>
                  <a:lnTo>
                    <a:pt x="307" y="239"/>
                  </a:lnTo>
                  <a:lnTo>
                    <a:pt x="307" y="237"/>
                  </a:lnTo>
                  <a:lnTo>
                    <a:pt x="307" y="237"/>
                  </a:lnTo>
                  <a:lnTo>
                    <a:pt x="307" y="237"/>
                  </a:lnTo>
                  <a:lnTo>
                    <a:pt x="307" y="237"/>
                  </a:lnTo>
                  <a:lnTo>
                    <a:pt x="307" y="237"/>
                  </a:lnTo>
                  <a:lnTo>
                    <a:pt x="307" y="235"/>
                  </a:lnTo>
                  <a:lnTo>
                    <a:pt x="307" y="235"/>
                  </a:lnTo>
                  <a:lnTo>
                    <a:pt x="310" y="235"/>
                  </a:lnTo>
                  <a:lnTo>
                    <a:pt x="310" y="235"/>
                  </a:lnTo>
                  <a:lnTo>
                    <a:pt x="310" y="235"/>
                  </a:lnTo>
                  <a:lnTo>
                    <a:pt x="310" y="235"/>
                  </a:lnTo>
                  <a:lnTo>
                    <a:pt x="310" y="235"/>
                  </a:lnTo>
                  <a:lnTo>
                    <a:pt x="310" y="235"/>
                  </a:lnTo>
                  <a:lnTo>
                    <a:pt x="310" y="235"/>
                  </a:lnTo>
                  <a:lnTo>
                    <a:pt x="310" y="235"/>
                  </a:lnTo>
                  <a:lnTo>
                    <a:pt x="310" y="235"/>
                  </a:lnTo>
                  <a:close/>
                  <a:moveTo>
                    <a:pt x="272" y="228"/>
                  </a:moveTo>
                  <a:lnTo>
                    <a:pt x="274" y="228"/>
                  </a:lnTo>
                  <a:lnTo>
                    <a:pt x="274" y="228"/>
                  </a:lnTo>
                  <a:lnTo>
                    <a:pt x="274" y="228"/>
                  </a:lnTo>
                  <a:lnTo>
                    <a:pt x="272" y="228"/>
                  </a:lnTo>
                  <a:lnTo>
                    <a:pt x="272" y="228"/>
                  </a:lnTo>
                  <a:lnTo>
                    <a:pt x="272" y="228"/>
                  </a:lnTo>
                  <a:lnTo>
                    <a:pt x="272" y="228"/>
                  </a:lnTo>
                  <a:lnTo>
                    <a:pt x="272" y="228"/>
                  </a:lnTo>
                  <a:close/>
                  <a:moveTo>
                    <a:pt x="298" y="254"/>
                  </a:moveTo>
                  <a:lnTo>
                    <a:pt x="298" y="254"/>
                  </a:lnTo>
                  <a:lnTo>
                    <a:pt x="298" y="254"/>
                  </a:lnTo>
                  <a:lnTo>
                    <a:pt x="298" y="254"/>
                  </a:lnTo>
                  <a:lnTo>
                    <a:pt x="298" y="251"/>
                  </a:lnTo>
                  <a:lnTo>
                    <a:pt x="298" y="251"/>
                  </a:lnTo>
                  <a:lnTo>
                    <a:pt x="300" y="251"/>
                  </a:lnTo>
                  <a:lnTo>
                    <a:pt x="300" y="251"/>
                  </a:lnTo>
                  <a:lnTo>
                    <a:pt x="300" y="251"/>
                  </a:lnTo>
                  <a:lnTo>
                    <a:pt x="300" y="251"/>
                  </a:lnTo>
                  <a:lnTo>
                    <a:pt x="300" y="251"/>
                  </a:lnTo>
                  <a:lnTo>
                    <a:pt x="298" y="251"/>
                  </a:lnTo>
                  <a:lnTo>
                    <a:pt x="298" y="251"/>
                  </a:lnTo>
                  <a:lnTo>
                    <a:pt x="298" y="249"/>
                  </a:lnTo>
                  <a:lnTo>
                    <a:pt x="298" y="249"/>
                  </a:lnTo>
                  <a:lnTo>
                    <a:pt x="298" y="246"/>
                  </a:lnTo>
                  <a:lnTo>
                    <a:pt x="295" y="246"/>
                  </a:lnTo>
                  <a:lnTo>
                    <a:pt x="298" y="246"/>
                  </a:lnTo>
                  <a:lnTo>
                    <a:pt x="298" y="244"/>
                  </a:lnTo>
                  <a:lnTo>
                    <a:pt x="298" y="246"/>
                  </a:lnTo>
                  <a:lnTo>
                    <a:pt x="298" y="246"/>
                  </a:lnTo>
                  <a:lnTo>
                    <a:pt x="298" y="244"/>
                  </a:lnTo>
                  <a:lnTo>
                    <a:pt x="298" y="244"/>
                  </a:lnTo>
                  <a:lnTo>
                    <a:pt x="298" y="244"/>
                  </a:lnTo>
                  <a:lnTo>
                    <a:pt x="300" y="239"/>
                  </a:lnTo>
                  <a:lnTo>
                    <a:pt x="300" y="239"/>
                  </a:lnTo>
                  <a:lnTo>
                    <a:pt x="300" y="239"/>
                  </a:lnTo>
                  <a:lnTo>
                    <a:pt x="302" y="237"/>
                  </a:lnTo>
                  <a:lnTo>
                    <a:pt x="302" y="237"/>
                  </a:lnTo>
                  <a:lnTo>
                    <a:pt x="302" y="237"/>
                  </a:lnTo>
                  <a:lnTo>
                    <a:pt x="302" y="235"/>
                  </a:lnTo>
                  <a:lnTo>
                    <a:pt x="300" y="235"/>
                  </a:lnTo>
                  <a:lnTo>
                    <a:pt x="300" y="235"/>
                  </a:lnTo>
                  <a:lnTo>
                    <a:pt x="300" y="235"/>
                  </a:lnTo>
                  <a:lnTo>
                    <a:pt x="300" y="235"/>
                  </a:lnTo>
                  <a:lnTo>
                    <a:pt x="300" y="237"/>
                  </a:lnTo>
                  <a:lnTo>
                    <a:pt x="300" y="237"/>
                  </a:lnTo>
                  <a:lnTo>
                    <a:pt x="295" y="237"/>
                  </a:lnTo>
                  <a:lnTo>
                    <a:pt x="295" y="239"/>
                  </a:lnTo>
                  <a:lnTo>
                    <a:pt x="295" y="239"/>
                  </a:lnTo>
                  <a:lnTo>
                    <a:pt x="295" y="239"/>
                  </a:lnTo>
                  <a:lnTo>
                    <a:pt x="293" y="242"/>
                  </a:lnTo>
                  <a:lnTo>
                    <a:pt x="291" y="242"/>
                  </a:lnTo>
                  <a:lnTo>
                    <a:pt x="291" y="242"/>
                  </a:lnTo>
                  <a:lnTo>
                    <a:pt x="291" y="242"/>
                  </a:lnTo>
                  <a:lnTo>
                    <a:pt x="291" y="242"/>
                  </a:lnTo>
                  <a:lnTo>
                    <a:pt x="291" y="244"/>
                  </a:lnTo>
                  <a:lnTo>
                    <a:pt x="291" y="244"/>
                  </a:lnTo>
                  <a:lnTo>
                    <a:pt x="288" y="244"/>
                  </a:lnTo>
                  <a:lnTo>
                    <a:pt x="288" y="244"/>
                  </a:lnTo>
                  <a:lnTo>
                    <a:pt x="288" y="246"/>
                  </a:lnTo>
                  <a:lnTo>
                    <a:pt x="288" y="246"/>
                  </a:lnTo>
                  <a:lnTo>
                    <a:pt x="288" y="246"/>
                  </a:lnTo>
                  <a:lnTo>
                    <a:pt x="286" y="246"/>
                  </a:lnTo>
                  <a:lnTo>
                    <a:pt x="286" y="246"/>
                  </a:lnTo>
                  <a:lnTo>
                    <a:pt x="286" y="246"/>
                  </a:lnTo>
                  <a:lnTo>
                    <a:pt x="286" y="246"/>
                  </a:lnTo>
                  <a:lnTo>
                    <a:pt x="286" y="249"/>
                  </a:lnTo>
                  <a:lnTo>
                    <a:pt x="286" y="249"/>
                  </a:lnTo>
                  <a:lnTo>
                    <a:pt x="286" y="249"/>
                  </a:lnTo>
                  <a:lnTo>
                    <a:pt x="286" y="249"/>
                  </a:lnTo>
                  <a:lnTo>
                    <a:pt x="284" y="249"/>
                  </a:lnTo>
                  <a:lnTo>
                    <a:pt x="284" y="249"/>
                  </a:lnTo>
                  <a:lnTo>
                    <a:pt x="284" y="251"/>
                  </a:lnTo>
                  <a:lnTo>
                    <a:pt x="284" y="251"/>
                  </a:lnTo>
                  <a:lnTo>
                    <a:pt x="284" y="251"/>
                  </a:lnTo>
                  <a:lnTo>
                    <a:pt x="281" y="251"/>
                  </a:lnTo>
                  <a:lnTo>
                    <a:pt x="281" y="251"/>
                  </a:lnTo>
                  <a:lnTo>
                    <a:pt x="279" y="254"/>
                  </a:lnTo>
                  <a:lnTo>
                    <a:pt x="279" y="251"/>
                  </a:lnTo>
                  <a:lnTo>
                    <a:pt x="279" y="251"/>
                  </a:lnTo>
                  <a:lnTo>
                    <a:pt x="276" y="251"/>
                  </a:lnTo>
                  <a:lnTo>
                    <a:pt x="276" y="254"/>
                  </a:lnTo>
                  <a:lnTo>
                    <a:pt x="276" y="254"/>
                  </a:lnTo>
                  <a:lnTo>
                    <a:pt x="276" y="251"/>
                  </a:lnTo>
                  <a:lnTo>
                    <a:pt x="276" y="251"/>
                  </a:lnTo>
                  <a:lnTo>
                    <a:pt x="276" y="249"/>
                  </a:lnTo>
                  <a:lnTo>
                    <a:pt x="276" y="249"/>
                  </a:lnTo>
                  <a:lnTo>
                    <a:pt x="276" y="249"/>
                  </a:lnTo>
                  <a:lnTo>
                    <a:pt x="276" y="249"/>
                  </a:lnTo>
                  <a:lnTo>
                    <a:pt x="279" y="249"/>
                  </a:lnTo>
                  <a:lnTo>
                    <a:pt x="279" y="246"/>
                  </a:lnTo>
                  <a:lnTo>
                    <a:pt x="279" y="246"/>
                  </a:lnTo>
                  <a:lnTo>
                    <a:pt x="279" y="246"/>
                  </a:lnTo>
                  <a:lnTo>
                    <a:pt x="281" y="244"/>
                  </a:lnTo>
                  <a:lnTo>
                    <a:pt x="281" y="244"/>
                  </a:lnTo>
                  <a:lnTo>
                    <a:pt x="281" y="244"/>
                  </a:lnTo>
                  <a:lnTo>
                    <a:pt x="281" y="244"/>
                  </a:lnTo>
                  <a:lnTo>
                    <a:pt x="281" y="242"/>
                  </a:lnTo>
                  <a:lnTo>
                    <a:pt x="284" y="242"/>
                  </a:lnTo>
                  <a:lnTo>
                    <a:pt x="284" y="239"/>
                  </a:lnTo>
                  <a:lnTo>
                    <a:pt x="284" y="239"/>
                  </a:lnTo>
                  <a:lnTo>
                    <a:pt x="284" y="239"/>
                  </a:lnTo>
                  <a:lnTo>
                    <a:pt x="288" y="237"/>
                  </a:lnTo>
                  <a:lnTo>
                    <a:pt x="291" y="235"/>
                  </a:lnTo>
                  <a:lnTo>
                    <a:pt x="291" y="235"/>
                  </a:lnTo>
                  <a:lnTo>
                    <a:pt x="293" y="232"/>
                  </a:lnTo>
                  <a:lnTo>
                    <a:pt x="293" y="232"/>
                  </a:lnTo>
                  <a:lnTo>
                    <a:pt x="293" y="230"/>
                  </a:lnTo>
                  <a:lnTo>
                    <a:pt x="295" y="230"/>
                  </a:lnTo>
                  <a:lnTo>
                    <a:pt x="298" y="228"/>
                  </a:lnTo>
                  <a:lnTo>
                    <a:pt x="298" y="225"/>
                  </a:lnTo>
                  <a:lnTo>
                    <a:pt x="298" y="225"/>
                  </a:lnTo>
                  <a:lnTo>
                    <a:pt x="298" y="225"/>
                  </a:lnTo>
                  <a:lnTo>
                    <a:pt x="298" y="225"/>
                  </a:lnTo>
                  <a:lnTo>
                    <a:pt x="300" y="223"/>
                  </a:lnTo>
                  <a:lnTo>
                    <a:pt x="300" y="223"/>
                  </a:lnTo>
                  <a:lnTo>
                    <a:pt x="300" y="223"/>
                  </a:lnTo>
                  <a:lnTo>
                    <a:pt x="300" y="220"/>
                  </a:lnTo>
                  <a:lnTo>
                    <a:pt x="300" y="220"/>
                  </a:lnTo>
                  <a:lnTo>
                    <a:pt x="302" y="220"/>
                  </a:lnTo>
                  <a:lnTo>
                    <a:pt x="302" y="220"/>
                  </a:lnTo>
                  <a:lnTo>
                    <a:pt x="305" y="218"/>
                  </a:lnTo>
                  <a:lnTo>
                    <a:pt x="305" y="218"/>
                  </a:lnTo>
                  <a:lnTo>
                    <a:pt x="307" y="216"/>
                  </a:lnTo>
                  <a:lnTo>
                    <a:pt x="305" y="216"/>
                  </a:lnTo>
                  <a:lnTo>
                    <a:pt x="305" y="216"/>
                  </a:lnTo>
                  <a:lnTo>
                    <a:pt x="302" y="218"/>
                  </a:lnTo>
                  <a:lnTo>
                    <a:pt x="300" y="218"/>
                  </a:lnTo>
                  <a:lnTo>
                    <a:pt x="300" y="220"/>
                  </a:lnTo>
                  <a:lnTo>
                    <a:pt x="298" y="220"/>
                  </a:lnTo>
                  <a:lnTo>
                    <a:pt x="298" y="220"/>
                  </a:lnTo>
                  <a:lnTo>
                    <a:pt x="298" y="220"/>
                  </a:lnTo>
                  <a:lnTo>
                    <a:pt x="298" y="220"/>
                  </a:lnTo>
                  <a:lnTo>
                    <a:pt x="298" y="220"/>
                  </a:lnTo>
                  <a:lnTo>
                    <a:pt x="298" y="220"/>
                  </a:lnTo>
                  <a:lnTo>
                    <a:pt x="298" y="220"/>
                  </a:lnTo>
                  <a:lnTo>
                    <a:pt x="298" y="220"/>
                  </a:lnTo>
                  <a:lnTo>
                    <a:pt x="295" y="220"/>
                  </a:lnTo>
                  <a:lnTo>
                    <a:pt x="295" y="220"/>
                  </a:lnTo>
                  <a:lnTo>
                    <a:pt x="295" y="220"/>
                  </a:lnTo>
                  <a:lnTo>
                    <a:pt x="293" y="220"/>
                  </a:lnTo>
                  <a:lnTo>
                    <a:pt x="293" y="220"/>
                  </a:lnTo>
                  <a:lnTo>
                    <a:pt x="293" y="218"/>
                  </a:lnTo>
                  <a:lnTo>
                    <a:pt x="293" y="220"/>
                  </a:lnTo>
                  <a:lnTo>
                    <a:pt x="291" y="220"/>
                  </a:lnTo>
                  <a:lnTo>
                    <a:pt x="291" y="220"/>
                  </a:lnTo>
                  <a:lnTo>
                    <a:pt x="291" y="220"/>
                  </a:lnTo>
                  <a:lnTo>
                    <a:pt x="291" y="220"/>
                  </a:lnTo>
                  <a:lnTo>
                    <a:pt x="288" y="220"/>
                  </a:lnTo>
                  <a:lnTo>
                    <a:pt x="288" y="220"/>
                  </a:lnTo>
                  <a:lnTo>
                    <a:pt x="288" y="220"/>
                  </a:lnTo>
                  <a:lnTo>
                    <a:pt x="288" y="220"/>
                  </a:lnTo>
                  <a:lnTo>
                    <a:pt x="288" y="220"/>
                  </a:lnTo>
                  <a:lnTo>
                    <a:pt x="288" y="220"/>
                  </a:lnTo>
                  <a:lnTo>
                    <a:pt x="288" y="220"/>
                  </a:lnTo>
                  <a:lnTo>
                    <a:pt x="288" y="223"/>
                  </a:lnTo>
                  <a:lnTo>
                    <a:pt x="288" y="223"/>
                  </a:lnTo>
                  <a:lnTo>
                    <a:pt x="288" y="223"/>
                  </a:lnTo>
                  <a:lnTo>
                    <a:pt x="286" y="223"/>
                  </a:lnTo>
                  <a:lnTo>
                    <a:pt x="286" y="223"/>
                  </a:lnTo>
                  <a:lnTo>
                    <a:pt x="286" y="223"/>
                  </a:lnTo>
                  <a:lnTo>
                    <a:pt x="286" y="223"/>
                  </a:lnTo>
                  <a:lnTo>
                    <a:pt x="286" y="223"/>
                  </a:lnTo>
                  <a:lnTo>
                    <a:pt x="286" y="223"/>
                  </a:lnTo>
                  <a:lnTo>
                    <a:pt x="286" y="223"/>
                  </a:lnTo>
                  <a:lnTo>
                    <a:pt x="284" y="223"/>
                  </a:lnTo>
                  <a:lnTo>
                    <a:pt x="284" y="223"/>
                  </a:lnTo>
                  <a:lnTo>
                    <a:pt x="284" y="223"/>
                  </a:lnTo>
                  <a:lnTo>
                    <a:pt x="284" y="220"/>
                  </a:lnTo>
                  <a:lnTo>
                    <a:pt x="284" y="223"/>
                  </a:lnTo>
                  <a:lnTo>
                    <a:pt x="284" y="225"/>
                  </a:lnTo>
                  <a:lnTo>
                    <a:pt x="284" y="223"/>
                  </a:lnTo>
                  <a:lnTo>
                    <a:pt x="281" y="223"/>
                  </a:lnTo>
                  <a:lnTo>
                    <a:pt x="281" y="223"/>
                  </a:lnTo>
                  <a:lnTo>
                    <a:pt x="281" y="223"/>
                  </a:lnTo>
                  <a:lnTo>
                    <a:pt x="281" y="223"/>
                  </a:lnTo>
                  <a:lnTo>
                    <a:pt x="281" y="223"/>
                  </a:lnTo>
                  <a:lnTo>
                    <a:pt x="279" y="223"/>
                  </a:lnTo>
                  <a:lnTo>
                    <a:pt x="279" y="225"/>
                  </a:lnTo>
                  <a:lnTo>
                    <a:pt x="279" y="225"/>
                  </a:lnTo>
                  <a:lnTo>
                    <a:pt x="279" y="225"/>
                  </a:lnTo>
                  <a:lnTo>
                    <a:pt x="276" y="228"/>
                  </a:lnTo>
                  <a:lnTo>
                    <a:pt x="276" y="225"/>
                  </a:lnTo>
                  <a:lnTo>
                    <a:pt x="276" y="228"/>
                  </a:lnTo>
                  <a:lnTo>
                    <a:pt x="276" y="228"/>
                  </a:lnTo>
                  <a:lnTo>
                    <a:pt x="274" y="230"/>
                  </a:lnTo>
                  <a:lnTo>
                    <a:pt x="274" y="228"/>
                  </a:lnTo>
                  <a:lnTo>
                    <a:pt x="274" y="228"/>
                  </a:lnTo>
                  <a:lnTo>
                    <a:pt x="274" y="228"/>
                  </a:lnTo>
                  <a:lnTo>
                    <a:pt x="274" y="230"/>
                  </a:lnTo>
                  <a:lnTo>
                    <a:pt x="274" y="230"/>
                  </a:lnTo>
                  <a:lnTo>
                    <a:pt x="274" y="230"/>
                  </a:lnTo>
                  <a:lnTo>
                    <a:pt x="274" y="232"/>
                  </a:lnTo>
                  <a:lnTo>
                    <a:pt x="274" y="232"/>
                  </a:lnTo>
                  <a:lnTo>
                    <a:pt x="274" y="232"/>
                  </a:lnTo>
                  <a:lnTo>
                    <a:pt x="274" y="232"/>
                  </a:lnTo>
                  <a:lnTo>
                    <a:pt x="274" y="232"/>
                  </a:lnTo>
                  <a:lnTo>
                    <a:pt x="274" y="232"/>
                  </a:lnTo>
                  <a:lnTo>
                    <a:pt x="272" y="232"/>
                  </a:lnTo>
                  <a:lnTo>
                    <a:pt x="272" y="230"/>
                  </a:lnTo>
                  <a:lnTo>
                    <a:pt x="272" y="230"/>
                  </a:lnTo>
                  <a:lnTo>
                    <a:pt x="272" y="232"/>
                  </a:lnTo>
                  <a:lnTo>
                    <a:pt x="272" y="232"/>
                  </a:lnTo>
                  <a:lnTo>
                    <a:pt x="269" y="232"/>
                  </a:lnTo>
                  <a:lnTo>
                    <a:pt x="269" y="232"/>
                  </a:lnTo>
                  <a:lnTo>
                    <a:pt x="269" y="232"/>
                  </a:lnTo>
                  <a:lnTo>
                    <a:pt x="267" y="232"/>
                  </a:lnTo>
                  <a:lnTo>
                    <a:pt x="267" y="232"/>
                  </a:lnTo>
                  <a:lnTo>
                    <a:pt x="265" y="232"/>
                  </a:lnTo>
                  <a:lnTo>
                    <a:pt x="265" y="232"/>
                  </a:lnTo>
                  <a:lnTo>
                    <a:pt x="265" y="232"/>
                  </a:lnTo>
                  <a:lnTo>
                    <a:pt x="262" y="232"/>
                  </a:lnTo>
                  <a:lnTo>
                    <a:pt x="262" y="232"/>
                  </a:lnTo>
                  <a:lnTo>
                    <a:pt x="262" y="232"/>
                  </a:lnTo>
                  <a:lnTo>
                    <a:pt x="262" y="232"/>
                  </a:lnTo>
                  <a:lnTo>
                    <a:pt x="262" y="232"/>
                  </a:lnTo>
                  <a:lnTo>
                    <a:pt x="260" y="232"/>
                  </a:lnTo>
                  <a:lnTo>
                    <a:pt x="260" y="235"/>
                  </a:lnTo>
                  <a:lnTo>
                    <a:pt x="255" y="235"/>
                  </a:lnTo>
                  <a:lnTo>
                    <a:pt x="253" y="235"/>
                  </a:lnTo>
                  <a:lnTo>
                    <a:pt x="253" y="235"/>
                  </a:lnTo>
                  <a:lnTo>
                    <a:pt x="250" y="235"/>
                  </a:lnTo>
                  <a:lnTo>
                    <a:pt x="250" y="235"/>
                  </a:lnTo>
                  <a:lnTo>
                    <a:pt x="250" y="235"/>
                  </a:lnTo>
                  <a:lnTo>
                    <a:pt x="250" y="235"/>
                  </a:lnTo>
                  <a:lnTo>
                    <a:pt x="250" y="237"/>
                  </a:lnTo>
                  <a:lnTo>
                    <a:pt x="250" y="237"/>
                  </a:lnTo>
                  <a:lnTo>
                    <a:pt x="248" y="235"/>
                  </a:lnTo>
                  <a:lnTo>
                    <a:pt x="248" y="235"/>
                  </a:lnTo>
                  <a:lnTo>
                    <a:pt x="248" y="237"/>
                  </a:lnTo>
                  <a:lnTo>
                    <a:pt x="250" y="237"/>
                  </a:lnTo>
                  <a:lnTo>
                    <a:pt x="250" y="237"/>
                  </a:lnTo>
                  <a:lnTo>
                    <a:pt x="248" y="239"/>
                  </a:lnTo>
                  <a:lnTo>
                    <a:pt x="248" y="239"/>
                  </a:lnTo>
                  <a:lnTo>
                    <a:pt x="248" y="239"/>
                  </a:lnTo>
                  <a:lnTo>
                    <a:pt x="248" y="239"/>
                  </a:lnTo>
                  <a:lnTo>
                    <a:pt x="246" y="239"/>
                  </a:lnTo>
                  <a:lnTo>
                    <a:pt x="246" y="239"/>
                  </a:lnTo>
                  <a:lnTo>
                    <a:pt x="246" y="239"/>
                  </a:lnTo>
                  <a:lnTo>
                    <a:pt x="246" y="242"/>
                  </a:lnTo>
                  <a:lnTo>
                    <a:pt x="246" y="242"/>
                  </a:lnTo>
                  <a:lnTo>
                    <a:pt x="246" y="242"/>
                  </a:lnTo>
                  <a:lnTo>
                    <a:pt x="246" y="242"/>
                  </a:lnTo>
                  <a:lnTo>
                    <a:pt x="246" y="239"/>
                  </a:lnTo>
                  <a:lnTo>
                    <a:pt x="246" y="239"/>
                  </a:lnTo>
                  <a:lnTo>
                    <a:pt x="243" y="242"/>
                  </a:lnTo>
                  <a:lnTo>
                    <a:pt x="243" y="244"/>
                  </a:lnTo>
                  <a:lnTo>
                    <a:pt x="243" y="244"/>
                  </a:lnTo>
                  <a:lnTo>
                    <a:pt x="243" y="244"/>
                  </a:lnTo>
                  <a:lnTo>
                    <a:pt x="241" y="246"/>
                  </a:lnTo>
                  <a:lnTo>
                    <a:pt x="241" y="244"/>
                  </a:lnTo>
                  <a:lnTo>
                    <a:pt x="241" y="244"/>
                  </a:lnTo>
                  <a:lnTo>
                    <a:pt x="241" y="244"/>
                  </a:lnTo>
                  <a:lnTo>
                    <a:pt x="239" y="246"/>
                  </a:lnTo>
                  <a:lnTo>
                    <a:pt x="236" y="246"/>
                  </a:lnTo>
                  <a:lnTo>
                    <a:pt x="236" y="246"/>
                  </a:lnTo>
                  <a:lnTo>
                    <a:pt x="236" y="246"/>
                  </a:lnTo>
                  <a:lnTo>
                    <a:pt x="236" y="246"/>
                  </a:lnTo>
                  <a:lnTo>
                    <a:pt x="236" y="246"/>
                  </a:lnTo>
                  <a:lnTo>
                    <a:pt x="234" y="246"/>
                  </a:lnTo>
                  <a:lnTo>
                    <a:pt x="234" y="246"/>
                  </a:lnTo>
                  <a:lnTo>
                    <a:pt x="231" y="246"/>
                  </a:lnTo>
                  <a:lnTo>
                    <a:pt x="231" y="246"/>
                  </a:lnTo>
                  <a:lnTo>
                    <a:pt x="231" y="244"/>
                  </a:lnTo>
                  <a:lnTo>
                    <a:pt x="231" y="244"/>
                  </a:lnTo>
                  <a:lnTo>
                    <a:pt x="231" y="244"/>
                  </a:lnTo>
                  <a:lnTo>
                    <a:pt x="229" y="244"/>
                  </a:lnTo>
                  <a:lnTo>
                    <a:pt x="229" y="246"/>
                  </a:lnTo>
                  <a:lnTo>
                    <a:pt x="229" y="246"/>
                  </a:lnTo>
                  <a:lnTo>
                    <a:pt x="229" y="246"/>
                  </a:lnTo>
                  <a:lnTo>
                    <a:pt x="231" y="246"/>
                  </a:lnTo>
                  <a:lnTo>
                    <a:pt x="231" y="246"/>
                  </a:lnTo>
                  <a:lnTo>
                    <a:pt x="229" y="249"/>
                  </a:lnTo>
                  <a:lnTo>
                    <a:pt x="229" y="249"/>
                  </a:lnTo>
                  <a:lnTo>
                    <a:pt x="229" y="249"/>
                  </a:lnTo>
                  <a:lnTo>
                    <a:pt x="229" y="249"/>
                  </a:lnTo>
                  <a:lnTo>
                    <a:pt x="229" y="251"/>
                  </a:lnTo>
                  <a:lnTo>
                    <a:pt x="229" y="251"/>
                  </a:lnTo>
                  <a:lnTo>
                    <a:pt x="229" y="249"/>
                  </a:lnTo>
                  <a:lnTo>
                    <a:pt x="227" y="251"/>
                  </a:lnTo>
                  <a:lnTo>
                    <a:pt x="227" y="251"/>
                  </a:lnTo>
                  <a:lnTo>
                    <a:pt x="227" y="254"/>
                  </a:lnTo>
                  <a:lnTo>
                    <a:pt x="227" y="254"/>
                  </a:lnTo>
                  <a:lnTo>
                    <a:pt x="224" y="254"/>
                  </a:lnTo>
                  <a:lnTo>
                    <a:pt x="224" y="254"/>
                  </a:lnTo>
                  <a:lnTo>
                    <a:pt x="224" y="254"/>
                  </a:lnTo>
                  <a:lnTo>
                    <a:pt x="224" y="254"/>
                  </a:lnTo>
                  <a:lnTo>
                    <a:pt x="224" y="254"/>
                  </a:lnTo>
                  <a:lnTo>
                    <a:pt x="224" y="254"/>
                  </a:lnTo>
                  <a:lnTo>
                    <a:pt x="224" y="254"/>
                  </a:lnTo>
                  <a:lnTo>
                    <a:pt x="227" y="256"/>
                  </a:lnTo>
                  <a:lnTo>
                    <a:pt x="227" y="256"/>
                  </a:lnTo>
                  <a:lnTo>
                    <a:pt x="231" y="254"/>
                  </a:lnTo>
                  <a:lnTo>
                    <a:pt x="231" y="254"/>
                  </a:lnTo>
                  <a:lnTo>
                    <a:pt x="231" y="256"/>
                  </a:lnTo>
                  <a:lnTo>
                    <a:pt x="234" y="256"/>
                  </a:lnTo>
                  <a:lnTo>
                    <a:pt x="231" y="258"/>
                  </a:lnTo>
                  <a:lnTo>
                    <a:pt x="231" y="258"/>
                  </a:lnTo>
                  <a:lnTo>
                    <a:pt x="234" y="261"/>
                  </a:lnTo>
                  <a:lnTo>
                    <a:pt x="234" y="261"/>
                  </a:lnTo>
                  <a:lnTo>
                    <a:pt x="234" y="263"/>
                  </a:lnTo>
                  <a:lnTo>
                    <a:pt x="234" y="265"/>
                  </a:lnTo>
                  <a:lnTo>
                    <a:pt x="234" y="265"/>
                  </a:lnTo>
                  <a:lnTo>
                    <a:pt x="236" y="268"/>
                  </a:lnTo>
                  <a:lnTo>
                    <a:pt x="236" y="268"/>
                  </a:lnTo>
                  <a:lnTo>
                    <a:pt x="236" y="268"/>
                  </a:lnTo>
                  <a:lnTo>
                    <a:pt x="239" y="268"/>
                  </a:lnTo>
                  <a:lnTo>
                    <a:pt x="239" y="268"/>
                  </a:lnTo>
                  <a:lnTo>
                    <a:pt x="241" y="265"/>
                  </a:lnTo>
                  <a:lnTo>
                    <a:pt x="239" y="265"/>
                  </a:lnTo>
                  <a:lnTo>
                    <a:pt x="239" y="265"/>
                  </a:lnTo>
                  <a:lnTo>
                    <a:pt x="241" y="263"/>
                  </a:lnTo>
                  <a:lnTo>
                    <a:pt x="241" y="263"/>
                  </a:lnTo>
                  <a:lnTo>
                    <a:pt x="241" y="261"/>
                  </a:lnTo>
                  <a:lnTo>
                    <a:pt x="241" y="261"/>
                  </a:lnTo>
                  <a:lnTo>
                    <a:pt x="243" y="258"/>
                  </a:lnTo>
                  <a:lnTo>
                    <a:pt x="246" y="258"/>
                  </a:lnTo>
                  <a:lnTo>
                    <a:pt x="246" y="258"/>
                  </a:lnTo>
                  <a:lnTo>
                    <a:pt x="246" y="258"/>
                  </a:lnTo>
                  <a:lnTo>
                    <a:pt x="246" y="258"/>
                  </a:lnTo>
                  <a:lnTo>
                    <a:pt x="246" y="258"/>
                  </a:lnTo>
                  <a:lnTo>
                    <a:pt x="246" y="258"/>
                  </a:lnTo>
                  <a:lnTo>
                    <a:pt x="246" y="258"/>
                  </a:lnTo>
                  <a:lnTo>
                    <a:pt x="248" y="258"/>
                  </a:lnTo>
                  <a:lnTo>
                    <a:pt x="248" y="258"/>
                  </a:lnTo>
                  <a:lnTo>
                    <a:pt x="248" y="261"/>
                  </a:lnTo>
                  <a:lnTo>
                    <a:pt x="248" y="261"/>
                  </a:lnTo>
                  <a:lnTo>
                    <a:pt x="248" y="261"/>
                  </a:lnTo>
                  <a:lnTo>
                    <a:pt x="248" y="261"/>
                  </a:lnTo>
                  <a:lnTo>
                    <a:pt x="248" y="261"/>
                  </a:lnTo>
                  <a:lnTo>
                    <a:pt x="250" y="263"/>
                  </a:lnTo>
                  <a:lnTo>
                    <a:pt x="253" y="263"/>
                  </a:lnTo>
                  <a:lnTo>
                    <a:pt x="253" y="263"/>
                  </a:lnTo>
                  <a:lnTo>
                    <a:pt x="253" y="261"/>
                  </a:lnTo>
                  <a:lnTo>
                    <a:pt x="255" y="261"/>
                  </a:lnTo>
                  <a:lnTo>
                    <a:pt x="255" y="261"/>
                  </a:lnTo>
                  <a:lnTo>
                    <a:pt x="253" y="261"/>
                  </a:lnTo>
                  <a:lnTo>
                    <a:pt x="253" y="261"/>
                  </a:lnTo>
                  <a:lnTo>
                    <a:pt x="253" y="261"/>
                  </a:lnTo>
                  <a:lnTo>
                    <a:pt x="253" y="256"/>
                  </a:lnTo>
                  <a:lnTo>
                    <a:pt x="255" y="256"/>
                  </a:lnTo>
                  <a:lnTo>
                    <a:pt x="255" y="256"/>
                  </a:lnTo>
                  <a:lnTo>
                    <a:pt x="257" y="256"/>
                  </a:lnTo>
                  <a:lnTo>
                    <a:pt x="257" y="254"/>
                  </a:lnTo>
                  <a:lnTo>
                    <a:pt x="257" y="254"/>
                  </a:lnTo>
                  <a:lnTo>
                    <a:pt x="257" y="254"/>
                  </a:lnTo>
                  <a:lnTo>
                    <a:pt x="260" y="251"/>
                  </a:lnTo>
                  <a:lnTo>
                    <a:pt x="260" y="251"/>
                  </a:lnTo>
                  <a:lnTo>
                    <a:pt x="265" y="249"/>
                  </a:lnTo>
                  <a:lnTo>
                    <a:pt x="265" y="249"/>
                  </a:lnTo>
                  <a:lnTo>
                    <a:pt x="265" y="249"/>
                  </a:lnTo>
                  <a:lnTo>
                    <a:pt x="267" y="249"/>
                  </a:lnTo>
                  <a:lnTo>
                    <a:pt x="267" y="251"/>
                  </a:lnTo>
                  <a:lnTo>
                    <a:pt x="269" y="251"/>
                  </a:lnTo>
                  <a:lnTo>
                    <a:pt x="269" y="251"/>
                  </a:lnTo>
                  <a:lnTo>
                    <a:pt x="269" y="251"/>
                  </a:lnTo>
                  <a:lnTo>
                    <a:pt x="269" y="254"/>
                  </a:lnTo>
                  <a:lnTo>
                    <a:pt x="269" y="254"/>
                  </a:lnTo>
                  <a:lnTo>
                    <a:pt x="267" y="254"/>
                  </a:lnTo>
                  <a:lnTo>
                    <a:pt x="267" y="254"/>
                  </a:lnTo>
                  <a:lnTo>
                    <a:pt x="267" y="256"/>
                  </a:lnTo>
                  <a:lnTo>
                    <a:pt x="267" y="256"/>
                  </a:lnTo>
                  <a:lnTo>
                    <a:pt x="267" y="256"/>
                  </a:lnTo>
                  <a:lnTo>
                    <a:pt x="272" y="256"/>
                  </a:lnTo>
                  <a:lnTo>
                    <a:pt x="272" y="256"/>
                  </a:lnTo>
                  <a:lnTo>
                    <a:pt x="274" y="256"/>
                  </a:lnTo>
                  <a:lnTo>
                    <a:pt x="274" y="256"/>
                  </a:lnTo>
                  <a:lnTo>
                    <a:pt x="276" y="256"/>
                  </a:lnTo>
                  <a:lnTo>
                    <a:pt x="276" y="256"/>
                  </a:lnTo>
                  <a:lnTo>
                    <a:pt x="279" y="254"/>
                  </a:lnTo>
                  <a:lnTo>
                    <a:pt x="281" y="254"/>
                  </a:lnTo>
                  <a:lnTo>
                    <a:pt x="281" y="256"/>
                  </a:lnTo>
                  <a:lnTo>
                    <a:pt x="281" y="254"/>
                  </a:lnTo>
                  <a:lnTo>
                    <a:pt x="284" y="254"/>
                  </a:lnTo>
                  <a:lnTo>
                    <a:pt x="284" y="251"/>
                  </a:lnTo>
                  <a:lnTo>
                    <a:pt x="286" y="251"/>
                  </a:lnTo>
                  <a:lnTo>
                    <a:pt x="286" y="251"/>
                  </a:lnTo>
                  <a:lnTo>
                    <a:pt x="286" y="254"/>
                  </a:lnTo>
                  <a:lnTo>
                    <a:pt x="286" y="251"/>
                  </a:lnTo>
                  <a:lnTo>
                    <a:pt x="286" y="251"/>
                  </a:lnTo>
                  <a:lnTo>
                    <a:pt x="286" y="251"/>
                  </a:lnTo>
                  <a:lnTo>
                    <a:pt x="286" y="251"/>
                  </a:lnTo>
                  <a:lnTo>
                    <a:pt x="288" y="251"/>
                  </a:lnTo>
                  <a:lnTo>
                    <a:pt x="288" y="251"/>
                  </a:lnTo>
                  <a:lnTo>
                    <a:pt x="288" y="251"/>
                  </a:lnTo>
                  <a:lnTo>
                    <a:pt x="291" y="251"/>
                  </a:lnTo>
                  <a:lnTo>
                    <a:pt x="291" y="251"/>
                  </a:lnTo>
                  <a:lnTo>
                    <a:pt x="291" y="251"/>
                  </a:lnTo>
                  <a:lnTo>
                    <a:pt x="293" y="251"/>
                  </a:lnTo>
                  <a:lnTo>
                    <a:pt x="293" y="251"/>
                  </a:lnTo>
                  <a:lnTo>
                    <a:pt x="293" y="251"/>
                  </a:lnTo>
                  <a:lnTo>
                    <a:pt x="295" y="251"/>
                  </a:lnTo>
                  <a:lnTo>
                    <a:pt x="295" y="251"/>
                  </a:lnTo>
                  <a:lnTo>
                    <a:pt x="295" y="254"/>
                  </a:lnTo>
                  <a:lnTo>
                    <a:pt x="295" y="254"/>
                  </a:lnTo>
                  <a:lnTo>
                    <a:pt x="298" y="254"/>
                  </a:lnTo>
                  <a:close/>
                  <a:moveTo>
                    <a:pt x="305" y="218"/>
                  </a:moveTo>
                  <a:lnTo>
                    <a:pt x="307" y="218"/>
                  </a:lnTo>
                  <a:lnTo>
                    <a:pt x="307" y="218"/>
                  </a:lnTo>
                  <a:lnTo>
                    <a:pt x="310" y="216"/>
                  </a:lnTo>
                  <a:lnTo>
                    <a:pt x="310" y="216"/>
                  </a:lnTo>
                  <a:lnTo>
                    <a:pt x="307" y="216"/>
                  </a:lnTo>
                  <a:lnTo>
                    <a:pt x="307" y="216"/>
                  </a:lnTo>
                  <a:lnTo>
                    <a:pt x="307" y="216"/>
                  </a:lnTo>
                  <a:lnTo>
                    <a:pt x="307" y="216"/>
                  </a:lnTo>
                  <a:lnTo>
                    <a:pt x="305" y="218"/>
                  </a:lnTo>
                  <a:lnTo>
                    <a:pt x="305" y="218"/>
                  </a:lnTo>
                  <a:close/>
                  <a:moveTo>
                    <a:pt x="170" y="3"/>
                  </a:moveTo>
                  <a:lnTo>
                    <a:pt x="170" y="3"/>
                  </a:lnTo>
                  <a:lnTo>
                    <a:pt x="170" y="3"/>
                  </a:lnTo>
                  <a:lnTo>
                    <a:pt x="172" y="3"/>
                  </a:lnTo>
                  <a:lnTo>
                    <a:pt x="172" y="3"/>
                  </a:lnTo>
                  <a:lnTo>
                    <a:pt x="172" y="3"/>
                  </a:lnTo>
                  <a:lnTo>
                    <a:pt x="175" y="3"/>
                  </a:lnTo>
                  <a:lnTo>
                    <a:pt x="175" y="3"/>
                  </a:lnTo>
                  <a:lnTo>
                    <a:pt x="175" y="3"/>
                  </a:lnTo>
                  <a:lnTo>
                    <a:pt x="175" y="3"/>
                  </a:lnTo>
                  <a:lnTo>
                    <a:pt x="172" y="3"/>
                  </a:lnTo>
                  <a:lnTo>
                    <a:pt x="172" y="0"/>
                  </a:lnTo>
                  <a:lnTo>
                    <a:pt x="170" y="3"/>
                  </a:lnTo>
                  <a:lnTo>
                    <a:pt x="170" y="3"/>
                  </a:lnTo>
                  <a:lnTo>
                    <a:pt x="170" y="3"/>
                  </a:lnTo>
                  <a:lnTo>
                    <a:pt x="170" y="3"/>
                  </a:lnTo>
                  <a:lnTo>
                    <a:pt x="170" y="3"/>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1" name="Freeform 13"/>
            <p:cNvSpPr>
              <a:spLocks noEditPoints="1"/>
            </p:cNvSpPr>
            <p:nvPr/>
          </p:nvSpPr>
          <p:spPr bwMode="auto">
            <a:xfrm>
              <a:off x="5769294" y="2276554"/>
              <a:ext cx="1447502" cy="2197475"/>
            </a:xfrm>
            <a:custGeom>
              <a:avLst/>
              <a:gdLst>
                <a:gd name="T0" fmla="*/ 10 w 828"/>
                <a:gd name="T1" fmla="*/ 710 h 1257"/>
                <a:gd name="T2" fmla="*/ 12 w 828"/>
                <a:gd name="T3" fmla="*/ 658 h 1257"/>
                <a:gd name="T4" fmla="*/ 592 w 828"/>
                <a:gd name="T5" fmla="*/ 92 h 1257"/>
                <a:gd name="T6" fmla="*/ 784 w 828"/>
                <a:gd name="T7" fmla="*/ 78 h 1257"/>
                <a:gd name="T8" fmla="*/ 630 w 828"/>
                <a:gd name="T9" fmla="*/ 54 h 1257"/>
                <a:gd name="T10" fmla="*/ 828 w 828"/>
                <a:gd name="T11" fmla="*/ 68 h 1257"/>
                <a:gd name="T12" fmla="*/ 791 w 828"/>
                <a:gd name="T13" fmla="*/ 73 h 1257"/>
                <a:gd name="T14" fmla="*/ 781 w 828"/>
                <a:gd name="T15" fmla="*/ 75 h 1257"/>
                <a:gd name="T16" fmla="*/ 769 w 828"/>
                <a:gd name="T17" fmla="*/ 42 h 1257"/>
                <a:gd name="T18" fmla="*/ 736 w 828"/>
                <a:gd name="T19" fmla="*/ 14 h 1257"/>
                <a:gd name="T20" fmla="*/ 715 w 828"/>
                <a:gd name="T21" fmla="*/ 4 h 1257"/>
                <a:gd name="T22" fmla="*/ 708 w 828"/>
                <a:gd name="T23" fmla="*/ 26 h 1257"/>
                <a:gd name="T24" fmla="*/ 691 w 828"/>
                <a:gd name="T25" fmla="*/ 26 h 1257"/>
                <a:gd name="T26" fmla="*/ 684 w 828"/>
                <a:gd name="T27" fmla="*/ 14 h 1257"/>
                <a:gd name="T28" fmla="*/ 677 w 828"/>
                <a:gd name="T29" fmla="*/ 33 h 1257"/>
                <a:gd name="T30" fmla="*/ 665 w 828"/>
                <a:gd name="T31" fmla="*/ 52 h 1257"/>
                <a:gd name="T32" fmla="*/ 660 w 828"/>
                <a:gd name="T33" fmla="*/ 33 h 1257"/>
                <a:gd name="T34" fmla="*/ 646 w 828"/>
                <a:gd name="T35" fmla="*/ 47 h 1257"/>
                <a:gd name="T36" fmla="*/ 630 w 828"/>
                <a:gd name="T37" fmla="*/ 61 h 1257"/>
                <a:gd name="T38" fmla="*/ 639 w 828"/>
                <a:gd name="T39" fmla="*/ 75 h 1257"/>
                <a:gd name="T40" fmla="*/ 632 w 828"/>
                <a:gd name="T41" fmla="*/ 85 h 1257"/>
                <a:gd name="T42" fmla="*/ 615 w 828"/>
                <a:gd name="T43" fmla="*/ 87 h 1257"/>
                <a:gd name="T44" fmla="*/ 627 w 828"/>
                <a:gd name="T45" fmla="*/ 94 h 1257"/>
                <a:gd name="T46" fmla="*/ 608 w 828"/>
                <a:gd name="T47" fmla="*/ 92 h 1257"/>
                <a:gd name="T48" fmla="*/ 589 w 828"/>
                <a:gd name="T49" fmla="*/ 106 h 1257"/>
                <a:gd name="T50" fmla="*/ 601 w 828"/>
                <a:gd name="T51" fmla="*/ 127 h 1257"/>
                <a:gd name="T52" fmla="*/ 615 w 828"/>
                <a:gd name="T53" fmla="*/ 158 h 1257"/>
                <a:gd name="T54" fmla="*/ 563 w 828"/>
                <a:gd name="T55" fmla="*/ 158 h 1257"/>
                <a:gd name="T56" fmla="*/ 549 w 828"/>
                <a:gd name="T57" fmla="*/ 154 h 1257"/>
                <a:gd name="T58" fmla="*/ 542 w 828"/>
                <a:gd name="T59" fmla="*/ 163 h 1257"/>
                <a:gd name="T60" fmla="*/ 561 w 828"/>
                <a:gd name="T61" fmla="*/ 196 h 1257"/>
                <a:gd name="T62" fmla="*/ 547 w 828"/>
                <a:gd name="T63" fmla="*/ 213 h 1257"/>
                <a:gd name="T64" fmla="*/ 526 w 828"/>
                <a:gd name="T65" fmla="*/ 175 h 1257"/>
                <a:gd name="T66" fmla="*/ 504 w 828"/>
                <a:gd name="T67" fmla="*/ 180 h 1257"/>
                <a:gd name="T68" fmla="*/ 473 w 828"/>
                <a:gd name="T69" fmla="*/ 220 h 1257"/>
                <a:gd name="T70" fmla="*/ 454 w 828"/>
                <a:gd name="T71" fmla="*/ 286 h 1257"/>
                <a:gd name="T72" fmla="*/ 339 w 828"/>
                <a:gd name="T73" fmla="*/ 371 h 1257"/>
                <a:gd name="T74" fmla="*/ 277 w 828"/>
                <a:gd name="T75" fmla="*/ 390 h 1257"/>
                <a:gd name="T76" fmla="*/ 218 w 828"/>
                <a:gd name="T77" fmla="*/ 407 h 1257"/>
                <a:gd name="T78" fmla="*/ 173 w 828"/>
                <a:gd name="T79" fmla="*/ 419 h 1257"/>
                <a:gd name="T80" fmla="*/ 83 w 828"/>
                <a:gd name="T81" fmla="*/ 485 h 1257"/>
                <a:gd name="T82" fmla="*/ 62 w 828"/>
                <a:gd name="T83" fmla="*/ 504 h 1257"/>
                <a:gd name="T84" fmla="*/ 45 w 828"/>
                <a:gd name="T85" fmla="*/ 549 h 1257"/>
                <a:gd name="T86" fmla="*/ 36 w 828"/>
                <a:gd name="T87" fmla="*/ 648 h 1257"/>
                <a:gd name="T88" fmla="*/ 66 w 828"/>
                <a:gd name="T89" fmla="*/ 722 h 1257"/>
                <a:gd name="T90" fmla="*/ 40 w 828"/>
                <a:gd name="T91" fmla="*/ 729 h 1257"/>
                <a:gd name="T92" fmla="*/ 38 w 828"/>
                <a:gd name="T93" fmla="*/ 729 h 1257"/>
                <a:gd name="T94" fmla="*/ 31 w 828"/>
                <a:gd name="T95" fmla="*/ 738 h 1257"/>
                <a:gd name="T96" fmla="*/ 17 w 828"/>
                <a:gd name="T97" fmla="*/ 736 h 1257"/>
                <a:gd name="T98" fmla="*/ 99 w 828"/>
                <a:gd name="T99" fmla="*/ 921 h 1257"/>
                <a:gd name="T100" fmla="*/ 137 w 828"/>
                <a:gd name="T101" fmla="*/ 1077 h 1257"/>
                <a:gd name="T102" fmla="*/ 130 w 828"/>
                <a:gd name="T103" fmla="*/ 1115 h 1257"/>
                <a:gd name="T104" fmla="*/ 104 w 828"/>
                <a:gd name="T105" fmla="*/ 1209 h 1257"/>
                <a:gd name="T106" fmla="*/ 173 w 828"/>
                <a:gd name="T107" fmla="*/ 1250 h 1257"/>
                <a:gd name="T108" fmla="*/ 230 w 828"/>
                <a:gd name="T109" fmla="*/ 1252 h 1257"/>
                <a:gd name="T110" fmla="*/ 256 w 828"/>
                <a:gd name="T111" fmla="*/ 1243 h 1257"/>
                <a:gd name="T112" fmla="*/ 310 w 828"/>
                <a:gd name="T113" fmla="*/ 1219 h 1257"/>
                <a:gd name="T114" fmla="*/ 372 w 828"/>
                <a:gd name="T115" fmla="*/ 1186 h 1257"/>
                <a:gd name="T116" fmla="*/ 443 w 828"/>
                <a:gd name="T117" fmla="*/ 1179 h 1257"/>
                <a:gd name="T118" fmla="*/ 502 w 828"/>
                <a:gd name="T119" fmla="*/ 1191 h 1257"/>
                <a:gd name="T120" fmla="*/ 547 w 828"/>
                <a:gd name="T121" fmla="*/ 1141 h 1257"/>
                <a:gd name="T122" fmla="*/ 781 w 828"/>
                <a:gd name="T123" fmla="*/ 1060 h 1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8" h="1257">
                  <a:moveTo>
                    <a:pt x="133" y="1086"/>
                  </a:moveTo>
                  <a:lnTo>
                    <a:pt x="133" y="1086"/>
                  </a:lnTo>
                  <a:lnTo>
                    <a:pt x="135" y="1086"/>
                  </a:lnTo>
                  <a:lnTo>
                    <a:pt x="135" y="1084"/>
                  </a:lnTo>
                  <a:lnTo>
                    <a:pt x="133" y="1082"/>
                  </a:lnTo>
                  <a:lnTo>
                    <a:pt x="133" y="1082"/>
                  </a:lnTo>
                  <a:lnTo>
                    <a:pt x="133" y="1082"/>
                  </a:lnTo>
                  <a:lnTo>
                    <a:pt x="133" y="1084"/>
                  </a:lnTo>
                  <a:lnTo>
                    <a:pt x="133" y="1084"/>
                  </a:lnTo>
                  <a:lnTo>
                    <a:pt x="133" y="1086"/>
                  </a:lnTo>
                  <a:close/>
                  <a:moveTo>
                    <a:pt x="125" y="1075"/>
                  </a:moveTo>
                  <a:lnTo>
                    <a:pt x="128" y="1072"/>
                  </a:lnTo>
                  <a:lnTo>
                    <a:pt x="128" y="1072"/>
                  </a:lnTo>
                  <a:lnTo>
                    <a:pt x="128" y="1072"/>
                  </a:lnTo>
                  <a:lnTo>
                    <a:pt x="125" y="1072"/>
                  </a:lnTo>
                  <a:lnTo>
                    <a:pt x="125" y="1072"/>
                  </a:lnTo>
                  <a:lnTo>
                    <a:pt x="125" y="1072"/>
                  </a:lnTo>
                  <a:lnTo>
                    <a:pt x="123" y="1072"/>
                  </a:lnTo>
                  <a:lnTo>
                    <a:pt x="123" y="1075"/>
                  </a:lnTo>
                  <a:lnTo>
                    <a:pt x="123" y="1075"/>
                  </a:lnTo>
                  <a:lnTo>
                    <a:pt x="125" y="1075"/>
                  </a:lnTo>
                  <a:lnTo>
                    <a:pt x="125" y="1075"/>
                  </a:lnTo>
                  <a:close/>
                  <a:moveTo>
                    <a:pt x="40" y="864"/>
                  </a:moveTo>
                  <a:lnTo>
                    <a:pt x="38" y="864"/>
                  </a:lnTo>
                  <a:lnTo>
                    <a:pt x="38" y="864"/>
                  </a:lnTo>
                  <a:lnTo>
                    <a:pt x="38" y="864"/>
                  </a:lnTo>
                  <a:lnTo>
                    <a:pt x="38" y="866"/>
                  </a:lnTo>
                  <a:lnTo>
                    <a:pt x="38" y="866"/>
                  </a:lnTo>
                  <a:lnTo>
                    <a:pt x="38" y="866"/>
                  </a:lnTo>
                  <a:lnTo>
                    <a:pt x="38" y="866"/>
                  </a:lnTo>
                  <a:lnTo>
                    <a:pt x="40" y="866"/>
                  </a:lnTo>
                  <a:lnTo>
                    <a:pt x="40" y="864"/>
                  </a:lnTo>
                  <a:lnTo>
                    <a:pt x="40" y="864"/>
                  </a:lnTo>
                  <a:lnTo>
                    <a:pt x="40" y="864"/>
                  </a:lnTo>
                  <a:lnTo>
                    <a:pt x="40" y="864"/>
                  </a:lnTo>
                  <a:close/>
                  <a:moveTo>
                    <a:pt x="14" y="729"/>
                  </a:moveTo>
                  <a:lnTo>
                    <a:pt x="14" y="729"/>
                  </a:lnTo>
                  <a:lnTo>
                    <a:pt x="14" y="729"/>
                  </a:lnTo>
                  <a:lnTo>
                    <a:pt x="14" y="729"/>
                  </a:lnTo>
                  <a:lnTo>
                    <a:pt x="17" y="726"/>
                  </a:lnTo>
                  <a:lnTo>
                    <a:pt x="17" y="726"/>
                  </a:lnTo>
                  <a:lnTo>
                    <a:pt x="14" y="724"/>
                  </a:lnTo>
                  <a:lnTo>
                    <a:pt x="14" y="724"/>
                  </a:lnTo>
                  <a:lnTo>
                    <a:pt x="14" y="722"/>
                  </a:lnTo>
                  <a:lnTo>
                    <a:pt x="14" y="722"/>
                  </a:lnTo>
                  <a:lnTo>
                    <a:pt x="14" y="722"/>
                  </a:lnTo>
                  <a:lnTo>
                    <a:pt x="14" y="722"/>
                  </a:lnTo>
                  <a:lnTo>
                    <a:pt x="14" y="719"/>
                  </a:lnTo>
                  <a:lnTo>
                    <a:pt x="12" y="719"/>
                  </a:lnTo>
                  <a:lnTo>
                    <a:pt x="12" y="719"/>
                  </a:lnTo>
                  <a:lnTo>
                    <a:pt x="12" y="717"/>
                  </a:lnTo>
                  <a:lnTo>
                    <a:pt x="12" y="717"/>
                  </a:lnTo>
                  <a:lnTo>
                    <a:pt x="12" y="717"/>
                  </a:lnTo>
                  <a:lnTo>
                    <a:pt x="12" y="719"/>
                  </a:lnTo>
                  <a:lnTo>
                    <a:pt x="12" y="719"/>
                  </a:lnTo>
                  <a:lnTo>
                    <a:pt x="10" y="719"/>
                  </a:lnTo>
                  <a:lnTo>
                    <a:pt x="10" y="717"/>
                  </a:lnTo>
                  <a:lnTo>
                    <a:pt x="12" y="715"/>
                  </a:lnTo>
                  <a:lnTo>
                    <a:pt x="10" y="712"/>
                  </a:lnTo>
                  <a:lnTo>
                    <a:pt x="10" y="710"/>
                  </a:lnTo>
                  <a:lnTo>
                    <a:pt x="7" y="705"/>
                  </a:lnTo>
                  <a:lnTo>
                    <a:pt x="7" y="705"/>
                  </a:lnTo>
                  <a:lnTo>
                    <a:pt x="7" y="703"/>
                  </a:lnTo>
                  <a:lnTo>
                    <a:pt x="7" y="698"/>
                  </a:lnTo>
                  <a:lnTo>
                    <a:pt x="5" y="696"/>
                  </a:lnTo>
                  <a:lnTo>
                    <a:pt x="5" y="693"/>
                  </a:lnTo>
                  <a:lnTo>
                    <a:pt x="5" y="693"/>
                  </a:lnTo>
                  <a:lnTo>
                    <a:pt x="5" y="691"/>
                  </a:lnTo>
                  <a:lnTo>
                    <a:pt x="5" y="691"/>
                  </a:lnTo>
                  <a:lnTo>
                    <a:pt x="5" y="691"/>
                  </a:lnTo>
                  <a:lnTo>
                    <a:pt x="5" y="691"/>
                  </a:lnTo>
                  <a:lnTo>
                    <a:pt x="2" y="691"/>
                  </a:lnTo>
                  <a:lnTo>
                    <a:pt x="2" y="691"/>
                  </a:lnTo>
                  <a:lnTo>
                    <a:pt x="2" y="691"/>
                  </a:lnTo>
                  <a:lnTo>
                    <a:pt x="0" y="691"/>
                  </a:lnTo>
                  <a:lnTo>
                    <a:pt x="0" y="693"/>
                  </a:lnTo>
                  <a:lnTo>
                    <a:pt x="0" y="696"/>
                  </a:lnTo>
                  <a:lnTo>
                    <a:pt x="0" y="696"/>
                  </a:lnTo>
                  <a:lnTo>
                    <a:pt x="0" y="698"/>
                  </a:lnTo>
                  <a:lnTo>
                    <a:pt x="2" y="703"/>
                  </a:lnTo>
                  <a:lnTo>
                    <a:pt x="2" y="705"/>
                  </a:lnTo>
                  <a:lnTo>
                    <a:pt x="2" y="708"/>
                  </a:lnTo>
                  <a:lnTo>
                    <a:pt x="2" y="708"/>
                  </a:lnTo>
                  <a:lnTo>
                    <a:pt x="2" y="708"/>
                  </a:lnTo>
                  <a:lnTo>
                    <a:pt x="5" y="712"/>
                  </a:lnTo>
                  <a:lnTo>
                    <a:pt x="7" y="717"/>
                  </a:lnTo>
                  <a:lnTo>
                    <a:pt x="10" y="719"/>
                  </a:lnTo>
                  <a:lnTo>
                    <a:pt x="12" y="722"/>
                  </a:lnTo>
                  <a:lnTo>
                    <a:pt x="12" y="722"/>
                  </a:lnTo>
                  <a:lnTo>
                    <a:pt x="12" y="724"/>
                  </a:lnTo>
                  <a:lnTo>
                    <a:pt x="12" y="726"/>
                  </a:lnTo>
                  <a:lnTo>
                    <a:pt x="14" y="729"/>
                  </a:lnTo>
                  <a:close/>
                  <a:moveTo>
                    <a:pt x="7" y="677"/>
                  </a:moveTo>
                  <a:lnTo>
                    <a:pt x="7" y="679"/>
                  </a:lnTo>
                  <a:lnTo>
                    <a:pt x="7" y="679"/>
                  </a:lnTo>
                  <a:lnTo>
                    <a:pt x="10" y="677"/>
                  </a:lnTo>
                  <a:lnTo>
                    <a:pt x="10" y="677"/>
                  </a:lnTo>
                  <a:lnTo>
                    <a:pt x="10" y="674"/>
                  </a:lnTo>
                  <a:lnTo>
                    <a:pt x="10" y="674"/>
                  </a:lnTo>
                  <a:lnTo>
                    <a:pt x="10" y="672"/>
                  </a:lnTo>
                  <a:lnTo>
                    <a:pt x="10" y="670"/>
                  </a:lnTo>
                  <a:lnTo>
                    <a:pt x="10" y="667"/>
                  </a:lnTo>
                  <a:lnTo>
                    <a:pt x="10" y="667"/>
                  </a:lnTo>
                  <a:lnTo>
                    <a:pt x="10" y="667"/>
                  </a:lnTo>
                  <a:lnTo>
                    <a:pt x="10" y="665"/>
                  </a:lnTo>
                  <a:lnTo>
                    <a:pt x="10" y="665"/>
                  </a:lnTo>
                  <a:lnTo>
                    <a:pt x="10" y="663"/>
                  </a:lnTo>
                  <a:lnTo>
                    <a:pt x="10" y="663"/>
                  </a:lnTo>
                  <a:lnTo>
                    <a:pt x="10" y="665"/>
                  </a:lnTo>
                  <a:lnTo>
                    <a:pt x="10" y="670"/>
                  </a:lnTo>
                  <a:lnTo>
                    <a:pt x="10" y="672"/>
                  </a:lnTo>
                  <a:lnTo>
                    <a:pt x="7" y="677"/>
                  </a:lnTo>
                  <a:lnTo>
                    <a:pt x="7" y="677"/>
                  </a:lnTo>
                  <a:lnTo>
                    <a:pt x="7" y="677"/>
                  </a:lnTo>
                  <a:close/>
                  <a:moveTo>
                    <a:pt x="10" y="660"/>
                  </a:moveTo>
                  <a:lnTo>
                    <a:pt x="10" y="660"/>
                  </a:lnTo>
                  <a:lnTo>
                    <a:pt x="10" y="663"/>
                  </a:lnTo>
                  <a:lnTo>
                    <a:pt x="12" y="660"/>
                  </a:lnTo>
                  <a:lnTo>
                    <a:pt x="12" y="660"/>
                  </a:lnTo>
                  <a:lnTo>
                    <a:pt x="12" y="658"/>
                  </a:lnTo>
                  <a:lnTo>
                    <a:pt x="12" y="658"/>
                  </a:lnTo>
                  <a:lnTo>
                    <a:pt x="12" y="655"/>
                  </a:lnTo>
                  <a:lnTo>
                    <a:pt x="12" y="651"/>
                  </a:lnTo>
                  <a:lnTo>
                    <a:pt x="12" y="648"/>
                  </a:lnTo>
                  <a:lnTo>
                    <a:pt x="12" y="648"/>
                  </a:lnTo>
                  <a:lnTo>
                    <a:pt x="12" y="651"/>
                  </a:lnTo>
                  <a:lnTo>
                    <a:pt x="10" y="660"/>
                  </a:lnTo>
                  <a:lnTo>
                    <a:pt x="10" y="660"/>
                  </a:lnTo>
                  <a:lnTo>
                    <a:pt x="10" y="660"/>
                  </a:lnTo>
                  <a:close/>
                  <a:moveTo>
                    <a:pt x="123" y="421"/>
                  </a:moveTo>
                  <a:lnTo>
                    <a:pt x="123" y="419"/>
                  </a:lnTo>
                  <a:lnTo>
                    <a:pt x="125" y="419"/>
                  </a:lnTo>
                  <a:lnTo>
                    <a:pt x="125" y="419"/>
                  </a:lnTo>
                  <a:lnTo>
                    <a:pt x="125" y="419"/>
                  </a:lnTo>
                  <a:lnTo>
                    <a:pt x="125" y="419"/>
                  </a:lnTo>
                  <a:lnTo>
                    <a:pt x="125" y="421"/>
                  </a:lnTo>
                  <a:lnTo>
                    <a:pt x="128" y="419"/>
                  </a:lnTo>
                  <a:lnTo>
                    <a:pt x="128" y="419"/>
                  </a:lnTo>
                  <a:lnTo>
                    <a:pt x="128" y="419"/>
                  </a:lnTo>
                  <a:lnTo>
                    <a:pt x="128" y="419"/>
                  </a:lnTo>
                  <a:lnTo>
                    <a:pt x="130" y="416"/>
                  </a:lnTo>
                  <a:lnTo>
                    <a:pt x="130" y="416"/>
                  </a:lnTo>
                  <a:lnTo>
                    <a:pt x="130" y="416"/>
                  </a:lnTo>
                  <a:lnTo>
                    <a:pt x="130" y="416"/>
                  </a:lnTo>
                  <a:lnTo>
                    <a:pt x="130" y="416"/>
                  </a:lnTo>
                  <a:lnTo>
                    <a:pt x="130" y="416"/>
                  </a:lnTo>
                  <a:lnTo>
                    <a:pt x="130" y="414"/>
                  </a:lnTo>
                  <a:lnTo>
                    <a:pt x="133" y="412"/>
                  </a:lnTo>
                  <a:lnTo>
                    <a:pt x="130" y="412"/>
                  </a:lnTo>
                  <a:lnTo>
                    <a:pt x="130" y="412"/>
                  </a:lnTo>
                  <a:lnTo>
                    <a:pt x="130" y="409"/>
                  </a:lnTo>
                  <a:lnTo>
                    <a:pt x="130" y="407"/>
                  </a:lnTo>
                  <a:lnTo>
                    <a:pt x="130" y="407"/>
                  </a:lnTo>
                  <a:lnTo>
                    <a:pt x="128" y="409"/>
                  </a:lnTo>
                  <a:lnTo>
                    <a:pt x="125" y="414"/>
                  </a:lnTo>
                  <a:lnTo>
                    <a:pt x="123" y="416"/>
                  </a:lnTo>
                  <a:lnTo>
                    <a:pt x="123" y="419"/>
                  </a:lnTo>
                  <a:lnTo>
                    <a:pt x="123" y="419"/>
                  </a:lnTo>
                  <a:lnTo>
                    <a:pt x="123" y="419"/>
                  </a:lnTo>
                  <a:lnTo>
                    <a:pt x="123" y="421"/>
                  </a:lnTo>
                  <a:close/>
                  <a:moveTo>
                    <a:pt x="589" y="94"/>
                  </a:moveTo>
                  <a:lnTo>
                    <a:pt x="589" y="94"/>
                  </a:lnTo>
                  <a:lnTo>
                    <a:pt x="589" y="94"/>
                  </a:lnTo>
                  <a:lnTo>
                    <a:pt x="592" y="94"/>
                  </a:lnTo>
                  <a:lnTo>
                    <a:pt x="592" y="94"/>
                  </a:lnTo>
                  <a:lnTo>
                    <a:pt x="592" y="92"/>
                  </a:lnTo>
                  <a:lnTo>
                    <a:pt x="592" y="92"/>
                  </a:lnTo>
                  <a:lnTo>
                    <a:pt x="592" y="92"/>
                  </a:lnTo>
                  <a:lnTo>
                    <a:pt x="592" y="94"/>
                  </a:lnTo>
                  <a:lnTo>
                    <a:pt x="594" y="94"/>
                  </a:lnTo>
                  <a:lnTo>
                    <a:pt x="594" y="92"/>
                  </a:lnTo>
                  <a:lnTo>
                    <a:pt x="594" y="92"/>
                  </a:lnTo>
                  <a:lnTo>
                    <a:pt x="594" y="92"/>
                  </a:lnTo>
                  <a:lnTo>
                    <a:pt x="594" y="92"/>
                  </a:lnTo>
                  <a:lnTo>
                    <a:pt x="594" y="92"/>
                  </a:lnTo>
                  <a:lnTo>
                    <a:pt x="594" y="90"/>
                  </a:lnTo>
                  <a:lnTo>
                    <a:pt x="594" y="90"/>
                  </a:lnTo>
                  <a:lnTo>
                    <a:pt x="594" y="90"/>
                  </a:lnTo>
                  <a:lnTo>
                    <a:pt x="592" y="90"/>
                  </a:lnTo>
                  <a:lnTo>
                    <a:pt x="592" y="92"/>
                  </a:lnTo>
                  <a:lnTo>
                    <a:pt x="592" y="92"/>
                  </a:lnTo>
                  <a:lnTo>
                    <a:pt x="589" y="92"/>
                  </a:lnTo>
                  <a:lnTo>
                    <a:pt x="589" y="92"/>
                  </a:lnTo>
                  <a:lnTo>
                    <a:pt x="589" y="92"/>
                  </a:lnTo>
                  <a:lnTo>
                    <a:pt x="589" y="94"/>
                  </a:lnTo>
                  <a:close/>
                  <a:moveTo>
                    <a:pt x="597" y="97"/>
                  </a:moveTo>
                  <a:lnTo>
                    <a:pt x="597" y="97"/>
                  </a:lnTo>
                  <a:lnTo>
                    <a:pt x="597" y="97"/>
                  </a:lnTo>
                  <a:lnTo>
                    <a:pt x="597" y="97"/>
                  </a:lnTo>
                  <a:lnTo>
                    <a:pt x="599" y="97"/>
                  </a:lnTo>
                  <a:lnTo>
                    <a:pt x="599" y="97"/>
                  </a:lnTo>
                  <a:lnTo>
                    <a:pt x="599" y="97"/>
                  </a:lnTo>
                  <a:lnTo>
                    <a:pt x="601" y="97"/>
                  </a:lnTo>
                  <a:lnTo>
                    <a:pt x="601" y="97"/>
                  </a:lnTo>
                  <a:lnTo>
                    <a:pt x="601" y="97"/>
                  </a:lnTo>
                  <a:lnTo>
                    <a:pt x="599" y="99"/>
                  </a:lnTo>
                  <a:lnTo>
                    <a:pt x="599" y="99"/>
                  </a:lnTo>
                  <a:lnTo>
                    <a:pt x="599" y="99"/>
                  </a:lnTo>
                  <a:lnTo>
                    <a:pt x="597" y="99"/>
                  </a:lnTo>
                  <a:lnTo>
                    <a:pt x="597" y="99"/>
                  </a:lnTo>
                  <a:lnTo>
                    <a:pt x="599" y="101"/>
                  </a:lnTo>
                  <a:lnTo>
                    <a:pt x="599" y="101"/>
                  </a:lnTo>
                  <a:lnTo>
                    <a:pt x="599" y="101"/>
                  </a:lnTo>
                  <a:lnTo>
                    <a:pt x="604" y="99"/>
                  </a:lnTo>
                  <a:lnTo>
                    <a:pt x="604" y="99"/>
                  </a:lnTo>
                  <a:lnTo>
                    <a:pt x="604" y="99"/>
                  </a:lnTo>
                  <a:lnTo>
                    <a:pt x="601" y="97"/>
                  </a:lnTo>
                  <a:lnTo>
                    <a:pt x="601" y="94"/>
                  </a:lnTo>
                  <a:lnTo>
                    <a:pt x="601" y="94"/>
                  </a:lnTo>
                  <a:lnTo>
                    <a:pt x="601" y="94"/>
                  </a:lnTo>
                  <a:lnTo>
                    <a:pt x="599" y="94"/>
                  </a:lnTo>
                  <a:lnTo>
                    <a:pt x="599" y="94"/>
                  </a:lnTo>
                  <a:lnTo>
                    <a:pt x="599" y="92"/>
                  </a:lnTo>
                  <a:lnTo>
                    <a:pt x="601" y="90"/>
                  </a:lnTo>
                  <a:lnTo>
                    <a:pt x="601" y="90"/>
                  </a:lnTo>
                  <a:lnTo>
                    <a:pt x="599" y="90"/>
                  </a:lnTo>
                  <a:lnTo>
                    <a:pt x="597" y="92"/>
                  </a:lnTo>
                  <a:lnTo>
                    <a:pt x="597" y="92"/>
                  </a:lnTo>
                  <a:lnTo>
                    <a:pt x="597" y="92"/>
                  </a:lnTo>
                  <a:lnTo>
                    <a:pt x="597" y="92"/>
                  </a:lnTo>
                  <a:lnTo>
                    <a:pt x="597" y="94"/>
                  </a:lnTo>
                  <a:lnTo>
                    <a:pt x="597" y="94"/>
                  </a:lnTo>
                  <a:lnTo>
                    <a:pt x="597" y="94"/>
                  </a:lnTo>
                  <a:lnTo>
                    <a:pt x="597" y="94"/>
                  </a:lnTo>
                  <a:lnTo>
                    <a:pt x="597" y="94"/>
                  </a:lnTo>
                  <a:lnTo>
                    <a:pt x="597" y="94"/>
                  </a:lnTo>
                  <a:lnTo>
                    <a:pt x="597" y="94"/>
                  </a:lnTo>
                  <a:lnTo>
                    <a:pt x="597" y="94"/>
                  </a:lnTo>
                  <a:lnTo>
                    <a:pt x="597" y="94"/>
                  </a:lnTo>
                  <a:lnTo>
                    <a:pt x="597" y="97"/>
                  </a:lnTo>
                  <a:lnTo>
                    <a:pt x="594" y="97"/>
                  </a:lnTo>
                  <a:lnTo>
                    <a:pt x="597" y="97"/>
                  </a:lnTo>
                  <a:lnTo>
                    <a:pt x="597" y="97"/>
                  </a:lnTo>
                  <a:close/>
                  <a:moveTo>
                    <a:pt x="786" y="83"/>
                  </a:moveTo>
                  <a:lnTo>
                    <a:pt x="786" y="80"/>
                  </a:lnTo>
                  <a:lnTo>
                    <a:pt x="786" y="80"/>
                  </a:lnTo>
                  <a:lnTo>
                    <a:pt x="786" y="80"/>
                  </a:lnTo>
                  <a:lnTo>
                    <a:pt x="786" y="80"/>
                  </a:lnTo>
                  <a:lnTo>
                    <a:pt x="784" y="78"/>
                  </a:lnTo>
                  <a:lnTo>
                    <a:pt x="784" y="78"/>
                  </a:lnTo>
                  <a:lnTo>
                    <a:pt x="784" y="78"/>
                  </a:lnTo>
                  <a:lnTo>
                    <a:pt x="784" y="83"/>
                  </a:lnTo>
                  <a:lnTo>
                    <a:pt x="784" y="83"/>
                  </a:lnTo>
                  <a:lnTo>
                    <a:pt x="784" y="85"/>
                  </a:lnTo>
                  <a:lnTo>
                    <a:pt x="784" y="85"/>
                  </a:lnTo>
                  <a:lnTo>
                    <a:pt x="786" y="85"/>
                  </a:lnTo>
                  <a:lnTo>
                    <a:pt x="786" y="85"/>
                  </a:lnTo>
                  <a:lnTo>
                    <a:pt x="786" y="85"/>
                  </a:lnTo>
                  <a:lnTo>
                    <a:pt x="786" y="87"/>
                  </a:lnTo>
                  <a:lnTo>
                    <a:pt x="786" y="85"/>
                  </a:lnTo>
                  <a:lnTo>
                    <a:pt x="786" y="85"/>
                  </a:lnTo>
                  <a:lnTo>
                    <a:pt x="786" y="83"/>
                  </a:lnTo>
                  <a:lnTo>
                    <a:pt x="786" y="83"/>
                  </a:lnTo>
                  <a:lnTo>
                    <a:pt x="786" y="83"/>
                  </a:lnTo>
                  <a:close/>
                  <a:moveTo>
                    <a:pt x="615" y="75"/>
                  </a:moveTo>
                  <a:lnTo>
                    <a:pt x="618" y="75"/>
                  </a:lnTo>
                  <a:lnTo>
                    <a:pt x="618" y="75"/>
                  </a:lnTo>
                  <a:lnTo>
                    <a:pt x="618" y="75"/>
                  </a:lnTo>
                  <a:lnTo>
                    <a:pt x="618" y="75"/>
                  </a:lnTo>
                  <a:lnTo>
                    <a:pt x="618" y="75"/>
                  </a:lnTo>
                  <a:lnTo>
                    <a:pt x="620" y="78"/>
                  </a:lnTo>
                  <a:lnTo>
                    <a:pt x="620" y="78"/>
                  </a:lnTo>
                  <a:lnTo>
                    <a:pt x="620" y="75"/>
                  </a:lnTo>
                  <a:lnTo>
                    <a:pt x="620" y="75"/>
                  </a:lnTo>
                  <a:lnTo>
                    <a:pt x="620" y="75"/>
                  </a:lnTo>
                  <a:lnTo>
                    <a:pt x="620" y="75"/>
                  </a:lnTo>
                  <a:lnTo>
                    <a:pt x="618" y="75"/>
                  </a:lnTo>
                  <a:lnTo>
                    <a:pt x="620" y="73"/>
                  </a:lnTo>
                  <a:lnTo>
                    <a:pt x="620" y="73"/>
                  </a:lnTo>
                  <a:lnTo>
                    <a:pt x="620" y="73"/>
                  </a:lnTo>
                  <a:lnTo>
                    <a:pt x="620" y="73"/>
                  </a:lnTo>
                  <a:lnTo>
                    <a:pt x="620" y="71"/>
                  </a:lnTo>
                  <a:lnTo>
                    <a:pt x="618" y="73"/>
                  </a:lnTo>
                  <a:lnTo>
                    <a:pt x="618" y="73"/>
                  </a:lnTo>
                  <a:lnTo>
                    <a:pt x="618" y="73"/>
                  </a:lnTo>
                  <a:lnTo>
                    <a:pt x="618" y="73"/>
                  </a:lnTo>
                  <a:lnTo>
                    <a:pt x="618" y="73"/>
                  </a:lnTo>
                  <a:lnTo>
                    <a:pt x="615" y="73"/>
                  </a:lnTo>
                  <a:lnTo>
                    <a:pt x="615" y="73"/>
                  </a:lnTo>
                  <a:lnTo>
                    <a:pt x="615" y="75"/>
                  </a:lnTo>
                  <a:lnTo>
                    <a:pt x="615" y="75"/>
                  </a:lnTo>
                  <a:close/>
                  <a:moveTo>
                    <a:pt x="795" y="73"/>
                  </a:moveTo>
                  <a:lnTo>
                    <a:pt x="798" y="75"/>
                  </a:lnTo>
                  <a:lnTo>
                    <a:pt x="800" y="78"/>
                  </a:lnTo>
                  <a:lnTo>
                    <a:pt x="800" y="75"/>
                  </a:lnTo>
                  <a:lnTo>
                    <a:pt x="800" y="75"/>
                  </a:lnTo>
                  <a:lnTo>
                    <a:pt x="798" y="73"/>
                  </a:lnTo>
                  <a:lnTo>
                    <a:pt x="798" y="73"/>
                  </a:lnTo>
                  <a:lnTo>
                    <a:pt x="798" y="73"/>
                  </a:lnTo>
                  <a:lnTo>
                    <a:pt x="798" y="68"/>
                  </a:lnTo>
                  <a:lnTo>
                    <a:pt x="795" y="68"/>
                  </a:lnTo>
                  <a:lnTo>
                    <a:pt x="795" y="68"/>
                  </a:lnTo>
                  <a:lnTo>
                    <a:pt x="795" y="68"/>
                  </a:lnTo>
                  <a:lnTo>
                    <a:pt x="795" y="71"/>
                  </a:lnTo>
                  <a:lnTo>
                    <a:pt x="795" y="73"/>
                  </a:lnTo>
                  <a:close/>
                  <a:moveTo>
                    <a:pt x="627" y="54"/>
                  </a:moveTo>
                  <a:lnTo>
                    <a:pt x="630" y="52"/>
                  </a:lnTo>
                  <a:lnTo>
                    <a:pt x="630" y="52"/>
                  </a:lnTo>
                  <a:lnTo>
                    <a:pt x="630" y="54"/>
                  </a:lnTo>
                  <a:lnTo>
                    <a:pt x="630" y="54"/>
                  </a:lnTo>
                  <a:lnTo>
                    <a:pt x="630" y="54"/>
                  </a:lnTo>
                  <a:lnTo>
                    <a:pt x="630" y="54"/>
                  </a:lnTo>
                  <a:lnTo>
                    <a:pt x="632" y="54"/>
                  </a:lnTo>
                  <a:lnTo>
                    <a:pt x="632" y="54"/>
                  </a:lnTo>
                  <a:lnTo>
                    <a:pt x="630" y="54"/>
                  </a:lnTo>
                  <a:lnTo>
                    <a:pt x="630" y="52"/>
                  </a:lnTo>
                  <a:lnTo>
                    <a:pt x="632" y="52"/>
                  </a:lnTo>
                  <a:lnTo>
                    <a:pt x="632" y="52"/>
                  </a:lnTo>
                  <a:lnTo>
                    <a:pt x="632" y="52"/>
                  </a:lnTo>
                  <a:lnTo>
                    <a:pt x="632" y="52"/>
                  </a:lnTo>
                  <a:lnTo>
                    <a:pt x="632" y="52"/>
                  </a:lnTo>
                  <a:lnTo>
                    <a:pt x="634" y="52"/>
                  </a:lnTo>
                  <a:lnTo>
                    <a:pt x="634" y="52"/>
                  </a:lnTo>
                  <a:lnTo>
                    <a:pt x="632" y="49"/>
                  </a:lnTo>
                  <a:lnTo>
                    <a:pt x="632" y="49"/>
                  </a:lnTo>
                  <a:lnTo>
                    <a:pt x="632" y="47"/>
                  </a:lnTo>
                  <a:lnTo>
                    <a:pt x="634" y="47"/>
                  </a:lnTo>
                  <a:lnTo>
                    <a:pt x="634" y="45"/>
                  </a:lnTo>
                  <a:lnTo>
                    <a:pt x="634" y="45"/>
                  </a:lnTo>
                  <a:lnTo>
                    <a:pt x="634" y="45"/>
                  </a:lnTo>
                  <a:lnTo>
                    <a:pt x="632" y="45"/>
                  </a:lnTo>
                  <a:lnTo>
                    <a:pt x="632" y="45"/>
                  </a:lnTo>
                  <a:lnTo>
                    <a:pt x="632" y="45"/>
                  </a:lnTo>
                  <a:lnTo>
                    <a:pt x="632" y="42"/>
                  </a:lnTo>
                  <a:lnTo>
                    <a:pt x="632" y="42"/>
                  </a:lnTo>
                  <a:lnTo>
                    <a:pt x="632" y="42"/>
                  </a:lnTo>
                  <a:lnTo>
                    <a:pt x="632" y="42"/>
                  </a:lnTo>
                  <a:lnTo>
                    <a:pt x="632" y="45"/>
                  </a:lnTo>
                  <a:lnTo>
                    <a:pt x="630" y="45"/>
                  </a:lnTo>
                  <a:lnTo>
                    <a:pt x="630" y="45"/>
                  </a:lnTo>
                  <a:lnTo>
                    <a:pt x="630" y="47"/>
                  </a:lnTo>
                  <a:lnTo>
                    <a:pt x="630" y="47"/>
                  </a:lnTo>
                  <a:lnTo>
                    <a:pt x="630" y="47"/>
                  </a:lnTo>
                  <a:lnTo>
                    <a:pt x="630" y="49"/>
                  </a:lnTo>
                  <a:lnTo>
                    <a:pt x="630" y="49"/>
                  </a:lnTo>
                  <a:lnTo>
                    <a:pt x="630" y="49"/>
                  </a:lnTo>
                  <a:lnTo>
                    <a:pt x="630" y="49"/>
                  </a:lnTo>
                  <a:lnTo>
                    <a:pt x="630" y="49"/>
                  </a:lnTo>
                  <a:lnTo>
                    <a:pt x="627" y="49"/>
                  </a:lnTo>
                  <a:lnTo>
                    <a:pt x="627" y="52"/>
                  </a:lnTo>
                  <a:lnTo>
                    <a:pt x="627" y="52"/>
                  </a:lnTo>
                  <a:lnTo>
                    <a:pt x="627" y="54"/>
                  </a:lnTo>
                  <a:lnTo>
                    <a:pt x="627" y="54"/>
                  </a:lnTo>
                  <a:close/>
                  <a:moveTo>
                    <a:pt x="701" y="11"/>
                  </a:moveTo>
                  <a:lnTo>
                    <a:pt x="701" y="11"/>
                  </a:lnTo>
                  <a:lnTo>
                    <a:pt x="703" y="11"/>
                  </a:lnTo>
                  <a:lnTo>
                    <a:pt x="703" y="11"/>
                  </a:lnTo>
                  <a:lnTo>
                    <a:pt x="703" y="11"/>
                  </a:lnTo>
                  <a:lnTo>
                    <a:pt x="705" y="11"/>
                  </a:lnTo>
                  <a:lnTo>
                    <a:pt x="705" y="11"/>
                  </a:lnTo>
                  <a:lnTo>
                    <a:pt x="705" y="11"/>
                  </a:lnTo>
                  <a:lnTo>
                    <a:pt x="708" y="11"/>
                  </a:lnTo>
                  <a:lnTo>
                    <a:pt x="708" y="11"/>
                  </a:lnTo>
                  <a:lnTo>
                    <a:pt x="705" y="9"/>
                  </a:lnTo>
                  <a:lnTo>
                    <a:pt x="703" y="9"/>
                  </a:lnTo>
                  <a:lnTo>
                    <a:pt x="703" y="9"/>
                  </a:lnTo>
                  <a:lnTo>
                    <a:pt x="701" y="9"/>
                  </a:lnTo>
                  <a:lnTo>
                    <a:pt x="701" y="9"/>
                  </a:lnTo>
                  <a:lnTo>
                    <a:pt x="701" y="11"/>
                  </a:lnTo>
                  <a:close/>
                  <a:moveTo>
                    <a:pt x="828" y="68"/>
                  </a:moveTo>
                  <a:lnTo>
                    <a:pt x="826" y="68"/>
                  </a:lnTo>
                  <a:lnTo>
                    <a:pt x="826" y="66"/>
                  </a:lnTo>
                  <a:lnTo>
                    <a:pt x="824" y="66"/>
                  </a:lnTo>
                  <a:lnTo>
                    <a:pt x="819" y="66"/>
                  </a:lnTo>
                  <a:lnTo>
                    <a:pt x="819" y="66"/>
                  </a:lnTo>
                  <a:lnTo>
                    <a:pt x="817" y="66"/>
                  </a:lnTo>
                  <a:lnTo>
                    <a:pt x="817" y="66"/>
                  </a:lnTo>
                  <a:lnTo>
                    <a:pt x="814" y="66"/>
                  </a:lnTo>
                  <a:lnTo>
                    <a:pt x="814" y="64"/>
                  </a:lnTo>
                  <a:lnTo>
                    <a:pt x="812" y="64"/>
                  </a:lnTo>
                  <a:lnTo>
                    <a:pt x="807" y="61"/>
                  </a:lnTo>
                  <a:lnTo>
                    <a:pt x="805" y="61"/>
                  </a:lnTo>
                  <a:lnTo>
                    <a:pt x="805" y="61"/>
                  </a:lnTo>
                  <a:lnTo>
                    <a:pt x="802" y="61"/>
                  </a:lnTo>
                  <a:lnTo>
                    <a:pt x="802" y="61"/>
                  </a:lnTo>
                  <a:lnTo>
                    <a:pt x="802" y="64"/>
                  </a:lnTo>
                  <a:lnTo>
                    <a:pt x="800" y="64"/>
                  </a:lnTo>
                  <a:lnTo>
                    <a:pt x="798" y="64"/>
                  </a:lnTo>
                  <a:lnTo>
                    <a:pt x="798" y="64"/>
                  </a:lnTo>
                  <a:lnTo>
                    <a:pt x="798" y="66"/>
                  </a:lnTo>
                  <a:lnTo>
                    <a:pt x="798" y="66"/>
                  </a:lnTo>
                  <a:lnTo>
                    <a:pt x="798" y="66"/>
                  </a:lnTo>
                  <a:lnTo>
                    <a:pt x="800" y="66"/>
                  </a:lnTo>
                  <a:lnTo>
                    <a:pt x="800" y="66"/>
                  </a:lnTo>
                  <a:lnTo>
                    <a:pt x="800" y="66"/>
                  </a:lnTo>
                  <a:lnTo>
                    <a:pt x="800" y="66"/>
                  </a:lnTo>
                  <a:lnTo>
                    <a:pt x="798" y="68"/>
                  </a:lnTo>
                  <a:lnTo>
                    <a:pt x="798" y="68"/>
                  </a:lnTo>
                  <a:lnTo>
                    <a:pt x="798" y="68"/>
                  </a:lnTo>
                  <a:lnTo>
                    <a:pt x="798" y="68"/>
                  </a:lnTo>
                  <a:lnTo>
                    <a:pt x="798" y="68"/>
                  </a:lnTo>
                  <a:lnTo>
                    <a:pt x="798" y="68"/>
                  </a:lnTo>
                  <a:lnTo>
                    <a:pt x="798" y="71"/>
                  </a:lnTo>
                  <a:lnTo>
                    <a:pt x="798" y="71"/>
                  </a:lnTo>
                  <a:lnTo>
                    <a:pt x="800" y="75"/>
                  </a:lnTo>
                  <a:lnTo>
                    <a:pt x="800" y="75"/>
                  </a:lnTo>
                  <a:lnTo>
                    <a:pt x="800" y="75"/>
                  </a:lnTo>
                  <a:lnTo>
                    <a:pt x="800" y="75"/>
                  </a:lnTo>
                  <a:lnTo>
                    <a:pt x="800" y="75"/>
                  </a:lnTo>
                  <a:lnTo>
                    <a:pt x="800" y="78"/>
                  </a:lnTo>
                  <a:lnTo>
                    <a:pt x="800" y="78"/>
                  </a:lnTo>
                  <a:lnTo>
                    <a:pt x="800" y="78"/>
                  </a:lnTo>
                  <a:lnTo>
                    <a:pt x="800" y="78"/>
                  </a:lnTo>
                  <a:lnTo>
                    <a:pt x="798" y="78"/>
                  </a:lnTo>
                  <a:lnTo>
                    <a:pt x="798" y="78"/>
                  </a:lnTo>
                  <a:lnTo>
                    <a:pt x="795" y="75"/>
                  </a:lnTo>
                  <a:lnTo>
                    <a:pt x="795" y="75"/>
                  </a:lnTo>
                  <a:lnTo>
                    <a:pt x="795" y="75"/>
                  </a:lnTo>
                  <a:lnTo>
                    <a:pt x="795" y="78"/>
                  </a:lnTo>
                  <a:lnTo>
                    <a:pt x="795" y="78"/>
                  </a:lnTo>
                  <a:lnTo>
                    <a:pt x="795" y="78"/>
                  </a:lnTo>
                  <a:lnTo>
                    <a:pt x="793" y="71"/>
                  </a:lnTo>
                  <a:lnTo>
                    <a:pt x="793" y="71"/>
                  </a:lnTo>
                  <a:lnTo>
                    <a:pt x="793" y="71"/>
                  </a:lnTo>
                  <a:lnTo>
                    <a:pt x="793" y="71"/>
                  </a:lnTo>
                  <a:lnTo>
                    <a:pt x="791" y="73"/>
                  </a:lnTo>
                  <a:lnTo>
                    <a:pt x="791" y="73"/>
                  </a:lnTo>
                  <a:lnTo>
                    <a:pt x="791" y="73"/>
                  </a:lnTo>
                  <a:lnTo>
                    <a:pt x="791" y="73"/>
                  </a:lnTo>
                  <a:lnTo>
                    <a:pt x="791" y="73"/>
                  </a:lnTo>
                  <a:lnTo>
                    <a:pt x="791" y="73"/>
                  </a:lnTo>
                  <a:lnTo>
                    <a:pt x="791" y="73"/>
                  </a:lnTo>
                  <a:lnTo>
                    <a:pt x="788" y="78"/>
                  </a:lnTo>
                  <a:lnTo>
                    <a:pt x="786" y="78"/>
                  </a:lnTo>
                  <a:lnTo>
                    <a:pt x="786" y="80"/>
                  </a:lnTo>
                  <a:lnTo>
                    <a:pt x="788" y="83"/>
                  </a:lnTo>
                  <a:lnTo>
                    <a:pt x="788" y="83"/>
                  </a:lnTo>
                  <a:lnTo>
                    <a:pt x="788" y="83"/>
                  </a:lnTo>
                  <a:lnTo>
                    <a:pt x="788" y="85"/>
                  </a:lnTo>
                  <a:lnTo>
                    <a:pt x="788" y="85"/>
                  </a:lnTo>
                  <a:lnTo>
                    <a:pt x="788" y="87"/>
                  </a:lnTo>
                  <a:lnTo>
                    <a:pt x="788" y="87"/>
                  </a:lnTo>
                  <a:lnTo>
                    <a:pt x="788" y="90"/>
                  </a:lnTo>
                  <a:lnTo>
                    <a:pt x="788" y="90"/>
                  </a:lnTo>
                  <a:lnTo>
                    <a:pt x="791" y="92"/>
                  </a:lnTo>
                  <a:lnTo>
                    <a:pt x="791" y="92"/>
                  </a:lnTo>
                  <a:lnTo>
                    <a:pt x="791" y="94"/>
                  </a:lnTo>
                  <a:lnTo>
                    <a:pt x="791" y="99"/>
                  </a:lnTo>
                  <a:lnTo>
                    <a:pt x="791" y="99"/>
                  </a:lnTo>
                  <a:lnTo>
                    <a:pt x="791" y="97"/>
                  </a:lnTo>
                  <a:lnTo>
                    <a:pt x="791" y="94"/>
                  </a:lnTo>
                  <a:lnTo>
                    <a:pt x="788" y="92"/>
                  </a:lnTo>
                  <a:lnTo>
                    <a:pt x="788" y="92"/>
                  </a:lnTo>
                  <a:lnTo>
                    <a:pt x="788" y="90"/>
                  </a:lnTo>
                  <a:lnTo>
                    <a:pt x="786" y="87"/>
                  </a:lnTo>
                  <a:lnTo>
                    <a:pt x="784" y="87"/>
                  </a:lnTo>
                  <a:lnTo>
                    <a:pt x="784" y="87"/>
                  </a:lnTo>
                  <a:lnTo>
                    <a:pt x="784" y="85"/>
                  </a:lnTo>
                  <a:lnTo>
                    <a:pt x="781" y="87"/>
                  </a:lnTo>
                  <a:lnTo>
                    <a:pt x="781" y="87"/>
                  </a:lnTo>
                  <a:lnTo>
                    <a:pt x="781" y="87"/>
                  </a:lnTo>
                  <a:lnTo>
                    <a:pt x="781" y="90"/>
                  </a:lnTo>
                  <a:lnTo>
                    <a:pt x="781" y="90"/>
                  </a:lnTo>
                  <a:lnTo>
                    <a:pt x="784" y="92"/>
                  </a:lnTo>
                  <a:lnTo>
                    <a:pt x="784" y="94"/>
                  </a:lnTo>
                  <a:lnTo>
                    <a:pt x="781" y="97"/>
                  </a:lnTo>
                  <a:lnTo>
                    <a:pt x="781" y="101"/>
                  </a:lnTo>
                  <a:lnTo>
                    <a:pt x="781" y="101"/>
                  </a:lnTo>
                  <a:lnTo>
                    <a:pt x="779" y="104"/>
                  </a:lnTo>
                  <a:lnTo>
                    <a:pt x="779" y="104"/>
                  </a:lnTo>
                  <a:lnTo>
                    <a:pt x="776" y="104"/>
                  </a:lnTo>
                  <a:lnTo>
                    <a:pt x="776" y="104"/>
                  </a:lnTo>
                  <a:lnTo>
                    <a:pt x="776" y="104"/>
                  </a:lnTo>
                  <a:lnTo>
                    <a:pt x="779" y="101"/>
                  </a:lnTo>
                  <a:lnTo>
                    <a:pt x="779" y="99"/>
                  </a:lnTo>
                  <a:lnTo>
                    <a:pt x="779" y="97"/>
                  </a:lnTo>
                  <a:lnTo>
                    <a:pt x="779" y="92"/>
                  </a:lnTo>
                  <a:lnTo>
                    <a:pt x="779" y="92"/>
                  </a:lnTo>
                  <a:lnTo>
                    <a:pt x="781" y="92"/>
                  </a:lnTo>
                  <a:lnTo>
                    <a:pt x="781" y="92"/>
                  </a:lnTo>
                  <a:lnTo>
                    <a:pt x="781" y="85"/>
                  </a:lnTo>
                  <a:lnTo>
                    <a:pt x="781" y="85"/>
                  </a:lnTo>
                  <a:lnTo>
                    <a:pt x="781" y="83"/>
                  </a:lnTo>
                  <a:lnTo>
                    <a:pt x="781" y="83"/>
                  </a:lnTo>
                  <a:lnTo>
                    <a:pt x="781" y="83"/>
                  </a:lnTo>
                  <a:lnTo>
                    <a:pt x="781" y="80"/>
                  </a:lnTo>
                  <a:lnTo>
                    <a:pt x="781" y="78"/>
                  </a:lnTo>
                  <a:lnTo>
                    <a:pt x="781" y="78"/>
                  </a:lnTo>
                  <a:lnTo>
                    <a:pt x="781" y="78"/>
                  </a:lnTo>
                  <a:lnTo>
                    <a:pt x="781" y="75"/>
                  </a:lnTo>
                  <a:lnTo>
                    <a:pt x="781" y="75"/>
                  </a:lnTo>
                  <a:lnTo>
                    <a:pt x="784" y="73"/>
                  </a:lnTo>
                  <a:lnTo>
                    <a:pt x="784" y="73"/>
                  </a:lnTo>
                  <a:lnTo>
                    <a:pt x="784" y="68"/>
                  </a:lnTo>
                  <a:lnTo>
                    <a:pt x="784" y="68"/>
                  </a:lnTo>
                  <a:lnTo>
                    <a:pt x="784" y="66"/>
                  </a:lnTo>
                  <a:lnTo>
                    <a:pt x="784" y="66"/>
                  </a:lnTo>
                  <a:lnTo>
                    <a:pt x="784" y="66"/>
                  </a:lnTo>
                  <a:lnTo>
                    <a:pt x="786" y="66"/>
                  </a:lnTo>
                  <a:lnTo>
                    <a:pt x="786" y="66"/>
                  </a:lnTo>
                  <a:lnTo>
                    <a:pt x="786" y="66"/>
                  </a:lnTo>
                  <a:lnTo>
                    <a:pt x="786" y="66"/>
                  </a:lnTo>
                  <a:lnTo>
                    <a:pt x="786" y="64"/>
                  </a:lnTo>
                  <a:lnTo>
                    <a:pt x="786" y="61"/>
                  </a:lnTo>
                  <a:lnTo>
                    <a:pt x="786" y="61"/>
                  </a:lnTo>
                  <a:lnTo>
                    <a:pt x="786" y="59"/>
                  </a:lnTo>
                  <a:lnTo>
                    <a:pt x="788" y="59"/>
                  </a:lnTo>
                  <a:lnTo>
                    <a:pt x="788" y="59"/>
                  </a:lnTo>
                  <a:lnTo>
                    <a:pt x="788" y="61"/>
                  </a:lnTo>
                  <a:lnTo>
                    <a:pt x="788" y="59"/>
                  </a:lnTo>
                  <a:lnTo>
                    <a:pt x="788" y="59"/>
                  </a:lnTo>
                  <a:lnTo>
                    <a:pt x="788" y="59"/>
                  </a:lnTo>
                  <a:lnTo>
                    <a:pt x="788" y="59"/>
                  </a:lnTo>
                  <a:lnTo>
                    <a:pt x="788" y="59"/>
                  </a:lnTo>
                  <a:lnTo>
                    <a:pt x="788" y="59"/>
                  </a:lnTo>
                  <a:lnTo>
                    <a:pt x="788" y="59"/>
                  </a:lnTo>
                  <a:lnTo>
                    <a:pt x="788" y="59"/>
                  </a:lnTo>
                  <a:lnTo>
                    <a:pt x="786" y="59"/>
                  </a:lnTo>
                  <a:lnTo>
                    <a:pt x="786" y="56"/>
                  </a:lnTo>
                  <a:lnTo>
                    <a:pt x="784" y="54"/>
                  </a:lnTo>
                  <a:lnTo>
                    <a:pt x="784" y="54"/>
                  </a:lnTo>
                  <a:lnTo>
                    <a:pt x="781" y="54"/>
                  </a:lnTo>
                  <a:lnTo>
                    <a:pt x="781" y="54"/>
                  </a:lnTo>
                  <a:lnTo>
                    <a:pt x="781" y="54"/>
                  </a:lnTo>
                  <a:lnTo>
                    <a:pt x="781" y="52"/>
                  </a:lnTo>
                  <a:lnTo>
                    <a:pt x="781" y="52"/>
                  </a:lnTo>
                  <a:lnTo>
                    <a:pt x="779" y="52"/>
                  </a:lnTo>
                  <a:lnTo>
                    <a:pt x="779" y="52"/>
                  </a:lnTo>
                  <a:lnTo>
                    <a:pt x="779" y="49"/>
                  </a:lnTo>
                  <a:lnTo>
                    <a:pt x="776" y="49"/>
                  </a:lnTo>
                  <a:lnTo>
                    <a:pt x="776" y="49"/>
                  </a:lnTo>
                  <a:lnTo>
                    <a:pt x="776" y="49"/>
                  </a:lnTo>
                  <a:lnTo>
                    <a:pt x="776" y="52"/>
                  </a:lnTo>
                  <a:lnTo>
                    <a:pt x="774" y="52"/>
                  </a:lnTo>
                  <a:lnTo>
                    <a:pt x="774" y="49"/>
                  </a:lnTo>
                  <a:lnTo>
                    <a:pt x="774" y="49"/>
                  </a:lnTo>
                  <a:lnTo>
                    <a:pt x="774" y="49"/>
                  </a:lnTo>
                  <a:lnTo>
                    <a:pt x="774" y="49"/>
                  </a:lnTo>
                  <a:lnTo>
                    <a:pt x="774" y="49"/>
                  </a:lnTo>
                  <a:lnTo>
                    <a:pt x="774" y="47"/>
                  </a:lnTo>
                  <a:lnTo>
                    <a:pt x="774" y="47"/>
                  </a:lnTo>
                  <a:lnTo>
                    <a:pt x="772" y="47"/>
                  </a:lnTo>
                  <a:lnTo>
                    <a:pt x="772" y="45"/>
                  </a:lnTo>
                  <a:lnTo>
                    <a:pt x="772" y="45"/>
                  </a:lnTo>
                  <a:lnTo>
                    <a:pt x="769" y="45"/>
                  </a:lnTo>
                  <a:lnTo>
                    <a:pt x="769" y="45"/>
                  </a:lnTo>
                  <a:lnTo>
                    <a:pt x="772" y="42"/>
                  </a:lnTo>
                  <a:lnTo>
                    <a:pt x="772" y="42"/>
                  </a:lnTo>
                  <a:lnTo>
                    <a:pt x="769" y="40"/>
                  </a:lnTo>
                  <a:lnTo>
                    <a:pt x="769" y="42"/>
                  </a:lnTo>
                  <a:lnTo>
                    <a:pt x="769" y="42"/>
                  </a:lnTo>
                  <a:lnTo>
                    <a:pt x="769" y="42"/>
                  </a:lnTo>
                  <a:lnTo>
                    <a:pt x="769" y="42"/>
                  </a:lnTo>
                  <a:lnTo>
                    <a:pt x="769" y="42"/>
                  </a:lnTo>
                  <a:lnTo>
                    <a:pt x="769" y="42"/>
                  </a:lnTo>
                  <a:lnTo>
                    <a:pt x="769" y="42"/>
                  </a:lnTo>
                  <a:lnTo>
                    <a:pt x="769" y="40"/>
                  </a:lnTo>
                  <a:lnTo>
                    <a:pt x="769" y="40"/>
                  </a:lnTo>
                  <a:lnTo>
                    <a:pt x="767" y="38"/>
                  </a:lnTo>
                  <a:lnTo>
                    <a:pt x="767" y="38"/>
                  </a:lnTo>
                  <a:lnTo>
                    <a:pt x="767" y="38"/>
                  </a:lnTo>
                  <a:lnTo>
                    <a:pt x="765" y="35"/>
                  </a:lnTo>
                  <a:lnTo>
                    <a:pt x="765" y="33"/>
                  </a:lnTo>
                  <a:lnTo>
                    <a:pt x="762" y="30"/>
                  </a:lnTo>
                  <a:lnTo>
                    <a:pt x="762" y="30"/>
                  </a:lnTo>
                  <a:lnTo>
                    <a:pt x="760" y="28"/>
                  </a:lnTo>
                  <a:lnTo>
                    <a:pt x="760" y="28"/>
                  </a:lnTo>
                  <a:lnTo>
                    <a:pt x="757" y="26"/>
                  </a:lnTo>
                  <a:lnTo>
                    <a:pt x="757" y="26"/>
                  </a:lnTo>
                  <a:lnTo>
                    <a:pt x="757" y="26"/>
                  </a:lnTo>
                  <a:lnTo>
                    <a:pt x="757" y="23"/>
                  </a:lnTo>
                  <a:lnTo>
                    <a:pt x="757" y="26"/>
                  </a:lnTo>
                  <a:lnTo>
                    <a:pt x="757" y="26"/>
                  </a:lnTo>
                  <a:lnTo>
                    <a:pt x="755" y="23"/>
                  </a:lnTo>
                  <a:lnTo>
                    <a:pt x="755" y="23"/>
                  </a:lnTo>
                  <a:lnTo>
                    <a:pt x="753" y="23"/>
                  </a:lnTo>
                  <a:lnTo>
                    <a:pt x="753" y="21"/>
                  </a:lnTo>
                  <a:lnTo>
                    <a:pt x="753" y="21"/>
                  </a:lnTo>
                  <a:lnTo>
                    <a:pt x="753" y="21"/>
                  </a:lnTo>
                  <a:lnTo>
                    <a:pt x="750" y="21"/>
                  </a:lnTo>
                  <a:lnTo>
                    <a:pt x="750" y="21"/>
                  </a:lnTo>
                  <a:lnTo>
                    <a:pt x="750" y="21"/>
                  </a:lnTo>
                  <a:lnTo>
                    <a:pt x="750" y="19"/>
                  </a:lnTo>
                  <a:lnTo>
                    <a:pt x="750" y="19"/>
                  </a:lnTo>
                  <a:lnTo>
                    <a:pt x="750" y="16"/>
                  </a:lnTo>
                  <a:lnTo>
                    <a:pt x="750" y="16"/>
                  </a:lnTo>
                  <a:lnTo>
                    <a:pt x="750" y="14"/>
                  </a:lnTo>
                  <a:lnTo>
                    <a:pt x="748" y="14"/>
                  </a:lnTo>
                  <a:lnTo>
                    <a:pt x="748" y="14"/>
                  </a:lnTo>
                  <a:lnTo>
                    <a:pt x="748" y="14"/>
                  </a:lnTo>
                  <a:lnTo>
                    <a:pt x="748" y="14"/>
                  </a:lnTo>
                  <a:lnTo>
                    <a:pt x="748" y="14"/>
                  </a:lnTo>
                  <a:lnTo>
                    <a:pt x="748" y="14"/>
                  </a:lnTo>
                  <a:lnTo>
                    <a:pt x="746" y="14"/>
                  </a:lnTo>
                  <a:lnTo>
                    <a:pt x="746" y="14"/>
                  </a:lnTo>
                  <a:lnTo>
                    <a:pt x="746" y="14"/>
                  </a:lnTo>
                  <a:lnTo>
                    <a:pt x="746" y="11"/>
                  </a:lnTo>
                  <a:lnTo>
                    <a:pt x="746" y="11"/>
                  </a:lnTo>
                  <a:lnTo>
                    <a:pt x="743" y="11"/>
                  </a:lnTo>
                  <a:lnTo>
                    <a:pt x="743" y="11"/>
                  </a:lnTo>
                  <a:lnTo>
                    <a:pt x="743" y="11"/>
                  </a:lnTo>
                  <a:lnTo>
                    <a:pt x="743" y="14"/>
                  </a:lnTo>
                  <a:lnTo>
                    <a:pt x="743" y="14"/>
                  </a:lnTo>
                  <a:lnTo>
                    <a:pt x="743" y="14"/>
                  </a:lnTo>
                  <a:lnTo>
                    <a:pt x="741" y="14"/>
                  </a:lnTo>
                  <a:lnTo>
                    <a:pt x="739" y="11"/>
                  </a:lnTo>
                  <a:lnTo>
                    <a:pt x="739" y="11"/>
                  </a:lnTo>
                  <a:lnTo>
                    <a:pt x="739" y="11"/>
                  </a:lnTo>
                  <a:lnTo>
                    <a:pt x="739" y="14"/>
                  </a:lnTo>
                  <a:lnTo>
                    <a:pt x="736" y="14"/>
                  </a:lnTo>
                  <a:lnTo>
                    <a:pt x="736" y="14"/>
                  </a:lnTo>
                  <a:lnTo>
                    <a:pt x="736" y="14"/>
                  </a:lnTo>
                  <a:lnTo>
                    <a:pt x="736" y="14"/>
                  </a:lnTo>
                  <a:lnTo>
                    <a:pt x="736" y="11"/>
                  </a:lnTo>
                  <a:lnTo>
                    <a:pt x="736" y="9"/>
                  </a:lnTo>
                  <a:lnTo>
                    <a:pt x="736" y="9"/>
                  </a:lnTo>
                  <a:lnTo>
                    <a:pt x="734" y="11"/>
                  </a:lnTo>
                  <a:lnTo>
                    <a:pt x="734" y="11"/>
                  </a:lnTo>
                  <a:lnTo>
                    <a:pt x="736" y="11"/>
                  </a:lnTo>
                  <a:lnTo>
                    <a:pt x="736" y="11"/>
                  </a:lnTo>
                  <a:lnTo>
                    <a:pt x="734" y="14"/>
                  </a:lnTo>
                  <a:lnTo>
                    <a:pt x="734" y="14"/>
                  </a:lnTo>
                  <a:lnTo>
                    <a:pt x="734" y="14"/>
                  </a:lnTo>
                  <a:lnTo>
                    <a:pt x="731" y="14"/>
                  </a:lnTo>
                  <a:lnTo>
                    <a:pt x="731" y="11"/>
                  </a:lnTo>
                  <a:lnTo>
                    <a:pt x="731" y="11"/>
                  </a:lnTo>
                  <a:lnTo>
                    <a:pt x="731" y="9"/>
                  </a:lnTo>
                  <a:lnTo>
                    <a:pt x="729" y="9"/>
                  </a:lnTo>
                  <a:lnTo>
                    <a:pt x="729" y="9"/>
                  </a:lnTo>
                  <a:lnTo>
                    <a:pt x="731" y="7"/>
                  </a:lnTo>
                  <a:lnTo>
                    <a:pt x="731" y="7"/>
                  </a:lnTo>
                  <a:lnTo>
                    <a:pt x="729" y="7"/>
                  </a:lnTo>
                  <a:lnTo>
                    <a:pt x="729" y="7"/>
                  </a:lnTo>
                  <a:lnTo>
                    <a:pt x="729" y="7"/>
                  </a:lnTo>
                  <a:lnTo>
                    <a:pt x="729" y="7"/>
                  </a:lnTo>
                  <a:lnTo>
                    <a:pt x="727" y="7"/>
                  </a:lnTo>
                  <a:lnTo>
                    <a:pt x="729" y="4"/>
                  </a:lnTo>
                  <a:lnTo>
                    <a:pt x="727" y="4"/>
                  </a:lnTo>
                  <a:lnTo>
                    <a:pt x="727" y="4"/>
                  </a:lnTo>
                  <a:lnTo>
                    <a:pt x="727" y="2"/>
                  </a:lnTo>
                  <a:lnTo>
                    <a:pt x="727" y="2"/>
                  </a:lnTo>
                  <a:lnTo>
                    <a:pt x="724" y="0"/>
                  </a:lnTo>
                  <a:lnTo>
                    <a:pt x="724" y="2"/>
                  </a:lnTo>
                  <a:lnTo>
                    <a:pt x="722" y="2"/>
                  </a:lnTo>
                  <a:lnTo>
                    <a:pt x="722" y="2"/>
                  </a:lnTo>
                  <a:lnTo>
                    <a:pt x="722" y="2"/>
                  </a:lnTo>
                  <a:lnTo>
                    <a:pt x="724" y="2"/>
                  </a:lnTo>
                  <a:lnTo>
                    <a:pt x="722" y="2"/>
                  </a:lnTo>
                  <a:lnTo>
                    <a:pt x="722" y="2"/>
                  </a:lnTo>
                  <a:lnTo>
                    <a:pt x="722" y="2"/>
                  </a:lnTo>
                  <a:lnTo>
                    <a:pt x="720" y="2"/>
                  </a:lnTo>
                  <a:lnTo>
                    <a:pt x="720" y="2"/>
                  </a:lnTo>
                  <a:lnTo>
                    <a:pt x="720" y="2"/>
                  </a:lnTo>
                  <a:lnTo>
                    <a:pt x="720" y="4"/>
                  </a:lnTo>
                  <a:lnTo>
                    <a:pt x="720" y="4"/>
                  </a:lnTo>
                  <a:lnTo>
                    <a:pt x="720" y="4"/>
                  </a:lnTo>
                  <a:lnTo>
                    <a:pt x="720" y="4"/>
                  </a:lnTo>
                  <a:lnTo>
                    <a:pt x="720" y="4"/>
                  </a:lnTo>
                  <a:lnTo>
                    <a:pt x="720" y="4"/>
                  </a:lnTo>
                  <a:lnTo>
                    <a:pt x="720" y="7"/>
                  </a:lnTo>
                  <a:lnTo>
                    <a:pt x="717" y="7"/>
                  </a:lnTo>
                  <a:lnTo>
                    <a:pt x="717" y="7"/>
                  </a:lnTo>
                  <a:lnTo>
                    <a:pt x="717" y="4"/>
                  </a:lnTo>
                  <a:lnTo>
                    <a:pt x="717" y="4"/>
                  </a:lnTo>
                  <a:lnTo>
                    <a:pt x="717" y="2"/>
                  </a:lnTo>
                  <a:lnTo>
                    <a:pt x="717" y="2"/>
                  </a:lnTo>
                  <a:lnTo>
                    <a:pt x="717" y="4"/>
                  </a:lnTo>
                  <a:lnTo>
                    <a:pt x="715" y="4"/>
                  </a:lnTo>
                  <a:lnTo>
                    <a:pt x="715" y="4"/>
                  </a:lnTo>
                  <a:lnTo>
                    <a:pt x="715" y="4"/>
                  </a:lnTo>
                  <a:lnTo>
                    <a:pt x="715" y="4"/>
                  </a:lnTo>
                  <a:lnTo>
                    <a:pt x="715" y="7"/>
                  </a:lnTo>
                  <a:lnTo>
                    <a:pt x="715" y="9"/>
                  </a:lnTo>
                  <a:lnTo>
                    <a:pt x="715" y="9"/>
                  </a:lnTo>
                  <a:lnTo>
                    <a:pt x="717" y="9"/>
                  </a:lnTo>
                  <a:lnTo>
                    <a:pt x="717" y="11"/>
                  </a:lnTo>
                  <a:lnTo>
                    <a:pt x="717" y="11"/>
                  </a:lnTo>
                  <a:lnTo>
                    <a:pt x="717" y="11"/>
                  </a:lnTo>
                  <a:lnTo>
                    <a:pt x="717" y="11"/>
                  </a:lnTo>
                  <a:lnTo>
                    <a:pt x="717" y="11"/>
                  </a:lnTo>
                  <a:lnTo>
                    <a:pt x="720" y="14"/>
                  </a:lnTo>
                  <a:lnTo>
                    <a:pt x="720" y="14"/>
                  </a:lnTo>
                  <a:lnTo>
                    <a:pt x="720" y="14"/>
                  </a:lnTo>
                  <a:lnTo>
                    <a:pt x="717" y="14"/>
                  </a:lnTo>
                  <a:lnTo>
                    <a:pt x="717" y="14"/>
                  </a:lnTo>
                  <a:lnTo>
                    <a:pt x="717" y="14"/>
                  </a:lnTo>
                  <a:lnTo>
                    <a:pt x="717" y="14"/>
                  </a:lnTo>
                  <a:lnTo>
                    <a:pt x="717" y="14"/>
                  </a:lnTo>
                  <a:lnTo>
                    <a:pt x="720" y="14"/>
                  </a:lnTo>
                  <a:lnTo>
                    <a:pt x="717" y="16"/>
                  </a:lnTo>
                  <a:lnTo>
                    <a:pt x="717" y="16"/>
                  </a:lnTo>
                  <a:lnTo>
                    <a:pt x="715" y="14"/>
                  </a:lnTo>
                  <a:lnTo>
                    <a:pt x="715" y="16"/>
                  </a:lnTo>
                  <a:lnTo>
                    <a:pt x="715" y="16"/>
                  </a:lnTo>
                  <a:lnTo>
                    <a:pt x="715" y="14"/>
                  </a:lnTo>
                  <a:lnTo>
                    <a:pt x="715" y="16"/>
                  </a:lnTo>
                  <a:lnTo>
                    <a:pt x="712" y="16"/>
                  </a:lnTo>
                  <a:lnTo>
                    <a:pt x="712" y="16"/>
                  </a:lnTo>
                  <a:lnTo>
                    <a:pt x="712" y="16"/>
                  </a:lnTo>
                  <a:lnTo>
                    <a:pt x="712" y="16"/>
                  </a:lnTo>
                  <a:lnTo>
                    <a:pt x="710" y="16"/>
                  </a:lnTo>
                  <a:lnTo>
                    <a:pt x="710" y="16"/>
                  </a:lnTo>
                  <a:lnTo>
                    <a:pt x="712" y="19"/>
                  </a:lnTo>
                  <a:lnTo>
                    <a:pt x="712" y="19"/>
                  </a:lnTo>
                  <a:lnTo>
                    <a:pt x="712" y="19"/>
                  </a:lnTo>
                  <a:lnTo>
                    <a:pt x="712" y="19"/>
                  </a:lnTo>
                  <a:lnTo>
                    <a:pt x="712" y="16"/>
                  </a:lnTo>
                  <a:lnTo>
                    <a:pt x="712" y="16"/>
                  </a:lnTo>
                  <a:lnTo>
                    <a:pt x="712" y="19"/>
                  </a:lnTo>
                  <a:lnTo>
                    <a:pt x="712" y="19"/>
                  </a:lnTo>
                  <a:lnTo>
                    <a:pt x="712" y="21"/>
                  </a:lnTo>
                  <a:lnTo>
                    <a:pt x="712" y="21"/>
                  </a:lnTo>
                  <a:lnTo>
                    <a:pt x="712" y="21"/>
                  </a:lnTo>
                  <a:lnTo>
                    <a:pt x="710" y="23"/>
                  </a:lnTo>
                  <a:lnTo>
                    <a:pt x="710" y="23"/>
                  </a:lnTo>
                  <a:lnTo>
                    <a:pt x="710" y="23"/>
                  </a:lnTo>
                  <a:lnTo>
                    <a:pt x="710" y="23"/>
                  </a:lnTo>
                  <a:lnTo>
                    <a:pt x="710" y="21"/>
                  </a:lnTo>
                  <a:lnTo>
                    <a:pt x="710" y="21"/>
                  </a:lnTo>
                  <a:lnTo>
                    <a:pt x="710" y="21"/>
                  </a:lnTo>
                  <a:lnTo>
                    <a:pt x="708" y="21"/>
                  </a:lnTo>
                  <a:lnTo>
                    <a:pt x="708" y="21"/>
                  </a:lnTo>
                  <a:lnTo>
                    <a:pt x="708" y="21"/>
                  </a:lnTo>
                  <a:lnTo>
                    <a:pt x="708" y="23"/>
                  </a:lnTo>
                  <a:lnTo>
                    <a:pt x="708" y="23"/>
                  </a:lnTo>
                  <a:lnTo>
                    <a:pt x="708" y="23"/>
                  </a:lnTo>
                  <a:lnTo>
                    <a:pt x="708" y="23"/>
                  </a:lnTo>
                  <a:lnTo>
                    <a:pt x="708" y="23"/>
                  </a:lnTo>
                  <a:lnTo>
                    <a:pt x="708" y="26"/>
                  </a:lnTo>
                  <a:lnTo>
                    <a:pt x="708" y="26"/>
                  </a:lnTo>
                  <a:lnTo>
                    <a:pt x="708" y="26"/>
                  </a:lnTo>
                  <a:lnTo>
                    <a:pt x="708" y="26"/>
                  </a:lnTo>
                  <a:lnTo>
                    <a:pt x="705" y="28"/>
                  </a:lnTo>
                  <a:lnTo>
                    <a:pt x="705" y="28"/>
                  </a:lnTo>
                  <a:lnTo>
                    <a:pt x="705" y="28"/>
                  </a:lnTo>
                  <a:lnTo>
                    <a:pt x="705" y="30"/>
                  </a:lnTo>
                  <a:lnTo>
                    <a:pt x="705" y="30"/>
                  </a:lnTo>
                  <a:lnTo>
                    <a:pt x="705" y="30"/>
                  </a:lnTo>
                  <a:lnTo>
                    <a:pt x="705" y="28"/>
                  </a:lnTo>
                  <a:lnTo>
                    <a:pt x="705" y="28"/>
                  </a:lnTo>
                  <a:lnTo>
                    <a:pt x="705" y="28"/>
                  </a:lnTo>
                  <a:lnTo>
                    <a:pt x="705" y="26"/>
                  </a:lnTo>
                  <a:lnTo>
                    <a:pt x="705" y="26"/>
                  </a:lnTo>
                  <a:lnTo>
                    <a:pt x="703" y="26"/>
                  </a:lnTo>
                  <a:lnTo>
                    <a:pt x="703" y="26"/>
                  </a:lnTo>
                  <a:lnTo>
                    <a:pt x="703" y="26"/>
                  </a:lnTo>
                  <a:lnTo>
                    <a:pt x="703" y="26"/>
                  </a:lnTo>
                  <a:lnTo>
                    <a:pt x="701" y="26"/>
                  </a:lnTo>
                  <a:lnTo>
                    <a:pt x="701" y="23"/>
                  </a:lnTo>
                  <a:lnTo>
                    <a:pt x="701" y="23"/>
                  </a:lnTo>
                  <a:lnTo>
                    <a:pt x="703" y="21"/>
                  </a:lnTo>
                  <a:lnTo>
                    <a:pt x="701" y="21"/>
                  </a:lnTo>
                  <a:lnTo>
                    <a:pt x="701" y="21"/>
                  </a:lnTo>
                  <a:lnTo>
                    <a:pt x="698" y="21"/>
                  </a:lnTo>
                  <a:lnTo>
                    <a:pt x="698" y="21"/>
                  </a:lnTo>
                  <a:lnTo>
                    <a:pt x="698" y="21"/>
                  </a:lnTo>
                  <a:lnTo>
                    <a:pt x="701" y="19"/>
                  </a:lnTo>
                  <a:lnTo>
                    <a:pt x="701" y="19"/>
                  </a:lnTo>
                  <a:lnTo>
                    <a:pt x="701" y="16"/>
                  </a:lnTo>
                  <a:lnTo>
                    <a:pt x="701" y="16"/>
                  </a:lnTo>
                  <a:lnTo>
                    <a:pt x="701" y="16"/>
                  </a:lnTo>
                  <a:lnTo>
                    <a:pt x="703" y="16"/>
                  </a:lnTo>
                  <a:lnTo>
                    <a:pt x="703" y="16"/>
                  </a:lnTo>
                  <a:lnTo>
                    <a:pt x="703" y="14"/>
                  </a:lnTo>
                  <a:lnTo>
                    <a:pt x="703" y="14"/>
                  </a:lnTo>
                  <a:lnTo>
                    <a:pt x="703" y="14"/>
                  </a:lnTo>
                  <a:lnTo>
                    <a:pt x="705" y="14"/>
                  </a:lnTo>
                  <a:lnTo>
                    <a:pt x="703" y="14"/>
                  </a:lnTo>
                  <a:lnTo>
                    <a:pt x="703" y="11"/>
                  </a:lnTo>
                  <a:lnTo>
                    <a:pt x="701" y="14"/>
                  </a:lnTo>
                  <a:lnTo>
                    <a:pt x="701" y="14"/>
                  </a:lnTo>
                  <a:lnTo>
                    <a:pt x="701" y="16"/>
                  </a:lnTo>
                  <a:lnTo>
                    <a:pt x="698" y="16"/>
                  </a:lnTo>
                  <a:lnTo>
                    <a:pt x="698" y="16"/>
                  </a:lnTo>
                  <a:lnTo>
                    <a:pt x="698" y="14"/>
                  </a:lnTo>
                  <a:lnTo>
                    <a:pt x="696" y="16"/>
                  </a:lnTo>
                  <a:lnTo>
                    <a:pt x="696" y="16"/>
                  </a:lnTo>
                  <a:lnTo>
                    <a:pt x="694" y="19"/>
                  </a:lnTo>
                  <a:lnTo>
                    <a:pt x="694" y="19"/>
                  </a:lnTo>
                  <a:lnTo>
                    <a:pt x="694" y="19"/>
                  </a:lnTo>
                  <a:lnTo>
                    <a:pt x="691" y="21"/>
                  </a:lnTo>
                  <a:lnTo>
                    <a:pt x="691" y="21"/>
                  </a:lnTo>
                  <a:lnTo>
                    <a:pt x="694" y="21"/>
                  </a:lnTo>
                  <a:lnTo>
                    <a:pt x="694" y="21"/>
                  </a:lnTo>
                  <a:lnTo>
                    <a:pt x="691" y="21"/>
                  </a:lnTo>
                  <a:lnTo>
                    <a:pt x="691" y="21"/>
                  </a:lnTo>
                  <a:lnTo>
                    <a:pt x="691" y="23"/>
                  </a:lnTo>
                  <a:lnTo>
                    <a:pt x="691" y="23"/>
                  </a:lnTo>
                  <a:lnTo>
                    <a:pt x="691" y="23"/>
                  </a:lnTo>
                  <a:lnTo>
                    <a:pt x="691" y="26"/>
                  </a:lnTo>
                  <a:lnTo>
                    <a:pt x="691" y="26"/>
                  </a:lnTo>
                  <a:lnTo>
                    <a:pt x="691" y="26"/>
                  </a:lnTo>
                  <a:lnTo>
                    <a:pt x="691" y="26"/>
                  </a:lnTo>
                  <a:lnTo>
                    <a:pt x="691" y="26"/>
                  </a:lnTo>
                  <a:lnTo>
                    <a:pt x="691" y="26"/>
                  </a:lnTo>
                  <a:lnTo>
                    <a:pt x="694" y="28"/>
                  </a:lnTo>
                  <a:lnTo>
                    <a:pt x="694" y="28"/>
                  </a:lnTo>
                  <a:lnTo>
                    <a:pt x="691" y="28"/>
                  </a:lnTo>
                  <a:lnTo>
                    <a:pt x="691" y="28"/>
                  </a:lnTo>
                  <a:lnTo>
                    <a:pt x="691" y="30"/>
                  </a:lnTo>
                  <a:lnTo>
                    <a:pt x="691" y="30"/>
                  </a:lnTo>
                  <a:lnTo>
                    <a:pt x="689" y="30"/>
                  </a:lnTo>
                  <a:lnTo>
                    <a:pt x="689" y="28"/>
                  </a:lnTo>
                  <a:lnTo>
                    <a:pt x="689" y="28"/>
                  </a:lnTo>
                  <a:lnTo>
                    <a:pt x="689" y="30"/>
                  </a:lnTo>
                  <a:lnTo>
                    <a:pt x="689" y="30"/>
                  </a:lnTo>
                  <a:lnTo>
                    <a:pt x="686" y="30"/>
                  </a:lnTo>
                  <a:lnTo>
                    <a:pt x="686" y="30"/>
                  </a:lnTo>
                  <a:lnTo>
                    <a:pt x="686" y="28"/>
                  </a:lnTo>
                  <a:lnTo>
                    <a:pt x="686" y="28"/>
                  </a:lnTo>
                  <a:lnTo>
                    <a:pt x="686" y="28"/>
                  </a:lnTo>
                  <a:lnTo>
                    <a:pt x="686" y="28"/>
                  </a:lnTo>
                  <a:lnTo>
                    <a:pt x="686" y="28"/>
                  </a:lnTo>
                  <a:lnTo>
                    <a:pt x="686" y="28"/>
                  </a:lnTo>
                  <a:lnTo>
                    <a:pt x="686" y="28"/>
                  </a:lnTo>
                  <a:lnTo>
                    <a:pt x="684" y="26"/>
                  </a:lnTo>
                  <a:lnTo>
                    <a:pt x="686" y="23"/>
                  </a:lnTo>
                  <a:lnTo>
                    <a:pt x="684" y="26"/>
                  </a:lnTo>
                  <a:lnTo>
                    <a:pt x="684" y="23"/>
                  </a:lnTo>
                  <a:lnTo>
                    <a:pt x="686" y="23"/>
                  </a:lnTo>
                  <a:lnTo>
                    <a:pt x="686" y="21"/>
                  </a:lnTo>
                  <a:lnTo>
                    <a:pt x="686" y="21"/>
                  </a:lnTo>
                  <a:lnTo>
                    <a:pt x="684" y="21"/>
                  </a:lnTo>
                  <a:lnTo>
                    <a:pt x="684" y="21"/>
                  </a:lnTo>
                  <a:lnTo>
                    <a:pt x="684" y="21"/>
                  </a:lnTo>
                  <a:lnTo>
                    <a:pt x="684" y="19"/>
                  </a:lnTo>
                  <a:lnTo>
                    <a:pt x="684" y="19"/>
                  </a:lnTo>
                  <a:lnTo>
                    <a:pt x="686" y="19"/>
                  </a:lnTo>
                  <a:lnTo>
                    <a:pt x="686" y="19"/>
                  </a:lnTo>
                  <a:lnTo>
                    <a:pt x="684" y="19"/>
                  </a:lnTo>
                  <a:lnTo>
                    <a:pt x="684" y="16"/>
                  </a:lnTo>
                  <a:lnTo>
                    <a:pt x="684" y="16"/>
                  </a:lnTo>
                  <a:lnTo>
                    <a:pt x="686" y="16"/>
                  </a:lnTo>
                  <a:lnTo>
                    <a:pt x="686" y="14"/>
                  </a:lnTo>
                  <a:lnTo>
                    <a:pt x="684" y="14"/>
                  </a:lnTo>
                  <a:lnTo>
                    <a:pt x="684" y="14"/>
                  </a:lnTo>
                  <a:lnTo>
                    <a:pt x="684" y="16"/>
                  </a:lnTo>
                  <a:lnTo>
                    <a:pt x="682" y="16"/>
                  </a:lnTo>
                  <a:lnTo>
                    <a:pt x="682" y="19"/>
                  </a:lnTo>
                  <a:lnTo>
                    <a:pt x="682" y="19"/>
                  </a:lnTo>
                  <a:lnTo>
                    <a:pt x="682" y="16"/>
                  </a:lnTo>
                  <a:lnTo>
                    <a:pt x="682" y="16"/>
                  </a:lnTo>
                  <a:lnTo>
                    <a:pt x="682" y="16"/>
                  </a:lnTo>
                  <a:lnTo>
                    <a:pt x="684" y="14"/>
                  </a:lnTo>
                  <a:lnTo>
                    <a:pt x="684" y="14"/>
                  </a:lnTo>
                  <a:lnTo>
                    <a:pt x="682" y="14"/>
                  </a:lnTo>
                  <a:lnTo>
                    <a:pt x="682" y="14"/>
                  </a:lnTo>
                  <a:lnTo>
                    <a:pt x="682" y="14"/>
                  </a:lnTo>
                  <a:lnTo>
                    <a:pt x="682" y="14"/>
                  </a:lnTo>
                  <a:lnTo>
                    <a:pt x="684" y="14"/>
                  </a:lnTo>
                  <a:lnTo>
                    <a:pt x="684" y="11"/>
                  </a:lnTo>
                  <a:lnTo>
                    <a:pt x="682" y="11"/>
                  </a:lnTo>
                  <a:lnTo>
                    <a:pt x="682" y="14"/>
                  </a:lnTo>
                  <a:lnTo>
                    <a:pt x="682" y="11"/>
                  </a:lnTo>
                  <a:lnTo>
                    <a:pt x="679" y="11"/>
                  </a:lnTo>
                  <a:lnTo>
                    <a:pt x="679" y="11"/>
                  </a:lnTo>
                  <a:lnTo>
                    <a:pt x="679" y="11"/>
                  </a:lnTo>
                  <a:lnTo>
                    <a:pt x="682" y="11"/>
                  </a:lnTo>
                  <a:lnTo>
                    <a:pt x="679" y="9"/>
                  </a:lnTo>
                  <a:lnTo>
                    <a:pt x="679" y="9"/>
                  </a:lnTo>
                  <a:lnTo>
                    <a:pt x="679" y="11"/>
                  </a:lnTo>
                  <a:lnTo>
                    <a:pt x="679" y="11"/>
                  </a:lnTo>
                  <a:lnTo>
                    <a:pt x="679" y="11"/>
                  </a:lnTo>
                  <a:lnTo>
                    <a:pt x="679" y="14"/>
                  </a:lnTo>
                  <a:lnTo>
                    <a:pt x="677" y="11"/>
                  </a:lnTo>
                  <a:lnTo>
                    <a:pt x="677" y="11"/>
                  </a:lnTo>
                  <a:lnTo>
                    <a:pt x="677" y="11"/>
                  </a:lnTo>
                  <a:lnTo>
                    <a:pt x="677" y="14"/>
                  </a:lnTo>
                  <a:lnTo>
                    <a:pt x="677" y="14"/>
                  </a:lnTo>
                  <a:lnTo>
                    <a:pt x="679" y="14"/>
                  </a:lnTo>
                  <a:lnTo>
                    <a:pt x="679" y="14"/>
                  </a:lnTo>
                  <a:lnTo>
                    <a:pt x="679" y="14"/>
                  </a:lnTo>
                  <a:lnTo>
                    <a:pt x="679" y="16"/>
                  </a:lnTo>
                  <a:lnTo>
                    <a:pt x="679" y="16"/>
                  </a:lnTo>
                  <a:lnTo>
                    <a:pt x="679" y="16"/>
                  </a:lnTo>
                  <a:lnTo>
                    <a:pt x="679" y="19"/>
                  </a:lnTo>
                  <a:lnTo>
                    <a:pt x="679" y="19"/>
                  </a:lnTo>
                  <a:lnTo>
                    <a:pt x="679" y="19"/>
                  </a:lnTo>
                  <a:lnTo>
                    <a:pt x="677" y="16"/>
                  </a:lnTo>
                  <a:lnTo>
                    <a:pt x="677" y="16"/>
                  </a:lnTo>
                  <a:lnTo>
                    <a:pt x="677" y="16"/>
                  </a:lnTo>
                  <a:lnTo>
                    <a:pt x="677" y="19"/>
                  </a:lnTo>
                  <a:lnTo>
                    <a:pt x="677" y="19"/>
                  </a:lnTo>
                  <a:lnTo>
                    <a:pt x="677" y="19"/>
                  </a:lnTo>
                  <a:lnTo>
                    <a:pt x="675" y="19"/>
                  </a:lnTo>
                  <a:lnTo>
                    <a:pt x="675" y="16"/>
                  </a:lnTo>
                  <a:lnTo>
                    <a:pt x="675" y="16"/>
                  </a:lnTo>
                  <a:lnTo>
                    <a:pt x="675" y="16"/>
                  </a:lnTo>
                  <a:lnTo>
                    <a:pt x="675" y="19"/>
                  </a:lnTo>
                  <a:lnTo>
                    <a:pt x="675" y="19"/>
                  </a:lnTo>
                  <a:lnTo>
                    <a:pt x="675" y="19"/>
                  </a:lnTo>
                  <a:lnTo>
                    <a:pt x="675" y="19"/>
                  </a:lnTo>
                  <a:lnTo>
                    <a:pt x="675" y="21"/>
                  </a:lnTo>
                  <a:lnTo>
                    <a:pt x="675" y="21"/>
                  </a:lnTo>
                  <a:lnTo>
                    <a:pt x="675" y="21"/>
                  </a:lnTo>
                  <a:lnTo>
                    <a:pt x="682" y="21"/>
                  </a:lnTo>
                  <a:lnTo>
                    <a:pt x="682" y="23"/>
                  </a:lnTo>
                  <a:lnTo>
                    <a:pt x="682" y="26"/>
                  </a:lnTo>
                  <a:lnTo>
                    <a:pt x="682" y="26"/>
                  </a:lnTo>
                  <a:lnTo>
                    <a:pt x="682" y="26"/>
                  </a:lnTo>
                  <a:lnTo>
                    <a:pt x="682" y="28"/>
                  </a:lnTo>
                  <a:lnTo>
                    <a:pt x="682" y="28"/>
                  </a:lnTo>
                  <a:lnTo>
                    <a:pt x="682" y="28"/>
                  </a:lnTo>
                  <a:lnTo>
                    <a:pt x="682" y="30"/>
                  </a:lnTo>
                  <a:lnTo>
                    <a:pt x="682" y="30"/>
                  </a:lnTo>
                  <a:lnTo>
                    <a:pt x="679" y="30"/>
                  </a:lnTo>
                  <a:lnTo>
                    <a:pt x="679" y="30"/>
                  </a:lnTo>
                  <a:lnTo>
                    <a:pt x="679" y="30"/>
                  </a:lnTo>
                  <a:lnTo>
                    <a:pt x="677" y="30"/>
                  </a:lnTo>
                  <a:lnTo>
                    <a:pt x="677" y="33"/>
                  </a:lnTo>
                  <a:lnTo>
                    <a:pt x="679" y="33"/>
                  </a:lnTo>
                  <a:lnTo>
                    <a:pt x="679" y="33"/>
                  </a:lnTo>
                  <a:lnTo>
                    <a:pt x="679" y="35"/>
                  </a:lnTo>
                  <a:lnTo>
                    <a:pt x="679" y="35"/>
                  </a:lnTo>
                  <a:lnTo>
                    <a:pt x="679" y="35"/>
                  </a:lnTo>
                  <a:lnTo>
                    <a:pt x="677" y="35"/>
                  </a:lnTo>
                  <a:lnTo>
                    <a:pt x="677" y="35"/>
                  </a:lnTo>
                  <a:lnTo>
                    <a:pt x="679" y="38"/>
                  </a:lnTo>
                  <a:lnTo>
                    <a:pt x="677" y="38"/>
                  </a:lnTo>
                  <a:lnTo>
                    <a:pt x="677" y="38"/>
                  </a:lnTo>
                  <a:lnTo>
                    <a:pt x="675" y="38"/>
                  </a:lnTo>
                  <a:lnTo>
                    <a:pt x="675" y="38"/>
                  </a:lnTo>
                  <a:lnTo>
                    <a:pt x="675" y="38"/>
                  </a:lnTo>
                  <a:lnTo>
                    <a:pt x="675" y="40"/>
                  </a:lnTo>
                  <a:lnTo>
                    <a:pt x="675" y="40"/>
                  </a:lnTo>
                  <a:lnTo>
                    <a:pt x="675" y="40"/>
                  </a:lnTo>
                  <a:lnTo>
                    <a:pt x="675" y="40"/>
                  </a:lnTo>
                  <a:lnTo>
                    <a:pt x="675" y="40"/>
                  </a:lnTo>
                  <a:lnTo>
                    <a:pt x="675" y="40"/>
                  </a:lnTo>
                  <a:lnTo>
                    <a:pt x="675" y="40"/>
                  </a:lnTo>
                  <a:lnTo>
                    <a:pt x="675" y="42"/>
                  </a:lnTo>
                  <a:lnTo>
                    <a:pt x="675" y="42"/>
                  </a:lnTo>
                  <a:lnTo>
                    <a:pt x="675" y="42"/>
                  </a:lnTo>
                  <a:lnTo>
                    <a:pt x="675" y="42"/>
                  </a:lnTo>
                  <a:lnTo>
                    <a:pt x="675" y="42"/>
                  </a:lnTo>
                  <a:lnTo>
                    <a:pt x="677" y="45"/>
                  </a:lnTo>
                  <a:lnTo>
                    <a:pt x="677" y="45"/>
                  </a:lnTo>
                  <a:lnTo>
                    <a:pt x="677" y="45"/>
                  </a:lnTo>
                  <a:lnTo>
                    <a:pt x="677" y="47"/>
                  </a:lnTo>
                  <a:lnTo>
                    <a:pt x="677" y="47"/>
                  </a:lnTo>
                  <a:lnTo>
                    <a:pt x="677" y="47"/>
                  </a:lnTo>
                  <a:lnTo>
                    <a:pt x="677" y="47"/>
                  </a:lnTo>
                  <a:lnTo>
                    <a:pt x="675" y="47"/>
                  </a:lnTo>
                  <a:lnTo>
                    <a:pt x="675" y="47"/>
                  </a:lnTo>
                  <a:lnTo>
                    <a:pt x="675" y="47"/>
                  </a:lnTo>
                  <a:lnTo>
                    <a:pt x="675" y="47"/>
                  </a:lnTo>
                  <a:lnTo>
                    <a:pt x="675" y="49"/>
                  </a:lnTo>
                  <a:lnTo>
                    <a:pt x="675" y="49"/>
                  </a:lnTo>
                  <a:lnTo>
                    <a:pt x="675" y="49"/>
                  </a:lnTo>
                  <a:lnTo>
                    <a:pt x="672" y="47"/>
                  </a:lnTo>
                  <a:lnTo>
                    <a:pt x="672" y="47"/>
                  </a:lnTo>
                  <a:lnTo>
                    <a:pt x="672" y="47"/>
                  </a:lnTo>
                  <a:lnTo>
                    <a:pt x="670" y="47"/>
                  </a:lnTo>
                  <a:lnTo>
                    <a:pt x="670" y="47"/>
                  </a:lnTo>
                  <a:lnTo>
                    <a:pt x="670" y="49"/>
                  </a:lnTo>
                  <a:lnTo>
                    <a:pt x="670" y="49"/>
                  </a:lnTo>
                  <a:lnTo>
                    <a:pt x="670" y="49"/>
                  </a:lnTo>
                  <a:lnTo>
                    <a:pt x="670" y="49"/>
                  </a:lnTo>
                  <a:lnTo>
                    <a:pt x="670" y="49"/>
                  </a:lnTo>
                  <a:lnTo>
                    <a:pt x="670" y="49"/>
                  </a:lnTo>
                  <a:lnTo>
                    <a:pt x="670" y="52"/>
                  </a:lnTo>
                  <a:lnTo>
                    <a:pt x="670" y="52"/>
                  </a:lnTo>
                  <a:lnTo>
                    <a:pt x="670" y="52"/>
                  </a:lnTo>
                  <a:lnTo>
                    <a:pt x="670" y="54"/>
                  </a:lnTo>
                  <a:lnTo>
                    <a:pt x="670" y="54"/>
                  </a:lnTo>
                  <a:lnTo>
                    <a:pt x="670" y="54"/>
                  </a:lnTo>
                  <a:lnTo>
                    <a:pt x="668" y="52"/>
                  </a:lnTo>
                  <a:lnTo>
                    <a:pt x="668" y="52"/>
                  </a:lnTo>
                  <a:lnTo>
                    <a:pt x="668" y="52"/>
                  </a:lnTo>
                  <a:lnTo>
                    <a:pt x="665" y="52"/>
                  </a:lnTo>
                  <a:lnTo>
                    <a:pt x="665" y="49"/>
                  </a:lnTo>
                  <a:lnTo>
                    <a:pt x="665" y="49"/>
                  </a:lnTo>
                  <a:lnTo>
                    <a:pt x="665" y="49"/>
                  </a:lnTo>
                  <a:lnTo>
                    <a:pt x="665" y="49"/>
                  </a:lnTo>
                  <a:lnTo>
                    <a:pt x="665" y="49"/>
                  </a:lnTo>
                  <a:lnTo>
                    <a:pt x="665" y="47"/>
                  </a:lnTo>
                  <a:lnTo>
                    <a:pt x="665" y="47"/>
                  </a:lnTo>
                  <a:lnTo>
                    <a:pt x="665" y="45"/>
                  </a:lnTo>
                  <a:lnTo>
                    <a:pt x="665" y="45"/>
                  </a:lnTo>
                  <a:lnTo>
                    <a:pt x="668" y="45"/>
                  </a:lnTo>
                  <a:lnTo>
                    <a:pt x="668" y="45"/>
                  </a:lnTo>
                  <a:lnTo>
                    <a:pt x="668" y="45"/>
                  </a:lnTo>
                  <a:lnTo>
                    <a:pt x="668" y="42"/>
                  </a:lnTo>
                  <a:lnTo>
                    <a:pt x="665" y="42"/>
                  </a:lnTo>
                  <a:lnTo>
                    <a:pt x="665" y="42"/>
                  </a:lnTo>
                  <a:lnTo>
                    <a:pt x="665" y="45"/>
                  </a:lnTo>
                  <a:lnTo>
                    <a:pt x="665" y="45"/>
                  </a:lnTo>
                  <a:lnTo>
                    <a:pt x="665" y="45"/>
                  </a:lnTo>
                  <a:lnTo>
                    <a:pt x="665" y="45"/>
                  </a:lnTo>
                  <a:lnTo>
                    <a:pt x="665" y="42"/>
                  </a:lnTo>
                  <a:lnTo>
                    <a:pt x="665" y="42"/>
                  </a:lnTo>
                  <a:lnTo>
                    <a:pt x="665" y="42"/>
                  </a:lnTo>
                  <a:lnTo>
                    <a:pt x="665" y="42"/>
                  </a:lnTo>
                  <a:lnTo>
                    <a:pt x="665" y="42"/>
                  </a:lnTo>
                  <a:lnTo>
                    <a:pt x="663" y="42"/>
                  </a:lnTo>
                  <a:lnTo>
                    <a:pt x="663" y="45"/>
                  </a:lnTo>
                  <a:lnTo>
                    <a:pt x="663" y="45"/>
                  </a:lnTo>
                  <a:lnTo>
                    <a:pt x="660" y="45"/>
                  </a:lnTo>
                  <a:lnTo>
                    <a:pt x="663" y="42"/>
                  </a:lnTo>
                  <a:lnTo>
                    <a:pt x="660" y="42"/>
                  </a:lnTo>
                  <a:lnTo>
                    <a:pt x="660" y="42"/>
                  </a:lnTo>
                  <a:lnTo>
                    <a:pt x="660" y="40"/>
                  </a:lnTo>
                  <a:lnTo>
                    <a:pt x="660" y="40"/>
                  </a:lnTo>
                  <a:lnTo>
                    <a:pt x="660" y="40"/>
                  </a:lnTo>
                  <a:lnTo>
                    <a:pt x="660" y="42"/>
                  </a:lnTo>
                  <a:lnTo>
                    <a:pt x="660" y="45"/>
                  </a:lnTo>
                  <a:lnTo>
                    <a:pt x="660" y="45"/>
                  </a:lnTo>
                  <a:lnTo>
                    <a:pt x="658" y="47"/>
                  </a:lnTo>
                  <a:lnTo>
                    <a:pt x="656" y="54"/>
                  </a:lnTo>
                  <a:lnTo>
                    <a:pt x="656" y="54"/>
                  </a:lnTo>
                  <a:lnTo>
                    <a:pt x="656" y="52"/>
                  </a:lnTo>
                  <a:lnTo>
                    <a:pt x="658" y="47"/>
                  </a:lnTo>
                  <a:lnTo>
                    <a:pt x="658" y="45"/>
                  </a:lnTo>
                  <a:lnTo>
                    <a:pt x="658" y="45"/>
                  </a:lnTo>
                  <a:lnTo>
                    <a:pt x="658" y="38"/>
                  </a:lnTo>
                  <a:lnTo>
                    <a:pt x="658" y="38"/>
                  </a:lnTo>
                  <a:lnTo>
                    <a:pt x="658" y="38"/>
                  </a:lnTo>
                  <a:lnTo>
                    <a:pt x="658" y="38"/>
                  </a:lnTo>
                  <a:lnTo>
                    <a:pt x="658" y="35"/>
                  </a:lnTo>
                  <a:lnTo>
                    <a:pt x="658" y="35"/>
                  </a:lnTo>
                  <a:lnTo>
                    <a:pt x="658" y="35"/>
                  </a:lnTo>
                  <a:lnTo>
                    <a:pt x="658" y="38"/>
                  </a:lnTo>
                  <a:lnTo>
                    <a:pt x="660" y="38"/>
                  </a:lnTo>
                  <a:lnTo>
                    <a:pt x="660" y="35"/>
                  </a:lnTo>
                  <a:lnTo>
                    <a:pt x="660" y="35"/>
                  </a:lnTo>
                  <a:lnTo>
                    <a:pt x="660" y="35"/>
                  </a:lnTo>
                  <a:lnTo>
                    <a:pt x="660" y="35"/>
                  </a:lnTo>
                  <a:lnTo>
                    <a:pt x="660" y="33"/>
                  </a:lnTo>
                  <a:lnTo>
                    <a:pt x="660" y="33"/>
                  </a:lnTo>
                  <a:lnTo>
                    <a:pt x="660" y="33"/>
                  </a:lnTo>
                  <a:lnTo>
                    <a:pt x="660" y="33"/>
                  </a:lnTo>
                  <a:lnTo>
                    <a:pt x="660" y="33"/>
                  </a:lnTo>
                  <a:lnTo>
                    <a:pt x="660" y="33"/>
                  </a:lnTo>
                  <a:lnTo>
                    <a:pt x="660" y="33"/>
                  </a:lnTo>
                  <a:lnTo>
                    <a:pt x="658" y="33"/>
                  </a:lnTo>
                  <a:lnTo>
                    <a:pt x="658" y="33"/>
                  </a:lnTo>
                  <a:lnTo>
                    <a:pt x="658" y="30"/>
                  </a:lnTo>
                  <a:lnTo>
                    <a:pt x="658" y="30"/>
                  </a:lnTo>
                  <a:lnTo>
                    <a:pt x="658" y="33"/>
                  </a:lnTo>
                  <a:lnTo>
                    <a:pt x="656" y="33"/>
                  </a:lnTo>
                  <a:lnTo>
                    <a:pt x="656" y="30"/>
                  </a:lnTo>
                  <a:lnTo>
                    <a:pt x="656" y="30"/>
                  </a:lnTo>
                  <a:lnTo>
                    <a:pt x="656" y="30"/>
                  </a:lnTo>
                  <a:lnTo>
                    <a:pt x="656" y="30"/>
                  </a:lnTo>
                  <a:lnTo>
                    <a:pt x="653" y="30"/>
                  </a:lnTo>
                  <a:lnTo>
                    <a:pt x="653" y="30"/>
                  </a:lnTo>
                  <a:lnTo>
                    <a:pt x="653" y="33"/>
                  </a:lnTo>
                  <a:lnTo>
                    <a:pt x="653" y="33"/>
                  </a:lnTo>
                  <a:lnTo>
                    <a:pt x="653" y="33"/>
                  </a:lnTo>
                  <a:lnTo>
                    <a:pt x="653" y="33"/>
                  </a:lnTo>
                  <a:lnTo>
                    <a:pt x="653" y="35"/>
                  </a:lnTo>
                  <a:lnTo>
                    <a:pt x="653" y="35"/>
                  </a:lnTo>
                  <a:lnTo>
                    <a:pt x="653" y="38"/>
                  </a:lnTo>
                  <a:lnTo>
                    <a:pt x="653" y="38"/>
                  </a:lnTo>
                  <a:lnTo>
                    <a:pt x="653" y="38"/>
                  </a:lnTo>
                  <a:lnTo>
                    <a:pt x="656" y="40"/>
                  </a:lnTo>
                  <a:lnTo>
                    <a:pt x="656" y="40"/>
                  </a:lnTo>
                  <a:lnTo>
                    <a:pt x="656" y="40"/>
                  </a:lnTo>
                  <a:lnTo>
                    <a:pt x="656" y="42"/>
                  </a:lnTo>
                  <a:lnTo>
                    <a:pt x="653" y="45"/>
                  </a:lnTo>
                  <a:lnTo>
                    <a:pt x="653" y="45"/>
                  </a:lnTo>
                  <a:lnTo>
                    <a:pt x="653" y="47"/>
                  </a:lnTo>
                  <a:lnTo>
                    <a:pt x="653" y="47"/>
                  </a:lnTo>
                  <a:lnTo>
                    <a:pt x="653" y="47"/>
                  </a:lnTo>
                  <a:lnTo>
                    <a:pt x="653" y="47"/>
                  </a:lnTo>
                  <a:lnTo>
                    <a:pt x="653" y="47"/>
                  </a:lnTo>
                  <a:lnTo>
                    <a:pt x="653" y="47"/>
                  </a:lnTo>
                  <a:lnTo>
                    <a:pt x="653" y="47"/>
                  </a:lnTo>
                  <a:lnTo>
                    <a:pt x="653" y="47"/>
                  </a:lnTo>
                  <a:lnTo>
                    <a:pt x="653" y="49"/>
                  </a:lnTo>
                  <a:lnTo>
                    <a:pt x="653" y="49"/>
                  </a:lnTo>
                  <a:lnTo>
                    <a:pt x="651" y="49"/>
                  </a:lnTo>
                  <a:lnTo>
                    <a:pt x="651" y="49"/>
                  </a:lnTo>
                  <a:lnTo>
                    <a:pt x="651" y="49"/>
                  </a:lnTo>
                  <a:lnTo>
                    <a:pt x="651" y="49"/>
                  </a:lnTo>
                  <a:lnTo>
                    <a:pt x="651" y="47"/>
                  </a:lnTo>
                  <a:lnTo>
                    <a:pt x="651" y="47"/>
                  </a:lnTo>
                  <a:lnTo>
                    <a:pt x="651" y="47"/>
                  </a:lnTo>
                  <a:lnTo>
                    <a:pt x="651" y="47"/>
                  </a:lnTo>
                  <a:lnTo>
                    <a:pt x="651" y="47"/>
                  </a:lnTo>
                  <a:lnTo>
                    <a:pt x="651" y="45"/>
                  </a:lnTo>
                  <a:lnTo>
                    <a:pt x="651" y="45"/>
                  </a:lnTo>
                  <a:lnTo>
                    <a:pt x="649" y="45"/>
                  </a:lnTo>
                  <a:lnTo>
                    <a:pt x="649" y="45"/>
                  </a:lnTo>
                  <a:lnTo>
                    <a:pt x="649" y="45"/>
                  </a:lnTo>
                  <a:lnTo>
                    <a:pt x="649" y="47"/>
                  </a:lnTo>
                  <a:lnTo>
                    <a:pt x="649" y="47"/>
                  </a:lnTo>
                  <a:lnTo>
                    <a:pt x="649" y="49"/>
                  </a:lnTo>
                  <a:lnTo>
                    <a:pt x="646" y="47"/>
                  </a:lnTo>
                  <a:lnTo>
                    <a:pt x="646" y="47"/>
                  </a:lnTo>
                  <a:lnTo>
                    <a:pt x="646" y="49"/>
                  </a:lnTo>
                  <a:lnTo>
                    <a:pt x="646" y="49"/>
                  </a:lnTo>
                  <a:lnTo>
                    <a:pt x="649" y="49"/>
                  </a:lnTo>
                  <a:lnTo>
                    <a:pt x="646" y="49"/>
                  </a:lnTo>
                  <a:lnTo>
                    <a:pt x="646" y="49"/>
                  </a:lnTo>
                  <a:lnTo>
                    <a:pt x="646" y="52"/>
                  </a:lnTo>
                  <a:lnTo>
                    <a:pt x="646" y="52"/>
                  </a:lnTo>
                  <a:lnTo>
                    <a:pt x="646" y="52"/>
                  </a:lnTo>
                  <a:lnTo>
                    <a:pt x="646" y="52"/>
                  </a:lnTo>
                  <a:lnTo>
                    <a:pt x="646" y="54"/>
                  </a:lnTo>
                  <a:lnTo>
                    <a:pt x="646" y="54"/>
                  </a:lnTo>
                  <a:lnTo>
                    <a:pt x="646" y="54"/>
                  </a:lnTo>
                  <a:lnTo>
                    <a:pt x="646" y="54"/>
                  </a:lnTo>
                  <a:lnTo>
                    <a:pt x="644" y="49"/>
                  </a:lnTo>
                  <a:lnTo>
                    <a:pt x="644" y="49"/>
                  </a:lnTo>
                  <a:lnTo>
                    <a:pt x="644" y="49"/>
                  </a:lnTo>
                  <a:lnTo>
                    <a:pt x="641" y="49"/>
                  </a:lnTo>
                  <a:lnTo>
                    <a:pt x="641" y="52"/>
                  </a:lnTo>
                  <a:lnTo>
                    <a:pt x="641" y="52"/>
                  </a:lnTo>
                  <a:lnTo>
                    <a:pt x="641" y="52"/>
                  </a:lnTo>
                  <a:lnTo>
                    <a:pt x="641" y="49"/>
                  </a:lnTo>
                  <a:lnTo>
                    <a:pt x="641" y="47"/>
                  </a:lnTo>
                  <a:lnTo>
                    <a:pt x="641" y="47"/>
                  </a:lnTo>
                  <a:lnTo>
                    <a:pt x="641" y="47"/>
                  </a:lnTo>
                  <a:lnTo>
                    <a:pt x="641" y="47"/>
                  </a:lnTo>
                  <a:lnTo>
                    <a:pt x="641" y="49"/>
                  </a:lnTo>
                  <a:lnTo>
                    <a:pt x="639" y="49"/>
                  </a:lnTo>
                  <a:lnTo>
                    <a:pt x="639" y="49"/>
                  </a:lnTo>
                  <a:lnTo>
                    <a:pt x="639" y="49"/>
                  </a:lnTo>
                  <a:lnTo>
                    <a:pt x="639" y="49"/>
                  </a:lnTo>
                  <a:lnTo>
                    <a:pt x="639" y="49"/>
                  </a:lnTo>
                  <a:lnTo>
                    <a:pt x="637" y="49"/>
                  </a:lnTo>
                  <a:lnTo>
                    <a:pt x="637" y="52"/>
                  </a:lnTo>
                  <a:lnTo>
                    <a:pt x="634" y="52"/>
                  </a:lnTo>
                  <a:lnTo>
                    <a:pt x="634" y="54"/>
                  </a:lnTo>
                  <a:lnTo>
                    <a:pt x="637" y="54"/>
                  </a:lnTo>
                  <a:lnTo>
                    <a:pt x="637" y="54"/>
                  </a:lnTo>
                  <a:lnTo>
                    <a:pt x="639" y="54"/>
                  </a:lnTo>
                  <a:lnTo>
                    <a:pt x="637" y="54"/>
                  </a:lnTo>
                  <a:lnTo>
                    <a:pt x="637" y="54"/>
                  </a:lnTo>
                  <a:lnTo>
                    <a:pt x="637" y="54"/>
                  </a:lnTo>
                  <a:lnTo>
                    <a:pt x="637" y="56"/>
                  </a:lnTo>
                  <a:lnTo>
                    <a:pt x="637" y="56"/>
                  </a:lnTo>
                  <a:lnTo>
                    <a:pt x="634" y="56"/>
                  </a:lnTo>
                  <a:lnTo>
                    <a:pt x="634" y="56"/>
                  </a:lnTo>
                  <a:lnTo>
                    <a:pt x="634" y="56"/>
                  </a:lnTo>
                  <a:lnTo>
                    <a:pt x="634" y="59"/>
                  </a:lnTo>
                  <a:lnTo>
                    <a:pt x="632" y="59"/>
                  </a:lnTo>
                  <a:lnTo>
                    <a:pt x="632" y="59"/>
                  </a:lnTo>
                  <a:lnTo>
                    <a:pt x="632" y="59"/>
                  </a:lnTo>
                  <a:lnTo>
                    <a:pt x="632" y="59"/>
                  </a:lnTo>
                  <a:lnTo>
                    <a:pt x="632" y="59"/>
                  </a:lnTo>
                  <a:lnTo>
                    <a:pt x="632" y="59"/>
                  </a:lnTo>
                  <a:lnTo>
                    <a:pt x="632" y="59"/>
                  </a:lnTo>
                  <a:lnTo>
                    <a:pt x="632" y="59"/>
                  </a:lnTo>
                  <a:lnTo>
                    <a:pt x="632" y="59"/>
                  </a:lnTo>
                  <a:lnTo>
                    <a:pt x="632" y="59"/>
                  </a:lnTo>
                  <a:lnTo>
                    <a:pt x="630" y="59"/>
                  </a:lnTo>
                  <a:lnTo>
                    <a:pt x="630" y="59"/>
                  </a:lnTo>
                  <a:lnTo>
                    <a:pt x="630" y="61"/>
                  </a:lnTo>
                  <a:lnTo>
                    <a:pt x="630" y="61"/>
                  </a:lnTo>
                  <a:lnTo>
                    <a:pt x="630" y="61"/>
                  </a:lnTo>
                  <a:lnTo>
                    <a:pt x="632" y="61"/>
                  </a:lnTo>
                  <a:lnTo>
                    <a:pt x="632" y="61"/>
                  </a:lnTo>
                  <a:lnTo>
                    <a:pt x="632" y="61"/>
                  </a:lnTo>
                  <a:lnTo>
                    <a:pt x="632" y="61"/>
                  </a:lnTo>
                  <a:lnTo>
                    <a:pt x="632" y="61"/>
                  </a:lnTo>
                  <a:lnTo>
                    <a:pt x="632" y="64"/>
                  </a:lnTo>
                  <a:lnTo>
                    <a:pt x="632" y="66"/>
                  </a:lnTo>
                  <a:lnTo>
                    <a:pt x="634" y="66"/>
                  </a:lnTo>
                  <a:lnTo>
                    <a:pt x="634" y="66"/>
                  </a:lnTo>
                  <a:lnTo>
                    <a:pt x="634" y="68"/>
                  </a:lnTo>
                  <a:lnTo>
                    <a:pt x="637" y="66"/>
                  </a:lnTo>
                  <a:lnTo>
                    <a:pt x="639" y="68"/>
                  </a:lnTo>
                  <a:lnTo>
                    <a:pt x="639" y="68"/>
                  </a:lnTo>
                  <a:lnTo>
                    <a:pt x="637" y="68"/>
                  </a:lnTo>
                  <a:lnTo>
                    <a:pt x="639" y="71"/>
                  </a:lnTo>
                  <a:lnTo>
                    <a:pt x="639" y="71"/>
                  </a:lnTo>
                  <a:lnTo>
                    <a:pt x="637" y="71"/>
                  </a:lnTo>
                  <a:lnTo>
                    <a:pt x="637" y="71"/>
                  </a:lnTo>
                  <a:lnTo>
                    <a:pt x="637" y="71"/>
                  </a:lnTo>
                  <a:lnTo>
                    <a:pt x="637" y="71"/>
                  </a:lnTo>
                  <a:lnTo>
                    <a:pt x="637" y="71"/>
                  </a:lnTo>
                  <a:lnTo>
                    <a:pt x="637" y="71"/>
                  </a:lnTo>
                  <a:lnTo>
                    <a:pt x="634" y="71"/>
                  </a:lnTo>
                  <a:lnTo>
                    <a:pt x="634" y="71"/>
                  </a:lnTo>
                  <a:lnTo>
                    <a:pt x="634" y="71"/>
                  </a:lnTo>
                  <a:lnTo>
                    <a:pt x="634" y="71"/>
                  </a:lnTo>
                  <a:lnTo>
                    <a:pt x="634" y="71"/>
                  </a:lnTo>
                  <a:lnTo>
                    <a:pt x="634" y="71"/>
                  </a:lnTo>
                  <a:lnTo>
                    <a:pt x="632" y="71"/>
                  </a:lnTo>
                  <a:lnTo>
                    <a:pt x="632" y="71"/>
                  </a:lnTo>
                  <a:lnTo>
                    <a:pt x="632" y="73"/>
                  </a:lnTo>
                  <a:lnTo>
                    <a:pt x="632" y="73"/>
                  </a:lnTo>
                  <a:lnTo>
                    <a:pt x="634" y="73"/>
                  </a:lnTo>
                  <a:lnTo>
                    <a:pt x="634" y="73"/>
                  </a:lnTo>
                  <a:lnTo>
                    <a:pt x="634" y="73"/>
                  </a:lnTo>
                  <a:lnTo>
                    <a:pt x="634" y="73"/>
                  </a:lnTo>
                  <a:lnTo>
                    <a:pt x="634" y="73"/>
                  </a:lnTo>
                  <a:lnTo>
                    <a:pt x="634" y="73"/>
                  </a:lnTo>
                  <a:lnTo>
                    <a:pt x="634" y="73"/>
                  </a:lnTo>
                  <a:lnTo>
                    <a:pt x="637" y="73"/>
                  </a:lnTo>
                  <a:lnTo>
                    <a:pt x="637" y="73"/>
                  </a:lnTo>
                  <a:lnTo>
                    <a:pt x="637" y="73"/>
                  </a:lnTo>
                  <a:lnTo>
                    <a:pt x="637" y="73"/>
                  </a:lnTo>
                  <a:lnTo>
                    <a:pt x="637" y="73"/>
                  </a:lnTo>
                  <a:lnTo>
                    <a:pt x="637" y="73"/>
                  </a:lnTo>
                  <a:lnTo>
                    <a:pt x="637" y="73"/>
                  </a:lnTo>
                  <a:lnTo>
                    <a:pt x="637" y="75"/>
                  </a:lnTo>
                  <a:lnTo>
                    <a:pt x="637" y="75"/>
                  </a:lnTo>
                  <a:lnTo>
                    <a:pt x="637" y="75"/>
                  </a:lnTo>
                  <a:lnTo>
                    <a:pt x="639" y="75"/>
                  </a:lnTo>
                  <a:lnTo>
                    <a:pt x="639" y="75"/>
                  </a:lnTo>
                  <a:lnTo>
                    <a:pt x="639" y="75"/>
                  </a:lnTo>
                  <a:lnTo>
                    <a:pt x="639" y="75"/>
                  </a:lnTo>
                  <a:lnTo>
                    <a:pt x="639" y="75"/>
                  </a:lnTo>
                  <a:lnTo>
                    <a:pt x="639" y="75"/>
                  </a:lnTo>
                  <a:lnTo>
                    <a:pt x="639" y="75"/>
                  </a:lnTo>
                  <a:lnTo>
                    <a:pt x="639" y="75"/>
                  </a:lnTo>
                  <a:lnTo>
                    <a:pt x="639" y="75"/>
                  </a:lnTo>
                  <a:lnTo>
                    <a:pt x="641" y="75"/>
                  </a:lnTo>
                  <a:lnTo>
                    <a:pt x="641" y="75"/>
                  </a:lnTo>
                  <a:lnTo>
                    <a:pt x="641" y="75"/>
                  </a:lnTo>
                  <a:lnTo>
                    <a:pt x="641" y="75"/>
                  </a:lnTo>
                  <a:lnTo>
                    <a:pt x="644" y="75"/>
                  </a:lnTo>
                  <a:lnTo>
                    <a:pt x="644" y="75"/>
                  </a:lnTo>
                  <a:lnTo>
                    <a:pt x="644" y="75"/>
                  </a:lnTo>
                  <a:lnTo>
                    <a:pt x="644" y="78"/>
                  </a:lnTo>
                  <a:lnTo>
                    <a:pt x="644" y="78"/>
                  </a:lnTo>
                  <a:lnTo>
                    <a:pt x="641" y="78"/>
                  </a:lnTo>
                  <a:lnTo>
                    <a:pt x="641" y="78"/>
                  </a:lnTo>
                  <a:lnTo>
                    <a:pt x="641" y="78"/>
                  </a:lnTo>
                  <a:lnTo>
                    <a:pt x="641" y="78"/>
                  </a:lnTo>
                  <a:lnTo>
                    <a:pt x="641" y="80"/>
                  </a:lnTo>
                  <a:lnTo>
                    <a:pt x="641" y="80"/>
                  </a:lnTo>
                  <a:lnTo>
                    <a:pt x="641" y="80"/>
                  </a:lnTo>
                  <a:lnTo>
                    <a:pt x="644" y="80"/>
                  </a:lnTo>
                  <a:lnTo>
                    <a:pt x="641" y="80"/>
                  </a:lnTo>
                  <a:lnTo>
                    <a:pt x="641" y="80"/>
                  </a:lnTo>
                  <a:lnTo>
                    <a:pt x="641" y="80"/>
                  </a:lnTo>
                  <a:lnTo>
                    <a:pt x="641" y="80"/>
                  </a:lnTo>
                  <a:lnTo>
                    <a:pt x="641" y="80"/>
                  </a:lnTo>
                  <a:lnTo>
                    <a:pt x="641" y="83"/>
                  </a:lnTo>
                  <a:lnTo>
                    <a:pt x="641" y="83"/>
                  </a:lnTo>
                  <a:lnTo>
                    <a:pt x="644" y="83"/>
                  </a:lnTo>
                  <a:lnTo>
                    <a:pt x="644" y="83"/>
                  </a:lnTo>
                  <a:lnTo>
                    <a:pt x="644" y="83"/>
                  </a:lnTo>
                  <a:lnTo>
                    <a:pt x="644" y="83"/>
                  </a:lnTo>
                  <a:lnTo>
                    <a:pt x="644" y="85"/>
                  </a:lnTo>
                  <a:lnTo>
                    <a:pt x="641" y="83"/>
                  </a:lnTo>
                  <a:lnTo>
                    <a:pt x="639" y="83"/>
                  </a:lnTo>
                  <a:lnTo>
                    <a:pt x="639" y="85"/>
                  </a:lnTo>
                  <a:lnTo>
                    <a:pt x="639" y="85"/>
                  </a:lnTo>
                  <a:lnTo>
                    <a:pt x="637" y="83"/>
                  </a:lnTo>
                  <a:lnTo>
                    <a:pt x="637" y="83"/>
                  </a:lnTo>
                  <a:lnTo>
                    <a:pt x="637" y="83"/>
                  </a:lnTo>
                  <a:lnTo>
                    <a:pt x="637" y="83"/>
                  </a:lnTo>
                  <a:lnTo>
                    <a:pt x="637" y="83"/>
                  </a:lnTo>
                  <a:lnTo>
                    <a:pt x="637" y="80"/>
                  </a:lnTo>
                  <a:lnTo>
                    <a:pt x="637" y="80"/>
                  </a:lnTo>
                  <a:lnTo>
                    <a:pt x="637" y="80"/>
                  </a:lnTo>
                  <a:lnTo>
                    <a:pt x="634" y="80"/>
                  </a:lnTo>
                  <a:lnTo>
                    <a:pt x="634" y="80"/>
                  </a:lnTo>
                  <a:lnTo>
                    <a:pt x="634" y="80"/>
                  </a:lnTo>
                  <a:lnTo>
                    <a:pt x="634" y="78"/>
                  </a:lnTo>
                  <a:lnTo>
                    <a:pt x="632" y="78"/>
                  </a:lnTo>
                  <a:lnTo>
                    <a:pt x="632" y="78"/>
                  </a:lnTo>
                  <a:lnTo>
                    <a:pt x="632" y="78"/>
                  </a:lnTo>
                  <a:lnTo>
                    <a:pt x="632" y="78"/>
                  </a:lnTo>
                  <a:lnTo>
                    <a:pt x="632" y="75"/>
                  </a:lnTo>
                  <a:lnTo>
                    <a:pt x="630" y="78"/>
                  </a:lnTo>
                  <a:lnTo>
                    <a:pt x="630" y="78"/>
                  </a:lnTo>
                  <a:lnTo>
                    <a:pt x="632" y="80"/>
                  </a:lnTo>
                  <a:lnTo>
                    <a:pt x="632" y="83"/>
                  </a:lnTo>
                  <a:lnTo>
                    <a:pt x="632" y="83"/>
                  </a:lnTo>
                  <a:lnTo>
                    <a:pt x="632" y="83"/>
                  </a:lnTo>
                  <a:lnTo>
                    <a:pt x="632" y="83"/>
                  </a:lnTo>
                  <a:lnTo>
                    <a:pt x="632" y="85"/>
                  </a:lnTo>
                  <a:lnTo>
                    <a:pt x="632" y="85"/>
                  </a:lnTo>
                  <a:lnTo>
                    <a:pt x="632" y="85"/>
                  </a:lnTo>
                  <a:lnTo>
                    <a:pt x="630" y="85"/>
                  </a:lnTo>
                  <a:lnTo>
                    <a:pt x="630" y="83"/>
                  </a:lnTo>
                  <a:lnTo>
                    <a:pt x="630" y="83"/>
                  </a:lnTo>
                  <a:lnTo>
                    <a:pt x="630" y="83"/>
                  </a:lnTo>
                  <a:lnTo>
                    <a:pt x="630" y="80"/>
                  </a:lnTo>
                  <a:lnTo>
                    <a:pt x="630" y="78"/>
                  </a:lnTo>
                  <a:lnTo>
                    <a:pt x="630" y="78"/>
                  </a:lnTo>
                  <a:lnTo>
                    <a:pt x="630" y="78"/>
                  </a:lnTo>
                  <a:lnTo>
                    <a:pt x="630" y="78"/>
                  </a:lnTo>
                  <a:lnTo>
                    <a:pt x="630" y="78"/>
                  </a:lnTo>
                  <a:lnTo>
                    <a:pt x="630" y="78"/>
                  </a:lnTo>
                  <a:lnTo>
                    <a:pt x="630" y="78"/>
                  </a:lnTo>
                  <a:lnTo>
                    <a:pt x="630" y="78"/>
                  </a:lnTo>
                  <a:lnTo>
                    <a:pt x="627" y="78"/>
                  </a:lnTo>
                  <a:lnTo>
                    <a:pt x="627" y="78"/>
                  </a:lnTo>
                  <a:lnTo>
                    <a:pt x="627" y="78"/>
                  </a:lnTo>
                  <a:lnTo>
                    <a:pt x="627" y="78"/>
                  </a:lnTo>
                  <a:lnTo>
                    <a:pt x="625" y="78"/>
                  </a:lnTo>
                  <a:lnTo>
                    <a:pt x="625" y="75"/>
                  </a:lnTo>
                  <a:lnTo>
                    <a:pt x="627" y="75"/>
                  </a:lnTo>
                  <a:lnTo>
                    <a:pt x="627" y="73"/>
                  </a:lnTo>
                  <a:lnTo>
                    <a:pt x="627" y="73"/>
                  </a:lnTo>
                  <a:lnTo>
                    <a:pt x="625" y="73"/>
                  </a:lnTo>
                  <a:lnTo>
                    <a:pt x="625" y="75"/>
                  </a:lnTo>
                  <a:lnTo>
                    <a:pt x="625" y="75"/>
                  </a:lnTo>
                  <a:lnTo>
                    <a:pt x="625" y="73"/>
                  </a:lnTo>
                  <a:lnTo>
                    <a:pt x="623" y="73"/>
                  </a:lnTo>
                  <a:lnTo>
                    <a:pt x="623" y="73"/>
                  </a:lnTo>
                  <a:lnTo>
                    <a:pt x="623" y="75"/>
                  </a:lnTo>
                  <a:lnTo>
                    <a:pt x="623" y="75"/>
                  </a:lnTo>
                  <a:lnTo>
                    <a:pt x="623" y="78"/>
                  </a:lnTo>
                  <a:lnTo>
                    <a:pt x="623" y="78"/>
                  </a:lnTo>
                  <a:lnTo>
                    <a:pt x="625" y="78"/>
                  </a:lnTo>
                  <a:lnTo>
                    <a:pt x="625" y="80"/>
                  </a:lnTo>
                  <a:lnTo>
                    <a:pt x="625" y="80"/>
                  </a:lnTo>
                  <a:lnTo>
                    <a:pt x="625" y="80"/>
                  </a:lnTo>
                  <a:lnTo>
                    <a:pt x="623" y="80"/>
                  </a:lnTo>
                  <a:lnTo>
                    <a:pt x="623" y="80"/>
                  </a:lnTo>
                  <a:lnTo>
                    <a:pt x="620" y="83"/>
                  </a:lnTo>
                  <a:lnTo>
                    <a:pt x="620" y="83"/>
                  </a:lnTo>
                  <a:lnTo>
                    <a:pt x="620" y="83"/>
                  </a:lnTo>
                  <a:lnTo>
                    <a:pt x="620" y="83"/>
                  </a:lnTo>
                  <a:lnTo>
                    <a:pt x="618" y="83"/>
                  </a:lnTo>
                  <a:lnTo>
                    <a:pt x="618" y="80"/>
                  </a:lnTo>
                  <a:lnTo>
                    <a:pt x="618" y="80"/>
                  </a:lnTo>
                  <a:lnTo>
                    <a:pt x="618" y="83"/>
                  </a:lnTo>
                  <a:lnTo>
                    <a:pt x="615" y="83"/>
                  </a:lnTo>
                  <a:lnTo>
                    <a:pt x="615" y="83"/>
                  </a:lnTo>
                  <a:lnTo>
                    <a:pt x="615" y="83"/>
                  </a:lnTo>
                  <a:lnTo>
                    <a:pt x="615" y="83"/>
                  </a:lnTo>
                  <a:lnTo>
                    <a:pt x="615" y="83"/>
                  </a:lnTo>
                  <a:lnTo>
                    <a:pt x="615" y="83"/>
                  </a:lnTo>
                  <a:lnTo>
                    <a:pt x="615" y="83"/>
                  </a:lnTo>
                  <a:lnTo>
                    <a:pt x="613" y="85"/>
                  </a:lnTo>
                  <a:lnTo>
                    <a:pt x="615" y="85"/>
                  </a:lnTo>
                  <a:lnTo>
                    <a:pt x="615" y="85"/>
                  </a:lnTo>
                  <a:lnTo>
                    <a:pt x="615" y="85"/>
                  </a:lnTo>
                  <a:lnTo>
                    <a:pt x="615" y="85"/>
                  </a:lnTo>
                  <a:lnTo>
                    <a:pt x="615" y="87"/>
                  </a:lnTo>
                  <a:lnTo>
                    <a:pt x="615" y="87"/>
                  </a:lnTo>
                  <a:lnTo>
                    <a:pt x="615" y="87"/>
                  </a:lnTo>
                  <a:lnTo>
                    <a:pt x="615" y="87"/>
                  </a:lnTo>
                  <a:lnTo>
                    <a:pt x="615" y="90"/>
                  </a:lnTo>
                  <a:lnTo>
                    <a:pt x="615" y="90"/>
                  </a:lnTo>
                  <a:lnTo>
                    <a:pt x="615" y="87"/>
                  </a:lnTo>
                  <a:lnTo>
                    <a:pt x="615" y="90"/>
                  </a:lnTo>
                  <a:lnTo>
                    <a:pt x="615" y="90"/>
                  </a:lnTo>
                  <a:lnTo>
                    <a:pt x="615" y="90"/>
                  </a:lnTo>
                  <a:lnTo>
                    <a:pt x="615" y="90"/>
                  </a:lnTo>
                  <a:lnTo>
                    <a:pt x="618" y="90"/>
                  </a:lnTo>
                  <a:lnTo>
                    <a:pt x="620" y="87"/>
                  </a:lnTo>
                  <a:lnTo>
                    <a:pt x="620" y="87"/>
                  </a:lnTo>
                  <a:lnTo>
                    <a:pt x="620" y="87"/>
                  </a:lnTo>
                  <a:lnTo>
                    <a:pt x="620" y="87"/>
                  </a:lnTo>
                  <a:lnTo>
                    <a:pt x="620" y="85"/>
                  </a:lnTo>
                  <a:lnTo>
                    <a:pt x="623" y="85"/>
                  </a:lnTo>
                  <a:lnTo>
                    <a:pt x="623" y="85"/>
                  </a:lnTo>
                  <a:lnTo>
                    <a:pt x="623" y="85"/>
                  </a:lnTo>
                  <a:lnTo>
                    <a:pt x="623" y="85"/>
                  </a:lnTo>
                  <a:lnTo>
                    <a:pt x="623" y="85"/>
                  </a:lnTo>
                  <a:lnTo>
                    <a:pt x="623" y="85"/>
                  </a:lnTo>
                  <a:lnTo>
                    <a:pt x="623" y="85"/>
                  </a:lnTo>
                  <a:lnTo>
                    <a:pt x="625" y="85"/>
                  </a:lnTo>
                  <a:lnTo>
                    <a:pt x="625" y="85"/>
                  </a:lnTo>
                  <a:lnTo>
                    <a:pt x="625" y="85"/>
                  </a:lnTo>
                  <a:lnTo>
                    <a:pt x="625" y="87"/>
                  </a:lnTo>
                  <a:lnTo>
                    <a:pt x="623" y="87"/>
                  </a:lnTo>
                  <a:lnTo>
                    <a:pt x="623" y="87"/>
                  </a:lnTo>
                  <a:lnTo>
                    <a:pt x="623" y="87"/>
                  </a:lnTo>
                  <a:lnTo>
                    <a:pt x="620" y="87"/>
                  </a:lnTo>
                  <a:lnTo>
                    <a:pt x="620" y="87"/>
                  </a:lnTo>
                  <a:lnTo>
                    <a:pt x="620" y="87"/>
                  </a:lnTo>
                  <a:lnTo>
                    <a:pt x="620" y="87"/>
                  </a:lnTo>
                  <a:lnTo>
                    <a:pt x="618" y="90"/>
                  </a:lnTo>
                  <a:lnTo>
                    <a:pt x="618" y="90"/>
                  </a:lnTo>
                  <a:lnTo>
                    <a:pt x="618" y="90"/>
                  </a:lnTo>
                  <a:lnTo>
                    <a:pt x="618" y="90"/>
                  </a:lnTo>
                  <a:lnTo>
                    <a:pt x="618" y="90"/>
                  </a:lnTo>
                  <a:lnTo>
                    <a:pt x="618" y="92"/>
                  </a:lnTo>
                  <a:lnTo>
                    <a:pt x="618" y="92"/>
                  </a:lnTo>
                  <a:lnTo>
                    <a:pt x="618" y="92"/>
                  </a:lnTo>
                  <a:lnTo>
                    <a:pt x="615" y="92"/>
                  </a:lnTo>
                  <a:lnTo>
                    <a:pt x="618" y="92"/>
                  </a:lnTo>
                  <a:lnTo>
                    <a:pt x="618" y="92"/>
                  </a:lnTo>
                  <a:lnTo>
                    <a:pt x="618" y="92"/>
                  </a:lnTo>
                  <a:lnTo>
                    <a:pt x="618" y="92"/>
                  </a:lnTo>
                  <a:lnTo>
                    <a:pt x="618" y="94"/>
                  </a:lnTo>
                  <a:lnTo>
                    <a:pt x="618" y="94"/>
                  </a:lnTo>
                  <a:lnTo>
                    <a:pt x="618" y="94"/>
                  </a:lnTo>
                  <a:lnTo>
                    <a:pt x="618" y="94"/>
                  </a:lnTo>
                  <a:lnTo>
                    <a:pt x="620" y="94"/>
                  </a:lnTo>
                  <a:lnTo>
                    <a:pt x="623" y="94"/>
                  </a:lnTo>
                  <a:lnTo>
                    <a:pt x="625" y="92"/>
                  </a:lnTo>
                  <a:lnTo>
                    <a:pt x="625" y="92"/>
                  </a:lnTo>
                  <a:lnTo>
                    <a:pt x="625" y="92"/>
                  </a:lnTo>
                  <a:lnTo>
                    <a:pt x="627" y="94"/>
                  </a:lnTo>
                  <a:lnTo>
                    <a:pt x="627" y="94"/>
                  </a:lnTo>
                  <a:lnTo>
                    <a:pt x="627" y="92"/>
                  </a:lnTo>
                  <a:lnTo>
                    <a:pt x="627" y="92"/>
                  </a:lnTo>
                  <a:lnTo>
                    <a:pt x="627" y="94"/>
                  </a:lnTo>
                  <a:lnTo>
                    <a:pt x="630" y="94"/>
                  </a:lnTo>
                  <a:lnTo>
                    <a:pt x="630" y="94"/>
                  </a:lnTo>
                  <a:lnTo>
                    <a:pt x="630" y="94"/>
                  </a:lnTo>
                  <a:lnTo>
                    <a:pt x="630" y="94"/>
                  </a:lnTo>
                  <a:lnTo>
                    <a:pt x="627" y="94"/>
                  </a:lnTo>
                  <a:lnTo>
                    <a:pt x="627" y="94"/>
                  </a:lnTo>
                  <a:lnTo>
                    <a:pt x="627" y="97"/>
                  </a:lnTo>
                  <a:lnTo>
                    <a:pt x="627" y="99"/>
                  </a:lnTo>
                  <a:lnTo>
                    <a:pt x="627" y="99"/>
                  </a:lnTo>
                  <a:lnTo>
                    <a:pt x="630" y="101"/>
                  </a:lnTo>
                  <a:lnTo>
                    <a:pt x="630" y="104"/>
                  </a:lnTo>
                  <a:lnTo>
                    <a:pt x="632" y="104"/>
                  </a:lnTo>
                  <a:lnTo>
                    <a:pt x="632" y="106"/>
                  </a:lnTo>
                  <a:lnTo>
                    <a:pt x="630" y="104"/>
                  </a:lnTo>
                  <a:lnTo>
                    <a:pt x="627" y="101"/>
                  </a:lnTo>
                  <a:lnTo>
                    <a:pt x="625" y="101"/>
                  </a:lnTo>
                  <a:lnTo>
                    <a:pt x="625" y="104"/>
                  </a:lnTo>
                  <a:lnTo>
                    <a:pt x="625" y="104"/>
                  </a:lnTo>
                  <a:lnTo>
                    <a:pt x="625" y="104"/>
                  </a:lnTo>
                  <a:lnTo>
                    <a:pt x="625" y="104"/>
                  </a:lnTo>
                  <a:lnTo>
                    <a:pt x="623" y="104"/>
                  </a:lnTo>
                  <a:lnTo>
                    <a:pt x="625" y="104"/>
                  </a:lnTo>
                  <a:lnTo>
                    <a:pt x="625" y="104"/>
                  </a:lnTo>
                  <a:lnTo>
                    <a:pt x="623" y="101"/>
                  </a:lnTo>
                  <a:lnTo>
                    <a:pt x="623" y="104"/>
                  </a:lnTo>
                  <a:lnTo>
                    <a:pt x="623" y="104"/>
                  </a:lnTo>
                  <a:lnTo>
                    <a:pt x="623" y="104"/>
                  </a:lnTo>
                  <a:lnTo>
                    <a:pt x="620" y="104"/>
                  </a:lnTo>
                  <a:lnTo>
                    <a:pt x="620" y="104"/>
                  </a:lnTo>
                  <a:lnTo>
                    <a:pt x="623" y="101"/>
                  </a:lnTo>
                  <a:lnTo>
                    <a:pt x="623" y="99"/>
                  </a:lnTo>
                  <a:lnTo>
                    <a:pt x="623" y="99"/>
                  </a:lnTo>
                  <a:lnTo>
                    <a:pt x="623" y="99"/>
                  </a:lnTo>
                  <a:lnTo>
                    <a:pt x="620" y="99"/>
                  </a:lnTo>
                  <a:lnTo>
                    <a:pt x="620" y="99"/>
                  </a:lnTo>
                  <a:lnTo>
                    <a:pt x="620" y="99"/>
                  </a:lnTo>
                  <a:lnTo>
                    <a:pt x="620" y="99"/>
                  </a:lnTo>
                  <a:lnTo>
                    <a:pt x="620" y="99"/>
                  </a:lnTo>
                  <a:lnTo>
                    <a:pt x="618" y="97"/>
                  </a:lnTo>
                  <a:lnTo>
                    <a:pt x="618" y="97"/>
                  </a:lnTo>
                  <a:lnTo>
                    <a:pt x="615" y="97"/>
                  </a:lnTo>
                  <a:lnTo>
                    <a:pt x="615" y="97"/>
                  </a:lnTo>
                  <a:lnTo>
                    <a:pt x="615" y="97"/>
                  </a:lnTo>
                  <a:lnTo>
                    <a:pt x="613" y="97"/>
                  </a:lnTo>
                  <a:lnTo>
                    <a:pt x="613" y="94"/>
                  </a:lnTo>
                  <a:lnTo>
                    <a:pt x="613" y="94"/>
                  </a:lnTo>
                  <a:lnTo>
                    <a:pt x="613" y="94"/>
                  </a:lnTo>
                  <a:lnTo>
                    <a:pt x="613" y="94"/>
                  </a:lnTo>
                  <a:lnTo>
                    <a:pt x="613" y="94"/>
                  </a:lnTo>
                  <a:lnTo>
                    <a:pt x="613" y="92"/>
                  </a:lnTo>
                  <a:lnTo>
                    <a:pt x="613" y="92"/>
                  </a:lnTo>
                  <a:lnTo>
                    <a:pt x="611" y="92"/>
                  </a:lnTo>
                  <a:lnTo>
                    <a:pt x="608" y="94"/>
                  </a:lnTo>
                  <a:lnTo>
                    <a:pt x="608" y="94"/>
                  </a:lnTo>
                  <a:lnTo>
                    <a:pt x="611" y="94"/>
                  </a:lnTo>
                  <a:lnTo>
                    <a:pt x="611" y="92"/>
                  </a:lnTo>
                  <a:lnTo>
                    <a:pt x="611" y="92"/>
                  </a:lnTo>
                  <a:lnTo>
                    <a:pt x="608" y="92"/>
                  </a:lnTo>
                  <a:lnTo>
                    <a:pt x="608" y="92"/>
                  </a:lnTo>
                  <a:lnTo>
                    <a:pt x="608" y="92"/>
                  </a:lnTo>
                  <a:lnTo>
                    <a:pt x="608" y="90"/>
                  </a:lnTo>
                  <a:lnTo>
                    <a:pt x="608" y="90"/>
                  </a:lnTo>
                  <a:lnTo>
                    <a:pt x="608" y="90"/>
                  </a:lnTo>
                  <a:lnTo>
                    <a:pt x="606" y="90"/>
                  </a:lnTo>
                  <a:lnTo>
                    <a:pt x="606" y="90"/>
                  </a:lnTo>
                  <a:lnTo>
                    <a:pt x="606" y="92"/>
                  </a:lnTo>
                  <a:lnTo>
                    <a:pt x="606" y="90"/>
                  </a:lnTo>
                  <a:lnTo>
                    <a:pt x="606" y="90"/>
                  </a:lnTo>
                  <a:lnTo>
                    <a:pt x="606" y="90"/>
                  </a:lnTo>
                  <a:lnTo>
                    <a:pt x="606" y="92"/>
                  </a:lnTo>
                  <a:lnTo>
                    <a:pt x="606" y="92"/>
                  </a:lnTo>
                  <a:lnTo>
                    <a:pt x="606" y="92"/>
                  </a:lnTo>
                  <a:lnTo>
                    <a:pt x="606" y="92"/>
                  </a:lnTo>
                  <a:lnTo>
                    <a:pt x="606" y="92"/>
                  </a:lnTo>
                  <a:lnTo>
                    <a:pt x="606" y="92"/>
                  </a:lnTo>
                  <a:lnTo>
                    <a:pt x="606" y="94"/>
                  </a:lnTo>
                  <a:lnTo>
                    <a:pt x="606" y="94"/>
                  </a:lnTo>
                  <a:lnTo>
                    <a:pt x="606" y="94"/>
                  </a:lnTo>
                  <a:lnTo>
                    <a:pt x="606" y="94"/>
                  </a:lnTo>
                  <a:lnTo>
                    <a:pt x="606" y="94"/>
                  </a:lnTo>
                  <a:lnTo>
                    <a:pt x="606" y="97"/>
                  </a:lnTo>
                  <a:lnTo>
                    <a:pt x="606" y="97"/>
                  </a:lnTo>
                  <a:lnTo>
                    <a:pt x="608" y="94"/>
                  </a:lnTo>
                  <a:lnTo>
                    <a:pt x="608" y="97"/>
                  </a:lnTo>
                  <a:lnTo>
                    <a:pt x="608" y="97"/>
                  </a:lnTo>
                  <a:lnTo>
                    <a:pt x="608" y="97"/>
                  </a:lnTo>
                  <a:lnTo>
                    <a:pt x="608" y="97"/>
                  </a:lnTo>
                  <a:lnTo>
                    <a:pt x="606" y="97"/>
                  </a:lnTo>
                  <a:lnTo>
                    <a:pt x="606" y="99"/>
                  </a:lnTo>
                  <a:lnTo>
                    <a:pt x="606" y="99"/>
                  </a:lnTo>
                  <a:lnTo>
                    <a:pt x="606" y="101"/>
                  </a:lnTo>
                  <a:lnTo>
                    <a:pt x="606" y="101"/>
                  </a:lnTo>
                  <a:lnTo>
                    <a:pt x="606" y="104"/>
                  </a:lnTo>
                  <a:lnTo>
                    <a:pt x="606" y="104"/>
                  </a:lnTo>
                  <a:lnTo>
                    <a:pt x="604" y="104"/>
                  </a:lnTo>
                  <a:lnTo>
                    <a:pt x="604" y="101"/>
                  </a:lnTo>
                  <a:lnTo>
                    <a:pt x="604" y="101"/>
                  </a:lnTo>
                  <a:lnTo>
                    <a:pt x="604" y="101"/>
                  </a:lnTo>
                  <a:lnTo>
                    <a:pt x="604" y="99"/>
                  </a:lnTo>
                  <a:lnTo>
                    <a:pt x="604" y="99"/>
                  </a:lnTo>
                  <a:lnTo>
                    <a:pt x="604" y="99"/>
                  </a:lnTo>
                  <a:lnTo>
                    <a:pt x="604" y="101"/>
                  </a:lnTo>
                  <a:lnTo>
                    <a:pt x="604" y="101"/>
                  </a:lnTo>
                  <a:lnTo>
                    <a:pt x="604" y="104"/>
                  </a:lnTo>
                  <a:lnTo>
                    <a:pt x="604" y="106"/>
                  </a:lnTo>
                  <a:lnTo>
                    <a:pt x="601" y="106"/>
                  </a:lnTo>
                  <a:lnTo>
                    <a:pt x="601" y="106"/>
                  </a:lnTo>
                  <a:lnTo>
                    <a:pt x="599" y="104"/>
                  </a:lnTo>
                  <a:lnTo>
                    <a:pt x="599" y="104"/>
                  </a:lnTo>
                  <a:lnTo>
                    <a:pt x="597" y="104"/>
                  </a:lnTo>
                  <a:lnTo>
                    <a:pt x="597" y="104"/>
                  </a:lnTo>
                  <a:lnTo>
                    <a:pt x="594" y="104"/>
                  </a:lnTo>
                  <a:lnTo>
                    <a:pt x="594" y="106"/>
                  </a:lnTo>
                  <a:lnTo>
                    <a:pt x="594" y="106"/>
                  </a:lnTo>
                  <a:lnTo>
                    <a:pt x="594" y="106"/>
                  </a:lnTo>
                  <a:lnTo>
                    <a:pt x="592" y="106"/>
                  </a:lnTo>
                  <a:lnTo>
                    <a:pt x="592" y="106"/>
                  </a:lnTo>
                  <a:lnTo>
                    <a:pt x="592" y="106"/>
                  </a:lnTo>
                  <a:lnTo>
                    <a:pt x="592" y="106"/>
                  </a:lnTo>
                  <a:lnTo>
                    <a:pt x="589" y="106"/>
                  </a:lnTo>
                  <a:lnTo>
                    <a:pt x="592" y="106"/>
                  </a:lnTo>
                  <a:lnTo>
                    <a:pt x="592" y="109"/>
                  </a:lnTo>
                  <a:lnTo>
                    <a:pt x="592" y="111"/>
                  </a:lnTo>
                  <a:lnTo>
                    <a:pt x="592" y="111"/>
                  </a:lnTo>
                  <a:lnTo>
                    <a:pt x="592" y="111"/>
                  </a:lnTo>
                  <a:lnTo>
                    <a:pt x="592" y="113"/>
                  </a:lnTo>
                  <a:lnTo>
                    <a:pt x="592" y="116"/>
                  </a:lnTo>
                  <a:lnTo>
                    <a:pt x="592" y="113"/>
                  </a:lnTo>
                  <a:lnTo>
                    <a:pt x="592" y="113"/>
                  </a:lnTo>
                  <a:lnTo>
                    <a:pt x="592" y="113"/>
                  </a:lnTo>
                  <a:lnTo>
                    <a:pt x="592" y="113"/>
                  </a:lnTo>
                  <a:lnTo>
                    <a:pt x="592" y="116"/>
                  </a:lnTo>
                  <a:lnTo>
                    <a:pt x="592" y="116"/>
                  </a:lnTo>
                  <a:lnTo>
                    <a:pt x="592" y="116"/>
                  </a:lnTo>
                  <a:lnTo>
                    <a:pt x="589" y="113"/>
                  </a:lnTo>
                  <a:lnTo>
                    <a:pt x="589" y="116"/>
                  </a:lnTo>
                  <a:lnTo>
                    <a:pt x="589" y="116"/>
                  </a:lnTo>
                  <a:lnTo>
                    <a:pt x="589" y="116"/>
                  </a:lnTo>
                  <a:lnTo>
                    <a:pt x="592" y="118"/>
                  </a:lnTo>
                  <a:lnTo>
                    <a:pt x="589" y="118"/>
                  </a:lnTo>
                  <a:lnTo>
                    <a:pt x="589" y="120"/>
                  </a:lnTo>
                  <a:lnTo>
                    <a:pt x="589" y="120"/>
                  </a:lnTo>
                  <a:lnTo>
                    <a:pt x="592" y="123"/>
                  </a:lnTo>
                  <a:lnTo>
                    <a:pt x="592" y="123"/>
                  </a:lnTo>
                  <a:lnTo>
                    <a:pt x="592" y="127"/>
                  </a:lnTo>
                  <a:lnTo>
                    <a:pt x="592" y="125"/>
                  </a:lnTo>
                  <a:lnTo>
                    <a:pt x="592" y="125"/>
                  </a:lnTo>
                  <a:lnTo>
                    <a:pt x="592" y="125"/>
                  </a:lnTo>
                  <a:lnTo>
                    <a:pt x="592" y="125"/>
                  </a:lnTo>
                  <a:lnTo>
                    <a:pt x="594" y="125"/>
                  </a:lnTo>
                  <a:lnTo>
                    <a:pt x="594" y="125"/>
                  </a:lnTo>
                  <a:lnTo>
                    <a:pt x="594" y="123"/>
                  </a:lnTo>
                  <a:lnTo>
                    <a:pt x="594" y="125"/>
                  </a:lnTo>
                  <a:lnTo>
                    <a:pt x="594" y="127"/>
                  </a:lnTo>
                  <a:lnTo>
                    <a:pt x="594" y="130"/>
                  </a:lnTo>
                  <a:lnTo>
                    <a:pt x="594" y="130"/>
                  </a:lnTo>
                  <a:lnTo>
                    <a:pt x="597" y="130"/>
                  </a:lnTo>
                  <a:lnTo>
                    <a:pt x="597" y="132"/>
                  </a:lnTo>
                  <a:lnTo>
                    <a:pt x="597" y="132"/>
                  </a:lnTo>
                  <a:lnTo>
                    <a:pt x="597" y="132"/>
                  </a:lnTo>
                  <a:lnTo>
                    <a:pt x="597" y="132"/>
                  </a:lnTo>
                  <a:lnTo>
                    <a:pt x="597" y="135"/>
                  </a:lnTo>
                  <a:lnTo>
                    <a:pt x="597" y="132"/>
                  </a:lnTo>
                  <a:lnTo>
                    <a:pt x="599" y="127"/>
                  </a:lnTo>
                  <a:lnTo>
                    <a:pt x="601" y="125"/>
                  </a:lnTo>
                  <a:lnTo>
                    <a:pt x="601" y="123"/>
                  </a:lnTo>
                  <a:lnTo>
                    <a:pt x="604" y="123"/>
                  </a:lnTo>
                  <a:lnTo>
                    <a:pt x="604" y="123"/>
                  </a:lnTo>
                  <a:lnTo>
                    <a:pt x="606" y="123"/>
                  </a:lnTo>
                  <a:lnTo>
                    <a:pt x="606" y="123"/>
                  </a:lnTo>
                  <a:lnTo>
                    <a:pt x="608" y="123"/>
                  </a:lnTo>
                  <a:lnTo>
                    <a:pt x="606" y="123"/>
                  </a:lnTo>
                  <a:lnTo>
                    <a:pt x="606" y="125"/>
                  </a:lnTo>
                  <a:lnTo>
                    <a:pt x="606" y="125"/>
                  </a:lnTo>
                  <a:lnTo>
                    <a:pt x="606" y="127"/>
                  </a:lnTo>
                  <a:lnTo>
                    <a:pt x="606" y="127"/>
                  </a:lnTo>
                  <a:lnTo>
                    <a:pt x="606" y="125"/>
                  </a:lnTo>
                  <a:lnTo>
                    <a:pt x="604" y="125"/>
                  </a:lnTo>
                  <a:lnTo>
                    <a:pt x="601" y="127"/>
                  </a:lnTo>
                  <a:lnTo>
                    <a:pt x="601" y="127"/>
                  </a:lnTo>
                  <a:lnTo>
                    <a:pt x="601" y="130"/>
                  </a:lnTo>
                  <a:lnTo>
                    <a:pt x="601" y="132"/>
                  </a:lnTo>
                  <a:lnTo>
                    <a:pt x="601" y="132"/>
                  </a:lnTo>
                  <a:lnTo>
                    <a:pt x="601" y="132"/>
                  </a:lnTo>
                  <a:lnTo>
                    <a:pt x="601" y="132"/>
                  </a:lnTo>
                  <a:lnTo>
                    <a:pt x="601" y="135"/>
                  </a:lnTo>
                  <a:lnTo>
                    <a:pt x="601" y="139"/>
                  </a:lnTo>
                  <a:lnTo>
                    <a:pt x="601" y="142"/>
                  </a:lnTo>
                  <a:lnTo>
                    <a:pt x="599" y="139"/>
                  </a:lnTo>
                  <a:lnTo>
                    <a:pt x="599" y="142"/>
                  </a:lnTo>
                  <a:lnTo>
                    <a:pt x="597" y="144"/>
                  </a:lnTo>
                  <a:lnTo>
                    <a:pt x="597" y="144"/>
                  </a:lnTo>
                  <a:lnTo>
                    <a:pt x="597" y="144"/>
                  </a:lnTo>
                  <a:lnTo>
                    <a:pt x="597" y="142"/>
                  </a:lnTo>
                  <a:lnTo>
                    <a:pt x="594" y="142"/>
                  </a:lnTo>
                  <a:lnTo>
                    <a:pt x="594" y="142"/>
                  </a:lnTo>
                  <a:lnTo>
                    <a:pt x="594" y="139"/>
                  </a:lnTo>
                  <a:lnTo>
                    <a:pt x="594" y="139"/>
                  </a:lnTo>
                  <a:lnTo>
                    <a:pt x="594" y="139"/>
                  </a:lnTo>
                  <a:lnTo>
                    <a:pt x="594" y="137"/>
                  </a:lnTo>
                  <a:lnTo>
                    <a:pt x="594" y="137"/>
                  </a:lnTo>
                  <a:lnTo>
                    <a:pt x="594" y="137"/>
                  </a:lnTo>
                  <a:lnTo>
                    <a:pt x="592" y="137"/>
                  </a:lnTo>
                  <a:lnTo>
                    <a:pt x="592" y="137"/>
                  </a:lnTo>
                  <a:lnTo>
                    <a:pt x="592" y="142"/>
                  </a:lnTo>
                  <a:lnTo>
                    <a:pt x="592" y="144"/>
                  </a:lnTo>
                  <a:lnTo>
                    <a:pt x="592" y="144"/>
                  </a:lnTo>
                  <a:lnTo>
                    <a:pt x="589" y="144"/>
                  </a:lnTo>
                  <a:lnTo>
                    <a:pt x="589" y="144"/>
                  </a:lnTo>
                  <a:lnTo>
                    <a:pt x="589" y="144"/>
                  </a:lnTo>
                  <a:lnTo>
                    <a:pt x="589" y="146"/>
                  </a:lnTo>
                  <a:lnTo>
                    <a:pt x="589" y="146"/>
                  </a:lnTo>
                  <a:lnTo>
                    <a:pt x="589" y="146"/>
                  </a:lnTo>
                  <a:lnTo>
                    <a:pt x="589" y="146"/>
                  </a:lnTo>
                  <a:lnTo>
                    <a:pt x="592" y="149"/>
                  </a:lnTo>
                  <a:lnTo>
                    <a:pt x="589" y="149"/>
                  </a:lnTo>
                  <a:lnTo>
                    <a:pt x="589" y="149"/>
                  </a:lnTo>
                  <a:lnTo>
                    <a:pt x="589" y="151"/>
                  </a:lnTo>
                  <a:lnTo>
                    <a:pt x="589" y="151"/>
                  </a:lnTo>
                  <a:lnTo>
                    <a:pt x="589" y="151"/>
                  </a:lnTo>
                  <a:lnTo>
                    <a:pt x="589" y="151"/>
                  </a:lnTo>
                  <a:lnTo>
                    <a:pt x="592" y="154"/>
                  </a:lnTo>
                  <a:lnTo>
                    <a:pt x="592" y="154"/>
                  </a:lnTo>
                  <a:lnTo>
                    <a:pt x="592" y="154"/>
                  </a:lnTo>
                  <a:lnTo>
                    <a:pt x="592" y="154"/>
                  </a:lnTo>
                  <a:lnTo>
                    <a:pt x="594" y="154"/>
                  </a:lnTo>
                  <a:lnTo>
                    <a:pt x="594" y="154"/>
                  </a:lnTo>
                  <a:lnTo>
                    <a:pt x="594" y="154"/>
                  </a:lnTo>
                  <a:lnTo>
                    <a:pt x="594" y="154"/>
                  </a:lnTo>
                  <a:lnTo>
                    <a:pt x="594" y="154"/>
                  </a:lnTo>
                  <a:lnTo>
                    <a:pt x="597" y="154"/>
                  </a:lnTo>
                  <a:lnTo>
                    <a:pt x="599" y="154"/>
                  </a:lnTo>
                  <a:lnTo>
                    <a:pt x="601" y="154"/>
                  </a:lnTo>
                  <a:lnTo>
                    <a:pt x="606" y="154"/>
                  </a:lnTo>
                  <a:lnTo>
                    <a:pt x="608" y="156"/>
                  </a:lnTo>
                  <a:lnTo>
                    <a:pt x="611" y="156"/>
                  </a:lnTo>
                  <a:lnTo>
                    <a:pt x="611" y="156"/>
                  </a:lnTo>
                  <a:lnTo>
                    <a:pt x="613" y="158"/>
                  </a:lnTo>
                  <a:lnTo>
                    <a:pt x="613" y="158"/>
                  </a:lnTo>
                  <a:lnTo>
                    <a:pt x="615" y="158"/>
                  </a:lnTo>
                  <a:lnTo>
                    <a:pt x="615" y="158"/>
                  </a:lnTo>
                  <a:lnTo>
                    <a:pt x="615" y="158"/>
                  </a:lnTo>
                  <a:lnTo>
                    <a:pt x="613" y="158"/>
                  </a:lnTo>
                  <a:lnTo>
                    <a:pt x="611" y="158"/>
                  </a:lnTo>
                  <a:lnTo>
                    <a:pt x="611" y="158"/>
                  </a:lnTo>
                  <a:lnTo>
                    <a:pt x="608" y="156"/>
                  </a:lnTo>
                  <a:lnTo>
                    <a:pt x="608" y="156"/>
                  </a:lnTo>
                  <a:lnTo>
                    <a:pt x="606" y="156"/>
                  </a:lnTo>
                  <a:lnTo>
                    <a:pt x="604" y="158"/>
                  </a:lnTo>
                  <a:lnTo>
                    <a:pt x="604" y="156"/>
                  </a:lnTo>
                  <a:lnTo>
                    <a:pt x="601" y="158"/>
                  </a:lnTo>
                  <a:lnTo>
                    <a:pt x="601" y="158"/>
                  </a:lnTo>
                  <a:lnTo>
                    <a:pt x="594" y="158"/>
                  </a:lnTo>
                  <a:lnTo>
                    <a:pt x="594" y="156"/>
                  </a:lnTo>
                  <a:lnTo>
                    <a:pt x="592" y="156"/>
                  </a:lnTo>
                  <a:lnTo>
                    <a:pt x="592" y="156"/>
                  </a:lnTo>
                  <a:lnTo>
                    <a:pt x="589" y="154"/>
                  </a:lnTo>
                  <a:lnTo>
                    <a:pt x="589" y="156"/>
                  </a:lnTo>
                  <a:lnTo>
                    <a:pt x="587" y="158"/>
                  </a:lnTo>
                  <a:lnTo>
                    <a:pt x="587" y="158"/>
                  </a:lnTo>
                  <a:lnTo>
                    <a:pt x="585" y="158"/>
                  </a:lnTo>
                  <a:lnTo>
                    <a:pt x="582" y="158"/>
                  </a:lnTo>
                  <a:lnTo>
                    <a:pt x="580" y="156"/>
                  </a:lnTo>
                  <a:lnTo>
                    <a:pt x="580" y="156"/>
                  </a:lnTo>
                  <a:lnTo>
                    <a:pt x="580" y="151"/>
                  </a:lnTo>
                  <a:lnTo>
                    <a:pt x="580" y="151"/>
                  </a:lnTo>
                  <a:lnTo>
                    <a:pt x="578" y="151"/>
                  </a:lnTo>
                  <a:lnTo>
                    <a:pt x="578" y="151"/>
                  </a:lnTo>
                  <a:lnTo>
                    <a:pt x="575" y="149"/>
                  </a:lnTo>
                  <a:lnTo>
                    <a:pt x="573" y="149"/>
                  </a:lnTo>
                  <a:lnTo>
                    <a:pt x="573" y="149"/>
                  </a:lnTo>
                  <a:lnTo>
                    <a:pt x="573" y="149"/>
                  </a:lnTo>
                  <a:lnTo>
                    <a:pt x="573" y="149"/>
                  </a:lnTo>
                  <a:lnTo>
                    <a:pt x="573" y="149"/>
                  </a:lnTo>
                  <a:lnTo>
                    <a:pt x="570" y="149"/>
                  </a:lnTo>
                  <a:lnTo>
                    <a:pt x="570" y="149"/>
                  </a:lnTo>
                  <a:lnTo>
                    <a:pt x="568" y="149"/>
                  </a:lnTo>
                  <a:lnTo>
                    <a:pt x="566" y="146"/>
                  </a:lnTo>
                  <a:lnTo>
                    <a:pt x="566" y="146"/>
                  </a:lnTo>
                  <a:lnTo>
                    <a:pt x="566" y="149"/>
                  </a:lnTo>
                  <a:lnTo>
                    <a:pt x="568" y="149"/>
                  </a:lnTo>
                  <a:lnTo>
                    <a:pt x="568" y="149"/>
                  </a:lnTo>
                  <a:lnTo>
                    <a:pt x="570" y="151"/>
                  </a:lnTo>
                  <a:lnTo>
                    <a:pt x="570" y="151"/>
                  </a:lnTo>
                  <a:lnTo>
                    <a:pt x="568" y="151"/>
                  </a:lnTo>
                  <a:lnTo>
                    <a:pt x="568" y="154"/>
                  </a:lnTo>
                  <a:lnTo>
                    <a:pt x="570" y="156"/>
                  </a:lnTo>
                  <a:lnTo>
                    <a:pt x="570" y="156"/>
                  </a:lnTo>
                  <a:lnTo>
                    <a:pt x="568" y="156"/>
                  </a:lnTo>
                  <a:lnTo>
                    <a:pt x="568" y="156"/>
                  </a:lnTo>
                  <a:lnTo>
                    <a:pt x="568" y="156"/>
                  </a:lnTo>
                  <a:lnTo>
                    <a:pt x="566" y="154"/>
                  </a:lnTo>
                  <a:lnTo>
                    <a:pt x="566" y="154"/>
                  </a:lnTo>
                  <a:lnTo>
                    <a:pt x="566" y="154"/>
                  </a:lnTo>
                  <a:lnTo>
                    <a:pt x="566" y="156"/>
                  </a:lnTo>
                  <a:lnTo>
                    <a:pt x="566" y="156"/>
                  </a:lnTo>
                  <a:lnTo>
                    <a:pt x="566" y="158"/>
                  </a:lnTo>
                  <a:lnTo>
                    <a:pt x="563" y="158"/>
                  </a:lnTo>
                  <a:lnTo>
                    <a:pt x="563" y="158"/>
                  </a:lnTo>
                  <a:lnTo>
                    <a:pt x="563" y="158"/>
                  </a:lnTo>
                  <a:lnTo>
                    <a:pt x="563" y="158"/>
                  </a:lnTo>
                  <a:lnTo>
                    <a:pt x="563" y="158"/>
                  </a:lnTo>
                  <a:lnTo>
                    <a:pt x="563" y="158"/>
                  </a:lnTo>
                  <a:lnTo>
                    <a:pt x="563" y="158"/>
                  </a:lnTo>
                  <a:lnTo>
                    <a:pt x="561" y="156"/>
                  </a:lnTo>
                  <a:lnTo>
                    <a:pt x="563" y="156"/>
                  </a:lnTo>
                  <a:lnTo>
                    <a:pt x="563" y="156"/>
                  </a:lnTo>
                  <a:lnTo>
                    <a:pt x="563" y="156"/>
                  </a:lnTo>
                  <a:lnTo>
                    <a:pt x="563" y="156"/>
                  </a:lnTo>
                  <a:lnTo>
                    <a:pt x="563" y="154"/>
                  </a:lnTo>
                  <a:lnTo>
                    <a:pt x="563" y="154"/>
                  </a:lnTo>
                  <a:lnTo>
                    <a:pt x="563" y="154"/>
                  </a:lnTo>
                  <a:lnTo>
                    <a:pt x="561" y="154"/>
                  </a:lnTo>
                  <a:lnTo>
                    <a:pt x="561" y="154"/>
                  </a:lnTo>
                  <a:lnTo>
                    <a:pt x="561" y="151"/>
                  </a:lnTo>
                  <a:lnTo>
                    <a:pt x="556" y="149"/>
                  </a:lnTo>
                  <a:lnTo>
                    <a:pt x="559" y="149"/>
                  </a:lnTo>
                  <a:lnTo>
                    <a:pt x="559" y="149"/>
                  </a:lnTo>
                  <a:lnTo>
                    <a:pt x="561" y="149"/>
                  </a:lnTo>
                  <a:lnTo>
                    <a:pt x="561" y="146"/>
                  </a:lnTo>
                  <a:lnTo>
                    <a:pt x="561" y="146"/>
                  </a:lnTo>
                  <a:lnTo>
                    <a:pt x="559" y="146"/>
                  </a:lnTo>
                  <a:lnTo>
                    <a:pt x="559" y="146"/>
                  </a:lnTo>
                  <a:lnTo>
                    <a:pt x="559" y="146"/>
                  </a:lnTo>
                  <a:lnTo>
                    <a:pt x="559" y="146"/>
                  </a:lnTo>
                  <a:lnTo>
                    <a:pt x="561" y="146"/>
                  </a:lnTo>
                  <a:lnTo>
                    <a:pt x="561" y="146"/>
                  </a:lnTo>
                  <a:lnTo>
                    <a:pt x="561" y="146"/>
                  </a:lnTo>
                  <a:lnTo>
                    <a:pt x="561" y="144"/>
                  </a:lnTo>
                  <a:lnTo>
                    <a:pt x="561" y="144"/>
                  </a:lnTo>
                  <a:lnTo>
                    <a:pt x="559" y="144"/>
                  </a:lnTo>
                  <a:lnTo>
                    <a:pt x="559" y="144"/>
                  </a:lnTo>
                  <a:lnTo>
                    <a:pt x="559" y="144"/>
                  </a:lnTo>
                  <a:lnTo>
                    <a:pt x="559" y="144"/>
                  </a:lnTo>
                  <a:lnTo>
                    <a:pt x="559" y="144"/>
                  </a:lnTo>
                  <a:lnTo>
                    <a:pt x="559" y="144"/>
                  </a:lnTo>
                  <a:lnTo>
                    <a:pt x="556" y="144"/>
                  </a:lnTo>
                  <a:lnTo>
                    <a:pt x="556" y="142"/>
                  </a:lnTo>
                  <a:lnTo>
                    <a:pt x="556" y="142"/>
                  </a:lnTo>
                  <a:lnTo>
                    <a:pt x="556" y="144"/>
                  </a:lnTo>
                  <a:lnTo>
                    <a:pt x="554" y="142"/>
                  </a:lnTo>
                  <a:lnTo>
                    <a:pt x="549" y="144"/>
                  </a:lnTo>
                  <a:lnTo>
                    <a:pt x="549" y="144"/>
                  </a:lnTo>
                  <a:lnTo>
                    <a:pt x="549" y="144"/>
                  </a:lnTo>
                  <a:lnTo>
                    <a:pt x="549" y="144"/>
                  </a:lnTo>
                  <a:lnTo>
                    <a:pt x="549" y="144"/>
                  </a:lnTo>
                  <a:lnTo>
                    <a:pt x="549" y="144"/>
                  </a:lnTo>
                  <a:lnTo>
                    <a:pt x="549" y="144"/>
                  </a:lnTo>
                  <a:lnTo>
                    <a:pt x="547" y="146"/>
                  </a:lnTo>
                  <a:lnTo>
                    <a:pt x="549" y="146"/>
                  </a:lnTo>
                  <a:lnTo>
                    <a:pt x="549" y="149"/>
                  </a:lnTo>
                  <a:lnTo>
                    <a:pt x="549" y="149"/>
                  </a:lnTo>
                  <a:lnTo>
                    <a:pt x="547" y="149"/>
                  </a:lnTo>
                  <a:lnTo>
                    <a:pt x="547" y="151"/>
                  </a:lnTo>
                  <a:lnTo>
                    <a:pt x="547" y="151"/>
                  </a:lnTo>
                  <a:lnTo>
                    <a:pt x="549" y="151"/>
                  </a:lnTo>
                  <a:lnTo>
                    <a:pt x="549" y="151"/>
                  </a:lnTo>
                  <a:lnTo>
                    <a:pt x="549" y="151"/>
                  </a:lnTo>
                  <a:lnTo>
                    <a:pt x="549" y="154"/>
                  </a:lnTo>
                  <a:lnTo>
                    <a:pt x="549" y="154"/>
                  </a:lnTo>
                  <a:lnTo>
                    <a:pt x="549" y="154"/>
                  </a:lnTo>
                  <a:lnTo>
                    <a:pt x="552" y="154"/>
                  </a:lnTo>
                  <a:lnTo>
                    <a:pt x="552" y="151"/>
                  </a:lnTo>
                  <a:lnTo>
                    <a:pt x="552" y="151"/>
                  </a:lnTo>
                  <a:lnTo>
                    <a:pt x="549" y="151"/>
                  </a:lnTo>
                  <a:lnTo>
                    <a:pt x="549" y="151"/>
                  </a:lnTo>
                  <a:lnTo>
                    <a:pt x="549" y="151"/>
                  </a:lnTo>
                  <a:lnTo>
                    <a:pt x="552" y="151"/>
                  </a:lnTo>
                  <a:lnTo>
                    <a:pt x="552" y="151"/>
                  </a:lnTo>
                  <a:lnTo>
                    <a:pt x="552" y="151"/>
                  </a:lnTo>
                  <a:lnTo>
                    <a:pt x="552" y="154"/>
                  </a:lnTo>
                  <a:lnTo>
                    <a:pt x="552" y="154"/>
                  </a:lnTo>
                  <a:lnTo>
                    <a:pt x="552" y="154"/>
                  </a:lnTo>
                  <a:lnTo>
                    <a:pt x="554" y="154"/>
                  </a:lnTo>
                  <a:lnTo>
                    <a:pt x="556" y="154"/>
                  </a:lnTo>
                  <a:lnTo>
                    <a:pt x="556" y="154"/>
                  </a:lnTo>
                  <a:lnTo>
                    <a:pt x="556" y="156"/>
                  </a:lnTo>
                  <a:lnTo>
                    <a:pt x="556" y="156"/>
                  </a:lnTo>
                  <a:lnTo>
                    <a:pt x="556" y="156"/>
                  </a:lnTo>
                  <a:lnTo>
                    <a:pt x="554" y="156"/>
                  </a:lnTo>
                  <a:lnTo>
                    <a:pt x="554" y="156"/>
                  </a:lnTo>
                  <a:lnTo>
                    <a:pt x="554" y="156"/>
                  </a:lnTo>
                  <a:lnTo>
                    <a:pt x="552" y="156"/>
                  </a:lnTo>
                  <a:lnTo>
                    <a:pt x="552" y="156"/>
                  </a:lnTo>
                  <a:lnTo>
                    <a:pt x="552" y="156"/>
                  </a:lnTo>
                  <a:lnTo>
                    <a:pt x="552" y="156"/>
                  </a:lnTo>
                  <a:lnTo>
                    <a:pt x="552" y="156"/>
                  </a:lnTo>
                  <a:lnTo>
                    <a:pt x="552" y="156"/>
                  </a:lnTo>
                  <a:lnTo>
                    <a:pt x="554" y="158"/>
                  </a:lnTo>
                  <a:lnTo>
                    <a:pt x="554" y="158"/>
                  </a:lnTo>
                  <a:lnTo>
                    <a:pt x="554" y="158"/>
                  </a:lnTo>
                  <a:lnTo>
                    <a:pt x="556" y="158"/>
                  </a:lnTo>
                  <a:lnTo>
                    <a:pt x="552" y="158"/>
                  </a:lnTo>
                  <a:lnTo>
                    <a:pt x="547" y="158"/>
                  </a:lnTo>
                  <a:lnTo>
                    <a:pt x="547" y="158"/>
                  </a:lnTo>
                  <a:lnTo>
                    <a:pt x="547" y="158"/>
                  </a:lnTo>
                  <a:lnTo>
                    <a:pt x="544" y="158"/>
                  </a:lnTo>
                  <a:lnTo>
                    <a:pt x="544" y="158"/>
                  </a:lnTo>
                  <a:lnTo>
                    <a:pt x="547" y="158"/>
                  </a:lnTo>
                  <a:lnTo>
                    <a:pt x="552" y="163"/>
                  </a:lnTo>
                  <a:lnTo>
                    <a:pt x="552" y="163"/>
                  </a:lnTo>
                  <a:lnTo>
                    <a:pt x="549" y="163"/>
                  </a:lnTo>
                  <a:lnTo>
                    <a:pt x="549" y="163"/>
                  </a:lnTo>
                  <a:lnTo>
                    <a:pt x="552" y="163"/>
                  </a:lnTo>
                  <a:lnTo>
                    <a:pt x="552" y="165"/>
                  </a:lnTo>
                  <a:lnTo>
                    <a:pt x="552" y="165"/>
                  </a:lnTo>
                  <a:lnTo>
                    <a:pt x="552" y="165"/>
                  </a:lnTo>
                  <a:lnTo>
                    <a:pt x="549" y="165"/>
                  </a:lnTo>
                  <a:lnTo>
                    <a:pt x="547" y="163"/>
                  </a:lnTo>
                  <a:lnTo>
                    <a:pt x="547" y="163"/>
                  </a:lnTo>
                  <a:lnTo>
                    <a:pt x="547" y="163"/>
                  </a:lnTo>
                  <a:lnTo>
                    <a:pt x="544" y="161"/>
                  </a:lnTo>
                  <a:lnTo>
                    <a:pt x="542" y="161"/>
                  </a:lnTo>
                  <a:lnTo>
                    <a:pt x="544" y="163"/>
                  </a:lnTo>
                  <a:lnTo>
                    <a:pt x="544" y="163"/>
                  </a:lnTo>
                  <a:lnTo>
                    <a:pt x="544" y="163"/>
                  </a:lnTo>
                  <a:lnTo>
                    <a:pt x="542" y="163"/>
                  </a:lnTo>
                  <a:lnTo>
                    <a:pt x="540" y="163"/>
                  </a:lnTo>
                  <a:lnTo>
                    <a:pt x="540" y="163"/>
                  </a:lnTo>
                  <a:lnTo>
                    <a:pt x="542" y="163"/>
                  </a:lnTo>
                  <a:lnTo>
                    <a:pt x="542" y="163"/>
                  </a:lnTo>
                  <a:lnTo>
                    <a:pt x="542" y="163"/>
                  </a:lnTo>
                  <a:lnTo>
                    <a:pt x="542" y="163"/>
                  </a:lnTo>
                  <a:lnTo>
                    <a:pt x="542" y="165"/>
                  </a:lnTo>
                  <a:lnTo>
                    <a:pt x="542" y="165"/>
                  </a:lnTo>
                  <a:lnTo>
                    <a:pt x="544" y="165"/>
                  </a:lnTo>
                  <a:lnTo>
                    <a:pt x="544" y="165"/>
                  </a:lnTo>
                  <a:lnTo>
                    <a:pt x="544" y="168"/>
                  </a:lnTo>
                  <a:lnTo>
                    <a:pt x="544" y="168"/>
                  </a:lnTo>
                  <a:lnTo>
                    <a:pt x="547" y="168"/>
                  </a:lnTo>
                  <a:lnTo>
                    <a:pt x="547" y="168"/>
                  </a:lnTo>
                  <a:lnTo>
                    <a:pt x="547" y="165"/>
                  </a:lnTo>
                  <a:lnTo>
                    <a:pt x="547" y="165"/>
                  </a:lnTo>
                  <a:lnTo>
                    <a:pt x="549" y="165"/>
                  </a:lnTo>
                  <a:lnTo>
                    <a:pt x="549" y="165"/>
                  </a:lnTo>
                  <a:lnTo>
                    <a:pt x="549" y="168"/>
                  </a:lnTo>
                  <a:lnTo>
                    <a:pt x="549" y="168"/>
                  </a:lnTo>
                  <a:lnTo>
                    <a:pt x="547" y="168"/>
                  </a:lnTo>
                  <a:lnTo>
                    <a:pt x="547" y="170"/>
                  </a:lnTo>
                  <a:lnTo>
                    <a:pt x="547" y="170"/>
                  </a:lnTo>
                  <a:lnTo>
                    <a:pt x="547" y="170"/>
                  </a:lnTo>
                  <a:lnTo>
                    <a:pt x="544" y="172"/>
                  </a:lnTo>
                  <a:lnTo>
                    <a:pt x="544" y="172"/>
                  </a:lnTo>
                  <a:lnTo>
                    <a:pt x="544" y="172"/>
                  </a:lnTo>
                  <a:lnTo>
                    <a:pt x="549" y="172"/>
                  </a:lnTo>
                  <a:lnTo>
                    <a:pt x="549" y="172"/>
                  </a:lnTo>
                  <a:lnTo>
                    <a:pt x="552" y="175"/>
                  </a:lnTo>
                  <a:lnTo>
                    <a:pt x="552" y="175"/>
                  </a:lnTo>
                  <a:lnTo>
                    <a:pt x="554" y="177"/>
                  </a:lnTo>
                  <a:lnTo>
                    <a:pt x="554" y="177"/>
                  </a:lnTo>
                  <a:lnTo>
                    <a:pt x="556" y="180"/>
                  </a:lnTo>
                  <a:lnTo>
                    <a:pt x="556" y="182"/>
                  </a:lnTo>
                  <a:lnTo>
                    <a:pt x="556" y="182"/>
                  </a:lnTo>
                  <a:lnTo>
                    <a:pt x="559" y="187"/>
                  </a:lnTo>
                  <a:lnTo>
                    <a:pt x="559" y="187"/>
                  </a:lnTo>
                  <a:lnTo>
                    <a:pt x="561" y="187"/>
                  </a:lnTo>
                  <a:lnTo>
                    <a:pt x="566" y="184"/>
                  </a:lnTo>
                  <a:lnTo>
                    <a:pt x="566" y="184"/>
                  </a:lnTo>
                  <a:lnTo>
                    <a:pt x="566" y="182"/>
                  </a:lnTo>
                  <a:lnTo>
                    <a:pt x="568" y="182"/>
                  </a:lnTo>
                  <a:lnTo>
                    <a:pt x="568" y="182"/>
                  </a:lnTo>
                  <a:lnTo>
                    <a:pt x="568" y="184"/>
                  </a:lnTo>
                  <a:lnTo>
                    <a:pt x="566" y="184"/>
                  </a:lnTo>
                  <a:lnTo>
                    <a:pt x="566" y="187"/>
                  </a:lnTo>
                  <a:lnTo>
                    <a:pt x="563" y="187"/>
                  </a:lnTo>
                  <a:lnTo>
                    <a:pt x="563" y="187"/>
                  </a:lnTo>
                  <a:lnTo>
                    <a:pt x="563" y="187"/>
                  </a:lnTo>
                  <a:lnTo>
                    <a:pt x="563" y="189"/>
                  </a:lnTo>
                  <a:lnTo>
                    <a:pt x="561" y="189"/>
                  </a:lnTo>
                  <a:lnTo>
                    <a:pt x="561" y="191"/>
                  </a:lnTo>
                  <a:lnTo>
                    <a:pt x="561" y="191"/>
                  </a:lnTo>
                  <a:lnTo>
                    <a:pt x="563" y="191"/>
                  </a:lnTo>
                  <a:lnTo>
                    <a:pt x="563" y="194"/>
                  </a:lnTo>
                  <a:lnTo>
                    <a:pt x="563" y="194"/>
                  </a:lnTo>
                  <a:lnTo>
                    <a:pt x="561" y="194"/>
                  </a:lnTo>
                  <a:lnTo>
                    <a:pt x="561" y="191"/>
                  </a:lnTo>
                  <a:lnTo>
                    <a:pt x="559" y="191"/>
                  </a:lnTo>
                  <a:lnTo>
                    <a:pt x="559" y="194"/>
                  </a:lnTo>
                  <a:lnTo>
                    <a:pt x="559" y="194"/>
                  </a:lnTo>
                  <a:lnTo>
                    <a:pt x="561" y="196"/>
                  </a:lnTo>
                  <a:lnTo>
                    <a:pt x="561" y="201"/>
                  </a:lnTo>
                  <a:lnTo>
                    <a:pt x="561" y="203"/>
                  </a:lnTo>
                  <a:lnTo>
                    <a:pt x="563" y="203"/>
                  </a:lnTo>
                  <a:lnTo>
                    <a:pt x="563" y="203"/>
                  </a:lnTo>
                  <a:lnTo>
                    <a:pt x="563" y="203"/>
                  </a:lnTo>
                  <a:lnTo>
                    <a:pt x="566" y="203"/>
                  </a:lnTo>
                  <a:lnTo>
                    <a:pt x="566" y="206"/>
                  </a:lnTo>
                  <a:lnTo>
                    <a:pt x="566" y="206"/>
                  </a:lnTo>
                  <a:lnTo>
                    <a:pt x="563" y="206"/>
                  </a:lnTo>
                  <a:lnTo>
                    <a:pt x="563" y="206"/>
                  </a:lnTo>
                  <a:lnTo>
                    <a:pt x="561" y="206"/>
                  </a:lnTo>
                  <a:lnTo>
                    <a:pt x="561" y="203"/>
                  </a:lnTo>
                  <a:lnTo>
                    <a:pt x="561" y="203"/>
                  </a:lnTo>
                  <a:lnTo>
                    <a:pt x="561" y="201"/>
                  </a:lnTo>
                  <a:lnTo>
                    <a:pt x="559" y="201"/>
                  </a:lnTo>
                  <a:lnTo>
                    <a:pt x="559" y="201"/>
                  </a:lnTo>
                  <a:lnTo>
                    <a:pt x="559" y="201"/>
                  </a:lnTo>
                  <a:lnTo>
                    <a:pt x="559" y="201"/>
                  </a:lnTo>
                  <a:lnTo>
                    <a:pt x="556" y="199"/>
                  </a:lnTo>
                  <a:lnTo>
                    <a:pt x="556" y="199"/>
                  </a:lnTo>
                  <a:lnTo>
                    <a:pt x="556" y="199"/>
                  </a:lnTo>
                  <a:lnTo>
                    <a:pt x="556" y="199"/>
                  </a:lnTo>
                  <a:lnTo>
                    <a:pt x="556" y="196"/>
                  </a:lnTo>
                  <a:lnTo>
                    <a:pt x="554" y="196"/>
                  </a:lnTo>
                  <a:lnTo>
                    <a:pt x="554" y="196"/>
                  </a:lnTo>
                  <a:lnTo>
                    <a:pt x="554" y="196"/>
                  </a:lnTo>
                  <a:lnTo>
                    <a:pt x="554" y="196"/>
                  </a:lnTo>
                  <a:lnTo>
                    <a:pt x="554" y="196"/>
                  </a:lnTo>
                  <a:lnTo>
                    <a:pt x="552" y="194"/>
                  </a:lnTo>
                  <a:lnTo>
                    <a:pt x="552" y="194"/>
                  </a:lnTo>
                  <a:lnTo>
                    <a:pt x="552" y="191"/>
                  </a:lnTo>
                  <a:lnTo>
                    <a:pt x="552" y="191"/>
                  </a:lnTo>
                  <a:lnTo>
                    <a:pt x="552" y="191"/>
                  </a:lnTo>
                  <a:lnTo>
                    <a:pt x="549" y="191"/>
                  </a:lnTo>
                  <a:lnTo>
                    <a:pt x="549" y="191"/>
                  </a:lnTo>
                  <a:lnTo>
                    <a:pt x="549" y="191"/>
                  </a:lnTo>
                  <a:lnTo>
                    <a:pt x="549" y="191"/>
                  </a:lnTo>
                  <a:lnTo>
                    <a:pt x="549" y="194"/>
                  </a:lnTo>
                  <a:lnTo>
                    <a:pt x="547" y="194"/>
                  </a:lnTo>
                  <a:lnTo>
                    <a:pt x="547" y="196"/>
                  </a:lnTo>
                  <a:lnTo>
                    <a:pt x="547" y="199"/>
                  </a:lnTo>
                  <a:lnTo>
                    <a:pt x="549" y="201"/>
                  </a:lnTo>
                  <a:lnTo>
                    <a:pt x="552" y="203"/>
                  </a:lnTo>
                  <a:lnTo>
                    <a:pt x="552" y="203"/>
                  </a:lnTo>
                  <a:lnTo>
                    <a:pt x="552" y="206"/>
                  </a:lnTo>
                  <a:lnTo>
                    <a:pt x="552" y="206"/>
                  </a:lnTo>
                  <a:lnTo>
                    <a:pt x="552" y="206"/>
                  </a:lnTo>
                  <a:lnTo>
                    <a:pt x="549" y="206"/>
                  </a:lnTo>
                  <a:lnTo>
                    <a:pt x="549" y="206"/>
                  </a:lnTo>
                  <a:lnTo>
                    <a:pt x="549" y="206"/>
                  </a:lnTo>
                  <a:lnTo>
                    <a:pt x="549" y="206"/>
                  </a:lnTo>
                  <a:lnTo>
                    <a:pt x="549" y="208"/>
                  </a:lnTo>
                  <a:lnTo>
                    <a:pt x="549" y="208"/>
                  </a:lnTo>
                  <a:lnTo>
                    <a:pt x="549" y="208"/>
                  </a:lnTo>
                  <a:lnTo>
                    <a:pt x="549" y="208"/>
                  </a:lnTo>
                  <a:lnTo>
                    <a:pt x="549" y="210"/>
                  </a:lnTo>
                  <a:lnTo>
                    <a:pt x="549" y="210"/>
                  </a:lnTo>
                  <a:lnTo>
                    <a:pt x="549" y="210"/>
                  </a:lnTo>
                  <a:lnTo>
                    <a:pt x="549" y="213"/>
                  </a:lnTo>
                  <a:lnTo>
                    <a:pt x="547" y="213"/>
                  </a:lnTo>
                  <a:lnTo>
                    <a:pt x="547" y="215"/>
                  </a:lnTo>
                  <a:lnTo>
                    <a:pt x="547" y="217"/>
                  </a:lnTo>
                  <a:lnTo>
                    <a:pt x="547" y="220"/>
                  </a:lnTo>
                  <a:lnTo>
                    <a:pt x="547" y="220"/>
                  </a:lnTo>
                  <a:lnTo>
                    <a:pt x="547" y="222"/>
                  </a:lnTo>
                  <a:lnTo>
                    <a:pt x="547" y="222"/>
                  </a:lnTo>
                  <a:lnTo>
                    <a:pt x="547" y="222"/>
                  </a:lnTo>
                  <a:lnTo>
                    <a:pt x="547" y="227"/>
                  </a:lnTo>
                  <a:lnTo>
                    <a:pt x="547" y="227"/>
                  </a:lnTo>
                  <a:lnTo>
                    <a:pt x="547" y="227"/>
                  </a:lnTo>
                  <a:lnTo>
                    <a:pt x="547" y="227"/>
                  </a:lnTo>
                  <a:lnTo>
                    <a:pt x="547" y="227"/>
                  </a:lnTo>
                  <a:lnTo>
                    <a:pt x="547" y="227"/>
                  </a:lnTo>
                  <a:lnTo>
                    <a:pt x="547" y="225"/>
                  </a:lnTo>
                  <a:lnTo>
                    <a:pt x="547" y="222"/>
                  </a:lnTo>
                  <a:lnTo>
                    <a:pt x="544" y="222"/>
                  </a:lnTo>
                  <a:lnTo>
                    <a:pt x="544" y="220"/>
                  </a:lnTo>
                  <a:lnTo>
                    <a:pt x="544" y="217"/>
                  </a:lnTo>
                  <a:lnTo>
                    <a:pt x="542" y="217"/>
                  </a:lnTo>
                  <a:lnTo>
                    <a:pt x="542" y="217"/>
                  </a:lnTo>
                  <a:lnTo>
                    <a:pt x="542" y="215"/>
                  </a:lnTo>
                  <a:lnTo>
                    <a:pt x="542" y="215"/>
                  </a:lnTo>
                  <a:lnTo>
                    <a:pt x="540" y="215"/>
                  </a:lnTo>
                  <a:lnTo>
                    <a:pt x="540" y="213"/>
                  </a:lnTo>
                  <a:lnTo>
                    <a:pt x="537" y="213"/>
                  </a:lnTo>
                  <a:lnTo>
                    <a:pt x="537" y="210"/>
                  </a:lnTo>
                  <a:lnTo>
                    <a:pt x="537" y="208"/>
                  </a:lnTo>
                  <a:lnTo>
                    <a:pt x="537" y="208"/>
                  </a:lnTo>
                  <a:lnTo>
                    <a:pt x="537" y="206"/>
                  </a:lnTo>
                  <a:lnTo>
                    <a:pt x="535" y="206"/>
                  </a:lnTo>
                  <a:lnTo>
                    <a:pt x="535" y="203"/>
                  </a:lnTo>
                  <a:lnTo>
                    <a:pt x="535" y="203"/>
                  </a:lnTo>
                  <a:lnTo>
                    <a:pt x="535" y="201"/>
                  </a:lnTo>
                  <a:lnTo>
                    <a:pt x="533" y="199"/>
                  </a:lnTo>
                  <a:lnTo>
                    <a:pt x="533" y="199"/>
                  </a:lnTo>
                  <a:lnTo>
                    <a:pt x="533" y="196"/>
                  </a:lnTo>
                  <a:lnTo>
                    <a:pt x="533" y="194"/>
                  </a:lnTo>
                  <a:lnTo>
                    <a:pt x="533" y="194"/>
                  </a:lnTo>
                  <a:lnTo>
                    <a:pt x="530" y="191"/>
                  </a:lnTo>
                  <a:lnTo>
                    <a:pt x="528" y="189"/>
                  </a:lnTo>
                  <a:lnTo>
                    <a:pt x="528" y="189"/>
                  </a:lnTo>
                  <a:lnTo>
                    <a:pt x="526" y="189"/>
                  </a:lnTo>
                  <a:lnTo>
                    <a:pt x="526" y="187"/>
                  </a:lnTo>
                  <a:lnTo>
                    <a:pt x="526" y="187"/>
                  </a:lnTo>
                  <a:lnTo>
                    <a:pt x="526" y="184"/>
                  </a:lnTo>
                  <a:lnTo>
                    <a:pt x="526" y="184"/>
                  </a:lnTo>
                  <a:lnTo>
                    <a:pt x="526" y="182"/>
                  </a:lnTo>
                  <a:lnTo>
                    <a:pt x="526" y="182"/>
                  </a:lnTo>
                  <a:lnTo>
                    <a:pt x="526" y="182"/>
                  </a:lnTo>
                  <a:lnTo>
                    <a:pt x="526" y="182"/>
                  </a:lnTo>
                  <a:lnTo>
                    <a:pt x="523" y="180"/>
                  </a:lnTo>
                  <a:lnTo>
                    <a:pt x="523" y="180"/>
                  </a:lnTo>
                  <a:lnTo>
                    <a:pt x="523" y="177"/>
                  </a:lnTo>
                  <a:lnTo>
                    <a:pt x="523" y="177"/>
                  </a:lnTo>
                  <a:lnTo>
                    <a:pt x="523" y="177"/>
                  </a:lnTo>
                  <a:lnTo>
                    <a:pt x="526" y="177"/>
                  </a:lnTo>
                  <a:lnTo>
                    <a:pt x="526" y="177"/>
                  </a:lnTo>
                  <a:lnTo>
                    <a:pt x="526" y="175"/>
                  </a:lnTo>
                  <a:lnTo>
                    <a:pt x="526" y="175"/>
                  </a:lnTo>
                  <a:lnTo>
                    <a:pt x="526" y="175"/>
                  </a:lnTo>
                  <a:lnTo>
                    <a:pt x="526" y="175"/>
                  </a:lnTo>
                  <a:lnTo>
                    <a:pt x="526" y="175"/>
                  </a:lnTo>
                  <a:lnTo>
                    <a:pt x="526" y="175"/>
                  </a:lnTo>
                  <a:lnTo>
                    <a:pt x="526" y="175"/>
                  </a:lnTo>
                  <a:lnTo>
                    <a:pt x="523" y="175"/>
                  </a:lnTo>
                  <a:lnTo>
                    <a:pt x="523" y="175"/>
                  </a:lnTo>
                  <a:lnTo>
                    <a:pt x="523" y="175"/>
                  </a:lnTo>
                  <a:lnTo>
                    <a:pt x="523" y="175"/>
                  </a:lnTo>
                  <a:lnTo>
                    <a:pt x="521" y="175"/>
                  </a:lnTo>
                  <a:lnTo>
                    <a:pt x="521" y="175"/>
                  </a:lnTo>
                  <a:lnTo>
                    <a:pt x="521" y="172"/>
                  </a:lnTo>
                  <a:lnTo>
                    <a:pt x="521" y="170"/>
                  </a:lnTo>
                  <a:lnTo>
                    <a:pt x="521" y="170"/>
                  </a:lnTo>
                  <a:lnTo>
                    <a:pt x="518" y="170"/>
                  </a:lnTo>
                  <a:lnTo>
                    <a:pt x="518" y="170"/>
                  </a:lnTo>
                  <a:lnTo>
                    <a:pt x="518" y="170"/>
                  </a:lnTo>
                  <a:lnTo>
                    <a:pt x="518" y="170"/>
                  </a:lnTo>
                  <a:lnTo>
                    <a:pt x="518" y="168"/>
                  </a:lnTo>
                  <a:lnTo>
                    <a:pt x="516" y="168"/>
                  </a:lnTo>
                  <a:lnTo>
                    <a:pt x="518" y="165"/>
                  </a:lnTo>
                  <a:lnTo>
                    <a:pt x="518" y="163"/>
                  </a:lnTo>
                  <a:lnTo>
                    <a:pt x="518" y="163"/>
                  </a:lnTo>
                  <a:lnTo>
                    <a:pt x="518" y="161"/>
                  </a:lnTo>
                  <a:lnTo>
                    <a:pt x="518" y="161"/>
                  </a:lnTo>
                  <a:lnTo>
                    <a:pt x="521" y="161"/>
                  </a:lnTo>
                  <a:lnTo>
                    <a:pt x="521" y="163"/>
                  </a:lnTo>
                  <a:lnTo>
                    <a:pt x="521" y="163"/>
                  </a:lnTo>
                  <a:lnTo>
                    <a:pt x="521" y="161"/>
                  </a:lnTo>
                  <a:lnTo>
                    <a:pt x="521" y="161"/>
                  </a:lnTo>
                  <a:lnTo>
                    <a:pt x="521" y="161"/>
                  </a:lnTo>
                  <a:lnTo>
                    <a:pt x="518" y="158"/>
                  </a:lnTo>
                  <a:lnTo>
                    <a:pt x="521" y="158"/>
                  </a:lnTo>
                  <a:lnTo>
                    <a:pt x="521" y="156"/>
                  </a:lnTo>
                  <a:lnTo>
                    <a:pt x="518" y="156"/>
                  </a:lnTo>
                  <a:lnTo>
                    <a:pt x="516" y="158"/>
                  </a:lnTo>
                  <a:lnTo>
                    <a:pt x="514" y="158"/>
                  </a:lnTo>
                  <a:lnTo>
                    <a:pt x="514" y="161"/>
                  </a:lnTo>
                  <a:lnTo>
                    <a:pt x="514" y="163"/>
                  </a:lnTo>
                  <a:lnTo>
                    <a:pt x="514" y="163"/>
                  </a:lnTo>
                  <a:lnTo>
                    <a:pt x="511" y="165"/>
                  </a:lnTo>
                  <a:lnTo>
                    <a:pt x="511" y="165"/>
                  </a:lnTo>
                  <a:lnTo>
                    <a:pt x="511" y="165"/>
                  </a:lnTo>
                  <a:lnTo>
                    <a:pt x="511" y="165"/>
                  </a:lnTo>
                  <a:lnTo>
                    <a:pt x="511" y="168"/>
                  </a:lnTo>
                  <a:lnTo>
                    <a:pt x="509" y="168"/>
                  </a:lnTo>
                  <a:lnTo>
                    <a:pt x="509" y="168"/>
                  </a:lnTo>
                  <a:lnTo>
                    <a:pt x="507" y="168"/>
                  </a:lnTo>
                  <a:lnTo>
                    <a:pt x="507" y="168"/>
                  </a:lnTo>
                  <a:lnTo>
                    <a:pt x="507" y="168"/>
                  </a:lnTo>
                  <a:lnTo>
                    <a:pt x="507" y="170"/>
                  </a:lnTo>
                  <a:lnTo>
                    <a:pt x="507" y="172"/>
                  </a:lnTo>
                  <a:lnTo>
                    <a:pt x="507" y="172"/>
                  </a:lnTo>
                  <a:lnTo>
                    <a:pt x="507" y="172"/>
                  </a:lnTo>
                  <a:lnTo>
                    <a:pt x="507" y="172"/>
                  </a:lnTo>
                  <a:lnTo>
                    <a:pt x="507" y="175"/>
                  </a:lnTo>
                  <a:lnTo>
                    <a:pt x="507" y="177"/>
                  </a:lnTo>
                  <a:lnTo>
                    <a:pt x="509" y="180"/>
                  </a:lnTo>
                  <a:lnTo>
                    <a:pt x="507" y="180"/>
                  </a:lnTo>
                  <a:lnTo>
                    <a:pt x="507" y="180"/>
                  </a:lnTo>
                  <a:lnTo>
                    <a:pt x="504" y="180"/>
                  </a:lnTo>
                  <a:lnTo>
                    <a:pt x="504" y="180"/>
                  </a:lnTo>
                  <a:lnTo>
                    <a:pt x="504" y="180"/>
                  </a:lnTo>
                  <a:lnTo>
                    <a:pt x="504" y="180"/>
                  </a:lnTo>
                  <a:lnTo>
                    <a:pt x="504" y="180"/>
                  </a:lnTo>
                  <a:lnTo>
                    <a:pt x="502" y="180"/>
                  </a:lnTo>
                  <a:lnTo>
                    <a:pt x="502" y="180"/>
                  </a:lnTo>
                  <a:lnTo>
                    <a:pt x="499" y="182"/>
                  </a:lnTo>
                  <a:lnTo>
                    <a:pt x="499" y="182"/>
                  </a:lnTo>
                  <a:lnTo>
                    <a:pt x="499" y="182"/>
                  </a:lnTo>
                  <a:lnTo>
                    <a:pt x="499" y="180"/>
                  </a:lnTo>
                  <a:lnTo>
                    <a:pt x="499" y="180"/>
                  </a:lnTo>
                  <a:lnTo>
                    <a:pt x="497" y="180"/>
                  </a:lnTo>
                  <a:lnTo>
                    <a:pt x="497" y="180"/>
                  </a:lnTo>
                  <a:lnTo>
                    <a:pt x="497" y="180"/>
                  </a:lnTo>
                  <a:lnTo>
                    <a:pt x="497" y="182"/>
                  </a:lnTo>
                  <a:lnTo>
                    <a:pt x="495" y="182"/>
                  </a:lnTo>
                  <a:lnTo>
                    <a:pt x="495" y="182"/>
                  </a:lnTo>
                  <a:lnTo>
                    <a:pt x="495" y="182"/>
                  </a:lnTo>
                  <a:lnTo>
                    <a:pt x="495" y="184"/>
                  </a:lnTo>
                  <a:lnTo>
                    <a:pt x="495" y="184"/>
                  </a:lnTo>
                  <a:lnTo>
                    <a:pt x="495" y="184"/>
                  </a:lnTo>
                  <a:lnTo>
                    <a:pt x="495" y="182"/>
                  </a:lnTo>
                  <a:lnTo>
                    <a:pt x="495" y="184"/>
                  </a:lnTo>
                  <a:lnTo>
                    <a:pt x="495" y="184"/>
                  </a:lnTo>
                  <a:lnTo>
                    <a:pt x="495" y="184"/>
                  </a:lnTo>
                  <a:lnTo>
                    <a:pt x="495" y="184"/>
                  </a:lnTo>
                  <a:lnTo>
                    <a:pt x="495" y="184"/>
                  </a:lnTo>
                  <a:lnTo>
                    <a:pt x="495" y="187"/>
                  </a:lnTo>
                  <a:lnTo>
                    <a:pt x="497" y="189"/>
                  </a:lnTo>
                  <a:lnTo>
                    <a:pt x="497" y="191"/>
                  </a:lnTo>
                  <a:lnTo>
                    <a:pt x="495" y="191"/>
                  </a:lnTo>
                  <a:lnTo>
                    <a:pt x="495" y="189"/>
                  </a:lnTo>
                  <a:lnTo>
                    <a:pt x="495" y="189"/>
                  </a:lnTo>
                  <a:lnTo>
                    <a:pt x="495" y="189"/>
                  </a:lnTo>
                  <a:lnTo>
                    <a:pt x="492" y="189"/>
                  </a:lnTo>
                  <a:lnTo>
                    <a:pt x="492" y="187"/>
                  </a:lnTo>
                  <a:lnTo>
                    <a:pt x="492" y="189"/>
                  </a:lnTo>
                  <a:lnTo>
                    <a:pt x="492" y="189"/>
                  </a:lnTo>
                  <a:lnTo>
                    <a:pt x="492" y="189"/>
                  </a:lnTo>
                  <a:lnTo>
                    <a:pt x="492" y="191"/>
                  </a:lnTo>
                  <a:lnTo>
                    <a:pt x="490" y="191"/>
                  </a:lnTo>
                  <a:lnTo>
                    <a:pt x="490" y="191"/>
                  </a:lnTo>
                  <a:lnTo>
                    <a:pt x="490" y="191"/>
                  </a:lnTo>
                  <a:lnTo>
                    <a:pt x="490" y="189"/>
                  </a:lnTo>
                  <a:lnTo>
                    <a:pt x="488" y="191"/>
                  </a:lnTo>
                  <a:lnTo>
                    <a:pt x="481" y="199"/>
                  </a:lnTo>
                  <a:lnTo>
                    <a:pt x="481" y="199"/>
                  </a:lnTo>
                  <a:lnTo>
                    <a:pt x="481" y="201"/>
                  </a:lnTo>
                  <a:lnTo>
                    <a:pt x="481" y="201"/>
                  </a:lnTo>
                  <a:lnTo>
                    <a:pt x="481" y="201"/>
                  </a:lnTo>
                  <a:lnTo>
                    <a:pt x="481" y="201"/>
                  </a:lnTo>
                  <a:lnTo>
                    <a:pt x="481" y="201"/>
                  </a:lnTo>
                  <a:lnTo>
                    <a:pt x="478" y="206"/>
                  </a:lnTo>
                  <a:lnTo>
                    <a:pt x="478" y="206"/>
                  </a:lnTo>
                  <a:lnTo>
                    <a:pt x="476" y="206"/>
                  </a:lnTo>
                  <a:lnTo>
                    <a:pt x="476" y="208"/>
                  </a:lnTo>
                  <a:lnTo>
                    <a:pt x="476" y="208"/>
                  </a:lnTo>
                  <a:lnTo>
                    <a:pt x="476" y="210"/>
                  </a:lnTo>
                  <a:lnTo>
                    <a:pt x="473" y="213"/>
                  </a:lnTo>
                  <a:lnTo>
                    <a:pt x="473" y="220"/>
                  </a:lnTo>
                  <a:lnTo>
                    <a:pt x="473" y="227"/>
                  </a:lnTo>
                  <a:lnTo>
                    <a:pt x="473" y="227"/>
                  </a:lnTo>
                  <a:lnTo>
                    <a:pt x="473" y="227"/>
                  </a:lnTo>
                  <a:lnTo>
                    <a:pt x="473" y="227"/>
                  </a:lnTo>
                  <a:lnTo>
                    <a:pt x="476" y="229"/>
                  </a:lnTo>
                  <a:lnTo>
                    <a:pt x="476" y="232"/>
                  </a:lnTo>
                  <a:lnTo>
                    <a:pt x="476" y="232"/>
                  </a:lnTo>
                  <a:lnTo>
                    <a:pt x="476" y="232"/>
                  </a:lnTo>
                  <a:lnTo>
                    <a:pt x="476" y="234"/>
                  </a:lnTo>
                  <a:lnTo>
                    <a:pt x="476" y="234"/>
                  </a:lnTo>
                  <a:lnTo>
                    <a:pt x="476" y="234"/>
                  </a:lnTo>
                  <a:lnTo>
                    <a:pt x="476" y="236"/>
                  </a:lnTo>
                  <a:lnTo>
                    <a:pt x="476" y="236"/>
                  </a:lnTo>
                  <a:lnTo>
                    <a:pt x="476" y="241"/>
                  </a:lnTo>
                  <a:lnTo>
                    <a:pt x="476" y="244"/>
                  </a:lnTo>
                  <a:lnTo>
                    <a:pt x="476" y="246"/>
                  </a:lnTo>
                  <a:lnTo>
                    <a:pt x="476" y="248"/>
                  </a:lnTo>
                  <a:lnTo>
                    <a:pt x="476" y="251"/>
                  </a:lnTo>
                  <a:lnTo>
                    <a:pt x="476" y="251"/>
                  </a:lnTo>
                  <a:lnTo>
                    <a:pt x="476" y="251"/>
                  </a:lnTo>
                  <a:lnTo>
                    <a:pt x="476" y="251"/>
                  </a:lnTo>
                  <a:lnTo>
                    <a:pt x="476" y="251"/>
                  </a:lnTo>
                  <a:lnTo>
                    <a:pt x="476" y="251"/>
                  </a:lnTo>
                  <a:lnTo>
                    <a:pt x="478" y="251"/>
                  </a:lnTo>
                  <a:lnTo>
                    <a:pt x="478" y="248"/>
                  </a:lnTo>
                  <a:lnTo>
                    <a:pt x="481" y="248"/>
                  </a:lnTo>
                  <a:lnTo>
                    <a:pt x="483" y="251"/>
                  </a:lnTo>
                  <a:lnTo>
                    <a:pt x="483" y="251"/>
                  </a:lnTo>
                  <a:lnTo>
                    <a:pt x="485" y="251"/>
                  </a:lnTo>
                  <a:lnTo>
                    <a:pt x="485" y="253"/>
                  </a:lnTo>
                  <a:lnTo>
                    <a:pt x="485" y="255"/>
                  </a:lnTo>
                  <a:lnTo>
                    <a:pt x="485" y="258"/>
                  </a:lnTo>
                  <a:lnTo>
                    <a:pt x="483" y="258"/>
                  </a:lnTo>
                  <a:lnTo>
                    <a:pt x="483" y="260"/>
                  </a:lnTo>
                  <a:lnTo>
                    <a:pt x="478" y="262"/>
                  </a:lnTo>
                  <a:lnTo>
                    <a:pt x="478" y="262"/>
                  </a:lnTo>
                  <a:lnTo>
                    <a:pt x="476" y="265"/>
                  </a:lnTo>
                  <a:lnTo>
                    <a:pt x="476" y="265"/>
                  </a:lnTo>
                  <a:lnTo>
                    <a:pt x="476" y="265"/>
                  </a:lnTo>
                  <a:lnTo>
                    <a:pt x="476" y="265"/>
                  </a:lnTo>
                  <a:lnTo>
                    <a:pt x="476" y="265"/>
                  </a:lnTo>
                  <a:lnTo>
                    <a:pt x="473" y="267"/>
                  </a:lnTo>
                  <a:lnTo>
                    <a:pt x="473" y="267"/>
                  </a:lnTo>
                  <a:lnTo>
                    <a:pt x="471" y="270"/>
                  </a:lnTo>
                  <a:lnTo>
                    <a:pt x="469" y="270"/>
                  </a:lnTo>
                  <a:lnTo>
                    <a:pt x="469" y="272"/>
                  </a:lnTo>
                  <a:lnTo>
                    <a:pt x="469" y="272"/>
                  </a:lnTo>
                  <a:lnTo>
                    <a:pt x="466" y="274"/>
                  </a:lnTo>
                  <a:lnTo>
                    <a:pt x="462" y="279"/>
                  </a:lnTo>
                  <a:lnTo>
                    <a:pt x="459" y="279"/>
                  </a:lnTo>
                  <a:lnTo>
                    <a:pt x="459" y="279"/>
                  </a:lnTo>
                  <a:lnTo>
                    <a:pt x="459" y="279"/>
                  </a:lnTo>
                  <a:lnTo>
                    <a:pt x="457" y="279"/>
                  </a:lnTo>
                  <a:lnTo>
                    <a:pt x="457" y="279"/>
                  </a:lnTo>
                  <a:lnTo>
                    <a:pt x="457" y="279"/>
                  </a:lnTo>
                  <a:lnTo>
                    <a:pt x="454" y="279"/>
                  </a:lnTo>
                  <a:lnTo>
                    <a:pt x="454" y="284"/>
                  </a:lnTo>
                  <a:lnTo>
                    <a:pt x="454" y="284"/>
                  </a:lnTo>
                  <a:lnTo>
                    <a:pt x="452" y="286"/>
                  </a:lnTo>
                  <a:lnTo>
                    <a:pt x="454" y="286"/>
                  </a:lnTo>
                  <a:lnTo>
                    <a:pt x="454" y="286"/>
                  </a:lnTo>
                  <a:lnTo>
                    <a:pt x="454" y="288"/>
                  </a:lnTo>
                  <a:lnTo>
                    <a:pt x="454" y="288"/>
                  </a:lnTo>
                  <a:lnTo>
                    <a:pt x="454" y="291"/>
                  </a:lnTo>
                  <a:lnTo>
                    <a:pt x="452" y="293"/>
                  </a:lnTo>
                  <a:lnTo>
                    <a:pt x="452" y="293"/>
                  </a:lnTo>
                  <a:lnTo>
                    <a:pt x="450" y="293"/>
                  </a:lnTo>
                  <a:lnTo>
                    <a:pt x="447" y="293"/>
                  </a:lnTo>
                  <a:lnTo>
                    <a:pt x="447" y="293"/>
                  </a:lnTo>
                  <a:lnTo>
                    <a:pt x="447" y="293"/>
                  </a:lnTo>
                  <a:lnTo>
                    <a:pt x="447" y="293"/>
                  </a:lnTo>
                  <a:lnTo>
                    <a:pt x="445" y="293"/>
                  </a:lnTo>
                  <a:lnTo>
                    <a:pt x="445" y="296"/>
                  </a:lnTo>
                  <a:lnTo>
                    <a:pt x="447" y="296"/>
                  </a:lnTo>
                  <a:lnTo>
                    <a:pt x="447" y="296"/>
                  </a:lnTo>
                  <a:lnTo>
                    <a:pt x="447" y="296"/>
                  </a:lnTo>
                  <a:lnTo>
                    <a:pt x="447" y="298"/>
                  </a:lnTo>
                  <a:lnTo>
                    <a:pt x="447" y="298"/>
                  </a:lnTo>
                  <a:lnTo>
                    <a:pt x="447" y="298"/>
                  </a:lnTo>
                  <a:lnTo>
                    <a:pt x="447" y="300"/>
                  </a:lnTo>
                  <a:lnTo>
                    <a:pt x="445" y="303"/>
                  </a:lnTo>
                  <a:lnTo>
                    <a:pt x="445" y="305"/>
                  </a:lnTo>
                  <a:lnTo>
                    <a:pt x="445" y="305"/>
                  </a:lnTo>
                  <a:lnTo>
                    <a:pt x="443" y="307"/>
                  </a:lnTo>
                  <a:lnTo>
                    <a:pt x="443" y="307"/>
                  </a:lnTo>
                  <a:lnTo>
                    <a:pt x="443" y="307"/>
                  </a:lnTo>
                  <a:lnTo>
                    <a:pt x="443" y="310"/>
                  </a:lnTo>
                  <a:lnTo>
                    <a:pt x="443" y="310"/>
                  </a:lnTo>
                  <a:lnTo>
                    <a:pt x="443" y="310"/>
                  </a:lnTo>
                  <a:lnTo>
                    <a:pt x="440" y="315"/>
                  </a:lnTo>
                  <a:lnTo>
                    <a:pt x="436" y="324"/>
                  </a:lnTo>
                  <a:lnTo>
                    <a:pt x="431" y="331"/>
                  </a:lnTo>
                  <a:lnTo>
                    <a:pt x="424" y="338"/>
                  </a:lnTo>
                  <a:lnTo>
                    <a:pt x="424" y="338"/>
                  </a:lnTo>
                  <a:lnTo>
                    <a:pt x="421" y="338"/>
                  </a:lnTo>
                  <a:lnTo>
                    <a:pt x="421" y="341"/>
                  </a:lnTo>
                  <a:lnTo>
                    <a:pt x="412" y="348"/>
                  </a:lnTo>
                  <a:lnTo>
                    <a:pt x="402" y="350"/>
                  </a:lnTo>
                  <a:lnTo>
                    <a:pt x="395" y="355"/>
                  </a:lnTo>
                  <a:lnTo>
                    <a:pt x="381" y="362"/>
                  </a:lnTo>
                  <a:lnTo>
                    <a:pt x="374" y="364"/>
                  </a:lnTo>
                  <a:lnTo>
                    <a:pt x="367" y="364"/>
                  </a:lnTo>
                  <a:lnTo>
                    <a:pt x="357" y="367"/>
                  </a:lnTo>
                  <a:lnTo>
                    <a:pt x="353" y="367"/>
                  </a:lnTo>
                  <a:lnTo>
                    <a:pt x="350" y="367"/>
                  </a:lnTo>
                  <a:lnTo>
                    <a:pt x="348" y="367"/>
                  </a:lnTo>
                  <a:lnTo>
                    <a:pt x="348" y="367"/>
                  </a:lnTo>
                  <a:lnTo>
                    <a:pt x="348" y="367"/>
                  </a:lnTo>
                  <a:lnTo>
                    <a:pt x="348" y="369"/>
                  </a:lnTo>
                  <a:lnTo>
                    <a:pt x="348" y="369"/>
                  </a:lnTo>
                  <a:lnTo>
                    <a:pt x="348" y="369"/>
                  </a:lnTo>
                  <a:lnTo>
                    <a:pt x="346" y="369"/>
                  </a:lnTo>
                  <a:lnTo>
                    <a:pt x="346" y="369"/>
                  </a:lnTo>
                  <a:lnTo>
                    <a:pt x="346" y="369"/>
                  </a:lnTo>
                  <a:lnTo>
                    <a:pt x="343" y="371"/>
                  </a:lnTo>
                  <a:lnTo>
                    <a:pt x="343" y="371"/>
                  </a:lnTo>
                  <a:lnTo>
                    <a:pt x="343" y="371"/>
                  </a:lnTo>
                  <a:lnTo>
                    <a:pt x="341" y="374"/>
                  </a:lnTo>
                  <a:lnTo>
                    <a:pt x="341" y="374"/>
                  </a:lnTo>
                  <a:lnTo>
                    <a:pt x="339" y="371"/>
                  </a:lnTo>
                  <a:lnTo>
                    <a:pt x="339" y="371"/>
                  </a:lnTo>
                  <a:lnTo>
                    <a:pt x="336" y="371"/>
                  </a:lnTo>
                  <a:lnTo>
                    <a:pt x="336" y="369"/>
                  </a:lnTo>
                  <a:lnTo>
                    <a:pt x="336" y="369"/>
                  </a:lnTo>
                  <a:lnTo>
                    <a:pt x="336" y="369"/>
                  </a:lnTo>
                  <a:lnTo>
                    <a:pt x="336" y="369"/>
                  </a:lnTo>
                  <a:lnTo>
                    <a:pt x="334" y="369"/>
                  </a:lnTo>
                  <a:lnTo>
                    <a:pt x="334" y="369"/>
                  </a:lnTo>
                  <a:lnTo>
                    <a:pt x="334" y="369"/>
                  </a:lnTo>
                  <a:lnTo>
                    <a:pt x="334" y="369"/>
                  </a:lnTo>
                  <a:lnTo>
                    <a:pt x="331" y="369"/>
                  </a:lnTo>
                  <a:lnTo>
                    <a:pt x="329" y="369"/>
                  </a:lnTo>
                  <a:lnTo>
                    <a:pt x="329" y="369"/>
                  </a:lnTo>
                  <a:lnTo>
                    <a:pt x="327" y="369"/>
                  </a:lnTo>
                  <a:lnTo>
                    <a:pt x="322" y="367"/>
                  </a:lnTo>
                  <a:lnTo>
                    <a:pt x="322" y="367"/>
                  </a:lnTo>
                  <a:lnTo>
                    <a:pt x="320" y="367"/>
                  </a:lnTo>
                  <a:lnTo>
                    <a:pt x="320" y="367"/>
                  </a:lnTo>
                  <a:lnTo>
                    <a:pt x="320" y="367"/>
                  </a:lnTo>
                  <a:lnTo>
                    <a:pt x="320" y="369"/>
                  </a:lnTo>
                  <a:lnTo>
                    <a:pt x="317" y="367"/>
                  </a:lnTo>
                  <a:lnTo>
                    <a:pt x="317" y="367"/>
                  </a:lnTo>
                  <a:lnTo>
                    <a:pt x="315" y="367"/>
                  </a:lnTo>
                  <a:lnTo>
                    <a:pt x="315" y="369"/>
                  </a:lnTo>
                  <a:lnTo>
                    <a:pt x="315" y="369"/>
                  </a:lnTo>
                  <a:lnTo>
                    <a:pt x="315" y="369"/>
                  </a:lnTo>
                  <a:lnTo>
                    <a:pt x="315" y="369"/>
                  </a:lnTo>
                  <a:lnTo>
                    <a:pt x="312" y="369"/>
                  </a:lnTo>
                  <a:lnTo>
                    <a:pt x="312" y="371"/>
                  </a:lnTo>
                  <a:lnTo>
                    <a:pt x="310" y="371"/>
                  </a:lnTo>
                  <a:lnTo>
                    <a:pt x="310" y="371"/>
                  </a:lnTo>
                  <a:lnTo>
                    <a:pt x="310" y="374"/>
                  </a:lnTo>
                  <a:lnTo>
                    <a:pt x="310" y="374"/>
                  </a:lnTo>
                  <a:lnTo>
                    <a:pt x="305" y="378"/>
                  </a:lnTo>
                  <a:lnTo>
                    <a:pt x="303" y="383"/>
                  </a:lnTo>
                  <a:lnTo>
                    <a:pt x="303" y="383"/>
                  </a:lnTo>
                  <a:lnTo>
                    <a:pt x="301" y="386"/>
                  </a:lnTo>
                  <a:lnTo>
                    <a:pt x="301" y="386"/>
                  </a:lnTo>
                  <a:lnTo>
                    <a:pt x="298" y="386"/>
                  </a:lnTo>
                  <a:lnTo>
                    <a:pt x="298" y="386"/>
                  </a:lnTo>
                  <a:lnTo>
                    <a:pt x="296" y="388"/>
                  </a:lnTo>
                  <a:lnTo>
                    <a:pt x="296" y="388"/>
                  </a:lnTo>
                  <a:lnTo>
                    <a:pt x="294" y="388"/>
                  </a:lnTo>
                  <a:lnTo>
                    <a:pt x="294" y="388"/>
                  </a:lnTo>
                  <a:lnTo>
                    <a:pt x="294" y="388"/>
                  </a:lnTo>
                  <a:lnTo>
                    <a:pt x="294" y="388"/>
                  </a:lnTo>
                  <a:lnTo>
                    <a:pt x="291" y="388"/>
                  </a:lnTo>
                  <a:lnTo>
                    <a:pt x="291" y="388"/>
                  </a:lnTo>
                  <a:lnTo>
                    <a:pt x="291" y="388"/>
                  </a:lnTo>
                  <a:lnTo>
                    <a:pt x="289" y="388"/>
                  </a:lnTo>
                  <a:lnTo>
                    <a:pt x="289" y="388"/>
                  </a:lnTo>
                  <a:lnTo>
                    <a:pt x="289" y="388"/>
                  </a:lnTo>
                  <a:lnTo>
                    <a:pt x="289" y="388"/>
                  </a:lnTo>
                  <a:lnTo>
                    <a:pt x="289" y="388"/>
                  </a:lnTo>
                  <a:lnTo>
                    <a:pt x="289" y="388"/>
                  </a:lnTo>
                  <a:lnTo>
                    <a:pt x="289" y="388"/>
                  </a:lnTo>
                  <a:lnTo>
                    <a:pt x="282" y="388"/>
                  </a:lnTo>
                  <a:lnTo>
                    <a:pt x="279" y="390"/>
                  </a:lnTo>
                  <a:lnTo>
                    <a:pt x="279" y="390"/>
                  </a:lnTo>
                  <a:lnTo>
                    <a:pt x="277" y="390"/>
                  </a:lnTo>
                  <a:lnTo>
                    <a:pt x="277" y="388"/>
                  </a:lnTo>
                  <a:lnTo>
                    <a:pt x="277" y="388"/>
                  </a:lnTo>
                  <a:lnTo>
                    <a:pt x="277" y="388"/>
                  </a:lnTo>
                  <a:lnTo>
                    <a:pt x="277" y="388"/>
                  </a:lnTo>
                  <a:lnTo>
                    <a:pt x="275" y="388"/>
                  </a:lnTo>
                  <a:lnTo>
                    <a:pt x="275" y="390"/>
                  </a:lnTo>
                  <a:lnTo>
                    <a:pt x="275" y="390"/>
                  </a:lnTo>
                  <a:lnTo>
                    <a:pt x="272" y="390"/>
                  </a:lnTo>
                  <a:lnTo>
                    <a:pt x="272" y="390"/>
                  </a:lnTo>
                  <a:lnTo>
                    <a:pt x="270" y="390"/>
                  </a:lnTo>
                  <a:lnTo>
                    <a:pt x="270" y="390"/>
                  </a:lnTo>
                  <a:lnTo>
                    <a:pt x="270" y="390"/>
                  </a:lnTo>
                  <a:lnTo>
                    <a:pt x="270" y="390"/>
                  </a:lnTo>
                  <a:lnTo>
                    <a:pt x="270" y="390"/>
                  </a:lnTo>
                  <a:lnTo>
                    <a:pt x="270" y="390"/>
                  </a:lnTo>
                  <a:lnTo>
                    <a:pt x="270" y="390"/>
                  </a:lnTo>
                  <a:lnTo>
                    <a:pt x="268" y="390"/>
                  </a:lnTo>
                  <a:lnTo>
                    <a:pt x="268" y="390"/>
                  </a:lnTo>
                  <a:lnTo>
                    <a:pt x="268" y="390"/>
                  </a:lnTo>
                  <a:lnTo>
                    <a:pt x="258" y="397"/>
                  </a:lnTo>
                  <a:lnTo>
                    <a:pt x="258" y="397"/>
                  </a:lnTo>
                  <a:lnTo>
                    <a:pt x="256" y="400"/>
                  </a:lnTo>
                  <a:lnTo>
                    <a:pt x="258" y="400"/>
                  </a:lnTo>
                  <a:lnTo>
                    <a:pt x="256" y="400"/>
                  </a:lnTo>
                  <a:lnTo>
                    <a:pt x="256" y="402"/>
                  </a:lnTo>
                  <a:lnTo>
                    <a:pt x="256" y="402"/>
                  </a:lnTo>
                  <a:lnTo>
                    <a:pt x="253" y="402"/>
                  </a:lnTo>
                  <a:lnTo>
                    <a:pt x="253" y="402"/>
                  </a:lnTo>
                  <a:lnTo>
                    <a:pt x="253" y="402"/>
                  </a:lnTo>
                  <a:lnTo>
                    <a:pt x="253" y="402"/>
                  </a:lnTo>
                  <a:lnTo>
                    <a:pt x="253" y="405"/>
                  </a:lnTo>
                  <a:lnTo>
                    <a:pt x="251" y="405"/>
                  </a:lnTo>
                  <a:lnTo>
                    <a:pt x="251" y="405"/>
                  </a:lnTo>
                  <a:lnTo>
                    <a:pt x="251" y="405"/>
                  </a:lnTo>
                  <a:lnTo>
                    <a:pt x="249" y="407"/>
                  </a:lnTo>
                  <a:lnTo>
                    <a:pt x="249" y="407"/>
                  </a:lnTo>
                  <a:lnTo>
                    <a:pt x="246" y="407"/>
                  </a:lnTo>
                  <a:lnTo>
                    <a:pt x="246" y="407"/>
                  </a:lnTo>
                  <a:lnTo>
                    <a:pt x="244" y="407"/>
                  </a:lnTo>
                  <a:lnTo>
                    <a:pt x="244" y="409"/>
                  </a:lnTo>
                  <a:lnTo>
                    <a:pt x="244" y="407"/>
                  </a:lnTo>
                  <a:lnTo>
                    <a:pt x="244" y="407"/>
                  </a:lnTo>
                  <a:lnTo>
                    <a:pt x="244" y="407"/>
                  </a:lnTo>
                  <a:lnTo>
                    <a:pt x="244" y="407"/>
                  </a:lnTo>
                  <a:lnTo>
                    <a:pt x="241" y="409"/>
                  </a:lnTo>
                  <a:lnTo>
                    <a:pt x="241" y="409"/>
                  </a:lnTo>
                  <a:lnTo>
                    <a:pt x="241" y="407"/>
                  </a:lnTo>
                  <a:lnTo>
                    <a:pt x="239" y="407"/>
                  </a:lnTo>
                  <a:lnTo>
                    <a:pt x="239" y="407"/>
                  </a:lnTo>
                  <a:lnTo>
                    <a:pt x="237" y="409"/>
                  </a:lnTo>
                  <a:lnTo>
                    <a:pt x="234" y="409"/>
                  </a:lnTo>
                  <a:lnTo>
                    <a:pt x="232" y="412"/>
                  </a:lnTo>
                  <a:lnTo>
                    <a:pt x="227" y="412"/>
                  </a:lnTo>
                  <a:lnTo>
                    <a:pt x="225" y="412"/>
                  </a:lnTo>
                  <a:lnTo>
                    <a:pt x="223" y="412"/>
                  </a:lnTo>
                  <a:lnTo>
                    <a:pt x="220" y="409"/>
                  </a:lnTo>
                  <a:lnTo>
                    <a:pt x="218" y="409"/>
                  </a:lnTo>
                  <a:lnTo>
                    <a:pt x="218" y="407"/>
                  </a:lnTo>
                  <a:lnTo>
                    <a:pt x="218" y="407"/>
                  </a:lnTo>
                  <a:lnTo>
                    <a:pt x="218" y="407"/>
                  </a:lnTo>
                  <a:lnTo>
                    <a:pt x="218" y="407"/>
                  </a:lnTo>
                  <a:lnTo>
                    <a:pt x="218" y="407"/>
                  </a:lnTo>
                  <a:lnTo>
                    <a:pt x="218" y="405"/>
                  </a:lnTo>
                  <a:lnTo>
                    <a:pt x="218" y="405"/>
                  </a:lnTo>
                  <a:lnTo>
                    <a:pt x="218" y="405"/>
                  </a:lnTo>
                  <a:lnTo>
                    <a:pt x="218" y="405"/>
                  </a:lnTo>
                  <a:lnTo>
                    <a:pt x="218" y="405"/>
                  </a:lnTo>
                  <a:lnTo>
                    <a:pt x="218" y="405"/>
                  </a:lnTo>
                  <a:lnTo>
                    <a:pt x="218" y="405"/>
                  </a:lnTo>
                  <a:lnTo>
                    <a:pt x="215" y="405"/>
                  </a:lnTo>
                  <a:lnTo>
                    <a:pt x="215" y="407"/>
                  </a:lnTo>
                  <a:lnTo>
                    <a:pt x="213" y="407"/>
                  </a:lnTo>
                  <a:lnTo>
                    <a:pt x="213" y="407"/>
                  </a:lnTo>
                  <a:lnTo>
                    <a:pt x="213" y="405"/>
                  </a:lnTo>
                  <a:lnTo>
                    <a:pt x="213" y="405"/>
                  </a:lnTo>
                  <a:lnTo>
                    <a:pt x="206" y="407"/>
                  </a:lnTo>
                  <a:lnTo>
                    <a:pt x="206" y="409"/>
                  </a:lnTo>
                  <a:lnTo>
                    <a:pt x="206" y="409"/>
                  </a:lnTo>
                  <a:lnTo>
                    <a:pt x="206" y="409"/>
                  </a:lnTo>
                  <a:lnTo>
                    <a:pt x="204" y="409"/>
                  </a:lnTo>
                  <a:lnTo>
                    <a:pt x="204" y="412"/>
                  </a:lnTo>
                  <a:lnTo>
                    <a:pt x="201" y="412"/>
                  </a:lnTo>
                  <a:lnTo>
                    <a:pt x="201" y="409"/>
                  </a:lnTo>
                  <a:lnTo>
                    <a:pt x="199" y="407"/>
                  </a:lnTo>
                  <a:lnTo>
                    <a:pt x="199" y="407"/>
                  </a:lnTo>
                  <a:lnTo>
                    <a:pt x="199" y="407"/>
                  </a:lnTo>
                  <a:lnTo>
                    <a:pt x="199" y="407"/>
                  </a:lnTo>
                  <a:lnTo>
                    <a:pt x="199" y="405"/>
                  </a:lnTo>
                  <a:lnTo>
                    <a:pt x="199" y="405"/>
                  </a:lnTo>
                  <a:lnTo>
                    <a:pt x="199" y="402"/>
                  </a:lnTo>
                  <a:lnTo>
                    <a:pt x="201" y="402"/>
                  </a:lnTo>
                  <a:lnTo>
                    <a:pt x="201" y="400"/>
                  </a:lnTo>
                  <a:lnTo>
                    <a:pt x="201" y="400"/>
                  </a:lnTo>
                  <a:lnTo>
                    <a:pt x="201" y="400"/>
                  </a:lnTo>
                  <a:lnTo>
                    <a:pt x="201" y="400"/>
                  </a:lnTo>
                  <a:lnTo>
                    <a:pt x="201" y="400"/>
                  </a:lnTo>
                  <a:lnTo>
                    <a:pt x="199" y="400"/>
                  </a:lnTo>
                  <a:lnTo>
                    <a:pt x="199" y="400"/>
                  </a:lnTo>
                  <a:lnTo>
                    <a:pt x="199" y="400"/>
                  </a:lnTo>
                  <a:lnTo>
                    <a:pt x="199" y="400"/>
                  </a:lnTo>
                  <a:lnTo>
                    <a:pt x="199" y="402"/>
                  </a:lnTo>
                  <a:lnTo>
                    <a:pt x="197" y="405"/>
                  </a:lnTo>
                  <a:lnTo>
                    <a:pt x="194" y="407"/>
                  </a:lnTo>
                  <a:lnTo>
                    <a:pt x="189" y="412"/>
                  </a:lnTo>
                  <a:lnTo>
                    <a:pt x="187" y="412"/>
                  </a:lnTo>
                  <a:lnTo>
                    <a:pt x="185" y="412"/>
                  </a:lnTo>
                  <a:lnTo>
                    <a:pt x="185" y="412"/>
                  </a:lnTo>
                  <a:lnTo>
                    <a:pt x="185" y="414"/>
                  </a:lnTo>
                  <a:lnTo>
                    <a:pt x="185" y="414"/>
                  </a:lnTo>
                  <a:lnTo>
                    <a:pt x="185" y="414"/>
                  </a:lnTo>
                  <a:lnTo>
                    <a:pt x="182" y="414"/>
                  </a:lnTo>
                  <a:lnTo>
                    <a:pt x="182" y="416"/>
                  </a:lnTo>
                  <a:lnTo>
                    <a:pt x="182" y="416"/>
                  </a:lnTo>
                  <a:lnTo>
                    <a:pt x="180" y="416"/>
                  </a:lnTo>
                  <a:lnTo>
                    <a:pt x="178" y="416"/>
                  </a:lnTo>
                  <a:lnTo>
                    <a:pt x="175" y="416"/>
                  </a:lnTo>
                  <a:lnTo>
                    <a:pt x="175" y="419"/>
                  </a:lnTo>
                  <a:lnTo>
                    <a:pt x="175" y="419"/>
                  </a:lnTo>
                  <a:lnTo>
                    <a:pt x="173" y="419"/>
                  </a:lnTo>
                  <a:lnTo>
                    <a:pt x="173" y="419"/>
                  </a:lnTo>
                  <a:lnTo>
                    <a:pt x="170" y="419"/>
                  </a:lnTo>
                  <a:lnTo>
                    <a:pt x="170" y="419"/>
                  </a:lnTo>
                  <a:lnTo>
                    <a:pt x="170" y="419"/>
                  </a:lnTo>
                  <a:lnTo>
                    <a:pt x="168" y="419"/>
                  </a:lnTo>
                  <a:lnTo>
                    <a:pt x="168" y="419"/>
                  </a:lnTo>
                  <a:lnTo>
                    <a:pt x="168" y="421"/>
                  </a:lnTo>
                  <a:lnTo>
                    <a:pt x="168" y="423"/>
                  </a:lnTo>
                  <a:lnTo>
                    <a:pt x="166" y="426"/>
                  </a:lnTo>
                  <a:lnTo>
                    <a:pt x="163" y="426"/>
                  </a:lnTo>
                  <a:lnTo>
                    <a:pt x="163" y="426"/>
                  </a:lnTo>
                  <a:lnTo>
                    <a:pt x="161" y="428"/>
                  </a:lnTo>
                  <a:lnTo>
                    <a:pt x="161" y="428"/>
                  </a:lnTo>
                  <a:lnTo>
                    <a:pt x="159" y="428"/>
                  </a:lnTo>
                  <a:lnTo>
                    <a:pt x="156" y="431"/>
                  </a:lnTo>
                  <a:lnTo>
                    <a:pt x="156" y="431"/>
                  </a:lnTo>
                  <a:lnTo>
                    <a:pt x="154" y="431"/>
                  </a:lnTo>
                  <a:lnTo>
                    <a:pt x="154" y="433"/>
                  </a:lnTo>
                  <a:lnTo>
                    <a:pt x="152" y="435"/>
                  </a:lnTo>
                  <a:lnTo>
                    <a:pt x="152" y="435"/>
                  </a:lnTo>
                  <a:lnTo>
                    <a:pt x="149" y="438"/>
                  </a:lnTo>
                  <a:lnTo>
                    <a:pt x="149" y="440"/>
                  </a:lnTo>
                  <a:lnTo>
                    <a:pt x="149" y="440"/>
                  </a:lnTo>
                  <a:lnTo>
                    <a:pt x="142" y="445"/>
                  </a:lnTo>
                  <a:lnTo>
                    <a:pt x="140" y="447"/>
                  </a:lnTo>
                  <a:lnTo>
                    <a:pt x="137" y="447"/>
                  </a:lnTo>
                  <a:lnTo>
                    <a:pt x="135" y="452"/>
                  </a:lnTo>
                  <a:lnTo>
                    <a:pt x="133" y="454"/>
                  </a:lnTo>
                  <a:lnTo>
                    <a:pt x="133" y="454"/>
                  </a:lnTo>
                  <a:lnTo>
                    <a:pt x="133" y="457"/>
                  </a:lnTo>
                  <a:lnTo>
                    <a:pt x="133" y="457"/>
                  </a:lnTo>
                  <a:lnTo>
                    <a:pt x="130" y="457"/>
                  </a:lnTo>
                  <a:lnTo>
                    <a:pt x="118" y="461"/>
                  </a:lnTo>
                  <a:lnTo>
                    <a:pt x="114" y="466"/>
                  </a:lnTo>
                  <a:lnTo>
                    <a:pt x="111" y="466"/>
                  </a:lnTo>
                  <a:lnTo>
                    <a:pt x="111" y="466"/>
                  </a:lnTo>
                  <a:lnTo>
                    <a:pt x="111" y="466"/>
                  </a:lnTo>
                  <a:lnTo>
                    <a:pt x="111" y="466"/>
                  </a:lnTo>
                  <a:lnTo>
                    <a:pt x="109" y="466"/>
                  </a:lnTo>
                  <a:lnTo>
                    <a:pt x="107" y="468"/>
                  </a:lnTo>
                  <a:lnTo>
                    <a:pt x="107" y="468"/>
                  </a:lnTo>
                  <a:lnTo>
                    <a:pt x="104" y="468"/>
                  </a:lnTo>
                  <a:lnTo>
                    <a:pt x="97" y="473"/>
                  </a:lnTo>
                  <a:lnTo>
                    <a:pt x="92" y="476"/>
                  </a:lnTo>
                  <a:lnTo>
                    <a:pt x="92" y="476"/>
                  </a:lnTo>
                  <a:lnTo>
                    <a:pt x="90" y="476"/>
                  </a:lnTo>
                  <a:lnTo>
                    <a:pt x="90" y="476"/>
                  </a:lnTo>
                  <a:lnTo>
                    <a:pt x="90" y="478"/>
                  </a:lnTo>
                  <a:lnTo>
                    <a:pt x="88" y="478"/>
                  </a:lnTo>
                  <a:lnTo>
                    <a:pt x="88" y="480"/>
                  </a:lnTo>
                  <a:lnTo>
                    <a:pt x="88" y="480"/>
                  </a:lnTo>
                  <a:lnTo>
                    <a:pt x="88" y="480"/>
                  </a:lnTo>
                  <a:lnTo>
                    <a:pt x="88" y="483"/>
                  </a:lnTo>
                  <a:lnTo>
                    <a:pt x="88" y="483"/>
                  </a:lnTo>
                  <a:lnTo>
                    <a:pt x="88" y="483"/>
                  </a:lnTo>
                  <a:lnTo>
                    <a:pt x="88" y="483"/>
                  </a:lnTo>
                  <a:lnTo>
                    <a:pt x="88" y="483"/>
                  </a:lnTo>
                  <a:lnTo>
                    <a:pt x="85" y="487"/>
                  </a:lnTo>
                  <a:lnTo>
                    <a:pt x="83" y="487"/>
                  </a:lnTo>
                  <a:lnTo>
                    <a:pt x="83" y="487"/>
                  </a:lnTo>
                  <a:lnTo>
                    <a:pt x="83" y="485"/>
                  </a:lnTo>
                  <a:lnTo>
                    <a:pt x="81" y="487"/>
                  </a:lnTo>
                  <a:lnTo>
                    <a:pt x="81" y="487"/>
                  </a:lnTo>
                  <a:lnTo>
                    <a:pt x="81" y="487"/>
                  </a:lnTo>
                  <a:lnTo>
                    <a:pt x="83" y="487"/>
                  </a:lnTo>
                  <a:lnTo>
                    <a:pt x="83" y="490"/>
                  </a:lnTo>
                  <a:lnTo>
                    <a:pt x="83" y="490"/>
                  </a:lnTo>
                  <a:lnTo>
                    <a:pt x="83" y="490"/>
                  </a:lnTo>
                  <a:lnTo>
                    <a:pt x="83" y="492"/>
                  </a:lnTo>
                  <a:lnTo>
                    <a:pt x="83" y="494"/>
                  </a:lnTo>
                  <a:lnTo>
                    <a:pt x="81" y="494"/>
                  </a:lnTo>
                  <a:lnTo>
                    <a:pt x="81" y="497"/>
                  </a:lnTo>
                  <a:lnTo>
                    <a:pt x="81" y="497"/>
                  </a:lnTo>
                  <a:lnTo>
                    <a:pt x="81" y="497"/>
                  </a:lnTo>
                  <a:lnTo>
                    <a:pt x="81" y="497"/>
                  </a:lnTo>
                  <a:lnTo>
                    <a:pt x="81" y="497"/>
                  </a:lnTo>
                  <a:lnTo>
                    <a:pt x="81" y="499"/>
                  </a:lnTo>
                  <a:lnTo>
                    <a:pt x="78" y="499"/>
                  </a:lnTo>
                  <a:lnTo>
                    <a:pt x="78" y="499"/>
                  </a:lnTo>
                  <a:lnTo>
                    <a:pt x="78" y="502"/>
                  </a:lnTo>
                  <a:lnTo>
                    <a:pt x="78" y="504"/>
                  </a:lnTo>
                  <a:lnTo>
                    <a:pt x="76" y="506"/>
                  </a:lnTo>
                  <a:lnTo>
                    <a:pt x="76" y="509"/>
                  </a:lnTo>
                  <a:lnTo>
                    <a:pt x="76" y="509"/>
                  </a:lnTo>
                  <a:lnTo>
                    <a:pt x="76" y="511"/>
                  </a:lnTo>
                  <a:lnTo>
                    <a:pt x="76" y="511"/>
                  </a:lnTo>
                  <a:lnTo>
                    <a:pt x="76" y="511"/>
                  </a:lnTo>
                  <a:lnTo>
                    <a:pt x="76" y="513"/>
                  </a:lnTo>
                  <a:lnTo>
                    <a:pt x="76" y="513"/>
                  </a:lnTo>
                  <a:lnTo>
                    <a:pt x="73" y="513"/>
                  </a:lnTo>
                  <a:lnTo>
                    <a:pt x="73" y="516"/>
                  </a:lnTo>
                  <a:lnTo>
                    <a:pt x="73" y="516"/>
                  </a:lnTo>
                  <a:lnTo>
                    <a:pt x="71" y="513"/>
                  </a:lnTo>
                  <a:lnTo>
                    <a:pt x="71" y="513"/>
                  </a:lnTo>
                  <a:lnTo>
                    <a:pt x="71" y="513"/>
                  </a:lnTo>
                  <a:lnTo>
                    <a:pt x="71" y="511"/>
                  </a:lnTo>
                  <a:lnTo>
                    <a:pt x="71" y="513"/>
                  </a:lnTo>
                  <a:lnTo>
                    <a:pt x="69" y="513"/>
                  </a:lnTo>
                  <a:lnTo>
                    <a:pt x="69" y="513"/>
                  </a:lnTo>
                  <a:lnTo>
                    <a:pt x="66" y="513"/>
                  </a:lnTo>
                  <a:lnTo>
                    <a:pt x="66" y="513"/>
                  </a:lnTo>
                  <a:lnTo>
                    <a:pt x="66" y="516"/>
                  </a:lnTo>
                  <a:lnTo>
                    <a:pt x="66" y="516"/>
                  </a:lnTo>
                  <a:lnTo>
                    <a:pt x="64" y="516"/>
                  </a:lnTo>
                  <a:lnTo>
                    <a:pt x="62" y="516"/>
                  </a:lnTo>
                  <a:lnTo>
                    <a:pt x="62" y="513"/>
                  </a:lnTo>
                  <a:lnTo>
                    <a:pt x="62" y="511"/>
                  </a:lnTo>
                  <a:lnTo>
                    <a:pt x="62" y="511"/>
                  </a:lnTo>
                  <a:lnTo>
                    <a:pt x="62" y="509"/>
                  </a:lnTo>
                  <a:lnTo>
                    <a:pt x="62" y="509"/>
                  </a:lnTo>
                  <a:lnTo>
                    <a:pt x="64" y="506"/>
                  </a:lnTo>
                  <a:lnTo>
                    <a:pt x="64" y="506"/>
                  </a:lnTo>
                  <a:lnTo>
                    <a:pt x="64" y="506"/>
                  </a:lnTo>
                  <a:lnTo>
                    <a:pt x="64" y="504"/>
                  </a:lnTo>
                  <a:lnTo>
                    <a:pt x="64" y="504"/>
                  </a:lnTo>
                  <a:lnTo>
                    <a:pt x="64" y="504"/>
                  </a:lnTo>
                  <a:lnTo>
                    <a:pt x="64" y="504"/>
                  </a:lnTo>
                  <a:lnTo>
                    <a:pt x="64" y="506"/>
                  </a:lnTo>
                  <a:lnTo>
                    <a:pt x="62" y="506"/>
                  </a:lnTo>
                  <a:lnTo>
                    <a:pt x="62" y="506"/>
                  </a:lnTo>
                  <a:lnTo>
                    <a:pt x="62" y="504"/>
                  </a:lnTo>
                  <a:lnTo>
                    <a:pt x="62" y="502"/>
                  </a:lnTo>
                  <a:lnTo>
                    <a:pt x="62" y="502"/>
                  </a:lnTo>
                  <a:lnTo>
                    <a:pt x="62" y="499"/>
                  </a:lnTo>
                  <a:lnTo>
                    <a:pt x="62" y="499"/>
                  </a:lnTo>
                  <a:lnTo>
                    <a:pt x="59" y="497"/>
                  </a:lnTo>
                  <a:lnTo>
                    <a:pt x="62" y="494"/>
                  </a:lnTo>
                  <a:lnTo>
                    <a:pt x="62" y="492"/>
                  </a:lnTo>
                  <a:lnTo>
                    <a:pt x="64" y="483"/>
                  </a:lnTo>
                  <a:lnTo>
                    <a:pt x="64" y="478"/>
                  </a:lnTo>
                  <a:lnTo>
                    <a:pt x="64" y="478"/>
                  </a:lnTo>
                  <a:lnTo>
                    <a:pt x="64" y="478"/>
                  </a:lnTo>
                  <a:lnTo>
                    <a:pt x="64" y="476"/>
                  </a:lnTo>
                  <a:lnTo>
                    <a:pt x="66" y="476"/>
                  </a:lnTo>
                  <a:lnTo>
                    <a:pt x="64" y="476"/>
                  </a:lnTo>
                  <a:lnTo>
                    <a:pt x="64" y="473"/>
                  </a:lnTo>
                  <a:lnTo>
                    <a:pt x="64" y="473"/>
                  </a:lnTo>
                  <a:lnTo>
                    <a:pt x="64" y="476"/>
                  </a:lnTo>
                  <a:lnTo>
                    <a:pt x="62" y="476"/>
                  </a:lnTo>
                  <a:lnTo>
                    <a:pt x="62" y="476"/>
                  </a:lnTo>
                  <a:lnTo>
                    <a:pt x="59" y="476"/>
                  </a:lnTo>
                  <a:lnTo>
                    <a:pt x="59" y="476"/>
                  </a:lnTo>
                  <a:lnTo>
                    <a:pt x="57" y="478"/>
                  </a:lnTo>
                  <a:lnTo>
                    <a:pt x="54" y="483"/>
                  </a:lnTo>
                  <a:lnTo>
                    <a:pt x="52" y="487"/>
                  </a:lnTo>
                  <a:lnTo>
                    <a:pt x="52" y="490"/>
                  </a:lnTo>
                  <a:lnTo>
                    <a:pt x="50" y="490"/>
                  </a:lnTo>
                  <a:lnTo>
                    <a:pt x="50" y="492"/>
                  </a:lnTo>
                  <a:lnTo>
                    <a:pt x="50" y="492"/>
                  </a:lnTo>
                  <a:lnTo>
                    <a:pt x="47" y="506"/>
                  </a:lnTo>
                  <a:lnTo>
                    <a:pt x="45" y="506"/>
                  </a:lnTo>
                  <a:lnTo>
                    <a:pt x="45" y="509"/>
                  </a:lnTo>
                  <a:lnTo>
                    <a:pt x="43" y="509"/>
                  </a:lnTo>
                  <a:lnTo>
                    <a:pt x="43" y="511"/>
                  </a:lnTo>
                  <a:lnTo>
                    <a:pt x="43" y="513"/>
                  </a:lnTo>
                  <a:lnTo>
                    <a:pt x="43" y="513"/>
                  </a:lnTo>
                  <a:lnTo>
                    <a:pt x="43" y="516"/>
                  </a:lnTo>
                  <a:lnTo>
                    <a:pt x="40" y="518"/>
                  </a:lnTo>
                  <a:lnTo>
                    <a:pt x="40" y="518"/>
                  </a:lnTo>
                  <a:lnTo>
                    <a:pt x="38" y="518"/>
                  </a:lnTo>
                  <a:lnTo>
                    <a:pt x="38" y="518"/>
                  </a:lnTo>
                  <a:lnTo>
                    <a:pt x="38" y="521"/>
                  </a:lnTo>
                  <a:lnTo>
                    <a:pt x="38" y="521"/>
                  </a:lnTo>
                  <a:lnTo>
                    <a:pt x="38" y="521"/>
                  </a:lnTo>
                  <a:lnTo>
                    <a:pt x="38" y="521"/>
                  </a:lnTo>
                  <a:lnTo>
                    <a:pt x="38" y="523"/>
                  </a:lnTo>
                  <a:lnTo>
                    <a:pt x="38" y="523"/>
                  </a:lnTo>
                  <a:lnTo>
                    <a:pt x="40" y="525"/>
                  </a:lnTo>
                  <a:lnTo>
                    <a:pt x="40" y="528"/>
                  </a:lnTo>
                  <a:lnTo>
                    <a:pt x="38" y="528"/>
                  </a:lnTo>
                  <a:lnTo>
                    <a:pt x="40" y="528"/>
                  </a:lnTo>
                  <a:lnTo>
                    <a:pt x="40" y="530"/>
                  </a:lnTo>
                  <a:lnTo>
                    <a:pt x="40" y="530"/>
                  </a:lnTo>
                  <a:lnTo>
                    <a:pt x="43" y="530"/>
                  </a:lnTo>
                  <a:lnTo>
                    <a:pt x="45" y="532"/>
                  </a:lnTo>
                  <a:lnTo>
                    <a:pt x="45" y="537"/>
                  </a:lnTo>
                  <a:lnTo>
                    <a:pt x="45" y="537"/>
                  </a:lnTo>
                  <a:lnTo>
                    <a:pt x="45" y="539"/>
                  </a:lnTo>
                  <a:lnTo>
                    <a:pt x="47" y="539"/>
                  </a:lnTo>
                  <a:lnTo>
                    <a:pt x="47" y="547"/>
                  </a:lnTo>
                  <a:lnTo>
                    <a:pt x="45" y="549"/>
                  </a:lnTo>
                  <a:lnTo>
                    <a:pt x="45" y="551"/>
                  </a:lnTo>
                  <a:lnTo>
                    <a:pt x="45" y="551"/>
                  </a:lnTo>
                  <a:lnTo>
                    <a:pt x="45" y="551"/>
                  </a:lnTo>
                  <a:lnTo>
                    <a:pt x="43" y="551"/>
                  </a:lnTo>
                  <a:lnTo>
                    <a:pt x="43" y="551"/>
                  </a:lnTo>
                  <a:lnTo>
                    <a:pt x="43" y="554"/>
                  </a:lnTo>
                  <a:lnTo>
                    <a:pt x="43" y="554"/>
                  </a:lnTo>
                  <a:lnTo>
                    <a:pt x="43" y="556"/>
                  </a:lnTo>
                  <a:lnTo>
                    <a:pt x="45" y="558"/>
                  </a:lnTo>
                  <a:lnTo>
                    <a:pt x="45" y="563"/>
                  </a:lnTo>
                  <a:lnTo>
                    <a:pt x="45" y="566"/>
                  </a:lnTo>
                  <a:lnTo>
                    <a:pt x="45" y="568"/>
                  </a:lnTo>
                  <a:lnTo>
                    <a:pt x="45" y="573"/>
                  </a:lnTo>
                  <a:lnTo>
                    <a:pt x="45" y="573"/>
                  </a:lnTo>
                  <a:lnTo>
                    <a:pt x="43" y="573"/>
                  </a:lnTo>
                  <a:lnTo>
                    <a:pt x="43" y="573"/>
                  </a:lnTo>
                  <a:lnTo>
                    <a:pt x="43" y="575"/>
                  </a:lnTo>
                  <a:lnTo>
                    <a:pt x="43" y="575"/>
                  </a:lnTo>
                  <a:lnTo>
                    <a:pt x="40" y="577"/>
                  </a:lnTo>
                  <a:lnTo>
                    <a:pt x="40" y="577"/>
                  </a:lnTo>
                  <a:lnTo>
                    <a:pt x="40" y="577"/>
                  </a:lnTo>
                  <a:lnTo>
                    <a:pt x="40" y="580"/>
                  </a:lnTo>
                  <a:lnTo>
                    <a:pt x="38" y="580"/>
                  </a:lnTo>
                  <a:lnTo>
                    <a:pt x="38" y="580"/>
                  </a:lnTo>
                  <a:lnTo>
                    <a:pt x="38" y="580"/>
                  </a:lnTo>
                  <a:lnTo>
                    <a:pt x="38" y="580"/>
                  </a:lnTo>
                  <a:lnTo>
                    <a:pt x="36" y="580"/>
                  </a:lnTo>
                  <a:lnTo>
                    <a:pt x="36" y="582"/>
                  </a:lnTo>
                  <a:lnTo>
                    <a:pt x="36" y="582"/>
                  </a:lnTo>
                  <a:lnTo>
                    <a:pt x="36" y="582"/>
                  </a:lnTo>
                  <a:lnTo>
                    <a:pt x="33" y="589"/>
                  </a:lnTo>
                  <a:lnTo>
                    <a:pt x="33" y="589"/>
                  </a:lnTo>
                  <a:lnTo>
                    <a:pt x="31" y="589"/>
                  </a:lnTo>
                  <a:lnTo>
                    <a:pt x="31" y="594"/>
                  </a:lnTo>
                  <a:lnTo>
                    <a:pt x="31" y="596"/>
                  </a:lnTo>
                  <a:lnTo>
                    <a:pt x="28" y="599"/>
                  </a:lnTo>
                  <a:lnTo>
                    <a:pt x="28" y="599"/>
                  </a:lnTo>
                  <a:lnTo>
                    <a:pt x="28" y="601"/>
                  </a:lnTo>
                  <a:lnTo>
                    <a:pt x="28" y="601"/>
                  </a:lnTo>
                  <a:lnTo>
                    <a:pt x="28" y="603"/>
                  </a:lnTo>
                  <a:lnTo>
                    <a:pt x="28" y="603"/>
                  </a:lnTo>
                  <a:lnTo>
                    <a:pt x="26" y="606"/>
                  </a:lnTo>
                  <a:lnTo>
                    <a:pt x="26" y="606"/>
                  </a:lnTo>
                  <a:lnTo>
                    <a:pt x="26" y="606"/>
                  </a:lnTo>
                  <a:lnTo>
                    <a:pt x="26" y="608"/>
                  </a:lnTo>
                  <a:lnTo>
                    <a:pt x="26" y="610"/>
                  </a:lnTo>
                  <a:lnTo>
                    <a:pt x="26" y="613"/>
                  </a:lnTo>
                  <a:lnTo>
                    <a:pt x="26" y="613"/>
                  </a:lnTo>
                  <a:lnTo>
                    <a:pt x="26" y="615"/>
                  </a:lnTo>
                  <a:lnTo>
                    <a:pt x="26" y="615"/>
                  </a:lnTo>
                  <a:lnTo>
                    <a:pt x="24" y="618"/>
                  </a:lnTo>
                  <a:lnTo>
                    <a:pt x="24" y="618"/>
                  </a:lnTo>
                  <a:lnTo>
                    <a:pt x="24" y="627"/>
                  </a:lnTo>
                  <a:lnTo>
                    <a:pt x="26" y="629"/>
                  </a:lnTo>
                  <a:lnTo>
                    <a:pt x="26" y="632"/>
                  </a:lnTo>
                  <a:lnTo>
                    <a:pt x="26" y="634"/>
                  </a:lnTo>
                  <a:lnTo>
                    <a:pt x="33" y="641"/>
                  </a:lnTo>
                  <a:lnTo>
                    <a:pt x="36" y="646"/>
                  </a:lnTo>
                  <a:lnTo>
                    <a:pt x="36" y="646"/>
                  </a:lnTo>
                  <a:lnTo>
                    <a:pt x="36" y="648"/>
                  </a:lnTo>
                  <a:lnTo>
                    <a:pt x="36" y="651"/>
                  </a:lnTo>
                  <a:lnTo>
                    <a:pt x="36" y="651"/>
                  </a:lnTo>
                  <a:lnTo>
                    <a:pt x="36" y="653"/>
                  </a:lnTo>
                  <a:lnTo>
                    <a:pt x="36" y="653"/>
                  </a:lnTo>
                  <a:lnTo>
                    <a:pt x="36" y="655"/>
                  </a:lnTo>
                  <a:lnTo>
                    <a:pt x="36" y="655"/>
                  </a:lnTo>
                  <a:lnTo>
                    <a:pt x="38" y="655"/>
                  </a:lnTo>
                  <a:lnTo>
                    <a:pt x="38" y="658"/>
                  </a:lnTo>
                  <a:lnTo>
                    <a:pt x="38" y="658"/>
                  </a:lnTo>
                  <a:lnTo>
                    <a:pt x="38" y="660"/>
                  </a:lnTo>
                  <a:lnTo>
                    <a:pt x="38" y="660"/>
                  </a:lnTo>
                  <a:lnTo>
                    <a:pt x="38" y="660"/>
                  </a:lnTo>
                  <a:lnTo>
                    <a:pt x="38" y="660"/>
                  </a:lnTo>
                  <a:lnTo>
                    <a:pt x="38" y="663"/>
                  </a:lnTo>
                  <a:lnTo>
                    <a:pt x="38" y="663"/>
                  </a:lnTo>
                  <a:lnTo>
                    <a:pt x="38" y="663"/>
                  </a:lnTo>
                  <a:lnTo>
                    <a:pt x="38" y="665"/>
                  </a:lnTo>
                  <a:lnTo>
                    <a:pt x="38" y="667"/>
                  </a:lnTo>
                  <a:lnTo>
                    <a:pt x="40" y="667"/>
                  </a:lnTo>
                  <a:lnTo>
                    <a:pt x="40" y="670"/>
                  </a:lnTo>
                  <a:lnTo>
                    <a:pt x="43" y="670"/>
                  </a:lnTo>
                  <a:lnTo>
                    <a:pt x="45" y="672"/>
                  </a:lnTo>
                  <a:lnTo>
                    <a:pt x="45" y="672"/>
                  </a:lnTo>
                  <a:lnTo>
                    <a:pt x="45" y="672"/>
                  </a:lnTo>
                  <a:lnTo>
                    <a:pt x="45" y="674"/>
                  </a:lnTo>
                  <a:lnTo>
                    <a:pt x="47" y="677"/>
                  </a:lnTo>
                  <a:lnTo>
                    <a:pt x="47" y="679"/>
                  </a:lnTo>
                  <a:lnTo>
                    <a:pt x="47" y="679"/>
                  </a:lnTo>
                  <a:lnTo>
                    <a:pt x="52" y="689"/>
                  </a:lnTo>
                  <a:lnTo>
                    <a:pt x="52" y="691"/>
                  </a:lnTo>
                  <a:lnTo>
                    <a:pt x="54" y="696"/>
                  </a:lnTo>
                  <a:lnTo>
                    <a:pt x="57" y="698"/>
                  </a:lnTo>
                  <a:lnTo>
                    <a:pt x="57" y="700"/>
                  </a:lnTo>
                  <a:lnTo>
                    <a:pt x="59" y="700"/>
                  </a:lnTo>
                  <a:lnTo>
                    <a:pt x="59" y="700"/>
                  </a:lnTo>
                  <a:lnTo>
                    <a:pt x="59" y="703"/>
                  </a:lnTo>
                  <a:lnTo>
                    <a:pt x="59" y="703"/>
                  </a:lnTo>
                  <a:lnTo>
                    <a:pt x="62" y="703"/>
                  </a:lnTo>
                  <a:lnTo>
                    <a:pt x="62" y="705"/>
                  </a:lnTo>
                  <a:lnTo>
                    <a:pt x="62" y="705"/>
                  </a:lnTo>
                  <a:lnTo>
                    <a:pt x="62" y="705"/>
                  </a:lnTo>
                  <a:lnTo>
                    <a:pt x="62" y="708"/>
                  </a:lnTo>
                  <a:lnTo>
                    <a:pt x="62" y="708"/>
                  </a:lnTo>
                  <a:lnTo>
                    <a:pt x="62" y="708"/>
                  </a:lnTo>
                  <a:lnTo>
                    <a:pt x="64" y="710"/>
                  </a:lnTo>
                  <a:lnTo>
                    <a:pt x="66" y="710"/>
                  </a:lnTo>
                  <a:lnTo>
                    <a:pt x="69" y="712"/>
                  </a:lnTo>
                  <a:lnTo>
                    <a:pt x="69" y="712"/>
                  </a:lnTo>
                  <a:lnTo>
                    <a:pt x="69" y="715"/>
                  </a:lnTo>
                  <a:lnTo>
                    <a:pt x="66" y="715"/>
                  </a:lnTo>
                  <a:lnTo>
                    <a:pt x="66" y="717"/>
                  </a:lnTo>
                  <a:lnTo>
                    <a:pt x="66" y="717"/>
                  </a:lnTo>
                  <a:lnTo>
                    <a:pt x="66" y="719"/>
                  </a:lnTo>
                  <a:lnTo>
                    <a:pt x="69" y="719"/>
                  </a:lnTo>
                  <a:lnTo>
                    <a:pt x="69" y="719"/>
                  </a:lnTo>
                  <a:lnTo>
                    <a:pt x="69" y="719"/>
                  </a:lnTo>
                  <a:lnTo>
                    <a:pt x="69" y="719"/>
                  </a:lnTo>
                  <a:lnTo>
                    <a:pt x="66" y="719"/>
                  </a:lnTo>
                  <a:lnTo>
                    <a:pt x="66" y="719"/>
                  </a:lnTo>
                  <a:lnTo>
                    <a:pt x="66" y="722"/>
                  </a:lnTo>
                  <a:lnTo>
                    <a:pt x="66" y="719"/>
                  </a:lnTo>
                  <a:lnTo>
                    <a:pt x="64" y="719"/>
                  </a:lnTo>
                  <a:lnTo>
                    <a:pt x="64" y="719"/>
                  </a:lnTo>
                  <a:lnTo>
                    <a:pt x="64" y="719"/>
                  </a:lnTo>
                  <a:lnTo>
                    <a:pt x="64" y="722"/>
                  </a:lnTo>
                  <a:lnTo>
                    <a:pt x="66" y="724"/>
                  </a:lnTo>
                  <a:lnTo>
                    <a:pt x="66" y="724"/>
                  </a:lnTo>
                  <a:lnTo>
                    <a:pt x="66" y="724"/>
                  </a:lnTo>
                  <a:lnTo>
                    <a:pt x="66" y="726"/>
                  </a:lnTo>
                  <a:lnTo>
                    <a:pt x="66" y="726"/>
                  </a:lnTo>
                  <a:lnTo>
                    <a:pt x="66" y="726"/>
                  </a:lnTo>
                  <a:lnTo>
                    <a:pt x="64" y="729"/>
                  </a:lnTo>
                  <a:lnTo>
                    <a:pt x="64" y="731"/>
                  </a:lnTo>
                  <a:lnTo>
                    <a:pt x="64" y="731"/>
                  </a:lnTo>
                  <a:lnTo>
                    <a:pt x="64" y="734"/>
                  </a:lnTo>
                  <a:lnTo>
                    <a:pt x="64" y="736"/>
                  </a:lnTo>
                  <a:lnTo>
                    <a:pt x="66" y="736"/>
                  </a:lnTo>
                  <a:lnTo>
                    <a:pt x="66" y="738"/>
                  </a:lnTo>
                  <a:lnTo>
                    <a:pt x="66" y="741"/>
                  </a:lnTo>
                  <a:lnTo>
                    <a:pt x="64" y="743"/>
                  </a:lnTo>
                  <a:lnTo>
                    <a:pt x="64" y="743"/>
                  </a:lnTo>
                  <a:lnTo>
                    <a:pt x="62" y="743"/>
                  </a:lnTo>
                  <a:lnTo>
                    <a:pt x="62" y="745"/>
                  </a:lnTo>
                  <a:lnTo>
                    <a:pt x="62" y="745"/>
                  </a:lnTo>
                  <a:lnTo>
                    <a:pt x="59" y="748"/>
                  </a:lnTo>
                  <a:lnTo>
                    <a:pt x="59" y="748"/>
                  </a:lnTo>
                  <a:lnTo>
                    <a:pt x="57" y="745"/>
                  </a:lnTo>
                  <a:lnTo>
                    <a:pt x="54" y="743"/>
                  </a:lnTo>
                  <a:lnTo>
                    <a:pt x="52" y="741"/>
                  </a:lnTo>
                  <a:lnTo>
                    <a:pt x="52" y="738"/>
                  </a:lnTo>
                  <a:lnTo>
                    <a:pt x="52" y="738"/>
                  </a:lnTo>
                  <a:lnTo>
                    <a:pt x="52" y="736"/>
                  </a:lnTo>
                  <a:lnTo>
                    <a:pt x="52" y="734"/>
                  </a:lnTo>
                  <a:lnTo>
                    <a:pt x="52" y="731"/>
                  </a:lnTo>
                  <a:lnTo>
                    <a:pt x="52" y="729"/>
                  </a:lnTo>
                  <a:lnTo>
                    <a:pt x="52" y="729"/>
                  </a:lnTo>
                  <a:lnTo>
                    <a:pt x="50" y="729"/>
                  </a:lnTo>
                  <a:lnTo>
                    <a:pt x="50" y="726"/>
                  </a:lnTo>
                  <a:lnTo>
                    <a:pt x="50" y="722"/>
                  </a:lnTo>
                  <a:lnTo>
                    <a:pt x="50" y="722"/>
                  </a:lnTo>
                  <a:lnTo>
                    <a:pt x="50" y="719"/>
                  </a:lnTo>
                  <a:lnTo>
                    <a:pt x="50" y="717"/>
                  </a:lnTo>
                  <a:lnTo>
                    <a:pt x="47" y="717"/>
                  </a:lnTo>
                  <a:lnTo>
                    <a:pt x="47" y="717"/>
                  </a:lnTo>
                  <a:lnTo>
                    <a:pt x="47" y="717"/>
                  </a:lnTo>
                  <a:lnTo>
                    <a:pt x="47" y="717"/>
                  </a:lnTo>
                  <a:lnTo>
                    <a:pt x="47" y="719"/>
                  </a:lnTo>
                  <a:lnTo>
                    <a:pt x="47" y="719"/>
                  </a:lnTo>
                  <a:lnTo>
                    <a:pt x="47" y="719"/>
                  </a:lnTo>
                  <a:lnTo>
                    <a:pt x="47" y="722"/>
                  </a:lnTo>
                  <a:lnTo>
                    <a:pt x="47" y="724"/>
                  </a:lnTo>
                  <a:lnTo>
                    <a:pt x="47" y="726"/>
                  </a:lnTo>
                  <a:lnTo>
                    <a:pt x="47" y="729"/>
                  </a:lnTo>
                  <a:lnTo>
                    <a:pt x="45" y="734"/>
                  </a:lnTo>
                  <a:lnTo>
                    <a:pt x="43" y="734"/>
                  </a:lnTo>
                  <a:lnTo>
                    <a:pt x="43" y="731"/>
                  </a:lnTo>
                  <a:lnTo>
                    <a:pt x="40" y="731"/>
                  </a:lnTo>
                  <a:lnTo>
                    <a:pt x="40" y="731"/>
                  </a:lnTo>
                  <a:lnTo>
                    <a:pt x="40" y="729"/>
                  </a:lnTo>
                  <a:lnTo>
                    <a:pt x="40" y="729"/>
                  </a:lnTo>
                  <a:lnTo>
                    <a:pt x="40" y="726"/>
                  </a:lnTo>
                  <a:lnTo>
                    <a:pt x="40" y="724"/>
                  </a:lnTo>
                  <a:lnTo>
                    <a:pt x="40" y="722"/>
                  </a:lnTo>
                  <a:lnTo>
                    <a:pt x="40" y="722"/>
                  </a:lnTo>
                  <a:lnTo>
                    <a:pt x="43" y="719"/>
                  </a:lnTo>
                  <a:lnTo>
                    <a:pt x="43" y="717"/>
                  </a:lnTo>
                  <a:lnTo>
                    <a:pt x="40" y="717"/>
                  </a:lnTo>
                  <a:lnTo>
                    <a:pt x="43" y="717"/>
                  </a:lnTo>
                  <a:lnTo>
                    <a:pt x="43" y="715"/>
                  </a:lnTo>
                  <a:lnTo>
                    <a:pt x="43" y="715"/>
                  </a:lnTo>
                  <a:lnTo>
                    <a:pt x="43" y="715"/>
                  </a:lnTo>
                  <a:lnTo>
                    <a:pt x="40" y="712"/>
                  </a:lnTo>
                  <a:lnTo>
                    <a:pt x="40" y="712"/>
                  </a:lnTo>
                  <a:lnTo>
                    <a:pt x="40" y="712"/>
                  </a:lnTo>
                  <a:lnTo>
                    <a:pt x="40" y="710"/>
                  </a:lnTo>
                  <a:lnTo>
                    <a:pt x="40" y="710"/>
                  </a:lnTo>
                  <a:lnTo>
                    <a:pt x="40" y="708"/>
                  </a:lnTo>
                  <a:lnTo>
                    <a:pt x="38" y="708"/>
                  </a:lnTo>
                  <a:lnTo>
                    <a:pt x="38" y="705"/>
                  </a:lnTo>
                  <a:lnTo>
                    <a:pt x="36" y="705"/>
                  </a:lnTo>
                  <a:lnTo>
                    <a:pt x="36" y="703"/>
                  </a:lnTo>
                  <a:lnTo>
                    <a:pt x="33" y="700"/>
                  </a:lnTo>
                  <a:lnTo>
                    <a:pt x="33" y="698"/>
                  </a:lnTo>
                  <a:lnTo>
                    <a:pt x="33" y="698"/>
                  </a:lnTo>
                  <a:lnTo>
                    <a:pt x="33" y="698"/>
                  </a:lnTo>
                  <a:lnTo>
                    <a:pt x="33" y="698"/>
                  </a:lnTo>
                  <a:lnTo>
                    <a:pt x="31" y="698"/>
                  </a:lnTo>
                  <a:lnTo>
                    <a:pt x="31" y="698"/>
                  </a:lnTo>
                  <a:lnTo>
                    <a:pt x="31" y="696"/>
                  </a:lnTo>
                  <a:lnTo>
                    <a:pt x="31" y="693"/>
                  </a:lnTo>
                  <a:lnTo>
                    <a:pt x="31" y="691"/>
                  </a:lnTo>
                  <a:lnTo>
                    <a:pt x="31" y="693"/>
                  </a:lnTo>
                  <a:lnTo>
                    <a:pt x="28" y="693"/>
                  </a:lnTo>
                  <a:lnTo>
                    <a:pt x="28" y="696"/>
                  </a:lnTo>
                  <a:lnTo>
                    <a:pt x="26" y="698"/>
                  </a:lnTo>
                  <a:lnTo>
                    <a:pt x="26" y="698"/>
                  </a:lnTo>
                  <a:lnTo>
                    <a:pt x="26" y="700"/>
                  </a:lnTo>
                  <a:lnTo>
                    <a:pt x="26" y="703"/>
                  </a:lnTo>
                  <a:lnTo>
                    <a:pt x="26" y="703"/>
                  </a:lnTo>
                  <a:lnTo>
                    <a:pt x="26" y="705"/>
                  </a:lnTo>
                  <a:lnTo>
                    <a:pt x="26" y="708"/>
                  </a:lnTo>
                  <a:lnTo>
                    <a:pt x="28" y="708"/>
                  </a:lnTo>
                  <a:lnTo>
                    <a:pt x="28" y="708"/>
                  </a:lnTo>
                  <a:lnTo>
                    <a:pt x="28" y="710"/>
                  </a:lnTo>
                  <a:lnTo>
                    <a:pt x="28" y="710"/>
                  </a:lnTo>
                  <a:lnTo>
                    <a:pt x="28" y="710"/>
                  </a:lnTo>
                  <a:lnTo>
                    <a:pt x="28" y="712"/>
                  </a:lnTo>
                  <a:lnTo>
                    <a:pt x="31" y="712"/>
                  </a:lnTo>
                  <a:lnTo>
                    <a:pt x="31" y="712"/>
                  </a:lnTo>
                  <a:lnTo>
                    <a:pt x="31" y="715"/>
                  </a:lnTo>
                  <a:lnTo>
                    <a:pt x="31" y="717"/>
                  </a:lnTo>
                  <a:lnTo>
                    <a:pt x="33" y="717"/>
                  </a:lnTo>
                  <a:lnTo>
                    <a:pt x="33" y="719"/>
                  </a:lnTo>
                  <a:lnTo>
                    <a:pt x="33" y="722"/>
                  </a:lnTo>
                  <a:lnTo>
                    <a:pt x="33" y="722"/>
                  </a:lnTo>
                  <a:lnTo>
                    <a:pt x="33" y="722"/>
                  </a:lnTo>
                  <a:lnTo>
                    <a:pt x="33" y="724"/>
                  </a:lnTo>
                  <a:lnTo>
                    <a:pt x="33" y="726"/>
                  </a:lnTo>
                  <a:lnTo>
                    <a:pt x="36" y="726"/>
                  </a:lnTo>
                  <a:lnTo>
                    <a:pt x="38" y="729"/>
                  </a:lnTo>
                  <a:lnTo>
                    <a:pt x="38" y="731"/>
                  </a:lnTo>
                  <a:lnTo>
                    <a:pt x="38" y="731"/>
                  </a:lnTo>
                  <a:lnTo>
                    <a:pt x="38" y="734"/>
                  </a:lnTo>
                  <a:lnTo>
                    <a:pt x="38" y="734"/>
                  </a:lnTo>
                  <a:lnTo>
                    <a:pt x="43" y="736"/>
                  </a:lnTo>
                  <a:lnTo>
                    <a:pt x="43" y="736"/>
                  </a:lnTo>
                  <a:lnTo>
                    <a:pt x="45" y="736"/>
                  </a:lnTo>
                  <a:lnTo>
                    <a:pt x="47" y="738"/>
                  </a:lnTo>
                  <a:lnTo>
                    <a:pt x="47" y="738"/>
                  </a:lnTo>
                  <a:lnTo>
                    <a:pt x="50" y="741"/>
                  </a:lnTo>
                  <a:lnTo>
                    <a:pt x="50" y="743"/>
                  </a:lnTo>
                  <a:lnTo>
                    <a:pt x="47" y="743"/>
                  </a:lnTo>
                  <a:lnTo>
                    <a:pt x="50" y="745"/>
                  </a:lnTo>
                  <a:lnTo>
                    <a:pt x="50" y="748"/>
                  </a:lnTo>
                  <a:lnTo>
                    <a:pt x="50" y="750"/>
                  </a:lnTo>
                  <a:lnTo>
                    <a:pt x="47" y="753"/>
                  </a:lnTo>
                  <a:lnTo>
                    <a:pt x="47" y="753"/>
                  </a:lnTo>
                  <a:lnTo>
                    <a:pt x="45" y="753"/>
                  </a:lnTo>
                  <a:lnTo>
                    <a:pt x="45" y="755"/>
                  </a:lnTo>
                  <a:lnTo>
                    <a:pt x="45" y="755"/>
                  </a:lnTo>
                  <a:lnTo>
                    <a:pt x="43" y="757"/>
                  </a:lnTo>
                  <a:lnTo>
                    <a:pt x="43" y="755"/>
                  </a:lnTo>
                  <a:lnTo>
                    <a:pt x="43" y="755"/>
                  </a:lnTo>
                  <a:lnTo>
                    <a:pt x="40" y="755"/>
                  </a:lnTo>
                  <a:lnTo>
                    <a:pt x="40" y="757"/>
                  </a:lnTo>
                  <a:lnTo>
                    <a:pt x="38" y="757"/>
                  </a:lnTo>
                  <a:lnTo>
                    <a:pt x="38" y="757"/>
                  </a:lnTo>
                  <a:lnTo>
                    <a:pt x="38" y="760"/>
                  </a:lnTo>
                  <a:lnTo>
                    <a:pt x="38" y="760"/>
                  </a:lnTo>
                  <a:lnTo>
                    <a:pt x="38" y="757"/>
                  </a:lnTo>
                  <a:lnTo>
                    <a:pt x="38" y="757"/>
                  </a:lnTo>
                  <a:lnTo>
                    <a:pt x="38" y="755"/>
                  </a:lnTo>
                  <a:lnTo>
                    <a:pt x="36" y="757"/>
                  </a:lnTo>
                  <a:lnTo>
                    <a:pt x="36" y="755"/>
                  </a:lnTo>
                  <a:lnTo>
                    <a:pt x="36" y="755"/>
                  </a:lnTo>
                  <a:lnTo>
                    <a:pt x="36" y="755"/>
                  </a:lnTo>
                  <a:lnTo>
                    <a:pt x="36" y="753"/>
                  </a:lnTo>
                  <a:lnTo>
                    <a:pt x="36" y="753"/>
                  </a:lnTo>
                  <a:lnTo>
                    <a:pt x="36" y="750"/>
                  </a:lnTo>
                  <a:lnTo>
                    <a:pt x="36" y="750"/>
                  </a:lnTo>
                  <a:lnTo>
                    <a:pt x="36" y="748"/>
                  </a:lnTo>
                  <a:lnTo>
                    <a:pt x="36" y="748"/>
                  </a:lnTo>
                  <a:lnTo>
                    <a:pt x="36" y="748"/>
                  </a:lnTo>
                  <a:lnTo>
                    <a:pt x="36" y="750"/>
                  </a:lnTo>
                  <a:lnTo>
                    <a:pt x="36" y="750"/>
                  </a:lnTo>
                  <a:lnTo>
                    <a:pt x="33" y="750"/>
                  </a:lnTo>
                  <a:lnTo>
                    <a:pt x="33" y="753"/>
                  </a:lnTo>
                  <a:lnTo>
                    <a:pt x="33" y="753"/>
                  </a:lnTo>
                  <a:lnTo>
                    <a:pt x="33" y="755"/>
                  </a:lnTo>
                  <a:lnTo>
                    <a:pt x="33" y="755"/>
                  </a:lnTo>
                  <a:lnTo>
                    <a:pt x="33" y="753"/>
                  </a:lnTo>
                  <a:lnTo>
                    <a:pt x="33" y="750"/>
                  </a:lnTo>
                  <a:lnTo>
                    <a:pt x="33" y="748"/>
                  </a:lnTo>
                  <a:lnTo>
                    <a:pt x="33" y="748"/>
                  </a:lnTo>
                  <a:lnTo>
                    <a:pt x="33" y="745"/>
                  </a:lnTo>
                  <a:lnTo>
                    <a:pt x="31" y="743"/>
                  </a:lnTo>
                  <a:lnTo>
                    <a:pt x="33" y="741"/>
                  </a:lnTo>
                  <a:lnTo>
                    <a:pt x="33" y="741"/>
                  </a:lnTo>
                  <a:lnTo>
                    <a:pt x="31" y="738"/>
                  </a:lnTo>
                  <a:lnTo>
                    <a:pt x="31" y="738"/>
                  </a:lnTo>
                  <a:lnTo>
                    <a:pt x="31" y="736"/>
                  </a:lnTo>
                  <a:lnTo>
                    <a:pt x="31" y="736"/>
                  </a:lnTo>
                  <a:lnTo>
                    <a:pt x="31" y="738"/>
                  </a:lnTo>
                  <a:lnTo>
                    <a:pt x="31" y="738"/>
                  </a:lnTo>
                  <a:lnTo>
                    <a:pt x="31" y="741"/>
                  </a:lnTo>
                  <a:lnTo>
                    <a:pt x="31" y="743"/>
                  </a:lnTo>
                  <a:lnTo>
                    <a:pt x="31" y="745"/>
                  </a:lnTo>
                  <a:lnTo>
                    <a:pt x="31" y="745"/>
                  </a:lnTo>
                  <a:lnTo>
                    <a:pt x="31" y="748"/>
                  </a:lnTo>
                  <a:lnTo>
                    <a:pt x="28" y="748"/>
                  </a:lnTo>
                  <a:lnTo>
                    <a:pt x="28" y="748"/>
                  </a:lnTo>
                  <a:lnTo>
                    <a:pt x="28" y="745"/>
                  </a:lnTo>
                  <a:lnTo>
                    <a:pt x="28" y="745"/>
                  </a:lnTo>
                  <a:lnTo>
                    <a:pt x="28" y="743"/>
                  </a:lnTo>
                  <a:lnTo>
                    <a:pt x="28" y="741"/>
                  </a:lnTo>
                  <a:lnTo>
                    <a:pt x="28" y="738"/>
                  </a:lnTo>
                  <a:lnTo>
                    <a:pt x="28" y="738"/>
                  </a:lnTo>
                  <a:lnTo>
                    <a:pt x="28" y="736"/>
                  </a:lnTo>
                  <a:lnTo>
                    <a:pt x="28" y="736"/>
                  </a:lnTo>
                  <a:lnTo>
                    <a:pt x="28" y="734"/>
                  </a:lnTo>
                  <a:lnTo>
                    <a:pt x="26" y="734"/>
                  </a:lnTo>
                  <a:lnTo>
                    <a:pt x="26" y="731"/>
                  </a:lnTo>
                  <a:lnTo>
                    <a:pt x="26" y="729"/>
                  </a:lnTo>
                  <a:lnTo>
                    <a:pt x="26" y="729"/>
                  </a:lnTo>
                  <a:lnTo>
                    <a:pt x="24" y="731"/>
                  </a:lnTo>
                  <a:lnTo>
                    <a:pt x="24" y="724"/>
                  </a:lnTo>
                  <a:lnTo>
                    <a:pt x="24" y="722"/>
                  </a:lnTo>
                  <a:lnTo>
                    <a:pt x="21" y="724"/>
                  </a:lnTo>
                  <a:lnTo>
                    <a:pt x="24" y="726"/>
                  </a:lnTo>
                  <a:lnTo>
                    <a:pt x="24" y="734"/>
                  </a:lnTo>
                  <a:lnTo>
                    <a:pt x="24" y="734"/>
                  </a:lnTo>
                  <a:lnTo>
                    <a:pt x="21" y="736"/>
                  </a:lnTo>
                  <a:lnTo>
                    <a:pt x="21" y="738"/>
                  </a:lnTo>
                  <a:lnTo>
                    <a:pt x="24" y="741"/>
                  </a:lnTo>
                  <a:lnTo>
                    <a:pt x="24" y="743"/>
                  </a:lnTo>
                  <a:lnTo>
                    <a:pt x="24" y="743"/>
                  </a:lnTo>
                  <a:lnTo>
                    <a:pt x="21" y="741"/>
                  </a:lnTo>
                  <a:lnTo>
                    <a:pt x="21" y="741"/>
                  </a:lnTo>
                  <a:lnTo>
                    <a:pt x="21" y="738"/>
                  </a:lnTo>
                  <a:lnTo>
                    <a:pt x="21" y="736"/>
                  </a:lnTo>
                  <a:lnTo>
                    <a:pt x="21" y="734"/>
                  </a:lnTo>
                  <a:lnTo>
                    <a:pt x="21" y="729"/>
                  </a:lnTo>
                  <a:lnTo>
                    <a:pt x="19" y="722"/>
                  </a:lnTo>
                  <a:lnTo>
                    <a:pt x="19" y="722"/>
                  </a:lnTo>
                  <a:lnTo>
                    <a:pt x="19" y="724"/>
                  </a:lnTo>
                  <a:lnTo>
                    <a:pt x="19" y="726"/>
                  </a:lnTo>
                  <a:lnTo>
                    <a:pt x="19" y="729"/>
                  </a:lnTo>
                  <a:lnTo>
                    <a:pt x="19" y="731"/>
                  </a:lnTo>
                  <a:lnTo>
                    <a:pt x="19" y="731"/>
                  </a:lnTo>
                  <a:lnTo>
                    <a:pt x="19" y="734"/>
                  </a:lnTo>
                  <a:lnTo>
                    <a:pt x="17" y="734"/>
                  </a:lnTo>
                  <a:lnTo>
                    <a:pt x="17" y="731"/>
                  </a:lnTo>
                  <a:lnTo>
                    <a:pt x="17" y="731"/>
                  </a:lnTo>
                  <a:lnTo>
                    <a:pt x="14" y="731"/>
                  </a:lnTo>
                  <a:lnTo>
                    <a:pt x="14" y="729"/>
                  </a:lnTo>
                  <a:lnTo>
                    <a:pt x="12" y="729"/>
                  </a:lnTo>
                  <a:lnTo>
                    <a:pt x="12" y="729"/>
                  </a:lnTo>
                  <a:lnTo>
                    <a:pt x="14" y="731"/>
                  </a:lnTo>
                  <a:lnTo>
                    <a:pt x="14" y="734"/>
                  </a:lnTo>
                  <a:lnTo>
                    <a:pt x="17" y="736"/>
                  </a:lnTo>
                  <a:lnTo>
                    <a:pt x="19" y="738"/>
                  </a:lnTo>
                  <a:lnTo>
                    <a:pt x="19" y="738"/>
                  </a:lnTo>
                  <a:lnTo>
                    <a:pt x="19" y="741"/>
                  </a:lnTo>
                  <a:lnTo>
                    <a:pt x="19" y="741"/>
                  </a:lnTo>
                  <a:lnTo>
                    <a:pt x="19" y="743"/>
                  </a:lnTo>
                  <a:lnTo>
                    <a:pt x="19" y="743"/>
                  </a:lnTo>
                  <a:lnTo>
                    <a:pt x="19" y="745"/>
                  </a:lnTo>
                  <a:lnTo>
                    <a:pt x="21" y="748"/>
                  </a:lnTo>
                  <a:lnTo>
                    <a:pt x="21" y="748"/>
                  </a:lnTo>
                  <a:lnTo>
                    <a:pt x="28" y="753"/>
                  </a:lnTo>
                  <a:lnTo>
                    <a:pt x="31" y="757"/>
                  </a:lnTo>
                  <a:lnTo>
                    <a:pt x="33" y="760"/>
                  </a:lnTo>
                  <a:lnTo>
                    <a:pt x="38" y="767"/>
                  </a:lnTo>
                  <a:lnTo>
                    <a:pt x="43" y="774"/>
                  </a:lnTo>
                  <a:lnTo>
                    <a:pt x="50" y="790"/>
                  </a:lnTo>
                  <a:lnTo>
                    <a:pt x="54" y="798"/>
                  </a:lnTo>
                  <a:lnTo>
                    <a:pt x="57" y="805"/>
                  </a:lnTo>
                  <a:lnTo>
                    <a:pt x="62" y="819"/>
                  </a:lnTo>
                  <a:lnTo>
                    <a:pt x="62" y="821"/>
                  </a:lnTo>
                  <a:lnTo>
                    <a:pt x="62" y="821"/>
                  </a:lnTo>
                  <a:lnTo>
                    <a:pt x="59" y="821"/>
                  </a:lnTo>
                  <a:lnTo>
                    <a:pt x="59" y="824"/>
                  </a:lnTo>
                  <a:lnTo>
                    <a:pt x="59" y="824"/>
                  </a:lnTo>
                  <a:lnTo>
                    <a:pt x="59" y="826"/>
                  </a:lnTo>
                  <a:lnTo>
                    <a:pt x="59" y="828"/>
                  </a:lnTo>
                  <a:lnTo>
                    <a:pt x="59" y="831"/>
                  </a:lnTo>
                  <a:lnTo>
                    <a:pt x="59" y="833"/>
                  </a:lnTo>
                  <a:lnTo>
                    <a:pt x="62" y="840"/>
                  </a:lnTo>
                  <a:lnTo>
                    <a:pt x="62" y="840"/>
                  </a:lnTo>
                  <a:lnTo>
                    <a:pt x="62" y="843"/>
                  </a:lnTo>
                  <a:lnTo>
                    <a:pt x="62" y="843"/>
                  </a:lnTo>
                  <a:lnTo>
                    <a:pt x="62" y="843"/>
                  </a:lnTo>
                  <a:lnTo>
                    <a:pt x="62" y="845"/>
                  </a:lnTo>
                  <a:lnTo>
                    <a:pt x="66" y="850"/>
                  </a:lnTo>
                  <a:lnTo>
                    <a:pt x="66" y="850"/>
                  </a:lnTo>
                  <a:lnTo>
                    <a:pt x="69" y="852"/>
                  </a:lnTo>
                  <a:lnTo>
                    <a:pt x="69" y="852"/>
                  </a:lnTo>
                  <a:lnTo>
                    <a:pt x="71" y="854"/>
                  </a:lnTo>
                  <a:lnTo>
                    <a:pt x="71" y="857"/>
                  </a:lnTo>
                  <a:lnTo>
                    <a:pt x="71" y="857"/>
                  </a:lnTo>
                  <a:lnTo>
                    <a:pt x="73" y="861"/>
                  </a:lnTo>
                  <a:lnTo>
                    <a:pt x="78" y="866"/>
                  </a:lnTo>
                  <a:lnTo>
                    <a:pt x="81" y="869"/>
                  </a:lnTo>
                  <a:lnTo>
                    <a:pt x="83" y="876"/>
                  </a:lnTo>
                  <a:lnTo>
                    <a:pt x="83" y="880"/>
                  </a:lnTo>
                  <a:lnTo>
                    <a:pt x="83" y="883"/>
                  </a:lnTo>
                  <a:lnTo>
                    <a:pt x="83" y="885"/>
                  </a:lnTo>
                  <a:lnTo>
                    <a:pt x="83" y="885"/>
                  </a:lnTo>
                  <a:lnTo>
                    <a:pt x="83" y="887"/>
                  </a:lnTo>
                  <a:lnTo>
                    <a:pt x="83" y="887"/>
                  </a:lnTo>
                  <a:lnTo>
                    <a:pt x="85" y="892"/>
                  </a:lnTo>
                  <a:lnTo>
                    <a:pt x="85" y="892"/>
                  </a:lnTo>
                  <a:lnTo>
                    <a:pt x="95" y="902"/>
                  </a:lnTo>
                  <a:lnTo>
                    <a:pt x="95" y="904"/>
                  </a:lnTo>
                  <a:lnTo>
                    <a:pt x="97" y="911"/>
                  </a:lnTo>
                  <a:lnTo>
                    <a:pt x="99" y="914"/>
                  </a:lnTo>
                  <a:lnTo>
                    <a:pt x="99" y="916"/>
                  </a:lnTo>
                  <a:lnTo>
                    <a:pt x="99" y="916"/>
                  </a:lnTo>
                  <a:lnTo>
                    <a:pt x="99" y="918"/>
                  </a:lnTo>
                  <a:lnTo>
                    <a:pt x="99" y="921"/>
                  </a:lnTo>
                  <a:lnTo>
                    <a:pt x="99" y="923"/>
                  </a:lnTo>
                  <a:lnTo>
                    <a:pt x="102" y="925"/>
                  </a:lnTo>
                  <a:lnTo>
                    <a:pt x="102" y="925"/>
                  </a:lnTo>
                  <a:lnTo>
                    <a:pt x="102" y="928"/>
                  </a:lnTo>
                  <a:lnTo>
                    <a:pt x="99" y="930"/>
                  </a:lnTo>
                  <a:lnTo>
                    <a:pt x="99" y="935"/>
                  </a:lnTo>
                  <a:lnTo>
                    <a:pt x="99" y="940"/>
                  </a:lnTo>
                  <a:lnTo>
                    <a:pt x="99" y="944"/>
                  </a:lnTo>
                  <a:lnTo>
                    <a:pt x="99" y="947"/>
                  </a:lnTo>
                  <a:lnTo>
                    <a:pt x="99" y="949"/>
                  </a:lnTo>
                  <a:lnTo>
                    <a:pt x="99" y="949"/>
                  </a:lnTo>
                  <a:lnTo>
                    <a:pt x="99" y="956"/>
                  </a:lnTo>
                  <a:lnTo>
                    <a:pt x="99" y="959"/>
                  </a:lnTo>
                  <a:lnTo>
                    <a:pt x="99" y="961"/>
                  </a:lnTo>
                  <a:lnTo>
                    <a:pt x="99" y="961"/>
                  </a:lnTo>
                  <a:lnTo>
                    <a:pt x="102" y="961"/>
                  </a:lnTo>
                  <a:lnTo>
                    <a:pt x="102" y="963"/>
                  </a:lnTo>
                  <a:lnTo>
                    <a:pt x="102" y="963"/>
                  </a:lnTo>
                  <a:lnTo>
                    <a:pt x="102" y="963"/>
                  </a:lnTo>
                  <a:lnTo>
                    <a:pt x="102" y="966"/>
                  </a:lnTo>
                  <a:lnTo>
                    <a:pt x="102" y="966"/>
                  </a:lnTo>
                  <a:lnTo>
                    <a:pt x="102" y="968"/>
                  </a:lnTo>
                  <a:lnTo>
                    <a:pt x="102" y="968"/>
                  </a:lnTo>
                  <a:lnTo>
                    <a:pt x="102" y="970"/>
                  </a:lnTo>
                  <a:lnTo>
                    <a:pt x="102" y="970"/>
                  </a:lnTo>
                  <a:lnTo>
                    <a:pt x="102" y="970"/>
                  </a:lnTo>
                  <a:lnTo>
                    <a:pt x="104" y="970"/>
                  </a:lnTo>
                  <a:lnTo>
                    <a:pt x="104" y="970"/>
                  </a:lnTo>
                  <a:lnTo>
                    <a:pt x="104" y="973"/>
                  </a:lnTo>
                  <a:lnTo>
                    <a:pt x="102" y="973"/>
                  </a:lnTo>
                  <a:lnTo>
                    <a:pt x="102" y="973"/>
                  </a:lnTo>
                  <a:lnTo>
                    <a:pt x="102" y="975"/>
                  </a:lnTo>
                  <a:lnTo>
                    <a:pt x="102" y="975"/>
                  </a:lnTo>
                  <a:lnTo>
                    <a:pt x="102" y="975"/>
                  </a:lnTo>
                  <a:lnTo>
                    <a:pt x="104" y="975"/>
                  </a:lnTo>
                  <a:lnTo>
                    <a:pt x="104" y="977"/>
                  </a:lnTo>
                  <a:lnTo>
                    <a:pt x="104" y="982"/>
                  </a:lnTo>
                  <a:lnTo>
                    <a:pt x="104" y="982"/>
                  </a:lnTo>
                  <a:lnTo>
                    <a:pt x="104" y="985"/>
                  </a:lnTo>
                  <a:lnTo>
                    <a:pt x="104" y="987"/>
                  </a:lnTo>
                  <a:lnTo>
                    <a:pt x="107" y="992"/>
                  </a:lnTo>
                  <a:lnTo>
                    <a:pt x="107" y="992"/>
                  </a:lnTo>
                  <a:lnTo>
                    <a:pt x="107" y="992"/>
                  </a:lnTo>
                  <a:lnTo>
                    <a:pt x="109" y="999"/>
                  </a:lnTo>
                  <a:lnTo>
                    <a:pt x="109" y="999"/>
                  </a:lnTo>
                  <a:lnTo>
                    <a:pt x="109" y="1001"/>
                  </a:lnTo>
                  <a:lnTo>
                    <a:pt x="111" y="1004"/>
                  </a:lnTo>
                  <a:lnTo>
                    <a:pt x="114" y="1006"/>
                  </a:lnTo>
                  <a:lnTo>
                    <a:pt x="116" y="1013"/>
                  </a:lnTo>
                  <a:lnTo>
                    <a:pt x="121" y="1022"/>
                  </a:lnTo>
                  <a:lnTo>
                    <a:pt x="123" y="1032"/>
                  </a:lnTo>
                  <a:lnTo>
                    <a:pt x="128" y="1039"/>
                  </a:lnTo>
                  <a:lnTo>
                    <a:pt x="130" y="1046"/>
                  </a:lnTo>
                  <a:lnTo>
                    <a:pt x="135" y="1051"/>
                  </a:lnTo>
                  <a:lnTo>
                    <a:pt x="135" y="1053"/>
                  </a:lnTo>
                  <a:lnTo>
                    <a:pt x="137" y="1058"/>
                  </a:lnTo>
                  <a:lnTo>
                    <a:pt x="137" y="1067"/>
                  </a:lnTo>
                  <a:lnTo>
                    <a:pt x="137" y="1075"/>
                  </a:lnTo>
                  <a:lnTo>
                    <a:pt x="137" y="1077"/>
                  </a:lnTo>
                  <a:lnTo>
                    <a:pt x="137" y="1077"/>
                  </a:lnTo>
                  <a:lnTo>
                    <a:pt x="137" y="1079"/>
                  </a:lnTo>
                  <a:lnTo>
                    <a:pt x="137" y="1079"/>
                  </a:lnTo>
                  <a:lnTo>
                    <a:pt x="137" y="1079"/>
                  </a:lnTo>
                  <a:lnTo>
                    <a:pt x="137" y="1079"/>
                  </a:lnTo>
                  <a:lnTo>
                    <a:pt x="137" y="1082"/>
                  </a:lnTo>
                  <a:lnTo>
                    <a:pt x="137" y="1082"/>
                  </a:lnTo>
                  <a:lnTo>
                    <a:pt x="137" y="1084"/>
                  </a:lnTo>
                  <a:lnTo>
                    <a:pt x="137" y="1086"/>
                  </a:lnTo>
                  <a:lnTo>
                    <a:pt x="137" y="1086"/>
                  </a:lnTo>
                  <a:lnTo>
                    <a:pt x="137" y="1089"/>
                  </a:lnTo>
                  <a:lnTo>
                    <a:pt x="135" y="1089"/>
                  </a:lnTo>
                  <a:lnTo>
                    <a:pt x="133" y="1089"/>
                  </a:lnTo>
                  <a:lnTo>
                    <a:pt x="135" y="1089"/>
                  </a:lnTo>
                  <a:lnTo>
                    <a:pt x="135" y="1091"/>
                  </a:lnTo>
                  <a:lnTo>
                    <a:pt x="135" y="1091"/>
                  </a:lnTo>
                  <a:lnTo>
                    <a:pt x="137" y="1091"/>
                  </a:lnTo>
                  <a:lnTo>
                    <a:pt x="137" y="1093"/>
                  </a:lnTo>
                  <a:lnTo>
                    <a:pt x="135" y="1093"/>
                  </a:lnTo>
                  <a:lnTo>
                    <a:pt x="137" y="1096"/>
                  </a:lnTo>
                  <a:lnTo>
                    <a:pt x="137" y="1096"/>
                  </a:lnTo>
                  <a:lnTo>
                    <a:pt x="137" y="1098"/>
                  </a:lnTo>
                  <a:lnTo>
                    <a:pt x="137" y="1101"/>
                  </a:lnTo>
                  <a:lnTo>
                    <a:pt x="135" y="1101"/>
                  </a:lnTo>
                  <a:lnTo>
                    <a:pt x="135" y="1103"/>
                  </a:lnTo>
                  <a:lnTo>
                    <a:pt x="135" y="1103"/>
                  </a:lnTo>
                  <a:lnTo>
                    <a:pt x="135" y="1103"/>
                  </a:lnTo>
                  <a:lnTo>
                    <a:pt x="135" y="1105"/>
                  </a:lnTo>
                  <a:lnTo>
                    <a:pt x="135" y="1105"/>
                  </a:lnTo>
                  <a:lnTo>
                    <a:pt x="137" y="1105"/>
                  </a:lnTo>
                  <a:lnTo>
                    <a:pt x="137" y="1105"/>
                  </a:lnTo>
                  <a:lnTo>
                    <a:pt x="137" y="1108"/>
                  </a:lnTo>
                  <a:lnTo>
                    <a:pt x="137" y="1110"/>
                  </a:lnTo>
                  <a:lnTo>
                    <a:pt x="137" y="1110"/>
                  </a:lnTo>
                  <a:lnTo>
                    <a:pt x="135" y="1110"/>
                  </a:lnTo>
                  <a:lnTo>
                    <a:pt x="135" y="1110"/>
                  </a:lnTo>
                  <a:lnTo>
                    <a:pt x="133" y="1108"/>
                  </a:lnTo>
                  <a:lnTo>
                    <a:pt x="133" y="1108"/>
                  </a:lnTo>
                  <a:lnTo>
                    <a:pt x="133" y="1110"/>
                  </a:lnTo>
                  <a:lnTo>
                    <a:pt x="133" y="1110"/>
                  </a:lnTo>
                  <a:lnTo>
                    <a:pt x="133" y="1110"/>
                  </a:lnTo>
                  <a:lnTo>
                    <a:pt x="133" y="1110"/>
                  </a:lnTo>
                  <a:lnTo>
                    <a:pt x="133" y="1110"/>
                  </a:lnTo>
                  <a:lnTo>
                    <a:pt x="133" y="1112"/>
                  </a:lnTo>
                  <a:lnTo>
                    <a:pt x="133" y="1112"/>
                  </a:lnTo>
                  <a:lnTo>
                    <a:pt x="135" y="1112"/>
                  </a:lnTo>
                  <a:lnTo>
                    <a:pt x="135" y="1115"/>
                  </a:lnTo>
                  <a:lnTo>
                    <a:pt x="135" y="1117"/>
                  </a:lnTo>
                  <a:lnTo>
                    <a:pt x="135" y="1117"/>
                  </a:lnTo>
                  <a:lnTo>
                    <a:pt x="135" y="1117"/>
                  </a:lnTo>
                  <a:lnTo>
                    <a:pt x="133" y="1115"/>
                  </a:lnTo>
                  <a:lnTo>
                    <a:pt x="133" y="1110"/>
                  </a:lnTo>
                  <a:lnTo>
                    <a:pt x="133" y="1108"/>
                  </a:lnTo>
                  <a:lnTo>
                    <a:pt x="135" y="1105"/>
                  </a:lnTo>
                  <a:lnTo>
                    <a:pt x="135" y="1103"/>
                  </a:lnTo>
                  <a:lnTo>
                    <a:pt x="133" y="1103"/>
                  </a:lnTo>
                  <a:lnTo>
                    <a:pt x="130" y="1108"/>
                  </a:lnTo>
                  <a:lnTo>
                    <a:pt x="130" y="1108"/>
                  </a:lnTo>
                  <a:lnTo>
                    <a:pt x="130" y="1110"/>
                  </a:lnTo>
                  <a:lnTo>
                    <a:pt x="130" y="1112"/>
                  </a:lnTo>
                  <a:lnTo>
                    <a:pt x="130" y="1115"/>
                  </a:lnTo>
                  <a:lnTo>
                    <a:pt x="130" y="1120"/>
                  </a:lnTo>
                  <a:lnTo>
                    <a:pt x="133" y="1127"/>
                  </a:lnTo>
                  <a:lnTo>
                    <a:pt x="133" y="1131"/>
                  </a:lnTo>
                  <a:lnTo>
                    <a:pt x="133" y="1138"/>
                  </a:lnTo>
                  <a:lnTo>
                    <a:pt x="133" y="1148"/>
                  </a:lnTo>
                  <a:lnTo>
                    <a:pt x="133" y="1148"/>
                  </a:lnTo>
                  <a:lnTo>
                    <a:pt x="133" y="1146"/>
                  </a:lnTo>
                  <a:lnTo>
                    <a:pt x="133" y="1143"/>
                  </a:lnTo>
                  <a:lnTo>
                    <a:pt x="133" y="1143"/>
                  </a:lnTo>
                  <a:lnTo>
                    <a:pt x="135" y="1143"/>
                  </a:lnTo>
                  <a:lnTo>
                    <a:pt x="135" y="1143"/>
                  </a:lnTo>
                  <a:lnTo>
                    <a:pt x="135" y="1146"/>
                  </a:lnTo>
                  <a:lnTo>
                    <a:pt x="135" y="1148"/>
                  </a:lnTo>
                  <a:lnTo>
                    <a:pt x="133" y="1148"/>
                  </a:lnTo>
                  <a:lnTo>
                    <a:pt x="133" y="1148"/>
                  </a:lnTo>
                  <a:lnTo>
                    <a:pt x="130" y="1148"/>
                  </a:lnTo>
                  <a:lnTo>
                    <a:pt x="130" y="1148"/>
                  </a:lnTo>
                  <a:lnTo>
                    <a:pt x="130" y="1148"/>
                  </a:lnTo>
                  <a:lnTo>
                    <a:pt x="130" y="1150"/>
                  </a:lnTo>
                  <a:lnTo>
                    <a:pt x="128" y="1153"/>
                  </a:lnTo>
                  <a:lnTo>
                    <a:pt x="128" y="1155"/>
                  </a:lnTo>
                  <a:lnTo>
                    <a:pt x="125" y="1160"/>
                  </a:lnTo>
                  <a:lnTo>
                    <a:pt x="121" y="1167"/>
                  </a:lnTo>
                  <a:lnTo>
                    <a:pt x="118" y="1167"/>
                  </a:lnTo>
                  <a:lnTo>
                    <a:pt x="116" y="1167"/>
                  </a:lnTo>
                  <a:lnTo>
                    <a:pt x="116" y="1169"/>
                  </a:lnTo>
                  <a:lnTo>
                    <a:pt x="114" y="1169"/>
                  </a:lnTo>
                  <a:lnTo>
                    <a:pt x="111" y="1169"/>
                  </a:lnTo>
                  <a:lnTo>
                    <a:pt x="109" y="1169"/>
                  </a:lnTo>
                  <a:lnTo>
                    <a:pt x="107" y="1167"/>
                  </a:lnTo>
                  <a:lnTo>
                    <a:pt x="104" y="1167"/>
                  </a:lnTo>
                  <a:lnTo>
                    <a:pt x="104" y="1165"/>
                  </a:lnTo>
                  <a:lnTo>
                    <a:pt x="102" y="1165"/>
                  </a:lnTo>
                  <a:lnTo>
                    <a:pt x="102" y="1162"/>
                  </a:lnTo>
                  <a:lnTo>
                    <a:pt x="99" y="1162"/>
                  </a:lnTo>
                  <a:lnTo>
                    <a:pt x="99" y="1162"/>
                  </a:lnTo>
                  <a:lnTo>
                    <a:pt x="99" y="1162"/>
                  </a:lnTo>
                  <a:lnTo>
                    <a:pt x="99" y="1167"/>
                  </a:lnTo>
                  <a:lnTo>
                    <a:pt x="99" y="1167"/>
                  </a:lnTo>
                  <a:lnTo>
                    <a:pt x="99" y="1167"/>
                  </a:lnTo>
                  <a:lnTo>
                    <a:pt x="97" y="1169"/>
                  </a:lnTo>
                  <a:lnTo>
                    <a:pt x="97" y="1172"/>
                  </a:lnTo>
                  <a:lnTo>
                    <a:pt x="97" y="1174"/>
                  </a:lnTo>
                  <a:lnTo>
                    <a:pt x="97" y="1176"/>
                  </a:lnTo>
                  <a:lnTo>
                    <a:pt x="99" y="1176"/>
                  </a:lnTo>
                  <a:lnTo>
                    <a:pt x="97" y="1179"/>
                  </a:lnTo>
                  <a:lnTo>
                    <a:pt x="97" y="1181"/>
                  </a:lnTo>
                  <a:lnTo>
                    <a:pt x="97" y="1181"/>
                  </a:lnTo>
                  <a:lnTo>
                    <a:pt x="97" y="1183"/>
                  </a:lnTo>
                  <a:lnTo>
                    <a:pt x="97" y="1186"/>
                  </a:lnTo>
                  <a:lnTo>
                    <a:pt x="97" y="1193"/>
                  </a:lnTo>
                  <a:lnTo>
                    <a:pt x="97" y="1195"/>
                  </a:lnTo>
                  <a:lnTo>
                    <a:pt x="97" y="1195"/>
                  </a:lnTo>
                  <a:lnTo>
                    <a:pt x="99" y="1198"/>
                  </a:lnTo>
                  <a:lnTo>
                    <a:pt x="99" y="1200"/>
                  </a:lnTo>
                  <a:lnTo>
                    <a:pt x="99" y="1200"/>
                  </a:lnTo>
                  <a:lnTo>
                    <a:pt x="99" y="1202"/>
                  </a:lnTo>
                  <a:lnTo>
                    <a:pt x="99" y="1205"/>
                  </a:lnTo>
                  <a:lnTo>
                    <a:pt x="99" y="1205"/>
                  </a:lnTo>
                  <a:lnTo>
                    <a:pt x="104" y="1209"/>
                  </a:lnTo>
                  <a:lnTo>
                    <a:pt x="104" y="1212"/>
                  </a:lnTo>
                  <a:lnTo>
                    <a:pt x="104" y="1209"/>
                  </a:lnTo>
                  <a:lnTo>
                    <a:pt x="107" y="1207"/>
                  </a:lnTo>
                  <a:lnTo>
                    <a:pt x="107" y="1207"/>
                  </a:lnTo>
                  <a:lnTo>
                    <a:pt x="111" y="1207"/>
                  </a:lnTo>
                  <a:lnTo>
                    <a:pt x="114" y="1207"/>
                  </a:lnTo>
                  <a:lnTo>
                    <a:pt x="114" y="1207"/>
                  </a:lnTo>
                  <a:lnTo>
                    <a:pt x="123" y="1212"/>
                  </a:lnTo>
                  <a:lnTo>
                    <a:pt x="123" y="1212"/>
                  </a:lnTo>
                  <a:lnTo>
                    <a:pt x="123" y="1212"/>
                  </a:lnTo>
                  <a:lnTo>
                    <a:pt x="123" y="1212"/>
                  </a:lnTo>
                  <a:lnTo>
                    <a:pt x="123" y="1214"/>
                  </a:lnTo>
                  <a:lnTo>
                    <a:pt x="123" y="1214"/>
                  </a:lnTo>
                  <a:lnTo>
                    <a:pt x="125" y="1214"/>
                  </a:lnTo>
                  <a:lnTo>
                    <a:pt x="125" y="1214"/>
                  </a:lnTo>
                  <a:lnTo>
                    <a:pt x="128" y="1217"/>
                  </a:lnTo>
                  <a:lnTo>
                    <a:pt x="135" y="1221"/>
                  </a:lnTo>
                  <a:lnTo>
                    <a:pt x="142" y="1228"/>
                  </a:lnTo>
                  <a:lnTo>
                    <a:pt x="142" y="1231"/>
                  </a:lnTo>
                  <a:lnTo>
                    <a:pt x="144" y="1233"/>
                  </a:lnTo>
                  <a:lnTo>
                    <a:pt x="144" y="1236"/>
                  </a:lnTo>
                  <a:lnTo>
                    <a:pt x="144" y="1236"/>
                  </a:lnTo>
                  <a:lnTo>
                    <a:pt x="147" y="1238"/>
                  </a:lnTo>
                  <a:lnTo>
                    <a:pt x="144" y="1238"/>
                  </a:lnTo>
                  <a:lnTo>
                    <a:pt x="144" y="1238"/>
                  </a:lnTo>
                  <a:lnTo>
                    <a:pt x="147" y="1238"/>
                  </a:lnTo>
                  <a:lnTo>
                    <a:pt x="147" y="1238"/>
                  </a:lnTo>
                  <a:lnTo>
                    <a:pt x="147" y="1238"/>
                  </a:lnTo>
                  <a:lnTo>
                    <a:pt x="147" y="1238"/>
                  </a:lnTo>
                  <a:lnTo>
                    <a:pt x="152" y="1240"/>
                  </a:lnTo>
                  <a:lnTo>
                    <a:pt x="159" y="1243"/>
                  </a:lnTo>
                  <a:lnTo>
                    <a:pt x="161" y="1243"/>
                  </a:lnTo>
                  <a:lnTo>
                    <a:pt x="163" y="1243"/>
                  </a:lnTo>
                  <a:lnTo>
                    <a:pt x="166" y="1245"/>
                  </a:lnTo>
                  <a:lnTo>
                    <a:pt x="166" y="1243"/>
                  </a:lnTo>
                  <a:lnTo>
                    <a:pt x="166" y="1240"/>
                  </a:lnTo>
                  <a:lnTo>
                    <a:pt x="166" y="1240"/>
                  </a:lnTo>
                  <a:lnTo>
                    <a:pt x="166" y="1240"/>
                  </a:lnTo>
                  <a:lnTo>
                    <a:pt x="166" y="1240"/>
                  </a:lnTo>
                  <a:lnTo>
                    <a:pt x="166" y="1240"/>
                  </a:lnTo>
                  <a:lnTo>
                    <a:pt x="166" y="1240"/>
                  </a:lnTo>
                  <a:lnTo>
                    <a:pt x="168" y="1243"/>
                  </a:lnTo>
                  <a:lnTo>
                    <a:pt x="168" y="1243"/>
                  </a:lnTo>
                  <a:lnTo>
                    <a:pt x="170" y="1243"/>
                  </a:lnTo>
                  <a:lnTo>
                    <a:pt x="170" y="1245"/>
                  </a:lnTo>
                  <a:lnTo>
                    <a:pt x="170" y="1245"/>
                  </a:lnTo>
                  <a:lnTo>
                    <a:pt x="170" y="1245"/>
                  </a:lnTo>
                  <a:lnTo>
                    <a:pt x="170" y="1245"/>
                  </a:lnTo>
                  <a:lnTo>
                    <a:pt x="170" y="1245"/>
                  </a:lnTo>
                  <a:lnTo>
                    <a:pt x="170" y="1245"/>
                  </a:lnTo>
                  <a:lnTo>
                    <a:pt x="166" y="1245"/>
                  </a:lnTo>
                  <a:lnTo>
                    <a:pt x="166" y="1245"/>
                  </a:lnTo>
                  <a:lnTo>
                    <a:pt x="166" y="1245"/>
                  </a:lnTo>
                  <a:lnTo>
                    <a:pt x="168" y="1247"/>
                  </a:lnTo>
                  <a:lnTo>
                    <a:pt x="168" y="1250"/>
                  </a:lnTo>
                  <a:lnTo>
                    <a:pt x="168" y="1250"/>
                  </a:lnTo>
                  <a:lnTo>
                    <a:pt x="170" y="1250"/>
                  </a:lnTo>
                  <a:lnTo>
                    <a:pt x="170" y="1250"/>
                  </a:lnTo>
                  <a:lnTo>
                    <a:pt x="170" y="1250"/>
                  </a:lnTo>
                  <a:lnTo>
                    <a:pt x="173" y="1250"/>
                  </a:lnTo>
                  <a:lnTo>
                    <a:pt x="175" y="1250"/>
                  </a:lnTo>
                  <a:lnTo>
                    <a:pt x="178" y="1252"/>
                  </a:lnTo>
                  <a:lnTo>
                    <a:pt x="178" y="1252"/>
                  </a:lnTo>
                  <a:lnTo>
                    <a:pt x="178" y="1252"/>
                  </a:lnTo>
                  <a:lnTo>
                    <a:pt x="178" y="1250"/>
                  </a:lnTo>
                  <a:lnTo>
                    <a:pt x="182" y="1250"/>
                  </a:lnTo>
                  <a:lnTo>
                    <a:pt x="182" y="1250"/>
                  </a:lnTo>
                  <a:lnTo>
                    <a:pt x="182" y="1250"/>
                  </a:lnTo>
                  <a:lnTo>
                    <a:pt x="182" y="1250"/>
                  </a:lnTo>
                  <a:lnTo>
                    <a:pt x="182" y="1250"/>
                  </a:lnTo>
                  <a:lnTo>
                    <a:pt x="182" y="1250"/>
                  </a:lnTo>
                  <a:lnTo>
                    <a:pt x="185" y="1250"/>
                  </a:lnTo>
                  <a:lnTo>
                    <a:pt x="187" y="1252"/>
                  </a:lnTo>
                  <a:lnTo>
                    <a:pt x="187" y="1252"/>
                  </a:lnTo>
                  <a:lnTo>
                    <a:pt x="189" y="1252"/>
                  </a:lnTo>
                  <a:lnTo>
                    <a:pt x="189" y="1252"/>
                  </a:lnTo>
                  <a:lnTo>
                    <a:pt x="192" y="1252"/>
                  </a:lnTo>
                  <a:lnTo>
                    <a:pt x="192" y="1250"/>
                  </a:lnTo>
                  <a:lnTo>
                    <a:pt x="192" y="1250"/>
                  </a:lnTo>
                  <a:lnTo>
                    <a:pt x="194" y="1250"/>
                  </a:lnTo>
                  <a:lnTo>
                    <a:pt x="194" y="1250"/>
                  </a:lnTo>
                  <a:lnTo>
                    <a:pt x="194" y="1250"/>
                  </a:lnTo>
                  <a:lnTo>
                    <a:pt x="197" y="1250"/>
                  </a:lnTo>
                  <a:lnTo>
                    <a:pt x="197" y="1250"/>
                  </a:lnTo>
                  <a:lnTo>
                    <a:pt x="197" y="1250"/>
                  </a:lnTo>
                  <a:lnTo>
                    <a:pt x="197" y="1250"/>
                  </a:lnTo>
                  <a:lnTo>
                    <a:pt x="199" y="1250"/>
                  </a:lnTo>
                  <a:lnTo>
                    <a:pt x="199" y="1250"/>
                  </a:lnTo>
                  <a:lnTo>
                    <a:pt x="199" y="1250"/>
                  </a:lnTo>
                  <a:lnTo>
                    <a:pt x="201" y="1252"/>
                  </a:lnTo>
                  <a:lnTo>
                    <a:pt x="201" y="1252"/>
                  </a:lnTo>
                  <a:lnTo>
                    <a:pt x="201" y="1252"/>
                  </a:lnTo>
                  <a:lnTo>
                    <a:pt x="204" y="1250"/>
                  </a:lnTo>
                  <a:lnTo>
                    <a:pt x="204" y="1250"/>
                  </a:lnTo>
                  <a:lnTo>
                    <a:pt x="204" y="1250"/>
                  </a:lnTo>
                  <a:lnTo>
                    <a:pt x="206" y="1250"/>
                  </a:lnTo>
                  <a:lnTo>
                    <a:pt x="206" y="1250"/>
                  </a:lnTo>
                  <a:lnTo>
                    <a:pt x="206" y="1250"/>
                  </a:lnTo>
                  <a:lnTo>
                    <a:pt x="206" y="1250"/>
                  </a:lnTo>
                  <a:lnTo>
                    <a:pt x="206" y="1250"/>
                  </a:lnTo>
                  <a:lnTo>
                    <a:pt x="208" y="1250"/>
                  </a:lnTo>
                  <a:lnTo>
                    <a:pt x="208" y="1250"/>
                  </a:lnTo>
                  <a:lnTo>
                    <a:pt x="211" y="1250"/>
                  </a:lnTo>
                  <a:lnTo>
                    <a:pt x="211" y="1250"/>
                  </a:lnTo>
                  <a:lnTo>
                    <a:pt x="211" y="1250"/>
                  </a:lnTo>
                  <a:lnTo>
                    <a:pt x="213" y="1250"/>
                  </a:lnTo>
                  <a:lnTo>
                    <a:pt x="213" y="1250"/>
                  </a:lnTo>
                  <a:lnTo>
                    <a:pt x="215" y="1252"/>
                  </a:lnTo>
                  <a:lnTo>
                    <a:pt x="215" y="1252"/>
                  </a:lnTo>
                  <a:lnTo>
                    <a:pt x="218" y="1252"/>
                  </a:lnTo>
                  <a:lnTo>
                    <a:pt x="218" y="1254"/>
                  </a:lnTo>
                  <a:lnTo>
                    <a:pt x="220" y="1254"/>
                  </a:lnTo>
                  <a:lnTo>
                    <a:pt x="223" y="1254"/>
                  </a:lnTo>
                  <a:lnTo>
                    <a:pt x="225" y="1257"/>
                  </a:lnTo>
                  <a:lnTo>
                    <a:pt x="225" y="1257"/>
                  </a:lnTo>
                  <a:lnTo>
                    <a:pt x="225" y="1254"/>
                  </a:lnTo>
                  <a:lnTo>
                    <a:pt x="225" y="1254"/>
                  </a:lnTo>
                  <a:lnTo>
                    <a:pt x="227" y="1252"/>
                  </a:lnTo>
                  <a:lnTo>
                    <a:pt x="227" y="1252"/>
                  </a:lnTo>
                  <a:lnTo>
                    <a:pt x="230" y="1252"/>
                  </a:lnTo>
                  <a:lnTo>
                    <a:pt x="232" y="1252"/>
                  </a:lnTo>
                  <a:lnTo>
                    <a:pt x="234" y="1252"/>
                  </a:lnTo>
                  <a:lnTo>
                    <a:pt x="237" y="1254"/>
                  </a:lnTo>
                  <a:lnTo>
                    <a:pt x="239" y="1257"/>
                  </a:lnTo>
                  <a:lnTo>
                    <a:pt x="241" y="1257"/>
                  </a:lnTo>
                  <a:lnTo>
                    <a:pt x="241" y="1257"/>
                  </a:lnTo>
                  <a:lnTo>
                    <a:pt x="241" y="1254"/>
                  </a:lnTo>
                  <a:lnTo>
                    <a:pt x="244" y="1254"/>
                  </a:lnTo>
                  <a:lnTo>
                    <a:pt x="244" y="1254"/>
                  </a:lnTo>
                  <a:lnTo>
                    <a:pt x="244" y="1254"/>
                  </a:lnTo>
                  <a:lnTo>
                    <a:pt x="244" y="1254"/>
                  </a:lnTo>
                  <a:lnTo>
                    <a:pt x="241" y="1254"/>
                  </a:lnTo>
                  <a:lnTo>
                    <a:pt x="241" y="1254"/>
                  </a:lnTo>
                  <a:lnTo>
                    <a:pt x="239" y="1252"/>
                  </a:lnTo>
                  <a:lnTo>
                    <a:pt x="239" y="1252"/>
                  </a:lnTo>
                  <a:lnTo>
                    <a:pt x="239" y="1252"/>
                  </a:lnTo>
                  <a:lnTo>
                    <a:pt x="239" y="1252"/>
                  </a:lnTo>
                  <a:lnTo>
                    <a:pt x="239" y="1252"/>
                  </a:lnTo>
                  <a:lnTo>
                    <a:pt x="239" y="1252"/>
                  </a:lnTo>
                  <a:lnTo>
                    <a:pt x="239" y="1254"/>
                  </a:lnTo>
                  <a:lnTo>
                    <a:pt x="239" y="1254"/>
                  </a:lnTo>
                  <a:lnTo>
                    <a:pt x="237" y="1252"/>
                  </a:lnTo>
                  <a:lnTo>
                    <a:pt x="237" y="1252"/>
                  </a:lnTo>
                  <a:lnTo>
                    <a:pt x="237" y="1252"/>
                  </a:lnTo>
                  <a:lnTo>
                    <a:pt x="237" y="1250"/>
                  </a:lnTo>
                  <a:lnTo>
                    <a:pt x="237" y="1250"/>
                  </a:lnTo>
                  <a:lnTo>
                    <a:pt x="239" y="1250"/>
                  </a:lnTo>
                  <a:lnTo>
                    <a:pt x="239" y="1250"/>
                  </a:lnTo>
                  <a:lnTo>
                    <a:pt x="239" y="1250"/>
                  </a:lnTo>
                  <a:lnTo>
                    <a:pt x="241" y="1250"/>
                  </a:lnTo>
                  <a:lnTo>
                    <a:pt x="241" y="1250"/>
                  </a:lnTo>
                  <a:lnTo>
                    <a:pt x="241" y="1250"/>
                  </a:lnTo>
                  <a:lnTo>
                    <a:pt x="241" y="1250"/>
                  </a:lnTo>
                  <a:lnTo>
                    <a:pt x="241" y="1250"/>
                  </a:lnTo>
                  <a:lnTo>
                    <a:pt x="241" y="1250"/>
                  </a:lnTo>
                  <a:lnTo>
                    <a:pt x="244" y="1250"/>
                  </a:lnTo>
                  <a:lnTo>
                    <a:pt x="244" y="1250"/>
                  </a:lnTo>
                  <a:lnTo>
                    <a:pt x="244" y="1250"/>
                  </a:lnTo>
                  <a:lnTo>
                    <a:pt x="244" y="1250"/>
                  </a:lnTo>
                  <a:lnTo>
                    <a:pt x="244" y="1250"/>
                  </a:lnTo>
                  <a:lnTo>
                    <a:pt x="246" y="1250"/>
                  </a:lnTo>
                  <a:lnTo>
                    <a:pt x="246" y="1250"/>
                  </a:lnTo>
                  <a:lnTo>
                    <a:pt x="246" y="1250"/>
                  </a:lnTo>
                  <a:lnTo>
                    <a:pt x="249" y="1247"/>
                  </a:lnTo>
                  <a:lnTo>
                    <a:pt x="249" y="1247"/>
                  </a:lnTo>
                  <a:lnTo>
                    <a:pt x="249" y="1247"/>
                  </a:lnTo>
                  <a:lnTo>
                    <a:pt x="251" y="1247"/>
                  </a:lnTo>
                  <a:lnTo>
                    <a:pt x="253" y="1250"/>
                  </a:lnTo>
                  <a:lnTo>
                    <a:pt x="253" y="1250"/>
                  </a:lnTo>
                  <a:lnTo>
                    <a:pt x="253" y="1250"/>
                  </a:lnTo>
                  <a:lnTo>
                    <a:pt x="253" y="1250"/>
                  </a:lnTo>
                  <a:lnTo>
                    <a:pt x="253" y="1247"/>
                  </a:lnTo>
                  <a:lnTo>
                    <a:pt x="253" y="1247"/>
                  </a:lnTo>
                  <a:lnTo>
                    <a:pt x="253" y="1247"/>
                  </a:lnTo>
                  <a:lnTo>
                    <a:pt x="253" y="1247"/>
                  </a:lnTo>
                  <a:lnTo>
                    <a:pt x="251" y="1245"/>
                  </a:lnTo>
                  <a:lnTo>
                    <a:pt x="253" y="1245"/>
                  </a:lnTo>
                  <a:lnTo>
                    <a:pt x="253" y="1245"/>
                  </a:lnTo>
                  <a:lnTo>
                    <a:pt x="253" y="1245"/>
                  </a:lnTo>
                  <a:lnTo>
                    <a:pt x="256" y="1243"/>
                  </a:lnTo>
                  <a:lnTo>
                    <a:pt x="258" y="1243"/>
                  </a:lnTo>
                  <a:lnTo>
                    <a:pt x="260" y="1243"/>
                  </a:lnTo>
                  <a:lnTo>
                    <a:pt x="263" y="1243"/>
                  </a:lnTo>
                  <a:lnTo>
                    <a:pt x="263" y="1243"/>
                  </a:lnTo>
                  <a:lnTo>
                    <a:pt x="265" y="1240"/>
                  </a:lnTo>
                  <a:lnTo>
                    <a:pt x="263" y="1240"/>
                  </a:lnTo>
                  <a:lnTo>
                    <a:pt x="263" y="1238"/>
                  </a:lnTo>
                  <a:lnTo>
                    <a:pt x="263" y="1238"/>
                  </a:lnTo>
                  <a:lnTo>
                    <a:pt x="265" y="1236"/>
                  </a:lnTo>
                  <a:lnTo>
                    <a:pt x="265" y="1233"/>
                  </a:lnTo>
                  <a:lnTo>
                    <a:pt x="265" y="1233"/>
                  </a:lnTo>
                  <a:lnTo>
                    <a:pt x="268" y="1231"/>
                  </a:lnTo>
                  <a:lnTo>
                    <a:pt x="270" y="1231"/>
                  </a:lnTo>
                  <a:lnTo>
                    <a:pt x="275" y="1231"/>
                  </a:lnTo>
                  <a:lnTo>
                    <a:pt x="275" y="1231"/>
                  </a:lnTo>
                  <a:lnTo>
                    <a:pt x="277" y="1228"/>
                  </a:lnTo>
                  <a:lnTo>
                    <a:pt x="279" y="1228"/>
                  </a:lnTo>
                  <a:lnTo>
                    <a:pt x="279" y="1226"/>
                  </a:lnTo>
                  <a:lnTo>
                    <a:pt x="282" y="1226"/>
                  </a:lnTo>
                  <a:lnTo>
                    <a:pt x="282" y="1226"/>
                  </a:lnTo>
                  <a:lnTo>
                    <a:pt x="279" y="1224"/>
                  </a:lnTo>
                  <a:lnTo>
                    <a:pt x="279" y="1224"/>
                  </a:lnTo>
                  <a:lnTo>
                    <a:pt x="282" y="1221"/>
                  </a:lnTo>
                  <a:lnTo>
                    <a:pt x="282" y="1221"/>
                  </a:lnTo>
                  <a:lnTo>
                    <a:pt x="284" y="1221"/>
                  </a:lnTo>
                  <a:lnTo>
                    <a:pt x="284" y="1219"/>
                  </a:lnTo>
                  <a:lnTo>
                    <a:pt x="289" y="1219"/>
                  </a:lnTo>
                  <a:lnTo>
                    <a:pt x="289" y="1219"/>
                  </a:lnTo>
                  <a:lnTo>
                    <a:pt x="289" y="1219"/>
                  </a:lnTo>
                  <a:lnTo>
                    <a:pt x="286" y="1217"/>
                  </a:lnTo>
                  <a:lnTo>
                    <a:pt x="286" y="1217"/>
                  </a:lnTo>
                  <a:lnTo>
                    <a:pt x="289" y="1217"/>
                  </a:lnTo>
                  <a:lnTo>
                    <a:pt x="289" y="1217"/>
                  </a:lnTo>
                  <a:lnTo>
                    <a:pt x="291" y="1217"/>
                  </a:lnTo>
                  <a:lnTo>
                    <a:pt x="291" y="1217"/>
                  </a:lnTo>
                  <a:lnTo>
                    <a:pt x="301" y="1217"/>
                  </a:lnTo>
                  <a:lnTo>
                    <a:pt x="301" y="1217"/>
                  </a:lnTo>
                  <a:lnTo>
                    <a:pt x="301" y="1219"/>
                  </a:lnTo>
                  <a:lnTo>
                    <a:pt x="301" y="1219"/>
                  </a:lnTo>
                  <a:lnTo>
                    <a:pt x="301" y="1219"/>
                  </a:lnTo>
                  <a:lnTo>
                    <a:pt x="303" y="1219"/>
                  </a:lnTo>
                  <a:lnTo>
                    <a:pt x="303" y="1219"/>
                  </a:lnTo>
                  <a:lnTo>
                    <a:pt x="303" y="1219"/>
                  </a:lnTo>
                  <a:lnTo>
                    <a:pt x="303" y="1219"/>
                  </a:lnTo>
                  <a:lnTo>
                    <a:pt x="305" y="1219"/>
                  </a:lnTo>
                  <a:lnTo>
                    <a:pt x="305" y="1221"/>
                  </a:lnTo>
                  <a:lnTo>
                    <a:pt x="305" y="1221"/>
                  </a:lnTo>
                  <a:lnTo>
                    <a:pt x="305" y="1221"/>
                  </a:lnTo>
                  <a:lnTo>
                    <a:pt x="305" y="1221"/>
                  </a:lnTo>
                  <a:lnTo>
                    <a:pt x="308" y="1221"/>
                  </a:lnTo>
                  <a:lnTo>
                    <a:pt x="308" y="1219"/>
                  </a:lnTo>
                  <a:lnTo>
                    <a:pt x="308" y="1219"/>
                  </a:lnTo>
                  <a:lnTo>
                    <a:pt x="308" y="1217"/>
                  </a:lnTo>
                  <a:lnTo>
                    <a:pt x="308" y="1217"/>
                  </a:lnTo>
                  <a:lnTo>
                    <a:pt x="308" y="1217"/>
                  </a:lnTo>
                  <a:lnTo>
                    <a:pt x="308" y="1217"/>
                  </a:lnTo>
                  <a:lnTo>
                    <a:pt x="310" y="1217"/>
                  </a:lnTo>
                  <a:lnTo>
                    <a:pt x="310" y="1217"/>
                  </a:lnTo>
                  <a:lnTo>
                    <a:pt x="310" y="1217"/>
                  </a:lnTo>
                  <a:lnTo>
                    <a:pt x="310" y="1219"/>
                  </a:lnTo>
                  <a:lnTo>
                    <a:pt x="310" y="1219"/>
                  </a:lnTo>
                  <a:lnTo>
                    <a:pt x="312" y="1219"/>
                  </a:lnTo>
                  <a:lnTo>
                    <a:pt x="312" y="1219"/>
                  </a:lnTo>
                  <a:lnTo>
                    <a:pt x="312" y="1219"/>
                  </a:lnTo>
                  <a:lnTo>
                    <a:pt x="312" y="1219"/>
                  </a:lnTo>
                  <a:lnTo>
                    <a:pt x="312" y="1217"/>
                  </a:lnTo>
                  <a:lnTo>
                    <a:pt x="312" y="1217"/>
                  </a:lnTo>
                  <a:lnTo>
                    <a:pt x="312" y="1217"/>
                  </a:lnTo>
                  <a:lnTo>
                    <a:pt x="312" y="1214"/>
                  </a:lnTo>
                  <a:lnTo>
                    <a:pt x="312" y="1212"/>
                  </a:lnTo>
                  <a:lnTo>
                    <a:pt x="315" y="1212"/>
                  </a:lnTo>
                  <a:lnTo>
                    <a:pt x="315" y="1212"/>
                  </a:lnTo>
                  <a:lnTo>
                    <a:pt x="317" y="1214"/>
                  </a:lnTo>
                  <a:lnTo>
                    <a:pt x="320" y="1214"/>
                  </a:lnTo>
                  <a:lnTo>
                    <a:pt x="320" y="1212"/>
                  </a:lnTo>
                  <a:lnTo>
                    <a:pt x="322" y="1212"/>
                  </a:lnTo>
                  <a:lnTo>
                    <a:pt x="322" y="1212"/>
                  </a:lnTo>
                  <a:lnTo>
                    <a:pt x="320" y="1212"/>
                  </a:lnTo>
                  <a:lnTo>
                    <a:pt x="320" y="1212"/>
                  </a:lnTo>
                  <a:lnTo>
                    <a:pt x="317" y="1212"/>
                  </a:lnTo>
                  <a:lnTo>
                    <a:pt x="317" y="1209"/>
                  </a:lnTo>
                  <a:lnTo>
                    <a:pt x="317" y="1207"/>
                  </a:lnTo>
                  <a:lnTo>
                    <a:pt x="317" y="1207"/>
                  </a:lnTo>
                  <a:lnTo>
                    <a:pt x="317" y="1205"/>
                  </a:lnTo>
                  <a:lnTo>
                    <a:pt x="320" y="1205"/>
                  </a:lnTo>
                  <a:lnTo>
                    <a:pt x="320" y="1202"/>
                  </a:lnTo>
                  <a:lnTo>
                    <a:pt x="322" y="1202"/>
                  </a:lnTo>
                  <a:lnTo>
                    <a:pt x="322" y="1198"/>
                  </a:lnTo>
                  <a:lnTo>
                    <a:pt x="322" y="1198"/>
                  </a:lnTo>
                  <a:lnTo>
                    <a:pt x="324" y="1198"/>
                  </a:lnTo>
                  <a:lnTo>
                    <a:pt x="324" y="1198"/>
                  </a:lnTo>
                  <a:lnTo>
                    <a:pt x="324" y="1195"/>
                  </a:lnTo>
                  <a:lnTo>
                    <a:pt x="324" y="1195"/>
                  </a:lnTo>
                  <a:lnTo>
                    <a:pt x="327" y="1195"/>
                  </a:lnTo>
                  <a:lnTo>
                    <a:pt x="329" y="1193"/>
                  </a:lnTo>
                  <a:lnTo>
                    <a:pt x="331" y="1193"/>
                  </a:lnTo>
                  <a:lnTo>
                    <a:pt x="334" y="1188"/>
                  </a:lnTo>
                  <a:lnTo>
                    <a:pt x="334" y="1188"/>
                  </a:lnTo>
                  <a:lnTo>
                    <a:pt x="336" y="1188"/>
                  </a:lnTo>
                  <a:lnTo>
                    <a:pt x="339" y="1188"/>
                  </a:lnTo>
                  <a:lnTo>
                    <a:pt x="341" y="1188"/>
                  </a:lnTo>
                  <a:lnTo>
                    <a:pt x="341" y="1186"/>
                  </a:lnTo>
                  <a:lnTo>
                    <a:pt x="343" y="1186"/>
                  </a:lnTo>
                  <a:lnTo>
                    <a:pt x="343" y="1186"/>
                  </a:lnTo>
                  <a:lnTo>
                    <a:pt x="343" y="1186"/>
                  </a:lnTo>
                  <a:lnTo>
                    <a:pt x="346" y="1186"/>
                  </a:lnTo>
                  <a:lnTo>
                    <a:pt x="346" y="1186"/>
                  </a:lnTo>
                  <a:lnTo>
                    <a:pt x="346" y="1186"/>
                  </a:lnTo>
                  <a:lnTo>
                    <a:pt x="348" y="1186"/>
                  </a:lnTo>
                  <a:lnTo>
                    <a:pt x="348" y="1186"/>
                  </a:lnTo>
                  <a:lnTo>
                    <a:pt x="350" y="1186"/>
                  </a:lnTo>
                  <a:lnTo>
                    <a:pt x="353" y="1186"/>
                  </a:lnTo>
                  <a:lnTo>
                    <a:pt x="353" y="1186"/>
                  </a:lnTo>
                  <a:lnTo>
                    <a:pt x="357" y="1186"/>
                  </a:lnTo>
                  <a:lnTo>
                    <a:pt x="362" y="1188"/>
                  </a:lnTo>
                  <a:lnTo>
                    <a:pt x="362" y="1188"/>
                  </a:lnTo>
                  <a:lnTo>
                    <a:pt x="365" y="1188"/>
                  </a:lnTo>
                  <a:lnTo>
                    <a:pt x="369" y="1186"/>
                  </a:lnTo>
                  <a:lnTo>
                    <a:pt x="372" y="1186"/>
                  </a:lnTo>
                  <a:lnTo>
                    <a:pt x="372" y="1186"/>
                  </a:lnTo>
                  <a:lnTo>
                    <a:pt x="372" y="1183"/>
                  </a:lnTo>
                  <a:lnTo>
                    <a:pt x="372" y="1183"/>
                  </a:lnTo>
                  <a:lnTo>
                    <a:pt x="372" y="1183"/>
                  </a:lnTo>
                  <a:lnTo>
                    <a:pt x="372" y="1183"/>
                  </a:lnTo>
                  <a:lnTo>
                    <a:pt x="372" y="1183"/>
                  </a:lnTo>
                  <a:lnTo>
                    <a:pt x="381" y="1183"/>
                  </a:lnTo>
                  <a:lnTo>
                    <a:pt x="381" y="1183"/>
                  </a:lnTo>
                  <a:lnTo>
                    <a:pt x="383" y="1183"/>
                  </a:lnTo>
                  <a:lnTo>
                    <a:pt x="383" y="1183"/>
                  </a:lnTo>
                  <a:lnTo>
                    <a:pt x="386" y="1181"/>
                  </a:lnTo>
                  <a:lnTo>
                    <a:pt x="386" y="1181"/>
                  </a:lnTo>
                  <a:lnTo>
                    <a:pt x="388" y="1181"/>
                  </a:lnTo>
                  <a:lnTo>
                    <a:pt x="391" y="1181"/>
                  </a:lnTo>
                  <a:lnTo>
                    <a:pt x="391" y="1181"/>
                  </a:lnTo>
                  <a:lnTo>
                    <a:pt x="393" y="1181"/>
                  </a:lnTo>
                  <a:lnTo>
                    <a:pt x="393" y="1181"/>
                  </a:lnTo>
                  <a:lnTo>
                    <a:pt x="393" y="1181"/>
                  </a:lnTo>
                  <a:lnTo>
                    <a:pt x="395" y="1181"/>
                  </a:lnTo>
                  <a:lnTo>
                    <a:pt x="398" y="1181"/>
                  </a:lnTo>
                  <a:lnTo>
                    <a:pt x="398" y="1181"/>
                  </a:lnTo>
                  <a:lnTo>
                    <a:pt x="398" y="1181"/>
                  </a:lnTo>
                  <a:lnTo>
                    <a:pt x="400" y="1181"/>
                  </a:lnTo>
                  <a:lnTo>
                    <a:pt x="400" y="1181"/>
                  </a:lnTo>
                  <a:lnTo>
                    <a:pt x="400" y="1181"/>
                  </a:lnTo>
                  <a:lnTo>
                    <a:pt x="402" y="1181"/>
                  </a:lnTo>
                  <a:lnTo>
                    <a:pt x="402" y="1181"/>
                  </a:lnTo>
                  <a:lnTo>
                    <a:pt x="405" y="1181"/>
                  </a:lnTo>
                  <a:lnTo>
                    <a:pt x="407" y="1179"/>
                  </a:lnTo>
                  <a:lnTo>
                    <a:pt x="410" y="1179"/>
                  </a:lnTo>
                  <a:lnTo>
                    <a:pt x="410" y="1179"/>
                  </a:lnTo>
                  <a:lnTo>
                    <a:pt x="417" y="1179"/>
                  </a:lnTo>
                  <a:lnTo>
                    <a:pt x="419" y="1179"/>
                  </a:lnTo>
                  <a:lnTo>
                    <a:pt x="419" y="1179"/>
                  </a:lnTo>
                  <a:lnTo>
                    <a:pt x="421" y="1179"/>
                  </a:lnTo>
                  <a:lnTo>
                    <a:pt x="421" y="1181"/>
                  </a:lnTo>
                  <a:lnTo>
                    <a:pt x="421" y="1181"/>
                  </a:lnTo>
                  <a:lnTo>
                    <a:pt x="424" y="1181"/>
                  </a:lnTo>
                  <a:lnTo>
                    <a:pt x="424" y="1181"/>
                  </a:lnTo>
                  <a:lnTo>
                    <a:pt x="424" y="1183"/>
                  </a:lnTo>
                  <a:lnTo>
                    <a:pt x="426" y="1183"/>
                  </a:lnTo>
                  <a:lnTo>
                    <a:pt x="426" y="1181"/>
                  </a:lnTo>
                  <a:lnTo>
                    <a:pt x="426" y="1181"/>
                  </a:lnTo>
                  <a:lnTo>
                    <a:pt x="426" y="1181"/>
                  </a:lnTo>
                  <a:lnTo>
                    <a:pt x="426" y="1181"/>
                  </a:lnTo>
                  <a:lnTo>
                    <a:pt x="428" y="1181"/>
                  </a:lnTo>
                  <a:lnTo>
                    <a:pt x="428" y="1181"/>
                  </a:lnTo>
                  <a:lnTo>
                    <a:pt x="428" y="1181"/>
                  </a:lnTo>
                  <a:lnTo>
                    <a:pt x="431" y="1181"/>
                  </a:lnTo>
                  <a:lnTo>
                    <a:pt x="431" y="1183"/>
                  </a:lnTo>
                  <a:lnTo>
                    <a:pt x="433" y="1183"/>
                  </a:lnTo>
                  <a:lnTo>
                    <a:pt x="433" y="1183"/>
                  </a:lnTo>
                  <a:lnTo>
                    <a:pt x="436" y="1183"/>
                  </a:lnTo>
                  <a:lnTo>
                    <a:pt x="436" y="1183"/>
                  </a:lnTo>
                  <a:lnTo>
                    <a:pt x="436" y="1181"/>
                  </a:lnTo>
                  <a:lnTo>
                    <a:pt x="438" y="1181"/>
                  </a:lnTo>
                  <a:lnTo>
                    <a:pt x="440" y="1179"/>
                  </a:lnTo>
                  <a:lnTo>
                    <a:pt x="440" y="1179"/>
                  </a:lnTo>
                  <a:lnTo>
                    <a:pt x="443" y="1179"/>
                  </a:lnTo>
                  <a:lnTo>
                    <a:pt x="443" y="1179"/>
                  </a:lnTo>
                  <a:lnTo>
                    <a:pt x="443" y="1179"/>
                  </a:lnTo>
                  <a:lnTo>
                    <a:pt x="445" y="1181"/>
                  </a:lnTo>
                  <a:lnTo>
                    <a:pt x="445" y="1181"/>
                  </a:lnTo>
                  <a:lnTo>
                    <a:pt x="445" y="1183"/>
                  </a:lnTo>
                  <a:lnTo>
                    <a:pt x="445" y="1183"/>
                  </a:lnTo>
                  <a:lnTo>
                    <a:pt x="445" y="1186"/>
                  </a:lnTo>
                  <a:lnTo>
                    <a:pt x="447" y="1188"/>
                  </a:lnTo>
                  <a:lnTo>
                    <a:pt x="447" y="1188"/>
                  </a:lnTo>
                  <a:lnTo>
                    <a:pt x="445" y="1191"/>
                  </a:lnTo>
                  <a:lnTo>
                    <a:pt x="445" y="1191"/>
                  </a:lnTo>
                  <a:lnTo>
                    <a:pt x="447" y="1191"/>
                  </a:lnTo>
                  <a:lnTo>
                    <a:pt x="452" y="1191"/>
                  </a:lnTo>
                  <a:lnTo>
                    <a:pt x="452" y="1191"/>
                  </a:lnTo>
                  <a:lnTo>
                    <a:pt x="452" y="1191"/>
                  </a:lnTo>
                  <a:lnTo>
                    <a:pt x="452" y="1191"/>
                  </a:lnTo>
                  <a:lnTo>
                    <a:pt x="452" y="1188"/>
                  </a:lnTo>
                  <a:lnTo>
                    <a:pt x="452" y="1191"/>
                  </a:lnTo>
                  <a:lnTo>
                    <a:pt x="454" y="1191"/>
                  </a:lnTo>
                  <a:lnTo>
                    <a:pt x="454" y="1191"/>
                  </a:lnTo>
                  <a:lnTo>
                    <a:pt x="454" y="1191"/>
                  </a:lnTo>
                  <a:lnTo>
                    <a:pt x="454" y="1188"/>
                  </a:lnTo>
                  <a:lnTo>
                    <a:pt x="454" y="1188"/>
                  </a:lnTo>
                  <a:lnTo>
                    <a:pt x="457" y="1186"/>
                  </a:lnTo>
                  <a:lnTo>
                    <a:pt x="457" y="1186"/>
                  </a:lnTo>
                  <a:lnTo>
                    <a:pt x="459" y="1183"/>
                  </a:lnTo>
                  <a:lnTo>
                    <a:pt x="462" y="1183"/>
                  </a:lnTo>
                  <a:lnTo>
                    <a:pt x="466" y="1186"/>
                  </a:lnTo>
                  <a:lnTo>
                    <a:pt x="466" y="1186"/>
                  </a:lnTo>
                  <a:lnTo>
                    <a:pt x="469" y="1186"/>
                  </a:lnTo>
                  <a:lnTo>
                    <a:pt x="469" y="1186"/>
                  </a:lnTo>
                  <a:lnTo>
                    <a:pt x="469" y="1186"/>
                  </a:lnTo>
                  <a:lnTo>
                    <a:pt x="469" y="1186"/>
                  </a:lnTo>
                  <a:lnTo>
                    <a:pt x="469" y="1186"/>
                  </a:lnTo>
                  <a:lnTo>
                    <a:pt x="469" y="1188"/>
                  </a:lnTo>
                  <a:lnTo>
                    <a:pt x="471" y="1186"/>
                  </a:lnTo>
                  <a:lnTo>
                    <a:pt x="471" y="1186"/>
                  </a:lnTo>
                  <a:lnTo>
                    <a:pt x="471" y="1186"/>
                  </a:lnTo>
                  <a:lnTo>
                    <a:pt x="471" y="1183"/>
                  </a:lnTo>
                  <a:lnTo>
                    <a:pt x="471" y="1183"/>
                  </a:lnTo>
                  <a:lnTo>
                    <a:pt x="473" y="1183"/>
                  </a:lnTo>
                  <a:lnTo>
                    <a:pt x="478" y="1183"/>
                  </a:lnTo>
                  <a:lnTo>
                    <a:pt x="481" y="1183"/>
                  </a:lnTo>
                  <a:lnTo>
                    <a:pt x="481" y="1183"/>
                  </a:lnTo>
                  <a:lnTo>
                    <a:pt x="481" y="1183"/>
                  </a:lnTo>
                  <a:lnTo>
                    <a:pt x="483" y="1183"/>
                  </a:lnTo>
                  <a:lnTo>
                    <a:pt x="483" y="1183"/>
                  </a:lnTo>
                  <a:lnTo>
                    <a:pt x="483" y="1183"/>
                  </a:lnTo>
                  <a:lnTo>
                    <a:pt x="485" y="1183"/>
                  </a:lnTo>
                  <a:lnTo>
                    <a:pt x="490" y="1181"/>
                  </a:lnTo>
                  <a:lnTo>
                    <a:pt x="490" y="1181"/>
                  </a:lnTo>
                  <a:lnTo>
                    <a:pt x="492" y="1181"/>
                  </a:lnTo>
                  <a:lnTo>
                    <a:pt x="492" y="1181"/>
                  </a:lnTo>
                  <a:lnTo>
                    <a:pt x="495" y="1181"/>
                  </a:lnTo>
                  <a:lnTo>
                    <a:pt x="495" y="1183"/>
                  </a:lnTo>
                  <a:lnTo>
                    <a:pt x="497" y="1183"/>
                  </a:lnTo>
                  <a:lnTo>
                    <a:pt x="497" y="1186"/>
                  </a:lnTo>
                  <a:lnTo>
                    <a:pt x="497" y="1191"/>
                  </a:lnTo>
                  <a:lnTo>
                    <a:pt x="499" y="1191"/>
                  </a:lnTo>
                  <a:lnTo>
                    <a:pt x="499" y="1191"/>
                  </a:lnTo>
                  <a:lnTo>
                    <a:pt x="499" y="1191"/>
                  </a:lnTo>
                  <a:lnTo>
                    <a:pt x="502" y="1191"/>
                  </a:lnTo>
                  <a:lnTo>
                    <a:pt x="502" y="1188"/>
                  </a:lnTo>
                  <a:lnTo>
                    <a:pt x="502" y="1188"/>
                  </a:lnTo>
                  <a:lnTo>
                    <a:pt x="502" y="1188"/>
                  </a:lnTo>
                  <a:lnTo>
                    <a:pt x="502" y="1191"/>
                  </a:lnTo>
                  <a:lnTo>
                    <a:pt x="502" y="1191"/>
                  </a:lnTo>
                  <a:lnTo>
                    <a:pt x="504" y="1188"/>
                  </a:lnTo>
                  <a:lnTo>
                    <a:pt x="507" y="1186"/>
                  </a:lnTo>
                  <a:lnTo>
                    <a:pt x="509" y="1183"/>
                  </a:lnTo>
                  <a:lnTo>
                    <a:pt x="509" y="1183"/>
                  </a:lnTo>
                  <a:lnTo>
                    <a:pt x="514" y="1183"/>
                  </a:lnTo>
                  <a:lnTo>
                    <a:pt x="514" y="1183"/>
                  </a:lnTo>
                  <a:lnTo>
                    <a:pt x="514" y="1186"/>
                  </a:lnTo>
                  <a:lnTo>
                    <a:pt x="516" y="1186"/>
                  </a:lnTo>
                  <a:lnTo>
                    <a:pt x="516" y="1186"/>
                  </a:lnTo>
                  <a:lnTo>
                    <a:pt x="516" y="1186"/>
                  </a:lnTo>
                  <a:lnTo>
                    <a:pt x="518" y="1183"/>
                  </a:lnTo>
                  <a:lnTo>
                    <a:pt x="521" y="1183"/>
                  </a:lnTo>
                  <a:lnTo>
                    <a:pt x="521" y="1183"/>
                  </a:lnTo>
                  <a:lnTo>
                    <a:pt x="521" y="1183"/>
                  </a:lnTo>
                  <a:lnTo>
                    <a:pt x="523" y="1181"/>
                  </a:lnTo>
                  <a:lnTo>
                    <a:pt x="523" y="1181"/>
                  </a:lnTo>
                  <a:lnTo>
                    <a:pt x="523" y="1181"/>
                  </a:lnTo>
                  <a:lnTo>
                    <a:pt x="523" y="1179"/>
                  </a:lnTo>
                  <a:lnTo>
                    <a:pt x="526" y="1179"/>
                  </a:lnTo>
                  <a:lnTo>
                    <a:pt x="528" y="1179"/>
                  </a:lnTo>
                  <a:lnTo>
                    <a:pt x="528" y="1176"/>
                  </a:lnTo>
                  <a:lnTo>
                    <a:pt x="528" y="1176"/>
                  </a:lnTo>
                  <a:lnTo>
                    <a:pt x="528" y="1176"/>
                  </a:lnTo>
                  <a:lnTo>
                    <a:pt x="528" y="1176"/>
                  </a:lnTo>
                  <a:lnTo>
                    <a:pt x="528" y="1176"/>
                  </a:lnTo>
                  <a:lnTo>
                    <a:pt x="528" y="1174"/>
                  </a:lnTo>
                  <a:lnTo>
                    <a:pt x="528" y="1172"/>
                  </a:lnTo>
                  <a:lnTo>
                    <a:pt x="533" y="1169"/>
                  </a:lnTo>
                  <a:lnTo>
                    <a:pt x="535" y="1167"/>
                  </a:lnTo>
                  <a:lnTo>
                    <a:pt x="535" y="1167"/>
                  </a:lnTo>
                  <a:lnTo>
                    <a:pt x="535" y="1167"/>
                  </a:lnTo>
                  <a:lnTo>
                    <a:pt x="535" y="1167"/>
                  </a:lnTo>
                  <a:lnTo>
                    <a:pt x="535" y="1167"/>
                  </a:lnTo>
                  <a:lnTo>
                    <a:pt x="535" y="1167"/>
                  </a:lnTo>
                  <a:lnTo>
                    <a:pt x="535" y="1167"/>
                  </a:lnTo>
                  <a:lnTo>
                    <a:pt x="535" y="1165"/>
                  </a:lnTo>
                  <a:lnTo>
                    <a:pt x="537" y="1165"/>
                  </a:lnTo>
                  <a:lnTo>
                    <a:pt x="537" y="1165"/>
                  </a:lnTo>
                  <a:lnTo>
                    <a:pt x="540" y="1165"/>
                  </a:lnTo>
                  <a:lnTo>
                    <a:pt x="540" y="1162"/>
                  </a:lnTo>
                  <a:lnTo>
                    <a:pt x="540" y="1160"/>
                  </a:lnTo>
                  <a:lnTo>
                    <a:pt x="540" y="1160"/>
                  </a:lnTo>
                  <a:lnTo>
                    <a:pt x="542" y="1157"/>
                  </a:lnTo>
                  <a:lnTo>
                    <a:pt x="542" y="1155"/>
                  </a:lnTo>
                  <a:lnTo>
                    <a:pt x="542" y="1153"/>
                  </a:lnTo>
                  <a:lnTo>
                    <a:pt x="542" y="1153"/>
                  </a:lnTo>
                  <a:lnTo>
                    <a:pt x="542" y="1153"/>
                  </a:lnTo>
                  <a:lnTo>
                    <a:pt x="542" y="1153"/>
                  </a:lnTo>
                  <a:lnTo>
                    <a:pt x="542" y="1153"/>
                  </a:lnTo>
                  <a:lnTo>
                    <a:pt x="544" y="1148"/>
                  </a:lnTo>
                  <a:lnTo>
                    <a:pt x="544" y="1146"/>
                  </a:lnTo>
                  <a:lnTo>
                    <a:pt x="544" y="1146"/>
                  </a:lnTo>
                  <a:lnTo>
                    <a:pt x="547" y="1146"/>
                  </a:lnTo>
                  <a:lnTo>
                    <a:pt x="547" y="1141"/>
                  </a:lnTo>
                  <a:lnTo>
                    <a:pt x="547" y="1141"/>
                  </a:lnTo>
                  <a:lnTo>
                    <a:pt x="549" y="1138"/>
                  </a:lnTo>
                  <a:lnTo>
                    <a:pt x="552" y="1134"/>
                  </a:lnTo>
                  <a:lnTo>
                    <a:pt x="552" y="1134"/>
                  </a:lnTo>
                  <a:lnTo>
                    <a:pt x="554" y="1131"/>
                  </a:lnTo>
                  <a:lnTo>
                    <a:pt x="554" y="1131"/>
                  </a:lnTo>
                  <a:lnTo>
                    <a:pt x="556" y="1131"/>
                  </a:lnTo>
                  <a:lnTo>
                    <a:pt x="556" y="1129"/>
                  </a:lnTo>
                  <a:lnTo>
                    <a:pt x="559" y="1129"/>
                  </a:lnTo>
                  <a:lnTo>
                    <a:pt x="561" y="1129"/>
                  </a:lnTo>
                  <a:lnTo>
                    <a:pt x="568" y="1127"/>
                  </a:lnTo>
                  <a:lnTo>
                    <a:pt x="578" y="1124"/>
                  </a:lnTo>
                  <a:lnTo>
                    <a:pt x="580" y="1124"/>
                  </a:lnTo>
                  <a:lnTo>
                    <a:pt x="585" y="1122"/>
                  </a:lnTo>
                  <a:lnTo>
                    <a:pt x="587" y="1122"/>
                  </a:lnTo>
                  <a:lnTo>
                    <a:pt x="592" y="1115"/>
                  </a:lnTo>
                  <a:lnTo>
                    <a:pt x="594" y="1115"/>
                  </a:lnTo>
                  <a:lnTo>
                    <a:pt x="594" y="1115"/>
                  </a:lnTo>
                  <a:lnTo>
                    <a:pt x="597" y="1115"/>
                  </a:lnTo>
                  <a:lnTo>
                    <a:pt x="606" y="1110"/>
                  </a:lnTo>
                  <a:lnTo>
                    <a:pt x="611" y="1108"/>
                  </a:lnTo>
                  <a:lnTo>
                    <a:pt x="615" y="1105"/>
                  </a:lnTo>
                  <a:lnTo>
                    <a:pt x="620" y="1105"/>
                  </a:lnTo>
                  <a:lnTo>
                    <a:pt x="627" y="1098"/>
                  </a:lnTo>
                  <a:lnTo>
                    <a:pt x="632" y="1093"/>
                  </a:lnTo>
                  <a:lnTo>
                    <a:pt x="637" y="1091"/>
                  </a:lnTo>
                  <a:lnTo>
                    <a:pt x="639" y="1091"/>
                  </a:lnTo>
                  <a:lnTo>
                    <a:pt x="641" y="1089"/>
                  </a:lnTo>
                  <a:lnTo>
                    <a:pt x="644" y="1089"/>
                  </a:lnTo>
                  <a:lnTo>
                    <a:pt x="646" y="1089"/>
                  </a:lnTo>
                  <a:lnTo>
                    <a:pt x="649" y="1089"/>
                  </a:lnTo>
                  <a:lnTo>
                    <a:pt x="649" y="1089"/>
                  </a:lnTo>
                  <a:lnTo>
                    <a:pt x="649" y="1086"/>
                  </a:lnTo>
                  <a:lnTo>
                    <a:pt x="651" y="1086"/>
                  </a:lnTo>
                  <a:lnTo>
                    <a:pt x="651" y="1086"/>
                  </a:lnTo>
                  <a:lnTo>
                    <a:pt x="653" y="1086"/>
                  </a:lnTo>
                  <a:lnTo>
                    <a:pt x="653" y="1086"/>
                  </a:lnTo>
                  <a:lnTo>
                    <a:pt x="656" y="1086"/>
                  </a:lnTo>
                  <a:lnTo>
                    <a:pt x="658" y="1086"/>
                  </a:lnTo>
                  <a:lnTo>
                    <a:pt x="660" y="1089"/>
                  </a:lnTo>
                  <a:lnTo>
                    <a:pt x="677" y="1091"/>
                  </a:lnTo>
                  <a:lnTo>
                    <a:pt x="682" y="1091"/>
                  </a:lnTo>
                  <a:lnTo>
                    <a:pt x="682" y="1089"/>
                  </a:lnTo>
                  <a:lnTo>
                    <a:pt x="684" y="1091"/>
                  </a:lnTo>
                  <a:lnTo>
                    <a:pt x="689" y="1089"/>
                  </a:lnTo>
                  <a:lnTo>
                    <a:pt x="696" y="1091"/>
                  </a:lnTo>
                  <a:lnTo>
                    <a:pt x="696" y="1089"/>
                  </a:lnTo>
                  <a:lnTo>
                    <a:pt x="696" y="1089"/>
                  </a:lnTo>
                  <a:lnTo>
                    <a:pt x="698" y="1089"/>
                  </a:lnTo>
                  <a:lnTo>
                    <a:pt x="708" y="1089"/>
                  </a:lnTo>
                  <a:lnTo>
                    <a:pt x="720" y="1084"/>
                  </a:lnTo>
                  <a:lnTo>
                    <a:pt x="720" y="1084"/>
                  </a:lnTo>
                  <a:lnTo>
                    <a:pt x="720" y="1084"/>
                  </a:lnTo>
                  <a:lnTo>
                    <a:pt x="720" y="1084"/>
                  </a:lnTo>
                  <a:lnTo>
                    <a:pt x="722" y="1084"/>
                  </a:lnTo>
                  <a:lnTo>
                    <a:pt x="731" y="1079"/>
                  </a:lnTo>
                  <a:lnTo>
                    <a:pt x="743" y="1077"/>
                  </a:lnTo>
                  <a:lnTo>
                    <a:pt x="753" y="1072"/>
                  </a:lnTo>
                  <a:lnTo>
                    <a:pt x="776" y="1063"/>
                  </a:lnTo>
                  <a:lnTo>
                    <a:pt x="779" y="1060"/>
                  </a:lnTo>
                  <a:lnTo>
                    <a:pt x="781" y="1060"/>
                  </a:lnTo>
                  <a:lnTo>
                    <a:pt x="781" y="1060"/>
                  </a:lnTo>
                  <a:lnTo>
                    <a:pt x="791" y="1056"/>
                  </a:lnTo>
                  <a:lnTo>
                    <a:pt x="793" y="1053"/>
                  </a:lnTo>
                  <a:lnTo>
                    <a:pt x="793" y="1053"/>
                  </a:lnTo>
                  <a:lnTo>
                    <a:pt x="793" y="1053"/>
                  </a:lnTo>
                  <a:lnTo>
                    <a:pt x="795" y="1034"/>
                  </a:lnTo>
                  <a:lnTo>
                    <a:pt x="795" y="1013"/>
                  </a:lnTo>
                  <a:lnTo>
                    <a:pt x="798" y="992"/>
                  </a:lnTo>
                  <a:lnTo>
                    <a:pt x="798" y="970"/>
                  </a:lnTo>
                  <a:lnTo>
                    <a:pt x="798" y="951"/>
                  </a:lnTo>
                  <a:lnTo>
                    <a:pt x="800" y="930"/>
                  </a:lnTo>
                  <a:lnTo>
                    <a:pt x="800" y="909"/>
                  </a:lnTo>
                  <a:lnTo>
                    <a:pt x="802" y="887"/>
                  </a:lnTo>
                  <a:lnTo>
                    <a:pt x="802" y="866"/>
                  </a:lnTo>
                  <a:lnTo>
                    <a:pt x="805" y="847"/>
                  </a:lnTo>
                  <a:lnTo>
                    <a:pt x="805" y="826"/>
                  </a:lnTo>
                  <a:lnTo>
                    <a:pt x="805" y="805"/>
                  </a:lnTo>
                  <a:lnTo>
                    <a:pt x="807" y="783"/>
                  </a:lnTo>
                  <a:lnTo>
                    <a:pt x="807" y="762"/>
                  </a:lnTo>
                  <a:lnTo>
                    <a:pt x="807" y="741"/>
                  </a:lnTo>
                  <a:lnTo>
                    <a:pt x="810" y="722"/>
                  </a:lnTo>
                  <a:lnTo>
                    <a:pt x="810" y="700"/>
                  </a:lnTo>
                  <a:lnTo>
                    <a:pt x="810" y="679"/>
                  </a:lnTo>
                  <a:lnTo>
                    <a:pt x="812" y="660"/>
                  </a:lnTo>
                  <a:lnTo>
                    <a:pt x="812" y="639"/>
                  </a:lnTo>
                  <a:lnTo>
                    <a:pt x="812" y="618"/>
                  </a:lnTo>
                  <a:lnTo>
                    <a:pt x="814" y="599"/>
                  </a:lnTo>
                  <a:lnTo>
                    <a:pt x="814" y="577"/>
                  </a:lnTo>
                  <a:lnTo>
                    <a:pt x="814" y="558"/>
                  </a:lnTo>
                  <a:lnTo>
                    <a:pt x="817" y="537"/>
                  </a:lnTo>
                  <a:lnTo>
                    <a:pt x="817" y="516"/>
                  </a:lnTo>
                  <a:lnTo>
                    <a:pt x="817" y="497"/>
                  </a:lnTo>
                  <a:lnTo>
                    <a:pt x="817" y="476"/>
                  </a:lnTo>
                  <a:lnTo>
                    <a:pt x="819" y="457"/>
                  </a:lnTo>
                  <a:lnTo>
                    <a:pt x="819" y="435"/>
                  </a:lnTo>
                  <a:lnTo>
                    <a:pt x="819" y="414"/>
                  </a:lnTo>
                  <a:lnTo>
                    <a:pt x="819" y="395"/>
                  </a:lnTo>
                  <a:lnTo>
                    <a:pt x="821" y="374"/>
                  </a:lnTo>
                  <a:lnTo>
                    <a:pt x="821" y="352"/>
                  </a:lnTo>
                  <a:lnTo>
                    <a:pt x="821" y="333"/>
                  </a:lnTo>
                  <a:lnTo>
                    <a:pt x="821" y="312"/>
                  </a:lnTo>
                  <a:lnTo>
                    <a:pt x="821" y="293"/>
                  </a:lnTo>
                  <a:lnTo>
                    <a:pt x="824" y="272"/>
                  </a:lnTo>
                  <a:lnTo>
                    <a:pt x="824" y="251"/>
                  </a:lnTo>
                  <a:lnTo>
                    <a:pt x="824" y="232"/>
                  </a:lnTo>
                  <a:lnTo>
                    <a:pt x="824" y="210"/>
                  </a:lnTo>
                  <a:lnTo>
                    <a:pt x="826" y="189"/>
                  </a:lnTo>
                  <a:lnTo>
                    <a:pt x="826" y="170"/>
                  </a:lnTo>
                  <a:lnTo>
                    <a:pt x="826" y="149"/>
                  </a:lnTo>
                  <a:lnTo>
                    <a:pt x="826" y="130"/>
                  </a:lnTo>
                  <a:lnTo>
                    <a:pt x="826" y="109"/>
                  </a:lnTo>
                  <a:lnTo>
                    <a:pt x="828" y="87"/>
                  </a:lnTo>
                  <a:lnTo>
                    <a:pt x="828" y="68"/>
                  </a:lnTo>
                  <a:lnTo>
                    <a:pt x="828" y="68"/>
                  </a:lnTo>
                  <a:lnTo>
                    <a:pt x="828" y="68"/>
                  </a:lnTo>
                  <a:lnTo>
                    <a:pt x="828" y="68"/>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2" name="Freeform 14"/>
            <p:cNvSpPr>
              <a:spLocks noEditPoints="1"/>
            </p:cNvSpPr>
            <p:nvPr/>
          </p:nvSpPr>
          <p:spPr bwMode="auto">
            <a:xfrm>
              <a:off x="8124107" y="4353404"/>
              <a:ext cx="765707" cy="538443"/>
            </a:xfrm>
            <a:custGeom>
              <a:avLst/>
              <a:gdLst>
                <a:gd name="T0" fmla="*/ 267 w 438"/>
                <a:gd name="T1" fmla="*/ 287 h 308"/>
                <a:gd name="T2" fmla="*/ 206 w 438"/>
                <a:gd name="T3" fmla="*/ 268 h 308"/>
                <a:gd name="T4" fmla="*/ 199 w 438"/>
                <a:gd name="T5" fmla="*/ 272 h 308"/>
                <a:gd name="T6" fmla="*/ 213 w 438"/>
                <a:gd name="T7" fmla="*/ 263 h 308"/>
                <a:gd name="T8" fmla="*/ 203 w 438"/>
                <a:gd name="T9" fmla="*/ 261 h 308"/>
                <a:gd name="T10" fmla="*/ 357 w 438"/>
                <a:gd name="T11" fmla="*/ 168 h 308"/>
                <a:gd name="T12" fmla="*/ 357 w 438"/>
                <a:gd name="T13" fmla="*/ 149 h 308"/>
                <a:gd name="T14" fmla="*/ 355 w 438"/>
                <a:gd name="T15" fmla="*/ 133 h 308"/>
                <a:gd name="T16" fmla="*/ 343 w 438"/>
                <a:gd name="T17" fmla="*/ 116 h 308"/>
                <a:gd name="T18" fmla="*/ 324 w 438"/>
                <a:gd name="T19" fmla="*/ 119 h 308"/>
                <a:gd name="T20" fmla="*/ 310 w 438"/>
                <a:gd name="T21" fmla="*/ 126 h 308"/>
                <a:gd name="T22" fmla="*/ 310 w 438"/>
                <a:gd name="T23" fmla="*/ 135 h 308"/>
                <a:gd name="T24" fmla="*/ 296 w 438"/>
                <a:gd name="T25" fmla="*/ 126 h 308"/>
                <a:gd name="T26" fmla="*/ 279 w 438"/>
                <a:gd name="T27" fmla="*/ 119 h 308"/>
                <a:gd name="T28" fmla="*/ 258 w 438"/>
                <a:gd name="T29" fmla="*/ 121 h 308"/>
                <a:gd name="T30" fmla="*/ 227 w 438"/>
                <a:gd name="T31" fmla="*/ 114 h 308"/>
                <a:gd name="T32" fmla="*/ 203 w 438"/>
                <a:gd name="T33" fmla="*/ 126 h 308"/>
                <a:gd name="T34" fmla="*/ 184 w 438"/>
                <a:gd name="T35" fmla="*/ 119 h 308"/>
                <a:gd name="T36" fmla="*/ 170 w 438"/>
                <a:gd name="T37" fmla="*/ 102 h 308"/>
                <a:gd name="T38" fmla="*/ 147 w 438"/>
                <a:gd name="T39" fmla="*/ 83 h 308"/>
                <a:gd name="T40" fmla="*/ 135 w 438"/>
                <a:gd name="T41" fmla="*/ 66 h 308"/>
                <a:gd name="T42" fmla="*/ 137 w 438"/>
                <a:gd name="T43" fmla="*/ 50 h 308"/>
                <a:gd name="T44" fmla="*/ 121 w 438"/>
                <a:gd name="T45" fmla="*/ 43 h 308"/>
                <a:gd name="T46" fmla="*/ 111 w 438"/>
                <a:gd name="T47" fmla="*/ 36 h 308"/>
                <a:gd name="T48" fmla="*/ 102 w 438"/>
                <a:gd name="T49" fmla="*/ 45 h 308"/>
                <a:gd name="T50" fmla="*/ 95 w 438"/>
                <a:gd name="T51" fmla="*/ 38 h 308"/>
                <a:gd name="T52" fmla="*/ 90 w 438"/>
                <a:gd name="T53" fmla="*/ 19 h 308"/>
                <a:gd name="T54" fmla="*/ 80 w 438"/>
                <a:gd name="T55" fmla="*/ 12 h 308"/>
                <a:gd name="T56" fmla="*/ 57 w 438"/>
                <a:gd name="T57" fmla="*/ 10 h 308"/>
                <a:gd name="T58" fmla="*/ 42 w 438"/>
                <a:gd name="T59" fmla="*/ 10 h 308"/>
                <a:gd name="T60" fmla="*/ 28 w 438"/>
                <a:gd name="T61" fmla="*/ 5 h 308"/>
                <a:gd name="T62" fmla="*/ 16 w 438"/>
                <a:gd name="T63" fmla="*/ 258 h 308"/>
                <a:gd name="T64" fmla="*/ 24 w 438"/>
                <a:gd name="T65" fmla="*/ 263 h 308"/>
                <a:gd name="T66" fmla="*/ 28 w 438"/>
                <a:gd name="T67" fmla="*/ 261 h 308"/>
                <a:gd name="T68" fmla="*/ 66 w 438"/>
                <a:gd name="T69" fmla="*/ 261 h 308"/>
                <a:gd name="T70" fmla="*/ 76 w 438"/>
                <a:gd name="T71" fmla="*/ 265 h 308"/>
                <a:gd name="T72" fmla="*/ 109 w 438"/>
                <a:gd name="T73" fmla="*/ 284 h 308"/>
                <a:gd name="T74" fmla="*/ 123 w 438"/>
                <a:gd name="T75" fmla="*/ 287 h 308"/>
                <a:gd name="T76" fmla="*/ 139 w 438"/>
                <a:gd name="T77" fmla="*/ 275 h 308"/>
                <a:gd name="T78" fmla="*/ 156 w 438"/>
                <a:gd name="T79" fmla="*/ 263 h 308"/>
                <a:gd name="T80" fmla="*/ 177 w 438"/>
                <a:gd name="T81" fmla="*/ 254 h 308"/>
                <a:gd name="T82" fmla="*/ 168 w 438"/>
                <a:gd name="T83" fmla="*/ 246 h 308"/>
                <a:gd name="T84" fmla="*/ 184 w 438"/>
                <a:gd name="T85" fmla="*/ 237 h 308"/>
                <a:gd name="T86" fmla="*/ 199 w 438"/>
                <a:gd name="T87" fmla="*/ 242 h 308"/>
                <a:gd name="T88" fmla="*/ 189 w 438"/>
                <a:gd name="T89" fmla="*/ 261 h 308"/>
                <a:gd name="T90" fmla="*/ 187 w 438"/>
                <a:gd name="T91" fmla="*/ 270 h 308"/>
                <a:gd name="T92" fmla="*/ 201 w 438"/>
                <a:gd name="T93" fmla="*/ 258 h 308"/>
                <a:gd name="T94" fmla="*/ 215 w 438"/>
                <a:gd name="T95" fmla="*/ 254 h 308"/>
                <a:gd name="T96" fmla="*/ 213 w 438"/>
                <a:gd name="T97" fmla="*/ 265 h 308"/>
                <a:gd name="T98" fmla="*/ 220 w 438"/>
                <a:gd name="T99" fmla="*/ 280 h 308"/>
                <a:gd name="T100" fmla="*/ 234 w 438"/>
                <a:gd name="T101" fmla="*/ 294 h 308"/>
                <a:gd name="T102" fmla="*/ 251 w 438"/>
                <a:gd name="T103" fmla="*/ 308 h 308"/>
                <a:gd name="T104" fmla="*/ 255 w 438"/>
                <a:gd name="T105" fmla="*/ 298 h 308"/>
                <a:gd name="T106" fmla="*/ 258 w 438"/>
                <a:gd name="T107" fmla="*/ 287 h 308"/>
                <a:gd name="T108" fmla="*/ 248 w 438"/>
                <a:gd name="T109" fmla="*/ 291 h 308"/>
                <a:gd name="T110" fmla="*/ 253 w 438"/>
                <a:gd name="T111" fmla="*/ 282 h 308"/>
                <a:gd name="T112" fmla="*/ 277 w 438"/>
                <a:gd name="T113" fmla="*/ 280 h 308"/>
                <a:gd name="T114" fmla="*/ 383 w 438"/>
                <a:gd name="T115" fmla="*/ 227 h 308"/>
                <a:gd name="T116" fmla="*/ 414 w 438"/>
                <a:gd name="T117" fmla="*/ 225 h 308"/>
                <a:gd name="T118" fmla="*/ 428 w 438"/>
                <a:gd name="T119" fmla="*/ 211 h 3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8" h="308">
                  <a:moveTo>
                    <a:pt x="267" y="284"/>
                  </a:moveTo>
                  <a:lnTo>
                    <a:pt x="267" y="284"/>
                  </a:lnTo>
                  <a:lnTo>
                    <a:pt x="265" y="284"/>
                  </a:lnTo>
                  <a:lnTo>
                    <a:pt x="265" y="284"/>
                  </a:lnTo>
                  <a:lnTo>
                    <a:pt x="265" y="284"/>
                  </a:lnTo>
                  <a:lnTo>
                    <a:pt x="263" y="284"/>
                  </a:lnTo>
                  <a:lnTo>
                    <a:pt x="260" y="284"/>
                  </a:lnTo>
                  <a:lnTo>
                    <a:pt x="258" y="284"/>
                  </a:lnTo>
                  <a:lnTo>
                    <a:pt x="258" y="284"/>
                  </a:lnTo>
                  <a:lnTo>
                    <a:pt x="260" y="287"/>
                  </a:lnTo>
                  <a:lnTo>
                    <a:pt x="260" y="287"/>
                  </a:lnTo>
                  <a:lnTo>
                    <a:pt x="263" y="287"/>
                  </a:lnTo>
                  <a:lnTo>
                    <a:pt x="263" y="287"/>
                  </a:lnTo>
                  <a:lnTo>
                    <a:pt x="263" y="287"/>
                  </a:lnTo>
                  <a:lnTo>
                    <a:pt x="263" y="287"/>
                  </a:lnTo>
                  <a:lnTo>
                    <a:pt x="265" y="287"/>
                  </a:lnTo>
                  <a:lnTo>
                    <a:pt x="267" y="287"/>
                  </a:lnTo>
                  <a:lnTo>
                    <a:pt x="267" y="287"/>
                  </a:lnTo>
                  <a:lnTo>
                    <a:pt x="267" y="284"/>
                  </a:lnTo>
                  <a:lnTo>
                    <a:pt x="267" y="284"/>
                  </a:lnTo>
                  <a:lnTo>
                    <a:pt x="267" y="284"/>
                  </a:lnTo>
                  <a:lnTo>
                    <a:pt x="267" y="284"/>
                  </a:lnTo>
                  <a:close/>
                  <a:moveTo>
                    <a:pt x="206" y="270"/>
                  </a:moveTo>
                  <a:lnTo>
                    <a:pt x="206" y="270"/>
                  </a:lnTo>
                  <a:lnTo>
                    <a:pt x="206" y="270"/>
                  </a:lnTo>
                  <a:lnTo>
                    <a:pt x="206" y="270"/>
                  </a:lnTo>
                  <a:lnTo>
                    <a:pt x="206" y="270"/>
                  </a:lnTo>
                  <a:lnTo>
                    <a:pt x="206" y="270"/>
                  </a:lnTo>
                  <a:lnTo>
                    <a:pt x="206" y="270"/>
                  </a:lnTo>
                  <a:lnTo>
                    <a:pt x="206" y="270"/>
                  </a:lnTo>
                  <a:lnTo>
                    <a:pt x="206" y="270"/>
                  </a:lnTo>
                  <a:lnTo>
                    <a:pt x="206" y="270"/>
                  </a:lnTo>
                  <a:lnTo>
                    <a:pt x="206" y="268"/>
                  </a:lnTo>
                  <a:lnTo>
                    <a:pt x="206" y="268"/>
                  </a:lnTo>
                  <a:lnTo>
                    <a:pt x="206" y="268"/>
                  </a:lnTo>
                  <a:lnTo>
                    <a:pt x="206" y="268"/>
                  </a:lnTo>
                  <a:lnTo>
                    <a:pt x="206" y="268"/>
                  </a:lnTo>
                  <a:lnTo>
                    <a:pt x="206" y="268"/>
                  </a:lnTo>
                  <a:lnTo>
                    <a:pt x="203" y="268"/>
                  </a:lnTo>
                  <a:lnTo>
                    <a:pt x="203" y="268"/>
                  </a:lnTo>
                  <a:lnTo>
                    <a:pt x="203" y="268"/>
                  </a:lnTo>
                  <a:lnTo>
                    <a:pt x="203" y="268"/>
                  </a:lnTo>
                  <a:lnTo>
                    <a:pt x="201" y="268"/>
                  </a:lnTo>
                  <a:lnTo>
                    <a:pt x="199" y="268"/>
                  </a:lnTo>
                  <a:lnTo>
                    <a:pt x="199" y="268"/>
                  </a:lnTo>
                  <a:lnTo>
                    <a:pt x="196" y="270"/>
                  </a:lnTo>
                  <a:lnTo>
                    <a:pt x="196" y="270"/>
                  </a:lnTo>
                  <a:lnTo>
                    <a:pt x="196" y="272"/>
                  </a:lnTo>
                  <a:lnTo>
                    <a:pt x="196" y="272"/>
                  </a:lnTo>
                  <a:lnTo>
                    <a:pt x="196" y="270"/>
                  </a:lnTo>
                  <a:lnTo>
                    <a:pt x="199" y="270"/>
                  </a:lnTo>
                  <a:lnTo>
                    <a:pt x="199" y="270"/>
                  </a:lnTo>
                  <a:lnTo>
                    <a:pt x="199" y="272"/>
                  </a:lnTo>
                  <a:lnTo>
                    <a:pt x="199" y="272"/>
                  </a:lnTo>
                  <a:lnTo>
                    <a:pt x="201" y="272"/>
                  </a:lnTo>
                  <a:lnTo>
                    <a:pt x="201" y="272"/>
                  </a:lnTo>
                  <a:lnTo>
                    <a:pt x="201" y="270"/>
                  </a:lnTo>
                  <a:lnTo>
                    <a:pt x="203" y="270"/>
                  </a:lnTo>
                  <a:lnTo>
                    <a:pt x="203" y="270"/>
                  </a:lnTo>
                  <a:lnTo>
                    <a:pt x="206" y="272"/>
                  </a:lnTo>
                  <a:lnTo>
                    <a:pt x="206" y="272"/>
                  </a:lnTo>
                  <a:lnTo>
                    <a:pt x="206" y="272"/>
                  </a:lnTo>
                  <a:lnTo>
                    <a:pt x="206" y="272"/>
                  </a:lnTo>
                  <a:lnTo>
                    <a:pt x="206" y="272"/>
                  </a:lnTo>
                  <a:lnTo>
                    <a:pt x="206" y="275"/>
                  </a:lnTo>
                  <a:lnTo>
                    <a:pt x="206" y="272"/>
                  </a:lnTo>
                  <a:lnTo>
                    <a:pt x="208" y="272"/>
                  </a:lnTo>
                  <a:lnTo>
                    <a:pt x="206" y="272"/>
                  </a:lnTo>
                  <a:lnTo>
                    <a:pt x="206" y="270"/>
                  </a:lnTo>
                  <a:close/>
                  <a:moveTo>
                    <a:pt x="210" y="263"/>
                  </a:moveTo>
                  <a:lnTo>
                    <a:pt x="210" y="263"/>
                  </a:lnTo>
                  <a:lnTo>
                    <a:pt x="213" y="263"/>
                  </a:lnTo>
                  <a:lnTo>
                    <a:pt x="215" y="261"/>
                  </a:lnTo>
                  <a:lnTo>
                    <a:pt x="215" y="261"/>
                  </a:lnTo>
                  <a:lnTo>
                    <a:pt x="213" y="258"/>
                  </a:lnTo>
                  <a:lnTo>
                    <a:pt x="213" y="258"/>
                  </a:lnTo>
                  <a:lnTo>
                    <a:pt x="213" y="258"/>
                  </a:lnTo>
                  <a:lnTo>
                    <a:pt x="213" y="258"/>
                  </a:lnTo>
                  <a:lnTo>
                    <a:pt x="210" y="258"/>
                  </a:lnTo>
                  <a:lnTo>
                    <a:pt x="208" y="258"/>
                  </a:lnTo>
                  <a:lnTo>
                    <a:pt x="208" y="258"/>
                  </a:lnTo>
                  <a:lnTo>
                    <a:pt x="206" y="258"/>
                  </a:lnTo>
                  <a:lnTo>
                    <a:pt x="206" y="258"/>
                  </a:lnTo>
                  <a:lnTo>
                    <a:pt x="206" y="258"/>
                  </a:lnTo>
                  <a:lnTo>
                    <a:pt x="206" y="258"/>
                  </a:lnTo>
                  <a:lnTo>
                    <a:pt x="206" y="258"/>
                  </a:lnTo>
                  <a:lnTo>
                    <a:pt x="206" y="258"/>
                  </a:lnTo>
                  <a:lnTo>
                    <a:pt x="206" y="258"/>
                  </a:lnTo>
                  <a:lnTo>
                    <a:pt x="206" y="258"/>
                  </a:lnTo>
                  <a:lnTo>
                    <a:pt x="203" y="261"/>
                  </a:lnTo>
                  <a:lnTo>
                    <a:pt x="203" y="263"/>
                  </a:lnTo>
                  <a:lnTo>
                    <a:pt x="203" y="263"/>
                  </a:lnTo>
                  <a:lnTo>
                    <a:pt x="203" y="263"/>
                  </a:lnTo>
                  <a:lnTo>
                    <a:pt x="206" y="265"/>
                  </a:lnTo>
                  <a:lnTo>
                    <a:pt x="206" y="265"/>
                  </a:lnTo>
                  <a:lnTo>
                    <a:pt x="208" y="265"/>
                  </a:lnTo>
                  <a:lnTo>
                    <a:pt x="208" y="265"/>
                  </a:lnTo>
                  <a:lnTo>
                    <a:pt x="210" y="263"/>
                  </a:lnTo>
                  <a:close/>
                  <a:moveTo>
                    <a:pt x="428" y="206"/>
                  </a:moveTo>
                  <a:lnTo>
                    <a:pt x="419" y="201"/>
                  </a:lnTo>
                  <a:lnTo>
                    <a:pt x="409" y="194"/>
                  </a:lnTo>
                  <a:lnTo>
                    <a:pt x="400" y="190"/>
                  </a:lnTo>
                  <a:lnTo>
                    <a:pt x="390" y="185"/>
                  </a:lnTo>
                  <a:lnTo>
                    <a:pt x="379" y="180"/>
                  </a:lnTo>
                  <a:lnTo>
                    <a:pt x="369" y="173"/>
                  </a:lnTo>
                  <a:lnTo>
                    <a:pt x="360" y="168"/>
                  </a:lnTo>
                  <a:lnTo>
                    <a:pt x="360" y="168"/>
                  </a:lnTo>
                  <a:lnTo>
                    <a:pt x="357" y="168"/>
                  </a:lnTo>
                  <a:lnTo>
                    <a:pt x="355" y="168"/>
                  </a:lnTo>
                  <a:lnTo>
                    <a:pt x="355" y="168"/>
                  </a:lnTo>
                  <a:lnTo>
                    <a:pt x="355" y="168"/>
                  </a:lnTo>
                  <a:lnTo>
                    <a:pt x="360" y="161"/>
                  </a:lnTo>
                  <a:lnTo>
                    <a:pt x="360" y="161"/>
                  </a:lnTo>
                  <a:lnTo>
                    <a:pt x="360" y="159"/>
                  </a:lnTo>
                  <a:lnTo>
                    <a:pt x="360" y="159"/>
                  </a:lnTo>
                  <a:lnTo>
                    <a:pt x="360" y="156"/>
                  </a:lnTo>
                  <a:lnTo>
                    <a:pt x="360" y="156"/>
                  </a:lnTo>
                  <a:lnTo>
                    <a:pt x="360" y="154"/>
                  </a:lnTo>
                  <a:lnTo>
                    <a:pt x="360" y="154"/>
                  </a:lnTo>
                  <a:lnTo>
                    <a:pt x="357" y="154"/>
                  </a:lnTo>
                  <a:lnTo>
                    <a:pt x="357" y="154"/>
                  </a:lnTo>
                  <a:lnTo>
                    <a:pt x="357" y="154"/>
                  </a:lnTo>
                  <a:lnTo>
                    <a:pt x="357" y="154"/>
                  </a:lnTo>
                  <a:lnTo>
                    <a:pt x="357" y="154"/>
                  </a:lnTo>
                  <a:lnTo>
                    <a:pt x="357" y="149"/>
                  </a:lnTo>
                  <a:lnTo>
                    <a:pt x="357" y="149"/>
                  </a:lnTo>
                  <a:lnTo>
                    <a:pt x="357" y="149"/>
                  </a:lnTo>
                  <a:lnTo>
                    <a:pt x="357" y="149"/>
                  </a:lnTo>
                  <a:lnTo>
                    <a:pt x="357" y="149"/>
                  </a:lnTo>
                  <a:lnTo>
                    <a:pt x="357" y="147"/>
                  </a:lnTo>
                  <a:lnTo>
                    <a:pt x="357" y="147"/>
                  </a:lnTo>
                  <a:lnTo>
                    <a:pt x="355" y="145"/>
                  </a:lnTo>
                  <a:lnTo>
                    <a:pt x="355" y="145"/>
                  </a:lnTo>
                  <a:lnTo>
                    <a:pt x="355" y="145"/>
                  </a:lnTo>
                  <a:lnTo>
                    <a:pt x="355" y="142"/>
                  </a:lnTo>
                  <a:lnTo>
                    <a:pt x="355" y="142"/>
                  </a:lnTo>
                  <a:lnTo>
                    <a:pt x="355" y="142"/>
                  </a:lnTo>
                  <a:lnTo>
                    <a:pt x="355" y="140"/>
                  </a:lnTo>
                  <a:lnTo>
                    <a:pt x="355" y="140"/>
                  </a:lnTo>
                  <a:lnTo>
                    <a:pt x="355" y="140"/>
                  </a:lnTo>
                  <a:lnTo>
                    <a:pt x="355" y="135"/>
                  </a:lnTo>
                  <a:lnTo>
                    <a:pt x="355" y="135"/>
                  </a:lnTo>
                  <a:lnTo>
                    <a:pt x="355" y="135"/>
                  </a:lnTo>
                  <a:lnTo>
                    <a:pt x="355" y="133"/>
                  </a:lnTo>
                  <a:lnTo>
                    <a:pt x="355" y="130"/>
                  </a:lnTo>
                  <a:lnTo>
                    <a:pt x="355" y="130"/>
                  </a:lnTo>
                  <a:lnTo>
                    <a:pt x="355" y="128"/>
                  </a:lnTo>
                  <a:lnTo>
                    <a:pt x="353" y="128"/>
                  </a:lnTo>
                  <a:lnTo>
                    <a:pt x="355" y="126"/>
                  </a:lnTo>
                  <a:lnTo>
                    <a:pt x="355" y="126"/>
                  </a:lnTo>
                  <a:lnTo>
                    <a:pt x="355" y="123"/>
                  </a:lnTo>
                  <a:lnTo>
                    <a:pt x="353" y="123"/>
                  </a:lnTo>
                  <a:lnTo>
                    <a:pt x="353" y="123"/>
                  </a:lnTo>
                  <a:lnTo>
                    <a:pt x="353" y="123"/>
                  </a:lnTo>
                  <a:lnTo>
                    <a:pt x="350" y="123"/>
                  </a:lnTo>
                  <a:lnTo>
                    <a:pt x="350" y="121"/>
                  </a:lnTo>
                  <a:lnTo>
                    <a:pt x="350" y="121"/>
                  </a:lnTo>
                  <a:lnTo>
                    <a:pt x="350" y="121"/>
                  </a:lnTo>
                  <a:lnTo>
                    <a:pt x="350" y="121"/>
                  </a:lnTo>
                  <a:lnTo>
                    <a:pt x="348" y="121"/>
                  </a:lnTo>
                  <a:lnTo>
                    <a:pt x="343" y="116"/>
                  </a:lnTo>
                  <a:lnTo>
                    <a:pt x="343" y="116"/>
                  </a:lnTo>
                  <a:lnTo>
                    <a:pt x="341" y="116"/>
                  </a:lnTo>
                  <a:lnTo>
                    <a:pt x="341" y="116"/>
                  </a:lnTo>
                  <a:lnTo>
                    <a:pt x="341" y="116"/>
                  </a:lnTo>
                  <a:lnTo>
                    <a:pt x="338" y="119"/>
                  </a:lnTo>
                  <a:lnTo>
                    <a:pt x="338" y="119"/>
                  </a:lnTo>
                  <a:lnTo>
                    <a:pt x="334" y="121"/>
                  </a:lnTo>
                  <a:lnTo>
                    <a:pt x="334" y="121"/>
                  </a:lnTo>
                  <a:lnTo>
                    <a:pt x="331" y="119"/>
                  </a:lnTo>
                  <a:lnTo>
                    <a:pt x="331" y="119"/>
                  </a:lnTo>
                  <a:lnTo>
                    <a:pt x="331" y="116"/>
                  </a:lnTo>
                  <a:lnTo>
                    <a:pt x="331" y="116"/>
                  </a:lnTo>
                  <a:lnTo>
                    <a:pt x="329" y="116"/>
                  </a:lnTo>
                  <a:lnTo>
                    <a:pt x="329" y="119"/>
                  </a:lnTo>
                  <a:lnTo>
                    <a:pt x="329" y="119"/>
                  </a:lnTo>
                  <a:lnTo>
                    <a:pt x="326" y="119"/>
                  </a:lnTo>
                  <a:lnTo>
                    <a:pt x="326" y="119"/>
                  </a:lnTo>
                  <a:lnTo>
                    <a:pt x="326" y="119"/>
                  </a:lnTo>
                  <a:lnTo>
                    <a:pt x="324" y="119"/>
                  </a:lnTo>
                  <a:lnTo>
                    <a:pt x="324" y="121"/>
                  </a:lnTo>
                  <a:lnTo>
                    <a:pt x="324" y="121"/>
                  </a:lnTo>
                  <a:lnTo>
                    <a:pt x="322" y="123"/>
                  </a:lnTo>
                  <a:lnTo>
                    <a:pt x="322" y="126"/>
                  </a:lnTo>
                  <a:lnTo>
                    <a:pt x="322" y="123"/>
                  </a:lnTo>
                  <a:lnTo>
                    <a:pt x="322" y="123"/>
                  </a:lnTo>
                  <a:lnTo>
                    <a:pt x="319" y="123"/>
                  </a:lnTo>
                  <a:lnTo>
                    <a:pt x="319" y="123"/>
                  </a:lnTo>
                  <a:lnTo>
                    <a:pt x="319" y="123"/>
                  </a:lnTo>
                  <a:lnTo>
                    <a:pt x="317" y="123"/>
                  </a:lnTo>
                  <a:lnTo>
                    <a:pt x="315" y="123"/>
                  </a:lnTo>
                  <a:lnTo>
                    <a:pt x="315" y="123"/>
                  </a:lnTo>
                  <a:lnTo>
                    <a:pt x="312" y="123"/>
                  </a:lnTo>
                  <a:lnTo>
                    <a:pt x="312" y="123"/>
                  </a:lnTo>
                  <a:lnTo>
                    <a:pt x="312" y="123"/>
                  </a:lnTo>
                  <a:lnTo>
                    <a:pt x="312" y="123"/>
                  </a:lnTo>
                  <a:lnTo>
                    <a:pt x="310" y="126"/>
                  </a:lnTo>
                  <a:lnTo>
                    <a:pt x="310" y="126"/>
                  </a:lnTo>
                  <a:lnTo>
                    <a:pt x="310" y="126"/>
                  </a:lnTo>
                  <a:lnTo>
                    <a:pt x="310" y="126"/>
                  </a:lnTo>
                  <a:lnTo>
                    <a:pt x="310" y="126"/>
                  </a:lnTo>
                  <a:lnTo>
                    <a:pt x="310" y="128"/>
                  </a:lnTo>
                  <a:lnTo>
                    <a:pt x="310" y="128"/>
                  </a:lnTo>
                  <a:lnTo>
                    <a:pt x="310" y="128"/>
                  </a:lnTo>
                  <a:lnTo>
                    <a:pt x="310" y="128"/>
                  </a:lnTo>
                  <a:lnTo>
                    <a:pt x="310" y="130"/>
                  </a:lnTo>
                  <a:lnTo>
                    <a:pt x="310" y="130"/>
                  </a:lnTo>
                  <a:lnTo>
                    <a:pt x="310" y="130"/>
                  </a:lnTo>
                  <a:lnTo>
                    <a:pt x="310" y="133"/>
                  </a:lnTo>
                  <a:lnTo>
                    <a:pt x="310" y="133"/>
                  </a:lnTo>
                  <a:lnTo>
                    <a:pt x="310" y="133"/>
                  </a:lnTo>
                  <a:lnTo>
                    <a:pt x="312" y="133"/>
                  </a:lnTo>
                  <a:lnTo>
                    <a:pt x="312" y="133"/>
                  </a:lnTo>
                  <a:lnTo>
                    <a:pt x="315" y="133"/>
                  </a:lnTo>
                  <a:lnTo>
                    <a:pt x="315" y="133"/>
                  </a:lnTo>
                  <a:lnTo>
                    <a:pt x="310" y="135"/>
                  </a:lnTo>
                  <a:lnTo>
                    <a:pt x="310" y="135"/>
                  </a:lnTo>
                  <a:lnTo>
                    <a:pt x="308" y="133"/>
                  </a:lnTo>
                  <a:lnTo>
                    <a:pt x="308" y="130"/>
                  </a:lnTo>
                  <a:lnTo>
                    <a:pt x="308" y="128"/>
                  </a:lnTo>
                  <a:lnTo>
                    <a:pt x="308" y="126"/>
                  </a:lnTo>
                  <a:lnTo>
                    <a:pt x="305" y="126"/>
                  </a:lnTo>
                  <a:lnTo>
                    <a:pt x="305" y="126"/>
                  </a:lnTo>
                  <a:lnTo>
                    <a:pt x="305" y="126"/>
                  </a:lnTo>
                  <a:lnTo>
                    <a:pt x="305" y="126"/>
                  </a:lnTo>
                  <a:lnTo>
                    <a:pt x="303" y="126"/>
                  </a:lnTo>
                  <a:lnTo>
                    <a:pt x="303" y="128"/>
                  </a:lnTo>
                  <a:lnTo>
                    <a:pt x="303" y="128"/>
                  </a:lnTo>
                  <a:lnTo>
                    <a:pt x="303" y="128"/>
                  </a:lnTo>
                  <a:lnTo>
                    <a:pt x="300" y="126"/>
                  </a:lnTo>
                  <a:lnTo>
                    <a:pt x="300" y="126"/>
                  </a:lnTo>
                  <a:lnTo>
                    <a:pt x="298" y="126"/>
                  </a:lnTo>
                  <a:lnTo>
                    <a:pt x="298" y="126"/>
                  </a:lnTo>
                  <a:lnTo>
                    <a:pt x="296" y="126"/>
                  </a:lnTo>
                  <a:lnTo>
                    <a:pt x="296" y="123"/>
                  </a:lnTo>
                  <a:lnTo>
                    <a:pt x="296" y="123"/>
                  </a:lnTo>
                  <a:lnTo>
                    <a:pt x="296" y="123"/>
                  </a:lnTo>
                  <a:lnTo>
                    <a:pt x="293" y="123"/>
                  </a:lnTo>
                  <a:lnTo>
                    <a:pt x="293" y="123"/>
                  </a:lnTo>
                  <a:lnTo>
                    <a:pt x="291" y="123"/>
                  </a:lnTo>
                  <a:lnTo>
                    <a:pt x="291" y="123"/>
                  </a:lnTo>
                  <a:lnTo>
                    <a:pt x="291" y="123"/>
                  </a:lnTo>
                  <a:lnTo>
                    <a:pt x="289" y="121"/>
                  </a:lnTo>
                  <a:lnTo>
                    <a:pt x="289" y="121"/>
                  </a:lnTo>
                  <a:lnTo>
                    <a:pt x="284" y="121"/>
                  </a:lnTo>
                  <a:lnTo>
                    <a:pt x="284" y="119"/>
                  </a:lnTo>
                  <a:lnTo>
                    <a:pt x="284" y="119"/>
                  </a:lnTo>
                  <a:lnTo>
                    <a:pt x="281" y="119"/>
                  </a:lnTo>
                  <a:lnTo>
                    <a:pt x="281" y="119"/>
                  </a:lnTo>
                  <a:lnTo>
                    <a:pt x="281" y="119"/>
                  </a:lnTo>
                  <a:lnTo>
                    <a:pt x="281" y="119"/>
                  </a:lnTo>
                  <a:lnTo>
                    <a:pt x="279" y="119"/>
                  </a:lnTo>
                  <a:lnTo>
                    <a:pt x="279" y="119"/>
                  </a:lnTo>
                  <a:lnTo>
                    <a:pt x="279" y="119"/>
                  </a:lnTo>
                  <a:lnTo>
                    <a:pt x="279" y="119"/>
                  </a:lnTo>
                  <a:lnTo>
                    <a:pt x="277" y="123"/>
                  </a:lnTo>
                  <a:lnTo>
                    <a:pt x="274" y="123"/>
                  </a:lnTo>
                  <a:lnTo>
                    <a:pt x="272" y="123"/>
                  </a:lnTo>
                  <a:lnTo>
                    <a:pt x="270" y="123"/>
                  </a:lnTo>
                  <a:lnTo>
                    <a:pt x="270" y="123"/>
                  </a:lnTo>
                  <a:lnTo>
                    <a:pt x="267" y="123"/>
                  </a:lnTo>
                  <a:lnTo>
                    <a:pt x="267" y="123"/>
                  </a:lnTo>
                  <a:lnTo>
                    <a:pt x="267" y="123"/>
                  </a:lnTo>
                  <a:lnTo>
                    <a:pt x="267" y="123"/>
                  </a:lnTo>
                  <a:lnTo>
                    <a:pt x="265" y="123"/>
                  </a:lnTo>
                  <a:lnTo>
                    <a:pt x="265" y="123"/>
                  </a:lnTo>
                  <a:lnTo>
                    <a:pt x="263" y="123"/>
                  </a:lnTo>
                  <a:lnTo>
                    <a:pt x="260" y="121"/>
                  </a:lnTo>
                  <a:lnTo>
                    <a:pt x="260" y="121"/>
                  </a:lnTo>
                  <a:lnTo>
                    <a:pt x="258" y="121"/>
                  </a:lnTo>
                  <a:lnTo>
                    <a:pt x="258" y="121"/>
                  </a:lnTo>
                  <a:lnTo>
                    <a:pt x="255" y="121"/>
                  </a:lnTo>
                  <a:lnTo>
                    <a:pt x="255" y="121"/>
                  </a:lnTo>
                  <a:lnTo>
                    <a:pt x="255" y="121"/>
                  </a:lnTo>
                  <a:lnTo>
                    <a:pt x="255" y="119"/>
                  </a:lnTo>
                  <a:lnTo>
                    <a:pt x="255" y="119"/>
                  </a:lnTo>
                  <a:lnTo>
                    <a:pt x="255" y="119"/>
                  </a:lnTo>
                  <a:lnTo>
                    <a:pt x="253" y="119"/>
                  </a:lnTo>
                  <a:lnTo>
                    <a:pt x="253" y="119"/>
                  </a:lnTo>
                  <a:lnTo>
                    <a:pt x="248" y="119"/>
                  </a:lnTo>
                  <a:lnTo>
                    <a:pt x="248" y="119"/>
                  </a:lnTo>
                  <a:lnTo>
                    <a:pt x="246" y="119"/>
                  </a:lnTo>
                  <a:lnTo>
                    <a:pt x="239" y="111"/>
                  </a:lnTo>
                  <a:lnTo>
                    <a:pt x="237" y="109"/>
                  </a:lnTo>
                  <a:lnTo>
                    <a:pt x="234" y="109"/>
                  </a:lnTo>
                  <a:lnTo>
                    <a:pt x="232" y="111"/>
                  </a:lnTo>
                  <a:lnTo>
                    <a:pt x="227" y="114"/>
                  </a:lnTo>
                  <a:lnTo>
                    <a:pt x="227" y="114"/>
                  </a:lnTo>
                  <a:lnTo>
                    <a:pt x="225" y="111"/>
                  </a:lnTo>
                  <a:lnTo>
                    <a:pt x="222" y="111"/>
                  </a:lnTo>
                  <a:lnTo>
                    <a:pt x="220" y="111"/>
                  </a:lnTo>
                  <a:lnTo>
                    <a:pt x="215" y="111"/>
                  </a:lnTo>
                  <a:lnTo>
                    <a:pt x="210" y="111"/>
                  </a:lnTo>
                  <a:lnTo>
                    <a:pt x="210" y="114"/>
                  </a:lnTo>
                  <a:lnTo>
                    <a:pt x="208" y="114"/>
                  </a:lnTo>
                  <a:lnTo>
                    <a:pt x="208" y="114"/>
                  </a:lnTo>
                  <a:lnTo>
                    <a:pt x="208" y="119"/>
                  </a:lnTo>
                  <a:lnTo>
                    <a:pt x="206" y="119"/>
                  </a:lnTo>
                  <a:lnTo>
                    <a:pt x="206" y="121"/>
                  </a:lnTo>
                  <a:lnTo>
                    <a:pt x="206" y="121"/>
                  </a:lnTo>
                  <a:lnTo>
                    <a:pt x="206" y="123"/>
                  </a:lnTo>
                  <a:lnTo>
                    <a:pt x="208" y="123"/>
                  </a:lnTo>
                  <a:lnTo>
                    <a:pt x="208" y="126"/>
                  </a:lnTo>
                  <a:lnTo>
                    <a:pt x="208" y="126"/>
                  </a:lnTo>
                  <a:lnTo>
                    <a:pt x="206" y="126"/>
                  </a:lnTo>
                  <a:lnTo>
                    <a:pt x="203" y="126"/>
                  </a:lnTo>
                  <a:lnTo>
                    <a:pt x="203" y="126"/>
                  </a:lnTo>
                  <a:lnTo>
                    <a:pt x="201" y="126"/>
                  </a:lnTo>
                  <a:lnTo>
                    <a:pt x="199" y="128"/>
                  </a:lnTo>
                  <a:lnTo>
                    <a:pt x="199" y="128"/>
                  </a:lnTo>
                  <a:lnTo>
                    <a:pt x="196" y="128"/>
                  </a:lnTo>
                  <a:lnTo>
                    <a:pt x="196" y="128"/>
                  </a:lnTo>
                  <a:lnTo>
                    <a:pt x="194" y="128"/>
                  </a:lnTo>
                  <a:lnTo>
                    <a:pt x="194" y="128"/>
                  </a:lnTo>
                  <a:lnTo>
                    <a:pt x="194" y="128"/>
                  </a:lnTo>
                  <a:lnTo>
                    <a:pt x="194" y="128"/>
                  </a:lnTo>
                  <a:lnTo>
                    <a:pt x="194" y="128"/>
                  </a:lnTo>
                  <a:lnTo>
                    <a:pt x="194" y="126"/>
                  </a:lnTo>
                  <a:lnTo>
                    <a:pt x="194" y="126"/>
                  </a:lnTo>
                  <a:lnTo>
                    <a:pt x="194" y="126"/>
                  </a:lnTo>
                  <a:lnTo>
                    <a:pt x="192" y="126"/>
                  </a:lnTo>
                  <a:lnTo>
                    <a:pt x="189" y="126"/>
                  </a:lnTo>
                  <a:lnTo>
                    <a:pt x="189" y="123"/>
                  </a:lnTo>
                  <a:lnTo>
                    <a:pt x="184" y="119"/>
                  </a:lnTo>
                  <a:lnTo>
                    <a:pt x="182" y="116"/>
                  </a:lnTo>
                  <a:lnTo>
                    <a:pt x="182" y="116"/>
                  </a:lnTo>
                  <a:lnTo>
                    <a:pt x="182" y="116"/>
                  </a:lnTo>
                  <a:lnTo>
                    <a:pt x="180" y="109"/>
                  </a:lnTo>
                  <a:lnTo>
                    <a:pt x="180" y="107"/>
                  </a:lnTo>
                  <a:lnTo>
                    <a:pt x="177" y="107"/>
                  </a:lnTo>
                  <a:lnTo>
                    <a:pt x="177" y="104"/>
                  </a:lnTo>
                  <a:lnTo>
                    <a:pt x="175" y="104"/>
                  </a:lnTo>
                  <a:lnTo>
                    <a:pt x="175" y="104"/>
                  </a:lnTo>
                  <a:lnTo>
                    <a:pt x="175" y="104"/>
                  </a:lnTo>
                  <a:lnTo>
                    <a:pt x="175" y="104"/>
                  </a:lnTo>
                  <a:lnTo>
                    <a:pt x="173" y="104"/>
                  </a:lnTo>
                  <a:lnTo>
                    <a:pt x="173" y="102"/>
                  </a:lnTo>
                  <a:lnTo>
                    <a:pt x="173" y="102"/>
                  </a:lnTo>
                  <a:lnTo>
                    <a:pt x="173" y="102"/>
                  </a:lnTo>
                  <a:lnTo>
                    <a:pt x="173" y="102"/>
                  </a:lnTo>
                  <a:lnTo>
                    <a:pt x="173" y="102"/>
                  </a:lnTo>
                  <a:lnTo>
                    <a:pt x="170" y="102"/>
                  </a:lnTo>
                  <a:lnTo>
                    <a:pt x="170" y="100"/>
                  </a:lnTo>
                  <a:lnTo>
                    <a:pt x="168" y="95"/>
                  </a:lnTo>
                  <a:lnTo>
                    <a:pt x="166" y="95"/>
                  </a:lnTo>
                  <a:lnTo>
                    <a:pt x="163" y="95"/>
                  </a:lnTo>
                  <a:lnTo>
                    <a:pt x="163" y="95"/>
                  </a:lnTo>
                  <a:lnTo>
                    <a:pt x="163" y="93"/>
                  </a:lnTo>
                  <a:lnTo>
                    <a:pt x="161" y="90"/>
                  </a:lnTo>
                  <a:lnTo>
                    <a:pt x="158" y="90"/>
                  </a:lnTo>
                  <a:lnTo>
                    <a:pt x="156" y="88"/>
                  </a:lnTo>
                  <a:lnTo>
                    <a:pt x="156" y="88"/>
                  </a:lnTo>
                  <a:lnTo>
                    <a:pt x="156" y="88"/>
                  </a:lnTo>
                  <a:lnTo>
                    <a:pt x="156" y="88"/>
                  </a:lnTo>
                  <a:lnTo>
                    <a:pt x="154" y="88"/>
                  </a:lnTo>
                  <a:lnTo>
                    <a:pt x="154" y="85"/>
                  </a:lnTo>
                  <a:lnTo>
                    <a:pt x="154" y="85"/>
                  </a:lnTo>
                  <a:lnTo>
                    <a:pt x="154" y="85"/>
                  </a:lnTo>
                  <a:lnTo>
                    <a:pt x="151" y="85"/>
                  </a:lnTo>
                  <a:lnTo>
                    <a:pt x="147" y="83"/>
                  </a:lnTo>
                  <a:lnTo>
                    <a:pt x="144" y="83"/>
                  </a:lnTo>
                  <a:lnTo>
                    <a:pt x="144" y="81"/>
                  </a:lnTo>
                  <a:lnTo>
                    <a:pt x="144" y="81"/>
                  </a:lnTo>
                  <a:lnTo>
                    <a:pt x="144" y="81"/>
                  </a:lnTo>
                  <a:lnTo>
                    <a:pt x="144" y="81"/>
                  </a:lnTo>
                  <a:lnTo>
                    <a:pt x="144" y="78"/>
                  </a:lnTo>
                  <a:lnTo>
                    <a:pt x="144" y="78"/>
                  </a:lnTo>
                  <a:lnTo>
                    <a:pt x="144" y="78"/>
                  </a:lnTo>
                  <a:lnTo>
                    <a:pt x="144" y="76"/>
                  </a:lnTo>
                  <a:lnTo>
                    <a:pt x="144" y="76"/>
                  </a:lnTo>
                  <a:lnTo>
                    <a:pt x="144" y="74"/>
                  </a:lnTo>
                  <a:lnTo>
                    <a:pt x="144" y="74"/>
                  </a:lnTo>
                  <a:lnTo>
                    <a:pt x="139" y="74"/>
                  </a:lnTo>
                  <a:lnTo>
                    <a:pt x="139" y="74"/>
                  </a:lnTo>
                  <a:lnTo>
                    <a:pt x="137" y="71"/>
                  </a:lnTo>
                  <a:lnTo>
                    <a:pt x="137" y="71"/>
                  </a:lnTo>
                  <a:lnTo>
                    <a:pt x="137" y="69"/>
                  </a:lnTo>
                  <a:lnTo>
                    <a:pt x="135" y="66"/>
                  </a:lnTo>
                  <a:lnTo>
                    <a:pt x="135" y="64"/>
                  </a:lnTo>
                  <a:lnTo>
                    <a:pt x="135" y="62"/>
                  </a:lnTo>
                  <a:lnTo>
                    <a:pt x="135" y="59"/>
                  </a:lnTo>
                  <a:lnTo>
                    <a:pt x="135" y="59"/>
                  </a:lnTo>
                  <a:lnTo>
                    <a:pt x="135" y="57"/>
                  </a:lnTo>
                  <a:lnTo>
                    <a:pt x="135" y="57"/>
                  </a:lnTo>
                  <a:lnTo>
                    <a:pt x="135" y="57"/>
                  </a:lnTo>
                  <a:lnTo>
                    <a:pt x="135" y="57"/>
                  </a:lnTo>
                  <a:lnTo>
                    <a:pt x="135" y="55"/>
                  </a:lnTo>
                  <a:lnTo>
                    <a:pt x="135" y="55"/>
                  </a:lnTo>
                  <a:lnTo>
                    <a:pt x="135" y="55"/>
                  </a:lnTo>
                  <a:lnTo>
                    <a:pt x="135" y="55"/>
                  </a:lnTo>
                  <a:lnTo>
                    <a:pt x="137" y="55"/>
                  </a:lnTo>
                  <a:lnTo>
                    <a:pt x="137" y="52"/>
                  </a:lnTo>
                  <a:lnTo>
                    <a:pt x="137" y="52"/>
                  </a:lnTo>
                  <a:lnTo>
                    <a:pt x="137" y="52"/>
                  </a:lnTo>
                  <a:lnTo>
                    <a:pt x="137" y="52"/>
                  </a:lnTo>
                  <a:lnTo>
                    <a:pt x="137" y="50"/>
                  </a:lnTo>
                  <a:lnTo>
                    <a:pt x="137" y="50"/>
                  </a:lnTo>
                  <a:lnTo>
                    <a:pt x="137" y="50"/>
                  </a:lnTo>
                  <a:lnTo>
                    <a:pt x="137" y="50"/>
                  </a:lnTo>
                  <a:lnTo>
                    <a:pt x="135" y="48"/>
                  </a:lnTo>
                  <a:lnTo>
                    <a:pt x="135" y="48"/>
                  </a:lnTo>
                  <a:lnTo>
                    <a:pt x="135" y="48"/>
                  </a:lnTo>
                  <a:lnTo>
                    <a:pt x="132" y="48"/>
                  </a:lnTo>
                  <a:lnTo>
                    <a:pt x="132" y="48"/>
                  </a:lnTo>
                  <a:lnTo>
                    <a:pt x="132" y="45"/>
                  </a:lnTo>
                  <a:lnTo>
                    <a:pt x="132" y="45"/>
                  </a:lnTo>
                  <a:lnTo>
                    <a:pt x="132" y="45"/>
                  </a:lnTo>
                  <a:lnTo>
                    <a:pt x="130" y="45"/>
                  </a:lnTo>
                  <a:lnTo>
                    <a:pt x="128" y="43"/>
                  </a:lnTo>
                  <a:lnTo>
                    <a:pt x="128" y="43"/>
                  </a:lnTo>
                  <a:lnTo>
                    <a:pt x="123" y="43"/>
                  </a:lnTo>
                  <a:lnTo>
                    <a:pt x="121" y="40"/>
                  </a:lnTo>
                  <a:lnTo>
                    <a:pt x="121" y="40"/>
                  </a:lnTo>
                  <a:lnTo>
                    <a:pt x="121" y="43"/>
                  </a:lnTo>
                  <a:lnTo>
                    <a:pt x="118" y="43"/>
                  </a:lnTo>
                  <a:lnTo>
                    <a:pt x="118" y="43"/>
                  </a:lnTo>
                  <a:lnTo>
                    <a:pt x="118" y="40"/>
                  </a:lnTo>
                  <a:lnTo>
                    <a:pt x="116" y="40"/>
                  </a:lnTo>
                  <a:lnTo>
                    <a:pt x="116" y="40"/>
                  </a:lnTo>
                  <a:lnTo>
                    <a:pt x="116" y="40"/>
                  </a:lnTo>
                  <a:lnTo>
                    <a:pt x="113" y="43"/>
                  </a:lnTo>
                  <a:lnTo>
                    <a:pt x="113" y="40"/>
                  </a:lnTo>
                  <a:lnTo>
                    <a:pt x="113" y="40"/>
                  </a:lnTo>
                  <a:lnTo>
                    <a:pt x="113" y="40"/>
                  </a:lnTo>
                  <a:lnTo>
                    <a:pt x="113" y="38"/>
                  </a:lnTo>
                  <a:lnTo>
                    <a:pt x="113" y="38"/>
                  </a:lnTo>
                  <a:lnTo>
                    <a:pt x="113" y="38"/>
                  </a:lnTo>
                  <a:lnTo>
                    <a:pt x="111" y="38"/>
                  </a:lnTo>
                  <a:lnTo>
                    <a:pt x="111" y="36"/>
                  </a:lnTo>
                  <a:lnTo>
                    <a:pt x="111" y="36"/>
                  </a:lnTo>
                  <a:lnTo>
                    <a:pt x="111" y="36"/>
                  </a:lnTo>
                  <a:lnTo>
                    <a:pt x="111" y="36"/>
                  </a:lnTo>
                  <a:lnTo>
                    <a:pt x="109" y="36"/>
                  </a:lnTo>
                  <a:lnTo>
                    <a:pt x="109" y="36"/>
                  </a:lnTo>
                  <a:lnTo>
                    <a:pt x="106" y="38"/>
                  </a:lnTo>
                  <a:lnTo>
                    <a:pt x="106" y="38"/>
                  </a:lnTo>
                  <a:lnTo>
                    <a:pt x="106" y="40"/>
                  </a:lnTo>
                  <a:lnTo>
                    <a:pt x="106" y="40"/>
                  </a:lnTo>
                  <a:lnTo>
                    <a:pt x="106" y="40"/>
                  </a:lnTo>
                  <a:lnTo>
                    <a:pt x="106" y="43"/>
                  </a:lnTo>
                  <a:lnTo>
                    <a:pt x="106" y="43"/>
                  </a:lnTo>
                  <a:lnTo>
                    <a:pt x="106" y="43"/>
                  </a:lnTo>
                  <a:lnTo>
                    <a:pt x="106" y="43"/>
                  </a:lnTo>
                  <a:lnTo>
                    <a:pt x="106" y="43"/>
                  </a:lnTo>
                  <a:lnTo>
                    <a:pt x="104" y="45"/>
                  </a:lnTo>
                  <a:lnTo>
                    <a:pt x="104" y="45"/>
                  </a:lnTo>
                  <a:lnTo>
                    <a:pt x="104" y="45"/>
                  </a:lnTo>
                  <a:lnTo>
                    <a:pt x="104" y="45"/>
                  </a:lnTo>
                  <a:lnTo>
                    <a:pt x="102" y="45"/>
                  </a:lnTo>
                  <a:lnTo>
                    <a:pt x="102" y="45"/>
                  </a:lnTo>
                  <a:lnTo>
                    <a:pt x="102" y="45"/>
                  </a:lnTo>
                  <a:lnTo>
                    <a:pt x="102" y="48"/>
                  </a:lnTo>
                  <a:lnTo>
                    <a:pt x="102" y="48"/>
                  </a:lnTo>
                  <a:lnTo>
                    <a:pt x="102" y="48"/>
                  </a:lnTo>
                  <a:lnTo>
                    <a:pt x="102" y="48"/>
                  </a:lnTo>
                  <a:lnTo>
                    <a:pt x="102" y="48"/>
                  </a:lnTo>
                  <a:lnTo>
                    <a:pt x="99" y="48"/>
                  </a:lnTo>
                  <a:lnTo>
                    <a:pt x="99" y="48"/>
                  </a:lnTo>
                  <a:lnTo>
                    <a:pt x="97" y="48"/>
                  </a:lnTo>
                  <a:lnTo>
                    <a:pt x="97" y="48"/>
                  </a:lnTo>
                  <a:lnTo>
                    <a:pt x="97" y="48"/>
                  </a:lnTo>
                  <a:lnTo>
                    <a:pt x="97" y="48"/>
                  </a:lnTo>
                  <a:lnTo>
                    <a:pt x="97" y="45"/>
                  </a:lnTo>
                  <a:lnTo>
                    <a:pt x="97" y="45"/>
                  </a:lnTo>
                  <a:lnTo>
                    <a:pt x="97" y="45"/>
                  </a:lnTo>
                  <a:lnTo>
                    <a:pt x="97" y="40"/>
                  </a:lnTo>
                  <a:lnTo>
                    <a:pt x="95" y="40"/>
                  </a:lnTo>
                  <a:lnTo>
                    <a:pt x="95" y="38"/>
                  </a:lnTo>
                  <a:lnTo>
                    <a:pt x="95" y="38"/>
                  </a:lnTo>
                  <a:lnTo>
                    <a:pt x="95" y="38"/>
                  </a:lnTo>
                  <a:lnTo>
                    <a:pt x="95" y="38"/>
                  </a:lnTo>
                  <a:lnTo>
                    <a:pt x="95" y="38"/>
                  </a:lnTo>
                  <a:lnTo>
                    <a:pt x="95" y="36"/>
                  </a:lnTo>
                  <a:lnTo>
                    <a:pt x="92" y="33"/>
                  </a:lnTo>
                  <a:lnTo>
                    <a:pt x="92" y="33"/>
                  </a:lnTo>
                  <a:lnTo>
                    <a:pt x="92" y="29"/>
                  </a:lnTo>
                  <a:lnTo>
                    <a:pt x="92" y="26"/>
                  </a:lnTo>
                  <a:lnTo>
                    <a:pt x="92" y="26"/>
                  </a:lnTo>
                  <a:lnTo>
                    <a:pt x="92" y="24"/>
                  </a:lnTo>
                  <a:lnTo>
                    <a:pt x="95" y="21"/>
                  </a:lnTo>
                  <a:lnTo>
                    <a:pt x="92" y="21"/>
                  </a:lnTo>
                  <a:lnTo>
                    <a:pt x="92" y="21"/>
                  </a:lnTo>
                  <a:lnTo>
                    <a:pt x="92" y="21"/>
                  </a:lnTo>
                  <a:lnTo>
                    <a:pt x="90" y="21"/>
                  </a:lnTo>
                  <a:lnTo>
                    <a:pt x="90" y="21"/>
                  </a:lnTo>
                  <a:lnTo>
                    <a:pt x="90" y="19"/>
                  </a:lnTo>
                  <a:lnTo>
                    <a:pt x="87" y="19"/>
                  </a:lnTo>
                  <a:lnTo>
                    <a:pt x="87" y="19"/>
                  </a:lnTo>
                  <a:lnTo>
                    <a:pt x="87" y="19"/>
                  </a:lnTo>
                  <a:lnTo>
                    <a:pt x="87" y="17"/>
                  </a:lnTo>
                  <a:lnTo>
                    <a:pt x="87" y="17"/>
                  </a:lnTo>
                  <a:lnTo>
                    <a:pt x="87" y="17"/>
                  </a:lnTo>
                  <a:lnTo>
                    <a:pt x="87" y="14"/>
                  </a:lnTo>
                  <a:lnTo>
                    <a:pt x="85" y="12"/>
                  </a:lnTo>
                  <a:lnTo>
                    <a:pt x="85" y="12"/>
                  </a:lnTo>
                  <a:lnTo>
                    <a:pt x="85" y="12"/>
                  </a:lnTo>
                  <a:lnTo>
                    <a:pt x="85" y="12"/>
                  </a:lnTo>
                  <a:lnTo>
                    <a:pt x="83" y="12"/>
                  </a:lnTo>
                  <a:lnTo>
                    <a:pt x="83" y="12"/>
                  </a:lnTo>
                  <a:lnTo>
                    <a:pt x="83" y="12"/>
                  </a:lnTo>
                  <a:lnTo>
                    <a:pt x="83" y="12"/>
                  </a:lnTo>
                  <a:lnTo>
                    <a:pt x="80" y="12"/>
                  </a:lnTo>
                  <a:lnTo>
                    <a:pt x="80" y="12"/>
                  </a:lnTo>
                  <a:lnTo>
                    <a:pt x="80" y="12"/>
                  </a:lnTo>
                  <a:lnTo>
                    <a:pt x="80" y="12"/>
                  </a:lnTo>
                  <a:lnTo>
                    <a:pt x="78" y="10"/>
                  </a:lnTo>
                  <a:lnTo>
                    <a:pt x="78" y="7"/>
                  </a:lnTo>
                  <a:lnTo>
                    <a:pt x="76" y="7"/>
                  </a:lnTo>
                  <a:lnTo>
                    <a:pt x="73" y="10"/>
                  </a:lnTo>
                  <a:lnTo>
                    <a:pt x="73" y="10"/>
                  </a:lnTo>
                  <a:lnTo>
                    <a:pt x="73" y="10"/>
                  </a:lnTo>
                  <a:lnTo>
                    <a:pt x="71" y="10"/>
                  </a:lnTo>
                  <a:lnTo>
                    <a:pt x="71" y="10"/>
                  </a:lnTo>
                  <a:lnTo>
                    <a:pt x="71" y="10"/>
                  </a:lnTo>
                  <a:lnTo>
                    <a:pt x="68" y="10"/>
                  </a:lnTo>
                  <a:lnTo>
                    <a:pt x="66" y="10"/>
                  </a:lnTo>
                  <a:lnTo>
                    <a:pt x="66" y="10"/>
                  </a:lnTo>
                  <a:lnTo>
                    <a:pt x="64" y="7"/>
                  </a:lnTo>
                  <a:lnTo>
                    <a:pt x="64" y="7"/>
                  </a:lnTo>
                  <a:lnTo>
                    <a:pt x="61" y="7"/>
                  </a:lnTo>
                  <a:lnTo>
                    <a:pt x="59" y="10"/>
                  </a:lnTo>
                  <a:lnTo>
                    <a:pt x="57" y="10"/>
                  </a:lnTo>
                  <a:lnTo>
                    <a:pt x="54" y="12"/>
                  </a:lnTo>
                  <a:lnTo>
                    <a:pt x="54" y="14"/>
                  </a:lnTo>
                  <a:lnTo>
                    <a:pt x="54" y="14"/>
                  </a:lnTo>
                  <a:lnTo>
                    <a:pt x="52" y="14"/>
                  </a:lnTo>
                  <a:lnTo>
                    <a:pt x="52" y="14"/>
                  </a:lnTo>
                  <a:lnTo>
                    <a:pt x="52" y="14"/>
                  </a:lnTo>
                  <a:lnTo>
                    <a:pt x="52" y="14"/>
                  </a:lnTo>
                  <a:lnTo>
                    <a:pt x="52" y="12"/>
                  </a:lnTo>
                  <a:lnTo>
                    <a:pt x="50" y="12"/>
                  </a:lnTo>
                  <a:lnTo>
                    <a:pt x="47" y="12"/>
                  </a:lnTo>
                  <a:lnTo>
                    <a:pt x="47" y="12"/>
                  </a:lnTo>
                  <a:lnTo>
                    <a:pt x="47" y="10"/>
                  </a:lnTo>
                  <a:lnTo>
                    <a:pt x="45" y="10"/>
                  </a:lnTo>
                  <a:lnTo>
                    <a:pt x="45" y="10"/>
                  </a:lnTo>
                  <a:lnTo>
                    <a:pt x="45" y="10"/>
                  </a:lnTo>
                  <a:lnTo>
                    <a:pt x="42" y="10"/>
                  </a:lnTo>
                  <a:lnTo>
                    <a:pt x="42" y="10"/>
                  </a:lnTo>
                  <a:lnTo>
                    <a:pt x="42" y="10"/>
                  </a:lnTo>
                  <a:lnTo>
                    <a:pt x="40" y="7"/>
                  </a:lnTo>
                  <a:lnTo>
                    <a:pt x="40" y="7"/>
                  </a:lnTo>
                  <a:lnTo>
                    <a:pt x="40" y="7"/>
                  </a:lnTo>
                  <a:lnTo>
                    <a:pt x="40" y="7"/>
                  </a:lnTo>
                  <a:lnTo>
                    <a:pt x="40" y="7"/>
                  </a:lnTo>
                  <a:lnTo>
                    <a:pt x="38" y="7"/>
                  </a:lnTo>
                  <a:lnTo>
                    <a:pt x="38" y="7"/>
                  </a:lnTo>
                  <a:lnTo>
                    <a:pt x="38" y="5"/>
                  </a:lnTo>
                  <a:lnTo>
                    <a:pt x="38" y="5"/>
                  </a:lnTo>
                  <a:lnTo>
                    <a:pt x="38" y="7"/>
                  </a:lnTo>
                  <a:lnTo>
                    <a:pt x="38" y="7"/>
                  </a:lnTo>
                  <a:lnTo>
                    <a:pt x="35" y="7"/>
                  </a:lnTo>
                  <a:lnTo>
                    <a:pt x="35" y="7"/>
                  </a:lnTo>
                  <a:lnTo>
                    <a:pt x="35" y="7"/>
                  </a:lnTo>
                  <a:lnTo>
                    <a:pt x="35" y="7"/>
                  </a:lnTo>
                  <a:lnTo>
                    <a:pt x="33" y="5"/>
                  </a:lnTo>
                  <a:lnTo>
                    <a:pt x="33" y="5"/>
                  </a:lnTo>
                  <a:lnTo>
                    <a:pt x="28" y="5"/>
                  </a:lnTo>
                  <a:lnTo>
                    <a:pt x="28" y="5"/>
                  </a:lnTo>
                  <a:lnTo>
                    <a:pt x="26" y="3"/>
                  </a:lnTo>
                  <a:lnTo>
                    <a:pt x="26" y="3"/>
                  </a:lnTo>
                  <a:lnTo>
                    <a:pt x="26" y="0"/>
                  </a:lnTo>
                  <a:lnTo>
                    <a:pt x="24" y="5"/>
                  </a:lnTo>
                  <a:lnTo>
                    <a:pt x="21" y="36"/>
                  </a:lnTo>
                  <a:lnTo>
                    <a:pt x="19" y="64"/>
                  </a:lnTo>
                  <a:lnTo>
                    <a:pt x="16" y="95"/>
                  </a:lnTo>
                  <a:lnTo>
                    <a:pt x="12" y="123"/>
                  </a:lnTo>
                  <a:lnTo>
                    <a:pt x="9" y="154"/>
                  </a:lnTo>
                  <a:lnTo>
                    <a:pt x="7" y="185"/>
                  </a:lnTo>
                  <a:lnTo>
                    <a:pt x="2" y="213"/>
                  </a:lnTo>
                  <a:lnTo>
                    <a:pt x="0" y="244"/>
                  </a:lnTo>
                  <a:lnTo>
                    <a:pt x="0" y="244"/>
                  </a:lnTo>
                  <a:lnTo>
                    <a:pt x="0" y="244"/>
                  </a:lnTo>
                  <a:lnTo>
                    <a:pt x="7" y="246"/>
                  </a:lnTo>
                  <a:lnTo>
                    <a:pt x="9" y="251"/>
                  </a:lnTo>
                  <a:lnTo>
                    <a:pt x="16" y="258"/>
                  </a:lnTo>
                  <a:lnTo>
                    <a:pt x="19" y="258"/>
                  </a:lnTo>
                  <a:lnTo>
                    <a:pt x="19" y="258"/>
                  </a:lnTo>
                  <a:lnTo>
                    <a:pt x="19" y="261"/>
                  </a:lnTo>
                  <a:lnTo>
                    <a:pt x="19" y="261"/>
                  </a:lnTo>
                  <a:lnTo>
                    <a:pt x="16" y="261"/>
                  </a:lnTo>
                  <a:lnTo>
                    <a:pt x="16" y="263"/>
                  </a:lnTo>
                  <a:lnTo>
                    <a:pt x="16" y="263"/>
                  </a:lnTo>
                  <a:lnTo>
                    <a:pt x="16" y="263"/>
                  </a:lnTo>
                  <a:lnTo>
                    <a:pt x="16" y="263"/>
                  </a:lnTo>
                  <a:lnTo>
                    <a:pt x="19" y="263"/>
                  </a:lnTo>
                  <a:lnTo>
                    <a:pt x="19" y="263"/>
                  </a:lnTo>
                  <a:lnTo>
                    <a:pt x="19" y="263"/>
                  </a:lnTo>
                  <a:lnTo>
                    <a:pt x="19" y="263"/>
                  </a:lnTo>
                  <a:lnTo>
                    <a:pt x="19" y="263"/>
                  </a:lnTo>
                  <a:lnTo>
                    <a:pt x="21" y="263"/>
                  </a:lnTo>
                  <a:lnTo>
                    <a:pt x="21" y="263"/>
                  </a:lnTo>
                  <a:lnTo>
                    <a:pt x="21" y="263"/>
                  </a:lnTo>
                  <a:lnTo>
                    <a:pt x="24" y="263"/>
                  </a:lnTo>
                  <a:lnTo>
                    <a:pt x="24" y="263"/>
                  </a:lnTo>
                  <a:lnTo>
                    <a:pt x="24" y="263"/>
                  </a:lnTo>
                  <a:lnTo>
                    <a:pt x="24" y="265"/>
                  </a:lnTo>
                  <a:lnTo>
                    <a:pt x="24" y="265"/>
                  </a:lnTo>
                  <a:lnTo>
                    <a:pt x="26" y="265"/>
                  </a:lnTo>
                  <a:lnTo>
                    <a:pt x="26" y="265"/>
                  </a:lnTo>
                  <a:lnTo>
                    <a:pt x="26" y="265"/>
                  </a:lnTo>
                  <a:lnTo>
                    <a:pt x="26" y="265"/>
                  </a:lnTo>
                  <a:lnTo>
                    <a:pt x="26" y="263"/>
                  </a:lnTo>
                  <a:lnTo>
                    <a:pt x="28" y="263"/>
                  </a:lnTo>
                  <a:lnTo>
                    <a:pt x="28" y="263"/>
                  </a:lnTo>
                  <a:lnTo>
                    <a:pt x="28" y="263"/>
                  </a:lnTo>
                  <a:lnTo>
                    <a:pt x="28" y="263"/>
                  </a:lnTo>
                  <a:lnTo>
                    <a:pt x="31" y="263"/>
                  </a:lnTo>
                  <a:lnTo>
                    <a:pt x="31" y="263"/>
                  </a:lnTo>
                  <a:lnTo>
                    <a:pt x="31" y="263"/>
                  </a:lnTo>
                  <a:lnTo>
                    <a:pt x="31" y="263"/>
                  </a:lnTo>
                  <a:lnTo>
                    <a:pt x="28" y="261"/>
                  </a:lnTo>
                  <a:lnTo>
                    <a:pt x="28" y="261"/>
                  </a:lnTo>
                  <a:lnTo>
                    <a:pt x="28" y="258"/>
                  </a:lnTo>
                  <a:lnTo>
                    <a:pt x="31" y="256"/>
                  </a:lnTo>
                  <a:lnTo>
                    <a:pt x="33" y="256"/>
                  </a:lnTo>
                  <a:lnTo>
                    <a:pt x="35" y="256"/>
                  </a:lnTo>
                  <a:lnTo>
                    <a:pt x="40" y="256"/>
                  </a:lnTo>
                  <a:lnTo>
                    <a:pt x="42" y="256"/>
                  </a:lnTo>
                  <a:lnTo>
                    <a:pt x="42" y="256"/>
                  </a:lnTo>
                  <a:lnTo>
                    <a:pt x="45" y="256"/>
                  </a:lnTo>
                  <a:lnTo>
                    <a:pt x="45" y="256"/>
                  </a:lnTo>
                  <a:lnTo>
                    <a:pt x="47" y="258"/>
                  </a:lnTo>
                  <a:lnTo>
                    <a:pt x="52" y="261"/>
                  </a:lnTo>
                  <a:lnTo>
                    <a:pt x="54" y="263"/>
                  </a:lnTo>
                  <a:lnTo>
                    <a:pt x="57" y="263"/>
                  </a:lnTo>
                  <a:lnTo>
                    <a:pt x="59" y="263"/>
                  </a:lnTo>
                  <a:lnTo>
                    <a:pt x="59" y="263"/>
                  </a:lnTo>
                  <a:lnTo>
                    <a:pt x="61" y="261"/>
                  </a:lnTo>
                  <a:lnTo>
                    <a:pt x="66" y="261"/>
                  </a:lnTo>
                  <a:lnTo>
                    <a:pt x="66" y="263"/>
                  </a:lnTo>
                  <a:lnTo>
                    <a:pt x="68" y="263"/>
                  </a:lnTo>
                  <a:lnTo>
                    <a:pt x="68" y="263"/>
                  </a:lnTo>
                  <a:lnTo>
                    <a:pt x="68" y="263"/>
                  </a:lnTo>
                  <a:lnTo>
                    <a:pt x="68" y="263"/>
                  </a:lnTo>
                  <a:lnTo>
                    <a:pt x="68" y="263"/>
                  </a:lnTo>
                  <a:lnTo>
                    <a:pt x="68" y="263"/>
                  </a:lnTo>
                  <a:lnTo>
                    <a:pt x="71" y="263"/>
                  </a:lnTo>
                  <a:lnTo>
                    <a:pt x="71" y="263"/>
                  </a:lnTo>
                  <a:lnTo>
                    <a:pt x="71" y="263"/>
                  </a:lnTo>
                  <a:lnTo>
                    <a:pt x="71" y="263"/>
                  </a:lnTo>
                  <a:lnTo>
                    <a:pt x="71" y="263"/>
                  </a:lnTo>
                  <a:lnTo>
                    <a:pt x="71" y="263"/>
                  </a:lnTo>
                  <a:lnTo>
                    <a:pt x="71" y="263"/>
                  </a:lnTo>
                  <a:lnTo>
                    <a:pt x="71" y="265"/>
                  </a:lnTo>
                  <a:lnTo>
                    <a:pt x="73" y="265"/>
                  </a:lnTo>
                  <a:lnTo>
                    <a:pt x="73" y="265"/>
                  </a:lnTo>
                  <a:lnTo>
                    <a:pt x="76" y="265"/>
                  </a:lnTo>
                  <a:lnTo>
                    <a:pt x="78" y="268"/>
                  </a:lnTo>
                  <a:lnTo>
                    <a:pt x="80" y="270"/>
                  </a:lnTo>
                  <a:lnTo>
                    <a:pt x="83" y="272"/>
                  </a:lnTo>
                  <a:lnTo>
                    <a:pt x="85" y="275"/>
                  </a:lnTo>
                  <a:lnTo>
                    <a:pt x="85" y="275"/>
                  </a:lnTo>
                  <a:lnTo>
                    <a:pt x="85" y="275"/>
                  </a:lnTo>
                  <a:lnTo>
                    <a:pt x="87" y="275"/>
                  </a:lnTo>
                  <a:lnTo>
                    <a:pt x="87" y="275"/>
                  </a:lnTo>
                  <a:lnTo>
                    <a:pt x="90" y="277"/>
                  </a:lnTo>
                  <a:lnTo>
                    <a:pt x="95" y="277"/>
                  </a:lnTo>
                  <a:lnTo>
                    <a:pt x="97" y="277"/>
                  </a:lnTo>
                  <a:lnTo>
                    <a:pt x="99" y="280"/>
                  </a:lnTo>
                  <a:lnTo>
                    <a:pt x="102" y="282"/>
                  </a:lnTo>
                  <a:lnTo>
                    <a:pt x="102" y="282"/>
                  </a:lnTo>
                  <a:lnTo>
                    <a:pt x="102" y="284"/>
                  </a:lnTo>
                  <a:lnTo>
                    <a:pt x="102" y="284"/>
                  </a:lnTo>
                  <a:lnTo>
                    <a:pt x="104" y="284"/>
                  </a:lnTo>
                  <a:lnTo>
                    <a:pt x="109" y="284"/>
                  </a:lnTo>
                  <a:lnTo>
                    <a:pt x="109" y="284"/>
                  </a:lnTo>
                  <a:lnTo>
                    <a:pt x="109" y="284"/>
                  </a:lnTo>
                  <a:lnTo>
                    <a:pt x="111" y="287"/>
                  </a:lnTo>
                  <a:lnTo>
                    <a:pt x="113" y="287"/>
                  </a:lnTo>
                  <a:lnTo>
                    <a:pt x="113" y="287"/>
                  </a:lnTo>
                  <a:lnTo>
                    <a:pt x="113" y="289"/>
                  </a:lnTo>
                  <a:lnTo>
                    <a:pt x="113" y="289"/>
                  </a:lnTo>
                  <a:lnTo>
                    <a:pt x="113" y="289"/>
                  </a:lnTo>
                  <a:lnTo>
                    <a:pt x="116" y="291"/>
                  </a:lnTo>
                  <a:lnTo>
                    <a:pt x="116" y="291"/>
                  </a:lnTo>
                  <a:lnTo>
                    <a:pt x="118" y="291"/>
                  </a:lnTo>
                  <a:lnTo>
                    <a:pt x="118" y="289"/>
                  </a:lnTo>
                  <a:lnTo>
                    <a:pt x="121" y="289"/>
                  </a:lnTo>
                  <a:lnTo>
                    <a:pt x="121" y="287"/>
                  </a:lnTo>
                  <a:lnTo>
                    <a:pt x="123" y="287"/>
                  </a:lnTo>
                  <a:lnTo>
                    <a:pt x="123" y="287"/>
                  </a:lnTo>
                  <a:lnTo>
                    <a:pt x="123" y="287"/>
                  </a:lnTo>
                  <a:lnTo>
                    <a:pt x="123" y="287"/>
                  </a:lnTo>
                  <a:lnTo>
                    <a:pt x="123" y="287"/>
                  </a:lnTo>
                  <a:lnTo>
                    <a:pt x="123" y="287"/>
                  </a:lnTo>
                  <a:lnTo>
                    <a:pt x="123" y="287"/>
                  </a:lnTo>
                  <a:lnTo>
                    <a:pt x="125" y="284"/>
                  </a:lnTo>
                  <a:lnTo>
                    <a:pt x="125" y="284"/>
                  </a:lnTo>
                  <a:lnTo>
                    <a:pt x="125" y="282"/>
                  </a:lnTo>
                  <a:lnTo>
                    <a:pt x="128" y="282"/>
                  </a:lnTo>
                  <a:lnTo>
                    <a:pt x="128" y="282"/>
                  </a:lnTo>
                  <a:lnTo>
                    <a:pt x="132" y="282"/>
                  </a:lnTo>
                  <a:lnTo>
                    <a:pt x="132" y="280"/>
                  </a:lnTo>
                  <a:lnTo>
                    <a:pt x="135" y="280"/>
                  </a:lnTo>
                  <a:lnTo>
                    <a:pt x="135" y="280"/>
                  </a:lnTo>
                  <a:lnTo>
                    <a:pt x="135" y="280"/>
                  </a:lnTo>
                  <a:lnTo>
                    <a:pt x="137" y="277"/>
                  </a:lnTo>
                  <a:lnTo>
                    <a:pt x="137" y="275"/>
                  </a:lnTo>
                  <a:lnTo>
                    <a:pt x="139" y="275"/>
                  </a:lnTo>
                  <a:lnTo>
                    <a:pt x="139" y="275"/>
                  </a:lnTo>
                  <a:lnTo>
                    <a:pt x="139" y="275"/>
                  </a:lnTo>
                  <a:lnTo>
                    <a:pt x="142" y="272"/>
                  </a:lnTo>
                  <a:lnTo>
                    <a:pt x="142" y="272"/>
                  </a:lnTo>
                  <a:lnTo>
                    <a:pt x="142" y="272"/>
                  </a:lnTo>
                  <a:lnTo>
                    <a:pt x="142" y="272"/>
                  </a:lnTo>
                  <a:lnTo>
                    <a:pt x="142" y="272"/>
                  </a:lnTo>
                  <a:lnTo>
                    <a:pt x="144" y="268"/>
                  </a:lnTo>
                  <a:lnTo>
                    <a:pt x="147" y="268"/>
                  </a:lnTo>
                  <a:lnTo>
                    <a:pt x="147" y="268"/>
                  </a:lnTo>
                  <a:lnTo>
                    <a:pt x="149" y="268"/>
                  </a:lnTo>
                  <a:lnTo>
                    <a:pt x="149" y="268"/>
                  </a:lnTo>
                  <a:lnTo>
                    <a:pt x="149" y="265"/>
                  </a:lnTo>
                  <a:lnTo>
                    <a:pt x="151" y="265"/>
                  </a:lnTo>
                  <a:lnTo>
                    <a:pt x="151" y="265"/>
                  </a:lnTo>
                  <a:lnTo>
                    <a:pt x="154" y="265"/>
                  </a:lnTo>
                  <a:lnTo>
                    <a:pt x="154" y="263"/>
                  </a:lnTo>
                  <a:lnTo>
                    <a:pt x="154" y="263"/>
                  </a:lnTo>
                  <a:lnTo>
                    <a:pt x="154" y="263"/>
                  </a:lnTo>
                  <a:lnTo>
                    <a:pt x="156" y="263"/>
                  </a:lnTo>
                  <a:lnTo>
                    <a:pt x="158" y="261"/>
                  </a:lnTo>
                  <a:lnTo>
                    <a:pt x="163" y="258"/>
                  </a:lnTo>
                  <a:lnTo>
                    <a:pt x="163" y="258"/>
                  </a:lnTo>
                  <a:lnTo>
                    <a:pt x="166" y="258"/>
                  </a:lnTo>
                  <a:lnTo>
                    <a:pt x="166" y="258"/>
                  </a:lnTo>
                  <a:lnTo>
                    <a:pt x="166" y="258"/>
                  </a:lnTo>
                  <a:lnTo>
                    <a:pt x="168" y="258"/>
                  </a:lnTo>
                  <a:lnTo>
                    <a:pt x="168" y="258"/>
                  </a:lnTo>
                  <a:lnTo>
                    <a:pt x="168" y="258"/>
                  </a:lnTo>
                  <a:lnTo>
                    <a:pt x="168" y="258"/>
                  </a:lnTo>
                  <a:lnTo>
                    <a:pt x="168" y="258"/>
                  </a:lnTo>
                  <a:lnTo>
                    <a:pt x="173" y="258"/>
                  </a:lnTo>
                  <a:lnTo>
                    <a:pt x="175" y="256"/>
                  </a:lnTo>
                  <a:lnTo>
                    <a:pt x="175" y="256"/>
                  </a:lnTo>
                  <a:lnTo>
                    <a:pt x="175" y="254"/>
                  </a:lnTo>
                  <a:lnTo>
                    <a:pt x="177" y="254"/>
                  </a:lnTo>
                  <a:lnTo>
                    <a:pt x="177" y="254"/>
                  </a:lnTo>
                  <a:lnTo>
                    <a:pt x="177" y="254"/>
                  </a:lnTo>
                  <a:lnTo>
                    <a:pt x="177" y="254"/>
                  </a:lnTo>
                  <a:lnTo>
                    <a:pt x="177" y="254"/>
                  </a:lnTo>
                  <a:lnTo>
                    <a:pt x="180" y="251"/>
                  </a:lnTo>
                  <a:lnTo>
                    <a:pt x="180" y="251"/>
                  </a:lnTo>
                  <a:lnTo>
                    <a:pt x="180" y="251"/>
                  </a:lnTo>
                  <a:lnTo>
                    <a:pt x="180" y="249"/>
                  </a:lnTo>
                  <a:lnTo>
                    <a:pt x="180" y="249"/>
                  </a:lnTo>
                  <a:lnTo>
                    <a:pt x="177" y="246"/>
                  </a:lnTo>
                  <a:lnTo>
                    <a:pt x="173" y="249"/>
                  </a:lnTo>
                  <a:lnTo>
                    <a:pt x="170" y="251"/>
                  </a:lnTo>
                  <a:lnTo>
                    <a:pt x="170" y="251"/>
                  </a:lnTo>
                  <a:lnTo>
                    <a:pt x="166" y="249"/>
                  </a:lnTo>
                  <a:lnTo>
                    <a:pt x="163" y="249"/>
                  </a:lnTo>
                  <a:lnTo>
                    <a:pt x="163" y="249"/>
                  </a:lnTo>
                  <a:lnTo>
                    <a:pt x="163" y="246"/>
                  </a:lnTo>
                  <a:lnTo>
                    <a:pt x="163" y="246"/>
                  </a:lnTo>
                  <a:lnTo>
                    <a:pt x="168" y="246"/>
                  </a:lnTo>
                  <a:lnTo>
                    <a:pt x="168" y="246"/>
                  </a:lnTo>
                  <a:lnTo>
                    <a:pt x="168" y="246"/>
                  </a:lnTo>
                  <a:lnTo>
                    <a:pt x="168" y="246"/>
                  </a:lnTo>
                  <a:lnTo>
                    <a:pt x="170" y="246"/>
                  </a:lnTo>
                  <a:lnTo>
                    <a:pt x="170" y="246"/>
                  </a:lnTo>
                  <a:lnTo>
                    <a:pt x="170" y="246"/>
                  </a:lnTo>
                  <a:lnTo>
                    <a:pt x="170" y="246"/>
                  </a:lnTo>
                  <a:lnTo>
                    <a:pt x="170" y="246"/>
                  </a:lnTo>
                  <a:lnTo>
                    <a:pt x="170" y="244"/>
                  </a:lnTo>
                  <a:lnTo>
                    <a:pt x="170" y="244"/>
                  </a:lnTo>
                  <a:lnTo>
                    <a:pt x="173" y="244"/>
                  </a:lnTo>
                  <a:lnTo>
                    <a:pt x="173" y="242"/>
                  </a:lnTo>
                  <a:lnTo>
                    <a:pt x="177" y="242"/>
                  </a:lnTo>
                  <a:lnTo>
                    <a:pt x="180" y="239"/>
                  </a:lnTo>
                  <a:lnTo>
                    <a:pt x="180" y="239"/>
                  </a:lnTo>
                  <a:lnTo>
                    <a:pt x="182" y="237"/>
                  </a:lnTo>
                  <a:lnTo>
                    <a:pt x="182" y="237"/>
                  </a:lnTo>
                  <a:lnTo>
                    <a:pt x="182" y="237"/>
                  </a:lnTo>
                  <a:lnTo>
                    <a:pt x="184" y="237"/>
                  </a:lnTo>
                  <a:lnTo>
                    <a:pt x="184" y="237"/>
                  </a:lnTo>
                  <a:lnTo>
                    <a:pt x="184" y="237"/>
                  </a:lnTo>
                  <a:lnTo>
                    <a:pt x="184" y="235"/>
                  </a:lnTo>
                  <a:lnTo>
                    <a:pt x="187" y="235"/>
                  </a:lnTo>
                  <a:lnTo>
                    <a:pt x="187" y="235"/>
                  </a:lnTo>
                  <a:lnTo>
                    <a:pt x="187" y="235"/>
                  </a:lnTo>
                  <a:lnTo>
                    <a:pt x="189" y="235"/>
                  </a:lnTo>
                  <a:lnTo>
                    <a:pt x="192" y="232"/>
                  </a:lnTo>
                  <a:lnTo>
                    <a:pt x="192" y="232"/>
                  </a:lnTo>
                  <a:lnTo>
                    <a:pt x="194" y="232"/>
                  </a:lnTo>
                  <a:lnTo>
                    <a:pt x="194" y="235"/>
                  </a:lnTo>
                  <a:lnTo>
                    <a:pt x="194" y="235"/>
                  </a:lnTo>
                  <a:lnTo>
                    <a:pt x="194" y="237"/>
                  </a:lnTo>
                  <a:lnTo>
                    <a:pt x="196" y="239"/>
                  </a:lnTo>
                  <a:lnTo>
                    <a:pt x="196" y="239"/>
                  </a:lnTo>
                  <a:lnTo>
                    <a:pt x="196" y="239"/>
                  </a:lnTo>
                  <a:lnTo>
                    <a:pt x="196" y="242"/>
                  </a:lnTo>
                  <a:lnTo>
                    <a:pt x="199" y="242"/>
                  </a:lnTo>
                  <a:lnTo>
                    <a:pt x="199" y="244"/>
                  </a:lnTo>
                  <a:lnTo>
                    <a:pt x="199" y="244"/>
                  </a:lnTo>
                  <a:lnTo>
                    <a:pt x="199" y="246"/>
                  </a:lnTo>
                  <a:lnTo>
                    <a:pt x="199" y="249"/>
                  </a:lnTo>
                  <a:lnTo>
                    <a:pt x="196" y="251"/>
                  </a:lnTo>
                  <a:lnTo>
                    <a:pt x="196" y="254"/>
                  </a:lnTo>
                  <a:lnTo>
                    <a:pt x="194" y="254"/>
                  </a:lnTo>
                  <a:lnTo>
                    <a:pt x="194" y="254"/>
                  </a:lnTo>
                  <a:lnTo>
                    <a:pt x="194" y="256"/>
                  </a:lnTo>
                  <a:lnTo>
                    <a:pt x="194" y="256"/>
                  </a:lnTo>
                  <a:lnTo>
                    <a:pt x="194" y="256"/>
                  </a:lnTo>
                  <a:lnTo>
                    <a:pt x="192" y="258"/>
                  </a:lnTo>
                  <a:lnTo>
                    <a:pt x="192" y="258"/>
                  </a:lnTo>
                  <a:lnTo>
                    <a:pt x="192" y="258"/>
                  </a:lnTo>
                  <a:lnTo>
                    <a:pt x="192" y="258"/>
                  </a:lnTo>
                  <a:lnTo>
                    <a:pt x="192" y="261"/>
                  </a:lnTo>
                  <a:lnTo>
                    <a:pt x="192" y="261"/>
                  </a:lnTo>
                  <a:lnTo>
                    <a:pt x="189" y="261"/>
                  </a:lnTo>
                  <a:lnTo>
                    <a:pt x="187" y="263"/>
                  </a:lnTo>
                  <a:lnTo>
                    <a:pt x="184" y="263"/>
                  </a:lnTo>
                  <a:lnTo>
                    <a:pt x="182" y="263"/>
                  </a:lnTo>
                  <a:lnTo>
                    <a:pt x="180" y="263"/>
                  </a:lnTo>
                  <a:lnTo>
                    <a:pt x="180" y="261"/>
                  </a:lnTo>
                  <a:lnTo>
                    <a:pt x="177" y="261"/>
                  </a:lnTo>
                  <a:lnTo>
                    <a:pt x="177" y="258"/>
                  </a:lnTo>
                  <a:lnTo>
                    <a:pt x="177" y="258"/>
                  </a:lnTo>
                  <a:lnTo>
                    <a:pt x="175" y="258"/>
                  </a:lnTo>
                  <a:lnTo>
                    <a:pt x="175" y="258"/>
                  </a:lnTo>
                  <a:lnTo>
                    <a:pt x="175" y="261"/>
                  </a:lnTo>
                  <a:lnTo>
                    <a:pt x="177" y="261"/>
                  </a:lnTo>
                  <a:lnTo>
                    <a:pt x="177" y="261"/>
                  </a:lnTo>
                  <a:lnTo>
                    <a:pt x="177" y="261"/>
                  </a:lnTo>
                  <a:lnTo>
                    <a:pt x="184" y="268"/>
                  </a:lnTo>
                  <a:lnTo>
                    <a:pt x="187" y="270"/>
                  </a:lnTo>
                  <a:lnTo>
                    <a:pt x="187" y="270"/>
                  </a:lnTo>
                  <a:lnTo>
                    <a:pt x="187" y="270"/>
                  </a:lnTo>
                  <a:lnTo>
                    <a:pt x="192" y="270"/>
                  </a:lnTo>
                  <a:lnTo>
                    <a:pt x="192" y="268"/>
                  </a:lnTo>
                  <a:lnTo>
                    <a:pt x="192" y="268"/>
                  </a:lnTo>
                  <a:lnTo>
                    <a:pt x="194" y="268"/>
                  </a:lnTo>
                  <a:lnTo>
                    <a:pt x="194" y="265"/>
                  </a:lnTo>
                  <a:lnTo>
                    <a:pt x="194" y="265"/>
                  </a:lnTo>
                  <a:lnTo>
                    <a:pt x="196" y="265"/>
                  </a:lnTo>
                  <a:lnTo>
                    <a:pt x="196" y="265"/>
                  </a:lnTo>
                  <a:lnTo>
                    <a:pt x="196" y="263"/>
                  </a:lnTo>
                  <a:lnTo>
                    <a:pt x="196" y="263"/>
                  </a:lnTo>
                  <a:lnTo>
                    <a:pt x="201" y="265"/>
                  </a:lnTo>
                  <a:lnTo>
                    <a:pt x="201" y="263"/>
                  </a:lnTo>
                  <a:lnTo>
                    <a:pt x="201" y="261"/>
                  </a:lnTo>
                  <a:lnTo>
                    <a:pt x="201" y="261"/>
                  </a:lnTo>
                  <a:lnTo>
                    <a:pt x="201" y="261"/>
                  </a:lnTo>
                  <a:lnTo>
                    <a:pt x="201" y="258"/>
                  </a:lnTo>
                  <a:lnTo>
                    <a:pt x="201" y="258"/>
                  </a:lnTo>
                  <a:lnTo>
                    <a:pt x="201" y="258"/>
                  </a:lnTo>
                  <a:lnTo>
                    <a:pt x="203" y="258"/>
                  </a:lnTo>
                  <a:lnTo>
                    <a:pt x="203" y="256"/>
                  </a:lnTo>
                  <a:lnTo>
                    <a:pt x="203" y="256"/>
                  </a:lnTo>
                  <a:lnTo>
                    <a:pt x="203" y="256"/>
                  </a:lnTo>
                  <a:lnTo>
                    <a:pt x="206" y="256"/>
                  </a:lnTo>
                  <a:lnTo>
                    <a:pt x="203" y="254"/>
                  </a:lnTo>
                  <a:lnTo>
                    <a:pt x="206" y="254"/>
                  </a:lnTo>
                  <a:lnTo>
                    <a:pt x="206" y="254"/>
                  </a:lnTo>
                  <a:lnTo>
                    <a:pt x="208" y="254"/>
                  </a:lnTo>
                  <a:lnTo>
                    <a:pt x="208" y="254"/>
                  </a:lnTo>
                  <a:lnTo>
                    <a:pt x="208" y="254"/>
                  </a:lnTo>
                  <a:lnTo>
                    <a:pt x="208" y="254"/>
                  </a:lnTo>
                  <a:lnTo>
                    <a:pt x="208" y="254"/>
                  </a:lnTo>
                  <a:lnTo>
                    <a:pt x="210" y="254"/>
                  </a:lnTo>
                  <a:lnTo>
                    <a:pt x="213" y="254"/>
                  </a:lnTo>
                  <a:lnTo>
                    <a:pt x="213" y="254"/>
                  </a:lnTo>
                  <a:lnTo>
                    <a:pt x="215" y="254"/>
                  </a:lnTo>
                  <a:lnTo>
                    <a:pt x="215" y="254"/>
                  </a:lnTo>
                  <a:lnTo>
                    <a:pt x="215" y="256"/>
                  </a:lnTo>
                  <a:lnTo>
                    <a:pt x="218" y="258"/>
                  </a:lnTo>
                  <a:lnTo>
                    <a:pt x="218" y="258"/>
                  </a:lnTo>
                  <a:lnTo>
                    <a:pt x="215" y="258"/>
                  </a:lnTo>
                  <a:lnTo>
                    <a:pt x="215" y="261"/>
                  </a:lnTo>
                  <a:lnTo>
                    <a:pt x="215" y="261"/>
                  </a:lnTo>
                  <a:lnTo>
                    <a:pt x="218" y="261"/>
                  </a:lnTo>
                  <a:lnTo>
                    <a:pt x="218" y="261"/>
                  </a:lnTo>
                  <a:lnTo>
                    <a:pt x="218" y="263"/>
                  </a:lnTo>
                  <a:lnTo>
                    <a:pt x="218" y="263"/>
                  </a:lnTo>
                  <a:lnTo>
                    <a:pt x="215" y="263"/>
                  </a:lnTo>
                  <a:lnTo>
                    <a:pt x="215" y="265"/>
                  </a:lnTo>
                  <a:lnTo>
                    <a:pt x="215" y="265"/>
                  </a:lnTo>
                  <a:lnTo>
                    <a:pt x="213" y="265"/>
                  </a:lnTo>
                  <a:lnTo>
                    <a:pt x="213" y="265"/>
                  </a:lnTo>
                  <a:lnTo>
                    <a:pt x="213" y="265"/>
                  </a:lnTo>
                  <a:lnTo>
                    <a:pt x="213" y="265"/>
                  </a:lnTo>
                  <a:lnTo>
                    <a:pt x="213" y="265"/>
                  </a:lnTo>
                  <a:lnTo>
                    <a:pt x="210" y="265"/>
                  </a:lnTo>
                  <a:lnTo>
                    <a:pt x="210" y="265"/>
                  </a:lnTo>
                  <a:lnTo>
                    <a:pt x="210" y="268"/>
                  </a:lnTo>
                  <a:lnTo>
                    <a:pt x="210" y="268"/>
                  </a:lnTo>
                  <a:lnTo>
                    <a:pt x="210" y="268"/>
                  </a:lnTo>
                  <a:lnTo>
                    <a:pt x="210" y="270"/>
                  </a:lnTo>
                  <a:lnTo>
                    <a:pt x="210" y="270"/>
                  </a:lnTo>
                  <a:lnTo>
                    <a:pt x="208" y="270"/>
                  </a:lnTo>
                  <a:lnTo>
                    <a:pt x="208" y="272"/>
                  </a:lnTo>
                  <a:lnTo>
                    <a:pt x="208" y="272"/>
                  </a:lnTo>
                  <a:lnTo>
                    <a:pt x="208" y="272"/>
                  </a:lnTo>
                  <a:lnTo>
                    <a:pt x="210" y="272"/>
                  </a:lnTo>
                  <a:lnTo>
                    <a:pt x="213" y="275"/>
                  </a:lnTo>
                  <a:lnTo>
                    <a:pt x="215" y="275"/>
                  </a:lnTo>
                  <a:lnTo>
                    <a:pt x="215" y="275"/>
                  </a:lnTo>
                  <a:lnTo>
                    <a:pt x="215" y="280"/>
                  </a:lnTo>
                  <a:lnTo>
                    <a:pt x="218" y="280"/>
                  </a:lnTo>
                  <a:lnTo>
                    <a:pt x="220" y="280"/>
                  </a:lnTo>
                  <a:lnTo>
                    <a:pt x="222" y="277"/>
                  </a:lnTo>
                  <a:lnTo>
                    <a:pt x="225" y="277"/>
                  </a:lnTo>
                  <a:lnTo>
                    <a:pt x="227" y="277"/>
                  </a:lnTo>
                  <a:lnTo>
                    <a:pt x="227" y="280"/>
                  </a:lnTo>
                  <a:lnTo>
                    <a:pt x="229" y="280"/>
                  </a:lnTo>
                  <a:lnTo>
                    <a:pt x="229" y="282"/>
                  </a:lnTo>
                  <a:lnTo>
                    <a:pt x="227" y="282"/>
                  </a:lnTo>
                  <a:lnTo>
                    <a:pt x="227" y="280"/>
                  </a:lnTo>
                  <a:lnTo>
                    <a:pt x="225" y="280"/>
                  </a:lnTo>
                  <a:lnTo>
                    <a:pt x="225" y="280"/>
                  </a:lnTo>
                  <a:lnTo>
                    <a:pt x="227" y="282"/>
                  </a:lnTo>
                  <a:lnTo>
                    <a:pt x="229" y="284"/>
                  </a:lnTo>
                  <a:lnTo>
                    <a:pt x="229" y="289"/>
                  </a:lnTo>
                  <a:lnTo>
                    <a:pt x="232" y="294"/>
                  </a:lnTo>
                  <a:lnTo>
                    <a:pt x="232" y="294"/>
                  </a:lnTo>
                  <a:lnTo>
                    <a:pt x="232" y="294"/>
                  </a:lnTo>
                  <a:lnTo>
                    <a:pt x="234" y="294"/>
                  </a:lnTo>
                  <a:lnTo>
                    <a:pt x="234" y="294"/>
                  </a:lnTo>
                  <a:lnTo>
                    <a:pt x="234" y="291"/>
                  </a:lnTo>
                  <a:lnTo>
                    <a:pt x="237" y="289"/>
                  </a:lnTo>
                  <a:lnTo>
                    <a:pt x="237" y="289"/>
                  </a:lnTo>
                  <a:lnTo>
                    <a:pt x="239" y="289"/>
                  </a:lnTo>
                  <a:lnTo>
                    <a:pt x="244" y="291"/>
                  </a:lnTo>
                  <a:lnTo>
                    <a:pt x="246" y="296"/>
                  </a:lnTo>
                  <a:lnTo>
                    <a:pt x="246" y="298"/>
                  </a:lnTo>
                  <a:lnTo>
                    <a:pt x="248" y="301"/>
                  </a:lnTo>
                  <a:lnTo>
                    <a:pt x="248" y="301"/>
                  </a:lnTo>
                  <a:lnTo>
                    <a:pt x="251" y="303"/>
                  </a:lnTo>
                  <a:lnTo>
                    <a:pt x="251" y="303"/>
                  </a:lnTo>
                  <a:lnTo>
                    <a:pt x="251" y="303"/>
                  </a:lnTo>
                  <a:lnTo>
                    <a:pt x="248" y="303"/>
                  </a:lnTo>
                  <a:lnTo>
                    <a:pt x="248" y="303"/>
                  </a:lnTo>
                  <a:lnTo>
                    <a:pt x="248" y="306"/>
                  </a:lnTo>
                  <a:lnTo>
                    <a:pt x="248" y="306"/>
                  </a:lnTo>
                  <a:lnTo>
                    <a:pt x="251" y="306"/>
                  </a:lnTo>
                  <a:lnTo>
                    <a:pt x="251" y="308"/>
                  </a:lnTo>
                  <a:lnTo>
                    <a:pt x="251" y="308"/>
                  </a:lnTo>
                  <a:lnTo>
                    <a:pt x="253" y="308"/>
                  </a:lnTo>
                  <a:lnTo>
                    <a:pt x="253" y="308"/>
                  </a:lnTo>
                  <a:lnTo>
                    <a:pt x="253" y="306"/>
                  </a:lnTo>
                  <a:lnTo>
                    <a:pt x="253" y="306"/>
                  </a:lnTo>
                  <a:lnTo>
                    <a:pt x="253" y="306"/>
                  </a:lnTo>
                  <a:lnTo>
                    <a:pt x="253" y="306"/>
                  </a:lnTo>
                  <a:lnTo>
                    <a:pt x="255" y="303"/>
                  </a:lnTo>
                  <a:lnTo>
                    <a:pt x="255" y="303"/>
                  </a:lnTo>
                  <a:lnTo>
                    <a:pt x="255" y="303"/>
                  </a:lnTo>
                  <a:lnTo>
                    <a:pt x="255" y="303"/>
                  </a:lnTo>
                  <a:lnTo>
                    <a:pt x="255" y="301"/>
                  </a:lnTo>
                  <a:lnTo>
                    <a:pt x="255" y="301"/>
                  </a:lnTo>
                  <a:lnTo>
                    <a:pt x="255" y="301"/>
                  </a:lnTo>
                  <a:lnTo>
                    <a:pt x="255" y="301"/>
                  </a:lnTo>
                  <a:lnTo>
                    <a:pt x="255" y="301"/>
                  </a:lnTo>
                  <a:lnTo>
                    <a:pt x="255" y="301"/>
                  </a:lnTo>
                  <a:lnTo>
                    <a:pt x="255" y="298"/>
                  </a:lnTo>
                  <a:lnTo>
                    <a:pt x="255" y="298"/>
                  </a:lnTo>
                  <a:lnTo>
                    <a:pt x="255" y="296"/>
                  </a:lnTo>
                  <a:lnTo>
                    <a:pt x="255" y="296"/>
                  </a:lnTo>
                  <a:lnTo>
                    <a:pt x="258" y="296"/>
                  </a:lnTo>
                  <a:lnTo>
                    <a:pt x="258" y="296"/>
                  </a:lnTo>
                  <a:lnTo>
                    <a:pt x="258" y="294"/>
                  </a:lnTo>
                  <a:lnTo>
                    <a:pt x="258" y="294"/>
                  </a:lnTo>
                  <a:lnTo>
                    <a:pt x="258" y="294"/>
                  </a:lnTo>
                  <a:lnTo>
                    <a:pt x="258" y="294"/>
                  </a:lnTo>
                  <a:lnTo>
                    <a:pt x="258" y="294"/>
                  </a:lnTo>
                  <a:lnTo>
                    <a:pt x="258" y="294"/>
                  </a:lnTo>
                  <a:lnTo>
                    <a:pt x="258" y="291"/>
                  </a:lnTo>
                  <a:lnTo>
                    <a:pt x="258" y="291"/>
                  </a:lnTo>
                  <a:lnTo>
                    <a:pt x="258" y="291"/>
                  </a:lnTo>
                  <a:lnTo>
                    <a:pt x="258" y="289"/>
                  </a:lnTo>
                  <a:lnTo>
                    <a:pt x="258" y="289"/>
                  </a:lnTo>
                  <a:lnTo>
                    <a:pt x="258" y="289"/>
                  </a:lnTo>
                  <a:lnTo>
                    <a:pt x="258" y="287"/>
                  </a:lnTo>
                  <a:lnTo>
                    <a:pt x="258" y="287"/>
                  </a:lnTo>
                  <a:lnTo>
                    <a:pt x="255" y="287"/>
                  </a:lnTo>
                  <a:lnTo>
                    <a:pt x="255" y="289"/>
                  </a:lnTo>
                  <a:lnTo>
                    <a:pt x="255" y="289"/>
                  </a:lnTo>
                  <a:lnTo>
                    <a:pt x="255" y="289"/>
                  </a:lnTo>
                  <a:lnTo>
                    <a:pt x="255" y="289"/>
                  </a:lnTo>
                  <a:lnTo>
                    <a:pt x="255" y="291"/>
                  </a:lnTo>
                  <a:lnTo>
                    <a:pt x="255" y="291"/>
                  </a:lnTo>
                  <a:lnTo>
                    <a:pt x="253" y="291"/>
                  </a:lnTo>
                  <a:lnTo>
                    <a:pt x="253" y="291"/>
                  </a:lnTo>
                  <a:lnTo>
                    <a:pt x="253" y="291"/>
                  </a:lnTo>
                  <a:lnTo>
                    <a:pt x="251" y="294"/>
                  </a:lnTo>
                  <a:lnTo>
                    <a:pt x="251" y="294"/>
                  </a:lnTo>
                  <a:lnTo>
                    <a:pt x="248" y="294"/>
                  </a:lnTo>
                  <a:lnTo>
                    <a:pt x="248" y="294"/>
                  </a:lnTo>
                  <a:lnTo>
                    <a:pt x="248" y="294"/>
                  </a:lnTo>
                  <a:lnTo>
                    <a:pt x="248" y="291"/>
                  </a:lnTo>
                  <a:lnTo>
                    <a:pt x="248" y="291"/>
                  </a:lnTo>
                  <a:lnTo>
                    <a:pt x="248" y="291"/>
                  </a:lnTo>
                  <a:lnTo>
                    <a:pt x="248" y="291"/>
                  </a:lnTo>
                  <a:lnTo>
                    <a:pt x="248" y="289"/>
                  </a:lnTo>
                  <a:lnTo>
                    <a:pt x="248" y="289"/>
                  </a:lnTo>
                  <a:lnTo>
                    <a:pt x="248" y="289"/>
                  </a:lnTo>
                  <a:lnTo>
                    <a:pt x="248" y="289"/>
                  </a:lnTo>
                  <a:lnTo>
                    <a:pt x="248" y="289"/>
                  </a:lnTo>
                  <a:lnTo>
                    <a:pt x="246" y="289"/>
                  </a:lnTo>
                  <a:lnTo>
                    <a:pt x="246" y="289"/>
                  </a:lnTo>
                  <a:lnTo>
                    <a:pt x="246" y="289"/>
                  </a:lnTo>
                  <a:lnTo>
                    <a:pt x="246" y="287"/>
                  </a:lnTo>
                  <a:lnTo>
                    <a:pt x="246" y="287"/>
                  </a:lnTo>
                  <a:lnTo>
                    <a:pt x="244" y="284"/>
                  </a:lnTo>
                  <a:lnTo>
                    <a:pt x="246" y="282"/>
                  </a:lnTo>
                  <a:lnTo>
                    <a:pt x="248" y="282"/>
                  </a:lnTo>
                  <a:lnTo>
                    <a:pt x="248" y="282"/>
                  </a:lnTo>
                  <a:lnTo>
                    <a:pt x="253" y="282"/>
                  </a:lnTo>
                  <a:lnTo>
                    <a:pt x="253" y="282"/>
                  </a:lnTo>
                  <a:lnTo>
                    <a:pt x="253" y="282"/>
                  </a:lnTo>
                  <a:lnTo>
                    <a:pt x="255" y="282"/>
                  </a:lnTo>
                  <a:lnTo>
                    <a:pt x="255" y="284"/>
                  </a:lnTo>
                  <a:lnTo>
                    <a:pt x="255" y="284"/>
                  </a:lnTo>
                  <a:lnTo>
                    <a:pt x="258" y="282"/>
                  </a:lnTo>
                  <a:lnTo>
                    <a:pt x="258" y="282"/>
                  </a:lnTo>
                  <a:lnTo>
                    <a:pt x="260" y="282"/>
                  </a:lnTo>
                  <a:lnTo>
                    <a:pt x="263" y="282"/>
                  </a:lnTo>
                  <a:lnTo>
                    <a:pt x="263" y="282"/>
                  </a:lnTo>
                  <a:lnTo>
                    <a:pt x="265" y="282"/>
                  </a:lnTo>
                  <a:lnTo>
                    <a:pt x="267" y="280"/>
                  </a:lnTo>
                  <a:lnTo>
                    <a:pt x="267" y="280"/>
                  </a:lnTo>
                  <a:lnTo>
                    <a:pt x="270" y="280"/>
                  </a:lnTo>
                  <a:lnTo>
                    <a:pt x="277" y="280"/>
                  </a:lnTo>
                  <a:lnTo>
                    <a:pt x="277" y="280"/>
                  </a:lnTo>
                  <a:lnTo>
                    <a:pt x="277" y="280"/>
                  </a:lnTo>
                  <a:lnTo>
                    <a:pt x="277" y="280"/>
                  </a:lnTo>
                  <a:lnTo>
                    <a:pt x="277" y="280"/>
                  </a:lnTo>
                  <a:lnTo>
                    <a:pt x="279" y="277"/>
                  </a:lnTo>
                  <a:lnTo>
                    <a:pt x="279" y="277"/>
                  </a:lnTo>
                  <a:lnTo>
                    <a:pt x="279" y="277"/>
                  </a:lnTo>
                  <a:lnTo>
                    <a:pt x="284" y="275"/>
                  </a:lnTo>
                  <a:lnTo>
                    <a:pt x="291" y="268"/>
                  </a:lnTo>
                  <a:lnTo>
                    <a:pt x="296" y="263"/>
                  </a:lnTo>
                  <a:lnTo>
                    <a:pt x="308" y="254"/>
                  </a:lnTo>
                  <a:lnTo>
                    <a:pt x="317" y="244"/>
                  </a:lnTo>
                  <a:lnTo>
                    <a:pt x="326" y="239"/>
                  </a:lnTo>
                  <a:lnTo>
                    <a:pt x="336" y="235"/>
                  </a:lnTo>
                  <a:lnTo>
                    <a:pt x="345" y="232"/>
                  </a:lnTo>
                  <a:lnTo>
                    <a:pt x="355" y="230"/>
                  </a:lnTo>
                  <a:lnTo>
                    <a:pt x="369" y="227"/>
                  </a:lnTo>
                  <a:lnTo>
                    <a:pt x="374" y="230"/>
                  </a:lnTo>
                  <a:lnTo>
                    <a:pt x="376" y="230"/>
                  </a:lnTo>
                  <a:lnTo>
                    <a:pt x="376" y="227"/>
                  </a:lnTo>
                  <a:lnTo>
                    <a:pt x="379" y="227"/>
                  </a:lnTo>
                  <a:lnTo>
                    <a:pt x="383" y="227"/>
                  </a:lnTo>
                  <a:lnTo>
                    <a:pt x="386" y="227"/>
                  </a:lnTo>
                  <a:lnTo>
                    <a:pt x="393" y="227"/>
                  </a:lnTo>
                  <a:lnTo>
                    <a:pt x="395" y="227"/>
                  </a:lnTo>
                  <a:lnTo>
                    <a:pt x="395" y="227"/>
                  </a:lnTo>
                  <a:lnTo>
                    <a:pt x="397" y="227"/>
                  </a:lnTo>
                  <a:lnTo>
                    <a:pt x="400" y="227"/>
                  </a:lnTo>
                  <a:lnTo>
                    <a:pt x="402" y="227"/>
                  </a:lnTo>
                  <a:lnTo>
                    <a:pt x="400" y="227"/>
                  </a:lnTo>
                  <a:lnTo>
                    <a:pt x="400" y="227"/>
                  </a:lnTo>
                  <a:lnTo>
                    <a:pt x="402" y="230"/>
                  </a:lnTo>
                  <a:lnTo>
                    <a:pt x="402" y="230"/>
                  </a:lnTo>
                  <a:lnTo>
                    <a:pt x="402" y="227"/>
                  </a:lnTo>
                  <a:lnTo>
                    <a:pt x="405" y="227"/>
                  </a:lnTo>
                  <a:lnTo>
                    <a:pt x="412" y="227"/>
                  </a:lnTo>
                  <a:lnTo>
                    <a:pt x="412" y="227"/>
                  </a:lnTo>
                  <a:lnTo>
                    <a:pt x="412" y="227"/>
                  </a:lnTo>
                  <a:lnTo>
                    <a:pt x="414" y="225"/>
                  </a:lnTo>
                  <a:lnTo>
                    <a:pt x="414" y="225"/>
                  </a:lnTo>
                  <a:lnTo>
                    <a:pt x="414" y="225"/>
                  </a:lnTo>
                  <a:lnTo>
                    <a:pt x="416" y="225"/>
                  </a:lnTo>
                  <a:lnTo>
                    <a:pt x="419" y="225"/>
                  </a:lnTo>
                  <a:lnTo>
                    <a:pt x="419" y="223"/>
                  </a:lnTo>
                  <a:lnTo>
                    <a:pt x="419" y="223"/>
                  </a:lnTo>
                  <a:lnTo>
                    <a:pt x="419" y="223"/>
                  </a:lnTo>
                  <a:lnTo>
                    <a:pt x="421" y="223"/>
                  </a:lnTo>
                  <a:lnTo>
                    <a:pt x="421" y="220"/>
                  </a:lnTo>
                  <a:lnTo>
                    <a:pt x="424" y="218"/>
                  </a:lnTo>
                  <a:lnTo>
                    <a:pt x="426" y="218"/>
                  </a:lnTo>
                  <a:lnTo>
                    <a:pt x="426" y="216"/>
                  </a:lnTo>
                  <a:lnTo>
                    <a:pt x="428" y="216"/>
                  </a:lnTo>
                  <a:lnTo>
                    <a:pt x="428" y="213"/>
                  </a:lnTo>
                  <a:lnTo>
                    <a:pt x="426" y="211"/>
                  </a:lnTo>
                  <a:lnTo>
                    <a:pt x="428" y="211"/>
                  </a:lnTo>
                  <a:lnTo>
                    <a:pt x="428" y="211"/>
                  </a:lnTo>
                  <a:lnTo>
                    <a:pt x="428" y="211"/>
                  </a:lnTo>
                  <a:lnTo>
                    <a:pt x="428" y="211"/>
                  </a:lnTo>
                  <a:lnTo>
                    <a:pt x="431" y="211"/>
                  </a:lnTo>
                  <a:lnTo>
                    <a:pt x="428" y="213"/>
                  </a:lnTo>
                  <a:lnTo>
                    <a:pt x="428" y="213"/>
                  </a:lnTo>
                  <a:lnTo>
                    <a:pt x="428" y="213"/>
                  </a:lnTo>
                  <a:lnTo>
                    <a:pt x="428" y="213"/>
                  </a:lnTo>
                  <a:lnTo>
                    <a:pt x="428" y="213"/>
                  </a:lnTo>
                  <a:lnTo>
                    <a:pt x="433" y="213"/>
                  </a:lnTo>
                  <a:lnTo>
                    <a:pt x="438" y="211"/>
                  </a:lnTo>
                  <a:lnTo>
                    <a:pt x="438" y="211"/>
                  </a:lnTo>
                  <a:lnTo>
                    <a:pt x="428" y="206"/>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3" name="Freeform 15"/>
            <p:cNvSpPr>
              <a:spLocks noEditPoints="1"/>
            </p:cNvSpPr>
            <p:nvPr/>
          </p:nvSpPr>
          <p:spPr bwMode="auto">
            <a:xfrm>
              <a:off x="8339134" y="4933803"/>
              <a:ext cx="381106" cy="400336"/>
            </a:xfrm>
            <a:custGeom>
              <a:avLst/>
              <a:gdLst>
                <a:gd name="T0" fmla="*/ 125 w 218"/>
                <a:gd name="T1" fmla="*/ 220 h 229"/>
                <a:gd name="T2" fmla="*/ 128 w 218"/>
                <a:gd name="T3" fmla="*/ 220 h 229"/>
                <a:gd name="T4" fmla="*/ 140 w 218"/>
                <a:gd name="T5" fmla="*/ 201 h 229"/>
                <a:gd name="T6" fmla="*/ 137 w 218"/>
                <a:gd name="T7" fmla="*/ 208 h 229"/>
                <a:gd name="T8" fmla="*/ 173 w 218"/>
                <a:gd name="T9" fmla="*/ 180 h 229"/>
                <a:gd name="T10" fmla="*/ 192 w 218"/>
                <a:gd name="T11" fmla="*/ 156 h 229"/>
                <a:gd name="T12" fmla="*/ 189 w 218"/>
                <a:gd name="T13" fmla="*/ 64 h 229"/>
                <a:gd name="T14" fmla="*/ 161 w 218"/>
                <a:gd name="T15" fmla="*/ 80 h 229"/>
                <a:gd name="T16" fmla="*/ 137 w 218"/>
                <a:gd name="T17" fmla="*/ 80 h 229"/>
                <a:gd name="T18" fmla="*/ 130 w 218"/>
                <a:gd name="T19" fmla="*/ 85 h 229"/>
                <a:gd name="T20" fmla="*/ 118 w 218"/>
                <a:gd name="T21" fmla="*/ 87 h 229"/>
                <a:gd name="T22" fmla="*/ 80 w 218"/>
                <a:gd name="T23" fmla="*/ 78 h 229"/>
                <a:gd name="T24" fmla="*/ 61 w 218"/>
                <a:gd name="T25" fmla="*/ 64 h 229"/>
                <a:gd name="T26" fmla="*/ 38 w 218"/>
                <a:gd name="T27" fmla="*/ 64 h 229"/>
                <a:gd name="T28" fmla="*/ 28 w 218"/>
                <a:gd name="T29" fmla="*/ 78 h 229"/>
                <a:gd name="T30" fmla="*/ 35 w 218"/>
                <a:gd name="T31" fmla="*/ 111 h 229"/>
                <a:gd name="T32" fmla="*/ 47 w 218"/>
                <a:gd name="T33" fmla="*/ 149 h 229"/>
                <a:gd name="T34" fmla="*/ 57 w 218"/>
                <a:gd name="T35" fmla="*/ 156 h 229"/>
                <a:gd name="T36" fmla="*/ 54 w 218"/>
                <a:gd name="T37" fmla="*/ 163 h 229"/>
                <a:gd name="T38" fmla="*/ 45 w 218"/>
                <a:gd name="T39" fmla="*/ 149 h 229"/>
                <a:gd name="T40" fmla="*/ 47 w 218"/>
                <a:gd name="T41" fmla="*/ 177 h 229"/>
                <a:gd name="T42" fmla="*/ 59 w 218"/>
                <a:gd name="T43" fmla="*/ 196 h 229"/>
                <a:gd name="T44" fmla="*/ 66 w 218"/>
                <a:gd name="T45" fmla="*/ 210 h 229"/>
                <a:gd name="T46" fmla="*/ 71 w 218"/>
                <a:gd name="T47" fmla="*/ 210 h 229"/>
                <a:gd name="T48" fmla="*/ 80 w 218"/>
                <a:gd name="T49" fmla="*/ 215 h 229"/>
                <a:gd name="T50" fmla="*/ 69 w 218"/>
                <a:gd name="T51" fmla="*/ 215 h 229"/>
                <a:gd name="T52" fmla="*/ 80 w 218"/>
                <a:gd name="T53" fmla="*/ 220 h 229"/>
                <a:gd name="T54" fmla="*/ 97 w 218"/>
                <a:gd name="T55" fmla="*/ 225 h 229"/>
                <a:gd name="T56" fmla="*/ 114 w 218"/>
                <a:gd name="T57" fmla="*/ 225 h 229"/>
                <a:gd name="T58" fmla="*/ 118 w 218"/>
                <a:gd name="T59" fmla="*/ 210 h 229"/>
                <a:gd name="T60" fmla="*/ 121 w 218"/>
                <a:gd name="T61" fmla="*/ 203 h 229"/>
                <a:gd name="T62" fmla="*/ 130 w 218"/>
                <a:gd name="T63" fmla="*/ 208 h 229"/>
                <a:gd name="T64" fmla="*/ 137 w 218"/>
                <a:gd name="T65" fmla="*/ 184 h 229"/>
                <a:gd name="T66" fmla="*/ 142 w 218"/>
                <a:gd name="T67" fmla="*/ 194 h 229"/>
                <a:gd name="T68" fmla="*/ 151 w 218"/>
                <a:gd name="T69" fmla="*/ 184 h 229"/>
                <a:gd name="T70" fmla="*/ 161 w 218"/>
                <a:gd name="T71" fmla="*/ 191 h 229"/>
                <a:gd name="T72" fmla="*/ 154 w 218"/>
                <a:gd name="T73" fmla="*/ 191 h 229"/>
                <a:gd name="T74" fmla="*/ 158 w 218"/>
                <a:gd name="T75" fmla="*/ 206 h 229"/>
                <a:gd name="T76" fmla="*/ 166 w 218"/>
                <a:gd name="T77" fmla="*/ 201 h 229"/>
                <a:gd name="T78" fmla="*/ 170 w 218"/>
                <a:gd name="T79" fmla="*/ 187 h 229"/>
                <a:gd name="T80" fmla="*/ 166 w 218"/>
                <a:gd name="T81" fmla="*/ 182 h 229"/>
                <a:gd name="T82" fmla="*/ 170 w 218"/>
                <a:gd name="T83" fmla="*/ 168 h 229"/>
                <a:gd name="T84" fmla="*/ 177 w 218"/>
                <a:gd name="T85" fmla="*/ 149 h 229"/>
                <a:gd name="T86" fmla="*/ 189 w 218"/>
                <a:gd name="T87" fmla="*/ 135 h 229"/>
                <a:gd name="T88" fmla="*/ 192 w 218"/>
                <a:gd name="T89" fmla="*/ 146 h 229"/>
                <a:gd name="T90" fmla="*/ 194 w 218"/>
                <a:gd name="T91" fmla="*/ 142 h 229"/>
                <a:gd name="T92" fmla="*/ 199 w 218"/>
                <a:gd name="T93" fmla="*/ 113 h 229"/>
                <a:gd name="T94" fmla="*/ 201 w 218"/>
                <a:gd name="T95" fmla="*/ 85 h 229"/>
                <a:gd name="T96" fmla="*/ 50 w 218"/>
                <a:gd name="T97" fmla="*/ 61 h 229"/>
                <a:gd name="T98" fmla="*/ 199 w 218"/>
                <a:gd name="T99" fmla="*/ 52 h 229"/>
                <a:gd name="T100" fmla="*/ 38 w 218"/>
                <a:gd name="T101" fmla="*/ 56 h 229"/>
                <a:gd name="T102" fmla="*/ 47 w 218"/>
                <a:gd name="T103" fmla="*/ 47 h 229"/>
                <a:gd name="T104" fmla="*/ 215 w 218"/>
                <a:gd name="T105" fmla="*/ 42 h 229"/>
                <a:gd name="T106" fmla="*/ 194 w 218"/>
                <a:gd name="T107" fmla="*/ 47 h 229"/>
                <a:gd name="T108" fmla="*/ 213 w 218"/>
                <a:gd name="T109" fmla="*/ 49 h 229"/>
                <a:gd name="T110" fmla="*/ 189 w 218"/>
                <a:gd name="T111" fmla="*/ 21 h 229"/>
                <a:gd name="T112" fmla="*/ 203 w 218"/>
                <a:gd name="T113" fmla="*/ 38 h 229"/>
                <a:gd name="T114" fmla="*/ 211 w 218"/>
                <a:gd name="T115" fmla="*/ 28 h 229"/>
                <a:gd name="T116" fmla="*/ 194 w 218"/>
                <a:gd name="T117" fmla="*/ 16 h 229"/>
                <a:gd name="T118" fmla="*/ 7 w 218"/>
                <a:gd name="T119" fmla="*/ 7 h 229"/>
                <a:gd name="T120" fmla="*/ 2 w 218"/>
                <a:gd name="T121" fmla="*/ 23 h 229"/>
                <a:gd name="T122" fmla="*/ 14 w 218"/>
                <a:gd name="T123" fmla="*/ 2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18" h="229">
                  <a:moveTo>
                    <a:pt x="135" y="213"/>
                  </a:moveTo>
                  <a:lnTo>
                    <a:pt x="135" y="213"/>
                  </a:lnTo>
                  <a:lnTo>
                    <a:pt x="135" y="208"/>
                  </a:lnTo>
                  <a:lnTo>
                    <a:pt x="132" y="208"/>
                  </a:lnTo>
                  <a:lnTo>
                    <a:pt x="132" y="208"/>
                  </a:lnTo>
                  <a:lnTo>
                    <a:pt x="130" y="210"/>
                  </a:lnTo>
                  <a:lnTo>
                    <a:pt x="130" y="210"/>
                  </a:lnTo>
                  <a:lnTo>
                    <a:pt x="130" y="213"/>
                  </a:lnTo>
                  <a:lnTo>
                    <a:pt x="130" y="213"/>
                  </a:lnTo>
                  <a:lnTo>
                    <a:pt x="130" y="213"/>
                  </a:lnTo>
                  <a:lnTo>
                    <a:pt x="130" y="213"/>
                  </a:lnTo>
                  <a:lnTo>
                    <a:pt x="130" y="215"/>
                  </a:lnTo>
                  <a:lnTo>
                    <a:pt x="128" y="215"/>
                  </a:lnTo>
                  <a:lnTo>
                    <a:pt x="128" y="215"/>
                  </a:lnTo>
                  <a:lnTo>
                    <a:pt x="128" y="213"/>
                  </a:lnTo>
                  <a:lnTo>
                    <a:pt x="128" y="213"/>
                  </a:lnTo>
                  <a:lnTo>
                    <a:pt x="128" y="213"/>
                  </a:lnTo>
                  <a:lnTo>
                    <a:pt x="125" y="213"/>
                  </a:lnTo>
                  <a:lnTo>
                    <a:pt x="125" y="213"/>
                  </a:lnTo>
                  <a:lnTo>
                    <a:pt x="125" y="215"/>
                  </a:lnTo>
                  <a:lnTo>
                    <a:pt x="125" y="215"/>
                  </a:lnTo>
                  <a:lnTo>
                    <a:pt x="125" y="217"/>
                  </a:lnTo>
                  <a:lnTo>
                    <a:pt x="125" y="220"/>
                  </a:lnTo>
                  <a:lnTo>
                    <a:pt x="125" y="220"/>
                  </a:lnTo>
                  <a:lnTo>
                    <a:pt x="125" y="220"/>
                  </a:lnTo>
                  <a:lnTo>
                    <a:pt x="123" y="217"/>
                  </a:lnTo>
                  <a:lnTo>
                    <a:pt x="123" y="217"/>
                  </a:lnTo>
                  <a:lnTo>
                    <a:pt x="121" y="217"/>
                  </a:lnTo>
                  <a:lnTo>
                    <a:pt x="121" y="217"/>
                  </a:lnTo>
                  <a:lnTo>
                    <a:pt x="123" y="217"/>
                  </a:lnTo>
                  <a:lnTo>
                    <a:pt x="123" y="220"/>
                  </a:lnTo>
                  <a:lnTo>
                    <a:pt x="123" y="220"/>
                  </a:lnTo>
                  <a:lnTo>
                    <a:pt x="123" y="222"/>
                  </a:lnTo>
                  <a:lnTo>
                    <a:pt x="125" y="222"/>
                  </a:lnTo>
                  <a:lnTo>
                    <a:pt x="125" y="220"/>
                  </a:lnTo>
                  <a:lnTo>
                    <a:pt x="125" y="220"/>
                  </a:lnTo>
                  <a:lnTo>
                    <a:pt x="128" y="217"/>
                  </a:lnTo>
                  <a:lnTo>
                    <a:pt x="128" y="217"/>
                  </a:lnTo>
                  <a:lnTo>
                    <a:pt x="128" y="217"/>
                  </a:lnTo>
                  <a:lnTo>
                    <a:pt x="128" y="217"/>
                  </a:lnTo>
                  <a:lnTo>
                    <a:pt x="128" y="217"/>
                  </a:lnTo>
                  <a:lnTo>
                    <a:pt x="128" y="217"/>
                  </a:lnTo>
                  <a:lnTo>
                    <a:pt x="128" y="217"/>
                  </a:lnTo>
                  <a:lnTo>
                    <a:pt x="128" y="217"/>
                  </a:lnTo>
                  <a:lnTo>
                    <a:pt x="128" y="220"/>
                  </a:lnTo>
                  <a:lnTo>
                    <a:pt x="128" y="220"/>
                  </a:lnTo>
                  <a:lnTo>
                    <a:pt x="128" y="220"/>
                  </a:lnTo>
                  <a:lnTo>
                    <a:pt x="128" y="220"/>
                  </a:lnTo>
                  <a:lnTo>
                    <a:pt x="128" y="220"/>
                  </a:lnTo>
                  <a:lnTo>
                    <a:pt x="128" y="220"/>
                  </a:lnTo>
                  <a:lnTo>
                    <a:pt x="128" y="220"/>
                  </a:lnTo>
                  <a:lnTo>
                    <a:pt x="128" y="220"/>
                  </a:lnTo>
                  <a:lnTo>
                    <a:pt x="130" y="220"/>
                  </a:lnTo>
                  <a:lnTo>
                    <a:pt x="130" y="222"/>
                  </a:lnTo>
                  <a:lnTo>
                    <a:pt x="130" y="222"/>
                  </a:lnTo>
                  <a:lnTo>
                    <a:pt x="132" y="222"/>
                  </a:lnTo>
                  <a:lnTo>
                    <a:pt x="132" y="220"/>
                  </a:lnTo>
                  <a:lnTo>
                    <a:pt x="132" y="217"/>
                  </a:lnTo>
                  <a:lnTo>
                    <a:pt x="132" y="217"/>
                  </a:lnTo>
                  <a:lnTo>
                    <a:pt x="132" y="217"/>
                  </a:lnTo>
                  <a:lnTo>
                    <a:pt x="135" y="217"/>
                  </a:lnTo>
                  <a:lnTo>
                    <a:pt x="135" y="215"/>
                  </a:lnTo>
                  <a:lnTo>
                    <a:pt x="135" y="215"/>
                  </a:lnTo>
                  <a:lnTo>
                    <a:pt x="135" y="215"/>
                  </a:lnTo>
                  <a:lnTo>
                    <a:pt x="135" y="215"/>
                  </a:lnTo>
                  <a:lnTo>
                    <a:pt x="135" y="213"/>
                  </a:lnTo>
                  <a:lnTo>
                    <a:pt x="135" y="213"/>
                  </a:lnTo>
                  <a:close/>
                  <a:moveTo>
                    <a:pt x="140" y="203"/>
                  </a:moveTo>
                  <a:lnTo>
                    <a:pt x="140" y="203"/>
                  </a:lnTo>
                  <a:lnTo>
                    <a:pt x="140" y="203"/>
                  </a:lnTo>
                  <a:lnTo>
                    <a:pt x="140" y="201"/>
                  </a:lnTo>
                  <a:lnTo>
                    <a:pt x="140" y="201"/>
                  </a:lnTo>
                  <a:lnTo>
                    <a:pt x="140" y="201"/>
                  </a:lnTo>
                  <a:lnTo>
                    <a:pt x="140" y="199"/>
                  </a:lnTo>
                  <a:lnTo>
                    <a:pt x="137" y="199"/>
                  </a:lnTo>
                  <a:lnTo>
                    <a:pt x="137" y="196"/>
                  </a:lnTo>
                  <a:lnTo>
                    <a:pt x="137" y="199"/>
                  </a:lnTo>
                  <a:lnTo>
                    <a:pt x="137" y="199"/>
                  </a:lnTo>
                  <a:lnTo>
                    <a:pt x="135" y="201"/>
                  </a:lnTo>
                  <a:lnTo>
                    <a:pt x="137" y="201"/>
                  </a:lnTo>
                  <a:lnTo>
                    <a:pt x="137" y="201"/>
                  </a:lnTo>
                  <a:lnTo>
                    <a:pt x="137" y="201"/>
                  </a:lnTo>
                  <a:lnTo>
                    <a:pt x="135" y="201"/>
                  </a:lnTo>
                  <a:lnTo>
                    <a:pt x="135" y="201"/>
                  </a:lnTo>
                  <a:lnTo>
                    <a:pt x="135" y="203"/>
                  </a:lnTo>
                  <a:lnTo>
                    <a:pt x="135" y="203"/>
                  </a:lnTo>
                  <a:lnTo>
                    <a:pt x="137" y="203"/>
                  </a:lnTo>
                  <a:lnTo>
                    <a:pt x="137" y="203"/>
                  </a:lnTo>
                  <a:lnTo>
                    <a:pt x="137" y="206"/>
                  </a:lnTo>
                  <a:lnTo>
                    <a:pt x="137" y="206"/>
                  </a:lnTo>
                  <a:lnTo>
                    <a:pt x="135" y="206"/>
                  </a:lnTo>
                  <a:lnTo>
                    <a:pt x="135" y="208"/>
                  </a:lnTo>
                  <a:lnTo>
                    <a:pt x="137" y="208"/>
                  </a:lnTo>
                  <a:lnTo>
                    <a:pt x="137" y="208"/>
                  </a:lnTo>
                  <a:lnTo>
                    <a:pt x="137" y="208"/>
                  </a:lnTo>
                  <a:lnTo>
                    <a:pt x="137" y="208"/>
                  </a:lnTo>
                  <a:lnTo>
                    <a:pt x="137" y="208"/>
                  </a:lnTo>
                  <a:lnTo>
                    <a:pt x="140" y="208"/>
                  </a:lnTo>
                  <a:lnTo>
                    <a:pt x="140" y="206"/>
                  </a:lnTo>
                  <a:lnTo>
                    <a:pt x="140" y="206"/>
                  </a:lnTo>
                  <a:lnTo>
                    <a:pt x="140" y="203"/>
                  </a:lnTo>
                  <a:close/>
                  <a:moveTo>
                    <a:pt x="180" y="172"/>
                  </a:moveTo>
                  <a:lnTo>
                    <a:pt x="180" y="172"/>
                  </a:lnTo>
                  <a:lnTo>
                    <a:pt x="180" y="170"/>
                  </a:lnTo>
                  <a:lnTo>
                    <a:pt x="180" y="170"/>
                  </a:lnTo>
                  <a:lnTo>
                    <a:pt x="177" y="170"/>
                  </a:lnTo>
                  <a:lnTo>
                    <a:pt x="177" y="170"/>
                  </a:lnTo>
                  <a:lnTo>
                    <a:pt x="177" y="170"/>
                  </a:lnTo>
                  <a:lnTo>
                    <a:pt x="175" y="170"/>
                  </a:lnTo>
                  <a:lnTo>
                    <a:pt x="175" y="170"/>
                  </a:lnTo>
                  <a:lnTo>
                    <a:pt x="173" y="170"/>
                  </a:lnTo>
                  <a:lnTo>
                    <a:pt x="173" y="172"/>
                  </a:lnTo>
                  <a:lnTo>
                    <a:pt x="173" y="172"/>
                  </a:lnTo>
                  <a:lnTo>
                    <a:pt x="173" y="175"/>
                  </a:lnTo>
                  <a:lnTo>
                    <a:pt x="175" y="175"/>
                  </a:lnTo>
                  <a:lnTo>
                    <a:pt x="173" y="177"/>
                  </a:lnTo>
                  <a:lnTo>
                    <a:pt x="173" y="177"/>
                  </a:lnTo>
                  <a:lnTo>
                    <a:pt x="173" y="177"/>
                  </a:lnTo>
                  <a:lnTo>
                    <a:pt x="173" y="180"/>
                  </a:lnTo>
                  <a:lnTo>
                    <a:pt x="173" y="180"/>
                  </a:lnTo>
                  <a:lnTo>
                    <a:pt x="173" y="177"/>
                  </a:lnTo>
                  <a:lnTo>
                    <a:pt x="173" y="177"/>
                  </a:lnTo>
                  <a:lnTo>
                    <a:pt x="177" y="177"/>
                  </a:lnTo>
                  <a:lnTo>
                    <a:pt x="177" y="177"/>
                  </a:lnTo>
                  <a:lnTo>
                    <a:pt x="175" y="175"/>
                  </a:lnTo>
                  <a:lnTo>
                    <a:pt x="175" y="175"/>
                  </a:lnTo>
                  <a:lnTo>
                    <a:pt x="177" y="175"/>
                  </a:lnTo>
                  <a:lnTo>
                    <a:pt x="180" y="175"/>
                  </a:lnTo>
                  <a:lnTo>
                    <a:pt x="180" y="172"/>
                  </a:lnTo>
                  <a:lnTo>
                    <a:pt x="180" y="172"/>
                  </a:lnTo>
                  <a:lnTo>
                    <a:pt x="180" y="172"/>
                  </a:lnTo>
                  <a:close/>
                  <a:moveTo>
                    <a:pt x="192" y="154"/>
                  </a:moveTo>
                  <a:lnTo>
                    <a:pt x="192" y="154"/>
                  </a:lnTo>
                  <a:lnTo>
                    <a:pt x="189" y="154"/>
                  </a:lnTo>
                  <a:lnTo>
                    <a:pt x="189" y="154"/>
                  </a:lnTo>
                  <a:lnTo>
                    <a:pt x="187" y="154"/>
                  </a:lnTo>
                  <a:lnTo>
                    <a:pt x="187" y="154"/>
                  </a:lnTo>
                  <a:lnTo>
                    <a:pt x="187" y="154"/>
                  </a:lnTo>
                  <a:lnTo>
                    <a:pt x="187" y="154"/>
                  </a:lnTo>
                  <a:lnTo>
                    <a:pt x="189" y="156"/>
                  </a:lnTo>
                  <a:lnTo>
                    <a:pt x="189" y="156"/>
                  </a:lnTo>
                  <a:lnTo>
                    <a:pt x="189" y="156"/>
                  </a:lnTo>
                  <a:lnTo>
                    <a:pt x="189" y="156"/>
                  </a:lnTo>
                  <a:lnTo>
                    <a:pt x="192" y="156"/>
                  </a:lnTo>
                  <a:lnTo>
                    <a:pt x="192" y="156"/>
                  </a:lnTo>
                  <a:lnTo>
                    <a:pt x="192" y="156"/>
                  </a:lnTo>
                  <a:lnTo>
                    <a:pt x="192" y="156"/>
                  </a:lnTo>
                  <a:lnTo>
                    <a:pt x="192" y="154"/>
                  </a:lnTo>
                  <a:close/>
                  <a:moveTo>
                    <a:pt x="203" y="78"/>
                  </a:moveTo>
                  <a:lnTo>
                    <a:pt x="203" y="75"/>
                  </a:lnTo>
                  <a:lnTo>
                    <a:pt x="201" y="71"/>
                  </a:lnTo>
                  <a:lnTo>
                    <a:pt x="199" y="71"/>
                  </a:lnTo>
                  <a:lnTo>
                    <a:pt x="199" y="71"/>
                  </a:lnTo>
                  <a:lnTo>
                    <a:pt x="196" y="71"/>
                  </a:lnTo>
                  <a:lnTo>
                    <a:pt x="196" y="68"/>
                  </a:lnTo>
                  <a:lnTo>
                    <a:pt x="196" y="68"/>
                  </a:lnTo>
                  <a:lnTo>
                    <a:pt x="194" y="66"/>
                  </a:lnTo>
                  <a:lnTo>
                    <a:pt x="194" y="66"/>
                  </a:lnTo>
                  <a:lnTo>
                    <a:pt x="194" y="66"/>
                  </a:lnTo>
                  <a:lnTo>
                    <a:pt x="194" y="66"/>
                  </a:lnTo>
                  <a:lnTo>
                    <a:pt x="192" y="66"/>
                  </a:lnTo>
                  <a:lnTo>
                    <a:pt x="192" y="64"/>
                  </a:lnTo>
                  <a:lnTo>
                    <a:pt x="192" y="64"/>
                  </a:lnTo>
                  <a:lnTo>
                    <a:pt x="192" y="64"/>
                  </a:lnTo>
                  <a:lnTo>
                    <a:pt x="192" y="64"/>
                  </a:lnTo>
                  <a:lnTo>
                    <a:pt x="192" y="64"/>
                  </a:lnTo>
                  <a:lnTo>
                    <a:pt x="189" y="64"/>
                  </a:lnTo>
                  <a:lnTo>
                    <a:pt x="189" y="64"/>
                  </a:lnTo>
                  <a:lnTo>
                    <a:pt x="189" y="64"/>
                  </a:lnTo>
                  <a:lnTo>
                    <a:pt x="189" y="66"/>
                  </a:lnTo>
                  <a:lnTo>
                    <a:pt x="187" y="68"/>
                  </a:lnTo>
                  <a:lnTo>
                    <a:pt x="187" y="68"/>
                  </a:lnTo>
                  <a:lnTo>
                    <a:pt x="187" y="68"/>
                  </a:lnTo>
                  <a:lnTo>
                    <a:pt x="187" y="71"/>
                  </a:lnTo>
                  <a:lnTo>
                    <a:pt x="185" y="71"/>
                  </a:lnTo>
                  <a:lnTo>
                    <a:pt x="182" y="73"/>
                  </a:lnTo>
                  <a:lnTo>
                    <a:pt x="180" y="73"/>
                  </a:lnTo>
                  <a:lnTo>
                    <a:pt x="180" y="73"/>
                  </a:lnTo>
                  <a:lnTo>
                    <a:pt x="180" y="71"/>
                  </a:lnTo>
                  <a:lnTo>
                    <a:pt x="177" y="71"/>
                  </a:lnTo>
                  <a:lnTo>
                    <a:pt x="177" y="71"/>
                  </a:lnTo>
                  <a:lnTo>
                    <a:pt x="175" y="71"/>
                  </a:lnTo>
                  <a:lnTo>
                    <a:pt x="175" y="71"/>
                  </a:lnTo>
                  <a:lnTo>
                    <a:pt x="175" y="68"/>
                  </a:lnTo>
                  <a:lnTo>
                    <a:pt x="173" y="68"/>
                  </a:lnTo>
                  <a:lnTo>
                    <a:pt x="170" y="71"/>
                  </a:lnTo>
                  <a:lnTo>
                    <a:pt x="170" y="71"/>
                  </a:lnTo>
                  <a:lnTo>
                    <a:pt x="170" y="71"/>
                  </a:lnTo>
                  <a:lnTo>
                    <a:pt x="166" y="75"/>
                  </a:lnTo>
                  <a:lnTo>
                    <a:pt x="163" y="78"/>
                  </a:lnTo>
                  <a:lnTo>
                    <a:pt x="163" y="80"/>
                  </a:lnTo>
                  <a:lnTo>
                    <a:pt x="161" y="80"/>
                  </a:lnTo>
                  <a:lnTo>
                    <a:pt x="161" y="78"/>
                  </a:lnTo>
                  <a:lnTo>
                    <a:pt x="161" y="78"/>
                  </a:lnTo>
                  <a:lnTo>
                    <a:pt x="161" y="78"/>
                  </a:lnTo>
                  <a:lnTo>
                    <a:pt x="158" y="78"/>
                  </a:lnTo>
                  <a:lnTo>
                    <a:pt x="158" y="78"/>
                  </a:lnTo>
                  <a:lnTo>
                    <a:pt x="158" y="78"/>
                  </a:lnTo>
                  <a:lnTo>
                    <a:pt x="158" y="75"/>
                  </a:lnTo>
                  <a:lnTo>
                    <a:pt x="158" y="75"/>
                  </a:lnTo>
                  <a:lnTo>
                    <a:pt x="156" y="75"/>
                  </a:lnTo>
                  <a:lnTo>
                    <a:pt x="156" y="75"/>
                  </a:lnTo>
                  <a:lnTo>
                    <a:pt x="151" y="78"/>
                  </a:lnTo>
                  <a:lnTo>
                    <a:pt x="149" y="80"/>
                  </a:lnTo>
                  <a:lnTo>
                    <a:pt x="142" y="78"/>
                  </a:lnTo>
                  <a:lnTo>
                    <a:pt x="142" y="78"/>
                  </a:lnTo>
                  <a:lnTo>
                    <a:pt x="142" y="78"/>
                  </a:lnTo>
                  <a:lnTo>
                    <a:pt x="142" y="78"/>
                  </a:lnTo>
                  <a:lnTo>
                    <a:pt x="142" y="78"/>
                  </a:lnTo>
                  <a:lnTo>
                    <a:pt x="142" y="78"/>
                  </a:lnTo>
                  <a:lnTo>
                    <a:pt x="142" y="78"/>
                  </a:lnTo>
                  <a:lnTo>
                    <a:pt x="142" y="78"/>
                  </a:lnTo>
                  <a:lnTo>
                    <a:pt x="140" y="78"/>
                  </a:lnTo>
                  <a:lnTo>
                    <a:pt x="140" y="78"/>
                  </a:lnTo>
                  <a:lnTo>
                    <a:pt x="140" y="80"/>
                  </a:lnTo>
                  <a:lnTo>
                    <a:pt x="137" y="80"/>
                  </a:lnTo>
                  <a:lnTo>
                    <a:pt x="135" y="80"/>
                  </a:lnTo>
                  <a:lnTo>
                    <a:pt x="132" y="80"/>
                  </a:lnTo>
                  <a:lnTo>
                    <a:pt x="132" y="83"/>
                  </a:lnTo>
                  <a:lnTo>
                    <a:pt x="132" y="85"/>
                  </a:lnTo>
                  <a:lnTo>
                    <a:pt x="132" y="85"/>
                  </a:lnTo>
                  <a:lnTo>
                    <a:pt x="132" y="87"/>
                  </a:lnTo>
                  <a:lnTo>
                    <a:pt x="135" y="87"/>
                  </a:lnTo>
                  <a:lnTo>
                    <a:pt x="137" y="87"/>
                  </a:lnTo>
                  <a:lnTo>
                    <a:pt x="137" y="87"/>
                  </a:lnTo>
                  <a:lnTo>
                    <a:pt x="137" y="87"/>
                  </a:lnTo>
                  <a:lnTo>
                    <a:pt x="137" y="90"/>
                  </a:lnTo>
                  <a:lnTo>
                    <a:pt x="135" y="87"/>
                  </a:lnTo>
                  <a:lnTo>
                    <a:pt x="135" y="87"/>
                  </a:lnTo>
                  <a:lnTo>
                    <a:pt x="135" y="87"/>
                  </a:lnTo>
                  <a:lnTo>
                    <a:pt x="135" y="87"/>
                  </a:lnTo>
                  <a:lnTo>
                    <a:pt x="135" y="87"/>
                  </a:lnTo>
                  <a:lnTo>
                    <a:pt x="132" y="87"/>
                  </a:lnTo>
                  <a:lnTo>
                    <a:pt x="132" y="90"/>
                  </a:lnTo>
                  <a:lnTo>
                    <a:pt x="132" y="87"/>
                  </a:lnTo>
                  <a:lnTo>
                    <a:pt x="130" y="87"/>
                  </a:lnTo>
                  <a:lnTo>
                    <a:pt x="130" y="87"/>
                  </a:lnTo>
                  <a:lnTo>
                    <a:pt x="130" y="87"/>
                  </a:lnTo>
                  <a:lnTo>
                    <a:pt x="130" y="87"/>
                  </a:lnTo>
                  <a:lnTo>
                    <a:pt x="130" y="85"/>
                  </a:lnTo>
                  <a:lnTo>
                    <a:pt x="130" y="85"/>
                  </a:lnTo>
                  <a:lnTo>
                    <a:pt x="130" y="83"/>
                  </a:lnTo>
                  <a:lnTo>
                    <a:pt x="130" y="83"/>
                  </a:lnTo>
                  <a:lnTo>
                    <a:pt x="130" y="83"/>
                  </a:lnTo>
                  <a:lnTo>
                    <a:pt x="128" y="83"/>
                  </a:lnTo>
                  <a:lnTo>
                    <a:pt x="128" y="83"/>
                  </a:lnTo>
                  <a:lnTo>
                    <a:pt x="128" y="83"/>
                  </a:lnTo>
                  <a:lnTo>
                    <a:pt x="128" y="83"/>
                  </a:lnTo>
                  <a:lnTo>
                    <a:pt x="125" y="85"/>
                  </a:lnTo>
                  <a:lnTo>
                    <a:pt x="125" y="85"/>
                  </a:lnTo>
                  <a:lnTo>
                    <a:pt x="125" y="85"/>
                  </a:lnTo>
                  <a:lnTo>
                    <a:pt x="123" y="85"/>
                  </a:lnTo>
                  <a:lnTo>
                    <a:pt x="123" y="85"/>
                  </a:lnTo>
                  <a:lnTo>
                    <a:pt x="123" y="85"/>
                  </a:lnTo>
                  <a:lnTo>
                    <a:pt x="123" y="87"/>
                  </a:lnTo>
                  <a:lnTo>
                    <a:pt x="121" y="87"/>
                  </a:lnTo>
                  <a:lnTo>
                    <a:pt x="121" y="87"/>
                  </a:lnTo>
                  <a:lnTo>
                    <a:pt x="121" y="90"/>
                  </a:lnTo>
                  <a:lnTo>
                    <a:pt x="121" y="90"/>
                  </a:lnTo>
                  <a:lnTo>
                    <a:pt x="118" y="90"/>
                  </a:lnTo>
                  <a:lnTo>
                    <a:pt x="118" y="90"/>
                  </a:lnTo>
                  <a:lnTo>
                    <a:pt x="118" y="87"/>
                  </a:lnTo>
                  <a:lnTo>
                    <a:pt x="118" y="87"/>
                  </a:lnTo>
                  <a:lnTo>
                    <a:pt x="118" y="87"/>
                  </a:lnTo>
                  <a:lnTo>
                    <a:pt x="116" y="87"/>
                  </a:lnTo>
                  <a:lnTo>
                    <a:pt x="111" y="90"/>
                  </a:lnTo>
                  <a:lnTo>
                    <a:pt x="109" y="90"/>
                  </a:lnTo>
                  <a:lnTo>
                    <a:pt x="102" y="87"/>
                  </a:lnTo>
                  <a:lnTo>
                    <a:pt x="97" y="85"/>
                  </a:lnTo>
                  <a:lnTo>
                    <a:pt x="97" y="85"/>
                  </a:lnTo>
                  <a:lnTo>
                    <a:pt x="97" y="85"/>
                  </a:lnTo>
                  <a:lnTo>
                    <a:pt x="95" y="85"/>
                  </a:lnTo>
                  <a:lnTo>
                    <a:pt x="95" y="85"/>
                  </a:lnTo>
                  <a:lnTo>
                    <a:pt x="95" y="85"/>
                  </a:lnTo>
                  <a:lnTo>
                    <a:pt x="92" y="83"/>
                  </a:lnTo>
                  <a:lnTo>
                    <a:pt x="90" y="83"/>
                  </a:lnTo>
                  <a:lnTo>
                    <a:pt x="90" y="83"/>
                  </a:lnTo>
                  <a:lnTo>
                    <a:pt x="90" y="83"/>
                  </a:lnTo>
                  <a:lnTo>
                    <a:pt x="90" y="83"/>
                  </a:lnTo>
                  <a:lnTo>
                    <a:pt x="90" y="83"/>
                  </a:lnTo>
                  <a:lnTo>
                    <a:pt x="87" y="80"/>
                  </a:lnTo>
                  <a:lnTo>
                    <a:pt x="85" y="80"/>
                  </a:lnTo>
                  <a:lnTo>
                    <a:pt x="85" y="80"/>
                  </a:lnTo>
                  <a:lnTo>
                    <a:pt x="85" y="80"/>
                  </a:lnTo>
                  <a:lnTo>
                    <a:pt x="83" y="80"/>
                  </a:lnTo>
                  <a:lnTo>
                    <a:pt x="83" y="78"/>
                  </a:lnTo>
                  <a:lnTo>
                    <a:pt x="83" y="78"/>
                  </a:lnTo>
                  <a:lnTo>
                    <a:pt x="80" y="78"/>
                  </a:lnTo>
                  <a:lnTo>
                    <a:pt x="80" y="75"/>
                  </a:lnTo>
                  <a:lnTo>
                    <a:pt x="80" y="75"/>
                  </a:lnTo>
                  <a:lnTo>
                    <a:pt x="76" y="75"/>
                  </a:lnTo>
                  <a:lnTo>
                    <a:pt x="73" y="73"/>
                  </a:lnTo>
                  <a:lnTo>
                    <a:pt x="73" y="73"/>
                  </a:lnTo>
                  <a:lnTo>
                    <a:pt x="73" y="71"/>
                  </a:lnTo>
                  <a:lnTo>
                    <a:pt x="69" y="71"/>
                  </a:lnTo>
                  <a:lnTo>
                    <a:pt x="69" y="71"/>
                  </a:lnTo>
                  <a:lnTo>
                    <a:pt x="66" y="71"/>
                  </a:lnTo>
                  <a:lnTo>
                    <a:pt x="66" y="71"/>
                  </a:lnTo>
                  <a:lnTo>
                    <a:pt x="64" y="71"/>
                  </a:lnTo>
                  <a:lnTo>
                    <a:pt x="64" y="71"/>
                  </a:lnTo>
                  <a:lnTo>
                    <a:pt x="64" y="71"/>
                  </a:lnTo>
                  <a:lnTo>
                    <a:pt x="64" y="68"/>
                  </a:lnTo>
                  <a:lnTo>
                    <a:pt x="61" y="68"/>
                  </a:lnTo>
                  <a:lnTo>
                    <a:pt x="61" y="68"/>
                  </a:lnTo>
                  <a:lnTo>
                    <a:pt x="61" y="66"/>
                  </a:lnTo>
                  <a:lnTo>
                    <a:pt x="61" y="66"/>
                  </a:lnTo>
                  <a:lnTo>
                    <a:pt x="61" y="66"/>
                  </a:lnTo>
                  <a:lnTo>
                    <a:pt x="64" y="66"/>
                  </a:lnTo>
                  <a:lnTo>
                    <a:pt x="61" y="64"/>
                  </a:lnTo>
                  <a:lnTo>
                    <a:pt x="61" y="64"/>
                  </a:lnTo>
                  <a:lnTo>
                    <a:pt x="61" y="64"/>
                  </a:lnTo>
                  <a:lnTo>
                    <a:pt x="61" y="64"/>
                  </a:lnTo>
                  <a:lnTo>
                    <a:pt x="61" y="66"/>
                  </a:lnTo>
                  <a:lnTo>
                    <a:pt x="61" y="66"/>
                  </a:lnTo>
                  <a:lnTo>
                    <a:pt x="59" y="66"/>
                  </a:lnTo>
                  <a:lnTo>
                    <a:pt x="59" y="68"/>
                  </a:lnTo>
                  <a:lnTo>
                    <a:pt x="54" y="66"/>
                  </a:lnTo>
                  <a:lnTo>
                    <a:pt x="54" y="68"/>
                  </a:lnTo>
                  <a:lnTo>
                    <a:pt x="54" y="68"/>
                  </a:lnTo>
                  <a:lnTo>
                    <a:pt x="54" y="68"/>
                  </a:lnTo>
                  <a:lnTo>
                    <a:pt x="52" y="68"/>
                  </a:lnTo>
                  <a:lnTo>
                    <a:pt x="52" y="68"/>
                  </a:lnTo>
                  <a:lnTo>
                    <a:pt x="52" y="68"/>
                  </a:lnTo>
                  <a:lnTo>
                    <a:pt x="50" y="66"/>
                  </a:lnTo>
                  <a:lnTo>
                    <a:pt x="50" y="66"/>
                  </a:lnTo>
                  <a:lnTo>
                    <a:pt x="50" y="66"/>
                  </a:lnTo>
                  <a:lnTo>
                    <a:pt x="47" y="66"/>
                  </a:lnTo>
                  <a:lnTo>
                    <a:pt x="47" y="64"/>
                  </a:lnTo>
                  <a:lnTo>
                    <a:pt x="47" y="64"/>
                  </a:lnTo>
                  <a:lnTo>
                    <a:pt x="45" y="64"/>
                  </a:lnTo>
                  <a:lnTo>
                    <a:pt x="43" y="64"/>
                  </a:lnTo>
                  <a:lnTo>
                    <a:pt x="40" y="64"/>
                  </a:lnTo>
                  <a:lnTo>
                    <a:pt x="38" y="64"/>
                  </a:lnTo>
                  <a:lnTo>
                    <a:pt x="38" y="64"/>
                  </a:lnTo>
                  <a:lnTo>
                    <a:pt x="38" y="64"/>
                  </a:lnTo>
                  <a:lnTo>
                    <a:pt x="38" y="64"/>
                  </a:lnTo>
                  <a:lnTo>
                    <a:pt x="38" y="64"/>
                  </a:lnTo>
                  <a:lnTo>
                    <a:pt x="38" y="64"/>
                  </a:lnTo>
                  <a:lnTo>
                    <a:pt x="38" y="61"/>
                  </a:lnTo>
                  <a:lnTo>
                    <a:pt x="38" y="61"/>
                  </a:lnTo>
                  <a:lnTo>
                    <a:pt x="35" y="61"/>
                  </a:lnTo>
                  <a:lnTo>
                    <a:pt x="35" y="59"/>
                  </a:lnTo>
                  <a:lnTo>
                    <a:pt x="35" y="59"/>
                  </a:lnTo>
                  <a:lnTo>
                    <a:pt x="35" y="59"/>
                  </a:lnTo>
                  <a:lnTo>
                    <a:pt x="33" y="61"/>
                  </a:lnTo>
                  <a:lnTo>
                    <a:pt x="33" y="61"/>
                  </a:lnTo>
                  <a:lnTo>
                    <a:pt x="33" y="68"/>
                  </a:lnTo>
                  <a:lnTo>
                    <a:pt x="33" y="71"/>
                  </a:lnTo>
                  <a:lnTo>
                    <a:pt x="33" y="71"/>
                  </a:lnTo>
                  <a:lnTo>
                    <a:pt x="33" y="73"/>
                  </a:lnTo>
                  <a:lnTo>
                    <a:pt x="33" y="73"/>
                  </a:lnTo>
                  <a:lnTo>
                    <a:pt x="31" y="73"/>
                  </a:lnTo>
                  <a:lnTo>
                    <a:pt x="31" y="73"/>
                  </a:lnTo>
                  <a:lnTo>
                    <a:pt x="31" y="75"/>
                  </a:lnTo>
                  <a:lnTo>
                    <a:pt x="28" y="75"/>
                  </a:lnTo>
                  <a:lnTo>
                    <a:pt x="28" y="75"/>
                  </a:lnTo>
                  <a:lnTo>
                    <a:pt x="28" y="75"/>
                  </a:lnTo>
                  <a:lnTo>
                    <a:pt x="28" y="78"/>
                  </a:lnTo>
                  <a:lnTo>
                    <a:pt x="28" y="78"/>
                  </a:lnTo>
                  <a:lnTo>
                    <a:pt x="28" y="78"/>
                  </a:lnTo>
                  <a:lnTo>
                    <a:pt x="28" y="78"/>
                  </a:lnTo>
                  <a:lnTo>
                    <a:pt x="28" y="78"/>
                  </a:lnTo>
                  <a:lnTo>
                    <a:pt x="28" y="83"/>
                  </a:lnTo>
                  <a:lnTo>
                    <a:pt x="31" y="83"/>
                  </a:lnTo>
                  <a:lnTo>
                    <a:pt x="28" y="85"/>
                  </a:lnTo>
                  <a:lnTo>
                    <a:pt x="31" y="87"/>
                  </a:lnTo>
                  <a:lnTo>
                    <a:pt x="31" y="90"/>
                  </a:lnTo>
                  <a:lnTo>
                    <a:pt x="31" y="90"/>
                  </a:lnTo>
                  <a:lnTo>
                    <a:pt x="28" y="92"/>
                  </a:lnTo>
                  <a:lnTo>
                    <a:pt x="31" y="92"/>
                  </a:lnTo>
                  <a:lnTo>
                    <a:pt x="33" y="99"/>
                  </a:lnTo>
                  <a:lnTo>
                    <a:pt x="33" y="99"/>
                  </a:lnTo>
                  <a:lnTo>
                    <a:pt x="33" y="101"/>
                  </a:lnTo>
                  <a:lnTo>
                    <a:pt x="31" y="101"/>
                  </a:lnTo>
                  <a:lnTo>
                    <a:pt x="31" y="101"/>
                  </a:lnTo>
                  <a:lnTo>
                    <a:pt x="31" y="101"/>
                  </a:lnTo>
                  <a:lnTo>
                    <a:pt x="31" y="101"/>
                  </a:lnTo>
                  <a:lnTo>
                    <a:pt x="31" y="104"/>
                  </a:lnTo>
                  <a:lnTo>
                    <a:pt x="31" y="104"/>
                  </a:lnTo>
                  <a:lnTo>
                    <a:pt x="31" y="104"/>
                  </a:lnTo>
                  <a:lnTo>
                    <a:pt x="33" y="104"/>
                  </a:lnTo>
                  <a:lnTo>
                    <a:pt x="33" y="104"/>
                  </a:lnTo>
                  <a:lnTo>
                    <a:pt x="33" y="106"/>
                  </a:lnTo>
                  <a:lnTo>
                    <a:pt x="35" y="111"/>
                  </a:lnTo>
                  <a:lnTo>
                    <a:pt x="35" y="116"/>
                  </a:lnTo>
                  <a:lnTo>
                    <a:pt x="35" y="118"/>
                  </a:lnTo>
                  <a:lnTo>
                    <a:pt x="35" y="118"/>
                  </a:lnTo>
                  <a:lnTo>
                    <a:pt x="35" y="120"/>
                  </a:lnTo>
                  <a:lnTo>
                    <a:pt x="35" y="120"/>
                  </a:lnTo>
                  <a:lnTo>
                    <a:pt x="35" y="120"/>
                  </a:lnTo>
                  <a:lnTo>
                    <a:pt x="38" y="120"/>
                  </a:lnTo>
                  <a:lnTo>
                    <a:pt x="38" y="120"/>
                  </a:lnTo>
                  <a:lnTo>
                    <a:pt x="38" y="120"/>
                  </a:lnTo>
                  <a:lnTo>
                    <a:pt x="38" y="120"/>
                  </a:lnTo>
                  <a:lnTo>
                    <a:pt x="38" y="123"/>
                  </a:lnTo>
                  <a:lnTo>
                    <a:pt x="40" y="125"/>
                  </a:lnTo>
                  <a:lnTo>
                    <a:pt x="40" y="125"/>
                  </a:lnTo>
                  <a:lnTo>
                    <a:pt x="40" y="125"/>
                  </a:lnTo>
                  <a:lnTo>
                    <a:pt x="40" y="125"/>
                  </a:lnTo>
                  <a:lnTo>
                    <a:pt x="40" y="127"/>
                  </a:lnTo>
                  <a:lnTo>
                    <a:pt x="43" y="127"/>
                  </a:lnTo>
                  <a:lnTo>
                    <a:pt x="43" y="127"/>
                  </a:lnTo>
                  <a:lnTo>
                    <a:pt x="45" y="132"/>
                  </a:lnTo>
                  <a:lnTo>
                    <a:pt x="47" y="135"/>
                  </a:lnTo>
                  <a:lnTo>
                    <a:pt x="50" y="139"/>
                  </a:lnTo>
                  <a:lnTo>
                    <a:pt x="50" y="144"/>
                  </a:lnTo>
                  <a:lnTo>
                    <a:pt x="45" y="146"/>
                  </a:lnTo>
                  <a:lnTo>
                    <a:pt x="47" y="149"/>
                  </a:lnTo>
                  <a:lnTo>
                    <a:pt x="47" y="149"/>
                  </a:lnTo>
                  <a:lnTo>
                    <a:pt x="47" y="149"/>
                  </a:lnTo>
                  <a:lnTo>
                    <a:pt x="50" y="149"/>
                  </a:lnTo>
                  <a:lnTo>
                    <a:pt x="47" y="146"/>
                  </a:lnTo>
                  <a:lnTo>
                    <a:pt x="47" y="146"/>
                  </a:lnTo>
                  <a:lnTo>
                    <a:pt x="50" y="146"/>
                  </a:lnTo>
                  <a:lnTo>
                    <a:pt x="50" y="146"/>
                  </a:lnTo>
                  <a:lnTo>
                    <a:pt x="50" y="146"/>
                  </a:lnTo>
                  <a:lnTo>
                    <a:pt x="50" y="144"/>
                  </a:lnTo>
                  <a:lnTo>
                    <a:pt x="50" y="144"/>
                  </a:lnTo>
                  <a:lnTo>
                    <a:pt x="52" y="144"/>
                  </a:lnTo>
                  <a:lnTo>
                    <a:pt x="52" y="144"/>
                  </a:lnTo>
                  <a:lnTo>
                    <a:pt x="52" y="144"/>
                  </a:lnTo>
                  <a:lnTo>
                    <a:pt x="52" y="146"/>
                  </a:lnTo>
                  <a:lnTo>
                    <a:pt x="52" y="146"/>
                  </a:lnTo>
                  <a:lnTo>
                    <a:pt x="52" y="149"/>
                  </a:lnTo>
                  <a:lnTo>
                    <a:pt x="52" y="149"/>
                  </a:lnTo>
                  <a:lnTo>
                    <a:pt x="52" y="149"/>
                  </a:lnTo>
                  <a:lnTo>
                    <a:pt x="52" y="151"/>
                  </a:lnTo>
                  <a:lnTo>
                    <a:pt x="54" y="151"/>
                  </a:lnTo>
                  <a:lnTo>
                    <a:pt x="57" y="156"/>
                  </a:lnTo>
                  <a:lnTo>
                    <a:pt x="57" y="156"/>
                  </a:lnTo>
                  <a:lnTo>
                    <a:pt x="57" y="156"/>
                  </a:lnTo>
                  <a:lnTo>
                    <a:pt x="57" y="156"/>
                  </a:lnTo>
                  <a:lnTo>
                    <a:pt x="57" y="154"/>
                  </a:lnTo>
                  <a:lnTo>
                    <a:pt x="57" y="154"/>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6"/>
                  </a:lnTo>
                  <a:lnTo>
                    <a:pt x="59" y="158"/>
                  </a:lnTo>
                  <a:lnTo>
                    <a:pt x="59" y="158"/>
                  </a:lnTo>
                  <a:lnTo>
                    <a:pt x="57" y="161"/>
                  </a:lnTo>
                  <a:lnTo>
                    <a:pt x="57" y="161"/>
                  </a:lnTo>
                  <a:lnTo>
                    <a:pt x="57" y="161"/>
                  </a:lnTo>
                  <a:lnTo>
                    <a:pt x="54" y="163"/>
                  </a:lnTo>
                  <a:lnTo>
                    <a:pt x="54" y="165"/>
                  </a:lnTo>
                  <a:lnTo>
                    <a:pt x="54" y="165"/>
                  </a:lnTo>
                  <a:lnTo>
                    <a:pt x="54" y="165"/>
                  </a:lnTo>
                  <a:lnTo>
                    <a:pt x="54" y="163"/>
                  </a:lnTo>
                  <a:lnTo>
                    <a:pt x="54" y="161"/>
                  </a:lnTo>
                  <a:lnTo>
                    <a:pt x="54" y="158"/>
                  </a:lnTo>
                  <a:lnTo>
                    <a:pt x="54" y="158"/>
                  </a:lnTo>
                  <a:lnTo>
                    <a:pt x="54" y="158"/>
                  </a:lnTo>
                  <a:lnTo>
                    <a:pt x="52" y="156"/>
                  </a:lnTo>
                  <a:lnTo>
                    <a:pt x="50" y="154"/>
                  </a:lnTo>
                  <a:lnTo>
                    <a:pt x="50" y="154"/>
                  </a:lnTo>
                  <a:lnTo>
                    <a:pt x="50" y="154"/>
                  </a:lnTo>
                  <a:lnTo>
                    <a:pt x="50" y="154"/>
                  </a:lnTo>
                  <a:lnTo>
                    <a:pt x="50" y="154"/>
                  </a:lnTo>
                  <a:lnTo>
                    <a:pt x="50" y="151"/>
                  </a:lnTo>
                  <a:lnTo>
                    <a:pt x="47" y="151"/>
                  </a:lnTo>
                  <a:lnTo>
                    <a:pt x="47" y="151"/>
                  </a:lnTo>
                  <a:lnTo>
                    <a:pt x="45" y="151"/>
                  </a:lnTo>
                  <a:lnTo>
                    <a:pt x="45" y="151"/>
                  </a:lnTo>
                  <a:lnTo>
                    <a:pt x="45" y="149"/>
                  </a:lnTo>
                  <a:lnTo>
                    <a:pt x="45" y="149"/>
                  </a:lnTo>
                  <a:lnTo>
                    <a:pt x="45" y="149"/>
                  </a:lnTo>
                  <a:lnTo>
                    <a:pt x="45" y="146"/>
                  </a:lnTo>
                  <a:lnTo>
                    <a:pt x="45" y="149"/>
                  </a:lnTo>
                  <a:lnTo>
                    <a:pt x="45" y="149"/>
                  </a:lnTo>
                  <a:lnTo>
                    <a:pt x="45" y="151"/>
                  </a:lnTo>
                  <a:lnTo>
                    <a:pt x="45" y="154"/>
                  </a:lnTo>
                  <a:lnTo>
                    <a:pt x="45" y="156"/>
                  </a:lnTo>
                  <a:lnTo>
                    <a:pt x="45" y="158"/>
                  </a:lnTo>
                  <a:lnTo>
                    <a:pt x="45" y="161"/>
                  </a:lnTo>
                  <a:lnTo>
                    <a:pt x="45" y="163"/>
                  </a:lnTo>
                  <a:lnTo>
                    <a:pt x="45" y="165"/>
                  </a:lnTo>
                  <a:lnTo>
                    <a:pt x="45" y="168"/>
                  </a:lnTo>
                  <a:lnTo>
                    <a:pt x="45" y="168"/>
                  </a:lnTo>
                  <a:lnTo>
                    <a:pt x="45" y="170"/>
                  </a:lnTo>
                  <a:lnTo>
                    <a:pt x="45" y="170"/>
                  </a:lnTo>
                  <a:lnTo>
                    <a:pt x="45" y="170"/>
                  </a:lnTo>
                  <a:lnTo>
                    <a:pt x="45" y="170"/>
                  </a:lnTo>
                  <a:lnTo>
                    <a:pt x="45" y="172"/>
                  </a:lnTo>
                  <a:lnTo>
                    <a:pt x="47" y="172"/>
                  </a:lnTo>
                  <a:lnTo>
                    <a:pt x="47" y="172"/>
                  </a:lnTo>
                  <a:lnTo>
                    <a:pt x="47" y="172"/>
                  </a:lnTo>
                  <a:lnTo>
                    <a:pt x="47" y="172"/>
                  </a:lnTo>
                  <a:lnTo>
                    <a:pt x="47" y="172"/>
                  </a:lnTo>
                  <a:lnTo>
                    <a:pt x="47" y="177"/>
                  </a:lnTo>
                  <a:lnTo>
                    <a:pt x="47" y="177"/>
                  </a:lnTo>
                  <a:lnTo>
                    <a:pt x="50" y="177"/>
                  </a:lnTo>
                  <a:lnTo>
                    <a:pt x="47" y="177"/>
                  </a:lnTo>
                  <a:lnTo>
                    <a:pt x="47" y="180"/>
                  </a:lnTo>
                  <a:lnTo>
                    <a:pt x="47" y="180"/>
                  </a:lnTo>
                  <a:lnTo>
                    <a:pt x="47" y="180"/>
                  </a:lnTo>
                  <a:lnTo>
                    <a:pt x="47" y="180"/>
                  </a:lnTo>
                  <a:lnTo>
                    <a:pt x="47" y="180"/>
                  </a:lnTo>
                  <a:lnTo>
                    <a:pt x="47" y="180"/>
                  </a:lnTo>
                  <a:lnTo>
                    <a:pt x="47" y="180"/>
                  </a:lnTo>
                  <a:lnTo>
                    <a:pt x="50" y="180"/>
                  </a:lnTo>
                  <a:lnTo>
                    <a:pt x="50" y="182"/>
                  </a:lnTo>
                  <a:lnTo>
                    <a:pt x="50" y="184"/>
                  </a:lnTo>
                  <a:lnTo>
                    <a:pt x="50" y="187"/>
                  </a:lnTo>
                  <a:lnTo>
                    <a:pt x="50" y="189"/>
                  </a:lnTo>
                  <a:lnTo>
                    <a:pt x="52" y="191"/>
                  </a:lnTo>
                  <a:lnTo>
                    <a:pt x="52" y="191"/>
                  </a:lnTo>
                  <a:lnTo>
                    <a:pt x="54" y="191"/>
                  </a:lnTo>
                  <a:lnTo>
                    <a:pt x="57" y="191"/>
                  </a:lnTo>
                  <a:lnTo>
                    <a:pt x="57" y="194"/>
                  </a:lnTo>
                  <a:lnTo>
                    <a:pt x="59" y="196"/>
                  </a:lnTo>
                  <a:lnTo>
                    <a:pt x="59" y="196"/>
                  </a:lnTo>
                  <a:lnTo>
                    <a:pt x="59" y="196"/>
                  </a:lnTo>
                  <a:lnTo>
                    <a:pt x="59" y="196"/>
                  </a:lnTo>
                  <a:lnTo>
                    <a:pt x="59" y="196"/>
                  </a:lnTo>
                  <a:lnTo>
                    <a:pt x="59" y="196"/>
                  </a:lnTo>
                  <a:lnTo>
                    <a:pt x="59" y="196"/>
                  </a:lnTo>
                  <a:lnTo>
                    <a:pt x="59" y="199"/>
                  </a:lnTo>
                  <a:lnTo>
                    <a:pt x="59" y="199"/>
                  </a:lnTo>
                  <a:lnTo>
                    <a:pt x="59" y="199"/>
                  </a:lnTo>
                  <a:lnTo>
                    <a:pt x="59" y="199"/>
                  </a:lnTo>
                  <a:lnTo>
                    <a:pt x="59" y="199"/>
                  </a:lnTo>
                  <a:lnTo>
                    <a:pt x="61" y="199"/>
                  </a:lnTo>
                  <a:lnTo>
                    <a:pt x="61" y="199"/>
                  </a:lnTo>
                  <a:lnTo>
                    <a:pt x="61" y="199"/>
                  </a:lnTo>
                  <a:lnTo>
                    <a:pt x="61" y="201"/>
                  </a:lnTo>
                  <a:lnTo>
                    <a:pt x="61" y="201"/>
                  </a:lnTo>
                  <a:lnTo>
                    <a:pt x="61" y="201"/>
                  </a:lnTo>
                  <a:lnTo>
                    <a:pt x="61" y="201"/>
                  </a:lnTo>
                  <a:lnTo>
                    <a:pt x="61" y="201"/>
                  </a:lnTo>
                  <a:lnTo>
                    <a:pt x="61" y="203"/>
                  </a:lnTo>
                  <a:lnTo>
                    <a:pt x="61" y="203"/>
                  </a:lnTo>
                  <a:lnTo>
                    <a:pt x="61" y="203"/>
                  </a:lnTo>
                  <a:lnTo>
                    <a:pt x="61" y="203"/>
                  </a:lnTo>
                  <a:lnTo>
                    <a:pt x="64" y="206"/>
                  </a:lnTo>
                  <a:lnTo>
                    <a:pt x="64" y="206"/>
                  </a:lnTo>
                  <a:lnTo>
                    <a:pt x="64" y="206"/>
                  </a:lnTo>
                  <a:lnTo>
                    <a:pt x="64" y="208"/>
                  </a:lnTo>
                  <a:lnTo>
                    <a:pt x="64" y="210"/>
                  </a:lnTo>
                  <a:lnTo>
                    <a:pt x="64" y="210"/>
                  </a:lnTo>
                  <a:lnTo>
                    <a:pt x="66" y="210"/>
                  </a:lnTo>
                  <a:lnTo>
                    <a:pt x="66" y="210"/>
                  </a:lnTo>
                  <a:lnTo>
                    <a:pt x="69" y="210"/>
                  </a:lnTo>
                  <a:lnTo>
                    <a:pt x="69" y="210"/>
                  </a:lnTo>
                  <a:lnTo>
                    <a:pt x="69" y="208"/>
                  </a:lnTo>
                  <a:lnTo>
                    <a:pt x="69" y="208"/>
                  </a:lnTo>
                  <a:lnTo>
                    <a:pt x="66" y="208"/>
                  </a:lnTo>
                  <a:lnTo>
                    <a:pt x="66" y="208"/>
                  </a:lnTo>
                  <a:lnTo>
                    <a:pt x="66" y="208"/>
                  </a:lnTo>
                  <a:lnTo>
                    <a:pt x="66" y="208"/>
                  </a:lnTo>
                  <a:lnTo>
                    <a:pt x="66" y="208"/>
                  </a:lnTo>
                  <a:lnTo>
                    <a:pt x="69" y="208"/>
                  </a:lnTo>
                  <a:lnTo>
                    <a:pt x="69" y="208"/>
                  </a:lnTo>
                  <a:lnTo>
                    <a:pt x="69" y="208"/>
                  </a:lnTo>
                  <a:lnTo>
                    <a:pt x="69" y="206"/>
                  </a:lnTo>
                  <a:lnTo>
                    <a:pt x="69" y="206"/>
                  </a:lnTo>
                  <a:lnTo>
                    <a:pt x="69" y="203"/>
                  </a:lnTo>
                  <a:lnTo>
                    <a:pt x="69" y="203"/>
                  </a:lnTo>
                  <a:lnTo>
                    <a:pt x="71" y="206"/>
                  </a:lnTo>
                  <a:lnTo>
                    <a:pt x="71" y="206"/>
                  </a:lnTo>
                  <a:lnTo>
                    <a:pt x="71" y="206"/>
                  </a:lnTo>
                  <a:lnTo>
                    <a:pt x="71" y="208"/>
                  </a:lnTo>
                  <a:lnTo>
                    <a:pt x="71" y="208"/>
                  </a:lnTo>
                  <a:lnTo>
                    <a:pt x="71" y="208"/>
                  </a:lnTo>
                  <a:lnTo>
                    <a:pt x="71" y="210"/>
                  </a:lnTo>
                  <a:lnTo>
                    <a:pt x="71" y="210"/>
                  </a:lnTo>
                  <a:lnTo>
                    <a:pt x="73" y="210"/>
                  </a:lnTo>
                  <a:lnTo>
                    <a:pt x="73" y="210"/>
                  </a:lnTo>
                  <a:lnTo>
                    <a:pt x="73" y="210"/>
                  </a:lnTo>
                  <a:lnTo>
                    <a:pt x="73" y="210"/>
                  </a:lnTo>
                  <a:lnTo>
                    <a:pt x="76" y="208"/>
                  </a:lnTo>
                  <a:lnTo>
                    <a:pt x="76" y="208"/>
                  </a:lnTo>
                  <a:lnTo>
                    <a:pt x="76" y="210"/>
                  </a:lnTo>
                  <a:lnTo>
                    <a:pt x="76" y="210"/>
                  </a:lnTo>
                  <a:lnTo>
                    <a:pt x="76" y="210"/>
                  </a:lnTo>
                  <a:lnTo>
                    <a:pt x="76" y="210"/>
                  </a:lnTo>
                  <a:lnTo>
                    <a:pt x="76" y="213"/>
                  </a:lnTo>
                  <a:lnTo>
                    <a:pt x="78" y="210"/>
                  </a:lnTo>
                  <a:lnTo>
                    <a:pt x="80" y="208"/>
                  </a:lnTo>
                  <a:lnTo>
                    <a:pt x="80" y="208"/>
                  </a:lnTo>
                  <a:lnTo>
                    <a:pt x="80" y="208"/>
                  </a:lnTo>
                  <a:lnTo>
                    <a:pt x="80" y="210"/>
                  </a:lnTo>
                  <a:lnTo>
                    <a:pt x="83" y="210"/>
                  </a:lnTo>
                  <a:lnTo>
                    <a:pt x="83" y="210"/>
                  </a:lnTo>
                  <a:lnTo>
                    <a:pt x="83" y="213"/>
                  </a:lnTo>
                  <a:lnTo>
                    <a:pt x="83" y="213"/>
                  </a:lnTo>
                  <a:lnTo>
                    <a:pt x="83" y="215"/>
                  </a:lnTo>
                  <a:lnTo>
                    <a:pt x="83" y="215"/>
                  </a:lnTo>
                  <a:lnTo>
                    <a:pt x="80" y="215"/>
                  </a:lnTo>
                  <a:lnTo>
                    <a:pt x="80" y="215"/>
                  </a:lnTo>
                  <a:lnTo>
                    <a:pt x="80" y="213"/>
                  </a:lnTo>
                  <a:lnTo>
                    <a:pt x="80" y="213"/>
                  </a:lnTo>
                  <a:lnTo>
                    <a:pt x="80" y="213"/>
                  </a:lnTo>
                  <a:lnTo>
                    <a:pt x="80" y="213"/>
                  </a:lnTo>
                  <a:lnTo>
                    <a:pt x="80" y="215"/>
                  </a:lnTo>
                  <a:lnTo>
                    <a:pt x="78" y="215"/>
                  </a:lnTo>
                  <a:lnTo>
                    <a:pt x="78" y="215"/>
                  </a:lnTo>
                  <a:lnTo>
                    <a:pt x="78" y="215"/>
                  </a:lnTo>
                  <a:lnTo>
                    <a:pt x="78" y="215"/>
                  </a:lnTo>
                  <a:lnTo>
                    <a:pt x="78" y="215"/>
                  </a:lnTo>
                  <a:lnTo>
                    <a:pt x="78" y="217"/>
                  </a:lnTo>
                  <a:lnTo>
                    <a:pt x="78" y="215"/>
                  </a:lnTo>
                  <a:lnTo>
                    <a:pt x="78" y="215"/>
                  </a:lnTo>
                  <a:lnTo>
                    <a:pt x="76" y="213"/>
                  </a:lnTo>
                  <a:lnTo>
                    <a:pt x="76" y="213"/>
                  </a:lnTo>
                  <a:lnTo>
                    <a:pt x="71" y="213"/>
                  </a:lnTo>
                  <a:lnTo>
                    <a:pt x="71" y="213"/>
                  </a:lnTo>
                  <a:lnTo>
                    <a:pt x="71" y="215"/>
                  </a:lnTo>
                  <a:lnTo>
                    <a:pt x="71" y="215"/>
                  </a:lnTo>
                  <a:lnTo>
                    <a:pt x="71" y="215"/>
                  </a:lnTo>
                  <a:lnTo>
                    <a:pt x="69" y="213"/>
                  </a:lnTo>
                  <a:lnTo>
                    <a:pt x="69" y="213"/>
                  </a:lnTo>
                  <a:lnTo>
                    <a:pt x="69" y="215"/>
                  </a:lnTo>
                  <a:lnTo>
                    <a:pt x="69" y="215"/>
                  </a:lnTo>
                  <a:lnTo>
                    <a:pt x="71" y="217"/>
                  </a:lnTo>
                  <a:lnTo>
                    <a:pt x="71" y="217"/>
                  </a:lnTo>
                  <a:lnTo>
                    <a:pt x="71" y="220"/>
                  </a:lnTo>
                  <a:lnTo>
                    <a:pt x="71" y="225"/>
                  </a:lnTo>
                  <a:lnTo>
                    <a:pt x="73" y="225"/>
                  </a:lnTo>
                  <a:lnTo>
                    <a:pt x="73" y="225"/>
                  </a:lnTo>
                  <a:lnTo>
                    <a:pt x="73" y="225"/>
                  </a:lnTo>
                  <a:lnTo>
                    <a:pt x="73" y="225"/>
                  </a:lnTo>
                  <a:lnTo>
                    <a:pt x="73" y="225"/>
                  </a:lnTo>
                  <a:lnTo>
                    <a:pt x="76" y="225"/>
                  </a:lnTo>
                  <a:lnTo>
                    <a:pt x="76" y="222"/>
                  </a:lnTo>
                  <a:lnTo>
                    <a:pt x="76" y="222"/>
                  </a:lnTo>
                  <a:lnTo>
                    <a:pt x="76" y="222"/>
                  </a:lnTo>
                  <a:lnTo>
                    <a:pt x="78" y="222"/>
                  </a:lnTo>
                  <a:lnTo>
                    <a:pt x="78" y="222"/>
                  </a:lnTo>
                  <a:lnTo>
                    <a:pt x="78" y="222"/>
                  </a:lnTo>
                  <a:lnTo>
                    <a:pt x="78" y="222"/>
                  </a:lnTo>
                  <a:lnTo>
                    <a:pt x="78" y="225"/>
                  </a:lnTo>
                  <a:lnTo>
                    <a:pt x="78" y="222"/>
                  </a:lnTo>
                  <a:lnTo>
                    <a:pt x="80" y="222"/>
                  </a:lnTo>
                  <a:lnTo>
                    <a:pt x="80" y="222"/>
                  </a:lnTo>
                  <a:lnTo>
                    <a:pt x="80" y="220"/>
                  </a:lnTo>
                  <a:lnTo>
                    <a:pt x="80" y="220"/>
                  </a:lnTo>
                  <a:lnTo>
                    <a:pt x="80" y="220"/>
                  </a:lnTo>
                  <a:lnTo>
                    <a:pt x="83" y="220"/>
                  </a:lnTo>
                  <a:lnTo>
                    <a:pt x="83" y="220"/>
                  </a:lnTo>
                  <a:lnTo>
                    <a:pt x="83" y="222"/>
                  </a:lnTo>
                  <a:lnTo>
                    <a:pt x="83" y="222"/>
                  </a:lnTo>
                  <a:lnTo>
                    <a:pt x="83" y="222"/>
                  </a:lnTo>
                  <a:lnTo>
                    <a:pt x="83" y="222"/>
                  </a:lnTo>
                  <a:lnTo>
                    <a:pt x="83" y="222"/>
                  </a:lnTo>
                  <a:lnTo>
                    <a:pt x="85" y="222"/>
                  </a:lnTo>
                  <a:lnTo>
                    <a:pt x="85" y="222"/>
                  </a:lnTo>
                  <a:lnTo>
                    <a:pt x="87" y="222"/>
                  </a:lnTo>
                  <a:lnTo>
                    <a:pt x="87" y="222"/>
                  </a:lnTo>
                  <a:lnTo>
                    <a:pt x="92" y="225"/>
                  </a:lnTo>
                  <a:lnTo>
                    <a:pt x="95" y="222"/>
                  </a:lnTo>
                  <a:lnTo>
                    <a:pt x="95" y="222"/>
                  </a:lnTo>
                  <a:lnTo>
                    <a:pt x="95" y="222"/>
                  </a:lnTo>
                  <a:lnTo>
                    <a:pt x="97" y="222"/>
                  </a:lnTo>
                  <a:lnTo>
                    <a:pt x="95" y="222"/>
                  </a:lnTo>
                  <a:lnTo>
                    <a:pt x="95" y="220"/>
                  </a:lnTo>
                  <a:lnTo>
                    <a:pt x="97" y="220"/>
                  </a:lnTo>
                  <a:lnTo>
                    <a:pt x="97" y="220"/>
                  </a:lnTo>
                  <a:lnTo>
                    <a:pt x="97" y="222"/>
                  </a:lnTo>
                  <a:lnTo>
                    <a:pt x="97" y="222"/>
                  </a:lnTo>
                  <a:lnTo>
                    <a:pt x="97" y="225"/>
                  </a:lnTo>
                  <a:lnTo>
                    <a:pt x="97" y="225"/>
                  </a:lnTo>
                  <a:lnTo>
                    <a:pt x="102" y="227"/>
                  </a:lnTo>
                  <a:lnTo>
                    <a:pt x="102" y="227"/>
                  </a:lnTo>
                  <a:lnTo>
                    <a:pt x="102" y="229"/>
                  </a:lnTo>
                  <a:lnTo>
                    <a:pt x="102" y="229"/>
                  </a:lnTo>
                  <a:lnTo>
                    <a:pt x="104" y="227"/>
                  </a:lnTo>
                  <a:lnTo>
                    <a:pt x="106" y="227"/>
                  </a:lnTo>
                  <a:lnTo>
                    <a:pt x="106" y="227"/>
                  </a:lnTo>
                  <a:lnTo>
                    <a:pt x="106" y="229"/>
                  </a:lnTo>
                  <a:lnTo>
                    <a:pt x="106" y="229"/>
                  </a:lnTo>
                  <a:lnTo>
                    <a:pt x="106" y="229"/>
                  </a:lnTo>
                  <a:lnTo>
                    <a:pt x="106" y="229"/>
                  </a:lnTo>
                  <a:lnTo>
                    <a:pt x="109" y="229"/>
                  </a:lnTo>
                  <a:lnTo>
                    <a:pt x="109" y="229"/>
                  </a:lnTo>
                  <a:lnTo>
                    <a:pt x="111" y="227"/>
                  </a:lnTo>
                  <a:lnTo>
                    <a:pt x="114" y="227"/>
                  </a:lnTo>
                  <a:lnTo>
                    <a:pt x="114" y="227"/>
                  </a:lnTo>
                  <a:lnTo>
                    <a:pt x="114" y="225"/>
                  </a:lnTo>
                  <a:lnTo>
                    <a:pt x="111" y="225"/>
                  </a:lnTo>
                  <a:lnTo>
                    <a:pt x="111" y="225"/>
                  </a:lnTo>
                  <a:lnTo>
                    <a:pt x="111" y="222"/>
                  </a:lnTo>
                  <a:lnTo>
                    <a:pt x="111" y="225"/>
                  </a:lnTo>
                  <a:lnTo>
                    <a:pt x="114" y="225"/>
                  </a:lnTo>
                  <a:lnTo>
                    <a:pt x="114" y="225"/>
                  </a:lnTo>
                  <a:lnTo>
                    <a:pt x="114" y="222"/>
                  </a:lnTo>
                  <a:lnTo>
                    <a:pt x="114" y="222"/>
                  </a:lnTo>
                  <a:lnTo>
                    <a:pt x="114" y="222"/>
                  </a:lnTo>
                  <a:lnTo>
                    <a:pt x="114" y="222"/>
                  </a:lnTo>
                  <a:lnTo>
                    <a:pt x="114" y="222"/>
                  </a:lnTo>
                  <a:lnTo>
                    <a:pt x="114" y="220"/>
                  </a:lnTo>
                  <a:lnTo>
                    <a:pt x="116" y="220"/>
                  </a:lnTo>
                  <a:lnTo>
                    <a:pt x="118" y="220"/>
                  </a:lnTo>
                  <a:lnTo>
                    <a:pt x="118" y="220"/>
                  </a:lnTo>
                  <a:lnTo>
                    <a:pt x="114" y="217"/>
                  </a:lnTo>
                  <a:lnTo>
                    <a:pt x="114" y="217"/>
                  </a:lnTo>
                  <a:lnTo>
                    <a:pt x="116" y="217"/>
                  </a:lnTo>
                  <a:lnTo>
                    <a:pt x="116" y="217"/>
                  </a:lnTo>
                  <a:lnTo>
                    <a:pt x="118" y="217"/>
                  </a:lnTo>
                  <a:lnTo>
                    <a:pt x="118" y="217"/>
                  </a:lnTo>
                  <a:lnTo>
                    <a:pt x="118" y="215"/>
                  </a:lnTo>
                  <a:lnTo>
                    <a:pt x="121" y="215"/>
                  </a:lnTo>
                  <a:lnTo>
                    <a:pt x="121" y="213"/>
                  </a:lnTo>
                  <a:lnTo>
                    <a:pt x="121" y="213"/>
                  </a:lnTo>
                  <a:lnTo>
                    <a:pt x="121" y="213"/>
                  </a:lnTo>
                  <a:lnTo>
                    <a:pt x="118" y="213"/>
                  </a:lnTo>
                  <a:lnTo>
                    <a:pt x="116" y="213"/>
                  </a:lnTo>
                  <a:lnTo>
                    <a:pt x="118" y="210"/>
                  </a:lnTo>
                  <a:lnTo>
                    <a:pt x="118" y="210"/>
                  </a:lnTo>
                  <a:lnTo>
                    <a:pt x="121" y="210"/>
                  </a:lnTo>
                  <a:lnTo>
                    <a:pt x="121" y="210"/>
                  </a:lnTo>
                  <a:lnTo>
                    <a:pt x="121" y="210"/>
                  </a:lnTo>
                  <a:lnTo>
                    <a:pt x="121" y="210"/>
                  </a:lnTo>
                  <a:lnTo>
                    <a:pt x="121" y="210"/>
                  </a:lnTo>
                  <a:lnTo>
                    <a:pt x="121" y="210"/>
                  </a:lnTo>
                  <a:lnTo>
                    <a:pt x="123" y="210"/>
                  </a:lnTo>
                  <a:lnTo>
                    <a:pt x="123" y="210"/>
                  </a:lnTo>
                  <a:lnTo>
                    <a:pt x="123" y="210"/>
                  </a:lnTo>
                  <a:lnTo>
                    <a:pt x="123" y="210"/>
                  </a:lnTo>
                  <a:lnTo>
                    <a:pt x="123" y="208"/>
                  </a:lnTo>
                  <a:lnTo>
                    <a:pt x="123" y="208"/>
                  </a:lnTo>
                  <a:lnTo>
                    <a:pt x="123" y="208"/>
                  </a:lnTo>
                  <a:lnTo>
                    <a:pt x="118" y="206"/>
                  </a:lnTo>
                  <a:lnTo>
                    <a:pt x="118" y="206"/>
                  </a:lnTo>
                  <a:lnTo>
                    <a:pt x="118" y="203"/>
                  </a:lnTo>
                  <a:lnTo>
                    <a:pt x="118" y="203"/>
                  </a:lnTo>
                  <a:lnTo>
                    <a:pt x="118" y="201"/>
                  </a:lnTo>
                  <a:lnTo>
                    <a:pt x="118" y="201"/>
                  </a:lnTo>
                  <a:lnTo>
                    <a:pt x="121" y="201"/>
                  </a:lnTo>
                  <a:lnTo>
                    <a:pt x="121" y="199"/>
                  </a:lnTo>
                  <a:lnTo>
                    <a:pt x="121" y="199"/>
                  </a:lnTo>
                  <a:lnTo>
                    <a:pt x="121" y="201"/>
                  </a:lnTo>
                  <a:lnTo>
                    <a:pt x="121" y="203"/>
                  </a:lnTo>
                  <a:lnTo>
                    <a:pt x="121" y="203"/>
                  </a:lnTo>
                  <a:lnTo>
                    <a:pt x="123" y="203"/>
                  </a:lnTo>
                  <a:lnTo>
                    <a:pt x="123" y="203"/>
                  </a:lnTo>
                  <a:lnTo>
                    <a:pt x="123" y="203"/>
                  </a:lnTo>
                  <a:lnTo>
                    <a:pt x="125" y="203"/>
                  </a:lnTo>
                  <a:lnTo>
                    <a:pt x="125" y="201"/>
                  </a:lnTo>
                  <a:lnTo>
                    <a:pt x="125" y="203"/>
                  </a:lnTo>
                  <a:lnTo>
                    <a:pt x="125" y="203"/>
                  </a:lnTo>
                  <a:lnTo>
                    <a:pt x="125" y="203"/>
                  </a:lnTo>
                  <a:lnTo>
                    <a:pt x="125" y="206"/>
                  </a:lnTo>
                  <a:lnTo>
                    <a:pt x="123" y="206"/>
                  </a:lnTo>
                  <a:lnTo>
                    <a:pt x="125" y="206"/>
                  </a:lnTo>
                  <a:lnTo>
                    <a:pt x="125" y="206"/>
                  </a:lnTo>
                  <a:lnTo>
                    <a:pt x="128" y="206"/>
                  </a:lnTo>
                  <a:lnTo>
                    <a:pt x="128" y="208"/>
                  </a:lnTo>
                  <a:lnTo>
                    <a:pt x="125" y="208"/>
                  </a:lnTo>
                  <a:lnTo>
                    <a:pt x="125" y="208"/>
                  </a:lnTo>
                  <a:lnTo>
                    <a:pt x="128" y="208"/>
                  </a:lnTo>
                  <a:lnTo>
                    <a:pt x="128" y="208"/>
                  </a:lnTo>
                  <a:lnTo>
                    <a:pt x="128" y="208"/>
                  </a:lnTo>
                  <a:lnTo>
                    <a:pt x="128" y="210"/>
                  </a:lnTo>
                  <a:lnTo>
                    <a:pt x="130" y="208"/>
                  </a:lnTo>
                  <a:lnTo>
                    <a:pt x="130" y="208"/>
                  </a:lnTo>
                  <a:lnTo>
                    <a:pt x="130" y="208"/>
                  </a:lnTo>
                  <a:lnTo>
                    <a:pt x="132" y="206"/>
                  </a:lnTo>
                  <a:lnTo>
                    <a:pt x="132" y="203"/>
                  </a:lnTo>
                  <a:lnTo>
                    <a:pt x="132" y="203"/>
                  </a:lnTo>
                  <a:lnTo>
                    <a:pt x="132" y="201"/>
                  </a:lnTo>
                  <a:lnTo>
                    <a:pt x="132" y="201"/>
                  </a:lnTo>
                  <a:lnTo>
                    <a:pt x="132" y="199"/>
                  </a:lnTo>
                  <a:lnTo>
                    <a:pt x="135" y="199"/>
                  </a:lnTo>
                  <a:lnTo>
                    <a:pt x="135" y="199"/>
                  </a:lnTo>
                  <a:lnTo>
                    <a:pt x="135" y="199"/>
                  </a:lnTo>
                  <a:lnTo>
                    <a:pt x="135" y="196"/>
                  </a:lnTo>
                  <a:lnTo>
                    <a:pt x="132" y="196"/>
                  </a:lnTo>
                  <a:lnTo>
                    <a:pt x="132" y="194"/>
                  </a:lnTo>
                  <a:lnTo>
                    <a:pt x="135" y="194"/>
                  </a:lnTo>
                  <a:lnTo>
                    <a:pt x="135" y="194"/>
                  </a:lnTo>
                  <a:lnTo>
                    <a:pt x="137" y="196"/>
                  </a:lnTo>
                  <a:lnTo>
                    <a:pt x="137" y="196"/>
                  </a:lnTo>
                  <a:lnTo>
                    <a:pt x="137" y="194"/>
                  </a:lnTo>
                  <a:lnTo>
                    <a:pt x="137" y="191"/>
                  </a:lnTo>
                  <a:lnTo>
                    <a:pt x="137" y="191"/>
                  </a:lnTo>
                  <a:lnTo>
                    <a:pt x="140" y="189"/>
                  </a:lnTo>
                  <a:lnTo>
                    <a:pt x="140" y="189"/>
                  </a:lnTo>
                  <a:lnTo>
                    <a:pt x="140" y="187"/>
                  </a:lnTo>
                  <a:lnTo>
                    <a:pt x="137" y="184"/>
                  </a:lnTo>
                  <a:lnTo>
                    <a:pt x="137" y="184"/>
                  </a:lnTo>
                  <a:lnTo>
                    <a:pt x="137" y="182"/>
                  </a:lnTo>
                  <a:lnTo>
                    <a:pt x="137" y="182"/>
                  </a:lnTo>
                  <a:lnTo>
                    <a:pt x="137" y="182"/>
                  </a:lnTo>
                  <a:lnTo>
                    <a:pt x="137" y="182"/>
                  </a:lnTo>
                  <a:lnTo>
                    <a:pt x="137" y="180"/>
                  </a:lnTo>
                  <a:lnTo>
                    <a:pt x="137" y="180"/>
                  </a:lnTo>
                  <a:lnTo>
                    <a:pt x="137" y="180"/>
                  </a:lnTo>
                  <a:lnTo>
                    <a:pt x="137" y="182"/>
                  </a:lnTo>
                  <a:lnTo>
                    <a:pt x="140" y="184"/>
                  </a:lnTo>
                  <a:lnTo>
                    <a:pt x="140" y="187"/>
                  </a:lnTo>
                  <a:lnTo>
                    <a:pt x="142" y="187"/>
                  </a:lnTo>
                  <a:lnTo>
                    <a:pt x="142" y="187"/>
                  </a:lnTo>
                  <a:lnTo>
                    <a:pt x="142" y="189"/>
                  </a:lnTo>
                  <a:lnTo>
                    <a:pt x="142" y="189"/>
                  </a:lnTo>
                  <a:lnTo>
                    <a:pt x="142" y="189"/>
                  </a:lnTo>
                  <a:lnTo>
                    <a:pt x="144" y="189"/>
                  </a:lnTo>
                  <a:lnTo>
                    <a:pt x="144" y="187"/>
                  </a:lnTo>
                  <a:lnTo>
                    <a:pt x="144" y="189"/>
                  </a:lnTo>
                  <a:lnTo>
                    <a:pt x="144" y="191"/>
                  </a:lnTo>
                  <a:lnTo>
                    <a:pt x="144" y="191"/>
                  </a:lnTo>
                  <a:lnTo>
                    <a:pt x="144" y="191"/>
                  </a:lnTo>
                  <a:lnTo>
                    <a:pt x="144" y="194"/>
                  </a:lnTo>
                  <a:lnTo>
                    <a:pt x="144" y="194"/>
                  </a:lnTo>
                  <a:lnTo>
                    <a:pt x="142" y="194"/>
                  </a:lnTo>
                  <a:lnTo>
                    <a:pt x="142" y="194"/>
                  </a:lnTo>
                  <a:lnTo>
                    <a:pt x="142" y="194"/>
                  </a:lnTo>
                  <a:lnTo>
                    <a:pt x="142" y="191"/>
                  </a:lnTo>
                  <a:lnTo>
                    <a:pt x="140" y="194"/>
                  </a:lnTo>
                  <a:lnTo>
                    <a:pt x="140" y="194"/>
                  </a:lnTo>
                  <a:lnTo>
                    <a:pt x="142" y="194"/>
                  </a:lnTo>
                  <a:lnTo>
                    <a:pt x="142" y="196"/>
                  </a:lnTo>
                  <a:lnTo>
                    <a:pt x="142" y="196"/>
                  </a:lnTo>
                  <a:lnTo>
                    <a:pt x="142" y="196"/>
                  </a:lnTo>
                  <a:lnTo>
                    <a:pt x="147" y="194"/>
                  </a:lnTo>
                  <a:lnTo>
                    <a:pt x="147" y="194"/>
                  </a:lnTo>
                  <a:lnTo>
                    <a:pt x="147" y="194"/>
                  </a:lnTo>
                  <a:lnTo>
                    <a:pt x="149" y="191"/>
                  </a:lnTo>
                  <a:lnTo>
                    <a:pt x="147" y="189"/>
                  </a:lnTo>
                  <a:lnTo>
                    <a:pt x="147" y="187"/>
                  </a:lnTo>
                  <a:lnTo>
                    <a:pt x="147" y="184"/>
                  </a:lnTo>
                  <a:lnTo>
                    <a:pt x="147" y="184"/>
                  </a:lnTo>
                  <a:lnTo>
                    <a:pt x="149" y="184"/>
                  </a:lnTo>
                  <a:lnTo>
                    <a:pt x="151" y="182"/>
                  </a:lnTo>
                  <a:lnTo>
                    <a:pt x="151" y="182"/>
                  </a:lnTo>
                  <a:lnTo>
                    <a:pt x="151" y="184"/>
                  </a:lnTo>
                  <a:lnTo>
                    <a:pt x="151" y="184"/>
                  </a:lnTo>
                  <a:lnTo>
                    <a:pt x="151" y="184"/>
                  </a:lnTo>
                  <a:lnTo>
                    <a:pt x="151" y="184"/>
                  </a:lnTo>
                  <a:lnTo>
                    <a:pt x="151" y="184"/>
                  </a:lnTo>
                  <a:lnTo>
                    <a:pt x="154" y="184"/>
                  </a:lnTo>
                  <a:lnTo>
                    <a:pt x="154" y="184"/>
                  </a:lnTo>
                  <a:lnTo>
                    <a:pt x="154" y="184"/>
                  </a:lnTo>
                  <a:lnTo>
                    <a:pt x="154" y="187"/>
                  </a:lnTo>
                  <a:lnTo>
                    <a:pt x="154" y="187"/>
                  </a:lnTo>
                  <a:lnTo>
                    <a:pt x="154" y="187"/>
                  </a:lnTo>
                  <a:lnTo>
                    <a:pt x="156" y="187"/>
                  </a:lnTo>
                  <a:lnTo>
                    <a:pt x="156" y="187"/>
                  </a:lnTo>
                  <a:lnTo>
                    <a:pt x="156" y="187"/>
                  </a:lnTo>
                  <a:lnTo>
                    <a:pt x="158" y="187"/>
                  </a:lnTo>
                  <a:lnTo>
                    <a:pt x="158" y="187"/>
                  </a:lnTo>
                  <a:lnTo>
                    <a:pt x="158" y="187"/>
                  </a:lnTo>
                  <a:lnTo>
                    <a:pt x="161" y="187"/>
                  </a:lnTo>
                  <a:lnTo>
                    <a:pt x="163" y="187"/>
                  </a:lnTo>
                  <a:lnTo>
                    <a:pt x="161" y="189"/>
                  </a:lnTo>
                  <a:lnTo>
                    <a:pt x="161" y="189"/>
                  </a:lnTo>
                  <a:lnTo>
                    <a:pt x="161" y="189"/>
                  </a:lnTo>
                  <a:lnTo>
                    <a:pt x="163" y="189"/>
                  </a:lnTo>
                  <a:lnTo>
                    <a:pt x="163" y="191"/>
                  </a:lnTo>
                  <a:lnTo>
                    <a:pt x="161" y="191"/>
                  </a:lnTo>
                  <a:lnTo>
                    <a:pt x="161" y="191"/>
                  </a:lnTo>
                  <a:lnTo>
                    <a:pt x="161" y="191"/>
                  </a:lnTo>
                  <a:lnTo>
                    <a:pt x="161" y="191"/>
                  </a:lnTo>
                  <a:lnTo>
                    <a:pt x="161" y="194"/>
                  </a:lnTo>
                  <a:lnTo>
                    <a:pt x="163" y="194"/>
                  </a:lnTo>
                  <a:lnTo>
                    <a:pt x="163" y="194"/>
                  </a:lnTo>
                  <a:lnTo>
                    <a:pt x="163" y="194"/>
                  </a:lnTo>
                  <a:lnTo>
                    <a:pt x="163" y="196"/>
                  </a:lnTo>
                  <a:lnTo>
                    <a:pt x="161" y="196"/>
                  </a:lnTo>
                  <a:lnTo>
                    <a:pt x="161" y="196"/>
                  </a:lnTo>
                  <a:lnTo>
                    <a:pt x="161" y="196"/>
                  </a:lnTo>
                  <a:lnTo>
                    <a:pt x="161" y="196"/>
                  </a:lnTo>
                  <a:lnTo>
                    <a:pt x="161" y="196"/>
                  </a:lnTo>
                  <a:lnTo>
                    <a:pt x="161" y="196"/>
                  </a:lnTo>
                  <a:lnTo>
                    <a:pt x="158" y="196"/>
                  </a:lnTo>
                  <a:lnTo>
                    <a:pt x="158" y="196"/>
                  </a:lnTo>
                  <a:lnTo>
                    <a:pt x="156" y="196"/>
                  </a:lnTo>
                  <a:lnTo>
                    <a:pt x="156" y="194"/>
                  </a:lnTo>
                  <a:lnTo>
                    <a:pt x="156" y="191"/>
                  </a:lnTo>
                  <a:lnTo>
                    <a:pt x="156" y="191"/>
                  </a:lnTo>
                  <a:lnTo>
                    <a:pt x="156" y="189"/>
                  </a:lnTo>
                  <a:lnTo>
                    <a:pt x="156" y="189"/>
                  </a:lnTo>
                  <a:lnTo>
                    <a:pt x="156" y="189"/>
                  </a:lnTo>
                  <a:lnTo>
                    <a:pt x="154" y="189"/>
                  </a:lnTo>
                  <a:lnTo>
                    <a:pt x="154" y="189"/>
                  </a:lnTo>
                  <a:lnTo>
                    <a:pt x="154" y="189"/>
                  </a:lnTo>
                  <a:lnTo>
                    <a:pt x="154" y="191"/>
                  </a:lnTo>
                  <a:lnTo>
                    <a:pt x="154" y="191"/>
                  </a:lnTo>
                  <a:lnTo>
                    <a:pt x="154" y="191"/>
                  </a:lnTo>
                  <a:lnTo>
                    <a:pt x="154" y="191"/>
                  </a:lnTo>
                  <a:lnTo>
                    <a:pt x="154" y="191"/>
                  </a:lnTo>
                  <a:lnTo>
                    <a:pt x="154" y="191"/>
                  </a:lnTo>
                  <a:lnTo>
                    <a:pt x="154" y="191"/>
                  </a:lnTo>
                  <a:lnTo>
                    <a:pt x="154" y="191"/>
                  </a:lnTo>
                  <a:lnTo>
                    <a:pt x="151" y="194"/>
                  </a:lnTo>
                  <a:lnTo>
                    <a:pt x="151" y="194"/>
                  </a:lnTo>
                  <a:lnTo>
                    <a:pt x="151" y="194"/>
                  </a:lnTo>
                  <a:lnTo>
                    <a:pt x="151" y="196"/>
                  </a:lnTo>
                  <a:lnTo>
                    <a:pt x="151" y="196"/>
                  </a:lnTo>
                  <a:lnTo>
                    <a:pt x="151" y="196"/>
                  </a:lnTo>
                  <a:lnTo>
                    <a:pt x="151" y="199"/>
                  </a:lnTo>
                  <a:lnTo>
                    <a:pt x="156" y="199"/>
                  </a:lnTo>
                  <a:lnTo>
                    <a:pt x="156" y="199"/>
                  </a:lnTo>
                  <a:lnTo>
                    <a:pt x="154" y="201"/>
                  </a:lnTo>
                  <a:lnTo>
                    <a:pt x="154" y="201"/>
                  </a:lnTo>
                  <a:lnTo>
                    <a:pt x="154" y="203"/>
                  </a:lnTo>
                  <a:lnTo>
                    <a:pt x="156" y="206"/>
                  </a:lnTo>
                  <a:lnTo>
                    <a:pt x="156" y="208"/>
                  </a:lnTo>
                  <a:lnTo>
                    <a:pt x="158" y="206"/>
                  </a:lnTo>
                  <a:lnTo>
                    <a:pt x="158" y="206"/>
                  </a:lnTo>
                  <a:lnTo>
                    <a:pt x="158" y="206"/>
                  </a:lnTo>
                  <a:lnTo>
                    <a:pt x="161" y="206"/>
                  </a:lnTo>
                  <a:lnTo>
                    <a:pt x="161" y="203"/>
                  </a:lnTo>
                  <a:lnTo>
                    <a:pt x="161" y="203"/>
                  </a:lnTo>
                  <a:lnTo>
                    <a:pt x="161" y="201"/>
                  </a:lnTo>
                  <a:lnTo>
                    <a:pt x="161" y="201"/>
                  </a:lnTo>
                  <a:lnTo>
                    <a:pt x="161" y="201"/>
                  </a:lnTo>
                  <a:lnTo>
                    <a:pt x="161" y="201"/>
                  </a:lnTo>
                  <a:lnTo>
                    <a:pt x="161" y="201"/>
                  </a:lnTo>
                  <a:lnTo>
                    <a:pt x="161" y="203"/>
                  </a:lnTo>
                  <a:lnTo>
                    <a:pt x="163" y="203"/>
                  </a:lnTo>
                  <a:lnTo>
                    <a:pt x="166" y="206"/>
                  </a:lnTo>
                  <a:lnTo>
                    <a:pt x="166" y="206"/>
                  </a:lnTo>
                  <a:lnTo>
                    <a:pt x="166" y="206"/>
                  </a:lnTo>
                  <a:lnTo>
                    <a:pt x="166" y="206"/>
                  </a:lnTo>
                  <a:lnTo>
                    <a:pt x="166" y="206"/>
                  </a:lnTo>
                  <a:lnTo>
                    <a:pt x="166" y="206"/>
                  </a:lnTo>
                  <a:lnTo>
                    <a:pt x="166" y="203"/>
                  </a:lnTo>
                  <a:lnTo>
                    <a:pt x="166" y="203"/>
                  </a:lnTo>
                  <a:lnTo>
                    <a:pt x="166" y="203"/>
                  </a:lnTo>
                  <a:lnTo>
                    <a:pt x="168" y="203"/>
                  </a:lnTo>
                  <a:lnTo>
                    <a:pt x="168" y="201"/>
                  </a:lnTo>
                  <a:lnTo>
                    <a:pt x="168" y="201"/>
                  </a:lnTo>
                  <a:lnTo>
                    <a:pt x="166" y="201"/>
                  </a:lnTo>
                  <a:lnTo>
                    <a:pt x="166" y="201"/>
                  </a:lnTo>
                  <a:lnTo>
                    <a:pt x="166" y="201"/>
                  </a:lnTo>
                  <a:lnTo>
                    <a:pt x="166" y="201"/>
                  </a:lnTo>
                  <a:lnTo>
                    <a:pt x="166" y="199"/>
                  </a:lnTo>
                  <a:lnTo>
                    <a:pt x="166" y="199"/>
                  </a:lnTo>
                  <a:lnTo>
                    <a:pt x="166" y="196"/>
                  </a:lnTo>
                  <a:lnTo>
                    <a:pt x="166" y="196"/>
                  </a:lnTo>
                  <a:lnTo>
                    <a:pt x="168" y="194"/>
                  </a:lnTo>
                  <a:lnTo>
                    <a:pt x="168" y="191"/>
                  </a:lnTo>
                  <a:lnTo>
                    <a:pt x="168" y="191"/>
                  </a:lnTo>
                  <a:lnTo>
                    <a:pt x="168" y="191"/>
                  </a:lnTo>
                  <a:lnTo>
                    <a:pt x="170" y="191"/>
                  </a:lnTo>
                  <a:lnTo>
                    <a:pt x="170" y="189"/>
                  </a:lnTo>
                  <a:lnTo>
                    <a:pt x="170" y="189"/>
                  </a:lnTo>
                  <a:lnTo>
                    <a:pt x="170" y="189"/>
                  </a:lnTo>
                  <a:lnTo>
                    <a:pt x="168" y="189"/>
                  </a:lnTo>
                  <a:lnTo>
                    <a:pt x="168" y="189"/>
                  </a:lnTo>
                  <a:lnTo>
                    <a:pt x="168" y="189"/>
                  </a:lnTo>
                  <a:lnTo>
                    <a:pt x="170" y="189"/>
                  </a:lnTo>
                  <a:lnTo>
                    <a:pt x="170" y="189"/>
                  </a:lnTo>
                  <a:lnTo>
                    <a:pt x="170" y="187"/>
                  </a:lnTo>
                  <a:lnTo>
                    <a:pt x="170" y="187"/>
                  </a:lnTo>
                  <a:lnTo>
                    <a:pt x="170" y="187"/>
                  </a:lnTo>
                  <a:lnTo>
                    <a:pt x="168" y="187"/>
                  </a:lnTo>
                  <a:lnTo>
                    <a:pt x="170" y="187"/>
                  </a:lnTo>
                  <a:lnTo>
                    <a:pt x="168" y="187"/>
                  </a:lnTo>
                  <a:lnTo>
                    <a:pt x="168" y="187"/>
                  </a:lnTo>
                  <a:lnTo>
                    <a:pt x="168" y="184"/>
                  </a:lnTo>
                  <a:lnTo>
                    <a:pt x="168" y="187"/>
                  </a:lnTo>
                  <a:lnTo>
                    <a:pt x="168" y="187"/>
                  </a:lnTo>
                  <a:lnTo>
                    <a:pt x="168" y="187"/>
                  </a:lnTo>
                  <a:lnTo>
                    <a:pt x="168" y="184"/>
                  </a:lnTo>
                  <a:lnTo>
                    <a:pt x="166" y="184"/>
                  </a:lnTo>
                  <a:lnTo>
                    <a:pt x="166" y="184"/>
                  </a:lnTo>
                  <a:lnTo>
                    <a:pt x="166" y="187"/>
                  </a:lnTo>
                  <a:lnTo>
                    <a:pt x="166" y="187"/>
                  </a:lnTo>
                  <a:lnTo>
                    <a:pt x="166" y="187"/>
                  </a:lnTo>
                  <a:lnTo>
                    <a:pt x="166" y="187"/>
                  </a:lnTo>
                  <a:lnTo>
                    <a:pt x="163" y="187"/>
                  </a:lnTo>
                  <a:lnTo>
                    <a:pt x="163" y="187"/>
                  </a:lnTo>
                  <a:lnTo>
                    <a:pt x="163" y="187"/>
                  </a:lnTo>
                  <a:lnTo>
                    <a:pt x="163" y="184"/>
                  </a:lnTo>
                  <a:lnTo>
                    <a:pt x="163" y="184"/>
                  </a:lnTo>
                  <a:lnTo>
                    <a:pt x="163" y="184"/>
                  </a:lnTo>
                  <a:lnTo>
                    <a:pt x="166" y="184"/>
                  </a:lnTo>
                  <a:lnTo>
                    <a:pt x="166" y="184"/>
                  </a:lnTo>
                  <a:lnTo>
                    <a:pt x="166" y="184"/>
                  </a:lnTo>
                  <a:lnTo>
                    <a:pt x="166" y="182"/>
                  </a:lnTo>
                  <a:lnTo>
                    <a:pt x="166" y="182"/>
                  </a:lnTo>
                  <a:lnTo>
                    <a:pt x="166" y="180"/>
                  </a:lnTo>
                  <a:lnTo>
                    <a:pt x="166" y="180"/>
                  </a:lnTo>
                  <a:lnTo>
                    <a:pt x="166" y="180"/>
                  </a:lnTo>
                  <a:lnTo>
                    <a:pt x="168" y="180"/>
                  </a:lnTo>
                  <a:lnTo>
                    <a:pt x="168" y="177"/>
                  </a:lnTo>
                  <a:lnTo>
                    <a:pt x="170" y="177"/>
                  </a:lnTo>
                  <a:lnTo>
                    <a:pt x="170" y="177"/>
                  </a:lnTo>
                  <a:lnTo>
                    <a:pt x="170" y="175"/>
                  </a:lnTo>
                  <a:lnTo>
                    <a:pt x="170" y="175"/>
                  </a:lnTo>
                  <a:lnTo>
                    <a:pt x="170" y="172"/>
                  </a:lnTo>
                  <a:lnTo>
                    <a:pt x="170" y="172"/>
                  </a:lnTo>
                  <a:lnTo>
                    <a:pt x="170" y="172"/>
                  </a:lnTo>
                  <a:lnTo>
                    <a:pt x="170" y="172"/>
                  </a:lnTo>
                  <a:lnTo>
                    <a:pt x="170" y="172"/>
                  </a:lnTo>
                  <a:lnTo>
                    <a:pt x="170" y="172"/>
                  </a:lnTo>
                  <a:lnTo>
                    <a:pt x="170" y="170"/>
                  </a:lnTo>
                  <a:lnTo>
                    <a:pt x="170" y="170"/>
                  </a:lnTo>
                  <a:lnTo>
                    <a:pt x="168" y="168"/>
                  </a:lnTo>
                  <a:lnTo>
                    <a:pt x="168" y="168"/>
                  </a:lnTo>
                  <a:lnTo>
                    <a:pt x="170" y="168"/>
                  </a:lnTo>
                  <a:lnTo>
                    <a:pt x="170" y="165"/>
                  </a:lnTo>
                  <a:lnTo>
                    <a:pt x="170" y="165"/>
                  </a:lnTo>
                  <a:lnTo>
                    <a:pt x="170" y="165"/>
                  </a:lnTo>
                  <a:lnTo>
                    <a:pt x="170" y="168"/>
                  </a:lnTo>
                  <a:lnTo>
                    <a:pt x="170" y="168"/>
                  </a:lnTo>
                  <a:lnTo>
                    <a:pt x="173" y="168"/>
                  </a:lnTo>
                  <a:lnTo>
                    <a:pt x="173" y="165"/>
                  </a:lnTo>
                  <a:lnTo>
                    <a:pt x="173" y="165"/>
                  </a:lnTo>
                  <a:lnTo>
                    <a:pt x="175" y="165"/>
                  </a:lnTo>
                  <a:lnTo>
                    <a:pt x="175" y="163"/>
                  </a:lnTo>
                  <a:lnTo>
                    <a:pt x="175" y="161"/>
                  </a:lnTo>
                  <a:lnTo>
                    <a:pt x="175" y="158"/>
                  </a:lnTo>
                  <a:lnTo>
                    <a:pt x="175" y="156"/>
                  </a:lnTo>
                  <a:lnTo>
                    <a:pt x="177" y="156"/>
                  </a:lnTo>
                  <a:lnTo>
                    <a:pt x="177" y="156"/>
                  </a:lnTo>
                  <a:lnTo>
                    <a:pt x="177" y="154"/>
                  </a:lnTo>
                  <a:lnTo>
                    <a:pt x="175" y="154"/>
                  </a:lnTo>
                  <a:lnTo>
                    <a:pt x="175" y="154"/>
                  </a:lnTo>
                  <a:lnTo>
                    <a:pt x="175" y="156"/>
                  </a:lnTo>
                  <a:lnTo>
                    <a:pt x="173" y="156"/>
                  </a:lnTo>
                  <a:lnTo>
                    <a:pt x="175" y="154"/>
                  </a:lnTo>
                  <a:lnTo>
                    <a:pt x="177" y="151"/>
                  </a:lnTo>
                  <a:lnTo>
                    <a:pt x="177" y="151"/>
                  </a:lnTo>
                  <a:lnTo>
                    <a:pt x="177" y="151"/>
                  </a:lnTo>
                  <a:lnTo>
                    <a:pt x="177" y="151"/>
                  </a:lnTo>
                  <a:lnTo>
                    <a:pt x="177" y="151"/>
                  </a:lnTo>
                  <a:lnTo>
                    <a:pt x="177" y="149"/>
                  </a:lnTo>
                  <a:lnTo>
                    <a:pt x="177" y="149"/>
                  </a:lnTo>
                  <a:lnTo>
                    <a:pt x="180" y="146"/>
                  </a:lnTo>
                  <a:lnTo>
                    <a:pt x="180" y="146"/>
                  </a:lnTo>
                  <a:lnTo>
                    <a:pt x="182" y="144"/>
                  </a:lnTo>
                  <a:lnTo>
                    <a:pt x="182" y="142"/>
                  </a:lnTo>
                  <a:lnTo>
                    <a:pt x="182" y="142"/>
                  </a:lnTo>
                  <a:lnTo>
                    <a:pt x="185" y="142"/>
                  </a:lnTo>
                  <a:lnTo>
                    <a:pt x="187" y="142"/>
                  </a:lnTo>
                  <a:lnTo>
                    <a:pt x="187" y="142"/>
                  </a:lnTo>
                  <a:lnTo>
                    <a:pt x="185" y="142"/>
                  </a:lnTo>
                  <a:lnTo>
                    <a:pt x="185" y="139"/>
                  </a:lnTo>
                  <a:lnTo>
                    <a:pt x="185" y="139"/>
                  </a:lnTo>
                  <a:lnTo>
                    <a:pt x="185" y="139"/>
                  </a:lnTo>
                  <a:lnTo>
                    <a:pt x="185" y="139"/>
                  </a:lnTo>
                  <a:lnTo>
                    <a:pt x="185" y="139"/>
                  </a:lnTo>
                  <a:lnTo>
                    <a:pt x="185" y="139"/>
                  </a:lnTo>
                  <a:lnTo>
                    <a:pt x="185" y="139"/>
                  </a:lnTo>
                  <a:lnTo>
                    <a:pt x="185" y="137"/>
                  </a:lnTo>
                  <a:lnTo>
                    <a:pt x="185" y="137"/>
                  </a:lnTo>
                  <a:lnTo>
                    <a:pt x="185" y="137"/>
                  </a:lnTo>
                  <a:lnTo>
                    <a:pt x="187" y="135"/>
                  </a:lnTo>
                  <a:lnTo>
                    <a:pt x="187" y="137"/>
                  </a:lnTo>
                  <a:lnTo>
                    <a:pt x="187" y="137"/>
                  </a:lnTo>
                  <a:lnTo>
                    <a:pt x="187" y="137"/>
                  </a:lnTo>
                  <a:lnTo>
                    <a:pt x="189" y="135"/>
                  </a:lnTo>
                  <a:lnTo>
                    <a:pt x="187" y="135"/>
                  </a:lnTo>
                  <a:lnTo>
                    <a:pt x="187" y="132"/>
                  </a:lnTo>
                  <a:lnTo>
                    <a:pt x="189" y="132"/>
                  </a:lnTo>
                  <a:lnTo>
                    <a:pt x="189" y="132"/>
                  </a:lnTo>
                  <a:lnTo>
                    <a:pt x="189" y="135"/>
                  </a:lnTo>
                  <a:lnTo>
                    <a:pt x="189" y="135"/>
                  </a:lnTo>
                  <a:lnTo>
                    <a:pt x="189" y="135"/>
                  </a:lnTo>
                  <a:lnTo>
                    <a:pt x="189" y="137"/>
                  </a:lnTo>
                  <a:lnTo>
                    <a:pt x="189" y="137"/>
                  </a:lnTo>
                  <a:lnTo>
                    <a:pt x="189" y="137"/>
                  </a:lnTo>
                  <a:lnTo>
                    <a:pt x="189" y="139"/>
                  </a:lnTo>
                  <a:lnTo>
                    <a:pt x="187" y="139"/>
                  </a:lnTo>
                  <a:lnTo>
                    <a:pt x="187" y="139"/>
                  </a:lnTo>
                  <a:lnTo>
                    <a:pt x="189" y="139"/>
                  </a:lnTo>
                  <a:lnTo>
                    <a:pt x="189" y="142"/>
                  </a:lnTo>
                  <a:lnTo>
                    <a:pt x="192" y="142"/>
                  </a:lnTo>
                  <a:lnTo>
                    <a:pt x="192" y="144"/>
                  </a:lnTo>
                  <a:lnTo>
                    <a:pt x="192" y="144"/>
                  </a:lnTo>
                  <a:lnTo>
                    <a:pt x="192" y="144"/>
                  </a:lnTo>
                  <a:lnTo>
                    <a:pt x="192" y="144"/>
                  </a:lnTo>
                  <a:lnTo>
                    <a:pt x="189" y="144"/>
                  </a:lnTo>
                  <a:lnTo>
                    <a:pt x="192" y="146"/>
                  </a:lnTo>
                  <a:lnTo>
                    <a:pt x="192" y="146"/>
                  </a:lnTo>
                  <a:lnTo>
                    <a:pt x="192" y="146"/>
                  </a:lnTo>
                  <a:lnTo>
                    <a:pt x="192" y="146"/>
                  </a:lnTo>
                  <a:lnTo>
                    <a:pt x="192" y="146"/>
                  </a:lnTo>
                  <a:lnTo>
                    <a:pt x="192" y="149"/>
                  </a:lnTo>
                  <a:lnTo>
                    <a:pt x="189" y="149"/>
                  </a:lnTo>
                  <a:lnTo>
                    <a:pt x="189" y="149"/>
                  </a:lnTo>
                  <a:lnTo>
                    <a:pt x="189" y="149"/>
                  </a:lnTo>
                  <a:lnTo>
                    <a:pt x="189" y="149"/>
                  </a:lnTo>
                  <a:lnTo>
                    <a:pt x="189" y="151"/>
                  </a:lnTo>
                  <a:lnTo>
                    <a:pt x="189" y="151"/>
                  </a:lnTo>
                  <a:lnTo>
                    <a:pt x="189" y="151"/>
                  </a:lnTo>
                  <a:lnTo>
                    <a:pt x="189" y="151"/>
                  </a:lnTo>
                  <a:lnTo>
                    <a:pt x="192" y="151"/>
                  </a:lnTo>
                  <a:lnTo>
                    <a:pt x="192" y="151"/>
                  </a:lnTo>
                  <a:lnTo>
                    <a:pt x="192" y="151"/>
                  </a:lnTo>
                  <a:lnTo>
                    <a:pt x="192" y="151"/>
                  </a:lnTo>
                  <a:lnTo>
                    <a:pt x="192" y="151"/>
                  </a:lnTo>
                  <a:lnTo>
                    <a:pt x="194" y="149"/>
                  </a:lnTo>
                  <a:lnTo>
                    <a:pt x="194" y="149"/>
                  </a:lnTo>
                  <a:lnTo>
                    <a:pt x="194" y="146"/>
                  </a:lnTo>
                  <a:lnTo>
                    <a:pt x="192" y="146"/>
                  </a:lnTo>
                  <a:lnTo>
                    <a:pt x="192" y="144"/>
                  </a:lnTo>
                  <a:lnTo>
                    <a:pt x="194" y="144"/>
                  </a:lnTo>
                  <a:lnTo>
                    <a:pt x="194" y="144"/>
                  </a:lnTo>
                  <a:lnTo>
                    <a:pt x="194" y="142"/>
                  </a:lnTo>
                  <a:lnTo>
                    <a:pt x="194" y="142"/>
                  </a:lnTo>
                  <a:lnTo>
                    <a:pt x="192" y="139"/>
                  </a:lnTo>
                  <a:lnTo>
                    <a:pt x="194" y="137"/>
                  </a:lnTo>
                  <a:lnTo>
                    <a:pt x="194" y="132"/>
                  </a:lnTo>
                  <a:lnTo>
                    <a:pt x="194" y="132"/>
                  </a:lnTo>
                  <a:lnTo>
                    <a:pt x="194" y="132"/>
                  </a:lnTo>
                  <a:lnTo>
                    <a:pt x="194" y="130"/>
                  </a:lnTo>
                  <a:lnTo>
                    <a:pt x="194" y="130"/>
                  </a:lnTo>
                  <a:lnTo>
                    <a:pt x="194" y="130"/>
                  </a:lnTo>
                  <a:lnTo>
                    <a:pt x="194" y="130"/>
                  </a:lnTo>
                  <a:lnTo>
                    <a:pt x="194" y="127"/>
                  </a:lnTo>
                  <a:lnTo>
                    <a:pt x="194" y="127"/>
                  </a:lnTo>
                  <a:lnTo>
                    <a:pt x="194" y="127"/>
                  </a:lnTo>
                  <a:lnTo>
                    <a:pt x="194" y="125"/>
                  </a:lnTo>
                  <a:lnTo>
                    <a:pt x="194" y="125"/>
                  </a:lnTo>
                  <a:lnTo>
                    <a:pt x="194" y="123"/>
                  </a:lnTo>
                  <a:lnTo>
                    <a:pt x="194" y="123"/>
                  </a:lnTo>
                  <a:lnTo>
                    <a:pt x="196" y="123"/>
                  </a:lnTo>
                  <a:lnTo>
                    <a:pt x="196" y="118"/>
                  </a:lnTo>
                  <a:lnTo>
                    <a:pt x="196" y="118"/>
                  </a:lnTo>
                  <a:lnTo>
                    <a:pt x="196" y="116"/>
                  </a:lnTo>
                  <a:lnTo>
                    <a:pt x="196" y="116"/>
                  </a:lnTo>
                  <a:lnTo>
                    <a:pt x="196" y="113"/>
                  </a:lnTo>
                  <a:lnTo>
                    <a:pt x="199" y="113"/>
                  </a:lnTo>
                  <a:lnTo>
                    <a:pt x="196" y="111"/>
                  </a:lnTo>
                  <a:lnTo>
                    <a:pt x="196" y="111"/>
                  </a:lnTo>
                  <a:lnTo>
                    <a:pt x="196" y="109"/>
                  </a:lnTo>
                  <a:lnTo>
                    <a:pt x="196" y="109"/>
                  </a:lnTo>
                  <a:lnTo>
                    <a:pt x="196" y="109"/>
                  </a:lnTo>
                  <a:lnTo>
                    <a:pt x="196" y="106"/>
                  </a:lnTo>
                  <a:lnTo>
                    <a:pt x="196" y="106"/>
                  </a:lnTo>
                  <a:lnTo>
                    <a:pt x="196" y="104"/>
                  </a:lnTo>
                  <a:lnTo>
                    <a:pt x="201" y="97"/>
                  </a:lnTo>
                  <a:lnTo>
                    <a:pt x="203" y="97"/>
                  </a:lnTo>
                  <a:lnTo>
                    <a:pt x="201" y="97"/>
                  </a:lnTo>
                  <a:lnTo>
                    <a:pt x="196" y="99"/>
                  </a:lnTo>
                  <a:lnTo>
                    <a:pt x="196" y="97"/>
                  </a:lnTo>
                  <a:lnTo>
                    <a:pt x="199" y="97"/>
                  </a:lnTo>
                  <a:lnTo>
                    <a:pt x="201" y="94"/>
                  </a:lnTo>
                  <a:lnTo>
                    <a:pt x="201" y="94"/>
                  </a:lnTo>
                  <a:lnTo>
                    <a:pt x="201" y="94"/>
                  </a:lnTo>
                  <a:lnTo>
                    <a:pt x="199" y="92"/>
                  </a:lnTo>
                  <a:lnTo>
                    <a:pt x="199" y="92"/>
                  </a:lnTo>
                  <a:lnTo>
                    <a:pt x="199" y="90"/>
                  </a:lnTo>
                  <a:lnTo>
                    <a:pt x="199" y="90"/>
                  </a:lnTo>
                  <a:lnTo>
                    <a:pt x="199" y="87"/>
                  </a:lnTo>
                  <a:lnTo>
                    <a:pt x="201" y="87"/>
                  </a:lnTo>
                  <a:lnTo>
                    <a:pt x="201" y="85"/>
                  </a:lnTo>
                  <a:lnTo>
                    <a:pt x="201" y="85"/>
                  </a:lnTo>
                  <a:lnTo>
                    <a:pt x="203" y="83"/>
                  </a:lnTo>
                  <a:lnTo>
                    <a:pt x="203" y="83"/>
                  </a:lnTo>
                  <a:lnTo>
                    <a:pt x="201" y="83"/>
                  </a:lnTo>
                  <a:lnTo>
                    <a:pt x="201" y="83"/>
                  </a:lnTo>
                  <a:lnTo>
                    <a:pt x="201" y="83"/>
                  </a:lnTo>
                  <a:lnTo>
                    <a:pt x="201" y="80"/>
                  </a:lnTo>
                  <a:lnTo>
                    <a:pt x="201" y="80"/>
                  </a:lnTo>
                  <a:lnTo>
                    <a:pt x="203" y="80"/>
                  </a:lnTo>
                  <a:lnTo>
                    <a:pt x="203" y="80"/>
                  </a:lnTo>
                  <a:lnTo>
                    <a:pt x="203" y="80"/>
                  </a:lnTo>
                  <a:lnTo>
                    <a:pt x="203" y="78"/>
                  </a:lnTo>
                  <a:lnTo>
                    <a:pt x="203" y="78"/>
                  </a:lnTo>
                  <a:close/>
                  <a:moveTo>
                    <a:pt x="43" y="64"/>
                  </a:moveTo>
                  <a:lnTo>
                    <a:pt x="43" y="64"/>
                  </a:lnTo>
                  <a:lnTo>
                    <a:pt x="43" y="64"/>
                  </a:lnTo>
                  <a:lnTo>
                    <a:pt x="43" y="64"/>
                  </a:lnTo>
                  <a:lnTo>
                    <a:pt x="45" y="64"/>
                  </a:lnTo>
                  <a:lnTo>
                    <a:pt x="45" y="64"/>
                  </a:lnTo>
                  <a:lnTo>
                    <a:pt x="45" y="64"/>
                  </a:lnTo>
                  <a:lnTo>
                    <a:pt x="45" y="64"/>
                  </a:lnTo>
                  <a:lnTo>
                    <a:pt x="47" y="61"/>
                  </a:lnTo>
                  <a:lnTo>
                    <a:pt x="50" y="61"/>
                  </a:lnTo>
                  <a:lnTo>
                    <a:pt x="50" y="61"/>
                  </a:lnTo>
                  <a:lnTo>
                    <a:pt x="52" y="61"/>
                  </a:lnTo>
                  <a:lnTo>
                    <a:pt x="52" y="61"/>
                  </a:lnTo>
                  <a:lnTo>
                    <a:pt x="52" y="61"/>
                  </a:lnTo>
                  <a:lnTo>
                    <a:pt x="50" y="61"/>
                  </a:lnTo>
                  <a:lnTo>
                    <a:pt x="50" y="59"/>
                  </a:lnTo>
                  <a:lnTo>
                    <a:pt x="50" y="59"/>
                  </a:lnTo>
                  <a:lnTo>
                    <a:pt x="47" y="59"/>
                  </a:lnTo>
                  <a:lnTo>
                    <a:pt x="47" y="59"/>
                  </a:lnTo>
                  <a:lnTo>
                    <a:pt x="47" y="59"/>
                  </a:lnTo>
                  <a:lnTo>
                    <a:pt x="47" y="56"/>
                  </a:lnTo>
                  <a:lnTo>
                    <a:pt x="47" y="56"/>
                  </a:lnTo>
                  <a:lnTo>
                    <a:pt x="45" y="56"/>
                  </a:lnTo>
                  <a:lnTo>
                    <a:pt x="43" y="59"/>
                  </a:lnTo>
                  <a:lnTo>
                    <a:pt x="43" y="61"/>
                  </a:lnTo>
                  <a:lnTo>
                    <a:pt x="43" y="64"/>
                  </a:lnTo>
                  <a:lnTo>
                    <a:pt x="43" y="64"/>
                  </a:lnTo>
                  <a:close/>
                  <a:moveTo>
                    <a:pt x="201" y="52"/>
                  </a:moveTo>
                  <a:lnTo>
                    <a:pt x="199" y="52"/>
                  </a:lnTo>
                  <a:lnTo>
                    <a:pt x="199" y="52"/>
                  </a:lnTo>
                  <a:lnTo>
                    <a:pt x="199" y="52"/>
                  </a:lnTo>
                  <a:lnTo>
                    <a:pt x="199" y="52"/>
                  </a:lnTo>
                  <a:lnTo>
                    <a:pt x="199" y="52"/>
                  </a:lnTo>
                  <a:lnTo>
                    <a:pt x="199" y="52"/>
                  </a:lnTo>
                  <a:lnTo>
                    <a:pt x="199" y="52"/>
                  </a:lnTo>
                  <a:lnTo>
                    <a:pt x="199" y="54"/>
                  </a:lnTo>
                  <a:lnTo>
                    <a:pt x="199" y="54"/>
                  </a:lnTo>
                  <a:lnTo>
                    <a:pt x="199" y="54"/>
                  </a:lnTo>
                  <a:lnTo>
                    <a:pt x="199" y="54"/>
                  </a:lnTo>
                  <a:lnTo>
                    <a:pt x="201" y="54"/>
                  </a:lnTo>
                  <a:lnTo>
                    <a:pt x="201" y="54"/>
                  </a:lnTo>
                  <a:lnTo>
                    <a:pt x="201" y="56"/>
                  </a:lnTo>
                  <a:lnTo>
                    <a:pt x="201" y="54"/>
                  </a:lnTo>
                  <a:lnTo>
                    <a:pt x="203" y="54"/>
                  </a:lnTo>
                  <a:lnTo>
                    <a:pt x="203" y="54"/>
                  </a:lnTo>
                  <a:lnTo>
                    <a:pt x="203" y="54"/>
                  </a:lnTo>
                  <a:lnTo>
                    <a:pt x="203" y="52"/>
                  </a:lnTo>
                  <a:lnTo>
                    <a:pt x="203" y="52"/>
                  </a:lnTo>
                  <a:lnTo>
                    <a:pt x="203" y="52"/>
                  </a:lnTo>
                  <a:lnTo>
                    <a:pt x="203" y="52"/>
                  </a:lnTo>
                  <a:lnTo>
                    <a:pt x="206" y="49"/>
                  </a:lnTo>
                  <a:lnTo>
                    <a:pt x="206" y="49"/>
                  </a:lnTo>
                  <a:lnTo>
                    <a:pt x="201" y="49"/>
                  </a:lnTo>
                  <a:lnTo>
                    <a:pt x="201" y="52"/>
                  </a:lnTo>
                  <a:close/>
                  <a:moveTo>
                    <a:pt x="38" y="49"/>
                  </a:moveTo>
                  <a:lnTo>
                    <a:pt x="38" y="52"/>
                  </a:lnTo>
                  <a:lnTo>
                    <a:pt x="38" y="54"/>
                  </a:lnTo>
                  <a:lnTo>
                    <a:pt x="38" y="54"/>
                  </a:lnTo>
                  <a:lnTo>
                    <a:pt x="38" y="56"/>
                  </a:lnTo>
                  <a:lnTo>
                    <a:pt x="38" y="54"/>
                  </a:lnTo>
                  <a:lnTo>
                    <a:pt x="40" y="52"/>
                  </a:lnTo>
                  <a:lnTo>
                    <a:pt x="40" y="52"/>
                  </a:lnTo>
                  <a:lnTo>
                    <a:pt x="40" y="49"/>
                  </a:lnTo>
                  <a:lnTo>
                    <a:pt x="40" y="47"/>
                  </a:lnTo>
                  <a:lnTo>
                    <a:pt x="40" y="45"/>
                  </a:lnTo>
                  <a:lnTo>
                    <a:pt x="40" y="45"/>
                  </a:lnTo>
                  <a:lnTo>
                    <a:pt x="40" y="45"/>
                  </a:lnTo>
                  <a:lnTo>
                    <a:pt x="40" y="45"/>
                  </a:lnTo>
                  <a:lnTo>
                    <a:pt x="40" y="47"/>
                  </a:lnTo>
                  <a:lnTo>
                    <a:pt x="40" y="49"/>
                  </a:lnTo>
                  <a:lnTo>
                    <a:pt x="38" y="49"/>
                  </a:lnTo>
                  <a:lnTo>
                    <a:pt x="38" y="49"/>
                  </a:lnTo>
                  <a:lnTo>
                    <a:pt x="38" y="49"/>
                  </a:lnTo>
                  <a:lnTo>
                    <a:pt x="35" y="49"/>
                  </a:lnTo>
                  <a:lnTo>
                    <a:pt x="38" y="49"/>
                  </a:lnTo>
                  <a:lnTo>
                    <a:pt x="38" y="49"/>
                  </a:lnTo>
                  <a:close/>
                  <a:moveTo>
                    <a:pt x="45" y="47"/>
                  </a:moveTo>
                  <a:lnTo>
                    <a:pt x="45" y="49"/>
                  </a:lnTo>
                  <a:lnTo>
                    <a:pt x="45" y="49"/>
                  </a:lnTo>
                  <a:lnTo>
                    <a:pt x="47" y="47"/>
                  </a:lnTo>
                  <a:lnTo>
                    <a:pt x="47" y="47"/>
                  </a:lnTo>
                  <a:lnTo>
                    <a:pt x="47" y="47"/>
                  </a:lnTo>
                  <a:lnTo>
                    <a:pt x="47" y="47"/>
                  </a:lnTo>
                  <a:lnTo>
                    <a:pt x="50" y="47"/>
                  </a:lnTo>
                  <a:lnTo>
                    <a:pt x="50" y="47"/>
                  </a:lnTo>
                  <a:lnTo>
                    <a:pt x="50" y="45"/>
                  </a:lnTo>
                  <a:lnTo>
                    <a:pt x="50" y="45"/>
                  </a:lnTo>
                  <a:lnTo>
                    <a:pt x="50" y="45"/>
                  </a:lnTo>
                  <a:lnTo>
                    <a:pt x="50" y="45"/>
                  </a:lnTo>
                  <a:lnTo>
                    <a:pt x="47" y="42"/>
                  </a:lnTo>
                  <a:lnTo>
                    <a:pt x="47" y="42"/>
                  </a:lnTo>
                  <a:lnTo>
                    <a:pt x="47" y="42"/>
                  </a:lnTo>
                  <a:lnTo>
                    <a:pt x="47" y="42"/>
                  </a:lnTo>
                  <a:lnTo>
                    <a:pt x="45" y="45"/>
                  </a:lnTo>
                  <a:lnTo>
                    <a:pt x="45" y="45"/>
                  </a:lnTo>
                  <a:lnTo>
                    <a:pt x="45" y="45"/>
                  </a:lnTo>
                  <a:lnTo>
                    <a:pt x="45" y="45"/>
                  </a:lnTo>
                  <a:lnTo>
                    <a:pt x="45" y="45"/>
                  </a:lnTo>
                  <a:lnTo>
                    <a:pt x="45" y="45"/>
                  </a:lnTo>
                  <a:lnTo>
                    <a:pt x="45" y="45"/>
                  </a:lnTo>
                  <a:lnTo>
                    <a:pt x="45" y="45"/>
                  </a:lnTo>
                  <a:lnTo>
                    <a:pt x="43" y="47"/>
                  </a:lnTo>
                  <a:lnTo>
                    <a:pt x="43" y="47"/>
                  </a:lnTo>
                  <a:lnTo>
                    <a:pt x="43" y="47"/>
                  </a:lnTo>
                  <a:lnTo>
                    <a:pt x="45" y="47"/>
                  </a:lnTo>
                  <a:close/>
                  <a:moveTo>
                    <a:pt x="215" y="45"/>
                  </a:moveTo>
                  <a:lnTo>
                    <a:pt x="215" y="42"/>
                  </a:lnTo>
                  <a:lnTo>
                    <a:pt x="215" y="42"/>
                  </a:lnTo>
                  <a:lnTo>
                    <a:pt x="213" y="42"/>
                  </a:lnTo>
                  <a:lnTo>
                    <a:pt x="213" y="42"/>
                  </a:lnTo>
                  <a:lnTo>
                    <a:pt x="211" y="40"/>
                  </a:lnTo>
                  <a:lnTo>
                    <a:pt x="211" y="40"/>
                  </a:lnTo>
                  <a:lnTo>
                    <a:pt x="211" y="40"/>
                  </a:lnTo>
                  <a:lnTo>
                    <a:pt x="211" y="40"/>
                  </a:lnTo>
                  <a:lnTo>
                    <a:pt x="208" y="40"/>
                  </a:lnTo>
                  <a:lnTo>
                    <a:pt x="208" y="40"/>
                  </a:lnTo>
                  <a:lnTo>
                    <a:pt x="208" y="40"/>
                  </a:lnTo>
                  <a:lnTo>
                    <a:pt x="206" y="40"/>
                  </a:lnTo>
                  <a:lnTo>
                    <a:pt x="206" y="40"/>
                  </a:lnTo>
                  <a:lnTo>
                    <a:pt x="203" y="42"/>
                  </a:lnTo>
                  <a:lnTo>
                    <a:pt x="203" y="42"/>
                  </a:lnTo>
                  <a:lnTo>
                    <a:pt x="203" y="42"/>
                  </a:lnTo>
                  <a:lnTo>
                    <a:pt x="203" y="42"/>
                  </a:lnTo>
                  <a:lnTo>
                    <a:pt x="201" y="42"/>
                  </a:lnTo>
                  <a:lnTo>
                    <a:pt x="199" y="42"/>
                  </a:lnTo>
                  <a:lnTo>
                    <a:pt x="199" y="42"/>
                  </a:lnTo>
                  <a:lnTo>
                    <a:pt x="194" y="42"/>
                  </a:lnTo>
                  <a:lnTo>
                    <a:pt x="194" y="45"/>
                  </a:lnTo>
                  <a:lnTo>
                    <a:pt x="194" y="45"/>
                  </a:lnTo>
                  <a:lnTo>
                    <a:pt x="194" y="47"/>
                  </a:lnTo>
                  <a:lnTo>
                    <a:pt x="194" y="47"/>
                  </a:lnTo>
                  <a:lnTo>
                    <a:pt x="196" y="47"/>
                  </a:lnTo>
                  <a:lnTo>
                    <a:pt x="196" y="47"/>
                  </a:lnTo>
                  <a:lnTo>
                    <a:pt x="196" y="47"/>
                  </a:lnTo>
                  <a:lnTo>
                    <a:pt x="196" y="47"/>
                  </a:lnTo>
                  <a:lnTo>
                    <a:pt x="199" y="47"/>
                  </a:lnTo>
                  <a:lnTo>
                    <a:pt x="201" y="47"/>
                  </a:lnTo>
                  <a:lnTo>
                    <a:pt x="201" y="47"/>
                  </a:lnTo>
                  <a:lnTo>
                    <a:pt x="201" y="47"/>
                  </a:lnTo>
                  <a:lnTo>
                    <a:pt x="201" y="47"/>
                  </a:lnTo>
                  <a:lnTo>
                    <a:pt x="203" y="47"/>
                  </a:lnTo>
                  <a:lnTo>
                    <a:pt x="203" y="47"/>
                  </a:lnTo>
                  <a:lnTo>
                    <a:pt x="203" y="47"/>
                  </a:lnTo>
                  <a:lnTo>
                    <a:pt x="203" y="47"/>
                  </a:lnTo>
                  <a:lnTo>
                    <a:pt x="203" y="47"/>
                  </a:lnTo>
                  <a:lnTo>
                    <a:pt x="203" y="47"/>
                  </a:lnTo>
                  <a:lnTo>
                    <a:pt x="203" y="47"/>
                  </a:lnTo>
                  <a:lnTo>
                    <a:pt x="208" y="47"/>
                  </a:lnTo>
                  <a:lnTo>
                    <a:pt x="211" y="47"/>
                  </a:lnTo>
                  <a:lnTo>
                    <a:pt x="211" y="49"/>
                  </a:lnTo>
                  <a:lnTo>
                    <a:pt x="211" y="49"/>
                  </a:lnTo>
                  <a:lnTo>
                    <a:pt x="211" y="49"/>
                  </a:lnTo>
                  <a:lnTo>
                    <a:pt x="211" y="49"/>
                  </a:lnTo>
                  <a:lnTo>
                    <a:pt x="213" y="49"/>
                  </a:lnTo>
                  <a:lnTo>
                    <a:pt x="213" y="49"/>
                  </a:lnTo>
                  <a:lnTo>
                    <a:pt x="213" y="49"/>
                  </a:lnTo>
                  <a:lnTo>
                    <a:pt x="213" y="49"/>
                  </a:lnTo>
                  <a:lnTo>
                    <a:pt x="213" y="47"/>
                  </a:lnTo>
                  <a:lnTo>
                    <a:pt x="213" y="47"/>
                  </a:lnTo>
                  <a:lnTo>
                    <a:pt x="215" y="47"/>
                  </a:lnTo>
                  <a:lnTo>
                    <a:pt x="215" y="47"/>
                  </a:lnTo>
                  <a:lnTo>
                    <a:pt x="215" y="47"/>
                  </a:lnTo>
                  <a:lnTo>
                    <a:pt x="215" y="47"/>
                  </a:lnTo>
                  <a:lnTo>
                    <a:pt x="215" y="47"/>
                  </a:lnTo>
                  <a:lnTo>
                    <a:pt x="218" y="47"/>
                  </a:lnTo>
                  <a:lnTo>
                    <a:pt x="218" y="47"/>
                  </a:lnTo>
                  <a:lnTo>
                    <a:pt x="215" y="45"/>
                  </a:lnTo>
                  <a:close/>
                  <a:moveTo>
                    <a:pt x="192" y="23"/>
                  </a:moveTo>
                  <a:lnTo>
                    <a:pt x="192" y="23"/>
                  </a:lnTo>
                  <a:lnTo>
                    <a:pt x="192" y="23"/>
                  </a:lnTo>
                  <a:lnTo>
                    <a:pt x="192" y="23"/>
                  </a:lnTo>
                  <a:close/>
                  <a:moveTo>
                    <a:pt x="192" y="23"/>
                  </a:moveTo>
                  <a:lnTo>
                    <a:pt x="194" y="26"/>
                  </a:lnTo>
                  <a:lnTo>
                    <a:pt x="194" y="23"/>
                  </a:lnTo>
                  <a:lnTo>
                    <a:pt x="194" y="23"/>
                  </a:lnTo>
                  <a:lnTo>
                    <a:pt x="194" y="23"/>
                  </a:lnTo>
                  <a:lnTo>
                    <a:pt x="194" y="23"/>
                  </a:lnTo>
                  <a:lnTo>
                    <a:pt x="192" y="23"/>
                  </a:lnTo>
                  <a:close/>
                  <a:moveTo>
                    <a:pt x="189" y="21"/>
                  </a:moveTo>
                  <a:lnTo>
                    <a:pt x="192" y="21"/>
                  </a:lnTo>
                  <a:lnTo>
                    <a:pt x="194" y="19"/>
                  </a:lnTo>
                  <a:lnTo>
                    <a:pt x="194" y="21"/>
                  </a:lnTo>
                  <a:lnTo>
                    <a:pt x="194" y="21"/>
                  </a:lnTo>
                  <a:lnTo>
                    <a:pt x="194" y="23"/>
                  </a:lnTo>
                  <a:lnTo>
                    <a:pt x="194" y="23"/>
                  </a:lnTo>
                  <a:lnTo>
                    <a:pt x="194" y="23"/>
                  </a:lnTo>
                  <a:lnTo>
                    <a:pt x="194" y="26"/>
                  </a:lnTo>
                  <a:lnTo>
                    <a:pt x="194" y="26"/>
                  </a:lnTo>
                  <a:lnTo>
                    <a:pt x="194" y="26"/>
                  </a:lnTo>
                  <a:lnTo>
                    <a:pt x="196" y="26"/>
                  </a:lnTo>
                  <a:lnTo>
                    <a:pt x="196" y="26"/>
                  </a:lnTo>
                  <a:lnTo>
                    <a:pt x="196" y="28"/>
                  </a:lnTo>
                  <a:lnTo>
                    <a:pt x="196" y="28"/>
                  </a:lnTo>
                  <a:lnTo>
                    <a:pt x="196" y="28"/>
                  </a:lnTo>
                  <a:lnTo>
                    <a:pt x="196" y="30"/>
                  </a:lnTo>
                  <a:lnTo>
                    <a:pt x="196" y="30"/>
                  </a:lnTo>
                  <a:lnTo>
                    <a:pt x="199" y="30"/>
                  </a:lnTo>
                  <a:lnTo>
                    <a:pt x="199" y="33"/>
                  </a:lnTo>
                  <a:lnTo>
                    <a:pt x="199" y="35"/>
                  </a:lnTo>
                  <a:lnTo>
                    <a:pt x="199" y="35"/>
                  </a:lnTo>
                  <a:lnTo>
                    <a:pt x="199" y="35"/>
                  </a:lnTo>
                  <a:lnTo>
                    <a:pt x="201" y="38"/>
                  </a:lnTo>
                  <a:lnTo>
                    <a:pt x="203" y="38"/>
                  </a:lnTo>
                  <a:lnTo>
                    <a:pt x="203" y="35"/>
                  </a:lnTo>
                  <a:lnTo>
                    <a:pt x="203" y="35"/>
                  </a:lnTo>
                  <a:lnTo>
                    <a:pt x="206" y="35"/>
                  </a:lnTo>
                  <a:lnTo>
                    <a:pt x="206" y="33"/>
                  </a:lnTo>
                  <a:lnTo>
                    <a:pt x="206" y="33"/>
                  </a:lnTo>
                  <a:lnTo>
                    <a:pt x="206" y="33"/>
                  </a:lnTo>
                  <a:lnTo>
                    <a:pt x="206" y="33"/>
                  </a:lnTo>
                  <a:lnTo>
                    <a:pt x="208" y="33"/>
                  </a:lnTo>
                  <a:lnTo>
                    <a:pt x="208" y="33"/>
                  </a:lnTo>
                  <a:lnTo>
                    <a:pt x="211" y="35"/>
                  </a:lnTo>
                  <a:lnTo>
                    <a:pt x="211" y="35"/>
                  </a:lnTo>
                  <a:lnTo>
                    <a:pt x="211" y="35"/>
                  </a:lnTo>
                  <a:lnTo>
                    <a:pt x="211" y="33"/>
                  </a:lnTo>
                  <a:lnTo>
                    <a:pt x="211" y="33"/>
                  </a:lnTo>
                  <a:lnTo>
                    <a:pt x="211" y="33"/>
                  </a:lnTo>
                  <a:lnTo>
                    <a:pt x="211" y="30"/>
                  </a:lnTo>
                  <a:lnTo>
                    <a:pt x="211" y="33"/>
                  </a:lnTo>
                  <a:lnTo>
                    <a:pt x="213" y="33"/>
                  </a:lnTo>
                  <a:lnTo>
                    <a:pt x="213" y="30"/>
                  </a:lnTo>
                  <a:lnTo>
                    <a:pt x="213" y="28"/>
                  </a:lnTo>
                  <a:lnTo>
                    <a:pt x="211" y="28"/>
                  </a:lnTo>
                  <a:lnTo>
                    <a:pt x="211" y="28"/>
                  </a:lnTo>
                  <a:lnTo>
                    <a:pt x="211" y="28"/>
                  </a:lnTo>
                  <a:lnTo>
                    <a:pt x="211" y="28"/>
                  </a:lnTo>
                  <a:lnTo>
                    <a:pt x="208" y="28"/>
                  </a:lnTo>
                  <a:lnTo>
                    <a:pt x="208" y="28"/>
                  </a:lnTo>
                  <a:lnTo>
                    <a:pt x="208" y="28"/>
                  </a:lnTo>
                  <a:lnTo>
                    <a:pt x="211" y="26"/>
                  </a:lnTo>
                  <a:lnTo>
                    <a:pt x="211" y="26"/>
                  </a:lnTo>
                  <a:lnTo>
                    <a:pt x="213" y="26"/>
                  </a:lnTo>
                  <a:lnTo>
                    <a:pt x="213" y="23"/>
                  </a:lnTo>
                  <a:lnTo>
                    <a:pt x="208" y="23"/>
                  </a:lnTo>
                  <a:lnTo>
                    <a:pt x="206" y="21"/>
                  </a:lnTo>
                  <a:lnTo>
                    <a:pt x="206" y="21"/>
                  </a:lnTo>
                  <a:lnTo>
                    <a:pt x="206" y="21"/>
                  </a:lnTo>
                  <a:lnTo>
                    <a:pt x="199" y="9"/>
                  </a:lnTo>
                  <a:lnTo>
                    <a:pt x="196" y="11"/>
                  </a:lnTo>
                  <a:lnTo>
                    <a:pt x="194" y="11"/>
                  </a:lnTo>
                  <a:lnTo>
                    <a:pt x="194" y="11"/>
                  </a:lnTo>
                  <a:lnTo>
                    <a:pt x="194" y="11"/>
                  </a:lnTo>
                  <a:lnTo>
                    <a:pt x="194" y="11"/>
                  </a:lnTo>
                  <a:lnTo>
                    <a:pt x="194" y="11"/>
                  </a:lnTo>
                  <a:lnTo>
                    <a:pt x="194" y="11"/>
                  </a:lnTo>
                  <a:lnTo>
                    <a:pt x="194" y="11"/>
                  </a:lnTo>
                  <a:lnTo>
                    <a:pt x="194" y="14"/>
                  </a:lnTo>
                  <a:lnTo>
                    <a:pt x="194" y="14"/>
                  </a:lnTo>
                  <a:lnTo>
                    <a:pt x="192" y="14"/>
                  </a:lnTo>
                  <a:lnTo>
                    <a:pt x="194" y="16"/>
                  </a:lnTo>
                  <a:lnTo>
                    <a:pt x="192" y="16"/>
                  </a:lnTo>
                  <a:lnTo>
                    <a:pt x="192" y="16"/>
                  </a:lnTo>
                  <a:lnTo>
                    <a:pt x="189" y="16"/>
                  </a:lnTo>
                  <a:lnTo>
                    <a:pt x="189" y="19"/>
                  </a:lnTo>
                  <a:lnTo>
                    <a:pt x="187" y="19"/>
                  </a:lnTo>
                  <a:lnTo>
                    <a:pt x="189" y="21"/>
                  </a:lnTo>
                  <a:lnTo>
                    <a:pt x="189" y="21"/>
                  </a:lnTo>
                  <a:close/>
                  <a:moveTo>
                    <a:pt x="14" y="7"/>
                  </a:moveTo>
                  <a:lnTo>
                    <a:pt x="14" y="7"/>
                  </a:lnTo>
                  <a:lnTo>
                    <a:pt x="14" y="7"/>
                  </a:lnTo>
                  <a:lnTo>
                    <a:pt x="14" y="4"/>
                  </a:lnTo>
                  <a:lnTo>
                    <a:pt x="14" y="4"/>
                  </a:lnTo>
                  <a:lnTo>
                    <a:pt x="14" y="4"/>
                  </a:lnTo>
                  <a:lnTo>
                    <a:pt x="12" y="2"/>
                  </a:lnTo>
                  <a:lnTo>
                    <a:pt x="9" y="2"/>
                  </a:lnTo>
                  <a:lnTo>
                    <a:pt x="9" y="0"/>
                  </a:lnTo>
                  <a:lnTo>
                    <a:pt x="9" y="2"/>
                  </a:lnTo>
                  <a:lnTo>
                    <a:pt x="9" y="2"/>
                  </a:lnTo>
                  <a:lnTo>
                    <a:pt x="7" y="2"/>
                  </a:lnTo>
                  <a:lnTo>
                    <a:pt x="7" y="2"/>
                  </a:lnTo>
                  <a:lnTo>
                    <a:pt x="7" y="2"/>
                  </a:lnTo>
                  <a:lnTo>
                    <a:pt x="7" y="4"/>
                  </a:lnTo>
                  <a:lnTo>
                    <a:pt x="7" y="7"/>
                  </a:lnTo>
                  <a:lnTo>
                    <a:pt x="7" y="7"/>
                  </a:lnTo>
                  <a:lnTo>
                    <a:pt x="5" y="7"/>
                  </a:lnTo>
                  <a:lnTo>
                    <a:pt x="5" y="7"/>
                  </a:lnTo>
                  <a:lnTo>
                    <a:pt x="5" y="9"/>
                  </a:lnTo>
                  <a:lnTo>
                    <a:pt x="2" y="9"/>
                  </a:lnTo>
                  <a:lnTo>
                    <a:pt x="2" y="9"/>
                  </a:lnTo>
                  <a:lnTo>
                    <a:pt x="2" y="11"/>
                  </a:lnTo>
                  <a:lnTo>
                    <a:pt x="2" y="11"/>
                  </a:lnTo>
                  <a:lnTo>
                    <a:pt x="2" y="11"/>
                  </a:lnTo>
                  <a:lnTo>
                    <a:pt x="2" y="11"/>
                  </a:lnTo>
                  <a:lnTo>
                    <a:pt x="2" y="11"/>
                  </a:lnTo>
                  <a:lnTo>
                    <a:pt x="2" y="11"/>
                  </a:lnTo>
                  <a:lnTo>
                    <a:pt x="2" y="14"/>
                  </a:lnTo>
                  <a:lnTo>
                    <a:pt x="2" y="16"/>
                  </a:lnTo>
                  <a:lnTo>
                    <a:pt x="2" y="16"/>
                  </a:lnTo>
                  <a:lnTo>
                    <a:pt x="0" y="16"/>
                  </a:lnTo>
                  <a:lnTo>
                    <a:pt x="0" y="19"/>
                  </a:lnTo>
                  <a:lnTo>
                    <a:pt x="0" y="21"/>
                  </a:lnTo>
                  <a:lnTo>
                    <a:pt x="0" y="21"/>
                  </a:lnTo>
                  <a:lnTo>
                    <a:pt x="0" y="23"/>
                  </a:lnTo>
                  <a:lnTo>
                    <a:pt x="0" y="23"/>
                  </a:lnTo>
                  <a:lnTo>
                    <a:pt x="2" y="23"/>
                  </a:lnTo>
                  <a:lnTo>
                    <a:pt x="2" y="23"/>
                  </a:lnTo>
                  <a:lnTo>
                    <a:pt x="2" y="23"/>
                  </a:lnTo>
                  <a:lnTo>
                    <a:pt x="2" y="23"/>
                  </a:lnTo>
                  <a:lnTo>
                    <a:pt x="2" y="26"/>
                  </a:lnTo>
                  <a:lnTo>
                    <a:pt x="2" y="23"/>
                  </a:lnTo>
                  <a:lnTo>
                    <a:pt x="2" y="23"/>
                  </a:lnTo>
                  <a:lnTo>
                    <a:pt x="0" y="23"/>
                  </a:lnTo>
                  <a:lnTo>
                    <a:pt x="0" y="23"/>
                  </a:lnTo>
                  <a:lnTo>
                    <a:pt x="0" y="26"/>
                  </a:lnTo>
                  <a:lnTo>
                    <a:pt x="0" y="28"/>
                  </a:lnTo>
                  <a:lnTo>
                    <a:pt x="2" y="28"/>
                  </a:lnTo>
                  <a:lnTo>
                    <a:pt x="2" y="28"/>
                  </a:lnTo>
                  <a:lnTo>
                    <a:pt x="7" y="26"/>
                  </a:lnTo>
                  <a:lnTo>
                    <a:pt x="9" y="26"/>
                  </a:lnTo>
                  <a:lnTo>
                    <a:pt x="9" y="26"/>
                  </a:lnTo>
                  <a:lnTo>
                    <a:pt x="9" y="26"/>
                  </a:lnTo>
                  <a:lnTo>
                    <a:pt x="9" y="26"/>
                  </a:lnTo>
                  <a:lnTo>
                    <a:pt x="9" y="23"/>
                  </a:lnTo>
                  <a:lnTo>
                    <a:pt x="9" y="23"/>
                  </a:lnTo>
                  <a:lnTo>
                    <a:pt x="12" y="23"/>
                  </a:lnTo>
                  <a:lnTo>
                    <a:pt x="12" y="23"/>
                  </a:lnTo>
                  <a:lnTo>
                    <a:pt x="12" y="23"/>
                  </a:lnTo>
                  <a:lnTo>
                    <a:pt x="12" y="21"/>
                  </a:lnTo>
                  <a:lnTo>
                    <a:pt x="12" y="21"/>
                  </a:lnTo>
                  <a:lnTo>
                    <a:pt x="14" y="26"/>
                  </a:lnTo>
                  <a:lnTo>
                    <a:pt x="14" y="26"/>
                  </a:lnTo>
                  <a:lnTo>
                    <a:pt x="14" y="26"/>
                  </a:lnTo>
                  <a:lnTo>
                    <a:pt x="14" y="23"/>
                  </a:lnTo>
                  <a:lnTo>
                    <a:pt x="14" y="23"/>
                  </a:lnTo>
                  <a:lnTo>
                    <a:pt x="14" y="21"/>
                  </a:lnTo>
                  <a:lnTo>
                    <a:pt x="14" y="21"/>
                  </a:lnTo>
                  <a:lnTo>
                    <a:pt x="14" y="21"/>
                  </a:lnTo>
                  <a:lnTo>
                    <a:pt x="14" y="21"/>
                  </a:lnTo>
                  <a:lnTo>
                    <a:pt x="14" y="21"/>
                  </a:lnTo>
                  <a:lnTo>
                    <a:pt x="12" y="19"/>
                  </a:lnTo>
                  <a:lnTo>
                    <a:pt x="14" y="19"/>
                  </a:lnTo>
                  <a:lnTo>
                    <a:pt x="14" y="16"/>
                  </a:lnTo>
                  <a:lnTo>
                    <a:pt x="14" y="14"/>
                  </a:lnTo>
                  <a:lnTo>
                    <a:pt x="14" y="14"/>
                  </a:lnTo>
                  <a:lnTo>
                    <a:pt x="14" y="11"/>
                  </a:lnTo>
                  <a:lnTo>
                    <a:pt x="14" y="9"/>
                  </a:lnTo>
                  <a:lnTo>
                    <a:pt x="14"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4" name="Freeform 16"/>
            <p:cNvSpPr>
              <a:spLocks noEditPoints="1"/>
            </p:cNvSpPr>
            <p:nvPr/>
          </p:nvSpPr>
          <p:spPr bwMode="auto">
            <a:xfrm>
              <a:off x="7155609" y="3538747"/>
              <a:ext cx="1083878" cy="1241215"/>
            </a:xfrm>
            <a:custGeom>
              <a:avLst/>
              <a:gdLst>
                <a:gd name="T0" fmla="*/ 414 w 620"/>
                <a:gd name="T1" fmla="*/ 570 h 710"/>
                <a:gd name="T2" fmla="*/ 402 w 620"/>
                <a:gd name="T3" fmla="*/ 563 h 710"/>
                <a:gd name="T4" fmla="*/ 355 w 620"/>
                <a:gd name="T5" fmla="*/ 573 h 710"/>
                <a:gd name="T6" fmla="*/ 362 w 620"/>
                <a:gd name="T7" fmla="*/ 589 h 710"/>
                <a:gd name="T8" fmla="*/ 386 w 620"/>
                <a:gd name="T9" fmla="*/ 585 h 710"/>
                <a:gd name="T10" fmla="*/ 414 w 620"/>
                <a:gd name="T11" fmla="*/ 577 h 710"/>
                <a:gd name="T12" fmla="*/ 350 w 620"/>
                <a:gd name="T13" fmla="*/ 535 h 710"/>
                <a:gd name="T14" fmla="*/ 400 w 620"/>
                <a:gd name="T15" fmla="*/ 495 h 710"/>
                <a:gd name="T16" fmla="*/ 225 w 620"/>
                <a:gd name="T17" fmla="*/ 364 h 710"/>
                <a:gd name="T18" fmla="*/ 9 w 620"/>
                <a:gd name="T19" fmla="*/ 144 h 710"/>
                <a:gd name="T20" fmla="*/ 57 w 620"/>
                <a:gd name="T21" fmla="*/ 326 h 710"/>
                <a:gd name="T22" fmla="*/ 168 w 620"/>
                <a:gd name="T23" fmla="*/ 353 h 710"/>
                <a:gd name="T24" fmla="*/ 194 w 620"/>
                <a:gd name="T25" fmla="*/ 357 h 710"/>
                <a:gd name="T26" fmla="*/ 218 w 620"/>
                <a:gd name="T27" fmla="*/ 362 h 710"/>
                <a:gd name="T28" fmla="*/ 225 w 620"/>
                <a:gd name="T29" fmla="*/ 360 h 710"/>
                <a:gd name="T30" fmla="*/ 234 w 620"/>
                <a:gd name="T31" fmla="*/ 362 h 710"/>
                <a:gd name="T32" fmla="*/ 237 w 620"/>
                <a:gd name="T33" fmla="*/ 379 h 710"/>
                <a:gd name="T34" fmla="*/ 248 w 620"/>
                <a:gd name="T35" fmla="*/ 379 h 710"/>
                <a:gd name="T36" fmla="*/ 253 w 620"/>
                <a:gd name="T37" fmla="*/ 395 h 710"/>
                <a:gd name="T38" fmla="*/ 251 w 620"/>
                <a:gd name="T39" fmla="*/ 405 h 710"/>
                <a:gd name="T40" fmla="*/ 258 w 620"/>
                <a:gd name="T41" fmla="*/ 419 h 710"/>
                <a:gd name="T42" fmla="*/ 270 w 620"/>
                <a:gd name="T43" fmla="*/ 416 h 710"/>
                <a:gd name="T44" fmla="*/ 282 w 620"/>
                <a:gd name="T45" fmla="*/ 445 h 710"/>
                <a:gd name="T46" fmla="*/ 298 w 620"/>
                <a:gd name="T47" fmla="*/ 473 h 710"/>
                <a:gd name="T48" fmla="*/ 303 w 620"/>
                <a:gd name="T49" fmla="*/ 502 h 710"/>
                <a:gd name="T50" fmla="*/ 298 w 620"/>
                <a:gd name="T51" fmla="*/ 499 h 710"/>
                <a:gd name="T52" fmla="*/ 291 w 620"/>
                <a:gd name="T53" fmla="*/ 502 h 710"/>
                <a:gd name="T54" fmla="*/ 315 w 620"/>
                <a:gd name="T55" fmla="*/ 523 h 710"/>
                <a:gd name="T56" fmla="*/ 331 w 620"/>
                <a:gd name="T57" fmla="*/ 525 h 710"/>
                <a:gd name="T58" fmla="*/ 324 w 620"/>
                <a:gd name="T59" fmla="*/ 516 h 710"/>
                <a:gd name="T60" fmla="*/ 329 w 620"/>
                <a:gd name="T61" fmla="*/ 499 h 710"/>
                <a:gd name="T62" fmla="*/ 350 w 620"/>
                <a:gd name="T63" fmla="*/ 476 h 710"/>
                <a:gd name="T64" fmla="*/ 374 w 620"/>
                <a:gd name="T65" fmla="*/ 457 h 710"/>
                <a:gd name="T66" fmla="*/ 386 w 620"/>
                <a:gd name="T67" fmla="*/ 452 h 710"/>
                <a:gd name="T68" fmla="*/ 419 w 620"/>
                <a:gd name="T69" fmla="*/ 412 h 710"/>
                <a:gd name="T70" fmla="*/ 428 w 620"/>
                <a:gd name="T71" fmla="*/ 402 h 710"/>
                <a:gd name="T72" fmla="*/ 433 w 620"/>
                <a:gd name="T73" fmla="*/ 383 h 710"/>
                <a:gd name="T74" fmla="*/ 435 w 620"/>
                <a:gd name="T75" fmla="*/ 409 h 710"/>
                <a:gd name="T76" fmla="*/ 435 w 620"/>
                <a:gd name="T77" fmla="*/ 416 h 710"/>
                <a:gd name="T78" fmla="*/ 431 w 620"/>
                <a:gd name="T79" fmla="*/ 445 h 710"/>
                <a:gd name="T80" fmla="*/ 412 w 620"/>
                <a:gd name="T81" fmla="*/ 469 h 710"/>
                <a:gd name="T82" fmla="*/ 405 w 620"/>
                <a:gd name="T83" fmla="*/ 492 h 710"/>
                <a:gd name="T84" fmla="*/ 400 w 620"/>
                <a:gd name="T85" fmla="*/ 523 h 710"/>
                <a:gd name="T86" fmla="*/ 376 w 620"/>
                <a:gd name="T87" fmla="*/ 535 h 710"/>
                <a:gd name="T88" fmla="*/ 391 w 620"/>
                <a:gd name="T89" fmla="*/ 537 h 710"/>
                <a:gd name="T90" fmla="*/ 417 w 620"/>
                <a:gd name="T91" fmla="*/ 530 h 710"/>
                <a:gd name="T92" fmla="*/ 431 w 620"/>
                <a:gd name="T93" fmla="*/ 487 h 710"/>
                <a:gd name="T94" fmla="*/ 447 w 620"/>
                <a:gd name="T95" fmla="*/ 502 h 710"/>
                <a:gd name="T96" fmla="*/ 452 w 620"/>
                <a:gd name="T97" fmla="*/ 521 h 710"/>
                <a:gd name="T98" fmla="*/ 440 w 620"/>
                <a:gd name="T99" fmla="*/ 554 h 710"/>
                <a:gd name="T100" fmla="*/ 457 w 620"/>
                <a:gd name="T101" fmla="*/ 561 h 710"/>
                <a:gd name="T102" fmla="*/ 464 w 620"/>
                <a:gd name="T103" fmla="*/ 556 h 710"/>
                <a:gd name="T104" fmla="*/ 483 w 620"/>
                <a:gd name="T105" fmla="*/ 547 h 710"/>
                <a:gd name="T106" fmla="*/ 488 w 620"/>
                <a:gd name="T107" fmla="*/ 556 h 710"/>
                <a:gd name="T108" fmla="*/ 485 w 620"/>
                <a:gd name="T109" fmla="*/ 563 h 710"/>
                <a:gd name="T110" fmla="*/ 492 w 620"/>
                <a:gd name="T111" fmla="*/ 577 h 710"/>
                <a:gd name="T112" fmla="*/ 483 w 620"/>
                <a:gd name="T113" fmla="*/ 570 h 710"/>
                <a:gd name="T114" fmla="*/ 502 w 620"/>
                <a:gd name="T115" fmla="*/ 653 h 710"/>
                <a:gd name="T116" fmla="*/ 516 w 620"/>
                <a:gd name="T117" fmla="*/ 682 h 710"/>
                <a:gd name="T118" fmla="*/ 537 w 620"/>
                <a:gd name="T119" fmla="*/ 708 h 710"/>
                <a:gd name="T120" fmla="*/ 594 w 620"/>
                <a:gd name="T121" fmla="*/ 341 h 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20" h="710">
                  <a:moveTo>
                    <a:pt x="428" y="575"/>
                  </a:moveTo>
                  <a:lnTo>
                    <a:pt x="428" y="575"/>
                  </a:lnTo>
                  <a:lnTo>
                    <a:pt x="428" y="575"/>
                  </a:lnTo>
                  <a:lnTo>
                    <a:pt x="426" y="575"/>
                  </a:lnTo>
                  <a:lnTo>
                    <a:pt x="426" y="573"/>
                  </a:lnTo>
                  <a:lnTo>
                    <a:pt x="426" y="573"/>
                  </a:lnTo>
                  <a:lnTo>
                    <a:pt x="426" y="573"/>
                  </a:lnTo>
                  <a:lnTo>
                    <a:pt x="424" y="570"/>
                  </a:lnTo>
                  <a:lnTo>
                    <a:pt x="421" y="570"/>
                  </a:lnTo>
                  <a:lnTo>
                    <a:pt x="421" y="570"/>
                  </a:lnTo>
                  <a:lnTo>
                    <a:pt x="419" y="570"/>
                  </a:lnTo>
                  <a:lnTo>
                    <a:pt x="419" y="570"/>
                  </a:lnTo>
                  <a:lnTo>
                    <a:pt x="419" y="573"/>
                  </a:lnTo>
                  <a:lnTo>
                    <a:pt x="419" y="573"/>
                  </a:lnTo>
                  <a:lnTo>
                    <a:pt x="417" y="575"/>
                  </a:lnTo>
                  <a:lnTo>
                    <a:pt x="417" y="575"/>
                  </a:lnTo>
                  <a:lnTo>
                    <a:pt x="417" y="575"/>
                  </a:lnTo>
                  <a:lnTo>
                    <a:pt x="414" y="575"/>
                  </a:lnTo>
                  <a:lnTo>
                    <a:pt x="414" y="575"/>
                  </a:lnTo>
                  <a:lnTo>
                    <a:pt x="414" y="573"/>
                  </a:lnTo>
                  <a:lnTo>
                    <a:pt x="414" y="573"/>
                  </a:lnTo>
                  <a:lnTo>
                    <a:pt x="414" y="573"/>
                  </a:lnTo>
                  <a:lnTo>
                    <a:pt x="414" y="573"/>
                  </a:lnTo>
                  <a:lnTo>
                    <a:pt x="414" y="570"/>
                  </a:lnTo>
                  <a:lnTo>
                    <a:pt x="414" y="570"/>
                  </a:lnTo>
                  <a:lnTo>
                    <a:pt x="412" y="570"/>
                  </a:lnTo>
                  <a:lnTo>
                    <a:pt x="412" y="570"/>
                  </a:lnTo>
                  <a:lnTo>
                    <a:pt x="412" y="570"/>
                  </a:lnTo>
                  <a:lnTo>
                    <a:pt x="409" y="573"/>
                  </a:lnTo>
                  <a:lnTo>
                    <a:pt x="409" y="573"/>
                  </a:lnTo>
                  <a:lnTo>
                    <a:pt x="407" y="570"/>
                  </a:lnTo>
                  <a:lnTo>
                    <a:pt x="405" y="570"/>
                  </a:lnTo>
                  <a:lnTo>
                    <a:pt x="405" y="570"/>
                  </a:lnTo>
                  <a:lnTo>
                    <a:pt x="405" y="570"/>
                  </a:lnTo>
                  <a:lnTo>
                    <a:pt x="405" y="568"/>
                  </a:lnTo>
                  <a:lnTo>
                    <a:pt x="407" y="566"/>
                  </a:lnTo>
                  <a:lnTo>
                    <a:pt x="407" y="566"/>
                  </a:lnTo>
                  <a:lnTo>
                    <a:pt x="407" y="566"/>
                  </a:lnTo>
                  <a:lnTo>
                    <a:pt x="405" y="566"/>
                  </a:lnTo>
                  <a:lnTo>
                    <a:pt x="405" y="566"/>
                  </a:lnTo>
                  <a:lnTo>
                    <a:pt x="405" y="563"/>
                  </a:lnTo>
                  <a:lnTo>
                    <a:pt x="405" y="563"/>
                  </a:lnTo>
                  <a:lnTo>
                    <a:pt x="407" y="563"/>
                  </a:lnTo>
                  <a:lnTo>
                    <a:pt x="407" y="563"/>
                  </a:lnTo>
                  <a:lnTo>
                    <a:pt x="407" y="561"/>
                  </a:lnTo>
                  <a:lnTo>
                    <a:pt x="407" y="561"/>
                  </a:lnTo>
                  <a:lnTo>
                    <a:pt x="405" y="561"/>
                  </a:lnTo>
                  <a:lnTo>
                    <a:pt x="405" y="561"/>
                  </a:lnTo>
                  <a:lnTo>
                    <a:pt x="405" y="561"/>
                  </a:lnTo>
                  <a:lnTo>
                    <a:pt x="402" y="563"/>
                  </a:lnTo>
                  <a:lnTo>
                    <a:pt x="400" y="563"/>
                  </a:lnTo>
                  <a:lnTo>
                    <a:pt x="400" y="563"/>
                  </a:lnTo>
                  <a:lnTo>
                    <a:pt x="400" y="563"/>
                  </a:lnTo>
                  <a:lnTo>
                    <a:pt x="398" y="563"/>
                  </a:lnTo>
                  <a:lnTo>
                    <a:pt x="398" y="563"/>
                  </a:lnTo>
                  <a:lnTo>
                    <a:pt x="398" y="563"/>
                  </a:lnTo>
                  <a:lnTo>
                    <a:pt x="393" y="561"/>
                  </a:lnTo>
                  <a:lnTo>
                    <a:pt x="393" y="561"/>
                  </a:lnTo>
                  <a:lnTo>
                    <a:pt x="391" y="561"/>
                  </a:lnTo>
                  <a:lnTo>
                    <a:pt x="391" y="563"/>
                  </a:lnTo>
                  <a:lnTo>
                    <a:pt x="391" y="563"/>
                  </a:lnTo>
                  <a:lnTo>
                    <a:pt x="391" y="563"/>
                  </a:lnTo>
                  <a:lnTo>
                    <a:pt x="383" y="566"/>
                  </a:lnTo>
                  <a:lnTo>
                    <a:pt x="381" y="566"/>
                  </a:lnTo>
                  <a:lnTo>
                    <a:pt x="379" y="566"/>
                  </a:lnTo>
                  <a:lnTo>
                    <a:pt x="367" y="568"/>
                  </a:lnTo>
                  <a:lnTo>
                    <a:pt x="364" y="568"/>
                  </a:lnTo>
                  <a:lnTo>
                    <a:pt x="364" y="570"/>
                  </a:lnTo>
                  <a:lnTo>
                    <a:pt x="364" y="570"/>
                  </a:lnTo>
                  <a:lnTo>
                    <a:pt x="362" y="570"/>
                  </a:lnTo>
                  <a:lnTo>
                    <a:pt x="360" y="570"/>
                  </a:lnTo>
                  <a:lnTo>
                    <a:pt x="357" y="570"/>
                  </a:lnTo>
                  <a:lnTo>
                    <a:pt x="355" y="573"/>
                  </a:lnTo>
                  <a:lnTo>
                    <a:pt x="355" y="573"/>
                  </a:lnTo>
                  <a:lnTo>
                    <a:pt x="355" y="573"/>
                  </a:lnTo>
                  <a:lnTo>
                    <a:pt x="355" y="575"/>
                  </a:lnTo>
                  <a:lnTo>
                    <a:pt x="355" y="575"/>
                  </a:lnTo>
                  <a:lnTo>
                    <a:pt x="355" y="575"/>
                  </a:lnTo>
                  <a:lnTo>
                    <a:pt x="353" y="575"/>
                  </a:lnTo>
                  <a:lnTo>
                    <a:pt x="353" y="575"/>
                  </a:lnTo>
                  <a:lnTo>
                    <a:pt x="353" y="577"/>
                  </a:lnTo>
                  <a:lnTo>
                    <a:pt x="353" y="577"/>
                  </a:lnTo>
                  <a:lnTo>
                    <a:pt x="353" y="577"/>
                  </a:lnTo>
                  <a:lnTo>
                    <a:pt x="353" y="577"/>
                  </a:lnTo>
                  <a:lnTo>
                    <a:pt x="353" y="580"/>
                  </a:lnTo>
                  <a:lnTo>
                    <a:pt x="353" y="580"/>
                  </a:lnTo>
                  <a:lnTo>
                    <a:pt x="353" y="582"/>
                  </a:lnTo>
                  <a:lnTo>
                    <a:pt x="355" y="585"/>
                  </a:lnTo>
                  <a:lnTo>
                    <a:pt x="355" y="585"/>
                  </a:lnTo>
                  <a:lnTo>
                    <a:pt x="357" y="585"/>
                  </a:lnTo>
                  <a:lnTo>
                    <a:pt x="357" y="585"/>
                  </a:lnTo>
                  <a:lnTo>
                    <a:pt x="357" y="587"/>
                  </a:lnTo>
                  <a:lnTo>
                    <a:pt x="360" y="587"/>
                  </a:lnTo>
                  <a:lnTo>
                    <a:pt x="360" y="589"/>
                  </a:lnTo>
                  <a:lnTo>
                    <a:pt x="360" y="589"/>
                  </a:lnTo>
                  <a:lnTo>
                    <a:pt x="360" y="589"/>
                  </a:lnTo>
                  <a:lnTo>
                    <a:pt x="360" y="589"/>
                  </a:lnTo>
                  <a:lnTo>
                    <a:pt x="362" y="589"/>
                  </a:lnTo>
                  <a:lnTo>
                    <a:pt x="362" y="589"/>
                  </a:lnTo>
                  <a:lnTo>
                    <a:pt x="362" y="589"/>
                  </a:lnTo>
                  <a:lnTo>
                    <a:pt x="362" y="589"/>
                  </a:lnTo>
                  <a:lnTo>
                    <a:pt x="362" y="589"/>
                  </a:lnTo>
                  <a:lnTo>
                    <a:pt x="364" y="589"/>
                  </a:lnTo>
                  <a:lnTo>
                    <a:pt x="364" y="589"/>
                  </a:lnTo>
                  <a:lnTo>
                    <a:pt x="364" y="589"/>
                  </a:lnTo>
                  <a:lnTo>
                    <a:pt x="364" y="589"/>
                  </a:lnTo>
                  <a:lnTo>
                    <a:pt x="367" y="589"/>
                  </a:lnTo>
                  <a:lnTo>
                    <a:pt x="367" y="587"/>
                  </a:lnTo>
                  <a:lnTo>
                    <a:pt x="367" y="589"/>
                  </a:lnTo>
                  <a:lnTo>
                    <a:pt x="369" y="589"/>
                  </a:lnTo>
                  <a:lnTo>
                    <a:pt x="369" y="589"/>
                  </a:lnTo>
                  <a:lnTo>
                    <a:pt x="372" y="589"/>
                  </a:lnTo>
                  <a:lnTo>
                    <a:pt x="374" y="587"/>
                  </a:lnTo>
                  <a:lnTo>
                    <a:pt x="374" y="589"/>
                  </a:lnTo>
                  <a:lnTo>
                    <a:pt x="376" y="589"/>
                  </a:lnTo>
                  <a:lnTo>
                    <a:pt x="376" y="587"/>
                  </a:lnTo>
                  <a:lnTo>
                    <a:pt x="379" y="589"/>
                  </a:lnTo>
                  <a:lnTo>
                    <a:pt x="379" y="589"/>
                  </a:lnTo>
                  <a:lnTo>
                    <a:pt x="381" y="589"/>
                  </a:lnTo>
                  <a:lnTo>
                    <a:pt x="381" y="589"/>
                  </a:lnTo>
                  <a:lnTo>
                    <a:pt x="383" y="587"/>
                  </a:lnTo>
                  <a:lnTo>
                    <a:pt x="383" y="587"/>
                  </a:lnTo>
                  <a:lnTo>
                    <a:pt x="383" y="585"/>
                  </a:lnTo>
                  <a:lnTo>
                    <a:pt x="386" y="585"/>
                  </a:lnTo>
                  <a:lnTo>
                    <a:pt x="386" y="585"/>
                  </a:lnTo>
                  <a:lnTo>
                    <a:pt x="388" y="587"/>
                  </a:lnTo>
                  <a:lnTo>
                    <a:pt x="391" y="587"/>
                  </a:lnTo>
                  <a:lnTo>
                    <a:pt x="393" y="587"/>
                  </a:lnTo>
                  <a:lnTo>
                    <a:pt x="393" y="589"/>
                  </a:lnTo>
                  <a:lnTo>
                    <a:pt x="395" y="589"/>
                  </a:lnTo>
                  <a:lnTo>
                    <a:pt x="395" y="592"/>
                  </a:lnTo>
                  <a:lnTo>
                    <a:pt x="398" y="592"/>
                  </a:lnTo>
                  <a:lnTo>
                    <a:pt x="400" y="589"/>
                  </a:lnTo>
                  <a:lnTo>
                    <a:pt x="402" y="587"/>
                  </a:lnTo>
                  <a:lnTo>
                    <a:pt x="402" y="587"/>
                  </a:lnTo>
                  <a:lnTo>
                    <a:pt x="402" y="587"/>
                  </a:lnTo>
                  <a:lnTo>
                    <a:pt x="405" y="587"/>
                  </a:lnTo>
                  <a:lnTo>
                    <a:pt x="405" y="587"/>
                  </a:lnTo>
                  <a:lnTo>
                    <a:pt x="405" y="587"/>
                  </a:lnTo>
                  <a:lnTo>
                    <a:pt x="405" y="585"/>
                  </a:lnTo>
                  <a:lnTo>
                    <a:pt x="405" y="585"/>
                  </a:lnTo>
                  <a:lnTo>
                    <a:pt x="405" y="585"/>
                  </a:lnTo>
                  <a:lnTo>
                    <a:pt x="405" y="585"/>
                  </a:lnTo>
                  <a:lnTo>
                    <a:pt x="405" y="582"/>
                  </a:lnTo>
                  <a:lnTo>
                    <a:pt x="405" y="582"/>
                  </a:lnTo>
                  <a:lnTo>
                    <a:pt x="405" y="580"/>
                  </a:lnTo>
                  <a:lnTo>
                    <a:pt x="407" y="580"/>
                  </a:lnTo>
                  <a:lnTo>
                    <a:pt x="412" y="577"/>
                  </a:lnTo>
                  <a:lnTo>
                    <a:pt x="414" y="577"/>
                  </a:lnTo>
                  <a:lnTo>
                    <a:pt x="414" y="577"/>
                  </a:lnTo>
                  <a:lnTo>
                    <a:pt x="417" y="577"/>
                  </a:lnTo>
                  <a:lnTo>
                    <a:pt x="417" y="580"/>
                  </a:lnTo>
                  <a:lnTo>
                    <a:pt x="419" y="580"/>
                  </a:lnTo>
                  <a:lnTo>
                    <a:pt x="419" y="580"/>
                  </a:lnTo>
                  <a:lnTo>
                    <a:pt x="419" y="580"/>
                  </a:lnTo>
                  <a:lnTo>
                    <a:pt x="421" y="580"/>
                  </a:lnTo>
                  <a:lnTo>
                    <a:pt x="421" y="580"/>
                  </a:lnTo>
                  <a:lnTo>
                    <a:pt x="424" y="582"/>
                  </a:lnTo>
                  <a:lnTo>
                    <a:pt x="424" y="582"/>
                  </a:lnTo>
                  <a:lnTo>
                    <a:pt x="426" y="582"/>
                  </a:lnTo>
                  <a:lnTo>
                    <a:pt x="426" y="580"/>
                  </a:lnTo>
                  <a:lnTo>
                    <a:pt x="428" y="580"/>
                  </a:lnTo>
                  <a:lnTo>
                    <a:pt x="428" y="577"/>
                  </a:lnTo>
                  <a:lnTo>
                    <a:pt x="428" y="577"/>
                  </a:lnTo>
                  <a:lnTo>
                    <a:pt x="428" y="577"/>
                  </a:lnTo>
                  <a:lnTo>
                    <a:pt x="428" y="575"/>
                  </a:lnTo>
                  <a:lnTo>
                    <a:pt x="431" y="575"/>
                  </a:lnTo>
                  <a:lnTo>
                    <a:pt x="428" y="575"/>
                  </a:lnTo>
                  <a:close/>
                  <a:moveTo>
                    <a:pt x="353" y="537"/>
                  </a:moveTo>
                  <a:lnTo>
                    <a:pt x="353" y="537"/>
                  </a:lnTo>
                  <a:lnTo>
                    <a:pt x="353" y="537"/>
                  </a:lnTo>
                  <a:lnTo>
                    <a:pt x="353" y="537"/>
                  </a:lnTo>
                  <a:lnTo>
                    <a:pt x="353" y="535"/>
                  </a:lnTo>
                  <a:lnTo>
                    <a:pt x="353" y="535"/>
                  </a:lnTo>
                  <a:lnTo>
                    <a:pt x="350" y="535"/>
                  </a:lnTo>
                  <a:lnTo>
                    <a:pt x="350" y="537"/>
                  </a:lnTo>
                  <a:lnTo>
                    <a:pt x="350" y="537"/>
                  </a:lnTo>
                  <a:lnTo>
                    <a:pt x="353" y="537"/>
                  </a:lnTo>
                  <a:lnTo>
                    <a:pt x="353" y="537"/>
                  </a:lnTo>
                  <a:close/>
                  <a:moveTo>
                    <a:pt x="341" y="528"/>
                  </a:moveTo>
                  <a:lnTo>
                    <a:pt x="341" y="528"/>
                  </a:lnTo>
                  <a:lnTo>
                    <a:pt x="338" y="528"/>
                  </a:lnTo>
                  <a:lnTo>
                    <a:pt x="338" y="528"/>
                  </a:lnTo>
                  <a:lnTo>
                    <a:pt x="336" y="523"/>
                  </a:lnTo>
                  <a:lnTo>
                    <a:pt x="336" y="523"/>
                  </a:lnTo>
                  <a:lnTo>
                    <a:pt x="334" y="523"/>
                  </a:lnTo>
                  <a:lnTo>
                    <a:pt x="336" y="525"/>
                  </a:lnTo>
                  <a:lnTo>
                    <a:pt x="338" y="528"/>
                  </a:lnTo>
                  <a:lnTo>
                    <a:pt x="338" y="528"/>
                  </a:lnTo>
                  <a:lnTo>
                    <a:pt x="338" y="530"/>
                  </a:lnTo>
                  <a:lnTo>
                    <a:pt x="338" y="530"/>
                  </a:lnTo>
                  <a:lnTo>
                    <a:pt x="338" y="530"/>
                  </a:lnTo>
                  <a:lnTo>
                    <a:pt x="341" y="530"/>
                  </a:lnTo>
                  <a:lnTo>
                    <a:pt x="341" y="530"/>
                  </a:lnTo>
                  <a:lnTo>
                    <a:pt x="341" y="530"/>
                  </a:lnTo>
                  <a:lnTo>
                    <a:pt x="341" y="530"/>
                  </a:lnTo>
                  <a:lnTo>
                    <a:pt x="341" y="528"/>
                  </a:lnTo>
                  <a:close/>
                  <a:moveTo>
                    <a:pt x="400" y="499"/>
                  </a:moveTo>
                  <a:lnTo>
                    <a:pt x="400" y="497"/>
                  </a:lnTo>
                  <a:lnTo>
                    <a:pt x="400" y="495"/>
                  </a:lnTo>
                  <a:lnTo>
                    <a:pt x="398" y="497"/>
                  </a:lnTo>
                  <a:lnTo>
                    <a:pt x="398" y="497"/>
                  </a:lnTo>
                  <a:lnTo>
                    <a:pt x="398" y="499"/>
                  </a:lnTo>
                  <a:lnTo>
                    <a:pt x="400" y="499"/>
                  </a:lnTo>
                  <a:lnTo>
                    <a:pt x="400" y="499"/>
                  </a:lnTo>
                  <a:close/>
                  <a:moveTo>
                    <a:pt x="265" y="450"/>
                  </a:moveTo>
                  <a:lnTo>
                    <a:pt x="265" y="450"/>
                  </a:lnTo>
                  <a:lnTo>
                    <a:pt x="265" y="450"/>
                  </a:lnTo>
                  <a:lnTo>
                    <a:pt x="265" y="450"/>
                  </a:lnTo>
                  <a:lnTo>
                    <a:pt x="263" y="450"/>
                  </a:lnTo>
                  <a:lnTo>
                    <a:pt x="263" y="450"/>
                  </a:lnTo>
                  <a:lnTo>
                    <a:pt x="263" y="452"/>
                  </a:lnTo>
                  <a:lnTo>
                    <a:pt x="263" y="452"/>
                  </a:lnTo>
                  <a:lnTo>
                    <a:pt x="263" y="452"/>
                  </a:lnTo>
                  <a:lnTo>
                    <a:pt x="263" y="454"/>
                  </a:lnTo>
                  <a:lnTo>
                    <a:pt x="263" y="454"/>
                  </a:lnTo>
                  <a:lnTo>
                    <a:pt x="263" y="454"/>
                  </a:lnTo>
                  <a:lnTo>
                    <a:pt x="263" y="452"/>
                  </a:lnTo>
                  <a:lnTo>
                    <a:pt x="265" y="452"/>
                  </a:lnTo>
                  <a:lnTo>
                    <a:pt x="265" y="452"/>
                  </a:lnTo>
                  <a:lnTo>
                    <a:pt x="265" y="452"/>
                  </a:lnTo>
                  <a:lnTo>
                    <a:pt x="265" y="450"/>
                  </a:lnTo>
                  <a:lnTo>
                    <a:pt x="265" y="450"/>
                  </a:lnTo>
                  <a:close/>
                  <a:moveTo>
                    <a:pt x="227" y="364"/>
                  </a:moveTo>
                  <a:lnTo>
                    <a:pt x="225" y="364"/>
                  </a:lnTo>
                  <a:lnTo>
                    <a:pt x="225" y="364"/>
                  </a:lnTo>
                  <a:lnTo>
                    <a:pt x="222" y="367"/>
                  </a:lnTo>
                  <a:lnTo>
                    <a:pt x="222" y="367"/>
                  </a:lnTo>
                  <a:lnTo>
                    <a:pt x="222" y="369"/>
                  </a:lnTo>
                  <a:lnTo>
                    <a:pt x="222" y="369"/>
                  </a:lnTo>
                  <a:lnTo>
                    <a:pt x="225" y="369"/>
                  </a:lnTo>
                  <a:lnTo>
                    <a:pt x="225" y="369"/>
                  </a:lnTo>
                  <a:lnTo>
                    <a:pt x="225" y="369"/>
                  </a:lnTo>
                  <a:lnTo>
                    <a:pt x="225" y="367"/>
                  </a:lnTo>
                  <a:lnTo>
                    <a:pt x="227" y="367"/>
                  </a:lnTo>
                  <a:lnTo>
                    <a:pt x="227" y="367"/>
                  </a:lnTo>
                  <a:lnTo>
                    <a:pt x="227" y="367"/>
                  </a:lnTo>
                  <a:lnTo>
                    <a:pt x="227" y="364"/>
                  </a:lnTo>
                  <a:lnTo>
                    <a:pt x="230" y="364"/>
                  </a:lnTo>
                  <a:lnTo>
                    <a:pt x="230" y="364"/>
                  </a:lnTo>
                  <a:lnTo>
                    <a:pt x="227" y="364"/>
                  </a:lnTo>
                  <a:lnTo>
                    <a:pt x="227" y="364"/>
                  </a:lnTo>
                  <a:close/>
                  <a:moveTo>
                    <a:pt x="17" y="0"/>
                  </a:moveTo>
                  <a:lnTo>
                    <a:pt x="14" y="19"/>
                  </a:lnTo>
                  <a:lnTo>
                    <a:pt x="14" y="40"/>
                  </a:lnTo>
                  <a:lnTo>
                    <a:pt x="14" y="61"/>
                  </a:lnTo>
                  <a:lnTo>
                    <a:pt x="12" y="83"/>
                  </a:lnTo>
                  <a:lnTo>
                    <a:pt x="12" y="104"/>
                  </a:lnTo>
                  <a:lnTo>
                    <a:pt x="12" y="125"/>
                  </a:lnTo>
                  <a:lnTo>
                    <a:pt x="9" y="144"/>
                  </a:lnTo>
                  <a:lnTo>
                    <a:pt x="9" y="165"/>
                  </a:lnTo>
                  <a:lnTo>
                    <a:pt x="7" y="187"/>
                  </a:lnTo>
                  <a:lnTo>
                    <a:pt x="7" y="208"/>
                  </a:lnTo>
                  <a:lnTo>
                    <a:pt x="5" y="229"/>
                  </a:lnTo>
                  <a:lnTo>
                    <a:pt x="5" y="248"/>
                  </a:lnTo>
                  <a:lnTo>
                    <a:pt x="5" y="270"/>
                  </a:lnTo>
                  <a:lnTo>
                    <a:pt x="2" y="291"/>
                  </a:lnTo>
                  <a:lnTo>
                    <a:pt x="2" y="312"/>
                  </a:lnTo>
                  <a:lnTo>
                    <a:pt x="0" y="331"/>
                  </a:lnTo>
                  <a:lnTo>
                    <a:pt x="5" y="331"/>
                  </a:lnTo>
                  <a:lnTo>
                    <a:pt x="7" y="331"/>
                  </a:lnTo>
                  <a:lnTo>
                    <a:pt x="7" y="331"/>
                  </a:lnTo>
                  <a:lnTo>
                    <a:pt x="9" y="331"/>
                  </a:lnTo>
                  <a:lnTo>
                    <a:pt x="12" y="331"/>
                  </a:lnTo>
                  <a:lnTo>
                    <a:pt x="14" y="331"/>
                  </a:lnTo>
                  <a:lnTo>
                    <a:pt x="17" y="331"/>
                  </a:lnTo>
                  <a:lnTo>
                    <a:pt x="19" y="329"/>
                  </a:lnTo>
                  <a:lnTo>
                    <a:pt x="24" y="329"/>
                  </a:lnTo>
                  <a:lnTo>
                    <a:pt x="24" y="329"/>
                  </a:lnTo>
                  <a:lnTo>
                    <a:pt x="26" y="329"/>
                  </a:lnTo>
                  <a:lnTo>
                    <a:pt x="38" y="329"/>
                  </a:lnTo>
                  <a:lnTo>
                    <a:pt x="47" y="326"/>
                  </a:lnTo>
                  <a:lnTo>
                    <a:pt x="54" y="326"/>
                  </a:lnTo>
                  <a:lnTo>
                    <a:pt x="57" y="326"/>
                  </a:lnTo>
                  <a:lnTo>
                    <a:pt x="57" y="326"/>
                  </a:lnTo>
                  <a:lnTo>
                    <a:pt x="64" y="326"/>
                  </a:lnTo>
                  <a:lnTo>
                    <a:pt x="66" y="326"/>
                  </a:lnTo>
                  <a:lnTo>
                    <a:pt x="78" y="326"/>
                  </a:lnTo>
                  <a:lnTo>
                    <a:pt x="85" y="326"/>
                  </a:lnTo>
                  <a:lnTo>
                    <a:pt x="90" y="326"/>
                  </a:lnTo>
                  <a:lnTo>
                    <a:pt x="92" y="326"/>
                  </a:lnTo>
                  <a:lnTo>
                    <a:pt x="99" y="324"/>
                  </a:lnTo>
                  <a:lnTo>
                    <a:pt x="104" y="319"/>
                  </a:lnTo>
                  <a:lnTo>
                    <a:pt x="106" y="319"/>
                  </a:lnTo>
                  <a:lnTo>
                    <a:pt x="109" y="319"/>
                  </a:lnTo>
                  <a:lnTo>
                    <a:pt x="116" y="322"/>
                  </a:lnTo>
                  <a:lnTo>
                    <a:pt x="125" y="326"/>
                  </a:lnTo>
                  <a:lnTo>
                    <a:pt x="137" y="334"/>
                  </a:lnTo>
                  <a:lnTo>
                    <a:pt x="144" y="341"/>
                  </a:lnTo>
                  <a:lnTo>
                    <a:pt x="151" y="345"/>
                  </a:lnTo>
                  <a:lnTo>
                    <a:pt x="154" y="345"/>
                  </a:lnTo>
                  <a:lnTo>
                    <a:pt x="156" y="350"/>
                  </a:lnTo>
                  <a:lnTo>
                    <a:pt x="156" y="350"/>
                  </a:lnTo>
                  <a:lnTo>
                    <a:pt x="159" y="353"/>
                  </a:lnTo>
                  <a:lnTo>
                    <a:pt x="161" y="353"/>
                  </a:lnTo>
                  <a:lnTo>
                    <a:pt x="163" y="353"/>
                  </a:lnTo>
                  <a:lnTo>
                    <a:pt x="166" y="350"/>
                  </a:lnTo>
                  <a:lnTo>
                    <a:pt x="168" y="350"/>
                  </a:lnTo>
                  <a:lnTo>
                    <a:pt x="168" y="350"/>
                  </a:lnTo>
                  <a:lnTo>
                    <a:pt x="168" y="353"/>
                  </a:lnTo>
                  <a:lnTo>
                    <a:pt x="170" y="353"/>
                  </a:lnTo>
                  <a:lnTo>
                    <a:pt x="170" y="353"/>
                  </a:lnTo>
                  <a:lnTo>
                    <a:pt x="170" y="353"/>
                  </a:lnTo>
                  <a:lnTo>
                    <a:pt x="170" y="350"/>
                  </a:lnTo>
                  <a:lnTo>
                    <a:pt x="170" y="350"/>
                  </a:lnTo>
                  <a:lnTo>
                    <a:pt x="170" y="350"/>
                  </a:lnTo>
                  <a:lnTo>
                    <a:pt x="170" y="348"/>
                  </a:lnTo>
                  <a:lnTo>
                    <a:pt x="170" y="348"/>
                  </a:lnTo>
                  <a:lnTo>
                    <a:pt x="173" y="348"/>
                  </a:lnTo>
                  <a:lnTo>
                    <a:pt x="173" y="348"/>
                  </a:lnTo>
                  <a:lnTo>
                    <a:pt x="175" y="345"/>
                  </a:lnTo>
                  <a:lnTo>
                    <a:pt x="177" y="345"/>
                  </a:lnTo>
                  <a:lnTo>
                    <a:pt x="180" y="348"/>
                  </a:lnTo>
                  <a:lnTo>
                    <a:pt x="182" y="348"/>
                  </a:lnTo>
                  <a:lnTo>
                    <a:pt x="185" y="348"/>
                  </a:lnTo>
                  <a:lnTo>
                    <a:pt x="187" y="348"/>
                  </a:lnTo>
                  <a:lnTo>
                    <a:pt x="187" y="348"/>
                  </a:lnTo>
                  <a:lnTo>
                    <a:pt x="189" y="350"/>
                  </a:lnTo>
                  <a:lnTo>
                    <a:pt x="189" y="350"/>
                  </a:lnTo>
                  <a:lnTo>
                    <a:pt x="194" y="355"/>
                  </a:lnTo>
                  <a:lnTo>
                    <a:pt x="194" y="355"/>
                  </a:lnTo>
                  <a:lnTo>
                    <a:pt x="194" y="355"/>
                  </a:lnTo>
                  <a:lnTo>
                    <a:pt x="194" y="355"/>
                  </a:lnTo>
                  <a:lnTo>
                    <a:pt x="194" y="357"/>
                  </a:lnTo>
                  <a:lnTo>
                    <a:pt x="194" y="357"/>
                  </a:lnTo>
                  <a:lnTo>
                    <a:pt x="196" y="357"/>
                  </a:lnTo>
                  <a:lnTo>
                    <a:pt x="196" y="357"/>
                  </a:lnTo>
                  <a:lnTo>
                    <a:pt x="196" y="355"/>
                  </a:lnTo>
                  <a:lnTo>
                    <a:pt x="196" y="355"/>
                  </a:lnTo>
                  <a:lnTo>
                    <a:pt x="199" y="355"/>
                  </a:lnTo>
                  <a:lnTo>
                    <a:pt x="199" y="357"/>
                  </a:lnTo>
                  <a:lnTo>
                    <a:pt x="204" y="360"/>
                  </a:lnTo>
                  <a:lnTo>
                    <a:pt x="204" y="362"/>
                  </a:lnTo>
                  <a:lnTo>
                    <a:pt x="204" y="362"/>
                  </a:lnTo>
                  <a:lnTo>
                    <a:pt x="204" y="362"/>
                  </a:lnTo>
                  <a:lnTo>
                    <a:pt x="204" y="362"/>
                  </a:lnTo>
                  <a:lnTo>
                    <a:pt x="204" y="362"/>
                  </a:lnTo>
                  <a:lnTo>
                    <a:pt x="206" y="362"/>
                  </a:lnTo>
                  <a:lnTo>
                    <a:pt x="206" y="362"/>
                  </a:lnTo>
                  <a:lnTo>
                    <a:pt x="206" y="362"/>
                  </a:lnTo>
                  <a:lnTo>
                    <a:pt x="206" y="362"/>
                  </a:lnTo>
                  <a:lnTo>
                    <a:pt x="208" y="362"/>
                  </a:lnTo>
                  <a:lnTo>
                    <a:pt x="208" y="362"/>
                  </a:lnTo>
                  <a:lnTo>
                    <a:pt x="208" y="362"/>
                  </a:lnTo>
                  <a:lnTo>
                    <a:pt x="211" y="362"/>
                  </a:lnTo>
                  <a:lnTo>
                    <a:pt x="211" y="362"/>
                  </a:lnTo>
                  <a:lnTo>
                    <a:pt x="213" y="362"/>
                  </a:lnTo>
                  <a:lnTo>
                    <a:pt x="213" y="362"/>
                  </a:lnTo>
                  <a:lnTo>
                    <a:pt x="215" y="362"/>
                  </a:lnTo>
                  <a:lnTo>
                    <a:pt x="218" y="362"/>
                  </a:lnTo>
                  <a:lnTo>
                    <a:pt x="218" y="362"/>
                  </a:lnTo>
                  <a:lnTo>
                    <a:pt x="218" y="362"/>
                  </a:lnTo>
                  <a:lnTo>
                    <a:pt x="218" y="362"/>
                  </a:lnTo>
                  <a:lnTo>
                    <a:pt x="218" y="362"/>
                  </a:lnTo>
                  <a:lnTo>
                    <a:pt x="218" y="362"/>
                  </a:lnTo>
                  <a:lnTo>
                    <a:pt x="220" y="362"/>
                  </a:lnTo>
                  <a:lnTo>
                    <a:pt x="220" y="362"/>
                  </a:lnTo>
                  <a:lnTo>
                    <a:pt x="220" y="362"/>
                  </a:lnTo>
                  <a:lnTo>
                    <a:pt x="220" y="360"/>
                  </a:lnTo>
                  <a:lnTo>
                    <a:pt x="218" y="360"/>
                  </a:lnTo>
                  <a:lnTo>
                    <a:pt x="218" y="360"/>
                  </a:lnTo>
                  <a:lnTo>
                    <a:pt x="218" y="360"/>
                  </a:lnTo>
                  <a:lnTo>
                    <a:pt x="218" y="360"/>
                  </a:lnTo>
                  <a:lnTo>
                    <a:pt x="218" y="357"/>
                  </a:lnTo>
                  <a:lnTo>
                    <a:pt x="218" y="357"/>
                  </a:lnTo>
                  <a:lnTo>
                    <a:pt x="218" y="357"/>
                  </a:lnTo>
                  <a:lnTo>
                    <a:pt x="218" y="357"/>
                  </a:lnTo>
                  <a:lnTo>
                    <a:pt x="220" y="357"/>
                  </a:lnTo>
                  <a:lnTo>
                    <a:pt x="220" y="357"/>
                  </a:lnTo>
                  <a:lnTo>
                    <a:pt x="220" y="357"/>
                  </a:lnTo>
                  <a:lnTo>
                    <a:pt x="220" y="360"/>
                  </a:lnTo>
                  <a:lnTo>
                    <a:pt x="222" y="360"/>
                  </a:lnTo>
                  <a:lnTo>
                    <a:pt x="222" y="360"/>
                  </a:lnTo>
                  <a:lnTo>
                    <a:pt x="225" y="360"/>
                  </a:lnTo>
                  <a:lnTo>
                    <a:pt x="225" y="360"/>
                  </a:lnTo>
                  <a:lnTo>
                    <a:pt x="225" y="360"/>
                  </a:lnTo>
                  <a:lnTo>
                    <a:pt x="225" y="357"/>
                  </a:lnTo>
                  <a:lnTo>
                    <a:pt x="225" y="357"/>
                  </a:lnTo>
                  <a:lnTo>
                    <a:pt x="227" y="355"/>
                  </a:lnTo>
                  <a:lnTo>
                    <a:pt x="227" y="355"/>
                  </a:lnTo>
                  <a:lnTo>
                    <a:pt x="230" y="357"/>
                  </a:lnTo>
                  <a:lnTo>
                    <a:pt x="230" y="357"/>
                  </a:lnTo>
                  <a:lnTo>
                    <a:pt x="230" y="357"/>
                  </a:lnTo>
                  <a:lnTo>
                    <a:pt x="230" y="357"/>
                  </a:lnTo>
                  <a:lnTo>
                    <a:pt x="230" y="357"/>
                  </a:lnTo>
                  <a:lnTo>
                    <a:pt x="230" y="360"/>
                  </a:lnTo>
                  <a:lnTo>
                    <a:pt x="230" y="360"/>
                  </a:lnTo>
                  <a:lnTo>
                    <a:pt x="230" y="360"/>
                  </a:lnTo>
                  <a:lnTo>
                    <a:pt x="230" y="360"/>
                  </a:lnTo>
                  <a:lnTo>
                    <a:pt x="230" y="360"/>
                  </a:lnTo>
                  <a:lnTo>
                    <a:pt x="230" y="360"/>
                  </a:lnTo>
                  <a:lnTo>
                    <a:pt x="230" y="362"/>
                  </a:lnTo>
                  <a:lnTo>
                    <a:pt x="230" y="362"/>
                  </a:lnTo>
                  <a:lnTo>
                    <a:pt x="230" y="362"/>
                  </a:lnTo>
                  <a:lnTo>
                    <a:pt x="230" y="362"/>
                  </a:lnTo>
                  <a:lnTo>
                    <a:pt x="232" y="362"/>
                  </a:lnTo>
                  <a:lnTo>
                    <a:pt x="232" y="362"/>
                  </a:lnTo>
                  <a:lnTo>
                    <a:pt x="234" y="362"/>
                  </a:lnTo>
                  <a:lnTo>
                    <a:pt x="234" y="362"/>
                  </a:lnTo>
                  <a:lnTo>
                    <a:pt x="234" y="362"/>
                  </a:lnTo>
                  <a:lnTo>
                    <a:pt x="234" y="364"/>
                  </a:lnTo>
                  <a:lnTo>
                    <a:pt x="234" y="364"/>
                  </a:lnTo>
                  <a:lnTo>
                    <a:pt x="234" y="367"/>
                  </a:lnTo>
                  <a:lnTo>
                    <a:pt x="234" y="367"/>
                  </a:lnTo>
                  <a:lnTo>
                    <a:pt x="234" y="367"/>
                  </a:lnTo>
                  <a:lnTo>
                    <a:pt x="234" y="364"/>
                  </a:lnTo>
                  <a:lnTo>
                    <a:pt x="237" y="364"/>
                  </a:lnTo>
                  <a:lnTo>
                    <a:pt x="237" y="364"/>
                  </a:lnTo>
                  <a:lnTo>
                    <a:pt x="237" y="364"/>
                  </a:lnTo>
                  <a:lnTo>
                    <a:pt x="237" y="367"/>
                  </a:lnTo>
                  <a:lnTo>
                    <a:pt x="239" y="369"/>
                  </a:lnTo>
                  <a:lnTo>
                    <a:pt x="239" y="369"/>
                  </a:lnTo>
                  <a:lnTo>
                    <a:pt x="239" y="371"/>
                  </a:lnTo>
                  <a:lnTo>
                    <a:pt x="241" y="371"/>
                  </a:lnTo>
                  <a:lnTo>
                    <a:pt x="241" y="374"/>
                  </a:lnTo>
                  <a:lnTo>
                    <a:pt x="241" y="374"/>
                  </a:lnTo>
                  <a:lnTo>
                    <a:pt x="241" y="374"/>
                  </a:lnTo>
                  <a:lnTo>
                    <a:pt x="239" y="374"/>
                  </a:lnTo>
                  <a:lnTo>
                    <a:pt x="239" y="374"/>
                  </a:lnTo>
                  <a:lnTo>
                    <a:pt x="239" y="374"/>
                  </a:lnTo>
                  <a:lnTo>
                    <a:pt x="239" y="374"/>
                  </a:lnTo>
                  <a:lnTo>
                    <a:pt x="239" y="376"/>
                  </a:lnTo>
                  <a:lnTo>
                    <a:pt x="237" y="376"/>
                  </a:lnTo>
                  <a:lnTo>
                    <a:pt x="237" y="376"/>
                  </a:lnTo>
                  <a:lnTo>
                    <a:pt x="237" y="379"/>
                  </a:lnTo>
                  <a:lnTo>
                    <a:pt x="237" y="379"/>
                  </a:lnTo>
                  <a:lnTo>
                    <a:pt x="237" y="381"/>
                  </a:lnTo>
                  <a:lnTo>
                    <a:pt x="237" y="381"/>
                  </a:lnTo>
                  <a:lnTo>
                    <a:pt x="237" y="381"/>
                  </a:lnTo>
                  <a:lnTo>
                    <a:pt x="237" y="381"/>
                  </a:lnTo>
                  <a:lnTo>
                    <a:pt x="237" y="381"/>
                  </a:lnTo>
                  <a:lnTo>
                    <a:pt x="237" y="381"/>
                  </a:lnTo>
                  <a:lnTo>
                    <a:pt x="237" y="383"/>
                  </a:lnTo>
                  <a:lnTo>
                    <a:pt x="237" y="383"/>
                  </a:lnTo>
                  <a:lnTo>
                    <a:pt x="239" y="383"/>
                  </a:lnTo>
                  <a:lnTo>
                    <a:pt x="239" y="381"/>
                  </a:lnTo>
                  <a:lnTo>
                    <a:pt x="239" y="381"/>
                  </a:lnTo>
                  <a:lnTo>
                    <a:pt x="239" y="381"/>
                  </a:lnTo>
                  <a:lnTo>
                    <a:pt x="239" y="381"/>
                  </a:lnTo>
                  <a:lnTo>
                    <a:pt x="241" y="379"/>
                  </a:lnTo>
                  <a:lnTo>
                    <a:pt x="241" y="379"/>
                  </a:lnTo>
                  <a:lnTo>
                    <a:pt x="241" y="379"/>
                  </a:lnTo>
                  <a:lnTo>
                    <a:pt x="244" y="381"/>
                  </a:lnTo>
                  <a:lnTo>
                    <a:pt x="244" y="379"/>
                  </a:lnTo>
                  <a:lnTo>
                    <a:pt x="246" y="379"/>
                  </a:lnTo>
                  <a:lnTo>
                    <a:pt x="246" y="379"/>
                  </a:lnTo>
                  <a:lnTo>
                    <a:pt x="246" y="376"/>
                  </a:lnTo>
                  <a:lnTo>
                    <a:pt x="248" y="376"/>
                  </a:lnTo>
                  <a:lnTo>
                    <a:pt x="248" y="379"/>
                  </a:lnTo>
                  <a:lnTo>
                    <a:pt x="248" y="379"/>
                  </a:lnTo>
                  <a:lnTo>
                    <a:pt x="248" y="376"/>
                  </a:lnTo>
                  <a:lnTo>
                    <a:pt x="248" y="376"/>
                  </a:lnTo>
                  <a:lnTo>
                    <a:pt x="251" y="376"/>
                  </a:lnTo>
                  <a:lnTo>
                    <a:pt x="251" y="376"/>
                  </a:lnTo>
                  <a:lnTo>
                    <a:pt x="251" y="376"/>
                  </a:lnTo>
                  <a:lnTo>
                    <a:pt x="253" y="379"/>
                  </a:lnTo>
                  <a:lnTo>
                    <a:pt x="256" y="381"/>
                  </a:lnTo>
                  <a:lnTo>
                    <a:pt x="256" y="383"/>
                  </a:lnTo>
                  <a:lnTo>
                    <a:pt x="258" y="386"/>
                  </a:lnTo>
                  <a:lnTo>
                    <a:pt x="258" y="388"/>
                  </a:lnTo>
                  <a:lnTo>
                    <a:pt x="258" y="390"/>
                  </a:lnTo>
                  <a:lnTo>
                    <a:pt x="258" y="390"/>
                  </a:lnTo>
                  <a:lnTo>
                    <a:pt x="256" y="393"/>
                  </a:lnTo>
                  <a:lnTo>
                    <a:pt x="256" y="393"/>
                  </a:lnTo>
                  <a:lnTo>
                    <a:pt x="256" y="393"/>
                  </a:lnTo>
                  <a:lnTo>
                    <a:pt x="256" y="395"/>
                  </a:lnTo>
                  <a:lnTo>
                    <a:pt x="253" y="395"/>
                  </a:lnTo>
                  <a:lnTo>
                    <a:pt x="253" y="395"/>
                  </a:lnTo>
                  <a:lnTo>
                    <a:pt x="253" y="398"/>
                  </a:lnTo>
                  <a:lnTo>
                    <a:pt x="253" y="398"/>
                  </a:lnTo>
                  <a:lnTo>
                    <a:pt x="253" y="398"/>
                  </a:lnTo>
                  <a:lnTo>
                    <a:pt x="253" y="398"/>
                  </a:lnTo>
                  <a:lnTo>
                    <a:pt x="253" y="395"/>
                  </a:lnTo>
                  <a:lnTo>
                    <a:pt x="253" y="395"/>
                  </a:lnTo>
                  <a:lnTo>
                    <a:pt x="253" y="395"/>
                  </a:lnTo>
                  <a:lnTo>
                    <a:pt x="253" y="395"/>
                  </a:lnTo>
                  <a:lnTo>
                    <a:pt x="253" y="393"/>
                  </a:lnTo>
                  <a:lnTo>
                    <a:pt x="253" y="393"/>
                  </a:lnTo>
                  <a:lnTo>
                    <a:pt x="253" y="393"/>
                  </a:lnTo>
                  <a:lnTo>
                    <a:pt x="248" y="393"/>
                  </a:lnTo>
                  <a:lnTo>
                    <a:pt x="248" y="393"/>
                  </a:lnTo>
                  <a:lnTo>
                    <a:pt x="246" y="393"/>
                  </a:lnTo>
                  <a:lnTo>
                    <a:pt x="246" y="393"/>
                  </a:lnTo>
                  <a:lnTo>
                    <a:pt x="246" y="393"/>
                  </a:lnTo>
                  <a:lnTo>
                    <a:pt x="248" y="395"/>
                  </a:lnTo>
                  <a:lnTo>
                    <a:pt x="248" y="398"/>
                  </a:lnTo>
                  <a:lnTo>
                    <a:pt x="248" y="400"/>
                  </a:lnTo>
                  <a:lnTo>
                    <a:pt x="248" y="400"/>
                  </a:lnTo>
                  <a:lnTo>
                    <a:pt x="248" y="400"/>
                  </a:lnTo>
                  <a:lnTo>
                    <a:pt x="246" y="402"/>
                  </a:lnTo>
                  <a:lnTo>
                    <a:pt x="246" y="402"/>
                  </a:lnTo>
                  <a:lnTo>
                    <a:pt x="246" y="402"/>
                  </a:lnTo>
                  <a:lnTo>
                    <a:pt x="246" y="405"/>
                  </a:lnTo>
                  <a:lnTo>
                    <a:pt x="246" y="405"/>
                  </a:lnTo>
                  <a:lnTo>
                    <a:pt x="246" y="405"/>
                  </a:lnTo>
                  <a:lnTo>
                    <a:pt x="248" y="405"/>
                  </a:lnTo>
                  <a:lnTo>
                    <a:pt x="248" y="407"/>
                  </a:lnTo>
                  <a:lnTo>
                    <a:pt x="248" y="407"/>
                  </a:lnTo>
                  <a:lnTo>
                    <a:pt x="248" y="407"/>
                  </a:lnTo>
                  <a:lnTo>
                    <a:pt x="251" y="405"/>
                  </a:lnTo>
                  <a:lnTo>
                    <a:pt x="251" y="405"/>
                  </a:lnTo>
                  <a:lnTo>
                    <a:pt x="251" y="405"/>
                  </a:lnTo>
                  <a:lnTo>
                    <a:pt x="251" y="405"/>
                  </a:lnTo>
                  <a:lnTo>
                    <a:pt x="253" y="407"/>
                  </a:lnTo>
                  <a:lnTo>
                    <a:pt x="253" y="407"/>
                  </a:lnTo>
                  <a:lnTo>
                    <a:pt x="253" y="409"/>
                  </a:lnTo>
                  <a:lnTo>
                    <a:pt x="251" y="409"/>
                  </a:lnTo>
                  <a:lnTo>
                    <a:pt x="251" y="409"/>
                  </a:lnTo>
                  <a:lnTo>
                    <a:pt x="248" y="409"/>
                  </a:lnTo>
                  <a:lnTo>
                    <a:pt x="248" y="412"/>
                  </a:lnTo>
                  <a:lnTo>
                    <a:pt x="251" y="412"/>
                  </a:lnTo>
                  <a:lnTo>
                    <a:pt x="251" y="412"/>
                  </a:lnTo>
                  <a:lnTo>
                    <a:pt x="253" y="412"/>
                  </a:lnTo>
                  <a:lnTo>
                    <a:pt x="253" y="412"/>
                  </a:lnTo>
                  <a:lnTo>
                    <a:pt x="253" y="412"/>
                  </a:lnTo>
                  <a:lnTo>
                    <a:pt x="256" y="414"/>
                  </a:lnTo>
                  <a:lnTo>
                    <a:pt x="256" y="416"/>
                  </a:lnTo>
                  <a:lnTo>
                    <a:pt x="256" y="416"/>
                  </a:lnTo>
                  <a:lnTo>
                    <a:pt x="256" y="419"/>
                  </a:lnTo>
                  <a:lnTo>
                    <a:pt x="258" y="421"/>
                  </a:lnTo>
                  <a:lnTo>
                    <a:pt x="258" y="421"/>
                  </a:lnTo>
                  <a:lnTo>
                    <a:pt x="258" y="419"/>
                  </a:lnTo>
                  <a:lnTo>
                    <a:pt x="258" y="419"/>
                  </a:lnTo>
                  <a:lnTo>
                    <a:pt x="258" y="419"/>
                  </a:lnTo>
                  <a:lnTo>
                    <a:pt x="258" y="419"/>
                  </a:lnTo>
                  <a:lnTo>
                    <a:pt x="260" y="419"/>
                  </a:lnTo>
                  <a:lnTo>
                    <a:pt x="260" y="419"/>
                  </a:lnTo>
                  <a:lnTo>
                    <a:pt x="260" y="419"/>
                  </a:lnTo>
                  <a:lnTo>
                    <a:pt x="260" y="419"/>
                  </a:lnTo>
                  <a:lnTo>
                    <a:pt x="263" y="419"/>
                  </a:lnTo>
                  <a:lnTo>
                    <a:pt x="263" y="419"/>
                  </a:lnTo>
                  <a:lnTo>
                    <a:pt x="265" y="419"/>
                  </a:lnTo>
                  <a:lnTo>
                    <a:pt x="267" y="421"/>
                  </a:lnTo>
                  <a:lnTo>
                    <a:pt x="270" y="421"/>
                  </a:lnTo>
                  <a:lnTo>
                    <a:pt x="270" y="421"/>
                  </a:lnTo>
                  <a:lnTo>
                    <a:pt x="272" y="424"/>
                  </a:lnTo>
                  <a:lnTo>
                    <a:pt x="272" y="424"/>
                  </a:lnTo>
                  <a:lnTo>
                    <a:pt x="272" y="421"/>
                  </a:lnTo>
                  <a:lnTo>
                    <a:pt x="272" y="421"/>
                  </a:lnTo>
                  <a:lnTo>
                    <a:pt x="275" y="421"/>
                  </a:lnTo>
                  <a:lnTo>
                    <a:pt x="272" y="421"/>
                  </a:lnTo>
                  <a:lnTo>
                    <a:pt x="272" y="421"/>
                  </a:lnTo>
                  <a:lnTo>
                    <a:pt x="272" y="421"/>
                  </a:lnTo>
                  <a:lnTo>
                    <a:pt x="272" y="421"/>
                  </a:lnTo>
                  <a:lnTo>
                    <a:pt x="272" y="419"/>
                  </a:lnTo>
                  <a:lnTo>
                    <a:pt x="272" y="419"/>
                  </a:lnTo>
                  <a:lnTo>
                    <a:pt x="270" y="419"/>
                  </a:lnTo>
                  <a:lnTo>
                    <a:pt x="270" y="419"/>
                  </a:lnTo>
                  <a:lnTo>
                    <a:pt x="270" y="419"/>
                  </a:lnTo>
                  <a:lnTo>
                    <a:pt x="270" y="416"/>
                  </a:lnTo>
                  <a:lnTo>
                    <a:pt x="272" y="416"/>
                  </a:lnTo>
                  <a:lnTo>
                    <a:pt x="275" y="419"/>
                  </a:lnTo>
                  <a:lnTo>
                    <a:pt x="275" y="419"/>
                  </a:lnTo>
                  <a:lnTo>
                    <a:pt x="277" y="419"/>
                  </a:lnTo>
                  <a:lnTo>
                    <a:pt x="277" y="421"/>
                  </a:lnTo>
                  <a:lnTo>
                    <a:pt x="277" y="421"/>
                  </a:lnTo>
                  <a:lnTo>
                    <a:pt x="277" y="421"/>
                  </a:lnTo>
                  <a:lnTo>
                    <a:pt x="277" y="421"/>
                  </a:lnTo>
                  <a:lnTo>
                    <a:pt x="275" y="421"/>
                  </a:lnTo>
                  <a:lnTo>
                    <a:pt x="275" y="424"/>
                  </a:lnTo>
                  <a:lnTo>
                    <a:pt x="275" y="424"/>
                  </a:lnTo>
                  <a:lnTo>
                    <a:pt x="275" y="424"/>
                  </a:lnTo>
                  <a:lnTo>
                    <a:pt x="277" y="424"/>
                  </a:lnTo>
                  <a:lnTo>
                    <a:pt x="277" y="426"/>
                  </a:lnTo>
                  <a:lnTo>
                    <a:pt x="279" y="426"/>
                  </a:lnTo>
                  <a:lnTo>
                    <a:pt x="279" y="428"/>
                  </a:lnTo>
                  <a:lnTo>
                    <a:pt x="279" y="431"/>
                  </a:lnTo>
                  <a:lnTo>
                    <a:pt x="282" y="433"/>
                  </a:lnTo>
                  <a:lnTo>
                    <a:pt x="282" y="435"/>
                  </a:lnTo>
                  <a:lnTo>
                    <a:pt x="282" y="438"/>
                  </a:lnTo>
                  <a:lnTo>
                    <a:pt x="282" y="438"/>
                  </a:lnTo>
                  <a:lnTo>
                    <a:pt x="282" y="440"/>
                  </a:lnTo>
                  <a:lnTo>
                    <a:pt x="282" y="443"/>
                  </a:lnTo>
                  <a:lnTo>
                    <a:pt x="282" y="443"/>
                  </a:lnTo>
                  <a:lnTo>
                    <a:pt x="282" y="445"/>
                  </a:lnTo>
                  <a:lnTo>
                    <a:pt x="282" y="445"/>
                  </a:lnTo>
                  <a:lnTo>
                    <a:pt x="279" y="445"/>
                  </a:lnTo>
                  <a:lnTo>
                    <a:pt x="282" y="447"/>
                  </a:lnTo>
                  <a:lnTo>
                    <a:pt x="282" y="447"/>
                  </a:lnTo>
                  <a:lnTo>
                    <a:pt x="282" y="447"/>
                  </a:lnTo>
                  <a:lnTo>
                    <a:pt x="284" y="450"/>
                  </a:lnTo>
                  <a:lnTo>
                    <a:pt x="284" y="450"/>
                  </a:lnTo>
                  <a:lnTo>
                    <a:pt x="284" y="450"/>
                  </a:lnTo>
                  <a:lnTo>
                    <a:pt x="284" y="450"/>
                  </a:lnTo>
                  <a:lnTo>
                    <a:pt x="289" y="452"/>
                  </a:lnTo>
                  <a:lnTo>
                    <a:pt x="291" y="454"/>
                  </a:lnTo>
                  <a:lnTo>
                    <a:pt x="293" y="459"/>
                  </a:lnTo>
                  <a:lnTo>
                    <a:pt x="293" y="461"/>
                  </a:lnTo>
                  <a:lnTo>
                    <a:pt x="296" y="461"/>
                  </a:lnTo>
                  <a:lnTo>
                    <a:pt x="296" y="461"/>
                  </a:lnTo>
                  <a:lnTo>
                    <a:pt x="298" y="464"/>
                  </a:lnTo>
                  <a:lnTo>
                    <a:pt x="298" y="466"/>
                  </a:lnTo>
                  <a:lnTo>
                    <a:pt x="298" y="469"/>
                  </a:lnTo>
                  <a:lnTo>
                    <a:pt x="298" y="469"/>
                  </a:lnTo>
                  <a:lnTo>
                    <a:pt x="298" y="471"/>
                  </a:lnTo>
                  <a:lnTo>
                    <a:pt x="298" y="471"/>
                  </a:lnTo>
                  <a:lnTo>
                    <a:pt x="298" y="473"/>
                  </a:lnTo>
                  <a:lnTo>
                    <a:pt x="298" y="473"/>
                  </a:lnTo>
                  <a:lnTo>
                    <a:pt x="298" y="473"/>
                  </a:lnTo>
                  <a:lnTo>
                    <a:pt x="298" y="473"/>
                  </a:lnTo>
                  <a:lnTo>
                    <a:pt x="298" y="476"/>
                  </a:lnTo>
                  <a:lnTo>
                    <a:pt x="298" y="476"/>
                  </a:lnTo>
                  <a:lnTo>
                    <a:pt x="298" y="476"/>
                  </a:lnTo>
                  <a:lnTo>
                    <a:pt x="298" y="476"/>
                  </a:lnTo>
                  <a:lnTo>
                    <a:pt x="298" y="478"/>
                  </a:lnTo>
                  <a:lnTo>
                    <a:pt x="298" y="478"/>
                  </a:lnTo>
                  <a:lnTo>
                    <a:pt x="301" y="478"/>
                  </a:lnTo>
                  <a:lnTo>
                    <a:pt x="301" y="480"/>
                  </a:lnTo>
                  <a:lnTo>
                    <a:pt x="303" y="483"/>
                  </a:lnTo>
                  <a:lnTo>
                    <a:pt x="303" y="492"/>
                  </a:lnTo>
                  <a:lnTo>
                    <a:pt x="303" y="492"/>
                  </a:lnTo>
                  <a:lnTo>
                    <a:pt x="303" y="495"/>
                  </a:lnTo>
                  <a:lnTo>
                    <a:pt x="303" y="495"/>
                  </a:lnTo>
                  <a:lnTo>
                    <a:pt x="303" y="497"/>
                  </a:lnTo>
                  <a:lnTo>
                    <a:pt x="303" y="497"/>
                  </a:lnTo>
                  <a:lnTo>
                    <a:pt x="303" y="497"/>
                  </a:lnTo>
                  <a:lnTo>
                    <a:pt x="303" y="497"/>
                  </a:lnTo>
                  <a:lnTo>
                    <a:pt x="303" y="499"/>
                  </a:lnTo>
                  <a:lnTo>
                    <a:pt x="303" y="499"/>
                  </a:lnTo>
                  <a:lnTo>
                    <a:pt x="303" y="499"/>
                  </a:lnTo>
                  <a:lnTo>
                    <a:pt x="303" y="499"/>
                  </a:lnTo>
                  <a:lnTo>
                    <a:pt x="303" y="502"/>
                  </a:lnTo>
                  <a:lnTo>
                    <a:pt x="303" y="502"/>
                  </a:lnTo>
                  <a:lnTo>
                    <a:pt x="303" y="502"/>
                  </a:lnTo>
                  <a:lnTo>
                    <a:pt x="303" y="502"/>
                  </a:lnTo>
                  <a:lnTo>
                    <a:pt x="303" y="502"/>
                  </a:lnTo>
                  <a:lnTo>
                    <a:pt x="303" y="502"/>
                  </a:lnTo>
                  <a:lnTo>
                    <a:pt x="303" y="502"/>
                  </a:lnTo>
                  <a:lnTo>
                    <a:pt x="305" y="502"/>
                  </a:lnTo>
                  <a:lnTo>
                    <a:pt x="305" y="499"/>
                  </a:lnTo>
                  <a:lnTo>
                    <a:pt x="305" y="499"/>
                  </a:lnTo>
                  <a:lnTo>
                    <a:pt x="305" y="502"/>
                  </a:lnTo>
                  <a:lnTo>
                    <a:pt x="305" y="502"/>
                  </a:lnTo>
                  <a:lnTo>
                    <a:pt x="305" y="502"/>
                  </a:lnTo>
                  <a:lnTo>
                    <a:pt x="305" y="504"/>
                  </a:lnTo>
                  <a:lnTo>
                    <a:pt x="308" y="504"/>
                  </a:lnTo>
                  <a:lnTo>
                    <a:pt x="308" y="504"/>
                  </a:lnTo>
                  <a:lnTo>
                    <a:pt x="308" y="504"/>
                  </a:lnTo>
                  <a:lnTo>
                    <a:pt x="305" y="504"/>
                  </a:lnTo>
                  <a:lnTo>
                    <a:pt x="303" y="506"/>
                  </a:lnTo>
                  <a:lnTo>
                    <a:pt x="303" y="506"/>
                  </a:lnTo>
                  <a:lnTo>
                    <a:pt x="303" y="506"/>
                  </a:lnTo>
                  <a:lnTo>
                    <a:pt x="301" y="504"/>
                  </a:lnTo>
                  <a:lnTo>
                    <a:pt x="301" y="504"/>
                  </a:lnTo>
                  <a:lnTo>
                    <a:pt x="301" y="504"/>
                  </a:lnTo>
                  <a:lnTo>
                    <a:pt x="301" y="502"/>
                  </a:lnTo>
                  <a:lnTo>
                    <a:pt x="301" y="502"/>
                  </a:lnTo>
                  <a:lnTo>
                    <a:pt x="298" y="502"/>
                  </a:lnTo>
                  <a:lnTo>
                    <a:pt x="298" y="502"/>
                  </a:lnTo>
                  <a:lnTo>
                    <a:pt x="298" y="499"/>
                  </a:lnTo>
                  <a:lnTo>
                    <a:pt x="298" y="499"/>
                  </a:lnTo>
                  <a:lnTo>
                    <a:pt x="301" y="499"/>
                  </a:lnTo>
                  <a:lnTo>
                    <a:pt x="298" y="499"/>
                  </a:lnTo>
                  <a:lnTo>
                    <a:pt x="296" y="497"/>
                  </a:lnTo>
                  <a:lnTo>
                    <a:pt x="296" y="497"/>
                  </a:lnTo>
                  <a:lnTo>
                    <a:pt x="293" y="497"/>
                  </a:lnTo>
                  <a:lnTo>
                    <a:pt x="293" y="495"/>
                  </a:lnTo>
                  <a:lnTo>
                    <a:pt x="296" y="495"/>
                  </a:lnTo>
                  <a:lnTo>
                    <a:pt x="296" y="492"/>
                  </a:lnTo>
                  <a:lnTo>
                    <a:pt x="293" y="492"/>
                  </a:lnTo>
                  <a:lnTo>
                    <a:pt x="293" y="492"/>
                  </a:lnTo>
                  <a:lnTo>
                    <a:pt x="293" y="495"/>
                  </a:lnTo>
                  <a:lnTo>
                    <a:pt x="293" y="495"/>
                  </a:lnTo>
                  <a:lnTo>
                    <a:pt x="293" y="495"/>
                  </a:lnTo>
                  <a:lnTo>
                    <a:pt x="293" y="497"/>
                  </a:lnTo>
                  <a:lnTo>
                    <a:pt x="291" y="497"/>
                  </a:lnTo>
                  <a:lnTo>
                    <a:pt x="291" y="497"/>
                  </a:lnTo>
                  <a:lnTo>
                    <a:pt x="291" y="499"/>
                  </a:lnTo>
                  <a:lnTo>
                    <a:pt x="291" y="499"/>
                  </a:lnTo>
                  <a:lnTo>
                    <a:pt x="289" y="502"/>
                  </a:lnTo>
                  <a:lnTo>
                    <a:pt x="289" y="502"/>
                  </a:lnTo>
                  <a:lnTo>
                    <a:pt x="289" y="504"/>
                  </a:lnTo>
                  <a:lnTo>
                    <a:pt x="291" y="502"/>
                  </a:lnTo>
                  <a:lnTo>
                    <a:pt x="291" y="502"/>
                  </a:lnTo>
                  <a:lnTo>
                    <a:pt x="291" y="502"/>
                  </a:lnTo>
                  <a:lnTo>
                    <a:pt x="293" y="502"/>
                  </a:lnTo>
                  <a:lnTo>
                    <a:pt x="293" y="502"/>
                  </a:lnTo>
                  <a:lnTo>
                    <a:pt x="296" y="502"/>
                  </a:lnTo>
                  <a:lnTo>
                    <a:pt x="296" y="502"/>
                  </a:lnTo>
                  <a:lnTo>
                    <a:pt x="298" y="502"/>
                  </a:lnTo>
                  <a:lnTo>
                    <a:pt x="298" y="504"/>
                  </a:lnTo>
                  <a:lnTo>
                    <a:pt x="301" y="506"/>
                  </a:lnTo>
                  <a:lnTo>
                    <a:pt x="301" y="506"/>
                  </a:lnTo>
                  <a:lnTo>
                    <a:pt x="298" y="509"/>
                  </a:lnTo>
                  <a:lnTo>
                    <a:pt x="298" y="509"/>
                  </a:lnTo>
                  <a:lnTo>
                    <a:pt x="301" y="509"/>
                  </a:lnTo>
                  <a:lnTo>
                    <a:pt x="301" y="509"/>
                  </a:lnTo>
                  <a:lnTo>
                    <a:pt x="303" y="509"/>
                  </a:lnTo>
                  <a:lnTo>
                    <a:pt x="303" y="509"/>
                  </a:lnTo>
                  <a:lnTo>
                    <a:pt x="305" y="511"/>
                  </a:lnTo>
                  <a:lnTo>
                    <a:pt x="305" y="511"/>
                  </a:lnTo>
                  <a:lnTo>
                    <a:pt x="308" y="514"/>
                  </a:lnTo>
                  <a:lnTo>
                    <a:pt x="312" y="521"/>
                  </a:lnTo>
                  <a:lnTo>
                    <a:pt x="312" y="521"/>
                  </a:lnTo>
                  <a:lnTo>
                    <a:pt x="312" y="523"/>
                  </a:lnTo>
                  <a:lnTo>
                    <a:pt x="312" y="523"/>
                  </a:lnTo>
                  <a:lnTo>
                    <a:pt x="312" y="523"/>
                  </a:lnTo>
                  <a:lnTo>
                    <a:pt x="312" y="523"/>
                  </a:lnTo>
                  <a:lnTo>
                    <a:pt x="315" y="523"/>
                  </a:lnTo>
                  <a:lnTo>
                    <a:pt x="315" y="523"/>
                  </a:lnTo>
                  <a:lnTo>
                    <a:pt x="315" y="523"/>
                  </a:lnTo>
                  <a:lnTo>
                    <a:pt x="315" y="523"/>
                  </a:lnTo>
                  <a:lnTo>
                    <a:pt x="315" y="523"/>
                  </a:lnTo>
                  <a:lnTo>
                    <a:pt x="315" y="521"/>
                  </a:lnTo>
                  <a:lnTo>
                    <a:pt x="315" y="521"/>
                  </a:lnTo>
                  <a:lnTo>
                    <a:pt x="317" y="521"/>
                  </a:lnTo>
                  <a:lnTo>
                    <a:pt x="317" y="521"/>
                  </a:lnTo>
                  <a:lnTo>
                    <a:pt x="320" y="518"/>
                  </a:lnTo>
                  <a:lnTo>
                    <a:pt x="320" y="518"/>
                  </a:lnTo>
                  <a:lnTo>
                    <a:pt x="322" y="518"/>
                  </a:lnTo>
                  <a:lnTo>
                    <a:pt x="324" y="521"/>
                  </a:lnTo>
                  <a:lnTo>
                    <a:pt x="324" y="521"/>
                  </a:lnTo>
                  <a:lnTo>
                    <a:pt x="324" y="523"/>
                  </a:lnTo>
                  <a:lnTo>
                    <a:pt x="324" y="523"/>
                  </a:lnTo>
                  <a:lnTo>
                    <a:pt x="324" y="523"/>
                  </a:lnTo>
                  <a:lnTo>
                    <a:pt x="327" y="523"/>
                  </a:lnTo>
                  <a:lnTo>
                    <a:pt x="327" y="523"/>
                  </a:lnTo>
                  <a:lnTo>
                    <a:pt x="327" y="523"/>
                  </a:lnTo>
                  <a:lnTo>
                    <a:pt x="327" y="528"/>
                  </a:lnTo>
                  <a:lnTo>
                    <a:pt x="329" y="528"/>
                  </a:lnTo>
                  <a:lnTo>
                    <a:pt x="329" y="528"/>
                  </a:lnTo>
                  <a:lnTo>
                    <a:pt x="331" y="525"/>
                  </a:lnTo>
                  <a:lnTo>
                    <a:pt x="331" y="525"/>
                  </a:lnTo>
                  <a:lnTo>
                    <a:pt x="331" y="525"/>
                  </a:lnTo>
                  <a:lnTo>
                    <a:pt x="331" y="525"/>
                  </a:lnTo>
                  <a:lnTo>
                    <a:pt x="331" y="523"/>
                  </a:lnTo>
                  <a:lnTo>
                    <a:pt x="331" y="523"/>
                  </a:lnTo>
                  <a:lnTo>
                    <a:pt x="329" y="518"/>
                  </a:lnTo>
                  <a:lnTo>
                    <a:pt x="329" y="518"/>
                  </a:lnTo>
                  <a:lnTo>
                    <a:pt x="331" y="518"/>
                  </a:lnTo>
                  <a:lnTo>
                    <a:pt x="331" y="516"/>
                  </a:lnTo>
                  <a:lnTo>
                    <a:pt x="331" y="516"/>
                  </a:lnTo>
                  <a:lnTo>
                    <a:pt x="331" y="516"/>
                  </a:lnTo>
                  <a:lnTo>
                    <a:pt x="334" y="511"/>
                  </a:lnTo>
                  <a:lnTo>
                    <a:pt x="331" y="511"/>
                  </a:lnTo>
                  <a:lnTo>
                    <a:pt x="331" y="511"/>
                  </a:lnTo>
                  <a:lnTo>
                    <a:pt x="331" y="511"/>
                  </a:lnTo>
                  <a:lnTo>
                    <a:pt x="331" y="511"/>
                  </a:lnTo>
                  <a:lnTo>
                    <a:pt x="331" y="511"/>
                  </a:lnTo>
                  <a:lnTo>
                    <a:pt x="331" y="514"/>
                  </a:lnTo>
                  <a:lnTo>
                    <a:pt x="331" y="514"/>
                  </a:lnTo>
                  <a:lnTo>
                    <a:pt x="331" y="514"/>
                  </a:lnTo>
                  <a:lnTo>
                    <a:pt x="329" y="514"/>
                  </a:lnTo>
                  <a:lnTo>
                    <a:pt x="329" y="514"/>
                  </a:lnTo>
                  <a:lnTo>
                    <a:pt x="329" y="514"/>
                  </a:lnTo>
                  <a:lnTo>
                    <a:pt x="329" y="514"/>
                  </a:lnTo>
                  <a:lnTo>
                    <a:pt x="327" y="516"/>
                  </a:lnTo>
                  <a:lnTo>
                    <a:pt x="327" y="516"/>
                  </a:lnTo>
                  <a:lnTo>
                    <a:pt x="324" y="516"/>
                  </a:lnTo>
                  <a:lnTo>
                    <a:pt x="324" y="516"/>
                  </a:lnTo>
                  <a:lnTo>
                    <a:pt x="322" y="516"/>
                  </a:lnTo>
                  <a:lnTo>
                    <a:pt x="322" y="516"/>
                  </a:lnTo>
                  <a:lnTo>
                    <a:pt x="322" y="516"/>
                  </a:lnTo>
                  <a:lnTo>
                    <a:pt x="322" y="516"/>
                  </a:lnTo>
                  <a:lnTo>
                    <a:pt x="322" y="514"/>
                  </a:lnTo>
                  <a:lnTo>
                    <a:pt x="322" y="514"/>
                  </a:lnTo>
                  <a:lnTo>
                    <a:pt x="324" y="514"/>
                  </a:lnTo>
                  <a:lnTo>
                    <a:pt x="324" y="514"/>
                  </a:lnTo>
                  <a:lnTo>
                    <a:pt x="327" y="514"/>
                  </a:lnTo>
                  <a:lnTo>
                    <a:pt x="327" y="511"/>
                  </a:lnTo>
                  <a:lnTo>
                    <a:pt x="327" y="511"/>
                  </a:lnTo>
                  <a:lnTo>
                    <a:pt x="324" y="511"/>
                  </a:lnTo>
                  <a:lnTo>
                    <a:pt x="324" y="509"/>
                  </a:lnTo>
                  <a:lnTo>
                    <a:pt x="324" y="509"/>
                  </a:lnTo>
                  <a:lnTo>
                    <a:pt x="327" y="509"/>
                  </a:lnTo>
                  <a:lnTo>
                    <a:pt x="327" y="506"/>
                  </a:lnTo>
                  <a:lnTo>
                    <a:pt x="327" y="506"/>
                  </a:lnTo>
                  <a:lnTo>
                    <a:pt x="327" y="504"/>
                  </a:lnTo>
                  <a:lnTo>
                    <a:pt x="329" y="504"/>
                  </a:lnTo>
                  <a:lnTo>
                    <a:pt x="329" y="506"/>
                  </a:lnTo>
                  <a:lnTo>
                    <a:pt x="329" y="504"/>
                  </a:lnTo>
                  <a:lnTo>
                    <a:pt x="329" y="504"/>
                  </a:lnTo>
                  <a:lnTo>
                    <a:pt x="329" y="502"/>
                  </a:lnTo>
                  <a:lnTo>
                    <a:pt x="329" y="502"/>
                  </a:lnTo>
                  <a:lnTo>
                    <a:pt x="329" y="499"/>
                  </a:lnTo>
                  <a:lnTo>
                    <a:pt x="329" y="499"/>
                  </a:lnTo>
                  <a:lnTo>
                    <a:pt x="331" y="499"/>
                  </a:lnTo>
                  <a:lnTo>
                    <a:pt x="331" y="497"/>
                  </a:lnTo>
                  <a:lnTo>
                    <a:pt x="331" y="497"/>
                  </a:lnTo>
                  <a:lnTo>
                    <a:pt x="336" y="497"/>
                  </a:lnTo>
                  <a:lnTo>
                    <a:pt x="336" y="497"/>
                  </a:lnTo>
                  <a:lnTo>
                    <a:pt x="336" y="497"/>
                  </a:lnTo>
                  <a:lnTo>
                    <a:pt x="336" y="499"/>
                  </a:lnTo>
                  <a:lnTo>
                    <a:pt x="338" y="499"/>
                  </a:lnTo>
                  <a:lnTo>
                    <a:pt x="338" y="497"/>
                  </a:lnTo>
                  <a:lnTo>
                    <a:pt x="338" y="497"/>
                  </a:lnTo>
                  <a:lnTo>
                    <a:pt x="338" y="495"/>
                  </a:lnTo>
                  <a:lnTo>
                    <a:pt x="338" y="495"/>
                  </a:lnTo>
                  <a:lnTo>
                    <a:pt x="338" y="492"/>
                  </a:lnTo>
                  <a:lnTo>
                    <a:pt x="338" y="492"/>
                  </a:lnTo>
                  <a:lnTo>
                    <a:pt x="338" y="492"/>
                  </a:lnTo>
                  <a:lnTo>
                    <a:pt x="341" y="492"/>
                  </a:lnTo>
                  <a:lnTo>
                    <a:pt x="338" y="490"/>
                  </a:lnTo>
                  <a:lnTo>
                    <a:pt x="341" y="487"/>
                  </a:lnTo>
                  <a:lnTo>
                    <a:pt x="343" y="487"/>
                  </a:lnTo>
                  <a:lnTo>
                    <a:pt x="346" y="485"/>
                  </a:lnTo>
                  <a:lnTo>
                    <a:pt x="348" y="480"/>
                  </a:lnTo>
                  <a:lnTo>
                    <a:pt x="350" y="478"/>
                  </a:lnTo>
                  <a:lnTo>
                    <a:pt x="350" y="478"/>
                  </a:lnTo>
                  <a:lnTo>
                    <a:pt x="350" y="476"/>
                  </a:lnTo>
                  <a:lnTo>
                    <a:pt x="353" y="476"/>
                  </a:lnTo>
                  <a:lnTo>
                    <a:pt x="353" y="476"/>
                  </a:lnTo>
                  <a:lnTo>
                    <a:pt x="353" y="473"/>
                  </a:lnTo>
                  <a:lnTo>
                    <a:pt x="353" y="473"/>
                  </a:lnTo>
                  <a:lnTo>
                    <a:pt x="353" y="473"/>
                  </a:lnTo>
                  <a:lnTo>
                    <a:pt x="353" y="471"/>
                  </a:lnTo>
                  <a:lnTo>
                    <a:pt x="357" y="469"/>
                  </a:lnTo>
                  <a:lnTo>
                    <a:pt x="357" y="469"/>
                  </a:lnTo>
                  <a:lnTo>
                    <a:pt x="360" y="469"/>
                  </a:lnTo>
                  <a:lnTo>
                    <a:pt x="360" y="469"/>
                  </a:lnTo>
                  <a:lnTo>
                    <a:pt x="362" y="466"/>
                  </a:lnTo>
                  <a:lnTo>
                    <a:pt x="364" y="464"/>
                  </a:lnTo>
                  <a:lnTo>
                    <a:pt x="364" y="464"/>
                  </a:lnTo>
                  <a:lnTo>
                    <a:pt x="364" y="464"/>
                  </a:lnTo>
                  <a:lnTo>
                    <a:pt x="364" y="461"/>
                  </a:lnTo>
                  <a:lnTo>
                    <a:pt x="367" y="461"/>
                  </a:lnTo>
                  <a:lnTo>
                    <a:pt x="369" y="461"/>
                  </a:lnTo>
                  <a:lnTo>
                    <a:pt x="369" y="459"/>
                  </a:lnTo>
                  <a:lnTo>
                    <a:pt x="372" y="459"/>
                  </a:lnTo>
                  <a:lnTo>
                    <a:pt x="372" y="459"/>
                  </a:lnTo>
                  <a:lnTo>
                    <a:pt x="372" y="459"/>
                  </a:lnTo>
                  <a:lnTo>
                    <a:pt x="372" y="459"/>
                  </a:lnTo>
                  <a:lnTo>
                    <a:pt x="374" y="459"/>
                  </a:lnTo>
                  <a:lnTo>
                    <a:pt x="374" y="457"/>
                  </a:lnTo>
                  <a:lnTo>
                    <a:pt x="374" y="457"/>
                  </a:lnTo>
                  <a:lnTo>
                    <a:pt x="376" y="457"/>
                  </a:lnTo>
                  <a:lnTo>
                    <a:pt x="376" y="457"/>
                  </a:lnTo>
                  <a:lnTo>
                    <a:pt x="379" y="457"/>
                  </a:lnTo>
                  <a:lnTo>
                    <a:pt x="379" y="457"/>
                  </a:lnTo>
                  <a:lnTo>
                    <a:pt x="381" y="454"/>
                  </a:lnTo>
                  <a:lnTo>
                    <a:pt x="381" y="454"/>
                  </a:lnTo>
                  <a:lnTo>
                    <a:pt x="383" y="452"/>
                  </a:lnTo>
                  <a:lnTo>
                    <a:pt x="383" y="452"/>
                  </a:lnTo>
                  <a:lnTo>
                    <a:pt x="381" y="454"/>
                  </a:lnTo>
                  <a:lnTo>
                    <a:pt x="381" y="454"/>
                  </a:lnTo>
                  <a:lnTo>
                    <a:pt x="381" y="452"/>
                  </a:lnTo>
                  <a:lnTo>
                    <a:pt x="381" y="452"/>
                  </a:lnTo>
                  <a:lnTo>
                    <a:pt x="381" y="452"/>
                  </a:lnTo>
                  <a:lnTo>
                    <a:pt x="381" y="452"/>
                  </a:lnTo>
                  <a:lnTo>
                    <a:pt x="381" y="452"/>
                  </a:lnTo>
                  <a:lnTo>
                    <a:pt x="381" y="452"/>
                  </a:lnTo>
                  <a:lnTo>
                    <a:pt x="381" y="452"/>
                  </a:lnTo>
                  <a:lnTo>
                    <a:pt x="383" y="450"/>
                  </a:lnTo>
                  <a:lnTo>
                    <a:pt x="383" y="450"/>
                  </a:lnTo>
                  <a:lnTo>
                    <a:pt x="383" y="450"/>
                  </a:lnTo>
                  <a:lnTo>
                    <a:pt x="386" y="450"/>
                  </a:lnTo>
                  <a:lnTo>
                    <a:pt x="386" y="450"/>
                  </a:lnTo>
                  <a:lnTo>
                    <a:pt x="386" y="450"/>
                  </a:lnTo>
                  <a:lnTo>
                    <a:pt x="386" y="452"/>
                  </a:lnTo>
                  <a:lnTo>
                    <a:pt x="386" y="452"/>
                  </a:lnTo>
                  <a:lnTo>
                    <a:pt x="386" y="452"/>
                  </a:lnTo>
                  <a:lnTo>
                    <a:pt x="386" y="452"/>
                  </a:lnTo>
                  <a:lnTo>
                    <a:pt x="391" y="452"/>
                  </a:lnTo>
                  <a:lnTo>
                    <a:pt x="393" y="450"/>
                  </a:lnTo>
                  <a:lnTo>
                    <a:pt x="393" y="450"/>
                  </a:lnTo>
                  <a:lnTo>
                    <a:pt x="395" y="450"/>
                  </a:lnTo>
                  <a:lnTo>
                    <a:pt x="395" y="447"/>
                  </a:lnTo>
                  <a:lnTo>
                    <a:pt x="398" y="447"/>
                  </a:lnTo>
                  <a:lnTo>
                    <a:pt x="400" y="445"/>
                  </a:lnTo>
                  <a:lnTo>
                    <a:pt x="402" y="438"/>
                  </a:lnTo>
                  <a:lnTo>
                    <a:pt x="402" y="438"/>
                  </a:lnTo>
                  <a:lnTo>
                    <a:pt x="405" y="433"/>
                  </a:lnTo>
                  <a:lnTo>
                    <a:pt x="405" y="433"/>
                  </a:lnTo>
                  <a:lnTo>
                    <a:pt x="407" y="431"/>
                  </a:lnTo>
                  <a:lnTo>
                    <a:pt x="407" y="426"/>
                  </a:lnTo>
                  <a:lnTo>
                    <a:pt x="407" y="426"/>
                  </a:lnTo>
                  <a:lnTo>
                    <a:pt x="409" y="421"/>
                  </a:lnTo>
                  <a:lnTo>
                    <a:pt x="409" y="421"/>
                  </a:lnTo>
                  <a:lnTo>
                    <a:pt x="409" y="419"/>
                  </a:lnTo>
                  <a:lnTo>
                    <a:pt x="409" y="419"/>
                  </a:lnTo>
                  <a:lnTo>
                    <a:pt x="412" y="416"/>
                  </a:lnTo>
                  <a:lnTo>
                    <a:pt x="412" y="416"/>
                  </a:lnTo>
                  <a:lnTo>
                    <a:pt x="414" y="416"/>
                  </a:lnTo>
                  <a:lnTo>
                    <a:pt x="414" y="414"/>
                  </a:lnTo>
                  <a:lnTo>
                    <a:pt x="419" y="412"/>
                  </a:lnTo>
                  <a:lnTo>
                    <a:pt x="419" y="409"/>
                  </a:lnTo>
                  <a:lnTo>
                    <a:pt x="419" y="409"/>
                  </a:lnTo>
                  <a:lnTo>
                    <a:pt x="419" y="409"/>
                  </a:lnTo>
                  <a:lnTo>
                    <a:pt x="419" y="409"/>
                  </a:lnTo>
                  <a:lnTo>
                    <a:pt x="419" y="407"/>
                  </a:lnTo>
                  <a:lnTo>
                    <a:pt x="421" y="407"/>
                  </a:lnTo>
                  <a:lnTo>
                    <a:pt x="421" y="407"/>
                  </a:lnTo>
                  <a:lnTo>
                    <a:pt x="424" y="407"/>
                  </a:lnTo>
                  <a:lnTo>
                    <a:pt x="424" y="407"/>
                  </a:lnTo>
                  <a:lnTo>
                    <a:pt x="426" y="409"/>
                  </a:lnTo>
                  <a:lnTo>
                    <a:pt x="426" y="409"/>
                  </a:lnTo>
                  <a:lnTo>
                    <a:pt x="426" y="409"/>
                  </a:lnTo>
                  <a:lnTo>
                    <a:pt x="428" y="409"/>
                  </a:lnTo>
                  <a:lnTo>
                    <a:pt x="428" y="407"/>
                  </a:lnTo>
                  <a:lnTo>
                    <a:pt x="428" y="407"/>
                  </a:lnTo>
                  <a:lnTo>
                    <a:pt x="426" y="405"/>
                  </a:lnTo>
                  <a:lnTo>
                    <a:pt x="426" y="405"/>
                  </a:lnTo>
                  <a:lnTo>
                    <a:pt x="426" y="405"/>
                  </a:lnTo>
                  <a:lnTo>
                    <a:pt x="426" y="405"/>
                  </a:lnTo>
                  <a:lnTo>
                    <a:pt x="428" y="402"/>
                  </a:lnTo>
                  <a:lnTo>
                    <a:pt x="428" y="402"/>
                  </a:lnTo>
                  <a:lnTo>
                    <a:pt x="428" y="405"/>
                  </a:lnTo>
                  <a:lnTo>
                    <a:pt x="428" y="405"/>
                  </a:lnTo>
                  <a:lnTo>
                    <a:pt x="428" y="402"/>
                  </a:lnTo>
                  <a:lnTo>
                    <a:pt x="428" y="402"/>
                  </a:lnTo>
                  <a:lnTo>
                    <a:pt x="431" y="400"/>
                  </a:lnTo>
                  <a:lnTo>
                    <a:pt x="431" y="400"/>
                  </a:lnTo>
                  <a:lnTo>
                    <a:pt x="431" y="400"/>
                  </a:lnTo>
                  <a:lnTo>
                    <a:pt x="431" y="395"/>
                  </a:lnTo>
                  <a:lnTo>
                    <a:pt x="431" y="393"/>
                  </a:lnTo>
                  <a:lnTo>
                    <a:pt x="431" y="393"/>
                  </a:lnTo>
                  <a:lnTo>
                    <a:pt x="431" y="393"/>
                  </a:lnTo>
                  <a:lnTo>
                    <a:pt x="428" y="390"/>
                  </a:lnTo>
                  <a:lnTo>
                    <a:pt x="428" y="390"/>
                  </a:lnTo>
                  <a:lnTo>
                    <a:pt x="428" y="390"/>
                  </a:lnTo>
                  <a:lnTo>
                    <a:pt x="428" y="388"/>
                  </a:lnTo>
                  <a:lnTo>
                    <a:pt x="428" y="386"/>
                  </a:lnTo>
                  <a:lnTo>
                    <a:pt x="428" y="386"/>
                  </a:lnTo>
                  <a:lnTo>
                    <a:pt x="428" y="383"/>
                  </a:lnTo>
                  <a:lnTo>
                    <a:pt x="428" y="383"/>
                  </a:lnTo>
                  <a:lnTo>
                    <a:pt x="428" y="381"/>
                  </a:lnTo>
                  <a:lnTo>
                    <a:pt x="428" y="381"/>
                  </a:lnTo>
                  <a:lnTo>
                    <a:pt x="431" y="381"/>
                  </a:lnTo>
                  <a:lnTo>
                    <a:pt x="431" y="381"/>
                  </a:lnTo>
                  <a:lnTo>
                    <a:pt x="431" y="383"/>
                  </a:lnTo>
                  <a:lnTo>
                    <a:pt x="431" y="383"/>
                  </a:lnTo>
                  <a:lnTo>
                    <a:pt x="431" y="383"/>
                  </a:lnTo>
                  <a:lnTo>
                    <a:pt x="431" y="383"/>
                  </a:lnTo>
                  <a:lnTo>
                    <a:pt x="431" y="383"/>
                  </a:lnTo>
                  <a:lnTo>
                    <a:pt x="433" y="383"/>
                  </a:lnTo>
                  <a:lnTo>
                    <a:pt x="431" y="383"/>
                  </a:lnTo>
                  <a:lnTo>
                    <a:pt x="431" y="386"/>
                  </a:lnTo>
                  <a:lnTo>
                    <a:pt x="431" y="386"/>
                  </a:lnTo>
                  <a:lnTo>
                    <a:pt x="431" y="386"/>
                  </a:lnTo>
                  <a:lnTo>
                    <a:pt x="433" y="388"/>
                  </a:lnTo>
                  <a:lnTo>
                    <a:pt x="433" y="388"/>
                  </a:lnTo>
                  <a:lnTo>
                    <a:pt x="433" y="388"/>
                  </a:lnTo>
                  <a:lnTo>
                    <a:pt x="433" y="390"/>
                  </a:lnTo>
                  <a:lnTo>
                    <a:pt x="433" y="390"/>
                  </a:lnTo>
                  <a:lnTo>
                    <a:pt x="433" y="390"/>
                  </a:lnTo>
                  <a:lnTo>
                    <a:pt x="433" y="390"/>
                  </a:lnTo>
                  <a:lnTo>
                    <a:pt x="433" y="390"/>
                  </a:lnTo>
                  <a:lnTo>
                    <a:pt x="433" y="390"/>
                  </a:lnTo>
                  <a:lnTo>
                    <a:pt x="433" y="390"/>
                  </a:lnTo>
                  <a:lnTo>
                    <a:pt x="433" y="390"/>
                  </a:lnTo>
                  <a:lnTo>
                    <a:pt x="433" y="390"/>
                  </a:lnTo>
                  <a:lnTo>
                    <a:pt x="435" y="393"/>
                  </a:lnTo>
                  <a:lnTo>
                    <a:pt x="435" y="393"/>
                  </a:lnTo>
                  <a:lnTo>
                    <a:pt x="435" y="393"/>
                  </a:lnTo>
                  <a:lnTo>
                    <a:pt x="435" y="393"/>
                  </a:lnTo>
                  <a:lnTo>
                    <a:pt x="438" y="395"/>
                  </a:lnTo>
                  <a:lnTo>
                    <a:pt x="435" y="395"/>
                  </a:lnTo>
                  <a:lnTo>
                    <a:pt x="435" y="395"/>
                  </a:lnTo>
                  <a:lnTo>
                    <a:pt x="435" y="398"/>
                  </a:lnTo>
                  <a:lnTo>
                    <a:pt x="435" y="409"/>
                  </a:lnTo>
                  <a:lnTo>
                    <a:pt x="438" y="409"/>
                  </a:lnTo>
                  <a:lnTo>
                    <a:pt x="438" y="409"/>
                  </a:lnTo>
                  <a:lnTo>
                    <a:pt x="438" y="409"/>
                  </a:lnTo>
                  <a:lnTo>
                    <a:pt x="438" y="409"/>
                  </a:lnTo>
                  <a:lnTo>
                    <a:pt x="440" y="409"/>
                  </a:lnTo>
                  <a:lnTo>
                    <a:pt x="440" y="412"/>
                  </a:lnTo>
                  <a:lnTo>
                    <a:pt x="440" y="412"/>
                  </a:lnTo>
                  <a:lnTo>
                    <a:pt x="440" y="412"/>
                  </a:lnTo>
                  <a:lnTo>
                    <a:pt x="440" y="414"/>
                  </a:lnTo>
                  <a:lnTo>
                    <a:pt x="440" y="414"/>
                  </a:lnTo>
                  <a:lnTo>
                    <a:pt x="440" y="416"/>
                  </a:lnTo>
                  <a:lnTo>
                    <a:pt x="440" y="416"/>
                  </a:lnTo>
                  <a:lnTo>
                    <a:pt x="440" y="416"/>
                  </a:lnTo>
                  <a:lnTo>
                    <a:pt x="440" y="416"/>
                  </a:lnTo>
                  <a:lnTo>
                    <a:pt x="440" y="416"/>
                  </a:lnTo>
                  <a:lnTo>
                    <a:pt x="440" y="416"/>
                  </a:lnTo>
                  <a:lnTo>
                    <a:pt x="438" y="416"/>
                  </a:lnTo>
                  <a:lnTo>
                    <a:pt x="438" y="416"/>
                  </a:lnTo>
                  <a:lnTo>
                    <a:pt x="438" y="416"/>
                  </a:lnTo>
                  <a:lnTo>
                    <a:pt x="438" y="416"/>
                  </a:lnTo>
                  <a:lnTo>
                    <a:pt x="438" y="416"/>
                  </a:lnTo>
                  <a:lnTo>
                    <a:pt x="435" y="416"/>
                  </a:lnTo>
                  <a:lnTo>
                    <a:pt x="435" y="416"/>
                  </a:lnTo>
                  <a:lnTo>
                    <a:pt x="435" y="416"/>
                  </a:lnTo>
                  <a:lnTo>
                    <a:pt x="435" y="416"/>
                  </a:lnTo>
                  <a:lnTo>
                    <a:pt x="433" y="419"/>
                  </a:lnTo>
                  <a:lnTo>
                    <a:pt x="431" y="419"/>
                  </a:lnTo>
                  <a:lnTo>
                    <a:pt x="431" y="421"/>
                  </a:lnTo>
                  <a:lnTo>
                    <a:pt x="428" y="421"/>
                  </a:lnTo>
                  <a:lnTo>
                    <a:pt x="428" y="424"/>
                  </a:lnTo>
                  <a:lnTo>
                    <a:pt x="428" y="424"/>
                  </a:lnTo>
                  <a:lnTo>
                    <a:pt x="428" y="426"/>
                  </a:lnTo>
                  <a:lnTo>
                    <a:pt x="428" y="428"/>
                  </a:lnTo>
                  <a:lnTo>
                    <a:pt x="431" y="428"/>
                  </a:lnTo>
                  <a:lnTo>
                    <a:pt x="431" y="431"/>
                  </a:lnTo>
                  <a:lnTo>
                    <a:pt x="431" y="431"/>
                  </a:lnTo>
                  <a:lnTo>
                    <a:pt x="431" y="433"/>
                  </a:lnTo>
                  <a:lnTo>
                    <a:pt x="431" y="433"/>
                  </a:lnTo>
                  <a:lnTo>
                    <a:pt x="431" y="433"/>
                  </a:lnTo>
                  <a:lnTo>
                    <a:pt x="431" y="435"/>
                  </a:lnTo>
                  <a:lnTo>
                    <a:pt x="431" y="435"/>
                  </a:lnTo>
                  <a:lnTo>
                    <a:pt x="433" y="438"/>
                  </a:lnTo>
                  <a:lnTo>
                    <a:pt x="433" y="438"/>
                  </a:lnTo>
                  <a:lnTo>
                    <a:pt x="433" y="440"/>
                  </a:lnTo>
                  <a:lnTo>
                    <a:pt x="433" y="440"/>
                  </a:lnTo>
                  <a:lnTo>
                    <a:pt x="433" y="443"/>
                  </a:lnTo>
                  <a:lnTo>
                    <a:pt x="433" y="445"/>
                  </a:lnTo>
                  <a:lnTo>
                    <a:pt x="433" y="445"/>
                  </a:lnTo>
                  <a:lnTo>
                    <a:pt x="431" y="445"/>
                  </a:lnTo>
                  <a:lnTo>
                    <a:pt x="431" y="445"/>
                  </a:lnTo>
                  <a:lnTo>
                    <a:pt x="431" y="445"/>
                  </a:lnTo>
                  <a:lnTo>
                    <a:pt x="431" y="443"/>
                  </a:lnTo>
                  <a:lnTo>
                    <a:pt x="431" y="445"/>
                  </a:lnTo>
                  <a:lnTo>
                    <a:pt x="428" y="445"/>
                  </a:lnTo>
                  <a:lnTo>
                    <a:pt x="426" y="450"/>
                  </a:lnTo>
                  <a:lnTo>
                    <a:pt x="426" y="450"/>
                  </a:lnTo>
                  <a:lnTo>
                    <a:pt x="424" y="450"/>
                  </a:lnTo>
                  <a:lnTo>
                    <a:pt x="424" y="452"/>
                  </a:lnTo>
                  <a:lnTo>
                    <a:pt x="421" y="454"/>
                  </a:lnTo>
                  <a:lnTo>
                    <a:pt x="419" y="454"/>
                  </a:lnTo>
                  <a:lnTo>
                    <a:pt x="417" y="457"/>
                  </a:lnTo>
                  <a:lnTo>
                    <a:pt x="417" y="459"/>
                  </a:lnTo>
                  <a:lnTo>
                    <a:pt x="417" y="459"/>
                  </a:lnTo>
                  <a:lnTo>
                    <a:pt x="414" y="461"/>
                  </a:lnTo>
                  <a:lnTo>
                    <a:pt x="414" y="461"/>
                  </a:lnTo>
                  <a:lnTo>
                    <a:pt x="414" y="461"/>
                  </a:lnTo>
                  <a:lnTo>
                    <a:pt x="417" y="461"/>
                  </a:lnTo>
                  <a:lnTo>
                    <a:pt x="417" y="461"/>
                  </a:lnTo>
                  <a:lnTo>
                    <a:pt x="417" y="464"/>
                  </a:lnTo>
                  <a:lnTo>
                    <a:pt x="417" y="464"/>
                  </a:lnTo>
                  <a:lnTo>
                    <a:pt x="414" y="464"/>
                  </a:lnTo>
                  <a:lnTo>
                    <a:pt x="414" y="464"/>
                  </a:lnTo>
                  <a:lnTo>
                    <a:pt x="412" y="466"/>
                  </a:lnTo>
                  <a:lnTo>
                    <a:pt x="412" y="466"/>
                  </a:lnTo>
                  <a:lnTo>
                    <a:pt x="412" y="469"/>
                  </a:lnTo>
                  <a:lnTo>
                    <a:pt x="409" y="469"/>
                  </a:lnTo>
                  <a:lnTo>
                    <a:pt x="409" y="469"/>
                  </a:lnTo>
                  <a:lnTo>
                    <a:pt x="412" y="469"/>
                  </a:lnTo>
                  <a:lnTo>
                    <a:pt x="412" y="471"/>
                  </a:lnTo>
                  <a:lnTo>
                    <a:pt x="412" y="471"/>
                  </a:lnTo>
                  <a:lnTo>
                    <a:pt x="412" y="471"/>
                  </a:lnTo>
                  <a:lnTo>
                    <a:pt x="412" y="473"/>
                  </a:lnTo>
                  <a:lnTo>
                    <a:pt x="409" y="476"/>
                  </a:lnTo>
                  <a:lnTo>
                    <a:pt x="409" y="476"/>
                  </a:lnTo>
                  <a:lnTo>
                    <a:pt x="407" y="476"/>
                  </a:lnTo>
                  <a:lnTo>
                    <a:pt x="407" y="476"/>
                  </a:lnTo>
                  <a:lnTo>
                    <a:pt x="407" y="476"/>
                  </a:lnTo>
                  <a:lnTo>
                    <a:pt x="407" y="476"/>
                  </a:lnTo>
                  <a:lnTo>
                    <a:pt x="405" y="476"/>
                  </a:lnTo>
                  <a:lnTo>
                    <a:pt x="405" y="478"/>
                  </a:lnTo>
                  <a:lnTo>
                    <a:pt x="407" y="478"/>
                  </a:lnTo>
                  <a:lnTo>
                    <a:pt x="407" y="480"/>
                  </a:lnTo>
                  <a:lnTo>
                    <a:pt x="407" y="483"/>
                  </a:lnTo>
                  <a:lnTo>
                    <a:pt x="407" y="483"/>
                  </a:lnTo>
                  <a:lnTo>
                    <a:pt x="407" y="485"/>
                  </a:lnTo>
                  <a:lnTo>
                    <a:pt x="407" y="487"/>
                  </a:lnTo>
                  <a:lnTo>
                    <a:pt x="405" y="490"/>
                  </a:lnTo>
                  <a:lnTo>
                    <a:pt x="405" y="490"/>
                  </a:lnTo>
                  <a:lnTo>
                    <a:pt x="405" y="492"/>
                  </a:lnTo>
                  <a:lnTo>
                    <a:pt x="405" y="492"/>
                  </a:lnTo>
                  <a:lnTo>
                    <a:pt x="405" y="492"/>
                  </a:lnTo>
                  <a:lnTo>
                    <a:pt x="405" y="492"/>
                  </a:lnTo>
                  <a:lnTo>
                    <a:pt x="405" y="492"/>
                  </a:lnTo>
                  <a:lnTo>
                    <a:pt x="405" y="492"/>
                  </a:lnTo>
                  <a:lnTo>
                    <a:pt x="402" y="495"/>
                  </a:lnTo>
                  <a:lnTo>
                    <a:pt x="402" y="495"/>
                  </a:lnTo>
                  <a:lnTo>
                    <a:pt x="402" y="495"/>
                  </a:lnTo>
                  <a:lnTo>
                    <a:pt x="405" y="495"/>
                  </a:lnTo>
                  <a:lnTo>
                    <a:pt x="405" y="495"/>
                  </a:lnTo>
                  <a:lnTo>
                    <a:pt x="405" y="495"/>
                  </a:lnTo>
                  <a:lnTo>
                    <a:pt x="405" y="497"/>
                  </a:lnTo>
                  <a:lnTo>
                    <a:pt x="405" y="499"/>
                  </a:lnTo>
                  <a:lnTo>
                    <a:pt x="405" y="499"/>
                  </a:lnTo>
                  <a:lnTo>
                    <a:pt x="405" y="502"/>
                  </a:lnTo>
                  <a:lnTo>
                    <a:pt x="407" y="504"/>
                  </a:lnTo>
                  <a:lnTo>
                    <a:pt x="405" y="509"/>
                  </a:lnTo>
                  <a:lnTo>
                    <a:pt x="405" y="511"/>
                  </a:lnTo>
                  <a:lnTo>
                    <a:pt x="405" y="511"/>
                  </a:lnTo>
                  <a:lnTo>
                    <a:pt x="405" y="514"/>
                  </a:lnTo>
                  <a:lnTo>
                    <a:pt x="405" y="514"/>
                  </a:lnTo>
                  <a:lnTo>
                    <a:pt x="402" y="516"/>
                  </a:lnTo>
                  <a:lnTo>
                    <a:pt x="402" y="518"/>
                  </a:lnTo>
                  <a:lnTo>
                    <a:pt x="402" y="521"/>
                  </a:lnTo>
                  <a:lnTo>
                    <a:pt x="402" y="523"/>
                  </a:lnTo>
                  <a:lnTo>
                    <a:pt x="400" y="523"/>
                  </a:lnTo>
                  <a:lnTo>
                    <a:pt x="398" y="523"/>
                  </a:lnTo>
                  <a:lnTo>
                    <a:pt x="398" y="523"/>
                  </a:lnTo>
                  <a:lnTo>
                    <a:pt x="398" y="523"/>
                  </a:lnTo>
                  <a:lnTo>
                    <a:pt x="395" y="523"/>
                  </a:lnTo>
                  <a:lnTo>
                    <a:pt x="395" y="523"/>
                  </a:lnTo>
                  <a:lnTo>
                    <a:pt x="393" y="521"/>
                  </a:lnTo>
                  <a:lnTo>
                    <a:pt x="393" y="521"/>
                  </a:lnTo>
                  <a:lnTo>
                    <a:pt x="391" y="521"/>
                  </a:lnTo>
                  <a:lnTo>
                    <a:pt x="386" y="523"/>
                  </a:lnTo>
                  <a:lnTo>
                    <a:pt x="383" y="523"/>
                  </a:lnTo>
                  <a:lnTo>
                    <a:pt x="381" y="521"/>
                  </a:lnTo>
                  <a:lnTo>
                    <a:pt x="381" y="521"/>
                  </a:lnTo>
                  <a:lnTo>
                    <a:pt x="381" y="523"/>
                  </a:lnTo>
                  <a:lnTo>
                    <a:pt x="379" y="525"/>
                  </a:lnTo>
                  <a:lnTo>
                    <a:pt x="379" y="525"/>
                  </a:lnTo>
                  <a:lnTo>
                    <a:pt x="379" y="525"/>
                  </a:lnTo>
                  <a:lnTo>
                    <a:pt x="376" y="528"/>
                  </a:lnTo>
                  <a:lnTo>
                    <a:pt x="376" y="528"/>
                  </a:lnTo>
                  <a:lnTo>
                    <a:pt x="376" y="530"/>
                  </a:lnTo>
                  <a:lnTo>
                    <a:pt x="376" y="530"/>
                  </a:lnTo>
                  <a:lnTo>
                    <a:pt x="376" y="530"/>
                  </a:lnTo>
                  <a:lnTo>
                    <a:pt x="376" y="532"/>
                  </a:lnTo>
                  <a:lnTo>
                    <a:pt x="376" y="532"/>
                  </a:lnTo>
                  <a:lnTo>
                    <a:pt x="376" y="535"/>
                  </a:lnTo>
                  <a:lnTo>
                    <a:pt x="376" y="535"/>
                  </a:lnTo>
                  <a:lnTo>
                    <a:pt x="374" y="535"/>
                  </a:lnTo>
                  <a:lnTo>
                    <a:pt x="374" y="537"/>
                  </a:lnTo>
                  <a:lnTo>
                    <a:pt x="374" y="537"/>
                  </a:lnTo>
                  <a:lnTo>
                    <a:pt x="374" y="537"/>
                  </a:lnTo>
                  <a:lnTo>
                    <a:pt x="374" y="537"/>
                  </a:lnTo>
                  <a:lnTo>
                    <a:pt x="374" y="537"/>
                  </a:lnTo>
                  <a:lnTo>
                    <a:pt x="372" y="540"/>
                  </a:lnTo>
                  <a:lnTo>
                    <a:pt x="372" y="540"/>
                  </a:lnTo>
                  <a:lnTo>
                    <a:pt x="372" y="540"/>
                  </a:lnTo>
                  <a:lnTo>
                    <a:pt x="369" y="542"/>
                  </a:lnTo>
                  <a:lnTo>
                    <a:pt x="369" y="542"/>
                  </a:lnTo>
                  <a:lnTo>
                    <a:pt x="369" y="542"/>
                  </a:lnTo>
                  <a:lnTo>
                    <a:pt x="372" y="542"/>
                  </a:lnTo>
                  <a:lnTo>
                    <a:pt x="372" y="542"/>
                  </a:lnTo>
                  <a:lnTo>
                    <a:pt x="372" y="544"/>
                  </a:lnTo>
                  <a:lnTo>
                    <a:pt x="374" y="544"/>
                  </a:lnTo>
                  <a:lnTo>
                    <a:pt x="376" y="544"/>
                  </a:lnTo>
                  <a:lnTo>
                    <a:pt x="376" y="542"/>
                  </a:lnTo>
                  <a:lnTo>
                    <a:pt x="381" y="540"/>
                  </a:lnTo>
                  <a:lnTo>
                    <a:pt x="381" y="540"/>
                  </a:lnTo>
                  <a:lnTo>
                    <a:pt x="383" y="542"/>
                  </a:lnTo>
                  <a:lnTo>
                    <a:pt x="386" y="542"/>
                  </a:lnTo>
                  <a:lnTo>
                    <a:pt x="388" y="540"/>
                  </a:lnTo>
                  <a:lnTo>
                    <a:pt x="388" y="540"/>
                  </a:lnTo>
                  <a:lnTo>
                    <a:pt x="391" y="537"/>
                  </a:lnTo>
                  <a:lnTo>
                    <a:pt x="391" y="537"/>
                  </a:lnTo>
                  <a:lnTo>
                    <a:pt x="395" y="537"/>
                  </a:lnTo>
                  <a:lnTo>
                    <a:pt x="395" y="537"/>
                  </a:lnTo>
                  <a:lnTo>
                    <a:pt x="398" y="535"/>
                  </a:lnTo>
                  <a:lnTo>
                    <a:pt x="398" y="535"/>
                  </a:lnTo>
                  <a:lnTo>
                    <a:pt x="400" y="535"/>
                  </a:lnTo>
                  <a:lnTo>
                    <a:pt x="400" y="532"/>
                  </a:lnTo>
                  <a:lnTo>
                    <a:pt x="402" y="535"/>
                  </a:lnTo>
                  <a:lnTo>
                    <a:pt x="402" y="535"/>
                  </a:lnTo>
                  <a:lnTo>
                    <a:pt x="402" y="535"/>
                  </a:lnTo>
                  <a:lnTo>
                    <a:pt x="405" y="535"/>
                  </a:lnTo>
                  <a:lnTo>
                    <a:pt x="405" y="535"/>
                  </a:lnTo>
                  <a:lnTo>
                    <a:pt x="405" y="535"/>
                  </a:lnTo>
                  <a:lnTo>
                    <a:pt x="407" y="535"/>
                  </a:lnTo>
                  <a:lnTo>
                    <a:pt x="409" y="537"/>
                  </a:lnTo>
                  <a:lnTo>
                    <a:pt x="412" y="537"/>
                  </a:lnTo>
                  <a:lnTo>
                    <a:pt x="412" y="537"/>
                  </a:lnTo>
                  <a:lnTo>
                    <a:pt x="412" y="537"/>
                  </a:lnTo>
                  <a:lnTo>
                    <a:pt x="414" y="535"/>
                  </a:lnTo>
                  <a:lnTo>
                    <a:pt x="414" y="535"/>
                  </a:lnTo>
                  <a:lnTo>
                    <a:pt x="414" y="535"/>
                  </a:lnTo>
                  <a:lnTo>
                    <a:pt x="414" y="535"/>
                  </a:lnTo>
                  <a:lnTo>
                    <a:pt x="417" y="532"/>
                  </a:lnTo>
                  <a:lnTo>
                    <a:pt x="414" y="530"/>
                  </a:lnTo>
                  <a:lnTo>
                    <a:pt x="417" y="530"/>
                  </a:lnTo>
                  <a:lnTo>
                    <a:pt x="417" y="528"/>
                  </a:lnTo>
                  <a:lnTo>
                    <a:pt x="417" y="528"/>
                  </a:lnTo>
                  <a:lnTo>
                    <a:pt x="417" y="525"/>
                  </a:lnTo>
                  <a:lnTo>
                    <a:pt x="419" y="523"/>
                  </a:lnTo>
                  <a:lnTo>
                    <a:pt x="419" y="518"/>
                  </a:lnTo>
                  <a:lnTo>
                    <a:pt x="419" y="518"/>
                  </a:lnTo>
                  <a:lnTo>
                    <a:pt x="419" y="518"/>
                  </a:lnTo>
                  <a:lnTo>
                    <a:pt x="421" y="516"/>
                  </a:lnTo>
                  <a:lnTo>
                    <a:pt x="421" y="516"/>
                  </a:lnTo>
                  <a:lnTo>
                    <a:pt x="421" y="516"/>
                  </a:lnTo>
                  <a:lnTo>
                    <a:pt x="424" y="514"/>
                  </a:lnTo>
                  <a:lnTo>
                    <a:pt x="424" y="514"/>
                  </a:lnTo>
                  <a:lnTo>
                    <a:pt x="424" y="514"/>
                  </a:lnTo>
                  <a:lnTo>
                    <a:pt x="424" y="509"/>
                  </a:lnTo>
                  <a:lnTo>
                    <a:pt x="424" y="506"/>
                  </a:lnTo>
                  <a:lnTo>
                    <a:pt x="426" y="506"/>
                  </a:lnTo>
                  <a:lnTo>
                    <a:pt x="426" y="504"/>
                  </a:lnTo>
                  <a:lnTo>
                    <a:pt x="424" y="502"/>
                  </a:lnTo>
                  <a:lnTo>
                    <a:pt x="426" y="502"/>
                  </a:lnTo>
                  <a:lnTo>
                    <a:pt x="426" y="502"/>
                  </a:lnTo>
                  <a:lnTo>
                    <a:pt x="426" y="499"/>
                  </a:lnTo>
                  <a:lnTo>
                    <a:pt x="426" y="499"/>
                  </a:lnTo>
                  <a:lnTo>
                    <a:pt x="428" y="492"/>
                  </a:lnTo>
                  <a:lnTo>
                    <a:pt x="428" y="492"/>
                  </a:lnTo>
                  <a:lnTo>
                    <a:pt x="431" y="487"/>
                  </a:lnTo>
                  <a:lnTo>
                    <a:pt x="433" y="485"/>
                  </a:lnTo>
                  <a:lnTo>
                    <a:pt x="433" y="485"/>
                  </a:lnTo>
                  <a:lnTo>
                    <a:pt x="433" y="485"/>
                  </a:lnTo>
                  <a:lnTo>
                    <a:pt x="433" y="485"/>
                  </a:lnTo>
                  <a:lnTo>
                    <a:pt x="433" y="483"/>
                  </a:lnTo>
                  <a:lnTo>
                    <a:pt x="433" y="483"/>
                  </a:lnTo>
                  <a:lnTo>
                    <a:pt x="433" y="480"/>
                  </a:lnTo>
                  <a:lnTo>
                    <a:pt x="435" y="478"/>
                  </a:lnTo>
                  <a:lnTo>
                    <a:pt x="435" y="478"/>
                  </a:lnTo>
                  <a:lnTo>
                    <a:pt x="435" y="476"/>
                  </a:lnTo>
                  <a:lnTo>
                    <a:pt x="435" y="476"/>
                  </a:lnTo>
                  <a:lnTo>
                    <a:pt x="438" y="476"/>
                  </a:lnTo>
                  <a:lnTo>
                    <a:pt x="440" y="480"/>
                  </a:lnTo>
                  <a:lnTo>
                    <a:pt x="440" y="480"/>
                  </a:lnTo>
                  <a:lnTo>
                    <a:pt x="440" y="483"/>
                  </a:lnTo>
                  <a:lnTo>
                    <a:pt x="440" y="483"/>
                  </a:lnTo>
                  <a:lnTo>
                    <a:pt x="440" y="483"/>
                  </a:lnTo>
                  <a:lnTo>
                    <a:pt x="443" y="485"/>
                  </a:lnTo>
                  <a:lnTo>
                    <a:pt x="443" y="487"/>
                  </a:lnTo>
                  <a:lnTo>
                    <a:pt x="445" y="495"/>
                  </a:lnTo>
                  <a:lnTo>
                    <a:pt x="445" y="497"/>
                  </a:lnTo>
                  <a:lnTo>
                    <a:pt x="445" y="497"/>
                  </a:lnTo>
                  <a:lnTo>
                    <a:pt x="447" y="499"/>
                  </a:lnTo>
                  <a:lnTo>
                    <a:pt x="447" y="499"/>
                  </a:lnTo>
                  <a:lnTo>
                    <a:pt x="447" y="502"/>
                  </a:lnTo>
                  <a:lnTo>
                    <a:pt x="447" y="502"/>
                  </a:lnTo>
                  <a:lnTo>
                    <a:pt x="450" y="504"/>
                  </a:lnTo>
                  <a:lnTo>
                    <a:pt x="452" y="504"/>
                  </a:lnTo>
                  <a:lnTo>
                    <a:pt x="452" y="506"/>
                  </a:lnTo>
                  <a:lnTo>
                    <a:pt x="452" y="506"/>
                  </a:lnTo>
                  <a:lnTo>
                    <a:pt x="452" y="506"/>
                  </a:lnTo>
                  <a:lnTo>
                    <a:pt x="452" y="506"/>
                  </a:lnTo>
                  <a:lnTo>
                    <a:pt x="452" y="509"/>
                  </a:lnTo>
                  <a:lnTo>
                    <a:pt x="452" y="509"/>
                  </a:lnTo>
                  <a:lnTo>
                    <a:pt x="452" y="509"/>
                  </a:lnTo>
                  <a:lnTo>
                    <a:pt x="454" y="509"/>
                  </a:lnTo>
                  <a:lnTo>
                    <a:pt x="454" y="509"/>
                  </a:lnTo>
                  <a:lnTo>
                    <a:pt x="454" y="511"/>
                  </a:lnTo>
                  <a:lnTo>
                    <a:pt x="454" y="511"/>
                  </a:lnTo>
                  <a:lnTo>
                    <a:pt x="454" y="511"/>
                  </a:lnTo>
                  <a:lnTo>
                    <a:pt x="457" y="511"/>
                  </a:lnTo>
                  <a:lnTo>
                    <a:pt x="457" y="514"/>
                  </a:lnTo>
                  <a:lnTo>
                    <a:pt x="457" y="514"/>
                  </a:lnTo>
                  <a:lnTo>
                    <a:pt x="457" y="516"/>
                  </a:lnTo>
                  <a:lnTo>
                    <a:pt x="454" y="514"/>
                  </a:lnTo>
                  <a:lnTo>
                    <a:pt x="454" y="514"/>
                  </a:lnTo>
                  <a:lnTo>
                    <a:pt x="454" y="514"/>
                  </a:lnTo>
                  <a:lnTo>
                    <a:pt x="454" y="514"/>
                  </a:lnTo>
                  <a:lnTo>
                    <a:pt x="452" y="518"/>
                  </a:lnTo>
                  <a:lnTo>
                    <a:pt x="452" y="521"/>
                  </a:lnTo>
                  <a:lnTo>
                    <a:pt x="452" y="525"/>
                  </a:lnTo>
                  <a:lnTo>
                    <a:pt x="452" y="530"/>
                  </a:lnTo>
                  <a:lnTo>
                    <a:pt x="452" y="530"/>
                  </a:lnTo>
                  <a:lnTo>
                    <a:pt x="450" y="532"/>
                  </a:lnTo>
                  <a:lnTo>
                    <a:pt x="450" y="532"/>
                  </a:lnTo>
                  <a:lnTo>
                    <a:pt x="450" y="537"/>
                  </a:lnTo>
                  <a:lnTo>
                    <a:pt x="450" y="537"/>
                  </a:lnTo>
                  <a:lnTo>
                    <a:pt x="450" y="537"/>
                  </a:lnTo>
                  <a:lnTo>
                    <a:pt x="450" y="540"/>
                  </a:lnTo>
                  <a:lnTo>
                    <a:pt x="450" y="540"/>
                  </a:lnTo>
                  <a:lnTo>
                    <a:pt x="450" y="540"/>
                  </a:lnTo>
                  <a:lnTo>
                    <a:pt x="450" y="542"/>
                  </a:lnTo>
                  <a:lnTo>
                    <a:pt x="450" y="542"/>
                  </a:lnTo>
                  <a:lnTo>
                    <a:pt x="450" y="542"/>
                  </a:lnTo>
                  <a:lnTo>
                    <a:pt x="447" y="542"/>
                  </a:lnTo>
                  <a:lnTo>
                    <a:pt x="447" y="544"/>
                  </a:lnTo>
                  <a:lnTo>
                    <a:pt x="447" y="547"/>
                  </a:lnTo>
                  <a:lnTo>
                    <a:pt x="447" y="547"/>
                  </a:lnTo>
                  <a:lnTo>
                    <a:pt x="447" y="547"/>
                  </a:lnTo>
                  <a:lnTo>
                    <a:pt x="445" y="549"/>
                  </a:lnTo>
                  <a:lnTo>
                    <a:pt x="445" y="549"/>
                  </a:lnTo>
                  <a:lnTo>
                    <a:pt x="445" y="549"/>
                  </a:lnTo>
                  <a:lnTo>
                    <a:pt x="443" y="549"/>
                  </a:lnTo>
                  <a:lnTo>
                    <a:pt x="443" y="551"/>
                  </a:lnTo>
                  <a:lnTo>
                    <a:pt x="440" y="554"/>
                  </a:lnTo>
                  <a:lnTo>
                    <a:pt x="440" y="554"/>
                  </a:lnTo>
                  <a:lnTo>
                    <a:pt x="438" y="556"/>
                  </a:lnTo>
                  <a:lnTo>
                    <a:pt x="433" y="559"/>
                  </a:lnTo>
                  <a:lnTo>
                    <a:pt x="431" y="559"/>
                  </a:lnTo>
                  <a:lnTo>
                    <a:pt x="431" y="561"/>
                  </a:lnTo>
                  <a:lnTo>
                    <a:pt x="431" y="561"/>
                  </a:lnTo>
                  <a:lnTo>
                    <a:pt x="431" y="563"/>
                  </a:lnTo>
                  <a:lnTo>
                    <a:pt x="431" y="563"/>
                  </a:lnTo>
                  <a:lnTo>
                    <a:pt x="431" y="563"/>
                  </a:lnTo>
                  <a:lnTo>
                    <a:pt x="433" y="566"/>
                  </a:lnTo>
                  <a:lnTo>
                    <a:pt x="433" y="566"/>
                  </a:lnTo>
                  <a:lnTo>
                    <a:pt x="433" y="566"/>
                  </a:lnTo>
                  <a:lnTo>
                    <a:pt x="435" y="566"/>
                  </a:lnTo>
                  <a:lnTo>
                    <a:pt x="435" y="566"/>
                  </a:lnTo>
                  <a:lnTo>
                    <a:pt x="438" y="566"/>
                  </a:lnTo>
                  <a:lnTo>
                    <a:pt x="438" y="566"/>
                  </a:lnTo>
                  <a:lnTo>
                    <a:pt x="438" y="566"/>
                  </a:lnTo>
                  <a:lnTo>
                    <a:pt x="445" y="566"/>
                  </a:lnTo>
                  <a:lnTo>
                    <a:pt x="450" y="566"/>
                  </a:lnTo>
                  <a:lnTo>
                    <a:pt x="452" y="563"/>
                  </a:lnTo>
                  <a:lnTo>
                    <a:pt x="454" y="563"/>
                  </a:lnTo>
                  <a:lnTo>
                    <a:pt x="454" y="563"/>
                  </a:lnTo>
                  <a:lnTo>
                    <a:pt x="454" y="561"/>
                  </a:lnTo>
                  <a:lnTo>
                    <a:pt x="457" y="561"/>
                  </a:lnTo>
                  <a:lnTo>
                    <a:pt x="457" y="561"/>
                  </a:lnTo>
                  <a:lnTo>
                    <a:pt x="462" y="559"/>
                  </a:lnTo>
                  <a:lnTo>
                    <a:pt x="464" y="559"/>
                  </a:lnTo>
                  <a:lnTo>
                    <a:pt x="464" y="559"/>
                  </a:lnTo>
                  <a:lnTo>
                    <a:pt x="466" y="561"/>
                  </a:lnTo>
                  <a:lnTo>
                    <a:pt x="466" y="561"/>
                  </a:lnTo>
                  <a:lnTo>
                    <a:pt x="469" y="561"/>
                  </a:lnTo>
                  <a:lnTo>
                    <a:pt x="469" y="559"/>
                  </a:lnTo>
                  <a:lnTo>
                    <a:pt x="469" y="559"/>
                  </a:lnTo>
                  <a:lnTo>
                    <a:pt x="469" y="559"/>
                  </a:lnTo>
                  <a:lnTo>
                    <a:pt x="471" y="561"/>
                  </a:lnTo>
                  <a:lnTo>
                    <a:pt x="471" y="561"/>
                  </a:lnTo>
                  <a:lnTo>
                    <a:pt x="473" y="559"/>
                  </a:lnTo>
                  <a:lnTo>
                    <a:pt x="473" y="559"/>
                  </a:lnTo>
                  <a:lnTo>
                    <a:pt x="473" y="559"/>
                  </a:lnTo>
                  <a:lnTo>
                    <a:pt x="473" y="559"/>
                  </a:lnTo>
                  <a:lnTo>
                    <a:pt x="473" y="559"/>
                  </a:lnTo>
                  <a:lnTo>
                    <a:pt x="471" y="559"/>
                  </a:lnTo>
                  <a:lnTo>
                    <a:pt x="471" y="559"/>
                  </a:lnTo>
                  <a:lnTo>
                    <a:pt x="471" y="559"/>
                  </a:lnTo>
                  <a:lnTo>
                    <a:pt x="471" y="559"/>
                  </a:lnTo>
                  <a:lnTo>
                    <a:pt x="469" y="556"/>
                  </a:lnTo>
                  <a:lnTo>
                    <a:pt x="469" y="556"/>
                  </a:lnTo>
                  <a:lnTo>
                    <a:pt x="466" y="556"/>
                  </a:lnTo>
                  <a:lnTo>
                    <a:pt x="464" y="556"/>
                  </a:lnTo>
                  <a:lnTo>
                    <a:pt x="464" y="556"/>
                  </a:lnTo>
                  <a:lnTo>
                    <a:pt x="464" y="556"/>
                  </a:lnTo>
                  <a:lnTo>
                    <a:pt x="469" y="554"/>
                  </a:lnTo>
                  <a:lnTo>
                    <a:pt x="469" y="554"/>
                  </a:lnTo>
                  <a:lnTo>
                    <a:pt x="469" y="556"/>
                  </a:lnTo>
                  <a:lnTo>
                    <a:pt x="469" y="556"/>
                  </a:lnTo>
                  <a:lnTo>
                    <a:pt x="471" y="556"/>
                  </a:lnTo>
                  <a:lnTo>
                    <a:pt x="473" y="556"/>
                  </a:lnTo>
                  <a:lnTo>
                    <a:pt x="473" y="559"/>
                  </a:lnTo>
                  <a:lnTo>
                    <a:pt x="473" y="559"/>
                  </a:lnTo>
                  <a:lnTo>
                    <a:pt x="476" y="559"/>
                  </a:lnTo>
                  <a:lnTo>
                    <a:pt x="476" y="556"/>
                  </a:lnTo>
                  <a:lnTo>
                    <a:pt x="476" y="556"/>
                  </a:lnTo>
                  <a:lnTo>
                    <a:pt x="476" y="556"/>
                  </a:lnTo>
                  <a:lnTo>
                    <a:pt x="473" y="556"/>
                  </a:lnTo>
                  <a:lnTo>
                    <a:pt x="471" y="554"/>
                  </a:lnTo>
                  <a:lnTo>
                    <a:pt x="471" y="554"/>
                  </a:lnTo>
                  <a:lnTo>
                    <a:pt x="473" y="551"/>
                  </a:lnTo>
                  <a:lnTo>
                    <a:pt x="473" y="551"/>
                  </a:lnTo>
                  <a:lnTo>
                    <a:pt x="476" y="549"/>
                  </a:lnTo>
                  <a:lnTo>
                    <a:pt x="476" y="549"/>
                  </a:lnTo>
                  <a:lnTo>
                    <a:pt x="478" y="549"/>
                  </a:lnTo>
                  <a:lnTo>
                    <a:pt x="480" y="549"/>
                  </a:lnTo>
                  <a:lnTo>
                    <a:pt x="480" y="549"/>
                  </a:lnTo>
                  <a:lnTo>
                    <a:pt x="480" y="549"/>
                  </a:lnTo>
                  <a:lnTo>
                    <a:pt x="483" y="547"/>
                  </a:lnTo>
                  <a:lnTo>
                    <a:pt x="485" y="547"/>
                  </a:lnTo>
                  <a:lnTo>
                    <a:pt x="485" y="547"/>
                  </a:lnTo>
                  <a:lnTo>
                    <a:pt x="485" y="547"/>
                  </a:lnTo>
                  <a:lnTo>
                    <a:pt x="483" y="547"/>
                  </a:lnTo>
                  <a:lnTo>
                    <a:pt x="483" y="544"/>
                  </a:lnTo>
                  <a:lnTo>
                    <a:pt x="485" y="547"/>
                  </a:lnTo>
                  <a:lnTo>
                    <a:pt x="488" y="547"/>
                  </a:lnTo>
                  <a:lnTo>
                    <a:pt x="490" y="549"/>
                  </a:lnTo>
                  <a:lnTo>
                    <a:pt x="490" y="551"/>
                  </a:lnTo>
                  <a:lnTo>
                    <a:pt x="492" y="549"/>
                  </a:lnTo>
                  <a:lnTo>
                    <a:pt x="492" y="549"/>
                  </a:lnTo>
                  <a:lnTo>
                    <a:pt x="492" y="549"/>
                  </a:lnTo>
                  <a:lnTo>
                    <a:pt x="492" y="549"/>
                  </a:lnTo>
                  <a:lnTo>
                    <a:pt x="492" y="551"/>
                  </a:lnTo>
                  <a:lnTo>
                    <a:pt x="492" y="554"/>
                  </a:lnTo>
                  <a:lnTo>
                    <a:pt x="492" y="554"/>
                  </a:lnTo>
                  <a:lnTo>
                    <a:pt x="492" y="554"/>
                  </a:lnTo>
                  <a:lnTo>
                    <a:pt x="492" y="556"/>
                  </a:lnTo>
                  <a:lnTo>
                    <a:pt x="492" y="556"/>
                  </a:lnTo>
                  <a:lnTo>
                    <a:pt x="492" y="556"/>
                  </a:lnTo>
                  <a:lnTo>
                    <a:pt x="488" y="556"/>
                  </a:lnTo>
                  <a:lnTo>
                    <a:pt x="488" y="556"/>
                  </a:lnTo>
                  <a:lnTo>
                    <a:pt x="488" y="556"/>
                  </a:lnTo>
                  <a:lnTo>
                    <a:pt x="488" y="556"/>
                  </a:lnTo>
                  <a:lnTo>
                    <a:pt x="488" y="556"/>
                  </a:lnTo>
                  <a:lnTo>
                    <a:pt x="488" y="556"/>
                  </a:lnTo>
                  <a:lnTo>
                    <a:pt x="485" y="556"/>
                  </a:lnTo>
                  <a:lnTo>
                    <a:pt x="485" y="556"/>
                  </a:lnTo>
                  <a:lnTo>
                    <a:pt x="485" y="559"/>
                  </a:lnTo>
                  <a:lnTo>
                    <a:pt x="485" y="559"/>
                  </a:lnTo>
                  <a:lnTo>
                    <a:pt x="488" y="559"/>
                  </a:lnTo>
                  <a:lnTo>
                    <a:pt x="488" y="559"/>
                  </a:lnTo>
                  <a:lnTo>
                    <a:pt x="490" y="561"/>
                  </a:lnTo>
                  <a:lnTo>
                    <a:pt x="490" y="563"/>
                  </a:lnTo>
                  <a:lnTo>
                    <a:pt x="490" y="563"/>
                  </a:lnTo>
                  <a:lnTo>
                    <a:pt x="490" y="566"/>
                  </a:lnTo>
                  <a:lnTo>
                    <a:pt x="490" y="566"/>
                  </a:lnTo>
                  <a:lnTo>
                    <a:pt x="490" y="568"/>
                  </a:lnTo>
                  <a:lnTo>
                    <a:pt x="488" y="568"/>
                  </a:lnTo>
                  <a:lnTo>
                    <a:pt x="488" y="568"/>
                  </a:lnTo>
                  <a:lnTo>
                    <a:pt x="485" y="568"/>
                  </a:lnTo>
                  <a:lnTo>
                    <a:pt x="485" y="568"/>
                  </a:lnTo>
                  <a:lnTo>
                    <a:pt x="483" y="568"/>
                  </a:lnTo>
                  <a:lnTo>
                    <a:pt x="485" y="566"/>
                  </a:lnTo>
                  <a:lnTo>
                    <a:pt x="485" y="566"/>
                  </a:lnTo>
                  <a:lnTo>
                    <a:pt x="485" y="566"/>
                  </a:lnTo>
                  <a:lnTo>
                    <a:pt x="485" y="566"/>
                  </a:lnTo>
                  <a:lnTo>
                    <a:pt x="485" y="566"/>
                  </a:lnTo>
                  <a:lnTo>
                    <a:pt x="485" y="566"/>
                  </a:lnTo>
                  <a:lnTo>
                    <a:pt x="485" y="563"/>
                  </a:lnTo>
                  <a:lnTo>
                    <a:pt x="485" y="563"/>
                  </a:lnTo>
                  <a:lnTo>
                    <a:pt x="485" y="563"/>
                  </a:lnTo>
                  <a:lnTo>
                    <a:pt x="485" y="561"/>
                  </a:lnTo>
                  <a:lnTo>
                    <a:pt x="485" y="561"/>
                  </a:lnTo>
                  <a:lnTo>
                    <a:pt x="485" y="559"/>
                  </a:lnTo>
                  <a:lnTo>
                    <a:pt x="485" y="559"/>
                  </a:lnTo>
                  <a:lnTo>
                    <a:pt x="483" y="559"/>
                  </a:lnTo>
                  <a:lnTo>
                    <a:pt x="483" y="559"/>
                  </a:lnTo>
                  <a:lnTo>
                    <a:pt x="480" y="556"/>
                  </a:lnTo>
                  <a:lnTo>
                    <a:pt x="480" y="556"/>
                  </a:lnTo>
                  <a:lnTo>
                    <a:pt x="480" y="556"/>
                  </a:lnTo>
                  <a:lnTo>
                    <a:pt x="478" y="559"/>
                  </a:lnTo>
                  <a:lnTo>
                    <a:pt x="478" y="559"/>
                  </a:lnTo>
                  <a:lnTo>
                    <a:pt x="478" y="561"/>
                  </a:lnTo>
                  <a:lnTo>
                    <a:pt x="476" y="561"/>
                  </a:lnTo>
                  <a:lnTo>
                    <a:pt x="476" y="561"/>
                  </a:lnTo>
                  <a:lnTo>
                    <a:pt x="476" y="561"/>
                  </a:lnTo>
                  <a:lnTo>
                    <a:pt x="476" y="563"/>
                  </a:lnTo>
                  <a:lnTo>
                    <a:pt x="476" y="563"/>
                  </a:lnTo>
                  <a:lnTo>
                    <a:pt x="478" y="563"/>
                  </a:lnTo>
                  <a:lnTo>
                    <a:pt x="478" y="566"/>
                  </a:lnTo>
                  <a:lnTo>
                    <a:pt x="480" y="568"/>
                  </a:lnTo>
                  <a:lnTo>
                    <a:pt x="483" y="568"/>
                  </a:lnTo>
                  <a:lnTo>
                    <a:pt x="490" y="575"/>
                  </a:lnTo>
                  <a:lnTo>
                    <a:pt x="492" y="577"/>
                  </a:lnTo>
                  <a:lnTo>
                    <a:pt x="492" y="580"/>
                  </a:lnTo>
                  <a:lnTo>
                    <a:pt x="495" y="580"/>
                  </a:lnTo>
                  <a:lnTo>
                    <a:pt x="495" y="580"/>
                  </a:lnTo>
                  <a:lnTo>
                    <a:pt x="499" y="587"/>
                  </a:lnTo>
                  <a:lnTo>
                    <a:pt x="499" y="589"/>
                  </a:lnTo>
                  <a:lnTo>
                    <a:pt x="499" y="592"/>
                  </a:lnTo>
                  <a:lnTo>
                    <a:pt x="502" y="596"/>
                  </a:lnTo>
                  <a:lnTo>
                    <a:pt x="502" y="599"/>
                  </a:lnTo>
                  <a:lnTo>
                    <a:pt x="502" y="599"/>
                  </a:lnTo>
                  <a:lnTo>
                    <a:pt x="499" y="594"/>
                  </a:lnTo>
                  <a:lnTo>
                    <a:pt x="499" y="589"/>
                  </a:lnTo>
                  <a:lnTo>
                    <a:pt x="495" y="585"/>
                  </a:lnTo>
                  <a:lnTo>
                    <a:pt x="492" y="582"/>
                  </a:lnTo>
                  <a:lnTo>
                    <a:pt x="490" y="577"/>
                  </a:lnTo>
                  <a:lnTo>
                    <a:pt x="473" y="561"/>
                  </a:lnTo>
                  <a:lnTo>
                    <a:pt x="471" y="561"/>
                  </a:lnTo>
                  <a:lnTo>
                    <a:pt x="469" y="561"/>
                  </a:lnTo>
                  <a:lnTo>
                    <a:pt x="471" y="563"/>
                  </a:lnTo>
                  <a:lnTo>
                    <a:pt x="473" y="563"/>
                  </a:lnTo>
                  <a:lnTo>
                    <a:pt x="476" y="566"/>
                  </a:lnTo>
                  <a:lnTo>
                    <a:pt x="476" y="566"/>
                  </a:lnTo>
                  <a:lnTo>
                    <a:pt x="478" y="568"/>
                  </a:lnTo>
                  <a:lnTo>
                    <a:pt x="478" y="568"/>
                  </a:lnTo>
                  <a:lnTo>
                    <a:pt x="480" y="570"/>
                  </a:lnTo>
                  <a:lnTo>
                    <a:pt x="483" y="570"/>
                  </a:lnTo>
                  <a:lnTo>
                    <a:pt x="485" y="575"/>
                  </a:lnTo>
                  <a:lnTo>
                    <a:pt x="495" y="585"/>
                  </a:lnTo>
                  <a:lnTo>
                    <a:pt x="495" y="585"/>
                  </a:lnTo>
                  <a:lnTo>
                    <a:pt x="495" y="585"/>
                  </a:lnTo>
                  <a:lnTo>
                    <a:pt x="497" y="589"/>
                  </a:lnTo>
                  <a:lnTo>
                    <a:pt x="497" y="589"/>
                  </a:lnTo>
                  <a:lnTo>
                    <a:pt x="497" y="592"/>
                  </a:lnTo>
                  <a:lnTo>
                    <a:pt x="502" y="599"/>
                  </a:lnTo>
                  <a:lnTo>
                    <a:pt x="504" y="608"/>
                  </a:lnTo>
                  <a:lnTo>
                    <a:pt x="509" y="622"/>
                  </a:lnTo>
                  <a:lnTo>
                    <a:pt x="509" y="625"/>
                  </a:lnTo>
                  <a:lnTo>
                    <a:pt x="509" y="632"/>
                  </a:lnTo>
                  <a:lnTo>
                    <a:pt x="509" y="634"/>
                  </a:lnTo>
                  <a:lnTo>
                    <a:pt x="506" y="637"/>
                  </a:lnTo>
                  <a:lnTo>
                    <a:pt x="504" y="639"/>
                  </a:lnTo>
                  <a:lnTo>
                    <a:pt x="504" y="641"/>
                  </a:lnTo>
                  <a:lnTo>
                    <a:pt x="497" y="644"/>
                  </a:lnTo>
                  <a:lnTo>
                    <a:pt x="497" y="644"/>
                  </a:lnTo>
                  <a:lnTo>
                    <a:pt x="499" y="644"/>
                  </a:lnTo>
                  <a:lnTo>
                    <a:pt x="499" y="646"/>
                  </a:lnTo>
                  <a:lnTo>
                    <a:pt x="499" y="646"/>
                  </a:lnTo>
                  <a:lnTo>
                    <a:pt x="499" y="646"/>
                  </a:lnTo>
                  <a:lnTo>
                    <a:pt x="499" y="648"/>
                  </a:lnTo>
                  <a:lnTo>
                    <a:pt x="502" y="651"/>
                  </a:lnTo>
                  <a:lnTo>
                    <a:pt x="502" y="653"/>
                  </a:lnTo>
                  <a:lnTo>
                    <a:pt x="502" y="653"/>
                  </a:lnTo>
                  <a:lnTo>
                    <a:pt x="502" y="656"/>
                  </a:lnTo>
                  <a:lnTo>
                    <a:pt x="502" y="656"/>
                  </a:lnTo>
                  <a:lnTo>
                    <a:pt x="499" y="656"/>
                  </a:lnTo>
                  <a:lnTo>
                    <a:pt x="499" y="658"/>
                  </a:lnTo>
                  <a:lnTo>
                    <a:pt x="502" y="660"/>
                  </a:lnTo>
                  <a:lnTo>
                    <a:pt x="502" y="663"/>
                  </a:lnTo>
                  <a:lnTo>
                    <a:pt x="509" y="675"/>
                  </a:lnTo>
                  <a:lnTo>
                    <a:pt x="511" y="677"/>
                  </a:lnTo>
                  <a:lnTo>
                    <a:pt x="511" y="677"/>
                  </a:lnTo>
                  <a:lnTo>
                    <a:pt x="511" y="675"/>
                  </a:lnTo>
                  <a:lnTo>
                    <a:pt x="511" y="675"/>
                  </a:lnTo>
                  <a:lnTo>
                    <a:pt x="511" y="675"/>
                  </a:lnTo>
                  <a:lnTo>
                    <a:pt x="511" y="675"/>
                  </a:lnTo>
                  <a:lnTo>
                    <a:pt x="514" y="675"/>
                  </a:lnTo>
                  <a:lnTo>
                    <a:pt x="514" y="675"/>
                  </a:lnTo>
                  <a:lnTo>
                    <a:pt x="514" y="675"/>
                  </a:lnTo>
                  <a:lnTo>
                    <a:pt x="514" y="677"/>
                  </a:lnTo>
                  <a:lnTo>
                    <a:pt x="514" y="677"/>
                  </a:lnTo>
                  <a:lnTo>
                    <a:pt x="516" y="677"/>
                  </a:lnTo>
                  <a:lnTo>
                    <a:pt x="516" y="679"/>
                  </a:lnTo>
                  <a:lnTo>
                    <a:pt x="516" y="679"/>
                  </a:lnTo>
                  <a:lnTo>
                    <a:pt x="516" y="679"/>
                  </a:lnTo>
                  <a:lnTo>
                    <a:pt x="516" y="679"/>
                  </a:lnTo>
                  <a:lnTo>
                    <a:pt x="516" y="682"/>
                  </a:lnTo>
                  <a:lnTo>
                    <a:pt x="521" y="684"/>
                  </a:lnTo>
                  <a:lnTo>
                    <a:pt x="521" y="686"/>
                  </a:lnTo>
                  <a:lnTo>
                    <a:pt x="523" y="689"/>
                  </a:lnTo>
                  <a:lnTo>
                    <a:pt x="523" y="691"/>
                  </a:lnTo>
                  <a:lnTo>
                    <a:pt x="525" y="696"/>
                  </a:lnTo>
                  <a:lnTo>
                    <a:pt x="525" y="696"/>
                  </a:lnTo>
                  <a:lnTo>
                    <a:pt x="525" y="698"/>
                  </a:lnTo>
                  <a:lnTo>
                    <a:pt x="525" y="698"/>
                  </a:lnTo>
                  <a:lnTo>
                    <a:pt x="525" y="698"/>
                  </a:lnTo>
                  <a:lnTo>
                    <a:pt x="525" y="701"/>
                  </a:lnTo>
                  <a:lnTo>
                    <a:pt x="525" y="701"/>
                  </a:lnTo>
                  <a:lnTo>
                    <a:pt x="525" y="701"/>
                  </a:lnTo>
                  <a:lnTo>
                    <a:pt x="525" y="701"/>
                  </a:lnTo>
                  <a:lnTo>
                    <a:pt x="525" y="701"/>
                  </a:lnTo>
                  <a:lnTo>
                    <a:pt x="525" y="701"/>
                  </a:lnTo>
                  <a:lnTo>
                    <a:pt x="525" y="701"/>
                  </a:lnTo>
                  <a:lnTo>
                    <a:pt x="528" y="701"/>
                  </a:lnTo>
                  <a:lnTo>
                    <a:pt x="530" y="703"/>
                  </a:lnTo>
                  <a:lnTo>
                    <a:pt x="530" y="703"/>
                  </a:lnTo>
                  <a:lnTo>
                    <a:pt x="533" y="705"/>
                  </a:lnTo>
                  <a:lnTo>
                    <a:pt x="535" y="708"/>
                  </a:lnTo>
                  <a:lnTo>
                    <a:pt x="535" y="708"/>
                  </a:lnTo>
                  <a:lnTo>
                    <a:pt x="535" y="708"/>
                  </a:lnTo>
                  <a:lnTo>
                    <a:pt x="535" y="708"/>
                  </a:lnTo>
                  <a:lnTo>
                    <a:pt x="537" y="708"/>
                  </a:lnTo>
                  <a:lnTo>
                    <a:pt x="537" y="708"/>
                  </a:lnTo>
                  <a:lnTo>
                    <a:pt x="537" y="710"/>
                  </a:lnTo>
                  <a:lnTo>
                    <a:pt x="540" y="710"/>
                  </a:lnTo>
                  <a:lnTo>
                    <a:pt x="540" y="710"/>
                  </a:lnTo>
                  <a:lnTo>
                    <a:pt x="540" y="710"/>
                  </a:lnTo>
                  <a:lnTo>
                    <a:pt x="551" y="710"/>
                  </a:lnTo>
                  <a:lnTo>
                    <a:pt x="554" y="710"/>
                  </a:lnTo>
                  <a:lnTo>
                    <a:pt x="556" y="679"/>
                  </a:lnTo>
                  <a:lnTo>
                    <a:pt x="561" y="651"/>
                  </a:lnTo>
                  <a:lnTo>
                    <a:pt x="563" y="620"/>
                  </a:lnTo>
                  <a:lnTo>
                    <a:pt x="566" y="589"/>
                  </a:lnTo>
                  <a:lnTo>
                    <a:pt x="570" y="561"/>
                  </a:lnTo>
                  <a:lnTo>
                    <a:pt x="573" y="530"/>
                  </a:lnTo>
                  <a:lnTo>
                    <a:pt x="575" y="502"/>
                  </a:lnTo>
                  <a:lnTo>
                    <a:pt x="578" y="471"/>
                  </a:lnTo>
                  <a:lnTo>
                    <a:pt x="580" y="466"/>
                  </a:lnTo>
                  <a:lnTo>
                    <a:pt x="580" y="469"/>
                  </a:lnTo>
                  <a:lnTo>
                    <a:pt x="580" y="469"/>
                  </a:lnTo>
                  <a:lnTo>
                    <a:pt x="582" y="450"/>
                  </a:lnTo>
                  <a:lnTo>
                    <a:pt x="585" y="433"/>
                  </a:lnTo>
                  <a:lnTo>
                    <a:pt x="587" y="414"/>
                  </a:lnTo>
                  <a:lnTo>
                    <a:pt x="587" y="395"/>
                  </a:lnTo>
                  <a:lnTo>
                    <a:pt x="589" y="376"/>
                  </a:lnTo>
                  <a:lnTo>
                    <a:pt x="592" y="360"/>
                  </a:lnTo>
                  <a:lnTo>
                    <a:pt x="594" y="341"/>
                  </a:lnTo>
                  <a:lnTo>
                    <a:pt x="594" y="322"/>
                  </a:lnTo>
                  <a:lnTo>
                    <a:pt x="596" y="303"/>
                  </a:lnTo>
                  <a:lnTo>
                    <a:pt x="599" y="286"/>
                  </a:lnTo>
                  <a:lnTo>
                    <a:pt x="599" y="267"/>
                  </a:lnTo>
                  <a:lnTo>
                    <a:pt x="601" y="248"/>
                  </a:lnTo>
                  <a:lnTo>
                    <a:pt x="604" y="229"/>
                  </a:lnTo>
                  <a:lnTo>
                    <a:pt x="604" y="210"/>
                  </a:lnTo>
                  <a:lnTo>
                    <a:pt x="606" y="194"/>
                  </a:lnTo>
                  <a:lnTo>
                    <a:pt x="608" y="175"/>
                  </a:lnTo>
                  <a:lnTo>
                    <a:pt x="608" y="154"/>
                  </a:lnTo>
                  <a:lnTo>
                    <a:pt x="611" y="130"/>
                  </a:lnTo>
                  <a:lnTo>
                    <a:pt x="613" y="109"/>
                  </a:lnTo>
                  <a:lnTo>
                    <a:pt x="613" y="87"/>
                  </a:lnTo>
                  <a:lnTo>
                    <a:pt x="615" y="64"/>
                  </a:lnTo>
                  <a:lnTo>
                    <a:pt x="618" y="42"/>
                  </a:lnTo>
                  <a:lnTo>
                    <a:pt x="618" y="21"/>
                  </a:lnTo>
                  <a:lnTo>
                    <a:pt x="620" y="0"/>
                  </a:lnTo>
                  <a:lnTo>
                    <a:pt x="17" y="0"/>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5" name="Freeform 17"/>
            <p:cNvSpPr>
              <a:spLocks noEditPoints="1"/>
            </p:cNvSpPr>
            <p:nvPr/>
          </p:nvSpPr>
          <p:spPr bwMode="auto">
            <a:xfrm>
              <a:off x="7975510" y="1898945"/>
              <a:ext cx="1360092" cy="1961470"/>
            </a:xfrm>
            <a:custGeom>
              <a:avLst/>
              <a:gdLst>
                <a:gd name="T0" fmla="*/ 769 w 778"/>
                <a:gd name="T1" fmla="*/ 1014 h 1122"/>
                <a:gd name="T2" fmla="*/ 767 w 778"/>
                <a:gd name="T3" fmla="*/ 886 h 1122"/>
                <a:gd name="T4" fmla="*/ 681 w 778"/>
                <a:gd name="T5" fmla="*/ 810 h 1122"/>
                <a:gd name="T6" fmla="*/ 677 w 778"/>
                <a:gd name="T7" fmla="*/ 791 h 1122"/>
                <a:gd name="T8" fmla="*/ 643 w 778"/>
                <a:gd name="T9" fmla="*/ 720 h 1122"/>
                <a:gd name="T10" fmla="*/ 615 w 778"/>
                <a:gd name="T11" fmla="*/ 708 h 1122"/>
                <a:gd name="T12" fmla="*/ 634 w 778"/>
                <a:gd name="T13" fmla="*/ 682 h 1122"/>
                <a:gd name="T14" fmla="*/ 577 w 778"/>
                <a:gd name="T15" fmla="*/ 602 h 1122"/>
                <a:gd name="T16" fmla="*/ 549 w 778"/>
                <a:gd name="T17" fmla="*/ 587 h 1122"/>
                <a:gd name="T18" fmla="*/ 459 w 778"/>
                <a:gd name="T19" fmla="*/ 507 h 1122"/>
                <a:gd name="T20" fmla="*/ 445 w 778"/>
                <a:gd name="T21" fmla="*/ 481 h 1122"/>
                <a:gd name="T22" fmla="*/ 80 w 778"/>
                <a:gd name="T23" fmla="*/ 400 h 1122"/>
                <a:gd name="T24" fmla="*/ 101 w 778"/>
                <a:gd name="T25" fmla="*/ 384 h 1122"/>
                <a:gd name="T26" fmla="*/ 109 w 778"/>
                <a:gd name="T27" fmla="*/ 374 h 1122"/>
                <a:gd name="T28" fmla="*/ 767 w 778"/>
                <a:gd name="T29" fmla="*/ 1042 h 1122"/>
                <a:gd name="T30" fmla="*/ 750 w 778"/>
                <a:gd name="T31" fmla="*/ 1006 h 1122"/>
                <a:gd name="T32" fmla="*/ 764 w 778"/>
                <a:gd name="T33" fmla="*/ 933 h 1122"/>
                <a:gd name="T34" fmla="*/ 755 w 778"/>
                <a:gd name="T35" fmla="*/ 905 h 1122"/>
                <a:gd name="T36" fmla="*/ 733 w 778"/>
                <a:gd name="T37" fmla="*/ 876 h 1122"/>
                <a:gd name="T38" fmla="*/ 696 w 778"/>
                <a:gd name="T39" fmla="*/ 817 h 1122"/>
                <a:gd name="T40" fmla="*/ 679 w 778"/>
                <a:gd name="T41" fmla="*/ 812 h 1122"/>
                <a:gd name="T42" fmla="*/ 655 w 778"/>
                <a:gd name="T43" fmla="*/ 779 h 1122"/>
                <a:gd name="T44" fmla="*/ 655 w 778"/>
                <a:gd name="T45" fmla="*/ 734 h 1122"/>
                <a:gd name="T46" fmla="*/ 648 w 778"/>
                <a:gd name="T47" fmla="*/ 722 h 1122"/>
                <a:gd name="T48" fmla="*/ 620 w 778"/>
                <a:gd name="T49" fmla="*/ 710 h 1122"/>
                <a:gd name="T50" fmla="*/ 598 w 778"/>
                <a:gd name="T51" fmla="*/ 718 h 1122"/>
                <a:gd name="T52" fmla="*/ 591 w 778"/>
                <a:gd name="T53" fmla="*/ 675 h 1122"/>
                <a:gd name="T54" fmla="*/ 582 w 778"/>
                <a:gd name="T55" fmla="*/ 647 h 1122"/>
                <a:gd name="T56" fmla="*/ 565 w 778"/>
                <a:gd name="T57" fmla="*/ 630 h 1122"/>
                <a:gd name="T58" fmla="*/ 565 w 778"/>
                <a:gd name="T59" fmla="*/ 613 h 1122"/>
                <a:gd name="T60" fmla="*/ 558 w 778"/>
                <a:gd name="T61" fmla="*/ 594 h 1122"/>
                <a:gd name="T62" fmla="*/ 546 w 778"/>
                <a:gd name="T63" fmla="*/ 594 h 1122"/>
                <a:gd name="T64" fmla="*/ 511 w 778"/>
                <a:gd name="T65" fmla="*/ 576 h 1122"/>
                <a:gd name="T66" fmla="*/ 478 w 778"/>
                <a:gd name="T67" fmla="*/ 538 h 1122"/>
                <a:gd name="T68" fmla="*/ 442 w 778"/>
                <a:gd name="T69" fmla="*/ 497 h 1122"/>
                <a:gd name="T70" fmla="*/ 438 w 778"/>
                <a:gd name="T71" fmla="*/ 443 h 1122"/>
                <a:gd name="T72" fmla="*/ 423 w 778"/>
                <a:gd name="T73" fmla="*/ 405 h 1122"/>
                <a:gd name="T74" fmla="*/ 404 w 778"/>
                <a:gd name="T75" fmla="*/ 377 h 1122"/>
                <a:gd name="T76" fmla="*/ 400 w 778"/>
                <a:gd name="T77" fmla="*/ 317 h 1122"/>
                <a:gd name="T78" fmla="*/ 388 w 778"/>
                <a:gd name="T79" fmla="*/ 280 h 1122"/>
                <a:gd name="T80" fmla="*/ 362 w 778"/>
                <a:gd name="T81" fmla="*/ 242 h 1122"/>
                <a:gd name="T82" fmla="*/ 322 w 778"/>
                <a:gd name="T83" fmla="*/ 239 h 1122"/>
                <a:gd name="T84" fmla="*/ 310 w 778"/>
                <a:gd name="T85" fmla="*/ 166 h 1122"/>
                <a:gd name="T86" fmla="*/ 293 w 778"/>
                <a:gd name="T87" fmla="*/ 126 h 1122"/>
                <a:gd name="T88" fmla="*/ 281 w 778"/>
                <a:gd name="T89" fmla="*/ 71 h 1122"/>
                <a:gd name="T90" fmla="*/ 272 w 778"/>
                <a:gd name="T91" fmla="*/ 43 h 1122"/>
                <a:gd name="T92" fmla="*/ 236 w 778"/>
                <a:gd name="T93" fmla="*/ 104 h 1122"/>
                <a:gd name="T94" fmla="*/ 217 w 778"/>
                <a:gd name="T95" fmla="*/ 147 h 1122"/>
                <a:gd name="T96" fmla="*/ 232 w 778"/>
                <a:gd name="T97" fmla="*/ 156 h 1122"/>
                <a:gd name="T98" fmla="*/ 217 w 778"/>
                <a:gd name="T99" fmla="*/ 178 h 1122"/>
                <a:gd name="T100" fmla="*/ 210 w 778"/>
                <a:gd name="T101" fmla="*/ 265 h 1122"/>
                <a:gd name="T102" fmla="*/ 194 w 778"/>
                <a:gd name="T103" fmla="*/ 372 h 1122"/>
                <a:gd name="T104" fmla="*/ 161 w 778"/>
                <a:gd name="T105" fmla="*/ 441 h 1122"/>
                <a:gd name="T106" fmla="*/ 80 w 778"/>
                <a:gd name="T107" fmla="*/ 410 h 1122"/>
                <a:gd name="T108" fmla="*/ 14 w 778"/>
                <a:gd name="T109" fmla="*/ 625 h 1122"/>
                <a:gd name="T110" fmla="*/ 551 w 778"/>
                <a:gd name="T111" fmla="*/ 1099 h 1122"/>
                <a:gd name="T112" fmla="*/ 636 w 778"/>
                <a:gd name="T113" fmla="*/ 1096 h 1122"/>
                <a:gd name="T114" fmla="*/ 665 w 778"/>
                <a:gd name="T115" fmla="*/ 1111 h 1122"/>
                <a:gd name="T116" fmla="*/ 688 w 778"/>
                <a:gd name="T117" fmla="*/ 1108 h 1122"/>
                <a:gd name="T118" fmla="*/ 703 w 778"/>
                <a:gd name="T119" fmla="*/ 1080 h 1122"/>
                <a:gd name="T120" fmla="*/ 731 w 778"/>
                <a:gd name="T121" fmla="*/ 1075 h 1122"/>
                <a:gd name="T122" fmla="*/ 253 w 778"/>
                <a:gd name="T123" fmla="*/ 40 h 1122"/>
                <a:gd name="T124" fmla="*/ 258 w 778"/>
                <a:gd name="T125" fmla="*/ 7 h 1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8" h="1122">
                  <a:moveTo>
                    <a:pt x="771" y="1021"/>
                  </a:moveTo>
                  <a:lnTo>
                    <a:pt x="771" y="1021"/>
                  </a:lnTo>
                  <a:lnTo>
                    <a:pt x="769" y="1018"/>
                  </a:lnTo>
                  <a:lnTo>
                    <a:pt x="769" y="1018"/>
                  </a:lnTo>
                  <a:lnTo>
                    <a:pt x="769" y="1018"/>
                  </a:lnTo>
                  <a:lnTo>
                    <a:pt x="769" y="1018"/>
                  </a:lnTo>
                  <a:lnTo>
                    <a:pt x="769" y="1018"/>
                  </a:lnTo>
                  <a:lnTo>
                    <a:pt x="769" y="1021"/>
                  </a:lnTo>
                  <a:lnTo>
                    <a:pt x="767" y="1023"/>
                  </a:lnTo>
                  <a:lnTo>
                    <a:pt x="767" y="1023"/>
                  </a:lnTo>
                  <a:lnTo>
                    <a:pt x="767" y="1025"/>
                  </a:lnTo>
                  <a:lnTo>
                    <a:pt x="767" y="1028"/>
                  </a:lnTo>
                  <a:lnTo>
                    <a:pt x="767" y="1028"/>
                  </a:lnTo>
                  <a:lnTo>
                    <a:pt x="767" y="1028"/>
                  </a:lnTo>
                  <a:lnTo>
                    <a:pt x="767" y="1030"/>
                  </a:lnTo>
                  <a:lnTo>
                    <a:pt x="764" y="1030"/>
                  </a:lnTo>
                  <a:lnTo>
                    <a:pt x="767" y="1032"/>
                  </a:lnTo>
                  <a:lnTo>
                    <a:pt x="767" y="1032"/>
                  </a:lnTo>
                  <a:lnTo>
                    <a:pt x="767" y="1032"/>
                  </a:lnTo>
                  <a:lnTo>
                    <a:pt x="767" y="1032"/>
                  </a:lnTo>
                  <a:lnTo>
                    <a:pt x="767" y="1035"/>
                  </a:lnTo>
                  <a:lnTo>
                    <a:pt x="764" y="1035"/>
                  </a:lnTo>
                  <a:lnTo>
                    <a:pt x="764" y="1035"/>
                  </a:lnTo>
                  <a:lnTo>
                    <a:pt x="764" y="1035"/>
                  </a:lnTo>
                  <a:lnTo>
                    <a:pt x="764" y="1037"/>
                  </a:lnTo>
                  <a:lnTo>
                    <a:pt x="764" y="1037"/>
                  </a:lnTo>
                  <a:lnTo>
                    <a:pt x="764" y="1037"/>
                  </a:lnTo>
                  <a:lnTo>
                    <a:pt x="767" y="1037"/>
                  </a:lnTo>
                  <a:lnTo>
                    <a:pt x="767" y="1037"/>
                  </a:lnTo>
                  <a:lnTo>
                    <a:pt x="767" y="1037"/>
                  </a:lnTo>
                  <a:lnTo>
                    <a:pt x="767" y="1037"/>
                  </a:lnTo>
                  <a:lnTo>
                    <a:pt x="771" y="1025"/>
                  </a:lnTo>
                  <a:lnTo>
                    <a:pt x="774" y="1023"/>
                  </a:lnTo>
                  <a:lnTo>
                    <a:pt x="774" y="1021"/>
                  </a:lnTo>
                  <a:lnTo>
                    <a:pt x="771" y="1021"/>
                  </a:lnTo>
                  <a:lnTo>
                    <a:pt x="771" y="1021"/>
                  </a:lnTo>
                  <a:close/>
                  <a:moveTo>
                    <a:pt x="767" y="1009"/>
                  </a:moveTo>
                  <a:lnTo>
                    <a:pt x="767" y="1011"/>
                  </a:lnTo>
                  <a:lnTo>
                    <a:pt x="767" y="1011"/>
                  </a:lnTo>
                  <a:lnTo>
                    <a:pt x="767" y="1011"/>
                  </a:lnTo>
                  <a:lnTo>
                    <a:pt x="767" y="1014"/>
                  </a:lnTo>
                  <a:lnTo>
                    <a:pt x="767" y="1014"/>
                  </a:lnTo>
                  <a:lnTo>
                    <a:pt x="767" y="1016"/>
                  </a:lnTo>
                  <a:lnTo>
                    <a:pt x="769" y="1016"/>
                  </a:lnTo>
                  <a:lnTo>
                    <a:pt x="769" y="1016"/>
                  </a:lnTo>
                  <a:lnTo>
                    <a:pt x="769" y="1016"/>
                  </a:lnTo>
                  <a:lnTo>
                    <a:pt x="769" y="1014"/>
                  </a:lnTo>
                  <a:lnTo>
                    <a:pt x="769" y="1014"/>
                  </a:lnTo>
                  <a:lnTo>
                    <a:pt x="769" y="1011"/>
                  </a:lnTo>
                  <a:lnTo>
                    <a:pt x="769" y="1011"/>
                  </a:lnTo>
                  <a:lnTo>
                    <a:pt x="769" y="1009"/>
                  </a:lnTo>
                  <a:lnTo>
                    <a:pt x="769" y="1006"/>
                  </a:lnTo>
                  <a:lnTo>
                    <a:pt x="771" y="999"/>
                  </a:lnTo>
                  <a:lnTo>
                    <a:pt x="771" y="997"/>
                  </a:lnTo>
                  <a:lnTo>
                    <a:pt x="771" y="997"/>
                  </a:lnTo>
                  <a:lnTo>
                    <a:pt x="771" y="997"/>
                  </a:lnTo>
                  <a:lnTo>
                    <a:pt x="771" y="997"/>
                  </a:lnTo>
                  <a:lnTo>
                    <a:pt x="769" y="997"/>
                  </a:lnTo>
                  <a:lnTo>
                    <a:pt x="769" y="997"/>
                  </a:lnTo>
                  <a:lnTo>
                    <a:pt x="767" y="999"/>
                  </a:lnTo>
                  <a:lnTo>
                    <a:pt x="767" y="999"/>
                  </a:lnTo>
                  <a:lnTo>
                    <a:pt x="767" y="999"/>
                  </a:lnTo>
                  <a:lnTo>
                    <a:pt x="767" y="1002"/>
                  </a:lnTo>
                  <a:lnTo>
                    <a:pt x="767" y="1004"/>
                  </a:lnTo>
                  <a:lnTo>
                    <a:pt x="767" y="1009"/>
                  </a:lnTo>
                  <a:close/>
                  <a:moveTo>
                    <a:pt x="757" y="898"/>
                  </a:moveTo>
                  <a:lnTo>
                    <a:pt x="757" y="898"/>
                  </a:lnTo>
                  <a:lnTo>
                    <a:pt x="757" y="895"/>
                  </a:lnTo>
                  <a:lnTo>
                    <a:pt x="757" y="893"/>
                  </a:lnTo>
                  <a:lnTo>
                    <a:pt x="755" y="895"/>
                  </a:lnTo>
                  <a:lnTo>
                    <a:pt x="757" y="895"/>
                  </a:lnTo>
                  <a:lnTo>
                    <a:pt x="757" y="898"/>
                  </a:lnTo>
                  <a:close/>
                  <a:moveTo>
                    <a:pt x="778" y="879"/>
                  </a:moveTo>
                  <a:lnTo>
                    <a:pt x="778" y="876"/>
                  </a:lnTo>
                  <a:lnTo>
                    <a:pt x="776" y="874"/>
                  </a:lnTo>
                  <a:lnTo>
                    <a:pt x="776" y="874"/>
                  </a:lnTo>
                  <a:lnTo>
                    <a:pt x="774" y="874"/>
                  </a:lnTo>
                  <a:lnTo>
                    <a:pt x="774" y="871"/>
                  </a:lnTo>
                  <a:lnTo>
                    <a:pt x="774" y="869"/>
                  </a:lnTo>
                  <a:lnTo>
                    <a:pt x="776" y="862"/>
                  </a:lnTo>
                  <a:lnTo>
                    <a:pt x="776" y="860"/>
                  </a:lnTo>
                  <a:lnTo>
                    <a:pt x="774" y="860"/>
                  </a:lnTo>
                  <a:lnTo>
                    <a:pt x="771" y="862"/>
                  </a:lnTo>
                  <a:lnTo>
                    <a:pt x="771" y="862"/>
                  </a:lnTo>
                  <a:lnTo>
                    <a:pt x="771" y="864"/>
                  </a:lnTo>
                  <a:lnTo>
                    <a:pt x="767" y="867"/>
                  </a:lnTo>
                  <a:lnTo>
                    <a:pt x="769" y="867"/>
                  </a:lnTo>
                  <a:lnTo>
                    <a:pt x="769" y="869"/>
                  </a:lnTo>
                  <a:lnTo>
                    <a:pt x="771" y="871"/>
                  </a:lnTo>
                  <a:lnTo>
                    <a:pt x="771" y="874"/>
                  </a:lnTo>
                  <a:lnTo>
                    <a:pt x="771" y="876"/>
                  </a:lnTo>
                  <a:lnTo>
                    <a:pt x="771" y="879"/>
                  </a:lnTo>
                  <a:lnTo>
                    <a:pt x="771" y="879"/>
                  </a:lnTo>
                  <a:lnTo>
                    <a:pt x="769" y="881"/>
                  </a:lnTo>
                  <a:lnTo>
                    <a:pt x="769" y="883"/>
                  </a:lnTo>
                  <a:lnTo>
                    <a:pt x="767" y="886"/>
                  </a:lnTo>
                  <a:lnTo>
                    <a:pt x="759" y="888"/>
                  </a:lnTo>
                  <a:lnTo>
                    <a:pt x="759" y="890"/>
                  </a:lnTo>
                  <a:lnTo>
                    <a:pt x="759" y="890"/>
                  </a:lnTo>
                  <a:lnTo>
                    <a:pt x="759" y="890"/>
                  </a:lnTo>
                  <a:lnTo>
                    <a:pt x="759" y="890"/>
                  </a:lnTo>
                  <a:lnTo>
                    <a:pt x="759" y="890"/>
                  </a:lnTo>
                  <a:lnTo>
                    <a:pt x="759" y="893"/>
                  </a:lnTo>
                  <a:lnTo>
                    <a:pt x="762" y="893"/>
                  </a:lnTo>
                  <a:lnTo>
                    <a:pt x="762" y="893"/>
                  </a:lnTo>
                  <a:lnTo>
                    <a:pt x="762" y="893"/>
                  </a:lnTo>
                  <a:lnTo>
                    <a:pt x="762" y="895"/>
                  </a:lnTo>
                  <a:lnTo>
                    <a:pt x="762" y="898"/>
                  </a:lnTo>
                  <a:lnTo>
                    <a:pt x="759" y="900"/>
                  </a:lnTo>
                  <a:lnTo>
                    <a:pt x="759" y="900"/>
                  </a:lnTo>
                  <a:lnTo>
                    <a:pt x="759" y="902"/>
                  </a:lnTo>
                  <a:lnTo>
                    <a:pt x="759" y="902"/>
                  </a:lnTo>
                  <a:lnTo>
                    <a:pt x="757" y="902"/>
                  </a:lnTo>
                  <a:lnTo>
                    <a:pt x="757" y="902"/>
                  </a:lnTo>
                  <a:lnTo>
                    <a:pt x="757" y="905"/>
                  </a:lnTo>
                  <a:lnTo>
                    <a:pt x="757" y="907"/>
                  </a:lnTo>
                  <a:lnTo>
                    <a:pt x="757" y="909"/>
                  </a:lnTo>
                  <a:lnTo>
                    <a:pt x="755" y="909"/>
                  </a:lnTo>
                  <a:lnTo>
                    <a:pt x="755" y="909"/>
                  </a:lnTo>
                  <a:lnTo>
                    <a:pt x="755" y="912"/>
                  </a:lnTo>
                  <a:lnTo>
                    <a:pt x="755" y="914"/>
                  </a:lnTo>
                  <a:lnTo>
                    <a:pt x="755" y="914"/>
                  </a:lnTo>
                  <a:lnTo>
                    <a:pt x="755" y="916"/>
                  </a:lnTo>
                  <a:lnTo>
                    <a:pt x="757" y="919"/>
                  </a:lnTo>
                  <a:lnTo>
                    <a:pt x="755" y="919"/>
                  </a:lnTo>
                  <a:lnTo>
                    <a:pt x="755" y="921"/>
                  </a:lnTo>
                  <a:lnTo>
                    <a:pt x="757" y="921"/>
                  </a:lnTo>
                  <a:lnTo>
                    <a:pt x="757" y="926"/>
                  </a:lnTo>
                  <a:lnTo>
                    <a:pt x="759" y="924"/>
                  </a:lnTo>
                  <a:lnTo>
                    <a:pt x="759" y="924"/>
                  </a:lnTo>
                  <a:lnTo>
                    <a:pt x="762" y="921"/>
                  </a:lnTo>
                  <a:lnTo>
                    <a:pt x="759" y="919"/>
                  </a:lnTo>
                  <a:lnTo>
                    <a:pt x="759" y="916"/>
                  </a:lnTo>
                  <a:lnTo>
                    <a:pt x="764" y="905"/>
                  </a:lnTo>
                  <a:lnTo>
                    <a:pt x="771" y="893"/>
                  </a:lnTo>
                  <a:lnTo>
                    <a:pt x="776" y="883"/>
                  </a:lnTo>
                  <a:lnTo>
                    <a:pt x="776" y="881"/>
                  </a:lnTo>
                  <a:lnTo>
                    <a:pt x="776" y="881"/>
                  </a:lnTo>
                  <a:lnTo>
                    <a:pt x="778" y="881"/>
                  </a:lnTo>
                  <a:lnTo>
                    <a:pt x="778" y="879"/>
                  </a:lnTo>
                  <a:lnTo>
                    <a:pt x="778" y="879"/>
                  </a:lnTo>
                  <a:close/>
                  <a:moveTo>
                    <a:pt x="681" y="808"/>
                  </a:moveTo>
                  <a:lnTo>
                    <a:pt x="681" y="810"/>
                  </a:lnTo>
                  <a:lnTo>
                    <a:pt x="681" y="810"/>
                  </a:lnTo>
                  <a:lnTo>
                    <a:pt x="681" y="812"/>
                  </a:lnTo>
                  <a:lnTo>
                    <a:pt x="684" y="812"/>
                  </a:lnTo>
                  <a:lnTo>
                    <a:pt x="684" y="812"/>
                  </a:lnTo>
                  <a:lnTo>
                    <a:pt x="684" y="810"/>
                  </a:lnTo>
                  <a:lnTo>
                    <a:pt x="681" y="810"/>
                  </a:lnTo>
                  <a:lnTo>
                    <a:pt x="681" y="808"/>
                  </a:lnTo>
                  <a:lnTo>
                    <a:pt x="681" y="808"/>
                  </a:lnTo>
                  <a:lnTo>
                    <a:pt x="681" y="805"/>
                  </a:lnTo>
                  <a:lnTo>
                    <a:pt x="681" y="805"/>
                  </a:lnTo>
                  <a:lnTo>
                    <a:pt x="681" y="805"/>
                  </a:lnTo>
                  <a:lnTo>
                    <a:pt x="679" y="805"/>
                  </a:lnTo>
                  <a:lnTo>
                    <a:pt x="679" y="805"/>
                  </a:lnTo>
                  <a:lnTo>
                    <a:pt x="681" y="808"/>
                  </a:lnTo>
                  <a:close/>
                  <a:moveTo>
                    <a:pt x="665" y="791"/>
                  </a:moveTo>
                  <a:lnTo>
                    <a:pt x="667" y="796"/>
                  </a:lnTo>
                  <a:lnTo>
                    <a:pt x="667" y="796"/>
                  </a:lnTo>
                  <a:lnTo>
                    <a:pt x="669" y="796"/>
                  </a:lnTo>
                  <a:lnTo>
                    <a:pt x="669" y="798"/>
                  </a:lnTo>
                  <a:lnTo>
                    <a:pt x="672" y="800"/>
                  </a:lnTo>
                  <a:lnTo>
                    <a:pt x="672" y="800"/>
                  </a:lnTo>
                  <a:lnTo>
                    <a:pt x="672" y="803"/>
                  </a:lnTo>
                  <a:lnTo>
                    <a:pt x="672" y="805"/>
                  </a:lnTo>
                  <a:lnTo>
                    <a:pt x="674" y="805"/>
                  </a:lnTo>
                  <a:lnTo>
                    <a:pt x="674" y="805"/>
                  </a:lnTo>
                  <a:lnTo>
                    <a:pt x="674" y="805"/>
                  </a:lnTo>
                  <a:lnTo>
                    <a:pt x="674" y="808"/>
                  </a:lnTo>
                  <a:lnTo>
                    <a:pt x="674" y="805"/>
                  </a:lnTo>
                  <a:lnTo>
                    <a:pt x="677" y="805"/>
                  </a:lnTo>
                  <a:lnTo>
                    <a:pt x="677" y="805"/>
                  </a:lnTo>
                  <a:lnTo>
                    <a:pt x="677" y="805"/>
                  </a:lnTo>
                  <a:lnTo>
                    <a:pt x="677" y="805"/>
                  </a:lnTo>
                  <a:lnTo>
                    <a:pt x="677" y="805"/>
                  </a:lnTo>
                  <a:lnTo>
                    <a:pt x="679" y="805"/>
                  </a:lnTo>
                  <a:lnTo>
                    <a:pt x="679" y="805"/>
                  </a:lnTo>
                  <a:lnTo>
                    <a:pt x="679" y="805"/>
                  </a:lnTo>
                  <a:lnTo>
                    <a:pt x="679" y="805"/>
                  </a:lnTo>
                  <a:lnTo>
                    <a:pt x="679" y="803"/>
                  </a:lnTo>
                  <a:lnTo>
                    <a:pt x="679" y="803"/>
                  </a:lnTo>
                  <a:lnTo>
                    <a:pt x="679" y="800"/>
                  </a:lnTo>
                  <a:lnTo>
                    <a:pt x="679" y="800"/>
                  </a:lnTo>
                  <a:lnTo>
                    <a:pt x="677" y="798"/>
                  </a:lnTo>
                  <a:lnTo>
                    <a:pt x="677" y="798"/>
                  </a:lnTo>
                  <a:lnTo>
                    <a:pt x="677" y="796"/>
                  </a:lnTo>
                  <a:lnTo>
                    <a:pt x="677" y="796"/>
                  </a:lnTo>
                  <a:lnTo>
                    <a:pt x="677" y="793"/>
                  </a:lnTo>
                  <a:lnTo>
                    <a:pt x="677" y="791"/>
                  </a:lnTo>
                  <a:lnTo>
                    <a:pt x="677" y="789"/>
                  </a:lnTo>
                  <a:lnTo>
                    <a:pt x="677" y="791"/>
                  </a:lnTo>
                  <a:lnTo>
                    <a:pt x="677" y="791"/>
                  </a:lnTo>
                  <a:lnTo>
                    <a:pt x="674" y="791"/>
                  </a:lnTo>
                  <a:lnTo>
                    <a:pt x="674" y="791"/>
                  </a:lnTo>
                  <a:lnTo>
                    <a:pt x="674" y="791"/>
                  </a:lnTo>
                  <a:lnTo>
                    <a:pt x="674" y="791"/>
                  </a:lnTo>
                  <a:lnTo>
                    <a:pt x="672" y="791"/>
                  </a:lnTo>
                  <a:lnTo>
                    <a:pt x="672" y="791"/>
                  </a:lnTo>
                  <a:lnTo>
                    <a:pt x="672" y="789"/>
                  </a:lnTo>
                  <a:lnTo>
                    <a:pt x="669" y="789"/>
                  </a:lnTo>
                  <a:lnTo>
                    <a:pt x="669" y="789"/>
                  </a:lnTo>
                  <a:lnTo>
                    <a:pt x="669" y="789"/>
                  </a:lnTo>
                  <a:lnTo>
                    <a:pt x="669" y="789"/>
                  </a:lnTo>
                  <a:lnTo>
                    <a:pt x="669" y="786"/>
                  </a:lnTo>
                  <a:lnTo>
                    <a:pt x="669" y="786"/>
                  </a:lnTo>
                  <a:lnTo>
                    <a:pt x="667" y="786"/>
                  </a:lnTo>
                  <a:lnTo>
                    <a:pt x="667" y="786"/>
                  </a:lnTo>
                  <a:lnTo>
                    <a:pt x="667" y="786"/>
                  </a:lnTo>
                  <a:lnTo>
                    <a:pt x="667" y="786"/>
                  </a:lnTo>
                  <a:lnTo>
                    <a:pt x="667" y="786"/>
                  </a:lnTo>
                  <a:lnTo>
                    <a:pt x="667" y="786"/>
                  </a:lnTo>
                  <a:lnTo>
                    <a:pt x="667" y="789"/>
                  </a:lnTo>
                  <a:lnTo>
                    <a:pt x="667" y="789"/>
                  </a:lnTo>
                  <a:lnTo>
                    <a:pt x="665" y="789"/>
                  </a:lnTo>
                  <a:lnTo>
                    <a:pt x="665" y="789"/>
                  </a:lnTo>
                  <a:lnTo>
                    <a:pt x="665" y="791"/>
                  </a:lnTo>
                  <a:lnTo>
                    <a:pt x="665" y="791"/>
                  </a:lnTo>
                  <a:close/>
                  <a:moveTo>
                    <a:pt x="603" y="727"/>
                  </a:moveTo>
                  <a:lnTo>
                    <a:pt x="603" y="727"/>
                  </a:lnTo>
                  <a:lnTo>
                    <a:pt x="603" y="727"/>
                  </a:lnTo>
                  <a:lnTo>
                    <a:pt x="606" y="727"/>
                  </a:lnTo>
                  <a:lnTo>
                    <a:pt x="606" y="725"/>
                  </a:lnTo>
                  <a:lnTo>
                    <a:pt x="606" y="725"/>
                  </a:lnTo>
                  <a:lnTo>
                    <a:pt x="606" y="725"/>
                  </a:lnTo>
                  <a:lnTo>
                    <a:pt x="606" y="725"/>
                  </a:lnTo>
                  <a:lnTo>
                    <a:pt x="608" y="722"/>
                  </a:lnTo>
                  <a:lnTo>
                    <a:pt x="606" y="722"/>
                  </a:lnTo>
                  <a:lnTo>
                    <a:pt x="606" y="722"/>
                  </a:lnTo>
                  <a:lnTo>
                    <a:pt x="606" y="722"/>
                  </a:lnTo>
                  <a:lnTo>
                    <a:pt x="606" y="722"/>
                  </a:lnTo>
                  <a:lnTo>
                    <a:pt x="603" y="725"/>
                  </a:lnTo>
                  <a:lnTo>
                    <a:pt x="603" y="725"/>
                  </a:lnTo>
                  <a:lnTo>
                    <a:pt x="603" y="725"/>
                  </a:lnTo>
                  <a:lnTo>
                    <a:pt x="603" y="725"/>
                  </a:lnTo>
                  <a:lnTo>
                    <a:pt x="603" y="727"/>
                  </a:lnTo>
                  <a:lnTo>
                    <a:pt x="603" y="727"/>
                  </a:lnTo>
                  <a:close/>
                  <a:moveTo>
                    <a:pt x="643" y="720"/>
                  </a:moveTo>
                  <a:lnTo>
                    <a:pt x="643" y="720"/>
                  </a:lnTo>
                  <a:lnTo>
                    <a:pt x="643" y="720"/>
                  </a:lnTo>
                  <a:lnTo>
                    <a:pt x="643" y="720"/>
                  </a:lnTo>
                  <a:lnTo>
                    <a:pt x="643" y="720"/>
                  </a:lnTo>
                  <a:lnTo>
                    <a:pt x="643" y="722"/>
                  </a:lnTo>
                  <a:lnTo>
                    <a:pt x="643" y="722"/>
                  </a:lnTo>
                  <a:lnTo>
                    <a:pt x="643" y="722"/>
                  </a:lnTo>
                  <a:lnTo>
                    <a:pt x="646" y="722"/>
                  </a:lnTo>
                  <a:lnTo>
                    <a:pt x="646" y="722"/>
                  </a:lnTo>
                  <a:lnTo>
                    <a:pt x="646" y="722"/>
                  </a:lnTo>
                  <a:lnTo>
                    <a:pt x="646" y="722"/>
                  </a:lnTo>
                  <a:lnTo>
                    <a:pt x="646" y="720"/>
                  </a:lnTo>
                  <a:lnTo>
                    <a:pt x="646" y="720"/>
                  </a:lnTo>
                  <a:lnTo>
                    <a:pt x="646" y="720"/>
                  </a:lnTo>
                  <a:lnTo>
                    <a:pt x="648" y="720"/>
                  </a:lnTo>
                  <a:lnTo>
                    <a:pt x="648" y="720"/>
                  </a:lnTo>
                  <a:lnTo>
                    <a:pt x="648" y="720"/>
                  </a:lnTo>
                  <a:lnTo>
                    <a:pt x="646" y="718"/>
                  </a:lnTo>
                  <a:lnTo>
                    <a:pt x="646" y="718"/>
                  </a:lnTo>
                  <a:lnTo>
                    <a:pt x="646" y="718"/>
                  </a:lnTo>
                  <a:lnTo>
                    <a:pt x="646" y="718"/>
                  </a:lnTo>
                  <a:lnTo>
                    <a:pt x="646" y="718"/>
                  </a:lnTo>
                  <a:lnTo>
                    <a:pt x="646" y="718"/>
                  </a:lnTo>
                  <a:lnTo>
                    <a:pt x="646" y="715"/>
                  </a:lnTo>
                  <a:lnTo>
                    <a:pt x="646" y="715"/>
                  </a:lnTo>
                  <a:lnTo>
                    <a:pt x="646" y="715"/>
                  </a:lnTo>
                  <a:lnTo>
                    <a:pt x="646" y="715"/>
                  </a:lnTo>
                  <a:lnTo>
                    <a:pt x="643" y="715"/>
                  </a:lnTo>
                  <a:lnTo>
                    <a:pt x="643" y="715"/>
                  </a:lnTo>
                  <a:lnTo>
                    <a:pt x="643" y="715"/>
                  </a:lnTo>
                  <a:lnTo>
                    <a:pt x="643" y="715"/>
                  </a:lnTo>
                  <a:lnTo>
                    <a:pt x="643" y="715"/>
                  </a:lnTo>
                  <a:lnTo>
                    <a:pt x="643" y="718"/>
                  </a:lnTo>
                  <a:lnTo>
                    <a:pt x="643" y="718"/>
                  </a:lnTo>
                  <a:lnTo>
                    <a:pt x="643" y="720"/>
                  </a:lnTo>
                  <a:lnTo>
                    <a:pt x="641" y="720"/>
                  </a:lnTo>
                  <a:lnTo>
                    <a:pt x="643" y="720"/>
                  </a:lnTo>
                  <a:lnTo>
                    <a:pt x="643" y="720"/>
                  </a:lnTo>
                  <a:close/>
                  <a:moveTo>
                    <a:pt x="613" y="713"/>
                  </a:moveTo>
                  <a:lnTo>
                    <a:pt x="613" y="713"/>
                  </a:lnTo>
                  <a:lnTo>
                    <a:pt x="613" y="713"/>
                  </a:lnTo>
                  <a:lnTo>
                    <a:pt x="613" y="713"/>
                  </a:lnTo>
                  <a:lnTo>
                    <a:pt x="613" y="715"/>
                  </a:lnTo>
                  <a:lnTo>
                    <a:pt x="613" y="715"/>
                  </a:lnTo>
                  <a:lnTo>
                    <a:pt x="613" y="715"/>
                  </a:lnTo>
                  <a:lnTo>
                    <a:pt x="615" y="715"/>
                  </a:lnTo>
                  <a:lnTo>
                    <a:pt x="615" y="713"/>
                  </a:lnTo>
                  <a:lnTo>
                    <a:pt x="615" y="710"/>
                  </a:lnTo>
                  <a:lnTo>
                    <a:pt x="615" y="710"/>
                  </a:lnTo>
                  <a:lnTo>
                    <a:pt x="615" y="708"/>
                  </a:lnTo>
                  <a:lnTo>
                    <a:pt x="615" y="708"/>
                  </a:lnTo>
                  <a:lnTo>
                    <a:pt x="615" y="708"/>
                  </a:lnTo>
                  <a:lnTo>
                    <a:pt x="615" y="706"/>
                  </a:lnTo>
                  <a:lnTo>
                    <a:pt x="615" y="703"/>
                  </a:lnTo>
                  <a:lnTo>
                    <a:pt x="615" y="706"/>
                  </a:lnTo>
                  <a:lnTo>
                    <a:pt x="615" y="706"/>
                  </a:lnTo>
                  <a:lnTo>
                    <a:pt x="615" y="706"/>
                  </a:lnTo>
                  <a:lnTo>
                    <a:pt x="615" y="706"/>
                  </a:lnTo>
                  <a:lnTo>
                    <a:pt x="613" y="708"/>
                  </a:lnTo>
                  <a:lnTo>
                    <a:pt x="613" y="708"/>
                  </a:lnTo>
                  <a:lnTo>
                    <a:pt x="613" y="710"/>
                  </a:lnTo>
                  <a:lnTo>
                    <a:pt x="613" y="710"/>
                  </a:lnTo>
                  <a:lnTo>
                    <a:pt x="613" y="713"/>
                  </a:lnTo>
                  <a:lnTo>
                    <a:pt x="613" y="713"/>
                  </a:lnTo>
                  <a:close/>
                  <a:moveTo>
                    <a:pt x="636" y="687"/>
                  </a:moveTo>
                  <a:lnTo>
                    <a:pt x="636" y="689"/>
                  </a:lnTo>
                  <a:lnTo>
                    <a:pt x="639" y="689"/>
                  </a:lnTo>
                  <a:lnTo>
                    <a:pt x="639" y="687"/>
                  </a:lnTo>
                  <a:lnTo>
                    <a:pt x="639" y="687"/>
                  </a:lnTo>
                  <a:lnTo>
                    <a:pt x="639" y="687"/>
                  </a:lnTo>
                  <a:lnTo>
                    <a:pt x="639" y="687"/>
                  </a:lnTo>
                  <a:lnTo>
                    <a:pt x="639" y="687"/>
                  </a:lnTo>
                  <a:lnTo>
                    <a:pt x="636" y="687"/>
                  </a:lnTo>
                  <a:lnTo>
                    <a:pt x="636" y="687"/>
                  </a:lnTo>
                  <a:lnTo>
                    <a:pt x="636" y="687"/>
                  </a:lnTo>
                  <a:close/>
                  <a:moveTo>
                    <a:pt x="634" y="682"/>
                  </a:moveTo>
                  <a:lnTo>
                    <a:pt x="634" y="682"/>
                  </a:lnTo>
                  <a:lnTo>
                    <a:pt x="634" y="682"/>
                  </a:lnTo>
                  <a:lnTo>
                    <a:pt x="634" y="682"/>
                  </a:lnTo>
                  <a:lnTo>
                    <a:pt x="636" y="684"/>
                  </a:lnTo>
                  <a:lnTo>
                    <a:pt x="636" y="684"/>
                  </a:lnTo>
                  <a:lnTo>
                    <a:pt x="636" y="684"/>
                  </a:lnTo>
                  <a:lnTo>
                    <a:pt x="636" y="682"/>
                  </a:lnTo>
                  <a:lnTo>
                    <a:pt x="636" y="682"/>
                  </a:lnTo>
                  <a:lnTo>
                    <a:pt x="636" y="682"/>
                  </a:lnTo>
                  <a:lnTo>
                    <a:pt x="636" y="682"/>
                  </a:lnTo>
                  <a:lnTo>
                    <a:pt x="636" y="682"/>
                  </a:lnTo>
                  <a:lnTo>
                    <a:pt x="636" y="682"/>
                  </a:lnTo>
                  <a:lnTo>
                    <a:pt x="636" y="682"/>
                  </a:lnTo>
                  <a:lnTo>
                    <a:pt x="634" y="680"/>
                  </a:lnTo>
                  <a:lnTo>
                    <a:pt x="634" y="680"/>
                  </a:lnTo>
                  <a:lnTo>
                    <a:pt x="634" y="680"/>
                  </a:lnTo>
                  <a:lnTo>
                    <a:pt x="634" y="680"/>
                  </a:lnTo>
                  <a:lnTo>
                    <a:pt x="634" y="682"/>
                  </a:lnTo>
                  <a:lnTo>
                    <a:pt x="634" y="682"/>
                  </a:lnTo>
                  <a:lnTo>
                    <a:pt x="634" y="682"/>
                  </a:lnTo>
                  <a:lnTo>
                    <a:pt x="634" y="682"/>
                  </a:lnTo>
                  <a:lnTo>
                    <a:pt x="634" y="682"/>
                  </a:lnTo>
                  <a:lnTo>
                    <a:pt x="634" y="682"/>
                  </a:lnTo>
                  <a:lnTo>
                    <a:pt x="634" y="682"/>
                  </a:lnTo>
                  <a:close/>
                  <a:moveTo>
                    <a:pt x="577" y="613"/>
                  </a:moveTo>
                  <a:lnTo>
                    <a:pt x="577" y="613"/>
                  </a:lnTo>
                  <a:lnTo>
                    <a:pt x="577" y="613"/>
                  </a:lnTo>
                  <a:lnTo>
                    <a:pt x="577" y="613"/>
                  </a:lnTo>
                  <a:lnTo>
                    <a:pt x="577" y="616"/>
                  </a:lnTo>
                  <a:lnTo>
                    <a:pt x="577" y="616"/>
                  </a:lnTo>
                  <a:lnTo>
                    <a:pt x="577" y="616"/>
                  </a:lnTo>
                  <a:lnTo>
                    <a:pt x="577" y="616"/>
                  </a:lnTo>
                  <a:lnTo>
                    <a:pt x="577" y="616"/>
                  </a:lnTo>
                  <a:lnTo>
                    <a:pt x="580" y="613"/>
                  </a:lnTo>
                  <a:lnTo>
                    <a:pt x="580" y="613"/>
                  </a:lnTo>
                  <a:lnTo>
                    <a:pt x="580" y="613"/>
                  </a:lnTo>
                  <a:lnTo>
                    <a:pt x="580" y="611"/>
                  </a:lnTo>
                  <a:lnTo>
                    <a:pt x="580" y="611"/>
                  </a:lnTo>
                  <a:lnTo>
                    <a:pt x="580" y="611"/>
                  </a:lnTo>
                  <a:lnTo>
                    <a:pt x="580" y="609"/>
                  </a:lnTo>
                  <a:lnTo>
                    <a:pt x="580" y="611"/>
                  </a:lnTo>
                  <a:lnTo>
                    <a:pt x="580" y="611"/>
                  </a:lnTo>
                  <a:lnTo>
                    <a:pt x="580" y="613"/>
                  </a:lnTo>
                  <a:lnTo>
                    <a:pt x="577" y="613"/>
                  </a:lnTo>
                  <a:close/>
                  <a:moveTo>
                    <a:pt x="575" y="594"/>
                  </a:moveTo>
                  <a:lnTo>
                    <a:pt x="575" y="597"/>
                  </a:lnTo>
                  <a:lnTo>
                    <a:pt x="572" y="597"/>
                  </a:lnTo>
                  <a:lnTo>
                    <a:pt x="572" y="599"/>
                  </a:lnTo>
                  <a:lnTo>
                    <a:pt x="575" y="599"/>
                  </a:lnTo>
                  <a:lnTo>
                    <a:pt x="572" y="599"/>
                  </a:lnTo>
                  <a:lnTo>
                    <a:pt x="572" y="602"/>
                  </a:lnTo>
                  <a:lnTo>
                    <a:pt x="572" y="602"/>
                  </a:lnTo>
                  <a:lnTo>
                    <a:pt x="572" y="602"/>
                  </a:lnTo>
                  <a:lnTo>
                    <a:pt x="572" y="602"/>
                  </a:lnTo>
                  <a:lnTo>
                    <a:pt x="572" y="602"/>
                  </a:lnTo>
                  <a:lnTo>
                    <a:pt x="572" y="602"/>
                  </a:lnTo>
                  <a:lnTo>
                    <a:pt x="575" y="602"/>
                  </a:lnTo>
                  <a:lnTo>
                    <a:pt x="572" y="604"/>
                  </a:lnTo>
                  <a:lnTo>
                    <a:pt x="575" y="604"/>
                  </a:lnTo>
                  <a:lnTo>
                    <a:pt x="575" y="604"/>
                  </a:lnTo>
                  <a:lnTo>
                    <a:pt x="575" y="604"/>
                  </a:lnTo>
                  <a:lnTo>
                    <a:pt x="575" y="604"/>
                  </a:lnTo>
                  <a:lnTo>
                    <a:pt x="577" y="604"/>
                  </a:lnTo>
                  <a:lnTo>
                    <a:pt x="577" y="602"/>
                  </a:lnTo>
                  <a:lnTo>
                    <a:pt x="577" y="602"/>
                  </a:lnTo>
                  <a:lnTo>
                    <a:pt x="577" y="604"/>
                  </a:lnTo>
                  <a:lnTo>
                    <a:pt x="580" y="604"/>
                  </a:lnTo>
                  <a:lnTo>
                    <a:pt x="580" y="602"/>
                  </a:lnTo>
                  <a:lnTo>
                    <a:pt x="580" y="602"/>
                  </a:lnTo>
                  <a:lnTo>
                    <a:pt x="577" y="602"/>
                  </a:lnTo>
                  <a:lnTo>
                    <a:pt x="577" y="599"/>
                  </a:lnTo>
                  <a:lnTo>
                    <a:pt x="577" y="599"/>
                  </a:lnTo>
                  <a:lnTo>
                    <a:pt x="575" y="599"/>
                  </a:lnTo>
                  <a:lnTo>
                    <a:pt x="575" y="599"/>
                  </a:lnTo>
                  <a:lnTo>
                    <a:pt x="575" y="597"/>
                  </a:lnTo>
                  <a:lnTo>
                    <a:pt x="575" y="597"/>
                  </a:lnTo>
                  <a:lnTo>
                    <a:pt x="575" y="594"/>
                  </a:lnTo>
                  <a:lnTo>
                    <a:pt x="575" y="594"/>
                  </a:lnTo>
                  <a:lnTo>
                    <a:pt x="575" y="594"/>
                  </a:lnTo>
                  <a:close/>
                  <a:moveTo>
                    <a:pt x="570" y="594"/>
                  </a:moveTo>
                  <a:lnTo>
                    <a:pt x="570" y="594"/>
                  </a:lnTo>
                  <a:lnTo>
                    <a:pt x="570" y="594"/>
                  </a:lnTo>
                  <a:lnTo>
                    <a:pt x="570" y="594"/>
                  </a:lnTo>
                  <a:lnTo>
                    <a:pt x="570" y="594"/>
                  </a:lnTo>
                  <a:lnTo>
                    <a:pt x="572" y="594"/>
                  </a:lnTo>
                  <a:lnTo>
                    <a:pt x="572" y="594"/>
                  </a:lnTo>
                  <a:lnTo>
                    <a:pt x="572" y="594"/>
                  </a:lnTo>
                  <a:lnTo>
                    <a:pt x="572" y="594"/>
                  </a:lnTo>
                  <a:lnTo>
                    <a:pt x="572" y="594"/>
                  </a:lnTo>
                  <a:lnTo>
                    <a:pt x="572" y="594"/>
                  </a:lnTo>
                  <a:lnTo>
                    <a:pt x="572" y="594"/>
                  </a:lnTo>
                  <a:lnTo>
                    <a:pt x="572" y="594"/>
                  </a:lnTo>
                  <a:lnTo>
                    <a:pt x="572" y="592"/>
                  </a:lnTo>
                  <a:lnTo>
                    <a:pt x="572" y="592"/>
                  </a:lnTo>
                  <a:lnTo>
                    <a:pt x="572" y="592"/>
                  </a:lnTo>
                  <a:lnTo>
                    <a:pt x="572" y="592"/>
                  </a:lnTo>
                  <a:lnTo>
                    <a:pt x="572" y="590"/>
                  </a:lnTo>
                  <a:lnTo>
                    <a:pt x="575" y="590"/>
                  </a:lnTo>
                  <a:lnTo>
                    <a:pt x="575" y="587"/>
                  </a:lnTo>
                  <a:lnTo>
                    <a:pt x="575" y="587"/>
                  </a:lnTo>
                  <a:lnTo>
                    <a:pt x="575" y="587"/>
                  </a:lnTo>
                  <a:lnTo>
                    <a:pt x="575" y="587"/>
                  </a:lnTo>
                  <a:lnTo>
                    <a:pt x="572" y="587"/>
                  </a:lnTo>
                  <a:lnTo>
                    <a:pt x="572" y="590"/>
                  </a:lnTo>
                  <a:lnTo>
                    <a:pt x="572" y="590"/>
                  </a:lnTo>
                  <a:lnTo>
                    <a:pt x="572" y="587"/>
                  </a:lnTo>
                  <a:lnTo>
                    <a:pt x="572" y="587"/>
                  </a:lnTo>
                  <a:lnTo>
                    <a:pt x="572" y="590"/>
                  </a:lnTo>
                  <a:lnTo>
                    <a:pt x="570" y="590"/>
                  </a:lnTo>
                  <a:lnTo>
                    <a:pt x="570" y="590"/>
                  </a:lnTo>
                  <a:lnTo>
                    <a:pt x="572" y="590"/>
                  </a:lnTo>
                  <a:lnTo>
                    <a:pt x="572" y="590"/>
                  </a:lnTo>
                  <a:lnTo>
                    <a:pt x="570" y="592"/>
                  </a:lnTo>
                  <a:lnTo>
                    <a:pt x="570" y="592"/>
                  </a:lnTo>
                  <a:lnTo>
                    <a:pt x="570" y="594"/>
                  </a:lnTo>
                  <a:lnTo>
                    <a:pt x="570" y="594"/>
                  </a:lnTo>
                  <a:close/>
                  <a:moveTo>
                    <a:pt x="549" y="585"/>
                  </a:moveTo>
                  <a:lnTo>
                    <a:pt x="549" y="587"/>
                  </a:lnTo>
                  <a:lnTo>
                    <a:pt x="549" y="587"/>
                  </a:lnTo>
                  <a:lnTo>
                    <a:pt x="549" y="587"/>
                  </a:lnTo>
                  <a:lnTo>
                    <a:pt x="549" y="587"/>
                  </a:lnTo>
                  <a:lnTo>
                    <a:pt x="549" y="587"/>
                  </a:lnTo>
                  <a:lnTo>
                    <a:pt x="549" y="587"/>
                  </a:lnTo>
                  <a:lnTo>
                    <a:pt x="549" y="585"/>
                  </a:lnTo>
                  <a:lnTo>
                    <a:pt x="549" y="583"/>
                  </a:lnTo>
                  <a:lnTo>
                    <a:pt x="549" y="583"/>
                  </a:lnTo>
                  <a:lnTo>
                    <a:pt x="549" y="585"/>
                  </a:lnTo>
                  <a:lnTo>
                    <a:pt x="549" y="585"/>
                  </a:lnTo>
                  <a:lnTo>
                    <a:pt x="549" y="585"/>
                  </a:lnTo>
                  <a:close/>
                  <a:moveTo>
                    <a:pt x="466" y="535"/>
                  </a:moveTo>
                  <a:lnTo>
                    <a:pt x="466" y="535"/>
                  </a:lnTo>
                  <a:lnTo>
                    <a:pt x="468" y="535"/>
                  </a:lnTo>
                  <a:lnTo>
                    <a:pt x="471" y="535"/>
                  </a:lnTo>
                  <a:lnTo>
                    <a:pt x="471" y="535"/>
                  </a:lnTo>
                  <a:lnTo>
                    <a:pt x="471" y="535"/>
                  </a:lnTo>
                  <a:lnTo>
                    <a:pt x="471" y="535"/>
                  </a:lnTo>
                  <a:lnTo>
                    <a:pt x="471" y="533"/>
                  </a:lnTo>
                  <a:lnTo>
                    <a:pt x="471" y="533"/>
                  </a:lnTo>
                  <a:lnTo>
                    <a:pt x="471" y="533"/>
                  </a:lnTo>
                  <a:lnTo>
                    <a:pt x="471" y="533"/>
                  </a:lnTo>
                  <a:lnTo>
                    <a:pt x="471" y="533"/>
                  </a:lnTo>
                  <a:lnTo>
                    <a:pt x="468" y="533"/>
                  </a:lnTo>
                  <a:lnTo>
                    <a:pt x="468" y="533"/>
                  </a:lnTo>
                  <a:lnTo>
                    <a:pt x="468" y="533"/>
                  </a:lnTo>
                  <a:lnTo>
                    <a:pt x="468" y="533"/>
                  </a:lnTo>
                  <a:lnTo>
                    <a:pt x="468" y="533"/>
                  </a:lnTo>
                  <a:lnTo>
                    <a:pt x="466" y="533"/>
                  </a:lnTo>
                  <a:lnTo>
                    <a:pt x="466" y="533"/>
                  </a:lnTo>
                  <a:lnTo>
                    <a:pt x="466" y="533"/>
                  </a:lnTo>
                  <a:lnTo>
                    <a:pt x="466" y="535"/>
                  </a:lnTo>
                  <a:lnTo>
                    <a:pt x="466" y="535"/>
                  </a:lnTo>
                  <a:close/>
                  <a:moveTo>
                    <a:pt x="459" y="512"/>
                  </a:moveTo>
                  <a:lnTo>
                    <a:pt x="459" y="512"/>
                  </a:lnTo>
                  <a:lnTo>
                    <a:pt x="459" y="512"/>
                  </a:lnTo>
                  <a:lnTo>
                    <a:pt x="459" y="512"/>
                  </a:lnTo>
                  <a:lnTo>
                    <a:pt x="461" y="512"/>
                  </a:lnTo>
                  <a:lnTo>
                    <a:pt x="461" y="512"/>
                  </a:lnTo>
                  <a:lnTo>
                    <a:pt x="461" y="512"/>
                  </a:lnTo>
                  <a:lnTo>
                    <a:pt x="461" y="512"/>
                  </a:lnTo>
                  <a:lnTo>
                    <a:pt x="461" y="512"/>
                  </a:lnTo>
                  <a:lnTo>
                    <a:pt x="461" y="512"/>
                  </a:lnTo>
                  <a:lnTo>
                    <a:pt x="459" y="512"/>
                  </a:lnTo>
                  <a:lnTo>
                    <a:pt x="459" y="509"/>
                  </a:lnTo>
                  <a:lnTo>
                    <a:pt x="459" y="509"/>
                  </a:lnTo>
                  <a:lnTo>
                    <a:pt x="459" y="509"/>
                  </a:lnTo>
                  <a:lnTo>
                    <a:pt x="459" y="507"/>
                  </a:lnTo>
                  <a:lnTo>
                    <a:pt x="456" y="507"/>
                  </a:lnTo>
                  <a:lnTo>
                    <a:pt x="456" y="507"/>
                  </a:lnTo>
                  <a:lnTo>
                    <a:pt x="456" y="509"/>
                  </a:lnTo>
                  <a:lnTo>
                    <a:pt x="456" y="509"/>
                  </a:lnTo>
                  <a:lnTo>
                    <a:pt x="456" y="512"/>
                  </a:lnTo>
                  <a:lnTo>
                    <a:pt x="456" y="512"/>
                  </a:lnTo>
                  <a:lnTo>
                    <a:pt x="456" y="512"/>
                  </a:lnTo>
                  <a:lnTo>
                    <a:pt x="459" y="512"/>
                  </a:lnTo>
                  <a:close/>
                  <a:moveTo>
                    <a:pt x="438" y="483"/>
                  </a:moveTo>
                  <a:lnTo>
                    <a:pt x="435" y="481"/>
                  </a:lnTo>
                  <a:lnTo>
                    <a:pt x="433" y="481"/>
                  </a:lnTo>
                  <a:lnTo>
                    <a:pt x="433" y="483"/>
                  </a:lnTo>
                  <a:lnTo>
                    <a:pt x="433" y="483"/>
                  </a:lnTo>
                  <a:lnTo>
                    <a:pt x="435" y="483"/>
                  </a:lnTo>
                  <a:lnTo>
                    <a:pt x="435" y="486"/>
                  </a:lnTo>
                  <a:lnTo>
                    <a:pt x="438" y="486"/>
                  </a:lnTo>
                  <a:lnTo>
                    <a:pt x="438" y="488"/>
                  </a:lnTo>
                  <a:lnTo>
                    <a:pt x="438" y="490"/>
                  </a:lnTo>
                  <a:lnTo>
                    <a:pt x="440" y="490"/>
                  </a:lnTo>
                  <a:lnTo>
                    <a:pt x="440" y="493"/>
                  </a:lnTo>
                  <a:lnTo>
                    <a:pt x="440" y="495"/>
                  </a:lnTo>
                  <a:lnTo>
                    <a:pt x="440" y="495"/>
                  </a:lnTo>
                  <a:lnTo>
                    <a:pt x="442" y="495"/>
                  </a:lnTo>
                  <a:lnTo>
                    <a:pt x="442" y="497"/>
                  </a:lnTo>
                  <a:lnTo>
                    <a:pt x="445" y="495"/>
                  </a:lnTo>
                  <a:lnTo>
                    <a:pt x="445" y="495"/>
                  </a:lnTo>
                  <a:lnTo>
                    <a:pt x="445" y="493"/>
                  </a:lnTo>
                  <a:lnTo>
                    <a:pt x="445" y="493"/>
                  </a:lnTo>
                  <a:lnTo>
                    <a:pt x="447" y="493"/>
                  </a:lnTo>
                  <a:lnTo>
                    <a:pt x="447" y="493"/>
                  </a:lnTo>
                  <a:lnTo>
                    <a:pt x="447" y="490"/>
                  </a:lnTo>
                  <a:lnTo>
                    <a:pt x="447" y="490"/>
                  </a:lnTo>
                  <a:lnTo>
                    <a:pt x="445" y="490"/>
                  </a:lnTo>
                  <a:lnTo>
                    <a:pt x="445" y="490"/>
                  </a:lnTo>
                  <a:lnTo>
                    <a:pt x="445" y="490"/>
                  </a:lnTo>
                  <a:lnTo>
                    <a:pt x="445" y="490"/>
                  </a:lnTo>
                  <a:lnTo>
                    <a:pt x="447" y="490"/>
                  </a:lnTo>
                  <a:lnTo>
                    <a:pt x="447" y="488"/>
                  </a:lnTo>
                  <a:lnTo>
                    <a:pt x="445" y="488"/>
                  </a:lnTo>
                  <a:lnTo>
                    <a:pt x="445" y="488"/>
                  </a:lnTo>
                  <a:lnTo>
                    <a:pt x="445" y="488"/>
                  </a:lnTo>
                  <a:lnTo>
                    <a:pt x="442" y="486"/>
                  </a:lnTo>
                  <a:lnTo>
                    <a:pt x="442" y="486"/>
                  </a:lnTo>
                  <a:lnTo>
                    <a:pt x="442" y="483"/>
                  </a:lnTo>
                  <a:lnTo>
                    <a:pt x="442" y="483"/>
                  </a:lnTo>
                  <a:lnTo>
                    <a:pt x="445" y="483"/>
                  </a:lnTo>
                  <a:lnTo>
                    <a:pt x="445" y="481"/>
                  </a:lnTo>
                  <a:lnTo>
                    <a:pt x="445" y="481"/>
                  </a:lnTo>
                  <a:lnTo>
                    <a:pt x="442" y="481"/>
                  </a:lnTo>
                  <a:lnTo>
                    <a:pt x="440" y="481"/>
                  </a:lnTo>
                  <a:lnTo>
                    <a:pt x="440" y="478"/>
                  </a:lnTo>
                  <a:lnTo>
                    <a:pt x="440" y="481"/>
                  </a:lnTo>
                  <a:lnTo>
                    <a:pt x="440" y="483"/>
                  </a:lnTo>
                  <a:lnTo>
                    <a:pt x="440" y="483"/>
                  </a:lnTo>
                  <a:lnTo>
                    <a:pt x="438" y="483"/>
                  </a:lnTo>
                  <a:close/>
                  <a:moveTo>
                    <a:pt x="97" y="417"/>
                  </a:moveTo>
                  <a:lnTo>
                    <a:pt x="97" y="417"/>
                  </a:lnTo>
                  <a:lnTo>
                    <a:pt x="97" y="415"/>
                  </a:lnTo>
                  <a:lnTo>
                    <a:pt x="99" y="415"/>
                  </a:lnTo>
                  <a:lnTo>
                    <a:pt x="99" y="415"/>
                  </a:lnTo>
                  <a:lnTo>
                    <a:pt x="99" y="415"/>
                  </a:lnTo>
                  <a:lnTo>
                    <a:pt x="99" y="415"/>
                  </a:lnTo>
                  <a:lnTo>
                    <a:pt x="99" y="415"/>
                  </a:lnTo>
                  <a:lnTo>
                    <a:pt x="99" y="417"/>
                  </a:lnTo>
                  <a:lnTo>
                    <a:pt x="99" y="417"/>
                  </a:lnTo>
                  <a:lnTo>
                    <a:pt x="101" y="415"/>
                  </a:lnTo>
                  <a:lnTo>
                    <a:pt x="101" y="415"/>
                  </a:lnTo>
                  <a:lnTo>
                    <a:pt x="101" y="415"/>
                  </a:lnTo>
                  <a:lnTo>
                    <a:pt x="104" y="415"/>
                  </a:lnTo>
                  <a:lnTo>
                    <a:pt x="104" y="415"/>
                  </a:lnTo>
                  <a:lnTo>
                    <a:pt x="104" y="415"/>
                  </a:lnTo>
                  <a:lnTo>
                    <a:pt x="104" y="412"/>
                  </a:lnTo>
                  <a:lnTo>
                    <a:pt x="104" y="412"/>
                  </a:lnTo>
                  <a:lnTo>
                    <a:pt x="104" y="412"/>
                  </a:lnTo>
                  <a:lnTo>
                    <a:pt x="104" y="412"/>
                  </a:lnTo>
                  <a:lnTo>
                    <a:pt x="104" y="410"/>
                  </a:lnTo>
                  <a:lnTo>
                    <a:pt x="101" y="407"/>
                  </a:lnTo>
                  <a:lnTo>
                    <a:pt x="99" y="407"/>
                  </a:lnTo>
                  <a:lnTo>
                    <a:pt x="99" y="410"/>
                  </a:lnTo>
                  <a:lnTo>
                    <a:pt x="99" y="410"/>
                  </a:lnTo>
                  <a:lnTo>
                    <a:pt x="99" y="410"/>
                  </a:lnTo>
                  <a:lnTo>
                    <a:pt x="97" y="412"/>
                  </a:lnTo>
                  <a:lnTo>
                    <a:pt x="97" y="415"/>
                  </a:lnTo>
                  <a:lnTo>
                    <a:pt x="94" y="415"/>
                  </a:lnTo>
                  <a:lnTo>
                    <a:pt x="94" y="415"/>
                  </a:lnTo>
                  <a:lnTo>
                    <a:pt x="97" y="417"/>
                  </a:lnTo>
                  <a:lnTo>
                    <a:pt x="97" y="417"/>
                  </a:lnTo>
                  <a:lnTo>
                    <a:pt x="97" y="417"/>
                  </a:lnTo>
                  <a:lnTo>
                    <a:pt x="97" y="417"/>
                  </a:lnTo>
                  <a:lnTo>
                    <a:pt x="97" y="417"/>
                  </a:lnTo>
                  <a:lnTo>
                    <a:pt x="97" y="417"/>
                  </a:lnTo>
                  <a:close/>
                  <a:moveTo>
                    <a:pt x="80" y="398"/>
                  </a:moveTo>
                  <a:lnTo>
                    <a:pt x="80" y="400"/>
                  </a:lnTo>
                  <a:lnTo>
                    <a:pt x="80" y="400"/>
                  </a:lnTo>
                  <a:lnTo>
                    <a:pt x="80" y="400"/>
                  </a:lnTo>
                  <a:lnTo>
                    <a:pt x="80" y="400"/>
                  </a:lnTo>
                  <a:lnTo>
                    <a:pt x="80" y="400"/>
                  </a:lnTo>
                  <a:lnTo>
                    <a:pt x="80" y="400"/>
                  </a:lnTo>
                  <a:lnTo>
                    <a:pt x="80" y="398"/>
                  </a:lnTo>
                  <a:lnTo>
                    <a:pt x="82" y="398"/>
                  </a:lnTo>
                  <a:lnTo>
                    <a:pt x="82" y="398"/>
                  </a:lnTo>
                  <a:lnTo>
                    <a:pt x="82" y="398"/>
                  </a:lnTo>
                  <a:lnTo>
                    <a:pt x="82" y="398"/>
                  </a:lnTo>
                  <a:lnTo>
                    <a:pt x="80" y="398"/>
                  </a:lnTo>
                  <a:lnTo>
                    <a:pt x="80" y="398"/>
                  </a:lnTo>
                  <a:lnTo>
                    <a:pt x="80" y="398"/>
                  </a:lnTo>
                  <a:lnTo>
                    <a:pt x="80" y="398"/>
                  </a:lnTo>
                  <a:close/>
                  <a:moveTo>
                    <a:pt x="82" y="393"/>
                  </a:moveTo>
                  <a:lnTo>
                    <a:pt x="82" y="393"/>
                  </a:lnTo>
                  <a:lnTo>
                    <a:pt x="82" y="393"/>
                  </a:lnTo>
                  <a:lnTo>
                    <a:pt x="85" y="393"/>
                  </a:lnTo>
                  <a:lnTo>
                    <a:pt x="85" y="393"/>
                  </a:lnTo>
                  <a:lnTo>
                    <a:pt x="85" y="391"/>
                  </a:lnTo>
                  <a:lnTo>
                    <a:pt x="85" y="391"/>
                  </a:lnTo>
                  <a:lnTo>
                    <a:pt x="85" y="388"/>
                  </a:lnTo>
                  <a:lnTo>
                    <a:pt x="85" y="388"/>
                  </a:lnTo>
                  <a:lnTo>
                    <a:pt x="87" y="391"/>
                  </a:lnTo>
                  <a:lnTo>
                    <a:pt x="87" y="393"/>
                  </a:lnTo>
                  <a:lnTo>
                    <a:pt x="87" y="393"/>
                  </a:lnTo>
                  <a:lnTo>
                    <a:pt x="90" y="393"/>
                  </a:lnTo>
                  <a:lnTo>
                    <a:pt x="92" y="393"/>
                  </a:lnTo>
                  <a:lnTo>
                    <a:pt x="92" y="391"/>
                  </a:lnTo>
                  <a:lnTo>
                    <a:pt x="94" y="391"/>
                  </a:lnTo>
                  <a:lnTo>
                    <a:pt x="94" y="391"/>
                  </a:lnTo>
                  <a:lnTo>
                    <a:pt x="94" y="388"/>
                  </a:lnTo>
                  <a:lnTo>
                    <a:pt x="97" y="388"/>
                  </a:lnTo>
                  <a:lnTo>
                    <a:pt x="97" y="388"/>
                  </a:lnTo>
                  <a:lnTo>
                    <a:pt x="97" y="388"/>
                  </a:lnTo>
                  <a:lnTo>
                    <a:pt x="97" y="388"/>
                  </a:lnTo>
                  <a:lnTo>
                    <a:pt x="99" y="388"/>
                  </a:lnTo>
                  <a:lnTo>
                    <a:pt x="99" y="388"/>
                  </a:lnTo>
                  <a:lnTo>
                    <a:pt x="99" y="388"/>
                  </a:lnTo>
                  <a:lnTo>
                    <a:pt x="99" y="388"/>
                  </a:lnTo>
                  <a:lnTo>
                    <a:pt x="99" y="386"/>
                  </a:lnTo>
                  <a:lnTo>
                    <a:pt x="99" y="386"/>
                  </a:lnTo>
                  <a:lnTo>
                    <a:pt x="99" y="386"/>
                  </a:lnTo>
                  <a:lnTo>
                    <a:pt x="99" y="386"/>
                  </a:lnTo>
                  <a:lnTo>
                    <a:pt x="99" y="384"/>
                  </a:lnTo>
                  <a:lnTo>
                    <a:pt x="99" y="384"/>
                  </a:lnTo>
                  <a:lnTo>
                    <a:pt x="101" y="381"/>
                  </a:lnTo>
                  <a:lnTo>
                    <a:pt x="101" y="384"/>
                  </a:lnTo>
                  <a:lnTo>
                    <a:pt x="101" y="384"/>
                  </a:lnTo>
                  <a:lnTo>
                    <a:pt x="101" y="384"/>
                  </a:lnTo>
                  <a:lnTo>
                    <a:pt x="101" y="384"/>
                  </a:lnTo>
                  <a:lnTo>
                    <a:pt x="101" y="381"/>
                  </a:lnTo>
                  <a:lnTo>
                    <a:pt x="101" y="381"/>
                  </a:lnTo>
                  <a:lnTo>
                    <a:pt x="101" y="381"/>
                  </a:lnTo>
                  <a:lnTo>
                    <a:pt x="101" y="381"/>
                  </a:lnTo>
                  <a:lnTo>
                    <a:pt x="101" y="381"/>
                  </a:lnTo>
                  <a:lnTo>
                    <a:pt x="101" y="381"/>
                  </a:lnTo>
                  <a:lnTo>
                    <a:pt x="101" y="381"/>
                  </a:lnTo>
                  <a:lnTo>
                    <a:pt x="101" y="379"/>
                  </a:lnTo>
                  <a:lnTo>
                    <a:pt x="104" y="379"/>
                  </a:lnTo>
                  <a:lnTo>
                    <a:pt x="104" y="379"/>
                  </a:lnTo>
                  <a:lnTo>
                    <a:pt x="104" y="379"/>
                  </a:lnTo>
                  <a:lnTo>
                    <a:pt x="104" y="379"/>
                  </a:lnTo>
                  <a:lnTo>
                    <a:pt x="104" y="379"/>
                  </a:lnTo>
                  <a:lnTo>
                    <a:pt x="104" y="379"/>
                  </a:lnTo>
                  <a:lnTo>
                    <a:pt x="106" y="379"/>
                  </a:lnTo>
                  <a:lnTo>
                    <a:pt x="106" y="379"/>
                  </a:lnTo>
                  <a:lnTo>
                    <a:pt x="106" y="381"/>
                  </a:lnTo>
                  <a:lnTo>
                    <a:pt x="106" y="381"/>
                  </a:lnTo>
                  <a:lnTo>
                    <a:pt x="109" y="381"/>
                  </a:lnTo>
                  <a:lnTo>
                    <a:pt x="109" y="381"/>
                  </a:lnTo>
                  <a:lnTo>
                    <a:pt x="109" y="381"/>
                  </a:lnTo>
                  <a:lnTo>
                    <a:pt x="111" y="381"/>
                  </a:lnTo>
                  <a:lnTo>
                    <a:pt x="111" y="381"/>
                  </a:lnTo>
                  <a:lnTo>
                    <a:pt x="111" y="381"/>
                  </a:lnTo>
                  <a:lnTo>
                    <a:pt x="113" y="381"/>
                  </a:lnTo>
                  <a:lnTo>
                    <a:pt x="111" y="379"/>
                  </a:lnTo>
                  <a:lnTo>
                    <a:pt x="111" y="379"/>
                  </a:lnTo>
                  <a:lnTo>
                    <a:pt x="111" y="379"/>
                  </a:lnTo>
                  <a:lnTo>
                    <a:pt x="113" y="379"/>
                  </a:lnTo>
                  <a:lnTo>
                    <a:pt x="113" y="379"/>
                  </a:lnTo>
                  <a:lnTo>
                    <a:pt x="113" y="379"/>
                  </a:lnTo>
                  <a:lnTo>
                    <a:pt x="113" y="379"/>
                  </a:lnTo>
                  <a:lnTo>
                    <a:pt x="113" y="379"/>
                  </a:lnTo>
                  <a:lnTo>
                    <a:pt x="113" y="377"/>
                  </a:lnTo>
                  <a:lnTo>
                    <a:pt x="113" y="377"/>
                  </a:lnTo>
                  <a:lnTo>
                    <a:pt x="113" y="377"/>
                  </a:lnTo>
                  <a:lnTo>
                    <a:pt x="113" y="377"/>
                  </a:lnTo>
                  <a:lnTo>
                    <a:pt x="113" y="377"/>
                  </a:lnTo>
                  <a:lnTo>
                    <a:pt x="113" y="377"/>
                  </a:lnTo>
                  <a:lnTo>
                    <a:pt x="111" y="377"/>
                  </a:lnTo>
                  <a:lnTo>
                    <a:pt x="111" y="377"/>
                  </a:lnTo>
                  <a:lnTo>
                    <a:pt x="111" y="377"/>
                  </a:lnTo>
                  <a:lnTo>
                    <a:pt x="111" y="377"/>
                  </a:lnTo>
                  <a:lnTo>
                    <a:pt x="109" y="377"/>
                  </a:lnTo>
                  <a:lnTo>
                    <a:pt x="109" y="377"/>
                  </a:lnTo>
                  <a:lnTo>
                    <a:pt x="109" y="374"/>
                  </a:lnTo>
                  <a:lnTo>
                    <a:pt x="109" y="374"/>
                  </a:lnTo>
                  <a:lnTo>
                    <a:pt x="109" y="374"/>
                  </a:lnTo>
                  <a:lnTo>
                    <a:pt x="106" y="374"/>
                  </a:lnTo>
                  <a:lnTo>
                    <a:pt x="106" y="374"/>
                  </a:lnTo>
                  <a:lnTo>
                    <a:pt x="104" y="374"/>
                  </a:lnTo>
                  <a:lnTo>
                    <a:pt x="101" y="377"/>
                  </a:lnTo>
                  <a:lnTo>
                    <a:pt x="94" y="377"/>
                  </a:lnTo>
                  <a:lnTo>
                    <a:pt x="92" y="377"/>
                  </a:lnTo>
                  <a:lnTo>
                    <a:pt x="92" y="377"/>
                  </a:lnTo>
                  <a:lnTo>
                    <a:pt x="90" y="377"/>
                  </a:lnTo>
                  <a:lnTo>
                    <a:pt x="90" y="379"/>
                  </a:lnTo>
                  <a:lnTo>
                    <a:pt x="90" y="379"/>
                  </a:lnTo>
                  <a:lnTo>
                    <a:pt x="90" y="379"/>
                  </a:lnTo>
                  <a:lnTo>
                    <a:pt x="87" y="379"/>
                  </a:lnTo>
                  <a:lnTo>
                    <a:pt x="87" y="381"/>
                  </a:lnTo>
                  <a:lnTo>
                    <a:pt x="87" y="381"/>
                  </a:lnTo>
                  <a:lnTo>
                    <a:pt x="87" y="381"/>
                  </a:lnTo>
                  <a:lnTo>
                    <a:pt x="87" y="384"/>
                  </a:lnTo>
                  <a:lnTo>
                    <a:pt x="87" y="384"/>
                  </a:lnTo>
                  <a:lnTo>
                    <a:pt x="85" y="384"/>
                  </a:lnTo>
                  <a:lnTo>
                    <a:pt x="85" y="386"/>
                  </a:lnTo>
                  <a:lnTo>
                    <a:pt x="85" y="386"/>
                  </a:lnTo>
                  <a:lnTo>
                    <a:pt x="82" y="388"/>
                  </a:lnTo>
                  <a:lnTo>
                    <a:pt x="82" y="388"/>
                  </a:lnTo>
                  <a:lnTo>
                    <a:pt x="82" y="388"/>
                  </a:lnTo>
                  <a:lnTo>
                    <a:pt x="82" y="391"/>
                  </a:lnTo>
                  <a:lnTo>
                    <a:pt x="82" y="391"/>
                  </a:lnTo>
                  <a:lnTo>
                    <a:pt x="82" y="391"/>
                  </a:lnTo>
                  <a:lnTo>
                    <a:pt x="82" y="391"/>
                  </a:lnTo>
                  <a:lnTo>
                    <a:pt x="82" y="393"/>
                  </a:lnTo>
                  <a:lnTo>
                    <a:pt x="82" y="393"/>
                  </a:lnTo>
                  <a:close/>
                  <a:moveTo>
                    <a:pt x="767" y="1061"/>
                  </a:moveTo>
                  <a:lnTo>
                    <a:pt x="767" y="1059"/>
                  </a:lnTo>
                  <a:lnTo>
                    <a:pt x="764" y="1059"/>
                  </a:lnTo>
                  <a:lnTo>
                    <a:pt x="767" y="1054"/>
                  </a:lnTo>
                  <a:lnTo>
                    <a:pt x="764" y="1051"/>
                  </a:lnTo>
                  <a:lnTo>
                    <a:pt x="764" y="1051"/>
                  </a:lnTo>
                  <a:lnTo>
                    <a:pt x="764" y="1051"/>
                  </a:lnTo>
                  <a:lnTo>
                    <a:pt x="764" y="1054"/>
                  </a:lnTo>
                  <a:lnTo>
                    <a:pt x="764" y="1051"/>
                  </a:lnTo>
                  <a:lnTo>
                    <a:pt x="764" y="1051"/>
                  </a:lnTo>
                  <a:lnTo>
                    <a:pt x="764" y="1051"/>
                  </a:lnTo>
                  <a:lnTo>
                    <a:pt x="764" y="1049"/>
                  </a:lnTo>
                  <a:lnTo>
                    <a:pt x="764" y="1049"/>
                  </a:lnTo>
                  <a:lnTo>
                    <a:pt x="764" y="1051"/>
                  </a:lnTo>
                  <a:lnTo>
                    <a:pt x="764" y="1047"/>
                  </a:lnTo>
                  <a:lnTo>
                    <a:pt x="767" y="1047"/>
                  </a:lnTo>
                  <a:lnTo>
                    <a:pt x="767" y="1042"/>
                  </a:lnTo>
                  <a:lnTo>
                    <a:pt x="767" y="1042"/>
                  </a:lnTo>
                  <a:lnTo>
                    <a:pt x="767" y="1042"/>
                  </a:lnTo>
                  <a:lnTo>
                    <a:pt x="767" y="1042"/>
                  </a:lnTo>
                  <a:lnTo>
                    <a:pt x="764" y="1044"/>
                  </a:lnTo>
                  <a:lnTo>
                    <a:pt x="764" y="1042"/>
                  </a:lnTo>
                  <a:lnTo>
                    <a:pt x="764" y="1042"/>
                  </a:lnTo>
                  <a:lnTo>
                    <a:pt x="764" y="1042"/>
                  </a:lnTo>
                  <a:lnTo>
                    <a:pt x="764" y="1040"/>
                  </a:lnTo>
                  <a:lnTo>
                    <a:pt x="764" y="1040"/>
                  </a:lnTo>
                  <a:lnTo>
                    <a:pt x="762" y="1040"/>
                  </a:lnTo>
                  <a:lnTo>
                    <a:pt x="762" y="1040"/>
                  </a:lnTo>
                  <a:lnTo>
                    <a:pt x="762" y="1037"/>
                  </a:lnTo>
                  <a:lnTo>
                    <a:pt x="762" y="1037"/>
                  </a:lnTo>
                  <a:lnTo>
                    <a:pt x="762" y="1037"/>
                  </a:lnTo>
                  <a:lnTo>
                    <a:pt x="762" y="1035"/>
                  </a:lnTo>
                  <a:lnTo>
                    <a:pt x="762" y="1035"/>
                  </a:lnTo>
                  <a:lnTo>
                    <a:pt x="762" y="1035"/>
                  </a:lnTo>
                  <a:lnTo>
                    <a:pt x="762" y="1032"/>
                  </a:lnTo>
                  <a:lnTo>
                    <a:pt x="762" y="1030"/>
                  </a:lnTo>
                  <a:lnTo>
                    <a:pt x="762" y="1030"/>
                  </a:lnTo>
                  <a:lnTo>
                    <a:pt x="759" y="1028"/>
                  </a:lnTo>
                  <a:lnTo>
                    <a:pt x="759" y="1028"/>
                  </a:lnTo>
                  <a:lnTo>
                    <a:pt x="759" y="1028"/>
                  </a:lnTo>
                  <a:lnTo>
                    <a:pt x="759" y="1025"/>
                  </a:lnTo>
                  <a:lnTo>
                    <a:pt x="759" y="1025"/>
                  </a:lnTo>
                  <a:lnTo>
                    <a:pt x="759" y="1023"/>
                  </a:lnTo>
                  <a:lnTo>
                    <a:pt x="759" y="1023"/>
                  </a:lnTo>
                  <a:lnTo>
                    <a:pt x="757" y="1023"/>
                  </a:lnTo>
                  <a:lnTo>
                    <a:pt x="757" y="1023"/>
                  </a:lnTo>
                  <a:lnTo>
                    <a:pt x="757" y="1023"/>
                  </a:lnTo>
                  <a:lnTo>
                    <a:pt x="755" y="1023"/>
                  </a:lnTo>
                  <a:lnTo>
                    <a:pt x="755" y="1021"/>
                  </a:lnTo>
                  <a:lnTo>
                    <a:pt x="755" y="1018"/>
                  </a:lnTo>
                  <a:lnTo>
                    <a:pt x="755" y="1016"/>
                  </a:lnTo>
                  <a:lnTo>
                    <a:pt x="755" y="1016"/>
                  </a:lnTo>
                  <a:lnTo>
                    <a:pt x="752" y="1016"/>
                  </a:lnTo>
                  <a:lnTo>
                    <a:pt x="752" y="1016"/>
                  </a:lnTo>
                  <a:lnTo>
                    <a:pt x="750" y="1014"/>
                  </a:lnTo>
                  <a:lnTo>
                    <a:pt x="750" y="1014"/>
                  </a:lnTo>
                  <a:lnTo>
                    <a:pt x="750" y="1014"/>
                  </a:lnTo>
                  <a:lnTo>
                    <a:pt x="750" y="1011"/>
                  </a:lnTo>
                  <a:lnTo>
                    <a:pt x="752" y="1011"/>
                  </a:lnTo>
                  <a:lnTo>
                    <a:pt x="752" y="1011"/>
                  </a:lnTo>
                  <a:lnTo>
                    <a:pt x="752" y="1009"/>
                  </a:lnTo>
                  <a:lnTo>
                    <a:pt x="755" y="1006"/>
                  </a:lnTo>
                  <a:lnTo>
                    <a:pt x="752" y="1006"/>
                  </a:lnTo>
                  <a:lnTo>
                    <a:pt x="752" y="1006"/>
                  </a:lnTo>
                  <a:lnTo>
                    <a:pt x="752" y="1006"/>
                  </a:lnTo>
                  <a:lnTo>
                    <a:pt x="752" y="1006"/>
                  </a:lnTo>
                  <a:lnTo>
                    <a:pt x="750" y="1006"/>
                  </a:lnTo>
                  <a:lnTo>
                    <a:pt x="750" y="1006"/>
                  </a:lnTo>
                  <a:lnTo>
                    <a:pt x="750" y="1006"/>
                  </a:lnTo>
                  <a:lnTo>
                    <a:pt x="750" y="1004"/>
                  </a:lnTo>
                  <a:lnTo>
                    <a:pt x="750" y="1004"/>
                  </a:lnTo>
                  <a:lnTo>
                    <a:pt x="752" y="1002"/>
                  </a:lnTo>
                  <a:lnTo>
                    <a:pt x="755" y="1002"/>
                  </a:lnTo>
                  <a:lnTo>
                    <a:pt x="757" y="999"/>
                  </a:lnTo>
                  <a:lnTo>
                    <a:pt x="757" y="1002"/>
                  </a:lnTo>
                  <a:lnTo>
                    <a:pt x="759" y="999"/>
                  </a:lnTo>
                  <a:lnTo>
                    <a:pt x="759" y="999"/>
                  </a:lnTo>
                  <a:lnTo>
                    <a:pt x="757" y="992"/>
                  </a:lnTo>
                  <a:lnTo>
                    <a:pt x="757" y="990"/>
                  </a:lnTo>
                  <a:lnTo>
                    <a:pt x="757" y="987"/>
                  </a:lnTo>
                  <a:lnTo>
                    <a:pt x="757" y="987"/>
                  </a:lnTo>
                  <a:lnTo>
                    <a:pt x="757" y="987"/>
                  </a:lnTo>
                  <a:lnTo>
                    <a:pt x="757" y="985"/>
                  </a:lnTo>
                  <a:lnTo>
                    <a:pt x="757" y="985"/>
                  </a:lnTo>
                  <a:lnTo>
                    <a:pt x="757" y="983"/>
                  </a:lnTo>
                  <a:lnTo>
                    <a:pt x="757" y="983"/>
                  </a:lnTo>
                  <a:lnTo>
                    <a:pt x="757" y="983"/>
                  </a:lnTo>
                  <a:lnTo>
                    <a:pt x="757" y="980"/>
                  </a:lnTo>
                  <a:lnTo>
                    <a:pt x="757" y="980"/>
                  </a:lnTo>
                  <a:lnTo>
                    <a:pt x="757" y="978"/>
                  </a:lnTo>
                  <a:lnTo>
                    <a:pt x="757" y="976"/>
                  </a:lnTo>
                  <a:lnTo>
                    <a:pt x="757" y="976"/>
                  </a:lnTo>
                  <a:lnTo>
                    <a:pt x="757" y="976"/>
                  </a:lnTo>
                  <a:lnTo>
                    <a:pt x="757" y="976"/>
                  </a:lnTo>
                  <a:lnTo>
                    <a:pt x="757" y="964"/>
                  </a:lnTo>
                  <a:lnTo>
                    <a:pt x="757" y="961"/>
                  </a:lnTo>
                  <a:lnTo>
                    <a:pt x="759" y="959"/>
                  </a:lnTo>
                  <a:lnTo>
                    <a:pt x="759" y="959"/>
                  </a:lnTo>
                  <a:lnTo>
                    <a:pt x="757" y="959"/>
                  </a:lnTo>
                  <a:lnTo>
                    <a:pt x="757" y="959"/>
                  </a:lnTo>
                  <a:lnTo>
                    <a:pt x="757" y="959"/>
                  </a:lnTo>
                  <a:lnTo>
                    <a:pt x="757" y="957"/>
                  </a:lnTo>
                  <a:lnTo>
                    <a:pt x="757" y="957"/>
                  </a:lnTo>
                  <a:lnTo>
                    <a:pt x="757" y="954"/>
                  </a:lnTo>
                  <a:lnTo>
                    <a:pt x="757" y="954"/>
                  </a:lnTo>
                  <a:lnTo>
                    <a:pt x="759" y="947"/>
                  </a:lnTo>
                  <a:lnTo>
                    <a:pt x="759" y="947"/>
                  </a:lnTo>
                  <a:lnTo>
                    <a:pt x="759" y="942"/>
                  </a:lnTo>
                  <a:lnTo>
                    <a:pt x="759" y="942"/>
                  </a:lnTo>
                  <a:lnTo>
                    <a:pt x="762" y="940"/>
                  </a:lnTo>
                  <a:lnTo>
                    <a:pt x="762" y="940"/>
                  </a:lnTo>
                  <a:lnTo>
                    <a:pt x="762" y="938"/>
                  </a:lnTo>
                  <a:lnTo>
                    <a:pt x="764" y="938"/>
                  </a:lnTo>
                  <a:lnTo>
                    <a:pt x="764" y="935"/>
                  </a:lnTo>
                  <a:lnTo>
                    <a:pt x="764" y="933"/>
                  </a:lnTo>
                  <a:lnTo>
                    <a:pt x="764" y="933"/>
                  </a:lnTo>
                  <a:lnTo>
                    <a:pt x="764" y="933"/>
                  </a:lnTo>
                  <a:lnTo>
                    <a:pt x="762" y="933"/>
                  </a:lnTo>
                  <a:lnTo>
                    <a:pt x="762" y="933"/>
                  </a:lnTo>
                  <a:lnTo>
                    <a:pt x="759" y="933"/>
                  </a:lnTo>
                  <a:lnTo>
                    <a:pt x="759" y="928"/>
                  </a:lnTo>
                  <a:lnTo>
                    <a:pt x="759" y="928"/>
                  </a:lnTo>
                  <a:lnTo>
                    <a:pt x="759" y="926"/>
                  </a:lnTo>
                  <a:lnTo>
                    <a:pt x="759" y="926"/>
                  </a:lnTo>
                  <a:lnTo>
                    <a:pt x="759" y="926"/>
                  </a:lnTo>
                  <a:lnTo>
                    <a:pt x="759" y="928"/>
                  </a:lnTo>
                  <a:lnTo>
                    <a:pt x="757" y="928"/>
                  </a:lnTo>
                  <a:lnTo>
                    <a:pt x="757" y="928"/>
                  </a:lnTo>
                  <a:lnTo>
                    <a:pt x="757" y="931"/>
                  </a:lnTo>
                  <a:lnTo>
                    <a:pt x="757" y="931"/>
                  </a:lnTo>
                  <a:lnTo>
                    <a:pt x="755" y="935"/>
                  </a:lnTo>
                  <a:lnTo>
                    <a:pt x="755" y="935"/>
                  </a:lnTo>
                  <a:lnTo>
                    <a:pt x="755" y="933"/>
                  </a:lnTo>
                  <a:lnTo>
                    <a:pt x="755" y="933"/>
                  </a:lnTo>
                  <a:lnTo>
                    <a:pt x="755" y="933"/>
                  </a:lnTo>
                  <a:lnTo>
                    <a:pt x="757" y="931"/>
                  </a:lnTo>
                  <a:lnTo>
                    <a:pt x="757" y="931"/>
                  </a:lnTo>
                  <a:lnTo>
                    <a:pt x="757" y="931"/>
                  </a:lnTo>
                  <a:lnTo>
                    <a:pt x="757" y="928"/>
                  </a:lnTo>
                  <a:lnTo>
                    <a:pt x="757" y="926"/>
                  </a:lnTo>
                  <a:lnTo>
                    <a:pt x="755" y="924"/>
                  </a:lnTo>
                  <a:lnTo>
                    <a:pt x="755" y="924"/>
                  </a:lnTo>
                  <a:lnTo>
                    <a:pt x="752" y="921"/>
                  </a:lnTo>
                  <a:lnTo>
                    <a:pt x="752" y="921"/>
                  </a:lnTo>
                  <a:lnTo>
                    <a:pt x="752" y="921"/>
                  </a:lnTo>
                  <a:lnTo>
                    <a:pt x="752" y="921"/>
                  </a:lnTo>
                  <a:lnTo>
                    <a:pt x="752" y="921"/>
                  </a:lnTo>
                  <a:lnTo>
                    <a:pt x="752" y="919"/>
                  </a:lnTo>
                  <a:lnTo>
                    <a:pt x="750" y="919"/>
                  </a:lnTo>
                  <a:lnTo>
                    <a:pt x="750" y="919"/>
                  </a:lnTo>
                  <a:lnTo>
                    <a:pt x="752" y="916"/>
                  </a:lnTo>
                  <a:lnTo>
                    <a:pt x="752" y="916"/>
                  </a:lnTo>
                  <a:lnTo>
                    <a:pt x="752" y="912"/>
                  </a:lnTo>
                  <a:lnTo>
                    <a:pt x="752" y="912"/>
                  </a:lnTo>
                  <a:lnTo>
                    <a:pt x="752" y="909"/>
                  </a:lnTo>
                  <a:lnTo>
                    <a:pt x="755" y="909"/>
                  </a:lnTo>
                  <a:lnTo>
                    <a:pt x="755" y="907"/>
                  </a:lnTo>
                  <a:lnTo>
                    <a:pt x="755" y="907"/>
                  </a:lnTo>
                  <a:lnTo>
                    <a:pt x="755" y="907"/>
                  </a:lnTo>
                  <a:lnTo>
                    <a:pt x="755" y="907"/>
                  </a:lnTo>
                  <a:lnTo>
                    <a:pt x="755" y="905"/>
                  </a:lnTo>
                  <a:lnTo>
                    <a:pt x="755" y="905"/>
                  </a:lnTo>
                  <a:lnTo>
                    <a:pt x="755" y="905"/>
                  </a:lnTo>
                  <a:lnTo>
                    <a:pt x="755" y="905"/>
                  </a:lnTo>
                  <a:lnTo>
                    <a:pt x="755" y="905"/>
                  </a:lnTo>
                  <a:lnTo>
                    <a:pt x="752" y="905"/>
                  </a:lnTo>
                  <a:lnTo>
                    <a:pt x="750" y="907"/>
                  </a:lnTo>
                  <a:lnTo>
                    <a:pt x="750" y="905"/>
                  </a:lnTo>
                  <a:lnTo>
                    <a:pt x="750" y="905"/>
                  </a:lnTo>
                  <a:lnTo>
                    <a:pt x="752" y="905"/>
                  </a:lnTo>
                  <a:lnTo>
                    <a:pt x="752" y="902"/>
                  </a:lnTo>
                  <a:lnTo>
                    <a:pt x="755" y="902"/>
                  </a:lnTo>
                  <a:lnTo>
                    <a:pt x="752" y="898"/>
                  </a:lnTo>
                  <a:lnTo>
                    <a:pt x="755" y="895"/>
                  </a:lnTo>
                  <a:lnTo>
                    <a:pt x="752" y="895"/>
                  </a:lnTo>
                  <a:lnTo>
                    <a:pt x="752" y="895"/>
                  </a:lnTo>
                  <a:lnTo>
                    <a:pt x="750" y="895"/>
                  </a:lnTo>
                  <a:lnTo>
                    <a:pt x="750" y="893"/>
                  </a:lnTo>
                  <a:lnTo>
                    <a:pt x="750" y="893"/>
                  </a:lnTo>
                  <a:lnTo>
                    <a:pt x="750" y="893"/>
                  </a:lnTo>
                  <a:lnTo>
                    <a:pt x="750" y="893"/>
                  </a:lnTo>
                  <a:lnTo>
                    <a:pt x="748" y="893"/>
                  </a:lnTo>
                  <a:lnTo>
                    <a:pt x="748" y="895"/>
                  </a:lnTo>
                  <a:lnTo>
                    <a:pt x="748" y="895"/>
                  </a:lnTo>
                  <a:lnTo>
                    <a:pt x="748" y="895"/>
                  </a:lnTo>
                  <a:lnTo>
                    <a:pt x="748" y="893"/>
                  </a:lnTo>
                  <a:lnTo>
                    <a:pt x="745" y="893"/>
                  </a:lnTo>
                  <a:lnTo>
                    <a:pt x="743" y="893"/>
                  </a:lnTo>
                  <a:lnTo>
                    <a:pt x="743" y="893"/>
                  </a:lnTo>
                  <a:lnTo>
                    <a:pt x="740" y="890"/>
                  </a:lnTo>
                  <a:lnTo>
                    <a:pt x="740" y="890"/>
                  </a:lnTo>
                  <a:lnTo>
                    <a:pt x="740" y="890"/>
                  </a:lnTo>
                  <a:lnTo>
                    <a:pt x="738" y="890"/>
                  </a:lnTo>
                  <a:lnTo>
                    <a:pt x="738" y="888"/>
                  </a:lnTo>
                  <a:lnTo>
                    <a:pt x="736" y="888"/>
                  </a:lnTo>
                  <a:lnTo>
                    <a:pt x="736" y="888"/>
                  </a:lnTo>
                  <a:lnTo>
                    <a:pt x="736" y="888"/>
                  </a:lnTo>
                  <a:lnTo>
                    <a:pt x="736" y="888"/>
                  </a:lnTo>
                  <a:lnTo>
                    <a:pt x="738" y="888"/>
                  </a:lnTo>
                  <a:lnTo>
                    <a:pt x="738" y="888"/>
                  </a:lnTo>
                  <a:lnTo>
                    <a:pt x="738" y="888"/>
                  </a:lnTo>
                  <a:lnTo>
                    <a:pt x="738" y="888"/>
                  </a:lnTo>
                  <a:lnTo>
                    <a:pt x="740" y="888"/>
                  </a:lnTo>
                  <a:lnTo>
                    <a:pt x="740" y="888"/>
                  </a:lnTo>
                  <a:lnTo>
                    <a:pt x="740" y="888"/>
                  </a:lnTo>
                  <a:lnTo>
                    <a:pt x="740" y="886"/>
                  </a:lnTo>
                  <a:lnTo>
                    <a:pt x="738" y="886"/>
                  </a:lnTo>
                  <a:lnTo>
                    <a:pt x="738" y="883"/>
                  </a:lnTo>
                  <a:lnTo>
                    <a:pt x="738" y="883"/>
                  </a:lnTo>
                  <a:lnTo>
                    <a:pt x="733" y="879"/>
                  </a:lnTo>
                  <a:lnTo>
                    <a:pt x="733" y="876"/>
                  </a:lnTo>
                  <a:lnTo>
                    <a:pt x="733" y="871"/>
                  </a:lnTo>
                  <a:lnTo>
                    <a:pt x="733" y="869"/>
                  </a:lnTo>
                  <a:lnTo>
                    <a:pt x="733" y="867"/>
                  </a:lnTo>
                  <a:lnTo>
                    <a:pt x="731" y="864"/>
                  </a:lnTo>
                  <a:lnTo>
                    <a:pt x="731" y="864"/>
                  </a:lnTo>
                  <a:lnTo>
                    <a:pt x="729" y="862"/>
                  </a:lnTo>
                  <a:lnTo>
                    <a:pt x="726" y="862"/>
                  </a:lnTo>
                  <a:lnTo>
                    <a:pt x="726" y="862"/>
                  </a:lnTo>
                  <a:lnTo>
                    <a:pt x="719" y="855"/>
                  </a:lnTo>
                  <a:lnTo>
                    <a:pt x="717" y="855"/>
                  </a:lnTo>
                  <a:lnTo>
                    <a:pt x="714" y="850"/>
                  </a:lnTo>
                  <a:lnTo>
                    <a:pt x="714" y="850"/>
                  </a:lnTo>
                  <a:lnTo>
                    <a:pt x="712" y="843"/>
                  </a:lnTo>
                  <a:lnTo>
                    <a:pt x="710" y="834"/>
                  </a:lnTo>
                  <a:lnTo>
                    <a:pt x="710" y="831"/>
                  </a:lnTo>
                  <a:lnTo>
                    <a:pt x="710" y="831"/>
                  </a:lnTo>
                  <a:lnTo>
                    <a:pt x="707" y="831"/>
                  </a:lnTo>
                  <a:lnTo>
                    <a:pt x="707" y="831"/>
                  </a:lnTo>
                  <a:lnTo>
                    <a:pt x="707" y="829"/>
                  </a:lnTo>
                  <a:lnTo>
                    <a:pt x="707" y="829"/>
                  </a:lnTo>
                  <a:lnTo>
                    <a:pt x="707" y="829"/>
                  </a:lnTo>
                  <a:lnTo>
                    <a:pt x="707" y="829"/>
                  </a:lnTo>
                  <a:lnTo>
                    <a:pt x="707" y="829"/>
                  </a:lnTo>
                  <a:lnTo>
                    <a:pt x="707" y="829"/>
                  </a:lnTo>
                  <a:lnTo>
                    <a:pt x="707" y="829"/>
                  </a:lnTo>
                  <a:lnTo>
                    <a:pt x="707" y="829"/>
                  </a:lnTo>
                  <a:lnTo>
                    <a:pt x="707" y="829"/>
                  </a:lnTo>
                  <a:lnTo>
                    <a:pt x="707" y="829"/>
                  </a:lnTo>
                  <a:lnTo>
                    <a:pt x="705" y="829"/>
                  </a:lnTo>
                  <a:lnTo>
                    <a:pt x="705" y="829"/>
                  </a:lnTo>
                  <a:lnTo>
                    <a:pt x="705" y="829"/>
                  </a:lnTo>
                  <a:lnTo>
                    <a:pt x="703" y="829"/>
                  </a:lnTo>
                  <a:lnTo>
                    <a:pt x="703" y="826"/>
                  </a:lnTo>
                  <a:lnTo>
                    <a:pt x="703" y="824"/>
                  </a:lnTo>
                  <a:lnTo>
                    <a:pt x="703" y="822"/>
                  </a:lnTo>
                  <a:lnTo>
                    <a:pt x="703" y="822"/>
                  </a:lnTo>
                  <a:lnTo>
                    <a:pt x="700" y="822"/>
                  </a:lnTo>
                  <a:lnTo>
                    <a:pt x="700" y="822"/>
                  </a:lnTo>
                  <a:lnTo>
                    <a:pt x="700" y="824"/>
                  </a:lnTo>
                  <a:lnTo>
                    <a:pt x="698" y="822"/>
                  </a:lnTo>
                  <a:lnTo>
                    <a:pt x="698" y="822"/>
                  </a:lnTo>
                  <a:lnTo>
                    <a:pt x="700" y="822"/>
                  </a:lnTo>
                  <a:lnTo>
                    <a:pt x="700" y="819"/>
                  </a:lnTo>
                  <a:lnTo>
                    <a:pt x="698" y="819"/>
                  </a:lnTo>
                  <a:lnTo>
                    <a:pt x="698" y="819"/>
                  </a:lnTo>
                  <a:lnTo>
                    <a:pt x="698" y="819"/>
                  </a:lnTo>
                  <a:lnTo>
                    <a:pt x="698" y="819"/>
                  </a:lnTo>
                  <a:lnTo>
                    <a:pt x="696" y="817"/>
                  </a:lnTo>
                  <a:lnTo>
                    <a:pt x="696" y="817"/>
                  </a:lnTo>
                  <a:lnTo>
                    <a:pt x="696" y="819"/>
                  </a:lnTo>
                  <a:lnTo>
                    <a:pt x="693" y="819"/>
                  </a:lnTo>
                  <a:lnTo>
                    <a:pt x="693" y="819"/>
                  </a:lnTo>
                  <a:lnTo>
                    <a:pt x="696" y="822"/>
                  </a:lnTo>
                  <a:lnTo>
                    <a:pt x="696" y="822"/>
                  </a:lnTo>
                  <a:lnTo>
                    <a:pt x="698" y="822"/>
                  </a:lnTo>
                  <a:lnTo>
                    <a:pt x="698" y="824"/>
                  </a:lnTo>
                  <a:lnTo>
                    <a:pt x="698" y="824"/>
                  </a:lnTo>
                  <a:lnTo>
                    <a:pt x="696" y="824"/>
                  </a:lnTo>
                  <a:lnTo>
                    <a:pt x="696" y="824"/>
                  </a:lnTo>
                  <a:lnTo>
                    <a:pt x="693" y="822"/>
                  </a:lnTo>
                  <a:lnTo>
                    <a:pt x="693" y="822"/>
                  </a:lnTo>
                  <a:lnTo>
                    <a:pt x="693" y="822"/>
                  </a:lnTo>
                  <a:lnTo>
                    <a:pt x="693" y="822"/>
                  </a:lnTo>
                  <a:lnTo>
                    <a:pt x="691" y="822"/>
                  </a:lnTo>
                  <a:lnTo>
                    <a:pt x="691" y="822"/>
                  </a:lnTo>
                  <a:lnTo>
                    <a:pt x="691" y="824"/>
                  </a:lnTo>
                  <a:lnTo>
                    <a:pt x="691" y="824"/>
                  </a:lnTo>
                  <a:lnTo>
                    <a:pt x="691" y="824"/>
                  </a:lnTo>
                  <a:lnTo>
                    <a:pt x="691" y="824"/>
                  </a:lnTo>
                  <a:lnTo>
                    <a:pt x="691" y="824"/>
                  </a:lnTo>
                  <a:lnTo>
                    <a:pt x="691" y="824"/>
                  </a:lnTo>
                  <a:lnTo>
                    <a:pt x="691" y="824"/>
                  </a:lnTo>
                  <a:lnTo>
                    <a:pt x="691" y="824"/>
                  </a:lnTo>
                  <a:lnTo>
                    <a:pt x="688" y="824"/>
                  </a:lnTo>
                  <a:lnTo>
                    <a:pt x="688" y="822"/>
                  </a:lnTo>
                  <a:lnTo>
                    <a:pt x="691" y="822"/>
                  </a:lnTo>
                  <a:lnTo>
                    <a:pt x="691" y="822"/>
                  </a:lnTo>
                  <a:lnTo>
                    <a:pt x="691" y="822"/>
                  </a:lnTo>
                  <a:lnTo>
                    <a:pt x="691" y="822"/>
                  </a:lnTo>
                  <a:lnTo>
                    <a:pt x="691" y="822"/>
                  </a:lnTo>
                  <a:lnTo>
                    <a:pt x="691" y="822"/>
                  </a:lnTo>
                  <a:lnTo>
                    <a:pt x="688" y="819"/>
                  </a:lnTo>
                  <a:lnTo>
                    <a:pt x="688" y="819"/>
                  </a:lnTo>
                  <a:lnTo>
                    <a:pt x="688" y="819"/>
                  </a:lnTo>
                  <a:lnTo>
                    <a:pt x="686" y="819"/>
                  </a:lnTo>
                  <a:lnTo>
                    <a:pt x="686" y="819"/>
                  </a:lnTo>
                  <a:lnTo>
                    <a:pt x="686" y="819"/>
                  </a:lnTo>
                  <a:lnTo>
                    <a:pt x="686" y="819"/>
                  </a:lnTo>
                  <a:lnTo>
                    <a:pt x="686" y="819"/>
                  </a:lnTo>
                  <a:lnTo>
                    <a:pt x="686" y="819"/>
                  </a:lnTo>
                  <a:lnTo>
                    <a:pt x="684" y="819"/>
                  </a:lnTo>
                  <a:lnTo>
                    <a:pt x="684" y="817"/>
                  </a:lnTo>
                  <a:lnTo>
                    <a:pt x="684" y="817"/>
                  </a:lnTo>
                  <a:lnTo>
                    <a:pt x="681" y="812"/>
                  </a:lnTo>
                  <a:lnTo>
                    <a:pt x="681" y="812"/>
                  </a:lnTo>
                  <a:lnTo>
                    <a:pt x="679" y="812"/>
                  </a:lnTo>
                  <a:lnTo>
                    <a:pt x="679" y="812"/>
                  </a:lnTo>
                  <a:lnTo>
                    <a:pt x="679" y="810"/>
                  </a:lnTo>
                  <a:lnTo>
                    <a:pt x="679" y="810"/>
                  </a:lnTo>
                  <a:lnTo>
                    <a:pt x="679" y="810"/>
                  </a:lnTo>
                  <a:lnTo>
                    <a:pt x="679" y="810"/>
                  </a:lnTo>
                  <a:lnTo>
                    <a:pt x="679" y="810"/>
                  </a:lnTo>
                  <a:lnTo>
                    <a:pt x="679" y="810"/>
                  </a:lnTo>
                  <a:lnTo>
                    <a:pt x="677" y="810"/>
                  </a:lnTo>
                  <a:lnTo>
                    <a:pt x="677" y="810"/>
                  </a:lnTo>
                  <a:lnTo>
                    <a:pt x="677" y="810"/>
                  </a:lnTo>
                  <a:lnTo>
                    <a:pt x="677" y="810"/>
                  </a:lnTo>
                  <a:lnTo>
                    <a:pt x="677" y="810"/>
                  </a:lnTo>
                  <a:lnTo>
                    <a:pt x="677" y="810"/>
                  </a:lnTo>
                  <a:lnTo>
                    <a:pt x="674" y="808"/>
                  </a:lnTo>
                  <a:lnTo>
                    <a:pt x="674" y="808"/>
                  </a:lnTo>
                  <a:lnTo>
                    <a:pt x="672" y="808"/>
                  </a:lnTo>
                  <a:lnTo>
                    <a:pt x="672" y="808"/>
                  </a:lnTo>
                  <a:lnTo>
                    <a:pt x="672" y="805"/>
                  </a:lnTo>
                  <a:lnTo>
                    <a:pt x="672" y="805"/>
                  </a:lnTo>
                  <a:lnTo>
                    <a:pt x="672" y="805"/>
                  </a:lnTo>
                  <a:lnTo>
                    <a:pt x="672" y="803"/>
                  </a:lnTo>
                  <a:lnTo>
                    <a:pt x="672" y="803"/>
                  </a:lnTo>
                  <a:lnTo>
                    <a:pt x="669" y="800"/>
                  </a:lnTo>
                  <a:lnTo>
                    <a:pt x="669" y="800"/>
                  </a:lnTo>
                  <a:lnTo>
                    <a:pt x="669" y="798"/>
                  </a:lnTo>
                  <a:lnTo>
                    <a:pt x="667" y="798"/>
                  </a:lnTo>
                  <a:lnTo>
                    <a:pt x="667" y="796"/>
                  </a:lnTo>
                  <a:lnTo>
                    <a:pt x="665" y="796"/>
                  </a:lnTo>
                  <a:lnTo>
                    <a:pt x="665" y="793"/>
                  </a:lnTo>
                  <a:lnTo>
                    <a:pt x="665" y="793"/>
                  </a:lnTo>
                  <a:lnTo>
                    <a:pt x="662" y="793"/>
                  </a:lnTo>
                  <a:lnTo>
                    <a:pt x="662" y="793"/>
                  </a:lnTo>
                  <a:lnTo>
                    <a:pt x="660" y="793"/>
                  </a:lnTo>
                  <a:lnTo>
                    <a:pt x="660" y="793"/>
                  </a:lnTo>
                  <a:lnTo>
                    <a:pt x="658" y="793"/>
                  </a:lnTo>
                  <a:lnTo>
                    <a:pt x="658" y="793"/>
                  </a:lnTo>
                  <a:lnTo>
                    <a:pt x="658" y="791"/>
                  </a:lnTo>
                  <a:lnTo>
                    <a:pt x="658" y="791"/>
                  </a:lnTo>
                  <a:lnTo>
                    <a:pt x="658" y="791"/>
                  </a:lnTo>
                  <a:lnTo>
                    <a:pt x="655" y="791"/>
                  </a:lnTo>
                  <a:lnTo>
                    <a:pt x="655" y="791"/>
                  </a:lnTo>
                  <a:lnTo>
                    <a:pt x="658" y="791"/>
                  </a:lnTo>
                  <a:lnTo>
                    <a:pt x="658" y="791"/>
                  </a:lnTo>
                  <a:lnTo>
                    <a:pt x="660" y="789"/>
                  </a:lnTo>
                  <a:lnTo>
                    <a:pt x="658" y="789"/>
                  </a:lnTo>
                  <a:lnTo>
                    <a:pt x="658" y="786"/>
                  </a:lnTo>
                  <a:lnTo>
                    <a:pt x="655" y="784"/>
                  </a:lnTo>
                  <a:lnTo>
                    <a:pt x="655" y="779"/>
                  </a:lnTo>
                  <a:lnTo>
                    <a:pt x="655" y="779"/>
                  </a:lnTo>
                  <a:lnTo>
                    <a:pt x="658" y="777"/>
                  </a:lnTo>
                  <a:lnTo>
                    <a:pt x="658" y="774"/>
                  </a:lnTo>
                  <a:lnTo>
                    <a:pt x="658" y="774"/>
                  </a:lnTo>
                  <a:lnTo>
                    <a:pt x="658" y="774"/>
                  </a:lnTo>
                  <a:lnTo>
                    <a:pt x="658" y="774"/>
                  </a:lnTo>
                  <a:lnTo>
                    <a:pt x="655" y="774"/>
                  </a:lnTo>
                  <a:lnTo>
                    <a:pt x="655" y="774"/>
                  </a:lnTo>
                  <a:lnTo>
                    <a:pt x="655" y="772"/>
                  </a:lnTo>
                  <a:lnTo>
                    <a:pt x="655" y="772"/>
                  </a:lnTo>
                  <a:lnTo>
                    <a:pt x="655" y="772"/>
                  </a:lnTo>
                  <a:lnTo>
                    <a:pt x="655" y="770"/>
                  </a:lnTo>
                  <a:lnTo>
                    <a:pt x="655" y="767"/>
                  </a:lnTo>
                  <a:lnTo>
                    <a:pt x="655" y="763"/>
                  </a:lnTo>
                  <a:lnTo>
                    <a:pt x="655" y="763"/>
                  </a:lnTo>
                  <a:lnTo>
                    <a:pt x="655" y="760"/>
                  </a:lnTo>
                  <a:lnTo>
                    <a:pt x="655" y="760"/>
                  </a:lnTo>
                  <a:lnTo>
                    <a:pt x="655" y="760"/>
                  </a:lnTo>
                  <a:lnTo>
                    <a:pt x="655" y="760"/>
                  </a:lnTo>
                  <a:lnTo>
                    <a:pt x="655" y="760"/>
                  </a:lnTo>
                  <a:lnTo>
                    <a:pt x="655" y="758"/>
                  </a:lnTo>
                  <a:lnTo>
                    <a:pt x="655" y="758"/>
                  </a:lnTo>
                  <a:lnTo>
                    <a:pt x="655" y="758"/>
                  </a:lnTo>
                  <a:lnTo>
                    <a:pt x="653" y="758"/>
                  </a:lnTo>
                  <a:lnTo>
                    <a:pt x="653" y="758"/>
                  </a:lnTo>
                  <a:lnTo>
                    <a:pt x="653" y="755"/>
                  </a:lnTo>
                  <a:lnTo>
                    <a:pt x="655" y="755"/>
                  </a:lnTo>
                  <a:lnTo>
                    <a:pt x="655" y="755"/>
                  </a:lnTo>
                  <a:lnTo>
                    <a:pt x="655" y="755"/>
                  </a:lnTo>
                  <a:lnTo>
                    <a:pt x="655" y="755"/>
                  </a:lnTo>
                  <a:lnTo>
                    <a:pt x="655" y="755"/>
                  </a:lnTo>
                  <a:lnTo>
                    <a:pt x="655" y="755"/>
                  </a:lnTo>
                  <a:lnTo>
                    <a:pt x="658" y="755"/>
                  </a:lnTo>
                  <a:lnTo>
                    <a:pt x="658" y="751"/>
                  </a:lnTo>
                  <a:lnTo>
                    <a:pt x="658" y="751"/>
                  </a:lnTo>
                  <a:lnTo>
                    <a:pt x="658" y="748"/>
                  </a:lnTo>
                  <a:lnTo>
                    <a:pt x="660" y="746"/>
                  </a:lnTo>
                  <a:lnTo>
                    <a:pt x="660" y="744"/>
                  </a:lnTo>
                  <a:lnTo>
                    <a:pt x="660" y="744"/>
                  </a:lnTo>
                  <a:lnTo>
                    <a:pt x="658" y="741"/>
                  </a:lnTo>
                  <a:lnTo>
                    <a:pt x="658" y="741"/>
                  </a:lnTo>
                  <a:lnTo>
                    <a:pt x="658" y="741"/>
                  </a:lnTo>
                  <a:lnTo>
                    <a:pt x="658" y="739"/>
                  </a:lnTo>
                  <a:lnTo>
                    <a:pt x="658" y="737"/>
                  </a:lnTo>
                  <a:lnTo>
                    <a:pt x="658" y="734"/>
                  </a:lnTo>
                  <a:lnTo>
                    <a:pt x="658" y="734"/>
                  </a:lnTo>
                  <a:lnTo>
                    <a:pt x="658" y="734"/>
                  </a:lnTo>
                  <a:lnTo>
                    <a:pt x="655" y="734"/>
                  </a:lnTo>
                  <a:lnTo>
                    <a:pt x="655" y="737"/>
                  </a:lnTo>
                  <a:lnTo>
                    <a:pt x="655" y="737"/>
                  </a:lnTo>
                  <a:lnTo>
                    <a:pt x="655" y="739"/>
                  </a:lnTo>
                  <a:lnTo>
                    <a:pt x="655" y="739"/>
                  </a:lnTo>
                  <a:lnTo>
                    <a:pt x="655" y="739"/>
                  </a:lnTo>
                  <a:lnTo>
                    <a:pt x="655" y="739"/>
                  </a:lnTo>
                  <a:lnTo>
                    <a:pt x="655" y="737"/>
                  </a:lnTo>
                  <a:lnTo>
                    <a:pt x="655" y="737"/>
                  </a:lnTo>
                  <a:lnTo>
                    <a:pt x="655" y="734"/>
                  </a:lnTo>
                  <a:lnTo>
                    <a:pt x="653" y="734"/>
                  </a:lnTo>
                  <a:lnTo>
                    <a:pt x="653" y="734"/>
                  </a:lnTo>
                  <a:lnTo>
                    <a:pt x="653" y="734"/>
                  </a:lnTo>
                  <a:lnTo>
                    <a:pt x="653" y="732"/>
                  </a:lnTo>
                  <a:lnTo>
                    <a:pt x="653" y="732"/>
                  </a:lnTo>
                  <a:lnTo>
                    <a:pt x="653" y="732"/>
                  </a:lnTo>
                  <a:lnTo>
                    <a:pt x="653" y="732"/>
                  </a:lnTo>
                  <a:lnTo>
                    <a:pt x="653" y="734"/>
                  </a:lnTo>
                  <a:lnTo>
                    <a:pt x="655" y="732"/>
                  </a:lnTo>
                  <a:lnTo>
                    <a:pt x="655" y="732"/>
                  </a:lnTo>
                  <a:lnTo>
                    <a:pt x="658" y="729"/>
                  </a:lnTo>
                  <a:lnTo>
                    <a:pt x="658" y="729"/>
                  </a:lnTo>
                  <a:lnTo>
                    <a:pt x="658" y="729"/>
                  </a:lnTo>
                  <a:lnTo>
                    <a:pt x="655" y="729"/>
                  </a:lnTo>
                  <a:lnTo>
                    <a:pt x="655" y="729"/>
                  </a:lnTo>
                  <a:lnTo>
                    <a:pt x="655" y="727"/>
                  </a:lnTo>
                  <a:lnTo>
                    <a:pt x="653" y="727"/>
                  </a:lnTo>
                  <a:lnTo>
                    <a:pt x="653" y="727"/>
                  </a:lnTo>
                  <a:lnTo>
                    <a:pt x="653" y="725"/>
                  </a:lnTo>
                  <a:lnTo>
                    <a:pt x="653" y="725"/>
                  </a:lnTo>
                  <a:lnTo>
                    <a:pt x="653" y="722"/>
                  </a:lnTo>
                  <a:lnTo>
                    <a:pt x="653" y="725"/>
                  </a:lnTo>
                  <a:lnTo>
                    <a:pt x="653" y="725"/>
                  </a:lnTo>
                  <a:lnTo>
                    <a:pt x="653" y="725"/>
                  </a:lnTo>
                  <a:lnTo>
                    <a:pt x="653" y="727"/>
                  </a:lnTo>
                  <a:lnTo>
                    <a:pt x="653" y="727"/>
                  </a:lnTo>
                  <a:lnTo>
                    <a:pt x="651" y="727"/>
                  </a:lnTo>
                  <a:lnTo>
                    <a:pt x="651" y="725"/>
                  </a:lnTo>
                  <a:lnTo>
                    <a:pt x="651" y="725"/>
                  </a:lnTo>
                  <a:lnTo>
                    <a:pt x="651" y="725"/>
                  </a:lnTo>
                  <a:lnTo>
                    <a:pt x="651" y="725"/>
                  </a:lnTo>
                  <a:lnTo>
                    <a:pt x="651" y="725"/>
                  </a:lnTo>
                  <a:lnTo>
                    <a:pt x="651" y="725"/>
                  </a:lnTo>
                  <a:lnTo>
                    <a:pt x="651" y="722"/>
                  </a:lnTo>
                  <a:lnTo>
                    <a:pt x="651" y="722"/>
                  </a:lnTo>
                  <a:lnTo>
                    <a:pt x="651" y="722"/>
                  </a:lnTo>
                  <a:lnTo>
                    <a:pt x="651" y="722"/>
                  </a:lnTo>
                  <a:lnTo>
                    <a:pt x="648" y="722"/>
                  </a:lnTo>
                  <a:lnTo>
                    <a:pt x="648" y="722"/>
                  </a:lnTo>
                  <a:lnTo>
                    <a:pt x="648" y="720"/>
                  </a:lnTo>
                  <a:lnTo>
                    <a:pt x="646" y="725"/>
                  </a:lnTo>
                  <a:lnTo>
                    <a:pt x="646" y="727"/>
                  </a:lnTo>
                  <a:lnTo>
                    <a:pt x="646" y="729"/>
                  </a:lnTo>
                  <a:lnTo>
                    <a:pt x="648" y="732"/>
                  </a:lnTo>
                  <a:lnTo>
                    <a:pt x="648" y="732"/>
                  </a:lnTo>
                  <a:lnTo>
                    <a:pt x="648" y="734"/>
                  </a:lnTo>
                  <a:lnTo>
                    <a:pt x="648" y="734"/>
                  </a:lnTo>
                  <a:lnTo>
                    <a:pt x="648" y="737"/>
                  </a:lnTo>
                  <a:lnTo>
                    <a:pt x="648" y="737"/>
                  </a:lnTo>
                  <a:lnTo>
                    <a:pt x="648" y="739"/>
                  </a:lnTo>
                  <a:lnTo>
                    <a:pt x="646" y="734"/>
                  </a:lnTo>
                  <a:lnTo>
                    <a:pt x="643" y="734"/>
                  </a:lnTo>
                  <a:lnTo>
                    <a:pt x="641" y="732"/>
                  </a:lnTo>
                  <a:lnTo>
                    <a:pt x="641" y="732"/>
                  </a:lnTo>
                  <a:lnTo>
                    <a:pt x="641" y="732"/>
                  </a:lnTo>
                  <a:lnTo>
                    <a:pt x="639" y="729"/>
                  </a:lnTo>
                  <a:lnTo>
                    <a:pt x="639" y="729"/>
                  </a:lnTo>
                  <a:lnTo>
                    <a:pt x="639" y="729"/>
                  </a:lnTo>
                  <a:lnTo>
                    <a:pt x="636" y="729"/>
                  </a:lnTo>
                  <a:lnTo>
                    <a:pt x="636" y="727"/>
                  </a:lnTo>
                  <a:lnTo>
                    <a:pt x="634" y="727"/>
                  </a:lnTo>
                  <a:lnTo>
                    <a:pt x="634" y="727"/>
                  </a:lnTo>
                  <a:lnTo>
                    <a:pt x="629" y="725"/>
                  </a:lnTo>
                  <a:lnTo>
                    <a:pt x="629" y="725"/>
                  </a:lnTo>
                  <a:lnTo>
                    <a:pt x="627" y="722"/>
                  </a:lnTo>
                  <a:lnTo>
                    <a:pt x="629" y="722"/>
                  </a:lnTo>
                  <a:lnTo>
                    <a:pt x="629" y="722"/>
                  </a:lnTo>
                  <a:lnTo>
                    <a:pt x="627" y="720"/>
                  </a:lnTo>
                  <a:lnTo>
                    <a:pt x="627" y="720"/>
                  </a:lnTo>
                  <a:lnTo>
                    <a:pt x="627" y="720"/>
                  </a:lnTo>
                  <a:lnTo>
                    <a:pt x="627" y="720"/>
                  </a:lnTo>
                  <a:lnTo>
                    <a:pt x="627" y="718"/>
                  </a:lnTo>
                  <a:lnTo>
                    <a:pt x="627" y="718"/>
                  </a:lnTo>
                  <a:lnTo>
                    <a:pt x="627" y="718"/>
                  </a:lnTo>
                  <a:lnTo>
                    <a:pt x="627" y="718"/>
                  </a:lnTo>
                  <a:lnTo>
                    <a:pt x="624" y="718"/>
                  </a:lnTo>
                  <a:lnTo>
                    <a:pt x="624" y="715"/>
                  </a:lnTo>
                  <a:lnTo>
                    <a:pt x="624" y="715"/>
                  </a:lnTo>
                  <a:lnTo>
                    <a:pt x="624" y="715"/>
                  </a:lnTo>
                  <a:lnTo>
                    <a:pt x="624" y="713"/>
                  </a:lnTo>
                  <a:lnTo>
                    <a:pt x="624" y="710"/>
                  </a:lnTo>
                  <a:lnTo>
                    <a:pt x="622" y="710"/>
                  </a:lnTo>
                  <a:lnTo>
                    <a:pt x="622" y="710"/>
                  </a:lnTo>
                  <a:lnTo>
                    <a:pt x="622" y="710"/>
                  </a:lnTo>
                  <a:lnTo>
                    <a:pt x="620" y="710"/>
                  </a:lnTo>
                  <a:lnTo>
                    <a:pt x="620" y="710"/>
                  </a:lnTo>
                  <a:lnTo>
                    <a:pt x="620" y="710"/>
                  </a:lnTo>
                  <a:lnTo>
                    <a:pt x="617" y="713"/>
                  </a:lnTo>
                  <a:lnTo>
                    <a:pt x="617" y="713"/>
                  </a:lnTo>
                  <a:lnTo>
                    <a:pt x="617" y="715"/>
                  </a:lnTo>
                  <a:lnTo>
                    <a:pt x="615" y="718"/>
                  </a:lnTo>
                  <a:lnTo>
                    <a:pt x="615" y="718"/>
                  </a:lnTo>
                  <a:lnTo>
                    <a:pt x="615" y="720"/>
                  </a:lnTo>
                  <a:lnTo>
                    <a:pt x="615" y="720"/>
                  </a:lnTo>
                  <a:lnTo>
                    <a:pt x="615" y="722"/>
                  </a:lnTo>
                  <a:lnTo>
                    <a:pt x="615" y="722"/>
                  </a:lnTo>
                  <a:lnTo>
                    <a:pt x="615" y="722"/>
                  </a:lnTo>
                  <a:lnTo>
                    <a:pt x="615" y="722"/>
                  </a:lnTo>
                  <a:lnTo>
                    <a:pt x="615" y="725"/>
                  </a:lnTo>
                  <a:lnTo>
                    <a:pt x="617" y="725"/>
                  </a:lnTo>
                  <a:lnTo>
                    <a:pt x="620" y="734"/>
                  </a:lnTo>
                  <a:lnTo>
                    <a:pt x="620" y="739"/>
                  </a:lnTo>
                  <a:lnTo>
                    <a:pt x="620" y="739"/>
                  </a:lnTo>
                  <a:lnTo>
                    <a:pt x="617" y="739"/>
                  </a:lnTo>
                  <a:lnTo>
                    <a:pt x="617" y="737"/>
                  </a:lnTo>
                  <a:lnTo>
                    <a:pt x="617" y="734"/>
                  </a:lnTo>
                  <a:lnTo>
                    <a:pt x="615" y="734"/>
                  </a:lnTo>
                  <a:lnTo>
                    <a:pt x="613" y="729"/>
                  </a:lnTo>
                  <a:lnTo>
                    <a:pt x="613" y="729"/>
                  </a:lnTo>
                  <a:lnTo>
                    <a:pt x="613" y="727"/>
                  </a:lnTo>
                  <a:lnTo>
                    <a:pt x="610" y="727"/>
                  </a:lnTo>
                  <a:lnTo>
                    <a:pt x="610" y="725"/>
                  </a:lnTo>
                  <a:lnTo>
                    <a:pt x="608" y="725"/>
                  </a:lnTo>
                  <a:lnTo>
                    <a:pt x="608" y="725"/>
                  </a:lnTo>
                  <a:lnTo>
                    <a:pt x="608" y="727"/>
                  </a:lnTo>
                  <a:lnTo>
                    <a:pt x="606" y="727"/>
                  </a:lnTo>
                  <a:lnTo>
                    <a:pt x="606" y="729"/>
                  </a:lnTo>
                  <a:lnTo>
                    <a:pt x="603" y="732"/>
                  </a:lnTo>
                  <a:lnTo>
                    <a:pt x="601" y="732"/>
                  </a:lnTo>
                  <a:lnTo>
                    <a:pt x="601" y="729"/>
                  </a:lnTo>
                  <a:lnTo>
                    <a:pt x="603" y="729"/>
                  </a:lnTo>
                  <a:lnTo>
                    <a:pt x="603" y="727"/>
                  </a:lnTo>
                  <a:lnTo>
                    <a:pt x="603" y="727"/>
                  </a:lnTo>
                  <a:lnTo>
                    <a:pt x="603" y="725"/>
                  </a:lnTo>
                  <a:lnTo>
                    <a:pt x="603" y="722"/>
                  </a:lnTo>
                  <a:lnTo>
                    <a:pt x="603" y="722"/>
                  </a:lnTo>
                  <a:lnTo>
                    <a:pt x="603" y="722"/>
                  </a:lnTo>
                  <a:lnTo>
                    <a:pt x="601" y="722"/>
                  </a:lnTo>
                  <a:lnTo>
                    <a:pt x="601" y="722"/>
                  </a:lnTo>
                  <a:lnTo>
                    <a:pt x="601" y="720"/>
                  </a:lnTo>
                  <a:lnTo>
                    <a:pt x="601" y="720"/>
                  </a:lnTo>
                  <a:lnTo>
                    <a:pt x="601" y="720"/>
                  </a:lnTo>
                  <a:lnTo>
                    <a:pt x="598" y="720"/>
                  </a:lnTo>
                  <a:lnTo>
                    <a:pt x="598" y="718"/>
                  </a:lnTo>
                  <a:lnTo>
                    <a:pt x="598" y="718"/>
                  </a:lnTo>
                  <a:lnTo>
                    <a:pt x="598" y="718"/>
                  </a:lnTo>
                  <a:lnTo>
                    <a:pt x="598" y="715"/>
                  </a:lnTo>
                  <a:lnTo>
                    <a:pt x="598" y="715"/>
                  </a:lnTo>
                  <a:lnTo>
                    <a:pt x="598" y="715"/>
                  </a:lnTo>
                  <a:lnTo>
                    <a:pt x="598" y="713"/>
                  </a:lnTo>
                  <a:lnTo>
                    <a:pt x="596" y="713"/>
                  </a:lnTo>
                  <a:lnTo>
                    <a:pt x="596" y="713"/>
                  </a:lnTo>
                  <a:lnTo>
                    <a:pt x="596" y="713"/>
                  </a:lnTo>
                  <a:lnTo>
                    <a:pt x="598" y="710"/>
                  </a:lnTo>
                  <a:lnTo>
                    <a:pt x="596" y="708"/>
                  </a:lnTo>
                  <a:lnTo>
                    <a:pt x="596" y="706"/>
                  </a:lnTo>
                  <a:lnTo>
                    <a:pt x="596" y="703"/>
                  </a:lnTo>
                  <a:lnTo>
                    <a:pt x="596" y="703"/>
                  </a:lnTo>
                  <a:lnTo>
                    <a:pt x="594" y="699"/>
                  </a:lnTo>
                  <a:lnTo>
                    <a:pt x="594" y="699"/>
                  </a:lnTo>
                  <a:lnTo>
                    <a:pt x="594" y="696"/>
                  </a:lnTo>
                  <a:lnTo>
                    <a:pt x="594" y="696"/>
                  </a:lnTo>
                  <a:lnTo>
                    <a:pt x="594" y="694"/>
                  </a:lnTo>
                  <a:lnTo>
                    <a:pt x="594" y="694"/>
                  </a:lnTo>
                  <a:lnTo>
                    <a:pt x="594" y="694"/>
                  </a:lnTo>
                  <a:lnTo>
                    <a:pt x="594" y="694"/>
                  </a:lnTo>
                  <a:lnTo>
                    <a:pt x="594" y="692"/>
                  </a:lnTo>
                  <a:lnTo>
                    <a:pt x="594" y="692"/>
                  </a:lnTo>
                  <a:lnTo>
                    <a:pt x="591" y="692"/>
                  </a:lnTo>
                  <a:lnTo>
                    <a:pt x="591" y="689"/>
                  </a:lnTo>
                  <a:lnTo>
                    <a:pt x="591" y="689"/>
                  </a:lnTo>
                  <a:lnTo>
                    <a:pt x="591" y="687"/>
                  </a:lnTo>
                  <a:lnTo>
                    <a:pt x="594" y="687"/>
                  </a:lnTo>
                  <a:lnTo>
                    <a:pt x="594" y="687"/>
                  </a:lnTo>
                  <a:lnTo>
                    <a:pt x="594" y="687"/>
                  </a:lnTo>
                  <a:lnTo>
                    <a:pt x="594" y="687"/>
                  </a:lnTo>
                  <a:lnTo>
                    <a:pt x="594" y="684"/>
                  </a:lnTo>
                  <a:lnTo>
                    <a:pt x="594" y="684"/>
                  </a:lnTo>
                  <a:lnTo>
                    <a:pt x="594" y="684"/>
                  </a:lnTo>
                  <a:lnTo>
                    <a:pt x="594" y="682"/>
                  </a:lnTo>
                  <a:lnTo>
                    <a:pt x="594" y="680"/>
                  </a:lnTo>
                  <a:lnTo>
                    <a:pt x="594" y="680"/>
                  </a:lnTo>
                  <a:lnTo>
                    <a:pt x="596" y="677"/>
                  </a:lnTo>
                  <a:lnTo>
                    <a:pt x="596" y="675"/>
                  </a:lnTo>
                  <a:lnTo>
                    <a:pt x="596" y="675"/>
                  </a:lnTo>
                  <a:lnTo>
                    <a:pt x="596" y="675"/>
                  </a:lnTo>
                  <a:lnTo>
                    <a:pt x="594" y="675"/>
                  </a:lnTo>
                  <a:lnTo>
                    <a:pt x="594" y="677"/>
                  </a:lnTo>
                  <a:lnTo>
                    <a:pt x="594" y="677"/>
                  </a:lnTo>
                  <a:lnTo>
                    <a:pt x="591" y="677"/>
                  </a:lnTo>
                  <a:lnTo>
                    <a:pt x="591" y="677"/>
                  </a:lnTo>
                  <a:lnTo>
                    <a:pt x="591" y="677"/>
                  </a:lnTo>
                  <a:lnTo>
                    <a:pt x="591" y="675"/>
                  </a:lnTo>
                  <a:lnTo>
                    <a:pt x="591" y="675"/>
                  </a:lnTo>
                  <a:lnTo>
                    <a:pt x="591" y="675"/>
                  </a:lnTo>
                  <a:lnTo>
                    <a:pt x="591" y="673"/>
                  </a:lnTo>
                  <a:lnTo>
                    <a:pt x="591" y="673"/>
                  </a:lnTo>
                  <a:lnTo>
                    <a:pt x="589" y="673"/>
                  </a:lnTo>
                  <a:lnTo>
                    <a:pt x="589" y="673"/>
                  </a:lnTo>
                  <a:lnTo>
                    <a:pt x="589" y="673"/>
                  </a:lnTo>
                  <a:lnTo>
                    <a:pt x="587" y="673"/>
                  </a:lnTo>
                  <a:lnTo>
                    <a:pt x="587" y="673"/>
                  </a:lnTo>
                  <a:lnTo>
                    <a:pt x="587" y="673"/>
                  </a:lnTo>
                  <a:lnTo>
                    <a:pt x="587" y="670"/>
                  </a:lnTo>
                  <a:lnTo>
                    <a:pt x="587" y="670"/>
                  </a:lnTo>
                  <a:lnTo>
                    <a:pt x="587" y="668"/>
                  </a:lnTo>
                  <a:lnTo>
                    <a:pt x="589" y="668"/>
                  </a:lnTo>
                  <a:lnTo>
                    <a:pt x="589" y="668"/>
                  </a:lnTo>
                  <a:lnTo>
                    <a:pt x="587" y="668"/>
                  </a:lnTo>
                  <a:lnTo>
                    <a:pt x="587" y="668"/>
                  </a:lnTo>
                  <a:lnTo>
                    <a:pt x="587" y="665"/>
                  </a:lnTo>
                  <a:lnTo>
                    <a:pt x="587" y="665"/>
                  </a:lnTo>
                  <a:lnTo>
                    <a:pt x="587" y="665"/>
                  </a:lnTo>
                  <a:lnTo>
                    <a:pt x="587" y="665"/>
                  </a:lnTo>
                  <a:lnTo>
                    <a:pt x="587" y="663"/>
                  </a:lnTo>
                  <a:lnTo>
                    <a:pt x="587" y="663"/>
                  </a:lnTo>
                  <a:lnTo>
                    <a:pt x="587" y="661"/>
                  </a:lnTo>
                  <a:lnTo>
                    <a:pt x="587" y="661"/>
                  </a:lnTo>
                  <a:lnTo>
                    <a:pt x="587" y="661"/>
                  </a:lnTo>
                  <a:lnTo>
                    <a:pt x="587" y="661"/>
                  </a:lnTo>
                  <a:lnTo>
                    <a:pt x="587" y="661"/>
                  </a:lnTo>
                  <a:lnTo>
                    <a:pt x="587" y="661"/>
                  </a:lnTo>
                  <a:lnTo>
                    <a:pt x="587" y="661"/>
                  </a:lnTo>
                  <a:lnTo>
                    <a:pt x="587" y="658"/>
                  </a:lnTo>
                  <a:lnTo>
                    <a:pt x="587" y="658"/>
                  </a:lnTo>
                  <a:lnTo>
                    <a:pt x="587" y="658"/>
                  </a:lnTo>
                  <a:lnTo>
                    <a:pt x="584" y="658"/>
                  </a:lnTo>
                  <a:lnTo>
                    <a:pt x="584" y="658"/>
                  </a:lnTo>
                  <a:lnTo>
                    <a:pt x="584" y="658"/>
                  </a:lnTo>
                  <a:lnTo>
                    <a:pt x="584" y="658"/>
                  </a:lnTo>
                  <a:lnTo>
                    <a:pt x="584" y="658"/>
                  </a:lnTo>
                  <a:lnTo>
                    <a:pt x="584" y="661"/>
                  </a:lnTo>
                  <a:lnTo>
                    <a:pt x="584" y="661"/>
                  </a:lnTo>
                  <a:lnTo>
                    <a:pt x="584" y="658"/>
                  </a:lnTo>
                  <a:lnTo>
                    <a:pt x="582" y="656"/>
                  </a:lnTo>
                  <a:lnTo>
                    <a:pt x="582" y="654"/>
                  </a:lnTo>
                  <a:lnTo>
                    <a:pt x="584" y="651"/>
                  </a:lnTo>
                  <a:lnTo>
                    <a:pt x="584" y="649"/>
                  </a:lnTo>
                  <a:lnTo>
                    <a:pt x="582" y="647"/>
                  </a:lnTo>
                  <a:lnTo>
                    <a:pt x="582" y="647"/>
                  </a:lnTo>
                  <a:lnTo>
                    <a:pt x="582" y="647"/>
                  </a:lnTo>
                  <a:lnTo>
                    <a:pt x="582" y="647"/>
                  </a:lnTo>
                  <a:lnTo>
                    <a:pt x="582" y="644"/>
                  </a:lnTo>
                  <a:lnTo>
                    <a:pt x="582" y="644"/>
                  </a:lnTo>
                  <a:lnTo>
                    <a:pt x="580" y="644"/>
                  </a:lnTo>
                  <a:lnTo>
                    <a:pt x="580" y="642"/>
                  </a:lnTo>
                  <a:lnTo>
                    <a:pt x="577" y="642"/>
                  </a:lnTo>
                  <a:lnTo>
                    <a:pt x="577" y="642"/>
                  </a:lnTo>
                  <a:lnTo>
                    <a:pt x="577" y="642"/>
                  </a:lnTo>
                  <a:lnTo>
                    <a:pt x="575" y="642"/>
                  </a:lnTo>
                  <a:lnTo>
                    <a:pt x="575" y="642"/>
                  </a:lnTo>
                  <a:lnTo>
                    <a:pt x="575" y="642"/>
                  </a:lnTo>
                  <a:lnTo>
                    <a:pt x="575" y="639"/>
                  </a:lnTo>
                  <a:lnTo>
                    <a:pt x="575" y="639"/>
                  </a:lnTo>
                  <a:lnTo>
                    <a:pt x="575" y="639"/>
                  </a:lnTo>
                  <a:lnTo>
                    <a:pt x="575" y="639"/>
                  </a:lnTo>
                  <a:lnTo>
                    <a:pt x="575" y="639"/>
                  </a:lnTo>
                  <a:lnTo>
                    <a:pt x="577" y="639"/>
                  </a:lnTo>
                  <a:lnTo>
                    <a:pt x="577" y="637"/>
                  </a:lnTo>
                  <a:lnTo>
                    <a:pt x="575" y="637"/>
                  </a:lnTo>
                  <a:lnTo>
                    <a:pt x="575" y="637"/>
                  </a:lnTo>
                  <a:lnTo>
                    <a:pt x="575" y="637"/>
                  </a:lnTo>
                  <a:lnTo>
                    <a:pt x="575" y="637"/>
                  </a:lnTo>
                  <a:lnTo>
                    <a:pt x="575" y="637"/>
                  </a:lnTo>
                  <a:lnTo>
                    <a:pt x="575" y="637"/>
                  </a:lnTo>
                  <a:lnTo>
                    <a:pt x="572" y="637"/>
                  </a:lnTo>
                  <a:lnTo>
                    <a:pt x="572" y="637"/>
                  </a:lnTo>
                  <a:lnTo>
                    <a:pt x="572" y="635"/>
                  </a:lnTo>
                  <a:lnTo>
                    <a:pt x="570" y="635"/>
                  </a:lnTo>
                  <a:lnTo>
                    <a:pt x="570" y="637"/>
                  </a:lnTo>
                  <a:lnTo>
                    <a:pt x="568" y="637"/>
                  </a:lnTo>
                  <a:lnTo>
                    <a:pt x="568" y="635"/>
                  </a:lnTo>
                  <a:lnTo>
                    <a:pt x="568" y="635"/>
                  </a:lnTo>
                  <a:lnTo>
                    <a:pt x="568" y="635"/>
                  </a:lnTo>
                  <a:lnTo>
                    <a:pt x="565" y="637"/>
                  </a:lnTo>
                  <a:lnTo>
                    <a:pt x="565" y="637"/>
                  </a:lnTo>
                  <a:lnTo>
                    <a:pt x="565" y="637"/>
                  </a:lnTo>
                  <a:lnTo>
                    <a:pt x="565" y="637"/>
                  </a:lnTo>
                  <a:lnTo>
                    <a:pt x="565" y="637"/>
                  </a:lnTo>
                  <a:lnTo>
                    <a:pt x="565" y="635"/>
                  </a:lnTo>
                  <a:lnTo>
                    <a:pt x="565" y="635"/>
                  </a:lnTo>
                  <a:lnTo>
                    <a:pt x="565" y="635"/>
                  </a:lnTo>
                  <a:lnTo>
                    <a:pt x="565" y="635"/>
                  </a:lnTo>
                  <a:lnTo>
                    <a:pt x="565" y="635"/>
                  </a:lnTo>
                  <a:lnTo>
                    <a:pt x="565" y="632"/>
                  </a:lnTo>
                  <a:lnTo>
                    <a:pt x="565" y="630"/>
                  </a:lnTo>
                  <a:lnTo>
                    <a:pt x="565" y="630"/>
                  </a:lnTo>
                  <a:lnTo>
                    <a:pt x="565" y="630"/>
                  </a:lnTo>
                  <a:lnTo>
                    <a:pt x="565" y="630"/>
                  </a:lnTo>
                  <a:lnTo>
                    <a:pt x="565" y="630"/>
                  </a:lnTo>
                  <a:lnTo>
                    <a:pt x="563" y="630"/>
                  </a:lnTo>
                  <a:lnTo>
                    <a:pt x="563" y="630"/>
                  </a:lnTo>
                  <a:lnTo>
                    <a:pt x="563" y="630"/>
                  </a:lnTo>
                  <a:lnTo>
                    <a:pt x="563" y="630"/>
                  </a:lnTo>
                  <a:lnTo>
                    <a:pt x="563" y="630"/>
                  </a:lnTo>
                  <a:lnTo>
                    <a:pt x="563" y="628"/>
                  </a:lnTo>
                  <a:lnTo>
                    <a:pt x="561" y="628"/>
                  </a:lnTo>
                  <a:lnTo>
                    <a:pt x="561" y="628"/>
                  </a:lnTo>
                  <a:lnTo>
                    <a:pt x="561" y="625"/>
                  </a:lnTo>
                  <a:lnTo>
                    <a:pt x="558" y="625"/>
                  </a:lnTo>
                  <a:lnTo>
                    <a:pt x="561" y="623"/>
                  </a:lnTo>
                  <a:lnTo>
                    <a:pt x="561" y="623"/>
                  </a:lnTo>
                  <a:lnTo>
                    <a:pt x="561" y="623"/>
                  </a:lnTo>
                  <a:lnTo>
                    <a:pt x="561" y="623"/>
                  </a:lnTo>
                  <a:lnTo>
                    <a:pt x="558" y="623"/>
                  </a:lnTo>
                  <a:lnTo>
                    <a:pt x="558" y="623"/>
                  </a:lnTo>
                  <a:lnTo>
                    <a:pt x="558" y="621"/>
                  </a:lnTo>
                  <a:lnTo>
                    <a:pt x="558" y="621"/>
                  </a:lnTo>
                  <a:lnTo>
                    <a:pt x="558" y="621"/>
                  </a:lnTo>
                  <a:lnTo>
                    <a:pt x="558" y="618"/>
                  </a:lnTo>
                  <a:lnTo>
                    <a:pt x="556" y="618"/>
                  </a:lnTo>
                  <a:lnTo>
                    <a:pt x="556" y="618"/>
                  </a:lnTo>
                  <a:lnTo>
                    <a:pt x="558" y="618"/>
                  </a:lnTo>
                  <a:lnTo>
                    <a:pt x="558" y="616"/>
                  </a:lnTo>
                  <a:lnTo>
                    <a:pt x="561" y="616"/>
                  </a:lnTo>
                  <a:lnTo>
                    <a:pt x="561" y="613"/>
                  </a:lnTo>
                  <a:lnTo>
                    <a:pt x="561" y="613"/>
                  </a:lnTo>
                  <a:lnTo>
                    <a:pt x="561" y="611"/>
                  </a:lnTo>
                  <a:lnTo>
                    <a:pt x="561" y="611"/>
                  </a:lnTo>
                  <a:lnTo>
                    <a:pt x="561" y="611"/>
                  </a:lnTo>
                  <a:lnTo>
                    <a:pt x="561" y="611"/>
                  </a:lnTo>
                  <a:lnTo>
                    <a:pt x="561" y="611"/>
                  </a:lnTo>
                  <a:lnTo>
                    <a:pt x="561" y="613"/>
                  </a:lnTo>
                  <a:lnTo>
                    <a:pt x="563" y="613"/>
                  </a:lnTo>
                  <a:lnTo>
                    <a:pt x="563" y="613"/>
                  </a:lnTo>
                  <a:lnTo>
                    <a:pt x="563" y="611"/>
                  </a:lnTo>
                  <a:lnTo>
                    <a:pt x="563" y="611"/>
                  </a:lnTo>
                  <a:lnTo>
                    <a:pt x="563" y="611"/>
                  </a:lnTo>
                  <a:lnTo>
                    <a:pt x="563" y="611"/>
                  </a:lnTo>
                  <a:lnTo>
                    <a:pt x="563" y="611"/>
                  </a:lnTo>
                  <a:lnTo>
                    <a:pt x="565" y="611"/>
                  </a:lnTo>
                  <a:lnTo>
                    <a:pt x="565" y="611"/>
                  </a:lnTo>
                  <a:lnTo>
                    <a:pt x="565" y="611"/>
                  </a:lnTo>
                  <a:lnTo>
                    <a:pt x="565" y="611"/>
                  </a:lnTo>
                  <a:lnTo>
                    <a:pt x="565" y="611"/>
                  </a:lnTo>
                  <a:lnTo>
                    <a:pt x="565" y="613"/>
                  </a:lnTo>
                  <a:lnTo>
                    <a:pt x="565" y="613"/>
                  </a:lnTo>
                  <a:lnTo>
                    <a:pt x="565" y="613"/>
                  </a:lnTo>
                  <a:lnTo>
                    <a:pt x="565" y="613"/>
                  </a:lnTo>
                  <a:lnTo>
                    <a:pt x="568" y="613"/>
                  </a:lnTo>
                  <a:lnTo>
                    <a:pt x="568" y="616"/>
                  </a:lnTo>
                  <a:lnTo>
                    <a:pt x="568" y="616"/>
                  </a:lnTo>
                  <a:lnTo>
                    <a:pt x="568" y="616"/>
                  </a:lnTo>
                  <a:lnTo>
                    <a:pt x="568" y="616"/>
                  </a:lnTo>
                  <a:lnTo>
                    <a:pt x="570" y="616"/>
                  </a:lnTo>
                  <a:lnTo>
                    <a:pt x="570" y="616"/>
                  </a:lnTo>
                  <a:lnTo>
                    <a:pt x="570" y="616"/>
                  </a:lnTo>
                  <a:lnTo>
                    <a:pt x="570" y="616"/>
                  </a:lnTo>
                  <a:lnTo>
                    <a:pt x="570" y="616"/>
                  </a:lnTo>
                  <a:lnTo>
                    <a:pt x="570" y="616"/>
                  </a:lnTo>
                  <a:lnTo>
                    <a:pt x="570" y="616"/>
                  </a:lnTo>
                  <a:lnTo>
                    <a:pt x="570" y="613"/>
                  </a:lnTo>
                  <a:lnTo>
                    <a:pt x="570" y="613"/>
                  </a:lnTo>
                  <a:lnTo>
                    <a:pt x="570" y="613"/>
                  </a:lnTo>
                  <a:lnTo>
                    <a:pt x="568" y="611"/>
                  </a:lnTo>
                  <a:lnTo>
                    <a:pt x="568" y="609"/>
                  </a:lnTo>
                  <a:lnTo>
                    <a:pt x="568" y="609"/>
                  </a:lnTo>
                  <a:lnTo>
                    <a:pt x="568" y="606"/>
                  </a:lnTo>
                  <a:lnTo>
                    <a:pt x="568" y="606"/>
                  </a:lnTo>
                  <a:lnTo>
                    <a:pt x="568" y="606"/>
                  </a:lnTo>
                  <a:lnTo>
                    <a:pt x="568" y="604"/>
                  </a:lnTo>
                  <a:lnTo>
                    <a:pt x="568" y="604"/>
                  </a:lnTo>
                  <a:lnTo>
                    <a:pt x="565" y="604"/>
                  </a:lnTo>
                  <a:lnTo>
                    <a:pt x="565" y="604"/>
                  </a:lnTo>
                  <a:lnTo>
                    <a:pt x="565" y="604"/>
                  </a:lnTo>
                  <a:lnTo>
                    <a:pt x="565" y="602"/>
                  </a:lnTo>
                  <a:lnTo>
                    <a:pt x="565" y="602"/>
                  </a:lnTo>
                  <a:lnTo>
                    <a:pt x="565" y="602"/>
                  </a:lnTo>
                  <a:lnTo>
                    <a:pt x="565" y="599"/>
                  </a:lnTo>
                  <a:lnTo>
                    <a:pt x="565" y="599"/>
                  </a:lnTo>
                  <a:lnTo>
                    <a:pt x="563" y="599"/>
                  </a:lnTo>
                  <a:lnTo>
                    <a:pt x="563" y="599"/>
                  </a:lnTo>
                  <a:lnTo>
                    <a:pt x="563" y="599"/>
                  </a:lnTo>
                  <a:lnTo>
                    <a:pt x="561" y="599"/>
                  </a:lnTo>
                  <a:lnTo>
                    <a:pt x="558" y="602"/>
                  </a:lnTo>
                  <a:lnTo>
                    <a:pt x="558" y="599"/>
                  </a:lnTo>
                  <a:lnTo>
                    <a:pt x="558" y="599"/>
                  </a:lnTo>
                  <a:lnTo>
                    <a:pt x="558" y="599"/>
                  </a:lnTo>
                  <a:lnTo>
                    <a:pt x="561" y="599"/>
                  </a:lnTo>
                  <a:lnTo>
                    <a:pt x="558" y="599"/>
                  </a:lnTo>
                  <a:lnTo>
                    <a:pt x="558" y="597"/>
                  </a:lnTo>
                  <a:lnTo>
                    <a:pt x="558" y="597"/>
                  </a:lnTo>
                  <a:lnTo>
                    <a:pt x="558" y="597"/>
                  </a:lnTo>
                  <a:lnTo>
                    <a:pt x="558" y="597"/>
                  </a:lnTo>
                  <a:lnTo>
                    <a:pt x="558" y="594"/>
                  </a:lnTo>
                  <a:lnTo>
                    <a:pt x="558" y="597"/>
                  </a:lnTo>
                  <a:lnTo>
                    <a:pt x="558" y="597"/>
                  </a:lnTo>
                  <a:lnTo>
                    <a:pt x="558" y="597"/>
                  </a:lnTo>
                  <a:lnTo>
                    <a:pt x="558" y="594"/>
                  </a:lnTo>
                  <a:lnTo>
                    <a:pt x="558" y="594"/>
                  </a:lnTo>
                  <a:lnTo>
                    <a:pt x="558" y="594"/>
                  </a:lnTo>
                  <a:lnTo>
                    <a:pt x="558" y="594"/>
                  </a:lnTo>
                  <a:lnTo>
                    <a:pt x="558" y="597"/>
                  </a:lnTo>
                  <a:lnTo>
                    <a:pt x="558" y="597"/>
                  </a:lnTo>
                  <a:lnTo>
                    <a:pt x="556" y="597"/>
                  </a:lnTo>
                  <a:lnTo>
                    <a:pt x="556" y="597"/>
                  </a:lnTo>
                  <a:lnTo>
                    <a:pt x="556" y="597"/>
                  </a:lnTo>
                  <a:lnTo>
                    <a:pt x="556" y="597"/>
                  </a:lnTo>
                  <a:lnTo>
                    <a:pt x="556" y="594"/>
                  </a:lnTo>
                  <a:lnTo>
                    <a:pt x="556" y="594"/>
                  </a:lnTo>
                  <a:lnTo>
                    <a:pt x="553" y="594"/>
                  </a:lnTo>
                  <a:lnTo>
                    <a:pt x="553" y="592"/>
                  </a:lnTo>
                  <a:lnTo>
                    <a:pt x="553" y="587"/>
                  </a:lnTo>
                  <a:lnTo>
                    <a:pt x="553" y="587"/>
                  </a:lnTo>
                  <a:lnTo>
                    <a:pt x="553" y="587"/>
                  </a:lnTo>
                  <a:lnTo>
                    <a:pt x="551" y="590"/>
                  </a:lnTo>
                  <a:lnTo>
                    <a:pt x="551" y="590"/>
                  </a:lnTo>
                  <a:lnTo>
                    <a:pt x="551" y="590"/>
                  </a:lnTo>
                  <a:lnTo>
                    <a:pt x="549" y="590"/>
                  </a:lnTo>
                  <a:lnTo>
                    <a:pt x="549" y="587"/>
                  </a:lnTo>
                  <a:lnTo>
                    <a:pt x="549" y="587"/>
                  </a:lnTo>
                  <a:lnTo>
                    <a:pt x="549" y="587"/>
                  </a:lnTo>
                  <a:lnTo>
                    <a:pt x="546" y="590"/>
                  </a:lnTo>
                  <a:lnTo>
                    <a:pt x="546" y="590"/>
                  </a:lnTo>
                  <a:lnTo>
                    <a:pt x="546" y="590"/>
                  </a:lnTo>
                  <a:lnTo>
                    <a:pt x="549" y="592"/>
                  </a:lnTo>
                  <a:lnTo>
                    <a:pt x="549" y="592"/>
                  </a:lnTo>
                  <a:lnTo>
                    <a:pt x="549" y="592"/>
                  </a:lnTo>
                  <a:lnTo>
                    <a:pt x="549" y="592"/>
                  </a:lnTo>
                  <a:lnTo>
                    <a:pt x="549" y="592"/>
                  </a:lnTo>
                  <a:lnTo>
                    <a:pt x="549" y="594"/>
                  </a:lnTo>
                  <a:lnTo>
                    <a:pt x="546" y="594"/>
                  </a:lnTo>
                  <a:lnTo>
                    <a:pt x="546" y="594"/>
                  </a:lnTo>
                  <a:lnTo>
                    <a:pt x="546" y="594"/>
                  </a:lnTo>
                  <a:lnTo>
                    <a:pt x="546" y="594"/>
                  </a:lnTo>
                  <a:lnTo>
                    <a:pt x="549" y="594"/>
                  </a:lnTo>
                  <a:lnTo>
                    <a:pt x="549" y="594"/>
                  </a:lnTo>
                  <a:lnTo>
                    <a:pt x="549" y="594"/>
                  </a:lnTo>
                  <a:lnTo>
                    <a:pt x="549" y="597"/>
                  </a:lnTo>
                  <a:lnTo>
                    <a:pt x="546" y="597"/>
                  </a:lnTo>
                  <a:lnTo>
                    <a:pt x="546" y="597"/>
                  </a:lnTo>
                  <a:lnTo>
                    <a:pt x="544" y="597"/>
                  </a:lnTo>
                  <a:lnTo>
                    <a:pt x="546" y="594"/>
                  </a:lnTo>
                  <a:lnTo>
                    <a:pt x="544" y="594"/>
                  </a:lnTo>
                  <a:lnTo>
                    <a:pt x="544" y="594"/>
                  </a:lnTo>
                  <a:lnTo>
                    <a:pt x="542" y="592"/>
                  </a:lnTo>
                  <a:lnTo>
                    <a:pt x="542" y="592"/>
                  </a:lnTo>
                  <a:lnTo>
                    <a:pt x="542" y="592"/>
                  </a:lnTo>
                  <a:lnTo>
                    <a:pt x="539" y="590"/>
                  </a:lnTo>
                  <a:lnTo>
                    <a:pt x="539" y="590"/>
                  </a:lnTo>
                  <a:lnTo>
                    <a:pt x="539" y="590"/>
                  </a:lnTo>
                  <a:lnTo>
                    <a:pt x="539" y="590"/>
                  </a:lnTo>
                  <a:lnTo>
                    <a:pt x="539" y="587"/>
                  </a:lnTo>
                  <a:lnTo>
                    <a:pt x="539" y="587"/>
                  </a:lnTo>
                  <a:lnTo>
                    <a:pt x="539" y="587"/>
                  </a:lnTo>
                  <a:lnTo>
                    <a:pt x="539" y="587"/>
                  </a:lnTo>
                  <a:lnTo>
                    <a:pt x="542" y="587"/>
                  </a:lnTo>
                  <a:lnTo>
                    <a:pt x="539" y="585"/>
                  </a:lnTo>
                  <a:lnTo>
                    <a:pt x="539" y="585"/>
                  </a:lnTo>
                  <a:lnTo>
                    <a:pt x="539" y="583"/>
                  </a:lnTo>
                  <a:lnTo>
                    <a:pt x="539" y="583"/>
                  </a:lnTo>
                  <a:lnTo>
                    <a:pt x="535" y="583"/>
                  </a:lnTo>
                  <a:lnTo>
                    <a:pt x="532" y="580"/>
                  </a:lnTo>
                  <a:lnTo>
                    <a:pt x="532" y="580"/>
                  </a:lnTo>
                  <a:lnTo>
                    <a:pt x="532" y="580"/>
                  </a:lnTo>
                  <a:lnTo>
                    <a:pt x="530" y="578"/>
                  </a:lnTo>
                  <a:lnTo>
                    <a:pt x="530" y="578"/>
                  </a:lnTo>
                  <a:lnTo>
                    <a:pt x="527" y="578"/>
                  </a:lnTo>
                  <a:lnTo>
                    <a:pt x="527" y="578"/>
                  </a:lnTo>
                  <a:lnTo>
                    <a:pt x="527" y="578"/>
                  </a:lnTo>
                  <a:lnTo>
                    <a:pt x="527" y="578"/>
                  </a:lnTo>
                  <a:lnTo>
                    <a:pt x="527" y="578"/>
                  </a:lnTo>
                  <a:lnTo>
                    <a:pt x="527" y="578"/>
                  </a:lnTo>
                  <a:lnTo>
                    <a:pt x="527" y="578"/>
                  </a:lnTo>
                  <a:lnTo>
                    <a:pt x="527" y="580"/>
                  </a:lnTo>
                  <a:lnTo>
                    <a:pt x="527" y="580"/>
                  </a:lnTo>
                  <a:lnTo>
                    <a:pt x="525" y="580"/>
                  </a:lnTo>
                  <a:lnTo>
                    <a:pt x="523" y="580"/>
                  </a:lnTo>
                  <a:lnTo>
                    <a:pt x="523" y="578"/>
                  </a:lnTo>
                  <a:lnTo>
                    <a:pt x="520" y="578"/>
                  </a:lnTo>
                  <a:lnTo>
                    <a:pt x="520" y="576"/>
                  </a:lnTo>
                  <a:lnTo>
                    <a:pt x="518" y="576"/>
                  </a:lnTo>
                  <a:lnTo>
                    <a:pt x="518" y="568"/>
                  </a:lnTo>
                  <a:lnTo>
                    <a:pt x="518" y="568"/>
                  </a:lnTo>
                  <a:lnTo>
                    <a:pt x="513" y="566"/>
                  </a:lnTo>
                  <a:lnTo>
                    <a:pt x="513" y="571"/>
                  </a:lnTo>
                  <a:lnTo>
                    <a:pt x="513" y="571"/>
                  </a:lnTo>
                  <a:lnTo>
                    <a:pt x="513" y="571"/>
                  </a:lnTo>
                  <a:lnTo>
                    <a:pt x="516" y="576"/>
                  </a:lnTo>
                  <a:lnTo>
                    <a:pt x="511" y="576"/>
                  </a:lnTo>
                  <a:lnTo>
                    <a:pt x="511" y="576"/>
                  </a:lnTo>
                  <a:lnTo>
                    <a:pt x="506" y="571"/>
                  </a:lnTo>
                  <a:lnTo>
                    <a:pt x="506" y="568"/>
                  </a:lnTo>
                  <a:lnTo>
                    <a:pt x="504" y="568"/>
                  </a:lnTo>
                  <a:lnTo>
                    <a:pt x="504" y="568"/>
                  </a:lnTo>
                  <a:lnTo>
                    <a:pt x="506" y="568"/>
                  </a:lnTo>
                  <a:lnTo>
                    <a:pt x="506" y="566"/>
                  </a:lnTo>
                  <a:lnTo>
                    <a:pt x="506" y="566"/>
                  </a:lnTo>
                  <a:lnTo>
                    <a:pt x="506" y="564"/>
                  </a:lnTo>
                  <a:lnTo>
                    <a:pt x="506" y="561"/>
                  </a:lnTo>
                  <a:lnTo>
                    <a:pt x="504" y="561"/>
                  </a:lnTo>
                  <a:lnTo>
                    <a:pt x="504" y="559"/>
                  </a:lnTo>
                  <a:lnTo>
                    <a:pt x="504" y="557"/>
                  </a:lnTo>
                  <a:lnTo>
                    <a:pt x="504" y="557"/>
                  </a:lnTo>
                  <a:lnTo>
                    <a:pt x="501" y="552"/>
                  </a:lnTo>
                  <a:lnTo>
                    <a:pt x="499" y="547"/>
                  </a:lnTo>
                  <a:lnTo>
                    <a:pt x="499" y="545"/>
                  </a:lnTo>
                  <a:lnTo>
                    <a:pt x="497" y="545"/>
                  </a:lnTo>
                  <a:lnTo>
                    <a:pt x="497" y="545"/>
                  </a:lnTo>
                  <a:lnTo>
                    <a:pt x="497" y="545"/>
                  </a:lnTo>
                  <a:lnTo>
                    <a:pt x="499" y="547"/>
                  </a:lnTo>
                  <a:lnTo>
                    <a:pt x="499" y="547"/>
                  </a:lnTo>
                  <a:lnTo>
                    <a:pt x="499" y="547"/>
                  </a:lnTo>
                  <a:lnTo>
                    <a:pt x="499" y="549"/>
                  </a:lnTo>
                  <a:lnTo>
                    <a:pt x="497" y="549"/>
                  </a:lnTo>
                  <a:lnTo>
                    <a:pt x="492" y="549"/>
                  </a:lnTo>
                  <a:lnTo>
                    <a:pt x="490" y="552"/>
                  </a:lnTo>
                  <a:lnTo>
                    <a:pt x="490" y="552"/>
                  </a:lnTo>
                  <a:lnTo>
                    <a:pt x="490" y="552"/>
                  </a:lnTo>
                  <a:lnTo>
                    <a:pt x="487" y="549"/>
                  </a:lnTo>
                  <a:lnTo>
                    <a:pt x="485" y="549"/>
                  </a:lnTo>
                  <a:lnTo>
                    <a:pt x="485" y="549"/>
                  </a:lnTo>
                  <a:lnTo>
                    <a:pt x="482" y="549"/>
                  </a:lnTo>
                  <a:lnTo>
                    <a:pt x="480" y="547"/>
                  </a:lnTo>
                  <a:lnTo>
                    <a:pt x="480" y="547"/>
                  </a:lnTo>
                  <a:lnTo>
                    <a:pt x="480" y="545"/>
                  </a:lnTo>
                  <a:lnTo>
                    <a:pt x="480" y="545"/>
                  </a:lnTo>
                  <a:lnTo>
                    <a:pt x="480" y="542"/>
                  </a:lnTo>
                  <a:lnTo>
                    <a:pt x="480" y="542"/>
                  </a:lnTo>
                  <a:lnTo>
                    <a:pt x="480" y="540"/>
                  </a:lnTo>
                  <a:lnTo>
                    <a:pt x="480" y="540"/>
                  </a:lnTo>
                  <a:lnTo>
                    <a:pt x="480" y="540"/>
                  </a:lnTo>
                  <a:lnTo>
                    <a:pt x="480" y="540"/>
                  </a:lnTo>
                  <a:lnTo>
                    <a:pt x="480" y="540"/>
                  </a:lnTo>
                  <a:lnTo>
                    <a:pt x="480" y="538"/>
                  </a:lnTo>
                  <a:lnTo>
                    <a:pt x="478" y="538"/>
                  </a:lnTo>
                  <a:lnTo>
                    <a:pt x="478" y="538"/>
                  </a:lnTo>
                  <a:lnTo>
                    <a:pt x="478" y="538"/>
                  </a:lnTo>
                  <a:lnTo>
                    <a:pt x="478" y="538"/>
                  </a:lnTo>
                  <a:lnTo>
                    <a:pt x="478" y="540"/>
                  </a:lnTo>
                  <a:lnTo>
                    <a:pt x="478" y="540"/>
                  </a:lnTo>
                  <a:lnTo>
                    <a:pt x="478" y="540"/>
                  </a:lnTo>
                  <a:lnTo>
                    <a:pt x="475" y="542"/>
                  </a:lnTo>
                  <a:lnTo>
                    <a:pt x="475" y="542"/>
                  </a:lnTo>
                  <a:lnTo>
                    <a:pt x="473" y="542"/>
                  </a:lnTo>
                  <a:lnTo>
                    <a:pt x="471" y="545"/>
                  </a:lnTo>
                  <a:lnTo>
                    <a:pt x="471" y="542"/>
                  </a:lnTo>
                  <a:lnTo>
                    <a:pt x="468" y="542"/>
                  </a:lnTo>
                  <a:lnTo>
                    <a:pt x="468" y="540"/>
                  </a:lnTo>
                  <a:lnTo>
                    <a:pt x="468" y="540"/>
                  </a:lnTo>
                  <a:lnTo>
                    <a:pt x="466" y="540"/>
                  </a:lnTo>
                  <a:lnTo>
                    <a:pt x="466" y="538"/>
                  </a:lnTo>
                  <a:lnTo>
                    <a:pt x="466" y="538"/>
                  </a:lnTo>
                  <a:lnTo>
                    <a:pt x="464" y="535"/>
                  </a:lnTo>
                  <a:lnTo>
                    <a:pt x="461" y="538"/>
                  </a:lnTo>
                  <a:lnTo>
                    <a:pt x="459" y="538"/>
                  </a:lnTo>
                  <a:lnTo>
                    <a:pt x="456" y="535"/>
                  </a:lnTo>
                  <a:lnTo>
                    <a:pt x="456" y="535"/>
                  </a:lnTo>
                  <a:lnTo>
                    <a:pt x="454" y="535"/>
                  </a:lnTo>
                  <a:lnTo>
                    <a:pt x="454" y="535"/>
                  </a:lnTo>
                  <a:lnTo>
                    <a:pt x="454" y="533"/>
                  </a:lnTo>
                  <a:lnTo>
                    <a:pt x="454" y="533"/>
                  </a:lnTo>
                  <a:lnTo>
                    <a:pt x="452" y="531"/>
                  </a:lnTo>
                  <a:lnTo>
                    <a:pt x="452" y="531"/>
                  </a:lnTo>
                  <a:lnTo>
                    <a:pt x="449" y="531"/>
                  </a:lnTo>
                  <a:lnTo>
                    <a:pt x="449" y="531"/>
                  </a:lnTo>
                  <a:lnTo>
                    <a:pt x="449" y="528"/>
                  </a:lnTo>
                  <a:lnTo>
                    <a:pt x="447" y="526"/>
                  </a:lnTo>
                  <a:lnTo>
                    <a:pt x="445" y="523"/>
                  </a:lnTo>
                  <a:lnTo>
                    <a:pt x="442" y="521"/>
                  </a:lnTo>
                  <a:lnTo>
                    <a:pt x="442" y="521"/>
                  </a:lnTo>
                  <a:lnTo>
                    <a:pt x="442" y="521"/>
                  </a:lnTo>
                  <a:lnTo>
                    <a:pt x="442" y="521"/>
                  </a:lnTo>
                  <a:lnTo>
                    <a:pt x="442" y="521"/>
                  </a:lnTo>
                  <a:lnTo>
                    <a:pt x="442" y="519"/>
                  </a:lnTo>
                  <a:lnTo>
                    <a:pt x="440" y="519"/>
                  </a:lnTo>
                  <a:lnTo>
                    <a:pt x="440" y="516"/>
                  </a:lnTo>
                  <a:lnTo>
                    <a:pt x="440" y="516"/>
                  </a:lnTo>
                  <a:lnTo>
                    <a:pt x="442" y="516"/>
                  </a:lnTo>
                  <a:lnTo>
                    <a:pt x="442" y="516"/>
                  </a:lnTo>
                  <a:lnTo>
                    <a:pt x="442" y="509"/>
                  </a:lnTo>
                  <a:lnTo>
                    <a:pt x="445" y="504"/>
                  </a:lnTo>
                  <a:lnTo>
                    <a:pt x="445" y="504"/>
                  </a:lnTo>
                  <a:lnTo>
                    <a:pt x="445" y="502"/>
                  </a:lnTo>
                  <a:lnTo>
                    <a:pt x="445" y="497"/>
                  </a:lnTo>
                  <a:lnTo>
                    <a:pt x="445" y="497"/>
                  </a:lnTo>
                  <a:lnTo>
                    <a:pt x="442" y="497"/>
                  </a:lnTo>
                  <a:lnTo>
                    <a:pt x="442" y="497"/>
                  </a:lnTo>
                  <a:lnTo>
                    <a:pt x="442" y="497"/>
                  </a:lnTo>
                  <a:lnTo>
                    <a:pt x="440" y="497"/>
                  </a:lnTo>
                  <a:lnTo>
                    <a:pt x="440" y="497"/>
                  </a:lnTo>
                  <a:lnTo>
                    <a:pt x="440" y="497"/>
                  </a:lnTo>
                  <a:lnTo>
                    <a:pt x="440" y="497"/>
                  </a:lnTo>
                  <a:lnTo>
                    <a:pt x="438" y="493"/>
                  </a:lnTo>
                  <a:lnTo>
                    <a:pt x="438" y="490"/>
                  </a:lnTo>
                  <a:lnTo>
                    <a:pt x="438" y="490"/>
                  </a:lnTo>
                  <a:lnTo>
                    <a:pt x="438" y="488"/>
                  </a:lnTo>
                  <a:lnTo>
                    <a:pt x="438" y="488"/>
                  </a:lnTo>
                  <a:lnTo>
                    <a:pt x="435" y="488"/>
                  </a:lnTo>
                  <a:lnTo>
                    <a:pt x="435" y="488"/>
                  </a:lnTo>
                  <a:lnTo>
                    <a:pt x="433" y="488"/>
                  </a:lnTo>
                  <a:lnTo>
                    <a:pt x="430" y="483"/>
                  </a:lnTo>
                  <a:lnTo>
                    <a:pt x="430" y="481"/>
                  </a:lnTo>
                  <a:lnTo>
                    <a:pt x="430" y="481"/>
                  </a:lnTo>
                  <a:lnTo>
                    <a:pt x="430" y="478"/>
                  </a:lnTo>
                  <a:lnTo>
                    <a:pt x="430" y="478"/>
                  </a:lnTo>
                  <a:lnTo>
                    <a:pt x="430" y="478"/>
                  </a:lnTo>
                  <a:lnTo>
                    <a:pt x="430" y="476"/>
                  </a:lnTo>
                  <a:lnTo>
                    <a:pt x="430" y="476"/>
                  </a:lnTo>
                  <a:lnTo>
                    <a:pt x="430" y="474"/>
                  </a:lnTo>
                  <a:lnTo>
                    <a:pt x="430" y="471"/>
                  </a:lnTo>
                  <a:lnTo>
                    <a:pt x="433" y="467"/>
                  </a:lnTo>
                  <a:lnTo>
                    <a:pt x="435" y="464"/>
                  </a:lnTo>
                  <a:lnTo>
                    <a:pt x="435" y="462"/>
                  </a:lnTo>
                  <a:lnTo>
                    <a:pt x="435" y="462"/>
                  </a:lnTo>
                  <a:lnTo>
                    <a:pt x="435" y="460"/>
                  </a:lnTo>
                  <a:lnTo>
                    <a:pt x="435" y="460"/>
                  </a:lnTo>
                  <a:lnTo>
                    <a:pt x="435" y="460"/>
                  </a:lnTo>
                  <a:lnTo>
                    <a:pt x="435" y="457"/>
                  </a:lnTo>
                  <a:lnTo>
                    <a:pt x="435" y="457"/>
                  </a:lnTo>
                  <a:lnTo>
                    <a:pt x="435" y="457"/>
                  </a:lnTo>
                  <a:lnTo>
                    <a:pt x="435" y="457"/>
                  </a:lnTo>
                  <a:lnTo>
                    <a:pt x="435" y="455"/>
                  </a:lnTo>
                  <a:lnTo>
                    <a:pt x="435" y="455"/>
                  </a:lnTo>
                  <a:lnTo>
                    <a:pt x="435" y="455"/>
                  </a:lnTo>
                  <a:lnTo>
                    <a:pt x="435" y="455"/>
                  </a:lnTo>
                  <a:lnTo>
                    <a:pt x="435" y="455"/>
                  </a:lnTo>
                  <a:lnTo>
                    <a:pt x="435" y="450"/>
                  </a:lnTo>
                  <a:lnTo>
                    <a:pt x="435" y="448"/>
                  </a:lnTo>
                  <a:lnTo>
                    <a:pt x="438" y="448"/>
                  </a:lnTo>
                  <a:lnTo>
                    <a:pt x="438" y="448"/>
                  </a:lnTo>
                  <a:lnTo>
                    <a:pt x="438" y="445"/>
                  </a:lnTo>
                  <a:lnTo>
                    <a:pt x="438" y="445"/>
                  </a:lnTo>
                  <a:lnTo>
                    <a:pt x="438" y="443"/>
                  </a:lnTo>
                  <a:lnTo>
                    <a:pt x="438" y="443"/>
                  </a:lnTo>
                  <a:lnTo>
                    <a:pt x="435" y="441"/>
                  </a:lnTo>
                  <a:lnTo>
                    <a:pt x="435" y="438"/>
                  </a:lnTo>
                  <a:lnTo>
                    <a:pt x="435" y="438"/>
                  </a:lnTo>
                  <a:lnTo>
                    <a:pt x="435" y="436"/>
                  </a:lnTo>
                  <a:lnTo>
                    <a:pt x="435" y="433"/>
                  </a:lnTo>
                  <a:lnTo>
                    <a:pt x="435" y="431"/>
                  </a:lnTo>
                  <a:lnTo>
                    <a:pt x="435" y="431"/>
                  </a:lnTo>
                  <a:lnTo>
                    <a:pt x="433" y="431"/>
                  </a:lnTo>
                  <a:lnTo>
                    <a:pt x="433" y="429"/>
                  </a:lnTo>
                  <a:lnTo>
                    <a:pt x="433" y="426"/>
                  </a:lnTo>
                  <a:lnTo>
                    <a:pt x="430" y="424"/>
                  </a:lnTo>
                  <a:lnTo>
                    <a:pt x="430" y="422"/>
                  </a:lnTo>
                  <a:lnTo>
                    <a:pt x="430" y="422"/>
                  </a:lnTo>
                  <a:lnTo>
                    <a:pt x="430" y="419"/>
                  </a:lnTo>
                  <a:lnTo>
                    <a:pt x="430" y="419"/>
                  </a:lnTo>
                  <a:lnTo>
                    <a:pt x="428" y="415"/>
                  </a:lnTo>
                  <a:lnTo>
                    <a:pt x="428" y="415"/>
                  </a:lnTo>
                  <a:lnTo>
                    <a:pt x="426" y="412"/>
                  </a:lnTo>
                  <a:lnTo>
                    <a:pt x="426" y="412"/>
                  </a:lnTo>
                  <a:lnTo>
                    <a:pt x="426" y="412"/>
                  </a:lnTo>
                  <a:lnTo>
                    <a:pt x="426" y="410"/>
                  </a:lnTo>
                  <a:lnTo>
                    <a:pt x="428" y="410"/>
                  </a:lnTo>
                  <a:lnTo>
                    <a:pt x="428" y="407"/>
                  </a:lnTo>
                  <a:lnTo>
                    <a:pt x="428" y="407"/>
                  </a:lnTo>
                  <a:lnTo>
                    <a:pt x="428" y="407"/>
                  </a:lnTo>
                  <a:lnTo>
                    <a:pt x="428" y="405"/>
                  </a:lnTo>
                  <a:lnTo>
                    <a:pt x="430" y="405"/>
                  </a:lnTo>
                  <a:lnTo>
                    <a:pt x="430" y="405"/>
                  </a:lnTo>
                  <a:lnTo>
                    <a:pt x="430" y="405"/>
                  </a:lnTo>
                  <a:lnTo>
                    <a:pt x="430" y="403"/>
                  </a:lnTo>
                  <a:lnTo>
                    <a:pt x="430" y="403"/>
                  </a:lnTo>
                  <a:lnTo>
                    <a:pt x="430" y="403"/>
                  </a:lnTo>
                  <a:lnTo>
                    <a:pt x="430" y="403"/>
                  </a:lnTo>
                  <a:lnTo>
                    <a:pt x="430" y="403"/>
                  </a:lnTo>
                  <a:lnTo>
                    <a:pt x="430" y="403"/>
                  </a:lnTo>
                  <a:lnTo>
                    <a:pt x="430" y="400"/>
                  </a:lnTo>
                  <a:lnTo>
                    <a:pt x="430" y="400"/>
                  </a:lnTo>
                  <a:lnTo>
                    <a:pt x="428" y="400"/>
                  </a:lnTo>
                  <a:lnTo>
                    <a:pt x="428" y="400"/>
                  </a:lnTo>
                  <a:lnTo>
                    <a:pt x="428" y="400"/>
                  </a:lnTo>
                  <a:lnTo>
                    <a:pt x="428" y="403"/>
                  </a:lnTo>
                  <a:lnTo>
                    <a:pt x="426" y="403"/>
                  </a:lnTo>
                  <a:lnTo>
                    <a:pt x="426" y="403"/>
                  </a:lnTo>
                  <a:lnTo>
                    <a:pt x="426" y="403"/>
                  </a:lnTo>
                  <a:lnTo>
                    <a:pt x="426" y="403"/>
                  </a:lnTo>
                  <a:lnTo>
                    <a:pt x="423" y="403"/>
                  </a:lnTo>
                  <a:lnTo>
                    <a:pt x="423" y="405"/>
                  </a:lnTo>
                  <a:lnTo>
                    <a:pt x="423" y="405"/>
                  </a:lnTo>
                  <a:lnTo>
                    <a:pt x="421" y="405"/>
                  </a:lnTo>
                  <a:lnTo>
                    <a:pt x="421" y="405"/>
                  </a:lnTo>
                  <a:lnTo>
                    <a:pt x="421" y="407"/>
                  </a:lnTo>
                  <a:lnTo>
                    <a:pt x="423" y="407"/>
                  </a:lnTo>
                  <a:lnTo>
                    <a:pt x="421" y="407"/>
                  </a:lnTo>
                  <a:lnTo>
                    <a:pt x="421" y="407"/>
                  </a:lnTo>
                  <a:lnTo>
                    <a:pt x="421" y="407"/>
                  </a:lnTo>
                  <a:lnTo>
                    <a:pt x="421" y="407"/>
                  </a:lnTo>
                  <a:lnTo>
                    <a:pt x="421" y="407"/>
                  </a:lnTo>
                  <a:lnTo>
                    <a:pt x="421" y="405"/>
                  </a:lnTo>
                  <a:lnTo>
                    <a:pt x="421" y="405"/>
                  </a:lnTo>
                  <a:lnTo>
                    <a:pt x="421" y="405"/>
                  </a:lnTo>
                  <a:lnTo>
                    <a:pt x="419" y="405"/>
                  </a:lnTo>
                  <a:lnTo>
                    <a:pt x="419" y="403"/>
                  </a:lnTo>
                  <a:lnTo>
                    <a:pt x="421" y="403"/>
                  </a:lnTo>
                  <a:lnTo>
                    <a:pt x="421" y="403"/>
                  </a:lnTo>
                  <a:lnTo>
                    <a:pt x="421" y="403"/>
                  </a:lnTo>
                  <a:lnTo>
                    <a:pt x="421" y="403"/>
                  </a:lnTo>
                  <a:lnTo>
                    <a:pt x="421" y="403"/>
                  </a:lnTo>
                  <a:lnTo>
                    <a:pt x="421" y="400"/>
                  </a:lnTo>
                  <a:lnTo>
                    <a:pt x="421" y="400"/>
                  </a:lnTo>
                  <a:lnTo>
                    <a:pt x="419" y="398"/>
                  </a:lnTo>
                  <a:lnTo>
                    <a:pt x="419" y="396"/>
                  </a:lnTo>
                  <a:lnTo>
                    <a:pt x="419" y="396"/>
                  </a:lnTo>
                  <a:lnTo>
                    <a:pt x="416" y="396"/>
                  </a:lnTo>
                  <a:lnTo>
                    <a:pt x="416" y="396"/>
                  </a:lnTo>
                  <a:lnTo>
                    <a:pt x="416" y="393"/>
                  </a:lnTo>
                  <a:lnTo>
                    <a:pt x="416" y="393"/>
                  </a:lnTo>
                  <a:lnTo>
                    <a:pt x="416" y="393"/>
                  </a:lnTo>
                  <a:lnTo>
                    <a:pt x="414" y="393"/>
                  </a:lnTo>
                  <a:lnTo>
                    <a:pt x="414" y="391"/>
                  </a:lnTo>
                  <a:lnTo>
                    <a:pt x="411" y="388"/>
                  </a:lnTo>
                  <a:lnTo>
                    <a:pt x="411" y="388"/>
                  </a:lnTo>
                  <a:lnTo>
                    <a:pt x="411" y="388"/>
                  </a:lnTo>
                  <a:lnTo>
                    <a:pt x="411" y="386"/>
                  </a:lnTo>
                  <a:lnTo>
                    <a:pt x="411" y="386"/>
                  </a:lnTo>
                  <a:lnTo>
                    <a:pt x="409" y="386"/>
                  </a:lnTo>
                  <a:lnTo>
                    <a:pt x="409" y="384"/>
                  </a:lnTo>
                  <a:lnTo>
                    <a:pt x="407" y="381"/>
                  </a:lnTo>
                  <a:lnTo>
                    <a:pt x="407" y="381"/>
                  </a:lnTo>
                  <a:lnTo>
                    <a:pt x="407" y="379"/>
                  </a:lnTo>
                  <a:lnTo>
                    <a:pt x="407" y="379"/>
                  </a:lnTo>
                  <a:lnTo>
                    <a:pt x="407" y="377"/>
                  </a:lnTo>
                  <a:lnTo>
                    <a:pt x="404" y="379"/>
                  </a:lnTo>
                  <a:lnTo>
                    <a:pt x="404" y="377"/>
                  </a:lnTo>
                  <a:lnTo>
                    <a:pt x="404" y="377"/>
                  </a:lnTo>
                  <a:lnTo>
                    <a:pt x="404" y="377"/>
                  </a:lnTo>
                  <a:lnTo>
                    <a:pt x="404" y="377"/>
                  </a:lnTo>
                  <a:lnTo>
                    <a:pt x="404" y="374"/>
                  </a:lnTo>
                  <a:lnTo>
                    <a:pt x="404" y="370"/>
                  </a:lnTo>
                  <a:lnTo>
                    <a:pt x="404" y="367"/>
                  </a:lnTo>
                  <a:lnTo>
                    <a:pt x="407" y="367"/>
                  </a:lnTo>
                  <a:lnTo>
                    <a:pt x="407" y="365"/>
                  </a:lnTo>
                  <a:lnTo>
                    <a:pt x="407" y="365"/>
                  </a:lnTo>
                  <a:lnTo>
                    <a:pt x="407" y="362"/>
                  </a:lnTo>
                  <a:lnTo>
                    <a:pt x="407" y="362"/>
                  </a:lnTo>
                  <a:lnTo>
                    <a:pt x="407" y="362"/>
                  </a:lnTo>
                  <a:lnTo>
                    <a:pt x="407" y="362"/>
                  </a:lnTo>
                  <a:lnTo>
                    <a:pt x="407" y="360"/>
                  </a:lnTo>
                  <a:lnTo>
                    <a:pt x="407" y="355"/>
                  </a:lnTo>
                  <a:lnTo>
                    <a:pt x="407" y="353"/>
                  </a:lnTo>
                  <a:lnTo>
                    <a:pt x="407" y="351"/>
                  </a:lnTo>
                  <a:lnTo>
                    <a:pt x="407" y="351"/>
                  </a:lnTo>
                  <a:lnTo>
                    <a:pt x="404" y="346"/>
                  </a:lnTo>
                  <a:lnTo>
                    <a:pt x="402" y="346"/>
                  </a:lnTo>
                  <a:lnTo>
                    <a:pt x="402" y="343"/>
                  </a:lnTo>
                  <a:lnTo>
                    <a:pt x="402" y="343"/>
                  </a:lnTo>
                  <a:lnTo>
                    <a:pt x="402" y="343"/>
                  </a:lnTo>
                  <a:lnTo>
                    <a:pt x="404" y="341"/>
                  </a:lnTo>
                  <a:lnTo>
                    <a:pt x="404" y="341"/>
                  </a:lnTo>
                  <a:lnTo>
                    <a:pt x="404" y="341"/>
                  </a:lnTo>
                  <a:lnTo>
                    <a:pt x="404" y="339"/>
                  </a:lnTo>
                  <a:lnTo>
                    <a:pt x="404" y="339"/>
                  </a:lnTo>
                  <a:lnTo>
                    <a:pt x="402" y="339"/>
                  </a:lnTo>
                  <a:lnTo>
                    <a:pt x="402" y="339"/>
                  </a:lnTo>
                  <a:lnTo>
                    <a:pt x="404" y="336"/>
                  </a:lnTo>
                  <a:lnTo>
                    <a:pt x="404" y="334"/>
                  </a:lnTo>
                  <a:lnTo>
                    <a:pt x="402" y="334"/>
                  </a:lnTo>
                  <a:lnTo>
                    <a:pt x="402" y="329"/>
                  </a:lnTo>
                  <a:lnTo>
                    <a:pt x="402" y="329"/>
                  </a:lnTo>
                  <a:lnTo>
                    <a:pt x="402" y="329"/>
                  </a:lnTo>
                  <a:lnTo>
                    <a:pt x="402" y="327"/>
                  </a:lnTo>
                  <a:lnTo>
                    <a:pt x="402" y="327"/>
                  </a:lnTo>
                  <a:lnTo>
                    <a:pt x="402" y="327"/>
                  </a:lnTo>
                  <a:lnTo>
                    <a:pt x="402" y="325"/>
                  </a:lnTo>
                  <a:lnTo>
                    <a:pt x="402" y="325"/>
                  </a:lnTo>
                  <a:lnTo>
                    <a:pt x="400" y="322"/>
                  </a:lnTo>
                  <a:lnTo>
                    <a:pt x="400" y="322"/>
                  </a:lnTo>
                  <a:lnTo>
                    <a:pt x="400" y="322"/>
                  </a:lnTo>
                  <a:lnTo>
                    <a:pt x="400" y="322"/>
                  </a:lnTo>
                  <a:lnTo>
                    <a:pt x="400" y="322"/>
                  </a:lnTo>
                  <a:lnTo>
                    <a:pt x="400" y="320"/>
                  </a:lnTo>
                  <a:lnTo>
                    <a:pt x="400" y="320"/>
                  </a:lnTo>
                  <a:lnTo>
                    <a:pt x="400" y="320"/>
                  </a:lnTo>
                  <a:lnTo>
                    <a:pt x="400" y="317"/>
                  </a:lnTo>
                  <a:lnTo>
                    <a:pt x="400" y="317"/>
                  </a:lnTo>
                  <a:lnTo>
                    <a:pt x="397" y="317"/>
                  </a:lnTo>
                  <a:lnTo>
                    <a:pt x="397" y="317"/>
                  </a:lnTo>
                  <a:lnTo>
                    <a:pt x="397" y="315"/>
                  </a:lnTo>
                  <a:lnTo>
                    <a:pt x="400" y="315"/>
                  </a:lnTo>
                  <a:lnTo>
                    <a:pt x="400" y="315"/>
                  </a:lnTo>
                  <a:lnTo>
                    <a:pt x="400" y="313"/>
                  </a:lnTo>
                  <a:lnTo>
                    <a:pt x="400" y="313"/>
                  </a:lnTo>
                  <a:lnTo>
                    <a:pt x="400" y="313"/>
                  </a:lnTo>
                  <a:lnTo>
                    <a:pt x="400" y="313"/>
                  </a:lnTo>
                  <a:lnTo>
                    <a:pt x="400" y="310"/>
                  </a:lnTo>
                  <a:lnTo>
                    <a:pt x="402" y="310"/>
                  </a:lnTo>
                  <a:lnTo>
                    <a:pt x="400" y="310"/>
                  </a:lnTo>
                  <a:lnTo>
                    <a:pt x="400" y="308"/>
                  </a:lnTo>
                  <a:lnTo>
                    <a:pt x="402" y="308"/>
                  </a:lnTo>
                  <a:lnTo>
                    <a:pt x="404" y="308"/>
                  </a:lnTo>
                  <a:lnTo>
                    <a:pt x="404" y="306"/>
                  </a:lnTo>
                  <a:lnTo>
                    <a:pt x="404" y="306"/>
                  </a:lnTo>
                  <a:lnTo>
                    <a:pt x="402" y="303"/>
                  </a:lnTo>
                  <a:lnTo>
                    <a:pt x="402" y="306"/>
                  </a:lnTo>
                  <a:lnTo>
                    <a:pt x="402" y="306"/>
                  </a:lnTo>
                  <a:lnTo>
                    <a:pt x="402" y="306"/>
                  </a:lnTo>
                  <a:lnTo>
                    <a:pt x="400" y="306"/>
                  </a:lnTo>
                  <a:lnTo>
                    <a:pt x="400" y="306"/>
                  </a:lnTo>
                  <a:lnTo>
                    <a:pt x="400" y="306"/>
                  </a:lnTo>
                  <a:lnTo>
                    <a:pt x="400" y="303"/>
                  </a:lnTo>
                  <a:lnTo>
                    <a:pt x="400" y="303"/>
                  </a:lnTo>
                  <a:lnTo>
                    <a:pt x="397" y="301"/>
                  </a:lnTo>
                  <a:lnTo>
                    <a:pt x="400" y="296"/>
                  </a:lnTo>
                  <a:lnTo>
                    <a:pt x="400" y="296"/>
                  </a:lnTo>
                  <a:lnTo>
                    <a:pt x="404" y="289"/>
                  </a:lnTo>
                  <a:lnTo>
                    <a:pt x="404" y="289"/>
                  </a:lnTo>
                  <a:lnTo>
                    <a:pt x="402" y="289"/>
                  </a:lnTo>
                  <a:lnTo>
                    <a:pt x="402" y="289"/>
                  </a:lnTo>
                  <a:lnTo>
                    <a:pt x="402" y="289"/>
                  </a:lnTo>
                  <a:lnTo>
                    <a:pt x="397" y="284"/>
                  </a:lnTo>
                  <a:lnTo>
                    <a:pt x="397" y="284"/>
                  </a:lnTo>
                  <a:lnTo>
                    <a:pt x="400" y="282"/>
                  </a:lnTo>
                  <a:lnTo>
                    <a:pt x="397" y="282"/>
                  </a:lnTo>
                  <a:lnTo>
                    <a:pt x="397" y="282"/>
                  </a:lnTo>
                  <a:lnTo>
                    <a:pt x="395" y="282"/>
                  </a:lnTo>
                  <a:lnTo>
                    <a:pt x="395" y="282"/>
                  </a:lnTo>
                  <a:lnTo>
                    <a:pt x="395" y="282"/>
                  </a:lnTo>
                  <a:lnTo>
                    <a:pt x="393" y="282"/>
                  </a:lnTo>
                  <a:lnTo>
                    <a:pt x="393" y="280"/>
                  </a:lnTo>
                  <a:lnTo>
                    <a:pt x="390" y="280"/>
                  </a:lnTo>
                  <a:lnTo>
                    <a:pt x="390" y="280"/>
                  </a:lnTo>
                  <a:lnTo>
                    <a:pt x="388" y="280"/>
                  </a:lnTo>
                  <a:lnTo>
                    <a:pt x="388" y="280"/>
                  </a:lnTo>
                  <a:lnTo>
                    <a:pt x="385" y="277"/>
                  </a:lnTo>
                  <a:lnTo>
                    <a:pt x="385" y="275"/>
                  </a:lnTo>
                  <a:lnTo>
                    <a:pt x="385" y="275"/>
                  </a:lnTo>
                  <a:lnTo>
                    <a:pt x="385" y="272"/>
                  </a:lnTo>
                  <a:lnTo>
                    <a:pt x="385" y="272"/>
                  </a:lnTo>
                  <a:lnTo>
                    <a:pt x="383" y="270"/>
                  </a:lnTo>
                  <a:lnTo>
                    <a:pt x="383" y="270"/>
                  </a:lnTo>
                  <a:lnTo>
                    <a:pt x="383" y="270"/>
                  </a:lnTo>
                  <a:lnTo>
                    <a:pt x="383" y="270"/>
                  </a:lnTo>
                  <a:lnTo>
                    <a:pt x="383" y="270"/>
                  </a:lnTo>
                  <a:lnTo>
                    <a:pt x="383" y="268"/>
                  </a:lnTo>
                  <a:lnTo>
                    <a:pt x="381" y="268"/>
                  </a:lnTo>
                  <a:lnTo>
                    <a:pt x="378" y="268"/>
                  </a:lnTo>
                  <a:lnTo>
                    <a:pt x="378" y="268"/>
                  </a:lnTo>
                  <a:lnTo>
                    <a:pt x="376" y="268"/>
                  </a:lnTo>
                  <a:lnTo>
                    <a:pt x="376" y="265"/>
                  </a:lnTo>
                  <a:lnTo>
                    <a:pt x="376" y="265"/>
                  </a:lnTo>
                  <a:lnTo>
                    <a:pt x="374" y="265"/>
                  </a:lnTo>
                  <a:lnTo>
                    <a:pt x="371" y="265"/>
                  </a:lnTo>
                  <a:lnTo>
                    <a:pt x="371" y="265"/>
                  </a:lnTo>
                  <a:lnTo>
                    <a:pt x="371" y="265"/>
                  </a:lnTo>
                  <a:lnTo>
                    <a:pt x="371" y="263"/>
                  </a:lnTo>
                  <a:lnTo>
                    <a:pt x="371" y="263"/>
                  </a:lnTo>
                  <a:lnTo>
                    <a:pt x="369" y="261"/>
                  </a:lnTo>
                  <a:lnTo>
                    <a:pt x="369" y="261"/>
                  </a:lnTo>
                  <a:lnTo>
                    <a:pt x="369" y="261"/>
                  </a:lnTo>
                  <a:lnTo>
                    <a:pt x="369" y="256"/>
                  </a:lnTo>
                  <a:lnTo>
                    <a:pt x="369" y="256"/>
                  </a:lnTo>
                  <a:lnTo>
                    <a:pt x="369" y="256"/>
                  </a:lnTo>
                  <a:lnTo>
                    <a:pt x="369" y="256"/>
                  </a:lnTo>
                  <a:lnTo>
                    <a:pt x="369" y="254"/>
                  </a:lnTo>
                  <a:lnTo>
                    <a:pt x="369" y="254"/>
                  </a:lnTo>
                  <a:lnTo>
                    <a:pt x="369" y="254"/>
                  </a:lnTo>
                  <a:lnTo>
                    <a:pt x="369" y="254"/>
                  </a:lnTo>
                  <a:lnTo>
                    <a:pt x="366" y="254"/>
                  </a:lnTo>
                  <a:lnTo>
                    <a:pt x="366" y="254"/>
                  </a:lnTo>
                  <a:lnTo>
                    <a:pt x="366" y="251"/>
                  </a:lnTo>
                  <a:lnTo>
                    <a:pt x="366" y="249"/>
                  </a:lnTo>
                  <a:lnTo>
                    <a:pt x="366" y="249"/>
                  </a:lnTo>
                  <a:lnTo>
                    <a:pt x="364" y="244"/>
                  </a:lnTo>
                  <a:lnTo>
                    <a:pt x="364" y="244"/>
                  </a:lnTo>
                  <a:lnTo>
                    <a:pt x="364" y="244"/>
                  </a:lnTo>
                  <a:lnTo>
                    <a:pt x="364" y="244"/>
                  </a:lnTo>
                  <a:lnTo>
                    <a:pt x="364" y="242"/>
                  </a:lnTo>
                  <a:lnTo>
                    <a:pt x="364" y="242"/>
                  </a:lnTo>
                  <a:lnTo>
                    <a:pt x="362" y="242"/>
                  </a:lnTo>
                  <a:lnTo>
                    <a:pt x="362" y="242"/>
                  </a:lnTo>
                  <a:lnTo>
                    <a:pt x="362" y="242"/>
                  </a:lnTo>
                  <a:lnTo>
                    <a:pt x="362" y="244"/>
                  </a:lnTo>
                  <a:lnTo>
                    <a:pt x="362" y="244"/>
                  </a:lnTo>
                  <a:lnTo>
                    <a:pt x="362" y="244"/>
                  </a:lnTo>
                  <a:lnTo>
                    <a:pt x="362" y="244"/>
                  </a:lnTo>
                  <a:lnTo>
                    <a:pt x="359" y="246"/>
                  </a:lnTo>
                  <a:lnTo>
                    <a:pt x="359" y="246"/>
                  </a:lnTo>
                  <a:lnTo>
                    <a:pt x="352" y="251"/>
                  </a:lnTo>
                  <a:lnTo>
                    <a:pt x="352" y="251"/>
                  </a:lnTo>
                  <a:lnTo>
                    <a:pt x="352" y="251"/>
                  </a:lnTo>
                  <a:lnTo>
                    <a:pt x="350" y="251"/>
                  </a:lnTo>
                  <a:lnTo>
                    <a:pt x="350" y="251"/>
                  </a:lnTo>
                  <a:lnTo>
                    <a:pt x="350" y="249"/>
                  </a:lnTo>
                  <a:lnTo>
                    <a:pt x="350" y="249"/>
                  </a:lnTo>
                  <a:lnTo>
                    <a:pt x="350" y="249"/>
                  </a:lnTo>
                  <a:lnTo>
                    <a:pt x="348" y="249"/>
                  </a:lnTo>
                  <a:lnTo>
                    <a:pt x="348" y="249"/>
                  </a:lnTo>
                  <a:lnTo>
                    <a:pt x="348" y="249"/>
                  </a:lnTo>
                  <a:lnTo>
                    <a:pt x="348" y="249"/>
                  </a:lnTo>
                  <a:lnTo>
                    <a:pt x="348" y="249"/>
                  </a:lnTo>
                  <a:lnTo>
                    <a:pt x="348" y="249"/>
                  </a:lnTo>
                  <a:lnTo>
                    <a:pt x="348" y="246"/>
                  </a:lnTo>
                  <a:lnTo>
                    <a:pt x="348" y="249"/>
                  </a:lnTo>
                  <a:lnTo>
                    <a:pt x="348" y="249"/>
                  </a:lnTo>
                  <a:lnTo>
                    <a:pt x="348" y="251"/>
                  </a:lnTo>
                  <a:lnTo>
                    <a:pt x="345" y="254"/>
                  </a:lnTo>
                  <a:lnTo>
                    <a:pt x="345" y="254"/>
                  </a:lnTo>
                  <a:lnTo>
                    <a:pt x="345" y="254"/>
                  </a:lnTo>
                  <a:lnTo>
                    <a:pt x="345" y="256"/>
                  </a:lnTo>
                  <a:lnTo>
                    <a:pt x="343" y="256"/>
                  </a:lnTo>
                  <a:lnTo>
                    <a:pt x="343" y="256"/>
                  </a:lnTo>
                  <a:lnTo>
                    <a:pt x="340" y="258"/>
                  </a:lnTo>
                  <a:lnTo>
                    <a:pt x="338" y="261"/>
                  </a:lnTo>
                  <a:lnTo>
                    <a:pt x="336" y="261"/>
                  </a:lnTo>
                  <a:lnTo>
                    <a:pt x="336" y="261"/>
                  </a:lnTo>
                  <a:lnTo>
                    <a:pt x="333" y="263"/>
                  </a:lnTo>
                  <a:lnTo>
                    <a:pt x="333" y="263"/>
                  </a:lnTo>
                  <a:lnTo>
                    <a:pt x="333" y="261"/>
                  </a:lnTo>
                  <a:lnTo>
                    <a:pt x="333" y="261"/>
                  </a:lnTo>
                  <a:lnTo>
                    <a:pt x="331" y="261"/>
                  </a:lnTo>
                  <a:lnTo>
                    <a:pt x="331" y="261"/>
                  </a:lnTo>
                  <a:lnTo>
                    <a:pt x="329" y="261"/>
                  </a:lnTo>
                  <a:lnTo>
                    <a:pt x="329" y="261"/>
                  </a:lnTo>
                  <a:lnTo>
                    <a:pt x="329" y="261"/>
                  </a:lnTo>
                  <a:lnTo>
                    <a:pt x="326" y="258"/>
                  </a:lnTo>
                  <a:lnTo>
                    <a:pt x="326" y="256"/>
                  </a:lnTo>
                  <a:lnTo>
                    <a:pt x="324" y="254"/>
                  </a:lnTo>
                  <a:lnTo>
                    <a:pt x="322" y="244"/>
                  </a:lnTo>
                  <a:lnTo>
                    <a:pt x="322" y="239"/>
                  </a:lnTo>
                  <a:lnTo>
                    <a:pt x="322" y="239"/>
                  </a:lnTo>
                  <a:lnTo>
                    <a:pt x="322" y="237"/>
                  </a:lnTo>
                  <a:lnTo>
                    <a:pt x="322" y="235"/>
                  </a:lnTo>
                  <a:lnTo>
                    <a:pt x="322" y="232"/>
                  </a:lnTo>
                  <a:lnTo>
                    <a:pt x="319" y="230"/>
                  </a:lnTo>
                  <a:lnTo>
                    <a:pt x="317" y="230"/>
                  </a:lnTo>
                  <a:lnTo>
                    <a:pt x="317" y="230"/>
                  </a:lnTo>
                  <a:lnTo>
                    <a:pt x="317" y="227"/>
                  </a:lnTo>
                  <a:lnTo>
                    <a:pt x="317" y="227"/>
                  </a:lnTo>
                  <a:lnTo>
                    <a:pt x="317" y="225"/>
                  </a:lnTo>
                  <a:lnTo>
                    <a:pt x="317" y="225"/>
                  </a:lnTo>
                  <a:lnTo>
                    <a:pt x="314" y="223"/>
                  </a:lnTo>
                  <a:lnTo>
                    <a:pt x="314" y="223"/>
                  </a:lnTo>
                  <a:lnTo>
                    <a:pt x="314" y="220"/>
                  </a:lnTo>
                  <a:lnTo>
                    <a:pt x="314" y="218"/>
                  </a:lnTo>
                  <a:lnTo>
                    <a:pt x="314" y="218"/>
                  </a:lnTo>
                  <a:lnTo>
                    <a:pt x="314" y="218"/>
                  </a:lnTo>
                  <a:lnTo>
                    <a:pt x="314" y="216"/>
                  </a:lnTo>
                  <a:lnTo>
                    <a:pt x="317" y="211"/>
                  </a:lnTo>
                  <a:lnTo>
                    <a:pt x="317" y="209"/>
                  </a:lnTo>
                  <a:lnTo>
                    <a:pt x="317" y="206"/>
                  </a:lnTo>
                  <a:lnTo>
                    <a:pt x="319" y="204"/>
                  </a:lnTo>
                  <a:lnTo>
                    <a:pt x="317" y="204"/>
                  </a:lnTo>
                  <a:lnTo>
                    <a:pt x="317" y="204"/>
                  </a:lnTo>
                  <a:lnTo>
                    <a:pt x="319" y="199"/>
                  </a:lnTo>
                  <a:lnTo>
                    <a:pt x="319" y="199"/>
                  </a:lnTo>
                  <a:lnTo>
                    <a:pt x="317" y="199"/>
                  </a:lnTo>
                  <a:lnTo>
                    <a:pt x="317" y="197"/>
                  </a:lnTo>
                  <a:lnTo>
                    <a:pt x="317" y="197"/>
                  </a:lnTo>
                  <a:lnTo>
                    <a:pt x="317" y="197"/>
                  </a:lnTo>
                  <a:lnTo>
                    <a:pt x="314" y="194"/>
                  </a:lnTo>
                  <a:lnTo>
                    <a:pt x="314" y="194"/>
                  </a:lnTo>
                  <a:lnTo>
                    <a:pt x="314" y="194"/>
                  </a:lnTo>
                  <a:lnTo>
                    <a:pt x="314" y="185"/>
                  </a:lnTo>
                  <a:lnTo>
                    <a:pt x="314" y="178"/>
                  </a:lnTo>
                  <a:lnTo>
                    <a:pt x="314" y="173"/>
                  </a:lnTo>
                  <a:lnTo>
                    <a:pt x="314" y="171"/>
                  </a:lnTo>
                  <a:lnTo>
                    <a:pt x="314" y="168"/>
                  </a:lnTo>
                  <a:lnTo>
                    <a:pt x="317" y="164"/>
                  </a:lnTo>
                  <a:lnTo>
                    <a:pt x="317" y="164"/>
                  </a:lnTo>
                  <a:lnTo>
                    <a:pt x="314" y="166"/>
                  </a:lnTo>
                  <a:lnTo>
                    <a:pt x="314" y="166"/>
                  </a:lnTo>
                  <a:lnTo>
                    <a:pt x="312" y="166"/>
                  </a:lnTo>
                  <a:lnTo>
                    <a:pt x="312" y="166"/>
                  </a:lnTo>
                  <a:lnTo>
                    <a:pt x="312" y="166"/>
                  </a:lnTo>
                  <a:lnTo>
                    <a:pt x="312" y="166"/>
                  </a:lnTo>
                  <a:lnTo>
                    <a:pt x="310" y="166"/>
                  </a:lnTo>
                  <a:lnTo>
                    <a:pt x="310" y="166"/>
                  </a:lnTo>
                  <a:lnTo>
                    <a:pt x="310" y="166"/>
                  </a:lnTo>
                  <a:lnTo>
                    <a:pt x="310" y="166"/>
                  </a:lnTo>
                  <a:lnTo>
                    <a:pt x="307" y="166"/>
                  </a:lnTo>
                  <a:lnTo>
                    <a:pt x="307" y="166"/>
                  </a:lnTo>
                  <a:lnTo>
                    <a:pt x="307" y="166"/>
                  </a:lnTo>
                  <a:lnTo>
                    <a:pt x="307" y="164"/>
                  </a:lnTo>
                  <a:lnTo>
                    <a:pt x="307" y="159"/>
                  </a:lnTo>
                  <a:lnTo>
                    <a:pt x="307" y="159"/>
                  </a:lnTo>
                  <a:lnTo>
                    <a:pt x="310" y="156"/>
                  </a:lnTo>
                  <a:lnTo>
                    <a:pt x="310" y="154"/>
                  </a:lnTo>
                  <a:lnTo>
                    <a:pt x="310" y="154"/>
                  </a:lnTo>
                  <a:lnTo>
                    <a:pt x="310" y="154"/>
                  </a:lnTo>
                  <a:lnTo>
                    <a:pt x="312" y="152"/>
                  </a:lnTo>
                  <a:lnTo>
                    <a:pt x="312" y="152"/>
                  </a:lnTo>
                  <a:lnTo>
                    <a:pt x="310" y="149"/>
                  </a:lnTo>
                  <a:lnTo>
                    <a:pt x="310" y="149"/>
                  </a:lnTo>
                  <a:lnTo>
                    <a:pt x="310" y="149"/>
                  </a:lnTo>
                  <a:lnTo>
                    <a:pt x="307" y="149"/>
                  </a:lnTo>
                  <a:lnTo>
                    <a:pt x="305" y="147"/>
                  </a:lnTo>
                  <a:lnTo>
                    <a:pt x="305" y="147"/>
                  </a:lnTo>
                  <a:lnTo>
                    <a:pt x="305" y="147"/>
                  </a:lnTo>
                  <a:lnTo>
                    <a:pt x="305" y="145"/>
                  </a:lnTo>
                  <a:lnTo>
                    <a:pt x="303" y="145"/>
                  </a:lnTo>
                  <a:lnTo>
                    <a:pt x="303" y="140"/>
                  </a:lnTo>
                  <a:lnTo>
                    <a:pt x="303" y="140"/>
                  </a:lnTo>
                  <a:lnTo>
                    <a:pt x="303" y="140"/>
                  </a:lnTo>
                  <a:lnTo>
                    <a:pt x="303" y="138"/>
                  </a:lnTo>
                  <a:lnTo>
                    <a:pt x="303" y="138"/>
                  </a:lnTo>
                  <a:lnTo>
                    <a:pt x="300" y="138"/>
                  </a:lnTo>
                  <a:lnTo>
                    <a:pt x="300" y="135"/>
                  </a:lnTo>
                  <a:lnTo>
                    <a:pt x="300" y="135"/>
                  </a:lnTo>
                  <a:lnTo>
                    <a:pt x="298" y="135"/>
                  </a:lnTo>
                  <a:lnTo>
                    <a:pt x="298" y="135"/>
                  </a:lnTo>
                  <a:lnTo>
                    <a:pt x="295" y="135"/>
                  </a:lnTo>
                  <a:lnTo>
                    <a:pt x="293" y="135"/>
                  </a:lnTo>
                  <a:lnTo>
                    <a:pt x="293" y="135"/>
                  </a:lnTo>
                  <a:lnTo>
                    <a:pt x="293" y="133"/>
                  </a:lnTo>
                  <a:lnTo>
                    <a:pt x="293" y="130"/>
                  </a:lnTo>
                  <a:lnTo>
                    <a:pt x="295" y="130"/>
                  </a:lnTo>
                  <a:lnTo>
                    <a:pt x="293" y="130"/>
                  </a:lnTo>
                  <a:lnTo>
                    <a:pt x="293" y="130"/>
                  </a:lnTo>
                  <a:lnTo>
                    <a:pt x="293" y="128"/>
                  </a:lnTo>
                  <a:lnTo>
                    <a:pt x="293" y="128"/>
                  </a:lnTo>
                  <a:lnTo>
                    <a:pt x="295" y="128"/>
                  </a:lnTo>
                  <a:lnTo>
                    <a:pt x="295" y="128"/>
                  </a:lnTo>
                  <a:lnTo>
                    <a:pt x="295" y="128"/>
                  </a:lnTo>
                  <a:lnTo>
                    <a:pt x="293" y="126"/>
                  </a:lnTo>
                  <a:lnTo>
                    <a:pt x="293" y="126"/>
                  </a:lnTo>
                  <a:lnTo>
                    <a:pt x="295" y="123"/>
                  </a:lnTo>
                  <a:lnTo>
                    <a:pt x="295" y="123"/>
                  </a:lnTo>
                  <a:lnTo>
                    <a:pt x="295" y="123"/>
                  </a:lnTo>
                  <a:lnTo>
                    <a:pt x="295" y="123"/>
                  </a:lnTo>
                  <a:lnTo>
                    <a:pt x="300" y="114"/>
                  </a:lnTo>
                  <a:lnTo>
                    <a:pt x="303" y="114"/>
                  </a:lnTo>
                  <a:lnTo>
                    <a:pt x="303" y="114"/>
                  </a:lnTo>
                  <a:lnTo>
                    <a:pt x="303" y="114"/>
                  </a:lnTo>
                  <a:lnTo>
                    <a:pt x="303" y="114"/>
                  </a:lnTo>
                  <a:lnTo>
                    <a:pt x="303" y="114"/>
                  </a:lnTo>
                  <a:lnTo>
                    <a:pt x="300" y="114"/>
                  </a:lnTo>
                  <a:lnTo>
                    <a:pt x="300" y="114"/>
                  </a:lnTo>
                  <a:lnTo>
                    <a:pt x="300" y="114"/>
                  </a:lnTo>
                  <a:lnTo>
                    <a:pt x="298" y="109"/>
                  </a:lnTo>
                  <a:lnTo>
                    <a:pt x="295" y="109"/>
                  </a:lnTo>
                  <a:lnTo>
                    <a:pt x="295" y="109"/>
                  </a:lnTo>
                  <a:lnTo>
                    <a:pt x="293" y="111"/>
                  </a:lnTo>
                  <a:lnTo>
                    <a:pt x="291" y="111"/>
                  </a:lnTo>
                  <a:lnTo>
                    <a:pt x="291" y="111"/>
                  </a:lnTo>
                  <a:lnTo>
                    <a:pt x="288" y="111"/>
                  </a:lnTo>
                  <a:lnTo>
                    <a:pt x="288" y="109"/>
                  </a:lnTo>
                  <a:lnTo>
                    <a:pt x="286" y="109"/>
                  </a:lnTo>
                  <a:lnTo>
                    <a:pt x="284" y="107"/>
                  </a:lnTo>
                  <a:lnTo>
                    <a:pt x="284" y="107"/>
                  </a:lnTo>
                  <a:lnTo>
                    <a:pt x="284" y="104"/>
                  </a:lnTo>
                  <a:lnTo>
                    <a:pt x="284" y="100"/>
                  </a:lnTo>
                  <a:lnTo>
                    <a:pt x="284" y="93"/>
                  </a:lnTo>
                  <a:lnTo>
                    <a:pt x="284" y="93"/>
                  </a:lnTo>
                  <a:lnTo>
                    <a:pt x="284" y="90"/>
                  </a:lnTo>
                  <a:lnTo>
                    <a:pt x="284" y="90"/>
                  </a:lnTo>
                  <a:lnTo>
                    <a:pt x="284" y="88"/>
                  </a:lnTo>
                  <a:lnTo>
                    <a:pt x="284" y="85"/>
                  </a:lnTo>
                  <a:lnTo>
                    <a:pt x="281" y="85"/>
                  </a:lnTo>
                  <a:lnTo>
                    <a:pt x="281" y="85"/>
                  </a:lnTo>
                  <a:lnTo>
                    <a:pt x="281" y="83"/>
                  </a:lnTo>
                  <a:lnTo>
                    <a:pt x="284" y="81"/>
                  </a:lnTo>
                  <a:lnTo>
                    <a:pt x="284" y="81"/>
                  </a:lnTo>
                  <a:lnTo>
                    <a:pt x="284" y="81"/>
                  </a:lnTo>
                  <a:lnTo>
                    <a:pt x="284" y="78"/>
                  </a:lnTo>
                  <a:lnTo>
                    <a:pt x="284" y="78"/>
                  </a:lnTo>
                  <a:lnTo>
                    <a:pt x="284" y="78"/>
                  </a:lnTo>
                  <a:lnTo>
                    <a:pt x="284" y="76"/>
                  </a:lnTo>
                  <a:lnTo>
                    <a:pt x="284" y="76"/>
                  </a:lnTo>
                  <a:lnTo>
                    <a:pt x="284" y="74"/>
                  </a:lnTo>
                  <a:lnTo>
                    <a:pt x="284" y="74"/>
                  </a:lnTo>
                  <a:lnTo>
                    <a:pt x="281" y="74"/>
                  </a:lnTo>
                  <a:lnTo>
                    <a:pt x="281" y="74"/>
                  </a:lnTo>
                  <a:lnTo>
                    <a:pt x="281" y="71"/>
                  </a:lnTo>
                  <a:lnTo>
                    <a:pt x="281" y="69"/>
                  </a:lnTo>
                  <a:lnTo>
                    <a:pt x="281" y="69"/>
                  </a:lnTo>
                  <a:lnTo>
                    <a:pt x="281" y="66"/>
                  </a:lnTo>
                  <a:lnTo>
                    <a:pt x="281" y="66"/>
                  </a:lnTo>
                  <a:lnTo>
                    <a:pt x="281" y="66"/>
                  </a:lnTo>
                  <a:lnTo>
                    <a:pt x="281" y="64"/>
                  </a:lnTo>
                  <a:lnTo>
                    <a:pt x="281" y="64"/>
                  </a:lnTo>
                  <a:lnTo>
                    <a:pt x="281" y="62"/>
                  </a:lnTo>
                  <a:lnTo>
                    <a:pt x="281" y="59"/>
                  </a:lnTo>
                  <a:lnTo>
                    <a:pt x="279" y="59"/>
                  </a:lnTo>
                  <a:lnTo>
                    <a:pt x="279" y="59"/>
                  </a:lnTo>
                  <a:lnTo>
                    <a:pt x="279" y="57"/>
                  </a:lnTo>
                  <a:lnTo>
                    <a:pt x="279" y="57"/>
                  </a:lnTo>
                  <a:lnTo>
                    <a:pt x="279" y="55"/>
                  </a:lnTo>
                  <a:lnTo>
                    <a:pt x="279" y="55"/>
                  </a:lnTo>
                  <a:lnTo>
                    <a:pt x="277" y="55"/>
                  </a:lnTo>
                  <a:lnTo>
                    <a:pt x="274" y="55"/>
                  </a:lnTo>
                  <a:lnTo>
                    <a:pt x="274" y="57"/>
                  </a:lnTo>
                  <a:lnTo>
                    <a:pt x="274" y="55"/>
                  </a:lnTo>
                  <a:lnTo>
                    <a:pt x="274" y="55"/>
                  </a:lnTo>
                  <a:lnTo>
                    <a:pt x="274" y="52"/>
                  </a:lnTo>
                  <a:lnTo>
                    <a:pt x="274" y="52"/>
                  </a:lnTo>
                  <a:lnTo>
                    <a:pt x="274" y="52"/>
                  </a:lnTo>
                  <a:lnTo>
                    <a:pt x="274" y="52"/>
                  </a:lnTo>
                  <a:lnTo>
                    <a:pt x="272" y="50"/>
                  </a:lnTo>
                  <a:lnTo>
                    <a:pt x="272" y="50"/>
                  </a:lnTo>
                  <a:lnTo>
                    <a:pt x="272" y="50"/>
                  </a:lnTo>
                  <a:lnTo>
                    <a:pt x="269" y="50"/>
                  </a:lnTo>
                  <a:lnTo>
                    <a:pt x="269" y="50"/>
                  </a:lnTo>
                  <a:lnTo>
                    <a:pt x="269" y="50"/>
                  </a:lnTo>
                  <a:lnTo>
                    <a:pt x="269" y="52"/>
                  </a:lnTo>
                  <a:lnTo>
                    <a:pt x="267" y="52"/>
                  </a:lnTo>
                  <a:lnTo>
                    <a:pt x="267" y="55"/>
                  </a:lnTo>
                  <a:lnTo>
                    <a:pt x="267" y="52"/>
                  </a:lnTo>
                  <a:lnTo>
                    <a:pt x="267" y="50"/>
                  </a:lnTo>
                  <a:lnTo>
                    <a:pt x="267" y="50"/>
                  </a:lnTo>
                  <a:lnTo>
                    <a:pt x="267" y="48"/>
                  </a:lnTo>
                  <a:lnTo>
                    <a:pt x="267" y="48"/>
                  </a:lnTo>
                  <a:lnTo>
                    <a:pt x="269" y="48"/>
                  </a:lnTo>
                  <a:lnTo>
                    <a:pt x="269" y="48"/>
                  </a:lnTo>
                  <a:lnTo>
                    <a:pt x="269" y="48"/>
                  </a:lnTo>
                  <a:lnTo>
                    <a:pt x="269" y="45"/>
                  </a:lnTo>
                  <a:lnTo>
                    <a:pt x="269" y="45"/>
                  </a:lnTo>
                  <a:lnTo>
                    <a:pt x="269" y="45"/>
                  </a:lnTo>
                  <a:lnTo>
                    <a:pt x="272" y="45"/>
                  </a:lnTo>
                  <a:lnTo>
                    <a:pt x="272" y="43"/>
                  </a:lnTo>
                  <a:lnTo>
                    <a:pt x="272" y="43"/>
                  </a:lnTo>
                  <a:lnTo>
                    <a:pt x="272" y="43"/>
                  </a:lnTo>
                  <a:lnTo>
                    <a:pt x="272" y="43"/>
                  </a:lnTo>
                  <a:lnTo>
                    <a:pt x="272" y="43"/>
                  </a:lnTo>
                  <a:lnTo>
                    <a:pt x="272" y="40"/>
                  </a:lnTo>
                  <a:lnTo>
                    <a:pt x="269" y="40"/>
                  </a:lnTo>
                  <a:lnTo>
                    <a:pt x="269" y="40"/>
                  </a:lnTo>
                  <a:lnTo>
                    <a:pt x="269" y="40"/>
                  </a:lnTo>
                  <a:lnTo>
                    <a:pt x="269" y="38"/>
                  </a:lnTo>
                  <a:lnTo>
                    <a:pt x="269" y="38"/>
                  </a:lnTo>
                  <a:lnTo>
                    <a:pt x="269" y="38"/>
                  </a:lnTo>
                  <a:lnTo>
                    <a:pt x="269" y="38"/>
                  </a:lnTo>
                  <a:lnTo>
                    <a:pt x="269" y="38"/>
                  </a:lnTo>
                  <a:lnTo>
                    <a:pt x="269" y="38"/>
                  </a:lnTo>
                  <a:lnTo>
                    <a:pt x="267" y="38"/>
                  </a:lnTo>
                  <a:lnTo>
                    <a:pt x="267" y="38"/>
                  </a:lnTo>
                  <a:lnTo>
                    <a:pt x="267" y="40"/>
                  </a:lnTo>
                  <a:lnTo>
                    <a:pt x="267" y="40"/>
                  </a:lnTo>
                  <a:lnTo>
                    <a:pt x="265" y="40"/>
                  </a:lnTo>
                  <a:lnTo>
                    <a:pt x="265" y="40"/>
                  </a:lnTo>
                  <a:lnTo>
                    <a:pt x="262" y="40"/>
                  </a:lnTo>
                  <a:lnTo>
                    <a:pt x="262" y="43"/>
                  </a:lnTo>
                  <a:lnTo>
                    <a:pt x="262" y="45"/>
                  </a:lnTo>
                  <a:lnTo>
                    <a:pt x="262" y="45"/>
                  </a:lnTo>
                  <a:lnTo>
                    <a:pt x="262" y="45"/>
                  </a:lnTo>
                  <a:lnTo>
                    <a:pt x="260" y="48"/>
                  </a:lnTo>
                  <a:lnTo>
                    <a:pt x="258" y="50"/>
                  </a:lnTo>
                  <a:lnTo>
                    <a:pt x="258" y="50"/>
                  </a:lnTo>
                  <a:lnTo>
                    <a:pt x="255" y="52"/>
                  </a:lnTo>
                  <a:lnTo>
                    <a:pt x="255" y="52"/>
                  </a:lnTo>
                  <a:lnTo>
                    <a:pt x="253" y="52"/>
                  </a:lnTo>
                  <a:lnTo>
                    <a:pt x="253" y="52"/>
                  </a:lnTo>
                  <a:lnTo>
                    <a:pt x="253" y="52"/>
                  </a:lnTo>
                  <a:lnTo>
                    <a:pt x="253" y="52"/>
                  </a:lnTo>
                  <a:lnTo>
                    <a:pt x="251" y="52"/>
                  </a:lnTo>
                  <a:lnTo>
                    <a:pt x="248" y="55"/>
                  </a:lnTo>
                  <a:lnTo>
                    <a:pt x="248" y="55"/>
                  </a:lnTo>
                  <a:lnTo>
                    <a:pt x="248" y="62"/>
                  </a:lnTo>
                  <a:lnTo>
                    <a:pt x="248" y="66"/>
                  </a:lnTo>
                  <a:lnTo>
                    <a:pt x="248" y="69"/>
                  </a:lnTo>
                  <a:lnTo>
                    <a:pt x="248" y="69"/>
                  </a:lnTo>
                  <a:lnTo>
                    <a:pt x="246" y="71"/>
                  </a:lnTo>
                  <a:lnTo>
                    <a:pt x="246" y="71"/>
                  </a:lnTo>
                  <a:lnTo>
                    <a:pt x="246" y="76"/>
                  </a:lnTo>
                  <a:lnTo>
                    <a:pt x="246" y="76"/>
                  </a:lnTo>
                  <a:lnTo>
                    <a:pt x="239" y="97"/>
                  </a:lnTo>
                  <a:lnTo>
                    <a:pt x="239" y="100"/>
                  </a:lnTo>
                  <a:lnTo>
                    <a:pt x="239" y="100"/>
                  </a:lnTo>
                  <a:lnTo>
                    <a:pt x="239" y="102"/>
                  </a:lnTo>
                  <a:lnTo>
                    <a:pt x="236" y="104"/>
                  </a:lnTo>
                  <a:lnTo>
                    <a:pt x="236" y="109"/>
                  </a:lnTo>
                  <a:lnTo>
                    <a:pt x="236" y="111"/>
                  </a:lnTo>
                  <a:lnTo>
                    <a:pt x="236" y="114"/>
                  </a:lnTo>
                  <a:lnTo>
                    <a:pt x="236" y="114"/>
                  </a:lnTo>
                  <a:lnTo>
                    <a:pt x="236" y="114"/>
                  </a:lnTo>
                  <a:lnTo>
                    <a:pt x="239" y="114"/>
                  </a:lnTo>
                  <a:lnTo>
                    <a:pt x="239" y="114"/>
                  </a:lnTo>
                  <a:lnTo>
                    <a:pt x="239" y="116"/>
                  </a:lnTo>
                  <a:lnTo>
                    <a:pt x="239" y="116"/>
                  </a:lnTo>
                  <a:lnTo>
                    <a:pt x="241" y="116"/>
                  </a:lnTo>
                  <a:lnTo>
                    <a:pt x="241" y="119"/>
                  </a:lnTo>
                  <a:lnTo>
                    <a:pt x="239" y="119"/>
                  </a:lnTo>
                  <a:lnTo>
                    <a:pt x="236" y="119"/>
                  </a:lnTo>
                  <a:lnTo>
                    <a:pt x="236" y="119"/>
                  </a:lnTo>
                  <a:lnTo>
                    <a:pt x="236" y="119"/>
                  </a:lnTo>
                  <a:lnTo>
                    <a:pt x="234" y="121"/>
                  </a:lnTo>
                  <a:lnTo>
                    <a:pt x="234" y="121"/>
                  </a:lnTo>
                  <a:lnTo>
                    <a:pt x="234" y="119"/>
                  </a:lnTo>
                  <a:lnTo>
                    <a:pt x="234" y="116"/>
                  </a:lnTo>
                  <a:lnTo>
                    <a:pt x="234" y="114"/>
                  </a:lnTo>
                  <a:lnTo>
                    <a:pt x="234" y="114"/>
                  </a:lnTo>
                  <a:lnTo>
                    <a:pt x="234" y="114"/>
                  </a:lnTo>
                  <a:lnTo>
                    <a:pt x="232" y="114"/>
                  </a:lnTo>
                  <a:lnTo>
                    <a:pt x="229" y="116"/>
                  </a:lnTo>
                  <a:lnTo>
                    <a:pt x="229" y="119"/>
                  </a:lnTo>
                  <a:lnTo>
                    <a:pt x="227" y="123"/>
                  </a:lnTo>
                  <a:lnTo>
                    <a:pt x="227" y="123"/>
                  </a:lnTo>
                  <a:lnTo>
                    <a:pt x="227" y="126"/>
                  </a:lnTo>
                  <a:lnTo>
                    <a:pt x="227" y="128"/>
                  </a:lnTo>
                  <a:lnTo>
                    <a:pt x="227" y="128"/>
                  </a:lnTo>
                  <a:lnTo>
                    <a:pt x="227" y="128"/>
                  </a:lnTo>
                  <a:lnTo>
                    <a:pt x="227" y="128"/>
                  </a:lnTo>
                  <a:lnTo>
                    <a:pt x="227" y="128"/>
                  </a:lnTo>
                  <a:lnTo>
                    <a:pt x="227" y="128"/>
                  </a:lnTo>
                  <a:lnTo>
                    <a:pt x="227" y="128"/>
                  </a:lnTo>
                  <a:lnTo>
                    <a:pt x="227" y="128"/>
                  </a:lnTo>
                  <a:lnTo>
                    <a:pt x="227" y="128"/>
                  </a:lnTo>
                  <a:lnTo>
                    <a:pt x="227" y="128"/>
                  </a:lnTo>
                  <a:lnTo>
                    <a:pt x="229" y="128"/>
                  </a:lnTo>
                  <a:lnTo>
                    <a:pt x="227" y="130"/>
                  </a:lnTo>
                  <a:lnTo>
                    <a:pt x="227" y="130"/>
                  </a:lnTo>
                  <a:lnTo>
                    <a:pt x="227" y="130"/>
                  </a:lnTo>
                  <a:lnTo>
                    <a:pt x="224" y="128"/>
                  </a:lnTo>
                  <a:lnTo>
                    <a:pt x="224" y="128"/>
                  </a:lnTo>
                  <a:lnTo>
                    <a:pt x="222" y="130"/>
                  </a:lnTo>
                  <a:lnTo>
                    <a:pt x="222" y="133"/>
                  </a:lnTo>
                  <a:lnTo>
                    <a:pt x="217" y="147"/>
                  </a:lnTo>
                  <a:lnTo>
                    <a:pt x="217" y="147"/>
                  </a:lnTo>
                  <a:lnTo>
                    <a:pt x="217" y="149"/>
                  </a:lnTo>
                  <a:lnTo>
                    <a:pt x="217" y="149"/>
                  </a:lnTo>
                  <a:lnTo>
                    <a:pt x="220" y="147"/>
                  </a:lnTo>
                  <a:lnTo>
                    <a:pt x="222" y="147"/>
                  </a:lnTo>
                  <a:lnTo>
                    <a:pt x="222" y="147"/>
                  </a:lnTo>
                  <a:lnTo>
                    <a:pt x="222" y="147"/>
                  </a:lnTo>
                  <a:lnTo>
                    <a:pt x="222" y="147"/>
                  </a:lnTo>
                  <a:lnTo>
                    <a:pt x="220" y="147"/>
                  </a:lnTo>
                  <a:lnTo>
                    <a:pt x="220" y="147"/>
                  </a:lnTo>
                  <a:lnTo>
                    <a:pt x="220" y="142"/>
                  </a:lnTo>
                  <a:lnTo>
                    <a:pt x="220" y="142"/>
                  </a:lnTo>
                  <a:lnTo>
                    <a:pt x="220" y="142"/>
                  </a:lnTo>
                  <a:lnTo>
                    <a:pt x="220" y="142"/>
                  </a:lnTo>
                  <a:lnTo>
                    <a:pt x="220" y="142"/>
                  </a:lnTo>
                  <a:lnTo>
                    <a:pt x="220" y="142"/>
                  </a:lnTo>
                  <a:lnTo>
                    <a:pt x="222" y="142"/>
                  </a:lnTo>
                  <a:lnTo>
                    <a:pt x="222" y="142"/>
                  </a:lnTo>
                  <a:lnTo>
                    <a:pt x="224" y="142"/>
                  </a:lnTo>
                  <a:lnTo>
                    <a:pt x="224" y="142"/>
                  </a:lnTo>
                  <a:lnTo>
                    <a:pt x="224" y="142"/>
                  </a:lnTo>
                  <a:lnTo>
                    <a:pt x="222" y="145"/>
                  </a:lnTo>
                  <a:lnTo>
                    <a:pt x="224" y="145"/>
                  </a:lnTo>
                  <a:lnTo>
                    <a:pt x="224" y="147"/>
                  </a:lnTo>
                  <a:lnTo>
                    <a:pt x="224" y="147"/>
                  </a:lnTo>
                  <a:lnTo>
                    <a:pt x="227" y="149"/>
                  </a:lnTo>
                  <a:lnTo>
                    <a:pt x="227" y="149"/>
                  </a:lnTo>
                  <a:lnTo>
                    <a:pt x="227" y="149"/>
                  </a:lnTo>
                  <a:lnTo>
                    <a:pt x="227" y="149"/>
                  </a:lnTo>
                  <a:lnTo>
                    <a:pt x="229" y="149"/>
                  </a:lnTo>
                  <a:lnTo>
                    <a:pt x="232" y="149"/>
                  </a:lnTo>
                  <a:lnTo>
                    <a:pt x="232" y="149"/>
                  </a:lnTo>
                  <a:lnTo>
                    <a:pt x="232" y="149"/>
                  </a:lnTo>
                  <a:lnTo>
                    <a:pt x="234" y="149"/>
                  </a:lnTo>
                  <a:lnTo>
                    <a:pt x="234" y="149"/>
                  </a:lnTo>
                  <a:lnTo>
                    <a:pt x="234" y="149"/>
                  </a:lnTo>
                  <a:lnTo>
                    <a:pt x="236" y="149"/>
                  </a:lnTo>
                  <a:lnTo>
                    <a:pt x="236" y="149"/>
                  </a:lnTo>
                  <a:lnTo>
                    <a:pt x="234" y="149"/>
                  </a:lnTo>
                  <a:lnTo>
                    <a:pt x="234" y="149"/>
                  </a:lnTo>
                  <a:lnTo>
                    <a:pt x="234" y="149"/>
                  </a:lnTo>
                  <a:lnTo>
                    <a:pt x="232" y="152"/>
                  </a:lnTo>
                  <a:lnTo>
                    <a:pt x="232" y="152"/>
                  </a:lnTo>
                  <a:lnTo>
                    <a:pt x="229" y="154"/>
                  </a:lnTo>
                  <a:lnTo>
                    <a:pt x="229" y="154"/>
                  </a:lnTo>
                  <a:lnTo>
                    <a:pt x="229" y="154"/>
                  </a:lnTo>
                  <a:lnTo>
                    <a:pt x="232" y="154"/>
                  </a:lnTo>
                  <a:lnTo>
                    <a:pt x="232" y="156"/>
                  </a:lnTo>
                  <a:lnTo>
                    <a:pt x="232" y="156"/>
                  </a:lnTo>
                  <a:lnTo>
                    <a:pt x="234" y="156"/>
                  </a:lnTo>
                  <a:lnTo>
                    <a:pt x="234" y="156"/>
                  </a:lnTo>
                  <a:lnTo>
                    <a:pt x="236" y="156"/>
                  </a:lnTo>
                  <a:lnTo>
                    <a:pt x="239" y="156"/>
                  </a:lnTo>
                  <a:lnTo>
                    <a:pt x="236" y="159"/>
                  </a:lnTo>
                  <a:lnTo>
                    <a:pt x="232" y="159"/>
                  </a:lnTo>
                  <a:lnTo>
                    <a:pt x="234" y="161"/>
                  </a:lnTo>
                  <a:lnTo>
                    <a:pt x="234" y="164"/>
                  </a:lnTo>
                  <a:lnTo>
                    <a:pt x="234" y="166"/>
                  </a:lnTo>
                  <a:lnTo>
                    <a:pt x="234" y="166"/>
                  </a:lnTo>
                  <a:lnTo>
                    <a:pt x="234" y="168"/>
                  </a:lnTo>
                  <a:lnTo>
                    <a:pt x="234" y="168"/>
                  </a:lnTo>
                  <a:lnTo>
                    <a:pt x="232" y="166"/>
                  </a:lnTo>
                  <a:lnTo>
                    <a:pt x="232" y="166"/>
                  </a:lnTo>
                  <a:lnTo>
                    <a:pt x="232" y="166"/>
                  </a:lnTo>
                  <a:lnTo>
                    <a:pt x="232" y="164"/>
                  </a:lnTo>
                  <a:lnTo>
                    <a:pt x="232" y="161"/>
                  </a:lnTo>
                  <a:lnTo>
                    <a:pt x="232" y="156"/>
                  </a:lnTo>
                  <a:lnTo>
                    <a:pt x="232" y="156"/>
                  </a:lnTo>
                  <a:lnTo>
                    <a:pt x="229" y="156"/>
                  </a:lnTo>
                  <a:lnTo>
                    <a:pt x="229" y="154"/>
                  </a:lnTo>
                  <a:lnTo>
                    <a:pt x="229" y="156"/>
                  </a:lnTo>
                  <a:lnTo>
                    <a:pt x="229" y="156"/>
                  </a:lnTo>
                  <a:lnTo>
                    <a:pt x="229" y="154"/>
                  </a:lnTo>
                  <a:lnTo>
                    <a:pt x="229" y="154"/>
                  </a:lnTo>
                  <a:lnTo>
                    <a:pt x="227" y="154"/>
                  </a:lnTo>
                  <a:lnTo>
                    <a:pt x="227" y="154"/>
                  </a:lnTo>
                  <a:lnTo>
                    <a:pt x="227" y="156"/>
                  </a:lnTo>
                  <a:lnTo>
                    <a:pt x="227" y="159"/>
                  </a:lnTo>
                  <a:lnTo>
                    <a:pt x="224" y="161"/>
                  </a:lnTo>
                  <a:lnTo>
                    <a:pt x="224" y="161"/>
                  </a:lnTo>
                  <a:lnTo>
                    <a:pt x="224" y="164"/>
                  </a:lnTo>
                  <a:lnTo>
                    <a:pt x="224" y="166"/>
                  </a:lnTo>
                  <a:lnTo>
                    <a:pt x="222" y="166"/>
                  </a:lnTo>
                  <a:lnTo>
                    <a:pt x="220" y="168"/>
                  </a:lnTo>
                  <a:lnTo>
                    <a:pt x="220" y="168"/>
                  </a:lnTo>
                  <a:lnTo>
                    <a:pt x="220" y="168"/>
                  </a:lnTo>
                  <a:lnTo>
                    <a:pt x="217" y="168"/>
                  </a:lnTo>
                  <a:lnTo>
                    <a:pt x="217" y="168"/>
                  </a:lnTo>
                  <a:lnTo>
                    <a:pt x="217" y="171"/>
                  </a:lnTo>
                  <a:lnTo>
                    <a:pt x="217" y="171"/>
                  </a:lnTo>
                  <a:lnTo>
                    <a:pt x="215" y="173"/>
                  </a:lnTo>
                  <a:lnTo>
                    <a:pt x="215" y="173"/>
                  </a:lnTo>
                  <a:lnTo>
                    <a:pt x="215" y="173"/>
                  </a:lnTo>
                  <a:lnTo>
                    <a:pt x="215" y="173"/>
                  </a:lnTo>
                  <a:lnTo>
                    <a:pt x="217" y="175"/>
                  </a:lnTo>
                  <a:lnTo>
                    <a:pt x="217" y="175"/>
                  </a:lnTo>
                  <a:lnTo>
                    <a:pt x="217" y="178"/>
                  </a:lnTo>
                  <a:lnTo>
                    <a:pt x="217" y="180"/>
                  </a:lnTo>
                  <a:lnTo>
                    <a:pt x="217" y="182"/>
                  </a:lnTo>
                  <a:lnTo>
                    <a:pt x="217" y="182"/>
                  </a:lnTo>
                  <a:lnTo>
                    <a:pt x="217" y="185"/>
                  </a:lnTo>
                  <a:lnTo>
                    <a:pt x="220" y="185"/>
                  </a:lnTo>
                  <a:lnTo>
                    <a:pt x="220" y="185"/>
                  </a:lnTo>
                  <a:lnTo>
                    <a:pt x="220" y="185"/>
                  </a:lnTo>
                  <a:lnTo>
                    <a:pt x="220" y="185"/>
                  </a:lnTo>
                  <a:lnTo>
                    <a:pt x="220" y="185"/>
                  </a:lnTo>
                  <a:lnTo>
                    <a:pt x="220" y="187"/>
                  </a:lnTo>
                  <a:lnTo>
                    <a:pt x="220" y="187"/>
                  </a:lnTo>
                  <a:lnTo>
                    <a:pt x="220" y="187"/>
                  </a:lnTo>
                  <a:lnTo>
                    <a:pt x="220" y="187"/>
                  </a:lnTo>
                  <a:lnTo>
                    <a:pt x="220" y="187"/>
                  </a:lnTo>
                  <a:lnTo>
                    <a:pt x="220" y="190"/>
                  </a:lnTo>
                  <a:lnTo>
                    <a:pt x="220" y="190"/>
                  </a:lnTo>
                  <a:lnTo>
                    <a:pt x="220" y="190"/>
                  </a:lnTo>
                  <a:lnTo>
                    <a:pt x="220" y="192"/>
                  </a:lnTo>
                  <a:lnTo>
                    <a:pt x="220" y="192"/>
                  </a:lnTo>
                  <a:lnTo>
                    <a:pt x="220" y="192"/>
                  </a:lnTo>
                  <a:lnTo>
                    <a:pt x="220" y="194"/>
                  </a:lnTo>
                  <a:lnTo>
                    <a:pt x="220" y="194"/>
                  </a:lnTo>
                  <a:lnTo>
                    <a:pt x="220" y="194"/>
                  </a:lnTo>
                  <a:lnTo>
                    <a:pt x="217" y="194"/>
                  </a:lnTo>
                  <a:lnTo>
                    <a:pt x="217" y="194"/>
                  </a:lnTo>
                  <a:lnTo>
                    <a:pt x="217" y="194"/>
                  </a:lnTo>
                  <a:lnTo>
                    <a:pt x="217" y="197"/>
                  </a:lnTo>
                  <a:lnTo>
                    <a:pt x="215" y="199"/>
                  </a:lnTo>
                  <a:lnTo>
                    <a:pt x="215" y="201"/>
                  </a:lnTo>
                  <a:lnTo>
                    <a:pt x="213" y="204"/>
                  </a:lnTo>
                  <a:lnTo>
                    <a:pt x="213" y="204"/>
                  </a:lnTo>
                  <a:lnTo>
                    <a:pt x="213" y="204"/>
                  </a:lnTo>
                  <a:lnTo>
                    <a:pt x="213" y="209"/>
                  </a:lnTo>
                  <a:lnTo>
                    <a:pt x="208" y="220"/>
                  </a:lnTo>
                  <a:lnTo>
                    <a:pt x="208" y="225"/>
                  </a:lnTo>
                  <a:lnTo>
                    <a:pt x="208" y="230"/>
                  </a:lnTo>
                  <a:lnTo>
                    <a:pt x="210" y="235"/>
                  </a:lnTo>
                  <a:lnTo>
                    <a:pt x="213" y="235"/>
                  </a:lnTo>
                  <a:lnTo>
                    <a:pt x="213" y="237"/>
                  </a:lnTo>
                  <a:lnTo>
                    <a:pt x="215" y="239"/>
                  </a:lnTo>
                  <a:lnTo>
                    <a:pt x="215" y="242"/>
                  </a:lnTo>
                  <a:lnTo>
                    <a:pt x="215" y="244"/>
                  </a:lnTo>
                  <a:lnTo>
                    <a:pt x="213" y="246"/>
                  </a:lnTo>
                  <a:lnTo>
                    <a:pt x="210" y="256"/>
                  </a:lnTo>
                  <a:lnTo>
                    <a:pt x="210" y="258"/>
                  </a:lnTo>
                  <a:lnTo>
                    <a:pt x="210" y="261"/>
                  </a:lnTo>
                  <a:lnTo>
                    <a:pt x="210" y="263"/>
                  </a:lnTo>
                  <a:lnTo>
                    <a:pt x="210" y="265"/>
                  </a:lnTo>
                  <a:lnTo>
                    <a:pt x="210" y="265"/>
                  </a:lnTo>
                  <a:lnTo>
                    <a:pt x="210" y="270"/>
                  </a:lnTo>
                  <a:lnTo>
                    <a:pt x="213" y="284"/>
                  </a:lnTo>
                  <a:lnTo>
                    <a:pt x="213" y="284"/>
                  </a:lnTo>
                  <a:lnTo>
                    <a:pt x="215" y="287"/>
                  </a:lnTo>
                  <a:lnTo>
                    <a:pt x="215" y="287"/>
                  </a:lnTo>
                  <a:lnTo>
                    <a:pt x="215" y="289"/>
                  </a:lnTo>
                  <a:lnTo>
                    <a:pt x="215" y="289"/>
                  </a:lnTo>
                  <a:lnTo>
                    <a:pt x="215" y="289"/>
                  </a:lnTo>
                  <a:lnTo>
                    <a:pt x="215" y="291"/>
                  </a:lnTo>
                  <a:lnTo>
                    <a:pt x="215" y="291"/>
                  </a:lnTo>
                  <a:lnTo>
                    <a:pt x="215" y="294"/>
                  </a:lnTo>
                  <a:lnTo>
                    <a:pt x="215" y="294"/>
                  </a:lnTo>
                  <a:lnTo>
                    <a:pt x="215" y="296"/>
                  </a:lnTo>
                  <a:lnTo>
                    <a:pt x="215" y="296"/>
                  </a:lnTo>
                  <a:lnTo>
                    <a:pt x="215" y="296"/>
                  </a:lnTo>
                  <a:lnTo>
                    <a:pt x="213" y="299"/>
                  </a:lnTo>
                  <a:lnTo>
                    <a:pt x="215" y="299"/>
                  </a:lnTo>
                  <a:lnTo>
                    <a:pt x="215" y="299"/>
                  </a:lnTo>
                  <a:lnTo>
                    <a:pt x="213" y="301"/>
                  </a:lnTo>
                  <a:lnTo>
                    <a:pt x="213" y="301"/>
                  </a:lnTo>
                  <a:lnTo>
                    <a:pt x="213" y="301"/>
                  </a:lnTo>
                  <a:lnTo>
                    <a:pt x="213" y="303"/>
                  </a:lnTo>
                  <a:lnTo>
                    <a:pt x="210" y="303"/>
                  </a:lnTo>
                  <a:lnTo>
                    <a:pt x="210" y="303"/>
                  </a:lnTo>
                  <a:lnTo>
                    <a:pt x="210" y="306"/>
                  </a:lnTo>
                  <a:lnTo>
                    <a:pt x="210" y="308"/>
                  </a:lnTo>
                  <a:lnTo>
                    <a:pt x="210" y="308"/>
                  </a:lnTo>
                  <a:lnTo>
                    <a:pt x="206" y="320"/>
                  </a:lnTo>
                  <a:lnTo>
                    <a:pt x="203" y="329"/>
                  </a:lnTo>
                  <a:lnTo>
                    <a:pt x="201" y="341"/>
                  </a:lnTo>
                  <a:lnTo>
                    <a:pt x="201" y="343"/>
                  </a:lnTo>
                  <a:lnTo>
                    <a:pt x="201" y="343"/>
                  </a:lnTo>
                  <a:lnTo>
                    <a:pt x="198" y="346"/>
                  </a:lnTo>
                  <a:lnTo>
                    <a:pt x="198" y="346"/>
                  </a:lnTo>
                  <a:lnTo>
                    <a:pt x="198" y="346"/>
                  </a:lnTo>
                  <a:lnTo>
                    <a:pt x="201" y="353"/>
                  </a:lnTo>
                  <a:lnTo>
                    <a:pt x="201" y="353"/>
                  </a:lnTo>
                  <a:lnTo>
                    <a:pt x="201" y="355"/>
                  </a:lnTo>
                  <a:lnTo>
                    <a:pt x="198" y="360"/>
                  </a:lnTo>
                  <a:lnTo>
                    <a:pt x="198" y="362"/>
                  </a:lnTo>
                  <a:lnTo>
                    <a:pt x="196" y="362"/>
                  </a:lnTo>
                  <a:lnTo>
                    <a:pt x="196" y="362"/>
                  </a:lnTo>
                  <a:lnTo>
                    <a:pt x="196" y="365"/>
                  </a:lnTo>
                  <a:lnTo>
                    <a:pt x="196" y="367"/>
                  </a:lnTo>
                  <a:lnTo>
                    <a:pt x="196" y="370"/>
                  </a:lnTo>
                  <a:lnTo>
                    <a:pt x="196" y="370"/>
                  </a:lnTo>
                  <a:lnTo>
                    <a:pt x="194" y="372"/>
                  </a:lnTo>
                  <a:lnTo>
                    <a:pt x="194" y="372"/>
                  </a:lnTo>
                  <a:lnTo>
                    <a:pt x="194" y="374"/>
                  </a:lnTo>
                  <a:lnTo>
                    <a:pt x="194" y="374"/>
                  </a:lnTo>
                  <a:lnTo>
                    <a:pt x="194" y="374"/>
                  </a:lnTo>
                  <a:lnTo>
                    <a:pt x="194" y="377"/>
                  </a:lnTo>
                  <a:lnTo>
                    <a:pt x="194" y="377"/>
                  </a:lnTo>
                  <a:lnTo>
                    <a:pt x="194" y="377"/>
                  </a:lnTo>
                  <a:lnTo>
                    <a:pt x="194" y="379"/>
                  </a:lnTo>
                  <a:lnTo>
                    <a:pt x="194" y="379"/>
                  </a:lnTo>
                  <a:lnTo>
                    <a:pt x="194" y="381"/>
                  </a:lnTo>
                  <a:lnTo>
                    <a:pt x="191" y="384"/>
                  </a:lnTo>
                  <a:lnTo>
                    <a:pt x="191" y="384"/>
                  </a:lnTo>
                  <a:lnTo>
                    <a:pt x="189" y="384"/>
                  </a:lnTo>
                  <a:lnTo>
                    <a:pt x="189" y="388"/>
                  </a:lnTo>
                  <a:lnTo>
                    <a:pt x="189" y="388"/>
                  </a:lnTo>
                  <a:lnTo>
                    <a:pt x="189" y="391"/>
                  </a:lnTo>
                  <a:lnTo>
                    <a:pt x="189" y="391"/>
                  </a:lnTo>
                  <a:lnTo>
                    <a:pt x="184" y="396"/>
                  </a:lnTo>
                  <a:lnTo>
                    <a:pt x="184" y="396"/>
                  </a:lnTo>
                  <a:lnTo>
                    <a:pt x="184" y="396"/>
                  </a:lnTo>
                  <a:lnTo>
                    <a:pt x="182" y="396"/>
                  </a:lnTo>
                  <a:lnTo>
                    <a:pt x="182" y="398"/>
                  </a:lnTo>
                  <a:lnTo>
                    <a:pt x="182" y="398"/>
                  </a:lnTo>
                  <a:lnTo>
                    <a:pt x="180" y="403"/>
                  </a:lnTo>
                  <a:lnTo>
                    <a:pt x="175" y="410"/>
                  </a:lnTo>
                  <a:lnTo>
                    <a:pt x="175" y="410"/>
                  </a:lnTo>
                  <a:lnTo>
                    <a:pt x="175" y="410"/>
                  </a:lnTo>
                  <a:lnTo>
                    <a:pt x="175" y="412"/>
                  </a:lnTo>
                  <a:lnTo>
                    <a:pt x="175" y="412"/>
                  </a:lnTo>
                  <a:lnTo>
                    <a:pt x="175" y="417"/>
                  </a:lnTo>
                  <a:lnTo>
                    <a:pt x="172" y="417"/>
                  </a:lnTo>
                  <a:lnTo>
                    <a:pt x="172" y="419"/>
                  </a:lnTo>
                  <a:lnTo>
                    <a:pt x="172" y="419"/>
                  </a:lnTo>
                  <a:lnTo>
                    <a:pt x="172" y="422"/>
                  </a:lnTo>
                  <a:lnTo>
                    <a:pt x="172" y="422"/>
                  </a:lnTo>
                  <a:lnTo>
                    <a:pt x="170" y="424"/>
                  </a:lnTo>
                  <a:lnTo>
                    <a:pt x="170" y="429"/>
                  </a:lnTo>
                  <a:lnTo>
                    <a:pt x="168" y="433"/>
                  </a:lnTo>
                  <a:lnTo>
                    <a:pt x="168" y="433"/>
                  </a:lnTo>
                  <a:lnTo>
                    <a:pt x="168" y="436"/>
                  </a:lnTo>
                  <a:lnTo>
                    <a:pt x="165" y="436"/>
                  </a:lnTo>
                  <a:lnTo>
                    <a:pt x="165" y="436"/>
                  </a:lnTo>
                  <a:lnTo>
                    <a:pt x="163" y="436"/>
                  </a:lnTo>
                  <a:lnTo>
                    <a:pt x="163" y="436"/>
                  </a:lnTo>
                  <a:lnTo>
                    <a:pt x="163" y="438"/>
                  </a:lnTo>
                  <a:lnTo>
                    <a:pt x="163" y="438"/>
                  </a:lnTo>
                  <a:lnTo>
                    <a:pt x="163" y="438"/>
                  </a:lnTo>
                  <a:lnTo>
                    <a:pt x="161" y="441"/>
                  </a:lnTo>
                  <a:lnTo>
                    <a:pt x="158" y="441"/>
                  </a:lnTo>
                  <a:lnTo>
                    <a:pt x="158" y="441"/>
                  </a:lnTo>
                  <a:lnTo>
                    <a:pt x="156" y="443"/>
                  </a:lnTo>
                  <a:lnTo>
                    <a:pt x="156" y="443"/>
                  </a:lnTo>
                  <a:lnTo>
                    <a:pt x="156" y="443"/>
                  </a:lnTo>
                  <a:lnTo>
                    <a:pt x="153" y="443"/>
                  </a:lnTo>
                  <a:lnTo>
                    <a:pt x="153" y="443"/>
                  </a:lnTo>
                  <a:lnTo>
                    <a:pt x="151" y="445"/>
                  </a:lnTo>
                  <a:lnTo>
                    <a:pt x="151" y="445"/>
                  </a:lnTo>
                  <a:lnTo>
                    <a:pt x="151" y="445"/>
                  </a:lnTo>
                  <a:lnTo>
                    <a:pt x="149" y="445"/>
                  </a:lnTo>
                  <a:lnTo>
                    <a:pt x="146" y="445"/>
                  </a:lnTo>
                  <a:lnTo>
                    <a:pt x="146" y="448"/>
                  </a:lnTo>
                  <a:lnTo>
                    <a:pt x="146" y="448"/>
                  </a:lnTo>
                  <a:lnTo>
                    <a:pt x="144" y="448"/>
                  </a:lnTo>
                  <a:lnTo>
                    <a:pt x="137" y="450"/>
                  </a:lnTo>
                  <a:lnTo>
                    <a:pt x="130" y="450"/>
                  </a:lnTo>
                  <a:lnTo>
                    <a:pt x="125" y="450"/>
                  </a:lnTo>
                  <a:lnTo>
                    <a:pt x="123" y="450"/>
                  </a:lnTo>
                  <a:lnTo>
                    <a:pt x="123" y="448"/>
                  </a:lnTo>
                  <a:lnTo>
                    <a:pt x="120" y="445"/>
                  </a:lnTo>
                  <a:lnTo>
                    <a:pt x="120" y="445"/>
                  </a:lnTo>
                  <a:lnTo>
                    <a:pt x="116" y="443"/>
                  </a:lnTo>
                  <a:lnTo>
                    <a:pt x="116" y="443"/>
                  </a:lnTo>
                  <a:lnTo>
                    <a:pt x="113" y="443"/>
                  </a:lnTo>
                  <a:lnTo>
                    <a:pt x="113" y="443"/>
                  </a:lnTo>
                  <a:lnTo>
                    <a:pt x="109" y="441"/>
                  </a:lnTo>
                  <a:lnTo>
                    <a:pt x="109" y="441"/>
                  </a:lnTo>
                  <a:lnTo>
                    <a:pt x="106" y="441"/>
                  </a:lnTo>
                  <a:lnTo>
                    <a:pt x="104" y="438"/>
                  </a:lnTo>
                  <a:lnTo>
                    <a:pt x="104" y="436"/>
                  </a:lnTo>
                  <a:lnTo>
                    <a:pt x="101" y="433"/>
                  </a:lnTo>
                  <a:lnTo>
                    <a:pt x="99" y="433"/>
                  </a:lnTo>
                  <a:lnTo>
                    <a:pt x="99" y="433"/>
                  </a:lnTo>
                  <a:lnTo>
                    <a:pt x="97" y="433"/>
                  </a:lnTo>
                  <a:lnTo>
                    <a:pt x="97" y="431"/>
                  </a:lnTo>
                  <a:lnTo>
                    <a:pt x="97" y="431"/>
                  </a:lnTo>
                  <a:lnTo>
                    <a:pt x="94" y="431"/>
                  </a:lnTo>
                  <a:lnTo>
                    <a:pt x="90" y="429"/>
                  </a:lnTo>
                  <a:lnTo>
                    <a:pt x="87" y="429"/>
                  </a:lnTo>
                  <a:lnTo>
                    <a:pt x="87" y="429"/>
                  </a:lnTo>
                  <a:lnTo>
                    <a:pt x="85" y="426"/>
                  </a:lnTo>
                  <a:lnTo>
                    <a:pt x="82" y="422"/>
                  </a:lnTo>
                  <a:lnTo>
                    <a:pt x="82" y="419"/>
                  </a:lnTo>
                  <a:lnTo>
                    <a:pt x="82" y="415"/>
                  </a:lnTo>
                  <a:lnTo>
                    <a:pt x="82" y="412"/>
                  </a:lnTo>
                  <a:lnTo>
                    <a:pt x="82" y="410"/>
                  </a:lnTo>
                  <a:lnTo>
                    <a:pt x="80" y="410"/>
                  </a:lnTo>
                  <a:lnTo>
                    <a:pt x="78" y="407"/>
                  </a:lnTo>
                  <a:lnTo>
                    <a:pt x="78" y="403"/>
                  </a:lnTo>
                  <a:lnTo>
                    <a:pt x="75" y="403"/>
                  </a:lnTo>
                  <a:lnTo>
                    <a:pt x="73" y="403"/>
                  </a:lnTo>
                  <a:lnTo>
                    <a:pt x="68" y="403"/>
                  </a:lnTo>
                  <a:lnTo>
                    <a:pt x="66" y="400"/>
                  </a:lnTo>
                  <a:lnTo>
                    <a:pt x="66" y="400"/>
                  </a:lnTo>
                  <a:lnTo>
                    <a:pt x="61" y="400"/>
                  </a:lnTo>
                  <a:lnTo>
                    <a:pt x="61" y="398"/>
                  </a:lnTo>
                  <a:lnTo>
                    <a:pt x="61" y="398"/>
                  </a:lnTo>
                  <a:lnTo>
                    <a:pt x="59" y="398"/>
                  </a:lnTo>
                  <a:lnTo>
                    <a:pt x="59" y="398"/>
                  </a:lnTo>
                  <a:lnTo>
                    <a:pt x="56" y="396"/>
                  </a:lnTo>
                  <a:lnTo>
                    <a:pt x="56" y="396"/>
                  </a:lnTo>
                  <a:lnTo>
                    <a:pt x="52" y="396"/>
                  </a:lnTo>
                  <a:lnTo>
                    <a:pt x="49" y="396"/>
                  </a:lnTo>
                  <a:lnTo>
                    <a:pt x="47" y="396"/>
                  </a:lnTo>
                  <a:lnTo>
                    <a:pt x="45" y="396"/>
                  </a:lnTo>
                  <a:lnTo>
                    <a:pt x="42" y="393"/>
                  </a:lnTo>
                  <a:lnTo>
                    <a:pt x="40" y="393"/>
                  </a:lnTo>
                  <a:lnTo>
                    <a:pt x="40" y="393"/>
                  </a:lnTo>
                  <a:lnTo>
                    <a:pt x="40" y="393"/>
                  </a:lnTo>
                  <a:lnTo>
                    <a:pt x="37" y="393"/>
                  </a:lnTo>
                  <a:lnTo>
                    <a:pt x="37" y="393"/>
                  </a:lnTo>
                  <a:lnTo>
                    <a:pt x="37" y="393"/>
                  </a:lnTo>
                  <a:lnTo>
                    <a:pt x="35" y="393"/>
                  </a:lnTo>
                  <a:lnTo>
                    <a:pt x="35" y="391"/>
                  </a:lnTo>
                  <a:lnTo>
                    <a:pt x="33" y="391"/>
                  </a:lnTo>
                  <a:lnTo>
                    <a:pt x="33" y="391"/>
                  </a:lnTo>
                  <a:lnTo>
                    <a:pt x="30" y="386"/>
                  </a:lnTo>
                  <a:lnTo>
                    <a:pt x="28" y="386"/>
                  </a:lnTo>
                  <a:lnTo>
                    <a:pt x="26" y="381"/>
                  </a:lnTo>
                  <a:lnTo>
                    <a:pt x="23" y="381"/>
                  </a:lnTo>
                  <a:lnTo>
                    <a:pt x="23" y="384"/>
                  </a:lnTo>
                  <a:lnTo>
                    <a:pt x="23" y="400"/>
                  </a:lnTo>
                  <a:lnTo>
                    <a:pt x="23" y="417"/>
                  </a:lnTo>
                  <a:lnTo>
                    <a:pt x="23" y="433"/>
                  </a:lnTo>
                  <a:lnTo>
                    <a:pt x="21" y="452"/>
                  </a:lnTo>
                  <a:lnTo>
                    <a:pt x="21" y="469"/>
                  </a:lnTo>
                  <a:lnTo>
                    <a:pt x="21" y="486"/>
                  </a:lnTo>
                  <a:lnTo>
                    <a:pt x="19" y="504"/>
                  </a:lnTo>
                  <a:lnTo>
                    <a:pt x="19" y="521"/>
                  </a:lnTo>
                  <a:lnTo>
                    <a:pt x="19" y="538"/>
                  </a:lnTo>
                  <a:lnTo>
                    <a:pt x="19" y="557"/>
                  </a:lnTo>
                  <a:lnTo>
                    <a:pt x="16" y="573"/>
                  </a:lnTo>
                  <a:lnTo>
                    <a:pt x="16" y="590"/>
                  </a:lnTo>
                  <a:lnTo>
                    <a:pt x="16" y="609"/>
                  </a:lnTo>
                  <a:lnTo>
                    <a:pt x="14" y="625"/>
                  </a:lnTo>
                  <a:lnTo>
                    <a:pt x="14" y="642"/>
                  </a:lnTo>
                  <a:lnTo>
                    <a:pt x="14" y="661"/>
                  </a:lnTo>
                  <a:lnTo>
                    <a:pt x="11" y="677"/>
                  </a:lnTo>
                  <a:lnTo>
                    <a:pt x="11" y="694"/>
                  </a:lnTo>
                  <a:lnTo>
                    <a:pt x="11" y="710"/>
                  </a:lnTo>
                  <a:lnTo>
                    <a:pt x="9" y="729"/>
                  </a:lnTo>
                  <a:lnTo>
                    <a:pt x="9" y="746"/>
                  </a:lnTo>
                  <a:lnTo>
                    <a:pt x="9" y="763"/>
                  </a:lnTo>
                  <a:lnTo>
                    <a:pt x="7" y="782"/>
                  </a:lnTo>
                  <a:lnTo>
                    <a:pt x="7" y="798"/>
                  </a:lnTo>
                  <a:lnTo>
                    <a:pt x="7" y="815"/>
                  </a:lnTo>
                  <a:lnTo>
                    <a:pt x="4" y="834"/>
                  </a:lnTo>
                  <a:lnTo>
                    <a:pt x="4" y="850"/>
                  </a:lnTo>
                  <a:lnTo>
                    <a:pt x="4" y="867"/>
                  </a:lnTo>
                  <a:lnTo>
                    <a:pt x="2" y="886"/>
                  </a:lnTo>
                  <a:lnTo>
                    <a:pt x="2" y="902"/>
                  </a:lnTo>
                  <a:lnTo>
                    <a:pt x="0" y="919"/>
                  </a:lnTo>
                  <a:lnTo>
                    <a:pt x="0" y="938"/>
                  </a:lnTo>
                  <a:lnTo>
                    <a:pt x="151" y="938"/>
                  </a:lnTo>
                  <a:lnTo>
                    <a:pt x="149" y="959"/>
                  </a:lnTo>
                  <a:lnTo>
                    <a:pt x="149" y="980"/>
                  </a:lnTo>
                  <a:lnTo>
                    <a:pt x="146" y="1002"/>
                  </a:lnTo>
                  <a:lnTo>
                    <a:pt x="144" y="1025"/>
                  </a:lnTo>
                  <a:lnTo>
                    <a:pt x="144" y="1047"/>
                  </a:lnTo>
                  <a:lnTo>
                    <a:pt x="142" y="1068"/>
                  </a:lnTo>
                  <a:lnTo>
                    <a:pt x="139" y="1092"/>
                  </a:lnTo>
                  <a:lnTo>
                    <a:pt x="139" y="1113"/>
                  </a:lnTo>
                  <a:lnTo>
                    <a:pt x="535" y="1113"/>
                  </a:lnTo>
                  <a:lnTo>
                    <a:pt x="537" y="1113"/>
                  </a:lnTo>
                  <a:lnTo>
                    <a:pt x="537" y="1111"/>
                  </a:lnTo>
                  <a:lnTo>
                    <a:pt x="539" y="1111"/>
                  </a:lnTo>
                  <a:lnTo>
                    <a:pt x="539" y="1111"/>
                  </a:lnTo>
                  <a:lnTo>
                    <a:pt x="542" y="1108"/>
                  </a:lnTo>
                  <a:lnTo>
                    <a:pt x="542" y="1108"/>
                  </a:lnTo>
                  <a:lnTo>
                    <a:pt x="542" y="1106"/>
                  </a:lnTo>
                  <a:lnTo>
                    <a:pt x="542" y="1103"/>
                  </a:lnTo>
                  <a:lnTo>
                    <a:pt x="544" y="1103"/>
                  </a:lnTo>
                  <a:lnTo>
                    <a:pt x="544" y="1103"/>
                  </a:lnTo>
                  <a:lnTo>
                    <a:pt x="546" y="1103"/>
                  </a:lnTo>
                  <a:lnTo>
                    <a:pt x="546" y="1101"/>
                  </a:lnTo>
                  <a:lnTo>
                    <a:pt x="549" y="1101"/>
                  </a:lnTo>
                  <a:lnTo>
                    <a:pt x="549" y="1101"/>
                  </a:lnTo>
                  <a:lnTo>
                    <a:pt x="549" y="1101"/>
                  </a:lnTo>
                  <a:lnTo>
                    <a:pt x="549" y="1099"/>
                  </a:lnTo>
                  <a:lnTo>
                    <a:pt x="551" y="1099"/>
                  </a:lnTo>
                  <a:lnTo>
                    <a:pt x="551" y="1099"/>
                  </a:lnTo>
                  <a:lnTo>
                    <a:pt x="551" y="1099"/>
                  </a:lnTo>
                  <a:lnTo>
                    <a:pt x="551" y="1099"/>
                  </a:lnTo>
                  <a:lnTo>
                    <a:pt x="553" y="1099"/>
                  </a:lnTo>
                  <a:lnTo>
                    <a:pt x="558" y="1094"/>
                  </a:lnTo>
                  <a:lnTo>
                    <a:pt x="558" y="1094"/>
                  </a:lnTo>
                  <a:lnTo>
                    <a:pt x="561" y="1094"/>
                  </a:lnTo>
                  <a:lnTo>
                    <a:pt x="561" y="1094"/>
                  </a:lnTo>
                  <a:lnTo>
                    <a:pt x="563" y="1089"/>
                  </a:lnTo>
                  <a:lnTo>
                    <a:pt x="563" y="1089"/>
                  </a:lnTo>
                  <a:lnTo>
                    <a:pt x="568" y="1087"/>
                  </a:lnTo>
                  <a:lnTo>
                    <a:pt x="570" y="1087"/>
                  </a:lnTo>
                  <a:lnTo>
                    <a:pt x="570" y="1087"/>
                  </a:lnTo>
                  <a:lnTo>
                    <a:pt x="570" y="1089"/>
                  </a:lnTo>
                  <a:lnTo>
                    <a:pt x="570" y="1089"/>
                  </a:lnTo>
                  <a:lnTo>
                    <a:pt x="572" y="1089"/>
                  </a:lnTo>
                  <a:lnTo>
                    <a:pt x="572" y="1089"/>
                  </a:lnTo>
                  <a:lnTo>
                    <a:pt x="575" y="1089"/>
                  </a:lnTo>
                  <a:lnTo>
                    <a:pt x="575" y="1092"/>
                  </a:lnTo>
                  <a:lnTo>
                    <a:pt x="575" y="1089"/>
                  </a:lnTo>
                  <a:lnTo>
                    <a:pt x="577" y="1089"/>
                  </a:lnTo>
                  <a:lnTo>
                    <a:pt x="577" y="1089"/>
                  </a:lnTo>
                  <a:lnTo>
                    <a:pt x="582" y="1089"/>
                  </a:lnTo>
                  <a:lnTo>
                    <a:pt x="584" y="1089"/>
                  </a:lnTo>
                  <a:lnTo>
                    <a:pt x="587" y="1089"/>
                  </a:lnTo>
                  <a:lnTo>
                    <a:pt x="589" y="1089"/>
                  </a:lnTo>
                  <a:lnTo>
                    <a:pt x="589" y="1089"/>
                  </a:lnTo>
                  <a:lnTo>
                    <a:pt x="591" y="1089"/>
                  </a:lnTo>
                  <a:lnTo>
                    <a:pt x="591" y="1089"/>
                  </a:lnTo>
                  <a:lnTo>
                    <a:pt x="594" y="1087"/>
                  </a:lnTo>
                  <a:lnTo>
                    <a:pt x="598" y="1087"/>
                  </a:lnTo>
                  <a:lnTo>
                    <a:pt x="598" y="1087"/>
                  </a:lnTo>
                  <a:lnTo>
                    <a:pt x="601" y="1087"/>
                  </a:lnTo>
                  <a:lnTo>
                    <a:pt x="603" y="1087"/>
                  </a:lnTo>
                  <a:lnTo>
                    <a:pt x="603" y="1087"/>
                  </a:lnTo>
                  <a:lnTo>
                    <a:pt x="606" y="1085"/>
                  </a:lnTo>
                  <a:lnTo>
                    <a:pt x="606" y="1087"/>
                  </a:lnTo>
                  <a:lnTo>
                    <a:pt x="608" y="1087"/>
                  </a:lnTo>
                  <a:lnTo>
                    <a:pt x="610" y="1092"/>
                  </a:lnTo>
                  <a:lnTo>
                    <a:pt x="613" y="1092"/>
                  </a:lnTo>
                  <a:lnTo>
                    <a:pt x="613" y="1092"/>
                  </a:lnTo>
                  <a:lnTo>
                    <a:pt x="620" y="1094"/>
                  </a:lnTo>
                  <a:lnTo>
                    <a:pt x="622" y="1092"/>
                  </a:lnTo>
                  <a:lnTo>
                    <a:pt x="627" y="1092"/>
                  </a:lnTo>
                  <a:lnTo>
                    <a:pt x="629" y="1092"/>
                  </a:lnTo>
                  <a:lnTo>
                    <a:pt x="632" y="1092"/>
                  </a:lnTo>
                  <a:lnTo>
                    <a:pt x="632" y="1094"/>
                  </a:lnTo>
                  <a:lnTo>
                    <a:pt x="634" y="1094"/>
                  </a:lnTo>
                  <a:lnTo>
                    <a:pt x="636" y="1094"/>
                  </a:lnTo>
                  <a:lnTo>
                    <a:pt x="636" y="1096"/>
                  </a:lnTo>
                  <a:lnTo>
                    <a:pt x="636" y="1096"/>
                  </a:lnTo>
                  <a:lnTo>
                    <a:pt x="639" y="1096"/>
                  </a:lnTo>
                  <a:lnTo>
                    <a:pt x="639" y="1096"/>
                  </a:lnTo>
                  <a:lnTo>
                    <a:pt x="641" y="1096"/>
                  </a:lnTo>
                  <a:lnTo>
                    <a:pt x="641" y="1096"/>
                  </a:lnTo>
                  <a:lnTo>
                    <a:pt x="641" y="1099"/>
                  </a:lnTo>
                  <a:lnTo>
                    <a:pt x="641" y="1101"/>
                  </a:lnTo>
                  <a:lnTo>
                    <a:pt x="641" y="1101"/>
                  </a:lnTo>
                  <a:lnTo>
                    <a:pt x="641" y="1103"/>
                  </a:lnTo>
                  <a:lnTo>
                    <a:pt x="641" y="1103"/>
                  </a:lnTo>
                  <a:lnTo>
                    <a:pt x="643" y="1103"/>
                  </a:lnTo>
                  <a:lnTo>
                    <a:pt x="646" y="1103"/>
                  </a:lnTo>
                  <a:lnTo>
                    <a:pt x="646" y="1103"/>
                  </a:lnTo>
                  <a:lnTo>
                    <a:pt x="646" y="1103"/>
                  </a:lnTo>
                  <a:lnTo>
                    <a:pt x="648" y="1106"/>
                  </a:lnTo>
                  <a:lnTo>
                    <a:pt x="653" y="1108"/>
                  </a:lnTo>
                  <a:lnTo>
                    <a:pt x="653" y="1113"/>
                  </a:lnTo>
                  <a:lnTo>
                    <a:pt x="653" y="1113"/>
                  </a:lnTo>
                  <a:lnTo>
                    <a:pt x="653" y="1113"/>
                  </a:lnTo>
                  <a:lnTo>
                    <a:pt x="653" y="1113"/>
                  </a:lnTo>
                  <a:lnTo>
                    <a:pt x="653" y="1115"/>
                  </a:lnTo>
                  <a:lnTo>
                    <a:pt x="653" y="1115"/>
                  </a:lnTo>
                  <a:lnTo>
                    <a:pt x="653" y="1115"/>
                  </a:lnTo>
                  <a:lnTo>
                    <a:pt x="653" y="1118"/>
                  </a:lnTo>
                  <a:lnTo>
                    <a:pt x="653" y="1120"/>
                  </a:lnTo>
                  <a:lnTo>
                    <a:pt x="653" y="1120"/>
                  </a:lnTo>
                  <a:lnTo>
                    <a:pt x="653" y="1120"/>
                  </a:lnTo>
                  <a:lnTo>
                    <a:pt x="653" y="1120"/>
                  </a:lnTo>
                  <a:lnTo>
                    <a:pt x="653" y="1122"/>
                  </a:lnTo>
                  <a:lnTo>
                    <a:pt x="653" y="1122"/>
                  </a:lnTo>
                  <a:lnTo>
                    <a:pt x="655" y="1122"/>
                  </a:lnTo>
                  <a:lnTo>
                    <a:pt x="655" y="1122"/>
                  </a:lnTo>
                  <a:lnTo>
                    <a:pt x="655" y="1122"/>
                  </a:lnTo>
                  <a:lnTo>
                    <a:pt x="658" y="1122"/>
                  </a:lnTo>
                  <a:lnTo>
                    <a:pt x="658" y="1122"/>
                  </a:lnTo>
                  <a:lnTo>
                    <a:pt x="658" y="1120"/>
                  </a:lnTo>
                  <a:lnTo>
                    <a:pt x="658" y="1120"/>
                  </a:lnTo>
                  <a:lnTo>
                    <a:pt x="660" y="1120"/>
                  </a:lnTo>
                  <a:lnTo>
                    <a:pt x="660" y="1120"/>
                  </a:lnTo>
                  <a:lnTo>
                    <a:pt x="660" y="1120"/>
                  </a:lnTo>
                  <a:lnTo>
                    <a:pt x="660" y="1118"/>
                  </a:lnTo>
                  <a:lnTo>
                    <a:pt x="660" y="1118"/>
                  </a:lnTo>
                  <a:lnTo>
                    <a:pt x="662" y="1118"/>
                  </a:lnTo>
                  <a:lnTo>
                    <a:pt x="662" y="1115"/>
                  </a:lnTo>
                  <a:lnTo>
                    <a:pt x="662" y="1115"/>
                  </a:lnTo>
                  <a:lnTo>
                    <a:pt x="662" y="1115"/>
                  </a:lnTo>
                  <a:lnTo>
                    <a:pt x="662" y="1113"/>
                  </a:lnTo>
                  <a:lnTo>
                    <a:pt x="665" y="1111"/>
                  </a:lnTo>
                  <a:lnTo>
                    <a:pt x="665" y="1111"/>
                  </a:lnTo>
                  <a:lnTo>
                    <a:pt x="665" y="1111"/>
                  </a:lnTo>
                  <a:lnTo>
                    <a:pt x="665" y="1111"/>
                  </a:lnTo>
                  <a:lnTo>
                    <a:pt x="667" y="1111"/>
                  </a:lnTo>
                  <a:lnTo>
                    <a:pt x="667" y="1111"/>
                  </a:lnTo>
                  <a:lnTo>
                    <a:pt x="667" y="1111"/>
                  </a:lnTo>
                  <a:lnTo>
                    <a:pt x="667" y="1111"/>
                  </a:lnTo>
                  <a:lnTo>
                    <a:pt x="667" y="1108"/>
                  </a:lnTo>
                  <a:lnTo>
                    <a:pt x="667" y="1108"/>
                  </a:lnTo>
                  <a:lnTo>
                    <a:pt x="669" y="1108"/>
                  </a:lnTo>
                  <a:lnTo>
                    <a:pt x="669" y="1108"/>
                  </a:lnTo>
                  <a:lnTo>
                    <a:pt x="669" y="1108"/>
                  </a:lnTo>
                  <a:lnTo>
                    <a:pt x="669" y="1108"/>
                  </a:lnTo>
                  <a:lnTo>
                    <a:pt x="672" y="1108"/>
                  </a:lnTo>
                  <a:lnTo>
                    <a:pt x="672" y="1106"/>
                  </a:lnTo>
                  <a:lnTo>
                    <a:pt x="674" y="1106"/>
                  </a:lnTo>
                  <a:lnTo>
                    <a:pt x="674" y="1106"/>
                  </a:lnTo>
                  <a:lnTo>
                    <a:pt x="674" y="1106"/>
                  </a:lnTo>
                  <a:lnTo>
                    <a:pt x="674" y="1106"/>
                  </a:lnTo>
                  <a:lnTo>
                    <a:pt x="677" y="1111"/>
                  </a:lnTo>
                  <a:lnTo>
                    <a:pt x="677" y="1111"/>
                  </a:lnTo>
                  <a:lnTo>
                    <a:pt x="677" y="1111"/>
                  </a:lnTo>
                  <a:lnTo>
                    <a:pt x="677" y="1111"/>
                  </a:lnTo>
                  <a:lnTo>
                    <a:pt x="677" y="1111"/>
                  </a:lnTo>
                  <a:lnTo>
                    <a:pt x="677" y="1111"/>
                  </a:lnTo>
                  <a:lnTo>
                    <a:pt x="677" y="1111"/>
                  </a:lnTo>
                  <a:lnTo>
                    <a:pt x="677" y="1111"/>
                  </a:lnTo>
                  <a:lnTo>
                    <a:pt x="679" y="1111"/>
                  </a:lnTo>
                  <a:lnTo>
                    <a:pt x="679" y="1111"/>
                  </a:lnTo>
                  <a:lnTo>
                    <a:pt x="679" y="1111"/>
                  </a:lnTo>
                  <a:lnTo>
                    <a:pt x="679" y="1111"/>
                  </a:lnTo>
                  <a:lnTo>
                    <a:pt x="679" y="1111"/>
                  </a:lnTo>
                  <a:lnTo>
                    <a:pt x="679" y="1108"/>
                  </a:lnTo>
                  <a:lnTo>
                    <a:pt x="679" y="1108"/>
                  </a:lnTo>
                  <a:lnTo>
                    <a:pt x="679" y="1108"/>
                  </a:lnTo>
                  <a:lnTo>
                    <a:pt x="681" y="1108"/>
                  </a:lnTo>
                  <a:lnTo>
                    <a:pt x="681" y="1108"/>
                  </a:lnTo>
                  <a:lnTo>
                    <a:pt x="681" y="1108"/>
                  </a:lnTo>
                  <a:lnTo>
                    <a:pt x="681" y="1108"/>
                  </a:lnTo>
                  <a:lnTo>
                    <a:pt x="681" y="1108"/>
                  </a:lnTo>
                  <a:lnTo>
                    <a:pt x="684" y="1108"/>
                  </a:lnTo>
                  <a:lnTo>
                    <a:pt x="684" y="1108"/>
                  </a:lnTo>
                  <a:lnTo>
                    <a:pt x="684" y="1108"/>
                  </a:lnTo>
                  <a:lnTo>
                    <a:pt x="684" y="1108"/>
                  </a:lnTo>
                  <a:lnTo>
                    <a:pt x="686" y="1108"/>
                  </a:lnTo>
                  <a:lnTo>
                    <a:pt x="686" y="1108"/>
                  </a:lnTo>
                  <a:lnTo>
                    <a:pt x="686" y="1108"/>
                  </a:lnTo>
                  <a:lnTo>
                    <a:pt x="688" y="1108"/>
                  </a:lnTo>
                  <a:lnTo>
                    <a:pt x="688" y="1108"/>
                  </a:lnTo>
                  <a:lnTo>
                    <a:pt x="688" y="1108"/>
                  </a:lnTo>
                  <a:lnTo>
                    <a:pt x="688" y="1108"/>
                  </a:lnTo>
                  <a:lnTo>
                    <a:pt x="688" y="1106"/>
                  </a:lnTo>
                  <a:lnTo>
                    <a:pt x="688" y="1106"/>
                  </a:lnTo>
                  <a:lnTo>
                    <a:pt x="688" y="1106"/>
                  </a:lnTo>
                  <a:lnTo>
                    <a:pt x="688" y="1106"/>
                  </a:lnTo>
                  <a:lnTo>
                    <a:pt x="688" y="1106"/>
                  </a:lnTo>
                  <a:lnTo>
                    <a:pt x="688" y="1103"/>
                  </a:lnTo>
                  <a:lnTo>
                    <a:pt x="688" y="1103"/>
                  </a:lnTo>
                  <a:lnTo>
                    <a:pt x="691" y="1103"/>
                  </a:lnTo>
                  <a:lnTo>
                    <a:pt x="691" y="1101"/>
                  </a:lnTo>
                  <a:lnTo>
                    <a:pt x="691" y="1101"/>
                  </a:lnTo>
                  <a:lnTo>
                    <a:pt x="691" y="1099"/>
                  </a:lnTo>
                  <a:lnTo>
                    <a:pt x="691" y="1099"/>
                  </a:lnTo>
                  <a:lnTo>
                    <a:pt x="691" y="1096"/>
                  </a:lnTo>
                  <a:lnTo>
                    <a:pt x="691" y="1096"/>
                  </a:lnTo>
                  <a:lnTo>
                    <a:pt x="691" y="1096"/>
                  </a:lnTo>
                  <a:lnTo>
                    <a:pt x="691" y="1096"/>
                  </a:lnTo>
                  <a:lnTo>
                    <a:pt x="693" y="1096"/>
                  </a:lnTo>
                  <a:lnTo>
                    <a:pt x="693" y="1096"/>
                  </a:lnTo>
                  <a:lnTo>
                    <a:pt x="693" y="1094"/>
                  </a:lnTo>
                  <a:lnTo>
                    <a:pt x="691" y="1094"/>
                  </a:lnTo>
                  <a:lnTo>
                    <a:pt x="691" y="1092"/>
                  </a:lnTo>
                  <a:lnTo>
                    <a:pt x="688" y="1092"/>
                  </a:lnTo>
                  <a:lnTo>
                    <a:pt x="688" y="1092"/>
                  </a:lnTo>
                  <a:lnTo>
                    <a:pt x="688" y="1092"/>
                  </a:lnTo>
                  <a:lnTo>
                    <a:pt x="688" y="1089"/>
                  </a:lnTo>
                  <a:lnTo>
                    <a:pt x="688" y="1089"/>
                  </a:lnTo>
                  <a:lnTo>
                    <a:pt x="688" y="1089"/>
                  </a:lnTo>
                  <a:lnTo>
                    <a:pt x="688" y="1087"/>
                  </a:lnTo>
                  <a:lnTo>
                    <a:pt x="688" y="1087"/>
                  </a:lnTo>
                  <a:lnTo>
                    <a:pt x="688" y="1087"/>
                  </a:lnTo>
                  <a:lnTo>
                    <a:pt x="688" y="1087"/>
                  </a:lnTo>
                  <a:lnTo>
                    <a:pt x="688" y="1085"/>
                  </a:lnTo>
                  <a:lnTo>
                    <a:pt x="688" y="1085"/>
                  </a:lnTo>
                  <a:lnTo>
                    <a:pt x="688" y="1085"/>
                  </a:lnTo>
                  <a:lnTo>
                    <a:pt x="688" y="1085"/>
                  </a:lnTo>
                  <a:lnTo>
                    <a:pt x="691" y="1085"/>
                  </a:lnTo>
                  <a:lnTo>
                    <a:pt x="691" y="1085"/>
                  </a:lnTo>
                  <a:lnTo>
                    <a:pt x="691" y="1085"/>
                  </a:lnTo>
                  <a:lnTo>
                    <a:pt x="693" y="1085"/>
                  </a:lnTo>
                  <a:lnTo>
                    <a:pt x="693" y="1082"/>
                  </a:lnTo>
                  <a:lnTo>
                    <a:pt x="698" y="1080"/>
                  </a:lnTo>
                  <a:lnTo>
                    <a:pt x="698" y="1080"/>
                  </a:lnTo>
                  <a:lnTo>
                    <a:pt x="700" y="1080"/>
                  </a:lnTo>
                  <a:lnTo>
                    <a:pt x="700" y="1080"/>
                  </a:lnTo>
                  <a:lnTo>
                    <a:pt x="703" y="1080"/>
                  </a:lnTo>
                  <a:lnTo>
                    <a:pt x="703" y="1080"/>
                  </a:lnTo>
                  <a:lnTo>
                    <a:pt x="703" y="1080"/>
                  </a:lnTo>
                  <a:lnTo>
                    <a:pt x="703" y="1080"/>
                  </a:lnTo>
                  <a:lnTo>
                    <a:pt x="705" y="1077"/>
                  </a:lnTo>
                  <a:lnTo>
                    <a:pt x="705" y="1077"/>
                  </a:lnTo>
                  <a:lnTo>
                    <a:pt x="705" y="1077"/>
                  </a:lnTo>
                  <a:lnTo>
                    <a:pt x="707" y="1077"/>
                  </a:lnTo>
                  <a:lnTo>
                    <a:pt x="710" y="1077"/>
                  </a:lnTo>
                  <a:lnTo>
                    <a:pt x="710" y="1075"/>
                  </a:lnTo>
                  <a:lnTo>
                    <a:pt x="712" y="1075"/>
                  </a:lnTo>
                  <a:lnTo>
                    <a:pt x="712" y="1075"/>
                  </a:lnTo>
                  <a:lnTo>
                    <a:pt x="712" y="1075"/>
                  </a:lnTo>
                  <a:lnTo>
                    <a:pt x="712" y="1075"/>
                  </a:lnTo>
                  <a:lnTo>
                    <a:pt x="712" y="1073"/>
                  </a:lnTo>
                  <a:lnTo>
                    <a:pt x="712" y="1073"/>
                  </a:lnTo>
                  <a:lnTo>
                    <a:pt x="714" y="1073"/>
                  </a:lnTo>
                  <a:lnTo>
                    <a:pt x="714" y="1070"/>
                  </a:lnTo>
                  <a:lnTo>
                    <a:pt x="717" y="1070"/>
                  </a:lnTo>
                  <a:lnTo>
                    <a:pt x="717" y="1070"/>
                  </a:lnTo>
                  <a:lnTo>
                    <a:pt x="717" y="1070"/>
                  </a:lnTo>
                  <a:lnTo>
                    <a:pt x="717" y="1070"/>
                  </a:lnTo>
                  <a:lnTo>
                    <a:pt x="717" y="1070"/>
                  </a:lnTo>
                  <a:lnTo>
                    <a:pt x="719" y="1070"/>
                  </a:lnTo>
                  <a:lnTo>
                    <a:pt x="719" y="1073"/>
                  </a:lnTo>
                  <a:lnTo>
                    <a:pt x="719" y="1073"/>
                  </a:lnTo>
                  <a:lnTo>
                    <a:pt x="719" y="1073"/>
                  </a:lnTo>
                  <a:lnTo>
                    <a:pt x="719" y="1073"/>
                  </a:lnTo>
                  <a:lnTo>
                    <a:pt x="719" y="1073"/>
                  </a:lnTo>
                  <a:lnTo>
                    <a:pt x="719" y="1073"/>
                  </a:lnTo>
                  <a:lnTo>
                    <a:pt x="719" y="1073"/>
                  </a:lnTo>
                  <a:lnTo>
                    <a:pt x="719" y="1073"/>
                  </a:lnTo>
                  <a:lnTo>
                    <a:pt x="719" y="1073"/>
                  </a:lnTo>
                  <a:lnTo>
                    <a:pt x="719" y="1073"/>
                  </a:lnTo>
                  <a:lnTo>
                    <a:pt x="722" y="1073"/>
                  </a:lnTo>
                  <a:lnTo>
                    <a:pt x="722" y="1073"/>
                  </a:lnTo>
                  <a:lnTo>
                    <a:pt x="722" y="1073"/>
                  </a:lnTo>
                  <a:lnTo>
                    <a:pt x="722" y="1073"/>
                  </a:lnTo>
                  <a:lnTo>
                    <a:pt x="722" y="1073"/>
                  </a:lnTo>
                  <a:lnTo>
                    <a:pt x="722" y="1073"/>
                  </a:lnTo>
                  <a:lnTo>
                    <a:pt x="722" y="1070"/>
                  </a:lnTo>
                  <a:lnTo>
                    <a:pt x="722" y="1070"/>
                  </a:lnTo>
                  <a:lnTo>
                    <a:pt x="722" y="1070"/>
                  </a:lnTo>
                  <a:lnTo>
                    <a:pt x="724" y="1073"/>
                  </a:lnTo>
                  <a:lnTo>
                    <a:pt x="724" y="1073"/>
                  </a:lnTo>
                  <a:lnTo>
                    <a:pt x="729" y="1075"/>
                  </a:lnTo>
                  <a:lnTo>
                    <a:pt x="729" y="1075"/>
                  </a:lnTo>
                  <a:lnTo>
                    <a:pt x="729" y="1075"/>
                  </a:lnTo>
                  <a:lnTo>
                    <a:pt x="731" y="1075"/>
                  </a:lnTo>
                  <a:lnTo>
                    <a:pt x="731" y="1075"/>
                  </a:lnTo>
                  <a:lnTo>
                    <a:pt x="731" y="1075"/>
                  </a:lnTo>
                  <a:lnTo>
                    <a:pt x="733" y="1075"/>
                  </a:lnTo>
                  <a:lnTo>
                    <a:pt x="733" y="1073"/>
                  </a:lnTo>
                  <a:lnTo>
                    <a:pt x="733" y="1073"/>
                  </a:lnTo>
                  <a:lnTo>
                    <a:pt x="733" y="1073"/>
                  </a:lnTo>
                  <a:lnTo>
                    <a:pt x="733" y="1073"/>
                  </a:lnTo>
                  <a:lnTo>
                    <a:pt x="736" y="1073"/>
                  </a:lnTo>
                  <a:lnTo>
                    <a:pt x="736" y="1073"/>
                  </a:lnTo>
                  <a:lnTo>
                    <a:pt x="738" y="1075"/>
                  </a:lnTo>
                  <a:lnTo>
                    <a:pt x="738" y="1075"/>
                  </a:lnTo>
                  <a:lnTo>
                    <a:pt x="740" y="1075"/>
                  </a:lnTo>
                  <a:lnTo>
                    <a:pt x="740" y="1075"/>
                  </a:lnTo>
                  <a:lnTo>
                    <a:pt x="740" y="1075"/>
                  </a:lnTo>
                  <a:lnTo>
                    <a:pt x="745" y="1075"/>
                  </a:lnTo>
                  <a:lnTo>
                    <a:pt x="745" y="1075"/>
                  </a:lnTo>
                  <a:lnTo>
                    <a:pt x="745" y="1075"/>
                  </a:lnTo>
                  <a:lnTo>
                    <a:pt x="745" y="1075"/>
                  </a:lnTo>
                  <a:lnTo>
                    <a:pt x="745" y="1075"/>
                  </a:lnTo>
                  <a:lnTo>
                    <a:pt x="745" y="1075"/>
                  </a:lnTo>
                  <a:lnTo>
                    <a:pt x="748" y="1075"/>
                  </a:lnTo>
                  <a:lnTo>
                    <a:pt x="748" y="1075"/>
                  </a:lnTo>
                  <a:lnTo>
                    <a:pt x="750" y="1073"/>
                  </a:lnTo>
                  <a:lnTo>
                    <a:pt x="750" y="1073"/>
                  </a:lnTo>
                  <a:lnTo>
                    <a:pt x="750" y="1073"/>
                  </a:lnTo>
                  <a:lnTo>
                    <a:pt x="750" y="1073"/>
                  </a:lnTo>
                  <a:lnTo>
                    <a:pt x="750" y="1070"/>
                  </a:lnTo>
                  <a:lnTo>
                    <a:pt x="750" y="1070"/>
                  </a:lnTo>
                  <a:lnTo>
                    <a:pt x="750" y="1070"/>
                  </a:lnTo>
                  <a:lnTo>
                    <a:pt x="752" y="1070"/>
                  </a:lnTo>
                  <a:lnTo>
                    <a:pt x="752" y="1070"/>
                  </a:lnTo>
                  <a:lnTo>
                    <a:pt x="757" y="1068"/>
                  </a:lnTo>
                  <a:lnTo>
                    <a:pt x="757" y="1068"/>
                  </a:lnTo>
                  <a:lnTo>
                    <a:pt x="759" y="1068"/>
                  </a:lnTo>
                  <a:lnTo>
                    <a:pt x="762" y="1068"/>
                  </a:lnTo>
                  <a:lnTo>
                    <a:pt x="767" y="1066"/>
                  </a:lnTo>
                  <a:lnTo>
                    <a:pt x="767" y="1063"/>
                  </a:lnTo>
                  <a:lnTo>
                    <a:pt x="767" y="1063"/>
                  </a:lnTo>
                  <a:lnTo>
                    <a:pt x="767" y="1063"/>
                  </a:lnTo>
                  <a:lnTo>
                    <a:pt x="767" y="1061"/>
                  </a:lnTo>
                  <a:close/>
                  <a:moveTo>
                    <a:pt x="248" y="40"/>
                  </a:moveTo>
                  <a:lnTo>
                    <a:pt x="248" y="43"/>
                  </a:lnTo>
                  <a:lnTo>
                    <a:pt x="248" y="43"/>
                  </a:lnTo>
                  <a:lnTo>
                    <a:pt x="251" y="43"/>
                  </a:lnTo>
                  <a:lnTo>
                    <a:pt x="251" y="43"/>
                  </a:lnTo>
                  <a:lnTo>
                    <a:pt x="251" y="43"/>
                  </a:lnTo>
                  <a:lnTo>
                    <a:pt x="251" y="40"/>
                  </a:lnTo>
                  <a:lnTo>
                    <a:pt x="253" y="40"/>
                  </a:lnTo>
                  <a:lnTo>
                    <a:pt x="253" y="40"/>
                  </a:lnTo>
                  <a:lnTo>
                    <a:pt x="253" y="40"/>
                  </a:lnTo>
                  <a:lnTo>
                    <a:pt x="255" y="40"/>
                  </a:lnTo>
                  <a:lnTo>
                    <a:pt x="255" y="40"/>
                  </a:lnTo>
                  <a:lnTo>
                    <a:pt x="255" y="40"/>
                  </a:lnTo>
                  <a:lnTo>
                    <a:pt x="255" y="40"/>
                  </a:lnTo>
                  <a:lnTo>
                    <a:pt x="255" y="38"/>
                  </a:lnTo>
                  <a:lnTo>
                    <a:pt x="255" y="38"/>
                  </a:lnTo>
                  <a:lnTo>
                    <a:pt x="253" y="38"/>
                  </a:lnTo>
                  <a:lnTo>
                    <a:pt x="253" y="33"/>
                  </a:lnTo>
                  <a:lnTo>
                    <a:pt x="253" y="33"/>
                  </a:lnTo>
                  <a:lnTo>
                    <a:pt x="251" y="33"/>
                  </a:lnTo>
                  <a:lnTo>
                    <a:pt x="251" y="33"/>
                  </a:lnTo>
                  <a:lnTo>
                    <a:pt x="251" y="33"/>
                  </a:lnTo>
                  <a:lnTo>
                    <a:pt x="251" y="33"/>
                  </a:lnTo>
                  <a:lnTo>
                    <a:pt x="248" y="36"/>
                  </a:lnTo>
                  <a:lnTo>
                    <a:pt x="248" y="36"/>
                  </a:lnTo>
                  <a:lnTo>
                    <a:pt x="248" y="36"/>
                  </a:lnTo>
                  <a:lnTo>
                    <a:pt x="248" y="36"/>
                  </a:lnTo>
                  <a:lnTo>
                    <a:pt x="248" y="36"/>
                  </a:lnTo>
                  <a:lnTo>
                    <a:pt x="248" y="36"/>
                  </a:lnTo>
                  <a:lnTo>
                    <a:pt x="248" y="36"/>
                  </a:lnTo>
                  <a:lnTo>
                    <a:pt x="246" y="36"/>
                  </a:lnTo>
                  <a:lnTo>
                    <a:pt x="246" y="38"/>
                  </a:lnTo>
                  <a:lnTo>
                    <a:pt x="248" y="40"/>
                  </a:lnTo>
                  <a:lnTo>
                    <a:pt x="248" y="40"/>
                  </a:lnTo>
                  <a:close/>
                  <a:moveTo>
                    <a:pt x="255" y="31"/>
                  </a:moveTo>
                  <a:lnTo>
                    <a:pt x="253" y="33"/>
                  </a:lnTo>
                  <a:lnTo>
                    <a:pt x="253" y="36"/>
                  </a:lnTo>
                  <a:lnTo>
                    <a:pt x="255" y="36"/>
                  </a:lnTo>
                  <a:lnTo>
                    <a:pt x="258" y="36"/>
                  </a:lnTo>
                  <a:lnTo>
                    <a:pt x="258" y="33"/>
                  </a:lnTo>
                  <a:lnTo>
                    <a:pt x="258" y="33"/>
                  </a:lnTo>
                  <a:lnTo>
                    <a:pt x="255" y="31"/>
                  </a:lnTo>
                  <a:lnTo>
                    <a:pt x="255" y="31"/>
                  </a:lnTo>
                  <a:close/>
                  <a:moveTo>
                    <a:pt x="251" y="10"/>
                  </a:moveTo>
                  <a:lnTo>
                    <a:pt x="253" y="12"/>
                  </a:lnTo>
                  <a:lnTo>
                    <a:pt x="253" y="12"/>
                  </a:lnTo>
                  <a:lnTo>
                    <a:pt x="253" y="12"/>
                  </a:lnTo>
                  <a:lnTo>
                    <a:pt x="253" y="12"/>
                  </a:lnTo>
                  <a:lnTo>
                    <a:pt x="255" y="12"/>
                  </a:lnTo>
                  <a:lnTo>
                    <a:pt x="255" y="12"/>
                  </a:lnTo>
                  <a:lnTo>
                    <a:pt x="255" y="12"/>
                  </a:lnTo>
                  <a:lnTo>
                    <a:pt x="255" y="14"/>
                  </a:lnTo>
                  <a:lnTo>
                    <a:pt x="258" y="10"/>
                  </a:lnTo>
                  <a:lnTo>
                    <a:pt x="258" y="10"/>
                  </a:lnTo>
                  <a:lnTo>
                    <a:pt x="260" y="10"/>
                  </a:lnTo>
                  <a:lnTo>
                    <a:pt x="258" y="7"/>
                  </a:lnTo>
                  <a:lnTo>
                    <a:pt x="258" y="7"/>
                  </a:lnTo>
                  <a:lnTo>
                    <a:pt x="258" y="7"/>
                  </a:lnTo>
                  <a:lnTo>
                    <a:pt x="255" y="7"/>
                  </a:lnTo>
                  <a:lnTo>
                    <a:pt x="253" y="7"/>
                  </a:lnTo>
                  <a:lnTo>
                    <a:pt x="253" y="7"/>
                  </a:lnTo>
                  <a:lnTo>
                    <a:pt x="253" y="7"/>
                  </a:lnTo>
                  <a:lnTo>
                    <a:pt x="253" y="7"/>
                  </a:lnTo>
                  <a:lnTo>
                    <a:pt x="253" y="10"/>
                  </a:lnTo>
                  <a:lnTo>
                    <a:pt x="253" y="10"/>
                  </a:lnTo>
                  <a:lnTo>
                    <a:pt x="251" y="10"/>
                  </a:lnTo>
                  <a:lnTo>
                    <a:pt x="251" y="10"/>
                  </a:lnTo>
                  <a:close/>
                  <a:moveTo>
                    <a:pt x="248" y="7"/>
                  </a:moveTo>
                  <a:lnTo>
                    <a:pt x="248" y="7"/>
                  </a:lnTo>
                  <a:lnTo>
                    <a:pt x="248" y="7"/>
                  </a:lnTo>
                  <a:lnTo>
                    <a:pt x="248" y="10"/>
                  </a:lnTo>
                  <a:lnTo>
                    <a:pt x="251" y="10"/>
                  </a:lnTo>
                  <a:lnTo>
                    <a:pt x="251" y="10"/>
                  </a:lnTo>
                  <a:lnTo>
                    <a:pt x="251" y="7"/>
                  </a:lnTo>
                  <a:lnTo>
                    <a:pt x="251" y="7"/>
                  </a:lnTo>
                  <a:lnTo>
                    <a:pt x="251" y="7"/>
                  </a:lnTo>
                  <a:lnTo>
                    <a:pt x="253" y="5"/>
                  </a:lnTo>
                  <a:lnTo>
                    <a:pt x="253" y="3"/>
                  </a:lnTo>
                  <a:lnTo>
                    <a:pt x="251" y="3"/>
                  </a:lnTo>
                  <a:lnTo>
                    <a:pt x="251" y="3"/>
                  </a:lnTo>
                  <a:lnTo>
                    <a:pt x="251" y="0"/>
                  </a:lnTo>
                  <a:lnTo>
                    <a:pt x="248" y="0"/>
                  </a:lnTo>
                  <a:lnTo>
                    <a:pt x="246" y="5"/>
                  </a:lnTo>
                  <a:lnTo>
                    <a:pt x="246" y="5"/>
                  </a:lnTo>
                  <a:lnTo>
                    <a:pt x="248" y="7"/>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6" name="Freeform 18"/>
            <p:cNvSpPr>
              <a:spLocks noEditPoints="1"/>
            </p:cNvSpPr>
            <p:nvPr/>
          </p:nvSpPr>
          <p:spPr bwMode="auto">
            <a:xfrm>
              <a:off x="7185328" y="1995095"/>
              <a:ext cx="830390" cy="1543652"/>
            </a:xfrm>
            <a:custGeom>
              <a:avLst/>
              <a:gdLst>
                <a:gd name="T0" fmla="*/ 428 w 475"/>
                <a:gd name="T1" fmla="*/ 284 h 883"/>
                <a:gd name="T2" fmla="*/ 426 w 475"/>
                <a:gd name="T3" fmla="*/ 279 h 883"/>
                <a:gd name="T4" fmla="*/ 418 w 475"/>
                <a:gd name="T5" fmla="*/ 272 h 883"/>
                <a:gd name="T6" fmla="*/ 49 w 475"/>
                <a:gd name="T7" fmla="*/ 225 h 883"/>
                <a:gd name="T8" fmla="*/ 388 w 475"/>
                <a:gd name="T9" fmla="*/ 158 h 883"/>
                <a:gd name="T10" fmla="*/ 426 w 475"/>
                <a:gd name="T11" fmla="*/ 191 h 883"/>
                <a:gd name="T12" fmla="*/ 418 w 475"/>
                <a:gd name="T13" fmla="*/ 180 h 883"/>
                <a:gd name="T14" fmla="*/ 416 w 475"/>
                <a:gd name="T15" fmla="*/ 165 h 883"/>
                <a:gd name="T16" fmla="*/ 411 w 475"/>
                <a:gd name="T17" fmla="*/ 165 h 883"/>
                <a:gd name="T18" fmla="*/ 402 w 475"/>
                <a:gd name="T19" fmla="*/ 189 h 883"/>
                <a:gd name="T20" fmla="*/ 423 w 475"/>
                <a:gd name="T21" fmla="*/ 66 h 883"/>
                <a:gd name="T22" fmla="*/ 395 w 475"/>
                <a:gd name="T23" fmla="*/ 64 h 883"/>
                <a:gd name="T24" fmla="*/ 407 w 475"/>
                <a:gd name="T25" fmla="*/ 52 h 883"/>
                <a:gd name="T26" fmla="*/ 203 w 475"/>
                <a:gd name="T27" fmla="*/ 40 h 883"/>
                <a:gd name="T28" fmla="*/ 404 w 475"/>
                <a:gd name="T29" fmla="*/ 30 h 883"/>
                <a:gd name="T30" fmla="*/ 248 w 475"/>
                <a:gd name="T31" fmla="*/ 33 h 883"/>
                <a:gd name="T32" fmla="*/ 94 w 475"/>
                <a:gd name="T33" fmla="*/ 28 h 883"/>
                <a:gd name="T34" fmla="*/ 94 w 475"/>
                <a:gd name="T35" fmla="*/ 21 h 883"/>
                <a:gd name="T36" fmla="*/ 139 w 475"/>
                <a:gd name="T37" fmla="*/ 45 h 883"/>
                <a:gd name="T38" fmla="*/ 142 w 475"/>
                <a:gd name="T39" fmla="*/ 16 h 883"/>
                <a:gd name="T40" fmla="*/ 123 w 475"/>
                <a:gd name="T41" fmla="*/ 21 h 883"/>
                <a:gd name="T42" fmla="*/ 466 w 475"/>
                <a:gd name="T43" fmla="*/ 312 h 883"/>
                <a:gd name="T44" fmla="*/ 414 w 475"/>
                <a:gd name="T45" fmla="*/ 288 h 883"/>
                <a:gd name="T46" fmla="*/ 374 w 475"/>
                <a:gd name="T47" fmla="*/ 251 h 883"/>
                <a:gd name="T48" fmla="*/ 369 w 475"/>
                <a:gd name="T49" fmla="*/ 191 h 883"/>
                <a:gd name="T50" fmla="*/ 374 w 475"/>
                <a:gd name="T51" fmla="*/ 158 h 883"/>
                <a:gd name="T52" fmla="*/ 383 w 475"/>
                <a:gd name="T53" fmla="*/ 137 h 883"/>
                <a:gd name="T54" fmla="*/ 400 w 475"/>
                <a:gd name="T55" fmla="*/ 125 h 883"/>
                <a:gd name="T56" fmla="*/ 407 w 475"/>
                <a:gd name="T57" fmla="*/ 118 h 883"/>
                <a:gd name="T58" fmla="*/ 409 w 475"/>
                <a:gd name="T59" fmla="*/ 104 h 883"/>
                <a:gd name="T60" fmla="*/ 430 w 475"/>
                <a:gd name="T61" fmla="*/ 83 h 883"/>
                <a:gd name="T62" fmla="*/ 407 w 475"/>
                <a:gd name="T63" fmla="*/ 59 h 883"/>
                <a:gd name="T64" fmla="*/ 397 w 475"/>
                <a:gd name="T65" fmla="*/ 83 h 883"/>
                <a:gd name="T66" fmla="*/ 378 w 475"/>
                <a:gd name="T67" fmla="*/ 75 h 883"/>
                <a:gd name="T68" fmla="*/ 366 w 475"/>
                <a:gd name="T69" fmla="*/ 68 h 883"/>
                <a:gd name="T70" fmla="*/ 364 w 475"/>
                <a:gd name="T71" fmla="*/ 59 h 883"/>
                <a:gd name="T72" fmla="*/ 343 w 475"/>
                <a:gd name="T73" fmla="*/ 71 h 883"/>
                <a:gd name="T74" fmla="*/ 321 w 475"/>
                <a:gd name="T75" fmla="*/ 64 h 883"/>
                <a:gd name="T76" fmla="*/ 288 w 475"/>
                <a:gd name="T77" fmla="*/ 59 h 883"/>
                <a:gd name="T78" fmla="*/ 272 w 475"/>
                <a:gd name="T79" fmla="*/ 45 h 883"/>
                <a:gd name="T80" fmla="*/ 248 w 475"/>
                <a:gd name="T81" fmla="*/ 45 h 883"/>
                <a:gd name="T82" fmla="*/ 222 w 475"/>
                <a:gd name="T83" fmla="*/ 21 h 883"/>
                <a:gd name="T84" fmla="*/ 196 w 475"/>
                <a:gd name="T85" fmla="*/ 19 h 883"/>
                <a:gd name="T86" fmla="*/ 187 w 475"/>
                <a:gd name="T87" fmla="*/ 21 h 883"/>
                <a:gd name="T88" fmla="*/ 177 w 475"/>
                <a:gd name="T89" fmla="*/ 11 h 883"/>
                <a:gd name="T90" fmla="*/ 175 w 475"/>
                <a:gd name="T91" fmla="*/ 23 h 883"/>
                <a:gd name="T92" fmla="*/ 203 w 475"/>
                <a:gd name="T93" fmla="*/ 30 h 883"/>
                <a:gd name="T94" fmla="*/ 201 w 475"/>
                <a:gd name="T95" fmla="*/ 68 h 883"/>
                <a:gd name="T96" fmla="*/ 170 w 475"/>
                <a:gd name="T97" fmla="*/ 73 h 883"/>
                <a:gd name="T98" fmla="*/ 132 w 475"/>
                <a:gd name="T99" fmla="*/ 71 h 883"/>
                <a:gd name="T100" fmla="*/ 118 w 475"/>
                <a:gd name="T101" fmla="*/ 90 h 883"/>
                <a:gd name="T102" fmla="*/ 104 w 475"/>
                <a:gd name="T103" fmla="*/ 85 h 883"/>
                <a:gd name="T104" fmla="*/ 104 w 475"/>
                <a:gd name="T105" fmla="*/ 101 h 883"/>
                <a:gd name="T106" fmla="*/ 78 w 475"/>
                <a:gd name="T107" fmla="*/ 116 h 883"/>
                <a:gd name="T108" fmla="*/ 63 w 475"/>
                <a:gd name="T109" fmla="*/ 151 h 883"/>
                <a:gd name="T110" fmla="*/ 45 w 475"/>
                <a:gd name="T111" fmla="*/ 182 h 883"/>
                <a:gd name="T112" fmla="*/ 56 w 475"/>
                <a:gd name="T113" fmla="*/ 210 h 883"/>
                <a:gd name="T114" fmla="*/ 52 w 475"/>
                <a:gd name="T115" fmla="*/ 227 h 883"/>
                <a:gd name="T116" fmla="*/ 30 w 475"/>
                <a:gd name="T117" fmla="*/ 229 h 883"/>
                <a:gd name="T118" fmla="*/ 14 w 475"/>
                <a:gd name="T119" fmla="*/ 371 h 883"/>
                <a:gd name="T120" fmla="*/ 468 w 475"/>
                <a:gd name="T121" fmla="*/ 518 h 883"/>
                <a:gd name="T122" fmla="*/ 421 w 475"/>
                <a:gd name="T123" fmla="*/ 7 h 883"/>
                <a:gd name="T124" fmla="*/ 208 w 475"/>
                <a:gd name="T125" fmla="*/ 9 h 8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75" h="883">
                  <a:moveTo>
                    <a:pt x="409" y="281"/>
                  </a:moveTo>
                  <a:lnTo>
                    <a:pt x="409" y="281"/>
                  </a:lnTo>
                  <a:lnTo>
                    <a:pt x="409" y="281"/>
                  </a:lnTo>
                  <a:lnTo>
                    <a:pt x="409" y="281"/>
                  </a:lnTo>
                  <a:lnTo>
                    <a:pt x="411" y="279"/>
                  </a:lnTo>
                  <a:lnTo>
                    <a:pt x="411" y="279"/>
                  </a:lnTo>
                  <a:lnTo>
                    <a:pt x="411" y="277"/>
                  </a:lnTo>
                  <a:lnTo>
                    <a:pt x="411" y="277"/>
                  </a:lnTo>
                  <a:lnTo>
                    <a:pt x="411" y="277"/>
                  </a:lnTo>
                  <a:lnTo>
                    <a:pt x="411" y="277"/>
                  </a:lnTo>
                  <a:lnTo>
                    <a:pt x="409" y="274"/>
                  </a:lnTo>
                  <a:lnTo>
                    <a:pt x="409" y="277"/>
                  </a:lnTo>
                  <a:lnTo>
                    <a:pt x="409" y="277"/>
                  </a:lnTo>
                  <a:lnTo>
                    <a:pt x="407" y="277"/>
                  </a:lnTo>
                  <a:lnTo>
                    <a:pt x="407" y="279"/>
                  </a:lnTo>
                  <a:lnTo>
                    <a:pt x="407" y="279"/>
                  </a:lnTo>
                  <a:lnTo>
                    <a:pt x="409" y="281"/>
                  </a:lnTo>
                  <a:close/>
                  <a:moveTo>
                    <a:pt x="416" y="277"/>
                  </a:moveTo>
                  <a:lnTo>
                    <a:pt x="416" y="277"/>
                  </a:lnTo>
                  <a:lnTo>
                    <a:pt x="418" y="277"/>
                  </a:lnTo>
                  <a:lnTo>
                    <a:pt x="418" y="277"/>
                  </a:lnTo>
                  <a:lnTo>
                    <a:pt x="418" y="277"/>
                  </a:lnTo>
                  <a:lnTo>
                    <a:pt x="418" y="277"/>
                  </a:lnTo>
                  <a:lnTo>
                    <a:pt x="418" y="274"/>
                  </a:lnTo>
                  <a:lnTo>
                    <a:pt x="416" y="274"/>
                  </a:lnTo>
                  <a:lnTo>
                    <a:pt x="416" y="274"/>
                  </a:lnTo>
                  <a:lnTo>
                    <a:pt x="414" y="274"/>
                  </a:lnTo>
                  <a:lnTo>
                    <a:pt x="414" y="274"/>
                  </a:lnTo>
                  <a:lnTo>
                    <a:pt x="414" y="277"/>
                  </a:lnTo>
                  <a:lnTo>
                    <a:pt x="414" y="277"/>
                  </a:lnTo>
                  <a:lnTo>
                    <a:pt x="414" y="279"/>
                  </a:lnTo>
                  <a:lnTo>
                    <a:pt x="414" y="279"/>
                  </a:lnTo>
                  <a:lnTo>
                    <a:pt x="414" y="281"/>
                  </a:lnTo>
                  <a:lnTo>
                    <a:pt x="414" y="279"/>
                  </a:lnTo>
                  <a:lnTo>
                    <a:pt x="416" y="279"/>
                  </a:lnTo>
                  <a:lnTo>
                    <a:pt x="416" y="279"/>
                  </a:lnTo>
                  <a:lnTo>
                    <a:pt x="416" y="279"/>
                  </a:lnTo>
                  <a:lnTo>
                    <a:pt x="416" y="279"/>
                  </a:lnTo>
                  <a:lnTo>
                    <a:pt x="416" y="279"/>
                  </a:lnTo>
                  <a:lnTo>
                    <a:pt x="416" y="277"/>
                  </a:lnTo>
                  <a:lnTo>
                    <a:pt x="416" y="277"/>
                  </a:lnTo>
                  <a:lnTo>
                    <a:pt x="416" y="277"/>
                  </a:lnTo>
                  <a:lnTo>
                    <a:pt x="416" y="277"/>
                  </a:lnTo>
                  <a:lnTo>
                    <a:pt x="416" y="277"/>
                  </a:lnTo>
                  <a:close/>
                  <a:moveTo>
                    <a:pt x="426" y="281"/>
                  </a:moveTo>
                  <a:lnTo>
                    <a:pt x="428" y="281"/>
                  </a:lnTo>
                  <a:lnTo>
                    <a:pt x="428" y="284"/>
                  </a:lnTo>
                  <a:lnTo>
                    <a:pt x="428" y="284"/>
                  </a:lnTo>
                  <a:lnTo>
                    <a:pt x="428" y="284"/>
                  </a:lnTo>
                  <a:lnTo>
                    <a:pt x="428" y="284"/>
                  </a:lnTo>
                  <a:lnTo>
                    <a:pt x="428" y="284"/>
                  </a:lnTo>
                  <a:lnTo>
                    <a:pt x="428" y="286"/>
                  </a:lnTo>
                  <a:lnTo>
                    <a:pt x="430" y="286"/>
                  </a:lnTo>
                  <a:lnTo>
                    <a:pt x="430" y="284"/>
                  </a:lnTo>
                  <a:lnTo>
                    <a:pt x="433" y="284"/>
                  </a:lnTo>
                  <a:lnTo>
                    <a:pt x="433" y="281"/>
                  </a:lnTo>
                  <a:lnTo>
                    <a:pt x="433" y="281"/>
                  </a:lnTo>
                  <a:lnTo>
                    <a:pt x="430" y="281"/>
                  </a:lnTo>
                  <a:lnTo>
                    <a:pt x="430" y="281"/>
                  </a:lnTo>
                  <a:lnTo>
                    <a:pt x="430" y="281"/>
                  </a:lnTo>
                  <a:lnTo>
                    <a:pt x="430" y="279"/>
                  </a:lnTo>
                  <a:lnTo>
                    <a:pt x="430" y="279"/>
                  </a:lnTo>
                  <a:lnTo>
                    <a:pt x="430" y="277"/>
                  </a:lnTo>
                  <a:lnTo>
                    <a:pt x="430" y="274"/>
                  </a:lnTo>
                  <a:lnTo>
                    <a:pt x="430" y="274"/>
                  </a:lnTo>
                  <a:lnTo>
                    <a:pt x="430" y="274"/>
                  </a:lnTo>
                  <a:lnTo>
                    <a:pt x="430" y="274"/>
                  </a:lnTo>
                  <a:lnTo>
                    <a:pt x="430" y="274"/>
                  </a:lnTo>
                  <a:lnTo>
                    <a:pt x="428" y="274"/>
                  </a:lnTo>
                  <a:lnTo>
                    <a:pt x="428" y="272"/>
                  </a:lnTo>
                  <a:lnTo>
                    <a:pt x="428" y="272"/>
                  </a:lnTo>
                  <a:lnTo>
                    <a:pt x="428" y="272"/>
                  </a:lnTo>
                  <a:lnTo>
                    <a:pt x="428" y="272"/>
                  </a:lnTo>
                  <a:lnTo>
                    <a:pt x="428" y="272"/>
                  </a:lnTo>
                  <a:lnTo>
                    <a:pt x="426" y="274"/>
                  </a:lnTo>
                  <a:lnTo>
                    <a:pt x="426" y="274"/>
                  </a:lnTo>
                  <a:lnTo>
                    <a:pt x="426" y="274"/>
                  </a:lnTo>
                  <a:lnTo>
                    <a:pt x="426" y="274"/>
                  </a:lnTo>
                  <a:lnTo>
                    <a:pt x="426" y="274"/>
                  </a:lnTo>
                  <a:lnTo>
                    <a:pt x="426" y="274"/>
                  </a:lnTo>
                  <a:lnTo>
                    <a:pt x="426" y="274"/>
                  </a:lnTo>
                  <a:lnTo>
                    <a:pt x="423" y="277"/>
                  </a:lnTo>
                  <a:lnTo>
                    <a:pt x="423" y="277"/>
                  </a:lnTo>
                  <a:lnTo>
                    <a:pt x="423" y="277"/>
                  </a:lnTo>
                  <a:lnTo>
                    <a:pt x="423" y="279"/>
                  </a:lnTo>
                  <a:lnTo>
                    <a:pt x="423" y="279"/>
                  </a:lnTo>
                  <a:lnTo>
                    <a:pt x="423" y="279"/>
                  </a:lnTo>
                  <a:lnTo>
                    <a:pt x="423" y="279"/>
                  </a:lnTo>
                  <a:lnTo>
                    <a:pt x="426" y="279"/>
                  </a:lnTo>
                  <a:lnTo>
                    <a:pt x="426" y="279"/>
                  </a:lnTo>
                  <a:lnTo>
                    <a:pt x="426" y="279"/>
                  </a:lnTo>
                  <a:lnTo>
                    <a:pt x="426" y="279"/>
                  </a:lnTo>
                  <a:lnTo>
                    <a:pt x="426" y="279"/>
                  </a:lnTo>
                  <a:lnTo>
                    <a:pt x="426" y="279"/>
                  </a:lnTo>
                  <a:lnTo>
                    <a:pt x="426" y="279"/>
                  </a:lnTo>
                  <a:lnTo>
                    <a:pt x="426" y="281"/>
                  </a:lnTo>
                  <a:close/>
                  <a:moveTo>
                    <a:pt x="402" y="274"/>
                  </a:moveTo>
                  <a:lnTo>
                    <a:pt x="402" y="274"/>
                  </a:lnTo>
                  <a:lnTo>
                    <a:pt x="402" y="274"/>
                  </a:lnTo>
                  <a:lnTo>
                    <a:pt x="402" y="274"/>
                  </a:lnTo>
                  <a:lnTo>
                    <a:pt x="404" y="274"/>
                  </a:lnTo>
                  <a:lnTo>
                    <a:pt x="404" y="274"/>
                  </a:lnTo>
                  <a:lnTo>
                    <a:pt x="404" y="274"/>
                  </a:lnTo>
                  <a:lnTo>
                    <a:pt x="404" y="274"/>
                  </a:lnTo>
                  <a:lnTo>
                    <a:pt x="404" y="274"/>
                  </a:lnTo>
                  <a:lnTo>
                    <a:pt x="407" y="274"/>
                  </a:lnTo>
                  <a:lnTo>
                    <a:pt x="407" y="272"/>
                  </a:lnTo>
                  <a:lnTo>
                    <a:pt x="407" y="270"/>
                  </a:lnTo>
                  <a:lnTo>
                    <a:pt x="407" y="267"/>
                  </a:lnTo>
                  <a:lnTo>
                    <a:pt x="407" y="267"/>
                  </a:lnTo>
                  <a:lnTo>
                    <a:pt x="407" y="267"/>
                  </a:lnTo>
                  <a:lnTo>
                    <a:pt x="404" y="267"/>
                  </a:lnTo>
                  <a:lnTo>
                    <a:pt x="404" y="267"/>
                  </a:lnTo>
                  <a:lnTo>
                    <a:pt x="402" y="267"/>
                  </a:lnTo>
                  <a:lnTo>
                    <a:pt x="402" y="267"/>
                  </a:lnTo>
                  <a:lnTo>
                    <a:pt x="402" y="270"/>
                  </a:lnTo>
                  <a:lnTo>
                    <a:pt x="402" y="270"/>
                  </a:lnTo>
                  <a:lnTo>
                    <a:pt x="402" y="270"/>
                  </a:lnTo>
                  <a:lnTo>
                    <a:pt x="402" y="270"/>
                  </a:lnTo>
                  <a:lnTo>
                    <a:pt x="402" y="272"/>
                  </a:lnTo>
                  <a:lnTo>
                    <a:pt x="402" y="272"/>
                  </a:lnTo>
                  <a:lnTo>
                    <a:pt x="402" y="272"/>
                  </a:lnTo>
                  <a:lnTo>
                    <a:pt x="402" y="272"/>
                  </a:lnTo>
                  <a:lnTo>
                    <a:pt x="402" y="274"/>
                  </a:lnTo>
                  <a:close/>
                  <a:moveTo>
                    <a:pt x="421" y="272"/>
                  </a:moveTo>
                  <a:lnTo>
                    <a:pt x="421" y="272"/>
                  </a:lnTo>
                  <a:lnTo>
                    <a:pt x="421" y="267"/>
                  </a:lnTo>
                  <a:lnTo>
                    <a:pt x="421" y="267"/>
                  </a:lnTo>
                  <a:lnTo>
                    <a:pt x="421" y="265"/>
                  </a:lnTo>
                  <a:lnTo>
                    <a:pt x="421" y="267"/>
                  </a:lnTo>
                  <a:lnTo>
                    <a:pt x="421" y="267"/>
                  </a:lnTo>
                  <a:lnTo>
                    <a:pt x="418" y="267"/>
                  </a:lnTo>
                  <a:lnTo>
                    <a:pt x="418" y="270"/>
                  </a:lnTo>
                  <a:lnTo>
                    <a:pt x="418" y="270"/>
                  </a:lnTo>
                  <a:lnTo>
                    <a:pt x="421" y="270"/>
                  </a:lnTo>
                  <a:lnTo>
                    <a:pt x="421" y="270"/>
                  </a:lnTo>
                  <a:lnTo>
                    <a:pt x="421" y="270"/>
                  </a:lnTo>
                  <a:lnTo>
                    <a:pt x="418" y="270"/>
                  </a:lnTo>
                  <a:lnTo>
                    <a:pt x="418" y="272"/>
                  </a:lnTo>
                  <a:lnTo>
                    <a:pt x="418" y="272"/>
                  </a:lnTo>
                  <a:lnTo>
                    <a:pt x="418" y="272"/>
                  </a:lnTo>
                  <a:lnTo>
                    <a:pt x="418" y="272"/>
                  </a:lnTo>
                  <a:lnTo>
                    <a:pt x="418" y="272"/>
                  </a:lnTo>
                  <a:lnTo>
                    <a:pt x="418" y="272"/>
                  </a:lnTo>
                  <a:lnTo>
                    <a:pt x="418" y="272"/>
                  </a:lnTo>
                  <a:lnTo>
                    <a:pt x="418" y="272"/>
                  </a:lnTo>
                  <a:lnTo>
                    <a:pt x="418" y="272"/>
                  </a:lnTo>
                  <a:lnTo>
                    <a:pt x="418" y="274"/>
                  </a:lnTo>
                  <a:lnTo>
                    <a:pt x="418" y="274"/>
                  </a:lnTo>
                  <a:lnTo>
                    <a:pt x="418" y="274"/>
                  </a:lnTo>
                  <a:lnTo>
                    <a:pt x="421" y="272"/>
                  </a:lnTo>
                  <a:lnTo>
                    <a:pt x="421" y="272"/>
                  </a:lnTo>
                  <a:lnTo>
                    <a:pt x="421" y="272"/>
                  </a:lnTo>
                  <a:lnTo>
                    <a:pt x="421" y="272"/>
                  </a:lnTo>
                  <a:lnTo>
                    <a:pt x="421" y="272"/>
                  </a:lnTo>
                  <a:lnTo>
                    <a:pt x="421" y="272"/>
                  </a:lnTo>
                  <a:close/>
                  <a:moveTo>
                    <a:pt x="362" y="229"/>
                  </a:moveTo>
                  <a:lnTo>
                    <a:pt x="362" y="229"/>
                  </a:lnTo>
                  <a:lnTo>
                    <a:pt x="362" y="232"/>
                  </a:lnTo>
                  <a:lnTo>
                    <a:pt x="362" y="232"/>
                  </a:lnTo>
                  <a:lnTo>
                    <a:pt x="362" y="232"/>
                  </a:lnTo>
                  <a:lnTo>
                    <a:pt x="364" y="229"/>
                  </a:lnTo>
                  <a:lnTo>
                    <a:pt x="364" y="229"/>
                  </a:lnTo>
                  <a:lnTo>
                    <a:pt x="364" y="232"/>
                  </a:lnTo>
                  <a:lnTo>
                    <a:pt x="364" y="229"/>
                  </a:lnTo>
                  <a:lnTo>
                    <a:pt x="366" y="229"/>
                  </a:lnTo>
                  <a:lnTo>
                    <a:pt x="364" y="227"/>
                  </a:lnTo>
                  <a:lnTo>
                    <a:pt x="364" y="227"/>
                  </a:lnTo>
                  <a:lnTo>
                    <a:pt x="364" y="227"/>
                  </a:lnTo>
                  <a:lnTo>
                    <a:pt x="364" y="227"/>
                  </a:lnTo>
                  <a:lnTo>
                    <a:pt x="362" y="227"/>
                  </a:lnTo>
                  <a:lnTo>
                    <a:pt x="362" y="227"/>
                  </a:lnTo>
                  <a:lnTo>
                    <a:pt x="362" y="227"/>
                  </a:lnTo>
                  <a:lnTo>
                    <a:pt x="364" y="229"/>
                  </a:lnTo>
                  <a:lnTo>
                    <a:pt x="364" y="229"/>
                  </a:lnTo>
                  <a:lnTo>
                    <a:pt x="362" y="229"/>
                  </a:lnTo>
                  <a:lnTo>
                    <a:pt x="362" y="229"/>
                  </a:lnTo>
                  <a:close/>
                  <a:moveTo>
                    <a:pt x="49" y="227"/>
                  </a:moveTo>
                  <a:lnTo>
                    <a:pt x="49" y="229"/>
                  </a:lnTo>
                  <a:lnTo>
                    <a:pt x="49" y="229"/>
                  </a:lnTo>
                  <a:lnTo>
                    <a:pt x="52" y="229"/>
                  </a:lnTo>
                  <a:lnTo>
                    <a:pt x="52" y="227"/>
                  </a:lnTo>
                  <a:lnTo>
                    <a:pt x="52" y="227"/>
                  </a:lnTo>
                  <a:lnTo>
                    <a:pt x="49" y="227"/>
                  </a:lnTo>
                  <a:lnTo>
                    <a:pt x="49" y="227"/>
                  </a:lnTo>
                  <a:lnTo>
                    <a:pt x="49" y="225"/>
                  </a:lnTo>
                  <a:lnTo>
                    <a:pt x="49" y="225"/>
                  </a:lnTo>
                  <a:lnTo>
                    <a:pt x="49" y="225"/>
                  </a:lnTo>
                  <a:lnTo>
                    <a:pt x="49" y="225"/>
                  </a:lnTo>
                  <a:lnTo>
                    <a:pt x="49" y="227"/>
                  </a:lnTo>
                  <a:lnTo>
                    <a:pt x="49" y="227"/>
                  </a:lnTo>
                  <a:lnTo>
                    <a:pt x="49" y="227"/>
                  </a:lnTo>
                  <a:close/>
                  <a:moveTo>
                    <a:pt x="45" y="225"/>
                  </a:moveTo>
                  <a:lnTo>
                    <a:pt x="45" y="225"/>
                  </a:lnTo>
                  <a:lnTo>
                    <a:pt x="45" y="225"/>
                  </a:lnTo>
                  <a:lnTo>
                    <a:pt x="45" y="225"/>
                  </a:lnTo>
                  <a:lnTo>
                    <a:pt x="45" y="225"/>
                  </a:lnTo>
                  <a:lnTo>
                    <a:pt x="45" y="225"/>
                  </a:lnTo>
                  <a:lnTo>
                    <a:pt x="45" y="227"/>
                  </a:lnTo>
                  <a:lnTo>
                    <a:pt x="45" y="227"/>
                  </a:lnTo>
                  <a:lnTo>
                    <a:pt x="47" y="232"/>
                  </a:lnTo>
                  <a:lnTo>
                    <a:pt x="47" y="232"/>
                  </a:lnTo>
                  <a:lnTo>
                    <a:pt x="47" y="232"/>
                  </a:lnTo>
                  <a:lnTo>
                    <a:pt x="49" y="234"/>
                  </a:lnTo>
                  <a:lnTo>
                    <a:pt x="49" y="234"/>
                  </a:lnTo>
                  <a:lnTo>
                    <a:pt x="49" y="234"/>
                  </a:lnTo>
                  <a:lnTo>
                    <a:pt x="49" y="232"/>
                  </a:lnTo>
                  <a:lnTo>
                    <a:pt x="49" y="229"/>
                  </a:lnTo>
                  <a:lnTo>
                    <a:pt x="47" y="229"/>
                  </a:lnTo>
                  <a:lnTo>
                    <a:pt x="45" y="225"/>
                  </a:lnTo>
                  <a:close/>
                  <a:moveTo>
                    <a:pt x="421" y="165"/>
                  </a:moveTo>
                  <a:lnTo>
                    <a:pt x="421" y="165"/>
                  </a:lnTo>
                  <a:lnTo>
                    <a:pt x="421" y="165"/>
                  </a:lnTo>
                  <a:lnTo>
                    <a:pt x="421" y="168"/>
                  </a:lnTo>
                  <a:lnTo>
                    <a:pt x="421" y="168"/>
                  </a:lnTo>
                  <a:lnTo>
                    <a:pt x="421" y="168"/>
                  </a:lnTo>
                  <a:lnTo>
                    <a:pt x="421" y="165"/>
                  </a:lnTo>
                  <a:lnTo>
                    <a:pt x="421" y="165"/>
                  </a:lnTo>
                  <a:close/>
                  <a:moveTo>
                    <a:pt x="392" y="163"/>
                  </a:moveTo>
                  <a:lnTo>
                    <a:pt x="392" y="163"/>
                  </a:lnTo>
                  <a:lnTo>
                    <a:pt x="395" y="163"/>
                  </a:lnTo>
                  <a:lnTo>
                    <a:pt x="395" y="161"/>
                  </a:lnTo>
                  <a:lnTo>
                    <a:pt x="395" y="161"/>
                  </a:lnTo>
                  <a:lnTo>
                    <a:pt x="395" y="161"/>
                  </a:lnTo>
                  <a:lnTo>
                    <a:pt x="395" y="161"/>
                  </a:lnTo>
                  <a:lnTo>
                    <a:pt x="395" y="161"/>
                  </a:lnTo>
                  <a:lnTo>
                    <a:pt x="392" y="161"/>
                  </a:lnTo>
                  <a:lnTo>
                    <a:pt x="392" y="161"/>
                  </a:lnTo>
                  <a:lnTo>
                    <a:pt x="392" y="158"/>
                  </a:lnTo>
                  <a:lnTo>
                    <a:pt x="392" y="158"/>
                  </a:lnTo>
                  <a:lnTo>
                    <a:pt x="392" y="158"/>
                  </a:lnTo>
                  <a:lnTo>
                    <a:pt x="390" y="158"/>
                  </a:lnTo>
                  <a:lnTo>
                    <a:pt x="390" y="158"/>
                  </a:lnTo>
                  <a:lnTo>
                    <a:pt x="390" y="158"/>
                  </a:lnTo>
                  <a:lnTo>
                    <a:pt x="388" y="158"/>
                  </a:lnTo>
                  <a:lnTo>
                    <a:pt x="388" y="161"/>
                  </a:lnTo>
                  <a:lnTo>
                    <a:pt x="388" y="161"/>
                  </a:lnTo>
                  <a:lnTo>
                    <a:pt x="388" y="163"/>
                  </a:lnTo>
                  <a:lnTo>
                    <a:pt x="388" y="163"/>
                  </a:lnTo>
                  <a:lnTo>
                    <a:pt x="385" y="161"/>
                  </a:lnTo>
                  <a:lnTo>
                    <a:pt x="385" y="168"/>
                  </a:lnTo>
                  <a:lnTo>
                    <a:pt x="385" y="168"/>
                  </a:lnTo>
                  <a:lnTo>
                    <a:pt x="388" y="168"/>
                  </a:lnTo>
                  <a:lnTo>
                    <a:pt x="388" y="168"/>
                  </a:lnTo>
                  <a:lnTo>
                    <a:pt x="388" y="165"/>
                  </a:lnTo>
                  <a:lnTo>
                    <a:pt x="388" y="165"/>
                  </a:lnTo>
                  <a:lnTo>
                    <a:pt x="388" y="163"/>
                  </a:lnTo>
                  <a:lnTo>
                    <a:pt x="388" y="165"/>
                  </a:lnTo>
                  <a:lnTo>
                    <a:pt x="390" y="168"/>
                  </a:lnTo>
                  <a:lnTo>
                    <a:pt x="390" y="168"/>
                  </a:lnTo>
                  <a:lnTo>
                    <a:pt x="390" y="168"/>
                  </a:lnTo>
                  <a:lnTo>
                    <a:pt x="390" y="168"/>
                  </a:lnTo>
                  <a:lnTo>
                    <a:pt x="390" y="168"/>
                  </a:lnTo>
                  <a:lnTo>
                    <a:pt x="390" y="168"/>
                  </a:lnTo>
                  <a:lnTo>
                    <a:pt x="390" y="170"/>
                  </a:lnTo>
                  <a:lnTo>
                    <a:pt x="390" y="170"/>
                  </a:lnTo>
                  <a:lnTo>
                    <a:pt x="390" y="170"/>
                  </a:lnTo>
                  <a:lnTo>
                    <a:pt x="390" y="168"/>
                  </a:lnTo>
                  <a:lnTo>
                    <a:pt x="392" y="168"/>
                  </a:lnTo>
                  <a:lnTo>
                    <a:pt x="392" y="168"/>
                  </a:lnTo>
                  <a:lnTo>
                    <a:pt x="392" y="165"/>
                  </a:lnTo>
                  <a:lnTo>
                    <a:pt x="392" y="165"/>
                  </a:lnTo>
                  <a:lnTo>
                    <a:pt x="392" y="165"/>
                  </a:lnTo>
                  <a:lnTo>
                    <a:pt x="392" y="165"/>
                  </a:lnTo>
                  <a:lnTo>
                    <a:pt x="392" y="163"/>
                  </a:lnTo>
                  <a:lnTo>
                    <a:pt x="392" y="163"/>
                  </a:lnTo>
                  <a:lnTo>
                    <a:pt x="392" y="163"/>
                  </a:lnTo>
                  <a:lnTo>
                    <a:pt x="392" y="163"/>
                  </a:lnTo>
                  <a:lnTo>
                    <a:pt x="392" y="163"/>
                  </a:lnTo>
                  <a:close/>
                  <a:moveTo>
                    <a:pt x="423" y="194"/>
                  </a:moveTo>
                  <a:lnTo>
                    <a:pt x="426" y="196"/>
                  </a:lnTo>
                  <a:lnTo>
                    <a:pt x="426" y="194"/>
                  </a:lnTo>
                  <a:lnTo>
                    <a:pt x="426" y="194"/>
                  </a:lnTo>
                  <a:lnTo>
                    <a:pt x="426" y="194"/>
                  </a:lnTo>
                  <a:lnTo>
                    <a:pt x="426" y="194"/>
                  </a:lnTo>
                  <a:lnTo>
                    <a:pt x="426" y="194"/>
                  </a:lnTo>
                  <a:lnTo>
                    <a:pt x="426" y="194"/>
                  </a:lnTo>
                  <a:lnTo>
                    <a:pt x="426" y="194"/>
                  </a:lnTo>
                  <a:lnTo>
                    <a:pt x="428" y="194"/>
                  </a:lnTo>
                  <a:lnTo>
                    <a:pt x="426" y="194"/>
                  </a:lnTo>
                  <a:lnTo>
                    <a:pt x="426" y="191"/>
                  </a:lnTo>
                  <a:lnTo>
                    <a:pt x="426" y="191"/>
                  </a:lnTo>
                  <a:lnTo>
                    <a:pt x="428" y="191"/>
                  </a:lnTo>
                  <a:lnTo>
                    <a:pt x="428" y="191"/>
                  </a:lnTo>
                  <a:lnTo>
                    <a:pt x="428" y="191"/>
                  </a:lnTo>
                  <a:lnTo>
                    <a:pt x="428" y="191"/>
                  </a:lnTo>
                  <a:lnTo>
                    <a:pt x="428" y="189"/>
                  </a:lnTo>
                  <a:lnTo>
                    <a:pt x="428" y="189"/>
                  </a:lnTo>
                  <a:lnTo>
                    <a:pt x="426" y="189"/>
                  </a:lnTo>
                  <a:lnTo>
                    <a:pt x="426" y="189"/>
                  </a:lnTo>
                  <a:lnTo>
                    <a:pt x="426" y="189"/>
                  </a:lnTo>
                  <a:lnTo>
                    <a:pt x="428" y="189"/>
                  </a:lnTo>
                  <a:lnTo>
                    <a:pt x="428" y="189"/>
                  </a:lnTo>
                  <a:lnTo>
                    <a:pt x="428" y="189"/>
                  </a:lnTo>
                  <a:lnTo>
                    <a:pt x="428" y="187"/>
                  </a:lnTo>
                  <a:lnTo>
                    <a:pt x="428" y="187"/>
                  </a:lnTo>
                  <a:lnTo>
                    <a:pt x="428" y="187"/>
                  </a:lnTo>
                  <a:lnTo>
                    <a:pt x="428" y="187"/>
                  </a:lnTo>
                  <a:lnTo>
                    <a:pt x="428" y="187"/>
                  </a:lnTo>
                  <a:lnTo>
                    <a:pt x="426" y="187"/>
                  </a:lnTo>
                  <a:lnTo>
                    <a:pt x="426" y="187"/>
                  </a:lnTo>
                  <a:lnTo>
                    <a:pt x="426" y="187"/>
                  </a:lnTo>
                  <a:lnTo>
                    <a:pt x="426" y="187"/>
                  </a:lnTo>
                  <a:lnTo>
                    <a:pt x="426" y="189"/>
                  </a:lnTo>
                  <a:lnTo>
                    <a:pt x="426" y="189"/>
                  </a:lnTo>
                  <a:lnTo>
                    <a:pt x="423" y="189"/>
                  </a:lnTo>
                  <a:lnTo>
                    <a:pt x="423" y="189"/>
                  </a:lnTo>
                  <a:lnTo>
                    <a:pt x="423" y="189"/>
                  </a:lnTo>
                  <a:lnTo>
                    <a:pt x="421" y="187"/>
                  </a:lnTo>
                  <a:lnTo>
                    <a:pt x="418" y="187"/>
                  </a:lnTo>
                  <a:lnTo>
                    <a:pt x="418" y="187"/>
                  </a:lnTo>
                  <a:lnTo>
                    <a:pt x="418" y="189"/>
                  </a:lnTo>
                  <a:lnTo>
                    <a:pt x="418" y="189"/>
                  </a:lnTo>
                  <a:lnTo>
                    <a:pt x="418" y="189"/>
                  </a:lnTo>
                  <a:lnTo>
                    <a:pt x="416" y="189"/>
                  </a:lnTo>
                  <a:lnTo>
                    <a:pt x="416" y="189"/>
                  </a:lnTo>
                  <a:lnTo>
                    <a:pt x="416" y="189"/>
                  </a:lnTo>
                  <a:lnTo>
                    <a:pt x="416" y="189"/>
                  </a:lnTo>
                  <a:lnTo>
                    <a:pt x="416" y="187"/>
                  </a:lnTo>
                  <a:lnTo>
                    <a:pt x="414" y="184"/>
                  </a:lnTo>
                  <a:lnTo>
                    <a:pt x="416" y="184"/>
                  </a:lnTo>
                  <a:lnTo>
                    <a:pt x="416" y="182"/>
                  </a:lnTo>
                  <a:lnTo>
                    <a:pt x="414" y="182"/>
                  </a:lnTo>
                  <a:lnTo>
                    <a:pt x="416" y="182"/>
                  </a:lnTo>
                  <a:lnTo>
                    <a:pt x="416" y="182"/>
                  </a:lnTo>
                  <a:lnTo>
                    <a:pt x="416" y="182"/>
                  </a:lnTo>
                  <a:lnTo>
                    <a:pt x="418" y="182"/>
                  </a:lnTo>
                  <a:lnTo>
                    <a:pt x="416" y="182"/>
                  </a:lnTo>
                  <a:lnTo>
                    <a:pt x="418" y="180"/>
                  </a:lnTo>
                  <a:lnTo>
                    <a:pt x="418" y="180"/>
                  </a:lnTo>
                  <a:lnTo>
                    <a:pt x="418" y="180"/>
                  </a:lnTo>
                  <a:lnTo>
                    <a:pt x="418" y="180"/>
                  </a:lnTo>
                  <a:lnTo>
                    <a:pt x="418" y="180"/>
                  </a:lnTo>
                  <a:lnTo>
                    <a:pt x="418" y="180"/>
                  </a:lnTo>
                  <a:lnTo>
                    <a:pt x="421" y="180"/>
                  </a:lnTo>
                  <a:lnTo>
                    <a:pt x="421" y="180"/>
                  </a:lnTo>
                  <a:lnTo>
                    <a:pt x="421" y="180"/>
                  </a:lnTo>
                  <a:lnTo>
                    <a:pt x="421" y="180"/>
                  </a:lnTo>
                  <a:lnTo>
                    <a:pt x="418" y="180"/>
                  </a:lnTo>
                  <a:lnTo>
                    <a:pt x="418" y="177"/>
                  </a:lnTo>
                  <a:lnTo>
                    <a:pt x="418" y="177"/>
                  </a:lnTo>
                  <a:lnTo>
                    <a:pt x="418" y="177"/>
                  </a:lnTo>
                  <a:lnTo>
                    <a:pt x="418" y="177"/>
                  </a:lnTo>
                  <a:lnTo>
                    <a:pt x="418" y="175"/>
                  </a:lnTo>
                  <a:lnTo>
                    <a:pt x="418" y="172"/>
                  </a:lnTo>
                  <a:lnTo>
                    <a:pt x="421" y="172"/>
                  </a:lnTo>
                  <a:lnTo>
                    <a:pt x="423" y="172"/>
                  </a:lnTo>
                  <a:lnTo>
                    <a:pt x="423" y="170"/>
                  </a:lnTo>
                  <a:lnTo>
                    <a:pt x="426" y="168"/>
                  </a:lnTo>
                  <a:lnTo>
                    <a:pt x="426" y="168"/>
                  </a:lnTo>
                  <a:lnTo>
                    <a:pt x="426" y="165"/>
                  </a:lnTo>
                  <a:lnTo>
                    <a:pt x="426" y="165"/>
                  </a:lnTo>
                  <a:lnTo>
                    <a:pt x="426" y="165"/>
                  </a:lnTo>
                  <a:lnTo>
                    <a:pt x="426" y="163"/>
                  </a:lnTo>
                  <a:lnTo>
                    <a:pt x="426" y="163"/>
                  </a:lnTo>
                  <a:lnTo>
                    <a:pt x="426" y="163"/>
                  </a:lnTo>
                  <a:lnTo>
                    <a:pt x="423" y="163"/>
                  </a:lnTo>
                  <a:lnTo>
                    <a:pt x="423" y="163"/>
                  </a:lnTo>
                  <a:lnTo>
                    <a:pt x="421" y="165"/>
                  </a:lnTo>
                  <a:lnTo>
                    <a:pt x="421" y="165"/>
                  </a:lnTo>
                  <a:lnTo>
                    <a:pt x="421" y="165"/>
                  </a:lnTo>
                  <a:lnTo>
                    <a:pt x="421" y="165"/>
                  </a:lnTo>
                  <a:lnTo>
                    <a:pt x="421" y="165"/>
                  </a:lnTo>
                  <a:lnTo>
                    <a:pt x="423" y="165"/>
                  </a:lnTo>
                  <a:lnTo>
                    <a:pt x="423" y="165"/>
                  </a:lnTo>
                  <a:lnTo>
                    <a:pt x="423" y="168"/>
                  </a:lnTo>
                  <a:lnTo>
                    <a:pt x="421" y="168"/>
                  </a:lnTo>
                  <a:lnTo>
                    <a:pt x="421" y="168"/>
                  </a:lnTo>
                  <a:lnTo>
                    <a:pt x="421" y="170"/>
                  </a:lnTo>
                  <a:lnTo>
                    <a:pt x="418" y="168"/>
                  </a:lnTo>
                  <a:lnTo>
                    <a:pt x="416" y="168"/>
                  </a:lnTo>
                  <a:lnTo>
                    <a:pt x="416" y="168"/>
                  </a:lnTo>
                  <a:lnTo>
                    <a:pt x="416" y="168"/>
                  </a:lnTo>
                  <a:lnTo>
                    <a:pt x="416" y="165"/>
                  </a:lnTo>
                  <a:lnTo>
                    <a:pt x="416" y="165"/>
                  </a:lnTo>
                  <a:lnTo>
                    <a:pt x="416" y="165"/>
                  </a:lnTo>
                  <a:lnTo>
                    <a:pt x="416" y="163"/>
                  </a:lnTo>
                  <a:lnTo>
                    <a:pt x="416" y="163"/>
                  </a:lnTo>
                  <a:lnTo>
                    <a:pt x="416" y="163"/>
                  </a:lnTo>
                  <a:lnTo>
                    <a:pt x="414" y="163"/>
                  </a:lnTo>
                  <a:lnTo>
                    <a:pt x="414" y="163"/>
                  </a:lnTo>
                  <a:lnTo>
                    <a:pt x="414" y="163"/>
                  </a:lnTo>
                  <a:lnTo>
                    <a:pt x="414" y="163"/>
                  </a:lnTo>
                  <a:lnTo>
                    <a:pt x="414" y="161"/>
                  </a:lnTo>
                  <a:lnTo>
                    <a:pt x="416" y="161"/>
                  </a:lnTo>
                  <a:lnTo>
                    <a:pt x="416" y="158"/>
                  </a:lnTo>
                  <a:lnTo>
                    <a:pt x="416" y="158"/>
                  </a:lnTo>
                  <a:lnTo>
                    <a:pt x="416" y="156"/>
                  </a:lnTo>
                  <a:lnTo>
                    <a:pt x="416" y="158"/>
                  </a:lnTo>
                  <a:lnTo>
                    <a:pt x="414" y="158"/>
                  </a:lnTo>
                  <a:lnTo>
                    <a:pt x="414" y="158"/>
                  </a:lnTo>
                  <a:lnTo>
                    <a:pt x="414" y="158"/>
                  </a:lnTo>
                  <a:lnTo>
                    <a:pt x="414" y="161"/>
                  </a:lnTo>
                  <a:lnTo>
                    <a:pt x="411" y="161"/>
                  </a:lnTo>
                  <a:lnTo>
                    <a:pt x="411" y="161"/>
                  </a:lnTo>
                  <a:lnTo>
                    <a:pt x="411" y="161"/>
                  </a:lnTo>
                  <a:lnTo>
                    <a:pt x="411" y="161"/>
                  </a:lnTo>
                  <a:lnTo>
                    <a:pt x="411" y="161"/>
                  </a:lnTo>
                  <a:lnTo>
                    <a:pt x="411" y="161"/>
                  </a:lnTo>
                  <a:lnTo>
                    <a:pt x="411" y="161"/>
                  </a:lnTo>
                  <a:lnTo>
                    <a:pt x="411" y="161"/>
                  </a:lnTo>
                  <a:lnTo>
                    <a:pt x="411" y="161"/>
                  </a:lnTo>
                  <a:lnTo>
                    <a:pt x="411" y="161"/>
                  </a:lnTo>
                  <a:lnTo>
                    <a:pt x="411" y="161"/>
                  </a:lnTo>
                  <a:lnTo>
                    <a:pt x="411" y="161"/>
                  </a:lnTo>
                  <a:lnTo>
                    <a:pt x="411" y="158"/>
                  </a:lnTo>
                  <a:lnTo>
                    <a:pt x="411" y="158"/>
                  </a:lnTo>
                  <a:lnTo>
                    <a:pt x="411" y="158"/>
                  </a:lnTo>
                  <a:lnTo>
                    <a:pt x="409" y="158"/>
                  </a:lnTo>
                  <a:lnTo>
                    <a:pt x="409" y="158"/>
                  </a:lnTo>
                  <a:lnTo>
                    <a:pt x="409" y="158"/>
                  </a:lnTo>
                  <a:lnTo>
                    <a:pt x="409" y="161"/>
                  </a:lnTo>
                  <a:lnTo>
                    <a:pt x="409" y="161"/>
                  </a:lnTo>
                  <a:lnTo>
                    <a:pt x="409" y="161"/>
                  </a:lnTo>
                  <a:lnTo>
                    <a:pt x="409" y="161"/>
                  </a:lnTo>
                  <a:lnTo>
                    <a:pt x="409" y="161"/>
                  </a:lnTo>
                  <a:lnTo>
                    <a:pt x="409" y="161"/>
                  </a:lnTo>
                  <a:lnTo>
                    <a:pt x="409" y="163"/>
                  </a:lnTo>
                  <a:lnTo>
                    <a:pt x="411" y="163"/>
                  </a:lnTo>
                  <a:lnTo>
                    <a:pt x="411" y="165"/>
                  </a:lnTo>
                  <a:lnTo>
                    <a:pt x="411" y="163"/>
                  </a:lnTo>
                  <a:lnTo>
                    <a:pt x="411" y="165"/>
                  </a:lnTo>
                  <a:lnTo>
                    <a:pt x="411" y="165"/>
                  </a:lnTo>
                  <a:lnTo>
                    <a:pt x="411" y="165"/>
                  </a:lnTo>
                  <a:lnTo>
                    <a:pt x="409" y="165"/>
                  </a:lnTo>
                  <a:lnTo>
                    <a:pt x="409" y="168"/>
                  </a:lnTo>
                  <a:lnTo>
                    <a:pt x="409" y="165"/>
                  </a:lnTo>
                  <a:lnTo>
                    <a:pt x="409" y="165"/>
                  </a:lnTo>
                  <a:lnTo>
                    <a:pt x="409" y="168"/>
                  </a:lnTo>
                  <a:lnTo>
                    <a:pt x="407" y="168"/>
                  </a:lnTo>
                  <a:lnTo>
                    <a:pt x="407" y="165"/>
                  </a:lnTo>
                  <a:lnTo>
                    <a:pt x="407" y="165"/>
                  </a:lnTo>
                  <a:lnTo>
                    <a:pt x="407" y="165"/>
                  </a:lnTo>
                  <a:lnTo>
                    <a:pt x="407" y="168"/>
                  </a:lnTo>
                  <a:lnTo>
                    <a:pt x="404" y="168"/>
                  </a:lnTo>
                  <a:lnTo>
                    <a:pt x="404" y="168"/>
                  </a:lnTo>
                  <a:lnTo>
                    <a:pt x="404" y="168"/>
                  </a:lnTo>
                  <a:lnTo>
                    <a:pt x="402" y="168"/>
                  </a:lnTo>
                  <a:lnTo>
                    <a:pt x="402" y="168"/>
                  </a:lnTo>
                  <a:lnTo>
                    <a:pt x="402" y="168"/>
                  </a:lnTo>
                  <a:lnTo>
                    <a:pt x="400" y="168"/>
                  </a:lnTo>
                  <a:lnTo>
                    <a:pt x="400" y="168"/>
                  </a:lnTo>
                  <a:lnTo>
                    <a:pt x="400" y="168"/>
                  </a:lnTo>
                  <a:lnTo>
                    <a:pt x="402" y="170"/>
                  </a:lnTo>
                  <a:lnTo>
                    <a:pt x="402" y="170"/>
                  </a:lnTo>
                  <a:lnTo>
                    <a:pt x="402" y="172"/>
                  </a:lnTo>
                  <a:lnTo>
                    <a:pt x="400" y="175"/>
                  </a:lnTo>
                  <a:lnTo>
                    <a:pt x="400" y="177"/>
                  </a:lnTo>
                  <a:lnTo>
                    <a:pt x="400" y="182"/>
                  </a:lnTo>
                  <a:lnTo>
                    <a:pt x="400" y="182"/>
                  </a:lnTo>
                  <a:lnTo>
                    <a:pt x="402" y="184"/>
                  </a:lnTo>
                  <a:lnTo>
                    <a:pt x="402" y="184"/>
                  </a:lnTo>
                  <a:lnTo>
                    <a:pt x="400" y="184"/>
                  </a:lnTo>
                  <a:lnTo>
                    <a:pt x="400" y="187"/>
                  </a:lnTo>
                  <a:lnTo>
                    <a:pt x="400" y="187"/>
                  </a:lnTo>
                  <a:lnTo>
                    <a:pt x="400" y="189"/>
                  </a:lnTo>
                  <a:lnTo>
                    <a:pt x="397" y="189"/>
                  </a:lnTo>
                  <a:lnTo>
                    <a:pt x="397" y="189"/>
                  </a:lnTo>
                  <a:lnTo>
                    <a:pt x="395" y="189"/>
                  </a:lnTo>
                  <a:lnTo>
                    <a:pt x="395" y="191"/>
                  </a:lnTo>
                  <a:lnTo>
                    <a:pt x="395" y="191"/>
                  </a:lnTo>
                  <a:lnTo>
                    <a:pt x="395" y="191"/>
                  </a:lnTo>
                  <a:lnTo>
                    <a:pt x="395" y="191"/>
                  </a:lnTo>
                  <a:lnTo>
                    <a:pt x="395" y="191"/>
                  </a:lnTo>
                  <a:lnTo>
                    <a:pt x="397" y="191"/>
                  </a:lnTo>
                  <a:lnTo>
                    <a:pt x="397" y="189"/>
                  </a:lnTo>
                  <a:lnTo>
                    <a:pt x="400" y="189"/>
                  </a:lnTo>
                  <a:lnTo>
                    <a:pt x="400" y="189"/>
                  </a:lnTo>
                  <a:lnTo>
                    <a:pt x="402" y="189"/>
                  </a:lnTo>
                  <a:lnTo>
                    <a:pt x="402" y="189"/>
                  </a:lnTo>
                  <a:lnTo>
                    <a:pt x="402" y="191"/>
                  </a:lnTo>
                  <a:lnTo>
                    <a:pt x="411" y="194"/>
                  </a:lnTo>
                  <a:lnTo>
                    <a:pt x="414" y="194"/>
                  </a:lnTo>
                  <a:lnTo>
                    <a:pt x="416" y="194"/>
                  </a:lnTo>
                  <a:lnTo>
                    <a:pt x="416" y="194"/>
                  </a:lnTo>
                  <a:lnTo>
                    <a:pt x="416" y="194"/>
                  </a:lnTo>
                  <a:lnTo>
                    <a:pt x="418" y="194"/>
                  </a:lnTo>
                  <a:lnTo>
                    <a:pt x="421" y="194"/>
                  </a:lnTo>
                  <a:lnTo>
                    <a:pt x="421" y="194"/>
                  </a:lnTo>
                  <a:lnTo>
                    <a:pt x="421" y="194"/>
                  </a:lnTo>
                  <a:lnTo>
                    <a:pt x="423" y="194"/>
                  </a:lnTo>
                  <a:lnTo>
                    <a:pt x="423" y="194"/>
                  </a:lnTo>
                  <a:close/>
                  <a:moveTo>
                    <a:pt x="388" y="146"/>
                  </a:moveTo>
                  <a:lnTo>
                    <a:pt x="390" y="146"/>
                  </a:lnTo>
                  <a:lnTo>
                    <a:pt x="390" y="146"/>
                  </a:lnTo>
                  <a:lnTo>
                    <a:pt x="390" y="146"/>
                  </a:lnTo>
                  <a:lnTo>
                    <a:pt x="390" y="146"/>
                  </a:lnTo>
                  <a:lnTo>
                    <a:pt x="390" y="144"/>
                  </a:lnTo>
                  <a:lnTo>
                    <a:pt x="390" y="144"/>
                  </a:lnTo>
                  <a:lnTo>
                    <a:pt x="388" y="144"/>
                  </a:lnTo>
                  <a:lnTo>
                    <a:pt x="388" y="142"/>
                  </a:lnTo>
                  <a:lnTo>
                    <a:pt x="388" y="142"/>
                  </a:lnTo>
                  <a:lnTo>
                    <a:pt x="385" y="139"/>
                  </a:lnTo>
                  <a:lnTo>
                    <a:pt x="385" y="139"/>
                  </a:lnTo>
                  <a:lnTo>
                    <a:pt x="385" y="142"/>
                  </a:lnTo>
                  <a:lnTo>
                    <a:pt x="385" y="142"/>
                  </a:lnTo>
                  <a:lnTo>
                    <a:pt x="388" y="144"/>
                  </a:lnTo>
                  <a:lnTo>
                    <a:pt x="388" y="144"/>
                  </a:lnTo>
                  <a:lnTo>
                    <a:pt x="385" y="146"/>
                  </a:lnTo>
                  <a:lnTo>
                    <a:pt x="385" y="149"/>
                  </a:lnTo>
                  <a:lnTo>
                    <a:pt x="388" y="149"/>
                  </a:lnTo>
                  <a:lnTo>
                    <a:pt x="388" y="149"/>
                  </a:lnTo>
                  <a:lnTo>
                    <a:pt x="385" y="151"/>
                  </a:lnTo>
                  <a:lnTo>
                    <a:pt x="385" y="151"/>
                  </a:lnTo>
                  <a:lnTo>
                    <a:pt x="388" y="151"/>
                  </a:lnTo>
                  <a:lnTo>
                    <a:pt x="388" y="151"/>
                  </a:lnTo>
                  <a:lnTo>
                    <a:pt x="388" y="149"/>
                  </a:lnTo>
                  <a:lnTo>
                    <a:pt x="388" y="149"/>
                  </a:lnTo>
                  <a:lnTo>
                    <a:pt x="388" y="146"/>
                  </a:lnTo>
                  <a:lnTo>
                    <a:pt x="388" y="146"/>
                  </a:lnTo>
                  <a:lnTo>
                    <a:pt x="388" y="146"/>
                  </a:lnTo>
                  <a:close/>
                  <a:moveTo>
                    <a:pt x="423" y="68"/>
                  </a:moveTo>
                  <a:lnTo>
                    <a:pt x="423" y="68"/>
                  </a:lnTo>
                  <a:lnTo>
                    <a:pt x="423" y="68"/>
                  </a:lnTo>
                  <a:lnTo>
                    <a:pt x="423" y="68"/>
                  </a:lnTo>
                  <a:lnTo>
                    <a:pt x="423" y="66"/>
                  </a:lnTo>
                  <a:lnTo>
                    <a:pt x="423" y="66"/>
                  </a:lnTo>
                  <a:lnTo>
                    <a:pt x="423" y="66"/>
                  </a:lnTo>
                  <a:lnTo>
                    <a:pt x="423" y="66"/>
                  </a:lnTo>
                  <a:lnTo>
                    <a:pt x="423" y="66"/>
                  </a:lnTo>
                  <a:lnTo>
                    <a:pt x="423" y="68"/>
                  </a:lnTo>
                  <a:lnTo>
                    <a:pt x="423" y="68"/>
                  </a:lnTo>
                  <a:close/>
                  <a:moveTo>
                    <a:pt x="196" y="68"/>
                  </a:moveTo>
                  <a:lnTo>
                    <a:pt x="198" y="66"/>
                  </a:lnTo>
                  <a:lnTo>
                    <a:pt x="196" y="66"/>
                  </a:lnTo>
                  <a:lnTo>
                    <a:pt x="196" y="64"/>
                  </a:lnTo>
                  <a:lnTo>
                    <a:pt x="196" y="64"/>
                  </a:lnTo>
                  <a:lnTo>
                    <a:pt x="194" y="66"/>
                  </a:lnTo>
                  <a:lnTo>
                    <a:pt x="194" y="66"/>
                  </a:lnTo>
                  <a:lnTo>
                    <a:pt x="194" y="66"/>
                  </a:lnTo>
                  <a:lnTo>
                    <a:pt x="196" y="68"/>
                  </a:lnTo>
                  <a:lnTo>
                    <a:pt x="196" y="68"/>
                  </a:lnTo>
                  <a:close/>
                  <a:moveTo>
                    <a:pt x="324" y="66"/>
                  </a:moveTo>
                  <a:lnTo>
                    <a:pt x="324" y="66"/>
                  </a:lnTo>
                  <a:lnTo>
                    <a:pt x="326" y="68"/>
                  </a:lnTo>
                  <a:lnTo>
                    <a:pt x="326" y="66"/>
                  </a:lnTo>
                  <a:lnTo>
                    <a:pt x="326" y="66"/>
                  </a:lnTo>
                  <a:lnTo>
                    <a:pt x="326" y="64"/>
                  </a:lnTo>
                  <a:lnTo>
                    <a:pt x="326" y="64"/>
                  </a:lnTo>
                  <a:lnTo>
                    <a:pt x="326" y="64"/>
                  </a:lnTo>
                  <a:lnTo>
                    <a:pt x="324" y="64"/>
                  </a:lnTo>
                  <a:lnTo>
                    <a:pt x="324" y="64"/>
                  </a:lnTo>
                  <a:lnTo>
                    <a:pt x="324" y="64"/>
                  </a:lnTo>
                  <a:lnTo>
                    <a:pt x="324" y="66"/>
                  </a:lnTo>
                  <a:lnTo>
                    <a:pt x="324" y="66"/>
                  </a:lnTo>
                  <a:close/>
                  <a:moveTo>
                    <a:pt x="326" y="64"/>
                  </a:moveTo>
                  <a:lnTo>
                    <a:pt x="326" y="64"/>
                  </a:lnTo>
                  <a:lnTo>
                    <a:pt x="329" y="64"/>
                  </a:lnTo>
                  <a:lnTo>
                    <a:pt x="329" y="64"/>
                  </a:lnTo>
                  <a:lnTo>
                    <a:pt x="329" y="64"/>
                  </a:lnTo>
                  <a:lnTo>
                    <a:pt x="329" y="61"/>
                  </a:lnTo>
                  <a:lnTo>
                    <a:pt x="329" y="61"/>
                  </a:lnTo>
                  <a:lnTo>
                    <a:pt x="326" y="61"/>
                  </a:lnTo>
                  <a:lnTo>
                    <a:pt x="326" y="64"/>
                  </a:lnTo>
                  <a:lnTo>
                    <a:pt x="326" y="64"/>
                  </a:lnTo>
                  <a:close/>
                  <a:moveTo>
                    <a:pt x="388" y="64"/>
                  </a:moveTo>
                  <a:lnTo>
                    <a:pt x="388" y="64"/>
                  </a:lnTo>
                  <a:lnTo>
                    <a:pt x="390" y="64"/>
                  </a:lnTo>
                  <a:lnTo>
                    <a:pt x="390" y="66"/>
                  </a:lnTo>
                  <a:lnTo>
                    <a:pt x="390" y="66"/>
                  </a:lnTo>
                  <a:lnTo>
                    <a:pt x="392" y="64"/>
                  </a:lnTo>
                  <a:lnTo>
                    <a:pt x="392" y="64"/>
                  </a:lnTo>
                  <a:lnTo>
                    <a:pt x="392" y="64"/>
                  </a:lnTo>
                  <a:lnTo>
                    <a:pt x="395" y="64"/>
                  </a:lnTo>
                  <a:lnTo>
                    <a:pt x="395" y="64"/>
                  </a:lnTo>
                  <a:lnTo>
                    <a:pt x="397" y="61"/>
                  </a:lnTo>
                  <a:lnTo>
                    <a:pt x="397" y="59"/>
                  </a:lnTo>
                  <a:lnTo>
                    <a:pt x="397" y="59"/>
                  </a:lnTo>
                  <a:lnTo>
                    <a:pt x="397" y="59"/>
                  </a:lnTo>
                  <a:lnTo>
                    <a:pt x="395" y="61"/>
                  </a:lnTo>
                  <a:lnTo>
                    <a:pt x="395" y="61"/>
                  </a:lnTo>
                  <a:lnTo>
                    <a:pt x="395" y="61"/>
                  </a:lnTo>
                  <a:lnTo>
                    <a:pt x="392" y="61"/>
                  </a:lnTo>
                  <a:lnTo>
                    <a:pt x="392" y="61"/>
                  </a:lnTo>
                  <a:lnTo>
                    <a:pt x="392" y="61"/>
                  </a:lnTo>
                  <a:lnTo>
                    <a:pt x="392" y="61"/>
                  </a:lnTo>
                  <a:lnTo>
                    <a:pt x="392" y="61"/>
                  </a:lnTo>
                  <a:lnTo>
                    <a:pt x="392" y="61"/>
                  </a:lnTo>
                  <a:lnTo>
                    <a:pt x="392" y="61"/>
                  </a:lnTo>
                  <a:lnTo>
                    <a:pt x="392" y="61"/>
                  </a:lnTo>
                  <a:lnTo>
                    <a:pt x="390" y="61"/>
                  </a:lnTo>
                  <a:lnTo>
                    <a:pt x="390" y="64"/>
                  </a:lnTo>
                  <a:lnTo>
                    <a:pt x="390" y="61"/>
                  </a:lnTo>
                  <a:lnTo>
                    <a:pt x="390" y="61"/>
                  </a:lnTo>
                  <a:lnTo>
                    <a:pt x="388" y="61"/>
                  </a:lnTo>
                  <a:lnTo>
                    <a:pt x="388" y="61"/>
                  </a:lnTo>
                  <a:lnTo>
                    <a:pt x="388" y="64"/>
                  </a:lnTo>
                  <a:lnTo>
                    <a:pt x="388" y="64"/>
                  </a:lnTo>
                  <a:lnTo>
                    <a:pt x="388" y="64"/>
                  </a:lnTo>
                  <a:close/>
                  <a:moveTo>
                    <a:pt x="336" y="56"/>
                  </a:moveTo>
                  <a:lnTo>
                    <a:pt x="336" y="56"/>
                  </a:lnTo>
                  <a:lnTo>
                    <a:pt x="336" y="56"/>
                  </a:lnTo>
                  <a:lnTo>
                    <a:pt x="336" y="56"/>
                  </a:lnTo>
                  <a:lnTo>
                    <a:pt x="336" y="56"/>
                  </a:lnTo>
                  <a:lnTo>
                    <a:pt x="333" y="56"/>
                  </a:lnTo>
                  <a:lnTo>
                    <a:pt x="333" y="56"/>
                  </a:lnTo>
                  <a:lnTo>
                    <a:pt x="333" y="56"/>
                  </a:lnTo>
                  <a:lnTo>
                    <a:pt x="336" y="56"/>
                  </a:lnTo>
                  <a:close/>
                  <a:moveTo>
                    <a:pt x="407" y="49"/>
                  </a:moveTo>
                  <a:lnTo>
                    <a:pt x="407" y="49"/>
                  </a:lnTo>
                  <a:lnTo>
                    <a:pt x="407" y="52"/>
                  </a:lnTo>
                  <a:lnTo>
                    <a:pt x="407" y="52"/>
                  </a:lnTo>
                  <a:lnTo>
                    <a:pt x="407" y="54"/>
                  </a:lnTo>
                  <a:lnTo>
                    <a:pt x="407" y="54"/>
                  </a:lnTo>
                  <a:lnTo>
                    <a:pt x="407" y="54"/>
                  </a:lnTo>
                  <a:lnTo>
                    <a:pt x="407" y="54"/>
                  </a:lnTo>
                  <a:lnTo>
                    <a:pt x="407" y="54"/>
                  </a:lnTo>
                  <a:lnTo>
                    <a:pt x="407" y="54"/>
                  </a:lnTo>
                  <a:lnTo>
                    <a:pt x="407" y="54"/>
                  </a:lnTo>
                  <a:lnTo>
                    <a:pt x="407" y="54"/>
                  </a:lnTo>
                  <a:lnTo>
                    <a:pt x="407" y="52"/>
                  </a:lnTo>
                  <a:lnTo>
                    <a:pt x="407" y="49"/>
                  </a:lnTo>
                  <a:lnTo>
                    <a:pt x="407" y="49"/>
                  </a:lnTo>
                  <a:close/>
                  <a:moveTo>
                    <a:pt x="414" y="45"/>
                  </a:moveTo>
                  <a:lnTo>
                    <a:pt x="411" y="47"/>
                  </a:lnTo>
                  <a:lnTo>
                    <a:pt x="411" y="47"/>
                  </a:lnTo>
                  <a:lnTo>
                    <a:pt x="411" y="47"/>
                  </a:lnTo>
                  <a:lnTo>
                    <a:pt x="409" y="47"/>
                  </a:lnTo>
                  <a:lnTo>
                    <a:pt x="409" y="47"/>
                  </a:lnTo>
                  <a:lnTo>
                    <a:pt x="409" y="47"/>
                  </a:lnTo>
                  <a:lnTo>
                    <a:pt x="409" y="49"/>
                  </a:lnTo>
                  <a:lnTo>
                    <a:pt x="411" y="49"/>
                  </a:lnTo>
                  <a:lnTo>
                    <a:pt x="411" y="49"/>
                  </a:lnTo>
                  <a:lnTo>
                    <a:pt x="411" y="47"/>
                  </a:lnTo>
                  <a:lnTo>
                    <a:pt x="414" y="47"/>
                  </a:lnTo>
                  <a:lnTo>
                    <a:pt x="414" y="47"/>
                  </a:lnTo>
                  <a:lnTo>
                    <a:pt x="414" y="45"/>
                  </a:lnTo>
                  <a:lnTo>
                    <a:pt x="414" y="45"/>
                  </a:lnTo>
                  <a:lnTo>
                    <a:pt x="414" y="45"/>
                  </a:lnTo>
                  <a:lnTo>
                    <a:pt x="414" y="45"/>
                  </a:lnTo>
                  <a:close/>
                  <a:moveTo>
                    <a:pt x="381" y="45"/>
                  </a:moveTo>
                  <a:lnTo>
                    <a:pt x="383" y="42"/>
                  </a:lnTo>
                  <a:lnTo>
                    <a:pt x="383" y="42"/>
                  </a:lnTo>
                  <a:lnTo>
                    <a:pt x="385" y="40"/>
                  </a:lnTo>
                  <a:lnTo>
                    <a:pt x="383" y="40"/>
                  </a:lnTo>
                  <a:lnTo>
                    <a:pt x="381" y="40"/>
                  </a:lnTo>
                  <a:lnTo>
                    <a:pt x="381" y="42"/>
                  </a:lnTo>
                  <a:lnTo>
                    <a:pt x="381" y="42"/>
                  </a:lnTo>
                  <a:lnTo>
                    <a:pt x="381" y="45"/>
                  </a:lnTo>
                  <a:close/>
                  <a:moveTo>
                    <a:pt x="205" y="42"/>
                  </a:moveTo>
                  <a:lnTo>
                    <a:pt x="205" y="45"/>
                  </a:lnTo>
                  <a:lnTo>
                    <a:pt x="205" y="45"/>
                  </a:lnTo>
                  <a:lnTo>
                    <a:pt x="208" y="45"/>
                  </a:lnTo>
                  <a:lnTo>
                    <a:pt x="208" y="42"/>
                  </a:lnTo>
                  <a:lnTo>
                    <a:pt x="208" y="42"/>
                  </a:lnTo>
                  <a:lnTo>
                    <a:pt x="210" y="42"/>
                  </a:lnTo>
                  <a:lnTo>
                    <a:pt x="210" y="42"/>
                  </a:lnTo>
                  <a:lnTo>
                    <a:pt x="210" y="40"/>
                  </a:lnTo>
                  <a:lnTo>
                    <a:pt x="210" y="40"/>
                  </a:lnTo>
                  <a:lnTo>
                    <a:pt x="210" y="40"/>
                  </a:lnTo>
                  <a:lnTo>
                    <a:pt x="208" y="40"/>
                  </a:lnTo>
                  <a:lnTo>
                    <a:pt x="208" y="40"/>
                  </a:lnTo>
                  <a:lnTo>
                    <a:pt x="205" y="40"/>
                  </a:lnTo>
                  <a:lnTo>
                    <a:pt x="205" y="40"/>
                  </a:lnTo>
                  <a:lnTo>
                    <a:pt x="205" y="40"/>
                  </a:lnTo>
                  <a:lnTo>
                    <a:pt x="205" y="40"/>
                  </a:lnTo>
                  <a:lnTo>
                    <a:pt x="203" y="40"/>
                  </a:lnTo>
                  <a:lnTo>
                    <a:pt x="203" y="40"/>
                  </a:lnTo>
                  <a:lnTo>
                    <a:pt x="203" y="40"/>
                  </a:lnTo>
                  <a:lnTo>
                    <a:pt x="203" y="42"/>
                  </a:lnTo>
                  <a:lnTo>
                    <a:pt x="205" y="42"/>
                  </a:lnTo>
                  <a:close/>
                  <a:moveTo>
                    <a:pt x="246" y="40"/>
                  </a:moveTo>
                  <a:lnTo>
                    <a:pt x="248" y="40"/>
                  </a:lnTo>
                  <a:lnTo>
                    <a:pt x="248" y="40"/>
                  </a:lnTo>
                  <a:lnTo>
                    <a:pt x="248" y="40"/>
                  </a:lnTo>
                  <a:lnTo>
                    <a:pt x="248" y="40"/>
                  </a:lnTo>
                  <a:lnTo>
                    <a:pt x="248" y="40"/>
                  </a:lnTo>
                  <a:lnTo>
                    <a:pt x="248" y="40"/>
                  </a:lnTo>
                  <a:lnTo>
                    <a:pt x="248" y="38"/>
                  </a:lnTo>
                  <a:lnTo>
                    <a:pt x="248" y="38"/>
                  </a:lnTo>
                  <a:lnTo>
                    <a:pt x="250" y="38"/>
                  </a:lnTo>
                  <a:lnTo>
                    <a:pt x="253" y="38"/>
                  </a:lnTo>
                  <a:lnTo>
                    <a:pt x="253" y="38"/>
                  </a:lnTo>
                  <a:lnTo>
                    <a:pt x="253" y="35"/>
                  </a:lnTo>
                  <a:lnTo>
                    <a:pt x="250" y="35"/>
                  </a:lnTo>
                  <a:lnTo>
                    <a:pt x="250" y="35"/>
                  </a:lnTo>
                  <a:lnTo>
                    <a:pt x="248" y="38"/>
                  </a:lnTo>
                  <a:lnTo>
                    <a:pt x="248" y="38"/>
                  </a:lnTo>
                  <a:lnTo>
                    <a:pt x="248" y="38"/>
                  </a:lnTo>
                  <a:lnTo>
                    <a:pt x="246" y="38"/>
                  </a:lnTo>
                  <a:lnTo>
                    <a:pt x="246" y="38"/>
                  </a:lnTo>
                  <a:lnTo>
                    <a:pt x="246" y="40"/>
                  </a:lnTo>
                  <a:lnTo>
                    <a:pt x="246" y="40"/>
                  </a:lnTo>
                  <a:close/>
                  <a:moveTo>
                    <a:pt x="395" y="40"/>
                  </a:moveTo>
                  <a:lnTo>
                    <a:pt x="395" y="40"/>
                  </a:lnTo>
                  <a:lnTo>
                    <a:pt x="395" y="40"/>
                  </a:lnTo>
                  <a:lnTo>
                    <a:pt x="397" y="40"/>
                  </a:lnTo>
                  <a:lnTo>
                    <a:pt x="397" y="38"/>
                  </a:lnTo>
                  <a:lnTo>
                    <a:pt x="397" y="38"/>
                  </a:lnTo>
                  <a:lnTo>
                    <a:pt x="397" y="38"/>
                  </a:lnTo>
                  <a:lnTo>
                    <a:pt x="397" y="38"/>
                  </a:lnTo>
                  <a:lnTo>
                    <a:pt x="397" y="38"/>
                  </a:lnTo>
                  <a:lnTo>
                    <a:pt x="400" y="38"/>
                  </a:lnTo>
                  <a:lnTo>
                    <a:pt x="400" y="38"/>
                  </a:lnTo>
                  <a:lnTo>
                    <a:pt x="402" y="38"/>
                  </a:lnTo>
                  <a:lnTo>
                    <a:pt x="402" y="35"/>
                  </a:lnTo>
                  <a:lnTo>
                    <a:pt x="402" y="35"/>
                  </a:lnTo>
                  <a:lnTo>
                    <a:pt x="404" y="35"/>
                  </a:lnTo>
                  <a:lnTo>
                    <a:pt x="407" y="33"/>
                  </a:lnTo>
                  <a:lnTo>
                    <a:pt x="407" y="30"/>
                  </a:lnTo>
                  <a:lnTo>
                    <a:pt x="407" y="30"/>
                  </a:lnTo>
                  <a:lnTo>
                    <a:pt x="407" y="28"/>
                  </a:lnTo>
                  <a:lnTo>
                    <a:pt x="407" y="30"/>
                  </a:lnTo>
                  <a:lnTo>
                    <a:pt x="407" y="30"/>
                  </a:lnTo>
                  <a:lnTo>
                    <a:pt x="404" y="30"/>
                  </a:lnTo>
                  <a:lnTo>
                    <a:pt x="402" y="33"/>
                  </a:lnTo>
                  <a:lnTo>
                    <a:pt x="402" y="33"/>
                  </a:lnTo>
                  <a:lnTo>
                    <a:pt x="402" y="35"/>
                  </a:lnTo>
                  <a:lnTo>
                    <a:pt x="402" y="33"/>
                  </a:lnTo>
                  <a:lnTo>
                    <a:pt x="402" y="33"/>
                  </a:lnTo>
                  <a:lnTo>
                    <a:pt x="400" y="35"/>
                  </a:lnTo>
                  <a:lnTo>
                    <a:pt x="400" y="38"/>
                  </a:lnTo>
                  <a:lnTo>
                    <a:pt x="400" y="38"/>
                  </a:lnTo>
                  <a:lnTo>
                    <a:pt x="397" y="38"/>
                  </a:lnTo>
                  <a:lnTo>
                    <a:pt x="397" y="35"/>
                  </a:lnTo>
                  <a:lnTo>
                    <a:pt x="397" y="35"/>
                  </a:lnTo>
                  <a:lnTo>
                    <a:pt x="397" y="35"/>
                  </a:lnTo>
                  <a:lnTo>
                    <a:pt x="395" y="38"/>
                  </a:lnTo>
                  <a:lnTo>
                    <a:pt x="395" y="38"/>
                  </a:lnTo>
                  <a:lnTo>
                    <a:pt x="395" y="38"/>
                  </a:lnTo>
                  <a:lnTo>
                    <a:pt x="392" y="40"/>
                  </a:lnTo>
                  <a:lnTo>
                    <a:pt x="392" y="40"/>
                  </a:lnTo>
                  <a:lnTo>
                    <a:pt x="392" y="40"/>
                  </a:lnTo>
                  <a:lnTo>
                    <a:pt x="392" y="42"/>
                  </a:lnTo>
                  <a:lnTo>
                    <a:pt x="392" y="42"/>
                  </a:lnTo>
                  <a:lnTo>
                    <a:pt x="392" y="42"/>
                  </a:lnTo>
                  <a:lnTo>
                    <a:pt x="392" y="42"/>
                  </a:lnTo>
                  <a:lnTo>
                    <a:pt x="392" y="42"/>
                  </a:lnTo>
                  <a:lnTo>
                    <a:pt x="395" y="40"/>
                  </a:lnTo>
                  <a:close/>
                  <a:moveTo>
                    <a:pt x="250" y="33"/>
                  </a:moveTo>
                  <a:lnTo>
                    <a:pt x="250" y="30"/>
                  </a:lnTo>
                  <a:lnTo>
                    <a:pt x="250" y="30"/>
                  </a:lnTo>
                  <a:lnTo>
                    <a:pt x="253" y="30"/>
                  </a:lnTo>
                  <a:lnTo>
                    <a:pt x="253" y="30"/>
                  </a:lnTo>
                  <a:lnTo>
                    <a:pt x="253" y="30"/>
                  </a:lnTo>
                  <a:lnTo>
                    <a:pt x="255" y="30"/>
                  </a:lnTo>
                  <a:lnTo>
                    <a:pt x="253" y="30"/>
                  </a:lnTo>
                  <a:lnTo>
                    <a:pt x="253" y="30"/>
                  </a:lnTo>
                  <a:lnTo>
                    <a:pt x="253" y="30"/>
                  </a:lnTo>
                  <a:lnTo>
                    <a:pt x="253" y="28"/>
                  </a:lnTo>
                  <a:lnTo>
                    <a:pt x="253" y="28"/>
                  </a:lnTo>
                  <a:lnTo>
                    <a:pt x="250" y="30"/>
                  </a:lnTo>
                  <a:lnTo>
                    <a:pt x="250" y="30"/>
                  </a:lnTo>
                  <a:lnTo>
                    <a:pt x="248" y="30"/>
                  </a:lnTo>
                  <a:lnTo>
                    <a:pt x="248" y="30"/>
                  </a:lnTo>
                  <a:lnTo>
                    <a:pt x="248" y="30"/>
                  </a:lnTo>
                  <a:lnTo>
                    <a:pt x="248" y="33"/>
                  </a:lnTo>
                  <a:lnTo>
                    <a:pt x="248" y="33"/>
                  </a:lnTo>
                  <a:lnTo>
                    <a:pt x="248" y="33"/>
                  </a:lnTo>
                  <a:lnTo>
                    <a:pt x="248" y="33"/>
                  </a:lnTo>
                  <a:lnTo>
                    <a:pt x="248" y="33"/>
                  </a:lnTo>
                  <a:lnTo>
                    <a:pt x="248" y="33"/>
                  </a:lnTo>
                  <a:lnTo>
                    <a:pt x="250" y="33"/>
                  </a:lnTo>
                  <a:close/>
                  <a:moveTo>
                    <a:pt x="75" y="49"/>
                  </a:moveTo>
                  <a:lnTo>
                    <a:pt x="75" y="49"/>
                  </a:lnTo>
                  <a:lnTo>
                    <a:pt x="75" y="49"/>
                  </a:lnTo>
                  <a:lnTo>
                    <a:pt x="78" y="49"/>
                  </a:lnTo>
                  <a:lnTo>
                    <a:pt x="80" y="49"/>
                  </a:lnTo>
                  <a:lnTo>
                    <a:pt x="80" y="49"/>
                  </a:lnTo>
                  <a:lnTo>
                    <a:pt x="85" y="47"/>
                  </a:lnTo>
                  <a:lnTo>
                    <a:pt x="87" y="47"/>
                  </a:lnTo>
                  <a:lnTo>
                    <a:pt x="89" y="47"/>
                  </a:lnTo>
                  <a:lnTo>
                    <a:pt x="89" y="47"/>
                  </a:lnTo>
                  <a:lnTo>
                    <a:pt x="89" y="47"/>
                  </a:lnTo>
                  <a:lnTo>
                    <a:pt x="92" y="49"/>
                  </a:lnTo>
                  <a:lnTo>
                    <a:pt x="92" y="49"/>
                  </a:lnTo>
                  <a:lnTo>
                    <a:pt x="94" y="49"/>
                  </a:lnTo>
                  <a:lnTo>
                    <a:pt x="97" y="49"/>
                  </a:lnTo>
                  <a:lnTo>
                    <a:pt x="97" y="49"/>
                  </a:lnTo>
                  <a:lnTo>
                    <a:pt x="99" y="52"/>
                  </a:lnTo>
                  <a:lnTo>
                    <a:pt x="99" y="49"/>
                  </a:lnTo>
                  <a:lnTo>
                    <a:pt x="104" y="49"/>
                  </a:lnTo>
                  <a:lnTo>
                    <a:pt x="106" y="49"/>
                  </a:lnTo>
                  <a:lnTo>
                    <a:pt x="106" y="49"/>
                  </a:lnTo>
                  <a:lnTo>
                    <a:pt x="106" y="47"/>
                  </a:lnTo>
                  <a:lnTo>
                    <a:pt x="106" y="47"/>
                  </a:lnTo>
                  <a:lnTo>
                    <a:pt x="106" y="47"/>
                  </a:lnTo>
                  <a:lnTo>
                    <a:pt x="106" y="45"/>
                  </a:lnTo>
                  <a:lnTo>
                    <a:pt x="104" y="45"/>
                  </a:lnTo>
                  <a:lnTo>
                    <a:pt x="101" y="42"/>
                  </a:lnTo>
                  <a:lnTo>
                    <a:pt x="101" y="42"/>
                  </a:lnTo>
                  <a:lnTo>
                    <a:pt x="101" y="42"/>
                  </a:lnTo>
                  <a:lnTo>
                    <a:pt x="99" y="42"/>
                  </a:lnTo>
                  <a:lnTo>
                    <a:pt x="99" y="42"/>
                  </a:lnTo>
                  <a:lnTo>
                    <a:pt x="97" y="42"/>
                  </a:lnTo>
                  <a:lnTo>
                    <a:pt x="97" y="42"/>
                  </a:lnTo>
                  <a:lnTo>
                    <a:pt x="97" y="42"/>
                  </a:lnTo>
                  <a:lnTo>
                    <a:pt x="97" y="42"/>
                  </a:lnTo>
                  <a:lnTo>
                    <a:pt x="97" y="42"/>
                  </a:lnTo>
                  <a:lnTo>
                    <a:pt x="97" y="42"/>
                  </a:lnTo>
                  <a:lnTo>
                    <a:pt x="97" y="40"/>
                  </a:lnTo>
                  <a:lnTo>
                    <a:pt x="97" y="38"/>
                  </a:lnTo>
                  <a:lnTo>
                    <a:pt x="97" y="38"/>
                  </a:lnTo>
                  <a:lnTo>
                    <a:pt x="97" y="35"/>
                  </a:lnTo>
                  <a:lnTo>
                    <a:pt x="94" y="33"/>
                  </a:lnTo>
                  <a:lnTo>
                    <a:pt x="94" y="33"/>
                  </a:lnTo>
                  <a:lnTo>
                    <a:pt x="94" y="30"/>
                  </a:lnTo>
                  <a:lnTo>
                    <a:pt x="94" y="28"/>
                  </a:lnTo>
                  <a:lnTo>
                    <a:pt x="94" y="28"/>
                  </a:lnTo>
                  <a:lnTo>
                    <a:pt x="94" y="28"/>
                  </a:lnTo>
                  <a:lnTo>
                    <a:pt x="92" y="26"/>
                  </a:lnTo>
                  <a:lnTo>
                    <a:pt x="92" y="23"/>
                  </a:lnTo>
                  <a:lnTo>
                    <a:pt x="92" y="21"/>
                  </a:lnTo>
                  <a:lnTo>
                    <a:pt x="92" y="21"/>
                  </a:lnTo>
                  <a:lnTo>
                    <a:pt x="89" y="21"/>
                  </a:lnTo>
                  <a:lnTo>
                    <a:pt x="89" y="21"/>
                  </a:lnTo>
                  <a:lnTo>
                    <a:pt x="89" y="21"/>
                  </a:lnTo>
                  <a:lnTo>
                    <a:pt x="87" y="21"/>
                  </a:lnTo>
                  <a:lnTo>
                    <a:pt x="87" y="23"/>
                  </a:lnTo>
                  <a:lnTo>
                    <a:pt x="85" y="26"/>
                  </a:lnTo>
                  <a:lnTo>
                    <a:pt x="85" y="26"/>
                  </a:lnTo>
                  <a:lnTo>
                    <a:pt x="82" y="26"/>
                  </a:lnTo>
                  <a:lnTo>
                    <a:pt x="82" y="28"/>
                  </a:lnTo>
                  <a:lnTo>
                    <a:pt x="82" y="28"/>
                  </a:lnTo>
                  <a:lnTo>
                    <a:pt x="80" y="30"/>
                  </a:lnTo>
                  <a:lnTo>
                    <a:pt x="82" y="30"/>
                  </a:lnTo>
                  <a:lnTo>
                    <a:pt x="82" y="30"/>
                  </a:lnTo>
                  <a:lnTo>
                    <a:pt x="82" y="30"/>
                  </a:lnTo>
                  <a:lnTo>
                    <a:pt x="82" y="30"/>
                  </a:lnTo>
                  <a:lnTo>
                    <a:pt x="85" y="30"/>
                  </a:lnTo>
                  <a:lnTo>
                    <a:pt x="85" y="33"/>
                  </a:lnTo>
                  <a:lnTo>
                    <a:pt x="82" y="33"/>
                  </a:lnTo>
                  <a:lnTo>
                    <a:pt x="82" y="33"/>
                  </a:lnTo>
                  <a:lnTo>
                    <a:pt x="82" y="40"/>
                  </a:lnTo>
                  <a:lnTo>
                    <a:pt x="85" y="40"/>
                  </a:lnTo>
                  <a:lnTo>
                    <a:pt x="82" y="42"/>
                  </a:lnTo>
                  <a:lnTo>
                    <a:pt x="82" y="42"/>
                  </a:lnTo>
                  <a:lnTo>
                    <a:pt x="80" y="42"/>
                  </a:lnTo>
                  <a:lnTo>
                    <a:pt x="80" y="42"/>
                  </a:lnTo>
                  <a:lnTo>
                    <a:pt x="78" y="42"/>
                  </a:lnTo>
                  <a:lnTo>
                    <a:pt x="78" y="40"/>
                  </a:lnTo>
                  <a:lnTo>
                    <a:pt x="78" y="42"/>
                  </a:lnTo>
                  <a:lnTo>
                    <a:pt x="78" y="45"/>
                  </a:lnTo>
                  <a:lnTo>
                    <a:pt x="78" y="47"/>
                  </a:lnTo>
                  <a:lnTo>
                    <a:pt x="75" y="47"/>
                  </a:lnTo>
                  <a:lnTo>
                    <a:pt x="75" y="47"/>
                  </a:lnTo>
                  <a:lnTo>
                    <a:pt x="75" y="47"/>
                  </a:lnTo>
                  <a:lnTo>
                    <a:pt x="73" y="47"/>
                  </a:lnTo>
                  <a:lnTo>
                    <a:pt x="75" y="47"/>
                  </a:lnTo>
                  <a:lnTo>
                    <a:pt x="75" y="49"/>
                  </a:lnTo>
                  <a:close/>
                  <a:moveTo>
                    <a:pt x="94" y="19"/>
                  </a:moveTo>
                  <a:lnTo>
                    <a:pt x="94" y="19"/>
                  </a:lnTo>
                  <a:lnTo>
                    <a:pt x="94" y="19"/>
                  </a:lnTo>
                  <a:lnTo>
                    <a:pt x="94" y="21"/>
                  </a:lnTo>
                  <a:lnTo>
                    <a:pt x="94" y="21"/>
                  </a:lnTo>
                  <a:lnTo>
                    <a:pt x="94" y="21"/>
                  </a:lnTo>
                  <a:lnTo>
                    <a:pt x="94" y="21"/>
                  </a:lnTo>
                  <a:lnTo>
                    <a:pt x="94" y="21"/>
                  </a:lnTo>
                  <a:lnTo>
                    <a:pt x="94" y="23"/>
                  </a:lnTo>
                  <a:lnTo>
                    <a:pt x="94" y="23"/>
                  </a:lnTo>
                  <a:lnTo>
                    <a:pt x="94" y="23"/>
                  </a:lnTo>
                  <a:lnTo>
                    <a:pt x="97" y="30"/>
                  </a:lnTo>
                  <a:lnTo>
                    <a:pt x="97" y="30"/>
                  </a:lnTo>
                  <a:lnTo>
                    <a:pt x="97" y="33"/>
                  </a:lnTo>
                  <a:lnTo>
                    <a:pt x="97" y="33"/>
                  </a:lnTo>
                  <a:lnTo>
                    <a:pt x="99" y="33"/>
                  </a:lnTo>
                  <a:lnTo>
                    <a:pt x="99" y="33"/>
                  </a:lnTo>
                  <a:lnTo>
                    <a:pt x="99" y="35"/>
                  </a:lnTo>
                  <a:lnTo>
                    <a:pt x="99" y="38"/>
                  </a:lnTo>
                  <a:lnTo>
                    <a:pt x="99" y="40"/>
                  </a:lnTo>
                  <a:lnTo>
                    <a:pt x="99" y="40"/>
                  </a:lnTo>
                  <a:lnTo>
                    <a:pt x="101" y="40"/>
                  </a:lnTo>
                  <a:lnTo>
                    <a:pt x="101" y="40"/>
                  </a:lnTo>
                  <a:lnTo>
                    <a:pt x="101" y="42"/>
                  </a:lnTo>
                  <a:lnTo>
                    <a:pt x="104" y="42"/>
                  </a:lnTo>
                  <a:lnTo>
                    <a:pt x="104" y="42"/>
                  </a:lnTo>
                  <a:lnTo>
                    <a:pt x="104" y="45"/>
                  </a:lnTo>
                  <a:lnTo>
                    <a:pt x="108" y="47"/>
                  </a:lnTo>
                  <a:lnTo>
                    <a:pt x="108" y="47"/>
                  </a:lnTo>
                  <a:lnTo>
                    <a:pt x="108" y="47"/>
                  </a:lnTo>
                  <a:lnTo>
                    <a:pt x="108" y="47"/>
                  </a:lnTo>
                  <a:lnTo>
                    <a:pt x="108" y="47"/>
                  </a:lnTo>
                  <a:lnTo>
                    <a:pt x="108" y="47"/>
                  </a:lnTo>
                  <a:lnTo>
                    <a:pt x="108" y="47"/>
                  </a:lnTo>
                  <a:lnTo>
                    <a:pt x="108" y="47"/>
                  </a:lnTo>
                  <a:lnTo>
                    <a:pt x="111" y="49"/>
                  </a:lnTo>
                  <a:lnTo>
                    <a:pt x="111" y="49"/>
                  </a:lnTo>
                  <a:lnTo>
                    <a:pt x="111" y="49"/>
                  </a:lnTo>
                  <a:lnTo>
                    <a:pt x="113" y="49"/>
                  </a:lnTo>
                  <a:lnTo>
                    <a:pt x="116" y="52"/>
                  </a:lnTo>
                  <a:lnTo>
                    <a:pt x="118" y="52"/>
                  </a:lnTo>
                  <a:lnTo>
                    <a:pt x="120" y="54"/>
                  </a:lnTo>
                  <a:lnTo>
                    <a:pt x="120" y="54"/>
                  </a:lnTo>
                  <a:lnTo>
                    <a:pt x="123" y="56"/>
                  </a:lnTo>
                  <a:lnTo>
                    <a:pt x="123" y="56"/>
                  </a:lnTo>
                  <a:lnTo>
                    <a:pt x="123" y="56"/>
                  </a:lnTo>
                  <a:lnTo>
                    <a:pt x="130" y="49"/>
                  </a:lnTo>
                  <a:lnTo>
                    <a:pt x="134" y="47"/>
                  </a:lnTo>
                  <a:lnTo>
                    <a:pt x="134" y="47"/>
                  </a:lnTo>
                  <a:lnTo>
                    <a:pt x="137" y="47"/>
                  </a:lnTo>
                  <a:lnTo>
                    <a:pt x="137" y="45"/>
                  </a:lnTo>
                  <a:lnTo>
                    <a:pt x="139" y="45"/>
                  </a:lnTo>
                  <a:lnTo>
                    <a:pt x="139" y="45"/>
                  </a:lnTo>
                  <a:lnTo>
                    <a:pt x="139" y="45"/>
                  </a:lnTo>
                  <a:lnTo>
                    <a:pt x="139" y="45"/>
                  </a:lnTo>
                  <a:lnTo>
                    <a:pt x="142" y="42"/>
                  </a:lnTo>
                  <a:lnTo>
                    <a:pt x="142" y="42"/>
                  </a:lnTo>
                  <a:lnTo>
                    <a:pt x="144" y="35"/>
                  </a:lnTo>
                  <a:lnTo>
                    <a:pt x="144" y="35"/>
                  </a:lnTo>
                  <a:lnTo>
                    <a:pt x="146" y="35"/>
                  </a:lnTo>
                  <a:lnTo>
                    <a:pt x="146" y="38"/>
                  </a:lnTo>
                  <a:lnTo>
                    <a:pt x="146" y="38"/>
                  </a:lnTo>
                  <a:lnTo>
                    <a:pt x="146" y="38"/>
                  </a:lnTo>
                  <a:lnTo>
                    <a:pt x="149" y="38"/>
                  </a:lnTo>
                  <a:lnTo>
                    <a:pt x="149" y="38"/>
                  </a:lnTo>
                  <a:lnTo>
                    <a:pt x="149" y="35"/>
                  </a:lnTo>
                  <a:lnTo>
                    <a:pt x="149" y="35"/>
                  </a:lnTo>
                  <a:lnTo>
                    <a:pt x="149" y="35"/>
                  </a:lnTo>
                  <a:lnTo>
                    <a:pt x="149" y="33"/>
                  </a:lnTo>
                  <a:lnTo>
                    <a:pt x="149" y="30"/>
                  </a:lnTo>
                  <a:lnTo>
                    <a:pt x="151" y="30"/>
                  </a:lnTo>
                  <a:lnTo>
                    <a:pt x="151" y="30"/>
                  </a:lnTo>
                  <a:lnTo>
                    <a:pt x="151" y="30"/>
                  </a:lnTo>
                  <a:lnTo>
                    <a:pt x="153" y="30"/>
                  </a:lnTo>
                  <a:lnTo>
                    <a:pt x="153" y="28"/>
                  </a:lnTo>
                  <a:lnTo>
                    <a:pt x="153" y="28"/>
                  </a:lnTo>
                  <a:lnTo>
                    <a:pt x="153" y="26"/>
                  </a:lnTo>
                  <a:lnTo>
                    <a:pt x="153" y="26"/>
                  </a:lnTo>
                  <a:lnTo>
                    <a:pt x="153" y="23"/>
                  </a:lnTo>
                  <a:lnTo>
                    <a:pt x="151" y="23"/>
                  </a:lnTo>
                  <a:lnTo>
                    <a:pt x="151" y="23"/>
                  </a:lnTo>
                  <a:lnTo>
                    <a:pt x="151" y="26"/>
                  </a:lnTo>
                  <a:lnTo>
                    <a:pt x="151" y="26"/>
                  </a:lnTo>
                  <a:lnTo>
                    <a:pt x="149" y="26"/>
                  </a:lnTo>
                  <a:lnTo>
                    <a:pt x="149" y="23"/>
                  </a:lnTo>
                  <a:lnTo>
                    <a:pt x="149" y="23"/>
                  </a:lnTo>
                  <a:lnTo>
                    <a:pt x="149" y="21"/>
                  </a:lnTo>
                  <a:lnTo>
                    <a:pt x="149" y="21"/>
                  </a:lnTo>
                  <a:lnTo>
                    <a:pt x="149" y="19"/>
                  </a:lnTo>
                  <a:lnTo>
                    <a:pt x="149" y="19"/>
                  </a:lnTo>
                  <a:lnTo>
                    <a:pt x="149" y="16"/>
                  </a:lnTo>
                  <a:lnTo>
                    <a:pt x="146" y="16"/>
                  </a:lnTo>
                  <a:lnTo>
                    <a:pt x="146" y="16"/>
                  </a:lnTo>
                  <a:lnTo>
                    <a:pt x="146" y="16"/>
                  </a:lnTo>
                  <a:lnTo>
                    <a:pt x="144" y="16"/>
                  </a:lnTo>
                  <a:lnTo>
                    <a:pt x="144" y="16"/>
                  </a:lnTo>
                  <a:lnTo>
                    <a:pt x="144" y="16"/>
                  </a:lnTo>
                  <a:lnTo>
                    <a:pt x="144" y="16"/>
                  </a:lnTo>
                  <a:lnTo>
                    <a:pt x="144" y="16"/>
                  </a:lnTo>
                  <a:lnTo>
                    <a:pt x="142" y="16"/>
                  </a:lnTo>
                  <a:lnTo>
                    <a:pt x="142" y="16"/>
                  </a:lnTo>
                  <a:lnTo>
                    <a:pt x="142" y="16"/>
                  </a:lnTo>
                  <a:lnTo>
                    <a:pt x="142" y="19"/>
                  </a:lnTo>
                  <a:lnTo>
                    <a:pt x="142" y="19"/>
                  </a:lnTo>
                  <a:lnTo>
                    <a:pt x="139" y="19"/>
                  </a:lnTo>
                  <a:lnTo>
                    <a:pt x="139" y="16"/>
                  </a:lnTo>
                  <a:lnTo>
                    <a:pt x="142" y="16"/>
                  </a:lnTo>
                  <a:lnTo>
                    <a:pt x="142" y="16"/>
                  </a:lnTo>
                  <a:lnTo>
                    <a:pt x="142" y="14"/>
                  </a:lnTo>
                  <a:lnTo>
                    <a:pt x="142" y="14"/>
                  </a:lnTo>
                  <a:lnTo>
                    <a:pt x="139" y="14"/>
                  </a:lnTo>
                  <a:lnTo>
                    <a:pt x="139" y="14"/>
                  </a:lnTo>
                  <a:lnTo>
                    <a:pt x="137" y="14"/>
                  </a:lnTo>
                  <a:lnTo>
                    <a:pt x="137" y="14"/>
                  </a:lnTo>
                  <a:lnTo>
                    <a:pt x="137" y="16"/>
                  </a:lnTo>
                  <a:lnTo>
                    <a:pt x="134" y="19"/>
                  </a:lnTo>
                  <a:lnTo>
                    <a:pt x="134" y="19"/>
                  </a:lnTo>
                  <a:lnTo>
                    <a:pt x="134" y="19"/>
                  </a:lnTo>
                  <a:lnTo>
                    <a:pt x="134" y="19"/>
                  </a:lnTo>
                  <a:lnTo>
                    <a:pt x="137" y="19"/>
                  </a:lnTo>
                  <a:lnTo>
                    <a:pt x="137" y="19"/>
                  </a:lnTo>
                  <a:lnTo>
                    <a:pt x="137" y="19"/>
                  </a:lnTo>
                  <a:lnTo>
                    <a:pt x="137" y="19"/>
                  </a:lnTo>
                  <a:lnTo>
                    <a:pt x="137" y="21"/>
                  </a:lnTo>
                  <a:lnTo>
                    <a:pt x="137" y="21"/>
                  </a:lnTo>
                  <a:lnTo>
                    <a:pt x="137" y="23"/>
                  </a:lnTo>
                  <a:lnTo>
                    <a:pt x="137" y="26"/>
                  </a:lnTo>
                  <a:lnTo>
                    <a:pt x="137" y="26"/>
                  </a:lnTo>
                  <a:lnTo>
                    <a:pt x="137" y="26"/>
                  </a:lnTo>
                  <a:lnTo>
                    <a:pt x="134" y="21"/>
                  </a:lnTo>
                  <a:lnTo>
                    <a:pt x="134" y="21"/>
                  </a:lnTo>
                  <a:lnTo>
                    <a:pt x="134" y="19"/>
                  </a:lnTo>
                  <a:lnTo>
                    <a:pt x="134" y="16"/>
                  </a:lnTo>
                  <a:lnTo>
                    <a:pt x="132" y="16"/>
                  </a:lnTo>
                  <a:lnTo>
                    <a:pt x="132" y="16"/>
                  </a:lnTo>
                  <a:lnTo>
                    <a:pt x="130" y="19"/>
                  </a:lnTo>
                  <a:lnTo>
                    <a:pt x="130" y="19"/>
                  </a:lnTo>
                  <a:lnTo>
                    <a:pt x="127" y="19"/>
                  </a:lnTo>
                  <a:lnTo>
                    <a:pt x="127" y="21"/>
                  </a:lnTo>
                  <a:lnTo>
                    <a:pt x="127" y="26"/>
                  </a:lnTo>
                  <a:lnTo>
                    <a:pt x="127" y="26"/>
                  </a:lnTo>
                  <a:lnTo>
                    <a:pt x="125" y="26"/>
                  </a:lnTo>
                  <a:lnTo>
                    <a:pt x="125" y="23"/>
                  </a:lnTo>
                  <a:lnTo>
                    <a:pt x="125" y="21"/>
                  </a:lnTo>
                  <a:lnTo>
                    <a:pt x="125" y="21"/>
                  </a:lnTo>
                  <a:lnTo>
                    <a:pt x="123" y="21"/>
                  </a:lnTo>
                  <a:lnTo>
                    <a:pt x="123" y="21"/>
                  </a:lnTo>
                  <a:lnTo>
                    <a:pt x="120" y="21"/>
                  </a:lnTo>
                  <a:lnTo>
                    <a:pt x="120" y="21"/>
                  </a:lnTo>
                  <a:lnTo>
                    <a:pt x="118" y="21"/>
                  </a:lnTo>
                  <a:lnTo>
                    <a:pt x="118" y="23"/>
                  </a:lnTo>
                  <a:lnTo>
                    <a:pt x="113" y="23"/>
                  </a:lnTo>
                  <a:lnTo>
                    <a:pt x="111" y="23"/>
                  </a:lnTo>
                  <a:lnTo>
                    <a:pt x="108" y="28"/>
                  </a:lnTo>
                  <a:lnTo>
                    <a:pt x="108" y="26"/>
                  </a:lnTo>
                  <a:lnTo>
                    <a:pt x="108" y="26"/>
                  </a:lnTo>
                  <a:lnTo>
                    <a:pt x="108" y="23"/>
                  </a:lnTo>
                  <a:lnTo>
                    <a:pt x="108" y="23"/>
                  </a:lnTo>
                  <a:lnTo>
                    <a:pt x="108" y="21"/>
                  </a:lnTo>
                  <a:lnTo>
                    <a:pt x="108" y="21"/>
                  </a:lnTo>
                  <a:lnTo>
                    <a:pt x="106" y="21"/>
                  </a:lnTo>
                  <a:lnTo>
                    <a:pt x="104" y="23"/>
                  </a:lnTo>
                  <a:lnTo>
                    <a:pt x="104" y="26"/>
                  </a:lnTo>
                  <a:lnTo>
                    <a:pt x="104" y="26"/>
                  </a:lnTo>
                  <a:lnTo>
                    <a:pt x="104" y="26"/>
                  </a:lnTo>
                  <a:lnTo>
                    <a:pt x="101" y="23"/>
                  </a:lnTo>
                  <a:lnTo>
                    <a:pt x="104" y="23"/>
                  </a:lnTo>
                  <a:lnTo>
                    <a:pt x="104" y="21"/>
                  </a:lnTo>
                  <a:lnTo>
                    <a:pt x="104" y="21"/>
                  </a:lnTo>
                  <a:lnTo>
                    <a:pt x="104" y="19"/>
                  </a:lnTo>
                  <a:lnTo>
                    <a:pt x="104" y="19"/>
                  </a:lnTo>
                  <a:lnTo>
                    <a:pt x="104" y="19"/>
                  </a:lnTo>
                  <a:lnTo>
                    <a:pt x="104" y="19"/>
                  </a:lnTo>
                  <a:lnTo>
                    <a:pt x="101" y="19"/>
                  </a:lnTo>
                  <a:lnTo>
                    <a:pt x="101" y="19"/>
                  </a:lnTo>
                  <a:lnTo>
                    <a:pt x="101" y="19"/>
                  </a:lnTo>
                  <a:lnTo>
                    <a:pt x="101" y="19"/>
                  </a:lnTo>
                  <a:lnTo>
                    <a:pt x="99" y="19"/>
                  </a:lnTo>
                  <a:lnTo>
                    <a:pt x="97" y="14"/>
                  </a:lnTo>
                  <a:lnTo>
                    <a:pt x="94" y="11"/>
                  </a:lnTo>
                  <a:lnTo>
                    <a:pt x="94" y="11"/>
                  </a:lnTo>
                  <a:lnTo>
                    <a:pt x="94" y="11"/>
                  </a:lnTo>
                  <a:lnTo>
                    <a:pt x="92" y="14"/>
                  </a:lnTo>
                  <a:lnTo>
                    <a:pt x="92" y="16"/>
                  </a:lnTo>
                  <a:lnTo>
                    <a:pt x="92" y="16"/>
                  </a:lnTo>
                  <a:lnTo>
                    <a:pt x="94" y="19"/>
                  </a:lnTo>
                  <a:close/>
                  <a:moveTo>
                    <a:pt x="475" y="326"/>
                  </a:moveTo>
                  <a:lnTo>
                    <a:pt x="473" y="324"/>
                  </a:lnTo>
                  <a:lnTo>
                    <a:pt x="473" y="324"/>
                  </a:lnTo>
                  <a:lnTo>
                    <a:pt x="471" y="322"/>
                  </a:lnTo>
                  <a:lnTo>
                    <a:pt x="468" y="319"/>
                  </a:lnTo>
                  <a:lnTo>
                    <a:pt x="468" y="319"/>
                  </a:lnTo>
                  <a:lnTo>
                    <a:pt x="466" y="315"/>
                  </a:lnTo>
                  <a:lnTo>
                    <a:pt x="466" y="312"/>
                  </a:lnTo>
                  <a:lnTo>
                    <a:pt x="463" y="310"/>
                  </a:lnTo>
                  <a:lnTo>
                    <a:pt x="463" y="310"/>
                  </a:lnTo>
                  <a:lnTo>
                    <a:pt x="461" y="307"/>
                  </a:lnTo>
                  <a:lnTo>
                    <a:pt x="459" y="307"/>
                  </a:lnTo>
                  <a:lnTo>
                    <a:pt x="454" y="305"/>
                  </a:lnTo>
                  <a:lnTo>
                    <a:pt x="454" y="305"/>
                  </a:lnTo>
                  <a:lnTo>
                    <a:pt x="452" y="305"/>
                  </a:lnTo>
                  <a:lnTo>
                    <a:pt x="452" y="305"/>
                  </a:lnTo>
                  <a:lnTo>
                    <a:pt x="452" y="305"/>
                  </a:lnTo>
                  <a:lnTo>
                    <a:pt x="449" y="305"/>
                  </a:lnTo>
                  <a:lnTo>
                    <a:pt x="449" y="303"/>
                  </a:lnTo>
                  <a:lnTo>
                    <a:pt x="449" y="303"/>
                  </a:lnTo>
                  <a:lnTo>
                    <a:pt x="449" y="305"/>
                  </a:lnTo>
                  <a:lnTo>
                    <a:pt x="447" y="303"/>
                  </a:lnTo>
                  <a:lnTo>
                    <a:pt x="447" y="303"/>
                  </a:lnTo>
                  <a:lnTo>
                    <a:pt x="447" y="303"/>
                  </a:lnTo>
                  <a:lnTo>
                    <a:pt x="447" y="303"/>
                  </a:lnTo>
                  <a:lnTo>
                    <a:pt x="445" y="303"/>
                  </a:lnTo>
                  <a:lnTo>
                    <a:pt x="445" y="303"/>
                  </a:lnTo>
                  <a:lnTo>
                    <a:pt x="442" y="300"/>
                  </a:lnTo>
                  <a:lnTo>
                    <a:pt x="440" y="298"/>
                  </a:lnTo>
                  <a:lnTo>
                    <a:pt x="440" y="296"/>
                  </a:lnTo>
                  <a:lnTo>
                    <a:pt x="440" y="296"/>
                  </a:lnTo>
                  <a:lnTo>
                    <a:pt x="437" y="293"/>
                  </a:lnTo>
                  <a:lnTo>
                    <a:pt x="435" y="293"/>
                  </a:lnTo>
                  <a:lnTo>
                    <a:pt x="435" y="293"/>
                  </a:lnTo>
                  <a:lnTo>
                    <a:pt x="435" y="293"/>
                  </a:lnTo>
                  <a:lnTo>
                    <a:pt x="435" y="293"/>
                  </a:lnTo>
                  <a:lnTo>
                    <a:pt x="433" y="293"/>
                  </a:lnTo>
                  <a:lnTo>
                    <a:pt x="430" y="291"/>
                  </a:lnTo>
                  <a:lnTo>
                    <a:pt x="428" y="291"/>
                  </a:lnTo>
                  <a:lnTo>
                    <a:pt x="428" y="288"/>
                  </a:lnTo>
                  <a:lnTo>
                    <a:pt x="426" y="286"/>
                  </a:lnTo>
                  <a:lnTo>
                    <a:pt x="426" y="286"/>
                  </a:lnTo>
                  <a:lnTo>
                    <a:pt x="423" y="288"/>
                  </a:lnTo>
                  <a:lnTo>
                    <a:pt x="423" y="288"/>
                  </a:lnTo>
                  <a:lnTo>
                    <a:pt x="423" y="291"/>
                  </a:lnTo>
                  <a:lnTo>
                    <a:pt x="423" y="291"/>
                  </a:lnTo>
                  <a:lnTo>
                    <a:pt x="423" y="291"/>
                  </a:lnTo>
                  <a:lnTo>
                    <a:pt x="421" y="291"/>
                  </a:lnTo>
                  <a:lnTo>
                    <a:pt x="421" y="291"/>
                  </a:lnTo>
                  <a:lnTo>
                    <a:pt x="421" y="291"/>
                  </a:lnTo>
                  <a:lnTo>
                    <a:pt x="421" y="291"/>
                  </a:lnTo>
                  <a:lnTo>
                    <a:pt x="418" y="288"/>
                  </a:lnTo>
                  <a:lnTo>
                    <a:pt x="418" y="291"/>
                  </a:lnTo>
                  <a:lnTo>
                    <a:pt x="416" y="288"/>
                  </a:lnTo>
                  <a:lnTo>
                    <a:pt x="414" y="288"/>
                  </a:lnTo>
                  <a:lnTo>
                    <a:pt x="414" y="291"/>
                  </a:lnTo>
                  <a:lnTo>
                    <a:pt x="414" y="291"/>
                  </a:lnTo>
                  <a:lnTo>
                    <a:pt x="414" y="291"/>
                  </a:lnTo>
                  <a:lnTo>
                    <a:pt x="411" y="291"/>
                  </a:lnTo>
                  <a:lnTo>
                    <a:pt x="411" y="291"/>
                  </a:lnTo>
                  <a:lnTo>
                    <a:pt x="411" y="288"/>
                  </a:lnTo>
                  <a:lnTo>
                    <a:pt x="411" y="288"/>
                  </a:lnTo>
                  <a:lnTo>
                    <a:pt x="411" y="286"/>
                  </a:lnTo>
                  <a:lnTo>
                    <a:pt x="411" y="286"/>
                  </a:lnTo>
                  <a:lnTo>
                    <a:pt x="411" y="286"/>
                  </a:lnTo>
                  <a:lnTo>
                    <a:pt x="409" y="284"/>
                  </a:lnTo>
                  <a:lnTo>
                    <a:pt x="409" y="284"/>
                  </a:lnTo>
                  <a:lnTo>
                    <a:pt x="407" y="281"/>
                  </a:lnTo>
                  <a:lnTo>
                    <a:pt x="407" y="279"/>
                  </a:lnTo>
                  <a:lnTo>
                    <a:pt x="407" y="279"/>
                  </a:lnTo>
                  <a:lnTo>
                    <a:pt x="407" y="279"/>
                  </a:lnTo>
                  <a:lnTo>
                    <a:pt x="407" y="279"/>
                  </a:lnTo>
                  <a:lnTo>
                    <a:pt x="404" y="279"/>
                  </a:lnTo>
                  <a:lnTo>
                    <a:pt x="404" y="279"/>
                  </a:lnTo>
                  <a:lnTo>
                    <a:pt x="404" y="279"/>
                  </a:lnTo>
                  <a:lnTo>
                    <a:pt x="402" y="279"/>
                  </a:lnTo>
                  <a:lnTo>
                    <a:pt x="402" y="277"/>
                  </a:lnTo>
                  <a:lnTo>
                    <a:pt x="402" y="277"/>
                  </a:lnTo>
                  <a:lnTo>
                    <a:pt x="400" y="277"/>
                  </a:lnTo>
                  <a:lnTo>
                    <a:pt x="397" y="272"/>
                  </a:lnTo>
                  <a:lnTo>
                    <a:pt x="397" y="272"/>
                  </a:lnTo>
                  <a:lnTo>
                    <a:pt x="395" y="272"/>
                  </a:lnTo>
                  <a:lnTo>
                    <a:pt x="392" y="272"/>
                  </a:lnTo>
                  <a:lnTo>
                    <a:pt x="390" y="270"/>
                  </a:lnTo>
                  <a:lnTo>
                    <a:pt x="390" y="270"/>
                  </a:lnTo>
                  <a:lnTo>
                    <a:pt x="390" y="267"/>
                  </a:lnTo>
                  <a:lnTo>
                    <a:pt x="390" y="265"/>
                  </a:lnTo>
                  <a:lnTo>
                    <a:pt x="388" y="260"/>
                  </a:lnTo>
                  <a:lnTo>
                    <a:pt x="388" y="260"/>
                  </a:lnTo>
                  <a:lnTo>
                    <a:pt x="388" y="260"/>
                  </a:lnTo>
                  <a:lnTo>
                    <a:pt x="388" y="260"/>
                  </a:lnTo>
                  <a:lnTo>
                    <a:pt x="385" y="258"/>
                  </a:lnTo>
                  <a:lnTo>
                    <a:pt x="383" y="258"/>
                  </a:lnTo>
                  <a:lnTo>
                    <a:pt x="383" y="258"/>
                  </a:lnTo>
                  <a:lnTo>
                    <a:pt x="381" y="258"/>
                  </a:lnTo>
                  <a:lnTo>
                    <a:pt x="381" y="255"/>
                  </a:lnTo>
                  <a:lnTo>
                    <a:pt x="381" y="255"/>
                  </a:lnTo>
                  <a:lnTo>
                    <a:pt x="378" y="253"/>
                  </a:lnTo>
                  <a:lnTo>
                    <a:pt x="376" y="253"/>
                  </a:lnTo>
                  <a:lnTo>
                    <a:pt x="376" y="253"/>
                  </a:lnTo>
                  <a:lnTo>
                    <a:pt x="374" y="253"/>
                  </a:lnTo>
                  <a:lnTo>
                    <a:pt x="374" y="251"/>
                  </a:lnTo>
                  <a:lnTo>
                    <a:pt x="371" y="248"/>
                  </a:lnTo>
                  <a:lnTo>
                    <a:pt x="369" y="246"/>
                  </a:lnTo>
                  <a:lnTo>
                    <a:pt x="366" y="246"/>
                  </a:lnTo>
                  <a:lnTo>
                    <a:pt x="366" y="244"/>
                  </a:lnTo>
                  <a:lnTo>
                    <a:pt x="366" y="244"/>
                  </a:lnTo>
                  <a:lnTo>
                    <a:pt x="364" y="244"/>
                  </a:lnTo>
                  <a:lnTo>
                    <a:pt x="364" y="244"/>
                  </a:lnTo>
                  <a:lnTo>
                    <a:pt x="362" y="244"/>
                  </a:lnTo>
                  <a:lnTo>
                    <a:pt x="362" y="241"/>
                  </a:lnTo>
                  <a:lnTo>
                    <a:pt x="362" y="241"/>
                  </a:lnTo>
                  <a:lnTo>
                    <a:pt x="359" y="241"/>
                  </a:lnTo>
                  <a:lnTo>
                    <a:pt x="359" y="239"/>
                  </a:lnTo>
                  <a:lnTo>
                    <a:pt x="359" y="239"/>
                  </a:lnTo>
                  <a:lnTo>
                    <a:pt x="357" y="239"/>
                  </a:lnTo>
                  <a:lnTo>
                    <a:pt x="357" y="239"/>
                  </a:lnTo>
                  <a:lnTo>
                    <a:pt x="355" y="239"/>
                  </a:lnTo>
                  <a:lnTo>
                    <a:pt x="355" y="236"/>
                  </a:lnTo>
                  <a:lnTo>
                    <a:pt x="350" y="234"/>
                  </a:lnTo>
                  <a:lnTo>
                    <a:pt x="350" y="232"/>
                  </a:lnTo>
                  <a:lnTo>
                    <a:pt x="347" y="225"/>
                  </a:lnTo>
                  <a:lnTo>
                    <a:pt x="347" y="222"/>
                  </a:lnTo>
                  <a:lnTo>
                    <a:pt x="347" y="222"/>
                  </a:lnTo>
                  <a:lnTo>
                    <a:pt x="345" y="220"/>
                  </a:lnTo>
                  <a:lnTo>
                    <a:pt x="345" y="220"/>
                  </a:lnTo>
                  <a:lnTo>
                    <a:pt x="345" y="220"/>
                  </a:lnTo>
                  <a:lnTo>
                    <a:pt x="347" y="220"/>
                  </a:lnTo>
                  <a:lnTo>
                    <a:pt x="347" y="220"/>
                  </a:lnTo>
                  <a:lnTo>
                    <a:pt x="347" y="220"/>
                  </a:lnTo>
                  <a:lnTo>
                    <a:pt x="347" y="220"/>
                  </a:lnTo>
                  <a:lnTo>
                    <a:pt x="350" y="220"/>
                  </a:lnTo>
                  <a:lnTo>
                    <a:pt x="350" y="220"/>
                  </a:lnTo>
                  <a:lnTo>
                    <a:pt x="350" y="217"/>
                  </a:lnTo>
                  <a:lnTo>
                    <a:pt x="350" y="217"/>
                  </a:lnTo>
                  <a:lnTo>
                    <a:pt x="352" y="217"/>
                  </a:lnTo>
                  <a:lnTo>
                    <a:pt x="352" y="215"/>
                  </a:lnTo>
                  <a:lnTo>
                    <a:pt x="352" y="213"/>
                  </a:lnTo>
                  <a:lnTo>
                    <a:pt x="355" y="213"/>
                  </a:lnTo>
                  <a:lnTo>
                    <a:pt x="355" y="210"/>
                  </a:lnTo>
                  <a:lnTo>
                    <a:pt x="357" y="203"/>
                  </a:lnTo>
                  <a:lnTo>
                    <a:pt x="359" y="203"/>
                  </a:lnTo>
                  <a:lnTo>
                    <a:pt x="359" y="203"/>
                  </a:lnTo>
                  <a:lnTo>
                    <a:pt x="362" y="203"/>
                  </a:lnTo>
                  <a:lnTo>
                    <a:pt x="362" y="201"/>
                  </a:lnTo>
                  <a:lnTo>
                    <a:pt x="364" y="196"/>
                  </a:lnTo>
                  <a:lnTo>
                    <a:pt x="366" y="194"/>
                  </a:lnTo>
                  <a:lnTo>
                    <a:pt x="366" y="191"/>
                  </a:lnTo>
                  <a:lnTo>
                    <a:pt x="369" y="191"/>
                  </a:lnTo>
                  <a:lnTo>
                    <a:pt x="369" y="191"/>
                  </a:lnTo>
                  <a:lnTo>
                    <a:pt x="369" y="191"/>
                  </a:lnTo>
                  <a:lnTo>
                    <a:pt x="369" y="191"/>
                  </a:lnTo>
                  <a:lnTo>
                    <a:pt x="371" y="191"/>
                  </a:lnTo>
                  <a:lnTo>
                    <a:pt x="371" y="189"/>
                  </a:lnTo>
                  <a:lnTo>
                    <a:pt x="371" y="189"/>
                  </a:lnTo>
                  <a:lnTo>
                    <a:pt x="371" y="189"/>
                  </a:lnTo>
                  <a:lnTo>
                    <a:pt x="374" y="189"/>
                  </a:lnTo>
                  <a:lnTo>
                    <a:pt x="374" y="189"/>
                  </a:lnTo>
                  <a:lnTo>
                    <a:pt x="374" y="187"/>
                  </a:lnTo>
                  <a:lnTo>
                    <a:pt x="376" y="175"/>
                  </a:lnTo>
                  <a:lnTo>
                    <a:pt x="378" y="175"/>
                  </a:lnTo>
                  <a:lnTo>
                    <a:pt x="378" y="172"/>
                  </a:lnTo>
                  <a:lnTo>
                    <a:pt x="378" y="172"/>
                  </a:lnTo>
                  <a:lnTo>
                    <a:pt x="378" y="170"/>
                  </a:lnTo>
                  <a:lnTo>
                    <a:pt x="378" y="170"/>
                  </a:lnTo>
                  <a:lnTo>
                    <a:pt x="378" y="170"/>
                  </a:lnTo>
                  <a:lnTo>
                    <a:pt x="378" y="170"/>
                  </a:lnTo>
                  <a:lnTo>
                    <a:pt x="378" y="168"/>
                  </a:lnTo>
                  <a:lnTo>
                    <a:pt x="381" y="168"/>
                  </a:lnTo>
                  <a:lnTo>
                    <a:pt x="381" y="165"/>
                  </a:lnTo>
                  <a:lnTo>
                    <a:pt x="378" y="165"/>
                  </a:lnTo>
                  <a:lnTo>
                    <a:pt x="381" y="163"/>
                  </a:lnTo>
                  <a:lnTo>
                    <a:pt x="381" y="161"/>
                  </a:lnTo>
                  <a:lnTo>
                    <a:pt x="383" y="158"/>
                  </a:lnTo>
                  <a:lnTo>
                    <a:pt x="383" y="158"/>
                  </a:lnTo>
                  <a:lnTo>
                    <a:pt x="383" y="158"/>
                  </a:lnTo>
                  <a:lnTo>
                    <a:pt x="383" y="158"/>
                  </a:lnTo>
                  <a:lnTo>
                    <a:pt x="383" y="158"/>
                  </a:lnTo>
                  <a:lnTo>
                    <a:pt x="383" y="156"/>
                  </a:lnTo>
                  <a:lnTo>
                    <a:pt x="383" y="156"/>
                  </a:lnTo>
                  <a:lnTo>
                    <a:pt x="381" y="156"/>
                  </a:lnTo>
                  <a:lnTo>
                    <a:pt x="381" y="158"/>
                  </a:lnTo>
                  <a:lnTo>
                    <a:pt x="381" y="158"/>
                  </a:lnTo>
                  <a:lnTo>
                    <a:pt x="381" y="158"/>
                  </a:lnTo>
                  <a:lnTo>
                    <a:pt x="381" y="158"/>
                  </a:lnTo>
                  <a:lnTo>
                    <a:pt x="378" y="161"/>
                  </a:lnTo>
                  <a:lnTo>
                    <a:pt x="378" y="163"/>
                  </a:lnTo>
                  <a:lnTo>
                    <a:pt x="376" y="163"/>
                  </a:lnTo>
                  <a:lnTo>
                    <a:pt x="374" y="163"/>
                  </a:lnTo>
                  <a:lnTo>
                    <a:pt x="374" y="161"/>
                  </a:lnTo>
                  <a:lnTo>
                    <a:pt x="374" y="158"/>
                  </a:lnTo>
                  <a:lnTo>
                    <a:pt x="376" y="158"/>
                  </a:lnTo>
                  <a:lnTo>
                    <a:pt x="376" y="158"/>
                  </a:lnTo>
                  <a:lnTo>
                    <a:pt x="376" y="158"/>
                  </a:lnTo>
                  <a:lnTo>
                    <a:pt x="376" y="158"/>
                  </a:lnTo>
                  <a:lnTo>
                    <a:pt x="374" y="158"/>
                  </a:lnTo>
                  <a:lnTo>
                    <a:pt x="374" y="158"/>
                  </a:lnTo>
                  <a:lnTo>
                    <a:pt x="371" y="156"/>
                  </a:lnTo>
                  <a:lnTo>
                    <a:pt x="371" y="154"/>
                  </a:lnTo>
                  <a:lnTo>
                    <a:pt x="371" y="154"/>
                  </a:lnTo>
                  <a:lnTo>
                    <a:pt x="371" y="151"/>
                  </a:lnTo>
                  <a:lnTo>
                    <a:pt x="371" y="151"/>
                  </a:lnTo>
                  <a:lnTo>
                    <a:pt x="374" y="151"/>
                  </a:lnTo>
                  <a:lnTo>
                    <a:pt x="374" y="151"/>
                  </a:lnTo>
                  <a:lnTo>
                    <a:pt x="374" y="151"/>
                  </a:lnTo>
                  <a:lnTo>
                    <a:pt x="374" y="149"/>
                  </a:lnTo>
                  <a:lnTo>
                    <a:pt x="374" y="146"/>
                  </a:lnTo>
                  <a:lnTo>
                    <a:pt x="371" y="146"/>
                  </a:lnTo>
                  <a:lnTo>
                    <a:pt x="374" y="144"/>
                  </a:lnTo>
                  <a:lnTo>
                    <a:pt x="374" y="144"/>
                  </a:lnTo>
                  <a:lnTo>
                    <a:pt x="374" y="144"/>
                  </a:lnTo>
                  <a:lnTo>
                    <a:pt x="376" y="146"/>
                  </a:lnTo>
                  <a:lnTo>
                    <a:pt x="376" y="146"/>
                  </a:lnTo>
                  <a:lnTo>
                    <a:pt x="376" y="144"/>
                  </a:lnTo>
                  <a:lnTo>
                    <a:pt x="378" y="146"/>
                  </a:lnTo>
                  <a:lnTo>
                    <a:pt x="378" y="144"/>
                  </a:lnTo>
                  <a:lnTo>
                    <a:pt x="378" y="144"/>
                  </a:lnTo>
                  <a:lnTo>
                    <a:pt x="378" y="144"/>
                  </a:lnTo>
                  <a:lnTo>
                    <a:pt x="378" y="144"/>
                  </a:lnTo>
                  <a:lnTo>
                    <a:pt x="376" y="144"/>
                  </a:lnTo>
                  <a:lnTo>
                    <a:pt x="376" y="144"/>
                  </a:lnTo>
                  <a:lnTo>
                    <a:pt x="376" y="142"/>
                  </a:lnTo>
                  <a:lnTo>
                    <a:pt x="376" y="142"/>
                  </a:lnTo>
                  <a:lnTo>
                    <a:pt x="376" y="142"/>
                  </a:lnTo>
                  <a:lnTo>
                    <a:pt x="376" y="142"/>
                  </a:lnTo>
                  <a:lnTo>
                    <a:pt x="376" y="142"/>
                  </a:lnTo>
                  <a:lnTo>
                    <a:pt x="374" y="142"/>
                  </a:lnTo>
                  <a:lnTo>
                    <a:pt x="374" y="137"/>
                  </a:lnTo>
                  <a:lnTo>
                    <a:pt x="376" y="137"/>
                  </a:lnTo>
                  <a:lnTo>
                    <a:pt x="376" y="135"/>
                  </a:lnTo>
                  <a:lnTo>
                    <a:pt x="376" y="135"/>
                  </a:lnTo>
                  <a:lnTo>
                    <a:pt x="378" y="135"/>
                  </a:lnTo>
                  <a:lnTo>
                    <a:pt x="378" y="135"/>
                  </a:lnTo>
                  <a:lnTo>
                    <a:pt x="378" y="137"/>
                  </a:lnTo>
                  <a:lnTo>
                    <a:pt x="378" y="135"/>
                  </a:lnTo>
                  <a:lnTo>
                    <a:pt x="378" y="132"/>
                  </a:lnTo>
                  <a:lnTo>
                    <a:pt x="381" y="132"/>
                  </a:lnTo>
                  <a:lnTo>
                    <a:pt x="381" y="132"/>
                  </a:lnTo>
                  <a:lnTo>
                    <a:pt x="381" y="132"/>
                  </a:lnTo>
                  <a:lnTo>
                    <a:pt x="383" y="135"/>
                  </a:lnTo>
                  <a:lnTo>
                    <a:pt x="383" y="137"/>
                  </a:lnTo>
                  <a:lnTo>
                    <a:pt x="383" y="137"/>
                  </a:lnTo>
                  <a:lnTo>
                    <a:pt x="383" y="137"/>
                  </a:lnTo>
                  <a:lnTo>
                    <a:pt x="383" y="137"/>
                  </a:lnTo>
                  <a:lnTo>
                    <a:pt x="383" y="132"/>
                  </a:lnTo>
                  <a:lnTo>
                    <a:pt x="383" y="132"/>
                  </a:lnTo>
                  <a:lnTo>
                    <a:pt x="383" y="132"/>
                  </a:lnTo>
                  <a:lnTo>
                    <a:pt x="383" y="132"/>
                  </a:lnTo>
                  <a:lnTo>
                    <a:pt x="383" y="132"/>
                  </a:lnTo>
                  <a:lnTo>
                    <a:pt x="385" y="132"/>
                  </a:lnTo>
                  <a:lnTo>
                    <a:pt x="385" y="130"/>
                  </a:lnTo>
                  <a:lnTo>
                    <a:pt x="385" y="127"/>
                  </a:lnTo>
                  <a:lnTo>
                    <a:pt x="388" y="127"/>
                  </a:lnTo>
                  <a:lnTo>
                    <a:pt x="388" y="125"/>
                  </a:lnTo>
                  <a:lnTo>
                    <a:pt x="388" y="127"/>
                  </a:lnTo>
                  <a:lnTo>
                    <a:pt x="388" y="130"/>
                  </a:lnTo>
                  <a:lnTo>
                    <a:pt x="388" y="132"/>
                  </a:lnTo>
                  <a:lnTo>
                    <a:pt x="388" y="132"/>
                  </a:lnTo>
                  <a:lnTo>
                    <a:pt x="388" y="135"/>
                  </a:lnTo>
                  <a:lnTo>
                    <a:pt x="390" y="132"/>
                  </a:lnTo>
                  <a:lnTo>
                    <a:pt x="390" y="132"/>
                  </a:lnTo>
                  <a:lnTo>
                    <a:pt x="390" y="132"/>
                  </a:lnTo>
                  <a:lnTo>
                    <a:pt x="390" y="132"/>
                  </a:lnTo>
                  <a:lnTo>
                    <a:pt x="390" y="132"/>
                  </a:lnTo>
                  <a:lnTo>
                    <a:pt x="390" y="132"/>
                  </a:lnTo>
                  <a:lnTo>
                    <a:pt x="392" y="130"/>
                  </a:lnTo>
                  <a:lnTo>
                    <a:pt x="392" y="130"/>
                  </a:lnTo>
                  <a:lnTo>
                    <a:pt x="392" y="132"/>
                  </a:lnTo>
                  <a:lnTo>
                    <a:pt x="392" y="130"/>
                  </a:lnTo>
                  <a:lnTo>
                    <a:pt x="392" y="130"/>
                  </a:lnTo>
                  <a:lnTo>
                    <a:pt x="392" y="130"/>
                  </a:lnTo>
                  <a:lnTo>
                    <a:pt x="392" y="127"/>
                  </a:lnTo>
                  <a:lnTo>
                    <a:pt x="392" y="127"/>
                  </a:lnTo>
                  <a:lnTo>
                    <a:pt x="392" y="127"/>
                  </a:lnTo>
                  <a:lnTo>
                    <a:pt x="395" y="127"/>
                  </a:lnTo>
                  <a:lnTo>
                    <a:pt x="395" y="127"/>
                  </a:lnTo>
                  <a:lnTo>
                    <a:pt x="395" y="130"/>
                  </a:lnTo>
                  <a:lnTo>
                    <a:pt x="397" y="127"/>
                  </a:lnTo>
                  <a:lnTo>
                    <a:pt x="397" y="127"/>
                  </a:lnTo>
                  <a:lnTo>
                    <a:pt x="397" y="127"/>
                  </a:lnTo>
                  <a:lnTo>
                    <a:pt x="397" y="125"/>
                  </a:lnTo>
                  <a:lnTo>
                    <a:pt x="395" y="125"/>
                  </a:lnTo>
                  <a:lnTo>
                    <a:pt x="395" y="125"/>
                  </a:lnTo>
                  <a:lnTo>
                    <a:pt x="397" y="123"/>
                  </a:lnTo>
                  <a:lnTo>
                    <a:pt x="397" y="123"/>
                  </a:lnTo>
                  <a:lnTo>
                    <a:pt x="397" y="123"/>
                  </a:lnTo>
                  <a:lnTo>
                    <a:pt x="397" y="123"/>
                  </a:lnTo>
                  <a:lnTo>
                    <a:pt x="400" y="123"/>
                  </a:lnTo>
                  <a:lnTo>
                    <a:pt x="400" y="123"/>
                  </a:lnTo>
                  <a:lnTo>
                    <a:pt x="400" y="125"/>
                  </a:lnTo>
                  <a:lnTo>
                    <a:pt x="400" y="127"/>
                  </a:lnTo>
                  <a:lnTo>
                    <a:pt x="400" y="130"/>
                  </a:lnTo>
                  <a:lnTo>
                    <a:pt x="400" y="130"/>
                  </a:lnTo>
                  <a:lnTo>
                    <a:pt x="400" y="132"/>
                  </a:lnTo>
                  <a:lnTo>
                    <a:pt x="400" y="132"/>
                  </a:lnTo>
                  <a:lnTo>
                    <a:pt x="400" y="132"/>
                  </a:lnTo>
                  <a:lnTo>
                    <a:pt x="400" y="135"/>
                  </a:lnTo>
                  <a:lnTo>
                    <a:pt x="397" y="135"/>
                  </a:lnTo>
                  <a:lnTo>
                    <a:pt x="397" y="135"/>
                  </a:lnTo>
                  <a:lnTo>
                    <a:pt x="397" y="135"/>
                  </a:lnTo>
                  <a:lnTo>
                    <a:pt x="397" y="135"/>
                  </a:lnTo>
                  <a:lnTo>
                    <a:pt x="397" y="135"/>
                  </a:lnTo>
                  <a:lnTo>
                    <a:pt x="397" y="137"/>
                  </a:lnTo>
                  <a:lnTo>
                    <a:pt x="397" y="137"/>
                  </a:lnTo>
                  <a:lnTo>
                    <a:pt x="397" y="137"/>
                  </a:lnTo>
                  <a:lnTo>
                    <a:pt x="397" y="137"/>
                  </a:lnTo>
                  <a:lnTo>
                    <a:pt x="397" y="137"/>
                  </a:lnTo>
                  <a:lnTo>
                    <a:pt x="397" y="137"/>
                  </a:lnTo>
                  <a:lnTo>
                    <a:pt x="400" y="137"/>
                  </a:lnTo>
                  <a:lnTo>
                    <a:pt x="400" y="135"/>
                  </a:lnTo>
                  <a:lnTo>
                    <a:pt x="400" y="132"/>
                  </a:lnTo>
                  <a:lnTo>
                    <a:pt x="402" y="132"/>
                  </a:lnTo>
                  <a:lnTo>
                    <a:pt x="402" y="132"/>
                  </a:lnTo>
                  <a:lnTo>
                    <a:pt x="404" y="132"/>
                  </a:lnTo>
                  <a:lnTo>
                    <a:pt x="404" y="132"/>
                  </a:lnTo>
                  <a:lnTo>
                    <a:pt x="404" y="132"/>
                  </a:lnTo>
                  <a:lnTo>
                    <a:pt x="404" y="135"/>
                  </a:lnTo>
                  <a:lnTo>
                    <a:pt x="404" y="132"/>
                  </a:lnTo>
                  <a:lnTo>
                    <a:pt x="404" y="132"/>
                  </a:lnTo>
                  <a:lnTo>
                    <a:pt x="404" y="130"/>
                  </a:lnTo>
                  <a:lnTo>
                    <a:pt x="404" y="130"/>
                  </a:lnTo>
                  <a:lnTo>
                    <a:pt x="407" y="127"/>
                  </a:lnTo>
                  <a:lnTo>
                    <a:pt x="407" y="127"/>
                  </a:lnTo>
                  <a:lnTo>
                    <a:pt x="407" y="127"/>
                  </a:lnTo>
                  <a:lnTo>
                    <a:pt x="409" y="125"/>
                  </a:lnTo>
                  <a:lnTo>
                    <a:pt x="409" y="123"/>
                  </a:lnTo>
                  <a:lnTo>
                    <a:pt x="407" y="123"/>
                  </a:lnTo>
                  <a:lnTo>
                    <a:pt x="407" y="120"/>
                  </a:lnTo>
                  <a:lnTo>
                    <a:pt x="407" y="120"/>
                  </a:lnTo>
                  <a:lnTo>
                    <a:pt x="407" y="120"/>
                  </a:lnTo>
                  <a:lnTo>
                    <a:pt x="407" y="120"/>
                  </a:lnTo>
                  <a:lnTo>
                    <a:pt x="407" y="120"/>
                  </a:lnTo>
                  <a:lnTo>
                    <a:pt x="407" y="120"/>
                  </a:lnTo>
                  <a:lnTo>
                    <a:pt x="407" y="118"/>
                  </a:lnTo>
                  <a:lnTo>
                    <a:pt x="407" y="118"/>
                  </a:lnTo>
                  <a:lnTo>
                    <a:pt x="407" y="118"/>
                  </a:lnTo>
                  <a:lnTo>
                    <a:pt x="407" y="118"/>
                  </a:lnTo>
                  <a:lnTo>
                    <a:pt x="407" y="118"/>
                  </a:lnTo>
                  <a:lnTo>
                    <a:pt x="407" y="118"/>
                  </a:lnTo>
                  <a:lnTo>
                    <a:pt x="407" y="118"/>
                  </a:lnTo>
                  <a:lnTo>
                    <a:pt x="409" y="118"/>
                  </a:lnTo>
                  <a:lnTo>
                    <a:pt x="409" y="118"/>
                  </a:lnTo>
                  <a:lnTo>
                    <a:pt x="409" y="118"/>
                  </a:lnTo>
                  <a:lnTo>
                    <a:pt x="409" y="116"/>
                  </a:lnTo>
                  <a:lnTo>
                    <a:pt x="409" y="118"/>
                  </a:lnTo>
                  <a:lnTo>
                    <a:pt x="409" y="118"/>
                  </a:lnTo>
                  <a:lnTo>
                    <a:pt x="409" y="120"/>
                  </a:lnTo>
                  <a:lnTo>
                    <a:pt x="411" y="120"/>
                  </a:lnTo>
                  <a:lnTo>
                    <a:pt x="411" y="118"/>
                  </a:lnTo>
                  <a:lnTo>
                    <a:pt x="411" y="118"/>
                  </a:lnTo>
                  <a:lnTo>
                    <a:pt x="411" y="118"/>
                  </a:lnTo>
                  <a:lnTo>
                    <a:pt x="411" y="118"/>
                  </a:lnTo>
                  <a:lnTo>
                    <a:pt x="414" y="118"/>
                  </a:lnTo>
                  <a:lnTo>
                    <a:pt x="414" y="118"/>
                  </a:lnTo>
                  <a:lnTo>
                    <a:pt x="414" y="120"/>
                  </a:lnTo>
                  <a:lnTo>
                    <a:pt x="414" y="120"/>
                  </a:lnTo>
                  <a:lnTo>
                    <a:pt x="414" y="120"/>
                  </a:lnTo>
                  <a:lnTo>
                    <a:pt x="414" y="118"/>
                  </a:lnTo>
                  <a:lnTo>
                    <a:pt x="414" y="118"/>
                  </a:lnTo>
                  <a:lnTo>
                    <a:pt x="414" y="116"/>
                  </a:lnTo>
                  <a:lnTo>
                    <a:pt x="411" y="116"/>
                  </a:lnTo>
                  <a:lnTo>
                    <a:pt x="409" y="113"/>
                  </a:lnTo>
                  <a:lnTo>
                    <a:pt x="409" y="113"/>
                  </a:lnTo>
                  <a:lnTo>
                    <a:pt x="409" y="113"/>
                  </a:lnTo>
                  <a:lnTo>
                    <a:pt x="409" y="113"/>
                  </a:lnTo>
                  <a:lnTo>
                    <a:pt x="409" y="111"/>
                  </a:lnTo>
                  <a:lnTo>
                    <a:pt x="407" y="111"/>
                  </a:lnTo>
                  <a:lnTo>
                    <a:pt x="407" y="111"/>
                  </a:lnTo>
                  <a:lnTo>
                    <a:pt x="407" y="111"/>
                  </a:lnTo>
                  <a:lnTo>
                    <a:pt x="407" y="109"/>
                  </a:lnTo>
                  <a:lnTo>
                    <a:pt x="404" y="106"/>
                  </a:lnTo>
                  <a:lnTo>
                    <a:pt x="404" y="106"/>
                  </a:lnTo>
                  <a:lnTo>
                    <a:pt x="404" y="106"/>
                  </a:lnTo>
                  <a:lnTo>
                    <a:pt x="407" y="106"/>
                  </a:lnTo>
                  <a:lnTo>
                    <a:pt x="407" y="109"/>
                  </a:lnTo>
                  <a:lnTo>
                    <a:pt x="409" y="109"/>
                  </a:lnTo>
                  <a:lnTo>
                    <a:pt x="409" y="106"/>
                  </a:lnTo>
                  <a:lnTo>
                    <a:pt x="409" y="106"/>
                  </a:lnTo>
                  <a:lnTo>
                    <a:pt x="407" y="106"/>
                  </a:lnTo>
                  <a:lnTo>
                    <a:pt x="409" y="104"/>
                  </a:lnTo>
                  <a:lnTo>
                    <a:pt x="409" y="104"/>
                  </a:lnTo>
                  <a:lnTo>
                    <a:pt x="409" y="104"/>
                  </a:lnTo>
                  <a:lnTo>
                    <a:pt x="409" y="104"/>
                  </a:lnTo>
                  <a:lnTo>
                    <a:pt x="409" y="104"/>
                  </a:lnTo>
                  <a:lnTo>
                    <a:pt x="409" y="104"/>
                  </a:lnTo>
                  <a:lnTo>
                    <a:pt x="409" y="104"/>
                  </a:lnTo>
                  <a:lnTo>
                    <a:pt x="409" y="106"/>
                  </a:lnTo>
                  <a:lnTo>
                    <a:pt x="411" y="106"/>
                  </a:lnTo>
                  <a:lnTo>
                    <a:pt x="411" y="109"/>
                  </a:lnTo>
                  <a:lnTo>
                    <a:pt x="411" y="109"/>
                  </a:lnTo>
                  <a:lnTo>
                    <a:pt x="411" y="109"/>
                  </a:lnTo>
                  <a:lnTo>
                    <a:pt x="411" y="109"/>
                  </a:lnTo>
                  <a:lnTo>
                    <a:pt x="414" y="109"/>
                  </a:lnTo>
                  <a:lnTo>
                    <a:pt x="414" y="109"/>
                  </a:lnTo>
                  <a:lnTo>
                    <a:pt x="414" y="106"/>
                  </a:lnTo>
                  <a:lnTo>
                    <a:pt x="414" y="106"/>
                  </a:lnTo>
                  <a:lnTo>
                    <a:pt x="414" y="106"/>
                  </a:lnTo>
                  <a:lnTo>
                    <a:pt x="411" y="104"/>
                  </a:lnTo>
                  <a:lnTo>
                    <a:pt x="411" y="104"/>
                  </a:lnTo>
                  <a:lnTo>
                    <a:pt x="411" y="101"/>
                  </a:lnTo>
                  <a:lnTo>
                    <a:pt x="414" y="101"/>
                  </a:lnTo>
                  <a:lnTo>
                    <a:pt x="416" y="101"/>
                  </a:lnTo>
                  <a:lnTo>
                    <a:pt x="416" y="101"/>
                  </a:lnTo>
                  <a:lnTo>
                    <a:pt x="416" y="101"/>
                  </a:lnTo>
                  <a:lnTo>
                    <a:pt x="416" y="99"/>
                  </a:lnTo>
                  <a:lnTo>
                    <a:pt x="416" y="97"/>
                  </a:lnTo>
                  <a:lnTo>
                    <a:pt x="418" y="94"/>
                  </a:lnTo>
                  <a:lnTo>
                    <a:pt x="418" y="94"/>
                  </a:lnTo>
                  <a:lnTo>
                    <a:pt x="421" y="94"/>
                  </a:lnTo>
                  <a:lnTo>
                    <a:pt x="418" y="92"/>
                  </a:lnTo>
                  <a:lnTo>
                    <a:pt x="418" y="90"/>
                  </a:lnTo>
                  <a:lnTo>
                    <a:pt x="418" y="87"/>
                  </a:lnTo>
                  <a:lnTo>
                    <a:pt x="421" y="87"/>
                  </a:lnTo>
                  <a:lnTo>
                    <a:pt x="421" y="87"/>
                  </a:lnTo>
                  <a:lnTo>
                    <a:pt x="421" y="87"/>
                  </a:lnTo>
                  <a:lnTo>
                    <a:pt x="421" y="87"/>
                  </a:lnTo>
                  <a:lnTo>
                    <a:pt x="423" y="87"/>
                  </a:lnTo>
                  <a:lnTo>
                    <a:pt x="423" y="87"/>
                  </a:lnTo>
                  <a:lnTo>
                    <a:pt x="423" y="87"/>
                  </a:lnTo>
                  <a:lnTo>
                    <a:pt x="423" y="87"/>
                  </a:lnTo>
                  <a:lnTo>
                    <a:pt x="423" y="90"/>
                  </a:lnTo>
                  <a:lnTo>
                    <a:pt x="421" y="90"/>
                  </a:lnTo>
                  <a:lnTo>
                    <a:pt x="421" y="92"/>
                  </a:lnTo>
                  <a:lnTo>
                    <a:pt x="421" y="92"/>
                  </a:lnTo>
                  <a:lnTo>
                    <a:pt x="421" y="92"/>
                  </a:lnTo>
                  <a:lnTo>
                    <a:pt x="421" y="90"/>
                  </a:lnTo>
                  <a:lnTo>
                    <a:pt x="426" y="85"/>
                  </a:lnTo>
                  <a:lnTo>
                    <a:pt x="428" y="83"/>
                  </a:lnTo>
                  <a:lnTo>
                    <a:pt x="428" y="83"/>
                  </a:lnTo>
                  <a:lnTo>
                    <a:pt x="430" y="83"/>
                  </a:lnTo>
                  <a:lnTo>
                    <a:pt x="430" y="83"/>
                  </a:lnTo>
                  <a:lnTo>
                    <a:pt x="430" y="83"/>
                  </a:lnTo>
                  <a:lnTo>
                    <a:pt x="430" y="83"/>
                  </a:lnTo>
                  <a:lnTo>
                    <a:pt x="433" y="80"/>
                  </a:lnTo>
                  <a:lnTo>
                    <a:pt x="430" y="80"/>
                  </a:lnTo>
                  <a:lnTo>
                    <a:pt x="430" y="80"/>
                  </a:lnTo>
                  <a:lnTo>
                    <a:pt x="428" y="80"/>
                  </a:lnTo>
                  <a:lnTo>
                    <a:pt x="430" y="80"/>
                  </a:lnTo>
                  <a:lnTo>
                    <a:pt x="430" y="78"/>
                  </a:lnTo>
                  <a:lnTo>
                    <a:pt x="428" y="75"/>
                  </a:lnTo>
                  <a:lnTo>
                    <a:pt x="426" y="73"/>
                  </a:lnTo>
                  <a:lnTo>
                    <a:pt x="426" y="73"/>
                  </a:lnTo>
                  <a:lnTo>
                    <a:pt x="423" y="73"/>
                  </a:lnTo>
                  <a:lnTo>
                    <a:pt x="423" y="71"/>
                  </a:lnTo>
                  <a:lnTo>
                    <a:pt x="421" y="71"/>
                  </a:lnTo>
                  <a:lnTo>
                    <a:pt x="421" y="71"/>
                  </a:lnTo>
                  <a:lnTo>
                    <a:pt x="418" y="71"/>
                  </a:lnTo>
                  <a:lnTo>
                    <a:pt x="418" y="71"/>
                  </a:lnTo>
                  <a:lnTo>
                    <a:pt x="416" y="71"/>
                  </a:lnTo>
                  <a:lnTo>
                    <a:pt x="416" y="73"/>
                  </a:lnTo>
                  <a:lnTo>
                    <a:pt x="418" y="71"/>
                  </a:lnTo>
                  <a:lnTo>
                    <a:pt x="418" y="73"/>
                  </a:lnTo>
                  <a:lnTo>
                    <a:pt x="418" y="73"/>
                  </a:lnTo>
                  <a:lnTo>
                    <a:pt x="421" y="73"/>
                  </a:lnTo>
                  <a:lnTo>
                    <a:pt x="421" y="73"/>
                  </a:lnTo>
                  <a:lnTo>
                    <a:pt x="421" y="75"/>
                  </a:lnTo>
                  <a:lnTo>
                    <a:pt x="421" y="75"/>
                  </a:lnTo>
                  <a:lnTo>
                    <a:pt x="418" y="78"/>
                  </a:lnTo>
                  <a:lnTo>
                    <a:pt x="416" y="78"/>
                  </a:lnTo>
                  <a:lnTo>
                    <a:pt x="416" y="75"/>
                  </a:lnTo>
                  <a:lnTo>
                    <a:pt x="416" y="75"/>
                  </a:lnTo>
                  <a:lnTo>
                    <a:pt x="416" y="73"/>
                  </a:lnTo>
                  <a:lnTo>
                    <a:pt x="414" y="73"/>
                  </a:lnTo>
                  <a:lnTo>
                    <a:pt x="414" y="71"/>
                  </a:lnTo>
                  <a:lnTo>
                    <a:pt x="411" y="71"/>
                  </a:lnTo>
                  <a:lnTo>
                    <a:pt x="411" y="68"/>
                  </a:lnTo>
                  <a:lnTo>
                    <a:pt x="411" y="66"/>
                  </a:lnTo>
                  <a:lnTo>
                    <a:pt x="411" y="66"/>
                  </a:lnTo>
                  <a:lnTo>
                    <a:pt x="411" y="66"/>
                  </a:lnTo>
                  <a:lnTo>
                    <a:pt x="409" y="64"/>
                  </a:lnTo>
                  <a:lnTo>
                    <a:pt x="409" y="59"/>
                  </a:lnTo>
                  <a:lnTo>
                    <a:pt x="409" y="59"/>
                  </a:lnTo>
                  <a:lnTo>
                    <a:pt x="409" y="59"/>
                  </a:lnTo>
                  <a:lnTo>
                    <a:pt x="407" y="61"/>
                  </a:lnTo>
                  <a:lnTo>
                    <a:pt x="407" y="61"/>
                  </a:lnTo>
                  <a:lnTo>
                    <a:pt x="407" y="59"/>
                  </a:lnTo>
                  <a:lnTo>
                    <a:pt x="407" y="59"/>
                  </a:lnTo>
                  <a:lnTo>
                    <a:pt x="407" y="59"/>
                  </a:lnTo>
                  <a:lnTo>
                    <a:pt x="407" y="59"/>
                  </a:lnTo>
                  <a:lnTo>
                    <a:pt x="409" y="56"/>
                  </a:lnTo>
                  <a:lnTo>
                    <a:pt x="409" y="56"/>
                  </a:lnTo>
                  <a:lnTo>
                    <a:pt x="409" y="56"/>
                  </a:lnTo>
                  <a:lnTo>
                    <a:pt x="411" y="56"/>
                  </a:lnTo>
                  <a:lnTo>
                    <a:pt x="411" y="56"/>
                  </a:lnTo>
                  <a:lnTo>
                    <a:pt x="411" y="54"/>
                  </a:lnTo>
                  <a:lnTo>
                    <a:pt x="411" y="54"/>
                  </a:lnTo>
                  <a:lnTo>
                    <a:pt x="411" y="54"/>
                  </a:lnTo>
                  <a:lnTo>
                    <a:pt x="411" y="54"/>
                  </a:lnTo>
                  <a:lnTo>
                    <a:pt x="411" y="56"/>
                  </a:lnTo>
                  <a:lnTo>
                    <a:pt x="409" y="56"/>
                  </a:lnTo>
                  <a:lnTo>
                    <a:pt x="409" y="56"/>
                  </a:lnTo>
                  <a:lnTo>
                    <a:pt x="407" y="56"/>
                  </a:lnTo>
                  <a:lnTo>
                    <a:pt x="407" y="56"/>
                  </a:lnTo>
                  <a:lnTo>
                    <a:pt x="404" y="56"/>
                  </a:lnTo>
                  <a:lnTo>
                    <a:pt x="404" y="59"/>
                  </a:lnTo>
                  <a:lnTo>
                    <a:pt x="404" y="59"/>
                  </a:lnTo>
                  <a:lnTo>
                    <a:pt x="404" y="59"/>
                  </a:lnTo>
                  <a:lnTo>
                    <a:pt x="402" y="61"/>
                  </a:lnTo>
                  <a:lnTo>
                    <a:pt x="400" y="61"/>
                  </a:lnTo>
                  <a:lnTo>
                    <a:pt x="400" y="64"/>
                  </a:lnTo>
                  <a:lnTo>
                    <a:pt x="400" y="64"/>
                  </a:lnTo>
                  <a:lnTo>
                    <a:pt x="397" y="64"/>
                  </a:lnTo>
                  <a:lnTo>
                    <a:pt x="397" y="64"/>
                  </a:lnTo>
                  <a:lnTo>
                    <a:pt x="397" y="64"/>
                  </a:lnTo>
                  <a:lnTo>
                    <a:pt x="392" y="68"/>
                  </a:lnTo>
                  <a:lnTo>
                    <a:pt x="392" y="68"/>
                  </a:lnTo>
                  <a:lnTo>
                    <a:pt x="392" y="71"/>
                  </a:lnTo>
                  <a:lnTo>
                    <a:pt x="390" y="71"/>
                  </a:lnTo>
                  <a:lnTo>
                    <a:pt x="390" y="71"/>
                  </a:lnTo>
                  <a:lnTo>
                    <a:pt x="390" y="71"/>
                  </a:lnTo>
                  <a:lnTo>
                    <a:pt x="392" y="71"/>
                  </a:lnTo>
                  <a:lnTo>
                    <a:pt x="392" y="71"/>
                  </a:lnTo>
                  <a:lnTo>
                    <a:pt x="392" y="71"/>
                  </a:lnTo>
                  <a:lnTo>
                    <a:pt x="395" y="73"/>
                  </a:lnTo>
                  <a:lnTo>
                    <a:pt x="395" y="73"/>
                  </a:lnTo>
                  <a:lnTo>
                    <a:pt x="395" y="73"/>
                  </a:lnTo>
                  <a:lnTo>
                    <a:pt x="397" y="73"/>
                  </a:lnTo>
                  <a:lnTo>
                    <a:pt x="397" y="73"/>
                  </a:lnTo>
                  <a:lnTo>
                    <a:pt x="400" y="73"/>
                  </a:lnTo>
                  <a:lnTo>
                    <a:pt x="400" y="73"/>
                  </a:lnTo>
                  <a:lnTo>
                    <a:pt x="400" y="73"/>
                  </a:lnTo>
                  <a:lnTo>
                    <a:pt x="400" y="75"/>
                  </a:lnTo>
                  <a:lnTo>
                    <a:pt x="400" y="75"/>
                  </a:lnTo>
                  <a:lnTo>
                    <a:pt x="400" y="78"/>
                  </a:lnTo>
                  <a:lnTo>
                    <a:pt x="397" y="83"/>
                  </a:lnTo>
                  <a:lnTo>
                    <a:pt x="395" y="85"/>
                  </a:lnTo>
                  <a:lnTo>
                    <a:pt x="395" y="87"/>
                  </a:lnTo>
                  <a:lnTo>
                    <a:pt x="392" y="87"/>
                  </a:lnTo>
                  <a:lnTo>
                    <a:pt x="392" y="87"/>
                  </a:lnTo>
                  <a:lnTo>
                    <a:pt x="390" y="87"/>
                  </a:lnTo>
                  <a:lnTo>
                    <a:pt x="390" y="87"/>
                  </a:lnTo>
                  <a:lnTo>
                    <a:pt x="390" y="87"/>
                  </a:lnTo>
                  <a:lnTo>
                    <a:pt x="390" y="85"/>
                  </a:lnTo>
                  <a:lnTo>
                    <a:pt x="388" y="85"/>
                  </a:lnTo>
                  <a:lnTo>
                    <a:pt x="385" y="87"/>
                  </a:lnTo>
                  <a:lnTo>
                    <a:pt x="385" y="87"/>
                  </a:lnTo>
                  <a:lnTo>
                    <a:pt x="385" y="87"/>
                  </a:lnTo>
                  <a:lnTo>
                    <a:pt x="385" y="87"/>
                  </a:lnTo>
                  <a:lnTo>
                    <a:pt x="385" y="87"/>
                  </a:lnTo>
                  <a:lnTo>
                    <a:pt x="385" y="85"/>
                  </a:lnTo>
                  <a:lnTo>
                    <a:pt x="385" y="85"/>
                  </a:lnTo>
                  <a:lnTo>
                    <a:pt x="385" y="85"/>
                  </a:lnTo>
                  <a:lnTo>
                    <a:pt x="385" y="85"/>
                  </a:lnTo>
                  <a:lnTo>
                    <a:pt x="383" y="87"/>
                  </a:lnTo>
                  <a:lnTo>
                    <a:pt x="383" y="87"/>
                  </a:lnTo>
                  <a:lnTo>
                    <a:pt x="383" y="87"/>
                  </a:lnTo>
                  <a:lnTo>
                    <a:pt x="383" y="87"/>
                  </a:lnTo>
                  <a:lnTo>
                    <a:pt x="383" y="87"/>
                  </a:lnTo>
                  <a:lnTo>
                    <a:pt x="383" y="85"/>
                  </a:lnTo>
                  <a:lnTo>
                    <a:pt x="383" y="85"/>
                  </a:lnTo>
                  <a:lnTo>
                    <a:pt x="383" y="83"/>
                  </a:lnTo>
                  <a:lnTo>
                    <a:pt x="383" y="83"/>
                  </a:lnTo>
                  <a:lnTo>
                    <a:pt x="381" y="83"/>
                  </a:lnTo>
                  <a:lnTo>
                    <a:pt x="381" y="83"/>
                  </a:lnTo>
                  <a:lnTo>
                    <a:pt x="381" y="83"/>
                  </a:lnTo>
                  <a:lnTo>
                    <a:pt x="381" y="83"/>
                  </a:lnTo>
                  <a:lnTo>
                    <a:pt x="381" y="83"/>
                  </a:lnTo>
                  <a:lnTo>
                    <a:pt x="381" y="80"/>
                  </a:lnTo>
                  <a:lnTo>
                    <a:pt x="383" y="78"/>
                  </a:lnTo>
                  <a:lnTo>
                    <a:pt x="383" y="78"/>
                  </a:lnTo>
                  <a:lnTo>
                    <a:pt x="383" y="75"/>
                  </a:lnTo>
                  <a:lnTo>
                    <a:pt x="383" y="75"/>
                  </a:lnTo>
                  <a:lnTo>
                    <a:pt x="385" y="75"/>
                  </a:lnTo>
                  <a:lnTo>
                    <a:pt x="385" y="75"/>
                  </a:lnTo>
                  <a:lnTo>
                    <a:pt x="385" y="75"/>
                  </a:lnTo>
                  <a:lnTo>
                    <a:pt x="385" y="73"/>
                  </a:lnTo>
                  <a:lnTo>
                    <a:pt x="383" y="73"/>
                  </a:lnTo>
                  <a:lnTo>
                    <a:pt x="383" y="75"/>
                  </a:lnTo>
                  <a:lnTo>
                    <a:pt x="383" y="75"/>
                  </a:lnTo>
                  <a:lnTo>
                    <a:pt x="381" y="75"/>
                  </a:lnTo>
                  <a:lnTo>
                    <a:pt x="381" y="75"/>
                  </a:lnTo>
                  <a:lnTo>
                    <a:pt x="378" y="75"/>
                  </a:lnTo>
                  <a:lnTo>
                    <a:pt x="378" y="73"/>
                  </a:lnTo>
                  <a:lnTo>
                    <a:pt x="378" y="73"/>
                  </a:lnTo>
                  <a:lnTo>
                    <a:pt x="378" y="73"/>
                  </a:lnTo>
                  <a:lnTo>
                    <a:pt x="378" y="73"/>
                  </a:lnTo>
                  <a:lnTo>
                    <a:pt x="378" y="73"/>
                  </a:lnTo>
                  <a:lnTo>
                    <a:pt x="378" y="71"/>
                  </a:lnTo>
                  <a:lnTo>
                    <a:pt x="378" y="71"/>
                  </a:lnTo>
                  <a:lnTo>
                    <a:pt x="381" y="71"/>
                  </a:lnTo>
                  <a:lnTo>
                    <a:pt x="381" y="71"/>
                  </a:lnTo>
                  <a:lnTo>
                    <a:pt x="381" y="68"/>
                  </a:lnTo>
                  <a:lnTo>
                    <a:pt x="381" y="68"/>
                  </a:lnTo>
                  <a:lnTo>
                    <a:pt x="383" y="68"/>
                  </a:lnTo>
                  <a:lnTo>
                    <a:pt x="383" y="68"/>
                  </a:lnTo>
                  <a:lnTo>
                    <a:pt x="383" y="68"/>
                  </a:lnTo>
                  <a:lnTo>
                    <a:pt x="383" y="66"/>
                  </a:lnTo>
                  <a:lnTo>
                    <a:pt x="385" y="66"/>
                  </a:lnTo>
                  <a:lnTo>
                    <a:pt x="385" y="64"/>
                  </a:lnTo>
                  <a:lnTo>
                    <a:pt x="383" y="66"/>
                  </a:lnTo>
                  <a:lnTo>
                    <a:pt x="381" y="68"/>
                  </a:lnTo>
                  <a:lnTo>
                    <a:pt x="378" y="68"/>
                  </a:lnTo>
                  <a:lnTo>
                    <a:pt x="378" y="68"/>
                  </a:lnTo>
                  <a:lnTo>
                    <a:pt x="378" y="68"/>
                  </a:lnTo>
                  <a:lnTo>
                    <a:pt x="378" y="71"/>
                  </a:lnTo>
                  <a:lnTo>
                    <a:pt x="378" y="71"/>
                  </a:lnTo>
                  <a:lnTo>
                    <a:pt x="378" y="71"/>
                  </a:lnTo>
                  <a:lnTo>
                    <a:pt x="376" y="71"/>
                  </a:lnTo>
                  <a:lnTo>
                    <a:pt x="376" y="71"/>
                  </a:lnTo>
                  <a:lnTo>
                    <a:pt x="376" y="71"/>
                  </a:lnTo>
                  <a:lnTo>
                    <a:pt x="376" y="68"/>
                  </a:lnTo>
                  <a:lnTo>
                    <a:pt x="376" y="68"/>
                  </a:lnTo>
                  <a:lnTo>
                    <a:pt x="376" y="68"/>
                  </a:lnTo>
                  <a:lnTo>
                    <a:pt x="374" y="71"/>
                  </a:lnTo>
                  <a:lnTo>
                    <a:pt x="371" y="73"/>
                  </a:lnTo>
                  <a:lnTo>
                    <a:pt x="371" y="73"/>
                  </a:lnTo>
                  <a:lnTo>
                    <a:pt x="371" y="75"/>
                  </a:lnTo>
                  <a:lnTo>
                    <a:pt x="371" y="75"/>
                  </a:lnTo>
                  <a:lnTo>
                    <a:pt x="369" y="75"/>
                  </a:lnTo>
                  <a:lnTo>
                    <a:pt x="369" y="75"/>
                  </a:lnTo>
                  <a:lnTo>
                    <a:pt x="369" y="78"/>
                  </a:lnTo>
                  <a:lnTo>
                    <a:pt x="366" y="78"/>
                  </a:lnTo>
                  <a:lnTo>
                    <a:pt x="366" y="75"/>
                  </a:lnTo>
                  <a:lnTo>
                    <a:pt x="366" y="75"/>
                  </a:lnTo>
                  <a:lnTo>
                    <a:pt x="364" y="75"/>
                  </a:lnTo>
                  <a:lnTo>
                    <a:pt x="364" y="73"/>
                  </a:lnTo>
                  <a:lnTo>
                    <a:pt x="364" y="71"/>
                  </a:lnTo>
                  <a:lnTo>
                    <a:pt x="364" y="68"/>
                  </a:lnTo>
                  <a:lnTo>
                    <a:pt x="366" y="68"/>
                  </a:lnTo>
                  <a:lnTo>
                    <a:pt x="366" y="66"/>
                  </a:lnTo>
                  <a:lnTo>
                    <a:pt x="369" y="66"/>
                  </a:lnTo>
                  <a:lnTo>
                    <a:pt x="369" y="64"/>
                  </a:lnTo>
                  <a:lnTo>
                    <a:pt x="371" y="64"/>
                  </a:lnTo>
                  <a:lnTo>
                    <a:pt x="374" y="61"/>
                  </a:lnTo>
                  <a:lnTo>
                    <a:pt x="374" y="59"/>
                  </a:lnTo>
                  <a:lnTo>
                    <a:pt x="376" y="59"/>
                  </a:lnTo>
                  <a:lnTo>
                    <a:pt x="378" y="59"/>
                  </a:lnTo>
                  <a:lnTo>
                    <a:pt x="378" y="59"/>
                  </a:lnTo>
                  <a:lnTo>
                    <a:pt x="376" y="59"/>
                  </a:lnTo>
                  <a:lnTo>
                    <a:pt x="376" y="59"/>
                  </a:lnTo>
                  <a:lnTo>
                    <a:pt x="374" y="59"/>
                  </a:lnTo>
                  <a:lnTo>
                    <a:pt x="371" y="59"/>
                  </a:lnTo>
                  <a:lnTo>
                    <a:pt x="369" y="61"/>
                  </a:lnTo>
                  <a:lnTo>
                    <a:pt x="369" y="61"/>
                  </a:lnTo>
                  <a:lnTo>
                    <a:pt x="366" y="61"/>
                  </a:lnTo>
                  <a:lnTo>
                    <a:pt x="369" y="59"/>
                  </a:lnTo>
                  <a:lnTo>
                    <a:pt x="369" y="59"/>
                  </a:lnTo>
                  <a:lnTo>
                    <a:pt x="369" y="59"/>
                  </a:lnTo>
                  <a:lnTo>
                    <a:pt x="371" y="59"/>
                  </a:lnTo>
                  <a:lnTo>
                    <a:pt x="371" y="56"/>
                  </a:lnTo>
                  <a:lnTo>
                    <a:pt x="374" y="56"/>
                  </a:lnTo>
                  <a:lnTo>
                    <a:pt x="378" y="52"/>
                  </a:lnTo>
                  <a:lnTo>
                    <a:pt x="378" y="49"/>
                  </a:lnTo>
                  <a:lnTo>
                    <a:pt x="378" y="47"/>
                  </a:lnTo>
                  <a:lnTo>
                    <a:pt x="378" y="47"/>
                  </a:lnTo>
                  <a:lnTo>
                    <a:pt x="376" y="47"/>
                  </a:lnTo>
                  <a:lnTo>
                    <a:pt x="376" y="47"/>
                  </a:lnTo>
                  <a:lnTo>
                    <a:pt x="376" y="47"/>
                  </a:lnTo>
                  <a:lnTo>
                    <a:pt x="376" y="47"/>
                  </a:lnTo>
                  <a:lnTo>
                    <a:pt x="376" y="49"/>
                  </a:lnTo>
                  <a:lnTo>
                    <a:pt x="376" y="49"/>
                  </a:lnTo>
                  <a:lnTo>
                    <a:pt x="376" y="52"/>
                  </a:lnTo>
                  <a:lnTo>
                    <a:pt x="376" y="52"/>
                  </a:lnTo>
                  <a:lnTo>
                    <a:pt x="374" y="52"/>
                  </a:lnTo>
                  <a:lnTo>
                    <a:pt x="374" y="52"/>
                  </a:lnTo>
                  <a:lnTo>
                    <a:pt x="374" y="52"/>
                  </a:lnTo>
                  <a:lnTo>
                    <a:pt x="374" y="54"/>
                  </a:lnTo>
                  <a:lnTo>
                    <a:pt x="371" y="54"/>
                  </a:lnTo>
                  <a:lnTo>
                    <a:pt x="371" y="56"/>
                  </a:lnTo>
                  <a:lnTo>
                    <a:pt x="369" y="56"/>
                  </a:lnTo>
                  <a:lnTo>
                    <a:pt x="366" y="56"/>
                  </a:lnTo>
                  <a:lnTo>
                    <a:pt x="366" y="56"/>
                  </a:lnTo>
                  <a:lnTo>
                    <a:pt x="366" y="56"/>
                  </a:lnTo>
                  <a:lnTo>
                    <a:pt x="364" y="56"/>
                  </a:lnTo>
                  <a:lnTo>
                    <a:pt x="364" y="59"/>
                  </a:lnTo>
                  <a:lnTo>
                    <a:pt x="364" y="59"/>
                  </a:lnTo>
                  <a:lnTo>
                    <a:pt x="364" y="59"/>
                  </a:lnTo>
                  <a:lnTo>
                    <a:pt x="364" y="59"/>
                  </a:lnTo>
                  <a:lnTo>
                    <a:pt x="364" y="59"/>
                  </a:lnTo>
                  <a:lnTo>
                    <a:pt x="364" y="59"/>
                  </a:lnTo>
                  <a:lnTo>
                    <a:pt x="362" y="59"/>
                  </a:lnTo>
                  <a:lnTo>
                    <a:pt x="362" y="59"/>
                  </a:lnTo>
                  <a:lnTo>
                    <a:pt x="362" y="59"/>
                  </a:lnTo>
                  <a:lnTo>
                    <a:pt x="362" y="59"/>
                  </a:lnTo>
                  <a:lnTo>
                    <a:pt x="359" y="61"/>
                  </a:lnTo>
                  <a:lnTo>
                    <a:pt x="359" y="61"/>
                  </a:lnTo>
                  <a:lnTo>
                    <a:pt x="359" y="64"/>
                  </a:lnTo>
                  <a:lnTo>
                    <a:pt x="359" y="64"/>
                  </a:lnTo>
                  <a:lnTo>
                    <a:pt x="362" y="64"/>
                  </a:lnTo>
                  <a:lnTo>
                    <a:pt x="364" y="61"/>
                  </a:lnTo>
                  <a:lnTo>
                    <a:pt x="364" y="61"/>
                  </a:lnTo>
                  <a:lnTo>
                    <a:pt x="366" y="61"/>
                  </a:lnTo>
                  <a:lnTo>
                    <a:pt x="366" y="61"/>
                  </a:lnTo>
                  <a:lnTo>
                    <a:pt x="364" y="64"/>
                  </a:lnTo>
                  <a:lnTo>
                    <a:pt x="364" y="64"/>
                  </a:lnTo>
                  <a:lnTo>
                    <a:pt x="362" y="64"/>
                  </a:lnTo>
                  <a:lnTo>
                    <a:pt x="362" y="64"/>
                  </a:lnTo>
                  <a:lnTo>
                    <a:pt x="362" y="66"/>
                  </a:lnTo>
                  <a:lnTo>
                    <a:pt x="359" y="66"/>
                  </a:lnTo>
                  <a:lnTo>
                    <a:pt x="357" y="66"/>
                  </a:lnTo>
                  <a:lnTo>
                    <a:pt x="357" y="64"/>
                  </a:lnTo>
                  <a:lnTo>
                    <a:pt x="357" y="64"/>
                  </a:lnTo>
                  <a:lnTo>
                    <a:pt x="357" y="66"/>
                  </a:lnTo>
                  <a:lnTo>
                    <a:pt x="357" y="66"/>
                  </a:lnTo>
                  <a:lnTo>
                    <a:pt x="355" y="66"/>
                  </a:lnTo>
                  <a:lnTo>
                    <a:pt x="355" y="66"/>
                  </a:lnTo>
                  <a:lnTo>
                    <a:pt x="352" y="68"/>
                  </a:lnTo>
                  <a:lnTo>
                    <a:pt x="352" y="66"/>
                  </a:lnTo>
                  <a:lnTo>
                    <a:pt x="352" y="66"/>
                  </a:lnTo>
                  <a:lnTo>
                    <a:pt x="352" y="66"/>
                  </a:lnTo>
                  <a:lnTo>
                    <a:pt x="350" y="66"/>
                  </a:lnTo>
                  <a:lnTo>
                    <a:pt x="350" y="66"/>
                  </a:lnTo>
                  <a:lnTo>
                    <a:pt x="347" y="66"/>
                  </a:lnTo>
                  <a:lnTo>
                    <a:pt x="347" y="66"/>
                  </a:lnTo>
                  <a:lnTo>
                    <a:pt x="345" y="68"/>
                  </a:lnTo>
                  <a:lnTo>
                    <a:pt x="345" y="68"/>
                  </a:lnTo>
                  <a:lnTo>
                    <a:pt x="347" y="68"/>
                  </a:lnTo>
                  <a:lnTo>
                    <a:pt x="347" y="68"/>
                  </a:lnTo>
                  <a:lnTo>
                    <a:pt x="347" y="68"/>
                  </a:lnTo>
                  <a:lnTo>
                    <a:pt x="345" y="71"/>
                  </a:lnTo>
                  <a:lnTo>
                    <a:pt x="343" y="71"/>
                  </a:lnTo>
                  <a:lnTo>
                    <a:pt x="343" y="71"/>
                  </a:lnTo>
                  <a:lnTo>
                    <a:pt x="343" y="71"/>
                  </a:lnTo>
                  <a:lnTo>
                    <a:pt x="343" y="73"/>
                  </a:lnTo>
                  <a:lnTo>
                    <a:pt x="343" y="73"/>
                  </a:lnTo>
                  <a:lnTo>
                    <a:pt x="345" y="73"/>
                  </a:lnTo>
                  <a:lnTo>
                    <a:pt x="345" y="73"/>
                  </a:lnTo>
                  <a:lnTo>
                    <a:pt x="347" y="73"/>
                  </a:lnTo>
                  <a:lnTo>
                    <a:pt x="347" y="73"/>
                  </a:lnTo>
                  <a:lnTo>
                    <a:pt x="347" y="73"/>
                  </a:lnTo>
                  <a:lnTo>
                    <a:pt x="347" y="75"/>
                  </a:lnTo>
                  <a:lnTo>
                    <a:pt x="347" y="75"/>
                  </a:lnTo>
                  <a:lnTo>
                    <a:pt x="345" y="75"/>
                  </a:lnTo>
                  <a:lnTo>
                    <a:pt x="345" y="75"/>
                  </a:lnTo>
                  <a:lnTo>
                    <a:pt x="343" y="73"/>
                  </a:lnTo>
                  <a:lnTo>
                    <a:pt x="343" y="73"/>
                  </a:lnTo>
                  <a:lnTo>
                    <a:pt x="343" y="73"/>
                  </a:lnTo>
                  <a:lnTo>
                    <a:pt x="340" y="73"/>
                  </a:lnTo>
                  <a:lnTo>
                    <a:pt x="338" y="73"/>
                  </a:lnTo>
                  <a:lnTo>
                    <a:pt x="340" y="75"/>
                  </a:lnTo>
                  <a:lnTo>
                    <a:pt x="343" y="75"/>
                  </a:lnTo>
                  <a:lnTo>
                    <a:pt x="343" y="78"/>
                  </a:lnTo>
                  <a:lnTo>
                    <a:pt x="340" y="78"/>
                  </a:lnTo>
                  <a:lnTo>
                    <a:pt x="340" y="78"/>
                  </a:lnTo>
                  <a:lnTo>
                    <a:pt x="340" y="78"/>
                  </a:lnTo>
                  <a:lnTo>
                    <a:pt x="338" y="75"/>
                  </a:lnTo>
                  <a:lnTo>
                    <a:pt x="338" y="75"/>
                  </a:lnTo>
                  <a:lnTo>
                    <a:pt x="338" y="75"/>
                  </a:lnTo>
                  <a:lnTo>
                    <a:pt x="338" y="75"/>
                  </a:lnTo>
                  <a:lnTo>
                    <a:pt x="336" y="75"/>
                  </a:lnTo>
                  <a:lnTo>
                    <a:pt x="336" y="75"/>
                  </a:lnTo>
                  <a:lnTo>
                    <a:pt x="333" y="75"/>
                  </a:lnTo>
                  <a:lnTo>
                    <a:pt x="333" y="75"/>
                  </a:lnTo>
                  <a:lnTo>
                    <a:pt x="333" y="75"/>
                  </a:lnTo>
                  <a:lnTo>
                    <a:pt x="333" y="73"/>
                  </a:lnTo>
                  <a:lnTo>
                    <a:pt x="333" y="73"/>
                  </a:lnTo>
                  <a:lnTo>
                    <a:pt x="331" y="73"/>
                  </a:lnTo>
                  <a:lnTo>
                    <a:pt x="331" y="73"/>
                  </a:lnTo>
                  <a:lnTo>
                    <a:pt x="329" y="71"/>
                  </a:lnTo>
                  <a:lnTo>
                    <a:pt x="329" y="71"/>
                  </a:lnTo>
                  <a:lnTo>
                    <a:pt x="329" y="68"/>
                  </a:lnTo>
                  <a:lnTo>
                    <a:pt x="329" y="68"/>
                  </a:lnTo>
                  <a:lnTo>
                    <a:pt x="329" y="68"/>
                  </a:lnTo>
                  <a:lnTo>
                    <a:pt x="326" y="68"/>
                  </a:lnTo>
                  <a:lnTo>
                    <a:pt x="326" y="68"/>
                  </a:lnTo>
                  <a:lnTo>
                    <a:pt x="324" y="68"/>
                  </a:lnTo>
                  <a:lnTo>
                    <a:pt x="324" y="68"/>
                  </a:lnTo>
                  <a:lnTo>
                    <a:pt x="324" y="66"/>
                  </a:lnTo>
                  <a:lnTo>
                    <a:pt x="321" y="66"/>
                  </a:lnTo>
                  <a:lnTo>
                    <a:pt x="321" y="64"/>
                  </a:lnTo>
                  <a:lnTo>
                    <a:pt x="321" y="64"/>
                  </a:lnTo>
                  <a:lnTo>
                    <a:pt x="321" y="64"/>
                  </a:lnTo>
                  <a:lnTo>
                    <a:pt x="321" y="64"/>
                  </a:lnTo>
                  <a:lnTo>
                    <a:pt x="321" y="64"/>
                  </a:lnTo>
                  <a:lnTo>
                    <a:pt x="319" y="64"/>
                  </a:lnTo>
                  <a:lnTo>
                    <a:pt x="319" y="61"/>
                  </a:lnTo>
                  <a:lnTo>
                    <a:pt x="319" y="61"/>
                  </a:lnTo>
                  <a:lnTo>
                    <a:pt x="319" y="61"/>
                  </a:lnTo>
                  <a:lnTo>
                    <a:pt x="319" y="61"/>
                  </a:lnTo>
                  <a:lnTo>
                    <a:pt x="319" y="59"/>
                  </a:lnTo>
                  <a:lnTo>
                    <a:pt x="319" y="59"/>
                  </a:lnTo>
                  <a:lnTo>
                    <a:pt x="319" y="56"/>
                  </a:lnTo>
                  <a:lnTo>
                    <a:pt x="319" y="56"/>
                  </a:lnTo>
                  <a:lnTo>
                    <a:pt x="317" y="56"/>
                  </a:lnTo>
                  <a:lnTo>
                    <a:pt x="317" y="56"/>
                  </a:lnTo>
                  <a:lnTo>
                    <a:pt x="314" y="59"/>
                  </a:lnTo>
                  <a:lnTo>
                    <a:pt x="314" y="59"/>
                  </a:lnTo>
                  <a:lnTo>
                    <a:pt x="312" y="61"/>
                  </a:lnTo>
                  <a:lnTo>
                    <a:pt x="310" y="64"/>
                  </a:lnTo>
                  <a:lnTo>
                    <a:pt x="310" y="64"/>
                  </a:lnTo>
                  <a:lnTo>
                    <a:pt x="310" y="64"/>
                  </a:lnTo>
                  <a:lnTo>
                    <a:pt x="307" y="64"/>
                  </a:lnTo>
                  <a:lnTo>
                    <a:pt x="305" y="64"/>
                  </a:lnTo>
                  <a:lnTo>
                    <a:pt x="300" y="64"/>
                  </a:lnTo>
                  <a:lnTo>
                    <a:pt x="298" y="64"/>
                  </a:lnTo>
                  <a:lnTo>
                    <a:pt x="298" y="61"/>
                  </a:lnTo>
                  <a:lnTo>
                    <a:pt x="293" y="59"/>
                  </a:lnTo>
                  <a:lnTo>
                    <a:pt x="293" y="59"/>
                  </a:lnTo>
                  <a:lnTo>
                    <a:pt x="293" y="59"/>
                  </a:lnTo>
                  <a:lnTo>
                    <a:pt x="293" y="61"/>
                  </a:lnTo>
                  <a:lnTo>
                    <a:pt x="293" y="61"/>
                  </a:lnTo>
                  <a:lnTo>
                    <a:pt x="291" y="61"/>
                  </a:lnTo>
                  <a:lnTo>
                    <a:pt x="291" y="64"/>
                  </a:lnTo>
                  <a:lnTo>
                    <a:pt x="288" y="66"/>
                  </a:lnTo>
                  <a:lnTo>
                    <a:pt x="288" y="66"/>
                  </a:lnTo>
                  <a:lnTo>
                    <a:pt x="288" y="66"/>
                  </a:lnTo>
                  <a:lnTo>
                    <a:pt x="288" y="64"/>
                  </a:lnTo>
                  <a:lnTo>
                    <a:pt x="288" y="64"/>
                  </a:lnTo>
                  <a:lnTo>
                    <a:pt x="288" y="64"/>
                  </a:lnTo>
                  <a:lnTo>
                    <a:pt x="288" y="64"/>
                  </a:lnTo>
                  <a:lnTo>
                    <a:pt x="288" y="61"/>
                  </a:lnTo>
                  <a:lnTo>
                    <a:pt x="288" y="61"/>
                  </a:lnTo>
                  <a:lnTo>
                    <a:pt x="288" y="61"/>
                  </a:lnTo>
                  <a:lnTo>
                    <a:pt x="288" y="59"/>
                  </a:lnTo>
                  <a:lnTo>
                    <a:pt x="288" y="59"/>
                  </a:lnTo>
                  <a:lnTo>
                    <a:pt x="288" y="59"/>
                  </a:lnTo>
                  <a:lnTo>
                    <a:pt x="288" y="59"/>
                  </a:lnTo>
                  <a:lnTo>
                    <a:pt x="288" y="59"/>
                  </a:lnTo>
                  <a:lnTo>
                    <a:pt x="288" y="59"/>
                  </a:lnTo>
                  <a:lnTo>
                    <a:pt x="288" y="59"/>
                  </a:lnTo>
                  <a:lnTo>
                    <a:pt x="288" y="56"/>
                  </a:lnTo>
                  <a:lnTo>
                    <a:pt x="288" y="56"/>
                  </a:lnTo>
                  <a:lnTo>
                    <a:pt x="288" y="56"/>
                  </a:lnTo>
                  <a:lnTo>
                    <a:pt x="288" y="56"/>
                  </a:lnTo>
                  <a:lnTo>
                    <a:pt x="288" y="56"/>
                  </a:lnTo>
                  <a:lnTo>
                    <a:pt x="286" y="54"/>
                  </a:lnTo>
                  <a:lnTo>
                    <a:pt x="286" y="54"/>
                  </a:lnTo>
                  <a:lnTo>
                    <a:pt x="286" y="54"/>
                  </a:lnTo>
                  <a:lnTo>
                    <a:pt x="284" y="56"/>
                  </a:lnTo>
                  <a:lnTo>
                    <a:pt x="284" y="56"/>
                  </a:lnTo>
                  <a:lnTo>
                    <a:pt x="284" y="54"/>
                  </a:lnTo>
                  <a:lnTo>
                    <a:pt x="284" y="54"/>
                  </a:lnTo>
                  <a:lnTo>
                    <a:pt x="284" y="54"/>
                  </a:lnTo>
                  <a:lnTo>
                    <a:pt x="284" y="54"/>
                  </a:lnTo>
                  <a:lnTo>
                    <a:pt x="284" y="54"/>
                  </a:lnTo>
                  <a:lnTo>
                    <a:pt x="284" y="54"/>
                  </a:lnTo>
                  <a:lnTo>
                    <a:pt x="284" y="52"/>
                  </a:lnTo>
                  <a:lnTo>
                    <a:pt x="284" y="52"/>
                  </a:lnTo>
                  <a:lnTo>
                    <a:pt x="281" y="52"/>
                  </a:lnTo>
                  <a:lnTo>
                    <a:pt x="281" y="52"/>
                  </a:lnTo>
                  <a:lnTo>
                    <a:pt x="281" y="52"/>
                  </a:lnTo>
                  <a:lnTo>
                    <a:pt x="281" y="52"/>
                  </a:lnTo>
                  <a:lnTo>
                    <a:pt x="279" y="52"/>
                  </a:lnTo>
                  <a:lnTo>
                    <a:pt x="279" y="54"/>
                  </a:lnTo>
                  <a:lnTo>
                    <a:pt x="279" y="54"/>
                  </a:lnTo>
                  <a:lnTo>
                    <a:pt x="276" y="56"/>
                  </a:lnTo>
                  <a:lnTo>
                    <a:pt x="274" y="54"/>
                  </a:lnTo>
                  <a:lnTo>
                    <a:pt x="272" y="52"/>
                  </a:lnTo>
                  <a:lnTo>
                    <a:pt x="272" y="49"/>
                  </a:lnTo>
                  <a:lnTo>
                    <a:pt x="272" y="49"/>
                  </a:lnTo>
                  <a:lnTo>
                    <a:pt x="272" y="47"/>
                  </a:lnTo>
                  <a:lnTo>
                    <a:pt x="274" y="49"/>
                  </a:lnTo>
                  <a:lnTo>
                    <a:pt x="274" y="47"/>
                  </a:lnTo>
                  <a:lnTo>
                    <a:pt x="274" y="47"/>
                  </a:lnTo>
                  <a:lnTo>
                    <a:pt x="274" y="47"/>
                  </a:lnTo>
                  <a:lnTo>
                    <a:pt x="276" y="47"/>
                  </a:lnTo>
                  <a:lnTo>
                    <a:pt x="276" y="47"/>
                  </a:lnTo>
                  <a:lnTo>
                    <a:pt x="276" y="45"/>
                  </a:lnTo>
                  <a:lnTo>
                    <a:pt x="274" y="45"/>
                  </a:lnTo>
                  <a:lnTo>
                    <a:pt x="274" y="45"/>
                  </a:lnTo>
                  <a:lnTo>
                    <a:pt x="274" y="45"/>
                  </a:lnTo>
                  <a:lnTo>
                    <a:pt x="272" y="45"/>
                  </a:lnTo>
                  <a:lnTo>
                    <a:pt x="272" y="45"/>
                  </a:lnTo>
                  <a:lnTo>
                    <a:pt x="272" y="45"/>
                  </a:lnTo>
                  <a:lnTo>
                    <a:pt x="272" y="45"/>
                  </a:lnTo>
                  <a:lnTo>
                    <a:pt x="272" y="45"/>
                  </a:lnTo>
                  <a:lnTo>
                    <a:pt x="269" y="45"/>
                  </a:lnTo>
                  <a:lnTo>
                    <a:pt x="269" y="45"/>
                  </a:lnTo>
                  <a:lnTo>
                    <a:pt x="267" y="47"/>
                  </a:lnTo>
                  <a:lnTo>
                    <a:pt x="267" y="47"/>
                  </a:lnTo>
                  <a:lnTo>
                    <a:pt x="265" y="47"/>
                  </a:lnTo>
                  <a:lnTo>
                    <a:pt x="265" y="47"/>
                  </a:lnTo>
                  <a:lnTo>
                    <a:pt x="265" y="47"/>
                  </a:lnTo>
                  <a:lnTo>
                    <a:pt x="262" y="47"/>
                  </a:lnTo>
                  <a:lnTo>
                    <a:pt x="262" y="49"/>
                  </a:lnTo>
                  <a:lnTo>
                    <a:pt x="262" y="49"/>
                  </a:lnTo>
                  <a:lnTo>
                    <a:pt x="262" y="49"/>
                  </a:lnTo>
                  <a:lnTo>
                    <a:pt x="260" y="49"/>
                  </a:lnTo>
                  <a:lnTo>
                    <a:pt x="260" y="52"/>
                  </a:lnTo>
                  <a:lnTo>
                    <a:pt x="260" y="49"/>
                  </a:lnTo>
                  <a:lnTo>
                    <a:pt x="260" y="49"/>
                  </a:lnTo>
                  <a:lnTo>
                    <a:pt x="260" y="49"/>
                  </a:lnTo>
                  <a:lnTo>
                    <a:pt x="260" y="49"/>
                  </a:lnTo>
                  <a:lnTo>
                    <a:pt x="258" y="49"/>
                  </a:lnTo>
                  <a:lnTo>
                    <a:pt x="258" y="49"/>
                  </a:lnTo>
                  <a:lnTo>
                    <a:pt x="258" y="49"/>
                  </a:lnTo>
                  <a:lnTo>
                    <a:pt x="258" y="49"/>
                  </a:lnTo>
                  <a:lnTo>
                    <a:pt x="255" y="49"/>
                  </a:lnTo>
                  <a:lnTo>
                    <a:pt x="255" y="52"/>
                  </a:lnTo>
                  <a:lnTo>
                    <a:pt x="255" y="52"/>
                  </a:lnTo>
                  <a:lnTo>
                    <a:pt x="255" y="52"/>
                  </a:lnTo>
                  <a:lnTo>
                    <a:pt x="255" y="52"/>
                  </a:lnTo>
                  <a:lnTo>
                    <a:pt x="255" y="49"/>
                  </a:lnTo>
                  <a:lnTo>
                    <a:pt x="255" y="47"/>
                  </a:lnTo>
                  <a:lnTo>
                    <a:pt x="255" y="45"/>
                  </a:lnTo>
                  <a:lnTo>
                    <a:pt x="255" y="47"/>
                  </a:lnTo>
                  <a:lnTo>
                    <a:pt x="253" y="47"/>
                  </a:lnTo>
                  <a:lnTo>
                    <a:pt x="253" y="47"/>
                  </a:lnTo>
                  <a:lnTo>
                    <a:pt x="253" y="47"/>
                  </a:lnTo>
                  <a:lnTo>
                    <a:pt x="253" y="47"/>
                  </a:lnTo>
                  <a:lnTo>
                    <a:pt x="253" y="47"/>
                  </a:lnTo>
                  <a:lnTo>
                    <a:pt x="250" y="47"/>
                  </a:lnTo>
                  <a:lnTo>
                    <a:pt x="250" y="47"/>
                  </a:lnTo>
                  <a:lnTo>
                    <a:pt x="248" y="47"/>
                  </a:lnTo>
                  <a:lnTo>
                    <a:pt x="248" y="47"/>
                  </a:lnTo>
                  <a:lnTo>
                    <a:pt x="248" y="47"/>
                  </a:lnTo>
                  <a:lnTo>
                    <a:pt x="248" y="47"/>
                  </a:lnTo>
                  <a:lnTo>
                    <a:pt x="250" y="45"/>
                  </a:lnTo>
                  <a:lnTo>
                    <a:pt x="250" y="45"/>
                  </a:lnTo>
                  <a:lnTo>
                    <a:pt x="248" y="45"/>
                  </a:lnTo>
                  <a:lnTo>
                    <a:pt x="248" y="45"/>
                  </a:lnTo>
                  <a:lnTo>
                    <a:pt x="248" y="45"/>
                  </a:lnTo>
                  <a:lnTo>
                    <a:pt x="248" y="45"/>
                  </a:lnTo>
                  <a:lnTo>
                    <a:pt x="248" y="47"/>
                  </a:lnTo>
                  <a:lnTo>
                    <a:pt x="248" y="47"/>
                  </a:lnTo>
                  <a:lnTo>
                    <a:pt x="246" y="47"/>
                  </a:lnTo>
                  <a:lnTo>
                    <a:pt x="246" y="47"/>
                  </a:lnTo>
                  <a:lnTo>
                    <a:pt x="243" y="47"/>
                  </a:lnTo>
                  <a:lnTo>
                    <a:pt x="243" y="45"/>
                  </a:lnTo>
                  <a:lnTo>
                    <a:pt x="243" y="45"/>
                  </a:lnTo>
                  <a:lnTo>
                    <a:pt x="246" y="45"/>
                  </a:lnTo>
                  <a:lnTo>
                    <a:pt x="246" y="42"/>
                  </a:lnTo>
                  <a:lnTo>
                    <a:pt x="246" y="42"/>
                  </a:lnTo>
                  <a:lnTo>
                    <a:pt x="246" y="42"/>
                  </a:lnTo>
                  <a:lnTo>
                    <a:pt x="246" y="42"/>
                  </a:lnTo>
                  <a:lnTo>
                    <a:pt x="246" y="42"/>
                  </a:lnTo>
                  <a:lnTo>
                    <a:pt x="243" y="42"/>
                  </a:lnTo>
                  <a:lnTo>
                    <a:pt x="243" y="42"/>
                  </a:lnTo>
                  <a:lnTo>
                    <a:pt x="243" y="45"/>
                  </a:lnTo>
                  <a:lnTo>
                    <a:pt x="241" y="45"/>
                  </a:lnTo>
                  <a:lnTo>
                    <a:pt x="239" y="45"/>
                  </a:lnTo>
                  <a:lnTo>
                    <a:pt x="236" y="45"/>
                  </a:lnTo>
                  <a:lnTo>
                    <a:pt x="236" y="42"/>
                  </a:lnTo>
                  <a:lnTo>
                    <a:pt x="236" y="42"/>
                  </a:lnTo>
                  <a:lnTo>
                    <a:pt x="236" y="42"/>
                  </a:lnTo>
                  <a:lnTo>
                    <a:pt x="234" y="38"/>
                  </a:lnTo>
                  <a:lnTo>
                    <a:pt x="231" y="35"/>
                  </a:lnTo>
                  <a:lnTo>
                    <a:pt x="231" y="33"/>
                  </a:lnTo>
                  <a:lnTo>
                    <a:pt x="231" y="33"/>
                  </a:lnTo>
                  <a:lnTo>
                    <a:pt x="231" y="30"/>
                  </a:lnTo>
                  <a:lnTo>
                    <a:pt x="231" y="30"/>
                  </a:lnTo>
                  <a:lnTo>
                    <a:pt x="231" y="30"/>
                  </a:lnTo>
                  <a:lnTo>
                    <a:pt x="231" y="30"/>
                  </a:lnTo>
                  <a:lnTo>
                    <a:pt x="231" y="30"/>
                  </a:lnTo>
                  <a:lnTo>
                    <a:pt x="229" y="28"/>
                  </a:lnTo>
                  <a:lnTo>
                    <a:pt x="229" y="28"/>
                  </a:lnTo>
                  <a:lnTo>
                    <a:pt x="227" y="26"/>
                  </a:lnTo>
                  <a:lnTo>
                    <a:pt x="227" y="26"/>
                  </a:lnTo>
                  <a:lnTo>
                    <a:pt x="227" y="23"/>
                  </a:lnTo>
                  <a:lnTo>
                    <a:pt x="224" y="23"/>
                  </a:lnTo>
                  <a:lnTo>
                    <a:pt x="224" y="23"/>
                  </a:lnTo>
                  <a:lnTo>
                    <a:pt x="224" y="23"/>
                  </a:lnTo>
                  <a:lnTo>
                    <a:pt x="224" y="21"/>
                  </a:lnTo>
                  <a:lnTo>
                    <a:pt x="224" y="21"/>
                  </a:lnTo>
                  <a:lnTo>
                    <a:pt x="224" y="21"/>
                  </a:lnTo>
                  <a:lnTo>
                    <a:pt x="224" y="21"/>
                  </a:lnTo>
                  <a:lnTo>
                    <a:pt x="224" y="21"/>
                  </a:lnTo>
                  <a:lnTo>
                    <a:pt x="222" y="21"/>
                  </a:lnTo>
                  <a:lnTo>
                    <a:pt x="222" y="21"/>
                  </a:lnTo>
                  <a:lnTo>
                    <a:pt x="222" y="21"/>
                  </a:lnTo>
                  <a:lnTo>
                    <a:pt x="222" y="21"/>
                  </a:lnTo>
                  <a:lnTo>
                    <a:pt x="222" y="23"/>
                  </a:lnTo>
                  <a:lnTo>
                    <a:pt x="222" y="23"/>
                  </a:lnTo>
                  <a:lnTo>
                    <a:pt x="222" y="26"/>
                  </a:lnTo>
                  <a:lnTo>
                    <a:pt x="222" y="26"/>
                  </a:lnTo>
                  <a:lnTo>
                    <a:pt x="222" y="26"/>
                  </a:lnTo>
                  <a:lnTo>
                    <a:pt x="220" y="26"/>
                  </a:lnTo>
                  <a:lnTo>
                    <a:pt x="220" y="26"/>
                  </a:lnTo>
                  <a:lnTo>
                    <a:pt x="220" y="26"/>
                  </a:lnTo>
                  <a:lnTo>
                    <a:pt x="220" y="26"/>
                  </a:lnTo>
                  <a:lnTo>
                    <a:pt x="220" y="26"/>
                  </a:lnTo>
                  <a:lnTo>
                    <a:pt x="220" y="26"/>
                  </a:lnTo>
                  <a:lnTo>
                    <a:pt x="220" y="26"/>
                  </a:lnTo>
                  <a:lnTo>
                    <a:pt x="217" y="28"/>
                  </a:lnTo>
                  <a:lnTo>
                    <a:pt x="217" y="28"/>
                  </a:lnTo>
                  <a:lnTo>
                    <a:pt x="217" y="28"/>
                  </a:lnTo>
                  <a:lnTo>
                    <a:pt x="217" y="28"/>
                  </a:lnTo>
                  <a:lnTo>
                    <a:pt x="217" y="30"/>
                  </a:lnTo>
                  <a:lnTo>
                    <a:pt x="215" y="30"/>
                  </a:lnTo>
                  <a:lnTo>
                    <a:pt x="215" y="30"/>
                  </a:lnTo>
                  <a:lnTo>
                    <a:pt x="213" y="33"/>
                  </a:lnTo>
                  <a:lnTo>
                    <a:pt x="210" y="30"/>
                  </a:lnTo>
                  <a:lnTo>
                    <a:pt x="210" y="30"/>
                  </a:lnTo>
                  <a:lnTo>
                    <a:pt x="210" y="28"/>
                  </a:lnTo>
                  <a:lnTo>
                    <a:pt x="208" y="26"/>
                  </a:lnTo>
                  <a:lnTo>
                    <a:pt x="205" y="23"/>
                  </a:lnTo>
                  <a:lnTo>
                    <a:pt x="205" y="23"/>
                  </a:lnTo>
                  <a:lnTo>
                    <a:pt x="205" y="21"/>
                  </a:lnTo>
                  <a:lnTo>
                    <a:pt x="205" y="21"/>
                  </a:lnTo>
                  <a:lnTo>
                    <a:pt x="205" y="21"/>
                  </a:lnTo>
                  <a:lnTo>
                    <a:pt x="205" y="21"/>
                  </a:lnTo>
                  <a:lnTo>
                    <a:pt x="203" y="21"/>
                  </a:lnTo>
                  <a:lnTo>
                    <a:pt x="203" y="21"/>
                  </a:lnTo>
                  <a:lnTo>
                    <a:pt x="203" y="21"/>
                  </a:lnTo>
                  <a:lnTo>
                    <a:pt x="203" y="21"/>
                  </a:lnTo>
                  <a:lnTo>
                    <a:pt x="203" y="21"/>
                  </a:lnTo>
                  <a:lnTo>
                    <a:pt x="203" y="21"/>
                  </a:lnTo>
                  <a:lnTo>
                    <a:pt x="203" y="19"/>
                  </a:lnTo>
                  <a:lnTo>
                    <a:pt x="201" y="16"/>
                  </a:lnTo>
                  <a:lnTo>
                    <a:pt x="201" y="14"/>
                  </a:lnTo>
                  <a:lnTo>
                    <a:pt x="198" y="16"/>
                  </a:lnTo>
                  <a:lnTo>
                    <a:pt x="198" y="16"/>
                  </a:lnTo>
                  <a:lnTo>
                    <a:pt x="198" y="19"/>
                  </a:lnTo>
                  <a:lnTo>
                    <a:pt x="196" y="19"/>
                  </a:lnTo>
                  <a:lnTo>
                    <a:pt x="196" y="19"/>
                  </a:lnTo>
                  <a:lnTo>
                    <a:pt x="196" y="16"/>
                  </a:lnTo>
                  <a:lnTo>
                    <a:pt x="196" y="16"/>
                  </a:lnTo>
                  <a:lnTo>
                    <a:pt x="196" y="14"/>
                  </a:lnTo>
                  <a:lnTo>
                    <a:pt x="196" y="14"/>
                  </a:lnTo>
                  <a:lnTo>
                    <a:pt x="196" y="14"/>
                  </a:lnTo>
                  <a:lnTo>
                    <a:pt x="196" y="9"/>
                  </a:lnTo>
                  <a:lnTo>
                    <a:pt x="194" y="9"/>
                  </a:lnTo>
                  <a:lnTo>
                    <a:pt x="194" y="9"/>
                  </a:lnTo>
                  <a:lnTo>
                    <a:pt x="194" y="9"/>
                  </a:lnTo>
                  <a:lnTo>
                    <a:pt x="194" y="11"/>
                  </a:lnTo>
                  <a:lnTo>
                    <a:pt x="194" y="11"/>
                  </a:lnTo>
                  <a:lnTo>
                    <a:pt x="194" y="11"/>
                  </a:lnTo>
                  <a:lnTo>
                    <a:pt x="194" y="11"/>
                  </a:lnTo>
                  <a:lnTo>
                    <a:pt x="194" y="11"/>
                  </a:lnTo>
                  <a:lnTo>
                    <a:pt x="191" y="11"/>
                  </a:lnTo>
                  <a:lnTo>
                    <a:pt x="191" y="11"/>
                  </a:lnTo>
                  <a:lnTo>
                    <a:pt x="191" y="11"/>
                  </a:lnTo>
                  <a:lnTo>
                    <a:pt x="191" y="14"/>
                  </a:lnTo>
                  <a:lnTo>
                    <a:pt x="191" y="16"/>
                  </a:lnTo>
                  <a:lnTo>
                    <a:pt x="191" y="19"/>
                  </a:lnTo>
                  <a:lnTo>
                    <a:pt x="191" y="16"/>
                  </a:lnTo>
                  <a:lnTo>
                    <a:pt x="189" y="16"/>
                  </a:lnTo>
                  <a:lnTo>
                    <a:pt x="189" y="14"/>
                  </a:lnTo>
                  <a:lnTo>
                    <a:pt x="189" y="14"/>
                  </a:lnTo>
                  <a:lnTo>
                    <a:pt x="189" y="11"/>
                  </a:lnTo>
                  <a:lnTo>
                    <a:pt x="187" y="11"/>
                  </a:lnTo>
                  <a:lnTo>
                    <a:pt x="187" y="11"/>
                  </a:lnTo>
                  <a:lnTo>
                    <a:pt x="187" y="9"/>
                  </a:lnTo>
                  <a:lnTo>
                    <a:pt x="184" y="9"/>
                  </a:lnTo>
                  <a:lnTo>
                    <a:pt x="184" y="9"/>
                  </a:lnTo>
                  <a:lnTo>
                    <a:pt x="184" y="11"/>
                  </a:lnTo>
                  <a:lnTo>
                    <a:pt x="184" y="11"/>
                  </a:lnTo>
                  <a:lnTo>
                    <a:pt x="187" y="11"/>
                  </a:lnTo>
                  <a:lnTo>
                    <a:pt x="187" y="14"/>
                  </a:lnTo>
                  <a:lnTo>
                    <a:pt x="187" y="14"/>
                  </a:lnTo>
                  <a:lnTo>
                    <a:pt x="187" y="16"/>
                  </a:lnTo>
                  <a:lnTo>
                    <a:pt x="187" y="16"/>
                  </a:lnTo>
                  <a:lnTo>
                    <a:pt x="187" y="16"/>
                  </a:lnTo>
                  <a:lnTo>
                    <a:pt x="187" y="19"/>
                  </a:lnTo>
                  <a:lnTo>
                    <a:pt x="187" y="19"/>
                  </a:lnTo>
                  <a:lnTo>
                    <a:pt x="187" y="19"/>
                  </a:lnTo>
                  <a:lnTo>
                    <a:pt x="187" y="19"/>
                  </a:lnTo>
                  <a:lnTo>
                    <a:pt x="187" y="19"/>
                  </a:lnTo>
                  <a:lnTo>
                    <a:pt x="187" y="21"/>
                  </a:lnTo>
                  <a:lnTo>
                    <a:pt x="187" y="21"/>
                  </a:lnTo>
                  <a:lnTo>
                    <a:pt x="187" y="19"/>
                  </a:lnTo>
                  <a:lnTo>
                    <a:pt x="187" y="21"/>
                  </a:lnTo>
                  <a:lnTo>
                    <a:pt x="189" y="21"/>
                  </a:lnTo>
                  <a:lnTo>
                    <a:pt x="189" y="21"/>
                  </a:lnTo>
                  <a:lnTo>
                    <a:pt x="189" y="23"/>
                  </a:lnTo>
                  <a:lnTo>
                    <a:pt x="189" y="23"/>
                  </a:lnTo>
                  <a:lnTo>
                    <a:pt x="189" y="23"/>
                  </a:lnTo>
                  <a:lnTo>
                    <a:pt x="187" y="23"/>
                  </a:lnTo>
                  <a:lnTo>
                    <a:pt x="187" y="23"/>
                  </a:lnTo>
                  <a:lnTo>
                    <a:pt x="187" y="23"/>
                  </a:lnTo>
                  <a:lnTo>
                    <a:pt x="187" y="26"/>
                  </a:lnTo>
                  <a:lnTo>
                    <a:pt x="187" y="26"/>
                  </a:lnTo>
                  <a:lnTo>
                    <a:pt x="187" y="26"/>
                  </a:lnTo>
                  <a:lnTo>
                    <a:pt x="184" y="23"/>
                  </a:lnTo>
                  <a:lnTo>
                    <a:pt x="184" y="23"/>
                  </a:lnTo>
                  <a:lnTo>
                    <a:pt x="184" y="21"/>
                  </a:lnTo>
                  <a:lnTo>
                    <a:pt x="184" y="19"/>
                  </a:lnTo>
                  <a:lnTo>
                    <a:pt x="184" y="21"/>
                  </a:lnTo>
                  <a:lnTo>
                    <a:pt x="184" y="21"/>
                  </a:lnTo>
                  <a:lnTo>
                    <a:pt x="184" y="21"/>
                  </a:lnTo>
                  <a:lnTo>
                    <a:pt x="184" y="21"/>
                  </a:lnTo>
                  <a:lnTo>
                    <a:pt x="184" y="21"/>
                  </a:lnTo>
                  <a:lnTo>
                    <a:pt x="184" y="21"/>
                  </a:lnTo>
                  <a:lnTo>
                    <a:pt x="184" y="21"/>
                  </a:lnTo>
                  <a:lnTo>
                    <a:pt x="182" y="21"/>
                  </a:lnTo>
                  <a:lnTo>
                    <a:pt x="182" y="21"/>
                  </a:lnTo>
                  <a:lnTo>
                    <a:pt x="182" y="21"/>
                  </a:lnTo>
                  <a:lnTo>
                    <a:pt x="182" y="19"/>
                  </a:lnTo>
                  <a:lnTo>
                    <a:pt x="182" y="19"/>
                  </a:lnTo>
                  <a:lnTo>
                    <a:pt x="182" y="16"/>
                  </a:lnTo>
                  <a:lnTo>
                    <a:pt x="182" y="16"/>
                  </a:lnTo>
                  <a:lnTo>
                    <a:pt x="182" y="16"/>
                  </a:lnTo>
                  <a:lnTo>
                    <a:pt x="182" y="16"/>
                  </a:lnTo>
                  <a:lnTo>
                    <a:pt x="184" y="14"/>
                  </a:lnTo>
                  <a:lnTo>
                    <a:pt x="182" y="14"/>
                  </a:lnTo>
                  <a:lnTo>
                    <a:pt x="182" y="14"/>
                  </a:lnTo>
                  <a:lnTo>
                    <a:pt x="182" y="14"/>
                  </a:lnTo>
                  <a:lnTo>
                    <a:pt x="182" y="16"/>
                  </a:lnTo>
                  <a:lnTo>
                    <a:pt x="182" y="14"/>
                  </a:lnTo>
                  <a:lnTo>
                    <a:pt x="182" y="14"/>
                  </a:lnTo>
                  <a:lnTo>
                    <a:pt x="179" y="11"/>
                  </a:lnTo>
                  <a:lnTo>
                    <a:pt x="179" y="11"/>
                  </a:lnTo>
                  <a:lnTo>
                    <a:pt x="177" y="11"/>
                  </a:lnTo>
                  <a:lnTo>
                    <a:pt x="177" y="9"/>
                  </a:lnTo>
                  <a:lnTo>
                    <a:pt x="177" y="9"/>
                  </a:lnTo>
                  <a:lnTo>
                    <a:pt x="177" y="9"/>
                  </a:lnTo>
                  <a:lnTo>
                    <a:pt x="177" y="9"/>
                  </a:lnTo>
                  <a:lnTo>
                    <a:pt x="177" y="11"/>
                  </a:lnTo>
                  <a:lnTo>
                    <a:pt x="177" y="11"/>
                  </a:lnTo>
                  <a:lnTo>
                    <a:pt x="177" y="11"/>
                  </a:lnTo>
                  <a:lnTo>
                    <a:pt x="175" y="11"/>
                  </a:lnTo>
                  <a:lnTo>
                    <a:pt x="175" y="14"/>
                  </a:lnTo>
                  <a:lnTo>
                    <a:pt x="177" y="14"/>
                  </a:lnTo>
                  <a:lnTo>
                    <a:pt x="177" y="14"/>
                  </a:lnTo>
                  <a:lnTo>
                    <a:pt x="175" y="16"/>
                  </a:lnTo>
                  <a:lnTo>
                    <a:pt x="175" y="16"/>
                  </a:lnTo>
                  <a:lnTo>
                    <a:pt x="175" y="16"/>
                  </a:lnTo>
                  <a:lnTo>
                    <a:pt x="172" y="16"/>
                  </a:lnTo>
                  <a:lnTo>
                    <a:pt x="172" y="14"/>
                  </a:lnTo>
                  <a:lnTo>
                    <a:pt x="172" y="11"/>
                  </a:lnTo>
                  <a:lnTo>
                    <a:pt x="170" y="11"/>
                  </a:lnTo>
                  <a:lnTo>
                    <a:pt x="170" y="11"/>
                  </a:lnTo>
                  <a:lnTo>
                    <a:pt x="170" y="11"/>
                  </a:lnTo>
                  <a:lnTo>
                    <a:pt x="170" y="14"/>
                  </a:lnTo>
                  <a:lnTo>
                    <a:pt x="170" y="14"/>
                  </a:lnTo>
                  <a:lnTo>
                    <a:pt x="170" y="14"/>
                  </a:lnTo>
                  <a:lnTo>
                    <a:pt x="170" y="14"/>
                  </a:lnTo>
                  <a:lnTo>
                    <a:pt x="170" y="14"/>
                  </a:lnTo>
                  <a:lnTo>
                    <a:pt x="170" y="14"/>
                  </a:lnTo>
                  <a:lnTo>
                    <a:pt x="170" y="14"/>
                  </a:lnTo>
                  <a:lnTo>
                    <a:pt x="168" y="14"/>
                  </a:lnTo>
                  <a:lnTo>
                    <a:pt x="168" y="14"/>
                  </a:lnTo>
                  <a:lnTo>
                    <a:pt x="168" y="14"/>
                  </a:lnTo>
                  <a:lnTo>
                    <a:pt x="168" y="16"/>
                  </a:lnTo>
                  <a:lnTo>
                    <a:pt x="170" y="16"/>
                  </a:lnTo>
                  <a:lnTo>
                    <a:pt x="168" y="19"/>
                  </a:lnTo>
                  <a:lnTo>
                    <a:pt x="168" y="19"/>
                  </a:lnTo>
                  <a:lnTo>
                    <a:pt x="168" y="16"/>
                  </a:lnTo>
                  <a:lnTo>
                    <a:pt x="165" y="16"/>
                  </a:lnTo>
                  <a:lnTo>
                    <a:pt x="168" y="19"/>
                  </a:lnTo>
                  <a:lnTo>
                    <a:pt x="165" y="19"/>
                  </a:lnTo>
                  <a:lnTo>
                    <a:pt x="165" y="19"/>
                  </a:lnTo>
                  <a:lnTo>
                    <a:pt x="165" y="19"/>
                  </a:lnTo>
                  <a:lnTo>
                    <a:pt x="165" y="21"/>
                  </a:lnTo>
                  <a:lnTo>
                    <a:pt x="168" y="21"/>
                  </a:lnTo>
                  <a:lnTo>
                    <a:pt x="168" y="21"/>
                  </a:lnTo>
                  <a:lnTo>
                    <a:pt x="170" y="19"/>
                  </a:lnTo>
                  <a:lnTo>
                    <a:pt x="170" y="19"/>
                  </a:lnTo>
                  <a:lnTo>
                    <a:pt x="170" y="19"/>
                  </a:lnTo>
                  <a:lnTo>
                    <a:pt x="172" y="21"/>
                  </a:lnTo>
                  <a:lnTo>
                    <a:pt x="172" y="21"/>
                  </a:lnTo>
                  <a:lnTo>
                    <a:pt x="172" y="21"/>
                  </a:lnTo>
                  <a:lnTo>
                    <a:pt x="172" y="21"/>
                  </a:lnTo>
                  <a:lnTo>
                    <a:pt x="172" y="21"/>
                  </a:lnTo>
                  <a:lnTo>
                    <a:pt x="172" y="23"/>
                  </a:lnTo>
                  <a:lnTo>
                    <a:pt x="175" y="23"/>
                  </a:lnTo>
                  <a:lnTo>
                    <a:pt x="175" y="21"/>
                  </a:lnTo>
                  <a:lnTo>
                    <a:pt x="175" y="23"/>
                  </a:lnTo>
                  <a:lnTo>
                    <a:pt x="175" y="23"/>
                  </a:lnTo>
                  <a:lnTo>
                    <a:pt x="175" y="23"/>
                  </a:lnTo>
                  <a:lnTo>
                    <a:pt x="175" y="23"/>
                  </a:lnTo>
                  <a:lnTo>
                    <a:pt x="175" y="26"/>
                  </a:lnTo>
                  <a:lnTo>
                    <a:pt x="175" y="26"/>
                  </a:lnTo>
                  <a:lnTo>
                    <a:pt x="175" y="26"/>
                  </a:lnTo>
                  <a:lnTo>
                    <a:pt x="175" y="26"/>
                  </a:lnTo>
                  <a:lnTo>
                    <a:pt x="175" y="26"/>
                  </a:lnTo>
                  <a:lnTo>
                    <a:pt x="177" y="26"/>
                  </a:lnTo>
                  <a:lnTo>
                    <a:pt x="177" y="26"/>
                  </a:lnTo>
                  <a:lnTo>
                    <a:pt x="179" y="26"/>
                  </a:lnTo>
                  <a:lnTo>
                    <a:pt x="179" y="28"/>
                  </a:lnTo>
                  <a:lnTo>
                    <a:pt x="179" y="28"/>
                  </a:lnTo>
                  <a:lnTo>
                    <a:pt x="179" y="28"/>
                  </a:lnTo>
                  <a:lnTo>
                    <a:pt x="179" y="28"/>
                  </a:lnTo>
                  <a:lnTo>
                    <a:pt x="177" y="28"/>
                  </a:lnTo>
                  <a:lnTo>
                    <a:pt x="179" y="28"/>
                  </a:lnTo>
                  <a:lnTo>
                    <a:pt x="179" y="30"/>
                  </a:lnTo>
                  <a:lnTo>
                    <a:pt x="179" y="30"/>
                  </a:lnTo>
                  <a:lnTo>
                    <a:pt x="179" y="30"/>
                  </a:lnTo>
                  <a:lnTo>
                    <a:pt x="179" y="30"/>
                  </a:lnTo>
                  <a:lnTo>
                    <a:pt x="179" y="30"/>
                  </a:lnTo>
                  <a:lnTo>
                    <a:pt x="182" y="33"/>
                  </a:lnTo>
                  <a:lnTo>
                    <a:pt x="182" y="33"/>
                  </a:lnTo>
                  <a:lnTo>
                    <a:pt x="182" y="33"/>
                  </a:lnTo>
                  <a:lnTo>
                    <a:pt x="184" y="30"/>
                  </a:lnTo>
                  <a:lnTo>
                    <a:pt x="187" y="30"/>
                  </a:lnTo>
                  <a:lnTo>
                    <a:pt x="187" y="30"/>
                  </a:lnTo>
                  <a:lnTo>
                    <a:pt x="187" y="30"/>
                  </a:lnTo>
                  <a:lnTo>
                    <a:pt x="187" y="30"/>
                  </a:lnTo>
                  <a:lnTo>
                    <a:pt x="187" y="30"/>
                  </a:lnTo>
                  <a:lnTo>
                    <a:pt x="187" y="30"/>
                  </a:lnTo>
                  <a:lnTo>
                    <a:pt x="187" y="30"/>
                  </a:lnTo>
                  <a:lnTo>
                    <a:pt x="189" y="28"/>
                  </a:lnTo>
                  <a:lnTo>
                    <a:pt x="189" y="28"/>
                  </a:lnTo>
                  <a:lnTo>
                    <a:pt x="189" y="28"/>
                  </a:lnTo>
                  <a:lnTo>
                    <a:pt x="189" y="28"/>
                  </a:lnTo>
                  <a:lnTo>
                    <a:pt x="191" y="28"/>
                  </a:lnTo>
                  <a:lnTo>
                    <a:pt x="191" y="28"/>
                  </a:lnTo>
                  <a:lnTo>
                    <a:pt x="194" y="28"/>
                  </a:lnTo>
                  <a:lnTo>
                    <a:pt x="194" y="28"/>
                  </a:lnTo>
                  <a:lnTo>
                    <a:pt x="196" y="28"/>
                  </a:lnTo>
                  <a:lnTo>
                    <a:pt x="198" y="28"/>
                  </a:lnTo>
                  <a:lnTo>
                    <a:pt x="198" y="28"/>
                  </a:lnTo>
                  <a:lnTo>
                    <a:pt x="203" y="30"/>
                  </a:lnTo>
                  <a:lnTo>
                    <a:pt x="203" y="30"/>
                  </a:lnTo>
                  <a:lnTo>
                    <a:pt x="203" y="30"/>
                  </a:lnTo>
                  <a:lnTo>
                    <a:pt x="203" y="33"/>
                  </a:lnTo>
                  <a:lnTo>
                    <a:pt x="203" y="33"/>
                  </a:lnTo>
                  <a:lnTo>
                    <a:pt x="205" y="33"/>
                  </a:lnTo>
                  <a:lnTo>
                    <a:pt x="205" y="35"/>
                  </a:lnTo>
                  <a:lnTo>
                    <a:pt x="205" y="35"/>
                  </a:lnTo>
                  <a:lnTo>
                    <a:pt x="205" y="35"/>
                  </a:lnTo>
                  <a:lnTo>
                    <a:pt x="205" y="35"/>
                  </a:lnTo>
                  <a:lnTo>
                    <a:pt x="205" y="38"/>
                  </a:lnTo>
                  <a:lnTo>
                    <a:pt x="205" y="38"/>
                  </a:lnTo>
                  <a:lnTo>
                    <a:pt x="208" y="38"/>
                  </a:lnTo>
                  <a:lnTo>
                    <a:pt x="208" y="38"/>
                  </a:lnTo>
                  <a:lnTo>
                    <a:pt x="210" y="40"/>
                  </a:lnTo>
                  <a:lnTo>
                    <a:pt x="213" y="40"/>
                  </a:lnTo>
                  <a:lnTo>
                    <a:pt x="213" y="40"/>
                  </a:lnTo>
                  <a:lnTo>
                    <a:pt x="210" y="40"/>
                  </a:lnTo>
                  <a:lnTo>
                    <a:pt x="210" y="42"/>
                  </a:lnTo>
                  <a:lnTo>
                    <a:pt x="210" y="42"/>
                  </a:lnTo>
                  <a:lnTo>
                    <a:pt x="210" y="45"/>
                  </a:lnTo>
                  <a:lnTo>
                    <a:pt x="208" y="47"/>
                  </a:lnTo>
                  <a:lnTo>
                    <a:pt x="208" y="47"/>
                  </a:lnTo>
                  <a:lnTo>
                    <a:pt x="208" y="47"/>
                  </a:lnTo>
                  <a:lnTo>
                    <a:pt x="210" y="49"/>
                  </a:lnTo>
                  <a:lnTo>
                    <a:pt x="210" y="52"/>
                  </a:lnTo>
                  <a:lnTo>
                    <a:pt x="210" y="52"/>
                  </a:lnTo>
                  <a:lnTo>
                    <a:pt x="210" y="52"/>
                  </a:lnTo>
                  <a:lnTo>
                    <a:pt x="208" y="61"/>
                  </a:lnTo>
                  <a:lnTo>
                    <a:pt x="208" y="64"/>
                  </a:lnTo>
                  <a:lnTo>
                    <a:pt x="208" y="64"/>
                  </a:lnTo>
                  <a:lnTo>
                    <a:pt x="210" y="66"/>
                  </a:lnTo>
                  <a:lnTo>
                    <a:pt x="210" y="66"/>
                  </a:lnTo>
                  <a:lnTo>
                    <a:pt x="213" y="66"/>
                  </a:lnTo>
                  <a:lnTo>
                    <a:pt x="213" y="68"/>
                  </a:lnTo>
                  <a:lnTo>
                    <a:pt x="213" y="68"/>
                  </a:lnTo>
                  <a:lnTo>
                    <a:pt x="213" y="68"/>
                  </a:lnTo>
                  <a:lnTo>
                    <a:pt x="215" y="68"/>
                  </a:lnTo>
                  <a:lnTo>
                    <a:pt x="215" y="68"/>
                  </a:lnTo>
                  <a:lnTo>
                    <a:pt x="213" y="68"/>
                  </a:lnTo>
                  <a:lnTo>
                    <a:pt x="210" y="68"/>
                  </a:lnTo>
                  <a:lnTo>
                    <a:pt x="208" y="68"/>
                  </a:lnTo>
                  <a:lnTo>
                    <a:pt x="208" y="66"/>
                  </a:lnTo>
                  <a:lnTo>
                    <a:pt x="205" y="66"/>
                  </a:lnTo>
                  <a:lnTo>
                    <a:pt x="205" y="66"/>
                  </a:lnTo>
                  <a:lnTo>
                    <a:pt x="203" y="66"/>
                  </a:lnTo>
                  <a:lnTo>
                    <a:pt x="201" y="68"/>
                  </a:lnTo>
                  <a:lnTo>
                    <a:pt x="201" y="68"/>
                  </a:lnTo>
                  <a:lnTo>
                    <a:pt x="198" y="68"/>
                  </a:lnTo>
                  <a:lnTo>
                    <a:pt x="198" y="71"/>
                  </a:lnTo>
                  <a:lnTo>
                    <a:pt x="198" y="73"/>
                  </a:lnTo>
                  <a:lnTo>
                    <a:pt x="198" y="78"/>
                  </a:lnTo>
                  <a:lnTo>
                    <a:pt x="198" y="80"/>
                  </a:lnTo>
                  <a:lnTo>
                    <a:pt x="196" y="83"/>
                  </a:lnTo>
                  <a:lnTo>
                    <a:pt x="196" y="83"/>
                  </a:lnTo>
                  <a:lnTo>
                    <a:pt x="196" y="80"/>
                  </a:lnTo>
                  <a:lnTo>
                    <a:pt x="196" y="80"/>
                  </a:lnTo>
                  <a:lnTo>
                    <a:pt x="196" y="80"/>
                  </a:lnTo>
                  <a:lnTo>
                    <a:pt x="196" y="80"/>
                  </a:lnTo>
                  <a:lnTo>
                    <a:pt x="196" y="80"/>
                  </a:lnTo>
                  <a:lnTo>
                    <a:pt x="196" y="80"/>
                  </a:lnTo>
                  <a:lnTo>
                    <a:pt x="198" y="78"/>
                  </a:lnTo>
                  <a:lnTo>
                    <a:pt x="198" y="78"/>
                  </a:lnTo>
                  <a:lnTo>
                    <a:pt x="198" y="78"/>
                  </a:lnTo>
                  <a:lnTo>
                    <a:pt x="196" y="78"/>
                  </a:lnTo>
                  <a:lnTo>
                    <a:pt x="196" y="75"/>
                  </a:lnTo>
                  <a:lnTo>
                    <a:pt x="196" y="73"/>
                  </a:lnTo>
                  <a:lnTo>
                    <a:pt x="196" y="73"/>
                  </a:lnTo>
                  <a:lnTo>
                    <a:pt x="194" y="73"/>
                  </a:lnTo>
                  <a:lnTo>
                    <a:pt x="194" y="73"/>
                  </a:lnTo>
                  <a:lnTo>
                    <a:pt x="191" y="73"/>
                  </a:lnTo>
                  <a:lnTo>
                    <a:pt x="191" y="73"/>
                  </a:lnTo>
                  <a:lnTo>
                    <a:pt x="189" y="73"/>
                  </a:lnTo>
                  <a:lnTo>
                    <a:pt x="189" y="73"/>
                  </a:lnTo>
                  <a:lnTo>
                    <a:pt x="189" y="71"/>
                  </a:lnTo>
                  <a:lnTo>
                    <a:pt x="189" y="71"/>
                  </a:lnTo>
                  <a:lnTo>
                    <a:pt x="189" y="71"/>
                  </a:lnTo>
                  <a:lnTo>
                    <a:pt x="189" y="71"/>
                  </a:lnTo>
                  <a:lnTo>
                    <a:pt x="187" y="71"/>
                  </a:lnTo>
                  <a:lnTo>
                    <a:pt x="187" y="73"/>
                  </a:lnTo>
                  <a:lnTo>
                    <a:pt x="187" y="73"/>
                  </a:lnTo>
                  <a:lnTo>
                    <a:pt x="184" y="73"/>
                  </a:lnTo>
                  <a:lnTo>
                    <a:pt x="184" y="73"/>
                  </a:lnTo>
                  <a:lnTo>
                    <a:pt x="184" y="75"/>
                  </a:lnTo>
                  <a:lnTo>
                    <a:pt x="182" y="75"/>
                  </a:lnTo>
                  <a:lnTo>
                    <a:pt x="179" y="78"/>
                  </a:lnTo>
                  <a:lnTo>
                    <a:pt x="179" y="78"/>
                  </a:lnTo>
                  <a:lnTo>
                    <a:pt x="177" y="78"/>
                  </a:lnTo>
                  <a:lnTo>
                    <a:pt x="177" y="78"/>
                  </a:lnTo>
                  <a:lnTo>
                    <a:pt x="175" y="78"/>
                  </a:lnTo>
                  <a:lnTo>
                    <a:pt x="175" y="78"/>
                  </a:lnTo>
                  <a:lnTo>
                    <a:pt x="172" y="75"/>
                  </a:lnTo>
                  <a:lnTo>
                    <a:pt x="172" y="75"/>
                  </a:lnTo>
                  <a:lnTo>
                    <a:pt x="170" y="75"/>
                  </a:lnTo>
                  <a:lnTo>
                    <a:pt x="170" y="73"/>
                  </a:lnTo>
                  <a:lnTo>
                    <a:pt x="170" y="73"/>
                  </a:lnTo>
                  <a:lnTo>
                    <a:pt x="170" y="73"/>
                  </a:lnTo>
                  <a:lnTo>
                    <a:pt x="170" y="73"/>
                  </a:lnTo>
                  <a:lnTo>
                    <a:pt x="170" y="73"/>
                  </a:lnTo>
                  <a:lnTo>
                    <a:pt x="168" y="73"/>
                  </a:lnTo>
                  <a:lnTo>
                    <a:pt x="168" y="75"/>
                  </a:lnTo>
                  <a:lnTo>
                    <a:pt x="165" y="75"/>
                  </a:lnTo>
                  <a:lnTo>
                    <a:pt x="165" y="75"/>
                  </a:lnTo>
                  <a:lnTo>
                    <a:pt x="160" y="78"/>
                  </a:lnTo>
                  <a:lnTo>
                    <a:pt x="156" y="78"/>
                  </a:lnTo>
                  <a:lnTo>
                    <a:pt x="156" y="78"/>
                  </a:lnTo>
                  <a:lnTo>
                    <a:pt x="153" y="78"/>
                  </a:lnTo>
                  <a:lnTo>
                    <a:pt x="153" y="78"/>
                  </a:lnTo>
                  <a:lnTo>
                    <a:pt x="153" y="78"/>
                  </a:lnTo>
                  <a:lnTo>
                    <a:pt x="151" y="78"/>
                  </a:lnTo>
                  <a:lnTo>
                    <a:pt x="149" y="78"/>
                  </a:lnTo>
                  <a:lnTo>
                    <a:pt x="149" y="78"/>
                  </a:lnTo>
                  <a:lnTo>
                    <a:pt x="146" y="78"/>
                  </a:lnTo>
                  <a:lnTo>
                    <a:pt x="146" y="78"/>
                  </a:lnTo>
                  <a:lnTo>
                    <a:pt x="146" y="75"/>
                  </a:lnTo>
                  <a:lnTo>
                    <a:pt x="144" y="75"/>
                  </a:lnTo>
                  <a:lnTo>
                    <a:pt x="142" y="73"/>
                  </a:lnTo>
                  <a:lnTo>
                    <a:pt x="142" y="71"/>
                  </a:lnTo>
                  <a:lnTo>
                    <a:pt x="142" y="68"/>
                  </a:lnTo>
                  <a:lnTo>
                    <a:pt x="142" y="66"/>
                  </a:lnTo>
                  <a:lnTo>
                    <a:pt x="142" y="66"/>
                  </a:lnTo>
                  <a:lnTo>
                    <a:pt x="139" y="64"/>
                  </a:lnTo>
                  <a:lnTo>
                    <a:pt x="139" y="64"/>
                  </a:lnTo>
                  <a:lnTo>
                    <a:pt x="139" y="64"/>
                  </a:lnTo>
                  <a:lnTo>
                    <a:pt x="139" y="64"/>
                  </a:lnTo>
                  <a:lnTo>
                    <a:pt x="139" y="64"/>
                  </a:lnTo>
                  <a:lnTo>
                    <a:pt x="139" y="64"/>
                  </a:lnTo>
                  <a:lnTo>
                    <a:pt x="139" y="66"/>
                  </a:lnTo>
                  <a:lnTo>
                    <a:pt x="137" y="68"/>
                  </a:lnTo>
                  <a:lnTo>
                    <a:pt x="137" y="68"/>
                  </a:lnTo>
                  <a:lnTo>
                    <a:pt x="137" y="71"/>
                  </a:lnTo>
                  <a:lnTo>
                    <a:pt x="137" y="71"/>
                  </a:lnTo>
                  <a:lnTo>
                    <a:pt x="137" y="71"/>
                  </a:lnTo>
                  <a:lnTo>
                    <a:pt x="137" y="73"/>
                  </a:lnTo>
                  <a:lnTo>
                    <a:pt x="137" y="73"/>
                  </a:lnTo>
                  <a:lnTo>
                    <a:pt x="137" y="73"/>
                  </a:lnTo>
                  <a:lnTo>
                    <a:pt x="137" y="75"/>
                  </a:lnTo>
                  <a:lnTo>
                    <a:pt x="137" y="73"/>
                  </a:lnTo>
                  <a:lnTo>
                    <a:pt x="134" y="73"/>
                  </a:lnTo>
                  <a:lnTo>
                    <a:pt x="134" y="73"/>
                  </a:lnTo>
                  <a:lnTo>
                    <a:pt x="134" y="73"/>
                  </a:lnTo>
                  <a:lnTo>
                    <a:pt x="132" y="71"/>
                  </a:lnTo>
                  <a:lnTo>
                    <a:pt x="132" y="71"/>
                  </a:lnTo>
                  <a:lnTo>
                    <a:pt x="130" y="71"/>
                  </a:lnTo>
                  <a:lnTo>
                    <a:pt x="130" y="68"/>
                  </a:lnTo>
                  <a:lnTo>
                    <a:pt x="130" y="68"/>
                  </a:lnTo>
                  <a:lnTo>
                    <a:pt x="130" y="68"/>
                  </a:lnTo>
                  <a:lnTo>
                    <a:pt x="130" y="71"/>
                  </a:lnTo>
                  <a:lnTo>
                    <a:pt x="127" y="71"/>
                  </a:lnTo>
                  <a:lnTo>
                    <a:pt x="127" y="71"/>
                  </a:lnTo>
                  <a:lnTo>
                    <a:pt x="127" y="68"/>
                  </a:lnTo>
                  <a:lnTo>
                    <a:pt x="127" y="68"/>
                  </a:lnTo>
                  <a:lnTo>
                    <a:pt x="125" y="68"/>
                  </a:lnTo>
                  <a:lnTo>
                    <a:pt x="125" y="71"/>
                  </a:lnTo>
                  <a:lnTo>
                    <a:pt x="125" y="71"/>
                  </a:lnTo>
                  <a:lnTo>
                    <a:pt x="125" y="71"/>
                  </a:lnTo>
                  <a:lnTo>
                    <a:pt x="125" y="73"/>
                  </a:lnTo>
                  <a:lnTo>
                    <a:pt x="125" y="73"/>
                  </a:lnTo>
                  <a:lnTo>
                    <a:pt x="125" y="75"/>
                  </a:lnTo>
                  <a:lnTo>
                    <a:pt x="125" y="78"/>
                  </a:lnTo>
                  <a:lnTo>
                    <a:pt x="125" y="80"/>
                  </a:lnTo>
                  <a:lnTo>
                    <a:pt x="127" y="80"/>
                  </a:lnTo>
                  <a:lnTo>
                    <a:pt x="127" y="80"/>
                  </a:lnTo>
                  <a:lnTo>
                    <a:pt x="127" y="83"/>
                  </a:lnTo>
                  <a:lnTo>
                    <a:pt x="125" y="83"/>
                  </a:lnTo>
                  <a:lnTo>
                    <a:pt x="120" y="80"/>
                  </a:lnTo>
                  <a:lnTo>
                    <a:pt x="120" y="80"/>
                  </a:lnTo>
                  <a:lnTo>
                    <a:pt x="120" y="80"/>
                  </a:lnTo>
                  <a:lnTo>
                    <a:pt x="120" y="80"/>
                  </a:lnTo>
                  <a:lnTo>
                    <a:pt x="120" y="80"/>
                  </a:lnTo>
                  <a:lnTo>
                    <a:pt x="118" y="80"/>
                  </a:lnTo>
                  <a:lnTo>
                    <a:pt x="118" y="80"/>
                  </a:lnTo>
                  <a:lnTo>
                    <a:pt x="118" y="80"/>
                  </a:lnTo>
                  <a:lnTo>
                    <a:pt x="118" y="80"/>
                  </a:lnTo>
                  <a:lnTo>
                    <a:pt x="116" y="83"/>
                  </a:lnTo>
                  <a:lnTo>
                    <a:pt x="116" y="83"/>
                  </a:lnTo>
                  <a:lnTo>
                    <a:pt x="118" y="83"/>
                  </a:lnTo>
                  <a:lnTo>
                    <a:pt x="116" y="85"/>
                  </a:lnTo>
                  <a:lnTo>
                    <a:pt x="116" y="85"/>
                  </a:lnTo>
                  <a:lnTo>
                    <a:pt x="116" y="85"/>
                  </a:lnTo>
                  <a:lnTo>
                    <a:pt x="116" y="87"/>
                  </a:lnTo>
                  <a:lnTo>
                    <a:pt x="116" y="87"/>
                  </a:lnTo>
                  <a:lnTo>
                    <a:pt x="116" y="87"/>
                  </a:lnTo>
                  <a:lnTo>
                    <a:pt x="116" y="87"/>
                  </a:lnTo>
                  <a:lnTo>
                    <a:pt x="118" y="87"/>
                  </a:lnTo>
                  <a:lnTo>
                    <a:pt x="118" y="87"/>
                  </a:lnTo>
                  <a:lnTo>
                    <a:pt x="118" y="87"/>
                  </a:lnTo>
                  <a:lnTo>
                    <a:pt x="118" y="87"/>
                  </a:lnTo>
                  <a:lnTo>
                    <a:pt x="118" y="90"/>
                  </a:lnTo>
                  <a:lnTo>
                    <a:pt x="118" y="90"/>
                  </a:lnTo>
                  <a:lnTo>
                    <a:pt x="120" y="90"/>
                  </a:lnTo>
                  <a:lnTo>
                    <a:pt x="120" y="90"/>
                  </a:lnTo>
                  <a:lnTo>
                    <a:pt x="123" y="90"/>
                  </a:lnTo>
                  <a:lnTo>
                    <a:pt x="123" y="92"/>
                  </a:lnTo>
                  <a:lnTo>
                    <a:pt x="123" y="92"/>
                  </a:lnTo>
                  <a:lnTo>
                    <a:pt x="120" y="92"/>
                  </a:lnTo>
                  <a:lnTo>
                    <a:pt x="120" y="90"/>
                  </a:lnTo>
                  <a:lnTo>
                    <a:pt x="118" y="90"/>
                  </a:lnTo>
                  <a:lnTo>
                    <a:pt x="118" y="90"/>
                  </a:lnTo>
                  <a:lnTo>
                    <a:pt x="118" y="90"/>
                  </a:lnTo>
                  <a:lnTo>
                    <a:pt x="118" y="92"/>
                  </a:lnTo>
                  <a:lnTo>
                    <a:pt x="118" y="92"/>
                  </a:lnTo>
                  <a:lnTo>
                    <a:pt x="118" y="94"/>
                  </a:lnTo>
                  <a:lnTo>
                    <a:pt x="120" y="94"/>
                  </a:lnTo>
                  <a:lnTo>
                    <a:pt x="123" y="94"/>
                  </a:lnTo>
                  <a:lnTo>
                    <a:pt x="123" y="97"/>
                  </a:lnTo>
                  <a:lnTo>
                    <a:pt x="120" y="97"/>
                  </a:lnTo>
                  <a:lnTo>
                    <a:pt x="120" y="94"/>
                  </a:lnTo>
                  <a:lnTo>
                    <a:pt x="118" y="97"/>
                  </a:lnTo>
                  <a:lnTo>
                    <a:pt x="118" y="97"/>
                  </a:lnTo>
                  <a:lnTo>
                    <a:pt x="118" y="97"/>
                  </a:lnTo>
                  <a:lnTo>
                    <a:pt x="118" y="97"/>
                  </a:lnTo>
                  <a:lnTo>
                    <a:pt x="118" y="97"/>
                  </a:lnTo>
                  <a:lnTo>
                    <a:pt x="116" y="94"/>
                  </a:lnTo>
                  <a:lnTo>
                    <a:pt x="113" y="92"/>
                  </a:lnTo>
                  <a:lnTo>
                    <a:pt x="113" y="92"/>
                  </a:lnTo>
                  <a:lnTo>
                    <a:pt x="113" y="92"/>
                  </a:lnTo>
                  <a:lnTo>
                    <a:pt x="113" y="94"/>
                  </a:lnTo>
                  <a:lnTo>
                    <a:pt x="113" y="94"/>
                  </a:lnTo>
                  <a:lnTo>
                    <a:pt x="113" y="94"/>
                  </a:lnTo>
                  <a:lnTo>
                    <a:pt x="113" y="90"/>
                  </a:lnTo>
                  <a:lnTo>
                    <a:pt x="113" y="87"/>
                  </a:lnTo>
                  <a:lnTo>
                    <a:pt x="113" y="87"/>
                  </a:lnTo>
                  <a:lnTo>
                    <a:pt x="113" y="85"/>
                  </a:lnTo>
                  <a:lnTo>
                    <a:pt x="111" y="85"/>
                  </a:lnTo>
                  <a:lnTo>
                    <a:pt x="111" y="85"/>
                  </a:lnTo>
                  <a:lnTo>
                    <a:pt x="108" y="85"/>
                  </a:lnTo>
                  <a:lnTo>
                    <a:pt x="108" y="85"/>
                  </a:lnTo>
                  <a:lnTo>
                    <a:pt x="108" y="83"/>
                  </a:lnTo>
                  <a:lnTo>
                    <a:pt x="106" y="83"/>
                  </a:lnTo>
                  <a:lnTo>
                    <a:pt x="104" y="83"/>
                  </a:lnTo>
                  <a:lnTo>
                    <a:pt x="101" y="85"/>
                  </a:lnTo>
                  <a:lnTo>
                    <a:pt x="101" y="85"/>
                  </a:lnTo>
                  <a:lnTo>
                    <a:pt x="104" y="85"/>
                  </a:lnTo>
                  <a:lnTo>
                    <a:pt x="104" y="85"/>
                  </a:lnTo>
                  <a:lnTo>
                    <a:pt x="104" y="85"/>
                  </a:lnTo>
                  <a:lnTo>
                    <a:pt x="104" y="85"/>
                  </a:lnTo>
                  <a:lnTo>
                    <a:pt x="104" y="87"/>
                  </a:lnTo>
                  <a:lnTo>
                    <a:pt x="104" y="87"/>
                  </a:lnTo>
                  <a:lnTo>
                    <a:pt x="104" y="87"/>
                  </a:lnTo>
                  <a:lnTo>
                    <a:pt x="104" y="90"/>
                  </a:lnTo>
                  <a:lnTo>
                    <a:pt x="104" y="90"/>
                  </a:lnTo>
                  <a:lnTo>
                    <a:pt x="101" y="94"/>
                  </a:lnTo>
                  <a:lnTo>
                    <a:pt x="101" y="94"/>
                  </a:lnTo>
                  <a:lnTo>
                    <a:pt x="101" y="94"/>
                  </a:lnTo>
                  <a:lnTo>
                    <a:pt x="104" y="94"/>
                  </a:lnTo>
                  <a:lnTo>
                    <a:pt x="104" y="94"/>
                  </a:lnTo>
                  <a:lnTo>
                    <a:pt x="104" y="94"/>
                  </a:lnTo>
                  <a:lnTo>
                    <a:pt x="104" y="97"/>
                  </a:lnTo>
                  <a:lnTo>
                    <a:pt x="104" y="97"/>
                  </a:lnTo>
                  <a:lnTo>
                    <a:pt x="104" y="97"/>
                  </a:lnTo>
                  <a:lnTo>
                    <a:pt x="104" y="97"/>
                  </a:lnTo>
                  <a:lnTo>
                    <a:pt x="104" y="97"/>
                  </a:lnTo>
                  <a:lnTo>
                    <a:pt x="101" y="97"/>
                  </a:lnTo>
                  <a:lnTo>
                    <a:pt x="101" y="97"/>
                  </a:lnTo>
                  <a:lnTo>
                    <a:pt x="101" y="97"/>
                  </a:lnTo>
                  <a:lnTo>
                    <a:pt x="101" y="97"/>
                  </a:lnTo>
                  <a:lnTo>
                    <a:pt x="101" y="97"/>
                  </a:lnTo>
                  <a:lnTo>
                    <a:pt x="101" y="97"/>
                  </a:lnTo>
                  <a:lnTo>
                    <a:pt x="101" y="97"/>
                  </a:lnTo>
                  <a:lnTo>
                    <a:pt x="104" y="99"/>
                  </a:lnTo>
                  <a:lnTo>
                    <a:pt x="104" y="99"/>
                  </a:lnTo>
                  <a:lnTo>
                    <a:pt x="104" y="99"/>
                  </a:lnTo>
                  <a:lnTo>
                    <a:pt x="104" y="99"/>
                  </a:lnTo>
                  <a:lnTo>
                    <a:pt x="104" y="99"/>
                  </a:lnTo>
                  <a:lnTo>
                    <a:pt x="104" y="99"/>
                  </a:lnTo>
                  <a:lnTo>
                    <a:pt x="104" y="99"/>
                  </a:lnTo>
                  <a:lnTo>
                    <a:pt x="104" y="99"/>
                  </a:lnTo>
                  <a:lnTo>
                    <a:pt x="104" y="99"/>
                  </a:lnTo>
                  <a:lnTo>
                    <a:pt x="108" y="101"/>
                  </a:lnTo>
                  <a:lnTo>
                    <a:pt x="108" y="101"/>
                  </a:lnTo>
                  <a:lnTo>
                    <a:pt x="108" y="101"/>
                  </a:lnTo>
                  <a:lnTo>
                    <a:pt x="106" y="101"/>
                  </a:lnTo>
                  <a:lnTo>
                    <a:pt x="106" y="101"/>
                  </a:lnTo>
                  <a:lnTo>
                    <a:pt x="106" y="101"/>
                  </a:lnTo>
                  <a:lnTo>
                    <a:pt x="106" y="101"/>
                  </a:lnTo>
                  <a:lnTo>
                    <a:pt x="106" y="101"/>
                  </a:lnTo>
                  <a:lnTo>
                    <a:pt x="106" y="101"/>
                  </a:lnTo>
                  <a:lnTo>
                    <a:pt x="104" y="101"/>
                  </a:lnTo>
                  <a:lnTo>
                    <a:pt x="104" y="101"/>
                  </a:lnTo>
                  <a:lnTo>
                    <a:pt x="104" y="101"/>
                  </a:lnTo>
                  <a:lnTo>
                    <a:pt x="104" y="101"/>
                  </a:lnTo>
                  <a:lnTo>
                    <a:pt x="104" y="101"/>
                  </a:lnTo>
                  <a:lnTo>
                    <a:pt x="104" y="101"/>
                  </a:lnTo>
                  <a:lnTo>
                    <a:pt x="101" y="101"/>
                  </a:lnTo>
                  <a:lnTo>
                    <a:pt x="101" y="101"/>
                  </a:lnTo>
                  <a:lnTo>
                    <a:pt x="101" y="101"/>
                  </a:lnTo>
                  <a:lnTo>
                    <a:pt x="101" y="101"/>
                  </a:lnTo>
                  <a:lnTo>
                    <a:pt x="101" y="101"/>
                  </a:lnTo>
                  <a:lnTo>
                    <a:pt x="99" y="97"/>
                  </a:lnTo>
                  <a:lnTo>
                    <a:pt x="99" y="94"/>
                  </a:lnTo>
                  <a:lnTo>
                    <a:pt x="99" y="97"/>
                  </a:lnTo>
                  <a:lnTo>
                    <a:pt x="99" y="97"/>
                  </a:lnTo>
                  <a:lnTo>
                    <a:pt x="99" y="97"/>
                  </a:lnTo>
                  <a:lnTo>
                    <a:pt x="99" y="99"/>
                  </a:lnTo>
                  <a:lnTo>
                    <a:pt x="99" y="99"/>
                  </a:lnTo>
                  <a:lnTo>
                    <a:pt x="97" y="97"/>
                  </a:lnTo>
                  <a:lnTo>
                    <a:pt x="94" y="97"/>
                  </a:lnTo>
                  <a:lnTo>
                    <a:pt x="94" y="97"/>
                  </a:lnTo>
                  <a:lnTo>
                    <a:pt x="94" y="99"/>
                  </a:lnTo>
                  <a:lnTo>
                    <a:pt x="94" y="99"/>
                  </a:lnTo>
                  <a:lnTo>
                    <a:pt x="94" y="99"/>
                  </a:lnTo>
                  <a:lnTo>
                    <a:pt x="92" y="99"/>
                  </a:lnTo>
                  <a:lnTo>
                    <a:pt x="92" y="99"/>
                  </a:lnTo>
                  <a:lnTo>
                    <a:pt x="92" y="101"/>
                  </a:lnTo>
                  <a:lnTo>
                    <a:pt x="92" y="101"/>
                  </a:lnTo>
                  <a:lnTo>
                    <a:pt x="92" y="99"/>
                  </a:lnTo>
                  <a:lnTo>
                    <a:pt x="89" y="99"/>
                  </a:lnTo>
                  <a:lnTo>
                    <a:pt x="89" y="101"/>
                  </a:lnTo>
                  <a:lnTo>
                    <a:pt x="89" y="101"/>
                  </a:lnTo>
                  <a:lnTo>
                    <a:pt x="89" y="104"/>
                  </a:lnTo>
                  <a:lnTo>
                    <a:pt x="92" y="104"/>
                  </a:lnTo>
                  <a:lnTo>
                    <a:pt x="89" y="106"/>
                  </a:lnTo>
                  <a:lnTo>
                    <a:pt x="89" y="111"/>
                  </a:lnTo>
                  <a:lnTo>
                    <a:pt x="89" y="111"/>
                  </a:lnTo>
                  <a:lnTo>
                    <a:pt x="89" y="113"/>
                  </a:lnTo>
                  <a:lnTo>
                    <a:pt x="89" y="113"/>
                  </a:lnTo>
                  <a:lnTo>
                    <a:pt x="87" y="113"/>
                  </a:lnTo>
                  <a:lnTo>
                    <a:pt x="87" y="113"/>
                  </a:lnTo>
                  <a:lnTo>
                    <a:pt x="85" y="116"/>
                  </a:lnTo>
                  <a:lnTo>
                    <a:pt x="82" y="116"/>
                  </a:lnTo>
                  <a:lnTo>
                    <a:pt x="82" y="116"/>
                  </a:lnTo>
                  <a:lnTo>
                    <a:pt x="82" y="116"/>
                  </a:lnTo>
                  <a:lnTo>
                    <a:pt x="82" y="113"/>
                  </a:lnTo>
                  <a:lnTo>
                    <a:pt x="82" y="113"/>
                  </a:lnTo>
                  <a:lnTo>
                    <a:pt x="80" y="113"/>
                  </a:lnTo>
                  <a:lnTo>
                    <a:pt x="80" y="113"/>
                  </a:lnTo>
                  <a:lnTo>
                    <a:pt x="80" y="113"/>
                  </a:lnTo>
                  <a:lnTo>
                    <a:pt x="80" y="113"/>
                  </a:lnTo>
                  <a:lnTo>
                    <a:pt x="78" y="116"/>
                  </a:lnTo>
                  <a:lnTo>
                    <a:pt x="78" y="118"/>
                  </a:lnTo>
                  <a:lnTo>
                    <a:pt x="78" y="118"/>
                  </a:lnTo>
                  <a:lnTo>
                    <a:pt x="78" y="120"/>
                  </a:lnTo>
                  <a:lnTo>
                    <a:pt x="78" y="120"/>
                  </a:lnTo>
                  <a:lnTo>
                    <a:pt x="78" y="123"/>
                  </a:lnTo>
                  <a:lnTo>
                    <a:pt x="78" y="127"/>
                  </a:lnTo>
                  <a:lnTo>
                    <a:pt x="78" y="130"/>
                  </a:lnTo>
                  <a:lnTo>
                    <a:pt x="78" y="130"/>
                  </a:lnTo>
                  <a:lnTo>
                    <a:pt x="80" y="130"/>
                  </a:lnTo>
                  <a:lnTo>
                    <a:pt x="80" y="130"/>
                  </a:lnTo>
                  <a:lnTo>
                    <a:pt x="82" y="132"/>
                  </a:lnTo>
                  <a:lnTo>
                    <a:pt x="82" y="135"/>
                  </a:lnTo>
                  <a:lnTo>
                    <a:pt x="85" y="135"/>
                  </a:lnTo>
                  <a:lnTo>
                    <a:pt x="85" y="135"/>
                  </a:lnTo>
                  <a:lnTo>
                    <a:pt x="85" y="137"/>
                  </a:lnTo>
                  <a:lnTo>
                    <a:pt x="87" y="137"/>
                  </a:lnTo>
                  <a:lnTo>
                    <a:pt x="87" y="137"/>
                  </a:lnTo>
                  <a:lnTo>
                    <a:pt x="87" y="137"/>
                  </a:lnTo>
                  <a:lnTo>
                    <a:pt x="89" y="139"/>
                  </a:lnTo>
                  <a:lnTo>
                    <a:pt x="87" y="139"/>
                  </a:lnTo>
                  <a:lnTo>
                    <a:pt x="87" y="139"/>
                  </a:lnTo>
                  <a:lnTo>
                    <a:pt x="85" y="137"/>
                  </a:lnTo>
                  <a:lnTo>
                    <a:pt x="85" y="137"/>
                  </a:lnTo>
                  <a:lnTo>
                    <a:pt x="85" y="139"/>
                  </a:lnTo>
                  <a:lnTo>
                    <a:pt x="82" y="139"/>
                  </a:lnTo>
                  <a:lnTo>
                    <a:pt x="80" y="144"/>
                  </a:lnTo>
                  <a:lnTo>
                    <a:pt x="78" y="146"/>
                  </a:lnTo>
                  <a:lnTo>
                    <a:pt x="78" y="146"/>
                  </a:lnTo>
                  <a:lnTo>
                    <a:pt x="75" y="149"/>
                  </a:lnTo>
                  <a:lnTo>
                    <a:pt x="73" y="149"/>
                  </a:lnTo>
                  <a:lnTo>
                    <a:pt x="71" y="149"/>
                  </a:lnTo>
                  <a:lnTo>
                    <a:pt x="71" y="151"/>
                  </a:lnTo>
                  <a:lnTo>
                    <a:pt x="68" y="149"/>
                  </a:lnTo>
                  <a:lnTo>
                    <a:pt x="66" y="149"/>
                  </a:lnTo>
                  <a:lnTo>
                    <a:pt x="66" y="149"/>
                  </a:lnTo>
                  <a:lnTo>
                    <a:pt x="66" y="146"/>
                  </a:lnTo>
                  <a:lnTo>
                    <a:pt x="66" y="144"/>
                  </a:lnTo>
                  <a:lnTo>
                    <a:pt x="66" y="144"/>
                  </a:lnTo>
                  <a:lnTo>
                    <a:pt x="66" y="144"/>
                  </a:lnTo>
                  <a:lnTo>
                    <a:pt x="66" y="146"/>
                  </a:lnTo>
                  <a:lnTo>
                    <a:pt x="66" y="146"/>
                  </a:lnTo>
                  <a:lnTo>
                    <a:pt x="63" y="149"/>
                  </a:lnTo>
                  <a:lnTo>
                    <a:pt x="63" y="149"/>
                  </a:lnTo>
                  <a:lnTo>
                    <a:pt x="63" y="149"/>
                  </a:lnTo>
                  <a:lnTo>
                    <a:pt x="63" y="149"/>
                  </a:lnTo>
                  <a:lnTo>
                    <a:pt x="63" y="149"/>
                  </a:lnTo>
                  <a:lnTo>
                    <a:pt x="63" y="151"/>
                  </a:lnTo>
                  <a:lnTo>
                    <a:pt x="63" y="154"/>
                  </a:lnTo>
                  <a:lnTo>
                    <a:pt x="63" y="154"/>
                  </a:lnTo>
                  <a:lnTo>
                    <a:pt x="61" y="156"/>
                  </a:lnTo>
                  <a:lnTo>
                    <a:pt x="61" y="158"/>
                  </a:lnTo>
                  <a:lnTo>
                    <a:pt x="61" y="161"/>
                  </a:lnTo>
                  <a:lnTo>
                    <a:pt x="61" y="161"/>
                  </a:lnTo>
                  <a:lnTo>
                    <a:pt x="61" y="163"/>
                  </a:lnTo>
                  <a:lnTo>
                    <a:pt x="59" y="163"/>
                  </a:lnTo>
                  <a:lnTo>
                    <a:pt x="61" y="163"/>
                  </a:lnTo>
                  <a:lnTo>
                    <a:pt x="61" y="163"/>
                  </a:lnTo>
                  <a:lnTo>
                    <a:pt x="61" y="163"/>
                  </a:lnTo>
                  <a:lnTo>
                    <a:pt x="61" y="163"/>
                  </a:lnTo>
                  <a:lnTo>
                    <a:pt x="61" y="163"/>
                  </a:lnTo>
                  <a:lnTo>
                    <a:pt x="61" y="165"/>
                  </a:lnTo>
                  <a:lnTo>
                    <a:pt x="59" y="168"/>
                  </a:lnTo>
                  <a:lnTo>
                    <a:pt x="56" y="170"/>
                  </a:lnTo>
                  <a:lnTo>
                    <a:pt x="56" y="170"/>
                  </a:lnTo>
                  <a:lnTo>
                    <a:pt x="56" y="170"/>
                  </a:lnTo>
                  <a:lnTo>
                    <a:pt x="56" y="172"/>
                  </a:lnTo>
                  <a:lnTo>
                    <a:pt x="56" y="172"/>
                  </a:lnTo>
                  <a:lnTo>
                    <a:pt x="59" y="172"/>
                  </a:lnTo>
                  <a:lnTo>
                    <a:pt x="59" y="175"/>
                  </a:lnTo>
                  <a:lnTo>
                    <a:pt x="59" y="175"/>
                  </a:lnTo>
                  <a:lnTo>
                    <a:pt x="56" y="177"/>
                  </a:lnTo>
                  <a:lnTo>
                    <a:pt x="56" y="180"/>
                  </a:lnTo>
                  <a:lnTo>
                    <a:pt x="54" y="180"/>
                  </a:lnTo>
                  <a:lnTo>
                    <a:pt x="52" y="180"/>
                  </a:lnTo>
                  <a:lnTo>
                    <a:pt x="52" y="180"/>
                  </a:lnTo>
                  <a:lnTo>
                    <a:pt x="49" y="177"/>
                  </a:lnTo>
                  <a:lnTo>
                    <a:pt x="49" y="177"/>
                  </a:lnTo>
                  <a:lnTo>
                    <a:pt x="49" y="180"/>
                  </a:lnTo>
                  <a:lnTo>
                    <a:pt x="49" y="182"/>
                  </a:lnTo>
                  <a:lnTo>
                    <a:pt x="49" y="184"/>
                  </a:lnTo>
                  <a:lnTo>
                    <a:pt x="49" y="182"/>
                  </a:lnTo>
                  <a:lnTo>
                    <a:pt x="49" y="182"/>
                  </a:lnTo>
                  <a:lnTo>
                    <a:pt x="47" y="182"/>
                  </a:lnTo>
                  <a:lnTo>
                    <a:pt x="47" y="182"/>
                  </a:lnTo>
                  <a:lnTo>
                    <a:pt x="47" y="182"/>
                  </a:lnTo>
                  <a:lnTo>
                    <a:pt x="47" y="182"/>
                  </a:lnTo>
                  <a:lnTo>
                    <a:pt x="47" y="182"/>
                  </a:lnTo>
                  <a:lnTo>
                    <a:pt x="47" y="180"/>
                  </a:lnTo>
                  <a:lnTo>
                    <a:pt x="45" y="182"/>
                  </a:lnTo>
                  <a:lnTo>
                    <a:pt x="45" y="182"/>
                  </a:lnTo>
                  <a:lnTo>
                    <a:pt x="45" y="180"/>
                  </a:lnTo>
                  <a:lnTo>
                    <a:pt x="45" y="180"/>
                  </a:lnTo>
                  <a:lnTo>
                    <a:pt x="45" y="182"/>
                  </a:lnTo>
                  <a:lnTo>
                    <a:pt x="45" y="182"/>
                  </a:lnTo>
                  <a:lnTo>
                    <a:pt x="45" y="182"/>
                  </a:lnTo>
                  <a:lnTo>
                    <a:pt x="45" y="184"/>
                  </a:lnTo>
                  <a:lnTo>
                    <a:pt x="45" y="187"/>
                  </a:lnTo>
                  <a:lnTo>
                    <a:pt x="45" y="187"/>
                  </a:lnTo>
                  <a:lnTo>
                    <a:pt x="45" y="189"/>
                  </a:lnTo>
                  <a:lnTo>
                    <a:pt x="42" y="191"/>
                  </a:lnTo>
                  <a:lnTo>
                    <a:pt x="40" y="191"/>
                  </a:lnTo>
                  <a:lnTo>
                    <a:pt x="40" y="191"/>
                  </a:lnTo>
                  <a:lnTo>
                    <a:pt x="40" y="194"/>
                  </a:lnTo>
                  <a:lnTo>
                    <a:pt x="40" y="194"/>
                  </a:lnTo>
                  <a:lnTo>
                    <a:pt x="40" y="194"/>
                  </a:lnTo>
                  <a:lnTo>
                    <a:pt x="40" y="196"/>
                  </a:lnTo>
                  <a:lnTo>
                    <a:pt x="37" y="196"/>
                  </a:lnTo>
                  <a:lnTo>
                    <a:pt x="37" y="196"/>
                  </a:lnTo>
                  <a:lnTo>
                    <a:pt x="37" y="201"/>
                  </a:lnTo>
                  <a:lnTo>
                    <a:pt x="37" y="203"/>
                  </a:lnTo>
                  <a:lnTo>
                    <a:pt x="40" y="203"/>
                  </a:lnTo>
                  <a:lnTo>
                    <a:pt x="40" y="203"/>
                  </a:lnTo>
                  <a:lnTo>
                    <a:pt x="40" y="206"/>
                  </a:lnTo>
                  <a:lnTo>
                    <a:pt x="40" y="206"/>
                  </a:lnTo>
                  <a:lnTo>
                    <a:pt x="40" y="206"/>
                  </a:lnTo>
                  <a:lnTo>
                    <a:pt x="42" y="206"/>
                  </a:lnTo>
                  <a:lnTo>
                    <a:pt x="42" y="206"/>
                  </a:lnTo>
                  <a:lnTo>
                    <a:pt x="42" y="206"/>
                  </a:lnTo>
                  <a:lnTo>
                    <a:pt x="42" y="206"/>
                  </a:lnTo>
                  <a:lnTo>
                    <a:pt x="42" y="208"/>
                  </a:lnTo>
                  <a:lnTo>
                    <a:pt x="42" y="208"/>
                  </a:lnTo>
                  <a:lnTo>
                    <a:pt x="42" y="208"/>
                  </a:lnTo>
                  <a:lnTo>
                    <a:pt x="42" y="208"/>
                  </a:lnTo>
                  <a:lnTo>
                    <a:pt x="47" y="210"/>
                  </a:lnTo>
                  <a:lnTo>
                    <a:pt x="47" y="210"/>
                  </a:lnTo>
                  <a:lnTo>
                    <a:pt x="47" y="210"/>
                  </a:lnTo>
                  <a:lnTo>
                    <a:pt x="49" y="210"/>
                  </a:lnTo>
                  <a:lnTo>
                    <a:pt x="49" y="210"/>
                  </a:lnTo>
                  <a:lnTo>
                    <a:pt x="49" y="210"/>
                  </a:lnTo>
                  <a:lnTo>
                    <a:pt x="49" y="210"/>
                  </a:lnTo>
                  <a:lnTo>
                    <a:pt x="49" y="210"/>
                  </a:lnTo>
                  <a:lnTo>
                    <a:pt x="52" y="210"/>
                  </a:lnTo>
                  <a:lnTo>
                    <a:pt x="54" y="210"/>
                  </a:lnTo>
                  <a:lnTo>
                    <a:pt x="54" y="210"/>
                  </a:lnTo>
                  <a:lnTo>
                    <a:pt x="56" y="210"/>
                  </a:lnTo>
                  <a:lnTo>
                    <a:pt x="56" y="210"/>
                  </a:lnTo>
                  <a:lnTo>
                    <a:pt x="59" y="208"/>
                  </a:lnTo>
                  <a:lnTo>
                    <a:pt x="59" y="208"/>
                  </a:lnTo>
                  <a:lnTo>
                    <a:pt x="59" y="210"/>
                  </a:lnTo>
                  <a:lnTo>
                    <a:pt x="56" y="210"/>
                  </a:lnTo>
                  <a:lnTo>
                    <a:pt x="56" y="210"/>
                  </a:lnTo>
                  <a:lnTo>
                    <a:pt x="56" y="213"/>
                  </a:lnTo>
                  <a:lnTo>
                    <a:pt x="54" y="213"/>
                  </a:lnTo>
                  <a:lnTo>
                    <a:pt x="52" y="213"/>
                  </a:lnTo>
                  <a:lnTo>
                    <a:pt x="49" y="213"/>
                  </a:lnTo>
                  <a:lnTo>
                    <a:pt x="49" y="213"/>
                  </a:lnTo>
                  <a:lnTo>
                    <a:pt x="49" y="213"/>
                  </a:lnTo>
                  <a:lnTo>
                    <a:pt x="49" y="215"/>
                  </a:lnTo>
                  <a:lnTo>
                    <a:pt x="49" y="217"/>
                  </a:lnTo>
                  <a:lnTo>
                    <a:pt x="52" y="217"/>
                  </a:lnTo>
                  <a:lnTo>
                    <a:pt x="52" y="220"/>
                  </a:lnTo>
                  <a:lnTo>
                    <a:pt x="54" y="220"/>
                  </a:lnTo>
                  <a:lnTo>
                    <a:pt x="52" y="222"/>
                  </a:lnTo>
                  <a:lnTo>
                    <a:pt x="52" y="222"/>
                  </a:lnTo>
                  <a:lnTo>
                    <a:pt x="54" y="225"/>
                  </a:lnTo>
                  <a:lnTo>
                    <a:pt x="56" y="225"/>
                  </a:lnTo>
                  <a:lnTo>
                    <a:pt x="56" y="225"/>
                  </a:lnTo>
                  <a:lnTo>
                    <a:pt x="56" y="225"/>
                  </a:lnTo>
                  <a:lnTo>
                    <a:pt x="59" y="222"/>
                  </a:lnTo>
                  <a:lnTo>
                    <a:pt x="59" y="222"/>
                  </a:lnTo>
                  <a:lnTo>
                    <a:pt x="59" y="222"/>
                  </a:lnTo>
                  <a:lnTo>
                    <a:pt x="56" y="227"/>
                  </a:lnTo>
                  <a:lnTo>
                    <a:pt x="59" y="225"/>
                  </a:lnTo>
                  <a:lnTo>
                    <a:pt x="63" y="222"/>
                  </a:lnTo>
                  <a:lnTo>
                    <a:pt x="68" y="222"/>
                  </a:lnTo>
                  <a:lnTo>
                    <a:pt x="68" y="222"/>
                  </a:lnTo>
                  <a:lnTo>
                    <a:pt x="68" y="220"/>
                  </a:lnTo>
                  <a:lnTo>
                    <a:pt x="68" y="220"/>
                  </a:lnTo>
                  <a:lnTo>
                    <a:pt x="68" y="225"/>
                  </a:lnTo>
                  <a:lnTo>
                    <a:pt x="68" y="225"/>
                  </a:lnTo>
                  <a:lnTo>
                    <a:pt x="68" y="225"/>
                  </a:lnTo>
                  <a:lnTo>
                    <a:pt x="66" y="225"/>
                  </a:lnTo>
                  <a:lnTo>
                    <a:pt x="66" y="225"/>
                  </a:lnTo>
                  <a:lnTo>
                    <a:pt x="66" y="225"/>
                  </a:lnTo>
                  <a:lnTo>
                    <a:pt x="63" y="227"/>
                  </a:lnTo>
                  <a:lnTo>
                    <a:pt x="63" y="227"/>
                  </a:lnTo>
                  <a:lnTo>
                    <a:pt x="63" y="227"/>
                  </a:lnTo>
                  <a:lnTo>
                    <a:pt x="63" y="227"/>
                  </a:lnTo>
                  <a:lnTo>
                    <a:pt x="61" y="227"/>
                  </a:lnTo>
                  <a:lnTo>
                    <a:pt x="61" y="227"/>
                  </a:lnTo>
                  <a:lnTo>
                    <a:pt x="61" y="227"/>
                  </a:lnTo>
                  <a:lnTo>
                    <a:pt x="59" y="229"/>
                  </a:lnTo>
                  <a:lnTo>
                    <a:pt x="59" y="229"/>
                  </a:lnTo>
                  <a:lnTo>
                    <a:pt x="59" y="229"/>
                  </a:lnTo>
                  <a:lnTo>
                    <a:pt x="56" y="227"/>
                  </a:lnTo>
                  <a:lnTo>
                    <a:pt x="54" y="227"/>
                  </a:lnTo>
                  <a:lnTo>
                    <a:pt x="54" y="227"/>
                  </a:lnTo>
                  <a:lnTo>
                    <a:pt x="52" y="227"/>
                  </a:lnTo>
                  <a:lnTo>
                    <a:pt x="52" y="227"/>
                  </a:lnTo>
                  <a:lnTo>
                    <a:pt x="52" y="227"/>
                  </a:lnTo>
                  <a:lnTo>
                    <a:pt x="52" y="229"/>
                  </a:lnTo>
                  <a:lnTo>
                    <a:pt x="52" y="232"/>
                  </a:lnTo>
                  <a:lnTo>
                    <a:pt x="49" y="232"/>
                  </a:lnTo>
                  <a:lnTo>
                    <a:pt x="49" y="234"/>
                  </a:lnTo>
                  <a:lnTo>
                    <a:pt x="49" y="234"/>
                  </a:lnTo>
                  <a:lnTo>
                    <a:pt x="49" y="236"/>
                  </a:lnTo>
                  <a:lnTo>
                    <a:pt x="52" y="241"/>
                  </a:lnTo>
                  <a:lnTo>
                    <a:pt x="52" y="241"/>
                  </a:lnTo>
                  <a:lnTo>
                    <a:pt x="54" y="246"/>
                  </a:lnTo>
                  <a:lnTo>
                    <a:pt x="56" y="246"/>
                  </a:lnTo>
                  <a:lnTo>
                    <a:pt x="56" y="248"/>
                  </a:lnTo>
                  <a:lnTo>
                    <a:pt x="54" y="248"/>
                  </a:lnTo>
                  <a:lnTo>
                    <a:pt x="54" y="248"/>
                  </a:lnTo>
                  <a:lnTo>
                    <a:pt x="54" y="248"/>
                  </a:lnTo>
                  <a:lnTo>
                    <a:pt x="52" y="248"/>
                  </a:lnTo>
                  <a:lnTo>
                    <a:pt x="52" y="248"/>
                  </a:lnTo>
                  <a:lnTo>
                    <a:pt x="52" y="246"/>
                  </a:lnTo>
                  <a:lnTo>
                    <a:pt x="52" y="246"/>
                  </a:lnTo>
                  <a:lnTo>
                    <a:pt x="52" y="244"/>
                  </a:lnTo>
                  <a:lnTo>
                    <a:pt x="52" y="244"/>
                  </a:lnTo>
                  <a:lnTo>
                    <a:pt x="49" y="244"/>
                  </a:lnTo>
                  <a:lnTo>
                    <a:pt x="47" y="246"/>
                  </a:lnTo>
                  <a:lnTo>
                    <a:pt x="47" y="246"/>
                  </a:lnTo>
                  <a:lnTo>
                    <a:pt x="49" y="244"/>
                  </a:lnTo>
                  <a:lnTo>
                    <a:pt x="49" y="244"/>
                  </a:lnTo>
                  <a:lnTo>
                    <a:pt x="47" y="241"/>
                  </a:lnTo>
                  <a:lnTo>
                    <a:pt x="47" y="239"/>
                  </a:lnTo>
                  <a:lnTo>
                    <a:pt x="47" y="239"/>
                  </a:lnTo>
                  <a:lnTo>
                    <a:pt x="47" y="239"/>
                  </a:lnTo>
                  <a:lnTo>
                    <a:pt x="45" y="236"/>
                  </a:lnTo>
                  <a:lnTo>
                    <a:pt x="45" y="236"/>
                  </a:lnTo>
                  <a:lnTo>
                    <a:pt x="45" y="234"/>
                  </a:lnTo>
                  <a:lnTo>
                    <a:pt x="45" y="234"/>
                  </a:lnTo>
                  <a:lnTo>
                    <a:pt x="42" y="232"/>
                  </a:lnTo>
                  <a:lnTo>
                    <a:pt x="37" y="232"/>
                  </a:lnTo>
                  <a:lnTo>
                    <a:pt x="37" y="229"/>
                  </a:lnTo>
                  <a:lnTo>
                    <a:pt x="35" y="229"/>
                  </a:lnTo>
                  <a:lnTo>
                    <a:pt x="33" y="229"/>
                  </a:lnTo>
                  <a:lnTo>
                    <a:pt x="33" y="229"/>
                  </a:lnTo>
                  <a:lnTo>
                    <a:pt x="33" y="229"/>
                  </a:lnTo>
                  <a:lnTo>
                    <a:pt x="33" y="229"/>
                  </a:lnTo>
                  <a:lnTo>
                    <a:pt x="30" y="227"/>
                  </a:lnTo>
                  <a:lnTo>
                    <a:pt x="30" y="227"/>
                  </a:lnTo>
                  <a:lnTo>
                    <a:pt x="30" y="227"/>
                  </a:lnTo>
                  <a:lnTo>
                    <a:pt x="30" y="229"/>
                  </a:lnTo>
                  <a:lnTo>
                    <a:pt x="30" y="232"/>
                  </a:lnTo>
                  <a:lnTo>
                    <a:pt x="30" y="236"/>
                  </a:lnTo>
                  <a:lnTo>
                    <a:pt x="30" y="236"/>
                  </a:lnTo>
                  <a:lnTo>
                    <a:pt x="30" y="236"/>
                  </a:lnTo>
                  <a:lnTo>
                    <a:pt x="30" y="239"/>
                  </a:lnTo>
                  <a:lnTo>
                    <a:pt x="30" y="241"/>
                  </a:lnTo>
                  <a:lnTo>
                    <a:pt x="30" y="244"/>
                  </a:lnTo>
                  <a:lnTo>
                    <a:pt x="30" y="244"/>
                  </a:lnTo>
                  <a:lnTo>
                    <a:pt x="28" y="251"/>
                  </a:lnTo>
                  <a:lnTo>
                    <a:pt x="28" y="248"/>
                  </a:lnTo>
                  <a:lnTo>
                    <a:pt x="28" y="248"/>
                  </a:lnTo>
                  <a:lnTo>
                    <a:pt x="28" y="248"/>
                  </a:lnTo>
                  <a:lnTo>
                    <a:pt x="30" y="246"/>
                  </a:lnTo>
                  <a:lnTo>
                    <a:pt x="28" y="246"/>
                  </a:lnTo>
                  <a:lnTo>
                    <a:pt x="26" y="248"/>
                  </a:lnTo>
                  <a:lnTo>
                    <a:pt x="26" y="251"/>
                  </a:lnTo>
                  <a:lnTo>
                    <a:pt x="26" y="246"/>
                  </a:lnTo>
                  <a:lnTo>
                    <a:pt x="28" y="244"/>
                  </a:lnTo>
                  <a:lnTo>
                    <a:pt x="28" y="244"/>
                  </a:lnTo>
                  <a:lnTo>
                    <a:pt x="28" y="241"/>
                  </a:lnTo>
                  <a:lnTo>
                    <a:pt x="28" y="241"/>
                  </a:lnTo>
                  <a:lnTo>
                    <a:pt x="28" y="239"/>
                  </a:lnTo>
                  <a:lnTo>
                    <a:pt x="28" y="239"/>
                  </a:lnTo>
                  <a:lnTo>
                    <a:pt x="28" y="239"/>
                  </a:lnTo>
                  <a:lnTo>
                    <a:pt x="28" y="236"/>
                  </a:lnTo>
                  <a:lnTo>
                    <a:pt x="28" y="236"/>
                  </a:lnTo>
                  <a:lnTo>
                    <a:pt x="28" y="234"/>
                  </a:lnTo>
                  <a:lnTo>
                    <a:pt x="26" y="234"/>
                  </a:lnTo>
                  <a:lnTo>
                    <a:pt x="26" y="234"/>
                  </a:lnTo>
                  <a:lnTo>
                    <a:pt x="23" y="234"/>
                  </a:lnTo>
                  <a:lnTo>
                    <a:pt x="23" y="232"/>
                  </a:lnTo>
                  <a:lnTo>
                    <a:pt x="23" y="232"/>
                  </a:lnTo>
                  <a:lnTo>
                    <a:pt x="23" y="232"/>
                  </a:lnTo>
                  <a:lnTo>
                    <a:pt x="23" y="232"/>
                  </a:lnTo>
                  <a:lnTo>
                    <a:pt x="23" y="229"/>
                  </a:lnTo>
                  <a:lnTo>
                    <a:pt x="21" y="229"/>
                  </a:lnTo>
                  <a:lnTo>
                    <a:pt x="18" y="229"/>
                  </a:lnTo>
                  <a:lnTo>
                    <a:pt x="18" y="229"/>
                  </a:lnTo>
                  <a:lnTo>
                    <a:pt x="18" y="229"/>
                  </a:lnTo>
                  <a:lnTo>
                    <a:pt x="18" y="229"/>
                  </a:lnTo>
                  <a:lnTo>
                    <a:pt x="18" y="248"/>
                  </a:lnTo>
                  <a:lnTo>
                    <a:pt x="16" y="270"/>
                  </a:lnTo>
                  <a:lnTo>
                    <a:pt x="16" y="291"/>
                  </a:lnTo>
                  <a:lnTo>
                    <a:pt x="16" y="310"/>
                  </a:lnTo>
                  <a:lnTo>
                    <a:pt x="16" y="331"/>
                  </a:lnTo>
                  <a:lnTo>
                    <a:pt x="16" y="350"/>
                  </a:lnTo>
                  <a:lnTo>
                    <a:pt x="14" y="371"/>
                  </a:lnTo>
                  <a:lnTo>
                    <a:pt x="14" y="393"/>
                  </a:lnTo>
                  <a:lnTo>
                    <a:pt x="14" y="412"/>
                  </a:lnTo>
                  <a:lnTo>
                    <a:pt x="14" y="433"/>
                  </a:lnTo>
                  <a:lnTo>
                    <a:pt x="11" y="454"/>
                  </a:lnTo>
                  <a:lnTo>
                    <a:pt x="11" y="473"/>
                  </a:lnTo>
                  <a:lnTo>
                    <a:pt x="11" y="494"/>
                  </a:lnTo>
                  <a:lnTo>
                    <a:pt x="11" y="513"/>
                  </a:lnTo>
                  <a:lnTo>
                    <a:pt x="11" y="535"/>
                  </a:lnTo>
                  <a:lnTo>
                    <a:pt x="9" y="556"/>
                  </a:lnTo>
                  <a:lnTo>
                    <a:pt x="9" y="575"/>
                  </a:lnTo>
                  <a:lnTo>
                    <a:pt x="9" y="596"/>
                  </a:lnTo>
                  <a:lnTo>
                    <a:pt x="9" y="618"/>
                  </a:lnTo>
                  <a:lnTo>
                    <a:pt x="7" y="637"/>
                  </a:lnTo>
                  <a:lnTo>
                    <a:pt x="7" y="658"/>
                  </a:lnTo>
                  <a:lnTo>
                    <a:pt x="7" y="677"/>
                  </a:lnTo>
                  <a:lnTo>
                    <a:pt x="7" y="698"/>
                  </a:lnTo>
                  <a:lnTo>
                    <a:pt x="4" y="719"/>
                  </a:lnTo>
                  <a:lnTo>
                    <a:pt x="4" y="738"/>
                  </a:lnTo>
                  <a:lnTo>
                    <a:pt x="4" y="760"/>
                  </a:lnTo>
                  <a:lnTo>
                    <a:pt x="2" y="779"/>
                  </a:lnTo>
                  <a:lnTo>
                    <a:pt x="2" y="800"/>
                  </a:lnTo>
                  <a:lnTo>
                    <a:pt x="2" y="821"/>
                  </a:lnTo>
                  <a:lnTo>
                    <a:pt x="0" y="840"/>
                  </a:lnTo>
                  <a:lnTo>
                    <a:pt x="0" y="861"/>
                  </a:lnTo>
                  <a:lnTo>
                    <a:pt x="0" y="883"/>
                  </a:lnTo>
                  <a:lnTo>
                    <a:pt x="452" y="883"/>
                  </a:lnTo>
                  <a:lnTo>
                    <a:pt x="452" y="864"/>
                  </a:lnTo>
                  <a:lnTo>
                    <a:pt x="454" y="847"/>
                  </a:lnTo>
                  <a:lnTo>
                    <a:pt x="454" y="831"/>
                  </a:lnTo>
                  <a:lnTo>
                    <a:pt x="456" y="812"/>
                  </a:lnTo>
                  <a:lnTo>
                    <a:pt x="456" y="795"/>
                  </a:lnTo>
                  <a:lnTo>
                    <a:pt x="456" y="779"/>
                  </a:lnTo>
                  <a:lnTo>
                    <a:pt x="459" y="760"/>
                  </a:lnTo>
                  <a:lnTo>
                    <a:pt x="459" y="743"/>
                  </a:lnTo>
                  <a:lnTo>
                    <a:pt x="459" y="727"/>
                  </a:lnTo>
                  <a:lnTo>
                    <a:pt x="461" y="708"/>
                  </a:lnTo>
                  <a:lnTo>
                    <a:pt x="461" y="691"/>
                  </a:lnTo>
                  <a:lnTo>
                    <a:pt x="461" y="674"/>
                  </a:lnTo>
                  <a:lnTo>
                    <a:pt x="463" y="655"/>
                  </a:lnTo>
                  <a:lnTo>
                    <a:pt x="463" y="639"/>
                  </a:lnTo>
                  <a:lnTo>
                    <a:pt x="463" y="622"/>
                  </a:lnTo>
                  <a:lnTo>
                    <a:pt x="466" y="606"/>
                  </a:lnTo>
                  <a:lnTo>
                    <a:pt x="466" y="587"/>
                  </a:lnTo>
                  <a:lnTo>
                    <a:pt x="466" y="570"/>
                  </a:lnTo>
                  <a:lnTo>
                    <a:pt x="468" y="554"/>
                  </a:lnTo>
                  <a:lnTo>
                    <a:pt x="468" y="535"/>
                  </a:lnTo>
                  <a:lnTo>
                    <a:pt x="468" y="518"/>
                  </a:lnTo>
                  <a:lnTo>
                    <a:pt x="471" y="502"/>
                  </a:lnTo>
                  <a:lnTo>
                    <a:pt x="471" y="483"/>
                  </a:lnTo>
                  <a:lnTo>
                    <a:pt x="471" y="466"/>
                  </a:lnTo>
                  <a:lnTo>
                    <a:pt x="471" y="449"/>
                  </a:lnTo>
                  <a:lnTo>
                    <a:pt x="473" y="431"/>
                  </a:lnTo>
                  <a:lnTo>
                    <a:pt x="473" y="414"/>
                  </a:lnTo>
                  <a:lnTo>
                    <a:pt x="473" y="397"/>
                  </a:lnTo>
                  <a:lnTo>
                    <a:pt x="475" y="378"/>
                  </a:lnTo>
                  <a:lnTo>
                    <a:pt x="475" y="362"/>
                  </a:lnTo>
                  <a:lnTo>
                    <a:pt x="475" y="345"/>
                  </a:lnTo>
                  <a:lnTo>
                    <a:pt x="475" y="329"/>
                  </a:lnTo>
                  <a:lnTo>
                    <a:pt x="475" y="326"/>
                  </a:lnTo>
                  <a:lnTo>
                    <a:pt x="475" y="326"/>
                  </a:lnTo>
                  <a:close/>
                  <a:moveTo>
                    <a:pt x="407" y="28"/>
                  </a:moveTo>
                  <a:lnTo>
                    <a:pt x="409" y="28"/>
                  </a:lnTo>
                  <a:lnTo>
                    <a:pt x="409" y="28"/>
                  </a:lnTo>
                  <a:lnTo>
                    <a:pt x="409" y="28"/>
                  </a:lnTo>
                  <a:lnTo>
                    <a:pt x="409" y="28"/>
                  </a:lnTo>
                  <a:lnTo>
                    <a:pt x="409" y="28"/>
                  </a:lnTo>
                  <a:lnTo>
                    <a:pt x="409" y="28"/>
                  </a:lnTo>
                  <a:lnTo>
                    <a:pt x="411" y="28"/>
                  </a:lnTo>
                  <a:lnTo>
                    <a:pt x="414" y="23"/>
                  </a:lnTo>
                  <a:lnTo>
                    <a:pt x="414" y="21"/>
                  </a:lnTo>
                  <a:lnTo>
                    <a:pt x="416" y="21"/>
                  </a:lnTo>
                  <a:lnTo>
                    <a:pt x="416" y="19"/>
                  </a:lnTo>
                  <a:lnTo>
                    <a:pt x="416" y="16"/>
                  </a:lnTo>
                  <a:lnTo>
                    <a:pt x="418" y="14"/>
                  </a:lnTo>
                  <a:lnTo>
                    <a:pt x="418" y="14"/>
                  </a:lnTo>
                  <a:lnTo>
                    <a:pt x="418" y="14"/>
                  </a:lnTo>
                  <a:lnTo>
                    <a:pt x="418" y="14"/>
                  </a:lnTo>
                  <a:lnTo>
                    <a:pt x="421" y="14"/>
                  </a:lnTo>
                  <a:lnTo>
                    <a:pt x="421" y="11"/>
                  </a:lnTo>
                  <a:lnTo>
                    <a:pt x="421" y="9"/>
                  </a:lnTo>
                  <a:lnTo>
                    <a:pt x="421" y="7"/>
                  </a:lnTo>
                  <a:lnTo>
                    <a:pt x="423" y="4"/>
                  </a:lnTo>
                  <a:lnTo>
                    <a:pt x="423" y="2"/>
                  </a:lnTo>
                  <a:lnTo>
                    <a:pt x="423" y="4"/>
                  </a:lnTo>
                  <a:lnTo>
                    <a:pt x="421" y="4"/>
                  </a:lnTo>
                  <a:lnTo>
                    <a:pt x="421" y="4"/>
                  </a:lnTo>
                  <a:lnTo>
                    <a:pt x="421" y="4"/>
                  </a:lnTo>
                  <a:lnTo>
                    <a:pt x="421" y="4"/>
                  </a:lnTo>
                  <a:lnTo>
                    <a:pt x="421" y="4"/>
                  </a:lnTo>
                  <a:lnTo>
                    <a:pt x="421" y="4"/>
                  </a:lnTo>
                  <a:lnTo>
                    <a:pt x="421" y="4"/>
                  </a:lnTo>
                  <a:lnTo>
                    <a:pt x="421" y="7"/>
                  </a:lnTo>
                  <a:lnTo>
                    <a:pt x="421" y="7"/>
                  </a:lnTo>
                  <a:lnTo>
                    <a:pt x="421" y="7"/>
                  </a:lnTo>
                  <a:lnTo>
                    <a:pt x="418" y="9"/>
                  </a:lnTo>
                  <a:lnTo>
                    <a:pt x="418" y="9"/>
                  </a:lnTo>
                  <a:lnTo>
                    <a:pt x="418" y="11"/>
                  </a:lnTo>
                  <a:lnTo>
                    <a:pt x="416" y="11"/>
                  </a:lnTo>
                  <a:lnTo>
                    <a:pt x="414" y="16"/>
                  </a:lnTo>
                  <a:lnTo>
                    <a:pt x="414" y="19"/>
                  </a:lnTo>
                  <a:lnTo>
                    <a:pt x="414" y="19"/>
                  </a:lnTo>
                  <a:lnTo>
                    <a:pt x="414" y="21"/>
                  </a:lnTo>
                  <a:lnTo>
                    <a:pt x="411" y="21"/>
                  </a:lnTo>
                  <a:lnTo>
                    <a:pt x="411" y="23"/>
                  </a:lnTo>
                  <a:lnTo>
                    <a:pt x="409" y="23"/>
                  </a:lnTo>
                  <a:lnTo>
                    <a:pt x="409" y="26"/>
                  </a:lnTo>
                  <a:lnTo>
                    <a:pt x="407" y="26"/>
                  </a:lnTo>
                  <a:lnTo>
                    <a:pt x="409" y="26"/>
                  </a:lnTo>
                  <a:lnTo>
                    <a:pt x="409" y="28"/>
                  </a:lnTo>
                  <a:lnTo>
                    <a:pt x="407" y="28"/>
                  </a:lnTo>
                  <a:close/>
                  <a:moveTo>
                    <a:pt x="201" y="4"/>
                  </a:moveTo>
                  <a:lnTo>
                    <a:pt x="203" y="4"/>
                  </a:lnTo>
                  <a:lnTo>
                    <a:pt x="203" y="7"/>
                  </a:lnTo>
                  <a:lnTo>
                    <a:pt x="203" y="7"/>
                  </a:lnTo>
                  <a:lnTo>
                    <a:pt x="203" y="7"/>
                  </a:lnTo>
                  <a:lnTo>
                    <a:pt x="203" y="9"/>
                  </a:lnTo>
                  <a:lnTo>
                    <a:pt x="203" y="9"/>
                  </a:lnTo>
                  <a:lnTo>
                    <a:pt x="203" y="9"/>
                  </a:lnTo>
                  <a:lnTo>
                    <a:pt x="203" y="11"/>
                  </a:lnTo>
                  <a:lnTo>
                    <a:pt x="203" y="11"/>
                  </a:lnTo>
                  <a:lnTo>
                    <a:pt x="203" y="11"/>
                  </a:lnTo>
                  <a:lnTo>
                    <a:pt x="203" y="11"/>
                  </a:lnTo>
                  <a:lnTo>
                    <a:pt x="205" y="14"/>
                  </a:lnTo>
                  <a:lnTo>
                    <a:pt x="205" y="16"/>
                  </a:lnTo>
                  <a:lnTo>
                    <a:pt x="205" y="19"/>
                  </a:lnTo>
                  <a:lnTo>
                    <a:pt x="205" y="21"/>
                  </a:lnTo>
                  <a:lnTo>
                    <a:pt x="208" y="21"/>
                  </a:lnTo>
                  <a:lnTo>
                    <a:pt x="208" y="21"/>
                  </a:lnTo>
                  <a:lnTo>
                    <a:pt x="208" y="19"/>
                  </a:lnTo>
                  <a:lnTo>
                    <a:pt x="210" y="16"/>
                  </a:lnTo>
                  <a:lnTo>
                    <a:pt x="208" y="14"/>
                  </a:lnTo>
                  <a:lnTo>
                    <a:pt x="208" y="14"/>
                  </a:lnTo>
                  <a:lnTo>
                    <a:pt x="208" y="11"/>
                  </a:lnTo>
                  <a:lnTo>
                    <a:pt x="210" y="11"/>
                  </a:lnTo>
                  <a:lnTo>
                    <a:pt x="208" y="11"/>
                  </a:lnTo>
                  <a:lnTo>
                    <a:pt x="208" y="11"/>
                  </a:lnTo>
                  <a:lnTo>
                    <a:pt x="208" y="11"/>
                  </a:lnTo>
                  <a:lnTo>
                    <a:pt x="208" y="9"/>
                  </a:lnTo>
                  <a:lnTo>
                    <a:pt x="208" y="9"/>
                  </a:lnTo>
                  <a:lnTo>
                    <a:pt x="208" y="9"/>
                  </a:lnTo>
                  <a:lnTo>
                    <a:pt x="208" y="9"/>
                  </a:lnTo>
                  <a:lnTo>
                    <a:pt x="208" y="9"/>
                  </a:lnTo>
                  <a:lnTo>
                    <a:pt x="208" y="7"/>
                  </a:lnTo>
                  <a:lnTo>
                    <a:pt x="208" y="7"/>
                  </a:lnTo>
                  <a:lnTo>
                    <a:pt x="208" y="7"/>
                  </a:lnTo>
                  <a:lnTo>
                    <a:pt x="208" y="4"/>
                  </a:lnTo>
                  <a:lnTo>
                    <a:pt x="208" y="4"/>
                  </a:lnTo>
                  <a:lnTo>
                    <a:pt x="208" y="4"/>
                  </a:lnTo>
                  <a:lnTo>
                    <a:pt x="208" y="2"/>
                  </a:lnTo>
                  <a:lnTo>
                    <a:pt x="208" y="2"/>
                  </a:lnTo>
                  <a:lnTo>
                    <a:pt x="208" y="2"/>
                  </a:lnTo>
                  <a:lnTo>
                    <a:pt x="208" y="0"/>
                  </a:lnTo>
                  <a:lnTo>
                    <a:pt x="208" y="0"/>
                  </a:lnTo>
                  <a:lnTo>
                    <a:pt x="208" y="0"/>
                  </a:lnTo>
                  <a:lnTo>
                    <a:pt x="205" y="0"/>
                  </a:lnTo>
                  <a:lnTo>
                    <a:pt x="205" y="2"/>
                  </a:lnTo>
                  <a:lnTo>
                    <a:pt x="205" y="2"/>
                  </a:lnTo>
                  <a:lnTo>
                    <a:pt x="205" y="4"/>
                  </a:lnTo>
                  <a:lnTo>
                    <a:pt x="205" y="4"/>
                  </a:lnTo>
                  <a:lnTo>
                    <a:pt x="203" y="4"/>
                  </a:lnTo>
                  <a:lnTo>
                    <a:pt x="203" y="4"/>
                  </a:lnTo>
                  <a:lnTo>
                    <a:pt x="203" y="4"/>
                  </a:lnTo>
                  <a:lnTo>
                    <a:pt x="201" y="4"/>
                  </a:lnTo>
                  <a:lnTo>
                    <a:pt x="201" y="4"/>
                  </a:lnTo>
                  <a:lnTo>
                    <a:pt x="201" y="4"/>
                  </a:lnTo>
                  <a:lnTo>
                    <a:pt x="201" y="4"/>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7" name="Freeform 19"/>
            <p:cNvSpPr>
              <a:spLocks noEditPoints="1"/>
            </p:cNvSpPr>
            <p:nvPr/>
          </p:nvSpPr>
          <p:spPr bwMode="auto">
            <a:xfrm>
              <a:off x="8169560" y="3757271"/>
              <a:ext cx="1153806" cy="965001"/>
            </a:xfrm>
            <a:custGeom>
              <a:avLst/>
              <a:gdLst>
                <a:gd name="T0" fmla="*/ 634 w 660"/>
                <a:gd name="T1" fmla="*/ 12 h 552"/>
                <a:gd name="T2" fmla="*/ 611 w 660"/>
                <a:gd name="T3" fmla="*/ 7 h 552"/>
                <a:gd name="T4" fmla="*/ 603 w 660"/>
                <a:gd name="T5" fmla="*/ 7 h 552"/>
                <a:gd name="T6" fmla="*/ 580 w 660"/>
                <a:gd name="T7" fmla="*/ 22 h 552"/>
                <a:gd name="T8" fmla="*/ 580 w 660"/>
                <a:gd name="T9" fmla="*/ 36 h 552"/>
                <a:gd name="T10" fmla="*/ 570 w 660"/>
                <a:gd name="T11" fmla="*/ 45 h 552"/>
                <a:gd name="T12" fmla="*/ 558 w 660"/>
                <a:gd name="T13" fmla="*/ 45 h 552"/>
                <a:gd name="T14" fmla="*/ 547 w 660"/>
                <a:gd name="T15" fmla="*/ 57 h 552"/>
                <a:gd name="T16" fmla="*/ 532 w 660"/>
                <a:gd name="T17" fmla="*/ 40 h 552"/>
                <a:gd name="T18" fmla="*/ 495 w 660"/>
                <a:gd name="T19" fmla="*/ 22 h 552"/>
                <a:gd name="T20" fmla="*/ 457 w 660"/>
                <a:gd name="T21" fmla="*/ 24 h 552"/>
                <a:gd name="T22" fmla="*/ 428 w 660"/>
                <a:gd name="T23" fmla="*/ 48 h 552"/>
                <a:gd name="T24" fmla="*/ 9 w 660"/>
                <a:gd name="T25" fmla="*/ 348 h 552"/>
                <a:gd name="T26" fmla="*/ 26 w 660"/>
                <a:gd name="T27" fmla="*/ 353 h 552"/>
                <a:gd name="T28" fmla="*/ 54 w 660"/>
                <a:gd name="T29" fmla="*/ 353 h 552"/>
                <a:gd name="T30" fmla="*/ 69 w 660"/>
                <a:gd name="T31" fmla="*/ 362 h 552"/>
                <a:gd name="T32" fmla="*/ 76 w 660"/>
                <a:gd name="T33" fmla="*/ 389 h 552"/>
                <a:gd name="T34" fmla="*/ 85 w 660"/>
                <a:gd name="T35" fmla="*/ 377 h 552"/>
                <a:gd name="T36" fmla="*/ 106 w 660"/>
                <a:gd name="T37" fmla="*/ 386 h 552"/>
                <a:gd name="T38" fmla="*/ 109 w 660"/>
                <a:gd name="T39" fmla="*/ 403 h 552"/>
                <a:gd name="T40" fmla="*/ 128 w 660"/>
                <a:gd name="T41" fmla="*/ 429 h 552"/>
                <a:gd name="T42" fmla="*/ 151 w 660"/>
                <a:gd name="T43" fmla="*/ 448 h 552"/>
                <a:gd name="T44" fmla="*/ 180 w 660"/>
                <a:gd name="T45" fmla="*/ 467 h 552"/>
                <a:gd name="T46" fmla="*/ 222 w 660"/>
                <a:gd name="T47" fmla="*/ 460 h 552"/>
                <a:gd name="T48" fmla="*/ 253 w 660"/>
                <a:gd name="T49" fmla="*/ 460 h 552"/>
                <a:gd name="T50" fmla="*/ 274 w 660"/>
                <a:gd name="T51" fmla="*/ 467 h 552"/>
                <a:gd name="T52" fmla="*/ 284 w 660"/>
                <a:gd name="T53" fmla="*/ 469 h 552"/>
                <a:gd name="T54" fmla="*/ 298 w 660"/>
                <a:gd name="T55" fmla="*/ 460 h 552"/>
                <a:gd name="T56" fmla="*/ 324 w 660"/>
                <a:gd name="T57" fmla="*/ 464 h 552"/>
                <a:gd name="T58" fmla="*/ 331 w 660"/>
                <a:gd name="T59" fmla="*/ 488 h 552"/>
                <a:gd name="T60" fmla="*/ 343 w 660"/>
                <a:gd name="T61" fmla="*/ 514 h 552"/>
                <a:gd name="T62" fmla="*/ 416 w 660"/>
                <a:gd name="T63" fmla="*/ 531 h 552"/>
                <a:gd name="T64" fmla="*/ 414 w 660"/>
                <a:gd name="T65" fmla="*/ 519 h 552"/>
                <a:gd name="T66" fmla="*/ 426 w 660"/>
                <a:gd name="T67" fmla="*/ 488 h 552"/>
                <a:gd name="T68" fmla="*/ 431 w 660"/>
                <a:gd name="T69" fmla="*/ 467 h 552"/>
                <a:gd name="T70" fmla="*/ 442 w 660"/>
                <a:gd name="T71" fmla="*/ 445 h 552"/>
                <a:gd name="T72" fmla="*/ 459 w 660"/>
                <a:gd name="T73" fmla="*/ 417 h 552"/>
                <a:gd name="T74" fmla="*/ 473 w 660"/>
                <a:gd name="T75" fmla="*/ 407 h 552"/>
                <a:gd name="T76" fmla="*/ 473 w 660"/>
                <a:gd name="T77" fmla="*/ 391 h 552"/>
                <a:gd name="T78" fmla="*/ 483 w 660"/>
                <a:gd name="T79" fmla="*/ 370 h 552"/>
                <a:gd name="T80" fmla="*/ 502 w 660"/>
                <a:gd name="T81" fmla="*/ 346 h 552"/>
                <a:gd name="T82" fmla="*/ 506 w 660"/>
                <a:gd name="T83" fmla="*/ 336 h 552"/>
                <a:gd name="T84" fmla="*/ 509 w 660"/>
                <a:gd name="T85" fmla="*/ 322 h 552"/>
                <a:gd name="T86" fmla="*/ 513 w 660"/>
                <a:gd name="T87" fmla="*/ 315 h 552"/>
                <a:gd name="T88" fmla="*/ 518 w 660"/>
                <a:gd name="T89" fmla="*/ 306 h 552"/>
                <a:gd name="T90" fmla="*/ 530 w 660"/>
                <a:gd name="T91" fmla="*/ 289 h 552"/>
                <a:gd name="T92" fmla="*/ 556 w 660"/>
                <a:gd name="T93" fmla="*/ 270 h 552"/>
                <a:gd name="T94" fmla="*/ 561 w 660"/>
                <a:gd name="T95" fmla="*/ 265 h 552"/>
                <a:gd name="T96" fmla="*/ 580 w 660"/>
                <a:gd name="T97" fmla="*/ 242 h 552"/>
                <a:gd name="T98" fmla="*/ 596 w 660"/>
                <a:gd name="T99" fmla="*/ 209 h 552"/>
                <a:gd name="T100" fmla="*/ 615 w 660"/>
                <a:gd name="T101" fmla="*/ 171 h 552"/>
                <a:gd name="T102" fmla="*/ 615 w 660"/>
                <a:gd name="T103" fmla="*/ 145 h 552"/>
                <a:gd name="T104" fmla="*/ 634 w 660"/>
                <a:gd name="T105" fmla="*/ 97 h 552"/>
                <a:gd name="T106" fmla="*/ 641 w 660"/>
                <a:gd name="T107" fmla="*/ 71 h 552"/>
                <a:gd name="T108" fmla="*/ 658 w 660"/>
                <a:gd name="T109" fmla="*/ 31 h 552"/>
                <a:gd name="T110" fmla="*/ 393 w 660"/>
                <a:gd name="T111" fmla="*/ 424 h 552"/>
                <a:gd name="T112" fmla="*/ 388 w 660"/>
                <a:gd name="T113" fmla="*/ 436 h 552"/>
                <a:gd name="T114" fmla="*/ 381 w 660"/>
                <a:gd name="T115" fmla="*/ 455 h 552"/>
                <a:gd name="T116" fmla="*/ 371 w 660"/>
                <a:gd name="T117" fmla="*/ 445 h 552"/>
                <a:gd name="T118" fmla="*/ 374 w 660"/>
                <a:gd name="T119" fmla="*/ 424 h 552"/>
                <a:gd name="T120" fmla="*/ 395 w 660"/>
                <a:gd name="T121" fmla="*/ 415 h 5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60" h="552">
                  <a:moveTo>
                    <a:pt x="660" y="10"/>
                  </a:moveTo>
                  <a:lnTo>
                    <a:pt x="660" y="7"/>
                  </a:lnTo>
                  <a:lnTo>
                    <a:pt x="660" y="5"/>
                  </a:lnTo>
                  <a:lnTo>
                    <a:pt x="660" y="3"/>
                  </a:lnTo>
                  <a:lnTo>
                    <a:pt x="660" y="3"/>
                  </a:lnTo>
                  <a:lnTo>
                    <a:pt x="658" y="3"/>
                  </a:lnTo>
                  <a:lnTo>
                    <a:pt x="656" y="0"/>
                  </a:lnTo>
                  <a:lnTo>
                    <a:pt x="656" y="3"/>
                  </a:lnTo>
                  <a:lnTo>
                    <a:pt x="651" y="5"/>
                  </a:lnTo>
                  <a:lnTo>
                    <a:pt x="648" y="5"/>
                  </a:lnTo>
                  <a:lnTo>
                    <a:pt x="646" y="5"/>
                  </a:lnTo>
                  <a:lnTo>
                    <a:pt x="646" y="5"/>
                  </a:lnTo>
                  <a:lnTo>
                    <a:pt x="641" y="7"/>
                  </a:lnTo>
                  <a:lnTo>
                    <a:pt x="641" y="7"/>
                  </a:lnTo>
                  <a:lnTo>
                    <a:pt x="639" y="7"/>
                  </a:lnTo>
                  <a:lnTo>
                    <a:pt x="639" y="7"/>
                  </a:lnTo>
                  <a:lnTo>
                    <a:pt x="639" y="7"/>
                  </a:lnTo>
                  <a:lnTo>
                    <a:pt x="639" y="10"/>
                  </a:lnTo>
                  <a:lnTo>
                    <a:pt x="639" y="10"/>
                  </a:lnTo>
                  <a:lnTo>
                    <a:pt x="639" y="10"/>
                  </a:lnTo>
                  <a:lnTo>
                    <a:pt x="639" y="10"/>
                  </a:lnTo>
                  <a:lnTo>
                    <a:pt x="637" y="12"/>
                  </a:lnTo>
                  <a:lnTo>
                    <a:pt x="637" y="12"/>
                  </a:lnTo>
                  <a:lnTo>
                    <a:pt x="634" y="12"/>
                  </a:lnTo>
                  <a:lnTo>
                    <a:pt x="634" y="12"/>
                  </a:lnTo>
                  <a:lnTo>
                    <a:pt x="634" y="12"/>
                  </a:lnTo>
                  <a:lnTo>
                    <a:pt x="634" y="12"/>
                  </a:lnTo>
                  <a:lnTo>
                    <a:pt x="634" y="12"/>
                  </a:lnTo>
                  <a:lnTo>
                    <a:pt x="634" y="12"/>
                  </a:lnTo>
                  <a:lnTo>
                    <a:pt x="629" y="12"/>
                  </a:lnTo>
                  <a:lnTo>
                    <a:pt x="629" y="12"/>
                  </a:lnTo>
                  <a:lnTo>
                    <a:pt x="629" y="12"/>
                  </a:lnTo>
                  <a:lnTo>
                    <a:pt x="627" y="12"/>
                  </a:lnTo>
                  <a:lnTo>
                    <a:pt x="627" y="12"/>
                  </a:lnTo>
                  <a:lnTo>
                    <a:pt x="625" y="10"/>
                  </a:lnTo>
                  <a:lnTo>
                    <a:pt x="625" y="10"/>
                  </a:lnTo>
                  <a:lnTo>
                    <a:pt x="622" y="10"/>
                  </a:lnTo>
                  <a:lnTo>
                    <a:pt x="622" y="10"/>
                  </a:lnTo>
                  <a:lnTo>
                    <a:pt x="622" y="10"/>
                  </a:lnTo>
                  <a:lnTo>
                    <a:pt x="622" y="10"/>
                  </a:lnTo>
                  <a:lnTo>
                    <a:pt x="622" y="12"/>
                  </a:lnTo>
                  <a:lnTo>
                    <a:pt x="620" y="12"/>
                  </a:lnTo>
                  <a:lnTo>
                    <a:pt x="620" y="12"/>
                  </a:lnTo>
                  <a:lnTo>
                    <a:pt x="620" y="12"/>
                  </a:lnTo>
                  <a:lnTo>
                    <a:pt x="618" y="12"/>
                  </a:lnTo>
                  <a:lnTo>
                    <a:pt x="618" y="12"/>
                  </a:lnTo>
                  <a:lnTo>
                    <a:pt x="618" y="12"/>
                  </a:lnTo>
                  <a:lnTo>
                    <a:pt x="613" y="10"/>
                  </a:lnTo>
                  <a:lnTo>
                    <a:pt x="613" y="10"/>
                  </a:lnTo>
                  <a:lnTo>
                    <a:pt x="611" y="7"/>
                  </a:lnTo>
                  <a:lnTo>
                    <a:pt x="611" y="7"/>
                  </a:lnTo>
                  <a:lnTo>
                    <a:pt x="611" y="7"/>
                  </a:lnTo>
                  <a:lnTo>
                    <a:pt x="611" y="10"/>
                  </a:lnTo>
                  <a:lnTo>
                    <a:pt x="611" y="10"/>
                  </a:lnTo>
                  <a:lnTo>
                    <a:pt x="611" y="10"/>
                  </a:lnTo>
                  <a:lnTo>
                    <a:pt x="611" y="10"/>
                  </a:lnTo>
                  <a:lnTo>
                    <a:pt x="611" y="10"/>
                  </a:lnTo>
                  <a:lnTo>
                    <a:pt x="611" y="10"/>
                  </a:lnTo>
                  <a:lnTo>
                    <a:pt x="608" y="10"/>
                  </a:lnTo>
                  <a:lnTo>
                    <a:pt x="608" y="10"/>
                  </a:lnTo>
                  <a:lnTo>
                    <a:pt x="608" y="10"/>
                  </a:lnTo>
                  <a:lnTo>
                    <a:pt x="608" y="10"/>
                  </a:lnTo>
                  <a:lnTo>
                    <a:pt x="608" y="10"/>
                  </a:lnTo>
                  <a:lnTo>
                    <a:pt x="608" y="10"/>
                  </a:lnTo>
                  <a:lnTo>
                    <a:pt x="608" y="10"/>
                  </a:lnTo>
                  <a:lnTo>
                    <a:pt x="608" y="10"/>
                  </a:lnTo>
                  <a:lnTo>
                    <a:pt x="608" y="10"/>
                  </a:lnTo>
                  <a:lnTo>
                    <a:pt x="608" y="10"/>
                  </a:lnTo>
                  <a:lnTo>
                    <a:pt x="608" y="7"/>
                  </a:lnTo>
                  <a:lnTo>
                    <a:pt x="606" y="7"/>
                  </a:lnTo>
                  <a:lnTo>
                    <a:pt x="606" y="7"/>
                  </a:lnTo>
                  <a:lnTo>
                    <a:pt x="606" y="7"/>
                  </a:lnTo>
                  <a:lnTo>
                    <a:pt x="606" y="7"/>
                  </a:lnTo>
                  <a:lnTo>
                    <a:pt x="606" y="7"/>
                  </a:lnTo>
                  <a:lnTo>
                    <a:pt x="603" y="7"/>
                  </a:lnTo>
                  <a:lnTo>
                    <a:pt x="603" y="10"/>
                  </a:lnTo>
                  <a:lnTo>
                    <a:pt x="601" y="10"/>
                  </a:lnTo>
                  <a:lnTo>
                    <a:pt x="601" y="10"/>
                  </a:lnTo>
                  <a:lnTo>
                    <a:pt x="601" y="12"/>
                  </a:lnTo>
                  <a:lnTo>
                    <a:pt x="601" y="12"/>
                  </a:lnTo>
                  <a:lnTo>
                    <a:pt x="601" y="12"/>
                  </a:lnTo>
                  <a:lnTo>
                    <a:pt x="601" y="12"/>
                  </a:lnTo>
                  <a:lnTo>
                    <a:pt x="599" y="12"/>
                  </a:lnTo>
                  <a:lnTo>
                    <a:pt x="599" y="14"/>
                  </a:lnTo>
                  <a:lnTo>
                    <a:pt x="596" y="14"/>
                  </a:lnTo>
                  <a:lnTo>
                    <a:pt x="594" y="14"/>
                  </a:lnTo>
                  <a:lnTo>
                    <a:pt x="594" y="14"/>
                  </a:lnTo>
                  <a:lnTo>
                    <a:pt x="594" y="14"/>
                  </a:lnTo>
                  <a:lnTo>
                    <a:pt x="592" y="17"/>
                  </a:lnTo>
                  <a:lnTo>
                    <a:pt x="592" y="17"/>
                  </a:lnTo>
                  <a:lnTo>
                    <a:pt x="592" y="17"/>
                  </a:lnTo>
                  <a:lnTo>
                    <a:pt x="592" y="17"/>
                  </a:lnTo>
                  <a:lnTo>
                    <a:pt x="589" y="17"/>
                  </a:lnTo>
                  <a:lnTo>
                    <a:pt x="589" y="17"/>
                  </a:lnTo>
                  <a:lnTo>
                    <a:pt x="587" y="17"/>
                  </a:lnTo>
                  <a:lnTo>
                    <a:pt x="587" y="17"/>
                  </a:lnTo>
                  <a:lnTo>
                    <a:pt x="582" y="19"/>
                  </a:lnTo>
                  <a:lnTo>
                    <a:pt x="582" y="22"/>
                  </a:lnTo>
                  <a:lnTo>
                    <a:pt x="580" y="22"/>
                  </a:lnTo>
                  <a:lnTo>
                    <a:pt x="580" y="22"/>
                  </a:lnTo>
                  <a:lnTo>
                    <a:pt x="580" y="22"/>
                  </a:lnTo>
                  <a:lnTo>
                    <a:pt x="577" y="22"/>
                  </a:lnTo>
                  <a:lnTo>
                    <a:pt x="577" y="22"/>
                  </a:lnTo>
                  <a:lnTo>
                    <a:pt x="577" y="22"/>
                  </a:lnTo>
                  <a:lnTo>
                    <a:pt x="577" y="22"/>
                  </a:lnTo>
                  <a:lnTo>
                    <a:pt x="577" y="24"/>
                  </a:lnTo>
                  <a:lnTo>
                    <a:pt x="577" y="24"/>
                  </a:lnTo>
                  <a:lnTo>
                    <a:pt x="577" y="24"/>
                  </a:lnTo>
                  <a:lnTo>
                    <a:pt x="577" y="24"/>
                  </a:lnTo>
                  <a:lnTo>
                    <a:pt x="577" y="26"/>
                  </a:lnTo>
                  <a:lnTo>
                    <a:pt x="577" y="26"/>
                  </a:lnTo>
                  <a:lnTo>
                    <a:pt x="577" y="26"/>
                  </a:lnTo>
                  <a:lnTo>
                    <a:pt x="577" y="29"/>
                  </a:lnTo>
                  <a:lnTo>
                    <a:pt x="577" y="29"/>
                  </a:lnTo>
                  <a:lnTo>
                    <a:pt x="577" y="29"/>
                  </a:lnTo>
                  <a:lnTo>
                    <a:pt x="580" y="29"/>
                  </a:lnTo>
                  <a:lnTo>
                    <a:pt x="580" y="31"/>
                  </a:lnTo>
                  <a:lnTo>
                    <a:pt x="582" y="31"/>
                  </a:lnTo>
                  <a:lnTo>
                    <a:pt x="582" y="33"/>
                  </a:lnTo>
                  <a:lnTo>
                    <a:pt x="582" y="33"/>
                  </a:lnTo>
                  <a:lnTo>
                    <a:pt x="580" y="33"/>
                  </a:lnTo>
                  <a:lnTo>
                    <a:pt x="580" y="33"/>
                  </a:lnTo>
                  <a:lnTo>
                    <a:pt x="580" y="33"/>
                  </a:lnTo>
                  <a:lnTo>
                    <a:pt x="580" y="33"/>
                  </a:lnTo>
                  <a:lnTo>
                    <a:pt x="580" y="36"/>
                  </a:lnTo>
                  <a:lnTo>
                    <a:pt x="580" y="36"/>
                  </a:lnTo>
                  <a:lnTo>
                    <a:pt x="580" y="38"/>
                  </a:lnTo>
                  <a:lnTo>
                    <a:pt x="580" y="38"/>
                  </a:lnTo>
                  <a:lnTo>
                    <a:pt x="580" y="40"/>
                  </a:lnTo>
                  <a:lnTo>
                    <a:pt x="577" y="40"/>
                  </a:lnTo>
                  <a:lnTo>
                    <a:pt x="577" y="40"/>
                  </a:lnTo>
                  <a:lnTo>
                    <a:pt x="577" y="43"/>
                  </a:lnTo>
                  <a:lnTo>
                    <a:pt x="577" y="43"/>
                  </a:lnTo>
                  <a:lnTo>
                    <a:pt x="577" y="43"/>
                  </a:lnTo>
                  <a:lnTo>
                    <a:pt x="577" y="43"/>
                  </a:lnTo>
                  <a:lnTo>
                    <a:pt x="577" y="43"/>
                  </a:lnTo>
                  <a:lnTo>
                    <a:pt x="577" y="45"/>
                  </a:lnTo>
                  <a:lnTo>
                    <a:pt x="577" y="45"/>
                  </a:lnTo>
                  <a:lnTo>
                    <a:pt x="577" y="45"/>
                  </a:lnTo>
                  <a:lnTo>
                    <a:pt x="577" y="45"/>
                  </a:lnTo>
                  <a:lnTo>
                    <a:pt x="575" y="45"/>
                  </a:lnTo>
                  <a:lnTo>
                    <a:pt x="575" y="45"/>
                  </a:lnTo>
                  <a:lnTo>
                    <a:pt x="575" y="45"/>
                  </a:lnTo>
                  <a:lnTo>
                    <a:pt x="573" y="45"/>
                  </a:lnTo>
                  <a:lnTo>
                    <a:pt x="573" y="45"/>
                  </a:lnTo>
                  <a:lnTo>
                    <a:pt x="573" y="45"/>
                  </a:lnTo>
                  <a:lnTo>
                    <a:pt x="573" y="45"/>
                  </a:lnTo>
                  <a:lnTo>
                    <a:pt x="570" y="45"/>
                  </a:lnTo>
                  <a:lnTo>
                    <a:pt x="570" y="45"/>
                  </a:lnTo>
                  <a:lnTo>
                    <a:pt x="570" y="45"/>
                  </a:lnTo>
                  <a:lnTo>
                    <a:pt x="570" y="45"/>
                  </a:lnTo>
                  <a:lnTo>
                    <a:pt x="570" y="45"/>
                  </a:lnTo>
                  <a:lnTo>
                    <a:pt x="568" y="45"/>
                  </a:lnTo>
                  <a:lnTo>
                    <a:pt x="568" y="45"/>
                  </a:lnTo>
                  <a:lnTo>
                    <a:pt x="568" y="45"/>
                  </a:lnTo>
                  <a:lnTo>
                    <a:pt x="568" y="48"/>
                  </a:lnTo>
                  <a:lnTo>
                    <a:pt x="568" y="48"/>
                  </a:lnTo>
                  <a:lnTo>
                    <a:pt x="568" y="48"/>
                  </a:lnTo>
                  <a:lnTo>
                    <a:pt x="568" y="48"/>
                  </a:lnTo>
                  <a:lnTo>
                    <a:pt x="568" y="48"/>
                  </a:lnTo>
                  <a:lnTo>
                    <a:pt x="566" y="48"/>
                  </a:lnTo>
                  <a:lnTo>
                    <a:pt x="566" y="48"/>
                  </a:lnTo>
                  <a:lnTo>
                    <a:pt x="566" y="48"/>
                  </a:lnTo>
                  <a:lnTo>
                    <a:pt x="566" y="48"/>
                  </a:lnTo>
                  <a:lnTo>
                    <a:pt x="566" y="48"/>
                  </a:lnTo>
                  <a:lnTo>
                    <a:pt x="566" y="48"/>
                  </a:lnTo>
                  <a:lnTo>
                    <a:pt x="566" y="48"/>
                  </a:lnTo>
                  <a:lnTo>
                    <a:pt x="566" y="48"/>
                  </a:lnTo>
                  <a:lnTo>
                    <a:pt x="563" y="43"/>
                  </a:lnTo>
                  <a:lnTo>
                    <a:pt x="563" y="43"/>
                  </a:lnTo>
                  <a:lnTo>
                    <a:pt x="563" y="43"/>
                  </a:lnTo>
                  <a:lnTo>
                    <a:pt x="563" y="43"/>
                  </a:lnTo>
                  <a:lnTo>
                    <a:pt x="561" y="43"/>
                  </a:lnTo>
                  <a:lnTo>
                    <a:pt x="561" y="45"/>
                  </a:lnTo>
                  <a:lnTo>
                    <a:pt x="558" y="45"/>
                  </a:lnTo>
                  <a:lnTo>
                    <a:pt x="558" y="45"/>
                  </a:lnTo>
                  <a:lnTo>
                    <a:pt x="558" y="45"/>
                  </a:lnTo>
                  <a:lnTo>
                    <a:pt x="558" y="45"/>
                  </a:lnTo>
                  <a:lnTo>
                    <a:pt x="556" y="45"/>
                  </a:lnTo>
                  <a:lnTo>
                    <a:pt x="556" y="45"/>
                  </a:lnTo>
                  <a:lnTo>
                    <a:pt x="556" y="48"/>
                  </a:lnTo>
                  <a:lnTo>
                    <a:pt x="556" y="48"/>
                  </a:lnTo>
                  <a:lnTo>
                    <a:pt x="556" y="48"/>
                  </a:lnTo>
                  <a:lnTo>
                    <a:pt x="556" y="48"/>
                  </a:lnTo>
                  <a:lnTo>
                    <a:pt x="554" y="48"/>
                  </a:lnTo>
                  <a:lnTo>
                    <a:pt x="554" y="48"/>
                  </a:lnTo>
                  <a:lnTo>
                    <a:pt x="554" y="48"/>
                  </a:lnTo>
                  <a:lnTo>
                    <a:pt x="554" y="48"/>
                  </a:lnTo>
                  <a:lnTo>
                    <a:pt x="551" y="50"/>
                  </a:lnTo>
                  <a:lnTo>
                    <a:pt x="551" y="52"/>
                  </a:lnTo>
                  <a:lnTo>
                    <a:pt x="551" y="52"/>
                  </a:lnTo>
                  <a:lnTo>
                    <a:pt x="551" y="52"/>
                  </a:lnTo>
                  <a:lnTo>
                    <a:pt x="551" y="55"/>
                  </a:lnTo>
                  <a:lnTo>
                    <a:pt x="549" y="55"/>
                  </a:lnTo>
                  <a:lnTo>
                    <a:pt x="549" y="55"/>
                  </a:lnTo>
                  <a:lnTo>
                    <a:pt x="549" y="57"/>
                  </a:lnTo>
                  <a:lnTo>
                    <a:pt x="549" y="57"/>
                  </a:lnTo>
                  <a:lnTo>
                    <a:pt x="549" y="57"/>
                  </a:lnTo>
                  <a:lnTo>
                    <a:pt x="547" y="57"/>
                  </a:lnTo>
                  <a:lnTo>
                    <a:pt x="547" y="57"/>
                  </a:lnTo>
                  <a:lnTo>
                    <a:pt x="547" y="59"/>
                  </a:lnTo>
                  <a:lnTo>
                    <a:pt x="547" y="59"/>
                  </a:lnTo>
                  <a:lnTo>
                    <a:pt x="544" y="59"/>
                  </a:lnTo>
                  <a:lnTo>
                    <a:pt x="544" y="59"/>
                  </a:lnTo>
                  <a:lnTo>
                    <a:pt x="544" y="59"/>
                  </a:lnTo>
                  <a:lnTo>
                    <a:pt x="542" y="59"/>
                  </a:lnTo>
                  <a:lnTo>
                    <a:pt x="542" y="59"/>
                  </a:lnTo>
                  <a:lnTo>
                    <a:pt x="542" y="57"/>
                  </a:lnTo>
                  <a:lnTo>
                    <a:pt x="542" y="57"/>
                  </a:lnTo>
                  <a:lnTo>
                    <a:pt x="542" y="57"/>
                  </a:lnTo>
                  <a:lnTo>
                    <a:pt x="542" y="57"/>
                  </a:lnTo>
                  <a:lnTo>
                    <a:pt x="542" y="55"/>
                  </a:lnTo>
                  <a:lnTo>
                    <a:pt x="542" y="52"/>
                  </a:lnTo>
                  <a:lnTo>
                    <a:pt x="542" y="52"/>
                  </a:lnTo>
                  <a:lnTo>
                    <a:pt x="542" y="52"/>
                  </a:lnTo>
                  <a:lnTo>
                    <a:pt x="542" y="50"/>
                  </a:lnTo>
                  <a:lnTo>
                    <a:pt x="542" y="50"/>
                  </a:lnTo>
                  <a:lnTo>
                    <a:pt x="542" y="50"/>
                  </a:lnTo>
                  <a:lnTo>
                    <a:pt x="542" y="50"/>
                  </a:lnTo>
                  <a:lnTo>
                    <a:pt x="542" y="45"/>
                  </a:lnTo>
                  <a:lnTo>
                    <a:pt x="537" y="43"/>
                  </a:lnTo>
                  <a:lnTo>
                    <a:pt x="535" y="40"/>
                  </a:lnTo>
                  <a:lnTo>
                    <a:pt x="535" y="40"/>
                  </a:lnTo>
                  <a:lnTo>
                    <a:pt x="535" y="40"/>
                  </a:lnTo>
                  <a:lnTo>
                    <a:pt x="532" y="40"/>
                  </a:lnTo>
                  <a:lnTo>
                    <a:pt x="530" y="40"/>
                  </a:lnTo>
                  <a:lnTo>
                    <a:pt x="530" y="40"/>
                  </a:lnTo>
                  <a:lnTo>
                    <a:pt x="530" y="38"/>
                  </a:lnTo>
                  <a:lnTo>
                    <a:pt x="530" y="38"/>
                  </a:lnTo>
                  <a:lnTo>
                    <a:pt x="530" y="36"/>
                  </a:lnTo>
                  <a:lnTo>
                    <a:pt x="530" y="33"/>
                  </a:lnTo>
                  <a:lnTo>
                    <a:pt x="530" y="33"/>
                  </a:lnTo>
                  <a:lnTo>
                    <a:pt x="528" y="33"/>
                  </a:lnTo>
                  <a:lnTo>
                    <a:pt x="528" y="33"/>
                  </a:lnTo>
                  <a:lnTo>
                    <a:pt x="525" y="33"/>
                  </a:lnTo>
                  <a:lnTo>
                    <a:pt x="525" y="33"/>
                  </a:lnTo>
                  <a:lnTo>
                    <a:pt x="525" y="31"/>
                  </a:lnTo>
                  <a:lnTo>
                    <a:pt x="523" y="31"/>
                  </a:lnTo>
                  <a:lnTo>
                    <a:pt x="521" y="31"/>
                  </a:lnTo>
                  <a:lnTo>
                    <a:pt x="521" y="29"/>
                  </a:lnTo>
                  <a:lnTo>
                    <a:pt x="518" y="29"/>
                  </a:lnTo>
                  <a:lnTo>
                    <a:pt x="516" y="29"/>
                  </a:lnTo>
                  <a:lnTo>
                    <a:pt x="511" y="29"/>
                  </a:lnTo>
                  <a:lnTo>
                    <a:pt x="509" y="31"/>
                  </a:lnTo>
                  <a:lnTo>
                    <a:pt x="502" y="29"/>
                  </a:lnTo>
                  <a:lnTo>
                    <a:pt x="502" y="29"/>
                  </a:lnTo>
                  <a:lnTo>
                    <a:pt x="499" y="29"/>
                  </a:lnTo>
                  <a:lnTo>
                    <a:pt x="497" y="24"/>
                  </a:lnTo>
                  <a:lnTo>
                    <a:pt x="495" y="24"/>
                  </a:lnTo>
                  <a:lnTo>
                    <a:pt x="495" y="22"/>
                  </a:lnTo>
                  <a:lnTo>
                    <a:pt x="492" y="24"/>
                  </a:lnTo>
                  <a:lnTo>
                    <a:pt x="492" y="24"/>
                  </a:lnTo>
                  <a:lnTo>
                    <a:pt x="490" y="24"/>
                  </a:lnTo>
                  <a:lnTo>
                    <a:pt x="487" y="24"/>
                  </a:lnTo>
                  <a:lnTo>
                    <a:pt x="487" y="24"/>
                  </a:lnTo>
                  <a:lnTo>
                    <a:pt x="483" y="24"/>
                  </a:lnTo>
                  <a:lnTo>
                    <a:pt x="480" y="26"/>
                  </a:lnTo>
                  <a:lnTo>
                    <a:pt x="480" y="26"/>
                  </a:lnTo>
                  <a:lnTo>
                    <a:pt x="478" y="26"/>
                  </a:lnTo>
                  <a:lnTo>
                    <a:pt x="478" y="26"/>
                  </a:lnTo>
                  <a:lnTo>
                    <a:pt x="476" y="26"/>
                  </a:lnTo>
                  <a:lnTo>
                    <a:pt x="473" y="26"/>
                  </a:lnTo>
                  <a:lnTo>
                    <a:pt x="471" y="26"/>
                  </a:lnTo>
                  <a:lnTo>
                    <a:pt x="466" y="26"/>
                  </a:lnTo>
                  <a:lnTo>
                    <a:pt x="466" y="26"/>
                  </a:lnTo>
                  <a:lnTo>
                    <a:pt x="464" y="26"/>
                  </a:lnTo>
                  <a:lnTo>
                    <a:pt x="464" y="29"/>
                  </a:lnTo>
                  <a:lnTo>
                    <a:pt x="464" y="26"/>
                  </a:lnTo>
                  <a:lnTo>
                    <a:pt x="461" y="26"/>
                  </a:lnTo>
                  <a:lnTo>
                    <a:pt x="461" y="26"/>
                  </a:lnTo>
                  <a:lnTo>
                    <a:pt x="459" y="26"/>
                  </a:lnTo>
                  <a:lnTo>
                    <a:pt x="459" y="26"/>
                  </a:lnTo>
                  <a:lnTo>
                    <a:pt x="459" y="24"/>
                  </a:lnTo>
                  <a:lnTo>
                    <a:pt x="459" y="24"/>
                  </a:lnTo>
                  <a:lnTo>
                    <a:pt x="457" y="24"/>
                  </a:lnTo>
                  <a:lnTo>
                    <a:pt x="452" y="26"/>
                  </a:lnTo>
                  <a:lnTo>
                    <a:pt x="452" y="26"/>
                  </a:lnTo>
                  <a:lnTo>
                    <a:pt x="450" y="31"/>
                  </a:lnTo>
                  <a:lnTo>
                    <a:pt x="450" y="31"/>
                  </a:lnTo>
                  <a:lnTo>
                    <a:pt x="447" y="31"/>
                  </a:lnTo>
                  <a:lnTo>
                    <a:pt x="447" y="31"/>
                  </a:lnTo>
                  <a:lnTo>
                    <a:pt x="442" y="36"/>
                  </a:lnTo>
                  <a:lnTo>
                    <a:pt x="440" y="36"/>
                  </a:lnTo>
                  <a:lnTo>
                    <a:pt x="440" y="36"/>
                  </a:lnTo>
                  <a:lnTo>
                    <a:pt x="440" y="36"/>
                  </a:lnTo>
                  <a:lnTo>
                    <a:pt x="440" y="36"/>
                  </a:lnTo>
                  <a:lnTo>
                    <a:pt x="438" y="36"/>
                  </a:lnTo>
                  <a:lnTo>
                    <a:pt x="438" y="38"/>
                  </a:lnTo>
                  <a:lnTo>
                    <a:pt x="438" y="38"/>
                  </a:lnTo>
                  <a:lnTo>
                    <a:pt x="438" y="38"/>
                  </a:lnTo>
                  <a:lnTo>
                    <a:pt x="435" y="38"/>
                  </a:lnTo>
                  <a:lnTo>
                    <a:pt x="435" y="40"/>
                  </a:lnTo>
                  <a:lnTo>
                    <a:pt x="433" y="40"/>
                  </a:lnTo>
                  <a:lnTo>
                    <a:pt x="433" y="40"/>
                  </a:lnTo>
                  <a:lnTo>
                    <a:pt x="431" y="40"/>
                  </a:lnTo>
                  <a:lnTo>
                    <a:pt x="431" y="43"/>
                  </a:lnTo>
                  <a:lnTo>
                    <a:pt x="431" y="45"/>
                  </a:lnTo>
                  <a:lnTo>
                    <a:pt x="431" y="45"/>
                  </a:lnTo>
                  <a:lnTo>
                    <a:pt x="428" y="48"/>
                  </a:lnTo>
                  <a:lnTo>
                    <a:pt x="428" y="48"/>
                  </a:lnTo>
                  <a:lnTo>
                    <a:pt x="426" y="48"/>
                  </a:lnTo>
                  <a:lnTo>
                    <a:pt x="426" y="50"/>
                  </a:lnTo>
                  <a:lnTo>
                    <a:pt x="424" y="50"/>
                  </a:lnTo>
                  <a:lnTo>
                    <a:pt x="28" y="50"/>
                  </a:lnTo>
                  <a:lnTo>
                    <a:pt x="26" y="69"/>
                  </a:lnTo>
                  <a:lnTo>
                    <a:pt x="24" y="85"/>
                  </a:lnTo>
                  <a:lnTo>
                    <a:pt x="24" y="104"/>
                  </a:lnTo>
                  <a:lnTo>
                    <a:pt x="21" y="123"/>
                  </a:lnTo>
                  <a:lnTo>
                    <a:pt x="19" y="142"/>
                  </a:lnTo>
                  <a:lnTo>
                    <a:pt x="19" y="161"/>
                  </a:lnTo>
                  <a:lnTo>
                    <a:pt x="16" y="178"/>
                  </a:lnTo>
                  <a:lnTo>
                    <a:pt x="14" y="197"/>
                  </a:lnTo>
                  <a:lnTo>
                    <a:pt x="14" y="216"/>
                  </a:lnTo>
                  <a:lnTo>
                    <a:pt x="12" y="235"/>
                  </a:lnTo>
                  <a:lnTo>
                    <a:pt x="9" y="251"/>
                  </a:lnTo>
                  <a:lnTo>
                    <a:pt x="7" y="270"/>
                  </a:lnTo>
                  <a:lnTo>
                    <a:pt x="7" y="289"/>
                  </a:lnTo>
                  <a:lnTo>
                    <a:pt x="5" y="308"/>
                  </a:lnTo>
                  <a:lnTo>
                    <a:pt x="2" y="325"/>
                  </a:lnTo>
                  <a:lnTo>
                    <a:pt x="0" y="344"/>
                  </a:lnTo>
                  <a:lnTo>
                    <a:pt x="2" y="346"/>
                  </a:lnTo>
                  <a:lnTo>
                    <a:pt x="2" y="346"/>
                  </a:lnTo>
                  <a:lnTo>
                    <a:pt x="7" y="346"/>
                  </a:lnTo>
                  <a:lnTo>
                    <a:pt x="7" y="346"/>
                  </a:lnTo>
                  <a:lnTo>
                    <a:pt x="9" y="348"/>
                  </a:lnTo>
                  <a:lnTo>
                    <a:pt x="9" y="348"/>
                  </a:lnTo>
                  <a:lnTo>
                    <a:pt x="9" y="348"/>
                  </a:lnTo>
                  <a:lnTo>
                    <a:pt x="9" y="348"/>
                  </a:lnTo>
                  <a:lnTo>
                    <a:pt x="12" y="348"/>
                  </a:lnTo>
                  <a:lnTo>
                    <a:pt x="12" y="348"/>
                  </a:lnTo>
                  <a:lnTo>
                    <a:pt x="12" y="346"/>
                  </a:lnTo>
                  <a:lnTo>
                    <a:pt x="12" y="346"/>
                  </a:lnTo>
                  <a:lnTo>
                    <a:pt x="12" y="348"/>
                  </a:lnTo>
                  <a:lnTo>
                    <a:pt x="12" y="348"/>
                  </a:lnTo>
                  <a:lnTo>
                    <a:pt x="14" y="348"/>
                  </a:lnTo>
                  <a:lnTo>
                    <a:pt x="14" y="348"/>
                  </a:lnTo>
                  <a:lnTo>
                    <a:pt x="14" y="348"/>
                  </a:lnTo>
                  <a:lnTo>
                    <a:pt x="14" y="348"/>
                  </a:lnTo>
                  <a:lnTo>
                    <a:pt x="14" y="348"/>
                  </a:lnTo>
                  <a:lnTo>
                    <a:pt x="16" y="351"/>
                  </a:lnTo>
                  <a:lnTo>
                    <a:pt x="16" y="351"/>
                  </a:lnTo>
                  <a:lnTo>
                    <a:pt x="16" y="351"/>
                  </a:lnTo>
                  <a:lnTo>
                    <a:pt x="19" y="351"/>
                  </a:lnTo>
                  <a:lnTo>
                    <a:pt x="19" y="351"/>
                  </a:lnTo>
                  <a:lnTo>
                    <a:pt x="19" y="351"/>
                  </a:lnTo>
                  <a:lnTo>
                    <a:pt x="21" y="351"/>
                  </a:lnTo>
                  <a:lnTo>
                    <a:pt x="21" y="353"/>
                  </a:lnTo>
                  <a:lnTo>
                    <a:pt x="21" y="353"/>
                  </a:lnTo>
                  <a:lnTo>
                    <a:pt x="24" y="353"/>
                  </a:lnTo>
                  <a:lnTo>
                    <a:pt x="26" y="353"/>
                  </a:lnTo>
                  <a:lnTo>
                    <a:pt x="26" y="355"/>
                  </a:lnTo>
                  <a:lnTo>
                    <a:pt x="26" y="355"/>
                  </a:lnTo>
                  <a:lnTo>
                    <a:pt x="26" y="355"/>
                  </a:lnTo>
                  <a:lnTo>
                    <a:pt x="26" y="355"/>
                  </a:lnTo>
                  <a:lnTo>
                    <a:pt x="28" y="355"/>
                  </a:lnTo>
                  <a:lnTo>
                    <a:pt x="28" y="355"/>
                  </a:lnTo>
                  <a:lnTo>
                    <a:pt x="28" y="353"/>
                  </a:lnTo>
                  <a:lnTo>
                    <a:pt x="31" y="351"/>
                  </a:lnTo>
                  <a:lnTo>
                    <a:pt x="33" y="351"/>
                  </a:lnTo>
                  <a:lnTo>
                    <a:pt x="35" y="348"/>
                  </a:lnTo>
                  <a:lnTo>
                    <a:pt x="38" y="348"/>
                  </a:lnTo>
                  <a:lnTo>
                    <a:pt x="38" y="348"/>
                  </a:lnTo>
                  <a:lnTo>
                    <a:pt x="40" y="351"/>
                  </a:lnTo>
                  <a:lnTo>
                    <a:pt x="40" y="351"/>
                  </a:lnTo>
                  <a:lnTo>
                    <a:pt x="42" y="351"/>
                  </a:lnTo>
                  <a:lnTo>
                    <a:pt x="45" y="351"/>
                  </a:lnTo>
                  <a:lnTo>
                    <a:pt x="45" y="351"/>
                  </a:lnTo>
                  <a:lnTo>
                    <a:pt x="45" y="351"/>
                  </a:lnTo>
                  <a:lnTo>
                    <a:pt x="47" y="351"/>
                  </a:lnTo>
                  <a:lnTo>
                    <a:pt x="47" y="351"/>
                  </a:lnTo>
                  <a:lnTo>
                    <a:pt x="47" y="351"/>
                  </a:lnTo>
                  <a:lnTo>
                    <a:pt x="50" y="348"/>
                  </a:lnTo>
                  <a:lnTo>
                    <a:pt x="52" y="348"/>
                  </a:lnTo>
                  <a:lnTo>
                    <a:pt x="52" y="351"/>
                  </a:lnTo>
                  <a:lnTo>
                    <a:pt x="54" y="353"/>
                  </a:lnTo>
                  <a:lnTo>
                    <a:pt x="54" y="353"/>
                  </a:lnTo>
                  <a:lnTo>
                    <a:pt x="54" y="353"/>
                  </a:lnTo>
                  <a:lnTo>
                    <a:pt x="54" y="353"/>
                  </a:lnTo>
                  <a:lnTo>
                    <a:pt x="57" y="353"/>
                  </a:lnTo>
                  <a:lnTo>
                    <a:pt x="57" y="353"/>
                  </a:lnTo>
                  <a:lnTo>
                    <a:pt x="57" y="353"/>
                  </a:lnTo>
                  <a:lnTo>
                    <a:pt x="57" y="353"/>
                  </a:lnTo>
                  <a:lnTo>
                    <a:pt x="59" y="353"/>
                  </a:lnTo>
                  <a:lnTo>
                    <a:pt x="59" y="353"/>
                  </a:lnTo>
                  <a:lnTo>
                    <a:pt x="59" y="353"/>
                  </a:lnTo>
                  <a:lnTo>
                    <a:pt x="59" y="353"/>
                  </a:lnTo>
                  <a:lnTo>
                    <a:pt x="61" y="355"/>
                  </a:lnTo>
                  <a:lnTo>
                    <a:pt x="61" y="358"/>
                  </a:lnTo>
                  <a:lnTo>
                    <a:pt x="61" y="358"/>
                  </a:lnTo>
                  <a:lnTo>
                    <a:pt x="61" y="358"/>
                  </a:lnTo>
                  <a:lnTo>
                    <a:pt x="61" y="360"/>
                  </a:lnTo>
                  <a:lnTo>
                    <a:pt x="61" y="360"/>
                  </a:lnTo>
                  <a:lnTo>
                    <a:pt x="61" y="360"/>
                  </a:lnTo>
                  <a:lnTo>
                    <a:pt x="64" y="360"/>
                  </a:lnTo>
                  <a:lnTo>
                    <a:pt x="64" y="362"/>
                  </a:lnTo>
                  <a:lnTo>
                    <a:pt x="64" y="362"/>
                  </a:lnTo>
                  <a:lnTo>
                    <a:pt x="66" y="362"/>
                  </a:lnTo>
                  <a:lnTo>
                    <a:pt x="66" y="362"/>
                  </a:lnTo>
                  <a:lnTo>
                    <a:pt x="66" y="362"/>
                  </a:lnTo>
                  <a:lnTo>
                    <a:pt x="69" y="362"/>
                  </a:lnTo>
                  <a:lnTo>
                    <a:pt x="66" y="365"/>
                  </a:lnTo>
                  <a:lnTo>
                    <a:pt x="66" y="367"/>
                  </a:lnTo>
                  <a:lnTo>
                    <a:pt x="66" y="367"/>
                  </a:lnTo>
                  <a:lnTo>
                    <a:pt x="66" y="370"/>
                  </a:lnTo>
                  <a:lnTo>
                    <a:pt x="66" y="374"/>
                  </a:lnTo>
                  <a:lnTo>
                    <a:pt x="66" y="374"/>
                  </a:lnTo>
                  <a:lnTo>
                    <a:pt x="69" y="377"/>
                  </a:lnTo>
                  <a:lnTo>
                    <a:pt x="69" y="379"/>
                  </a:lnTo>
                  <a:lnTo>
                    <a:pt x="69" y="379"/>
                  </a:lnTo>
                  <a:lnTo>
                    <a:pt x="69" y="379"/>
                  </a:lnTo>
                  <a:lnTo>
                    <a:pt x="69" y="379"/>
                  </a:lnTo>
                  <a:lnTo>
                    <a:pt x="69" y="379"/>
                  </a:lnTo>
                  <a:lnTo>
                    <a:pt x="69" y="381"/>
                  </a:lnTo>
                  <a:lnTo>
                    <a:pt x="71" y="381"/>
                  </a:lnTo>
                  <a:lnTo>
                    <a:pt x="71" y="386"/>
                  </a:lnTo>
                  <a:lnTo>
                    <a:pt x="71" y="386"/>
                  </a:lnTo>
                  <a:lnTo>
                    <a:pt x="71" y="386"/>
                  </a:lnTo>
                  <a:lnTo>
                    <a:pt x="71" y="389"/>
                  </a:lnTo>
                  <a:lnTo>
                    <a:pt x="71" y="389"/>
                  </a:lnTo>
                  <a:lnTo>
                    <a:pt x="71" y="389"/>
                  </a:lnTo>
                  <a:lnTo>
                    <a:pt x="71" y="389"/>
                  </a:lnTo>
                  <a:lnTo>
                    <a:pt x="73" y="389"/>
                  </a:lnTo>
                  <a:lnTo>
                    <a:pt x="73" y="389"/>
                  </a:lnTo>
                  <a:lnTo>
                    <a:pt x="76" y="389"/>
                  </a:lnTo>
                  <a:lnTo>
                    <a:pt x="76" y="389"/>
                  </a:lnTo>
                  <a:lnTo>
                    <a:pt x="76" y="389"/>
                  </a:lnTo>
                  <a:lnTo>
                    <a:pt x="76" y="389"/>
                  </a:lnTo>
                  <a:lnTo>
                    <a:pt x="76" y="389"/>
                  </a:lnTo>
                  <a:lnTo>
                    <a:pt x="76" y="386"/>
                  </a:lnTo>
                  <a:lnTo>
                    <a:pt x="76" y="386"/>
                  </a:lnTo>
                  <a:lnTo>
                    <a:pt x="76" y="386"/>
                  </a:lnTo>
                  <a:lnTo>
                    <a:pt x="78" y="386"/>
                  </a:lnTo>
                  <a:lnTo>
                    <a:pt x="78" y="386"/>
                  </a:lnTo>
                  <a:lnTo>
                    <a:pt x="78" y="386"/>
                  </a:lnTo>
                  <a:lnTo>
                    <a:pt x="78" y="386"/>
                  </a:lnTo>
                  <a:lnTo>
                    <a:pt x="80" y="384"/>
                  </a:lnTo>
                  <a:lnTo>
                    <a:pt x="80" y="384"/>
                  </a:lnTo>
                  <a:lnTo>
                    <a:pt x="80" y="384"/>
                  </a:lnTo>
                  <a:lnTo>
                    <a:pt x="80" y="384"/>
                  </a:lnTo>
                  <a:lnTo>
                    <a:pt x="80" y="384"/>
                  </a:lnTo>
                  <a:lnTo>
                    <a:pt x="80" y="381"/>
                  </a:lnTo>
                  <a:lnTo>
                    <a:pt x="80" y="381"/>
                  </a:lnTo>
                  <a:lnTo>
                    <a:pt x="80" y="381"/>
                  </a:lnTo>
                  <a:lnTo>
                    <a:pt x="80" y="379"/>
                  </a:lnTo>
                  <a:lnTo>
                    <a:pt x="80" y="379"/>
                  </a:lnTo>
                  <a:lnTo>
                    <a:pt x="83" y="377"/>
                  </a:lnTo>
                  <a:lnTo>
                    <a:pt x="83" y="377"/>
                  </a:lnTo>
                  <a:lnTo>
                    <a:pt x="85" y="377"/>
                  </a:lnTo>
                  <a:lnTo>
                    <a:pt x="85" y="377"/>
                  </a:lnTo>
                  <a:lnTo>
                    <a:pt x="85" y="377"/>
                  </a:lnTo>
                  <a:lnTo>
                    <a:pt x="85" y="377"/>
                  </a:lnTo>
                  <a:lnTo>
                    <a:pt x="85" y="379"/>
                  </a:lnTo>
                  <a:lnTo>
                    <a:pt x="87" y="379"/>
                  </a:lnTo>
                  <a:lnTo>
                    <a:pt x="87" y="379"/>
                  </a:lnTo>
                  <a:lnTo>
                    <a:pt x="87" y="379"/>
                  </a:lnTo>
                  <a:lnTo>
                    <a:pt x="87" y="381"/>
                  </a:lnTo>
                  <a:lnTo>
                    <a:pt x="87" y="381"/>
                  </a:lnTo>
                  <a:lnTo>
                    <a:pt x="87" y="381"/>
                  </a:lnTo>
                  <a:lnTo>
                    <a:pt x="87" y="384"/>
                  </a:lnTo>
                  <a:lnTo>
                    <a:pt x="90" y="381"/>
                  </a:lnTo>
                  <a:lnTo>
                    <a:pt x="90" y="381"/>
                  </a:lnTo>
                  <a:lnTo>
                    <a:pt x="90" y="381"/>
                  </a:lnTo>
                  <a:lnTo>
                    <a:pt x="92" y="381"/>
                  </a:lnTo>
                  <a:lnTo>
                    <a:pt x="92" y="384"/>
                  </a:lnTo>
                  <a:lnTo>
                    <a:pt x="92" y="384"/>
                  </a:lnTo>
                  <a:lnTo>
                    <a:pt x="95" y="384"/>
                  </a:lnTo>
                  <a:lnTo>
                    <a:pt x="95" y="381"/>
                  </a:lnTo>
                  <a:lnTo>
                    <a:pt x="95" y="381"/>
                  </a:lnTo>
                  <a:lnTo>
                    <a:pt x="97" y="384"/>
                  </a:lnTo>
                  <a:lnTo>
                    <a:pt x="102" y="384"/>
                  </a:lnTo>
                  <a:lnTo>
                    <a:pt x="102" y="384"/>
                  </a:lnTo>
                  <a:lnTo>
                    <a:pt x="104" y="386"/>
                  </a:lnTo>
                  <a:lnTo>
                    <a:pt x="106" y="386"/>
                  </a:lnTo>
                  <a:lnTo>
                    <a:pt x="106" y="386"/>
                  </a:lnTo>
                  <a:lnTo>
                    <a:pt x="106" y="386"/>
                  </a:lnTo>
                  <a:lnTo>
                    <a:pt x="106" y="389"/>
                  </a:lnTo>
                  <a:lnTo>
                    <a:pt x="106" y="389"/>
                  </a:lnTo>
                  <a:lnTo>
                    <a:pt x="109" y="389"/>
                  </a:lnTo>
                  <a:lnTo>
                    <a:pt x="109" y="389"/>
                  </a:lnTo>
                  <a:lnTo>
                    <a:pt x="109" y="389"/>
                  </a:lnTo>
                  <a:lnTo>
                    <a:pt x="111" y="391"/>
                  </a:lnTo>
                  <a:lnTo>
                    <a:pt x="111" y="391"/>
                  </a:lnTo>
                  <a:lnTo>
                    <a:pt x="111" y="391"/>
                  </a:lnTo>
                  <a:lnTo>
                    <a:pt x="111" y="391"/>
                  </a:lnTo>
                  <a:lnTo>
                    <a:pt x="111" y="393"/>
                  </a:lnTo>
                  <a:lnTo>
                    <a:pt x="111" y="393"/>
                  </a:lnTo>
                  <a:lnTo>
                    <a:pt x="111" y="393"/>
                  </a:lnTo>
                  <a:lnTo>
                    <a:pt x="111" y="393"/>
                  </a:lnTo>
                  <a:lnTo>
                    <a:pt x="111" y="396"/>
                  </a:lnTo>
                  <a:lnTo>
                    <a:pt x="109" y="396"/>
                  </a:lnTo>
                  <a:lnTo>
                    <a:pt x="109" y="396"/>
                  </a:lnTo>
                  <a:lnTo>
                    <a:pt x="109" y="396"/>
                  </a:lnTo>
                  <a:lnTo>
                    <a:pt x="109" y="396"/>
                  </a:lnTo>
                  <a:lnTo>
                    <a:pt x="109" y="398"/>
                  </a:lnTo>
                  <a:lnTo>
                    <a:pt x="109" y="398"/>
                  </a:lnTo>
                  <a:lnTo>
                    <a:pt x="109" y="398"/>
                  </a:lnTo>
                  <a:lnTo>
                    <a:pt x="109" y="398"/>
                  </a:lnTo>
                  <a:lnTo>
                    <a:pt x="109" y="400"/>
                  </a:lnTo>
                  <a:lnTo>
                    <a:pt x="109" y="400"/>
                  </a:lnTo>
                  <a:lnTo>
                    <a:pt x="109" y="403"/>
                  </a:lnTo>
                  <a:lnTo>
                    <a:pt x="109" y="405"/>
                  </a:lnTo>
                  <a:lnTo>
                    <a:pt x="109" y="407"/>
                  </a:lnTo>
                  <a:lnTo>
                    <a:pt x="111" y="410"/>
                  </a:lnTo>
                  <a:lnTo>
                    <a:pt x="111" y="412"/>
                  </a:lnTo>
                  <a:lnTo>
                    <a:pt x="111" y="412"/>
                  </a:lnTo>
                  <a:lnTo>
                    <a:pt x="113" y="415"/>
                  </a:lnTo>
                  <a:lnTo>
                    <a:pt x="113" y="415"/>
                  </a:lnTo>
                  <a:lnTo>
                    <a:pt x="118" y="415"/>
                  </a:lnTo>
                  <a:lnTo>
                    <a:pt x="118" y="415"/>
                  </a:lnTo>
                  <a:lnTo>
                    <a:pt x="118" y="417"/>
                  </a:lnTo>
                  <a:lnTo>
                    <a:pt x="118" y="417"/>
                  </a:lnTo>
                  <a:lnTo>
                    <a:pt x="118" y="419"/>
                  </a:lnTo>
                  <a:lnTo>
                    <a:pt x="118" y="419"/>
                  </a:lnTo>
                  <a:lnTo>
                    <a:pt x="118" y="419"/>
                  </a:lnTo>
                  <a:lnTo>
                    <a:pt x="118" y="422"/>
                  </a:lnTo>
                  <a:lnTo>
                    <a:pt x="118" y="422"/>
                  </a:lnTo>
                  <a:lnTo>
                    <a:pt x="118" y="422"/>
                  </a:lnTo>
                  <a:lnTo>
                    <a:pt x="118" y="422"/>
                  </a:lnTo>
                  <a:lnTo>
                    <a:pt x="118" y="424"/>
                  </a:lnTo>
                  <a:lnTo>
                    <a:pt x="121" y="424"/>
                  </a:lnTo>
                  <a:lnTo>
                    <a:pt x="125" y="426"/>
                  </a:lnTo>
                  <a:lnTo>
                    <a:pt x="128" y="426"/>
                  </a:lnTo>
                  <a:lnTo>
                    <a:pt x="128" y="426"/>
                  </a:lnTo>
                  <a:lnTo>
                    <a:pt x="128" y="426"/>
                  </a:lnTo>
                  <a:lnTo>
                    <a:pt x="128" y="429"/>
                  </a:lnTo>
                  <a:lnTo>
                    <a:pt x="130" y="429"/>
                  </a:lnTo>
                  <a:lnTo>
                    <a:pt x="130" y="429"/>
                  </a:lnTo>
                  <a:lnTo>
                    <a:pt x="130" y="429"/>
                  </a:lnTo>
                  <a:lnTo>
                    <a:pt x="130" y="429"/>
                  </a:lnTo>
                  <a:lnTo>
                    <a:pt x="132" y="431"/>
                  </a:lnTo>
                  <a:lnTo>
                    <a:pt x="135" y="431"/>
                  </a:lnTo>
                  <a:lnTo>
                    <a:pt x="137" y="434"/>
                  </a:lnTo>
                  <a:lnTo>
                    <a:pt x="137" y="436"/>
                  </a:lnTo>
                  <a:lnTo>
                    <a:pt x="137" y="436"/>
                  </a:lnTo>
                  <a:lnTo>
                    <a:pt x="140" y="436"/>
                  </a:lnTo>
                  <a:lnTo>
                    <a:pt x="142" y="436"/>
                  </a:lnTo>
                  <a:lnTo>
                    <a:pt x="144" y="441"/>
                  </a:lnTo>
                  <a:lnTo>
                    <a:pt x="144" y="443"/>
                  </a:lnTo>
                  <a:lnTo>
                    <a:pt x="147" y="443"/>
                  </a:lnTo>
                  <a:lnTo>
                    <a:pt x="147" y="443"/>
                  </a:lnTo>
                  <a:lnTo>
                    <a:pt x="147" y="443"/>
                  </a:lnTo>
                  <a:lnTo>
                    <a:pt x="147" y="443"/>
                  </a:lnTo>
                  <a:lnTo>
                    <a:pt x="147" y="443"/>
                  </a:lnTo>
                  <a:lnTo>
                    <a:pt x="147" y="445"/>
                  </a:lnTo>
                  <a:lnTo>
                    <a:pt x="149" y="445"/>
                  </a:lnTo>
                  <a:lnTo>
                    <a:pt x="149" y="445"/>
                  </a:lnTo>
                  <a:lnTo>
                    <a:pt x="149" y="445"/>
                  </a:lnTo>
                  <a:lnTo>
                    <a:pt x="149" y="445"/>
                  </a:lnTo>
                  <a:lnTo>
                    <a:pt x="151" y="445"/>
                  </a:lnTo>
                  <a:lnTo>
                    <a:pt x="151" y="448"/>
                  </a:lnTo>
                  <a:lnTo>
                    <a:pt x="154" y="448"/>
                  </a:lnTo>
                  <a:lnTo>
                    <a:pt x="154" y="450"/>
                  </a:lnTo>
                  <a:lnTo>
                    <a:pt x="156" y="457"/>
                  </a:lnTo>
                  <a:lnTo>
                    <a:pt x="156" y="457"/>
                  </a:lnTo>
                  <a:lnTo>
                    <a:pt x="156" y="457"/>
                  </a:lnTo>
                  <a:lnTo>
                    <a:pt x="158" y="460"/>
                  </a:lnTo>
                  <a:lnTo>
                    <a:pt x="163" y="464"/>
                  </a:lnTo>
                  <a:lnTo>
                    <a:pt x="163" y="467"/>
                  </a:lnTo>
                  <a:lnTo>
                    <a:pt x="166" y="467"/>
                  </a:lnTo>
                  <a:lnTo>
                    <a:pt x="168" y="467"/>
                  </a:lnTo>
                  <a:lnTo>
                    <a:pt x="168" y="467"/>
                  </a:lnTo>
                  <a:lnTo>
                    <a:pt x="168" y="467"/>
                  </a:lnTo>
                  <a:lnTo>
                    <a:pt x="168" y="469"/>
                  </a:lnTo>
                  <a:lnTo>
                    <a:pt x="168" y="469"/>
                  </a:lnTo>
                  <a:lnTo>
                    <a:pt x="168" y="469"/>
                  </a:lnTo>
                  <a:lnTo>
                    <a:pt x="168" y="469"/>
                  </a:lnTo>
                  <a:lnTo>
                    <a:pt x="168" y="469"/>
                  </a:lnTo>
                  <a:lnTo>
                    <a:pt x="170" y="469"/>
                  </a:lnTo>
                  <a:lnTo>
                    <a:pt x="170" y="469"/>
                  </a:lnTo>
                  <a:lnTo>
                    <a:pt x="173" y="469"/>
                  </a:lnTo>
                  <a:lnTo>
                    <a:pt x="173" y="469"/>
                  </a:lnTo>
                  <a:lnTo>
                    <a:pt x="175" y="467"/>
                  </a:lnTo>
                  <a:lnTo>
                    <a:pt x="177" y="467"/>
                  </a:lnTo>
                  <a:lnTo>
                    <a:pt x="177" y="467"/>
                  </a:lnTo>
                  <a:lnTo>
                    <a:pt x="180" y="467"/>
                  </a:lnTo>
                  <a:lnTo>
                    <a:pt x="182" y="467"/>
                  </a:lnTo>
                  <a:lnTo>
                    <a:pt x="182" y="467"/>
                  </a:lnTo>
                  <a:lnTo>
                    <a:pt x="182" y="464"/>
                  </a:lnTo>
                  <a:lnTo>
                    <a:pt x="180" y="464"/>
                  </a:lnTo>
                  <a:lnTo>
                    <a:pt x="180" y="462"/>
                  </a:lnTo>
                  <a:lnTo>
                    <a:pt x="180" y="462"/>
                  </a:lnTo>
                  <a:lnTo>
                    <a:pt x="180" y="460"/>
                  </a:lnTo>
                  <a:lnTo>
                    <a:pt x="182" y="460"/>
                  </a:lnTo>
                  <a:lnTo>
                    <a:pt x="182" y="455"/>
                  </a:lnTo>
                  <a:lnTo>
                    <a:pt x="182" y="455"/>
                  </a:lnTo>
                  <a:lnTo>
                    <a:pt x="184" y="455"/>
                  </a:lnTo>
                  <a:lnTo>
                    <a:pt x="184" y="452"/>
                  </a:lnTo>
                  <a:lnTo>
                    <a:pt x="189" y="452"/>
                  </a:lnTo>
                  <a:lnTo>
                    <a:pt x="194" y="452"/>
                  </a:lnTo>
                  <a:lnTo>
                    <a:pt x="196" y="452"/>
                  </a:lnTo>
                  <a:lnTo>
                    <a:pt x="199" y="452"/>
                  </a:lnTo>
                  <a:lnTo>
                    <a:pt x="201" y="455"/>
                  </a:lnTo>
                  <a:lnTo>
                    <a:pt x="201" y="455"/>
                  </a:lnTo>
                  <a:lnTo>
                    <a:pt x="206" y="452"/>
                  </a:lnTo>
                  <a:lnTo>
                    <a:pt x="208" y="450"/>
                  </a:lnTo>
                  <a:lnTo>
                    <a:pt x="211" y="450"/>
                  </a:lnTo>
                  <a:lnTo>
                    <a:pt x="213" y="452"/>
                  </a:lnTo>
                  <a:lnTo>
                    <a:pt x="220" y="460"/>
                  </a:lnTo>
                  <a:lnTo>
                    <a:pt x="222" y="460"/>
                  </a:lnTo>
                  <a:lnTo>
                    <a:pt x="222" y="460"/>
                  </a:lnTo>
                  <a:lnTo>
                    <a:pt x="227" y="460"/>
                  </a:lnTo>
                  <a:lnTo>
                    <a:pt x="227" y="460"/>
                  </a:lnTo>
                  <a:lnTo>
                    <a:pt x="229" y="460"/>
                  </a:lnTo>
                  <a:lnTo>
                    <a:pt x="229" y="460"/>
                  </a:lnTo>
                  <a:lnTo>
                    <a:pt x="229" y="460"/>
                  </a:lnTo>
                  <a:lnTo>
                    <a:pt x="229" y="462"/>
                  </a:lnTo>
                  <a:lnTo>
                    <a:pt x="229" y="462"/>
                  </a:lnTo>
                  <a:lnTo>
                    <a:pt x="229" y="462"/>
                  </a:lnTo>
                  <a:lnTo>
                    <a:pt x="232" y="462"/>
                  </a:lnTo>
                  <a:lnTo>
                    <a:pt x="232" y="462"/>
                  </a:lnTo>
                  <a:lnTo>
                    <a:pt x="234" y="462"/>
                  </a:lnTo>
                  <a:lnTo>
                    <a:pt x="234" y="462"/>
                  </a:lnTo>
                  <a:lnTo>
                    <a:pt x="237" y="464"/>
                  </a:lnTo>
                  <a:lnTo>
                    <a:pt x="239" y="464"/>
                  </a:lnTo>
                  <a:lnTo>
                    <a:pt x="239" y="464"/>
                  </a:lnTo>
                  <a:lnTo>
                    <a:pt x="241" y="464"/>
                  </a:lnTo>
                  <a:lnTo>
                    <a:pt x="241" y="464"/>
                  </a:lnTo>
                  <a:lnTo>
                    <a:pt x="241" y="464"/>
                  </a:lnTo>
                  <a:lnTo>
                    <a:pt x="241" y="464"/>
                  </a:lnTo>
                  <a:lnTo>
                    <a:pt x="244" y="464"/>
                  </a:lnTo>
                  <a:lnTo>
                    <a:pt x="244" y="464"/>
                  </a:lnTo>
                  <a:lnTo>
                    <a:pt x="246" y="464"/>
                  </a:lnTo>
                  <a:lnTo>
                    <a:pt x="248" y="464"/>
                  </a:lnTo>
                  <a:lnTo>
                    <a:pt x="251" y="464"/>
                  </a:lnTo>
                  <a:lnTo>
                    <a:pt x="253" y="460"/>
                  </a:lnTo>
                  <a:lnTo>
                    <a:pt x="253" y="460"/>
                  </a:lnTo>
                  <a:lnTo>
                    <a:pt x="253" y="460"/>
                  </a:lnTo>
                  <a:lnTo>
                    <a:pt x="253" y="460"/>
                  </a:lnTo>
                  <a:lnTo>
                    <a:pt x="255" y="460"/>
                  </a:lnTo>
                  <a:lnTo>
                    <a:pt x="255" y="460"/>
                  </a:lnTo>
                  <a:lnTo>
                    <a:pt x="255" y="460"/>
                  </a:lnTo>
                  <a:lnTo>
                    <a:pt x="255" y="460"/>
                  </a:lnTo>
                  <a:lnTo>
                    <a:pt x="258" y="460"/>
                  </a:lnTo>
                  <a:lnTo>
                    <a:pt x="258" y="460"/>
                  </a:lnTo>
                  <a:lnTo>
                    <a:pt x="258" y="462"/>
                  </a:lnTo>
                  <a:lnTo>
                    <a:pt x="263" y="462"/>
                  </a:lnTo>
                  <a:lnTo>
                    <a:pt x="263" y="462"/>
                  </a:lnTo>
                  <a:lnTo>
                    <a:pt x="265" y="464"/>
                  </a:lnTo>
                  <a:lnTo>
                    <a:pt x="265" y="464"/>
                  </a:lnTo>
                  <a:lnTo>
                    <a:pt x="265" y="464"/>
                  </a:lnTo>
                  <a:lnTo>
                    <a:pt x="267" y="464"/>
                  </a:lnTo>
                  <a:lnTo>
                    <a:pt x="267" y="464"/>
                  </a:lnTo>
                  <a:lnTo>
                    <a:pt x="270" y="464"/>
                  </a:lnTo>
                  <a:lnTo>
                    <a:pt x="270" y="464"/>
                  </a:lnTo>
                  <a:lnTo>
                    <a:pt x="270" y="464"/>
                  </a:lnTo>
                  <a:lnTo>
                    <a:pt x="270" y="467"/>
                  </a:lnTo>
                  <a:lnTo>
                    <a:pt x="272" y="467"/>
                  </a:lnTo>
                  <a:lnTo>
                    <a:pt x="272" y="467"/>
                  </a:lnTo>
                  <a:lnTo>
                    <a:pt x="274" y="467"/>
                  </a:lnTo>
                  <a:lnTo>
                    <a:pt x="274" y="467"/>
                  </a:lnTo>
                  <a:lnTo>
                    <a:pt x="277" y="469"/>
                  </a:lnTo>
                  <a:lnTo>
                    <a:pt x="277" y="469"/>
                  </a:lnTo>
                  <a:lnTo>
                    <a:pt x="277" y="469"/>
                  </a:lnTo>
                  <a:lnTo>
                    <a:pt x="277" y="467"/>
                  </a:lnTo>
                  <a:lnTo>
                    <a:pt x="279" y="467"/>
                  </a:lnTo>
                  <a:lnTo>
                    <a:pt x="279" y="467"/>
                  </a:lnTo>
                  <a:lnTo>
                    <a:pt x="279" y="467"/>
                  </a:lnTo>
                  <a:lnTo>
                    <a:pt x="279" y="467"/>
                  </a:lnTo>
                  <a:lnTo>
                    <a:pt x="282" y="467"/>
                  </a:lnTo>
                  <a:lnTo>
                    <a:pt x="282" y="469"/>
                  </a:lnTo>
                  <a:lnTo>
                    <a:pt x="282" y="471"/>
                  </a:lnTo>
                  <a:lnTo>
                    <a:pt x="282" y="474"/>
                  </a:lnTo>
                  <a:lnTo>
                    <a:pt x="284" y="476"/>
                  </a:lnTo>
                  <a:lnTo>
                    <a:pt x="284" y="476"/>
                  </a:lnTo>
                  <a:lnTo>
                    <a:pt x="289" y="474"/>
                  </a:lnTo>
                  <a:lnTo>
                    <a:pt x="289" y="474"/>
                  </a:lnTo>
                  <a:lnTo>
                    <a:pt x="286" y="474"/>
                  </a:lnTo>
                  <a:lnTo>
                    <a:pt x="286" y="474"/>
                  </a:lnTo>
                  <a:lnTo>
                    <a:pt x="284" y="474"/>
                  </a:lnTo>
                  <a:lnTo>
                    <a:pt x="284" y="474"/>
                  </a:lnTo>
                  <a:lnTo>
                    <a:pt x="284" y="474"/>
                  </a:lnTo>
                  <a:lnTo>
                    <a:pt x="284" y="471"/>
                  </a:lnTo>
                  <a:lnTo>
                    <a:pt x="284" y="471"/>
                  </a:lnTo>
                  <a:lnTo>
                    <a:pt x="284" y="471"/>
                  </a:lnTo>
                  <a:lnTo>
                    <a:pt x="284" y="469"/>
                  </a:lnTo>
                  <a:lnTo>
                    <a:pt x="284" y="469"/>
                  </a:lnTo>
                  <a:lnTo>
                    <a:pt x="284" y="469"/>
                  </a:lnTo>
                  <a:lnTo>
                    <a:pt x="284" y="469"/>
                  </a:lnTo>
                  <a:lnTo>
                    <a:pt x="284" y="467"/>
                  </a:lnTo>
                  <a:lnTo>
                    <a:pt x="284" y="467"/>
                  </a:lnTo>
                  <a:lnTo>
                    <a:pt x="284" y="467"/>
                  </a:lnTo>
                  <a:lnTo>
                    <a:pt x="284" y="467"/>
                  </a:lnTo>
                  <a:lnTo>
                    <a:pt x="284" y="467"/>
                  </a:lnTo>
                  <a:lnTo>
                    <a:pt x="286" y="464"/>
                  </a:lnTo>
                  <a:lnTo>
                    <a:pt x="286" y="464"/>
                  </a:lnTo>
                  <a:lnTo>
                    <a:pt x="286" y="464"/>
                  </a:lnTo>
                  <a:lnTo>
                    <a:pt x="286" y="464"/>
                  </a:lnTo>
                  <a:lnTo>
                    <a:pt x="289" y="464"/>
                  </a:lnTo>
                  <a:lnTo>
                    <a:pt x="289" y="464"/>
                  </a:lnTo>
                  <a:lnTo>
                    <a:pt x="291" y="464"/>
                  </a:lnTo>
                  <a:lnTo>
                    <a:pt x="293" y="464"/>
                  </a:lnTo>
                  <a:lnTo>
                    <a:pt x="293" y="464"/>
                  </a:lnTo>
                  <a:lnTo>
                    <a:pt x="293" y="464"/>
                  </a:lnTo>
                  <a:lnTo>
                    <a:pt x="296" y="464"/>
                  </a:lnTo>
                  <a:lnTo>
                    <a:pt x="296" y="464"/>
                  </a:lnTo>
                  <a:lnTo>
                    <a:pt x="296" y="467"/>
                  </a:lnTo>
                  <a:lnTo>
                    <a:pt x="296" y="464"/>
                  </a:lnTo>
                  <a:lnTo>
                    <a:pt x="298" y="462"/>
                  </a:lnTo>
                  <a:lnTo>
                    <a:pt x="298" y="462"/>
                  </a:lnTo>
                  <a:lnTo>
                    <a:pt x="298" y="460"/>
                  </a:lnTo>
                  <a:lnTo>
                    <a:pt x="300" y="460"/>
                  </a:lnTo>
                  <a:lnTo>
                    <a:pt x="300" y="460"/>
                  </a:lnTo>
                  <a:lnTo>
                    <a:pt x="300" y="460"/>
                  </a:lnTo>
                  <a:lnTo>
                    <a:pt x="303" y="460"/>
                  </a:lnTo>
                  <a:lnTo>
                    <a:pt x="303" y="460"/>
                  </a:lnTo>
                  <a:lnTo>
                    <a:pt x="303" y="457"/>
                  </a:lnTo>
                  <a:lnTo>
                    <a:pt x="305" y="457"/>
                  </a:lnTo>
                  <a:lnTo>
                    <a:pt x="305" y="457"/>
                  </a:lnTo>
                  <a:lnTo>
                    <a:pt x="305" y="460"/>
                  </a:lnTo>
                  <a:lnTo>
                    <a:pt x="305" y="460"/>
                  </a:lnTo>
                  <a:lnTo>
                    <a:pt x="308" y="462"/>
                  </a:lnTo>
                  <a:lnTo>
                    <a:pt x="308" y="462"/>
                  </a:lnTo>
                  <a:lnTo>
                    <a:pt x="312" y="460"/>
                  </a:lnTo>
                  <a:lnTo>
                    <a:pt x="312" y="460"/>
                  </a:lnTo>
                  <a:lnTo>
                    <a:pt x="315" y="457"/>
                  </a:lnTo>
                  <a:lnTo>
                    <a:pt x="315" y="457"/>
                  </a:lnTo>
                  <a:lnTo>
                    <a:pt x="315" y="457"/>
                  </a:lnTo>
                  <a:lnTo>
                    <a:pt x="317" y="457"/>
                  </a:lnTo>
                  <a:lnTo>
                    <a:pt x="317" y="457"/>
                  </a:lnTo>
                  <a:lnTo>
                    <a:pt x="322" y="462"/>
                  </a:lnTo>
                  <a:lnTo>
                    <a:pt x="324" y="462"/>
                  </a:lnTo>
                  <a:lnTo>
                    <a:pt x="324" y="462"/>
                  </a:lnTo>
                  <a:lnTo>
                    <a:pt x="324" y="462"/>
                  </a:lnTo>
                  <a:lnTo>
                    <a:pt x="324" y="462"/>
                  </a:lnTo>
                  <a:lnTo>
                    <a:pt x="324" y="464"/>
                  </a:lnTo>
                  <a:lnTo>
                    <a:pt x="327" y="464"/>
                  </a:lnTo>
                  <a:lnTo>
                    <a:pt x="327" y="464"/>
                  </a:lnTo>
                  <a:lnTo>
                    <a:pt x="327" y="464"/>
                  </a:lnTo>
                  <a:lnTo>
                    <a:pt x="329" y="464"/>
                  </a:lnTo>
                  <a:lnTo>
                    <a:pt x="329" y="467"/>
                  </a:lnTo>
                  <a:lnTo>
                    <a:pt x="329" y="467"/>
                  </a:lnTo>
                  <a:lnTo>
                    <a:pt x="327" y="469"/>
                  </a:lnTo>
                  <a:lnTo>
                    <a:pt x="329" y="469"/>
                  </a:lnTo>
                  <a:lnTo>
                    <a:pt x="329" y="471"/>
                  </a:lnTo>
                  <a:lnTo>
                    <a:pt x="329" y="471"/>
                  </a:lnTo>
                  <a:lnTo>
                    <a:pt x="329" y="474"/>
                  </a:lnTo>
                  <a:lnTo>
                    <a:pt x="329" y="476"/>
                  </a:lnTo>
                  <a:lnTo>
                    <a:pt x="329" y="476"/>
                  </a:lnTo>
                  <a:lnTo>
                    <a:pt x="329" y="476"/>
                  </a:lnTo>
                  <a:lnTo>
                    <a:pt x="329" y="481"/>
                  </a:lnTo>
                  <a:lnTo>
                    <a:pt x="329" y="481"/>
                  </a:lnTo>
                  <a:lnTo>
                    <a:pt x="329" y="481"/>
                  </a:lnTo>
                  <a:lnTo>
                    <a:pt x="329" y="483"/>
                  </a:lnTo>
                  <a:lnTo>
                    <a:pt x="329" y="483"/>
                  </a:lnTo>
                  <a:lnTo>
                    <a:pt x="329" y="483"/>
                  </a:lnTo>
                  <a:lnTo>
                    <a:pt x="329" y="486"/>
                  </a:lnTo>
                  <a:lnTo>
                    <a:pt x="329" y="486"/>
                  </a:lnTo>
                  <a:lnTo>
                    <a:pt x="329" y="486"/>
                  </a:lnTo>
                  <a:lnTo>
                    <a:pt x="331" y="488"/>
                  </a:lnTo>
                  <a:lnTo>
                    <a:pt x="331" y="488"/>
                  </a:lnTo>
                  <a:lnTo>
                    <a:pt x="331" y="490"/>
                  </a:lnTo>
                  <a:lnTo>
                    <a:pt x="331" y="490"/>
                  </a:lnTo>
                  <a:lnTo>
                    <a:pt x="331" y="490"/>
                  </a:lnTo>
                  <a:lnTo>
                    <a:pt x="331" y="490"/>
                  </a:lnTo>
                  <a:lnTo>
                    <a:pt x="331" y="490"/>
                  </a:lnTo>
                  <a:lnTo>
                    <a:pt x="331" y="495"/>
                  </a:lnTo>
                  <a:lnTo>
                    <a:pt x="331" y="495"/>
                  </a:lnTo>
                  <a:lnTo>
                    <a:pt x="331" y="495"/>
                  </a:lnTo>
                  <a:lnTo>
                    <a:pt x="331" y="495"/>
                  </a:lnTo>
                  <a:lnTo>
                    <a:pt x="331" y="495"/>
                  </a:lnTo>
                  <a:lnTo>
                    <a:pt x="334" y="495"/>
                  </a:lnTo>
                  <a:lnTo>
                    <a:pt x="334" y="495"/>
                  </a:lnTo>
                  <a:lnTo>
                    <a:pt x="334" y="497"/>
                  </a:lnTo>
                  <a:lnTo>
                    <a:pt x="334" y="497"/>
                  </a:lnTo>
                  <a:lnTo>
                    <a:pt x="334" y="500"/>
                  </a:lnTo>
                  <a:lnTo>
                    <a:pt x="334" y="500"/>
                  </a:lnTo>
                  <a:lnTo>
                    <a:pt x="334" y="502"/>
                  </a:lnTo>
                  <a:lnTo>
                    <a:pt x="334" y="502"/>
                  </a:lnTo>
                  <a:lnTo>
                    <a:pt x="329" y="509"/>
                  </a:lnTo>
                  <a:lnTo>
                    <a:pt x="329" y="509"/>
                  </a:lnTo>
                  <a:lnTo>
                    <a:pt x="329" y="509"/>
                  </a:lnTo>
                  <a:lnTo>
                    <a:pt x="331" y="509"/>
                  </a:lnTo>
                  <a:lnTo>
                    <a:pt x="334" y="509"/>
                  </a:lnTo>
                  <a:lnTo>
                    <a:pt x="334" y="509"/>
                  </a:lnTo>
                  <a:lnTo>
                    <a:pt x="343" y="514"/>
                  </a:lnTo>
                  <a:lnTo>
                    <a:pt x="353" y="521"/>
                  </a:lnTo>
                  <a:lnTo>
                    <a:pt x="364" y="526"/>
                  </a:lnTo>
                  <a:lnTo>
                    <a:pt x="374" y="531"/>
                  </a:lnTo>
                  <a:lnTo>
                    <a:pt x="383" y="535"/>
                  </a:lnTo>
                  <a:lnTo>
                    <a:pt x="393" y="542"/>
                  </a:lnTo>
                  <a:lnTo>
                    <a:pt x="402" y="547"/>
                  </a:lnTo>
                  <a:lnTo>
                    <a:pt x="412" y="552"/>
                  </a:lnTo>
                  <a:lnTo>
                    <a:pt x="412" y="552"/>
                  </a:lnTo>
                  <a:lnTo>
                    <a:pt x="412" y="552"/>
                  </a:lnTo>
                  <a:lnTo>
                    <a:pt x="412" y="547"/>
                  </a:lnTo>
                  <a:lnTo>
                    <a:pt x="412" y="545"/>
                  </a:lnTo>
                  <a:lnTo>
                    <a:pt x="412" y="545"/>
                  </a:lnTo>
                  <a:lnTo>
                    <a:pt x="414" y="542"/>
                  </a:lnTo>
                  <a:lnTo>
                    <a:pt x="412" y="540"/>
                  </a:lnTo>
                  <a:lnTo>
                    <a:pt x="412" y="538"/>
                  </a:lnTo>
                  <a:lnTo>
                    <a:pt x="414" y="538"/>
                  </a:lnTo>
                  <a:lnTo>
                    <a:pt x="414" y="538"/>
                  </a:lnTo>
                  <a:lnTo>
                    <a:pt x="416" y="538"/>
                  </a:lnTo>
                  <a:lnTo>
                    <a:pt x="416" y="538"/>
                  </a:lnTo>
                  <a:lnTo>
                    <a:pt x="419" y="538"/>
                  </a:lnTo>
                  <a:lnTo>
                    <a:pt x="419" y="538"/>
                  </a:lnTo>
                  <a:lnTo>
                    <a:pt x="416" y="535"/>
                  </a:lnTo>
                  <a:lnTo>
                    <a:pt x="416" y="533"/>
                  </a:lnTo>
                  <a:lnTo>
                    <a:pt x="416" y="531"/>
                  </a:lnTo>
                  <a:lnTo>
                    <a:pt x="416" y="531"/>
                  </a:lnTo>
                  <a:lnTo>
                    <a:pt x="416" y="531"/>
                  </a:lnTo>
                  <a:lnTo>
                    <a:pt x="414" y="528"/>
                  </a:lnTo>
                  <a:lnTo>
                    <a:pt x="414" y="528"/>
                  </a:lnTo>
                  <a:lnTo>
                    <a:pt x="414" y="528"/>
                  </a:lnTo>
                  <a:lnTo>
                    <a:pt x="414" y="528"/>
                  </a:lnTo>
                  <a:lnTo>
                    <a:pt x="412" y="528"/>
                  </a:lnTo>
                  <a:lnTo>
                    <a:pt x="412" y="528"/>
                  </a:lnTo>
                  <a:lnTo>
                    <a:pt x="412" y="528"/>
                  </a:lnTo>
                  <a:lnTo>
                    <a:pt x="412" y="526"/>
                  </a:lnTo>
                  <a:lnTo>
                    <a:pt x="412" y="526"/>
                  </a:lnTo>
                  <a:lnTo>
                    <a:pt x="412" y="526"/>
                  </a:lnTo>
                  <a:lnTo>
                    <a:pt x="412" y="526"/>
                  </a:lnTo>
                  <a:lnTo>
                    <a:pt x="414" y="526"/>
                  </a:lnTo>
                  <a:lnTo>
                    <a:pt x="414" y="526"/>
                  </a:lnTo>
                  <a:lnTo>
                    <a:pt x="414" y="526"/>
                  </a:lnTo>
                  <a:lnTo>
                    <a:pt x="414" y="526"/>
                  </a:lnTo>
                  <a:lnTo>
                    <a:pt x="414" y="526"/>
                  </a:lnTo>
                  <a:lnTo>
                    <a:pt x="414" y="523"/>
                  </a:lnTo>
                  <a:lnTo>
                    <a:pt x="414" y="523"/>
                  </a:lnTo>
                  <a:lnTo>
                    <a:pt x="414" y="523"/>
                  </a:lnTo>
                  <a:lnTo>
                    <a:pt x="414" y="523"/>
                  </a:lnTo>
                  <a:lnTo>
                    <a:pt x="414" y="521"/>
                  </a:lnTo>
                  <a:lnTo>
                    <a:pt x="414" y="521"/>
                  </a:lnTo>
                  <a:lnTo>
                    <a:pt x="414" y="521"/>
                  </a:lnTo>
                  <a:lnTo>
                    <a:pt x="414" y="519"/>
                  </a:lnTo>
                  <a:lnTo>
                    <a:pt x="416" y="519"/>
                  </a:lnTo>
                  <a:lnTo>
                    <a:pt x="414" y="519"/>
                  </a:lnTo>
                  <a:lnTo>
                    <a:pt x="414" y="516"/>
                  </a:lnTo>
                  <a:lnTo>
                    <a:pt x="414" y="516"/>
                  </a:lnTo>
                  <a:lnTo>
                    <a:pt x="414" y="516"/>
                  </a:lnTo>
                  <a:lnTo>
                    <a:pt x="416" y="514"/>
                  </a:lnTo>
                  <a:lnTo>
                    <a:pt x="416" y="512"/>
                  </a:lnTo>
                  <a:lnTo>
                    <a:pt x="416" y="512"/>
                  </a:lnTo>
                  <a:lnTo>
                    <a:pt x="416" y="509"/>
                  </a:lnTo>
                  <a:lnTo>
                    <a:pt x="419" y="509"/>
                  </a:lnTo>
                  <a:lnTo>
                    <a:pt x="419" y="507"/>
                  </a:lnTo>
                  <a:lnTo>
                    <a:pt x="419" y="507"/>
                  </a:lnTo>
                  <a:lnTo>
                    <a:pt x="419" y="505"/>
                  </a:lnTo>
                  <a:lnTo>
                    <a:pt x="419" y="505"/>
                  </a:lnTo>
                  <a:lnTo>
                    <a:pt x="421" y="502"/>
                  </a:lnTo>
                  <a:lnTo>
                    <a:pt x="421" y="500"/>
                  </a:lnTo>
                  <a:lnTo>
                    <a:pt x="424" y="497"/>
                  </a:lnTo>
                  <a:lnTo>
                    <a:pt x="424" y="495"/>
                  </a:lnTo>
                  <a:lnTo>
                    <a:pt x="424" y="493"/>
                  </a:lnTo>
                  <a:lnTo>
                    <a:pt x="424" y="490"/>
                  </a:lnTo>
                  <a:lnTo>
                    <a:pt x="426" y="490"/>
                  </a:lnTo>
                  <a:lnTo>
                    <a:pt x="426" y="490"/>
                  </a:lnTo>
                  <a:lnTo>
                    <a:pt x="426" y="488"/>
                  </a:lnTo>
                  <a:lnTo>
                    <a:pt x="426" y="488"/>
                  </a:lnTo>
                  <a:lnTo>
                    <a:pt x="426" y="488"/>
                  </a:lnTo>
                  <a:lnTo>
                    <a:pt x="426" y="486"/>
                  </a:lnTo>
                  <a:lnTo>
                    <a:pt x="426" y="483"/>
                  </a:lnTo>
                  <a:lnTo>
                    <a:pt x="428" y="483"/>
                  </a:lnTo>
                  <a:lnTo>
                    <a:pt x="428" y="483"/>
                  </a:lnTo>
                  <a:lnTo>
                    <a:pt x="431" y="481"/>
                  </a:lnTo>
                  <a:lnTo>
                    <a:pt x="431" y="481"/>
                  </a:lnTo>
                  <a:lnTo>
                    <a:pt x="431" y="481"/>
                  </a:lnTo>
                  <a:lnTo>
                    <a:pt x="431" y="481"/>
                  </a:lnTo>
                  <a:lnTo>
                    <a:pt x="431" y="479"/>
                  </a:lnTo>
                  <a:lnTo>
                    <a:pt x="431" y="479"/>
                  </a:lnTo>
                  <a:lnTo>
                    <a:pt x="431" y="479"/>
                  </a:lnTo>
                  <a:lnTo>
                    <a:pt x="431" y="476"/>
                  </a:lnTo>
                  <a:lnTo>
                    <a:pt x="431" y="474"/>
                  </a:lnTo>
                  <a:lnTo>
                    <a:pt x="431" y="471"/>
                  </a:lnTo>
                  <a:lnTo>
                    <a:pt x="431" y="471"/>
                  </a:lnTo>
                  <a:lnTo>
                    <a:pt x="433" y="469"/>
                  </a:lnTo>
                  <a:lnTo>
                    <a:pt x="433" y="467"/>
                  </a:lnTo>
                  <a:lnTo>
                    <a:pt x="431" y="467"/>
                  </a:lnTo>
                  <a:lnTo>
                    <a:pt x="431" y="467"/>
                  </a:lnTo>
                  <a:lnTo>
                    <a:pt x="431" y="467"/>
                  </a:lnTo>
                  <a:lnTo>
                    <a:pt x="431" y="467"/>
                  </a:lnTo>
                  <a:lnTo>
                    <a:pt x="431" y="467"/>
                  </a:lnTo>
                  <a:lnTo>
                    <a:pt x="428" y="467"/>
                  </a:lnTo>
                  <a:lnTo>
                    <a:pt x="431" y="467"/>
                  </a:lnTo>
                  <a:lnTo>
                    <a:pt x="431" y="467"/>
                  </a:lnTo>
                  <a:lnTo>
                    <a:pt x="431" y="464"/>
                  </a:lnTo>
                  <a:lnTo>
                    <a:pt x="431" y="464"/>
                  </a:lnTo>
                  <a:lnTo>
                    <a:pt x="433" y="464"/>
                  </a:lnTo>
                  <a:lnTo>
                    <a:pt x="433" y="464"/>
                  </a:lnTo>
                  <a:lnTo>
                    <a:pt x="433" y="462"/>
                  </a:lnTo>
                  <a:lnTo>
                    <a:pt x="435" y="460"/>
                  </a:lnTo>
                  <a:lnTo>
                    <a:pt x="435" y="457"/>
                  </a:lnTo>
                  <a:lnTo>
                    <a:pt x="433" y="457"/>
                  </a:lnTo>
                  <a:lnTo>
                    <a:pt x="433" y="455"/>
                  </a:lnTo>
                  <a:lnTo>
                    <a:pt x="435" y="455"/>
                  </a:lnTo>
                  <a:lnTo>
                    <a:pt x="435" y="452"/>
                  </a:lnTo>
                  <a:lnTo>
                    <a:pt x="435" y="452"/>
                  </a:lnTo>
                  <a:lnTo>
                    <a:pt x="438" y="452"/>
                  </a:lnTo>
                  <a:lnTo>
                    <a:pt x="438" y="452"/>
                  </a:lnTo>
                  <a:lnTo>
                    <a:pt x="440" y="452"/>
                  </a:lnTo>
                  <a:lnTo>
                    <a:pt x="440" y="450"/>
                  </a:lnTo>
                  <a:lnTo>
                    <a:pt x="440" y="450"/>
                  </a:lnTo>
                  <a:lnTo>
                    <a:pt x="440" y="448"/>
                  </a:lnTo>
                  <a:lnTo>
                    <a:pt x="438" y="448"/>
                  </a:lnTo>
                  <a:lnTo>
                    <a:pt x="438" y="445"/>
                  </a:lnTo>
                  <a:lnTo>
                    <a:pt x="438" y="445"/>
                  </a:lnTo>
                  <a:lnTo>
                    <a:pt x="440" y="445"/>
                  </a:lnTo>
                  <a:lnTo>
                    <a:pt x="440" y="445"/>
                  </a:lnTo>
                  <a:lnTo>
                    <a:pt x="440" y="445"/>
                  </a:lnTo>
                  <a:lnTo>
                    <a:pt x="442" y="445"/>
                  </a:lnTo>
                  <a:lnTo>
                    <a:pt x="442" y="445"/>
                  </a:lnTo>
                  <a:lnTo>
                    <a:pt x="442" y="443"/>
                  </a:lnTo>
                  <a:lnTo>
                    <a:pt x="445" y="441"/>
                  </a:lnTo>
                  <a:lnTo>
                    <a:pt x="447" y="436"/>
                  </a:lnTo>
                  <a:lnTo>
                    <a:pt x="450" y="436"/>
                  </a:lnTo>
                  <a:lnTo>
                    <a:pt x="450" y="434"/>
                  </a:lnTo>
                  <a:lnTo>
                    <a:pt x="450" y="434"/>
                  </a:lnTo>
                  <a:lnTo>
                    <a:pt x="450" y="431"/>
                  </a:lnTo>
                  <a:lnTo>
                    <a:pt x="450" y="429"/>
                  </a:lnTo>
                  <a:lnTo>
                    <a:pt x="452" y="429"/>
                  </a:lnTo>
                  <a:lnTo>
                    <a:pt x="452" y="429"/>
                  </a:lnTo>
                  <a:lnTo>
                    <a:pt x="452" y="426"/>
                  </a:lnTo>
                  <a:lnTo>
                    <a:pt x="452" y="426"/>
                  </a:lnTo>
                  <a:lnTo>
                    <a:pt x="454" y="426"/>
                  </a:lnTo>
                  <a:lnTo>
                    <a:pt x="454" y="424"/>
                  </a:lnTo>
                  <a:lnTo>
                    <a:pt x="454" y="424"/>
                  </a:lnTo>
                  <a:lnTo>
                    <a:pt x="454" y="424"/>
                  </a:lnTo>
                  <a:lnTo>
                    <a:pt x="454" y="424"/>
                  </a:lnTo>
                  <a:lnTo>
                    <a:pt x="454" y="422"/>
                  </a:lnTo>
                  <a:lnTo>
                    <a:pt x="454" y="422"/>
                  </a:lnTo>
                  <a:lnTo>
                    <a:pt x="457" y="419"/>
                  </a:lnTo>
                  <a:lnTo>
                    <a:pt x="457" y="419"/>
                  </a:lnTo>
                  <a:lnTo>
                    <a:pt x="457" y="417"/>
                  </a:lnTo>
                  <a:lnTo>
                    <a:pt x="459" y="417"/>
                  </a:lnTo>
                  <a:lnTo>
                    <a:pt x="459" y="417"/>
                  </a:lnTo>
                  <a:lnTo>
                    <a:pt x="459" y="417"/>
                  </a:lnTo>
                  <a:lnTo>
                    <a:pt x="459" y="415"/>
                  </a:lnTo>
                  <a:lnTo>
                    <a:pt x="459" y="415"/>
                  </a:lnTo>
                  <a:lnTo>
                    <a:pt x="461" y="415"/>
                  </a:lnTo>
                  <a:lnTo>
                    <a:pt x="461" y="412"/>
                  </a:lnTo>
                  <a:lnTo>
                    <a:pt x="461" y="412"/>
                  </a:lnTo>
                  <a:lnTo>
                    <a:pt x="464" y="410"/>
                  </a:lnTo>
                  <a:lnTo>
                    <a:pt x="466" y="410"/>
                  </a:lnTo>
                  <a:lnTo>
                    <a:pt x="469" y="410"/>
                  </a:lnTo>
                  <a:lnTo>
                    <a:pt x="469" y="407"/>
                  </a:lnTo>
                  <a:lnTo>
                    <a:pt x="469" y="407"/>
                  </a:lnTo>
                  <a:lnTo>
                    <a:pt x="469" y="407"/>
                  </a:lnTo>
                  <a:lnTo>
                    <a:pt x="466" y="405"/>
                  </a:lnTo>
                  <a:lnTo>
                    <a:pt x="469" y="405"/>
                  </a:lnTo>
                  <a:lnTo>
                    <a:pt x="469" y="403"/>
                  </a:lnTo>
                  <a:lnTo>
                    <a:pt x="471" y="403"/>
                  </a:lnTo>
                  <a:lnTo>
                    <a:pt x="471" y="403"/>
                  </a:lnTo>
                  <a:lnTo>
                    <a:pt x="471" y="403"/>
                  </a:lnTo>
                  <a:lnTo>
                    <a:pt x="473" y="403"/>
                  </a:lnTo>
                  <a:lnTo>
                    <a:pt x="473" y="403"/>
                  </a:lnTo>
                  <a:lnTo>
                    <a:pt x="473" y="405"/>
                  </a:lnTo>
                  <a:lnTo>
                    <a:pt x="471" y="405"/>
                  </a:lnTo>
                  <a:lnTo>
                    <a:pt x="471" y="407"/>
                  </a:lnTo>
                  <a:lnTo>
                    <a:pt x="471" y="407"/>
                  </a:lnTo>
                  <a:lnTo>
                    <a:pt x="473" y="407"/>
                  </a:lnTo>
                  <a:lnTo>
                    <a:pt x="473" y="407"/>
                  </a:lnTo>
                  <a:lnTo>
                    <a:pt x="473" y="407"/>
                  </a:lnTo>
                  <a:lnTo>
                    <a:pt x="476" y="407"/>
                  </a:lnTo>
                  <a:lnTo>
                    <a:pt x="476" y="405"/>
                  </a:lnTo>
                  <a:lnTo>
                    <a:pt x="476" y="403"/>
                  </a:lnTo>
                  <a:lnTo>
                    <a:pt x="476" y="403"/>
                  </a:lnTo>
                  <a:lnTo>
                    <a:pt x="476" y="403"/>
                  </a:lnTo>
                  <a:lnTo>
                    <a:pt x="473" y="403"/>
                  </a:lnTo>
                  <a:lnTo>
                    <a:pt x="473" y="400"/>
                  </a:lnTo>
                  <a:lnTo>
                    <a:pt x="473" y="400"/>
                  </a:lnTo>
                  <a:lnTo>
                    <a:pt x="473" y="398"/>
                  </a:lnTo>
                  <a:lnTo>
                    <a:pt x="473" y="398"/>
                  </a:lnTo>
                  <a:lnTo>
                    <a:pt x="473" y="398"/>
                  </a:lnTo>
                  <a:lnTo>
                    <a:pt x="471" y="398"/>
                  </a:lnTo>
                  <a:lnTo>
                    <a:pt x="471" y="398"/>
                  </a:lnTo>
                  <a:lnTo>
                    <a:pt x="473" y="398"/>
                  </a:lnTo>
                  <a:lnTo>
                    <a:pt x="473" y="396"/>
                  </a:lnTo>
                  <a:lnTo>
                    <a:pt x="473" y="396"/>
                  </a:lnTo>
                  <a:lnTo>
                    <a:pt x="473" y="396"/>
                  </a:lnTo>
                  <a:lnTo>
                    <a:pt x="471" y="396"/>
                  </a:lnTo>
                  <a:lnTo>
                    <a:pt x="471" y="396"/>
                  </a:lnTo>
                  <a:lnTo>
                    <a:pt x="471" y="393"/>
                  </a:lnTo>
                  <a:lnTo>
                    <a:pt x="471" y="393"/>
                  </a:lnTo>
                  <a:lnTo>
                    <a:pt x="473" y="393"/>
                  </a:lnTo>
                  <a:lnTo>
                    <a:pt x="473" y="391"/>
                  </a:lnTo>
                  <a:lnTo>
                    <a:pt x="476" y="389"/>
                  </a:lnTo>
                  <a:lnTo>
                    <a:pt x="476" y="389"/>
                  </a:lnTo>
                  <a:lnTo>
                    <a:pt x="478" y="386"/>
                  </a:lnTo>
                  <a:lnTo>
                    <a:pt x="480" y="379"/>
                  </a:lnTo>
                  <a:lnTo>
                    <a:pt x="480" y="379"/>
                  </a:lnTo>
                  <a:lnTo>
                    <a:pt x="483" y="379"/>
                  </a:lnTo>
                  <a:lnTo>
                    <a:pt x="480" y="379"/>
                  </a:lnTo>
                  <a:lnTo>
                    <a:pt x="480" y="377"/>
                  </a:lnTo>
                  <a:lnTo>
                    <a:pt x="480" y="377"/>
                  </a:lnTo>
                  <a:lnTo>
                    <a:pt x="478" y="377"/>
                  </a:lnTo>
                  <a:lnTo>
                    <a:pt x="478" y="377"/>
                  </a:lnTo>
                  <a:lnTo>
                    <a:pt x="478" y="377"/>
                  </a:lnTo>
                  <a:lnTo>
                    <a:pt x="478" y="374"/>
                  </a:lnTo>
                  <a:lnTo>
                    <a:pt x="478" y="374"/>
                  </a:lnTo>
                  <a:lnTo>
                    <a:pt x="478" y="372"/>
                  </a:lnTo>
                  <a:lnTo>
                    <a:pt x="478" y="372"/>
                  </a:lnTo>
                  <a:lnTo>
                    <a:pt x="480" y="372"/>
                  </a:lnTo>
                  <a:lnTo>
                    <a:pt x="480" y="372"/>
                  </a:lnTo>
                  <a:lnTo>
                    <a:pt x="480" y="374"/>
                  </a:lnTo>
                  <a:lnTo>
                    <a:pt x="480" y="374"/>
                  </a:lnTo>
                  <a:lnTo>
                    <a:pt x="480" y="374"/>
                  </a:lnTo>
                  <a:lnTo>
                    <a:pt x="480" y="374"/>
                  </a:lnTo>
                  <a:lnTo>
                    <a:pt x="483" y="372"/>
                  </a:lnTo>
                  <a:lnTo>
                    <a:pt x="483" y="372"/>
                  </a:lnTo>
                  <a:lnTo>
                    <a:pt x="483" y="370"/>
                  </a:lnTo>
                  <a:lnTo>
                    <a:pt x="483" y="367"/>
                  </a:lnTo>
                  <a:lnTo>
                    <a:pt x="485" y="365"/>
                  </a:lnTo>
                  <a:lnTo>
                    <a:pt x="485" y="362"/>
                  </a:lnTo>
                  <a:lnTo>
                    <a:pt x="485" y="360"/>
                  </a:lnTo>
                  <a:lnTo>
                    <a:pt x="487" y="358"/>
                  </a:lnTo>
                  <a:lnTo>
                    <a:pt x="490" y="355"/>
                  </a:lnTo>
                  <a:lnTo>
                    <a:pt x="490" y="355"/>
                  </a:lnTo>
                  <a:lnTo>
                    <a:pt x="492" y="353"/>
                  </a:lnTo>
                  <a:lnTo>
                    <a:pt x="495" y="353"/>
                  </a:lnTo>
                  <a:lnTo>
                    <a:pt x="495" y="351"/>
                  </a:lnTo>
                  <a:lnTo>
                    <a:pt x="497" y="351"/>
                  </a:lnTo>
                  <a:lnTo>
                    <a:pt x="499" y="348"/>
                  </a:lnTo>
                  <a:lnTo>
                    <a:pt x="499" y="348"/>
                  </a:lnTo>
                  <a:lnTo>
                    <a:pt x="499" y="348"/>
                  </a:lnTo>
                  <a:lnTo>
                    <a:pt x="499" y="348"/>
                  </a:lnTo>
                  <a:lnTo>
                    <a:pt x="497" y="348"/>
                  </a:lnTo>
                  <a:lnTo>
                    <a:pt x="497" y="348"/>
                  </a:lnTo>
                  <a:lnTo>
                    <a:pt x="497" y="348"/>
                  </a:lnTo>
                  <a:lnTo>
                    <a:pt x="497" y="346"/>
                  </a:lnTo>
                  <a:lnTo>
                    <a:pt x="499" y="346"/>
                  </a:lnTo>
                  <a:lnTo>
                    <a:pt x="499" y="346"/>
                  </a:lnTo>
                  <a:lnTo>
                    <a:pt x="499" y="346"/>
                  </a:lnTo>
                  <a:lnTo>
                    <a:pt x="499" y="346"/>
                  </a:lnTo>
                  <a:lnTo>
                    <a:pt x="499" y="346"/>
                  </a:lnTo>
                  <a:lnTo>
                    <a:pt x="502" y="346"/>
                  </a:lnTo>
                  <a:lnTo>
                    <a:pt x="502" y="346"/>
                  </a:lnTo>
                  <a:lnTo>
                    <a:pt x="502" y="344"/>
                  </a:lnTo>
                  <a:lnTo>
                    <a:pt x="502" y="344"/>
                  </a:lnTo>
                  <a:lnTo>
                    <a:pt x="499" y="344"/>
                  </a:lnTo>
                  <a:lnTo>
                    <a:pt x="497" y="344"/>
                  </a:lnTo>
                  <a:lnTo>
                    <a:pt x="497" y="344"/>
                  </a:lnTo>
                  <a:lnTo>
                    <a:pt x="497" y="344"/>
                  </a:lnTo>
                  <a:lnTo>
                    <a:pt x="497" y="344"/>
                  </a:lnTo>
                  <a:lnTo>
                    <a:pt x="495" y="344"/>
                  </a:lnTo>
                  <a:lnTo>
                    <a:pt x="497" y="344"/>
                  </a:lnTo>
                  <a:lnTo>
                    <a:pt x="497" y="344"/>
                  </a:lnTo>
                  <a:lnTo>
                    <a:pt x="497" y="344"/>
                  </a:lnTo>
                  <a:lnTo>
                    <a:pt x="499" y="344"/>
                  </a:lnTo>
                  <a:lnTo>
                    <a:pt x="499" y="341"/>
                  </a:lnTo>
                  <a:lnTo>
                    <a:pt x="499" y="341"/>
                  </a:lnTo>
                  <a:lnTo>
                    <a:pt x="499" y="341"/>
                  </a:lnTo>
                  <a:lnTo>
                    <a:pt x="502" y="341"/>
                  </a:lnTo>
                  <a:lnTo>
                    <a:pt x="502" y="341"/>
                  </a:lnTo>
                  <a:lnTo>
                    <a:pt x="504" y="344"/>
                  </a:lnTo>
                  <a:lnTo>
                    <a:pt x="504" y="344"/>
                  </a:lnTo>
                  <a:lnTo>
                    <a:pt x="504" y="341"/>
                  </a:lnTo>
                  <a:lnTo>
                    <a:pt x="504" y="341"/>
                  </a:lnTo>
                  <a:lnTo>
                    <a:pt x="504" y="339"/>
                  </a:lnTo>
                  <a:lnTo>
                    <a:pt x="504" y="339"/>
                  </a:lnTo>
                  <a:lnTo>
                    <a:pt x="506" y="336"/>
                  </a:lnTo>
                  <a:lnTo>
                    <a:pt x="506" y="334"/>
                  </a:lnTo>
                  <a:lnTo>
                    <a:pt x="506" y="334"/>
                  </a:lnTo>
                  <a:lnTo>
                    <a:pt x="506" y="334"/>
                  </a:lnTo>
                  <a:lnTo>
                    <a:pt x="506" y="334"/>
                  </a:lnTo>
                  <a:lnTo>
                    <a:pt x="504" y="336"/>
                  </a:lnTo>
                  <a:lnTo>
                    <a:pt x="504" y="334"/>
                  </a:lnTo>
                  <a:lnTo>
                    <a:pt x="504" y="334"/>
                  </a:lnTo>
                  <a:lnTo>
                    <a:pt x="504" y="334"/>
                  </a:lnTo>
                  <a:lnTo>
                    <a:pt x="504" y="334"/>
                  </a:lnTo>
                  <a:lnTo>
                    <a:pt x="506" y="332"/>
                  </a:lnTo>
                  <a:lnTo>
                    <a:pt x="506" y="332"/>
                  </a:lnTo>
                  <a:lnTo>
                    <a:pt x="506" y="332"/>
                  </a:lnTo>
                  <a:lnTo>
                    <a:pt x="506" y="332"/>
                  </a:lnTo>
                  <a:lnTo>
                    <a:pt x="509" y="329"/>
                  </a:lnTo>
                  <a:lnTo>
                    <a:pt x="509" y="329"/>
                  </a:lnTo>
                  <a:lnTo>
                    <a:pt x="509" y="327"/>
                  </a:lnTo>
                  <a:lnTo>
                    <a:pt x="509" y="327"/>
                  </a:lnTo>
                  <a:lnTo>
                    <a:pt x="509" y="327"/>
                  </a:lnTo>
                  <a:lnTo>
                    <a:pt x="509" y="327"/>
                  </a:lnTo>
                  <a:lnTo>
                    <a:pt x="509" y="325"/>
                  </a:lnTo>
                  <a:lnTo>
                    <a:pt x="509" y="322"/>
                  </a:lnTo>
                  <a:lnTo>
                    <a:pt x="511" y="320"/>
                  </a:lnTo>
                  <a:lnTo>
                    <a:pt x="511" y="318"/>
                  </a:lnTo>
                  <a:lnTo>
                    <a:pt x="509" y="320"/>
                  </a:lnTo>
                  <a:lnTo>
                    <a:pt x="509" y="322"/>
                  </a:lnTo>
                  <a:lnTo>
                    <a:pt x="509" y="322"/>
                  </a:lnTo>
                  <a:lnTo>
                    <a:pt x="509" y="322"/>
                  </a:lnTo>
                  <a:lnTo>
                    <a:pt x="509" y="320"/>
                  </a:lnTo>
                  <a:lnTo>
                    <a:pt x="509" y="318"/>
                  </a:lnTo>
                  <a:lnTo>
                    <a:pt x="509" y="318"/>
                  </a:lnTo>
                  <a:lnTo>
                    <a:pt x="509" y="318"/>
                  </a:lnTo>
                  <a:lnTo>
                    <a:pt x="506" y="320"/>
                  </a:lnTo>
                  <a:lnTo>
                    <a:pt x="504" y="320"/>
                  </a:lnTo>
                  <a:lnTo>
                    <a:pt x="504" y="320"/>
                  </a:lnTo>
                  <a:lnTo>
                    <a:pt x="506" y="320"/>
                  </a:lnTo>
                  <a:lnTo>
                    <a:pt x="506" y="320"/>
                  </a:lnTo>
                  <a:lnTo>
                    <a:pt x="506" y="318"/>
                  </a:lnTo>
                  <a:lnTo>
                    <a:pt x="506" y="318"/>
                  </a:lnTo>
                  <a:lnTo>
                    <a:pt x="506" y="318"/>
                  </a:lnTo>
                  <a:lnTo>
                    <a:pt x="506" y="318"/>
                  </a:lnTo>
                  <a:lnTo>
                    <a:pt x="506" y="315"/>
                  </a:lnTo>
                  <a:lnTo>
                    <a:pt x="506" y="315"/>
                  </a:lnTo>
                  <a:lnTo>
                    <a:pt x="506" y="315"/>
                  </a:lnTo>
                  <a:lnTo>
                    <a:pt x="506" y="318"/>
                  </a:lnTo>
                  <a:lnTo>
                    <a:pt x="509" y="318"/>
                  </a:lnTo>
                  <a:lnTo>
                    <a:pt x="509" y="315"/>
                  </a:lnTo>
                  <a:lnTo>
                    <a:pt x="511" y="315"/>
                  </a:lnTo>
                  <a:lnTo>
                    <a:pt x="511" y="315"/>
                  </a:lnTo>
                  <a:lnTo>
                    <a:pt x="511" y="315"/>
                  </a:lnTo>
                  <a:lnTo>
                    <a:pt x="513" y="315"/>
                  </a:lnTo>
                  <a:lnTo>
                    <a:pt x="513" y="315"/>
                  </a:lnTo>
                  <a:lnTo>
                    <a:pt x="513" y="315"/>
                  </a:lnTo>
                  <a:lnTo>
                    <a:pt x="513" y="315"/>
                  </a:lnTo>
                  <a:lnTo>
                    <a:pt x="516" y="315"/>
                  </a:lnTo>
                  <a:lnTo>
                    <a:pt x="516" y="315"/>
                  </a:lnTo>
                  <a:lnTo>
                    <a:pt x="516" y="315"/>
                  </a:lnTo>
                  <a:lnTo>
                    <a:pt x="516" y="315"/>
                  </a:lnTo>
                  <a:lnTo>
                    <a:pt x="516" y="313"/>
                  </a:lnTo>
                  <a:lnTo>
                    <a:pt x="516" y="313"/>
                  </a:lnTo>
                  <a:lnTo>
                    <a:pt x="516" y="313"/>
                  </a:lnTo>
                  <a:lnTo>
                    <a:pt x="516" y="313"/>
                  </a:lnTo>
                  <a:lnTo>
                    <a:pt x="516" y="313"/>
                  </a:lnTo>
                  <a:lnTo>
                    <a:pt x="516" y="310"/>
                  </a:lnTo>
                  <a:lnTo>
                    <a:pt x="518" y="310"/>
                  </a:lnTo>
                  <a:lnTo>
                    <a:pt x="518" y="310"/>
                  </a:lnTo>
                  <a:lnTo>
                    <a:pt x="518" y="310"/>
                  </a:lnTo>
                  <a:lnTo>
                    <a:pt x="518" y="308"/>
                  </a:lnTo>
                  <a:lnTo>
                    <a:pt x="521" y="308"/>
                  </a:lnTo>
                  <a:lnTo>
                    <a:pt x="521" y="306"/>
                  </a:lnTo>
                  <a:lnTo>
                    <a:pt x="521" y="306"/>
                  </a:lnTo>
                  <a:lnTo>
                    <a:pt x="521" y="303"/>
                  </a:lnTo>
                  <a:lnTo>
                    <a:pt x="521" y="303"/>
                  </a:lnTo>
                  <a:lnTo>
                    <a:pt x="521" y="303"/>
                  </a:lnTo>
                  <a:lnTo>
                    <a:pt x="518" y="306"/>
                  </a:lnTo>
                  <a:lnTo>
                    <a:pt x="518" y="306"/>
                  </a:lnTo>
                  <a:lnTo>
                    <a:pt x="518" y="306"/>
                  </a:lnTo>
                  <a:lnTo>
                    <a:pt x="518" y="303"/>
                  </a:lnTo>
                  <a:lnTo>
                    <a:pt x="518" y="303"/>
                  </a:lnTo>
                  <a:lnTo>
                    <a:pt x="518" y="303"/>
                  </a:lnTo>
                  <a:lnTo>
                    <a:pt x="518" y="303"/>
                  </a:lnTo>
                  <a:lnTo>
                    <a:pt x="518" y="301"/>
                  </a:lnTo>
                  <a:lnTo>
                    <a:pt x="518" y="301"/>
                  </a:lnTo>
                  <a:lnTo>
                    <a:pt x="521" y="301"/>
                  </a:lnTo>
                  <a:lnTo>
                    <a:pt x="523" y="299"/>
                  </a:lnTo>
                  <a:lnTo>
                    <a:pt x="523" y="301"/>
                  </a:lnTo>
                  <a:lnTo>
                    <a:pt x="523" y="301"/>
                  </a:lnTo>
                  <a:lnTo>
                    <a:pt x="521" y="303"/>
                  </a:lnTo>
                  <a:lnTo>
                    <a:pt x="521" y="303"/>
                  </a:lnTo>
                  <a:lnTo>
                    <a:pt x="523" y="303"/>
                  </a:lnTo>
                  <a:lnTo>
                    <a:pt x="525" y="301"/>
                  </a:lnTo>
                  <a:lnTo>
                    <a:pt x="525" y="301"/>
                  </a:lnTo>
                  <a:lnTo>
                    <a:pt x="525" y="299"/>
                  </a:lnTo>
                  <a:lnTo>
                    <a:pt x="525" y="299"/>
                  </a:lnTo>
                  <a:lnTo>
                    <a:pt x="525" y="296"/>
                  </a:lnTo>
                  <a:lnTo>
                    <a:pt x="528" y="296"/>
                  </a:lnTo>
                  <a:lnTo>
                    <a:pt x="528" y="296"/>
                  </a:lnTo>
                  <a:lnTo>
                    <a:pt x="528" y="294"/>
                  </a:lnTo>
                  <a:lnTo>
                    <a:pt x="528" y="294"/>
                  </a:lnTo>
                  <a:lnTo>
                    <a:pt x="530" y="291"/>
                  </a:lnTo>
                  <a:lnTo>
                    <a:pt x="530" y="289"/>
                  </a:lnTo>
                  <a:lnTo>
                    <a:pt x="530" y="289"/>
                  </a:lnTo>
                  <a:lnTo>
                    <a:pt x="530" y="289"/>
                  </a:lnTo>
                  <a:lnTo>
                    <a:pt x="530" y="287"/>
                  </a:lnTo>
                  <a:lnTo>
                    <a:pt x="532" y="287"/>
                  </a:lnTo>
                  <a:lnTo>
                    <a:pt x="532" y="284"/>
                  </a:lnTo>
                  <a:lnTo>
                    <a:pt x="535" y="284"/>
                  </a:lnTo>
                  <a:lnTo>
                    <a:pt x="535" y="284"/>
                  </a:lnTo>
                  <a:lnTo>
                    <a:pt x="535" y="284"/>
                  </a:lnTo>
                  <a:lnTo>
                    <a:pt x="535" y="282"/>
                  </a:lnTo>
                  <a:lnTo>
                    <a:pt x="535" y="282"/>
                  </a:lnTo>
                  <a:lnTo>
                    <a:pt x="537" y="280"/>
                  </a:lnTo>
                  <a:lnTo>
                    <a:pt x="537" y="280"/>
                  </a:lnTo>
                  <a:lnTo>
                    <a:pt x="540" y="280"/>
                  </a:lnTo>
                  <a:lnTo>
                    <a:pt x="540" y="277"/>
                  </a:lnTo>
                  <a:lnTo>
                    <a:pt x="542" y="275"/>
                  </a:lnTo>
                  <a:lnTo>
                    <a:pt x="542" y="275"/>
                  </a:lnTo>
                  <a:lnTo>
                    <a:pt x="542" y="275"/>
                  </a:lnTo>
                  <a:lnTo>
                    <a:pt x="547" y="273"/>
                  </a:lnTo>
                  <a:lnTo>
                    <a:pt x="549" y="273"/>
                  </a:lnTo>
                  <a:lnTo>
                    <a:pt x="551" y="270"/>
                  </a:lnTo>
                  <a:lnTo>
                    <a:pt x="554" y="273"/>
                  </a:lnTo>
                  <a:lnTo>
                    <a:pt x="556" y="273"/>
                  </a:lnTo>
                  <a:lnTo>
                    <a:pt x="556" y="270"/>
                  </a:lnTo>
                  <a:lnTo>
                    <a:pt x="556" y="270"/>
                  </a:lnTo>
                  <a:lnTo>
                    <a:pt x="556" y="270"/>
                  </a:lnTo>
                  <a:lnTo>
                    <a:pt x="556" y="270"/>
                  </a:lnTo>
                  <a:lnTo>
                    <a:pt x="558" y="270"/>
                  </a:lnTo>
                  <a:lnTo>
                    <a:pt x="558" y="270"/>
                  </a:lnTo>
                  <a:lnTo>
                    <a:pt x="558" y="270"/>
                  </a:lnTo>
                  <a:lnTo>
                    <a:pt x="558" y="268"/>
                  </a:lnTo>
                  <a:lnTo>
                    <a:pt x="558" y="268"/>
                  </a:lnTo>
                  <a:lnTo>
                    <a:pt x="561" y="268"/>
                  </a:lnTo>
                  <a:lnTo>
                    <a:pt x="558" y="268"/>
                  </a:lnTo>
                  <a:lnTo>
                    <a:pt x="558" y="268"/>
                  </a:lnTo>
                  <a:lnTo>
                    <a:pt x="558" y="268"/>
                  </a:lnTo>
                  <a:lnTo>
                    <a:pt x="554" y="268"/>
                  </a:lnTo>
                  <a:lnTo>
                    <a:pt x="554" y="268"/>
                  </a:lnTo>
                  <a:lnTo>
                    <a:pt x="554" y="265"/>
                  </a:lnTo>
                  <a:lnTo>
                    <a:pt x="556" y="265"/>
                  </a:lnTo>
                  <a:lnTo>
                    <a:pt x="556" y="265"/>
                  </a:lnTo>
                  <a:lnTo>
                    <a:pt x="556" y="265"/>
                  </a:lnTo>
                  <a:lnTo>
                    <a:pt x="556" y="263"/>
                  </a:lnTo>
                  <a:lnTo>
                    <a:pt x="558" y="265"/>
                  </a:lnTo>
                  <a:lnTo>
                    <a:pt x="558" y="265"/>
                  </a:lnTo>
                  <a:lnTo>
                    <a:pt x="558" y="265"/>
                  </a:lnTo>
                  <a:lnTo>
                    <a:pt x="558" y="265"/>
                  </a:lnTo>
                  <a:lnTo>
                    <a:pt x="561" y="265"/>
                  </a:lnTo>
                  <a:lnTo>
                    <a:pt x="561" y="265"/>
                  </a:lnTo>
                  <a:lnTo>
                    <a:pt x="561" y="265"/>
                  </a:lnTo>
                  <a:lnTo>
                    <a:pt x="561" y="265"/>
                  </a:lnTo>
                  <a:lnTo>
                    <a:pt x="561" y="265"/>
                  </a:lnTo>
                  <a:lnTo>
                    <a:pt x="561" y="265"/>
                  </a:lnTo>
                  <a:lnTo>
                    <a:pt x="561" y="265"/>
                  </a:lnTo>
                  <a:lnTo>
                    <a:pt x="561" y="263"/>
                  </a:lnTo>
                  <a:lnTo>
                    <a:pt x="561" y="263"/>
                  </a:lnTo>
                  <a:lnTo>
                    <a:pt x="563" y="261"/>
                  </a:lnTo>
                  <a:lnTo>
                    <a:pt x="563" y="261"/>
                  </a:lnTo>
                  <a:lnTo>
                    <a:pt x="566" y="261"/>
                  </a:lnTo>
                  <a:lnTo>
                    <a:pt x="566" y="258"/>
                  </a:lnTo>
                  <a:lnTo>
                    <a:pt x="568" y="256"/>
                  </a:lnTo>
                  <a:lnTo>
                    <a:pt x="573" y="254"/>
                  </a:lnTo>
                  <a:lnTo>
                    <a:pt x="580" y="251"/>
                  </a:lnTo>
                  <a:lnTo>
                    <a:pt x="577" y="251"/>
                  </a:lnTo>
                  <a:lnTo>
                    <a:pt x="577" y="249"/>
                  </a:lnTo>
                  <a:lnTo>
                    <a:pt x="577" y="249"/>
                  </a:lnTo>
                  <a:lnTo>
                    <a:pt x="580" y="246"/>
                  </a:lnTo>
                  <a:lnTo>
                    <a:pt x="580" y="246"/>
                  </a:lnTo>
                  <a:lnTo>
                    <a:pt x="580" y="244"/>
                  </a:lnTo>
                  <a:lnTo>
                    <a:pt x="580" y="244"/>
                  </a:lnTo>
                  <a:lnTo>
                    <a:pt x="580" y="244"/>
                  </a:lnTo>
                  <a:lnTo>
                    <a:pt x="580" y="244"/>
                  </a:lnTo>
                  <a:lnTo>
                    <a:pt x="580" y="244"/>
                  </a:lnTo>
                  <a:lnTo>
                    <a:pt x="580" y="244"/>
                  </a:lnTo>
                  <a:lnTo>
                    <a:pt x="580" y="244"/>
                  </a:lnTo>
                  <a:lnTo>
                    <a:pt x="580" y="242"/>
                  </a:lnTo>
                  <a:lnTo>
                    <a:pt x="580" y="242"/>
                  </a:lnTo>
                  <a:lnTo>
                    <a:pt x="580" y="242"/>
                  </a:lnTo>
                  <a:lnTo>
                    <a:pt x="580" y="239"/>
                  </a:lnTo>
                  <a:lnTo>
                    <a:pt x="580" y="239"/>
                  </a:lnTo>
                  <a:lnTo>
                    <a:pt x="582" y="239"/>
                  </a:lnTo>
                  <a:lnTo>
                    <a:pt x="582" y="237"/>
                  </a:lnTo>
                  <a:lnTo>
                    <a:pt x="582" y="237"/>
                  </a:lnTo>
                  <a:lnTo>
                    <a:pt x="580" y="237"/>
                  </a:lnTo>
                  <a:lnTo>
                    <a:pt x="580" y="237"/>
                  </a:lnTo>
                  <a:lnTo>
                    <a:pt x="580" y="235"/>
                  </a:lnTo>
                  <a:lnTo>
                    <a:pt x="580" y="235"/>
                  </a:lnTo>
                  <a:lnTo>
                    <a:pt x="580" y="232"/>
                  </a:lnTo>
                  <a:lnTo>
                    <a:pt x="580" y="232"/>
                  </a:lnTo>
                  <a:lnTo>
                    <a:pt x="580" y="230"/>
                  </a:lnTo>
                  <a:lnTo>
                    <a:pt x="582" y="230"/>
                  </a:lnTo>
                  <a:lnTo>
                    <a:pt x="582" y="228"/>
                  </a:lnTo>
                  <a:lnTo>
                    <a:pt x="587" y="223"/>
                  </a:lnTo>
                  <a:lnTo>
                    <a:pt x="589" y="220"/>
                  </a:lnTo>
                  <a:lnTo>
                    <a:pt x="592" y="218"/>
                  </a:lnTo>
                  <a:lnTo>
                    <a:pt x="592" y="218"/>
                  </a:lnTo>
                  <a:lnTo>
                    <a:pt x="594" y="216"/>
                  </a:lnTo>
                  <a:lnTo>
                    <a:pt x="594" y="216"/>
                  </a:lnTo>
                  <a:lnTo>
                    <a:pt x="594" y="213"/>
                  </a:lnTo>
                  <a:lnTo>
                    <a:pt x="596" y="211"/>
                  </a:lnTo>
                  <a:lnTo>
                    <a:pt x="596" y="209"/>
                  </a:lnTo>
                  <a:lnTo>
                    <a:pt x="596" y="209"/>
                  </a:lnTo>
                  <a:lnTo>
                    <a:pt x="596" y="209"/>
                  </a:lnTo>
                  <a:lnTo>
                    <a:pt x="599" y="206"/>
                  </a:lnTo>
                  <a:lnTo>
                    <a:pt x="599" y="206"/>
                  </a:lnTo>
                  <a:lnTo>
                    <a:pt x="601" y="204"/>
                  </a:lnTo>
                  <a:lnTo>
                    <a:pt x="599" y="204"/>
                  </a:lnTo>
                  <a:lnTo>
                    <a:pt x="601" y="201"/>
                  </a:lnTo>
                  <a:lnTo>
                    <a:pt x="601" y="199"/>
                  </a:lnTo>
                  <a:lnTo>
                    <a:pt x="601" y="197"/>
                  </a:lnTo>
                  <a:lnTo>
                    <a:pt x="603" y="197"/>
                  </a:lnTo>
                  <a:lnTo>
                    <a:pt x="606" y="194"/>
                  </a:lnTo>
                  <a:lnTo>
                    <a:pt x="606" y="194"/>
                  </a:lnTo>
                  <a:lnTo>
                    <a:pt x="606" y="194"/>
                  </a:lnTo>
                  <a:lnTo>
                    <a:pt x="606" y="192"/>
                  </a:lnTo>
                  <a:lnTo>
                    <a:pt x="606" y="192"/>
                  </a:lnTo>
                  <a:lnTo>
                    <a:pt x="606" y="190"/>
                  </a:lnTo>
                  <a:lnTo>
                    <a:pt x="606" y="187"/>
                  </a:lnTo>
                  <a:lnTo>
                    <a:pt x="608" y="185"/>
                  </a:lnTo>
                  <a:lnTo>
                    <a:pt x="608" y="183"/>
                  </a:lnTo>
                  <a:lnTo>
                    <a:pt x="608" y="180"/>
                  </a:lnTo>
                  <a:lnTo>
                    <a:pt x="611" y="178"/>
                  </a:lnTo>
                  <a:lnTo>
                    <a:pt x="611" y="175"/>
                  </a:lnTo>
                  <a:lnTo>
                    <a:pt x="613" y="173"/>
                  </a:lnTo>
                  <a:lnTo>
                    <a:pt x="613" y="173"/>
                  </a:lnTo>
                  <a:lnTo>
                    <a:pt x="615" y="171"/>
                  </a:lnTo>
                  <a:lnTo>
                    <a:pt x="615" y="171"/>
                  </a:lnTo>
                  <a:lnTo>
                    <a:pt x="615" y="171"/>
                  </a:lnTo>
                  <a:lnTo>
                    <a:pt x="615" y="171"/>
                  </a:lnTo>
                  <a:lnTo>
                    <a:pt x="613" y="168"/>
                  </a:lnTo>
                  <a:lnTo>
                    <a:pt x="615" y="166"/>
                  </a:lnTo>
                  <a:lnTo>
                    <a:pt x="615" y="164"/>
                  </a:lnTo>
                  <a:lnTo>
                    <a:pt x="618" y="164"/>
                  </a:lnTo>
                  <a:lnTo>
                    <a:pt x="618" y="164"/>
                  </a:lnTo>
                  <a:lnTo>
                    <a:pt x="618" y="164"/>
                  </a:lnTo>
                  <a:lnTo>
                    <a:pt x="618" y="161"/>
                  </a:lnTo>
                  <a:lnTo>
                    <a:pt x="618" y="161"/>
                  </a:lnTo>
                  <a:lnTo>
                    <a:pt x="618" y="161"/>
                  </a:lnTo>
                  <a:lnTo>
                    <a:pt x="618" y="159"/>
                  </a:lnTo>
                  <a:lnTo>
                    <a:pt x="618" y="161"/>
                  </a:lnTo>
                  <a:lnTo>
                    <a:pt x="615" y="161"/>
                  </a:lnTo>
                  <a:lnTo>
                    <a:pt x="615" y="161"/>
                  </a:lnTo>
                  <a:lnTo>
                    <a:pt x="615" y="161"/>
                  </a:lnTo>
                  <a:lnTo>
                    <a:pt x="615" y="159"/>
                  </a:lnTo>
                  <a:lnTo>
                    <a:pt x="615" y="159"/>
                  </a:lnTo>
                  <a:lnTo>
                    <a:pt x="613" y="157"/>
                  </a:lnTo>
                  <a:lnTo>
                    <a:pt x="613" y="152"/>
                  </a:lnTo>
                  <a:lnTo>
                    <a:pt x="613" y="152"/>
                  </a:lnTo>
                  <a:lnTo>
                    <a:pt x="615" y="147"/>
                  </a:lnTo>
                  <a:lnTo>
                    <a:pt x="615" y="147"/>
                  </a:lnTo>
                  <a:lnTo>
                    <a:pt x="615" y="145"/>
                  </a:lnTo>
                  <a:lnTo>
                    <a:pt x="615" y="142"/>
                  </a:lnTo>
                  <a:lnTo>
                    <a:pt x="618" y="138"/>
                  </a:lnTo>
                  <a:lnTo>
                    <a:pt x="618" y="135"/>
                  </a:lnTo>
                  <a:lnTo>
                    <a:pt x="620" y="135"/>
                  </a:lnTo>
                  <a:lnTo>
                    <a:pt x="620" y="133"/>
                  </a:lnTo>
                  <a:lnTo>
                    <a:pt x="620" y="130"/>
                  </a:lnTo>
                  <a:lnTo>
                    <a:pt x="625" y="128"/>
                  </a:lnTo>
                  <a:lnTo>
                    <a:pt x="625" y="126"/>
                  </a:lnTo>
                  <a:lnTo>
                    <a:pt x="625" y="123"/>
                  </a:lnTo>
                  <a:lnTo>
                    <a:pt x="627" y="119"/>
                  </a:lnTo>
                  <a:lnTo>
                    <a:pt x="629" y="116"/>
                  </a:lnTo>
                  <a:lnTo>
                    <a:pt x="629" y="112"/>
                  </a:lnTo>
                  <a:lnTo>
                    <a:pt x="629" y="112"/>
                  </a:lnTo>
                  <a:lnTo>
                    <a:pt x="629" y="112"/>
                  </a:lnTo>
                  <a:lnTo>
                    <a:pt x="629" y="109"/>
                  </a:lnTo>
                  <a:lnTo>
                    <a:pt x="629" y="109"/>
                  </a:lnTo>
                  <a:lnTo>
                    <a:pt x="629" y="109"/>
                  </a:lnTo>
                  <a:lnTo>
                    <a:pt x="629" y="107"/>
                  </a:lnTo>
                  <a:lnTo>
                    <a:pt x="632" y="104"/>
                  </a:lnTo>
                  <a:lnTo>
                    <a:pt x="634" y="104"/>
                  </a:lnTo>
                  <a:lnTo>
                    <a:pt x="634" y="102"/>
                  </a:lnTo>
                  <a:lnTo>
                    <a:pt x="634" y="100"/>
                  </a:lnTo>
                  <a:lnTo>
                    <a:pt x="634" y="100"/>
                  </a:lnTo>
                  <a:lnTo>
                    <a:pt x="634" y="100"/>
                  </a:lnTo>
                  <a:lnTo>
                    <a:pt x="634" y="97"/>
                  </a:lnTo>
                  <a:lnTo>
                    <a:pt x="634" y="95"/>
                  </a:lnTo>
                  <a:lnTo>
                    <a:pt x="634" y="95"/>
                  </a:lnTo>
                  <a:lnTo>
                    <a:pt x="634" y="95"/>
                  </a:lnTo>
                  <a:lnTo>
                    <a:pt x="637" y="93"/>
                  </a:lnTo>
                  <a:lnTo>
                    <a:pt x="637" y="90"/>
                  </a:lnTo>
                  <a:lnTo>
                    <a:pt x="637" y="90"/>
                  </a:lnTo>
                  <a:lnTo>
                    <a:pt x="637" y="88"/>
                  </a:lnTo>
                  <a:lnTo>
                    <a:pt x="637" y="88"/>
                  </a:lnTo>
                  <a:lnTo>
                    <a:pt x="637" y="88"/>
                  </a:lnTo>
                  <a:lnTo>
                    <a:pt x="639" y="85"/>
                  </a:lnTo>
                  <a:lnTo>
                    <a:pt x="639" y="85"/>
                  </a:lnTo>
                  <a:lnTo>
                    <a:pt x="639" y="85"/>
                  </a:lnTo>
                  <a:lnTo>
                    <a:pt x="639" y="85"/>
                  </a:lnTo>
                  <a:lnTo>
                    <a:pt x="639" y="85"/>
                  </a:lnTo>
                  <a:lnTo>
                    <a:pt x="639" y="83"/>
                  </a:lnTo>
                  <a:lnTo>
                    <a:pt x="639" y="83"/>
                  </a:lnTo>
                  <a:lnTo>
                    <a:pt x="639" y="81"/>
                  </a:lnTo>
                  <a:lnTo>
                    <a:pt x="641" y="78"/>
                  </a:lnTo>
                  <a:lnTo>
                    <a:pt x="641" y="78"/>
                  </a:lnTo>
                  <a:lnTo>
                    <a:pt x="641" y="76"/>
                  </a:lnTo>
                  <a:lnTo>
                    <a:pt x="641" y="76"/>
                  </a:lnTo>
                  <a:lnTo>
                    <a:pt x="641" y="74"/>
                  </a:lnTo>
                  <a:lnTo>
                    <a:pt x="641" y="74"/>
                  </a:lnTo>
                  <a:lnTo>
                    <a:pt x="641" y="74"/>
                  </a:lnTo>
                  <a:lnTo>
                    <a:pt x="641" y="71"/>
                  </a:lnTo>
                  <a:lnTo>
                    <a:pt x="641" y="71"/>
                  </a:lnTo>
                  <a:lnTo>
                    <a:pt x="641" y="69"/>
                  </a:lnTo>
                  <a:lnTo>
                    <a:pt x="641" y="67"/>
                  </a:lnTo>
                  <a:lnTo>
                    <a:pt x="644" y="64"/>
                  </a:lnTo>
                  <a:lnTo>
                    <a:pt x="646" y="59"/>
                  </a:lnTo>
                  <a:lnTo>
                    <a:pt x="646" y="59"/>
                  </a:lnTo>
                  <a:lnTo>
                    <a:pt x="646" y="59"/>
                  </a:lnTo>
                  <a:lnTo>
                    <a:pt x="646" y="59"/>
                  </a:lnTo>
                  <a:lnTo>
                    <a:pt x="646" y="59"/>
                  </a:lnTo>
                  <a:lnTo>
                    <a:pt x="646" y="57"/>
                  </a:lnTo>
                  <a:lnTo>
                    <a:pt x="646" y="55"/>
                  </a:lnTo>
                  <a:lnTo>
                    <a:pt x="646" y="55"/>
                  </a:lnTo>
                  <a:lnTo>
                    <a:pt x="648" y="55"/>
                  </a:lnTo>
                  <a:lnTo>
                    <a:pt x="648" y="52"/>
                  </a:lnTo>
                  <a:lnTo>
                    <a:pt x="648" y="50"/>
                  </a:lnTo>
                  <a:lnTo>
                    <a:pt x="653" y="48"/>
                  </a:lnTo>
                  <a:lnTo>
                    <a:pt x="656" y="43"/>
                  </a:lnTo>
                  <a:lnTo>
                    <a:pt x="658" y="43"/>
                  </a:lnTo>
                  <a:lnTo>
                    <a:pt x="658" y="40"/>
                  </a:lnTo>
                  <a:lnTo>
                    <a:pt x="658" y="38"/>
                  </a:lnTo>
                  <a:lnTo>
                    <a:pt x="658" y="36"/>
                  </a:lnTo>
                  <a:lnTo>
                    <a:pt x="658" y="33"/>
                  </a:lnTo>
                  <a:lnTo>
                    <a:pt x="658" y="33"/>
                  </a:lnTo>
                  <a:lnTo>
                    <a:pt x="658" y="33"/>
                  </a:lnTo>
                  <a:lnTo>
                    <a:pt x="658" y="31"/>
                  </a:lnTo>
                  <a:lnTo>
                    <a:pt x="658" y="31"/>
                  </a:lnTo>
                  <a:lnTo>
                    <a:pt x="660" y="31"/>
                  </a:lnTo>
                  <a:lnTo>
                    <a:pt x="660" y="31"/>
                  </a:lnTo>
                  <a:lnTo>
                    <a:pt x="660" y="29"/>
                  </a:lnTo>
                  <a:lnTo>
                    <a:pt x="658" y="26"/>
                  </a:lnTo>
                  <a:lnTo>
                    <a:pt x="658" y="26"/>
                  </a:lnTo>
                  <a:lnTo>
                    <a:pt x="658" y="22"/>
                  </a:lnTo>
                  <a:lnTo>
                    <a:pt x="658" y="19"/>
                  </a:lnTo>
                  <a:lnTo>
                    <a:pt x="660" y="10"/>
                  </a:lnTo>
                  <a:close/>
                  <a:moveTo>
                    <a:pt x="402" y="422"/>
                  </a:moveTo>
                  <a:lnTo>
                    <a:pt x="402" y="422"/>
                  </a:lnTo>
                  <a:lnTo>
                    <a:pt x="402" y="422"/>
                  </a:lnTo>
                  <a:lnTo>
                    <a:pt x="400" y="424"/>
                  </a:lnTo>
                  <a:lnTo>
                    <a:pt x="400" y="424"/>
                  </a:lnTo>
                  <a:lnTo>
                    <a:pt x="400" y="424"/>
                  </a:lnTo>
                  <a:lnTo>
                    <a:pt x="395" y="422"/>
                  </a:lnTo>
                  <a:lnTo>
                    <a:pt x="395" y="422"/>
                  </a:lnTo>
                  <a:lnTo>
                    <a:pt x="395" y="422"/>
                  </a:lnTo>
                  <a:lnTo>
                    <a:pt x="395" y="424"/>
                  </a:lnTo>
                  <a:lnTo>
                    <a:pt x="395" y="424"/>
                  </a:lnTo>
                  <a:lnTo>
                    <a:pt x="395" y="424"/>
                  </a:lnTo>
                  <a:lnTo>
                    <a:pt x="393" y="424"/>
                  </a:lnTo>
                  <a:lnTo>
                    <a:pt x="393" y="424"/>
                  </a:lnTo>
                  <a:lnTo>
                    <a:pt x="393" y="424"/>
                  </a:lnTo>
                  <a:lnTo>
                    <a:pt x="393" y="424"/>
                  </a:lnTo>
                  <a:lnTo>
                    <a:pt x="393" y="424"/>
                  </a:lnTo>
                  <a:lnTo>
                    <a:pt x="393" y="424"/>
                  </a:lnTo>
                  <a:lnTo>
                    <a:pt x="390" y="424"/>
                  </a:lnTo>
                  <a:lnTo>
                    <a:pt x="390" y="424"/>
                  </a:lnTo>
                  <a:lnTo>
                    <a:pt x="390" y="426"/>
                  </a:lnTo>
                  <a:lnTo>
                    <a:pt x="390" y="426"/>
                  </a:lnTo>
                  <a:lnTo>
                    <a:pt x="390" y="426"/>
                  </a:lnTo>
                  <a:lnTo>
                    <a:pt x="390" y="426"/>
                  </a:lnTo>
                  <a:lnTo>
                    <a:pt x="388" y="426"/>
                  </a:lnTo>
                  <a:lnTo>
                    <a:pt x="388" y="426"/>
                  </a:lnTo>
                  <a:lnTo>
                    <a:pt x="388" y="429"/>
                  </a:lnTo>
                  <a:lnTo>
                    <a:pt x="388" y="429"/>
                  </a:lnTo>
                  <a:lnTo>
                    <a:pt x="388" y="429"/>
                  </a:lnTo>
                  <a:lnTo>
                    <a:pt x="388" y="429"/>
                  </a:lnTo>
                  <a:lnTo>
                    <a:pt x="388" y="429"/>
                  </a:lnTo>
                  <a:lnTo>
                    <a:pt x="388" y="429"/>
                  </a:lnTo>
                  <a:lnTo>
                    <a:pt x="388" y="431"/>
                  </a:lnTo>
                  <a:lnTo>
                    <a:pt x="388" y="431"/>
                  </a:lnTo>
                  <a:lnTo>
                    <a:pt x="388" y="431"/>
                  </a:lnTo>
                  <a:lnTo>
                    <a:pt x="388" y="431"/>
                  </a:lnTo>
                  <a:lnTo>
                    <a:pt x="388" y="431"/>
                  </a:lnTo>
                  <a:lnTo>
                    <a:pt x="388" y="434"/>
                  </a:lnTo>
                  <a:lnTo>
                    <a:pt x="388" y="434"/>
                  </a:lnTo>
                  <a:lnTo>
                    <a:pt x="388" y="436"/>
                  </a:lnTo>
                  <a:lnTo>
                    <a:pt x="388" y="436"/>
                  </a:lnTo>
                  <a:lnTo>
                    <a:pt x="388" y="436"/>
                  </a:lnTo>
                  <a:lnTo>
                    <a:pt x="388" y="436"/>
                  </a:lnTo>
                  <a:lnTo>
                    <a:pt x="386" y="436"/>
                  </a:lnTo>
                  <a:lnTo>
                    <a:pt x="386" y="438"/>
                  </a:lnTo>
                  <a:lnTo>
                    <a:pt x="386" y="438"/>
                  </a:lnTo>
                  <a:lnTo>
                    <a:pt x="386" y="438"/>
                  </a:lnTo>
                  <a:lnTo>
                    <a:pt x="386" y="443"/>
                  </a:lnTo>
                  <a:lnTo>
                    <a:pt x="386" y="445"/>
                  </a:lnTo>
                  <a:lnTo>
                    <a:pt x="386" y="445"/>
                  </a:lnTo>
                  <a:lnTo>
                    <a:pt x="383" y="448"/>
                  </a:lnTo>
                  <a:lnTo>
                    <a:pt x="383" y="448"/>
                  </a:lnTo>
                  <a:lnTo>
                    <a:pt x="383" y="448"/>
                  </a:lnTo>
                  <a:lnTo>
                    <a:pt x="383" y="450"/>
                  </a:lnTo>
                  <a:lnTo>
                    <a:pt x="383" y="450"/>
                  </a:lnTo>
                  <a:lnTo>
                    <a:pt x="383" y="452"/>
                  </a:lnTo>
                  <a:lnTo>
                    <a:pt x="383" y="452"/>
                  </a:lnTo>
                  <a:lnTo>
                    <a:pt x="383" y="452"/>
                  </a:lnTo>
                  <a:lnTo>
                    <a:pt x="383" y="452"/>
                  </a:lnTo>
                  <a:lnTo>
                    <a:pt x="383" y="452"/>
                  </a:lnTo>
                  <a:lnTo>
                    <a:pt x="383" y="452"/>
                  </a:lnTo>
                  <a:lnTo>
                    <a:pt x="383" y="455"/>
                  </a:lnTo>
                  <a:lnTo>
                    <a:pt x="381" y="455"/>
                  </a:lnTo>
                  <a:lnTo>
                    <a:pt x="381" y="455"/>
                  </a:lnTo>
                  <a:lnTo>
                    <a:pt x="381" y="455"/>
                  </a:lnTo>
                  <a:lnTo>
                    <a:pt x="381" y="455"/>
                  </a:lnTo>
                  <a:lnTo>
                    <a:pt x="381" y="455"/>
                  </a:lnTo>
                  <a:lnTo>
                    <a:pt x="381" y="457"/>
                  </a:lnTo>
                  <a:lnTo>
                    <a:pt x="381" y="457"/>
                  </a:lnTo>
                  <a:lnTo>
                    <a:pt x="381" y="457"/>
                  </a:lnTo>
                  <a:lnTo>
                    <a:pt x="381" y="457"/>
                  </a:lnTo>
                  <a:lnTo>
                    <a:pt x="379" y="457"/>
                  </a:lnTo>
                  <a:lnTo>
                    <a:pt x="379" y="455"/>
                  </a:lnTo>
                  <a:lnTo>
                    <a:pt x="376" y="455"/>
                  </a:lnTo>
                  <a:lnTo>
                    <a:pt x="376" y="455"/>
                  </a:lnTo>
                  <a:lnTo>
                    <a:pt x="376" y="455"/>
                  </a:lnTo>
                  <a:lnTo>
                    <a:pt x="374" y="455"/>
                  </a:lnTo>
                  <a:lnTo>
                    <a:pt x="374" y="452"/>
                  </a:lnTo>
                  <a:lnTo>
                    <a:pt x="374" y="452"/>
                  </a:lnTo>
                  <a:lnTo>
                    <a:pt x="374" y="450"/>
                  </a:lnTo>
                  <a:lnTo>
                    <a:pt x="374" y="448"/>
                  </a:lnTo>
                  <a:lnTo>
                    <a:pt x="374" y="445"/>
                  </a:lnTo>
                  <a:lnTo>
                    <a:pt x="374" y="445"/>
                  </a:lnTo>
                  <a:lnTo>
                    <a:pt x="374" y="445"/>
                  </a:lnTo>
                  <a:lnTo>
                    <a:pt x="374" y="445"/>
                  </a:lnTo>
                  <a:lnTo>
                    <a:pt x="374" y="445"/>
                  </a:lnTo>
                  <a:lnTo>
                    <a:pt x="374" y="445"/>
                  </a:lnTo>
                  <a:lnTo>
                    <a:pt x="374" y="445"/>
                  </a:lnTo>
                  <a:lnTo>
                    <a:pt x="371" y="445"/>
                  </a:lnTo>
                  <a:lnTo>
                    <a:pt x="371" y="445"/>
                  </a:lnTo>
                  <a:lnTo>
                    <a:pt x="371" y="445"/>
                  </a:lnTo>
                  <a:lnTo>
                    <a:pt x="371" y="445"/>
                  </a:lnTo>
                  <a:lnTo>
                    <a:pt x="371" y="445"/>
                  </a:lnTo>
                  <a:lnTo>
                    <a:pt x="371" y="445"/>
                  </a:lnTo>
                  <a:lnTo>
                    <a:pt x="369" y="445"/>
                  </a:lnTo>
                  <a:lnTo>
                    <a:pt x="369" y="443"/>
                  </a:lnTo>
                  <a:lnTo>
                    <a:pt x="369" y="443"/>
                  </a:lnTo>
                  <a:lnTo>
                    <a:pt x="369" y="443"/>
                  </a:lnTo>
                  <a:lnTo>
                    <a:pt x="369" y="443"/>
                  </a:lnTo>
                  <a:lnTo>
                    <a:pt x="369" y="443"/>
                  </a:lnTo>
                  <a:lnTo>
                    <a:pt x="369" y="443"/>
                  </a:lnTo>
                  <a:lnTo>
                    <a:pt x="369" y="441"/>
                  </a:lnTo>
                  <a:lnTo>
                    <a:pt x="369" y="441"/>
                  </a:lnTo>
                  <a:lnTo>
                    <a:pt x="369" y="441"/>
                  </a:lnTo>
                  <a:lnTo>
                    <a:pt x="369" y="441"/>
                  </a:lnTo>
                  <a:lnTo>
                    <a:pt x="369" y="438"/>
                  </a:lnTo>
                  <a:lnTo>
                    <a:pt x="369" y="436"/>
                  </a:lnTo>
                  <a:lnTo>
                    <a:pt x="369" y="436"/>
                  </a:lnTo>
                  <a:lnTo>
                    <a:pt x="369" y="434"/>
                  </a:lnTo>
                  <a:lnTo>
                    <a:pt x="369" y="431"/>
                  </a:lnTo>
                  <a:lnTo>
                    <a:pt x="369" y="431"/>
                  </a:lnTo>
                  <a:lnTo>
                    <a:pt x="371" y="429"/>
                  </a:lnTo>
                  <a:lnTo>
                    <a:pt x="371" y="426"/>
                  </a:lnTo>
                  <a:lnTo>
                    <a:pt x="371" y="426"/>
                  </a:lnTo>
                  <a:lnTo>
                    <a:pt x="374" y="424"/>
                  </a:lnTo>
                  <a:lnTo>
                    <a:pt x="374" y="424"/>
                  </a:lnTo>
                  <a:lnTo>
                    <a:pt x="374" y="424"/>
                  </a:lnTo>
                  <a:lnTo>
                    <a:pt x="374" y="424"/>
                  </a:lnTo>
                  <a:lnTo>
                    <a:pt x="374" y="424"/>
                  </a:lnTo>
                  <a:lnTo>
                    <a:pt x="374" y="422"/>
                  </a:lnTo>
                  <a:lnTo>
                    <a:pt x="374" y="422"/>
                  </a:lnTo>
                  <a:lnTo>
                    <a:pt x="374" y="422"/>
                  </a:lnTo>
                  <a:lnTo>
                    <a:pt x="374" y="422"/>
                  </a:lnTo>
                  <a:lnTo>
                    <a:pt x="374" y="422"/>
                  </a:lnTo>
                  <a:lnTo>
                    <a:pt x="374" y="419"/>
                  </a:lnTo>
                  <a:lnTo>
                    <a:pt x="381" y="417"/>
                  </a:lnTo>
                  <a:lnTo>
                    <a:pt x="388" y="410"/>
                  </a:lnTo>
                  <a:lnTo>
                    <a:pt x="390" y="410"/>
                  </a:lnTo>
                  <a:lnTo>
                    <a:pt x="393" y="412"/>
                  </a:lnTo>
                  <a:lnTo>
                    <a:pt x="393" y="412"/>
                  </a:lnTo>
                  <a:lnTo>
                    <a:pt x="393" y="412"/>
                  </a:lnTo>
                  <a:lnTo>
                    <a:pt x="393" y="412"/>
                  </a:lnTo>
                  <a:lnTo>
                    <a:pt x="393" y="412"/>
                  </a:lnTo>
                  <a:lnTo>
                    <a:pt x="393" y="415"/>
                  </a:lnTo>
                  <a:lnTo>
                    <a:pt x="393" y="415"/>
                  </a:lnTo>
                  <a:lnTo>
                    <a:pt x="393" y="415"/>
                  </a:lnTo>
                  <a:lnTo>
                    <a:pt x="393" y="415"/>
                  </a:lnTo>
                  <a:lnTo>
                    <a:pt x="393" y="415"/>
                  </a:lnTo>
                  <a:lnTo>
                    <a:pt x="393" y="415"/>
                  </a:lnTo>
                  <a:lnTo>
                    <a:pt x="395" y="415"/>
                  </a:lnTo>
                  <a:lnTo>
                    <a:pt x="395" y="415"/>
                  </a:lnTo>
                  <a:lnTo>
                    <a:pt x="395" y="415"/>
                  </a:lnTo>
                  <a:lnTo>
                    <a:pt x="395" y="415"/>
                  </a:lnTo>
                  <a:lnTo>
                    <a:pt x="395" y="417"/>
                  </a:lnTo>
                  <a:lnTo>
                    <a:pt x="395" y="417"/>
                  </a:lnTo>
                  <a:lnTo>
                    <a:pt x="395" y="417"/>
                  </a:lnTo>
                  <a:lnTo>
                    <a:pt x="395" y="417"/>
                  </a:lnTo>
                  <a:lnTo>
                    <a:pt x="395" y="417"/>
                  </a:lnTo>
                  <a:lnTo>
                    <a:pt x="395" y="417"/>
                  </a:lnTo>
                  <a:lnTo>
                    <a:pt x="398" y="419"/>
                  </a:lnTo>
                  <a:lnTo>
                    <a:pt x="398" y="419"/>
                  </a:lnTo>
                  <a:lnTo>
                    <a:pt x="400" y="419"/>
                  </a:lnTo>
                  <a:lnTo>
                    <a:pt x="400" y="419"/>
                  </a:lnTo>
                  <a:lnTo>
                    <a:pt x="402" y="422"/>
                  </a:lnTo>
                  <a:lnTo>
                    <a:pt x="402" y="422"/>
                  </a:lnTo>
                  <a:lnTo>
                    <a:pt x="402" y="422"/>
                  </a:lnTo>
                  <a:lnTo>
                    <a:pt x="402" y="42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sp>
          <p:nvSpPr>
            <p:cNvPr id="718" name="Freeform 20"/>
            <p:cNvSpPr>
              <a:spLocks/>
            </p:cNvSpPr>
            <p:nvPr/>
          </p:nvSpPr>
          <p:spPr bwMode="auto">
            <a:xfrm>
              <a:off x="8814642" y="4474029"/>
              <a:ext cx="57690" cy="82165"/>
            </a:xfrm>
            <a:custGeom>
              <a:avLst/>
              <a:gdLst>
                <a:gd name="T0" fmla="*/ 31 w 33"/>
                <a:gd name="T1" fmla="*/ 9 h 47"/>
                <a:gd name="T2" fmla="*/ 29 w 33"/>
                <a:gd name="T3" fmla="*/ 9 h 47"/>
                <a:gd name="T4" fmla="*/ 26 w 33"/>
                <a:gd name="T5" fmla="*/ 7 h 47"/>
                <a:gd name="T6" fmla="*/ 26 w 33"/>
                <a:gd name="T7" fmla="*/ 7 h 47"/>
                <a:gd name="T8" fmla="*/ 26 w 33"/>
                <a:gd name="T9" fmla="*/ 5 h 47"/>
                <a:gd name="T10" fmla="*/ 24 w 33"/>
                <a:gd name="T11" fmla="*/ 5 h 47"/>
                <a:gd name="T12" fmla="*/ 24 w 33"/>
                <a:gd name="T13" fmla="*/ 5 h 47"/>
                <a:gd name="T14" fmla="*/ 24 w 33"/>
                <a:gd name="T15" fmla="*/ 2 h 47"/>
                <a:gd name="T16" fmla="*/ 24 w 33"/>
                <a:gd name="T17" fmla="*/ 2 h 47"/>
                <a:gd name="T18" fmla="*/ 12 w 33"/>
                <a:gd name="T19" fmla="*/ 7 h 47"/>
                <a:gd name="T20" fmla="*/ 5 w 33"/>
                <a:gd name="T21" fmla="*/ 12 h 47"/>
                <a:gd name="T22" fmla="*/ 5 w 33"/>
                <a:gd name="T23" fmla="*/ 12 h 47"/>
                <a:gd name="T24" fmla="*/ 5 w 33"/>
                <a:gd name="T25" fmla="*/ 14 h 47"/>
                <a:gd name="T26" fmla="*/ 2 w 33"/>
                <a:gd name="T27" fmla="*/ 16 h 47"/>
                <a:gd name="T28" fmla="*/ 0 w 33"/>
                <a:gd name="T29" fmla="*/ 21 h 47"/>
                <a:gd name="T30" fmla="*/ 0 w 33"/>
                <a:gd name="T31" fmla="*/ 26 h 47"/>
                <a:gd name="T32" fmla="*/ 0 w 33"/>
                <a:gd name="T33" fmla="*/ 31 h 47"/>
                <a:gd name="T34" fmla="*/ 0 w 33"/>
                <a:gd name="T35" fmla="*/ 31 h 47"/>
                <a:gd name="T36" fmla="*/ 0 w 33"/>
                <a:gd name="T37" fmla="*/ 33 h 47"/>
                <a:gd name="T38" fmla="*/ 0 w 33"/>
                <a:gd name="T39" fmla="*/ 33 h 47"/>
                <a:gd name="T40" fmla="*/ 2 w 33"/>
                <a:gd name="T41" fmla="*/ 35 h 47"/>
                <a:gd name="T42" fmla="*/ 2 w 33"/>
                <a:gd name="T43" fmla="*/ 35 h 47"/>
                <a:gd name="T44" fmla="*/ 5 w 33"/>
                <a:gd name="T45" fmla="*/ 35 h 47"/>
                <a:gd name="T46" fmla="*/ 5 w 33"/>
                <a:gd name="T47" fmla="*/ 35 h 47"/>
                <a:gd name="T48" fmla="*/ 5 w 33"/>
                <a:gd name="T49" fmla="*/ 38 h 47"/>
                <a:gd name="T50" fmla="*/ 5 w 33"/>
                <a:gd name="T51" fmla="*/ 42 h 47"/>
                <a:gd name="T52" fmla="*/ 7 w 33"/>
                <a:gd name="T53" fmla="*/ 45 h 47"/>
                <a:gd name="T54" fmla="*/ 10 w 33"/>
                <a:gd name="T55" fmla="*/ 47 h 47"/>
                <a:gd name="T56" fmla="*/ 12 w 33"/>
                <a:gd name="T57" fmla="*/ 47 h 47"/>
                <a:gd name="T58" fmla="*/ 12 w 33"/>
                <a:gd name="T59" fmla="*/ 45 h 47"/>
                <a:gd name="T60" fmla="*/ 12 w 33"/>
                <a:gd name="T61" fmla="*/ 45 h 47"/>
                <a:gd name="T62" fmla="*/ 14 w 33"/>
                <a:gd name="T63" fmla="*/ 42 h 47"/>
                <a:gd name="T64" fmla="*/ 14 w 33"/>
                <a:gd name="T65" fmla="*/ 42 h 47"/>
                <a:gd name="T66" fmla="*/ 14 w 33"/>
                <a:gd name="T67" fmla="*/ 40 h 47"/>
                <a:gd name="T68" fmla="*/ 14 w 33"/>
                <a:gd name="T69" fmla="*/ 38 h 47"/>
                <a:gd name="T70" fmla="*/ 17 w 33"/>
                <a:gd name="T71" fmla="*/ 33 h 47"/>
                <a:gd name="T72" fmla="*/ 17 w 33"/>
                <a:gd name="T73" fmla="*/ 28 h 47"/>
                <a:gd name="T74" fmla="*/ 19 w 33"/>
                <a:gd name="T75" fmla="*/ 26 h 47"/>
                <a:gd name="T76" fmla="*/ 19 w 33"/>
                <a:gd name="T77" fmla="*/ 24 h 47"/>
                <a:gd name="T78" fmla="*/ 19 w 33"/>
                <a:gd name="T79" fmla="*/ 21 h 47"/>
                <a:gd name="T80" fmla="*/ 19 w 33"/>
                <a:gd name="T81" fmla="*/ 21 h 47"/>
                <a:gd name="T82" fmla="*/ 19 w 33"/>
                <a:gd name="T83" fmla="*/ 19 h 47"/>
                <a:gd name="T84" fmla="*/ 19 w 33"/>
                <a:gd name="T85" fmla="*/ 19 h 47"/>
                <a:gd name="T86" fmla="*/ 21 w 33"/>
                <a:gd name="T87" fmla="*/ 16 h 47"/>
                <a:gd name="T88" fmla="*/ 21 w 33"/>
                <a:gd name="T89" fmla="*/ 16 h 47"/>
                <a:gd name="T90" fmla="*/ 24 w 33"/>
                <a:gd name="T91" fmla="*/ 14 h 47"/>
                <a:gd name="T92" fmla="*/ 24 w 33"/>
                <a:gd name="T93" fmla="*/ 14 h 47"/>
                <a:gd name="T94" fmla="*/ 26 w 33"/>
                <a:gd name="T95" fmla="*/ 14 h 47"/>
                <a:gd name="T96" fmla="*/ 26 w 33"/>
                <a:gd name="T97" fmla="*/ 12 h 47"/>
                <a:gd name="T98" fmla="*/ 31 w 33"/>
                <a:gd name="T99" fmla="*/ 14 h 47"/>
                <a:gd name="T100" fmla="*/ 33 w 33"/>
                <a:gd name="T101" fmla="*/ 12 h 47"/>
                <a:gd name="T102" fmla="*/ 33 w 33"/>
                <a:gd name="T103" fmla="*/ 1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3" h="47">
                  <a:moveTo>
                    <a:pt x="33" y="12"/>
                  </a:moveTo>
                  <a:lnTo>
                    <a:pt x="33" y="12"/>
                  </a:lnTo>
                  <a:lnTo>
                    <a:pt x="31" y="9"/>
                  </a:lnTo>
                  <a:lnTo>
                    <a:pt x="31" y="9"/>
                  </a:lnTo>
                  <a:lnTo>
                    <a:pt x="29" y="9"/>
                  </a:lnTo>
                  <a:lnTo>
                    <a:pt x="29" y="9"/>
                  </a:lnTo>
                  <a:lnTo>
                    <a:pt x="26" y="7"/>
                  </a:lnTo>
                  <a:lnTo>
                    <a:pt x="26" y="7"/>
                  </a:lnTo>
                  <a:lnTo>
                    <a:pt x="26" y="7"/>
                  </a:lnTo>
                  <a:lnTo>
                    <a:pt x="26" y="7"/>
                  </a:lnTo>
                  <a:lnTo>
                    <a:pt x="26" y="7"/>
                  </a:lnTo>
                  <a:lnTo>
                    <a:pt x="26" y="7"/>
                  </a:lnTo>
                  <a:lnTo>
                    <a:pt x="26" y="5"/>
                  </a:lnTo>
                  <a:lnTo>
                    <a:pt x="26" y="5"/>
                  </a:lnTo>
                  <a:lnTo>
                    <a:pt x="26" y="5"/>
                  </a:lnTo>
                  <a:lnTo>
                    <a:pt x="26" y="5"/>
                  </a:lnTo>
                  <a:lnTo>
                    <a:pt x="24" y="5"/>
                  </a:lnTo>
                  <a:lnTo>
                    <a:pt x="24" y="5"/>
                  </a:lnTo>
                  <a:lnTo>
                    <a:pt x="24" y="5"/>
                  </a:lnTo>
                  <a:lnTo>
                    <a:pt x="24" y="5"/>
                  </a:lnTo>
                  <a:lnTo>
                    <a:pt x="24" y="5"/>
                  </a:lnTo>
                  <a:lnTo>
                    <a:pt x="24" y="5"/>
                  </a:lnTo>
                  <a:lnTo>
                    <a:pt x="24" y="2"/>
                  </a:lnTo>
                  <a:lnTo>
                    <a:pt x="24" y="2"/>
                  </a:lnTo>
                  <a:lnTo>
                    <a:pt x="24" y="2"/>
                  </a:lnTo>
                  <a:lnTo>
                    <a:pt x="24" y="2"/>
                  </a:lnTo>
                  <a:lnTo>
                    <a:pt x="24" y="2"/>
                  </a:lnTo>
                  <a:lnTo>
                    <a:pt x="21" y="0"/>
                  </a:lnTo>
                  <a:lnTo>
                    <a:pt x="19" y="0"/>
                  </a:lnTo>
                  <a:lnTo>
                    <a:pt x="12" y="7"/>
                  </a:lnTo>
                  <a:lnTo>
                    <a:pt x="5" y="9"/>
                  </a:lnTo>
                  <a:lnTo>
                    <a:pt x="5" y="12"/>
                  </a:lnTo>
                  <a:lnTo>
                    <a:pt x="5" y="12"/>
                  </a:lnTo>
                  <a:lnTo>
                    <a:pt x="5" y="12"/>
                  </a:lnTo>
                  <a:lnTo>
                    <a:pt x="5" y="12"/>
                  </a:lnTo>
                  <a:lnTo>
                    <a:pt x="5" y="12"/>
                  </a:lnTo>
                  <a:lnTo>
                    <a:pt x="5" y="14"/>
                  </a:lnTo>
                  <a:lnTo>
                    <a:pt x="5" y="14"/>
                  </a:lnTo>
                  <a:lnTo>
                    <a:pt x="5" y="14"/>
                  </a:lnTo>
                  <a:lnTo>
                    <a:pt x="5" y="14"/>
                  </a:lnTo>
                  <a:lnTo>
                    <a:pt x="5" y="14"/>
                  </a:lnTo>
                  <a:lnTo>
                    <a:pt x="2" y="16"/>
                  </a:lnTo>
                  <a:lnTo>
                    <a:pt x="2" y="16"/>
                  </a:lnTo>
                  <a:lnTo>
                    <a:pt x="2" y="19"/>
                  </a:lnTo>
                  <a:lnTo>
                    <a:pt x="0" y="21"/>
                  </a:lnTo>
                  <a:lnTo>
                    <a:pt x="0" y="21"/>
                  </a:lnTo>
                  <a:lnTo>
                    <a:pt x="0" y="24"/>
                  </a:lnTo>
                  <a:lnTo>
                    <a:pt x="0" y="26"/>
                  </a:lnTo>
                  <a:lnTo>
                    <a:pt x="0" y="26"/>
                  </a:lnTo>
                  <a:lnTo>
                    <a:pt x="0" y="28"/>
                  </a:lnTo>
                  <a:lnTo>
                    <a:pt x="0" y="31"/>
                  </a:lnTo>
                  <a:lnTo>
                    <a:pt x="0" y="31"/>
                  </a:lnTo>
                  <a:lnTo>
                    <a:pt x="0" y="31"/>
                  </a:lnTo>
                  <a:lnTo>
                    <a:pt x="0" y="31"/>
                  </a:lnTo>
                  <a:lnTo>
                    <a:pt x="0" y="33"/>
                  </a:lnTo>
                  <a:lnTo>
                    <a:pt x="0" y="33"/>
                  </a:lnTo>
                  <a:lnTo>
                    <a:pt x="0" y="33"/>
                  </a:lnTo>
                  <a:lnTo>
                    <a:pt x="0" y="33"/>
                  </a:lnTo>
                  <a:lnTo>
                    <a:pt x="0" y="33"/>
                  </a:lnTo>
                  <a:lnTo>
                    <a:pt x="0" y="33"/>
                  </a:lnTo>
                  <a:lnTo>
                    <a:pt x="0" y="35"/>
                  </a:lnTo>
                  <a:lnTo>
                    <a:pt x="2" y="35"/>
                  </a:lnTo>
                  <a:lnTo>
                    <a:pt x="2" y="35"/>
                  </a:lnTo>
                  <a:lnTo>
                    <a:pt x="2" y="35"/>
                  </a:lnTo>
                  <a:lnTo>
                    <a:pt x="2" y="35"/>
                  </a:lnTo>
                  <a:lnTo>
                    <a:pt x="2" y="35"/>
                  </a:lnTo>
                  <a:lnTo>
                    <a:pt x="2" y="35"/>
                  </a:lnTo>
                  <a:lnTo>
                    <a:pt x="5" y="35"/>
                  </a:lnTo>
                  <a:lnTo>
                    <a:pt x="5" y="35"/>
                  </a:lnTo>
                  <a:lnTo>
                    <a:pt x="5" y="35"/>
                  </a:lnTo>
                  <a:lnTo>
                    <a:pt x="5" y="35"/>
                  </a:lnTo>
                  <a:lnTo>
                    <a:pt x="5" y="35"/>
                  </a:lnTo>
                  <a:lnTo>
                    <a:pt x="5" y="35"/>
                  </a:lnTo>
                  <a:lnTo>
                    <a:pt x="5" y="35"/>
                  </a:lnTo>
                  <a:lnTo>
                    <a:pt x="5" y="38"/>
                  </a:lnTo>
                  <a:lnTo>
                    <a:pt x="5" y="40"/>
                  </a:lnTo>
                  <a:lnTo>
                    <a:pt x="5" y="42"/>
                  </a:lnTo>
                  <a:lnTo>
                    <a:pt x="5" y="42"/>
                  </a:lnTo>
                  <a:lnTo>
                    <a:pt x="5" y="45"/>
                  </a:lnTo>
                  <a:lnTo>
                    <a:pt x="7" y="45"/>
                  </a:lnTo>
                  <a:lnTo>
                    <a:pt x="7" y="45"/>
                  </a:lnTo>
                  <a:lnTo>
                    <a:pt x="7" y="45"/>
                  </a:lnTo>
                  <a:lnTo>
                    <a:pt x="10" y="45"/>
                  </a:lnTo>
                  <a:lnTo>
                    <a:pt x="10" y="47"/>
                  </a:lnTo>
                  <a:lnTo>
                    <a:pt x="12" y="47"/>
                  </a:lnTo>
                  <a:lnTo>
                    <a:pt x="12" y="47"/>
                  </a:lnTo>
                  <a:lnTo>
                    <a:pt x="12" y="47"/>
                  </a:lnTo>
                  <a:lnTo>
                    <a:pt x="12" y="47"/>
                  </a:lnTo>
                  <a:lnTo>
                    <a:pt x="12" y="45"/>
                  </a:lnTo>
                  <a:lnTo>
                    <a:pt x="12" y="45"/>
                  </a:lnTo>
                  <a:lnTo>
                    <a:pt x="12" y="45"/>
                  </a:lnTo>
                  <a:lnTo>
                    <a:pt x="12" y="45"/>
                  </a:lnTo>
                  <a:lnTo>
                    <a:pt x="12" y="45"/>
                  </a:lnTo>
                  <a:lnTo>
                    <a:pt x="14" y="45"/>
                  </a:lnTo>
                  <a:lnTo>
                    <a:pt x="14" y="42"/>
                  </a:lnTo>
                  <a:lnTo>
                    <a:pt x="14" y="42"/>
                  </a:lnTo>
                  <a:lnTo>
                    <a:pt x="14" y="42"/>
                  </a:lnTo>
                  <a:lnTo>
                    <a:pt x="14" y="42"/>
                  </a:lnTo>
                  <a:lnTo>
                    <a:pt x="14" y="42"/>
                  </a:lnTo>
                  <a:lnTo>
                    <a:pt x="14" y="42"/>
                  </a:lnTo>
                  <a:lnTo>
                    <a:pt x="14" y="40"/>
                  </a:lnTo>
                  <a:lnTo>
                    <a:pt x="14" y="40"/>
                  </a:lnTo>
                  <a:lnTo>
                    <a:pt x="14" y="38"/>
                  </a:lnTo>
                  <a:lnTo>
                    <a:pt x="14" y="38"/>
                  </a:lnTo>
                  <a:lnTo>
                    <a:pt x="14" y="38"/>
                  </a:lnTo>
                  <a:lnTo>
                    <a:pt x="17" y="35"/>
                  </a:lnTo>
                  <a:lnTo>
                    <a:pt x="17" y="35"/>
                  </a:lnTo>
                  <a:lnTo>
                    <a:pt x="17" y="33"/>
                  </a:lnTo>
                  <a:lnTo>
                    <a:pt x="17" y="28"/>
                  </a:lnTo>
                  <a:lnTo>
                    <a:pt x="17" y="28"/>
                  </a:lnTo>
                  <a:lnTo>
                    <a:pt x="17" y="28"/>
                  </a:lnTo>
                  <a:lnTo>
                    <a:pt x="17" y="26"/>
                  </a:lnTo>
                  <a:lnTo>
                    <a:pt x="19" y="26"/>
                  </a:lnTo>
                  <a:lnTo>
                    <a:pt x="19" y="26"/>
                  </a:lnTo>
                  <a:lnTo>
                    <a:pt x="19" y="26"/>
                  </a:lnTo>
                  <a:lnTo>
                    <a:pt x="19" y="26"/>
                  </a:lnTo>
                  <a:lnTo>
                    <a:pt x="19" y="24"/>
                  </a:lnTo>
                  <a:lnTo>
                    <a:pt x="19" y="24"/>
                  </a:lnTo>
                  <a:lnTo>
                    <a:pt x="19" y="21"/>
                  </a:lnTo>
                  <a:lnTo>
                    <a:pt x="19" y="21"/>
                  </a:lnTo>
                  <a:lnTo>
                    <a:pt x="19" y="21"/>
                  </a:lnTo>
                  <a:lnTo>
                    <a:pt x="19" y="21"/>
                  </a:lnTo>
                  <a:lnTo>
                    <a:pt x="19" y="21"/>
                  </a:lnTo>
                  <a:lnTo>
                    <a:pt x="19" y="19"/>
                  </a:lnTo>
                  <a:lnTo>
                    <a:pt x="19" y="19"/>
                  </a:lnTo>
                  <a:lnTo>
                    <a:pt x="19" y="19"/>
                  </a:lnTo>
                  <a:lnTo>
                    <a:pt x="19" y="19"/>
                  </a:lnTo>
                  <a:lnTo>
                    <a:pt x="19" y="19"/>
                  </a:lnTo>
                  <a:lnTo>
                    <a:pt x="19" y="19"/>
                  </a:lnTo>
                  <a:lnTo>
                    <a:pt x="19" y="16"/>
                  </a:lnTo>
                  <a:lnTo>
                    <a:pt x="19" y="16"/>
                  </a:lnTo>
                  <a:lnTo>
                    <a:pt x="21" y="16"/>
                  </a:lnTo>
                  <a:lnTo>
                    <a:pt x="21" y="16"/>
                  </a:lnTo>
                  <a:lnTo>
                    <a:pt x="21" y="16"/>
                  </a:lnTo>
                  <a:lnTo>
                    <a:pt x="21" y="16"/>
                  </a:lnTo>
                  <a:lnTo>
                    <a:pt x="21" y="14"/>
                  </a:lnTo>
                  <a:lnTo>
                    <a:pt x="21" y="14"/>
                  </a:lnTo>
                  <a:lnTo>
                    <a:pt x="24" y="14"/>
                  </a:lnTo>
                  <a:lnTo>
                    <a:pt x="24" y="14"/>
                  </a:lnTo>
                  <a:lnTo>
                    <a:pt x="24" y="14"/>
                  </a:lnTo>
                  <a:lnTo>
                    <a:pt x="24" y="14"/>
                  </a:lnTo>
                  <a:lnTo>
                    <a:pt x="24" y="14"/>
                  </a:lnTo>
                  <a:lnTo>
                    <a:pt x="24" y="14"/>
                  </a:lnTo>
                  <a:lnTo>
                    <a:pt x="26" y="14"/>
                  </a:lnTo>
                  <a:lnTo>
                    <a:pt x="26" y="14"/>
                  </a:lnTo>
                  <a:lnTo>
                    <a:pt x="26" y="14"/>
                  </a:lnTo>
                  <a:lnTo>
                    <a:pt x="26" y="12"/>
                  </a:lnTo>
                  <a:lnTo>
                    <a:pt x="26" y="12"/>
                  </a:lnTo>
                  <a:lnTo>
                    <a:pt x="26" y="12"/>
                  </a:lnTo>
                  <a:lnTo>
                    <a:pt x="31" y="14"/>
                  </a:lnTo>
                  <a:lnTo>
                    <a:pt x="31" y="14"/>
                  </a:lnTo>
                  <a:lnTo>
                    <a:pt x="31" y="14"/>
                  </a:lnTo>
                  <a:lnTo>
                    <a:pt x="33" y="12"/>
                  </a:lnTo>
                  <a:lnTo>
                    <a:pt x="33" y="12"/>
                  </a:lnTo>
                  <a:lnTo>
                    <a:pt x="33" y="12"/>
                  </a:lnTo>
                  <a:lnTo>
                    <a:pt x="33" y="12"/>
                  </a:lnTo>
                  <a:lnTo>
                    <a:pt x="33" y="12"/>
                  </a:lnTo>
                  <a:close/>
                </a:path>
              </a:pathLst>
            </a:custGeom>
            <a:solidFill>
              <a:schemeClr val="bg1">
                <a:lumMod val="85000"/>
              </a:schemeClr>
            </a:solidFill>
            <a:ln w="4763" cap="flat">
              <a:solidFill>
                <a:schemeClr val="bg2"/>
              </a:solidFill>
              <a:prstDash val="solid"/>
              <a:miter lim="800000"/>
              <a:headEnd/>
              <a:tailEnd/>
            </a:ln>
            <a:effectLst/>
          </p:spPr>
          <p:txBody>
            <a:bodyPr vert="horz" wrap="square" lIns="91440" tIns="45720" rIns="91440" bIns="45720" numCol="1" anchor="t" anchorCtr="0" compatLnSpc="1">
              <a:prstTxWarp prst="textNoShape">
                <a:avLst/>
              </a:prstTxWarp>
            </a:bodyPr>
            <a:lstStyle/>
            <a:p>
              <a:endParaRPr lang="en-US" dirty="0"/>
            </a:p>
          </p:txBody>
        </p:sp>
      </p:grpSp>
    </p:spTree>
    <p:extLst>
      <p:ext uri="{BB962C8B-B14F-4D97-AF65-F5344CB8AC3E}">
        <p14:creationId xmlns:p14="http://schemas.microsoft.com/office/powerpoint/2010/main" val="24682393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MasterSp="0">
  <p:cSld>
    <p:bg>
      <p:bgPr>
        <a:solidFill>
          <a:srgbClr val="171C30"/>
        </a:solidFill>
        <a:effectLst/>
      </p:bgPr>
    </p:bg>
    <p:spTree>
      <p:nvGrpSpPr>
        <p:cNvPr id="1" name=""/>
        <p:cNvGrpSpPr/>
        <p:nvPr/>
      </p:nvGrpSpPr>
      <p:grpSpPr>
        <a:xfrm>
          <a:off x="0" y="0"/>
          <a:ext cx="0" cy="0"/>
          <a:chOff x="0" y="0"/>
          <a:chExt cx="0" cy="0"/>
        </a:xfrm>
      </p:grpSpPr>
      <p:sp>
        <p:nvSpPr>
          <p:cNvPr id="2" name="TextBox 1"/>
          <p:cNvSpPr txBox="1"/>
          <p:nvPr/>
        </p:nvSpPr>
        <p:spPr>
          <a:xfrm>
            <a:off x="723900" y="533400"/>
            <a:ext cx="10744200" cy="523220"/>
          </a:xfrm>
          <a:prstGeom prst="rect">
            <a:avLst/>
          </a:prstGeom>
          <a:noFill/>
        </p:spPr>
        <p:txBody>
          <a:bodyPr wrap="square" rtlCol="0">
            <a:spAutoFit/>
          </a:bodyPr>
          <a:lstStyle/>
          <a:p>
            <a:pPr algn="ctr"/>
            <a:r>
              <a:rPr lang="en-US" sz="2800">
                <a:solidFill>
                  <a:schemeClr val="bg1"/>
                </a:solidFill>
                <a:latin typeface="+mj-lt"/>
              </a:rPr>
              <a:t>Diagram Infographics</a:t>
            </a:r>
          </a:p>
        </p:txBody>
      </p:sp>
      <p:grpSp>
        <p:nvGrpSpPr>
          <p:cNvPr id="131" name="Group 130"/>
          <p:cNvGrpSpPr>
            <a:grpSpLocks noChangeAspect="1"/>
          </p:cNvGrpSpPr>
          <p:nvPr/>
        </p:nvGrpSpPr>
        <p:grpSpPr>
          <a:xfrm>
            <a:off x="7116722" y="1335506"/>
            <a:ext cx="758659" cy="758952"/>
            <a:chOff x="5849563" y="2686871"/>
            <a:chExt cx="1224713" cy="1225186"/>
          </a:xfrm>
        </p:grpSpPr>
        <p:sp>
          <p:nvSpPr>
            <p:cNvPr id="93" name="Freeform 5"/>
            <p:cNvSpPr>
              <a:spLocks/>
            </p:cNvSpPr>
            <p:nvPr/>
          </p:nvSpPr>
          <p:spPr bwMode="auto">
            <a:xfrm>
              <a:off x="6049622" y="2686871"/>
              <a:ext cx="824594" cy="363938"/>
            </a:xfrm>
            <a:custGeom>
              <a:avLst/>
              <a:gdLst>
                <a:gd name="T0" fmla="*/ 1068 w 2135"/>
                <a:gd name="T1" fmla="*/ 0 h 942"/>
                <a:gd name="T2" fmla="*/ 30 w 2135"/>
                <a:gd name="T3" fmla="*/ 387 h 942"/>
                <a:gd name="T4" fmla="*/ 27 w 2135"/>
                <a:gd name="T5" fmla="*/ 480 h 942"/>
                <a:gd name="T6" fmla="*/ 469 w 2135"/>
                <a:gd name="T7" fmla="*/ 923 h 942"/>
                <a:gd name="T8" fmla="*/ 514 w 2135"/>
                <a:gd name="T9" fmla="*/ 942 h 942"/>
                <a:gd name="T10" fmla="*/ 1621 w 2135"/>
                <a:gd name="T11" fmla="*/ 942 h 942"/>
                <a:gd name="T12" fmla="*/ 1666 w 2135"/>
                <a:gd name="T13" fmla="*/ 923 h 942"/>
                <a:gd name="T14" fmla="*/ 2109 w 2135"/>
                <a:gd name="T15" fmla="*/ 480 h 942"/>
                <a:gd name="T16" fmla="*/ 2106 w 2135"/>
                <a:gd name="T17" fmla="*/ 387 h 942"/>
                <a:gd name="T18" fmla="*/ 1068 w 2135"/>
                <a:gd name="T19" fmla="*/ 0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5" h="942">
                  <a:moveTo>
                    <a:pt x="1068" y="0"/>
                  </a:moveTo>
                  <a:cubicBezTo>
                    <a:pt x="683" y="0"/>
                    <a:pt x="318" y="137"/>
                    <a:pt x="30" y="387"/>
                  </a:cubicBezTo>
                  <a:cubicBezTo>
                    <a:pt x="2" y="411"/>
                    <a:pt x="0" y="454"/>
                    <a:pt x="27" y="480"/>
                  </a:cubicBezTo>
                  <a:cubicBezTo>
                    <a:pt x="469" y="923"/>
                    <a:pt x="469" y="923"/>
                    <a:pt x="469" y="923"/>
                  </a:cubicBezTo>
                  <a:cubicBezTo>
                    <a:pt x="481" y="935"/>
                    <a:pt x="497" y="942"/>
                    <a:pt x="514" y="942"/>
                  </a:cubicBezTo>
                  <a:cubicBezTo>
                    <a:pt x="1621" y="942"/>
                    <a:pt x="1621" y="942"/>
                    <a:pt x="1621" y="942"/>
                  </a:cubicBezTo>
                  <a:cubicBezTo>
                    <a:pt x="1638" y="942"/>
                    <a:pt x="1654" y="935"/>
                    <a:pt x="1666" y="923"/>
                  </a:cubicBezTo>
                  <a:cubicBezTo>
                    <a:pt x="2109" y="480"/>
                    <a:pt x="2109" y="480"/>
                    <a:pt x="2109" y="480"/>
                  </a:cubicBezTo>
                  <a:cubicBezTo>
                    <a:pt x="2135" y="454"/>
                    <a:pt x="2134" y="411"/>
                    <a:pt x="2106" y="387"/>
                  </a:cubicBezTo>
                  <a:cubicBezTo>
                    <a:pt x="1818" y="137"/>
                    <a:pt x="1452" y="0"/>
                    <a:pt x="1068"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6"/>
            <p:cNvSpPr>
              <a:spLocks/>
            </p:cNvSpPr>
            <p:nvPr/>
          </p:nvSpPr>
          <p:spPr bwMode="auto">
            <a:xfrm>
              <a:off x="6710811" y="2887403"/>
              <a:ext cx="363465" cy="824121"/>
            </a:xfrm>
            <a:custGeom>
              <a:avLst/>
              <a:gdLst>
                <a:gd name="T0" fmla="*/ 461 w 941"/>
                <a:gd name="T1" fmla="*/ 26 h 2134"/>
                <a:gd name="T2" fmla="*/ 19 w 941"/>
                <a:gd name="T3" fmla="*/ 468 h 2134"/>
                <a:gd name="T4" fmla="*/ 0 w 941"/>
                <a:gd name="T5" fmla="*/ 514 h 2134"/>
                <a:gd name="T6" fmla="*/ 0 w 941"/>
                <a:gd name="T7" fmla="*/ 1621 h 2134"/>
                <a:gd name="T8" fmla="*/ 19 w 941"/>
                <a:gd name="T9" fmla="*/ 1666 h 2134"/>
                <a:gd name="T10" fmla="*/ 461 w 941"/>
                <a:gd name="T11" fmla="*/ 2108 h 2134"/>
                <a:gd name="T12" fmla="*/ 554 w 941"/>
                <a:gd name="T13" fmla="*/ 2105 h 2134"/>
                <a:gd name="T14" fmla="*/ 941 w 941"/>
                <a:gd name="T15" fmla="*/ 1067 h 2134"/>
                <a:gd name="T16" fmla="*/ 554 w 941"/>
                <a:gd name="T17" fmla="*/ 29 h 2134"/>
                <a:gd name="T18" fmla="*/ 461 w 941"/>
                <a:gd name="T19" fmla="*/ 26 h 2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1" h="2134">
                  <a:moveTo>
                    <a:pt x="461" y="26"/>
                  </a:moveTo>
                  <a:cubicBezTo>
                    <a:pt x="19" y="468"/>
                    <a:pt x="19" y="468"/>
                    <a:pt x="19" y="468"/>
                  </a:cubicBezTo>
                  <a:cubicBezTo>
                    <a:pt x="7" y="480"/>
                    <a:pt x="0" y="497"/>
                    <a:pt x="0" y="514"/>
                  </a:cubicBezTo>
                  <a:cubicBezTo>
                    <a:pt x="0" y="1621"/>
                    <a:pt x="0" y="1621"/>
                    <a:pt x="0" y="1621"/>
                  </a:cubicBezTo>
                  <a:cubicBezTo>
                    <a:pt x="0" y="1637"/>
                    <a:pt x="7" y="1654"/>
                    <a:pt x="19" y="1666"/>
                  </a:cubicBezTo>
                  <a:cubicBezTo>
                    <a:pt x="461" y="2108"/>
                    <a:pt x="461" y="2108"/>
                    <a:pt x="461" y="2108"/>
                  </a:cubicBezTo>
                  <a:cubicBezTo>
                    <a:pt x="487" y="2134"/>
                    <a:pt x="530" y="2133"/>
                    <a:pt x="554" y="2105"/>
                  </a:cubicBezTo>
                  <a:cubicBezTo>
                    <a:pt x="805" y="1817"/>
                    <a:pt x="941" y="1452"/>
                    <a:pt x="941" y="1067"/>
                  </a:cubicBezTo>
                  <a:cubicBezTo>
                    <a:pt x="941" y="683"/>
                    <a:pt x="805" y="317"/>
                    <a:pt x="554" y="29"/>
                  </a:cubicBezTo>
                  <a:cubicBezTo>
                    <a:pt x="530" y="1"/>
                    <a:pt x="487" y="0"/>
                    <a:pt x="461" y="2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7"/>
            <p:cNvSpPr>
              <a:spLocks/>
            </p:cNvSpPr>
            <p:nvPr/>
          </p:nvSpPr>
          <p:spPr bwMode="auto">
            <a:xfrm>
              <a:off x="5849563" y="2887403"/>
              <a:ext cx="363465" cy="824121"/>
            </a:xfrm>
            <a:custGeom>
              <a:avLst/>
              <a:gdLst>
                <a:gd name="T0" fmla="*/ 480 w 941"/>
                <a:gd name="T1" fmla="*/ 26 h 2134"/>
                <a:gd name="T2" fmla="*/ 387 w 941"/>
                <a:gd name="T3" fmla="*/ 29 h 2134"/>
                <a:gd name="T4" fmla="*/ 0 w 941"/>
                <a:gd name="T5" fmla="*/ 1067 h 2134"/>
                <a:gd name="T6" fmla="*/ 387 w 941"/>
                <a:gd name="T7" fmla="*/ 2105 h 2134"/>
                <a:gd name="T8" fmla="*/ 480 w 941"/>
                <a:gd name="T9" fmla="*/ 2108 h 2134"/>
                <a:gd name="T10" fmla="*/ 923 w 941"/>
                <a:gd name="T11" fmla="*/ 1666 h 2134"/>
                <a:gd name="T12" fmla="*/ 941 w 941"/>
                <a:gd name="T13" fmla="*/ 1621 h 2134"/>
                <a:gd name="T14" fmla="*/ 941 w 941"/>
                <a:gd name="T15" fmla="*/ 514 h 2134"/>
                <a:gd name="T16" fmla="*/ 923 w 941"/>
                <a:gd name="T17" fmla="*/ 468 h 2134"/>
                <a:gd name="T18" fmla="*/ 480 w 941"/>
                <a:gd name="T19" fmla="*/ 26 h 2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41" h="2134">
                  <a:moveTo>
                    <a:pt x="480" y="26"/>
                  </a:moveTo>
                  <a:cubicBezTo>
                    <a:pt x="454" y="0"/>
                    <a:pt x="411" y="1"/>
                    <a:pt x="387" y="29"/>
                  </a:cubicBezTo>
                  <a:cubicBezTo>
                    <a:pt x="137" y="317"/>
                    <a:pt x="0" y="683"/>
                    <a:pt x="0" y="1067"/>
                  </a:cubicBezTo>
                  <a:cubicBezTo>
                    <a:pt x="0" y="1452"/>
                    <a:pt x="137" y="1817"/>
                    <a:pt x="387" y="2105"/>
                  </a:cubicBezTo>
                  <a:cubicBezTo>
                    <a:pt x="411" y="2133"/>
                    <a:pt x="454" y="2134"/>
                    <a:pt x="480" y="2108"/>
                  </a:cubicBezTo>
                  <a:cubicBezTo>
                    <a:pt x="923" y="1666"/>
                    <a:pt x="923" y="1666"/>
                    <a:pt x="923" y="1666"/>
                  </a:cubicBezTo>
                  <a:cubicBezTo>
                    <a:pt x="935" y="1654"/>
                    <a:pt x="941" y="1637"/>
                    <a:pt x="941" y="1621"/>
                  </a:cubicBezTo>
                  <a:cubicBezTo>
                    <a:pt x="941" y="514"/>
                    <a:pt x="941" y="514"/>
                    <a:pt x="941" y="514"/>
                  </a:cubicBezTo>
                  <a:cubicBezTo>
                    <a:pt x="941" y="497"/>
                    <a:pt x="935" y="480"/>
                    <a:pt x="923" y="468"/>
                  </a:cubicBezTo>
                  <a:lnTo>
                    <a:pt x="480" y="26"/>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8"/>
            <p:cNvSpPr>
              <a:spLocks/>
            </p:cNvSpPr>
            <p:nvPr/>
          </p:nvSpPr>
          <p:spPr bwMode="auto">
            <a:xfrm>
              <a:off x="6049622" y="3548119"/>
              <a:ext cx="824594" cy="363938"/>
            </a:xfrm>
            <a:custGeom>
              <a:avLst/>
              <a:gdLst>
                <a:gd name="T0" fmla="*/ 469 w 2135"/>
                <a:gd name="T1" fmla="*/ 19 h 942"/>
                <a:gd name="T2" fmla="*/ 27 w 2135"/>
                <a:gd name="T3" fmla="*/ 462 h 942"/>
                <a:gd name="T4" fmla="*/ 30 w 2135"/>
                <a:gd name="T5" fmla="*/ 555 h 942"/>
                <a:gd name="T6" fmla="*/ 1068 w 2135"/>
                <a:gd name="T7" fmla="*/ 942 h 942"/>
                <a:gd name="T8" fmla="*/ 2106 w 2135"/>
                <a:gd name="T9" fmla="*/ 555 h 942"/>
                <a:gd name="T10" fmla="*/ 2109 w 2135"/>
                <a:gd name="T11" fmla="*/ 462 h 942"/>
                <a:gd name="T12" fmla="*/ 1666 w 2135"/>
                <a:gd name="T13" fmla="*/ 19 h 942"/>
                <a:gd name="T14" fmla="*/ 1621 w 2135"/>
                <a:gd name="T15" fmla="*/ 0 h 942"/>
                <a:gd name="T16" fmla="*/ 514 w 2135"/>
                <a:gd name="T17" fmla="*/ 0 h 942"/>
                <a:gd name="T18" fmla="*/ 469 w 2135"/>
                <a:gd name="T19" fmla="*/ 19 h 9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35" h="942">
                  <a:moveTo>
                    <a:pt x="469" y="19"/>
                  </a:moveTo>
                  <a:cubicBezTo>
                    <a:pt x="27" y="462"/>
                    <a:pt x="27" y="462"/>
                    <a:pt x="27" y="462"/>
                  </a:cubicBezTo>
                  <a:cubicBezTo>
                    <a:pt x="0" y="488"/>
                    <a:pt x="2" y="531"/>
                    <a:pt x="30" y="555"/>
                  </a:cubicBezTo>
                  <a:cubicBezTo>
                    <a:pt x="318" y="805"/>
                    <a:pt x="683" y="942"/>
                    <a:pt x="1068" y="942"/>
                  </a:cubicBezTo>
                  <a:cubicBezTo>
                    <a:pt x="1452" y="942"/>
                    <a:pt x="1818" y="805"/>
                    <a:pt x="2106" y="555"/>
                  </a:cubicBezTo>
                  <a:cubicBezTo>
                    <a:pt x="2134" y="531"/>
                    <a:pt x="2135" y="488"/>
                    <a:pt x="2109" y="462"/>
                  </a:cubicBezTo>
                  <a:cubicBezTo>
                    <a:pt x="1666" y="19"/>
                    <a:pt x="1666" y="19"/>
                    <a:pt x="1666" y="19"/>
                  </a:cubicBezTo>
                  <a:cubicBezTo>
                    <a:pt x="1654" y="7"/>
                    <a:pt x="1638" y="0"/>
                    <a:pt x="1621" y="0"/>
                  </a:cubicBezTo>
                  <a:cubicBezTo>
                    <a:pt x="514" y="0"/>
                    <a:pt x="514" y="0"/>
                    <a:pt x="514" y="0"/>
                  </a:cubicBezTo>
                  <a:cubicBezTo>
                    <a:pt x="497" y="0"/>
                    <a:pt x="481" y="7"/>
                    <a:pt x="469" y="19"/>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7" name="Group 126"/>
          <p:cNvGrpSpPr>
            <a:grpSpLocks noChangeAspect="1"/>
          </p:cNvGrpSpPr>
          <p:nvPr/>
        </p:nvGrpSpPr>
        <p:grpSpPr>
          <a:xfrm>
            <a:off x="6217915" y="1335506"/>
            <a:ext cx="759573" cy="758952"/>
            <a:chOff x="4436142" y="2721397"/>
            <a:chExt cx="1158026" cy="1157080"/>
          </a:xfrm>
        </p:grpSpPr>
        <p:sp>
          <p:nvSpPr>
            <p:cNvPr id="97" name="Freeform 9"/>
            <p:cNvSpPr>
              <a:spLocks/>
            </p:cNvSpPr>
            <p:nvPr/>
          </p:nvSpPr>
          <p:spPr bwMode="auto">
            <a:xfrm>
              <a:off x="4436142" y="2721397"/>
              <a:ext cx="564470" cy="846586"/>
            </a:xfrm>
            <a:custGeom>
              <a:avLst/>
              <a:gdLst>
                <a:gd name="T0" fmla="*/ 1461 w 1461"/>
                <a:gd name="T1" fmla="*/ 95 h 2192"/>
                <a:gd name="T2" fmla="*/ 1363 w 1461"/>
                <a:gd name="T3" fmla="*/ 4 h 2192"/>
                <a:gd name="T4" fmla="*/ 0 w 1461"/>
                <a:gd name="T5" fmla="*/ 1497 h 2192"/>
                <a:gd name="T6" fmla="*/ 138 w 1461"/>
                <a:gd name="T7" fmla="*/ 2126 h 2192"/>
                <a:gd name="T8" fmla="*/ 266 w 1461"/>
                <a:gd name="T9" fmla="*/ 2166 h 2192"/>
                <a:gd name="T10" fmla="*/ 413 w 1461"/>
                <a:gd name="T11" fmla="*/ 2081 h 2192"/>
                <a:gd name="T12" fmla="*/ 446 w 1461"/>
                <a:gd name="T13" fmla="*/ 2047 h 2192"/>
                <a:gd name="T14" fmla="*/ 1449 w 1461"/>
                <a:gd name="T15" fmla="*/ 310 h 2192"/>
                <a:gd name="T16" fmla="*/ 1461 w 1461"/>
                <a:gd name="T17" fmla="*/ 265 h 2192"/>
                <a:gd name="T18" fmla="*/ 1461 w 1461"/>
                <a:gd name="T19" fmla="*/ 95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1" h="2192">
                  <a:moveTo>
                    <a:pt x="1461" y="95"/>
                  </a:moveTo>
                  <a:cubicBezTo>
                    <a:pt x="1461" y="42"/>
                    <a:pt x="1416" y="0"/>
                    <a:pt x="1363" y="4"/>
                  </a:cubicBezTo>
                  <a:cubicBezTo>
                    <a:pt x="600" y="73"/>
                    <a:pt x="0" y="716"/>
                    <a:pt x="0" y="1497"/>
                  </a:cubicBezTo>
                  <a:cubicBezTo>
                    <a:pt x="0" y="1715"/>
                    <a:pt x="48" y="1930"/>
                    <a:pt x="138" y="2126"/>
                  </a:cubicBezTo>
                  <a:cubicBezTo>
                    <a:pt x="160" y="2174"/>
                    <a:pt x="220" y="2192"/>
                    <a:pt x="266" y="2166"/>
                  </a:cubicBezTo>
                  <a:cubicBezTo>
                    <a:pt x="413" y="2081"/>
                    <a:pt x="413" y="2081"/>
                    <a:pt x="413" y="2081"/>
                  </a:cubicBezTo>
                  <a:cubicBezTo>
                    <a:pt x="427" y="2073"/>
                    <a:pt x="438" y="2061"/>
                    <a:pt x="446" y="2047"/>
                  </a:cubicBezTo>
                  <a:cubicBezTo>
                    <a:pt x="1449" y="310"/>
                    <a:pt x="1449" y="310"/>
                    <a:pt x="1449" y="310"/>
                  </a:cubicBezTo>
                  <a:cubicBezTo>
                    <a:pt x="1457" y="297"/>
                    <a:pt x="1461" y="281"/>
                    <a:pt x="1461" y="265"/>
                  </a:cubicBezTo>
                  <a:lnTo>
                    <a:pt x="1461" y="95"/>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0"/>
            <p:cNvSpPr>
              <a:spLocks/>
            </p:cNvSpPr>
            <p:nvPr/>
          </p:nvSpPr>
          <p:spPr bwMode="auto">
            <a:xfrm>
              <a:off x="5029462" y="2721397"/>
              <a:ext cx="564706" cy="846586"/>
            </a:xfrm>
            <a:custGeom>
              <a:avLst/>
              <a:gdLst>
                <a:gd name="T0" fmla="*/ 0 w 1462"/>
                <a:gd name="T1" fmla="*/ 95 h 2192"/>
                <a:gd name="T2" fmla="*/ 0 w 1462"/>
                <a:gd name="T3" fmla="*/ 265 h 2192"/>
                <a:gd name="T4" fmla="*/ 13 w 1462"/>
                <a:gd name="T5" fmla="*/ 310 h 2192"/>
                <a:gd name="T6" fmla="*/ 1015 w 1462"/>
                <a:gd name="T7" fmla="*/ 2047 h 2192"/>
                <a:gd name="T8" fmla="*/ 1049 w 1462"/>
                <a:gd name="T9" fmla="*/ 2081 h 2192"/>
                <a:gd name="T10" fmla="*/ 1196 w 1462"/>
                <a:gd name="T11" fmla="*/ 2166 h 2192"/>
                <a:gd name="T12" fmla="*/ 1324 w 1462"/>
                <a:gd name="T13" fmla="*/ 2126 h 2192"/>
                <a:gd name="T14" fmla="*/ 1462 w 1462"/>
                <a:gd name="T15" fmla="*/ 1497 h 2192"/>
                <a:gd name="T16" fmla="*/ 99 w 1462"/>
                <a:gd name="T17" fmla="*/ 4 h 2192"/>
                <a:gd name="T18" fmla="*/ 0 w 1462"/>
                <a:gd name="T19" fmla="*/ 95 h 2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62" h="2192">
                  <a:moveTo>
                    <a:pt x="0" y="95"/>
                  </a:moveTo>
                  <a:cubicBezTo>
                    <a:pt x="0" y="265"/>
                    <a:pt x="0" y="265"/>
                    <a:pt x="0" y="265"/>
                  </a:cubicBezTo>
                  <a:cubicBezTo>
                    <a:pt x="0" y="281"/>
                    <a:pt x="5" y="297"/>
                    <a:pt x="13" y="310"/>
                  </a:cubicBezTo>
                  <a:cubicBezTo>
                    <a:pt x="1015" y="2047"/>
                    <a:pt x="1015" y="2047"/>
                    <a:pt x="1015" y="2047"/>
                  </a:cubicBezTo>
                  <a:cubicBezTo>
                    <a:pt x="1023" y="2061"/>
                    <a:pt x="1035" y="2073"/>
                    <a:pt x="1049" y="2081"/>
                  </a:cubicBezTo>
                  <a:cubicBezTo>
                    <a:pt x="1196" y="2166"/>
                    <a:pt x="1196" y="2166"/>
                    <a:pt x="1196" y="2166"/>
                  </a:cubicBezTo>
                  <a:cubicBezTo>
                    <a:pt x="1242" y="2192"/>
                    <a:pt x="1301" y="2174"/>
                    <a:pt x="1324" y="2126"/>
                  </a:cubicBezTo>
                  <a:cubicBezTo>
                    <a:pt x="1414" y="1930"/>
                    <a:pt x="1462" y="1715"/>
                    <a:pt x="1462" y="1497"/>
                  </a:cubicBezTo>
                  <a:cubicBezTo>
                    <a:pt x="1462" y="716"/>
                    <a:pt x="862" y="73"/>
                    <a:pt x="99" y="4"/>
                  </a:cubicBezTo>
                  <a:cubicBezTo>
                    <a:pt x="46" y="0"/>
                    <a:pt x="0" y="42"/>
                    <a:pt x="0" y="9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1"/>
            <p:cNvSpPr>
              <a:spLocks/>
            </p:cNvSpPr>
            <p:nvPr/>
          </p:nvSpPr>
          <p:spPr bwMode="auto">
            <a:xfrm>
              <a:off x="4530496" y="3545045"/>
              <a:ext cx="969554" cy="333432"/>
            </a:xfrm>
            <a:custGeom>
              <a:avLst/>
              <a:gdLst>
                <a:gd name="T0" fmla="*/ 1255 w 2510"/>
                <a:gd name="T1" fmla="*/ 863 h 863"/>
                <a:gd name="T2" fmla="*/ 2479 w 2510"/>
                <a:gd name="T3" fmla="*/ 229 h 863"/>
                <a:gd name="T4" fmla="*/ 2451 w 2510"/>
                <a:gd name="T5" fmla="*/ 98 h 863"/>
                <a:gd name="T6" fmla="*/ 2303 w 2510"/>
                <a:gd name="T7" fmla="*/ 13 h 863"/>
                <a:gd name="T8" fmla="*/ 2258 w 2510"/>
                <a:gd name="T9" fmla="*/ 0 h 863"/>
                <a:gd name="T10" fmla="*/ 252 w 2510"/>
                <a:gd name="T11" fmla="*/ 0 h 863"/>
                <a:gd name="T12" fmla="*/ 207 w 2510"/>
                <a:gd name="T13" fmla="*/ 13 h 863"/>
                <a:gd name="T14" fmla="*/ 59 w 2510"/>
                <a:gd name="T15" fmla="*/ 98 h 863"/>
                <a:gd name="T16" fmla="*/ 31 w 2510"/>
                <a:gd name="T17" fmla="*/ 229 h 863"/>
                <a:gd name="T18" fmla="*/ 1255 w 2510"/>
                <a:gd name="T19" fmla="*/ 863 h 8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10" h="863">
                  <a:moveTo>
                    <a:pt x="1255" y="863"/>
                  </a:moveTo>
                  <a:cubicBezTo>
                    <a:pt x="1742" y="863"/>
                    <a:pt x="2200" y="623"/>
                    <a:pt x="2479" y="229"/>
                  </a:cubicBezTo>
                  <a:cubicBezTo>
                    <a:pt x="2510" y="185"/>
                    <a:pt x="2497" y="124"/>
                    <a:pt x="2451" y="98"/>
                  </a:cubicBezTo>
                  <a:cubicBezTo>
                    <a:pt x="2303" y="13"/>
                    <a:pt x="2303" y="13"/>
                    <a:pt x="2303" y="13"/>
                  </a:cubicBezTo>
                  <a:cubicBezTo>
                    <a:pt x="2289" y="5"/>
                    <a:pt x="2274" y="0"/>
                    <a:pt x="2258" y="0"/>
                  </a:cubicBezTo>
                  <a:cubicBezTo>
                    <a:pt x="252" y="0"/>
                    <a:pt x="252" y="0"/>
                    <a:pt x="252" y="0"/>
                  </a:cubicBezTo>
                  <a:cubicBezTo>
                    <a:pt x="236" y="0"/>
                    <a:pt x="220" y="5"/>
                    <a:pt x="207" y="13"/>
                  </a:cubicBezTo>
                  <a:cubicBezTo>
                    <a:pt x="59" y="98"/>
                    <a:pt x="59" y="98"/>
                    <a:pt x="59" y="98"/>
                  </a:cubicBezTo>
                  <a:cubicBezTo>
                    <a:pt x="13" y="124"/>
                    <a:pt x="0" y="185"/>
                    <a:pt x="31" y="229"/>
                  </a:cubicBezTo>
                  <a:cubicBezTo>
                    <a:pt x="310" y="623"/>
                    <a:pt x="768" y="863"/>
                    <a:pt x="1255" y="863"/>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0" name="Group 129"/>
          <p:cNvGrpSpPr>
            <a:grpSpLocks noChangeAspect="1"/>
          </p:cNvGrpSpPr>
          <p:nvPr/>
        </p:nvGrpSpPr>
        <p:grpSpPr>
          <a:xfrm>
            <a:off x="8014615" y="1335506"/>
            <a:ext cx="759403" cy="758952"/>
            <a:chOff x="7311698" y="2703424"/>
            <a:chExt cx="1193498" cy="1192789"/>
          </a:xfrm>
        </p:grpSpPr>
        <p:sp>
          <p:nvSpPr>
            <p:cNvPr id="100" name="Freeform 12"/>
            <p:cNvSpPr>
              <a:spLocks/>
            </p:cNvSpPr>
            <p:nvPr/>
          </p:nvSpPr>
          <p:spPr bwMode="auto">
            <a:xfrm>
              <a:off x="7579863" y="3560889"/>
              <a:ext cx="657405" cy="335324"/>
            </a:xfrm>
            <a:custGeom>
              <a:avLst/>
              <a:gdLst>
                <a:gd name="T0" fmla="*/ 851 w 1702"/>
                <a:gd name="T1" fmla="*/ 868 h 868"/>
                <a:gd name="T2" fmla="*/ 1662 w 1702"/>
                <a:gd name="T3" fmla="*/ 639 h 868"/>
                <a:gd name="T4" fmla="*/ 1680 w 1702"/>
                <a:gd name="T5" fmla="*/ 545 h 868"/>
                <a:gd name="T6" fmla="*/ 1303 w 1702"/>
                <a:gd name="T7" fmla="*/ 27 h 868"/>
                <a:gd name="T8" fmla="*/ 1250 w 1702"/>
                <a:gd name="T9" fmla="*/ 0 h 868"/>
                <a:gd name="T10" fmla="*/ 452 w 1702"/>
                <a:gd name="T11" fmla="*/ 0 h 868"/>
                <a:gd name="T12" fmla="*/ 399 w 1702"/>
                <a:gd name="T13" fmla="*/ 27 h 868"/>
                <a:gd name="T14" fmla="*/ 23 w 1702"/>
                <a:gd name="T15" fmla="*/ 545 h 868"/>
                <a:gd name="T16" fmla="*/ 41 w 1702"/>
                <a:gd name="T17" fmla="*/ 639 h 868"/>
                <a:gd name="T18" fmla="*/ 851 w 1702"/>
                <a:gd name="T19" fmla="*/ 868 h 8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02" h="868">
                  <a:moveTo>
                    <a:pt x="851" y="868"/>
                  </a:moveTo>
                  <a:cubicBezTo>
                    <a:pt x="1140" y="868"/>
                    <a:pt x="1419" y="789"/>
                    <a:pt x="1662" y="639"/>
                  </a:cubicBezTo>
                  <a:cubicBezTo>
                    <a:pt x="1694" y="619"/>
                    <a:pt x="1702" y="576"/>
                    <a:pt x="1680" y="545"/>
                  </a:cubicBezTo>
                  <a:cubicBezTo>
                    <a:pt x="1303" y="27"/>
                    <a:pt x="1303" y="27"/>
                    <a:pt x="1303" y="27"/>
                  </a:cubicBezTo>
                  <a:cubicBezTo>
                    <a:pt x="1291" y="10"/>
                    <a:pt x="1271" y="0"/>
                    <a:pt x="1250" y="0"/>
                  </a:cubicBezTo>
                  <a:cubicBezTo>
                    <a:pt x="452" y="0"/>
                    <a:pt x="452" y="0"/>
                    <a:pt x="452" y="0"/>
                  </a:cubicBezTo>
                  <a:cubicBezTo>
                    <a:pt x="431" y="0"/>
                    <a:pt x="412" y="10"/>
                    <a:pt x="399" y="27"/>
                  </a:cubicBezTo>
                  <a:cubicBezTo>
                    <a:pt x="23" y="545"/>
                    <a:pt x="23" y="545"/>
                    <a:pt x="23" y="545"/>
                  </a:cubicBezTo>
                  <a:cubicBezTo>
                    <a:pt x="0" y="576"/>
                    <a:pt x="9" y="619"/>
                    <a:pt x="41" y="639"/>
                  </a:cubicBezTo>
                  <a:cubicBezTo>
                    <a:pt x="284" y="789"/>
                    <a:pt x="562" y="868"/>
                    <a:pt x="851" y="868"/>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3"/>
            <p:cNvSpPr>
              <a:spLocks/>
            </p:cNvSpPr>
            <p:nvPr/>
          </p:nvSpPr>
          <p:spPr bwMode="auto">
            <a:xfrm>
              <a:off x="7927011" y="2703424"/>
              <a:ext cx="539403" cy="481230"/>
            </a:xfrm>
            <a:custGeom>
              <a:avLst/>
              <a:gdLst>
                <a:gd name="T0" fmla="*/ 0 w 1396"/>
                <a:gd name="T1" fmla="*/ 68 h 1246"/>
                <a:gd name="T2" fmla="*/ 0 w 1396"/>
                <a:gd name="T3" fmla="*/ 708 h 1246"/>
                <a:gd name="T4" fmla="*/ 27 w 1396"/>
                <a:gd name="T5" fmla="*/ 761 h 1246"/>
                <a:gd name="T6" fmla="*/ 673 w 1396"/>
                <a:gd name="T7" fmla="*/ 1230 h 1246"/>
                <a:gd name="T8" fmla="*/ 731 w 1396"/>
                <a:gd name="T9" fmla="*/ 1240 h 1246"/>
                <a:gd name="T10" fmla="*/ 1341 w 1396"/>
                <a:gd name="T11" fmla="*/ 1041 h 1246"/>
                <a:gd name="T12" fmla="*/ 1382 w 1396"/>
                <a:gd name="T13" fmla="*/ 955 h 1246"/>
                <a:gd name="T14" fmla="*/ 70 w 1396"/>
                <a:gd name="T15" fmla="*/ 2 h 1246"/>
                <a:gd name="T16" fmla="*/ 0 w 1396"/>
                <a:gd name="T17" fmla="*/ 68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6" h="1246">
                  <a:moveTo>
                    <a:pt x="0" y="68"/>
                  </a:moveTo>
                  <a:cubicBezTo>
                    <a:pt x="0" y="708"/>
                    <a:pt x="0" y="708"/>
                    <a:pt x="0" y="708"/>
                  </a:cubicBezTo>
                  <a:cubicBezTo>
                    <a:pt x="0" y="729"/>
                    <a:pt x="10" y="749"/>
                    <a:pt x="27" y="761"/>
                  </a:cubicBezTo>
                  <a:cubicBezTo>
                    <a:pt x="673" y="1230"/>
                    <a:pt x="673" y="1230"/>
                    <a:pt x="673" y="1230"/>
                  </a:cubicBezTo>
                  <a:cubicBezTo>
                    <a:pt x="690" y="1243"/>
                    <a:pt x="712" y="1246"/>
                    <a:pt x="731" y="1240"/>
                  </a:cubicBezTo>
                  <a:cubicBezTo>
                    <a:pt x="1341" y="1041"/>
                    <a:pt x="1341" y="1041"/>
                    <a:pt x="1341" y="1041"/>
                  </a:cubicBezTo>
                  <a:cubicBezTo>
                    <a:pt x="1377" y="1030"/>
                    <a:pt x="1396" y="990"/>
                    <a:pt x="1382" y="955"/>
                  </a:cubicBezTo>
                  <a:cubicBezTo>
                    <a:pt x="1160" y="418"/>
                    <a:pt x="650" y="47"/>
                    <a:pt x="70" y="2"/>
                  </a:cubicBezTo>
                  <a:cubicBezTo>
                    <a:pt x="32" y="0"/>
                    <a:pt x="0" y="30"/>
                    <a:pt x="0" y="6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4"/>
            <p:cNvSpPr>
              <a:spLocks/>
            </p:cNvSpPr>
            <p:nvPr/>
          </p:nvSpPr>
          <p:spPr bwMode="auto">
            <a:xfrm>
              <a:off x="7351190" y="2703424"/>
              <a:ext cx="538930" cy="481230"/>
            </a:xfrm>
            <a:custGeom>
              <a:avLst/>
              <a:gdLst>
                <a:gd name="T0" fmla="*/ 1325 w 1395"/>
                <a:gd name="T1" fmla="*/ 2 h 1246"/>
                <a:gd name="T2" fmla="*/ 14 w 1395"/>
                <a:gd name="T3" fmla="*/ 955 h 1246"/>
                <a:gd name="T4" fmla="*/ 54 w 1395"/>
                <a:gd name="T5" fmla="*/ 1041 h 1246"/>
                <a:gd name="T6" fmla="*/ 664 w 1395"/>
                <a:gd name="T7" fmla="*/ 1240 h 1246"/>
                <a:gd name="T8" fmla="*/ 723 w 1395"/>
                <a:gd name="T9" fmla="*/ 1230 h 1246"/>
                <a:gd name="T10" fmla="*/ 1369 w 1395"/>
                <a:gd name="T11" fmla="*/ 761 h 1246"/>
                <a:gd name="T12" fmla="*/ 1395 w 1395"/>
                <a:gd name="T13" fmla="*/ 708 h 1246"/>
                <a:gd name="T14" fmla="*/ 1395 w 1395"/>
                <a:gd name="T15" fmla="*/ 68 h 1246"/>
                <a:gd name="T16" fmla="*/ 1325 w 1395"/>
                <a:gd name="T17" fmla="*/ 2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95" h="1246">
                  <a:moveTo>
                    <a:pt x="1325" y="2"/>
                  </a:moveTo>
                  <a:cubicBezTo>
                    <a:pt x="746" y="47"/>
                    <a:pt x="235" y="418"/>
                    <a:pt x="14" y="955"/>
                  </a:cubicBezTo>
                  <a:cubicBezTo>
                    <a:pt x="0" y="990"/>
                    <a:pt x="18" y="1030"/>
                    <a:pt x="54" y="1041"/>
                  </a:cubicBezTo>
                  <a:cubicBezTo>
                    <a:pt x="664" y="1240"/>
                    <a:pt x="664" y="1240"/>
                    <a:pt x="664" y="1240"/>
                  </a:cubicBezTo>
                  <a:cubicBezTo>
                    <a:pt x="684" y="1246"/>
                    <a:pt x="706" y="1243"/>
                    <a:pt x="723" y="1230"/>
                  </a:cubicBezTo>
                  <a:cubicBezTo>
                    <a:pt x="1369" y="761"/>
                    <a:pt x="1369" y="761"/>
                    <a:pt x="1369" y="761"/>
                  </a:cubicBezTo>
                  <a:cubicBezTo>
                    <a:pt x="1385" y="749"/>
                    <a:pt x="1395" y="729"/>
                    <a:pt x="1395" y="708"/>
                  </a:cubicBezTo>
                  <a:cubicBezTo>
                    <a:pt x="1395" y="68"/>
                    <a:pt x="1395" y="68"/>
                    <a:pt x="1395" y="68"/>
                  </a:cubicBezTo>
                  <a:cubicBezTo>
                    <a:pt x="1395" y="30"/>
                    <a:pt x="1363" y="0"/>
                    <a:pt x="1325" y="2"/>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
            <p:cNvSpPr>
              <a:spLocks/>
            </p:cNvSpPr>
            <p:nvPr/>
          </p:nvSpPr>
          <p:spPr bwMode="auto">
            <a:xfrm>
              <a:off x="8107206" y="3136413"/>
              <a:ext cx="397990" cy="627373"/>
            </a:xfrm>
            <a:custGeom>
              <a:avLst/>
              <a:gdLst>
                <a:gd name="T0" fmla="*/ 392 w 1031"/>
                <a:gd name="T1" fmla="*/ 1588 h 1624"/>
                <a:gd name="T2" fmla="*/ 487 w 1031"/>
                <a:gd name="T3" fmla="*/ 1599 h 1624"/>
                <a:gd name="T4" fmla="*/ 1031 w 1031"/>
                <a:gd name="T5" fmla="*/ 422 h 1624"/>
                <a:gd name="T6" fmla="*/ 988 w 1031"/>
                <a:gd name="T7" fmla="*/ 58 h 1624"/>
                <a:gd name="T8" fmla="*/ 905 w 1031"/>
                <a:gd name="T9" fmla="*/ 12 h 1624"/>
                <a:gd name="T10" fmla="*/ 295 w 1031"/>
                <a:gd name="T11" fmla="*/ 210 h 1624"/>
                <a:gd name="T12" fmla="*/ 253 w 1031"/>
                <a:gd name="T13" fmla="*/ 252 h 1624"/>
                <a:gd name="T14" fmla="*/ 7 w 1031"/>
                <a:gd name="T15" fmla="*/ 1011 h 1624"/>
                <a:gd name="T16" fmla="*/ 16 w 1031"/>
                <a:gd name="T17" fmla="*/ 1069 h 1624"/>
                <a:gd name="T18" fmla="*/ 392 w 1031"/>
                <a:gd name="T19" fmla="*/ 1588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1" h="1624">
                  <a:moveTo>
                    <a:pt x="392" y="1588"/>
                  </a:moveTo>
                  <a:cubicBezTo>
                    <a:pt x="415" y="1618"/>
                    <a:pt x="458" y="1624"/>
                    <a:pt x="487" y="1599"/>
                  </a:cubicBezTo>
                  <a:cubicBezTo>
                    <a:pt x="830" y="1307"/>
                    <a:pt x="1031" y="873"/>
                    <a:pt x="1031" y="422"/>
                  </a:cubicBezTo>
                  <a:cubicBezTo>
                    <a:pt x="1031" y="299"/>
                    <a:pt x="1017" y="177"/>
                    <a:pt x="988" y="58"/>
                  </a:cubicBezTo>
                  <a:cubicBezTo>
                    <a:pt x="979" y="21"/>
                    <a:pt x="941" y="0"/>
                    <a:pt x="905" y="12"/>
                  </a:cubicBezTo>
                  <a:cubicBezTo>
                    <a:pt x="295" y="210"/>
                    <a:pt x="295" y="210"/>
                    <a:pt x="295" y="210"/>
                  </a:cubicBezTo>
                  <a:cubicBezTo>
                    <a:pt x="275" y="216"/>
                    <a:pt x="260" y="232"/>
                    <a:pt x="253" y="252"/>
                  </a:cubicBezTo>
                  <a:cubicBezTo>
                    <a:pt x="7" y="1011"/>
                    <a:pt x="7" y="1011"/>
                    <a:pt x="7" y="1011"/>
                  </a:cubicBezTo>
                  <a:cubicBezTo>
                    <a:pt x="0" y="1031"/>
                    <a:pt x="4" y="1052"/>
                    <a:pt x="16" y="1069"/>
                  </a:cubicBezTo>
                  <a:lnTo>
                    <a:pt x="392" y="1588"/>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6"/>
            <p:cNvSpPr>
              <a:spLocks/>
            </p:cNvSpPr>
            <p:nvPr/>
          </p:nvSpPr>
          <p:spPr bwMode="auto">
            <a:xfrm>
              <a:off x="7311698" y="3136413"/>
              <a:ext cx="398700" cy="627373"/>
            </a:xfrm>
            <a:custGeom>
              <a:avLst/>
              <a:gdLst>
                <a:gd name="T0" fmla="*/ 639 w 1032"/>
                <a:gd name="T1" fmla="*/ 1588 h 1624"/>
                <a:gd name="T2" fmla="*/ 1016 w 1032"/>
                <a:gd name="T3" fmla="*/ 1069 h 1624"/>
                <a:gd name="T4" fmla="*/ 1025 w 1032"/>
                <a:gd name="T5" fmla="*/ 1011 h 1624"/>
                <a:gd name="T6" fmla="*/ 779 w 1032"/>
                <a:gd name="T7" fmla="*/ 252 h 1624"/>
                <a:gd name="T8" fmla="*/ 737 w 1032"/>
                <a:gd name="T9" fmla="*/ 210 h 1624"/>
                <a:gd name="T10" fmla="*/ 127 w 1032"/>
                <a:gd name="T11" fmla="*/ 12 h 1624"/>
                <a:gd name="T12" fmla="*/ 43 w 1032"/>
                <a:gd name="T13" fmla="*/ 58 h 1624"/>
                <a:gd name="T14" fmla="*/ 0 w 1032"/>
                <a:gd name="T15" fmla="*/ 422 h 1624"/>
                <a:gd name="T16" fmla="*/ 544 w 1032"/>
                <a:gd name="T17" fmla="*/ 1599 h 1624"/>
                <a:gd name="T18" fmla="*/ 639 w 1032"/>
                <a:gd name="T19" fmla="*/ 1588 h 16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32" h="1624">
                  <a:moveTo>
                    <a:pt x="639" y="1588"/>
                  </a:moveTo>
                  <a:cubicBezTo>
                    <a:pt x="1016" y="1069"/>
                    <a:pt x="1016" y="1069"/>
                    <a:pt x="1016" y="1069"/>
                  </a:cubicBezTo>
                  <a:cubicBezTo>
                    <a:pt x="1028" y="1052"/>
                    <a:pt x="1032" y="1031"/>
                    <a:pt x="1025" y="1011"/>
                  </a:cubicBezTo>
                  <a:cubicBezTo>
                    <a:pt x="779" y="252"/>
                    <a:pt x="779" y="252"/>
                    <a:pt x="779" y="252"/>
                  </a:cubicBezTo>
                  <a:cubicBezTo>
                    <a:pt x="772" y="232"/>
                    <a:pt x="756" y="216"/>
                    <a:pt x="737" y="210"/>
                  </a:cubicBezTo>
                  <a:cubicBezTo>
                    <a:pt x="127" y="12"/>
                    <a:pt x="127" y="12"/>
                    <a:pt x="127" y="12"/>
                  </a:cubicBezTo>
                  <a:cubicBezTo>
                    <a:pt x="91" y="0"/>
                    <a:pt x="52" y="21"/>
                    <a:pt x="43" y="58"/>
                  </a:cubicBezTo>
                  <a:cubicBezTo>
                    <a:pt x="15" y="177"/>
                    <a:pt x="0" y="299"/>
                    <a:pt x="0" y="422"/>
                  </a:cubicBezTo>
                  <a:cubicBezTo>
                    <a:pt x="0" y="873"/>
                    <a:pt x="202" y="1307"/>
                    <a:pt x="544" y="1599"/>
                  </a:cubicBezTo>
                  <a:cubicBezTo>
                    <a:pt x="573" y="1624"/>
                    <a:pt x="617" y="1618"/>
                    <a:pt x="639" y="1588"/>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8" name="Group 127"/>
          <p:cNvGrpSpPr>
            <a:grpSpLocks noChangeAspect="1"/>
          </p:cNvGrpSpPr>
          <p:nvPr/>
        </p:nvGrpSpPr>
        <p:grpSpPr>
          <a:xfrm>
            <a:off x="8913252" y="1335506"/>
            <a:ext cx="757885" cy="758952"/>
            <a:chOff x="4427392" y="4157520"/>
            <a:chExt cx="1175762" cy="1177417"/>
          </a:xfrm>
        </p:grpSpPr>
        <p:sp>
          <p:nvSpPr>
            <p:cNvPr id="105" name="Freeform 17"/>
            <p:cNvSpPr>
              <a:spLocks/>
            </p:cNvSpPr>
            <p:nvPr/>
          </p:nvSpPr>
          <p:spPr bwMode="auto">
            <a:xfrm>
              <a:off x="5184354" y="4763609"/>
              <a:ext cx="418800" cy="477446"/>
            </a:xfrm>
            <a:custGeom>
              <a:avLst/>
              <a:gdLst>
                <a:gd name="T0" fmla="*/ 332 w 1084"/>
                <a:gd name="T1" fmla="*/ 1198 h 1236"/>
                <a:gd name="T2" fmla="*/ 416 w 1084"/>
                <a:gd name="T3" fmla="*/ 1217 h 1236"/>
                <a:gd name="T4" fmla="*/ 458 w 1084"/>
                <a:gd name="T5" fmla="*/ 1188 h 1236"/>
                <a:gd name="T6" fmla="*/ 1082 w 1084"/>
                <a:gd name="T7" fmla="*/ 63 h 1236"/>
                <a:gd name="T8" fmla="*/ 1023 w 1084"/>
                <a:gd name="T9" fmla="*/ 0 h 1236"/>
                <a:gd name="T10" fmla="*/ 382 w 1084"/>
                <a:gd name="T11" fmla="*/ 0 h 1236"/>
                <a:gd name="T12" fmla="*/ 331 w 1084"/>
                <a:gd name="T13" fmla="*/ 29 h 1236"/>
                <a:gd name="T14" fmla="*/ 11 w 1084"/>
                <a:gd name="T15" fmla="*/ 583 h 1236"/>
                <a:gd name="T16" fmla="*/ 11 w 1084"/>
                <a:gd name="T17" fmla="*/ 642 h 1236"/>
                <a:gd name="T18" fmla="*/ 332 w 1084"/>
                <a:gd name="T19" fmla="*/ 1198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4" h="1236">
                  <a:moveTo>
                    <a:pt x="332" y="1198"/>
                  </a:moveTo>
                  <a:cubicBezTo>
                    <a:pt x="349" y="1227"/>
                    <a:pt x="387" y="1236"/>
                    <a:pt x="416" y="1217"/>
                  </a:cubicBezTo>
                  <a:cubicBezTo>
                    <a:pt x="430" y="1207"/>
                    <a:pt x="444" y="1198"/>
                    <a:pt x="458" y="1188"/>
                  </a:cubicBezTo>
                  <a:cubicBezTo>
                    <a:pt x="820" y="924"/>
                    <a:pt x="1050" y="508"/>
                    <a:pt x="1082" y="63"/>
                  </a:cubicBezTo>
                  <a:cubicBezTo>
                    <a:pt x="1084" y="29"/>
                    <a:pt x="1057" y="0"/>
                    <a:pt x="1023" y="0"/>
                  </a:cubicBezTo>
                  <a:cubicBezTo>
                    <a:pt x="382" y="0"/>
                    <a:pt x="382" y="0"/>
                    <a:pt x="382" y="0"/>
                  </a:cubicBezTo>
                  <a:cubicBezTo>
                    <a:pt x="361" y="0"/>
                    <a:pt x="341" y="11"/>
                    <a:pt x="331" y="29"/>
                  </a:cubicBezTo>
                  <a:cubicBezTo>
                    <a:pt x="11" y="583"/>
                    <a:pt x="11" y="583"/>
                    <a:pt x="11" y="583"/>
                  </a:cubicBezTo>
                  <a:cubicBezTo>
                    <a:pt x="0" y="601"/>
                    <a:pt x="0" y="624"/>
                    <a:pt x="11" y="642"/>
                  </a:cubicBezTo>
                  <a:lnTo>
                    <a:pt x="332" y="1198"/>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8"/>
            <p:cNvSpPr>
              <a:spLocks/>
            </p:cNvSpPr>
            <p:nvPr/>
          </p:nvSpPr>
          <p:spPr bwMode="auto">
            <a:xfrm>
              <a:off x="4427392" y="4251165"/>
              <a:ext cx="418327" cy="477683"/>
            </a:xfrm>
            <a:custGeom>
              <a:avLst/>
              <a:gdLst>
                <a:gd name="T0" fmla="*/ 752 w 1083"/>
                <a:gd name="T1" fmla="*/ 39 h 1237"/>
                <a:gd name="T2" fmla="*/ 668 w 1083"/>
                <a:gd name="T3" fmla="*/ 20 h 1237"/>
                <a:gd name="T4" fmla="*/ 72 w 1083"/>
                <a:gd name="T5" fmla="*/ 811 h 1237"/>
                <a:gd name="T6" fmla="*/ 2 w 1083"/>
                <a:gd name="T7" fmla="*/ 1173 h 1237"/>
                <a:gd name="T8" fmla="*/ 61 w 1083"/>
                <a:gd name="T9" fmla="*/ 1237 h 1237"/>
                <a:gd name="T10" fmla="*/ 702 w 1083"/>
                <a:gd name="T11" fmla="*/ 1237 h 1237"/>
                <a:gd name="T12" fmla="*/ 753 w 1083"/>
                <a:gd name="T13" fmla="*/ 1207 h 1237"/>
                <a:gd name="T14" fmla="*/ 1073 w 1083"/>
                <a:gd name="T15" fmla="*/ 653 h 1237"/>
                <a:gd name="T16" fmla="*/ 1073 w 1083"/>
                <a:gd name="T17" fmla="*/ 595 h 1237"/>
                <a:gd name="T18" fmla="*/ 752 w 1083"/>
                <a:gd name="T19" fmla="*/ 39 h 1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3" h="1237">
                  <a:moveTo>
                    <a:pt x="752" y="39"/>
                  </a:moveTo>
                  <a:cubicBezTo>
                    <a:pt x="735" y="9"/>
                    <a:pt x="696" y="0"/>
                    <a:pt x="668" y="20"/>
                  </a:cubicBezTo>
                  <a:cubicBezTo>
                    <a:pt x="387" y="210"/>
                    <a:pt x="177" y="488"/>
                    <a:pt x="72" y="811"/>
                  </a:cubicBezTo>
                  <a:cubicBezTo>
                    <a:pt x="34" y="928"/>
                    <a:pt x="11" y="1050"/>
                    <a:pt x="2" y="1173"/>
                  </a:cubicBezTo>
                  <a:cubicBezTo>
                    <a:pt x="0" y="1208"/>
                    <a:pt x="27" y="1237"/>
                    <a:pt x="61" y="1237"/>
                  </a:cubicBezTo>
                  <a:cubicBezTo>
                    <a:pt x="702" y="1237"/>
                    <a:pt x="702" y="1237"/>
                    <a:pt x="702" y="1237"/>
                  </a:cubicBezTo>
                  <a:cubicBezTo>
                    <a:pt x="723" y="1237"/>
                    <a:pt x="743" y="1225"/>
                    <a:pt x="753" y="1207"/>
                  </a:cubicBezTo>
                  <a:cubicBezTo>
                    <a:pt x="1073" y="653"/>
                    <a:pt x="1073" y="653"/>
                    <a:pt x="1073" y="653"/>
                  </a:cubicBezTo>
                  <a:cubicBezTo>
                    <a:pt x="1083" y="635"/>
                    <a:pt x="1083" y="613"/>
                    <a:pt x="1073" y="595"/>
                  </a:cubicBezTo>
                  <a:lnTo>
                    <a:pt x="752" y="39"/>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9"/>
            <p:cNvSpPr>
              <a:spLocks/>
            </p:cNvSpPr>
            <p:nvPr/>
          </p:nvSpPr>
          <p:spPr bwMode="auto">
            <a:xfrm>
              <a:off x="5184354" y="4251165"/>
              <a:ext cx="418800" cy="477683"/>
            </a:xfrm>
            <a:custGeom>
              <a:avLst/>
              <a:gdLst>
                <a:gd name="T0" fmla="*/ 332 w 1084"/>
                <a:gd name="T1" fmla="*/ 39 h 1237"/>
                <a:gd name="T2" fmla="*/ 11 w 1084"/>
                <a:gd name="T3" fmla="*/ 595 h 1237"/>
                <a:gd name="T4" fmla="*/ 11 w 1084"/>
                <a:gd name="T5" fmla="*/ 653 h 1237"/>
                <a:gd name="T6" fmla="*/ 331 w 1084"/>
                <a:gd name="T7" fmla="*/ 1207 h 1237"/>
                <a:gd name="T8" fmla="*/ 382 w 1084"/>
                <a:gd name="T9" fmla="*/ 1237 h 1237"/>
                <a:gd name="T10" fmla="*/ 1023 w 1084"/>
                <a:gd name="T11" fmla="*/ 1237 h 1237"/>
                <a:gd name="T12" fmla="*/ 1082 w 1084"/>
                <a:gd name="T13" fmla="*/ 1173 h 1237"/>
                <a:gd name="T14" fmla="*/ 1011 w 1084"/>
                <a:gd name="T15" fmla="*/ 811 h 1237"/>
                <a:gd name="T16" fmla="*/ 416 w 1084"/>
                <a:gd name="T17" fmla="*/ 20 h 1237"/>
                <a:gd name="T18" fmla="*/ 332 w 1084"/>
                <a:gd name="T19" fmla="*/ 39 h 1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4" h="1237">
                  <a:moveTo>
                    <a:pt x="332" y="39"/>
                  </a:moveTo>
                  <a:cubicBezTo>
                    <a:pt x="11" y="595"/>
                    <a:pt x="11" y="595"/>
                    <a:pt x="11" y="595"/>
                  </a:cubicBezTo>
                  <a:cubicBezTo>
                    <a:pt x="0" y="613"/>
                    <a:pt x="0" y="635"/>
                    <a:pt x="11" y="653"/>
                  </a:cubicBezTo>
                  <a:cubicBezTo>
                    <a:pt x="331" y="1207"/>
                    <a:pt x="331" y="1207"/>
                    <a:pt x="331" y="1207"/>
                  </a:cubicBezTo>
                  <a:cubicBezTo>
                    <a:pt x="341" y="1225"/>
                    <a:pt x="361" y="1237"/>
                    <a:pt x="382" y="1237"/>
                  </a:cubicBezTo>
                  <a:cubicBezTo>
                    <a:pt x="1023" y="1237"/>
                    <a:pt x="1023" y="1237"/>
                    <a:pt x="1023" y="1237"/>
                  </a:cubicBezTo>
                  <a:cubicBezTo>
                    <a:pt x="1057" y="1237"/>
                    <a:pt x="1084" y="1208"/>
                    <a:pt x="1082" y="1173"/>
                  </a:cubicBezTo>
                  <a:cubicBezTo>
                    <a:pt x="1073" y="1050"/>
                    <a:pt x="1050" y="928"/>
                    <a:pt x="1011" y="811"/>
                  </a:cubicBezTo>
                  <a:cubicBezTo>
                    <a:pt x="907" y="488"/>
                    <a:pt x="697" y="210"/>
                    <a:pt x="416" y="20"/>
                  </a:cubicBezTo>
                  <a:cubicBezTo>
                    <a:pt x="388" y="0"/>
                    <a:pt x="349" y="9"/>
                    <a:pt x="332" y="3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20"/>
            <p:cNvSpPr>
              <a:spLocks/>
            </p:cNvSpPr>
            <p:nvPr/>
          </p:nvSpPr>
          <p:spPr bwMode="auto">
            <a:xfrm>
              <a:off x="4741433" y="4157520"/>
              <a:ext cx="547680" cy="317115"/>
            </a:xfrm>
            <a:custGeom>
              <a:avLst/>
              <a:gdLst>
                <a:gd name="T0" fmla="*/ 709 w 1418"/>
                <a:gd name="T1" fmla="*/ 0 h 821"/>
                <a:gd name="T2" fmla="*/ 43 w 1418"/>
                <a:gd name="T3" fmla="*/ 153 h 821"/>
                <a:gd name="T4" fmla="*/ 17 w 1418"/>
                <a:gd name="T5" fmla="*/ 236 h 821"/>
                <a:gd name="T6" fmla="*/ 338 w 1418"/>
                <a:gd name="T7" fmla="*/ 791 h 821"/>
                <a:gd name="T8" fmla="*/ 389 w 1418"/>
                <a:gd name="T9" fmla="*/ 821 h 821"/>
                <a:gd name="T10" fmla="*/ 1029 w 1418"/>
                <a:gd name="T11" fmla="*/ 821 h 821"/>
                <a:gd name="T12" fmla="*/ 1080 w 1418"/>
                <a:gd name="T13" fmla="*/ 791 h 821"/>
                <a:gd name="T14" fmla="*/ 1400 w 1418"/>
                <a:gd name="T15" fmla="*/ 236 h 821"/>
                <a:gd name="T16" fmla="*/ 1375 w 1418"/>
                <a:gd name="T17" fmla="*/ 153 h 821"/>
                <a:gd name="T18" fmla="*/ 709 w 1418"/>
                <a:gd name="T19" fmla="*/ 0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8" h="821">
                  <a:moveTo>
                    <a:pt x="709" y="0"/>
                  </a:moveTo>
                  <a:cubicBezTo>
                    <a:pt x="478" y="0"/>
                    <a:pt x="249" y="53"/>
                    <a:pt x="43" y="153"/>
                  </a:cubicBezTo>
                  <a:cubicBezTo>
                    <a:pt x="12" y="168"/>
                    <a:pt x="0" y="206"/>
                    <a:pt x="17" y="236"/>
                  </a:cubicBezTo>
                  <a:cubicBezTo>
                    <a:pt x="338" y="791"/>
                    <a:pt x="338" y="791"/>
                    <a:pt x="338" y="791"/>
                  </a:cubicBezTo>
                  <a:cubicBezTo>
                    <a:pt x="349" y="810"/>
                    <a:pt x="368" y="821"/>
                    <a:pt x="389" y="821"/>
                  </a:cubicBezTo>
                  <a:cubicBezTo>
                    <a:pt x="1029" y="821"/>
                    <a:pt x="1029" y="821"/>
                    <a:pt x="1029" y="821"/>
                  </a:cubicBezTo>
                  <a:cubicBezTo>
                    <a:pt x="1050" y="821"/>
                    <a:pt x="1069" y="810"/>
                    <a:pt x="1080" y="791"/>
                  </a:cubicBezTo>
                  <a:cubicBezTo>
                    <a:pt x="1400" y="236"/>
                    <a:pt x="1400" y="236"/>
                    <a:pt x="1400" y="236"/>
                  </a:cubicBezTo>
                  <a:cubicBezTo>
                    <a:pt x="1418" y="206"/>
                    <a:pt x="1406" y="168"/>
                    <a:pt x="1375" y="153"/>
                  </a:cubicBezTo>
                  <a:cubicBezTo>
                    <a:pt x="1169" y="53"/>
                    <a:pt x="940" y="0"/>
                    <a:pt x="709"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Freeform 21"/>
            <p:cNvSpPr>
              <a:spLocks/>
            </p:cNvSpPr>
            <p:nvPr/>
          </p:nvSpPr>
          <p:spPr bwMode="auto">
            <a:xfrm>
              <a:off x="4741433" y="5017822"/>
              <a:ext cx="547680" cy="317115"/>
            </a:xfrm>
            <a:custGeom>
              <a:avLst/>
              <a:gdLst>
                <a:gd name="T0" fmla="*/ 338 w 1418"/>
                <a:gd name="T1" fmla="*/ 29 h 821"/>
                <a:gd name="T2" fmla="*/ 17 w 1418"/>
                <a:gd name="T3" fmla="*/ 585 h 821"/>
                <a:gd name="T4" fmla="*/ 43 w 1418"/>
                <a:gd name="T5" fmla="*/ 667 h 821"/>
                <a:gd name="T6" fmla="*/ 709 w 1418"/>
                <a:gd name="T7" fmla="*/ 821 h 821"/>
                <a:gd name="T8" fmla="*/ 1375 w 1418"/>
                <a:gd name="T9" fmla="*/ 667 h 821"/>
                <a:gd name="T10" fmla="*/ 1400 w 1418"/>
                <a:gd name="T11" fmla="*/ 585 h 821"/>
                <a:gd name="T12" fmla="*/ 1080 w 1418"/>
                <a:gd name="T13" fmla="*/ 29 h 821"/>
                <a:gd name="T14" fmla="*/ 1029 w 1418"/>
                <a:gd name="T15" fmla="*/ 0 h 821"/>
                <a:gd name="T16" fmla="*/ 389 w 1418"/>
                <a:gd name="T17" fmla="*/ 0 h 821"/>
                <a:gd name="T18" fmla="*/ 338 w 1418"/>
                <a:gd name="T19" fmla="*/ 29 h 8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18" h="821">
                  <a:moveTo>
                    <a:pt x="338" y="29"/>
                  </a:moveTo>
                  <a:cubicBezTo>
                    <a:pt x="17" y="585"/>
                    <a:pt x="17" y="585"/>
                    <a:pt x="17" y="585"/>
                  </a:cubicBezTo>
                  <a:cubicBezTo>
                    <a:pt x="0" y="615"/>
                    <a:pt x="12" y="652"/>
                    <a:pt x="43" y="667"/>
                  </a:cubicBezTo>
                  <a:cubicBezTo>
                    <a:pt x="249" y="768"/>
                    <a:pt x="478" y="821"/>
                    <a:pt x="709" y="821"/>
                  </a:cubicBezTo>
                  <a:cubicBezTo>
                    <a:pt x="940" y="821"/>
                    <a:pt x="1169" y="768"/>
                    <a:pt x="1375" y="667"/>
                  </a:cubicBezTo>
                  <a:cubicBezTo>
                    <a:pt x="1406" y="652"/>
                    <a:pt x="1418" y="615"/>
                    <a:pt x="1400" y="585"/>
                  </a:cubicBezTo>
                  <a:cubicBezTo>
                    <a:pt x="1080" y="29"/>
                    <a:pt x="1080" y="29"/>
                    <a:pt x="1080" y="29"/>
                  </a:cubicBezTo>
                  <a:cubicBezTo>
                    <a:pt x="1069" y="11"/>
                    <a:pt x="1050" y="0"/>
                    <a:pt x="1029" y="0"/>
                  </a:cubicBezTo>
                  <a:cubicBezTo>
                    <a:pt x="389" y="0"/>
                    <a:pt x="389" y="0"/>
                    <a:pt x="389" y="0"/>
                  </a:cubicBezTo>
                  <a:cubicBezTo>
                    <a:pt x="368" y="0"/>
                    <a:pt x="349" y="11"/>
                    <a:pt x="338" y="29"/>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22"/>
            <p:cNvSpPr>
              <a:spLocks/>
            </p:cNvSpPr>
            <p:nvPr/>
          </p:nvSpPr>
          <p:spPr bwMode="auto">
            <a:xfrm>
              <a:off x="4427392" y="4763609"/>
              <a:ext cx="418327" cy="477446"/>
            </a:xfrm>
            <a:custGeom>
              <a:avLst/>
              <a:gdLst>
                <a:gd name="T0" fmla="*/ 626 w 1083"/>
                <a:gd name="T1" fmla="*/ 1188 h 1236"/>
                <a:gd name="T2" fmla="*/ 668 w 1083"/>
                <a:gd name="T3" fmla="*/ 1217 h 1236"/>
                <a:gd name="T4" fmla="*/ 752 w 1083"/>
                <a:gd name="T5" fmla="*/ 1198 h 1236"/>
                <a:gd name="T6" fmla="*/ 1073 w 1083"/>
                <a:gd name="T7" fmla="*/ 642 h 1236"/>
                <a:gd name="T8" fmla="*/ 1073 w 1083"/>
                <a:gd name="T9" fmla="*/ 583 h 1236"/>
                <a:gd name="T10" fmla="*/ 753 w 1083"/>
                <a:gd name="T11" fmla="*/ 29 h 1236"/>
                <a:gd name="T12" fmla="*/ 702 w 1083"/>
                <a:gd name="T13" fmla="*/ 0 h 1236"/>
                <a:gd name="T14" fmla="*/ 61 w 1083"/>
                <a:gd name="T15" fmla="*/ 0 h 1236"/>
                <a:gd name="T16" fmla="*/ 2 w 1083"/>
                <a:gd name="T17" fmla="*/ 63 h 1236"/>
                <a:gd name="T18" fmla="*/ 626 w 1083"/>
                <a:gd name="T19" fmla="*/ 1188 h 1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3" h="1236">
                  <a:moveTo>
                    <a:pt x="626" y="1188"/>
                  </a:moveTo>
                  <a:cubicBezTo>
                    <a:pt x="640" y="1198"/>
                    <a:pt x="654" y="1207"/>
                    <a:pt x="668" y="1217"/>
                  </a:cubicBezTo>
                  <a:cubicBezTo>
                    <a:pt x="697" y="1236"/>
                    <a:pt x="735" y="1227"/>
                    <a:pt x="752" y="1198"/>
                  </a:cubicBezTo>
                  <a:cubicBezTo>
                    <a:pt x="1073" y="642"/>
                    <a:pt x="1073" y="642"/>
                    <a:pt x="1073" y="642"/>
                  </a:cubicBezTo>
                  <a:cubicBezTo>
                    <a:pt x="1083" y="624"/>
                    <a:pt x="1083" y="601"/>
                    <a:pt x="1073" y="583"/>
                  </a:cubicBezTo>
                  <a:cubicBezTo>
                    <a:pt x="753" y="29"/>
                    <a:pt x="753" y="29"/>
                    <a:pt x="753" y="29"/>
                  </a:cubicBezTo>
                  <a:cubicBezTo>
                    <a:pt x="743" y="11"/>
                    <a:pt x="723" y="0"/>
                    <a:pt x="702" y="0"/>
                  </a:cubicBezTo>
                  <a:cubicBezTo>
                    <a:pt x="61" y="0"/>
                    <a:pt x="61" y="0"/>
                    <a:pt x="61" y="0"/>
                  </a:cubicBezTo>
                  <a:cubicBezTo>
                    <a:pt x="27" y="0"/>
                    <a:pt x="0" y="29"/>
                    <a:pt x="2" y="63"/>
                  </a:cubicBezTo>
                  <a:cubicBezTo>
                    <a:pt x="34" y="508"/>
                    <a:pt x="264" y="924"/>
                    <a:pt x="626" y="1188"/>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29" name="Group 128"/>
          <p:cNvGrpSpPr>
            <a:grpSpLocks noChangeAspect="1"/>
          </p:cNvGrpSpPr>
          <p:nvPr/>
        </p:nvGrpSpPr>
        <p:grpSpPr>
          <a:xfrm>
            <a:off x="9810371" y="1335506"/>
            <a:ext cx="759394" cy="758952"/>
            <a:chOff x="5852873" y="4137892"/>
            <a:chExt cx="1217855" cy="1217146"/>
          </a:xfrm>
        </p:grpSpPr>
        <p:sp>
          <p:nvSpPr>
            <p:cNvPr id="111" name="Freeform 24"/>
            <p:cNvSpPr>
              <a:spLocks/>
            </p:cNvSpPr>
            <p:nvPr/>
          </p:nvSpPr>
          <p:spPr bwMode="auto">
            <a:xfrm>
              <a:off x="5852873" y="4387848"/>
              <a:ext cx="357316" cy="474609"/>
            </a:xfrm>
            <a:custGeom>
              <a:avLst/>
              <a:gdLst>
                <a:gd name="T0" fmla="*/ 373 w 925"/>
                <a:gd name="T1" fmla="*/ 24 h 1229"/>
                <a:gd name="T2" fmla="*/ 275 w 925"/>
                <a:gd name="T3" fmla="*/ 39 h 1229"/>
                <a:gd name="T4" fmla="*/ 77 w 925"/>
                <a:gd name="T5" fmla="*/ 441 h 1229"/>
                <a:gd name="T6" fmla="*/ 0 w 925"/>
                <a:gd name="T7" fmla="*/ 928 h 1229"/>
                <a:gd name="T8" fmla="*/ 18 w 925"/>
                <a:gd name="T9" fmla="*/ 1164 h 1229"/>
                <a:gd name="T10" fmla="*/ 101 w 925"/>
                <a:gd name="T11" fmla="*/ 1220 h 1229"/>
                <a:gd name="T12" fmla="*/ 751 w 925"/>
                <a:gd name="T13" fmla="*/ 1071 h 1229"/>
                <a:gd name="T14" fmla="*/ 803 w 925"/>
                <a:gd name="T15" fmla="*/ 1020 h 1229"/>
                <a:gd name="T16" fmla="*/ 919 w 925"/>
                <a:gd name="T17" fmla="*/ 509 h 1229"/>
                <a:gd name="T18" fmla="*/ 895 w 925"/>
                <a:gd name="T19" fmla="*/ 441 h 1229"/>
                <a:gd name="T20" fmla="*/ 373 w 925"/>
                <a:gd name="T21" fmla="*/ 24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5" h="1229">
                  <a:moveTo>
                    <a:pt x="373" y="24"/>
                  </a:moveTo>
                  <a:cubicBezTo>
                    <a:pt x="342" y="0"/>
                    <a:pt x="297" y="6"/>
                    <a:pt x="275" y="39"/>
                  </a:cubicBezTo>
                  <a:cubicBezTo>
                    <a:pt x="190" y="163"/>
                    <a:pt x="123" y="298"/>
                    <a:pt x="77" y="441"/>
                  </a:cubicBezTo>
                  <a:cubicBezTo>
                    <a:pt x="26" y="597"/>
                    <a:pt x="0" y="761"/>
                    <a:pt x="0" y="928"/>
                  </a:cubicBezTo>
                  <a:cubicBezTo>
                    <a:pt x="0" y="1007"/>
                    <a:pt x="6" y="1086"/>
                    <a:pt x="18" y="1164"/>
                  </a:cubicBezTo>
                  <a:cubicBezTo>
                    <a:pt x="24" y="1203"/>
                    <a:pt x="62" y="1229"/>
                    <a:pt x="101" y="1220"/>
                  </a:cubicBezTo>
                  <a:cubicBezTo>
                    <a:pt x="751" y="1071"/>
                    <a:pt x="751" y="1071"/>
                    <a:pt x="751" y="1071"/>
                  </a:cubicBezTo>
                  <a:cubicBezTo>
                    <a:pt x="777" y="1065"/>
                    <a:pt x="797" y="1045"/>
                    <a:pt x="803" y="1020"/>
                  </a:cubicBezTo>
                  <a:cubicBezTo>
                    <a:pt x="919" y="509"/>
                    <a:pt x="919" y="509"/>
                    <a:pt x="919" y="509"/>
                  </a:cubicBezTo>
                  <a:cubicBezTo>
                    <a:pt x="925" y="484"/>
                    <a:pt x="916" y="457"/>
                    <a:pt x="895" y="441"/>
                  </a:cubicBezTo>
                  <a:lnTo>
                    <a:pt x="373" y="24"/>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25"/>
            <p:cNvSpPr>
              <a:spLocks/>
            </p:cNvSpPr>
            <p:nvPr/>
          </p:nvSpPr>
          <p:spPr bwMode="auto">
            <a:xfrm>
              <a:off x="6004692" y="4137892"/>
              <a:ext cx="440320" cy="401301"/>
            </a:xfrm>
            <a:custGeom>
              <a:avLst/>
              <a:gdLst>
                <a:gd name="T0" fmla="*/ 608 w 1140"/>
                <a:gd name="T1" fmla="*/ 107 h 1039"/>
                <a:gd name="T2" fmla="*/ 27 w 1140"/>
                <a:gd name="T3" fmla="*/ 503 h 1039"/>
                <a:gd name="T4" fmla="*/ 35 w 1140"/>
                <a:gd name="T5" fmla="*/ 603 h 1039"/>
                <a:gd name="T6" fmla="*/ 557 w 1140"/>
                <a:gd name="T7" fmla="*/ 1019 h 1039"/>
                <a:gd name="T8" fmla="*/ 629 w 1140"/>
                <a:gd name="T9" fmla="*/ 1027 h 1039"/>
                <a:gd name="T10" fmla="*/ 1101 w 1140"/>
                <a:gd name="T11" fmla="*/ 800 h 1039"/>
                <a:gd name="T12" fmla="*/ 1140 w 1140"/>
                <a:gd name="T13" fmla="*/ 738 h 1039"/>
                <a:gd name="T14" fmla="*/ 1139 w 1140"/>
                <a:gd name="T15" fmla="*/ 71 h 1039"/>
                <a:gd name="T16" fmla="*/ 1066 w 1140"/>
                <a:gd name="T17" fmla="*/ 3 h 1039"/>
                <a:gd name="T18" fmla="*/ 608 w 1140"/>
                <a:gd name="T19" fmla="*/ 107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0" h="1039">
                  <a:moveTo>
                    <a:pt x="608" y="107"/>
                  </a:moveTo>
                  <a:cubicBezTo>
                    <a:pt x="388" y="193"/>
                    <a:pt x="188" y="329"/>
                    <a:pt x="27" y="503"/>
                  </a:cubicBezTo>
                  <a:cubicBezTo>
                    <a:pt x="0" y="532"/>
                    <a:pt x="4" y="578"/>
                    <a:pt x="35" y="603"/>
                  </a:cubicBezTo>
                  <a:cubicBezTo>
                    <a:pt x="557" y="1019"/>
                    <a:pt x="557" y="1019"/>
                    <a:pt x="557" y="1019"/>
                  </a:cubicBezTo>
                  <a:cubicBezTo>
                    <a:pt x="578" y="1035"/>
                    <a:pt x="606" y="1039"/>
                    <a:pt x="629" y="1027"/>
                  </a:cubicBezTo>
                  <a:cubicBezTo>
                    <a:pt x="1101" y="800"/>
                    <a:pt x="1101" y="800"/>
                    <a:pt x="1101" y="800"/>
                  </a:cubicBezTo>
                  <a:cubicBezTo>
                    <a:pt x="1125" y="789"/>
                    <a:pt x="1140" y="765"/>
                    <a:pt x="1140" y="738"/>
                  </a:cubicBezTo>
                  <a:cubicBezTo>
                    <a:pt x="1139" y="71"/>
                    <a:pt x="1139" y="71"/>
                    <a:pt x="1139" y="71"/>
                  </a:cubicBezTo>
                  <a:cubicBezTo>
                    <a:pt x="1139" y="31"/>
                    <a:pt x="1106" y="0"/>
                    <a:pt x="1066" y="3"/>
                  </a:cubicBezTo>
                  <a:cubicBezTo>
                    <a:pt x="909" y="14"/>
                    <a:pt x="755" y="49"/>
                    <a:pt x="608" y="107"/>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26"/>
            <p:cNvSpPr>
              <a:spLocks/>
            </p:cNvSpPr>
            <p:nvPr/>
          </p:nvSpPr>
          <p:spPr bwMode="auto">
            <a:xfrm>
              <a:off x="6478591" y="4137892"/>
              <a:ext cx="440083" cy="401301"/>
            </a:xfrm>
            <a:custGeom>
              <a:avLst/>
              <a:gdLst>
                <a:gd name="T0" fmla="*/ 745 w 1139"/>
                <a:gd name="T1" fmla="*/ 209 h 1039"/>
                <a:gd name="T2" fmla="*/ 73 w 1139"/>
                <a:gd name="T3" fmla="*/ 3 h 1039"/>
                <a:gd name="T4" fmla="*/ 0 w 1139"/>
                <a:gd name="T5" fmla="*/ 71 h 1039"/>
                <a:gd name="T6" fmla="*/ 0 w 1139"/>
                <a:gd name="T7" fmla="*/ 738 h 1039"/>
                <a:gd name="T8" fmla="*/ 39 w 1139"/>
                <a:gd name="T9" fmla="*/ 800 h 1039"/>
                <a:gd name="T10" fmla="*/ 511 w 1139"/>
                <a:gd name="T11" fmla="*/ 1027 h 1039"/>
                <a:gd name="T12" fmla="*/ 583 w 1139"/>
                <a:gd name="T13" fmla="*/ 1019 h 1039"/>
                <a:gd name="T14" fmla="*/ 1105 w 1139"/>
                <a:gd name="T15" fmla="*/ 603 h 1039"/>
                <a:gd name="T16" fmla="*/ 1113 w 1139"/>
                <a:gd name="T17" fmla="*/ 503 h 1039"/>
                <a:gd name="T18" fmla="*/ 745 w 1139"/>
                <a:gd name="T19" fmla="*/ 209 h 10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9" h="1039">
                  <a:moveTo>
                    <a:pt x="745" y="209"/>
                  </a:moveTo>
                  <a:cubicBezTo>
                    <a:pt x="540" y="91"/>
                    <a:pt x="310" y="20"/>
                    <a:pt x="73" y="3"/>
                  </a:cubicBezTo>
                  <a:cubicBezTo>
                    <a:pt x="34" y="0"/>
                    <a:pt x="0" y="31"/>
                    <a:pt x="0" y="71"/>
                  </a:cubicBezTo>
                  <a:cubicBezTo>
                    <a:pt x="0" y="738"/>
                    <a:pt x="0" y="738"/>
                    <a:pt x="0" y="738"/>
                  </a:cubicBezTo>
                  <a:cubicBezTo>
                    <a:pt x="0" y="765"/>
                    <a:pt x="15" y="789"/>
                    <a:pt x="39" y="800"/>
                  </a:cubicBezTo>
                  <a:cubicBezTo>
                    <a:pt x="511" y="1027"/>
                    <a:pt x="511" y="1027"/>
                    <a:pt x="511" y="1027"/>
                  </a:cubicBezTo>
                  <a:cubicBezTo>
                    <a:pt x="534" y="1039"/>
                    <a:pt x="563" y="1035"/>
                    <a:pt x="583" y="1019"/>
                  </a:cubicBezTo>
                  <a:cubicBezTo>
                    <a:pt x="1105" y="603"/>
                    <a:pt x="1105" y="603"/>
                    <a:pt x="1105" y="603"/>
                  </a:cubicBezTo>
                  <a:cubicBezTo>
                    <a:pt x="1136" y="578"/>
                    <a:pt x="1139" y="532"/>
                    <a:pt x="1113" y="503"/>
                  </a:cubicBezTo>
                  <a:cubicBezTo>
                    <a:pt x="1005" y="387"/>
                    <a:pt x="882" y="289"/>
                    <a:pt x="745" y="209"/>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27"/>
            <p:cNvSpPr>
              <a:spLocks/>
            </p:cNvSpPr>
            <p:nvPr/>
          </p:nvSpPr>
          <p:spPr bwMode="auto">
            <a:xfrm>
              <a:off x="6613146" y="4832424"/>
              <a:ext cx="435354" cy="448833"/>
            </a:xfrm>
            <a:custGeom>
              <a:avLst/>
              <a:gdLst>
                <a:gd name="T0" fmla="*/ 301 w 1127"/>
                <a:gd name="T1" fmla="*/ 1113 h 1162"/>
                <a:gd name="T2" fmla="*/ 396 w 1127"/>
                <a:gd name="T3" fmla="*/ 1143 h 1162"/>
                <a:gd name="T4" fmla="*/ 397 w 1127"/>
                <a:gd name="T5" fmla="*/ 1142 h 1162"/>
                <a:gd name="T6" fmla="*/ 535 w 1127"/>
                <a:gd name="T7" fmla="*/ 1052 h 1162"/>
                <a:gd name="T8" fmla="*/ 1116 w 1127"/>
                <a:gd name="T9" fmla="*/ 241 h 1162"/>
                <a:gd name="T10" fmla="*/ 1065 w 1127"/>
                <a:gd name="T11" fmla="*/ 154 h 1162"/>
                <a:gd name="T12" fmla="*/ 414 w 1127"/>
                <a:gd name="T13" fmla="*/ 6 h 1162"/>
                <a:gd name="T14" fmla="*/ 346 w 1127"/>
                <a:gd name="T15" fmla="*/ 30 h 1162"/>
                <a:gd name="T16" fmla="*/ 19 w 1127"/>
                <a:gd name="T17" fmla="*/ 439 h 1162"/>
                <a:gd name="T18" fmla="*/ 11 w 1127"/>
                <a:gd name="T19" fmla="*/ 511 h 1162"/>
                <a:gd name="T20" fmla="*/ 301 w 1127"/>
                <a:gd name="T21" fmla="*/ 1113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27" h="1162">
                  <a:moveTo>
                    <a:pt x="301" y="1113"/>
                  </a:moveTo>
                  <a:cubicBezTo>
                    <a:pt x="318" y="1148"/>
                    <a:pt x="362" y="1162"/>
                    <a:pt x="396" y="1143"/>
                  </a:cubicBezTo>
                  <a:cubicBezTo>
                    <a:pt x="396" y="1142"/>
                    <a:pt x="397" y="1142"/>
                    <a:pt x="397" y="1142"/>
                  </a:cubicBezTo>
                  <a:cubicBezTo>
                    <a:pt x="445" y="1114"/>
                    <a:pt x="491" y="1084"/>
                    <a:pt x="535" y="1052"/>
                  </a:cubicBezTo>
                  <a:cubicBezTo>
                    <a:pt x="812" y="851"/>
                    <a:pt x="1016" y="565"/>
                    <a:pt x="1116" y="241"/>
                  </a:cubicBezTo>
                  <a:cubicBezTo>
                    <a:pt x="1127" y="203"/>
                    <a:pt x="1104" y="163"/>
                    <a:pt x="1065" y="154"/>
                  </a:cubicBezTo>
                  <a:cubicBezTo>
                    <a:pt x="414" y="6"/>
                    <a:pt x="414" y="6"/>
                    <a:pt x="414" y="6"/>
                  </a:cubicBezTo>
                  <a:cubicBezTo>
                    <a:pt x="389" y="0"/>
                    <a:pt x="362" y="9"/>
                    <a:pt x="346" y="30"/>
                  </a:cubicBezTo>
                  <a:cubicBezTo>
                    <a:pt x="19" y="439"/>
                    <a:pt x="19" y="439"/>
                    <a:pt x="19" y="439"/>
                  </a:cubicBezTo>
                  <a:cubicBezTo>
                    <a:pt x="3" y="460"/>
                    <a:pt x="0" y="488"/>
                    <a:pt x="11" y="511"/>
                  </a:cubicBezTo>
                  <a:lnTo>
                    <a:pt x="301" y="111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28"/>
            <p:cNvSpPr>
              <a:spLocks/>
            </p:cNvSpPr>
            <p:nvPr/>
          </p:nvSpPr>
          <p:spPr bwMode="auto">
            <a:xfrm>
              <a:off x="6218230" y="5029646"/>
              <a:ext cx="487142" cy="325392"/>
            </a:xfrm>
            <a:custGeom>
              <a:avLst/>
              <a:gdLst>
                <a:gd name="T0" fmla="*/ 307 w 1261"/>
                <a:gd name="T1" fmla="*/ 38 h 842"/>
                <a:gd name="T2" fmla="*/ 18 w 1261"/>
                <a:gd name="T3" fmla="*/ 640 h 842"/>
                <a:gd name="T4" fmla="*/ 54 w 1261"/>
                <a:gd name="T5" fmla="*/ 733 h 842"/>
                <a:gd name="T6" fmla="*/ 631 w 1261"/>
                <a:gd name="T7" fmla="*/ 842 h 842"/>
                <a:gd name="T8" fmla="*/ 1208 w 1261"/>
                <a:gd name="T9" fmla="*/ 733 h 842"/>
                <a:gd name="T10" fmla="*/ 1244 w 1261"/>
                <a:gd name="T11" fmla="*/ 640 h 842"/>
                <a:gd name="T12" fmla="*/ 954 w 1261"/>
                <a:gd name="T13" fmla="*/ 38 h 842"/>
                <a:gd name="T14" fmla="*/ 893 w 1261"/>
                <a:gd name="T15" fmla="*/ 0 h 842"/>
                <a:gd name="T16" fmla="*/ 369 w 1261"/>
                <a:gd name="T17" fmla="*/ 0 h 842"/>
                <a:gd name="T18" fmla="*/ 307 w 1261"/>
                <a:gd name="T19" fmla="*/ 38 h 8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1" h="842">
                  <a:moveTo>
                    <a:pt x="307" y="38"/>
                  </a:moveTo>
                  <a:cubicBezTo>
                    <a:pt x="18" y="640"/>
                    <a:pt x="18" y="640"/>
                    <a:pt x="18" y="640"/>
                  </a:cubicBezTo>
                  <a:cubicBezTo>
                    <a:pt x="0" y="676"/>
                    <a:pt x="17" y="719"/>
                    <a:pt x="54" y="733"/>
                  </a:cubicBezTo>
                  <a:cubicBezTo>
                    <a:pt x="237" y="806"/>
                    <a:pt x="431" y="842"/>
                    <a:pt x="631" y="842"/>
                  </a:cubicBezTo>
                  <a:cubicBezTo>
                    <a:pt x="831" y="842"/>
                    <a:pt x="1024" y="806"/>
                    <a:pt x="1208" y="733"/>
                  </a:cubicBezTo>
                  <a:cubicBezTo>
                    <a:pt x="1244" y="719"/>
                    <a:pt x="1261" y="676"/>
                    <a:pt x="1244" y="640"/>
                  </a:cubicBezTo>
                  <a:cubicBezTo>
                    <a:pt x="954" y="38"/>
                    <a:pt x="954" y="38"/>
                    <a:pt x="954" y="38"/>
                  </a:cubicBezTo>
                  <a:cubicBezTo>
                    <a:pt x="943" y="15"/>
                    <a:pt x="919" y="0"/>
                    <a:pt x="893" y="0"/>
                  </a:cubicBezTo>
                  <a:cubicBezTo>
                    <a:pt x="369" y="0"/>
                    <a:pt x="369" y="0"/>
                    <a:pt x="369" y="0"/>
                  </a:cubicBezTo>
                  <a:cubicBezTo>
                    <a:pt x="343" y="0"/>
                    <a:pt x="319" y="15"/>
                    <a:pt x="307" y="38"/>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29"/>
            <p:cNvSpPr>
              <a:spLocks/>
            </p:cNvSpPr>
            <p:nvPr/>
          </p:nvSpPr>
          <p:spPr bwMode="auto">
            <a:xfrm>
              <a:off x="6713412" y="4387375"/>
              <a:ext cx="357316" cy="474845"/>
            </a:xfrm>
            <a:custGeom>
              <a:avLst/>
              <a:gdLst>
                <a:gd name="T0" fmla="*/ 848 w 925"/>
                <a:gd name="T1" fmla="*/ 442 h 1229"/>
                <a:gd name="T2" fmla="*/ 650 w 925"/>
                <a:gd name="T3" fmla="*/ 40 h 1229"/>
                <a:gd name="T4" fmla="*/ 552 w 925"/>
                <a:gd name="T5" fmla="*/ 25 h 1229"/>
                <a:gd name="T6" fmla="*/ 30 w 925"/>
                <a:gd name="T7" fmla="*/ 441 h 1229"/>
                <a:gd name="T8" fmla="*/ 6 w 925"/>
                <a:gd name="T9" fmla="*/ 510 h 1229"/>
                <a:gd name="T10" fmla="*/ 122 w 925"/>
                <a:gd name="T11" fmla="*/ 1021 h 1229"/>
                <a:gd name="T12" fmla="*/ 174 w 925"/>
                <a:gd name="T13" fmla="*/ 1072 h 1229"/>
                <a:gd name="T14" fmla="*/ 825 w 925"/>
                <a:gd name="T15" fmla="*/ 1221 h 1229"/>
                <a:gd name="T16" fmla="*/ 907 w 925"/>
                <a:gd name="T17" fmla="*/ 1164 h 1229"/>
                <a:gd name="T18" fmla="*/ 925 w 925"/>
                <a:gd name="T19" fmla="*/ 929 h 1229"/>
                <a:gd name="T20" fmla="*/ 848 w 925"/>
                <a:gd name="T21" fmla="*/ 442 h 1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25" h="1229">
                  <a:moveTo>
                    <a:pt x="848" y="442"/>
                  </a:moveTo>
                  <a:cubicBezTo>
                    <a:pt x="802" y="298"/>
                    <a:pt x="735" y="164"/>
                    <a:pt x="650" y="40"/>
                  </a:cubicBezTo>
                  <a:cubicBezTo>
                    <a:pt x="628" y="7"/>
                    <a:pt x="583" y="0"/>
                    <a:pt x="552" y="25"/>
                  </a:cubicBezTo>
                  <a:cubicBezTo>
                    <a:pt x="30" y="441"/>
                    <a:pt x="30" y="441"/>
                    <a:pt x="30" y="441"/>
                  </a:cubicBezTo>
                  <a:cubicBezTo>
                    <a:pt x="9" y="458"/>
                    <a:pt x="0" y="485"/>
                    <a:pt x="6" y="510"/>
                  </a:cubicBezTo>
                  <a:cubicBezTo>
                    <a:pt x="122" y="1021"/>
                    <a:pt x="122" y="1021"/>
                    <a:pt x="122" y="1021"/>
                  </a:cubicBezTo>
                  <a:cubicBezTo>
                    <a:pt x="128" y="1046"/>
                    <a:pt x="148" y="1066"/>
                    <a:pt x="174" y="1072"/>
                  </a:cubicBezTo>
                  <a:cubicBezTo>
                    <a:pt x="825" y="1221"/>
                    <a:pt x="825" y="1221"/>
                    <a:pt x="825" y="1221"/>
                  </a:cubicBezTo>
                  <a:cubicBezTo>
                    <a:pt x="863" y="1229"/>
                    <a:pt x="902" y="1204"/>
                    <a:pt x="907" y="1164"/>
                  </a:cubicBezTo>
                  <a:cubicBezTo>
                    <a:pt x="919" y="1087"/>
                    <a:pt x="925" y="1008"/>
                    <a:pt x="925" y="929"/>
                  </a:cubicBezTo>
                  <a:cubicBezTo>
                    <a:pt x="925" y="762"/>
                    <a:pt x="899" y="598"/>
                    <a:pt x="848" y="44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30"/>
            <p:cNvSpPr>
              <a:spLocks/>
            </p:cNvSpPr>
            <p:nvPr/>
          </p:nvSpPr>
          <p:spPr bwMode="auto">
            <a:xfrm>
              <a:off x="5875339" y="4832424"/>
              <a:ext cx="435590" cy="448833"/>
            </a:xfrm>
            <a:custGeom>
              <a:avLst/>
              <a:gdLst>
                <a:gd name="T0" fmla="*/ 827 w 1128"/>
                <a:gd name="T1" fmla="*/ 1113 h 1162"/>
                <a:gd name="T2" fmla="*/ 1116 w 1128"/>
                <a:gd name="T3" fmla="*/ 511 h 1162"/>
                <a:gd name="T4" fmla="*/ 1108 w 1128"/>
                <a:gd name="T5" fmla="*/ 439 h 1162"/>
                <a:gd name="T6" fmla="*/ 782 w 1128"/>
                <a:gd name="T7" fmla="*/ 30 h 1162"/>
                <a:gd name="T8" fmla="*/ 713 w 1128"/>
                <a:gd name="T9" fmla="*/ 6 h 1162"/>
                <a:gd name="T10" fmla="*/ 62 w 1128"/>
                <a:gd name="T11" fmla="*/ 154 h 1162"/>
                <a:gd name="T12" fmla="*/ 12 w 1128"/>
                <a:gd name="T13" fmla="*/ 241 h 1162"/>
                <a:gd name="T14" fmla="*/ 216 w 1128"/>
                <a:gd name="T15" fmla="*/ 665 h 1162"/>
                <a:gd name="T16" fmla="*/ 731 w 1128"/>
                <a:gd name="T17" fmla="*/ 1143 h 1162"/>
                <a:gd name="T18" fmla="*/ 827 w 1128"/>
                <a:gd name="T19" fmla="*/ 1113 h 1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28" h="1162">
                  <a:moveTo>
                    <a:pt x="827" y="1113"/>
                  </a:moveTo>
                  <a:cubicBezTo>
                    <a:pt x="1116" y="511"/>
                    <a:pt x="1116" y="511"/>
                    <a:pt x="1116" y="511"/>
                  </a:cubicBezTo>
                  <a:cubicBezTo>
                    <a:pt x="1128" y="488"/>
                    <a:pt x="1124" y="460"/>
                    <a:pt x="1108" y="439"/>
                  </a:cubicBezTo>
                  <a:cubicBezTo>
                    <a:pt x="782" y="30"/>
                    <a:pt x="782" y="30"/>
                    <a:pt x="782" y="30"/>
                  </a:cubicBezTo>
                  <a:cubicBezTo>
                    <a:pt x="765" y="9"/>
                    <a:pt x="739" y="0"/>
                    <a:pt x="713" y="6"/>
                  </a:cubicBezTo>
                  <a:cubicBezTo>
                    <a:pt x="62" y="154"/>
                    <a:pt x="62" y="154"/>
                    <a:pt x="62" y="154"/>
                  </a:cubicBezTo>
                  <a:cubicBezTo>
                    <a:pt x="24" y="163"/>
                    <a:pt x="0" y="203"/>
                    <a:pt x="12" y="241"/>
                  </a:cubicBezTo>
                  <a:cubicBezTo>
                    <a:pt x="59" y="392"/>
                    <a:pt x="127" y="534"/>
                    <a:pt x="216" y="665"/>
                  </a:cubicBezTo>
                  <a:cubicBezTo>
                    <a:pt x="349" y="860"/>
                    <a:pt x="526" y="1024"/>
                    <a:pt x="731" y="1143"/>
                  </a:cubicBezTo>
                  <a:cubicBezTo>
                    <a:pt x="766" y="1162"/>
                    <a:pt x="810" y="1148"/>
                    <a:pt x="827" y="1113"/>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2" name="Group 131"/>
          <p:cNvGrpSpPr>
            <a:grpSpLocks noChangeAspect="1"/>
          </p:cNvGrpSpPr>
          <p:nvPr/>
        </p:nvGrpSpPr>
        <p:grpSpPr>
          <a:xfrm>
            <a:off x="10709003" y="1335507"/>
            <a:ext cx="759097" cy="758950"/>
            <a:chOff x="7297510" y="4134820"/>
            <a:chExt cx="1222580" cy="1222345"/>
          </a:xfrm>
        </p:grpSpPr>
        <p:sp>
          <p:nvSpPr>
            <p:cNvPr id="118" name="Freeform 31"/>
            <p:cNvSpPr>
              <a:spLocks/>
            </p:cNvSpPr>
            <p:nvPr/>
          </p:nvSpPr>
          <p:spPr bwMode="auto">
            <a:xfrm>
              <a:off x="7694551" y="5033665"/>
              <a:ext cx="428259" cy="323500"/>
            </a:xfrm>
            <a:custGeom>
              <a:avLst/>
              <a:gdLst>
                <a:gd name="T0" fmla="*/ 276 w 1109"/>
                <a:gd name="T1" fmla="*/ 39 h 838"/>
                <a:gd name="T2" fmla="*/ 14 w 1109"/>
                <a:gd name="T3" fmla="*/ 673 h 838"/>
                <a:gd name="T4" fmla="*/ 52 w 1109"/>
                <a:gd name="T5" fmla="*/ 757 h 838"/>
                <a:gd name="T6" fmla="*/ 554 w 1109"/>
                <a:gd name="T7" fmla="*/ 838 h 838"/>
                <a:gd name="T8" fmla="*/ 1056 w 1109"/>
                <a:gd name="T9" fmla="*/ 757 h 838"/>
                <a:gd name="T10" fmla="*/ 1095 w 1109"/>
                <a:gd name="T11" fmla="*/ 673 h 838"/>
                <a:gd name="T12" fmla="*/ 832 w 1109"/>
                <a:gd name="T13" fmla="*/ 39 h 838"/>
                <a:gd name="T14" fmla="*/ 774 w 1109"/>
                <a:gd name="T15" fmla="*/ 0 h 838"/>
                <a:gd name="T16" fmla="*/ 335 w 1109"/>
                <a:gd name="T17" fmla="*/ 0 h 838"/>
                <a:gd name="T18" fmla="*/ 276 w 1109"/>
                <a:gd name="T19" fmla="*/ 39 h 8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9" h="838">
                  <a:moveTo>
                    <a:pt x="276" y="39"/>
                  </a:moveTo>
                  <a:cubicBezTo>
                    <a:pt x="14" y="673"/>
                    <a:pt x="14" y="673"/>
                    <a:pt x="14" y="673"/>
                  </a:cubicBezTo>
                  <a:cubicBezTo>
                    <a:pt x="0" y="706"/>
                    <a:pt x="17" y="745"/>
                    <a:pt x="52" y="757"/>
                  </a:cubicBezTo>
                  <a:cubicBezTo>
                    <a:pt x="214" y="811"/>
                    <a:pt x="382" y="838"/>
                    <a:pt x="554" y="838"/>
                  </a:cubicBezTo>
                  <a:cubicBezTo>
                    <a:pt x="727" y="838"/>
                    <a:pt x="895" y="811"/>
                    <a:pt x="1056" y="757"/>
                  </a:cubicBezTo>
                  <a:cubicBezTo>
                    <a:pt x="1091" y="745"/>
                    <a:pt x="1109" y="706"/>
                    <a:pt x="1095" y="673"/>
                  </a:cubicBezTo>
                  <a:cubicBezTo>
                    <a:pt x="832" y="39"/>
                    <a:pt x="832" y="39"/>
                    <a:pt x="832" y="39"/>
                  </a:cubicBezTo>
                  <a:cubicBezTo>
                    <a:pt x="822" y="15"/>
                    <a:pt x="799" y="0"/>
                    <a:pt x="774" y="0"/>
                  </a:cubicBezTo>
                  <a:cubicBezTo>
                    <a:pt x="335" y="0"/>
                    <a:pt x="335" y="0"/>
                    <a:pt x="335" y="0"/>
                  </a:cubicBezTo>
                  <a:cubicBezTo>
                    <a:pt x="309" y="0"/>
                    <a:pt x="286" y="15"/>
                    <a:pt x="276" y="39"/>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32"/>
            <p:cNvSpPr>
              <a:spLocks/>
            </p:cNvSpPr>
            <p:nvPr/>
          </p:nvSpPr>
          <p:spPr bwMode="auto">
            <a:xfrm>
              <a:off x="7355442" y="4880192"/>
              <a:ext cx="419037" cy="419509"/>
            </a:xfrm>
            <a:custGeom>
              <a:avLst/>
              <a:gdLst>
                <a:gd name="T0" fmla="*/ 813 w 1085"/>
                <a:gd name="T1" fmla="*/ 1036 h 1086"/>
                <a:gd name="T2" fmla="*/ 1075 w 1085"/>
                <a:gd name="T3" fmla="*/ 403 h 1086"/>
                <a:gd name="T4" fmla="*/ 1061 w 1085"/>
                <a:gd name="T5" fmla="*/ 334 h 1086"/>
                <a:gd name="T6" fmla="*/ 751 w 1085"/>
                <a:gd name="T7" fmla="*/ 24 h 1086"/>
                <a:gd name="T8" fmla="*/ 682 w 1085"/>
                <a:gd name="T9" fmla="*/ 10 h 1086"/>
                <a:gd name="T10" fmla="*/ 49 w 1085"/>
                <a:gd name="T11" fmla="*/ 272 h 1086"/>
                <a:gd name="T12" fmla="*/ 16 w 1085"/>
                <a:gd name="T13" fmla="*/ 359 h 1086"/>
                <a:gd name="T14" fmla="*/ 726 w 1085"/>
                <a:gd name="T15" fmla="*/ 1069 h 1086"/>
                <a:gd name="T16" fmla="*/ 813 w 1085"/>
                <a:gd name="T17" fmla="*/ 1036 h 1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5" h="1086">
                  <a:moveTo>
                    <a:pt x="813" y="1036"/>
                  </a:moveTo>
                  <a:cubicBezTo>
                    <a:pt x="1075" y="403"/>
                    <a:pt x="1075" y="403"/>
                    <a:pt x="1075" y="403"/>
                  </a:cubicBezTo>
                  <a:cubicBezTo>
                    <a:pt x="1085" y="380"/>
                    <a:pt x="1079" y="352"/>
                    <a:pt x="1061" y="334"/>
                  </a:cubicBezTo>
                  <a:cubicBezTo>
                    <a:pt x="751" y="24"/>
                    <a:pt x="751" y="24"/>
                    <a:pt x="751" y="24"/>
                  </a:cubicBezTo>
                  <a:cubicBezTo>
                    <a:pt x="733" y="6"/>
                    <a:pt x="706" y="0"/>
                    <a:pt x="682" y="10"/>
                  </a:cubicBezTo>
                  <a:cubicBezTo>
                    <a:pt x="49" y="272"/>
                    <a:pt x="49" y="272"/>
                    <a:pt x="49" y="272"/>
                  </a:cubicBezTo>
                  <a:cubicBezTo>
                    <a:pt x="15" y="287"/>
                    <a:pt x="0" y="326"/>
                    <a:pt x="16" y="359"/>
                  </a:cubicBezTo>
                  <a:cubicBezTo>
                    <a:pt x="169" y="663"/>
                    <a:pt x="422" y="916"/>
                    <a:pt x="726" y="1069"/>
                  </a:cubicBezTo>
                  <a:cubicBezTo>
                    <a:pt x="759" y="1086"/>
                    <a:pt x="799" y="1070"/>
                    <a:pt x="813" y="1036"/>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33"/>
            <p:cNvSpPr>
              <a:spLocks/>
            </p:cNvSpPr>
            <p:nvPr/>
          </p:nvSpPr>
          <p:spPr bwMode="auto">
            <a:xfrm>
              <a:off x="8042881" y="4880192"/>
              <a:ext cx="419272" cy="419509"/>
            </a:xfrm>
            <a:custGeom>
              <a:avLst/>
              <a:gdLst>
                <a:gd name="T0" fmla="*/ 359 w 1085"/>
                <a:gd name="T1" fmla="*/ 1069 h 1086"/>
                <a:gd name="T2" fmla="*/ 1069 w 1085"/>
                <a:gd name="T3" fmla="*/ 359 h 1086"/>
                <a:gd name="T4" fmla="*/ 1036 w 1085"/>
                <a:gd name="T5" fmla="*/ 272 h 1086"/>
                <a:gd name="T6" fmla="*/ 403 w 1085"/>
                <a:gd name="T7" fmla="*/ 10 h 1086"/>
                <a:gd name="T8" fmla="*/ 334 w 1085"/>
                <a:gd name="T9" fmla="*/ 24 h 1086"/>
                <a:gd name="T10" fmla="*/ 24 w 1085"/>
                <a:gd name="T11" fmla="*/ 334 h 1086"/>
                <a:gd name="T12" fmla="*/ 10 w 1085"/>
                <a:gd name="T13" fmla="*/ 403 h 1086"/>
                <a:gd name="T14" fmla="*/ 272 w 1085"/>
                <a:gd name="T15" fmla="*/ 1036 h 1086"/>
                <a:gd name="T16" fmla="*/ 359 w 1085"/>
                <a:gd name="T17" fmla="*/ 1069 h 10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5" h="1086">
                  <a:moveTo>
                    <a:pt x="359" y="1069"/>
                  </a:moveTo>
                  <a:cubicBezTo>
                    <a:pt x="663" y="916"/>
                    <a:pt x="916" y="663"/>
                    <a:pt x="1069" y="359"/>
                  </a:cubicBezTo>
                  <a:cubicBezTo>
                    <a:pt x="1085" y="326"/>
                    <a:pt x="1070" y="287"/>
                    <a:pt x="1036" y="272"/>
                  </a:cubicBezTo>
                  <a:cubicBezTo>
                    <a:pt x="403" y="10"/>
                    <a:pt x="403" y="10"/>
                    <a:pt x="403" y="10"/>
                  </a:cubicBezTo>
                  <a:cubicBezTo>
                    <a:pt x="379" y="0"/>
                    <a:pt x="352" y="6"/>
                    <a:pt x="334" y="24"/>
                  </a:cubicBezTo>
                  <a:cubicBezTo>
                    <a:pt x="24" y="334"/>
                    <a:pt x="24" y="334"/>
                    <a:pt x="24" y="334"/>
                  </a:cubicBezTo>
                  <a:cubicBezTo>
                    <a:pt x="5" y="352"/>
                    <a:pt x="0" y="380"/>
                    <a:pt x="10" y="403"/>
                  </a:cubicBezTo>
                  <a:cubicBezTo>
                    <a:pt x="272" y="1036"/>
                    <a:pt x="272" y="1036"/>
                    <a:pt x="272" y="1036"/>
                  </a:cubicBezTo>
                  <a:cubicBezTo>
                    <a:pt x="286" y="1070"/>
                    <a:pt x="326" y="1086"/>
                    <a:pt x="359" y="1069"/>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34"/>
            <p:cNvSpPr>
              <a:spLocks/>
            </p:cNvSpPr>
            <p:nvPr/>
          </p:nvSpPr>
          <p:spPr bwMode="auto">
            <a:xfrm>
              <a:off x="8196354" y="4531862"/>
              <a:ext cx="323736" cy="428260"/>
            </a:xfrm>
            <a:custGeom>
              <a:avLst/>
              <a:gdLst>
                <a:gd name="T0" fmla="*/ 672 w 838"/>
                <a:gd name="T1" fmla="*/ 14 h 1109"/>
                <a:gd name="T2" fmla="*/ 39 w 838"/>
                <a:gd name="T3" fmla="*/ 277 h 1109"/>
                <a:gd name="T4" fmla="*/ 0 w 838"/>
                <a:gd name="T5" fmla="*/ 336 h 1109"/>
                <a:gd name="T6" fmla="*/ 0 w 838"/>
                <a:gd name="T7" fmla="*/ 774 h 1109"/>
                <a:gd name="T8" fmla="*/ 39 w 838"/>
                <a:gd name="T9" fmla="*/ 833 h 1109"/>
                <a:gd name="T10" fmla="*/ 672 w 838"/>
                <a:gd name="T11" fmla="*/ 1095 h 1109"/>
                <a:gd name="T12" fmla="*/ 757 w 838"/>
                <a:gd name="T13" fmla="*/ 1057 h 1109"/>
                <a:gd name="T14" fmla="*/ 838 w 838"/>
                <a:gd name="T15" fmla="*/ 555 h 1109"/>
                <a:gd name="T16" fmla="*/ 757 w 838"/>
                <a:gd name="T17" fmla="*/ 53 h 1109"/>
                <a:gd name="T18" fmla="*/ 672 w 838"/>
                <a:gd name="T19" fmla="*/ 14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8" h="1109">
                  <a:moveTo>
                    <a:pt x="672" y="14"/>
                  </a:moveTo>
                  <a:cubicBezTo>
                    <a:pt x="39" y="277"/>
                    <a:pt x="39" y="277"/>
                    <a:pt x="39" y="277"/>
                  </a:cubicBezTo>
                  <a:cubicBezTo>
                    <a:pt x="15" y="287"/>
                    <a:pt x="0" y="310"/>
                    <a:pt x="0" y="336"/>
                  </a:cubicBezTo>
                  <a:cubicBezTo>
                    <a:pt x="0" y="774"/>
                    <a:pt x="0" y="774"/>
                    <a:pt x="0" y="774"/>
                  </a:cubicBezTo>
                  <a:cubicBezTo>
                    <a:pt x="0" y="800"/>
                    <a:pt x="15" y="823"/>
                    <a:pt x="39" y="833"/>
                  </a:cubicBezTo>
                  <a:cubicBezTo>
                    <a:pt x="672" y="1095"/>
                    <a:pt x="672" y="1095"/>
                    <a:pt x="672" y="1095"/>
                  </a:cubicBezTo>
                  <a:cubicBezTo>
                    <a:pt x="706" y="1109"/>
                    <a:pt x="745" y="1092"/>
                    <a:pt x="757" y="1057"/>
                  </a:cubicBezTo>
                  <a:cubicBezTo>
                    <a:pt x="811" y="896"/>
                    <a:pt x="838" y="727"/>
                    <a:pt x="838" y="555"/>
                  </a:cubicBezTo>
                  <a:cubicBezTo>
                    <a:pt x="838" y="383"/>
                    <a:pt x="811" y="214"/>
                    <a:pt x="757" y="53"/>
                  </a:cubicBezTo>
                  <a:cubicBezTo>
                    <a:pt x="745" y="18"/>
                    <a:pt x="706" y="0"/>
                    <a:pt x="672" y="14"/>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35"/>
            <p:cNvSpPr>
              <a:spLocks/>
            </p:cNvSpPr>
            <p:nvPr/>
          </p:nvSpPr>
          <p:spPr bwMode="auto">
            <a:xfrm>
              <a:off x="8042881" y="4192754"/>
              <a:ext cx="419272" cy="419037"/>
            </a:xfrm>
            <a:custGeom>
              <a:avLst/>
              <a:gdLst>
                <a:gd name="T0" fmla="*/ 272 w 1085"/>
                <a:gd name="T1" fmla="*/ 49 h 1085"/>
                <a:gd name="T2" fmla="*/ 10 w 1085"/>
                <a:gd name="T3" fmla="*/ 682 h 1085"/>
                <a:gd name="T4" fmla="*/ 24 w 1085"/>
                <a:gd name="T5" fmla="*/ 752 h 1085"/>
                <a:gd name="T6" fmla="*/ 334 w 1085"/>
                <a:gd name="T7" fmla="*/ 1062 h 1085"/>
                <a:gd name="T8" fmla="*/ 403 w 1085"/>
                <a:gd name="T9" fmla="*/ 1075 h 1085"/>
                <a:gd name="T10" fmla="*/ 1036 w 1085"/>
                <a:gd name="T11" fmla="*/ 813 h 1085"/>
                <a:gd name="T12" fmla="*/ 1069 w 1085"/>
                <a:gd name="T13" fmla="*/ 726 h 1085"/>
                <a:gd name="T14" fmla="*/ 359 w 1085"/>
                <a:gd name="T15" fmla="*/ 17 h 1085"/>
                <a:gd name="T16" fmla="*/ 272 w 1085"/>
                <a:gd name="T17" fmla="*/ 49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5" h="1085">
                  <a:moveTo>
                    <a:pt x="272" y="49"/>
                  </a:moveTo>
                  <a:cubicBezTo>
                    <a:pt x="10" y="682"/>
                    <a:pt x="10" y="682"/>
                    <a:pt x="10" y="682"/>
                  </a:cubicBezTo>
                  <a:cubicBezTo>
                    <a:pt x="0" y="706"/>
                    <a:pt x="5" y="733"/>
                    <a:pt x="24" y="752"/>
                  </a:cubicBezTo>
                  <a:cubicBezTo>
                    <a:pt x="334" y="1062"/>
                    <a:pt x="334" y="1062"/>
                    <a:pt x="334" y="1062"/>
                  </a:cubicBezTo>
                  <a:cubicBezTo>
                    <a:pt x="352" y="1080"/>
                    <a:pt x="379" y="1085"/>
                    <a:pt x="403" y="1075"/>
                  </a:cubicBezTo>
                  <a:cubicBezTo>
                    <a:pt x="1036" y="813"/>
                    <a:pt x="1036" y="813"/>
                    <a:pt x="1036" y="813"/>
                  </a:cubicBezTo>
                  <a:cubicBezTo>
                    <a:pt x="1070" y="799"/>
                    <a:pt x="1085" y="759"/>
                    <a:pt x="1069" y="726"/>
                  </a:cubicBezTo>
                  <a:cubicBezTo>
                    <a:pt x="916" y="422"/>
                    <a:pt x="663" y="169"/>
                    <a:pt x="359" y="17"/>
                  </a:cubicBezTo>
                  <a:cubicBezTo>
                    <a:pt x="326" y="0"/>
                    <a:pt x="286" y="15"/>
                    <a:pt x="272" y="4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36"/>
            <p:cNvSpPr>
              <a:spLocks/>
            </p:cNvSpPr>
            <p:nvPr/>
          </p:nvSpPr>
          <p:spPr bwMode="auto">
            <a:xfrm>
              <a:off x="7694545" y="4134820"/>
              <a:ext cx="428259" cy="323973"/>
            </a:xfrm>
            <a:custGeom>
              <a:avLst/>
              <a:gdLst>
                <a:gd name="T0" fmla="*/ 554 w 1109"/>
                <a:gd name="T1" fmla="*/ 0 h 839"/>
                <a:gd name="T2" fmla="*/ 52 w 1109"/>
                <a:gd name="T3" fmla="*/ 82 h 839"/>
                <a:gd name="T4" fmla="*/ 14 w 1109"/>
                <a:gd name="T5" fmla="*/ 166 h 839"/>
                <a:gd name="T6" fmla="*/ 276 w 1109"/>
                <a:gd name="T7" fmla="*/ 799 h 839"/>
                <a:gd name="T8" fmla="*/ 335 w 1109"/>
                <a:gd name="T9" fmla="*/ 839 h 839"/>
                <a:gd name="T10" fmla="*/ 774 w 1109"/>
                <a:gd name="T11" fmla="*/ 839 h 839"/>
                <a:gd name="T12" fmla="*/ 832 w 1109"/>
                <a:gd name="T13" fmla="*/ 799 h 839"/>
                <a:gd name="T14" fmla="*/ 1095 w 1109"/>
                <a:gd name="T15" fmla="*/ 166 h 839"/>
                <a:gd name="T16" fmla="*/ 1056 w 1109"/>
                <a:gd name="T17" fmla="*/ 82 h 839"/>
                <a:gd name="T18" fmla="*/ 554 w 1109"/>
                <a:gd name="T19" fmla="*/ 0 h 8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09" h="839">
                  <a:moveTo>
                    <a:pt x="554" y="0"/>
                  </a:moveTo>
                  <a:cubicBezTo>
                    <a:pt x="382" y="0"/>
                    <a:pt x="214" y="28"/>
                    <a:pt x="52" y="82"/>
                  </a:cubicBezTo>
                  <a:cubicBezTo>
                    <a:pt x="17" y="93"/>
                    <a:pt x="0" y="132"/>
                    <a:pt x="14" y="166"/>
                  </a:cubicBezTo>
                  <a:cubicBezTo>
                    <a:pt x="276" y="799"/>
                    <a:pt x="276" y="799"/>
                    <a:pt x="276" y="799"/>
                  </a:cubicBezTo>
                  <a:cubicBezTo>
                    <a:pt x="286" y="823"/>
                    <a:pt x="309" y="839"/>
                    <a:pt x="335" y="839"/>
                  </a:cubicBezTo>
                  <a:cubicBezTo>
                    <a:pt x="774" y="839"/>
                    <a:pt x="774" y="839"/>
                    <a:pt x="774" y="839"/>
                  </a:cubicBezTo>
                  <a:cubicBezTo>
                    <a:pt x="799" y="839"/>
                    <a:pt x="822" y="823"/>
                    <a:pt x="832" y="799"/>
                  </a:cubicBezTo>
                  <a:cubicBezTo>
                    <a:pt x="1095" y="166"/>
                    <a:pt x="1095" y="166"/>
                    <a:pt x="1095" y="166"/>
                  </a:cubicBezTo>
                  <a:cubicBezTo>
                    <a:pt x="1109" y="132"/>
                    <a:pt x="1091" y="93"/>
                    <a:pt x="1056" y="82"/>
                  </a:cubicBezTo>
                  <a:cubicBezTo>
                    <a:pt x="895" y="28"/>
                    <a:pt x="727" y="0"/>
                    <a:pt x="554"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37"/>
            <p:cNvSpPr>
              <a:spLocks/>
            </p:cNvSpPr>
            <p:nvPr/>
          </p:nvSpPr>
          <p:spPr bwMode="auto">
            <a:xfrm>
              <a:off x="7355437" y="4192760"/>
              <a:ext cx="419037" cy="419038"/>
            </a:xfrm>
            <a:custGeom>
              <a:avLst/>
              <a:gdLst>
                <a:gd name="T0" fmla="*/ 726 w 1085"/>
                <a:gd name="T1" fmla="*/ 17 h 1085"/>
                <a:gd name="T2" fmla="*/ 16 w 1085"/>
                <a:gd name="T3" fmla="*/ 726 h 1085"/>
                <a:gd name="T4" fmla="*/ 49 w 1085"/>
                <a:gd name="T5" fmla="*/ 813 h 1085"/>
                <a:gd name="T6" fmla="*/ 682 w 1085"/>
                <a:gd name="T7" fmla="*/ 1075 h 1085"/>
                <a:gd name="T8" fmla="*/ 751 w 1085"/>
                <a:gd name="T9" fmla="*/ 1062 h 1085"/>
                <a:gd name="T10" fmla="*/ 1061 w 1085"/>
                <a:gd name="T11" fmla="*/ 752 h 1085"/>
                <a:gd name="T12" fmla="*/ 1075 w 1085"/>
                <a:gd name="T13" fmla="*/ 682 h 1085"/>
                <a:gd name="T14" fmla="*/ 813 w 1085"/>
                <a:gd name="T15" fmla="*/ 49 h 1085"/>
                <a:gd name="T16" fmla="*/ 726 w 1085"/>
                <a:gd name="T17" fmla="*/ 17 h 10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85" h="1085">
                  <a:moveTo>
                    <a:pt x="726" y="17"/>
                  </a:moveTo>
                  <a:cubicBezTo>
                    <a:pt x="422" y="169"/>
                    <a:pt x="169" y="422"/>
                    <a:pt x="16" y="726"/>
                  </a:cubicBezTo>
                  <a:cubicBezTo>
                    <a:pt x="0" y="759"/>
                    <a:pt x="15" y="799"/>
                    <a:pt x="49" y="813"/>
                  </a:cubicBezTo>
                  <a:cubicBezTo>
                    <a:pt x="682" y="1075"/>
                    <a:pt x="682" y="1075"/>
                    <a:pt x="682" y="1075"/>
                  </a:cubicBezTo>
                  <a:cubicBezTo>
                    <a:pt x="706" y="1085"/>
                    <a:pt x="733" y="1080"/>
                    <a:pt x="751" y="1062"/>
                  </a:cubicBezTo>
                  <a:cubicBezTo>
                    <a:pt x="1061" y="752"/>
                    <a:pt x="1061" y="752"/>
                    <a:pt x="1061" y="752"/>
                  </a:cubicBezTo>
                  <a:cubicBezTo>
                    <a:pt x="1079" y="733"/>
                    <a:pt x="1085" y="706"/>
                    <a:pt x="1075" y="682"/>
                  </a:cubicBezTo>
                  <a:cubicBezTo>
                    <a:pt x="813" y="49"/>
                    <a:pt x="813" y="49"/>
                    <a:pt x="813" y="49"/>
                  </a:cubicBezTo>
                  <a:cubicBezTo>
                    <a:pt x="799" y="15"/>
                    <a:pt x="759" y="0"/>
                    <a:pt x="726" y="17"/>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38"/>
            <p:cNvSpPr>
              <a:spLocks/>
            </p:cNvSpPr>
            <p:nvPr/>
          </p:nvSpPr>
          <p:spPr bwMode="auto">
            <a:xfrm>
              <a:off x="7297510" y="4531863"/>
              <a:ext cx="323736" cy="428260"/>
            </a:xfrm>
            <a:custGeom>
              <a:avLst/>
              <a:gdLst>
                <a:gd name="T0" fmla="*/ 166 w 838"/>
                <a:gd name="T1" fmla="*/ 14 h 1109"/>
                <a:gd name="T2" fmla="*/ 81 w 838"/>
                <a:gd name="T3" fmla="*/ 53 h 1109"/>
                <a:gd name="T4" fmla="*/ 0 w 838"/>
                <a:gd name="T5" fmla="*/ 555 h 1109"/>
                <a:gd name="T6" fmla="*/ 81 w 838"/>
                <a:gd name="T7" fmla="*/ 1057 h 1109"/>
                <a:gd name="T8" fmla="*/ 166 w 838"/>
                <a:gd name="T9" fmla="*/ 1095 h 1109"/>
                <a:gd name="T10" fmla="*/ 799 w 838"/>
                <a:gd name="T11" fmla="*/ 833 h 1109"/>
                <a:gd name="T12" fmla="*/ 838 w 838"/>
                <a:gd name="T13" fmla="*/ 774 h 1109"/>
                <a:gd name="T14" fmla="*/ 838 w 838"/>
                <a:gd name="T15" fmla="*/ 336 h 1109"/>
                <a:gd name="T16" fmla="*/ 799 w 838"/>
                <a:gd name="T17" fmla="*/ 277 h 1109"/>
                <a:gd name="T18" fmla="*/ 166 w 838"/>
                <a:gd name="T19" fmla="*/ 14 h 1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38" h="1109">
                  <a:moveTo>
                    <a:pt x="166" y="14"/>
                  </a:moveTo>
                  <a:cubicBezTo>
                    <a:pt x="132" y="0"/>
                    <a:pt x="93" y="18"/>
                    <a:pt x="81" y="53"/>
                  </a:cubicBezTo>
                  <a:cubicBezTo>
                    <a:pt x="27" y="214"/>
                    <a:pt x="0" y="383"/>
                    <a:pt x="0" y="555"/>
                  </a:cubicBezTo>
                  <a:cubicBezTo>
                    <a:pt x="0" y="727"/>
                    <a:pt x="27" y="896"/>
                    <a:pt x="81" y="1057"/>
                  </a:cubicBezTo>
                  <a:cubicBezTo>
                    <a:pt x="93" y="1092"/>
                    <a:pt x="132" y="1109"/>
                    <a:pt x="166" y="1095"/>
                  </a:cubicBezTo>
                  <a:cubicBezTo>
                    <a:pt x="799" y="833"/>
                    <a:pt x="799" y="833"/>
                    <a:pt x="799" y="833"/>
                  </a:cubicBezTo>
                  <a:cubicBezTo>
                    <a:pt x="823" y="823"/>
                    <a:pt x="838" y="800"/>
                    <a:pt x="838" y="774"/>
                  </a:cubicBezTo>
                  <a:cubicBezTo>
                    <a:pt x="838" y="336"/>
                    <a:pt x="838" y="336"/>
                    <a:pt x="838" y="336"/>
                  </a:cubicBezTo>
                  <a:cubicBezTo>
                    <a:pt x="838" y="310"/>
                    <a:pt x="823" y="287"/>
                    <a:pt x="799" y="277"/>
                  </a:cubicBezTo>
                  <a:lnTo>
                    <a:pt x="166" y="14"/>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6" name="Group 85"/>
          <p:cNvGrpSpPr>
            <a:grpSpLocks noChangeAspect="1"/>
          </p:cNvGrpSpPr>
          <p:nvPr/>
        </p:nvGrpSpPr>
        <p:grpSpPr>
          <a:xfrm>
            <a:off x="723900" y="1335506"/>
            <a:ext cx="766130" cy="758952"/>
            <a:chOff x="725400" y="2470552"/>
            <a:chExt cx="577505" cy="572094"/>
          </a:xfrm>
        </p:grpSpPr>
        <p:sp>
          <p:nvSpPr>
            <p:cNvPr id="51" name="Freeform 5"/>
            <p:cNvSpPr>
              <a:spLocks/>
            </p:cNvSpPr>
            <p:nvPr/>
          </p:nvSpPr>
          <p:spPr bwMode="auto">
            <a:xfrm>
              <a:off x="785537" y="2826281"/>
              <a:ext cx="474731" cy="216365"/>
            </a:xfrm>
            <a:custGeom>
              <a:avLst/>
              <a:gdLst>
                <a:gd name="T0" fmla="*/ 662 w 913"/>
                <a:gd name="T1" fmla="*/ 9 h 416"/>
                <a:gd name="T2" fmla="*/ 638 w 913"/>
                <a:gd name="T3" fmla="*/ 8 h 416"/>
                <a:gd name="T4" fmla="*/ 461 w 913"/>
                <a:gd name="T5" fmla="*/ 102 h 416"/>
                <a:gd name="T6" fmla="*/ 256 w 913"/>
                <a:gd name="T7" fmla="*/ 9 h 416"/>
                <a:gd name="T8" fmla="*/ 243 w 913"/>
                <a:gd name="T9" fmla="*/ 4 h 416"/>
                <a:gd name="T10" fmla="*/ 84 w 913"/>
                <a:gd name="T11" fmla="*/ 12 h 416"/>
                <a:gd name="T12" fmla="*/ 71 w 913"/>
                <a:gd name="T13" fmla="*/ 21 h 416"/>
                <a:gd name="T14" fmla="*/ 2 w 913"/>
                <a:gd name="T15" fmla="*/ 163 h 416"/>
                <a:gd name="T16" fmla="*/ 3 w 913"/>
                <a:gd name="T17" fmla="*/ 178 h 416"/>
                <a:gd name="T18" fmla="*/ 480 w 913"/>
                <a:gd name="T19" fmla="*/ 405 h 416"/>
                <a:gd name="T20" fmla="*/ 907 w 913"/>
                <a:gd name="T21" fmla="*/ 152 h 416"/>
                <a:gd name="T22" fmla="*/ 893 w 913"/>
                <a:gd name="T23" fmla="*/ 129 h 416"/>
                <a:gd name="T24" fmla="*/ 756 w 913"/>
                <a:gd name="T25" fmla="*/ 139 h 416"/>
                <a:gd name="T26" fmla="*/ 742 w 913"/>
                <a:gd name="T27" fmla="*/ 132 h 416"/>
                <a:gd name="T28" fmla="*/ 662 w 913"/>
                <a:gd name="T29" fmla="*/ 9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13" h="416">
                  <a:moveTo>
                    <a:pt x="662" y="9"/>
                  </a:moveTo>
                  <a:cubicBezTo>
                    <a:pt x="656" y="0"/>
                    <a:pt x="644" y="0"/>
                    <a:pt x="638" y="8"/>
                  </a:cubicBezTo>
                  <a:cubicBezTo>
                    <a:pt x="595" y="63"/>
                    <a:pt x="531" y="98"/>
                    <a:pt x="461" y="102"/>
                  </a:cubicBezTo>
                  <a:cubicBezTo>
                    <a:pt x="382" y="107"/>
                    <a:pt x="304" y="72"/>
                    <a:pt x="256" y="9"/>
                  </a:cubicBezTo>
                  <a:cubicBezTo>
                    <a:pt x="253" y="5"/>
                    <a:pt x="248" y="3"/>
                    <a:pt x="243" y="4"/>
                  </a:cubicBezTo>
                  <a:cubicBezTo>
                    <a:pt x="84" y="12"/>
                    <a:pt x="84" y="12"/>
                    <a:pt x="84" y="12"/>
                  </a:cubicBezTo>
                  <a:cubicBezTo>
                    <a:pt x="78" y="13"/>
                    <a:pt x="73" y="16"/>
                    <a:pt x="71" y="21"/>
                  </a:cubicBezTo>
                  <a:cubicBezTo>
                    <a:pt x="2" y="163"/>
                    <a:pt x="2" y="163"/>
                    <a:pt x="2" y="163"/>
                  </a:cubicBezTo>
                  <a:cubicBezTo>
                    <a:pt x="0" y="168"/>
                    <a:pt x="0" y="174"/>
                    <a:pt x="3" y="178"/>
                  </a:cubicBezTo>
                  <a:cubicBezTo>
                    <a:pt x="112" y="330"/>
                    <a:pt x="293" y="416"/>
                    <a:pt x="480" y="405"/>
                  </a:cubicBezTo>
                  <a:cubicBezTo>
                    <a:pt x="655" y="394"/>
                    <a:pt x="814" y="298"/>
                    <a:pt x="907" y="152"/>
                  </a:cubicBezTo>
                  <a:cubicBezTo>
                    <a:pt x="913" y="142"/>
                    <a:pt x="905" y="128"/>
                    <a:pt x="893" y="129"/>
                  </a:cubicBezTo>
                  <a:cubicBezTo>
                    <a:pt x="756" y="139"/>
                    <a:pt x="756" y="139"/>
                    <a:pt x="756" y="139"/>
                  </a:cubicBezTo>
                  <a:cubicBezTo>
                    <a:pt x="750" y="139"/>
                    <a:pt x="745" y="136"/>
                    <a:pt x="742" y="132"/>
                  </a:cubicBezTo>
                  <a:lnTo>
                    <a:pt x="662" y="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6"/>
            <p:cNvSpPr>
              <a:spLocks/>
            </p:cNvSpPr>
            <p:nvPr/>
          </p:nvSpPr>
          <p:spPr bwMode="auto">
            <a:xfrm>
              <a:off x="1018448" y="2470552"/>
              <a:ext cx="284457" cy="410774"/>
            </a:xfrm>
            <a:custGeom>
              <a:avLst/>
              <a:gdLst>
                <a:gd name="T0" fmla="*/ 481 w 547"/>
                <a:gd name="T1" fmla="*/ 779 h 790"/>
                <a:gd name="T2" fmla="*/ 494 w 547"/>
                <a:gd name="T3" fmla="*/ 770 h 790"/>
                <a:gd name="T4" fmla="*/ 542 w 547"/>
                <a:gd name="T5" fmla="*/ 511 h 790"/>
                <a:gd name="T6" fmla="*/ 20 w 547"/>
                <a:gd name="T7" fmla="*/ 1 h 790"/>
                <a:gd name="T8" fmla="*/ 7 w 547"/>
                <a:gd name="T9" fmla="*/ 24 h 790"/>
                <a:gd name="T10" fmla="*/ 84 w 547"/>
                <a:gd name="T11" fmla="*/ 138 h 790"/>
                <a:gd name="T12" fmla="*/ 85 w 547"/>
                <a:gd name="T13" fmla="*/ 153 h 790"/>
                <a:gd name="T14" fmla="*/ 18 w 547"/>
                <a:gd name="T15" fmla="*/ 284 h 790"/>
                <a:gd name="T16" fmla="*/ 30 w 547"/>
                <a:gd name="T17" fmla="*/ 306 h 790"/>
                <a:gd name="T18" fmla="*/ 239 w 547"/>
                <a:gd name="T19" fmla="*/ 530 h 790"/>
                <a:gd name="T20" fmla="*/ 222 w 547"/>
                <a:gd name="T21" fmla="*/ 636 h 790"/>
                <a:gd name="T22" fmla="*/ 223 w 547"/>
                <a:gd name="T23" fmla="*/ 650 h 790"/>
                <a:gd name="T24" fmla="*/ 310 w 547"/>
                <a:gd name="T25" fmla="*/ 783 h 790"/>
                <a:gd name="T26" fmla="*/ 324 w 547"/>
                <a:gd name="T27" fmla="*/ 790 h 790"/>
                <a:gd name="T28" fmla="*/ 481 w 547"/>
                <a:gd name="T29" fmla="*/ 779 h 7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7" h="790">
                  <a:moveTo>
                    <a:pt x="481" y="779"/>
                  </a:moveTo>
                  <a:cubicBezTo>
                    <a:pt x="487" y="778"/>
                    <a:pt x="492" y="775"/>
                    <a:pt x="494" y="770"/>
                  </a:cubicBezTo>
                  <a:cubicBezTo>
                    <a:pt x="531" y="689"/>
                    <a:pt x="547" y="600"/>
                    <a:pt x="542" y="511"/>
                  </a:cubicBezTo>
                  <a:cubicBezTo>
                    <a:pt x="524" y="230"/>
                    <a:pt x="295" y="12"/>
                    <a:pt x="20" y="1"/>
                  </a:cubicBezTo>
                  <a:cubicBezTo>
                    <a:pt x="8" y="0"/>
                    <a:pt x="0" y="14"/>
                    <a:pt x="7" y="24"/>
                  </a:cubicBezTo>
                  <a:cubicBezTo>
                    <a:pt x="84" y="138"/>
                    <a:pt x="84" y="138"/>
                    <a:pt x="84" y="138"/>
                  </a:cubicBezTo>
                  <a:cubicBezTo>
                    <a:pt x="87" y="143"/>
                    <a:pt x="87" y="148"/>
                    <a:pt x="85" y="153"/>
                  </a:cubicBezTo>
                  <a:cubicBezTo>
                    <a:pt x="18" y="284"/>
                    <a:pt x="18" y="284"/>
                    <a:pt x="18" y="284"/>
                  </a:cubicBezTo>
                  <a:cubicBezTo>
                    <a:pt x="14" y="293"/>
                    <a:pt x="20" y="304"/>
                    <a:pt x="30" y="306"/>
                  </a:cubicBezTo>
                  <a:cubicBezTo>
                    <a:pt x="142" y="320"/>
                    <a:pt x="232" y="413"/>
                    <a:pt x="239" y="530"/>
                  </a:cubicBezTo>
                  <a:cubicBezTo>
                    <a:pt x="241" y="566"/>
                    <a:pt x="235" y="602"/>
                    <a:pt x="222" y="636"/>
                  </a:cubicBezTo>
                  <a:cubicBezTo>
                    <a:pt x="220" y="640"/>
                    <a:pt x="221" y="646"/>
                    <a:pt x="223" y="650"/>
                  </a:cubicBezTo>
                  <a:cubicBezTo>
                    <a:pt x="310" y="783"/>
                    <a:pt x="310" y="783"/>
                    <a:pt x="310" y="783"/>
                  </a:cubicBezTo>
                  <a:cubicBezTo>
                    <a:pt x="313" y="788"/>
                    <a:pt x="319" y="790"/>
                    <a:pt x="324" y="790"/>
                  </a:cubicBezTo>
                  <a:lnTo>
                    <a:pt x="481" y="77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7"/>
            <p:cNvSpPr>
              <a:spLocks/>
            </p:cNvSpPr>
            <p:nvPr/>
          </p:nvSpPr>
          <p:spPr bwMode="auto">
            <a:xfrm>
              <a:off x="725400" y="2472143"/>
              <a:ext cx="319457" cy="419047"/>
            </a:xfrm>
            <a:custGeom>
              <a:avLst/>
              <a:gdLst>
                <a:gd name="T0" fmla="*/ 611 w 615"/>
                <a:gd name="T1" fmla="*/ 137 h 806"/>
                <a:gd name="T2" fmla="*/ 523 w 615"/>
                <a:gd name="T3" fmla="*/ 7 h 806"/>
                <a:gd name="T4" fmla="*/ 509 w 615"/>
                <a:gd name="T5" fmla="*/ 0 h 806"/>
                <a:gd name="T6" fmla="*/ 19 w 615"/>
                <a:gd name="T7" fmla="*/ 576 h 806"/>
                <a:gd name="T8" fmla="*/ 80 w 615"/>
                <a:gd name="T9" fmla="*/ 795 h 806"/>
                <a:gd name="T10" fmla="*/ 107 w 615"/>
                <a:gd name="T11" fmla="*/ 795 h 806"/>
                <a:gd name="T12" fmla="*/ 167 w 615"/>
                <a:gd name="T13" fmla="*/ 671 h 806"/>
                <a:gd name="T14" fmla="*/ 180 w 615"/>
                <a:gd name="T15" fmla="*/ 663 h 806"/>
                <a:gd name="T16" fmla="*/ 326 w 615"/>
                <a:gd name="T17" fmla="*/ 655 h 806"/>
                <a:gd name="T18" fmla="*/ 339 w 615"/>
                <a:gd name="T19" fmla="*/ 634 h 806"/>
                <a:gd name="T20" fmla="*/ 321 w 615"/>
                <a:gd name="T21" fmla="*/ 557 h 806"/>
                <a:gd name="T22" fmla="*/ 529 w 615"/>
                <a:gd name="T23" fmla="*/ 303 h 806"/>
                <a:gd name="T24" fmla="*/ 540 w 615"/>
                <a:gd name="T25" fmla="*/ 295 h 806"/>
                <a:gd name="T26" fmla="*/ 612 w 615"/>
                <a:gd name="T27" fmla="*/ 153 h 806"/>
                <a:gd name="T28" fmla="*/ 611 w 615"/>
                <a:gd name="T29" fmla="*/ 137 h 8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15" h="806">
                  <a:moveTo>
                    <a:pt x="611" y="137"/>
                  </a:moveTo>
                  <a:cubicBezTo>
                    <a:pt x="523" y="7"/>
                    <a:pt x="523" y="7"/>
                    <a:pt x="523" y="7"/>
                  </a:cubicBezTo>
                  <a:cubicBezTo>
                    <a:pt x="520" y="2"/>
                    <a:pt x="515" y="0"/>
                    <a:pt x="509" y="0"/>
                  </a:cubicBezTo>
                  <a:cubicBezTo>
                    <a:pt x="219" y="28"/>
                    <a:pt x="0" y="283"/>
                    <a:pt x="19" y="576"/>
                  </a:cubicBezTo>
                  <a:cubicBezTo>
                    <a:pt x="23" y="653"/>
                    <a:pt x="44" y="728"/>
                    <a:pt x="80" y="795"/>
                  </a:cubicBezTo>
                  <a:cubicBezTo>
                    <a:pt x="86" y="806"/>
                    <a:pt x="101" y="806"/>
                    <a:pt x="107" y="795"/>
                  </a:cubicBezTo>
                  <a:cubicBezTo>
                    <a:pt x="167" y="671"/>
                    <a:pt x="167" y="671"/>
                    <a:pt x="167" y="671"/>
                  </a:cubicBezTo>
                  <a:cubicBezTo>
                    <a:pt x="169" y="667"/>
                    <a:pt x="174" y="663"/>
                    <a:pt x="180" y="663"/>
                  </a:cubicBezTo>
                  <a:cubicBezTo>
                    <a:pt x="326" y="655"/>
                    <a:pt x="326" y="655"/>
                    <a:pt x="326" y="655"/>
                  </a:cubicBezTo>
                  <a:cubicBezTo>
                    <a:pt x="336" y="654"/>
                    <a:pt x="343" y="644"/>
                    <a:pt x="339" y="634"/>
                  </a:cubicBezTo>
                  <a:cubicBezTo>
                    <a:pt x="329" y="610"/>
                    <a:pt x="323" y="584"/>
                    <a:pt x="321" y="557"/>
                  </a:cubicBezTo>
                  <a:cubicBezTo>
                    <a:pt x="313" y="431"/>
                    <a:pt x="405" y="320"/>
                    <a:pt x="529" y="303"/>
                  </a:cubicBezTo>
                  <a:cubicBezTo>
                    <a:pt x="534" y="302"/>
                    <a:pt x="538" y="299"/>
                    <a:pt x="540" y="295"/>
                  </a:cubicBezTo>
                  <a:cubicBezTo>
                    <a:pt x="612" y="153"/>
                    <a:pt x="612" y="153"/>
                    <a:pt x="612" y="153"/>
                  </a:cubicBezTo>
                  <a:cubicBezTo>
                    <a:pt x="615" y="148"/>
                    <a:pt x="614" y="142"/>
                    <a:pt x="611" y="13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8" name="Group 87"/>
          <p:cNvGrpSpPr>
            <a:grpSpLocks noChangeAspect="1"/>
          </p:cNvGrpSpPr>
          <p:nvPr/>
        </p:nvGrpSpPr>
        <p:grpSpPr>
          <a:xfrm>
            <a:off x="1625514" y="1335506"/>
            <a:ext cx="759377" cy="758952"/>
            <a:chOff x="1487452" y="2468007"/>
            <a:chExt cx="571777" cy="571457"/>
          </a:xfrm>
        </p:grpSpPr>
        <p:sp>
          <p:nvSpPr>
            <p:cNvPr id="54" name="Freeform 8"/>
            <p:cNvSpPr>
              <a:spLocks/>
            </p:cNvSpPr>
            <p:nvPr/>
          </p:nvSpPr>
          <p:spPr bwMode="auto">
            <a:xfrm>
              <a:off x="1488088" y="2723826"/>
              <a:ext cx="279684" cy="315638"/>
            </a:xfrm>
            <a:custGeom>
              <a:avLst/>
              <a:gdLst>
                <a:gd name="T0" fmla="*/ 530 w 538"/>
                <a:gd name="T1" fmla="*/ 579 h 607"/>
                <a:gd name="T2" fmla="*/ 458 w 538"/>
                <a:gd name="T3" fmla="*/ 469 h 607"/>
                <a:gd name="T4" fmla="*/ 457 w 538"/>
                <a:gd name="T5" fmla="*/ 451 h 607"/>
                <a:gd name="T6" fmla="*/ 523 w 538"/>
                <a:gd name="T7" fmla="*/ 324 h 607"/>
                <a:gd name="T8" fmla="*/ 510 w 538"/>
                <a:gd name="T9" fmla="*/ 298 h 607"/>
                <a:gd name="T10" fmla="*/ 307 w 538"/>
                <a:gd name="T11" fmla="*/ 89 h 607"/>
                <a:gd name="T12" fmla="*/ 298 w 538"/>
                <a:gd name="T13" fmla="*/ 76 h 607"/>
                <a:gd name="T14" fmla="*/ 158 w 538"/>
                <a:gd name="T15" fmla="*/ 3 h 607"/>
                <a:gd name="T16" fmla="*/ 140 w 538"/>
                <a:gd name="T17" fmla="*/ 3 h 607"/>
                <a:gd name="T18" fmla="*/ 9 w 538"/>
                <a:gd name="T19" fmla="*/ 89 h 607"/>
                <a:gd name="T20" fmla="*/ 1 w 538"/>
                <a:gd name="T21" fmla="*/ 106 h 607"/>
                <a:gd name="T22" fmla="*/ 515 w 538"/>
                <a:gd name="T23" fmla="*/ 606 h 607"/>
                <a:gd name="T24" fmla="*/ 530 w 538"/>
                <a:gd name="T25" fmla="*/ 579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8" h="607">
                  <a:moveTo>
                    <a:pt x="530" y="579"/>
                  </a:moveTo>
                  <a:cubicBezTo>
                    <a:pt x="458" y="469"/>
                    <a:pt x="458" y="469"/>
                    <a:pt x="458" y="469"/>
                  </a:cubicBezTo>
                  <a:cubicBezTo>
                    <a:pt x="454" y="463"/>
                    <a:pt x="454" y="456"/>
                    <a:pt x="457" y="451"/>
                  </a:cubicBezTo>
                  <a:cubicBezTo>
                    <a:pt x="523" y="324"/>
                    <a:pt x="523" y="324"/>
                    <a:pt x="523" y="324"/>
                  </a:cubicBezTo>
                  <a:cubicBezTo>
                    <a:pt x="529" y="313"/>
                    <a:pt x="522" y="300"/>
                    <a:pt x="510" y="298"/>
                  </a:cubicBezTo>
                  <a:cubicBezTo>
                    <a:pt x="405" y="281"/>
                    <a:pt x="321" y="197"/>
                    <a:pt x="307" y="89"/>
                  </a:cubicBezTo>
                  <a:cubicBezTo>
                    <a:pt x="306" y="83"/>
                    <a:pt x="303" y="78"/>
                    <a:pt x="298" y="76"/>
                  </a:cubicBezTo>
                  <a:cubicBezTo>
                    <a:pt x="158" y="3"/>
                    <a:pt x="158" y="3"/>
                    <a:pt x="158" y="3"/>
                  </a:cubicBezTo>
                  <a:cubicBezTo>
                    <a:pt x="152" y="0"/>
                    <a:pt x="145" y="0"/>
                    <a:pt x="140" y="3"/>
                  </a:cubicBezTo>
                  <a:cubicBezTo>
                    <a:pt x="9" y="89"/>
                    <a:pt x="9" y="89"/>
                    <a:pt x="9" y="89"/>
                  </a:cubicBezTo>
                  <a:cubicBezTo>
                    <a:pt x="4" y="93"/>
                    <a:pt x="0" y="99"/>
                    <a:pt x="1" y="106"/>
                  </a:cubicBezTo>
                  <a:cubicBezTo>
                    <a:pt x="25" y="378"/>
                    <a:pt x="246" y="590"/>
                    <a:pt x="515" y="606"/>
                  </a:cubicBezTo>
                  <a:cubicBezTo>
                    <a:pt x="529" y="607"/>
                    <a:pt x="538" y="591"/>
                    <a:pt x="530" y="579"/>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9"/>
            <p:cNvSpPr>
              <a:spLocks/>
            </p:cNvSpPr>
            <p:nvPr/>
          </p:nvSpPr>
          <p:spPr bwMode="auto">
            <a:xfrm>
              <a:off x="1743272" y="2759145"/>
              <a:ext cx="315957" cy="279683"/>
            </a:xfrm>
            <a:custGeom>
              <a:avLst/>
              <a:gdLst>
                <a:gd name="T0" fmla="*/ 4 w 608"/>
                <a:gd name="T1" fmla="*/ 399 h 538"/>
                <a:gd name="T2" fmla="*/ 90 w 608"/>
                <a:gd name="T3" fmla="*/ 529 h 538"/>
                <a:gd name="T4" fmla="*/ 106 w 608"/>
                <a:gd name="T5" fmla="*/ 537 h 538"/>
                <a:gd name="T6" fmla="*/ 607 w 608"/>
                <a:gd name="T7" fmla="*/ 24 h 538"/>
                <a:gd name="T8" fmla="*/ 579 w 608"/>
                <a:gd name="T9" fmla="*/ 8 h 538"/>
                <a:gd name="T10" fmla="*/ 469 w 608"/>
                <a:gd name="T11" fmla="*/ 80 h 538"/>
                <a:gd name="T12" fmla="*/ 451 w 608"/>
                <a:gd name="T13" fmla="*/ 81 h 538"/>
                <a:gd name="T14" fmla="*/ 324 w 608"/>
                <a:gd name="T15" fmla="*/ 15 h 538"/>
                <a:gd name="T16" fmla="*/ 299 w 608"/>
                <a:gd name="T17" fmla="*/ 28 h 538"/>
                <a:gd name="T18" fmla="*/ 90 w 608"/>
                <a:gd name="T19" fmla="*/ 231 h 538"/>
                <a:gd name="T20" fmla="*/ 76 w 608"/>
                <a:gd name="T21" fmla="*/ 241 h 538"/>
                <a:gd name="T22" fmla="*/ 3 w 608"/>
                <a:gd name="T23" fmla="*/ 381 h 538"/>
                <a:gd name="T24" fmla="*/ 4 w 608"/>
                <a:gd name="T25" fmla="*/ 399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8" h="538">
                  <a:moveTo>
                    <a:pt x="4" y="399"/>
                  </a:moveTo>
                  <a:cubicBezTo>
                    <a:pt x="90" y="529"/>
                    <a:pt x="90" y="529"/>
                    <a:pt x="90" y="529"/>
                  </a:cubicBezTo>
                  <a:cubicBezTo>
                    <a:pt x="93" y="535"/>
                    <a:pt x="99" y="538"/>
                    <a:pt x="106" y="537"/>
                  </a:cubicBezTo>
                  <a:cubicBezTo>
                    <a:pt x="378" y="514"/>
                    <a:pt x="590" y="292"/>
                    <a:pt x="607" y="24"/>
                  </a:cubicBezTo>
                  <a:cubicBezTo>
                    <a:pt x="608" y="9"/>
                    <a:pt x="592" y="0"/>
                    <a:pt x="579" y="8"/>
                  </a:cubicBezTo>
                  <a:cubicBezTo>
                    <a:pt x="469" y="80"/>
                    <a:pt x="469" y="80"/>
                    <a:pt x="469" y="80"/>
                  </a:cubicBezTo>
                  <a:cubicBezTo>
                    <a:pt x="464" y="84"/>
                    <a:pt x="457" y="84"/>
                    <a:pt x="451" y="81"/>
                  </a:cubicBezTo>
                  <a:cubicBezTo>
                    <a:pt x="324" y="15"/>
                    <a:pt x="324" y="15"/>
                    <a:pt x="324" y="15"/>
                  </a:cubicBezTo>
                  <a:cubicBezTo>
                    <a:pt x="314" y="10"/>
                    <a:pt x="301" y="16"/>
                    <a:pt x="299" y="28"/>
                  </a:cubicBezTo>
                  <a:cubicBezTo>
                    <a:pt x="282" y="133"/>
                    <a:pt x="197" y="217"/>
                    <a:pt x="90" y="231"/>
                  </a:cubicBezTo>
                  <a:cubicBezTo>
                    <a:pt x="84" y="232"/>
                    <a:pt x="79" y="236"/>
                    <a:pt x="76" y="241"/>
                  </a:cubicBezTo>
                  <a:cubicBezTo>
                    <a:pt x="3" y="381"/>
                    <a:pt x="3" y="381"/>
                    <a:pt x="3" y="381"/>
                  </a:cubicBezTo>
                  <a:cubicBezTo>
                    <a:pt x="0" y="387"/>
                    <a:pt x="0" y="393"/>
                    <a:pt x="4" y="399"/>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
            <p:cNvSpPr>
              <a:spLocks/>
            </p:cNvSpPr>
            <p:nvPr/>
          </p:nvSpPr>
          <p:spPr bwMode="auto">
            <a:xfrm>
              <a:off x="1778591" y="2468007"/>
              <a:ext cx="279684" cy="315638"/>
            </a:xfrm>
            <a:custGeom>
              <a:avLst/>
              <a:gdLst>
                <a:gd name="T0" fmla="*/ 538 w 538"/>
                <a:gd name="T1" fmla="*/ 501 h 607"/>
                <a:gd name="T2" fmla="*/ 24 w 538"/>
                <a:gd name="T3" fmla="*/ 1 h 607"/>
                <a:gd name="T4" fmla="*/ 8 w 538"/>
                <a:gd name="T5" fmla="*/ 28 h 607"/>
                <a:gd name="T6" fmla="*/ 81 w 538"/>
                <a:gd name="T7" fmla="*/ 138 h 607"/>
                <a:gd name="T8" fmla="*/ 82 w 538"/>
                <a:gd name="T9" fmla="*/ 156 h 607"/>
                <a:gd name="T10" fmla="*/ 16 w 538"/>
                <a:gd name="T11" fmla="*/ 283 h 607"/>
                <a:gd name="T12" fmla="*/ 29 w 538"/>
                <a:gd name="T13" fmla="*/ 309 h 607"/>
                <a:gd name="T14" fmla="*/ 232 w 538"/>
                <a:gd name="T15" fmla="*/ 518 h 607"/>
                <a:gd name="T16" fmla="*/ 241 w 538"/>
                <a:gd name="T17" fmla="*/ 531 h 607"/>
                <a:gd name="T18" fmla="*/ 381 w 538"/>
                <a:gd name="T19" fmla="*/ 604 h 607"/>
                <a:gd name="T20" fmla="*/ 399 w 538"/>
                <a:gd name="T21" fmla="*/ 604 h 607"/>
                <a:gd name="T22" fmla="*/ 530 w 538"/>
                <a:gd name="T23" fmla="*/ 518 h 607"/>
                <a:gd name="T24" fmla="*/ 538 w 538"/>
                <a:gd name="T25" fmla="*/ 501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38" h="607">
                  <a:moveTo>
                    <a:pt x="538" y="501"/>
                  </a:moveTo>
                  <a:cubicBezTo>
                    <a:pt x="514" y="229"/>
                    <a:pt x="293" y="17"/>
                    <a:pt x="24" y="1"/>
                  </a:cubicBezTo>
                  <a:cubicBezTo>
                    <a:pt x="10" y="0"/>
                    <a:pt x="0" y="16"/>
                    <a:pt x="8" y="28"/>
                  </a:cubicBezTo>
                  <a:cubicBezTo>
                    <a:pt x="81" y="138"/>
                    <a:pt x="81" y="138"/>
                    <a:pt x="81" y="138"/>
                  </a:cubicBezTo>
                  <a:cubicBezTo>
                    <a:pt x="84" y="144"/>
                    <a:pt x="85" y="151"/>
                    <a:pt x="82" y="156"/>
                  </a:cubicBezTo>
                  <a:cubicBezTo>
                    <a:pt x="16" y="283"/>
                    <a:pt x="16" y="283"/>
                    <a:pt x="16" y="283"/>
                  </a:cubicBezTo>
                  <a:cubicBezTo>
                    <a:pt x="10" y="294"/>
                    <a:pt x="17" y="307"/>
                    <a:pt x="29" y="309"/>
                  </a:cubicBezTo>
                  <a:cubicBezTo>
                    <a:pt x="133" y="326"/>
                    <a:pt x="218" y="410"/>
                    <a:pt x="232" y="518"/>
                  </a:cubicBezTo>
                  <a:cubicBezTo>
                    <a:pt x="232" y="524"/>
                    <a:pt x="236" y="529"/>
                    <a:pt x="241" y="531"/>
                  </a:cubicBezTo>
                  <a:cubicBezTo>
                    <a:pt x="381" y="604"/>
                    <a:pt x="381" y="604"/>
                    <a:pt x="381" y="604"/>
                  </a:cubicBezTo>
                  <a:cubicBezTo>
                    <a:pt x="387" y="607"/>
                    <a:pt x="394" y="607"/>
                    <a:pt x="399" y="604"/>
                  </a:cubicBezTo>
                  <a:cubicBezTo>
                    <a:pt x="530" y="518"/>
                    <a:pt x="530" y="518"/>
                    <a:pt x="530" y="518"/>
                  </a:cubicBezTo>
                  <a:cubicBezTo>
                    <a:pt x="535" y="514"/>
                    <a:pt x="538" y="508"/>
                    <a:pt x="538" y="50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1"/>
            <p:cNvSpPr>
              <a:spLocks/>
            </p:cNvSpPr>
            <p:nvPr/>
          </p:nvSpPr>
          <p:spPr bwMode="auto">
            <a:xfrm>
              <a:off x="1487452" y="2468643"/>
              <a:ext cx="315957" cy="279683"/>
            </a:xfrm>
            <a:custGeom>
              <a:avLst/>
              <a:gdLst>
                <a:gd name="T0" fmla="*/ 604 w 608"/>
                <a:gd name="T1" fmla="*/ 139 h 538"/>
                <a:gd name="T2" fmla="*/ 518 w 608"/>
                <a:gd name="T3" fmla="*/ 9 h 538"/>
                <a:gd name="T4" fmla="*/ 502 w 608"/>
                <a:gd name="T5" fmla="*/ 1 h 538"/>
                <a:gd name="T6" fmla="*/ 1 w 608"/>
                <a:gd name="T7" fmla="*/ 514 h 538"/>
                <a:gd name="T8" fmla="*/ 28 w 608"/>
                <a:gd name="T9" fmla="*/ 530 h 538"/>
                <a:gd name="T10" fmla="*/ 139 w 608"/>
                <a:gd name="T11" fmla="*/ 458 h 538"/>
                <a:gd name="T12" fmla="*/ 157 w 608"/>
                <a:gd name="T13" fmla="*/ 457 h 538"/>
                <a:gd name="T14" fmla="*/ 283 w 608"/>
                <a:gd name="T15" fmla="*/ 523 h 538"/>
                <a:gd name="T16" fmla="*/ 309 w 608"/>
                <a:gd name="T17" fmla="*/ 510 h 538"/>
                <a:gd name="T18" fmla="*/ 518 w 608"/>
                <a:gd name="T19" fmla="*/ 307 h 538"/>
                <a:gd name="T20" fmla="*/ 532 w 608"/>
                <a:gd name="T21" fmla="*/ 297 h 538"/>
                <a:gd name="T22" fmla="*/ 605 w 608"/>
                <a:gd name="T23" fmla="*/ 157 h 538"/>
                <a:gd name="T24" fmla="*/ 604 w 608"/>
                <a:gd name="T25" fmla="*/ 139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08" h="538">
                  <a:moveTo>
                    <a:pt x="604" y="139"/>
                  </a:moveTo>
                  <a:cubicBezTo>
                    <a:pt x="518" y="9"/>
                    <a:pt x="518" y="9"/>
                    <a:pt x="518" y="9"/>
                  </a:cubicBezTo>
                  <a:cubicBezTo>
                    <a:pt x="515" y="3"/>
                    <a:pt x="508" y="0"/>
                    <a:pt x="502" y="1"/>
                  </a:cubicBezTo>
                  <a:cubicBezTo>
                    <a:pt x="230" y="24"/>
                    <a:pt x="18" y="246"/>
                    <a:pt x="1" y="514"/>
                  </a:cubicBezTo>
                  <a:cubicBezTo>
                    <a:pt x="0" y="529"/>
                    <a:pt x="16" y="538"/>
                    <a:pt x="28" y="530"/>
                  </a:cubicBezTo>
                  <a:cubicBezTo>
                    <a:pt x="139" y="458"/>
                    <a:pt x="139" y="458"/>
                    <a:pt x="139" y="458"/>
                  </a:cubicBezTo>
                  <a:cubicBezTo>
                    <a:pt x="144" y="454"/>
                    <a:pt x="151" y="454"/>
                    <a:pt x="157" y="457"/>
                  </a:cubicBezTo>
                  <a:cubicBezTo>
                    <a:pt x="283" y="523"/>
                    <a:pt x="283" y="523"/>
                    <a:pt x="283" y="523"/>
                  </a:cubicBezTo>
                  <a:cubicBezTo>
                    <a:pt x="294" y="528"/>
                    <a:pt x="307" y="522"/>
                    <a:pt x="309" y="510"/>
                  </a:cubicBezTo>
                  <a:cubicBezTo>
                    <a:pt x="326" y="405"/>
                    <a:pt x="411" y="321"/>
                    <a:pt x="518" y="307"/>
                  </a:cubicBezTo>
                  <a:cubicBezTo>
                    <a:pt x="524" y="306"/>
                    <a:pt x="529" y="302"/>
                    <a:pt x="532" y="297"/>
                  </a:cubicBezTo>
                  <a:cubicBezTo>
                    <a:pt x="605" y="157"/>
                    <a:pt x="605" y="157"/>
                    <a:pt x="605" y="157"/>
                  </a:cubicBezTo>
                  <a:cubicBezTo>
                    <a:pt x="608" y="151"/>
                    <a:pt x="607" y="145"/>
                    <a:pt x="604" y="139"/>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1" name="Group 90"/>
          <p:cNvGrpSpPr>
            <a:grpSpLocks noChangeAspect="1"/>
          </p:cNvGrpSpPr>
          <p:nvPr/>
        </p:nvGrpSpPr>
        <p:grpSpPr>
          <a:xfrm>
            <a:off x="2520375" y="1335506"/>
            <a:ext cx="763604" cy="758952"/>
            <a:chOff x="2245049" y="2470234"/>
            <a:chExt cx="574960" cy="571457"/>
          </a:xfrm>
        </p:grpSpPr>
        <p:sp>
          <p:nvSpPr>
            <p:cNvPr id="58" name="Freeform 12"/>
            <p:cNvSpPr>
              <a:spLocks/>
            </p:cNvSpPr>
            <p:nvPr/>
          </p:nvSpPr>
          <p:spPr bwMode="auto">
            <a:xfrm>
              <a:off x="2387914" y="2859690"/>
              <a:ext cx="309912" cy="182001"/>
            </a:xfrm>
            <a:custGeom>
              <a:avLst/>
              <a:gdLst>
                <a:gd name="T0" fmla="*/ 580 w 596"/>
                <a:gd name="T1" fmla="*/ 214 h 350"/>
                <a:gd name="T2" fmla="*/ 454 w 596"/>
                <a:gd name="T3" fmla="*/ 172 h 350"/>
                <a:gd name="T4" fmla="*/ 443 w 596"/>
                <a:gd name="T5" fmla="*/ 158 h 350"/>
                <a:gd name="T6" fmla="*/ 416 w 596"/>
                <a:gd name="T7" fmla="*/ 18 h 350"/>
                <a:gd name="T8" fmla="*/ 390 w 596"/>
                <a:gd name="T9" fmla="*/ 6 h 350"/>
                <a:gd name="T10" fmla="*/ 294 w 596"/>
                <a:gd name="T11" fmla="*/ 36 h 350"/>
                <a:gd name="T12" fmla="*/ 165 w 596"/>
                <a:gd name="T13" fmla="*/ 12 h 350"/>
                <a:gd name="T14" fmla="*/ 149 w 596"/>
                <a:gd name="T15" fmla="*/ 12 h 350"/>
                <a:gd name="T16" fmla="*/ 10 w 596"/>
                <a:gd name="T17" fmla="*/ 88 h 350"/>
                <a:gd name="T18" fmla="*/ 1 w 596"/>
                <a:gd name="T19" fmla="*/ 103 h 350"/>
                <a:gd name="T20" fmla="*/ 0 w 596"/>
                <a:gd name="T21" fmla="*/ 259 h 350"/>
                <a:gd name="T22" fmla="*/ 9 w 596"/>
                <a:gd name="T23" fmla="*/ 275 h 350"/>
                <a:gd name="T24" fmla="*/ 320 w 596"/>
                <a:gd name="T25" fmla="*/ 340 h 350"/>
                <a:gd name="T26" fmla="*/ 584 w 596"/>
                <a:gd name="T27" fmla="*/ 245 h 350"/>
                <a:gd name="T28" fmla="*/ 580 w 596"/>
                <a:gd name="T29" fmla="*/ 214 h 3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96" h="350">
                  <a:moveTo>
                    <a:pt x="580" y="214"/>
                  </a:moveTo>
                  <a:cubicBezTo>
                    <a:pt x="454" y="172"/>
                    <a:pt x="454" y="172"/>
                    <a:pt x="454" y="172"/>
                  </a:cubicBezTo>
                  <a:cubicBezTo>
                    <a:pt x="448" y="170"/>
                    <a:pt x="444" y="164"/>
                    <a:pt x="443" y="158"/>
                  </a:cubicBezTo>
                  <a:cubicBezTo>
                    <a:pt x="416" y="18"/>
                    <a:pt x="416" y="18"/>
                    <a:pt x="416" y="18"/>
                  </a:cubicBezTo>
                  <a:cubicBezTo>
                    <a:pt x="414" y="6"/>
                    <a:pt x="401" y="0"/>
                    <a:pt x="390" y="6"/>
                  </a:cubicBezTo>
                  <a:cubicBezTo>
                    <a:pt x="361" y="23"/>
                    <a:pt x="328" y="33"/>
                    <a:pt x="294" y="36"/>
                  </a:cubicBezTo>
                  <a:cubicBezTo>
                    <a:pt x="249" y="40"/>
                    <a:pt x="205" y="32"/>
                    <a:pt x="165" y="12"/>
                  </a:cubicBezTo>
                  <a:cubicBezTo>
                    <a:pt x="160" y="9"/>
                    <a:pt x="154" y="9"/>
                    <a:pt x="149" y="12"/>
                  </a:cubicBezTo>
                  <a:cubicBezTo>
                    <a:pt x="10" y="88"/>
                    <a:pt x="10" y="88"/>
                    <a:pt x="10" y="88"/>
                  </a:cubicBezTo>
                  <a:cubicBezTo>
                    <a:pt x="5" y="91"/>
                    <a:pt x="1" y="97"/>
                    <a:pt x="1" y="103"/>
                  </a:cubicBezTo>
                  <a:cubicBezTo>
                    <a:pt x="0" y="259"/>
                    <a:pt x="0" y="259"/>
                    <a:pt x="0" y="259"/>
                  </a:cubicBezTo>
                  <a:cubicBezTo>
                    <a:pt x="0" y="265"/>
                    <a:pt x="3" y="271"/>
                    <a:pt x="9" y="275"/>
                  </a:cubicBezTo>
                  <a:cubicBezTo>
                    <a:pt x="104" y="327"/>
                    <a:pt x="211" y="350"/>
                    <a:pt x="320" y="340"/>
                  </a:cubicBezTo>
                  <a:cubicBezTo>
                    <a:pt x="416" y="332"/>
                    <a:pt x="507" y="299"/>
                    <a:pt x="584" y="245"/>
                  </a:cubicBezTo>
                  <a:cubicBezTo>
                    <a:pt x="596" y="237"/>
                    <a:pt x="593" y="218"/>
                    <a:pt x="580" y="214"/>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3"/>
            <p:cNvSpPr>
              <a:spLocks/>
            </p:cNvSpPr>
            <p:nvPr/>
          </p:nvSpPr>
          <p:spPr bwMode="auto">
            <a:xfrm>
              <a:off x="2615735" y="2663053"/>
              <a:ext cx="204274" cy="301001"/>
            </a:xfrm>
            <a:custGeom>
              <a:avLst/>
              <a:gdLst>
                <a:gd name="T0" fmla="*/ 378 w 393"/>
                <a:gd name="T1" fmla="*/ 127 h 579"/>
                <a:gd name="T2" fmla="*/ 357 w 393"/>
                <a:gd name="T3" fmla="*/ 17 h 579"/>
                <a:gd name="T4" fmla="*/ 326 w 393"/>
                <a:gd name="T5" fmla="*/ 11 h 579"/>
                <a:gd name="T6" fmla="*/ 247 w 393"/>
                <a:gd name="T7" fmla="*/ 118 h 579"/>
                <a:gd name="T8" fmla="*/ 231 w 393"/>
                <a:gd name="T9" fmla="*/ 125 h 579"/>
                <a:gd name="T10" fmla="*/ 90 w 393"/>
                <a:gd name="T11" fmla="*/ 106 h 579"/>
                <a:gd name="T12" fmla="*/ 70 w 393"/>
                <a:gd name="T13" fmla="*/ 127 h 579"/>
                <a:gd name="T14" fmla="*/ 74 w 393"/>
                <a:gd name="T15" fmla="*/ 154 h 579"/>
                <a:gd name="T16" fmla="*/ 6 w 393"/>
                <a:gd name="T17" fmla="*/ 343 h 579"/>
                <a:gd name="T18" fmla="*/ 1 w 393"/>
                <a:gd name="T19" fmla="*/ 359 h 579"/>
                <a:gd name="T20" fmla="*/ 30 w 393"/>
                <a:gd name="T21" fmla="*/ 514 h 579"/>
                <a:gd name="T22" fmla="*/ 42 w 393"/>
                <a:gd name="T23" fmla="*/ 527 h 579"/>
                <a:gd name="T24" fmla="*/ 190 w 393"/>
                <a:gd name="T25" fmla="*/ 577 h 579"/>
                <a:gd name="T26" fmla="*/ 207 w 393"/>
                <a:gd name="T27" fmla="*/ 573 h 579"/>
                <a:gd name="T28" fmla="*/ 378 w 393"/>
                <a:gd name="T29" fmla="*/ 127 h 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3" h="579">
                  <a:moveTo>
                    <a:pt x="378" y="127"/>
                  </a:moveTo>
                  <a:cubicBezTo>
                    <a:pt x="375" y="90"/>
                    <a:pt x="368" y="53"/>
                    <a:pt x="357" y="17"/>
                  </a:cubicBezTo>
                  <a:cubicBezTo>
                    <a:pt x="353" y="3"/>
                    <a:pt x="335" y="0"/>
                    <a:pt x="326" y="11"/>
                  </a:cubicBezTo>
                  <a:cubicBezTo>
                    <a:pt x="247" y="118"/>
                    <a:pt x="247" y="118"/>
                    <a:pt x="247" y="118"/>
                  </a:cubicBezTo>
                  <a:cubicBezTo>
                    <a:pt x="243" y="123"/>
                    <a:pt x="237" y="126"/>
                    <a:pt x="231" y="125"/>
                  </a:cubicBezTo>
                  <a:cubicBezTo>
                    <a:pt x="90" y="106"/>
                    <a:pt x="90" y="106"/>
                    <a:pt x="90" y="106"/>
                  </a:cubicBezTo>
                  <a:cubicBezTo>
                    <a:pt x="78" y="105"/>
                    <a:pt x="68" y="116"/>
                    <a:pt x="70" y="127"/>
                  </a:cubicBezTo>
                  <a:cubicBezTo>
                    <a:pt x="72" y="136"/>
                    <a:pt x="73" y="145"/>
                    <a:pt x="74" y="154"/>
                  </a:cubicBezTo>
                  <a:cubicBezTo>
                    <a:pt x="80" y="224"/>
                    <a:pt x="55" y="293"/>
                    <a:pt x="6" y="343"/>
                  </a:cubicBezTo>
                  <a:cubicBezTo>
                    <a:pt x="2" y="347"/>
                    <a:pt x="0" y="353"/>
                    <a:pt x="1" y="359"/>
                  </a:cubicBezTo>
                  <a:cubicBezTo>
                    <a:pt x="30" y="514"/>
                    <a:pt x="30" y="514"/>
                    <a:pt x="30" y="514"/>
                  </a:cubicBezTo>
                  <a:cubicBezTo>
                    <a:pt x="31" y="520"/>
                    <a:pt x="36" y="525"/>
                    <a:pt x="42" y="527"/>
                  </a:cubicBezTo>
                  <a:cubicBezTo>
                    <a:pt x="190" y="577"/>
                    <a:pt x="190" y="577"/>
                    <a:pt x="190" y="577"/>
                  </a:cubicBezTo>
                  <a:cubicBezTo>
                    <a:pt x="196" y="579"/>
                    <a:pt x="203" y="578"/>
                    <a:pt x="207" y="573"/>
                  </a:cubicBezTo>
                  <a:cubicBezTo>
                    <a:pt x="329" y="459"/>
                    <a:pt x="393" y="294"/>
                    <a:pt x="378" y="12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4"/>
            <p:cNvSpPr>
              <a:spLocks/>
            </p:cNvSpPr>
            <p:nvPr/>
          </p:nvSpPr>
          <p:spPr bwMode="auto">
            <a:xfrm>
              <a:off x="2245049" y="2668144"/>
              <a:ext cx="204593" cy="316274"/>
            </a:xfrm>
            <a:custGeom>
              <a:avLst/>
              <a:gdLst>
                <a:gd name="T0" fmla="*/ 308 w 394"/>
                <a:gd name="T1" fmla="*/ 186 h 608"/>
                <a:gd name="T2" fmla="*/ 310 w 394"/>
                <a:gd name="T3" fmla="*/ 129 h 608"/>
                <a:gd name="T4" fmla="*/ 305 w 394"/>
                <a:gd name="T5" fmla="*/ 114 h 608"/>
                <a:gd name="T6" fmla="*/ 190 w 394"/>
                <a:gd name="T7" fmla="*/ 5 h 608"/>
                <a:gd name="T8" fmla="*/ 173 w 394"/>
                <a:gd name="T9" fmla="*/ 1 h 608"/>
                <a:gd name="T10" fmla="*/ 24 w 394"/>
                <a:gd name="T11" fmla="*/ 48 h 608"/>
                <a:gd name="T12" fmla="*/ 12 w 394"/>
                <a:gd name="T13" fmla="*/ 62 h 608"/>
                <a:gd name="T14" fmla="*/ 4 w 394"/>
                <a:gd name="T15" fmla="*/ 212 h 608"/>
                <a:gd name="T16" fmla="*/ 218 w 394"/>
                <a:gd name="T17" fmla="*/ 600 h 608"/>
                <a:gd name="T18" fmla="*/ 246 w 394"/>
                <a:gd name="T19" fmla="*/ 586 h 608"/>
                <a:gd name="T20" fmla="*/ 247 w 394"/>
                <a:gd name="T21" fmla="*/ 453 h 608"/>
                <a:gd name="T22" fmla="*/ 256 w 394"/>
                <a:gd name="T23" fmla="*/ 438 h 608"/>
                <a:gd name="T24" fmla="*/ 382 w 394"/>
                <a:gd name="T25" fmla="*/ 370 h 608"/>
                <a:gd name="T26" fmla="*/ 385 w 394"/>
                <a:gd name="T27" fmla="*/ 342 h 608"/>
                <a:gd name="T28" fmla="*/ 308 w 394"/>
                <a:gd name="T29" fmla="*/ 186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94" h="608">
                  <a:moveTo>
                    <a:pt x="308" y="186"/>
                  </a:moveTo>
                  <a:cubicBezTo>
                    <a:pt x="307" y="167"/>
                    <a:pt x="307" y="148"/>
                    <a:pt x="310" y="129"/>
                  </a:cubicBezTo>
                  <a:cubicBezTo>
                    <a:pt x="311" y="123"/>
                    <a:pt x="309" y="118"/>
                    <a:pt x="305" y="114"/>
                  </a:cubicBezTo>
                  <a:cubicBezTo>
                    <a:pt x="190" y="5"/>
                    <a:pt x="190" y="5"/>
                    <a:pt x="190" y="5"/>
                  </a:cubicBezTo>
                  <a:cubicBezTo>
                    <a:pt x="185" y="1"/>
                    <a:pt x="179" y="0"/>
                    <a:pt x="173" y="1"/>
                  </a:cubicBezTo>
                  <a:cubicBezTo>
                    <a:pt x="24" y="48"/>
                    <a:pt x="24" y="48"/>
                    <a:pt x="24" y="48"/>
                  </a:cubicBezTo>
                  <a:cubicBezTo>
                    <a:pt x="17" y="50"/>
                    <a:pt x="13" y="55"/>
                    <a:pt x="12" y="62"/>
                  </a:cubicBezTo>
                  <a:cubicBezTo>
                    <a:pt x="2" y="111"/>
                    <a:pt x="0" y="162"/>
                    <a:pt x="4" y="212"/>
                  </a:cubicBezTo>
                  <a:cubicBezTo>
                    <a:pt x="17" y="366"/>
                    <a:pt x="96" y="507"/>
                    <a:pt x="218" y="600"/>
                  </a:cubicBezTo>
                  <a:cubicBezTo>
                    <a:pt x="229" y="608"/>
                    <a:pt x="246" y="600"/>
                    <a:pt x="246" y="586"/>
                  </a:cubicBezTo>
                  <a:cubicBezTo>
                    <a:pt x="247" y="453"/>
                    <a:pt x="247" y="453"/>
                    <a:pt x="247" y="453"/>
                  </a:cubicBezTo>
                  <a:cubicBezTo>
                    <a:pt x="247" y="447"/>
                    <a:pt x="251" y="441"/>
                    <a:pt x="256" y="438"/>
                  </a:cubicBezTo>
                  <a:cubicBezTo>
                    <a:pt x="382" y="370"/>
                    <a:pt x="382" y="370"/>
                    <a:pt x="382" y="370"/>
                  </a:cubicBezTo>
                  <a:cubicBezTo>
                    <a:pt x="392" y="364"/>
                    <a:pt x="394" y="350"/>
                    <a:pt x="385" y="342"/>
                  </a:cubicBezTo>
                  <a:cubicBezTo>
                    <a:pt x="341" y="301"/>
                    <a:pt x="313" y="246"/>
                    <a:pt x="308" y="18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5"/>
            <p:cNvSpPr>
              <a:spLocks/>
            </p:cNvSpPr>
            <p:nvPr/>
          </p:nvSpPr>
          <p:spPr bwMode="auto">
            <a:xfrm>
              <a:off x="2259050" y="2472143"/>
              <a:ext cx="293048" cy="237046"/>
            </a:xfrm>
            <a:custGeom>
              <a:avLst/>
              <a:gdLst>
                <a:gd name="T0" fmla="*/ 494 w 564"/>
                <a:gd name="T1" fmla="*/ 295 h 456"/>
                <a:gd name="T2" fmla="*/ 562 w 564"/>
                <a:gd name="T3" fmla="*/ 152 h 456"/>
                <a:gd name="T4" fmla="*/ 560 w 564"/>
                <a:gd name="T5" fmla="*/ 135 h 456"/>
                <a:gd name="T6" fmla="*/ 470 w 564"/>
                <a:gd name="T7" fmla="*/ 8 h 456"/>
                <a:gd name="T8" fmla="*/ 453 w 564"/>
                <a:gd name="T9" fmla="*/ 0 h 456"/>
                <a:gd name="T10" fmla="*/ 5 w 564"/>
                <a:gd name="T11" fmla="*/ 363 h 456"/>
                <a:gd name="T12" fmla="*/ 27 w 564"/>
                <a:gd name="T13" fmla="*/ 385 h 456"/>
                <a:gd name="T14" fmla="*/ 153 w 564"/>
                <a:gd name="T15" fmla="*/ 345 h 456"/>
                <a:gd name="T16" fmla="*/ 171 w 564"/>
                <a:gd name="T17" fmla="*/ 349 h 456"/>
                <a:gd name="T18" fmla="*/ 274 w 564"/>
                <a:gd name="T19" fmla="*/ 447 h 456"/>
                <a:gd name="T20" fmla="*/ 302 w 564"/>
                <a:gd name="T21" fmla="*/ 442 h 456"/>
                <a:gd name="T22" fmla="*/ 481 w 564"/>
                <a:gd name="T23" fmla="*/ 305 h 456"/>
                <a:gd name="T24" fmla="*/ 494 w 564"/>
                <a:gd name="T25" fmla="*/ 295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4" h="456">
                  <a:moveTo>
                    <a:pt x="494" y="295"/>
                  </a:moveTo>
                  <a:cubicBezTo>
                    <a:pt x="562" y="152"/>
                    <a:pt x="562" y="152"/>
                    <a:pt x="562" y="152"/>
                  </a:cubicBezTo>
                  <a:cubicBezTo>
                    <a:pt x="564" y="147"/>
                    <a:pt x="564" y="140"/>
                    <a:pt x="560" y="135"/>
                  </a:cubicBezTo>
                  <a:cubicBezTo>
                    <a:pt x="470" y="8"/>
                    <a:pt x="470" y="8"/>
                    <a:pt x="470" y="8"/>
                  </a:cubicBezTo>
                  <a:cubicBezTo>
                    <a:pt x="466" y="2"/>
                    <a:pt x="460" y="0"/>
                    <a:pt x="453" y="0"/>
                  </a:cubicBezTo>
                  <a:cubicBezTo>
                    <a:pt x="245" y="26"/>
                    <a:pt x="73" y="167"/>
                    <a:pt x="5" y="363"/>
                  </a:cubicBezTo>
                  <a:cubicBezTo>
                    <a:pt x="0" y="376"/>
                    <a:pt x="13" y="389"/>
                    <a:pt x="27" y="385"/>
                  </a:cubicBezTo>
                  <a:cubicBezTo>
                    <a:pt x="153" y="345"/>
                    <a:pt x="153" y="345"/>
                    <a:pt x="153" y="345"/>
                  </a:cubicBezTo>
                  <a:cubicBezTo>
                    <a:pt x="159" y="344"/>
                    <a:pt x="166" y="345"/>
                    <a:pt x="171" y="349"/>
                  </a:cubicBezTo>
                  <a:cubicBezTo>
                    <a:pt x="274" y="447"/>
                    <a:pt x="274" y="447"/>
                    <a:pt x="274" y="447"/>
                  </a:cubicBezTo>
                  <a:cubicBezTo>
                    <a:pt x="283" y="456"/>
                    <a:pt x="297" y="453"/>
                    <a:pt x="302" y="442"/>
                  </a:cubicBezTo>
                  <a:cubicBezTo>
                    <a:pt x="335" y="370"/>
                    <a:pt x="401" y="318"/>
                    <a:pt x="481" y="305"/>
                  </a:cubicBezTo>
                  <a:cubicBezTo>
                    <a:pt x="487" y="304"/>
                    <a:pt x="491" y="300"/>
                    <a:pt x="494" y="29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6"/>
            <p:cNvSpPr>
              <a:spLocks/>
            </p:cNvSpPr>
            <p:nvPr/>
          </p:nvSpPr>
          <p:spPr bwMode="auto">
            <a:xfrm>
              <a:off x="2523461" y="2470234"/>
              <a:ext cx="264730" cy="241501"/>
            </a:xfrm>
            <a:custGeom>
              <a:avLst/>
              <a:gdLst>
                <a:gd name="T0" fmla="*/ 8 w 509"/>
                <a:gd name="T1" fmla="*/ 28 h 465"/>
                <a:gd name="T2" fmla="*/ 85 w 509"/>
                <a:gd name="T3" fmla="*/ 136 h 465"/>
                <a:gd name="T4" fmla="*/ 86 w 509"/>
                <a:gd name="T5" fmla="*/ 154 h 465"/>
                <a:gd name="T6" fmla="*/ 25 w 509"/>
                <a:gd name="T7" fmla="*/ 282 h 465"/>
                <a:gd name="T8" fmla="*/ 39 w 509"/>
                <a:gd name="T9" fmla="*/ 307 h 465"/>
                <a:gd name="T10" fmla="*/ 225 w 509"/>
                <a:gd name="T11" fmla="*/ 435 h 465"/>
                <a:gd name="T12" fmla="*/ 238 w 509"/>
                <a:gd name="T13" fmla="*/ 444 h 465"/>
                <a:gd name="T14" fmla="*/ 395 w 509"/>
                <a:gd name="T15" fmla="*/ 465 h 465"/>
                <a:gd name="T16" fmla="*/ 411 w 509"/>
                <a:gd name="T17" fmla="*/ 458 h 465"/>
                <a:gd name="T18" fmla="*/ 504 w 509"/>
                <a:gd name="T19" fmla="*/ 332 h 465"/>
                <a:gd name="T20" fmla="*/ 506 w 509"/>
                <a:gd name="T21" fmla="*/ 314 h 465"/>
                <a:gd name="T22" fmla="*/ 23 w 509"/>
                <a:gd name="T23" fmla="*/ 0 h 465"/>
                <a:gd name="T24" fmla="*/ 8 w 509"/>
                <a:gd name="T25" fmla="*/ 28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9" h="465">
                  <a:moveTo>
                    <a:pt x="8" y="28"/>
                  </a:moveTo>
                  <a:cubicBezTo>
                    <a:pt x="85" y="136"/>
                    <a:pt x="85" y="136"/>
                    <a:pt x="85" y="136"/>
                  </a:cubicBezTo>
                  <a:cubicBezTo>
                    <a:pt x="89" y="141"/>
                    <a:pt x="89" y="148"/>
                    <a:pt x="86" y="154"/>
                  </a:cubicBezTo>
                  <a:cubicBezTo>
                    <a:pt x="25" y="282"/>
                    <a:pt x="25" y="282"/>
                    <a:pt x="25" y="282"/>
                  </a:cubicBezTo>
                  <a:cubicBezTo>
                    <a:pt x="20" y="293"/>
                    <a:pt x="27" y="306"/>
                    <a:pt x="39" y="307"/>
                  </a:cubicBezTo>
                  <a:cubicBezTo>
                    <a:pt x="118" y="316"/>
                    <a:pt x="188" y="363"/>
                    <a:pt x="225" y="435"/>
                  </a:cubicBezTo>
                  <a:cubicBezTo>
                    <a:pt x="227" y="440"/>
                    <a:pt x="232" y="444"/>
                    <a:pt x="238" y="444"/>
                  </a:cubicBezTo>
                  <a:cubicBezTo>
                    <a:pt x="395" y="465"/>
                    <a:pt x="395" y="465"/>
                    <a:pt x="395" y="465"/>
                  </a:cubicBezTo>
                  <a:cubicBezTo>
                    <a:pt x="401" y="465"/>
                    <a:pt x="407" y="463"/>
                    <a:pt x="411" y="458"/>
                  </a:cubicBezTo>
                  <a:cubicBezTo>
                    <a:pt x="504" y="332"/>
                    <a:pt x="504" y="332"/>
                    <a:pt x="504" y="332"/>
                  </a:cubicBezTo>
                  <a:cubicBezTo>
                    <a:pt x="508" y="327"/>
                    <a:pt x="509" y="320"/>
                    <a:pt x="506" y="314"/>
                  </a:cubicBezTo>
                  <a:cubicBezTo>
                    <a:pt x="417" y="125"/>
                    <a:pt x="230" y="4"/>
                    <a:pt x="23" y="0"/>
                  </a:cubicBezTo>
                  <a:cubicBezTo>
                    <a:pt x="8" y="0"/>
                    <a:pt x="0" y="16"/>
                    <a:pt x="8" y="2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7" name="Group 86"/>
          <p:cNvGrpSpPr>
            <a:grpSpLocks noChangeAspect="1"/>
          </p:cNvGrpSpPr>
          <p:nvPr/>
        </p:nvGrpSpPr>
        <p:grpSpPr>
          <a:xfrm>
            <a:off x="3419463" y="1335506"/>
            <a:ext cx="763208" cy="758952"/>
            <a:chOff x="732082" y="3226556"/>
            <a:chExt cx="571141" cy="567956"/>
          </a:xfrm>
        </p:grpSpPr>
        <p:sp>
          <p:nvSpPr>
            <p:cNvPr id="63" name="Freeform 17"/>
            <p:cNvSpPr>
              <a:spLocks/>
            </p:cNvSpPr>
            <p:nvPr/>
          </p:nvSpPr>
          <p:spPr bwMode="auto">
            <a:xfrm>
              <a:off x="774719" y="3227192"/>
              <a:ext cx="269821" cy="202364"/>
            </a:xfrm>
            <a:custGeom>
              <a:avLst/>
              <a:gdLst>
                <a:gd name="T0" fmla="*/ 14 w 519"/>
                <a:gd name="T1" fmla="*/ 272 h 389"/>
                <a:gd name="T2" fmla="*/ 139 w 519"/>
                <a:gd name="T3" fmla="*/ 266 h 389"/>
                <a:gd name="T4" fmla="*/ 148 w 519"/>
                <a:gd name="T5" fmla="*/ 271 h 389"/>
                <a:gd name="T6" fmla="*/ 218 w 519"/>
                <a:gd name="T7" fmla="*/ 382 h 389"/>
                <a:gd name="T8" fmla="*/ 235 w 519"/>
                <a:gd name="T9" fmla="*/ 383 h 389"/>
                <a:gd name="T10" fmla="*/ 442 w 519"/>
                <a:gd name="T11" fmla="*/ 263 h 389"/>
                <a:gd name="T12" fmla="*/ 451 w 519"/>
                <a:gd name="T13" fmla="*/ 257 h 389"/>
                <a:gd name="T14" fmla="*/ 517 w 519"/>
                <a:gd name="T15" fmla="*/ 132 h 389"/>
                <a:gd name="T16" fmla="*/ 517 w 519"/>
                <a:gd name="T17" fmla="*/ 122 h 389"/>
                <a:gd name="T18" fmla="*/ 441 w 519"/>
                <a:gd name="T19" fmla="*/ 5 h 389"/>
                <a:gd name="T20" fmla="*/ 432 w 519"/>
                <a:gd name="T21" fmla="*/ 0 h 389"/>
                <a:gd name="T22" fmla="*/ 5 w 519"/>
                <a:gd name="T23" fmla="*/ 255 h 389"/>
                <a:gd name="T24" fmla="*/ 14 w 519"/>
                <a:gd name="T25" fmla="*/ 272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9" h="389">
                  <a:moveTo>
                    <a:pt x="14" y="272"/>
                  </a:moveTo>
                  <a:cubicBezTo>
                    <a:pt x="139" y="266"/>
                    <a:pt x="139" y="266"/>
                    <a:pt x="139" y="266"/>
                  </a:cubicBezTo>
                  <a:cubicBezTo>
                    <a:pt x="142" y="265"/>
                    <a:pt x="146" y="267"/>
                    <a:pt x="148" y="271"/>
                  </a:cubicBezTo>
                  <a:cubicBezTo>
                    <a:pt x="218" y="382"/>
                    <a:pt x="218" y="382"/>
                    <a:pt x="218" y="382"/>
                  </a:cubicBezTo>
                  <a:cubicBezTo>
                    <a:pt x="222" y="389"/>
                    <a:pt x="231" y="389"/>
                    <a:pt x="235" y="383"/>
                  </a:cubicBezTo>
                  <a:cubicBezTo>
                    <a:pt x="283" y="315"/>
                    <a:pt x="359" y="270"/>
                    <a:pt x="442" y="263"/>
                  </a:cubicBezTo>
                  <a:cubicBezTo>
                    <a:pt x="446" y="263"/>
                    <a:pt x="449" y="261"/>
                    <a:pt x="451" y="257"/>
                  </a:cubicBezTo>
                  <a:cubicBezTo>
                    <a:pt x="517" y="132"/>
                    <a:pt x="517" y="132"/>
                    <a:pt x="517" y="132"/>
                  </a:cubicBezTo>
                  <a:cubicBezTo>
                    <a:pt x="519" y="129"/>
                    <a:pt x="519" y="125"/>
                    <a:pt x="517" y="122"/>
                  </a:cubicBezTo>
                  <a:cubicBezTo>
                    <a:pt x="441" y="5"/>
                    <a:pt x="441" y="5"/>
                    <a:pt x="441" y="5"/>
                  </a:cubicBezTo>
                  <a:cubicBezTo>
                    <a:pt x="439" y="2"/>
                    <a:pt x="436" y="0"/>
                    <a:pt x="432" y="0"/>
                  </a:cubicBezTo>
                  <a:cubicBezTo>
                    <a:pt x="257" y="12"/>
                    <a:pt x="97" y="107"/>
                    <a:pt x="5" y="255"/>
                  </a:cubicBezTo>
                  <a:cubicBezTo>
                    <a:pt x="0" y="263"/>
                    <a:pt x="5" y="272"/>
                    <a:pt x="14" y="272"/>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8"/>
            <p:cNvSpPr>
              <a:spLocks/>
            </p:cNvSpPr>
            <p:nvPr/>
          </p:nvSpPr>
          <p:spPr bwMode="auto">
            <a:xfrm>
              <a:off x="1020675" y="3226556"/>
              <a:ext cx="234502" cy="201728"/>
            </a:xfrm>
            <a:custGeom>
              <a:avLst/>
              <a:gdLst>
                <a:gd name="T0" fmla="*/ 4 w 451"/>
                <a:gd name="T1" fmla="*/ 17 h 388"/>
                <a:gd name="T2" fmla="*/ 72 w 451"/>
                <a:gd name="T3" fmla="*/ 121 h 388"/>
                <a:gd name="T4" fmla="*/ 72 w 451"/>
                <a:gd name="T5" fmla="*/ 132 h 388"/>
                <a:gd name="T6" fmla="*/ 10 w 451"/>
                <a:gd name="T7" fmla="*/ 248 h 388"/>
                <a:gd name="T8" fmla="*/ 19 w 451"/>
                <a:gd name="T9" fmla="*/ 264 h 388"/>
                <a:gd name="T10" fmla="*/ 226 w 451"/>
                <a:gd name="T11" fmla="*/ 383 h 388"/>
                <a:gd name="T12" fmla="*/ 235 w 451"/>
                <a:gd name="T13" fmla="*/ 387 h 388"/>
                <a:gd name="T14" fmla="*/ 376 w 451"/>
                <a:gd name="T15" fmla="*/ 383 h 388"/>
                <a:gd name="T16" fmla="*/ 385 w 451"/>
                <a:gd name="T17" fmla="*/ 377 h 388"/>
                <a:gd name="T18" fmla="*/ 449 w 451"/>
                <a:gd name="T19" fmla="*/ 253 h 388"/>
                <a:gd name="T20" fmla="*/ 448 w 451"/>
                <a:gd name="T21" fmla="*/ 242 h 388"/>
                <a:gd name="T22" fmla="*/ 14 w 451"/>
                <a:gd name="T23" fmla="*/ 0 h 388"/>
                <a:gd name="T24" fmla="*/ 4 w 451"/>
                <a:gd name="T25" fmla="*/ 17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388">
                  <a:moveTo>
                    <a:pt x="4" y="17"/>
                  </a:moveTo>
                  <a:cubicBezTo>
                    <a:pt x="72" y="121"/>
                    <a:pt x="72" y="121"/>
                    <a:pt x="72" y="121"/>
                  </a:cubicBezTo>
                  <a:cubicBezTo>
                    <a:pt x="74" y="125"/>
                    <a:pt x="74" y="129"/>
                    <a:pt x="72" y="132"/>
                  </a:cubicBezTo>
                  <a:cubicBezTo>
                    <a:pt x="10" y="248"/>
                    <a:pt x="10" y="248"/>
                    <a:pt x="10" y="248"/>
                  </a:cubicBezTo>
                  <a:cubicBezTo>
                    <a:pt x="7" y="255"/>
                    <a:pt x="11" y="263"/>
                    <a:pt x="19" y="264"/>
                  </a:cubicBezTo>
                  <a:cubicBezTo>
                    <a:pt x="101" y="271"/>
                    <a:pt x="178" y="315"/>
                    <a:pt x="226" y="383"/>
                  </a:cubicBezTo>
                  <a:cubicBezTo>
                    <a:pt x="228" y="386"/>
                    <a:pt x="231" y="388"/>
                    <a:pt x="235" y="387"/>
                  </a:cubicBezTo>
                  <a:cubicBezTo>
                    <a:pt x="376" y="383"/>
                    <a:pt x="376" y="383"/>
                    <a:pt x="376" y="383"/>
                  </a:cubicBezTo>
                  <a:cubicBezTo>
                    <a:pt x="380" y="382"/>
                    <a:pt x="384" y="380"/>
                    <a:pt x="385" y="377"/>
                  </a:cubicBezTo>
                  <a:cubicBezTo>
                    <a:pt x="449" y="253"/>
                    <a:pt x="449" y="253"/>
                    <a:pt x="449" y="253"/>
                  </a:cubicBezTo>
                  <a:cubicBezTo>
                    <a:pt x="451" y="250"/>
                    <a:pt x="451" y="246"/>
                    <a:pt x="448" y="242"/>
                  </a:cubicBezTo>
                  <a:cubicBezTo>
                    <a:pt x="351" y="97"/>
                    <a:pt x="188" y="7"/>
                    <a:pt x="14" y="0"/>
                  </a:cubicBezTo>
                  <a:cubicBezTo>
                    <a:pt x="5" y="0"/>
                    <a:pt x="0" y="9"/>
                    <a:pt x="4" y="1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9"/>
            <p:cNvSpPr>
              <a:spLocks/>
            </p:cNvSpPr>
            <p:nvPr/>
          </p:nvSpPr>
          <p:spPr bwMode="auto">
            <a:xfrm>
              <a:off x="991084" y="3591512"/>
              <a:ext cx="269821" cy="202364"/>
            </a:xfrm>
            <a:custGeom>
              <a:avLst/>
              <a:gdLst>
                <a:gd name="T0" fmla="*/ 283 w 519"/>
                <a:gd name="T1" fmla="*/ 6 h 389"/>
                <a:gd name="T2" fmla="*/ 77 w 519"/>
                <a:gd name="T3" fmla="*/ 126 h 389"/>
                <a:gd name="T4" fmla="*/ 68 w 519"/>
                <a:gd name="T5" fmla="*/ 131 h 389"/>
                <a:gd name="T6" fmla="*/ 2 w 519"/>
                <a:gd name="T7" fmla="*/ 256 h 389"/>
                <a:gd name="T8" fmla="*/ 2 w 519"/>
                <a:gd name="T9" fmla="*/ 267 h 389"/>
                <a:gd name="T10" fmla="*/ 77 w 519"/>
                <a:gd name="T11" fmla="*/ 384 h 389"/>
                <a:gd name="T12" fmla="*/ 87 w 519"/>
                <a:gd name="T13" fmla="*/ 388 h 389"/>
                <a:gd name="T14" fmla="*/ 514 w 519"/>
                <a:gd name="T15" fmla="*/ 133 h 389"/>
                <a:gd name="T16" fmla="*/ 505 w 519"/>
                <a:gd name="T17" fmla="*/ 117 h 389"/>
                <a:gd name="T18" fmla="*/ 380 w 519"/>
                <a:gd name="T19" fmla="*/ 123 h 389"/>
                <a:gd name="T20" fmla="*/ 371 w 519"/>
                <a:gd name="T21" fmla="*/ 118 h 389"/>
                <a:gd name="T22" fmla="*/ 301 w 519"/>
                <a:gd name="T23" fmla="*/ 6 h 389"/>
                <a:gd name="T24" fmla="*/ 283 w 519"/>
                <a:gd name="T25" fmla="*/ 6 h 3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9" h="389">
                  <a:moveTo>
                    <a:pt x="283" y="6"/>
                  </a:moveTo>
                  <a:cubicBezTo>
                    <a:pt x="236" y="74"/>
                    <a:pt x="160" y="118"/>
                    <a:pt x="77" y="126"/>
                  </a:cubicBezTo>
                  <a:cubicBezTo>
                    <a:pt x="73" y="126"/>
                    <a:pt x="70" y="128"/>
                    <a:pt x="68" y="131"/>
                  </a:cubicBezTo>
                  <a:cubicBezTo>
                    <a:pt x="2" y="256"/>
                    <a:pt x="2" y="256"/>
                    <a:pt x="2" y="256"/>
                  </a:cubicBezTo>
                  <a:cubicBezTo>
                    <a:pt x="0" y="259"/>
                    <a:pt x="0" y="264"/>
                    <a:pt x="2" y="267"/>
                  </a:cubicBezTo>
                  <a:cubicBezTo>
                    <a:pt x="77" y="384"/>
                    <a:pt x="77" y="384"/>
                    <a:pt x="77" y="384"/>
                  </a:cubicBezTo>
                  <a:cubicBezTo>
                    <a:pt x="79" y="387"/>
                    <a:pt x="83" y="389"/>
                    <a:pt x="87" y="388"/>
                  </a:cubicBezTo>
                  <a:cubicBezTo>
                    <a:pt x="262" y="377"/>
                    <a:pt x="421" y="281"/>
                    <a:pt x="514" y="133"/>
                  </a:cubicBezTo>
                  <a:cubicBezTo>
                    <a:pt x="519" y="126"/>
                    <a:pt x="513" y="116"/>
                    <a:pt x="505" y="117"/>
                  </a:cubicBezTo>
                  <a:cubicBezTo>
                    <a:pt x="380" y="123"/>
                    <a:pt x="380" y="123"/>
                    <a:pt x="380" y="123"/>
                  </a:cubicBezTo>
                  <a:cubicBezTo>
                    <a:pt x="376" y="123"/>
                    <a:pt x="373" y="121"/>
                    <a:pt x="371" y="118"/>
                  </a:cubicBezTo>
                  <a:cubicBezTo>
                    <a:pt x="301" y="6"/>
                    <a:pt x="301" y="6"/>
                    <a:pt x="301" y="6"/>
                  </a:cubicBezTo>
                  <a:cubicBezTo>
                    <a:pt x="297" y="0"/>
                    <a:pt x="288" y="0"/>
                    <a:pt x="283" y="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0"/>
            <p:cNvSpPr>
              <a:spLocks/>
            </p:cNvSpPr>
            <p:nvPr/>
          </p:nvSpPr>
          <p:spPr bwMode="auto">
            <a:xfrm>
              <a:off x="1149540" y="3373238"/>
              <a:ext cx="153683" cy="269501"/>
            </a:xfrm>
            <a:custGeom>
              <a:avLst/>
              <a:gdLst>
                <a:gd name="T0" fmla="*/ 227 w 296"/>
                <a:gd name="T1" fmla="*/ 511 h 518"/>
                <a:gd name="T2" fmla="*/ 236 w 296"/>
                <a:gd name="T3" fmla="*/ 505 h 518"/>
                <a:gd name="T4" fmla="*/ 292 w 296"/>
                <a:gd name="T5" fmla="*/ 241 h 518"/>
                <a:gd name="T6" fmla="*/ 229 w 296"/>
                <a:gd name="T7" fmla="*/ 8 h 518"/>
                <a:gd name="T8" fmla="*/ 210 w 296"/>
                <a:gd name="T9" fmla="*/ 8 h 518"/>
                <a:gd name="T10" fmla="*/ 152 w 296"/>
                <a:gd name="T11" fmla="*/ 119 h 518"/>
                <a:gd name="T12" fmla="*/ 143 w 296"/>
                <a:gd name="T13" fmla="*/ 124 h 518"/>
                <a:gd name="T14" fmla="*/ 12 w 296"/>
                <a:gd name="T15" fmla="*/ 129 h 518"/>
                <a:gd name="T16" fmla="*/ 3 w 296"/>
                <a:gd name="T17" fmla="*/ 144 h 518"/>
                <a:gd name="T18" fmla="*/ 29 w 296"/>
                <a:gd name="T19" fmla="*/ 252 h 518"/>
                <a:gd name="T20" fmla="*/ 3 w 296"/>
                <a:gd name="T21" fmla="*/ 383 h 518"/>
                <a:gd name="T22" fmla="*/ 4 w 296"/>
                <a:gd name="T23" fmla="*/ 393 h 518"/>
                <a:gd name="T24" fmla="*/ 79 w 296"/>
                <a:gd name="T25" fmla="*/ 513 h 518"/>
                <a:gd name="T26" fmla="*/ 88 w 296"/>
                <a:gd name="T27" fmla="*/ 518 h 518"/>
                <a:gd name="T28" fmla="*/ 227 w 296"/>
                <a:gd name="T29" fmla="*/ 51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6" h="518">
                  <a:moveTo>
                    <a:pt x="227" y="511"/>
                  </a:moveTo>
                  <a:cubicBezTo>
                    <a:pt x="231" y="511"/>
                    <a:pt x="234" y="509"/>
                    <a:pt x="236" y="505"/>
                  </a:cubicBezTo>
                  <a:cubicBezTo>
                    <a:pt x="276" y="424"/>
                    <a:pt x="296" y="333"/>
                    <a:pt x="292" y="241"/>
                  </a:cubicBezTo>
                  <a:cubicBezTo>
                    <a:pt x="288" y="159"/>
                    <a:pt x="267" y="79"/>
                    <a:pt x="229" y="8"/>
                  </a:cubicBezTo>
                  <a:cubicBezTo>
                    <a:pt x="224" y="0"/>
                    <a:pt x="213" y="0"/>
                    <a:pt x="210" y="8"/>
                  </a:cubicBezTo>
                  <a:cubicBezTo>
                    <a:pt x="152" y="119"/>
                    <a:pt x="152" y="119"/>
                    <a:pt x="152" y="119"/>
                  </a:cubicBezTo>
                  <a:cubicBezTo>
                    <a:pt x="151" y="122"/>
                    <a:pt x="147" y="124"/>
                    <a:pt x="143" y="124"/>
                  </a:cubicBezTo>
                  <a:cubicBezTo>
                    <a:pt x="12" y="129"/>
                    <a:pt x="12" y="129"/>
                    <a:pt x="12" y="129"/>
                  </a:cubicBezTo>
                  <a:cubicBezTo>
                    <a:pt x="5" y="129"/>
                    <a:pt x="0" y="137"/>
                    <a:pt x="3" y="144"/>
                  </a:cubicBezTo>
                  <a:cubicBezTo>
                    <a:pt x="19" y="178"/>
                    <a:pt x="28" y="215"/>
                    <a:pt x="29" y="252"/>
                  </a:cubicBezTo>
                  <a:cubicBezTo>
                    <a:pt x="31" y="297"/>
                    <a:pt x="22" y="342"/>
                    <a:pt x="3" y="383"/>
                  </a:cubicBezTo>
                  <a:cubicBezTo>
                    <a:pt x="2" y="386"/>
                    <a:pt x="2" y="390"/>
                    <a:pt x="4" y="393"/>
                  </a:cubicBezTo>
                  <a:cubicBezTo>
                    <a:pt x="79" y="513"/>
                    <a:pt x="79" y="513"/>
                    <a:pt x="79" y="513"/>
                  </a:cubicBezTo>
                  <a:cubicBezTo>
                    <a:pt x="81" y="516"/>
                    <a:pt x="84" y="518"/>
                    <a:pt x="88" y="518"/>
                  </a:cubicBezTo>
                  <a:lnTo>
                    <a:pt x="227" y="51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21"/>
            <p:cNvSpPr>
              <a:spLocks/>
            </p:cNvSpPr>
            <p:nvPr/>
          </p:nvSpPr>
          <p:spPr bwMode="auto">
            <a:xfrm>
              <a:off x="732082" y="3378011"/>
              <a:ext cx="153683" cy="269819"/>
            </a:xfrm>
            <a:custGeom>
              <a:avLst/>
              <a:gdLst>
                <a:gd name="T0" fmla="*/ 69 w 296"/>
                <a:gd name="T1" fmla="*/ 7 h 519"/>
                <a:gd name="T2" fmla="*/ 60 w 296"/>
                <a:gd name="T3" fmla="*/ 13 h 519"/>
                <a:gd name="T4" fmla="*/ 4 w 296"/>
                <a:gd name="T5" fmla="*/ 277 h 519"/>
                <a:gd name="T6" fmla="*/ 67 w 296"/>
                <a:gd name="T7" fmla="*/ 511 h 519"/>
                <a:gd name="T8" fmla="*/ 86 w 296"/>
                <a:gd name="T9" fmla="*/ 511 h 519"/>
                <a:gd name="T10" fmla="*/ 143 w 296"/>
                <a:gd name="T11" fmla="*/ 400 h 519"/>
                <a:gd name="T12" fmla="*/ 152 w 296"/>
                <a:gd name="T13" fmla="*/ 394 h 519"/>
                <a:gd name="T14" fmla="*/ 284 w 296"/>
                <a:gd name="T15" fmla="*/ 390 h 519"/>
                <a:gd name="T16" fmla="*/ 293 w 296"/>
                <a:gd name="T17" fmla="*/ 375 h 519"/>
                <a:gd name="T18" fmla="*/ 267 w 296"/>
                <a:gd name="T19" fmla="*/ 266 h 519"/>
                <a:gd name="T20" fmla="*/ 293 w 296"/>
                <a:gd name="T21" fmla="*/ 136 h 519"/>
                <a:gd name="T22" fmla="*/ 292 w 296"/>
                <a:gd name="T23" fmla="*/ 126 h 519"/>
                <a:gd name="T24" fmla="*/ 217 w 296"/>
                <a:gd name="T25" fmla="*/ 6 h 519"/>
                <a:gd name="T26" fmla="*/ 208 w 296"/>
                <a:gd name="T27" fmla="*/ 1 h 519"/>
                <a:gd name="T28" fmla="*/ 69 w 296"/>
                <a:gd name="T29" fmla="*/ 7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96" h="519">
                  <a:moveTo>
                    <a:pt x="69" y="7"/>
                  </a:moveTo>
                  <a:cubicBezTo>
                    <a:pt x="65" y="8"/>
                    <a:pt x="61" y="10"/>
                    <a:pt x="60" y="13"/>
                  </a:cubicBezTo>
                  <a:cubicBezTo>
                    <a:pt x="19" y="95"/>
                    <a:pt x="0" y="186"/>
                    <a:pt x="4" y="277"/>
                  </a:cubicBezTo>
                  <a:cubicBezTo>
                    <a:pt x="7" y="359"/>
                    <a:pt x="29" y="439"/>
                    <a:pt x="67" y="511"/>
                  </a:cubicBezTo>
                  <a:cubicBezTo>
                    <a:pt x="71" y="519"/>
                    <a:pt x="82" y="519"/>
                    <a:pt x="86" y="511"/>
                  </a:cubicBezTo>
                  <a:cubicBezTo>
                    <a:pt x="143" y="400"/>
                    <a:pt x="143" y="400"/>
                    <a:pt x="143" y="400"/>
                  </a:cubicBezTo>
                  <a:cubicBezTo>
                    <a:pt x="145" y="397"/>
                    <a:pt x="149" y="394"/>
                    <a:pt x="152" y="394"/>
                  </a:cubicBezTo>
                  <a:cubicBezTo>
                    <a:pt x="284" y="390"/>
                    <a:pt x="284" y="390"/>
                    <a:pt x="284" y="390"/>
                  </a:cubicBezTo>
                  <a:cubicBezTo>
                    <a:pt x="291" y="389"/>
                    <a:pt x="296" y="381"/>
                    <a:pt x="293" y="375"/>
                  </a:cubicBezTo>
                  <a:cubicBezTo>
                    <a:pt x="277" y="341"/>
                    <a:pt x="268" y="304"/>
                    <a:pt x="267" y="266"/>
                  </a:cubicBezTo>
                  <a:cubicBezTo>
                    <a:pt x="265" y="221"/>
                    <a:pt x="274" y="176"/>
                    <a:pt x="293" y="136"/>
                  </a:cubicBezTo>
                  <a:cubicBezTo>
                    <a:pt x="294" y="132"/>
                    <a:pt x="294" y="129"/>
                    <a:pt x="292" y="126"/>
                  </a:cubicBezTo>
                  <a:cubicBezTo>
                    <a:pt x="217" y="6"/>
                    <a:pt x="217" y="6"/>
                    <a:pt x="217" y="6"/>
                  </a:cubicBezTo>
                  <a:cubicBezTo>
                    <a:pt x="215" y="2"/>
                    <a:pt x="211" y="0"/>
                    <a:pt x="208" y="1"/>
                  </a:cubicBezTo>
                  <a:lnTo>
                    <a:pt x="69" y="7"/>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22"/>
            <p:cNvSpPr>
              <a:spLocks/>
            </p:cNvSpPr>
            <p:nvPr/>
          </p:nvSpPr>
          <p:spPr bwMode="auto">
            <a:xfrm>
              <a:off x="780446" y="3592784"/>
              <a:ext cx="234502" cy="201728"/>
            </a:xfrm>
            <a:custGeom>
              <a:avLst/>
              <a:gdLst>
                <a:gd name="T0" fmla="*/ 447 w 451"/>
                <a:gd name="T1" fmla="*/ 371 h 388"/>
                <a:gd name="T2" fmla="*/ 379 w 451"/>
                <a:gd name="T3" fmla="*/ 266 h 388"/>
                <a:gd name="T4" fmla="*/ 379 w 451"/>
                <a:gd name="T5" fmla="*/ 255 h 388"/>
                <a:gd name="T6" fmla="*/ 440 w 451"/>
                <a:gd name="T7" fmla="*/ 139 h 388"/>
                <a:gd name="T8" fmla="*/ 432 w 451"/>
                <a:gd name="T9" fmla="*/ 124 h 388"/>
                <a:gd name="T10" fmla="*/ 225 w 451"/>
                <a:gd name="T11" fmla="*/ 5 h 388"/>
                <a:gd name="T12" fmla="*/ 216 w 451"/>
                <a:gd name="T13" fmla="*/ 0 h 388"/>
                <a:gd name="T14" fmla="*/ 75 w 451"/>
                <a:gd name="T15" fmla="*/ 5 h 388"/>
                <a:gd name="T16" fmla="*/ 65 w 451"/>
                <a:gd name="T17" fmla="*/ 11 h 388"/>
                <a:gd name="T18" fmla="*/ 2 w 451"/>
                <a:gd name="T19" fmla="*/ 134 h 388"/>
                <a:gd name="T20" fmla="*/ 2 w 451"/>
                <a:gd name="T21" fmla="*/ 145 h 388"/>
                <a:gd name="T22" fmla="*/ 437 w 451"/>
                <a:gd name="T23" fmla="*/ 387 h 388"/>
                <a:gd name="T24" fmla="*/ 447 w 451"/>
                <a:gd name="T25" fmla="*/ 371 h 3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51" h="388">
                  <a:moveTo>
                    <a:pt x="447" y="371"/>
                  </a:moveTo>
                  <a:cubicBezTo>
                    <a:pt x="379" y="266"/>
                    <a:pt x="379" y="266"/>
                    <a:pt x="379" y="266"/>
                  </a:cubicBezTo>
                  <a:cubicBezTo>
                    <a:pt x="377" y="263"/>
                    <a:pt x="377" y="259"/>
                    <a:pt x="379" y="255"/>
                  </a:cubicBezTo>
                  <a:cubicBezTo>
                    <a:pt x="440" y="139"/>
                    <a:pt x="440" y="139"/>
                    <a:pt x="440" y="139"/>
                  </a:cubicBezTo>
                  <a:cubicBezTo>
                    <a:pt x="444" y="133"/>
                    <a:pt x="440" y="124"/>
                    <a:pt x="432" y="124"/>
                  </a:cubicBezTo>
                  <a:cubicBezTo>
                    <a:pt x="349" y="116"/>
                    <a:pt x="273" y="73"/>
                    <a:pt x="225" y="5"/>
                  </a:cubicBezTo>
                  <a:cubicBezTo>
                    <a:pt x="223" y="2"/>
                    <a:pt x="219" y="0"/>
                    <a:pt x="216" y="0"/>
                  </a:cubicBezTo>
                  <a:cubicBezTo>
                    <a:pt x="75" y="5"/>
                    <a:pt x="75" y="5"/>
                    <a:pt x="75" y="5"/>
                  </a:cubicBezTo>
                  <a:cubicBezTo>
                    <a:pt x="71" y="5"/>
                    <a:pt x="67" y="7"/>
                    <a:pt x="65" y="11"/>
                  </a:cubicBezTo>
                  <a:cubicBezTo>
                    <a:pt x="2" y="134"/>
                    <a:pt x="2" y="134"/>
                    <a:pt x="2" y="134"/>
                  </a:cubicBezTo>
                  <a:cubicBezTo>
                    <a:pt x="0" y="138"/>
                    <a:pt x="0" y="142"/>
                    <a:pt x="2" y="145"/>
                  </a:cubicBezTo>
                  <a:cubicBezTo>
                    <a:pt x="100" y="291"/>
                    <a:pt x="263" y="381"/>
                    <a:pt x="437" y="387"/>
                  </a:cubicBezTo>
                  <a:cubicBezTo>
                    <a:pt x="446" y="388"/>
                    <a:pt x="451" y="378"/>
                    <a:pt x="447" y="371"/>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9" name="Group 88"/>
          <p:cNvGrpSpPr>
            <a:grpSpLocks noChangeAspect="1"/>
          </p:cNvGrpSpPr>
          <p:nvPr/>
        </p:nvGrpSpPr>
        <p:grpSpPr>
          <a:xfrm>
            <a:off x="4318155" y="1335506"/>
            <a:ext cx="761914" cy="758952"/>
            <a:chOff x="1485225" y="3225601"/>
            <a:chExt cx="573687" cy="571457"/>
          </a:xfrm>
        </p:grpSpPr>
        <p:sp>
          <p:nvSpPr>
            <p:cNvPr id="70" name="Freeform 24"/>
            <p:cNvSpPr>
              <a:spLocks/>
            </p:cNvSpPr>
            <p:nvPr/>
          </p:nvSpPr>
          <p:spPr bwMode="auto">
            <a:xfrm>
              <a:off x="1764909" y="3225601"/>
              <a:ext cx="213820" cy="181364"/>
            </a:xfrm>
            <a:custGeom>
              <a:avLst/>
              <a:gdLst>
                <a:gd name="T0" fmla="*/ 224 w 411"/>
                <a:gd name="T1" fmla="*/ 349 h 349"/>
                <a:gd name="T2" fmla="*/ 362 w 411"/>
                <a:gd name="T3" fmla="*/ 318 h 349"/>
                <a:gd name="T4" fmla="*/ 371 w 411"/>
                <a:gd name="T5" fmla="*/ 309 h 349"/>
                <a:gd name="T6" fmla="*/ 410 w 411"/>
                <a:gd name="T7" fmla="*/ 176 h 349"/>
                <a:gd name="T8" fmla="*/ 407 w 411"/>
                <a:gd name="T9" fmla="*/ 165 h 349"/>
                <a:gd name="T10" fmla="*/ 16 w 411"/>
                <a:gd name="T11" fmla="*/ 0 h 349"/>
                <a:gd name="T12" fmla="*/ 6 w 411"/>
                <a:gd name="T13" fmla="*/ 19 h 349"/>
                <a:gd name="T14" fmla="*/ 76 w 411"/>
                <a:gd name="T15" fmla="*/ 120 h 349"/>
                <a:gd name="T16" fmla="*/ 77 w 411"/>
                <a:gd name="T17" fmla="*/ 132 h 349"/>
                <a:gd name="T18" fmla="*/ 21 w 411"/>
                <a:gd name="T19" fmla="*/ 249 h 349"/>
                <a:gd name="T20" fmla="*/ 31 w 411"/>
                <a:gd name="T21" fmla="*/ 266 h 349"/>
                <a:gd name="T22" fmla="*/ 213 w 411"/>
                <a:gd name="T23" fmla="*/ 345 h 349"/>
                <a:gd name="T24" fmla="*/ 224 w 411"/>
                <a:gd name="T25" fmla="*/ 349 h 3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11" h="349">
                  <a:moveTo>
                    <a:pt x="224" y="349"/>
                  </a:moveTo>
                  <a:cubicBezTo>
                    <a:pt x="362" y="318"/>
                    <a:pt x="362" y="318"/>
                    <a:pt x="362" y="318"/>
                  </a:cubicBezTo>
                  <a:cubicBezTo>
                    <a:pt x="366" y="317"/>
                    <a:pt x="370" y="313"/>
                    <a:pt x="371" y="309"/>
                  </a:cubicBezTo>
                  <a:cubicBezTo>
                    <a:pt x="410" y="176"/>
                    <a:pt x="410" y="176"/>
                    <a:pt x="410" y="176"/>
                  </a:cubicBezTo>
                  <a:cubicBezTo>
                    <a:pt x="411" y="172"/>
                    <a:pt x="410" y="168"/>
                    <a:pt x="407" y="165"/>
                  </a:cubicBezTo>
                  <a:cubicBezTo>
                    <a:pt x="303" y="58"/>
                    <a:pt x="163" y="0"/>
                    <a:pt x="16" y="0"/>
                  </a:cubicBezTo>
                  <a:cubicBezTo>
                    <a:pt x="6" y="1"/>
                    <a:pt x="0" y="11"/>
                    <a:pt x="6" y="19"/>
                  </a:cubicBezTo>
                  <a:cubicBezTo>
                    <a:pt x="76" y="120"/>
                    <a:pt x="76" y="120"/>
                    <a:pt x="76" y="120"/>
                  </a:cubicBezTo>
                  <a:cubicBezTo>
                    <a:pt x="79" y="124"/>
                    <a:pt x="79" y="128"/>
                    <a:pt x="77" y="132"/>
                  </a:cubicBezTo>
                  <a:cubicBezTo>
                    <a:pt x="21" y="249"/>
                    <a:pt x="21" y="249"/>
                    <a:pt x="21" y="249"/>
                  </a:cubicBezTo>
                  <a:cubicBezTo>
                    <a:pt x="17" y="257"/>
                    <a:pt x="22" y="266"/>
                    <a:pt x="31" y="266"/>
                  </a:cubicBezTo>
                  <a:cubicBezTo>
                    <a:pt x="99" y="270"/>
                    <a:pt x="163" y="297"/>
                    <a:pt x="213" y="345"/>
                  </a:cubicBezTo>
                  <a:cubicBezTo>
                    <a:pt x="216" y="348"/>
                    <a:pt x="220" y="349"/>
                    <a:pt x="224" y="349"/>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5"/>
            <p:cNvSpPr>
              <a:spLocks/>
            </p:cNvSpPr>
            <p:nvPr/>
          </p:nvSpPr>
          <p:spPr bwMode="auto">
            <a:xfrm>
              <a:off x="1890274" y="3328692"/>
              <a:ext cx="168638" cy="249456"/>
            </a:xfrm>
            <a:custGeom>
              <a:avLst/>
              <a:gdLst>
                <a:gd name="T0" fmla="*/ 182 w 324"/>
                <a:gd name="T1" fmla="*/ 12 h 480"/>
                <a:gd name="T2" fmla="*/ 147 w 324"/>
                <a:gd name="T3" fmla="*/ 130 h 480"/>
                <a:gd name="T4" fmla="*/ 138 w 324"/>
                <a:gd name="T5" fmla="*/ 138 h 480"/>
                <a:gd name="T6" fmla="*/ 12 w 324"/>
                <a:gd name="T7" fmla="*/ 167 h 480"/>
                <a:gd name="T8" fmla="*/ 5 w 324"/>
                <a:gd name="T9" fmla="*/ 185 h 480"/>
                <a:gd name="T10" fmla="*/ 57 w 324"/>
                <a:gd name="T11" fmla="*/ 328 h 480"/>
                <a:gd name="T12" fmla="*/ 56 w 324"/>
                <a:gd name="T13" fmla="*/ 377 h 480"/>
                <a:gd name="T14" fmla="*/ 61 w 324"/>
                <a:gd name="T15" fmla="*/ 388 h 480"/>
                <a:gd name="T16" fmla="*/ 171 w 324"/>
                <a:gd name="T17" fmla="*/ 476 h 480"/>
                <a:gd name="T18" fmla="*/ 183 w 324"/>
                <a:gd name="T19" fmla="*/ 478 h 480"/>
                <a:gd name="T20" fmla="*/ 312 w 324"/>
                <a:gd name="T21" fmla="*/ 426 h 480"/>
                <a:gd name="T22" fmla="*/ 319 w 324"/>
                <a:gd name="T23" fmla="*/ 416 h 480"/>
                <a:gd name="T24" fmla="*/ 321 w 324"/>
                <a:gd name="T25" fmla="*/ 307 h 480"/>
                <a:gd name="T26" fmla="*/ 203 w 324"/>
                <a:gd name="T27" fmla="*/ 8 h 480"/>
                <a:gd name="T28" fmla="*/ 182 w 324"/>
                <a:gd name="T29" fmla="*/ 12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24" h="480">
                  <a:moveTo>
                    <a:pt x="182" y="12"/>
                  </a:moveTo>
                  <a:cubicBezTo>
                    <a:pt x="147" y="130"/>
                    <a:pt x="147" y="130"/>
                    <a:pt x="147" y="130"/>
                  </a:cubicBezTo>
                  <a:cubicBezTo>
                    <a:pt x="146" y="134"/>
                    <a:pt x="143" y="137"/>
                    <a:pt x="138" y="138"/>
                  </a:cubicBezTo>
                  <a:cubicBezTo>
                    <a:pt x="12" y="167"/>
                    <a:pt x="12" y="167"/>
                    <a:pt x="12" y="167"/>
                  </a:cubicBezTo>
                  <a:cubicBezTo>
                    <a:pt x="3" y="168"/>
                    <a:pt x="0" y="178"/>
                    <a:pt x="5" y="185"/>
                  </a:cubicBezTo>
                  <a:cubicBezTo>
                    <a:pt x="34" y="227"/>
                    <a:pt x="53" y="276"/>
                    <a:pt x="57" y="328"/>
                  </a:cubicBezTo>
                  <a:cubicBezTo>
                    <a:pt x="58" y="344"/>
                    <a:pt x="58" y="361"/>
                    <a:pt x="56" y="377"/>
                  </a:cubicBezTo>
                  <a:cubicBezTo>
                    <a:pt x="56" y="381"/>
                    <a:pt x="58" y="385"/>
                    <a:pt x="61" y="388"/>
                  </a:cubicBezTo>
                  <a:cubicBezTo>
                    <a:pt x="171" y="476"/>
                    <a:pt x="171" y="476"/>
                    <a:pt x="171" y="476"/>
                  </a:cubicBezTo>
                  <a:cubicBezTo>
                    <a:pt x="174" y="479"/>
                    <a:pt x="179" y="480"/>
                    <a:pt x="183" y="478"/>
                  </a:cubicBezTo>
                  <a:cubicBezTo>
                    <a:pt x="312" y="426"/>
                    <a:pt x="312" y="426"/>
                    <a:pt x="312" y="426"/>
                  </a:cubicBezTo>
                  <a:cubicBezTo>
                    <a:pt x="316" y="424"/>
                    <a:pt x="319" y="420"/>
                    <a:pt x="319" y="416"/>
                  </a:cubicBezTo>
                  <a:cubicBezTo>
                    <a:pt x="323" y="380"/>
                    <a:pt x="324" y="343"/>
                    <a:pt x="321" y="307"/>
                  </a:cubicBezTo>
                  <a:cubicBezTo>
                    <a:pt x="313" y="196"/>
                    <a:pt x="272" y="93"/>
                    <a:pt x="203" y="8"/>
                  </a:cubicBezTo>
                  <a:cubicBezTo>
                    <a:pt x="197" y="0"/>
                    <a:pt x="185" y="2"/>
                    <a:pt x="182" y="1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6"/>
            <p:cNvSpPr>
              <a:spLocks/>
            </p:cNvSpPr>
            <p:nvPr/>
          </p:nvSpPr>
          <p:spPr bwMode="auto">
            <a:xfrm>
              <a:off x="1850182" y="3544421"/>
              <a:ext cx="202365" cy="209365"/>
            </a:xfrm>
            <a:custGeom>
              <a:avLst/>
              <a:gdLst>
                <a:gd name="T0" fmla="*/ 1 w 389"/>
                <a:gd name="T1" fmla="*/ 181 h 403"/>
                <a:gd name="T2" fmla="*/ 0 w 389"/>
                <a:gd name="T3" fmla="*/ 323 h 403"/>
                <a:gd name="T4" fmla="*/ 6 w 389"/>
                <a:gd name="T5" fmla="*/ 333 h 403"/>
                <a:gd name="T6" fmla="*/ 128 w 389"/>
                <a:gd name="T7" fmla="*/ 401 h 403"/>
                <a:gd name="T8" fmla="*/ 140 w 389"/>
                <a:gd name="T9" fmla="*/ 401 h 403"/>
                <a:gd name="T10" fmla="*/ 387 w 389"/>
                <a:gd name="T11" fmla="*/ 55 h 403"/>
                <a:gd name="T12" fmla="*/ 371 w 389"/>
                <a:gd name="T13" fmla="*/ 42 h 403"/>
                <a:gd name="T14" fmla="*/ 256 w 389"/>
                <a:gd name="T15" fmla="*/ 88 h 403"/>
                <a:gd name="T16" fmla="*/ 244 w 389"/>
                <a:gd name="T17" fmla="*/ 86 h 403"/>
                <a:gd name="T18" fmla="*/ 143 w 389"/>
                <a:gd name="T19" fmla="*/ 5 h 403"/>
                <a:gd name="T20" fmla="*/ 124 w 389"/>
                <a:gd name="T21" fmla="*/ 11 h 403"/>
                <a:gd name="T22" fmla="*/ 6 w 389"/>
                <a:gd name="T23" fmla="*/ 171 h 403"/>
                <a:gd name="T24" fmla="*/ 1 w 389"/>
                <a:gd name="T25" fmla="*/ 181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9" h="403">
                  <a:moveTo>
                    <a:pt x="1" y="181"/>
                  </a:moveTo>
                  <a:cubicBezTo>
                    <a:pt x="0" y="323"/>
                    <a:pt x="0" y="323"/>
                    <a:pt x="0" y="323"/>
                  </a:cubicBezTo>
                  <a:cubicBezTo>
                    <a:pt x="0" y="327"/>
                    <a:pt x="3" y="331"/>
                    <a:pt x="6" y="333"/>
                  </a:cubicBezTo>
                  <a:cubicBezTo>
                    <a:pt x="128" y="401"/>
                    <a:pt x="128" y="401"/>
                    <a:pt x="128" y="401"/>
                  </a:cubicBezTo>
                  <a:cubicBezTo>
                    <a:pt x="131" y="403"/>
                    <a:pt x="136" y="403"/>
                    <a:pt x="140" y="401"/>
                  </a:cubicBezTo>
                  <a:cubicBezTo>
                    <a:pt x="264" y="324"/>
                    <a:pt x="354" y="198"/>
                    <a:pt x="387" y="55"/>
                  </a:cubicBezTo>
                  <a:cubicBezTo>
                    <a:pt x="389" y="46"/>
                    <a:pt x="379" y="38"/>
                    <a:pt x="371" y="42"/>
                  </a:cubicBezTo>
                  <a:cubicBezTo>
                    <a:pt x="256" y="88"/>
                    <a:pt x="256" y="88"/>
                    <a:pt x="256" y="88"/>
                  </a:cubicBezTo>
                  <a:cubicBezTo>
                    <a:pt x="252" y="90"/>
                    <a:pt x="248" y="89"/>
                    <a:pt x="244" y="86"/>
                  </a:cubicBezTo>
                  <a:cubicBezTo>
                    <a:pt x="143" y="5"/>
                    <a:pt x="143" y="5"/>
                    <a:pt x="143" y="5"/>
                  </a:cubicBezTo>
                  <a:cubicBezTo>
                    <a:pt x="136" y="0"/>
                    <a:pt x="126" y="3"/>
                    <a:pt x="124" y="11"/>
                  </a:cubicBezTo>
                  <a:cubicBezTo>
                    <a:pt x="106" y="76"/>
                    <a:pt x="63" y="134"/>
                    <a:pt x="6" y="171"/>
                  </a:cubicBezTo>
                  <a:cubicBezTo>
                    <a:pt x="3" y="173"/>
                    <a:pt x="1" y="177"/>
                    <a:pt x="1" y="181"/>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7"/>
            <p:cNvSpPr>
              <a:spLocks/>
            </p:cNvSpPr>
            <p:nvPr/>
          </p:nvSpPr>
          <p:spPr bwMode="auto">
            <a:xfrm>
              <a:off x="1547589" y="3227192"/>
              <a:ext cx="245638" cy="189637"/>
            </a:xfrm>
            <a:custGeom>
              <a:avLst/>
              <a:gdLst>
                <a:gd name="T0" fmla="*/ 148 w 472"/>
                <a:gd name="T1" fmla="*/ 238 h 365"/>
                <a:gd name="T2" fmla="*/ 204 w 472"/>
                <a:gd name="T3" fmla="*/ 356 h 365"/>
                <a:gd name="T4" fmla="*/ 223 w 472"/>
                <a:gd name="T5" fmla="*/ 358 h 365"/>
                <a:gd name="T6" fmla="*/ 399 w 472"/>
                <a:gd name="T7" fmla="*/ 265 h 365"/>
                <a:gd name="T8" fmla="*/ 408 w 472"/>
                <a:gd name="T9" fmla="*/ 259 h 365"/>
                <a:gd name="T10" fmla="*/ 470 w 472"/>
                <a:gd name="T11" fmla="*/ 131 h 365"/>
                <a:gd name="T12" fmla="*/ 469 w 472"/>
                <a:gd name="T13" fmla="*/ 119 h 365"/>
                <a:gd name="T14" fmla="*/ 390 w 472"/>
                <a:gd name="T15" fmla="*/ 5 h 365"/>
                <a:gd name="T16" fmla="*/ 379 w 472"/>
                <a:gd name="T17" fmla="*/ 0 h 365"/>
                <a:gd name="T18" fmla="*/ 6 w 472"/>
                <a:gd name="T19" fmla="*/ 204 h 365"/>
                <a:gd name="T20" fmla="*/ 15 w 472"/>
                <a:gd name="T21" fmla="*/ 224 h 365"/>
                <a:gd name="T22" fmla="*/ 138 w 472"/>
                <a:gd name="T23" fmla="*/ 232 h 365"/>
                <a:gd name="T24" fmla="*/ 148 w 472"/>
                <a:gd name="T25" fmla="*/ 238 h 3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2" h="365">
                  <a:moveTo>
                    <a:pt x="148" y="238"/>
                  </a:moveTo>
                  <a:cubicBezTo>
                    <a:pt x="204" y="356"/>
                    <a:pt x="204" y="356"/>
                    <a:pt x="204" y="356"/>
                  </a:cubicBezTo>
                  <a:cubicBezTo>
                    <a:pt x="207" y="363"/>
                    <a:pt x="218" y="365"/>
                    <a:pt x="223" y="358"/>
                  </a:cubicBezTo>
                  <a:cubicBezTo>
                    <a:pt x="269" y="307"/>
                    <a:pt x="331" y="274"/>
                    <a:pt x="399" y="265"/>
                  </a:cubicBezTo>
                  <a:cubicBezTo>
                    <a:pt x="403" y="265"/>
                    <a:pt x="407" y="262"/>
                    <a:pt x="408" y="259"/>
                  </a:cubicBezTo>
                  <a:cubicBezTo>
                    <a:pt x="470" y="131"/>
                    <a:pt x="470" y="131"/>
                    <a:pt x="470" y="131"/>
                  </a:cubicBezTo>
                  <a:cubicBezTo>
                    <a:pt x="472" y="127"/>
                    <a:pt x="472" y="123"/>
                    <a:pt x="469" y="119"/>
                  </a:cubicBezTo>
                  <a:cubicBezTo>
                    <a:pt x="390" y="5"/>
                    <a:pt x="390" y="5"/>
                    <a:pt x="390" y="5"/>
                  </a:cubicBezTo>
                  <a:cubicBezTo>
                    <a:pt x="387" y="2"/>
                    <a:pt x="383" y="0"/>
                    <a:pt x="379" y="0"/>
                  </a:cubicBezTo>
                  <a:cubicBezTo>
                    <a:pt x="231" y="16"/>
                    <a:pt x="98" y="89"/>
                    <a:pt x="6" y="204"/>
                  </a:cubicBezTo>
                  <a:cubicBezTo>
                    <a:pt x="0" y="212"/>
                    <a:pt x="5" y="223"/>
                    <a:pt x="15" y="224"/>
                  </a:cubicBezTo>
                  <a:cubicBezTo>
                    <a:pt x="138" y="232"/>
                    <a:pt x="138" y="232"/>
                    <a:pt x="138" y="232"/>
                  </a:cubicBezTo>
                  <a:cubicBezTo>
                    <a:pt x="142" y="232"/>
                    <a:pt x="146" y="234"/>
                    <a:pt x="148" y="238"/>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8"/>
            <p:cNvSpPr>
              <a:spLocks/>
            </p:cNvSpPr>
            <p:nvPr/>
          </p:nvSpPr>
          <p:spPr bwMode="auto">
            <a:xfrm>
              <a:off x="1503679" y="3539648"/>
              <a:ext cx="204593" cy="229728"/>
            </a:xfrm>
            <a:custGeom>
              <a:avLst/>
              <a:gdLst>
                <a:gd name="T0" fmla="*/ 300 w 394"/>
                <a:gd name="T1" fmla="*/ 425 h 442"/>
                <a:gd name="T2" fmla="*/ 281 w 394"/>
                <a:gd name="T3" fmla="*/ 303 h 442"/>
                <a:gd name="T4" fmla="*/ 285 w 394"/>
                <a:gd name="T5" fmla="*/ 292 h 442"/>
                <a:gd name="T6" fmla="*/ 387 w 394"/>
                <a:gd name="T7" fmla="*/ 211 h 442"/>
                <a:gd name="T8" fmla="*/ 385 w 394"/>
                <a:gd name="T9" fmla="*/ 191 h 442"/>
                <a:gd name="T10" fmla="*/ 255 w 394"/>
                <a:gd name="T11" fmla="*/ 41 h 442"/>
                <a:gd name="T12" fmla="*/ 246 w 394"/>
                <a:gd name="T13" fmla="*/ 33 h 442"/>
                <a:gd name="T14" fmla="*/ 109 w 394"/>
                <a:gd name="T15" fmla="*/ 1 h 442"/>
                <a:gd name="T16" fmla="*/ 97 w 394"/>
                <a:gd name="T17" fmla="*/ 5 h 442"/>
                <a:gd name="T18" fmla="*/ 4 w 394"/>
                <a:gd name="T19" fmla="*/ 108 h 442"/>
                <a:gd name="T20" fmla="*/ 1 w 394"/>
                <a:gd name="T21" fmla="*/ 120 h 442"/>
                <a:gd name="T22" fmla="*/ 283 w 394"/>
                <a:gd name="T23" fmla="*/ 437 h 442"/>
                <a:gd name="T24" fmla="*/ 300 w 394"/>
                <a:gd name="T25" fmla="*/ 425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4" h="442">
                  <a:moveTo>
                    <a:pt x="300" y="425"/>
                  </a:moveTo>
                  <a:cubicBezTo>
                    <a:pt x="281" y="303"/>
                    <a:pt x="281" y="303"/>
                    <a:pt x="281" y="303"/>
                  </a:cubicBezTo>
                  <a:cubicBezTo>
                    <a:pt x="280" y="299"/>
                    <a:pt x="282" y="294"/>
                    <a:pt x="285" y="292"/>
                  </a:cubicBezTo>
                  <a:cubicBezTo>
                    <a:pt x="387" y="211"/>
                    <a:pt x="387" y="211"/>
                    <a:pt x="387" y="211"/>
                  </a:cubicBezTo>
                  <a:cubicBezTo>
                    <a:pt x="394" y="206"/>
                    <a:pt x="393" y="195"/>
                    <a:pt x="385" y="191"/>
                  </a:cubicBezTo>
                  <a:cubicBezTo>
                    <a:pt x="325" y="159"/>
                    <a:pt x="279" y="105"/>
                    <a:pt x="255" y="41"/>
                  </a:cubicBezTo>
                  <a:cubicBezTo>
                    <a:pt x="254" y="37"/>
                    <a:pt x="250" y="34"/>
                    <a:pt x="246" y="33"/>
                  </a:cubicBezTo>
                  <a:cubicBezTo>
                    <a:pt x="109" y="1"/>
                    <a:pt x="109" y="1"/>
                    <a:pt x="109" y="1"/>
                  </a:cubicBezTo>
                  <a:cubicBezTo>
                    <a:pt x="105" y="0"/>
                    <a:pt x="100" y="2"/>
                    <a:pt x="97" y="5"/>
                  </a:cubicBezTo>
                  <a:cubicBezTo>
                    <a:pt x="4" y="108"/>
                    <a:pt x="4" y="108"/>
                    <a:pt x="4" y="108"/>
                  </a:cubicBezTo>
                  <a:cubicBezTo>
                    <a:pt x="1" y="111"/>
                    <a:pt x="0" y="116"/>
                    <a:pt x="1" y="120"/>
                  </a:cubicBezTo>
                  <a:cubicBezTo>
                    <a:pt x="48" y="258"/>
                    <a:pt x="152" y="374"/>
                    <a:pt x="283" y="437"/>
                  </a:cubicBezTo>
                  <a:cubicBezTo>
                    <a:pt x="292" y="442"/>
                    <a:pt x="302" y="434"/>
                    <a:pt x="300" y="42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9"/>
            <p:cNvSpPr>
              <a:spLocks/>
            </p:cNvSpPr>
            <p:nvPr/>
          </p:nvSpPr>
          <p:spPr bwMode="auto">
            <a:xfrm>
              <a:off x="1485225" y="3353511"/>
              <a:ext cx="164501" cy="227183"/>
            </a:xfrm>
            <a:custGeom>
              <a:avLst/>
              <a:gdLst>
                <a:gd name="T0" fmla="*/ 105 w 316"/>
                <a:gd name="T1" fmla="*/ 1 h 437"/>
                <a:gd name="T2" fmla="*/ 94 w 316"/>
                <a:gd name="T3" fmla="*/ 6 h 437"/>
                <a:gd name="T4" fmla="*/ 9 w 316"/>
                <a:gd name="T5" fmla="*/ 345 h 437"/>
                <a:gd name="T6" fmla="*/ 21 w 316"/>
                <a:gd name="T7" fmla="*/ 425 h 437"/>
                <a:gd name="T8" fmla="*/ 42 w 316"/>
                <a:gd name="T9" fmla="*/ 430 h 437"/>
                <a:gd name="T10" fmla="*/ 125 w 316"/>
                <a:gd name="T11" fmla="*/ 339 h 437"/>
                <a:gd name="T12" fmla="*/ 136 w 316"/>
                <a:gd name="T13" fmla="*/ 335 h 437"/>
                <a:gd name="T14" fmla="*/ 263 w 316"/>
                <a:gd name="T15" fmla="*/ 364 h 437"/>
                <a:gd name="T16" fmla="*/ 277 w 316"/>
                <a:gd name="T17" fmla="*/ 351 h 437"/>
                <a:gd name="T18" fmla="*/ 274 w 316"/>
                <a:gd name="T19" fmla="*/ 324 h 437"/>
                <a:gd name="T20" fmla="*/ 314 w 316"/>
                <a:gd name="T21" fmla="*/ 155 h 437"/>
                <a:gd name="T22" fmla="*/ 314 w 316"/>
                <a:gd name="T23" fmla="*/ 144 h 437"/>
                <a:gd name="T24" fmla="*/ 254 w 316"/>
                <a:gd name="T25" fmla="*/ 16 h 437"/>
                <a:gd name="T26" fmla="*/ 244 w 316"/>
                <a:gd name="T27" fmla="*/ 10 h 437"/>
                <a:gd name="T28" fmla="*/ 105 w 316"/>
                <a:gd name="T29" fmla="*/ 1 h 4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16" h="437">
                  <a:moveTo>
                    <a:pt x="105" y="1"/>
                  </a:moveTo>
                  <a:cubicBezTo>
                    <a:pt x="101" y="0"/>
                    <a:pt x="97" y="3"/>
                    <a:pt x="94" y="6"/>
                  </a:cubicBezTo>
                  <a:cubicBezTo>
                    <a:pt x="29" y="107"/>
                    <a:pt x="0" y="224"/>
                    <a:pt x="9" y="345"/>
                  </a:cubicBezTo>
                  <a:cubicBezTo>
                    <a:pt x="11" y="372"/>
                    <a:pt x="15" y="398"/>
                    <a:pt x="21" y="425"/>
                  </a:cubicBezTo>
                  <a:cubicBezTo>
                    <a:pt x="24" y="434"/>
                    <a:pt x="35" y="437"/>
                    <a:pt x="42" y="430"/>
                  </a:cubicBezTo>
                  <a:cubicBezTo>
                    <a:pt x="125" y="339"/>
                    <a:pt x="125" y="339"/>
                    <a:pt x="125" y="339"/>
                  </a:cubicBezTo>
                  <a:cubicBezTo>
                    <a:pt x="128" y="336"/>
                    <a:pt x="132" y="334"/>
                    <a:pt x="136" y="335"/>
                  </a:cubicBezTo>
                  <a:cubicBezTo>
                    <a:pt x="263" y="364"/>
                    <a:pt x="263" y="364"/>
                    <a:pt x="263" y="364"/>
                  </a:cubicBezTo>
                  <a:cubicBezTo>
                    <a:pt x="271" y="366"/>
                    <a:pt x="279" y="359"/>
                    <a:pt x="277" y="351"/>
                  </a:cubicBezTo>
                  <a:cubicBezTo>
                    <a:pt x="276" y="342"/>
                    <a:pt x="274" y="333"/>
                    <a:pt x="274" y="324"/>
                  </a:cubicBezTo>
                  <a:cubicBezTo>
                    <a:pt x="269" y="264"/>
                    <a:pt x="283" y="206"/>
                    <a:pt x="314" y="155"/>
                  </a:cubicBezTo>
                  <a:cubicBezTo>
                    <a:pt x="316" y="152"/>
                    <a:pt x="316" y="148"/>
                    <a:pt x="314" y="144"/>
                  </a:cubicBezTo>
                  <a:cubicBezTo>
                    <a:pt x="254" y="16"/>
                    <a:pt x="254" y="16"/>
                    <a:pt x="254" y="16"/>
                  </a:cubicBezTo>
                  <a:cubicBezTo>
                    <a:pt x="252" y="12"/>
                    <a:pt x="248" y="10"/>
                    <a:pt x="244" y="10"/>
                  </a:cubicBezTo>
                  <a:lnTo>
                    <a:pt x="105" y="1"/>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30"/>
            <p:cNvSpPr>
              <a:spLocks/>
            </p:cNvSpPr>
            <p:nvPr/>
          </p:nvSpPr>
          <p:spPr bwMode="auto">
            <a:xfrm>
              <a:off x="1661181" y="3643694"/>
              <a:ext cx="241502" cy="153364"/>
            </a:xfrm>
            <a:custGeom>
              <a:avLst/>
              <a:gdLst>
                <a:gd name="T0" fmla="*/ 343 w 465"/>
                <a:gd name="T1" fmla="*/ 15 h 295"/>
                <a:gd name="T2" fmla="*/ 326 w 465"/>
                <a:gd name="T3" fmla="*/ 4 h 295"/>
                <a:gd name="T4" fmla="*/ 239 w 465"/>
                <a:gd name="T5" fmla="*/ 25 h 295"/>
                <a:gd name="T6" fmla="*/ 128 w 465"/>
                <a:gd name="T7" fmla="*/ 11 h 295"/>
                <a:gd name="T8" fmla="*/ 116 w 465"/>
                <a:gd name="T9" fmla="*/ 13 h 295"/>
                <a:gd name="T10" fmla="*/ 6 w 465"/>
                <a:gd name="T11" fmla="*/ 101 h 295"/>
                <a:gd name="T12" fmla="*/ 1 w 465"/>
                <a:gd name="T13" fmla="*/ 112 h 295"/>
                <a:gd name="T14" fmla="*/ 23 w 465"/>
                <a:gd name="T15" fmla="*/ 249 h 295"/>
                <a:gd name="T16" fmla="*/ 31 w 465"/>
                <a:gd name="T17" fmla="*/ 259 h 295"/>
                <a:gd name="T18" fmla="*/ 260 w 465"/>
                <a:gd name="T19" fmla="*/ 289 h 295"/>
                <a:gd name="T20" fmla="*/ 455 w 465"/>
                <a:gd name="T21" fmla="*/ 236 h 295"/>
                <a:gd name="T22" fmla="*/ 456 w 465"/>
                <a:gd name="T23" fmla="*/ 215 h 295"/>
                <a:gd name="T24" fmla="*/ 349 w 465"/>
                <a:gd name="T25" fmla="*/ 155 h 295"/>
                <a:gd name="T26" fmla="*/ 342 w 465"/>
                <a:gd name="T27" fmla="*/ 144 h 295"/>
                <a:gd name="T28" fmla="*/ 343 w 465"/>
                <a:gd name="T29" fmla="*/ 15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5" h="295">
                  <a:moveTo>
                    <a:pt x="343" y="15"/>
                  </a:moveTo>
                  <a:cubicBezTo>
                    <a:pt x="343" y="6"/>
                    <a:pt x="334" y="0"/>
                    <a:pt x="326" y="4"/>
                  </a:cubicBezTo>
                  <a:cubicBezTo>
                    <a:pt x="299" y="15"/>
                    <a:pt x="269" y="22"/>
                    <a:pt x="239" y="25"/>
                  </a:cubicBezTo>
                  <a:cubicBezTo>
                    <a:pt x="201" y="28"/>
                    <a:pt x="163" y="23"/>
                    <a:pt x="128" y="11"/>
                  </a:cubicBezTo>
                  <a:cubicBezTo>
                    <a:pt x="124" y="10"/>
                    <a:pt x="120" y="11"/>
                    <a:pt x="116" y="13"/>
                  </a:cubicBezTo>
                  <a:cubicBezTo>
                    <a:pt x="6" y="101"/>
                    <a:pt x="6" y="101"/>
                    <a:pt x="6" y="101"/>
                  </a:cubicBezTo>
                  <a:cubicBezTo>
                    <a:pt x="2" y="104"/>
                    <a:pt x="0" y="108"/>
                    <a:pt x="1" y="112"/>
                  </a:cubicBezTo>
                  <a:cubicBezTo>
                    <a:pt x="23" y="249"/>
                    <a:pt x="23" y="249"/>
                    <a:pt x="23" y="249"/>
                  </a:cubicBezTo>
                  <a:cubicBezTo>
                    <a:pt x="24" y="254"/>
                    <a:pt x="27" y="257"/>
                    <a:pt x="31" y="259"/>
                  </a:cubicBezTo>
                  <a:cubicBezTo>
                    <a:pt x="104" y="285"/>
                    <a:pt x="181" y="295"/>
                    <a:pt x="260" y="289"/>
                  </a:cubicBezTo>
                  <a:cubicBezTo>
                    <a:pt x="329" y="284"/>
                    <a:pt x="394" y="266"/>
                    <a:pt x="455" y="236"/>
                  </a:cubicBezTo>
                  <a:cubicBezTo>
                    <a:pt x="464" y="232"/>
                    <a:pt x="465" y="220"/>
                    <a:pt x="456" y="215"/>
                  </a:cubicBezTo>
                  <a:cubicBezTo>
                    <a:pt x="349" y="155"/>
                    <a:pt x="349" y="155"/>
                    <a:pt x="349" y="155"/>
                  </a:cubicBezTo>
                  <a:cubicBezTo>
                    <a:pt x="345" y="153"/>
                    <a:pt x="342" y="149"/>
                    <a:pt x="342" y="144"/>
                  </a:cubicBezTo>
                  <a:lnTo>
                    <a:pt x="343" y="15"/>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90" name="Group 89"/>
          <p:cNvGrpSpPr>
            <a:grpSpLocks noChangeAspect="1"/>
          </p:cNvGrpSpPr>
          <p:nvPr/>
        </p:nvGrpSpPr>
        <p:grpSpPr>
          <a:xfrm>
            <a:off x="5215554" y="1335506"/>
            <a:ext cx="758531" cy="758952"/>
            <a:chOff x="2245368" y="3225601"/>
            <a:chExt cx="568913" cy="569229"/>
          </a:xfrm>
        </p:grpSpPr>
        <p:sp>
          <p:nvSpPr>
            <p:cNvPr id="77" name="Freeform 31"/>
            <p:cNvSpPr>
              <a:spLocks/>
            </p:cNvSpPr>
            <p:nvPr/>
          </p:nvSpPr>
          <p:spPr bwMode="auto">
            <a:xfrm>
              <a:off x="2507870" y="3618557"/>
              <a:ext cx="222729" cy="175319"/>
            </a:xfrm>
            <a:custGeom>
              <a:avLst/>
              <a:gdLst>
                <a:gd name="T0" fmla="*/ 223 w 428"/>
                <a:gd name="T1" fmla="*/ 8 h 337"/>
                <a:gd name="T2" fmla="*/ 77 w 428"/>
                <a:gd name="T3" fmla="*/ 71 h 337"/>
                <a:gd name="T4" fmla="*/ 64 w 428"/>
                <a:gd name="T5" fmla="*/ 81 h 337"/>
                <a:gd name="T6" fmla="*/ 3 w 428"/>
                <a:gd name="T7" fmla="*/ 202 h 337"/>
                <a:gd name="T8" fmla="*/ 4 w 428"/>
                <a:gd name="T9" fmla="*/ 219 h 337"/>
                <a:gd name="T10" fmla="*/ 79 w 428"/>
                <a:gd name="T11" fmla="*/ 329 h 337"/>
                <a:gd name="T12" fmla="*/ 94 w 428"/>
                <a:gd name="T13" fmla="*/ 336 h 337"/>
                <a:gd name="T14" fmla="*/ 418 w 428"/>
                <a:gd name="T15" fmla="*/ 189 h 337"/>
                <a:gd name="T16" fmla="*/ 409 w 428"/>
                <a:gd name="T17" fmla="*/ 160 h 337"/>
                <a:gd name="T18" fmla="*/ 301 w 428"/>
                <a:gd name="T19" fmla="*/ 140 h 337"/>
                <a:gd name="T20" fmla="*/ 288 w 428"/>
                <a:gd name="T21" fmla="*/ 128 h 337"/>
                <a:gd name="T22" fmla="*/ 250 w 428"/>
                <a:gd name="T23" fmla="*/ 15 h 337"/>
                <a:gd name="T24" fmla="*/ 223 w 428"/>
                <a:gd name="T25" fmla="*/ 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8" h="337">
                  <a:moveTo>
                    <a:pt x="223" y="8"/>
                  </a:moveTo>
                  <a:cubicBezTo>
                    <a:pt x="182" y="43"/>
                    <a:pt x="131" y="65"/>
                    <a:pt x="77" y="71"/>
                  </a:cubicBezTo>
                  <a:cubicBezTo>
                    <a:pt x="71" y="72"/>
                    <a:pt x="66" y="76"/>
                    <a:pt x="64" y="81"/>
                  </a:cubicBezTo>
                  <a:cubicBezTo>
                    <a:pt x="3" y="202"/>
                    <a:pt x="3" y="202"/>
                    <a:pt x="3" y="202"/>
                  </a:cubicBezTo>
                  <a:cubicBezTo>
                    <a:pt x="0" y="207"/>
                    <a:pt x="1" y="214"/>
                    <a:pt x="4" y="219"/>
                  </a:cubicBezTo>
                  <a:cubicBezTo>
                    <a:pt x="79" y="329"/>
                    <a:pt x="79" y="329"/>
                    <a:pt x="79" y="329"/>
                  </a:cubicBezTo>
                  <a:cubicBezTo>
                    <a:pt x="82" y="334"/>
                    <a:pt x="88" y="337"/>
                    <a:pt x="94" y="336"/>
                  </a:cubicBezTo>
                  <a:cubicBezTo>
                    <a:pt x="217" y="325"/>
                    <a:pt x="329" y="273"/>
                    <a:pt x="418" y="189"/>
                  </a:cubicBezTo>
                  <a:cubicBezTo>
                    <a:pt x="428" y="180"/>
                    <a:pt x="423" y="163"/>
                    <a:pt x="409" y="160"/>
                  </a:cubicBezTo>
                  <a:cubicBezTo>
                    <a:pt x="301" y="140"/>
                    <a:pt x="301" y="140"/>
                    <a:pt x="301" y="140"/>
                  </a:cubicBezTo>
                  <a:cubicBezTo>
                    <a:pt x="295" y="139"/>
                    <a:pt x="290" y="134"/>
                    <a:pt x="288" y="128"/>
                  </a:cubicBezTo>
                  <a:cubicBezTo>
                    <a:pt x="250" y="15"/>
                    <a:pt x="250" y="15"/>
                    <a:pt x="250" y="15"/>
                  </a:cubicBezTo>
                  <a:cubicBezTo>
                    <a:pt x="246" y="4"/>
                    <a:pt x="232" y="0"/>
                    <a:pt x="223" y="8"/>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32"/>
            <p:cNvSpPr>
              <a:spLocks/>
            </p:cNvSpPr>
            <p:nvPr/>
          </p:nvSpPr>
          <p:spPr bwMode="auto">
            <a:xfrm>
              <a:off x="2329050" y="3227192"/>
              <a:ext cx="222729" cy="175319"/>
            </a:xfrm>
            <a:custGeom>
              <a:avLst/>
              <a:gdLst>
                <a:gd name="T0" fmla="*/ 205 w 428"/>
                <a:gd name="T1" fmla="*/ 329 h 337"/>
                <a:gd name="T2" fmla="*/ 351 w 428"/>
                <a:gd name="T3" fmla="*/ 265 h 337"/>
                <a:gd name="T4" fmla="*/ 364 w 428"/>
                <a:gd name="T5" fmla="*/ 256 h 337"/>
                <a:gd name="T6" fmla="*/ 425 w 428"/>
                <a:gd name="T7" fmla="*/ 135 h 337"/>
                <a:gd name="T8" fmla="*/ 424 w 428"/>
                <a:gd name="T9" fmla="*/ 117 h 337"/>
                <a:gd name="T10" fmla="*/ 349 w 428"/>
                <a:gd name="T11" fmla="*/ 8 h 337"/>
                <a:gd name="T12" fmla="*/ 334 w 428"/>
                <a:gd name="T13" fmla="*/ 0 h 337"/>
                <a:gd name="T14" fmla="*/ 10 w 428"/>
                <a:gd name="T15" fmla="*/ 147 h 337"/>
                <a:gd name="T16" fmla="*/ 19 w 428"/>
                <a:gd name="T17" fmla="*/ 176 h 337"/>
                <a:gd name="T18" fmla="*/ 127 w 428"/>
                <a:gd name="T19" fmla="*/ 197 h 337"/>
                <a:gd name="T20" fmla="*/ 140 w 428"/>
                <a:gd name="T21" fmla="*/ 208 h 337"/>
                <a:gd name="T22" fmla="*/ 178 w 428"/>
                <a:gd name="T23" fmla="*/ 321 h 337"/>
                <a:gd name="T24" fmla="*/ 205 w 428"/>
                <a:gd name="T25" fmla="*/ 329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28" h="337">
                  <a:moveTo>
                    <a:pt x="205" y="329"/>
                  </a:moveTo>
                  <a:cubicBezTo>
                    <a:pt x="247" y="294"/>
                    <a:pt x="297" y="272"/>
                    <a:pt x="351" y="265"/>
                  </a:cubicBezTo>
                  <a:cubicBezTo>
                    <a:pt x="357" y="264"/>
                    <a:pt x="362" y="261"/>
                    <a:pt x="364" y="256"/>
                  </a:cubicBezTo>
                  <a:cubicBezTo>
                    <a:pt x="425" y="135"/>
                    <a:pt x="425" y="135"/>
                    <a:pt x="425" y="135"/>
                  </a:cubicBezTo>
                  <a:cubicBezTo>
                    <a:pt x="428" y="129"/>
                    <a:pt x="428" y="122"/>
                    <a:pt x="424" y="117"/>
                  </a:cubicBezTo>
                  <a:cubicBezTo>
                    <a:pt x="349" y="8"/>
                    <a:pt x="349" y="8"/>
                    <a:pt x="349" y="8"/>
                  </a:cubicBezTo>
                  <a:cubicBezTo>
                    <a:pt x="346" y="2"/>
                    <a:pt x="340" y="0"/>
                    <a:pt x="334" y="0"/>
                  </a:cubicBezTo>
                  <a:cubicBezTo>
                    <a:pt x="212" y="12"/>
                    <a:pt x="99" y="63"/>
                    <a:pt x="10" y="147"/>
                  </a:cubicBezTo>
                  <a:cubicBezTo>
                    <a:pt x="0" y="157"/>
                    <a:pt x="5" y="173"/>
                    <a:pt x="19" y="176"/>
                  </a:cubicBezTo>
                  <a:cubicBezTo>
                    <a:pt x="127" y="197"/>
                    <a:pt x="127" y="197"/>
                    <a:pt x="127" y="197"/>
                  </a:cubicBezTo>
                  <a:cubicBezTo>
                    <a:pt x="133" y="198"/>
                    <a:pt x="138" y="202"/>
                    <a:pt x="140" y="208"/>
                  </a:cubicBezTo>
                  <a:cubicBezTo>
                    <a:pt x="178" y="321"/>
                    <a:pt x="178" y="321"/>
                    <a:pt x="178" y="321"/>
                  </a:cubicBezTo>
                  <a:cubicBezTo>
                    <a:pt x="182" y="333"/>
                    <a:pt x="196" y="337"/>
                    <a:pt x="205" y="329"/>
                  </a:cubicBez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33"/>
            <p:cNvSpPr>
              <a:spLocks/>
            </p:cNvSpPr>
            <p:nvPr/>
          </p:nvSpPr>
          <p:spPr bwMode="auto">
            <a:xfrm>
              <a:off x="2638007" y="3309920"/>
              <a:ext cx="175002" cy="222410"/>
            </a:xfrm>
            <a:custGeom>
              <a:avLst/>
              <a:gdLst>
                <a:gd name="T0" fmla="*/ 337 w 337"/>
                <a:gd name="T1" fmla="*/ 333 h 428"/>
                <a:gd name="T2" fmla="*/ 190 w 337"/>
                <a:gd name="T3" fmla="*/ 10 h 428"/>
                <a:gd name="T4" fmla="*/ 161 w 337"/>
                <a:gd name="T5" fmla="*/ 19 h 428"/>
                <a:gd name="T6" fmla="*/ 140 w 337"/>
                <a:gd name="T7" fmla="*/ 127 h 428"/>
                <a:gd name="T8" fmla="*/ 129 w 337"/>
                <a:gd name="T9" fmla="*/ 140 h 428"/>
                <a:gd name="T10" fmla="*/ 16 w 337"/>
                <a:gd name="T11" fmla="*/ 178 h 428"/>
                <a:gd name="T12" fmla="*/ 8 w 337"/>
                <a:gd name="T13" fmla="*/ 205 h 428"/>
                <a:gd name="T14" fmla="*/ 72 w 337"/>
                <a:gd name="T15" fmla="*/ 351 h 428"/>
                <a:gd name="T16" fmla="*/ 81 w 337"/>
                <a:gd name="T17" fmla="*/ 364 h 428"/>
                <a:gd name="T18" fmla="*/ 202 w 337"/>
                <a:gd name="T19" fmla="*/ 425 h 428"/>
                <a:gd name="T20" fmla="*/ 219 w 337"/>
                <a:gd name="T21" fmla="*/ 424 h 428"/>
                <a:gd name="T22" fmla="*/ 329 w 337"/>
                <a:gd name="T23" fmla="*/ 349 h 428"/>
                <a:gd name="T24" fmla="*/ 337 w 337"/>
                <a:gd name="T25" fmla="*/ 333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 h="428">
                  <a:moveTo>
                    <a:pt x="337" y="333"/>
                  </a:moveTo>
                  <a:cubicBezTo>
                    <a:pt x="325" y="211"/>
                    <a:pt x="274" y="98"/>
                    <a:pt x="190" y="10"/>
                  </a:cubicBezTo>
                  <a:cubicBezTo>
                    <a:pt x="180" y="0"/>
                    <a:pt x="163" y="5"/>
                    <a:pt x="161" y="19"/>
                  </a:cubicBezTo>
                  <a:cubicBezTo>
                    <a:pt x="140" y="127"/>
                    <a:pt x="140" y="127"/>
                    <a:pt x="140" y="127"/>
                  </a:cubicBezTo>
                  <a:cubicBezTo>
                    <a:pt x="139" y="133"/>
                    <a:pt x="135" y="138"/>
                    <a:pt x="129" y="140"/>
                  </a:cubicBezTo>
                  <a:cubicBezTo>
                    <a:pt x="16" y="178"/>
                    <a:pt x="16" y="178"/>
                    <a:pt x="16" y="178"/>
                  </a:cubicBezTo>
                  <a:cubicBezTo>
                    <a:pt x="4" y="181"/>
                    <a:pt x="0" y="195"/>
                    <a:pt x="8" y="205"/>
                  </a:cubicBezTo>
                  <a:cubicBezTo>
                    <a:pt x="43" y="246"/>
                    <a:pt x="65" y="297"/>
                    <a:pt x="72" y="351"/>
                  </a:cubicBezTo>
                  <a:cubicBezTo>
                    <a:pt x="72" y="357"/>
                    <a:pt x="76" y="362"/>
                    <a:pt x="81" y="364"/>
                  </a:cubicBezTo>
                  <a:cubicBezTo>
                    <a:pt x="202" y="425"/>
                    <a:pt x="202" y="425"/>
                    <a:pt x="202" y="425"/>
                  </a:cubicBezTo>
                  <a:cubicBezTo>
                    <a:pt x="208" y="428"/>
                    <a:pt x="214" y="427"/>
                    <a:pt x="219" y="424"/>
                  </a:cubicBezTo>
                  <a:cubicBezTo>
                    <a:pt x="329" y="349"/>
                    <a:pt x="329" y="349"/>
                    <a:pt x="329" y="349"/>
                  </a:cubicBezTo>
                  <a:cubicBezTo>
                    <a:pt x="334" y="346"/>
                    <a:pt x="337" y="340"/>
                    <a:pt x="337" y="333"/>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34"/>
            <p:cNvSpPr>
              <a:spLocks/>
            </p:cNvSpPr>
            <p:nvPr/>
          </p:nvSpPr>
          <p:spPr bwMode="auto">
            <a:xfrm>
              <a:off x="2643098" y="3506875"/>
              <a:ext cx="171183" cy="188364"/>
            </a:xfrm>
            <a:custGeom>
              <a:avLst/>
              <a:gdLst>
                <a:gd name="T0" fmla="*/ 194 w 329"/>
                <a:gd name="T1" fmla="*/ 71 h 362"/>
                <a:gd name="T2" fmla="*/ 87 w 329"/>
                <a:gd name="T3" fmla="*/ 18 h 362"/>
                <a:gd name="T4" fmla="*/ 63 w 329"/>
                <a:gd name="T5" fmla="*/ 31 h 362"/>
                <a:gd name="T6" fmla="*/ 4 w 329"/>
                <a:gd name="T7" fmla="*/ 180 h 362"/>
                <a:gd name="T8" fmla="*/ 2 w 329"/>
                <a:gd name="T9" fmla="*/ 196 h 362"/>
                <a:gd name="T10" fmla="*/ 45 w 329"/>
                <a:gd name="T11" fmla="*/ 324 h 362"/>
                <a:gd name="T12" fmla="*/ 57 w 329"/>
                <a:gd name="T13" fmla="*/ 336 h 362"/>
                <a:gd name="T14" fmla="*/ 188 w 329"/>
                <a:gd name="T15" fmla="*/ 361 h 362"/>
                <a:gd name="T16" fmla="*/ 204 w 329"/>
                <a:gd name="T17" fmla="*/ 355 h 362"/>
                <a:gd name="T18" fmla="*/ 329 w 329"/>
                <a:gd name="T19" fmla="*/ 22 h 362"/>
                <a:gd name="T20" fmla="*/ 303 w 329"/>
                <a:gd name="T21" fmla="*/ 8 h 362"/>
                <a:gd name="T22" fmla="*/ 211 w 329"/>
                <a:gd name="T23" fmla="*/ 70 h 362"/>
                <a:gd name="T24" fmla="*/ 194 w 329"/>
                <a:gd name="T25" fmla="*/ 71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 h="362">
                  <a:moveTo>
                    <a:pt x="194" y="71"/>
                  </a:moveTo>
                  <a:cubicBezTo>
                    <a:pt x="87" y="18"/>
                    <a:pt x="87" y="18"/>
                    <a:pt x="87" y="18"/>
                  </a:cubicBezTo>
                  <a:cubicBezTo>
                    <a:pt x="77" y="12"/>
                    <a:pt x="64" y="19"/>
                    <a:pt x="63" y="31"/>
                  </a:cubicBezTo>
                  <a:cubicBezTo>
                    <a:pt x="58" y="85"/>
                    <a:pt x="38" y="137"/>
                    <a:pt x="4" y="180"/>
                  </a:cubicBezTo>
                  <a:cubicBezTo>
                    <a:pt x="1" y="184"/>
                    <a:pt x="0" y="190"/>
                    <a:pt x="2" y="196"/>
                  </a:cubicBezTo>
                  <a:cubicBezTo>
                    <a:pt x="45" y="324"/>
                    <a:pt x="45" y="324"/>
                    <a:pt x="45" y="324"/>
                  </a:cubicBezTo>
                  <a:cubicBezTo>
                    <a:pt x="46" y="330"/>
                    <a:pt x="51" y="335"/>
                    <a:pt x="57" y="336"/>
                  </a:cubicBezTo>
                  <a:cubicBezTo>
                    <a:pt x="188" y="361"/>
                    <a:pt x="188" y="361"/>
                    <a:pt x="188" y="361"/>
                  </a:cubicBezTo>
                  <a:cubicBezTo>
                    <a:pt x="194" y="362"/>
                    <a:pt x="200" y="360"/>
                    <a:pt x="204" y="355"/>
                  </a:cubicBezTo>
                  <a:cubicBezTo>
                    <a:pt x="282" y="260"/>
                    <a:pt x="326" y="144"/>
                    <a:pt x="329" y="22"/>
                  </a:cubicBezTo>
                  <a:cubicBezTo>
                    <a:pt x="329" y="9"/>
                    <a:pt x="314" y="0"/>
                    <a:pt x="303" y="8"/>
                  </a:cubicBezTo>
                  <a:cubicBezTo>
                    <a:pt x="211" y="70"/>
                    <a:pt x="211" y="70"/>
                    <a:pt x="211" y="70"/>
                  </a:cubicBezTo>
                  <a:cubicBezTo>
                    <a:pt x="206" y="73"/>
                    <a:pt x="200" y="74"/>
                    <a:pt x="194" y="71"/>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35"/>
            <p:cNvSpPr>
              <a:spLocks/>
            </p:cNvSpPr>
            <p:nvPr/>
          </p:nvSpPr>
          <p:spPr bwMode="auto">
            <a:xfrm>
              <a:off x="2526006" y="3225601"/>
              <a:ext cx="188365" cy="171501"/>
            </a:xfrm>
            <a:custGeom>
              <a:avLst/>
              <a:gdLst>
                <a:gd name="T0" fmla="*/ 336 w 362"/>
                <a:gd name="T1" fmla="*/ 272 h 330"/>
                <a:gd name="T2" fmla="*/ 361 w 362"/>
                <a:gd name="T3" fmla="*/ 142 h 330"/>
                <a:gd name="T4" fmla="*/ 355 w 362"/>
                <a:gd name="T5" fmla="*/ 126 h 330"/>
                <a:gd name="T6" fmla="*/ 23 w 362"/>
                <a:gd name="T7" fmla="*/ 1 h 330"/>
                <a:gd name="T8" fmla="*/ 8 w 362"/>
                <a:gd name="T9" fmla="*/ 27 h 330"/>
                <a:gd name="T10" fmla="*/ 70 w 362"/>
                <a:gd name="T11" fmla="*/ 119 h 330"/>
                <a:gd name="T12" fmla="*/ 71 w 362"/>
                <a:gd name="T13" fmla="*/ 136 h 330"/>
                <a:gd name="T14" fmla="*/ 18 w 362"/>
                <a:gd name="T15" fmla="*/ 242 h 330"/>
                <a:gd name="T16" fmla="*/ 32 w 362"/>
                <a:gd name="T17" fmla="*/ 267 h 330"/>
                <a:gd name="T18" fmla="*/ 180 w 362"/>
                <a:gd name="T19" fmla="*/ 325 h 330"/>
                <a:gd name="T20" fmla="*/ 196 w 362"/>
                <a:gd name="T21" fmla="*/ 328 h 330"/>
                <a:gd name="T22" fmla="*/ 325 w 362"/>
                <a:gd name="T23" fmla="*/ 285 h 330"/>
                <a:gd name="T24" fmla="*/ 336 w 362"/>
                <a:gd name="T25" fmla="*/ 272 h 3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2" h="330">
                  <a:moveTo>
                    <a:pt x="336" y="272"/>
                  </a:moveTo>
                  <a:cubicBezTo>
                    <a:pt x="361" y="142"/>
                    <a:pt x="361" y="142"/>
                    <a:pt x="361" y="142"/>
                  </a:cubicBezTo>
                  <a:cubicBezTo>
                    <a:pt x="362" y="136"/>
                    <a:pt x="360" y="130"/>
                    <a:pt x="355" y="126"/>
                  </a:cubicBezTo>
                  <a:cubicBezTo>
                    <a:pt x="260" y="47"/>
                    <a:pt x="145" y="4"/>
                    <a:pt x="23" y="1"/>
                  </a:cubicBezTo>
                  <a:cubicBezTo>
                    <a:pt x="9" y="0"/>
                    <a:pt x="0" y="16"/>
                    <a:pt x="8" y="27"/>
                  </a:cubicBezTo>
                  <a:cubicBezTo>
                    <a:pt x="70" y="119"/>
                    <a:pt x="70" y="119"/>
                    <a:pt x="70" y="119"/>
                  </a:cubicBezTo>
                  <a:cubicBezTo>
                    <a:pt x="74" y="124"/>
                    <a:pt x="74" y="130"/>
                    <a:pt x="71" y="136"/>
                  </a:cubicBezTo>
                  <a:cubicBezTo>
                    <a:pt x="18" y="242"/>
                    <a:pt x="18" y="242"/>
                    <a:pt x="18" y="242"/>
                  </a:cubicBezTo>
                  <a:cubicBezTo>
                    <a:pt x="13" y="253"/>
                    <a:pt x="20" y="266"/>
                    <a:pt x="32" y="267"/>
                  </a:cubicBezTo>
                  <a:cubicBezTo>
                    <a:pt x="86" y="272"/>
                    <a:pt x="137" y="292"/>
                    <a:pt x="180" y="325"/>
                  </a:cubicBezTo>
                  <a:cubicBezTo>
                    <a:pt x="185" y="329"/>
                    <a:pt x="191" y="330"/>
                    <a:pt x="196" y="328"/>
                  </a:cubicBezTo>
                  <a:cubicBezTo>
                    <a:pt x="325" y="285"/>
                    <a:pt x="325" y="285"/>
                    <a:pt x="325" y="285"/>
                  </a:cubicBezTo>
                  <a:cubicBezTo>
                    <a:pt x="331" y="283"/>
                    <a:pt x="335" y="278"/>
                    <a:pt x="336" y="27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36"/>
            <p:cNvSpPr>
              <a:spLocks/>
            </p:cNvSpPr>
            <p:nvPr/>
          </p:nvSpPr>
          <p:spPr bwMode="auto">
            <a:xfrm>
              <a:off x="2345278" y="3623966"/>
              <a:ext cx="188047" cy="170864"/>
            </a:xfrm>
            <a:custGeom>
              <a:avLst/>
              <a:gdLst>
                <a:gd name="T0" fmla="*/ 330 w 362"/>
                <a:gd name="T1" fmla="*/ 63 h 329"/>
                <a:gd name="T2" fmla="*/ 182 w 362"/>
                <a:gd name="T3" fmla="*/ 4 h 329"/>
                <a:gd name="T4" fmla="*/ 166 w 362"/>
                <a:gd name="T5" fmla="*/ 1 h 329"/>
                <a:gd name="T6" fmla="*/ 37 w 362"/>
                <a:gd name="T7" fmla="*/ 44 h 329"/>
                <a:gd name="T8" fmla="*/ 26 w 362"/>
                <a:gd name="T9" fmla="*/ 57 h 329"/>
                <a:gd name="T10" fmla="*/ 1 w 362"/>
                <a:gd name="T11" fmla="*/ 188 h 329"/>
                <a:gd name="T12" fmla="*/ 7 w 362"/>
                <a:gd name="T13" fmla="*/ 204 h 329"/>
                <a:gd name="T14" fmla="*/ 339 w 362"/>
                <a:gd name="T15" fmla="*/ 329 h 329"/>
                <a:gd name="T16" fmla="*/ 354 w 362"/>
                <a:gd name="T17" fmla="*/ 302 h 329"/>
                <a:gd name="T18" fmla="*/ 292 w 362"/>
                <a:gd name="T19" fmla="*/ 211 h 329"/>
                <a:gd name="T20" fmla="*/ 291 w 362"/>
                <a:gd name="T21" fmla="*/ 194 h 329"/>
                <a:gd name="T22" fmla="*/ 344 w 362"/>
                <a:gd name="T23" fmla="*/ 87 h 329"/>
                <a:gd name="T24" fmla="*/ 330 w 362"/>
                <a:gd name="T25" fmla="*/ 63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62" h="329">
                  <a:moveTo>
                    <a:pt x="330" y="63"/>
                  </a:moveTo>
                  <a:cubicBezTo>
                    <a:pt x="276" y="58"/>
                    <a:pt x="225" y="38"/>
                    <a:pt x="182" y="4"/>
                  </a:cubicBezTo>
                  <a:cubicBezTo>
                    <a:pt x="178" y="1"/>
                    <a:pt x="172" y="0"/>
                    <a:pt x="166" y="1"/>
                  </a:cubicBezTo>
                  <a:cubicBezTo>
                    <a:pt x="37" y="44"/>
                    <a:pt x="37" y="44"/>
                    <a:pt x="37" y="44"/>
                  </a:cubicBezTo>
                  <a:cubicBezTo>
                    <a:pt x="32" y="46"/>
                    <a:pt x="27" y="51"/>
                    <a:pt x="26" y="57"/>
                  </a:cubicBezTo>
                  <a:cubicBezTo>
                    <a:pt x="1" y="188"/>
                    <a:pt x="1" y="188"/>
                    <a:pt x="1" y="188"/>
                  </a:cubicBezTo>
                  <a:cubicBezTo>
                    <a:pt x="0" y="194"/>
                    <a:pt x="2" y="200"/>
                    <a:pt x="7" y="204"/>
                  </a:cubicBezTo>
                  <a:cubicBezTo>
                    <a:pt x="102" y="282"/>
                    <a:pt x="218" y="325"/>
                    <a:pt x="339" y="329"/>
                  </a:cubicBezTo>
                  <a:cubicBezTo>
                    <a:pt x="353" y="329"/>
                    <a:pt x="362" y="314"/>
                    <a:pt x="354" y="302"/>
                  </a:cubicBezTo>
                  <a:cubicBezTo>
                    <a:pt x="292" y="211"/>
                    <a:pt x="292" y="211"/>
                    <a:pt x="292" y="211"/>
                  </a:cubicBezTo>
                  <a:cubicBezTo>
                    <a:pt x="288" y="206"/>
                    <a:pt x="288" y="199"/>
                    <a:pt x="291" y="194"/>
                  </a:cubicBezTo>
                  <a:cubicBezTo>
                    <a:pt x="344" y="87"/>
                    <a:pt x="344" y="87"/>
                    <a:pt x="344" y="87"/>
                  </a:cubicBezTo>
                  <a:cubicBezTo>
                    <a:pt x="350" y="76"/>
                    <a:pt x="342" y="64"/>
                    <a:pt x="330" y="63"/>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37"/>
            <p:cNvSpPr>
              <a:spLocks/>
            </p:cNvSpPr>
            <p:nvPr/>
          </p:nvSpPr>
          <p:spPr bwMode="auto">
            <a:xfrm>
              <a:off x="2245368" y="3325829"/>
              <a:ext cx="171183" cy="187728"/>
            </a:xfrm>
            <a:custGeom>
              <a:avLst/>
              <a:gdLst>
                <a:gd name="T0" fmla="*/ 135 w 329"/>
                <a:gd name="T1" fmla="*/ 290 h 361"/>
                <a:gd name="T2" fmla="*/ 242 w 329"/>
                <a:gd name="T3" fmla="*/ 344 h 361"/>
                <a:gd name="T4" fmla="*/ 266 w 329"/>
                <a:gd name="T5" fmla="*/ 330 h 361"/>
                <a:gd name="T6" fmla="*/ 325 w 329"/>
                <a:gd name="T7" fmla="*/ 182 h 361"/>
                <a:gd name="T8" fmla="*/ 328 w 329"/>
                <a:gd name="T9" fmla="*/ 166 h 361"/>
                <a:gd name="T10" fmla="*/ 285 w 329"/>
                <a:gd name="T11" fmla="*/ 37 h 361"/>
                <a:gd name="T12" fmla="*/ 272 w 329"/>
                <a:gd name="T13" fmla="*/ 26 h 361"/>
                <a:gd name="T14" fmla="*/ 141 w 329"/>
                <a:gd name="T15" fmla="*/ 1 h 361"/>
                <a:gd name="T16" fmla="*/ 125 w 329"/>
                <a:gd name="T17" fmla="*/ 7 h 361"/>
                <a:gd name="T18" fmla="*/ 0 w 329"/>
                <a:gd name="T19" fmla="*/ 339 h 361"/>
                <a:gd name="T20" fmla="*/ 27 w 329"/>
                <a:gd name="T21" fmla="*/ 354 h 361"/>
                <a:gd name="T22" fmla="*/ 118 w 329"/>
                <a:gd name="T23" fmla="*/ 292 h 361"/>
                <a:gd name="T24" fmla="*/ 135 w 329"/>
                <a:gd name="T25" fmla="*/ 290 h 3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9" h="361">
                  <a:moveTo>
                    <a:pt x="135" y="290"/>
                  </a:moveTo>
                  <a:cubicBezTo>
                    <a:pt x="242" y="344"/>
                    <a:pt x="242" y="344"/>
                    <a:pt x="242" y="344"/>
                  </a:cubicBezTo>
                  <a:cubicBezTo>
                    <a:pt x="253" y="349"/>
                    <a:pt x="265" y="342"/>
                    <a:pt x="266" y="330"/>
                  </a:cubicBezTo>
                  <a:cubicBezTo>
                    <a:pt x="271" y="276"/>
                    <a:pt x="291" y="225"/>
                    <a:pt x="325" y="182"/>
                  </a:cubicBezTo>
                  <a:cubicBezTo>
                    <a:pt x="328" y="177"/>
                    <a:pt x="329" y="171"/>
                    <a:pt x="328" y="166"/>
                  </a:cubicBezTo>
                  <a:cubicBezTo>
                    <a:pt x="285" y="37"/>
                    <a:pt x="285" y="37"/>
                    <a:pt x="285" y="37"/>
                  </a:cubicBezTo>
                  <a:cubicBezTo>
                    <a:pt x="283" y="31"/>
                    <a:pt x="278" y="27"/>
                    <a:pt x="272" y="26"/>
                  </a:cubicBezTo>
                  <a:cubicBezTo>
                    <a:pt x="141" y="1"/>
                    <a:pt x="141" y="1"/>
                    <a:pt x="141" y="1"/>
                  </a:cubicBezTo>
                  <a:cubicBezTo>
                    <a:pt x="135" y="0"/>
                    <a:pt x="129" y="2"/>
                    <a:pt x="125" y="7"/>
                  </a:cubicBezTo>
                  <a:cubicBezTo>
                    <a:pt x="47" y="101"/>
                    <a:pt x="3" y="217"/>
                    <a:pt x="0" y="339"/>
                  </a:cubicBezTo>
                  <a:cubicBezTo>
                    <a:pt x="0" y="353"/>
                    <a:pt x="15" y="361"/>
                    <a:pt x="27" y="354"/>
                  </a:cubicBezTo>
                  <a:cubicBezTo>
                    <a:pt x="118" y="292"/>
                    <a:pt x="118" y="292"/>
                    <a:pt x="118" y="292"/>
                  </a:cubicBezTo>
                  <a:cubicBezTo>
                    <a:pt x="123" y="288"/>
                    <a:pt x="130" y="288"/>
                    <a:pt x="135" y="290"/>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38"/>
            <p:cNvSpPr>
              <a:spLocks/>
            </p:cNvSpPr>
            <p:nvPr/>
          </p:nvSpPr>
          <p:spPr bwMode="auto">
            <a:xfrm>
              <a:off x="2246322" y="3488739"/>
              <a:ext cx="175320" cy="222410"/>
            </a:xfrm>
            <a:custGeom>
              <a:avLst/>
              <a:gdLst>
                <a:gd name="T0" fmla="*/ 208 w 337"/>
                <a:gd name="T1" fmla="*/ 288 h 428"/>
                <a:gd name="T2" fmla="*/ 322 w 337"/>
                <a:gd name="T3" fmla="*/ 250 h 428"/>
                <a:gd name="T4" fmla="*/ 329 w 337"/>
                <a:gd name="T5" fmla="*/ 223 h 428"/>
                <a:gd name="T6" fmla="*/ 265 w 337"/>
                <a:gd name="T7" fmla="*/ 76 h 428"/>
                <a:gd name="T8" fmla="*/ 256 w 337"/>
                <a:gd name="T9" fmla="*/ 63 h 428"/>
                <a:gd name="T10" fmla="*/ 135 w 337"/>
                <a:gd name="T11" fmla="*/ 3 h 428"/>
                <a:gd name="T12" fmla="*/ 118 w 337"/>
                <a:gd name="T13" fmla="*/ 4 h 428"/>
                <a:gd name="T14" fmla="*/ 8 w 337"/>
                <a:gd name="T15" fmla="*/ 78 h 428"/>
                <a:gd name="T16" fmla="*/ 1 w 337"/>
                <a:gd name="T17" fmla="*/ 94 h 428"/>
                <a:gd name="T18" fmla="*/ 147 w 337"/>
                <a:gd name="T19" fmla="*/ 418 h 428"/>
                <a:gd name="T20" fmla="*/ 176 w 337"/>
                <a:gd name="T21" fmla="*/ 409 h 428"/>
                <a:gd name="T22" fmla="*/ 197 w 337"/>
                <a:gd name="T23" fmla="*/ 300 h 428"/>
                <a:gd name="T24" fmla="*/ 208 w 337"/>
                <a:gd name="T25" fmla="*/ 288 h 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7" h="428">
                  <a:moveTo>
                    <a:pt x="208" y="288"/>
                  </a:moveTo>
                  <a:cubicBezTo>
                    <a:pt x="322" y="250"/>
                    <a:pt x="322" y="250"/>
                    <a:pt x="322" y="250"/>
                  </a:cubicBezTo>
                  <a:cubicBezTo>
                    <a:pt x="333" y="246"/>
                    <a:pt x="337" y="232"/>
                    <a:pt x="329" y="223"/>
                  </a:cubicBezTo>
                  <a:cubicBezTo>
                    <a:pt x="294" y="181"/>
                    <a:pt x="272" y="131"/>
                    <a:pt x="265" y="76"/>
                  </a:cubicBezTo>
                  <a:cubicBezTo>
                    <a:pt x="265" y="71"/>
                    <a:pt x="261" y="66"/>
                    <a:pt x="256" y="63"/>
                  </a:cubicBezTo>
                  <a:cubicBezTo>
                    <a:pt x="135" y="3"/>
                    <a:pt x="135" y="3"/>
                    <a:pt x="135" y="3"/>
                  </a:cubicBezTo>
                  <a:cubicBezTo>
                    <a:pt x="129" y="0"/>
                    <a:pt x="123" y="0"/>
                    <a:pt x="118" y="4"/>
                  </a:cubicBezTo>
                  <a:cubicBezTo>
                    <a:pt x="8" y="78"/>
                    <a:pt x="8" y="78"/>
                    <a:pt x="8" y="78"/>
                  </a:cubicBezTo>
                  <a:cubicBezTo>
                    <a:pt x="3" y="82"/>
                    <a:pt x="0" y="88"/>
                    <a:pt x="1" y="94"/>
                  </a:cubicBezTo>
                  <a:cubicBezTo>
                    <a:pt x="12" y="216"/>
                    <a:pt x="64" y="329"/>
                    <a:pt x="147" y="418"/>
                  </a:cubicBezTo>
                  <a:cubicBezTo>
                    <a:pt x="157" y="428"/>
                    <a:pt x="174" y="423"/>
                    <a:pt x="176" y="409"/>
                  </a:cubicBezTo>
                  <a:cubicBezTo>
                    <a:pt x="197" y="300"/>
                    <a:pt x="197" y="300"/>
                    <a:pt x="197" y="300"/>
                  </a:cubicBezTo>
                  <a:cubicBezTo>
                    <a:pt x="198" y="294"/>
                    <a:pt x="203" y="289"/>
                    <a:pt x="208" y="28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74" name="Group 173"/>
          <p:cNvGrpSpPr/>
          <p:nvPr/>
        </p:nvGrpSpPr>
        <p:grpSpPr>
          <a:xfrm>
            <a:off x="723900" y="2392770"/>
            <a:ext cx="759335" cy="758952"/>
            <a:chOff x="723900" y="2688988"/>
            <a:chExt cx="759335" cy="758952"/>
          </a:xfrm>
        </p:grpSpPr>
        <p:sp>
          <p:nvSpPr>
            <p:cNvPr id="162" name="Freeform 22"/>
            <p:cNvSpPr>
              <a:spLocks/>
            </p:cNvSpPr>
            <p:nvPr/>
          </p:nvSpPr>
          <p:spPr bwMode="auto">
            <a:xfrm>
              <a:off x="723900" y="2689371"/>
              <a:ext cx="422406" cy="563848"/>
            </a:xfrm>
            <a:custGeom>
              <a:avLst/>
              <a:gdLst>
                <a:gd name="T0" fmla="*/ 142 w 674"/>
                <a:gd name="T1" fmla="*/ 790 h 900"/>
                <a:gd name="T2" fmla="*/ 186 w 674"/>
                <a:gd name="T3" fmla="*/ 742 h 900"/>
                <a:gd name="T4" fmla="*/ 248 w 674"/>
                <a:gd name="T5" fmla="*/ 728 h 900"/>
                <a:gd name="T6" fmla="*/ 280 w 674"/>
                <a:gd name="T7" fmla="*/ 750 h 900"/>
                <a:gd name="T8" fmla="*/ 286 w 674"/>
                <a:gd name="T9" fmla="*/ 769 h 900"/>
                <a:gd name="T10" fmla="*/ 305 w 674"/>
                <a:gd name="T11" fmla="*/ 776 h 900"/>
                <a:gd name="T12" fmla="*/ 344 w 674"/>
                <a:gd name="T13" fmla="*/ 753 h 900"/>
                <a:gd name="T14" fmla="*/ 355 w 674"/>
                <a:gd name="T15" fmla="*/ 718 h 900"/>
                <a:gd name="T16" fmla="*/ 331 w 674"/>
                <a:gd name="T17" fmla="*/ 605 h 900"/>
                <a:gd name="T18" fmla="*/ 558 w 674"/>
                <a:gd name="T19" fmla="*/ 334 h 900"/>
                <a:gd name="T20" fmla="*/ 583 w 674"/>
                <a:gd name="T21" fmla="*/ 305 h 900"/>
                <a:gd name="T22" fmla="*/ 583 w 674"/>
                <a:gd name="T23" fmla="*/ 228 h 900"/>
                <a:gd name="T24" fmla="*/ 587 w 674"/>
                <a:gd name="T25" fmla="*/ 197 h 900"/>
                <a:gd name="T26" fmla="*/ 592 w 674"/>
                <a:gd name="T27" fmla="*/ 195 h 900"/>
                <a:gd name="T28" fmla="*/ 615 w 674"/>
                <a:gd name="T29" fmla="*/ 202 h 900"/>
                <a:gd name="T30" fmla="*/ 623 w 674"/>
                <a:gd name="T31" fmla="*/ 216 h 900"/>
                <a:gd name="T32" fmla="*/ 659 w 674"/>
                <a:gd name="T33" fmla="*/ 219 h 900"/>
                <a:gd name="T34" fmla="*/ 673 w 674"/>
                <a:gd name="T35" fmla="*/ 172 h 900"/>
                <a:gd name="T36" fmla="*/ 659 w 674"/>
                <a:gd name="T37" fmla="*/ 126 h 900"/>
                <a:gd name="T38" fmla="*/ 623 w 674"/>
                <a:gd name="T39" fmla="*/ 128 h 900"/>
                <a:gd name="T40" fmla="*/ 615 w 674"/>
                <a:gd name="T41" fmla="*/ 142 h 900"/>
                <a:gd name="T42" fmla="*/ 592 w 674"/>
                <a:gd name="T43" fmla="*/ 150 h 900"/>
                <a:gd name="T44" fmla="*/ 587 w 674"/>
                <a:gd name="T45" fmla="*/ 147 h 900"/>
                <a:gd name="T46" fmla="*/ 583 w 674"/>
                <a:gd name="T47" fmla="*/ 116 h 900"/>
                <a:gd name="T48" fmla="*/ 583 w 674"/>
                <a:gd name="T49" fmla="*/ 25 h 900"/>
                <a:gd name="T50" fmla="*/ 558 w 674"/>
                <a:gd name="T51" fmla="*/ 1 h 900"/>
                <a:gd name="T52" fmla="*/ 0 w 674"/>
                <a:gd name="T53" fmla="*/ 605 h 900"/>
                <a:gd name="T54" fmla="*/ 67 w 674"/>
                <a:gd name="T55" fmla="*/ 884 h 900"/>
                <a:gd name="T56" fmla="*/ 102 w 674"/>
                <a:gd name="T57" fmla="*/ 893 h 900"/>
                <a:gd name="T58" fmla="*/ 156 w 674"/>
                <a:gd name="T59" fmla="*/ 862 h 900"/>
                <a:gd name="T60" fmla="*/ 159 w 674"/>
                <a:gd name="T61" fmla="*/ 842 h 900"/>
                <a:gd name="T62" fmla="*/ 145 w 674"/>
                <a:gd name="T63" fmla="*/ 828 h 900"/>
                <a:gd name="T64" fmla="*/ 142 w 674"/>
                <a:gd name="T65" fmla="*/ 790 h 9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4" h="900">
                  <a:moveTo>
                    <a:pt x="142" y="790"/>
                  </a:moveTo>
                  <a:cubicBezTo>
                    <a:pt x="149" y="771"/>
                    <a:pt x="165" y="754"/>
                    <a:pt x="186" y="742"/>
                  </a:cubicBezTo>
                  <a:cubicBezTo>
                    <a:pt x="206" y="730"/>
                    <a:pt x="229" y="725"/>
                    <a:pt x="248" y="728"/>
                  </a:cubicBezTo>
                  <a:cubicBezTo>
                    <a:pt x="262" y="731"/>
                    <a:pt x="273" y="739"/>
                    <a:pt x="280" y="750"/>
                  </a:cubicBezTo>
                  <a:cubicBezTo>
                    <a:pt x="283" y="756"/>
                    <a:pt x="285" y="763"/>
                    <a:pt x="286" y="769"/>
                  </a:cubicBezTo>
                  <a:cubicBezTo>
                    <a:pt x="286" y="781"/>
                    <a:pt x="292" y="783"/>
                    <a:pt x="305" y="776"/>
                  </a:cubicBezTo>
                  <a:cubicBezTo>
                    <a:pt x="344" y="753"/>
                    <a:pt x="344" y="753"/>
                    <a:pt x="344" y="753"/>
                  </a:cubicBezTo>
                  <a:cubicBezTo>
                    <a:pt x="357" y="746"/>
                    <a:pt x="361" y="730"/>
                    <a:pt x="355" y="718"/>
                  </a:cubicBezTo>
                  <a:cubicBezTo>
                    <a:pt x="340" y="683"/>
                    <a:pt x="331" y="645"/>
                    <a:pt x="331" y="605"/>
                  </a:cubicBezTo>
                  <a:cubicBezTo>
                    <a:pt x="331" y="470"/>
                    <a:pt x="429" y="357"/>
                    <a:pt x="558" y="334"/>
                  </a:cubicBezTo>
                  <a:cubicBezTo>
                    <a:pt x="572" y="332"/>
                    <a:pt x="583" y="319"/>
                    <a:pt x="583" y="305"/>
                  </a:cubicBezTo>
                  <a:cubicBezTo>
                    <a:pt x="583" y="228"/>
                    <a:pt x="583" y="228"/>
                    <a:pt x="583" y="228"/>
                  </a:cubicBezTo>
                  <a:cubicBezTo>
                    <a:pt x="583" y="214"/>
                    <a:pt x="584" y="200"/>
                    <a:pt x="587" y="197"/>
                  </a:cubicBezTo>
                  <a:cubicBezTo>
                    <a:pt x="588" y="196"/>
                    <a:pt x="590" y="195"/>
                    <a:pt x="592" y="195"/>
                  </a:cubicBezTo>
                  <a:cubicBezTo>
                    <a:pt x="601" y="194"/>
                    <a:pt x="609" y="195"/>
                    <a:pt x="615" y="202"/>
                  </a:cubicBezTo>
                  <a:cubicBezTo>
                    <a:pt x="618" y="207"/>
                    <a:pt x="620" y="212"/>
                    <a:pt x="623" y="216"/>
                  </a:cubicBezTo>
                  <a:cubicBezTo>
                    <a:pt x="631" y="230"/>
                    <a:pt x="649" y="232"/>
                    <a:pt x="659" y="219"/>
                  </a:cubicBezTo>
                  <a:cubicBezTo>
                    <a:pt x="670" y="207"/>
                    <a:pt x="674" y="189"/>
                    <a:pt x="673" y="172"/>
                  </a:cubicBezTo>
                  <a:cubicBezTo>
                    <a:pt x="674" y="156"/>
                    <a:pt x="670" y="138"/>
                    <a:pt x="659" y="126"/>
                  </a:cubicBezTo>
                  <a:cubicBezTo>
                    <a:pt x="649" y="113"/>
                    <a:pt x="631" y="114"/>
                    <a:pt x="623" y="128"/>
                  </a:cubicBezTo>
                  <a:cubicBezTo>
                    <a:pt x="620" y="133"/>
                    <a:pt x="618" y="138"/>
                    <a:pt x="615" y="142"/>
                  </a:cubicBezTo>
                  <a:cubicBezTo>
                    <a:pt x="609" y="150"/>
                    <a:pt x="601" y="150"/>
                    <a:pt x="592" y="150"/>
                  </a:cubicBezTo>
                  <a:cubicBezTo>
                    <a:pt x="590" y="150"/>
                    <a:pt x="588" y="149"/>
                    <a:pt x="587" y="147"/>
                  </a:cubicBezTo>
                  <a:cubicBezTo>
                    <a:pt x="584" y="145"/>
                    <a:pt x="583" y="131"/>
                    <a:pt x="583" y="116"/>
                  </a:cubicBezTo>
                  <a:cubicBezTo>
                    <a:pt x="583" y="25"/>
                    <a:pt x="583" y="25"/>
                    <a:pt x="583" y="25"/>
                  </a:cubicBezTo>
                  <a:cubicBezTo>
                    <a:pt x="583" y="11"/>
                    <a:pt x="572" y="0"/>
                    <a:pt x="558" y="1"/>
                  </a:cubicBezTo>
                  <a:cubicBezTo>
                    <a:pt x="245" y="25"/>
                    <a:pt x="0" y="286"/>
                    <a:pt x="0" y="605"/>
                  </a:cubicBezTo>
                  <a:cubicBezTo>
                    <a:pt x="0" y="705"/>
                    <a:pt x="24" y="800"/>
                    <a:pt x="67" y="884"/>
                  </a:cubicBezTo>
                  <a:cubicBezTo>
                    <a:pt x="74" y="896"/>
                    <a:pt x="90" y="900"/>
                    <a:pt x="102" y="893"/>
                  </a:cubicBezTo>
                  <a:cubicBezTo>
                    <a:pt x="156" y="862"/>
                    <a:pt x="156" y="862"/>
                    <a:pt x="156" y="862"/>
                  </a:cubicBezTo>
                  <a:cubicBezTo>
                    <a:pt x="168" y="855"/>
                    <a:pt x="168" y="849"/>
                    <a:pt x="159" y="842"/>
                  </a:cubicBezTo>
                  <a:cubicBezTo>
                    <a:pt x="153" y="839"/>
                    <a:pt x="149" y="834"/>
                    <a:pt x="145" y="828"/>
                  </a:cubicBezTo>
                  <a:cubicBezTo>
                    <a:pt x="139" y="816"/>
                    <a:pt x="138" y="802"/>
                    <a:pt x="142" y="79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3" name="Freeform 23"/>
            <p:cNvSpPr>
              <a:spLocks/>
            </p:cNvSpPr>
            <p:nvPr/>
          </p:nvSpPr>
          <p:spPr bwMode="auto">
            <a:xfrm>
              <a:off x="1104909" y="2688988"/>
              <a:ext cx="378326" cy="560398"/>
            </a:xfrm>
            <a:custGeom>
              <a:avLst/>
              <a:gdLst>
                <a:gd name="T0" fmla="*/ 70 w 604"/>
                <a:gd name="T1" fmla="*/ 112 h 895"/>
                <a:gd name="T2" fmla="*/ 89 w 604"/>
                <a:gd name="T3" fmla="*/ 173 h 895"/>
                <a:gd name="T4" fmla="*/ 70 w 604"/>
                <a:gd name="T5" fmla="*/ 234 h 895"/>
                <a:gd name="T6" fmla="*/ 35 w 604"/>
                <a:gd name="T7" fmla="*/ 251 h 895"/>
                <a:gd name="T8" fmla="*/ 16 w 604"/>
                <a:gd name="T9" fmla="*/ 246 h 895"/>
                <a:gd name="T10" fmla="*/ 0 w 604"/>
                <a:gd name="T11" fmla="*/ 259 h 895"/>
                <a:gd name="T12" fmla="*/ 0 w 604"/>
                <a:gd name="T13" fmla="*/ 305 h 895"/>
                <a:gd name="T14" fmla="*/ 26 w 604"/>
                <a:gd name="T15" fmla="*/ 332 h 895"/>
                <a:gd name="T16" fmla="*/ 273 w 604"/>
                <a:gd name="T17" fmla="*/ 606 h 895"/>
                <a:gd name="T18" fmla="*/ 257 w 604"/>
                <a:gd name="T19" fmla="*/ 700 h 895"/>
                <a:gd name="T20" fmla="*/ 269 w 604"/>
                <a:gd name="T21" fmla="*/ 736 h 895"/>
                <a:gd name="T22" fmla="*/ 336 w 604"/>
                <a:gd name="T23" fmla="*/ 775 h 895"/>
                <a:gd name="T24" fmla="*/ 361 w 604"/>
                <a:gd name="T25" fmla="*/ 793 h 895"/>
                <a:gd name="T26" fmla="*/ 360 w 604"/>
                <a:gd name="T27" fmla="*/ 799 h 895"/>
                <a:gd name="T28" fmla="*/ 342 w 604"/>
                <a:gd name="T29" fmla="*/ 815 h 895"/>
                <a:gd name="T30" fmla="*/ 326 w 604"/>
                <a:gd name="T31" fmla="*/ 815 h 895"/>
                <a:gd name="T32" fmla="*/ 305 w 604"/>
                <a:gd name="T33" fmla="*/ 845 h 895"/>
                <a:gd name="T34" fmla="*/ 339 w 604"/>
                <a:gd name="T35" fmla="*/ 881 h 895"/>
                <a:gd name="T36" fmla="*/ 387 w 604"/>
                <a:gd name="T37" fmla="*/ 892 h 895"/>
                <a:gd name="T38" fmla="*/ 403 w 604"/>
                <a:gd name="T39" fmla="*/ 859 h 895"/>
                <a:gd name="T40" fmla="*/ 394 w 604"/>
                <a:gd name="T41" fmla="*/ 845 h 895"/>
                <a:gd name="T42" fmla="*/ 399 w 604"/>
                <a:gd name="T43" fmla="*/ 822 h 895"/>
                <a:gd name="T44" fmla="*/ 404 w 604"/>
                <a:gd name="T45" fmla="*/ 818 h 895"/>
                <a:gd name="T46" fmla="*/ 433 w 604"/>
                <a:gd name="T47" fmla="*/ 831 h 895"/>
                <a:gd name="T48" fmla="*/ 512 w 604"/>
                <a:gd name="T49" fmla="*/ 876 h 895"/>
                <a:gd name="T50" fmla="*/ 546 w 604"/>
                <a:gd name="T51" fmla="*/ 866 h 895"/>
                <a:gd name="T52" fmla="*/ 604 w 604"/>
                <a:gd name="T53" fmla="*/ 606 h 895"/>
                <a:gd name="T54" fmla="*/ 26 w 604"/>
                <a:gd name="T55" fmla="*/ 0 h 895"/>
                <a:gd name="T56" fmla="*/ 0 w 604"/>
                <a:gd name="T57" fmla="*/ 26 h 895"/>
                <a:gd name="T58" fmla="*/ 0 w 604"/>
                <a:gd name="T59" fmla="*/ 87 h 895"/>
                <a:gd name="T60" fmla="*/ 16 w 604"/>
                <a:gd name="T61" fmla="*/ 100 h 895"/>
                <a:gd name="T62" fmla="*/ 35 w 604"/>
                <a:gd name="T63" fmla="*/ 96 h 895"/>
                <a:gd name="T64" fmla="*/ 70 w 604"/>
                <a:gd name="T65" fmla="*/ 112 h 8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04" h="895">
                  <a:moveTo>
                    <a:pt x="70" y="112"/>
                  </a:moveTo>
                  <a:cubicBezTo>
                    <a:pt x="83" y="128"/>
                    <a:pt x="90" y="149"/>
                    <a:pt x="89" y="173"/>
                  </a:cubicBezTo>
                  <a:cubicBezTo>
                    <a:pt x="90" y="197"/>
                    <a:pt x="83" y="219"/>
                    <a:pt x="70" y="234"/>
                  </a:cubicBezTo>
                  <a:cubicBezTo>
                    <a:pt x="61" y="245"/>
                    <a:pt x="49" y="251"/>
                    <a:pt x="35" y="251"/>
                  </a:cubicBezTo>
                  <a:cubicBezTo>
                    <a:pt x="29" y="251"/>
                    <a:pt x="22" y="249"/>
                    <a:pt x="16" y="246"/>
                  </a:cubicBezTo>
                  <a:cubicBezTo>
                    <a:pt x="6" y="241"/>
                    <a:pt x="0" y="245"/>
                    <a:pt x="0" y="259"/>
                  </a:cubicBezTo>
                  <a:cubicBezTo>
                    <a:pt x="0" y="305"/>
                    <a:pt x="0" y="305"/>
                    <a:pt x="0" y="305"/>
                  </a:cubicBezTo>
                  <a:cubicBezTo>
                    <a:pt x="0" y="320"/>
                    <a:pt x="12" y="331"/>
                    <a:pt x="26" y="332"/>
                  </a:cubicBezTo>
                  <a:cubicBezTo>
                    <a:pt x="165" y="347"/>
                    <a:pt x="273" y="464"/>
                    <a:pt x="273" y="606"/>
                  </a:cubicBezTo>
                  <a:cubicBezTo>
                    <a:pt x="273" y="639"/>
                    <a:pt x="267" y="670"/>
                    <a:pt x="257" y="700"/>
                  </a:cubicBezTo>
                  <a:cubicBezTo>
                    <a:pt x="252" y="713"/>
                    <a:pt x="257" y="729"/>
                    <a:pt x="269" y="736"/>
                  </a:cubicBezTo>
                  <a:cubicBezTo>
                    <a:pt x="336" y="775"/>
                    <a:pt x="336" y="775"/>
                    <a:pt x="336" y="775"/>
                  </a:cubicBezTo>
                  <a:cubicBezTo>
                    <a:pt x="348" y="782"/>
                    <a:pt x="360" y="790"/>
                    <a:pt x="361" y="793"/>
                  </a:cubicBezTo>
                  <a:cubicBezTo>
                    <a:pt x="361" y="795"/>
                    <a:pt x="361" y="797"/>
                    <a:pt x="360" y="799"/>
                  </a:cubicBezTo>
                  <a:cubicBezTo>
                    <a:pt x="356" y="807"/>
                    <a:pt x="352" y="814"/>
                    <a:pt x="342" y="815"/>
                  </a:cubicBezTo>
                  <a:cubicBezTo>
                    <a:pt x="337" y="815"/>
                    <a:pt x="332" y="815"/>
                    <a:pt x="326" y="815"/>
                  </a:cubicBezTo>
                  <a:cubicBezTo>
                    <a:pt x="310" y="815"/>
                    <a:pt x="300" y="830"/>
                    <a:pt x="305" y="845"/>
                  </a:cubicBezTo>
                  <a:cubicBezTo>
                    <a:pt x="311" y="860"/>
                    <a:pt x="325" y="873"/>
                    <a:pt x="339" y="881"/>
                  </a:cubicBezTo>
                  <a:cubicBezTo>
                    <a:pt x="353" y="889"/>
                    <a:pt x="371" y="895"/>
                    <a:pt x="387" y="892"/>
                  </a:cubicBezTo>
                  <a:cubicBezTo>
                    <a:pt x="403" y="889"/>
                    <a:pt x="410" y="873"/>
                    <a:pt x="403" y="859"/>
                  </a:cubicBezTo>
                  <a:cubicBezTo>
                    <a:pt x="400" y="854"/>
                    <a:pt x="397" y="850"/>
                    <a:pt x="394" y="845"/>
                  </a:cubicBezTo>
                  <a:cubicBezTo>
                    <a:pt x="390" y="836"/>
                    <a:pt x="394" y="829"/>
                    <a:pt x="399" y="822"/>
                  </a:cubicBezTo>
                  <a:cubicBezTo>
                    <a:pt x="400" y="820"/>
                    <a:pt x="402" y="819"/>
                    <a:pt x="404" y="818"/>
                  </a:cubicBezTo>
                  <a:cubicBezTo>
                    <a:pt x="407" y="817"/>
                    <a:pt x="420" y="823"/>
                    <a:pt x="433" y="831"/>
                  </a:cubicBezTo>
                  <a:cubicBezTo>
                    <a:pt x="512" y="876"/>
                    <a:pt x="512" y="876"/>
                    <a:pt x="512" y="876"/>
                  </a:cubicBezTo>
                  <a:cubicBezTo>
                    <a:pt x="524" y="883"/>
                    <a:pt x="540" y="879"/>
                    <a:pt x="546" y="866"/>
                  </a:cubicBezTo>
                  <a:cubicBezTo>
                    <a:pt x="583" y="787"/>
                    <a:pt x="604" y="699"/>
                    <a:pt x="604" y="606"/>
                  </a:cubicBezTo>
                  <a:cubicBezTo>
                    <a:pt x="604" y="281"/>
                    <a:pt x="348" y="15"/>
                    <a:pt x="26" y="0"/>
                  </a:cubicBezTo>
                  <a:cubicBezTo>
                    <a:pt x="12" y="0"/>
                    <a:pt x="0" y="11"/>
                    <a:pt x="0" y="26"/>
                  </a:cubicBezTo>
                  <a:cubicBezTo>
                    <a:pt x="0" y="87"/>
                    <a:pt x="0" y="87"/>
                    <a:pt x="0" y="87"/>
                  </a:cubicBezTo>
                  <a:cubicBezTo>
                    <a:pt x="0" y="101"/>
                    <a:pt x="6" y="105"/>
                    <a:pt x="16" y="100"/>
                  </a:cubicBezTo>
                  <a:cubicBezTo>
                    <a:pt x="22" y="97"/>
                    <a:pt x="29" y="96"/>
                    <a:pt x="35" y="96"/>
                  </a:cubicBezTo>
                  <a:cubicBezTo>
                    <a:pt x="49" y="96"/>
                    <a:pt x="61" y="102"/>
                    <a:pt x="70" y="11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4" name="Freeform 24"/>
            <p:cNvSpPr>
              <a:spLocks/>
            </p:cNvSpPr>
            <p:nvPr/>
          </p:nvSpPr>
          <p:spPr bwMode="auto">
            <a:xfrm>
              <a:off x="785996" y="3158542"/>
              <a:ext cx="642042" cy="289398"/>
            </a:xfrm>
            <a:custGeom>
              <a:avLst/>
              <a:gdLst>
                <a:gd name="T0" fmla="*/ 899 w 1025"/>
                <a:gd name="T1" fmla="*/ 165 h 462"/>
                <a:gd name="T2" fmla="*/ 836 w 1025"/>
                <a:gd name="T3" fmla="*/ 151 h 462"/>
                <a:gd name="T4" fmla="*/ 793 w 1025"/>
                <a:gd name="T5" fmla="*/ 104 h 462"/>
                <a:gd name="T6" fmla="*/ 796 w 1025"/>
                <a:gd name="T7" fmla="*/ 66 h 462"/>
                <a:gd name="T8" fmla="*/ 810 w 1025"/>
                <a:gd name="T9" fmla="*/ 51 h 462"/>
                <a:gd name="T10" fmla="*/ 806 w 1025"/>
                <a:gd name="T11" fmla="*/ 31 h 462"/>
                <a:gd name="T12" fmla="*/ 766 w 1025"/>
                <a:gd name="T13" fmla="*/ 8 h 462"/>
                <a:gd name="T14" fmla="*/ 730 w 1025"/>
                <a:gd name="T15" fmla="*/ 17 h 462"/>
                <a:gd name="T16" fmla="*/ 507 w 1025"/>
                <a:gd name="T17" fmla="*/ 131 h 462"/>
                <a:gd name="T18" fmla="*/ 297 w 1025"/>
                <a:gd name="T19" fmla="*/ 33 h 462"/>
                <a:gd name="T20" fmla="*/ 259 w 1025"/>
                <a:gd name="T21" fmla="*/ 26 h 462"/>
                <a:gd name="T22" fmla="*/ 192 w 1025"/>
                <a:gd name="T23" fmla="*/ 64 h 462"/>
                <a:gd name="T24" fmla="*/ 164 w 1025"/>
                <a:gd name="T25" fmla="*/ 77 h 462"/>
                <a:gd name="T26" fmla="*/ 158 w 1025"/>
                <a:gd name="T27" fmla="*/ 73 h 462"/>
                <a:gd name="T28" fmla="*/ 154 w 1025"/>
                <a:gd name="T29" fmla="*/ 50 h 462"/>
                <a:gd name="T30" fmla="*/ 162 w 1025"/>
                <a:gd name="T31" fmla="*/ 36 h 462"/>
                <a:gd name="T32" fmla="*/ 146 w 1025"/>
                <a:gd name="T33" fmla="*/ 3 h 462"/>
                <a:gd name="T34" fmla="*/ 99 w 1025"/>
                <a:gd name="T35" fmla="*/ 14 h 462"/>
                <a:gd name="T36" fmla="*/ 65 w 1025"/>
                <a:gd name="T37" fmla="*/ 49 h 462"/>
                <a:gd name="T38" fmla="*/ 86 w 1025"/>
                <a:gd name="T39" fmla="*/ 80 h 462"/>
                <a:gd name="T40" fmla="*/ 102 w 1025"/>
                <a:gd name="T41" fmla="*/ 80 h 462"/>
                <a:gd name="T42" fmla="*/ 120 w 1025"/>
                <a:gd name="T43" fmla="*/ 95 h 462"/>
                <a:gd name="T44" fmla="*/ 120 w 1025"/>
                <a:gd name="T45" fmla="*/ 102 h 462"/>
                <a:gd name="T46" fmla="*/ 95 w 1025"/>
                <a:gd name="T47" fmla="*/ 120 h 462"/>
                <a:gd name="T48" fmla="*/ 16 w 1025"/>
                <a:gd name="T49" fmla="*/ 166 h 462"/>
                <a:gd name="T50" fmla="*/ 8 w 1025"/>
                <a:gd name="T51" fmla="*/ 200 h 462"/>
                <a:gd name="T52" fmla="*/ 507 w 1025"/>
                <a:gd name="T53" fmla="*/ 462 h 462"/>
                <a:gd name="T54" fmla="*/ 1017 w 1025"/>
                <a:gd name="T55" fmla="*/ 183 h 462"/>
                <a:gd name="T56" fmla="*/ 1009 w 1025"/>
                <a:gd name="T57" fmla="*/ 148 h 462"/>
                <a:gd name="T58" fmla="*/ 955 w 1025"/>
                <a:gd name="T59" fmla="*/ 117 h 462"/>
                <a:gd name="T60" fmla="*/ 936 w 1025"/>
                <a:gd name="T61" fmla="*/ 124 h 462"/>
                <a:gd name="T62" fmla="*/ 930 w 1025"/>
                <a:gd name="T63" fmla="*/ 144 h 462"/>
                <a:gd name="T64" fmla="*/ 899 w 1025"/>
                <a:gd name="T65" fmla="*/ 165 h 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25" h="462">
                  <a:moveTo>
                    <a:pt x="899" y="165"/>
                  </a:moveTo>
                  <a:cubicBezTo>
                    <a:pt x="879" y="169"/>
                    <a:pt x="857" y="164"/>
                    <a:pt x="836" y="151"/>
                  </a:cubicBezTo>
                  <a:cubicBezTo>
                    <a:pt x="815" y="140"/>
                    <a:pt x="800" y="123"/>
                    <a:pt x="793" y="104"/>
                  </a:cubicBezTo>
                  <a:cubicBezTo>
                    <a:pt x="788" y="91"/>
                    <a:pt x="789" y="77"/>
                    <a:pt x="796" y="66"/>
                  </a:cubicBezTo>
                  <a:cubicBezTo>
                    <a:pt x="799" y="60"/>
                    <a:pt x="804" y="55"/>
                    <a:pt x="810" y="51"/>
                  </a:cubicBezTo>
                  <a:cubicBezTo>
                    <a:pt x="819" y="45"/>
                    <a:pt x="818" y="38"/>
                    <a:pt x="806" y="31"/>
                  </a:cubicBezTo>
                  <a:cubicBezTo>
                    <a:pt x="766" y="8"/>
                    <a:pt x="766" y="8"/>
                    <a:pt x="766" y="8"/>
                  </a:cubicBezTo>
                  <a:cubicBezTo>
                    <a:pt x="754" y="1"/>
                    <a:pt x="738" y="5"/>
                    <a:pt x="730" y="17"/>
                  </a:cubicBezTo>
                  <a:cubicBezTo>
                    <a:pt x="680" y="86"/>
                    <a:pt x="599" y="131"/>
                    <a:pt x="507" y="131"/>
                  </a:cubicBezTo>
                  <a:cubicBezTo>
                    <a:pt x="423" y="131"/>
                    <a:pt x="347" y="93"/>
                    <a:pt x="297" y="33"/>
                  </a:cubicBezTo>
                  <a:cubicBezTo>
                    <a:pt x="288" y="22"/>
                    <a:pt x="271" y="18"/>
                    <a:pt x="259" y="26"/>
                  </a:cubicBezTo>
                  <a:cubicBezTo>
                    <a:pt x="192" y="64"/>
                    <a:pt x="192" y="64"/>
                    <a:pt x="192" y="64"/>
                  </a:cubicBezTo>
                  <a:cubicBezTo>
                    <a:pt x="180" y="71"/>
                    <a:pt x="167" y="78"/>
                    <a:pt x="164" y="77"/>
                  </a:cubicBezTo>
                  <a:cubicBezTo>
                    <a:pt x="162" y="76"/>
                    <a:pt x="160" y="75"/>
                    <a:pt x="158" y="73"/>
                  </a:cubicBezTo>
                  <a:cubicBezTo>
                    <a:pt x="154" y="65"/>
                    <a:pt x="150" y="58"/>
                    <a:pt x="154" y="50"/>
                  </a:cubicBezTo>
                  <a:cubicBezTo>
                    <a:pt x="156" y="45"/>
                    <a:pt x="160" y="41"/>
                    <a:pt x="162" y="36"/>
                  </a:cubicBezTo>
                  <a:cubicBezTo>
                    <a:pt x="170" y="21"/>
                    <a:pt x="162" y="5"/>
                    <a:pt x="146" y="3"/>
                  </a:cubicBezTo>
                  <a:cubicBezTo>
                    <a:pt x="130" y="0"/>
                    <a:pt x="113" y="5"/>
                    <a:pt x="99" y="14"/>
                  </a:cubicBezTo>
                  <a:cubicBezTo>
                    <a:pt x="84" y="22"/>
                    <a:pt x="71" y="34"/>
                    <a:pt x="65" y="49"/>
                  </a:cubicBezTo>
                  <a:cubicBezTo>
                    <a:pt x="59" y="65"/>
                    <a:pt x="69" y="79"/>
                    <a:pt x="86" y="80"/>
                  </a:cubicBezTo>
                  <a:cubicBezTo>
                    <a:pt x="91" y="80"/>
                    <a:pt x="97" y="79"/>
                    <a:pt x="102" y="80"/>
                  </a:cubicBezTo>
                  <a:cubicBezTo>
                    <a:pt x="111" y="81"/>
                    <a:pt x="116" y="88"/>
                    <a:pt x="120" y="95"/>
                  </a:cubicBezTo>
                  <a:cubicBezTo>
                    <a:pt x="121" y="97"/>
                    <a:pt x="121" y="99"/>
                    <a:pt x="120" y="102"/>
                  </a:cubicBezTo>
                  <a:cubicBezTo>
                    <a:pt x="119" y="105"/>
                    <a:pt x="108" y="113"/>
                    <a:pt x="95" y="120"/>
                  </a:cubicBezTo>
                  <a:cubicBezTo>
                    <a:pt x="16" y="166"/>
                    <a:pt x="16" y="166"/>
                    <a:pt x="16" y="166"/>
                  </a:cubicBezTo>
                  <a:cubicBezTo>
                    <a:pt x="4" y="173"/>
                    <a:pt x="0" y="188"/>
                    <a:pt x="8" y="200"/>
                  </a:cubicBezTo>
                  <a:cubicBezTo>
                    <a:pt x="117" y="358"/>
                    <a:pt x="300" y="462"/>
                    <a:pt x="507" y="462"/>
                  </a:cubicBezTo>
                  <a:cubicBezTo>
                    <a:pt x="721" y="462"/>
                    <a:pt x="910" y="351"/>
                    <a:pt x="1017" y="183"/>
                  </a:cubicBezTo>
                  <a:cubicBezTo>
                    <a:pt x="1025" y="171"/>
                    <a:pt x="1021" y="155"/>
                    <a:pt x="1009" y="148"/>
                  </a:cubicBezTo>
                  <a:cubicBezTo>
                    <a:pt x="955" y="117"/>
                    <a:pt x="955" y="117"/>
                    <a:pt x="955" y="117"/>
                  </a:cubicBezTo>
                  <a:cubicBezTo>
                    <a:pt x="943" y="110"/>
                    <a:pt x="937" y="113"/>
                    <a:pt x="936" y="124"/>
                  </a:cubicBezTo>
                  <a:cubicBezTo>
                    <a:pt x="936" y="131"/>
                    <a:pt x="934" y="138"/>
                    <a:pt x="930" y="144"/>
                  </a:cubicBezTo>
                  <a:cubicBezTo>
                    <a:pt x="924" y="155"/>
                    <a:pt x="912" y="163"/>
                    <a:pt x="899" y="16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34" name="Group 133"/>
          <p:cNvGrpSpPr>
            <a:grpSpLocks noChangeAspect="1"/>
          </p:cNvGrpSpPr>
          <p:nvPr/>
        </p:nvGrpSpPr>
        <p:grpSpPr>
          <a:xfrm>
            <a:off x="3417563" y="2392770"/>
            <a:ext cx="760488" cy="758952"/>
            <a:chOff x="517525" y="3863975"/>
            <a:chExt cx="3144838" cy="3138488"/>
          </a:xfrm>
        </p:grpSpPr>
        <p:sp>
          <p:nvSpPr>
            <p:cNvPr id="135" name="Freeform 5"/>
            <p:cNvSpPr>
              <a:spLocks/>
            </p:cNvSpPr>
            <p:nvPr/>
          </p:nvSpPr>
          <p:spPr bwMode="auto">
            <a:xfrm>
              <a:off x="517525" y="4703763"/>
              <a:ext cx="911225" cy="1509713"/>
            </a:xfrm>
            <a:custGeom>
              <a:avLst/>
              <a:gdLst>
                <a:gd name="T0" fmla="*/ 146 w 351"/>
                <a:gd name="T1" fmla="*/ 479 h 582"/>
                <a:gd name="T2" fmla="*/ 184 w 351"/>
                <a:gd name="T3" fmla="*/ 437 h 582"/>
                <a:gd name="T4" fmla="*/ 239 w 351"/>
                <a:gd name="T5" fmla="*/ 424 h 582"/>
                <a:gd name="T6" fmla="*/ 268 w 351"/>
                <a:gd name="T7" fmla="*/ 443 h 582"/>
                <a:gd name="T8" fmla="*/ 273 w 351"/>
                <a:gd name="T9" fmla="*/ 460 h 582"/>
                <a:gd name="T10" fmla="*/ 293 w 351"/>
                <a:gd name="T11" fmla="*/ 464 h 582"/>
                <a:gd name="T12" fmla="*/ 335 w 351"/>
                <a:gd name="T13" fmla="*/ 439 h 582"/>
                <a:gd name="T14" fmla="*/ 345 w 351"/>
                <a:gd name="T15" fmla="*/ 404 h 582"/>
                <a:gd name="T16" fmla="*/ 318 w 351"/>
                <a:gd name="T17" fmla="*/ 284 h 582"/>
                <a:gd name="T18" fmla="*/ 335 w 351"/>
                <a:gd name="T19" fmla="*/ 182 h 582"/>
                <a:gd name="T20" fmla="*/ 323 w 351"/>
                <a:gd name="T21" fmla="*/ 145 h 582"/>
                <a:gd name="T22" fmla="*/ 256 w 351"/>
                <a:gd name="T23" fmla="*/ 108 h 582"/>
                <a:gd name="T24" fmla="*/ 231 w 351"/>
                <a:gd name="T25" fmla="*/ 90 h 582"/>
                <a:gd name="T26" fmla="*/ 232 w 351"/>
                <a:gd name="T27" fmla="*/ 85 h 582"/>
                <a:gd name="T28" fmla="*/ 247 w 351"/>
                <a:gd name="T29" fmla="*/ 71 h 582"/>
                <a:gd name="T30" fmla="*/ 262 w 351"/>
                <a:gd name="T31" fmla="*/ 70 h 582"/>
                <a:gd name="T32" fmla="*/ 280 w 351"/>
                <a:gd name="T33" fmla="*/ 43 h 582"/>
                <a:gd name="T34" fmla="*/ 250 w 351"/>
                <a:gd name="T35" fmla="*/ 12 h 582"/>
                <a:gd name="T36" fmla="*/ 207 w 351"/>
                <a:gd name="T37" fmla="*/ 2 h 582"/>
                <a:gd name="T38" fmla="*/ 193 w 351"/>
                <a:gd name="T39" fmla="*/ 32 h 582"/>
                <a:gd name="T40" fmla="*/ 201 w 351"/>
                <a:gd name="T41" fmla="*/ 44 h 582"/>
                <a:gd name="T42" fmla="*/ 197 w 351"/>
                <a:gd name="T43" fmla="*/ 65 h 582"/>
                <a:gd name="T44" fmla="*/ 192 w 351"/>
                <a:gd name="T45" fmla="*/ 68 h 582"/>
                <a:gd name="T46" fmla="*/ 164 w 351"/>
                <a:gd name="T47" fmla="*/ 56 h 582"/>
                <a:gd name="T48" fmla="*/ 91 w 351"/>
                <a:gd name="T49" fmla="*/ 15 h 582"/>
                <a:gd name="T50" fmla="*/ 57 w 351"/>
                <a:gd name="T51" fmla="*/ 25 h 582"/>
                <a:gd name="T52" fmla="*/ 1 w 351"/>
                <a:gd name="T53" fmla="*/ 288 h 582"/>
                <a:gd name="T54" fmla="*/ 72 w 351"/>
                <a:gd name="T55" fmla="*/ 565 h 582"/>
                <a:gd name="T56" fmla="*/ 107 w 351"/>
                <a:gd name="T57" fmla="*/ 575 h 582"/>
                <a:gd name="T58" fmla="*/ 156 w 351"/>
                <a:gd name="T59" fmla="*/ 545 h 582"/>
                <a:gd name="T60" fmla="*/ 161 w 351"/>
                <a:gd name="T61" fmla="*/ 526 h 582"/>
                <a:gd name="T62" fmla="*/ 149 w 351"/>
                <a:gd name="T63" fmla="*/ 513 h 582"/>
                <a:gd name="T64" fmla="*/ 146 w 351"/>
                <a:gd name="T65" fmla="*/ 479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582">
                  <a:moveTo>
                    <a:pt x="146" y="479"/>
                  </a:moveTo>
                  <a:cubicBezTo>
                    <a:pt x="152" y="463"/>
                    <a:pt x="165" y="448"/>
                    <a:pt x="184" y="437"/>
                  </a:cubicBezTo>
                  <a:cubicBezTo>
                    <a:pt x="202" y="426"/>
                    <a:pt x="222" y="421"/>
                    <a:pt x="239" y="424"/>
                  </a:cubicBezTo>
                  <a:cubicBezTo>
                    <a:pt x="252" y="426"/>
                    <a:pt x="262" y="433"/>
                    <a:pt x="268" y="443"/>
                  </a:cubicBezTo>
                  <a:cubicBezTo>
                    <a:pt x="271" y="448"/>
                    <a:pt x="273" y="454"/>
                    <a:pt x="273" y="460"/>
                  </a:cubicBezTo>
                  <a:cubicBezTo>
                    <a:pt x="274" y="470"/>
                    <a:pt x="280" y="472"/>
                    <a:pt x="293" y="464"/>
                  </a:cubicBezTo>
                  <a:cubicBezTo>
                    <a:pt x="335" y="439"/>
                    <a:pt x="335" y="439"/>
                    <a:pt x="335" y="439"/>
                  </a:cubicBezTo>
                  <a:cubicBezTo>
                    <a:pt x="347" y="432"/>
                    <a:pt x="351" y="416"/>
                    <a:pt x="345" y="404"/>
                  </a:cubicBezTo>
                  <a:cubicBezTo>
                    <a:pt x="328" y="367"/>
                    <a:pt x="318" y="327"/>
                    <a:pt x="318" y="284"/>
                  </a:cubicBezTo>
                  <a:cubicBezTo>
                    <a:pt x="317" y="248"/>
                    <a:pt x="323" y="213"/>
                    <a:pt x="335" y="182"/>
                  </a:cubicBezTo>
                  <a:cubicBezTo>
                    <a:pt x="340" y="168"/>
                    <a:pt x="335" y="152"/>
                    <a:pt x="323" y="145"/>
                  </a:cubicBezTo>
                  <a:cubicBezTo>
                    <a:pt x="256" y="108"/>
                    <a:pt x="256" y="108"/>
                    <a:pt x="256" y="108"/>
                  </a:cubicBezTo>
                  <a:cubicBezTo>
                    <a:pt x="244" y="101"/>
                    <a:pt x="232" y="93"/>
                    <a:pt x="231" y="90"/>
                  </a:cubicBezTo>
                  <a:cubicBezTo>
                    <a:pt x="231" y="88"/>
                    <a:pt x="231" y="86"/>
                    <a:pt x="232" y="85"/>
                  </a:cubicBezTo>
                  <a:cubicBezTo>
                    <a:pt x="235" y="78"/>
                    <a:pt x="239" y="71"/>
                    <a:pt x="247" y="71"/>
                  </a:cubicBezTo>
                  <a:cubicBezTo>
                    <a:pt x="252" y="70"/>
                    <a:pt x="257" y="71"/>
                    <a:pt x="262" y="70"/>
                  </a:cubicBezTo>
                  <a:cubicBezTo>
                    <a:pt x="276" y="70"/>
                    <a:pt x="285" y="57"/>
                    <a:pt x="280" y="43"/>
                  </a:cubicBezTo>
                  <a:cubicBezTo>
                    <a:pt x="275" y="30"/>
                    <a:pt x="263" y="19"/>
                    <a:pt x="250" y="12"/>
                  </a:cubicBezTo>
                  <a:cubicBezTo>
                    <a:pt x="237" y="4"/>
                    <a:pt x="221" y="0"/>
                    <a:pt x="207" y="2"/>
                  </a:cubicBezTo>
                  <a:cubicBezTo>
                    <a:pt x="193" y="5"/>
                    <a:pt x="186" y="19"/>
                    <a:pt x="193" y="32"/>
                  </a:cubicBezTo>
                  <a:cubicBezTo>
                    <a:pt x="196" y="36"/>
                    <a:pt x="199" y="40"/>
                    <a:pt x="201" y="44"/>
                  </a:cubicBezTo>
                  <a:cubicBezTo>
                    <a:pt x="204" y="52"/>
                    <a:pt x="201" y="58"/>
                    <a:pt x="197" y="65"/>
                  </a:cubicBezTo>
                  <a:cubicBezTo>
                    <a:pt x="196" y="67"/>
                    <a:pt x="194" y="68"/>
                    <a:pt x="192" y="68"/>
                  </a:cubicBezTo>
                  <a:cubicBezTo>
                    <a:pt x="189" y="69"/>
                    <a:pt x="177" y="63"/>
                    <a:pt x="164" y="56"/>
                  </a:cubicBezTo>
                  <a:cubicBezTo>
                    <a:pt x="91" y="15"/>
                    <a:pt x="91" y="15"/>
                    <a:pt x="91" y="15"/>
                  </a:cubicBezTo>
                  <a:cubicBezTo>
                    <a:pt x="79" y="8"/>
                    <a:pt x="64" y="13"/>
                    <a:pt x="57" y="25"/>
                  </a:cubicBezTo>
                  <a:cubicBezTo>
                    <a:pt x="20" y="105"/>
                    <a:pt x="0" y="194"/>
                    <a:pt x="1" y="288"/>
                  </a:cubicBezTo>
                  <a:cubicBezTo>
                    <a:pt x="2" y="388"/>
                    <a:pt x="28" y="483"/>
                    <a:pt x="72" y="565"/>
                  </a:cubicBezTo>
                  <a:cubicBezTo>
                    <a:pt x="79" y="578"/>
                    <a:pt x="94" y="582"/>
                    <a:pt x="107" y="575"/>
                  </a:cubicBezTo>
                  <a:cubicBezTo>
                    <a:pt x="156" y="545"/>
                    <a:pt x="156" y="545"/>
                    <a:pt x="156" y="545"/>
                  </a:cubicBezTo>
                  <a:cubicBezTo>
                    <a:pt x="168" y="538"/>
                    <a:pt x="170" y="532"/>
                    <a:pt x="161" y="526"/>
                  </a:cubicBezTo>
                  <a:cubicBezTo>
                    <a:pt x="156" y="523"/>
                    <a:pt x="152" y="519"/>
                    <a:pt x="149" y="513"/>
                  </a:cubicBezTo>
                  <a:cubicBezTo>
                    <a:pt x="143" y="503"/>
                    <a:pt x="142" y="491"/>
                    <a:pt x="146" y="479"/>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6"/>
            <p:cNvSpPr>
              <a:spLocks/>
            </p:cNvSpPr>
            <p:nvPr/>
          </p:nvSpPr>
          <p:spPr bwMode="auto">
            <a:xfrm>
              <a:off x="782638" y="5851525"/>
              <a:ext cx="1320800" cy="1150938"/>
            </a:xfrm>
            <a:custGeom>
              <a:avLst/>
              <a:gdLst>
                <a:gd name="T0" fmla="*/ 446 w 509"/>
                <a:gd name="T1" fmla="*/ 337 h 444"/>
                <a:gd name="T2" fmla="*/ 428 w 509"/>
                <a:gd name="T3" fmla="*/ 282 h 444"/>
                <a:gd name="T4" fmla="*/ 444 w 509"/>
                <a:gd name="T5" fmla="*/ 228 h 444"/>
                <a:gd name="T6" fmla="*/ 475 w 509"/>
                <a:gd name="T7" fmla="*/ 213 h 444"/>
                <a:gd name="T8" fmla="*/ 493 w 509"/>
                <a:gd name="T9" fmla="*/ 217 h 444"/>
                <a:gd name="T10" fmla="*/ 506 w 509"/>
                <a:gd name="T11" fmla="*/ 202 h 444"/>
                <a:gd name="T12" fmla="*/ 506 w 509"/>
                <a:gd name="T13" fmla="*/ 153 h 444"/>
                <a:gd name="T14" fmla="*/ 480 w 509"/>
                <a:gd name="T15" fmla="*/ 126 h 444"/>
                <a:gd name="T16" fmla="*/ 282 w 509"/>
                <a:gd name="T17" fmla="*/ 24 h 444"/>
                <a:gd name="T18" fmla="*/ 245 w 509"/>
                <a:gd name="T19" fmla="*/ 16 h 444"/>
                <a:gd name="T20" fmla="*/ 179 w 509"/>
                <a:gd name="T21" fmla="*/ 55 h 444"/>
                <a:gd name="T22" fmla="*/ 151 w 509"/>
                <a:gd name="T23" fmla="*/ 68 h 444"/>
                <a:gd name="T24" fmla="*/ 147 w 509"/>
                <a:gd name="T25" fmla="*/ 65 h 444"/>
                <a:gd name="T26" fmla="*/ 142 w 509"/>
                <a:gd name="T27" fmla="*/ 44 h 444"/>
                <a:gd name="T28" fmla="*/ 149 w 509"/>
                <a:gd name="T29" fmla="*/ 32 h 444"/>
                <a:gd name="T30" fmla="*/ 135 w 509"/>
                <a:gd name="T31" fmla="*/ 3 h 444"/>
                <a:gd name="T32" fmla="*/ 93 w 509"/>
                <a:gd name="T33" fmla="*/ 13 h 444"/>
                <a:gd name="T34" fmla="*/ 63 w 509"/>
                <a:gd name="T35" fmla="*/ 45 h 444"/>
                <a:gd name="T36" fmla="*/ 82 w 509"/>
                <a:gd name="T37" fmla="*/ 72 h 444"/>
                <a:gd name="T38" fmla="*/ 96 w 509"/>
                <a:gd name="T39" fmla="*/ 72 h 444"/>
                <a:gd name="T40" fmla="*/ 112 w 509"/>
                <a:gd name="T41" fmla="*/ 85 h 444"/>
                <a:gd name="T42" fmla="*/ 113 w 509"/>
                <a:gd name="T43" fmla="*/ 91 h 444"/>
                <a:gd name="T44" fmla="*/ 88 w 509"/>
                <a:gd name="T45" fmla="*/ 109 h 444"/>
                <a:gd name="T46" fmla="*/ 16 w 509"/>
                <a:gd name="T47" fmla="*/ 152 h 444"/>
                <a:gd name="T48" fmla="*/ 8 w 509"/>
                <a:gd name="T49" fmla="*/ 186 h 444"/>
                <a:gd name="T50" fmla="*/ 483 w 509"/>
                <a:gd name="T51" fmla="*/ 444 h 444"/>
                <a:gd name="T52" fmla="*/ 509 w 509"/>
                <a:gd name="T53" fmla="*/ 418 h 444"/>
                <a:gd name="T54" fmla="*/ 508 w 509"/>
                <a:gd name="T55" fmla="*/ 361 h 444"/>
                <a:gd name="T56" fmla="*/ 494 w 509"/>
                <a:gd name="T57" fmla="*/ 347 h 444"/>
                <a:gd name="T58" fmla="*/ 477 w 509"/>
                <a:gd name="T59" fmla="*/ 351 h 444"/>
                <a:gd name="T60" fmla="*/ 446 w 509"/>
                <a:gd name="T61" fmla="*/ 33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9" h="444">
                  <a:moveTo>
                    <a:pt x="446" y="337"/>
                  </a:moveTo>
                  <a:cubicBezTo>
                    <a:pt x="434" y="323"/>
                    <a:pt x="428" y="304"/>
                    <a:pt x="428" y="282"/>
                  </a:cubicBezTo>
                  <a:cubicBezTo>
                    <a:pt x="427" y="261"/>
                    <a:pt x="433" y="242"/>
                    <a:pt x="444" y="228"/>
                  </a:cubicBezTo>
                  <a:cubicBezTo>
                    <a:pt x="452" y="218"/>
                    <a:pt x="463" y="213"/>
                    <a:pt x="475" y="213"/>
                  </a:cubicBezTo>
                  <a:cubicBezTo>
                    <a:pt x="481" y="213"/>
                    <a:pt x="487" y="214"/>
                    <a:pt x="493" y="217"/>
                  </a:cubicBezTo>
                  <a:cubicBezTo>
                    <a:pt x="501" y="221"/>
                    <a:pt x="506" y="216"/>
                    <a:pt x="506" y="202"/>
                  </a:cubicBezTo>
                  <a:cubicBezTo>
                    <a:pt x="506" y="153"/>
                    <a:pt x="506" y="153"/>
                    <a:pt x="506" y="153"/>
                  </a:cubicBezTo>
                  <a:cubicBezTo>
                    <a:pt x="505" y="139"/>
                    <a:pt x="494" y="128"/>
                    <a:pt x="480" y="126"/>
                  </a:cubicBezTo>
                  <a:cubicBezTo>
                    <a:pt x="401" y="120"/>
                    <a:pt x="331" y="81"/>
                    <a:pt x="282" y="24"/>
                  </a:cubicBezTo>
                  <a:cubicBezTo>
                    <a:pt x="273" y="13"/>
                    <a:pt x="257" y="9"/>
                    <a:pt x="245" y="16"/>
                  </a:cubicBezTo>
                  <a:cubicBezTo>
                    <a:pt x="179" y="55"/>
                    <a:pt x="179" y="55"/>
                    <a:pt x="179" y="55"/>
                  </a:cubicBezTo>
                  <a:cubicBezTo>
                    <a:pt x="167" y="63"/>
                    <a:pt x="154" y="69"/>
                    <a:pt x="151" y="68"/>
                  </a:cubicBezTo>
                  <a:cubicBezTo>
                    <a:pt x="149" y="68"/>
                    <a:pt x="148" y="67"/>
                    <a:pt x="147" y="65"/>
                  </a:cubicBezTo>
                  <a:cubicBezTo>
                    <a:pt x="142" y="58"/>
                    <a:pt x="139" y="52"/>
                    <a:pt x="142" y="44"/>
                  </a:cubicBezTo>
                  <a:cubicBezTo>
                    <a:pt x="144" y="40"/>
                    <a:pt x="147" y="36"/>
                    <a:pt x="149" y="32"/>
                  </a:cubicBezTo>
                  <a:cubicBezTo>
                    <a:pt x="156" y="19"/>
                    <a:pt x="149" y="5"/>
                    <a:pt x="135" y="3"/>
                  </a:cubicBezTo>
                  <a:cubicBezTo>
                    <a:pt x="121" y="0"/>
                    <a:pt x="105" y="5"/>
                    <a:pt x="93" y="13"/>
                  </a:cubicBezTo>
                  <a:cubicBezTo>
                    <a:pt x="80" y="20"/>
                    <a:pt x="68" y="31"/>
                    <a:pt x="63" y="45"/>
                  </a:cubicBezTo>
                  <a:cubicBezTo>
                    <a:pt x="58" y="59"/>
                    <a:pt x="67" y="72"/>
                    <a:pt x="82" y="72"/>
                  </a:cubicBezTo>
                  <a:cubicBezTo>
                    <a:pt x="87" y="72"/>
                    <a:pt x="92" y="71"/>
                    <a:pt x="96" y="72"/>
                  </a:cubicBezTo>
                  <a:cubicBezTo>
                    <a:pt x="105" y="72"/>
                    <a:pt x="109" y="78"/>
                    <a:pt x="112" y="85"/>
                  </a:cubicBezTo>
                  <a:cubicBezTo>
                    <a:pt x="113" y="87"/>
                    <a:pt x="113" y="89"/>
                    <a:pt x="113" y="91"/>
                  </a:cubicBezTo>
                  <a:cubicBezTo>
                    <a:pt x="112" y="94"/>
                    <a:pt x="101" y="102"/>
                    <a:pt x="88" y="109"/>
                  </a:cubicBezTo>
                  <a:cubicBezTo>
                    <a:pt x="16" y="152"/>
                    <a:pt x="16" y="152"/>
                    <a:pt x="16" y="152"/>
                  </a:cubicBezTo>
                  <a:cubicBezTo>
                    <a:pt x="4" y="159"/>
                    <a:pt x="0" y="175"/>
                    <a:pt x="8" y="186"/>
                  </a:cubicBezTo>
                  <a:cubicBezTo>
                    <a:pt x="114" y="337"/>
                    <a:pt x="287" y="437"/>
                    <a:pt x="483" y="444"/>
                  </a:cubicBezTo>
                  <a:cubicBezTo>
                    <a:pt x="497" y="444"/>
                    <a:pt x="509" y="432"/>
                    <a:pt x="509" y="418"/>
                  </a:cubicBezTo>
                  <a:cubicBezTo>
                    <a:pt x="508" y="361"/>
                    <a:pt x="508" y="361"/>
                    <a:pt x="508" y="361"/>
                  </a:cubicBezTo>
                  <a:cubicBezTo>
                    <a:pt x="508" y="347"/>
                    <a:pt x="503" y="342"/>
                    <a:pt x="494" y="347"/>
                  </a:cubicBezTo>
                  <a:cubicBezTo>
                    <a:pt x="489" y="350"/>
                    <a:pt x="483" y="351"/>
                    <a:pt x="477" y="351"/>
                  </a:cubicBezTo>
                  <a:cubicBezTo>
                    <a:pt x="465" y="351"/>
                    <a:pt x="454" y="346"/>
                    <a:pt x="446" y="33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7"/>
            <p:cNvSpPr>
              <a:spLocks/>
            </p:cNvSpPr>
            <p:nvPr/>
          </p:nvSpPr>
          <p:spPr bwMode="auto">
            <a:xfrm>
              <a:off x="738188" y="3865563"/>
              <a:ext cx="1493838" cy="1181100"/>
            </a:xfrm>
            <a:custGeom>
              <a:avLst/>
              <a:gdLst>
                <a:gd name="T0" fmla="*/ 119 w 576"/>
                <a:gd name="T1" fmla="*/ 305 h 455"/>
                <a:gd name="T2" fmla="*/ 175 w 576"/>
                <a:gd name="T3" fmla="*/ 316 h 455"/>
                <a:gd name="T4" fmla="*/ 214 w 576"/>
                <a:gd name="T5" fmla="*/ 358 h 455"/>
                <a:gd name="T6" fmla="*/ 212 w 576"/>
                <a:gd name="T7" fmla="*/ 392 h 455"/>
                <a:gd name="T8" fmla="*/ 200 w 576"/>
                <a:gd name="T9" fmla="*/ 405 h 455"/>
                <a:gd name="T10" fmla="*/ 205 w 576"/>
                <a:gd name="T11" fmla="*/ 424 h 455"/>
                <a:gd name="T12" fmla="*/ 248 w 576"/>
                <a:gd name="T13" fmla="*/ 448 h 455"/>
                <a:gd name="T14" fmla="*/ 284 w 576"/>
                <a:gd name="T15" fmla="*/ 439 h 455"/>
                <a:gd name="T16" fmla="*/ 472 w 576"/>
                <a:gd name="T17" fmla="*/ 320 h 455"/>
                <a:gd name="T18" fmla="*/ 497 w 576"/>
                <a:gd name="T19" fmla="*/ 291 h 455"/>
                <a:gd name="T20" fmla="*/ 496 w 576"/>
                <a:gd name="T21" fmla="*/ 214 h 455"/>
                <a:gd name="T22" fmla="*/ 499 w 576"/>
                <a:gd name="T23" fmla="*/ 184 h 455"/>
                <a:gd name="T24" fmla="*/ 504 w 576"/>
                <a:gd name="T25" fmla="*/ 182 h 455"/>
                <a:gd name="T26" fmla="*/ 524 w 576"/>
                <a:gd name="T27" fmla="*/ 188 h 455"/>
                <a:gd name="T28" fmla="*/ 531 w 576"/>
                <a:gd name="T29" fmla="*/ 201 h 455"/>
                <a:gd name="T30" fmla="*/ 564 w 576"/>
                <a:gd name="T31" fmla="*/ 203 h 455"/>
                <a:gd name="T32" fmla="*/ 576 w 576"/>
                <a:gd name="T33" fmla="*/ 161 h 455"/>
                <a:gd name="T34" fmla="*/ 563 w 576"/>
                <a:gd name="T35" fmla="*/ 119 h 455"/>
                <a:gd name="T36" fmla="*/ 530 w 576"/>
                <a:gd name="T37" fmla="*/ 122 h 455"/>
                <a:gd name="T38" fmla="*/ 523 w 576"/>
                <a:gd name="T39" fmla="*/ 135 h 455"/>
                <a:gd name="T40" fmla="*/ 503 w 576"/>
                <a:gd name="T41" fmla="*/ 142 h 455"/>
                <a:gd name="T42" fmla="*/ 498 w 576"/>
                <a:gd name="T43" fmla="*/ 139 h 455"/>
                <a:gd name="T44" fmla="*/ 495 w 576"/>
                <a:gd name="T45" fmla="*/ 109 h 455"/>
                <a:gd name="T46" fmla="*/ 494 w 576"/>
                <a:gd name="T47" fmla="*/ 25 h 455"/>
                <a:gd name="T48" fmla="*/ 468 w 576"/>
                <a:gd name="T49" fmla="*/ 1 h 455"/>
                <a:gd name="T50" fmla="*/ 8 w 576"/>
                <a:gd name="T51" fmla="*/ 284 h 455"/>
                <a:gd name="T52" fmla="*/ 17 w 576"/>
                <a:gd name="T53" fmla="*/ 318 h 455"/>
                <a:gd name="T54" fmla="*/ 67 w 576"/>
                <a:gd name="T55" fmla="*/ 346 h 455"/>
                <a:gd name="T56" fmla="*/ 86 w 576"/>
                <a:gd name="T57" fmla="*/ 341 h 455"/>
                <a:gd name="T58" fmla="*/ 91 w 576"/>
                <a:gd name="T59" fmla="*/ 324 h 455"/>
                <a:gd name="T60" fmla="*/ 119 w 576"/>
                <a:gd name="T61" fmla="*/ 305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76" h="455">
                  <a:moveTo>
                    <a:pt x="119" y="305"/>
                  </a:moveTo>
                  <a:cubicBezTo>
                    <a:pt x="137" y="301"/>
                    <a:pt x="156" y="306"/>
                    <a:pt x="175" y="316"/>
                  </a:cubicBezTo>
                  <a:cubicBezTo>
                    <a:pt x="194" y="327"/>
                    <a:pt x="208" y="341"/>
                    <a:pt x="214" y="358"/>
                  </a:cubicBezTo>
                  <a:cubicBezTo>
                    <a:pt x="218" y="369"/>
                    <a:pt x="218" y="382"/>
                    <a:pt x="212" y="392"/>
                  </a:cubicBezTo>
                  <a:cubicBezTo>
                    <a:pt x="209" y="397"/>
                    <a:pt x="205" y="402"/>
                    <a:pt x="200" y="405"/>
                  </a:cubicBezTo>
                  <a:cubicBezTo>
                    <a:pt x="191" y="411"/>
                    <a:pt x="193" y="417"/>
                    <a:pt x="205" y="424"/>
                  </a:cubicBezTo>
                  <a:cubicBezTo>
                    <a:pt x="248" y="448"/>
                    <a:pt x="248" y="448"/>
                    <a:pt x="248" y="448"/>
                  </a:cubicBezTo>
                  <a:cubicBezTo>
                    <a:pt x="260" y="455"/>
                    <a:pt x="276" y="451"/>
                    <a:pt x="284" y="439"/>
                  </a:cubicBezTo>
                  <a:cubicBezTo>
                    <a:pt x="327" y="377"/>
                    <a:pt x="394" y="333"/>
                    <a:pt x="472" y="320"/>
                  </a:cubicBezTo>
                  <a:cubicBezTo>
                    <a:pt x="486" y="317"/>
                    <a:pt x="497" y="305"/>
                    <a:pt x="497" y="291"/>
                  </a:cubicBezTo>
                  <a:cubicBezTo>
                    <a:pt x="496" y="214"/>
                    <a:pt x="496" y="214"/>
                    <a:pt x="496" y="214"/>
                  </a:cubicBezTo>
                  <a:cubicBezTo>
                    <a:pt x="496" y="200"/>
                    <a:pt x="497" y="186"/>
                    <a:pt x="499" y="184"/>
                  </a:cubicBezTo>
                  <a:cubicBezTo>
                    <a:pt x="500" y="183"/>
                    <a:pt x="502" y="182"/>
                    <a:pt x="504" y="182"/>
                  </a:cubicBezTo>
                  <a:cubicBezTo>
                    <a:pt x="512" y="181"/>
                    <a:pt x="519" y="181"/>
                    <a:pt x="524" y="188"/>
                  </a:cubicBezTo>
                  <a:cubicBezTo>
                    <a:pt x="527" y="192"/>
                    <a:pt x="529" y="196"/>
                    <a:pt x="531" y="201"/>
                  </a:cubicBezTo>
                  <a:cubicBezTo>
                    <a:pt x="539" y="213"/>
                    <a:pt x="555" y="214"/>
                    <a:pt x="564" y="203"/>
                  </a:cubicBezTo>
                  <a:cubicBezTo>
                    <a:pt x="573" y="191"/>
                    <a:pt x="576" y="175"/>
                    <a:pt x="576" y="161"/>
                  </a:cubicBezTo>
                  <a:cubicBezTo>
                    <a:pt x="576" y="146"/>
                    <a:pt x="572" y="130"/>
                    <a:pt x="563" y="119"/>
                  </a:cubicBezTo>
                  <a:cubicBezTo>
                    <a:pt x="554" y="108"/>
                    <a:pt x="538" y="110"/>
                    <a:pt x="530" y="122"/>
                  </a:cubicBezTo>
                  <a:cubicBezTo>
                    <a:pt x="528" y="126"/>
                    <a:pt x="526" y="131"/>
                    <a:pt x="523" y="135"/>
                  </a:cubicBezTo>
                  <a:cubicBezTo>
                    <a:pt x="519" y="142"/>
                    <a:pt x="511" y="142"/>
                    <a:pt x="503" y="142"/>
                  </a:cubicBezTo>
                  <a:cubicBezTo>
                    <a:pt x="501" y="142"/>
                    <a:pt x="500" y="141"/>
                    <a:pt x="498" y="139"/>
                  </a:cubicBezTo>
                  <a:cubicBezTo>
                    <a:pt x="496" y="137"/>
                    <a:pt x="495" y="123"/>
                    <a:pt x="495" y="109"/>
                  </a:cubicBezTo>
                  <a:cubicBezTo>
                    <a:pt x="494" y="25"/>
                    <a:pt x="494" y="25"/>
                    <a:pt x="494" y="25"/>
                  </a:cubicBezTo>
                  <a:cubicBezTo>
                    <a:pt x="494" y="11"/>
                    <a:pt x="482" y="0"/>
                    <a:pt x="468" y="1"/>
                  </a:cubicBezTo>
                  <a:cubicBezTo>
                    <a:pt x="273" y="18"/>
                    <a:pt x="106" y="127"/>
                    <a:pt x="8" y="284"/>
                  </a:cubicBezTo>
                  <a:cubicBezTo>
                    <a:pt x="0" y="296"/>
                    <a:pt x="5" y="311"/>
                    <a:pt x="17" y="318"/>
                  </a:cubicBezTo>
                  <a:cubicBezTo>
                    <a:pt x="67" y="346"/>
                    <a:pt x="67" y="346"/>
                    <a:pt x="67" y="346"/>
                  </a:cubicBezTo>
                  <a:cubicBezTo>
                    <a:pt x="79" y="353"/>
                    <a:pt x="86" y="351"/>
                    <a:pt x="86" y="341"/>
                  </a:cubicBezTo>
                  <a:cubicBezTo>
                    <a:pt x="87" y="335"/>
                    <a:pt x="88" y="330"/>
                    <a:pt x="91" y="324"/>
                  </a:cubicBezTo>
                  <a:cubicBezTo>
                    <a:pt x="97" y="314"/>
                    <a:pt x="107" y="307"/>
                    <a:pt x="119" y="305"/>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8"/>
            <p:cNvSpPr>
              <a:spLocks/>
            </p:cNvSpPr>
            <p:nvPr/>
          </p:nvSpPr>
          <p:spPr bwMode="auto">
            <a:xfrm>
              <a:off x="2076450" y="3863975"/>
              <a:ext cx="1320800" cy="1150938"/>
            </a:xfrm>
            <a:custGeom>
              <a:avLst/>
              <a:gdLst>
                <a:gd name="T0" fmla="*/ 63 w 509"/>
                <a:gd name="T1" fmla="*/ 107 h 444"/>
                <a:gd name="T2" fmla="*/ 81 w 509"/>
                <a:gd name="T3" fmla="*/ 162 h 444"/>
                <a:gd name="T4" fmla="*/ 65 w 509"/>
                <a:gd name="T5" fmla="*/ 216 h 444"/>
                <a:gd name="T6" fmla="*/ 34 w 509"/>
                <a:gd name="T7" fmla="*/ 231 h 444"/>
                <a:gd name="T8" fmla="*/ 16 w 509"/>
                <a:gd name="T9" fmla="*/ 227 h 444"/>
                <a:gd name="T10" fmla="*/ 3 w 509"/>
                <a:gd name="T11" fmla="*/ 242 h 444"/>
                <a:gd name="T12" fmla="*/ 3 w 509"/>
                <a:gd name="T13" fmla="*/ 291 h 444"/>
                <a:gd name="T14" fmla="*/ 29 w 509"/>
                <a:gd name="T15" fmla="*/ 318 h 444"/>
                <a:gd name="T16" fmla="*/ 226 w 509"/>
                <a:gd name="T17" fmla="*/ 420 h 444"/>
                <a:gd name="T18" fmla="*/ 264 w 509"/>
                <a:gd name="T19" fmla="*/ 428 h 444"/>
                <a:gd name="T20" fmla="*/ 330 w 509"/>
                <a:gd name="T21" fmla="*/ 389 h 444"/>
                <a:gd name="T22" fmla="*/ 358 w 509"/>
                <a:gd name="T23" fmla="*/ 376 h 444"/>
                <a:gd name="T24" fmla="*/ 362 w 509"/>
                <a:gd name="T25" fmla="*/ 379 h 444"/>
                <a:gd name="T26" fmla="*/ 367 w 509"/>
                <a:gd name="T27" fmla="*/ 400 h 444"/>
                <a:gd name="T28" fmla="*/ 359 w 509"/>
                <a:gd name="T29" fmla="*/ 412 h 444"/>
                <a:gd name="T30" fmla="*/ 374 w 509"/>
                <a:gd name="T31" fmla="*/ 441 h 444"/>
                <a:gd name="T32" fmla="*/ 416 w 509"/>
                <a:gd name="T33" fmla="*/ 431 h 444"/>
                <a:gd name="T34" fmla="*/ 446 w 509"/>
                <a:gd name="T35" fmla="*/ 399 h 444"/>
                <a:gd name="T36" fmla="*/ 427 w 509"/>
                <a:gd name="T37" fmla="*/ 372 h 444"/>
                <a:gd name="T38" fmla="*/ 413 w 509"/>
                <a:gd name="T39" fmla="*/ 372 h 444"/>
                <a:gd name="T40" fmla="*/ 397 w 509"/>
                <a:gd name="T41" fmla="*/ 359 h 444"/>
                <a:gd name="T42" fmla="*/ 396 w 509"/>
                <a:gd name="T43" fmla="*/ 353 h 444"/>
                <a:gd name="T44" fmla="*/ 421 w 509"/>
                <a:gd name="T45" fmla="*/ 335 h 444"/>
                <a:gd name="T46" fmla="*/ 493 w 509"/>
                <a:gd name="T47" fmla="*/ 292 h 444"/>
                <a:gd name="T48" fmla="*/ 500 w 509"/>
                <a:gd name="T49" fmla="*/ 258 h 444"/>
                <a:gd name="T50" fmla="*/ 26 w 509"/>
                <a:gd name="T51" fmla="*/ 0 h 444"/>
                <a:gd name="T52" fmla="*/ 0 w 509"/>
                <a:gd name="T53" fmla="*/ 26 h 444"/>
                <a:gd name="T54" fmla="*/ 1 w 509"/>
                <a:gd name="T55" fmla="*/ 83 h 444"/>
                <a:gd name="T56" fmla="*/ 15 w 509"/>
                <a:gd name="T57" fmla="*/ 97 h 444"/>
                <a:gd name="T58" fmla="*/ 32 w 509"/>
                <a:gd name="T59" fmla="*/ 93 h 444"/>
                <a:gd name="T60" fmla="*/ 63 w 509"/>
                <a:gd name="T61" fmla="*/ 10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09" h="444">
                  <a:moveTo>
                    <a:pt x="63" y="107"/>
                  </a:moveTo>
                  <a:cubicBezTo>
                    <a:pt x="75" y="121"/>
                    <a:pt x="81" y="140"/>
                    <a:pt x="81" y="162"/>
                  </a:cubicBezTo>
                  <a:cubicBezTo>
                    <a:pt x="82" y="183"/>
                    <a:pt x="76" y="202"/>
                    <a:pt x="65" y="216"/>
                  </a:cubicBezTo>
                  <a:cubicBezTo>
                    <a:pt x="57" y="226"/>
                    <a:pt x="46" y="231"/>
                    <a:pt x="34" y="231"/>
                  </a:cubicBezTo>
                  <a:cubicBezTo>
                    <a:pt x="28" y="231"/>
                    <a:pt x="22" y="230"/>
                    <a:pt x="16" y="227"/>
                  </a:cubicBezTo>
                  <a:cubicBezTo>
                    <a:pt x="8" y="223"/>
                    <a:pt x="3" y="228"/>
                    <a:pt x="3" y="242"/>
                  </a:cubicBezTo>
                  <a:cubicBezTo>
                    <a:pt x="3" y="291"/>
                    <a:pt x="3" y="291"/>
                    <a:pt x="3" y="291"/>
                  </a:cubicBezTo>
                  <a:cubicBezTo>
                    <a:pt x="4" y="305"/>
                    <a:pt x="15" y="316"/>
                    <a:pt x="29" y="318"/>
                  </a:cubicBezTo>
                  <a:cubicBezTo>
                    <a:pt x="108" y="324"/>
                    <a:pt x="178" y="363"/>
                    <a:pt x="226" y="420"/>
                  </a:cubicBezTo>
                  <a:cubicBezTo>
                    <a:pt x="236" y="431"/>
                    <a:pt x="252" y="435"/>
                    <a:pt x="264" y="428"/>
                  </a:cubicBezTo>
                  <a:cubicBezTo>
                    <a:pt x="330" y="389"/>
                    <a:pt x="330" y="389"/>
                    <a:pt x="330" y="389"/>
                  </a:cubicBezTo>
                  <a:cubicBezTo>
                    <a:pt x="342" y="381"/>
                    <a:pt x="355" y="375"/>
                    <a:pt x="358" y="376"/>
                  </a:cubicBezTo>
                  <a:cubicBezTo>
                    <a:pt x="360" y="376"/>
                    <a:pt x="361" y="377"/>
                    <a:pt x="362" y="379"/>
                  </a:cubicBezTo>
                  <a:cubicBezTo>
                    <a:pt x="367" y="386"/>
                    <a:pt x="370" y="392"/>
                    <a:pt x="367" y="400"/>
                  </a:cubicBezTo>
                  <a:cubicBezTo>
                    <a:pt x="365" y="404"/>
                    <a:pt x="362" y="408"/>
                    <a:pt x="359" y="412"/>
                  </a:cubicBezTo>
                  <a:cubicBezTo>
                    <a:pt x="353" y="425"/>
                    <a:pt x="360" y="439"/>
                    <a:pt x="374" y="441"/>
                  </a:cubicBezTo>
                  <a:cubicBezTo>
                    <a:pt x="388" y="444"/>
                    <a:pt x="404" y="439"/>
                    <a:pt x="416" y="431"/>
                  </a:cubicBezTo>
                  <a:cubicBezTo>
                    <a:pt x="429" y="424"/>
                    <a:pt x="441" y="413"/>
                    <a:pt x="446" y="399"/>
                  </a:cubicBezTo>
                  <a:cubicBezTo>
                    <a:pt x="451" y="385"/>
                    <a:pt x="442" y="372"/>
                    <a:pt x="427" y="372"/>
                  </a:cubicBezTo>
                  <a:cubicBezTo>
                    <a:pt x="422" y="372"/>
                    <a:pt x="417" y="373"/>
                    <a:pt x="413" y="372"/>
                  </a:cubicBezTo>
                  <a:cubicBezTo>
                    <a:pt x="404" y="372"/>
                    <a:pt x="400" y="366"/>
                    <a:pt x="397" y="359"/>
                  </a:cubicBezTo>
                  <a:cubicBezTo>
                    <a:pt x="396" y="357"/>
                    <a:pt x="396" y="355"/>
                    <a:pt x="396" y="353"/>
                  </a:cubicBezTo>
                  <a:cubicBezTo>
                    <a:pt x="397" y="350"/>
                    <a:pt x="408" y="342"/>
                    <a:pt x="421" y="335"/>
                  </a:cubicBezTo>
                  <a:cubicBezTo>
                    <a:pt x="493" y="292"/>
                    <a:pt x="493" y="292"/>
                    <a:pt x="493" y="292"/>
                  </a:cubicBezTo>
                  <a:cubicBezTo>
                    <a:pt x="505" y="285"/>
                    <a:pt x="509" y="269"/>
                    <a:pt x="500" y="258"/>
                  </a:cubicBezTo>
                  <a:cubicBezTo>
                    <a:pt x="395" y="107"/>
                    <a:pt x="222" y="7"/>
                    <a:pt x="26" y="0"/>
                  </a:cubicBezTo>
                  <a:cubicBezTo>
                    <a:pt x="12" y="0"/>
                    <a:pt x="0" y="12"/>
                    <a:pt x="0" y="26"/>
                  </a:cubicBezTo>
                  <a:cubicBezTo>
                    <a:pt x="1" y="83"/>
                    <a:pt x="1" y="83"/>
                    <a:pt x="1" y="83"/>
                  </a:cubicBezTo>
                  <a:cubicBezTo>
                    <a:pt x="1" y="97"/>
                    <a:pt x="6" y="102"/>
                    <a:pt x="15" y="97"/>
                  </a:cubicBezTo>
                  <a:cubicBezTo>
                    <a:pt x="20" y="94"/>
                    <a:pt x="26" y="93"/>
                    <a:pt x="32" y="93"/>
                  </a:cubicBezTo>
                  <a:cubicBezTo>
                    <a:pt x="44" y="93"/>
                    <a:pt x="55" y="98"/>
                    <a:pt x="63" y="10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9"/>
            <p:cNvSpPr>
              <a:spLocks/>
            </p:cNvSpPr>
            <p:nvPr/>
          </p:nvSpPr>
          <p:spPr bwMode="auto">
            <a:xfrm>
              <a:off x="2751138" y="4652963"/>
              <a:ext cx="911225" cy="1509713"/>
            </a:xfrm>
            <a:custGeom>
              <a:avLst/>
              <a:gdLst>
                <a:gd name="T0" fmla="*/ 205 w 351"/>
                <a:gd name="T1" fmla="*/ 103 h 582"/>
                <a:gd name="T2" fmla="*/ 167 w 351"/>
                <a:gd name="T3" fmla="*/ 145 h 582"/>
                <a:gd name="T4" fmla="*/ 112 w 351"/>
                <a:gd name="T5" fmla="*/ 158 h 582"/>
                <a:gd name="T6" fmla="*/ 83 w 351"/>
                <a:gd name="T7" fmla="*/ 139 h 582"/>
                <a:gd name="T8" fmla="*/ 78 w 351"/>
                <a:gd name="T9" fmla="*/ 122 h 582"/>
                <a:gd name="T10" fmla="*/ 58 w 351"/>
                <a:gd name="T11" fmla="*/ 118 h 582"/>
                <a:gd name="T12" fmla="*/ 16 w 351"/>
                <a:gd name="T13" fmla="*/ 142 h 582"/>
                <a:gd name="T14" fmla="*/ 6 w 351"/>
                <a:gd name="T15" fmla="*/ 178 h 582"/>
                <a:gd name="T16" fmla="*/ 33 w 351"/>
                <a:gd name="T17" fmla="*/ 298 h 582"/>
                <a:gd name="T18" fmla="*/ 16 w 351"/>
                <a:gd name="T19" fmla="*/ 401 h 582"/>
                <a:gd name="T20" fmla="*/ 28 w 351"/>
                <a:gd name="T21" fmla="*/ 437 h 582"/>
                <a:gd name="T22" fmla="*/ 95 w 351"/>
                <a:gd name="T23" fmla="*/ 474 h 582"/>
                <a:gd name="T24" fmla="*/ 120 w 351"/>
                <a:gd name="T25" fmla="*/ 492 h 582"/>
                <a:gd name="T26" fmla="*/ 119 w 351"/>
                <a:gd name="T27" fmla="*/ 497 h 582"/>
                <a:gd name="T28" fmla="*/ 104 w 351"/>
                <a:gd name="T29" fmla="*/ 511 h 582"/>
                <a:gd name="T30" fmla="*/ 89 w 351"/>
                <a:gd name="T31" fmla="*/ 512 h 582"/>
                <a:gd name="T32" fmla="*/ 71 w 351"/>
                <a:gd name="T33" fmla="*/ 539 h 582"/>
                <a:gd name="T34" fmla="*/ 101 w 351"/>
                <a:gd name="T35" fmla="*/ 570 h 582"/>
                <a:gd name="T36" fmla="*/ 144 w 351"/>
                <a:gd name="T37" fmla="*/ 580 h 582"/>
                <a:gd name="T38" fmla="*/ 158 w 351"/>
                <a:gd name="T39" fmla="*/ 550 h 582"/>
                <a:gd name="T40" fmla="*/ 150 w 351"/>
                <a:gd name="T41" fmla="*/ 538 h 582"/>
                <a:gd name="T42" fmla="*/ 154 w 351"/>
                <a:gd name="T43" fmla="*/ 517 h 582"/>
                <a:gd name="T44" fmla="*/ 159 w 351"/>
                <a:gd name="T45" fmla="*/ 514 h 582"/>
                <a:gd name="T46" fmla="*/ 187 w 351"/>
                <a:gd name="T47" fmla="*/ 526 h 582"/>
                <a:gd name="T48" fmla="*/ 260 w 351"/>
                <a:gd name="T49" fmla="*/ 567 h 582"/>
                <a:gd name="T50" fmla="*/ 294 w 351"/>
                <a:gd name="T51" fmla="*/ 557 h 582"/>
                <a:gd name="T52" fmla="*/ 350 w 351"/>
                <a:gd name="T53" fmla="*/ 294 h 582"/>
                <a:gd name="T54" fmla="*/ 279 w 351"/>
                <a:gd name="T55" fmla="*/ 17 h 582"/>
                <a:gd name="T56" fmla="*/ 244 w 351"/>
                <a:gd name="T57" fmla="*/ 7 h 582"/>
                <a:gd name="T58" fmla="*/ 195 w 351"/>
                <a:gd name="T59" fmla="*/ 36 h 582"/>
                <a:gd name="T60" fmla="*/ 190 w 351"/>
                <a:gd name="T61" fmla="*/ 56 h 582"/>
                <a:gd name="T62" fmla="*/ 202 w 351"/>
                <a:gd name="T63" fmla="*/ 69 h 582"/>
                <a:gd name="T64" fmla="*/ 205 w 351"/>
                <a:gd name="T65" fmla="*/ 103 h 5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1" h="582">
                  <a:moveTo>
                    <a:pt x="205" y="103"/>
                  </a:moveTo>
                  <a:cubicBezTo>
                    <a:pt x="199" y="119"/>
                    <a:pt x="186" y="134"/>
                    <a:pt x="167" y="145"/>
                  </a:cubicBezTo>
                  <a:cubicBezTo>
                    <a:pt x="149" y="156"/>
                    <a:pt x="129" y="161"/>
                    <a:pt x="112" y="158"/>
                  </a:cubicBezTo>
                  <a:cubicBezTo>
                    <a:pt x="99" y="156"/>
                    <a:pt x="89" y="149"/>
                    <a:pt x="83" y="139"/>
                  </a:cubicBezTo>
                  <a:cubicBezTo>
                    <a:pt x="80" y="134"/>
                    <a:pt x="78" y="128"/>
                    <a:pt x="78" y="122"/>
                  </a:cubicBezTo>
                  <a:cubicBezTo>
                    <a:pt x="77" y="112"/>
                    <a:pt x="71" y="110"/>
                    <a:pt x="58" y="118"/>
                  </a:cubicBezTo>
                  <a:cubicBezTo>
                    <a:pt x="16" y="142"/>
                    <a:pt x="16" y="142"/>
                    <a:pt x="16" y="142"/>
                  </a:cubicBezTo>
                  <a:cubicBezTo>
                    <a:pt x="4" y="150"/>
                    <a:pt x="0" y="165"/>
                    <a:pt x="6" y="178"/>
                  </a:cubicBezTo>
                  <a:cubicBezTo>
                    <a:pt x="23" y="215"/>
                    <a:pt x="33" y="255"/>
                    <a:pt x="33" y="298"/>
                  </a:cubicBezTo>
                  <a:cubicBezTo>
                    <a:pt x="34" y="334"/>
                    <a:pt x="28" y="369"/>
                    <a:pt x="16" y="401"/>
                  </a:cubicBezTo>
                  <a:cubicBezTo>
                    <a:pt x="11" y="414"/>
                    <a:pt x="16" y="430"/>
                    <a:pt x="28" y="437"/>
                  </a:cubicBezTo>
                  <a:cubicBezTo>
                    <a:pt x="95" y="474"/>
                    <a:pt x="95" y="474"/>
                    <a:pt x="95" y="474"/>
                  </a:cubicBezTo>
                  <a:cubicBezTo>
                    <a:pt x="107" y="481"/>
                    <a:pt x="119" y="489"/>
                    <a:pt x="120" y="492"/>
                  </a:cubicBezTo>
                  <a:cubicBezTo>
                    <a:pt x="120" y="494"/>
                    <a:pt x="120" y="496"/>
                    <a:pt x="119" y="497"/>
                  </a:cubicBezTo>
                  <a:cubicBezTo>
                    <a:pt x="116" y="504"/>
                    <a:pt x="112" y="511"/>
                    <a:pt x="104" y="511"/>
                  </a:cubicBezTo>
                  <a:cubicBezTo>
                    <a:pt x="99" y="512"/>
                    <a:pt x="94" y="511"/>
                    <a:pt x="89" y="512"/>
                  </a:cubicBezTo>
                  <a:cubicBezTo>
                    <a:pt x="75" y="512"/>
                    <a:pt x="66" y="525"/>
                    <a:pt x="71" y="539"/>
                  </a:cubicBezTo>
                  <a:cubicBezTo>
                    <a:pt x="76" y="552"/>
                    <a:pt x="88" y="563"/>
                    <a:pt x="101" y="570"/>
                  </a:cubicBezTo>
                  <a:cubicBezTo>
                    <a:pt x="114" y="578"/>
                    <a:pt x="130" y="582"/>
                    <a:pt x="144" y="580"/>
                  </a:cubicBezTo>
                  <a:cubicBezTo>
                    <a:pt x="158" y="577"/>
                    <a:pt x="165" y="563"/>
                    <a:pt x="158" y="550"/>
                  </a:cubicBezTo>
                  <a:cubicBezTo>
                    <a:pt x="155" y="546"/>
                    <a:pt x="152" y="542"/>
                    <a:pt x="150" y="538"/>
                  </a:cubicBezTo>
                  <a:cubicBezTo>
                    <a:pt x="147" y="530"/>
                    <a:pt x="150" y="524"/>
                    <a:pt x="154" y="517"/>
                  </a:cubicBezTo>
                  <a:cubicBezTo>
                    <a:pt x="155" y="515"/>
                    <a:pt x="157" y="514"/>
                    <a:pt x="159" y="514"/>
                  </a:cubicBezTo>
                  <a:cubicBezTo>
                    <a:pt x="162" y="513"/>
                    <a:pt x="174" y="519"/>
                    <a:pt x="187" y="526"/>
                  </a:cubicBezTo>
                  <a:cubicBezTo>
                    <a:pt x="260" y="567"/>
                    <a:pt x="260" y="567"/>
                    <a:pt x="260" y="567"/>
                  </a:cubicBezTo>
                  <a:cubicBezTo>
                    <a:pt x="272" y="574"/>
                    <a:pt x="287" y="569"/>
                    <a:pt x="294" y="557"/>
                  </a:cubicBezTo>
                  <a:cubicBezTo>
                    <a:pt x="331" y="477"/>
                    <a:pt x="351" y="388"/>
                    <a:pt x="350" y="294"/>
                  </a:cubicBezTo>
                  <a:cubicBezTo>
                    <a:pt x="349" y="194"/>
                    <a:pt x="323" y="99"/>
                    <a:pt x="279" y="17"/>
                  </a:cubicBezTo>
                  <a:cubicBezTo>
                    <a:pt x="272" y="4"/>
                    <a:pt x="257" y="0"/>
                    <a:pt x="244" y="7"/>
                  </a:cubicBezTo>
                  <a:cubicBezTo>
                    <a:pt x="195" y="36"/>
                    <a:pt x="195" y="36"/>
                    <a:pt x="195" y="36"/>
                  </a:cubicBezTo>
                  <a:cubicBezTo>
                    <a:pt x="183" y="44"/>
                    <a:pt x="181" y="50"/>
                    <a:pt x="190" y="56"/>
                  </a:cubicBezTo>
                  <a:cubicBezTo>
                    <a:pt x="195" y="59"/>
                    <a:pt x="199" y="63"/>
                    <a:pt x="202" y="69"/>
                  </a:cubicBezTo>
                  <a:cubicBezTo>
                    <a:pt x="208" y="79"/>
                    <a:pt x="209" y="91"/>
                    <a:pt x="205" y="103"/>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0"/>
            <p:cNvSpPr>
              <a:spLocks/>
            </p:cNvSpPr>
            <p:nvPr/>
          </p:nvSpPr>
          <p:spPr bwMode="auto">
            <a:xfrm>
              <a:off x="1947863" y="5819775"/>
              <a:ext cx="1493838" cy="1181100"/>
            </a:xfrm>
            <a:custGeom>
              <a:avLst/>
              <a:gdLst>
                <a:gd name="T0" fmla="*/ 457 w 576"/>
                <a:gd name="T1" fmla="*/ 150 h 455"/>
                <a:gd name="T2" fmla="*/ 401 w 576"/>
                <a:gd name="T3" fmla="*/ 139 h 455"/>
                <a:gd name="T4" fmla="*/ 362 w 576"/>
                <a:gd name="T5" fmla="*/ 97 h 455"/>
                <a:gd name="T6" fmla="*/ 364 w 576"/>
                <a:gd name="T7" fmla="*/ 63 h 455"/>
                <a:gd name="T8" fmla="*/ 376 w 576"/>
                <a:gd name="T9" fmla="*/ 50 h 455"/>
                <a:gd name="T10" fmla="*/ 371 w 576"/>
                <a:gd name="T11" fmla="*/ 31 h 455"/>
                <a:gd name="T12" fmla="*/ 328 w 576"/>
                <a:gd name="T13" fmla="*/ 7 h 455"/>
                <a:gd name="T14" fmla="*/ 292 w 576"/>
                <a:gd name="T15" fmla="*/ 16 h 455"/>
                <a:gd name="T16" fmla="*/ 104 w 576"/>
                <a:gd name="T17" fmla="*/ 135 h 455"/>
                <a:gd name="T18" fmla="*/ 79 w 576"/>
                <a:gd name="T19" fmla="*/ 164 h 455"/>
                <a:gd name="T20" fmla="*/ 80 w 576"/>
                <a:gd name="T21" fmla="*/ 241 h 455"/>
                <a:gd name="T22" fmla="*/ 77 w 576"/>
                <a:gd name="T23" fmla="*/ 271 h 455"/>
                <a:gd name="T24" fmla="*/ 72 w 576"/>
                <a:gd name="T25" fmla="*/ 273 h 455"/>
                <a:gd name="T26" fmla="*/ 52 w 576"/>
                <a:gd name="T27" fmla="*/ 267 h 455"/>
                <a:gd name="T28" fmla="*/ 45 w 576"/>
                <a:gd name="T29" fmla="*/ 254 h 455"/>
                <a:gd name="T30" fmla="*/ 12 w 576"/>
                <a:gd name="T31" fmla="*/ 252 h 455"/>
                <a:gd name="T32" fmla="*/ 0 w 576"/>
                <a:gd name="T33" fmla="*/ 294 h 455"/>
                <a:gd name="T34" fmla="*/ 13 w 576"/>
                <a:gd name="T35" fmla="*/ 336 h 455"/>
                <a:gd name="T36" fmla="*/ 46 w 576"/>
                <a:gd name="T37" fmla="*/ 333 h 455"/>
                <a:gd name="T38" fmla="*/ 53 w 576"/>
                <a:gd name="T39" fmla="*/ 320 h 455"/>
                <a:gd name="T40" fmla="*/ 73 w 576"/>
                <a:gd name="T41" fmla="*/ 313 h 455"/>
                <a:gd name="T42" fmla="*/ 78 w 576"/>
                <a:gd name="T43" fmla="*/ 316 h 455"/>
                <a:gd name="T44" fmla="*/ 81 w 576"/>
                <a:gd name="T45" fmla="*/ 346 h 455"/>
                <a:gd name="T46" fmla="*/ 82 w 576"/>
                <a:gd name="T47" fmla="*/ 430 h 455"/>
                <a:gd name="T48" fmla="*/ 108 w 576"/>
                <a:gd name="T49" fmla="*/ 454 h 455"/>
                <a:gd name="T50" fmla="*/ 568 w 576"/>
                <a:gd name="T51" fmla="*/ 171 h 455"/>
                <a:gd name="T52" fmla="*/ 559 w 576"/>
                <a:gd name="T53" fmla="*/ 137 h 455"/>
                <a:gd name="T54" fmla="*/ 509 w 576"/>
                <a:gd name="T55" fmla="*/ 109 h 455"/>
                <a:gd name="T56" fmla="*/ 490 w 576"/>
                <a:gd name="T57" fmla="*/ 114 h 455"/>
                <a:gd name="T58" fmla="*/ 485 w 576"/>
                <a:gd name="T59" fmla="*/ 131 h 455"/>
                <a:gd name="T60" fmla="*/ 457 w 576"/>
                <a:gd name="T61" fmla="*/ 150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76" h="455">
                  <a:moveTo>
                    <a:pt x="457" y="150"/>
                  </a:moveTo>
                  <a:cubicBezTo>
                    <a:pt x="439" y="154"/>
                    <a:pt x="420" y="149"/>
                    <a:pt x="401" y="139"/>
                  </a:cubicBezTo>
                  <a:cubicBezTo>
                    <a:pt x="382" y="128"/>
                    <a:pt x="368" y="114"/>
                    <a:pt x="362" y="97"/>
                  </a:cubicBezTo>
                  <a:cubicBezTo>
                    <a:pt x="358" y="86"/>
                    <a:pt x="358" y="73"/>
                    <a:pt x="364" y="63"/>
                  </a:cubicBezTo>
                  <a:cubicBezTo>
                    <a:pt x="367" y="58"/>
                    <a:pt x="371" y="53"/>
                    <a:pt x="376" y="50"/>
                  </a:cubicBezTo>
                  <a:cubicBezTo>
                    <a:pt x="385" y="44"/>
                    <a:pt x="383" y="38"/>
                    <a:pt x="371" y="31"/>
                  </a:cubicBezTo>
                  <a:cubicBezTo>
                    <a:pt x="328" y="7"/>
                    <a:pt x="328" y="7"/>
                    <a:pt x="328" y="7"/>
                  </a:cubicBezTo>
                  <a:cubicBezTo>
                    <a:pt x="315" y="0"/>
                    <a:pt x="300" y="4"/>
                    <a:pt x="292" y="16"/>
                  </a:cubicBezTo>
                  <a:cubicBezTo>
                    <a:pt x="249" y="78"/>
                    <a:pt x="182" y="122"/>
                    <a:pt x="104" y="135"/>
                  </a:cubicBezTo>
                  <a:cubicBezTo>
                    <a:pt x="90" y="138"/>
                    <a:pt x="79" y="150"/>
                    <a:pt x="79" y="164"/>
                  </a:cubicBezTo>
                  <a:cubicBezTo>
                    <a:pt x="80" y="241"/>
                    <a:pt x="80" y="241"/>
                    <a:pt x="80" y="241"/>
                  </a:cubicBezTo>
                  <a:cubicBezTo>
                    <a:pt x="80" y="255"/>
                    <a:pt x="79" y="269"/>
                    <a:pt x="77" y="271"/>
                  </a:cubicBezTo>
                  <a:cubicBezTo>
                    <a:pt x="76" y="272"/>
                    <a:pt x="74" y="273"/>
                    <a:pt x="72" y="273"/>
                  </a:cubicBezTo>
                  <a:cubicBezTo>
                    <a:pt x="64" y="274"/>
                    <a:pt x="57" y="274"/>
                    <a:pt x="52" y="267"/>
                  </a:cubicBezTo>
                  <a:cubicBezTo>
                    <a:pt x="49" y="263"/>
                    <a:pt x="47" y="259"/>
                    <a:pt x="45" y="254"/>
                  </a:cubicBezTo>
                  <a:cubicBezTo>
                    <a:pt x="37" y="242"/>
                    <a:pt x="21" y="241"/>
                    <a:pt x="12" y="252"/>
                  </a:cubicBezTo>
                  <a:cubicBezTo>
                    <a:pt x="3" y="264"/>
                    <a:pt x="0" y="280"/>
                    <a:pt x="0" y="294"/>
                  </a:cubicBezTo>
                  <a:cubicBezTo>
                    <a:pt x="0" y="309"/>
                    <a:pt x="4" y="325"/>
                    <a:pt x="13" y="336"/>
                  </a:cubicBezTo>
                  <a:cubicBezTo>
                    <a:pt x="22" y="347"/>
                    <a:pt x="38" y="345"/>
                    <a:pt x="46" y="333"/>
                  </a:cubicBezTo>
                  <a:cubicBezTo>
                    <a:pt x="48" y="329"/>
                    <a:pt x="50" y="324"/>
                    <a:pt x="53" y="320"/>
                  </a:cubicBezTo>
                  <a:cubicBezTo>
                    <a:pt x="57" y="313"/>
                    <a:pt x="65" y="313"/>
                    <a:pt x="73" y="313"/>
                  </a:cubicBezTo>
                  <a:cubicBezTo>
                    <a:pt x="75" y="313"/>
                    <a:pt x="76" y="314"/>
                    <a:pt x="78" y="316"/>
                  </a:cubicBezTo>
                  <a:cubicBezTo>
                    <a:pt x="80" y="318"/>
                    <a:pt x="81" y="332"/>
                    <a:pt x="81" y="346"/>
                  </a:cubicBezTo>
                  <a:cubicBezTo>
                    <a:pt x="82" y="430"/>
                    <a:pt x="82" y="430"/>
                    <a:pt x="82" y="430"/>
                  </a:cubicBezTo>
                  <a:cubicBezTo>
                    <a:pt x="82" y="444"/>
                    <a:pt x="94" y="455"/>
                    <a:pt x="108" y="454"/>
                  </a:cubicBezTo>
                  <a:cubicBezTo>
                    <a:pt x="302" y="437"/>
                    <a:pt x="470" y="328"/>
                    <a:pt x="568" y="171"/>
                  </a:cubicBezTo>
                  <a:cubicBezTo>
                    <a:pt x="576" y="159"/>
                    <a:pt x="571" y="144"/>
                    <a:pt x="559" y="137"/>
                  </a:cubicBezTo>
                  <a:cubicBezTo>
                    <a:pt x="509" y="109"/>
                    <a:pt x="509" y="109"/>
                    <a:pt x="509" y="109"/>
                  </a:cubicBezTo>
                  <a:cubicBezTo>
                    <a:pt x="497" y="102"/>
                    <a:pt x="490" y="104"/>
                    <a:pt x="490" y="114"/>
                  </a:cubicBezTo>
                  <a:cubicBezTo>
                    <a:pt x="489" y="120"/>
                    <a:pt x="488" y="125"/>
                    <a:pt x="485" y="131"/>
                  </a:cubicBezTo>
                  <a:cubicBezTo>
                    <a:pt x="479" y="141"/>
                    <a:pt x="469" y="148"/>
                    <a:pt x="457" y="15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1" name="Group 140"/>
          <p:cNvGrpSpPr>
            <a:grpSpLocks noChangeAspect="1"/>
          </p:cNvGrpSpPr>
          <p:nvPr/>
        </p:nvGrpSpPr>
        <p:grpSpPr>
          <a:xfrm>
            <a:off x="1622299" y="2392770"/>
            <a:ext cx="758568" cy="758952"/>
            <a:chOff x="4525963" y="-142875"/>
            <a:chExt cx="3138487" cy="3140075"/>
          </a:xfrm>
        </p:grpSpPr>
        <p:sp>
          <p:nvSpPr>
            <p:cNvPr id="142" name="Freeform 18"/>
            <p:cNvSpPr>
              <a:spLocks/>
            </p:cNvSpPr>
            <p:nvPr/>
          </p:nvSpPr>
          <p:spPr bwMode="auto">
            <a:xfrm>
              <a:off x="4525963" y="-139700"/>
              <a:ext cx="1744663" cy="1562100"/>
            </a:xfrm>
            <a:custGeom>
              <a:avLst/>
              <a:gdLst>
                <a:gd name="T0" fmla="*/ 112 w 673"/>
                <a:gd name="T1" fmla="*/ 532 h 602"/>
                <a:gd name="T2" fmla="*/ 173 w 673"/>
                <a:gd name="T3" fmla="*/ 513 h 602"/>
                <a:gd name="T4" fmla="*/ 234 w 673"/>
                <a:gd name="T5" fmla="*/ 532 h 602"/>
                <a:gd name="T6" fmla="*/ 251 w 673"/>
                <a:gd name="T7" fmla="*/ 567 h 602"/>
                <a:gd name="T8" fmla="*/ 246 w 673"/>
                <a:gd name="T9" fmla="*/ 586 h 602"/>
                <a:gd name="T10" fmla="*/ 259 w 673"/>
                <a:gd name="T11" fmla="*/ 602 h 602"/>
                <a:gd name="T12" fmla="*/ 305 w 673"/>
                <a:gd name="T13" fmla="*/ 602 h 602"/>
                <a:gd name="T14" fmla="*/ 332 w 673"/>
                <a:gd name="T15" fmla="*/ 576 h 602"/>
                <a:gd name="T16" fmla="*/ 557 w 673"/>
                <a:gd name="T17" fmla="*/ 334 h 602"/>
                <a:gd name="T18" fmla="*/ 582 w 673"/>
                <a:gd name="T19" fmla="*/ 305 h 602"/>
                <a:gd name="T20" fmla="*/ 582 w 673"/>
                <a:gd name="T21" fmla="*/ 228 h 602"/>
                <a:gd name="T22" fmla="*/ 586 w 673"/>
                <a:gd name="T23" fmla="*/ 197 h 602"/>
                <a:gd name="T24" fmla="*/ 591 w 673"/>
                <a:gd name="T25" fmla="*/ 194 h 602"/>
                <a:gd name="T26" fmla="*/ 614 w 673"/>
                <a:gd name="T27" fmla="*/ 202 h 602"/>
                <a:gd name="T28" fmla="*/ 622 w 673"/>
                <a:gd name="T29" fmla="*/ 216 h 602"/>
                <a:gd name="T30" fmla="*/ 658 w 673"/>
                <a:gd name="T31" fmla="*/ 219 h 602"/>
                <a:gd name="T32" fmla="*/ 672 w 673"/>
                <a:gd name="T33" fmla="*/ 172 h 602"/>
                <a:gd name="T34" fmla="*/ 658 w 673"/>
                <a:gd name="T35" fmla="*/ 125 h 602"/>
                <a:gd name="T36" fmla="*/ 622 w 673"/>
                <a:gd name="T37" fmla="*/ 128 h 602"/>
                <a:gd name="T38" fmla="*/ 614 w 673"/>
                <a:gd name="T39" fmla="*/ 142 h 602"/>
                <a:gd name="T40" fmla="*/ 591 w 673"/>
                <a:gd name="T41" fmla="*/ 150 h 602"/>
                <a:gd name="T42" fmla="*/ 586 w 673"/>
                <a:gd name="T43" fmla="*/ 147 h 602"/>
                <a:gd name="T44" fmla="*/ 582 w 673"/>
                <a:gd name="T45" fmla="*/ 116 h 602"/>
                <a:gd name="T46" fmla="*/ 582 w 673"/>
                <a:gd name="T47" fmla="*/ 25 h 602"/>
                <a:gd name="T48" fmla="*/ 557 w 673"/>
                <a:gd name="T49" fmla="*/ 1 h 602"/>
                <a:gd name="T50" fmla="*/ 1 w 673"/>
                <a:gd name="T51" fmla="*/ 576 h 602"/>
                <a:gd name="T52" fmla="*/ 26 w 673"/>
                <a:gd name="T53" fmla="*/ 602 h 602"/>
                <a:gd name="T54" fmla="*/ 87 w 673"/>
                <a:gd name="T55" fmla="*/ 602 h 602"/>
                <a:gd name="T56" fmla="*/ 100 w 673"/>
                <a:gd name="T57" fmla="*/ 586 h 602"/>
                <a:gd name="T58" fmla="*/ 96 w 673"/>
                <a:gd name="T59" fmla="*/ 567 h 602"/>
                <a:gd name="T60" fmla="*/ 112 w 673"/>
                <a:gd name="T61" fmla="*/ 53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73" h="602">
                  <a:moveTo>
                    <a:pt x="112" y="532"/>
                  </a:moveTo>
                  <a:cubicBezTo>
                    <a:pt x="127" y="519"/>
                    <a:pt x="149" y="513"/>
                    <a:pt x="173" y="513"/>
                  </a:cubicBezTo>
                  <a:cubicBezTo>
                    <a:pt x="197" y="513"/>
                    <a:pt x="219" y="519"/>
                    <a:pt x="234" y="532"/>
                  </a:cubicBezTo>
                  <a:cubicBezTo>
                    <a:pt x="245" y="541"/>
                    <a:pt x="251" y="553"/>
                    <a:pt x="251" y="567"/>
                  </a:cubicBezTo>
                  <a:cubicBezTo>
                    <a:pt x="251" y="574"/>
                    <a:pt x="249" y="580"/>
                    <a:pt x="246" y="586"/>
                  </a:cubicBezTo>
                  <a:cubicBezTo>
                    <a:pt x="241" y="596"/>
                    <a:pt x="245" y="602"/>
                    <a:pt x="259" y="602"/>
                  </a:cubicBezTo>
                  <a:cubicBezTo>
                    <a:pt x="305" y="602"/>
                    <a:pt x="305" y="602"/>
                    <a:pt x="305" y="602"/>
                  </a:cubicBezTo>
                  <a:cubicBezTo>
                    <a:pt x="319" y="602"/>
                    <a:pt x="331" y="590"/>
                    <a:pt x="332" y="576"/>
                  </a:cubicBezTo>
                  <a:cubicBezTo>
                    <a:pt x="344" y="454"/>
                    <a:pt x="437" y="355"/>
                    <a:pt x="557" y="334"/>
                  </a:cubicBezTo>
                  <a:cubicBezTo>
                    <a:pt x="571" y="331"/>
                    <a:pt x="582" y="319"/>
                    <a:pt x="582" y="305"/>
                  </a:cubicBezTo>
                  <a:cubicBezTo>
                    <a:pt x="582" y="228"/>
                    <a:pt x="582" y="228"/>
                    <a:pt x="582" y="228"/>
                  </a:cubicBezTo>
                  <a:cubicBezTo>
                    <a:pt x="582" y="214"/>
                    <a:pt x="583" y="199"/>
                    <a:pt x="586" y="197"/>
                  </a:cubicBezTo>
                  <a:cubicBezTo>
                    <a:pt x="587" y="196"/>
                    <a:pt x="589" y="195"/>
                    <a:pt x="591" y="194"/>
                  </a:cubicBezTo>
                  <a:cubicBezTo>
                    <a:pt x="600" y="194"/>
                    <a:pt x="608" y="194"/>
                    <a:pt x="614" y="202"/>
                  </a:cubicBezTo>
                  <a:cubicBezTo>
                    <a:pt x="617" y="207"/>
                    <a:pt x="619" y="212"/>
                    <a:pt x="622" y="216"/>
                  </a:cubicBezTo>
                  <a:cubicBezTo>
                    <a:pt x="630" y="230"/>
                    <a:pt x="648" y="231"/>
                    <a:pt x="658" y="219"/>
                  </a:cubicBezTo>
                  <a:cubicBezTo>
                    <a:pt x="669" y="206"/>
                    <a:pt x="673" y="189"/>
                    <a:pt x="672" y="172"/>
                  </a:cubicBezTo>
                  <a:cubicBezTo>
                    <a:pt x="673" y="156"/>
                    <a:pt x="669" y="138"/>
                    <a:pt x="658" y="125"/>
                  </a:cubicBezTo>
                  <a:cubicBezTo>
                    <a:pt x="648" y="113"/>
                    <a:pt x="630" y="114"/>
                    <a:pt x="622" y="128"/>
                  </a:cubicBezTo>
                  <a:cubicBezTo>
                    <a:pt x="619" y="133"/>
                    <a:pt x="617" y="138"/>
                    <a:pt x="614" y="142"/>
                  </a:cubicBezTo>
                  <a:cubicBezTo>
                    <a:pt x="608" y="150"/>
                    <a:pt x="600" y="150"/>
                    <a:pt x="591" y="150"/>
                  </a:cubicBezTo>
                  <a:cubicBezTo>
                    <a:pt x="589" y="150"/>
                    <a:pt x="587" y="149"/>
                    <a:pt x="586" y="147"/>
                  </a:cubicBezTo>
                  <a:cubicBezTo>
                    <a:pt x="583" y="145"/>
                    <a:pt x="582" y="130"/>
                    <a:pt x="582" y="116"/>
                  </a:cubicBezTo>
                  <a:cubicBezTo>
                    <a:pt x="582" y="25"/>
                    <a:pt x="582" y="25"/>
                    <a:pt x="582" y="25"/>
                  </a:cubicBezTo>
                  <a:cubicBezTo>
                    <a:pt x="582" y="11"/>
                    <a:pt x="571" y="0"/>
                    <a:pt x="557" y="1"/>
                  </a:cubicBezTo>
                  <a:cubicBezTo>
                    <a:pt x="254" y="25"/>
                    <a:pt x="15" y="271"/>
                    <a:pt x="1" y="576"/>
                  </a:cubicBezTo>
                  <a:cubicBezTo>
                    <a:pt x="0" y="590"/>
                    <a:pt x="11" y="602"/>
                    <a:pt x="26" y="602"/>
                  </a:cubicBezTo>
                  <a:cubicBezTo>
                    <a:pt x="87" y="602"/>
                    <a:pt x="87" y="602"/>
                    <a:pt x="87" y="602"/>
                  </a:cubicBezTo>
                  <a:cubicBezTo>
                    <a:pt x="101" y="602"/>
                    <a:pt x="105" y="596"/>
                    <a:pt x="100" y="586"/>
                  </a:cubicBezTo>
                  <a:cubicBezTo>
                    <a:pt x="97" y="580"/>
                    <a:pt x="96" y="574"/>
                    <a:pt x="96" y="567"/>
                  </a:cubicBezTo>
                  <a:cubicBezTo>
                    <a:pt x="96" y="553"/>
                    <a:pt x="102" y="541"/>
                    <a:pt x="112" y="532"/>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9"/>
            <p:cNvSpPr>
              <a:spLocks/>
            </p:cNvSpPr>
            <p:nvPr/>
          </p:nvSpPr>
          <p:spPr bwMode="auto">
            <a:xfrm>
              <a:off x="4527550" y="1250950"/>
              <a:ext cx="1562100" cy="1746250"/>
            </a:xfrm>
            <a:custGeom>
              <a:avLst/>
              <a:gdLst>
                <a:gd name="T0" fmla="*/ 532 w 602"/>
                <a:gd name="T1" fmla="*/ 561 h 673"/>
                <a:gd name="T2" fmla="*/ 513 w 602"/>
                <a:gd name="T3" fmla="*/ 500 h 673"/>
                <a:gd name="T4" fmla="*/ 532 w 602"/>
                <a:gd name="T5" fmla="*/ 439 h 673"/>
                <a:gd name="T6" fmla="*/ 567 w 602"/>
                <a:gd name="T7" fmla="*/ 422 h 673"/>
                <a:gd name="T8" fmla="*/ 586 w 602"/>
                <a:gd name="T9" fmla="*/ 427 h 673"/>
                <a:gd name="T10" fmla="*/ 602 w 602"/>
                <a:gd name="T11" fmla="*/ 414 h 673"/>
                <a:gd name="T12" fmla="*/ 602 w 602"/>
                <a:gd name="T13" fmla="*/ 368 h 673"/>
                <a:gd name="T14" fmla="*/ 576 w 602"/>
                <a:gd name="T15" fmla="*/ 341 h 673"/>
                <a:gd name="T16" fmla="*/ 334 w 602"/>
                <a:gd name="T17" fmla="*/ 116 h 673"/>
                <a:gd name="T18" fmla="*/ 305 w 602"/>
                <a:gd name="T19" fmla="*/ 91 h 673"/>
                <a:gd name="T20" fmla="*/ 228 w 602"/>
                <a:gd name="T21" fmla="*/ 91 h 673"/>
                <a:gd name="T22" fmla="*/ 197 w 602"/>
                <a:gd name="T23" fmla="*/ 87 h 673"/>
                <a:gd name="T24" fmla="*/ 194 w 602"/>
                <a:gd name="T25" fmla="*/ 82 h 673"/>
                <a:gd name="T26" fmla="*/ 202 w 602"/>
                <a:gd name="T27" fmla="*/ 59 h 673"/>
                <a:gd name="T28" fmla="*/ 216 w 602"/>
                <a:gd name="T29" fmla="*/ 51 h 673"/>
                <a:gd name="T30" fmla="*/ 219 w 602"/>
                <a:gd name="T31" fmla="*/ 15 h 673"/>
                <a:gd name="T32" fmla="*/ 172 w 602"/>
                <a:gd name="T33" fmla="*/ 1 h 673"/>
                <a:gd name="T34" fmla="*/ 125 w 602"/>
                <a:gd name="T35" fmla="*/ 15 h 673"/>
                <a:gd name="T36" fmla="*/ 128 w 602"/>
                <a:gd name="T37" fmla="*/ 51 h 673"/>
                <a:gd name="T38" fmla="*/ 142 w 602"/>
                <a:gd name="T39" fmla="*/ 59 h 673"/>
                <a:gd name="T40" fmla="*/ 150 w 602"/>
                <a:gd name="T41" fmla="*/ 82 h 673"/>
                <a:gd name="T42" fmla="*/ 147 w 602"/>
                <a:gd name="T43" fmla="*/ 87 h 673"/>
                <a:gd name="T44" fmla="*/ 116 w 602"/>
                <a:gd name="T45" fmla="*/ 91 h 673"/>
                <a:gd name="T46" fmla="*/ 25 w 602"/>
                <a:gd name="T47" fmla="*/ 91 h 673"/>
                <a:gd name="T48" fmla="*/ 1 w 602"/>
                <a:gd name="T49" fmla="*/ 116 h 673"/>
                <a:gd name="T50" fmla="*/ 576 w 602"/>
                <a:gd name="T51" fmla="*/ 672 h 673"/>
                <a:gd name="T52" fmla="*/ 602 w 602"/>
                <a:gd name="T53" fmla="*/ 647 h 673"/>
                <a:gd name="T54" fmla="*/ 602 w 602"/>
                <a:gd name="T55" fmla="*/ 586 h 673"/>
                <a:gd name="T56" fmla="*/ 586 w 602"/>
                <a:gd name="T57" fmla="*/ 573 h 673"/>
                <a:gd name="T58" fmla="*/ 567 w 602"/>
                <a:gd name="T59" fmla="*/ 577 h 673"/>
                <a:gd name="T60" fmla="*/ 532 w 602"/>
                <a:gd name="T61" fmla="*/ 561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2" h="673">
                  <a:moveTo>
                    <a:pt x="532" y="561"/>
                  </a:moveTo>
                  <a:cubicBezTo>
                    <a:pt x="519" y="546"/>
                    <a:pt x="513" y="524"/>
                    <a:pt x="513" y="500"/>
                  </a:cubicBezTo>
                  <a:cubicBezTo>
                    <a:pt x="513" y="476"/>
                    <a:pt x="519" y="454"/>
                    <a:pt x="532" y="439"/>
                  </a:cubicBezTo>
                  <a:cubicBezTo>
                    <a:pt x="541" y="428"/>
                    <a:pt x="553" y="422"/>
                    <a:pt x="567" y="422"/>
                  </a:cubicBezTo>
                  <a:cubicBezTo>
                    <a:pt x="574" y="422"/>
                    <a:pt x="580" y="424"/>
                    <a:pt x="586" y="427"/>
                  </a:cubicBezTo>
                  <a:cubicBezTo>
                    <a:pt x="596" y="432"/>
                    <a:pt x="602" y="428"/>
                    <a:pt x="602" y="414"/>
                  </a:cubicBezTo>
                  <a:cubicBezTo>
                    <a:pt x="602" y="368"/>
                    <a:pt x="602" y="368"/>
                    <a:pt x="602" y="368"/>
                  </a:cubicBezTo>
                  <a:cubicBezTo>
                    <a:pt x="602" y="354"/>
                    <a:pt x="590" y="342"/>
                    <a:pt x="576" y="341"/>
                  </a:cubicBezTo>
                  <a:cubicBezTo>
                    <a:pt x="454" y="329"/>
                    <a:pt x="355" y="236"/>
                    <a:pt x="334" y="116"/>
                  </a:cubicBezTo>
                  <a:cubicBezTo>
                    <a:pt x="331" y="102"/>
                    <a:pt x="319" y="91"/>
                    <a:pt x="305" y="91"/>
                  </a:cubicBezTo>
                  <a:cubicBezTo>
                    <a:pt x="228" y="91"/>
                    <a:pt x="228" y="91"/>
                    <a:pt x="228" y="91"/>
                  </a:cubicBezTo>
                  <a:cubicBezTo>
                    <a:pt x="214" y="91"/>
                    <a:pt x="199" y="90"/>
                    <a:pt x="197" y="87"/>
                  </a:cubicBezTo>
                  <a:cubicBezTo>
                    <a:pt x="196" y="86"/>
                    <a:pt x="195" y="84"/>
                    <a:pt x="194" y="82"/>
                  </a:cubicBezTo>
                  <a:cubicBezTo>
                    <a:pt x="194" y="73"/>
                    <a:pt x="194" y="65"/>
                    <a:pt x="202" y="59"/>
                  </a:cubicBezTo>
                  <a:cubicBezTo>
                    <a:pt x="207" y="56"/>
                    <a:pt x="212" y="54"/>
                    <a:pt x="216" y="51"/>
                  </a:cubicBezTo>
                  <a:cubicBezTo>
                    <a:pt x="230" y="43"/>
                    <a:pt x="231" y="25"/>
                    <a:pt x="219" y="15"/>
                  </a:cubicBezTo>
                  <a:cubicBezTo>
                    <a:pt x="206" y="4"/>
                    <a:pt x="189" y="0"/>
                    <a:pt x="172" y="1"/>
                  </a:cubicBezTo>
                  <a:cubicBezTo>
                    <a:pt x="156" y="0"/>
                    <a:pt x="138" y="4"/>
                    <a:pt x="125" y="15"/>
                  </a:cubicBezTo>
                  <a:cubicBezTo>
                    <a:pt x="113" y="25"/>
                    <a:pt x="114" y="43"/>
                    <a:pt x="128" y="51"/>
                  </a:cubicBezTo>
                  <a:cubicBezTo>
                    <a:pt x="133" y="54"/>
                    <a:pt x="138" y="56"/>
                    <a:pt x="142" y="59"/>
                  </a:cubicBezTo>
                  <a:cubicBezTo>
                    <a:pt x="150" y="65"/>
                    <a:pt x="150" y="73"/>
                    <a:pt x="150" y="82"/>
                  </a:cubicBezTo>
                  <a:cubicBezTo>
                    <a:pt x="150" y="84"/>
                    <a:pt x="149" y="86"/>
                    <a:pt x="147" y="87"/>
                  </a:cubicBezTo>
                  <a:cubicBezTo>
                    <a:pt x="145" y="90"/>
                    <a:pt x="130" y="91"/>
                    <a:pt x="116" y="91"/>
                  </a:cubicBezTo>
                  <a:cubicBezTo>
                    <a:pt x="25" y="91"/>
                    <a:pt x="25" y="91"/>
                    <a:pt x="25" y="91"/>
                  </a:cubicBezTo>
                  <a:cubicBezTo>
                    <a:pt x="11" y="91"/>
                    <a:pt x="0" y="102"/>
                    <a:pt x="1" y="116"/>
                  </a:cubicBezTo>
                  <a:cubicBezTo>
                    <a:pt x="25" y="419"/>
                    <a:pt x="271" y="658"/>
                    <a:pt x="576" y="672"/>
                  </a:cubicBezTo>
                  <a:cubicBezTo>
                    <a:pt x="590" y="673"/>
                    <a:pt x="602" y="662"/>
                    <a:pt x="602" y="647"/>
                  </a:cubicBezTo>
                  <a:cubicBezTo>
                    <a:pt x="602" y="586"/>
                    <a:pt x="602" y="586"/>
                    <a:pt x="602" y="586"/>
                  </a:cubicBezTo>
                  <a:cubicBezTo>
                    <a:pt x="602" y="572"/>
                    <a:pt x="596" y="568"/>
                    <a:pt x="586" y="573"/>
                  </a:cubicBezTo>
                  <a:cubicBezTo>
                    <a:pt x="580" y="576"/>
                    <a:pt x="574" y="577"/>
                    <a:pt x="567" y="577"/>
                  </a:cubicBezTo>
                  <a:cubicBezTo>
                    <a:pt x="553" y="577"/>
                    <a:pt x="541" y="571"/>
                    <a:pt x="532" y="561"/>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20"/>
            <p:cNvSpPr>
              <a:spLocks/>
            </p:cNvSpPr>
            <p:nvPr/>
          </p:nvSpPr>
          <p:spPr bwMode="auto">
            <a:xfrm>
              <a:off x="6099175" y="-142875"/>
              <a:ext cx="1562100" cy="1746250"/>
            </a:xfrm>
            <a:custGeom>
              <a:avLst/>
              <a:gdLst>
                <a:gd name="T0" fmla="*/ 70 w 602"/>
                <a:gd name="T1" fmla="*/ 112 h 673"/>
                <a:gd name="T2" fmla="*/ 89 w 602"/>
                <a:gd name="T3" fmla="*/ 173 h 673"/>
                <a:gd name="T4" fmla="*/ 70 w 602"/>
                <a:gd name="T5" fmla="*/ 234 h 673"/>
                <a:gd name="T6" fmla="*/ 35 w 602"/>
                <a:gd name="T7" fmla="*/ 251 h 673"/>
                <a:gd name="T8" fmla="*/ 16 w 602"/>
                <a:gd name="T9" fmla="*/ 246 h 673"/>
                <a:gd name="T10" fmla="*/ 0 w 602"/>
                <a:gd name="T11" fmla="*/ 259 h 673"/>
                <a:gd name="T12" fmla="*/ 0 w 602"/>
                <a:gd name="T13" fmla="*/ 305 h 673"/>
                <a:gd name="T14" fmla="*/ 26 w 602"/>
                <a:gd name="T15" fmla="*/ 332 h 673"/>
                <a:gd name="T16" fmla="*/ 268 w 602"/>
                <a:gd name="T17" fmla="*/ 557 h 673"/>
                <a:gd name="T18" fmla="*/ 297 w 602"/>
                <a:gd name="T19" fmla="*/ 582 h 673"/>
                <a:gd name="T20" fmla="*/ 374 w 602"/>
                <a:gd name="T21" fmla="*/ 582 h 673"/>
                <a:gd name="T22" fmla="*/ 405 w 602"/>
                <a:gd name="T23" fmla="*/ 586 h 673"/>
                <a:gd name="T24" fmla="*/ 408 w 602"/>
                <a:gd name="T25" fmla="*/ 591 h 673"/>
                <a:gd name="T26" fmla="*/ 400 w 602"/>
                <a:gd name="T27" fmla="*/ 614 h 673"/>
                <a:gd name="T28" fmla="*/ 386 w 602"/>
                <a:gd name="T29" fmla="*/ 622 h 673"/>
                <a:gd name="T30" fmla="*/ 383 w 602"/>
                <a:gd name="T31" fmla="*/ 658 h 673"/>
                <a:gd name="T32" fmla="*/ 430 w 602"/>
                <a:gd name="T33" fmla="*/ 672 h 673"/>
                <a:gd name="T34" fmla="*/ 477 w 602"/>
                <a:gd name="T35" fmla="*/ 658 h 673"/>
                <a:gd name="T36" fmla="*/ 474 w 602"/>
                <a:gd name="T37" fmla="*/ 622 h 673"/>
                <a:gd name="T38" fmla="*/ 460 w 602"/>
                <a:gd name="T39" fmla="*/ 614 h 673"/>
                <a:gd name="T40" fmla="*/ 452 w 602"/>
                <a:gd name="T41" fmla="*/ 591 h 673"/>
                <a:gd name="T42" fmla="*/ 455 w 602"/>
                <a:gd name="T43" fmla="*/ 586 h 673"/>
                <a:gd name="T44" fmla="*/ 486 w 602"/>
                <a:gd name="T45" fmla="*/ 582 h 673"/>
                <a:gd name="T46" fmla="*/ 577 w 602"/>
                <a:gd name="T47" fmla="*/ 582 h 673"/>
                <a:gd name="T48" fmla="*/ 601 w 602"/>
                <a:gd name="T49" fmla="*/ 557 h 673"/>
                <a:gd name="T50" fmla="*/ 26 w 602"/>
                <a:gd name="T51" fmla="*/ 1 h 673"/>
                <a:gd name="T52" fmla="*/ 0 w 602"/>
                <a:gd name="T53" fmla="*/ 26 h 673"/>
                <a:gd name="T54" fmla="*/ 0 w 602"/>
                <a:gd name="T55" fmla="*/ 87 h 673"/>
                <a:gd name="T56" fmla="*/ 16 w 602"/>
                <a:gd name="T57" fmla="*/ 100 h 673"/>
                <a:gd name="T58" fmla="*/ 35 w 602"/>
                <a:gd name="T59" fmla="*/ 96 h 673"/>
                <a:gd name="T60" fmla="*/ 70 w 602"/>
                <a:gd name="T61" fmla="*/ 112 h 6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02" h="673">
                  <a:moveTo>
                    <a:pt x="70" y="112"/>
                  </a:moveTo>
                  <a:cubicBezTo>
                    <a:pt x="83" y="127"/>
                    <a:pt x="89" y="149"/>
                    <a:pt x="89" y="173"/>
                  </a:cubicBezTo>
                  <a:cubicBezTo>
                    <a:pt x="89" y="197"/>
                    <a:pt x="83" y="219"/>
                    <a:pt x="70" y="234"/>
                  </a:cubicBezTo>
                  <a:cubicBezTo>
                    <a:pt x="61" y="245"/>
                    <a:pt x="49" y="251"/>
                    <a:pt x="35" y="251"/>
                  </a:cubicBezTo>
                  <a:cubicBezTo>
                    <a:pt x="29" y="251"/>
                    <a:pt x="22" y="249"/>
                    <a:pt x="16" y="246"/>
                  </a:cubicBezTo>
                  <a:cubicBezTo>
                    <a:pt x="6" y="241"/>
                    <a:pt x="0" y="245"/>
                    <a:pt x="0" y="259"/>
                  </a:cubicBezTo>
                  <a:cubicBezTo>
                    <a:pt x="0" y="305"/>
                    <a:pt x="0" y="305"/>
                    <a:pt x="0" y="305"/>
                  </a:cubicBezTo>
                  <a:cubicBezTo>
                    <a:pt x="0" y="319"/>
                    <a:pt x="12" y="331"/>
                    <a:pt x="26" y="332"/>
                  </a:cubicBezTo>
                  <a:cubicBezTo>
                    <a:pt x="148" y="344"/>
                    <a:pt x="247" y="437"/>
                    <a:pt x="268" y="557"/>
                  </a:cubicBezTo>
                  <a:cubicBezTo>
                    <a:pt x="271" y="571"/>
                    <a:pt x="283" y="582"/>
                    <a:pt x="297" y="582"/>
                  </a:cubicBezTo>
                  <a:cubicBezTo>
                    <a:pt x="374" y="582"/>
                    <a:pt x="374" y="582"/>
                    <a:pt x="374" y="582"/>
                  </a:cubicBezTo>
                  <a:cubicBezTo>
                    <a:pt x="388" y="582"/>
                    <a:pt x="403" y="583"/>
                    <a:pt x="405" y="586"/>
                  </a:cubicBezTo>
                  <a:cubicBezTo>
                    <a:pt x="406" y="587"/>
                    <a:pt x="407" y="589"/>
                    <a:pt x="408" y="591"/>
                  </a:cubicBezTo>
                  <a:cubicBezTo>
                    <a:pt x="408" y="600"/>
                    <a:pt x="408" y="608"/>
                    <a:pt x="400" y="614"/>
                  </a:cubicBezTo>
                  <a:cubicBezTo>
                    <a:pt x="395" y="617"/>
                    <a:pt x="390" y="619"/>
                    <a:pt x="386" y="622"/>
                  </a:cubicBezTo>
                  <a:cubicBezTo>
                    <a:pt x="372" y="630"/>
                    <a:pt x="371" y="648"/>
                    <a:pt x="383" y="658"/>
                  </a:cubicBezTo>
                  <a:cubicBezTo>
                    <a:pt x="396" y="669"/>
                    <a:pt x="413" y="673"/>
                    <a:pt x="430" y="672"/>
                  </a:cubicBezTo>
                  <a:cubicBezTo>
                    <a:pt x="446" y="673"/>
                    <a:pt x="464" y="669"/>
                    <a:pt x="477" y="658"/>
                  </a:cubicBezTo>
                  <a:cubicBezTo>
                    <a:pt x="489" y="648"/>
                    <a:pt x="488" y="630"/>
                    <a:pt x="474" y="622"/>
                  </a:cubicBezTo>
                  <a:cubicBezTo>
                    <a:pt x="469" y="619"/>
                    <a:pt x="464" y="617"/>
                    <a:pt x="460" y="614"/>
                  </a:cubicBezTo>
                  <a:cubicBezTo>
                    <a:pt x="452" y="608"/>
                    <a:pt x="452" y="600"/>
                    <a:pt x="452" y="591"/>
                  </a:cubicBezTo>
                  <a:cubicBezTo>
                    <a:pt x="452" y="589"/>
                    <a:pt x="453" y="587"/>
                    <a:pt x="455" y="586"/>
                  </a:cubicBezTo>
                  <a:cubicBezTo>
                    <a:pt x="457" y="583"/>
                    <a:pt x="472" y="582"/>
                    <a:pt x="486" y="582"/>
                  </a:cubicBezTo>
                  <a:cubicBezTo>
                    <a:pt x="577" y="582"/>
                    <a:pt x="577" y="582"/>
                    <a:pt x="577" y="582"/>
                  </a:cubicBezTo>
                  <a:cubicBezTo>
                    <a:pt x="591" y="582"/>
                    <a:pt x="602" y="571"/>
                    <a:pt x="601" y="557"/>
                  </a:cubicBezTo>
                  <a:cubicBezTo>
                    <a:pt x="577" y="254"/>
                    <a:pt x="331" y="15"/>
                    <a:pt x="26" y="1"/>
                  </a:cubicBezTo>
                  <a:cubicBezTo>
                    <a:pt x="12" y="0"/>
                    <a:pt x="0" y="11"/>
                    <a:pt x="0" y="26"/>
                  </a:cubicBezTo>
                  <a:cubicBezTo>
                    <a:pt x="0" y="87"/>
                    <a:pt x="0" y="87"/>
                    <a:pt x="0" y="87"/>
                  </a:cubicBezTo>
                  <a:cubicBezTo>
                    <a:pt x="0" y="101"/>
                    <a:pt x="6" y="105"/>
                    <a:pt x="16" y="100"/>
                  </a:cubicBezTo>
                  <a:cubicBezTo>
                    <a:pt x="22" y="97"/>
                    <a:pt x="29" y="96"/>
                    <a:pt x="35" y="96"/>
                  </a:cubicBezTo>
                  <a:cubicBezTo>
                    <a:pt x="49" y="96"/>
                    <a:pt x="61" y="102"/>
                    <a:pt x="70" y="112"/>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21"/>
            <p:cNvSpPr>
              <a:spLocks/>
            </p:cNvSpPr>
            <p:nvPr/>
          </p:nvSpPr>
          <p:spPr bwMode="auto">
            <a:xfrm>
              <a:off x="5918200" y="1431925"/>
              <a:ext cx="1746250" cy="1562100"/>
            </a:xfrm>
            <a:custGeom>
              <a:avLst/>
              <a:gdLst>
                <a:gd name="T0" fmla="*/ 561 w 673"/>
                <a:gd name="T1" fmla="*/ 70 h 602"/>
                <a:gd name="T2" fmla="*/ 500 w 673"/>
                <a:gd name="T3" fmla="*/ 89 h 602"/>
                <a:gd name="T4" fmla="*/ 439 w 673"/>
                <a:gd name="T5" fmla="*/ 70 h 602"/>
                <a:gd name="T6" fmla="*/ 422 w 673"/>
                <a:gd name="T7" fmla="*/ 35 h 602"/>
                <a:gd name="T8" fmla="*/ 427 w 673"/>
                <a:gd name="T9" fmla="*/ 16 h 602"/>
                <a:gd name="T10" fmla="*/ 414 w 673"/>
                <a:gd name="T11" fmla="*/ 0 h 602"/>
                <a:gd name="T12" fmla="*/ 368 w 673"/>
                <a:gd name="T13" fmla="*/ 0 h 602"/>
                <a:gd name="T14" fmla="*/ 341 w 673"/>
                <a:gd name="T15" fmla="*/ 26 h 602"/>
                <a:gd name="T16" fmla="*/ 116 w 673"/>
                <a:gd name="T17" fmla="*/ 268 h 602"/>
                <a:gd name="T18" fmla="*/ 91 w 673"/>
                <a:gd name="T19" fmla="*/ 297 h 602"/>
                <a:gd name="T20" fmla="*/ 91 w 673"/>
                <a:gd name="T21" fmla="*/ 374 h 602"/>
                <a:gd name="T22" fmla="*/ 87 w 673"/>
                <a:gd name="T23" fmla="*/ 405 h 602"/>
                <a:gd name="T24" fmla="*/ 82 w 673"/>
                <a:gd name="T25" fmla="*/ 408 h 602"/>
                <a:gd name="T26" fmla="*/ 59 w 673"/>
                <a:gd name="T27" fmla="*/ 400 h 602"/>
                <a:gd name="T28" fmla="*/ 51 w 673"/>
                <a:gd name="T29" fmla="*/ 386 h 602"/>
                <a:gd name="T30" fmla="*/ 15 w 673"/>
                <a:gd name="T31" fmla="*/ 383 h 602"/>
                <a:gd name="T32" fmla="*/ 1 w 673"/>
                <a:gd name="T33" fmla="*/ 430 h 602"/>
                <a:gd name="T34" fmla="*/ 15 w 673"/>
                <a:gd name="T35" fmla="*/ 477 h 602"/>
                <a:gd name="T36" fmla="*/ 51 w 673"/>
                <a:gd name="T37" fmla="*/ 474 h 602"/>
                <a:gd name="T38" fmla="*/ 59 w 673"/>
                <a:gd name="T39" fmla="*/ 460 h 602"/>
                <a:gd name="T40" fmla="*/ 82 w 673"/>
                <a:gd name="T41" fmla="*/ 452 h 602"/>
                <a:gd name="T42" fmla="*/ 87 w 673"/>
                <a:gd name="T43" fmla="*/ 455 h 602"/>
                <a:gd name="T44" fmla="*/ 91 w 673"/>
                <a:gd name="T45" fmla="*/ 486 h 602"/>
                <a:gd name="T46" fmla="*/ 91 w 673"/>
                <a:gd name="T47" fmla="*/ 577 h 602"/>
                <a:gd name="T48" fmla="*/ 116 w 673"/>
                <a:gd name="T49" fmla="*/ 601 h 602"/>
                <a:gd name="T50" fmla="*/ 672 w 673"/>
                <a:gd name="T51" fmla="*/ 26 h 602"/>
                <a:gd name="T52" fmla="*/ 647 w 673"/>
                <a:gd name="T53" fmla="*/ 0 h 602"/>
                <a:gd name="T54" fmla="*/ 586 w 673"/>
                <a:gd name="T55" fmla="*/ 0 h 602"/>
                <a:gd name="T56" fmla="*/ 573 w 673"/>
                <a:gd name="T57" fmla="*/ 16 h 602"/>
                <a:gd name="T58" fmla="*/ 577 w 673"/>
                <a:gd name="T59" fmla="*/ 35 h 602"/>
                <a:gd name="T60" fmla="*/ 561 w 673"/>
                <a:gd name="T61" fmla="*/ 70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73" h="602">
                  <a:moveTo>
                    <a:pt x="561" y="70"/>
                  </a:moveTo>
                  <a:cubicBezTo>
                    <a:pt x="546" y="83"/>
                    <a:pt x="524" y="89"/>
                    <a:pt x="500" y="89"/>
                  </a:cubicBezTo>
                  <a:cubicBezTo>
                    <a:pt x="476" y="89"/>
                    <a:pt x="454" y="83"/>
                    <a:pt x="439" y="70"/>
                  </a:cubicBezTo>
                  <a:cubicBezTo>
                    <a:pt x="428" y="61"/>
                    <a:pt x="422" y="49"/>
                    <a:pt x="422" y="35"/>
                  </a:cubicBezTo>
                  <a:cubicBezTo>
                    <a:pt x="422" y="29"/>
                    <a:pt x="424" y="22"/>
                    <a:pt x="427" y="16"/>
                  </a:cubicBezTo>
                  <a:cubicBezTo>
                    <a:pt x="432" y="6"/>
                    <a:pt x="428" y="0"/>
                    <a:pt x="414" y="0"/>
                  </a:cubicBezTo>
                  <a:cubicBezTo>
                    <a:pt x="368" y="0"/>
                    <a:pt x="368" y="0"/>
                    <a:pt x="368" y="0"/>
                  </a:cubicBezTo>
                  <a:cubicBezTo>
                    <a:pt x="354" y="0"/>
                    <a:pt x="342" y="12"/>
                    <a:pt x="341" y="26"/>
                  </a:cubicBezTo>
                  <a:cubicBezTo>
                    <a:pt x="329" y="148"/>
                    <a:pt x="236" y="247"/>
                    <a:pt x="116" y="268"/>
                  </a:cubicBezTo>
                  <a:cubicBezTo>
                    <a:pt x="102" y="271"/>
                    <a:pt x="91" y="283"/>
                    <a:pt x="91" y="297"/>
                  </a:cubicBezTo>
                  <a:cubicBezTo>
                    <a:pt x="91" y="374"/>
                    <a:pt x="91" y="374"/>
                    <a:pt x="91" y="374"/>
                  </a:cubicBezTo>
                  <a:cubicBezTo>
                    <a:pt x="91" y="388"/>
                    <a:pt x="90" y="403"/>
                    <a:pt x="87" y="405"/>
                  </a:cubicBezTo>
                  <a:cubicBezTo>
                    <a:pt x="86" y="406"/>
                    <a:pt x="84" y="407"/>
                    <a:pt x="82" y="408"/>
                  </a:cubicBezTo>
                  <a:cubicBezTo>
                    <a:pt x="73" y="408"/>
                    <a:pt x="65" y="408"/>
                    <a:pt x="59" y="400"/>
                  </a:cubicBezTo>
                  <a:cubicBezTo>
                    <a:pt x="56" y="395"/>
                    <a:pt x="54" y="390"/>
                    <a:pt x="51" y="386"/>
                  </a:cubicBezTo>
                  <a:cubicBezTo>
                    <a:pt x="43" y="372"/>
                    <a:pt x="25" y="371"/>
                    <a:pt x="15" y="383"/>
                  </a:cubicBezTo>
                  <a:cubicBezTo>
                    <a:pt x="4" y="396"/>
                    <a:pt x="0" y="413"/>
                    <a:pt x="1" y="430"/>
                  </a:cubicBezTo>
                  <a:cubicBezTo>
                    <a:pt x="0" y="446"/>
                    <a:pt x="4" y="464"/>
                    <a:pt x="15" y="477"/>
                  </a:cubicBezTo>
                  <a:cubicBezTo>
                    <a:pt x="25" y="489"/>
                    <a:pt x="43" y="488"/>
                    <a:pt x="51" y="474"/>
                  </a:cubicBezTo>
                  <a:cubicBezTo>
                    <a:pt x="54" y="469"/>
                    <a:pt x="56" y="464"/>
                    <a:pt x="59" y="460"/>
                  </a:cubicBezTo>
                  <a:cubicBezTo>
                    <a:pt x="65" y="452"/>
                    <a:pt x="73" y="452"/>
                    <a:pt x="82" y="452"/>
                  </a:cubicBezTo>
                  <a:cubicBezTo>
                    <a:pt x="84" y="452"/>
                    <a:pt x="86" y="453"/>
                    <a:pt x="87" y="455"/>
                  </a:cubicBezTo>
                  <a:cubicBezTo>
                    <a:pt x="90" y="457"/>
                    <a:pt x="91" y="472"/>
                    <a:pt x="91" y="486"/>
                  </a:cubicBezTo>
                  <a:cubicBezTo>
                    <a:pt x="91" y="577"/>
                    <a:pt x="91" y="577"/>
                    <a:pt x="91" y="577"/>
                  </a:cubicBezTo>
                  <a:cubicBezTo>
                    <a:pt x="91" y="591"/>
                    <a:pt x="102" y="602"/>
                    <a:pt x="116" y="601"/>
                  </a:cubicBezTo>
                  <a:cubicBezTo>
                    <a:pt x="419" y="577"/>
                    <a:pt x="658" y="331"/>
                    <a:pt x="672" y="26"/>
                  </a:cubicBezTo>
                  <a:cubicBezTo>
                    <a:pt x="673" y="12"/>
                    <a:pt x="662" y="0"/>
                    <a:pt x="647" y="0"/>
                  </a:cubicBezTo>
                  <a:cubicBezTo>
                    <a:pt x="586" y="0"/>
                    <a:pt x="586" y="0"/>
                    <a:pt x="586" y="0"/>
                  </a:cubicBezTo>
                  <a:cubicBezTo>
                    <a:pt x="572" y="0"/>
                    <a:pt x="568" y="6"/>
                    <a:pt x="573" y="16"/>
                  </a:cubicBezTo>
                  <a:cubicBezTo>
                    <a:pt x="576" y="22"/>
                    <a:pt x="577" y="29"/>
                    <a:pt x="577" y="35"/>
                  </a:cubicBezTo>
                  <a:cubicBezTo>
                    <a:pt x="577" y="49"/>
                    <a:pt x="571" y="61"/>
                    <a:pt x="561" y="7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46" name="Group 145"/>
          <p:cNvGrpSpPr>
            <a:grpSpLocks noChangeAspect="1"/>
          </p:cNvGrpSpPr>
          <p:nvPr/>
        </p:nvGrpSpPr>
        <p:grpSpPr>
          <a:xfrm>
            <a:off x="5215133" y="2392770"/>
            <a:ext cx="758952" cy="758952"/>
            <a:chOff x="8529638" y="3863975"/>
            <a:chExt cx="3138487" cy="3138488"/>
          </a:xfrm>
        </p:grpSpPr>
        <p:sp>
          <p:nvSpPr>
            <p:cNvPr id="147" name="Freeform 32"/>
            <p:cNvSpPr>
              <a:spLocks/>
            </p:cNvSpPr>
            <p:nvPr/>
          </p:nvSpPr>
          <p:spPr bwMode="auto">
            <a:xfrm>
              <a:off x="8994775" y="3868738"/>
              <a:ext cx="1211263" cy="1025525"/>
            </a:xfrm>
            <a:custGeom>
              <a:avLst/>
              <a:gdLst>
                <a:gd name="T0" fmla="*/ 110 w 467"/>
                <a:gd name="T1" fmla="*/ 226 h 395"/>
                <a:gd name="T2" fmla="*/ 152 w 467"/>
                <a:gd name="T3" fmla="*/ 247 h 395"/>
                <a:gd name="T4" fmla="*/ 174 w 467"/>
                <a:gd name="T5" fmla="*/ 288 h 395"/>
                <a:gd name="T6" fmla="*/ 165 w 467"/>
                <a:gd name="T7" fmla="*/ 315 h 395"/>
                <a:gd name="T8" fmla="*/ 152 w 467"/>
                <a:gd name="T9" fmla="*/ 322 h 395"/>
                <a:gd name="T10" fmla="*/ 156 w 467"/>
                <a:gd name="T11" fmla="*/ 342 h 395"/>
                <a:gd name="T12" fmla="*/ 200 w 467"/>
                <a:gd name="T13" fmla="*/ 385 h 395"/>
                <a:gd name="T14" fmla="*/ 237 w 467"/>
                <a:gd name="T15" fmla="*/ 386 h 395"/>
                <a:gd name="T16" fmla="*/ 376 w 467"/>
                <a:gd name="T17" fmla="*/ 319 h 395"/>
                <a:gd name="T18" fmla="*/ 402 w 467"/>
                <a:gd name="T19" fmla="*/ 290 h 395"/>
                <a:gd name="T20" fmla="*/ 401 w 467"/>
                <a:gd name="T21" fmla="*/ 206 h 395"/>
                <a:gd name="T22" fmla="*/ 403 w 467"/>
                <a:gd name="T23" fmla="*/ 176 h 395"/>
                <a:gd name="T24" fmla="*/ 407 w 467"/>
                <a:gd name="T25" fmla="*/ 174 h 395"/>
                <a:gd name="T26" fmla="*/ 424 w 467"/>
                <a:gd name="T27" fmla="*/ 180 h 395"/>
                <a:gd name="T28" fmla="*/ 430 w 467"/>
                <a:gd name="T29" fmla="*/ 190 h 395"/>
                <a:gd name="T30" fmla="*/ 457 w 467"/>
                <a:gd name="T31" fmla="*/ 192 h 395"/>
                <a:gd name="T32" fmla="*/ 466 w 467"/>
                <a:gd name="T33" fmla="*/ 157 h 395"/>
                <a:gd name="T34" fmla="*/ 456 w 467"/>
                <a:gd name="T35" fmla="*/ 123 h 395"/>
                <a:gd name="T36" fmla="*/ 429 w 467"/>
                <a:gd name="T37" fmla="*/ 126 h 395"/>
                <a:gd name="T38" fmla="*/ 423 w 467"/>
                <a:gd name="T39" fmla="*/ 136 h 395"/>
                <a:gd name="T40" fmla="*/ 407 w 467"/>
                <a:gd name="T41" fmla="*/ 142 h 395"/>
                <a:gd name="T42" fmla="*/ 403 w 467"/>
                <a:gd name="T43" fmla="*/ 140 h 395"/>
                <a:gd name="T44" fmla="*/ 400 w 467"/>
                <a:gd name="T45" fmla="*/ 110 h 395"/>
                <a:gd name="T46" fmla="*/ 399 w 467"/>
                <a:gd name="T47" fmla="*/ 25 h 395"/>
                <a:gd name="T48" fmla="*/ 373 w 467"/>
                <a:gd name="T49" fmla="*/ 1 h 395"/>
                <a:gd name="T50" fmla="*/ 11 w 467"/>
                <a:gd name="T51" fmla="*/ 164 h 395"/>
                <a:gd name="T52" fmla="*/ 11 w 467"/>
                <a:gd name="T53" fmla="*/ 200 h 395"/>
                <a:gd name="T54" fmla="*/ 56 w 467"/>
                <a:gd name="T55" fmla="*/ 245 h 395"/>
                <a:gd name="T56" fmla="*/ 76 w 467"/>
                <a:gd name="T57" fmla="*/ 248 h 395"/>
                <a:gd name="T58" fmla="*/ 84 w 467"/>
                <a:gd name="T59" fmla="*/ 235 h 395"/>
                <a:gd name="T60" fmla="*/ 110 w 467"/>
                <a:gd name="T61" fmla="*/ 226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7" h="395">
                  <a:moveTo>
                    <a:pt x="110" y="226"/>
                  </a:moveTo>
                  <a:cubicBezTo>
                    <a:pt x="124" y="227"/>
                    <a:pt x="139" y="235"/>
                    <a:pt x="152" y="247"/>
                  </a:cubicBezTo>
                  <a:cubicBezTo>
                    <a:pt x="164" y="259"/>
                    <a:pt x="172" y="274"/>
                    <a:pt x="174" y="288"/>
                  </a:cubicBezTo>
                  <a:cubicBezTo>
                    <a:pt x="175" y="298"/>
                    <a:pt x="171" y="308"/>
                    <a:pt x="165" y="315"/>
                  </a:cubicBezTo>
                  <a:cubicBezTo>
                    <a:pt x="161" y="318"/>
                    <a:pt x="157" y="321"/>
                    <a:pt x="152" y="322"/>
                  </a:cubicBezTo>
                  <a:cubicBezTo>
                    <a:pt x="145" y="325"/>
                    <a:pt x="146" y="332"/>
                    <a:pt x="156" y="342"/>
                  </a:cubicBezTo>
                  <a:cubicBezTo>
                    <a:pt x="200" y="385"/>
                    <a:pt x="200" y="385"/>
                    <a:pt x="200" y="385"/>
                  </a:cubicBezTo>
                  <a:cubicBezTo>
                    <a:pt x="210" y="395"/>
                    <a:pt x="226" y="395"/>
                    <a:pt x="237" y="386"/>
                  </a:cubicBezTo>
                  <a:cubicBezTo>
                    <a:pt x="276" y="352"/>
                    <a:pt x="323" y="328"/>
                    <a:pt x="376" y="319"/>
                  </a:cubicBezTo>
                  <a:cubicBezTo>
                    <a:pt x="390" y="317"/>
                    <a:pt x="402" y="304"/>
                    <a:pt x="402" y="290"/>
                  </a:cubicBezTo>
                  <a:cubicBezTo>
                    <a:pt x="401" y="206"/>
                    <a:pt x="401" y="206"/>
                    <a:pt x="401" y="206"/>
                  </a:cubicBezTo>
                  <a:cubicBezTo>
                    <a:pt x="401" y="192"/>
                    <a:pt x="402" y="178"/>
                    <a:pt x="403" y="176"/>
                  </a:cubicBezTo>
                  <a:cubicBezTo>
                    <a:pt x="404" y="175"/>
                    <a:pt x="406" y="174"/>
                    <a:pt x="407" y="174"/>
                  </a:cubicBezTo>
                  <a:cubicBezTo>
                    <a:pt x="414" y="174"/>
                    <a:pt x="420" y="174"/>
                    <a:pt x="424" y="180"/>
                  </a:cubicBezTo>
                  <a:cubicBezTo>
                    <a:pt x="426" y="183"/>
                    <a:pt x="428" y="187"/>
                    <a:pt x="430" y="190"/>
                  </a:cubicBezTo>
                  <a:cubicBezTo>
                    <a:pt x="436" y="200"/>
                    <a:pt x="449" y="201"/>
                    <a:pt x="457" y="192"/>
                  </a:cubicBezTo>
                  <a:cubicBezTo>
                    <a:pt x="464" y="183"/>
                    <a:pt x="467" y="169"/>
                    <a:pt x="466" y="157"/>
                  </a:cubicBezTo>
                  <a:cubicBezTo>
                    <a:pt x="466" y="145"/>
                    <a:pt x="463" y="132"/>
                    <a:pt x="456" y="123"/>
                  </a:cubicBezTo>
                  <a:cubicBezTo>
                    <a:pt x="448" y="114"/>
                    <a:pt x="435" y="116"/>
                    <a:pt x="429" y="126"/>
                  </a:cubicBezTo>
                  <a:cubicBezTo>
                    <a:pt x="427" y="129"/>
                    <a:pt x="425" y="133"/>
                    <a:pt x="423" y="136"/>
                  </a:cubicBezTo>
                  <a:cubicBezTo>
                    <a:pt x="419" y="142"/>
                    <a:pt x="413" y="142"/>
                    <a:pt x="407" y="142"/>
                  </a:cubicBezTo>
                  <a:cubicBezTo>
                    <a:pt x="405" y="142"/>
                    <a:pt x="404" y="141"/>
                    <a:pt x="403" y="140"/>
                  </a:cubicBezTo>
                  <a:cubicBezTo>
                    <a:pt x="401" y="138"/>
                    <a:pt x="400" y="125"/>
                    <a:pt x="400" y="110"/>
                  </a:cubicBezTo>
                  <a:cubicBezTo>
                    <a:pt x="399" y="25"/>
                    <a:pt x="399" y="25"/>
                    <a:pt x="399" y="25"/>
                  </a:cubicBezTo>
                  <a:cubicBezTo>
                    <a:pt x="399" y="11"/>
                    <a:pt x="387" y="0"/>
                    <a:pt x="373" y="1"/>
                  </a:cubicBezTo>
                  <a:cubicBezTo>
                    <a:pt x="233" y="13"/>
                    <a:pt x="107" y="73"/>
                    <a:pt x="11" y="164"/>
                  </a:cubicBezTo>
                  <a:cubicBezTo>
                    <a:pt x="0" y="174"/>
                    <a:pt x="0" y="190"/>
                    <a:pt x="11" y="200"/>
                  </a:cubicBezTo>
                  <a:cubicBezTo>
                    <a:pt x="56" y="245"/>
                    <a:pt x="56" y="245"/>
                    <a:pt x="56" y="245"/>
                  </a:cubicBezTo>
                  <a:cubicBezTo>
                    <a:pt x="67" y="255"/>
                    <a:pt x="74" y="256"/>
                    <a:pt x="76" y="248"/>
                  </a:cubicBezTo>
                  <a:cubicBezTo>
                    <a:pt x="78" y="243"/>
                    <a:pt x="80" y="239"/>
                    <a:pt x="84" y="235"/>
                  </a:cubicBezTo>
                  <a:cubicBezTo>
                    <a:pt x="90" y="229"/>
                    <a:pt x="100" y="225"/>
                    <a:pt x="110" y="226"/>
                  </a:cubicBez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33"/>
            <p:cNvSpPr>
              <a:spLocks/>
            </p:cNvSpPr>
            <p:nvPr/>
          </p:nvSpPr>
          <p:spPr bwMode="auto">
            <a:xfrm>
              <a:off x="10639425" y="4327525"/>
              <a:ext cx="1023938" cy="1212850"/>
            </a:xfrm>
            <a:custGeom>
              <a:avLst/>
              <a:gdLst>
                <a:gd name="T0" fmla="*/ 169 w 395"/>
                <a:gd name="T1" fmla="*/ 110 h 467"/>
                <a:gd name="T2" fmla="*/ 148 w 395"/>
                <a:gd name="T3" fmla="*/ 152 h 467"/>
                <a:gd name="T4" fmla="*/ 107 w 395"/>
                <a:gd name="T5" fmla="*/ 174 h 467"/>
                <a:gd name="T6" fmla="*/ 80 w 395"/>
                <a:gd name="T7" fmla="*/ 165 h 467"/>
                <a:gd name="T8" fmla="*/ 73 w 395"/>
                <a:gd name="T9" fmla="*/ 152 h 467"/>
                <a:gd name="T10" fmla="*/ 53 w 395"/>
                <a:gd name="T11" fmla="*/ 156 h 467"/>
                <a:gd name="T12" fmla="*/ 10 w 395"/>
                <a:gd name="T13" fmla="*/ 200 h 467"/>
                <a:gd name="T14" fmla="*/ 9 w 395"/>
                <a:gd name="T15" fmla="*/ 237 h 467"/>
                <a:gd name="T16" fmla="*/ 76 w 395"/>
                <a:gd name="T17" fmla="*/ 376 h 467"/>
                <a:gd name="T18" fmla="*/ 105 w 395"/>
                <a:gd name="T19" fmla="*/ 402 h 467"/>
                <a:gd name="T20" fmla="*/ 189 w 395"/>
                <a:gd name="T21" fmla="*/ 401 h 467"/>
                <a:gd name="T22" fmla="*/ 219 w 395"/>
                <a:gd name="T23" fmla="*/ 403 h 467"/>
                <a:gd name="T24" fmla="*/ 221 w 395"/>
                <a:gd name="T25" fmla="*/ 407 h 467"/>
                <a:gd name="T26" fmla="*/ 215 w 395"/>
                <a:gd name="T27" fmla="*/ 424 h 467"/>
                <a:gd name="T28" fmla="*/ 205 w 395"/>
                <a:gd name="T29" fmla="*/ 430 h 467"/>
                <a:gd name="T30" fmla="*/ 203 w 395"/>
                <a:gd name="T31" fmla="*/ 457 h 467"/>
                <a:gd name="T32" fmla="*/ 238 w 395"/>
                <a:gd name="T33" fmla="*/ 466 h 467"/>
                <a:gd name="T34" fmla="*/ 272 w 395"/>
                <a:gd name="T35" fmla="*/ 456 h 467"/>
                <a:gd name="T36" fmla="*/ 269 w 395"/>
                <a:gd name="T37" fmla="*/ 429 h 467"/>
                <a:gd name="T38" fmla="*/ 259 w 395"/>
                <a:gd name="T39" fmla="*/ 423 h 467"/>
                <a:gd name="T40" fmla="*/ 253 w 395"/>
                <a:gd name="T41" fmla="*/ 407 h 467"/>
                <a:gd name="T42" fmla="*/ 255 w 395"/>
                <a:gd name="T43" fmla="*/ 403 h 467"/>
                <a:gd name="T44" fmla="*/ 285 w 395"/>
                <a:gd name="T45" fmla="*/ 400 h 467"/>
                <a:gd name="T46" fmla="*/ 370 w 395"/>
                <a:gd name="T47" fmla="*/ 399 h 467"/>
                <a:gd name="T48" fmla="*/ 394 w 395"/>
                <a:gd name="T49" fmla="*/ 373 h 467"/>
                <a:gd name="T50" fmla="*/ 231 w 395"/>
                <a:gd name="T51" fmla="*/ 11 h 467"/>
                <a:gd name="T52" fmla="*/ 195 w 395"/>
                <a:gd name="T53" fmla="*/ 11 h 467"/>
                <a:gd name="T54" fmla="*/ 150 w 395"/>
                <a:gd name="T55" fmla="*/ 56 h 467"/>
                <a:gd name="T56" fmla="*/ 147 w 395"/>
                <a:gd name="T57" fmla="*/ 76 h 467"/>
                <a:gd name="T58" fmla="*/ 160 w 395"/>
                <a:gd name="T59" fmla="*/ 84 h 467"/>
                <a:gd name="T60" fmla="*/ 169 w 395"/>
                <a:gd name="T61" fmla="*/ 11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5" h="467">
                  <a:moveTo>
                    <a:pt x="169" y="110"/>
                  </a:moveTo>
                  <a:cubicBezTo>
                    <a:pt x="168" y="124"/>
                    <a:pt x="160" y="139"/>
                    <a:pt x="148" y="152"/>
                  </a:cubicBezTo>
                  <a:cubicBezTo>
                    <a:pt x="136" y="164"/>
                    <a:pt x="121" y="172"/>
                    <a:pt x="107" y="174"/>
                  </a:cubicBezTo>
                  <a:cubicBezTo>
                    <a:pt x="97" y="175"/>
                    <a:pt x="87" y="171"/>
                    <a:pt x="80" y="165"/>
                  </a:cubicBezTo>
                  <a:cubicBezTo>
                    <a:pt x="77" y="161"/>
                    <a:pt x="74" y="157"/>
                    <a:pt x="73" y="152"/>
                  </a:cubicBezTo>
                  <a:cubicBezTo>
                    <a:pt x="70" y="145"/>
                    <a:pt x="63" y="146"/>
                    <a:pt x="53" y="156"/>
                  </a:cubicBezTo>
                  <a:cubicBezTo>
                    <a:pt x="10" y="200"/>
                    <a:pt x="10" y="200"/>
                    <a:pt x="10" y="200"/>
                  </a:cubicBezTo>
                  <a:cubicBezTo>
                    <a:pt x="0" y="210"/>
                    <a:pt x="0" y="226"/>
                    <a:pt x="9" y="237"/>
                  </a:cubicBezTo>
                  <a:cubicBezTo>
                    <a:pt x="43" y="276"/>
                    <a:pt x="67" y="323"/>
                    <a:pt x="76" y="376"/>
                  </a:cubicBezTo>
                  <a:cubicBezTo>
                    <a:pt x="78" y="390"/>
                    <a:pt x="91" y="402"/>
                    <a:pt x="105" y="402"/>
                  </a:cubicBezTo>
                  <a:cubicBezTo>
                    <a:pt x="189" y="401"/>
                    <a:pt x="189" y="401"/>
                    <a:pt x="189" y="401"/>
                  </a:cubicBezTo>
                  <a:cubicBezTo>
                    <a:pt x="203" y="401"/>
                    <a:pt x="217" y="402"/>
                    <a:pt x="219" y="403"/>
                  </a:cubicBezTo>
                  <a:cubicBezTo>
                    <a:pt x="220" y="404"/>
                    <a:pt x="221" y="406"/>
                    <a:pt x="221" y="407"/>
                  </a:cubicBezTo>
                  <a:cubicBezTo>
                    <a:pt x="221" y="414"/>
                    <a:pt x="221" y="420"/>
                    <a:pt x="215" y="424"/>
                  </a:cubicBezTo>
                  <a:cubicBezTo>
                    <a:pt x="212" y="426"/>
                    <a:pt x="208" y="428"/>
                    <a:pt x="205" y="430"/>
                  </a:cubicBezTo>
                  <a:cubicBezTo>
                    <a:pt x="195" y="436"/>
                    <a:pt x="194" y="449"/>
                    <a:pt x="203" y="457"/>
                  </a:cubicBezTo>
                  <a:cubicBezTo>
                    <a:pt x="212" y="464"/>
                    <a:pt x="226" y="467"/>
                    <a:pt x="238" y="466"/>
                  </a:cubicBezTo>
                  <a:cubicBezTo>
                    <a:pt x="250" y="466"/>
                    <a:pt x="263" y="463"/>
                    <a:pt x="272" y="456"/>
                  </a:cubicBezTo>
                  <a:cubicBezTo>
                    <a:pt x="281" y="448"/>
                    <a:pt x="279" y="435"/>
                    <a:pt x="269" y="429"/>
                  </a:cubicBezTo>
                  <a:cubicBezTo>
                    <a:pt x="266" y="427"/>
                    <a:pt x="262" y="425"/>
                    <a:pt x="259" y="423"/>
                  </a:cubicBezTo>
                  <a:cubicBezTo>
                    <a:pt x="253" y="419"/>
                    <a:pt x="253" y="413"/>
                    <a:pt x="253" y="407"/>
                  </a:cubicBezTo>
                  <a:cubicBezTo>
                    <a:pt x="253" y="405"/>
                    <a:pt x="254" y="404"/>
                    <a:pt x="255" y="403"/>
                  </a:cubicBezTo>
                  <a:cubicBezTo>
                    <a:pt x="257" y="401"/>
                    <a:pt x="270" y="400"/>
                    <a:pt x="285" y="400"/>
                  </a:cubicBezTo>
                  <a:cubicBezTo>
                    <a:pt x="370" y="399"/>
                    <a:pt x="370" y="399"/>
                    <a:pt x="370" y="399"/>
                  </a:cubicBezTo>
                  <a:cubicBezTo>
                    <a:pt x="384" y="399"/>
                    <a:pt x="395" y="387"/>
                    <a:pt x="394" y="373"/>
                  </a:cubicBezTo>
                  <a:cubicBezTo>
                    <a:pt x="382" y="233"/>
                    <a:pt x="322" y="107"/>
                    <a:pt x="231" y="11"/>
                  </a:cubicBezTo>
                  <a:cubicBezTo>
                    <a:pt x="221" y="0"/>
                    <a:pt x="205" y="0"/>
                    <a:pt x="195" y="11"/>
                  </a:cubicBezTo>
                  <a:cubicBezTo>
                    <a:pt x="150" y="56"/>
                    <a:pt x="150" y="56"/>
                    <a:pt x="150" y="56"/>
                  </a:cubicBezTo>
                  <a:cubicBezTo>
                    <a:pt x="140" y="67"/>
                    <a:pt x="139" y="74"/>
                    <a:pt x="147" y="76"/>
                  </a:cubicBezTo>
                  <a:cubicBezTo>
                    <a:pt x="152" y="78"/>
                    <a:pt x="156" y="80"/>
                    <a:pt x="160" y="84"/>
                  </a:cubicBezTo>
                  <a:cubicBezTo>
                    <a:pt x="166" y="90"/>
                    <a:pt x="170" y="100"/>
                    <a:pt x="169" y="11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34"/>
            <p:cNvSpPr>
              <a:spLocks/>
            </p:cNvSpPr>
            <p:nvPr/>
          </p:nvSpPr>
          <p:spPr bwMode="auto">
            <a:xfrm>
              <a:off x="8535988" y="5327650"/>
              <a:ext cx="1023938" cy="1211263"/>
            </a:xfrm>
            <a:custGeom>
              <a:avLst/>
              <a:gdLst>
                <a:gd name="T0" fmla="*/ 226 w 395"/>
                <a:gd name="T1" fmla="*/ 357 h 467"/>
                <a:gd name="T2" fmla="*/ 247 w 395"/>
                <a:gd name="T3" fmla="*/ 315 h 467"/>
                <a:gd name="T4" fmla="*/ 288 w 395"/>
                <a:gd name="T5" fmla="*/ 293 h 467"/>
                <a:gd name="T6" fmla="*/ 315 w 395"/>
                <a:gd name="T7" fmla="*/ 302 h 467"/>
                <a:gd name="T8" fmla="*/ 322 w 395"/>
                <a:gd name="T9" fmla="*/ 315 h 467"/>
                <a:gd name="T10" fmla="*/ 342 w 395"/>
                <a:gd name="T11" fmla="*/ 311 h 467"/>
                <a:gd name="T12" fmla="*/ 385 w 395"/>
                <a:gd name="T13" fmla="*/ 267 h 467"/>
                <a:gd name="T14" fmla="*/ 386 w 395"/>
                <a:gd name="T15" fmla="*/ 230 h 467"/>
                <a:gd name="T16" fmla="*/ 319 w 395"/>
                <a:gd name="T17" fmla="*/ 91 h 467"/>
                <a:gd name="T18" fmla="*/ 290 w 395"/>
                <a:gd name="T19" fmla="*/ 65 h 467"/>
                <a:gd name="T20" fmla="*/ 206 w 395"/>
                <a:gd name="T21" fmla="*/ 66 h 467"/>
                <a:gd name="T22" fmla="*/ 176 w 395"/>
                <a:gd name="T23" fmla="*/ 64 h 467"/>
                <a:gd name="T24" fmla="*/ 174 w 395"/>
                <a:gd name="T25" fmla="*/ 60 h 467"/>
                <a:gd name="T26" fmla="*/ 180 w 395"/>
                <a:gd name="T27" fmla="*/ 43 h 467"/>
                <a:gd name="T28" fmla="*/ 190 w 395"/>
                <a:gd name="T29" fmla="*/ 37 h 467"/>
                <a:gd name="T30" fmla="*/ 192 w 395"/>
                <a:gd name="T31" fmla="*/ 10 h 467"/>
                <a:gd name="T32" fmla="*/ 157 w 395"/>
                <a:gd name="T33" fmla="*/ 1 h 467"/>
                <a:gd name="T34" fmla="*/ 123 w 395"/>
                <a:gd name="T35" fmla="*/ 11 h 467"/>
                <a:gd name="T36" fmla="*/ 126 w 395"/>
                <a:gd name="T37" fmla="*/ 38 h 467"/>
                <a:gd name="T38" fmla="*/ 136 w 395"/>
                <a:gd name="T39" fmla="*/ 44 h 467"/>
                <a:gd name="T40" fmla="*/ 142 w 395"/>
                <a:gd name="T41" fmla="*/ 60 h 467"/>
                <a:gd name="T42" fmla="*/ 140 w 395"/>
                <a:gd name="T43" fmla="*/ 64 h 467"/>
                <a:gd name="T44" fmla="*/ 110 w 395"/>
                <a:gd name="T45" fmla="*/ 67 h 467"/>
                <a:gd name="T46" fmla="*/ 25 w 395"/>
                <a:gd name="T47" fmla="*/ 68 h 467"/>
                <a:gd name="T48" fmla="*/ 1 w 395"/>
                <a:gd name="T49" fmla="*/ 94 h 467"/>
                <a:gd name="T50" fmla="*/ 164 w 395"/>
                <a:gd name="T51" fmla="*/ 456 h 467"/>
                <a:gd name="T52" fmla="*/ 200 w 395"/>
                <a:gd name="T53" fmla="*/ 456 h 467"/>
                <a:gd name="T54" fmla="*/ 245 w 395"/>
                <a:gd name="T55" fmla="*/ 411 h 467"/>
                <a:gd name="T56" fmla="*/ 248 w 395"/>
                <a:gd name="T57" fmla="*/ 391 h 467"/>
                <a:gd name="T58" fmla="*/ 235 w 395"/>
                <a:gd name="T59" fmla="*/ 383 h 467"/>
                <a:gd name="T60" fmla="*/ 226 w 395"/>
                <a:gd name="T61" fmla="*/ 357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95" h="467">
                  <a:moveTo>
                    <a:pt x="226" y="357"/>
                  </a:moveTo>
                  <a:cubicBezTo>
                    <a:pt x="227" y="343"/>
                    <a:pt x="235" y="328"/>
                    <a:pt x="247" y="315"/>
                  </a:cubicBezTo>
                  <a:cubicBezTo>
                    <a:pt x="259" y="303"/>
                    <a:pt x="274" y="295"/>
                    <a:pt x="288" y="293"/>
                  </a:cubicBezTo>
                  <a:cubicBezTo>
                    <a:pt x="298" y="292"/>
                    <a:pt x="308" y="296"/>
                    <a:pt x="315" y="302"/>
                  </a:cubicBezTo>
                  <a:cubicBezTo>
                    <a:pt x="318" y="306"/>
                    <a:pt x="321" y="310"/>
                    <a:pt x="322" y="315"/>
                  </a:cubicBezTo>
                  <a:cubicBezTo>
                    <a:pt x="325" y="322"/>
                    <a:pt x="332" y="321"/>
                    <a:pt x="342" y="311"/>
                  </a:cubicBezTo>
                  <a:cubicBezTo>
                    <a:pt x="385" y="267"/>
                    <a:pt x="385" y="267"/>
                    <a:pt x="385" y="267"/>
                  </a:cubicBezTo>
                  <a:cubicBezTo>
                    <a:pt x="395" y="257"/>
                    <a:pt x="395" y="241"/>
                    <a:pt x="386" y="230"/>
                  </a:cubicBezTo>
                  <a:cubicBezTo>
                    <a:pt x="352" y="191"/>
                    <a:pt x="328" y="144"/>
                    <a:pt x="319" y="91"/>
                  </a:cubicBezTo>
                  <a:cubicBezTo>
                    <a:pt x="317" y="77"/>
                    <a:pt x="304" y="65"/>
                    <a:pt x="290" y="65"/>
                  </a:cubicBezTo>
                  <a:cubicBezTo>
                    <a:pt x="206" y="66"/>
                    <a:pt x="206" y="66"/>
                    <a:pt x="206" y="66"/>
                  </a:cubicBezTo>
                  <a:cubicBezTo>
                    <a:pt x="192" y="66"/>
                    <a:pt x="178" y="65"/>
                    <a:pt x="176" y="64"/>
                  </a:cubicBezTo>
                  <a:cubicBezTo>
                    <a:pt x="175" y="63"/>
                    <a:pt x="174" y="61"/>
                    <a:pt x="174" y="60"/>
                  </a:cubicBezTo>
                  <a:cubicBezTo>
                    <a:pt x="174" y="53"/>
                    <a:pt x="174" y="47"/>
                    <a:pt x="180" y="43"/>
                  </a:cubicBezTo>
                  <a:cubicBezTo>
                    <a:pt x="183" y="41"/>
                    <a:pt x="187" y="39"/>
                    <a:pt x="190" y="37"/>
                  </a:cubicBezTo>
                  <a:cubicBezTo>
                    <a:pt x="200" y="31"/>
                    <a:pt x="201" y="18"/>
                    <a:pt x="192" y="10"/>
                  </a:cubicBezTo>
                  <a:cubicBezTo>
                    <a:pt x="183" y="3"/>
                    <a:pt x="169" y="0"/>
                    <a:pt x="157" y="1"/>
                  </a:cubicBezTo>
                  <a:cubicBezTo>
                    <a:pt x="145" y="1"/>
                    <a:pt x="132" y="4"/>
                    <a:pt x="123" y="11"/>
                  </a:cubicBezTo>
                  <a:cubicBezTo>
                    <a:pt x="114" y="19"/>
                    <a:pt x="116" y="32"/>
                    <a:pt x="126" y="38"/>
                  </a:cubicBezTo>
                  <a:cubicBezTo>
                    <a:pt x="129" y="40"/>
                    <a:pt x="133" y="42"/>
                    <a:pt x="136" y="44"/>
                  </a:cubicBezTo>
                  <a:cubicBezTo>
                    <a:pt x="142" y="48"/>
                    <a:pt x="142" y="54"/>
                    <a:pt x="142" y="60"/>
                  </a:cubicBezTo>
                  <a:cubicBezTo>
                    <a:pt x="142" y="62"/>
                    <a:pt x="141" y="63"/>
                    <a:pt x="140" y="64"/>
                  </a:cubicBezTo>
                  <a:cubicBezTo>
                    <a:pt x="138" y="66"/>
                    <a:pt x="125" y="67"/>
                    <a:pt x="110" y="67"/>
                  </a:cubicBezTo>
                  <a:cubicBezTo>
                    <a:pt x="25" y="68"/>
                    <a:pt x="25" y="68"/>
                    <a:pt x="25" y="68"/>
                  </a:cubicBezTo>
                  <a:cubicBezTo>
                    <a:pt x="11" y="68"/>
                    <a:pt x="0" y="80"/>
                    <a:pt x="1" y="94"/>
                  </a:cubicBezTo>
                  <a:cubicBezTo>
                    <a:pt x="13" y="234"/>
                    <a:pt x="73" y="360"/>
                    <a:pt x="164" y="456"/>
                  </a:cubicBezTo>
                  <a:cubicBezTo>
                    <a:pt x="174" y="467"/>
                    <a:pt x="190" y="467"/>
                    <a:pt x="200" y="456"/>
                  </a:cubicBezTo>
                  <a:cubicBezTo>
                    <a:pt x="245" y="411"/>
                    <a:pt x="245" y="411"/>
                    <a:pt x="245" y="411"/>
                  </a:cubicBezTo>
                  <a:cubicBezTo>
                    <a:pt x="255" y="400"/>
                    <a:pt x="256" y="393"/>
                    <a:pt x="248" y="391"/>
                  </a:cubicBezTo>
                  <a:cubicBezTo>
                    <a:pt x="243" y="389"/>
                    <a:pt x="239" y="387"/>
                    <a:pt x="235" y="383"/>
                  </a:cubicBezTo>
                  <a:cubicBezTo>
                    <a:pt x="229" y="377"/>
                    <a:pt x="225" y="367"/>
                    <a:pt x="226" y="35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35"/>
            <p:cNvSpPr>
              <a:spLocks/>
            </p:cNvSpPr>
            <p:nvPr/>
          </p:nvSpPr>
          <p:spPr bwMode="auto">
            <a:xfrm>
              <a:off x="9993313" y="5972175"/>
              <a:ext cx="1211263" cy="1025525"/>
            </a:xfrm>
            <a:custGeom>
              <a:avLst/>
              <a:gdLst>
                <a:gd name="T0" fmla="*/ 357 w 467"/>
                <a:gd name="T1" fmla="*/ 169 h 395"/>
                <a:gd name="T2" fmla="*/ 315 w 467"/>
                <a:gd name="T3" fmla="*/ 148 h 395"/>
                <a:gd name="T4" fmla="*/ 293 w 467"/>
                <a:gd name="T5" fmla="*/ 107 h 395"/>
                <a:gd name="T6" fmla="*/ 302 w 467"/>
                <a:gd name="T7" fmla="*/ 80 h 395"/>
                <a:gd name="T8" fmla="*/ 315 w 467"/>
                <a:gd name="T9" fmla="*/ 73 h 395"/>
                <a:gd name="T10" fmla="*/ 311 w 467"/>
                <a:gd name="T11" fmla="*/ 53 h 395"/>
                <a:gd name="T12" fmla="*/ 267 w 467"/>
                <a:gd name="T13" fmla="*/ 10 h 395"/>
                <a:gd name="T14" fmla="*/ 230 w 467"/>
                <a:gd name="T15" fmla="*/ 9 h 395"/>
                <a:gd name="T16" fmla="*/ 91 w 467"/>
                <a:gd name="T17" fmla="*/ 76 h 395"/>
                <a:gd name="T18" fmla="*/ 65 w 467"/>
                <a:gd name="T19" fmla="*/ 105 h 395"/>
                <a:gd name="T20" fmla="*/ 66 w 467"/>
                <a:gd name="T21" fmla="*/ 189 h 395"/>
                <a:gd name="T22" fmla="*/ 64 w 467"/>
                <a:gd name="T23" fmla="*/ 219 h 395"/>
                <a:gd name="T24" fmla="*/ 60 w 467"/>
                <a:gd name="T25" fmla="*/ 221 h 395"/>
                <a:gd name="T26" fmla="*/ 43 w 467"/>
                <a:gd name="T27" fmla="*/ 215 h 395"/>
                <a:gd name="T28" fmla="*/ 37 w 467"/>
                <a:gd name="T29" fmla="*/ 205 h 395"/>
                <a:gd name="T30" fmla="*/ 10 w 467"/>
                <a:gd name="T31" fmla="*/ 203 h 395"/>
                <a:gd name="T32" fmla="*/ 1 w 467"/>
                <a:gd name="T33" fmla="*/ 238 h 395"/>
                <a:gd name="T34" fmla="*/ 11 w 467"/>
                <a:gd name="T35" fmla="*/ 272 h 395"/>
                <a:gd name="T36" fmla="*/ 38 w 467"/>
                <a:gd name="T37" fmla="*/ 269 h 395"/>
                <a:gd name="T38" fmla="*/ 44 w 467"/>
                <a:gd name="T39" fmla="*/ 259 h 395"/>
                <a:gd name="T40" fmla="*/ 60 w 467"/>
                <a:gd name="T41" fmla="*/ 253 h 395"/>
                <a:gd name="T42" fmla="*/ 64 w 467"/>
                <a:gd name="T43" fmla="*/ 255 h 395"/>
                <a:gd name="T44" fmla="*/ 67 w 467"/>
                <a:gd name="T45" fmla="*/ 285 h 395"/>
                <a:gd name="T46" fmla="*/ 68 w 467"/>
                <a:gd name="T47" fmla="*/ 370 h 395"/>
                <a:gd name="T48" fmla="*/ 94 w 467"/>
                <a:gd name="T49" fmla="*/ 394 h 395"/>
                <a:gd name="T50" fmla="*/ 456 w 467"/>
                <a:gd name="T51" fmla="*/ 231 h 395"/>
                <a:gd name="T52" fmla="*/ 456 w 467"/>
                <a:gd name="T53" fmla="*/ 195 h 395"/>
                <a:gd name="T54" fmla="*/ 411 w 467"/>
                <a:gd name="T55" fmla="*/ 150 h 395"/>
                <a:gd name="T56" fmla="*/ 391 w 467"/>
                <a:gd name="T57" fmla="*/ 147 h 395"/>
                <a:gd name="T58" fmla="*/ 383 w 467"/>
                <a:gd name="T59" fmla="*/ 160 h 395"/>
                <a:gd name="T60" fmla="*/ 357 w 467"/>
                <a:gd name="T61" fmla="*/ 169 h 3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67" h="395">
                  <a:moveTo>
                    <a:pt x="357" y="169"/>
                  </a:moveTo>
                  <a:cubicBezTo>
                    <a:pt x="343" y="168"/>
                    <a:pt x="328" y="160"/>
                    <a:pt x="315" y="148"/>
                  </a:cubicBezTo>
                  <a:cubicBezTo>
                    <a:pt x="303" y="136"/>
                    <a:pt x="295" y="121"/>
                    <a:pt x="293" y="107"/>
                  </a:cubicBezTo>
                  <a:cubicBezTo>
                    <a:pt x="292" y="97"/>
                    <a:pt x="296" y="87"/>
                    <a:pt x="302" y="80"/>
                  </a:cubicBezTo>
                  <a:cubicBezTo>
                    <a:pt x="306" y="77"/>
                    <a:pt x="310" y="74"/>
                    <a:pt x="315" y="73"/>
                  </a:cubicBezTo>
                  <a:cubicBezTo>
                    <a:pt x="322" y="70"/>
                    <a:pt x="321" y="63"/>
                    <a:pt x="311" y="53"/>
                  </a:cubicBezTo>
                  <a:cubicBezTo>
                    <a:pt x="267" y="10"/>
                    <a:pt x="267" y="10"/>
                    <a:pt x="267" y="10"/>
                  </a:cubicBezTo>
                  <a:cubicBezTo>
                    <a:pt x="257" y="0"/>
                    <a:pt x="241" y="0"/>
                    <a:pt x="230" y="9"/>
                  </a:cubicBezTo>
                  <a:cubicBezTo>
                    <a:pt x="191" y="43"/>
                    <a:pt x="144" y="67"/>
                    <a:pt x="91" y="76"/>
                  </a:cubicBezTo>
                  <a:cubicBezTo>
                    <a:pt x="77" y="78"/>
                    <a:pt x="65" y="91"/>
                    <a:pt x="65" y="105"/>
                  </a:cubicBezTo>
                  <a:cubicBezTo>
                    <a:pt x="66" y="189"/>
                    <a:pt x="66" y="189"/>
                    <a:pt x="66" y="189"/>
                  </a:cubicBezTo>
                  <a:cubicBezTo>
                    <a:pt x="66" y="203"/>
                    <a:pt x="65" y="217"/>
                    <a:pt x="64" y="219"/>
                  </a:cubicBezTo>
                  <a:cubicBezTo>
                    <a:pt x="63" y="220"/>
                    <a:pt x="61" y="221"/>
                    <a:pt x="60" y="221"/>
                  </a:cubicBezTo>
                  <a:cubicBezTo>
                    <a:pt x="53" y="221"/>
                    <a:pt x="47" y="221"/>
                    <a:pt x="43" y="215"/>
                  </a:cubicBezTo>
                  <a:cubicBezTo>
                    <a:pt x="41" y="212"/>
                    <a:pt x="39" y="208"/>
                    <a:pt x="37" y="205"/>
                  </a:cubicBezTo>
                  <a:cubicBezTo>
                    <a:pt x="31" y="195"/>
                    <a:pt x="18" y="194"/>
                    <a:pt x="10" y="203"/>
                  </a:cubicBezTo>
                  <a:cubicBezTo>
                    <a:pt x="3" y="212"/>
                    <a:pt x="0" y="226"/>
                    <a:pt x="1" y="238"/>
                  </a:cubicBezTo>
                  <a:cubicBezTo>
                    <a:pt x="1" y="250"/>
                    <a:pt x="4" y="263"/>
                    <a:pt x="11" y="272"/>
                  </a:cubicBezTo>
                  <a:cubicBezTo>
                    <a:pt x="19" y="281"/>
                    <a:pt x="32" y="279"/>
                    <a:pt x="38" y="269"/>
                  </a:cubicBezTo>
                  <a:cubicBezTo>
                    <a:pt x="40" y="266"/>
                    <a:pt x="42" y="262"/>
                    <a:pt x="44" y="259"/>
                  </a:cubicBezTo>
                  <a:cubicBezTo>
                    <a:pt x="48" y="253"/>
                    <a:pt x="54" y="253"/>
                    <a:pt x="60" y="253"/>
                  </a:cubicBezTo>
                  <a:cubicBezTo>
                    <a:pt x="62" y="253"/>
                    <a:pt x="63" y="254"/>
                    <a:pt x="64" y="255"/>
                  </a:cubicBezTo>
                  <a:cubicBezTo>
                    <a:pt x="66" y="257"/>
                    <a:pt x="67" y="270"/>
                    <a:pt x="67" y="285"/>
                  </a:cubicBezTo>
                  <a:cubicBezTo>
                    <a:pt x="68" y="370"/>
                    <a:pt x="68" y="370"/>
                    <a:pt x="68" y="370"/>
                  </a:cubicBezTo>
                  <a:cubicBezTo>
                    <a:pt x="68" y="384"/>
                    <a:pt x="80" y="395"/>
                    <a:pt x="94" y="394"/>
                  </a:cubicBezTo>
                  <a:cubicBezTo>
                    <a:pt x="234" y="382"/>
                    <a:pt x="360" y="322"/>
                    <a:pt x="456" y="231"/>
                  </a:cubicBezTo>
                  <a:cubicBezTo>
                    <a:pt x="467" y="221"/>
                    <a:pt x="467" y="205"/>
                    <a:pt x="456" y="195"/>
                  </a:cubicBezTo>
                  <a:cubicBezTo>
                    <a:pt x="411" y="150"/>
                    <a:pt x="411" y="150"/>
                    <a:pt x="411" y="150"/>
                  </a:cubicBezTo>
                  <a:cubicBezTo>
                    <a:pt x="400" y="140"/>
                    <a:pt x="393" y="139"/>
                    <a:pt x="391" y="147"/>
                  </a:cubicBezTo>
                  <a:cubicBezTo>
                    <a:pt x="389" y="152"/>
                    <a:pt x="387" y="156"/>
                    <a:pt x="383" y="160"/>
                  </a:cubicBezTo>
                  <a:cubicBezTo>
                    <a:pt x="377" y="166"/>
                    <a:pt x="367" y="170"/>
                    <a:pt x="357" y="169"/>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36"/>
            <p:cNvSpPr>
              <a:spLocks/>
            </p:cNvSpPr>
            <p:nvPr/>
          </p:nvSpPr>
          <p:spPr bwMode="auto">
            <a:xfrm>
              <a:off x="10075863" y="3863975"/>
              <a:ext cx="1060450" cy="977900"/>
            </a:xfrm>
            <a:custGeom>
              <a:avLst/>
              <a:gdLst>
                <a:gd name="T0" fmla="*/ 52 w 409"/>
                <a:gd name="T1" fmla="*/ 115 h 377"/>
                <a:gd name="T2" fmla="*/ 67 w 409"/>
                <a:gd name="T3" fmla="*/ 159 h 377"/>
                <a:gd name="T4" fmla="*/ 53 w 409"/>
                <a:gd name="T5" fmla="*/ 204 h 377"/>
                <a:gd name="T6" fmla="*/ 28 w 409"/>
                <a:gd name="T7" fmla="*/ 216 h 377"/>
                <a:gd name="T8" fmla="*/ 14 w 409"/>
                <a:gd name="T9" fmla="*/ 213 h 377"/>
                <a:gd name="T10" fmla="*/ 3 w 409"/>
                <a:gd name="T11" fmla="*/ 230 h 377"/>
                <a:gd name="T12" fmla="*/ 3 w 409"/>
                <a:gd name="T13" fmla="*/ 291 h 377"/>
                <a:gd name="T14" fmla="*/ 29 w 409"/>
                <a:gd name="T15" fmla="*/ 318 h 377"/>
                <a:gd name="T16" fmla="*/ 175 w 409"/>
                <a:gd name="T17" fmla="*/ 369 h 377"/>
                <a:gd name="T18" fmla="*/ 213 w 409"/>
                <a:gd name="T19" fmla="*/ 367 h 377"/>
                <a:gd name="T20" fmla="*/ 272 w 409"/>
                <a:gd name="T21" fmla="*/ 307 h 377"/>
                <a:gd name="T22" fmla="*/ 295 w 409"/>
                <a:gd name="T23" fmla="*/ 287 h 377"/>
                <a:gd name="T24" fmla="*/ 299 w 409"/>
                <a:gd name="T25" fmla="*/ 289 h 377"/>
                <a:gd name="T26" fmla="*/ 307 w 409"/>
                <a:gd name="T27" fmla="*/ 304 h 377"/>
                <a:gd name="T28" fmla="*/ 304 w 409"/>
                <a:gd name="T29" fmla="*/ 316 h 377"/>
                <a:gd name="T30" fmla="*/ 321 w 409"/>
                <a:gd name="T31" fmla="*/ 336 h 377"/>
                <a:gd name="T32" fmla="*/ 353 w 409"/>
                <a:gd name="T33" fmla="*/ 318 h 377"/>
                <a:gd name="T34" fmla="*/ 369 w 409"/>
                <a:gd name="T35" fmla="*/ 287 h 377"/>
                <a:gd name="T36" fmla="*/ 349 w 409"/>
                <a:gd name="T37" fmla="*/ 270 h 377"/>
                <a:gd name="T38" fmla="*/ 337 w 409"/>
                <a:gd name="T39" fmla="*/ 273 h 377"/>
                <a:gd name="T40" fmla="*/ 322 w 409"/>
                <a:gd name="T41" fmla="*/ 265 h 377"/>
                <a:gd name="T42" fmla="*/ 320 w 409"/>
                <a:gd name="T43" fmla="*/ 261 h 377"/>
                <a:gd name="T44" fmla="*/ 339 w 409"/>
                <a:gd name="T45" fmla="*/ 238 h 377"/>
                <a:gd name="T46" fmla="*/ 399 w 409"/>
                <a:gd name="T47" fmla="*/ 177 h 377"/>
                <a:gd name="T48" fmla="*/ 397 w 409"/>
                <a:gd name="T49" fmla="*/ 142 h 377"/>
                <a:gd name="T50" fmla="*/ 26 w 409"/>
                <a:gd name="T51" fmla="*/ 1 h 377"/>
                <a:gd name="T52" fmla="*/ 0 w 409"/>
                <a:gd name="T53" fmla="*/ 26 h 377"/>
                <a:gd name="T54" fmla="*/ 1 w 409"/>
                <a:gd name="T55" fmla="*/ 90 h 377"/>
                <a:gd name="T56" fmla="*/ 13 w 409"/>
                <a:gd name="T57" fmla="*/ 107 h 377"/>
                <a:gd name="T58" fmla="*/ 27 w 409"/>
                <a:gd name="T59" fmla="*/ 103 h 377"/>
                <a:gd name="T60" fmla="*/ 52 w 409"/>
                <a:gd name="T61" fmla="*/ 115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9" h="377">
                  <a:moveTo>
                    <a:pt x="52" y="115"/>
                  </a:moveTo>
                  <a:cubicBezTo>
                    <a:pt x="62" y="126"/>
                    <a:pt x="67" y="142"/>
                    <a:pt x="67" y="159"/>
                  </a:cubicBezTo>
                  <a:cubicBezTo>
                    <a:pt x="67" y="177"/>
                    <a:pt x="62" y="193"/>
                    <a:pt x="53" y="204"/>
                  </a:cubicBezTo>
                  <a:cubicBezTo>
                    <a:pt x="47" y="212"/>
                    <a:pt x="38" y="216"/>
                    <a:pt x="28" y="216"/>
                  </a:cubicBezTo>
                  <a:cubicBezTo>
                    <a:pt x="23" y="216"/>
                    <a:pt x="18" y="215"/>
                    <a:pt x="14" y="213"/>
                  </a:cubicBezTo>
                  <a:cubicBezTo>
                    <a:pt x="6" y="210"/>
                    <a:pt x="2" y="215"/>
                    <a:pt x="3" y="230"/>
                  </a:cubicBezTo>
                  <a:cubicBezTo>
                    <a:pt x="3" y="291"/>
                    <a:pt x="3" y="291"/>
                    <a:pt x="3" y="291"/>
                  </a:cubicBezTo>
                  <a:cubicBezTo>
                    <a:pt x="3" y="305"/>
                    <a:pt x="15" y="317"/>
                    <a:pt x="29" y="318"/>
                  </a:cubicBezTo>
                  <a:cubicBezTo>
                    <a:pt x="80" y="321"/>
                    <a:pt x="131" y="338"/>
                    <a:pt x="175" y="369"/>
                  </a:cubicBezTo>
                  <a:cubicBezTo>
                    <a:pt x="186" y="377"/>
                    <a:pt x="203" y="377"/>
                    <a:pt x="213" y="367"/>
                  </a:cubicBezTo>
                  <a:cubicBezTo>
                    <a:pt x="272" y="307"/>
                    <a:pt x="272" y="307"/>
                    <a:pt x="272" y="307"/>
                  </a:cubicBezTo>
                  <a:cubicBezTo>
                    <a:pt x="282" y="296"/>
                    <a:pt x="292" y="287"/>
                    <a:pt x="295" y="287"/>
                  </a:cubicBezTo>
                  <a:cubicBezTo>
                    <a:pt x="296" y="287"/>
                    <a:pt x="298" y="288"/>
                    <a:pt x="299" y="289"/>
                  </a:cubicBezTo>
                  <a:cubicBezTo>
                    <a:pt x="304" y="293"/>
                    <a:pt x="308" y="297"/>
                    <a:pt x="307" y="304"/>
                  </a:cubicBezTo>
                  <a:cubicBezTo>
                    <a:pt x="306" y="308"/>
                    <a:pt x="305" y="312"/>
                    <a:pt x="304" y="316"/>
                  </a:cubicBezTo>
                  <a:cubicBezTo>
                    <a:pt x="301" y="327"/>
                    <a:pt x="310" y="337"/>
                    <a:pt x="321" y="336"/>
                  </a:cubicBezTo>
                  <a:cubicBezTo>
                    <a:pt x="333" y="335"/>
                    <a:pt x="344" y="327"/>
                    <a:pt x="353" y="318"/>
                  </a:cubicBezTo>
                  <a:cubicBezTo>
                    <a:pt x="361" y="310"/>
                    <a:pt x="368" y="299"/>
                    <a:pt x="369" y="287"/>
                  </a:cubicBezTo>
                  <a:cubicBezTo>
                    <a:pt x="370" y="275"/>
                    <a:pt x="360" y="267"/>
                    <a:pt x="349" y="270"/>
                  </a:cubicBezTo>
                  <a:cubicBezTo>
                    <a:pt x="345" y="271"/>
                    <a:pt x="341" y="272"/>
                    <a:pt x="337" y="273"/>
                  </a:cubicBezTo>
                  <a:cubicBezTo>
                    <a:pt x="330" y="274"/>
                    <a:pt x="326" y="270"/>
                    <a:pt x="322" y="265"/>
                  </a:cubicBezTo>
                  <a:cubicBezTo>
                    <a:pt x="321" y="264"/>
                    <a:pt x="320" y="263"/>
                    <a:pt x="320" y="261"/>
                  </a:cubicBezTo>
                  <a:cubicBezTo>
                    <a:pt x="320" y="259"/>
                    <a:pt x="329" y="248"/>
                    <a:pt x="339" y="238"/>
                  </a:cubicBezTo>
                  <a:cubicBezTo>
                    <a:pt x="399" y="177"/>
                    <a:pt x="399" y="177"/>
                    <a:pt x="399" y="177"/>
                  </a:cubicBezTo>
                  <a:cubicBezTo>
                    <a:pt x="409" y="167"/>
                    <a:pt x="408" y="151"/>
                    <a:pt x="397" y="142"/>
                  </a:cubicBezTo>
                  <a:cubicBezTo>
                    <a:pt x="290" y="51"/>
                    <a:pt x="158" y="4"/>
                    <a:pt x="26" y="1"/>
                  </a:cubicBezTo>
                  <a:cubicBezTo>
                    <a:pt x="12" y="0"/>
                    <a:pt x="0" y="12"/>
                    <a:pt x="0" y="26"/>
                  </a:cubicBezTo>
                  <a:cubicBezTo>
                    <a:pt x="1" y="90"/>
                    <a:pt x="1" y="90"/>
                    <a:pt x="1" y="90"/>
                  </a:cubicBezTo>
                  <a:cubicBezTo>
                    <a:pt x="1" y="104"/>
                    <a:pt x="5" y="110"/>
                    <a:pt x="13" y="107"/>
                  </a:cubicBezTo>
                  <a:cubicBezTo>
                    <a:pt x="17" y="104"/>
                    <a:pt x="22" y="103"/>
                    <a:pt x="27" y="103"/>
                  </a:cubicBezTo>
                  <a:cubicBezTo>
                    <a:pt x="36" y="103"/>
                    <a:pt x="46" y="107"/>
                    <a:pt x="52" y="11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37"/>
            <p:cNvSpPr>
              <a:spLocks/>
            </p:cNvSpPr>
            <p:nvPr/>
          </p:nvSpPr>
          <p:spPr bwMode="auto">
            <a:xfrm>
              <a:off x="10690225" y="5410200"/>
              <a:ext cx="977900" cy="1060450"/>
            </a:xfrm>
            <a:custGeom>
              <a:avLst/>
              <a:gdLst>
                <a:gd name="T0" fmla="*/ 262 w 377"/>
                <a:gd name="T1" fmla="*/ 52 h 409"/>
                <a:gd name="T2" fmla="*/ 218 w 377"/>
                <a:gd name="T3" fmla="*/ 67 h 409"/>
                <a:gd name="T4" fmla="*/ 173 w 377"/>
                <a:gd name="T5" fmla="*/ 53 h 409"/>
                <a:gd name="T6" fmla="*/ 161 w 377"/>
                <a:gd name="T7" fmla="*/ 28 h 409"/>
                <a:gd name="T8" fmla="*/ 164 w 377"/>
                <a:gd name="T9" fmla="*/ 14 h 409"/>
                <a:gd name="T10" fmla="*/ 147 w 377"/>
                <a:gd name="T11" fmla="*/ 3 h 409"/>
                <a:gd name="T12" fmla="*/ 86 w 377"/>
                <a:gd name="T13" fmla="*/ 3 h 409"/>
                <a:gd name="T14" fmla="*/ 59 w 377"/>
                <a:gd name="T15" fmla="*/ 29 h 409"/>
                <a:gd name="T16" fmla="*/ 8 w 377"/>
                <a:gd name="T17" fmla="*/ 175 h 409"/>
                <a:gd name="T18" fmla="*/ 10 w 377"/>
                <a:gd name="T19" fmla="*/ 213 h 409"/>
                <a:gd name="T20" fmla="*/ 70 w 377"/>
                <a:gd name="T21" fmla="*/ 272 h 409"/>
                <a:gd name="T22" fmla="*/ 90 w 377"/>
                <a:gd name="T23" fmla="*/ 295 h 409"/>
                <a:gd name="T24" fmla="*/ 88 w 377"/>
                <a:gd name="T25" fmla="*/ 299 h 409"/>
                <a:gd name="T26" fmla="*/ 73 w 377"/>
                <a:gd name="T27" fmla="*/ 307 h 409"/>
                <a:gd name="T28" fmla="*/ 61 w 377"/>
                <a:gd name="T29" fmla="*/ 304 h 409"/>
                <a:gd name="T30" fmla="*/ 41 w 377"/>
                <a:gd name="T31" fmla="*/ 321 h 409"/>
                <a:gd name="T32" fmla="*/ 59 w 377"/>
                <a:gd name="T33" fmla="*/ 353 h 409"/>
                <a:gd name="T34" fmla="*/ 90 w 377"/>
                <a:gd name="T35" fmla="*/ 369 h 409"/>
                <a:gd name="T36" fmla="*/ 107 w 377"/>
                <a:gd name="T37" fmla="*/ 349 h 409"/>
                <a:gd name="T38" fmla="*/ 104 w 377"/>
                <a:gd name="T39" fmla="*/ 337 h 409"/>
                <a:gd name="T40" fmla="*/ 112 w 377"/>
                <a:gd name="T41" fmla="*/ 322 h 409"/>
                <a:gd name="T42" fmla="*/ 116 w 377"/>
                <a:gd name="T43" fmla="*/ 320 h 409"/>
                <a:gd name="T44" fmla="*/ 139 w 377"/>
                <a:gd name="T45" fmla="*/ 339 h 409"/>
                <a:gd name="T46" fmla="*/ 200 w 377"/>
                <a:gd name="T47" fmla="*/ 399 h 409"/>
                <a:gd name="T48" fmla="*/ 235 w 377"/>
                <a:gd name="T49" fmla="*/ 397 h 409"/>
                <a:gd name="T50" fmla="*/ 376 w 377"/>
                <a:gd name="T51" fmla="*/ 26 h 409"/>
                <a:gd name="T52" fmla="*/ 351 w 377"/>
                <a:gd name="T53" fmla="*/ 0 h 409"/>
                <a:gd name="T54" fmla="*/ 287 w 377"/>
                <a:gd name="T55" fmla="*/ 1 h 409"/>
                <a:gd name="T56" fmla="*/ 270 w 377"/>
                <a:gd name="T57" fmla="*/ 13 h 409"/>
                <a:gd name="T58" fmla="*/ 274 w 377"/>
                <a:gd name="T59" fmla="*/ 27 h 409"/>
                <a:gd name="T60" fmla="*/ 262 w 377"/>
                <a:gd name="T61" fmla="*/ 52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7" h="409">
                  <a:moveTo>
                    <a:pt x="262" y="52"/>
                  </a:moveTo>
                  <a:cubicBezTo>
                    <a:pt x="251" y="62"/>
                    <a:pt x="235" y="67"/>
                    <a:pt x="218" y="67"/>
                  </a:cubicBezTo>
                  <a:cubicBezTo>
                    <a:pt x="200" y="67"/>
                    <a:pt x="184" y="62"/>
                    <a:pt x="173" y="53"/>
                  </a:cubicBezTo>
                  <a:cubicBezTo>
                    <a:pt x="165" y="47"/>
                    <a:pt x="161" y="38"/>
                    <a:pt x="161" y="28"/>
                  </a:cubicBezTo>
                  <a:cubicBezTo>
                    <a:pt x="161" y="23"/>
                    <a:pt x="162" y="18"/>
                    <a:pt x="164" y="14"/>
                  </a:cubicBezTo>
                  <a:cubicBezTo>
                    <a:pt x="167" y="6"/>
                    <a:pt x="162" y="2"/>
                    <a:pt x="147" y="3"/>
                  </a:cubicBezTo>
                  <a:cubicBezTo>
                    <a:pt x="86" y="3"/>
                    <a:pt x="86" y="3"/>
                    <a:pt x="86" y="3"/>
                  </a:cubicBezTo>
                  <a:cubicBezTo>
                    <a:pt x="72" y="3"/>
                    <a:pt x="60" y="15"/>
                    <a:pt x="59" y="29"/>
                  </a:cubicBezTo>
                  <a:cubicBezTo>
                    <a:pt x="56" y="80"/>
                    <a:pt x="39" y="131"/>
                    <a:pt x="8" y="175"/>
                  </a:cubicBezTo>
                  <a:cubicBezTo>
                    <a:pt x="0" y="186"/>
                    <a:pt x="0" y="203"/>
                    <a:pt x="10" y="213"/>
                  </a:cubicBezTo>
                  <a:cubicBezTo>
                    <a:pt x="70" y="272"/>
                    <a:pt x="70" y="272"/>
                    <a:pt x="70" y="272"/>
                  </a:cubicBezTo>
                  <a:cubicBezTo>
                    <a:pt x="81" y="282"/>
                    <a:pt x="90" y="292"/>
                    <a:pt x="90" y="295"/>
                  </a:cubicBezTo>
                  <a:cubicBezTo>
                    <a:pt x="90" y="296"/>
                    <a:pt x="89" y="298"/>
                    <a:pt x="88" y="299"/>
                  </a:cubicBezTo>
                  <a:cubicBezTo>
                    <a:pt x="84" y="304"/>
                    <a:pt x="80" y="308"/>
                    <a:pt x="73" y="307"/>
                  </a:cubicBezTo>
                  <a:cubicBezTo>
                    <a:pt x="69" y="306"/>
                    <a:pt x="65" y="305"/>
                    <a:pt x="61" y="304"/>
                  </a:cubicBezTo>
                  <a:cubicBezTo>
                    <a:pt x="50" y="301"/>
                    <a:pt x="40" y="310"/>
                    <a:pt x="41" y="321"/>
                  </a:cubicBezTo>
                  <a:cubicBezTo>
                    <a:pt x="42" y="333"/>
                    <a:pt x="50" y="344"/>
                    <a:pt x="59" y="353"/>
                  </a:cubicBezTo>
                  <a:cubicBezTo>
                    <a:pt x="67" y="361"/>
                    <a:pt x="78" y="368"/>
                    <a:pt x="90" y="369"/>
                  </a:cubicBezTo>
                  <a:cubicBezTo>
                    <a:pt x="102" y="370"/>
                    <a:pt x="110" y="360"/>
                    <a:pt x="107" y="349"/>
                  </a:cubicBezTo>
                  <a:cubicBezTo>
                    <a:pt x="106" y="345"/>
                    <a:pt x="105" y="341"/>
                    <a:pt x="104" y="337"/>
                  </a:cubicBezTo>
                  <a:cubicBezTo>
                    <a:pt x="103" y="330"/>
                    <a:pt x="107" y="326"/>
                    <a:pt x="112" y="322"/>
                  </a:cubicBezTo>
                  <a:cubicBezTo>
                    <a:pt x="113" y="321"/>
                    <a:pt x="114" y="320"/>
                    <a:pt x="116" y="320"/>
                  </a:cubicBezTo>
                  <a:cubicBezTo>
                    <a:pt x="118" y="320"/>
                    <a:pt x="129" y="329"/>
                    <a:pt x="139" y="339"/>
                  </a:cubicBezTo>
                  <a:cubicBezTo>
                    <a:pt x="200" y="399"/>
                    <a:pt x="200" y="399"/>
                    <a:pt x="200" y="399"/>
                  </a:cubicBezTo>
                  <a:cubicBezTo>
                    <a:pt x="210" y="409"/>
                    <a:pt x="226" y="408"/>
                    <a:pt x="235" y="397"/>
                  </a:cubicBezTo>
                  <a:cubicBezTo>
                    <a:pt x="326" y="290"/>
                    <a:pt x="373" y="158"/>
                    <a:pt x="376" y="26"/>
                  </a:cubicBezTo>
                  <a:cubicBezTo>
                    <a:pt x="377" y="12"/>
                    <a:pt x="365" y="0"/>
                    <a:pt x="351" y="0"/>
                  </a:cubicBezTo>
                  <a:cubicBezTo>
                    <a:pt x="287" y="1"/>
                    <a:pt x="287" y="1"/>
                    <a:pt x="287" y="1"/>
                  </a:cubicBezTo>
                  <a:cubicBezTo>
                    <a:pt x="273" y="1"/>
                    <a:pt x="267" y="5"/>
                    <a:pt x="270" y="13"/>
                  </a:cubicBezTo>
                  <a:cubicBezTo>
                    <a:pt x="273" y="17"/>
                    <a:pt x="274" y="22"/>
                    <a:pt x="274" y="27"/>
                  </a:cubicBezTo>
                  <a:cubicBezTo>
                    <a:pt x="274" y="36"/>
                    <a:pt x="270" y="46"/>
                    <a:pt x="262" y="5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38"/>
            <p:cNvSpPr>
              <a:spLocks/>
            </p:cNvSpPr>
            <p:nvPr/>
          </p:nvSpPr>
          <p:spPr bwMode="auto">
            <a:xfrm>
              <a:off x="8529638" y="4395788"/>
              <a:ext cx="977900" cy="1060450"/>
            </a:xfrm>
            <a:custGeom>
              <a:avLst/>
              <a:gdLst>
                <a:gd name="T0" fmla="*/ 115 w 377"/>
                <a:gd name="T1" fmla="*/ 357 h 409"/>
                <a:gd name="T2" fmla="*/ 159 w 377"/>
                <a:gd name="T3" fmla="*/ 342 h 409"/>
                <a:gd name="T4" fmla="*/ 204 w 377"/>
                <a:gd name="T5" fmla="*/ 356 h 409"/>
                <a:gd name="T6" fmla="*/ 216 w 377"/>
                <a:gd name="T7" fmla="*/ 381 h 409"/>
                <a:gd name="T8" fmla="*/ 213 w 377"/>
                <a:gd name="T9" fmla="*/ 395 h 409"/>
                <a:gd name="T10" fmla="*/ 230 w 377"/>
                <a:gd name="T11" fmla="*/ 406 h 409"/>
                <a:gd name="T12" fmla="*/ 291 w 377"/>
                <a:gd name="T13" fmla="*/ 406 h 409"/>
                <a:gd name="T14" fmla="*/ 318 w 377"/>
                <a:gd name="T15" fmla="*/ 380 h 409"/>
                <a:gd name="T16" fmla="*/ 369 w 377"/>
                <a:gd name="T17" fmla="*/ 234 h 409"/>
                <a:gd name="T18" fmla="*/ 367 w 377"/>
                <a:gd name="T19" fmla="*/ 196 h 409"/>
                <a:gd name="T20" fmla="*/ 307 w 377"/>
                <a:gd name="T21" fmla="*/ 137 h 409"/>
                <a:gd name="T22" fmla="*/ 287 w 377"/>
                <a:gd name="T23" fmla="*/ 114 h 409"/>
                <a:gd name="T24" fmla="*/ 289 w 377"/>
                <a:gd name="T25" fmla="*/ 110 h 409"/>
                <a:gd name="T26" fmla="*/ 304 w 377"/>
                <a:gd name="T27" fmla="*/ 102 h 409"/>
                <a:gd name="T28" fmla="*/ 316 w 377"/>
                <a:gd name="T29" fmla="*/ 105 h 409"/>
                <a:gd name="T30" fmla="*/ 336 w 377"/>
                <a:gd name="T31" fmla="*/ 88 h 409"/>
                <a:gd name="T32" fmla="*/ 318 w 377"/>
                <a:gd name="T33" fmla="*/ 56 h 409"/>
                <a:gd name="T34" fmla="*/ 287 w 377"/>
                <a:gd name="T35" fmla="*/ 40 h 409"/>
                <a:gd name="T36" fmla="*/ 270 w 377"/>
                <a:gd name="T37" fmla="*/ 60 h 409"/>
                <a:gd name="T38" fmla="*/ 273 w 377"/>
                <a:gd name="T39" fmla="*/ 72 h 409"/>
                <a:gd name="T40" fmla="*/ 265 w 377"/>
                <a:gd name="T41" fmla="*/ 87 h 409"/>
                <a:gd name="T42" fmla="*/ 261 w 377"/>
                <a:gd name="T43" fmla="*/ 89 h 409"/>
                <a:gd name="T44" fmla="*/ 238 w 377"/>
                <a:gd name="T45" fmla="*/ 70 h 409"/>
                <a:gd name="T46" fmla="*/ 177 w 377"/>
                <a:gd name="T47" fmla="*/ 10 h 409"/>
                <a:gd name="T48" fmla="*/ 142 w 377"/>
                <a:gd name="T49" fmla="*/ 12 h 409"/>
                <a:gd name="T50" fmla="*/ 1 w 377"/>
                <a:gd name="T51" fmla="*/ 383 h 409"/>
                <a:gd name="T52" fmla="*/ 26 w 377"/>
                <a:gd name="T53" fmla="*/ 409 h 409"/>
                <a:gd name="T54" fmla="*/ 90 w 377"/>
                <a:gd name="T55" fmla="*/ 408 h 409"/>
                <a:gd name="T56" fmla="*/ 107 w 377"/>
                <a:gd name="T57" fmla="*/ 396 h 409"/>
                <a:gd name="T58" fmla="*/ 103 w 377"/>
                <a:gd name="T59" fmla="*/ 382 h 409"/>
                <a:gd name="T60" fmla="*/ 115 w 377"/>
                <a:gd name="T61" fmla="*/ 357 h 4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7" h="409">
                  <a:moveTo>
                    <a:pt x="115" y="357"/>
                  </a:moveTo>
                  <a:cubicBezTo>
                    <a:pt x="126" y="347"/>
                    <a:pt x="142" y="342"/>
                    <a:pt x="159" y="342"/>
                  </a:cubicBezTo>
                  <a:cubicBezTo>
                    <a:pt x="177" y="342"/>
                    <a:pt x="193" y="347"/>
                    <a:pt x="204" y="356"/>
                  </a:cubicBezTo>
                  <a:cubicBezTo>
                    <a:pt x="212" y="362"/>
                    <a:pt x="216" y="371"/>
                    <a:pt x="216" y="381"/>
                  </a:cubicBezTo>
                  <a:cubicBezTo>
                    <a:pt x="216" y="386"/>
                    <a:pt x="215" y="391"/>
                    <a:pt x="213" y="395"/>
                  </a:cubicBezTo>
                  <a:cubicBezTo>
                    <a:pt x="210" y="403"/>
                    <a:pt x="215" y="407"/>
                    <a:pt x="230" y="406"/>
                  </a:cubicBezTo>
                  <a:cubicBezTo>
                    <a:pt x="291" y="406"/>
                    <a:pt x="291" y="406"/>
                    <a:pt x="291" y="406"/>
                  </a:cubicBezTo>
                  <a:cubicBezTo>
                    <a:pt x="305" y="406"/>
                    <a:pt x="317" y="394"/>
                    <a:pt x="318" y="380"/>
                  </a:cubicBezTo>
                  <a:cubicBezTo>
                    <a:pt x="321" y="329"/>
                    <a:pt x="338" y="278"/>
                    <a:pt x="369" y="234"/>
                  </a:cubicBezTo>
                  <a:cubicBezTo>
                    <a:pt x="377" y="223"/>
                    <a:pt x="377" y="206"/>
                    <a:pt x="367" y="196"/>
                  </a:cubicBezTo>
                  <a:cubicBezTo>
                    <a:pt x="307" y="137"/>
                    <a:pt x="307" y="137"/>
                    <a:pt x="307" y="137"/>
                  </a:cubicBezTo>
                  <a:cubicBezTo>
                    <a:pt x="296" y="127"/>
                    <a:pt x="287" y="117"/>
                    <a:pt x="287" y="114"/>
                  </a:cubicBezTo>
                  <a:cubicBezTo>
                    <a:pt x="287" y="113"/>
                    <a:pt x="288" y="111"/>
                    <a:pt x="289" y="110"/>
                  </a:cubicBezTo>
                  <a:cubicBezTo>
                    <a:pt x="293" y="105"/>
                    <a:pt x="297" y="101"/>
                    <a:pt x="304" y="102"/>
                  </a:cubicBezTo>
                  <a:cubicBezTo>
                    <a:pt x="308" y="103"/>
                    <a:pt x="312" y="104"/>
                    <a:pt x="316" y="105"/>
                  </a:cubicBezTo>
                  <a:cubicBezTo>
                    <a:pt x="327" y="108"/>
                    <a:pt x="337" y="99"/>
                    <a:pt x="336" y="88"/>
                  </a:cubicBezTo>
                  <a:cubicBezTo>
                    <a:pt x="335" y="76"/>
                    <a:pt x="327" y="65"/>
                    <a:pt x="318" y="56"/>
                  </a:cubicBezTo>
                  <a:cubicBezTo>
                    <a:pt x="310" y="48"/>
                    <a:pt x="299" y="41"/>
                    <a:pt x="287" y="40"/>
                  </a:cubicBezTo>
                  <a:cubicBezTo>
                    <a:pt x="275" y="39"/>
                    <a:pt x="267" y="49"/>
                    <a:pt x="270" y="60"/>
                  </a:cubicBezTo>
                  <a:cubicBezTo>
                    <a:pt x="271" y="64"/>
                    <a:pt x="272" y="68"/>
                    <a:pt x="273" y="72"/>
                  </a:cubicBezTo>
                  <a:cubicBezTo>
                    <a:pt x="274" y="79"/>
                    <a:pt x="270" y="83"/>
                    <a:pt x="265" y="87"/>
                  </a:cubicBezTo>
                  <a:cubicBezTo>
                    <a:pt x="264" y="88"/>
                    <a:pt x="263" y="89"/>
                    <a:pt x="261" y="89"/>
                  </a:cubicBezTo>
                  <a:cubicBezTo>
                    <a:pt x="259" y="89"/>
                    <a:pt x="248" y="80"/>
                    <a:pt x="238" y="70"/>
                  </a:cubicBezTo>
                  <a:cubicBezTo>
                    <a:pt x="177" y="10"/>
                    <a:pt x="177" y="10"/>
                    <a:pt x="177" y="10"/>
                  </a:cubicBezTo>
                  <a:cubicBezTo>
                    <a:pt x="167" y="0"/>
                    <a:pt x="151" y="1"/>
                    <a:pt x="142" y="12"/>
                  </a:cubicBezTo>
                  <a:cubicBezTo>
                    <a:pt x="51" y="119"/>
                    <a:pt x="4" y="251"/>
                    <a:pt x="1" y="383"/>
                  </a:cubicBezTo>
                  <a:cubicBezTo>
                    <a:pt x="0" y="397"/>
                    <a:pt x="12" y="409"/>
                    <a:pt x="26" y="409"/>
                  </a:cubicBezTo>
                  <a:cubicBezTo>
                    <a:pt x="90" y="408"/>
                    <a:pt x="90" y="408"/>
                    <a:pt x="90" y="408"/>
                  </a:cubicBezTo>
                  <a:cubicBezTo>
                    <a:pt x="104" y="408"/>
                    <a:pt x="110" y="404"/>
                    <a:pt x="107" y="396"/>
                  </a:cubicBezTo>
                  <a:cubicBezTo>
                    <a:pt x="104" y="392"/>
                    <a:pt x="103" y="387"/>
                    <a:pt x="103" y="382"/>
                  </a:cubicBezTo>
                  <a:cubicBezTo>
                    <a:pt x="103" y="373"/>
                    <a:pt x="107" y="363"/>
                    <a:pt x="115" y="357"/>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39"/>
            <p:cNvSpPr>
              <a:spLocks/>
            </p:cNvSpPr>
            <p:nvPr/>
          </p:nvSpPr>
          <p:spPr bwMode="auto">
            <a:xfrm>
              <a:off x="9061450" y="6024563"/>
              <a:ext cx="1060450" cy="977900"/>
            </a:xfrm>
            <a:custGeom>
              <a:avLst/>
              <a:gdLst>
                <a:gd name="T0" fmla="*/ 357 w 409"/>
                <a:gd name="T1" fmla="*/ 262 h 377"/>
                <a:gd name="T2" fmla="*/ 342 w 409"/>
                <a:gd name="T3" fmla="*/ 218 h 377"/>
                <a:gd name="T4" fmla="*/ 356 w 409"/>
                <a:gd name="T5" fmla="*/ 173 h 377"/>
                <a:gd name="T6" fmla="*/ 381 w 409"/>
                <a:gd name="T7" fmla="*/ 161 h 377"/>
                <a:gd name="T8" fmla="*/ 395 w 409"/>
                <a:gd name="T9" fmla="*/ 164 h 377"/>
                <a:gd name="T10" fmla="*/ 406 w 409"/>
                <a:gd name="T11" fmla="*/ 147 h 377"/>
                <a:gd name="T12" fmla="*/ 406 w 409"/>
                <a:gd name="T13" fmla="*/ 86 h 377"/>
                <a:gd name="T14" fmla="*/ 380 w 409"/>
                <a:gd name="T15" fmla="*/ 59 h 377"/>
                <a:gd name="T16" fmla="*/ 234 w 409"/>
                <a:gd name="T17" fmla="*/ 8 h 377"/>
                <a:gd name="T18" fmla="*/ 196 w 409"/>
                <a:gd name="T19" fmla="*/ 10 h 377"/>
                <a:gd name="T20" fmla="*/ 137 w 409"/>
                <a:gd name="T21" fmla="*/ 70 h 377"/>
                <a:gd name="T22" fmla="*/ 114 w 409"/>
                <a:gd name="T23" fmla="*/ 90 h 377"/>
                <a:gd name="T24" fmla="*/ 110 w 409"/>
                <a:gd name="T25" fmla="*/ 88 h 377"/>
                <a:gd name="T26" fmla="*/ 102 w 409"/>
                <a:gd name="T27" fmla="*/ 73 h 377"/>
                <a:gd name="T28" fmla="*/ 105 w 409"/>
                <a:gd name="T29" fmla="*/ 61 h 377"/>
                <a:gd name="T30" fmla="*/ 88 w 409"/>
                <a:gd name="T31" fmla="*/ 41 h 377"/>
                <a:gd name="T32" fmla="*/ 56 w 409"/>
                <a:gd name="T33" fmla="*/ 59 h 377"/>
                <a:gd name="T34" fmla="*/ 40 w 409"/>
                <a:gd name="T35" fmla="*/ 90 h 377"/>
                <a:gd name="T36" fmla="*/ 60 w 409"/>
                <a:gd name="T37" fmla="*/ 107 h 377"/>
                <a:gd name="T38" fmla="*/ 72 w 409"/>
                <a:gd name="T39" fmla="*/ 104 h 377"/>
                <a:gd name="T40" fmla="*/ 87 w 409"/>
                <a:gd name="T41" fmla="*/ 112 h 377"/>
                <a:gd name="T42" fmla="*/ 89 w 409"/>
                <a:gd name="T43" fmla="*/ 116 h 377"/>
                <a:gd name="T44" fmla="*/ 70 w 409"/>
                <a:gd name="T45" fmla="*/ 139 h 377"/>
                <a:gd name="T46" fmla="*/ 10 w 409"/>
                <a:gd name="T47" fmla="*/ 200 h 377"/>
                <a:gd name="T48" fmla="*/ 12 w 409"/>
                <a:gd name="T49" fmla="*/ 235 h 377"/>
                <a:gd name="T50" fmla="*/ 383 w 409"/>
                <a:gd name="T51" fmla="*/ 376 h 377"/>
                <a:gd name="T52" fmla="*/ 409 w 409"/>
                <a:gd name="T53" fmla="*/ 351 h 377"/>
                <a:gd name="T54" fmla="*/ 408 w 409"/>
                <a:gd name="T55" fmla="*/ 287 h 377"/>
                <a:gd name="T56" fmla="*/ 396 w 409"/>
                <a:gd name="T57" fmla="*/ 270 h 377"/>
                <a:gd name="T58" fmla="*/ 382 w 409"/>
                <a:gd name="T59" fmla="*/ 274 h 377"/>
                <a:gd name="T60" fmla="*/ 357 w 409"/>
                <a:gd name="T61" fmla="*/ 262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09" h="377">
                  <a:moveTo>
                    <a:pt x="357" y="262"/>
                  </a:moveTo>
                  <a:cubicBezTo>
                    <a:pt x="347" y="251"/>
                    <a:pt x="342" y="235"/>
                    <a:pt x="342" y="218"/>
                  </a:cubicBezTo>
                  <a:cubicBezTo>
                    <a:pt x="342" y="200"/>
                    <a:pt x="347" y="184"/>
                    <a:pt x="356" y="173"/>
                  </a:cubicBezTo>
                  <a:cubicBezTo>
                    <a:pt x="362" y="165"/>
                    <a:pt x="371" y="161"/>
                    <a:pt x="381" y="161"/>
                  </a:cubicBezTo>
                  <a:cubicBezTo>
                    <a:pt x="386" y="161"/>
                    <a:pt x="391" y="162"/>
                    <a:pt x="395" y="164"/>
                  </a:cubicBezTo>
                  <a:cubicBezTo>
                    <a:pt x="403" y="167"/>
                    <a:pt x="407" y="162"/>
                    <a:pt x="406" y="147"/>
                  </a:cubicBezTo>
                  <a:cubicBezTo>
                    <a:pt x="406" y="86"/>
                    <a:pt x="406" y="86"/>
                    <a:pt x="406" y="86"/>
                  </a:cubicBezTo>
                  <a:cubicBezTo>
                    <a:pt x="406" y="72"/>
                    <a:pt x="394" y="60"/>
                    <a:pt x="380" y="59"/>
                  </a:cubicBezTo>
                  <a:cubicBezTo>
                    <a:pt x="329" y="56"/>
                    <a:pt x="278" y="39"/>
                    <a:pt x="234" y="8"/>
                  </a:cubicBezTo>
                  <a:cubicBezTo>
                    <a:pt x="223" y="0"/>
                    <a:pt x="206" y="0"/>
                    <a:pt x="196" y="10"/>
                  </a:cubicBezTo>
                  <a:cubicBezTo>
                    <a:pt x="137" y="70"/>
                    <a:pt x="137" y="70"/>
                    <a:pt x="137" y="70"/>
                  </a:cubicBezTo>
                  <a:cubicBezTo>
                    <a:pt x="127" y="81"/>
                    <a:pt x="117" y="90"/>
                    <a:pt x="114" y="90"/>
                  </a:cubicBezTo>
                  <a:cubicBezTo>
                    <a:pt x="113" y="90"/>
                    <a:pt x="111" y="89"/>
                    <a:pt x="110" y="88"/>
                  </a:cubicBezTo>
                  <a:cubicBezTo>
                    <a:pt x="105" y="84"/>
                    <a:pt x="101" y="80"/>
                    <a:pt x="102" y="73"/>
                  </a:cubicBezTo>
                  <a:cubicBezTo>
                    <a:pt x="103" y="69"/>
                    <a:pt x="104" y="65"/>
                    <a:pt x="105" y="61"/>
                  </a:cubicBezTo>
                  <a:cubicBezTo>
                    <a:pt x="108" y="50"/>
                    <a:pt x="99" y="40"/>
                    <a:pt x="88" y="41"/>
                  </a:cubicBezTo>
                  <a:cubicBezTo>
                    <a:pt x="76" y="42"/>
                    <a:pt x="65" y="50"/>
                    <a:pt x="56" y="59"/>
                  </a:cubicBezTo>
                  <a:cubicBezTo>
                    <a:pt x="48" y="67"/>
                    <a:pt x="41" y="78"/>
                    <a:pt x="40" y="90"/>
                  </a:cubicBezTo>
                  <a:cubicBezTo>
                    <a:pt x="39" y="102"/>
                    <a:pt x="49" y="110"/>
                    <a:pt x="60" y="107"/>
                  </a:cubicBezTo>
                  <a:cubicBezTo>
                    <a:pt x="64" y="106"/>
                    <a:pt x="68" y="105"/>
                    <a:pt x="72" y="104"/>
                  </a:cubicBezTo>
                  <a:cubicBezTo>
                    <a:pt x="79" y="103"/>
                    <a:pt x="83" y="107"/>
                    <a:pt x="87" y="112"/>
                  </a:cubicBezTo>
                  <a:cubicBezTo>
                    <a:pt x="88" y="113"/>
                    <a:pt x="89" y="114"/>
                    <a:pt x="89" y="116"/>
                  </a:cubicBezTo>
                  <a:cubicBezTo>
                    <a:pt x="89" y="118"/>
                    <a:pt x="80" y="129"/>
                    <a:pt x="70" y="139"/>
                  </a:cubicBezTo>
                  <a:cubicBezTo>
                    <a:pt x="10" y="200"/>
                    <a:pt x="10" y="200"/>
                    <a:pt x="10" y="200"/>
                  </a:cubicBezTo>
                  <a:cubicBezTo>
                    <a:pt x="0" y="210"/>
                    <a:pt x="1" y="226"/>
                    <a:pt x="12" y="235"/>
                  </a:cubicBezTo>
                  <a:cubicBezTo>
                    <a:pt x="119" y="326"/>
                    <a:pt x="251" y="373"/>
                    <a:pt x="383" y="376"/>
                  </a:cubicBezTo>
                  <a:cubicBezTo>
                    <a:pt x="397" y="377"/>
                    <a:pt x="409" y="365"/>
                    <a:pt x="409" y="351"/>
                  </a:cubicBezTo>
                  <a:cubicBezTo>
                    <a:pt x="408" y="287"/>
                    <a:pt x="408" y="287"/>
                    <a:pt x="408" y="287"/>
                  </a:cubicBezTo>
                  <a:cubicBezTo>
                    <a:pt x="408" y="273"/>
                    <a:pt x="404" y="267"/>
                    <a:pt x="396" y="270"/>
                  </a:cubicBezTo>
                  <a:cubicBezTo>
                    <a:pt x="392" y="273"/>
                    <a:pt x="387" y="274"/>
                    <a:pt x="382" y="274"/>
                  </a:cubicBezTo>
                  <a:cubicBezTo>
                    <a:pt x="373" y="274"/>
                    <a:pt x="363" y="270"/>
                    <a:pt x="357" y="262"/>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55" name="Group 154"/>
          <p:cNvGrpSpPr>
            <a:grpSpLocks noChangeAspect="1"/>
          </p:cNvGrpSpPr>
          <p:nvPr/>
        </p:nvGrpSpPr>
        <p:grpSpPr>
          <a:xfrm>
            <a:off x="2519931" y="2392770"/>
            <a:ext cx="758568" cy="758952"/>
            <a:chOff x="8529638" y="-142875"/>
            <a:chExt cx="3138488" cy="3140075"/>
          </a:xfrm>
        </p:grpSpPr>
        <p:sp>
          <p:nvSpPr>
            <p:cNvPr id="156" name="Freeform 13"/>
            <p:cNvSpPr>
              <a:spLocks/>
            </p:cNvSpPr>
            <p:nvPr/>
          </p:nvSpPr>
          <p:spPr bwMode="auto">
            <a:xfrm>
              <a:off x="8529638" y="908050"/>
              <a:ext cx="1108075" cy="1770063"/>
            </a:xfrm>
            <a:custGeom>
              <a:avLst/>
              <a:gdLst>
                <a:gd name="T0" fmla="*/ 261 w 427"/>
                <a:gd name="T1" fmla="*/ 564 h 682"/>
                <a:gd name="T2" fmla="*/ 279 w 427"/>
                <a:gd name="T3" fmla="*/ 510 h 682"/>
                <a:gd name="T4" fmla="*/ 325 w 427"/>
                <a:gd name="T5" fmla="*/ 476 h 682"/>
                <a:gd name="T6" fmla="*/ 359 w 427"/>
                <a:gd name="T7" fmla="*/ 483 h 682"/>
                <a:gd name="T8" fmla="*/ 370 w 427"/>
                <a:gd name="T9" fmla="*/ 496 h 682"/>
                <a:gd name="T10" fmla="*/ 390 w 427"/>
                <a:gd name="T11" fmla="*/ 493 h 682"/>
                <a:gd name="T12" fmla="*/ 419 w 427"/>
                <a:gd name="T13" fmla="*/ 453 h 682"/>
                <a:gd name="T14" fmla="*/ 414 w 427"/>
                <a:gd name="T15" fmla="*/ 416 h 682"/>
                <a:gd name="T16" fmla="*/ 317 w 427"/>
                <a:gd name="T17" fmla="*/ 200 h 682"/>
                <a:gd name="T18" fmla="*/ 320 w 427"/>
                <a:gd name="T19" fmla="*/ 156 h 682"/>
                <a:gd name="T20" fmla="*/ 301 w 427"/>
                <a:gd name="T21" fmla="*/ 123 h 682"/>
                <a:gd name="T22" fmla="*/ 228 w 427"/>
                <a:gd name="T23" fmla="*/ 99 h 682"/>
                <a:gd name="T24" fmla="*/ 200 w 427"/>
                <a:gd name="T25" fmla="*/ 87 h 682"/>
                <a:gd name="T26" fmla="*/ 199 w 427"/>
                <a:gd name="T27" fmla="*/ 81 h 682"/>
                <a:gd name="T28" fmla="*/ 212 w 427"/>
                <a:gd name="T29" fmla="*/ 64 h 682"/>
                <a:gd name="T30" fmla="*/ 226 w 427"/>
                <a:gd name="T31" fmla="*/ 61 h 682"/>
                <a:gd name="T32" fmla="*/ 238 w 427"/>
                <a:gd name="T33" fmla="*/ 31 h 682"/>
                <a:gd name="T34" fmla="*/ 203 w 427"/>
                <a:gd name="T35" fmla="*/ 6 h 682"/>
                <a:gd name="T36" fmla="*/ 159 w 427"/>
                <a:gd name="T37" fmla="*/ 5 h 682"/>
                <a:gd name="T38" fmla="*/ 151 w 427"/>
                <a:gd name="T39" fmla="*/ 37 h 682"/>
                <a:gd name="T40" fmla="*/ 161 w 427"/>
                <a:gd name="T41" fmla="*/ 48 h 682"/>
                <a:gd name="T42" fmla="*/ 161 w 427"/>
                <a:gd name="T43" fmla="*/ 69 h 682"/>
                <a:gd name="T44" fmla="*/ 158 w 427"/>
                <a:gd name="T45" fmla="*/ 73 h 682"/>
                <a:gd name="T46" fmla="*/ 128 w 427"/>
                <a:gd name="T47" fmla="*/ 66 h 682"/>
                <a:gd name="T48" fmla="*/ 48 w 427"/>
                <a:gd name="T49" fmla="*/ 40 h 682"/>
                <a:gd name="T50" fmla="*/ 17 w 427"/>
                <a:gd name="T51" fmla="*/ 57 h 682"/>
                <a:gd name="T52" fmla="*/ 0 w 427"/>
                <a:gd name="T53" fmla="*/ 200 h 682"/>
                <a:gd name="T54" fmla="*/ 227 w 427"/>
                <a:gd name="T55" fmla="*/ 673 h 682"/>
                <a:gd name="T56" fmla="*/ 263 w 427"/>
                <a:gd name="T57" fmla="*/ 668 h 682"/>
                <a:gd name="T58" fmla="*/ 297 w 427"/>
                <a:gd name="T59" fmla="*/ 621 h 682"/>
                <a:gd name="T60" fmla="*/ 294 w 427"/>
                <a:gd name="T61" fmla="*/ 601 h 682"/>
                <a:gd name="T62" fmla="*/ 277 w 427"/>
                <a:gd name="T63" fmla="*/ 595 h 682"/>
                <a:gd name="T64" fmla="*/ 261 w 427"/>
                <a:gd name="T65" fmla="*/ 564 h 6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27" h="682">
                  <a:moveTo>
                    <a:pt x="261" y="564"/>
                  </a:moveTo>
                  <a:cubicBezTo>
                    <a:pt x="260" y="547"/>
                    <a:pt x="266" y="528"/>
                    <a:pt x="279" y="510"/>
                  </a:cubicBezTo>
                  <a:cubicBezTo>
                    <a:pt x="292" y="493"/>
                    <a:pt x="308" y="481"/>
                    <a:pt x="325" y="476"/>
                  </a:cubicBezTo>
                  <a:cubicBezTo>
                    <a:pt x="337" y="473"/>
                    <a:pt x="349" y="476"/>
                    <a:pt x="359" y="483"/>
                  </a:cubicBezTo>
                  <a:cubicBezTo>
                    <a:pt x="364" y="486"/>
                    <a:pt x="368" y="491"/>
                    <a:pt x="370" y="496"/>
                  </a:cubicBezTo>
                  <a:cubicBezTo>
                    <a:pt x="375" y="505"/>
                    <a:pt x="382" y="504"/>
                    <a:pt x="390" y="493"/>
                  </a:cubicBezTo>
                  <a:cubicBezTo>
                    <a:pt x="419" y="453"/>
                    <a:pt x="419" y="453"/>
                    <a:pt x="419" y="453"/>
                  </a:cubicBezTo>
                  <a:cubicBezTo>
                    <a:pt x="427" y="442"/>
                    <a:pt x="425" y="425"/>
                    <a:pt x="414" y="416"/>
                  </a:cubicBezTo>
                  <a:cubicBezTo>
                    <a:pt x="354" y="363"/>
                    <a:pt x="317" y="286"/>
                    <a:pt x="317" y="200"/>
                  </a:cubicBezTo>
                  <a:cubicBezTo>
                    <a:pt x="317" y="185"/>
                    <a:pt x="318" y="170"/>
                    <a:pt x="320" y="156"/>
                  </a:cubicBezTo>
                  <a:cubicBezTo>
                    <a:pt x="322" y="142"/>
                    <a:pt x="314" y="127"/>
                    <a:pt x="301" y="123"/>
                  </a:cubicBezTo>
                  <a:cubicBezTo>
                    <a:pt x="228" y="99"/>
                    <a:pt x="228" y="99"/>
                    <a:pt x="228" y="99"/>
                  </a:cubicBezTo>
                  <a:cubicBezTo>
                    <a:pt x="214" y="95"/>
                    <a:pt x="201" y="89"/>
                    <a:pt x="200" y="87"/>
                  </a:cubicBezTo>
                  <a:cubicBezTo>
                    <a:pt x="199" y="85"/>
                    <a:pt x="199" y="83"/>
                    <a:pt x="199" y="81"/>
                  </a:cubicBezTo>
                  <a:cubicBezTo>
                    <a:pt x="201" y="73"/>
                    <a:pt x="204" y="67"/>
                    <a:pt x="212" y="64"/>
                  </a:cubicBezTo>
                  <a:cubicBezTo>
                    <a:pt x="216" y="63"/>
                    <a:pt x="221" y="62"/>
                    <a:pt x="226" y="61"/>
                  </a:cubicBezTo>
                  <a:cubicBezTo>
                    <a:pt x="240" y="58"/>
                    <a:pt x="246" y="43"/>
                    <a:pt x="238" y="31"/>
                  </a:cubicBezTo>
                  <a:cubicBezTo>
                    <a:pt x="231" y="19"/>
                    <a:pt x="217" y="11"/>
                    <a:pt x="203" y="6"/>
                  </a:cubicBezTo>
                  <a:cubicBezTo>
                    <a:pt x="189" y="1"/>
                    <a:pt x="172" y="0"/>
                    <a:pt x="159" y="5"/>
                  </a:cubicBezTo>
                  <a:cubicBezTo>
                    <a:pt x="145" y="11"/>
                    <a:pt x="142" y="26"/>
                    <a:pt x="151" y="37"/>
                  </a:cubicBezTo>
                  <a:cubicBezTo>
                    <a:pt x="154" y="41"/>
                    <a:pt x="158" y="44"/>
                    <a:pt x="161" y="48"/>
                  </a:cubicBezTo>
                  <a:cubicBezTo>
                    <a:pt x="166" y="54"/>
                    <a:pt x="164" y="61"/>
                    <a:pt x="161" y="69"/>
                  </a:cubicBezTo>
                  <a:cubicBezTo>
                    <a:pt x="161" y="71"/>
                    <a:pt x="159" y="72"/>
                    <a:pt x="158" y="73"/>
                  </a:cubicBezTo>
                  <a:cubicBezTo>
                    <a:pt x="155" y="74"/>
                    <a:pt x="141" y="71"/>
                    <a:pt x="128" y="66"/>
                  </a:cubicBezTo>
                  <a:cubicBezTo>
                    <a:pt x="48" y="40"/>
                    <a:pt x="48" y="40"/>
                    <a:pt x="48" y="40"/>
                  </a:cubicBezTo>
                  <a:cubicBezTo>
                    <a:pt x="34" y="36"/>
                    <a:pt x="20" y="44"/>
                    <a:pt x="17" y="57"/>
                  </a:cubicBezTo>
                  <a:cubicBezTo>
                    <a:pt x="6" y="103"/>
                    <a:pt x="0" y="151"/>
                    <a:pt x="0" y="200"/>
                  </a:cubicBezTo>
                  <a:cubicBezTo>
                    <a:pt x="0" y="391"/>
                    <a:pt x="89" y="562"/>
                    <a:pt x="227" y="673"/>
                  </a:cubicBezTo>
                  <a:cubicBezTo>
                    <a:pt x="239" y="682"/>
                    <a:pt x="255" y="679"/>
                    <a:pt x="263" y="668"/>
                  </a:cubicBezTo>
                  <a:cubicBezTo>
                    <a:pt x="297" y="621"/>
                    <a:pt x="297" y="621"/>
                    <a:pt x="297" y="621"/>
                  </a:cubicBezTo>
                  <a:cubicBezTo>
                    <a:pt x="305" y="610"/>
                    <a:pt x="304" y="603"/>
                    <a:pt x="294" y="601"/>
                  </a:cubicBezTo>
                  <a:cubicBezTo>
                    <a:pt x="288" y="601"/>
                    <a:pt x="282" y="598"/>
                    <a:pt x="277" y="595"/>
                  </a:cubicBezTo>
                  <a:cubicBezTo>
                    <a:pt x="268" y="588"/>
                    <a:pt x="262" y="577"/>
                    <a:pt x="261" y="564"/>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4"/>
            <p:cNvSpPr>
              <a:spLocks/>
            </p:cNvSpPr>
            <p:nvPr/>
          </p:nvSpPr>
          <p:spPr bwMode="auto">
            <a:xfrm>
              <a:off x="8618538" y="-139700"/>
              <a:ext cx="1636713" cy="1320800"/>
            </a:xfrm>
            <a:custGeom>
              <a:avLst/>
              <a:gdLst>
                <a:gd name="T0" fmla="*/ 118 w 631"/>
                <a:gd name="T1" fmla="*/ 390 h 509"/>
                <a:gd name="T2" fmla="*/ 175 w 631"/>
                <a:gd name="T3" fmla="*/ 390 h 509"/>
                <a:gd name="T4" fmla="*/ 222 w 631"/>
                <a:gd name="T5" fmla="*/ 423 h 509"/>
                <a:gd name="T6" fmla="*/ 226 w 631"/>
                <a:gd name="T7" fmla="*/ 457 h 509"/>
                <a:gd name="T8" fmla="*/ 217 w 631"/>
                <a:gd name="T9" fmla="*/ 472 h 509"/>
                <a:gd name="T10" fmla="*/ 226 w 631"/>
                <a:gd name="T11" fmla="*/ 490 h 509"/>
                <a:gd name="T12" fmla="*/ 273 w 631"/>
                <a:gd name="T13" fmla="*/ 505 h 509"/>
                <a:gd name="T14" fmla="*/ 306 w 631"/>
                <a:gd name="T15" fmla="*/ 489 h 509"/>
                <a:gd name="T16" fmla="*/ 525 w 631"/>
                <a:gd name="T17" fmla="*/ 319 h 509"/>
                <a:gd name="T18" fmla="*/ 551 w 631"/>
                <a:gd name="T19" fmla="*/ 291 h 509"/>
                <a:gd name="T20" fmla="*/ 551 w 631"/>
                <a:gd name="T21" fmla="*/ 214 h 509"/>
                <a:gd name="T22" fmla="*/ 554 w 631"/>
                <a:gd name="T23" fmla="*/ 184 h 509"/>
                <a:gd name="T24" fmla="*/ 559 w 631"/>
                <a:gd name="T25" fmla="*/ 181 h 509"/>
                <a:gd name="T26" fmla="*/ 579 w 631"/>
                <a:gd name="T27" fmla="*/ 188 h 509"/>
                <a:gd name="T28" fmla="*/ 586 w 631"/>
                <a:gd name="T29" fmla="*/ 201 h 509"/>
                <a:gd name="T30" fmla="*/ 618 w 631"/>
                <a:gd name="T31" fmla="*/ 203 h 509"/>
                <a:gd name="T32" fmla="*/ 631 w 631"/>
                <a:gd name="T33" fmla="*/ 161 h 509"/>
                <a:gd name="T34" fmla="*/ 618 w 631"/>
                <a:gd name="T35" fmla="*/ 120 h 509"/>
                <a:gd name="T36" fmla="*/ 586 w 631"/>
                <a:gd name="T37" fmla="*/ 122 h 509"/>
                <a:gd name="T38" fmla="*/ 579 w 631"/>
                <a:gd name="T39" fmla="*/ 135 h 509"/>
                <a:gd name="T40" fmla="*/ 559 w 631"/>
                <a:gd name="T41" fmla="*/ 141 h 509"/>
                <a:gd name="T42" fmla="*/ 554 w 631"/>
                <a:gd name="T43" fmla="*/ 139 h 509"/>
                <a:gd name="T44" fmla="*/ 551 w 631"/>
                <a:gd name="T45" fmla="*/ 109 h 509"/>
                <a:gd name="T46" fmla="*/ 551 w 631"/>
                <a:gd name="T47" fmla="*/ 25 h 509"/>
                <a:gd name="T48" fmla="*/ 525 w 631"/>
                <a:gd name="T49" fmla="*/ 1 h 509"/>
                <a:gd name="T50" fmla="*/ 5 w 631"/>
                <a:gd name="T51" fmla="*/ 391 h 509"/>
                <a:gd name="T52" fmla="*/ 21 w 631"/>
                <a:gd name="T53" fmla="*/ 423 h 509"/>
                <a:gd name="T54" fmla="*/ 75 w 631"/>
                <a:gd name="T55" fmla="*/ 441 h 509"/>
                <a:gd name="T56" fmla="*/ 93 w 631"/>
                <a:gd name="T57" fmla="*/ 432 h 509"/>
                <a:gd name="T58" fmla="*/ 94 w 631"/>
                <a:gd name="T59" fmla="*/ 414 h 509"/>
                <a:gd name="T60" fmla="*/ 118 w 631"/>
                <a:gd name="T61" fmla="*/ 390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31" h="509">
                  <a:moveTo>
                    <a:pt x="118" y="390"/>
                  </a:moveTo>
                  <a:cubicBezTo>
                    <a:pt x="135" y="383"/>
                    <a:pt x="155" y="383"/>
                    <a:pt x="175" y="390"/>
                  </a:cubicBezTo>
                  <a:cubicBezTo>
                    <a:pt x="196" y="396"/>
                    <a:pt x="212" y="408"/>
                    <a:pt x="222" y="423"/>
                  </a:cubicBezTo>
                  <a:cubicBezTo>
                    <a:pt x="228" y="434"/>
                    <a:pt x="230" y="446"/>
                    <a:pt x="226" y="457"/>
                  </a:cubicBezTo>
                  <a:cubicBezTo>
                    <a:pt x="224" y="463"/>
                    <a:pt x="221" y="468"/>
                    <a:pt x="217" y="472"/>
                  </a:cubicBezTo>
                  <a:cubicBezTo>
                    <a:pt x="210" y="479"/>
                    <a:pt x="213" y="486"/>
                    <a:pt x="226" y="490"/>
                  </a:cubicBezTo>
                  <a:cubicBezTo>
                    <a:pt x="273" y="505"/>
                    <a:pt x="273" y="505"/>
                    <a:pt x="273" y="505"/>
                  </a:cubicBezTo>
                  <a:cubicBezTo>
                    <a:pt x="286" y="509"/>
                    <a:pt x="301" y="502"/>
                    <a:pt x="306" y="489"/>
                  </a:cubicBezTo>
                  <a:cubicBezTo>
                    <a:pt x="345" y="400"/>
                    <a:pt x="427" y="335"/>
                    <a:pt x="525" y="319"/>
                  </a:cubicBezTo>
                  <a:cubicBezTo>
                    <a:pt x="539" y="317"/>
                    <a:pt x="551" y="305"/>
                    <a:pt x="551" y="291"/>
                  </a:cubicBezTo>
                  <a:cubicBezTo>
                    <a:pt x="551" y="214"/>
                    <a:pt x="551" y="214"/>
                    <a:pt x="551" y="214"/>
                  </a:cubicBezTo>
                  <a:cubicBezTo>
                    <a:pt x="551" y="200"/>
                    <a:pt x="551" y="186"/>
                    <a:pt x="554" y="184"/>
                  </a:cubicBezTo>
                  <a:cubicBezTo>
                    <a:pt x="555" y="182"/>
                    <a:pt x="557" y="181"/>
                    <a:pt x="559" y="181"/>
                  </a:cubicBezTo>
                  <a:cubicBezTo>
                    <a:pt x="567" y="181"/>
                    <a:pt x="574" y="181"/>
                    <a:pt x="579" y="188"/>
                  </a:cubicBezTo>
                  <a:cubicBezTo>
                    <a:pt x="581" y="192"/>
                    <a:pt x="583" y="197"/>
                    <a:pt x="586" y="201"/>
                  </a:cubicBezTo>
                  <a:cubicBezTo>
                    <a:pt x="593" y="213"/>
                    <a:pt x="609" y="214"/>
                    <a:pt x="618" y="203"/>
                  </a:cubicBezTo>
                  <a:cubicBezTo>
                    <a:pt x="628" y="192"/>
                    <a:pt x="631" y="176"/>
                    <a:pt x="631" y="161"/>
                  </a:cubicBezTo>
                  <a:cubicBezTo>
                    <a:pt x="631" y="147"/>
                    <a:pt x="628" y="131"/>
                    <a:pt x="618" y="120"/>
                  </a:cubicBezTo>
                  <a:cubicBezTo>
                    <a:pt x="609" y="108"/>
                    <a:pt x="593" y="110"/>
                    <a:pt x="586" y="122"/>
                  </a:cubicBezTo>
                  <a:cubicBezTo>
                    <a:pt x="583" y="126"/>
                    <a:pt x="581" y="131"/>
                    <a:pt x="579" y="135"/>
                  </a:cubicBezTo>
                  <a:cubicBezTo>
                    <a:pt x="574" y="142"/>
                    <a:pt x="567" y="142"/>
                    <a:pt x="559" y="141"/>
                  </a:cubicBezTo>
                  <a:cubicBezTo>
                    <a:pt x="557" y="141"/>
                    <a:pt x="555" y="140"/>
                    <a:pt x="554" y="139"/>
                  </a:cubicBezTo>
                  <a:cubicBezTo>
                    <a:pt x="551" y="137"/>
                    <a:pt x="551" y="123"/>
                    <a:pt x="551" y="109"/>
                  </a:cubicBezTo>
                  <a:cubicBezTo>
                    <a:pt x="551" y="25"/>
                    <a:pt x="551" y="25"/>
                    <a:pt x="551" y="25"/>
                  </a:cubicBezTo>
                  <a:cubicBezTo>
                    <a:pt x="551" y="11"/>
                    <a:pt x="539" y="0"/>
                    <a:pt x="525" y="1"/>
                  </a:cubicBezTo>
                  <a:cubicBezTo>
                    <a:pt x="286" y="19"/>
                    <a:pt x="86" y="176"/>
                    <a:pt x="5" y="391"/>
                  </a:cubicBezTo>
                  <a:cubicBezTo>
                    <a:pt x="0" y="404"/>
                    <a:pt x="7" y="419"/>
                    <a:pt x="21" y="423"/>
                  </a:cubicBezTo>
                  <a:cubicBezTo>
                    <a:pt x="75" y="441"/>
                    <a:pt x="75" y="441"/>
                    <a:pt x="75" y="441"/>
                  </a:cubicBezTo>
                  <a:cubicBezTo>
                    <a:pt x="89" y="445"/>
                    <a:pt x="95" y="442"/>
                    <a:pt x="93" y="432"/>
                  </a:cubicBezTo>
                  <a:cubicBezTo>
                    <a:pt x="92" y="426"/>
                    <a:pt x="93" y="420"/>
                    <a:pt x="94" y="414"/>
                  </a:cubicBezTo>
                  <a:cubicBezTo>
                    <a:pt x="98" y="403"/>
                    <a:pt x="107" y="394"/>
                    <a:pt x="118" y="390"/>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5"/>
            <p:cNvSpPr>
              <a:spLocks/>
            </p:cNvSpPr>
            <p:nvPr/>
          </p:nvSpPr>
          <p:spPr bwMode="auto">
            <a:xfrm>
              <a:off x="10596563" y="955675"/>
              <a:ext cx="1071563" cy="1690688"/>
            </a:xfrm>
            <a:custGeom>
              <a:avLst/>
              <a:gdLst>
                <a:gd name="T0" fmla="*/ 296 w 413"/>
                <a:gd name="T1" fmla="*/ 40 h 652"/>
                <a:gd name="T2" fmla="*/ 305 w 413"/>
                <a:gd name="T3" fmla="*/ 55 h 652"/>
                <a:gd name="T4" fmla="*/ 300 w 413"/>
                <a:gd name="T5" fmla="*/ 89 h 652"/>
                <a:gd name="T6" fmla="*/ 254 w 413"/>
                <a:gd name="T7" fmla="*/ 122 h 652"/>
                <a:gd name="T8" fmla="*/ 197 w 413"/>
                <a:gd name="T9" fmla="*/ 123 h 652"/>
                <a:gd name="T10" fmla="*/ 173 w 413"/>
                <a:gd name="T11" fmla="*/ 98 h 652"/>
                <a:gd name="T12" fmla="*/ 172 w 413"/>
                <a:gd name="T13" fmla="*/ 80 h 652"/>
                <a:gd name="T14" fmla="*/ 154 w 413"/>
                <a:gd name="T15" fmla="*/ 72 h 652"/>
                <a:gd name="T16" fmla="*/ 107 w 413"/>
                <a:gd name="T17" fmla="*/ 87 h 652"/>
                <a:gd name="T18" fmla="*/ 90 w 413"/>
                <a:gd name="T19" fmla="*/ 119 h 652"/>
                <a:gd name="T20" fmla="*/ 96 w 413"/>
                <a:gd name="T21" fmla="*/ 182 h 652"/>
                <a:gd name="T22" fmla="*/ 13 w 413"/>
                <a:gd name="T23" fmla="*/ 385 h 652"/>
                <a:gd name="T24" fmla="*/ 9 w 413"/>
                <a:gd name="T25" fmla="*/ 424 h 652"/>
                <a:gd name="T26" fmla="*/ 54 w 413"/>
                <a:gd name="T27" fmla="*/ 485 h 652"/>
                <a:gd name="T28" fmla="*/ 69 w 413"/>
                <a:gd name="T29" fmla="*/ 512 h 652"/>
                <a:gd name="T30" fmla="*/ 66 w 413"/>
                <a:gd name="T31" fmla="*/ 517 h 652"/>
                <a:gd name="T32" fmla="*/ 46 w 413"/>
                <a:gd name="T33" fmla="*/ 523 h 652"/>
                <a:gd name="T34" fmla="*/ 33 w 413"/>
                <a:gd name="T35" fmla="*/ 517 h 652"/>
                <a:gd name="T36" fmla="*/ 5 w 413"/>
                <a:gd name="T37" fmla="*/ 534 h 652"/>
                <a:gd name="T38" fmla="*/ 20 w 413"/>
                <a:gd name="T39" fmla="*/ 575 h 652"/>
                <a:gd name="T40" fmla="*/ 54 w 413"/>
                <a:gd name="T41" fmla="*/ 602 h 652"/>
                <a:gd name="T42" fmla="*/ 79 w 413"/>
                <a:gd name="T43" fmla="*/ 580 h 652"/>
                <a:gd name="T44" fmla="*/ 78 w 413"/>
                <a:gd name="T45" fmla="*/ 566 h 652"/>
                <a:gd name="T46" fmla="*/ 90 w 413"/>
                <a:gd name="T47" fmla="*/ 549 h 652"/>
                <a:gd name="T48" fmla="*/ 95 w 413"/>
                <a:gd name="T49" fmla="*/ 548 h 652"/>
                <a:gd name="T50" fmla="*/ 116 w 413"/>
                <a:gd name="T51" fmla="*/ 571 h 652"/>
                <a:gd name="T52" fmla="*/ 165 w 413"/>
                <a:gd name="T53" fmla="*/ 638 h 652"/>
                <a:gd name="T54" fmla="*/ 200 w 413"/>
                <a:gd name="T55" fmla="*/ 643 h 652"/>
                <a:gd name="T56" fmla="*/ 413 w 413"/>
                <a:gd name="T57" fmla="*/ 182 h 652"/>
                <a:gd name="T58" fmla="*/ 391 w 413"/>
                <a:gd name="T59" fmla="*/ 21 h 652"/>
                <a:gd name="T60" fmla="*/ 360 w 413"/>
                <a:gd name="T61" fmla="*/ 5 h 652"/>
                <a:gd name="T62" fmla="*/ 305 w 413"/>
                <a:gd name="T63" fmla="*/ 22 h 652"/>
                <a:gd name="T64" fmla="*/ 296 w 413"/>
                <a:gd name="T65" fmla="*/ 40 h 6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13" h="652">
                  <a:moveTo>
                    <a:pt x="296" y="40"/>
                  </a:moveTo>
                  <a:cubicBezTo>
                    <a:pt x="300" y="44"/>
                    <a:pt x="303" y="50"/>
                    <a:pt x="305" y="55"/>
                  </a:cubicBezTo>
                  <a:cubicBezTo>
                    <a:pt x="309" y="67"/>
                    <a:pt x="307" y="79"/>
                    <a:pt x="300" y="89"/>
                  </a:cubicBezTo>
                  <a:cubicBezTo>
                    <a:pt x="291" y="104"/>
                    <a:pt x="274" y="116"/>
                    <a:pt x="254" y="122"/>
                  </a:cubicBezTo>
                  <a:cubicBezTo>
                    <a:pt x="234" y="129"/>
                    <a:pt x="213" y="129"/>
                    <a:pt x="197" y="123"/>
                  </a:cubicBezTo>
                  <a:cubicBezTo>
                    <a:pt x="186" y="118"/>
                    <a:pt x="177" y="109"/>
                    <a:pt x="173" y="98"/>
                  </a:cubicBezTo>
                  <a:cubicBezTo>
                    <a:pt x="171" y="92"/>
                    <a:pt x="171" y="86"/>
                    <a:pt x="172" y="80"/>
                  </a:cubicBezTo>
                  <a:cubicBezTo>
                    <a:pt x="173" y="70"/>
                    <a:pt x="167" y="67"/>
                    <a:pt x="154" y="72"/>
                  </a:cubicBezTo>
                  <a:cubicBezTo>
                    <a:pt x="107" y="87"/>
                    <a:pt x="107" y="87"/>
                    <a:pt x="107" y="87"/>
                  </a:cubicBezTo>
                  <a:cubicBezTo>
                    <a:pt x="94" y="91"/>
                    <a:pt x="87" y="106"/>
                    <a:pt x="90" y="119"/>
                  </a:cubicBezTo>
                  <a:cubicBezTo>
                    <a:pt x="94" y="140"/>
                    <a:pt x="96" y="161"/>
                    <a:pt x="96" y="182"/>
                  </a:cubicBezTo>
                  <a:cubicBezTo>
                    <a:pt x="96" y="261"/>
                    <a:pt x="64" y="333"/>
                    <a:pt x="13" y="385"/>
                  </a:cubicBezTo>
                  <a:cubicBezTo>
                    <a:pt x="3" y="395"/>
                    <a:pt x="0" y="412"/>
                    <a:pt x="9" y="424"/>
                  </a:cubicBezTo>
                  <a:cubicBezTo>
                    <a:pt x="54" y="485"/>
                    <a:pt x="54" y="485"/>
                    <a:pt x="54" y="485"/>
                  </a:cubicBezTo>
                  <a:cubicBezTo>
                    <a:pt x="62" y="497"/>
                    <a:pt x="70" y="509"/>
                    <a:pt x="69" y="512"/>
                  </a:cubicBezTo>
                  <a:cubicBezTo>
                    <a:pt x="69" y="514"/>
                    <a:pt x="68" y="515"/>
                    <a:pt x="66" y="517"/>
                  </a:cubicBezTo>
                  <a:cubicBezTo>
                    <a:pt x="60" y="522"/>
                    <a:pt x="54" y="526"/>
                    <a:pt x="46" y="523"/>
                  </a:cubicBezTo>
                  <a:cubicBezTo>
                    <a:pt x="42" y="521"/>
                    <a:pt x="38" y="519"/>
                    <a:pt x="33" y="517"/>
                  </a:cubicBezTo>
                  <a:cubicBezTo>
                    <a:pt x="20" y="511"/>
                    <a:pt x="6" y="520"/>
                    <a:pt x="5" y="534"/>
                  </a:cubicBezTo>
                  <a:cubicBezTo>
                    <a:pt x="4" y="549"/>
                    <a:pt x="11" y="564"/>
                    <a:pt x="20" y="575"/>
                  </a:cubicBezTo>
                  <a:cubicBezTo>
                    <a:pt x="28" y="587"/>
                    <a:pt x="40" y="598"/>
                    <a:pt x="54" y="602"/>
                  </a:cubicBezTo>
                  <a:cubicBezTo>
                    <a:pt x="68" y="605"/>
                    <a:pt x="80" y="595"/>
                    <a:pt x="79" y="580"/>
                  </a:cubicBezTo>
                  <a:cubicBezTo>
                    <a:pt x="79" y="576"/>
                    <a:pt x="78" y="571"/>
                    <a:pt x="78" y="566"/>
                  </a:cubicBezTo>
                  <a:cubicBezTo>
                    <a:pt x="78" y="558"/>
                    <a:pt x="83" y="553"/>
                    <a:pt x="90" y="549"/>
                  </a:cubicBezTo>
                  <a:cubicBezTo>
                    <a:pt x="92" y="548"/>
                    <a:pt x="93" y="548"/>
                    <a:pt x="95" y="548"/>
                  </a:cubicBezTo>
                  <a:cubicBezTo>
                    <a:pt x="98" y="548"/>
                    <a:pt x="107" y="559"/>
                    <a:pt x="116" y="571"/>
                  </a:cubicBezTo>
                  <a:cubicBezTo>
                    <a:pt x="165" y="638"/>
                    <a:pt x="165" y="638"/>
                    <a:pt x="165" y="638"/>
                  </a:cubicBezTo>
                  <a:cubicBezTo>
                    <a:pt x="173" y="650"/>
                    <a:pt x="189" y="652"/>
                    <a:pt x="200" y="643"/>
                  </a:cubicBezTo>
                  <a:cubicBezTo>
                    <a:pt x="330" y="532"/>
                    <a:pt x="413" y="367"/>
                    <a:pt x="413" y="182"/>
                  </a:cubicBezTo>
                  <a:cubicBezTo>
                    <a:pt x="413" y="126"/>
                    <a:pt x="406" y="73"/>
                    <a:pt x="391" y="21"/>
                  </a:cubicBezTo>
                  <a:cubicBezTo>
                    <a:pt x="388" y="8"/>
                    <a:pt x="373" y="0"/>
                    <a:pt x="360" y="5"/>
                  </a:cubicBezTo>
                  <a:cubicBezTo>
                    <a:pt x="305" y="22"/>
                    <a:pt x="305" y="22"/>
                    <a:pt x="305" y="22"/>
                  </a:cubicBezTo>
                  <a:cubicBezTo>
                    <a:pt x="292" y="27"/>
                    <a:pt x="289" y="33"/>
                    <a:pt x="296" y="4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6"/>
            <p:cNvSpPr>
              <a:spLocks/>
            </p:cNvSpPr>
            <p:nvPr/>
          </p:nvSpPr>
          <p:spPr bwMode="auto">
            <a:xfrm>
              <a:off x="10104438" y="-142875"/>
              <a:ext cx="1460500" cy="1381125"/>
            </a:xfrm>
            <a:custGeom>
              <a:avLst/>
              <a:gdLst>
                <a:gd name="T0" fmla="*/ 62 w 563"/>
                <a:gd name="T1" fmla="*/ 108 h 532"/>
                <a:gd name="T2" fmla="*/ 79 w 563"/>
                <a:gd name="T3" fmla="*/ 162 h 532"/>
                <a:gd name="T4" fmla="*/ 62 w 563"/>
                <a:gd name="T5" fmla="*/ 217 h 532"/>
                <a:gd name="T6" fmla="*/ 31 w 563"/>
                <a:gd name="T7" fmla="*/ 232 h 532"/>
                <a:gd name="T8" fmla="*/ 14 w 563"/>
                <a:gd name="T9" fmla="*/ 227 h 532"/>
                <a:gd name="T10" fmla="*/ 0 w 563"/>
                <a:gd name="T11" fmla="*/ 242 h 532"/>
                <a:gd name="T12" fmla="*/ 0 w 563"/>
                <a:gd name="T13" fmla="*/ 291 h 532"/>
                <a:gd name="T14" fmla="*/ 26 w 563"/>
                <a:gd name="T15" fmla="*/ 318 h 532"/>
                <a:gd name="T16" fmla="*/ 255 w 563"/>
                <a:gd name="T17" fmla="*/ 473 h 532"/>
                <a:gd name="T18" fmla="*/ 290 w 563"/>
                <a:gd name="T19" fmla="*/ 489 h 532"/>
                <a:gd name="T20" fmla="*/ 363 w 563"/>
                <a:gd name="T21" fmla="*/ 465 h 532"/>
                <a:gd name="T22" fmla="*/ 392 w 563"/>
                <a:gd name="T23" fmla="*/ 459 h 532"/>
                <a:gd name="T24" fmla="*/ 396 w 563"/>
                <a:gd name="T25" fmla="*/ 463 h 532"/>
                <a:gd name="T26" fmla="*/ 396 w 563"/>
                <a:gd name="T27" fmla="*/ 484 h 532"/>
                <a:gd name="T28" fmla="*/ 386 w 563"/>
                <a:gd name="T29" fmla="*/ 494 h 532"/>
                <a:gd name="T30" fmla="*/ 394 w 563"/>
                <a:gd name="T31" fmla="*/ 526 h 532"/>
                <a:gd name="T32" fmla="*/ 437 w 563"/>
                <a:gd name="T33" fmla="*/ 525 h 532"/>
                <a:gd name="T34" fmla="*/ 473 w 563"/>
                <a:gd name="T35" fmla="*/ 500 h 532"/>
                <a:gd name="T36" fmla="*/ 461 w 563"/>
                <a:gd name="T37" fmla="*/ 470 h 532"/>
                <a:gd name="T38" fmla="*/ 447 w 563"/>
                <a:gd name="T39" fmla="*/ 467 h 532"/>
                <a:gd name="T40" fmla="*/ 434 w 563"/>
                <a:gd name="T41" fmla="*/ 450 h 532"/>
                <a:gd name="T42" fmla="*/ 435 w 563"/>
                <a:gd name="T43" fmla="*/ 445 h 532"/>
                <a:gd name="T44" fmla="*/ 463 w 563"/>
                <a:gd name="T45" fmla="*/ 432 h 532"/>
                <a:gd name="T46" fmla="*/ 542 w 563"/>
                <a:gd name="T47" fmla="*/ 407 h 532"/>
                <a:gd name="T48" fmla="*/ 558 w 563"/>
                <a:gd name="T49" fmla="*/ 375 h 532"/>
                <a:gd name="T50" fmla="*/ 26 w 563"/>
                <a:gd name="T51" fmla="*/ 1 h 532"/>
                <a:gd name="T52" fmla="*/ 0 w 563"/>
                <a:gd name="T53" fmla="*/ 26 h 532"/>
                <a:gd name="T54" fmla="*/ 0 w 563"/>
                <a:gd name="T55" fmla="*/ 83 h 532"/>
                <a:gd name="T56" fmla="*/ 14 w 563"/>
                <a:gd name="T57" fmla="*/ 97 h 532"/>
                <a:gd name="T58" fmla="*/ 31 w 563"/>
                <a:gd name="T59" fmla="*/ 93 h 532"/>
                <a:gd name="T60" fmla="*/ 62 w 563"/>
                <a:gd name="T61" fmla="*/ 108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63" h="532">
                  <a:moveTo>
                    <a:pt x="62" y="108"/>
                  </a:moveTo>
                  <a:cubicBezTo>
                    <a:pt x="73" y="122"/>
                    <a:pt x="79" y="141"/>
                    <a:pt x="79" y="162"/>
                  </a:cubicBezTo>
                  <a:cubicBezTo>
                    <a:pt x="79" y="184"/>
                    <a:pt x="73" y="203"/>
                    <a:pt x="62" y="217"/>
                  </a:cubicBezTo>
                  <a:cubicBezTo>
                    <a:pt x="54" y="226"/>
                    <a:pt x="43" y="232"/>
                    <a:pt x="31" y="232"/>
                  </a:cubicBezTo>
                  <a:cubicBezTo>
                    <a:pt x="25" y="232"/>
                    <a:pt x="19" y="230"/>
                    <a:pt x="14" y="227"/>
                  </a:cubicBezTo>
                  <a:cubicBezTo>
                    <a:pt x="5" y="223"/>
                    <a:pt x="0" y="228"/>
                    <a:pt x="0" y="242"/>
                  </a:cubicBezTo>
                  <a:cubicBezTo>
                    <a:pt x="0" y="291"/>
                    <a:pt x="0" y="291"/>
                    <a:pt x="0" y="291"/>
                  </a:cubicBezTo>
                  <a:cubicBezTo>
                    <a:pt x="0" y="305"/>
                    <a:pt x="11" y="317"/>
                    <a:pt x="26" y="318"/>
                  </a:cubicBezTo>
                  <a:cubicBezTo>
                    <a:pt x="126" y="327"/>
                    <a:pt x="211" y="388"/>
                    <a:pt x="255" y="473"/>
                  </a:cubicBezTo>
                  <a:cubicBezTo>
                    <a:pt x="261" y="486"/>
                    <a:pt x="276" y="493"/>
                    <a:pt x="290" y="489"/>
                  </a:cubicBezTo>
                  <a:cubicBezTo>
                    <a:pt x="363" y="465"/>
                    <a:pt x="363" y="465"/>
                    <a:pt x="363" y="465"/>
                  </a:cubicBezTo>
                  <a:cubicBezTo>
                    <a:pt x="376" y="461"/>
                    <a:pt x="390" y="457"/>
                    <a:pt x="392" y="459"/>
                  </a:cubicBezTo>
                  <a:cubicBezTo>
                    <a:pt x="394" y="459"/>
                    <a:pt x="395" y="461"/>
                    <a:pt x="396" y="463"/>
                  </a:cubicBezTo>
                  <a:cubicBezTo>
                    <a:pt x="399" y="470"/>
                    <a:pt x="401" y="477"/>
                    <a:pt x="396" y="484"/>
                  </a:cubicBezTo>
                  <a:cubicBezTo>
                    <a:pt x="393" y="487"/>
                    <a:pt x="389" y="491"/>
                    <a:pt x="386" y="494"/>
                  </a:cubicBezTo>
                  <a:cubicBezTo>
                    <a:pt x="377" y="505"/>
                    <a:pt x="380" y="521"/>
                    <a:pt x="394" y="526"/>
                  </a:cubicBezTo>
                  <a:cubicBezTo>
                    <a:pt x="407" y="532"/>
                    <a:pt x="424" y="530"/>
                    <a:pt x="437" y="525"/>
                  </a:cubicBezTo>
                  <a:cubicBezTo>
                    <a:pt x="452" y="521"/>
                    <a:pt x="466" y="513"/>
                    <a:pt x="473" y="500"/>
                  </a:cubicBezTo>
                  <a:cubicBezTo>
                    <a:pt x="481" y="488"/>
                    <a:pt x="475" y="474"/>
                    <a:pt x="461" y="470"/>
                  </a:cubicBezTo>
                  <a:cubicBezTo>
                    <a:pt x="456" y="469"/>
                    <a:pt x="451" y="469"/>
                    <a:pt x="447" y="467"/>
                  </a:cubicBezTo>
                  <a:cubicBezTo>
                    <a:pt x="439" y="465"/>
                    <a:pt x="436" y="458"/>
                    <a:pt x="434" y="450"/>
                  </a:cubicBezTo>
                  <a:cubicBezTo>
                    <a:pt x="434" y="448"/>
                    <a:pt x="434" y="447"/>
                    <a:pt x="435" y="445"/>
                  </a:cubicBezTo>
                  <a:cubicBezTo>
                    <a:pt x="436" y="442"/>
                    <a:pt x="449" y="437"/>
                    <a:pt x="463" y="432"/>
                  </a:cubicBezTo>
                  <a:cubicBezTo>
                    <a:pt x="542" y="407"/>
                    <a:pt x="542" y="407"/>
                    <a:pt x="542" y="407"/>
                  </a:cubicBezTo>
                  <a:cubicBezTo>
                    <a:pt x="556" y="402"/>
                    <a:pt x="563" y="388"/>
                    <a:pt x="558" y="375"/>
                  </a:cubicBezTo>
                  <a:cubicBezTo>
                    <a:pt x="470" y="163"/>
                    <a:pt x="266" y="11"/>
                    <a:pt x="26" y="1"/>
                  </a:cubicBezTo>
                  <a:cubicBezTo>
                    <a:pt x="11" y="0"/>
                    <a:pt x="0" y="11"/>
                    <a:pt x="0" y="26"/>
                  </a:cubicBezTo>
                  <a:cubicBezTo>
                    <a:pt x="0" y="83"/>
                    <a:pt x="0" y="83"/>
                    <a:pt x="0" y="83"/>
                  </a:cubicBezTo>
                  <a:cubicBezTo>
                    <a:pt x="0" y="97"/>
                    <a:pt x="5" y="102"/>
                    <a:pt x="14" y="97"/>
                  </a:cubicBezTo>
                  <a:cubicBezTo>
                    <a:pt x="19" y="95"/>
                    <a:pt x="25" y="93"/>
                    <a:pt x="31" y="93"/>
                  </a:cubicBezTo>
                  <a:cubicBezTo>
                    <a:pt x="43" y="93"/>
                    <a:pt x="54" y="99"/>
                    <a:pt x="62" y="10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0" name="Freeform 17"/>
            <p:cNvSpPr>
              <a:spLocks/>
            </p:cNvSpPr>
            <p:nvPr/>
          </p:nvSpPr>
          <p:spPr bwMode="auto">
            <a:xfrm>
              <a:off x="9237663" y="2052637"/>
              <a:ext cx="1762125" cy="944563"/>
            </a:xfrm>
            <a:custGeom>
              <a:avLst/>
              <a:gdLst>
                <a:gd name="T0" fmla="*/ 572 w 679"/>
                <a:gd name="T1" fmla="*/ 199 h 364"/>
                <a:gd name="T2" fmla="*/ 527 w 679"/>
                <a:gd name="T3" fmla="*/ 165 h 364"/>
                <a:gd name="T4" fmla="*/ 508 w 679"/>
                <a:gd name="T5" fmla="*/ 111 h 364"/>
                <a:gd name="T6" fmla="*/ 525 w 679"/>
                <a:gd name="T7" fmla="*/ 81 h 364"/>
                <a:gd name="T8" fmla="*/ 541 w 679"/>
                <a:gd name="T9" fmla="*/ 74 h 364"/>
                <a:gd name="T10" fmla="*/ 544 w 679"/>
                <a:gd name="T11" fmla="*/ 54 h 364"/>
                <a:gd name="T12" fmla="*/ 515 w 679"/>
                <a:gd name="T13" fmla="*/ 14 h 364"/>
                <a:gd name="T14" fmla="*/ 478 w 679"/>
                <a:gd name="T15" fmla="*/ 7 h 364"/>
                <a:gd name="T16" fmla="*/ 332 w 679"/>
                <a:gd name="T17" fmla="*/ 47 h 364"/>
                <a:gd name="T18" fmla="*/ 202 w 679"/>
                <a:gd name="T19" fmla="*/ 16 h 364"/>
                <a:gd name="T20" fmla="*/ 164 w 679"/>
                <a:gd name="T21" fmla="*/ 25 h 364"/>
                <a:gd name="T22" fmla="*/ 119 w 679"/>
                <a:gd name="T23" fmla="*/ 86 h 364"/>
                <a:gd name="T24" fmla="*/ 99 w 679"/>
                <a:gd name="T25" fmla="*/ 109 h 364"/>
                <a:gd name="T26" fmla="*/ 94 w 679"/>
                <a:gd name="T27" fmla="*/ 108 h 364"/>
                <a:gd name="T28" fmla="*/ 81 w 679"/>
                <a:gd name="T29" fmla="*/ 91 h 364"/>
                <a:gd name="T30" fmla="*/ 83 w 679"/>
                <a:gd name="T31" fmla="*/ 77 h 364"/>
                <a:gd name="T32" fmla="*/ 58 w 679"/>
                <a:gd name="T33" fmla="*/ 55 h 364"/>
                <a:gd name="T34" fmla="*/ 23 w 679"/>
                <a:gd name="T35" fmla="*/ 82 h 364"/>
                <a:gd name="T36" fmla="*/ 9 w 679"/>
                <a:gd name="T37" fmla="*/ 123 h 364"/>
                <a:gd name="T38" fmla="*/ 37 w 679"/>
                <a:gd name="T39" fmla="*/ 140 h 364"/>
                <a:gd name="T40" fmla="*/ 50 w 679"/>
                <a:gd name="T41" fmla="*/ 134 h 364"/>
                <a:gd name="T42" fmla="*/ 70 w 679"/>
                <a:gd name="T43" fmla="*/ 140 h 364"/>
                <a:gd name="T44" fmla="*/ 73 w 679"/>
                <a:gd name="T45" fmla="*/ 145 h 364"/>
                <a:gd name="T46" fmla="*/ 57 w 679"/>
                <a:gd name="T47" fmla="*/ 172 h 364"/>
                <a:gd name="T48" fmla="*/ 8 w 679"/>
                <a:gd name="T49" fmla="*/ 239 h 364"/>
                <a:gd name="T50" fmla="*/ 15 w 679"/>
                <a:gd name="T51" fmla="*/ 274 h 364"/>
                <a:gd name="T52" fmla="*/ 332 w 679"/>
                <a:gd name="T53" fmla="*/ 364 h 364"/>
                <a:gd name="T54" fmla="*/ 665 w 679"/>
                <a:gd name="T55" fmla="*/ 264 h 364"/>
                <a:gd name="T56" fmla="*/ 671 w 679"/>
                <a:gd name="T57" fmla="*/ 229 h 364"/>
                <a:gd name="T58" fmla="*/ 637 w 679"/>
                <a:gd name="T59" fmla="*/ 182 h 364"/>
                <a:gd name="T60" fmla="*/ 618 w 679"/>
                <a:gd name="T61" fmla="*/ 179 h 364"/>
                <a:gd name="T62" fmla="*/ 606 w 679"/>
                <a:gd name="T63" fmla="*/ 193 h 364"/>
                <a:gd name="T64" fmla="*/ 572 w 679"/>
                <a:gd name="T65" fmla="*/ 199 h 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79" h="364">
                  <a:moveTo>
                    <a:pt x="572" y="199"/>
                  </a:moveTo>
                  <a:cubicBezTo>
                    <a:pt x="555" y="194"/>
                    <a:pt x="539" y="182"/>
                    <a:pt x="527" y="165"/>
                  </a:cubicBezTo>
                  <a:cubicBezTo>
                    <a:pt x="514" y="148"/>
                    <a:pt x="507" y="128"/>
                    <a:pt x="508" y="111"/>
                  </a:cubicBezTo>
                  <a:cubicBezTo>
                    <a:pt x="509" y="98"/>
                    <a:pt x="515" y="87"/>
                    <a:pt x="525" y="81"/>
                  </a:cubicBezTo>
                  <a:cubicBezTo>
                    <a:pt x="530" y="77"/>
                    <a:pt x="535" y="75"/>
                    <a:pt x="541" y="74"/>
                  </a:cubicBezTo>
                  <a:cubicBezTo>
                    <a:pt x="551" y="72"/>
                    <a:pt x="552" y="65"/>
                    <a:pt x="544" y="54"/>
                  </a:cubicBezTo>
                  <a:cubicBezTo>
                    <a:pt x="515" y="14"/>
                    <a:pt x="515" y="14"/>
                    <a:pt x="515" y="14"/>
                  </a:cubicBezTo>
                  <a:cubicBezTo>
                    <a:pt x="507" y="3"/>
                    <a:pt x="491" y="0"/>
                    <a:pt x="478" y="7"/>
                  </a:cubicBezTo>
                  <a:cubicBezTo>
                    <a:pt x="436" y="33"/>
                    <a:pt x="385" y="47"/>
                    <a:pt x="332" y="47"/>
                  </a:cubicBezTo>
                  <a:cubicBezTo>
                    <a:pt x="285" y="47"/>
                    <a:pt x="241" y="36"/>
                    <a:pt x="202" y="16"/>
                  </a:cubicBezTo>
                  <a:cubicBezTo>
                    <a:pt x="189" y="10"/>
                    <a:pt x="173" y="13"/>
                    <a:pt x="164" y="25"/>
                  </a:cubicBezTo>
                  <a:cubicBezTo>
                    <a:pt x="119" y="86"/>
                    <a:pt x="119" y="86"/>
                    <a:pt x="119" y="86"/>
                  </a:cubicBezTo>
                  <a:cubicBezTo>
                    <a:pt x="111" y="98"/>
                    <a:pt x="102" y="109"/>
                    <a:pt x="99" y="109"/>
                  </a:cubicBezTo>
                  <a:cubicBezTo>
                    <a:pt x="97" y="110"/>
                    <a:pt x="95" y="109"/>
                    <a:pt x="94" y="108"/>
                  </a:cubicBezTo>
                  <a:cubicBezTo>
                    <a:pt x="87" y="104"/>
                    <a:pt x="81" y="99"/>
                    <a:pt x="81" y="91"/>
                  </a:cubicBezTo>
                  <a:cubicBezTo>
                    <a:pt x="82" y="86"/>
                    <a:pt x="83" y="81"/>
                    <a:pt x="83" y="77"/>
                  </a:cubicBezTo>
                  <a:cubicBezTo>
                    <a:pt x="84" y="62"/>
                    <a:pt x="72" y="52"/>
                    <a:pt x="58" y="55"/>
                  </a:cubicBezTo>
                  <a:cubicBezTo>
                    <a:pt x="44" y="59"/>
                    <a:pt x="32" y="70"/>
                    <a:pt x="23" y="82"/>
                  </a:cubicBezTo>
                  <a:cubicBezTo>
                    <a:pt x="15" y="94"/>
                    <a:pt x="8" y="109"/>
                    <a:pt x="9" y="123"/>
                  </a:cubicBezTo>
                  <a:cubicBezTo>
                    <a:pt x="10" y="138"/>
                    <a:pt x="23" y="146"/>
                    <a:pt x="37" y="140"/>
                  </a:cubicBezTo>
                  <a:cubicBezTo>
                    <a:pt x="41" y="138"/>
                    <a:pt x="45" y="136"/>
                    <a:pt x="50" y="134"/>
                  </a:cubicBezTo>
                  <a:cubicBezTo>
                    <a:pt x="58" y="131"/>
                    <a:pt x="64" y="136"/>
                    <a:pt x="70" y="140"/>
                  </a:cubicBezTo>
                  <a:cubicBezTo>
                    <a:pt x="72" y="142"/>
                    <a:pt x="73" y="143"/>
                    <a:pt x="73" y="145"/>
                  </a:cubicBezTo>
                  <a:cubicBezTo>
                    <a:pt x="73" y="148"/>
                    <a:pt x="66" y="160"/>
                    <a:pt x="57" y="172"/>
                  </a:cubicBezTo>
                  <a:cubicBezTo>
                    <a:pt x="8" y="239"/>
                    <a:pt x="8" y="239"/>
                    <a:pt x="8" y="239"/>
                  </a:cubicBezTo>
                  <a:cubicBezTo>
                    <a:pt x="0" y="251"/>
                    <a:pt x="3" y="267"/>
                    <a:pt x="15" y="274"/>
                  </a:cubicBezTo>
                  <a:cubicBezTo>
                    <a:pt x="107" y="331"/>
                    <a:pt x="216" y="364"/>
                    <a:pt x="332" y="364"/>
                  </a:cubicBezTo>
                  <a:cubicBezTo>
                    <a:pt x="455" y="364"/>
                    <a:pt x="569" y="327"/>
                    <a:pt x="665" y="264"/>
                  </a:cubicBezTo>
                  <a:cubicBezTo>
                    <a:pt x="677" y="256"/>
                    <a:pt x="679" y="240"/>
                    <a:pt x="671" y="229"/>
                  </a:cubicBezTo>
                  <a:cubicBezTo>
                    <a:pt x="637" y="182"/>
                    <a:pt x="637" y="182"/>
                    <a:pt x="637" y="182"/>
                  </a:cubicBezTo>
                  <a:cubicBezTo>
                    <a:pt x="629" y="171"/>
                    <a:pt x="622" y="170"/>
                    <a:pt x="618" y="179"/>
                  </a:cubicBezTo>
                  <a:cubicBezTo>
                    <a:pt x="615" y="184"/>
                    <a:pt x="611" y="189"/>
                    <a:pt x="606" y="193"/>
                  </a:cubicBezTo>
                  <a:cubicBezTo>
                    <a:pt x="597" y="199"/>
                    <a:pt x="584" y="202"/>
                    <a:pt x="572" y="199"/>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65" name="Group 164"/>
          <p:cNvGrpSpPr>
            <a:grpSpLocks noChangeAspect="1"/>
          </p:cNvGrpSpPr>
          <p:nvPr/>
        </p:nvGrpSpPr>
        <p:grpSpPr>
          <a:xfrm>
            <a:off x="4317115" y="2392770"/>
            <a:ext cx="758952" cy="758952"/>
            <a:chOff x="4522788" y="3863975"/>
            <a:chExt cx="3141663" cy="3141663"/>
          </a:xfrm>
        </p:grpSpPr>
        <p:sp>
          <p:nvSpPr>
            <p:cNvPr id="166" name="Freeform 25"/>
            <p:cNvSpPr>
              <a:spLocks/>
            </p:cNvSpPr>
            <p:nvPr/>
          </p:nvSpPr>
          <p:spPr bwMode="auto">
            <a:xfrm>
              <a:off x="4522788" y="4530725"/>
              <a:ext cx="933450" cy="1268413"/>
            </a:xfrm>
            <a:custGeom>
              <a:avLst/>
              <a:gdLst>
                <a:gd name="T0" fmla="*/ 118 w 360"/>
                <a:gd name="T1" fmla="*/ 415 h 489"/>
                <a:gd name="T2" fmla="*/ 158 w 360"/>
                <a:gd name="T3" fmla="*/ 391 h 489"/>
                <a:gd name="T4" fmla="*/ 205 w 360"/>
                <a:gd name="T5" fmla="*/ 394 h 489"/>
                <a:gd name="T6" fmla="*/ 223 w 360"/>
                <a:gd name="T7" fmla="*/ 416 h 489"/>
                <a:gd name="T8" fmla="*/ 223 w 360"/>
                <a:gd name="T9" fmla="*/ 431 h 489"/>
                <a:gd name="T10" fmla="*/ 241 w 360"/>
                <a:gd name="T11" fmla="*/ 438 h 489"/>
                <a:gd name="T12" fmla="*/ 301 w 360"/>
                <a:gd name="T13" fmla="*/ 424 h 489"/>
                <a:gd name="T14" fmla="*/ 321 w 360"/>
                <a:gd name="T15" fmla="*/ 393 h 489"/>
                <a:gd name="T16" fmla="*/ 318 w 360"/>
                <a:gd name="T17" fmla="*/ 351 h 489"/>
                <a:gd name="T18" fmla="*/ 353 w 360"/>
                <a:gd name="T19" fmla="*/ 210 h 489"/>
                <a:gd name="T20" fmla="*/ 346 w 360"/>
                <a:gd name="T21" fmla="*/ 172 h 489"/>
                <a:gd name="T22" fmla="*/ 280 w 360"/>
                <a:gd name="T23" fmla="*/ 120 h 489"/>
                <a:gd name="T24" fmla="*/ 258 w 360"/>
                <a:gd name="T25" fmla="*/ 100 h 489"/>
                <a:gd name="T26" fmla="*/ 259 w 360"/>
                <a:gd name="T27" fmla="*/ 95 h 489"/>
                <a:gd name="T28" fmla="*/ 273 w 360"/>
                <a:gd name="T29" fmla="*/ 86 h 489"/>
                <a:gd name="T30" fmla="*/ 285 w 360"/>
                <a:gd name="T31" fmla="*/ 87 h 489"/>
                <a:gd name="T32" fmla="*/ 303 w 360"/>
                <a:gd name="T33" fmla="*/ 67 h 489"/>
                <a:gd name="T34" fmla="*/ 283 w 360"/>
                <a:gd name="T35" fmla="*/ 38 h 489"/>
                <a:gd name="T36" fmla="*/ 249 w 360"/>
                <a:gd name="T37" fmla="*/ 25 h 489"/>
                <a:gd name="T38" fmla="*/ 234 w 360"/>
                <a:gd name="T39" fmla="*/ 48 h 489"/>
                <a:gd name="T40" fmla="*/ 239 w 360"/>
                <a:gd name="T41" fmla="*/ 59 h 489"/>
                <a:gd name="T42" fmla="*/ 233 w 360"/>
                <a:gd name="T43" fmla="*/ 75 h 489"/>
                <a:gd name="T44" fmla="*/ 229 w 360"/>
                <a:gd name="T45" fmla="*/ 77 h 489"/>
                <a:gd name="T46" fmla="*/ 204 w 360"/>
                <a:gd name="T47" fmla="*/ 61 h 489"/>
                <a:gd name="T48" fmla="*/ 137 w 360"/>
                <a:gd name="T49" fmla="*/ 8 h 489"/>
                <a:gd name="T50" fmla="*/ 102 w 360"/>
                <a:gd name="T51" fmla="*/ 14 h 489"/>
                <a:gd name="T52" fmla="*/ 1 w 360"/>
                <a:gd name="T53" fmla="*/ 355 h 489"/>
                <a:gd name="T54" fmla="*/ 12 w 360"/>
                <a:gd name="T55" fmla="*/ 466 h 489"/>
                <a:gd name="T56" fmla="*/ 43 w 360"/>
                <a:gd name="T57" fmla="*/ 485 h 489"/>
                <a:gd name="T58" fmla="*/ 106 w 360"/>
                <a:gd name="T59" fmla="*/ 470 h 489"/>
                <a:gd name="T60" fmla="*/ 119 w 360"/>
                <a:gd name="T61" fmla="*/ 455 h 489"/>
                <a:gd name="T62" fmla="*/ 112 w 360"/>
                <a:gd name="T63" fmla="*/ 442 h 489"/>
                <a:gd name="T64" fmla="*/ 118 w 360"/>
                <a:gd name="T65" fmla="*/ 415 h 4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60" h="489">
                  <a:moveTo>
                    <a:pt x="118" y="415"/>
                  </a:moveTo>
                  <a:cubicBezTo>
                    <a:pt x="127" y="403"/>
                    <a:pt x="141" y="395"/>
                    <a:pt x="158" y="391"/>
                  </a:cubicBezTo>
                  <a:cubicBezTo>
                    <a:pt x="175" y="387"/>
                    <a:pt x="192" y="388"/>
                    <a:pt x="205" y="394"/>
                  </a:cubicBezTo>
                  <a:cubicBezTo>
                    <a:pt x="214" y="399"/>
                    <a:pt x="220" y="407"/>
                    <a:pt x="223" y="416"/>
                  </a:cubicBezTo>
                  <a:cubicBezTo>
                    <a:pt x="224" y="421"/>
                    <a:pt x="224" y="426"/>
                    <a:pt x="223" y="431"/>
                  </a:cubicBezTo>
                  <a:cubicBezTo>
                    <a:pt x="221" y="439"/>
                    <a:pt x="227" y="441"/>
                    <a:pt x="241" y="438"/>
                  </a:cubicBezTo>
                  <a:cubicBezTo>
                    <a:pt x="301" y="424"/>
                    <a:pt x="301" y="424"/>
                    <a:pt x="301" y="424"/>
                  </a:cubicBezTo>
                  <a:cubicBezTo>
                    <a:pt x="315" y="421"/>
                    <a:pt x="323" y="407"/>
                    <a:pt x="321" y="393"/>
                  </a:cubicBezTo>
                  <a:cubicBezTo>
                    <a:pt x="319" y="379"/>
                    <a:pt x="318" y="365"/>
                    <a:pt x="318" y="351"/>
                  </a:cubicBezTo>
                  <a:cubicBezTo>
                    <a:pt x="317" y="300"/>
                    <a:pt x="330" y="252"/>
                    <a:pt x="353" y="210"/>
                  </a:cubicBezTo>
                  <a:cubicBezTo>
                    <a:pt x="360" y="197"/>
                    <a:pt x="357" y="181"/>
                    <a:pt x="346" y="172"/>
                  </a:cubicBezTo>
                  <a:cubicBezTo>
                    <a:pt x="280" y="120"/>
                    <a:pt x="280" y="120"/>
                    <a:pt x="280" y="120"/>
                  </a:cubicBezTo>
                  <a:cubicBezTo>
                    <a:pt x="269" y="111"/>
                    <a:pt x="258" y="102"/>
                    <a:pt x="258" y="100"/>
                  </a:cubicBezTo>
                  <a:cubicBezTo>
                    <a:pt x="258" y="98"/>
                    <a:pt x="258" y="96"/>
                    <a:pt x="259" y="95"/>
                  </a:cubicBezTo>
                  <a:cubicBezTo>
                    <a:pt x="263" y="90"/>
                    <a:pt x="267" y="85"/>
                    <a:pt x="273" y="86"/>
                  </a:cubicBezTo>
                  <a:cubicBezTo>
                    <a:pt x="277" y="86"/>
                    <a:pt x="281" y="87"/>
                    <a:pt x="285" y="87"/>
                  </a:cubicBezTo>
                  <a:cubicBezTo>
                    <a:pt x="297" y="89"/>
                    <a:pt x="306" y="79"/>
                    <a:pt x="303" y="67"/>
                  </a:cubicBezTo>
                  <a:cubicBezTo>
                    <a:pt x="301" y="56"/>
                    <a:pt x="292" y="46"/>
                    <a:pt x="283" y="38"/>
                  </a:cubicBezTo>
                  <a:cubicBezTo>
                    <a:pt x="273" y="31"/>
                    <a:pt x="261" y="25"/>
                    <a:pt x="249" y="25"/>
                  </a:cubicBezTo>
                  <a:cubicBezTo>
                    <a:pt x="237" y="26"/>
                    <a:pt x="230" y="37"/>
                    <a:pt x="234" y="48"/>
                  </a:cubicBezTo>
                  <a:cubicBezTo>
                    <a:pt x="236" y="52"/>
                    <a:pt x="238" y="55"/>
                    <a:pt x="239" y="59"/>
                  </a:cubicBezTo>
                  <a:cubicBezTo>
                    <a:pt x="241" y="65"/>
                    <a:pt x="237" y="70"/>
                    <a:pt x="233" y="75"/>
                  </a:cubicBezTo>
                  <a:cubicBezTo>
                    <a:pt x="232" y="76"/>
                    <a:pt x="231" y="77"/>
                    <a:pt x="229" y="77"/>
                  </a:cubicBezTo>
                  <a:cubicBezTo>
                    <a:pt x="227" y="77"/>
                    <a:pt x="216" y="70"/>
                    <a:pt x="204" y="61"/>
                  </a:cubicBezTo>
                  <a:cubicBezTo>
                    <a:pt x="137" y="8"/>
                    <a:pt x="137" y="8"/>
                    <a:pt x="137" y="8"/>
                  </a:cubicBezTo>
                  <a:cubicBezTo>
                    <a:pt x="126" y="0"/>
                    <a:pt x="110" y="2"/>
                    <a:pt x="102" y="14"/>
                  </a:cubicBezTo>
                  <a:cubicBezTo>
                    <a:pt x="37" y="111"/>
                    <a:pt x="0" y="229"/>
                    <a:pt x="1" y="355"/>
                  </a:cubicBezTo>
                  <a:cubicBezTo>
                    <a:pt x="1" y="393"/>
                    <a:pt x="5" y="430"/>
                    <a:pt x="12" y="466"/>
                  </a:cubicBezTo>
                  <a:cubicBezTo>
                    <a:pt x="15" y="480"/>
                    <a:pt x="29" y="489"/>
                    <a:pt x="43" y="485"/>
                  </a:cubicBezTo>
                  <a:cubicBezTo>
                    <a:pt x="106" y="470"/>
                    <a:pt x="106" y="470"/>
                    <a:pt x="106" y="470"/>
                  </a:cubicBezTo>
                  <a:cubicBezTo>
                    <a:pt x="119" y="467"/>
                    <a:pt x="124" y="462"/>
                    <a:pt x="119" y="455"/>
                  </a:cubicBezTo>
                  <a:cubicBezTo>
                    <a:pt x="116" y="452"/>
                    <a:pt x="113" y="447"/>
                    <a:pt x="112" y="442"/>
                  </a:cubicBezTo>
                  <a:cubicBezTo>
                    <a:pt x="110" y="433"/>
                    <a:pt x="112" y="423"/>
                    <a:pt x="118" y="415"/>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7" name="Freeform 26"/>
            <p:cNvSpPr>
              <a:spLocks/>
            </p:cNvSpPr>
            <p:nvPr/>
          </p:nvSpPr>
          <p:spPr bwMode="auto">
            <a:xfrm>
              <a:off x="4870450" y="3865563"/>
              <a:ext cx="1330325" cy="1095375"/>
            </a:xfrm>
            <a:custGeom>
              <a:avLst/>
              <a:gdLst>
                <a:gd name="T0" fmla="*/ 115 w 513"/>
                <a:gd name="T1" fmla="*/ 264 h 422"/>
                <a:gd name="T2" fmla="*/ 159 w 513"/>
                <a:gd name="T3" fmla="*/ 281 h 422"/>
                <a:gd name="T4" fmla="*/ 186 w 513"/>
                <a:gd name="T5" fmla="*/ 319 h 422"/>
                <a:gd name="T6" fmla="*/ 180 w 513"/>
                <a:gd name="T7" fmla="*/ 347 h 422"/>
                <a:gd name="T8" fmla="*/ 168 w 513"/>
                <a:gd name="T9" fmla="*/ 356 h 422"/>
                <a:gd name="T10" fmla="*/ 174 w 513"/>
                <a:gd name="T11" fmla="*/ 375 h 422"/>
                <a:gd name="T12" fmla="*/ 223 w 513"/>
                <a:gd name="T13" fmla="*/ 413 h 422"/>
                <a:gd name="T14" fmla="*/ 259 w 513"/>
                <a:gd name="T15" fmla="*/ 409 h 422"/>
                <a:gd name="T16" fmla="*/ 422 w 513"/>
                <a:gd name="T17" fmla="*/ 320 h 422"/>
                <a:gd name="T18" fmla="*/ 448 w 513"/>
                <a:gd name="T19" fmla="*/ 291 h 422"/>
                <a:gd name="T20" fmla="*/ 447 w 513"/>
                <a:gd name="T21" fmla="*/ 207 h 422"/>
                <a:gd name="T22" fmla="*/ 449 w 513"/>
                <a:gd name="T23" fmla="*/ 177 h 422"/>
                <a:gd name="T24" fmla="*/ 453 w 513"/>
                <a:gd name="T25" fmla="*/ 175 h 422"/>
                <a:gd name="T26" fmla="*/ 470 w 513"/>
                <a:gd name="T27" fmla="*/ 181 h 422"/>
                <a:gd name="T28" fmla="*/ 476 w 513"/>
                <a:gd name="T29" fmla="*/ 191 h 422"/>
                <a:gd name="T30" fmla="*/ 503 w 513"/>
                <a:gd name="T31" fmla="*/ 192 h 422"/>
                <a:gd name="T32" fmla="*/ 512 w 513"/>
                <a:gd name="T33" fmla="*/ 158 h 422"/>
                <a:gd name="T34" fmla="*/ 502 w 513"/>
                <a:gd name="T35" fmla="*/ 124 h 422"/>
                <a:gd name="T36" fmla="*/ 475 w 513"/>
                <a:gd name="T37" fmla="*/ 126 h 422"/>
                <a:gd name="T38" fmla="*/ 469 w 513"/>
                <a:gd name="T39" fmla="*/ 137 h 422"/>
                <a:gd name="T40" fmla="*/ 453 w 513"/>
                <a:gd name="T41" fmla="*/ 142 h 422"/>
                <a:gd name="T42" fmla="*/ 449 w 513"/>
                <a:gd name="T43" fmla="*/ 141 h 422"/>
                <a:gd name="T44" fmla="*/ 446 w 513"/>
                <a:gd name="T45" fmla="*/ 111 h 422"/>
                <a:gd name="T46" fmla="*/ 445 w 513"/>
                <a:gd name="T47" fmla="*/ 25 h 422"/>
                <a:gd name="T48" fmla="*/ 419 w 513"/>
                <a:gd name="T49" fmla="*/ 1 h 422"/>
                <a:gd name="T50" fmla="*/ 10 w 513"/>
                <a:gd name="T51" fmla="*/ 214 h 422"/>
                <a:gd name="T52" fmla="*/ 14 w 513"/>
                <a:gd name="T53" fmla="*/ 250 h 422"/>
                <a:gd name="T54" fmla="*/ 64 w 513"/>
                <a:gd name="T55" fmla="*/ 289 h 422"/>
                <a:gd name="T56" fmla="*/ 84 w 513"/>
                <a:gd name="T57" fmla="*/ 290 h 422"/>
                <a:gd name="T58" fmla="*/ 90 w 513"/>
                <a:gd name="T59" fmla="*/ 277 h 422"/>
                <a:gd name="T60" fmla="*/ 115 w 513"/>
                <a:gd name="T61" fmla="*/ 264 h 4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3" h="422">
                  <a:moveTo>
                    <a:pt x="115" y="264"/>
                  </a:moveTo>
                  <a:cubicBezTo>
                    <a:pt x="130" y="264"/>
                    <a:pt x="145" y="270"/>
                    <a:pt x="159" y="281"/>
                  </a:cubicBezTo>
                  <a:cubicBezTo>
                    <a:pt x="173" y="291"/>
                    <a:pt x="183" y="305"/>
                    <a:pt x="186" y="319"/>
                  </a:cubicBezTo>
                  <a:cubicBezTo>
                    <a:pt x="188" y="329"/>
                    <a:pt x="186" y="339"/>
                    <a:pt x="180" y="347"/>
                  </a:cubicBezTo>
                  <a:cubicBezTo>
                    <a:pt x="177" y="351"/>
                    <a:pt x="173" y="354"/>
                    <a:pt x="168" y="356"/>
                  </a:cubicBezTo>
                  <a:cubicBezTo>
                    <a:pt x="161" y="359"/>
                    <a:pt x="163" y="366"/>
                    <a:pt x="174" y="375"/>
                  </a:cubicBezTo>
                  <a:cubicBezTo>
                    <a:pt x="223" y="413"/>
                    <a:pt x="223" y="413"/>
                    <a:pt x="223" y="413"/>
                  </a:cubicBezTo>
                  <a:cubicBezTo>
                    <a:pt x="234" y="422"/>
                    <a:pt x="250" y="420"/>
                    <a:pt x="259" y="409"/>
                  </a:cubicBezTo>
                  <a:cubicBezTo>
                    <a:pt x="301" y="363"/>
                    <a:pt x="358" y="331"/>
                    <a:pt x="422" y="320"/>
                  </a:cubicBezTo>
                  <a:cubicBezTo>
                    <a:pt x="436" y="317"/>
                    <a:pt x="448" y="305"/>
                    <a:pt x="448" y="291"/>
                  </a:cubicBezTo>
                  <a:cubicBezTo>
                    <a:pt x="447" y="207"/>
                    <a:pt x="447" y="207"/>
                    <a:pt x="447" y="207"/>
                  </a:cubicBezTo>
                  <a:cubicBezTo>
                    <a:pt x="447" y="192"/>
                    <a:pt x="447" y="179"/>
                    <a:pt x="449" y="177"/>
                  </a:cubicBezTo>
                  <a:cubicBezTo>
                    <a:pt x="450" y="176"/>
                    <a:pt x="452" y="175"/>
                    <a:pt x="453" y="175"/>
                  </a:cubicBezTo>
                  <a:cubicBezTo>
                    <a:pt x="460" y="175"/>
                    <a:pt x="466" y="175"/>
                    <a:pt x="470" y="181"/>
                  </a:cubicBezTo>
                  <a:cubicBezTo>
                    <a:pt x="472" y="184"/>
                    <a:pt x="474" y="187"/>
                    <a:pt x="476" y="191"/>
                  </a:cubicBezTo>
                  <a:cubicBezTo>
                    <a:pt x="482" y="201"/>
                    <a:pt x="495" y="202"/>
                    <a:pt x="503" y="192"/>
                  </a:cubicBezTo>
                  <a:cubicBezTo>
                    <a:pt x="510" y="183"/>
                    <a:pt x="513" y="170"/>
                    <a:pt x="512" y="158"/>
                  </a:cubicBezTo>
                  <a:cubicBezTo>
                    <a:pt x="512" y="146"/>
                    <a:pt x="509" y="133"/>
                    <a:pt x="502" y="124"/>
                  </a:cubicBezTo>
                  <a:cubicBezTo>
                    <a:pt x="494" y="115"/>
                    <a:pt x="481" y="116"/>
                    <a:pt x="475" y="126"/>
                  </a:cubicBezTo>
                  <a:cubicBezTo>
                    <a:pt x="473" y="130"/>
                    <a:pt x="471" y="133"/>
                    <a:pt x="469" y="137"/>
                  </a:cubicBezTo>
                  <a:cubicBezTo>
                    <a:pt x="465" y="142"/>
                    <a:pt x="459" y="143"/>
                    <a:pt x="453" y="142"/>
                  </a:cubicBezTo>
                  <a:cubicBezTo>
                    <a:pt x="451" y="142"/>
                    <a:pt x="450" y="142"/>
                    <a:pt x="449" y="141"/>
                  </a:cubicBezTo>
                  <a:cubicBezTo>
                    <a:pt x="447" y="139"/>
                    <a:pt x="446" y="125"/>
                    <a:pt x="446" y="111"/>
                  </a:cubicBezTo>
                  <a:cubicBezTo>
                    <a:pt x="445" y="25"/>
                    <a:pt x="445" y="25"/>
                    <a:pt x="445" y="25"/>
                  </a:cubicBezTo>
                  <a:cubicBezTo>
                    <a:pt x="445" y="11"/>
                    <a:pt x="433" y="0"/>
                    <a:pt x="419" y="1"/>
                  </a:cubicBezTo>
                  <a:cubicBezTo>
                    <a:pt x="255" y="16"/>
                    <a:pt x="110" y="95"/>
                    <a:pt x="10" y="214"/>
                  </a:cubicBezTo>
                  <a:cubicBezTo>
                    <a:pt x="0" y="225"/>
                    <a:pt x="3" y="241"/>
                    <a:pt x="14" y="250"/>
                  </a:cubicBezTo>
                  <a:cubicBezTo>
                    <a:pt x="64" y="289"/>
                    <a:pt x="64" y="289"/>
                    <a:pt x="64" y="289"/>
                  </a:cubicBezTo>
                  <a:cubicBezTo>
                    <a:pt x="76" y="298"/>
                    <a:pt x="83" y="298"/>
                    <a:pt x="84" y="290"/>
                  </a:cubicBezTo>
                  <a:cubicBezTo>
                    <a:pt x="85" y="285"/>
                    <a:pt x="87" y="281"/>
                    <a:pt x="90" y="277"/>
                  </a:cubicBezTo>
                  <a:cubicBezTo>
                    <a:pt x="96" y="269"/>
                    <a:pt x="105" y="265"/>
                    <a:pt x="115" y="264"/>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8" name="Freeform 27"/>
            <p:cNvSpPr>
              <a:spLocks/>
            </p:cNvSpPr>
            <p:nvPr/>
          </p:nvSpPr>
          <p:spPr bwMode="auto">
            <a:xfrm>
              <a:off x="6688138" y="4454525"/>
              <a:ext cx="976313" cy="1344613"/>
            </a:xfrm>
            <a:custGeom>
              <a:avLst/>
              <a:gdLst>
                <a:gd name="T0" fmla="*/ 181 w 376"/>
                <a:gd name="T1" fmla="*/ 105 h 518"/>
                <a:gd name="T2" fmla="*/ 156 w 376"/>
                <a:gd name="T3" fmla="*/ 144 h 518"/>
                <a:gd name="T4" fmla="*/ 112 w 376"/>
                <a:gd name="T5" fmla="*/ 161 h 518"/>
                <a:gd name="T6" fmla="*/ 87 w 376"/>
                <a:gd name="T7" fmla="*/ 149 h 518"/>
                <a:gd name="T8" fmla="*/ 81 w 376"/>
                <a:gd name="T9" fmla="*/ 136 h 518"/>
                <a:gd name="T10" fmla="*/ 61 w 376"/>
                <a:gd name="T11" fmla="*/ 138 h 518"/>
                <a:gd name="T12" fmla="*/ 13 w 376"/>
                <a:gd name="T13" fmla="*/ 176 h 518"/>
                <a:gd name="T14" fmla="*/ 8 w 376"/>
                <a:gd name="T15" fmla="*/ 213 h 518"/>
                <a:gd name="T16" fmla="*/ 59 w 376"/>
                <a:gd name="T17" fmla="*/ 374 h 518"/>
                <a:gd name="T18" fmla="*/ 59 w 376"/>
                <a:gd name="T19" fmla="*/ 396 h 518"/>
                <a:gd name="T20" fmla="*/ 82 w 376"/>
                <a:gd name="T21" fmla="*/ 423 h 518"/>
                <a:gd name="T22" fmla="*/ 164 w 376"/>
                <a:gd name="T23" fmla="*/ 441 h 518"/>
                <a:gd name="T24" fmla="*/ 192 w 376"/>
                <a:gd name="T25" fmla="*/ 450 h 518"/>
                <a:gd name="T26" fmla="*/ 193 w 376"/>
                <a:gd name="T27" fmla="*/ 454 h 518"/>
                <a:gd name="T28" fmla="*/ 184 w 376"/>
                <a:gd name="T29" fmla="*/ 469 h 518"/>
                <a:gd name="T30" fmla="*/ 173 w 376"/>
                <a:gd name="T31" fmla="*/ 473 h 518"/>
                <a:gd name="T32" fmla="*/ 166 w 376"/>
                <a:gd name="T33" fmla="*/ 498 h 518"/>
                <a:gd name="T34" fmla="*/ 197 w 376"/>
                <a:gd name="T35" fmla="*/ 516 h 518"/>
                <a:gd name="T36" fmla="*/ 232 w 376"/>
                <a:gd name="T37" fmla="*/ 513 h 518"/>
                <a:gd name="T38" fmla="*/ 236 w 376"/>
                <a:gd name="T39" fmla="*/ 486 h 518"/>
                <a:gd name="T40" fmla="*/ 227 w 376"/>
                <a:gd name="T41" fmla="*/ 478 h 518"/>
                <a:gd name="T42" fmla="*/ 225 w 376"/>
                <a:gd name="T43" fmla="*/ 461 h 518"/>
                <a:gd name="T44" fmla="*/ 228 w 376"/>
                <a:gd name="T45" fmla="*/ 458 h 518"/>
                <a:gd name="T46" fmla="*/ 257 w 376"/>
                <a:gd name="T47" fmla="*/ 461 h 518"/>
                <a:gd name="T48" fmla="*/ 341 w 376"/>
                <a:gd name="T49" fmla="*/ 480 h 518"/>
                <a:gd name="T50" fmla="*/ 370 w 376"/>
                <a:gd name="T51" fmla="*/ 460 h 518"/>
                <a:gd name="T52" fmla="*/ 376 w 376"/>
                <a:gd name="T53" fmla="*/ 370 h 518"/>
                <a:gd name="T54" fmla="*/ 254 w 376"/>
                <a:gd name="T55" fmla="*/ 13 h 518"/>
                <a:gd name="T56" fmla="*/ 219 w 376"/>
                <a:gd name="T57" fmla="*/ 9 h 518"/>
                <a:gd name="T58" fmla="*/ 169 w 376"/>
                <a:gd name="T59" fmla="*/ 50 h 518"/>
                <a:gd name="T60" fmla="*/ 163 w 376"/>
                <a:gd name="T61" fmla="*/ 69 h 518"/>
                <a:gd name="T62" fmla="*/ 175 w 376"/>
                <a:gd name="T63" fmla="*/ 78 h 518"/>
                <a:gd name="T64" fmla="*/ 181 w 376"/>
                <a:gd name="T65" fmla="*/ 105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76" h="518">
                  <a:moveTo>
                    <a:pt x="181" y="105"/>
                  </a:moveTo>
                  <a:cubicBezTo>
                    <a:pt x="179" y="119"/>
                    <a:pt x="170" y="133"/>
                    <a:pt x="156" y="144"/>
                  </a:cubicBezTo>
                  <a:cubicBezTo>
                    <a:pt x="142" y="155"/>
                    <a:pt x="127" y="161"/>
                    <a:pt x="112" y="161"/>
                  </a:cubicBezTo>
                  <a:cubicBezTo>
                    <a:pt x="102" y="161"/>
                    <a:pt x="93" y="157"/>
                    <a:pt x="87" y="149"/>
                  </a:cubicBezTo>
                  <a:cubicBezTo>
                    <a:pt x="84" y="146"/>
                    <a:pt x="82" y="141"/>
                    <a:pt x="81" y="136"/>
                  </a:cubicBezTo>
                  <a:cubicBezTo>
                    <a:pt x="79" y="128"/>
                    <a:pt x="72" y="129"/>
                    <a:pt x="61" y="138"/>
                  </a:cubicBezTo>
                  <a:cubicBezTo>
                    <a:pt x="13" y="176"/>
                    <a:pt x="13" y="176"/>
                    <a:pt x="13" y="176"/>
                  </a:cubicBezTo>
                  <a:cubicBezTo>
                    <a:pt x="2" y="185"/>
                    <a:pt x="0" y="201"/>
                    <a:pt x="8" y="213"/>
                  </a:cubicBezTo>
                  <a:cubicBezTo>
                    <a:pt x="40" y="259"/>
                    <a:pt x="59" y="314"/>
                    <a:pt x="59" y="374"/>
                  </a:cubicBezTo>
                  <a:cubicBezTo>
                    <a:pt x="59" y="381"/>
                    <a:pt x="59" y="388"/>
                    <a:pt x="59" y="396"/>
                  </a:cubicBezTo>
                  <a:cubicBezTo>
                    <a:pt x="58" y="408"/>
                    <a:pt x="68" y="420"/>
                    <a:pt x="82" y="423"/>
                  </a:cubicBezTo>
                  <a:cubicBezTo>
                    <a:pt x="164" y="441"/>
                    <a:pt x="164" y="441"/>
                    <a:pt x="164" y="441"/>
                  </a:cubicBezTo>
                  <a:cubicBezTo>
                    <a:pt x="178" y="444"/>
                    <a:pt x="191" y="448"/>
                    <a:pt x="192" y="450"/>
                  </a:cubicBezTo>
                  <a:cubicBezTo>
                    <a:pt x="193" y="451"/>
                    <a:pt x="194" y="453"/>
                    <a:pt x="193" y="454"/>
                  </a:cubicBezTo>
                  <a:cubicBezTo>
                    <a:pt x="192" y="461"/>
                    <a:pt x="191" y="466"/>
                    <a:pt x="184" y="469"/>
                  </a:cubicBezTo>
                  <a:cubicBezTo>
                    <a:pt x="181" y="471"/>
                    <a:pt x="177" y="471"/>
                    <a:pt x="173" y="473"/>
                  </a:cubicBezTo>
                  <a:cubicBezTo>
                    <a:pt x="162" y="477"/>
                    <a:pt x="158" y="489"/>
                    <a:pt x="166" y="498"/>
                  </a:cubicBezTo>
                  <a:cubicBezTo>
                    <a:pt x="173" y="508"/>
                    <a:pt x="185" y="513"/>
                    <a:pt x="197" y="516"/>
                  </a:cubicBezTo>
                  <a:cubicBezTo>
                    <a:pt x="208" y="518"/>
                    <a:pt x="222" y="518"/>
                    <a:pt x="232" y="513"/>
                  </a:cubicBezTo>
                  <a:cubicBezTo>
                    <a:pt x="243" y="507"/>
                    <a:pt x="245" y="494"/>
                    <a:pt x="236" y="486"/>
                  </a:cubicBezTo>
                  <a:cubicBezTo>
                    <a:pt x="233" y="483"/>
                    <a:pt x="230" y="481"/>
                    <a:pt x="227" y="478"/>
                  </a:cubicBezTo>
                  <a:cubicBezTo>
                    <a:pt x="222" y="473"/>
                    <a:pt x="224" y="467"/>
                    <a:pt x="225" y="461"/>
                  </a:cubicBezTo>
                  <a:cubicBezTo>
                    <a:pt x="226" y="460"/>
                    <a:pt x="227" y="458"/>
                    <a:pt x="228" y="458"/>
                  </a:cubicBezTo>
                  <a:cubicBezTo>
                    <a:pt x="230" y="456"/>
                    <a:pt x="243" y="458"/>
                    <a:pt x="257" y="461"/>
                  </a:cubicBezTo>
                  <a:cubicBezTo>
                    <a:pt x="341" y="480"/>
                    <a:pt x="341" y="480"/>
                    <a:pt x="341" y="480"/>
                  </a:cubicBezTo>
                  <a:cubicBezTo>
                    <a:pt x="355" y="483"/>
                    <a:pt x="369" y="474"/>
                    <a:pt x="370" y="460"/>
                  </a:cubicBezTo>
                  <a:cubicBezTo>
                    <a:pt x="374" y="430"/>
                    <a:pt x="376" y="401"/>
                    <a:pt x="376" y="370"/>
                  </a:cubicBezTo>
                  <a:cubicBezTo>
                    <a:pt x="375" y="236"/>
                    <a:pt x="329" y="113"/>
                    <a:pt x="254" y="13"/>
                  </a:cubicBezTo>
                  <a:cubicBezTo>
                    <a:pt x="246" y="2"/>
                    <a:pt x="230" y="0"/>
                    <a:pt x="219" y="9"/>
                  </a:cubicBezTo>
                  <a:cubicBezTo>
                    <a:pt x="169" y="50"/>
                    <a:pt x="169" y="50"/>
                    <a:pt x="169" y="50"/>
                  </a:cubicBezTo>
                  <a:cubicBezTo>
                    <a:pt x="158" y="59"/>
                    <a:pt x="156" y="65"/>
                    <a:pt x="163" y="69"/>
                  </a:cubicBezTo>
                  <a:cubicBezTo>
                    <a:pt x="168" y="71"/>
                    <a:pt x="172" y="74"/>
                    <a:pt x="175" y="78"/>
                  </a:cubicBezTo>
                  <a:cubicBezTo>
                    <a:pt x="181" y="85"/>
                    <a:pt x="183" y="95"/>
                    <a:pt x="181" y="10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9" name="Freeform 28"/>
            <p:cNvSpPr>
              <a:spLocks/>
            </p:cNvSpPr>
            <p:nvPr/>
          </p:nvSpPr>
          <p:spPr bwMode="auto">
            <a:xfrm>
              <a:off x="4591050" y="5581650"/>
              <a:ext cx="1179513" cy="1263650"/>
            </a:xfrm>
            <a:custGeom>
              <a:avLst/>
              <a:gdLst>
                <a:gd name="T0" fmla="*/ 328 w 455"/>
                <a:gd name="T1" fmla="*/ 366 h 487"/>
                <a:gd name="T2" fmla="*/ 335 w 455"/>
                <a:gd name="T3" fmla="*/ 320 h 487"/>
                <a:gd name="T4" fmla="*/ 366 w 455"/>
                <a:gd name="T5" fmla="*/ 285 h 487"/>
                <a:gd name="T6" fmla="*/ 394 w 455"/>
                <a:gd name="T7" fmla="*/ 285 h 487"/>
                <a:gd name="T8" fmla="*/ 406 w 455"/>
                <a:gd name="T9" fmla="*/ 294 h 487"/>
                <a:gd name="T10" fmla="*/ 423 w 455"/>
                <a:gd name="T11" fmla="*/ 284 h 487"/>
                <a:gd name="T12" fmla="*/ 449 w 455"/>
                <a:gd name="T13" fmla="*/ 229 h 487"/>
                <a:gd name="T14" fmla="*/ 437 w 455"/>
                <a:gd name="T15" fmla="*/ 194 h 487"/>
                <a:gd name="T16" fmla="*/ 314 w 455"/>
                <a:gd name="T17" fmla="*/ 55 h 487"/>
                <a:gd name="T18" fmla="*/ 280 w 455"/>
                <a:gd name="T19" fmla="*/ 36 h 487"/>
                <a:gd name="T20" fmla="*/ 198 w 455"/>
                <a:gd name="T21" fmla="*/ 56 h 487"/>
                <a:gd name="T22" fmla="*/ 169 w 455"/>
                <a:gd name="T23" fmla="*/ 60 h 487"/>
                <a:gd name="T24" fmla="*/ 166 w 455"/>
                <a:gd name="T25" fmla="*/ 57 h 487"/>
                <a:gd name="T26" fmla="*/ 168 w 455"/>
                <a:gd name="T27" fmla="*/ 39 h 487"/>
                <a:gd name="T28" fmla="*/ 176 w 455"/>
                <a:gd name="T29" fmla="*/ 31 h 487"/>
                <a:gd name="T30" fmla="*/ 172 w 455"/>
                <a:gd name="T31" fmla="*/ 5 h 487"/>
                <a:gd name="T32" fmla="*/ 136 w 455"/>
                <a:gd name="T33" fmla="*/ 3 h 487"/>
                <a:gd name="T34" fmla="*/ 105 w 455"/>
                <a:gd name="T35" fmla="*/ 21 h 487"/>
                <a:gd name="T36" fmla="*/ 114 w 455"/>
                <a:gd name="T37" fmla="*/ 46 h 487"/>
                <a:gd name="T38" fmla="*/ 125 w 455"/>
                <a:gd name="T39" fmla="*/ 50 h 487"/>
                <a:gd name="T40" fmla="*/ 134 w 455"/>
                <a:gd name="T41" fmla="*/ 64 h 487"/>
                <a:gd name="T42" fmla="*/ 133 w 455"/>
                <a:gd name="T43" fmla="*/ 69 h 487"/>
                <a:gd name="T44" fmla="*/ 105 w 455"/>
                <a:gd name="T45" fmla="*/ 78 h 487"/>
                <a:gd name="T46" fmla="*/ 22 w 455"/>
                <a:gd name="T47" fmla="*/ 98 h 487"/>
                <a:gd name="T48" fmla="*/ 4 w 455"/>
                <a:gd name="T49" fmla="*/ 129 h 487"/>
                <a:gd name="T50" fmla="*/ 302 w 455"/>
                <a:gd name="T51" fmla="*/ 481 h 487"/>
                <a:gd name="T52" fmla="*/ 336 w 455"/>
                <a:gd name="T53" fmla="*/ 469 h 487"/>
                <a:gd name="T54" fmla="*/ 364 w 455"/>
                <a:gd name="T55" fmla="*/ 411 h 487"/>
                <a:gd name="T56" fmla="*/ 360 w 455"/>
                <a:gd name="T57" fmla="*/ 391 h 487"/>
                <a:gd name="T58" fmla="*/ 346 w 455"/>
                <a:gd name="T59" fmla="*/ 388 h 487"/>
                <a:gd name="T60" fmla="*/ 328 w 455"/>
                <a:gd name="T61" fmla="*/ 366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5" h="487">
                  <a:moveTo>
                    <a:pt x="328" y="366"/>
                  </a:moveTo>
                  <a:cubicBezTo>
                    <a:pt x="325" y="352"/>
                    <a:pt x="327" y="336"/>
                    <a:pt x="335" y="320"/>
                  </a:cubicBezTo>
                  <a:cubicBezTo>
                    <a:pt x="342" y="304"/>
                    <a:pt x="353" y="292"/>
                    <a:pt x="366" y="285"/>
                  </a:cubicBezTo>
                  <a:cubicBezTo>
                    <a:pt x="375" y="281"/>
                    <a:pt x="385" y="281"/>
                    <a:pt x="394" y="285"/>
                  </a:cubicBezTo>
                  <a:cubicBezTo>
                    <a:pt x="399" y="287"/>
                    <a:pt x="402" y="290"/>
                    <a:pt x="406" y="294"/>
                  </a:cubicBezTo>
                  <a:cubicBezTo>
                    <a:pt x="411" y="301"/>
                    <a:pt x="417" y="297"/>
                    <a:pt x="423" y="284"/>
                  </a:cubicBezTo>
                  <a:cubicBezTo>
                    <a:pt x="449" y="229"/>
                    <a:pt x="449" y="229"/>
                    <a:pt x="449" y="229"/>
                  </a:cubicBezTo>
                  <a:cubicBezTo>
                    <a:pt x="455" y="216"/>
                    <a:pt x="450" y="201"/>
                    <a:pt x="437" y="194"/>
                  </a:cubicBezTo>
                  <a:cubicBezTo>
                    <a:pt x="382" y="162"/>
                    <a:pt x="339" y="114"/>
                    <a:pt x="314" y="55"/>
                  </a:cubicBezTo>
                  <a:cubicBezTo>
                    <a:pt x="309" y="42"/>
                    <a:pt x="294" y="33"/>
                    <a:pt x="280" y="36"/>
                  </a:cubicBezTo>
                  <a:cubicBezTo>
                    <a:pt x="198" y="56"/>
                    <a:pt x="198" y="56"/>
                    <a:pt x="198" y="56"/>
                  </a:cubicBezTo>
                  <a:cubicBezTo>
                    <a:pt x="184" y="59"/>
                    <a:pt x="171" y="62"/>
                    <a:pt x="169" y="60"/>
                  </a:cubicBezTo>
                  <a:cubicBezTo>
                    <a:pt x="167" y="59"/>
                    <a:pt x="166" y="58"/>
                    <a:pt x="166" y="57"/>
                  </a:cubicBezTo>
                  <a:cubicBezTo>
                    <a:pt x="164" y="50"/>
                    <a:pt x="163" y="45"/>
                    <a:pt x="168" y="39"/>
                  </a:cubicBezTo>
                  <a:cubicBezTo>
                    <a:pt x="170" y="37"/>
                    <a:pt x="173" y="34"/>
                    <a:pt x="176" y="31"/>
                  </a:cubicBezTo>
                  <a:cubicBezTo>
                    <a:pt x="185" y="23"/>
                    <a:pt x="183" y="10"/>
                    <a:pt x="172" y="5"/>
                  </a:cubicBezTo>
                  <a:cubicBezTo>
                    <a:pt x="161" y="0"/>
                    <a:pt x="148" y="0"/>
                    <a:pt x="136" y="3"/>
                  </a:cubicBezTo>
                  <a:cubicBezTo>
                    <a:pt x="125" y="5"/>
                    <a:pt x="113" y="11"/>
                    <a:pt x="105" y="21"/>
                  </a:cubicBezTo>
                  <a:cubicBezTo>
                    <a:pt x="98" y="30"/>
                    <a:pt x="102" y="43"/>
                    <a:pt x="114" y="46"/>
                  </a:cubicBezTo>
                  <a:cubicBezTo>
                    <a:pt x="117" y="48"/>
                    <a:pt x="121" y="48"/>
                    <a:pt x="125" y="50"/>
                  </a:cubicBezTo>
                  <a:cubicBezTo>
                    <a:pt x="131" y="52"/>
                    <a:pt x="133" y="58"/>
                    <a:pt x="134" y="64"/>
                  </a:cubicBezTo>
                  <a:cubicBezTo>
                    <a:pt x="135" y="66"/>
                    <a:pt x="134" y="67"/>
                    <a:pt x="133" y="69"/>
                  </a:cubicBezTo>
                  <a:cubicBezTo>
                    <a:pt x="132" y="71"/>
                    <a:pt x="119" y="75"/>
                    <a:pt x="105" y="78"/>
                  </a:cubicBezTo>
                  <a:cubicBezTo>
                    <a:pt x="22" y="98"/>
                    <a:pt x="22" y="98"/>
                    <a:pt x="22" y="98"/>
                  </a:cubicBezTo>
                  <a:cubicBezTo>
                    <a:pt x="8" y="101"/>
                    <a:pt x="0" y="115"/>
                    <a:pt x="4" y="129"/>
                  </a:cubicBezTo>
                  <a:cubicBezTo>
                    <a:pt x="53" y="282"/>
                    <a:pt x="162" y="408"/>
                    <a:pt x="302" y="481"/>
                  </a:cubicBezTo>
                  <a:cubicBezTo>
                    <a:pt x="315" y="487"/>
                    <a:pt x="330" y="482"/>
                    <a:pt x="336" y="469"/>
                  </a:cubicBezTo>
                  <a:cubicBezTo>
                    <a:pt x="364" y="411"/>
                    <a:pt x="364" y="411"/>
                    <a:pt x="364" y="411"/>
                  </a:cubicBezTo>
                  <a:cubicBezTo>
                    <a:pt x="370" y="398"/>
                    <a:pt x="368" y="391"/>
                    <a:pt x="360" y="391"/>
                  </a:cubicBezTo>
                  <a:cubicBezTo>
                    <a:pt x="355" y="391"/>
                    <a:pt x="351" y="390"/>
                    <a:pt x="346" y="388"/>
                  </a:cubicBezTo>
                  <a:cubicBezTo>
                    <a:pt x="337" y="384"/>
                    <a:pt x="331" y="376"/>
                    <a:pt x="328" y="366"/>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0" name="Freeform 29"/>
            <p:cNvSpPr>
              <a:spLocks/>
            </p:cNvSpPr>
            <p:nvPr/>
          </p:nvSpPr>
          <p:spPr bwMode="auto">
            <a:xfrm>
              <a:off x="5476875" y="6115050"/>
              <a:ext cx="1304925" cy="890588"/>
            </a:xfrm>
            <a:custGeom>
              <a:avLst/>
              <a:gdLst>
                <a:gd name="T0" fmla="*/ 412 w 503"/>
                <a:gd name="T1" fmla="*/ 198 h 343"/>
                <a:gd name="T2" fmla="*/ 380 w 503"/>
                <a:gd name="T3" fmla="*/ 164 h 343"/>
                <a:gd name="T4" fmla="*/ 372 w 503"/>
                <a:gd name="T5" fmla="*/ 118 h 343"/>
                <a:gd name="T6" fmla="*/ 390 w 503"/>
                <a:gd name="T7" fmla="*/ 96 h 343"/>
                <a:gd name="T8" fmla="*/ 404 w 503"/>
                <a:gd name="T9" fmla="*/ 92 h 343"/>
                <a:gd name="T10" fmla="*/ 407 w 503"/>
                <a:gd name="T11" fmla="*/ 73 h 343"/>
                <a:gd name="T12" fmla="*/ 380 w 503"/>
                <a:gd name="T13" fmla="*/ 17 h 343"/>
                <a:gd name="T14" fmla="*/ 345 w 503"/>
                <a:gd name="T15" fmla="*/ 5 h 343"/>
                <a:gd name="T16" fmla="*/ 241 w 503"/>
                <a:gd name="T17" fmla="*/ 25 h 343"/>
                <a:gd name="T18" fmla="*/ 159 w 503"/>
                <a:gd name="T19" fmla="*/ 15 h 343"/>
                <a:gd name="T20" fmla="*/ 124 w 503"/>
                <a:gd name="T21" fmla="*/ 30 h 343"/>
                <a:gd name="T22" fmla="*/ 88 w 503"/>
                <a:gd name="T23" fmla="*/ 106 h 343"/>
                <a:gd name="T24" fmla="*/ 73 w 503"/>
                <a:gd name="T25" fmla="*/ 132 h 343"/>
                <a:gd name="T26" fmla="*/ 69 w 503"/>
                <a:gd name="T27" fmla="*/ 132 h 343"/>
                <a:gd name="T28" fmla="*/ 56 w 503"/>
                <a:gd name="T29" fmla="*/ 120 h 343"/>
                <a:gd name="T30" fmla="*/ 55 w 503"/>
                <a:gd name="T31" fmla="*/ 108 h 343"/>
                <a:gd name="T32" fmla="*/ 32 w 503"/>
                <a:gd name="T33" fmla="*/ 95 h 343"/>
                <a:gd name="T34" fmla="*/ 8 w 503"/>
                <a:gd name="T35" fmla="*/ 121 h 343"/>
                <a:gd name="T36" fmla="*/ 3 w 503"/>
                <a:gd name="T37" fmla="*/ 157 h 343"/>
                <a:gd name="T38" fmla="*/ 28 w 503"/>
                <a:gd name="T39" fmla="*/ 166 h 343"/>
                <a:gd name="T40" fmla="*/ 38 w 503"/>
                <a:gd name="T41" fmla="*/ 159 h 343"/>
                <a:gd name="T42" fmla="*/ 55 w 503"/>
                <a:gd name="T43" fmla="*/ 161 h 343"/>
                <a:gd name="T44" fmla="*/ 58 w 503"/>
                <a:gd name="T45" fmla="*/ 165 h 343"/>
                <a:gd name="T46" fmla="*/ 48 w 503"/>
                <a:gd name="T47" fmla="*/ 192 h 343"/>
                <a:gd name="T48" fmla="*/ 11 w 503"/>
                <a:gd name="T49" fmla="*/ 270 h 343"/>
                <a:gd name="T50" fmla="*/ 24 w 503"/>
                <a:gd name="T51" fmla="*/ 303 h 343"/>
                <a:gd name="T52" fmla="*/ 245 w 503"/>
                <a:gd name="T53" fmla="*/ 342 h 343"/>
                <a:gd name="T54" fmla="*/ 485 w 503"/>
                <a:gd name="T55" fmla="*/ 289 h 343"/>
                <a:gd name="T56" fmla="*/ 497 w 503"/>
                <a:gd name="T57" fmla="*/ 255 h 343"/>
                <a:gd name="T58" fmla="*/ 469 w 503"/>
                <a:gd name="T59" fmla="*/ 198 h 343"/>
                <a:gd name="T60" fmla="*/ 451 w 503"/>
                <a:gd name="T61" fmla="*/ 188 h 343"/>
                <a:gd name="T62" fmla="*/ 440 w 503"/>
                <a:gd name="T63" fmla="*/ 197 h 343"/>
                <a:gd name="T64" fmla="*/ 412 w 503"/>
                <a:gd name="T65" fmla="*/ 198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03" h="343">
                  <a:moveTo>
                    <a:pt x="412" y="198"/>
                  </a:moveTo>
                  <a:cubicBezTo>
                    <a:pt x="399" y="192"/>
                    <a:pt x="387" y="180"/>
                    <a:pt x="380" y="164"/>
                  </a:cubicBezTo>
                  <a:cubicBezTo>
                    <a:pt x="372" y="148"/>
                    <a:pt x="369" y="132"/>
                    <a:pt x="372" y="118"/>
                  </a:cubicBezTo>
                  <a:cubicBezTo>
                    <a:pt x="375" y="108"/>
                    <a:pt x="381" y="100"/>
                    <a:pt x="390" y="96"/>
                  </a:cubicBezTo>
                  <a:cubicBezTo>
                    <a:pt x="394" y="94"/>
                    <a:pt x="399" y="92"/>
                    <a:pt x="404" y="92"/>
                  </a:cubicBezTo>
                  <a:cubicBezTo>
                    <a:pt x="412" y="92"/>
                    <a:pt x="413" y="85"/>
                    <a:pt x="407" y="73"/>
                  </a:cubicBezTo>
                  <a:cubicBezTo>
                    <a:pt x="380" y="17"/>
                    <a:pt x="380" y="17"/>
                    <a:pt x="380" y="17"/>
                  </a:cubicBezTo>
                  <a:cubicBezTo>
                    <a:pt x="373" y="5"/>
                    <a:pt x="358" y="0"/>
                    <a:pt x="345" y="5"/>
                  </a:cubicBezTo>
                  <a:cubicBezTo>
                    <a:pt x="313" y="18"/>
                    <a:pt x="278" y="25"/>
                    <a:pt x="241" y="25"/>
                  </a:cubicBezTo>
                  <a:cubicBezTo>
                    <a:pt x="213" y="26"/>
                    <a:pt x="185" y="22"/>
                    <a:pt x="159" y="15"/>
                  </a:cubicBezTo>
                  <a:cubicBezTo>
                    <a:pt x="146" y="11"/>
                    <a:pt x="130" y="17"/>
                    <a:pt x="124" y="30"/>
                  </a:cubicBezTo>
                  <a:cubicBezTo>
                    <a:pt x="88" y="106"/>
                    <a:pt x="88" y="106"/>
                    <a:pt x="88" y="106"/>
                  </a:cubicBezTo>
                  <a:cubicBezTo>
                    <a:pt x="82" y="119"/>
                    <a:pt x="76" y="131"/>
                    <a:pt x="73" y="132"/>
                  </a:cubicBezTo>
                  <a:cubicBezTo>
                    <a:pt x="72" y="132"/>
                    <a:pt x="70" y="132"/>
                    <a:pt x="69" y="132"/>
                  </a:cubicBezTo>
                  <a:cubicBezTo>
                    <a:pt x="63" y="129"/>
                    <a:pt x="57" y="126"/>
                    <a:pt x="56" y="120"/>
                  </a:cubicBezTo>
                  <a:cubicBezTo>
                    <a:pt x="56" y="116"/>
                    <a:pt x="56" y="112"/>
                    <a:pt x="55" y="108"/>
                  </a:cubicBezTo>
                  <a:cubicBezTo>
                    <a:pt x="54" y="96"/>
                    <a:pt x="43" y="90"/>
                    <a:pt x="32" y="95"/>
                  </a:cubicBezTo>
                  <a:cubicBezTo>
                    <a:pt x="21" y="100"/>
                    <a:pt x="13" y="110"/>
                    <a:pt x="8" y="121"/>
                  </a:cubicBezTo>
                  <a:cubicBezTo>
                    <a:pt x="3" y="132"/>
                    <a:pt x="0" y="145"/>
                    <a:pt x="3" y="157"/>
                  </a:cubicBezTo>
                  <a:cubicBezTo>
                    <a:pt x="6" y="168"/>
                    <a:pt x="18" y="173"/>
                    <a:pt x="28" y="166"/>
                  </a:cubicBezTo>
                  <a:cubicBezTo>
                    <a:pt x="31" y="164"/>
                    <a:pt x="34" y="161"/>
                    <a:pt x="38" y="159"/>
                  </a:cubicBezTo>
                  <a:cubicBezTo>
                    <a:pt x="44" y="156"/>
                    <a:pt x="49" y="158"/>
                    <a:pt x="55" y="161"/>
                  </a:cubicBezTo>
                  <a:cubicBezTo>
                    <a:pt x="56" y="162"/>
                    <a:pt x="57" y="163"/>
                    <a:pt x="58" y="165"/>
                  </a:cubicBezTo>
                  <a:cubicBezTo>
                    <a:pt x="59" y="167"/>
                    <a:pt x="54" y="180"/>
                    <a:pt x="48" y="192"/>
                  </a:cubicBezTo>
                  <a:cubicBezTo>
                    <a:pt x="11" y="270"/>
                    <a:pt x="11" y="270"/>
                    <a:pt x="11" y="270"/>
                  </a:cubicBezTo>
                  <a:cubicBezTo>
                    <a:pt x="5" y="283"/>
                    <a:pt x="11" y="298"/>
                    <a:pt x="24" y="303"/>
                  </a:cubicBezTo>
                  <a:cubicBezTo>
                    <a:pt x="93" y="329"/>
                    <a:pt x="167" y="343"/>
                    <a:pt x="245" y="342"/>
                  </a:cubicBezTo>
                  <a:cubicBezTo>
                    <a:pt x="331" y="341"/>
                    <a:pt x="412" y="322"/>
                    <a:pt x="485" y="289"/>
                  </a:cubicBezTo>
                  <a:cubicBezTo>
                    <a:pt x="498" y="284"/>
                    <a:pt x="503" y="268"/>
                    <a:pt x="497" y="255"/>
                  </a:cubicBezTo>
                  <a:cubicBezTo>
                    <a:pt x="469" y="198"/>
                    <a:pt x="469" y="198"/>
                    <a:pt x="469" y="198"/>
                  </a:cubicBezTo>
                  <a:cubicBezTo>
                    <a:pt x="462" y="185"/>
                    <a:pt x="456" y="181"/>
                    <a:pt x="451" y="188"/>
                  </a:cubicBezTo>
                  <a:cubicBezTo>
                    <a:pt x="448" y="192"/>
                    <a:pt x="444" y="195"/>
                    <a:pt x="440" y="197"/>
                  </a:cubicBezTo>
                  <a:cubicBezTo>
                    <a:pt x="431" y="202"/>
                    <a:pt x="421" y="202"/>
                    <a:pt x="412" y="198"/>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1" name="Freeform 30"/>
            <p:cNvSpPr>
              <a:spLocks/>
            </p:cNvSpPr>
            <p:nvPr/>
          </p:nvSpPr>
          <p:spPr bwMode="auto">
            <a:xfrm>
              <a:off x="6478588" y="5591175"/>
              <a:ext cx="1146175" cy="1209675"/>
            </a:xfrm>
            <a:custGeom>
              <a:avLst/>
              <a:gdLst>
                <a:gd name="T0" fmla="*/ 321 w 442"/>
                <a:gd name="T1" fmla="*/ 90 h 466"/>
                <a:gd name="T2" fmla="*/ 274 w 442"/>
                <a:gd name="T3" fmla="*/ 94 h 466"/>
                <a:gd name="T4" fmla="*/ 234 w 442"/>
                <a:gd name="T5" fmla="*/ 71 h 466"/>
                <a:gd name="T6" fmla="*/ 227 w 442"/>
                <a:gd name="T7" fmla="*/ 44 h 466"/>
                <a:gd name="T8" fmla="*/ 233 w 442"/>
                <a:gd name="T9" fmla="*/ 31 h 466"/>
                <a:gd name="T10" fmla="*/ 220 w 442"/>
                <a:gd name="T11" fmla="*/ 16 h 466"/>
                <a:gd name="T12" fmla="*/ 160 w 442"/>
                <a:gd name="T13" fmla="*/ 3 h 466"/>
                <a:gd name="T14" fmla="*/ 128 w 442"/>
                <a:gd name="T15" fmla="*/ 22 h 466"/>
                <a:gd name="T16" fmla="*/ 20 w 442"/>
                <a:gd name="T17" fmla="*/ 173 h 466"/>
                <a:gd name="T18" fmla="*/ 10 w 442"/>
                <a:gd name="T19" fmla="*/ 211 h 466"/>
                <a:gd name="T20" fmla="*/ 47 w 442"/>
                <a:gd name="T21" fmla="*/ 286 h 466"/>
                <a:gd name="T22" fmla="*/ 58 w 442"/>
                <a:gd name="T23" fmla="*/ 314 h 466"/>
                <a:gd name="T24" fmla="*/ 55 w 442"/>
                <a:gd name="T25" fmla="*/ 317 h 466"/>
                <a:gd name="T26" fmla="*/ 38 w 442"/>
                <a:gd name="T27" fmla="*/ 320 h 466"/>
                <a:gd name="T28" fmla="*/ 28 w 442"/>
                <a:gd name="T29" fmla="*/ 313 h 466"/>
                <a:gd name="T30" fmla="*/ 3 w 442"/>
                <a:gd name="T31" fmla="*/ 323 h 466"/>
                <a:gd name="T32" fmla="*/ 9 w 442"/>
                <a:gd name="T33" fmla="*/ 358 h 466"/>
                <a:gd name="T34" fmla="*/ 33 w 442"/>
                <a:gd name="T35" fmla="*/ 384 h 466"/>
                <a:gd name="T36" fmla="*/ 57 w 442"/>
                <a:gd name="T37" fmla="*/ 371 h 466"/>
                <a:gd name="T38" fmla="*/ 57 w 442"/>
                <a:gd name="T39" fmla="*/ 359 h 466"/>
                <a:gd name="T40" fmla="*/ 69 w 442"/>
                <a:gd name="T41" fmla="*/ 347 h 466"/>
                <a:gd name="T42" fmla="*/ 74 w 442"/>
                <a:gd name="T43" fmla="*/ 346 h 466"/>
                <a:gd name="T44" fmla="*/ 89 w 442"/>
                <a:gd name="T45" fmla="*/ 372 h 466"/>
                <a:gd name="T46" fmla="*/ 127 w 442"/>
                <a:gd name="T47" fmla="*/ 449 h 466"/>
                <a:gd name="T48" fmla="*/ 161 w 442"/>
                <a:gd name="T49" fmla="*/ 459 h 466"/>
                <a:gd name="T50" fmla="*/ 438 w 442"/>
                <a:gd name="T51" fmla="*/ 90 h 466"/>
                <a:gd name="T52" fmla="*/ 419 w 442"/>
                <a:gd name="T53" fmla="*/ 59 h 466"/>
                <a:gd name="T54" fmla="*/ 356 w 442"/>
                <a:gd name="T55" fmla="*/ 46 h 466"/>
                <a:gd name="T56" fmla="*/ 338 w 442"/>
                <a:gd name="T57" fmla="*/ 54 h 466"/>
                <a:gd name="T58" fmla="*/ 338 w 442"/>
                <a:gd name="T59" fmla="*/ 68 h 466"/>
                <a:gd name="T60" fmla="*/ 321 w 442"/>
                <a:gd name="T61" fmla="*/ 90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42" h="466">
                  <a:moveTo>
                    <a:pt x="321" y="90"/>
                  </a:moveTo>
                  <a:cubicBezTo>
                    <a:pt x="308" y="97"/>
                    <a:pt x="291" y="98"/>
                    <a:pt x="274" y="94"/>
                  </a:cubicBezTo>
                  <a:cubicBezTo>
                    <a:pt x="257" y="91"/>
                    <a:pt x="242" y="83"/>
                    <a:pt x="234" y="71"/>
                  </a:cubicBezTo>
                  <a:cubicBezTo>
                    <a:pt x="227" y="64"/>
                    <a:pt x="225" y="54"/>
                    <a:pt x="227" y="44"/>
                  </a:cubicBezTo>
                  <a:cubicBezTo>
                    <a:pt x="228" y="39"/>
                    <a:pt x="230" y="35"/>
                    <a:pt x="233" y="31"/>
                  </a:cubicBezTo>
                  <a:cubicBezTo>
                    <a:pt x="238" y="25"/>
                    <a:pt x="234" y="19"/>
                    <a:pt x="220" y="16"/>
                  </a:cubicBezTo>
                  <a:cubicBezTo>
                    <a:pt x="160" y="3"/>
                    <a:pt x="160" y="3"/>
                    <a:pt x="160" y="3"/>
                  </a:cubicBezTo>
                  <a:cubicBezTo>
                    <a:pt x="146" y="0"/>
                    <a:pt x="132" y="9"/>
                    <a:pt x="128" y="22"/>
                  </a:cubicBezTo>
                  <a:cubicBezTo>
                    <a:pt x="110" y="84"/>
                    <a:pt x="71" y="137"/>
                    <a:pt x="20" y="173"/>
                  </a:cubicBezTo>
                  <a:cubicBezTo>
                    <a:pt x="9" y="182"/>
                    <a:pt x="4" y="198"/>
                    <a:pt x="10" y="211"/>
                  </a:cubicBezTo>
                  <a:cubicBezTo>
                    <a:pt x="47" y="286"/>
                    <a:pt x="47" y="286"/>
                    <a:pt x="47" y="286"/>
                  </a:cubicBezTo>
                  <a:cubicBezTo>
                    <a:pt x="53" y="299"/>
                    <a:pt x="59" y="311"/>
                    <a:pt x="58" y="314"/>
                  </a:cubicBezTo>
                  <a:cubicBezTo>
                    <a:pt x="57" y="315"/>
                    <a:pt x="56" y="317"/>
                    <a:pt x="55" y="317"/>
                  </a:cubicBezTo>
                  <a:cubicBezTo>
                    <a:pt x="49" y="320"/>
                    <a:pt x="44" y="323"/>
                    <a:pt x="38" y="320"/>
                  </a:cubicBezTo>
                  <a:cubicBezTo>
                    <a:pt x="34" y="318"/>
                    <a:pt x="31" y="315"/>
                    <a:pt x="28" y="313"/>
                  </a:cubicBezTo>
                  <a:cubicBezTo>
                    <a:pt x="18" y="307"/>
                    <a:pt x="6" y="311"/>
                    <a:pt x="3" y="323"/>
                  </a:cubicBezTo>
                  <a:cubicBezTo>
                    <a:pt x="0" y="335"/>
                    <a:pt x="4" y="348"/>
                    <a:pt x="9" y="358"/>
                  </a:cubicBezTo>
                  <a:cubicBezTo>
                    <a:pt x="14" y="369"/>
                    <a:pt x="23" y="380"/>
                    <a:pt x="33" y="384"/>
                  </a:cubicBezTo>
                  <a:cubicBezTo>
                    <a:pt x="44" y="389"/>
                    <a:pt x="55" y="383"/>
                    <a:pt x="57" y="371"/>
                  </a:cubicBezTo>
                  <a:cubicBezTo>
                    <a:pt x="57" y="367"/>
                    <a:pt x="57" y="363"/>
                    <a:pt x="57" y="359"/>
                  </a:cubicBezTo>
                  <a:cubicBezTo>
                    <a:pt x="58" y="352"/>
                    <a:pt x="63" y="349"/>
                    <a:pt x="69" y="347"/>
                  </a:cubicBezTo>
                  <a:cubicBezTo>
                    <a:pt x="71" y="346"/>
                    <a:pt x="72" y="346"/>
                    <a:pt x="74" y="346"/>
                  </a:cubicBezTo>
                  <a:cubicBezTo>
                    <a:pt x="76" y="347"/>
                    <a:pt x="83" y="359"/>
                    <a:pt x="89" y="372"/>
                  </a:cubicBezTo>
                  <a:cubicBezTo>
                    <a:pt x="127" y="449"/>
                    <a:pt x="127" y="449"/>
                    <a:pt x="127" y="449"/>
                  </a:cubicBezTo>
                  <a:cubicBezTo>
                    <a:pt x="134" y="462"/>
                    <a:pt x="149" y="466"/>
                    <a:pt x="161" y="459"/>
                  </a:cubicBezTo>
                  <a:cubicBezTo>
                    <a:pt x="297" y="378"/>
                    <a:pt x="398" y="246"/>
                    <a:pt x="438" y="90"/>
                  </a:cubicBezTo>
                  <a:cubicBezTo>
                    <a:pt x="442" y="76"/>
                    <a:pt x="433" y="62"/>
                    <a:pt x="419" y="59"/>
                  </a:cubicBezTo>
                  <a:cubicBezTo>
                    <a:pt x="356" y="46"/>
                    <a:pt x="356" y="46"/>
                    <a:pt x="356" y="46"/>
                  </a:cubicBezTo>
                  <a:cubicBezTo>
                    <a:pt x="342" y="43"/>
                    <a:pt x="335" y="46"/>
                    <a:pt x="338" y="54"/>
                  </a:cubicBezTo>
                  <a:cubicBezTo>
                    <a:pt x="339" y="58"/>
                    <a:pt x="339" y="63"/>
                    <a:pt x="338" y="68"/>
                  </a:cubicBezTo>
                  <a:cubicBezTo>
                    <a:pt x="336" y="78"/>
                    <a:pt x="330" y="86"/>
                    <a:pt x="321" y="9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2" name="Freeform 31"/>
            <p:cNvSpPr>
              <a:spLocks/>
            </p:cNvSpPr>
            <p:nvPr/>
          </p:nvSpPr>
          <p:spPr bwMode="auto">
            <a:xfrm>
              <a:off x="6070600" y="3863975"/>
              <a:ext cx="1185863" cy="1036638"/>
            </a:xfrm>
            <a:custGeom>
              <a:avLst/>
              <a:gdLst>
                <a:gd name="T0" fmla="*/ 52 w 457"/>
                <a:gd name="T1" fmla="*/ 115 h 400"/>
                <a:gd name="T2" fmla="*/ 67 w 457"/>
                <a:gd name="T3" fmla="*/ 159 h 400"/>
                <a:gd name="T4" fmla="*/ 53 w 457"/>
                <a:gd name="T5" fmla="*/ 204 h 400"/>
                <a:gd name="T6" fmla="*/ 28 w 457"/>
                <a:gd name="T7" fmla="*/ 216 h 400"/>
                <a:gd name="T8" fmla="*/ 14 w 457"/>
                <a:gd name="T9" fmla="*/ 213 h 400"/>
                <a:gd name="T10" fmla="*/ 3 w 457"/>
                <a:gd name="T11" fmla="*/ 229 h 400"/>
                <a:gd name="T12" fmla="*/ 3 w 457"/>
                <a:gd name="T13" fmla="*/ 291 h 400"/>
                <a:gd name="T14" fmla="*/ 29 w 457"/>
                <a:gd name="T15" fmla="*/ 317 h 400"/>
                <a:gd name="T16" fmla="*/ 186 w 457"/>
                <a:gd name="T17" fmla="*/ 377 h 400"/>
                <a:gd name="T18" fmla="*/ 203 w 457"/>
                <a:gd name="T19" fmla="*/ 392 h 400"/>
                <a:gd name="T20" fmla="*/ 239 w 457"/>
                <a:gd name="T21" fmla="*/ 391 h 400"/>
                <a:gd name="T22" fmla="*/ 304 w 457"/>
                <a:gd name="T23" fmla="*/ 338 h 400"/>
                <a:gd name="T24" fmla="*/ 329 w 457"/>
                <a:gd name="T25" fmla="*/ 321 h 400"/>
                <a:gd name="T26" fmla="*/ 333 w 457"/>
                <a:gd name="T27" fmla="*/ 323 h 400"/>
                <a:gd name="T28" fmla="*/ 339 w 457"/>
                <a:gd name="T29" fmla="*/ 339 h 400"/>
                <a:gd name="T30" fmla="*/ 334 w 457"/>
                <a:gd name="T31" fmla="*/ 350 h 400"/>
                <a:gd name="T32" fmla="*/ 350 w 457"/>
                <a:gd name="T33" fmla="*/ 372 h 400"/>
                <a:gd name="T34" fmla="*/ 383 w 457"/>
                <a:gd name="T35" fmla="*/ 359 h 400"/>
                <a:gd name="T36" fmla="*/ 403 w 457"/>
                <a:gd name="T37" fmla="*/ 329 h 400"/>
                <a:gd name="T38" fmla="*/ 384 w 457"/>
                <a:gd name="T39" fmla="*/ 310 h 400"/>
                <a:gd name="T40" fmla="*/ 373 w 457"/>
                <a:gd name="T41" fmla="*/ 311 h 400"/>
                <a:gd name="T42" fmla="*/ 358 w 457"/>
                <a:gd name="T43" fmla="*/ 302 h 400"/>
                <a:gd name="T44" fmla="*/ 357 w 457"/>
                <a:gd name="T45" fmla="*/ 298 h 400"/>
                <a:gd name="T46" fmla="*/ 378 w 457"/>
                <a:gd name="T47" fmla="*/ 277 h 400"/>
                <a:gd name="T48" fmla="*/ 445 w 457"/>
                <a:gd name="T49" fmla="*/ 223 h 400"/>
                <a:gd name="T50" fmla="*/ 447 w 457"/>
                <a:gd name="T51" fmla="*/ 188 h 400"/>
                <a:gd name="T52" fmla="*/ 381 w 457"/>
                <a:gd name="T53" fmla="*/ 128 h 400"/>
                <a:gd name="T54" fmla="*/ 26 w 457"/>
                <a:gd name="T55" fmla="*/ 0 h 400"/>
                <a:gd name="T56" fmla="*/ 0 w 457"/>
                <a:gd name="T57" fmla="*/ 26 h 400"/>
                <a:gd name="T58" fmla="*/ 1 w 457"/>
                <a:gd name="T59" fmla="*/ 90 h 400"/>
                <a:gd name="T60" fmla="*/ 13 w 457"/>
                <a:gd name="T61" fmla="*/ 106 h 400"/>
                <a:gd name="T62" fmla="*/ 27 w 457"/>
                <a:gd name="T63" fmla="*/ 103 h 400"/>
                <a:gd name="T64" fmla="*/ 52 w 457"/>
                <a:gd name="T65" fmla="*/ 115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57" h="400">
                  <a:moveTo>
                    <a:pt x="52" y="115"/>
                  </a:moveTo>
                  <a:cubicBezTo>
                    <a:pt x="62" y="126"/>
                    <a:pt x="67" y="141"/>
                    <a:pt x="67" y="159"/>
                  </a:cubicBezTo>
                  <a:cubicBezTo>
                    <a:pt x="67" y="176"/>
                    <a:pt x="62" y="192"/>
                    <a:pt x="53" y="204"/>
                  </a:cubicBezTo>
                  <a:cubicBezTo>
                    <a:pt x="47" y="211"/>
                    <a:pt x="38" y="216"/>
                    <a:pt x="28" y="216"/>
                  </a:cubicBezTo>
                  <a:cubicBezTo>
                    <a:pt x="23" y="216"/>
                    <a:pt x="18" y="215"/>
                    <a:pt x="14" y="213"/>
                  </a:cubicBezTo>
                  <a:cubicBezTo>
                    <a:pt x="6" y="209"/>
                    <a:pt x="2" y="215"/>
                    <a:pt x="3" y="229"/>
                  </a:cubicBezTo>
                  <a:cubicBezTo>
                    <a:pt x="3" y="291"/>
                    <a:pt x="3" y="291"/>
                    <a:pt x="3" y="291"/>
                  </a:cubicBezTo>
                  <a:cubicBezTo>
                    <a:pt x="3" y="305"/>
                    <a:pt x="15" y="316"/>
                    <a:pt x="29" y="317"/>
                  </a:cubicBezTo>
                  <a:cubicBezTo>
                    <a:pt x="84" y="321"/>
                    <a:pt x="139" y="341"/>
                    <a:pt x="186" y="377"/>
                  </a:cubicBezTo>
                  <a:cubicBezTo>
                    <a:pt x="192" y="382"/>
                    <a:pt x="198" y="387"/>
                    <a:pt x="203" y="392"/>
                  </a:cubicBezTo>
                  <a:cubicBezTo>
                    <a:pt x="212" y="400"/>
                    <a:pt x="228" y="400"/>
                    <a:pt x="239" y="391"/>
                  </a:cubicBezTo>
                  <a:cubicBezTo>
                    <a:pt x="304" y="338"/>
                    <a:pt x="304" y="338"/>
                    <a:pt x="304" y="338"/>
                  </a:cubicBezTo>
                  <a:cubicBezTo>
                    <a:pt x="315" y="329"/>
                    <a:pt x="326" y="321"/>
                    <a:pt x="329" y="321"/>
                  </a:cubicBezTo>
                  <a:cubicBezTo>
                    <a:pt x="330" y="321"/>
                    <a:pt x="332" y="322"/>
                    <a:pt x="333" y="323"/>
                  </a:cubicBezTo>
                  <a:cubicBezTo>
                    <a:pt x="337" y="328"/>
                    <a:pt x="341" y="332"/>
                    <a:pt x="339" y="339"/>
                  </a:cubicBezTo>
                  <a:cubicBezTo>
                    <a:pt x="338" y="343"/>
                    <a:pt x="336" y="346"/>
                    <a:pt x="334" y="350"/>
                  </a:cubicBezTo>
                  <a:cubicBezTo>
                    <a:pt x="331" y="361"/>
                    <a:pt x="338" y="372"/>
                    <a:pt x="350" y="372"/>
                  </a:cubicBezTo>
                  <a:cubicBezTo>
                    <a:pt x="362" y="372"/>
                    <a:pt x="374" y="366"/>
                    <a:pt x="383" y="359"/>
                  </a:cubicBezTo>
                  <a:cubicBezTo>
                    <a:pt x="392" y="351"/>
                    <a:pt x="401" y="341"/>
                    <a:pt x="403" y="329"/>
                  </a:cubicBezTo>
                  <a:cubicBezTo>
                    <a:pt x="405" y="317"/>
                    <a:pt x="396" y="308"/>
                    <a:pt x="384" y="310"/>
                  </a:cubicBezTo>
                  <a:cubicBezTo>
                    <a:pt x="380" y="310"/>
                    <a:pt x="377" y="311"/>
                    <a:pt x="373" y="311"/>
                  </a:cubicBezTo>
                  <a:cubicBezTo>
                    <a:pt x="366" y="312"/>
                    <a:pt x="362" y="308"/>
                    <a:pt x="358" y="302"/>
                  </a:cubicBezTo>
                  <a:cubicBezTo>
                    <a:pt x="357" y="301"/>
                    <a:pt x="357" y="300"/>
                    <a:pt x="357" y="298"/>
                  </a:cubicBezTo>
                  <a:cubicBezTo>
                    <a:pt x="357" y="295"/>
                    <a:pt x="367" y="286"/>
                    <a:pt x="378" y="277"/>
                  </a:cubicBezTo>
                  <a:cubicBezTo>
                    <a:pt x="445" y="223"/>
                    <a:pt x="445" y="223"/>
                    <a:pt x="445" y="223"/>
                  </a:cubicBezTo>
                  <a:cubicBezTo>
                    <a:pt x="456" y="214"/>
                    <a:pt x="457" y="198"/>
                    <a:pt x="447" y="188"/>
                  </a:cubicBezTo>
                  <a:cubicBezTo>
                    <a:pt x="427" y="166"/>
                    <a:pt x="405" y="146"/>
                    <a:pt x="381" y="128"/>
                  </a:cubicBezTo>
                  <a:cubicBezTo>
                    <a:pt x="275" y="45"/>
                    <a:pt x="150" y="4"/>
                    <a:pt x="26" y="0"/>
                  </a:cubicBezTo>
                  <a:cubicBezTo>
                    <a:pt x="12" y="0"/>
                    <a:pt x="0" y="12"/>
                    <a:pt x="0" y="26"/>
                  </a:cubicBezTo>
                  <a:cubicBezTo>
                    <a:pt x="1" y="90"/>
                    <a:pt x="1" y="90"/>
                    <a:pt x="1" y="90"/>
                  </a:cubicBezTo>
                  <a:cubicBezTo>
                    <a:pt x="1" y="104"/>
                    <a:pt x="5" y="110"/>
                    <a:pt x="13" y="106"/>
                  </a:cubicBezTo>
                  <a:cubicBezTo>
                    <a:pt x="17" y="104"/>
                    <a:pt x="22" y="103"/>
                    <a:pt x="27" y="103"/>
                  </a:cubicBezTo>
                  <a:cubicBezTo>
                    <a:pt x="36" y="103"/>
                    <a:pt x="46" y="107"/>
                    <a:pt x="52" y="11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337" name="Group 336"/>
          <p:cNvGrpSpPr>
            <a:grpSpLocks noChangeAspect="1"/>
          </p:cNvGrpSpPr>
          <p:nvPr/>
        </p:nvGrpSpPr>
        <p:grpSpPr>
          <a:xfrm>
            <a:off x="6217915" y="2400281"/>
            <a:ext cx="758952" cy="698493"/>
            <a:chOff x="-6743549" y="1355463"/>
            <a:chExt cx="3560359" cy="3276737"/>
          </a:xfrm>
        </p:grpSpPr>
        <p:sp>
          <p:nvSpPr>
            <p:cNvPr id="338" name="Freeform 337"/>
            <p:cNvSpPr/>
            <p:nvPr/>
          </p:nvSpPr>
          <p:spPr>
            <a:xfrm>
              <a:off x="-5533106" y="1355463"/>
              <a:ext cx="1139474" cy="1048703"/>
            </a:xfrm>
            <a:custGeom>
              <a:avLst/>
              <a:gdLst>
                <a:gd name="connsiteX0" fmla="*/ 569737 w 1139474"/>
                <a:gd name="connsiteY0" fmla="*/ 0 h 1048703"/>
                <a:gd name="connsiteX1" fmla="*/ 1139474 w 1139474"/>
                <a:gd name="connsiteY1" fmla="*/ 1048703 h 1048703"/>
                <a:gd name="connsiteX2" fmla="*/ 0 w 1139474"/>
                <a:gd name="connsiteY2" fmla="*/ 1048703 h 1048703"/>
                <a:gd name="connsiteX3" fmla="*/ 569737 w 1139474"/>
                <a:gd name="connsiteY3" fmla="*/ 0 h 1048703"/>
              </a:gdLst>
              <a:ahLst/>
              <a:cxnLst>
                <a:cxn ang="0">
                  <a:pos x="connsiteX0" y="connsiteY0"/>
                </a:cxn>
                <a:cxn ang="0">
                  <a:pos x="connsiteX1" y="connsiteY1"/>
                </a:cxn>
                <a:cxn ang="0">
                  <a:pos x="connsiteX2" y="connsiteY2"/>
                </a:cxn>
                <a:cxn ang="0">
                  <a:pos x="connsiteX3" y="connsiteY3"/>
                </a:cxn>
              </a:cxnLst>
              <a:rect l="l" t="t" r="r" b="b"/>
              <a:pathLst>
                <a:path w="1139474" h="1048703">
                  <a:moveTo>
                    <a:pt x="569737" y="0"/>
                  </a:moveTo>
                  <a:lnTo>
                    <a:pt x="1139474" y="1048703"/>
                  </a:lnTo>
                  <a:lnTo>
                    <a:pt x="0" y="1048703"/>
                  </a:lnTo>
                  <a:lnTo>
                    <a:pt x="569737"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9" name="Freeform 338"/>
            <p:cNvSpPr/>
            <p:nvPr/>
          </p:nvSpPr>
          <p:spPr>
            <a:xfrm>
              <a:off x="-6138328" y="2469481"/>
              <a:ext cx="2349917" cy="1048703"/>
            </a:xfrm>
            <a:custGeom>
              <a:avLst/>
              <a:gdLst>
                <a:gd name="connsiteX0" fmla="*/ 569738 w 2349917"/>
                <a:gd name="connsiteY0" fmla="*/ 0 h 1048703"/>
                <a:gd name="connsiteX1" fmla="*/ 1780180 w 2349917"/>
                <a:gd name="connsiteY1" fmla="*/ 0 h 1048703"/>
                <a:gd name="connsiteX2" fmla="*/ 2349917 w 2349917"/>
                <a:gd name="connsiteY2" fmla="*/ 1048703 h 1048703"/>
                <a:gd name="connsiteX3" fmla="*/ 0 w 2349917"/>
                <a:gd name="connsiteY3" fmla="*/ 1048703 h 1048703"/>
                <a:gd name="connsiteX4" fmla="*/ 569738 w 2349917"/>
                <a:gd name="connsiteY4" fmla="*/ 0 h 1048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9917" h="1048703">
                  <a:moveTo>
                    <a:pt x="569738" y="0"/>
                  </a:moveTo>
                  <a:lnTo>
                    <a:pt x="1780180" y="0"/>
                  </a:lnTo>
                  <a:lnTo>
                    <a:pt x="2349917" y="1048703"/>
                  </a:lnTo>
                  <a:lnTo>
                    <a:pt x="0" y="1048703"/>
                  </a:lnTo>
                  <a:lnTo>
                    <a:pt x="569738"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 name="Freeform 339"/>
            <p:cNvSpPr/>
            <p:nvPr/>
          </p:nvSpPr>
          <p:spPr>
            <a:xfrm>
              <a:off x="-6743549" y="3583498"/>
              <a:ext cx="3560359" cy="1048702"/>
            </a:xfrm>
            <a:custGeom>
              <a:avLst/>
              <a:gdLst>
                <a:gd name="connsiteX0" fmla="*/ 569737 w 3560359"/>
                <a:gd name="connsiteY0" fmla="*/ 0 h 1048702"/>
                <a:gd name="connsiteX1" fmla="*/ 2990623 w 3560359"/>
                <a:gd name="connsiteY1" fmla="*/ 0 h 1048702"/>
                <a:gd name="connsiteX2" fmla="*/ 3560359 w 3560359"/>
                <a:gd name="connsiteY2" fmla="*/ 1048702 h 1048702"/>
                <a:gd name="connsiteX3" fmla="*/ 0 w 3560359"/>
                <a:gd name="connsiteY3" fmla="*/ 1048702 h 1048702"/>
                <a:gd name="connsiteX4" fmla="*/ 569737 w 3560359"/>
                <a:gd name="connsiteY4" fmla="*/ 0 h 10487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1048702">
                  <a:moveTo>
                    <a:pt x="569737" y="0"/>
                  </a:moveTo>
                  <a:lnTo>
                    <a:pt x="2990623" y="0"/>
                  </a:lnTo>
                  <a:lnTo>
                    <a:pt x="3560359" y="1048702"/>
                  </a:lnTo>
                  <a:lnTo>
                    <a:pt x="0" y="1048702"/>
                  </a:lnTo>
                  <a:lnTo>
                    <a:pt x="569737"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1" name="Group 340"/>
          <p:cNvGrpSpPr>
            <a:grpSpLocks noChangeAspect="1"/>
          </p:cNvGrpSpPr>
          <p:nvPr/>
        </p:nvGrpSpPr>
        <p:grpSpPr>
          <a:xfrm>
            <a:off x="7116162" y="2400280"/>
            <a:ext cx="758952" cy="698493"/>
            <a:chOff x="577872" y="1355462"/>
            <a:chExt cx="3560359" cy="3276739"/>
          </a:xfrm>
        </p:grpSpPr>
        <p:sp>
          <p:nvSpPr>
            <p:cNvPr id="342" name="Freeform 341"/>
            <p:cNvSpPr/>
            <p:nvPr/>
          </p:nvSpPr>
          <p:spPr>
            <a:xfrm>
              <a:off x="1939620" y="1355462"/>
              <a:ext cx="836864" cy="770198"/>
            </a:xfrm>
            <a:custGeom>
              <a:avLst/>
              <a:gdLst>
                <a:gd name="connsiteX0" fmla="*/ 418432 w 836864"/>
                <a:gd name="connsiteY0" fmla="*/ 0 h 770198"/>
                <a:gd name="connsiteX1" fmla="*/ 836864 w 836864"/>
                <a:gd name="connsiteY1" fmla="*/ 770198 h 770198"/>
                <a:gd name="connsiteX2" fmla="*/ 0 w 836864"/>
                <a:gd name="connsiteY2" fmla="*/ 770198 h 770198"/>
                <a:gd name="connsiteX3" fmla="*/ 418432 w 836864"/>
                <a:gd name="connsiteY3" fmla="*/ 0 h 770198"/>
              </a:gdLst>
              <a:ahLst/>
              <a:cxnLst>
                <a:cxn ang="0">
                  <a:pos x="connsiteX0" y="connsiteY0"/>
                </a:cxn>
                <a:cxn ang="0">
                  <a:pos x="connsiteX1" y="connsiteY1"/>
                </a:cxn>
                <a:cxn ang="0">
                  <a:pos x="connsiteX2" y="connsiteY2"/>
                </a:cxn>
                <a:cxn ang="0">
                  <a:pos x="connsiteX3" y="connsiteY3"/>
                </a:cxn>
              </a:cxnLst>
              <a:rect l="l" t="t" r="r" b="b"/>
              <a:pathLst>
                <a:path w="836864" h="770198">
                  <a:moveTo>
                    <a:pt x="418432" y="0"/>
                  </a:moveTo>
                  <a:lnTo>
                    <a:pt x="836864" y="770198"/>
                  </a:lnTo>
                  <a:lnTo>
                    <a:pt x="0" y="770198"/>
                  </a:lnTo>
                  <a:lnTo>
                    <a:pt x="418432"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 name="Freeform 342"/>
            <p:cNvSpPr/>
            <p:nvPr/>
          </p:nvSpPr>
          <p:spPr>
            <a:xfrm>
              <a:off x="1485704" y="2190975"/>
              <a:ext cx="1744695" cy="770198"/>
            </a:xfrm>
            <a:custGeom>
              <a:avLst/>
              <a:gdLst>
                <a:gd name="connsiteX0" fmla="*/ 418432 w 1744695"/>
                <a:gd name="connsiteY0" fmla="*/ 0 h 770198"/>
                <a:gd name="connsiteX1" fmla="*/ 1326264 w 1744695"/>
                <a:gd name="connsiteY1" fmla="*/ 0 h 770198"/>
                <a:gd name="connsiteX2" fmla="*/ 1744695 w 1744695"/>
                <a:gd name="connsiteY2" fmla="*/ 770198 h 770198"/>
                <a:gd name="connsiteX3" fmla="*/ 0 w 1744695"/>
                <a:gd name="connsiteY3" fmla="*/ 770198 h 770198"/>
                <a:gd name="connsiteX4" fmla="*/ 418432 w 1744695"/>
                <a:gd name="connsiteY4" fmla="*/ 0 h 770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695" h="770198">
                  <a:moveTo>
                    <a:pt x="418432" y="0"/>
                  </a:moveTo>
                  <a:lnTo>
                    <a:pt x="1326264" y="0"/>
                  </a:lnTo>
                  <a:lnTo>
                    <a:pt x="1744695" y="770198"/>
                  </a:lnTo>
                  <a:lnTo>
                    <a:pt x="0" y="770198"/>
                  </a:lnTo>
                  <a:lnTo>
                    <a:pt x="418432"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4" name="Freeform 343"/>
            <p:cNvSpPr/>
            <p:nvPr/>
          </p:nvSpPr>
          <p:spPr>
            <a:xfrm>
              <a:off x="1031788" y="3026488"/>
              <a:ext cx="2652527" cy="770198"/>
            </a:xfrm>
            <a:custGeom>
              <a:avLst/>
              <a:gdLst>
                <a:gd name="connsiteX0" fmla="*/ 418432 w 2652527"/>
                <a:gd name="connsiteY0" fmla="*/ 0 h 770198"/>
                <a:gd name="connsiteX1" fmla="*/ 2234095 w 2652527"/>
                <a:gd name="connsiteY1" fmla="*/ 0 h 770198"/>
                <a:gd name="connsiteX2" fmla="*/ 2652527 w 2652527"/>
                <a:gd name="connsiteY2" fmla="*/ 770198 h 770198"/>
                <a:gd name="connsiteX3" fmla="*/ 0 w 2652527"/>
                <a:gd name="connsiteY3" fmla="*/ 770198 h 770198"/>
                <a:gd name="connsiteX4" fmla="*/ 418432 w 2652527"/>
                <a:gd name="connsiteY4" fmla="*/ 0 h 7701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2527" h="770198">
                  <a:moveTo>
                    <a:pt x="418432" y="0"/>
                  </a:moveTo>
                  <a:lnTo>
                    <a:pt x="2234095" y="0"/>
                  </a:lnTo>
                  <a:lnTo>
                    <a:pt x="2652527" y="770198"/>
                  </a:lnTo>
                  <a:lnTo>
                    <a:pt x="0" y="770198"/>
                  </a:lnTo>
                  <a:lnTo>
                    <a:pt x="418432"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Freeform 344"/>
            <p:cNvSpPr/>
            <p:nvPr/>
          </p:nvSpPr>
          <p:spPr>
            <a:xfrm>
              <a:off x="577872" y="3862002"/>
              <a:ext cx="3560359" cy="770199"/>
            </a:xfrm>
            <a:custGeom>
              <a:avLst/>
              <a:gdLst>
                <a:gd name="connsiteX0" fmla="*/ 418432 w 3560359"/>
                <a:gd name="connsiteY0" fmla="*/ 0 h 770199"/>
                <a:gd name="connsiteX1" fmla="*/ 3141927 w 3560359"/>
                <a:gd name="connsiteY1" fmla="*/ 0 h 770199"/>
                <a:gd name="connsiteX2" fmla="*/ 3560359 w 3560359"/>
                <a:gd name="connsiteY2" fmla="*/ 770199 h 770199"/>
                <a:gd name="connsiteX3" fmla="*/ 0 w 3560359"/>
                <a:gd name="connsiteY3" fmla="*/ 770199 h 770199"/>
                <a:gd name="connsiteX4" fmla="*/ 418432 w 3560359"/>
                <a:gd name="connsiteY4" fmla="*/ 0 h 77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770199">
                  <a:moveTo>
                    <a:pt x="418432" y="0"/>
                  </a:moveTo>
                  <a:lnTo>
                    <a:pt x="3141927" y="0"/>
                  </a:lnTo>
                  <a:lnTo>
                    <a:pt x="3560359" y="770199"/>
                  </a:lnTo>
                  <a:lnTo>
                    <a:pt x="0" y="770199"/>
                  </a:lnTo>
                  <a:lnTo>
                    <a:pt x="418432"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46" name="Group 345"/>
          <p:cNvGrpSpPr>
            <a:grpSpLocks noChangeAspect="1"/>
          </p:cNvGrpSpPr>
          <p:nvPr/>
        </p:nvGrpSpPr>
        <p:grpSpPr>
          <a:xfrm>
            <a:off x="10709148" y="2400280"/>
            <a:ext cx="758952" cy="698493"/>
            <a:chOff x="1053542" y="1355461"/>
            <a:chExt cx="3560359" cy="3276739"/>
          </a:xfrm>
        </p:grpSpPr>
        <p:sp>
          <p:nvSpPr>
            <p:cNvPr id="347" name="Freeform 346"/>
            <p:cNvSpPr/>
            <p:nvPr/>
          </p:nvSpPr>
          <p:spPr>
            <a:xfrm>
              <a:off x="2642247" y="1355461"/>
              <a:ext cx="382948" cy="352442"/>
            </a:xfrm>
            <a:custGeom>
              <a:avLst/>
              <a:gdLst>
                <a:gd name="connsiteX0" fmla="*/ 191474 w 382948"/>
                <a:gd name="connsiteY0" fmla="*/ 0 h 352442"/>
                <a:gd name="connsiteX1" fmla="*/ 382948 w 382948"/>
                <a:gd name="connsiteY1" fmla="*/ 352442 h 352442"/>
                <a:gd name="connsiteX2" fmla="*/ 0 w 382948"/>
                <a:gd name="connsiteY2" fmla="*/ 352442 h 352442"/>
                <a:gd name="connsiteX3" fmla="*/ 191474 w 382948"/>
                <a:gd name="connsiteY3" fmla="*/ 0 h 352442"/>
              </a:gdLst>
              <a:ahLst/>
              <a:cxnLst>
                <a:cxn ang="0">
                  <a:pos x="connsiteX0" y="connsiteY0"/>
                </a:cxn>
                <a:cxn ang="0">
                  <a:pos x="connsiteX1" y="connsiteY1"/>
                </a:cxn>
                <a:cxn ang="0">
                  <a:pos x="connsiteX2" y="connsiteY2"/>
                </a:cxn>
                <a:cxn ang="0">
                  <a:pos x="connsiteX3" y="connsiteY3"/>
                </a:cxn>
              </a:cxnLst>
              <a:rect l="l" t="t" r="r" b="b"/>
              <a:pathLst>
                <a:path w="382948" h="352442">
                  <a:moveTo>
                    <a:pt x="191474" y="0"/>
                  </a:moveTo>
                  <a:lnTo>
                    <a:pt x="382948" y="352442"/>
                  </a:lnTo>
                  <a:lnTo>
                    <a:pt x="0" y="352442"/>
                  </a:lnTo>
                  <a:lnTo>
                    <a:pt x="191474"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Freeform 347"/>
            <p:cNvSpPr/>
            <p:nvPr/>
          </p:nvSpPr>
          <p:spPr>
            <a:xfrm>
              <a:off x="2415289" y="1773218"/>
              <a:ext cx="836864" cy="352442"/>
            </a:xfrm>
            <a:custGeom>
              <a:avLst/>
              <a:gdLst>
                <a:gd name="connsiteX0" fmla="*/ 191474 w 836864"/>
                <a:gd name="connsiteY0" fmla="*/ 0 h 352442"/>
                <a:gd name="connsiteX1" fmla="*/ 645390 w 836864"/>
                <a:gd name="connsiteY1" fmla="*/ 0 h 352442"/>
                <a:gd name="connsiteX2" fmla="*/ 836864 w 836864"/>
                <a:gd name="connsiteY2" fmla="*/ 352442 h 352442"/>
                <a:gd name="connsiteX3" fmla="*/ 0 w 836864"/>
                <a:gd name="connsiteY3" fmla="*/ 352442 h 352442"/>
                <a:gd name="connsiteX4" fmla="*/ 191474 w 836864"/>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6864" h="352442">
                  <a:moveTo>
                    <a:pt x="191474" y="0"/>
                  </a:moveTo>
                  <a:lnTo>
                    <a:pt x="645390" y="0"/>
                  </a:lnTo>
                  <a:lnTo>
                    <a:pt x="836864" y="352442"/>
                  </a:lnTo>
                  <a:lnTo>
                    <a:pt x="0" y="352442"/>
                  </a:lnTo>
                  <a:lnTo>
                    <a:pt x="191474"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 name="Freeform 348"/>
            <p:cNvSpPr/>
            <p:nvPr/>
          </p:nvSpPr>
          <p:spPr>
            <a:xfrm>
              <a:off x="2188331" y="2190975"/>
              <a:ext cx="1290780" cy="352442"/>
            </a:xfrm>
            <a:custGeom>
              <a:avLst/>
              <a:gdLst>
                <a:gd name="connsiteX0" fmla="*/ 191474 w 1290780"/>
                <a:gd name="connsiteY0" fmla="*/ 0 h 352442"/>
                <a:gd name="connsiteX1" fmla="*/ 1099306 w 1290780"/>
                <a:gd name="connsiteY1" fmla="*/ 0 h 352442"/>
                <a:gd name="connsiteX2" fmla="*/ 1290780 w 1290780"/>
                <a:gd name="connsiteY2" fmla="*/ 352442 h 352442"/>
                <a:gd name="connsiteX3" fmla="*/ 0 w 1290780"/>
                <a:gd name="connsiteY3" fmla="*/ 352442 h 352442"/>
                <a:gd name="connsiteX4" fmla="*/ 191474 w 1290780"/>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90780" h="352442">
                  <a:moveTo>
                    <a:pt x="191474" y="0"/>
                  </a:moveTo>
                  <a:lnTo>
                    <a:pt x="1099306" y="0"/>
                  </a:lnTo>
                  <a:lnTo>
                    <a:pt x="1290780" y="352442"/>
                  </a:lnTo>
                  <a:lnTo>
                    <a:pt x="0" y="352442"/>
                  </a:lnTo>
                  <a:lnTo>
                    <a:pt x="191474"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 name="Freeform 349"/>
            <p:cNvSpPr/>
            <p:nvPr/>
          </p:nvSpPr>
          <p:spPr>
            <a:xfrm>
              <a:off x="1961373" y="2608732"/>
              <a:ext cx="1744697" cy="352442"/>
            </a:xfrm>
            <a:custGeom>
              <a:avLst/>
              <a:gdLst>
                <a:gd name="connsiteX0" fmla="*/ 191474 w 1744697"/>
                <a:gd name="connsiteY0" fmla="*/ 0 h 352442"/>
                <a:gd name="connsiteX1" fmla="*/ 1553223 w 1744697"/>
                <a:gd name="connsiteY1" fmla="*/ 0 h 352442"/>
                <a:gd name="connsiteX2" fmla="*/ 1744697 w 1744697"/>
                <a:gd name="connsiteY2" fmla="*/ 352442 h 352442"/>
                <a:gd name="connsiteX3" fmla="*/ 0 w 1744697"/>
                <a:gd name="connsiteY3" fmla="*/ 352442 h 352442"/>
                <a:gd name="connsiteX4" fmla="*/ 191474 w 1744697"/>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697" h="352442">
                  <a:moveTo>
                    <a:pt x="191474" y="0"/>
                  </a:moveTo>
                  <a:lnTo>
                    <a:pt x="1553223" y="0"/>
                  </a:lnTo>
                  <a:lnTo>
                    <a:pt x="1744697" y="352442"/>
                  </a:lnTo>
                  <a:lnTo>
                    <a:pt x="0" y="352442"/>
                  </a:lnTo>
                  <a:lnTo>
                    <a:pt x="191474"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 name="Freeform 350"/>
            <p:cNvSpPr/>
            <p:nvPr/>
          </p:nvSpPr>
          <p:spPr>
            <a:xfrm>
              <a:off x="1734415" y="3026489"/>
              <a:ext cx="2198613" cy="352442"/>
            </a:xfrm>
            <a:custGeom>
              <a:avLst/>
              <a:gdLst>
                <a:gd name="connsiteX0" fmla="*/ 191474 w 2198613"/>
                <a:gd name="connsiteY0" fmla="*/ 0 h 352442"/>
                <a:gd name="connsiteX1" fmla="*/ 2007140 w 2198613"/>
                <a:gd name="connsiteY1" fmla="*/ 0 h 352442"/>
                <a:gd name="connsiteX2" fmla="*/ 2198613 w 2198613"/>
                <a:gd name="connsiteY2" fmla="*/ 352442 h 352442"/>
                <a:gd name="connsiteX3" fmla="*/ 0 w 2198613"/>
                <a:gd name="connsiteY3" fmla="*/ 352442 h 352442"/>
                <a:gd name="connsiteX4" fmla="*/ 191474 w 2198613"/>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8613" h="352442">
                  <a:moveTo>
                    <a:pt x="191474" y="0"/>
                  </a:moveTo>
                  <a:lnTo>
                    <a:pt x="2007140" y="0"/>
                  </a:lnTo>
                  <a:lnTo>
                    <a:pt x="2198613" y="352442"/>
                  </a:lnTo>
                  <a:lnTo>
                    <a:pt x="0" y="352442"/>
                  </a:lnTo>
                  <a:lnTo>
                    <a:pt x="191474"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 name="Freeform 351"/>
            <p:cNvSpPr/>
            <p:nvPr/>
          </p:nvSpPr>
          <p:spPr>
            <a:xfrm>
              <a:off x="1507456" y="3444246"/>
              <a:ext cx="2652530" cy="352442"/>
            </a:xfrm>
            <a:custGeom>
              <a:avLst/>
              <a:gdLst>
                <a:gd name="connsiteX0" fmla="*/ 191474 w 2652530"/>
                <a:gd name="connsiteY0" fmla="*/ 0 h 352442"/>
                <a:gd name="connsiteX1" fmla="*/ 2461056 w 2652530"/>
                <a:gd name="connsiteY1" fmla="*/ 0 h 352442"/>
                <a:gd name="connsiteX2" fmla="*/ 2652530 w 2652530"/>
                <a:gd name="connsiteY2" fmla="*/ 352442 h 352442"/>
                <a:gd name="connsiteX3" fmla="*/ 0 w 2652530"/>
                <a:gd name="connsiteY3" fmla="*/ 352442 h 352442"/>
                <a:gd name="connsiteX4" fmla="*/ 191474 w 2652530"/>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52530" h="352442">
                  <a:moveTo>
                    <a:pt x="191474" y="0"/>
                  </a:moveTo>
                  <a:lnTo>
                    <a:pt x="2461056" y="0"/>
                  </a:lnTo>
                  <a:lnTo>
                    <a:pt x="2652530" y="352442"/>
                  </a:lnTo>
                  <a:lnTo>
                    <a:pt x="0" y="352442"/>
                  </a:lnTo>
                  <a:lnTo>
                    <a:pt x="191474"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3" name="Freeform 352"/>
            <p:cNvSpPr/>
            <p:nvPr/>
          </p:nvSpPr>
          <p:spPr>
            <a:xfrm>
              <a:off x="1280498" y="3862003"/>
              <a:ext cx="3106446" cy="352442"/>
            </a:xfrm>
            <a:custGeom>
              <a:avLst/>
              <a:gdLst>
                <a:gd name="connsiteX0" fmla="*/ 191474 w 3106446"/>
                <a:gd name="connsiteY0" fmla="*/ 0 h 352442"/>
                <a:gd name="connsiteX1" fmla="*/ 2914972 w 3106446"/>
                <a:gd name="connsiteY1" fmla="*/ 0 h 352442"/>
                <a:gd name="connsiteX2" fmla="*/ 3106446 w 3106446"/>
                <a:gd name="connsiteY2" fmla="*/ 352442 h 352442"/>
                <a:gd name="connsiteX3" fmla="*/ 0 w 3106446"/>
                <a:gd name="connsiteY3" fmla="*/ 352442 h 352442"/>
                <a:gd name="connsiteX4" fmla="*/ 191474 w 3106446"/>
                <a:gd name="connsiteY4" fmla="*/ 0 h 3524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06446" h="352442">
                  <a:moveTo>
                    <a:pt x="191474" y="0"/>
                  </a:moveTo>
                  <a:lnTo>
                    <a:pt x="2914972" y="0"/>
                  </a:lnTo>
                  <a:lnTo>
                    <a:pt x="3106446" y="352442"/>
                  </a:lnTo>
                  <a:lnTo>
                    <a:pt x="0" y="352442"/>
                  </a:lnTo>
                  <a:lnTo>
                    <a:pt x="191474"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4" name="Freeform 353"/>
            <p:cNvSpPr/>
            <p:nvPr/>
          </p:nvSpPr>
          <p:spPr>
            <a:xfrm>
              <a:off x="1053542" y="4279761"/>
              <a:ext cx="3560359" cy="352439"/>
            </a:xfrm>
            <a:custGeom>
              <a:avLst/>
              <a:gdLst>
                <a:gd name="connsiteX0" fmla="*/ 191472 w 3560359"/>
                <a:gd name="connsiteY0" fmla="*/ 0 h 352439"/>
                <a:gd name="connsiteX1" fmla="*/ 3368887 w 3560359"/>
                <a:gd name="connsiteY1" fmla="*/ 0 h 352439"/>
                <a:gd name="connsiteX2" fmla="*/ 3560359 w 3560359"/>
                <a:gd name="connsiteY2" fmla="*/ 352439 h 352439"/>
                <a:gd name="connsiteX3" fmla="*/ 0 w 3560359"/>
                <a:gd name="connsiteY3" fmla="*/ 352439 h 352439"/>
                <a:gd name="connsiteX4" fmla="*/ 191472 w 3560359"/>
                <a:gd name="connsiteY4" fmla="*/ 0 h 3524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352439">
                  <a:moveTo>
                    <a:pt x="191472" y="0"/>
                  </a:moveTo>
                  <a:lnTo>
                    <a:pt x="3368887" y="0"/>
                  </a:lnTo>
                  <a:lnTo>
                    <a:pt x="3560359" y="352439"/>
                  </a:lnTo>
                  <a:lnTo>
                    <a:pt x="0" y="352439"/>
                  </a:lnTo>
                  <a:lnTo>
                    <a:pt x="191472" y="0"/>
                  </a:ln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55" name="Group 354"/>
          <p:cNvGrpSpPr>
            <a:grpSpLocks noChangeAspect="1"/>
          </p:cNvGrpSpPr>
          <p:nvPr/>
        </p:nvGrpSpPr>
        <p:grpSpPr>
          <a:xfrm>
            <a:off x="8014409" y="2400281"/>
            <a:ext cx="758952" cy="698493"/>
            <a:chOff x="1338365" y="1355461"/>
            <a:chExt cx="3560359" cy="3276738"/>
          </a:xfrm>
        </p:grpSpPr>
        <p:sp>
          <p:nvSpPr>
            <p:cNvPr id="356" name="Freeform 355"/>
            <p:cNvSpPr/>
            <p:nvPr/>
          </p:nvSpPr>
          <p:spPr>
            <a:xfrm>
              <a:off x="2790895" y="1355461"/>
              <a:ext cx="655298" cy="603096"/>
            </a:xfrm>
            <a:custGeom>
              <a:avLst/>
              <a:gdLst>
                <a:gd name="connsiteX0" fmla="*/ 327649 w 655298"/>
                <a:gd name="connsiteY0" fmla="*/ 0 h 603096"/>
                <a:gd name="connsiteX1" fmla="*/ 655298 w 655298"/>
                <a:gd name="connsiteY1" fmla="*/ 603096 h 603096"/>
                <a:gd name="connsiteX2" fmla="*/ 0 w 655298"/>
                <a:gd name="connsiteY2" fmla="*/ 603096 h 603096"/>
                <a:gd name="connsiteX3" fmla="*/ 327649 w 655298"/>
                <a:gd name="connsiteY3" fmla="*/ 0 h 603096"/>
              </a:gdLst>
              <a:ahLst/>
              <a:cxnLst>
                <a:cxn ang="0">
                  <a:pos x="connsiteX0" y="connsiteY0"/>
                </a:cxn>
                <a:cxn ang="0">
                  <a:pos x="connsiteX1" y="connsiteY1"/>
                </a:cxn>
                <a:cxn ang="0">
                  <a:pos x="connsiteX2" y="connsiteY2"/>
                </a:cxn>
                <a:cxn ang="0">
                  <a:pos x="connsiteX3" y="connsiteY3"/>
                </a:cxn>
              </a:cxnLst>
              <a:rect l="l" t="t" r="r" b="b"/>
              <a:pathLst>
                <a:path w="655298" h="603096">
                  <a:moveTo>
                    <a:pt x="327649" y="0"/>
                  </a:moveTo>
                  <a:lnTo>
                    <a:pt x="655298" y="603096"/>
                  </a:lnTo>
                  <a:lnTo>
                    <a:pt x="0" y="603096"/>
                  </a:lnTo>
                  <a:lnTo>
                    <a:pt x="327649"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7" name="Freeform 356"/>
            <p:cNvSpPr/>
            <p:nvPr/>
          </p:nvSpPr>
          <p:spPr>
            <a:xfrm>
              <a:off x="2427762" y="2023872"/>
              <a:ext cx="1381564" cy="603096"/>
            </a:xfrm>
            <a:custGeom>
              <a:avLst/>
              <a:gdLst>
                <a:gd name="connsiteX0" fmla="*/ 327649 w 1381564"/>
                <a:gd name="connsiteY0" fmla="*/ 0 h 603096"/>
                <a:gd name="connsiteX1" fmla="*/ 1053915 w 1381564"/>
                <a:gd name="connsiteY1" fmla="*/ 0 h 603096"/>
                <a:gd name="connsiteX2" fmla="*/ 1381564 w 1381564"/>
                <a:gd name="connsiteY2" fmla="*/ 603096 h 603096"/>
                <a:gd name="connsiteX3" fmla="*/ 0 w 1381564"/>
                <a:gd name="connsiteY3" fmla="*/ 603096 h 603096"/>
                <a:gd name="connsiteX4" fmla="*/ 327649 w 1381564"/>
                <a:gd name="connsiteY4" fmla="*/ 0 h 60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1564" h="603096">
                  <a:moveTo>
                    <a:pt x="327649" y="0"/>
                  </a:moveTo>
                  <a:lnTo>
                    <a:pt x="1053915" y="0"/>
                  </a:lnTo>
                  <a:lnTo>
                    <a:pt x="1381564" y="603096"/>
                  </a:lnTo>
                  <a:lnTo>
                    <a:pt x="0" y="603096"/>
                  </a:lnTo>
                  <a:lnTo>
                    <a:pt x="327649"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 name="Freeform 357"/>
            <p:cNvSpPr/>
            <p:nvPr/>
          </p:nvSpPr>
          <p:spPr>
            <a:xfrm>
              <a:off x="2064629" y="2692283"/>
              <a:ext cx="2107830" cy="603096"/>
            </a:xfrm>
            <a:custGeom>
              <a:avLst/>
              <a:gdLst>
                <a:gd name="connsiteX0" fmla="*/ 327649 w 2107830"/>
                <a:gd name="connsiteY0" fmla="*/ 0 h 603096"/>
                <a:gd name="connsiteX1" fmla="*/ 1780181 w 2107830"/>
                <a:gd name="connsiteY1" fmla="*/ 0 h 603096"/>
                <a:gd name="connsiteX2" fmla="*/ 2107830 w 2107830"/>
                <a:gd name="connsiteY2" fmla="*/ 603096 h 603096"/>
                <a:gd name="connsiteX3" fmla="*/ 0 w 2107830"/>
                <a:gd name="connsiteY3" fmla="*/ 603096 h 603096"/>
                <a:gd name="connsiteX4" fmla="*/ 327649 w 2107830"/>
                <a:gd name="connsiteY4" fmla="*/ 0 h 60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07830" h="603096">
                  <a:moveTo>
                    <a:pt x="327649" y="0"/>
                  </a:moveTo>
                  <a:lnTo>
                    <a:pt x="1780181" y="0"/>
                  </a:lnTo>
                  <a:lnTo>
                    <a:pt x="2107830" y="603096"/>
                  </a:lnTo>
                  <a:lnTo>
                    <a:pt x="0" y="603096"/>
                  </a:lnTo>
                  <a:lnTo>
                    <a:pt x="327649"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 name="Freeform 358"/>
            <p:cNvSpPr/>
            <p:nvPr/>
          </p:nvSpPr>
          <p:spPr>
            <a:xfrm>
              <a:off x="1701497" y="3360694"/>
              <a:ext cx="2834095" cy="603096"/>
            </a:xfrm>
            <a:custGeom>
              <a:avLst/>
              <a:gdLst>
                <a:gd name="connsiteX0" fmla="*/ 327649 w 2834095"/>
                <a:gd name="connsiteY0" fmla="*/ 0 h 603096"/>
                <a:gd name="connsiteX1" fmla="*/ 2506447 w 2834095"/>
                <a:gd name="connsiteY1" fmla="*/ 0 h 603096"/>
                <a:gd name="connsiteX2" fmla="*/ 2834095 w 2834095"/>
                <a:gd name="connsiteY2" fmla="*/ 603096 h 603096"/>
                <a:gd name="connsiteX3" fmla="*/ 0 w 2834095"/>
                <a:gd name="connsiteY3" fmla="*/ 603096 h 603096"/>
                <a:gd name="connsiteX4" fmla="*/ 327649 w 2834095"/>
                <a:gd name="connsiteY4" fmla="*/ 0 h 603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34095" h="603096">
                  <a:moveTo>
                    <a:pt x="327649" y="0"/>
                  </a:moveTo>
                  <a:lnTo>
                    <a:pt x="2506447" y="0"/>
                  </a:lnTo>
                  <a:lnTo>
                    <a:pt x="2834095" y="603096"/>
                  </a:lnTo>
                  <a:lnTo>
                    <a:pt x="0" y="603096"/>
                  </a:lnTo>
                  <a:lnTo>
                    <a:pt x="327649"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 name="Freeform 359"/>
            <p:cNvSpPr/>
            <p:nvPr/>
          </p:nvSpPr>
          <p:spPr>
            <a:xfrm>
              <a:off x="1338365" y="4029105"/>
              <a:ext cx="3560359" cy="603094"/>
            </a:xfrm>
            <a:custGeom>
              <a:avLst/>
              <a:gdLst>
                <a:gd name="connsiteX0" fmla="*/ 327648 w 3560359"/>
                <a:gd name="connsiteY0" fmla="*/ 0 h 603094"/>
                <a:gd name="connsiteX1" fmla="*/ 3232712 w 3560359"/>
                <a:gd name="connsiteY1" fmla="*/ 0 h 603094"/>
                <a:gd name="connsiteX2" fmla="*/ 3560359 w 3560359"/>
                <a:gd name="connsiteY2" fmla="*/ 603094 h 603094"/>
                <a:gd name="connsiteX3" fmla="*/ 0 w 3560359"/>
                <a:gd name="connsiteY3" fmla="*/ 603094 h 603094"/>
                <a:gd name="connsiteX4" fmla="*/ 327648 w 3560359"/>
                <a:gd name="connsiteY4" fmla="*/ 0 h 603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603094">
                  <a:moveTo>
                    <a:pt x="327648" y="0"/>
                  </a:moveTo>
                  <a:lnTo>
                    <a:pt x="3232712" y="0"/>
                  </a:lnTo>
                  <a:lnTo>
                    <a:pt x="3560359" y="603094"/>
                  </a:lnTo>
                  <a:lnTo>
                    <a:pt x="0" y="603094"/>
                  </a:lnTo>
                  <a:lnTo>
                    <a:pt x="327648"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1" name="Group 360"/>
          <p:cNvGrpSpPr>
            <a:grpSpLocks noChangeAspect="1"/>
          </p:cNvGrpSpPr>
          <p:nvPr/>
        </p:nvGrpSpPr>
        <p:grpSpPr>
          <a:xfrm>
            <a:off x="8912656" y="2400280"/>
            <a:ext cx="758952" cy="698493"/>
            <a:chOff x="998183" y="1355461"/>
            <a:chExt cx="3560359" cy="3276739"/>
          </a:xfrm>
        </p:grpSpPr>
        <p:sp>
          <p:nvSpPr>
            <p:cNvPr id="362" name="Freeform 361"/>
            <p:cNvSpPr/>
            <p:nvPr/>
          </p:nvSpPr>
          <p:spPr>
            <a:xfrm>
              <a:off x="2511237" y="1355461"/>
              <a:ext cx="534253" cy="491694"/>
            </a:xfrm>
            <a:custGeom>
              <a:avLst/>
              <a:gdLst>
                <a:gd name="connsiteX0" fmla="*/ 267126 w 534253"/>
                <a:gd name="connsiteY0" fmla="*/ 0 h 491694"/>
                <a:gd name="connsiteX1" fmla="*/ 534253 w 534253"/>
                <a:gd name="connsiteY1" fmla="*/ 491694 h 491694"/>
                <a:gd name="connsiteX2" fmla="*/ 0 w 534253"/>
                <a:gd name="connsiteY2" fmla="*/ 491694 h 491694"/>
                <a:gd name="connsiteX3" fmla="*/ 267126 w 534253"/>
                <a:gd name="connsiteY3" fmla="*/ 0 h 491694"/>
              </a:gdLst>
              <a:ahLst/>
              <a:cxnLst>
                <a:cxn ang="0">
                  <a:pos x="connsiteX0" y="connsiteY0"/>
                </a:cxn>
                <a:cxn ang="0">
                  <a:pos x="connsiteX1" y="connsiteY1"/>
                </a:cxn>
                <a:cxn ang="0">
                  <a:pos x="connsiteX2" y="connsiteY2"/>
                </a:cxn>
                <a:cxn ang="0">
                  <a:pos x="connsiteX3" y="connsiteY3"/>
                </a:cxn>
              </a:cxnLst>
              <a:rect l="l" t="t" r="r" b="b"/>
              <a:pathLst>
                <a:path w="534253" h="491694">
                  <a:moveTo>
                    <a:pt x="267126" y="0"/>
                  </a:moveTo>
                  <a:lnTo>
                    <a:pt x="534253" y="491694"/>
                  </a:lnTo>
                  <a:lnTo>
                    <a:pt x="0" y="491694"/>
                  </a:lnTo>
                  <a:lnTo>
                    <a:pt x="267126"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Freeform 362"/>
            <p:cNvSpPr/>
            <p:nvPr/>
          </p:nvSpPr>
          <p:spPr>
            <a:xfrm>
              <a:off x="2208625" y="1912470"/>
              <a:ext cx="1139474" cy="491694"/>
            </a:xfrm>
            <a:custGeom>
              <a:avLst/>
              <a:gdLst>
                <a:gd name="connsiteX0" fmla="*/ 267126 w 1139474"/>
                <a:gd name="connsiteY0" fmla="*/ 0 h 491694"/>
                <a:gd name="connsiteX1" fmla="*/ 872348 w 1139474"/>
                <a:gd name="connsiteY1" fmla="*/ 0 h 491694"/>
                <a:gd name="connsiteX2" fmla="*/ 1139474 w 1139474"/>
                <a:gd name="connsiteY2" fmla="*/ 491694 h 491694"/>
                <a:gd name="connsiteX3" fmla="*/ 0 w 1139474"/>
                <a:gd name="connsiteY3" fmla="*/ 491694 h 491694"/>
                <a:gd name="connsiteX4" fmla="*/ 267126 w 1139474"/>
                <a:gd name="connsiteY4" fmla="*/ 0 h 491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474" h="491694">
                  <a:moveTo>
                    <a:pt x="267126" y="0"/>
                  </a:moveTo>
                  <a:lnTo>
                    <a:pt x="872348" y="0"/>
                  </a:lnTo>
                  <a:lnTo>
                    <a:pt x="1139474" y="491694"/>
                  </a:lnTo>
                  <a:lnTo>
                    <a:pt x="0" y="491694"/>
                  </a:lnTo>
                  <a:lnTo>
                    <a:pt x="26712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Freeform 363"/>
            <p:cNvSpPr/>
            <p:nvPr/>
          </p:nvSpPr>
          <p:spPr>
            <a:xfrm>
              <a:off x="1906014" y="2469479"/>
              <a:ext cx="1744696" cy="491694"/>
            </a:xfrm>
            <a:custGeom>
              <a:avLst/>
              <a:gdLst>
                <a:gd name="connsiteX0" fmla="*/ 267127 w 1744696"/>
                <a:gd name="connsiteY0" fmla="*/ 0 h 491694"/>
                <a:gd name="connsiteX1" fmla="*/ 1477569 w 1744696"/>
                <a:gd name="connsiteY1" fmla="*/ 0 h 491694"/>
                <a:gd name="connsiteX2" fmla="*/ 1744696 w 1744696"/>
                <a:gd name="connsiteY2" fmla="*/ 491694 h 491694"/>
                <a:gd name="connsiteX3" fmla="*/ 0 w 1744696"/>
                <a:gd name="connsiteY3" fmla="*/ 491694 h 491694"/>
                <a:gd name="connsiteX4" fmla="*/ 267127 w 1744696"/>
                <a:gd name="connsiteY4" fmla="*/ 0 h 491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44696" h="491694">
                  <a:moveTo>
                    <a:pt x="267127" y="0"/>
                  </a:moveTo>
                  <a:lnTo>
                    <a:pt x="1477569" y="0"/>
                  </a:lnTo>
                  <a:lnTo>
                    <a:pt x="1744696" y="491694"/>
                  </a:lnTo>
                  <a:lnTo>
                    <a:pt x="0" y="491694"/>
                  </a:lnTo>
                  <a:lnTo>
                    <a:pt x="267127"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Freeform 364"/>
            <p:cNvSpPr/>
            <p:nvPr/>
          </p:nvSpPr>
          <p:spPr>
            <a:xfrm>
              <a:off x="1603404" y="3026488"/>
              <a:ext cx="2349917" cy="491694"/>
            </a:xfrm>
            <a:custGeom>
              <a:avLst/>
              <a:gdLst>
                <a:gd name="connsiteX0" fmla="*/ 267127 w 2349917"/>
                <a:gd name="connsiteY0" fmla="*/ 0 h 491694"/>
                <a:gd name="connsiteX1" fmla="*/ 2082791 w 2349917"/>
                <a:gd name="connsiteY1" fmla="*/ 0 h 491694"/>
                <a:gd name="connsiteX2" fmla="*/ 2349917 w 2349917"/>
                <a:gd name="connsiteY2" fmla="*/ 491694 h 491694"/>
                <a:gd name="connsiteX3" fmla="*/ 0 w 2349917"/>
                <a:gd name="connsiteY3" fmla="*/ 491694 h 491694"/>
                <a:gd name="connsiteX4" fmla="*/ 267127 w 2349917"/>
                <a:gd name="connsiteY4" fmla="*/ 0 h 491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9917" h="491694">
                  <a:moveTo>
                    <a:pt x="267127" y="0"/>
                  </a:moveTo>
                  <a:lnTo>
                    <a:pt x="2082791" y="0"/>
                  </a:lnTo>
                  <a:lnTo>
                    <a:pt x="2349917" y="491694"/>
                  </a:lnTo>
                  <a:lnTo>
                    <a:pt x="0" y="491694"/>
                  </a:lnTo>
                  <a:lnTo>
                    <a:pt x="267127"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Freeform 365"/>
            <p:cNvSpPr/>
            <p:nvPr/>
          </p:nvSpPr>
          <p:spPr>
            <a:xfrm>
              <a:off x="1300793" y="3583497"/>
              <a:ext cx="2955139" cy="491694"/>
            </a:xfrm>
            <a:custGeom>
              <a:avLst/>
              <a:gdLst>
                <a:gd name="connsiteX0" fmla="*/ 267127 w 2955139"/>
                <a:gd name="connsiteY0" fmla="*/ 0 h 491694"/>
                <a:gd name="connsiteX1" fmla="*/ 2688013 w 2955139"/>
                <a:gd name="connsiteY1" fmla="*/ 0 h 491694"/>
                <a:gd name="connsiteX2" fmla="*/ 2955139 w 2955139"/>
                <a:gd name="connsiteY2" fmla="*/ 491694 h 491694"/>
                <a:gd name="connsiteX3" fmla="*/ 0 w 2955139"/>
                <a:gd name="connsiteY3" fmla="*/ 491694 h 491694"/>
                <a:gd name="connsiteX4" fmla="*/ 267127 w 2955139"/>
                <a:gd name="connsiteY4" fmla="*/ 0 h 4916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55139" h="491694">
                  <a:moveTo>
                    <a:pt x="267127" y="0"/>
                  </a:moveTo>
                  <a:lnTo>
                    <a:pt x="2688013" y="0"/>
                  </a:lnTo>
                  <a:lnTo>
                    <a:pt x="2955139" y="491694"/>
                  </a:lnTo>
                  <a:lnTo>
                    <a:pt x="0" y="491694"/>
                  </a:lnTo>
                  <a:lnTo>
                    <a:pt x="267127"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Freeform 366"/>
            <p:cNvSpPr/>
            <p:nvPr/>
          </p:nvSpPr>
          <p:spPr>
            <a:xfrm>
              <a:off x="998183" y="4140507"/>
              <a:ext cx="3560359" cy="491693"/>
            </a:xfrm>
            <a:custGeom>
              <a:avLst/>
              <a:gdLst>
                <a:gd name="connsiteX0" fmla="*/ 267126 w 3560359"/>
                <a:gd name="connsiteY0" fmla="*/ 0 h 491693"/>
                <a:gd name="connsiteX1" fmla="*/ 3293233 w 3560359"/>
                <a:gd name="connsiteY1" fmla="*/ 0 h 491693"/>
                <a:gd name="connsiteX2" fmla="*/ 3560359 w 3560359"/>
                <a:gd name="connsiteY2" fmla="*/ 491693 h 491693"/>
                <a:gd name="connsiteX3" fmla="*/ 0 w 3560359"/>
                <a:gd name="connsiteY3" fmla="*/ 491693 h 491693"/>
                <a:gd name="connsiteX4" fmla="*/ 267126 w 3560359"/>
                <a:gd name="connsiteY4" fmla="*/ 0 h 4916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491693">
                  <a:moveTo>
                    <a:pt x="267126" y="0"/>
                  </a:moveTo>
                  <a:lnTo>
                    <a:pt x="3293233" y="0"/>
                  </a:lnTo>
                  <a:lnTo>
                    <a:pt x="3560359" y="491693"/>
                  </a:lnTo>
                  <a:lnTo>
                    <a:pt x="0" y="491693"/>
                  </a:lnTo>
                  <a:lnTo>
                    <a:pt x="26712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68" name="Group 367"/>
          <p:cNvGrpSpPr>
            <a:grpSpLocks noChangeAspect="1"/>
          </p:cNvGrpSpPr>
          <p:nvPr/>
        </p:nvGrpSpPr>
        <p:grpSpPr>
          <a:xfrm>
            <a:off x="9810903" y="2400281"/>
            <a:ext cx="758952" cy="698493"/>
            <a:chOff x="1053542" y="1355462"/>
            <a:chExt cx="3560359" cy="3276737"/>
          </a:xfrm>
        </p:grpSpPr>
        <p:sp>
          <p:nvSpPr>
            <p:cNvPr id="369" name="Freeform 368"/>
            <p:cNvSpPr/>
            <p:nvPr/>
          </p:nvSpPr>
          <p:spPr>
            <a:xfrm>
              <a:off x="2609825" y="1355462"/>
              <a:ext cx="447792" cy="412121"/>
            </a:xfrm>
            <a:custGeom>
              <a:avLst/>
              <a:gdLst>
                <a:gd name="connsiteX0" fmla="*/ 223896 w 447792"/>
                <a:gd name="connsiteY0" fmla="*/ 0 h 412121"/>
                <a:gd name="connsiteX1" fmla="*/ 447792 w 447792"/>
                <a:gd name="connsiteY1" fmla="*/ 412121 h 412121"/>
                <a:gd name="connsiteX2" fmla="*/ 0 w 447792"/>
                <a:gd name="connsiteY2" fmla="*/ 412121 h 412121"/>
                <a:gd name="connsiteX3" fmla="*/ 223896 w 447792"/>
                <a:gd name="connsiteY3" fmla="*/ 0 h 412121"/>
              </a:gdLst>
              <a:ahLst/>
              <a:cxnLst>
                <a:cxn ang="0">
                  <a:pos x="connsiteX0" y="connsiteY0"/>
                </a:cxn>
                <a:cxn ang="0">
                  <a:pos x="connsiteX1" y="connsiteY1"/>
                </a:cxn>
                <a:cxn ang="0">
                  <a:pos x="connsiteX2" y="connsiteY2"/>
                </a:cxn>
                <a:cxn ang="0">
                  <a:pos x="connsiteX3" y="connsiteY3"/>
                </a:cxn>
              </a:cxnLst>
              <a:rect l="l" t="t" r="r" b="b"/>
              <a:pathLst>
                <a:path w="447792" h="412121">
                  <a:moveTo>
                    <a:pt x="223896" y="0"/>
                  </a:moveTo>
                  <a:lnTo>
                    <a:pt x="447792" y="412121"/>
                  </a:lnTo>
                  <a:lnTo>
                    <a:pt x="0" y="412121"/>
                  </a:lnTo>
                  <a:lnTo>
                    <a:pt x="223896"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Freeform 369"/>
            <p:cNvSpPr/>
            <p:nvPr/>
          </p:nvSpPr>
          <p:spPr>
            <a:xfrm>
              <a:off x="2350444" y="1832898"/>
              <a:ext cx="966554" cy="412121"/>
            </a:xfrm>
            <a:custGeom>
              <a:avLst/>
              <a:gdLst>
                <a:gd name="connsiteX0" fmla="*/ 223897 w 966554"/>
                <a:gd name="connsiteY0" fmla="*/ 0 h 412121"/>
                <a:gd name="connsiteX1" fmla="*/ 742658 w 966554"/>
                <a:gd name="connsiteY1" fmla="*/ 0 h 412121"/>
                <a:gd name="connsiteX2" fmla="*/ 966554 w 966554"/>
                <a:gd name="connsiteY2" fmla="*/ 412121 h 412121"/>
                <a:gd name="connsiteX3" fmla="*/ 0 w 966554"/>
                <a:gd name="connsiteY3" fmla="*/ 412121 h 412121"/>
                <a:gd name="connsiteX4" fmla="*/ 223897 w 966554"/>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554" h="412121">
                  <a:moveTo>
                    <a:pt x="223897" y="0"/>
                  </a:moveTo>
                  <a:lnTo>
                    <a:pt x="742658" y="0"/>
                  </a:lnTo>
                  <a:lnTo>
                    <a:pt x="966554" y="412121"/>
                  </a:lnTo>
                  <a:lnTo>
                    <a:pt x="0" y="412121"/>
                  </a:lnTo>
                  <a:lnTo>
                    <a:pt x="223897"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Freeform 370"/>
            <p:cNvSpPr/>
            <p:nvPr/>
          </p:nvSpPr>
          <p:spPr>
            <a:xfrm>
              <a:off x="2091064" y="2310334"/>
              <a:ext cx="1485314" cy="412121"/>
            </a:xfrm>
            <a:custGeom>
              <a:avLst/>
              <a:gdLst>
                <a:gd name="connsiteX0" fmla="*/ 223896 w 1485314"/>
                <a:gd name="connsiteY0" fmla="*/ 0 h 412121"/>
                <a:gd name="connsiteX1" fmla="*/ 1261418 w 1485314"/>
                <a:gd name="connsiteY1" fmla="*/ 0 h 412121"/>
                <a:gd name="connsiteX2" fmla="*/ 1485314 w 1485314"/>
                <a:gd name="connsiteY2" fmla="*/ 412121 h 412121"/>
                <a:gd name="connsiteX3" fmla="*/ 0 w 1485314"/>
                <a:gd name="connsiteY3" fmla="*/ 412121 h 412121"/>
                <a:gd name="connsiteX4" fmla="*/ 223896 w 1485314"/>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5314" h="412121">
                  <a:moveTo>
                    <a:pt x="223896" y="0"/>
                  </a:moveTo>
                  <a:lnTo>
                    <a:pt x="1261418" y="0"/>
                  </a:lnTo>
                  <a:lnTo>
                    <a:pt x="1485314" y="412121"/>
                  </a:lnTo>
                  <a:lnTo>
                    <a:pt x="0" y="412121"/>
                  </a:lnTo>
                  <a:lnTo>
                    <a:pt x="223896"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Freeform 371"/>
            <p:cNvSpPr/>
            <p:nvPr/>
          </p:nvSpPr>
          <p:spPr>
            <a:xfrm>
              <a:off x="1831684" y="2787770"/>
              <a:ext cx="2004075" cy="412121"/>
            </a:xfrm>
            <a:custGeom>
              <a:avLst/>
              <a:gdLst>
                <a:gd name="connsiteX0" fmla="*/ 223896 w 2004075"/>
                <a:gd name="connsiteY0" fmla="*/ 0 h 412121"/>
                <a:gd name="connsiteX1" fmla="*/ 1780179 w 2004075"/>
                <a:gd name="connsiteY1" fmla="*/ 0 h 412121"/>
                <a:gd name="connsiteX2" fmla="*/ 2004075 w 2004075"/>
                <a:gd name="connsiteY2" fmla="*/ 412121 h 412121"/>
                <a:gd name="connsiteX3" fmla="*/ 0 w 2004075"/>
                <a:gd name="connsiteY3" fmla="*/ 412121 h 412121"/>
                <a:gd name="connsiteX4" fmla="*/ 223896 w 2004075"/>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4075" h="412121">
                  <a:moveTo>
                    <a:pt x="223896" y="0"/>
                  </a:moveTo>
                  <a:lnTo>
                    <a:pt x="1780179" y="0"/>
                  </a:lnTo>
                  <a:lnTo>
                    <a:pt x="2004075" y="412121"/>
                  </a:lnTo>
                  <a:lnTo>
                    <a:pt x="0" y="412121"/>
                  </a:lnTo>
                  <a:lnTo>
                    <a:pt x="223896"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Freeform 372"/>
            <p:cNvSpPr/>
            <p:nvPr/>
          </p:nvSpPr>
          <p:spPr>
            <a:xfrm>
              <a:off x="1572303" y="3265206"/>
              <a:ext cx="2522836" cy="412121"/>
            </a:xfrm>
            <a:custGeom>
              <a:avLst/>
              <a:gdLst>
                <a:gd name="connsiteX0" fmla="*/ 223896 w 2522836"/>
                <a:gd name="connsiteY0" fmla="*/ 0 h 412121"/>
                <a:gd name="connsiteX1" fmla="*/ 2298940 w 2522836"/>
                <a:gd name="connsiteY1" fmla="*/ 0 h 412121"/>
                <a:gd name="connsiteX2" fmla="*/ 2522836 w 2522836"/>
                <a:gd name="connsiteY2" fmla="*/ 412121 h 412121"/>
                <a:gd name="connsiteX3" fmla="*/ 0 w 2522836"/>
                <a:gd name="connsiteY3" fmla="*/ 412121 h 412121"/>
                <a:gd name="connsiteX4" fmla="*/ 223896 w 2522836"/>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22836" h="412121">
                  <a:moveTo>
                    <a:pt x="223896" y="0"/>
                  </a:moveTo>
                  <a:lnTo>
                    <a:pt x="2298940" y="0"/>
                  </a:lnTo>
                  <a:lnTo>
                    <a:pt x="2522836" y="412121"/>
                  </a:lnTo>
                  <a:lnTo>
                    <a:pt x="0" y="412121"/>
                  </a:lnTo>
                  <a:lnTo>
                    <a:pt x="223896"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Freeform 373"/>
            <p:cNvSpPr/>
            <p:nvPr/>
          </p:nvSpPr>
          <p:spPr>
            <a:xfrm>
              <a:off x="1312923" y="3742642"/>
              <a:ext cx="3041597" cy="412121"/>
            </a:xfrm>
            <a:custGeom>
              <a:avLst/>
              <a:gdLst>
                <a:gd name="connsiteX0" fmla="*/ 223896 w 3041597"/>
                <a:gd name="connsiteY0" fmla="*/ 0 h 412121"/>
                <a:gd name="connsiteX1" fmla="*/ 2817701 w 3041597"/>
                <a:gd name="connsiteY1" fmla="*/ 0 h 412121"/>
                <a:gd name="connsiteX2" fmla="*/ 3041597 w 3041597"/>
                <a:gd name="connsiteY2" fmla="*/ 412121 h 412121"/>
                <a:gd name="connsiteX3" fmla="*/ 0 w 3041597"/>
                <a:gd name="connsiteY3" fmla="*/ 412121 h 412121"/>
                <a:gd name="connsiteX4" fmla="*/ 223896 w 3041597"/>
                <a:gd name="connsiteY4" fmla="*/ 0 h 4121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41597" h="412121">
                  <a:moveTo>
                    <a:pt x="223896" y="0"/>
                  </a:moveTo>
                  <a:lnTo>
                    <a:pt x="2817701" y="0"/>
                  </a:lnTo>
                  <a:lnTo>
                    <a:pt x="3041597" y="412121"/>
                  </a:lnTo>
                  <a:lnTo>
                    <a:pt x="0" y="412121"/>
                  </a:lnTo>
                  <a:lnTo>
                    <a:pt x="223896"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Freeform 374"/>
            <p:cNvSpPr/>
            <p:nvPr/>
          </p:nvSpPr>
          <p:spPr>
            <a:xfrm>
              <a:off x="1053542" y="4220077"/>
              <a:ext cx="3560359" cy="412122"/>
            </a:xfrm>
            <a:custGeom>
              <a:avLst/>
              <a:gdLst>
                <a:gd name="connsiteX0" fmla="*/ 223897 w 3560359"/>
                <a:gd name="connsiteY0" fmla="*/ 0 h 412122"/>
                <a:gd name="connsiteX1" fmla="*/ 3336463 w 3560359"/>
                <a:gd name="connsiteY1" fmla="*/ 0 h 412122"/>
                <a:gd name="connsiteX2" fmla="*/ 3560359 w 3560359"/>
                <a:gd name="connsiteY2" fmla="*/ 412122 h 412122"/>
                <a:gd name="connsiteX3" fmla="*/ 0 w 3560359"/>
                <a:gd name="connsiteY3" fmla="*/ 412122 h 412122"/>
                <a:gd name="connsiteX4" fmla="*/ 223897 w 3560359"/>
                <a:gd name="connsiteY4" fmla="*/ 0 h 4121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359" h="412122">
                  <a:moveTo>
                    <a:pt x="223897" y="0"/>
                  </a:moveTo>
                  <a:lnTo>
                    <a:pt x="3336463" y="0"/>
                  </a:lnTo>
                  <a:lnTo>
                    <a:pt x="3560359" y="412122"/>
                  </a:lnTo>
                  <a:lnTo>
                    <a:pt x="0" y="412122"/>
                  </a:lnTo>
                  <a:lnTo>
                    <a:pt x="223897"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76" name="Group 375"/>
          <p:cNvGrpSpPr>
            <a:grpSpLocks noChangeAspect="1"/>
          </p:cNvGrpSpPr>
          <p:nvPr/>
        </p:nvGrpSpPr>
        <p:grpSpPr>
          <a:xfrm>
            <a:off x="723900" y="3450034"/>
            <a:ext cx="768538" cy="758952"/>
            <a:chOff x="-4110719" y="1031627"/>
            <a:chExt cx="2857100" cy="2821465"/>
          </a:xfrm>
        </p:grpSpPr>
        <p:sp>
          <p:nvSpPr>
            <p:cNvPr id="377" name="Freeform 376"/>
            <p:cNvSpPr/>
            <p:nvPr/>
          </p:nvSpPr>
          <p:spPr>
            <a:xfrm>
              <a:off x="-4110719" y="1031627"/>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Freeform 377"/>
            <p:cNvSpPr/>
            <p:nvPr/>
          </p:nvSpPr>
          <p:spPr>
            <a:xfrm>
              <a:off x="-4110719" y="1151409"/>
              <a:ext cx="2857100" cy="939851"/>
            </a:xfrm>
            <a:custGeom>
              <a:avLst/>
              <a:gdLst>
                <a:gd name="connsiteX0" fmla="*/ 0 w 2857100"/>
                <a:gd name="connsiteY0" fmla="*/ 0 h 939851"/>
                <a:gd name="connsiteX1" fmla="*/ 7375 w 2857100"/>
                <a:gd name="connsiteY1" fmla="*/ 10448 h 939851"/>
                <a:gd name="connsiteX2" fmla="*/ 1428550 w 2857100"/>
                <a:gd name="connsiteY2" fmla="*/ 102197 h 939851"/>
                <a:gd name="connsiteX3" fmla="*/ 2849725 w 2857100"/>
                <a:gd name="connsiteY3" fmla="*/ 10448 h 939851"/>
                <a:gd name="connsiteX4" fmla="*/ 2857099 w 2857100"/>
                <a:gd name="connsiteY4" fmla="*/ 0 h 939851"/>
                <a:gd name="connsiteX5" fmla="*/ 2857100 w 2857100"/>
                <a:gd name="connsiteY5" fmla="*/ 0 h 939851"/>
                <a:gd name="connsiteX6" fmla="*/ 2452882 w 2857100"/>
                <a:gd name="connsiteY6" fmla="*/ 908514 h 939851"/>
                <a:gd name="connsiteX7" fmla="*/ 2389075 w 2857100"/>
                <a:gd name="connsiteY7" fmla="*/ 913302 h 939851"/>
                <a:gd name="connsiteX8" fmla="*/ 1428550 w 2857100"/>
                <a:gd name="connsiteY8" fmla="*/ 939851 h 939851"/>
                <a:gd name="connsiteX9" fmla="*/ 468025 w 2857100"/>
                <a:gd name="connsiteY9" fmla="*/ 913302 h 939851"/>
                <a:gd name="connsiteX10" fmla="*/ 404218 w 2857100"/>
                <a:gd name="connsiteY10" fmla="*/ 908514 h 939851"/>
                <a:gd name="connsiteX11" fmla="*/ 0 w 2857100"/>
                <a:gd name="connsiteY11" fmla="*/ 0 h 93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939851">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452882" y="908514"/>
                  </a:lnTo>
                  <a:lnTo>
                    <a:pt x="2389075" y="913302"/>
                  </a:lnTo>
                  <a:cubicBezTo>
                    <a:pt x="2135383" y="929797"/>
                    <a:pt x="1798378" y="939851"/>
                    <a:pt x="1428550" y="939851"/>
                  </a:cubicBezTo>
                  <a:cubicBezTo>
                    <a:pt x="1058723" y="939851"/>
                    <a:pt x="721718" y="929797"/>
                    <a:pt x="468025" y="913302"/>
                  </a:cubicBezTo>
                  <a:lnTo>
                    <a:pt x="404218" y="90851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Freeform 378"/>
            <p:cNvSpPr/>
            <p:nvPr/>
          </p:nvSpPr>
          <p:spPr>
            <a:xfrm>
              <a:off x="-3698262" y="2078440"/>
              <a:ext cx="2032186" cy="885639"/>
            </a:xfrm>
            <a:custGeom>
              <a:avLst/>
              <a:gdLst>
                <a:gd name="connsiteX0" fmla="*/ 0 w 2032186"/>
                <a:gd name="connsiteY0" fmla="*/ 0 h 885639"/>
                <a:gd name="connsiteX1" fmla="*/ 5956 w 2032186"/>
                <a:gd name="connsiteY1" fmla="*/ 469 h 885639"/>
                <a:gd name="connsiteX2" fmla="*/ 1016093 w 2032186"/>
                <a:gd name="connsiteY2" fmla="*/ 30402 h 885639"/>
                <a:gd name="connsiteX3" fmla="*/ 2026230 w 2032186"/>
                <a:gd name="connsiteY3" fmla="*/ 469 h 885639"/>
                <a:gd name="connsiteX4" fmla="*/ 2032186 w 2032186"/>
                <a:gd name="connsiteY4" fmla="*/ 0 h 885639"/>
                <a:gd name="connsiteX5" fmla="*/ 1945831 w 2032186"/>
                <a:gd name="connsiteY5" fmla="*/ 194090 h 885639"/>
                <a:gd name="connsiteX6" fmla="*/ 1642763 w 2032186"/>
                <a:gd name="connsiteY6" fmla="*/ 875259 h 885639"/>
                <a:gd name="connsiteX7" fmla="*/ 1635429 w 2032186"/>
                <a:gd name="connsiteY7" fmla="*/ 875561 h 885639"/>
                <a:gd name="connsiteX8" fmla="*/ 1016093 w 2032186"/>
                <a:gd name="connsiteY8" fmla="*/ 885639 h 885639"/>
                <a:gd name="connsiteX9" fmla="*/ 396758 w 2032186"/>
                <a:gd name="connsiteY9" fmla="*/ 875561 h 885639"/>
                <a:gd name="connsiteX10" fmla="*/ 389422 w 2032186"/>
                <a:gd name="connsiteY10" fmla="*/ 875259 h 885639"/>
                <a:gd name="connsiteX11" fmla="*/ 86355 w 2032186"/>
                <a:gd name="connsiteY11" fmla="*/ 194091 h 885639"/>
                <a:gd name="connsiteX12" fmla="*/ 0 w 2032186"/>
                <a:gd name="connsiteY12" fmla="*/ 0 h 885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186" h="885639">
                  <a:moveTo>
                    <a:pt x="0" y="0"/>
                  </a:moveTo>
                  <a:lnTo>
                    <a:pt x="5956" y="469"/>
                  </a:lnTo>
                  <a:cubicBezTo>
                    <a:pt x="264472" y="18963"/>
                    <a:pt x="621610" y="30402"/>
                    <a:pt x="1016093" y="30402"/>
                  </a:cubicBezTo>
                  <a:cubicBezTo>
                    <a:pt x="1410576" y="30402"/>
                    <a:pt x="1767714" y="18963"/>
                    <a:pt x="2026230" y="469"/>
                  </a:cubicBezTo>
                  <a:lnTo>
                    <a:pt x="2032186" y="0"/>
                  </a:lnTo>
                  <a:lnTo>
                    <a:pt x="1945831" y="194090"/>
                  </a:lnTo>
                  <a:lnTo>
                    <a:pt x="1642763" y="875259"/>
                  </a:lnTo>
                  <a:lnTo>
                    <a:pt x="1635429" y="875561"/>
                  </a:lnTo>
                  <a:cubicBezTo>
                    <a:pt x="1448070" y="882019"/>
                    <a:pt x="1237990" y="885639"/>
                    <a:pt x="1016093" y="885639"/>
                  </a:cubicBezTo>
                  <a:cubicBezTo>
                    <a:pt x="794196" y="885639"/>
                    <a:pt x="584116" y="882019"/>
                    <a:pt x="396758" y="875561"/>
                  </a:cubicBezTo>
                  <a:lnTo>
                    <a:pt x="389422" y="875259"/>
                  </a:lnTo>
                  <a:lnTo>
                    <a:pt x="86355" y="194091"/>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Freeform 379"/>
            <p:cNvSpPr/>
            <p:nvPr/>
          </p:nvSpPr>
          <p:spPr>
            <a:xfrm>
              <a:off x="-3300933" y="2971468"/>
              <a:ext cx="1237529" cy="881624"/>
            </a:xfrm>
            <a:custGeom>
              <a:avLst/>
              <a:gdLst>
                <a:gd name="connsiteX0" fmla="*/ 0 w 1237529"/>
                <a:gd name="connsiteY0" fmla="*/ 0 h 881624"/>
                <a:gd name="connsiteX1" fmla="*/ 62709 w 1237529"/>
                <a:gd name="connsiteY1" fmla="*/ 2161 h 881624"/>
                <a:gd name="connsiteX2" fmla="*/ 618765 w 1237529"/>
                <a:gd name="connsiteY2" fmla="*/ 10192 h 881624"/>
                <a:gd name="connsiteX3" fmla="*/ 1174821 w 1237529"/>
                <a:gd name="connsiteY3" fmla="*/ 2161 h 881624"/>
                <a:gd name="connsiteX4" fmla="*/ 1237529 w 1237529"/>
                <a:gd name="connsiteY4" fmla="*/ 0 h 881624"/>
                <a:gd name="connsiteX5" fmla="*/ 854904 w 1237529"/>
                <a:gd name="connsiteY5" fmla="*/ 859978 h 881624"/>
                <a:gd name="connsiteX6" fmla="*/ 849040 w 1237529"/>
                <a:gd name="connsiteY6" fmla="*/ 861298 h 881624"/>
                <a:gd name="connsiteX7" fmla="*/ 618765 w 1237529"/>
                <a:gd name="connsiteY7" fmla="*/ 881624 h 881624"/>
                <a:gd name="connsiteX8" fmla="*/ 388490 w 1237529"/>
                <a:gd name="connsiteY8" fmla="*/ 861298 h 881624"/>
                <a:gd name="connsiteX9" fmla="*/ 382624 w 1237529"/>
                <a:gd name="connsiteY9" fmla="*/ 859977 h 881624"/>
                <a:gd name="connsiteX10" fmla="*/ 0 w 1237529"/>
                <a:gd name="connsiteY10" fmla="*/ 0 h 88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7529" h="881624">
                  <a:moveTo>
                    <a:pt x="0" y="0"/>
                  </a:moveTo>
                  <a:lnTo>
                    <a:pt x="62709" y="2161"/>
                  </a:lnTo>
                  <a:cubicBezTo>
                    <a:pt x="233618" y="7332"/>
                    <a:pt x="421524" y="10192"/>
                    <a:pt x="618765" y="10192"/>
                  </a:cubicBezTo>
                  <a:cubicBezTo>
                    <a:pt x="816006" y="10192"/>
                    <a:pt x="1003912" y="7332"/>
                    <a:pt x="1174821" y="2161"/>
                  </a:cubicBezTo>
                  <a:lnTo>
                    <a:pt x="1237529" y="0"/>
                  </a:lnTo>
                  <a:lnTo>
                    <a:pt x="854904" y="859978"/>
                  </a:lnTo>
                  <a:lnTo>
                    <a:pt x="849040" y="861298"/>
                  </a:lnTo>
                  <a:cubicBezTo>
                    <a:pt x="774660" y="874625"/>
                    <a:pt x="697646" y="881624"/>
                    <a:pt x="618765" y="881624"/>
                  </a:cubicBezTo>
                  <a:cubicBezTo>
                    <a:pt x="539884" y="881624"/>
                    <a:pt x="462871" y="874625"/>
                    <a:pt x="388490" y="861298"/>
                  </a:cubicBezTo>
                  <a:lnTo>
                    <a:pt x="382624" y="859977"/>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1" name="Group 380"/>
          <p:cNvGrpSpPr>
            <a:grpSpLocks noChangeAspect="1"/>
          </p:cNvGrpSpPr>
          <p:nvPr/>
        </p:nvGrpSpPr>
        <p:grpSpPr>
          <a:xfrm>
            <a:off x="1620230" y="3450034"/>
            <a:ext cx="768538" cy="758952"/>
            <a:chOff x="-1003837" y="1049209"/>
            <a:chExt cx="2857100" cy="2821465"/>
          </a:xfrm>
        </p:grpSpPr>
        <p:sp>
          <p:nvSpPr>
            <p:cNvPr id="382" name="Freeform 381"/>
            <p:cNvSpPr/>
            <p:nvPr/>
          </p:nvSpPr>
          <p:spPr>
            <a:xfrm>
              <a:off x="-1003837"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 name="Freeform 382"/>
            <p:cNvSpPr/>
            <p:nvPr/>
          </p:nvSpPr>
          <p:spPr>
            <a:xfrm>
              <a:off x="-1003837" y="1168990"/>
              <a:ext cx="2857100" cy="721646"/>
            </a:xfrm>
            <a:custGeom>
              <a:avLst/>
              <a:gdLst>
                <a:gd name="connsiteX0" fmla="*/ 0 w 2857100"/>
                <a:gd name="connsiteY0" fmla="*/ 0 h 721646"/>
                <a:gd name="connsiteX1" fmla="*/ 7375 w 2857100"/>
                <a:gd name="connsiteY1" fmla="*/ 10448 h 721646"/>
                <a:gd name="connsiteX2" fmla="*/ 1428550 w 2857100"/>
                <a:gd name="connsiteY2" fmla="*/ 102197 h 721646"/>
                <a:gd name="connsiteX3" fmla="*/ 2849725 w 2857100"/>
                <a:gd name="connsiteY3" fmla="*/ 10448 h 721646"/>
                <a:gd name="connsiteX4" fmla="*/ 2857099 w 2857100"/>
                <a:gd name="connsiteY4" fmla="*/ 0 h 721646"/>
                <a:gd name="connsiteX5" fmla="*/ 2857100 w 2857100"/>
                <a:gd name="connsiteY5" fmla="*/ 0 h 721646"/>
                <a:gd name="connsiteX6" fmla="*/ 2553587 w 2857100"/>
                <a:gd name="connsiteY6" fmla="*/ 682171 h 721646"/>
                <a:gd name="connsiteX7" fmla="*/ 2530889 w 2857100"/>
                <a:gd name="connsiteY7" fmla="*/ 684455 h 721646"/>
                <a:gd name="connsiteX8" fmla="*/ 1428550 w 2857100"/>
                <a:gd name="connsiteY8" fmla="*/ 721646 h 721646"/>
                <a:gd name="connsiteX9" fmla="*/ 326212 w 2857100"/>
                <a:gd name="connsiteY9" fmla="*/ 684455 h 721646"/>
                <a:gd name="connsiteX10" fmla="*/ 303513 w 2857100"/>
                <a:gd name="connsiteY10" fmla="*/ 682171 h 721646"/>
                <a:gd name="connsiteX11" fmla="*/ 0 w 2857100"/>
                <a:gd name="connsiteY11" fmla="*/ 0 h 72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721646">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553587" y="682171"/>
                  </a:lnTo>
                  <a:lnTo>
                    <a:pt x="2530889" y="684455"/>
                  </a:lnTo>
                  <a:cubicBezTo>
                    <a:pt x="2268872" y="707168"/>
                    <a:pt x="1872344" y="721646"/>
                    <a:pt x="1428550" y="721646"/>
                  </a:cubicBezTo>
                  <a:cubicBezTo>
                    <a:pt x="984757" y="721646"/>
                    <a:pt x="588229" y="707168"/>
                    <a:pt x="326212" y="684455"/>
                  </a:cubicBezTo>
                  <a:lnTo>
                    <a:pt x="303513" y="682171"/>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Freeform 383"/>
            <p:cNvSpPr/>
            <p:nvPr/>
          </p:nvSpPr>
          <p:spPr>
            <a:xfrm>
              <a:off x="-692101" y="1869642"/>
              <a:ext cx="2233628" cy="675608"/>
            </a:xfrm>
            <a:custGeom>
              <a:avLst/>
              <a:gdLst>
                <a:gd name="connsiteX0" fmla="*/ 0 w 2233628"/>
                <a:gd name="connsiteY0" fmla="*/ 0 h 675608"/>
                <a:gd name="connsiteX1" fmla="*/ 14475 w 2233628"/>
                <a:gd name="connsiteY1" fmla="*/ 1385 h 675608"/>
                <a:gd name="connsiteX2" fmla="*/ 1116814 w 2233628"/>
                <a:gd name="connsiteY2" fmla="*/ 38576 h 675608"/>
                <a:gd name="connsiteX3" fmla="*/ 2219153 w 2233628"/>
                <a:gd name="connsiteY3" fmla="*/ 1385 h 675608"/>
                <a:gd name="connsiteX4" fmla="*/ 2233628 w 2233628"/>
                <a:gd name="connsiteY4" fmla="*/ 0 h 675608"/>
                <a:gd name="connsiteX5" fmla="*/ 2046552 w 2233628"/>
                <a:gd name="connsiteY5" fmla="*/ 420469 h 675608"/>
                <a:gd name="connsiteX6" fmla="*/ 1941448 w 2233628"/>
                <a:gd name="connsiteY6" fmla="*/ 656697 h 675608"/>
                <a:gd name="connsiteX7" fmla="*/ 1915530 w 2233628"/>
                <a:gd name="connsiteY7" fmla="*/ 658154 h 675608"/>
                <a:gd name="connsiteX8" fmla="*/ 1116814 w 2233628"/>
                <a:gd name="connsiteY8" fmla="*/ 675608 h 675608"/>
                <a:gd name="connsiteX9" fmla="*/ 318098 w 2233628"/>
                <a:gd name="connsiteY9" fmla="*/ 658154 h 675608"/>
                <a:gd name="connsiteX10" fmla="*/ 292179 w 2233628"/>
                <a:gd name="connsiteY10" fmla="*/ 656697 h 675608"/>
                <a:gd name="connsiteX11" fmla="*/ 187076 w 2233628"/>
                <a:gd name="connsiteY11" fmla="*/ 420470 h 675608"/>
                <a:gd name="connsiteX12" fmla="*/ 0 w 2233628"/>
                <a:gd name="connsiteY12" fmla="*/ 0 h 67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3628" h="675608">
                  <a:moveTo>
                    <a:pt x="0" y="0"/>
                  </a:moveTo>
                  <a:lnTo>
                    <a:pt x="14475" y="1385"/>
                  </a:lnTo>
                  <a:cubicBezTo>
                    <a:pt x="276493" y="24098"/>
                    <a:pt x="673021" y="38576"/>
                    <a:pt x="1116814" y="38576"/>
                  </a:cubicBezTo>
                  <a:cubicBezTo>
                    <a:pt x="1560607" y="38576"/>
                    <a:pt x="1957135" y="24099"/>
                    <a:pt x="2219153" y="1385"/>
                  </a:cubicBezTo>
                  <a:lnTo>
                    <a:pt x="2233628" y="0"/>
                  </a:lnTo>
                  <a:lnTo>
                    <a:pt x="2046552" y="420469"/>
                  </a:lnTo>
                  <a:lnTo>
                    <a:pt x="1941448" y="656697"/>
                  </a:lnTo>
                  <a:lnTo>
                    <a:pt x="1915530" y="658154"/>
                  </a:lnTo>
                  <a:cubicBezTo>
                    <a:pt x="1687532" y="669173"/>
                    <a:pt x="1412676" y="675608"/>
                    <a:pt x="1116814" y="675608"/>
                  </a:cubicBezTo>
                  <a:cubicBezTo>
                    <a:pt x="820952" y="675608"/>
                    <a:pt x="546096" y="669173"/>
                    <a:pt x="318098" y="658154"/>
                  </a:cubicBezTo>
                  <a:lnTo>
                    <a:pt x="292179" y="656697"/>
                  </a:lnTo>
                  <a:lnTo>
                    <a:pt x="187076" y="420470"/>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Freeform 384"/>
            <p:cNvSpPr/>
            <p:nvPr/>
          </p:nvSpPr>
          <p:spPr>
            <a:xfrm>
              <a:off x="-391876" y="2544423"/>
              <a:ext cx="1633179" cy="655443"/>
            </a:xfrm>
            <a:custGeom>
              <a:avLst/>
              <a:gdLst>
                <a:gd name="connsiteX0" fmla="*/ 0 w 1633179"/>
                <a:gd name="connsiteY0" fmla="*/ 0 h 655443"/>
                <a:gd name="connsiteX1" fmla="*/ 17874 w 1633179"/>
                <a:gd name="connsiteY1" fmla="*/ 956 h 655443"/>
                <a:gd name="connsiteX2" fmla="*/ 816590 w 1633179"/>
                <a:gd name="connsiteY2" fmla="*/ 18410 h 655443"/>
                <a:gd name="connsiteX3" fmla="*/ 1615306 w 1633179"/>
                <a:gd name="connsiteY3" fmla="*/ 956 h 655443"/>
                <a:gd name="connsiteX4" fmla="*/ 1633179 w 1633179"/>
                <a:gd name="connsiteY4" fmla="*/ 0 h 655443"/>
                <a:gd name="connsiteX5" fmla="*/ 1344899 w 1633179"/>
                <a:gd name="connsiteY5" fmla="*/ 647931 h 655443"/>
                <a:gd name="connsiteX6" fmla="*/ 1241397 w 1633179"/>
                <a:gd name="connsiteY6" fmla="*/ 650848 h 655443"/>
                <a:gd name="connsiteX7" fmla="*/ 816590 w 1633179"/>
                <a:gd name="connsiteY7" fmla="*/ 655443 h 655443"/>
                <a:gd name="connsiteX8" fmla="*/ 391783 w 1633179"/>
                <a:gd name="connsiteY8" fmla="*/ 650848 h 655443"/>
                <a:gd name="connsiteX9" fmla="*/ 288280 w 1633179"/>
                <a:gd name="connsiteY9" fmla="*/ 647931 h 655443"/>
                <a:gd name="connsiteX10" fmla="*/ 0 w 1633179"/>
                <a:gd name="connsiteY10" fmla="*/ 0 h 65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3179" h="655443">
                  <a:moveTo>
                    <a:pt x="0" y="0"/>
                  </a:moveTo>
                  <a:lnTo>
                    <a:pt x="17874" y="956"/>
                  </a:lnTo>
                  <a:cubicBezTo>
                    <a:pt x="245872" y="11975"/>
                    <a:pt x="520728" y="18410"/>
                    <a:pt x="816590" y="18410"/>
                  </a:cubicBezTo>
                  <a:cubicBezTo>
                    <a:pt x="1112452" y="18410"/>
                    <a:pt x="1387308" y="11975"/>
                    <a:pt x="1615306" y="956"/>
                  </a:cubicBezTo>
                  <a:lnTo>
                    <a:pt x="1633179" y="0"/>
                  </a:lnTo>
                  <a:lnTo>
                    <a:pt x="1344899" y="647931"/>
                  </a:lnTo>
                  <a:lnTo>
                    <a:pt x="1241397" y="650848"/>
                  </a:lnTo>
                  <a:cubicBezTo>
                    <a:pt x="1107201" y="653834"/>
                    <a:pt x="964521" y="655443"/>
                    <a:pt x="816590" y="655443"/>
                  </a:cubicBezTo>
                  <a:cubicBezTo>
                    <a:pt x="668659" y="655443"/>
                    <a:pt x="525980" y="653834"/>
                    <a:pt x="391783" y="650848"/>
                  </a:cubicBezTo>
                  <a:lnTo>
                    <a:pt x="288280" y="647931"/>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6" name="Freeform 385"/>
            <p:cNvSpPr/>
            <p:nvPr/>
          </p:nvSpPr>
          <p:spPr>
            <a:xfrm>
              <a:off x="-95652" y="3210208"/>
              <a:ext cx="1040731" cy="660466"/>
            </a:xfrm>
            <a:custGeom>
              <a:avLst/>
              <a:gdLst>
                <a:gd name="connsiteX0" fmla="*/ 0 w 1040731"/>
                <a:gd name="connsiteY0" fmla="*/ 0 h 660466"/>
                <a:gd name="connsiteX1" fmla="*/ 232463 w 1040731"/>
                <a:gd name="connsiteY1" fmla="*/ 5163 h 660466"/>
                <a:gd name="connsiteX2" fmla="*/ 520366 w 1040731"/>
                <a:gd name="connsiteY2" fmla="*/ 7239 h 660466"/>
                <a:gd name="connsiteX3" fmla="*/ 808269 w 1040731"/>
                <a:gd name="connsiteY3" fmla="*/ 5163 h 660466"/>
                <a:gd name="connsiteX4" fmla="*/ 1040731 w 1040731"/>
                <a:gd name="connsiteY4" fmla="*/ 0 h 660466"/>
                <a:gd name="connsiteX5" fmla="*/ 756505 w 1040731"/>
                <a:gd name="connsiteY5" fmla="*/ 638820 h 660466"/>
                <a:gd name="connsiteX6" fmla="*/ 750641 w 1040731"/>
                <a:gd name="connsiteY6" fmla="*/ 640140 h 660466"/>
                <a:gd name="connsiteX7" fmla="*/ 520366 w 1040731"/>
                <a:gd name="connsiteY7" fmla="*/ 660466 h 660466"/>
                <a:gd name="connsiteX8" fmla="*/ 290091 w 1040731"/>
                <a:gd name="connsiteY8" fmla="*/ 640140 h 660466"/>
                <a:gd name="connsiteX9" fmla="*/ 284225 w 1040731"/>
                <a:gd name="connsiteY9" fmla="*/ 638819 h 660466"/>
                <a:gd name="connsiteX10" fmla="*/ 0 w 1040731"/>
                <a:gd name="connsiteY10" fmla="*/ 0 h 660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0731" h="660466">
                  <a:moveTo>
                    <a:pt x="0" y="0"/>
                  </a:moveTo>
                  <a:lnTo>
                    <a:pt x="232463" y="5163"/>
                  </a:lnTo>
                  <a:cubicBezTo>
                    <a:pt x="325459" y="6524"/>
                    <a:pt x="421745" y="7239"/>
                    <a:pt x="520366" y="7239"/>
                  </a:cubicBezTo>
                  <a:cubicBezTo>
                    <a:pt x="618987" y="7239"/>
                    <a:pt x="715273" y="6524"/>
                    <a:pt x="808269" y="5163"/>
                  </a:cubicBezTo>
                  <a:lnTo>
                    <a:pt x="1040731" y="0"/>
                  </a:lnTo>
                  <a:lnTo>
                    <a:pt x="756505" y="638820"/>
                  </a:lnTo>
                  <a:lnTo>
                    <a:pt x="750641" y="640140"/>
                  </a:lnTo>
                  <a:cubicBezTo>
                    <a:pt x="676261" y="653467"/>
                    <a:pt x="599247" y="660466"/>
                    <a:pt x="520366" y="660466"/>
                  </a:cubicBezTo>
                  <a:cubicBezTo>
                    <a:pt x="441485" y="660466"/>
                    <a:pt x="364472" y="653467"/>
                    <a:pt x="290091" y="640140"/>
                  </a:cubicBezTo>
                  <a:lnTo>
                    <a:pt x="284225" y="638819"/>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87" name="Group 386"/>
          <p:cNvGrpSpPr>
            <a:grpSpLocks noChangeAspect="1"/>
          </p:cNvGrpSpPr>
          <p:nvPr/>
        </p:nvGrpSpPr>
        <p:grpSpPr>
          <a:xfrm>
            <a:off x="2516560" y="3450034"/>
            <a:ext cx="768538" cy="758952"/>
            <a:chOff x="2333896" y="1049209"/>
            <a:chExt cx="2857100" cy="2821465"/>
          </a:xfrm>
        </p:grpSpPr>
        <p:sp>
          <p:nvSpPr>
            <p:cNvPr id="388" name="Freeform 387"/>
            <p:cNvSpPr/>
            <p:nvPr/>
          </p:nvSpPr>
          <p:spPr>
            <a:xfrm>
              <a:off x="2333896"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Freeform 388"/>
            <p:cNvSpPr/>
            <p:nvPr/>
          </p:nvSpPr>
          <p:spPr>
            <a:xfrm>
              <a:off x="2333896" y="1168990"/>
              <a:ext cx="2857100" cy="590724"/>
            </a:xfrm>
            <a:custGeom>
              <a:avLst/>
              <a:gdLst>
                <a:gd name="connsiteX0" fmla="*/ 0 w 2857100"/>
                <a:gd name="connsiteY0" fmla="*/ 0 h 590724"/>
                <a:gd name="connsiteX1" fmla="*/ 7375 w 2857100"/>
                <a:gd name="connsiteY1" fmla="*/ 10448 h 590724"/>
                <a:gd name="connsiteX2" fmla="*/ 1428550 w 2857100"/>
                <a:gd name="connsiteY2" fmla="*/ 102197 h 590724"/>
                <a:gd name="connsiteX3" fmla="*/ 2849725 w 2857100"/>
                <a:gd name="connsiteY3" fmla="*/ 10448 h 590724"/>
                <a:gd name="connsiteX4" fmla="*/ 2857099 w 2857100"/>
                <a:gd name="connsiteY4" fmla="*/ 0 h 590724"/>
                <a:gd name="connsiteX5" fmla="*/ 2857100 w 2857100"/>
                <a:gd name="connsiteY5" fmla="*/ 0 h 590724"/>
                <a:gd name="connsiteX6" fmla="*/ 2614567 w 2857100"/>
                <a:gd name="connsiteY6" fmla="*/ 545113 h 590724"/>
                <a:gd name="connsiteX7" fmla="*/ 2530889 w 2857100"/>
                <a:gd name="connsiteY7" fmla="*/ 553533 h 590724"/>
                <a:gd name="connsiteX8" fmla="*/ 1428550 w 2857100"/>
                <a:gd name="connsiteY8" fmla="*/ 590724 h 590724"/>
                <a:gd name="connsiteX9" fmla="*/ 326212 w 2857100"/>
                <a:gd name="connsiteY9" fmla="*/ 553533 h 590724"/>
                <a:gd name="connsiteX10" fmla="*/ 242533 w 2857100"/>
                <a:gd name="connsiteY10" fmla="*/ 545113 h 590724"/>
                <a:gd name="connsiteX11" fmla="*/ 0 w 2857100"/>
                <a:gd name="connsiteY11" fmla="*/ 0 h 590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590724">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614567" y="545113"/>
                  </a:lnTo>
                  <a:lnTo>
                    <a:pt x="2530889" y="553533"/>
                  </a:lnTo>
                  <a:cubicBezTo>
                    <a:pt x="2268872" y="576246"/>
                    <a:pt x="1872344" y="590724"/>
                    <a:pt x="1428550" y="590724"/>
                  </a:cubicBezTo>
                  <a:cubicBezTo>
                    <a:pt x="984757" y="590724"/>
                    <a:pt x="588229" y="576246"/>
                    <a:pt x="326212" y="553533"/>
                  </a:cubicBezTo>
                  <a:lnTo>
                    <a:pt x="242533" y="545113"/>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Freeform 389"/>
            <p:cNvSpPr/>
            <p:nvPr/>
          </p:nvSpPr>
          <p:spPr>
            <a:xfrm>
              <a:off x="2584792" y="1732900"/>
              <a:ext cx="2355308" cy="550506"/>
            </a:xfrm>
            <a:custGeom>
              <a:avLst/>
              <a:gdLst>
                <a:gd name="connsiteX0" fmla="*/ 0 w 2355308"/>
                <a:gd name="connsiteY0" fmla="*/ 0 h 550506"/>
                <a:gd name="connsiteX1" fmla="*/ 75315 w 2355308"/>
                <a:gd name="connsiteY1" fmla="*/ 7205 h 550506"/>
                <a:gd name="connsiteX2" fmla="*/ 1177654 w 2355308"/>
                <a:gd name="connsiteY2" fmla="*/ 44396 h 550506"/>
                <a:gd name="connsiteX3" fmla="*/ 2279993 w 2355308"/>
                <a:gd name="connsiteY3" fmla="*/ 7205 h 550506"/>
                <a:gd name="connsiteX4" fmla="*/ 2355308 w 2355308"/>
                <a:gd name="connsiteY4" fmla="*/ 0 h 550506"/>
                <a:gd name="connsiteX5" fmla="*/ 2121778 w 2355308"/>
                <a:gd name="connsiteY5" fmla="*/ 524879 h 550506"/>
                <a:gd name="connsiteX6" fmla="*/ 1976370 w 2355308"/>
                <a:gd name="connsiteY6" fmla="*/ 533052 h 550506"/>
                <a:gd name="connsiteX7" fmla="*/ 1177654 w 2355308"/>
                <a:gd name="connsiteY7" fmla="*/ 550506 h 550506"/>
                <a:gd name="connsiteX8" fmla="*/ 378938 w 2355308"/>
                <a:gd name="connsiteY8" fmla="*/ 533052 h 550506"/>
                <a:gd name="connsiteX9" fmla="*/ 233530 w 2355308"/>
                <a:gd name="connsiteY9" fmla="*/ 524879 h 550506"/>
                <a:gd name="connsiteX10" fmla="*/ 0 w 2355308"/>
                <a:gd name="connsiteY10" fmla="*/ 0 h 550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5308" h="550506">
                  <a:moveTo>
                    <a:pt x="0" y="0"/>
                  </a:moveTo>
                  <a:lnTo>
                    <a:pt x="75315" y="7205"/>
                  </a:lnTo>
                  <a:cubicBezTo>
                    <a:pt x="337333" y="29918"/>
                    <a:pt x="733861" y="44396"/>
                    <a:pt x="1177654" y="44396"/>
                  </a:cubicBezTo>
                  <a:cubicBezTo>
                    <a:pt x="1621448" y="44396"/>
                    <a:pt x="2017976" y="29918"/>
                    <a:pt x="2279993" y="7205"/>
                  </a:cubicBezTo>
                  <a:lnTo>
                    <a:pt x="2355308" y="0"/>
                  </a:lnTo>
                  <a:lnTo>
                    <a:pt x="2121778" y="524879"/>
                  </a:lnTo>
                  <a:lnTo>
                    <a:pt x="1976370" y="533052"/>
                  </a:lnTo>
                  <a:cubicBezTo>
                    <a:pt x="1748372" y="544071"/>
                    <a:pt x="1473517" y="550506"/>
                    <a:pt x="1177654" y="550506"/>
                  </a:cubicBezTo>
                  <a:cubicBezTo>
                    <a:pt x="881792" y="550506"/>
                    <a:pt x="606937" y="544071"/>
                    <a:pt x="378938" y="533052"/>
                  </a:cubicBezTo>
                  <a:lnTo>
                    <a:pt x="233530" y="524879"/>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Freeform 390"/>
            <p:cNvSpPr/>
            <p:nvPr/>
          </p:nvSpPr>
          <p:spPr>
            <a:xfrm>
              <a:off x="2826372" y="2275870"/>
              <a:ext cx="1872148" cy="531228"/>
            </a:xfrm>
            <a:custGeom>
              <a:avLst/>
              <a:gdLst>
                <a:gd name="connsiteX0" fmla="*/ 0 w 1872148"/>
                <a:gd name="connsiteY0" fmla="*/ 0 h 531228"/>
                <a:gd name="connsiteX1" fmla="*/ 27384 w 1872148"/>
                <a:gd name="connsiteY1" fmla="*/ 1781 h 531228"/>
                <a:gd name="connsiteX2" fmla="*/ 936074 w 1872148"/>
                <a:gd name="connsiteY2" fmla="*/ 25118 h 531228"/>
                <a:gd name="connsiteX3" fmla="*/ 1844764 w 1872148"/>
                <a:gd name="connsiteY3" fmla="*/ 1781 h 531228"/>
                <a:gd name="connsiteX4" fmla="*/ 1872148 w 1872148"/>
                <a:gd name="connsiteY4" fmla="*/ 0 h 531228"/>
                <a:gd name="connsiteX5" fmla="*/ 1865812 w 1872148"/>
                <a:gd name="connsiteY5" fmla="*/ 14241 h 531228"/>
                <a:gd name="connsiteX6" fmla="*/ 1641858 w 1872148"/>
                <a:gd name="connsiteY6" fmla="*/ 517595 h 531228"/>
                <a:gd name="connsiteX7" fmla="*/ 1555410 w 1872148"/>
                <a:gd name="connsiteY7" fmla="*/ 521150 h 531228"/>
                <a:gd name="connsiteX8" fmla="*/ 936074 w 1872148"/>
                <a:gd name="connsiteY8" fmla="*/ 531228 h 531228"/>
                <a:gd name="connsiteX9" fmla="*/ 316739 w 1872148"/>
                <a:gd name="connsiteY9" fmla="*/ 521150 h 531228"/>
                <a:gd name="connsiteX10" fmla="*/ 230290 w 1872148"/>
                <a:gd name="connsiteY10" fmla="*/ 517595 h 531228"/>
                <a:gd name="connsiteX11" fmla="*/ 6336 w 1872148"/>
                <a:gd name="connsiteY11" fmla="*/ 14242 h 531228"/>
                <a:gd name="connsiteX12" fmla="*/ 0 w 1872148"/>
                <a:gd name="connsiteY12" fmla="*/ 0 h 53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72148" h="531228">
                  <a:moveTo>
                    <a:pt x="0" y="0"/>
                  </a:moveTo>
                  <a:lnTo>
                    <a:pt x="27384" y="1781"/>
                  </a:lnTo>
                  <a:cubicBezTo>
                    <a:pt x="274322" y="16360"/>
                    <a:pt x="590902" y="25118"/>
                    <a:pt x="936074" y="25118"/>
                  </a:cubicBezTo>
                  <a:cubicBezTo>
                    <a:pt x="1281247" y="25118"/>
                    <a:pt x="1597827" y="16360"/>
                    <a:pt x="1844764" y="1781"/>
                  </a:cubicBezTo>
                  <a:lnTo>
                    <a:pt x="1872148" y="0"/>
                  </a:lnTo>
                  <a:lnTo>
                    <a:pt x="1865812" y="14241"/>
                  </a:lnTo>
                  <a:lnTo>
                    <a:pt x="1641858" y="517595"/>
                  </a:lnTo>
                  <a:lnTo>
                    <a:pt x="1555410" y="521150"/>
                  </a:lnTo>
                  <a:cubicBezTo>
                    <a:pt x="1368052" y="527608"/>
                    <a:pt x="1157971" y="531228"/>
                    <a:pt x="936074" y="531228"/>
                  </a:cubicBezTo>
                  <a:cubicBezTo>
                    <a:pt x="714178" y="531228"/>
                    <a:pt x="504097" y="527608"/>
                    <a:pt x="316739" y="521150"/>
                  </a:cubicBezTo>
                  <a:lnTo>
                    <a:pt x="230290" y="517595"/>
                  </a:lnTo>
                  <a:lnTo>
                    <a:pt x="6336" y="1424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Freeform 391"/>
            <p:cNvSpPr/>
            <p:nvPr/>
          </p:nvSpPr>
          <p:spPr>
            <a:xfrm>
              <a:off x="3064738" y="2811616"/>
              <a:ext cx="1395417" cy="519174"/>
            </a:xfrm>
            <a:custGeom>
              <a:avLst/>
              <a:gdLst>
                <a:gd name="connsiteX0" fmla="*/ 0 w 1395417"/>
                <a:gd name="connsiteY0" fmla="*/ 0 h 519174"/>
                <a:gd name="connsiteX1" fmla="*/ 16777 w 1395417"/>
                <a:gd name="connsiteY1" fmla="*/ 729 h 519174"/>
                <a:gd name="connsiteX2" fmla="*/ 697709 w 1395417"/>
                <a:gd name="connsiteY2" fmla="*/ 13064 h 519174"/>
                <a:gd name="connsiteX3" fmla="*/ 1378641 w 1395417"/>
                <a:gd name="connsiteY3" fmla="*/ 729 h 519174"/>
                <a:gd name="connsiteX4" fmla="*/ 1395417 w 1395417"/>
                <a:gd name="connsiteY4" fmla="*/ 0 h 519174"/>
                <a:gd name="connsiteX5" fmla="*/ 1167027 w 1395417"/>
                <a:gd name="connsiteY5" fmla="*/ 513324 h 519174"/>
                <a:gd name="connsiteX6" fmla="*/ 1122516 w 1395417"/>
                <a:gd name="connsiteY6" fmla="*/ 514579 h 519174"/>
                <a:gd name="connsiteX7" fmla="*/ 697709 w 1395417"/>
                <a:gd name="connsiteY7" fmla="*/ 519174 h 519174"/>
                <a:gd name="connsiteX8" fmla="*/ 272902 w 1395417"/>
                <a:gd name="connsiteY8" fmla="*/ 514579 h 519174"/>
                <a:gd name="connsiteX9" fmla="*/ 228390 w 1395417"/>
                <a:gd name="connsiteY9" fmla="*/ 513324 h 519174"/>
                <a:gd name="connsiteX10" fmla="*/ 0 w 1395417"/>
                <a:gd name="connsiteY10" fmla="*/ 0 h 51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5417" h="519174">
                  <a:moveTo>
                    <a:pt x="0" y="0"/>
                  </a:moveTo>
                  <a:lnTo>
                    <a:pt x="16777" y="729"/>
                  </a:lnTo>
                  <a:cubicBezTo>
                    <a:pt x="219193" y="8596"/>
                    <a:pt x="451157" y="13064"/>
                    <a:pt x="697709" y="13064"/>
                  </a:cubicBezTo>
                  <a:cubicBezTo>
                    <a:pt x="944261" y="13064"/>
                    <a:pt x="1176225" y="8596"/>
                    <a:pt x="1378641" y="729"/>
                  </a:cubicBezTo>
                  <a:lnTo>
                    <a:pt x="1395417" y="0"/>
                  </a:lnTo>
                  <a:lnTo>
                    <a:pt x="1167027" y="513324"/>
                  </a:lnTo>
                  <a:lnTo>
                    <a:pt x="1122516" y="514579"/>
                  </a:lnTo>
                  <a:cubicBezTo>
                    <a:pt x="988320" y="517565"/>
                    <a:pt x="845640" y="519174"/>
                    <a:pt x="697709" y="519174"/>
                  </a:cubicBezTo>
                  <a:cubicBezTo>
                    <a:pt x="549778" y="519174"/>
                    <a:pt x="407099" y="517565"/>
                    <a:pt x="272902" y="514579"/>
                  </a:cubicBezTo>
                  <a:lnTo>
                    <a:pt x="228390" y="513324"/>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Freeform 392"/>
            <p:cNvSpPr/>
            <p:nvPr/>
          </p:nvSpPr>
          <p:spPr>
            <a:xfrm>
              <a:off x="3300914" y="3342440"/>
              <a:ext cx="923065" cy="528234"/>
            </a:xfrm>
            <a:custGeom>
              <a:avLst/>
              <a:gdLst>
                <a:gd name="connsiteX0" fmla="*/ 0 w 923065"/>
                <a:gd name="connsiteY0" fmla="*/ 0 h 528234"/>
                <a:gd name="connsiteX1" fmla="*/ 173630 w 923065"/>
                <a:gd name="connsiteY1" fmla="*/ 3856 h 528234"/>
                <a:gd name="connsiteX2" fmla="*/ 461533 w 923065"/>
                <a:gd name="connsiteY2" fmla="*/ 5932 h 528234"/>
                <a:gd name="connsiteX3" fmla="*/ 749436 w 923065"/>
                <a:gd name="connsiteY3" fmla="*/ 3856 h 528234"/>
                <a:gd name="connsiteX4" fmla="*/ 923065 w 923065"/>
                <a:gd name="connsiteY4" fmla="*/ 0 h 528234"/>
                <a:gd name="connsiteX5" fmla="*/ 697672 w 923065"/>
                <a:gd name="connsiteY5" fmla="*/ 506588 h 528234"/>
                <a:gd name="connsiteX6" fmla="*/ 691808 w 923065"/>
                <a:gd name="connsiteY6" fmla="*/ 507908 h 528234"/>
                <a:gd name="connsiteX7" fmla="*/ 461533 w 923065"/>
                <a:gd name="connsiteY7" fmla="*/ 528234 h 528234"/>
                <a:gd name="connsiteX8" fmla="*/ 231258 w 923065"/>
                <a:gd name="connsiteY8" fmla="*/ 507908 h 528234"/>
                <a:gd name="connsiteX9" fmla="*/ 225392 w 923065"/>
                <a:gd name="connsiteY9" fmla="*/ 506587 h 528234"/>
                <a:gd name="connsiteX10" fmla="*/ 0 w 923065"/>
                <a:gd name="connsiteY10" fmla="*/ 0 h 528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23065" h="528234">
                  <a:moveTo>
                    <a:pt x="0" y="0"/>
                  </a:moveTo>
                  <a:lnTo>
                    <a:pt x="173630" y="3856"/>
                  </a:lnTo>
                  <a:cubicBezTo>
                    <a:pt x="266626" y="5217"/>
                    <a:pt x="362912" y="5932"/>
                    <a:pt x="461533" y="5932"/>
                  </a:cubicBezTo>
                  <a:cubicBezTo>
                    <a:pt x="560154" y="5932"/>
                    <a:pt x="656441" y="5217"/>
                    <a:pt x="749436" y="3856"/>
                  </a:cubicBezTo>
                  <a:lnTo>
                    <a:pt x="923065" y="0"/>
                  </a:lnTo>
                  <a:lnTo>
                    <a:pt x="697672" y="506588"/>
                  </a:lnTo>
                  <a:lnTo>
                    <a:pt x="691808" y="507908"/>
                  </a:lnTo>
                  <a:cubicBezTo>
                    <a:pt x="617428" y="521235"/>
                    <a:pt x="540414" y="528234"/>
                    <a:pt x="461533" y="528234"/>
                  </a:cubicBezTo>
                  <a:cubicBezTo>
                    <a:pt x="382652" y="528234"/>
                    <a:pt x="305639" y="521235"/>
                    <a:pt x="231258" y="507908"/>
                  </a:cubicBezTo>
                  <a:lnTo>
                    <a:pt x="225392" y="506587"/>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94" name="Group 393"/>
          <p:cNvGrpSpPr>
            <a:grpSpLocks noChangeAspect="1"/>
          </p:cNvGrpSpPr>
          <p:nvPr/>
        </p:nvGrpSpPr>
        <p:grpSpPr>
          <a:xfrm>
            <a:off x="3412890" y="3450034"/>
            <a:ext cx="768537" cy="758952"/>
            <a:chOff x="5573608" y="1049209"/>
            <a:chExt cx="2857100" cy="2821466"/>
          </a:xfrm>
        </p:grpSpPr>
        <p:sp>
          <p:nvSpPr>
            <p:cNvPr id="395" name="Freeform 394"/>
            <p:cNvSpPr/>
            <p:nvPr/>
          </p:nvSpPr>
          <p:spPr>
            <a:xfrm>
              <a:off x="5573608"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Freeform 395"/>
            <p:cNvSpPr/>
            <p:nvPr/>
          </p:nvSpPr>
          <p:spPr>
            <a:xfrm>
              <a:off x="5573608" y="1168989"/>
              <a:ext cx="2857100" cy="503442"/>
            </a:xfrm>
            <a:custGeom>
              <a:avLst/>
              <a:gdLst>
                <a:gd name="connsiteX0" fmla="*/ 0 w 2857100"/>
                <a:gd name="connsiteY0" fmla="*/ 0 h 503442"/>
                <a:gd name="connsiteX1" fmla="*/ 7375 w 2857100"/>
                <a:gd name="connsiteY1" fmla="*/ 10448 h 503442"/>
                <a:gd name="connsiteX2" fmla="*/ 1428550 w 2857100"/>
                <a:gd name="connsiteY2" fmla="*/ 102197 h 503442"/>
                <a:gd name="connsiteX3" fmla="*/ 2849725 w 2857100"/>
                <a:gd name="connsiteY3" fmla="*/ 10448 h 503442"/>
                <a:gd name="connsiteX4" fmla="*/ 2857099 w 2857100"/>
                <a:gd name="connsiteY4" fmla="*/ 0 h 503442"/>
                <a:gd name="connsiteX5" fmla="*/ 2857100 w 2857100"/>
                <a:gd name="connsiteY5" fmla="*/ 0 h 503442"/>
                <a:gd name="connsiteX6" fmla="*/ 2655313 w 2857100"/>
                <a:gd name="connsiteY6" fmla="*/ 453534 h 503442"/>
                <a:gd name="connsiteX7" fmla="*/ 2650284 w 2857100"/>
                <a:gd name="connsiteY7" fmla="*/ 454237 h 503442"/>
                <a:gd name="connsiteX8" fmla="*/ 1428550 w 2857100"/>
                <a:gd name="connsiteY8" fmla="*/ 503442 h 503442"/>
                <a:gd name="connsiteX9" fmla="*/ 206816 w 2857100"/>
                <a:gd name="connsiteY9" fmla="*/ 454237 h 503442"/>
                <a:gd name="connsiteX10" fmla="*/ 201788 w 2857100"/>
                <a:gd name="connsiteY10" fmla="*/ 453534 h 503442"/>
                <a:gd name="connsiteX11" fmla="*/ 0 w 2857100"/>
                <a:gd name="connsiteY11" fmla="*/ 0 h 50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503442">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655313" y="453534"/>
                  </a:lnTo>
                  <a:lnTo>
                    <a:pt x="2650284" y="454237"/>
                  </a:lnTo>
                  <a:cubicBezTo>
                    <a:pt x="2399735" y="483736"/>
                    <a:pt x="1946310" y="503442"/>
                    <a:pt x="1428550" y="503442"/>
                  </a:cubicBezTo>
                  <a:cubicBezTo>
                    <a:pt x="910792" y="503442"/>
                    <a:pt x="457366" y="483736"/>
                    <a:pt x="206816" y="454237"/>
                  </a:cubicBezTo>
                  <a:lnTo>
                    <a:pt x="201788" y="453534"/>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Freeform 396"/>
            <p:cNvSpPr/>
            <p:nvPr/>
          </p:nvSpPr>
          <p:spPr>
            <a:xfrm>
              <a:off x="5783595" y="1640954"/>
              <a:ext cx="2437126" cy="467889"/>
            </a:xfrm>
            <a:custGeom>
              <a:avLst/>
              <a:gdLst>
                <a:gd name="connsiteX0" fmla="*/ 0 w 2437126"/>
                <a:gd name="connsiteY0" fmla="*/ 0 h 467889"/>
                <a:gd name="connsiteX1" fmla="*/ 33987 w 2437126"/>
                <a:gd name="connsiteY1" fmla="*/ 4003 h 467889"/>
                <a:gd name="connsiteX2" fmla="*/ 1218563 w 2437126"/>
                <a:gd name="connsiteY2" fmla="*/ 49061 h 467889"/>
                <a:gd name="connsiteX3" fmla="*/ 2403139 w 2437126"/>
                <a:gd name="connsiteY3" fmla="*/ 4003 h 467889"/>
                <a:gd name="connsiteX4" fmla="*/ 2437126 w 2437126"/>
                <a:gd name="connsiteY4" fmla="*/ 0 h 467889"/>
                <a:gd name="connsiteX5" fmla="*/ 2242895 w 2437126"/>
                <a:gd name="connsiteY5" fmla="*/ 436552 h 467889"/>
                <a:gd name="connsiteX6" fmla="*/ 2179088 w 2437126"/>
                <a:gd name="connsiteY6" fmla="*/ 441340 h 467889"/>
                <a:gd name="connsiteX7" fmla="*/ 1218563 w 2437126"/>
                <a:gd name="connsiteY7" fmla="*/ 467889 h 467889"/>
                <a:gd name="connsiteX8" fmla="*/ 258038 w 2437126"/>
                <a:gd name="connsiteY8" fmla="*/ 441340 h 467889"/>
                <a:gd name="connsiteX9" fmla="*/ 194232 w 2437126"/>
                <a:gd name="connsiteY9" fmla="*/ 436552 h 467889"/>
                <a:gd name="connsiteX10" fmla="*/ 0 w 2437126"/>
                <a:gd name="connsiteY10" fmla="*/ 0 h 467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37126" h="467889">
                  <a:moveTo>
                    <a:pt x="0" y="0"/>
                  </a:moveTo>
                  <a:lnTo>
                    <a:pt x="33987" y="4003"/>
                  </a:lnTo>
                  <a:cubicBezTo>
                    <a:pt x="290708" y="31187"/>
                    <a:pt x="725459" y="49061"/>
                    <a:pt x="1218563" y="49061"/>
                  </a:cubicBezTo>
                  <a:cubicBezTo>
                    <a:pt x="1711667" y="49061"/>
                    <a:pt x="2146418" y="31187"/>
                    <a:pt x="2403139" y="4003"/>
                  </a:cubicBezTo>
                  <a:lnTo>
                    <a:pt x="2437126" y="0"/>
                  </a:lnTo>
                  <a:lnTo>
                    <a:pt x="2242895" y="436552"/>
                  </a:lnTo>
                  <a:lnTo>
                    <a:pt x="2179088" y="441340"/>
                  </a:lnTo>
                  <a:cubicBezTo>
                    <a:pt x="1925396" y="457835"/>
                    <a:pt x="1588391" y="467889"/>
                    <a:pt x="1218563" y="467889"/>
                  </a:cubicBezTo>
                  <a:cubicBezTo>
                    <a:pt x="848736" y="467889"/>
                    <a:pt x="511731" y="457835"/>
                    <a:pt x="258038" y="441340"/>
                  </a:cubicBezTo>
                  <a:lnTo>
                    <a:pt x="194232" y="436552"/>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Freeform 397"/>
            <p:cNvSpPr/>
            <p:nvPr/>
          </p:nvSpPr>
          <p:spPr>
            <a:xfrm>
              <a:off x="5986065" y="2096021"/>
              <a:ext cx="2032186" cy="449230"/>
            </a:xfrm>
            <a:custGeom>
              <a:avLst/>
              <a:gdLst>
                <a:gd name="connsiteX0" fmla="*/ 0 w 2032186"/>
                <a:gd name="connsiteY0" fmla="*/ 0 h 449230"/>
                <a:gd name="connsiteX1" fmla="*/ 5956 w 2032186"/>
                <a:gd name="connsiteY1" fmla="*/ 469 h 449230"/>
                <a:gd name="connsiteX2" fmla="*/ 1016093 w 2032186"/>
                <a:gd name="connsiteY2" fmla="*/ 30402 h 449230"/>
                <a:gd name="connsiteX3" fmla="*/ 2026230 w 2032186"/>
                <a:gd name="connsiteY3" fmla="*/ 469 h 449230"/>
                <a:gd name="connsiteX4" fmla="*/ 2032186 w 2032186"/>
                <a:gd name="connsiteY4" fmla="*/ 0 h 449230"/>
                <a:gd name="connsiteX5" fmla="*/ 1945831 w 2032186"/>
                <a:gd name="connsiteY5" fmla="*/ 194089 h 449230"/>
                <a:gd name="connsiteX6" fmla="*/ 1840727 w 2032186"/>
                <a:gd name="connsiteY6" fmla="*/ 430319 h 449230"/>
                <a:gd name="connsiteX7" fmla="*/ 1814809 w 2032186"/>
                <a:gd name="connsiteY7" fmla="*/ 431776 h 449230"/>
                <a:gd name="connsiteX8" fmla="*/ 1016093 w 2032186"/>
                <a:gd name="connsiteY8" fmla="*/ 449230 h 449230"/>
                <a:gd name="connsiteX9" fmla="*/ 217377 w 2032186"/>
                <a:gd name="connsiteY9" fmla="*/ 431776 h 449230"/>
                <a:gd name="connsiteX10" fmla="*/ 191459 w 2032186"/>
                <a:gd name="connsiteY10" fmla="*/ 430319 h 449230"/>
                <a:gd name="connsiteX11" fmla="*/ 86355 w 2032186"/>
                <a:gd name="connsiteY11" fmla="*/ 194090 h 449230"/>
                <a:gd name="connsiteX12" fmla="*/ 0 w 2032186"/>
                <a:gd name="connsiteY12" fmla="*/ 0 h 4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2186" h="449230">
                  <a:moveTo>
                    <a:pt x="0" y="0"/>
                  </a:moveTo>
                  <a:lnTo>
                    <a:pt x="5956" y="469"/>
                  </a:lnTo>
                  <a:cubicBezTo>
                    <a:pt x="264473" y="18963"/>
                    <a:pt x="621610" y="30402"/>
                    <a:pt x="1016093" y="30402"/>
                  </a:cubicBezTo>
                  <a:cubicBezTo>
                    <a:pt x="1410576" y="30402"/>
                    <a:pt x="1767714" y="18963"/>
                    <a:pt x="2026230" y="469"/>
                  </a:cubicBezTo>
                  <a:lnTo>
                    <a:pt x="2032186" y="0"/>
                  </a:lnTo>
                  <a:lnTo>
                    <a:pt x="1945831" y="194089"/>
                  </a:lnTo>
                  <a:lnTo>
                    <a:pt x="1840727" y="430319"/>
                  </a:lnTo>
                  <a:lnTo>
                    <a:pt x="1814809" y="431776"/>
                  </a:lnTo>
                  <a:cubicBezTo>
                    <a:pt x="1586811" y="442796"/>
                    <a:pt x="1311956" y="449230"/>
                    <a:pt x="1016093" y="449230"/>
                  </a:cubicBezTo>
                  <a:cubicBezTo>
                    <a:pt x="720231" y="449230"/>
                    <a:pt x="445376" y="442796"/>
                    <a:pt x="217377" y="431776"/>
                  </a:cubicBezTo>
                  <a:lnTo>
                    <a:pt x="191459" y="430319"/>
                  </a:lnTo>
                  <a:lnTo>
                    <a:pt x="86355" y="194090"/>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Freeform 398"/>
            <p:cNvSpPr/>
            <p:nvPr/>
          </p:nvSpPr>
          <p:spPr>
            <a:xfrm>
              <a:off x="6185571" y="2544423"/>
              <a:ext cx="1633177" cy="437238"/>
            </a:xfrm>
            <a:custGeom>
              <a:avLst/>
              <a:gdLst>
                <a:gd name="connsiteX0" fmla="*/ 0 w 1633177"/>
                <a:gd name="connsiteY0" fmla="*/ 0 h 437238"/>
                <a:gd name="connsiteX1" fmla="*/ 17873 w 1633177"/>
                <a:gd name="connsiteY1" fmla="*/ 956 h 437238"/>
                <a:gd name="connsiteX2" fmla="*/ 816589 w 1633177"/>
                <a:gd name="connsiteY2" fmla="*/ 18410 h 437238"/>
                <a:gd name="connsiteX3" fmla="*/ 1615305 w 1633177"/>
                <a:gd name="connsiteY3" fmla="*/ 956 h 437238"/>
                <a:gd name="connsiteX4" fmla="*/ 1633177 w 1633177"/>
                <a:gd name="connsiteY4" fmla="*/ 0 h 437238"/>
                <a:gd name="connsiteX5" fmla="*/ 1443258 w 1633177"/>
                <a:gd name="connsiteY5" fmla="*/ 426859 h 437238"/>
                <a:gd name="connsiteX6" fmla="*/ 1435925 w 1633177"/>
                <a:gd name="connsiteY6" fmla="*/ 427160 h 437238"/>
                <a:gd name="connsiteX7" fmla="*/ 816589 w 1633177"/>
                <a:gd name="connsiteY7" fmla="*/ 437238 h 437238"/>
                <a:gd name="connsiteX8" fmla="*/ 197254 w 1633177"/>
                <a:gd name="connsiteY8" fmla="*/ 427160 h 437238"/>
                <a:gd name="connsiteX9" fmla="*/ 189920 w 1633177"/>
                <a:gd name="connsiteY9" fmla="*/ 426859 h 437238"/>
                <a:gd name="connsiteX10" fmla="*/ 0 w 1633177"/>
                <a:gd name="connsiteY10" fmla="*/ 0 h 437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3177" h="437238">
                  <a:moveTo>
                    <a:pt x="0" y="0"/>
                  </a:moveTo>
                  <a:lnTo>
                    <a:pt x="17873" y="956"/>
                  </a:lnTo>
                  <a:cubicBezTo>
                    <a:pt x="245872" y="11976"/>
                    <a:pt x="520727" y="18410"/>
                    <a:pt x="816589" y="18410"/>
                  </a:cubicBezTo>
                  <a:cubicBezTo>
                    <a:pt x="1112451" y="18410"/>
                    <a:pt x="1387307" y="11976"/>
                    <a:pt x="1615305" y="956"/>
                  </a:cubicBezTo>
                  <a:lnTo>
                    <a:pt x="1633177" y="0"/>
                  </a:lnTo>
                  <a:lnTo>
                    <a:pt x="1443258" y="426859"/>
                  </a:lnTo>
                  <a:lnTo>
                    <a:pt x="1435925" y="427160"/>
                  </a:lnTo>
                  <a:cubicBezTo>
                    <a:pt x="1248567" y="433619"/>
                    <a:pt x="1038486" y="437238"/>
                    <a:pt x="816589" y="437238"/>
                  </a:cubicBezTo>
                  <a:cubicBezTo>
                    <a:pt x="594693" y="437238"/>
                    <a:pt x="384612" y="433619"/>
                    <a:pt x="197254" y="427160"/>
                  </a:cubicBezTo>
                  <a:lnTo>
                    <a:pt x="189920" y="426859"/>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Freeform 399"/>
            <p:cNvSpPr/>
            <p:nvPr/>
          </p:nvSpPr>
          <p:spPr>
            <a:xfrm>
              <a:off x="6383395" y="2989051"/>
              <a:ext cx="1237526" cy="429020"/>
            </a:xfrm>
            <a:custGeom>
              <a:avLst/>
              <a:gdLst>
                <a:gd name="connsiteX0" fmla="*/ 0 w 1237526"/>
                <a:gd name="connsiteY0" fmla="*/ 0 h 429020"/>
                <a:gd name="connsiteX1" fmla="*/ 62707 w 1237526"/>
                <a:gd name="connsiteY1" fmla="*/ 2161 h 429020"/>
                <a:gd name="connsiteX2" fmla="*/ 618763 w 1237526"/>
                <a:gd name="connsiteY2" fmla="*/ 10192 h 429020"/>
                <a:gd name="connsiteX3" fmla="*/ 1174819 w 1237526"/>
                <a:gd name="connsiteY3" fmla="*/ 2161 h 429020"/>
                <a:gd name="connsiteX4" fmla="*/ 1237526 w 1237526"/>
                <a:gd name="connsiteY4" fmla="*/ 0 h 429020"/>
                <a:gd name="connsiteX5" fmla="*/ 1048754 w 1237526"/>
                <a:gd name="connsiteY5" fmla="*/ 424279 h 429020"/>
                <a:gd name="connsiteX6" fmla="*/ 1043570 w 1237526"/>
                <a:gd name="connsiteY6" fmla="*/ 424425 h 429020"/>
                <a:gd name="connsiteX7" fmla="*/ 618763 w 1237526"/>
                <a:gd name="connsiteY7" fmla="*/ 429020 h 429020"/>
                <a:gd name="connsiteX8" fmla="*/ 193956 w 1237526"/>
                <a:gd name="connsiteY8" fmla="*/ 424425 h 429020"/>
                <a:gd name="connsiteX9" fmla="*/ 188771 w 1237526"/>
                <a:gd name="connsiteY9" fmla="*/ 424279 h 429020"/>
                <a:gd name="connsiteX10" fmla="*/ 0 w 1237526"/>
                <a:gd name="connsiteY10" fmla="*/ 0 h 429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37526" h="429020">
                  <a:moveTo>
                    <a:pt x="0" y="0"/>
                  </a:moveTo>
                  <a:lnTo>
                    <a:pt x="62707" y="2161"/>
                  </a:lnTo>
                  <a:cubicBezTo>
                    <a:pt x="233617" y="7332"/>
                    <a:pt x="421522" y="10192"/>
                    <a:pt x="618763" y="10192"/>
                  </a:cubicBezTo>
                  <a:cubicBezTo>
                    <a:pt x="816005" y="10192"/>
                    <a:pt x="1003910" y="7332"/>
                    <a:pt x="1174819" y="2161"/>
                  </a:cubicBezTo>
                  <a:lnTo>
                    <a:pt x="1237526" y="0"/>
                  </a:lnTo>
                  <a:lnTo>
                    <a:pt x="1048754" y="424279"/>
                  </a:lnTo>
                  <a:lnTo>
                    <a:pt x="1043570" y="424425"/>
                  </a:lnTo>
                  <a:cubicBezTo>
                    <a:pt x="909374" y="427412"/>
                    <a:pt x="766694" y="429020"/>
                    <a:pt x="618763" y="429020"/>
                  </a:cubicBezTo>
                  <a:cubicBezTo>
                    <a:pt x="470832" y="429020"/>
                    <a:pt x="328153" y="427412"/>
                    <a:pt x="193956" y="424425"/>
                  </a:cubicBezTo>
                  <a:lnTo>
                    <a:pt x="188771" y="424279"/>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Freeform 400"/>
            <p:cNvSpPr/>
            <p:nvPr/>
          </p:nvSpPr>
          <p:spPr>
            <a:xfrm>
              <a:off x="6579848" y="3430594"/>
              <a:ext cx="844623" cy="440081"/>
            </a:xfrm>
            <a:custGeom>
              <a:avLst/>
              <a:gdLst>
                <a:gd name="connsiteX0" fmla="*/ 0 w 844623"/>
                <a:gd name="connsiteY0" fmla="*/ 0 h 440081"/>
                <a:gd name="connsiteX1" fmla="*/ 134409 w 844623"/>
                <a:gd name="connsiteY1" fmla="*/ 2985 h 440081"/>
                <a:gd name="connsiteX2" fmla="*/ 422312 w 844623"/>
                <a:gd name="connsiteY2" fmla="*/ 5061 h 440081"/>
                <a:gd name="connsiteX3" fmla="*/ 710215 w 844623"/>
                <a:gd name="connsiteY3" fmla="*/ 2985 h 440081"/>
                <a:gd name="connsiteX4" fmla="*/ 844623 w 844623"/>
                <a:gd name="connsiteY4" fmla="*/ 0 h 440081"/>
                <a:gd name="connsiteX5" fmla="*/ 658451 w 844623"/>
                <a:gd name="connsiteY5" fmla="*/ 418435 h 440081"/>
                <a:gd name="connsiteX6" fmla="*/ 652587 w 844623"/>
                <a:gd name="connsiteY6" fmla="*/ 419755 h 440081"/>
                <a:gd name="connsiteX7" fmla="*/ 422312 w 844623"/>
                <a:gd name="connsiteY7" fmla="*/ 440081 h 440081"/>
                <a:gd name="connsiteX8" fmla="*/ 192037 w 844623"/>
                <a:gd name="connsiteY8" fmla="*/ 419755 h 440081"/>
                <a:gd name="connsiteX9" fmla="*/ 186171 w 844623"/>
                <a:gd name="connsiteY9" fmla="*/ 418434 h 440081"/>
                <a:gd name="connsiteX10" fmla="*/ 0 w 844623"/>
                <a:gd name="connsiteY10" fmla="*/ 0 h 44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44623" h="440081">
                  <a:moveTo>
                    <a:pt x="0" y="0"/>
                  </a:moveTo>
                  <a:lnTo>
                    <a:pt x="134409" y="2985"/>
                  </a:lnTo>
                  <a:cubicBezTo>
                    <a:pt x="227405" y="4346"/>
                    <a:pt x="323691" y="5061"/>
                    <a:pt x="422312" y="5061"/>
                  </a:cubicBezTo>
                  <a:cubicBezTo>
                    <a:pt x="520933" y="5061"/>
                    <a:pt x="617220" y="4346"/>
                    <a:pt x="710215" y="2985"/>
                  </a:cubicBezTo>
                  <a:lnTo>
                    <a:pt x="844623" y="0"/>
                  </a:lnTo>
                  <a:lnTo>
                    <a:pt x="658451" y="418435"/>
                  </a:lnTo>
                  <a:lnTo>
                    <a:pt x="652587" y="419755"/>
                  </a:lnTo>
                  <a:cubicBezTo>
                    <a:pt x="578207" y="433082"/>
                    <a:pt x="501193" y="440081"/>
                    <a:pt x="422312" y="440081"/>
                  </a:cubicBezTo>
                  <a:cubicBezTo>
                    <a:pt x="343431" y="440081"/>
                    <a:pt x="266418" y="433082"/>
                    <a:pt x="192037" y="419755"/>
                  </a:cubicBezTo>
                  <a:lnTo>
                    <a:pt x="186171" y="418434"/>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02" name="Group 401"/>
          <p:cNvGrpSpPr>
            <a:grpSpLocks noChangeAspect="1"/>
          </p:cNvGrpSpPr>
          <p:nvPr/>
        </p:nvGrpSpPr>
        <p:grpSpPr>
          <a:xfrm>
            <a:off x="4309219" y="3450034"/>
            <a:ext cx="768537" cy="758952"/>
            <a:chOff x="8911341" y="1049209"/>
            <a:chExt cx="2857100" cy="2821466"/>
          </a:xfrm>
        </p:grpSpPr>
        <p:sp>
          <p:nvSpPr>
            <p:cNvPr id="403" name="Freeform 402"/>
            <p:cNvSpPr/>
            <p:nvPr/>
          </p:nvSpPr>
          <p:spPr>
            <a:xfrm>
              <a:off x="8911341"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Freeform 403"/>
            <p:cNvSpPr/>
            <p:nvPr/>
          </p:nvSpPr>
          <p:spPr>
            <a:xfrm>
              <a:off x="8911341" y="1168991"/>
              <a:ext cx="2857100" cy="441097"/>
            </a:xfrm>
            <a:custGeom>
              <a:avLst/>
              <a:gdLst>
                <a:gd name="connsiteX0" fmla="*/ 0 w 2857100"/>
                <a:gd name="connsiteY0" fmla="*/ 0 h 441097"/>
                <a:gd name="connsiteX1" fmla="*/ 7375 w 2857100"/>
                <a:gd name="connsiteY1" fmla="*/ 10448 h 441097"/>
                <a:gd name="connsiteX2" fmla="*/ 1428550 w 2857100"/>
                <a:gd name="connsiteY2" fmla="*/ 102197 h 441097"/>
                <a:gd name="connsiteX3" fmla="*/ 2849725 w 2857100"/>
                <a:gd name="connsiteY3" fmla="*/ 10448 h 441097"/>
                <a:gd name="connsiteX4" fmla="*/ 2857099 w 2857100"/>
                <a:gd name="connsiteY4" fmla="*/ 0 h 441097"/>
                <a:gd name="connsiteX5" fmla="*/ 2857100 w 2857100"/>
                <a:gd name="connsiteY5" fmla="*/ 0 h 441097"/>
                <a:gd name="connsiteX6" fmla="*/ 2684890 w 2857100"/>
                <a:gd name="connsiteY6" fmla="*/ 387056 h 441097"/>
                <a:gd name="connsiteX7" fmla="*/ 2650284 w 2857100"/>
                <a:gd name="connsiteY7" fmla="*/ 391892 h 441097"/>
                <a:gd name="connsiteX8" fmla="*/ 1428550 w 2857100"/>
                <a:gd name="connsiteY8" fmla="*/ 441097 h 441097"/>
                <a:gd name="connsiteX9" fmla="*/ 206816 w 2857100"/>
                <a:gd name="connsiteY9" fmla="*/ 391892 h 441097"/>
                <a:gd name="connsiteX10" fmla="*/ 172210 w 2857100"/>
                <a:gd name="connsiteY10" fmla="*/ 387056 h 441097"/>
                <a:gd name="connsiteX11" fmla="*/ 0 w 2857100"/>
                <a:gd name="connsiteY11" fmla="*/ 0 h 441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441097">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684890" y="387056"/>
                  </a:lnTo>
                  <a:lnTo>
                    <a:pt x="2650284" y="391892"/>
                  </a:lnTo>
                  <a:cubicBezTo>
                    <a:pt x="2399735" y="421391"/>
                    <a:pt x="1946309" y="441097"/>
                    <a:pt x="1428550" y="441097"/>
                  </a:cubicBezTo>
                  <a:cubicBezTo>
                    <a:pt x="910791" y="441097"/>
                    <a:pt x="457365" y="421391"/>
                    <a:pt x="206816" y="391892"/>
                  </a:cubicBezTo>
                  <a:lnTo>
                    <a:pt x="172210" y="387056"/>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Freeform 404"/>
            <p:cNvSpPr/>
            <p:nvPr/>
          </p:nvSpPr>
          <p:spPr>
            <a:xfrm>
              <a:off x="9092056" y="1575162"/>
              <a:ext cx="2495671" cy="408991"/>
            </a:xfrm>
            <a:custGeom>
              <a:avLst/>
              <a:gdLst>
                <a:gd name="connsiteX0" fmla="*/ 0 w 2495671"/>
                <a:gd name="connsiteY0" fmla="*/ 0 h 408991"/>
                <a:gd name="connsiteX1" fmla="*/ 63260 w 2495671"/>
                <a:gd name="connsiteY1" fmla="*/ 7450 h 408991"/>
                <a:gd name="connsiteX2" fmla="*/ 1247836 w 2495671"/>
                <a:gd name="connsiteY2" fmla="*/ 52508 h 408991"/>
                <a:gd name="connsiteX3" fmla="*/ 2432412 w 2495671"/>
                <a:gd name="connsiteY3" fmla="*/ 7450 h 408991"/>
                <a:gd name="connsiteX4" fmla="*/ 2495671 w 2495671"/>
                <a:gd name="connsiteY4" fmla="*/ 0 h 408991"/>
                <a:gd name="connsiteX5" fmla="*/ 2329561 w 2495671"/>
                <a:gd name="connsiteY5" fmla="*/ 373347 h 408991"/>
                <a:gd name="connsiteX6" fmla="*/ 2208361 w 2495671"/>
                <a:gd name="connsiteY6" fmla="*/ 382442 h 408991"/>
                <a:gd name="connsiteX7" fmla="*/ 1247836 w 2495671"/>
                <a:gd name="connsiteY7" fmla="*/ 408991 h 408991"/>
                <a:gd name="connsiteX8" fmla="*/ 287311 w 2495671"/>
                <a:gd name="connsiteY8" fmla="*/ 382442 h 408991"/>
                <a:gd name="connsiteX9" fmla="*/ 166111 w 2495671"/>
                <a:gd name="connsiteY9" fmla="*/ 373347 h 408991"/>
                <a:gd name="connsiteX10" fmla="*/ 0 w 2495671"/>
                <a:gd name="connsiteY10" fmla="*/ 0 h 408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5671" h="408991">
                  <a:moveTo>
                    <a:pt x="0" y="0"/>
                  </a:moveTo>
                  <a:lnTo>
                    <a:pt x="63260" y="7450"/>
                  </a:lnTo>
                  <a:cubicBezTo>
                    <a:pt x="319981" y="34634"/>
                    <a:pt x="754732" y="52508"/>
                    <a:pt x="1247836" y="52508"/>
                  </a:cubicBezTo>
                  <a:cubicBezTo>
                    <a:pt x="1740940" y="52508"/>
                    <a:pt x="2175691" y="34634"/>
                    <a:pt x="2432412" y="7450"/>
                  </a:cubicBezTo>
                  <a:lnTo>
                    <a:pt x="2495671" y="0"/>
                  </a:lnTo>
                  <a:lnTo>
                    <a:pt x="2329561" y="373347"/>
                  </a:lnTo>
                  <a:lnTo>
                    <a:pt x="2208361" y="382442"/>
                  </a:lnTo>
                  <a:cubicBezTo>
                    <a:pt x="1954669" y="398937"/>
                    <a:pt x="1617664" y="408991"/>
                    <a:pt x="1247836" y="408991"/>
                  </a:cubicBezTo>
                  <a:cubicBezTo>
                    <a:pt x="878009" y="408991"/>
                    <a:pt x="541004" y="398937"/>
                    <a:pt x="287311" y="382442"/>
                  </a:cubicBezTo>
                  <a:lnTo>
                    <a:pt x="166111" y="373347"/>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Freeform 405"/>
            <p:cNvSpPr/>
            <p:nvPr/>
          </p:nvSpPr>
          <p:spPr>
            <a:xfrm>
              <a:off x="9266308" y="1966807"/>
              <a:ext cx="2147167" cy="391410"/>
            </a:xfrm>
            <a:custGeom>
              <a:avLst/>
              <a:gdLst>
                <a:gd name="connsiteX0" fmla="*/ 0 w 2147167"/>
                <a:gd name="connsiteY0" fmla="*/ 0 h 391410"/>
                <a:gd name="connsiteX1" fmla="*/ 63447 w 2147167"/>
                <a:gd name="connsiteY1" fmla="*/ 4994 h 391410"/>
                <a:gd name="connsiteX2" fmla="*/ 1073584 w 2147167"/>
                <a:gd name="connsiteY2" fmla="*/ 34927 h 391410"/>
                <a:gd name="connsiteX3" fmla="*/ 2083721 w 2147167"/>
                <a:gd name="connsiteY3" fmla="*/ 4994 h 391410"/>
                <a:gd name="connsiteX4" fmla="*/ 2147167 w 2147167"/>
                <a:gd name="connsiteY4" fmla="*/ 0 h 391410"/>
                <a:gd name="connsiteX5" fmla="*/ 2003322 w 2147167"/>
                <a:gd name="connsiteY5" fmla="*/ 323304 h 391410"/>
                <a:gd name="connsiteX6" fmla="*/ 1983568 w 2147167"/>
                <a:gd name="connsiteY6" fmla="*/ 367702 h 391410"/>
                <a:gd name="connsiteX7" fmla="*/ 1872300 w 2147167"/>
                <a:gd name="connsiteY7" fmla="*/ 373956 h 391410"/>
                <a:gd name="connsiteX8" fmla="*/ 1073584 w 2147167"/>
                <a:gd name="connsiteY8" fmla="*/ 391410 h 391410"/>
                <a:gd name="connsiteX9" fmla="*/ 274868 w 2147167"/>
                <a:gd name="connsiteY9" fmla="*/ 373956 h 391410"/>
                <a:gd name="connsiteX10" fmla="*/ 163599 w 2147167"/>
                <a:gd name="connsiteY10" fmla="*/ 367702 h 391410"/>
                <a:gd name="connsiteX11" fmla="*/ 143846 w 2147167"/>
                <a:gd name="connsiteY11" fmla="*/ 323305 h 391410"/>
                <a:gd name="connsiteX12" fmla="*/ 0 w 2147167"/>
                <a:gd name="connsiteY12" fmla="*/ 0 h 39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47167" h="391410">
                  <a:moveTo>
                    <a:pt x="0" y="0"/>
                  </a:moveTo>
                  <a:lnTo>
                    <a:pt x="63447" y="4994"/>
                  </a:lnTo>
                  <a:cubicBezTo>
                    <a:pt x="321963" y="23488"/>
                    <a:pt x="679101" y="34927"/>
                    <a:pt x="1073584" y="34927"/>
                  </a:cubicBezTo>
                  <a:cubicBezTo>
                    <a:pt x="1468067" y="34927"/>
                    <a:pt x="1825205" y="23488"/>
                    <a:pt x="2083721" y="4994"/>
                  </a:cubicBezTo>
                  <a:lnTo>
                    <a:pt x="2147167" y="0"/>
                  </a:lnTo>
                  <a:lnTo>
                    <a:pt x="2003322" y="323304"/>
                  </a:lnTo>
                  <a:lnTo>
                    <a:pt x="1983568" y="367702"/>
                  </a:lnTo>
                  <a:lnTo>
                    <a:pt x="1872300" y="373956"/>
                  </a:lnTo>
                  <a:cubicBezTo>
                    <a:pt x="1644302" y="384975"/>
                    <a:pt x="1369447" y="391410"/>
                    <a:pt x="1073584" y="391410"/>
                  </a:cubicBezTo>
                  <a:cubicBezTo>
                    <a:pt x="777722" y="391410"/>
                    <a:pt x="502867" y="384975"/>
                    <a:pt x="274868" y="373956"/>
                  </a:cubicBezTo>
                  <a:lnTo>
                    <a:pt x="163599" y="367702"/>
                  </a:lnTo>
                  <a:lnTo>
                    <a:pt x="143846" y="323305"/>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 name="Freeform 406"/>
            <p:cNvSpPr/>
            <p:nvPr/>
          </p:nvSpPr>
          <p:spPr>
            <a:xfrm>
              <a:off x="9438058" y="2352830"/>
              <a:ext cx="1803667" cy="379453"/>
            </a:xfrm>
            <a:custGeom>
              <a:avLst/>
              <a:gdLst>
                <a:gd name="connsiteX0" fmla="*/ 0 w 1803667"/>
                <a:gd name="connsiteY0" fmla="*/ 0 h 379453"/>
                <a:gd name="connsiteX1" fmla="*/ 103118 w 1803667"/>
                <a:gd name="connsiteY1" fmla="*/ 5516 h 379453"/>
                <a:gd name="connsiteX2" fmla="*/ 901834 w 1803667"/>
                <a:gd name="connsiteY2" fmla="*/ 22970 h 379453"/>
                <a:gd name="connsiteX3" fmla="*/ 1700550 w 1803667"/>
                <a:gd name="connsiteY3" fmla="*/ 5516 h 379453"/>
                <a:gd name="connsiteX4" fmla="*/ 1803667 w 1803667"/>
                <a:gd name="connsiteY4" fmla="*/ 0 h 379453"/>
                <a:gd name="connsiteX5" fmla="*/ 1641526 w 1803667"/>
                <a:gd name="connsiteY5" fmla="*/ 364426 h 379453"/>
                <a:gd name="connsiteX6" fmla="*/ 1521170 w 1803667"/>
                <a:gd name="connsiteY6" fmla="*/ 369375 h 379453"/>
                <a:gd name="connsiteX7" fmla="*/ 901834 w 1803667"/>
                <a:gd name="connsiteY7" fmla="*/ 379453 h 379453"/>
                <a:gd name="connsiteX8" fmla="*/ 282499 w 1803667"/>
                <a:gd name="connsiteY8" fmla="*/ 369375 h 379453"/>
                <a:gd name="connsiteX9" fmla="*/ 162142 w 1803667"/>
                <a:gd name="connsiteY9" fmla="*/ 364426 h 379453"/>
                <a:gd name="connsiteX10" fmla="*/ 0 w 1803667"/>
                <a:gd name="connsiteY10" fmla="*/ 0 h 379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03667" h="379453">
                  <a:moveTo>
                    <a:pt x="0" y="0"/>
                  </a:moveTo>
                  <a:lnTo>
                    <a:pt x="103118" y="5516"/>
                  </a:lnTo>
                  <a:cubicBezTo>
                    <a:pt x="331116" y="16535"/>
                    <a:pt x="605972" y="22970"/>
                    <a:pt x="901834" y="22970"/>
                  </a:cubicBezTo>
                  <a:cubicBezTo>
                    <a:pt x="1197696" y="22970"/>
                    <a:pt x="1472552" y="16535"/>
                    <a:pt x="1700550" y="5516"/>
                  </a:cubicBezTo>
                  <a:lnTo>
                    <a:pt x="1803667" y="0"/>
                  </a:lnTo>
                  <a:lnTo>
                    <a:pt x="1641526" y="364426"/>
                  </a:lnTo>
                  <a:lnTo>
                    <a:pt x="1521170" y="369375"/>
                  </a:lnTo>
                  <a:cubicBezTo>
                    <a:pt x="1333811" y="375833"/>
                    <a:pt x="1123731" y="379453"/>
                    <a:pt x="901834" y="379453"/>
                  </a:cubicBezTo>
                  <a:cubicBezTo>
                    <a:pt x="679937" y="379453"/>
                    <a:pt x="469857" y="375833"/>
                    <a:pt x="282499" y="369375"/>
                  </a:cubicBezTo>
                  <a:lnTo>
                    <a:pt x="162142" y="364426"/>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Freeform 407"/>
            <p:cNvSpPr/>
            <p:nvPr/>
          </p:nvSpPr>
          <p:spPr>
            <a:xfrm>
              <a:off x="9608239" y="2735325"/>
              <a:ext cx="1463305" cy="371022"/>
            </a:xfrm>
            <a:custGeom>
              <a:avLst/>
              <a:gdLst>
                <a:gd name="connsiteX0" fmla="*/ 0 w 1463305"/>
                <a:gd name="connsiteY0" fmla="*/ 0 h 371022"/>
                <a:gd name="connsiteX1" fmla="*/ 50721 w 1463305"/>
                <a:gd name="connsiteY1" fmla="*/ 2204 h 371022"/>
                <a:gd name="connsiteX2" fmla="*/ 731653 w 1463305"/>
                <a:gd name="connsiteY2" fmla="*/ 14539 h 371022"/>
                <a:gd name="connsiteX3" fmla="*/ 1412585 w 1463305"/>
                <a:gd name="connsiteY3" fmla="*/ 2204 h 371022"/>
                <a:gd name="connsiteX4" fmla="*/ 1463305 w 1463305"/>
                <a:gd name="connsiteY4" fmla="*/ 0 h 371022"/>
                <a:gd name="connsiteX5" fmla="*/ 1302099 w 1463305"/>
                <a:gd name="connsiteY5" fmla="*/ 362322 h 371022"/>
                <a:gd name="connsiteX6" fmla="*/ 1156460 w 1463305"/>
                <a:gd name="connsiteY6" fmla="*/ 366427 h 371022"/>
                <a:gd name="connsiteX7" fmla="*/ 731653 w 1463305"/>
                <a:gd name="connsiteY7" fmla="*/ 371022 h 371022"/>
                <a:gd name="connsiteX8" fmla="*/ 306846 w 1463305"/>
                <a:gd name="connsiteY8" fmla="*/ 366427 h 371022"/>
                <a:gd name="connsiteX9" fmla="*/ 161206 w 1463305"/>
                <a:gd name="connsiteY9" fmla="*/ 362322 h 371022"/>
                <a:gd name="connsiteX10" fmla="*/ 0 w 1463305"/>
                <a:gd name="connsiteY10" fmla="*/ 0 h 37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3305" h="371022">
                  <a:moveTo>
                    <a:pt x="0" y="0"/>
                  </a:moveTo>
                  <a:lnTo>
                    <a:pt x="50721" y="2204"/>
                  </a:lnTo>
                  <a:cubicBezTo>
                    <a:pt x="253137" y="10071"/>
                    <a:pt x="485101" y="14539"/>
                    <a:pt x="731653" y="14539"/>
                  </a:cubicBezTo>
                  <a:cubicBezTo>
                    <a:pt x="978205" y="14539"/>
                    <a:pt x="1210169" y="10071"/>
                    <a:pt x="1412585" y="2204"/>
                  </a:cubicBezTo>
                  <a:lnTo>
                    <a:pt x="1463305" y="0"/>
                  </a:lnTo>
                  <a:lnTo>
                    <a:pt x="1302099" y="362322"/>
                  </a:lnTo>
                  <a:lnTo>
                    <a:pt x="1156460" y="366427"/>
                  </a:lnTo>
                  <a:cubicBezTo>
                    <a:pt x="1022264" y="369413"/>
                    <a:pt x="879584" y="371022"/>
                    <a:pt x="731653" y="371022"/>
                  </a:cubicBezTo>
                  <a:cubicBezTo>
                    <a:pt x="583722" y="371022"/>
                    <a:pt x="441043" y="369413"/>
                    <a:pt x="306846" y="366427"/>
                  </a:cubicBezTo>
                  <a:lnTo>
                    <a:pt x="161206" y="362322"/>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Freeform 408"/>
            <p:cNvSpPr/>
            <p:nvPr/>
          </p:nvSpPr>
          <p:spPr>
            <a:xfrm>
              <a:off x="9777467" y="3115678"/>
              <a:ext cx="1124849" cy="364734"/>
            </a:xfrm>
            <a:custGeom>
              <a:avLst/>
              <a:gdLst>
                <a:gd name="connsiteX0" fmla="*/ 0 w 1124849"/>
                <a:gd name="connsiteY0" fmla="*/ 0 h 364734"/>
                <a:gd name="connsiteX1" fmla="*/ 6369 w 1124849"/>
                <a:gd name="connsiteY1" fmla="*/ 220 h 364734"/>
                <a:gd name="connsiteX2" fmla="*/ 562425 w 1124849"/>
                <a:gd name="connsiteY2" fmla="*/ 8251 h 364734"/>
                <a:gd name="connsiteX3" fmla="*/ 1118481 w 1124849"/>
                <a:gd name="connsiteY3" fmla="*/ 220 h 364734"/>
                <a:gd name="connsiteX4" fmla="*/ 1124849 w 1124849"/>
                <a:gd name="connsiteY4" fmla="*/ 0 h 364734"/>
                <a:gd name="connsiteX5" fmla="*/ 964447 w 1124849"/>
                <a:gd name="connsiteY5" fmla="*/ 360515 h 364734"/>
                <a:gd name="connsiteX6" fmla="*/ 779979 w 1124849"/>
                <a:gd name="connsiteY6" fmla="*/ 363556 h 364734"/>
                <a:gd name="connsiteX7" fmla="*/ 562425 w 1124849"/>
                <a:gd name="connsiteY7" fmla="*/ 364734 h 364734"/>
                <a:gd name="connsiteX8" fmla="*/ 344871 w 1124849"/>
                <a:gd name="connsiteY8" fmla="*/ 363556 h 364734"/>
                <a:gd name="connsiteX9" fmla="*/ 160401 w 1124849"/>
                <a:gd name="connsiteY9" fmla="*/ 360515 h 364734"/>
                <a:gd name="connsiteX10" fmla="*/ 0 w 1124849"/>
                <a:gd name="connsiteY10" fmla="*/ 0 h 364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24849" h="364734">
                  <a:moveTo>
                    <a:pt x="0" y="0"/>
                  </a:moveTo>
                  <a:lnTo>
                    <a:pt x="6369" y="220"/>
                  </a:lnTo>
                  <a:cubicBezTo>
                    <a:pt x="177278" y="5391"/>
                    <a:pt x="365184" y="8251"/>
                    <a:pt x="562425" y="8251"/>
                  </a:cubicBezTo>
                  <a:cubicBezTo>
                    <a:pt x="759666" y="8251"/>
                    <a:pt x="947572" y="5391"/>
                    <a:pt x="1118481" y="220"/>
                  </a:cubicBezTo>
                  <a:lnTo>
                    <a:pt x="1124849" y="0"/>
                  </a:lnTo>
                  <a:lnTo>
                    <a:pt x="964447" y="360515"/>
                  </a:lnTo>
                  <a:lnTo>
                    <a:pt x="779979" y="363556"/>
                  </a:lnTo>
                  <a:cubicBezTo>
                    <a:pt x="709043" y="364332"/>
                    <a:pt x="636391" y="364734"/>
                    <a:pt x="562425" y="364734"/>
                  </a:cubicBezTo>
                  <a:cubicBezTo>
                    <a:pt x="488460" y="364734"/>
                    <a:pt x="415807" y="364332"/>
                    <a:pt x="344871" y="363556"/>
                  </a:cubicBezTo>
                  <a:lnTo>
                    <a:pt x="160401" y="360515"/>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Freeform 409"/>
            <p:cNvSpPr/>
            <p:nvPr/>
          </p:nvSpPr>
          <p:spPr>
            <a:xfrm>
              <a:off x="9945592" y="3493556"/>
              <a:ext cx="788596" cy="377119"/>
            </a:xfrm>
            <a:custGeom>
              <a:avLst/>
              <a:gdLst>
                <a:gd name="connsiteX0" fmla="*/ 0 w 788596"/>
                <a:gd name="connsiteY0" fmla="*/ 0 h 377119"/>
                <a:gd name="connsiteX1" fmla="*/ 106396 w 788596"/>
                <a:gd name="connsiteY1" fmla="*/ 2363 h 377119"/>
                <a:gd name="connsiteX2" fmla="*/ 394299 w 788596"/>
                <a:gd name="connsiteY2" fmla="*/ 4439 h 377119"/>
                <a:gd name="connsiteX3" fmla="*/ 682202 w 788596"/>
                <a:gd name="connsiteY3" fmla="*/ 2363 h 377119"/>
                <a:gd name="connsiteX4" fmla="*/ 788596 w 788596"/>
                <a:gd name="connsiteY4" fmla="*/ 0 h 377119"/>
                <a:gd name="connsiteX5" fmla="*/ 630438 w 788596"/>
                <a:gd name="connsiteY5" fmla="*/ 355473 h 377119"/>
                <a:gd name="connsiteX6" fmla="*/ 624574 w 788596"/>
                <a:gd name="connsiteY6" fmla="*/ 356793 h 377119"/>
                <a:gd name="connsiteX7" fmla="*/ 394299 w 788596"/>
                <a:gd name="connsiteY7" fmla="*/ 377119 h 377119"/>
                <a:gd name="connsiteX8" fmla="*/ 164024 w 788596"/>
                <a:gd name="connsiteY8" fmla="*/ 356793 h 377119"/>
                <a:gd name="connsiteX9" fmla="*/ 158158 w 788596"/>
                <a:gd name="connsiteY9" fmla="*/ 355472 h 377119"/>
                <a:gd name="connsiteX10" fmla="*/ 0 w 788596"/>
                <a:gd name="connsiteY10" fmla="*/ 0 h 377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88596" h="377119">
                  <a:moveTo>
                    <a:pt x="0" y="0"/>
                  </a:moveTo>
                  <a:lnTo>
                    <a:pt x="106396" y="2363"/>
                  </a:lnTo>
                  <a:cubicBezTo>
                    <a:pt x="199392" y="3724"/>
                    <a:pt x="295678" y="4439"/>
                    <a:pt x="394299" y="4439"/>
                  </a:cubicBezTo>
                  <a:cubicBezTo>
                    <a:pt x="492920" y="4439"/>
                    <a:pt x="589206" y="3724"/>
                    <a:pt x="682202" y="2363"/>
                  </a:cubicBezTo>
                  <a:lnTo>
                    <a:pt x="788596" y="0"/>
                  </a:lnTo>
                  <a:lnTo>
                    <a:pt x="630438" y="355473"/>
                  </a:lnTo>
                  <a:lnTo>
                    <a:pt x="624574" y="356793"/>
                  </a:lnTo>
                  <a:cubicBezTo>
                    <a:pt x="550194" y="370120"/>
                    <a:pt x="473180" y="377119"/>
                    <a:pt x="394299" y="377119"/>
                  </a:cubicBezTo>
                  <a:cubicBezTo>
                    <a:pt x="315418" y="377119"/>
                    <a:pt x="238405" y="370120"/>
                    <a:pt x="164024" y="356793"/>
                  </a:cubicBezTo>
                  <a:lnTo>
                    <a:pt x="158158" y="355472"/>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11" name="Group 410"/>
          <p:cNvGrpSpPr>
            <a:grpSpLocks noChangeAspect="1"/>
          </p:cNvGrpSpPr>
          <p:nvPr/>
        </p:nvGrpSpPr>
        <p:grpSpPr>
          <a:xfrm>
            <a:off x="5205548" y="3450034"/>
            <a:ext cx="768537" cy="758952"/>
            <a:chOff x="12631287" y="1049209"/>
            <a:chExt cx="2857100" cy="2821466"/>
          </a:xfrm>
        </p:grpSpPr>
        <p:sp>
          <p:nvSpPr>
            <p:cNvPr id="412" name="Freeform 411"/>
            <p:cNvSpPr/>
            <p:nvPr/>
          </p:nvSpPr>
          <p:spPr>
            <a:xfrm>
              <a:off x="12631287" y="1049209"/>
              <a:ext cx="2857100" cy="204396"/>
            </a:xfrm>
            <a:custGeom>
              <a:avLst/>
              <a:gdLst>
                <a:gd name="connsiteX0" fmla="*/ 1428550 w 2857100"/>
                <a:gd name="connsiteY0" fmla="*/ 0 h 204396"/>
                <a:gd name="connsiteX1" fmla="*/ 2857100 w 2857100"/>
                <a:gd name="connsiteY1" fmla="*/ 102198 h 204396"/>
                <a:gd name="connsiteX2" fmla="*/ 1428550 w 2857100"/>
                <a:gd name="connsiteY2" fmla="*/ 204396 h 204396"/>
                <a:gd name="connsiteX3" fmla="*/ 0 w 2857100"/>
                <a:gd name="connsiteY3" fmla="*/ 102198 h 204396"/>
                <a:gd name="connsiteX4" fmla="*/ 1428550 w 2857100"/>
                <a:gd name="connsiteY4" fmla="*/ 0 h 204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100" h="204396">
                  <a:moveTo>
                    <a:pt x="1428550" y="0"/>
                  </a:moveTo>
                  <a:cubicBezTo>
                    <a:pt x="2217516" y="0"/>
                    <a:pt x="2857100" y="45756"/>
                    <a:pt x="2857100" y="102198"/>
                  </a:cubicBezTo>
                  <a:cubicBezTo>
                    <a:pt x="2857100" y="158640"/>
                    <a:pt x="2217516" y="204396"/>
                    <a:pt x="1428550" y="204396"/>
                  </a:cubicBezTo>
                  <a:cubicBezTo>
                    <a:pt x="639584" y="204396"/>
                    <a:pt x="0" y="158640"/>
                    <a:pt x="0" y="102198"/>
                  </a:cubicBezTo>
                  <a:cubicBezTo>
                    <a:pt x="0" y="45756"/>
                    <a:pt x="639584" y="0"/>
                    <a:pt x="1428550" y="0"/>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Freeform 412"/>
            <p:cNvSpPr/>
            <p:nvPr/>
          </p:nvSpPr>
          <p:spPr>
            <a:xfrm>
              <a:off x="12631287" y="1168991"/>
              <a:ext cx="2857100" cy="394339"/>
            </a:xfrm>
            <a:custGeom>
              <a:avLst/>
              <a:gdLst>
                <a:gd name="connsiteX0" fmla="*/ 0 w 2857100"/>
                <a:gd name="connsiteY0" fmla="*/ 0 h 394339"/>
                <a:gd name="connsiteX1" fmla="*/ 7375 w 2857100"/>
                <a:gd name="connsiteY1" fmla="*/ 10448 h 394339"/>
                <a:gd name="connsiteX2" fmla="*/ 1428550 w 2857100"/>
                <a:gd name="connsiteY2" fmla="*/ 102197 h 394339"/>
                <a:gd name="connsiteX3" fmla="*/ 2849725 w 2857100"/>
                <a:gd name="connsiteY3" fmla="*/ 10448 h 394339"/>
                <a:gd name="connsiteX4" fmla="*/ 2857099 w 2857100"/>
                <a:gd name="connsiteY4" fmla="*/ 0 h 394339"/>
                <a:gd name="connsiteX5" fmla="*/ 2857100 w 2857100"/>
                <a:gd name="connsiteY5" fmla="*/ 0 h 394339"/>
                <a:gd name="connsiteX6" fmla="*/ 2707073 w 2857100"/>
                <a:gd name="connsiteY6" fmla="*/ 337198 h 394339"/>
                <a:gd name="connsiteX7" fmla="*/ 2650284 w 2857100"/>
                <a:gd name="connsiteY7" fmla="*/ 345134 h 394339"/>
                <a:gd name="connsiteX8" fmla="*/ 1428550 w 2857100"/>
                <a:gd name="connsiteY8" fmla="*/ 394339 h 394339"/>
                <a:gd name="connsiteX9" fmla="*/ 206816 w 2857100"/>
                <a:gd name="connsiteY9" fmla="*/ 345134 h 394339"/>
                <a:gd name="connsiteX10" fmla="*/ 150027 w 2857100"/>
                <a:gd name="connsiteY10" fmla="*/ 337198 h 394339"/>
                <a:gd name="connsiteX11" fmla="*/ 0 w 2857100"/>
                <a:gd name="connsiteY11" fmla="*/ 0 h 394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7100" h="394339">
                  <a:moveTo>
                    <a:pt x="0" y="0"/>
                  </a:moveTo>
                  <a:lnTo>
                    <a:pt x="7375" y="10448"/>
                  </a:lnTo>
                  <a:cubicBezTo>
                    <a:pt x="80531" y="61982"/>
                    <a:pt x="688894" y="102197"/>
                    <a:pt x="1428550" y="102197"/>
                  </a:cubicBezTo>
                  <a:cubicBezTo>
                    <a:pt x="2168206" y="102197"/>
                    <a:pt x="2776568" y="61982"/>
                    <a:pt x="2849725" y="10448"/>
                  </a:cubicBezTo>
                  <a:lnTo>
                    <a:pt x="2857099" y="0"/>
                  </a:lnTo>
                  <a:lnTo>
                    <a:pt x="2857100" y="0"/>
                  </a:lnTo>
                  <a:lnTo>
                    <a:pt x="2707073" y="337198"/>
                  </a:lnTo>
                  <a:lnTo>
                    <a:pt x="2650284" y="345134"/>
                  </a:lnTo>
                  <a:cubicBezTo>
                    <a:pt x="2399735" y="374633"/>
                    <a:pt x="1946309" y="394339"/>
                    <a:pt x="1428550" y="394339"/>
                  </a:cubicBezTo>
                  <a:cubicBezTo>
                    <a:pt x="910791" y="394339"/>
                    <a:pt x="457365" y="374633"/>
                    <a:pt x="206816" y="345134"/>
                  </a:cubicBezTo>
                  <a:lnTo>
                    <a:pt x="150027" y="337198"/>
                  </a:ln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Freeform 413"/>
            <p:cNvSpPr/>
            <p:nvPr/>
          </p:nvSpPr>
          <p:spPr>
            <a:xfrm>
              <a:off x="12789848" y="1525368"/>
              <a:ext cx="2539978" cy="365268"/>
            </a:xfrm>
            <a:custGeom>
              <a:avLst/>
              <a:gdLst>
                <a:gd name="connsiteX0" fmla="*/ 0 w 2539978"/>
                <a:gd name="connsiteY0" fmla="*/ 0 h 365268"/>
                <a:gd name="connsiteX1" fmla="*/ 13857 w 2539978"/>
                <a:gd name="connsiteY1" fmla="*/ 2058 h 365268"/>
                <a:gd name="connsiteX2" fmla="*/ 1269989 w 2539978"/>
                <a:gd name="connsiteY2" fmla="*/ 55543 h 365268"/>
                <a:gd name="connsiteX3" fmla="*/ 2526121 w 2539978"/>
                <a:gd name="connsiteY3" fmla="*/ 2058 h 365268"/>
                <a:gd name="connsiteX4" fmla="*/ 2539978 w 2539978"/>
                <a:gd name="connsiteY4" fmla="*/ 0 h 365268"/>
                <a:gd name="connsiteX5" fmla="*/ 2395026 w 2539978"/>
                <a:gd name="connsiteY5" fmla="*/ 325793 h 365268"/>
                <a:gd name="connsiteX6" fmla="*/ 2372328 w 2539978"/>
                <a:gd name="connsiteY6" fmla="*/ 328077 h 365268"/>
                <a:gd name="connsiteX7" fmla="*/ 1269989 w 2539978"/>
                <a:gd name="connsiteY7" fmla="*/ 365268 h 365268"/>
                <a:gd name="connsiteX8" fmla="*/ 167651 w 2539978"/>
                <a:gd name="connsiteY8" fmla="*/ 328077 h 365268"/>
                <a:gd name="connsiteX9" fmla="*/ 144952 w 2539978"/>
                <a:gd name="connsiteY9" fmla="*/ 325793 h 365268"/>
                <a:gd name="connsiteX10" fmla="*/ 0 w 2539978"/>
                <a:gd name="connsiteY10" fmla="*/ 0 h 3652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978" h="365268">
                  <a:moveTo>
                    <a:pt x="0" y="0"/>
                  </a:moveTo>
                  <a:lnTo>
                    <a:pt x="13857" y="2058"/>
                  </a:lnTo>
                  <a:cubicBezTo>
                    <a:pt x="255767" y="33916"/>
                    <a:pt x="727575" y="55543"/>
                    <a:pt x="1269989" y="55543"/>
                  </a:cubicBezTo>
                  <a:cubicBezTo>
                    <a:pt x="1812403" y="55543"/>
                    <a:pt x="2284211" y="33916"/>
                    <a:pt x="2526121" y="2058"/>
                  </a:cubicBezTo>
                  <a:lnTo>
                    <a:pt x="2539978" y="0"/>
                  </a:lnTo>
                  <a:lnTo>
                    <a:pt x="2395026" y="325793"/>
                  </a:lnTo>
                  <a:lnTo>
                    <a:pt x="2372328" y="328077"/>
                  </a:lnTo>
                  <a:cubicBezTo>
                    <a:pt x="2110311" y="350790"/>
                    <a:pt x="1713783" y="365268"/>
                    <a:pt x="1269989" y="365268"/>
                  </a:cubicBezTo>
                  <a:cubicBezTo>
                    <a:pt x="826196" y="365268"/>
                    <a:pt x="429668" y="350790"/>
                    <a:pt x="167651" y="328077"/>
                  </a:cubicBezTo>
                  <a:lnTo>
                    <a:pt x="144952" y="325793"/>
                  </a:lnTo>
                  <a:lnTo>
                    <a:pt x="0"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Freeform 414"/>
            <p:cNvSpPr/>
            <p:nvPr/>
          </p:nvSpPr>
          <p:spPr>
            <a:xfrm>
              <a:off x="12943023" y="1869643"/>
              <a:ext cx="2233628" cy="348301"/>
            </a:xfrm>
            <a:custGeom>
              <a:avLst/>
              <a:gdLst>
                <a:gd name="connsiteX0" fmla="*/ 0 w 2233628"/>
                <a:gd name="connsiteY0" fmla="*/ 0 h 348301"/>
                <a:gd name="connsiteX1" fmla="*/ 14475 w 2233628"/>
                <a:gd name="connsiteY1" fmla="*/ 1385 h 348301"/>
                <a:gd name="connsiteX2" fmla="*/ 1116814 w 2233628"/>
                <a:gd name="connsiteY2" fmla="*/ 38576 h 348301"/>
                <a:gd name="connsiteX3" fmla="*/ 2219153 w 2233628"/>
                <a:gd name="connsiteY3" fmla="*/ 1385 h 348301"/>
                <a:gd name="connsiteX4" fmla="*/ 2233628 w 2233628"/>
                <a:gd name="connsiteY4" fmla="*/ 0 h 348301"/>
                <a:gd name="connsiteX5" fmla="*/ 2090927 w 2233628"/>
                <a:gd name="connsiteY5" fmla="*/ 320732 h 348301"/>
                <a:gd name="connsiteX6" fmla="*/ 2077339 w 2233628"/>
                <a:gd name="connsiteY6" fmla="*/ 321752 h 348301"/>
                <a:gd name="connsiteX7" fmla="*/ 1116814 w 2233628"/>
                <a:gd name="connsiteY7" fmla="*/ 348301 h 348301"/>
                <a:gd name="connsiteX8" fmla="*/ 156289 w 2233628"/>
                <a:gd name="connsiteY8" fmla="*/ 321752 h 348301"/>
                <a:gd name="connsiteX9" fmla="*/ 142700 w 2233628"/>
                <a:gd name="connsiteY9" fmla="*/ 320732 h 348301"/>
                <a:gd name="connsiteX10" fmla="*/ 0 w 2233628"/>
                <a:gd name="connsiteY10" fmla="*/ 0 h 348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3628" h="348301">
                  <a:moveTo>
                    <a:pt x="0" y="0"/>
                  </a:moveTo>
                  <a:lnTo>
                    <a:pt x="14475" y="1385"/>
                  </a:lnTo>
                  <a:cubicBezTo>
                    <a:pt x="276493" y="24098"/>
                    <a:pt x="673021" y="38576"/>
                    <a:pt x="1116814" y="38576"/>
                  </a:cubicBezTo>
                  <a:cubicBezTo>
                    <a:pt x="1560607" y="38576"/>
                    <a:pt x="1957135" y="24098"/>
                    <a:pt x="2219153" y="1385"/>
                  </a:cubicBezTo>
                  <a:lnTo>
                    <a:pt x="2233628" y="0"/>
                  </a:lnTo>
                  <a:lnTo>
                    <a:pt x="2090927" y="320732"/>
                  </a:lnTo>
                  <a:lnTo>
                    <a:pt x="2077339" y="321752"/>
                  </a:lnTo>
                  <a:cubicBezTo>
                    <a:pt x="1823647" y="338247"/>
                    <a:pt x="1486642" y="348301"/>
                    <a:pt x="1116814" y="348301"/>
                  </a:cubicBezTo>
                  <a:cubicBezTo>
                    <a:pt x="746987" y="348301"/>
                    <a:pt x="409982" y="338247"/>
                    <a:pt x="156289" y="321752"/>
                  </a:cubicBezTo>
                  <a:lnTo>
                    <a:pt x="142700" y="320732"/>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Freeform 415"/>
            <p:cNvSpPr/>
            <p:nvPr/>
          </p:nvSpPr>
          <p:spPr>
            <a:xfrm>
              <a:off x="13093769" y="2208458"/>
              <a:ext cx="1932136" cy="336793"/>
            </a:xfrm>
            <a:custGeom>
              <a:avLst/>
              <a:gdLst>
                <a:gd name="connsiteX0" fmla="*/ 0 w 1932136"/>
                <a:gd name="connsiteY0" fmla="*/ 0 h 336793"/>
                <a:gd name="connsiteX1" fmla="*/ 57378 w 1932136"/>
                <a:gd name="connsiteY1" fmla="*/ 3731 h 336793"/>
                <a:gd name="connsiteX2" fmla="*/ 966068 w 1932136"/>
                <a:gd name="connsiteY2" fmla="*/ 27068 h 336793"/>
                <a:gd name="connsiteX3" fmla="*/ 1874758 w 1932136"/>
                <a:gd name="connsiteY3" fmla="*/ 3731 h 336793"/>
                <a:gd name="connsiteX4" fmla="*/ 1932136 w 1932136"/>
                <a:gd name="connsiteY4" fmla="*/ 0 h 336793"/>
                <a:gd name="connsiteX5" fmla="*/ 1895806 w 1932136"/>
                <a:gd name="connsiteY5" fmla="*/ 81654 h 336793"/>
                <a:gd name="connsiteX6" fmla="*/ 1790703 w 1932136"/>
                <a:gd name="connsiteY6" fmla="*/ 317882 h 336793"/>
                <a:gd name="connsiteX7" fmla="*/ 1764784 w 1932136"/>
                <a:gd name="connsiteY7" fmla="*/ 319339 h 336793"/>
                <a:gd name="connsiteX8" fmla="*/ 966068 w 1932136"/>
                <a:gd name="connsiteY8" fmla="*/ 336793 h 336793"/>
                <a:gd name="connsiteX9" fmla="*/ 167352 w 1932136"/>
                <a:gd name="connsiteY9" fmla="*/ 319339 h 336793"/>
                <a:gd name="connsiteX10" fmla="*/ 141433 w 1932136"/>
                <a:gd name="connsiteY10" fmla="*/ 317882 h 336793"/>
                <a:gd name="connsiteX11" fmla="*/ 36330 w 1932136"/>
                <a:gd name="connsiteY11" fmla="*/ 81655 h 336793"/>
                <a:gd name="connsiteX12" fmla="*/ 0 w 1932136"/>
                <a:gd name="connsiteY12" fmla="*/ 0 h 336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2136" h="336793">
                  <a:moveTo>
                    <a:pt x="0" y="0"/>
                  </a:moveTo>
                  <a:lnTo>
                    <a:pt x="57378" y="3731"/>
                  </a:lnTo>
                  <a:cubicBezTo>
                    <a:pt x="304315" y="18310"/>
                    <a:pt x="620895" y="27068"/>
                    <a:pt x="966068" y="27068"/>
                  </a:cubicBezTo>
                  <a:cubicBezTo>
                    <a:pt x="1311241" y="27068"/>
                    <a:pt x="1627821" y="18310"/>
                    <a:pt x="1874758" y="3731"/>
                  </a:cubicBezTo>
                  <a:lnTo>
                    <a:pt x="1932136" y="0"/>
                  </a:lnTo>
                  <a:lnTo>
                    <a:pt x="1895806" y="81654"/>
                  </a:lnTo>
                  <a:lnTo>
                    <a:pt x="1790703" y="317882"/>
                  </a:lnTo>
                  <a:lnTo>
                    <a:pt x="1764784" y="319339"/>
                  </a:lnTo>
                  <a:cubicBezTo>
                    <a:pt x="1536786" y="330358"/>
                    <a:pt x="1261931" y="336793"/>
                    <a:pt x="966068" y="336793"/>
                  </a:cubicBezTo>
                  <a:cubicBezTo>
                    <a:pt x="670206" y="336793"/>
                    <a:pt x="395351" y="330358"/>
                    <a:pt x="167352" y="319339"/>
                  </a:cubicBezTo>
                  <a:lnTo>
                    <a:pt x="141433" y="317882"/>
                  </a:lnTo>
                  <a:lnTo>
                    <a:pt x="36330" y="81655"/>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Freeform 416"/>
            <p:cNvSpPr/>
            <p:nvPr/>
          </p:nvSpPr>
          <p:spPr>
            <a:xfrm>
              <a:off x="13243248" y="2544423"/>
              <a:ext cx="1633179" cy="328135"/>
            </a:xfrm>
            <a:custGeom>
              <a:avLst/>
              <a:gdLst>
                <a:gd name="connsiteX0" fmla="*/ 0 w 1633179"/>
                <a:gd name="connsiteY0" fmla="*/ 0 h 328135"/>
                <a:gd name="connsiteX1" fmla="*/ 17874 w 1633179"/>
                <a:gd name="connsiteY1" fmla="*/ 956 h 328135"/>
                <a:gd name="connsiteX2" fmla="*/ 816590 w 1633179"/>
                <a:gd name="connsiteY2" fmla="*/ 18410 h 328135"/>
                <a:gd name="connsiteX3" fmla="*/ 1615306 w 1633179"/>
                <a:gd name="connsiteY3" fmla="*/ 956 h 328135"/>
                <a:gd name="connsiteX4" fmla="*/ 1633179 w 1633179"/>
                <a:gd name="connsiteY4" fmla="*/ 0 h 328135"/>
                <a:gd name="connsiteX5" fmla="*/ 1492707 w 1633179"/>
                <a:gd name="connsiteY5" fmla="*/ 315722 h 328135"/>
                <a:gd name="connsiteX6" fmla="*/ 1435926 w 1633179"/>
                <a:gd name="connsiteY6" fmla="*/ 318057 h 328135"/>
                <a:gd name="connsiteX7" fmla="*/ 816590 w 1633179"/>
                <a:gd name="connsiteY7" fmla="*/ 328135 h 328135"/>
                <a:gd name="connsiteX8" fmla="*/ 197255 w 1633179"/>
                <a:gd name="connsiteY8" fmla="*/ 318057 h 328135"/>
                <a:gd name="connsiteX9" fmla="*/ 140472 w 1633179"/>
                <a:gd name="connsiteY9" fmla="*/ 315722 h 328135"/>
                <a:gd name="connsiteX10" fmla="*/ 0 w 1633179"/>
                <a:gd name="connsiteY10" fmla="*/ 0 h 3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3179" h="328135">
                  <a:moveTo>
                    <a:pt x="0" y="0"/>
                  </a:moveTo>
                  <a:lnTo>
                    <a:pt x="17874" y="956"/>
                  </a:lnTo>
                  <a:cubicBezTo>
                    <a:pt x="245872" y="11975"/>
                    <a:pt x="520728" y="18410"/>
                    <a:pt x="816590" y="18410"/>
                  </a:cubicBezTo>
                  <a:cubicBezTo>
                    <a:pt x="1112452" y="18410"/>
                    <a:pt x="1387308" y="11975"/>
                    <a:pt x="1615306" y="956"/>
                  </a:cubicBezTo>
                  <a:lnTo>
                    <a:pt x="1633179" y="0"/>
                  </a:lnTo>
                  <a:lnTo>
                    <a:pt x="1492707" y="315722"/>
                  </a:lnTo>
                  <a:lnTo>
                    <a:pt x="1435926" y="318057"/>
                  </a:lnTo>
                  <a:cubicBezTo>
                    <a:pt x="1248567" y="324515"/>
                    <a:pt x="1038487" y="328135"/>
                    <a:pt x="816590" y="328135"/>
                  </a:cubicBezTo>
                  <a:cubicBezTo>
                    <a:pt x="594693" y="328135"/>
                    <a:pt x="384613" y="324515"/>
                    <a:pt x="197255" y="318057"/>
                  </a:cubicBezTo>
                  <a:lnTo>
                    <a:pt x="140472" y="315722"/>
                  </a:lnTo>
                  <a:lnTo>
                    <a:pt x="0" y="0"/>
                  </a:ln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8" name="Freeform 417"/>
            <p:cNvSpPr/>
            <p:nvPr/>
          </p:nvSpPr>
          <p:spPr>
            <a:xfrm>
              <a:off x="13391775" y="2878248"/>
              <a:ext cx="1336125" cy="321617"/>
            </a:xfrm>
            <a:custGeom>
              <a:avLst/>
              <a:gdLst>
                <a:gd name="connsiteX0" fmla="*/ 0 w 1336125"/>
                <a:gd name="connsiteY0" fmla="*/ 0 h 321617"/>
                <a:gd name="connsiteX1" fmla="*/ 112007 w 1336125"/>
                <a:gd name="connsiteY1" fmla="*/ 3861 h 321617"/>
                <a:gd name="connsiteX2" fmla="*/ 668063 w 1336125"/>
                <a:gd name="connsiteY2" fmla="*/ 11892 h 321617"/>
                <a:gd name="connsiteX3" fmla="*/ 1224119 w 1336125"/>
                <a:gd name="connsiteY3" fmla="*/ 3861 h 321617"/>
                <a:gd name="connsiteX4" fmla="*/ 1336125 w 1336125"/>
                <a:gd name="connsiteY4" fmla="*/ 0 h 321617"/>
                <a:gd name="connsiteX5" fmla="*/ 1196373 w 1336125"/>
                <a:gd name="connsiteY5" fmla="*/ 314105 h 321617"/>
                <a:gd name="connsiteX6" fmla="*/ 1092870 w 1336125"/>
                <a:gd name="connsiteY6" fmla="*/ 317022 h 321617"/>
                <a:gd name="connsiteX7" fmla="*/ 668063 w 1336125"/>
                <a:gd name="connsiteY7" fmla="*/ 321617 h 321617"/>
                <a:gd name="connsiteX8" fmla="*/ 243256 w 1336125"/>
                <a:gd name="connsiteY8" fmla="*/ 317022 h 321617"/>
                <a:gd name="connsiteX9" fmla="*/ 139752 w 1336125"/>
                <a:gd name="connsiteY9" fmla="*/ 314104 h 321617"/>
                <a:gd name="connsiteX10" fmla="*/ 0 w 1336125"/>
                <a:gd name="connsiteY10" fmla="*/ 0 h 321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36125" h="321617">
                  <a:moveTo>
                    <a:pt x="0" y="0"/>
                  </a:moveTo>
                  <a:lnTo>
                    <a:pt x="112007" y="3861"/>
                  </a:lnTo>
                  <a:cubicBezTo>
                    <a:pt x="282916" y="9032"/>
                    <a:pt x="470822" y="11892"/>
                    <a:pt x="668063" y="11892"/>
                  </a:cubicBezTo>
                  <a:cubicBezTo>
                    <a:pt x="865304" y="11892"/>
                    <a:pt x="1053210" y="9032"/>
                    <a:pt x="1224119" y="3861"/>
                  </a:cubicBezTo>
                  <a:lnTo>
                    <a:pt x="1336125" y="0"/>
                  </a:lnTo>
                  <a:lnTo>
                    <a:pt x="1196373" y="314105"/>
                  </a:lnTo>
                  <a:lnTo>
                    <a:pt x="1092870" y="317022"/>
                  </a:lnTo>
                  <a:cubicBezTo>
                    <a:pt x="958674" y="320008"/>
                    <a:pt x="815994" y="321617"/>
                    <a:pt x="668063" y="321617"/>
                  </a:cubicBezTo>
                  <a:cubicBezTo>
                    <a:pt x="520132" y="321617"/>
                    <a:pt x="377453" y="320008"/>
                    <a:pt x="243256" y="317022"/>
                  </a:cubicBezTo>
                  <a:lnTo>
                    <a:pt x="139752" y="314104"/>
                  </a:lnTo>
                  <a:lnTo>
                    <a:pt x="0" y="0"/>
                  </a:lnTo>
                  <a:close/>
                </a:path>
              </a:pathLst>
            </a:cu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 name="Freeform 418"/>
            <p:cNvSpPr/>
            <p:nvPr/>
          </p:nvSpPr>
          <p:spPr>
            <a:xfrm>
              <a:off x="13539472" y="3210207"/>
              <a:ext cx="1040731" cy="316964"/>
            </a:xfrm>
            <a:custGeom>
              <a:avLst/>
              <a:gdLst>
                <a:gd name="connsiteX0" fmla="*/ 0 w 1040731"/>
                <a:gd name="connsiteY0" fmla="*/ 0 h 316964"/>
                <a:gd name="connsiteX1" fmla="*/ 232463 w 1040731"/>
                <a:gd name="connsiteY1" fmla="*/ 5163 h 316964"/>
                <a:gd name="connsiteX2" fmla="*/ 520366 w 1040731"/>
                <a:gd name="connsiteY2" fmla="*/ 7239 h 316964"/>
                <a:gd name="connsiteX3" fmla="*/ 808269 w 1040731"/>
                <a:gd name="connsiteY3" fmla="*/ 5163 h 316964"/>
                <a:gd name="connsiteX4" fmla="*/ 1040731 w 1040731"/>
                <a:gd name="connsiteY4" fmla="*/ 0 h 316964"/>
                <a:gd name="connsiteX5" fmla="*/ 901430 w 1040731"/>
                <a:gd name="connsiteY5" fmla="*/ 313090 h 316964"/>
                <a:gd name="connsiteX6" fmla="*/ 737920 w 1040731"/>
                <a:gd name="connsiteY6" fmla="*/ 315786 h 316964"/>
                <a:gd name="connsiteX7" fmla="*/ 520366 w 1040731"/>
                <a:gd name="connsiteY7" fmla="*/ 316964 h 316964"/>
                <a:gd name="connsiteX8" fmla="*/ 302812 w 1040731"/>
                <a:gd name="connsiteY8" fmla="*/ 315786 h 316964"/>
                <a:gd name="connsiteX9" fmla="*/ 139300 w 1040731"/>
                <a:gd name="connsiteY9" fmla="*/ 313090 h 316964"/>
                <a:gd name="connsiteX10" fmla="*/ 0 w 1040731"/>
                <a:gd name="connsiteY10" fmla="*/ 0 h 316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0731" h="316964">
                  <a:moveTo>
                    <a:pt x="0" y="0"/>
                  </a:moveTo>
                  <a:lnTo>
                    <a:pt x="232463" y="5163"/>
                  </a:lnTo>
                  <a:cubicBezTo>
                    <a:pt x="325459" y="6524"/>
                    <a:pt x="421745" y="7239"/>
                    <a:pt x="520366" y="7239"/>
                  </a:cubicBezTo>
                  <a:cubicBezTo>
                    <a:pt x="618987" y="7239"/>
                    <a:pt x="715273" y="6524"/>
                    <a:pt x="808269" y="5163"/>
                  </a:cubicBezTo>
                  <a:lnTo>
                    <a:pt x="1040731" y="0"/>
                  </a:lnTo>
                  <a:lnTo>
                    <a:pt x="901430" y="313090"/>
                  </a:lnTo>
                  <a:lnTo>
                    <a:pt x="737920" y="315786"/>
                  </a:lnTo>
                  <a:cubicBezTo>
                    <a:pt x="666984" y="316562"/>
                    <a:pt x="594332" y="316964"/>
                    <a:pt x="520366" y="316964"/>
                  </a:cubicBezTo>
                  <a:cubicBezTo>
                    <a:pt x="446401" y="316964"/>
                    <a:pt x="373748" y="316562"/>
                    <a:pt x="302812" y="315786"/>
                  </a:cubicBezTo>
                  <a:lnTo>
                    <a:pt x="139300" y="313090"/>
                  </a:lnTo>
                  <a:lnTo>
                    <a:pt x="0" y="0"/>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0" name="Freeform 419"/>
            <p:cNvSpPr/>
            <p:nvPr/>
          </p:nvSpPr>
          <p:spPr>
            <a:xfrm>
              <a:off x="13686550" y="3540782"/>
              <a:ext cx="746572" cy="329893"/>
            </a:xfrm>
            <a:custGeom>
              <a:avLst/>
              <a:gdLst>
                <a:gd name="connsiteX0" fmla="*/ 0 w 746572"/>
                <a:gd name="connsiteY0" fmla="*/ 0 h 329893"/>
                <a:gd name="connsiteX1" fmla="*/ 85384 w 746572"/>
                <a:gd name="connsiteY1" fmla="*/ 1896 h 329893"/>
                <a:gd name="connsiteX2" fmla="*/ 373287 w 746572"/>
                <a:gd name="connsiteY2" fmla="*/ 3972 h 329893"/>
                <a:gd name="connsiteX3" fmla="*/ 661190 w 746572"/>
                <a:gd name="connsiteY3" fmla="*/ 1896 h 329893"/>
                <a:gd name="connsiteX4" fmla="*/ 746572 w 746572"/>
                <a:gd name="connsiteY4" fmla="*/ 0 h 329893"/>
                <a:gd name="connsiteX5" fmla="*/ 609426 w 746572"/>
                <a:gd name="connsiteY5" fmla="*/ 308247 h 329893"/>
                <a:gd name="connsiteX6" fmla="*/ 603562 w 746572"/>
                <a:gd name="connsiteY6" fmla="*/ 309567 h 329893"/>
                <a:gd name="connsiteX7" fmla="*/ 373287 w 746572"/>
                <a:gd name="connsiteY7" fmla="*/ 329893 h 329893"/>
                <a:gd name="connsiteX8" fmla="*/ 143012 w 746572"/>
                <a:gd name="connsiteY8" fmla="*/ 309567 h 329893"/>
                <a:gd name="connsiteX9" fmla="*/ 137146 w 746572"/>
                <a:gd name="connsiteY9" fmla="*/ 308246 h 329893"/>
                <a:gd name="connsiteX10" fmla="*/ 0 w 746572"/>
                <a:gd name="connsiteY10" fmla="*/ 0 h 329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46572" h="329893">
                  <a:moveTo>
                    <a:pt x="0" y="0"/>
                  </a:moveTo>
                  <a:lnTo>
                    <a:pt x="85384" y="1896"/>
                  </a:lnTo>
                  <a:cubicBezTo>
                    <a:pt x="178380" y="3257"/>
                    <a:pt x="274666" y="3972"/>
                    <a:pt x="373287" y="3972"/>
                  </a:cubicBezTo>
                  <a:cubicBezTo>
                    <a:pt x="471908" y="3972"/>
                    <a:pt x="568194" y="3257"/>
                    <a:pt x="661190" y="1896"/>
                  </a:cubicBezTo>
                  <a:lnTo>
                    <a:pt x="746572" y="0"/>
                  </a:lnTo>
                  <a:lnTo>
                    <a:pt x="609426" y="308247"/>
                  </a:lnTo>
                  <a:lnTo>
                    <a:pt x="603562" y="309567"/>
                  </a:lnTo>
                  <a:cubicBezTo>
                    <a:pt x="529182" y="322894"/>
                    <a:pt x="452168" y="329893"/>
                    <a:pt x="373287" y="329893"/>
                  </a:cubicBezTo>
                  <a:cubicBezTo>
                    <a:pt x="294406" y="329893"/>
                    <a:pt x="217393" y="322894"/>
                    <a:pt x="143012" y="309567"/>
                  </a:cubicBezTo>
                  <a:lnTo>
                    <a:pt x="137146" y="308246"/>
                  </a:lnTo>
                  <a:lnTo>
                    <a:pt x="0" y="0"/>
                  </a:lnTo>
                  <a:close/>
                </a:path>
              </a:pathLst>
            </a:cu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3" name="Group 56"/>
          <p:cNvGrpSpPr>
            <a:grpSpLocks noChangeAspect="1"/>
          </p:cNvGrpSpPr>
          <p:nvPr/>
        </p:nvGrpSpPr>
        <p:grpSpPr bwMode="auto">
          <a:xfrm>
            <a:off x="10710302" y="5564572"/>
            <a:ext cx="757798" cy="758935"/>
            <a:chOff x="2508" y="827"/>
            <a:chExt cx="2666" cy="2670"/>
          </a:xfrm>
        </p:grpSpPr>
        <p:sp>
          <p:nvSpPr>
            <p:cNvPr id="185" name="Freeform 57"/>
            <p:cNvSpPr>
              <a:spLocks noEditPoints="1"/>
            </p:cNvSpPr>
            <p:nvPr/>
          </p:nvSpPr>
          <p:spPr bwMode="auto">
            <a:xfrm>
              <a:off x="2933" y="2695"/>
              <a:ext cx="801" cy="802"/>
            </a:xfrm>
            <a:custGeom>
              <a:avLst/>
              <a:gdLst>
                <a:gd name="T0" fmla="*/ 251 w 490"/>
                <a:gd name="T1" fmla="*/ 82 h 490"/>
                <a:gd name="T2" fmla="*/ 82 w 490"/>
                <a:gd name="T3" fmla="*/ 240 h 490"/>
                <a:gd name="T4" fmla="*/ 240 w 490"/>
                <a:gd name="T5" fmla="*/ 409 h 490"/>
                <a:gd name="T6" fmla="*/ 409 w 490"/>
                <a:gd name="T7" fmla="*/ 250 h 490"/>
                <a:gd name="T8" fmla="*/ 251 w 490"/>
                <a:gd name="T9" fmla="*/ 82 h 490"/>
                <a:gd name="T10" fmla="*/ 259 w 490"/>
                <a:gd name="T11" fmla="*/ 379 h 490"/>
                <a:gd name="T12" fmla="*/ 111 w 490"/>
                <a:gd name="T13" fmla="*/ 259 h 490"/>
                <a:gd name="T14" fmla="*/ 231 w 490"/>
                <a:gd name="T15" fmla="*/ 111 h 490"/>
                <a:gd name="T16" fmla="*/ 380 w 490"/>
                <a:gd name="T17" fmla="*/ 231 h 490"/>
                <a:gd name="T18" fmla="*/ 259 w 490"/>
                <a:gd name="T19" fmla="*/ 379 h 490"/>
                <a:gd name="T20" fmla="*/ 435 w 490"/>
                <a:gd name="T21" fmla="*/ 287 h 490"/>
                <a:gd name="T22" fmla="*/ 490 w 490"/>
                <a:gd name="T23" fmla="*/ 276 h 490"/>
                <a:gd name="T24" fmla="*/ 479 w 490"/>
                <a:gd name="T25" fmla="*/ 164 h 490"/>
                <a:gd name="T26" fmla="*/ 422 w 490"/>
                <a:gd name="T27" fmla="*/ 165 h 490"/>
                <a:gd name="T28" fmla="*/ 409 w 490"/>
                <a:gd name="T29" fmla="*/ 141 h 490"/>
                <a:gd name="T30" fmla="*/ 441 w 490"/>
                <a:gd name="T31" fmla="*/ 94 h 490"/>
                <a:gd name="T32" fmla="*/ 353 w 490"/>
                <a:gd name="T33" fmla="*/ 23 h 490"/>
                <a:gd name="T34" fmla="*/ 314 w 490"/>
                <a:gd name="T35" fmla="*/ 63 h 490"/>
                <a:gd name="T36" fmla="*/ 287 w 490"/>
                <a:gd name="T37" fmla="*/ 55 h 490"/>
                <a:gd name="T38" fmla="*/ 276 w 490"/>
                <a:gd name="T39" fmla="*/ 0 h 490"/>
                <a:gd name="T40" fmla="*/ 165 w 490"/>
                <a:gd name="T41" fmla="*/ 12 h 490"/>
                <a:gd name="T42" fmla="*/ 165 w 490"/>
                <a:gd name="T43" fmla="*/ 68 h 490"/>
                <a:gd name="T44" fmla="*/ 141 w 490"/>
                <a:gd name="T45" fmla="*/ 81 h 490"/>
                <a:gd name="T46" fmla="*/ 94 w 490"/>
                <a:gd name="T47" fmla="*/ 50 h 490"/>
                <a:gd name="T48" fmla="*/ 23 w 490"/>
                <a:gd name="T49" fmla="*/ 137 h 490"/>
                <a:gd name="T50" fmla="*/ 64 w 490"/>
                <a:gd name="T51" fmla="*/ 177 h 490"/>
                <a:gd name="T52" fmla="*/ 56 w 490"/>
                <a:gd name="T53" fmla="*/ 203 h 490"/>
                <a:gd name="T54" fmla="*/ 0 w 490"/>
                <a:gd name="T55" fmla="*/ 214 h 490"/>
                <a:gd name="T56" fmla="*/ 12 w 490"/>
                <a:gd name="T57" fmla="*/ 326 h 490"/>
                <a:gd name="T58" fmla="*/ 68 w 490"/>
                <a:gd name="T59" fmla="*/ 325 h 490"/>
                <a:gd name="T60" fmla="*/ 82 w 490"/>
                <a:gd name="T61" fmla="*/ 349 h 490"/>
                <a:gd name="T62" fmla="*/ 50 w 490"/>
                <a:gd name="T63" fmla="*/ 396 h 490"/>
                <a:gd name="T64" fmla="*/ 137 w 490"/>
                <a:gd name="T65" fmla="*/ 467 h 490"/>
                <a:gd name="T66" fmla="*/ 177 w 490"/>
                <a:gd name="T67" fmla="*/ 427 h 490"/>
                <a:gd name="T68" fmla="*/ 203 w 490"/>
                <a:gd name="T69" fmla="*/ 435 h 490"/>
                <a:gd name="T70" fmla="*/ 214 w 490"/>
                <a:gd name="T71" fmla="*/ 490 h 490"/>
                <a:gd name="T72" fmla="*/ 326 w 490"/>
                <a:gd name="T73" fmla="*/ 479 h 490"/>
                <a:gd name="T74" fmla="*/ 325 w 490"/>
                <a:gd name="T75" fmla="*/ 422 h 490"/>
                <a:gd name="T76" fmla="*/ 350 w 490"/>
                <a:gd name="T77" fmla="*/ 409 h 490"/>
                <a:gd name="T78" fmla="*/ 397 w 490"/>
                <a:gd name="T79" fmla="*/ 440 h 490"/>
                <a:gd name="T80" fmla="*/ 468 w 490"/>
                <a:gd name="T81" fmla="*/ 353 h 490"/>
                <a:gd name="T82" fmla="*/ 427 w 490"/>
                <a:gd name="T83" fmla="*/ 314 h 490"/>
                <a:gd name="T84" fmla="*/ 435 w 490"/>
                <a:gd name="T85" fmla="*/ 287 h 490"/>
                <a:gd name="T86" fmla="*/ 413 w 490"/>
                <a:gd name="T87" fmla="*/ 251 h 490"/>
                <a:gd name="T88" fmla="*/ 240 w 490"/>
                <a:gd name="T89" fmla="*/ 413 h 490"/>
                <a:gd name="T90" fmla="*/ 78 w 490"/>
                <a:gd name="T91" fmla="*/ 240 h 490"/>
                <a:gd name="T92" fmla="*/ 251 w 490"/>
                <a:gd name="T93" fmla="*/ 77 h 490"/>
                <a:gd name="T94" fmla="*/ 413 w 490"/>
                <a:gd name="T95" fmla="*/ 251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0" h="490">
                  <a:moveTo>
                    <a:pt x="251" y="82"/>
                  </a:moveTo>
                  <a:cubicBezTo>
                    <a:pt x="161" y="79"/>
                    <a:pt x="85" y="150"/>
                    <a:pt x="82" y="240"/>
                  </a:cubicBezTo>
                  <a:cubicBezTo>
                    <a:pt x="79" y="330"/>
                    <a:pt x="150" y="406"/>
                    <a:pt x="240" y="409"/>
                  </a:cubicBezTo>
                  <a:cubicBezTo>
                    <a:pt x="330" y="411"/>
                    <a:pt x="406" y="341"/>
                    <a:pt x="409" y="250"/>
                  </a:cubicBezTo>
                  <a:cubicBezTo>
                    <a:pt x="412" y="160"/>
                    <a:pt x="341" y="85"/>
                    <a:pt x="251" y="82"/>
                  </a:cubicBezTo>
                  <a:close/>
                  <a:moveTo>
                    <a:pt x="259" y="379"/>
                  </a:moveTo>
                  <a:cubicBezTo>
                    <a:pt x="185" y="387"/>
                    <a:pt x="119" y="333"/>
                    <a:pt x="111" y="259"/>
                  </a:cubicBezTo>
                  <a:cubicBezTo>
                    <a:pt x="103" y="185"/>
                    <a:pt x="157" y="118"/>
                    <a:pt x="231" y="111"/>
                  </a:cubicBezTo>
                  <a:cubicBezTo>
                    <a:pt x="306" y="103"/>
                    <a:pt x="372" y="157"/>
                    <a:pt x="380" y="231"/>
                  </a:cubicBezTo>
                  <a:cubicBezTo>
                    <a:pt x="387" y="305"/>
                    <a:pt x="333" y="372"/>
                    <a:pt x="259" y="379"/>
                  </a:cubicBezTo>
                  <a:close/>
                  <a:moveTo>
                    <a:pt x="435" y="287"/>
                  </a:moveTo>
                  <a:cubicBezTo>
                    <a:pt x="490" y="276"/>
                    <a:pt x="490" y="276"/>
                    <a:pt x="490" y="276"/>
                  </a:cubicBezTo>
                  <a:cubicBezTo>
                    <a:pt x="479" y="164"/>
                    <a:pt x="479" y="164"/>
                    <a:pt x="479" y="164"/>
                  </a:cubicBezTo>
                  <a:cubicBezTo>
                    <a:pt x="422" y="165"/>
                    <a:pt x="422" y="165"/>
                    <a:pt x="422" y="165"/>
                  </a:cubicBezTo>
                  <a:cubicBezTo>
                    <a:pt x="419" y="157"/>
                    <a:pt x="414" y="149"/>
                    <a:pt x="409" y="141"/>
                  </a:cubicBezTo>
                  <a:cubicBezTo>
                    <a:pt x="441" y="94"/>
                    <a:pt x="441" y="94"/>
                    <a:pt x="441" y="94"/>
                  </a:cubicBezTo>
                  <a:cubicBezTo>
                    <a:pt x="353" y="23"/>
                    <a:pt x="353" y="23"/>
                    <a:pt x="353" y="23"/>
                  </a:cubicBezTo>
                  <a:cubicBezTo>
                    <a:pt x="314" y="63"/>
                    <a:pt x="314" y="63"/>
                    <a:pt x="314" y="63"/>
                  </a:cubicBezTo>
                  <a:cubicBezTo>
                    <a:pt x="305" y="60"/>
                    <a:pt x="296" y="57"/>
                    <a:pt x="287" y="55"/>
                  </a:cubicBezTo>
                  <a:cubicBezTo>
                    <a:pt x="276" y="0"/>
                    <a:pt x="276" y="0"/>
                    <a:pt x="276" y="0"/>
                  </a:cubicBezTo>
                  <a:cubicBezTo>
                    <a:pt x="165" y="12"/>
                    <a:pt x="165" y="12"/>
                    <a:pt x="165" y="12"/>
                  </a:cubicBezTo>
                  <a:cubicBezTo>
                    <a:pt x="165" y="68"/>
                    <a:pt x="165" y="68"/>
                    <a:pt x="165" y="68"/>
                  </a:cubicBezTo>
                  <a:cubicBezTo>
                    <a:pt x="157" y="72"/>
                    <a:pt x="149" y="76"/>
                    <a:pt x="141" y="81"/>
                  </a:cubicBezTo>
                  <a:cubicBezTo>
                    <a:pt x="94" y="50"/>
                    <a:pt x="94" y="50"/>
                    <a:pt x="94" y="50"/>
                  </a:cubicBezTo>
                  <a:cubicBezTo>
                    <a:pt x="23" y="137"/>
                    <a:pt x="23" y="137"/>
                    <a:pt x="23" y="137"/>
                  </a:cubicBezTo>
                  <a:cubicBezTo>
                    <a:pt x="64" y="177"/>
                    <a:pt x="64" y="177"/>
                    <a:pt x="64" y="177"/>
                  </a:cubicBezTo>
                  <a:cubicBezTo>
                    <a:pt x="60" y="185"/>
                    <a:pt x="58" y="194"/>
                    <a:pt x="56" y="203"/>
                  </a:cubicBezTo>
                  <a:cubicBezTo>
                    <a:pt x="0" y="214"/>
                    <a:pt x="0" y="214"/>
                    <a:pt x="0" y="214"/>
                  </a:cubicBezTo>
                  <a:cubicBezTo>
                    <a:pt x="12" y="326"/>
                    <a:pt x="12" y="326"/>
                    <a:pt x="12" y="326"/>
                  </a:cubicBezTo>
                  <a:cubicBezTo>
                    <a:pt x="68" y="325"/>
                    <a:pt x="68" y="325"/>
                    <a:pt x="68" y="325"/>
                  </a:cubicBezTo>
                  <a:cubicBezTo>
                    <a:pt x="72" y="334"/>
                    <a:pt x="77" y="342"/>
                    <a:pt x="82" y="349"/>
                  </a:cubicBezTo>
                  <a:cubicBezTo>
                    <a:pt x="50" y="396"/>
                    <a:pt x="50" y="396"/>
                    <a:pt x="50" y="396"/>
                  </a:cubicBezTo>
                  <a:cubicBezTo>
                    <a:pt x="137" y="467"/>
                    <a:pt x="137" y="467"/>
                    <a:pt x="137" y="467"/>
                  </a:cubicBezTo>
                  <a:cubicBezTo>
                    <a:pt x="177" y="427"/>
                    <a:pt x="177" y="427"/>
                    <a:pt x="177" y="427"/>
                  </a:cubicBezTo>
                  <a:cubicBezTo>
                    <a:pt x="185" y="430"/>
                    <a:pt x="194" y="433"/>
                    <a:pt x="203" y="435"/>
                  </a:cubicBezTo>
                  <a:cubicBezTo>
                    <a:pt x="214" y="490"/>
                    <a:pt x="214" y="490"/>
                    <a:pt x="214" y="490"/>
                  </a:cubicBezTo>
                  <a:cubicBezTo>
                    <a:pt x="326" y="479"/>
                    <a:pt x="326" y="479"/>
                    <a:pt x="326" y="479"/>
                  </a:cubicBezTo>
                  <a:cubicBezTo>
                    <a:pt x="325" y="422"/>
                    <a:pt x="325" y="422"/>
                    <a:pt x="325" y="422"/>
                  </a:cubicBezTo>
                  <a:cubicBezTo>
                    <a:pt x="334" y="418"/>
                    <a:pt x="342" y="414"/>
                    <a:pt x="350" y="409"/>
                  </a:cubicBezTo>
                  <a:cubicBezTo>
                    <a:pt x="397" y="440"/>
                    <a:pt x="397" y="440"/>
                    <a:pt x="397" y="440"/>
                  </a:cubicBezTo>
                  <a:cubicBezTo>
                    <a:pt x="468" y="353"/>
                    <a:pt x="468" y="353"/>
                    <a:pt x="468" y="353"/>
                  </a:cubicBezTo>
                  <a:cubicBezTo>
                    <a:pt x="427" y="314"/>
                    <a:pt x="427" y="314"/>
                    <a:pt x="427" y="314"/>
                  </a:cubicBezTo>
                  <a:cubicBezTo>
                    <a:pt x="430" y="305"/>
                    <a:pt x="433" y="296"/>
                    <a:pt x="435" y="287"/>
                  </a:cubicBezTo>
                  <a:close/>
                  <a:moveTo>
                    <a:pt x="413" y="251"/>
                  </a:moveTo>
                  <a:cubicBezTo>
                    <a:pt x="410" y="343"/>
                    <a:pt x="332" y="416"/>
                    <a:pt x="240" y="413"/>
                  </a:cubicBezTo>
                  <a:cubicBezTo>
                    <a:pt x="147" y="410"/>
                    <a:pt x="75" y="332"/>
                    <a:pt x="78" y="240"/>
                  </a:cubicBezTo>
                  <a:cubicBezTo>
                    <a:pt x="81" y="147"/>
                    <a:pt x="158" y="74"/>
                    <a:pt x="251" y="77"/>
                  </a:cubicBezTo>
                  <a:cubicBezTo>
                    <a:pt x="343" y="80"/>
                    <a:pt x="416" y="158"/>
                    <a:pt x="413" y="251"/>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6" name="Freeform 58"/>
            <p:cNvSpPr>
              <a:spLocks noEditPoints="1"/>
            </p:cNvSpPr>
            <p:nvPr/>
          </p:nvSpPr>
          <p:spPr bwMode="auto">
            <a:xfrm>
              <a:off x="3447" y="827"/>
              <a:ext cx="788" cy="787"/>
            </a:xfrm>
            <a:custGeom>
              <a:avLst/>
              <a:gdLst>
                <a:gd name="T0" fmla="*/ 142 w 482"/>
                <a:gd name="T1" fmla="*/ 110 h 481"/>
                <a:gd name="T2" fmla="*/ 110 w 482"/>
                <a:gd name="T3" fmla="*/ 339 h 481"/>
                <a:gd name="T4" fmla="*/ 339 w 482"/>
                <a:gd name="T5" fmla="*/ 371 h 481"/>
                <a:gd name="T6" fmla="*/ 371 w 482"/>
                <a:gd name="T7" fmla="*/ 142 h 481"/>
                <a:gd name="T8" fmla="*/ 142 w 482"/>
                <a:gd name="T9" fmla="*/ 110 h 481"/>
                <a:gd name="T10" fmla="*/ 336 w 482"/>
                <a:gd name="T11" fmla="*/ 336 h 481"/>
                <a:gd name="T12" fmla="*/ 145 w 482"/>
                <a:gd name="T13" fmla="*/ 336 h 481"/>
                <a:gd name="T14" fmla="*/ 146 w 482"/>
                <a:gd name="T15" fmla="*/ 145 h 481"/>
                <a:gd name="T16" fmla="*/ 337 w 482"/>
                <a:gd name="T17" fmla="*/ 145 h 481"/>
                <a:gd name="T18" fmla="*/ 336 w 482"/>
                <a:gd name="T19" fmla="*/ 336 h 481"/>
                <a:gd name="T20" fmla="*/ 481 w 482"/>
                <a:gd name="T21" fmla="*/ 298 h 481"/>
                <a:gd name="T22" fmla="*/ 482 w 482"/>
                <a:gd name="T23" fmla="*/ 185 h 481"/>
                <a:gd name="T24" fmla="*/ 425 w 482"/>
                <a:gd name="T25" fmla="*/ 180 h 481"/>
                <a:gd name="T26" fmla="*/ 415 w 482"/>
                <a:gd name="T27" fmla="*/ 154 h 481"/>
                <a:gd name="T28" fmla="*/ 451 w 482"/>
                <a:gd name="T29" fmla="*/ 111 h 481"/>
                <a:gd name="T30" fmla="*/ 372 w 482"/>
                <a:gd name="T31" fmla="*/ 31 h 481"/>
                <a:gd name="T32" fmla="*/ 328 w 482"/>
                <a:gd name="T33" fmla="*/ 67 h 481"/>
                <a:gd name="T34" fmla="*/ 303 w 482"/>
                <a:gd name="T35" fmla="*/ 57 h 481"/>
                <a:gd name="T36" fmla="*/ 298 w 482"/>
                <a:gd name="T37" fmla="*/ 0 h 481"/>
                <a:gd name="T38" fmla="*/ 185 w 482"/>
                <a:gd name="T39" fmla="*/ 0 h 481"/>
                <a:gd name="T40" fmla="*/ 180 w 482"/>
                <a:gd name="T41" fmla="*/ 56 h 481"/>
                <a:gd name="T42" fmla="*/ 155 w 482"/>
                <a:gd name="T43" fmla="*/ 67 h 481"/>
                <a:gd name="T44" fmla="*/ 111 w 482"/>
                <a:gd name="T45" fmla="*/ 30 h 481"/>
                <a:gd name="T46" fmla="*/ 31 w 482"/>
                <a:gd name="T47" fmla="*/ 110 h 481"/>
                <a:gd name="T48" fmla="*/ 67 w 482"/>
                <a:gd name="T49" fmla="*/ 153 h 481"/>
                <a:gd name="T50" fmla="*/ 57 w 482"/>
                <a:gd name="T51" fmla="*/ 179 h 481"/>
                <a:gd name="T52" fmla="*/ 1 w 482"/>
                <a:gd name="T53" fmla="*/ 184 h 481"/>
                <a:gd name="T54" fmla="*/ 0 w 482"/>
                <a:gd name="T55" fmla="*/ 296 h 481"/>
                <a:gd name="T56" fmla="*/ 56 w 482"/>
                <a:gd name="T57" fmla="*/ 301 h 481"/>
                <a:gd name="T58" fmla="*/ 67 w 482"/>
                <a:gd name="T59" fmla="*/ 327 h 481"/>
                <a:gd name="T60" fmla="*/ 31 w 482"/>
                <a:gd name="T61" fmla="*/ 370 h 481"/>
                <a:gd name="T62" fmla="*/ 110 w 482"/>
                <a:gd name="T63" fmla="*/ 450 h 481"/>
                <a:gd name="T64" fmla="*/ 154 w 482"/>
                <a:gd name="T65" fmla="*/ 414 h 481"/>
                <a:gd name="T66" fmla="*/ 179 w 482"/>
                <a:gd name="T67" fmla="*/ 425 h 481"/>
                <a:gd name="T68" fmla="*/ 184 w 482"/>
                <a:gd name="T69" fmla="*/ 481 h 481"/>
                <a:gd name="T70" fmla="*/ 296 w 482"/>
                <a:gd name="T71" fmla="*/ 481 h 481"/>
                <a:gd name="T72" fmla="*/ 302 w 482"/>
                <a:gd name="T73" fmla="*/ 425 h 481"/>
                <a:gd name="T74" fmla="*/ 327 w 482"/>
                <a:gd name="T75" fmla="*/ 415 h 481"/>
                <a:gd name="T76" fmla="*/ 371 w 482"/>
                <a:gd name="T77" fmla="*/ 451 h 481"/>
                <a:gd name="T78" fmla="*/ 450 w 482"/>
                <a:gd name="T79" fmla="*/ 372 h 481"/>
                <a:gd name="T80" fmla="*/ 414 w 482"/>
                <a:gd name="T81" fmla="*/ 328 h 481"/>
                <a:gd name="T82" fmla="*/ 425 w 482"/>
                <a:gd name="T83" fmla="*/ 303 h 481"/>
                <a:gd name="T84" fmla="*/ 481 w 482"/>
                <a:gd name="T85" fmla="*/ 298 h 481"/>
                <a:gd name="T86" fmla="*/ 342 w 482"/>
                <a:gd name="T87" fmla="*/ 374 h 481"/>
                <a:gd name="T88" fmla="*/ 107 w 482"/>
                <a:gd name="T89" fmla="*/ 342 h 481"/>
                <a:gd name="T90" fmla="*/ 140 w 482"/>
                <a:gd name="T91" fmla="*/ 107 h 481"/>
                <a:gd name="T92" fmla="*/ 375 w 482"/>
                <a:gd name="T93" fmla="*/ 140 h 481"/>
                <a:gd name="T94" fmla="*/ 342 w 482"/>
                <a:gd name="T95" fmla="*/ 374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481">
                  <a:moveTo>
                    <a:pt x="142" y="110"/>
                  </a:moveTo>
                  <a:cubicBezTo>
                    <a:pt x="70" y="164"/>
                    <a:pt x="56" y="267"/>
                    <a:pt x="110" y="339"/>
                  </a:cubicBezTo>
                  <a:cubicBezTo>
                    <a:pt x="165" y="411"/>
                    <a:pt x="267" y="425"/>
                    <a:pt x="339" y="371"/>
                  </a:cubicBezTo>
                  <a:cubicBezTo>
                    <a:pt x="411" y="317"/>
                    <a:pt x="426" y="214"/>
                    <a:pt x="371" y="142"/>
                  </a:cubicBezTo>
                  <a:cubicBezTo>
                    <a:pt x="317" y="70"/>
                    <a:pt x="214" y="56"/>
                    <a:pt x="142" y="110"/>
                  </a:cubicBezTo>
                  <a:close/>
                  <a:moveTo>
                    <a:pt x="336" y="336"/>
                  </a:moveTo>
                  <a:cubicBezTo>
                    <a:pt x="283" y="389"/>
                    <a:pt x="198" y="389"/>
                    <a:pt x="145" y="336"/>
                  </a:cubicBezTo>
                  <a:cubicBezTo>
                    <a:pt x="93" y="283"/>
                    <a:pt x="93" y="197"/>
                    <a:pt x="146" y="145"/>
                  </a:cubicBezTo>
                  <a:cubicBezTo>
                    <a:pt x="199" y="92"/>
                    <a:pt x="284" y="92"/>
                    <a:pt x="337" y="145"/>
                  </a:cubicBezTo>
                  <a:cubicBezTo>
                    <a:pt x="389" y="198"/>
                    <a:pt x="389" y="284"/>
                    <a:pt x="336" y="336"/>
                  </a:cubicBezTo>
                  <a:close/>
                  <a:moveTo>
                    <a:pt x="481" y="298"/>
                  </a:moveTo>
                  <a:cubicBezTo>
                    <a:pt x="482" y="185"/>
                    <a:pt x="482" y="185"/>
                    <a:pt x="482" y="185"/>
                  </a:cubicBezTo>
                  <a:cubicBezTo>
                    <a:pt x="425" y="180"/>
                    <a:pt x="425" y="180"/>
                    <a:pt x="425" y="180"/>
                  </a:cubicBezTo>
                  <a:cubicBezTo>
                    <a:pt x="423" y="171"/>
                    <a:pt x="419" y="163"/>
                    <a:pt x="415" y="154"/>
                  </a:cubicBezTo>
                  <a:cubicBezTo>
                    <a:pt x="451" y="111"/>
                    <a:pt x="451" y="111"/>
                    <a:pt x="451" y="111"/>
                  </a:cubicBezTo>
                  <a:cubicBezTo>
                    <a:pt x="372" y="31"/>
                    <a:pt x="372" y="31"/>
                    <a:pt x="372" y="31"/>
                  </a:cubicBezTo>
                  <a:cubicBezTo>
                    <a:pt x="328" y="67"/>
                    <a:pt x="328" y="67"/>
                    <a:pt x="328" y="67"/>
                  </a:cubicBezTo>
                  <a:cubicBezTo>
                    <a:pt x="320" y="63"/>
                    <a:pt x="312" y="59"/>
                    <a:pt x="303" y="57"/>
                  </a:cubicBezTo>
                  <a:cubicBezTo>
                    <a:pt x="298" y="0"/>
                    <a:pt x="298" y="0"/>
                    <a:pt x="298" y="0"/>
                  </a:cubicBezTo>
                  <a:cubicBezTo>
                    <a:pt x="185" y="0"/>
                    <a:pt x="185" y="0"/>
                    <a:pt x="185" y="0"/>
                  </a:cubicBezTo>
                  <a:cubicBezTo>
                    <a:pt x="180" y="56"/>
                    <a:pt x="180" y="56"/>
                    <a:pt x="180" y="56"/>
                  </a:cubicBezTo>
                  <a:cubicBezTo>
                    <a:pt x="171" y="59"/>
                    <a:pt x="163" y="62"/>
                    <a:pt x="155" y="67"/>
                  </a:cubicBezTo>
                  <a:cubicBezTo>
                    <a:pt x="111" y="30"/>
                    <a:pt x="111" y="30"/>
                    <a:pt x="111" y="30"/>
                  </a:cubicBezTo>
                  <a:cubicBezTo>
                    <a:pt x="31" y="110"/>
                    <a:pt x="31" y="110"/>
                    <a:pt x="31" y="110"/>
                  </a:cubicBezTo>
                  <a:cubicBezTo>
                    <a:pt x="67" y="153"/>
                    <a:pt x="67" y="153"/>
                    <a:pt x="67" y="153"/>
                  </a:cubicBezTo>
                  <a:cubicBezTo>
                    <a:pt x="63" y="161"/>
                    <a:pt x="60" y="170"/>
                    <a:pt x="57" y="179"/>
                  </a:cubicBezTo>
                  <a:cubicBezTo>
                    <a:pt x="1" y="184"/>
                    <a:pt x="1" y="184"/>
                    <a:pt x="1" y="184"/>
                  </a:cubicBezTo>
                  <a:cubicBezTo>
                    <a:pt x="0" y="296"/>
                    <a:pt x="0" y="296"/>
                    <a:pt x="0" y="296"/>
                  </a:cubicBezTo>
                  <a:cubicBezTo>
                    <a:pt x="56" y="301"/>
                    <a:pt x="56" y="301"/>
                    <a:pt x="56" y="301"/>
                  </a:cubicBezTo>
                  <a:cubicBezTo>
                    <a:pt x="59" y="310"/>
                    <a:pt x="63" y="319"/>
                    <a:pt x="67" y="327"/>
                  </a:cubicBezTo>
                  <a:cubicBezTo>
                    <a:pt x="31" y="370"/>
                    <a:pt x="31" y="370"/>
                    <a:pt x="31" y="370"/>
                  </a:cubicBezTo>
                  <a:cubicBezTo>
                    <a:pt x="110" y="450"/>
                    <a:pt x="110" y="450"/>
                    <a:pt x="110" y="450"/>
                  </a:cubicBezTo>
                  <a:cubicBezTo>
                    <a:pt x="154" y="414"/>
                    <a:pt x="154" y="414"/>
                    <a:pt x="154" y="414"/>
                  </a:cubicBezTo>
                  <a:cubicBezTo>
                    <a:pt x="162" y="418"/>
                    <a:pt x="170" y="422"/>
                    <a:pt x="179" y="425"/>
                  </a:cubicBezTo>
                  <a:cubicBezTo>
                    <a:pt x="184" y="481"/>
                    <a:pt x="184" y="481"/>
                    <a:pt x="184" y="481"/>
                  </a:cubicBezTo>
                  <a:cubicBezTo>
                    <a:pt x="296" y="481"/>
                    <a:pt x="296" y="481"/>
                    <a:pt x="296" y="481"/>
                  </a:cubicBezTo>
                  <a:cubicBezTo>
                    <a:pt x="302" y="425"/>
                    <a:pt x="302" y="425"/>
                    <a:pt x="302" y="425"/>
                  </a:cubicBezTo>
                  <a:cubicBezTo>
                    <a:pt x="310" y="422"/>
                    <a:pt x="319" y="419"/>
                    <a:pt x="327" y="415"/>
                  </a:cubicBezTo>
                  <a:cubicBezTo>
                    <a:pt x="371" y="451"/>
                    <a:pt x="371" y="451"/>
                    <a:pt x="371" y="451"/>
                  </a:cubicBezTo>
                  <a:cubicBezTo>
                    <a:pt x="450" y="372"/>
                    <a:pt x="450" y="372"/>
                    <a:pt x="450" y="372"/>
                  </a:cubicBezTo>
                  <a:cubicBezTo>
                    <a:pt x="414" y="328"/>
                    <a:pt x="414" y="328"/>
                    <a:pt x="414" y="328"/>
                  </a:cubicBezTo>
                  <a:cubicBezTo>
                    <a:pt x="419" y="320"/>
                    <a:pt x="422" y="311"/>
                    <a:pt x="425" y="303"/>
                  </a:cubicBezTo>
                  <a:lnTo>
                    <a:pt x="481" y="298"/>
                  </a:lnTo>
                  <a:close/>
                  <a:moveTo>
                    <a:pt x="342" y="374"/>
                  </a:moveTo>
                  <a:cubicBezTo>
                    <a:pt x="268" y="430"/>
                    <a:pt x="163" y="415"/>
                    <a:pt x="107" y="342"/>
                  </a:cubicBezTo>
                  <a:cubicBezTo>
                    <a:pt x="51" y="268"/>
                    <a:pt x="66" y="162"/>
                    <a:pt x="140" y="107"/>
                  </a:cubicBezTo>
                  <a:cubicBezTo>
                    <a:pt x="214" y="51"/>
                    <a:pt x="319" y="66"/>
                    <a:pt x="375" y="140"/>
                  </a:cubicBezTo>
                  <a:cubicBezTo>
                    <a:pt x="431" y="213"/>
                    <a:pt x="416" y="319"/>
                    <a:pt x="342" y="37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7" name="Freeform 59"/>
            <p:cNvSpPr>
              <a:spLocks noEditPoints="1"/>
            </p:cNvSpPr>
            <p:nvPr/>
          </p:nvSpPr>
          <p:spPr bwMode="auto">
            <a:xfrm>
              <a:off x="2508" y="1443"/>
              <a:ext cx="787" cy="789"/>
            </a:xfrm>
            <a:custGeom>
              <a:avLst/>
              <a:gdLst>
                <a:gd name="T0" fmla="*/ 219 w 481"/>
                <a:gd name="T1" fmla="*/ 79 h 482"/>
                <a:gd name="T2" fmla="*/ 79 w 481"/>
                <a:gd name="T3" fmla="*/ 263 h 482"/>
                <a:gd name="T4" fmla="*/ 262 w 481"/>
                <a:gd name="T5" fmla="*/ 403 h 482"/>
                <a:gd name="T6" fmla="*/ 403 w 481"/>
                <a:gd name="T7" fmla="*/ 219 h 482"/>
                <a:gd name="T8" fmla="*/ 219 w 481"/>
                <a:gd name="T9" fmla="*/ 79 h 482"/>
                <a:gd name="T10" fmla="*/ 240 w 481"/>
                <a:gd name="T11" fmla="*/ 376 h 482"/>
                <a:gd name="T12" fmla="*/ 106 w 481"/>
                <a:gd name="T13" fmla="*/ 241 h 482"/>
                <a:gd name="T14" fmla="*/ 241 w 481"/>
                <a:gd name="T15" fmla="*/ 106 h 482"/>
                <a:gd name="T16" fmla="*/ 376 w 481"/>
                <a:gd name="T17" fmla="*/ 241 h 482"/>
                <a:gd name="T18" fmla="*/ 240 w 481"/>
                <a:gd name="T19" fmla="*/ 376 h 482"/>
                <a:gd name="T20" fmla="*/ 481 w 481"/>
                <a:gd name="T21" fmla="*/ 298 h 482"/>
                <a:gd name="T22" fmla="*/ 481 w 481"/>
                <a:gd name="T23" fmla="*/ 185 h 482"/>
                <a:gd name="T24" fmla="*/ 425 w 481"/>
                <a:gd name="T25" fmla="*/ 180 h 482"/>
                <a:gd name="T26" fmla="*/ 415 w 481"/>
                <a:gd name="T27" fmla="*/ 154 h 482"/>
                <a:gd name="T28" fmla="*/ 451 w 481"/>
                <a:gd name="T29" fmla="*/ 111 h 482"/>
                <a:gd name="T30" fmla="*/ 371 w 481"/>
                <a:gd name="T31" fmla="*/ 31 h 482"/>
                <a:gd name="T32" fmla="*/ 328 w 481"/>
                <a:gd name="T33" fmla="*/ 67 h 482"/>
                <a:gd name="T34" fmla="*/ 303 w 481"/>
                <a:gd name="T35" fmla="*/ 57 h 482"/>
                <a:gd name="T36" fmla="*/ 298 w 481"/>
                <a:gd name="T37" fmla="*/ 0 h 482"/>
                <a:gd name="T38" fmla="*/ 185 w 481"/>
                <a:gd name="T39" fmla="*/ 0 h 482"/>
                <a:gd name="T40" fmla="*/ 180 w 481"/>
                <a:gd name="T41" fmla="*/ 57 h 482"/>
                <a:gd name="T42" fmla="*/ 154 w 481"/>
                <a:gd name="T43" fmla="*/ 67 h 482"/>
                <a:gd name="T44" fmla="*/ 111 w 481"/>
                <a:gd name="T45" fmla="*/ 31 h 482"/>
                <a:gd name="T46" fmla="*/ 31 w 481"/>
                <a:gd name="T47" fmla="*/ 110 h 482"/>
                <a:gd name="T48" fmla="*/ 67 w 481"/>
                <a:gd name="T49" fmla="*/ 154 h 482"/>
                <a:gd name="T50" fmla="*/ 57 w 481"/>
                <a:gd name="T51" fmla="*/ 179 h 482"/>
                <a:gd name="T52" fmla="*/ 0 w 481"/>
                <a:gd name="T53" fmla="*/ 184 h 482"/>
                <a:gd name="T54" fmla="*/ 0 w 481"/>
                <a:gd name="T55" fmla="*/ 297 h 482"/>
                <a:gd name="T56" fmla="*/ 56 w 481"/>
                <a:gd name="T57" fmla="*/ 302 h 482"/>
                <a:gd name="T58" fmla="*/ 67 w 481"/>
                <a:gd name="T59" fmla="*/ 327 h 482"/>
                <a:gd name="T60" fmla="*/ 30 w 481"/>
                <a:gd name="T61" fmla="*/ 371 h 482"/>
                <a:gd name="T62" fmla="*/ 110 w 481"/>
                <a:gd name="T63" fmla="*/ 450 h 482"/>
                <a:gd name="T64" fmla="*/ 153 w 481"/>
                <a:gd name="T65" fmla="*/ 414 h 482"/>
                <a:gd name="T66" fmla="*/ 179 w 481"/>
                <a:gd name="T67" fmla="*/ 425 h 482"/>
                <a:gd name="T68" fmla="*/ 184 w 481"/>
                <a:gd name="T69" fmla="*/ 481 h 482"/>
                <a:gd name="T70" fmla="*/ 296 w 481"/>
                <a:gd name="T71" fmla="*/ 482 h 482"/>
                <a:gd name="T72" fmla="*/ 302 w 481"/>
                <a:gd name="T73" fmla="*/ 425 h 482"/>
                <a:gd name="T74" fmla="*/ 327 w 481"/>
                <a:gd name="T75" fmla="*/ 415 h 482"/>
                <a:gd name="T76" fmla="*/ 370 w 481"/>
                <a:gd name="T77" fmla="*/ 451 h 482"/>
                <a:gd name="T78" fmla="*/ 450 w 481"/>
                <a:gd name="T79" fmla="*/ 372 h 482"/>
                <a:gd name="T80" fmla="*/ 414 w 481"/>
                <a:gd name="T81" fmla="*/ 328 h 482"/>
                <a:gd name="T82" fmla="*/ 425 w 481"/>
                <a:gd name="T83" fmla="*/ 303 h 482"/>
                <a:gd name="T84" fmla="*/ 481 w 481"/>
                <a:gd name="T85" fmla="*/ 298 h 482"/>
                <a:gd name="T86" fmla="*/ 263 w 481"/>
                <a:gd name="T87" fmla="*/ 407 h 482"/>
                <a:gd name="T88" fmla="*/ 74 w 481"/>
                <a:gd name="T89" fmla="*/ 263 h 482"/>
                <a:gd name="T90" fmla="*/ 218 w 481"/>
                <a:gd name="T91" fmla="*/ 75 h 482"/>
                <a:gd name="T92" fmla="*/ 407 w 481"/>
                <a:gd name="T93" fmla="*/ 219 h 482"/>
                <a:gd name="T94" fmla="*/ 263 w 481"/>
                <a:gd name="T95" fmla="*/ 407 h 4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1" h="482">
                  <a:moveTo>
                    <a:pt x="219" y="79"/>
                  </a:moveTo>
                  <a:cubicBezTo>
                    <a:pt x="130" y="91"/>
                    <a:pt x="67" y="173"/>
                    <a:pt x="79" y="263"/>
                  </a:cubicBezTo>
                  <a:cubicBezTo>
                    <a:pt x="91" y="352"/>
                    <a:pt x="173" y="415"/>
                    <a:pt x="262" y="403"/>
                  </a:cubicBezTo>
                  <a:cubicBezTo>
                    <a:pt x="352" y="391"/>
                    <a:pt x="415" y="309"/>
                    <a:pt x="403" y="219"/>
                  </a:cubicBezTo>
                  <a:cubicBezTo>
                    <a:pt x="391" y="130"/>
                    <a:pt x="308" y="67"/>
                    <a:pt x="219" y="79"/>
                  </a:cubicBezTo>
                  <a:close/>
                  <a:moveTo>
                    <a:pt x="240" y="376"/>
                  </a:moveTo>
                  <a:cubicBezTo>
                    <a:pt x="166" y="376"/>
                    <a:pt x="105" y="315"/>
                    <a:pt x="106" y="241"/>
                  </a:cubicBezTo>
                  <a:cubicBezTo>
                    <a:pt x="106" y="166"/>
                    <a:pt x="166" y="106"/>
                    <a:pt x="241" y="106"/>
                  </a:cubicBezTo>
                  <a:cubicBezTo>
                    <a:pt x="316" y="106"/>
                    <a:pt x="376" y="167"/>
                    <a:pt x="376" y="241"/>
                  </a:cubicBezTo>
                  <a:cubicBezTo>
                    <a:pt x="376" y="316"/>
                    <a:pt x="315" y="376"/>
                    <a:pt x="240" y="376"/>
                  </a:cubicBezTo>
                  <a:close/>
                  <a:moveTo>
                    <a:pt x="481" y="298"/>
                  </a:moveTo>
                  <a:cubicBezTo>
                    <a:pt x="481" y="185"/>
                    <a:pt x="481" y="185"/>
                    <a:pt x="481" y="185"/>
                  </a:cubicBezTo>
                  <a:cubicBezTo>
                    <a:pt x="425" y="180"/>
                    <a:pt x="425" y="180"/>
                    <a:pt x="425" y="180"/>
                  </a:cubicBezTo>
                  <a:cubicBezTo>
                    <a:pt x="422" y="171"/>
                    <a:pt x="419" y="163"/>
                    <a:pt x="415" y="154"/>
                  </a:cubicBezTo>
                  <a:cubicBezTo>
                    <a:pt x="451" y="111"/>
                    <a:pt x="451" y="111"/>
                    <a:pt x="451" y="111"/>
                  </a:cubicBezTo>
                  <a:cubicBezTo>
                    <a:pt x="371" y="31"/>
                    <a:pt x="371" y="31"/>
                    <a:pt x="371" y="31"/>
                  </a:cubicBezTo>
                  <a:cubicBezTo>
                    <a:pt x="328" y="67"/>
                    <a:pt x="328" y="67"/>
                    <a:pt x="328" y="67"/>
                  </a:cubicBezTo>
                  <a:cubicBezTo>
                    <a:pt x="320" y="63"/>
                    <a:pt x="311" y="60"/>
                    <a:pt x="303" y="57"/>
                  </a:cubicBezTo>
                  <a:cubicBezTo>
                    <a:pt x="298" y="0"/>
                    <a:pt x="298" y="0"/>
                    <a:pt x="298" y="0"/>
                  </a:cubicBezTo>
                  <a:cubicBezTo>
                    <a:pt x="185" y="0"/>
                    <a:pt x="185" y="0"/>
                    <a:pt x="185" y="0"/>
                  </a:cubicBezTo>
                  <a:cubicBezTo>
                    <a:pt x="180" y="57"/>
                    <a:pt x="180" y="57"/>
                    <a:pt x="180" y="57"/>
                  </a:cubicBezTo>
                  <a:cubicBezTo>
                    <a:pt x="171" y="59"/>
                    <a:pt x="162" y="63"/>
                    <a:pt x="154" y="67"/>
                  </a:cubicBezTo>
                  <a:cubicBezTo>
                    <a:pt x="111" y="31"/>
                    <a:pt x="111" y="31"/>
                    <a:pt x="111" y="31"/>
                  </a:cubicBezTo>
                  <a:cubicBezTo>
                    <a:pt x="31" y="110"/>
                    <a:pt x="31" y="110"/>
                    <a:pt x="31" y="110"/>
                  </a:cubicBezTo>
                  <a:cubicBezTo>
                    <a:pt x="67" y="154"/>
                    <a:pt x="67" y="154"/>
                    <a:pt x="67" y="154"/>
                  </a:cubicBezTo>
                  <a:cubicBezTo>
                    <a:pt x="63" y="162"/>
                    <a:pt x="59" y="170"/>
                    <a:pt x="57" y="179"/>
                  </a:cubicBezTo>
                  <a:cubicBezTo>
                    <a:pt x="0" y="184"/>
                    <a:pt x="0" y="184"/>
                    <a:pt x="0" y="184"/>
                  </a:cubicBezTo>
                  <a:cubicBezTo>
                    <a:pt x="0" y="297"/>
                    <a:pt x="0" y="297"/>
                    <a:pt x="0" y="297"/>
                  </a:cubicBezTo>
                  <a:cubicBezTo>
                    <a:pt x="56" y="302"/>
                    <a:pt x="56" y="302"/>
                    <a:pt x="56" y="302"/>
                  </a:cubicBezTo>
                  <a:cubicBezTo>
                    <a:pt x="59" y="311"/>
                    <a:pt x="63" y="319"/>
                    <a:pt x="67" y="327"/>
                  </a:cubicBezTo>
                  <a:cubicBezTo>
                    <a:pt x="30" y="371"/>
                    <a:pt x="30" y="371"/>
                    <a:pt x="30" y="371"/>
                  </a:cubicBezTo>
                  <a:cubicBezTo>
                    <a:pt x="110" y="450"/>
                    <a:pt x="110" y="450"/>
                    <a:pt x="110" y="450"/>
                  </a:cubicBezTo>
                  <a:cubicBezTo>
                    <a:pt x="153" y="414"/>
                    <a:pt x="153" y="414"/>
                    <a:pt x="153" y="414"/>
                  </a:cubicBezTo>
                  <a:cubicBezTo>
                    <a:pt x="162" y="419"/>
                    <a:pt x="170" y="422"/>
                    <a:pt x="179" y="425"/>
                  </a:cubicBezTo>
                  <a:cubicBezTo>
                    <a:pt x="184" y="481"/>
                    <a:pt x="184" y="481"/>
                    <a:pt x="184" y="481"/>
                  </a:cubicBezTo>
                  <a:cubicBezTo>
                    <a:pt x="296" y="482"/>
                    <a:pt x="296" y="482"/>
                    <a:pt x="296" y="482"/>
                  </a:cubicBezTo>
                  <a:cubicBezTo>
                    <a:pt x="302" y="425"/>
                    <a:pt x="302" y="425"/>
                    <a:pt x="302" y="425"/>
                  </a:cubicBezTo>
                  <a:cubicBezTo>
                    <a:pt x="310" y="422"/>
                    <a:pt x="319" y="419"/>
                    <a:pt x="327" y="415"/>
                  </a:cubicBezTo>
                  <a:cubicBezTo>
                    <a:pt x="370" y="451"/>
                    <a:pt x="370" y="451"/>
                    <a:pt x="370" y="451"/>
                  </a:cubicBezTo>
                  <a:cubicBezTo>
                    <a:pt x="450" y="372"/>
                    <a:pt x="450" y="372"/>
                    <a:pt x="450" y="372"/>
                  </a:cubicBezTo>
                  <a:cubicBezTo>
                    <a:pt x="414" y="328"/>
                    <a:pt x="414" y="328"/>
                    <a:pt x="414" y="328"/>
                  </a:cubicBezTo>
                  <a:cubicBezTo>
                    <a:pt x="418" y="320"/>
                    <a:pt x="422" y="312"/>
                    <a:pt x="425" y="303"/>
                  </a:cubicBezTo>
                  <a:lnTo>
                    <a:pt x="481" y="298"/>
                  </a:lnTo>
                  <a:close/>
                  <a:moveTo>
                    <a:pt x="263" y="407"/>
                  </a:moveTo>
                  <a:cubicBezTo>
                    <a:pt x="171" y="419"/>
                    <a:pt x="87" y="355"/>
                    <a:pt x="74" y="263"/>
                  </a:cubicBezTo>
                  <a:cubicBezTo>
                    <a:pt x="62" y="172"/>
                    <a:pt x="127" y="87"/>
                    <a:pt x="218" y="75"/>
                  </a:cubicBezTo>
                  <a:cubicBezTo>
                    <a:pt x="310" y="62"/>
                    <a:pt x="395" y="127"/>
                    <a:pt x="407" y="219"/>
                  </a:cubicBezTo>
                  <a:cubicBezTo>
                    <a:pt x="419" y="310"/>
                    <a:pt x="355" y="395"/>
                    <a:pt x="263" y="40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8" name="Freeform 60"/>
            <p:cNvSpPr>
              <a:spLocks noEditPoints="1"/>
            </p:cNvSpPr>
            <p:nvPr/>
          </p:nvSpPr>
          <p:spPr bwMode="auto">
            <a:xfrm>
              <a:off x="3945" y="2695"/>
              <a:ext cx="803" cy="802"/>
            </a:xfrm>
            <a:custGeom>
              <a:avLst/>
              <a:gdLst>
                <a:gd name="T0" fmla="*/ 240 w 491"/>
                <a:gd name="T1" fmla="*/ 82 h 490"/>
                <a:gd name="T2" fmla="*/ 82 w 491"/>
                <a:gd name="T3" fmla="*/ 250 h 490"/>
                <a:gd name="T4" fmla="*/ 251 w 491"/>
                <a:gd name="T5" fmla="*/ 409 h 490"/>
                <a:gd name="T6" fmla="*/ 409 w 491"/>
                <a:gd name="T7" fmla="*/ 240 h 490"/>
                <a:gd name="T8" fmla="*/ 240 w 491"/>
                <a:gd name="T9" fmla="*/ 82 h 490"/>
                <a:gd name="T10" fmla="*/ 380 w 491"/>
                <a:gd name="T11" fmla="*/ 259 h 490"/>
                <a:gd name="T12" fmla="*/ 232 w 491"/>
                <a:gd name="T13" fmla="*/ 379 h 490"/>
                <a:gd name="T14" fmla="*/ 111 w 491"/>
                <a:gd name="T15" fmla="*/ 231 h 490"/>
                <a:gd name="T16" fmla="*/ 259 w 491"/>
                <a:gd name="T17" fmla="*/ 111 h 490"/>
                <a:gd name="T18" fmla="*/ 380 w 491"/>
                <a:gd name="T19" fmla="*/ 259 h 490"/>
                <a:gd name="T20" fmla="*/ 479 w 491"/>
                <a:gd name="T21" fmla="*/ 326 h 490"/>
                <a:gd name="T22" fmla="*/ 491 w 491"/>
                <a:gd name="T23" fmla="*/ 214 h 490"/>
                <a:gd name="T24" fmla="*/ 435 w 491"/>
                <a:gd name="T25" fmla="*/ 203 h 490"/>
                <a:gd name="T26" fmla="*/ 427 w 491"/>
                <a:gd name="T27" fmla="*/ 177 h 490"/>
                <a:gd name="T28" fmla="*/ 468 w 491"/>
                <a:gd name="T29" fmla="*/ 137 h 490"/>
                <a:gd name="T30" fmla="*/ 397 w 491"/>
                <a:gd name="T31" fmla="*/ 50 h 490"/>
                <a:gd name="T32" fmla="*/ 350 w 491"/>
                <a:gd name="T33" fmla="*/ 81 h 490"/>
                <a:gd name="T34" fmla="*/ 326 w 491"/>
                <a:gd name="T35" fmla="*/ 68 h 490"/>
                <a:gd name="T36" fmla="*/ 326 w 491"/>
                <a:gd name="T37" fmla="*/ 12 h 490"/>
                <a:gd name="T38" fmla="*/ 214 w 491"/>
                <a:gd name="T39" fmla="*/ 0 h 490"/>
                <a:gd name="T40" fmla="*/ 203 w 491"/>
                <a:gd name="T41" fmla="*/ 55 h 490"/>
                <a:gd name="T42" fmla="*/ 177 w 491"/>
                <a:gd name="T43" fmla="*/ 63 h 490"/>
                <a:gd name="T44" fmla="*/ 138 w 491"/>
                <a:gd name="T45" fmla="*/ 23 h 490"/>
                <a:gd name="T46" fmla="*/ 50 w 491"/>
                <a:gd name="T47" fmla="*/ 94 h 490"/>
                <a:gd name="T48" fmla="*/ 82 w 491"/>
                <a:gd name="T49" fmla="*/ 141 h 490"/>
                <a:gd name="T50" fmla="*/ 69 w 491"/>
                <a:gd name="T51" fmla="*/ 165 h 490"/>
                <a:gd name="T52" fmla="*/ 12 w 491"/>
                <a:gd name="T53" fmla="*/ 164 h 490"/>
                <a:gd name="T54" fmla="*/ 0 w 491"/>
                <a:gd name="T55" fmla="*/ 276 h 490"/>
                <a:gd name="T56" fmla="*/ 56 w 491"/>
                <a:gd name="T57" fmla="*/ 287 h 490"/>
                <a:gd name="T58" fmla="*/ 64 w 491"/>
                <a:gd name="T59" fmla="*/ 314 h 490"/>
                <a:gd name="T60" fmla="*/ 23 w 491"/>
                <a:gd name="T61" fmla="*/ 353 h 490"/>
                <a:gd name="T62" fmla="*/ 94 w 491"/>
                <a:gd name="T63" fmla="*/ 440 h 490"/>
                <a:gd name="T64" fmla="*/ 141 w 491"/>
                <a:gd name="T65" fmla="*/ 409 h 490"/>
                <a:gd name="T66" fmla="*/ 165 w 491"/>
                <a:gd name="T67" fmla="*/ 422 h 490"/>
                <a:gd name="T68" fmla="*/ 165 w 491"/>
                <a:gd name="T69" fmla="*/ 479 h 490"/>
                <a:gd name="T70" fmla="*/ 277 w 491"/>
                <a:gd name="T71" fmla="*/ 490 h 490"/>
                <a:gd name="T72" fmla="*/ 288 w 491"/>
                <a:gd name="T73" fmla="*/ 435 h 490"/>
                <a:gd name="T74" fmla="*/ 314 w 491"/>
                <a:gd name="T75" fmla="*/ 427 h 490"/>
                <a:gd name="T76" fmla="*/ 353 w 491"/>
                <a:gd name="T77" fmla="*/ 467 h 490"/>
                <a:gd name="T78" fmla="*/ 441 w 491"/>
                <a:gd name="T79" fmla="*/ 396 h 490"/>
                <a:gd name="T80" fmla="*/ 409 w 491"/>
                <a:gd name="T81" fmla="*/ 349 h 490"/>
                <a:gd name="T82" fmla="*/ 423 w 491"/>
                <a:gd name="T83" fmla="*/ 325 h 490"/>
                <a:gd name="T84" fmla="*/ 479 w 491"/>
                <a:gd name="T85" fmla="*/ 326 h 490"/>
                <a:gd name="T86" fmla="*/ 251 w 491"/>
                <a:gd name="T87" fmla="*/ 413 h 490"/>
                <a:gd name="T88" fmla="*/ 78 w 491"/>
                <a:gd name="T89" fmla="*/ 251 h 490"/>
                <a:gd name="T90" fmla="*/ 240 w 491"/>
                <a:gd name="T91" fmla="*/ 77 h 490"/>
                <a:gd name="T92" fmla="*/ 413 w 491"/>
                <a:gd name="T93" fmla="*/ 240 h 490"/>
                <a:gd name="T94" fmla="*/ 251 w 491"/>
                <a:gd name="T95" fmla="*/ 413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91" h="490">
                  <a:moveTo>
                    <a:pt x="240" y="82"/>
                  </a:moveTo>
                  <a:cubicBezTo>
                    <a:pt x="150" y="85"/>
                    <a:pt x="79" y="160"/>
                    <a:pt x="82" y="250"/>
                  </a:cubicBezTo>
                  <a:cubicBezTo>
                    <a:pt x="85" y="341"/>
                    <a:pt x="161" y="411"/>
                    <a:pt x="251" y="409"/>
                  </a:cubicBezTo>
                  <a:cubicBezTo>
                    <a:pt x="341" y="406"/>
                    <a:pt x="412" y="330"/>
                    <a:pt x="409" y="240"/>
                  </a:cubicBezTo>
                  <a:cubicBezTo>
                    <a:pt x="406" y="150"/>
                    <a:pt x="330" y="79"/>
                    <a:pt x="240" y="82"/>
                  </a:cubicBezTo>
                  <a:close/>
                  <a:moveTo>
                    <a:pt x="380" y="259"/>
                  </a:moveTo>
                  <a:cubicBezTo>
                    <a:pt x="372" y="333"/>
                    <a:pt x="306" y="387"/>
                    <a:pt x="232" y="379"/>
                  </a:cubicBezTo>
                  <a:cubicBezTo>
                    <a:pt x="157" y="372"/>
                    <a:pt x="103" y="305"/>
                    <a:pt x="111" y="231"/>
                  </a:cubicBezTo>
                  <a:cubicBezTo>
                    <a:pt x="119" y="157"/>
                    <a:pt x="185" y="103"/>
                    <a:pt x="259" y="111"/>
                  </a:cubicBezTo>
                  <a:cubicBezTo>
                    <a:pt x="334" y="118"/>
                    <a:pt x="388" y="185"/>
                    <a:pt x="380" y="259"/>
                  </a:cubicBezTo>
                  <a:close/>
                  <a:moveTo>
                    <a:pt x="479" y="326"/>
                  </a:moveTo>
                  <a:cubicBezTo>
                    <a:pt x="491" y="214"/>
                    <a:pt x="491" y="214"/>
                    <a:pt x="491" y="214"/>
                  </a:cubicBezTo>
                  <a:cubicBezTo>
                    <a:pt x="435" y="203"/>
                    <a:pt x="435" y="203"/>
                    <a:pt x="435" y="203"/>
                  </a:cubicBezTo>
                  <a:cubicBezTo>
                    <a:pt x="433" y="194"/>
                    <a:pt x="431" y="185"/>
                    <a:pt x="427" y="177"/>
                  </a:cubicBezTo>
                  <a:cubicBezTo>
                    <a:pt x="468" y="137"/>
                    <a:pt x="468" y="137"/>
                    <a:pt x="468" y="137"/>
                  </a:cubicBezTo>
                  <a:cubicBezTo>
                    <a:pt x="397" y="50"/>
                    <a:pt x="397" y="50"/>
                    <a:pt x="397" y="50"/>
                  </a:cubicBezTo>
                  <a:cubicBezTo>
                    <a:pt x="350" y="81"/>
                    <a:pt x="350" y="81"/>
                    <a:pt x="350" y="81"/>
                  </a:cubicBezTo>
                  <a:cubicBezTo>
                    <a:pt x="342" y="76"/>
                    <a:pt x="334" y="72"/>
                    <a:pt x="326" y="68"/>
                  </a:cubicBezTo>
                  <a:cubicBezTo>
                    <a:pt x="326" y="12"/>
                    <a:pt x="326" y="12"/>
                    <a:pt x="326" y="12"/>
                  </a:cubicBezTo>
                  <a:cubicBezTo>
                    <a:pt x="214" y="0"/>
                    <a:pt x="214" y="0"/>
                    <a:pt x="214" y="0"/>
                  </a:cubicBezTo>
                  <a:cubicBezTo>
                    <a:pt x="203" y="55"/>
                    <a:pt x="203" y="55"/>
                    <a:pt x="203" y="55"/>
                  </a:cubicBezTo>
                  <a:cubicBezTo>
                    <a:pt x="194" y="57"/>
                    <a:pt x="186" y="60"/>
                    <a:pt x="177" y="63"/>
                  </a:cubicBezTo>
                  <a:cubicBezTo>
                    <a:pt x="138" y="23"/>
                    <a:pt x="138" y="23"/>
                    <a:pt x="138" y="23"/>
                  </a:cubicBezTo>
                  <a:cubicBezTo>
                    <a:pt x="50" y="94"/>
                    <a:pt x="50" y="94"/>
                    <a:pt x="50" y="94"/>
                  </a:cubicBezTo>
                  <a:cubicBezTo>
                    <a:pt x="82" y="141"/>
                    <a:pt x="82" y="141"/>
                    <a:pt x="82" y="141"/>
                  </a:cubicBezTo>
                  <a:cubicBezTo>
                    <a:pt x="77" y="149"/>
                    <a:pt x="72" y="157"/>
                    <a:pt x="69" y="165"/>
                  </a:cubicBezTo>
                  <a:cubicBezTo>
                    <a:pt x="12" y="164"/>
                    <a:pt x="12" y="164"/>
                    <a:pt x="12" y="164"/>
                  </a:cubicBezTo>
                  <a:cubicBezTo>
                    <a:pt x="0" y="276"/>
                    <a:pt x="0" y="276"/>
                    <a:pt x="0" y="276"/>
                  </a:cubicBezTo>
                  <a:cubicBezTo>
                    <a:pt x="56" y="287"/>
                    <a:pt x="56" y="287"/>
                    <a:pt x="56" y="287"/>
                  </a:cubicBezTo>
                  <a:cubicBezTo>
                    <a:pt x="58" y="296"/>
                    <a:pt x="61" y="305"/>
                    <a:pt x="64" y="314"/>
                  </a:cubicBezTo>
                  <a:cubicBezTo>
                    <a:pt x="23" y="353"/>
                    <a:pt x="23" y="353"/>
                    <a:pt x="23" y="353"/>
                  </a:cubicBezTo>
                  <a:cubicBezTo>
                    <a:pt x="94" y="440"/>
                    <a:pt x="94" y="440"/>
                    <a:pt x="94" y="440"/>
                  </a:cubicBezTo>
                  <a:cubicBezTo>
                    <a:pt x="141" y="409"/>
                    <a:pt x="141" y="409"/>
                    <a:pt x="141" y="409"/>
                  </a:cubicBezTo>
                  <a:cubicBezTo>
                    <a:pt x="149" y="414"/>
                    <a:pt x="157" y="418"/>
                    <a:pt x="165" y="422"/>
                  </a:cubicBezTo>
                  <a:cubicBezTo>
                    <a:pt x="165" y="479"/>
                    <a:pt x="165" y="479"/>
                    <a:pt x="165" y="479"/>
                  </a:cubicBezTo>
                  <a:cubicBezTo>
                    <a:pt x="277" y="490"/>
                    <a:pt x="277" y="490"/>
                    <a:pt x="277" y="490"/>
                  </a:cubicBezTo>
                  <a:cubicBezTo>
                    <a:pt x="288" y="435"/>
                    <a:pt x="288" y="435"/>
                    <a:pt x="288" y="435"/>
                  </a:cubicBezTo>
                  <a:cubicBezTo>
                    <a:pt x="297" y="433"/>
                    <a:pt x="306" y="430"/>
                    <a:pt x="314" y="427"/>
                  </a:cubicBezTo>
                  <a:cubicBezTo>
                    <a:pt x="353" y="467"/>
                    <a:pt x="353" y="467"/>
                    <a:pt x="353" y="467"/>
                  </a:cubicBezTo>
                  <a:cubicBezTo>
                    <a:pt x="441" y="396"/>
                    <a:pt x="441" y="396"/>
                    <a:pt x="441" y="396"/>
                  </a:cubicBezTo>
                  <a:cubicBezTo>
                    <a:pt x="409" y="349"/>
                    <a:pt x="409" y="349"/>
                    <a:pt x="409" y="349"/>
                  </a:cubicBezTo>
                  <a:cubicBezTo>
                    <a:pt x="414" y="342"/>
                    <a:pt x="419" y="334"/>
                    <a:pt x="423" y="325"/>
                  </a:cubicBezTo>
                  <a:lnTo>
                    <a:pt x="479" y="326"/>
                  </a:lnTo>
                  <a:close/>
                  <a:moveTo>
                    <a:pt x="251" y="413"/>
                  </a:moveTo>
                  <a:cubicBezTo>
                    <a:pt x="159" y="416"/>
                    <a:pt x="81" y="343"/>
                    <a:pt x="78" y="251"/>
                  </a:cubicBezTo>
                  <a:cubicBezTo>
                    <a:pt x="75" y="158"/>
                    <a:pt x="148" y="80"/>
                    <a:pt x="240" y="77"/>
                  </a:cubicBezTo>
                  <a:cubicBezTo>
                    <a:pt x="332" y="74"/>
                    <a:pt x="410" y="147"/>
                    <a:pt x="413" y="240"/>
                  </a:cubicBezTo>
                  <a:cubicBezTo>
                    <a:pt x="416" y="332"/>
                    <a:pt x="343" y="410"/>
                    <a:pt x="251" y="413"/>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9" name="Freeform 61"/>
            <p:cNvSpPr>
              <a:spLocks noEditPoints="1"/>
            </p:cNvSpPr>
            <p:nvPr/>
          </p:nvSpPr>
          <p:spPr bwMode="auto">
            <a:xfrm>
              <a:off x="4385" y="1442"/>
              <a:ext cx="789" cy="787"/>
            </a:xfrm>
            <a:custGeom>
              <a:avLst/>
              <a:gdLst>
                <a:gd name="T0" fmla="*/ 425 w 482"/>
                <a:gd name="T1" fmla="*/ 301 h 481"/>
                <a:gd name="T2" fmla="*/ 482 w 482"/>
                <a:gd name="T3" fmla="*/ 296 h 481"/>
                <a:gd name="T4" fmla="*/ 481 w 482"/>
                <a:gd name="T5" fmla="*/ 184 h 481"/>
                <a:gd name="T6" fmla="*/ 425 w 482"/>
                <a:gd name="T7" fmla="*/ 179 h 481"/>
                <a:gd name="T8" fmla="*/ 415 w 482"/>
                <a:gd name="T9" fmla="*/ 153 h 481"/>
                <a:gd name="T10" fmla="*/ 451 w 482"/>
                <a:gd name="T11" fmla="*/ 110 h 481"/>
                <a:gd name="T12" fmla="*/ 371 w 482"/>
                <a:gd name="T13" fmla="*/ 30 h 481"/>
                <a:gd name="T14" fmla="*/ 327 w 482"/>
                <a:gd name="T15" fmla="*/ 66 h 481"/>
                <a:gd name="T16" fmla="*/ 302 w 482"/>
                <a:gd name="T17" fmla="*/ 56 h 481"/>
                <a:gd name="T18" fmla="*/ 297 w 482"/>
                <a:gd name="T19" fmla="*/ 0 h 481"/>
                <a:gd name="T20" fmla="*/ 184 w 482"/>
                <a:gd name="T21" fmla="*/ 0 h 481"/>
                <a:gd name="T22" fmla="*/ 179 w 482"/>
                <a:gd name="T23" fmla="*/ 56 h 481"/>
                <a:gd name="T24" fmla="*/ 154 w 482"/>
                <a:gd name="T25" fmla="*/ 67 h 481"/>
                <a:gd name="T26" fmla="*/ 110 w 482"/>
                <a:gd name="T27" fmla="*/ 31 h 481"/>
                <a:gd name="T28" fmla="*/ 31 w 482"/>
                <a:gd name="T29" fmla="*/ 111 h 481"/>
                <a:gd name="T30" fmla="*/ 67 w 482"/>
                <a:gd name="T31" fmla="*/ 154 h 481"/>
                <a:gd name="T32" fmla="*/ 57 w 482"/>
                <a:gd name="T33" fmla="*/ 179 h 481"/>
                <a:gd name="T34" fmla="*/ 0 w 482"/>
                <a:gd name="T35" fmla="*/ 185 h 481"/>
                <a:gd name="T36" fmla="*/ 1 w 482"/>
                <a:gd name="T37" fmla="*/ 297 h 481"/>
                <a:gd name="T38" fmla="*/ 57 w 482"/>
                <a:gd name="T39" fmla="*/ 302 h 481"/>
                <a:gd name="T40" fmla="*/ 67 w 482"/>
                <a:gd name="T41" fmla="*/ 328 h 481"/>
                <a:gd name="T42" fmla="*/ 31 w 482"/>
                <a:gd name="T43" fmla="*/ 371 h 481"/>
                <a:gd name="T44" fmla="*/ 111 w 482"/>
                <a:gd name="T45" fmla="*/ 451 h 481"/>
                <a:gd name="T46" fmla="*/ 155 w 482"/>
                <a:gd name="T47" fmla="*/ 414 h 481"/>
                <a:gd name="T48" fmla="*/ 180 w 482"/>
                <a:gd name="T49" fmla="*/ 425 h 481"/>
                <a:gd name="T50" fmla="*/ 185 w 482"/>
                <a:gd name="T51" fmla="*/ 481 h 481"/>
                <a:gd name="T52" fmla="*/ 298 w 482"/>
                <a:gd name="T53" fmla="*/ 481 h 481"/>
                <a:gd name="T54" fmla="*/ 303 w 482"/>
                <a:gd name="T55" fmla="*/ 425 h 481"/>
                <a:gd name="T56" fmla="*/ 328 w 482"/>
                <a:gd name="T57" fmla="*/ 414 h 481"/>
                <a:gd name="T58" fmla="*/ 372 w 482"/>
                <a:gd name="T59" fmla="*/ 450 h 481"/>
                <a:gd name="T60" fmla="*/ 451 w 482"/>
                <a:gd name="T61" fmla="*/ 370 h 481"/>
                <a:gd name="T62" fmla="*/ 415 w 482"/>
                <a:gd name="T63" fmla="*/ 327 h 481"/>
                <a:gd name="T64" fmla="*/ 425 w 482"/>
                <a:gd name="T65" fmla="*/ 301 h 481"/>
                <a:gd name="T66" fmla="*/ 407 w 482"/>
                <a:gd name="T67" fmla="*/ 263 h 481"/>
                <a:gd name="T68" fmla="*/ 219 w 482"/>
                <a:gd name="T69" fmla="*/ 407 h 481"/>
                <a:gd name="T70" fmla="*/ 75 w 482"/>
                <a:gd name="T71" fmla="*/ 218 h 481"/>
                <a:gd name="T72" fmla="*/ 263 w 482"/>
                <a:gd name="T73" fmla="*/ 74 h 481"/>
                <a:gd name="T74" fmla="*/ 407 w 482"/>
                <a:gd name="T75" fmla="*/ 263 h 481"/>
                <a:gd name="T76" fmla="*/ 263 w 482"/>
                <a:gd name="T77" fmla="*/ 78 h 481"/>
                <a:gd name="T78" fmla="*/ 79 w 482"/>
                <a:gd name="T79" fmla="*/ 219 h 481"/>
                <a:gd name="T80" fmla="*/ 219 w 482"/>
                <a:gd name="T81" fmla="*/ 402 h 481"/>
                <a:gd name="T82" fmla="*/ 403 w 482"/>
                <a:gd name="T83" fmla="*/ 262 h 481"/>
                <a:gd name="T84" fmla="*/ 263 w 482"/>
                <a:gd name="T85" fmla="*/ 78 h 481"/>
                <a:gd name="T86" fmla="*/ 241 w 482"/>
                <a:gd name="T87" fmla="*/ 375 h 481"/>
                <a:gd name="T88" fmla="*/ 106 w 482"/>
                <a:gd name="T89" fmla="*/ 241 h 481"/>
                <a:gd name="T90" fmla="*/ 241 w 482"/>
                <a:gd name="T91" fmla="*/ 105 h 481"/>
                <a:gd name="T92" fmla="*/ 376 w 482"/>
                <a:gd name="T93" fmla="*/ 240 h 481"/>
                <a:gd name="T94" fmla="*/ 241 w 482"/>
                <a:gd name="T95" fmla="*/ 375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481">
                  <a:moveTo>
                    <a:pt x="425" y="301"/>
                  </a:moveTo>
                  <a:cubicBezTo>
                    <a:pt x="482" y="296"/>
                    <a:pt x="482" y="296"/>
                    <a:pt x="482" y="296"/>
                  </a:cubicBezTo>
                  <a:cubicBezTo>
                    <a:pt x="481" y="184"/>
                    <a:pt x="481" y="184"/>
                    <a:pt x="481" y="184"/>
                  </a:cubicBezTo>
                  <a:cubicBezTo>
                    <a:pt x="425" y="179"/>
                    <a:pt x="425" y="179"/>
                    <a:pt x="425" y="179"/>
                  </a:cubicBezTo>
                  <a:cubicBezTo>
                    <a:pt x="422" y="170"/>
                    <a:pt x="419" y="161"/>
                    <a:pt x="415" y="153"/>
                  </a:cubicBezTo>
                  <a:cubicBezTo>
                    <a:pt x="451" y="110"/>
                    <a:pt x="451" y="110"/>
                    <a:pt x="451" y="110"/>
                  </a:cubicBezTo>
                  <a:cubicBezTo>
                    <a:pt x="371" y="30"/>
                    <a:pt x="371" y="30"/>
                    <a:pt x="371" y="30"/>
                  </a:cubicBezTo>
                  <a:cubicBezTo>
                    <a:pt x="327" y="66"/>
                    <a:pt x="327" y="66"/>
                    <a:pt x="327" y="66"/>
                  </a:cubicBezTo>
                  <a:cubicBezTo>
                    <a:pt x="319" y="62"/>
                    <a:pt x="311" y="59"/>
                    <a:pt x="302" y="56"/>
                  </a:cubicBezTo>
                  <a:cubicBezTo>
                    <a:pt x="297" y="0"/>
                    <a:pt x="297" y="0"/>
                    <a:pt x="297" y="0"/>
                  </a:cubicBezTo>
                  <a:cubicBezTo>
                    <a:pt x="184" y="0"/>
                    <a:pt x="184" y="0"/>
                    <a:pt x="184" y="0"/>
                  </a:cubicBezTo>
                  <a:cubicBezTo>
                    <a:pt x="179" y="56"/>
                    <a:pt x="179" y="56"/>
                    <a:pt x="179" y="56"/>
                  </a:cubicBezTo>
                  <a:cubicBezTo>
                    <a:pt x="170" y="59"/>
                    <a:pt x="162" y="63"/>
                    <a:pt x="154" y="67"/>
                  </a:cubicBezTo>
                  <a:cubicBezTo>
                    <a:pt x="110" y="31"/>
                    <a:pt x="110" y="31"/>
                    <a:pt x="110" y="31"/>
                  </a:cubicBezTo>
                  <a:cubicBezTo>
                    <a:pt x="31" y="111"/>
                    <a:pt x="31" y="111"/>
                    <a:pt x="31" y="111"/>
                  </a:cubicBezTo>
                  <a:cubicBezTo>
                    <a:pt x="67" y="154"/>
                    <a:pt x="67" y="154"/>
                    <a:pt x="67" y="154"/>
                  </a:cubicBezTo>
                  <a:cubicBezTo>
                    <a:pt x="63" y="162"/>
                    <a:pt x="59" y="171"/>
                    <a:pt x="57" y="179"/>
                  </a:cubicBezTo>
                  <a:cubicBezTo>
                    <a:pt x="0" y="185"/>
                    <a:pt x="0" y="185"/>
                    <a:pt x="0" y="185"/>
                  </a:cubicBezTo>
                  <a:cubicBezTo>
                    <a:pt x="1" y="297"/>
                    <a:pt x="1" y="297"/>
                    <a:pt x="1" y="297"/>
                  </a:cubicBezTo>
                  <a:cubicBezTo>
                    <a:pt x="57" y="302"/>
                    <a:pt x="57" y="302"/>
                    <a:pt x="57" y="302"/>
                  </a:cubicBezTo>
                  <a:cubicBezTo>
                    <a:pt x="60" y="311"/>
                    <a:pt x="63" y="319"/>
                    <a:pt x="67" y="328"/>
                  </a:cubicBezTo>
                  <a:cubicBezTo>
                    <a:pt x="31" y="371"/>
                    <a:pt x="31" y="371"/>
                    <a:pt x="31" y="371"/>
                  </a:cubicBezTo>
                  <a:cubicBezTo>
                    <a:pt x="111" y="451"/>
                    <a:pt x="111" y="451"/>
                    <a:pt x="111" y="451"/>
                  </a:cubicBezTo>
                  <a:cubicBezTo>
                    <a:pt x="155" y="414"/>
                    <a:pt x="155" y="414"/>
                    <a:pt x="155" y="414"/>
                  </a:cubicBezTo>
                  <a:cubicBezTo>
                    <a:pt x="163" y="418"/>
                    <a:pt x="171" y="422"/>
                    <a:pt x="180" y="425"/>
                  </a:cubicBezTo>
                  <a:cubicBezTo>
                    <a:pt x="185" y="481"/>
                    <a:pt x="185" y="481"/>
                    <a:pt x="185" y="481"/>
                  </a:cubicBezTo>
                  <a:cubicBezTo>
                    <a:pt x="298" y="481"/>
                    <a:pt x="298" y="481"/>
                    <a:pt x="298" y="481"/>
                  </a:cubicBezTo>
                  <a:cubicBezTo>
                    <a:pt x="303" y="425"/>
                    <a:pt x="303" y="425"/>
                    <a:pt x="303" y="425"/>
                  </a:cubicBezTo>
                  <a:cubicBezTo>
                    <a:pt x="312" y="422"/>
                    <a:pt x="320" y="418"/>
                    <a:pt x="328" y="414"/>
                  </a:cubicBezTo>
                  <a:cubicBezTo>
                    <a:pt x="372" y="450"/>
                    <a:pt x="372" y="450"/>
                    <a:pt x="372" y="450"/>
                  </a:cubicBezTo>
                  <a:cubicBezTo>
                    <a:pt x="451" y="370"/>
                    <a:pt x="451" y="370"/>
                    <a:pt x="451" y="370"/>
                  </a:cubicBezTo>
                  <a:cubicBezTo>
                    <a:pt x="415" y="327"/>
                    <a:pt x="415" y="327"/>
                    <a:pt x="415" y="327"/>
                  </a:cubicBezTo>
                  <a:cubicBezTo>
                    <a:pt x="419" y="319"/>
                    <a:pt x="423" y="310"/>
                    <a:pt x="425" y="301"/>
                  </a:cubicBezTo>
                  <a:close/>
                  <a:moveTo>
                    <a:pt x="407" y="263"/>
                  </a:moveTo>
                  <a:cubicBezTo>
                    <a:pt x="395" y="354"/>
                    <a:pt x="310" y="419"/>
                    <a:pt x="219" y="407"/>
                  </a:cubicBezTo>
                  <a:cubicBezTo>
                    <a:pt x="127" y="394"/>
                    <a:pt x="62" y="310"/>
                    <a:pt x="75" y="218"/>
                  </a:cubicBezTo>
                  <a:cubicBezTo>
                    <a:pt x="87" y="126"/>
                    <a:pt x="172" y="62"/>
                    <a:pt x="263" y="74"/>
                  </a:cubicBezTo>
                  <a:cubicBezTo>
                    <a:pt x="355" y="86"/>
                    <a:pt x="420" y="171"/>
                    <a:pt x="407" y="263"/>
                  </a:cubicBezTo>
                  <a:close/>
                  <a:moveTo>
                    <a:pt x="263" y="78"/>
                  </a:moveTo>
                  <a:cubicBezTo>
                    <a:pt x="173" y="66"/>
                    <a:pt x="91" y="129"/>
                    <a:pt x="79" y="219"/>
                  </a:cubicBezTo>
                  <a:cubicBezTo>
                    <a:pt x="67" y="308"/>
                    <a:pt x="130" y="390"/>
                    <a:pt x="219" y="402"/>
                  </a:cubicBezTo>
                  <a:cubicBezTo>
                    <a:pt x="309" y="414"/>
                    <a:pt x="391" y="352"/>
                    <a:pt x="403" y="262"/>
                  </a:cubicBezTo>
                  <a:cubicBezTo>
                    <a:pt x="415" y="173"/>
                    <a:pt x="352" y="90"/>
                    <a:pt x="263" y="78"/>
                  </a:cubicBezTo>
                  <a:close/>
                  <a:moveTo>
                    <a:pt x="241" y="375"/>
                  </a:moveTo>
                  <a:cubicBezTo>
                    <a:pt x="167" y="376"/>
                    <a:pt x="106" y="315"/>
                    <a:pt x="106" y="241"/>
                  </a:cubicBezTo>
                  <a:cubicBezTo>
                    <a:pt x="106" y="166"/>
                    <a:pt x="166" y="106"/>
                    <a:pt x="241" y="105"/>
                  </a:cubicBezTo>
                  <a:cubicBezTo>
                    <a:pt x="315" y="105"/>
                    <a:pt x="376" y="165"/>
                    <a:pt x="376" y="240"/>
                  </a:cubicBezTo>
                  <a:cubicBezTo>
                    <a:pt x="376" y="315"/>
                    <a:pt x="316" y="375"/>
                    <a:pt x="241" y="37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0" name="Freeform 62"/>
            <p:cNvSpPr>
              <a:spLocks noEditPoints="1"/>
            </p:cNvSpPr>
            <p:nvPr/>
          </p:nvSpPr>
          <p:spPr bwMode="auto">
            <a:xfrm>
              <a:off x="3263" y="1643"/>
              <a:ext cx="1155" cy="1157"/>
            </a:xfrm>
            <a:custGeom>
              <a:avLst/>
              <a:gdLst>
                <a:gd name="T0" fmla="*/ 353 w 706"/>
                <a:gd name="T1" fmla="*/ 593 h 707"/>
                <a:gd name="T2" fmla="*/ 353 w 706"/>
                <a:gd name="T3" fmla="*/ 555 h 707"/>
                <a:gd name="T4" fmla="*/ 555 w 706"/>
                <a:gd name="T5" fmla="*/ 353 h 707"/>
                <a:gd name="T6" fmla="*/ 643 w 706"/>
                <a:gd name="T7" fmla="*/ 353 h 707"/>
                <a:gd name="T8" fmla="*/ 706 w 706"/>
                <a:gd name="T9" fmla="*/ 309 h 707"/>
                <a:gd name="T10" fmla="*/ 697 w 706"/>
                <a:gd name="T11" fmla="*/ 261 h 707"/>
                <a:gd name="T12" fmla="*/ 659 w 706"/>
                <a:gd name="T13" fmla="*/ 217 h 707"/>
                <a:gd name="T14" fmla="*/ 594 w 706"/>
                <a:gd name="T15" fmla="*/ 193 h 707"/>
                <a:gd name="T16" fmla="*/ 627 w 706"/>
                <a:gd name="T17" fmla="*/ 126 h 707"/>
                <a:gd name="T18" fmla="*/ 592 w 706"/>
                <a:gd name="T19" fmla="*/ 89 h 707"/>
                <a:gd name="T20" fmla="*/ 550 w 706"/>
                <a:gd name="T21" fmla="*/ 82 h 707"/>
                <a:gd name="T22" fmla="*/ 482 w 706"/>
                <a:gd name="T23" fmla="*/ 94 h 707"/>
                <a:gd name="T24" fmla="*/ 491 w 706"/>
                <a:gd name="T25" fmla="*/ 25 h 707"/>
                <a:gd name="T26" fmla="*/ 412 w 706"/>
                <a:gd name="T27" fmla="*/ 2 h 707"/>
                <a:gd name="T28" fmla="*/ 388 w 706"/>
                <a:gd name="T29" fmla="*/ 20 h 707"/>
                <a:gd name="T30" fmla="*/ 353 w 706"/>
                <a:gd name="T31" fmla="*/ 64 h 707"/>
                <a:gd name="T32" fmla="*/ 318 w 706"/>
                <a:gd name="T33" fmla="*/ 20 h 707"/>
                <a:gd name="T34" fmla="*/ 294 w 706"/>
                <a:gd name="T35" fmla="*/ 2 h 707"/>
                <a:gd name="T36" fmla="*/ 215 w 706"/>
                <a:gd name="T37" fmla="*/ 25 h 707"/>
                <a:gd name="T38" fmla="*/ 224 w 706"/>
                <a:gd name="T39" fmla="*/ 94 h 707"/>
                <a:gd name="T40" fmla="*/ 156 w 706"/>
                <a:gd name="T41" fmla="*/ 82 h 707"/>
                <a:gd name="T42" fmla="*/ 114 w 706"/>
                <a:gd name="T43" fmla="*/ 89 h 707"/>
                <a:gd name="T44" fmla="*/ 79 w 706"/>
                <a:gd name="T45" fmla="*/ 126 h 707"/>
                <a:gd name="T46" fmla="*/ 112 w 706"/>
                <a:gd name="T47" fmla="*/ 193 h 707"/>
                <a:gd name="T48" fmla="*/ 94 w 706"/>
                <a:gd name="T49" fmla="*/ 225 h 707"/>
                <a:gd name="T50" fmla="*/ 19 w 706"/>
                <a:gd name="T51" fmla="*/ 229 h 707"/>
                <a:gd name="T52" fmla="*/ 0 w 706"/>
                <a:gd name="T53" fmla="*/ 305 h 707"/>
                <a:gd name="T54" fmla="*/ 64 w 706"/>
                <a:gd name="T55" fmla="*/ 335 h 707"/>
                <a:gd name="T56" fmla="*/ 64 w 706"/>
                <a:gd name="T57" fmla="*/ 372 h 707"/>
                <a:gd name="T58" fmla="*/ 0 w 706"/>
                <a:gd name="T59" fmla="*/ 398 h 707"/>
                <a:gd name="T60" fmla="*/ 9 w 706"/>
                <a:gd name="T61" fmla="*/ 446 h 707"/>
                <a:gd name="T62" fmla="*/ 46 w 706"/>
                <a:gd name="T63" fmla="*/ 490 h 707"/>
                <a:gd name="T64" fmla="*/ 112 w 706"/>
                <a:gd name="T65" fmla="*/ 514 h 707"/>
                <a:gd name="T66" fmla="*/ 79 w 706"/>
                <a:gd name="T67" fmla="*/ 581 h 707"/>
                <a:gd name="T68" fmla="*/ 114 w 706"/>
                <a:gd name="T69" fmla="*/ 618 h 707"/>
                <a:gd name="T70" fmla="*/ 156 w 706"/>
                <a:gd name="T71" fmla="*/ 625 h 707"/>
                <a:gd name="T72" fmla="*/ 217 w 706"/>
                <a:gd name="T73" fmla="*/ 660 h 707"/>
                <a:gd name="T74" fmla="*/ 261 w 706"/>
                <a:gd name="T75" fmla="*/ 698 h 707"/>
                <a:gd name="T76" fmla="*/ 309 w 706"/>
                <a:gd name="T77" fmla="*/ 707 h 707"/>
                <a:gd name="T78" fmla="*/ 353 w 706"/>
                <a:gd name="T79" fmla="*/ 643 h 707"/>
                <a:gd name="T80" fmla="*/ 397 w 706"/>
                <a:gd name="T81" fmla="*/ 707 h 707"/>
                <a:gd name="T82" fmla="*/ 445 w 706"/>
                <a:gd name="T83" fmla="*/ 698 h 707"/>
                <a:gd name="T84" fmla="*/ 489 w 706"/>
                <a:gd name="T85" fmla="*/ 660 h 707"/>
                <a:gd name="T86" fmla="*/ 550 w 706"/>
                <a:gd name="T87" fmla="*/ 625 h 707"/>
                <a:gd name="T88" fmla="*/ 592 w 706"/>
                <a:gd name="T89" fmla="*/ 618 h 707"/>
                <a:gd name="T90" fmla="*/ 627 w 706"/>
                <a:gd name="T91" fmla="*/ 581 h 707"/>
                <a:gd name="T92" fmla="*/ 594 w 706"/>
                <a:gd name="T93" fmla="*/ 514 h 707"/>
                <a:gd name="T94" fmla="*/ 681 w 706"/>
                <a:gd name="T95" fmla="*/ 492 h 707"/>
                <a:gd name="T96" fmla="*/ 704 w 706"/>
                <a:gd name="T97" fmla="*/ 413 h 707"/>
                <a:gd name="T98" fmla="*/ 686 w 706"/>
                <a:gd name="T99" fmla="*/ 389 h 707"/>
                <a:gd name="T100" fmla="*/ 105 w 706"/>
                <a:gd name="T101" fmla="*/ 353 h 707"/>
                <a:gd name="T102" fmla="*/ 353 w 706"/>
                <a:gd name="T103" fmla="*/ 601 h 7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06" h="707">
                  <a:moveTo>
                    <a:pt x="353" y="114"/>
                  </a:moveTo>
                  <a:cubicBezTo>
                    <a:pt x="221" y="114"/>
                    <a:pt x="113" y="221"/>
                    <a:pt x="113" y="353"/>
                  </a:cubicBezTo>
                  <a:cubicBezTo>
                    <a:pt x="113" y="486"/>
                    <a:pt x="221" y="593"/>
                    <a:pt x="353" y="593"/>
                  </a:cubicBezTo>
                  <a:cubicBezTo>
                    <a:pt x="485" y="593"/>
                    <a:pt x="593" y="486"/>
                    <a:pt x="593" y="353"/>
                  </a:cubicBezTo>
                  <a:cubicBezTo>
                    <a:pt x="593" y="221"/>
                    <a:pt x="485" y="114"/>
                    <a:pt x="353" y="114"/>
                  </a:cubicBezTo>
                  <a:close/>
                  <a:moveTo>
                    <a:pt x="353" y="555"/>
                  </a:moveTo>
                  <a:cubicBezTo>
                    <a:pt x="242" y="555"/>
                    <a:pt x="151" y="465"/>
                    <a:pt x="151" y="353"/>
                  </a:cubicBezTo>
                  <a:cubicBezTo>
                    <a:pt x="151" y="242"/>
                    <a:pt x="242" y="152"/>
                    <a:pt x="353" y="152"/>
                  </a:cubicBezTo>
                  <a:cubicBezTo>
                    <a:pt x="464" y="152"/>
                    <a:pt x="555" y="242"/>
                    <a:pt x="555" y="353"/>
                  </a:cubicBezTo>
                  <a:cubicBezTo>
                    <a:pt x="555" y="465"/>
                    <a:pt x="464" y="555"/>
                    <a:pt x="353" y="555"/>
                  </a:cubicBezTo>
                  <a:close/>
                  <a:moveTo>
                    <a:pt x="642" y="372"/>
                  </a:moveTo>
                  <a:cubicBezTo>
                    <a:pt x="642" y="366"/>
                    <a:pt x="643" y="360"/>
                    <a:pt x="643" y="353"/>
                  </a:cubicBezTo>
                  <a:cubicBezTo>
                    <a:pt x="643" y="347"/>
                    <a:pt x="642" y="341"/>
                    <a:pt x="642" y="335"/>
                  </a:cubicBezTo>
                  <a:cubicBezTo>
                    <a:pt x="658" y="330"/>
                    <a:pt x="674" y="323"/>
                    <a:pt x="686" y="318"/>
                  </a:cubicBezTo>
                  <a:cubicBezTo>
                    <a:pt x="698" y="313"/>
                    <a:pt x="706" y="309"/>
                    <a:pt x="706" y="309"/>
                  </a:cubicBezTo>
                  <a:cubicBezTo>
                    <a:pt x="706" y="309"/>
                    <a:pt x="706" y="308"/>
                    <a:pt x="706" y="305"/>
                  </a:cubicBezTo>
                  <a:cubicBezTo>
                    <a:pt x="705" y="302"/>
                    <a:pt x="705" y="298"/>
                    <a:pt x="704" y="294"/>
                  </a:cubicBezTo>
                  <a:cubicBezTo>
                    <a:pt x="703" y="285"/>
                    <a:pt x="700" y="273"/>
                    <a:pt x="697" y="261"/>
                  </a:cubicBezTo>
                  <a:cubicBezTo>
                    <a:pt x="694" y="249"/>
                    <a:pt x="690" y="238"/>
                    <a:pt x="687" y="229"/>
                  </a:cubicBezTo>
                  <a:cubicBezTo>
                    <a:pt x="684" y="221"/>
                    <a:pt x="681" y="215"/>
                    <a:pt x="681" y="215"/>
                  </a:cubicBezTo>
                  <a:cubicBezTo>
                    <a:pt x="681" y="215"/>
                    <a:pt x="672" y="216"/>
                    <a:pt x="659" y="217"/>
                  </a:cubicBezTo>
                  <a:cubicBezTo>
                    <a:pt x="646" y="219"/>
                    <a:pt x="629" y="221"/>
                    <a:pt x="612" y="225"/>
                  </a:cubicBezTo>
                  <a:cubicBezTo>
                    <a:pt x="607" y="214"/>
                    <a:pt x="601" y="203"/>
                    <a:pt x="594" y="193"/>
                  </a:cubicBezTo>
                  <a:cubicBezTo>
                    <a:pt x="594" y="193"/>
                    <a:pt x="594" y="193"/>
                    <a:pt x="594" y="193"/>
                  </a:cubicBezTo>
                  <a:cubicBezTo>
                    <a:pt x="606" y="180"/>
                    <a:pt x="616" y="167"/>
                    <a:pt x="624" y="156"/>
                  </a:cubicBezTo>
                  <a:cubicBezTo>
                    <a:pt x="632" y="145"/>
                    <a:pt x="637" y="138"/>
                    <a:pt x="637" y="138"/>
                  </a:cubicBezTo>
                  <a:cubicBezTo>
                    <a:pt x="637" y="138"/>
                    <a:pt x="633" y="133"/>
                    <a:pt x="627" y="126"/>
                  </a:cubicBezTo>
                  <a:cubicBezTo>
                    <a:pt x="624" y="123"/>
                    <a:pt x="621" y="119"/>
                    <a:pt x="617" y="115"/>
                  </a:cubicBezTo>
                  <a:cubicBezTo>
                    <a:pt x="613" y="110"/>
                    <a:pt x="609" y="106"/>
                    <a:pt x="605" y="102"/>
                  </a:cubicBezTo>
                  <a:cubicBezTo>
                    <a:pt x="600" y="97"/>
                    <a:pt x="596" y="93"/>
                    <a:pt x="592" y="89"/>
                  </a:cubicBezTo>
                  <a:cubicBezTo>
                    <a:pt x="588" y="86"/>
                    <a:pt x="584" y="82"/>
                    <a:pt x="580" y="79"/>
                  </a:cubicBezTo>
                  <a:cubicBezTo>
                    <a:pt x="573" y="73"/>
                    <a:pt x="568" y="70"/>
                    <a:pt x="568" y="70"/>
                  </a:cubicBezTo>
                  <a:cubicBezTo>
                    <a:pt x="568" y="70"/>
                    <a:pt x="561" y="74"/>
                    <a:pt x="550" y="82"/>
                  </a:cubicBezTo>
                  <a:cubicBezTo>
                    <a:pt x="540" y="90"/>
                    <a:pt x="526" y="101"/>
                    <a:pt x="513" y="112"/>
                  </a:cubicBezTo>
                  <a:cubicBezTo>
                    <a:pt x="513" y="112"/>
                    <a:pt x="513" y="112"/>
                    <a:pt x="513" y="112"/>
                  </a:cubicBezTo>
                  <a:cubicBezTo>
                    <a:pt x="503" y="106"/>
                    <a:pt x="493" y="99"/>
                    <a:pt x="482" y="94"/>
                  </a:cubicBezTo>
                  <a:cubicBezTo>
                    <a:pt x="482" y="94"/>
                    <a:pt x="482" y="94"/>
                    <a:pt x="482" y="94"/>
                  </a:cubicBezTo>
                  <a:cubicBezTo>
                    <a:pt x="485" y="77"/>
                    <a:pt x="488" y="60"/>
                    <a:pt x="489" y="47"/>
                  </a:cubicBezTo>
                  <a:cubicBezTo>
                    <a:pt x="491" y="34"/>
                    <a:pt x="491" y="25"/>
                    <a:pt x="491" y="25"/>
                  </a:cubicBezTo>
                  <a:cubicBezTo>
                    <a:pt x="491" y="25"/>
                    <a:pt x="486" y="23"/>
                    <a:pt x="477" y="19"/>
                  </a:cubicBezTo>
                  <a:cubicBezTo>
                    <a:pt x="468" y="16"/>
                    <a:pt x="457" y="12"/>
                    <a:pt x="445" y="9"/>
                  </a:cubicBezTo>
                  <a:cubicBezTo>
                    <a:pt x="433" y="6"/>
                    <a:pt x="421" y="4"/>
                    <a:pt x="412" y="2"/>
                  </a:cubicBezTo>
                  <a:cubicBezTo>
                    <a:pt x="408" y="1"/>
                    <a:pt x="404" y="1"/>
                    <a:pt x="401" y="1"/>
                  </a:cubicBezTo>
                  <a:cubicBezTo>
                    <a:pt x="399" y="0"/>
                    <a:pt x="397" y="0"/>
                    <a:pt x="397" y="0"/>
                  </a:cubicBezTo>
                  <a:cubicBezTo>
                    <a:pt x="397" y="0"/>
                    <a:pt x="393" y="8"/>
                    <a:pt x="388" y="20"/>
                  </a:cubicBezTo>
                  <a:cubicBezTo>
                    <a:pt x="383" y="32"/>
                    <a:pt x="377" y="48"/>
                    <a:pt x="371" y="64"/>
                  </a:cubicBezTo>
                  <a:cubicBezTo>
                    <a:pt x="371" y="64"/>
                    <a:pt x="371" y="64"/>
                    <a:pt x="371" y="64"/>
                  </a:cubicBezTo>
                  <a:cubicBezTo>
                    <a:pt x="365" y="64"/>
                    <a:pt x="359" y="64"/>
                    <a:pt x="353" y="64"/>
                  </a:cubicBezTo>
                  <a:cubicBezTo>
                    <a:pt x="347" y="64"/>
                    <a:pt x="341" y="64"/>
                    <a:pt x="335" y="64"/>
                  </a:cubicBezTo>
                  <a:cubicBezTo>
                    <a:pt x="335" y="64"/>
                    <a:pt x="335" y="64"/>
                    <a:pt x="335" y="64"/>
                  </a:cubicBezTo>
                  <a:cubicBezTo>
                    <a:pt x="329" y="48"/>
                    <a:pt x="323" y="32"/>
                    <a:pt x="318" y="20"/>
                  </a:cubicBezTo>
                  <a:cubicBezTo>
                    <a:pt x="312" y="8"/>
                    <a:pt x="309" y="0"/>
                    <a:pt x="309" y="0"/>
                  </a:cubicBezTo>
                  <a:cubicBezTo>
                    <a:pt x="309" y="0"/>
                    <a:pt x="307" y="0"/>
                    <a:pt x="304" y="1"/>
                  </a:cubicBezTo>
                  <a:cubicBezTo>
                    <a:pt x="302" y="1"/>
                    <a:pt x="298" y="1"/>
                    <a:pt x="294" y="2"/>
                  </a:cubicBezTo>
                  <a:cubicBezTo>
                    <a:pt x="285" y="4"/>
                    <a:pt x="273" y="6"/>
                    <a:pt x="261" y="9"/>
                  </a:cubicBezTo>
                  <a:cubicBezTo>
                    <a:pt x="249" y="12"/>
                    <a:pt x="237" y="16"/>
                    <a:pt x="229" y="19"/>
                  </a:cubicBezTo>
                  <a:cubicBezTo>
                    <a:pt x="220" y="23"/>
                    <a:pt x="215" y="25"/>
                    <a:pt x="215" y="25"/>
                  </a:cubicBezTo>
                  <a:cubicBezTo>
                    <a:pt x="215" y="25"/>
                    <a:pt x="215" y="34"/>
                    <a:pt x="217" y="47"/>
                  </a:cubicBezTo>
                  <a:cubicBezTo>
                    <a:pt x="218" y="60"/>
                    <a:pt x="221" y="77"/>
                    <a:pt x="224" y="94"/>
                  </a:cubicBezTo>
                  <a:cubicBezTo>
                    <a:pt x="224" y="94"/>
                    <a:pt x="224" y="94"/>
                    <a:pt x="224" y="94"/>
                  </a:cubicBezTo>
                  <a:cubicBezTo>
                    <a:pt x="213" y="99"/>
                    <a:pt x="203" y="106"/>
                    <a:pt x="193" y="112"/>
                  </a:cubicBezTo>
                  <a:cubicBezTo>
                    <a:pt x="193" y="112"/>
                    <a:pt x="193" y="112"/>
                    <a:pt x="193" y="112"/>
                  </a:cubicBezTo>
                  <a:cubicBezTo>
                    <a:pt x="180" y="101"/>
                    <a:pt x="166" y="90"/>
                    <a:pt x="156" y="82"/>
                  </a:cubicBezTo>
                  <a:cubicBezTo>
                    <a:pt x="145" y="74"/>
                    <a:pt x="138" y="70"/>
                    <a:pt x="138" y="70"/>
                  </a:cubicBezTo>
                  <a:cubicBezTo>
                    <a:pt x="138" y="70"/>
                    <a:pt x="133" y="73"/>
                    <a:pt x="126" y="79"/>
                  </a:cubicBezTo>
                  <a:cubicBezTo>
                    <a:pt x="122" y="82"/>
                    <a:pt x="118" y="86"/>
                    <a:pt x="114" y="89"/>
                  </a:cubicBezTo>
                  <a:cubicBezTo>
                    <a:pt x="110" y="93"/>
                    <a:pt x="105" y="97"/>
                    <a:pt x="101" y="102"/>
                  </a:cubicBezTo>
                  <a:cubicBezTo>
                    <a:pt x="97" y="106"/>
                    <a:pt x="93" y="110"/>
                    <a:pt x="89" y="115"/>
                  </a:cubicBezTo>
                  <a:cubicBezTo>
                    <a:pt x="85" y="119"/>
                    <a:pt x="82" y="123"/>
                    <a:pt x="79" y="126"/>
                  </a:cubicBezTo>
                  <a:cubicBezTo>
                    <a:pt x="73" y="133"/>
                    <a:pt x="69" y="138"/>
                    <a:pt x="69" y="138"/>
                  </a:cubicBezTo>
                  <a:cubicBezTo>
                    <a:pt x="69" y="138"/>
                    <a:pt x="74" y="145"/>
                    <a:pt x="82" y="156"/>
                  </a:cubicBezTo>
                  <a:cubicBezTo>
                    <a:pt x="90" y="167"/>
                    <a:pt x="100" y="180"/>
                    <a:pt x="112" y="193"/>
                  </a:cubicBezTo>
                  <a:cubicBezTo>
                    <a:pt x="112" y="193"/>
                    <a:pt x="112" y="193"/>
                    <a:pt x="112" y="193"/>
                  </a:cubicBezTo>
                  <a:cubicBezTo>
                    <a:pt x="105" y="203"/>
                    <a:pt x="99" y="214"/>
                    <a:pt x="94" y="225"/>
                  </a:cubicBezTo>
                  <a:cubicBezTo>
                    <a:pt x="94" y="225"/>
                    <a:pt x="94" y="225"/>
                    <a:pt x="94" y="225"/>
                  </a:cubicBezTo>
                  <a:cubicBezTo>
                    <a:pt x="77" y="221"/>
                    <a:pt x="60" y="219"/>
                    <a:pt x="46" y="217"/>
                  </a:cubicBezTo>
                  <a:cubicBezTo>
                    <a:pt x="33" y="216"/>
                    <a:pt x="25" y="215"/>
                    <a:pt x="25" y="215"/>
                  </a:cubicBezTo>
                  <a:cubicBezTo>
                    <a:pt x="25" y="215"/>
                    <a:pt x="22" y="221"/>
                    <a:pt x="19" y="229"/>
                  </a:cubicBezTo>
                  <a:cubicBezTo>
                    <a:pt x="16" y="238"/>
                    <a:pt x="12" y="249"/>
                    <a:pt x="9" y="261"/>
                  </a:cubicBezTo>
                  <a:cubicBezTo>
                    <a:pt x="6" y="273"/>
                    <a:pt x="3" y="285"/>
                    <a:pt x="2" y="294"/>
                  </a:cubicBezTo>
                  <a:cubicBezTo>
                    <a:pt x="1" y="298"/>
                    <a:pt x="0" y="302"/>
                    <a:pt x="0" y="305"/>
                  </a:cubicBezTo>
                  <a:cubicBezTo>
                    <a:pt x="0" y="308"/>
                    <a:pt x="0" y="309"/>
                    <a:pt x="0" y="309"/>
                  </a:cubicBezTo>
                  <a:cubicBezTo>
                    <a:pt x="0" y="309"/>
                    <a:pt x="7" y="313"/>
                    <a:pt x="19" y="318"/>
                  </a:cubicBezTo>
                  <a:cubicBezTo>
                    <a:pt x="31" y="323"/>
                    <a:pt x="48" y="330"/>
                    <a:pt x="64" y="335"/>
                  </a:cubicBezTo>
                  <a:cubicBezTo>
                    <a:pt x="64" y="335"/>
                    <a:pt x="64" y="335"/>
                    <a:pt x="64" y="335"/>
                  </a:cubicBezTo>
                  <a:cubicBezTo>
                    <a:pt x="64" y="341"/>
                    <a:pt x="63" y="347"/>
                    <a:pt x="63" y="353"/>
                  </a:cubicBezTo>
                  <a:cubicBezTo>
                    <a:pt x="63" y="360"/>
                    <a:pt x="64" y="366"/>
                    <a:pt x="64" y="372"/>
                  </a:cubicBezTo>
                  <a:cubicBezTo>
                    <a:pt x="64" y="372"/>
                    <a:pt x="64" y="372"/>
                    <a:pt x="64" y="372"/>
                  </a:cubicBezTo>
                  <a:cubicBezTo>
                    <a:pt x="48" y="377"/>
                    <a:pt x="31" y="383"/>
                    <a:pt x="19" y="389"/>
                  </a:cubicBezTo>
                  <a:cubicBezTo>
                    <a:pt x="7" y="394"/>
                    <a:pt x="0" y="398"/>
                    <a:pt x="0" y="398"/>
                  </a:cubicBezTo>
                  <a:cubicBezTo>
                    <a:pt x="0" y="398"/>
                    <a:pt x="0" y="399"/>
                    <a:pt x="0" y="402"/>
                  </a:cubicBezTo>
                  <a:cubicBezTo>
                    <a:pt x="0" y="405"/>
                    <a:pt x="1" y="408"/>
                    <a:pt x="2" y="413"/>
                  </a:cubicBezTo>
                  <a:cubicBezTo>
                    <a:pt x="3" y="422"/>
                    <a:pt x="6" y="434"/>
                    <a:pt x="9" y="446"/>
                  </a:cubicBezTo>
                  <a:cubicBezTo>
                    <a:pt x="12" y="457"/>
                    <a:pt x="16" y="469"/>
                    <a:pt x="19" y="478"/>
                  </a:cubicBezTo>
                  <a:cubicBezTo>
                    <a:pt x="22" y="486"/>
                    <a:pt x="25" y="492"/>
                    <a:pt x="25" y="492"/>
                  </a:cubicBezTo>
                  <a:cubicBezTo>
                    <a:pt x="25" y="492"/>
                    <a:pt x="33" y="491"/>
                    <a:pt x="46" y="490"/>
                  </a:cubicBezTo>
                  <a:cubicBezTo>
                    <a:pt x="60" y="488"/>
                    <a:pt x="77" y="486"/>
                    <a:pt x="94" y="482"/>
                  </a:cubicBezTo>
                  <a:cubicBezTo>
                    <a:pt x="94" y="482"/>
                    <a:pt x="94" y="482"/>
                    <a:pt x="94" y="482"/>
                  </a:cubicBezTo>
                  <a:cubicBezTo>
                    <a:pt x="99" y="493"/>
                    <a:pt x="105" y="504"/>
                    <a:pt x="112" y="514"/>
                  </a:cubicBezTo>
                  <a:cubicBezTo>
                    <a:pt x="100" y="527"/>
                    <a:pt x="90" y="540"/>
                    <a:pt x="82" y="551"/>
                  </a:cubicBezTo>
                  <a:cubicBezTo>
                    <a:pt x="74" y="561"/>
                    <a:pt x="69" y="569"/>
                    <a:pt x="69" y="569"/>
                  </a:cubicBezTo>
                  <a:cubicBezTo>
                    <a:pt x="69" y="569"/>
                    <a:pt x="73" y="573"/>
                    <a:pt x="79" y="581"/>
                  </a:cubicBezTo>
                  <a:cubicBezTo>
                    <a:pt x="82" y="584"/>
                    <a:pt x="85" y="588"/>
                    <a:pt x="89" y="592"/>
                  </a:cubicBezTo>
                  <a:cubicBezTo>
                    <a:pt x="93" y="597"/>
                    <a:pt x="97" y="601"/>
                    <a:pt x="101" y="605"/>
                  </a:cubicBezTo>
                  <a:cubicBezTo>
                    <a:pt x="105" y="609"/>
                    <a:pt x="110" y="614"/>
                    <a:pt x="114" y="618"/>
                  </a:cubicBezTo>
                  <a:cubicBezTo>
                    <a:pt x="118" y="621"/>
                    <a:pt x="122" y="625"/>
                    <a:pt x="126" y="628"/>
                  </a:cubicBezTo>
                  <a:cubicBezTo>
                    <a:pt x="133" y="633"/>
                    <a:pt x="138" y="637"/>
                    <a:pt x="138" y="637"/>
                  </a:cubicBezTo>
                  <a:cubicBezTo>
                    <a:pt x="138" y="637"/>
                    <a:pt x="145" y="632"/>
                    <a:pt x="156" y="625"/>
                  </a:cubicBezTo>
                  <a:cubicBezTo>
                    <a:pt x="166" y="617"/>
                    <a:pt x="180" y="606"/>
                    <a:pt x="193" y="595"/>
                  </a:cubicBezTo>
                  <a:cubicBezTo>
                    <a:pt x="203" y="601"/>
                    <a:pt x="213" y="607"/>
                    <a:pt x="224" y="613"/>
                  </a:cubicBezTo>
                  <a:cubicBezTo>
                    <a:pt x="221" y="630"/>
                    <a:pt x="218" y="647"/>
                    <a:pt x="217" y="660"/>
                  </a:cubicBezTo>
                  <a:cubicBezTo>
                    <a:pt x="215" y="673"/>
                    <a:pt x="215" y="682"/>
                    <a:pt x="215" y="682"/>
                  </a:cubicBezTo>
                  <a:cubicBezTo>
                    <a:pt x="215" y="682"/>
                    <a:pt x="220" y="684"/>
                    <a:pt x="229" y="687"/>
                  </a:cubicBezTo>
                  <a:cubicBezTo>
                    <a:pt x="237" y="690"/>
                    <a:pt x="249" y="694"/>
                    <a:pt x="261" y="698"/>
                  </a:cubicBezTo>
                  <a:cubicBezTo>
                    <a:pt x="273" y="701"/>
                    <a:pt x="285" y="703"/>
                    <a:pt x="294" y="705"/>
                  </a:cubicBezTo>
                  <a:cubicBezTo>
                    <a:pt x="298" y="705"/>
                    <a:pt x="302" y="706"/>
                    <a:pt x="304" y="706"/>
                  </a:cubicBezTo>
                  <a:cubicBezTo>
                    <a:pt x="307" y="707"/>
                    <a:pt x="309" y="707"/>
                    <a:pt x="309" y="707"/>
                  </a:cubicBezTo>
                  <a:cubicBezTo>
                    <a:pt x="309" y="707"/>
                    <a:pt x="312" y="699"/>
                    <a:pt x="318" y="687"/>
                  </a:cubicBezTo>
                  <a:cubicBezTo>
                    <a:pt x="323" y="675"/>
                    <a:pt x="329" y="659"/>
                    <a:pt x="335" y="642"/>
                  </a:cubicBezTo>
                  <a:cubicBezTo>
                    <a:pt x="341" y="643"/>
                    <a:pt x="347" y="643"/>
                    <a:pt x="353" y="643"/>
                  </a:cubicBezTo>
                  <a:cubicBezTo>
                    <a:pt x="359" y="643"/>
                    <a:pt x="365" y="643"/>
                    <a:pt x="371" y="642"/>
                  </a:cubicBezTo>
                  <a:cubicBezTo>
                    <a:pt x="377" y="659"/>
                    <a:pt x="383" y="675"/>
                    <a:pt x="388" y="687"/>
                  </a:cubicBezTo>
                  <a:cubicBezTo>
                    <a:pt x="393" y="699"/>
                    <a:pt x="397" y="707"/>
                    <a:pt x="397" y="707"/>
                  </a:cubicBezTo>
                  <a:cubicBezTo>
                    <a:pt x="397" y="707"/>
                    <a:pt x="399" y="707"/>
                    <a:pt x="401" y="706"/>
                  </a:cubicBezTo>
                  <a:cubicBezTo>
                    <a:pt x="404" y="706"/>
                    <a:pt x="408" y="705"/>
                    <a:pt x="412" y="705"/>
                  </a:cubicBezTo>
                  <a:cubicBezTo>
                    <a:pt x="421" y="703"/>
                    <a:pt x="433" y="701"/>
                    <a:pt x="445" y="698"/>
                  </a:cubicBezTo>
                  <a:cubicBezTo>
                    <a:pt x="457" y="694"/>
                    <a:pt x="468" y="690"/>
                    <a:pt x="477" y="687"/>
                  </a:cubicBezTo>
                  <a:cubicBezTo>
                    <a:pt x="486" y="684"/>
                    <a:pt x="491" y="682"/>
                    <a:pt x="491" y="682"/>
                  </a:cubicBezTo>
                  <a:cubicBezTo>
                    <a:pt x="491" y="682"/>
                    <a:pt x="491" y="673"/>
                    <a:pt x="489" y="660"/>
                  </a:cubicBezTo>
                  <a:cubicBezTo>
                    <a:pt x="488" y="647"/>
                    <a:pt x="485" y="630"/>
                    <a:pt x="482" y="613"/>
                  </a:cubicBezTo>
                  <a:cubicBezTo>
                    <a:pt x="493" y="607"/>
                    <a:pt x="503" y="601"/>
                    <a:pt x="513" y="595"/>
                  </a:cubicBezTo>
                  <a:cubicBezTo>
                    <a:pt x="526" y="606"/>
                    <a:pt x="540" y="617"/>
                    <a:pt x="550" y="625"/>
                  </a:cubicBezTo>
                  <a:cubicBezTo>
                    <a:pt x="561" y="632"/>
                    <a:pt x="568" y="637"/>
                    <a:pt x="568" y="637"/>
                  </a:cubicBezTo>
                  <a:cubicBezTo>
                    <a:pt x="568" y="637"/>
                    <a:pt x="573" y="633"/>
                    <a:pt x="580" y="628"/>
                  </a:cubicBezTo>
                  <a:cubicBezTo>
                    <a:pt x="584" y="625"/>
                    <a:pt x="588" y="621"/>
                    <a:pt x="592" y="618"/>
                  </a:cubicBezTo>
                  <a:cubicBezTo>
                    <a:pt x="596" y="614"/>
                    <a:pt x="600" y="609"/>
                    <a:pt x="605" y="605"/>
                  </a:cubicBezTo>
                  <a:cubicBezTo>
                    <a:pt x="609" y="601"/>
                    <a:pt x="613" y="597"/>
                    <a:pt x="617" y="592"/>
                  </a:cubicBezTo>
                  <a:cubicBezTo>
                    <a:pt x="621" y="588"/>
                    <a:pt x="624" y="584"/>
                    <a:pt x="627" y="581"/>
                  </a:cubicBezTo>
                  <a:cubicBezTo>
                    <a:pt x="633" y="573"/>
                    <a:pt x="637" y="569"/>
                    <a:pt x="637" y="569"/>
                  </a:cubicBezTo>
                  <a:cubicBezTo>
                    <a:pt x="637" y="569"/>
                    <a:pt x="632" y="561"/>
                    <a:pt x="624" y="551"/>
                  </a:cubicBezTo>
                  <a:cubicBezTo>
                    <a:pt x="616" y="540"/>
                    <a:pt x="606" y="527"/>
                    <a:pt x="594" y="514"/>
                  </a:cubicBezTo>
                  <a:cubicBezTo>
                    <a:pt x="601" y="504"/>
                    <a:pt x="607" y="493"/>
                    <a:pt x="612" y="482"/>
                  </a:cubicBezTo>
                  <a:cubicBezTo>
                    <a:pt x="629" y="486"/>
                    <a:pt x="646" y="488"/>
                    <a:pt x="659" y="490"/>
                  </a:cubicBezTo>
                  <a:cubicBezTo>
                    <a:pt x="672" y="491"/>
                    <a:pt x="681" y="492"/>
                    <a:pt x="681" y="492"/>
                  </a:cubicBezTo>
                  <a:cubicBezTo>
                    <a:pt x="681" y="492"/>
                    <a:pt x="684" y="486"/>
                    <a:pt x="687" y="478"/>
                  </a:cubicBezTo>
                  <a:cubicBezTo>
                    <a:pt x="690" y="469"/>
                    <a:pt x="694" y="457"/>
                    <a:pt x="697" y="446"/>
                  </a:cubicBezTo>
                  <a:cubicBezTo>
                    <a:pt x="700" y="434"/>
                    <a:pt x="703" y="422"/>
                    <a:pt x="704" y="413"/>
                  </a:cubicBezTo>
                  <a:cubicBezTo>
                    <a:pt x="705" y="408"/>
                    <a:pt x="705" y="405"/>
                    <a:pt x="706" y="402"/>
                  </a:cubicBezTo>
                  <a:cubicBezTo>
                    <a:pt x="706" y="399"/>
                    <a:pt x="706" y="398"/>
                    <a:pt x="706" y="398"/>
                  </a:cubicBezTo>
                  <a:cubicBezTo>
                    <a:pt x="706" y="398"/>
                    <a:pt x="698" y="394"/>
                    <a:pt x="686" y="389"/>
                  </a:cubicBezTo>
                  <a:cubicBezTo>
                    <a:pt x="674" y="383"/>
                    <a:pt x="658" y="377"/>
                    <a:pt x="642" y="372"/>
                  </a:cubicBezTo>
                  <a:close/>
                  <a:moveTo>
                    <a:pt x="353" y="601"/>
                  </a:moveTo>
                  <a:cubicBezTo>
                    <a:pt x="216" y="601"/>
                    <a:pt x="105" y="490"/>
                    <a:pt x="105" y="353"/>
                  </a:cubicBezTo>
                  <a:cubicBezTo>
                    <a:pt x="105" y="217"/>
                    <a:pt x="216" y="106"/>
                    <a:pt x="353" y="106"/>
                  </a:cubicBezTo>
                  <a:cubicBezTo>
                    <a:pt x="490" y="106"/>
                    <a:pt x="601" y="217"/>
                    <a:pt x="601" y="353"/>
                  </a:cubicBezTo>
                  <a:cubicBezTo>
                    <a:pt x="601" y="490"/>
                    <a:pt x="490" y="601"/>
                    <a:pt x="353" y="60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92" name="Group 65"/>
          <p:cNvGrpSpPr>
            <a:grpSpLocks noChangeAspect="1"/>
          </p:cNvGrpSpPr>
          <p:nvPr/>
        </p:nvGrpSpPr>
        <p:grpSpPr bwMode="auto">
          <a:xfrm>
            <a:off x="9780084" y="5564563"/>
            <a:ext cx="752385" cy="758952"/>
            <a:chOff x="3039" y="2158"/>
            <a:chExt cx="802" cy="809"/>
          </a:xfrm>
        </p:grpSpPr>
        <p:sp>
          <p:nvSpPr>
            <p:cNvPr id="194" name="Freeform 66"/>
            <p:cNvSpPr>
              <a:spLocks noEditPoints="1"/>
            </p:cNvSpPr>
            <p:nvPr/>
          </p:nvSpPr>
          <p:spPr bwMode="auto">
            <a:xfrm>
              <a:off x="3337" y="2458"/>
              <a:ext cx="504" cy="509"/>
            </a:xfrm>
            <a:custGeom>
              <a:avLst/>
              <a:gdLst>
                <a:gd name="T0" fmla="*/ 264 w 615"/>
                <a:gd name="T1" fmla="*/ 621 h 621"/>
                <a:gd name="T2" fmla="*/ 350 w 615"/>
                <a:gd name="T3" fmla="*/ 621 h 621"/>
                <a:gd name="T4" fmla="*/ 369 w 615"/>
                <a:gd name="T5" fmla="*/ 602 h 621"/>
                <a:gd name="T6" fmla="*/ 369 w 615"/>
                <a:gd name="T7" fmla="*/ 552 h 621"/>
                <a:gd name="T8" fmla="*/ 432 w 615"/>
                <a:gd name="T9" fmla="*/ 525 h 621"/>
                <a:gd name="T10" fmla="*/ 468 w 615"/>
                <a:gd name="T11" fmla="*/ 561 h 621"/>
                <a:gd name="T12" fmla="*/ 494 w 615"/>
                <a:gd name="T13" fmla="*/ 561 h 621"/>
                <a:gd name="T14" fmla="*/ 555 w 615"/>
                <a:gd name="T15" fmla="*/ 499 h 621"/>
                <a:gd name="T16" fmla="*/ 555 w 615"/>
                <a:gd name="T17" fmla="*/ 473 h 621"/>
                <a:gd name="T18" fmla="*/ 520 w 615"/>
                <a:gd name="T19" fmla="*/ 437 h 621"/>
                <a:gd name="T20" fmla="*/ 546 w 615"/>
                <a:gd name="T21" fmla="*/ 373 h 621"/>
                <a:gd name="T22" fmla="*/ 596 w 615"/>
                <a:gd name="T23" fmla="*/ 373 h 621"/>
                <a:gd name="T24" fmla="*/ 615 w 615"/>
                <a:gd name="T25" fmla="*/ 354 h 621"/>
                <a:gd name="T26" fmla="*/ 615 w 615"/>
                <a:gd name="T27" fmla="*/ 267 h 621"/>
                <a:gd name="T28" fmla="*/ 596 w 615"/>
                <a:gd name="T29" fmla="*/ 248 h 621"/>
                <a:gd name="T30" fmla="*/ 546 w 615"/>
                <a:gd name="T31" fmla="*/ 248 h 621"/>
                <a:gd name="T32" fmla="*/ 520 w 615"/>
                <a:gd name="T33" fmla="*/ 184 h 621"/>
                <a:gd name="T34" fmla="*/ 555 w 615"/>
                <a:gd name="T35" fmla="*/ 149 h 621"/>
                <a:gd name="T36" fmla="*/ 555 w 615"/>
                <a:gd name="T37" fmla="*/ 122 h 621"/>
                <a:gd name="T38" fmla="*/ 494 w 615"/>
                <a:gd name="T39" fmla="*/ 60 h 621"/>
                <a:gd name="T40" fmla="*/ 468 w 615"/>
                <a:gd name="T41" fmla="*/ 60 h 621"/>
                <a:gd name="T42" fmla="*/ 432 w 615"/>
                <a:gd name="T43" fmla="*/ 96 h 621"/>
                <a:gd name="T44" fmla="*/ 369 w 615"/>
                <a:gd name="T45" fmla="*/ 70 h 621"/>
                <a:gd name="T46" fmla="*/ 369 w 615"/>
                <a:gd name="T47" fmla="*/ 19 h 621"/>
                <a:gd name="T48" fmla="*/ 350 w 615"/>
                <a:gd name="T49" fmla="*/ 0 h 621"/>
                <a:gd name="T50" fmla="*/ 264 w 615"/>
                <a:gd name="T51" fmla="*/ 0 h 621"/>
                <a:gd name="T52" fmla="*/ 246 w 615"/>
                <a:gd name="T53" fmla="*/ 19 h 621"/>
                <a:gd name="T54" fmla="*/ 246 w 615"/>
                <a:gd name="T55" fmla="*/ 70 h 621"/>
                <a:gd name="T56" fmla="*/ 182 w 615"/>
                <a:gd name="T57" fmla="*/ 96 h 621"/>
                <a:gd name="T58" fmla="*/ 147 w 615"/>
                <a:gd name="T59" fmla="*/ 60 h 621"/>
                <a:gd name="T60" fmla="*/ 120 w 615"/>
                <a:gd name="T61" fmla="*/ 60 h 621"/>
                <a:gd name="T62" fmla="*/ 60 w 615"/>
                <a:gd name="T63" fmla="*/ 122 h 621"/>
                <a:gd name="T64" fmla="*/ 60 w 615"/>
                <a:gd name="T65" fmla="*/ 149 h 621"/>
                <a:gd name="T66" fmla="*/ 95 w 615"/>
                <a:gd name="T67" fmla="*/ 184 h 621"/>
                <a:gd name="T68" fmla="*/ 69 w 615"/>
                <a:gd name="T69" fmla="*/ 248 h 621"/>
                <a:gd name="T70" fmla="*/ 19 w 615"/>
                <a:gd name="T71" fmla="*/ 248 h 621"/>
                <a:gd name="T72" fmla="*/ 0 w 615"/>
                <a:gd name="T73" fmla="*/ 267 h 621"/>
                <a:gd name="T74" fmla="*/ 0 w 615"/>
                <a:gd name="T75" fmla="*/ 354 h 621"/>
                <a:gd name="T76" fmla="*/ 19 w 615"/>
                <a:gd name="T77" fmla="*/ 373 h 621"/>
                <a:gd name="T78" fmla="*/ 69 w 615"/>
                <a:gd name="T79" fmla="*/ 373 h 621"/>
                <a:gd name="T80" fmla="*/ 95 w 615"/>
                <a:gd name="T81" fmla="*/ 437 h 621"/>
                <a:gd name="T82" fmla="*/ 60 w 615"/>
                <a:gd name="T83" fmla="*/ 473 h 621"/>
                <a:gd name="T84" fmla="*/ 60 w 615"/>
                <a:gd name="T85" fmla="*/ 499 h 621"/>
                <a:gd name="T86" fmla="*/ 120 w 615"/>
                <a:gd name="T87" fmla="*/ 561 h 621"/>
                <a:gd name="T88" fmla="*/ 147 w 615"/>
                <a:gd name="T89" fmla="*/ 561 h 621"/>
                <a:gd name="T90" fmla="*/ 182 w 615"/>
                <a:gd name="T91" fmla="*/ 525 h 621"/>
                <a:gd name="T92" fmla="*/ 246 w 615"/>
                <a:gd name="T93" fmla="*/ 552 h 621"/>
                <a:gd name="T94" fmla="*/ 246 w 615"/>
                <a:gd name="T95" fmla="*/ 602 h 621"/>
                <a:gd name="T96" fmla="*/ 264 w 615"/>
                <a:gd name="T97" fmla="*/ 621 h 621"/>
                <a:gd name="T98" fmla="*/ 307 w 615"/>
                <a:gd name="T99" fmla="*/ 498 h 621"/>
                <a:gd name="T100" fmla="*/ 122 w 615"/>
                <a:gd name="T101" fmla="*/ 311 h 621"/>
                <a:gd name="T102" fmla="*/ 307 w 615"/>
                <a:gd name="T103" fmla="*/ 124 h 621"/>
                <a:gd name="T104" fmla="*/ 493 w 615"/>
                <a:gd name="T105" fmla="*/ 311 h 621"/>
                <a:gd name="T106" fmla="*/ 307 w 615"/>
                <a:gd name="T107" fmla="*/ 498 h 6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15" h="621">
                  <a:moveTo>
                    <a:pt x="264" y="621"/>
                  </a:moveTo>
                  <a:cubicBezTo>
                    <a:pt x="350" y="621"/>
                    <a:pt x="350" y="621"/>
                    <a:pt x="350" y="621"/>
                  </a:cubicBezTo>
                  <a:cubicBezTo>
                    <a:pt x="361" y="621"/>
                    <a:pt x="369" y="613"/>
                    <a:pt x="369" y="602"/>
                  </a:cubicBezTo>
                  <a:cubicBezTo>
                    <a:pt x="369" y="552"/>
                    <a:pt x="369" y="552"/>
                    <a:pt x="369" y="552"/>
                  </a:cubicBezTo>
                  <a:cubicBezTo>
                    <a:pt x="392" y="546"/>
                    <a:pt x="413" y="537"/>
                    <a:pt x="432" y="525"/>
                  </a:cubicBezTo>
                  <a:cubicBezTo>
                    <a:pt x="468" y="561"/>
                    <a:pt x="468" y="561"/>
                    <a:pt x="468" y="561"/>
                  </a:cubicBezTo>
                  <a:cubicBezTo>
                    <a:pt x="475" y="568"/>
                    <a:pt x="487" y="568"/>
                    <a:pt x="494" y="561"/>
                  </a:cubicBezTo>
                  <a:cubicBezTo>
                    <a:pt x="555" y="499"/>
                    <a:pt x="555" y="499"/>
                    <a:pt x="555" y="499"/>
                  </a:cubicBezTo>
                  <a:cubicBezTo>
                    <a:pt x="563" y="492"/>
                    <a:pt x="563" y="480"/>
                    <a:pt x="555" y="473"/>
                  </a:cubicBezTo>
                  <a:cubicBezTo>
                    <a:pt x="520" y="437"/>
                    <a:pt x="520" y="437"/>
                    <a:pt x="520" y="437"/>
                  </a:cubicBezTo>
                  <a:cubicBezTo>
                    <a:pt x="531" y="417"/>
                    <a:pt x="540" y="396"/>
                    <a:pt x="546" y="373"/>
                  </a:cubicBezTo>
                  <a:cubicBezTo>
                    <a:pt x="596" y="373"/>
                    <a:pt x="596" y="373"/>
                    <a:pt x="596" y="373"/>
                  </a:cubicBezTo>
                  <a:cubicBezTo>
                    <a:pt x="606" y="373"/>
                    <a:pt x="615" y="365"/>
                    <a:pt x="615" y="354"/>
                  </a:cubicBezTo>
                  <a:cubicBezTo>
                    <a:pt x="615" y="267"/>
                    <a:pt x="615" y="267"/>
                    <a:pt x="615" y="267"/>
                  </a:cubicBezTo>
                  <a:cubicBezTo>
                    <a:pt x="615" y="257"/>
                    <a:pt x="606" y="248"/>
                    <a:pt x="596" y="248"/>
                  </a:cubicBezTo>
                  <a:cubicBezTo>
                    <a:pt x="546" y="248"/>
                    <a:pt x="546" y="248"/>
                    <a:pt x="546" y="248"/>
                  </a:cubicBezTo>
                  <a:cubicBezTo>
                    <a:pt x="540" y="226"/>
                    <a:pt x="531" y="204"/>
                    <a:pt x="520" y="184"/>
                  </a:cubicBezTo>
                  <a:cubicBezTo>
                    <a:pt x="555" y="149"/>
                    <a:pt x="555" y="149"/>
                    <a:pt x="555" y="149"/>
                  </a:cubicBezTo>
                  <a:cubicBezTo>
                    <a:pt x="563" y="141"/>
                    <a:pt x="563" y="129"/>
                    <a:pt x="555" y="122"/>
                  </a:cubicBezTo>
                  <a:cubicBezTo>
                    <a:pt x="494" y="60"/>
                    <a:pt x="494" y="60"/>
                    <a:pt x="494" y="60"/>
                  </a:cubicBezTo>
                  <a:cubicBezTo>
                    <a:pt x="487" y="53"/>
                    <a:pt x="475" y="53"/>
                    <a:pt x="468" y="60"/>
                  </a:cubicBezTo>
                  <a:cubicBezTo>
                    <a:pt x="432" y="96"/>
                    <a:pt x="432" y="96"/>
                    <a:pt x="432" y="96"/>
                  </a:cubicBezTo>
                  <a:cubicBezTo>
                    <a:pt x="413" y="84"/>
                    <a:pt x="392" y="76"/>
                    <a:pt x="369" y="70"/>
                  </a:cubicBezTo>
                  <a:cubicBezTo>
                    <a:pt x="369" y="19"/>
                    <a:pt x="369" y="19"/>
                    <a:pt x="369" y="19"/>
                  </a:cubicBezTo>
                  <a:cubicBezTo>
                    <a:pt x="369" y="9"/>
                    <a:pt x="361" y="0"/>
                    <a:pt x="350" y="0"/>
                  </a:cubicBezTo>
                  <a:cubicBezTo>
                    <a:pt x="264" y="0"/>
                    <a:pt x="264" y="0"/>
                    <a:pt x="264" y="0"/>
                  </a:cubicBezTo>
                  <a:cubicBezTo>
                    <a:pt x="254" y="0"/>
                    <a:pt x="246" y="9"/>
                    <a:pt x="246" y="19"/>
                  </a:cubicBezTo>
                  <a:cubicBezTo>
                    <a:pt x="246" y="70"/>
                    <a:pt x="246" y="70"/>
                    <a:pt x="246" y="70"/>
                  </a:cubicBezTo>
                  <a:cubicBezTo>
                    <a:pt x="223" y="76"/>
                    <a:pt x="202" y="84"/>
                    <a:pt x="182" y="96"/>
                  </a:cubicBezTo>
                  <a:cubicBezTo>
                    <a:pt x="147" y="60"/>
                    <a:pt x="147" y="60"/>
                    <a:pt x="147" y="60"/>
                  </a:cubicBezTo>
                  <a:cubicBezTo>
                    <a:pt x="140" y="53"/>
                    <a:pt x="128" y="53"/>
                    <a:pt x="120" y="60"/>
                  </a:cubicBezTo>
                  <a:cubicBezTo>
                    <a:pt x="60" y="122"/>
                    <a:pt x="60" y="122"/>
                    <a:pt x="60" y="122"/>
                  </a:cubicBezTo>
                  <a:cubicBezTo>
                    <a:pt x="52" y="129"/>
                    <a:pt x="52" y="141"/>
                    <a:pt x="60" y="149"/>
                  </a:cubicBezTo>
                  <a:cubicBezTo>
                    <a:pt x="95" y="184"/>
                    <a:pt x="95" y="184"/>
                    <a:pt x="95" y="184"/>
                  </a:cubicBezTo>
                  <a:cubicBezTo>
                    <a:pt x="84" y="204"/>
                    <a:pt x="75" y="226"/>
                    <a:pt x="69" y="248"/>
                  </a:cubicBezTo>
                  <a:cubicBezTo>
                    <a:pt x="19" y="248"/>
                    <a:pt x="19" y="248"/>
                    <a:pt x="19" y="248"/>
                  </a:cubicBezTo>
                  <a:cubicBezTo>
                    <a:pt x="8" y="248"/>
                    <a:pt x="0" y="257"/>
                    <a:pt x="0" y="267"/>
                  </a:cubicBezTo>
                  <a:cubicBezTo>
                    <a:pt x="0" y="354"/>
                    <a:pt x="0" y="354"/>
                    <a:pt x="0" y="354"/>
                  </a:cubicBezTo>
                  <a:cubicBezTo>
                    <a:pt x="0" y="365"/>
                    <a:pt x="8" y="373"/>
                    <a:pt x="19" y="373"/>
                  </a:cubicBezTo>
                  <a:cubicBezTo>
                    <a:pt x="69" y="373"/>
                    <a:pt x="69" y="373"/>
                    <a:pt x="69" y="373"/>
                  </a:cubicBezTo>
                  <a:cubicBezTo>
                    <a:pt x="75" y="396"/>
                    <a:pt x="84" y="417"/>
                    <a:pt x="95" y="437"/>
                  </a:cubicBezTo>
                  <a:cubicBezTo>
                    <a:pt x="60" y="473"/>
                    <a:pt x="60" y="473"/>
                    <a:pt x="60" y="473"/>
                  </a:cubicBezTo>
                  <a:cubicBezTo>
                    <a:pt x="52" y="480"/>
                    <a:pt x="52" y="492"/>
                    <a:pt x="60" y="499"/>
                  </a:cubicBezTo>
                  <a:cubicBezTo>
                    <a:pt x="120" y="561"/>
                    <a:pt x="120" y="561"/>
                    <a:pt x="120" y="561"/>
                  </a:cubicBezTo>
                  <a:cubicBezTo>
                    <a:pt x="128" y="568"/>
                    <a:pt x="140" y="568"/>
                    <a:pt x="147" y="561"/>
                  </a:cubicBezTo>
                  <a:cubicBezTo>
                    <a:pt x="182" y="525"/>
                    <a:pt x="182" y="525"/>
                    <a:pt x="182" y="525"/>
                  </a:cubicBezTo>
                  <a:cubicBezTo>
                    <a:pt x="202" y="537"/>
                    <a:pt x="223" y="546"/>
                    <a:pt x="246" y="552"/>
                  </a:cubicBezTo>
                  <a:cubicBezTo>
                    <a:pt x="246" y="602"/>
                    <a:pt x="246" y="602"/>
                    <a:pt x="246" y="602"/>
                  </a:cubicBezTo>
                  <a:cubicBezTo>
                    <a:pt x="246" y="613"/>
                    <a:pt x="254" y="621"/>
                    <a:pt x="264" y="621"/>
                  </a:cubicBezTo>
                  <a:close/>
                  <a:moveTo>
                    <a:pt x="307" y="498"/>
                  </a:moveTo>
                  <a:cubicBezTo>
                    <a:pt x="205" y="498"/>
                    <a:pt x="122" y="414"/>
                    <a:pt x="122" y="311"/>
                  </a:cubicBezTo>
                  <a:cubicBezTo>
                    <a:pt x="122" y="207"/>
                    <a:pt x="205" y="124"/>
                    <a:pt x="307" y="124"/>
                  </a:cubicBezTo>
                  <a:cubicBezTo>
                    <a:pt x="410" y="124"/>
                    <a:pt x="493" y="207"/>
                    <a:pt x="493" y="311"/>
                  </a:cubicBezTo>
                  <a:cubicBezTo>
                    <a:pt x="493" y="414"/>
                    <a:pt x="410" y="498"/>
                    <a:pt x="307" y="498"/>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5" name="Freeform 67"/>
            <p:cNvSpPr>
              <a:spLocks noEditPoints="1"/>
            </p:cNvSpPr>
            <p:nvPr/>
          </p:nvSpPr>
          <p:spPr bwMode="auto">
            <a:xfrm>
              <a:off x="3284" y="2158"/>
              <a:ext cx="305" cy="309"/>
            </a:xfrm>
            <a:custGeom>
              <a:avLst/>
              <a:gdLst>
                <a:gd name="T0" fmla="*/ 228 w 372"/>
                <a:gd name="T1" fmla="*/ 374 h 376"/>
                <a:gd name="T2" fmla="*/ 277 w 372"/>
                <a:gd name="T3" fmla="*/ 355 h 376"/>
                <a:gd name="T4" fmla="*/ 284 w 372"/>
                <a:gd name="T5" fmla="*/ 340 h 376"/>
                <a:gd name="T6" fmla="*/ 273 w 372"/>
                <a:gd name="T7" fmla="*/ 312 h 376"/>
                <a:gd name="T8" fmla="*/ 303 w 372"/>
                <a:gd name="T9" fmla="*/ 283 h 376"/>
                <a:gd name="T10" fmla="*/ 331 w 372"/>
                <a:gd name="T11" fmla="*/ 295 h 376"/>
                <a:gd name="T12" fmla="*/ 346 w 372"/>
                <a:gd name="T13" fmla="*/ 290 h 376"/>
                <a:gd name="T14" fmla="*/ 367 w 372"/>
                <a:gd name="T15" fmla="*/ 241 h 376"/>
                <a:gd name="T16" fmla="*/ 362 w 372"/>
                <a:gd name="T17" fmla="*/ 226 h 376"/>
                <a:gd name="T18" fmla="*/ 334 w 372"/>
                <a:gd name="T19" fmla="*/ 214 h 376"/>
                <a:gd name="T20" fmla="*/ 335 w 372"/>
                <a:gd name="T21" fmla="*/ 172 h 376"/>
                <a:gd name="T22" fmla="*/ 364 w 372"/>
                <a:gd name="T23" fmla="*/ 161 h 376"/>
                <a:gd name="T24" fmla="*/ 370 w 372"/>
                <a:gd name="T25" fmla="*/ 146 h 376"/>
                <a:gd name="T26" fmla="*/ 352 w 372"/>
                <a:gd name="T27" fmla="*/ 96 h 376"/>
                <a:gd name="T28" fmla="*/ 337 w 372"/>
                <a:gd name="T29" fmla="*/ 90 h 376"/>
                <a:gd name="T30" fmla="*/ 309 w 372"/>
                <a:gd name="T31" fmla="*/ 101 h 376"/>
                <a:gd name="T32" fmla="*/ 280 w 372"/>
                <a:gd name="T33" fmla="*/ 70 h 376"/>
                <a:gd name="T34" fmla="*/ 292 w 372"/>
                <a:gd name="T35" fmla="*/ 42 h 376"/>
                <a:gd name="T36" fmla="*/ 287 w 372"/>
                <a:gd name="T37" fmla="*/ 27 h 376"/>
                <a:gd name="T38" fmla="*/ 239 w 372"/>
                <a:gd name="T39" fmla="*/ 5 h 376"/>
                <a:gd name="T40" fmla="*/ 224 w 372"/>
                <a:gd name="T41" fmla="*/ 11 h 376"/>
                <a:gd name="T42" fmla="*/ 211 w 372"/>
                <a:gd name="T43" fmla="*/ 39 h 376"/>
                <a:gd name="T44" fmla="*/ 170 w 372"/>
                <a:gd name="T45" fmla="*/ 38 h 376"/>
                <a:gd name="T46" fmla="*/ 159 w 372"/>
                <a:gd name="T47" fmla="*/ 9 h 376"/>
                <a:gd name="T48" fmla="*/ 144 w 372"/>
                <a:gd name="T49" fmla="*/ 2 h 376"/>
                <a:gd name="T50" fmla="*/ 95 w 372"/>
                <a:gd name="T51" fmla="*/ 21 h 376"/>
                <a:gd name="T52" fmla="*/ 89 w 372"/>
                <a:gd name="T53" fmla="*/ 36 h 376"/>
                <a:gd name="T54" fmla="*/ 100 w 372"/>
                <a:gd name="T55" fmla="*/ 65 h 376"/>
                <a:gd name="T56" fmla="*/ 69 w 372"/>
                <a:gd name="T57" fmla="*/ 93 h 376"/>
                <a:gd name="T58" fmla="*/ 41 w 372"/>
                <a:gd name="T59" fmla="*/ 81 h 376"/>
                <a:gd name="T60" fmla="*/ 26 w 372"/>
                <a:gd name="T61" fmla="*/ 87 h 376"/>
                <a:gd name="T62" fmla="*/ 5 w 372"/>
                <a:gd name="T63" fmla="*/ 135 h 376"/>
                <a:gd name="T64" fmla="*/ 11 w 372"/>
                <a:gd name="T65" fmla="*/ 150 h 376"/>
                <a:gd name="T66" fmla="*/ 38 w 372"/>
                <a:gd name="T67" fmla="*/ 163 h 376"/>
                <a:gd name="T68" fmla="*/ 37 w 372"/>
                <a:gd name="T69" fmla="*/ 205 h 376"/>
                <a:gd name="T70" fmla="*/ 9 w 372"/>
                <a:gd name="T71" fmla="*/ 216 h 376"/>
                <a:gd name="T72" fmla="*/ 2 w 372"/>
                <a:gd name="T73" fmla="*/ 230 h 376"/>
                <a:gd name="T74" fmla="*/ 21 w 372"/>
                <a:gd name="T75" fmla="*/ 280 h 376"/>
                <a:gd name="T76" fmla="*/ 35 w 372"/>
                <a:gd name="T77" fmla="*/ 287 h 376"/>
                <a:gd name="T78" fmla="*/ 64 w 372"/>
                <a:gd name="T79" fmla="*/ 276 h 376"/>
                <a:gd name="T80" fmla="*/ 92 w 372"/>
                <a:gd name="T81" fmla="*/ 306 h 376"/>
                <a:gd name="T82" fmla="*/ 80 w 372"/>
                <a:gd name="T83" fmla="*/ 334 h 376"/>
                <a:gd name="T84" fmla="*/ 86 w 372"/>
                <a:gd name="T85" fmla="*/ 349 h 376"/>
                <a:gd name="T86" fmla="*/ 133 w 372"/>
                <a:gd name="T87" fmla="*/ 371 h 376"/>
                <a:gd name="T88" fmla="*/ 148 w 372"/>
                <a:gd name="T89" fmla="*/ 365 h 376"/>
                <a:gd name="T90" fmla="*/ 161 w 372"/>
                <a:gd name="T91" fmla="*/ 337 h 376"/>
                <a:gd name="T92" fmla="*/ 203 w 372"/>
                <a:gd name="T93" fmla="*/ 339 h 376"/>
                <a:gd name="T94" fmla="*/ 213 w 372"/>
                <a:gd name="T95" fmla="*/ 367 h 376"/>
                <a:gd name="T96" fmla="*/ 228 w 372"/>
                <a:gd name="T97" fmla="*/ 374 h 376"/>
                <a:gd name="T98" fmla="*/ 226 w 372"/>
                <a:gd name="T99" fmla="*/ 294 h 376"/>
                <a:gd name="T100" fmla="*/ 81 w 372"/>
                <a:gd name="T101" fmla="*/ 229 h 376"/>
                <a:gd name="T102" fmla="*/ 146 w 372"/>
                <a:gd name="T103" fmla="*/ 82 h 376"/>
                <a:gd name="T104" fmla="*/ 292 w 372"/>
                <a:gd name="T105" fmla="*/ 148 h 376"/>
                <a:gd name="T106" fmla="*/ 226 w 372"/>
                <a:gd name="T107" fmla="*/ 294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2" h="376">
                  <a:moveTo>
                    <a:pt x="228" y="374"/>
                  </a:moveTo>
                  <a:cubicBezTo>
                    <a:pt x="277" y="355"/>
                    <a:pt x="277" y="355"/>
                    <a:pt x="277" y="355"/>
                  </a:cubicBezTo>
                  <a:cubicBezTo>
                    <a:pt x="283" y="353"/>
                    <a:pt x="286" y="346"/>
                    <a:pt x="284" y="340"/>
                  </a:cubicBezTo>
                  <a:cubicBezTo>
                    <a:pt x="273" y="312"/>
                    <a:pt x="273" y="312"/>
                    <a:pt x="273" y="312"/>
                  </a:cubicBezTo>
                  <a:cubicBezTo>
                    <a:pt x="284" y="303"/>
                    <a:pt x="295" y="294"/>
                    <a:pt x="303" y="283"/>
                  </a:cubicBezTo>
                  <a:cubicBezTo>
                    <a:pt x="331" y="295"/>
                    <a:pt x="331" y="295"/>
                    <a:pt x="331" y="295"/>
                  </a:cubicBezTo>
                  <a:cubicBezTo>
                    <a:pt x="337" y="298"/>
                    <a:pt x="343" y="295"/>
                    <a:pt x="346" y="290"/>
                  </a:cubicBezTo>
                  <a:cubicBezTo>
                    <a:pt x="367" y="241"/>
                    <a:pt x="367" y="241"/>
                    <a:pt x="367" y="241"/>
                  </a:cubicBezTo>
                  <a:cubicBezTo>
                    <a:pt x="370" y="236"/>
                    <a:pt x="367" y="229"/>
                    <a:pt x="362" y="226"/>
                  </a:cubicBezTo>
                  <a:cubicBezTo>
                    <a:pt x="334" y="214"/>
                    <a:pt x="334" y="214"/>
                    <a:pt x="334" y="214"/>
                  </a:cubicBezTo>
                  <a:cubicBezTo>
                    <a:pt x="336" y="200"/>
                    <a:pt x="337" y="186"/>
                    <a:pt x="335" y="172"/>
                  </a:cubicBezTo>
                  <a:cubicBezTo>
                    <a:pt x="364" y="161"/>
                    <a:pt x="364" y="161"/>
                    <a:pt x="364" y="161"/>
                  </a:cubicBezTo>
                  <a:cubicBezTo>
                    <a:pt x="370" y="158"/>
                    <a:pt x="372" y="152"/>
                    <a:pt x="370" y="146"/>
                  </a:cubicBezTo>
                  <a:cubicBezTo>
                    <a:pt x="352" y="96"/>
                    <a:pt x="352" y="96"/>
                    <a:pt x="352" y="96"/>
                  </a:cubicBezTo>
                  <a:cubicBezTo>
                    <a:pt x="349" y="90"/>
                    <a:pt x="343" y="88"/>
                    <a:pt x="337" y="90"/>
                  </a:cubicBezTo>
                  <a:cubicBezTo>
                    <a:pt x="309" y="101"/>
                    <a:pt x="309" y="101"/>
                    <a:pt x="309" y="101"/>
                  </a:cubicBezTo>
                  <a:cubicBezTo>
                    <a:pt x="300" y="89"/>
                    <a:pt x="291" y="79"/>
                    <a:pt x="280" y="70"/>
                  </a:cubicBezTo>
                  <a:cubicBezTo>
                    <a:pt x="292" y="42"/>
                    <a:pt x="292" y="42"/>
                    <a:pt x="292" y="42"/>
                  </a:cubicBezTo>
                  <a:cubicBezTo>
                    <a:pt x="295" y="36"/>
                    <a:pt x="292" y="29"/>
                    <a:pt x="287" y="27"/>
                  </a:cubicBezTo>
                  <a:cubicBezTo>
                    <a:pt x="239" y="5"/>
                    <a:pt x="239" y="5"/>
                    <a:pt x="239" y="5"/>
                  </a:cubicBezTo>
                  <a:cubicBezTo>
                    <a:pt x="233" y="2"/>
                    <a:pt x="227" y="5"/>
                    <a:pt x="224" y="11"/>
                  </a:cubicBezTo>
                  <a:cubicBezTo>
                    <a:pt x="211" y="39"/>
                    <a:pt x="211" y="39"/>
                    <a:pt x="211" y="39"/>
                  </a:cubicBezTo>
                  <a:cubicBezTo>
                    <a:pt x="198" y="37"/>
                    <a:pt x="184" y="36"/>
                    <a:pt x="170" y="38"/>
                  </a:cubicBezTo>
                  <a:cubicBezTo>
                    <a:pt x="159" y="9"/>
                    <a:pt x="159" y="9"/>
                    <a:pt x="159" y="9"/>
                  </a:cubicBezTo>
                  <a:cubicBezTo>
                    <a:pt x="157" y="3"/>
                    <a:pt x="150" y="0"/>
                    <a:pt x="144" y="2"/>
                  </a:cubicBezTo>
                  <a:cubicBezTo>
                    <a:pt x="95" y="21"/>
                    <a:pt x="95" y="21"/>
                    <a:pt x="95" y="21"/>
                  </a:cubicBezTo>
                  <a:cubicBezTo>
                    <a:pt x="90" y="23"/>
                    <a:pt x="87" y="30"/>
                    <a:pt x="89" y="36"/>
                  </a:cubicBezTo>
                  <a:cubicBezTo>
                    <a:pt x="100" y="65"/>
                    <a:pt x="100" y="65"/>
                    <a:pt x="100" y="65"/>
                  </a:cubicBezTo>
                  <a:cubicBezTo>
                    <a:pt x="88" y="73"/>
                    <a:pt x="78" y="83"/>
                    <a:pt x="69" y="93"/>
                  </a:cubicBezTo>
                  <a:cubicBezTo>
                    <a:pt x="41" y="81"/>
                    <a:pt x="41" y="81"/>
                    <a:pt x="41" y="81"/>
                  </a:cubicBezTo>
                  <a:cubicBezTo>
                    <a:pt x="36" y="78"/>
                    <a:pt x="29" y="81"/>
                    <a:pt x="26" y="87"/>
                  </a:cubicBezTo>
                  <a:cubicBezTo>
                    <a:pt x="5" y="135"/>
                    <a:pt x="5" y="135"/>
                    <a:pt x="5" y="135"/>
                  </a:cubicBezTo>
                  <a:cubicBezTo>
                    <a:pt x="2" y="141"/>
                    <a:pt x="5" y="147"/>
                    <a:pt x="11" y="150"/>
                  </a:cubicBezTo>
                  <a:cubicBezTo>
                    <a:pt x="38" y="163"/>
                    <a:pt x="38" y="163"/>
                    <a:pt x="38" y="163"/>
                  </a:cubicBezTo>
                  <a:cubicBezTo>
                    <a:pt x="36" y="176"/>
                    <a:pt x="36" y="190"/>
                    <a:pt x="37" y="205"/>
                  </a:cubicBezTo>
                  <a:cubicBezTo>
                    <a:pt x="9" y="216"/>
                    <a:pt x="9" y="216"/>
                    <a:pt x="9" y="216"/>
                  </a:cubicBezTo>
                  <a:cubicBezTo>
                    <a:pt x="3" y="218"/>
                    <a:pt x="0" y="224"/>
                    <a:pt x="2" y="230"/>
                  </a:cubicBezTo>
                  <a:cubicBezTo>
                    <a:pt x="21" y="280"/>
                    <a:pt x="21" y="280"/>
                    <a:pt x="21" y="280"/>
                  </a:cubicBezTo>
                  <a:cubicBezTo>
                    <a:pt x="23" y="286"/>
                    <a:pt x="30" y="289"/>
                    <a:pt x="35" y="287"/>
                  </a:cubicBezTo>
                  <a:cubicBezTo>
                    <a:pt x="64" y="276"/>
                    <a:pt x="64" y="276"/>
                    <a:pt x="64" y="276"/>
                  </a:cubicBezTo>
                  <a:cubicBezTo>
                    <a:pt x="72" y="287"/>
                    <a:pt x="82" y="298"/>
                    <a:pt x="92" y="306"/>
                  </a:cubicBezTo>
                  <a:cubicBezTo>
                    <a:pt x="80" y="334"/>
                    <a:pt x="80" y="334"/>
                    <a:pt x="80" y="334"/>
                  </a:cubicBezTo>
                  <a:cubicBezTo>
                    <a:pt x="77" y="340"/>
                    <a:pt x="80" y="347"/>
                    <a:pt x="86" y="349"/>
                  </a:cubicBezTo>
                  <a:cubicBezTo>
                    <a:pt x="133" y="371"/>
                    <a:pt x="133" y="371"/>
                    <a:pt x="133" y="371"/>
                  </a:cubicBezTo>
                  <a:cubicBezTo>
                    <a:pt x="139" y="374"/>
                    <a:pt x="146" y="371"/>
                    <a:pt x="148" y="365"/>
                  </a:cubicBezTo>
                  <a:cubicBezTo>
                    <a:pt x="161" y="337"/>
                    <a:pt x="161" y="337"/>
                    <a:pt x="161" y="337"/>
                  </a:cubicBezTo>
                  <a:cubicBezTo>
                    <a:pt x="175" y="340"/>
                    <a:pt x="189" y="340"/>
                    <a:pt x="203" y="339"/>
                  </a:cubicBezTo>
                  <a:cubicBezTo>
                    <a:pt x="213" y="367"/>
                    <a:pt x="213" y="367"/>
                    <a:pt x="213" y="367"/>
                  </a:cubicBezTo>
                  <a:cubicBezTo>
                    <a:pt x="216" y="373"/>
                    <a:pt x="222" y="376"/>
                    <a:pt x="228" y="374"/>
                  </a:cubicBezTo>
                  <a:close/>
                  <a:moveTo>
                    <a:pt x="226" y="294"/>
                  </a:moveTo>
                  <a:cubicBezTo>
                    <a:pt x="168" y="317"/>
                    <a:pt x="103" y="287"/>
                    <a:pt x="81" y="229"/>
                  </a:cubicBezTo>
                  <a:cubicBezTo>
                    <a:pt x="59" y="170"/>
                    <a:pt x="88" y="104"/>
                    <a:pt x="146" y="82"/>
                  </a:cubicBezTo>
                  <a:cubicBezTo>
                    <a:pt x="204" y="59"/>
                    <a:pt x="269" y="89"/>
                    <a:pt x="292" y="148"/>
                  </a:cubicBezTo>
                  <a:cubicBezTo>
                    <a:pt x="314" y="206"/>
                    <a:pt x="284" y="272"/>
                    <a:pt x="226" y="29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6" name="Freeform 68"/>
            <p:cNvSpPr>
              <a:spLocks noEditPoints="1"/>
            </p:cNvSpPr>
            <p:nvPr/>
          </p:nvSpPr>
          <p:spPr bwMode="auto">
            <a:xfrm>
              <a:off x="3039" y="2404"/>
              <a:ext cx="307" cy="310"/>
            </a:xfrm>
            <a:custGeom>
              <a:avLst/>
              <a:gdLst>
                <a:gd name="T0" fmla="*/ 229 w 373"/>
                <a:gd name="T1" fmla="*/ 374 h 377"/>
                <a:gd name="T2" fmla="*/ 278 w 373"/>
                <a:gd name="T3" fmla="*/ 356 h 377"/>
                <a:gd name="T4" fmla="*/ 284 w 373"/>
                <a:gd name="T5" fmla="*/ 341 h 377"/>
                <a:gd name="T6" fmla="*/ 273 w 373"/>
                <a:gd name="T7" fmla="*/ 312 h 377"/>
                <a:gd name="T8" fmla="*/ 304 w 373"/>
                <a:gd name="T9" fmla="*/ 283 h 377"/>
                <a:gd name="T10" fmla="*/ 331 w 373"/>
                <a:gd name="T11" fmla="*/ 296 h 377"/>
                <a:gd name="T12" fmla="*/ 346 w 373"/>
                <a:gd name="T13" fmla="*/ 290 h 377"/>
                <a:gd name="T14" fmla="*/ 368 w 373"/>
                <a:gd name="T15" fmla="*/ 242 h 377"/>
                <a:gd name="T16" fmla="*/ 362 w 373"/>
                <a:gd name="T17" fmla="*/ 227 h 377"/>
                <a:gd name="T18" fmla="*/ 334 w 373"/>
                <a:gd name="T19" fmla="*/ 214 h 377"/>
                <a:gd name="T20" fmla="*/ 336 w 373"/>
                <a:gd name="T21" fmla="*/ 172 h 377"/>
                <a:gd name="T22" fmla="*/ 364 w 373"/>
                <a:gd name="T23" fmla="*/ 161 h 377"/>
                <a:gd name="T24" fmla="*/ 371 w 373"/>
                <a:gd name="T25" fmla="*/ 146 h 377"/>
                <a:gd name="T26" fmla="*/ 352 w 373"/>
                <a:gd name="T27" fmla="*/ 97 h 377"/>
                <a:gd name="T28" fmla="*/ 338 w 373"/>
                <a:gd name="T29" fmla="*/ 90 h 377"/>
                <a:gd name="T30" fmla="*/ 309 w 373"/>
                <a:gd name="T31" fmla="*/ 101 h 377"/>
                <a:gd name="T32" fmla="*/ 280 w 373"/>
                <a:gd name="T33" fmla="*/ 70 h 377"/>
                <a:gd name="T34" fmla="*/ 293 w 373"/>
                <a:gd name="T35" fmla="*/ 42 h 377"/>
                <a:gd name="T36" fmla="*/ 287 w 373"/>
                <a:gd name="T37" fmla="*/ 27 h 377"/>
                <a:gd name="T38" fmla="*/ 240 w 373"/>
                <a:gd name="T39" fmla="*/ 6 h 377"/>
                <a:gd name="T40" fmla="*/ 224 w 373"/>
                <a:gd name="T41" fmla="*/ 11 h 377"/>
                <a:gd name="T42" fmla="*/ 212 w 373"/>
                <a:gd name="T43" fmla="*/ 39 h 377"/>
                <a:gd name="T44" fmla="*/ 170 w 373"/>
                <a:gd name="T45" fmla="*/ 38 h 377"/>
                <a:gd name="T46" fmla="*/ 160 w 373"/>
                <a:gd name="T47" fmla="*/ 9 h 377"/>
                <a:gd name="T48" fmla="*/ 145 w 373"/>
                <a:gd name="T49" fmla="*/ 3 h 377"/>
                <a:gd name="T50" fmla="*/ 96 w 373"/>
                <a:gd name="T51" fmla="*/ 21 h 377"/>
                <a:gd name="T52" fmla="*/ 89 w 373"/>
                <a:gd name="T53" fmla="*/ 36 h 377"/>
                <a:gd name="T54" fmla="*/ 100 w 373"/>
                <a:gd name="T55" fmla="*/ 65 h 377"/>
                <a:gd name="T56" fmla="*/ 70 w 373"/>
                <a:gd name="T57" fmla="*/ 94 h 377"/>
                <a:gd name="T58" fmla="*/ 42 w 373"/>
                <a:gd name="T59" fmla="*/ 81 h 377"/>
                <a:gd name="T60" fmla="*/ 27 w 373"/>
                <a:gd name="T61" fmla="*/ 87 h 377"/>
                <a:gd name="T62" fmla="*/ 6 w 373"/>
                <a:gd name="T63" fmla="*/ 135 h 377"/>
                <a:gd name="T64" fmla="*/ 11 w 373"/>
                <a:gd name="T65" fmla="*/ 150 h 377"/>
                <a:gd name="T66" fmla="*/ 39 w 373"/>
                <a:gd name="T67" fmla="*/ 163 h 377"/>
                <a:gd name="T68" fmla="*/ 38 w 373"/>
                <a:gd name="T69" fmla="*/ 205 h 377"/>
                <a:gd name="T70" fmla="*/ 9 w 373"/>
                <a:gd name="T71" fmla="*/ 216 h 377"/>
                <a:gd name="T72" fmla="*/ 3 w 373"/>
                <a:gd name="T73" fmla="*/ 231 h 377"/>
                <a:gd name="T74" fmla="*/ 21 w 373"/>
                <a:gd name="T75" fmla="*/ 280 h 377"/>
                <a:gd name="T76" fmla="*/ 36 w 373"/>
                <a:gd name="T77" fmla="*/ 287 h 377"/>
                <a:gd name="T78" fmla="*/ 64 w 373"/>
                <a:gd name="T79" fmla="*/ 276 h 377"/>
                <a:gd name="T80" fmla="*/ 93 w 373"/>
                <a:gd name="T81" fmla="*/ 307 h 377"/>
                <a:gd name="T82" fmla="*/ 80 w 373"/>
                <a:gd name="T83" fmla="*/ 335 h 377"/>
                <a:gd name="T84" fmla="*/ 86 w 373"/>
                <a:gd name="T85" fmla="*/ 350 h 377"/>
                <a:gd name="T86" fmla="*/ 134 w 373"/>
                <a:gd name="T87" fmla="*/ 372 h 377"/>
                <a:gd name="T88" fmla="*/ 149 w 373"/>
                <a:gd name="T89" fmla="*/ 366 h 377"/>
                <a:gd name="T90" fmla="*/ 161 w 373"/>
                <a:gd name="T91" fmla="*/ 338 h 377"/>
                <a:gd name="T92" fmla="*/ 203 w 373"/>
                <a:gd name="T93" fmla="*/ 339 h 377"/>
                <a:gd name="T94" fmla="*/ 214 w 373"/>
                <a:gd name="T95" fmla="*/ 368 h 377"/>
                <a:gd name="T96" fmla="*/ 229 w 373"/>
                <a:gd name="T97" fmla="*/ 374 h 377"/>
                <a:gd name="T98" fmla="*/ 227 w 373"/>
                <a:gd name="T99" fmla="*/ 295 h 377"/>
                <a:gd name="T100" fmla="*/ 81 w 373"/>
                <a:gd name="T101" fmla="*/ 229 h 377"/>
                <a:gd name="T102" fmla="*/ 147 w 373"/>
                <a:gd name="T103" fmla="*/ 82 h 377"/>
                <a:gd name="T104" fmla="*/ 292 w 373"/>
                <a:gd name="T105" fmla="*/ 148 h 377"/>
                <a:gd name="T106" fmla="*/ 227 w 373"/>
                <a:gd name="T107" fmla="*/ 295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73" h="377">
                  <a:moveTo>
                    <a:pt x="229" y="374"/>
                  </a:moveTo>
                  <a:cubicBezTo>
                    <a:pt x="278" y="356"/>
                    <a:pt x="278" y="356"/>
                    <a:pt x="278" y="356"/>
                  </a:cubicBezTo>
                  <a:cubicBezTo>
                    <a:pt x="283" y="353"/>
                    <a:pt x="286" y="347"/>
                    <a:pt x="284" y="341"/>
                  </a:cubicBezTo>
                  <a:cubicBezTo>
                    <a:pt x="273" y="312"/>
                    <a:pt x="273" y="312"/>
                    <a:pt x="273" y="312"/>
                  </a:cubicBezTo>
                  <a:cubicBezTo>
                    <a:pt x="285" y="304"/>
                    <a:pt x="295" y="294"/>
                    <a:pt x="304" y="283"/>
                  </a:cubicBezTo>
                  <a:cubicBezTo>
                    <a:pt x="331" y="296"/>
                    <a:pt x="331" y="296"/>
                    <a:pt x="331" y="296"/>
                  </a:cubicBezTo>
                  <a:cubicBezTo>
                    <a:pt x="337" y="298"/>
                    <a:pt x="344" y="296"/>
                    <a:pt x="346" y="290"/>
                  </a:cubicBezTo>
                  <a:cubicBezTo>
                    <a:pt x="368" y="242"/>
                    <a:pt x="368" y="242"/>
                    <a:pt x="368" y="242"/>
                  </a:cubicBezTo>
                  <a:cubicBezTo>
                    <a:pt x="371" y="236"/>
                    <a:pt x="368" y="229"/>
                    <a:pt x="362" y="227"/>
                  </a:cubicBezTo>
                  <a:cubicBezTo>
                    <a:pt x="334" y="214"/>
                    <a:pt x="334" y="214"/>
                    <a:pt x="334" y="214"/>
                  </a:cubicBezTo>
                  <a:cubicBezTo>
                    <a:pt x="337" y="200"/>
                    <a:pt x="337" y="186"/>
                    <a:pt x="336" y="172"/>
                  </a:cubicBezTo>
                  <a:cubicBezTo>
                    <a:pt x="364" y="161"/>
                    <a:pt x="364" y="161"/>
                    <a:pt x="364" y="161"/>
                  </a:cubicBezTo>
                  <a:cubicBezTo>
                    <a:pt x="370" y="159"/>
                    <a:pt x="373" y="152"/>
                    <a:pt x="371" y="146"/>
                  </a:cubicBezTo>
                  <a:cubicBezTo>
                    <a:pt x="352" y="97"/>
                    <a:pt x="352" y="97"/>
                    <a:pt x="352" y="97"/>
                  </a:cubicBezTo>
                  <a:cubicBezTo>
                    <a:pt x="350" y="91"/>
                    <a:pt x="343" y="88"/>
                    <a:pt x="338" y="90"/>
                  </a:cubicBezTo>
                  <a:cubicBezTo>
                    <a:pt x="309" y="101"/>
                    <a:pt x="309" y="101"/>
                    <a:pt x="309" y="101"/>
                  </a:cubicBezTo>
                  <a:cubicBezTo>
                    <a:pt x="301" y="89"/>
                    <a:pt x="291" y="79"/>
                    <a:pt x="280" y="70"/>
                  </a:cubicBezTo>
                  <a:cubicBezTo>
                    <a:pt x="293" y="42"/>
                    <a:pt x="293" y="42"/>
                    <a:pt x="293" y="42"/>
                  </a:cubicBezTo>
                  <a:cubicBezTo>
                    <a:pt x="296" y="37"/>
                    <a:pt x="293" y="30"/>
                    <a:pt x="287" y="27"/>
                  </a:cubicBezTo>
                  <a:cubicBezTo>
                    <a:pt x="240" y="6"/>
                    <a:pt x="240" y="6"/>
                    <a:pt x="240" y="6"/>
                  </a:cubicBezTo>
                  <a:cubicBezTo>
                    <a:pt x="234" y="3"/>
                    <a:pt x="227" y="6"/>
                    <a:pt x="224" y="11"/>
                  </a:cubicBezTo>
                  <a:cubicBezTo>
                    <a:pt x="212" y="39"/>
                    <a:pt x="212" y="39"/>
                    <a:pt x="212" y="39"/>
                  </a:cubicBezTo>
                  <a:cubicBezTo>
                    <a:pt x="198" y="37"/>
                    <a:pt x="184" y="37"/>
                    <a:pt x="170" y="38"/>
                  </a:cubicBezTo>
                  <a:cubicBezTo>
                    <a:pt x="160" y="9"/>
                    <a:pt x="160" y="9"/>
                    <a:pt x="160" y="9"/>
                  </a:cubicBezTo>
                  <a:cubicBezTo>
                    <a:pt x="157" y="3"/>
                    <a:pt x="151" y="0"/>
                    <a:pt x="145" y="3"/>
                  </a:cubicBezTo>
                  <a:cubicBezTo>
                    <a:pt x="96" y="21"/>
                    <a:pt x="96" y="21"/>
                    <a:pt x="96" y="21"/>
                  </a:cubicBezTo>
                  <a:cubicBezTo>
                    <a:pt x="90" y="24"/>
                    <a:pt x="87" y="30"/>
                    <a:pt x="89" y="36"/>
                  </a:cubicBezTo>
                  <a:cubicBezTo>
                    <a:pt x="100" y="65"/>
                    <a:pt x="100" y="65"/>
                    <a:pt x="100" y="65"/>
                  </a:cubicBezTo>
                  <a:cubicBezTo>
                    <a:pt x="89" y="73"/>
                    <a:pt x="78" y="83"/>
                    <a:pt x="70" y="94"/>
                  </a:cubicBezTo>
                  <a:cubicBezTo>
                    <a:pt x="42" y="81"/>
                    <a:pt x="42" y="81"/>
                    <a:pt x="42" y="81"/>
                  </a:cubicBezTo>
                  <a:cubicBezTo>
                    <a:pt x="36" y="79"/>
                    <a:pt x="30" y="81"/>
                    <a:pt x="27" y="87"/>
                  </a:cubicBezTo>
                  <a:cubicBezTo>
                    <a:pt x="6" y="135"/>
                    <a:pt x="6" y="135"/>
                    <a:pt x="6" y="135"/>
                  </a:cubicBezTo>
                  <a:cubicBezTo>
                    <a:pt x="3" y="141"/>
                    <a:pt x="5" y="148"/>
                    <a:pt x="11" y="150"/>
                  </a:cubicBezTo>
                  <a:cubicBezTo>
                    <a:pt x="39" y="163"/>
                    <a:pt x="39" y="163"/>
                    <a:pt x="39" y="163"/>
                  </a:cubicBezTo>
                  <a:cubicBezTo>
                    <a:pt x="37" y="177"/>
                    <a:pt x="36" y="191"/>
                    <a:pt x="38" y="205"/>
                  </a:cubicBezTo>
                  <a:cubicBezTo>
                    <a:pt x="9" y="216"/>
                    <a:pt x="9" y="216"/>
                    <a:pt x="9" y="216"/>
                  </a:cubicBezTo>
                  <a:cubicBezTo>
                    <a:pt x="3" y="218"/>
                    <a:pt x="0" y="225"/>
                    <a:pt x="3" y="231"/>
                  </a:cubicBezTo>
                  <a:cubicBezTo>
                    <a:pt x="21" y="280"/>
                    <a:pt x="21" y="280"/>
                    <a:pt x="21" y="280"/>
                  </a:cubicBezTo>
                  <a:cubicBezTo>
                    <a:pt x="23" y="286"/>
                    <a:pt x="30" y="289"/>
                    <a:pt x="36" y="287"/>
                  </a:cubicBezTo>
                  <a:cubicBezTo>
                    <a:pt x="64" y="276"/>
                    <a:pt x="64" y="276"/>
                    <a:pt x="64" y="276"/>
                  </a:cubicBezTo>
                  <a:cubicBezTo>
                    <a:pt x="73" y="288"/>
                    <a:pt x="82" y="298"/>
                    <a:pt x="93" y="307"/>
                  </a:cubicBezTo>
                  <a:cubicBezTo>
                    <a:pt x="80" y="335"/>
                    <a:pt x="80" y="335"/>
                    <a:pt x="80" y="335"/>
                  </a:cubicBezTo>
                  <a:cubicBezTo>
                    <a:pt x="78" y="341"/>
                    <a:pt x="80" y="347"/>
                    <a:pt x="86" y="350"/>
                  </a:cubicBezTo>
                  <a:cubicBezTo>
                    <a:pt x="134" y="372"/>
                    <a:pt x="134" y="372"/>
                    <a:pt x="134" y="372"/>
                  </a:cubicBezTo>
                  <a:cubicBezTo>
                    <a:pt x="140" y="374"/>
                    <a:pt x="146" y="372"/>
                    <a:pt x="149" y="366"/>
                  </a:cubicBezTo>
                  <a:cubicBezTo>
                    <a:pt x="161" y="338"/>
                    <a:pt x="161" y="338"/>
                    <a:pt x="161" y="338"/>
                  </a:cubicBezTo>
                  <a:cubicBezTo>
                    <a:pt x="175" y="340"/>
                    <a:pt x="189" y="341"/>
                    <a:pt x="203" y="339"/>
                  </a:cubicBezTo>
                  <a:cubicBezTo>
                    <a:pt x="214" y="368"/>
                    <a:pt x="214" y="368"/>
                    <a:pt x="214" y="368"/>
                  </a:cubicBezTo>
                  <a:cubicBezTo>
                    <a:pt x="216" y="374"/>
                    <a:pt x="223" y="377"/>
                    <a:pt x="229" y="374"/>
                  </a:cubicBezTo>
                  <a:close/>
                  <a:moveTo>
                    <a:pt x="227" y="295"/>
                  </a:moveTo>
                  <a:cubicBezTo>
                    <a:pt x="169" y="317"/>
                    <a:pt x="103" y="288"/>
                    <a:pt x="81" y="229"/>
                  </a:cubicBezTo>
                  <a:cubicBezTo>
                    <a:pt x="59" y="170"/>
                    <a:pt x="89" y="105"/>
                    <a:pt x="147" y="82"/>
                  </a:cubicBezTo>
                  <a:cubicBezTo>
                    <a:pt x="205" y="60"/>
                    <a:pt x="270" y="89"/>
                    <a:pt x="292" y="148"/>
                  </a:cubicBezTo>
                  <a:cubicBezTo>
                    <a:pt x="314" y="207"/>
                    <a:pt x="285" y="273"/>
                    <a:pt x="227" y="29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7" name="Oval 69"/>
            <p:cNvSpPr>
              <a:spLocks noChangeArrowheads="1"/>
            </p:cNvSpPr>
            <p:nvPr/>
          </p:nvSpPr>
          <p:spPr bwMode="auto">
            <a:xfrm>
              <a:off x="3366" y="2242"/>
              <a:ext cx="142" cy="142"/>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8" name="Oval 70"/>
            <p:cNvSpPr>
              <a:spLocks noChangeArrowheads="1"/>
            </p:cNvSpPr>
            <p:nvPr/>
          </p:nvSpPr>
          <p:spPr bwMode="auto">
            <a:xfrm>
              <a:off x="3122" y="2488"/>
              <a:ext cx="141" cy="142"/>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9" name="Oval 71"/>
            <p:cNvSpPr>
              <a:spLocks noChangeArrowheads="1"/>
            </p:cNvSpPr>
            <p:nvPr/>
          </p:nvSpPr>
          <p:spPr bwMode="auto">
            <a:xfrm>
              <a:off x="3478" y="2600"/>
              <a:ext cx="221" cy="221"/>
            </a:xfrm>
            <a:prstGeom prst="ellipse">
              <a:avLst/>
            </a:pr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77" name="Group 92"/>
          <p:cNvGrpSpPr>
            <a:grpSpLocks noChangeAspect="1"/>
          </p:cNvGrpSpPr>
          <p:nvPr/>
        </p:nvGrpSpPr>
        <p:grpSpPr bwMode="auto">
          <a:xfrm>
            <a:off x="6888826" y="5564563"/>
            <a:ext cx="759696" cy="758952"/>
            <a:chOff x="2819" y="1139"/>
            <a:chExt cx="2042" cy="2040"/>
          </a:xfrm>
        </p:grpSpPr>
        <p:sp>
          <p:nvSpPr>
            <p:cNvPr id="479" name="Freeform 93"/>
            <p:cNvSpPr>
              <a:spLocks/>
            </p:cNvSpPr>
            <p:nvPr/>
          </p:nvSpPr>
          <p:spPr bwMode="auto">
            <a:xfrm>
              <a:off x="2961" y="1139"/>
              <a:ext cx="866" cy="852"/>
            </a:xfrm>
            <a:custGeom>
              <a:avLst/>
              <a:gdLst>
                <a:gd name="T0" fmla="*/ 512 w 529"/>
                <a:gd name="T1" fmla="*/ 168 h 521"/>
                <a:gd name="T2" fmla="*/ 529 w 529"/>
                <a:gd name="T3" fmla="*/ 170 h 521"/>
                <a:gd name="T4" fmla="*/ 529 w 529"/>
                <a:gd name="T5" fmla="*/ 0 h 521"/>
                <a:gd name="T6" fmla="*/ 465 w 529"/>
                <a:gd name="T7" fmla="*/ 0 h 521"/>
                <a:gd name="T8" fmla="*/ 452 w 529"/>
                <a:gd name="T9" fmla="*/ 102 h 521"/>
                <a:gd name="T10" fmla="*/ 353 w 529"/>
                <a:gd name="T11" fmla="*/ 129 h 521"/>
                <a:gd name="T12" fmla="*/ 292 w 529"/>
                <a:gd name="T13" fmla="*/ 46 h 521"/>
                <a:gd name="T14" fmla="*/ 166 w 529"/>
                <a:gd name="T15" fmla="*/ 117 h 521"/>
                <a:gd name="T16" fmla="*/ 206 w 529"/>
                <a:gd name="T17" fmla="*/ 212 h 521"/>
                <a:gd name="T18" fmla="*/ 125 w 529"/>
                <a:gd name="T19" fmla="*/ 292 h 521"/>
                <a:gd name="T20" fmla="*/ 31 w 529"/>
                <a:gd name="T21" fmla="*/ 253 h 521"/>
                <a:gd name="T22" fmla="*/ 0 w 529"/>
                <a:gd name="T23" fmla="*/ 307 h 521"/>
                <a:gd name="T24" fmla="*/ 163 w 529"/>
                <a:gd name="T25" fmla="*/ 402 h 521"/>
                <a:gd name="T26" fmla="*/ 140 w 529"/>
                <a:gd name="T27" fmla="*/ 425 h 521"/>
                <a:gd name="T28" fmla="*/ 162 w 529"/>
                <a:gd name="T29" fmla="*/ 505 h 521"/>
                <a:gd name="T30" fmla="*/ 242 w 529"/>
                <a:gd name="T31" fmla="*/ 483 h 521"/>
                <a:gd name="T32" fmla="*/ 250 w 529"/>
                <a:gd name="T33" fmla="*/ 452 h 521"/>
                <a:gd name="T34" fmla="*/ 348 w 529"/>
                <a:gd name="T35" fmla="*/ 509 h 521"/>
                <a:gd name="T36" fmla="*/ 529 w 529"/>
                <a:gd name="T37" fmla="*/ 403 h 521"/>
                <a:gd name="T38" fmla="*/ 529 w 529"/>
                <a:gd name="T39" fmla="*/ 308 h 521"/>
                <a:gd name="T40" fmla="*/ 512 w 529"/>
                <a:gd name="T41" fmla="*/ 311 h 521"/>
                <a:gd name="T42" fmla="*/ 440 w 529"/>
                <a:gd name="T43" fmla="*/ 239 h 521"/>
                <a:gd name="T44" fmla="*/ 512 w 529"/>
                <a:gd name="T45" fmla="*/ 168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9" h="521">
                  <a:moveTo>
                    <a:pt x="512" y="168"/>
                  </a:moveTo>
                  <a:cubicBezTo>
                    <a:pt x="517" y="168"/>
                    <a:pt x="523" y="169"/>
                    <a:pt x="529" y="170"/>
                  </a:cubicBezTo>
                  <a:cubicBezTo>
                    <a:pt x="529" y="0"/>
                    <a:pt x="529" y="0"/>
                    <a:pt x="529" y="0"/>
                  </a:cubicBezTo>
                  <a:cubicBezTo>
                    <a:pt x="465" y="0"/>
                    <a:pt x="465" y="0"/>
                    <a:pt x="465" y="0"/>
                  </a:cubicBezTo>
                  <a:cubicBezTo>
                    <a:pt x="452" y="102"/>
                    <a:pt x="452" y="102"/>
                    <a:pt x="452" y="102"/>
                  </a:cubicBezTo>
                  <a:cubicBezTo>
                    <a:pt x="418" y="108"/>
                    <a:pt x="385" y="117"/>
                    <a:pt x="353" y="129"/>
                  </a:cubicBezTo>
                  <a:cubicBezTo>
                    <a:pt x="292" y="46"/>
                    <a:pt x="292" y="46"/>
                    <a:pt x="292" y="46"/>
                  </a:cubicBezTo>
                  <a:cubicBezTo>
                    <a:pt x="166" y="117"/>
                    <a:pt x="166" y="117"/>
                    <a:pt x="166" y="117"/>
                  </a:cubicBezTo>
                  <a:cubicBezTo>
                    <a:pt x="206" y="212"/>
                    <a:pt x="206" y="212"/>
                    <a:pt x="206" y="212"/>
                  </a:cubicBezTo>
                  <a:cubicBezTo>
                    <a:pt x="176" y="236"/>
                    <a:pt x="149" y="263"/>
                    <a:pt x="125" y="292"/>
                  </a:cubicBezTo>
                  <a:cubicBezTo>
                    <a:pt x="31" y="253"/>
                    <a:pt x="31" y="253"/>
                    <a:pt x="31" y="253"/>
                  </a:cubicBezTo>
                  <a:cubicBezTo>
                    <a:pt x="0" y="307"/>
                    <a:pt x="0" y="307"/>
                    <a:pt x="0" y="307"/>
                  </a:cubicBezTo>
                  <a:cubicBezTo>
                    <a:pt x="163" y="402"/>
                    <a:pt x="163" y="402"/>
                    <a:pt x="163" y="402"/>
                  </a:cubicBezTo>
                  <a:cubicBezTo>
                    <a:pt x="154" y="407"/>
                    <a:pt x="146" y="415"/>
                    <a:pt x="140" y="425"/>
                  </a:cubicBezTo>
                  <a:cubicBezTo>
                    <a:pt x="124" y="453"/>
                    <a:pt x="133" y="489"/>
                    <a:pt x="162" y="505"/>
                  </a:cubicBezTo>
                  <a:cubicBezTo>
                    <a:pt x="190" y="521"/>
                    <a:pt x="226" y="512"/>
                    <a:pt x="242" y="483"/>
                  </a:cubicBezTo>
                  <a:cubicBezTo>
                    <a:pt x="248" y="473"/>
                    <a:pt x="250" y="463"/>
                    <a:pt x="250" y="452"/>
                  </a:cubicBezTo>
                  <a:cubicBezTo>
                    <a:pt x="348" y="509"/>
                    <a:pt x="348" y="509"/>
                    <a:pt x="348" y="509"/>
                  </a:cubicBezTo>
                  <a:cubicBezTo>
                    <a:pt x="386" y="448"/>
                    <a:pt x="452" y="406"/>
                    <a:pt x="529" y="403"/>
                  </a:cubicBezTo>
                  <a:cubicBezTo>
                    <a:pt x="529" y="308"/>
                    <a:pt x="529" y="308"/>
                    <a:pt x="529" y="308"/>
                  </a:cubicBezTo>
                  <a:cubicBezTo>
                    <a:pt x="523" y="310"/>
                    <a:pt x="517" y="311"/>
                    <a:pt x="512" y="311"/>
                  </a:cubicBezTo>
                  <a:cubicBezTo>
                    <a:pt x="472" y="311"/>
                    <a:pt x="440" y="279"/>
                    <a:pt x="440" y="239"/>
                  </a:cubicBezTo>
                  <a:cubicBezTo>
                    <a:pt x="440" y="200"/>
                    <a:pt x="472" y="168"/>
                    <a:pt x="512" y="16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0" name="Freeform 94"/>
            <p:cNvSpPr>
              <a:spLocks/>
            </p:cNvSpPr>
            <p:nvPr/>
          </p:nvSpPr>
          <p:spPr bwMode="auto">
            <a:xfrm>
              <a:off x="2819" y="1666"/>
              <a:ext cx="704" cy="996"/>
            </a:xfrm>
            <a:custGeom>
              <a:avLst/>
              <a:gdLst>
                <a:gd name="T0" fmla="*/ 331 w 430"/>
                <a:gd name="T1" fmla="*/ 465 h 609"/>
                <a:gd name="T2" fmla="*/ 430 w 430"/>
                <a:gd name="T3" fmla="*/ 408 h 609"/>
                <a:gd name="T4" fmla="*/ 403 w 430"/>
                <a:gd name="T5" fmla="*/ 302 h 609"/>
                <a:gd name="T6" fmla="*/ 427 w 430"/>
                <a:gd name="T7" fmla="*/ 201 h 609"/>
                <a:gd name="T8" fmla="*/ 346 w 430"/>
                <a:gd name="T9" fmla="*/ 154 h 609"/>
                <a:gd name="T10" fmla="*/ 340 w 430"/>
                <a:gd name="T11" fmla="*/ 167 h 609"/>
                <a:gd name="T12" fmla="*/ 243 w 430"/>
                <a:gd name="T13" fmla="*/ 193 h 609"/>
                <a:gd name="T14" fmla="*/ 216 w 430"/>
                <a:gd name="T15" fmla="*/ 96 h 609"/>
                <a:gd name="T16" fmla="*/ 225 w 430"/>
                <a:gd name="T17" fmla="*/ 84 h 609"/>
                <a:gd name="T18" fmla="*/ 78 w 430"/>
                <a:gd name="T19" fmla="*/ 0 h 609"/>
                <a:gd name="T20" fmla="*/ 46 w 430"/>
                <a:gd name="T21" fmla="*/ 57 h 609"/>
                <a:gd name="T22" fmla="*/ 129 w 430"/>
                <a:gd name="T23" fmla="*/ 118 h 609"/>
                <a:gd name="T24" fmla="*/ 103 w 430"/>
                <a:gd name="T25" fmla="*/ 217 h 609"/>
                <a:gd name="T26" fmla="*/ 0 w 430"/>
                <a:gd name="T27" fmla="*/ 229 h 609"/>
                <a:gd name="T28" fmla="*/ 0 w 430"/>
                <a:gd name="T29" fmla="*/ 374 h 609"/>
                <a:gd name="T30" fmla="*/ 103 w 430"/>
                <a:gd name="T31" fmla="*/ 387 h 609"/>
                <a:gd name="T32" fmla="*/ 129 w 430"/>
                <a:gd name="T33" fmla="*/ 486 h 609"/>
                <a:gd name="T34" fmla="*/ 46 w 430"/>
                <a:gd name="T35" fmla="*/ 547 h 609"/>
                <a:gd name="T36" fmla="*/ 81 w 430"/>
                <a:gd name="T37" fmla="*/ 609 h 609"/>
                <a:gd name="T38" fmla="*/ 245 w 430"/>
                <a:gd name="T39" fmla="*/ 514 h 609"/>
                <a:gd name="T40" fmla="*/ 253 w 430"/>
                <a:gd name="T41" fmla="*/ 546 h 609"/>
                <a:gd name="T42" fmla="*/ 333 w 430"/>
                <a:gd name="T43" fmla="*/ 568 h 609"/>
                <a:gd name="T44" fmla="*/ 355 w 430"/>
                <a:gd name="T45" fmla="*/ 487 h 609"/>
                <a:gd name="T46" fmla="*/ 331 w 430"/>
                <a:gd name="T47" fmla="*/ 465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0" h="609">
                  <a:moveTo>
                    <a:pt x="331" y="465"/>
                  </a:moveTo>
                  <a:cubicBezTo>
                    <a:pt x="430" y="408"/>
                    <a:pt x="430" y="408"/>
                    <a:pt x="430" y="408"/>
                  </a:cubicBezTo>
                  <a:cubicBezTo>
                    <a:pt x="413" y="376"/>
                    <a:pt x="403" y="340"/>
                    <a:pt x="403" y="302"/>
                  </a:cubicBezTo>
                  <a:cubicBezTo>
                    <a:pt x="403" y="266"/>
                    <a:pt x="412" y="231"/>
                    <a:pt x="427" y="201"/>
                  </a:cubicBezTo>
                  <a:cubicBezTo>
                    <a:pt x="346" y="154"/>
                    <a:pt x="346" y="154"/>
                    <a:pt x="346" y="154"/>
                  </a:cubicBezTo>
                  <a:cubicBezTo>
                    <a:pt x="344" y="159"/>
                    <a:pt x="342" y="163"/>
                    <a:pt x="340" y="167"/>
                  </a:cubicBezTo>
                  <a:cubicBezTo>
                    <a:pt x="320" y="201"/>
                    <a:pt x="277" y="213"/>
                    <a:pt x="243" y="193"/>
                  </a:cubicBezTo>
                  <a:cubicBezTo>
                    <a:pt x="208" y="174"/>
                    <a:pt x="197" y="130"/>
                    <a:pt x="216" y="96"/>
                  </a:cubicBezTo>
                  <a:cubicBezTo>
                    <a:pt x="219" y="92"/>
                    <a:pt x="222" y="88"/>
                    <a:pt x="225" y="84"/>
                  </a:cubicBezTo>
                  <a:cubicBezTo>
                    <a:pt x="78" y="0"/>
                    <a:pt x="78" y="0"/>
                    <a:pt x="78" y="0"/>
                  </a:cubicBezTo>
                  <a:cubicBezTo>
                    <a:pt x="46" y="57"/>
                    <a:pt x="46" y="57"/>
                    <a:pt x="46" y="57"/>
                  </a:cubicBezTo>
                  <a:cubicBezTo>
                    <a:pt x="129" y="118"/>
                    <a:pt x="129" y="118"/>
                    <a:pt x="129" y="118"/>
                  </a:cubicBezTo>
                  <a:cubicBezTo>
                    <a:pt x="117" y="150"/>
                    <a:pt x="108" y="183"/>
                    <a:pt x="103" y="217"/>
                  </a:cubicBezTo>
                  <a:cubicBezTo>
                    <a:pt x="0" y="229"/>
                    <a:pt x="0" y="229"/>
                    <a:pt x="0" y="229"/>
                  </a:cubicBezTo>
                  <a:cubicBezTo>
                    <a:pt x="0" y="374"/>
                    <a:pt x="0" y="374"/>
                    <a:pt x="0" y="374"/>
                  </a:cubicBezTo>
                  <a:cubicBezTo>
                    <a:pt x="103" y="387"/>
                    <a:pt x="103" y="387"/>
                    <a:pt x="103" y="387"/>
                  </a:cubicBezTo>
                  <a:cubicBezTo>
                    <a:pt x="108" y="421"/>
                    <a:pt x="117" y="454"/>
                    <a:pt x="129" y="486"/>
                  </a:cubicBezTo>
                  <a:cubicBezTo>
                    <a:pt x="46" y="547"/>
                    <a:pt x="46" y="547"/>
                    <a:pt x="46" y="547"/>
                  </a:cubicBezTo>
                  <a:cubicBezTo>
                    <a:pt x="81" y="609"/>
                    <a:pt x="81" y="609"/>
                    <a:pt x="81" y="609"/>
                  </a:cubicBezTo>
                  <a:cubicBezTo>
                    <a:pt x="245" y="514"/>
                    <a:pt x="245" y="514"/>
                    <a:pt x="245" y="514"/>
                  </a:cubicBezTo>
                  <a:cubicBezTo>
                    <a:pt x="245" y="525"/>
                    <a:pt x="247" y="536"/>
                    <a:pt x="253" y="546"/>
                  </a:cubicBezTo>
                  <a:cubicBezTo>
                    <a:pt x="269" y="574"/>
                    <a:pt x="305" y="584"/>
                    <a:pt x="333" y="568"/>
                  </a:cubicBezTo>
                  <a:cubicBezTo>
                    <a:pt x="362" y="551"/>
                    <a:pt x="371" y="515"/>
                    <a:pt x="355" y="487"/>
                  </a:cubicBezTo>
                  <a:cubicBezTo>
                    <a:pt x="349" y="477"/>
                    <a:pt x="341" y="470"/>
                    <a:pt x="331" y="46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1" name="Freeform 95"/>
            <p:cNvSpPr>
              <a:spLocks/>
            </p:cNvSpPr>
            <p:nvPr/>
          </p:nvSpPr>
          <p:spPr bwMode="auto">
            <a:xfrm>
              <a:off x="2965" y="2356"/>
              <a:ext cx="1014" cy="823"/>
            </a:xfrm>
            <a:custGeom>
              <a:avLst/>
              <a:gdLst>
                <a:gd name="T0" fmla="*/ 561 w 620"/>
                <a:gd name="T1" fmla="*/ 205 h 503"/>
                <a:gd name="T2" fmla="*/ 527 w 620"/>
                <a:gd name="T3" fmla="*/ 216 h 503"/>
                <a:gd name="T4" fmla="*/ 527 w 620"/>
                <a:gd name="T5" fmla="*/ 100 h 503"/>
                <a:gd name="T6" fmla="*/ 350 w 620"/>
                <a:gd name="T7" fmla="*/ 0 h 503"/>
                <a:gd name="T8" fmla="*/ 268 w 620"/>
                <a:gd name="T9" fmla="*/ 47 h 503"/>
                <a:gd name="T10" fmla="*/ 276 w 620"/>
                <a:gd name="T11" fmla="*/ 59 h 503"/>
                <a:gd name="T12" fmla="*/ 250 w 620"/>
                <a:gd name="T13" fmla="*/ 156 h 503"/>
                <a:gd name="T14" fmla="*/ 153 w 620"/>
                <a:gd name="T15" fmla="*/ 130 h 503"/>
                <a:gd name="T16" fmla="*/ 147 w 620"/>
                <a:gd name="T17" fmla="*/ 117 h 503"/>
                <a:gd name="T18" fmla="*/ 0 w 620"/>
                <a:gd name="T19" fmla="*/ 201 h 503"/>
                <a:gd name="T20" fmla="*/ 29 w 620"/>
                <a:gd name="T21" fmla="*/ 251 h 503"/>
                <a:gd name="T22" fmla="*/ 123 w 620"/>
                <a:gd name="T23" fmla="*/ 211 h 503"/>
                <a:gd name="T24" fmla="*/ 204 w 620"/>
                <a:gd name="T25" fmla="*/ 292 h 503"/>
                <a:gd name="T26" fmla="*/ 164 w 620"/>
                <a:gd name="T27" fmla="*/ 386 h 503"/>
                <a:gd name="T28" fmla="*/ 290 w 620"/>
                <a:gd name="T29" fmla="*/ 458 h 503"/>
                <a:gd name="T30" fmla="*/ 351 w 620"/>
                <a:gd name="T31" fmla="*/ 375 h 503"/>
                <a:gd name="T32" fmla="*/ 450 w 620"/>
                <a:gd name="T33" fmla="*/ 401 h 503"/>
                <a:gd name="T34" fmla="*/ 463 w 620"/>
                <a:gd name="T35" fmla="*/ 503 h 503"/>
                <a:gd name="T36" fmla="*/ 527 w 620"/>
                <a:gd name="T37" fmla="*/ 503 h 503"/>
                <a:gd name="T38" fmla="*/ 527 w 620"/>
                <a:gd name="T39" fmla="*/ 312 h 503"/>
                <a:gd name="T40" fmla="*/ 561 w 620"/>
                <a:gd name="T41" fmla="*/ 323 h 503"/>
                <a:gd name="T42" fmla="*/ 620 w 620"/>
                <a:gd name="T43" fmla="*/ 264 h 503"/>
                <a:gd name="T44" fmla="*/ 561 w 620"/>
                <a:gd name="T45" fmla="*/ 205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0" h="503">
                  <a:moveTo>
                    <a:pt x="561" y="205"/>
                  </a:moveTo>
                  <a:cubicBezTo>
                    <a:pt x="548" y="205"/>
                    <a:pt x="536" y="210"/>
                    <a:pt x="527" y="216"/>
                  </a:cubicBezTo>
                  <a:cubicBezTo>
                    <a:pt x="527" y="100"/>
                    <a:pt x="527" y="100"/>
                    <a:pt x="527" y="100"/>
                  </a:cubicBezTo>
                  <a:cubicBezTo>
                    <a:pt x="452" y="98"/>
                    <a:pt x="388" y="58"/>
                    <a:pt x="350" y="0"/>
                  </a:cubicBezTo>
                  <a:cubicBezTo>
                    <a:pt x="268" y="47"/>
                    <a:pt x="268" y="47"/>
                    <a:pt x="268" y="47"/>
                  </a:cubicBezTo>
                  <a:cubicBezTo>
                    <a:pt x="271" y="50"/>
                    <a:pt x="274" y="54"/>
                    <a:pt x="276" y="59"/>
                  </a:cubicBezTo>
                  <a:cubicBezTo>
                    <a:pt x="296" y="93"/>
                    <a:pt x="284" y="136"/>
                    <a:pt x="250" y="156"/>
                  </a:cubicBezTo>
                  <a:cubicBezTo>
                    <a:pt x="216" y="176"/>
                    <a:pt x="173" y="164"/>
                    <a:pt x="153" y="130"/>
                  </a:cubicBezTo>
                  <a:cubicBezTo>
                    <a:pt x="150" y="126"/>
                    <a:pt x="148" y="121"/>
                    <a:pt x="147" y="117"/>
                  </a:cubicBezTo>
                  <a:cubicBezTo>
                    <a:pt x="0" y="201"/>
                    <a:pt x="0" y="201"/>
                    <a:pt x="0" y="201"/>
                  </a:cubicBezTo>
                  <a:cubicBezTo>
                    <a:pt x="29" y="251"/>
                    <a:pt x="29" y="251"/>
                    <a:pt x="29" y="251"/>
                  </a:cubicBezTo>
                  <a:cubicBezTo>
                    <a:pt x="123" y="211"/>
                    <a:pt x="123" y="211"/>
                    <a:pt x="123" y="211"/>
                  </a:cubicBezTo>
                  <a:cubicBezTo>
                    <a:pt x="147" y="241"/>
                    <a:pt x="174" y="268"/>
                    <a:pt x="204" y="292"/>
                  </a:cubicBezTo>
                  <a:cubicBezTo>
                    <a:pt x="164" y="386"/>
                    <a:pt x="164" y="386"/>
                    <a:pt x="164" y="386"/>
                  </a:cubicBezTo>
                  <a:cubicBezTo>
                    <a:pt x="290" y="458"/>
                    <a:pt x="290" y="458"/>
                    <a:pt x="290" y="458"/>
                  </a:cubicBezTo>
                  <a:cubicBezTo>
                    <a:pt x="351" y="375"/>
                    <a:pt x="351" y="375"/>
                    <a:pt x="351" y="375"/>
                  </a:cubicBezTo>
                  <a:cubicBezTo>
                    <a:pt x="383" y="387"/>
                    <a:pt x="416" y="396"/>
                    <a:pt x="450" y="401"/>
                  </a:cubicBezTo>
                  <a:cubicBezTo>
                    <a:pt x="463" y="503"/>
                    <a:pt x="463" y="503"/>
                    <a:pt x="463" y="503"/>
                  </a:cubicBezTo>
                  <a:cubicBezTo>
                    <a:pt x="527" y="503"/>
                    <a:pt x="527" y="503"/>
                    <a:pt x="527" y="503"/>
                  </a:cubicBezTo>
                  <a:cubicBezTo>
                    <a:pt x="527" y="312"/>
                    <a:pt x="527" y="312"/>
                    <a:pt x="527" y="312"/>
                  </a:cubicBezTo>
                  <a:cubicBezTo>
                    <a:pt x="536" y="319"/>
                    <a:pt x="548" y="323"/>
                    <a:pt x="561" y="323"/>
                  </a:cubicBezTo>
                  <a:cubicBezTo>
                    <a:pt x="594" y="323"/>
                    <a:pt x="620" y="297"/>
                    <a:pt x="620" y="264"/>
                  </a:cubicBezTo>
                  <a:cubicBezTo>
                    <a:pt x="620" y="232"/>
                    <a:pt x="593" y="205"/>
                    <a:pt x="561" y="205"/>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2" name="Freeform 96"/>
            <p:cNvSpPr>
              <a:spLocks/>
            </p:cNvSpPr>
            <p:nvPr/>
          </p:nvSpPr>
          <p:spPr bwMode="auto">
            <a:xfrm>
              <a:off x="3853" y="2327"/>
              <a:ext cx="862" cy="852"/>
            </a:xfrm>
            <a:custGeom>
              <a:avLst/>
              <a:gdLst>
                <a:gd name="T0" fmla="*/ 359 w 527"/>
                <a:gd name="T1" fmla="*/ 123 h 521"/>
                <a:gd name="T2" fmla="*/ 389 w 527"/>
                <a:gd name="T3" fmla="*/ 97 h 521"/>
                <a:gd name="T4" fmla="*/ 367 w 527"/>
                <a:gd name="T5" fmla="*/ 17 h 521"/>
                <a:gd name="T6" fmla="*/ 287 w 527"/>
                <a:gd name="T7" fmla="*/ 38 h 521"/>
                <a:gd name="T8" fmla="*/ 280 w 527"/>
                <a:gd name="T9" fmla="*/ 77 h 521"/>
                <a:gd name="T10" fmla="*/ 177 w 527"/>
                <a:gd name="T11" fmla="*/ 18 h 521"/>
                <a:gd name="T12" fmla="*/ 0 w 527"/>
                <a:gd name="T13" fmla="*/ 118 h 521"/>
                <a:gd name="T14" fmla="*/ 0 w 527"/>
                <a:gd name="T15" fmla="*/ 213 h 521"/>
                <a:gd name="T16" fmla="*/ 17 w 527"/>
                <a:gd name="T17" fmla="*/ 211 h 521"/>
                <a:gd name="T18" fmla="*/ 89 w 527"/>
                <a:gd name="T19" fmla="*/ 282 h 521"/>
                <a:gd name="T20" fmla="*/ 17 w 527"/>
                <a:gd name="T21" fmla="*/ 354 h 521"/>
                <a:gd name="T22" fmla="*/ 0 w 527"/>
                <a:gd name="T23" fmla="*/ 352 h 521"/>
                <a:gd name="T24" fmla="*/ 0 w 527"/>
                <a:gd name="T25" fmla="*/ 521 h 521"/>
                <a:gd name="T26" fmla="*/ 64 w 527"/>
                <a:gd name="T27" fmla="*/ 521 h 521"/>
                <a:gd name="T28" fmla="*/ 77 w 527"/>
                <a:gd name="T29" fmla="*/ 419 h 521"/>
                <a:gd name="T30" fmla="*/ 176 w 527"/>
                <a:gd name="T31" fmla="*/ 393 h 521"/>
                <a:gd name="T32" fmla="*/ 237 w 527"/>
                <a:gd name="T33" fmla="*/ 476 h 521"/>
                <a:gd name="T34" fmla="*/ 363 w 527"/>
                <a:gd name="T35" fmla="*/ 404 h 521"/>
                <a:gd name="T36" fmla="*/ 323 w 527"/>
                <a:gd name="T37" fmla="*/ 310 h 521"/>
                <a:gd name="T38" fmla="*/ 404 w 527"/>
                <a:gd name="T39" fmla="*/ 229 h 521"/>
                <a:gd name="T40" fmla="*/ 498 w 527"/>
                <a:gd name="T41" fmla="*/ 269 h 521"/>
                <a:gd name="T42" fmla="*/ 527 w 527"/>
                <a:gd name="T43" fmla="*/ 219 h 521"/>
                <a:gd name="T44" fmla="*/ 359 w 527"/>
                <a:gd name="T45" fmla="*/ 123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27" h="521">
                  <a:moveTo>
                    <a:pt x="359" y="123"/>
                  </a:moveTo>
                  <a:cubicBezTo>
                    <a:pt x="371" y="118"/>
                    <a:pt x="382" y="109"/>
                    <a:pt x="389" y="97"/>
                  </a:cubicBezTo>
                  <a:cubicBezTo>
                    <a:pt x="405" y="69"/>
                    <a:pt x="396" y="33"/>
                    <a:pt x="367" y="17"/>
                  </a:cubicBezTo>
                  <a:cubicBezTo>
                    <a:pt x="339" y="0"/>
                    <a:pt x="303" y="10"/>
                    <a:pt x="287" y="38"/>
                  </a:cubicBezTo>
                  <a:cubicBezTo>
                    <a:pt x="280" y="50"/>
                    <a:pt x="278" y="64"/>
                    <a:pt x="280" y="77"/>
                  </a:cubicBezTo>
                  <a:cubicBezTo>
                    <a:pt x="177" y="18"/>
                    <a:pt x="177" y="18"/>
                    <a:pt x="177" y="18"/>
                  </a:cubicBezTo>
                  <a:cubicBezTo>
                    <a:pt x="139" y="76"/>
                    <a:pt x="75" y="116"/>
                    <a:pt x="0" y="118"/>
                  </a:cubicBezTo>
                  <a:cubicBezTo>
                    <a:pt x="0" y="213"/>
                    <a:pt x="0" y="213"/>
                    <a:pt x="0" y="213"/>
                  </a:cubicBezTo>
                  <a:cubicBezTo>
                    <a:pt x="6" y="212"/>
                    <a:pt x="12" y="211"/>
                    <a:pt x="17" y="211"/>
                  </a:cubicBezTo>
                  <a:cubicBezTo>
                    <a:pt x="57" y="211"/>
                    <a:pt x="89" y="243"/>
                    <a:pt x="89" y="282"/>
                  </a:cubicBezTo>
                  <a:cubicBezTo>
                    <a:pt x="89" y="322"/>
                    <a:pt x="57" y="354"/>
                    <a:pt x="17" y="354"/>
                  </a:cubicBezTo>
                  <a:cubicBezTo>
                    <a:pt x="12" y="354"/>
                    <a:pt x="6" y="353"/>
                    <a:pt x="0" y="352"/>
                  </a:cubicBezTo>
                  <a:cubicBezTo>
                    <a:pt x="0" y="521"/>
                    <a:pt x="0" y="521"/>
                    <a:pt x="0" y="521"/>
                  </a:cubicBezTo>
                  <a:cubicBezTo>
                    <a:pt x="64" y="521"/>
                    <a:pt x="64" y="521"/>
                    <a:pt x="64" y="521"/>
                  </a:cubicBezTo>
                  <a:cubicBezTo>
                    <a:pt x="77" y="419"/>
                    <a:pt x="77" y="419"/>
                    <a:pt x="77" y="419"/>
                  </a:cubicBezTo>
                  <a:cubicBezTo>
                    <a:pt x="111" y="414"/>
                    <a:pt x="144" y="405"/>
                    <a:pt x="176" y="393"/>
                  </a:cubicBezTo>
                  <a:cubicBezTo>
                    <a:pt x="237" y="476"/>
                    <a:pt x="237" y="476"/>
                    <a:pt x="237" y="476"/>
                  </a:cubicBezTo>
                  <a:cubicBezTo>
                    <a:pt x="363" y="404"/>
                    <a:pt x="363" y="404"/>
                    <a:pt x="363" y="404"/>
                  </a:cubicBezTo>
                  <a:cubicBezTo>
                    <a:pt x="323" y="310"/>
                    <a:pt x="323" y="310"/>
                    <a:pt x="323" y="310"/>
                  </a:cubicBezTo>
                  <a:cubicBezTo>
                    <a:pt x="353" y="286"/>
                    <a:pt x="380" y="259"/>
                    <a:pt x="404" y="229"/>
                  </a:cubicBezTo>
                  <a:cubicBezTo>
                    <a:pt x="498" y="269"/>
                    <a:pt x="498" y="269"/>
                    <a:pt x="498" y="269"/>
                  </a:cubicBezTo>
                  <a:cubicBezTo>
                    <a:pt x="527" y="219"/>
                    <a:pt x="527" y="219"/>
                    <a:pt x="527" y="219"/>
                  </a:cubicBezTo>
                  <a:lnTo>
                    <a:pt x="359" y="123"/>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3" name="Freeform 97"/>
            <p:cNvSpPr>
              <a:spLocks/>
            </p:cNvSpPr>
            <p:nvPr/>
          </p:nvSpPr>
          <p:spPr bwMode="auto">
            <a:xfrm>
              <a:off x="4157" y="1666"/>
              <a:ext cx="704" cy="996"/>
            </a:xfrm>
            <a:custGeom>
              <a:avLst/>
              <a:gdLst>
                <a:gd name="T0" fmla="*/ 327 w 430"/>
                <a:gd name="T1" fmla="*/ 387 h 609"/>
                <a:gd name="T2" fmla="*/ 430 w 430"/>
                <a:gd name="T3" fmla="*/ 374 h 609"/>
                <a:gd name="T4" fmla="*/ 430 w 430"/>
                <a:gd name="T5" fmla="*/ 229 h 609"/>
                <a:gd name="T6" fmla="*/ 327 w 430"/>
                <a:gd name="T7" fmla="*/ 217 h 609"/>
                <a:gd name="T8" fmla="*/ 301 w 430"/>
                <a:gd name="T9" fmla="*/ 118 h 609"/>
                <a:gd name="T10" fmla="*/ 384 w 430"/>
                <a:gd name="T11" fmla="*/ 57 h 609"/>
                <a:gd name="T12" fmla="*/ 352 w 430"/>
                <a:gd name="T13" fmla="*/ 0 h 609"/>
                <a:gd name="T14" fmla="*/ 184 w 430"/>
                <a:gd name="T15" fmla="*/ 96 h 609"/>
                <a:gd name="T16" fmla="*/ 177 w 430"/>
                <a:gd name="T17" fmla="*/ 58 h 609"/>
                <a:gd name="T18" fmla="*/ 97 w 430"/>
                <a:gd name="T19" fmla="*/ 36 h 609"/>
                <a:gd name="T20" fmla="*/ 75 w 430"/>
                <a:gd name="T21" fmla="*/ 117 h 609"/>
                <a:gd name="T22" fmla="*/ 105 w 430"/>
                <a:gd name="T23" fmla="*/ 142 h 609"/>
                <a:gd name="T24" fmla="*/ 3 w 430"/>
                <a:gd name="T25" fmla="*/ 201 h 609"/>
                <a:gd name="T26" fmla="*/ 27 w 430"/>
                <a:gd name="T27" fmla="*/ 302 h 609"/>
                <a:gd name="T28" fmla="*/ 0 w 430"/>
                <a:gd name="T29" fmla="*/ 408 h 609"/>
                <a:gd name="T30" fmla="*/ 83 w 430"/>
                <a:gd name="T31" fmla="*/ 455 h 609"/>
                <a:gd name="T32" fmla="*/ 90 w 430"/>
                <a:gd name="T33" fmla="*/ 436 h 609"/>
                <a:gd name="T34" fmla="*/ 188 w 430"/>
                <a:gd name="T35" fmla="*/ 410 h 609"/>
                <a:gd name="T36" fmla="*/ 214 w 430"/>
                <a:gd name="T37" fmla="*/ 508 h 609"/>
                <a:gd name="T38" fmla="*/ 201 w 430"/>
                <a:gd name="T39" fmla="*/ 524 h 609"/>
                <a:gd name="T40" fmla="*/ 349 w 430"/>
                <a:gd name="T41" fmla="*/ 609 h 609"/>
                <a:gd name="T42" fmla="*/ 384 w 430"/>
                <a:gd name="T43" fmla="*/ 547 h 609"/>
                <a:gd name="T44" fmla="*/ 301 w 430"/>
                <a:gd name="T45" fmla="*/ 486 h 609"/>
                <a:gd name="T46" fmla="*/ 327 w 430"/>
                <a:gd name="T47" fmla="*/ 387 h 6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30" h="609">
                  <a:moveTo>
                    <a:pt x="327" y="387"/>
                  </a:moveTo>
                  <a:cubicBezTo>
                    <a:pt x="430" y="374"/>
                    <a:pt x="430" y="374"/>
                    <a:pt x="430" y="374"/>
                  </a:cubicBezTo>
                  <a:cubicBezTo>
                    <a:pt x="430" y="229"/>
                    <a:pt x="430" y="229"/>
                    <a:pt x="430" y="229"/>
                  </a:cubicBezTo>
                  <a:cubicBezTo>
                    <a:pt x="327" y="217"/>
                    <a:pt x="327" y="217"/>
                    <a:pt x="327" y="217"/>
                  </a:cubicBezTo>
                  <a:cubicBezTo>
                    <a:pt x="322" y="183"/>
                    <a:pt x="313" y="150"/>
                    <a:pt x="301" y="118"/>
                  </a:cubicBezTo>
                  <a:cubicBezTo>
                    <a:pt x="384" y="57"/>
                    <a:pt x="384" y="57"/>
                    <a:pt x="384" y="57"/>
                  </a:cubicBezTo>
                  <a:cubicBezTo>
                    <a:pt x="352" y="0"/>
                    <a:pt x="352" y="0"/>
                    <a:pt x="352" y="0"/>
                  </a:cubicBezTo>
                  <a:cubicBezTo>
                    <a:pt x="184" y="96"/>
                    <a:pt x="184" y="96"/>
                    <a:pt x="184" y="96"/>
                  </a:cubicBezTo>
                  <a:cubicBezTo>
                    <a:pt x="186" y="83"/>
                    <a:pt x="184" y="70"/>
                    <a:pt x="177" y="58"/>
                  </a:cubicBezTo>
                  <a:cubicBezTo>
                    <a:pt x="161" y="29"/>
                    <a:pt x="125" y="20"/>
                    <a:pt x="97" y="36"/>
                  </a:cubicBezTo>
                  <a:cubicBezTo>
                    <a:pt x="68" y="52"/>
                    <a:pt x="59" y="88"/>
                    <a:pt x="75" y="117"/>
                  </a:cubicBezTo>
                  <a:cubicBezTo>
                    <a:pt x="82" y="129"/>
                    <a:pt x="93" y="137"/>
                    <a:pt x="105" y="142"/>
                  </a:cubicBezTo>
                  <a:cubicBezTo>
                    <a:pt x="3" y="201"/>
                    <a:pt x="3" y="201"/>
                    <a:pt x="3" y="201"/>
                  </a:cubicBezTo>
                  <a:cubicBezTo>
                    <a:pt x="18" y="231"/>
                    <a:pt x="27" y="266"/>
                    <a:pt x="27" y="302"/>
                  </a:cubicBezTo>
                  <a:cubicBezTo>
                    <a:pt x="27" y="340"/>
                    <a:pt x="17" y="376"/>
                    <a:pt x="0" y="408"/>
                  </a:cubicBezTo>
                  <a:cubicBezTo>
                    <a:pt x="83" y="455"/>
                    <a:pt x="83" y="455"/>
                    <a:pt x="83" y="455"/>
                  </a:cubicBezTo>
                  <a:cubicBezTo>
                    <a:pt x="84" y="449"/>
                    <a:pt x="87" y="442"/>
                    <a:pt x="90" y="436"/>
                  </a:cubicBezTo>
                  <a:cubicBezTo>
                    <a:pt x="110" y="402"/>
                    <a:pt x="153" y="391"/>
                    <a:pt x="188" y="410"/>
                  </a:cubicBezTo>
                  <a:cubicBezTo>
                    <a:pt x="222" y="430"/>
                    <a:pt x="233" y="474"/>
                    <a:pt x="214" y="508"/>
                  </a:cubicBezTo>
                  <a:cubicBezTo>
                    <a:pt x="210" y="514"/>
                    <a:pt x="206" y="519"/>
                    <a:pt x="201" y="524"/>
                  </a:cubicBezTo>
                  <a:cubicBezTo>
                    <a:pt x="349" y="609"/>
                    <a:pt x="349" y="609"/>
                    <a:pt x="349" y="609"/>
                  </a:cubicBezTo>
                  <a:cubicBezTo>
                    <a:pt x="384" y="547"/>
                    <a:pt x="384" y="547"/>
                    <a:pt x="384" y="547"/>
                  </a:cubicBezTo>
                  <a:cubicBezTo>
                    <a:pt x="301" y="486"/>
                    <a:pt x="301" y="486"/>
                    <a:pt x="301" y="486"/>
                  </a:cubicBezTo>
                  <a:cubicBezTo>
                    <a:pt x="313" y="454"/>
                    <a:pt x="322" y="421"/>
                    <a:pt x="327" y="38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4" name="Freeform 98"/>
            <p:cNvSpPr>
              <a:spLocks/>
            </p:cNvSpPr>
            <p:nvPr/>
          </p:nvSpPr>
          <p:spPr bwMode="auto">
            <a:xfrm>
              <a:off x="3701" y="1139"/>
              <a:ext cx="1018" cy="833"/>
            </a:xfrm>
            <a:custGeom>
              <a:avLst/>
              <a:gdLst>
                <a:gd name="T0" fmla="*/ 344 w 622"/>
                <a:gd name="T1" fmla="*/ 445 h 509"/>
                <a:gd name="T2" fmla="*/ 370 w 622"/>
                <a:gd name="T3" fmla="*/ 348 h 509"/>
                <a:gd name="T4" fmla="*/ 467 w 622"/>
                <a:gd name="T5" fmla="*/ 374 h 509"/>
                <a:gd name="T6" fmla="*/ 475 w 622"/>
                <a:gd name="T7" fmla="*/ 393 h 509"/>
                <a:gd name="T8" fmla="*/ 622 w 622"/>
                <a:gd name="T9" fmla="*/ 307 h 509"/>
                <a:gd name="T10" fmla="*/ 591 w 622"/>
                <a:gd name="T11" fmla="*/ 253 h 509"/>
                <a:gd name="T12" fmla="*/ 497 w 622"/>
                <a:gd name="T13" fmla="*/ 292 h 509"/>
                <a:gd name="T14" fmla="*/ 416 w 622"/>
                <a:gd name="T15" fmla="*/ 212 h 509"/>
                <a:gd name="T16" fmla="*/ 456 w 622"/>
                <a:gd name="T17" fmla="*/ 117 h 509"/>
                <a:gd name="T18" fmla="*/ 330 w 622"/>
                <a:gd name="T19" fmla="*/ 46 h 509"/>
                <a:gd name="T20" fmla="*/ 269 w 622"/>
                <a:gd name="T21" fmla="*/ 129 h 509"/>
                <a:gd name="T22" fmla="*/ 170 w 622"/>
                <a:gd name="T23" fmla="*/ 102 h 509"/>
                <a:gd name="T24" fmla="*/ 157 w 622"/>
                <a:gd name="T25" fmla="*/ 0 h 509"/>
                <a:gd name="T26" fmla="*/ 93 w 622"/>
                <a:gd name="T27" fmla="*/ 0 h 509"/>
                <a:gd name="T28" fmla="*/ 93 w 622"/>
                <a:gd name="T29" fmla="*/ 191 h 509"/>
                <a:gd name="T30" fmla="*/ 59 w 622"/>
                <a:gd name="T31" fmla="*/ 180 h 509"/>
                <a:gd name="T32" fmla="*/ 0 w 622"/>
                <a:gd name="T33" fmla="*/ 239 h 509"/>
                <a:gd name="T34" fmla="*/ 59 w 622"/>
                <a:gd name="T35" fmla="*/ 298 h 509"/>
                <a:gd name="T36" fmla="*/ 93 w 622"/>
                <a:gd name="T37" fmla="*/ 287 h 509"/>
                <a:gd name="T38" fmla="*/ 93 w 622"/>
                <a:gd name="T39" fmla="*/ 403 h 509"/>
                <a:gd name="T40" fmla="*/ 274 w 622"/>
                <a:gd name="T41" fmla="*/ 509 h 509"/>
                <a:gd name="T42" fmla="*/ 356 w 622"/>
                <a:gd name="T43" fmla="*/ 461 h 509"/>
                <a:gd name="T44" fmla="*/ 344 w 622"/>
                <a:gd name="T45" fmla="*/ 445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22" h="509">
                  <a:moveTo>
                    <a:pt x="344" y="445"/>
                  </a:moveTo>
                  <a:cubicBezTo>
                    <a:pt x="324" y="411"/>
                    <a:pt x="336" y="367"/>
                    <a:pt x="370" y="348"/>
                  </a:cubicBezTo>
                  <a:cubicBezTo>
                    <a:pt x="404" y="328"/>
                    <a:pt x="447" y="340"/>
                    <a:pt x="467" y="374"/>
                  </a:cubicBezTo>
                  <a:cubicBezTo>
                    <a:pt x="471" y="380"/>
                    <a:pt x="473" y="386"/>
                    <a:pt x="475" y="393"/>
                  </a:cubicBezTo>
                  <a:cubicBezTo>
                    <a:pt x="622" y="307"/>
                    <a:pt x="622" y="307"/>
                    <a:pt x="622" y="307"/>
                  </a:cubicBezTo>
                  <a:cubicBezTo>
                    <a:pt x="591" y="253"/>
                    <a:pt x="591" y="253"/>
                    <a:pt x="591" y="253"/>
                  </a:cubicBezTo>
                  <a:cubicBezTo>
                    <a:pt x="497" y="292"/>
                    <a:pt x="497" y="292"/>
                    <a:pt x="497" y="292"/>
                  </a:cubicBezTo>
                  <a:cubicBezTo>
                    <a:pt x="473" y="263"/>
                    <a:pt x="446" y="236"/>
                    <a:pt x="416" y="212"/>
                  </a:cubicBezTo>
                  <a:cubicBezTo>
                    <a:pt x="456" y="117"/>
                    <a:pt x="456" y="117"/>
                    <a:pt x="456" y="117"/>
                  </a:cubicBezTo>
                  <a:cubicBezTo>
                    <a:pt x="330" y="46"/>
                    <a:pt x="330" y="46"/>
                    <a:pt x="330" y="46"/>
                  </a:cubicBezTo>
                  <a:cubicBezTo>
                    <a:pt x="269" y="129"/>
                    <a:pt x="269" y="129"/>
                    <a:pt x="269" y="129"/>
                  </a:cubicBezTo>
                  <a:cubicBezTo>
                    <a:pt x="237" y="117"/>
                    <a:pt x="204" y="108"/>
                    <a:pt x="170" y="102"/>
                  </a:cubicBezTo>
                  <a:cubicBezTo>
                    <a:pt x="157" y="0"/>
                    <a:pt x="157" y="0"/>
                    <a:pt x="157" y="0"/>
                  </a:cubicBezTo>
                  <a:cubicBezTo>
                    <a:pt x="93" y="0"/>
                    <a:pt x="93" y="0"/>
                    <a:pt x="93" y="0"/>
                  </a:cubicBezTo>
                  <a:cubicBezTo>
                    <a:pt x="93" y="191"/>
                    <a:pt x="93" y="191"/>
                    <a:pt x="93" y="191"/>
                  </a:cubicBezTo>
                  <a:cubicBezTo>
                    <a:pt x="84" y="184"/>
                    <a:pt x="72" y="180"/>
                    <a:pt x="59" y="180"/>
                  </a:cubicBezTo>
                  <a:cubicBezTo>
                    <a:pt x="26" y="180"/>
                    <a:pt x="0" y="207"/>
                    <a:pt x="0" y="239"/>
                  </a:cubicBezTo>
                  <a:cubicBezTo>
                    <a:pt x="0" y="272"/>
                    <a:pt x="27" y="298"/>
                    <a:pt x="59" y="298"/>
                  </a:cubicBezTo>
                  <a:cubicBezTo>
                    <a:pt x="72" y="298"/>
                    <a:pt x="84" y="294"/>
                    <a:pt x="93" y="287"/>
                  </a:cubicBezTo>
                  <a:cubicBezTo>
                    <a:pt x="93" y="403"/>
                    <a:pt x="93" y="403"/>
                    <a:pt x="93" y="403"/>
                  </a:cubicBezTo>
                  <a:cubicBezTo>
                    <a:pt x="170" y="406"/>
                    <a:pt x="236" y="448"/>
                    <a:pt x="274" y="509"/>
                  </a:cubicBezTo>
                  <a:cubicBezTo>
                    <a:pt x="356" y="461"/>
                    <a:pt x="356" y="461"/>
                    <a:pt x="356" y="461"/>
                  </a:cubicBezTo>
                  <a:cubicBezTo>
                    <a:pt x="351" y="456"/>
                    <a:pt x="347" y="451"/>
                    <a:pt x="344" y="44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86" name="Group 101"/>
          <p:cNvGrpSpPr>
            <a:grpSpLocks noChangeAspect="1"/>
          </p:cNvGrpSpPr>
          <p:nvPr/>
        </p:nvGrpSpPr>
        <p:grpSpPr bwMode="auto">
          <a:xfrm>
            <a:off x="7826356" y="5564563"/>
            <a:ext cx="765102" cy="758952"/>
            <a:chOff x="2346" y="680"/>
            <a:chExt cx="2986" cy="2962"/>
          </a:xfrm>
        </p:grpSpPr>
        <p:sp>
          <p:nvSpPr>
            <p:cNvPr id="488" name="Freeform 102"/>
            <p:cNvSpPr>
              <a:spLocks/>
            </p:cNvSpPr>
            <p:nvPr/>
          </p:nvSpPr>
          <p:spPr bwMode="auto">
            <a:xfrm>
              <a:off x="2822" y="1144"/>
              <a:ext cx="2034" cy="2033"/>
            </a:xfrm>
            <a:custGeom>
              <a:avLst/>
              <a:gdLst>
                <a:gd name="T0" fmla="*/ 1116 w 1243"/>
                <a:gd name="T1" fmla="*/ 391 h 1243"/>
                <a:gd name="T2" fmla="*/ 391 w 1243"/>
                <a:gd name="T3" fmla="*/ 127 h 1243"/>
                <a:gd name="T4" fmla="*/ 127 w 1243"/>
                <a:gd name="T5" fmla="*/ 851 h 1243"/>
                <a:gd name="T6" fmla="*/ 851 w 1243"/>
                <a:gd name="T7" fmla="*/ 1115 h 1243"/>
                <a:gd name="T8" fmla="*/ 1116 w 1243"/>
                <a:gd name="T9" fmla="*/ 391 h 1243"/>
              </a:gdLst>
              <a:ahLst/>
              <a:cxnLst>
                <a:cxn ang="0">
                  <a:pos x="T0" y="T1"/>
                </a:cxn>
                <a:cxn ang="0">
                  <a:pos x="T2" y="T3"/>
                </a:cxn>
                <a:cxn ang="0">
                  <a:pos x="T4" y="T5"/>
                </a:cxn>
                <a:cxn ang="0">
                  <a:pos x="T6" y="T7"/>
                </a:cxn>
                <a:cxn ang="0">
                  <a:pos x="T8" y="T9"/>
                </a:cxn>
              </a:cxnLst>
              <a:rect l="0" t="0" r="r" b="b"/>
              <a:pathLst>
                <a:path w="1243" h="1243">
                  <a:moveTo>
                    <a:pt x="1116" y="391"/>
                  </a:moveTo>
                  <a:cubicBezTo>
                    <a:pt x="989" y="118"/>
                    <a:pt x="664" y="0"/>
                    <a:pt x="391" y="127"/>
                  </a:cubicBezTo>
                  <a:cubicBezTo>
                    <a:pt x="118" y="254"/>
                    <a:pt x="0" y="578"/>
                    <a:pt x="127" y="851"/>
                  </a:cubicBezTo>
                  <a:cubicBezTo>
                    <a:pt x="254" y="1124"/>
                    <a:pt x="579" y="1243"/>
                    <a:pt x="851" y="1115"/>
                  </a:cubicBezTo>
                  <a:cubicBezTo>
                    <a:pt x="1124" y="988"/>
                    <a:pt x="1243" y="664"/>
                    <a:pt x="1116" y="39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9" name="Freeform 103"/>
            <p:cNvSpPr>
              <a:spLocks/>
            </p:cNvSpPr>
            <p:nvPr/>
          </p:nvSpPr>
          <p:spPr bwMode="auto">
            <a:xfrm>
              <a:off x="2346" y="1738"/>
              <a:ext cx="848" cy="1526"/>
            </a:xfrm>
            <a:custGeom>
              <a:avLst/>
              <a:gdLst>
                <a:gd name="T0" fmla="*/ 318 w 518"/>
                <a:gd name="T1" fmla="*/ 410 h 933"/>
                <a:gd name="T2" fmla="*/ 318 w 518"/>
                <a:gd name="T3" fmla="*/ 101 h 933"/>
                <a:gd name="T4" fmla="*/ 76 w 518"/>
                <a:gd name="T5" fmla="*/ 0 h 933"/>
                <a:gd name="T6" fmla="*/ 33 w 518"/>
                <a:gd name="T7" fmla="*/ 0 h 933"/>
                <a:gd name="T8" fmla="*/ 0 w 518"/>
                <a:gd name="T9" fmla="*/ 181 h 933"/>
                <a:gd name="T10" fmla="*/ 172 w 518"/>
                <a:gd name="T11" fmla="*/ 249 h 933"/>
                <a:gd name="T12" fmla="*/ 173 w 518"/>
                <a:gd name="T13" fmla="*/ 250 h 933"/>
                <a:gd name="T14" fmla="*/ 180 w 518"/>
                <a:gd name="T15" fmla="*/ 368 h 933"/>
                <a:gd name="T16" fmla="*/ 176 w 518"/>
                <a:gd name="T17" fmla="*/ 369 h 933"/>
                <a:gd name="T18" fmla="*/ 17 w 518"/>
                <a:gd name="T19" fmla="*/ 454 h 933"/>
                <a:gd name="T20" fmla="*/ 75 w 518"/>
                <a:gd name="T21" fmla="*/ 630 h 933"/>
                <a:gd name="T22" fmla="*/ 259 w 518"/>
                <a:gd name="T23" fmla="*/ 607 h 933"/>
                <a:gd name="T24" fmla="*/ 260 w 518"/>
                <a:gd name="T25" fmla="*/ 606 h 933"/>
                <a:gd name="T26" fmla="*/ 324 w 518"/>
                <a:gd name="T27" fmla="*/ 706 h 933"/>
                <a:gd name="T28" fmla="*/ 320 w 518"/>
                <a:gd name="T29" fmla="*/ 710 h 933"/>
                <a:gd name="T30" fmla="*/ 222 w 518"/>
                <a:gd name="T31" fmla="*/ 861 h 933"/>
                <a:gd name="T32" fmla="*/ 300 w 518"/>
                <a:gd name="T33" fmla="*/ 933 h 933"/>
                <a:gd name="T34" fmla="*/ 518 w 518"/>
                <a:gd name="T35" fmla="*/ 727 h 933"/>
                <a:gd name="T36" fmla="*/ 318 w 518"/>
                <a:gd name="T37" fmla="*/ 410 h 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18" h="933">
                  <a:moveTo>
                    <a:pt x="318" y="410"/>
                  </a:moveTo>
                  <a:cubicBezTo>
                    <a:pt x="291" y="305"/>
                    <a:pt x="293" y="199"/>
                    <a:pt x="318" y="101"/>
                  </a:cubicBezTo>
                  <a:cubicBezTo>
                    <a:pt x="76" y="0"/>
                    <a:pt x="76" y="0"/>
                    <a:pt x="76" y="0"/>
                  </a:cubicBezTo>
                  <a:cubicBezTo>
                    <a:pt x="33" y="0"/>
                    <a:pt x="33" y="0"/>
                    <a:pt x="33" y="0"/>
                  </a:cubicBezTo>
                  <a:cubicBezTo>
                    <a:pt x="0" y="181"/>
                    <a:pt x="0" y="181"/>
                    <a:pt x="0" y="181"/>
                  </a:cubicBezTo>
                  <a:cubicBezTo>
                    <a:pt x="172" y="249"/>
                    <a:pt x="172" y="249"/>
                    <a:pt x="172" y="249"/>
                  </a:cubicBezTo>
                  <a:cubicBezTo>
                    <a:pt x="173" y="250"/>
                    <a:pt x="173" y="250"/>
                    <a:pt x="173" y="250"/>
                  </a:cubicBezTo>
                  <a:cubicBezTo>
                    <a:pt x="172" y="289"/>
                    <a:pt x="174" y="328"/>
                    <a:pt x="180" y="368"/>
                  </a:cubicBezTo>
                  <a:cubicBezTo>
                    <a:pt x="176" y="369"/>
                    <a:pt x="176" y="369"/>
                    <a:pt x="176" y="369"/>
                  </a:cubicBezTo>
                  <a:cubicBezTo>
                    <a:pt x="17" y="454"/>
                    <a:pt x="17" y="454"/>
                    <a:pt x="17" y="454"/>
                  </a:cubicBezTo>
                  <a:cubicBezTo>
                    <a:pt x="75" y="630"/>
                    <a:pt x="75" y="630"/>
                    <a:pt x="75" y="630"/>
                  </a:cubicBezTo>
                  <a:cubicBezTo>
                    <a:pt x="259" y="607"/>
                    <a:pt x="259" y="607"/>
                    <a:pt x="259" y="607"/>
                  </a:cubicBezTo>
                  <a:cubicBezTo>
                    <a:pt x="260" y="606"/>
                    <a:pt x="260" y="606"/>
                    <a:pt x="260" y="606"/>
                  </a:cubicBezTo>
                  <a:cubicBezTo>
                    <a:pt x="279" y="641"/>
                    <a:pt x="300" y="675"/>
                    <a:pt x="324" y="706"/>
                  </a:cubicBezTo>
                  <a:cubicBezTo>
                    <a:pt x="320" y="710"/>
                    <a:pt x="320" y="710"/>
                    <a:pt x="320" y="710"/>
                  </a:cubicBezTo>
                  <a:cubicBezTo>
                    <a:pt x="222" y="861"/>
                    <a:pt x="222" y="861"/>
                    <a:pt x="222" y="861"/>
                  </a:cubicBezTo>
                  <a:cubicBezTo>
                    <a:pt x="300" y="933"/>
                    <a:pt x="300" y="933"/>
                    <a:pt x="300" y="933"/>
                  </a:cubicBezTo>
                  <a:cubicBezTo>
                    <a:pt x="518" y="727"/>
                    <a:pt x="518" y="727"/>
                    <a:pt x="518" y="727"/>
                  </a:cubicBezTo>
                  <a:cubicBezTo>
                    <a:pt x="423" y="648"/>
                    <a:pt x="351" y="539"/>
                    <a:pt x="318" y="410"/>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0" name="Freeform 104"/>
            <p:cNvSpPr>
              <a:spLocks/>
            </p:cNvSpPr>
            <p:nvPr/>
          </p:nvSpPr>
          <p:spPr bwMode="auto">
            <a:xfrm>
              <a:off x="3882" y="680"/>
              <a:ext cx="1365" cy="1118"/>
            </a:xfrm>
            <a:custGeom>
              <a:avLst/>
              <a:gdLst>
                <a:gd name="T0" fmla="*/ 547 w 834"/>
                <a:gd name="T1" fmla="*/ 684 h 684"/>
                <a:gd name="T2" fmla="*/ 834 w 834"/>
                <a:gd name="T3" fmla="*/ 605 h 684"/>
                <a:gd name="T4" fmla="*/ 811 w 834"/>
                <a:gd name="T5" fmla="*/ 534 h 684"/>
                <a:gd name="T6" fmla="*/ 627 w 834"/>
                <a:gd name="T7" fmla="*/ 557 h 684"/>
                <a:gd name="T8" fmla="*/ 563 w 834"/>
                <a:gd name="T9" fmla="*/ 456 h 684"/>
                <a:gd name="T10" fmla="*/ 566 w 834"/>
                <a:gd name="T11" fmla="*/ 453 h 684"/>
                <a:gd name="T12" fmla="*/ 664 w 834"/>
                <a:gd name="T13" fmla="*/ 303 h 684"/>
                <a:gd name="T14" fmla="*/ 529 w 834"/>
                <a:gd name="T15" fmla="*/ 177 h 684"/>
                <a:gd name="T16" fmla="*/ 379 w 834"/>
                <a:gd name="T17" fmla="*/ 285 h 684"/>
                <a:gd name="T18" fmla="*/ 275 w 834"/>
                <a:gd name="T19" fmla="*/ 227 h 684"/>
                <a:gd name="T20" fmla="*/ 276 w 834"/>
                <a:gd name="T21" fmla="*/ 224 h 684"/>
                <a:gd name="T22" fmla="*/ 289 w 834"/>
                <a:gd name="T23" fmla="*/ 45 h 684"/>
                <a:gd name="T24" fmla="*/ 110 w 834"/>
                <a:gd name="T25" fmla="*/ 0 h 684"/>
                <a:gd name="T26" fmla="*/ 30 w 834"/>
                <a:gd name="T27" fmla="*/ 166 h 684"/>
                <a:gd name="T28" fmla="*/ 0 w 834"/>
                <a:gd name="T29" fmla="*/ 163 h 684"/>
                <a:gd name="T30" fmla="*/ 0 w 834"/>
                <a:gd name="T31" fmla="*/ 290 h 684"/>
                <a:gd name="T32" fmla="*/ 547 w 834"/>
                <a:gd name="T33" fmla="*/ 684 h 6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34" h="684">
                  <a:moveTo>
                    <a:pt x="547" y="684"/>
                  </a:moveTo>
                  <a:cubicBezTo>
                    <a:pt x="834" y="605"/>
                    <a:pt x="834" y="605"/>
                    <a:pt x="834" y="605"/>
                  </a:cubicBezTo>
                  <a:cubicBezTo>
                    <a:pt x="811" y="534"/>
                    <a:pt x="811" y="534"/>
                    <a:pt x="811" y="534"/>
                  </a:cubicBezTo>
                  <a:cubicBezTo>
                    <a:pt x="627" y="557"/>
                    <a:pt x="627" y="557"/>
                    <a:pt x="627" y="557"/>
                  </a:cubicBezTo>
                  <a:cubicBezTo>
                    <a:pt x="608" y="521"/>
                    <a:pt x="587" y="487"/>
                    <a:pt x="563" y="456"/>
                  </a:cubicBezTo>
                  <a:cubicBezTo>
                    <a:pt x="566" y="453"/>
                    <a:pt x="566" y="453"/>
                    <a:pt x="566" y="453"/>
                  </a:cubicBezTo>
                  <a:cubicBezTo>
                    <a:pt x="664" y="303"/>
                    <a:pt x="664" y="303"/>
                    <a:pt x="664" y="303"/>
                  </a:cubicBezTo>
                  <a:cubicBezTo>
                    <a:pt x="529" y="177"/>
                    <a:pt x="529" y="177"/>
                    <a:pt x="529" y="177"/>
                  </a:cubicBezTo>
                  <a:cubicBezTo>
                    <a:pt x="379" y="285"/>
                    <a:pt x="379" y="285"/>
                    <a:pt x="379" y="285"/>
                  </a:cubicBezTo>
                  <a:cubicBezTo>
                    <a:pt x="346" y="263"/>
                    <a:pt x="311" y="244"/>
                    <a:pt x="275" y="227"/>
                  </a:cubicBezTo>
                  <a:cubicBezTo>
                    <a:pt x="276" y="224"/>
                    <a:pt x="276" y="224"/>
                    <a:pt x="276" y="224"/>
                  </a:cubicBezTo>
                  <a:cubicBezTo>
                    <a:pt x="289" y="45"/>
                    <a:pt x="289" y="45"/>
                    <a:pt x="289" y="45"/>
                  </a:cubicBezTo>
                  <a:cubicBezTo>
                    <a:pt x="110" y="0"/>
                    <a:pt x="110" y="0"/>
                    <a:pt x="110" y="0"/>
                  </a:cubicBezTo>
                  <a:cubicBezTo>
                    <a:pt x="30" y="166"/>
                    <a:pt x="30" y="166"/>
                    <a:pt x="30" y="166"/>
                  </a:cubicBezTo>
                  <a:cubicBezTo>
                    <a:pt x="19" y="165"/>
                    <a:pt x="12" y="164"/>
                    <a:pt x="0" y="163"/>
                  </a:cubicBezTo>
                  <a:cubicBezTo>
                    <a:pt x="0" y="290"/>
                    <a:pt x="0" y="290"/>
                    <a:pt x="0" y="290"/>
                  </a:cubicBezTo>
                  <a:cubicBezTo>
                    <a:pt x="240" y="300"/>
                    <a:pt x="459" y="453"/>
                    <a:pt x="547" y="684"/>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1" name="Freeform 105"/>
            <p:cNvSpPr>
              <a:spLocks/>
            </p:cNvSpPr>
            <p:nvPr/>
          </p:nvSpPr>
          <p:spPr bwMode="auto">
            <a:xfrm>
              <a:off x="2662" y="686"/>
              <a:ext cx="1135" cy="1132"/>
            </a:xfrm>
            <a:custGeom>
              <a:avLst/>
              <a:gdLst>
                <a:gd name="T0" fmla="*/ 566 w 694"/>
                <a:gd name="T1" fmla="*/ 305 h 692"/>
                <a:gd name="T2" fmla="*/ 694 w 694"/>
                <a:gd name="T3" fmla="*/ 286 h 692"/>
                <a:gd name="T4" fmla="*/ 694 w 694"/>
                <a:gd name="T5" fmla="*/ 159 h 692"/>
                <a:gd name="T6" fmla="*/ 655 w 694"/>
                <a:gd name="T7" fmla="*/ 163 h 692"/>
                <a:gd name="T8" fmla="*/ 654 w 694"/>
                <a:gd name="T9" fmla="*/ 160 h 692"/>
                <a:gd name="T10" fmla="*/ 584 w 694"/>
                <a:gd name="T11" fmla="*/ 0 h 692"/>
                <a:gd name="T12" fmla="*/ 405 w 694"/>
                <a:gd name="T13" fmla="*/ 46 h 692"/>
                <a:gd name="T14" fmla="*/ 415 w 694"/>
                <a:gd name="T15" fmla="*/ 227 h 692"/>
                <a:gd name="T16" fmla="*/ 280 w 694"/>
                <a:gd name="T17" fmla="*/ 305 h 692"/>
                <a:gd name="T18" fmla="*/ 278 w 694"/>
                <a:gd name="T19" fmla="*/ 302 h 692"/>
                <a:gd name="T20" fmla="*/ 128 w 694"/>
                <a:gd name="T21" fmla="*/ 201 h 692"/>
                <a:gd name="T22" fmla="*/ 0 w 694"/>
                <a:gd name="T23" fmla="*/ 334 h 692"/>
                <a:gd name="T24" fmla="*/ 106 w 694"/>
                <a:gd name="T25" fmla="*/ 484 h 692"/>
                <a:gd name="T26" fmla="*/ 24 w 694"/>
                <a:gd name="T27" fmla="*/ 642 h 692"/>
                <a:gd name="T28" fmla="*/ 24 w 694"/>
                <a:gd name="T29" fmla="*/ 642 h 692"/>
                <a:gd name="T30" fmla="*/ 141 w 694"/>
                <a:gd name="T31" fmla="*/ 692 h 692"/>
                <a:gd name="T32" fmla="*/ 566 w 694"/>
                <a:gd name="T33" fmla="*/ 305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4" h="692">
                  <a:moveTo>
                    <a:pt x="566" y="305"/>
                  </a:moveTo>
                  <a:cubicBezTo>
                    <a:pt x="608" y="294"/>
                    <a:pt x="650" y="288"/>
                    <a:pt x="694" y="286"/>
                  </a:cubicBezTo>
                  <a:cubicBezTo>
                    <a:pt x="694" y="159"/>
                    <a:pt x="694" y="159"/>
                    <a:pt x="694" y="159"/>
                  </a:cubicBezTo>
                  <a:cubicBezTo>
                    <a:pt x="682" y="159"/>
                    <a:pt x="670" y="161"/>
                    <a:pt x="655" y="163"/>
                  </a:cubicBezTo>
                  <a:cubicBezTo>
                    <a:pt x="654" y="160"/>
                    <a:pt x="654" y="160"/>
                    <a:pt x="654" y="160"/>
                  </a:cubicBezTo>
                  <a:cubicBezTo>
                    <a:pt x="584" y="0"/>
                    <a:pt x="584" y="0"/>
                    <a:pt x="584" y="0"/>
                  </a:cubicBezTo>
                  <a:cubicBezTo>
                    <a:pt x="405" y="46"/>
                    <a:pt x="405" y="46"/>
                    <a:pt x="405" y="46"/>
                  </a:cubicBezTo>
                  <a:cubicBezTo>
                    <a:pt x="415" y="227"/>
                    <a:pt x="415" y="227"/>
                    <a:pt x="415" y="227"/>
                  </a:cubicBezTo>
                  <a:cubicBezTo>
                    <a:pt x="367" y="249"/>
                    <a:pt x="322" y="274"/>
                    <a:pt x="280" y="305"/>
                  </a:cubicBezTo>
                  <a:cubicBezTo>
                    <a:pt x="278" y="302"/>
                    <a:pt x="278" y="302"/>
                    <a:pt x="278" y="302"/>
                  </a:cubicBezTo>
                  <a:cubicBezTo>
                    <a:pt x="128" y="201"/>
                    <a:pt x="128" y="201"/>
                    <a:pt x="128" y="201"/>
                  </a:cubicBezTo>
                  <a:cubicBezTo>
                    <a:pt x="0" y="334"/>
                    <a:pt x="0" y="334"/>
                    <a:pt x="0" y="334"/>
                  </a:cubicBezTo>
                  <a:cubicBezTo>
                    <a:pt x="106" y="484"/>
                    <a:pt x="106" y="484"/>
                    <a:pt x="106" y="484"/>
                  </a:cubicBezTo>
                  <a:cubicBezTo>
                    <a:pt x="73" y="534"/>
                    <a:pt x="45" y="586"/>
                    <a:pt x="24" y="642"/>
                  </a:cubicBezTo>
                  <a:cubicBezTo>
                    <a:pt x="24" y="642"/>
                    <a:pt x="24" y="642"/>
                    <a:pt x="24" y="642"/>
                  </a:cubicBezTo>
                  <a:cubicBezTo>
                    <a:pt x="141" y="692"/>
                    <a:pt x="141" y="692"/>
                    <a:pt x="141" y="692"/>
                  </a:cubicBezTo>
                  <a:cubicBezTo>
                    <a:pt x="207" y="507"/>
                    <a:pt x="361" y="358"/>
                    <a:pt x="566" y="30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2" name="Freeform 106"/>
            <p:cNvSpPr>
              <a:spLocks/>
            </p:cNvSpPr>
            <p:nvPr/>
          </p:nvSpPr>
          <p:spPr bwMode="auto">
            <a:xfrm>
              <a:off x="2899" y="2979"/>
              <a:ext cx="1597" cy="663"/>
            </a:xfrm>
            <a:custGeom>
              <a:avLst/>
              <a:gdLst>
                <a:gd name="T0" fmla="*/ 728 w 976"/>
                <a:gd name="T1" fmla="*/ 92 h 405"/>
                <a:gd name="T2" fmla="*/ 222 w 976"/>
                <a:gd name="T3" fmla="*/ 0 h 405"/>
                <a:gd name="T4" fmla="*/ 0 w 976"/>
                <a:gd name="T5" fmla="*/ 210 h 405"/>
                <a:gd name="T6" fmla="*/ 19 w 976"/>
                <a:gd name="T7" fmla="*/ 227 h 405"/>
                <a:gd name="T8" fmla="*/ 169 w 976"/>
                <a:gd name="T9" fmla="*/ 119 h 405"/>
                <a:gd name="T10" fmla="*/ 171 w 976"/>
                <a:gd name="T11" fmla="*/ 117 h 405"/>
                <a:gd name="T12" fmla="*/ 274 w 976"/>
                <a:gd name="T13" fmla="*/ 174 h 405"/>
                <a:gd name="T14" fmla="*/ 272 w 976"/>
                <a:gd name="T15" fmla="*/ 180 h 405"/>
                <a:gd name="T16" fmla="*/ 259 w 976"/>
                <a:gd name="T17" fmla="*/ 359 h 405"/>
                <a:gd name="T18" fmla="*/ 438 w 976"/>
                <a:gd name="T19" fmla="*/ 405 h 405"/>
                <a:gd name="T20" fmla="*/ 517 w 976"/>
                <a:gd name="T21" fmla="*/ 237 h 405"/>
                <a:gd name="T22" fmla="*/ 530 w 976"/>
                <a:gd name="T23" fmla="*/ 232 h 405"/>
                <a:gd name="T24" fmla="*/ 661 w 976"/>
                <a:gd name="T25" fmla="*/ 228 h 405"/>
                <a:gd name="T26" fmla="*/ 663 w 976"/>
                <a:gd name="T27" fmla="*/ 235 h 405"/>
                <a:gd name="T28" fmla="*/ 706 w 976"/>
                <a:gd name="T29" fmla="*/ 383 h 405"/>
                <a:gd name="T30" fmla="*/ 884 w 976"/>
                <a:gd name="T31" fmla="*/ 337 h 405"/>
                <a:gd name="T32" fmla="*/ 876 w 976"/>
                <a:gd name="T33" fmla="*/ 163 h 405"/>
                <a:gd name="T34" fmla="*/ 877 w 976"/>
                <a:gd name="T35" fmla="*/ 166 h 405"/>
                <a:gd name="T36" fmla="*/ 976 w 976"/>
                <a:gd name="T37" fmla="*/ 115 h 405"/>
                <a:gd name="T38" fmla="*/ 908 w 976"/>
                <a:gd name="T39" fmla="*/ 13 h 405"/>
                <a:gd name="T40" fmla="*/ 728 w 976"/>
                <a:gd name="T41" fmla="*/ 92 h 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976" h="405">
                  <a:moveTo>
                    <a:pt x="728" y="92"/>
                  </a:moveTo>
                  <a:cubicBezTo>
                    <a:pt x="547" y="139"/>
                    <a:pt x="364" y="99"/>
                    <a:pt x="222" y="0"/>
                  </a:cubicBezTo>
                  <a:cubicBezTo>
                    <a:pt x="0" y="210"/>
                    <a:pt x="0" y="210"/>
                    <a:pt x="0" y="210"/>
                  </a:cubicBezTo>
                  <a:cubicBezTo>
                    <a:pt x="19" y="227"/>
                    <a:pt x="19" y="227"/>
                    <a:pt x="19" y="227"/>
                  </a:cubicBezTo>
                  <a:cubicBezTo>
                    <a:pt x="169" y="119"/>
                    <a:pt x="169" y="119"/>
                    <a:pt x="169" y="119"/>
                  </a:cubicBezTo>
                  <a:cubicBezTo>
                    <a:pt x="171" y="117"/>
                    <a:pt x="171" y="117"/>
                    <a:pt x="171" y="117"/>
                  </a:cubicBezTo>
                  <a:cubicBezTo>
                    <a:pt x="204" y="139"/>
                    <a:pt x="238" y="158"/>
                    <a:pt x="274" y="174"/>
                  </a:cubicBezTo>
                  <a:cubicBezTo>
                    <a:pt x="272" y="180"/>
                    <a:pt x="272" y="180"/>
                    <a:pt x="272" y="180"/>
                  </a:cubicBezTo>
                  <a:cubicBezTo>
                    <a:pt x="259" y="359"/>
                    <a:pt x="259" y="359"/>
                    <a:pt x="259" y="359"/>
                  </a:cubicBezTo>
                  <a:cubicBezTo>
                    <a:pt x="438" y="405"/>
                    <a:pt x="438" y="405"/>
                    <a:pt x="438" y="405"/>
                  </a:cubicBezTo>
                  <a:cubicBezTo>
                    <a:pt x="517" y="237"/>
                    <a:pt x="517" y="237"/>
                    <a:pt x="517" y="237"/>
                  </a:cubicBezTo>
                  <a:cubicBezTo>
                    <a:pt x="530" y="232"/>
                    <a:pt x="530" y="232"/>
                    <a:pt x="530" y="232"/>
                  </a:cubicBezTo>
                  <a:cubicBezTo>
                    <a:pt x="569" y="235"/>
                    <a:pt x="601" y="236"/>
                    <a:pt x="661" y="228"/>
                  </a:cubicBezTo>
                  <a:cubicBezTo>
                    <a:pt x="663" y="235"/>
                    <a:pt x="663" y="235"/>
                    <a:pt x="663" y="235"/>
                  </a:cubicBezTo>
                  <a:cubicBezTo>
                    <a:pt x="706" y="383"/>
                    <a:pt x="706" y="383"/>
                    <a:pt x="706" y="383"/>
                  </a:cubicBezTo>
                  <a:cubicBezTo>
                    <a:pt x="884" y="337"/>
                    <a:pt x="884" y="337"/>
                    <a:pt x="884" y="337"/>
                  </a:cubicBezTo>
                  <a:cubicBezTo>
                    <a:pt x="876" y="163"/>
                    <a:pt x="876" y="163"/>
                    <a:pt x="876" y="163"/>
                  </a:cubicBezTo>
                  <a:cubicBezTo>
                    <a:pt x="877" y="166"/>
                    <a:pt x="877" y="166"/>
                    <a:pt x="877" y="166"/>
                  </a:cubicBezTo>
                  <a:cubicBezTo>
                    <a:pt x="911" y="151"/>
                    <a:pt x="944" y="134"/>
                    <a:pt x="976" y="115"/>
                  </a:cubicBezTo>
                  <a:cubicBezTo>
                    <a:pt x="908" y="13"/>
                    <a:pt x="908" y="13"/>
                    <a:pt x="908" y="13"/>
                  </a:cubicBezTo>
                  <a:cubicBezTo>
                    <a:pt x="854" y="48"/>
                    <a:pt x="794" y="75"/>
                    <a:pt x="728" y="9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3" name="Freeform 107"/>
            <p:cNvSpPr>
              <a:spLocks/>
            </p:cNvSpPr>
            <p:nvPr/>
          </p:nvSpPr>
          <p:spPr bwMode="auto">
            <a:xfrm>
              <a:off x="4453" y="1749"/>
              <a:ext cx="879" cy="1556"/>
            </a:xfrm>
            <a:custGeom>
              <a:avLst/>
              <a:gdLst>
                <a:gd name="T0" fmla="*/ 364 w 537"/>
                <a:gd name="T1" fmla="*/ 260 h 951"/>
                <a:gd name="T2" fmla="*/ 357 w 537"/>
                <a:gd name="T3" fmla="*/ 142 h 951"/>
                <a:gd name="T4" fmla="*/ 361 w 537"/>
                <a:gd name="T5" fmla="*/ 140 h 951"/>
                <a:gd name="T6" fmla="*/ 519 w 537"/>
                <a:gd name="T7" fmla="*/ 55 h 951"/>
                <a:gd name="T8" fmla="*/ 501 w 537"/>
                <a:gd name="T9" fmla="*/ 0 h 951"/>
                <a:gd name="T10" fmla="*/ 214 w 537"/>
                <a:gd name="T11" fmla="*/ 80 h 951"/>
                <a:gd name="T12" fmla="*/ 219 w 537"/>
                <a:gd name="T13" fmla="*/ 95 h 951"/>
                <a:gd name="T14" fmla="*/ 0 w 537"/>
                <a:gd name="T15" fmla="*/ 735 h 951"/>
                <a:gd name="T16" fmla="*/ 85 w 537"/>
                <a:gd name="T17" fmla="*/ 862 h 951"/>
                <a:gd name="T18" fmla="*/ 215 w 537"/>
                <a:gd name="T19" fmla="*/ 951 h 951"/>
                <a:gd name="T20" fmla="*/ 343 w 537"/>
                <a:gd name="T21" fmla="*/ 818 h 951"/>
                <a:gd name="T22" fmla="*/ 237 w 537"/>
                <a:gd name="T23" fmla="*/ 666 h 951"/>
                <a:gd name="T24" fmla="*/ 236 w 537"/>
                <a:gd name="T25" fmla="*/ 665 h 951"/>
                <a:gd name="T26" fmla="*/ 318 w 537"/>
                <a:gd name="T27" fmla="*/ 507 h 951"/>
                <a:gd name="T28" fmla="*/ 324 w 537"/>
                <a:gd name="T29" fmla="*/ 508 h 951"/>
                <a:gd name="T30" fmla="*/ 503 w 537"/>
                <a:gd name="T31" fmla="*/ 510 h 951"/>
                <a:gd name="T32" fmla="*/ 537 w 537"/>
                <a:gd name="T33" fmla="*/ 328 h 951"/>
                <a:gd name="T34" fmla="*/ 365 w 537"/>
                <a:gd name="T35" fmla="*/ 260 h 951"/>
                <a:gd name="T36" fmla="*/ 364 w 537"/>
                <a:gd name="T37" fmla="*/ 260 h 9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37" h="951">
                  <a:moveTo>
                    <a:pt x="364" y="260"/>
                  </a:moveTo>
                  <a:cubicBezTo>
                    <a:pt x="365" y="221"/>
                    <a:pt x="363" y="181"/>
                    <a:pt x="357" y="142"/>
                  </a:cubicBezTo>
                  <a:cubicBezTo>
                    <a:pt x="361" y="140"/>
                    <a:pt x="361" y="140"/>
                    <a:pt x="361" y="140"/>
                  </a:cubicBezTo>
                  <a:cubicBezTo>
                    <a:pt x="519" y="55"/>
                    <a:pt x="519" y="55"/>
                    <a:pt x="519" y="55"/>
                  </a:cubicBezTo>
                  <a:cubicBezTo>
                    <a:pt x="501" y="0"/>
                    <a:pt x="501" y="0"/>
                    <a:pt x="501" y="0"/>
                  </a:cubicBezTo>
                  <a:cubicBezTo>
                    <a:pt x="214" y="80"/>
                    <a:pt x="214" y="80"/>
                    <a:pt x="214" y="80"/>
                  </a:cubicBezTo>
                  <a:cubicBezTo>
                    <a:pt x="216" y="85"/>
                    <a:pt x="217" y="90"/>
                    <a:pt x="219" y="95"/>
                  </a:cubicBezTo>
                  <a:cubicBezTo>
                    <a:pt x="282" y="340"/>
                    <a:pt x="188" y="589"/>
                    <a:pt x="0" y="735"/>
                  </a:cubicBezTo>
                  <a:cubicBezTo>
                    <a:pt x="85" y="862"/>
                    <a:pt x="85" y="862"/>
                    <a:pt x="85" y="862"/>
                  </a:cubicBezTo>
                  <a:cubicBezTo>
                    <a:pt x="215" y="951"/>
                    <a:pt x="215" y="951"/>
                    <a:pt x="215" y="951"/>
                  </a:cubicBezTo>
                  <a:cubicBezTo>
                    <a:pt x="343" y="818"/>
                    <a:pt x="343" y="818"/>
                    <a:pt x="343" y="818"/>
                  </a:cubicBezTo>
                  <a:cubicBezTo>
                    <a:pt x="237" y="666"/>
                    <a:pt x="237" y="666"/>
                    <a:pt x="237" y="666"/>
                  </a:cubicBezTo>
                  <a:cubicBezTo>
                    <a:pt x="236" y="665"/>
                    <a:pt x="236" y="665"/>
                    <a:pt x="236" y="665"/>
                  </a:cubicBezTo>
                  <a:cubicBezTo>
                    <a:pt x="269" y="616"/>
                    <a:pt x="297" y="563"/>
                    <a:pt x="318" y="507"/>
                  </a:cubicBezTo>
                  <a:cubicBezTo>
                    <a:pt x="324" y="508"/>
                    <a:pt x="324" y="508"/>
                    <a:pt x="324" y="508"/>
                  </a:cubicBezTo>
                  <a:cubicBezTo>
                    <a:pt x="503" y="510"/>
                    <a:pt x="503" y="510"/>
                    <a:pt x="503" y="510"/>
                  </a:cubicBezTo>
                  <a:cubicBezTo>
                    <a:pt x="537" y="328"/>
                    <a:pt x="537" y="328"/>
                    <a:pt x="537" y="328"/>
                  </a:cubicBezTo>
                  <a:cubicBezTo>
                    <a:pt x="365" y="260"/>
                    <a:pt x="365" y="260"/>
                    <a:pt x="365" y="260"/>
                  </a:cubicBezTo>
                  <a:lnTo>
                    <a:pt x="364" y="26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495" name="Group 110"/>
          <p:cNvGrpSpPr>
            <a:grpSpLocks noChangeAspect="1"/>
          </p:cNvGrpSpPr>
          <p:nvPr/>
        </p:nvGrpSpPr>
        <p:grpSpPr bwMode="auto">
          <a:xfrm>
            <a:off x="2678632" y="5564563"/>
            <a:ext cx="831429" cy="758952"/>
            <a:chOff x="-380" y="1519"/>
            <a:chExt cx="4038" cy="3686"/>
          </a:xfrm>
        </p:grpSpPr>
        <p:sp>
          <p:nvSpPr>
            <p:cNvPr id="497" name="Freeform 111"/>
            <p:cNvSpPr>
              <a:spLocks/>
            </p:cNvSpPr>
            <p:nvPr/>
          </p:nvSpPr>
          <p:spPr bwMode="auto">
            <a:xfrm>
              <a:off x="-380" y="1651"/>
              <a:ext cx="2029" cy="2604"/>
            </a:xfrm>
            <a:custGeom>
              <a:avLst/>
              <a:gdLst>
                <a:gd name="T0" fmla="*/ 551 w 1241"/>
                <a:gd name="T1" fmla="*/ 1593 h 1593"/>
                <a:gd name="T2" fmla="*/ 612 w 1241"/>
                <a:gd name="T3" fmla="*/ 1532 h 1593"/>
                <a:gd name="T4" fmla="*/ 794 w 1241"/>
                <a:gd name="T5" fmla="*/ 1350 h 1593"/>
                <a:gd name="T6" fmla="*/ 931 w 1241"/>
                <a:gd name="T7" fmla="*/ 1389 h 1593"/>
                <a:gd name="T8" fmla="*/ 931 w 1241"/>
                <a:gd name="T9" fmla="*/ 1390 h 1593"/>
                <a:gd name="T10" fmla="*/ 931 w 1241"/>
                <a:gd name="T11" fmla="*/ 1390 h 1593"/>
                <a:gd name="T12" fmla="*/ 931 w 1241"/>
                <a:gd name="T13" fmla="*/ 1390 h 1593"/>
                <a:gd name="T14" fmla="*/ 974 w 1241"/>
                <a:gd name="T15" fmla="*/ 1480 h 1593"/>
                <a:gd name="T16" fmla="*/ 1184 w 1241"/>
                <a:gd name="T17" fmla="*/ 1480 h 1593"/>
                <a:gd name="T18" fmla="*/ 1184 w 1241"/>
                <a:gd name="T19" fmla="*/ 1270 h 1593"/>
                <a:gd name="T20" fmla="*/ 1093 w 1241"/>
                <a:gd name="T21" fmla="*/ 1228 h 1593"/>
                <a:gd name="T22" fmla="*/ 1093 w 1241"/>
                <a:gd name="T23" fmla="*/ 1228 h 1593"/>
                <a:gd name="T24" fmla="*/ 1093 w 1241"/>
                <a:gd name="T25" fmla="*/ 1228 h 1593"/>
                <a:gd name="T26" fmla="*/ 1093 w 1241"/>
                <a:gd name="T27" fmla="*/ 1228 h 1593"/>
                <a:gd name="T28" fmla="*/ 1053 w 1241"/>
                <a:gd name="T29" fmla="*/ 1091 h 1593"/>
                <a:gd name="T30" fmla="*/ 1235 w 1241"/>
                <a:gd name="T31" fmla="*/ 909 h 1593"/>
                <a:gd name="T32" fmla="*/ 1053 w 1241"/>
                <a:gd name="T33" fmla="*/ 728 h 1593"/>
                <a:gd name="T34" fmla="*/ 917 w 1241"/>
                <a:gd name="T35" fmla="*/ 767 h 1593"/>
                <a:gd name="T36" fmla="*/ 917 w 1241"/>
                <a:gd name="T37" fmla="*/ 767 h 1593"/>
                <a:gd name="T38" fmla="*/ 917 w 1241"/>
                <a:gd name="T39" fmla="*/ 768 h 1593"/>
                <a:gd name="T40" fmla="*/ 917 w 1241"/>
                <a:gd name="T41" fmla="*/ 768 h 1593"/>
                <a:gd name="T42" fmla="*/ 874 w 1241"/>
                <a:gd name="T43" fmla="*/ 858 h 1593"/>
                <a:gd name="T44" fmla="*/ 664 w 1241"/>
                <a:gd name="T45" fmla="*/ 858 h 1593"/>
                <a:gd name="T46" fmla="*/ 664 w 1241"/>
                <a:gd name="T47" fmla="*/ 648 h 1593"/>
                <a:gd name="T48" fmla="*/ 754 w 1241"/>
                <a:gd name="T49" fmla="*/ 605 h 1593"/>
                <a:gd name="T50" fmla="*/ 754 w 1241"/>
                <a:gd name="T51" fmla="*/ 605 h 1593"/>
                <a:gd name="T52" fmla="*/ 754 w 1241"/>
                <a:gd name="T53" fmla="*/ 605 h 1593"/>
                <a:gd name="T54" fmla="*/ 755 w 1241"/>
                <a:gd name="T55" fmla="*/ 605 h 1593"/>
                <a:gd name="T56" fmla="*/ 794 w 1241"/>
                <a:gd name="T57" fmla="*/ 469 h 1593"/>
                <a:gd name="T58" fmla="*/ 612 w 1241"/>
                <a:gd name="T59" fmla="*/ 287 h 1593"/>
                <a:gd name="T60" fmla="*/ 326 w 1241"/>
                <a:gd name="T61" fmla="*/ 0 h 1593"/>
                <a:gd name="T62" fmla="*/ 0 w 1241"/>
                <a:gd name="T63" fmla="*/ 537 h 1593"/>
                <a:gd name="T64" fmla="*/ 551 w 1241"/>
                <a:gd name="T65" fmla="*/ 1593 h 1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1" h="1593">
                  <a:moveTo>
                    <a:pt x="551" y="1593"/>
                  </a:moveTo>
                  <a:cubicBezTo>
                    <a:pt x="612" y="1532"/>
                    <a:pt x="612" y="1532"/>
                    <a:pt x="612" y="1532"/>
                  </a:cubicBezTo>
                  <a:cubicBezTo>
                    <a:pt x="794" y="1350"/>
                    <a:pt x="794" y="1350"/>
                    <a:pt x="794" y="1350"/>
                  </a:cubicBezTo>
                  <a:cubicBezTo>
                    <a:pt x="867" y="1278"/>
                    <a:pt x="926" y="1332"/>
                    <a:pt x="931" y="1389"/>
                  </a:cubicBezTo>
                  <a:cubicBezTo>
                    <a:pt x="931" y="1390"/>
                    <a:pt x="931" y="1390"/>
                    <a:pt x="931" y="1390"/>
                  </a:cubicBezTo>
                  <a:cubicBezTo>
                    <a:pt x="931" y="1390"/>
                    <a:pt x="931" y="1390"/>
                    <a:pt x="931" y="1390"/>
                  </a:cubicBezTo>
                  <a:cubicBezTo>
                    <a:pt x="931" y="1390"/>
                    <a:pt x="931" y="1390"/>
                    <a:pt x="931" y="1390"/>
                  </a:cubicBezTo>
                  <a:cubicBezTo>
                    <a:pt x="934" y="1423"/>
                    <a:pt x="948" y="1455"/>
                    <a:pt x="974" y="1480"/>
                  </a:cubicBezTo>
                  <a:cubicBezTo>
                    <a:pt x="1032" y="1538"/>
                    <a:pt x="1126" y="1538"/>
                    <a:pt x="1184" y="1480"/>
                  </a:cubicBezTo>
                  <a:cubicBezTo>
                    <a:pt x="1241" y="1422"/>
                    <a:pt x="1241" y="1328"/>
                    <a:pt x="1184" y="1270"/>
                  </a:cubicBezTo>
                  <a:cubicBezTo>
                    <a:pt x="1158" y="1245"/>
                    <a:pt x="1126" y="1231"/>
                    <a:pt x="1093" y="1228"/>
                  </a:cubicBezTo>
                  <a:cubicBezTo>
                    <a:pt x="1093" y="1228"/>
                    <a:pt x="1093" y="1228"/>
                    <a:pt x="1093" y="1228"/>
                  </a:cubicBezTo>
                  <a:cubicBezTo>
                    <a:pt x="1093" y="1228"/>
                    <a:pt x="1093" y="1228"/>
                    <a:pt x="1093" y="1228"/>
                  </a:cubicBezTo>
                  <a:cubicBezTo>
                    <a:pt x="1093" y="1228"/>
                    <a:pt x="1093" y="1228"/>
                    <a:pt x="1093" y="1228"/>
                  </a:cubicBezTo>
                  <a:cubicBezTo>
                    <a:pt x="1035" y="1223"/>
                    <a:pt x="981" y="1163"/>
                    <a:pt x="1053" y="1091"/>
                  </a:cubicBezTo>
                  <a:cubicBezTo>
                    <a:pt x="1235" y="909"/>
                    <a:pt x="1235" y="909"/>
                    <a:pt x="1235" y="909"/>
                  </a:cubicBezTo>
                  <a:cubicBezTo>
                    <a:pt x="1053" y="728"/>
                    <a:pt x="1053" y="728"/>
                    <a:pt x="1053" y="728"/>
                  </a:cubicBezTo>
                  <a:cubicBezTo>
                    <a:pt x="981" y="655"/>
                    <a:pt x="921" y="709"/>
                    <a:pt x="917" y="767"/>
                  </a:cubicBezTo>
                  <a:cubicBezTo>
                    <a:pt x="917" y="767"/>
                    <a:pt x="917" y="767"/>
                    <a:pt x="917" y="767"/>
                  </a:cubicBezTo>
                  <a:cubicBezTo>
                    <a:pt x="917" y="768"/>
                    <a:pt x="917" y="768"/>
                    <a:pt x="917" y="768"/>
                  </a:cubicBezTo>
                  <a:cubicBezTo>
                    <a:pt x="917" y="768"/>
                    <a:pt x="917" y="768"/>
                    <a:pt x="917" y="768"/>
                  </a:cubicBezTo>
                  <a:cubicBezTo>
                    <a:pt x="913" y="801"/>
                    <a:pt x="899" y="833"/>
                    <a:pt x="874" y="858"/>
                  </a:cubicBezTo>
                  <a:cubicBezTo>
                    <a:pt x="816" y="916"/>
                    <a:pt x="722" y="916"/>
                    <a:pt x="664" y="858"/>
                  </a:cubicBezTo>
                  <a:cubicBezTo>
                    <a:pt x="606" y="800"/>
                    <a:pt x="606" y="706"/>
                    <a:pt x="664" y="648"/>
                  </a:cubicBezTo>
                  <a:cubicBezTo>
                    <a:pt x="689" y="623"/>
                    <a:pt x="721" y="608"/>
                    <a:pt x="754" y="605"/>
                  </a:cubicBezTo>
                  <a:cubicBezTo>
                    <a:pt x="754" y="605"/>
                    <a:pt x="754" y="605"/>
                    <a:pt x="754" y="605"/>
                  </a:cubicBezTo>
                  <a:cubicBezTo>
                    <a:pt x="754" y="605"/>
                    <a:pt x="754" y="605"/>
                    <a:pt x="754" y="605"/>
                  </a:cubicBezTo>
                  <a:cubicBezTo>
                    <a:pt x="755" y="605"/>
                    <a:pt x="755" y="605"/>
                    <a:pt x="755" y="605"/>
                  </a:cubicBezTo>
                  <a:cubicBezTo>
                    <a:pt x="812" y="600"/>
                    <a:pt x="867" y="541"/>
                    <a:pt x="794" y="469"/>
                  </a:cubicBezTo>
                  <a:cubicBezTo>
                    <a:pt x="612" y="287"/>
                    <a:pt x="612" y="287"/>
                    <a:pt x="612" y="287"/>
                  </a:cubicBezTo>
                  <a:cubicBezTo>
                    <a:pt x="326" y="0"/>
                    <a:pt x="326" y="0"/>
                    <a:pt x="326" y="0"/>
                  </a:cubicBezTo>
                  <a:cubicBezTo>
                    <a:pt x="134" y="106"/>
                    <a:pt x="0" y="305"/>
                    <a:pt x="0" y="537"/>
                  </a:cubicBezTo>
                  <a:cubicBezTo>
                    <a:pt x="0" y="934"/>
                    <a:pt x="258" y="1298"/>
                    <a:pt x="551" y="1593"/>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8" name="Freeform 112"/>
            <p:cNvSpPr>
              <a:spLocks/>
            </p:cNvSpPr>
            <p:nvPr/>
          </p:nvSpPr>
          <p:spPr bwMode="auto">
            <a:xfrm>
              <a:off x="521" y="3127"/>
              <a:ext cx="2236" cy="2078"/>
            </a:xfrm>
            <a:custGeom>
              <a:avLst/>
              <a:gdLst>
                <a:gd name="T0" fmla="*/ 0 w 1368"/>
                <a:gd name="T1" fmla="*/ 690 h 1271"/>
                <a:gd name="T2" fmla="*/ 61 w 1368"/>
                <a:gd name="T3" fmla="*/ 629 h 1271"/>
                <a:gd name="T4" fmla="*/ 243 w 1368"/>
                <a:gd name="T5" fmla="*/ 447 h 1271"/>
                <a:gd name="T6" fmla="*/ 380 w 1368"/>
                <a:gd name="T7" fmla="*/ 486 h 1271"/>
                <a:gd name="T8" fmla="*/ 380 w 1368"/>
                <a:gd name="T9" fmla="*/ 487 h 1271"/>
                <a:gd name="T10" fmla="*/ 380 w 1368"/>
                <a:gd name="T11" fmla="*/ 487 h 1271"/>
                <a:gd name="T12" fmla="*/ 380 w 1368"/>
                <a:gd name="T13" fmla="*/ 487 h 1271"/>
                <a:gd name="T14" fmla="*/ 423 w 1368"/>
                <a:gd name="T15" fmla="*/ 577 h 1271"/>
                <a:gd name="T16" fmla="*/ 633 w 1368"/>
                <a:gd name="T17" fmla="*/ 577 h 1271"/>
                <a:gd name="T18" fmla="*/ 633 w 1368"/>
                <a:gd name="T19" fmla="*/ 367 h 1271"/>
                <a:gd name="T20" fmla="*/ 542 w 1368"/>
                <a:gd name="T21" fmla="*/ 325 h 1271"/>
                <a:gd name="T22" fmla="*/ 542 w 1368"/>
                <a:gd name="T23" fmla="*/ 325 h 1271"/>
                <a:gd name="T24" fmla="*/ 542 w 1368"/>
                <a:gd name="T25" fmla="*/ 325 h 1271"/>
                <a:gd name="T26" fmla="*/ 542 w 1368"/>
                <a:gd name="T27" fmla="*/ 325 h 1271"/>
                <a:gd name="T28" fmla="*/ 502 w 1368"/>
                <a:gd name="T29" fmla="*/ 188 h 1271"/>
                <a:gd name="T30" fmla="*/ 684 w 1368"/>
                <a:gd name="T31" fmla="*/ 6 h 1271"/>
                <a:gd name="T32" fmla="*/ 866 w 1368"/>
                <a:gd name="T33" fmla="*/ 188 h 1271"/>
                <a:gd name="T34" fmla="*/ 1002 w 1368"/>
                <a:gd name="T35" fmla="*/ 148 h 1271"/>
                <a:gd name="T36" fmla="*/ 1002 w 1368"/>
                <a:gd name="T37" fmla="*/ 148 h 1271"/>
                <a:gd name="T38" fmla="*/ 1002 w 1368"/>
                <a:gd name="T39" fmla="*/ 148 h 1271"/>
                <a:gd name="T40" fmla="*/ 1002 w 1368"/>
                <a:gd name="T41" fmla="*/ 148 h 1271"/>
                <a:gd name="T42" fmla="*/ 1045 w 1368"/>
                <a:gd name="T43" fmla="*/ 58 h 1271"/>
                <a:gd name="T44" fmla="*/ 1255 w 1368"/>
                <a:gd name="T45" fmla="*/ 58 h 1271"/>
                <a:gd name="T46" fmla="*/ 1255 w 1368"/>
                <a:gd name="T47" fmla="*/ 268 h 1271"/>
                <a:gd name="T48" fmla="*/ 1165 w 1368"/>
                <a:gd name="T49" fmla="*/ 310 h 1271"/>
                <a:gd name="T50" fmla="*/ 1165 w 1368"/>
                <a:gd name="T51" fmla="*/ 310 h 1271"/>
                <a:gd name="T52" fmla="*/ 1164 w 1368"/>
                <a:gd name="T53" fmla="*/ 310 h 1271"/>
                <a:gd name="T54" fmla="*/ 1164 w 1368"/>
                <a:gd name="T55" fmla="*/ 310 h 1271"/>
                <a:gd name="T56" fmla="*/ 1125 w 1368"/>
                <a:gd name="T57" fmla="*/ 447 h 1271"/>
                <a:gd name="T58" fmla="*/ 1306 w 1368"/>
                <a:gd name="T59" fmla="*/ 629 h 1271"/>
                <a:gd name="T60" fmla="*/ 1368 w 1368"/>
                <a:gd name="T61" fmla="*/ 690 h 1271"/>
                <a:gd name="T62" fmla="*/ 684 w 1368"/>
                <a:gd name="T63" fmla="*/ 1271 h 1271"/>
                <a:gd name="T64" fmla="*/ 0 w 1368"/>
                <a:gd name="T65" fmla="*/ 690 h 1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68" h="1271">
                  <a:moveTo>
                    <a:pt x="0" y="690"/>
                  </a:moveTo>
                  <a:cubicBezTo>
                    <a:pt x="61" y="629"/>
                    <a:pt x="61" y="629"/>
                    <a:pt x="61" y="629"/>
                  </a:cubicBezTo>
                  <a:cubicBezTo>
                    <a:pt x="243" y="447"/>
                    <a:pt x="243" y="447"/>
                    <a:pt x="243" y="447"/>
                  </a:cubicBezTo>
                  <a:cubicBezTo>
                    <a:pt x="316" y="375"/>
                    <a:pt x="375" y="429"/>
                    <a:pt x="380" y="486"/>
                  </a:cubicBezTo>
                  <a:cubicBezTo>
                    <a:pt x="380" y="487"/>
                    <a:pt x="380" y="487"/>
                    <a:pt x="380" y="487"/>
                  </a:cubicBezTo>
                  <a:cubicBezTo>
                    <a:pt x="380" y="487"/>
                    <a:pt x="380" y="487"/>
                    <a:pt x="380" y="487"/>
                  </a:cubicBezTo>
                  <a:cubicBezTo>
                    <a:pt x="380" y="487"/>
                    <a:pt x="380" y="487"/>
                    <a:pt x="380" y="487"/>
                  </a:cubicBezTo>
                  <a:cubicBezTo>
                    <a:pt x="383" y="520"/>
                    <a:pt x="397" y="552"/>
                    <a:pt x="423" y="577"/>
                  </a:cubicBezTo>
                  <a:cubicBezTo>
                    <a:pt x="481" y="635"/>
                    <a:pt x="575" y="635"/>
                    <a:pt x="633" y="577"/>
                  </a:cubicBezTo>
                  <a:cubicBezTo>
                    <a:pt x="690" y="519"/>
                    <a:pt x="690" y="425"/>
                    <a:pt x="633" y="367"/>
                  </a:cubicBezTo>
                  <a:cubicBezTo>
                    <a:pt x="607" y="342"/>
                    <a:pt x="575" y="328"/>
                    <a:pt x="542" y="325"/>
                  </a:cubicBezTo>
                  <a:cubicBezTo>
                    <a:pt x="542" y="325"/>
                    <a:pt x="542" y="325"/>
                    <a:pt x="542" y="325"/>
                  </a:cubicBezTo>
                  <a:cubicBezTo>
                    <a:pt x="542" y="325"/>
                    <a:pt x="542" y="325"/>
                    <a:pt x="542" y="325"/>
                  </a:cubicBezTo>
                  <a:cubicBezTo>
                    <a:pt x="542" y="325"/>
                    <a:pt x="542" y="325"/>
                    <a:pt x="542" y="325"/>
                  </a:cubicBezTo>
                  <a:cubicBezTo>
                    <a:pt x="484" y="320"/>
                    <a:pt x="430" y="260"/>
                    <a:pt x="502" y="188"/>
                  </a:cubicBezTo>
                  <a:cubicBezTo>
                    <a:pt x="684" y="6"/>
                    <a:pt x="684" y="6"/>
                    <a:pt x="684" y="6"/>
                  </a:cubicBezTo>
                  <a:cubicBezTo>
                    <a:pt x="866" y="188"/>
                    <a:pt x="866" y="188"/>
                    <a:pt x="866" y="188"/>
                  </a:cubicBezTo>
                  <a:cubicBezTo>
                    <a:pt x="938" y="260"/>
                    <a:pt x="997" y="206"/>
                    <a:pt x="1002" y="148"/>
                  </a:cubicBezTo>
                  <a:cubicBezTo>
                    <a:pt x="1002" y="148"/>
                    <a:pt x="1002" y="148"/>
                    <a:pt x="1002" y="148"/>
                  </a:cubicBezTo>
                  <a:cubicBezTo>
                    <a:pt x="1002" y="148"/>
                    <a:pt x="1002" y="148"/>
                    <a:pt x="1002" y="148"/>
                  </a:cubicBezTo>
                  <a:cubicBezTo>
                    <a:pt x="1002" y="148"/>
                    <a:pt x="1002" y="148"/>
                    <a:pt x="1002" y="148"/>
                  </a:cubicBezTo>
                  <a:cubicBezTo>
                    <a:pt x="1005" y="115"/>
                    <a:pt x="1020" y="83"/>
                    <a:pt x="1045" y="58"/>
                  </a:cubicBezTo>
                  <a:cubicBezTo>
                    <a:pt x="1103" y="0"/>
                    <a:pt x="1197" y="0"/>
                    <a:pt x="1255" y="58"/>
                  </a:cubicBezTo>
                  <a:cubicBezTo>
                    <a:pt x="1313" y="116"/>
                    <a:pt x="1313" y="210"/>
                    <a:pt x="1255" y="268"/>
                  </a:cubicBezTo>
                  <a:cubicBezTo>
                    <a:pt x="1230" y="293"/>
                    <a:pt x="1198" y="307"/>
                    <a:pt x="1165" y="310"/>
                  </a:cubicBezTo>
                  <a:cubicBezTo>
                    <a:pt x="1165" y="310"/>
                    <a:pt x="1165" y="310"/>
                    <a:pt x="1165" y="310"/>
                  </a:cubicBezTo>
                  <a:cubicBezTo>
                    <a:pt x="1164" y="310"/>
                    <a:pt x="1164" y="310"/>
                    <a:pt x="1164" y="310"/>
                  </a:cubicBezTo>
                  <a:cubicBezTo>
                    <a:pt x="1164" y="310"/>
                    <a:pt x="1164" y="310"/>
                    <a:pt x="1164" y="310"/>
                  </a:cubicBezTo>
                  <a:cubicBezTo>
                    <a:pt x="1106" y="315"/>
                    <a:pt x="1052" y="375"/>
                    <a:pt x="1125" y="447"/>
                  </a:cubicBezTo>
                  <a:cubicBezTo>
                    <a:pt x="1306" y="629"/>
                    <a:pt x="1306" y="629"/>
                    <a:pt x="1306" y="629"/>
                  </a:cubicBezTo>
                  <a:cubicBezTo>
                    <a:pt x="1368" y="690"/>
                    <a:pt x="1368" y="690"/>
                    <a:pt x="1368" y="690"/>
                  </a:cubicBezTo>
                  <a:cubicBezTo>
                    <a:pt x="1119" y="941"/>
                    <a:pt x="846" y="1142"/>
                    <a:pt x="684" y="1271"/>
                  </a:cubicBezTo>
                  <a:cubicBezTo>
                    <a:pt x="522" y="1142"/>
                    <a:pt x="248" y="941"/>
                    <a:pt x="0" y="69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9" name="Freeform 113"/>
            <p:cNvSpPr>
              <a:spLocks/>
            </p:cNvSpPr>
            <p:nvPr/>
          </p:nvSpPr>
          <p:spPr bwMode="auto">
            <a:xfrm>
              <a:off x="1628" y="1651"/>
              <a:ext cx="2030" cy="2604"/>
            </a:xfrm>
            <a:custGeom>
              <a:avLst/>
              <a:gdLst>
                <a:gd name="T0" fmla="*/ 916 w 1242"/>
                <a:gd name="T1" fmla="*/ 0 h 1593"/>
                <a:gd name="T2" fmla="*/ 629 w 1242"/>
                <a:gd name="T3" fmla="*/ 287 h 1593"/>
                <a:gd name="T4" fmla="*/ 448 w 1242"/>
                <a:gd name="T5" fmla="*/ 469 h 1593"/>
                <a:gd name="T6" fmla="*/ 311 w 1242"/>
                <a:gd name="T7" fmla="*/ 429 h 1593"/>
                <a:gd name="T8" fmla="*/ 311 w 1242"/>
                <a:gd name="T9" fmla="*/ 429 h 1593"/>
                <a:gd name="T10" fmla="*/ 311 w 1242"/>
                <a:gd name="T11" fmla="*/ 429 h 1593"/>
                <a:gd name="T12" fmla="*/ 311 w 1242"/>
                <a:gd name="T13" fmla="*/ 429 h 1593"/>
                <a:gd name="T14" fmla="*/ 268 w 1242"/>
                <a:gd name="T15" fmla="*/ 338 h 1593"/>
                <a:gd name="T16" fmla="*/ 58 w 1242"/>
                <a:gd name="T17" fmla="*/ 338 h 1593"/>
                <a:gd name="T18" fmla="*/ 58 w 1242"/>
                <a:gd name="T19" fmla="*/ 548 h 1593"/>
                <a:gd name="T20" fmla="*/ 149 w 1242"/>
                <a:gd name="T21" fmla="*/ 591 h 1593"/>
                <a:gd name="T22" fmla="*/ 149 w 1242"/>
                <a:gd name="T23" fmla="*/ 591 h 1593"/>
                <a:gd name="T24" fmla="*/ 149 w 1242"/>
                <a:gd name="T25" fmla="*/ 591 h 1593"/>
                <a:gd name="T26" fmla="*/ 149 w 1242"/>
                <a:gd name="T27" fmla="*/ 591 h 1593"/>
                <a:gd name="T28" fmla="*/ 189 w 1242"/>
                <a:gd name="T29" fmla="*/ 728 h 1593"/>
                <a:gd name="T30" fmla="*/ 7 w 1242"/>
                <a:gd name="T31" fmla="*/ 909 h 1593"/>
                <a:gd name="T32" fmla="*/ 189 w 1242"/>
                <a:gd name="T33" fmla="*/ 1091 h 1593"/>
                <a:gd name="T34" fmla="*/ 325 w 1242"/>
                <a:gd name="T35" fmla="*/ 1051 h 1593"/>
                <a:gd name="T36" fmla="*/ 325 w 1242"/>
                <a:gd name="T37" fmla="*/ 1051 h 1593"/>
                <a:gd name="T38" fmla="*/ 325 w 1242"/>
                <a:gd name="T39" fmla="*/ 1051 h 1593"/>
                <a:gd name="T40" fmla="*/ 325 w 1242"/>
                <a:gd name="T41" fmla="*/ 1051 h 1593"/>
                <a:gd name="T42" fmla="*/ 368 w 1242"/>
                <a:gd name="T43" fmla="*/ 961 h 1593"/>
                <a:gd name="T44" fmla="*/ 578 w 1242"/>
                <a:gd name="T45" fmla="*/ 961 h 1593"/>
                <a:gd name="T46" fmla="*/ 578 w 1242"/>
                <a:gd name="T47" fmla="*/ 1171 h 1593"/>
                <a:gd name="T48" fmla="*/ 488 w 1242"/>
                <a:gd name="T49" fmla="*/ 1213 h 1593"/>
                <a:gd name="T50" fmla="*/ 488 w 1242"/>
                <a:gd name="T51" fmla="*/ 1213 h 1593"/>
                <a:gd name="T52" fmla="*/ 487 w 1242"/>
                <a:gd name="T53" fmla="*/ 1213 h 1593"/>
                <a:gd name="T54" fmla="*/ 487 w 1242"/>
                <a:gd name="T55" fmla="*/ 1213 h 1593"/>
                <a:gd name="T56" fmla="*/ 448 w 1242"/>
                <a:gd name="T57" fmla="*/ 1350 h 1593"/>
                <a:gd name="T58" fmla="*/ 629 w 1242"/>
                <a:gd name="T59" fmla="*/ 1532 h 1593"/>
                <a:gd name="T60" fmla="*/ 691 w 1242"/>
                <a:gd name="T61" fmla="*/ 1593 h 1593"/>
                <a:gd name="T62" fmla="*/ 1242 w 1242"/>
                <a:gd name="T63" fmla="*/ 537 h 1593"/>
                <a:gd name="T64" fmla="*/ 916 w 1242"/>
                <a:gd name="T65" fmla="*/ 0 h 15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242" h="1593">
                  <a:moveTo>
                    <a:pt x="916" y="0"/>
                  </a:moveTo>
                  <a:cubicBezTo>
                    <a:pt x="629" y="287"/>
                    <a:pt x="629" y="287"/>
                    <a:pt x="629" y="287"/>
                  </a:cubicBezTo>
                  <a:cubicBezTo>
                    <a:pt x="448" y="469"/>
                    <a:pt x="448" y="469"/>
                    <a:pt x="448" y="469"/>
                  </a:cubicBezTo>
                  <a:cubicBezTo>
                    <a:pt x="375" y="541"/>
                    <a:pt x="316" y="487"/>
                    <a:pt x="311" y="429"/>
                  </a:cubicBezTo>
                  <a:cubicBezTo>
                    <a:pt x="311" y="429"/>
                    <a:pt x="311" y="429"/>
                    <a:pt x="311" y="429"/>
                  </a:cubicBezTo>
                  <a:cubicBezTo>
                    <a:pt x="311" y="429"/>
                    <a:pt x="311" y="429"/>
                    <a:pt x="311" y="429"/>
                  </a:cubicBezTo>
                  <a:cubicBezTo>
                    <a:pt x="311" y="429"/>
                    <a:pt x="311" y="429"/>
                    <a:pt x="311" y="429"/>
                  </a:cubicBezTo>
                  <a:cubicBezTo>
                    <a:pt x="308" y="396"/>
                    <a:pt x="293" y="363"/>
                    <a:pt x="268" y="338"/>
                  </a:cubicBezTo>
                  <a:cubicBezTo>
                    <a:pt x="210" y="280"/>
                    <a:pt x="116" y="280"/>
                    <a:pt x="58" y="338"/>
                  </a:cubicBezTo>
                  <a:cubicBezTo>
                    <a:pt x="0" y="396"/>
                    <a:pt x="0" y="490"/>
                    <a:pt x="58" y="548"/>
                  </a:cubicBezTo>
                  <a:cubicBezTo>
                    <a:pt x="83" y="573"/>
                    <a:pt x="116" y="588"/>
                    <a:pt x="149" y="591"/>
                  </a:cubicBezTo>
                  <a:cubicBezTo>
                    <a:pt x="149" y="591"/>
                    <a:pt x="149" y="591"/>
                    <a:pt x="149" y="591"/>
                  </a:cubicBezTo>
                  <a:cubicBezTo>
                    <a:pt x="149" y="591"/>
                    <a:pt x="149" y="591"/>
                    <a:pt x="149" y="591"/>
                  </a:cubicBezTo>
                  <a:cubicBezTo>
                    <a:pt x="149" y="591"/>
                    <a:pt x="149" y="591"/>
                    <a:pt x="149" y="591"/>
                  </a:cubicBezTo>
                  <a:cubicBezTo>
                    <a:pt x="207" y="596"/>
                    <a:pt x="261" y="655"/>
                    <a:pt x="189" y="728"/>
                  </a:cubicBezTo>
                  <a:cubicBezTo>
                    <a:pt x="7" y="909"/>
                    <a:pt x="7" y="909"/>
                    <a:pt x="7" y="909"/>
                  </a:cubicBezTo>
                  <a:cubicBezTo>
                    <a:pt x="189" y="1091"/>
                    <a:pt x="189" y="1091"/>
                    <a:pt x="189" y="1091"/>
                  </a:cubicBezTo>
                  <a:cubicBezTo>
                    <a:pt x="261" y="1163"/>
                    <a:pt x="320" y="1109"/>
                    <a:pt x="325" y="1051"/>
                  </a:cubicBezTo>
                  <a:cubicBezTo>
                    <a:pt x="325" y="1051"/>
                    <a:pt x="325" y="1051"/>
                    <a:pt x="325" y="1051"/>
                  </a:cubicBezTo>
                  <a:cubicBezTo>
                    <a:pt x="325" y="1051"/>
                    <a:pt x="325" y="1051"/>
                    <a:pt x="325" y="1051"/>
                  </a:cubicBezTo>
                  <a:cubicBezTo>
                    <a:pt x="325" y="1051"/>
                    <a:pt x="325" y="1051"/>
                    <a:pt x="325" y="1051"/>
                  </a:cubicBezTo>
                  <a:cubicBezTo>
                    <a:pt x="328" y="1018"/>
                    <a:pt x="343" y="986"/>
                    <a:pt x="368" y="961"/>
                  </a:cubicBezTo>
                  <a:cubicBezTo>
                    <a:pt x="426" y="903"/>
                    <a:pt x="520" y="903"/>
                    <a:pt x="578" y="961"/>
                  </a:cubicBezTo>
                  <a:cubicBezTo>
                    <a:pt x="636" y="1019"/>
                    <a:pt x="636" y="1113"/>
                    <a:pt x="578" y="1171"/>
                  </a:cubicBezTo>
                  <a:cubicBezTo>
                    <a:pt x="553" y="1196"/>
                    <a:pt x="521" y="1210"/>
                    <a:pt x="488" y="1213"/>
                  </a:cubicBezTo>
                  <a:cubicBezTo>
                    <a:pt x="488" y="1213"/>
                    <a:pt x="488" y="1213"/>
                    <a:pt x="488" y="1213"/>
                  </a:cubicBezTo>
                  <a:cubicBezTo>
                    <a:pt x="487" y="1213"/>
                    <a:pt x="487" y="1213"/>
                    <a:pt x="487" y="1213"/>
                  </a:cubicBezTo>
                  <a:cubicBezTo>
                    <a:pt x="487" y="1213"/>
                    <a:pt x="487" y="1213"/>
                    <a:pt x="487" y="1213"/>
                  </a:cubicBezTo>
                  <a:cubicBezTo>
                    <a:pt x="429" y="1218"/>
                    <a:pt x="375" y="1278"/>
                    <a:pt x="448" y="1350"/>
                  </a:cubicBezTo>
                  <a:cubicBezTo>
                    <a:pt x="629" y="1532"/>
                    <a:pt x="629" y="1532"/>
                    <a:pt x="629" y="1532"/>
                  </a:cubicBezTo>
                  <a:cubicBezTo>
                    <a:pt x="691" y="1593"/>
                    <a:pt x="691" y="1593"/>
                    <a:pt x="691" y="1593"/>
                  </a:cubicBezTo>
                  <a:cubicBezTo>
                    <a:pt x="984" y="1298"/>
                    <a:pt x="1242" y="934"/>
                    <a:pt x="1242" y="537"/>
                  </a:cubicBezTo>
                  <a:cubicBezTo>
                    <a:pt x="1242" y="305"/>
                    <a:pt x="1108" y="106"/>
                    <a:pt x="916"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0" name="Freeform 114"/>
            <p:cNvSpPr>
              <a:spLocks/>
            </p:cNvSpPr>
            <p:nvPr/>
          </p:nvSpPr>
          <p:spPr bwMode="auto">
            <a:xfrm>
              <a:off x="153" y="1519"/>
              <a:ext cx="2972" cy="1630"/>
            </a:xfrm>
            <a:custGeom>
              <a:avLst/>
              <a:gdLst>
                <a:gd name="T0" fmla="*/ 1818 w 1818"/>
                <a:gd name="T1" fmla="*/ 81 h 997"/>
                <a:gd name="T2" fmla="*/ 1531 w 1818"/>
                <a:gd name="T3" fmla="*/ 368 h 997"/>
                <a:gd name="T4" fmla="*/ 1350 w 1818"/>
                <a:gd name="T5" fmla="*/ 550 h 997"/>
                <a:gd name="T6" fmla="*/ 1213 w 1818"/>
                <a:gd name="T7" fmla="*/ 510 h 997"/>
                <a:gd name="T8" fmla="*/ 1213 w 1818"/>
                <a:gd name="T9" fmla="*/ 510 h 997"/>
                <a:gd name="T10" fmla="*/ 1213 w 1818"/>
                <a:gd name="T11" fmla="*/ 510 h 997"/>
                <a:gd name="T12" fmla="*/ 1213 w 1818"/>
                <a:gd name="T13" fmla="*/ 510 h 997"/>
                <a:gd name="T14" fmla="*/ 1170 w 1818"/>
                <a:gd name="T15" fmla="*/ 419 h 997"/>
                <a:gd name="T16" fmla="*/ 960 w 1818"/>
                <a:gd name="T17" fmla="*/ 419 h 997"/>
                <a:gd name="T18" fmla="*/ 960 w 1818"/>
                <a:gd name="T19" fmla="*/ 629 h 997"/>
                <a:gd name="T20" fmla="*/ 1051 w 1818"/>
                <a:gd name="T21" fmla="*/ 672 h 997"/>
                <a:gd name="T22" fmla="*/ 1051 w 1818"/>
                <a:gd name="T23" fmla="*/ 672 h 997"/>
                <a:gd name="T24" fmla="*/ 1051 w 1818"/>
                <a:gd name="T25" fmla="*/ 672 h 997"/>
                <a:gd name="T26" fmla="*/ 1051 w 1818"/>
                <a:gd name="T27" fmla="*/ 672 h 997"/>
                <a:gd name="T28" fmla="*/ 1091 w 1818"/>
                <a:gd name="T29" fmla="*/ 809 h 997"/>
                <a:gd name="T30" fmla="*/ 909 w 1818"/>
                <a:gd name="T31" fmla="*/ 990 h 997"/>
                <a:gd name="T32" fmla="*/ 727 w 1818"/>
                <a:gd name="T33" fmla="*/ 809 h 997"/>
                <a:gd name="T34" fmla="*/ 591 w 1818"/>
                <a:gd name="T35" fmla="*/ 848 h 997"/>
                <a:gd name="T36" fmla="*/ 591 w 1818"/>
                <a:gd name="T37" fmla="*/ 848 h 997"/>
                <a:gd name="T38" fmla="*/ 591 w 1818"/>
                <a:gd name="T39" fmla="*/ 849 h 997"/>
                <a:gd name="T40" fmla="*/ 591 w 1818"/>
                <a:gd name="T41" fmla="*/ 849 h 997"/>
                <a:gd name="T42" fmla="*/ 548 w 1818"/>
                <a:gd name="T43" fmla="*/ 939 h 997"/>
                <a:gd name="T44" fmla="*/ 338 w 1818"/>
                <a:gd name="T45" fmla="*/ 939 h 997"/>
                <a:gd name="T46" fmla="*/ 338 w 1818"/>
                <a:gd name="T47" fmla="*/ 729 h 997"/>
                <a:gd name="T48" fmla="*/ 428 w 1818"/>
                <a:gd name="T49" fmla="*/ 686 h 997"/>
                <a:gd name="T50" fmla="*/ 428 w 1818"/>
                <a:gd name="T51" fmla="*/ 686 h 997"/>
                <a:gd name="T52" fmla="*/ 428 w 1818"/>
                <a:gd name="T53" fmla="*/ 686 h 997"/>
                <a:gd name="T54" fmla="*/ 429 w 1818"/>
                <a:gd name="T55" fmla="*/ 686 h 997"/>
                <a:gd name="T56" fmla="*/ 468 w 1818"/>
                <a:gd name="T57" fmla="*/ 550 h 997"/>
                <a:gd name="T58" fmla="*/ 286 w 1818"/>
                <a:gd name="T59" fmla="*/ 368 h 997"/>
                <a:gd name="T60" fmla="*/ 0 w 1818"/>
                <a:gd name="T61" fmla="*/ 81 h 997"/>
                <a:gd name="T62" fmla="*/ 314 w 1818"/>
                <a:gd name="T63" fmla="*/ 0 h 997"/>
                <a:gd name="T64" fmla="*/ 908 w 1818"/>
                <a:gd name="T65" fmla="*/ 337 h 997"/>
                <a:gd name="T66" fmla="*/ 1504 w 1818"/>
                <a:gd name="T67" fmla="*/ 0 h 997"/>
                <a:gd name="T68" fmla="*/ 1818 w 1818"/>
                <a:gd name="T69" fmla="*/ 81 h 9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18" h="997">
                  <a:moveTo>
                    <a:pt x="1818" y="81"/>
                  </a:moveTo>
                  <a:cubicBezTo>
                    <a:pt x="1531" y="368"/>
                    <a:pt x="1531" y="368"/>
                    <a:pt x="1531" y="368"/>
                  </a:cubicBezTo>
                  <a:cubicBezTo>
                    <a:pt x="1350" y="550"/>
                    <a:pt x="1350" y="550"/>
                    <a:pt x="1350" y="550"/>
                  </a:cubicBezTo>
                  <a:cubicBezTo>
                    <a:pt x="1277" y="622"/>
                    <a:pt x="1218" y="568"/>
                    <a:pt x="1213" y="510"/>
                  </a:cubicBezTo>
                  <a:cubicBezTo>
                    <a:pt x="1213" y="510"/>
                    <a:pt x="1213" y="510"/>
                    <a:pt x="1213" y="510"/>
                  </a:cubicBezTo>
                  <a:cubicBezTo>
                    <a:pt x="1213" y="510"/>
                    <a:pt x="1213" y="510"/>
                    <a:pt x="1213" y="510"/>
                  </a:cubicBezTo>
                  <a:cubicBezTo>
                    <a:pt x="1213" y="510"/>
                    <a:pt x="1213" y="510"/>
                    <a:pt x="1213" y="510"/>
                  </a:cubicBezTo>
                  <a:cubicBezTo>
                    <a:pt x="1210" y="477"/>
                    <a:pt x="1195" y="444"/>
                    <a:pt x="1170" y="419"/>
                  </a:cubicBezTo>
                  <a:cubicBezTo>
                    <a:pt x="1112" y="361"/>
                    <a:pt x="1018" y="361"/>
                    <a:pt x="960" y="419"/>
                  </a:cubicBezTo>
                  <a:cubicBezTo>
                    <a:pt x="902" y="477"/>
                    <a:pt x="902" y="571"/>
                    <a:pt x="960" y="629"/>
                  </a:cubicBezTo>
                  <a:cubicBezTo>
                    <a:pt x="985" y="654"/>
                    <a:pt x="1018" y="669"/>
                    <a:pt x="1051" y="672"/>
                  </a:cubicBezTo>
                  <a:cubicBezTo>
                    <a:pt x="1051" y="672"/>
                    <a:pt x="1051" y="672"/>
                    <a:pt x="1051" y="672"/>
                  </a:cubicBezTo>
                  <a:cubicBezTo>
                    <a:pt x="1051" y="672"/>
                    <a:pt x="1051" y="672"/>
                    <a:pt x="1051" y="672"/>
                  </a:cubicBezTo>
                  <a:cubicBezTo>
                    <a:pt x="1051" y="672"/>
                    <a:pt x="1051" y="672"/>
                    <a:pt x="1051" y="672"/>
                  </a:cubicBezTo>
                  <a:cubicBezTo>
                    <a:pt x="1109" y="677"/>
                    <a:pt x="1163" y="736"/>
                    <a:pt x="1091" y="809"/>
                  </a:cubicBezTo>
                  <a:cubicBezTo>
                    <a:pt x="909" y="990"/>
                    <a:pt x="909" y="990"/>
                    <a:pt x="909" y="990"/>
                  </a:cubicBezTo>
                  <a:cubicBezTo>
                    <a:pt x="727" y="809"/>
                    <a:pt x="727" y="809"/>
                    <a:pt x="727" y="809"/>
                  </a:cubicBezTo>
                  <a:cubicBezTo>
                    <a:pt x="655" y="736"/>
                    <a:pt x="595" y="790"/>
                    <a:pt x="591" y="848"/>
                  </a:cubicBezTo>
                  <a:cubicBezTo>
                    <a:pt x="591" y="848"/>
                    <a:pt x="591" y="848"/>
                    <a:pt x="591" y="848"/>
                  </a:cubicBezTo>
                  <a:cubicBezTo>
                    <a:pt x="591" y="849"/>
                    <a:pt x="591" y="849"/>
                    <a:pt x="591" y="849"/>
                  </a:cubicBezTo>
                  <a:cubicBezTo>
                    <a:pt x="591" y="849"/>
                    <a:pt x="591" y="849"/>
                    <a:pt x="591" y="849"/>
                  </a:cubicBezTo>
                  <a:cubicBezTo>
                    <a:pt x="587" y="882"/>
                    <a:pt x="573" y="914"/>
                    <a:pt x="548" y="939"/>
                  </a:cubicBezTo>
                  <a:cubicBezTo>
                    <a:pt x="490" y="997"/>
                    <a:pt x="396" y="997"/>
                    <a:pt x="338" y="939"/>
                  </a:cubicBezTo>
                  <a:cubicBezTo>
                    <a:pt x="280" y="881"/>
                    <a:pt x="280" y="787"/>
                    <a:pt x="338" y="729"/>
                  </a:cubicBezTo>
                  <a:cubicBezTo>
                    <a:pt x="363" y="704"/>
                    <a:pt x="395" y="689"/>
                    <a:pt x="428" y="686"/>
                  </a:cubicBezTo>
                  <a:cubicBezTo>
                    <a:pt x="428" y="686"/>
                    <a:pt x="428" y="686"/>
                    <a:pt x="428" y="686"/>
                  </a:cubicBezTo>
                  <a:cubicBezTo>
                    <a:pt x="428" y="686"/>
                    <a:pt x="428" y="686"/>
                    <a:pt x="428" y="686"/>
                  </a:cubicBezTo>
                  <a:cubicBezTo>
                    <a:pt x="429" y="686"/>
                    <a:pt x="429" y="686"/>
                    <a:pt x="429" y="686"/>
                  </a:cubicBezTo>
                  <a:cubicBezTo>
                    <a:pt x="486" y="681"/>
                    <a:pt x="541" y="622"/>
                    <a:pt x="468" y="550"/>
                  </a:cubicBezTo>
                  <a:cubicBezTo>
                    <a:pt x="286" y="368"/>
                    <a:pt x="286" y="368"/>
                    <a:pt x="286" y="368"/>
                  </a:cubicBezTo>
                  <a:cubicBezTo>
                    <a:pt x="0" y="81"/>
                    <a:pt x="0" y="81"/>
                    <a:pt x="0" y="81"/>
                  </a:cubicBezTo>
                  <a:cubicBezTo>
                    <a:pt x="93" y="30"/>
                    <a:pt x="201" y="0"/>
                    <a:pt x="314" y="0"/>
                  </a:cubicBezTo>
                  <a:cubicBezTo>
                    <a:pt x="635" y="0"/>
                    <a:pt x="853" y="235"/>
                    <a:pt x="908" y="337"/>
                  </a:cubicBezTo>
                  <a:cubicBezTo>
                    <a:pt x="962" y="234"/>
                    <a:pt x="1183" y="0"/>
                    <a:pt x="1504" y="0"/>
                  </a:cubicBezTo>
                  <a:cubicBezTo>
                    <a:pt x="1617" y="0"/>
                    <a:pt x="1724" y="30"/>
                    <a:pt x="1818" y="8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183" name="Group 2182"/>
          <p:cNvGrpSpPr>
            <a:grpSpLocks noChangeAspect="1"/>
          </p:cNvGrpSpPr>
          <p:nvPr/>
        </p:nvGrpSpPr>
        <p:grpSpPr>
          <a:xfrm>
            <a:off x="3728594" y="5564563"/>
            <a:ext cx="525192" cy="758952"/>
            <a:chOff x="-2524004" y="-729818"/>
            <a:chExt cx="5101638" cy="7372350"/>
          </a:xfrm>
        </p:grpSpPr>
        <p:sp>
          <p:nvSpPr>
            <p:cNvPr id="528" name="Freeform 144"/>
            <p:cNvSpPr>
              <a:spLocks/>
            </p:cNvSpPr>
            <p:nvPr/>
          </p:nvSpPr>
          <p:spPr bwMode="auto">
            <a:xfrm>
              <a:off x="-1719729" y="4389870"/>
              <a:ext cx="3684588" cy="939800"/>
            </a:xfrm>
            <a:custGeom>
              <a:avLst/>
              <a:gdLst>
                <a:gd name="T0" fmla="*/ 831 w 1419"/>
                <a:gd name="T1" fmla="*/ 0 h 362"/>
                <a:gd name="T2" fmla="*/ 831 w 1419"/>
                <a:gd name="T3" fmla="*/ 24 h 362"/>
                <a:gd name="T4" fmla="*/ 835 w 1419"/>
                <a:gd name="T5" fmla="*/ 37 h 362"/>
                <a:gd name="T6" fmla="*/ 847 w 1419"/>
                <a:gd name="T7" fmla="*/ 60 h 362"/>
                <a:gd name="T8" fmla="*/ 858 w 1419"/>
                <a:gd name="T9" fmla="*/ 99 h 362"/>
                <a:gd name="T10" fmla="*/ 858 w 1419"/>
                <a:gd name="T11" fmla="*/ 100 h 362"/>
                <a:gd name="T12" fmla="*/ 858 w 1419"/>
                <a:gd name="T13" fmla="*/ 101 h 362"/>
                <a:gd name="T14" fmla="*/ 858 w 1419"/>
                <a:gd name="T15" fmla="*/ 101 h 362"/>
                <a:gd name="T16" fmla="*/ 791 w 1419"/>
                <a:gd name="T17" fmla="*/ 154 h 362"/>
                <a:gd name="T18" fmla="*/ 724 w 1419"/>
                <a:gd name="T19" fmla="*/ 96 h 362"/>
                <a:gd name="T20" fmla="*/ 724 w 1419"/>
                <a:gd name="T21" fmla="*/ 96 h 362"/>
                <a:gd name="T22" fmla="*/ 735 w 1419"/>
                <a:gd name="T23" fmla="*/ 60 h 362"/>
                <a:gd name="T24" fmla="*/ 746 w 1419"/>
                <a:gd name="T25" fmla="*/ 39 h 362"/>
                <a:gd name="T26" fmla="*/ 750 w 1419"/>
                <a:gd name="T27" fmla="*/ 24 h 362"/>
                <a:gd name="T28" fmla="*/ 751 w 1419"/>
                <a:gd name="T29" fmla="*/ 24 h 362"/>
                <a:gd name="T30" fmla="*/ 751 w 1419"/>
                <a:gd name="T31" fmla="*/ 0 h 362"/>
                <a:gd name="T32" fmla="*/ 30 w 1419"/>
                <a:gd name="T33" fmla="*/ 0 h 362"/>
                <a:gd name="T34" fmla="*/ 0 w 1419"/>
                <a:gd name="T35" fmla="*/ 161 h 362"/>
                <a:gd name="T36" fmla="*/ 876 w 1419"/>
                <a:gd name="T37" fmla="*/ 362 h 362"/>
                <a:gd name="T38" fmla="*/ 953 w 1419"/>
                <a:gd name="T39" fmla="*/ 133 h 362"/>
                <a:gd name="T40" fmla="*/ 1362 w 1419"/>
                <a:gd name="T41" fmla="*/ 133 h 362"/>
                <a:gd name="T42" fmla="*/ 1419 w 1419"/>
                <a:gd name="T43" fmla="*/ 0 h 362"/>
                <a:gd name="T44" fmla="*/ 831 w 1419"/>
                <a:gd name="T45" fmla="*/ 0 h 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19" h="362">
                  <a:moveTo>
                    <a:pt x="831" y="0"/>
                  </a:moveTo>
                  <a:cubicBezTo>
                    <a:pt x="831" y="24"/>
                    <a:pt x="831" y="24"/>
                    <a:pt x="831" y="24"/>
                  </a:cubicBezTo>
                  <a:cubicBezTo>
                    <a:pt x="835" y="37"/>
                    <a:pt x="835" y="37"/>
                    <a:pt x="835" y="37"/>
                  </a:cubicBezTo>
                  <a:cubicBezTo>
                    <a:pt x="838" y="46"/>
                    <a:pt x="840" y="50"/>
                    <a:pt x="847" y="60"/>
                  </a:cubicBezTo>
                  <a:cubicBezTo>
                    <a:pt x="856" y="71"/>
                    <a:pt x="859" y="84"/>
                    <a:pt x="858" y="99"/>
                  </a:cubicBezTo>
                  <a:cubicBezTo>
                    <a:pt x="858" y="99"/>
                    <a:pt x="858" y="100"/>
                    <a:pt x="858" y="100"/>
                  </a:cubicBezTo>
                  <a:cubicBezTo>
                    <a:pt x="858" y="100"/>
                    <a:pt x="858" y="101"/>
                    <a:pt x="858" y="101"/>
                  </a:cubicBezTo>
                  <a:cubicBezTo>
                    <a:pt x="858" y="101"/>
                    <a:pt x="858" y="101"/>
                    <a:pt x="858" y="101"/>
                  </a:cubicBezTo>
                  <a:cubicBezTo>
                    <a:pt x="855" y="130"/>
                    <a:pt x="826" y="154"/>
                    <a:pt x="791" y="154"/>
                  </a:cubicBezTo>
                  <a:cubicBezTo>
                    <a:pt x="754" y="154"/>
                    <a:pt x="724" y="128"/>
                    <a:pt x="724" y="96"/>
                  </a:cubicBezTo>
                  <a:cubicBezTo>
                    <a:pt x="724" y="96"/>
                    <a:pt x="724" y="96"/>
                    <a:pt x="724" y="96"/>
                  </a:cubicBezTo>
                  <a:cubicBezTo>
                    <a:pt x="723" y="82"/>
                    <a:pt x="727" y="71"/>
                    <a:pt x="735" y="60"/>
                  </a:cubicBezTo>
                  <a:cubicBezTo>
                    <a:pt x="741" y="51"/>
                    <a:pt x="744" y="47"/>
                    <a:pt x="746" y="39"/>
                  </a:cubicBezTo>
                  <a:cubicBezTo>
                    <a:pt x="750" y="24"/>
                    <a:pt x="750" y="24"/>
                    <a:pt x="750" y="24"/>
                  </a:cubicBezTo>
                  <a:cubicBezTo>
                    <a:pt x="751" y="24"/>
                    <a:pt x="751" y="24"/>
                    <a:pt x="751" y="24"/>
                  </a:cubicBezTo>
                  <a:cubicBezTo>
                    <a:pt x="751" y="0"/>
                    <a:pt x="751" y="0"/>
                    <a:pt x="751" y="0"/>
                  </a:cubicBezTo>
                  <a:cubicBezTo>
                    <a:pt x="30" y="0"/>
                    <a:pt x="30" y="0"/>
                    <a:pt x="30" y="0"/>
                  </a:cubicBezTo>
                  <a:cubicBezTo>
                    <a:pt x="18" y="87"/>
                    <a:pt x="0" y="161"/>
                    <a:pt x="0" y="161"/>
                  </a:cubicBezTo>
                  <a:cubicBezTo>
                    <a:pt x="876" y="362"/>
                    <a:pt x="876" y="362"/>
                    <a:pt x="876" y="362"/>
                  </a:cubicBezTo>
                  <a:cubicBezTo>
                    <a:pt x="876" y="362"/>
                    <a:pt x="908" y="149"/>
                    <a:pt x="953" y="133"/>
                  </a:cubicBezTo>
                  <a:cubicBezTo>
                    <a:pt x="997" y="117"/>
                    <a:pt x="1278" y="237"/>
                    <a:pt x="1362" y="133"/>
                  </a:cubicBezTo>
                  <a:cubicBezTo>
                    <a:pt x="1399" y="87"/>
                    <a:pt x="1414" y="40"/>
                    <a:pt x="1419" y="0"/>
                  </a:cubicBezTo>
                  <a:lnTo>
                    <a:pt x="831"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529" name="Freeform 145"/>
            <p:cNvSpPr>
              <a:spLocks/>
            </p:cNvSpPr>
            <p:nvPr/>
          </p:nvSpPr>
          <p:spPr bwMode="auto">
            <a:xfrm>
              <a:off x="909172" y="457632"/>
              <a:ext cx="1292225" cy="1120775"/>
            </a:xfrm>
            <a:custGeom>
              <a:avLst/>
              <a:gdLst>
                <a:gd name="T0" fmla="*/ 382 w 498"/>
                <a:gd name="T1" fmla="*/ 0 h 432"/>
                <a:gd name="T2" fmla="*/ 0 w 498"/>
                <a:gd name="T3" fmla="*/ 0 h 432"/>
                <a:gd name="T4" fmla="*/ 0 w 498"/>
                <a:gd name="T5" fmla="*/ 432 h 432"/>
                <a:gd name="T6" fmla="*/ 65 w 498"/>
                <a:gd name="T7" fmla="*/ 432 h 432"/>
                <a:gd name="T8" fmla="*/ 65 w 498"/>
                <a:gd name="T9" fmla="*/ 420 h 432"/>
                <a:gd name="T10" fmla="*/ 62 w 498"/>
                <a:gd name="T11" fmla="*/ 407 h 432"/>
                <a:gd name="T12" fmla="*/ 49 w 498"/>
                <a:gd name="T13" fmla="*/ 384 h 432"/>
                <a:gd name="T14" fmla="*/ 39 w 498"/>
                <a:gd name="T15" fmla="*/ 345 h 432"/>
                <a:gd name="T16" fmla="*/ 39 w 498"/>
                <a:gd name="T17" fmla="*/ 344 h 432"/>
                <a:gd name="T18" fmla="*/ 39 w 498"/>
                <a:gd name="T19" fmla="*/ 343 h 432"/>
                <a:gd name="T20" fmla="*/ 39 w 498"/>
                <a:gd name="T21" fmla="*/ 343 h 432"/>
                <a:gd name="T22" fmla="*/ 106 w 498"/>
                <a:gd name="T23" fmla="*/ 290 h 432"/>
                <a:gd name="T24" fmla="*/ 173 w 498"/>
                <a:gd name="T25" fmla="*/ 348 h 432"/>
                <a:gd name="T26" fmla="*/ 173 w 498"/>
                <a:gd name="T27" fmla="*/ 348 h 432"/>
                <a:gd name="T28" fmla="*/ 162 w 498"/>
                <a:gd name="T29" fmla="*/ 384 h 432"/>
                <a:gd name="T30" fmla="*/ 150 w 498"/>
                <a:gd name="T31" fmla="*/ 405 h 432"/>
                <a:gd name="T32" fmla="*/ 146 w 498"/>
                <a:gd name="T33" fmla="*/ 420 h 432"/>
                <a:gd name="T34" fmla="*/ 146 w 498"/>
                <a:gd name="T35" fmla="*/ 420 h 432"/>
                <a:gd name="T36" fmla="*/ 146 w 498"/>
                <a:gd name="T37" fmla="*/ 432 h 432"/>
                <a:gd name="T38" fmla="*/ 491 w 498"/>
                <a:gd name="T39" fmla="*/ 432 h 432"/>
                <a:gd name="T40" fmla="*/ 382 w 498"/>
                <a:gd name="T41"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98" h="432">
                  <a:moveTo>
                    <a:pt x="382" y="0"/>
                  </a:moveTo>
                  <a:cubicBezTo>
                    <a:pt x="0" y="0"/>
                    <a:pt x="0" y="0"/>
                    <a:pt x="0" y="0"/>
                  </a:cubicBezTo>
                  <a:cubicBezTo>
                    <a:pt x="0" y="432"/>
                    <a:pt x="0" y="432"/>
                    <a:pt x="0" y="432"/>
                  </a:cubicBezTo>
                  <a:cubicBezTo>
                    <a:pt x="65" y="432"/>
                    <a:pt x="65" y="432"/>
                    <a:pt x="65" y="432"/>
                  </a:cubicBezTo>
                  <a:cubicBezTo>
                    <a:pt x="65" y="420"/>
                    <a:pt x="65" y="420"/>
                    <a:pt x="65" y="420"/>
                  </a:cubicBezTo>
                  <a:cubicBezTo>
                    <a:pt x="62" y="407"/>
                    <a:pt x="62" y="407"/>
                    <a:pt x="62" y="407"/>
                  </a:cubicBezTo>
                  <a:cubicBezTo>
                    <a:pt x="59" y="398"/>
                    <a:pt x="56" y="394"/>
                    <a:pt x="49" y="384"/>
                  </a:cubicBezTo>
                  <a:cubicBezTo>
                    <a:pt x="41" y="373"/>
                    <a:pt x="37" y="360"/>
                    <a:pt x="39" y="345"/>
                  </a:cubicBezTo>
                  <a:cubicBezTo>
                    <a:pt x="39" y="345"/>
                    <a:pt x="39" y="344"/>
                    <a:pt x="39" y="344"/>
                  </a:cubicBezTo>
                  <a:cubicBezTo>
                    <a:pt x="39" y="344"/>
                    <a:pt x="39" y="343"/>
                    <a:pt x="39" y="343"/>
                  </a:cubicBezTo>
                  <a:cubicBezTo>
                    <a:pt x="39" y="343"/>
                    <a:pt x="39" y="343"/>
                    <a:pt x="39" y="343"/>
                  </a:cubicBezTo>
                  <a:cubicBezTo>
                    <a:pt x="42" y="314"/>
                    <a:pt x="71" y="290"/>
                    <a:pt x="106" y="290"/>
                  </a:cubicBezTo>
                  <a:cubicBezTo>
                    <a:pt x="143" y="290"/>
                    <a:pt x="173" y="316"/>
                    <a:pt x="173" y="348"/>
                  </a:cubicBezTo>
                  <a:cubicBezTo>
                    <a:pt x="173" y="348"/>
                    <a:pt x="173" y="348"/>
                    <a:pt x="173" y="348"/>
                  </a:cubicBezTo>
                  <a:cubicBezTo>
                    <a:pt x="173" y="362"/>
                    <a:pt x="170" y="373"/>
                    <a:pt x="162" y="384"/>
                  </a:cubicBezTo>
                  <a:cubicBezTo>
                    <a:pt x="156" y="393"/>
                    <a:pt x="153" y="397"/>
                    <a:pt x="150" y="405"/>
                  </a:cubicBezTo>
                  <a:cubicBezTo>
                    <a:pt x="146" y="420"/>
                    <a:pt x="146" y="420"/>
                    <a:pt x="146" y="420"/>
                  </a:cubicBezTo>
                  <a:cubicBezTo>
                    <a:pt x="146" y="420"/>
                    <a:pt x="146" y="420"/>
                    <a:pt x="146" y="420"/>
                  </a:cubicBezTo>
                  <a:cubicBezTo>
                    <a:pt x="146" y="432"/>
                    <a:pt x="146" y="432"/>
                    <a:pt x="146" y="432"/>
                  </a:cubicBezTo>
                  <a:cubicBezTo>
                    <a:pt x="491" y="432"/>
                    <a:pt x="491" y="432"/>
                    <a:pt x="491" y="432"/>
                  </a:cubicBezTo>
                  <a:cubicBezTo>
                    <a:pt x="498" y="320"/>
                    <a:pt x="483" y="157"/>
                    <a:pt x="382"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532" name="Freeform 148"/>
            <p:cNvSpPr>
              <a:spLocks/>
            </p:cNvSpPr>
            <p:nvPr/>
          </p:nvSpPr>
          <p:spPr bwMode="auto">
            <a:xfrm>
              <a:off x="-1148229" y="-729818"/>
              <a:ext cx="2908300" cy="998538"/>
            </a:xfrm>
            <a:custGeom>
              <a:avLst/>
              <a:gdLst>
                <a:gd name="T0" fmla="*/ 793 w 1120"/>
                <a:gd name="T1" fmla="*/ 146 h 385"/>
                <a:gd name="T2" fmla="*/ 0 w 1120"/>
                <a:gd name="T3" fmla="*/ 136 h 385"/>
                <a:gd name="T4" fmla="*/ 0 w 1120"/>
                <a:gd name="T5" fmla="*/ 385 h 385"/>
                <a:gd name="T6" fmla="*/ 603 w 1120"/>
                <a:gd name="T7" fmla="*/ 385 h 385"/>
                <a:gd name="T8" fmla="*/ 603 w 1120"/>
                <a:gd name="T9" fmla="*/ 342 h 385"/>
                <a:gd name="T10" fmla="*/ 600 w 1120"/>
                <a:gd name="T11" fmla="*/ 330 h 385"/>
                <a:gd name="T12" fmla="*/ 587 w 1120"/>
                <a:gd name="T13" fmla="*/ 307 h 385"/>
                <a:gd name="T14" fmla="*/ 577 w 1120"/>
                <a:gd name="T15" fmla="*/ 267 h 385"/>
                <a:gd name="T16" fmla="*/ 577 w 1120"/>
                <a:gd name="T17" fmla="*/ 266 h 385"/>
                <a:gd name="T18" fmla="*/ 577 w 1120"/>
                <a:gd name="T19" fmla="*/ 266 h 385"/>
                <a:gd name="T20" fmla="*/ 577 w 1120"/>
                <a:gd name="T21" fmla="*/ 266 h 385"/>
                <a:gd name="T22" fmla="*/ 644 w 1120"/>
                <a:gd name="T23" fmla="*/ 212 h 385"/>
                <a:gd name="T24" fmla="*/ 711 w 1120"/>
                <a:gd name="T25" fmla="*/ 270 h 385"/>
                <a:gd name="T26" fmla="*/ 711 w 1120"/>
                <a:gd name="T27" fmla="*/ 270 h 385"/>
                <a:gd name="T28" fmla="*/ 700 w 1120"/>
                <a:gd name="T29" fmla="*/ 307 h 385"/>
                <a:gd name="T30" fmla="*/ 688 w 1120"/>
                <a:gd name="T31" fmla="*/ 327 h 385"/>
                <a:gd name="T32" fmla="*/ 684 w 1120"/>
                <a:gd name="T33" fmla="*/ 342 h 385"/>
                <a:gd name="T34" fmla="*/ 684 w 1120"/>
                <a:gd name="T35" fmla="*/ 342 h 385"/>
                <a:gd name="T36" fmla="*/ 684 w 1120"/>
                <a:gd name="T37" fmla="*/ 385 h 385"/>
                <a:gd name="T38" fmla="*/ 1120 w 1120"/>
                <a:gd name="T39" fmla="*/ 385 h 385"/>
                <a:gd name="T40" fmla="*/ 793 w 1120"/>
                <a:gd name="T41" fmla="*/ 146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20" h="385">
                  <a:moveTo>
                    <a:pt x="793" y="146"/>
                  </a:moveTo>
                  <a:cubicBezTo>
                    <a:pt x="476" y="0"/>
                    <a:pt x="207" y="32"/>
                    <a:pt x="0" y="136"/>
                  </a:cubicBezTo>
                  <a:cubicBezTo>
                    <a:pt x="0" y="385"/>
                    <a:pt x="0" y="385"/>
                    <a:pt x="0" y="385"/>
                  </a:cubicBezTo>
                  <a:cubicBezTo>
                    <a:pt x="603" y="385"/>
                    <a:pt x="603" y="385"/>
                    <a:pt x="603" y="385"/>
                  </a:cubicBezTo>
                  <a:cubicBezTo>
                    <a:pt x="603" y="342"/>
                    <a:pt x="603" y="342"/>
                    <a:pt x="603" y="342"/>
                  </a:cubicBezTo>
                  <a:cubicBezTo>
                    <a:pt x="600" y="330"/>
                    <a:pt x="600" y="330"/>
                    <a:pt x="600" y="330"/>
                  </a:cubicBezTo>
                  <a:cubicBezTo>
                    <a:pt x="597" y="320"/>
                    <a:pt x="594" y="316"/>
                    <a:pt x="587" y="307"/>
                  </a:cubicBezTo>
                  <a:cubicBezTo>
                    <a:pt x="579" y="295"/>
                    <a:pt x="575" y="282"/>
                    <a:pt x="577" y="267"/>
                  </a:cubicBezTo>
                  <a:cubicBezTo>
                    <a:pt x="577" y="267"/>
                    <a:pt x="577" y="267"/>
                    <a:pt x="577" y="266"/>
                  </a:cubicBezTo>
                  <a:cubicBezTo>
                    <a:pt x="577" y="266"/>
                    <a:pt x="577" y="266"/>
                    <a:pt x="577" y="266"/>
                  </a:cubicBezTo>
                  <a:cubicBezTo>
                    <a:pt x="577" y="266"/>
                    <a:pt x="577" y="266"/>
                    <a:pt x="577" y="266"/>
                  </a:cubicBezTo>
                  <a:cubicBezTo>
                    <a:pt x="580" y="236"/>
                    <a:pt x="609" y="212"/>
                    <a:pt x="644" y="212"/>
                  </a:cubicBezTo>
                  <a:cubicBezTo>
                    <a:pt x="681" y="212"/>
                    <a:pt x="711" y="238"/>
                    <a:pt x="711" y="270"/>
                  </a:cubicBezTo>
                  <a:cubicBezTo>
                    <a:pt x="711" y="270"/>
                    <a:pt x="711" y="270"/>
                    <a:pt x="711" y="270"/>
                  </a:cubicBezTo>
                  <a:cubicBezTo>
                    <a:pt x="712" y="284"/>
                    <a:pt x="708" y="296"/>
                    <a:pt x="700" y="307"/>
                  </a:cubicBezTo>
                  <a:cubicBezTo>
                    <a:pt x="694" y="315"/>
                    <a:pt x="691" y="319"/>
                    <a:pt x="688" y="327"/>
                  </a:cubicBezTo>
                  <a:cubicBezTo>
                    <a:pt x="684" y="342"/>
                    <a:pt x="684" y="342"/>
                    <a:pt x="684" y="342"/>
                  </a:cubicBezTo>
                  <a:cubicBezTo>
                    <a:pt x="684" y="342"/>
                    <a:pt x="684" y="342"/>
                    <a:pt x="684" y="342"/>
                  </a:cubicBezTo>
                  <a:cubicBezTo>
                    <a:pt x="684" y="385"/>
                    <a:pt x="684" y="385"/>
                    <a:pt x="684" y="385"/>
                  </a:cubicBezTo>
                  <a:cubicBezTo>
                    <a:pt x="1120" y="385"/>
                    <a:pt x="1120" y="385"/>
                    <a:pt x="1120" y="385"/>
                  </a:cubicBezTo>
                  <a:cubicBezTo>
                    <a:pt x="1046" y="297"/>
                    <a:pt x="941" y="215"/>
                    <a:pt x="793" y="14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36" name="Freeform 152"/>
            <p:cNvSpPr>
              <a:spLocks/>
            </p:cNvSpPr>
            <p:nvPr/>
          </p:nvSpPr>
          <p:spPr bwMode="auto">
            <a:xfrm>
              <a:off x="-1949916" y="-269443"/>
              <a:ext cx="609600" cy="538163"/>
            </a:xfrm>
            <a:custGeom>
              <a:avLst/>
              <a:gdLst>
                <a:gd name="T0" fmla="*/ 235 w 235"/>
                <a:gd name="T1" fmla="*/ 207 h 207"/>
                <a:gd name="T2" fmla="*/ 235 w 235"/>
                <a:gd name="T3" fmla="*/ 0 h 207"/>
                <a:gd name="T4" fmla="*/ 0 w 235"/>
                <a:gd name="T5" fmla="*/ 207 h 207"/>
                <a:gd name="T6" fmla="*/ 235 w 235"/>
                <a:gd name="T7" fmla="*/ 207 h 207"/>
              </a:gdLst>
              <a:ahLst/>
              <a:cxnLst>
                <a:cxn ang="0">
                  <a:pos x="T0" y="T1"/>
                </a:cxn>
                <a:cxn ang="0">
                  <a:pos x="T2" y="T3"/>
                </a:cxn>
                <a:cxn ang="0">
                  <a:pos x="T4" y="T5"/>
                </a:cxn>
                <a:cxn ang="0">
                  <a:pos x="T6" y="T7"/>
                </a:cxn>
              </a:cxnLst>
              <a:rect l="0" t="0" r="r" b="b"/>
              <a:pathLst>
                <a:path w="235" h="207">
                  <a:moveTo>
                    <a:pt x="235" y="207"/>
                  </a:moveTo>
                  <a:cubicBezTo>
                    <a:pt x="235" y="0"/>
                    <a:pt x="235" y="0"/>
                    <a:pt x="235" y="0"/>
                  </a:cubicBezTo>
                  <a:cubicBezTo>
                    <a:pt x="141" y="58"/>
                    <a:pt x="62" y="132"/>
                    <a:pt x="0" y="207"/>
                  </a:cubicBezTo>
                  <a:lnTo>
                    <a:pt x="235" y="20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537" name="Freeform 153"/>
            <p:cNvSpPr>
              <a:spLocks/>
            </p:cNvSpPr>
            <p:nvPr/>
          </p:nvSpPr>
          <p:spPr bwMode="auto">
            <a:xfrm>
              <a:off x="-2503954" y="4610532"/>
              <a:ext cx="3848100" cy="2032000"/>
            </a:xfrm>
            <a:custGeom>
              <a:avLst/>
              <a:gdLst>
                <a:gd name="T0" fmla="*/ 2030 w 2424"/>
                <a:gd name="T1" fmla="*/ 734 h 1280"/>
                <a:gd name="T2" fmla="*/ 2030 w 2424"/>
                <a:gd name="T3" fmla="*/ 366 h 1280"/>
                <a:gd name="T4" fmla="*/ 460 w 2424"/>
                <a:gd name="T5" fmla="*/ 0 h 1280"/>
                <a:gd name="T6" fmla="*/ 316 w 2424"/>
                <a:gd name="T7" fmla="*/ 427 h 1280"/>
                <a:gd name="T8" fmla="*/ 0 w 2424"/>
                <a:gd name="T9" fmla="*/ 1280 h 1280"/>
                <a:gd name="T10" fmla="*/ 2424 w 2424"/>
                <a:gd name="T11" fmla="*/ 1280 h 1280"/>
                <a:gd name="T12" fmla="*/ 2030 w 2424"/>
                <a:gd name="T13" fmla="*/ 734 h 1280"/>
              </a:gdLst>
              <a:ahLst/>
              <a:cxnLst>
                <a:cxn ang="0">
                  <a:pos x="T0" y="T1"/>
                </a:cxn>
                <a:cxn ang="0">
                  <a:pos x="T2" y="T3"/>
                </a:cxn>
                <a:cxn ang="0">
                  <a:pos x="T4" y="T5"/>
                </a:cxn>
                <a:cxn ang="0">
                  <a:pos x="T6" y="T7"/>
                </a:cxn>
                <a:cxn ang="0">
                  <a:pos x="T8" y="T9"/>
                </a:cxn>
                <a:cxn ang="0">
                  <a:pos x="T10" y="T11"/>
                </a:cxn>
                <a:cxn ang="0">
                  <a:pos x="T12" y="T13"/>
                </a:cxn>
              </a:cxnLst>
              <a:rect l="0" t="0" r="r" b="b"/>
              <a:pathLst>
                <a:path w="2424" h="1280">
                  <a:moveTo>
                    <a:pt x="2030" y="734"/>
                  </a:moveTo>
                  <a:lnTo>
                    <a:pt x="2030" y="366"/>
                  </a:lnTo>
                  <a:lnTo>
                    <a:pt x="460" y="0"/>
                  </a:lnTo>
                  <a:lnTo>
                    <a:pt x="316" y="427"/>
                  </a:lnTo>
                  <a:lnTo>
                    <a:pt x="0" y="1280"/>
                  </a:lnTo>
                  <a:lnTo>
                    <a:pt x="2424" y="1280"/>
                  </a:lnTo>
                  <a:lnTo>
                    <a:pt x="2030" y="734"/>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552" name="Freeform 551"/>
            <p:cNvSpPr>
              <a:spLocks/>
            </p:cNvSpPr>
            <p:nvPr/>
          </p:nvSpPr>
          <p:spPr bwMode="auto">
            <a:xfrm>
              <a:off x="-1148230" y="1181532"/>
              <a:ext cx="2420938" cy="1709738"/>
            </a:xfrm>
            <a:custGeom>
              <a:avLst/>
              <a:gdLst>
                <a:gd name="connsiteX0" fmla="*/ 1550194 w 2420938"/>
                <a:gd name="connsiteY0" fmla="*/ 0 h 1709738"/>
                <a:gd name="connsiteX1" fmla="*/ 1667445 w 2420938"/>
                <a:gd name="connsiteY1" fmla="*/ 93311 h 1709738"/>
                <a:gd name="connsiteX2" fmla="*/ 1649206 w 2420938"/>
                <a:gd name="connsiteY2" fmla="*/ 168479 h 1709738"/>
                <a:gd name="connsiteX3" fmla="*/ 1610123 w 2420938"/>
                <a:gd name="connsiteY3" fmla="*/ 241054 h 1709738"/>
                <a:gd name="connsiteX4" fmla="*/ 1597095 w 2420938"/>
                <a:gd name="connsiteY4" fmla="*/ 287710 h 1709738"/>
                <a:gd name="connsiteX5" fmla="*/ 1597095 w 2420938"/>
                <a:gd name="connsiteY5" fmla="*/ 585788 h 1709738"/>
                <a:gd name="connsiteX6" fmla="*/ 1697291 w 2420938"/>
                <a:gd name="connsiteY6" fmla="*/ 585788 h 1709738"/>
                <a:gd name="connsiteX7" fmla="*/ 1866900 w 2420938"/>
                <a:gd name="connsiteY7" fmla="*/ 585788 h 1709738"/>
                <a:gd name="connsiteX8" fmla="*/ 1866900 w 2420938"/>
                <a:gd name="connsiteY8" fmla="*/ 832166 h 1709738"/>
                <a:gd name="connsiteX9" fmla="*/ 1867785 w 2420938"/>
                <a:gd name="connsiteY9" fmla="*/ 832158 h 1709738"/>
                <a:gd name="connsiteX10" fmla="*/ 2129565 w 2420938"/>
                <a:gd name="connsiteY10" fmla="*/ 829888 h 1709738"/>
                <a:gd name="connsiteX11" fmla="*/ 2181596 w 2420938"/>
                <a:gd name="connsiteY11" fmla="*/ 816914 h 1709738"/>
                <a:gd name="connsiteX12" fmla="*/ 2249236 w 2420938"/>
                <a:gd name="connsiteY12" fmla="*/ 780590 h 1709738"/>
                <a:gd name="connsiteX13" fmla="*/ 2316876 w 2420938"/>
                <a:gd name="connsiteY13" fmla="*/ 759833 h 1709738"/>
                <a:gd name="connsiteX14" fmla="*/ 2420938 w 2420938"/>
                <a:gd name="connsiteY14" fmla="*/ 879185 h 1709738"/>
                <a:gd name="connsiteX15" fmla="*/ 2324681 w 2420938"/>
                <a:gd name="connsiteY15" fmla="*/ 995944 h 1709738"/>
                <a:gd name="connsiteX16" fmla="*/ 2249236 w 2420938"/>
                <a:gd name="connsiteY16" fmla="*/ 977781 h 1709738"/>
                <a:gd name="connsiteX17" fmla="*/ 2176393 w 2420938"/>
                <a:gd name="connsiteY17" fmla="*/ 936267 h 1709738"/>
                <a:gd name="connsiteX18" fmla="*/ 2176393 w 2420938"/>
                <a:gd name="connsiteY18" fmla="*/ 938862 h 1709738"/>
                <a:gd name="connsiteX19" fmla="*/ 2129565 w 2420938"/>
                <a:gd name="connsiteY19" fmla="*/ 925889 h 1709738"/>
                <a:gd name="connsiteX20" fmla="*/ 1929140 w 2420938"/>
                <a:gd name="connsiteY20" fmla="*/ 925889 h 1709738"/>
                <a:gd name="connsiteX21" fmla="*/ 1866900 w 2420938"/>
                <a:gd name="connsiteY21" fmla="*/ 925889 h 1709738"/>
                <a:gd name="connsiteX22" fmla="*/ 1866900 w 2420938"/>
                <a:gd name="connsiteY22" fmla="*/ 1709738 h 1709738"/>
                <a:gd name="connsiteX23" fmla="*/ 376496 w 2420938"/>
                <a:gd name="connsiteY23" fmla="*/ 1709738 h 1709738"/>
                <a:gd name="connsiteX24" fmla="*/ 376496 w 2420938"/>
                <a:gd name="connsiteY24" fmla="*/ 1652632 h 1709738"/>
                <a:gd name="connsiteX25" fmla="*/ 386882 w 2420938"/>
                <a:gd name="connsiteY25" fmla="*/ 1613696 h 1709738"/>
                <a:gd name="connsiteX26" fmla="*/ 418040 w 2420938"/>
                <a:gd name="connsiteY26" fmla="*/ 1561782 h 1709738"/>
                <a:gd name="connsiteX27" fmla="*/ 446602 w 2420938"/>
                <a:gd name="connsiteY27" fmla="*/ 1465740 h 1709738"/>
                <a:gd name="connsiteX28" fmla="*/ 272635 w 2420938"/>
                <a:gd name="connsiteY28" fmla="*/ 1317783 h 1709738"/>
                <a:gd name="connsiteX29" fmla="*/ 98668 w 2420938"/>
                <a:gd name="connsiteY29" fmla="*/ 1455357 h 1709738"/>
                <a:gd name="connsiteX30" fmla="*/ 98668 w 2420938"/>
                <a:gd name="connsiteY30" fmla="*/ 1460548 h 1709738"/>
                <a:gd name="connsiteX31" fmla="*/ 124633 w 2420938"/>
                <a:gd name="connsiteY31" fmla="*/ 1561782 h 1709738"/>
                <a:gd name="connsiteX32" fmla="*/ 158388 w 2420938"/>
                <a:gd name="connsiteY32" fmla="*/ 1621483 h 1709738"/>
                <a:gd name="connsiteX33" fmla="*/ 166178 w 2420938"/>
                <a:gd name="connsiteY33" fmla="*/ 1652632 h 1709738"/>
                <a:gd name="connsiteX34" fmla="*/ 166178 w 2420938"/>
                <a:gd name="connsiteY34" fmla="*/ 1709738 h 1709738"/>
                <a:gd name="connsiteX35" fmla="*/ 0 w 2420938"/>
                <a:gd name="connsiteY35" fmla="*/ 1709738 h 1709738"/>
                <a:gd name="connsiteX36" fmla="*/ 0 w 2420938"/>
                <a:gd name="connsiteY36" fmla="*/ 585788 h 1709738"/>
                <a:gd name="connsiteX37" fmla="*/ 1389521 w 2420938"/>
                <a:gd name="connsiteY37" fmla="*/ 585788 h 1709738"/>
                <a:gd name="connsiteX38" fmla="*/ 1503294 w 2420938"/>
                <a:gd name="connsiteY38" fmla="*/ 585788 h 1709738"/>
                <a:gd name="connsiteX39" fmla="*/ 1503294 w 2420938"/>
                <a:gd name="connsiteY39" fmla="*/ 287710 h 1709738"/>
                <a:gd name="connsiteX40" fmla="*/ 1490266 w 2420938"/>
                <a:gd name="connsiteY40" fmla="*/ 235870 h 1709738"/>
                <a:gd name="connsiteX41" fmla="*/ 1487661 w 2420938"/>
                <a:gd name="connsiteY41" fmla="*/ 235870 h 1709738"/>
                <a:gd name="connsiteX42" fmla="*/ 1451183 w 2420938"/>
                <a:gd name="connsiteY42" fmla="*/ 168479 h 1709738"/>
                <a:gd name="connsiteX43" fmla="*/ 1432944 w 2420938"/>
                <a:gd name="connsiteY43" fmla="*/ 101087 h 1709738"/>
                <a:gd name="connsiteX44" fmla="*/ 1550194 w 2420938"/>
                <a:gd name="connsiteY44" fmla="*/ 0 h 1709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2420938" h="1709738">
                  <a:moveTo>
                    <a:pt x="1550194" y="0"/>
                  </a:moveTo>
                  <a:cubicBezTo>
                    <a:pt x="1612728" y="0"/>
                    <a:pt x="1664840" y="41472"/>
                    <a:pt x="1667445" y="93311"/>
                  </a:cubicBezTo>
                  <a:cubicBezTo>
                    <a:pt x="1670051" y="121823"/>
                    <a:pt x="1664840" y="147743"/>
                    <a:pt x="1649206" y="168479"/>
                  </a:cubicBezTo>
                  <a:cubicBezTo>
                    <a:pt x="1628362" y="196991"/>
                    <a:pt x="1620545" y="212543"/>
                    <a:pt x="1610123" y="241054"/>
                  </a:cubicBezTo>
                  <a:lnTo>
                    <a:pt x="1597095" y="287710"/>
                  </a:lnTo>
                  <a:cubicBezTo>
                    <a:pt x="1597095" y="287710"/>
                    <a:pt x="1597095" y="287710"/>
                    <a:pt x="1597095" y="585788"/>
                  </a:cubicBezTo>
                  <a:lnTo>
                    <a:pt x="1697291" y="585788"/>
                  </a:lnTo>
                  <a:cubicBezTo>
                    <a:pt x="1752042" y="585788"/>
                    <a:pt x="1808559" y="585788"/>
                    <a:pt x="1866900" y="585788"/>
                  </a:cubicBezTo>
                  <a:lnTo>
                    <a:pt x="1866900" y="832166"/>
                  </a:lnTo>
                  <a:lnTo>
                    <a:pt x="1867785" y="832158"/>
                  </a:lnTo>
                  <a:cubicBezTo>
                    <a:pt x="1905182" y="831834"/>
                    <a:pt x="1979977" y="831185"/>
                    <a:pt x="2129565" y="829888"/>
                  </a:cubicBezTo>
                  <a:cubicBezTo>
                    <a:pt x="2129565" y="829888"/>
                    <a:pt x="2129565" y="829888"/>
                    <a:pt x="2181596" y="816914"/>
                  </a:cubicBezTo>
                  <a:cubicBezTo>
                    <a:pt x="2207612" y="806536"/>
                    <a:pt x="2223221" y="798752"/>
                    <a:pt x="2249236" y="780590"/>
                  </a:cubicBezTo>
                  <a:cubicBezTo>
                    <a:pt x="2270049" y="765022"/>
                    <a:pt x="2290861" y="757238"/>
                    <a:pt x="2316876" y="759833"/>
                  </a:cubicBezTo>
                  <a:cubicBezTo>
                    <a:pt x="2374110" y="759833"/>
                    <a:pt x="2420938" y="814320"/>
                    <a:pt x="2420938" y="879185"/>
                  </a:cubicBezTo>
                  <a:cubicBezTo>
                    <a:pt x="2420938" y="941456"/>
                    <a:pt x="2379313" y="990754"/>
                    <a:pt x="2324681" y="995944"/>
                  </a:cubicBezTo>
                  <a:cubicBezTo>
                    <a:pt x="2296064" y="998538"/>
                    <a:pt x="2272650" y="993349"/>
                    <a:pt x="2249236" y="977781"/>
                  </a:cubicBezTo>
                  <a:cubicBezTo>
                    <a:pt x="2220619" y="954430"/>
                    <a:pt x="2207612" y="946646"/>
                    <a:pt x="2176393" y="936267"/>
                  </a:cubicBezTo>
                  <a:cubicBezTo>
                    <a:pt x="2176393" y="936267"/>
                    <a:pt x="2176393" y="936267"/>
                    <a:pt x="2176393" y="938862"/>
                  </a:cubicBezTo>
                  <a:lnTo>
                    <a:pt x="2129565" y="925889"/>
                  </a:lnTo>
                  <a:cubicBezTo>
                    <a:pt x="2129565" y="925889"/>
                    <a:pt x="2129565" y="925889"/>
                    <a:pt x="1929140" y="925889"/>
                  </a:cubicBezTo>
                  <a:lnTo>
                    <a:pt x="1866900" y="925889"/>
                  </a:lnTo>
                  <a:lnTo>
                    <a:pt x="1866900" y="1709738"/>
                  </a:lnTo>
                  <a:cubicBezTo>
                    <a:pt x="1866900" y="1709738"/>
                    <a:pt x="1866900" y="1709738"/>
                    <a:pt x="376496" y="1709738"/>
                  </a:cubicBezTo>
                  <a:cubicBezTo>
                    <a:pt x="376496" y="1709738"/>
                    <a:pt x="376496" y="1709738"/>
                    <a:pt x="376496" y="1652632"/>
                  </a:cubicBezTo>
                  <a:cubicBezTo>
                    <a:pt x="376496" y="1652632"/>
                    <a:pt x="376496" y="1652632"/>
                    <a:pt x="386882" y="1613696"/>
                  </a:cubicBezTo>
                  <a:cubicBezTo>
                    <a:pt x="394672" y="1592930"/>
                    <a:pt x="399865" y="1582548"/>
                    <a:pt x="418040" y="1561782"/>
                  </a:cubicBezTo>
                  <a:cubicBezTo>
                    <a:pt x="438812" y="1533229"/>
                    <a:pt x="446602" y="1502080"/>
                    <a:pt x="446602" y="1465740"/>
                  </a:cubicBezTo>
                  <a:cubicBezTo>
                    <a:pt x="446602" y="1385272"/>
                    <a:pt x="368706" y="1317783"/>
                    <a:pt x="272635" y="1317783"/>
                  </a:cubicBezTo>
                  <a:cubicBezTo>
                    <a:pt x="181757" y="1317783"/>
                    <a:pt x="106457" y="1377485"/>
                    <a:pt x="98668" y="1455357"/>
                  </a:cubicBezTo>
                  <a:cubicBezTo>
                    <a:pt x="98668" y="1457953"/>
                    <a:pt x="98668" y="1457953"/>
                    <a:pt x="98668" y="1460548"/>
                  </a:cubicBezTo>
                  <a:cubicBezTo>
                    <a:pt x="93475" y="1496889"/>
                    <a:pt x="103861" y="1530633"/>
                    <a:pt x="124633" y="1561782"/>
                  </a:cubicBezTo>
                  <a:cubicBezTo>
                    <a:pt x="142809" y="1585143"/>
                    <a:pt x="148002" y="1595526"/>
                    <a:pt x="158388" y="1621483"/>
                  </a:cubicBezTo>
                  <a:cubicBezTo>
                    <a:pt x="158388" y="1621483"/>
                    <a:pt x="158388" y="1621483"/>
                    <a:pt x="166178" y="1652632"/>
                  </a:cubicBezTo>
                  <a:cubicBezTo>
                    <a:pt x="166178" y="1652632"/>
                    <a:pt x="166178" y="1652632"/>
                    <a:pt x="166178" y="1709738"/>
                  </a:cubicBezTo>
                  <a:cubicBezTo>
                    <a:pt x="166178" y="1709738"/>
                    <a:pt x="166178" y="1709738"/>
                    <a:pt x="0" y="1709738"/>
                  </a:cubicBezTo>
                  <a:cubicBezTo>
                    <a:pt x="0" y="1709738"/>
                    <a:pt x="0" y="1709738"/>
                    <a:pt x="0" y="585788"/>
                  </a:cubicBezTo>
                  <a:cubicBezTo>
                    <a:pt x="0" y="585788"/>
                    <a:pt x="0" y="585788"/>
                    <a:pt x="1389521" y="585788"/>
                  </a:cubicBezTo>
                  <a:lnTo>
                    <a:pt x="1503294" y="585788"/>
                  </a:lnTo>
                  <a:cubicBezTo>
                    <a:pt x="1503294" y="585788"/>
                    <a:pt x="1503294" y="585788"/>
                    <a:pt x="1503294" y="287710"/>
                  </a:cubicBezTo>
                  <a:cubicBezTo>
                    <a:pt x="1503294" y="287710"/>
                    <a:pt x="1503294" y="287710"/>
                    <a:pt x="1490266" y="235870"/>
                  </a:cubicBezTo>
                  <a:cubicBezTo>
                    <a:pt x="1490266" y="235870"/>
                    <a:pt x="1490266" y="235870"/>
                    <a:pt x="1487661" y="235870"/>
                  </a:cubicBezTo>
                  <a:cubicBezTo>
                    <a:pt x="1479844" y="209951"/>
                    <a:pt x="1469422" y="194399"/>
                    <a:pt x="1451183" y="168479"/>
                  </a:cubicBezTo>
                  <a:cubicBezTo>
                    <a:pt x="1435549" y="147743"/>
                    <a:pt x="1430338" y="127007"/>
                    <a:pt x="1432944" y="101087"/>
                  </a:cubicBezTo>
                  <a:cubicBezTo>
                    <a:pt x="1432944" y="44064"/>
                    <a:pt x="1485055" y="0"/>
                    <a:pt x="1550194"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53" name="Freeform 552"/>
            <p:cNvSpPr>
              <a:spLocks/>
            </p:cNvSpPr>
            <p:nvPr/>
          </p:nvSpPr>
          <p:spPr bwMode="auto">
            <a:xfrm>
              <a:off x="909172" y="1259319"/>
              <a:ext cx="1624013" cy="1631950"/>
            </a:xfrm>
            <a:custGeom>
              <a:avLst/>
              <a:gdLst>
                <a:gd name="connsiteX0" fmla="*/ 274638 w 1624013"/>
                <a:gd name="connsiteY0" fmla="*/ 0 h 1631950"/>
                <a:gd name="connsiteX1" fmla="*/ 391112 w 1624013"/>
                <a:gd name="connsiteY1" fmla="*/ 93379 h 1631950"/>
                <a:gd name="connsiteX2" fmla="*/ 372994 w 1624013"/>
                <a:gd name="connsiteY2" fmla="*/ 168601 h 1631950"/>
                <a:gd name="connsiteX3" fmla="*/ 331581 w 1624013"/>
                <a:gd name="connsiteY3" fmla="*/ 241229 h 1631950"/>
                <a:gd name="connsiteX4" fmla="*/ 334169 w 1624013"/>
                <a:gd name="connsiteY4" fmla="*/ 241229 h 1631950"/>
                <a:gd name="connsiteX5" fmla="*/ 321227 w 1624013"/>
                <a:gd name="connsiteY5" fmla="*/ 287919 h 1631950"/>
                <a:gd name="connsiteX6" fmla="*/ 321227 w 1624013"/>
                <a:gd name="connsiteY6" fmla="*/ 484277 h 1631950"/>
                <a:gd name="connsiteX7" fmla="*/ 321227 w 1624013"/>
                <a:gd name="connsiteY7" fmla="*/ 508000 h 1631950"/>
                <a:gd name="connsiteX8" fmla="*/ 406331 w 1624013"/>
                <a:gd name="connsiteY8" fmla="*/ 508000 h 1631950"/>
                <a:gd name="connsiteX9" fmla="*/ 1250438 w 1624013"/>
                <a:gd name="connsiteY9" fmla="*/ 508000 h 1631950"/>
                <a:gd name="connsiteX10" fmla="*/ 1211524 w 1624013"/>
                <a:gd name="connsiteY10" fmla="*/ 692297 h 1631950"/>
                <a:gd name="connsiteX11" fmla="*/ 1624013 w 1624013"/>
                <a:gd name="connsiteY11" fmla="*/ 1631950 h 1631950"/>
                <a:gd name="connsiteX12" fmla="*/ 1014360 w 1624013"/>
                <a:gd name="connsiteY12" fmla="*/ 1631950 h 1631950"/>
                <a:gd name="connsiteX13" fmla="*/ 1014360 w 1624013"/>
                <a:gd name="connsiteY13" fmla="*/ 1554078 h 1631950"/>
                <a:gd name="connsiteX14" fmla="*/ 1024737 w 1624013"/>
                <a:gd name="connsiteY14" fmla="*/ 1515142 h 1631950"/>
                <a:gd name="connsiteX15" fmla="*/ 1055868 w 1624013"/>
                <a:gd name="connsiteY15" fmla="*/ 1460632 h 1631950"/>
                <a:gd name="connsiteX16" fmla="*/ 1084405 w 1624013"/>
                <a:gd name="connsiteY16" fmla="*/ 1367186 h 1631950"/>
                <a:gd name="connsiteX17" fmla="*/ 910589 w 1624013"/>
                <a:gd name="connsiteY17" fmla="*/ 1216634 h 1631950"/>
                <a:gd name="connsiteX18" fmla="*/ 736773 w 1624013"/>
                <a:gd name="connsiteY18" fmla="*/ 1354207 h 1631950"/>
                <a:gd name="connsiteX19" fmla="*/ 736773 w 1624013"/>
                <a:gd name="connsiteY19" fmla="*/ 1356803 h 1631950"/>
                <a:gd name="connsiteX20" fmla="*/ 736773 w 1624013"/>
                <a:gd name="connsiteY20" fmla="*/ 1359399 h 1631950"/>
                <a:gd name="connsiteX21" fmla="*/ 762715 w 1624013"/>
                <a:gd name="connsiteY21" fmla="*/ 1460632 h 1631950"/>
                <a:gd name="connsiteX22" fmla="*/ 796441 w 1624013"/>
                <a:gd name="connsiteY22" fmla="*/ 1520334 h 1631950"/>
                <a:gd name="connsiteX23" fmla="*/ 804224 w 1624013"/>
                <a:gd name="connsiteY23" fmla="*/ 1554078 h 1631950"/>
                <a:gd name="connsiteX24" fmla="*/ 804224 w 1624013"/>
                <a:gd name="connsiteY24" fmla="*/ 1631950 h 1631950"/>
                <a:gd name="connsiteX25" fmla="*/ 0 w 1624013"/>
                <a:gd name="connsiteY25" fmla="*/ 1631950 h 1631950"/>
                <a:gd name="connsiteX26" fmla="*/ 0 w 1624013"/>
                <a:gd name="connsiteY26" fmla="*/ 905146 h 1631950"/>
                <a:gd name="connsiteX27" fmla="*/ 72640 w 1624013"/>
                <a:gd name="connsiteY27" fmla="*/ 905146 h 1631950"/>
                <a:gd name="connsiteX28" fmla="*/ 114148 w 1624013"/>
                <a:gd name="connsiteY28" fmla="*/ 915529 h 1631950"/>
                <a:gd name="connsiteX29" fmla="*/ 166033 w 1624013"/>
                <a:gd name="connsiteY29" fmla="*/ 946678 h 1631950"/>
                <a:gd name="connsiteX30" fmla="*/ 259427 w 1624013"/>
                <a:gd name="connsiteY30" fmla="*/ 975231 h 1631950"/>
                <a:gd name="connsiteX31" fmla="*/ 409895 w 1624013"/>
                <a:gd name="connsiteY31" fmla="*/ 801317 h 1631950"/>
                <a:gd name="connsiteX32" fmla="*/ 272398 w 1624013"/>
                <a:gd name="connsiteY32" fmla="*/ 627404 h 1631950"/>
                <a:gd name="connsiteX33" fmla="*/ 267210 w 1624013"/>
                <a:gd name="connsiteY33" fmla="*/ 627404 h 1631950"/>
                <a:gd name="connsiteX34" fmla="*/ 166033 w 1624013"/>
                <a:gd name="connsiteY34" fmla="*/ 653361 h 1631950"/>
                <a:gd name="connsiteX35" fmla="*/ 106365 w 1624013"/>
                <a:gd name="connsiteY35" fmla="*/ 687105 h 1631950"/>
                <a:gd name="connsiteX36" fmla="*/ 72640 w 1624013"/>
                <a:gd name="connsiteY36" fmla="*/ 694892 h 1631950"/>
                <a:gd name="connsiteX37" fmla="*/ 0 w 1624013"/>
                <a:gd name="connsiteY37" fmla="*/ 694892 h 1631950"/>
                <a:gd name="connsiteX38" fmla="*/ 0 w 1624013"/>
                <a:gd name="connsiteY38" fmla="*/ 508000 h 1631950"/>
                <a:gd name="connsiteX39" fmla="*/ 222551 w 1624013"/>
                <a:gd name="connsiteY39" fmla="*/ 508000 h 1631950"/>
                <a:gd name="connsiteX40" fmla="*/ 227403 w 1624013"/>
                <a:gd name="connsiteY40" fmla="*/ 508000 h 1631950"/>
                <a:gd name="connsiteX41" fmla="*/ 226956 w 1624013"/>
                <a:gd name="connsiteY41" fmla="*/ 457371 h 1631950"/>
                <a:gd name="connsiteX42" fmla="*/ 225460 w 1624013"/>
                <a:gd name="connsiteY42" fmla="*/ 287919 h 1631950"/>
                <a:gd name="connsiteX43" fmla="*/ 212518 w 1624013"/>
                <a:gd name="connsiteY43" fmla="*/ 236041 h 1631950"/>
                <a:gd name="connsiteX44" fmla="*/ 176282 w 1624013"/>
                <a:gd name="connsiteY44" fmla="*/ 168601 h 1631950"/>
                <a:gd name="connsiteX45" fmla="*/ 155575 w 1624013"/>
                <a:gd name="connsiteY45" fmla="*/ 101161 h 1631950"/>
                <a:gd name="connsiteX46" fmla="*/ 274638 w 1624013"/>
                <a:gd name="connsiteY46" fmla="*/ 0 h 163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624013" h="1631950">
                  <a:moveTo>
                    <a:pt x="274638" y="0"/>
                  </a:moveTo>
                  <a:cubicBezTo>
                    <a:pt x="336757" y="0"/>
                    <a:pt x="385935" y="41502"/>
                    <a:pt x="391112" y="93379"/>
                  </a:cubicBezTo>
                  <a:cubicBezTo>
                    <a:pt x="393700" y="124505"/>
                    <a:pt x="388523" y="147850"/>
                    <a:pt x="372994" y="168601"/>
                  </a:cubicBezTo>
                  <a:cubicBezTo>
                    <a:pt x="352287" y="197134"/>
                    <a:pt x="341934" y="212697"/>
                    <a:pt x="331581" y="241229"/>
                  </a:cubicBezTo>
                  <a:cubicBezTo>
                    <a:pt x="331581" y="241229"/>
                    <a:pt x="331581" y="241229"/>
                    <a:pt x="334169" y="241229"/>
                  </a:cubicBezTo>
                  <a:lnTo>
                    <a:pt x="321227" y="287919"/>
                  </a:lnTo>
                  <a:cubicBezTo>
                    <a:pt x="321227" y="287919"/>
                    <a:pt x="321227" y="287919"/>
                    <a:pt x="321227" y="484277"/>
                  </a:cubicBezTo>
                  <a:lnTo>
                    <a:pt x="321227" y="508000"/>
                  </a:lnTo>
                  <a:lnTo>
                    <a:pt x="406331" y="508000"/>
                  </a:lnTo>
                  <a:cubicBezTo>
                    <a:pt x="591027" y="508000"/>
                    <a:pt x="859676" y="508000"/>
                    <a:pt x="1250438" y="508000"/>
                  </a:cubicBezTo>
                  <a:cubicBezTo>
                    <a:pt x="1232278" y="624808"/>
                    <a:pt x="1208930" y="645574"/>
                    <a:pt x="1211524" y="692297"/>
                  </a:cubicBezTo>
                  <a:cubicBezTo>
                    <a:pt x="1224496" y="949274"/>
                    <a:pt x="1624013" y="1631950"/>
                    <a:pt x="1624013" y="1631950"/>
                  </a:cubicBezTo>
                  <a:cubicBezTo>
                    <a:pt x="1624013" y="1631950"/>
                    <a:pt x="1624013" y="1631950"/>
                    <a:pt x="1014360" y="1631950"/>
                  </a:cubicBezTo>
                  <a:cubicBezTo>
                    <a:pt x="1014360" y="1631950"/>
                    <a:pt x="1014360" y="1631950"/>
                    <a:pt x="1014360" y="1554078"/>
                  </a:cubicBezTo>
                  <a:cubicBezTo>
                    <a:pt x="1014360" y="1554078"/>
                    <a:pt x="1014360" y="1554078"/>
                    <a:pt x="1024737" y="1515142"/>
                  </a:cubicBezTo>
                  <a:cubicBezTo>
                    <a:pt x="1032520" y="1494377"/>
                    <a:pt x="1037708" y="1483994"/>
                    <a:pt x="1055868" y="1460632"/>
                  </a:cubicBezTo>
                  <a:cubicBezTo>
                    <a:pt x="1076622" y="1432079"/>
                    <a:pt x="1084405" y="1400930"/>
                    <a:pt x="1084405" y="1367186"/>
                  </a:cubicBezTo>
                  <a:cubicBezTo>
                    <a:pt x="1084405" y="1284123"/>
                    <a:pt x="1006577" y="1216634"/>
                    <a:pt x="910589" y="1216634"/>
                  </a:cubicBezTo>
                  <a:cubicBezTo>
                    <a:pt x="817195" y="1216634"/>
                    <a:pt x="744556" y="1276335"/>
                    <a:pt x="736773" y="1354207"/>
                  </a:cubicBezTo>
                  <a:cubicBezTo>
                    <a:pt x="736773" y="1354207"/>
                    <a:pt x="736773" y="1356803"/>
                    <a:pt x="736773" y="1356803"/>
                  </a:cubicBezTo>
                  <a:cubicBezTo>
                    <a:pt x="736773" y="1356803"/>
                    <a:pt x="736773" y="1359399"/>
                    <a:pt x="736773" y="1359399"/>
                  </a:cubicBezTo>
                  <a:cubicBezTo>
                    <a:pt x="731584" y="1398335"/>
                    <a:pt x="741961" y="1429483"/>
                    <a:pt x="762715" y="1460632"/>
                  </a:cubicBezTo>
                  <a:cubicBezTo>
                    <a:pt x="780875" y="1483994"/>
                    <a:pt x="786064" y="1496972"/>
                    <a:pt x="796441" y="1520334"/>
                  </a:cubicBezTo>
                  <a:lnTo>
                    <a:pt x="804224" y="1554078"/>
                  </a:lnTo>
                  <a:cubicBezTo>
                    <a:pt x="804224" y="1554078"/>
                    <a:pt x="804224" y="1554078"/>
                    <a:pt x="804224" y="1631950"/>
                  </a:cubicBezTo>
                  <a:cubicBezTo>
                    <a:pt x="804224" y="1631950"/>
                    <a:pt x="804224" y="1631950"/>
                    <a:pt x="0" y="1631950"/>
                  </a:cubicBezTo>
                  <a:cubicBezTo>
                    <a:pt x="0" y="1631950"/>
                    <a:pt x="0" y="1631950"/>
                    <a:pt x="0" y="905146"/>
                  </a:cubicBezTo>
                  <a:cubicBezTo>
                    <a:pt x="0" y="905146"/>
                    <a:pt x="0" y="905146"/>
                    <a:pt x="72640" y="905146"/>
                  </a:cubicBezTo>
                  <a:cubicBezTo>
                    <a:pt x="72640" y="905146"/>
                    <a:pt x="72640" y="905146"/>
                    <a:pt x="114148" y="915529"/>
                  </a:cubicBezTo>
                  <a:cubicBezTo>
                    <a:pt x="134902" y="923317"/>
                    <a:pt x="145279" y="931104"/>
                    <a:pt x="166033" y="946678"/>
                  </a:cubicBezTo>
                  <a:cubicBezTo>
                    <a:pt x="194570" y="967444"/>
                    <a:pt x="225702" y="975231"/>
                    <a:pt x="259427" y="975231"/>
                  </a:cubicBezTo>
                  <a:cubicBezTo>
                    <a:pt x="342444" y="975231"/>
                    <a:pt x="409895" y="897359"/>
                    <a:pt x="409895" y="801317"/>
                  </a:cubicBezTo>
                  <a:cubicBezTo>
                    <a:pt x="409895" y="710467"/>
                    <a:pt x="350227" y="635191"/>
                    <a:pt x="272398" y="627404"/>
                  </a:cubicBezTo>
                  <a:cubicBezTo>
                    <a:pt x="269804" y="627404"/>
                    <a:pt x="269804" y="627404"/>
                    <a:pt x="267210" y="627404"/>
                  </a:cubicBezTo>
                  <a:cubicBezTo>
                    <a:pt x="230890" y="622212"/>
                    <a:pt x="197165" y="632595"/>
                    <a:pt x="166033" y="653361"/>
                  </a:cubicBezTo>
                  <a:cubicBezTo>
                    <a:pt x="142685" y="671531"/>
                    <a:pt x="132308" y="676722"/>
                    <a:pt x="106365" y="687105"/>
                  </a:cubicBezTo>
                  <a:cubicBezTo>
                    <a:pt x="106365" y="687105"/>
                    <a:pt x="106365" y="687105"/>
                    <a:pt x="72640" y="694892"/>
                  </a:cubicBezTo>
                  <a:cubicBezTo>
                    <a:pt x="72640" y="694892"/>
                    <a:pt x="72640" y="694892"/>
                    <a:pt x="0" y="694892"/>
                  </a:cubicBezTo>
                  <a:cubicBezTo>
                    <a:pt x="0" y="694892"/>
                    <a:pt x="0" y="694892"/>
                    <a:pt x="0" y="508000"/>
                  </a:cubicBezTo>
                  <a:cubicBezTo>
                    <a:pt x="0" y="508000"/>
                    <a:pt x="0" y="508000"/>
                    <a:pt x="222551" y="508000"/>
                  </a:cubicBezTo>
                  <a:lnTo>
                    <a:pt x="227403" y="508000"/>
                  </a:lnTo>
                  <a:lnTo>
                    <a:pt x="226956" y="457371"/>
                  </a:lnTo>
                  <a:cubicBezTo>
                    <a:pt x="226592" y="416153"/>
                    <a:pt x="226107" y="361195"/>
                    <a:pt x="225460" y="287919"/>
                  </a:cubicBezTo>
                  <a:cubicBezTo>
                    <a:pt x="225460" y="287919"/>
                    <a:pt x="225460" y="287919"/>
                    <a:pt x="212518" y="236041"/>
                  </a:cubicBezTo>
                  <a:cubicBezTo>
                    <a:pt x="202165" y="210103"/>
                    <a:pt x="194400" y="194540"/>
                    <a:pt x="176282" y="168601"/>
                  </a:cubicBezTo>
                  <a:cubicBezTo>
                    <a:pt x="160752" y="147850"/>
                    <a:pt x="155575" y="127099"/>
                    <a:pt x="155575" y="101161"/>
                  </a:cubicBezTo>
                  <a:cubicBezTo>
                    <a:pt x="155575" y="44096"/>
                    <a:pt x="209930" y="0"/>
                    <a:pt x="274638"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55" name="Freeform 554"/>
            <p:cNvSpPr>
              <a:spLocks/>
            </p:cNvSpPr>
            <p:nvPr/>
          </p:nvSpPr>
          <p:spPr bwMode="auto">
            <a:xfrm>
              <a:off x="-2186454" y="2545194"/>
              <a:ext cx="1846263" cy="1655762"/>
            </a:xfrm>
            <a:custGeom>
              <a:avLst/>
              <a:gdLst>
                <a:gd name="connsiteX0" fmla="*/ 1310985 w 1846263"/>
                <a:gd name="connsiteY0" fmla="*/ 0 h 1655762"/>
                <a:gd name="connsiteX1" fmla="*/ 1427743 w 1846263"/>
                <a:gd name="connsiteY1" fmla="*/ 96116 h 1655762"/>
                <a:gd name="connsiteX2" fmla="*/ 1406986 w 1846263"/>
                <a:gd name="connsiteY2" fmla="*/ 171450 h 1655762"/>
                <a:gd name="connsiteX3" fmla="*/ 1368067 w 1846263"/>
                <a:gd name="connsiteY3" fmla="*/ 244186 h 1655762"/>
                <a:gd name="connsiteX4" fmla="*/ 1357689 w 1846263"/>
                <a:gd name="connsiteY4" fmla="*/ 288348 h 1655762"/>
                <a:gd name="connsiteX5" fmla="*/ 1357689 w 1846263"/>
                <a:gd name="connsiteY5" fmla="*/ 497181 h 1655762"/>
                <a:gd name="connsiteX6" fmla="*/ 1357689 w 1846263"/>
                <a:gd name="connsiteY6" fmla="*/ 534987 h 1655762"/>
                <a:gd name="connsiteX7" fmla="*/ 1846263 w 1846263"/>
                <a:gd name="connsiteY7" fmla="*/ 534987 h 1655762"/>
                <a:gd name="connsiteX8" fmla="*/ 1846263 w 1846263"/>
                <a:gd name="connsiteY8" fmla="*/ 1655762 h 1655762"/>
                <a:gd name="connsiteX9" fmla="*/ 568680 w 1846263"/>
                <a:gd name="connsiteY9" fmla="*/ 1655762 h 1655762"/>
                <a:gd name="connsiteX10" fmla="*/ 511552 w 1846263"/>
                <a:gd name="connsiteY10" fmla="*/ 1178395 h 1655762"/>
                <a:gd name="connsiteX11" fmla="*/ 0 w 1846263"/>
                <a:gd name="connsiteY11" fmla="*/ 534987 h 1655762"/>
                <a:gd name="connsiteX12" fmla="*/ 514149 w 1846263"/>
                <a:gd name="connsiteY12" fmla="*/ 534987 h 1655762"/>
                <a:gd name="connsiteX13" fmla="*/ 514149 w 1846263"/>
                <a:gd name="connsiteY13" fmla="*/ 576497 h 1655762"/>
                <a:gd name="connsiteX14" fmla="*/ 503762 w 1846263"/>
                <a:gd name="connsiteY14" fmla="*/ 618007 h 1655762"/>
                <a:gd name="connsiteX15" fmla="*/ 472602 w 1846263"/>
                <a:gd name="connsiteY15" fmla="*/ 669895 h 1655762"/>
                <a:gd name="connsiteX16" fmla="*/ 444038 w 1846263"/>
                <a:gd name="connsiteY16" fmla="*/ 763293 h 1655762"/>
                <a:gd name="connsiteX17" fmla="*/ 618018 w 1846263"/>
                <a:gd name="connsiteY17" fmla="*/ 913768 h 1655762"/>
                <a:gd name="connsiteX18" fmla="*/ 791997 w 1846263"/>
                <a:gd name="connsiteY18" fmla="*/ 776265 h 1655762"/>
                <a:gd name="connsiteX19" fmla="*/ 791997 w 1846263"/>
                <a:gd name="connsiteY19" fmla="*/ 773671 h 1655762"/>
                <a:gd name="connsiteX20" fmla="*/ 791997 w 1846263"/>
                <a:gd name="connsiteY20" fmla="*/ 771076 h 1655762"/>
                <a:gd name="connsiteX21" fmla="*/ 766030 w 1846263"/>
                <a:gd name="connsiteY21" fmla="*/ 669895 h 1655762"/>
                <a:gd name="connsiteX22" fmla="*/ 732273 w 1846263"/>
                <a:gd name="connsiteY22" fmla="*/ 610224 h 1655762"/>
                <a:gd name="connsiteX23" fmla="*/ 724483 w 1846263"/>
                <a:gd name="connsiteY23" fmla="*/ 576497 h 1655762"/>
                <a:gd name="connsiteX24" fmla="*/ 724483 w 1846263"/>
                <a:gd name="connsiteY24" fmla="*/ 534987 h 1655762"/>
                <a:gd name="connsiteX25" fmla="*/ 1261687 w 1846263"/>
                <a:gd name="connsiteY25" fmla="*/ 534987 h 1655762"/>
                <a:gd name="connsiteX26" fmla="*/ 1261687 w 1846263"/>
                <a:gd name="connsiteY26" fmla="*/ 523970 h 1655762"/>
                <a:gd name="connsiteX27" fmla="*/ 1261687 w 1846263"/>
                <a:gd name="connsiteY27" fmla="*/ 288348 h 1655762"/>
                <a:gd name="connsiteX28" fmla="*/ 1248714 w 1846263"/>
                <a:gd name="connsiteY28" fmla="*/ 238991 h 1655762"/>
                <a:gd name="connsiteX29" fmla="*/ 1209795 w 1846263"/>
                <a:gd name="connsiteY29" fmla="*/ 171450 h 1655762"/>
                <a:gd name="connsiteX30" fmla="*/ 1191633 w 1846263"/>
                <a:gd name="connsiteY30" fmla="*/ 101311 h 1655762"/>
                <a:gd name="connsiteX31" fmla="*/ 1310985 w 1846263"/>
                <a:gd name="connsiteY31" fmla="*/ 0 h 1655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46263" h="1655762">
                  <a:moveTo>
                    <a:pt x="1310985" y="0"/>
                  </a:moveTo>
                  <a:cubicBezTo>
                    <a:pt x="1373256" y="0"/>
                    <a:pt x="1422554" y="41564"/>
                    <a:pt x="1427743" y="96116"/>
                  </a:cubicBezTo>
                  <a:cubicBezTo>
                    <a:pt x="1430338" y="124691"/>
                    <a:pt x="1425149" y="148071"/>
                    <a:pt x="1406986" y="171450"/>
                  </a:cubicBezTo>
                  <a:cubicBezTo>
                    <a:pt x="1386229" y="197427"/>
                    <a:pt x="1378446" y="213014"/>
                    <a:pt x="1368067" y="244186"/>
                  </a:cubicBezTo>
                  <a:lnTo>
                    <a:pt x="1357689" y="288348"/>
                  </a:lnTo>
                  <a:cubicBezTo>
                    <a:pt x="1357689" y="288348"/>
                    <a:pt x="1357689" y="288348"/>
                    <a:pt x="1357689" y="497181"/>
                  </a:cubicBezTo>
                  <a:lnTo>
                    <a:pt x="1357689" y="534987"/>
                  </a:lnTo>
                  <a:lnTo>
                    <a:pt x="1846263" y="534987"/>
                  </a:lnTo>
                  <a:cubicBezTo>
                    <a:pt x="1846263" y="534987"/>
                    <a:pt x="1846263" y="534987"/>
                    <a:pt x="1846263" y="1655762"/>
                  </a:cubicBezTo>
                  <a:cubicBezTo>
                    <a:pt x="1846263" y="1655762"/>
                    <a:pt x="1846263" y="1655762"/>
                    <a:pt x="568680" y="1655762"/>
                  </a:cubicBezTo>
                  <a:cubicBezTo>
                    <a:pt x="586857" y="1448211"/>
                    <a:pt x="581664" y="1248443"/>
                    <a:pt x="511552" y="1178395"/>
                  </a:cubicBezTo>
                  <a:cubicBezTo>
                    <a:pt x="293428" y="965655"/>
                    <a:pt x="127239" y="750321"/>
                    <a:pt x="0" y="534987"/>
                  </a:cubicBezTo>
                  <a:cubicBezTo>
                    <a:pt x="0" y="534987"/>
                    <a:pt x="0" y="534987"/>
                    <a:pt x="514149" y="534987"/>
                  </a:cubicBezTo>
                  <a:cubicBezTo>
                    <a:pt x="514149" y="534987"/>
                    <a:pt x="514149" y="534987"/>
                    <a:pt x="514149" y="576497"/>
                  </a:cubicBezTo>
                  <a:cubicBezTo>
                    <a:pt x="514149" y="576497"/>
                    <a:pt x="514149" y="576497"/>
                    <a:pt x="503762" y="618007"/>
                  </a:cubicBezTo>
                  <a:cubicBezTo>
                    <a:pt x="495972" y="636168"/>
                    <a:pt x="490779" y="649140"/>
                    <a:pt x="472602" y="669895"/>
                  </a:cubicBezTo>
                  <a:cubicBezTo>
                    <a:pt x="451828" y="698433"/>
                    <a:pt x="444038" y="729566"/>
                    <a:pt x="444038" y="763293"/>
                  </a:cubicBezTo>
                  <a:cubicBezTo>
                    <a:pt x="444038" y="846314"/>
                    <a:pt x="521939" y="913768"/>
                    <a:pt x="618018" y="913768"/>
                  </a:cubicBezTo>
                  <a:cubicBezTo>
                    <a:pt x="711499" y="913768"/>
                    <a:pt x="784207" y="854097"/>
                    <a:pt x="791997" y="776265"/>
                  </a:cubicBezTo>
                  <a:cubicBezTo>
                    <a:pt x="791997" y="776265"/>
                    <a:pt x="791997" y="776265"/>
                    <a:pt x="791997" y="773671"/>
                  </a:cubicBezTo>
                  <a:cubicBezTo>
                    <a:pt x="791997" y="773671"/>
                    <a:pt x="791997" y="773671"/>
                    <a:pt x="791997" y="771076"/>
                  </a:cubicBezTo>
                  <a:cubicBezTo>
                    <a:pt x="797191" y="732161"/>
                    <a:pt x="786804" y="701028"/>
                    <a:pt x="766030" y="669895"/>
                  </a:cubicBezTo>
                  <a:cubicBezTo>
                    <a:pt x="747853" y="646546"/>
                    <a:pt x="742660" y="636168"/>
                    <a:pt x="732273" y="610224"/>
                  </a:cubicBezTo>
                  <a:cubicBezTo>
                    <a:pt x="732273" y="610224"/>
                    <a:pt x="732273" y="610224"/>
                    <a:pt x="724483" y="576497"/>
                  </a:cubicBezTo>
                  <a:cubicBezTo>
                    <a:pt x="724483" y="576497"/>
                    <a:pt x="724483" y="576497"/>
                    <a:pt x="724483" y="534987"/>
                  </a:cubicBezTo>
                  <a:lnTo>
                    <a:pt x="1261687" y="534987"/>
                  </a:lnTo>
                  <a:lnTo>
                    <a:pt x="1261687" y="523970"/>
                  </a:lnTo>
                  <a:cubicBezTo>
                    <a:pt x="1261687" y="478307"/>
                    <a:pt x="1261687" y="405246"/>
                    <a:pt x="1261687" y="288348"/>
                  </a:cubicBezTo>
                  <a:cubicBezTo>
                    <a:pt x="1261687" y="288348"/>
                    <a:pt x="1261687" y="288348"/>
                    <a:pt x="1248714" y="238991"/>
                  </a:cubicBezTo>
                  <a:cubicBezTo>
                    <a:pt x="1238336" y="213014"/>
                    <a:pt x="1230552" y="197427"/>
                    <a:pt x="1209795" y="171450"/>
                  </a:cubicBezTo>
                  <a:cubicBezTo>
                    <a:pt x="1196822" y="150668"/>
                    <a:pt x="1189038" y="127289"/>
                    <a:pt x="1191633" y="101311"/>
                  </a:cubicBezTo>
                  <a:cubicBezTo>
                    <a:pt x="1191633" y="46759"/>
                    <a:pt x="1246120" y="0"/>
                    <a:pt x="1310985"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57" name="Freeform 556"/>
            <p:cNvSpPr>
              <a:spLocks/>
            </p:cNvSpPr>
            <p:nvPr/>
          </p:nvSpPr>
          <p:spPr bwMode="auto">
            <a:xfrm>
              <a:off x="-151279" y="2524556"/>
              <a:ext cx="2728913" cy="2216150"/>
            </a:xfrm>
            <a:custGeom>
              <a:avLst/>
              <a:gdLst>
                <a:gd name="connsiteX0" fmla="*/ 1971385 w 2728913"/>
                <a:gd name="connsiteY0" fmla="*/ 0 h 2216150"/>
                <a:gd name="connsiteX1" fmla="*/ 2088143 w 2728913"/>
                <a:gd name="connsiteY1" fmla="*/ 93497 h 2216150"/>
                <a:gd name="connsiteX2" fmla="*/ 2067386 w 2728913"/>
                <a:gd name="connsiteY2" fmla="*/ 168813 h 2216150"/>
                <a:gd name="connsiteX3" fmla="*/ 2028467 w 2728913"/>
                <a:gd name="connsiteY3" fmla="*/ 241533 h 2216150"/>
                <a:gd name="connsiteX4" fmla="*/ 2018089 w 2728913"/>
                <a:gd name="connsiteY4" fmla="*/ 288281 h 2216150"/>
                <a:gd name="connsiteX5" fmla="*/ 2016350 w 2728913"/>
                <a:gd name="connsiteY5" fmla="*/ 510985 h 2216150"/>
                <a:gd name="connsiteX6" fmla="*/ 2016002 w 2728913"/>
                <a:gd name="connsiteY6" fmla="*/ 555624 h 2216150"/>
                <a:gd name="connsiteX7" fmla="*/ 2031111 w 2728913"/>
                <a:gd name="connsiteY7" fmla="*/ 555624 h 2216150"/>
                <a:gd name="connsiteX8" fmla="*/ 2728913 w 2728913"/>
                <a:gd name="connsiteY8" fmla="*/ 555624 h 2216150"/>
                <a:gd name="connsiteX9" fmla="*/ 2313474 w 2728913"/>
                <a:gd name="connsiteY9" fmla="*/ 719070 h 2216150"/>
                <a:gd name="connsiteX10" fmla="*/ 2287509 w 2728913"/>
                <a:gd name="connsiteY10" fmla="*/ 776147 h 2216150"/>
                <a:gd name="connsiteX11" fmla="*/ 2245966 w 2728913"/>
                <a:gd name="connsiteY11" fmla="*/ 905866 h 2216150"/>
                <a:gd name="connsiteX12" fmla="*/ 2303088 w 2728913"/>
                <a:gd name="connsiteY12" fmla="*/ 1071907 h 2216150"/>
                <a:gd name="connsiteX13" fmla="*/ 2214808 w 2728913"/>
                <a:gd name="connsiteY13" fmla="*/ 1237948 h 2216150"/>
                <a:gd name="connsiteX14" fmla="*/ 2258948 w 2728913"/>
                <a:gd name="connsiteY14" fmla="*/ 1378044 h 2216150"/>
                <a:gd name="connsiteX15" fmla="*/ 2116141 w 2728913"/>
                <a:gd name="connsiteY15" fmla="*/ 1502575 h 2216150"/>
                <a:gd name="connsiteX16" fmla="*/ 2113545 w 2728913"/>
                <a:gd name="connsiteY16" fmla="*/ 1676399 h 2216150"/>
                <a:gd name="connsiteX17" fmla="*/ 2009685 w 2728913"/>
                <a:gd name="connsiteY17" fmla="*/ 1676399 h 2216150"/>
                <a:gd name="connsiteX18" fmla="*/ 663353 w 2728913"/>
                <a:gd name="connsiteY18" fmla="*/ 1676399 h 2216150"/>
                <a:gd name="connsiteX19" fmla="*/ 532189 w 2728913"/>
                <a:gd name="connsiteY19" fmla="*/ 1676399 h 2216150"/>
                <a:gd name="connsiteX20" fmla="*/ 532189 w 2728913"/>
                <a:gd name="connsiteY20" fmla="*/ 1700666 h 2216150"/>
                <a:gd name="connsiteX21" fmla="*/ 532189 w 2728913"/>
                <a:gd name="connsiteY21" fmla="*/ 1928155 h 2216150"/>
                <a:gd name="connsiteX22" fmla="*/ 545162 w 2728913"/>
                <a:gd name="connsiteY22" fmla="*/ 1980046 h 2216150"/>
                <a:gd name="connsiteX23" fmla="*/ 584081 w 2728913"/>
                <a:gd name="connsiteY23" fmla="*/ 2047504 h 2216150"/>
                <a:gd name="connsiteX24" fmla="*/ 602243 w 2728913"/>
                <a:gd name="connsiteY24" fmla="*/ 2114963 h 2216150"/>
                <a:gd name="connsiteX25" fmla="*/ 485485 w 2728913"/>
                <a:gd name="connsiteY25" fmla="*/ 2216150 h 2216150"/>
                <a:gd name="connsiteX26" fmla="*/ 368727 w 2728913"/>
                <a:gd name="connsiteY26" fmla="*/ 2122746 h 2216150"/>
                <a:gd name="connsiteX27" fmla="*/ 386890 w 2728913"/>
                <a:gd name="connsiteY27" fmla="*/ 2047504 h 2216150"/>
                <a:gd name="connsiteX28" fmla="*/ 425809 w 2728913"/>
                <a:gd name="connsiteY28" fmla="*/ 1974857 h 2216150"/>
                <a:gd name="connsiteX29" fmla="*/ 438782 w 2728913"/>
                <a:gd name="connsiteY29" fmla="*/ 1928155 h 2216150"/>
                <a:gd name="connsiteX30" fmla="*/ 438782 w 2728913"/>
                <a:gd name="connsiteY30" fmla="*/ 1726530 h 2216150"/>
                <a:gd name="connsiteX31" fmla="*/ 438782 w 2728913"/>
                <a:gd name="connsiteY31" fmla="*/ 1676399 h 2216150"/>
                <a:gd name="connsiteX32" fmla="*/ 353756 w 2728913"/>
                <a:gd name="connsiteY32" fmla="*/ 1676399 h 2216150"/>
                <a:gd name="connsiteX33" fmla="*/ 0 w 2728913"/>
                <a:gd name="connsiteY33" fmla="*/ 1676399 h 2216150"/>
                <a:gd name="connsiteX34" fmla="*/ 0 w 2728913"/>
                <a:gd name="connsiteY34" fmla="*/ 555624 h 2216150"/>
                <a:gd name="connsiteX35" fmla="*/ 1828158 w 2728913"/>
                <a:gd name="connsiteY35" fmla="*/ 555624 h 2216150"/>
                <a:gd name="connsiteX36" fmla="*/ 1922088 w 2728913"/>
                <a:gd name="connsiteY36" fmla="*/ 555624 h 2216150"/>
                <a:gd name="connsiteX37" fmla="*/ 1922088 w 2728913"/>
                <a:gd name="connsiteY37" fmla="*/ 539553 h 2216150"/>
                <a:gd name="connsiteX38" fmla="*/ 1922088 w 2728913"/>
                <a:gd name="connsiteY38" fmla="*/ 288281 h 2216150"/>
                <a:gd name="connsiteX39" fmla="*/ 1909114 w 2728913"/>
                <a:gd name="connsiteY39" fmla="*/ 236339 h 2216150"/>
                <a:gd name="connsiteX40" fmla="*/ 1870195 w 2728913"/>
                <a:gd name="connsiteY40" fmla="*/ 168813 h 2216150"/>
                <a:gd name="connsiteX41" fmla="*/ 1852033 w 2728913"/>
                <a:gd name="connsiteY41" fmla="*/ 101288 h 2216150"/>
                <a:gd name="connsiteX42" fmla="*/ 1971385 w 2728913"/>
                <a:gd name="connsiteY42" fmla="*/ 0 h 221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728913" h="2216150">
                  <a:moveTo>
                    <a:pt x="1971385" y="0"/>
                  </a:moveTo>
                  <a:cubicBezTo>
                    <a:pt x="2031062" y="0"/>
                    <a:pt x="2082954" y="41554"/>
                    <a:pt x="2088143" y="93497"/>
                  </a:cubicBezTo>
                  <a:cubicBezTo>
                    <a:pt x="2090738" y="122065"/>
                    <a:pt x="2085549" y="148036"/>
                    <a:pt x="2067386" y="168813"/>
                  </a:cubicBezTo>
                  <a:cubicBezTo>
                    <a:pt x="2046629" y="197382"/>
                    <a:pt x="2038846" y="212964"/>
                    <a:pt x="2028467" y="241533"/>
                  </a:cubicBezTo>
                  <a:lnTo>
                    <a:pt x="2018089" y="288281"/>
                  </a:lnTo>
                  <a:cubicBezTo>
                    <a:pt x="2018089" y="288281"/>
                    <a:pt x="2018089" y="288281"/>
                    <a:pt x="2016350" y="510985"/>
                  </a:cubicBezTo>
                  <a:lnTo>
                    <a:pt x="2016002" y="555624"/>
                  </a:lnTo>
                  <a:lnTo>
                    <a:pt x="2031111" y="555624"/>
                  </a:lnTo>
                  <a:cubicBezTo>
                    <a:pt x="2241226" y="555624"/>
                    <a:pt x="2473078" y="555624"/>
                    <a:pt x="2728913" y="555624"/>
                  </a:cubicBezTo>
                  <a:lnTo>
                    <a:pt x="2313474" y="719070"/>
                  </a:lnTo>
                  <a:cubicBezTo>
                    <a:pt x="2313474" y="719070"/>
                    <a:pt x="2313474" y="719070"/>
                    <a:pt x="2287509" y="776147"/>
                  </a:cubicBezTo>
                  <a:cubicBezTo>
                    <a:pt x="2287509" y="776147"/>
                    <a:pt x="2287509" y="776147"/>
                    <a:pt x="2245966" y="905866"/>
                  </a:cubicBezTo>
                  <a:cubicBezTo>
                    <a:pt x="2245966" y="905866"/>
                    <a:pt x="2284913" y="1038180"/>
                    <a:pt x="2303088" y="1071907"/>
                  </a:cubicBezTo>
                  <a:cubicBezTo>
                    <a:pt x="2344632" y="1157522"/>
                    <a:pt x="2214808" y="1237948"/>
                    <a:pt x="2214808" y="1237948"/>
                  </a:cubicBezTo>
                  <a:cubicBezTo>
                    <a:pt x="2214808" y="1237948"/>
                    <a:pt x="2303088" y="1279458"/>
                    <a:pt x="2258948" y="1378044"/>
                  </a:cubicBezTo>
                  <a:cubicBezTo>
                    <a:pt x="2238176" y="1419555"/>
                    <a:pt x="2116141" y="1502575"/>
                    <a:pt x="2116141" y="1502575"/>
                  </a:cubicBezTo>
                  <a:cubicBezTo>
                    <a:pt x="2116141" y="1502575"/>
                    <a:pt x="2116141" y="1502575"/>
                    <a:pt x="2113545" y="1676399"/>
                  </a:cubicBezTo>
                  <a:cubicBezTo>
                    <a:pt x="2113545" y="1676399"/>
                    <a:pt x="2113545" y="1676399"/>
                    <a:pt x="2009685" y="1676399"/>
                  </a:cubicBezTo>
                  <a:cubicBezTo>
                    <a:pt x="2009685" y="1676399"/>
                    <a:pt x="2009685" y="1676399"/>
                    <a:pt x="663353" y="1676399"/>
                  </a:cubicBezTo>
                  <a:lnTo>
                    <a:pt x="532189" y="1676399"/>
                  </a:lnTo>
                  <a:lnTo>
                    <a:pt x="532189" y="1700666"/>
                  </a:lnTo>
                  <a:cubicBezTo>
                    <a:pt x="532189" y="1744753"/>
                    <a:pt x="532189" y="1815292"/>
                    <a:pt x="532189" y="1928155"/>
                  </a:cubicBezTo>
                  <a:cubicBezTo>
                    <a:pt x="532189" y="1928155"/>
                    <a:pt x="532189" y="1928155"/>
                    <a:pt x="545162" y="1980046"/>
                  </a:cubicBezTo>
                  <a:cubicBezTo>
                    <a:pt x="555540" y="2005992"/>
                    <a:pt x="563324" y="2021559"/>
                    <a:pt x="584081" y="2047504"/>
                  </a:cubicBezTo>
                  <a:cubicBezTo>
                    <a:pt x="599649" y="2068261"/>
                    <a:pt x="604838" y="2089017"/>
                    <a:pt x="602243" y="2114963"/>
                  </a:cubicBezTo>
                  <a:cubicBezTo>
                    <a:pt x="602243" y="2172043"/>
                    <a:pt x="550351" y="2216150"/>
                    <a:pt x="485485" y="2216150"/>
                  </a:cubicBezTo>
                  <a:cubicBezTo>
                    <a:pt x="423214" y="2216150"/>
                    <a:pt x="371322" y="2174637"/>
                    <a:pt x="368727" y="2122746"/>
                  </a:cubicBezTo>
                  <a:cubicBezTo>
                    <a:pt x="363538" y="2091612"/>
                    <a:pt x="371322" y="2068261"/>
                    <a:pt x="386890" y="2047504"/>
                  </a:cubicBezTo>
                  <a:cubicBezTo>
                    <a:pt x="407647" y="2018964"/>
                    <a:pt x="415431" y="2003397"/>
                    <a:pt x="425809" y="1974857"/>
                  </a:cubicBezTo>
                  <a:lnTo>
                    <a:pt x="438782" y="1928155"/>
                  </a:lnTo>
                  <a:cubicBezTo>
                    <a:pt x="438782" y="1928155"/>
                    <a:pt x="438782" y="1928155"/>
                    <a:pt x="438782" y="1726530"/>
                  </a:cubicBezTo>
                  <a:lnTo>
                    <a:pt x="438782" y="1676399"/>
                  </a:lnTo>
                  <a:lnTo>
                    <a:pt x="353756" y="1676399"/>
                  </a:lnTo>
                  <a:cubicBezTo>
                    <a:pt x="243360" y="1676399"/>
                    <a:pt x="125605" y="1676399"/>
                    <a:pt x="0" y="1676399"/>
                  </a:cubicBezTo>
                  <a:cubicBezTo>
                    <a:pt x="0" y="1676399"/>
                    <a:pt x="0" y="1676399"/>
                    <a:pt x="0" y="555624"/>
                  </a:cubicBezTo>
                  <a:cubicBezTo>
                    <a:pt x="0" y="555624"/>
                    <a:pt x="0" y="555624"/>
                    <a:pt x="1828158" y="555624"/>
                  </a:cubicBezTo>
                  <a:lnTo>
                    <a:pt x="1922088" y="555624"/>
                  </a:lnTo>
                  <a:lnTo>
                    <a:pt x="1922088" y="539553"/>
                  </a:lnTo>
                  <a:cubicBezTo>
                    <a:pt x="1922088" y="490857"/>
                    <a:pt x="1922088" y="412943"/>
                    <a:pt x="1922088" y="288281"/>
                  </a:cubicBezTo>
                  <a:cubicBezTo>
                    <a:pt x="1922088" y="288281"/>
                    <a:pt x="1922088" y="288281"/>
                    <a:pt x="1909114" y="236339"/>
                  </a:cubicBezTo>
                  <a:cubicBezTo>
                    <a:pt x="1898736" y="210367"/>
                    <a:pt x="1890952" y="194785"/>
                    <a:pt x="1870195" y="168813"/>
                  </a:cubicBezTo>
                  <a:cubicBezTo>
                    <a:pt x="1857222" y="148036"/>
                    <a:pt x="1849438" y="127259"/>
                    <a:pt x="1852033" y="101288"/>
                  </a:cubicBezTo>
                  <a:cubicBezTo>
                    <a:pt x="1852033" y="44151"/>
                    <a:pt x="1906520" y="0"/>
                    <a:pt x="1971385"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2179" name="Freeform 161"/>
            <p:cNvSpPr>
              <a:spLocks/>
            </p:cNvSpPr>
            <p:nvPr/>
          </p:nvSpPr>
          <p:spPr bwMode="auto">
            <a:xfrm>
              <a:off x="-2505541" y="457632"/>
              <a:ext cx="1165225" cy="1120775"/>
            </a:xfrm>
            <a:custGeom>
              <a:avLst/>
              <a:gdLst>
                <a:gd name="T0" fmla="*/ 449 w 449"/>
                <a:gd name="T1" fmla="*/ 0 h 432"/>
                <a:gd name="T2" fmla="*/ 159 w 449"/>
                <a:gd name="T3" fmla="*/ 0 h 432"/>
                <a:gd name="T4" fmla="*/ 99 w 449"/>
                <a:gd name="T5" fmla="*/ 103 h 432"/>
                <a:gd name="T6" fmla="*/ 0 w 449"/>
                <a:gd name="T7" fmla="*/ 432 h 432"/>
                <a:gd name="T8" fmla="*/ 271 w 449"/>
                <a:gd name="T9" fmla="*/ 432 h 432"/>
                <a:gd name="T10" fmla="*/ 271 w 449"/>
                <a:gd name="T11" fmla="*/ 391 h 432"/>
                <a:gd name="T12" fmla="*/ 268 w 449"/>
                <a:gd name="T13" fmla="*/ 378 h 432"/>
                <a:gd name="T14" fmla="*/ 255 w 449"/>
                <a:gd name="T15" fmla="*/ 355 h 432"/>
                <a:gd name="T16" fmla="*/ 244 w 449"/>
                <a:gd name="T17" fmla="*/ 316 h 432"/>
                <a:gd name="T18" fmla="*/ 245 w 449"/>
                <a:gd name="T19" fmla="*/ 315 h 432"/>
                <a:gd name="T20" fmla="*/ 245 w 449"/>
                <a:gd name="T21" fmla="*/ 314 h 432"/>
                <a:gd name="T22" fmla="*/ 245 w 449"/>
                <a:gd name="T23" fmla="*/ 314 h 432"/>
                <a:gd name="T24" fmla="*/ 311 w 449"/>
                <a:gd name="T25" fmla="*/ 261 h 432"/>
                <a:gd name="T26" fmla="*/ 379 w 449"/>
                <a:gd name="T27" fmla="*/ 319 h 432"/>
                <a:gd name="T28" fmla="*/ 378 w 449"/>
                <a:gd name="T29" fmla="*/ 319 h 432"/>
                <a:gd name="T30" fmla="*/ 368 w 449"/>
                <a:gd name="T31" fmla="*/ 355 h 432"/>
                <a:gd name="T32" fmla="*/ 356 w 449"/>
                <a:gd name="T33" fmla="*/ 376 h 432"/>
                <a:gd name="T34" fmla="*/ 352 w 449"/>
                <a:gd name="T35" fmla="*/ 391 h 432"/>
                <a:gd name="T36" fmla="*/ 352 w 449"/>
                <a:gd name="T37" fmla="*/ 391 h 432"/>
                <a:gd name="T38" fmla="*/ 352 w 449"/>
                <a:gd name="T39" fmla="*/ 432 h 432"/>
                <a:gd name="T40" fmla="*/ 449 w 449"/>
                <a:gd name="T41" fmla="*/ 432 h 432"/>
                <a:gd name="T42" fmla="*/ 449 w 449"/>
                <a:gd name="T43" fmla="*/ 0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9" h="432">
                  <a:moveTo>
                    <a:pt x="449" y="0"/>
                  </a:moveTo>
                  <a:cubicBezTo>
                    <a:pt x="159" y="0"/>
                    <a:pt x="159" y="0"/>
                    <a:pt x="159" y="0"/>
                  </a:cubicBezTo>
                  <a:cubicBezTo>
                    <a:pt x="135" y="35"/>
                    <a:pt x="115" y="70"/>
                    <a:pt x="99" y="103"/>
                  </a:cubicBezTo>
                  <a:cubicBezTo>
                    <a:pt x="54" y="195"/>
                    <a:pt x="15" y="308"/>
                    <a:pt x="0" y="432"/>
                  </a:cubicBezTo>
                  <a:cubicBezTo>
                    <a:pt x="271" y="432"/>
                    <a:pt x="271" y="432"/>
                    <a:pt x="271" y="432"/>
                  </a:cubicBezTo>
                  <a:cubicBezTo>
                    <a:pt x="271" y="391"/>
                    <a:pt x="271" y="391"/>
                    <a:pt x="271" y="391"/>
                  </a:cubicBezTo>
                  <a:cubicBezTo>
                    <a:pt x="268" y="378"/>
                    <a:pt x="268" y="378"/>
                    <a:pt x="268" y="378"/>
                  </a:cubicBezTo>
                  <a:cubicBezTo>
                    <a:pt x="264" y="369"/>
                    <a:pt x="262" y="365"/>
                    <a:pt x="255" y="355"/>
                  </a:cubicBezTo>
                  <a:cubicBezTo>
                    <a:pt x="246" y="344"/>
                    <a:pt x="243" y="331"/>
                    <a:pt x="244" y="316"/>
                  </a:cubicBezTo>
                  <a:cubicBezTo>
                    <a:pt x="244" y="316"/>
                    <a:pt x="245" y="315"/>
                    <a:pt x="245" y="315"/>
                  </a:cubicBezTo>
                  <a:cubicBezTo>
                    <a:pt x="245" y="315"/>
                    <a:pt x="245" y="314"/>
                    <a:pt x="245" y="314"/>
                  </a:cubicBezTo>
                  <a:cubicBezTo>
                    <a:pt x="245" y="314"/>
                    <a:pt x="245" y="314"/>
                    <a:pt x="245" y="314"/>
                  </a:cubicBezTo>
                  <a:cubicBezTo>
                    <a:pt x="247" y="284"/>
                    <a:pt x="276" y="261"/>
                    <a:pt x="311" y="261"/>
                  </a:cubicBezTo>
                  <a:cubicBezTo>
                    <a:pt x="348" y="261"/>
                    <a:pt x="379" y="287"/>
                    <a:pt x="379" y="319"/>
                  </a:cubicBezTo>
                  <a:cubicBezTo>
                    <a:pt x="378" y="319"/>
                    <a:pt x="378" y="319"/>
                    <a:pt x="378" y="319"/>
                  </a:cubicBezTo>
                  <a:cubicBezTo>
                    <a:pt x="379" y="332"/>
                    <a:pt x="376" y="344"/>
                    <a:pt x="368" y="355"/>
                  </a:cubicBezTo>
                  <a:cubicBezTo>
                    <a:pt x="361" y="364"/>
                    <a:pt x="359" y="368"/>
                    <a:pt x="356" y="376"/>
                  </a:cubicBezTo>
                  <a:cubicBezTo>
                    <a:pt x="352" y="391"/>
                    <a:pt x="352" y="391"/>
                    <a:pt x="352" y="391"/>
                  </a:cubicBezTo>
                  <a:cubicBezTo>
                    <a:pt x="352" y="391"/>
                    <a:pt x="352" y="391"/>
                    <a:pt x="352" y="391"/>
                  </a:cubicBezTo>
                  <a:cubicBezTo>
                    <a:pt x="352" y="432"/>
                    <a:pt x="352" y="432"/>
                    <a:pt x="352" y="432"/>
                  </a:cubicBezTo>
                  <a:cubicBezTo>
                    <a:pt x="449" y="432"/>
                    <a:pt x="449" y="432"/>
                    <a:pt x="449" y="432"/>
                  </a:cubicBezTo>
                  <a:lnTo>
                    <a:pt x="449"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554" name="Freeform 553"/>
            <p:cNvSpPr>
              <a:spLocks/>
            </p:cNvSpPr>
            <p:nvPr/>
          </p:nvSpPr>
          <p:spPr bwMode="auto">
            <a:xfrm>
              <a:off x="-2524004" y="1184706"/>
              <a:ext cx="1183688" cy="2225676"/>
            </a:xfrm>
            <a:custGeom>
              <a:avLst/>
              <a:gdLst>
                <a:gd name="connsiteX0" fmla="*/ 825203 w 1183688"/>
                <a:gd name="connsiteY0" fmla="*/ 0 h 2225676"/>
                <a:gd name="connsiteX1" fmla="*/ 944555 w 1183688"/>
                <a:gd name="connsiteY1" fmla="*/ 93218 h 2225676"/>
                <a:gd name="connsiteX2" fmla="*/ 941961 w 1183688"/>
                <a:gd name="connsiteY2" fmla="*/ 93218 h 2225676"/>
                <a:gd name="connsiteX3" fmla="*/ 923798 w 1183688"/>
                <a:gd name="connsiteY3" fmla="*/ 168310 h 2225676"/>
                <a:gd name="connsiteX4" fmla="*/ 884879 w 1183688"/>
                <a:gd name="connsiteY4" fmla="*/ 240813 h 2225676"/>
                <a:gd name="connsiteX5" fmla="*/ 874501 w 1183688"/>
                <a:gd name="connsiteY5" fmla="*/ 287422 h 2225676"/>
                <a:gd name="connsiteX6" fmla="*/ 871906 w 1183688"/>
                <a:gd name="connsiteY6" fmla="*/ 582613 h 2225676"/>
                <a:gd name="connsiteX7" fmla="*/ 975732 w 1183688"/>
                <a:gd name="connsiteY7" fmla="*/ 582613 h 2225676"/>
                <a:gd name="connsiteX8" fmla="*/ 1183688 w 1183688"/>
                <a:gd name="connsiteY8" fmla="*/ 582613 h 2225676"/>
                <a:gd name="connsiteX9" fmla="*/ 1183688 w 1183688"/>
                <a:gd name="connsiteY9" fmla="*/ 1706563 h 2225676"/>
                <a:gd name="connsiteX10" fmla="*/ 1015015 w 1183688"/>
                <a:gd name="connsiteY10" fmla="*/ 1706563 h 2225676"/>
                <a:gd name="connsiteX11" fmla="*/ 1004676 w 1183688"/>
                <a:gd name="connsiteY11" fmla="*/ 1706563 h 2225676"/>
                <a:gd name="connsiteX12" fmla="*/ 1004676 w 1183688"/>
                <a:gd name="connsiteY12" fmla="*/ 1719758 h 2225676"/>
                <a:gd name="connsiteX13" fmla="*/ 1004676 w 1183688"/>
                <a:gd name="connsiteY13" fmla="*/ 1937545 h 2225676"/>
                <a:gd name="connsiteX14" fmla="*/ 1017649 w 1183688"/>
                <a:gd name="connsiteY14" fmla="*/ 1989460 h 2225676"/>
                <a:gd name="connsiteX15" fmla="*/ 1056568 w 1183688"/>
                <a:gd name="connsiteY15" fmla="*/ 2056950 h 2225676"/>
                <a:gd name="connsiteX16" fmla="*/ 1074730 w 1183688"/>
                <a:gd name="connsiteY16" fmla="*/ 2124441 h 2225676"/>
                <a:gd name="connsiteX17" fmla="*/ 955378 w 1183688"/>
                <a:gd name="connsiteY17" fmla="*/ 2225676 h 2225676"/>
                <a:gd name="connsiteX18" fmla="*/ 838620 w 1183688"/>
                <a:gd name="connsiteY18" fmla="*/ 2132228 h 2225676"/>
                <a:gd name="connsiteX19" fmla="*/ 859377 w 1183688"/>
                <a:gd name="connsiteY19" fmla="*/ 2056950 h 2225676"/>
                <a:gd name="connsiteX20" fmla="*/ 898296 w 1183688"/>
                <a:gd name="connsiteY20" fmla="*/ 1984269 h 2225676"/>
                <a:gd name="connsiteX21" fmla="*/ 908675 w 1183688"/>
                <a:gd name="connsiteY21" fmla="*/ 1937545 h 2225676"/>
                <a:gd name="connsiteX22" fmla="*/ 908675 w 1183688"/>
                <a:gd name="connsiteY22" fmla="*/ 1744519 h 2225676"/>
                <a:gd name="connsiteX23" fmla="*/ 908675 w 1183688"/>
                <a:gd name="connsiteY23" fmla="*/ 1706563 h 2225676"/>
                <a:gd name="connsiteX24" fmla="*/ 875727 w 1183688"/>
                <a:gd name="connsiteY24" fmla="*/ 1706563 h 2225676"/>
                <a:gd name="connsiteX25" fmla="*/ 235974 w 1183688"/>
                <a:gd name="connsiteY25" fmla="*/ 1706563 h 2225676"/>
                <a:gd name="connsiteX26" fmla="*/ 2292 w 1183688"/>
                <a:gd name="connsiteY26" fmla="*/ 582613 h 2225676"/>
                <a:gd name="connsiteX27" fmla="*/ 635965 w 1183688"/>
                <a:gd name="connsiteY27" fmla="*/ 582613 h 2225676"/>
                <a:gd name="connsiteX28" fmla="*/ 778500 w 1183688"/>
                <a:gd name="connsiteY28" fmla="*/ 582613 h 2225676"/>
                <a:gd name="connsiteX29" fmla="*/ 778500 w 1183688"/>
                <a:gd name="connsiteY29" fmla="*/ 287422 h 2225676"/>
                <a:gd name="connsiteX30" fmla="*/ 765526 w 1183688"/>
                <a:gd name="connsiteY30" fmla="*/ 235635 h 2225676"/>
                <a:gd name="connsiteX31" fmla="*/ 726607 w 1183688"/>
                <a:gd name="connsiteY31" fmla="*/ 168310 h 2225676"/>
                <a:gd name="connsiteX32" fmla="*/ 708445 w 1183688"/>
                <a:gd name="connsiteY32" fmla="*/ 100986 h 2225676"/>
                <a:gd name="connsiteX33" fmla="*/ 825203 w 1183688"/>
                <a:gd name="connsiteY33" fmla="*/ 0 h 222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83688" h="2225676">
                  <a:moveTo>
                    <a:pt x="825203" y="0"/>
                  </a:moveTo>
                  <a:cubicBezTo>
                    <a:pt x="887474" y="0"/>
                    <a:pt x="939366" y="41430"/>
                    <a:pt x="944555" y="93218"/>
                  </a:cubicBezTo>
                  <a:cubicBezTo>
                    <a:pt x="944555" y="93218"/>
                    <a:pt x="944555" y="93218"/>
                    <a:pt x="941961" y="93218"/>
                  </a:cubicBezTo>
                  <a:cubicBezTo>
                    <a:pt x="947150" y="121701"/>
                    <a:pt x="941961" y="147595"/>
                    <a:pt x="923798" y="168310"/>
                  </a:cubicBezTo>
                  <a:cubicBezTo>
                    <a:pt x="903041" y="196794"/>
                    <a:pt x="895258" y="212330"/>
                    <a:pt x="884879" y="240813"/>
                  </a:cubicBezTo>
                  <a:lnTo>
                    <a:pt x="874501" y="287422"/>
                  </a:lnTo>
                  <a:cubicBezTo>
                    <a:pt x="874501" y="287422"/>
                    <a:pt x="874501" y="287422"/>
                    <a:pt x="871906" y="582613"/>
                  </a:cubicBezTo>
                  <a:lnTo>
                    <a:pt x="975732" y="582613"/>
                  </a:lnTo>
                  <a:cubicBezTo>
                    <a:pt x="1040628" y="582613"/>
                    <a:pt x="1109851" y="582613"/>
                    <a:pt x="1183688" y="582613"/>
                  </a:cubicBezTo>
                  <a:lnTo>
                    <a:pt x="1183688" y="1706563"/>
                  </a:lnTo>
                  <a:cubicBezTo>
                    <a:pt x="1183688" y="1706563"/>
                    <a:pt x="1183688" y="1706563"/>
                    <a:pt x="1015015" y="1706563"/>
                  </a:cubicBezTo>
                  <a:lnTo>
                    <a:pt x="1004676" y="1706563"/>
                  </a:lnTo>
                  <a:lnTo>
                    <a:pt x="1004676" y="1719758"/>
                  </a:lnTo>
                  <a:cubicBezTo>
                    <a:pt x="1004676" y="1761964"/>
                    <a:pt x="1004676" y="1829495"/>
                    <a:pt x="1004676" y="1937545"/>
                  </a:cubicBezTo>
                  <a:cubicBezTo>
                    <a:pt x="1004676" y="1937545"/>
                    <a:pt x="1004676" y="1937545"/>
                    <a:pt x="1017649" y="1989460"/>
                  </a:cubicBezTo>
                  <a:cubicBezTo>
                    <a:pt x="1028027" y="2015418"/>
                    <a:pt x="1035811" y="2030993"/>
                    <a:pt x="1056568" y="2056950"/>
                  </a:cubicBezTo>
                  <a:cubicBezTo>
                    <a:pt x="1069541" y="2077717"/>
                    <a:pt x="1077325" y="2098483"/>
                    <a:pt x="1074730" y="2124441"/>
                  </a:cubicBezTo>
                  <a:cubicBezTo>
                    <a:pt x="1074730" y="2181548"/>
                    <a:pt x="1020243" y="2225676"/>
                    <a:pt x="955378" y="2225676"/>
                  </a:cubicBezTo>
                  <a:cubicBezTo>
                    <a:pt x="895701" y="2225676"/>
                    <a:pt x="843809" y="2184144"/>
                    <a:pt x="838620" y="2132228"/>
                  </a:cubicBezTo>
                  <a:cubicBezTo>
                    <a:pt x="836025" y="2103675"/>
                    <a:pt x="841214" y="2080313"/>
                    <a:pt x="859377" y="2056950"/>
                  </a:cubicBezTo>
                  <a:cubicBezTo>
                    <a:pt x="880134" y="2028397"/>
                    <a:pt x="887918" y="2015418"/>
                    <a:pt x="898296" y="1984269"/>
                  </a:cubicBezTo>
                  <a:lnTo>
                    <a:pt x="908675" y="1937545"/>
                  </a:lnTo>
                  <a:cubicBezTo>
                    <a:pt x="908675" y="1937545"/>
                    <a:pt x="908675" y="1937545"/>
                    <a:pt x="908675" y="1744519"/>
                  </a:cubicBezTo>
                  <a:lnTo>
                    <a:pt x="908675" y="1706563"/>
                  </a:lnTo>
                  <a:lnTo>
                    <a:pt x="875727" y="1706563"/>
                  </a:lnTo>
                  <a:cubicBezTo>
                    <a:pt x="735745" y="1706563"/>
                    <a:pt x="532135" y="1706563"/>
                    <a:pt x="235974" y="1706563"/>
                  </a:cubicBezTo>
                  <a:cubicBezTo>
                    <a:pt x="49028" y="1317204"/>
                    <a:pt x="-13287" y="935632"/>
                    <a:pt x="2292" y="582613"/>
                  </a:cubicBezTo>
                  <a:cubicBezTo>
                    <a:pt x="2292" y="582613"/>
                    <a:pt x="2292" y="582613"/>
                    <a:pt x="635965" y="582613"/>
                  </a:cubicBezTo>
                  <a:lnTo>
                    <a:pt x="778500" y="582613"/>
                  </a:lnTo>
                  <a:cubicBezTo>
                    <a:pt x="778500" y="582613"/>
                    <a:pt x="778500" y="582613"/>
                    <a:pt x="778500" y="287422"/>
                  </a:cubicBezTo>
                  <a:cubicBezTo>
                    <a:pt x="778500" y="287422"/>
                    <a:pt x="778500" y="287422"/>
                    <a:pt x="765526" y="235635"/>
                  </a:cubicBezTo>
                  <a:cubicBezTo>
                    <a:pt x="755148" y="209741"/>
                    <a:pt x="747364" y="194204"/>
                    <a:pt x="726607" y="168310"/>
                  </a:cubicBezTo>
                  <a:cubicBezTo>
                    <a:pt x="713634" y="147595"/>
                    <a:pt x="705850" y="126880"/>
                    <a:pt x="708445" y="100986"/>
                  </a:cubicBezTo>
                  <a:cubicBezTo>
                    <a:pt x="708445" y="44020"/>
                    <a:pt x="760337" y="0"/>
                    <a:pt x="825203"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51" name="Freeform 550"/>
            <p:cNvSpPr>
              <a:spLocks/>
            </p:cNvSpPr>
            <p:nvPr/>
          </p:nvSpPr>
          <p:spPr bwMode="auto">
            <a:xfrm>
              <a:off x="-1148230" y="-131332"/>
              <a:ext cx="1866900" cy="1709738"/>
            </a:xfrm>
            <a:custGeom>
              <a:avLst/>
              <a:gdLst>
                <a:gd name="connsiteX0" fmla="*/ 1672433 w 1866900"/>
                <a:gd name="connsiteY0" fmla="*/ 0 h 1709738"/>
                <a:gd name="connsiteX1" fmla="*/ 1789683 w 1866900"/>
                <a:gd name="connsiteY1" fmla="*/ 95998 h 1709738"/>
                <a:gd name="connsiteX2" fmla="*/ 1771444 w 1866900"/>
                <a:gd name="connsiteY2" fmla="*/ 171240 h 1709738"/>
                <a:gd name="connsiteX3" fmla="*/ 1729755 w 1866900"/>
                <a:gd name="connsiteY3" fmla="*/ 243888 h 1709738"/>
                <a:gd name="connsiteX4" fmla="*/ 1732361 w 1866900"/>
                <a:gd name="connsiteY4" fmla="*/ 243888 h 1709738"/>
                <a:gd name="connsiteX5" fmla="*/ 1719333 w 1866900"/>
                <a:gd name="connsiteY5" fmla="*/ 287995 h 1709738"/>
                <a:gd name="connsiteX6" fmla="*/ 1719333 w 1866900"/>
                <a:gd name="connsiteY6" fmla="*/ 588963 h 1709738"/>
                <a:gd name="connsiteX7" fmla="*/ 1866900 w 1866900"/>
                <a:gd name="connsiteY7" fmla="*/ 588963 h 1709738"/>
                <a:gd name="connsiteX8" fmla="*/ 1866900 w 1866900"/>
                <a:gd name="connsiteY8" fmla="*/ 1709738 h 1709738"/>
                <a:gd name="connsiteX9" fmla="*/ 1653985 w 1866900"/>
                <a:gd name="connsiteY9" fmla="*/ 1709738 h 1709738"/>
                <a:gd name="connsiteX10" fmla="*/ 1653985 w 1866900"/>
                <a:gd name="connsiteY10" fmla="*/ 1600774 h 1709738"/>
                <a:gd name="connsiteX11" fmla="*/ 1656582 w 1866900"/>
                <a:gd name="connsiteY11" fmla="*/ 1600774 h 1709738"/>
                <a:gd name="connsiteX12" fmla="*/ 1664371 w 1866900"/>
                <a:gd name="connsiteY12" fmla="*/ 1561858 h 1709738"/>
                <a:gd name="connsiteX13" fmla="*/ 1695530 w 1866900"/>
                <a:gd name="connsiteY13" fmla="*/ 1507376 h 1709738"/>
                <a:gd name="connsiteX14" fmla="*/ 1724091 w 1866900"/>
                <a:gd name="connsiteY14" fmla="*/ 1413978 h 1709738"/>
                <a:gd name="connsiteX15" fmla="*/ 1550124 w 1866900"/>
                <a:gd name="connsiteY15" fmla="*/ 1263504 h 1709738"/>
                <a:gd name="connsiteX16" fmla="*/ 1376157 w 1866900"/>
                <a:gd name="connsiteY16" fmla="*/ 1401006 h 1709738"/>
                <a:gd name="connsiteX17" fmla="*/ 1376157 w 1866900"/>
                <a:gd name="connsiteY17" fmla="*/ 1403600 h 1709738"/>
                <a:gd name="connsiteX18" fmla="*/ 1376157 w 1866900"/>
                <a:gd name="connsiteY18" fmla="*/ 1406195 h 1709738"/>
                <a:gd name="connsiteX19" fmla="*/ 1404719 w 1866900"/>
                <a:gd name="connsiteY19" fmla="*/ 1507376 h 1709738"/>
                <a:gd name="connsiteX20" fmla="*/ 1435877 w 1866900"/>
                <a:gd name="connsiteY20" fmla="*/ 1567047 h 1709738"/>
                <a:gd name="connsiteX21" fmla="*/ 1446263 w 1866900"/>
                <a:gd name="connsiteY21" fmla="*/ 1600774 h 1709738"/>
                <a:gd name="connsiteX22" fmla="*/ 1446263 w 1866900"/>
                <a:gd name="connsiteY22" fmla="*/ 1709738 h 1709738"/>
                <a:gd name="connsiteX23" fmla="*/ 0 w 1866900"/>
                <a:gd name="connsiteY23" fmla="*/ 1709738 h 1709738"/>
                <a:gd name="connsiteX24" fmla="*/ 0 w 1866900"/>
                <a:gd name="connsiteY24" fmla="*/ 588963 h 1709738"/>
                <a:gd name="connsiteX25" fmla="*/ 1625532 w 1866900"/>
                <a:gd name="connsiteY25" fmla="*/ 588963 h 1709738"/>
                <a:gd name="connsiteX26" fmla="*/ 1622927 w 1866900"/>
                <a:gd name="connsiteY26" fmla="*/ 287995 h 1709738"/>
                <a:gd name="connsiteX27" fmla="*/ 1609899 w 1866900"/>
                <a:gd name="connsiteY27" fmla="*/ 238699 h 1709738"/>
                <a:gd name="connsiteX28" fmla="*/ 1573421 w 1866900"/>
                <a:gd name="connsiteY28" fmla="*/ 171240 h 1709738"/>
                <a:gd name="connsiteX29" fmla="*/ 1552576 w 1866900"/>
                <a:gd name="connsiteY29" fmla="*/ 101188 h 1709738"/>
                <a:gd name="connsiteX30" fmla="*/ 1672433 w 1866900"/>
                <a:gd name="connsiteY30" fmla="*/ 0 h 1709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866900" h="1709738">
                  <a:moveTo>
                    <a:pt x="1672433" y="0"/>
                  </a:moveTo>
                  <a:cubicBezTo>
                    <a:pt x="1734966" y="0"/>
                    <a:pt x="1784472" y="41513"/>
                    <a:pt x="1789683" y="95998"/>
                  </a:cubicBezTo>
                  <a:cubicBezTo>
                    <a:pt x="1792289" y="124538"/>
                    <a:pt x="1787078" y="147889"/>
                    <a:pt x="1771444" y="171240"/>
                  </a:cubicBezTo>
                  <a:cubicBezTo>
                    <a:pt x="1750600" y="197186"/>
                    <a:pt x="1742783" y="212753"/>
                    <a:pt x="1729755" y="243888"/>
                  </a:cubicBezTo>
                  <a:cubicBezTo>
                    <a:pt x="1729755" y="243888"/>
                    <a:pt x="1729755" y="243888"/>
                    <a:pt x="1732361" y="243888"/>
                  </a:cubicBezTo>
                  <a:lnTo>
                    <a:pt x="1719333" y="287995"/>
                  </a:lnTo>
                  <a:cubicBezTo>
                    <a:pt x="1719333" y="287995"/>
                    <a:pt x="1719333" y="287995"/>
                    <a:pt x="1719333" y="588963"/>
                  </a:cubicBezTo>
                  <a:lnTo>
                    <a:pt x="1866900" y="588963"/>
                  </a:lnTo>
                  <a:cubicBezTo>
                    <a:pt x="1866900" y="588963"/>
                    <a:pt x="1866900" y="588963"/>
                    <a:pt x="1866900" y="1709738"/>
                  </a:cubicBezTo>
                  <a:cubicBezTo>
                    <a:pt x="1866900" y="1709738"/>
                    <a:pt x="1866900" y="1709738"/>
                    <a:pt x="1653985" y="1709738"/>
                  </a:cubicBezTo>
                  <a:cubicBezTo>
                    <a:pt x="1653985" y="1709738"/>
                    <a:pt x="1653985" y="1709738"/>
                    <a:pt x="1653985" y="1600774"/>
                  </a:cubicBezTo>
                  <a:cubicBezTo>
                    <a:pt x="1653985" y="1600774"/>
                    <a:pt x="1653985" y="1600774"/>
                    <a:pt x="1656582" y="1600774"/>
                  </a:cubicBezTo>
                  <a:cubicBezTo>
                    <a:pt x="1656582" y="1600774"/>
                    <a:pt x="1656582" y="1600774"/>
                    <a:pt x="1664371" y="1561858"/>
                  </a:cubicBezTo>
                  <a:cubicBezTo>
                    <a:pt x="1672161" y="1541103"/>
                    <a:pt x="1679950" y="1530725"/>
                    <a:pt x="1695530" y="1507376"/>
                  </a:cubicBezTo>
                  <a:cubicBezTo>
                    <a:pt x="1716302" y="1478838"/>
                    <a:pt x="1726688" y="1447705"/>
                    <a:pt x="1724091" y="1413978"/>
                  </a:cubicBezTo>
                  <a:cubicBezTo>
                    <a:pt x="1724091" y="1330958"/>
                    <a:pt x="1646196" y="1263504"/>
                    <a:pt x="1550124" y="1263504"/>
                  </a:cubicBezTo>
                  <a:cubicBezTo>
                    <a:pt x="1459246" y="1263504"/>
                    <a:pt x="1383947" y="1323174"/>
                    <a:pt x="1376157" y="1401006"/>
                  </a:cubicBezTo>
                  <a:cubicBezTo>
                    <a:pt x="1376157" y="1401006"/>
                    <a:pt x="1376157" y="1403600"/>
                    <a:pt x="1376157" y="1403600"/>
                  </a:cubicBezTo>
                  <a:cubicBezTo>
                    <a:pt x="1376157" y="1403600"/>
                    <a:pt x="1376157" y="1406195"/>
                    <a:pt x="1376157" y="1406195"/>
                  </a:cubicBezTo>
                  <a:cubicBezTo>
                    <a:pt x="1373561" y="1445111"/>
                    <a:pt x="1381350" y="1478838"/>
                    <a:pt x="1404719" y="1507376"/>
                  </a:cubicBezTo>
                  <a:cubicBezTo>
                    <a:pt x="1422895" y="1530725"/>
                    <a:pt x="1428088" y="1543697"/>
                    <a:pt x="1435877" y="1567047"/>
                  </a:cubicBezTo>
                  <a:cubicBezTo>
                    <a:pt x="1435877" y="1567047"/>
                    <a:pt x="1435877" y="1567047"/>
                    <a:pt x="1446263" y="1600774"/>
                  </a:cubicBezTo>
                  <a:cubicBezTo>
                    <a:pt x="1446263" y="1600774"/>
                    <a:pt x="1446263" y="1600774"/>
                    <a:pt x="1446263" y="1709738"/>
                  </a:cubicBezTo>
                  <a:cubicBezTo>
                    <a:pt x="1446263" y="1709738"/>
                    <a:pt x="1446263" y="1709738"/>
                    <a:pt x="0" y="1709738"/>
                  </a:cubicBezTo>
                  <a:cubicBezTo>
                    <a:pt x="0" y="1709738"/>
                    <a:pt x="0" y="1709738"/>
                    <a:pt x="0" y="588963"/>
                  </a:cubicBezTo>
                  <a:lnTo>
                    <a:pt x="1625532" y="588963"/>
                  </a:lnTo>
                  <a:cubicBezTo>
                    <a:pt x="1625532" y="588963"/>
                    <a:pt x="1625532" y="588963"/>
                    <a:pt x="1622927" y="287995"/>
                  </a:cubicBezTo>
                  <a:cubicBezTo>
                    <a:pt x="1622927" y="287995"/>
                    <a:pt x="1622927" y="287995"/>
                    <a:pt x="1609899" y="238699"/>
                  </a:cubicBezTo>
                  <a:cubicBezTo>
                    <a:pt x="1599476" y="210159"/>
                    <a:pt x="1591660" y="197186"/>
                    <a:pt x="1573421" y="171240"/>
                  </a:cubicBezTo>
                  <a:cubicBezTo>
                    <a:pt x="1557787" y="150484"/>
                    <a:pt x="1552576" y="127133"/>
                    <a:pt x="1552576" y="101188"/>
                  </a:cubicBezTo>
                  <a:cubicBezTo>
                    <a:pt x="1552576" y="46702"/>
                    <a:pt x="1607293" y="0"/>
                    <a:pt x="1672433" y="0"/>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p>
          </p:txBody>
        </p:sp>
      </p:grpSp>
      <p:grpSp>
        <p:nvGrpSpPr>
          <p:cNvPr id="607" name="Group 167"/>
          <p:cNvGrpSpPr>
            <a:grpSpLocks noChangeAspect="1"/>
          </p:cNvGrpSpPr>
          <p:nvPr/>
        </p:nvGrpSpPr>
        <p:grpSpPr bwMode="auto">
          <a:xfrm>
            <a:off x="6217915" y="5564563"/>
            <a:ext cx="493077" cy="758952"/>
            <a:chOff x="2514" y="118"/>
            <a:chExt cx="2652" cy="4082"/>
          </a:xfrm>
        </p:grpSpPr>
        <p:sp>
          <p:nvSpPr>
            <p:cNvPr id="609" name="Freeform 168"/>
            <p:cNvSpPr>
              <a:spLocks/>
            </p:cNvSpPr>
            <p:nvPr/>
          </p:nvSpPr>
          <p:spPr bwMode="auto">
            <a:xfrm>
              <a:off x="3284" y="3193"/>
              <a:ext cx="1074" cy="185"/>
            </a:xfrm>
            <a:custGeom>
              <a:avLst/>
              <a:gdLst>
                <a:gd name="T0" fmla="*/ 656 w 656"/>
                <a:gd name="T1" fmla="*/ 56 h 113"/>
                <a:gd name="T2" fmla="*/ 600 w 656"/>
                <a:gd name="T3" fmla="*/ 113 h 113"/>
                <a:gd name="T4" fmla="*/ 57 w 656"/>
                <a:gd name="T5" fmla="*/ 113 h 113"/>
                <a:gd name="T6" fmla="*/ 0 w 656"/>
                <a:gd name="T7" fmla="*/ 56 h 113"/>
                <a:gd name="T8" fmla="*/ 0 w 656"/>
                <a:gd name="T9" fmla="*/ 56 h 113"/>
                <a:gd name="T10" fmla="*/ 57 w 656"/>
                <a:gd name="T11" fmla="*/ 0 h 113"/>
                <a:gd name="T12" fmla="*/ 600 w 656"/>
                <a:gd name="T13" fmla="*/ 0 h 113"/>
                <a:gd name="T14" fmla="*/ 656 w 656"/>
                <a:gd name="T15" fmla="*/ 56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6" h="113">
                  <a:moveTo>
                    <a:pt x="656" y="56"/>
                  </a:moveTo>
                  <a:cubicBezTo>
                    <a:pt x="656" y="88"/>
                    <a:pt x="631" y="113"/>
                    <a:pt x="600" y="113"/>
                  </a:cubicBezTo>
                  <a:cubicBezTo>
                    <a:pt x="57" y="113"/>
                    <a:pt x="57" y="113"/>
                    <a:pt x="57" y="113"/>
                  </a:cubicBezTo>
                  <a:cubicBezTo>
                    <a:pt x="26" y="113"/>
                    <a:pt x="0" y="88"/>
                    <a:pt x="0" y="56"/>
                  </a:cubicBezTo>
                  <a:cubicBezTo>
                    <a:pt x="0" y="56"/>
                    <a:pt x="0" y="56"/>
                    <a:pt x="0" y="56"/>
                  </a:cubicBezTo>
                  <a:cubicBezTo>
                    <a:pt x="0" y="25"/>
                    <a:pt x="26" y="0"/>
                    <a:pt x="57" y="0"/>
                  </a:cubicBezTo>
                  <a:cubicBezTo>
                    <a:pt x="600" y="0"/>
                    <a:pt x="600" y="0"/>
                    <a:pt x="600" y="0"/>
                  </a:cubicBezTo>
                  <a:cubicBezTo>
                    <a:pt x="631" y="0"/>
                    <a:pt x="656" y="25"/>
                    <a:pt x="656" y="5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0" name="Freeform 169"/>
            <p:cNvSpPr>
              <a:spLocks/>
            </p:cNvSpPr>
            <p:nvPr/>
          </p:nvSpPr>
          <p:spPr bwMode="auto">
            <a:xfrm>
              <a:off x="3284" y="3430"/>
              <a:ext cx="1074" cy="185"/>
            </a:xfrm>
            <a:custGeom>
              <a:avLst/>
              <a:gdLst>
                <a:gd name="T0" fmla="*/ 656 w 656"/>
                <a:gd name="T1" fmla="*/ 57 h 113"/>
                <a:gd name="T2" fmla="*/ 600 w 656"/>
                <a:gd name="T3" fmla="*/ 113 h 113"/>
                <a:gd name="T4" fmla="*/ 57 w 656"/>
                <a:gd name="T5" fmla="*/ 113 h 113"/>
                <a:gd name="T6" fmla="*/ 0 w 656"/>
                <a:gd name="T7" fmla="*/ 57 h 113"/>
                <a:gd name="T8" fmla="*/ 0 w 656"/>
                <a:gd name="T9" fmla="*/ 57 h 113"/>
                <a:gd name="T10" fmla="*/ 57 w 656"/>
                <a:gd name="T11" fmla="*/ 0 h 113"/>
                <a:gd name="T12" fmla="*/ 600 w 656"/>
                <a:gd name="T13" fmla="*/ 0 h 113"/>
                <a:gd name="T14" fmla="*/ 656 w 656"/>
                <a:gd name="T15" fmla="*/ 57 h 11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6" h="113">
                  <a:moveTo>
                    <a:pt x="656" y="57"/>
                  </a:moveTo>
                  <a:cubicBezTo>
                    <a:pt x="656" y="88"/>
                    <a:pt x="631" y="113"/>
                    <a:pt x="600" y="113"/>
                  </a:cubicBezTo>
                  <a:cubicBezTo>
                    <a:pt x="57" y="113"/>
                    <a:pt x="57" y="113"/>
                    <a:pt x="57" y="113"/>
                  </a:cubicBezTo>
                  <a:cubicBezTo>
                    <a:pt x="26" y="113"/>
                    <a:pt x="0" y="88"/>
                    <a:pt x="0" y="57"/>
                  </a:cubicBezTo>
                  <a:cubicBezTo>
                    <a:pt x="0" y="57"/>
                    <a:pt x="0" y="57"/>
                    <a:pt x="0" y="57"/>
                  </a:cubicBezTo>
                  <a:cubicBezTo>
                    <a:pt x="0" y="26"/>
                    <a:pt x="26" y="0"/>
                    <a:pt x="57" y="0"/>
                  </a:cubicBezTo>
                  <a:cubicBezTo>
                    <a:pt x="600" y="0"/>
                    <a:pt x="600" y="0"/>
                    <a:pt x="600" y="0"/>
                  </a:cubicBezTo>
                  <a:cubicBezTo>
                    <a:pt x="631" y="0"/>
                    <a:pt x="656" y="26"/>
                    <a:pt x="656" y="57"/>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1" name="Freeform 170"/>
            <p:cNvSpPr>
              <a:spLocks/>
            </p:cNvSpPr>
            <p:nvPr/>
          </p:nvSpPr>
          <p:spPr bwMode="auto">
            <a:xfrm>
              <a:off x="3284" y="3669"/>
              <a:ext cx="1074" cy="183"/>
            </a:xfrm>
            <a:custGeom>
              <a:avLst/>
              <a:gdLst>
                <a:gd name="T0" fmla="*/ 656 w 656"/>
                <a:gd name="T1" fmla="*/ 56 h 112"/>
                <a:gd name="T2" fmla="*/ 600 w 656"/>
                <a:gd name="T3" fmla="*/ 112 h 112"/>
                <a:gd name="T4" fmla="*/ 57 w 656"/>
                <a:gd name="T5" fmla="*/ 112 h 112"/>
                <a:gd name="T6" fmla="*/ 0 w 656"/>
                <a:gd name="T7" fmla="*/ 56 h 112"/>
                <a:gd name="T8" fmla="*/ 0 w 656"/>
                <a:gd name="T9" fmla="*/ 56 h 112"/>
                <a:gd name="T10" fmla="*/ 57 w 656"/>
                <a:gd name="T11" fmla="*/ 0 h 112"/>
                <a:gd name="T12" fmla="*/ 600 w 656"/>
                <a:gd name="T13" fmla="*/ 0 h 112"/>
                <a:gd name="T14" fmla="*/ 656 w 656"/>
                <a:gd name="T15" fmla="*/ 56 h 1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56" h="112">
                  <a:moveTo>
                    <a:pt x="656" y="56"/>
                  </a:moveTo>
                  <a:cubicBezTo>
                    <a:pt x="656" y="87"/>
                    <a:pt x="631" y="112"/>
                    <a:pt x="600" y="112"/>
                  </a:cubicBezTo>
                  <a:cubicBezTo>
                    <a:pt x="57" y="112"/>
                    <a:pt x="57" y="112"/>
                    <a:pt x="57" y="112"/>
                  </a:cubicBezTo>
                  <a:cubicBezTo>
                    <a:pt x="26" y="112"/>
                    <a:pt x="0" y="87"/>
                    <a:pt x="0" y="56"/>
                  </a:cubicBezTo>
                  <a:cubicBezTo>
                    <a:pt x="0" y="56"/>
                    <a:pt x="0" y="56"/>
                    <a:pt x="0" y="56"/>
                  </a:cubicBezTo>
                  <a:cubicBezTo>
                    <a:pt x="0" y="25"/>
                    <a:pt x="26" y="0"/>
                    <a:pt x="57" y="0"/>
                  </a:cubicBezTo>
                  <a:cubicBezTo>
                    <a:pt x="600" y="0"/>
                    <a:pt x="600" y="0"/>
                    <a:pt x="600" y="0"/>
                  </a:cubicBezTo>
                  <a:cubicBezTo>
                    <a:pt x="631" y="0"/>
                    <a:pt x="656" y="25"/>
                    <a:pt x="656" y="56"/>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2" name="Freeform 171"/>
            <p:cNvSpPr>
              <a:spLocks/>
            </p:cNvSpPr>
            <p:nvPr/>
          </p:nvSpPr>
          <p:spPr bwMode="auto">
            <a:xfrm>
              <a:off x="3486" y="3909"/>
              <a:ext cx="672" cy="291"/>
            </a:xfrm>
            <a:custGeom>
              <a:avLst/>
              <a:gdLst>
                <a:gd name="T0" fmla="*/ 0 w 411"/>
                <a:gd name="T1" fmla="*/ 0 h 178"/>
                <a:gd name="T2" fmla="*/ 0 w 411"/>
                <a:gd name="T3" fmla="*/ 32 h 178"/>
                <a:gd name="T4" fmla="*/ 146 w 411"/>
                <a:gd name="T5" fmla="*/ 178 h 178"/>
                <a:gd name="T6" fmla="*/ 265 w 411"/>
                <a:gd name="T7" fmla="*/ 178 h 178"/>
                <a:gd name="T8" fmla="*/ 411 w 411"/>
                <a:gd name="T9" fmla="*/ 32 h 178"/>
                <a:gd name="T10" fmla="*/ 411 w 411"/>
                <a:gd name="T11" fmla="*/ 0 h 178"/>
                <a:gd name="T12" fmla="*/ 0 w 411"/>
                <a:gd name="T13" fmla="*/ 0 h 178"/>
              </a:gdLst>
              <a:ahLst/>
              <a:cxnLst>
                <a:cxn ang="0">
                  <a:pos x="T0" y="T1"/>
                </a:cxn>
                <a:cxn ang="0">
                  <a:pos x="T2" y="T3"/>
                </a:cxn>
                <a:cxn ang="0">
                  <a:pos x="T4" y="T5"/>
                </a:cxn>
                <a:cxn ang="0">
                  <a:pos x="T6" y="T7"/>
                </a:cxn>
                <a:cxn ang="0">
                  <a:pos x="T8" y="T9"/>
                </a:cxn>
                <a:cxn ang="0">
                  <a:pos x="T10" y="T11"/>
                </a:cxn>
                <a:cxn ang="0">
                  <a:pos x="T12" y="T13"/>
                </a:cxn>
              </a:cxnLst>
              <a:rect l="0" t="0" r="r" b="b"/>
              <a:pathLst>
                <a:path w="411" h="178">
                  <a:moveTo>
                    <a:pt x="0" y="0"/>
                  </a:moveTo>
                  <a:cubicBezTo>
                    <a:pt x="0" y="32"/>
                    <a:pt x="0" y="32"/>
                    <a:pt x="0" y="32"/>
                  </a:cubicBezTo>
                  <a:cubicBezTo>
                    <a:pt x="0" y="113"/>
                    <a:pt x="65" y="178"/>
                    <a:pt x="146" y="178"/>
                  </a:cubicBezTo>
                  <a:cubicBezTo>
                    <a:pt x="265" y="178"/>
                    <a:pt x="265" y="178"/>
                    <a:pt x="265" y="178"/>
                  </a:cubicBezTo>
                  <a:cubicBezTo>
                    <a:pt x="345" y="178"/>
                    <a:pt x="411" y="113"/>
                    <a:pt x="411" y="32"/>
                  </a:cubicBezTo>
                  <a:cubicBezTo>
                    <a:pt x="411" y="0"/>
                    <a:pt x="411" y="0"/>
                    <a:pt x="411" y="0"/>
                  </a:cubicBezTo>
                  <a:lnTo>
                    <a:pt x="0" y="0"/>
                  </a:ln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3" name="Freeform 172"/>
            <p:cNvSpPr>
              <a:spLocks noEditPoints="1"/>
            </p:cNvSpPr>
            <p:nvPr/>
          </p:nvSpPr>
          <p:spPr bwMode="auto">
            <a:xfrm>
              <a:off x="3893" y="1697"/>
              <a:ext cx="728" cy="726"/>
            </a:xfrm>
            <a:custGeom>
              <a:avLst/>
              <a:gdLst>
                <a:gd name="T0" fmla="*/ 445 w 445"/>
                <a:gd name="T1" fmla="*/ 250 h 444"/>
                <a:gd name="T2" fmla="*/ 445 w 445"/>
                <a:gd name="T3" fmla="*/ 194 h 444"/>
                <a:gd name="T4" fmla="*/ 401 w 445"/>
                <a:gd name="T5" fmla="*/ 194 h 444"/>
                <a:gd name="T6" fmla="*/ 391 w 445"/>
                <a:gd name="T7" fmla="*/ 157 h 444"/>
                <a:gd name="T8" fmla="*/ 429 w 445"/>
                <a:gd name="T9" fmla="*/ 135 h 444"/>
                <a:gd name="T10" fmla="*/ 401 w 445"/>
                <a:gd name="T11" fmla="*/ 87 h 444"/>
                <a:gd name="T12" fmla="*/ 363 w 445"/>
                <a:gd name="T13" fmla="*/ 109 h 444"/>
                <a:gd name="T14" fmla="*/ 336 w 445"/>
                <a:gd name="T15" fmla="*/ 82 h 444"/>
                <a:gd name="T16" fmla="*/ 358 w 445"/>
                <a:gd name="T17" fmla="*/ 44 h 444"/>
                <a:gd name="T18" fmla="*/ 310 w 445"/>
                <a:gd name="T19" fmla="*/ 16 h 444"/>
                <a:gd name="T20" fmla="*/ 288 w 445"/>
                <a:gd name="T21" fmla="*/ 54 h 444"/>
                <a:gd name="T22" fmla="*/ 250 w 445"/>
                <a:gd name="T23" fmla="*/ 44 h 444"/>
                <a:gd name="T24" fmla="*/ 250 w 445"/>
                <a:gd name="T25" fmla="*/ 0 h 444"/>
                <a:gd name="T26" fmla="*/ 195 w 445"/>
                <a:gd name="T27" fmla="*/ 0 h 444"/>
                <a:gd name="T28" fmla="*/ 195 w 445"/>
                <a:gd name="T29" fmla="*/ 44 h 444"/>
                <a:gd name="T30" fmla="*/ 158 w 445"/>
                <a:gd name="T31" fmla="*/ 54 h 444"/>
                <a:gd name="T32" fmla="*/ 136 w 445"/>
                <a:gd name="T33" fmla="*/ 16 h 444"/>
                <a:gd name="T34" fmla="*/ 87 w 445"/>
                <a:gd name="T35" fmla="*/ 44 h 444"/>
                <a:gd name="T36" fmla="*/ 109 w 445"/>
                <a:gd name="T37" fmla="*/ 82 h 444"/>
                <a:gd name="T38" fmla="*/ 82 w 445"/>
                <a:gd name="T39" fmla="*/ 109 h 444"/>
                <a:gd name="T40" fmla="*/ 44 w 445"/>
                <a:gd name="T41" fmla="*/ 87 h 444"/>
                <a:gd name="T42" fmla="*/ 16 w 445"/>
                <a:gd name="T43" fmla="*/ 135 h 444"/>
                <a:gd name="T44" fmla="*/ 54 w 445"/>
                <a:gd name="T45" fmla="*/ 157 h 444"/>
                <a:gd name="T46" fmla="*/ 44 w 445"/>
                <a:gd name="T47" fmla="*/ 194 h 444"/>
                <a:gd name="T48" fmla="*/ 0 w 445"/>
                <a:gd name="T49" fmla="*/ 194 h 444"/>
                <a:gd name="T50" fmla="*/ 0 w 445"/>
                <a:gd name="T51" fmla="*/ 250 h 444"/>
                <a:gd name="T52" fmla="*/ 44 w 445"/>
                <a:gd name="T53" fmla="*/ 250 h 444"/>
                <a:gd name="T54" fmla="*/ 54 w 445"/>
                <a:gd name="T55" fmla="*/ 287 h 444"/>
                <a:gd name="T56" fmla="*/ 16 w 445"/>
                <a:gd name="T57" fmla="*/ 309 h 444"/>
                <a:gd name="T58" fmla="*/ 44 w 445"/>
                <a:gd name="T59" fmla="*/ 357 h 444"/>
                <a:gd name="T60" fmla="*/ 82 w 445"/>
                <a:gd name="T61" fmla="*/ 335 h 444"/>
                <a:gd name="T62" fmla="*/ 109 w 445"/>
                <a:gd name="T63" fmla="*/ 362 h 444"/>
                <a:gd name="T64" fmla="*/ 87 w 445"/>
                <a:gd name="T65" fmla="*/ 400 h 444"/>
                <a:gd name="T66" fmla="*/ 136 w 445"/>
                <a:gd name="T67" fmla="*/ 428 h 444"/>
                <a:gd name="T68" fmla="*/ 158 w 445"/>
                <a:gd name="T69" fmla="*/ 390 h 444"/>
                <a:gd name="T70" fmla="*/ 195 w 445"/>
                <a:gd name="T71" fmla="*/ 400 h 444"/>
                <a:gd name="T72" fmla="*/ 195 w 445"/>
                <a:gd name="T73" fmla="*/ 444 h 444"/>
                <a:gd name="T74" fmla="*/ 250 w 445"/>
                <a:gd name="T75" fmla="*/ 444 h 444"/>
                <a:gd name="T76" fmla="*/ 250 w 445"/>
                <a:gd name="T77" fmla="*/ 400 h 444"/>
                <a:gd name="T78" fmla="*/ 288 w 445"/>
                <a:gd name="T79" fmla="*/ 390 h 444"/>
                <a:gd name="T80" fmla="*/ 310 w 445"/>
                <a:gd name="T81" fmla="*/ 428 h 444"/>
                <a:gd name="T82" fmla="*/ 358 w 445"/>
                <a:gd name="T83" fmla="*/ 400 h 444"/>
                <a:gd name="T84" fmla="*/ 336 w 445"/>
                <a:gd name="T85" fmla="*/ 362 h 444"/>
                <a:gd name="T86" fmla="*/ 363 w 445"/>
                <a:gd name="T87" fmla="*/ 335 h 444"/>
                <a:gd name="T88" fmla="*/ 401 w 445"/>
                <a:gd name="T89" fmla="*/ 357 h 444"/>
                <a:gd name="T90" fmla="*/ 429 w 445"/>
                <a:gd name="T91" fmla="*/ 309 h 444"/>
                <a:gd name="T92" fmla="*/ 391 w 445"/>
                <a:gd name="T93" fmla="*/ 287 h 444"/>
                <a:gd name="T94" fmla="*/ 401 w 445"/>
                <a:gd name="T95" fmla="*/ 250 h 444"/>
                <a:gd name="T96" fmla="*/ 445 w 445"/>
                <a:gd name="T97" fmla="*/ 250 h 444"/>
                <a:gd name="T98" fmla="*/ 223 w 445"/>
                <a:gd name="T99" fmla="*/ 347 h 444"/>
                <a:gd name="T100" fmla="*/ 98 w 445"/>
                <a:gd name="T101" fmla="*/ 222 h 444"/>
                <a:gd name="T102" fmla="*/ 223 w 445"/>
                <a:gd name="T103" fmla="*/ 97 h 444"/>
                <a:gd name="T104" fmla="*/ 347 w 445"/>
                <a:gd name="T105" fmla="*/ 222 h 444"/>
                <a:gd name="T106" fmla="*/ 223 w 445"/>
                <a:gd name="T107" fmla="*/ 34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45" h="444">
                  <a:moveTo>
                    <a:pt x="445" y="250"/>
                  </a:moveTo>
                  <a:cubicBezTo>
                    <a:pt x="445" y="194"/>
                    <a:pt x="445" y="194"/>
                    <a:pt x="445" y="194"/>
                  </a:cubicBezTo>
                  <a:cubicBezTo>
                    <a:pt x="401" y="194"/>
                    <a:pt x="401" y="194"/>
                    <a:pt x="401" y="194"/>
                  </a:cubicBezTo>
                  <a:cubicBezTo>
                    <a:pt x="399" y="181"/>
                    <a:pt x="395" y="169"/>
                    <a:pt x="391" y="157"/>
                  </a:cubicBezTo>
                  <a:cubicBezTo>
                    <a:pt x="429" y="135"/>
                    <a:pt x="429" y="135"/>
                    <a:pt x="429" y="135"/>
                  </a:cubicBezTo>
                  <a:cubicBezTo>
                    <a:pt x="401" y="87"/>
                    <a:pt x="401" y="87"/>
                    <a:pt x="401" y="87"/>
                  </a:cubicBezTo>
                  <a:cubicBezTo>
                    <a:pt x="363" y="109"/>
                    <a:pt x="363" y="109"/>
                    <a:pt x="363" y="109"/>
                  </a:cubicBezTo>
                  <a:cubicBezTo>
                    <a:pt x="355" y="99"/>
                    <a:pt x="346" y="90"/>
                    <a:pt x="336" y="82"/>
                  </a:cubicBezTo>
                  <a:cubicBezTo>
                    <a:pt x="358" y="44"/>
                    <a:pt x="358" y="44"/>
                    <a:pt x="358" y="44"/>
                  </a:cubicBezTo>
                  <a:cubicBezTo>
                    <a:pt x="310" y="16"/>
                    <a:pt x="310" y="16"/>
                    <a:pt x="310" y="16"/>
                  </a:cubicBezTo>
                  <a:cubicBezTo>
                    <a:pt x="288" y="54"/>
                    <a:pt x="288" y="54"/>
                    <a:pt x="288" y="54"/>
                  </a:cubicBezTo>
                  <a:cubicBezTo>
                    <a:pt x="276" y="49"/>
                    <a:pt x="263" y="46"/>
                    <a:pt x="250" y="44"/>
                  </a:cubicBezTo>
                  <a:cubicBezTo>
                    <a:pt x="250" y="0"/>
                    <a:pt x="250" y="0"/>
                    <a:pt x="250" y="0"/>
                  </a:cubicBezTo>
                  <a:cubicBezTo>
                    <a:pt x="195" y="0"/>
                    <a:pt x="195" y="0"/>
                    <a:pt x="195" y="0"/>
                  </a:cubicBezTo>
                  <a:cubicBezTo>
                    <a:pt x="195" y="44"/>
                    <a:pt x="195" y="44"/>
                    <a:pt x="195" y="44"/>
                  </a:cubicBezTo>
                  <a:cubicBezTo>
                    <a:pt x="182" y="46"/>
                    <a:pt x="169" y="49"/>
                    <a:pt x="158" y="54"/>
                  </a:cubicBezTo>
                  <a:cubicBezTo>
                    <a:pt x="136" y="16"/>
                    <a:pt x="136" y="16"/>
                    <a:pt x="136" y="16"/>
                  </a:cubicBezTo>
                  <a:cubicBezTo>
                    <a:pt x="87" y="44"/>
                    <a:pt x="87" y="44"/>
                    <a:pt x="87" y="44"/>
                  </a:cubicBezTo>
                  <a:cubicBezTo>
                    <a:pt x="109" y="82"/>
                    <a:pt x="109" y="82"/>
                    <a:pt x="109" y="82"/>
                  </a:cubicBezTo>
                  <a:cubicBezTo>
                    <a:pt x="99" y="90"/>
                    <a:pt x="90" y="99"/>
                    <a:pt x="82" y="109"/>
                  </a:cubicBezTo>
                  <a:cubicBezTo>
                    <a:pt x="44" y="87"/>
                    <a:pt x="44" y="87"/>
                    <a:pt x="44" y="87"/>
                  </a:cubicBezTo>
                  <a:cubicBezTo>
                    <a:pt x="16" y="135"/>
                    <a:pt x="16" y="135"/>
                    <a:pt x="16" y="135"/>
                  </a:cubicBezTo>
                  <a:cubicBezTo>
                    <a:pt x="54" y="157"/>
                    <a:pt x="54" y="157"/>
                    <a:pt x="54" y="157"/>
                  </a:cubicBezTo>
                  <a:cubicBezTo>
                    <a:pt x="50" y="169"/>
                    <a:pt x="46" y="181"/>
                    <a:pt x="44" y="194"/>
                  </a:cubicBezTo>
                  <a:cubicBezTo>
                    <a:pt x="0" y="194"/>
                    <a:pt x="0" y="194"/>
                    <a:pt x="0" y="194"/>
                  </a:cubicBezTo>
                  <a:cubicBezTo>
                    <a:pt x="0" y="250"/>
                    <a:pt x="0" y="250"/>
                    <a:pt x="0" y="250"/>
                  </a:cubicBezTo>
                  <a:cubicBezTo>
                    <a:pt x="44" y="250"/>
                    <a:pt x="44" y="250"/>
                    <a:pt x="44" y="250"/>
                  </a:cubicBezTo>
                  <a:cubicBezTo>
                    <a:pt x="46" y="263"/>
                    <a:pt x="50" y="275"/>
                    <a:pt x="54" y="287"/>
                  </a:cubicBezTo>
                  <a:cubicBezTo>
                    <a:pt x="16" y="309"/>
                    <a:pt x="16" y="309"/>
                    <a:pt x="16" y="309"/>
                  </a:cubicBezTo>
                  <a:cubicBezTo>
                    <a:pt x="44" y="357"/>
                    <a:pt x="44" y="357"/>
                    <a:pt x="44" y="357"/>
                  </a:cubicBezTo>
                  <a:cubicBezTo>
                    <a:pt x="82" y="335"/>
                    <a:pt x="82" y="335"/>
                    <a:pt x="82" y="335"/>
                  </a:cubicBezTo>
                  <a:cubicBezTo>
                    <a:pt x="90" y="345"/>
                    <a:pt x="99" y="354"/>
                    <a:pt x="109" y="362"/>
                  </a:cubicBezTo>
                  <a:cubicBezTo>
                    <a:pt x="87" y="400"/>
                    <a:pt x="87" y="400"/>
                    <a:pt x="87" y="400"/>
                  </a:cubicBezTo>
                  <a:cubicBezTo>
                    <a:pt x="136" y="428"/>
                    <a:pt x="136" y="428"/>
                    <a:pt x="136" y="428"/>
                  </a:cubicBezTo>
                  <a:cubicBezTo>
                    <a:pt x="158" y="390"/>
                    <a:pt x="158" y="390"/>
                    <a:pt x="158" y="390"/>
                  </a:cubicBezTo>
                  <a:cubicBezTo>
                    <a:pt x="169" y="395"/>
                    <a:pt x="182" y="398"/>
                    <a:pt x="195" y="400"/>
                  </a:cubicBezTo>
                  <a:cubicBezTo>
                    <a:pt x="195" y="444"/>
                    <a:pt x="195" y="444"/>
                    <a:pt x="195" y="444"/>
                  </a:cubicBezTo>
                  <a:cubicBezTo>
                    <a:pt x="250" y="444"/>
                    <a:pt x="250" y="444"/>
                    <a:pt x="250" y="444"/>
                  </a:cubicBezTo>
                  <a:cubicBezTo>
                    <a:pt x="250" y="400"/>
                    <a:pt x="250" y="400"/>
                    <a:pt x="250" y="400"/>
                  </a:cubicBezTo>
                  <a:cubicBezTo>
                    <a:pt x="263" y="398"/>
                    <a:pt x="276" y="395"/>
                    <a:pt x="288" y="390"/>
                  </a:cubicBezTo>
                  <a:cubicBezTo>
                    <a:pt x="310" y="428"/>
                    <a:pt x="310" y="428"/>
                    <a:pt x="310" y="428"/>
                  </a:cubicBezTo>
                  <a:cubicBezTo>
                    <a:pt x="358" y="400"/>
                    <a:pt x="358" y="400"/>
                    <a:pt x="358" y="400"/>
                  </a:cubicBezTo>
                  <a:cubicBezTo>
                    <a:pt x="336" y="362"/>
                    <a:pt x="336" y="362"/>
                    <a:pt x="336" y="362"/>
                  </a:cubicBezTo>
                  <a:cubicBezTo>
                    <a:pt x="346" y="354"/>
                    <a:pt x="355" y="345"/>
                    <a:pt x="363" y="335"/>
                  </a:cubicBezTo>
                  <a:cubicBezTo>
                    <a:pt x="401" y="357"/>
                    <a:pt x="401" y="357"/>
                    <a:pt x="401" y="357"/>
                  </a:cubicBezTo>
                  <a:cubicBezTo>
                    <a:pt x="429" y="309"/>
                    <a:pt x="429" y="309"/>
                    <a:pt x="429" y="309"/>
                  </a:cubicBezTo>
                  <a:cubicBezTo>
                    <a:pt x="391" y="287"/>
                    <a:pt x="391" y="287"/>
                    <a:pt x="391" y="287"/>
                  </a:cubicBezTo>
                  <a:cubicBezTo>
                    <a:pt x="395" y="275"/>
                    <a:pt x="399" y="263"/>
                    <a:pt x="401" y="250"/>
                  </a:cubicBezTo>
                  <a:cubicBezTo>
                    <a:pt x="445" y="250"/>
                    <a:pt x="445" y="250"/>
                    <a:pt x="445" y="250"/>
                  </a:cubicBezTo>
                  <a:close/>
                  <a:moveTo>
                    <a:pt x="223" y="347"/>
                  </a:moveTo>
                  <a:cubicBezTo>
                    <a:pt x="154" y="347"/>
                    <a:pt x="98" y="291"/>
                    <a:pt x="98" y="222"/>
                  </a:cubicBezTo>
                  <a:cubicBezTo>
                    <a:pt x="98" y="153"/>
                    <a:pt x="154" y="97"/>
                    <a:pt x="223" y="97"/>
                  </a:cubicBezTo>
                  <a:cubicBezTo>
                    <a:pt x="291" y="97"/>
                    <a:pt x="347" y="153"/>
                    <a:pt x="347" y="222"/>
                  </a:cubicBezTo>
                  <a:cubicBezTo>
                    <a:pt x="347" y="291"/>
                    <a:pt x="291" y="347"/>
                    <a:pt x="223" y="34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4" name="Freeform 173"/>
            <p:cNvSpPr>
              <a:spLocks noEditPoints="1"/>
            </p:cNvSpPr>
            <p:nvPr/>
          </p:nvSpPr>
          <p:spPr bwMode="auto">
            <a:xfrm>
              <a:off x="3605" y="2943"/>
              <a:ext cx="198" cy="196"/>
            </a:xfrm>
            <a:custGeom>
              <a:avLst/>
              <a:gdLst>
                <a:gd name="T0" fmla="*/ 121 w 121"/>
                <a:gd name="T1" fmla="*/ 68 h 120"/>
                <a:gd name="T2" fmla="*/ 121 w 121"/>
                <a:gd name="T3" fmla="*/ 52 h 120"/>
                <a:gd name="T4" fmla="*/ 109 w 121"/>
                <a:gd name="T5" fmla="*/ 52 h 120"/>
                <a:gd name="T6" fmla="*/ 106 w 121"/>
                <a:gd name="T7" fmla="*/ 42 h 120"/>
                <a:gd name="T8" fmla="*/ 116 w 121"/>
                <a:gd name="T9" fmla="*/ 36 h 120"/>
                <a:gd name="T10" fmla="*/ 109 w 121"/>
                <a:gd name="T11" fmla="*/ 23 h 120"/>
                <a:gd name="T12" fmla="*/ 98 w 121"/>
                <a:gd name="T13" fmla="*/ 29 h 120"/>
                <a:gd name="T14" fmla="*/ 91 w 121"/>
                <a:gd name="T15" fmla="*/ 22 h 120"/>
                <a:gd name="T16" fmla="*/ 97 w 121"/>
                <a:gd name="T17" fmla="*/ 11 h 120"/>
                <a:gd name="T18" fmla="*/ 84 w 121"/>
                <a:gd name="T19" fmla="*/ 4 h 120"/>
                <a:gd name="T20" fmla="*/ 78 w 121"/>
                <a:gd name="T21" fmla="*/ 14 h 120"/>
                <a:gd name="T22" fmla="*/ 68 w 121"/>
                <a:gd name="T23" fmla="*/ 12 h 120"/>
                <a:gd name="T24" fmla="*/ 68 w 121"/>
                <a:gd name="T25" fmla="*/ 0 h 120"/>
                <a:gd name="T26" fmla="*/ 53 w 121"/>
                <a:gd name="T27" fmla="*/ 0 h 120"/>
                <a:gd name="T28" fmla="*/ 53 w 121"/>
                <a:gd name="T29" fmla="*/ 12 h 120"/>
                <a:gd name="T30" fmla="*/ 42 w 121"/>
                <a:gd name="T31" fmla="*/ 14 h 120"/>
                <a:gd name="T32" fmla="*/ 36 w 121"/>
                <a:gd name="T33" fmla="*/ 4 h 120"/>
                <a:gd name="T34" fmla="*/ 23 w 121"/>
                <a:gd name="T35" fmla="*/ 11 h 120"/>
                <a:gd name="T36" fmla="*/ 29 w 121"/>
                <a:gd name="T37" fmla="*/ 22 h 120"/>
                <a:gd name="T38" fmla="*/ 22 w 121"/>
                <a:gd name="T39" fmla="*/ 29 h 120"/>
                <a:gd name="T40" fmla="*/ 12 w 121"/>
                <a:gd name="T41" fmla="*/ 23 h 120"/>
                <a:gd name="T42" fmla="*/ 4 w 121"/>
                <a:gd name="T43" fmla="*/ 36 h 120"/>
                <a:gd name="T44" fmla="*/ 14 w 121"/>
                <a:gd name="T45" fmla="*/ 42 h 120"/>
                <a:gd name="T46" fmla="*/ 12 w 121"/>
                <a:gd name="T47" fmla="*/ 52 h 120"/>
                <a:gd name="T48" fmla="*/ 0 w 121"/>
                <a:gd name="T49" fmla="*/ 52 h 120"/>
                <a:gd name="T50" fmla="*/ 0 w 121"/>
                <a:gd name="T51" fmla="*/ 68 h 120"/>
                <a:gd name="T52" fmla="*/ 12 w 121"/>
                <a:gd name="T53" fmla="*/ 68 h 120"/>
                <a:gd name="T54" fmla="*/ 14 w 121"/>
                <a:gd name="T55" fmla="*/ 78 h 120"/>
                <a:gd name="T56" fmla="*/ 4 w 121"/>
                <a:gd name="T57" fmla="*/ 84 h 120"/>
                <a:gd name="T58" fmla="*/ 12 w 121"/>
                <a:gd name="T59" fmla="*/ 97 h 120"/>
                <a:gd name="T60" fmla="*/ 22 w 121"/>
                <a:gd name="T61" fmla="*/ 91 h 120"/>
                <a:gd name="T62" fmla="*/ 29 w 121"/>
                <a:gd name="T63" fmla="*/ 98 h 120"/>
                <a:gd name="T64" fmla="*/ 23 w 121"/>
                <a:gd name="T65" fmla="*/ 109 h 120"/>
                <a:gd name="T66" fmla="*/ 36 w 121"/>
                <a:gd name="T67" fmla="*/ 116 h 120"/>
                <a:gd name="T68" fmla="*/ 42 w 121"/>
                <a:gd name="T69" fmla="*/ 106 h 120"/>
                <a:gd name="T70" fmla="*/ 53 w 121"/>
                <a:gd name="T71" fmla="*/ 108 h 120"/>
                <a:gd name="T72" fmla="*/ 53 w 121"/>
                <a:gd name="T73" fmla="*/ 120 h 120"/>
                <a:gd name="T74" fmla="*/ 68 w 121"/>
                <a:gd name="T75" fmla="*/ 120 h 120"/>
                <a:gd name="T76" fmla="*/ 68 w 121"/>
                <a:gd name="T77" fmla="*/ 108 h 120"/>
                <a:gd name="T78" fmla="*/ 78 w 121"/>
                <a:gd name="T79" fmla="*/ 106 h 120"/>
                <a:gd name="T80" fmla="*/ 84 w 121"/>
                <a:gd name="T81" fmla="*/ 116 h 120"/>
                <a:gd name="T82" fmla="*/ 97 w 121"/>
                <a:gd name="T83" fmla="*/ 109 h 120"/>
                <a:gd name="T84" fmla="*/ 91 w 121"/>
                <a:gd name="T85" fmla="*/ 98 h 120"/>
                <a:gd name="T86" fmla="*/ 98 w 121"/>
                <a:gd name="T87" fmla="*/ 91 h 120"/>
                <a:gd name="T88" fmla="*/ 109 w 121"/>
                <a:gd name="T89" fmla="*/ 97 h 120"/>
                <a:gd name="T90" fmla="*/ 116 w 121"/>
                <a:gd name="T91" fmla="*/ 84 h 120"/>
                <a:gd name="T92" fmla="*/ 106 w 121"/>
                <a:gd name="T93" fmla="*/ 78 h 120"/>
                <a:gd name="T94" fmla="*/ 109 w 121"/>
                <a:gd name="T95" fmla="*/ 68 h 120"/>
                <a:gd name="T96" fmla="*/ 121 w 121"/>
                <a:gd name="T97" fmla="*/ 68 h 120"/>
                <a:gd name="T98" fmla="*/ 60 w 121"/>
                <a:gd name="T99" fmla="*/ 94 h 120"/>
                <a:gd name="T100" fmla="*/ 26 w 121"/>
                <a:gd name="T101" fmla="*/ 60 h 120"/>
                <a:gd name="T102" fmla="*/ 60 w 121"/>
                <a:gd name="T103" fmla="*/ 26 h 120"/>
                <a:gd name="T104" fmla="*/ 94 w 121"/>
                <a:gd name="T105" fmla="*/ 60 h 120"/>
                <a:gd name="T106" fmla="*/ 60 w 121"/>
                <a:gd name="T107" fmla="*/ 9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21" h="120">
                  <a:moveTo>
                    <a:pt x="121" y="68"/>
                  </a:moveTo>
                  <a:cubicBezTo>
                    <a:pt x="121" y="52"/>
                    <a:pt x="121" y="52"/>
                    <a:pt x="121" y="52"/>
                  </a:cubicBezTo>
                  <a:cubicBezTo>
                    <a:pt x="109" y="52"/>
                    <a:pt x="109" y="52"/>
                    <a:pt x="109" y="52"/>
                  </a:cubicBezTo>
                  <a:cubicBezTo>
                    <a:pt x="108" y="49"/>
                    <a:pt x="107" y="46"/>
                    <a:pt x="106" y="42"/>
                  </a:cubicBezTo>
                  <a:cubicBezTo>
                    <a:pt x="116" y="36"/>
                    <a:pt x="116" y="36"/>
                    <a:pt x="116" y="36"/>
                  </a:cubicBezTo>
                  <a:cubicBezTo>
                    <a:pt x="109" y="23"/>
                    <a:pt x="109" y="23"/>
                    <a:pt x="109" y="23"/>
                  </a:cubicBezTo>
                  <a:cubicBezTo>
                    <a:pt x="98" y="29"/>
                    <a:pt x="98" y="29"/>
                    <a:pt x="98" y="29"/>
                  </a:cubicBezTo>
                  <a:cubicBezTo>
                    <a:pt x="96" y="26"/>
                    <a:pt x="94" y="24"/>
                    <a:pt x="91" y="22"/>
                  </a:cubicBezTo>
                  <a:cubicBezTo>
                    <a:pt x="97" y="11"/>
                    <a:pt x="97" y="11"/>
                    <a:pt x="97" y="11"/>
                  </a:cubicBezTo>
                  <a:cubicBezTo>
                    <a:pt x="84" y="4"/>
                    <a:pt x="84" y="4"/>
                    <a:pt x="84" y="4"/>
                  </a:cubicBezTo>
                  <a:cubicBezTo>
                    <a:pt x="78" y="14"/>
                    <a:pt x="78" y="14"/>
                    <a:pt x="78" y="14"/>
                  </a:cubicBezTo>
                  <a:cubicBezTo>
                    <a:pt x="75" y="13"/>
                    <a:pt x="71" y="12"/>
                    <a:pt x="68" y="12"/>
                  </a:cubicBezTo>
                  <a:cubicBezTo>
                    <a:pt x="68" y="0"/>
                    <a:pt x="68" y="0"/>
                    <a:pt x="68" y="0"/>
                  </a:cubicBezTo>
                  <a:cubicBezTo>
                    <a:pt x="53" y="0"/>
                    <a:pt x="53" y="0"/>
                    <a:pt x="53" y="0"/>
                  </a:cubicBezTo>
                  <a:cubicBezTo>
                    <a:pt x="53" y="12"/>
                    <a:pt x="53" y="12"/>
                    <a:pt x="53" y="12"/>
                  </a:cubicBezTo>
                  <a:cubicBezTo>
                    <a:pt x="49" y="12"/>
                    <a:pt x="46" y="13"/>
                    <a:pt x="42" y="14"/>
                  </a:cubicBezTo>
                  <a:cubicBezTo>
                    <a:pt x="36" y="4"/>
                    <a:pt x="36" y="4"/>
                    <a:pt x="36" y="4"/>
                  </a:cubicBezTo>
                  <a:cubicBezTo>
                    <a:pt x="23" y="11"/>
                    <a:pt x="23" y="11"/>
                    <a:pt x="23" y="11"/>
                  </a:cubicBezTo>
                  <a:cubicBezTo>
                    <a:pt x="29" y="22"/>
                    <a:pt x="29" y="22"/>
                    <a:pt x="29" y="22"/>
                  </a:cubicBezTo>
                  <a:cubicBezTo>
                    <a:pt x="27" y="24"/>
                    <a:pt x="24" y="26"/>
                    <a:pt x="22" y="29"/>
                  </a:cubicBezTo>
                  <a:cubicBezTo>
                    <a:pt x="12" y="23"/>
                    <a:pt x="12" y="23"/>
                    <a:pt x="12" y="23"/>
                  </a:cubicBezTo>
                  <a:cubicBezTo>
                    <a:pt x="4" y="36"/>
                    <a:pt x="4" y="36"/>
                    <a:pt x="4" y="36"/>
                  </a:cubicBezTo>
                  <a:cubicBezTo>
                    <a:pt x="14" y="42"/>
                    <a:pt x="14" y="42"/>
                    <a:pt x="14" y="42"/>
                  </a:cubicBezTo>
                  <a:cubicBezTo>
                    <a:pt x="13" y="46"/>
                    <a:pt x="12" y="49"/>
                    <a:pt x="12" y="52"/>
                  </a:cubicBezTo>
                  <a:cubicBezTo>
                    <a:pt x="0" y="52"/>
                    <a:pt x="0" y="52"/>
                    <a:pt x="0" y="52"/>
                  </a:cubicBezTo>
                  <a:cubicBezTo>
                    <a:pt x="0" y="68"/>
                    <a:pt x="0" y="68"/>
                    <a:pt x="0" y="68"/>
                  </a:cubicBezTo>
                  <a:cubicBezTo>
                    <a:pt x="12" y="68"/>
                    <a:pt x="12" y="68"/>
                    <a:pt x="12" y="68"/>
                  </a:cubicBezTo>
                  <a:cubicBezTo>
                    <a:pt x="12" y="71"/>
                    <a:pt x="13" y="74"/>
                    <a:pt x="14" y="78"/>
                  </a:cubicBezTo>
                  <a:cubicBezTo>
                    <a:pt x="4" y="84"/>
                    <a:pt x="4" y="84"/>
                    <a:pt x="4" y="84"/>
                  </a:cubicBezTo>
                  <a:cubicBezTo>
                    <a:pt x="12" y="97"/>
                    <a:pt x="12" y="97"/>
                    <a:pt x="12" y="97"/>
                  </a:cubicBezTo>
                  <a:cubicBezTo>
                    <a:pt x="22" y="91"/>
                    <a:pt x="22" y="91"/>
                    <a:pt x="22" y="91"/>
                  </a:cubicBezTo>
                  <a:cubicBezTo>
                    <a:pt x="24" y="94"/>
                    <a:pt x="27" y="96"/>
                    <a:pt x="29" y="98"/>
                  </a:cubicBezTo>
                  <a:cubicBezTo>
                    <a:pt x="23" y="109"/>
                    <a:pt x="23" y="109"/>
                    <a:pt x="23" y="109"/>
                  </a:cubicBezTo>
                  <a:cubicBezTo>
                    <a:pt x="36" y="116"/>
                    <a:pt x="36" y="116"/>
                    <a:pt x="36" y="116"/>
                  </a:cubicBezTo>
                  <a:cubicBezTo>
                    <a:pt x="42" y="106"/>
                    <a:pt x="42" y="106"/>
                    <a:pt x="42" y="106"/>
                  </a:cubicBezTo>
                  <a:cubicBezTo>
                    <a:pt x="46" y="107"/>
                    <a:pt x="49" y="108"/>
                    <a:pt x="53" y="108"/>
                  </a:cubicBezTo>
                  <a:cubicBezTo>
                    <a:pt x="53" y="120"/>
                    <a:pt x="53" y="120"/>
                    <a:pt x="53" y="120"/>
                  </a:cubicBezTo>
                  <a:cubicBezTo>
                    <a:pt x="68" y="120"/>
                    <a:pt x="68" y="120"/>
                    <a:pt x="68" y="120"/>
                  </a:cubicBezTo>
                  <a:cubicBezTo>
                    <a:pt x="68" y="108"/>
                    <a:pt x="68" y="108"/>
                    <a:pt x="68" y="108"/>
                  </a:cubicBezTo>
                  <a:cubicBezTo>
                    <a:pt x="71" y="108"/>
                    <a:pt x="75" y="107"/>
                    <a:pt x="78" y="106"/>
                  </a:cubicBezTo>
                  <a:cubicBezTo>
                    <a:pt x="84" y="116"/>
                    <a:pt x="84" y="116"/>
                    <a:pt x="84" y="116"/>
                  </a:cubicBezTo>
                  <a:cubicBezTo>
                    <a:pt x="97" y="109"/>
                    <a:pt x="97" y="109"/>
                    <a:pt x="97" y="109"/>
                  </a:cubicBezTo>
                  <a:cubicBezTo>
                    <a:pt x="91" y="98"/>
                    <a:pt x="91" y="98"/>
                    <a:pt x="91" y="98"/>
                  </a:cubicBezTo>
                  <a:cubicBezTo>
                    <a:pt x="94" y="96"/>
                    <a:pt x="96" y="94"/>
                    <a:pt x="98" y="91"/>
                  </a:cubicBezTo>
                  <a:cubicBezTo>
                    <a:pt x="109" y="97"/>
                    <a:pt x="109" y="97"/>
                    <a:pt x="109" y="97"/>
                  </a:cubicBezTo>
                  <a:cubicBezTo>
                    <a:pt x="116" y="84"/>
                    <a:pt x="116" y="84"/>
                    <a:pt x="116" y="84"/>
                  </a:cubicBezTo>
                  <a:cubicBezTo>
                    <a:pt x="106" y="78"/>
                    <a:pt x="106" y="78"/>
                    <a:pt x="106" y="78"/>
                  </a:cubicBezTo>
                  <a:cubicBezTo>
                    <a:pt x="107" y="74"/>
                    <a:pt x="108" y="71"/>
                    <a:pt x="109" y="68"/>
                  </a:cubicBezTo>
                  <a:cubicBezTo>
                    <a:pt x="121" y="68"/>
                    <a:pt x="121" y="68"/>
                    <a:pt x="121" y="68"/>
                  </a:cubicBezTo>
                  <a:close/>
                  <a:moveTo>
                    <a:pt x="60" y="94"/>
                  </a:moveTo>
                  <a:cubicBezTo>
                    <a:pt x="41" y="94"/>
                    <a:pt x="26" y="79"/>
                    <a:pt x="26" y="60"/>
                  </a:cubicBezTo>
                  <a:cubicBezTo>
                    <a:pt x="26" y="41"/>
                    <a:pt x="41" y="26"/>
                    <a:pt x="60" y="26"/>
                  </a:cubicBezTo>
                  <a:cubicBezTo>
                    <a:pt x="79" y="26"/>
                    <a:pt x="94" y="41"/>
                    <a:pt x="94" y="60"/>
                  </a:cubicBezTo>
                  <a:cubicBezTo>
                    <a:pt x="94" y="79"/>
                    <a:pt x="79" y="94"/>
                    <a:pt x="60" y="94"/>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5" name="Freeform 174"/>
            <p:cNvSpPr>
              <a:spLocks noEditPoints="1"/>
            </p:cNvSpPr>
            <p:nvPr/>
          </p:nvSpPr>
          <p:spPr bwMode="auto">
            <a:xfrm>
              <a:off x="4618" y="2163"/>
              <a:ext cx="178" cy="178"/>
            </a:xfrm>
            <a:custGeom>
              <a:avLst/>
              <a:gdLst>
                <a:gd name="T0" fmla="*/ 109 w 109"/>
                <a:gd name="T1" fmla="*/ 61 h 109"/>
                <a:gd name="T2" fmla="*/ 109 w 109"/>
                <a:gd name="T3" fmla="*/ 48 h 109"/>
                <a:gd name="T4" fmla="*/ 98 w 109"/>
                <a:gd name="T5" fmla="*/ 48 h 109"/>
                <a:gd name="T6" fmla="*/ 95 w 109"/>
                <a:gd name="T7" fmla="*/ 38 h 109"/>
                <a:gd name="T8" fmla="*/ 105 w 109"/>
                <a:gd name="T9" fmla="*/ 33 h 109"/>
                <a:gd name="T10" fmla="*/ 98 w 109"/>
                <a:gd name="T11" fmla="*/ 21 h 109"/>
                <a:gd name="T12" fmla="*/ 89 w 109"/>
                <a:gd name="T13" fmla="*/ 27 h 109"/>
                <a:gd name="T14" fmla="*/ 82 w 109"/>
                <a:gd name="T15" fmla="*/ 20 h 109"/>
                <a:gd name="T16" fmla="*/ 87 w 109"/>
                <a:gd name="T17" fmla="*/ 11 h 109"/>
                <a:gd name="T18" fmla="*/ 75 w 109"/>
                <a:gd name="T19" fmla="*/ 4 h 109"/>
                <a:gd name="T20" fmla="*/ 70 w 109"/>
                <a:gd name="T21" fmla="*/ 13 h 109"/>
                <a:gd name="T22" fmla="*/ 61 w 109"/>
                <a:gd name="T23" fmla="*/ 11 h 109"/>
                <a:gd name="T24" fmla="*/ 61 w 109"/>
                <a:gd name="T25" fmla="*/ 0 h 109"/>
                <a:gd name="T26" fmla="*/ 47 w 109"/>
                <a:gd name="T27" fmla="*/ 0 h 109"/>
                <a:gd name="T28" fmla="*/ 47 w 109"/>
                <a:gd name="T29" fmla="*/ 11 h 109"/>
                <a:gd name="T30" fmla="*/ 38 w 109"/>
                <a:gd name="T31" fmla="*/ 13 h 109"/>
                <a:gd name="T32" fmla="*/ 33 w 109"/>
                <a:gd name="T33" fmla="*/ 4 h 109"/>
                <a:gd name="T34" fmla="*/ 21 w 109"/>
                <a:gd name="T35" fmla="*/ 11 h 109"/>
                <a:gd name="T36" fmla="*/ 26 w 109"/>
                <a:gd name="T37" fmla="*/ 20 h 109"/>
                <a:gd name="T38" fmla="*/ 20 w 109"/>
                <a:gd name="T39" fmla="*/ 27 h 109"/>
                <a:gd name="T40" fmla="*/ 11 w 109"/>
                <a:gd name="T41" fmla="*/ 21 h 109"/>
                <a:gd name="T42" fmla="*/ 4 w 109"/>
                <a:gd name="T43" fmla="*/ 33 h 109"/>
                <a:gd name="T44" fmla="*/ 13 w 109"/>
                <a:gd name="T45" fmla="*/ 38 h 109"/>
                <a:gd name="T46" fmla="*/ 11 w 109"/>
                <a:gd name="T47" fmla="*/ 48 h 109"/>
                <a:gd name="T48" fmla="*/ 0 w 109"/>
                <a:gd name="T49" fmla="*/ 48 h 109"/>
                <a:gd name="T50" fmla="*/ 0 w 109"/>
                <a:gd name="T51" fmla="*/ 61 h 109"/>
                <a:gd name="T52" fmla="*/ 11 w 109"/>
                <a:gd name="T53" fmla="*/ 61 h 109"/>
                <a:gd name="T54" fmla="*/ 13 w 109"/>
                <a:gd name="T55" fmla="*/ 70 h 109"/>
                <a:gd name="T56" fmla="*/ 4 w 109"/>
                <a:gd name="T57" fmla="*/ 76 h 109"/>
                <a:gd name="T58" fmla="*/ 11 w 109"/>
                <a:gd name="T59" fmla="*/ 87 h 109"/>
                <a:gd name="T60" fmla="*/ 20 w 109"/>
                <a:gd name="T61" fmla="*/ 82 h 109"/>
                <a:gd name="T62" fmla="*/ 26 w 109"/>
                <a:gd name="T63" fmla="*/ 89 h 109"/>
                <a:gd name="T64" fmla="*/ 21 w 109"/>
                <a:gd name="T65" fmla="*/ 98 h 109"/>
                <a:gd name="T66" fmla="*/ 33 w 109"/>
                <a:gd name="T67" fmla="*/ 105 h 109"/>
                <a:gd name="T68" fmla="*/ 38 w 109"/>
                <a:gd name="T69" fmla="*/ 96 h 109"/>
                <a:gd name="T70" fmla="*/ 47 w 109"/>
                <a:gd name="T71" fmla="*/ 98 h 109"/>
                <a:gd name="T72" fmla="*/ 47 w 109"/>
                <a:gd name="T73" fmla="*/ 109 h 109"/>
                <a:gd name="T74" fmla="*/ 61 w 109"/>
                <a:gd name="T75" fmla="*/ 109 h 109"/>
                <a:gd name="T76" fmla="*/ 61 w 109"/>
                <a:gd name="T77" fmla="*/ 98 h 109"/>
                <a:gd name="T78" fmla="*/ 70 w 109"/>
                <a:gd name="T79" fmla="*/ 96 h 109"/>
                <a:gd name="T80" fmla="*/ 75 w 109"/>
                <a:gd name="T81" fmla="*/ 105 h 109"/>
                <a:gd name="T82" fmla="*/ 87 w 109"/>
                <a:gd name="T83" fmla="*/ 98 h 109"/>
                <a:gd name="T84" fmla="*/ 82 w 109"/>
                <a:gd name="T85" fmla="*/ 89 h 109"/>
                <a:gd name="T86" fmla="*/ 89 w 109"/>
                <a:gd name="T87" fmla="*/ 82 h 109"/>
                <a:gd name="T88" fmla="*/ 98 w 109"/>
                <a:gd name="T89" fmla="*/ 87 h 109"/>
                <a:gd name="T90" fmla="*/ 105 w 109"/>
                <a:gd name="T91" fmla="*/ 76 h 109"/>
                <a:gd name="T92" fmla="*/ 95 w 109"/>
                <a:gd name="T93" fmla="*/ 70 h 109"/>
                <a:gd name="T94" fmla="*/ 98 w 109"/>
                <a:gd name="T95" fmla="*/ 61 h 109"/>
                <a:gd name="T96" fmla="*/ 109 w 109"/>
                <a:gd name="T97" fmla="*/ 61 h 109"/>
                <a:gd name="T98" fmla="*/ 54 w 109"/>
                <a:gd name="T99" fmla="*/ 85 h 109"/>
                <a:gd name="T100" fmla="*/ 24 w 109"/>
                <a:gd name="T101" fmla="*/ 54 h 109"/>
                <a:gd name="T102" fmla="*/ 54 w 109"/>
                <a:gd name="T103" fmla="*/ 24 h 109"/>
                <a:gd name="T104" fmla="*/ 85 w 109"/>
                <a:gd name="T105" fmla="*/ 54 h 109"/>
                <a:gd name="T106" fmla="*/ 54 w 109"/>
                <a:gd name="T107" fmla="*/ 85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9" h="109">
                  <a:moveTo>
                    <a:pt x="109" y="61"/>
                  </a:moveTo>
                  <a:cubicBezTo>
                    <a:pt x="109" y="48"/>
                    <a:pt x="109" y="48"/>
                    <a:pt x="109" y="48"/>
                  </a:cubicBezTo>
                  <a:cubicBezTo>
                    <a:pt x="98" y="48"/>
                    <a:pt x="98" y="48"/>
                    <a:pt x="98" y="48"/>
                  </a:cubicBezTo>
                  <a:cubicBezTo>
                    <a:pt x="97" y="44"/>
                    <a:pt x="96" y="41"/>
                    <a:pt x="95" y="38"/>
                  </a:cubicBezTo>
                  <a:cubicBezTo>
                    <a:pt x="105" y="33"/>
                    <a:pt x="105" y="33"/>
                    <a:pt x="105" y="33"/>
                  </a:cubicBezTo>
                  <a:cubicBezTo>
                    <a:pt x="98" y="21"/>
                    <a:pt x="98" y="21"/>
                    <a:pt x="98" y="21"/>
                  </a:cubicBezTo>
                  <a:cubicBezTo>
                    <a:pt x="89" y="27"/>
                    <a:pt x="89" y="27"/>
                    <a:pt x="89" y="27"/>
                  </a:cubicBezTo>
                  <a:cubicBezTo>
                    <a:pt x="87" y="24"/>
                    <a:pt x="84" y="22"/>
                    <a:pt x="82" y="20"/>
                  </a:cubicBezTo>
                  <a:cubicBezTo>
                    <a:pt x="87" y="11"/>
                    <a:pt x="87" y="11"/>
                    <a:pt x="87" y="11"/>
                  </a:cubicBezTo>
                  <a:cubicBezTo>
                    <a:pt x="75" y="4"/>
                    <a:pt x="75" y="4"/>
                    <a:pt x="75" y="4"/>
                  </a:cubicBezTo>
                  <a:cubicBezTo>
                    <a:pt x="70" y="13"/>
                    <a:pt x="70" y="13"/>
                    <a:pt x="70" y="13"/>
                  </a:cubicBezTo>
                  <a:cubicBezTo>
                    <a:pt x="67" y="12"/>
                    <a:pt x="64" y="11"/>
                    <a:pt x="61" y="11"/>
                  </a:cubicBezTo>
                  <a:cubicBezTo>
                    <a:pt x="61" y="0"/>
                    <a:pt x="61" y="0"/>
                    <a:pt x="61" y="0"/>
                  </a:cubicBezTo>
                  <a:cubicBezTo>
                    <a:pt x="47" y="0"/>
                    <a:pt x="47" y="0"/>
                    <a:pt x="47" y="0"/>
                  </a:cubicBezTo>
                  <a:cubicBezTo>
                    <a:pt x="47" y="11"/>
                    <a:pt x="47" y="11"/>
                    <a:pt x="47" y="11"/>
                  </a:cubicBezTo>
                  <a:cubicBezTo>
                    <a:pt x="44" y="11"/>
                    <a:pt x="41" y="12"/>
                    <a:pt x="38" y="13"/>
                  </a:cubicBezTo>
                  <a:cubicBezTo>
                    <a:pt x="33" y="4"/>
                    <a:pt x="33" y="4"/>
                    <a:pt x="33" y="4"/>
                  </a:cubicBezTo>
                  <a:cubicBezTo>
                    <a:pt x="21" y="11"/>
                    <a:pt x="21" y="11"/>
                    <a:pt x="21" y="11"/>
                  </a:cubicBezTo>
                  <a:cubicBezTo>
                    <a:pt x="26" y="20"/>
                    <a:pt x="26" y="20"/>
                    <a:pt x="26" y="20"/>
                  </a:cubicBezTo>
                  <a:cubicBezTo>
                    <a:pt x="24" y="22"/>
                    <a:pt x="22" y="24"/>
                    <a:pt x="20" y="27"/>
                  </a:cubicBezTo>
                  <a:cubicBezTo>
                    <a:pt x="11" y="21"/>
                    <a:pt x="11" y="21"/>
                    <a:pt x="11" y="21"/>
                  </a:cubicBezTo>
                  <a:cubicBezTo>
                    <a:pt x="4" y="33"/>
                    <a:pt x="4" y="33"/>
                    <a:pt x="4" y="33"/>
                  </a:cubicBezTo>
                  <a:cubicBezTo>
                    <a:pt x="13" y="38"/>
                    <a:pt x="13" y="38"/>
                    <a:pt x="13" y="38"/>
                  </a:cubicBezTo>
                  <a:cubicBezTo>
                    <a:pt x="12" y="41"/>
                    <a:pt x="11" y="44"/>
                    <a:pt x="11" y="48"/>
                  </a:cubicBezTo>
                  <a:cubicBezTo>
                    <a:pt x="0" y="48"/>
                    <a:pt x="0" y="48"/>
                    <a:pt x="0" y="48"/>
                  </a:cubicBezTo>
                  <a:cubicBezTo>
                    <a:pt x="0" y="61"/>
                    <a:pt x="0" y="61"/>
                    <a:pt x="0" y="61"/>
                  </a:cubicBezTo>
                  <a:cubicBezTo>
                    <a:pt x="11" y="61"/>
                    <a:pt x="11" y="61"/>
                    <a:pt x="11" y="61"/>
                  </a:cubicBezTo>
                  <a:cubicBezTo>
                    <a:pt x="11" y="64"/>
                    <a:pt x="12" y="67"/>
                    <a:pt x="13" y="70"/>
                  </a:cubicBezTo>
                  <a:cubicBezTo>
                    <a:pt x="4" y="76"/>
                    <a:pt x="4" y="76"/>
                    <a:pt x="4" y="76"/>
                  </a:cubicBezTo>
                  <a:cubicBezTo>
                    <a:pt x="11" y="87"/>
                    <a:pt x="11" y="87"/>
                    <a:pt x="11" y="87"/>
                  </a:cubicBezTo>
                  <a:cubicBezTo>
                    <a:pt x="20" y="82"/>
                    <a:pt x="20" y="82"/>
                    <a:pt x="20" y="82"/>
                  </a:cubicBezTo>
                  <a:cubicBezTo>
                    <a:pt x="22" y="85"/>
                    <a:pt x="24" y="87"/>
                    <a:pt x="26" y="89"/>
                  </a:cubicBezTo>
                  <a:cubicBezTo>
                    <a:pt x="21" y="98"/>
                    <a:pt x="21" y="98"/>
                    <a:pt x="21" y="98"/>
                  </a:cubicBezTo>
                  <a:cubicBezTo>
                    <a:pt x="33" y="105"/>
                    <a:pt x="33" y="105"/>
                    <a:pt x="33" y="105"/>
                  </a:cubicBezTo>
                  <a:cubicBezTo>
                    <a:pt x="38" y="96"/>
                    <a:pt x="38" y="96"/>
                    <a:pt x="38" y="96"/>
                  </a:cubicBezTo>
                  <a:cubicBezTo>
                    <a:pt x="41" y="97"/>
                    <a:pt x="44" y="98"/>
                    <a:pt x="47" y="98"/>
                  </a:cubicBezTo>
                  <a:cubicBezTo>
                    <a:pt x="47" y="109"/>
                    <a:pt x="47" y="109"/>
                    <a:pt x="47" y="109"/>
                  </a:cubicBezTo>
                  <a:cubicBezTo>
                    <a:pt x="61" y="109"/>
                    <a:pt x="61" y="109"/>
                    <a:pt x="61" y="109"/>
                  </a:cubicBezTo>
                  <a:cubicBezTo>
                    <a:pt x="61" y="98"/>
                    <a:pt x="61" y="98"/>
                    <a:pt x="61" y="98"/>
                  </a:cubicBezTo>
                  <a:cubicBezTo>
                    <a:pt x="64" y="98"/>
                    <a:pt x="67" y="97"/>
                    <a:pt x="70" y="96"/>
                  </a:cubicBezTo>
                  <a:cubicBezTo>
                    <a:pt x="75" y="105"/>
                    <a:pt x="75" y="105"/>
                    <a:pt x="75" y="105"/>
                  </a:cubicBezTo>
                  <a:cubicBezTo>
                    <a:pt x="87" y="98"/>
                    <a:pt x="87" y="98"/>
                    <a:pt x="87" y="98"/>
                  </a:cubicBezTo>
                  <a:cubicBezTo>
                    <a:pt x="82" y="89"/>
                    <a:pt x="82" y="89"/>
                    <a:pt x="82" y="89"/>
                  </a:cubicBezTo>
                  <a:cubicBezTo>
                    <a:pt x="84" y="87"/>
                    <a:pt x="87" y="85"/>
                    <a:pt x="89" y="82"/>
                  </a:cubicBezTo>
                  <a:cubicBezTo>
                    <a:pt x="98" y="87"/>
                    <a:pt x="98" y="87"/>
                    <a:pt x="98" y="87"/>
                  </a:cubicBezTo>
                  <a:cubicBezTo>
                    <a:pt x="105" y="76"/>
                    <a:pt x="105" y="76"/>
                    <a:pt x="105" y="76"/>
                  </a:cubicBezTo>
                  <a:cubicBezTo>
                    <a:pt x="95" y="70"/>
                    <a:pt x="95" y="70"/>
                    <a:pt x="95" y="70"/>
                  </a:cubicBezTo>
                  <a:cubicBezTo>
                    <a:pt x="96" y="67"/>
                    <a:pt x="97" y="64"/>
                    <a:pt x="98" y="61"/>
                  </a:cubicBezTo>
                  <a:cubicBezTo>
                    <a:pt x="109" y="61"/>
                    <a:pt x="109" y="61"/>
                    <a:pt x="109" y="61"/>
                  </a:cubicBezTo>
                  <a:close/>
                  <a:moveTo>
                    <a:pt x="54" y="85"/>
                  </a:moveTo>
                  <a:cubicBezTo>
                    <a:pt x="37" y="85"/>
                    <a:pt x="24" y="71"/>
                    <a:pt x="24" y="54"/>
                  </a:cubicBezTo>
                  <a:cubicBezTo>
                    <a:pt x="24" y="38"/>
                    <a:pt x="37" y="24"/>
                    <a:pt x="54" y="24"/>
                  </a:cubicBezTo>
                  <a:cubicBezTo>
                    <a:pt x="71" y="24"/>
                    <a:pt x="85" y="38"/>
                    <a:pt x="85" y="54"/>
                  </a:cubicBezTo>
                  <a:cubicBezTo>
                    <a:pt x="85" y="71"/>
                    <a:pt x="71" y="85"/>
                    <a:pt x="54" y="8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6" name="Freeform 175"/>
            <p:cNvSpPr>
              <a:spLocks noEditPoints="1"/>
            </p:cNvSpPr>
            <p:nvPr/>
          </p:nvSpPr>
          <p:spPr bwMode="auto">
            <a:xfrm>
              <a:off x="3864" y="2335"/>
              <a:ext cx="178" cy="176"/>
            </a:xfrm>
            <a:custGeom>
              <a:avLst/>
              <a:gdLst>
                <a:gd name="T0" fmla="*/ 109 w 109"/>
                <a:gd name="T1" fmla="*/ 61 h 108"/>
                <a:gd name="T2" fmla="*/ 109 w 109"/>
                <a:gd name="T3" fmla="*/ 47 h 108"/>
                <a:gd name="T4" fmla="*/ 98 w 109"/>
                <a:gd name="T5" fmla="*/ 47 h 108"/>
                <a:gd name="T6" fmla="*/ 96 w 109"/>
                <a:gd name="T7" fmla="*/ 38 h 108"/>
                <a:gd name="T8" fmla="*/ 105 w 109"/>
                <a:gd name="T9" fmla="*/ 33 h 108"/>
                <a:gd name="T10" fmla="*/ 98 w 109"/>
                <a:gd name="T11" fmla="*/ 21 h 108"/>
                <a:gd name="T12" fmla="*/ 89 w 109"/>
                <a:gd name="T13" fmla="*/ 26 h 108"/>
                <a:gd name="T14" fmla="*/ 82 w 109"/>
                <a:gd name="T15" fmla="*/ 20 h 108"/>
                <a:gd name="T16" fmla="*/ 88 w 109"/>
                <a:gd name="T17" fmla="*/ 10 h 108"/>
                <a:gd name="T18" fmla="*/ 76 w 109"/>
                <a:gd name="T19" fmla="*/ 4 h 108"/>
                <a:gd name="T20" fmla="*/ 71 w 109"/>
                <a:gd name="T21" fmla="*/ 13 h 108"/>
                <a:gd name="T22" fmla="*/ 62 w 109"/>
                <a:gd name="T23" fmla="*/ 10 h 108"/>
                <a:gd name="T24" fmla="*/ 62 w 109"/>
                <a:gd name="T25" fmla="*/ 0 h 108"/>
                <a:gd name="T26" fmla="*/ 48 w 109"/>
                <a:gd name="T27" fmla="*/ 0 h 108"/>
                <a:gd name="T28" fmla="*/ 48 w 109"/>
                <a:gd name="T29" fmla="*/ 10 h 108"/>
                <a:gd name="T30" fmla="*/ 39 w 109"/>
                <a:gd name="T31" fmla="*/ 13 h 108"/>
                <a:gd name="T32" fmla="*/ 33 w 109"/>
                <a:gd name="T33" fmla="*/ 4 h 108"/>
                <a:gd name="T34" fmla="*/ 22 w 109"/>
                <a:gd name="T35" fmla="*/ 10 h 108"/>
                <a:gd name="T36" fmla="*/ 27 w 109"/>
                <a:gd name="T37" fmla="*/ 20 h 108"/>
                <a:gd name="T38" fmla="*/ 20 w 109"/>
                <a:gd name="T39" fmla="*/ 26 h 108"/>
                <a:gd name="T40" fmla="*/ 11 w 109"/>
                <a:gd name="T41" fmla="*/ 21 h 108"/>
                <a:gd name="T42" fmla="*/ 4 w 109"/>
                <a:gd name="T43" fmla="*/ 33 h 108"/>
                <a:gd name="T44" fmla="*/ 14 w 109"/>
                <a:gd name="T45" fmla="*/ 38 h 108"/>
                <a:gd name="T46" fmla="*/ 11 w 109"/>
                <a:gd name="T47" fmla="*/ 47 h 108"/>
                <a:gd name="T48" fmla="*/ 0 w 109"/>
                <a:gd name="T49" fmla="*/ 47 h 108"/>
                <a:gd name="T50" fmla="*/ 0 w 109"/>
                <a:gd name="T51" fmla="*/ 61 h 108"/>
                <a:gd name="T52" fmla="*/ 11 w 109"/>
                <a:gd name="T53" fmla="*/ 61 h 108"/>
                <a:gd name="T54" fmla="*/ 14 w 109"/>
                <a:gd name="T55" fmla="*/ 70 h 108"/>
                <a:gd name="T56" fmla="*/ 4 w 109"/>
                <a:gd name="T57" fmla="*/ 75 h 108"/>
                <a:gd name="T58" fmla="*/ 11 w 109"/>
                <a:gd name="T59" fmla="*/ 87 h 108"/>
                <a:gd name="T60" fmla="*/ 20 w 109"/>
                <a:gd name="T61" fmla="*/ 82 h 108"/>
                <a:gd name="T62" fmla="*/ 27 w 109"/>
                <a:gd name="T63" fmla="*/ 88 h 108"/>
                <a:gd name="T64" fmla="*/ 22 w 109"/>
                <a:gd name="T65" fmla="*/ 98 h 108"/>
                <a:gd name="T66" fmla="*/ 33 w 109"/>
                <a:gd name="T67" fmla="*/ 105 h 108"/>
                <a:gd name="T68" fmla="*/ 39 w 109"/>
                <a:gd name="T69" fmla="*/ 95 h 108"/>
                <a:gd name="T70" fmla="*/ 48 w 109"/>
                <a:gd name="T71" fmla="*/ 98 h 108"/>
                <a:gd name="T72" fmla="*/ 48 w 109"/>
                <a:gd name="T73" fmla="*/ 108 h 108"/>
                <a:gd name="T74" fmla="*/ 62 w 109"/>
                <a:gd name="T75" fmla="*/ 108 h 108"/>
                <a:gd name="T76" fmla="*/ 62 w 109"/>
                <a:gd name="T77" fmla="*/ 98 h 108"/>
                <a:gd name="T78" fmla="*/ 71 w 109"/>
                <a:gd name="T79" fmla="*/ 95 h 108"/>
                <a:gd name="T80" fmla="*/ 76 w 109"/>
                <a:gd name="T81" fmla="*/ 105 h 108"/>
                <a:gd name="T82" fmla="*/ 88 w 109"/>
                <a:gd name="T83" fmla="*/ 98 h 108"/>
                <a:gd name="T84" fmla="*/ 82 w 109"/>
                <a:gd name="T85" fmla="*/ 88 h 108"/>
                <a:gd name="T86" fmla="*/ 89 w 109"/>
                <a:gd name="T87" fmla="*/ 82 h 108"/>
                <a:gd name="T88" fmla="*/ 98 w 109"/>
                <a:gd name="T89" fmla="*/ 87 h 108"/>
                <a:gd name="T90" fmla="*/ 105 w 109"/>
                <a:gd name="T91" fmla="*/ 75 h 108"/>
                <a:gd name="T92" fmla="*/ 96 w 109"/>
                <a:gd name="T93" fmla="*/ 70 h 108"/>
                <a:gd name="T94" fmla="*/ 98 w 109"/>
                <a:gd name="T95" fmla="*/ 61 h 108"/>
                <a:gd name="T96" fmla="*/ 109 w 109"/>
                <a:gd name="T97" fmla="*/ 61 h 108"/>
                <a:gd name="T98" fmla="*/ 55 w 109"/>
                <a:gd name="T99" fmla="*/ 85 h 108"/>
                <a:gd name="T100" fmla="*/ 24 w 109"/>
                <a:gd name="T101" fmla="*/ 54 h 108"/>
                <a:gd name="T102" fmla="*/ 55 w 109"/>
                <a:gd name="T103" fmla="*/ 23 h 108"/>
                <a:gd name="T104" fmla="*/ 85 w 109"/>
                <a:gd name="T105" fmla="*/ 54 h 108"/>
                <a:gd name="T106" fmla="*/ 55 w 109"/>
                <a:gd name="T107" fmla="*/ 8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9" h="108">
                  <a:moveTo>
                    <a:pt x="109" y="61"/>
                  </a:moveTo>
                  <a:cubicBezTo>
                    <a:pt x="109" y="47"/>
                    <a:pt x="109" y="47"/>
                    <a:pt x="109" y="47"/>
                  </a:cubicBezTo>
                  <a:cubicBezTo>
                    <a:pt x="98" y="47"/>
                    <a:pt x="98" y="47"/>
                    <a:pt x="98" y="47"/>
                  </a:cubicBezTo>
                  <a:cubicBezTo>
                    <a:pt x="98" y="44"/>
                    <a:pt x="97" y="41"/>
                    <a:pt x="96" y="38"/>
                  </a:cubicBezTo>
                  <a:cubicBezTo>
                    <a:pt x="105" y="33"/>
                    <a:pt x="105" y="33"/>
                    <a:pt x="105" y="33"/>
                  </a:cubicBezTo>
                  <a:cubicBezTo>
                    <a:pt x="98" y="21"/>
                    <a:pt x="98" y="21"/>
                    <a:pt x="98" y="21"/>
                  </a:cubicBezTo>
                  <a:cubicBezTo>
                    <a:pt x="89" y="26"/>
                    <a:pt x="89" y="26"/>
                    <a:pt x="89" y="26"/>
                  </a:cubicBezTo>
                  <a:cubicBezTo>
                    <a:pt x="87" y="24"/>
                    <a:pt x="85" y="22"/>
                    <a:pt x="82" y="20"/>
                  </a:cubicBezTo>
                  <a:cubicBezTo>
                    <a:pt x="88" y="10"/>
                    <a:pt x="88" y="10"/>
                    <a:pt x="88" y="10"/>
                  </a:cubicBezTo>
                  <a:cubicBezTo>
                    <a:pt x="76" y="4"/>
                    <a:pt x="76" y="4"/>
                    <a:pt x="76" y="4"/>
                  </a:cubicBezTo>
                  <a:cubicBezTo>
                    <a:pt x="71" y="13"/>
                    <a:pt x="71" y="13"/>
                    <a:pt x="71" y="13"/>
                  </a:cubicBezTo>
                  <a:cubicBezTo>
                    <a:pt x="68" y="12"/>
                    <a:pt x="65" y="11"/>
                    <a:pt x="62" y="10"/>
                  </a:cubicBezTo>
                  <a:cubicBezTo>
                    <a:pt x="62" y="0"/>
                    <a:pt x="62" y="0"/>
                    <a:pt x="62" y="0"/>
                  </a:cubicBezTo>
                  <a:cubicBezTo>
                    <a:pt x="48" y="0"/>
                    <a:pt x="48" y="0"/>
                    <a:pt x="48" y="0"/>
                  </a:cubicBezTo>
                  <a:cubicBezTo>
                    <a:pt x="48" y="10"/>
                    <a:pt x="48" y="10"/>
                    <a:pt x="48" y="10"/>
                  </a:cubicBezTo>
                  <a:cubicBezTo>
                    <a:pt x="45" y="11"/>
                    <a:pt x="42" y="12"/>
                    <a:pt x="39" y="13"/>
                  </a:cubicBezTo>
                  <a:cubicBezTo>
                    <a:pt x="33" y="4"/>
                    <a:pt x="33" y="4"/>
                    <a:pt x="33" y="4"/>
                  </a:cubicBezTo>
                  <a:cubicBezTo>
                    <a:pt x="22" y="10"/>
                    <a:pt x="22" y="10"/>
                    <a:pt x="22" y="10"/>
                  </a:cubicBezTo>
                  <a:cubicBezTo>
                    <a:pt x="27" y="20"/>
                    <a:pt x="27" y="20"/>
                    <a:pt x="27" y="20"/>
                  </a:cubicBezTo>
                  <a:cubicBezTo>
                    <a:pt x="25" y="22"/>
                    <a:pt x="22" y="24"/>
                    <a:pt x="20" y="26"/>
                  </a:cubicBezTo>
                  <a:cubicBezTo>
                    <a:pt x="11" y="21"/>
                    <a:pt x="11" y="21"/>
                    <a:pt x="11" y="21"/>
                  </a:cubicBezTo>
                  <a:cubicBezTo>
                    <a:pt x="4" y="33"/>
                    <a:pt x="4" y="33"/>
                    <a:pt x="4" y="33"/>
                  </a:cubicBezTo>
                  <a:cubicBezTo>
                    <a:pt x="14" y="38"/>
                    <a:pt x="14" y="38"/>
                    <a:pt x="14" y="38"/>
                  </a:cubicBezTo>
                  <a:cubicBezTo>
                    <a:pt x="12" y="41"/>
                    <a:pt x="12" y="44"/>
                    <a:pt x="11" y="47"/>
                  </a:cubicBezTo>
                  <a:cubicBezTo>
                    <a:pt x="0" y="47"/>
                    <a:pt x="0" y="47"/>
                    <a:pt x="0" y="47"/>
                  </a:cubicBezTo>
                  <a:cubicBezTo>
                    <a:pt x="0" y="61"/>
                    <a:pt x="0" y="61"/>
                    <a:pt x="0" y="61"/>
                  </a:cubicBezTo>
                  <a:cubicBezTo>
                    <a:pt x="11" y="61"/>
                    <a:pt x="11" y="61"/>
                    <a:pt x="11" y="61"/>
                  </a:cubicBezTo>
                  <a:cubicBezTo>
                    <a:pt x="12" y="64"/>
                    <a:pt x="12" y="67"/>
                    <a:pt x="14" y="70"/>
                  </a:cubicBezTo>
                  <a:cubicBezTo>
                    <a:pt x="4" y="75"/>
                    <a:pt x="4" y="75"/>
                    <a:pt x="4" y="75"/>
                  </a:cubicBezTo>
                  <a:cubicBezTo>
                    <a:pt x="11" y="87"/>
                    <a:pt x="11" y="87"/>
                    <a:pt x="11" y="87"/>
                  </a:cubicBezTo>
                  <a:cubicBezTo>
                    <a:pt x="20" y="82"/>
                    <a:pt x="20" y="82"/>
                    <a:pt x="20" y="82"/>
                  </a:cubicBezTo>
                  <a:cubicBezTo>
                    <a:pt x="22" y="84"/>
                    <a:pt x="25" y="86"/>
                    <a:pt x="27" y="88"/>
                  </a:cubicBezTo>
                  <a:cubicBezTo>
                    <a:pt x="22" y="98"/>
                    <a:pt x="22" y="98"/>
                    <a:pt x="22" y="98"/>
                  </a:cubicBezTo>
                  <a:cubicBezTo>
                    <a:pt x="33" y="105"/>
                    <a:pt x="33" y="105"/>
                    <a:pt x="33" y="105"/>
                  </a:cubicBezTo>
                  <a:cubicBezTo>
                    <a:pt x="39" y="95"/>
                    <a:pt x="39" y="95"/>
                    <a:pt x="39" y="95"/>
                  </a:cubicBezTo>
                  <a:cubicBezTo>
                    <a:pt x="42" y="96"/>
                    <a:pt x="45" y="97"/>
                    <a:pt x="48" y="98"/>
                  </a:cubicBezTo>
                  <a:cubicBezTo>
                    <a:pt x="48" y="108"/>
                    <a:pt x="48" y="108"/>
                    <a:pt x="48" y="108"/>
                  </a:cubicBezTo>
                  <a:cubicBezTo>
                    <a:pt x="62" y="108"/>
                    <a:pt x="62" y="108"/>
                    <a:pt x="62" y="108"/>
                  </a:cubicBezTo>
                  <a:cubicBezTo>
                    <a:pt x="62" y="98"/>
                    <a:pt x="62" y="98"/>
                    <a:pt x="62" y="98"/>
                  </a:cubicBezTo>
                  <a:cubicBezTo>
                    <a:pt x="65" y="97"/>
                    <a:pt x="68" y="96"/>
                    <a:pt x="71" y="95"/>
                  </a:cubicBezTo>
                  <a:cubicBezTo>
                    <a:pt x="76" y="105"/>
                    <a:pt x="76" y="105"/>
                    <a:pt x="76" y="105"/>
                  </a:cubicBezTo>
                  <a:cubicBezTo>
                    <a:pt x="88" y="98"/>
                    <a:pt x="88" y="98"/>
                    <a:pt x="88" y="98"/>
                  </a:cubicBezTo>
                  <a:cubicBezTo>
                    <a:pt x="82" y="88"/>
                    <a:pt x="82" y="88"/>
                    <a:pt x="82" y="88"/>
                  </a:cubicBezTo>
                  <a:cubicBezTo>
                    <a:pt x="85" y="86"/>
                    <a:pt x="87" y="84"/>
                    <a:pt x="89" y="82"/>
                  </a:cubicBezTo>
                  <a:cubicBezTo>
                    <a:pt x="98" y="87"/>
                    <a:pt x="98" y="87"/>
                    <a:pt x="98" y="87"/>
                  </a:cubicBezTo>
                  <a:cubicBezTo>
                    <a:pt x="105" y="75"/>
                    <a:pt x="105" y="75"/>
                    <a:pt x="105" y="75"/>
                  </a:cubicBezTo>
                  <a:cubicBezTo>
                    <a:pt x="96" y="70"/>
                    <a:pt x="96" y="70"/>
                    <a:pt x="96" y="70"/>
                  </a:cubicBezTo>
                  <a:cubicBezTo>
                    <a:pt x="97" y="67"/>
                    <a:pt x="98" y="64"/>
                    <a:pt x="98" y="61"/>
                  </a:cubicBezTo>
                  <a:cubicBezTo>
                    <a:pt x="109" y="61"/>
                    <a:pt x="109" y="61"/>
                    <a:pt x="109" y="61"/>
                  </a:cubicBezTo>
                  <a:close/>
                  <a:moveTo>
                    <a:pt x="55" y="85"/>
                  </a:moveTo>
                  <a:cubicBezTo>
                    <a:pt x="38" y="85"/>
                    <a:pt x="24" y="71"/>
                    <a:pt x="24" y="54"/>
                  </a:cubicBezTo>
                  <a:cubicBezTo>
                    <a:pt x="24" y="37"/>
                    <a:pt x="38" y="23"/>
                    <a:pt x="55" y="23"/>
                  </a:cubicBezTo>
                  <a:cubicBezTo>
                    <a:pt x="72" y="23"/>
                    <a:pt x="85" y="37"/>
                    <a:pt x="85" y="54"/>
                  </a:cubicBezTo>
                  <a:cubicBezTo>
                    <a:pt x="85" y="71"/>
                    <a:pt x="72" y="85"/>
                    <a:pt x="55" y="8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7" name="Freeform 176"/>
            <p:cNvSpPr>
              <a:spLocks noEditPoints="1"/>
            </p:cNvSpPr>
            <p:nvPr/>
          </p:nvSpPr>
          <p:spPr bwMode="auto">
            <a:xfrm>
              <a:off x="4379" y="355"/>
              <a:ext cx="373" cy="373"/>
            </a:xfrm>
            <a:custGeom>
              <a:avLst/>
              <a:gdLst>
                <a:gd name="T0" fmla="*/ 228 w 228"/>
                <a:gd name="T1" fmla="*/ 129 h 228"/>
                <a:gd name="T2" fmla="*/ 228 w 228"/>
                <a:gd name="T3" fmla="*/ 100 h 228"/>
                <a:gd name="T4" fmla="*/ 205 w 228"/>
                <a:gd name="T5" fmla="*/ 100 h 228"/>
                <a:gd name="T6" fmla="*/ 200 w 228"/>
                <a:gd name="T7" fmla="*/ 81 h 228"/>
                <a:gd name="T8" fmla="*/ 220 w 228"/>
                <a:gd name="T9" fmla="*/ 70 h 228"/>
                <a:gd name="T10" fmla="*/ 206 w 228"/>
                <a:gd name="T11" fmla="*/ 45 h 228"/>
                <a:gd name="T12" fmla="*/ 186 w 228"/>
                <a:gd name="T13" fmla="*/ 56 h 228"/>
                <a:gd name="T14" fmla="*/ 172 w 228"/>
                <a:gd name="T15" fmla="*/ 42 h 228"/>
                <a:gd name="T16" fmla="*/ 183 w 228"/>
                <a:gd name="T17" fmla="*/ 23 h 228"/>
                <a:gd name="T18" fmla="*/ 159 w 228"/>
                <a:gd name="T19" fmla="*/ 8 h 228"/>
                <a:gd name="T20" fmla="*/ 147 w 228"/>
                <a:gd name="T21" fmla="*/ 28 h 228"/>
                <a:gd name="T22" fmla="*/ 128 w 228"/>
                <a:gd name="T23" fmla="*/ 23 h 228"/>
                <a:gd name="T24" fmla="*/ 128 w 228"/>
                <a:gd name="T25" fmla="*/ 0 h 228"/>
                <a:gd name="T26" fmla="*/ 100 w 228"/>
                <a:gd name="T27" fmla="*/ 0 h 228"/>
                <a:gd name="T28" fmla="*/ 100 w 228"/>
                <a:gd name="T29" fmla="*/ 23 h 228"/>
                <a:gd name="T30" fmla="*/ 80 w 228"/>
                <a:gd name="T31" fmla="*/ 28 h 228"/>
                <a:gd name="T32" fmla="*/ 69 w 228"/>
                <a:gd name="T33" fmla="*/ 8 h 228"/>
                <a:gd name="T34" fmla="*/ 44 w 228"/>
                <a:gd name="T35" fmla="*/ 23 h 228"/>
                <a:gd name="T36" fmla="*/ 56 w 228"/>
                <a:gd name="T37" fmla="*/ 42 h 228"/>
                <a:gd name="T38" fmla="*/ 42 w 228"/>
                <a:gd name="T39" fmla="*/ 56 h 228"/>
                <a:gd name="T40" fmla="*/ 22 w 228"/>
                <a:gd name="T41" fmla="*/ 45 h 228"/>
                <a:gd name="T42" fmla="*/ 8 w 228"/>
                <a:gd name="T43" fmla="*/ 70 h 228"/>
                <a:gd name="T44" fmla="*/ 27 w 228"/>
                <a:gd name="T45" fmla="*/ 81 h 228"/>
                <a:gd name="T46" fmla="*/ 22 w 228"/>
                <a:gd name="T47" fmla="*/ 100 h 228"/>
                <a:gd name="T48" fmla="*/ 0 w 228"/>
                <a:gd name="T49" fmla="*/ 100 h 228"/>
                <a:gd name="T50" fmla="*/ 0 w 228"/>
                <a:gd name="T51" fmla="*/ 129 h 228"/>
                <a:gd name="T52" fmla="*/ 22 w 228"/>
                <a:gd name="T53" fmla="*/ 129 h 228"/>
                <a:gd name="T54" fmla="*/ 27 w 228"/>
                <a:gd name="T55" fmla="*/ 148 h 228"/>
                <a:gd name="T56" fmla="*/ 8 w 228"/>
                <a:gd name="T57" fmla="*/ 159 h 228"/>
                <a:gd name="T58" fmla="*/ 22 w 228"/>
                <a:gd name="T59" fmla="*/ 184 h 228"/>
                <a:gd name="T60" fmla="*/ 42 w 228"/>
                <a:gd name="T61" fmla="*/ 172 h 228"/>
                <a:gd name="T62" fmla="*/ 56 w 228"/>
                <a:gd name="T63" fmla="*/ 186 h 228"/>
                <a:gd name="T64" fmla="*/ 44 w 228"/>
                <a:gd name="T65" fmla="*/ 206 h 228"/>
                <a:gd name="T66" fmla="*/ 69 w 228"/>
                <a:gd name="T67" fmla="*/ 220 h 228"/>
                <a:gd name="T68" fmla="*/ 80 w 228"/>
                <a:gd name="T69" fmla="*/ 201 h 228"/>
                <a:gd name="T70" fmla="*/ 100 w 228"/>
                <a:gd name="T71" fmla="*/ 206 h 228"/>
                <a:gd name="T72" fmla="*/ 100 w 228"/>
                <a:gd name="T73" fmla="*/ 228 h 228"/>
                <a:gd name="T74" fmla="*/ 128 w 228"/>
                <a:gd name="T75" fmla="*/ 228 h 228"/>
                <a:gd name="T76" fmla="*/ 128 w 228"/>
                <a:gd name="T77" fmla="*/ 206 h 228"/>
                <a:gd name="T78" fmla="*/ 147 w 228"/>
                <a:gd name="T79" fmla="*/ 201 h 228"/>
                <a:gd name="T80" fmla="*/ 159 w 228"/>
                <a:gd name="T81" fmla="*/ 220 h 228"/>
                <a:gd name="T82" fmla="*/ 183 w 228"/>
                <a:gd name="T83" fmla="*/ 206 h 228"/>
                <a:gd name="T84" fmla="*/ 172 w 228"/>
                <a:gd name="T85" fmla="*/ 186 h 228"/>
                <a:gd name="T86" fmla="*/ 186 w 228"/>
                <a:gd name="T87" fmla="*/ 172 h 228"/>
                <a:gd name="T88" fmla="*/ 206 w 228"/>
                <a:gd name="T89" fmla="*/ 184 h 228"/>
                <a:gd name="T90" fmla="*/ 220 w 228"/>
                <a:gd name="T91" fmla="*/ 159 h 228"/>
                <a:gd name="T92" fmla="*/ 200 w 228"/>
                <a:gd name="T93" fmla="*/ 148 h 228"/>
                <a:gd name="T94" fmla="*/ 205 w 228"/>
                <a:gd name="T95" fmla="*/ 129 h 228"/>
                <a:gd name="T96" fmla="*/ 228 w 228"/>
                <a:gd name="T97" fmla="*/ 129 h 228"/>
                <a:gd name="T98" fmla="*/ 114 w 228"/>
                <a:gd name="T99" fmla="*/ 178 h 228"/>
                <a:gd name="T100" fmla="*/ 50 w 228"/>
                <a:gd name="T101" fmla="*/ 114 h 228"/>
                <a:gd name="T102" fmla="*/ 114 w 228"/>
                <a:gd name="T103" fmla="*/ 50 h 228"/>
                <a:gd name="T104" fmla="*/ 178 w 228"/>
                <a:gd name="T105" fmla="*/ 114 h 228"/>
                <a:gd name="T106" fmla="*/ 114 w 228"/>
                <a:gd name="T107" fmla="*/ 178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8" h="228">
                  <a:moveTo>
                    <a:pt x="228" y="129"/>
                  </a:moveTo>
                  <a:cubicBezTo>
                    <a:pt x="228" y="100"/>
                    <a:pt x="228" y="100"/>
                    <a:pt x="228" y="100"/>
                  </a:cubicBezTo>
                  <a:cubicBezTo>
                    <a:pt x="205" y="100"/>
                    <a:pt x="205" y="100"/>
                    <a:pt x="205" y="100"/>
                  </a:cubicBezTo>
                  <a:cubicBezTo>
                    <a:pt x="204" y="93"/>
                    <a:pt x="203" y="87"/>
                    <a:pt x="200" y="81"/>
                  </a:cubicBezTo>
                  <a:cubicBezTo>
                    <a:pt x="220" y="70"/>
                    <a:pt x="220" y="70"/>
                    <a:pt x="220" y="70"/>
                  </a:cubicBezTo>
                  <a:cubicBezTo>
                    <a:pt x="206" y="45"/>
                    <a:pt x="206" y="45"/>
                    <a:pt x="206" y="45"/>
                  </a:cubicBezTo>
                  <a:cubicBezTo>
                    <a:pt x="186" y="56"/>
                    <a:pt x="186" y="56"/>
                    <a:pt x="186" y="56"/>
                  </a:cubicBezTo>
                  <a:cubicBezTo>
                    <a:pt x="182" y="51"/>
                    <a:pt x="177" y="46"/>
                    <a:pt x="172" y="42"/>
                  </a:cubicBezTo>
                  <a:cubicBezTo>
                    <a:pt x="183" y="23"/>
                    <a:pt x="183" y="23"/>
                    <a:pt x="183" y="23"/>
                  </a:cubicBezTo>
                  <a:cubicBezTo>
                    <a:pt x="159" y="8"/>
                    <a:pt x="159" y="8"/>
                    <a:pt x="159" y="8"/>
                  </a:cubicBezTo>
                  <a:cubicBezTo>
                    <a:pt x="147" y="28"/>
                    <a:pt x="147" y="28"/>
                    <a:pt x="147" y="28"/>
                  </a:cubicBezTo>
                  <a:cubicBezTo>
                    <a:pt x="141" y="25"/>
                    <a:pt x="135" y="24"/>
                    <a:pt x="128" y="23"/>
                  </a:cubicBezTo>
                  <a:cubicBezTo>
                    <a:pt x="128" y="0"/>
                    <a:pt x="128" y="0"/>
                    <a:pt x="128" y="0"/>
                  </a:cubicBezTo>
                  <a:cubicBezTo>
                    <a:pt x="100" y="0"/>
                    <a:pt x="100" y="0"/>
                    <a:pt x="100" y="0"/>
                  </a:cubicBezTo>
                  <a:cubicBezTo>
                    <a:pt x="100" y="23"/>
                    <a:pt x="100" y="23"/>
                    <a:pt x="100" y="23"/>
                  </a:cubicBezTo>
                  <a:cubicBezTo>
                    <a:pt x="93" y="24"/>
                    <a:pt x="86" y="25"/>
                    <a:pt x="80" y="28"/>
                  </a:cubicBezTo>
                  <a:cubicBezTo>
                    <a:pt x="69" y="8"/>
                    <a:pt x="69" y="8"/>
                    <a:pt x="69" y="8"/>
                  </a:cubicBezTo>
                  <a:cubicBezTo>
                    <a:pt x="44" y="23"/>
                    <a:pt x="44" y="23"/>
                    <a:pt x="44" y="23"/>
                  </a:cubicBezTo>
                  <a:cubicBezTo>
                    <a:pt x="56" y="42"/>
                    <a:pt x="56" y="42"/>
                    <a:pt x="56" y="42"/>
                  </a:cubicBezTo>
                  <a:cubicBezTo>
                    <a:pt x="50" y="46"/>
                    <a:pt x="46" y="51"/>
                    <a:pt x="42" y="56"/>
                  </a:cubicBezTo>
                  <a:cubicBezTo>
                    <a:pt x="22" y="45"/>
                    <a:pt x="22" y="45"/>
                    <a:pt x="22" y="45"/>
                  </a:cubicBezTo>
                  <a:cubicBezTo>
                    <a:pt x="8" y="70"/>
                    <a:pt x="8" y="70"/>
                    <a:pt x="8" y="70"/>
                  </a:cubicBezTo>
                  <a:cubicBezTo>
                    <a:pt x="27" y="81"/>
                    <a:pt x="27" y="81"/>
                    <a:pt x="27" y="81"/>
                  </a:cubicBezTo>
                  <a:cubicBezTo>
                    <a:pt x="25" y="87"/>
                    <a:pt x="23" y="93"/>
                    <a:pt x="22" y="100"/>
                  </a:cubicBezTo>
                  <a:cubicBezTo>
                    <a:pt x="0" y="100"/>
                    <a:pt x="0" y="100"/>
                    <a:pt x="0" y="100"/>
                  </a:cubicBezTo>
                  <a:cubicBezTo>
                    <a:pt x="0" y="129"/>
                    <a:pt x="0" y="129"/>
                    <a:pt x="0" y="129"/>
                  </a:cubicBezTo>
                  <a:cubicBezTo>
                    <a:pt x="22" y="129"/>
                    <a:pt x="22" y="129"/>
                    <a:pt x="22" y="129"/>
                  </a:cubicBezTo>
                  <a:cubicBezTo>
                    <a:pt x="23" y="135"/>
                    <a:pt x="25" y="142"/>
                    <a:pt x="27" y="148"/>
                  </a:cubicBezTo>
                  <a:cubicBezTo>
                    <a:pt x="8" y="159"/>
                    <a:pt x="8" y="159"/>
                    <a:pt x="8" y="159"/>
                  </a:cubicBezTo>
                  <a:cubicBezTo>
                    <a:pt x="22" y="184"/>
                    <a:pt x="22" y="184"/>
                    <a:pt x="22" y="184"/>
                  </a:cubicBezTo>
                  <a:cubicBezTo>
                    <a:pt x="42" y="172"/>
                    <a:pt x="42" y="172"/>
                    <a:pt x="42" y="172"/>
                  </a:cubicBezTo>
                  <a:cubicBezTo>
                    <a:pt x="46" y="178"/>
                    <a:pt x="50" y="182"/>
                    <a:pt x="56" y="186"/>
                  </a:cubicBezTo>
                  <a:cubicBezTo>
                    <a:pt x="44" y="206"/>
                    <a:pt x="44" y="206"/>
                    <a:pt x="44" y="206"/>
                  </a:cubicBezTo>
                  <a:cubicBezTo>
                    <a:pt x="69" y="220"/>
                    <a:pt x="69" y="220"/>
                    <a:pt x="69" y="220"/>
                  </a:cubicBezTo>
                  <a:cubicBezTo>
                    <a:pt x="80" y="201"/>
                    <a:pt x="80" y="201"/>
                    <a:pt x="80" y="201"/>
                  </a:cubicBezTo>
                  <a:cubicBezTo>
                    <a:pt x="86" y="203"/>
                    <a:pt x="93" y="205"/>
                    <a:pt x="100" y="206"/>
                  </a:cubicBezTo>
                  <a:cubicBezTo>
                    <a:pt x="100" y="228"/>
                    <a:pt x="100" y="228"/>
                    <a:pt x="100" y="228"/>
                  </a:cubicBezTo>
                  <a:cubicBezTo>
                    <a:pt x="128" y="228"/>
                    <a:pt x="128" y="228"/>
                    <a:pt x="128" y="228"/>
                  </a:cubicBezTo>
                  <a:cubicBezTo>
                    <a:pt x="128" y="206"/>
                    <a:pt x="128" y="206"/>
                    <a:pt x="128" y="206"/>
                  </a:cubicBezTo>
                  <a:cubicBezTo>
                    <a:pt x="135" y="205"/>
                    <a:pt x="141" y="203"/>
                    <a:pt x="147" y="201"/>
                  </a:cubicBezTo>
                  <a:cubicBezTo>
                    <a:pt x="159" y="220"/>
                    <a:pt x="159" y="220"/>
                    <a:pt x="159" y="220"/>
                  </a:cubicBezTo>
                  <a:cubicBezTo>
                    <a:pt x="183" y="206"/>
                    <a:pt x="183" y="206"/>
                    <a:pt x="183" y="206"/>
                  </a:cubicBezTo>
                  <a:cubicBezTo>
                    <a:pt x="172" y="186"/>
                    <a:pt x="172" y="186"/>
                    <a:pt x="172" y="186"/>
                  </a:cubicBezTo>
                  <a:cubicBezTo>
                    <a:pt x="177" y="182"/>
                    <a:pt x="182" y="178"/>
                    <a:pt x="186" y="172"/>
                  </a:cubicBezTo>
                  <a:cubicBezTo>
                    <a:pt x="206" y="184"/>
                    <a:pt x="206" y="184"/>
                    <a:pt x="206" y="184"/>
                  </a:cubicBezTo>
                  <a:cubicBezTo>
                    <a:pt x="220" y="159"/>
                    <a:pt x="220" y="159"/>
                    <a:pt x="220" y="159"/>
                  </a:cubicBezTo>
                  <a:cubicBezTo>
                    <a:pt x="200" y="148"/>
                    <a:pt x="200" y="148"/>
                    <a:pt x="200" y="148"/>
                  </a:cubicBezTo>
                  <a:cubicBezTo>
                    <a:pt x="203" y="142"/>
                    <a:pt x="204" y="135"/>
                    <a:pt x="205" y="129"/>
                  </a:cubicBezTo>
                  <a:cubicBezTo>
                    <a:pt x="228" y="129"/>
                    <a:pt x="228" y="129"/>
                    <a:pt x="228" y="129"/>
                  </a:cubicBezTo>
                  <a:close/>
                  <a:moveTo>
                    <a:pt x="114" y="178"/>
                  </a:moveTo>
                  <a:cubicBezTo>
                    <a:pt x="78" y="178"/>
                    <a:pt x="50" y="150"/>
                    <a:pt x="50" y="114"/>
                  </a:cubicBezTo>
                  <a:cubicBezTo>
                    <a:pt x="50" y="79"/>
                    <a:pt x="78" y="50"/>
                    <a:pt x="114" y="50"/>
                  </a:cubicBezTo>
                  <a:cubicBezTo>
                    <a:pt x="149" y="50"/>
                    <a:pt x="178" y="79"/>
                    <a:pt x="178" y="114"/>
                  </a:cubicBezTo>
                  <a:cubicBezTo>
                    <a:pt x="178" y="150"/>
                    <a:pt x="149" y="178"/>
                    <a:pt x="114" y="17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8" name="Freeform 177"/>
            <p:cNvSpPr>
              <a:spLocks noEditPoints="1"/>
            </p:cNvSpPr>
            <p:nvPr/>
          </p:nvSpPr>
          <p:spPr bwMode="auto">
            <a:xfrm>
              <a:off x="2514" y="751"/>
              <a:ext cx="806" cy="806"/>
            </a:xfrm>
            <a:custGeom>
              <a:avLst/>
              <a:gdLst>
                <a:gd name="T0" fmla="*/ 71 w 493"/>
                <a:gd name="T1" fmla="*/ 151 h 493"/>
                <a:gd name="T2" fmla="*/ 26 w 493"/>
                <a:gd name="T3" fmla="*/ 136 h 493"/>
                <a:gd name="T4" fmla="*/ 5 w 493"/>
                <a:gd name="T5" fmla="*/ 199 h 493"/>
                <a:gd name="T6" fmla="*/ 10 w 493"/>
                <a:gd name="T7" fmla="*/ 209 h 493"/>
                <a:gd name="T8" fmla="*/ 47 w 493"/>
                <a:gd name="T9" fmla="*/ 251 h 493"/>
                <a:gd name="T10" fmla="*/ 0 w 493"/>
                <a:gd name="T11" fmla="*/ 261 h 493"/>
                <a:gd name="T12" fmla="*/ 14 w 493"/>
                <a:gd name="T13" fmla="*/ 326 h 493"/>
                <a:gd name="T14" fmla="*/ 23 w 493"/>
                <a:gd name="T15" fmla="*/ 332 h 493"/>
                <a:gd name="T16" fmla="*/ 76 w 493"/>
                <a:gd name="T17" fmla="*/ 350 h 493"/>
                <a:gd name="T18" fmla="*/ 40 w 493"/>
                <a:gd name="T19" fmla="*/ 382 h 493"/>
                <a:gd name="T20" fmla="*/ 85 w 493"/>
                <a:gd name="T21" fmla="*/ 432 h 493"/>
                <a:gd name="T22" fmla="*/ 96 w 493"/>
                <a:gd name="T23" fmla="*/ 433 h 493"/>
                <a:gd name="T24" fmla="*/ 151 w 493"/>
                <a:gd name="T25" fmla="*/ 422 h 493"/>
                <a:gd name="T26" fmla="*/ 136 w 493"/>
                <a:gd name="T27" fmla="*/ 467 h 493"/>
                <a:gd name="T28" fmla="*/ 199 w 493"/>
                <a:gd name="T29" fmla="*/ 488 h 493"/>
                <a:gd name="T30" fmla="*/ 209 w 493"/>
                <a:gd name="T31" fmla="*/ 483 h 493"/>
                <a:gd name="T32" fmla="*/ 251 w 493"/>
                <a:gd name="T33" fmla="*/ 446 h 493"/>
                <a:gd name="T34" fmla="*/ 261 w 493"/>
                <a:gd name="T35" fmla="*/ 493 h 493"/>
                <a:gd name="T36" fmla="*/ 326 w 493"/>
                <a:gd name="T37" fmla="*/ 479 h 493"/>
                <a:gd name="T38" fmla="*/ 332 w 493"/>
                <a:gd name="T39" fmla="*/ 470 h 493"/>
                <a:gd name="T40" fmla="*/ 350 w 493"/>
                <a:gd name="T41" fmla="*/ 417 h 493"/>
                <a:gd name="T42" fmla="*/ 383 w 493"/>
                <a:gd name="T43" fmla="*/ 453 h 493"/>
                <a:gd name="T44" fmla="*/ 432 w 493"/>
                <a:gd name="T45" fmla="*/ 408 h 493"/>
                <a:gd name="T46" fmla="*/ 433 w 493"/>
                <a:gd name="T47" fmla="*/ 397 h 493"/>
                <a:gd name="T48" fmla="*/ 422 w 493"/>
                <a:gd name="T49" fmla="*/ 342 h 493"/>
                <a:gd name="T50" fmla="*/ 467 w 493"/>
                <a:gd name="T51" fmla="*/ 357 h 493"/>
                <a:gd name="T52" fmla="*/ 488 w 493"/>
                <a:gd name="T53" fmla="*/ 294 h 493"/>
                <a:gd name="T54" fmla="*/ 483 w 493"/>
                <a:gd name="T55" fmla="*/ 284 h 493"/>
                <a:gd name="T56" fmla="*/ 446 w 493"/>
                <a:gd name="T57" fmla="*/ 242 h 493"/>
                <a:gd name="T58" fmla="*/ 493 w 493"/>
                <a:gd name="T59" fmla="*/ 232 h 493"/>
                <a:gd name="T60" fmla="*/ 479 w 493"/>
                <a:gd name="T61" fmla="*/ 167 h 493"/>
                <a:gd name="T62" fmla="*/ 470 w 493"/>
                <a:gd name="T63" fmla="*/ 161 h 493"/>
                <a:gd name="T64" fmla="*/ 417 w 493"/>
                <a:gd name="T65" fmla="*/ 143 h 493"/>
                <a:gd name="T66" fmla="*/ 453 w 493"/>
                <a:gd name="T67" fmla="*/ 111 h 493"/>
                <a:gd name="T68" fmla="*/ 408 w 493"/>
                <a:gd name="T69" fmla="*/ 61 h 493"/>
                <a:gd name="T70" fmla="*/ 397 w 493"/>
                <a:gd name="T71" fmla="*/ 61 h 493"/>
                <a:gd name="T72" fmla="*/ 342 w 493"/>
                <a:gd name="T73" fmla="*/ 71 h 493"/>
                <a:gd name="T74" fmla="*/ 357 w 493"/>
                <a:gd name="T75" fmla="*/ 26 h 493"/>
                <a:gd name="T76" fmla="*/ 294 w 493"/>
                <a:gd name="T77" fmla="*/ 5 h 493"/>
                <a:gd name="T78" fmla="*/ 284 w 493"/>
                <a:gd name="T79" fmla="*/ 10 h 493"/>
                <a:gd name="T80" fmla="*/ 242 w 493"/>
                <a:gd name="T81" fmla="*/ 47 h 493"/>
                <a:gd name="T82" fmla="*/ 232 w 493"/>
                <a:gd name="T83" fmla="*/ 0 h 493"/>
                <a:gd name="T84" fmla="*/ 167 w 493"/>
                <a:gd name="T85" fmla="*/ 14 h 493"/>
                <a:gd name="T86" fmla="*/ 161 w 493"/>
                <a:gd name="T87" fmla="*/ 23 h 493"/>
                <a:gd name="T88" fmla="*/ 143 w 493"/>
                <a:gd name="T89" fmla="*/ 76 h 493"/>
                <a:gd name="T90" fmla="*/ 111 w 493"/>
                <a:gd name="T91" fmla="*/ 40 h 493"/>
                <a:gd name="T92" fmla="*/ 61 w 493"/>
                <a:gd name="T93" fmla="*/ 85 h 493"/>
                <a:gd name="T94" fmla="*/ 61 w 493"/>
                <a:gd name="T95" fmla="*/ 96 h 493"/>
                <a:gd name="T96" fmla="*/ 193 w 493"/>
                <a:gd name="T97" fmla="*/ 187 h 493"/>
                <a:gd name="T98" fmla="*/ 300 w 493"/>
                <a:gd name="T99" fmla="*/ 306 h 493"/>
                <a:gd name="T100" fmla="*/ 193 w 493"/>
                <a:gd name="T101" fmla="*/ 187 h 4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93" h="493">
                  <a:moveTo>
                    <a:pt x="88" y="126"/>
                  </a:moveTo>
                  <a:cubicBezTo>
                    <a:pt x="82" y="134"/>
                    <a:pt x="76" y="142"/>
                    <a:pt x="71" y="151"/>
                  </a:cubicBezTo>
                  <a:cubicBezTo>
                    <a:pt x="33" y="138"/>
                    <a:pt x="33" y="138"/>
                    <a:pt x="33" y="138"/>
                  </a:cubicBezTo>
                  <a:cubicBezTo>
                    <a:pt x="26" y="136"/>
                    <a:pt x="26" y="136"/>
                    <a:pt x="26" y="136"/>
                  </a:cubicBezTo>
                  <a:cubicBezTo>
                    <a:pt x="24" y="143"/>
                    <a:pt x="24" y="143"/>
                    <a:pt x="24" y="143"/>
                  </a:cubicBezTo>
                  <a:cubicBezTo>
                    <a:pt x="5" y="199"/>
                    <a:pt x="5" y="199"/>
                    <a:pt x="5" y="199"/>
                  </a:cubicBezTo>
                  <a:cubicBezTo>
                    <a:pt x="3" y="207"/>
                    <a:pt x="3" y="207"/>
                    <a:pt x="3" y="207"/>
                  </a:cubicBezTo>
                  <a:cubicBezTo>
                    <a:pt x="10" y="209"/>
                    <a:pt x="10" y="209"/>
                    <a:pt x="10" y="209"/>
                  </a:cubicBezTo>
                  <a:cubicBezTo>
                    <a:pt x="49" y="221"/>
                    <a:pt x="49" y="221"/>
                    <a:pt x="49" y="221"/>
                  </a:cubicBezTo>
                  <a:cubicBezTo>
                    <a:pt x="47" y="231"/>
                    <a:pt x="47" y="241"/>
                    <a:pt x="47" y="251"/>
                  </a:cubicBezTo>
                  <a:cubicBezTo>
                    <a:pt x="8" y="259"/>
                    <a:pt x="8" y="259"/>
                    <a:pt x="8" y="259"/>
                  </a:cubicBezTo>
                  <a:cubicBezTo>
                    <a:pt x="0" y="261"/>
                    <a:pt x="0" y="261"/>
                    <a:pt x="0" y="261"/>
                  </a:cubicBezTo>
                  <a:cubicBezTo>
                    <a:pt x="2" y="268"/>
                    <a:pt x="2" y="268"/>
                    <a:pt x="2" y="268"/>
                  </a:cubicBezTo>
                  <a:cubicBezTo>
                    <a:pt x="14" y="326"/>
                    <a:pt x="14" y="326"/>
                    <a:pt x="14" y="326"/>
                  </a:cubicBezTo>
                  <a:cubicBezTo>
                    <a:pt x="16" y="334"/>
                    <a:pt x="16" y="334"/>
                    <a:pt x="16" y="334"/>
                  </a:cubicBezTo>
                  <a:cubicBezTo>
                    <a:pt x="23" y="332"/>
                    <a:pt x="23" y="332"/>
                    <a:pt x="23" y="332"/>
                  </a:cubicBezTo>
                  <a:cubicBezTo>
                    <a:pt x="63" y="324"/>
                    <a:pt x="63" y="324"/>
                    <a:pt x="63" y="324"/>
                  </a:cubicBezTo>
                  <a:cubicBezTo>
                    <a:pt x="66" y="333"/>
                    <a:pt x="71" y="342"/>
                    <a:pt x="76" y="350"/>
                  </a:cubicBezTo>
                  <a:cubicBezTo>
                    <a:pt x="46" y="377"/>
                    <a:pt x="46" y="377"/>
                    <a:pt x="46" y="377"/>
                  </a:cubicBezTo>
                  <a:cubicBezTo>
                    <a:pt x="40" y="382"/>
                    <a:pt x="40" y="382"/>
                    <a:pt x="40" y="382"/>
                  </a:cubicBezTo>
                  <a:cubicBezTo>
                    <a:pt x="46" y="388"/>
                    <a:pt x="46" y="388"/>
                    <a:pt x="46" y="388"/>
                  </a:cubicBezTo>
                  <a:cubicBezTo>
                    <a:pt x="85" y="432"/>
                    <a:pt x="85" y="432"/>
                    <a:pt x="85" y="432"/>
                  </a:cubicBezTo>
                  <a:cubicBezTo>
                    <a:pt x="90" y="438"/>
                    <a:pt x="90" y="438"/>
                    <a:pt x="90" y="438"/>
                  </a:cubicBezTo>
                  <a:cubicBezTo>
                    <a:pt x="96" y="433"/>
                    <a:pt x="96" y="433"/>
                    <a:pt x="96" y="433"/>
                  </a:cubicBezTo>
                  <a:cubicBezTo>
                    <a:pt x="126" y="405"/>
                    <a:pt x="126" y="405"/>
                    <a:pt x="126" y="405"/>
                  </a:cubicBezTo>
                  <a:cubicBezTo>
                    <a:pt x="134" y="411"/>
                    <a:pt x="142" y="417"/>
                    <a:pt x="151" y="422"/>
                  </a:cubicBezTo>
                  <a:cubicBezTo>
                    <a:pt x="138" y="460"/>
                    <a:pt x="138" y="460"/>
                    <a:pt x="138" y="460"/>
                  </a:cubicBezTo>
                  <a:cubicBezTo>
                    <a:pt x="136" y="467"/>
                    <a:pt x="136" y="467"/>
                    <a:pt x="136" y="467"/>
                  </a:cubicBezTo>
                  <a:cubicBezTo>
                    <a:pt x="143" y="470"/>
                    <a:pt x="143" y="470"/>
                    <a:pt x="143" y="470"/>
                  </a:cubicBezTo>
                  <a:cubicBezTo>
                    <a:pt x="199" y="488"/>
                    <a:pt x="199" y="488"/>
                    <a:pt x="199" y="488"/>
                  </a:cubicBezTo>
                  <a:cubicBezTo>
                    <a:pt x="207" y="490"/>
                    <a:pt x="207" y="490"/>
                    <a:pt x="207" y="490"/>
                  </a:cubicBezTo>
                  <a:cubicBezTo>
                    <a:pt x="209" y="483"/>
                    <a:pt x="209" y="483"/>
                    <a:pt x="209" y="483"/>
                  </a:cubicBezTo>
                  <a:cubicBezTo>
                    <a:pt x="221" y="445"/>
                    <a:pt x="221" y="445"/>
                    <a:pt x="221" y="445"/>
                  </a:cubicBezTo>
                  <a:cubicBezTo>
                    <a:pt x="231" y="446"/>
                    <a:pt x="241" y="446"/>
                    <a:pt x="251" y="446"/>
                  </a:cubicBezTo>
                  <a:cubicBezTo>
                    <a:pt x="260" y="486"/>
                    <a:pt x="260" y="486"/>
                    <a:pt x="260" y="486"/>
                  </a:cubicBezTo>
                  <a:cubicBezTo>
                    <a:pt x="261" y="493"/>
                    <a:pt x="261" y="493"/>
                    <a:pt x="261" y="493"/>
                  </a:cubicBezTo>
                  <a:cubicBezTo>
                    <a:pt x="269" y="491"/>
                    <a:pt x="269" y="491"/>
                    <a:pt x="269" y="491"/>
                  </a:cubicBezTo>
                  <a:cubicBezTo>
                    <a:pt x="326" y="479"/>
                    <a:pt x="326" y="479"/>
                    <a:pt x="326" y="479"/>
                  </a:cubicBezTo>
                  <a:cubicBezTo>
                    <a:pt x="334" y="478"/>
                    <a:pt x="334" y="478"/>
                    <a:pt x="334" y="478"/>
                  </a:cubicBezTo>
                  <a:cubicBezTo>
                    <a:pt x="332" y="470"/>
                    <a:pt x="332" y="470"/>
                    <a:pt x="332" y="470"/>
                  </a:cubicBezTo>
                  <a:cubicBezTo>
                    <a:pt x="324" y="431"/>
                    <a:pt x="324" y="431"/>
                    <a:pt x="324" y="431"/>
                  </a:cubicBezTo>
                  <a:cubicBezTo>
                    <a:pt x="333" y="427"/>
                    <a:pt x="342" y="422"/>
                    <a:pt x="350" y="417"/>
                  </a:cubicBezTo>
                  <a:cubicBezTo>
                    <a:pt x="377" y="447"/>
                    <a:pt x="377" y="447"/>
                    <a:pt x="377" y="447"/>
                  </a:cubicBezTo>
                  <a:cubicBezTo>
                    <a:pt x="383" y="453"/>
                    <a:pt x="383" y="453"/>
                    <a:pt x="383" y="453"/>
                  </a:cubicBezTo>
                  <a:cubicBezTo>
                    <a:pt x="388" y="448"/>
                    <a:pt x="388" y="448"/>
                    <a:pt x="388" y="448"/>
                  </a:cubicBezTo>
                  <a:cubicBezTo>
                    <a:pt x="432" y="408"/>
                    <a:pt x="432" y="408"/>
                    <a:pt x="432" y="408"/>
                  </a:cubicBezTo>
                  <a:cubicBezTo>
                    <a:pt x="438" y="403"/>
                    <a:pt x="438" y="403"/>
                    <a:pt x="438" y="403"/>
                  </a:cubicBezTo>
                  <a:cubicBezTo>
                    <a:pt x="433" y="397"/>
                    <a:pt x="433" y="397"/>
                    <a:pt x="433" y="397"/>
                  </a:cubicBezTo>
                  <a:cubicBezTo>
                    <a:pt x="406" y="367"/>
                    <a:pt x="406" y="367"/>
                    <a:pt x="406" y="367"/>
                  </a:cubicBezTo>
                  <a:cubicBezTo>
                    <a:pt x="412" y="359"/>
                    <a:pt x="417" y="351"/>
                    <a:pt x="422" y="342"/>
                  </a:cubicBezTo>
                  <a:cubicBezTo>
                    <a:pt x="460" y="355"/>
                    <a:pt x="460" y="355"/>
                    <a:pt x="460" y="355"/>
                  </a:cubicBezTo>
                  <a:cubicBezTo>
                    <a:pt x="467" y="357"/>
                    <a:pt x="467" y="357"/>
                    <a:pt x="467" y="357"/>
                  </a:cubicBezTo>
                  <a:cubicBezTo>
                    <a:pt x="470" y="350"/>
                    <a:pt x="470" y="350"/>
                    <a:pt x="470" y="350"/>
                  </a:cubicBezTo>
                  <a:cubicBezTo>
                    <a:pt x="488" y="294"/>
                    <a:pt x="488" y="294"/>
                    <a:pt x="488" y="294"/>
                  </a:cubicBezTo>
                  <a:cubicBezTo>
                    <a:pt x="490" y="286"/>
                    <a:pt x="490" y="286"/>
                    <a:pt x="490" y="286"/>
                  </a:cubicBezTo>
                  <a:cubicBezTo>
                    <a:pt x="483" y="284"/>
                    <a:pt x="483" y="284"/>
                    <a:pt x="483" y="284"/>
                  </a:cubicBezTo>
                  <a:cubicBezTo>
                    <a:pt x="445" y="272"/>
                    <a:pt x="445" y="272"/>
                    <a:pt x="445" y="272"/>
                  </a:cubicBezTo>
                  <a:cubicBezTo>
                    <a:pt x="446" y="262"/>
                    <a:pt x="447" y="252"/>
                    <a:pt x="446" y="242"/>
                  </a:cubicBezTo>
                  <a:cubicBezTo>
                    <a:pt x="486" y="234"/>
                    <a:pt x="486" y="234"/>
                    <a:pt x="486" y="234"/>
                  </a:cubicBezTo>
                  <a:cubicBezTo>
                    <a:pt x="493" y="232"/>
                    <a:pt x="493" y="232"/>
                    <a:pt x="493" y="232"/>
                  </a:cubicBezTo>
                  <a:cubicBezTo>
                    <a:pt x="492" y="225"/>
                    <a:pt x="492" y="225"/>
                    <a:pt x="492" y="225"/>
                  </a:cubicBezTo>
                  <a:cubicBezTo>
                    <a:pt x="479" y="167"/>
                    <a:pt x="479" y="167"/>
                    <a:pt x="479" y="167"/>
                  </a:cubicBezTo>
                  <a:cubicBezTo>
                    <a:pt x="478" y="159"/>
                    <a:pt x="478" y="159"/>
                    <a:pt x="478" y="159"/>
                  </a:cubicBezTo>
                  <a:cubicBezTo>
                    <a:pt x="470" y="161"/>
                    <a:pt x="470" y="161"/>
                    <a:pt x="470" y="161"/>
                  </a:cubicBezTo>
                  <a:cubicBezTo>
                    <a:pt x="431" y="169"/>
                    <a:pt x="431" y="169"/>
                    <a:pt x="431" y="169"/>
                  </a:cubicBezTo>
                  <a:cubicBezTo>
                    <a:pt x="427" y="160"/>
                    <a:pt x="422" y="151"/>
                    <a:pt x="417" y="143"/>
                  </a:cubicBezTo>
                  <a:cubicBezTo>
                    <a:pt x="447" y="116"/>
                    <a:pt x="447" y="116"/>
                    <a:pt x="447" y="116"/>
                  </a:cubicBezTo>
                  <a:cubicBezTo>
                    <a:pt x="453" y="111"/>
                    <a:pt x="453" y="111"/>
                    <a:pt x="453" y="111"/>
                  </a:cubicBezTo>
                  <a:cubicBezTo>
                    <a:pt x="448" y="105"/>
                    <a:pt x="448" y="105"/>
                    <a:pt x="448" y="105"/>
                  </a:cubicBezTo>
                  <a:cubicBezTo>
                    <a:pt x="408" y="61"/>
                    <a:pt x="408" y="61"/>
                    <a:pt x="408" y="61"/>
                  </a:cubicBezTo>
                  <a:cubicBezTo>
                    <a:pt x="403" y="55"/>
                    <a:pt x="403" y="55"/>
                    <a:pt x="403" y="55"/>
                  </a:cubicBezTo>
                  <a:cubicBezTo>
                    <a:pt x="397" y="61"/>
                    <a:pt x="397" y="61"/>
                    <a:pt x="397" y="61"/>
                  </a:cubicBezTo>
                  <a:cubicBezTo>
                    <a:pt x="367" y="88"/>
                    <a:pt x="367" y="88"/>
                    <a:pt x="367" y="88"/>
                  </a:cubicBezTo>
                  <a:cubicBezTo>
                    <a:pt x="359" y="82"/>
                    <a:pt x="351" y="76"/>
                    <a:pt x="342" y="71"/>
                  </a:cubicBezTo>
                  <a:cubicBezTo>
                    <a:pt x="355" y="33"/>
                    <a:pt x="355" y="33"/>
                    <a:pt x="355" y="33"/>
                  </a:cubicBezTo>
                  <a:cubicBezTo>
                    <a:pt x="357" y="26"/>
                    <a:pt x="357" y="26"/>
                    <a:pt x="357" y="26"/>
                  </a:cubicBezTo>
                  <a:cubicBezTo>
                    <a:pt x="350" y="23"/>
                    <a:pt x="350" y="23"/>
                    <a:pt x="350" y="23"/>
                  </a:cubicBezTo>
                  <a:cubicBezTo>
                    <a:pt x="294" y="5"/>
                    <a:pt x="294" y="5"/>
                    <a:pt x="294" y="5"/>
                  </a:cubicBezTo>
                  <a:cubicBezTo>
                    <a:pt x="287" y="3"/>
                    <a:pt x="287" y="3"/>
                    <a:pt x="287" y="3"/>
                  </a:cubicBezTo>
                  <a:cubicBezTo>
                    <a:pt x="284" y="10"/>
                    <a:pt x="284" y="10"/>
                    <a:pt x="284" y="10"/>
                  </a:cubicBezTo>
                  <a:cubicBezTo>
                    <a:pt x="272" y="48"/>
                    <a:pt x="272" y="48"/>
                    <a:pt x="272" y="48"/>
                  </a:cubicBezTo>
                  <a:cubicBezTo>
                    <a:pt x="262" y="47"/>
                    <a:pt x="252" y="47"/>
                    <a:pt x="242" y="47"/>
                  </a:cubicBezTo>
                  <a:cubicBezTo>
                    <a:pt x="234" y="7"/>
                    <a:pt x="234" y="7"/>
                    <a:pt x="234" y="7"/>
                  </a:cubicBezTo>
                  <a:cubicBezTo>
                    <a:pt x="232" y="0"/>
                    <a:pt x="232" y="0"/>
                    <a:pt x="232" y="0"/>
                  </a:cubicBezTo>
                  <a:cubicBezTo>
                    <a:pt x="225" y="2"/>
                    <a:pt x="225" y="2"/>
                    <a:pt x="225" y="2"/>
                  </a:cubicBezTo>
                  <a:cubicBezTo>
                    <a:pt x="167" y="14"/>
                    <a:pt x="167" y="14"/>
                    <a:pt x="167" y="14"/>
                  </a:cubicBezTo>
                  <a:cubicBezTo>
                    <a:pt x="159" y="16"/>
                    <a:pt x="159" y="16"/>
                    <a:pt x="159" y="16"/>
                  </a:cubicBezTo>
                  <a:cubicBezTo>
                    <a:pt x="161" y="23"/>
                    <a:pt x="161" y="23"/>
                    <a:pt x="161" y="23"/>
                  </a:cubicBezTo>
                  <a:cubicBezTo>
                    <a:pt x="169" y="62"/>
                    <a:pt x="169" y="62"/>
                    <a:pt x="169" y="62"/>
                  </a:cubicBezTo>
                  <a:cubicBezTo>
                    <a:pt x="160" y="66"/>
                    <a:pt x="151" y="71"/>
                    <a:pt x="143" y="76"/>
                  </a:cubicBezTo>
                  <a:cubicBezTo>
                    <a:pt x="116" y="46"/>
                    <a:pt x="116" y="46"/>
                    <a:pt x="116" y="46"/>
                  </a:cubicBezTo>
                  <a:cubicBezTo>
                    <a:pt x="111" y="40"/>
                    <a:pt x="111" y="40"/>
                    <a:pt x="111" y="40"/>
                  </a:cubicBezTo>
                  <a:cubicBezTo>
                    <a:pt x="105" y="45"/>
                    <a:pt x="105" y="45"/>
                    <a:pt x="105" y="45"/>
                  </a:cubicBezTo>
                  <a:cubicBezTo>
                    <a:pt x="61" y="85"/>
                    <a:pt x="61" y="85"/>
                    <a:pt x="61" y="85"/>
                  </a:cubicBezTo>
                  <a:cubicBezTo>
                    <a:pt x="56" y="90"/>
                    <a:pt x="56" y="90"/>
                    <a:pt x="56" y="90"/>
                  </a:cubicBezTo>
                  <a:cubicBezTo>
                    <a:pt x="61" y="96"/>
                    <a:pt x="61" y="96"/>
                    <a:pt x="61" y="96"/>
                  </a:cubicBezTo>
                  <a:lnTo>
                    <a:pt x="88" y="126"/>
                  </a:lnTo>
                  <a:close/>
                  <a:moveTo>
                    <a:pt x="193" y="187"/>
                  </a:moveTo>
                  <a:cubicBezTo>
                    <a:pt x="226" y="157"/>
                    <a:pt x="277" y="160"/>
                    <a:pt x="306" y="193"/>
                  </a:cubicBezTo>
                  <a:cubicBezTo>
                    <a:pt x="336" y="226"/>
                    <a:pt x="333" y="276"/>
                    <a:pt x="300" y="306"/>
                  </a:cubicBezTo>
                  <a:cubicBezTo>
                    <a:pt x="268" y="336"/>
                    <a:pt x="217" y="333"/>
                    <a:pt x="187" y="300"/>
                  </a:cubicBezTo>
                  <a:cubicBezTo>
                    <a:pt x="157" y="267"/>
                    <a:pt x="160" y="217"/>
                    <a:pt x="193" y="18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9" name="Freeform 178"/>
            <p:cNvSpPr>
              <a:spLocks noEditPoints="1"/>
            </p:cNvSpPr>
            <p:nvPr/>
          </p:nvSpPr>
          <p:spPr bwMode="auto">
            <a:xfrm>
              <a:off x="4302" y="728"/>
              <a:ext cx="283" cy="283"/>
            </a:xfrm>
            <a:custGeom>
              <a:avLst/>
              <a:gdLst>
                <a:gd name="T0" fmla="*/ 25 w 173"/>
                <a:gd name="T1" fmla="*/ 53 h 173"/>
                <a:gd name="T2" fmla="*/ 9 w 173"/>
                <a:gd name="T3" fmla="*/ 48 h 173"/>
                <a:gd name="T4" fmla="*/ 2 w 173"/>
                <a:gd name="T5" fmla="*/ 70 h 173"/>
                <a:gd name="T6" fmla="*/ 4 w 173"/>
                <a:gd name="T7" fmla="*/ 74 h 173"/>
                <a:gd name="T8" fmla="*/ 17 w 173"/>
                <a:gd name="T9" fmla="*/ 89 h 173"/>
                <a:gd name="T10" fmla="*/ 0 w 173"/>
                <a:gd name="T11" fmla="*/ 92 h 173"/>
                <a:gd name="T12" fmla="*/ 5 w 173"/>
                <a:gd name="T13" fmla="*/ 115 h 173"/>
                <a:gd name="T14" fmla="*/ 8 w 173"/>
                <a:gd name="T15" fmla="*/ 117 h 173"/>
                <a:gd name="T16" fmla="*/ 27 w 173"/>
                <a:gd name="T17" fmla="*/ 123 h 173"/>
                <a:gd name="T18" fmla="*/ 15 w 173"/>
                <a:gd name="T19" fmla="*/ 135 h 173"/>
                <a:gd name="T20" fmla="*/ 30 w 173"/>
                <a:gd name="T21" fmla="*/ 152 h 173"/>
                <a:gd name="T22" fmla="*/ 34 w 173"/>
                <a:gd name="T23" fmla="*/ 152 h 173"/>
                <a:gd name="T24" fmla="*/ 53 w 173"/>
                <a:gd name="T25" fmla="*/ 148 h 173"/>
                <a:gd name="T26" fmla="*/ 48 w 173"/>
                <a:gd name="T27" fmla="*/ 164 h 173"/>
                <a:gd name="T28" fmla="*/ 70 w 173"/>
                <a:gd name="T29" fmla="*/ 172 h 173"/>
                <a:gd name="T30" fmla="*/ 74 w 173"/>
                <a:gd name="T31" fmla="*/ 170 h 173"/>
                <a:gd name="T32" fmla="*/ 89 w 173"/>
                <a:gd name="T33" fmla="*/ 157 h 173"/>
                <a:gd name="T34" fmla="*/ 92 w 173"/>
                <a:gd name="T35" fmla="*/ 173 h 173"/>
                <a:gd name="T36" fmla="*/ 115 w 173"/>
                <a:gd name="T37" fmla="*/ 169 h 173"/>
                <a:gd name="T38" fmla="*/ 117 w 173"/>
                <a:gd name="T39" fmla="*/ 165 h 173"/>
                <a:gd name="T40" fmla="*/ 123 w 173"/>
                <a:gd name="T41" fmla="*/ 147 h 173"/>
                <a:gd name="T42" fmla="*/ 135 w 173"/>
                <a:gd name="T43" fmla="*/ 159 h 173"/>
                <a:gd name="T44" fmla="*/ 152 w 173"/>
                <a:gd name="T45" fmla="*/ 144 h 173"/>
                <a:gd name="T46" fmla="*/ 152 w 173"/>
                <a:gd name="T47" fmla="*/ 140 h 173"/>
                <a:gd name="T48" fmla="*/ 148 w 173"/>
                <a:gd name="T49" fmla="*/ 121 h 173"/>
                <a:gd name="T50" fmla="*/ 164 w 173"/>
                <a:gd name="T51" fmla="*/ 126 h 173"/>
                <a:gd name="T52" fmla="*/ 172 w 173"/>
                <a:gd name="T53" fmla="*/ 104 h 173"/>
                <a:gd name="T54" fmla="*/ 170 w 173"/>
                <a:gd name="T55" fmla="*/ 100 h 173"/>
                <a:gd name="T56" fmla="*/ 157 w 173"/>
                <a:gd name="T57" fmla="*/ 85 h 173"/>
                <a:gd name="T58" fmla="*/ 173 w 173"/>
                <a:gd name="T59" fmla="*/ 82 h 173"/>
                <a:gd name="T60" fmla="*/ 169 w 173"/>
                <a:gd name="T61" fmla="*/ 59 h 173"/>
                <a:gd name="T62" fmla="*/ 165 w 173"/>
                <a:gd name="T63" fmla="*/ 57 h 173"/>
                <a:gd name="T64" fmla="*/ 147 w 173"/>
                <a:gd name="T65" fmla="*/ 51 h 173"/>
                <a:gd name="T66" fmla="*/ 159 w 173"/>
                <a:gd name="T67" fmla="*/ 39 h 173"/>
                <a:gd name="T68" fmla="*/ 144 w 173"/>
                <a:gd name="T69" fmla="*/ 22 h 173"/>
                <a:gd name="T70" fmla="*/ 140 w 173"/>
                <a:gd name="T71" fmla="*/ 22 h 173"/>
                <a:gd name="T72" fmla="*/ 121 w 173"/>
                <a:gd name="T73" fmla="*/ 25 h 173"/>
                <a:gd name="T74" fmla="*/ 126 w 173"/>
                <a:gd name="T75" fmla="*/ 9 h 173"/>
                <a:gd name="T76" fmla="*/ 103 w 173"/>
                <a:gd name="T77" fmla="*/ 2 h 173"/>
                <a:gd name="T78" fmla="*/ 100 w 173"/>
                <a:gd name="T79" fmla="*/ 4 h 173"/>
                <a:gd name="T80" fmla="*/ 85 w 173"/>
                <a:gd name="T81" fmla="*/ 17 h 173"/>
                <a:gd name="T82" fmla="*/ 82 w 173"/>
                <a:gd name="T83" fmla="*/ 0 h 173"/>
                <a:gd name="T84" fmla="*/ 59 w 173"/>
                <a:gd name="T85" fmla="*/ 5 h 173"/>
                <a:gd name="T86" fmla="*/ 57 w 173"/>
                <a:gd name="T87" fmla="*/ 8 h 173"/>
                <a:gd name="T88" fmla="*/ 51 w 173"/>
                <a:gd name="T89" fmla="*/ 27 h 173"/>
                <a:gd name="T90" fmla="*/ 39 w 173"/>
                <a:gd name="T91" fmla="*/ 15 h 173"/>
                <a:gd name="T92" fmla="*/ 22 w 173"/>
                <a:gd name="T93" fmla="*/ 30 h 173"/>
                <a:gd name="T94" fmla="*/ 22 w 173"/>
                <a:gd name="T95" fmla="*/ 34 h 173"/>
                <a:gd name="T96" fmla="*/ 68 w 173"/>
                <a:gd name="T97" fmla="*/ 66 h 173"/>
                <a:gd name="T98" fmla="*/ 106 w 173"/>
                <a:gd name="T99" fmla="*/ 108 h 173"/>
                <a:gd name="T100" fmla="*/ 68 w 173"/>
                <a:gd name="T101" fmla="*/ 66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3" h="173">
                  <a:moveTo>
                    <a:pt x="31" y="45"/>
                  </a:moveTo>
                  <a:cubicBezTo>
                    <a:pt x="29" y="47"/>
                    <a:pt x="27" y="50"/>
                    <a:pt x="25" y="53"/>
                  </a:cubicBezTo>
                  <a:cubicBezTo>
                    <a:pt x="12" y="49"/>
                    <a:pt x="12" y="49"/>
                    <a:pt x="12" y="49"/>
                  </a:cubicBezTo>
                  <a:cubicBezTo>
                    <a:pt x="9" y="48"/>
                    <a:pt x="9" y="48"/>
                    <a:pt x="9" y="48"/>
                  </a:cubicBezTo>
                  <a:cubicBezTo>
                    <a:pt x="9" y="51"/>
                    <a:pt x="9" y="51"/>
                    <a:pt x="9" y="51"/>
                  </a:cubicBezTo>
                  <a:cubicBezTo>
                    <a:pt x="2" y="70"/>
                    <a:pt x="2" y="70"/>
                    <a:pt x="2" y="70"/>
                  </a:cubicBezTo>
                  <a:cubicBezTo>
                    <a:pt x="1" y="73"/>
                    <a:pt x="1" y="73"/>
                    <a:pt x="1" y="73"/>
                  </a:cubicBezTo>
                  <a:cubicBezTo>
                    <a:pt x="4" y="74"/>
                    <a:pt x="4" y="74"/>
                    <a:pt x="4" y="74"/>
                  </a:cubicBezTo>
                  <a:cubicBezTo>
                    <a:pt x="17" y="78"/>
                    <a:pt x="17" y="78"/>
                    <a:pt x="17" y="78"/>
                  </a:cubicBezTo>
                  <a:cubicBezTo>
                    <a:pt x="17" y="82"/>
                    <a:pt x="17" y="85"/>
                    <a:pt x="17" y="89"/>
                  </a:cubicBezTo>
                  <a:cubicBezTo>
                    <a:pt x="3" y="92"/>
                    <a:pt x="3" y="92"/>
                    <a:pt x="3" y="92"/>
                  </a:cubicBezTo>
                  <a:cubicBezTo>
                    <a:pt x="0" y="92"/>
                    <a:pt x="0" y="92"/>
                    <a:pt x="0" y="92"/>
                  </a:cubicBezTo>
                  <a:cubicBezTo>
                    <a:pt x="1" y="95"/>
                    <a:pt x="1" y="95"/>
                    <a:pt x="1" y="95"/>
                  </a:cubicBezTo>
                  <a:cubicBezTo>
                    <a:pt x="5" y="115"/>
                    <a:pt x="5" y="115"/>
                    <a:pt x="5" y="115"/>
                  </a:cubicBezTo>
                  <a:cubicBezTo>
                    <a:pt x="6" y="118"/>
                    <a:pt x="6" y="118"/>
                    <a:pt x="6" y="118"/>
                  </a:cubicBezTo>
                  <a:cubicBezTo>
                    <a:pt x="8" y="117"/>
                    <a:pt x="8" y="117"/>
                    <a:pt x="8" y="117"/>
                  </a:cubicBezTo>
                  <a:cubicBezTo>
                    <a:pt x="22" y="114"/>
                    <a:pt x="22" y="114"/>
                    <a:pt x="22" y="114"/>
                  </a:cubicBezTo>
                  <a:cubicBezTo>
                    <a:pt x="24" y="117"/>
                    <a:pt x="25" y="120"/>
                    <a:pt x="27" y="123"/>
                  </a:cubicBezTo>
                  <a:cubicBezTo>
                    <a:pt x="17" y="133"/>
                    <a:pt x="17" y="133"/>
                    <a:pt x="17" y="133"/>
                  </a:cubicBezTo>
                  <a:cubicBezTo>
                    <a:pt x="15" y="135"/>
                    <a:pt x="15" y="135"/>
                    <a:pt x="15" y="135"/>
                  </a:cubicBezTo>
                  <a:cubicBezTo>
                    <a:pt x="16" y="137"/>
                    <a:pt x="16" y="137"/>
                    <a:pt x="16" y="137"/>
                  </a:cubicBezTo>
                  <a:cubicBezTo>
                    <a:pt x="30" y="152"/>
                    <a:pt x="30" y="152"/>
                    <a:pt x="30" y="152"/>
                  </a:cubicBezTo>
                  <a:cubicBezTo>
                    <a:pt x="32" y="154"/>
                    <a:pt x="32" y="154"/>
                    <a:pt x="32" y="154"/>
                  </a:cubicBezTo>
                  <a:cubicBezTo>
                    <a:pt x="34" y="152"/>
                    <a:pt x="34" y="152"/>
                    <a:pt x="34" y="152"/>
                  </a:cubicBezTo>
                  <a:cubicBezTo>
                    <a:pt x="45" y="143"/>
                    <a:pt x="45" y="143"/>
                    <a:pt x="45" y="143"/>
                  </a:cubicBezTo>
                  <a:cubicBezTo>
                    <a:pt x="47" y="145"/>
                    <a:pt x="50" y="147"/>
                    <a:pt x="53" y="148"/>
                  </a:cubicBezTo>
                  <a:cubicBezTo>
                    <a:pt x="49" y="162"/>
                    <a:pt x="49" y="162"/>
                    <a:pt x="49" y="162"/>
                  </a:cubicBezTo>
                  <a:cubicBezTo>
                    <a:pt x="48" y="164"/>
                    <a:pt x="48" y="164"/>
                    <a:pt x="48" y="164"/>
                  </a:cubicBezTo>
                  <a:cubicBezTo>
                    <a:pt x="51" y="165"/>
                    <a:pt x="51" y="165"/>
                    <a:pt x="51" y="165"/>
                  </a:cubicBezTo>
                  <a:cubicBezTo>
                    <a:pt x="70" y="172"/>
                    <a:pt x="70" y="172"/>
                    <a:pt x="70" y="172"/>
                  </a:cubicBezTo>
                  <a:cubicBezTo>
                    <a:pt x="73" y="172"/>
                    <a:pt x="73" y="172"/>
                    <a:pt x="73" y="172"/>
                  </a:cubicBezTo>
                  <a:cubicBezTo>
                    <a:pt x="74" y="170"/>
                    <a:pt x="74" y="170"/>
                    <a:pt x="74" y="170"/>
                  </a:cubicBezTo>
                  <a:cubicBezTo>
                    <a:pt x="78" y="156"/>
                    <a:pt x="78" y="156"/>
                    <a:pt x="78" y="156"/>
                  </a:cubicBezTo>
                  <a:cubicBezTo>
                    <a:pt x="82" y="157"/>
                    <a:pt x="85" y="157"/>
                    <a:pt x="89" y="157"/>
                  </a:cubicBezTo>
                  <a:cubicBezTo>
                    <a:pt x="91" y="171"/>
                    <a:pt x="91" y="171"/>
                    <a:pt x="91" y="171"/>
                  </a:cubicBezTo>
                  <a:cubicBezTo>
                    <a:pt x="92" y="173"/>
                    <a:pt x="92" y="173"/>
                    <a:pt x="92" y="173"/>
                  </a:cubicBezTo>
                  <a:cubicBezTo>
                    <a:pt x="95" y="173"/>
                    <a:pt x="95" y="173"/>
                    <a:pt x="95" y="173"/>
                  </a:cubicBezTo>
                  <a:cubicBezTo>
                    <a:pt x="115" y="169"/>
                    <a:pt x="115" y="169"/>
                    <a:pt x="115" y="169"/>
                  </a:cubicBezTo>
                  <a:cubicBezTo>
                    <a:pt x="118" y="168"/>
                    <a:pt x="118" y="168"/>
                    <a:pt x="118" y="168"/>
                  </a:cubicBezTo>
                  <a:cubicBezTo>
                    <a:pt x="117" y="165"/>
                    <a:pt x="117" y="165"/>
                    <a:pt x="117" y="165"/>
                  </a:cubicBezTo>
                  <a:cubicBezTo>
                    <a:pt x="114" y="152"/>
                    <a:pt x="114" y="152"/>
                    <a:pt x="114" y="152"/>
                  </a:cubicBezTo>
                  <a:cubicBezTo>
                    <a:pt x="117" y="150"/>
                    <a:pt x="120" y="149"/>
                    <a:pt x="123" y="147"/>
                  </a:cubicBezTo>
                  <a:cubicBezTo>
                    <a:pt x="133" y="157"/>
                    <a:pt x="133" y="157"/>
                    <a:pt x="133" y="157"/>
                  </a:cubicBezTo>
                  <a:cubicBezTo>
                    <a:pt x="135" y="159"/>
                    <a:pt x="135" y="159"/>
                    <a:pt x="135" y="159"/>
                  </a:cubicBezTo>
                  <a:cubicBezTo>
                    <a:pt x="137" y="158"/>
                    <a:pt x="137" y="158"/>
                    <a:pt x="137" y="158"/>
                  </a:cubicBezTo>
                  <a:cubicBezTo>
                    <a:pt x="152" y="144"/>
                    <a:pt x="152" y="144"/>
                    <a:pt x="152" y="144"/>
                  </a:cubicBezTo>
                  <a:cubicBezTo>
                    <a:pt x="154" y="142"/>
                    <a:pt x="154" y="142"/>
                    <a:pt x="154" y="142"/>
                  </a:cubicBezTo>
                  <a:cubicBezTo>
                    <a:pt x="152" y="140"/>
                    <a:pt x="152" y="140"/>
                    <a:pt x="152" y="140"/>
                  </a:cubicBezTo>
                  <a:cubicBezTo>
                    <a:pt x="143" y="129"/>
                    <a:pt x="143" y="129"/>
                    <a:pt x="143" y="129"/>
                  </a:cubicBezTo>
                  <a:cubicBezTo>
                    <a:pt x="145" y="127"/>
                    <a:pt x="147" y="124"/>
                    <a:pt x="148" y="121"/>
                  </a:cubicBezTo>
                  <a:cubicBezTo>
                    <a:pt x="162" y="125"/>
                    <a:pt x="162" y="125"/>
                    <a:pt x="162" y="125"/>
                  </a:cubicBezTo>
                  <a:cubicBezTo>
                    <a:pt x="164" y="126"/>
                    <a:pt x="164" y="126"/>
                    <a:pt x="164" y="126"/>
                  </a:cubicBezTo>
                  <a:cubicBezTo>
                    <a:pt x="165" y="123"/>
                    <a:pt x="165" y="123"/>
                    <a:pt x="165" y="123"/>
                  </a:cubicBezTo>
                  <a:cubicBezTo>
                    <a:pt x="172" y="104"/>
                    <a:pt x="172" y="104"/>
                    <a:pt x="172" y="104"/>
                  </a:cubicBezTo>
                  <a:cubicBezTo>
                    <a:pt x="172" y="101"/>
                    <a:pt x="172" y="101"/>
                    <a:pt x="172" y="101"/>
                  </a:cubicBezTo>
                  <a:cubicBezTo>
                    <a:pt x="170" y="100"/>
                    <a:pt x="170" y="100"/>
                    <a:pt x="170" y="100"/>
                  </a:cubicBezTo>
                  <a:cubicBezTo>
                    <a:pt x="156" y="96"/>
                    <a:pt x="156" y="96"/>
                    <a:pt x="156" y="96"/>
                  </a:cubicBezTo>
                  <a:cubicBezTo>
                    <a:pt x="157" y="92"/>
                    <a:pt x="157" y="89"/>
                    <a:pt x="157" y="85"/>
                  </a:cubicBezTo>
                  <a:cubicBezTo>
                    <a:pt x="171" y="82"/>
                    <a:pt x="171" y="82"/>
                    <a:pt x="171" y="82"/>
                  </a:cubicBezTo>
                  <a:cubicBezTo>
                    <a:pt x="173" y="82"/>
                    <a:pt x="173" y="82"/>
                    <a:pt x="173" y="82"/>
                  </a:cubicBezTo>
                  <a:cubicBezTo>
                    <a:pt x="173" y="79"/>
                    <a:pt x="173" y="79"/>
                    <a:pt x="173" y="79"/>
                  </a:cubicBezTo>
                  <a:cubicBezTo>
                    <a:pt x="169" y="59"/>
                    <a:pt x="169" y="59"/>
                    <a:pt x="169" y="59"/>
                  </a:cubicBezTo>
                  <a:cubicBezTo>
                    <a:pt x="168" y="56"/>
                    <a:pt x="168" y="56"/>
                    <a:pt x="168" y="56"/>
                  </a:cubicBezTo>
                  <a:cubicBezTo>
                    <a:pt x="165" y="57"/>
                    <a:pt x="165" y="57"/>
                    <a:pt x="165" y="57"/>
                  </a:cubicBezTo>
                  <a:cubicBezTo>
                    <a:pt x="152" y="60"/>
                    <a:pt x="152" y="60"/>
                    <a:pt x="152" y="60"/>
                  </a:cubicBezTo>
                  <a:cubicBezTo>
                    <a:pt x="150" y="57"/>
                    <a:pt x="149" y="54"/>
                    <a:pt x="147" y="51"/>
                  </a:cubicBezTo>
                  <a:cubicBezTo>
                    <a:pt x="157" y="41"/>
                    <a:pt x="157" y="41"/>
                    <a:pt x="157" y="41"/>
                  </a:cubicBezTo>
                  <a:cubicBezTo>
                    <a:pt x="159" y="39"/>
                    <a:pt x="159" y="39"/>
                    <a:pt x="159" y="39"/>
                  </a:cubicBezTo>
                  <a:cubicBezTo>
                    <a:pt x="158" y="37"/>
                    <a:pt x="158" y="37"/>
                    <a:pt x="158" y="37"/>
                  </a:cubicBezTo>
                  <a:cubicBezTo>
                    <a:pt x="144" y="22"/>
                    <a:pt x="144" y="22"/>
                    <a:pt x="144" y="22"/>
                  </a:cubicBezTo>
                  <a:cubicBezTo>
                    <a:pt x="142" y="20"/>
                    <a:pt x="142" y="20"/>
                    <a:pt x="142" y="20"/>
                  </a:cubicBezTo>
                  <a:cubicBezTo>
                    <a:pt x="140" y="22"/>
                    <a:pt x="140" y="22"/>
                    <a:pt x="140" y="22"/>
                  </a:cubicBezTo>
                  <a:cubicBezTo>
                    <a:pt x="129" y="31"/>
                    <a:pt x="129" y="31"/>
                    <a:pt x="129" y="31"/>
                  </a:cubicBezTo>
                  <a:cubicBezTo>
                    <a:pt x="127" y="29"/>
                    <a:pt x="124" y="27"/>
                    <a:pt x="121" y="25"/>
                  </a:cubicBezTo>
                  <a:cubicBezTo>
                    <a:pt x="125" y="12"/>
                    <a:pt x="125" y="12"/>
                    <a:pt x="125" y="12"/>
                  </a:cubicBezTo>
                  <a:cubicBezTo>
                    <a:pt x="126" y="9"/>
                    <a:pt x="126" y="9"/>
                    <a:pt x="126" y="9"/>
                  </a:cubicBezTo>
                  <a:cubicBezTo>
                    <a:pt x="123" y="9"/>
                    <a:pt x="123" y="9"/>
                    <a:pt x="123" y="9"/>
                  </a:cubicBezTo>
                  <a:cubicBezTo>
                    <a:pt x="103" y="2"/>
                    <a:pt x="103" y="2"/>
                    <a:pt x="103" y="2"/>
                  </a:cubicBezTo>
                  <a:cubicBezTo>
                    <a:pt x="101" y="1"/>
                    <a:pt x="101" y="1"/>
                    <a:pt x="101" y="1"/>
                  </a:cubicBezTo>
                  <a:cubicBezTo>
                    <a:pt x="100" y="4"/>
                    <a:pt x="100" y="4"/>
                    <a:pt x="100" y="4"/>
                  </a:cubicBezTo>
                  <a:cubicBezTo>
                    <a:pt x="96" y="17"/>
                    <a:pt x="96" y="17"/>
                    <a:pt x="96" y="17"/>
                  </a:cubicBezTo>
                  <a:cubicBezTo>
                    <a:pt x="92" y="17"/>
                    <a:pt x="89" y="17"/>
                    <a:pt x="85" y="17"/>
                  </a:cubicBezTo>
                  <a:cubicBezTo>
                    <a:pt x="82" y="3"/>
                    <a:pt x="82" y="3"/>
                    <a:pt x="82" y="3"/>
                  </a:cubicBezTo>
                  <a:cubicBezTo>
                    <a:pt x="82" y="0"/>
                    <a:pt x="82" y="0"/>
                    <a:pt x="82" y="0"/>
                  </a:cubicBezTo>
                  <a:cubicBezTo>
                    <a:pt x="79" y="1"/>
                    <a:pt x="79" y="1"/>
                    <a:pt x="79" y="1"/>
                  </a:cubicBezTo>
                  <a:cubicBezTo>
                    <a:pt x="59" y="5"/>
                    <a:pt x="59" y="5"/>
                    <a:pt x="59" y="5"/>
                  </a:cubicBezTo>
                  <a:cubicBezTo>
                    <a:pt x="56" y="6"/>
                    <a:pt x="56" y="6"/>
                    <a:pt x="56" y="6"/>
                  </a:cubicBezTo>
                  <a:cubicBezTo>
                    <a:pt x="57" y="8"/>
                    <a:pt x="57" y="8"/>
                    <a:pt x="57" y="8"/>
                  </a:cubicBezTo>
                  <a:cubicBezTo>
                    <a:pt x="60" y="22"/>
                    <a:pt x="60" y="22"/>
                    <a:pt x="60" y="22"/>
                  </a:cubicBezTo>
                  <a:cubicBezTo>
                    <a:pt x="57" y="24"/>
                    <a:pt x="54" y="25"/>
                    <a:pt x="51" y="27"/>
                  </a:cubicBezTo>
                  <a:cubicBezTo>
                    <a:pt x="41" y="17"/>
                    <a:pt x="41" y="17"/>
                    <a:pt x="41" y="17"/>
                  </a:cubicBezTo>
                  <a:cubicBezTo>
                    <a:pt x="39" y="15"/>
                    <a:pt x="39" y="15"/>
                    <a:pt x="39" y="15"/>
                  </a:cubicBezTo>
                  <a:cubicBezTo>
                    <a:pt x="37" y="16"/>
                    <a:pt x="37" y="16"/>
                    <a:pt x="37" y="16"/>
                  </a:cubicBezTo>
                  <a:cubicBezTo>
                    <a:pt x="22" y="30"/>
                    <a:pt x="22" y="30"/>
                    <a:pt x="22" y="30"/>
                  </a:cubicBezTo>
                  <a:cubicBezTo>
                    <a:pt x="20" y="32"/>
                    <a:pt x="20" y="32"/>
                    <a:pt x="20" y="32"/>
                  </a:cubicBezTo>
                  <a:cubicBezTo>
                    <a:pt x="22" y="34"/>
                    <a:pt x="22" y="34"/>
                    <a:pt x="22" y="34"/>
                  </a:cubicBezTo>
                  <a:lnTo>
                    <a:pt x="31" y="45"/>
                  </a:lnTo>
                  <a:close/>
                  <a:moveTo>
                    <a:pt x="68" y="66"/>
                  </a:moveTo>
                  <a:cubicBezTo>
                    <a:pt x="80" y="56"/>
                    <a:pt x="97" y="57"/>
                    <a:pt x="108" y="68"/>
                  </a:cubicBezTo>
                  <a:cubicBezTo>
                    <a:pt x="118" y="80"/>
                    <a:pt x="117" y="97"/>
                    <a:pt x="106" y="108"/>
                  </a:cubicBezTo>
                  <a:cubicBezTo>
                    <a:pt x="94" y="118"/>
                    <a:pt x="76" y="117"/>
                    <a:pt x="66" y="106"/>
                  </a:cubicBezTo>
                  <a:cubicBezTo>
                    <a:pt x="56" y="94"/>
                    <a:pt x="57" y="76"/>
                    <a:pt x="68" y="6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0" name="Freeform 179"/>
            <p:cNvSpPr>
              <a:spLocks noEditPoints="1"/>
            </p:cNvSpPr>
            <p:nvPr/>
          </p:nvSpPr>
          <p:spPr bwMode="auto">
            <a:xfrm>
              <a:off x="3232" y="118"/>
              <a:ext cx="221" cy="221"/>
            </a:xfrm>
            <a:custGeom>
              <a:avLst/>
              <a:gdLst>
                <a:gd name="T0" fmla="*/ 19 w 135"/>
                <a:gd name="T1" fmla="*/ 41 h 135"/>
                <a:gd name="T2" fmla="*/ 7 w 135"/>
                <a:gd name="T3" fmla="*/ 37 h 135"/>
                <a:gd name="T4" fmla="*/ 1 w 135"/>
                <a:gd name="T5" fmla="*/ 55 h 135"/>
                <a:gd name="T6" fmla="*/ 3 w 135"/>
                <a:gd name="T7" fmla="*/ 57 h 135"/>
                <a:gd name="T8" fmla="*/ 13 w 135"/>
                <a:gd name="T9" fmla="*/ 69 h 135"/>
                <a:gd name="T10" fmla="*/ 0 w 135"/>
                <a:gd name="T11" fmla="*/ 72 h 135"/>
                <a:gd name="T12" fmla="*/ 4 w 135"/>
                <a:gd name="T13" fmla="*/ 89 h 135"/>
                <a:gd name="T14" fmla="*/ 6 w 135"/>
                <a:gd name="T15" fmla="*/ 91 h 135"/>
                <a:gd name="T16" fmla="*/ 21 w 135"/>
                <a:gd name="T17" fmla="*/ 96 h 135"/>
                <a:gd name="T18" fmla="*/ 11 w 135"/>
                <a:gd name="T19" fmla="*/ 105 h 135"/>
                <a:gd name="T20" fmla="*/ 23 w 135"/>
                <a:gd name="T21" fmla="*/ 119 h 135"/>
                <a:gd name="T22" fmla="*/ 26 w 135"/>
                <a:gd name="T23" fmla="*/ 119 h 135"/>
                <a:gd name="T24" fmla="*/ 41 w 135"/>
                <a:gd name="T25" fmla="*/ 116 h 135"/>
                <a:gd name="T26" fmla="*/ 37 w 135"/>
                <a:gd name="T27" fmla="*/ 128 h 135"/>
                <a:gd name="T28" fmla="*/ 55 w 135"/>
                <a:gd name="T29" fmla="*/ 134 h 135"/>
                <a:gd name="T30" fmla="*/ 57 w 135"/>
                <a:gd name="T31" fmla="*/ 133 h 135"/>
                <a:gd name="T32" fmla="*/ 69 w 135"/>
                <a:gd name="T33" fmla="*/ 122 h 135"/>
                <a:gd name="T34" fmla="*/ 72 w 135"/>
                <a:gd name="T35" fmla="*/ 135 h 135"/>
                <a:gd name="T36" fmla="*/ 90 w 135"/>
                <a:gd name="T37" fmla="*/ 131 h 135"/>
                <a:gd name="T38" fmla="*/ 91 w 135"/>
                <a:gd name="T39" fmla="*/ 129 h 135"/>
                <a:gd name="T40" fmla="*/ 96 w 135"/>
                <a:gd name="T41" fmla="*/ 114 h 135"/>
                <a:gd name="T42" fmla="*/ 105 w 135"/>
                <a:gd name="T43" fmla="*/ 124 h 135"/>
                <a:gd name="T44" fmla="*/ 119 w 135"/>
                <a:gd name="T45" fmla="*/ 112 h 135"/>
                <a:gd name="T46" fmla="*/ 119 w 135"/>
                <a:gd name="T47" fmla="*/ 109 h 135"/>
                <a:gd name="T48" fmla="*/ 116 w 135"/>
                <a:gd name="T49" fmla="*/ 94 h 135"/>
                <a:gd name="T50" fmla="*/ 128 w 135"/>
                <a:gd name="T51" fmla="*/ 98 h 135"/>
                <a:gd name="T52" fmla="*/ 134 w 135"/>
                <a:gd name="T53" fmla="*/ 80 h 135"/>
                <a:gd name="T54" fmla="*/ 133 w 135"/>
                <a:gd name="T55" fmla="*/ 78 h 135"/>
                <a:gd name="T56" fmla="*/ 122 w 135"/>
                <a:gd name="T57" fmla="*/ 66 h 135"/>
                <a:gd name="T58" fmla="*/ 135 w 135"/>
                <a:gd name="T59" fmla="*/ 64 h 135"/>
                <a:gd name="T60" fmla="*/ 132 w 135"/>
                <a:gd name="T61" fmla="*/ 46 h 135"/>
                <a:gd name="T62" fmla="*/ 129 w 135"/>
                <a:gd name="T63" fmla="*/ 44 h 135"/>
                <a:gd name="T64" fmla="*/ 114 w 135"/>
                <a:gd name="T65" fmla="*/ 39 h 135"/>
                <a:gd name="T66" fmla="*/ 124 w 135"/>
                <a:gd name="T67" fmla="*/ 30 h 135"/>
                <a:gd name="T68" fmla="*/ 112 w 135"/>
                <a:gd name="T69" fmla="*/ 17 h 135"/>
                <a:gd name="T70" fmla="*/ 109 w 135"/>
                <a:gd name="T71" fmla="*/ 16 h 135"/>
                <a:gd name="T72" fmla="*/ 94 w 135"/>
                <a:gd name="T73" fmla="*/ 19 h 135"/>
                <a:gd name="T74" fmla="*/ 98 w 135"/>
                <a:gd name="T75" fmla="*/ 7 h 135"/>
                <a:gd name="T76" fmla="*/ 81 w 135"/>
                <a:gd name="T77" fmla="*/ 1 h 135"/>
                <a:gd name="T78" fmla="*/ 78 w 135"/>
                <a:gd name="T79" fmla="*/ 2 h 135"/>
                <a:gd name="T80" fmla="*/ 66 w 135"/>
                <a:gd name="T81" fmla="*/ 13 h 135"/>
                <a:gd name="T82" fmla="*/ 64 w 135"/>
                <a:gd name="T83" fmla="*/ 0 h 135"/>
                <a:gd name="T84" fmla="*/ 46 w 135"/>
                <a:gd name="T85" fmla="*/ 4 h 135"/>
                <a:gd name="T86" fmla="*/ 44 w 135"/>
                <a:gd name="T87" fmla="*/ 6 h 135"/>
                <a:gd name="T88" fmla="*/ 39 w 135"/>
                <a:gd name="T89" fmla="*/ 21 h 135"/>
                <a:gd name="T90" fmla="*/ 30 w 135"/>
                <a:gd name="T91" fmla="*/ 11 h 135"/>
                <a:gd name="T92" fmla="*/ 17 w 135"/>
                <a:gd name="T93" fmla="*/ 23 h 135"/>
                <a:gd name="T94" fmla="*/ 16 w 135"/>
                <a:gd name="T95" fmla="*/ 26 h 135"/>
                <a:gd name="T96" fmla="*/ 53 w 135"/>
                <a:gd name="T97" fmla="*/ 51 h 135"/>
                <a:gd name="T98" fmla="*/ 82 w 135"/>
                <a:gd name="T99" fmla="*/ 84 h 135"/>
                <a:gd name="T100" fmla="*/ 53 w 135"/>
                <a:gd name="T101" fmla="*/ 5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5" h="135">
                  <a:moveTo>
                    <a:pt x="24" y="34"/>
                  </a:moveTo>
                  <a:cubicBezTo>
                    <a:pt x="22" y="36"/>
                    <a:pt x="21" y="39"/>
                    <a:pt x="19" y="41"/>
                  </a:cubicBezTo>
                  <a:cubicBezTo>
                    <a:pt x="9" y="38"/>
                    <a:pt x="9" y="38"/>
                    <a:pt x="9" y="38"/>
                  </a:cubicBezTo>
                  <a:cubicBezTo>
                    <a:pt x="7" y="37"/>
                    <a:pt x="7" y="37"/>
                    <a:pt x="7" y="37"/>
                  </a:cubicBezTo>
                  <a:cubicBezTo>
                    <a:pt x="6" y="39"/>
                    <a:pt x="6" y="39"/>
                    <a:pt x="6" y="39"/>
                  </a:cubicBezTo>
                  <a:cubicBezTo>
                    <a:pt x="1" y="55"/>
                    <a:pt x="1" y="55"/>
                    <a:pt x="1" y="55"/>
                  </a:cubicBezTo>
                  <a:cubicBezTo>
                    <a:pt x="1" y="57"/>
                    <a:pt x="1" y="57"/>
                    <a:pt x="1" y="57"/>
                  </a:cubicBezTo>
                  <a:cubicBezTo>
                    <a:pt x="3" y="57"/>
                    <a:pt x="3" y="57"/>
                    <a:pt x="3" y="57"/>
                  </a:cubicBezTo>
                  <a:cubicBezTo>
                    <a:pt x="13" y="61"/>
                    <a:pt x="13" y="61"/>
                    <a:pt x="13" y="61"/>
                  </a:cubicBezTo>
                  <a:cubicBezTo>
                    <a:pt x="13" y="63"/>
                    <a:pt x="13" y="66"/>
                    <a:pt x="13" y="69"/>
                  </a:cubicBezTo>
                  <a:cubicBezTo>
                    <a:pt x="2" y="71"/>
                    <a:pt x="2" y="71"/>
                    <a:pt x="2" y="71"/>
                  </a:cubicBezTo>
                  <a:cubicBezTo>
                    <a:pt x="0" y="72"/>
                    <a:pt x="0" y="72"/>
                    <a:pt x="0" y="72"/>
                  </a:cubicBezTo>
                  <a:cubicBezTo>
                    <a:pt x="0" y="74"/>
                    <a:pt x="0" y="74"/>
                    <a:pt x="0" y="74"/>
                  </a:cubicBezTo>
                  <a:cubicBezTo>
                    <a:pt x="4" y="89"/>
                    <a:pt x="4" y="89"/>
                    <a:pt x="4" y="89"/>
                  </a:cubicBezTo>
                  <a:cubicBezTo>
                    <a:pt x="4" y="92"/>
                    <a:pt x="4" y="92"/>
                    <a:pt x="4" y="92"/>
                  </a:cubicBezTo>
                  <a:cubicBezTo>
                    <a:pt x="6" y="91"/>
                    <a:pt x="6" y="91"/>
                    <a:pt x="6" y="91"/>
                  </a:cubicBezTo>
                  <a:cubicBezTo>
                    <a:pt x="17" y="89"/>
                    <a:pt x="17" y="89"/>
                    <a:pt x="17" y="89"/>
                  </a:cubicBezTo>
                  <a:cubicBezTo>
                    <a:pt x="18" y="91"/>
                    <a:pt x="19" y="94"/>
                    <a:pt x="21" y="96"/>
                  </a:cubicBezTo>
                  <a:cubicBezTo>
                    <a:pt x="12" y="103"/>
                    <a:pt x="12" y="103"/>
                    <a:pt x="12" y="103"/>
                  </a:cubicBezTo>
                  <a:cubicBezTo>
                    <a:pt x="11" y="105"/>
                    <a:pt x="11" y="105"/>
                    <a:pt x="11" y="105"/>
                  </a:cubicBezTo>
                  <a:cubicBezTo>
                    <a:pt x="12" y="106"/>
                    <a:pt x="12" y="106"/>
                    <a:pt x="12" y="106"/>
                  </a:cubicBezTo>
                  <a:cubicBezTo>
                    <a:pt x="23" y="119"/>
                    <a:pt x="23" y="119"/>
                    <a:pt x="23" y="119"/>
                  </a:cubicBezTo>
                  <a:cubicBezTo>
                    <a:pt x="25" y="120"/>
                    <a:pt x="25" y="120"/>
                    <a:pt x="25" y="120"/>
                  </a:cubicBezTo>
                  <a:cubicBezTo>
                    <a:pt x="26" y="119"/>
                    <a:pt x="26" y="119"/>
                    <a:pt x="26" y="119"/>
                  </a:cubicBezTo>
                  <a:cubicBezTo>
                    <a:pt x="34" y="111"/>
                    <a:pt x="34" y="111"/>
                    <a:pt x="34" y="111"/>
                  </a:cubicBezTo>
                  <a:cubicBezTo>
                    <a:pt x="37" y="113"/>
                    <a:pt x="39" y="114"/>
                    <a:pt x="41" y="116"/>
                  </a:cubicBezTo>
                  <a:cubicBezTo>
                    <a:pt x="38" y="126"/>
                    <a:pt x="38" y="126"/>
                    <a:pt x="38" y="126"/>
                  </a:cubicBezTo>
                  <a:cubicBezTo>
                    <a:pt x="37" y="128"/>
                    <a:pt x="37" y="128"/>
                    <a:pt x="37" y="128"/>
                  </a:cubicBezTo>
                  <a:cubicBezTo>
                    <a:pt x="39" y="129"/>
                    <a:pt x="39" y="129"/>
                    <a:pt x="39" y="129"/>
                  </a:cubicBezTo>
                  <a:cubicBezTo>
                    <a:pt x="55" y="134"/>
                    <a:pt x="55" y="134"/>
                    <a:pt x="55" y="134"/>
                  </a:cubicBezTo>
                  <a:cubicBezTo>
                    <a:pt x="57" y="135"/>
                    <a:pt x="57" y="135"/>
                    <a:pt x="57" y="135"/>
                  </a:cubicBezTo>
                  <a:cubicBezTo>
                    <a:pt x="57" y="133"/>
                    <a:pt x="57" y="133"/>
                    <a:pt x="57" y="133"/>
                  </a:cubicBezTo>
                  <a:cubicBezTo>
                    <a:pt x="61" y="122"/>
                    <a:pt x="61" y="122"/>
                    <a:pt x="61" y="122"/>
                  </a:cubicBezTo>
                  <a:cubicBezTo>
                    <a:pt x="63" y="122"/>
                    <a:pt x="66" y="122"/>
                    <a:pt x="69" y="122"/>
                  </a:cubicBezTo>
                  <a:cubicBezTo>
                    <a:pt x="71" y="133"/>
                    <a:pt x="71" y="133"/>
                    <a:pt x="71" y="133"/>
                  </a:cubicBezTo>
                  <a:cubicBezTo>
                    <a:pt x="72" y="135"/>
                    <a:pt x="72" y="135"/>
                    <a:pt x="72" y="135"/>
                  </a:cubicBezTo>
                  <a:cubicBezTo>
                    <a:pt x="74" y="135"/>
                    <a:pt x="74" y="135"/>
                    <a:pt x="74" y="135"/>
                  </a:cubicBezTo>
                  <a:cubicBezTo>
                    <a:pt x="90" y="131"/>
                    <a:pt x="90" y="131"/>
                    <a:pt x="90" y="131"/>
                  </a:cubicBezTo>
                  <a:cubicBezTo>
                    <a:pt x="92" y="131"/>
                    <a:pt x="92" y="131"/>
                    <a:pt x="92" y="131"/>
                  </a:cubicBezTo>
                  <a:cubicBezTo>
                    <a:pt x="91" y="129"/>
                    <a:pt x="91" y="129"/>
                    <a:pt x="91" y="129"/>
                  </a:cubicBezTo>
                  <a:cubicBezTo>
                    <a:pt x="89" y="118"/>
                    <a:pt x="89" y="118"/>
                    <a:pt x="89" y="118"/>
                  </a:cubicBezTo>
                  <a:cubicBezTo>
                    <a:pt x="91" y="117"/>
                    <a:pt x="94" y="116"/>
                    <a:pt x="96" y="114"/>
                  </a:cubicBezTo>
                  <a:cubicBezTo>
                    <a:pt x="104" y="123"/>
                    <a:pt x="104" y="123"/>
                    <a:pt x="104" y="123"/>
                  </a:cubicBezTo>
                  <a:cubicBezTo>
                    <a:pt x="105" y="124"/>
                    <a:pt x="105" y="124"/>
                    <a:pt x="105" y="124"/>
                  </a:cubicBezTo>
                  <a:cubicBezTo>
                    <a:pt x="106" y="123"/>
                    <a:pt x="106" y="123"/>
                    <a:pt x="106" y="123"/>
                  </a:cubicBezTo>
                  <a:cubicBezTo>
                    <a:pt x="119" y="112"/>
                    <a:pt x="119" y="112"/>
                    <a:pt x="119" y="112"/>
                  </a:cubicBezTo>
                  <a:cubicBezTo>
                    <a:pt x="120" y="111"/>
                    <a:pt x="120" y="111"/>
                    <a:pt x="120" y="111"/>
                  </a:cubicBezTo>
                  <a:cubicBezTo>
                    <a:pt x="119" y="109"/>
                    <a:pt x="119" y="109"/>
                    <a:pt x="119" y="109"/>
                  </a:cubicBezTo>
                  <a:cubicBezTo>
                    <a:pt x="111" y="101"/>
                    <a:pt x="111" y="101"/>
                    <a:pt x="111" y="101"/>
                  </a:cubicBezTo>
                  <a:cubicBezTo>
                    <a:pt x="113" y="99"/>
                    <a:pt x="114" y="96"/>
                    <a:pt x="116" y="94"/>
                  </a:cubicBezTo>
                  <a:cubicBezTo>
                    <a:pt x="126" y="97"/>
                    <a:pt x="126" y="97"/>
                    <a:pt x="126" y="97"/>
                  </a:cubicBezTo>
                  <a:cubicBezTo>
                    <a:pt x="128" y="98"/>
                    <a:pt x="128" y="98"/>
                    <a:pt x="128" y="98"/>
                  </a:cubicBezTo>
                  <a:cubicBezTo>
                    <a:pt x="129" y="96"/>
                    <a:pt x="129" y="96"/>
                    <a:pt x="129" y="96"/>
                  </a:cubicBezTo>
                  <a:cubicBezTo>
                    <a:pt x="134" y="80"/>
                    <a:pt x="134" y="80"/>
                    <a:pt x="134" y="80"/>
                  </a:cubicBezTo>
                  <a:cubicBezTo>
                    <a:pt x="135" y="78"/>
                    <a:pt x="135" y="78"/>
                    <a:pt x="135" y="78"/>
                  </a:cubicBezTo>
                  <a:cubicBezTo>
                    <a:pt x="133" y="78"/>
                    <a:pt x="133" y="78"/>
                    <a:pt x="133" y="78"/>
                  </a:cubicBezTo>
                  <a:cubicBezTo>
                    <a:pt x="122" y="74"/>
                    <a:pt x="122" y="74"/>
                    <a:pt x="122" y="74"/>
                  </a:cubicBezTo>
                  <a:cubicBezTo>
                    <a:pt x="122" y="72"/>
                    <a:pt x="123" y="69"/>
                    <a:pt x="122" y="66"/>
                  </a:cubicBezTo>
                  <a:cubicBezTo>
                    <a:pt x="133" y="64"/>
                    <a:pt x="133" y="64"/>
                    <a:pt x="133" y="64"/>
                  </a:cubicBezTo>
                  <a:cubicBezTo>
                    <a:pt x="135" y="64"/>
                    <a:pt x="135" y="64"/>
                    <a:pt x="135" y="64"/>
                  </a:cubicBezTo>
                  <a:cubicBezTo>
                    <a:pt x="135" y="61"/>
                    <a:pt x="135" y="61"/>
                    <a:pt x="135" y="61"/>
                  </a:cubicBezTo>
                  <a:cubicBezTo>
                    <a:pt x="132" y="46"/>
                    <a:pt x="132" y="46"/>
                    <a:pt x="132" y="46"/>
                  </a:cubicBezTo>
                  <a:cubicBezTo>
                    <a:pt x="131" y="44"/>
                    <a:pt x="131" y="44"/>
                    <a:pt x="131" y="44"/>
                  </a:cubicBezTo>
                  <a:cubicBezTo>
                    <a:pt x="129" y="44"/>
                    <a:pt x="129" y="44"/>
                    <a:pt x="129" y="44"/>
                  </a:cubicBezTo>
                  <a:cubicBezTo>
                    <a:pt x="118" y="46"/>
                    <a:pt x="118" y="46"/>
                    <a:pt x="118" y="46"/>
                  </a:cubicBezTo>
                  <a:cubicBezTo>
                    <a:pt x="117" y="44"/>
                    <a:pt x="116" y="41"/>
                    <a:pt x="114" y="39"/>
                  </a:cubicBezTo>
                  <a:cubicBezTo>
                    <a:pt x="123" y="32"/>
                    <a:pt x="123" y="32"/>
                    <a:pt x="123" y="32"/>
                  </a:cubicBezTo>
                  <a:cubicBezTo>
                    <a:pt x="124" y="30"/>
                    <a:pt x="124" y="30"/>
                    <a:pt x="124" y="30"/>
                  </a:cubicBezTo>
                  <a:cubicBezTo>
                    <a:pt x="123" y="29"/>
                    <a:pt x="123" y="29"/>
                    <a:pt x="123" y="29"/>
                  </a:cubicBezTo>
                  <a:cubicBezTo>
                    <a:pt x="112" y="17"/>
                    <a:pt x="112" y="17"/>
                    <a:pt x="112" y="17"/>
                  </a:cubicBezTo>
                  <a:cubicBezTo>
                    <a:pt x="111" y="15"/>
                    <a:pt x="111" y="15"/>
                    <a:pt x="111" y="15"/>
                  </a:cubicBezTo>
                  <a:cubicBezTo>
                    <a:pt x="109" y="16"/>
                    <a:pt x="109" y="16"/>
                    <a:pt x="109" y="16"/>
                  </a:cubicBezTo>
                  <a:cubicBezTo>
                    <a:pt x="101" y="24"/>
                    <a:pt x="101" y="24"/>
                    <a:pt x="101" y="24"/>
                  </a:cubicBezTo>
                  <a:cubicBezTo>
                    <a:pt x="99" y="22"/>
                    <a:pt x="96" y="21"/>
                    <a:pt x="94" y="19"/>
                  </a:cubicBezTo>
                  <a:cubicBezTo>
                    <a:pt x="97" y="9"/>
                    <a:pt x="97" y="9"/>
                    <a:pt x="97" y="9"/>
                  </a:cubicBezTo>
                  <a:cubicBezTo>
                    <a:pt x="98" y="7"/>
                    <a:pt x="98" y="7"/>
                    <a:pt x="98" y="7"/>
                  </a:cubicBezTo>
                  <a:cubicBezTo>
                    <a:pt x="96" y="6"/>
                    <a:pt x="96" y="6"/>
                    <a:pt x="96" y="6"/>
                  </a:cubicBezTo>
                  <a:cubicBezTo>
                    <a:pt x="81" y="1"/>
                    <a:pt x="81" y="1"/>
                    <a:pt x="81" y="1"/>
                  </a:cubicBezTo>
                  <a:cubicBezTo>
                    <a:pt x="79" y="0"/>
                    <a:pt x="79" y="0"/>
                    <a:pt x="79" y="0"/>
                  </a:cubicBezTo>
                  <a:cubicBezTo>
                    <a:pt x="78" y="2"/>
                    <a:pt x="78" y="2"/>
                    <a:pt x="78" y="2"/>
                  </a:cubicBezTo>
                  <a:cubicBezTo>
                    <a:pt x="74" y="13"/>
                    <a:pt x="74" y="13"/>
                    <a:pt x="74" y="13"/>
                  </a:cubicBezTo>
                  <a:cubicBezTo>
                    <a:pt x="72" y="13"/>
                    <a:pt x="69" y="13"/>
                    <a:pt x="66" y="13"/>
                  </a:cubicBezTo>
                  <a:cubicBezTo>
                    <a:pt x="64" y="2"/>
                    <a:pt x="64" y="2"/>
                    <a:pt x="64" y="2"/>
                  </a:cubicBezTo>
                  <a:cubicBezTo>
                    <a:pt x="64" y="0"/>
                    <a:pt x="64" y="0"/>
                    <a:pt x="64" y="0"/>
                  </a:cubicBezTo>
                  <a:cubicBezTo>
                    <a:pt x="62" y="0"/>
                    <a:pt x="62" y="0"/>
                    <a:pt x="62" y="0"/>
                  </a:cubicBezTo>
                  <a:cubicBezTo>
                    <a:pt x="46" y="4"/>
                    <a:pt x="46" y="4"/>
                    <a:pt x="46" y="4"/>
                  </a:cubicBezTo>
                  <a:cubicBezTo>
                    <a:pt x="44" y="4"/>
                    <a:pt x="44" y="4"/>
                    <a:pt x="44" y="4"/>
                  </a:cubicBezTo>
                  <a:cubicBezTo>
                    <a:pt x="44" y="6"/>
                    <a:pt x="44" y="6"/>
                    <a:pt x="44" y="6"/>
                  </a:cubicBezTo>
                  <a:cubicBezTo>
                    <a:pt x="46" y="17"/>
                    <a:pt x="46" y="17"/>
                    <a:pt x="46" y="17"/>
                  </a:cubicBezTo>
                  <a:cubicBezTo>
                    <a:pt x="44" y="18"/>
                    <a:pt x="41" y="19"/>
                    <a:pt x="39" y="21"/>
                  </a:cubicBezTo>
                  <a:cubicBezTo>
                    <a:pt x="32" y="12"/>
                    <a:pt x="32" y="12"/>
                    <a:pt x="32" y="12"/>
                  </a:cubicBezTo>
                  <a:cubicBezTo>
                    <a:pt x="30" y="11"/>
                    <a:pt x="30" y="11"/>
                    <a:pt x="30" y="11"/>
                  </a:cubicBezTo>
                  <a:cubicBezTo>
                    <a:pt x="29" y="12"/>
                    <a:pt x="29" y="12"/>
                    <a:pt x="29" y="12"/>
                  </a:cubicBezTo>
                  <a:cubicBezTo>
                    <a:pt x="17" y="23"/>
                    <a:pt x="17" y="23"/>
                    <a:pt x="17" y="23"/>
                  </a:cubicBezTo>
                  <a:cubicBezTo>
                    <a:pt x="15" y="24"/>
                    <a:pt x="15" y="24"/>
                    <a:pt x="15" y="24"/>
                  </a:cubicBezTo>
                  <a:cubicBezTo>
                    <a:pt x="16" y="26"/>
                    <a:pt x="16" y="26"/>
                    <a:pt x="16" y="26"/>
                  </a:cubicBezTo>
                  <a:lnTo>
                    <a:pt x="24" y="34"/>
                  </a:lnTo>
                  <a:close/>
                  <a:moveTo>
                    <a:pt x="53" y="51"/>
                  </a:moveTo>
                  <a:cubicBezTo>
                    <a:pt x="62" y="43"/>
                    <a:pt x="76" y="44"/>
                    <a:pt x="84" y="53"/>
                  </a:cubicBezTo>
                  <a:cubicBezTo>
                    <a:pt x="92" y="62"/>
                    <a:pt x="91" y="76"/>
                    <a:pt x="82" y="84"/>
                  </a:cubicBezTo>
                  <a:cubicBezTo>
                    <a:pt x="73" y="92"/>
                    <a:pt x="59" y="91"/>
                    <a:pt x="51" y="82"/>
                  </a:cubicBezTo>
                  <a:cubicBezTo>
                    <a:pt x="43" y="73"/>
                    <a:pt x="44" y="59"/>
                    <a:pt x="53" y="5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1" name="Freeform 180"/>
            <p:cNvSpPr>
              <a:spLocks noEditPoints="1"/>
            </p:cNvSpPr>
            <p:nvPr/>
          </p:nvSpPr>
          <p:spPr bwMode="auto">
            <a:xfrm>
              <a:off x="3199" y="2554"/>
              <a:ext cx="328" cy="327"/>
            </a:xfrm>
            <a:custGeom>
              <a:avLst/>
              <a:gdLst>
                <a:gd name="T0" fmla="*/ 29 w 200"/>
                <a:gd name="T1" fmla="*/ 61 h 200"/>
                <a:gd name="T2" fmla="*/ 11 w 200"/>
                <a:gd name="T3" fmla="*/ 55 h 200"/>
                <a:gd name="T4" fmla="*/ 3 w 200"/>
                <a:gd name="T5" fmla="*/ 81 h 200"/>
                <a:gd name="T6" fmla="*/ 4 w 200"/>
                <a:gd name="T7" fmla="*/ 85 h 200"/>
                <a:gd name="T8" fmla="*/ 19 w 200"/>
                <a:gd name="T9" fmla="*/ 102 h 200"/>
                <a:gd name="T10" fmla="*/ 0 w 200"/>
                <a:gd name="T11" fmla="*/ 106 h 200"/>
                <a:gd name="T12" fmla="*/ 6 w 200"/>
                <a:gd name="T13" fmla="*/ 132 h 200"/>
                <a:gd name="T14" fmla="*/ 10 w 200"/>
                <a:gd name="T15" fmla="*/ 135 h 200"/>
                <a:gd name="T16" fmla="*/ 31 w 200"/>
                <a:gd name="T17" fmla="*/ 142 h 200"/>
                <a:gd name="T18" fmla="*/ 17 w 200"/>
                <a:gd name="T19" fmla="*/ 155 h 200"/>
                <a:gd name="T20" fmla="*/ 35 w 200"/>
                <a:gd name="T21" fmla="*/ 175 h 200"/>
                <a:gd name="T22" fmla="*/ 39 w 200"/>
                <a:gd name="T23" fmla="*/ 175 h 200"/>
                <a:gd name="T24" fmla="*/ 61 w 200"/>
                <a:gd name="T25" fmla="*/ 171 h 200"/>
                <a:gd name="T26" fmla="*/ 55 w 200"/>
                <a:gd name="T27" fmla="*/ 189 h 200"/>
                <a:gd name="T28" fmla="*/ 81 w 200"/>
                <a:gd name="T29" fmla="*/ 197 h 200"/>
                <a:gd name="T30" fmla="*/ 85 w 200"/>
                <a:gd name="T31" fmla="*/ 195 h 200"/>
                <a:gd name="T32" fmla="*/ 102 w 200"/>
                <a:gd name="T33" fmla="*/ 181 h 200"/>
                <a:gd name="T34" fmla="*/ 106 w 200"/>
                <a:gd name="T35" fmla="*/ 200 h 200"/>
                <a:gd name="T36" fmla="*/ 132 w 200"/>
                <a:gd name="T37" fmla="*/ 194 h 200"/>
                <a:gd name="T38" fmla="*/ 135 w 200"/>
                <a:gd name="T39" fmla="*/ 190 h 200"/>
                <a:gd name="T40" fmla="*/ 142 w 200"/>
                <a:gd name="T41" fmla="*/ 169 h 200"/>
                <a:gd name="T42" fmla="*/ 155 w 200"/>
                <a:gd name="T43" fmla="*/ 183 h 200"/>
                <a:gd name="T44" fmla="*/ 175 w 200"/>
                <a:gd name="T45" fmla="*/ 165 h 200"/>
                <a:gd name="T46" fmla="*/ 175 w 200"/>
                <a:gd name="T47" fmla="*/ 161 h 200"/>
                <a:gd name="T48" fmla="*/ 171 w 200"/>
                <a:gd name="T49" fmla="*/ 139 h 200"/>
                <a:gd name="T50" fmla="*/ 189 w 200"/>
                <a:gd name="T51" fmla="*/ 145 h 200"/>
                <a:gd name="T52" fmla="*/ 197 w 200"/>
                <a:gd name="T53" fmla="*/ 119 h 200"/>
                <a:gd name="T54" fmla="*/ 195 w 200"/>
                <a:gd name="T55" fmla="*/ 115 h 200"/>
                <a:gd name="T56" fmla="*/ 181 w 200"/>
                <a:gd name="T57" fmla="*/ 98 h 200"/>
                <a:gd name="T58" fmla="*/ 200 w 200"/>
                <a:gd name="T59" fmla="*/ 94 h 200"/>
                <a:gd name="T60" fmla="*/ 194 w 200"/>
                <a:gd name="T61" fmla="*/ 68 h 200"/>
                <a:gd name="T62" fmla="*/ 190 w 200"/>
                <a:gd name="T63" fmla="*/ 65 h 200"/>
                <a:gd name="T64" fmla="*/ 169 w 200"/>
                <a:gd name="T65" fmla="*/ 58 h 200"/>
                <a:gd name="T66" fmla="*/ 183 w 200"/>
                <a:gd name="T67" fmla="*/ 45 h 200"/>
                <a:gd name="T68" fmla="*/ 165 w 200"/>
                <a:gd name="T69" fmla="*/ 25 h 200"/>
                <a:gd name="T70" fmla="*/ 161 w 200"/>
                <a:gd name="T71" fmla="*/ 25 h 200"/>
                <a:gd name="T72" fmla="*/ 139 w 200"/>
                <a:gd name="T73" fmla="*/ 29 h 200"/>
                <a:gd name="T74" fmla="*/ 145 w 200"/>
                <a:gd name="T75" fmla="*/ 11 h 200"/>
                <a:gd name="T76" fmla="*/ 119 w 200"/>
                <a:gd name="T77" fmla="*/ 3 h 200"/>
                <a:gd name="T78" fmla="*/ 115 w 200"/>
                <a:gd name="T79" fmla="*/ 4 h 200"/>
                <a:gd name="T80" fmla="*/ 98 w 200"/>
                <a:gd name="T81" fmla="*/ 19 h 200"/>
                <a:gd name="T82" fmla="*/ 94 w 200"/>
                <a:gd name="T83" fmla="*/ 0 h 200"/>
                <a:gd name="T84" fmla="*/ 68 w 200"/>
                <a:gd name="T85" fmla="*/ 6 h 200"/>
                <a:gd name="T86" fmla="*/ 65 w 200"/>
                <a:gd name="T87" fmla="*/ 10 h 200"/>
                <a:gd name="T88" fmla="*/ 58 w 200"/>
                <a:gd name="T89" fmla="*/ 31 h 200"/>
                <a:gd name="T90" fmla="*/ 45 w 200"/>
                <a:gd name="T91" fmla="*/ 17 h 200"/>
                <a:gd name="T92" fmla="*/ 25 w 200"/>
                <a:gd name="T93" fmla="*/ 35 h 200"/>
                <a:gd name="T94" fmla="*/ 25 w 200"/>
                <a:gd name="T95" fmla="*/ 39 h 200"/>
                <a:gd name="T96" fmla="*/ 78 w 200"/>
                <a:gd name="T97" fmla="*/ 76 h 200"/>
                <a:gd name="T98" fmla="*/ 122 w 200"/>
                <a:gd name="T99" fmla="*/ 124 h 200"/>
                <a:gd name="T100" fmla="*/ 78 w 200"/>
                <a:gd name="T101" fmla="*/ 76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0" h="200">
                  <a:moveTo>
                    <a:pt x="36" y="51"/>
                  </a:moveTo>
                  <a:cubicBezTo>
                    <a:pt x="33" y="54"/>
                    <a:pt x="31" y="58"/>
                    <a:pt x="29" y="61"/>
                  </a:cubicBezTo>
                  <a:cubicBezTo>
                    <a:pt x="14" y="56"/>
                    <a:pt x="14" y="56"/>
                    <a:pt x="14" y="56"/>
                  </a:cubicBezTo>
                  <a:cubicBezTo>
                    <a:pt x="11" y="55"/>
                    <a:pt x="11" y="55"/>
                    <a:pt x="11" y="55"/>
                  </a:cubicBezTo>
                  <a:cubicBezTo>
                    <a:pt x="10" y="58"/>
                    <a:pt x="10" y="58"/>
                    <a:pt x="10" y="58"/>
                  </a:cubicBezTo>
                  <a:cubicBezTo>
                    <a:pt x="3" y="81"/>
                    <a:pt x="3" y="81"/>
                    <a:pt x="3" y="81"/>
                  </a:cubicBezTo>
                  <a:cubicBezTo>
                    <a:pt x="2" y="84"/>
                    <a:pt x="2" y="84"/>
                    <a:pt x="2" y="84"/>
                  </a:cubicBezTo>
                  <a:cubicBezTo>
                    <a:pt x="4" y="85"/>
                    <a:pt x="4" y="85"/>
                    <a:pt x="4" y="85"/>
                  </a:cubicBezTo>
                  <a:cubicBezTo>
                    <a:pt x="20" y="90"/>
                    <a:pt x="20" y="90"/>
                    <a:pt x="20" y="90"/>
                  </a:cubicBezTo>
                  <a:cubicBezTo>
                    <a:pt x="19" y="94"/>
                    <a:pt x="19" y="98"/>
                    <a:pt x="19" y="102"/>
                  </a:cubicBezTo>
                  <a:cubicBezTo>
                    <a:pt x="3" y="105"/>
                    <a:pt x="3" y="105"/>
                    <a:pt x="3" y="105"/>
                  </a:cubicBezTo>
                  <a:cubicBezTo>
                    <a:pt x="0" y="106"/>
                    <a:pt x="0" y="106"/>
                    <a:pt x="0" y="106"/>
                  </a:cubicBezTo>
                  <a:cubicBezTo>
                    <a:pt x="1" y="109"/>
                    <a:pt x="1" y="109"/>
                    <a:pt x="1" y="109"/>
                  </a:cubicBezTo>
                  <a:cubicBezTo>
                    <a:pt x="6" y="132"/>
                    <a:pt x="6" y="132"/>
                    <a:pt x="6" y="132"/>
                  </a:cubicBezTo>
                  <a:cubicBezTo>
                    <a:pt x="7" y="135"/>
                    <a:pt x="7" y="135"/>
                    <a:pt x="7" y="135"/>
                  </a:cubicBezTo>
                  <a:cubicBezTo>
                    <a:pt x="10" y="135"/>
                    <a:pt x="10" y="135"/>
                    <a:pt x="10" y="135"/>
                  </a:cubicBezTo>
                  <a:cubicBezTo>
                    <a:pt x="26" y="131"/>
                    <a:pt x="26" y="131"/>
                    <a:pt x="26" y="131"/>
                  </a:cubicBezTo>
                  <a:cubicBezTo>
                    <a:pt x="27" y="135"/>
                    <a:pt x="29" y="138"/>
                    <a:pt x="31" y="142"/>
                  </a:cubicBezTo>
                  <a:cubicBezTo>
                    <a:pt x="19" y="153"/>
                    <a:pt x="19" y="153"/>
                    <a:pt x="19" y="153"/>
                  </a:cubicBezTo>
                  <a:cubicBezTo>
                    <a:pt x="17" y="155"/>
                    <a:pt x="17" y="155"/>
                    <a:pt x="17" y="155"/>
                  </a:cubicBezTo>
                  <a:cubicBezTo>
                    <a:pt x="19" y="157"/>
                    <a:pt x="19" y="157"/>
                    <a:pt x="19" y="157"/>
                  </a:cubicBezTo>
                  <a:cubicBezTo>
                    <a:pt x="35" y="175"/>
                    <a:pt x="35" y="175"/>
                    <a:pt x="35" y="175"/>
                  </a:cubicBezTo>
                  <a:cubicBezTo>
                    <a:pt x="37" y="177"/>
                    <a:pt x="37" y="177"/>
                    <a:pt x="37" y="177"/>
                  </a:cubicBezTo>
                  <a:cubicBezTo>
                    <a:pt x="39" y="175"/>
                    <a:pt x="39" y="175"/>
                    <a:pt x="39" y="175"/>
                  </a:cubicBezTo>
                  <a:cubicBezTo>
                    <a:pt x="51" y="164"/>
                    <a:pt x="51" y="164"/>
                    <a:pt x="51" y="164"/>
                  </a:cubicBezTo>
                  <a:cubicBezTo>
                    <a:pt x="54" y="167"/>
                    <a:pt x="58" y="169"/>
                    <a:pt x="61" y="171"/>
                  </a:cubicBezTo>
                  <a:cubicBezTo>
                    <a:pt x="56" y="186"/>
                    <a:pt x="56" y="186"/>
                    <a:pt x="56" y="186"/>
                  </a:cubicBezTo>
                  <a:cubicBezTo>
                    <a:pt x="55" y="189"/>
                    <a:pt x="55" y="189"/>
                    <a:pt x="55" y="189"/>
                  </a:cubicBezTo>
                  <a:cubicBezTo>
                    <a:pt x="58" y="190"/>
                    <a:pt x="58" y="190"/>
                    <a:pt x="58" y="190"/>
                  </a:cubicBezTo>
                  <a:cubicBezTo>
                    <a:pt x="81" y="197"/>
                    <a:pt x="81" y="197"/>
                    <a:pt x="81" y="197"/>
                  </a:cubicBezTo>
                  <a:cubicBezTo>
                    <a:pt x="84" y="198"/>
                    <a:pt x="84" y="198"/>
                    <a:pt x="84" y="198"/>
                  </a:cubicBezTo>
                  <a:cubicBezTo>
                    <a:pt x="85" y="195"/>
                    <a:pt x="85" y="195"/>
                    <a:pt x="85" y="195"/>
                  </a:cubicBezTo>
                  <a:cubicBezTo>
                    <a:pt x="90" y="180"/>
                    <a:pt x="90" y="180"/>
                    <a:pt x="90" y="180"/>
                  </a:cubicBezTo>
                  <a:cubicBezTo>
                    <a:pt x="94" y="180"/>
                    <a:pt x="98" y="181"/>
                    <a:pt x="102" y="181"/>
                  </a:cubicBezTo>
                  <a:cubicBezTo>
                    <a:pt x="105" y="197"/>
                    <a:pt x="105" y="197"/>
                    <a:pt x="105" y="197"/>
                  </a:cubicBezTo>
                  <a:cubicBezTo>
                    <a:pt x="106" y="200"/>
                    <a:pt x="106" y="200"/>
                    <a:pt x="106" y="200"/>
                  </a:cubicBezTo>
                  <a:cubicBezTo>
                    <a:pt x="109" y="199"/>
                    <a:pt x="109" y="199"/>
                    <a:pt x="109" y="199"/>
                  </a:cubicBezTo>
                  <a:cubicBezTo>
                    <a:pt x="132" y="194"/>
                    <a:pt x="132" y="194"/>
                    <a:pt x="132" y="194"/>
                  </a:cubicBezTo>
                  <a:cubicBezTo>
                    <a:pt x="135" y="193"/>
                    <a:pt x="135" y="193"/>
                    <a:pt x="135" y="193"/>
                  </a:cubicBezTo>
                  <a:cubicBezTo>
                    <a:pt x="135" y="190"/>
                    <a:pt x="135" y="190"/>
                    <a:pt x="135" y="190"/>
                  </a:cubicBezTo>
                  <a:cubicBezTo>
                    <a:pt x="131" y="174"/>
                    <a:pt x="131" y="174"/>
                    <a:pt x="131" y="174"/>
                  </a:cubicBezTo>
                  <a:cubicBezTo>
                    <a:pt x="135" y="173"/>
                    <a:pt x="138" y="171"/>
                    <a:pt x="142" y="169"/>
                  </a:cubicBezTo>
                  <a:cubicBezTo>
                    <a:pt x="153" y="181"/>
                    <a:pt x="153" y="181"/>
                    <a:pt x="153" y="181"/>
                  </a:cubicBezTo>
                  <a:cubicBezTo>
                    <a:pt x="155" y="183"/>
                    <a:pt x="155" y="183"/>
                    <a:pt x="155" y="183"/>
                  </a:cubicBezTo>
                  <a:cubicBezTo>
                    <a:pt x="157" y="181"/>
                    <a:pt x="157" y="181"/>
                    <a:pt x="157" y="181"/>
                  </a:cubicBezTo>
                  <a:cubicBezTo>
                    <a:pt x="175" y="165"/>
                    <a:pt x="175" y="165"/>
                    <a:pt x="175" y="165"/>
                  </a:cubicBezTo>
                  <a:cubicBezTo>
                    <a:pt x="177" y="163"/>
                    <a:pt x="177" y="163"/>
                    <a:pt x="177" y="163"/>
                  </a:cubicBezTo>
                  <a:cubicBezTo>
                    <a:pt x="175" y="161"/>
                    <a:pt x="175" y="161"/>
                    <a:pt x="175" y="161"/>
                  </a:cubicBezTo>
                  <a:cubicBezTo>
                    <a:pt x="164" y="149"/>
                    <a:pt x="164" y="149"/>
                    <a:pt x="164" y="149"/>
                  </a:cubicBezTo>
                  <a:cubicBezTo>
                    <a:pt x="167" y="146"/>
                    <a:pt x="169" y="142"/>
                    <a:pt x="171" y="139"/>
                  </a:cubicBezTo>
                  <a:cubicBezTo>
                    <a:pt x="186" y="144"/>
                    <a:pt x="186" y="144"/>
                    <a:pt x="186" y="144"/>
                  </a:cubicBezTo>
                  <a:cubicBezTo>
                    <a:pt x="189" y="145"/>
                    <a:pt x="189" y="145"/>
                    <a:pt x="189" y="145"/>
                  </a:cubicBezTo>
                  <a:cubicBezTo>
                    <a:pt x="190" y="142"/>
                    <a:pt x="190" y="142"/>
                    <a:pt x="190" y="142"/>
                  </a:cubicBezTo>
                  <a:cubicBezTo>
                    <a:pt x="197" y="119"/>
                    <a:pt x="197" y="119"/>
                    <a:pt x="197" y="119"/>
                  </a:cubicBezTo>
                  <a:cubicBezTo>
                    <a:pt x="198" y="116"/>
                    <a:pt x="198" y="116"/>
                    <a:pt x="198" y="116"/>
                  </a:cubicBezTo>
                  <a:cubicBezTo>
                    <a:pt x="195" y="115"/>
                    <a:pt x="195" y="115"/>
                    <a:pt x="195" y="115"/>
                  </a:cubicBezTo>
                  <a:cubicBezTo>
                    <a:pt x="180" y="110"/>
                    <a:pt x="180" y="110"/>
                    <a:pt x="180" y="110"/>
                  </a:cubicBezTo>
                  <a:cubicBezTo>
                    <a:pt x="180" y="106"/>
                    <a:pt x="181" y="102"/>
                    <a:pt x="181" y="98"/>
                  </a:cubicBezTo>
                  <a:cubicBezTo>
                    <a:pt x="197" y="95"/>
                    <a:pt x="197" y="95"/>
                    <a:pt x="197" y="95"/>
                  </a:cubicBezTo>
                  <a:cubicBezTo>
                    <a:pt x="200" y="94"/>
                    <a:pt x="200" y="94"/>
                    <a:pt x="200" y="94"/>
                  </a:cubicBezTo>
                  <a:cubicBezTo>
                    <a:pt x="199" y="91"/>
                    <a:pt x="199" y="91"/>
                    <a:pt x="199" y="91"/>
                  </a:cubicBezTo>
                  <a:cubicBezTo>
                    <a:pt x="194" y="68"/>
                    <a:pt x="194" y="68"/>
                    <a:pt x="194" y="68"/>
                  </a:cubicBezTo>
                  <a:cubicBezTo>
                    <a:pt x="193" y="65"/>
                    <a:pt x="193" y="65"/>
                    <a:pt x="193" y="65"/>
                  </a:cubicBezTo>
                  <a:cubicBezTo>
                    <a:pt x="190" y="65"/>
                    <a:pt x="190" y="65"/>
                    <a:pt x="190" y="65"/>
                  </a:cubicBezTo>
                  <a:cubicBezTo>
                    <a:pt x="174" y="69"/>
                    <a:pt x="174" y="69"/>
                    <a:pt x="174" y="69"/>
                  </a:cubicBezTo>
                  <a:cubicBezTo>
                    <a:pt x="173" y="65"/>
                    <a:pt x="171" y="62"/>
                    <a:pt x="169" y="58"/>
                  </a:cubicBezTo>
                  <a:cubicBezTo>
                    <a:pt x="181" y="47"/>
                    <a:pt x="181" y="47"/>
                    <a:pt x="181" y="47"/>
                  </a:cubicBezTo>
                  <a:cubicBezTo>
                    <a:pt x="183" y="45"/>
                    <a:pt x="183" y="45"/>
                    <a:pt x="183" y="45"/>
                  </a:cubicBezTo>
                  <a:cubicBezTo>
                    <a:pt x="181" y="43"/>
                    <a:pt x="181" y="43"/>
                    <a:pt x="181" y="43"/>
                  </a:cubicBezTo>
                  <a:cubicBezTo>
                    <a:pt x="165" y="25"/>
                    <a:pt x="165" y="25"/>
                    <a:pt x="165" y="25"/>
                  </a:cubicBezTo>
                  <a:cubicBezTo>
                    <a:pt x="163" y="23"/>
                    <a:pt x="163" y="23"/>
                    <a:pt x="163" y="23"/>
                  </a:cubicBezTo>
                  <a:cubicBezTo>
                    <a:pt x="161" y="25"/>
                    <a:pt x="161" y="25"/>
                    <a:pt x="161" y="25"/>
                  </a:cubicBezTo>
                  <a:cubicBezTo>
                    <a:pt x="149" y="36"/>
                    <a:pt x="149" y="36"/>
                    <a:pt x="149" y="36"/>
                  </a:cubicBezTo>
                  <a:cubicBezTo>
                    <a:pt x="145" y="33"/>
                    <a:pt x="142" y="31"/>
                    <a:pt x="139" y="29"/>
                  </a:cubicBezTo>
                  <a:cubicBezTo>
                    <a:pt x="144" y="14"/>
                    <a:pt x="144" y="14"/>
                    <a:pt x="144" y="14"/>
                  </a:cubicBezTo>
                  <a:cubicBezTo>
                    <a:pt x="145" y="11"/>
                    <a:pt x="145" y="11"/>
                    <a:pt x="145" y="11"/>
                  </a:cubicBezTo>
                  <a:cubicBezTo>
                    <a:pt x="142" y="10"/>
                    <a:pt x="142" y="10"/>
                    <a:pt x="142" y="10"/>
                  </a:cubicBezTo>
                  <a:cubicBezTo>
                    <a:pt x="119" y="3"/>
                    <a:pt x="119" y="3"/>
                    <a:pt x="119" y="3"/>
                  </a:cubicBezTo>
                  <a:cubicBezTo>
                    <a:pt x="116" y="2"/>
                    <a:pt x="116" y="2"/>
                    <a:pt x="116" y="2"/>
                  </a:cubicBezTo>
                  <a:cubicBezTo>
                    <a:pt x="115" y="4"/>
                    <a:pt x="115" y="4"/>
                    <a:pt x="115" y="4"/>
                  </a:cubicBezTo>
                  <a:cubicBezTo>
                    <a:pt x="110" y="20"/>
                    <a:pt x="110" y="20"/>
                    <a:pt x="110" y="20"/>
                  </a:cubicBezTo>
                  <a:cubicBezTo>
                    <a:pt x="106" y="19"/>
                    <a:pt x="102" y="19"/>
                    <a:pt x="98" y="19"/>
                  </a:cubicBezTo>
                  <a:cubicBezTo>
                    <a:pt x="95" y="3"/>
                    <a:pt x="95" y="3"/>
                    <a:pt x="95" y="3"/>
                  </a:cubicBezTo>
                  <a:cubicBezTo>
                    <a:pt x="94" y="0"/>
                    <a:pt x="94" y="0"/>
                    <a:pt x="94" y="0"/>
                  </a:cubicBezTo>
                  <a:cubicBezTo>
                    <a:pt x="91" y="1"/>
                    <a:pt x="91" y="1"/>
                    <a:pt x="91" y="1"/>
                  </a:cubicBezTo>
                  <a:cubicBezTo>
                    <a:pt x="68" y="6"/>
                    <a:pt x="68" y="6"/>
                    <a:pt x="68" y="6"/>
                  </a:cubicBezTo>
                  <a:cubicBezTo>
                    <a:pt x="65" y="7"/>
                    <a:pt x="65" y="7"/>
                    <a:pt x="65" y="7"/>
                  </a:cubicBezTo>
                  <a:cubicBezTo>
                    <a:pt x="65" y="10"/>
                    <a:pt x="65" y="10"/>
                    <a:pt x="65" y="10"/>
                  </a:cubicBezTo>
                  <a:cubicBezTo>
                    <a:pt x="69" y="26"/>
                    <a:pt x="69" y="26"/>
                    <a:pt x="69" y="26"/>
                  </a:cubicBezTo>
                  <a:cubicBezTo>
                    <a:pt x="65" y="27"/>
                    <a:pt x="62" y="29"/>
                    <a:pt x="58" y="31"/>
                  </a:cubicBezTo>
                  <a:cubicBezTo>
                    <a:pt x="47" y="19"/>
                    <a:pt x="47" y="19"/>
                    <a:pt x="47" y="19"/>
                  </a:cubicBezTo>
                  <a:cubicBezTo>
                    <a:pt x="45" y="17"/>
                    <a:pt x="45" y="17"/>
                    <a:pt x="45" y="17"/>
                  </a:cubicBezTo>
                  <a:cubicBezTo>
                    <a:pt x="43" y="19"/>
                    <a:pt x="43" y="19"/>
                    <a:pt x="43" y="19"/>
                  </a:cubicBezTo>
                  <a:cubicBezTo>
                    <a:pt x="25" y="35"/>
                    <a:pt x="25" y="35"/>
                    <a:pt x="25" y="35"/>
                  </a:cubicBezTo>
                  <a:cubicBezTo>
                    <a:pt x="23" y="37"/>
                    <a:pt x="23" y="37"/>
                    <a:pt x="23" y="37"/>
                  </a:cubicBezTo>
                  <a:cubicBezTo>
                    <a:pt x="25" y="39"/>
                    <a:pt x="25" y="39"/>
                    <a:pt x="25" y="39"/>
                  </a:cubicBezTo>
                  <a:lnTo>
                    <a:pt x="36" y="51"/>
                  </a:lnTo>
                  <a:close/>
                  <a:moveTo>
                    <a:pt x="78" y="76"/>
                  </a:moveTo>
                  <a:cubicBezTo>
                    <a:pt x="92" y="64"/>
                    <a:pt x="112" y="65"/>
                    <a:pt x="124" y="78"/>
                  </a:cubicBezTo>
                  <a:cubicBezTo>
                    <a:pt x="136" y="92"/>
                    <a:pt x="135" y="112"/>
                    <a:pt x="122" y="124"/>
                  </a:cubicBezTo>
                  <a:cubicBezTo>
                    <a:pt x="108" y="136"/>
                    <a:pt x="88" y="135"/>
                    <a:pt x="76" y="122"/>
                  </a:cubicBezTo>
                  <a:cubicBezTo>
                    <a:pt x="64" y="108"/>
                    <a:pt x="65" y="88"/>
                    <a:pt x="78" y="76"/>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2" name="Freeform 181"/>
            <p:cNvSpPr>
              <a:spLocks noEditPoints="1"/>
            </p:cNvSpPr>
            <p:nvPr/>
          </p:nvSpPr>
          <p:spPr bwMode="auto">
            <a:xfrm>
              <a:off x="2800" y="1983"/>
              <a:ext cx="326" cy="326"/>
            </a:xfrm>
            <a:custGeom>
              <a:avLst/>
              <a:gdLst>
                <a:gd name="T0" fmla="*/ 29 w 199"/>
                <a:gd name="T1" fmla="*/ 61 h 199"/>
                <a:gd name="T2" fmla="*/ 11 w 199"/>
                <a:gd name="T3" fmla="*/ 55 h 199"/>
                <a:gd name="T4" fmla="*/ 2 w 199"/>
                <a:gd name="T5" fmla="*/ 80 h 199"/>
                <a:gd name="T6" fmla="*/ 4 w 199"/>
                <a:gd name="T7" fmla="*/ 84 h 199"/>
                <a:gd name="T8" fmla="*/ 19 w 199"/>
                <a:gd name="T9" fmla="*/ 101 h 199"/>
                <a:gd name="T10" fmla="*/ 0 w 199"/>
                <a:gd name="T11" fmla="*/ 105 h 199"/>
                <a:gd name="T12" fmla="*/ 6 w 199"/>
                <a:gd name="T13" fmla="*/ 132 h 199"/>
                <a:gd name="T14" fmla="*/ 10 w 199"/>
                <a:gd name="T15" fmla="*/ 134 h 199"/>
                <a:gd name="T16" fmla="*/ 31 w 199"/>
                <a:gd name="T17" fmla="*/ 141 h 199"/>
                <a:gd name="T18" fmla="*/ 17 w 199"/>
                <a:gd name="T19" fmla="*/ 154 h 199"/>
                <a:gd name="T20" fmla="*/ 35 w 199"/>
                <a:gd name="T21" fmla="*/ 174 h 199"/>
                <a:gd name="T22" fmla="*/ 39 w 199"/>
                <a:gd name="T23" fmla="*/ 175 h 199"/>
                <a:gd name="T24" fmla="*/ 61 w 199"/>
                <a:gd name="T25" fmla="*/ 170 h 199"/>
                <a:gd name="T26" fmla="*/ 55 w 199"/>
                <a:gd name="T27" fmla="*/ 189 h 199"/>
                <a:gd name="T28" fmla="*/ 81 w 199"/>
                <a:gd name="T29" fmla="*/ 197 h 199"/>
                <a:gd name="T30" fmla="*/ 85 w 199"/>
                <a:gd name="T31" fmla="*/ 195 h 199"/>
                <a:gd name="T32" fmla="*/ 102 w 199"/>
                <a:gd name="T33" fmla="*/ 180 h 199"/>
                <a:gd name="T34" fmla="*/ 106 w 199"/>
                <a:gd name="T35" fmla="*/ 199 h 199"/>
                <a:gd name="T36" fmla="*/ 132 w 199"/>
                <a:gd name="T37" fmla="*/ 193 h 199"/>
                <a:gd name="T38" fmla="*/ 134 w 199"/>
                <a:gd name="T39" fmla="*/ 190 h 199"/>
                <a:gd name="T40" fmla="*/ 142 w 199"/>
                <a:gd name="T41" fmla="*/ 168 h 199"/>
                <a:gd name="T42" fmla="*/ 155 w 199"/>
                <a:gd name="T43" fmla="*/ 183 h 199"/>
                <a:gd name="T44" fmla="*/ 175 w 199"/>
                <a:gd name="T45" fmla="*/ 165 h 199"/>
                <a:gd name="T46" fmla="*/ 175 w 199"/>
                <a:gd name="T47" fmla="*/ 160 h 199"/>
                <a:gd name="T48" fmla="*/ 171 w 199"/>
                <a:gd name="T49" fmla="*/ 138 h 199"/>
                <a:gd name="T50" fmla="*/ 189 w 199"/>
                <a:gd name="T51" fmla="*/ 144 h 199"/>
                <a:gd name="T52" fmla="*/ 197 w 199"/>
                <a:gd name="T53" fmla="*/ 119 h 199"/>
                <a:gd name="T54" fmla="*/ 195 w 199"/>
                <a:gd name="T55" fmla="*/ 115 h 199"/>
                <a:gd name="T56" fmla="*/ 181 w 199"/>
                <a:gd name="T57" fmla="*/ 98 h 199"/>
                <a:gd name="T58" fmla="*/ 199 w 199"/>
                <a:gd name="T59" fmla="*/ 94 h 199"/>
                <a:gd name="T60" fmla="*/ 194 w 199"/>
                <a:gd name="T61" fmla="*/ 67 h 199"/>
                <a:gd name="T62" fmla="*/ 190 w 199"/>
                <a:gd name="T63" fmla="*/ 65 h 199"/>
                <a:gd name="T64" fmla="*/ 169 w 199"/>
                <a:gd name="T65" fmla="*/ 58 h 199"/>
                <a:gd name="T66" fmla="*/ 183 w 199"/>
                <a:gd name="T67" fmla="*/ 45 h 199"/>
                <a:gd name="T68" fmla="*/ 165 w 199"/>
                <a:gd name="T69" fmla="*/ 25 h 199"/>
                <a:gd name="T70" fmla="*/ 161 w 199"/>
                <a:gd name="T71" fmla="*/ 24 h 199"/>
                <a:gd name="T72" fmla="*/ 139 w 199"/>
                <a:gd name="T73" fmla="*/ 29 h 199"/>
                <a:gd name="T74" fmla="*/ 145 w 199"/>
                <a:gd name="T75" fmla="*/ 10 h 199"/>
                <a:gd name="T76" fmla="*/ 119 w 199"/>
                <a:gd name="T77" fmla="*/ 2 h 199"/>
                <a:gd name="T78" fmla="*/ 115 w 199"/>
                <a:gd name="T79" fmla="*/ 4 h 199"/>
                <a:gd name="T80" fmla="*/ 98 w 199"/>
                <a:gd name="T81" fmla="*/ 19 h 199"/>
                <a:gd name="T82" fmla="*/ 94 w 199"/>
                <a:gd name="T83" fmla="*/ 0 h 199"/>
                <a:gd name="T84" fmla="*/ 68 w 199"/>
                <a:gd name="T85" fmla="*/ 6 h 199"/>
                <a:gd name="T86" fmla="*/ 65 w 199"/>
                <a:gd name="T87" fmla="*/ 9 h 199"/>
                <a:gd name="T88" fmla="*/ 58 w 199"/>
                <a:gd name="T89" fmla="*/ 31 h 199"/>
                <a:gd name="T90" fmla="*/ 45 w 199"/>
                <a:gd name="T91" fmla="*/ 16 h 199"/>
                <a:gd name="T92" fmla="*/ 25 w 199"/>
                <a:gd name="T93" fmla="*/ 34 h 199"/>
                <a:gd name="T94" fmla="*/ 25 w 199"/>
                <a:gd name="T95" fmla="*/ 39 h 199"/>
                <a:gd name="T96" fmla="*/ 78 w 199"/>
                <a:gd name="T97" fmla="*/ 75 h 199"/>
                <a:gd name="T98" fmla="*/ 122 w 199"/>
                <a:gd name="T99" fmla="*/ 124 h 199"/>
                <a:gd name="T100" fmla="*/ 78 w 199"/>
                <a:gd name="T101" fmla="*/ 7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9" h="199">
                  <a:moveTo>
                    <a:pt x="36" y="51"/>
                  </a:moveTo>
                  <a:cubicBezTo>
                    <a:pt x="33" y="54"/>
                    <a:pt x="31" y="57"/>
                    <a:pt x="29" y="61"/>
                  </a:cubicBezTo>
                  <a:cubicBezTo>
                    <a:pt x="14" y="56"/>
                    <a:pt x="14" y="56"/>
                    <a:pt x="14" y="56"/>
                  </a:cubicBezTo>
                  <a:cubicBezTo>
                    <a:pt x="11" y="55"/>
                    <a:pt x="11" y="55"/>
                    <a:pt x="11" y="55"/>
                  </a:cubicBezTo>
                  <a:cubicBezTo>
                    <a:pt x="10" y="58"/>
                    <a:pt x="10" y="58"/>
                    <a:pt x="10" y="58"/>
                  </a:cubicBezTo>
                  <a:cubicBezTo>
                    <a:pt x="2" y="80"/>
                    <a:pt x="2" y="80"/>
                    <a:pt x="2" y="80"/>
                  </a:cubicBezTo>
                  <a:cubicBezTo>
                    <a:pt x="1" y="83"/>
                    <a:pt x="1" y="83"/>
                    <a:pt x="1" y="83"/>
                  </a:cubicBezTo>
                  <a:cubicBezTo>
                    <a:pt x="4" y="84"/>
                    <a:pt x="4" y="84"/>
                    <a:pt x="4" y="84"/>
                  </a:cubicBezTo>
                  <a:cubicBezTo>
                    <a:pt x="20" y="89"/>
                    <a:pt x="20" y="89"/>
                    <a:pt x="20" y="89"/>
                  </a:cubicBezTo>
                  <a:cubicBezTo>
                    <a:pt x="19" y="93"/>
                    <a:pt x="19" y="97"/>
                    <a:pt x="19" y="101"/>
                  </a:cubicBezTo>
                  <a:cubicBezTo>
                    <a:pt x="3" y="105"/>
                    <a:pt x="3" y="105"/>
                    <a:pt x="3" y="105"/>
                  </a:cubicBezTo>
                  <a:cubicBezTo>
                    <a:pt x="0" y="105"/>
                    <a:pt x="0" y="105"/>
                    <a:pt x="0" y="105"/>
                  </a:cubicBezTo>
                  <a:cubicBezTo>
                    <a:pt x="1" y="108"/>
                    <a:pt x="1" y="108"/>
                    <a:pt x="1" y="108"/>
                  </a:cubicBezTo>
                  <a:cubicBezTo>
                    <a:pt x="6" y="132"/>
                    <a:pt x="6" y="132"/>
                    <a:pt x="6" y="132"/>
                  </a:cubicBezTo>
                  <a:cubicBezTo>
                    <a:pt x="7" y="135"/>
                    <a:pt x="7" y="135"/>
                    <a:pt x="7" y="135"/>
                  </a:cubicBezTo>
                  <a:cubicBezTo>
                    <a:pt x="10" y="134"/>
                    <a:pt x="10" y="134"/>
                    <a:pt x="10" y="134"/>
                  </a:cubicBezTo>
                  <a:cubicBezTo>
                    <a:pt x="26" y="131"/>
                    <a:pt x="26" y="131"/>
                    <a:pt x="26" y="131"/>
                  </a:cubicBezTo>
                  <a:cubicBezTo>
                    <a:pt x="27" y="134"/>
                    <a:pt x="29" y="138"/>
                    <a:pt x="31" y="141"/>
                  </a:cubicBezTo>
                  <a:cubicBezTo>
                    <a:pt x="19" y="152"/>
                    <a:pt x="19" y="152"/>
                    <a:pt x="19" y="152"/>
                  </a:cubicBezTo>
                  <a:cubicBezTo>
                    <a:pt x="17" y="154"/>
                    <a:pt x="17" y="154"/>
                    <a:pt x="17" y="154"/>
                  </a:cubicBezTo>
                  <a:cubicBezTo>
                    <a:pt x="19" y="157"/>
                    <a:pt x="19" y="157"/>
                    <a:pt x="19" y="157"/>
                  </a:cubicBezTo>
                  <a:cubicBezTo>
                    <a:pt x="35" y="174"/>
                    <a:pt x="35" y="174"/>
                    <a:pt x="35" y="174"/>
                  </a:cubicBezTo>
                  <a:cubicBezTo>
                    <a:pt x="37" y="177"/>
                    <a:pt x="37" y="177"/>
                    <a:pt x="37" y="177"/>
                  </a:cubicBezTo>
                  <a:cubicBezTo>
                    <a:pt x="39" y="175"/>
                    <a:pt x="39" y="175"/>
                    <a:pt x="39" y="175"/>
                  </a:cubicBezTo>
                  <a:cubicBezTo>
                    <a:pt x="51" y="164"/>
                    <a:pt x="51" y="164"/>
                    <a:pt x="51" y="164"/>
                  </a:cubicBezTo>
                  <a:cubicBezTo>
                    <a:pt x="54" y="166"/>
                    <a:pt x="58" y="168"/>
                    <a:pt x="61" y="170"/>
                  </a:cubicBezTo>
                  <a:cubicBezTo>
                    <a:pt x="56" y="186"/>
                    <a:pt x="56" y="186"/>
                    <a:pt x="56" y="186"/>
                  </a:cubicBezTo>
                  <a:cubicBezTo>
                    <a:pt x="55" y="189"/>
                    <a:pt x="55" y="189"/>
                    <a:pt x="55" y="189"/>
                  </a:cubicBezTo>
                  <a:cubicBezTo>
                    <a:pt x="58" y="190"/>
                    <a:pt x="58" y="190"/>
                    <a:pt x="58" y="190"/>
                  </a:cubicBezTo>
                  <a:cubicBezTo>
                    <a:pt x="81" y="197"/>
                    <a:pt x="81" y="197"/>
                    <a:pt x="81" y="197"/>
                  </a:cubicBezTo>
                  <a:cubicBezTo>
                    <a:pt x="84" y="198"/>
                    <a:pt x="84" y="198"/>
                    <a:pt x="84" y="198"/>
                  </a:cubicBezTo>
                  <a:cubicBezTo>
                    <a:pt x="85" y="195"/>
                    <a:pt x="85" y="195"/>
                    <a:pt x="85" y="195"/>
                  </a:cubicBezTo>
                  <a:cubicBezTo>
                    <a:pt x="90" y="180"/>
                    <a:pt x="90" y="180"/>
                    <a:pt x="90" y="180"/>
                  </a:cubicBezTo>
                  <a:cubicBezTo>
                    <a:pt x="94" y="180"/>
                    <a:pt x="98" y="180"/>
                    <a:pt x="102" y="180"/>
                  </a:cubicBezTo>
                  <a:cubicBezTo>
                    <a:pt x="105" y="196"/>
                    <a:pt x="105" y="196"/>
                    <a:pt x="105" y="196"/>
                  </a:cubicBezTo>
                  <a:cubicBezTo>
                    <a:pt x="106" y="199"/>
                    <a:pt x="106" y="199"/>
                    <a:pt x="106" y="199"/>
                  </a:cubicBezTo>
                  <a:cubicBezTo>
                    <a:pt x="109" y="198"/>
                    <a:pt x="109" y="198"/>
                    <a:pt x="109" y="198"/>
                  </a:cubicBezTo>
                  <a:cubicBezTo>
                    <a:pt x="132" y="193"/>
                    <a:pt x="132" y="193"/>
                    <a:pt x="132" y="193"/>
                  </a:cubicBezTo>
                  <a:cubicBezTo>
                    <a:pt x="135" y="193"/>
                    <a:pt x="135" y="193"/>
                    <a:pt x="135" y="193"/>
                  </a:cubicBezTo>
                  <a:cubicBezTo>
                    <a:pt x="134" y="190"/>
                    <a:pt x="134" y="190"/>
                    <a:pt x="134" y="190"/>
                  </a:cubicBezTo>
                  <a:cubicBezTo>
                    <a:pt x="131" y="174"/>
                    <a:pt x="131" y="174"/>
                    <a:pt x="131" y="174"/>
                  </a:cubicBezTo>
                  <a:cubicBezTo>
                    <a:pt x="135" y="172"/>
                    <a:pt x="138" y="170"/>
                    <a:pt x="142" y="168"/>
                  </a:cubicBezTo>
                  <a:cubicBezTo>
                    <a:pt x="153" y="181"/>
                    <a:pt x="153" y="181"/>
                    <a:pt x="153" y="181"/>
                  </a:cubicBezTo>
                  <a:cubicBezTo>
                    <a:pt x="155" y="183"/>
                    <a:pt x="155" y="183"/>
                    <a:pt x="155" y="183"/>
                  </a:cubicBezTo>
                  <a:cubicBezTo>
                    <a:pt x="157" y="181"/>
                    <a:pt x="157" y="181"/>
                    <a:pt x="157" y="181"/>
                  </a:cubicBezTo>
                  <a:cubicBezTo>
                    <a:pt x="175" y="165"/>
                    <a:pt x="175" y="165"/>
                    <a:pt x="175" y="165"/>
                  </a:cubicBezTo>
                  <a:cubicBezTo>
                    <a:pt x="177" y="163"/>
                    <a:pt x="177" y="163"/>
                    <a:pt x="177" y="163"/>
                  </a:cubicBezTo>
                  <a:cubicBezTo>
                    <a:pt x="175" y="160"/>
                    <a:pt x="175" y="160"/>
                    <a:pt x="175" y="160"/>
                  </a:cubicBezTo>
                  <a:cubicBezTo>
                    <a:pt x="164" y="148"/>
                    <a:pt x="164" y="148"/>
                    <a:pt x="164" y="148"/>
                  </a:cubicBezTo>
                  <a:cubicBezTo>
                    <a:pt x="166" y="145"/>
                    <a:pt x="169" y="142"/>
                    <a:pt x="171" y="138"/>
                  </a:cubicBezTo>
                  <a:cubicBezTo>
                    <a:pt x="186" y="143"/>
                    <a:pt x="186" y="143"/>
                    <a:pt x="186" y="143"/>
                  </a:cubicBezTo>
                  <a:cubicBezTo>
                    <a:pt x="189" y="144"/>
                    <a:pt x="189" y="144"/>
                    <a:pt x="189" y="144"/>
                  </a:cubicBezTo>
                  <a:cubicBezTo>
                    <a:pt x="190" y="141"/>
                    <a:pt x="190" y="141"/>
                    <a:pt x="190" y="141"/>
                  </a:cubicBezTo>
                  <a:cubicBezTo>
                    <a:pt x="197" y="119"/>
                    <a:pt x="197" y="119"/>
                    <a:pt x="197" y="119"/>
                  </a:cubicBezTo>
                  <a:cubicBezTo>
                    <a:pt x="198" y="116"/>
                    <a:pt x="198" y="116"/>
                    <a:pt x="198" y="116"/>
                  </a:cubicBezTo>
                  <a:cubicBezTo>
                    <a:pt x="195" y="115"/>
                    <a:pt x="195" y="115"/>
                    <a:pt x="195" y="115"/>
                  </a:cubicBezTo>
                  <a:cubicBezTo>
                    <a:pt x="180" y="110"/>
                    <a:pt x="180" y="110"/>
                    <a:pt x="180" y="110"/>
                  </a:cubicBezTo>
                  <a:cubicBezTo>
                    <a:pt x="180" y="106"/>
                    <a:pt x="181" y="102"/>
                    <a:pt x="181" y="98"/>
                  </a:cubicBezTo>
                  <a:cubicBezTo>
                    <a:pt x="196" y="94"/>
                    <a:pt x="196" y="94"/>
                    <a:pt x="196" y="94"/>
                  </a:cubicBezTo>
                  <a:cubicBezTo>
                    <a:pt x="199" y="94"/>
                    <a:pt x="199" y="94"/>
                    <a:pt x="199" y="94"/>
                  </a:cubicBezTo>
                  <a:cubicBezTo>
                    <a:pt x="199" y="91"/>
                    <a:pt x="199" y="91"/>
                    <a:pt x="199" y="91"/>
                  </a:cubicBezTo>
                  <a:cubicBezTo>
                    <a:pt x="194" y="67"/>
                    <a:pt x="194" y="67"/>
                    <a:pt x="194" y="67"/>
                  </a:cubicBezTo>
                  <a:cubicBezTo>
                    <a:pt x="193" y="64"/>
                    <a:pt x="193" y="64"/>
                    <a:pt x="193" y="64"/>
                  </a:cubicBezTo>
                  <a:cubicBezTo>
                    <a:pt x="190" y="65"/>
                    <a:pt x="190" y="65"/>
                    <a:pt x="190" y="65"/>
                  </a:cubicBezTo>
                  <a:cubicBezTo>
                    <a:pt x="174" y="68"/>
                    <a:pt x="174" y="68"/>
                    <a:pt x="174" y="68"/>
                  </a:cubicBezTo>
                  <a:cubicBezTo>
                    <a:pt x="173" y="65"/>
                    <a:pt x="171" y="61"/>
                    <a:pt x="169" y="58"/>
                  </a:cubicBezTo>
                  <a:cubicBezTo>
                    <a:pt x="181" y="47"/>
                    <a:pt x="181" y="47"/>
                    <a:pt x="181" y="47"/>
                  </a:cubicBezTo>
                  <a:cubicBezTo>
                    <a:pt x="183" y="45"/>
                    <a:pt x="183" y="45"/>
                    <a:pt x="183" y="45"/>
                  </a:cubicBezTo>
                  <a:cubicBezTo>
                    <a:pt x="181" y="42"/>
                    <a:pt x="181" y="42"/>
                    <a:pt x="181" y="42"/>
                  </a:cubicBezTo>
                  <a:cubicBezTo>
                    <a:pt x="165" y="25"/>
                    <a:pt x="165" y="25"/>
                    <a:pt x="165" y="25"/>
                  </a:cubicBezTo>
                  <a:cubicBezTo>
                    <a:pt x="163" y="22"/>
                    <a:pt x="163" y="22"/>
                    <a:pt x="163" y="22"/>
                  </a:cubicBezTo>
                  <a:cubicBezTo>
                    <a:pt x="161" y="24"/>
                    <a:pt x="161" y="24"/>
                    <a:pt x="161" y="24"/>
                  </a:cubicBezTo>
                  <a:cubicBezTo>
                    <a:pt x="149" y="35"/>
                    <a:pt x="149" y="35"/>
                    <a:pt x="149" y="35"/>
                  </a:cubicBezTo>
                  <a:cubicBezTo>
                    <a:pt x="145" y="33"/>
                    <a:pt x="142" y="31"/>
                    <a:pt x="139" y="29"/>
                  </a:cubicBezTo>
                  <a:cubicBezTo>
                    <a:pt x="144" y="13"/>
                    <a:pt x="144" y="13"/>
                    <a:pt x="144" y="13"/>
                  </a:cubicBezTo>
                  <a:cubicBezTo>
                    <a:pt x="145" y="10"/>
                    <a:pt x="145" y="10"/>
                    <a:pt x="145" y="10"/>
                  </a:cubicBezTo>
                  <a:cubicBezTo>
                    <a:pt x="142" y="9"/>
                    <a:pt x="142" y="9"/>
                    <a:pt x="142" y="9"/>
                  </a:cubicBezTo>
                  <a:cubicBezTo>
                    <a:pt x="119" y="2"/>
                    <a:pt x="119" y="2"/>
                    <a:pt x="119" y="2"/>
                  </a:cubicBezTo>
                  <a:cubicBezTo>
                    <a:pt x="116" y="1"/>
                    <a:pt x="116" y="1"/>
                    <a:pt x="116" y="1"/>
                  </a:cubicBezTo>
                  <a:cubicBezTo>
                    <a:pt x="115" y="4"/>
                    <a:pt x="115" y="4"/>
                    <a:pt x="115" y="4"/>
                  </a:cubicBezTo>
                  <a:cubicBezTo>
                    <a:pt x="110" y="20"/>
                    <a:pt x="110" y="20"/>
                    <a:pt x="110" y="20"/>
                  </a:cubicBezTo>
                  <a:cubicBezTo>
                    <a:pt x="106" y="19"/>
                    <a:pt x="102" y="19"/>
                    <a:pt x="98" y="19"/>
                  </a:cubicBezTo>
                  <a:cubicBezTo>
                    <a:pt x="95" y="3"/>
                    <a:pt x="95" y="3"/>
                    <a:pt x="95" y="3"/>
                  </a:cubicBezTo>
                  <a:cubicBezTo>
                    <a:pt x="94" y="0"/>
                    <a:pt x="94" y="0"/>
                    <a:pt x="94" y="0"/>
                  </a:cubicBezTo>
                  <a:cubicBezTo>
                    <a:pt x="91" y="1"/>
                    <a:pt x="91" y="1"/>
                    <a:pt x="91" y="1"/>
                  </a:cubicBezTo>
                  <a:cubicBezTo>
                    <a:pt x="68" y="6"/>
                    <a:pt x="68" y="6"/>
                    <a:pt x="68" y="6"/>
                  </a:cubicBezTo>
                  <a:cubicBezTo>
                    <a:pt x="65" y="6"/>
                    <a:pt x="65" y="6"/>
                    <a:pt x="65" y="6"/>
                  </a:cubicBezTo>
                  <a:cubicBezTo>
                    <a:pt x="65" y="9"/>
                    <a:pt x="65" y="9"/>
                    <a:pt x="65" y="9"/>
                  </a:cubicBezTo>
                  <a:cubicBezTo>
                    <a:pt x="69" y="25"/>
                    <a:pt x="69" y="25"/>
                    <a:pt x="69" y="25"/>
                  </a:cubicBezTo>
                  <a:cubicBezTo>
                    <a:pt x="65" y="27"/>
                    <a:pt x="61" y="29"/>
                    <a:pt x="58" y="31"/>
                  </a:cubicBezTo>
                  <a:cubicBezTo>
                    <a:pt x="47" y="19"/>
                    <a:pt x="47" y="19"/>
                    <a:pt x="47" y="19"/>
                  </a:cubicBezTo>
                  <a:cubicBezTo>
                    <a:pt x="45" y="16"/>
                    <a:pt x="45" y="16"/>
                    <a:pt x="45" y="16"/>
                  </a:cubicBezTo>
                  <a:cubicBezTo>
                    <a:pt x="43" y="18"/>
                    <a:pt x="43" y="18"/>
                    <a:pt x="43" y="18"/>
                  </a:cubicBezTo>
                  <a:cubicBezTo>
                    <a:pt x="25" y="34"/>
                    <a:pt x="25" y="34"/>
                    <a:pt x="25" y="34"/>
                  </a:cubicBezTo>
                  <a:cubicBezTo>
                    <a:pt x="23" y="36"/>
                    <a:pt x="23" y="36"/>
                    <a:pt x="23" y="36"/>
                  </a:cubicBezTo>
                  <a:cubicBezTo>
                    <a:pt x="25" y="39"/>
                    <a:pt x="25" y="39"/>
                    <a:pt x="25" y="39"/>
                  </a:cubicBezTo>
                  <a:lnTo>
                    <a:pt x="36" y="51"/>
                  </a:lnTo>
                  <a:close/>
                  <a:moveTo>
                    <a:pt x="78" y="75"/>
                  </a:moveTo>
                  <a:cubicBezTo>
                    <a:pt x="91" y="63"/>
                    <a:pt x="112" y="65"/>
                    <a:pt x="124" y="78"/>
                  </a:cubicBezTo>
                  <a:cubicBezTo>
                    <a:pt x="136" y="91"/>
                    <a:pt x="135" y="112"/>
                    <a:pt x="122" y="124"/>
                  </a:cubicBezTo>
                  <a:cubicBezTo>
                    <a:pt x="108" y="136"/>
                    <a:pt x="88" y="134"/>
                    <a:pt x="76" y="121"/>
                  </a:cubicBezTo>
                  <a:cubicBezTo>
                    <a:pt x="64" y="108"/>
                    <a:pt x="65" y="87"/>
                    <a:pt x="78" y="7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3" name="Freeform 182"/>
            <p:cNvSpPr>
              <a:spLocks noEditPoints="1"/>
            </p:cNvSpPr>
            <p:nvPr/>
          </p:nvSpPr>
          <p:spPr bwMode="auto">
            <a:xfrm>
              <a:off x="3014" y="1557"/>
              <a:ext cx="326" cy="325"/>
            </a:xfrm>
            <a:custGeom>
              <a:avLst/>
              <a:gdLst>
                <a:gd name="T0" fmla="*/ 29 w 199"/>
                <a:gd name="T1" fmla="*/ 61 h 199"/>
                <a:gd name="T2" fmla="*/ 10 w 199"/>
                <a:gd name="T3" fmla="*/ 55 h 199"/>
                <a:gd name="T4" fmla="*/ 2 w 199"/>
                <a:gd name="T5" fmla="*/ 81 h 199"/>
                <a:gd name="T6" fmla="*/ 4 w 199"/>
                <a:gd name="T7" fmla="*/ 84 h 199"/>
                <a:gd name="T8" fmla="*/ 19 w 199"/>
                <a:gd name="T9" fmla="*/ 101 h 199"/>
                <a:gd name="T10" fmla="*/ 0 w 199"/>
                <a:gd name="T11" fmla="*/ 105 h 199"/>
                <a:gd name="T12" fmla="*/ 6 w 199"/>
                <a:gd name="T13" fmla="*/ 132 h 199"/>
                <a:gd name="T14" fmla="*/ 9 w 199"/>
                <a:gd name="T15" fmla="*/ 134 h 199"/>
                <a:gd name="T16" fmla="*/ 31 w 199"/>
                <a:gd name="T17" fmla="*/ 141 h 199"/>
                <a:gd name="T18" fmla="*/ 16 w 199"/>
                <a:gd name="T19" fmla="*/ 154 h 199"/>
                <a:gd name="T20" fmla="*/ 34 w 199"/>
                <a:gd name="T21" fmla="*/ 174 h 199"/>
                <a:gd name="T22" fmla="*/ 39 w 199"/>
                <a:gd name="T23" fmla="*/ 175 h 199"/>
                <a:gd name="T24" fmla="*/ 61 w 199"/>
                <a:gd name="T25" fmla="*/ 170 h 199"/>
                <a:gd name="T26" fmla="*/ 55 w 199"/>
                <a:gd name="T27" fmla="*/ 189 h 199"/>
                <a:gd name="T28" fmla="*/ 81 w 199"/>
                <a:gd name="T29" fmla="*/ 197 h 199"/>
                <a:gd name="T30" fmla="*/ 84 w 199"/>
                <a:gd name="T31" fmla="*/ 195 h 199"/>
                <a:gd name="T32" fmla="*/ 101 w 199"/>
                <a:gd name="T33" fmla="*/ 180 h 199"/>
                <a:gd name="T34" fmla="*/ 105 w 199"/>
                <a:gd name="T35" fmla="*/ 199 h 199"/>
                <a:gd name="T36" fmla="*/ 132 w 199"/>
                <a:gd name="T37" fmla="*/ 193 h 199"/>
                <a:gd name="T38" fmla="*/ 134 w 199"/>
                <a:gd name="T39" fmla="*/ 190 h 199"/>
                <a:gd name="T40" fmla="*/ 141 w 199"/>
                <a:gd name="T41" fmla="*/ 168 h 199"/>
                <a:gd name="T42" fmla="*/ 154 w 199"/>
                <a:gd name="T43" fmla="*/ 183 h 199"/>
                <a:gd name="T44" fmla="*/ 174 w 199"/>
                <a:gd name="T45" fmla="*/ 165 h 199"/>
                <a:gd name="T46" fmla="*/ 175 w 199"/>
                <a:gd name="T47" fmla="*/ 160 h 199"/>
                <a:gd name="T48" fmla="*/ 170 w 199"/>
                <a:gd name="T49" fmla="*/ 138 h 199"/>
                <a:gd name="T50" fmla="*/ 189 w 199"/>
                <a:gd name="T51" fmla="*/ 144 h 199"/>
                <a:gd name="T52" fmla="*/ 197 w 199"/>
                <a:gd name="T53" fmla="*/ 119 h 199"/>
                <a:gd name="T54" fmla="*/ 195 w 199"/>
                <a:gd name="T55" fmla="*/ 115 h 199"/>
                <a:gd name="T56" fmla="*/ 180 w 199"/>
                <a:gd name="T57" fmla="*/ 98 h 199"/>
                <a:gd name="T58" fmla="*/ 199 w 199"/>
                <a:gd name="T59" fmla="*/ 94 h 199"/>
                <a:gd name="T60" fmla="*/ 194 w 199"/>
                <a:gd name="T61" fmla="*/ 67 h 199"/>
                <a:gd name="T62" fmla="*/ 190 w 199"/>
                <a:gd name="T63" fmla="*/ 65 h 199"/>
                <a:gd name="T64" fmla="*/ 168 w 199"/>
                <a:gd name="T65" fmla="*/ 58 h 199"/>
                <a:gd name="T66" fmla="*/ 183 w 199"/>
                <a:gd name="T67" fmla="*/ 45 h 199"/>
                <a:gd name="T68" fmla="*/ 165 w 199"/>
                <a:gd name="T69" fmla="*/ 25 h 199"/>
                <a:gd name="T70" fmla="*/ 161 w 199"/>
                <a:gd name="T71" fmla="*/ 24 h 199"/>
                <a:gd name="T72" fmla="*/ 138 w 199"/>
                <a:gd name="T73" fmla="*/ 29 h 199"/>
                <a:gd name="T74" fmla="*/ 144 w 199"/>
                <a:gd name="T75" fmla="*/ 10 h 199"/>
                <a:gd name="T76" fmla="*/ 119 w 199"/>
                <a:gd name="T77" fmla="*/ 2 h 199"/>
                <a:gd name="T78" fmla="*/ 115 w 199"/>
                <a:gd name="T79" fmla="*/ 4 h 199"/>
                <a:gd name="T80" fmla="*/ 98 w 199"/>
                <a:gd name="T81" fmla="*/ 19 h 199"/>
                <a:gd name="T82" fmla="*/ 94 w 199"/>
                <a:gd name="T83" fmla="*/ 0 h 199"/>
                <a:gd name="T84" fmla="*/ 67 w 199"/>
                <a:gd name="T85" fmla="*/ 6 h 199"/>
                <a:gd name="T86" fmla="*/ 65 w 199"/>
                <a:gd name="T87" fmla="*/ 9 h 199"/>
                <a:gd name="T88" fmla="*/ 58 w 199"/>
                <a:gd name="T89" fmla="*/ 31 h 199"/>
                <a:gd name="T90" fmla="*/ 45 w 199"/>
                <a:gd name="T91" fmla="*/ 16 h 199"/>
                <a:gd name="T92" fmla="*/ 25 w 199"/>
                <a:gd name="T93" fmla="*/ 34 h 199"/>
                <a:gd name="T94" fmla="*/ 25 w 199"/>
                <a:gd name="T95" fmla="*/ 39 h 199"/>
                <a:gd name="T96" fmla="*/ 78 w 199"/>
                <a:gd name="T97" fmla="*/ 75 h 199"/>
                <a:gd name="T98" fmla="*/ 121 w 199"/>
                <a:gd name="T99" fmla="*/ 124 h 199"/>
                <a:gd name="T100" fmla="*/ 78 w 199"/>
                <a:gd name="T101" fmla="*/ 7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99" h="199">
                  <a:moveTo>
                    <a:pt x="35" y="51"/>
                  </a:moveTo>
                  <a:cubicBezTo>
                    <a:pt x="33" y="54"/>
                    <a:pt x="31" y="57"/>
                    <a:pt x="29" y="61"/>
                  </a:cubicBezTo>
                  <a:cubicBezTo>
                    <a:pt x="13" y="56"/>
                    <a:pt x="13" y="56"/>
                    <a:pt x="13" y="56"/>
                  </a:cubicBezTo>
                  <a:cubicBezTo>
                    <a:pt x="10" y="55"/>
                    <a:pt x="10" y="55"/>
                    <a:pt x="10" y="55"/>
                  </a:cubicBezTo>
                  <a:cubicBezTo>
                    <a:pt x="10" y="58"/>
                    <a:pt x="10" y="58"/>
                    <a:pt x="10" y="58"/>
                  </a:cubicBezTo>
                  <a:cubicBezTo>
                    <a:pt x="2" y="81"/>
                    <a:pt x="2" y="81"/>
                    <a:pt x="2" y="81"/>
                  </a:cubicBezTo>
                  <a:cubicBezTo>
                    <a:pt x="1" y="83"/>
                    <a:pt x="1" y="83"/>
                    <a:pt x="1" y="83"/>
                  </a:cubicBezTo>
                  <a:cubicBezTo>
                    <a:pt x="4" y="84"/>
                    <a:pt x="4" y="84"/>
                    <a:pt x="4" y="84"/>
                  </a:cubicBezTo>
                  <a:cubicBezTo>
                    <a:pt x="20" y="89"/>
                    <a:pt x="20" y="89"/>
                    <a:pt x="20" y="89"/>
                  </a:cubicBezTo>
                  <a:cubicBezTo>
                    <a:pt x="19" y="93"/>
                    <a:pt x="19" y="97"/>
                    <a:pt x="19" y="101"/>
                  </a:cubicBezTo>
                  <a:cubicBezTo>
                    <a:pt x="3" y="105"/>
                    <a:pt x="3" y="105"/>
                    <a:pt x="3" y="105"/>
                  </a:cubicBezTo>
                  <a:cubicBezTo>
                    <a:pt x="0" y="105"/>
                    <a:pt x="0" y="105"/>
                    <a:pt x="0" y="105"/>
                  </a:cubicBezTo>
                  <a:cubicBezTo>
                    <a:pt x="1" y="108"/>
                    <a:pt x="1" y="108"/>
                    <a:pt x="1" y="108"/>
                  </a:cubicBezTo>
                  <a:cubicBezTo>
                    <a:pt x="6" y="132"/>
                    <a:pt x="6" y="132"/>
                    <a:pt x="6" y="132"/>
                  </a:cubicBezTo>
                  <a:cubicBezTo>
                    <a:pt x="6" y="135"/>
                    <a:pt x="6" y="135"/>
                    <a:pt x="6" y="135"/>
                  </a:cubicBezTo>
                  <a:cubicBezTo>
                    <a:pt x="9" y="134"/>
                    <a:pt x="9" y="134"/>
                    <a:pt x="9" y="134"/>
                  </a:cubicBezTo>
                  <a:cubicBezTo>
                    <a:pt x="25" y="131"/>
                    <a:pt x="25" y="131"/>
                    <a:pt x="25" y="131"/>
                  </a:cubicBezTo>
                  <a:cubicBezTo>
                    <a:pt x="27" y="134"/>
                    <a:pt x="29" y="138"/>
                    <a:pt x="31" y="141"/>
                  </a:cubicBezTo>
                  <a:cubicBezTo>
                    <a:pt x="19" y="152"/>
                    <a:pt x="19" y="152"/>
                    <a:pt x="19" y="152"/>
                  </a:cubicBezTo>
                  <a:cubicBezTo>
                    <a:pt x="16" y="154"/>
                    <a:pt x="16" y="154"/>
                    <a:pt x="16" y="154"/>
                  </a:cubicBezTo>
                  <a:cubicBezTo>
                    <a:pt x="18" y="157"/>
                    <a:pt x="18" y="157"/>
                    <a:pt x="18" y="157"/>
                  </a:cubicBezTo>
                  <a:cubicBezTo>
                    <a:pt x="34" y="174"/>
                    <a:pt x="34" y="174"/>
                    <a:pt x="34" y="174"/>
                  </a:cubicBezTo>
                  <a:cubicBezTo>
                    <a:pt x="36" y="177"/>
                    <a:pt x="36" y="177"/>
                    <a:pt x="36" y="177"/>
                  </a:cubicBezTo>
                  <a:cubicBezTo>
                    <a:pt x="39" y="175"/>
                    <a:pt x="39" y="175"/>
                    <a:pt x="39" y="175"/>
                  </a:cubicBezTo>
                  <a:cubicBezTo>
                    <a:pt x="51" y="164"/>
                    <a:pt x="51" y="164"/>
                    <a:pt x="51" y="164"/>
                  </a:cubicBezTo>
                  <a:cubicBezTo>
                    <a:pt x="54" y="166"/>
                    <a:pt x="57" y="168"/>
                    <a:pt x="61" y="170"/>
                  </a:cubicBezTo>
                  <a:cubicBezTo>
                    <a:pt x="56" y="186"/>
                    <a:pt x="56" y="186"/>
                    <a:pt x="56" y="186"/>
                  </a:cubicBezTo>
                  <a:cubicBezTo>
                    <a:pt x="55" y="189"/>
                    <a:pt x="55" y="189"/>
                    <a:pt x="55" y="189"/>
                  </a:cubicBezTo>
                  <a:cubicBezTo>
                    <a:pt x="58" y="190"/>
                    <a:pt x="58" y="190"/>
                    <a:pt x="58" y="190"/>
                  </a:cubicBezTo>
                  <a:cubicBezTo>
                    <a:pt x="81" y="197"/>
                    <a:pt x="81" y="197"/>
                    <a:pt x="81" y="197"/>
                  </a:cubicBezTo>
                  <a:cubicBezTo>
                    <a:pt x="83" y="198"/>
                    <a:pt x="83" y="198"/>
                    <a:pt x="83" y="198"/>
                  </a:cubicBezTo>
                  <a:cubicBezTo>
                    <a:pt x="84" y="195"/>
                    <a:pt x="84" y="195"/>
                    <a:pt x="84" y="195"/>
                  </a:cubicBezTo>
                  <a:cubicBezTo>
                    <a:pt x="89" y="180"/>
                    <a:pt x="89" y="180"/>
                    <a:pt x="89" y="180"/>
                  </a:cubicBezTo>
                  <a:cubicBezTo>
                    <a:pt x="93" y="180"/>
                    <a:pt x="97" y="180"/>
                    <a:pt x="101" y="180"/>
                  </a:cubicBezTo>
                  <a:cubicBezTo>
                    <a:pt x="105" y="196"/>
                    <a:pt x="105" y="196"/>
                    <a:pt x="105" y="196"/>
                  </a:cubicBezTo>
                  <a:cubicBezTo>
                    <a:pt x="105" y="199"/>
                    <a:pt x="105" y="199"/>
                    <a:pt x="105" y="199"/>
                  </a:cubicBezTo>
                  <a:cubicBezTo>
                    <a:pt x="108" y="198"/>
                    <a:pt x="108" y="198"/>
                    <a:pt x="108" y="198"/>
                  </a:cubicBezTo>
                  <a:cubicBezTo>
                    <a:pt x="132" y="193"/>
                    <a:pt x="132" y="193"/>
                    <a:pt x="132" y="193"/>
                  </a:cubicBezTo>
                  <a:cubicBezTo>
                    <a:pt x="135" y="193"/>
                    <a:pt x="135" y="193"/>
                    <a:pt x="135" y="193"/>
                  </a:cubicBezTo>
                  <a:cubicBezTo>
                    <a:pt x="134" y="190"/>
                    <a:pt x="134" y="190"/>
                    <a:pt x="134" y="190"/>
                  </a:cubicBezTo>
                  <a:cubicBezTo>
                    <a:pt x="131" y="174"/>
                    <a:pt x="131" y="174"/>
                    <a:pt x="131" y="174"/>
                  </a:cubicBezTo>
                  <a:cubicBezTo>
                    <a:pt x="134" y="172"/>
                    <a:pt x="138" y="171"/>
                    <a:pt x="141" y="168"/>
                  </a:cubicBezTo>
                  <a:cubicBezTo>
                    <a:pt x="152" y="181"/>
                    <a:pt x="152" y="181"/>
                    <a:pt x="152" y="181"/>
                  </a:cubicBezTo>
                  <a:cubicBezTo>
                    <a:pt x="154" y="183"/>
                    <a:pt x="154" y="183"/>
                    <a:pt x="154" y="183"/>
                  </a:cubicBezTo>
                  <a:cubicBezTo>
                    <a:pt x="157" y="181"/>
                    <a:pt x="157" y="181"/>
                    <a:pt x="157" y="181"/>
                  </a:cubicBezTo>
                  <a:cubicBezTo>
                    <a:pt x="174" y="165"/>
                    <a:pt x="174" y="165"/>
                    <a:pt x="174" y="165"/>
                  </a:cubicBezTo>
                  <a:cubicBezTo>
                    <a:pt x="177" y="163"/>
                    <a:pt x="177" y="163"/>
                    <a:pt x="177" y="163"/>
                  </a:cubicBezTo>
                  <a:cubicBezTo>
                    <a:pt x="175" y="160"/>
                    <a:pt x="175" y="160"/>
                    <a:pt x="175" y="160"/>
                  </a:cubicBezTo>
                  <a:cubicBezTo>
                    <a:pt x="164" y="148"/>
                    <a:pt x="164" y="148"/>
                    <a:pt x="164" y="148"/>
                  </a:cubicBezTo>
                  <a:cubicBezTo>
                    <a:pt x="166" y="145"/>
                    <a:pt x="168" y="142"/>
                    <a:pt x="170" y="138"/>
                  </a:cubicBezTo>
                  <a:cubicBezTo>
                    <a:pt x="186" y="143"/>
                    <a:pt x="186" y="143"/>
                    <a:pt x="186" y="143"/>
                  </a:cubicBezTo>
                  <a:cubicBezTo>
                    <a:pt x="189" y="144"/>
                    <a:pt x="189" y="144"/>
                    <a:pt x="189" y="144"/>
                  </a:cubicBezTo>
                  <a:cubicBezTo>
                    <a:pt x="190" y="141"/>
                    <a:pt x="190" y="141"/>
                    <a:pt x="190" y="141"/>
                  </a:cubicBezTo>
                  <a:cubicBezTo>
                    <a:pt x="197" y="119"/>
                    <a:pt x="197" y="119"/>
                    <a:pt x="197" y="119"/>
                  </a:cubicBezTo>
                  <a:cubicBezTo>
                    <a:pt x="198" y="116"/>
                    <a:pt x="198" y="116"/>
                    <a:pt x="198" y="116"/>
                  </a:cubicBezTo>
                  <a:cubicBezTo>
                    <a:pt x="195" y="115"/>
                    <a:pt x="195" y="115"/>
                    <a:pt x="195" y="115"/>
                  </a:cubicBezTo>
                  <a:cubicBezTo>
                    <a:pt x="180" y="110"/>
                    <a:pt x="180" y="110"/>
                    <a:pt x="180" y="110"/>
                  </a:cubicBezTo>
                  <a:cubicBezTo>
                    <a:pt x="180" y="106"/>
                    <a:pt x="180" y="102"/>
                    <a:pt x="180" y="98"/>
                  </a:cubicBezTo>
                  <a:cubicBezTo>
                    <a:pt x="196" y="94"/>
                    <a:pt x="196" y="94"/>
                    <a:pt x="196" y="94"/>
                  </a:cubicBezTo>
                  <a:cubicBezTo>
                    <a:pt x="199" y="94"/>
                    <a:pt x="199" y="94"/>
                    <a:pt x="199" y="94"/>
                  </a:cubicBezTo>
                  <a:cubicBezTo>
                    <a:pt x="199" y="91"/>
                    <a:pt x="199" y="91"/>
                    <a:pt x="199" y="91"/>
                  </a:cubicBezTo>
                  <a:cubicBezTo>
                    <a:pt x="194" y="67"/>
                    <a:pt x="194" y="67"/>
                    <a:pt x="194" y="67"/>
                  </a:cubicBezTo>
                  <a:cubicBezTo>
                    <a:pt x="193" y="64"/>
                    <a:pt x="193" y="64"/>
                    <a:pt x="193" y="64"/>
                  </a:cubicBezTo>
                  <a:cubicBezTo>
                    <a:pt x="190" y="65"/>
                    <a:pt x="190" y="65"/>
                    <a:pt x="190" y="65"/>
                  </a:cubicBezTo>
                  <a:cubicBezTo>
                    <a:pt x="174" y="68"/>
                    <a:pt x="174" y="68"/>
                    <a:pt x="174" y="68"/>
                  </a:cubicBezTo>
                  <a:cubicBezTo>
                    <a:pt x="172" y="65"/>
                    <a:pt x="171" y="61"/>
                    <a:pt x="168" y="58"/>
                  </a:cubicBezTo>
                  <a:cubicBezTo>
                    <a:pt x="181" y="47"/>
                    <a:pt x="181" y="47"/>
                    <a:pt x="181" y="47"/>
                  </a:cubicBezTo>
                  <a:cubicBezTo>
                    <a:pt x="183" y="45"/>
                    <a:pt x="183" y="45"/>
                    <a:pt x="183" y="45"/>
                  </a:cubicBezTo>
                  <a:cubicBezTo>
                    <a:pt x="181" y="42"/>
                    <a:pt x="181" y="42"/>
                    <a:pt x="181" y="42"/>
                  </a:cubicBezTo>
                  <a:cubicBezTo>
                    <a:pt x="165" y="25"/>
                    <a:pt x="165" y="25"/>
                    <a:pt x="165" y="25"/>
                  </a:cubicBezTo>
                  <a:cubicBezTo>
                    <a:pt x="163" y="22"/>
                    <a:pt x="163" y="22"/>
                    <a:pt x="163" y="22"/>
                  </a:cubicBezTo>
                  <a:cubicBezTo>
                    <a:pt x="161" y="24"/>
                    <a:pt x="161" y="24"/>
                    <a:pt x="161" y="24"/>
                  </a:cubicBezTo>
                  <a:cubicBezTo>
                    <a:pt x="148" y="35"/>
                    <a:pt x="148" y="35"/>
                    <a:pt x="148" y="35"/>
                  </a:cubicBezTo>
                  <a:cubicBezTo>
                    <a:pt x="145" y="33"/>
                    <a:pt x="142" y="31"/>
                    <a:pt x="138" y="29"/>
                  </a:cubicBezTo>
                  <a:cubicBezTo>
                    <a:pt x="143" y="13"/>
                    <a:pt x="143" y="13"/>
                    <a:pt x="143" y="13"/>
                  </a:cubicBezTo>
                  <a:cubicBezTo>
                    <a:pt x="144" y="10"/>
                    <a:pt x="144" y="10"/>
                    <a:pt x="144" y="10"/>
                  </a:cubicBezTo>
                  <a:cubicBezTo>
                    <a:pt x="141" y="9"/>
                    <a:pt x="141" y="9"/>
                    <a:pt x="141" y="9"/>
                  </a:cubicBezTo>
                  <a:cubicBezTo>
                    <a:pt x="119" y="2"/>
                    <a:pt x="119" y="2"/>
                    <a:pt x="119" y="2"/>
                  </a:cubicBezTo>
                  <a:cubicBezTo>
                    <a:pt x="116" y="1"/>
                    <a:pt x="116" y="1"/>
                    <a:pt x="116" y="1"/>
                  </a:cubicBezTo>
                  <a:cubicBezTo>
                    <a:pt x="115" y="4"/>
                    <a:pt x="115" y="4"/>
                    <a:pt x="115" y="4"/>
                  </a:cubicBezTo>
                  <a:cubicBezTo>
                    <a:pt x="110" y="20"/>
                    <a:pt x="110" y="20"/>
                    <a:pt x="110" y="20"/>
                  </a:cubicBezTo>
                  <a:cubicBezTo>
                    <a:pt x="106" y="19"/>
                    <a:pt x="102" y="19"/>
                    <a:pt x="98" y="19"/>
                  </a:cubicBezTo>
                  <a:cubicBezTo>
                    <a:pt x="94" y="3"/>
                    <a:pt x="94" y="3"/>
                    <a:pt x="94" y="3"/>
                  </a:cubicBezTo>
                  <a:cubicBezTo>
                    <a:pt x="94" y="0"/>
                    <a:pt x="94" y="0"/>
                    <a:pt x="94" y="0"/>
                  </a:cubicBezTo>
                  <a:cubicBezTo>
                    <a:pt x="91" y="1"/>
                    <a:pt x="91" y="1"/>
                    <a:pt x="91" y="1"/>
                  </a:cubicBezTo>
                  <a:cubicBezTo>
                    <a:pt x="67" y="6"/>
                    <a:pt x="67" y="6"/>
                    <a:pt x="67" y="6"/>
                  </a:cubicBezTo>
                  <a:cubicBezTo>
                    <a:pt x="64" y="6"/>
                    <a:pt x="64" y="6"/>
                    <a:pt x="64" y="6"/>
                  </a:cubicBezTo>
                  <a:cubicBezTo>
                    <a:pt x="65" y="9"/>
                    <a:pt x="65" y="9"/>
                    <a:pt x="65" y="9"/>
                  </a:cubicBezTo>
                  <a:cubicBezTo>
                    <a:pt x="68" y="25"/>
                    <a:pt x="68" y="25"/>
                    <a:pt x="68" y="25"/>
                  </a:cubicBezTo>
                  <a:cubicBezTo>
                    <a:pt x="65" y="27"/>
                    <a:pt x="61" y="29"/>
                    <a:pt x="58" y="31"/>
                  </a:cubicBezTo>
                  <a:cubicBezTo>
                    <a:pt x="47" y="19"/>
                    <a:pt x="47" y="19"/>
                    <a:pt x="47" y="19"/>
                  </a:cubicBezTo>
                  <a:cubicBezTo>
                    <a:pt x="45" y="16"/>
                    <a:pt x="45" y="16"/>
                    <a:pt x="45" y="16"/>
                  </a:cubicBezTo>
                  <a:cubicBezTo>
                    <a:pt x="42" y="18"/>
                    <a:pt x="42" y="18"/>
                    <a:pt x="42" y="18"/>
                  </a:cubicBezTo>
                  <a:cubicBezTo>
                    <a:pt x="25" y="34"/>
                    <a:pt x="25" y="34"/>
                    <a:pt x="25" y="34"/>
                  </a:cubicBezTo>
                  <a:cubicBezTo>
                    <a:pt x="22" y="36"/>
                    <a:pt x="22" y="36"/>
                    <a:pt x="22" y="36"/>
                  </a:cubicBezTo>
                  <a:cubicBezTo>
                    <a:pt x="25" y="39"/>
                    <a:pt x="25" y="39"/>
                    <a:pt x="25" y="39"/>
                  </a:cubicBezTo>
                  <a:lnTo>
                    <a:pt x="35" y="51"/>
                  </a:lnTo>
                  <a:close/>
                  <a:moveTo>
                    <a:pt x="78" y="75"/>
                  </a:moveTo>
                  <a:cubicBezTo>
                    <a:pt x="91" y="64"/>
                    <a:pt x="112" y="65"/>
                    <a:pt x="124" y="78"/>
                  </a:cubicBezTo>
                  <a:cubicBezTo>
                    <a:pt x="136" y="91"/>
                    <a:pt x="135" y="112"/>
                    <a:pt x="121" y="124"/>
                  </a:cubicBezTo>
                  <a:cubicBezTo>
                    <a:pt x="108" y="136"/>
                    <a:pt x="88" y="135"/>
                    <a:pt x="76" y="121"/>
                  </a:cubicBezTo>
                  <a:cubicBezTo>
                    <a:pt x="64" y="108"/>
                    <a:pt x="65" y="87"/>
                    <a:pt x="78" y="7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4" name="Freeform 183"/>
            <p:cNvSpPr>
              <a:spLocks noEditPoints="1"/>
            </p:cNvSpPr>
            <p:nvPr/>
          </p:nvSpPr>
          <p:spPr bwMode="auto">
            <a:xfrm>
              <a:off x="4081" y="1452"/>
              <a:ext cx="208" cy="209"/>
            </a:xfrm>
            <a:custGeom>
              <a:avLst/>
              <a:gdLst>
                <a:gd name="T0" fmla="*/ 18 w 127"/>
                <a:gd name="T1" fmla="*/ 39 h 128"/>
                <a:gd name="T2" fmla="*/ 7 w 127"/>
                <a:gd name="T3" fmla="*/ 35 h 128"/>
                <a:gd name="T4" fmla="*/ 1 w 127"/>
                <a:gd name="T5" fmla="*/ 52 h 128"/>
                <a:gd name="T6" fmla="*/ 3 w 127"/>
                <a:gd name="T7" fmla="*/ 54 h 128"/>
                <a:gd name="T8" fmla="*/ 12 w 127"/>
                <a:gd name="T9" fmla="*/ 65 h 128"/>
                <a:gd name="T10" fmla="*/ 0 w 127"/>
                <a:gd name="T11" fmla="*/ 68 h 128"/>
                <a:gd name="T12" fmla="*/ 4 w 127"/>
                <a:gd name="T13" fmla="*/ 85 h 128"/>
                <a:gd name="T14" fmla="*/ 6 w 127"/>
                <a:gd name="T15" fmla="*/ 86 h 128"/>
                <a:gd name="T16" fmla="*/ 20 w 127"/>
                <a:gd name="T17" fmla="*/ 91 h 128"/>
                <a:gd name="T18" fmla="*/ 10 w 127"/>
                <a:gd name="T19" fmla="*/ 99 h 128"/>
                <a:gd name="T20" fmla="*/ 22 w 127"/>
                <a:gd name="T21" fmla="*/ 112 h 128"/>
                <a:gd name="T22" fmla="*/ 25 w 127"/>
                <a:gd name="T23" fmla="*/ 112 h 128"/>
                <a:gd name="T24" fmla="*/ 39 w 127"/>
                <a:gd name="T25" fmla="*/ 109 h 128"/>
                <a:gd name="T26" fmla="*/ 35 w 127"/>
                <a:gd name="T27" fmla="*/ 121 h 128"/>
                <a:gd name="T28" fmla="*/ 51 w 127"/>
                <a:gd name="T29" fmla="*/ 126 h 128"/>
                <a:gd name="T30" fmla="*/ 54 w 127"/>
                <a:gd name="T31" fmla="*/ 125 h 128"/>
                <a:gd name="T32" fmla="*/ 65 w 127"/>
                <a:gd name="T33" fmla="*/ 116 h 128"/>
                <a:gd name="T34" fmla="*/ 67 w 127"/>
                <a:gd name="T35" fmla="*/ 128 h 128"/>
                <a:gd name="T36" fmla="*/ 84 w 127"/>
                <a:gd name="T37" fmla="*/ 124 h 128"/>
                <a:gd name="T38" fmla="*/ 86 w 127"/>
                <a:gd name="T39" fmla="*/ 122 h 128"/>
                <a:gd name="T40" fmla="*/ 90 w 127"/>
                <a:gd name="T41" fmla="*/ 108 h 128"/>
                <a:gd name="T42" fmla="*/ 99 w 127"/>
                <a:gd name="T43" fmla="*/ 117 h 128"/>
                <a:gd name="T44" fmla="*/ 111 w 127"/>
                <a:gd name="T45" fmla="*/ 106 h 128"/>
                <a:gd name="T46" fmla="*/ 112 w 127"/>
                <a:gd name="T47" fmla="*/ 103 h 128"/>
                <a:gd name="T48" fmla="*/ 109 w 127"/>
                <a:gd name="T49" fmla="*/ 89 h 128"/>
                <a:gd name="T50" fmla="*/ 121 w 127"/>
                <a:gd name="T51" fmla="*/ 93 h 128"/>
                <a:gd name="T52" fmla="*/ 126 w 127"/>
                <a:gd name="T53" fmla="*/ 76 h 128"/>
                <a:gd name="T54" fmla="*/ 125 w 127"/>
                <a:gd name="T55" fmla="*/ 74 h 128"/>
                <a:gd name="T56" fmla="*/ 115 w 127"/>
                <a:gd name="T57" fmla="*/ 63 h 128"/>
                <a:gd name="T58" fmla="*/ 127 w 127"/>
                <a:gd name="T59" fmla="*/ 60 h 128"/>
                <a:gd name="T60" fmla="*/ 124 w 127"/>
                <a:gd name="T61" fmla="*/ 43 h 128"/>
                <a:gd name="T62" fmla="*/ 121 w 127"/>
                <a:gd name="T63" fmla="*/ 42 h 128"/>
                <a:gd name="T64" fmla="*/ 108 w 127"/>
                <a:gd name="T65" fmla="*/ 37 h 128"/>
                <a:gd name="T66" fmla="*/ 117 w 127"/>
                <a:gd name="T67" fmla="*/ 29 h 128"/>
                <a:gd name="T68" fmla="*/ 105 w 127"/>
                <a:gd name="T69" fmla="*/ 16 h 128"/>
                <a:gd name="T70" fmla="*/ 102 w 127"/>
                <a:gd name="T71" fmla="*/ 16 h 128"/>
                <a:gd name="T72" fmla="*/ 88 w 127"/>
                <a:gd name="T73" fmla="*/ 19 h 128"/>
                <a:gd name="T74" fmla="*/ 92 w 127"/>
                <a:gd name="T75" fmla="*/ 7 h 128"/>
                <a:gd name="T76" fmla="*/ 76 w 127"/>
                <a:gd name="T77" fmla="*/ 2 h 128"/>
                <a:gd name="T78" fmla="*/ 73 w 127"/>
                <a:gd name="T79" fmla="*/ 3 h 128"/>
                <a:gd name="T80" fmla="*/ 62 w 127"/>
                <a:gd name="T81" fmla="*/ 12 h 128"/>
                <a:gd name="T82" fmla="*/ 60 w 127"/>
                <a:gd name="T83" fmla="*/ 0 h 128"/>
                <a:gd name="T84" fmla="*/ 43 w 127"/>
                <a:gd name="T85" fmla="*/ 4 h 128"/>
                <a:gd name="T86" fmla="*/ 41 w 127"/>
                <a:gd name="T87" fmla="*/ 6 h 128"/>
                <a:gd name="T88" fmla="*/ 37 w 127"/>
                <a:gd name="T89" fmla="*/ 20 h 128"/>
                <a:gd name="T90" fmla="*/ 28 w 127"/>
                <a:gd name="T91" fmla="*/ 11 h 128"/>
                <a:gd name="T92" fmla="*/ 16 w 127"/>
                <a:gd name="T93" fmla="*/ 22 h 128"/>
                <a:gd name="T94" fmla="*/ 16 w 127"/>
                <a:gd name="T95" fmla="*/ 25 h 128"/>
                <a:gd name="T96" fmla="*/ 50 w 127"/>
                <a:gd name="T97" fmla="*/ 49 h 128"/>
                <a:gd name="T98" fmla="*/ 77 w 127"/>
                <a:gd name="T99" fmla="*/ 79 h 128"/>
                <a:gd name="T100" fmla="*/ 50 w 127"/>
                <a:gd name="T101" fmla="*/ 49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7" h="128">
                  <a:moveTo>
                    <a:pt x="23" y="33"/>
                  </a:moveTo>
                  <a:cubicBezTo>
                    <a:pt x="21" y="35"/>
                    <a:pt x="20" y="37"/>
                    <a:pt x="18" y="39"/>
                  </a:cubicBezTo>
                  <a:cubicBezTo>
                    <a:pt x="8" y="36"/>
                    <a:pt x="8" y="36"/>
                    <a:pt x="8" y="36"/>
                  </a:cubicBezTo>
                  <a:cubicBezTo>
                    <a:pt x="7" y="35"/>
                    <a:pt x="7" y="35"/>
                    <a:pt x="7" y="35"/>
                  </a:cubicBezTo>
                  <a:cubicBezTo>
                    <a:pt x="6" y="37"/>
                    <a:pt x="6" y="37"/>
                    <a:pt x="6" y="37"/>
                  </a:cubicBezTo>
                  <a:cubicBezTo>
                    <a:pt x="1" y="52"/>
                    <a:pt x="1" y="52"/>
                    <a:pt x="1" y="52"/>
                  </a:cubicBezTo>
                  <a:cubicBezTo>
                    <a:pt x="1" y="54"/>
                    <a:pt x="1" y="54"/>
                    <a:pt x="1" y="54"/>
                  </a:cubicBezTo>
                  <a:cubicBezTo>
                    <a:pt x="3" y="54"/>
                    <a:pt x="3" y="54"/>
                    <a:pt x="3" y="54"/>
                  </a:cubicBezTo>
                  <a:cubicBezTo>
                    <a:pt x="12" y="58"/>
                    <a:pt x="12" y="58"/>
                    <a:pt x="12" y="58"/>
                  </a:cubicBezTo>
                  <a:cubicBezTo>
                    <a:pt x="12" y="60"/>
                    <a:pt x="12" y="63"/>
                    <a:pt x="12" y="65"/>
                  </a:cubicBezTo>
                  <a:cubicBezTo>
                    <a:pt x="2" y="67"/>
                    <a:pt x="2" y="67"/>
                    <a:pt x="2" y="67"/>
                  </a:cubicBezTo>
                  <a:cubicBezTo>
                    <a:pt x="0" y="68"/>
                    <a:pt x="0" y="68"/>
                    <a:pt x="0" y="68"/>
                  </a:cubicBezTo>
                  <a:cubicBezTo>
                    <a:pt x="0" y="70"/>
                    <a:pt x="0" y="70"/>
                    <a:pt x="0" y="70"/>
                  </a:cubicBezTo>
                  <a:cubicBezTo>
                    <a:pt x="4" y="85"/>
                    <a:pt x="4" y="85"/>
                    <a:pt x="4" y="85"/>
                  </a:cubicBezTo>
                  <a:cubicBezTo>
                    <a:pt x="4" y="87"/>
                    <a:pt x="4" y="87"/>
                    <a:pt x="4" y="87"/>
                  </a:cubicBezTo>
                  <a:cubicBezTo>
                    <a:pt x="6" y="86"/>
                    <a:pt x="6" y="86"/>
                    <a:pt x="6" y="86"/>
                  </a:cubicBezTo>
                  <a:cubicBezTo>
                    <a:pt x="16" y="84"/>
                    <a:pt x="16" y="84"/>
                    <a:pt x="16" y="84"/>
                  </a:cubicBezTo>
                  <a:cubicBezTo>
                    <a:pt x="17" y="86"/>
                    <a:pt x="18" y="89"/>
                    <a:pt x="20" y="91"/>
                  </a:cubicBezTo>
                  <a:cubicBezTo>
                    <a:pt x="12" y="98"/>
                    <a:pt x="12" y="98"/>
                    <a:pt x="12" y="98"/>
                  </a:cubicBezTo>
                  <a:cubicBezTo>
                    <a:pt x="10" y="99"/>
                    <a:pt x="10" y="99"/>
                    <a:pt x="10" y="99"/>
                  </a:cubicBezTo>
                  <a:cubicBezTo>
                    <a:pt x="12" y="101"/>
                    <a:pt x="12" y="101"/>
                    <a:pt x="12" y="101"/>
                  </a:cubicBezTo>
                  <a:cubicBezTo>
                    <a:pt x="22" y="112"/>
                    <a:pt x="22" y="112"/>
                    <a:pt x="22" y="112"/>
                  </a:cubicBezTo>
                  <a:cubicBezTo>
                    <a:pt x="23" y="113"/>
                    <a:pt x="23" y="113"/>
                    <a:pt x="23" y="113"/>
                  </a:cubicBezTo>
                  <a:cubicBezTo>
                    <a:pt x="25" y="112"/>
                    <a:pt x="25" y="112"/>
                    <a:pt x="25" y="112"/>
                  </a:cubicBezTo>
                  <a:cubicBezTo>
                    <a:pt x="32" y="105"/>
                    <a:pt x="32" y="105"/>
                    <a:pt x="32" y="105"/>
                  </a:cubicBezTo>
                  <a:cubicBezTo>
                    <a:pt x="34" y="107"/>
                    <a:pt x="37" y="108"/>
                    <a:pt x="39" y="109"/>
                  </a:cubicBezTo>
                  <a:cubicBezTo>
                    <a:pt x="36" y="119"/>
                    <a:pt x="36" y="119"/>
                    <a:pt x="36" y="119"/>
                  </a:cubicBezTo>
                  <a:cubicBezTo>
                    <a:pt x="35" y="121"/>
                    <a:pt x="35" y="121"/>
                    <a:pt x="35" y="121"/>
                  </a:cubicBezTo>
                  <a:cubicBezTo>
                    <a:pt x="37" y="122"/>
                    <a:pt x="37" y="122"/>
                    <a:pt x="37" y="122"/>
                  </a:cubicBezTo>
                  <a:cubicBezTo>
                    <a:pt x="51" y="126"/>
                    <a:pt x="51" y="126"/>
                    <a:pt x="51" y="126"/>
                  </a:cubicBezTo>
                  <a:cubicBezTo>
                    <a:pt x="53" y="127"/>
                    <a:pt x="53" y="127"/>
                    <a:pt x="53" y="127"/>
                  </a:cubicBezTo>
                  <a:cubicBezTo>
                    <a:pt x="54" y="125"/>
                    <a:pt x="54" y="125"/>
                    <a:pt x="54" y="125"/>
                  </a:cubicBezTo>
                  <a:cubicBezTo>
                    <a:pt x="57" y="115"/>
                    <a:pt x="57" y="115"/>
                    <a:pt x="57" y="115"/>
                  </a:cubicBezTo>
                  <a:cubicBezTo>
                    <a:pt x="60" y="115"/>
                    <a:pt x="62" y="116"/>
                    <a:pt x="65" y="116"/>
                  </a:cubicBezTo>
                  <a:cubicBezTo>
                    <a:pt x="67" y="126"/>
                    <a:pt x="67" y="126"/>
                    <a:pt x="67" y="126"/>
                  </a:cubicBezTo>
                  <a:cubicBezTo>
                    <a:pt x="67" y="128"/>
                    <a:pt x="67" y="128"/>
                    <a:pt x="67" y="128"/>
                  </a:cubicBezTo>
                  <a:cubicBezTo>
                    <a:pt x="69" y="127"/>
                    <a:pt x="69" y="127"/>
                    <a:pt x="69" y="127"/>
                  </a:cubicBezTo>
                  <a:cubicBezTo>
                    <a:pt x="84" y="124"/>
                    <a:pt x="84" y="124"/>
                    <a:pt x="84" y="124"/>
                  </a:cubicBezTo>
                  <a:cubicBezTo>
                    <a:pt x="86" y="124"/>
                    <a:pt x="86" y="124"/>
                    <a:pt x="86" y="124"/>
                  </a:cubicBezTo>
                  <a:cubicBezTo>
                    <a:pt x="86" y="122"/>
                    <a:pt x="86" y="122"/>
                    <a:pt x="86" y="122"/>
                  </a:cubicBezTo>
                  <a:cubicBezTo>
                    <a:pt x="83" y="112"/>
                    <a:pt x="83" y="112"/>
                    <a:pt x="83" y="112"/>
                  </a:cubicBezTo>
                  <a:cubicBezTo>
                    <a:pt x="86" y="111"/>
                    <a:pt x="88" y="109"/>
                    <a:pt x="90" y="108"/>
                  </a:cubicBezTo>
                  <a:cubicBezTo>
                    <a:pt x="97" y="116"/>
                    <a:pt x="97" y="116"/>
                    <a:pt x="97" y="116"/>
                  </a:cubicBezTo>
                  <a:cubicBezTo>
                    <a:pt x="99" y="117"/>
                    <a:pt x="99" y="117"/>
                    <a:pt x="99" y="117"/>
                  </a:cubicBezTo>
                  <a:cubicBezTo>
                    <a:pt x="100" y="116"/>
                    <a:pt x="100" y="116"/>
                    <a:pt x="100" y="116"/>
                  </a:cubicBezTo>
                  <a:cubicBezTo>
                    <a:pt x="111" y="106"/>
                    <a:pt x="111" y="106"/>
                    <a:pt x="111" y="106"/>
                  </a:cubicBezTo>
                  <a:cubicBezTo>
                    <a:pt x="113" y="104"/>
                    <a:pt x="113" y="104"/>
                    <a:pt x="113" y="104"/>
                  </a:cubicBezTo>
                  <a:cubicBezTo>
                    <a:pt x="112" y="103"/>
                    <a:pt x="112" y="103"/>
                    <a:pt x="112" y="103"/>
                  </a:cubicBezTo>
                  <a:cubicBezTo>
                    <a:pt x="105" y="95"/>
                    <a:pt x="105" y="95"/>
                    <a:pt x="105" y="95"/>
                  </a:cubicBezTo>
                  <a:cubicBezTo>
                    <a:pt x="106" y="93"/>
                    <a:pt x="108" y="91"/>
                    <a:pt x="109" y="89"/>
                  </a:cubicBezTo>
                  <a:cubicBezTo>
                    <a:pt x="119" y="92"/>
                    <a:pt x="119" y="92"/>
                    <a:pt x="119" y="92"/>
                  </a:cubicBezTo>
                  <a:cubicBezTo>
                    <a:pt x="121" y="93"/>
                    <a:pt x="121" y="93"/>
                    <a:pt x="121" y="93"/>
                  </a:cubicBezTo>
                  <a:cubicBezTo>
                    <a:pt x="121" y="91"/>
                    <a:pt x="121" y="91"/>
                    <a:pt x="121" y="91"/>
                  </a:cubicBezTo>
                  <a:cubicBezTo>
                    <a:pt x="126" y="76"/>
                    <a:pt x="126" y="76"/>
                    <a:pt x="126" y="76"/>
                  </a:cubicBezTo>
                  <a:cubicBezTo>
                    <a:pt x="126" y="74"/>
                    <a:pt x="126" y="74"/>
                    <a:pt x="126" y="74"/>
                  </a:cubicBezTo>
                  <a:cubicBezTo>
                    <a:pt x="125" y="74"/>
                    <a:pt x="125" y="74"/>
                    <a:pt x="125" y="74"/>
                  </a:cubicBezTo>
                  <a:cubicBezTo>
                    <a:pt x="115" y="71"/>
                    <a:pt x="115" y="71"/>
                    <a:pt x="115" y="71"/>
                  </a:cubicBezTo>
                  <a:cubicBezTo>
                    <a:pt x="115" y="68"/>
                    <a:pt x="115" y="65"/>
                    <a:pt x="115" y="63"/>
                  </a:cubicBezTo>
                  <a:cubicBezTo>
                    <a:pt x="125" y="61"/>
                    <a:pt x="125" y="61"/>
                    <a:pt x="125" y="61"/>
                  </a:cubicBezTo>
                  <a:cubicBezTo>
                    <a:pt x="127" y="60"/>
                    <a:pt x="127" y="60"/>
                    <a:pt x="127" y="60"/>
                  </a:cubicBezTo>
                  <a:cubicBezTo>
                    <a:pt x="127" y="58"/>
                    <a:pt x="127" y="58"/>
                    <a:pt x="127" y="58"/>
                  </a:cubicBezTo>
                  <a:cubicBezTo>
                    <a:pt x="124" y="43"/>
                    <a:pt x="124" y="43"/>
                    <a:pt x="124" y="43"/>
                  </a:cubicBezTo>
                  <a:cubicBezTo>
                    <a:pt x="123" y="41"/>
                    <a:pt x="123" y="41"/>
                    <a:pt x="123" y="41"/>
                  </a:cubicBezTo>
                  <a:cubicBezTo>
                    <a:pt x="121" y="42"/>
                    <a:pt x="121" y="42"/>
                    <a:pt x="121" y="42"/>
                  </a:cubicBezTo>
                  <a:cubicBezTo>
                    <a:pt x="111" y="44"/>
                    <a:pt x="111" y="44"/>
                    <a:pt x="111" y="44"/>
                  </a:cubicBezTo>
                  <a:cubicBezTo>
                    <a:pt x="110" y="42"/>
                    <a:pt x="109" y="39"/>
                    <a:pt x="108" y="37"/>
                  </a:cubicBezTo>
                  <a:cubicBezTo>
                    <a:pt x="115" y="30"/>
                    <a:pt x="115" y="30"/>
                    <a:pt x="115" y="30"/>
                  </a:cubicBezTo>
                  <a:cubicBezTo>
                    <a:pt x="117" y="29"/>
                    <a:pt x="117" y="29"/>
                    <a:pt x="117" y="29"/>
                  </a:cubicBezTo>
                  <a:cubicBezTo>
                    <a:pt x="115" y="27"/>
                    <a:pt x="115" y="27"/>
                    <a:pt x="115" y="27"/>
                  </a:cubicBezTo>
                  <a:cubicBezTo>
                    <a:pt x="105" y="16"/>
                    <a:pt x="105" y="16"/>
                    <a:pt x="105" y="16"/>
                  </a:cubicBezTo>
                  <a:cubicBezTo>
                    <a:pt x="104" y="15"/>
                    <a:pt x="104" y="15"/>
                    <a:pt x="104" y="15"/>
                  </a:cubicBezTo>
                  <a:cubicBezTo>
                    <a:pt x="102" y="16"/>
                    <a:pt x="102" y="16"/>
                    <a:pt x="102" y="16"/>
                  </a:cubicBezTo>
                  <a:cubicBezTo>
                    <a:pt x="95" y="23"/>
                    <a:pt x="95" y="23"/>
                    <a:pt x="95" y="23"/>
                  </a:cubicBezTo>
                  <a:cubicBezTo>
                    <a:pt x="93" y="21"/>
                    <a:pt x="90" y="20"/>
                    <a:pt x="88" y="19"/>
                  </a:cubicBezTo>
                  <a:cubicBezTo>
                    <a:pt x="91" y="9"/>
                    <a:pt x="91" y="9"/>
                    <a:pt x="91" y="9"/>
                  </a:cubicBezTo>
                  <a:cubicBezTo>
                    <a:pt x="92" y="7"/>
                    <a:pt x="92" y="7"/>
                    <a:pt x="92" y="7"/>
                  </a:cubicBezTo>
                  <a:cubicBezTo>
                    <a:pt x="90" y="6"/>
                    <a:pt x="90" y="6"/>
                    <a:pt x="90" y="6"/>
                  </a:cubicBezTo>
                  <a:cubicBezTo>
                    <a:pt x="76" y="2"/>
                    <a:pt x="76" y="2"/>
                    <a:pt x="76" y="2"/>
                  </a:cubicBezTo>
                  <a:cubicBezTo>
                    <a:pt x="74" y="1"/>
                    <a:pt x="74" y="1"/>
                    <a:pt x="74" y="1"/>
                  </a:cubicBezTo>
                  <a:cubicBezTo>
                    <a:pt x="73" y="3"/>
                    <a:pt x="73" y="3"/>
                    <a:pt x="73" y="3"/>
                  </a:cubicBezTo>
                  <a:cubicBezTo>
                    <a:pt x="70" y="13"/>
                    <a:pt x="70" y="13"/>
                    <a:pt x="70" y="13"/>
                  </a:cubicBezTo>
                  <a:cubicBezTo>
                    <a:pt x="68" y="13"/>
                    <a:pt x="65" y="12"/>
                    <a:pt x="62" y="12"/>
                  </a:cubicBezTo>
                  <a:cubicBezTo>
                    <a:pt x="60" y="2"/>
                    <a:pt x="60" y="2"/>
                    <a:pt x="60" y="2"/>
                  </a:cubicBezTo>
                  <a:cubicBezTo>
                    <a:pt x="60" y="0"/>
                    <a:pt x="60" y="0"/>
                    <a:pt x="60" y="0"/>
                  </a:cubicBezTo>
                  <a:cubicBezTo>
                    <a:pt x="58" y="1"/>
                    <a:pt x="58" y="1"/>
                    <a:pt x="58" y="1"/>
                  </a:cubicBezTo>
                  <a:cubicBezTo>
                    <a:pt x="43" y="4"/>
                    <a:pt x="43" y="4"/>
                    <a:pt x="43" y="4"/>
                  </a:cubicBezTo>
                  <a:cubicBezTo>
                    <a:pt x="41" y="4"/>
                    <a:pt x="41" y="4"/>
                    <a:pt x="41" y="4"/>
                  </a:cubicBezTo>
                  <a:cubicBezTo>
                    <a:pt x="41" y="6"/>
                    <a:pt x="41" y="6"/>
                    <a:pt x="41" y="6"/>
                  </a:cubicBezTo>
                  <a:cubicBezTo>
                    <a:pt x="44" y="16"/>
                    <a:pt x="44" y="16"/>
                    <a:pt x="44" y="16"/>
                  </a:cubicBezTo>
                  <a:cubicBezTo>
                    <a:pt x="41" y="17"/>
                    <a:pt x="39" y="19"/>
                    <a:pt x="37" y="20"/>
                  </a:cubicBezTo>
                  <a:cubicBezTo>
                    <a:pt x="30" y="12"/>
                    <a:pt x="30" y="12"/>
                    <a:pt x="30" y="12"/>
                  </a:cubicBezTo>
                  <a:cubicBezTo>
                    <a:pt x="28" y="11"/>
                    <a:pt x="28" y="11"/>
                    <a:pt x="28" y="11"/>
                  </a:cubicBezTo>
                  <a:cubicBezTo>
                    <a:pt x="27" y="12"/>
                    <a:pt x="27" y="12"/>
                    <a:pt x="27" y="12"/>
                  </a:cubicBezTo>
                  <a:cubicBezTo>
                    <a:pt x="16" y="22"/>
                    <a:pt x="16" y="22"/>
                    <a:pt x="16" y="22"/>
                  </a:cubicBezTo>
                  <a:cubicBezTo>
                    <a:pt x="14" y="24"/>
                    <a:pt x="14" y="24"/>
                    <a:pt x="14" y="24"/>
                  </a:cubicBezTo>
                  <a:cubicBezTo>
                    <a:pt x="16" y="25"/>
                    <a:pt x="16" y="25"/>
                    <a:pt x="16" y="25"/>
                  </a:cubicBezTo>
                  <a:lnTo>
                    <a:pt x="23" y="33"/>
                  </a:lnTo>
                  <a:close/>
                  <a:moveTo>
                    <a:pt x="50" y="49"/>
                  </a:moveTo>
                  <a:cubicBezTo>
                    <a:pt x="58" y="41"/>
                    <a:pt x="71" y="42"/>
                    <a:pt x="79" y="50"/>
                  </a:cubicBezTo>
                  <a:cubicBezTo>
                    <a:pt x="87" y="59"/>
                    <a:pt x="86" y="72"/>
                    <a:pt x="77" y="79"/>
                  </a:cubicBezTo>
                  <a:cubicBezTo>
                    <a:pt x="69" y="87"/>
                    <a:pt x="56" y="86"/>
                    <a:pt x="48" y="78"/>
                  </a:cubicBezTo>
                  <a:cubicBezTo>
                    <a:pt x="41" y="69"/>
                    <a:pt x="41" y="56"/>
                    <a:pt x="50" y="49"/>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5" name="Freeform 184"/>
            <p:cNvSpPr>
              <a:spLocks noEditPoints="1"/>
            </p:cNvSpPr>
            <p:nvPr/>
          </p:nvSpPr>
          <p:spPr bwMode="auto">
            <a:xfrm>
              <a:off x="3293" y="1137"/>
              <a:ext cx="749" cy="748"/>
            </a:xfrm>
            <a:custGeom>
              <a:avLst/>
              <a:gdLst>
                <a:gd name="T0" fmla="*/ 458 w 458"/>
                <a:gd name="T1" fmla="*/ 262 h 458"/>
                <a:gd name="T2" fmla="*/ 458 w 458"/>
                <a:gd name="T3" fmla="*/ 197 h 458"/>
                <a:gd name="T4" fmla="*/ 389 w 458"/>
                <a:gd name="T5" fmla="*/ 197 h 458"/>
                <a:gd name="T6" fmla="*/ 367 w 458"/>
                <a:gd name="T7" fmla="*/ 141 h 458"/>
                <a:gd name="T8" fmla="*/ 416 w 458"/>
                <a:gd name="T9" fmla="*/ 92 h 458"/>
                <a:gd name="T10" fmla="*/ 370 w 458"/>
                <a:gd name="T11" fmla="*/ 46 h 458"/>
                <a:gd name="T12" fmla="*/ 321 w 458"/>
                <a:gd name="T13" fmla="*/ 94 h 458"/>
                <a:gd name="T14" fmla="*/ 262 w 458"/>
                <a:gd name="T15" fmla="*/ 69 h 458"/>
                <a:gd name="T16" fmla="*/ 262 w 458"/>
                <a:gd name="T17" fmla="*/ 0 h 458"/>
                <a:gd name="T18" fmla="*/ 196 w 458"/>
                <a:gd name="T19" fmla="*/ 0 h 458"/>
                <a:gd name="T20" fmla="*/ 196 w 458"/>
                <a:gd name="T21" fmla="*/ 69 h 458"/>
                <a:gd name="T22" fmla="*/ 139 w 458"/>
                <a:gd name="T23" fmla="*/ 93 h 458"/>
                <a:gd name="T24" fmla="*/ 92 w 458"/>
                <a:gd name="T25" fmla="*/ 46 h 458"/>
                <a:gd name="T26" fmla="*/ 46 w 458"/>
                <a:gd name="T27" fmla="*/ 92 h 458"/>
                <a:gd name="T28" fmla="*/ 93 w 458"/>
                <a:gd name="T29" fmla="*/ 139 h 458"/>
                <a:gd name="T30" fmla="*/ 69 w 458"/>
                <a:gd name="T31" fmla="*/ 197 h 458"/>
                <a:gd name="T32" fmla="*/ 0 w 458"/>
                <a:gd name="T33" fmla="*/ 197 h 458"/>
                <a:gd name="T34" fmla="*/ 0 w 458"/>
                <a:gd name="T35" fmla="*/ 262 h 458"/>
                <a:gd name="T36" fmla="*/ 69 w 458"/>
                <a:gd name="T37" fmla="*/ 262 h 458"/>
                <a:gd name="T38" fmla="*/ 94 w 458"/>
                <a:gd name="T39" fmla="*/ 321 h 458"/>
                <a:gd name="T40" fmla="*/ 46 w 458"/>
                <a:gd name="T41" fmla="*/ 370 h 458"/>
                <a:gd name="T42" fmla="*/ 92 w 458"/>
                <a:gd name="T43" fmla="*/ 416 h 458"/>
                <a:gd name="T44" fmla="*/ 141 w 458"/>
                <a:gd name="T45" fmla="*/ 367 h 458"/>
                <a:gd name="T46" fmla="*/ 196 w 458"/>
                <a:gd name="T47" fmla="*/ 390 h 458"/>
                <a:gd name="T48" fmla="*/ 196 w 458"/>
                <a:gd name="T49" fmla="*/ 458 h 458"/>
                <a:gd name="T50" fmla="*/ 262 w 458"/>
                <a:gd name="T51" fmla="*/ 458 h 458"/>
                <a:gd name="T52" fmla="*/ 262 w 458"/>
                <a:gd name="T53" fmla="*/ 390 h 458"/>
                <a:gd name="T54" fmla="*/ 319 w 458"/>
                <a:gd name="T55" fmla="*/ 366 h 458"/>
                <a:gd name="T56" fmla="*/ 370 w 458"/>
                <a:gd name="T57" fmla="*/ 416 h 458"/>
                <a:gd name="T58" fmla="*/ 416 w 458"/>
                <a:gd name="T59" fmla="*/ 370 h 458"/>
                <a:gd name="T60" fmla="*/ 366 w 458"/>
                <a:gd name="T61" fmla="*/ 319 h 458"/>
                <a:gd name="T62" fmla="*/ 389 w 458"/>
                <a:gd name="T63" fmla="*/ 262 h 458"/>
                <a:gd name="T64" fmla="*/ 458 w 458"/>
                <a:gd name="T65" fmla="*/ 262 h 458"/>
                <a:gd name="T66" fmla="*/ 229 w 458"/>
                <a:gd name="T67" fmla="*/ 327 h 458"/>
                <a:gd name="T68" fmla="*/ 131 w 458"/>
                <a:gd name="T69" fmla="*/ 229 h 458"/>
                <a:gd name="T70" fmla="*/ 229 w 458"/>
                <a:gd name="T71" fmla="*/ 131 h 458"/>
                <a:gd name="T72" fmla="*/ 327 w 458"/>
                <a:gd name="T73" fmla="*/ 229 h 458"/>
                <a:gd name="T74" fmla="*/ 229 w 458"/>
                <a:gd name="T75" fmla="*/ 327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8" h="458">
                  <a:moveTo>
                    <a:pt x="458" y="262"/>
                  </a:moveTo>
                  <a:cubicBezTo>
                    <a:pt x="458" y="197"/>
                    <a:pt x="458" y="197"/>
                    <a:pt x="458" y="197"/>
                  </a:cubicBezTo>
                  <a:cubicBezTo>
                    <a:pt x="389" y="197"/>
                    <a:pt x="389" y="197"/>
                    <a:pt x="389" y="197"/>
                  </a:cubicBezTo>
                  <a:cubicBezTo>
                    <a:pt x="385" y="177"/>
                    <a:pt x="378" y="158"/>
                    <a:pt x="367" y="141"/>
                  </a:cubicBezTo>
                  <a:cubicBezTo>
                    <a:pt x="416" y="92"/>
                    <a:pt x="416" y="92"/>
                    <a:pt x="416" y="92"/>
                  </a:cubicBezTo>
                  <a:cubicBezTo>
                    <a:pt x="370" y="46"/>
                    <a:pt x="370" y="46"/>
                    <a:pt x="370" y="46"/>
                  </a:cubicBezTo>
                  <a:cubicBezTo>
                    <a:pt x="321" y="94"/>
                    <a:pt x="321" y="94"/>
                    <a:pt x="321" y="94"/>
                  </a:cubicBezTo>
                  <a:cubicBezTo>
                    <a:pt x="304" y="82"/>
                    <a:pt x="284" y="74"/>
                    <a:pt x="262" y="69"/>
                  </a:cubicBezTo>
                  <a:cubicBezTo>
                    <a:pt x="262" y="0"/>
                    <a:pt x="262" y="0"/>
                    <a:pt x="262" y="0"/>
                  </a:cubicBezTo>
                  <a:cubicBezTo>
                    <a:pt x="196" y="0"/>
                    <a:pt x="196" y="0"/>
                    <a:pt x="196" y="0"/>
                  </a:cubicBezTo>
                  <a:cubicBezTo>
                    <a:pt x="196" y="69"/>
                    <a:pt x="196" y="69"/>
                    <a:pt x="196" y="69"/>
                  </a:cubicBezTo>
                  <a:cubicBezTo>
                    <a:pt x="176" y="73"/>
                    <a:pt x="156" y="82"/>
                    <a:pt x="139" y="93"/>
                  </a:cubicBezTo>
                  <a:cubicBezTo>
                    <a:pt x="92" y="46"/>
                    <a:pt x="92" y="46"/>
                    <a:pt x="92" y="46"/>
                  </a:cubicBezTo>
                  <a:cubicBezTo>
                    <a:pt x="46" y="92"/>
                    <a:pt x="46" y="92"/>
                    <a:pt x="46" y="92"/>
                  </a:cubicBezTo>
                  <a:cubicBezTo>
                    <a:pt x="93" y="139"/>
                    <a:pt x="93" y="139"/>
                    <a:pt x="93" y="139"/>
                  </a:cubicBezTo>
                  <a:cubicBezTo>
                    <a:pt x="81" y="156"/>
                    <a:pt x="73" y="176"/>
                    <a:pt x="69" y="197"/>
                  </a:cubicBezTo>
                  <a:cubicBezTo>
                    <a:pt x="0" y="197"/>
                    <a:pt x="0" y="197"/>
                    <a:pt x="0" y="197"/>
                  </a:cubicBezTo>
                  <a:cubicBezTo>
                    <a:pt x="0" y="262"/>
                    <a:pt x="0" y="262"/>
                    <a:pt x="0" y="262"/>
                  </a:cubicBezTo>
                  <a:cubicBezTo>
                    <a:pt x="69" y="262"/>
                    <a:pt x="69" y="262"/>
                    <a:pt x="69" y="262"/>
                  </a:cubicBezTo>
                  <a:cubicBezTo>
                    <a:pt x="73" y="284"/>
                    <a:pt x="82" y="304"/>
                    <a:pt x="94" y="321"/>
                  </a:cubicBezTo>
                  <a:cubicBezTo>
                    <a:pt x="46" y="370"/>
                    <a:pt x="46" y="370"/>
                    <a:pt x="46" y="370"/>
                  </a:cubicBezTo>
                  <a:cubicBezTo>
                    <a:pt x="92" y="416"/>
                    <a:pt x="92" y="416"/>
                    <a:pt x="92" y="416"/>
                  </a:cubicBezTo>
                  <a:cubicBezTo>
                    <a:pt x="141" y="367"/>
                    <a:pt x="141" y="367"/>
                    <a:pt x="141" y="367"/>
                  </a:cubicBezTo>
                  <a:cubicBezTo>
                    <a:pt x="158" y="378"/>
                    <a:pt x="176" y="386"/>
                    <a:pt x="196" y="390"/>
                  </a:cubicBezTo>
                  <a:cubicBezTo>
                    <a:pt x="196" y="458"/>
                    <a:pt x="196" y="458"/>
                    <a:pt x="196" y="458"/>
                  </a:cubicBezTo>
                  <a:cubicBezTo>
                    <a:pt x="262" y="458"/>
                    <a:pt x="262" y="458"/>
                    <a:pt x="262" y="458"/>
                  </a:cubicBezTo>
                  <a:cubicBezTo>
                    <a:pt x="262" y="390"/>
                    <a:pt x="262" y="390"/>
                    <a:pt x="262" y="390"/>
                  </a:cubicBezTo>
                  <a:cubicBezTo>
                    <a:pt x="283" y="385"/>
                    <a:pt x="302" y="377"/>
                    <a:pt x="319" y="366"/>
                  </a:cubicBezTo>
                  <a:cubicBezTo>
                    <a:pt x="370" y="416"/>
                    <a:pt x="370" y="416"/>
                    <a:pt x="370" y="416"/>
                  </a:cubicBezTo>
                  <a:cubicBezTo>
                    <a:pt x="416" y="370"/>
                    <a:pt x="416" y="370"/>
                    <a:pt x="416" y="370"/>
                  </a:cubicBezTo>
                  <a:cubicBezTo>
                    <a:pt x="366" y="319"/>
                    <a:pt x="366" y="319"/>
                    <a:pt x="366" y="319"/>
                  </a:cubicBezTo>
                  <a:cubicBezTo>
                    <a:pt x="377" y="302"/>
                    <a:pt x="385" y="283"/>
                    <a:pt x="389" y="262"/>
                  </a:cubicBezTo>
                  <a:lnTo>
                    <a:pt x="458" y="262"/>
                  </a:lnTo>
                  <a:close/>
                  <a:moveTo>
                    <a:pt x="229" y="327"/>
                  </a:moveTo>
                  <a:cubicBezTo>
                    <a:pt x="175" y="327"/>
                    <a:pt x="131" y="284"/>
                    <a:pt x="131" y="229"/>
                  </a:cubicBezTo>
                  <a:cubicBezTo>
                    <a:pt x="131" y="175"/>
                    <a:pt x="175" y="131"/>
                    <a:pt x="229" y="131"/>
                  </a:cubicBezTo>
                  <a:cubicBezTo>
                    <a:pt x="283" y="131"/>
                    <a:pt x="327" y="175"/>
                    <a:pt x="327" y="229"/>
                  </a:cubicBezTo>
                  <a:cubicBezTo>
                    <a:pt x="327" y="284"/>
                    <a:pt x="283" y="327"/>
                    <a:pt x="229" y="32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6" name="Freeform 185"/>
            <p:cNvSpPr>
              <a:spLocks noEditPoints="1"/>
            </p:cNvSpPr>
            <p:nvPr/>
          </p:nvSpPr>
          <p:spPr bwMode="auto">
            <a:xfrm>
              <a:off x="3145" y="1833"/>
              <a:ext cx="748" cy="749"/>
            </a:xfrm>
            <a:custGeom>
              <a:avLst/>
              <a:gdLst>
                <a:gd name="T0" fmla="*/ 457 w 457"/>
                <a:gd name="T1" fmla="*/ 262 h 458"/>
                <a:gd name="T2" fmla="*/ 457 w 457"/>
                <a:gd name="T3" fmla="*/ 197 h 458"/>
                <a:gd name="T4" fmla="*/ 389 w 457"/>
                <a:gd name="T5" fmla="*/ 197 h 458"/>
                <a:gd name="T6" fmla="*/ 366 w 457"/>
                <a:gd name="T7" fmla="*/ 141 h 458"/>
                <a:gd name="T8" fmla="*/ 415 w 457"/>
                <a:gd name="T9" fmla="*/ 92 h 458"/>
                <a:gd name="T10" fmla="*/ 369 w 457"/>
                <a:gd name="T11" fmla="*/ 46 h 458"/>
                <a:gd name="T12" fmla="*/ 321 w 457"/>
                <a:gd name="T13" fmla="*/ 94 h 458"/>
                <a:gd name="T14" fmla="*/ 261 w 457"/>
                <a:gd name="T15" fmla="*/ 69 h 458"/>
                <a:gd name="T16" fmla="*/ 261 w 457"/>
                <a:gd name="T17" fmla="*/ 0 h 458"/>
                <a:gd name="T18" fmla="*/ 196 w 457"/>
                <a:gd name="T19" fmla="*/ 0 h 458"/>
                <a:gd name="T20" fmla="*/ 196 w 457"/>
                <a:gd name="T21" fmla="*/ 69 h 458"/>
                <a:gd name="T22" fmla="*/ 138 w 457"/>
                <a:gd name="T23" fmla="*/ 93 h 458"/>
                <a:gd name="T24" fmla="*/ 91 w 457"/>
                <a:gd name="T25" fmla="*/ 46 h 458"/>
                <a:gd name="T26" fmla="*/ 45 w 457"/>
                <a:gd name="T27" fmla="*/ 92 h 458"/>
                <a:gd name="T28" fmla="*/ 92 w 457"/>
                <a:gd name="T29" fmla="*/ 139 h 458"/>
                <a:gd name="T30" fmla="*/ 68 w 457"/>
                <a:gd name="T31" fmla="*/ 197 h 458"/>
                <a:gd name="T32" fmla="*/ 0 w 457"/>
                <a:gd name="T33" fmla="*/ 197 h 458"/>
                <a:gd name="T34" fmla="*/ 0 w 457"/>
                <a:gd name="T35" fmla="*/ 262 h 458"/>
                <a:gd name="T36" fmla="*/ 68 w 457"/>
                <a:gd name="T37" fmla="*/ 262 h 458"/>
                <a:gd name="T38" fmla="*/ 93 w 457"/>
                <a:gd name="T39" fmla="*/ 322 h 458"/>
                <a:gd name="T40" fmla="*/ 45 w 457"/>
                <a:gd name="T41" fmla="*/ 370 h 458"/>
                <a:gd name="T42" fmla="*/ 91 w 457"/>
                <a:gd name="T43" fmla="*/ 416 h 458"/>
                <a:gd name="T44" fmla="*/ 140 w 457"/>
                <a:gd name="T45" fmla="*/ 367 h 458"/>
                <a:gd name="T46" fmla="*/ 196 w 457"/>
                <a:gd name="T47" fmla="*/ 390 h 458"/>
                <a:gd name="T48" fmla="*/ 196 w 457"/>
                <a:gd name="T49" fmla="*/ 458 h 458"/>
                <a:gd name="T50" fmla="*/ 261 w 457"/>
                <a:gd name="T51" fmla="*/ 458 h 458"/>
                <a:gd name="T52" fmla="*/ 261 w 457"/>
                <a:gd name="T53" fmla="*/ 390 h 458"/>
                <a:gd name="T54" fmla="*/ 319 w 457"/>
                <a:gd name="T55" fmla="*/ 366 h 458"/>
                <a:gd name="T56" fmla="*/ 369 w 457"/>
                <a:gd name="T57" fmla="*/ 416 h 458"/>
                <a:gd name="T58" fmla="*/ 415 w 457"/>
                <a:gd name="T59" fmla="*/ 370 h 458"/>
                <a:gd name="T60" fmla="*/ 365 w 457"/>
                <a:gd name="T61" fmla="*/ 320 h 458"/>
                <a:gd name="T62" fmla="*/ 389 w 457"/>
                <a:gd name="T63" fmla="*/ 262 h 458"/>
                <a:gd name="T64" fmla="*/ 457 w 457"/>
                <a:gd name="T65" fmla="*/ 262 h 458"/>
                <a:gd name="T66" fmla="*/ 229 w 457"/>
                <a:gd name="T67" fmla="*/ 328 h 458"/>
                <a:gd name="T68" fmla="*/ 130 w 457"/>
                <a:gd name="T69" fmla="*/ 229 h 458"/>
                <a:gd name="T70" fmla="*/ 229 w 457"/>
                <a:gd name="T71" fmla="*/ 131 h 458"/>
                <a:gd name="T72" fmla="*/ 327 w 457"/>
                <a:gd name="T73" fmla="*/ 229 h 458"/>
                <a:gd name="T74" fmla="*/ 229 w 457"/>
                <a:gd name="T75" fmla="*/ 328 h 4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7" h="458">
                  <a:moveTo>
                    <a:pt x="457" y="262"/>
                  </a:moveTo>
                  <a:cubicBezTo>
                    <a:pt x="457" y="197"/>
                    <a:pt x="457" y="197"/>
                    <a:pt x="457" y="197"/>
                  </a:cubicBezTo>
                  <a:cubicBezTo>
                    <a:pt x="389" y="197"/>
                    <a:pt x="389" y="197"/>
                    <a:pt x="389" y="197"/>
                  </a:cubicBezTo>
                  <a:cubicBezTo>
                    <a:pt x="385" y="177"/>
                    <a:pt x="377" y="158"/>
                    <a:pt x="366" y="141"/>
                  </a:cubicBezTo>
                  <a:cubicBezTo>
                    <a:pt x="415" y="92"/>
                    <a:pt x="415" y="92"/>
                    <a:pt x="415" y="92"/>
                  </a:cubicBezTo>
                  <a:cubicBezTo>
                    <a:pt x="369" y="46"/>
                    <a:pt x="369" y="46"/>
                    <a:pt x="369" y="46"/>
                  </a:cubicBezTo>
                  <a:cubicBezTo>
                    <a:pt x="321" y="94"/>
                    <a:pt x="321" y="94"/>
                    <a:pt x="321" y="94"/>
                  </a:cubicBezTo>
                  <a:cubicBezTo>
                    <a:pt x="303" y="82"/>
                    <a:pt x="283" y="74"/>
                    <a:pt x="261" y="69"/>
                  </a:cubicBezTo>
                  <a:cubicBezTo>
                    <a:pt x="261" y="0"/>
                    <a:pt x="261" y="0"/>
                    <a:pt x="261" y="0"/>
                  </a:cubicBezTo>
                  <a:cubicBezTo>
                    <a:pt x="196" y="0"/>
                    <a:pt x="196" y="0"/>
                    <a:pt x="196" y="0"/>
                  </a:cubicBezTo>
                  <a:cubicBezTo>
                    <a:pt x="196" y="69"/>
                    <a:pt x="196" y="69"/>
                    <a:pt x="196" y="69"/>
                  </a:cubicBezTo>
                  <a:cubicBezTo>
                    <a:pt x="175" y="73"/>
                    <a:pt x="156" y="82"/>
                    <a:pt x="138" y="93"/>
                  </a:cubicBezTo>
                  <a:cubicBezTo>
                    <a:pt x="91" y="46"/>
                    <a:pt x="91" y="46"/>
                    <a:pt x="91" y="46"/>
                  </a:cubicBezTo>
                  <a:cubicBezTo>
                    <a:pt x="45" y="92"/>
                    <a:pt x="45" y="92"/>
                    <a:pt x="45" y="92"/>
                  </a:cubicBezTo>
                  <a:cubicBezTo>
                    <a:pt x="92" y="139"/>
                    <a:pt x="92" y="139"/>
                    <a:pt x="92" y="139"/>
                  </a:cubicBezTo>
                  <a:cubicBezTo>
                    <a:pt x="81" y="156"/>
                    <a:pt x="72" y="176"/>
                    <a:pt x="68" y="197"/>
                  </a:cubicBezTo>
                  <a:cubicBezTo>
                    <a:pt x="0" y="197"/>
                    <a:pt x="0" y="197"/>
                    <a:pt x="0" y="197"/>
                  </a:cubicBezTo>
                  <a:cubicBezTo>
                    <a:pt x="0" y="262"/>
                    <a:pt x="0" y="262"/>
                    <a:pt x="0" y="262"/>
                  </a:cubicBezTo>
                  <a:cubicBezTo>
                    <a:pt x="68" y="262"/>
                    <a:pt x="68" y="262"/>
                    <a:pt x="68" y="262"/>
                  </a:cubicBezTo>
                  <a:cubicBezTo>
                    <a:pt x="73" y="284"/>
                    <a:pt x="81" y="304"/>
                    <a:pt x="93" y="322"/>
                  </a:cubicBezTo>
                  <a:cubicBezTo>
                    <a:pt x="45" y="370"/>
                    <a:pt x="45" y="370"/>
                    <a:pt x="45" y="370"/>
                  </a:cubicBezTo>
                  <a:cubicBezTo>
                    <a:pt x="91" y="416"/>
                    <a:pt x="91" y="416"/>
                    <a:pt x="91" y="416"/>
                  </a:cubicBezTo>
                  <a:cubicBezTo>
                    <a:pt x="140" y="367"/>
                    <a:pt x="140" y="367"/>
                    <a:pt x="140" y="367"/>
                  </a:cubicBezTo>
                  <a:cubicBezTo>
                    <a:pt x="157" y="378"/>
                    <a:pt x="176" y="386"/>
                    <a:pt x="196" y="390"/>
                  </a:cubicBezTo>
                  <a:cubicBezTo>
                    <a:pt x="196" y="458"/>
                    <a:pt x="196" y="458"/>
                    <a:pt x="196" y="458"/>
                  </a:cubicBezTo>
                  <a:cubicBezTo>
                    <a:pt x="261" y="458"/>
                    <a:pt x="261" y="458"/>
                    <a:pt x="261" y="458"/>
                  </a:cubicBezTo>
                  <a:cubicBezTo>
                    <a:pt x="261" y="390"/>
                    <a:pt x="261" y="390"/>
                    <a:pt x="261" y="390"/>
                  </a:cubicBezTo>
                  <a:cubicBezTo>
                    <a:pt x="282" y="385"/>
                    <a:pt x="301" y="377"/>
                    <a:pt x="319" y="366"/>
                  </a:cubicBezTo>
                  <a:cubicBezTo>
                    <a:pt x="369" y="416"/>
                    <a:pt x="369" y="416"/>
                    <a:pt x="369" y="416"/>
                  </a:cubicBezTo>
                  <a:cubicBezTo>
                    <a:pt x="415" y="370"/>
                    <a:pt x="415" y="370"/>
                    <a:pt x="415" y="370"/>
                  </a:cubicBezTo>
                  <a:cubicBezTo>
                    <a:pt x="365" y="320"/>
                    <a:pt x="365" y="320"/>
                    <a:pt x="365" y="320"/>
                  </a:cubicBezTo>
                  <a:cubicBezTo>
                    <a:pt x="376" y="302"/>
                    <a:pt x="385" y="283"/>
                    <a:pt x="389" y="262"/>
                  </a:cubicBezTo>
                  <a:lnTo>
                    <a:pt x="457" y="262"/>
                  </a:lnTo>
                  <a:close/>
                  <a:moveTo>
                    <a:pt x="229" y="328"/>
                  </a:moveTo>
                  <a:cubicBezTo>
                    <a:pt x="174" y="327"/>
                    <a:pt x="130" y="284"/>
                    <a:pt x="130" y="229"/>
                  </a:cubicBezTo>
                  <a:cubicBezTo>
                    <a:pt x="130" y="175"/>
                    <a:pt x="174" y="131"/>
                    <a:pt x="229" y="131"/>
                  </a:cubicBezTo>
                  <a:cubicBezTo>
                    <a:pt x="283" y="131"/>
                    <a:pt x="327" y="175"/>
                    <a:pt x="327" y="229"/>
                  </a:cubicBezTo>
                  <a:cubicBezTo>
                    <a:pt x="327" y="284"/>
                    <a:pt x="283" y="327"/>
                    <a:pt x="229" y="328"/>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7" name="Freeform 186"/>
            <p:cNvSpPr>
              <a:spLocks noEditPoints="1"/>
            </p:cNvSpPr>
            <p:nvPr/>
          </p:nvSpPr>
          <p:spPr bwMode="auto">
            <a:xfrm>
              <a:off x="4659" y="638"/>
              <a:ext cx="342" cy="343"/>
            </a:xfrm>
            <a:custGeom>
              <a:avLst/>
              <a:gdLst>
                <a:gd name="T0" fmla="*/ 209 w 209"/>
                <a:gd name="T1" fmla="*/ 120 h 210"/>
                <a:gd name="T2" fmla="*/ 209 w 209"/>
                <a:gd name="T3" fmla="*/ 90 h 210"/>
                <a:gd name="T4" fmla="*/ 178 w 209"/>
                <a:gd name="T5" fmla="*/ 90 h 210"/>
                <a:gd name="T6" fmla="*/ 168 w 209"/>
                <a:gd name="T7" fmla="*/ 65 h 210"/>
                <a:gd name="T8" fmla="*/ 190 w 209"/>
                <a:gd name="T9" fmla="*/ 42 h 210"/>
                <a:gd name="T10" fmla="*/ 169 w 209"/>
                <a:gd name="T11" fmla="*/ 21 h 210"/>
                <a:gd name="T12" fmla="*/ 147 w 209"/>
                <a:gd name="T13" fmla="*/ 43 h 210"/>
                <a:gd name="T14" fmla="*/ 120 w 209"/>
                <a:gd name="T15" fmla="*/ 32 h 210"/>
                <a:gd name="T16" fmla="*/ 120 w 209"/>
                <a:gd name="T17" fmla="*/ 0 h 210"/>
                <a:gd name="T18" fmla="*/ 90 w 209"/>
                <a:gd name="T19" fmla="*/ 0 h 210"/>
                <a:gd name="T20" fmla="*/ 90 w 209"/>
                <a:gd name="T21" fmla="*/ 32 h 210"/>
                <a:gd name="T22" fmla="*/ 63 w 209"/>
                <a:gd name="T23" fmla="*/ 42 h 210"/>
                <a:gd name="T24" fmla="*/ 42 w 209"/>
                <a:gd name="T25" fmla="*/ 21 h 210"/>
                <a:gd name="T26" fmla="*/ 21 w 209"/>
                <a:gd name="T27" fmla="*/ 42 h 210"/>
                <a:gd name="T28" fmla="*/ 42 w 209"/>
                <a:gd name="T29" fmla="*/ 64 h 210"/>
                <a:gd name="T30" fmla="*/ 31 w 209"/>
                <a:gd name="T31" fmla="*/ 90 h 210"/>
                <a:gd name="T32" fmla="*/ 0 w 209"/>
                <a:gd name="T33" fmla="*/ 90 h 210"/>
                <a:gd name="T34" fmla="*/ 0 w 209"/>
                <a:gd name="T35" fmla="*/ 120 h 210"/>
                <a:gd name="T36" fmla="*/ 31 w 209"/>
                <a:gd name="T37" fmla="*/ 120 h 210"/>
                <a:gd name="T38" fmla="*/ 43 w 209"/>
                <a:gd name="T39" fmla="*/ 147 h 210"/>
                <a:gd name="T40" fmla="*/ 21 w 209"/>
                <a:gd name="T41" fmla="*/ 169 h 210"/>
                <a:gd name="T42" fmla="*/ 42 w 209"/>
                <a:gd name="T43" fmla="*/ 190 h 210"/>
                <a:gd name="T44" fmla="*/ 64 w 209"/>
                <a:gd name="T45" fmla="*/ 168 h 210"/>
                <a:gd name="T46" fmla="*/ 90 w 209"/>
                <a:gd name="T47" fmla="*/ 178 h 210"/>
                <a:gd name="T48" fmla="*/ 90 w 209"/>
                <a:gd name="T49" fmla="*/ 210 h 210"/>
                <a:gd name="T50" fmla="*/ 120 w 209"/>
                <a:gd name="T51" fmla="*/ 210 h 210"/>
                <a:gd name="T52" fmla="*/ 120 w 209"/>
                <a:gd name="T53" fmla="*/ 178 h 210"/>
                <a:gd name="T54" fmla="*/ 146 w 209"/>
                <a:gd name="T55" fmla="*/ 167 h 210"/>
                <a:gd name="T56" fmla="*/ 169 w 209"/>
                <a:gd name="T57" fmla="*/ 190 h 210"/>
                <a:gd name="T58" fmla="*/ 190 w 209"/>
                <a:gd name="T59" fmla="*/ 169 h 210"/>
                <a:gd name="T60" fmla="*/ 167 w 209"/>
                <a:gd name="T61" fmla="*/ 146 h 210"/>
                <a:gd name="T62" fmla="*/ 178 w 209"/>
                <a:gd name="T63" fmla="*/ 120 h 210"/>
                <a:gd name="T64" fmla="*/ 209 w 209"/>
                <a:gd name="T65" fmla="*/ 120 h 210"/>
                <a:gd name="T66" fmla="*/ 105 w 209"/>
                <a:gd name="T67" fmla="*/ 150 h 210"/>
                <a:gd name="T68" fmla="*/ 60 w 209"/>
                <a:gd name="T69" fmla="*/ 105 h 210"/>
                <a:gd name="T70" fmla="*/ 105 w 209"/>
                <a:gd name="T71" fmla="*/ 60 h 210"/>
                <a:gd name="T72" fmla="*/ 150 w 209"/>
                <a:gd name="T73" fmla="*/ 105 h 210"/>
                <a:gd name="T74" fmla="*/ 105 w 209"/>
                <a:gd name="T75" fmla="*/ 150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09" h="210">
                  <a:moveTo>
                    <a:pt x="209" y="120"/>
                  </a:moveTo>
                  <a:cubicBezTo>
                    <a:pt x="209" y="90"/>
                    <a:pt x="209" y="90"/>
                    <a:pt x="209" y="90"/>
                  </a:cubicBezTo>
                  <a:cubicBezTo>
                    <a:pt x="178" y="90"/>
                    <a:pt x="178" y="90"/>
                    <a:pt x="178" y="90"/>
                  </a:cubicBezTo>
                  <a:cubicBezTo>
                    <a:pt x="176" y="81"/>
                    <a:pt x="173" y="72"/>
                    <a:pt x="168" y="65"/>
                  </a:cubicBezTo>
                  <a:cubicBezTo>
                    <a:pt x="190" y="42"/>
                    <a:pt x="190" y="42"/>
                    <a:pt x="190" y="42"/>
                  </a:cubicBezTo>
                  <a:cubicBezTo>
                    <a:pt x="169" y="21"/>
                    <a:pt x="169" y="21"/>
                    <a:pt x="169" y="21"/>
                  </a:cubicBezTo>
                  <a:cubicBezTo>
                    <a:pt x="147" y="43"/>
                    <a:pt x="147" y="43"/>
                    <a:pt x="147" y="43"/>
                  </a:cubicBezTo>
                  <a:cubicBezTo>
                    <a:pt x="139" y="38"/>
                    <a:pt x="130" y="34"/>
                    <a:pt x="120" y="32"/>
                  </a:cubicBezTo>
                  <a:cubicBezTo>
                    <a:pt x="120" y="0"/>
                    <a:pt x="120" y="0"/>
                    <a:pt x="120" y="0"/>
                  </a:cubicBezTo>
                  <a:cubicBezTo>
                    <a:pt x="90" y="0"/>
                    <a:pt x="90" y="0"/>
                    <a:pt x="90" y="0"/>
                  </a:cubicBezTo>
                  <a:cubicBezTo>
                    <a:pt x="90" y="32"/>
                    <a:pt x="90" y="32"/>
                    <a:pt x="90" y="32"/>
                  </a:cubicBezTo>
                  <a:cubicBezTo>
                    <a:pt x="80" y="34"/>
                    <a:pt x="71" y="37"/>
                    <a:pt x="63" y="42"/>
                  </a:cubicBezTo>
                  <a:cubicBezTo>
                    <a:pt x="42" y="21"/>
                    <a:pt x="42" y="21"/>
                    <a:pt x="42" y="21"/>
                  </a:cubicBezTo>
                  <a:cubicBezTo>
                    <a:pt x="21" y="42"/>
                    <a:pt x="21" y="42"/>
                    <a:pt x="21" y="42"/>
                  </a:cubicBezTo>
                  <a:cubicBezTo>
                    <a:pt x="42" y="64"/>
                    <a:pt x="42" y="64"/>
                    <a:pt x="42" y="64"/>
                  </a:cubicBezTo>
                  <a:cubicBezTo>
                    <a:pt x="37" y="72"/>
                    <a:pt x="33" y="80"/>
                    <a:pt x="31" y="90"/>
                  </a:cubicBezTo>
                  <a:cubicBezTo>
                    <a:pt x="0" y="90"/>
                    <a:pt x="0" y="90"/>
                    <a:pt x="0" y="90"/>
                  </a:cubicBezTo>
                  <a:cubicBezTo>
                    <a:pt x="0" y="120"/>
                    <a:pt x="0" y="120"/>
                    <a:pt x="0" y="120"/>
                  </a:cubicBezTo>
                  <a:cubicBezTo>
                    <a:pt x="31" y="120"/>
                    <a:pt x="31" y="120"/>
                    <a:pt x="31" y="120"/>
                  </a:cubicBezTo>
                  <a:cubicBezTo>
                    <a:pt x="33" y="130"/>
                    <a:pt x="37" y="139"/>
                    <a:pt x="43" y="147"/>
                  </a:cubicBezTo>
                  <a:cubicBezTo>
                    <a:pt x="21" y="169"/>
                    <a:pt x="21" y="169"/>
                    <a:pt x="21" y="169"/>
                  </a:cubicBezTo>
                  <a:cubicBezTo>
                    <a:pt x="42" y="190"/>
                    <a:pt x="42" y="190"/>
                    <a:pt x="42" y="190"/>
                  </a:cubicBezTo>
                  <a:cubicBezTo>
                    <a:pt x="64" y="168"/>
                    <a:pt x="64" y="168"/>
                    <a:pt x="64" y="168"/>
                  </a:cubicBezTo>
                  <a:cubicBezTo>
                    <a:pt x="72" y="173"/>
                    <a:pt x="81" y="176"/>
                    <a:pt x="90" y="178"/>
                  </a:cubicBezTo>
                  <a:cubicBezTo>
                    <a:pt x="90" y="210"/>
                    <a:pt x="90" y="210"/>
                    <a:pt x="90" y="210"/>
                  </a:cubicBezTo>
                  <a:cubicBezTo>
                    <a:pt x="120" y="210"/>
                    <a:pt x="120" y="210"/>
                    <a:pt x="120" y="210"/>
                  </a:cubicBezTo>
                  <a:cubicBezTo>
                    <a:pt x="120" y="178"/>
                    <a:pt x="120" y="178"/>
                    <a:pt x="120" y="178"/>
                  </a:cubicBezTo>
                  <a:cubicBezTo>
                    <a:pt x="129" y="176"/>
                    <a:pt x="138" y="172"/>
                    <a:pt x="146" y="167"/>
                  </a:cubicBezTo>
                  <a:cubicBezTo>
                    <a:pt x="169" y="190"/>
                    <a:pt x="169" y="190"/>
                    <a:pt x="169" y="190"/>
                  </a:cubicBezTo>
                  <a:cubicBezTo>
                    <a:pt x="190" y="169"/>
                    <a:pt x="190" y="169"/>
                    <a:pt x="190" y="169"/>
                  </a:cubicBezTo>
                  <a:cubicBezTo>
                    <a:pt x="167" y="146"/>
                    <a:pt x="167" y="146"/>
                    <a:pt x="167" y="146"/>
                  </a:cubicBezTo>
                  <a:cubicBezTo>
                    <a:pt x="172" y="138"/>
                    <a:pt x="176" y="129"/>
                    <a:pt x="178" y="120"/>
                  </a:cubicBezTo>
                  <a:lnTo>
                    <a:pt x="209" y="120"/>
                  </a:lnTo>
                  <a:close/>
                  <a:moveTo>
                    <a:pt x="105" y="150"/>
                  </a:moveTo>
                  <a:cubicBezTo>
                    <a:pt x="80" y="150"/>
                    <a:pt x="60" y="130"/>
                    <a:pt x="60" y="105"/>
                  </a:cubicBezTo>
                  <a:cubicBezTo>
                    <a:pt x="60" y="80"/>
                    <a:pt x="80" y="60"/>
                    <a:pt x="105" y="60"/>
                  </a:cubicBezTo>
                  <a:cubicBezTo>
                    <a:pt x="129" y="60"/>
                    <a:pt x="149" y="80"/>
                    <a:pt x="150" y="105"/>
                  </a:cubicBezTo>
                  <a:cubicBezTo>
                    <a:pt x="149" y="130"/>
                    <a:pt x="129" y="150"/>
                    <a:pt x="105" y="15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8" name="Freeform 187"/>
            <p:cNvSpPr>
              <a:spLocks noEditPoints="1"/>
            </p:cNvSpPr>
            <p:nvPr/>
          </p:nvSpPr>
          <p:spPr bwMode="auto">
            <a:xfrm>
              <a:off x="2884" y="293"/>
              <a:ext cx="436" cy="435"/>
            </a:xfrm>
            <a:custGeom>
              <a:avLst/>
              <a:gdLst>
                <a:gd name="T0" fmla="*/ 267 w 267"/>
                <a:gd name="T1" fmla="*/ 163 h 266"/>
                <a:gd name="T2" fmla="*/ 267 w 267"/>
                <a:gd name="T3" fmla="*/ 109 h 266"/>
                <a:gd name="T4" fmla="*/ 263 w 267"/>
                <a:gd name="T5" fmla="*/ 105 h 266"/>
                <a:gd name="T6" fmla="*/ 221 w 267"/>
                <a:gd name="T7" fmla="*/ 85 h 266"/>
                <a:gd name="T8" fmla="*/ 248 w 267"/>
                <a:gd name="T9" fmla="*/ 59 h 266"/>
                <a:gd name="T10" fmla="*/ 210 w 267"/>
                <a:gd name="T11" fmla="*/ 21 h 266"/>
                <a:gd name="T12" fmla="*/ 204 w 267"/>
                <a:gd name="T13" fmla="*/ 21 h 266"/>
                <a:gd name="T14" fmla="*/ 162 w 267"/>
                <a:gd name="T15" fmla="*/ 37 h 266"/>
                <a:gd name="T16" fmla="*/ 162 w 267"/>
                <a:gd name="T17" fmla="*/ 0 h 266"/>
                <a:gd name="T18" fmla="*/ 108 w 267"/>
                <a:gd name="T19" fmla="*/ 0 h 266"/>
                <a:gd name="T20" fmla="*/ 104 w 267"/>
                <a:gd name="T21" fmla="*/ 4 h 266"/>
                <a:gd name="T22" fmla="*/ 87 w 267"/>
                <a:gd name="T23" fmla="*/ 44 h 266"/>
                <a:gd name="T24" fmla="*/ 60 w 267"/>
                <a:gd name="T25" fmla="*/ 18 h 266"/>
                <a:gd name="T26" fmla="*/ 22 w 267"/>
                <a:gd name="T27" fmla="*/ 56 h 266"/>
                <a:gd name="T28" fmla="*/ 22 w 267"/>
                <a:gd name="T29" fmla="*/ 62 h 266"/>
                <a:gd name="T30" fmla="*/ 37 w 267"/>
                <a:gd name="T31" fmla="*/ 103 h 266"/>
                <a:gd name="T32" fmla="*/ 0 w 267"/>
                <a:gd name="T33" fmla="*/ 103 h 266"/>
                <a:gd name="T34" fmla="*/ 0 w 267"/>
                <a:gd name="T35" fmla="*/ 157 h 266"/>
                <a:gd name="T36" fmla="*/ 5 w 267"/>
                <a:gd name="T37" fmla="*/ 161 h 266"/>
                <a:gd name="T38" fmla="*/ 45 w 267"/>
                <a:gd name="T39" fmla="*/ 182 h 266"/>
                <a:gd name="T40" fmla="*/ 19 w 267"/>
                <a:gd name="T41" fmla="*/ 207 h 266"/>
                <a:gd name="T42" fmla="*/ 57 w 267"/>
                <a:gd name="T43" fmla="*/ 245 h 266"/>
                <a:gd name="T44" fmla="*/ 63 w 267"/>
                <a:gd name="T45" fmla="*/ 245 h 266"/>
                <a:gd name="T46" fmla="*/ 106 w 267"/>
                <a:gd name="T47" fmla="*/ 230 h 266"/>
                <a:gd name="T48" fmla="*/ 106 w 267"/>
                <a:gd name="T49" fmla="*/ 266 h 266"/>
                <a:gd name="T50" fmla="*/ 159 w 267"/>
                <a:gd name="T51" fmla="*/ 266 h 266"/>
                <a:gd name="T52" fmla="*/ 163 w 267"/>
                <a:gd name="T53" fmla="*/ 262 h 266"/>
                <a:gd name="T54" fmla="*/ 180 w 267"/>
                <a:gd name="T55" fmla="*/ 221 h 266"/>
                <a:gd name="T56" fmla="*/ 207 w 267"/>
                <a:gd name="T57" fmla="*/ 248 h 266"/>
                <a:gd name="T58" fmla="*/ 245 w 267"/>
                <a:gd name="T59" fmla="*/ 210 h 266"/>
                <a:gd name="T60" fmla="*/ 245 w 267"/>
                <a:gd name="T61" fmla="*/ 204 h 266"/>
                <a:gd name="T62" fmla="*/ 229 w 267"/>
                <a:gd name="T63" fmla="*/ 163 h 266"/>
                <a:gd name="T64" fmla="*/ 193 w 267"/>
                <a:gd name="T65" fmla="*/ 133 h 266"/>
                <a:gd name="T66" fmla="*/ 73 w 267"/>
                <a:gd name="T67" fmla="*/ 133 h 266"/>
                <a:gd name="T68" fmla="*/ 193 w 267"/>
                <a:gd name="T69" fmla="*/ 133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67" h="266">
                  <a:moveTo>
                    <a:pt x="263" y="163"/>
                  </a:moveTo>
                  <a:cubicBezTo>
                    <a:pt x="267" y="163"/>
                    <a:pt x="267" y="163"/>
                    <a:pt x="267" y="163"/>
                  </a:cubicBezTo>
                  <a:cubicBezTo>
                    <a:pt x="267" y="158"/>
                    <a:pt x="267" y="158"/>
                    <a:pt x="267" y="158"/>
                  </a:cubicBezTo>
                  <a:cubicBezTo>
                    <a:pt x="267" y="109"/>
                    <a:pt x="267" y="109"/>
                    <a:pt x="267" y="109"/>
                  </a:cubicBezTo>
                  <a:cubicBezTo>
                    <a:pt x="267" y="105"/>
                    <a:pt x="267" y="105"/>
                    <a:pt x="267" y="105"/>
                  </a:cubicBezTo>
                  <a:cubicBezTo>
                    <a:pt x="263" y="105"/>
                    <a:pt x="263" y="105"/>
                    <a:pt x="263" y="105"/>
                  </a:cubicBezTo>
                  <a:cubicBezTo>
                    <a:pt x="229" y="105"/>
                    <a:pt x="229" y="105"/>
                    <a:pt x="229" y="105"/>
                  </a:cubicBezTo>
                  <a:cubicBezTo>
                    <a:pt x="227" y="98"/>
                    <a:pt x="225" y="91"/>
                    <a:pt x="221" y="85"/>
                  </a:cubicBezTo>
                  <a:cubicBezTo>
                    <a:pt x="245" y="62"/>
                    <a:pt x="245" y="62"/>
                    <a:pt x="245" y="62"/>
                  </a:cubicBezTo>
                  <a:cubicBezTo>
                    <a:pt x="248" y="59"/>
                    <a:pt x="248" y="59"/>
                    <a:pt x="248" y="59"/>
                  </a:cubicBezTo>
                  <a:cubicBezTo>
                    <a:pt x="245" y="56"/>
                    <a:pt x="245" y="56"/>
                    <a:pt x="245" y="56"/>
                  </a:cubicBezTo>
                  <a:cubicBezTo>
                    <a:pt x="210" y="21"/>
                    <a:pt x="210" y="21"/>
                    <a:pt x="210" y="21"/>
                  </a:cubicBezTo>
                  <a:cubicBezTo>
                    <a:pt x="207" y="18"/>
                    <a:pt x="207" y="18"/>
                    <a:pt x="207" y="18"/>
                  </a:cubicBezTo>
                  <a:cubicBezTo>
                    <a:pt x="204" y="21"/>
                    <a:pt x="204" y="21"/>
                    <a:pt x="204" y="21"/>
                  </a:cubicBezTo>
                  <a:cubicBezTo>
                    <a:pt x="180" y="44"/>
                    <a:pt x="180" y="44"/>
                    <a:pt x="180" y="44"/>
                  </a:cubicBezTo>
                  <a:cubicBezTo>
                    <a:pt x="174" y="41"/>
                    <a:pt x="168" y="39"/>
                    <a:pt x="162" y="37"/>
                  </a:cubicBezTo>
                  <a:cubicBezTo>
                    <a:pt x="162" y="4"/>
                    <a:pt x="162" y="4"/>
                    <a:pt x="162" y="4"/>
                  </a:cubicBezTo>
                  <a:cubicBezTo>
                    <a:pt x="162" y="0"/>
                    <a:pt x="162" y="0"/>
                    <a:pt x="162" y="0"/>
                  </a:cubicBezTo>
                  <a:cubicBezTo>
                    <a:pt x="158" y="0"/>
                    <a:pt x="158" y="0"/>
                    <a:pt x="158" y="0"/>
                  </a:cubicBezTo>
                  <a:cubicBezTo>
                    <a:pt x="108" y="0"/>
                    <a:pt x="108" y="0"/>
                    <a:pt x="108" y="0"/>
                  </a:cubicBezTo>
                  <a:cubicBezTo>
                    <a:pt x="104" y="0"/>
                    <a:pt x="104" y="0"/>
                    <a:pt x="104" y="0"/>
                  </a:cubicBezTo>
                  <a:cubicBezTo>
                    <a:pt x="104" y="4"/>
                    <a:pt x="104" y="4"/>
                    <a:pt x="104" y="4"/>
                  </a:cubicBezTo>
                  <a:cubicBezTo>
                    <a:pt x="104" y="37"/>
                    <a:pt x="104" y="37"/>
                    <a:pt x="104" y="37"/>
                  </a:cubicBezTo>
                  <a:cubicBezTo>
                    <a:pt x="98" y="39"/>
                    <a:pt x="92" y="41"/>
                    <a:pt x="87" y="44"/>
                  </a:cubicBezTo>
                  <a:cubicBezTo>
                    <a:pt x="63" y="21"/>
                    <a:pt x="63" y="21"/>
                    <a:pt x="63" y="21"/>
                  </a:cubicBezTo>
                  <a:cubicBezTo>
                    <a:pt x="60" y="18"/>
                    <a:pt x="60" y="18"/>
                    <a:pt x="60" y="18"/>
                  </a:cubicBezTo>
                  <a:cubicBezTo>
                    <a:pt x="57" y="21"/>
                    <a:pt x="57" y="21"/>
                    <a:pt x="57" y="21"/>
                  </a:cubicBezTo>
                  <a:cubicBezTo>
                    <a:pt x="22" y="56"/>
                    <a:pt x="22" y="56"/>
                    <a:pt x="22" y="56"/>
                  </a:cubicBezTo>
                  <a:cubicBezTo>
                    <a:pt x="19" y="59"/>
                    <a:pt x="19" y="59"/>
                    <a:pt x="19" y="59"/>
                  </a:cubicBezTo>
                  <a:cubicBezTo>
                    <a:pt x="22" y="62"/>
                    <a:pt x="22" y="62"/>
                    <a:pt x="22" y="62"/>
                  </a:cubicBezTo>
                  <a:cubicBezTo>
                    <a:pt x="45" y="84"/>
                    <a:pt x="45" y="84"/>
                    <a:pt x="45" y="84"/>
                  </a:cubicBezTo>
                  <a:cubicBezTo>
                    <a:pt x="42" y="90"/>
                    <a:pt x="39" y="97"/>
                    <a:pt x="37" y="103"/>
                  </a:cubicBezTo>
                  <a:cubicBezTo>
                    <a:pt x="5" y="103"/>
                    <a:pt x="5" y="103"/>
                    <a:pt x="5" y="103"/>
                  </a:cubicBezTo>
                  <a:cubicBezTo>
                    <a:pt x="0" y="103"/>
                    <a:pt x="0" y="103"/>
                    <a:pt x="0" y="103"/>
                  </a:cubicBezTo>
                  <a:cubicBezTo>
                    <a:pt x="0" y="108"/>
                    <a:pt x="0" y="108"/>
                    <a:pt x="0" y="108"/>
                  </a:cubicBezTo>
                  <a:cubicBezTo>
                    <a:pt x="0" y="157"/>
                    <a:pt x="0" y="157"/>
                    <a:pt x="0" y="157"/>
                  </a:cubicBezTo>
                  <a:cubicBezTo>
                    <a:pt x="0" y="161"/>
                    <a:pt x="0" y="161"/>
                    <a:pt x="0" y="161"/>
                  </a:cubicBezTo>
                  <a:cubicBezTo>
                    <a:pt x="5" y="161"/>
                    <a:pt x="5" y="161"/>
                    <a:pt x="5" y="161"/>
                  </a:cubicBezTo>
                  <a:cubicBezTo>
                    <a:pt x="37" y="161"/>
                    <a:pt x="37" y="161"/>
                    <a:pt x="37" y="161"/>
                  </a:cubicBezTo>
                  <a:cubicBezTo>
                    <a:pt x="39" y="168"/>
                    <a:pt x="42" y="175"/>
                    <a:pt x="45" y="182"/>
                  </a:cubicBezTo>
                  <a:cubicBezTo>
                    <a:pt x="22" y="204"/>
                    <a:pt x="22" y="204"/>
                    <a:pt x="22" y="204"/>
                  </a:cubicBezTo>
                  <a:cubicBezTo>
                    <a:pt x="19" y="207"/>
                    <a:pt x="19" y="207"/>
                    <a:pt x="19" y="207"/>
                  </a:cubicBezTo>
                  <a:cubicBezTo>
                    <a:pt x="22" y="210"/>
                    <a:pt x="22" y="210"/>
                    <a:pt x="22" y="210"/>
                  </a:cubicBezTo>
                  <a:cubicBezTo>
                    <a:pt x="57" y="245"/>
                    <a:pt x="57" y="245"/>
                    <a:pt x="57" y="245"/>
                  </a:cubicBezTo>
                  <a:cubicBezTo>
                    <a:pt x="60" y="248"/>
                    <a:pt x="60" y="248"/>
                    <a:pt x="60" y="248"/>
                  </a:cubicBezTo>
                  <a:cubicBezTo>
                    <a:pt x="63" y="245"/>
                    <a:pt x="63" y="245"/>
                    <a:pt x="63" y="245"/>
                  </a:cubicBezTo>
                  <a:cubicBezTo>
                    <a:pt x="87" y="222"/>
                    <a:pt x="87" y="222"/>
                    <a:pt x="87" y="222"/>
                  </a:cubicBezTo>
                  <a:cubicBezTo>
                    <a:pt x="93" y="225"/>
                    <a:pt x="99" y="228"/>
                    <a:pt x="106" y="230"/>
                  </a:cubicBezTo>
                  <a:cubicBezTo>
                    <a:pt x="106" y="262"/>
                    <a:pt x="106" y="262"/>
                    <a:pt x="106" y="262"/>
                  </a:cubicBezTo>
                  <a:cubicBezTo>
                    <a:pt x="106" y="266"/>
                    <a:pt x="106" y="266"/>
                    <a:pt x="106" y="266"/>
                  </a:cubicBezTo>
                  <a:cubicBezTo>
                    <a:pt x="110" y="266"/>
                    <a:pt x="110" y="266"/>
                    <a:pt x="110" y="266"/>
                  </a:cubicBezTo>
                  <a:cubicBezTo>
                    <a:pt x="159" y="266"/>
                    <a:pt x="159" y="266"/>
                    <a:pt x="159" y="266"/>
                  </a:cubicBezTo>
                  <a:cubicBezTo>
                    <a:pt x="163" y="266"/>
                    <a:pt x="163" y="266"/>
                    <a:pt x="163" y="266"/>
                  </a:cubicBezTo>
                  <a:cubicBezTo>
                    <a:pt x="163" y="262"/>
                    <a:pt x="163" y="262"/>
                    <a:pt x="163" y="262"/>
                  </a:cubicBezTo>
                  <a:cubicBezTo>
                    <a:pt x="163" y="229"/>
                    <a:pt x="163" y="229"/>
                    <a:pt x="163" y="229"/>
                  </a:cubicBezTo>
                  <a:cubicBezTo>
                    <a:pt x="169" y="227"/>
                    <a:pt x="175" y="224"/>
                    <a:pt x="180" y="221"/>
                  </a:cubicBezTo>
                  <a:cubicBezTo>
                    <a:pt x="204" y="245"/>
                    <a:pt x="204" y="245"/>
                    <a:pt x="204" y="245"/>
                  </a:cubicBezTo>
                  <a:cubicBezTo>
                    <a:pt x="207" y="248"/>
                    <a:pt x="207" y="248"/>
                    <a:pt x="207" y="248"/>
                  </a:cubicBezTo>
                  <a:cubicBezTo>
                    <a:pt x="210" y="245"/>
                    <a:pt x="210" y="245"/>
                    <a:pt x="210" y="245"/>
                  </a:cubicBezTo>
                  <a:cubicBezTo>
                    <a:pt x="245" y="210"/>
                    <a:pt x="245" y="210"/>
                    <a:pt x="245" y="210"/>
                  </a:cubicBezTo>
                  <a:cubicBezTo>
                    <a:pt x="248" y="207"/>
                    <a:pt x="248" y="207"/>
                    <a:pt x="248" y="207"/>
                  </a:cubicBezTo>
                  <a:cubicBezTo>
                    <a:pt x="245" y="204"/>
                    <a:pt x="245" y="204"/>
                    <a:pt x="245" y="204"/>
                  </a:cubicBezTo>
                  <a:cubicBezTo>
                    <a:pt x="221" y="181"/>
                    <a:pt x="221" y="181"/>
                    <a:pt x="221" y="181"/>
                  </a:cubicBezTo>
                  <a:cubicBezTo>
                    <a:pt x="224" y="175"/>
                    <a:pt x="227" y="169"/>
                    <a:pt x="229" y="163"/>
                  </a:cubicBezTo>
                  <a:cubicBezTo>
                    <a:pt x="263" y="163"/>
                    <a:pt x="263" y="163"/>
                    <a:pt x="263" y="163"/>
                  </a:cubicBezTo>
                  <a:close/>
                  <a:moveTo>
                    <a:pt x="193" y="133"/>
                  </a:moveTo>
                  <a:cubicBezTo>
                    <a:pt x="193" y="166"/>
                    <a:pt x="166" y="193"/>
                    <a:pt x="133" y="193"/>
                  </a:cubicBezTo>
                  <a:cubicBezTo>
                    <a:pt x="100" y="193"/>
                    <a:pt x="73" y="166"/>
                    <a:pt x="73" y="133"/>
                  </a:cubicBezTo>
                  <a:cubicBezTo>
                    <a:pt x="73" y="100"/>
                    <a:pt x="100" y="73"/>
                    <a:pt x="133" y="73"/>
                  </a:cubicBezTo>
                  <a:cubicBezTo>
                    <a:pt x="166" y="73"/>
                    <a:pt x="193" y="100"/>
                    <a:pt x="193" y="13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9" name="Freeform 188"/>
            <p:cNvSpPr>
              <a:spLocks noEditPoints="1"/>
            </p:cNvSpPr>
            <p:nvPr/>
          </p:nvSpPr>
          <p:spPr bwMode="auto">
            <a:xfrm>
              <a:off x="4003" y="1158"/>
              <a:ext cx="255" cy="255"/>
            </a:xfrm>
            <a:custGeom>
              <a:avLst/>
              <a:gdLst>
                <a:gd name="T0" fmla="*/ 156 w 156"/>
                <a:gd name="T1" fmla="*/ 96 h 156"/>
                <a:gd name="T2" fmla="*/ 156 w 156"/>
                <a:gd name="T3" fmla="*/ 64 h 156"/>
                <a:gd name="T4" fmla="*/ 153 w 156"/>
                <a:gd name="T5" fmla="*/ 62 h 156"/>
                <a:gd name="T6" fmla="*/ 129 w 156"/>
                <a:gd name="T7" fmla="*/ 51 h 156"/>
                <a:gd name="T8" fmla="*/ 144 w 156"/>
                <a:gd name="T9" fmla="*/ 35 h 156"/>
                <a:gd name="T10" fmla="*/ 122 w 156"/>
                <a:gd name="T11" fmla="*/ 13 h 156"/>
                <a:gd name="T12" fmla="*/ 119 w 156"/>
                <a:gd name="T13" fmla="*/ 13 h 156"/>
                <a:gd name="T14" fmla="*/ 94 w 156"/>
                <a:gd name="T15" fmla="*/ 22 h 156"/>
                <a:gd name="T16" fmla="*/ 94 w 156"/>
                <a:gd name="T17" fmla="*/ 0 h 156"/>
                <a:gd name="T18" fmla="*/ 63 w 156"/>
                <a:gd name="T19" fmla="*/ 0 h 156"/>
                <a:gd name="T20" fmla="*/ 60 w 156"/>
                <a:gd name="T21" fmla="*/ 3 h 156"/>
                <a:gd name="T22" fmla="*/ 50 w 156"/>
                <a:gd name="T23" fmla="*/ 26 h 156"/>
                <a:gd name="T24" fmla="*/ 35 w 156"/>
                <a:gd name="T25" fmla="*/ 11 h 156"/>
                <a:gd name="T26" fmla="*/ 13 w 156"/>
                <a:gd name="T27" fmla="*/ 33 h 156"/>
                <a:gd name="T28" fmla="*/ 13 w 156"/>
                <a:gd name="T29" fmla="*/ 37 h 156"/>
                <a:gd name="T30" fmla="*/ 21 w 156"/>
                <a:gd name="T31" fmla="*/ 61 h 156"/>
                <a:gd name="T32" fmla="*/ 0 w 156"/>
                <a:gd name="T33" fmla="*/ 61 h 156"/>
                <a:gd name="T34" fmla="*/ 0 w 156"/>
                <a:gd name="T35" fmla="*/ 92 h 156"/>
                <a:gd name="T36" fmla="*/ 2 w 156"/>
                <a:gd name="T37" fmla="*/ 95 h 156"/>
                <a:gd name="T38" fmla="*/ 26 w 156"/>
                <a:gd name="T39" fmla="*/ 107 h 156"/>
                <a:gd name="T40" fmla="*/ 11 w 156"/>
                <a:gd name="T41" fmla="*/ 122 h 156"/>
                <a:gd name="T42" fmla="*/ 33 w 156"/>
                <a:gd name="T43" fmla="*/ 144 h 156"/>
                <a:gd name="T44" fmla="*/ 36 w 156"/>
                <a:gd name="T45" fmla="*/ 144 h 156"/>
                <a:gd name="T46" fmla="*/ 61 w 156"/>
                <a:gd name="T47" fmla="*/ 135 h 156"/>
                <a:gd name="T48" fmla="*/ 61 w 156"/>
                <a:gd name="T49" fmla="*/ 156 h 156"/>
                <a:gd name="T50" fmla="*/ 92 w 156"/>
                <a:gd name="T51" fmla="*/ 156 h 156"/>
                <a:gd name="T52" fmla="*/ 95 w 156"/>
                <a:gd name="T53" fmla="*/ 154 h 156"/>
                <a:gd name="T54" fmla="*/ 105 w 156"/>
                <a:gd name="T55" fmla="*/ 130 h 156"/>
                <a:gd name="T56" fmla="*/ 120 w 156"/>
                <a:gd name="T57" fmla="*/ 146 h 156"/>
                <a:gd name="T58" fmla="*/ 143 w 156"/>
                <a:gd name="T59" fmla="*/ 124 h 156"/>
                <a:gd name="T60" fmla="*/ 143 w 156"/>
                <a:gd name="T61" fmla="*/ 120 h 156"/>
                <a:gd name="T62" fmla="*/ 133 w 156"/>
                <a:gd name="T63" fmla="*/ 96 h 156"/>
                <a:gd name="T64" fmla="*/ 112 w 156"/>
                <a:gd name="T65" fmla="*/ 78 h 156"/>
                <a:gd name="T66" fmla="*/ 42 w 156"/>
                <a:gd name="T67" fmla="*/ 78 h 156"/>
                <a:gd name="T68" fmla="*/ 112 w 156"/>
                <a:gd name="T69" fmla="*/ 7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6" h="156">
                  <a:moveTo>
                    <a:pt x="153" y="96"/>
                  </a:moveTo>
                  <a:cubicBezTo>
                    <a:pt x="156" y="96"/>
                    <a:pt x="156" y="96"/>
                    <a:pt x="156" y="96"/>
                  </a:cubicBezTo>
                  <a:cubicBezTo>
                    <a:pt x="156" y="93"/>
                    <a:pt x="156" y="93"/>
                    <a:pt x="156" y="93"/>
                  </a:cubicBezTo>
                  <a:cubicBezTo>
                    <a:pt x="156" y="64"/>
                    <a:pt x="156" y="64"/>
                    <a:pt x="156" y="64"/>
                  </a:cubicBezTo>
                  <a:cubicBezTo>
                    <a:pt x="156" y="62"/>
                    <a:pt x="156" y="62"/>
                    <a:pt x="156" y="62"/>
                  </a:cubicBezTo>
                  <a:cubicBezTo>
                    <a:pt x="153" y="62"/>
                    <a:pt x="153" y="62"/>
                    <a:pt x="153" y="62"/>
                  </a:cubicBezTo>
                  <a:cubicBezTo>
                    <a:pt x="133" y="62"/>
                    <a:pt x="133" y="62"/>
                    <a:pt x="133" y="62"/>
                  </a:cubicBezTo>
                  <a:cubicBezTo>
                    <a:pt x="132" y="58"/>
                    <a:pt x="131" y="54"/>
                    <a:pt x="129" y="51"/>
                  </a:cubicBezTo>
                  <a:cubicBezTo>
                    <a:pt x="143" y="37"/>
                    <a:pt x="143" y="37"/>
                    <a:pt x="143" y="37"/>
                  </a:cubicBezTo>
                  <a:cubicBezTo>
                    <a:pt x="144" y="35"/>
                    <a:pt x="144" y="35"/>
                    <a:pt x="144" y="35"/>
                  </a:cubicBezTo>
                  <a:cubicBezTo>
                    <a:pt x="143" y="33"/>
                    <a:pt x="143" y="33"/>
                    <a:pt x="143" y="33"/>
                  </a:cubicBezTo>
                  <a:cubicBezTo>
                    <a:pt x="122" y="13"/>
                    <a:pt x="122" y="13"/>
                    <a:pt x="122" y="13"/>
                  </a:cubicBezTo>
                  <a:cubicBezTo>
                    <a:pt x="120" y="11"/>
                    <a:pt x="120" y="11"/>
                    <a:pt x="120" y="11"/>
                  </a:cubicBezTo>
                  <a:cubicBezTo>
                    <a:pt x="119" y="13"/>
                    <a:pt x="119" y="13"/>
                    <a:pt x="119" y="13"/>
                  </a:cubicBezTo>
                  <a:cubicBezTo>
                    <a:pt x="105" y="27"/>
                    <a:pt x="105" y="27"/>
                    <a:pt x="105" y="27"/>
                  </a:cubicBezTo>
                  <a:cubicBezTo>
                    <a:pt x="101" y="25"/>
                    <a:pt x="98" y="23"/>
                    <a:pt x="94" y="22"/>
                  </a:cubicBezTo>
                  <a:cubicBezTo>
                    <a:pt x="94" y="3"/>
                    <a:pt x="94" y="3"/>
                    <a:pt x="94" y="3"/>
                  </a:cubicBezTo>
                  <a:cubicBezTo>
                    <a:pt x="94" y="0"/>
                    <a:pt x="94" y="0"/>
                    <a:pt x="94" y="0"/>
                  </a:cubicBezTo>
                  <a:cubicBezTo>
                    <a:pt x="92" y="0"/>
                    <a:pt x="92" y="0"/>
                    <a:pt x="92" y="0"/>
                  </a:cubicBezTo>
                  <a:cubicBezTo>
                    <a:pt x="63" y="0"/>
                    <a:pt x="63" y="0"/>
                    <a:pt x="63" y="0"/>
                  </a:cubicBezTo>
                  <a:cubicBezTo>
                    <a:pt x="60" y="0"/>
                    <a:pt x="60" y="0"/>
                    <a:pt x="60" y="0"/>
                  </a:cubicBezTo>
                  <a:cubicBezTo>
                    <a:pt x="60" y="3"/>
                    <a:pt x="60" y="3"/>
                    <a:pt x="60" y="3"/>
                  </a:cubicBezTo>
                  <a:cubicBezTo>
                    <a:pt x="60" y="22"/>
                    <a:pt x="60" y="22"/>
                    <a:pt x="60" y="22"/>
                  </a:cubicBezTo>
                  <a:cubicBezTo>
                    <a:pt x="57" y="23"/>
                    <a:pt x="53" y="25"/>
                    <a:pt x="50" y="26"/>
                  </a:cubicBezTo>
                  <a:cubicBezTo>
                    <a:pt x="36" y="13"/>
                    <a:pt x="36" y="13"/>
                    <a:pt x="36" y="13"/>
                  </a:cubicBezTo>
                  <a:cubicBezTo>
                    <a:pt x="35" y="11"/>
                    <a:pt x="35" y="11"/>
                    <a:pt x="35" y="11"/>
                  </a:cubicBezTo>
                  <a:cubicBezTo>
                    <a:pt x="33" y="13"/>
                    <a:pt x="33" y="13"/>
                    <a:pt x="33" y="13"/>
                  </a:cubicBezTo>
                  <a:cubicBezTo>
                    <a:pt x="13" y="33"/>
                    <a:pt x="13" y="33"/>
                    <a:pt x="13" y="33"/>
                  </a:cubicBezTo>
                  <a:cubicBezTo>
                    <a:pt x="11" y="35"/>
                    <a:pt x="11" y="35"/>
                    <a:pt x="11" y="35"/>
                  </a:cubicBezTo>
                  <a:cubicBezTo>
                    <a:pt x="13" y="37"/>
                    <a:pt x="13" y="37"/>
                    <a:pt x="13" y="37"/>
                  </a:cubicBezTo>
                  <a:cubicBezTo>
                    <a:pt x="26" y="50"/>
                    <a:pt x="26" y="50"/>
                    <a:pt x="26" y="50"/>
                  </a:cubicBezTo>
                  <a:cubicBezTo>
                    <a:pt x="24" y="54"/>
                    <a:pt x="22" y="57"/>
                    <a:pt x="21" y="61"/>
                  </a:cubicBezTo>
                  <a:cubicBezTo>
                    <a:pt x="2" y="61"/>
                    <a:pt x="2" y="61"/>
                    <a:pt x="2" y="61"/>
                  </a:cubicBezTo>
                  <a:cubicBezTo>
                    <a:pt x="0" y="61"/>
                    <a:pt x="0" y="61"/>
                    <a:pt x="0" y="61"/>
                  </a:cubicBezTo>
                  <a:cubicBezTo>
                    <a:pt x="0" y="64"/>
                    <a:pt x="0" y="64"/>
                    <a:pt x="0" y="64"/>
                  </a:cubicBezTo>
                  <a:cubicBezTo>
                    <a:pt x="0" y="92"/>
                    <a:pt x="0" y="92"/>
                    <a:pt x="0" y="92"/>
                  </a:cubicBezTo>
                  <a:cubicBezTo>
                    <a:pt x="0" y="95"/>
                    <a:pt x="0" y="95"/>
                    <a:pt x="0" y="95"/>
                  </a:cubicBezTo>
                  <a:cubicBezTo>
                    <a:pt x="2" y="95"/>
                    <a:pt x="2" y="95"/>
                    <a:pt x="2" y="95"/>
                  </a:cubicBezTo>
                  <a:cubicBezTo>
                    <a:pt x="21" y="95"/>
                    <a:pt x="21" y="95"/>
                    <a:pt x="21" y="95"/>
                  </a:cubicBezTo>
                  <a:cubicBezTo>
                    <a:pt x="22" y="99"/>
                    <a:pt x="24" y="103"/>
                    <a:pt x="26" y="107"/>
                  </a:cubicBezTo>
                  <a:cubicBezTo>
                    <a:pt x="13" y="120"/>
                    <a:pt x="13" y="120"/>
                    <a:pt x="13" y="120"/>
                  </a:cubicBezTo>
                  <a:cubicBezTo>
                    <a:pt x="11" y="122"/>
                    <a:pt x="11" y="122"/>
                    <a:pt x="11" y="122"/>
                  </a:cubicBezTo>
                  <a:cubicBezTo>
                    <a:pt x="13" y="124"/>
                    <a:pt x="13" y="124"/>
                    <a:pt x="13" y="124"/>
                  </a:cubicBezTo>
                  <a:cubicBezTo>
                    <a:pt x="33" y="144"/>
                    <a:pt x="33" y="144"/>
                    <a:pt x="33" y="144"/>
                  </a:cubicBezTo>
                  <a:cubicBezTo>
                    <a:pt x="35" y="146"/>
                    <a:pt x="35" y="146"/>
                    <a:pt x="35" y="146"/>
                  </a:cubicBezTo>
                  <a:cubicBezTo>
                    <a:pt x="36" y="144"/>
                    <a:pt x="36" y="144"/>
                    <a:pt x="36" y="144"/>
                  </a:cubicBezTo>
                  <a:cubicBezTo>
                    <a:pt x="50" y="130"/>
                    <a:pt x="50" y="130"/>
                    <a:pt x="50" y="130"/>
                  </a:cubicBezTo>
                  <a:cubicBezTo>
                    <a:pt x="54" y="132"/>
                    <a:pt x="57" y="134"/>
                    <a:pt x="61" y="135"/>
                  </a:cubicBezTo>
                  <a:cubicBezTo>
                    <a:pt x="61" y="154"/>
                    <a:pt x="61" y="154"/>
                    <a:pt x="61" y="154"/>
                  </a:cubicBezTo>
                  <a:cubicBezTo>
                    <a:pt x="61" y="156"/>
                    <a:pt x="61" y="156"/>
                    <a:pt x="61" y="156"/>
                  </a:cubicBezTo>
                  <a:cubicBezTo>
                    <a:pt x="64" y="156"/>
                    <a:pt x="64" y="156"/>
                    <a:pt x="64" y="156"/>
                  </a:cubicBezTo>
                  <a:cubicBezTo>
                    <a:pt x="92" y="156"/>
                    <a:pt x="92" y="156"/>
                    <a:pt x="92" y="156"/>
                  </a:cubicBezTo>
                  <a:cubicBezTo>
                    <a:pt x="95" y="156"/>
                    <a:pt x="95" y="156"/>
                    <a:pt x="95" y="156"/>
                  </a:cubicBezTo>
                  <a:cubicBezTo>
                    <a:pt x="95" y="154"/>
                    <a:pt x="95" y="154"/>
                    <a:pt x="95" y="154"/>
                  </a:cubicBezTo>
                  <a:cubicBezTo>
                    <a:pt x="95" y="134"/>
                    <a:pt x="95" y="134"/>
                    <a:pt x="95" y="134"/>
                  </a:cubicBezTo>
                  <a:cubicBezTo>
                    <a:pt x="98" y="133"/>
                    <a:pt x="102" y="132"/>
                    <a:pt x="105" y="130"/>
                  </a:cubicBezTo>
                  <a:cubicBezTo>
                    <a:pt x="119" y="144"/>
                    <a:pt x="119" y="144"/>
                    <a:pt x="119" y="144"/>
                  </a:cubicBezTo>
                  <a:cubicBezTo>
                    <a:pt x="120" y="146"/>
                    <a:pt x="120" y="146"/>
                    <a:pt x="120" y="146"/>
                  </a:cubicBezTo>
                  <a:cubicBezTo>
                    <a:pt x="122" y="144"/>
                    <a:pt x="122" y="144"/>
                    <a:pt x="122" y="144"/>
                  </a:cubicBezTo>
                  <a:cubicBezTo>
                    <a:pt x="143" y="124"/>
                    <a:pt x="143" y="124"/>
                    <a:pt x="143" y="124"/>
                  </a:cubicBezTo>
                  <a:cubicBezTo>
                    <a:pt x="144" y="122"/>
                    <a:pt x="144" y="122"/>
                    <a:pt x="144" y="122"/>
                  </a:cubicBezTo>
                  <a:cubicBezTo>
                    <a:pt x="143" y="120"/>
                    <a:pt x="143" y="120"/>
                    <a:pt x="143" y="120"/>
                  </a:cubicBezTo>
                  <a:cubicBezTo>
                    <a:pt x="129" y="106"/>
                    <a:pt x="129" y="106"/>
                    <a:pt x="129" y="106"/>
                  </a:cubicBezTo>
                  <a:cubicBezTo>
                    <a:pt x="131" y="103"/>
                    <a:pt x="132" y="99"/>
                    <a:pt x="133" y="96"/>
                  </a:cubicBezTo>
                  <a:cubicBezTo>
                    <a:pt x="153" y="96"/>
                    <a:pt x="153" y="96"/>
                    <a:pt x="153" y="96"/>
                  </a:cubicBezTo>
                  <a:close/>
                  <a:moveTo>
                    <a:pt x="112" y="78"/>
                  </a:moveTo>
                  <a:cubicBezTo>
                    <a:pt x="112" y="98"/>
                    <a:pt x="96" y="113"/>
                    <a:pt x="77" y="113"/>
                  </a:cubicBezTo>
                  <a:cubicBezTo>
                    <a:pt x="58" y="113"/>
                    <a:pt x="42" y="98"/>
                    <a:pt x="42" y="78"/>
                  </a:cubicBezTo>
                  <a:cubicBezTo>
                    <a:pt x="42" y="59"/>
                    <a:pt x="58" y="43"/>
                    <a:pt x="77" y="43"/>
                  </a:cubicBezTo>
                  <a:cubicBezTo>
                    <a:pt x="96" y="43"/>
                    <a:pt x="112" y="59"/>
                    <a:pt x="112" y="78"/>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0" name="Freeform 189"/>
            <p:cNvSpPr>
              <a:spLocks noEditPoints="1"/>
            </p:cNvSpPr>
            <p:nvPr/>
          </p:nvSpPr>
          <p:spPr bwMode="auto">
            <a:xfrm>
              <a:off x="4230" y="144"/>
              <a:ext cx="256" cy="255"/>
            </a:xfrm>
            <a:custGeom>
              <a:avLst/>
              <a:gdLst>
                <a:gd name="T0" fmla="*/ 156 w 156"/>
                <a:gd name="T1" fmla="*/ 96 h 156"/>
                <a:gd name="T2" fmla="*/ 156 w 156"/>
                <a:gd name="T3" fmla="*/ 64 h 156"/>
                <a:gd name="T4" fmla="*/ 154 w 156"/>
                <a:gd name="T5" fmla="*/ 62 h 156"/>
                <a:gd name="T6" fmla="*/ 130 w 156"/>
                <a:gd name="T7" fmla="*/ 50 h 156"/>
                <a:gd name="T8" fmla="*/ 145 w 156"/>
                <a:gd name="T9" fmla="*/ 35 h 156"/>
                <a:gd name="T10" fmla="*/ 123 w 156"/>
                <a:gd name="T11" fmla="*/ 13 h 156"/>
                <a:gd name="T12" fmla="*/ 120 w 156"/>
                <a:gd name="T13" fmla="*/ 13 h 156"/>
                <a:gd name="T14" fmla="*/ 95 w 156"/>
                <a:gd name="T15" fmla="*/ 22 h 156"/>
                <a:gd name="T16" fmla="*/ 95 w 156"/>
                <a:gd name="T17" fmla="*/ 0 h 156"/>
                <a:gd name="T18" fmla="*/ 64 w 156"/>
                <a:gd name="T19" fmla="*/ 0 h 156"/>
                <a:gd name="T20" fmla="*/ 61 w 156"/>
                <a:gd name="T21" fmla="*/ 3 h 156"/>
                <a:gd name="T22" fmla="*/ 51 w 156"/>
                <a:gd name="T23" fmla="*/ 26 h 156"/>
                <a:gd name="T24" fmla="*/ 36 w 156"/>
                <a:gd name="T25" fmla="*/ 11 h 156"/>
                <a:gd name="T26" fmla="*/ 13 w 156"/>
                <a:gd name="T27" fmla="*/ 33 h 156"/>
                <a:gd name="T28" fmla="*/ 13 w 156"/>
                <a:gd name="T29" fmla="*/ 37 h 156"/>
                <a:gd name="T30" fmla="*/ 22 w 156"/>
                <a:gd name="T31" fmla="*/ 61 h 156"/>
                <a:gd name="T32" fmla="*/ 0 w 156"/>
                <a:gd name="T33" fmla="*/ 61 h 156"/>
                <a:gd name="T34" fmla="*/ 0 w 156"/>
                <a:gd name="T35" fmla="*/ 92 h 156"/>
                <a:gd name="T36" fmla="*/ 3 w 156"/>
                <a:gd name="T37" fmla="*/ 95 h 156"/>
                <a:gd name="T38" fmla="*/ 27 w 156"/>
                <a:gd name="T39" fmla="*/ 107 h 156"/>
                <a:gd name="T40" fmla="*/ 12 w 156"/>
                <a:gd name="T41" fmla="*/ 122 h 156"/>
                <a:gd name="T42" fmla="*/ 34 w 156"/>
                <a:gd name="T43" fmla="*/ 144 h 156"/>
                <a:gd name="T44" fmla="*/ 37 w 156"/>
                <a:gd name="T45" fmla="*/ 144 h 156"/>
                <a:gd name="T46" fmla="*/ 62 w 156"/>
                <a:gd name="T47" fmla="*/ 135 h 156"/>
                <a:gd name="T48" fmla="*/ 62 w 156"/>
                <a:gd name="T49" fmla="*/ 156 h 156"/>
                <a:gd name="T50" fmla="*/ 93 w 156"/>
                <a:gd name="T51" fmla="*/ 156 h 156"/>
                <a:gd name="T52" fmla="*/ 96 w 156"/>
                <a:gd name="T53" fmla="*/ 154 h 156"/>
                <a:gd name="T54" fmla="*/ 106 w 156"/>
                <a:gd name="T55" fmla="*/ 130 h 156"/>
                <a:gd name="T56" fmla="*/ 121 w 156"/>
                <a:gd name="T57" fmla="*/ 146 h 156"/>
                <a:gd name="T58" fmla="*/ 143 w 156"/>
                <a:gd name="T59" fmla="*/ 124 h 156"/>
                <a:gd name="T60" fmla="*/ 143 w 156"/>
                <a:gd name="T61" fmla="*/ 120 h 156"/>
                <a:gd name="T62" fmla="*/ 134 w 156"/>
                <a:gd name="T63" fmla="*/ 96 h 156"/>
                <a:gd name="T64" fmla="*/ 113 w 156"/>
                <a:gd name="T65" fmla="*/ 78 h 156"/>
                <a:gd name="T66" fmla="*/ 43 w 156"/>
                <a:gd name="T67" fmla="*/ 78 h 156"/>
                <a:gd name="T68" fmla="*/ 113 w 156"/>
                <a:gd name="T69" fmla="*/ 78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56" h="156">
                  <a:moveTo>
                    <a:pt x="154" y="96"/>
                  </a:moveTo>
                  <a:cubicBezTo>
                    <a:pt x="156" y="96"/>
                    <a:pt x="156" y="96"/>
                    <a:pt x="156" y="96"/>
                  </a:cubicBezTo>
                  <a:cubicBezTo>
                    <a:pt x="156" y="93"/>
                    <a:pt x="156" y="93"/>
                    <a:pt x="156" y="93"/>
                  </a:cubicBezTo>
                  <a:cubicBezTo>
                    <a:pt x="156" y="64"/>
                    <a:pt x="156" y="64"/>
                    <a:pt x="156" y="64"/>
                  </a:cubicBezTo>
                  <a:cubicBezTo>
                    <a:pt x="156" y="62"/>
                    <a:pt x="156" y="62"/>
                    <a:pt x="156" y="62"/>
                  </a:cubicBezTo>
                  <a:cubicBezTo>
                    <a:pt x="154" y="62"/>
                    <a:pt x="154" y="62"/>
                    <a:pt x="154" y="62"/>
                  </a:cubicBezTo>
                  <a:cubicBezTo>
                    <a:pt x="134" y="62"/>
                    <a:pt x="134" y="62"/>
                    <a:pt x="134" y="62"/>
                  </a:cubicBezTo>
                  <a:cubicBezTo>
                    <a:pt x="133" y="58"/>
                    <a:pt x="132" y="54"/>
                    <a:pt x="130" y="50"/>
                  </a:cubicBezTo>
                  <a:cubicBezTo>
                    <a:pt x="143" y="37"/>
                    <a:pt x="143" y="37"/>
                    <a:pt x="143" y="37"/>
                  </a:cubicBezTo>
                  <a:cubicBezTo>
                    <a:pt x="145" y="35"/>
                    <a:pt x="145" y="35"/>
                    <a:pt x="145" y="35"/>
                  </a:cubicBezTo>
                  <a:cubicBezTo>
                    <a:pt x="143" y="33"/>
                    <a:pt x="143" y="33"/>
                    <a:pt x="143" y="33"/>
                  </a:cubicBezTo>
                  <a:cubicBezTo>
                    <a:pt x="123" y="13"/>
                    <a:pt x="123" y="13"/>
                    <a:pt x="123" y="13"/>
                  </a:cubicBezTo>
                  <a:cubicBezTo>
                    <a:pt x="121" y="11"/>
                    <a:pt x="121" y="11"/>
                    <a:pt x="121" y="11"/>
                  </a:cubicBezTo>
                  <a:cubicBezTo>
                    <a:pt x="120" y="13"/>
                    <a:pt x="120" y="13"/>
                    <a:pt x="120" y="13"/>
                  </a:cubicBezTo>
                  <a:cubicBezTo>
                    <a:pt x="106" y="27"/>
                    <a:pt x="106" y="27"/>
                    <a:pt x="106" y="27"/>
                  </a:cubicBezTo>
                  <a:cubicBezTo>
                    <a:pt x="102" y="25"/>
                    <a:pt x="99" y="23"/>
                    <a:pt x="95" y="22"/>
                  </a:cubicBezTo>
                  <a:cubicBezTo>
                    <a:pt x="95" y="3"/>
                    <a:pt x="95" y="3"/>
                    <a:pt x="95" y="3"/>
                  </a:cubicBezTo>
                  <a:cubicBezTo>
                    <a:pt x="95" y="0"/>
                    <a:pt x="95" y="0"/>
                    <a:pt x="95" y="0"/>
                  </a:cubicBezTo>
                  <a:cubicBezTo>
                    <a:pt x="92" y="0"/>
                    <a:pt x="92" y="0"/>
                    <a:pt x="92" y="0"/>
                  </a:cubicBezTo>
                  <a:cubicBezTo>
                    <a:pt x="64" y="0"/>
                    <a:pt x="64" y="0"/>
                    <a:pt x="64" y="0"/>
                  </a:cubicBezTo>
                  <a:cubicBezTo>
                    <a:pt x="61" y="0"/>
                    <a:pt x="61" y="0"/>
                    <a:pt x="61" y="0"/>
                  </a:cubicBezTo>
                  <a:cubicBezTo>
                    <a:pt x="61" y="3"/>
                    <a:pt x="61" y="3"/>
                    <a:pt x="61" y="3"/>
                  </a:cubicBezTo>
                  <a:cubicBezTo>
                    <a:pt x="61" y="22"/>
                    <a:pt x="61" y="22"/>
                    <a:pt x="61" y="22"/>
                  </a:cubicBezTo>
                  <a:cubicBezTo>
                    <a:pt x="58" y="23"/>
                    <a:pt x="54" y="25"/>
                    <a:pt x="51" y="26"/>
                  </a:cubicBezTo>
                  <a:cubicBezTo>
                    <a:pt x="37" y="13"/>
                    <a:pt x="37" y="13"/>
                    <a:pt x="37" y="13"/>
                  </a:cubicBezTo>
                  <a:cubicBezTo>
                    <a:pt x="36" y="11"/>
                    <a:pt x="36" y="11"/>
                    <a:pt x="36" y="11"/>
                  </a:cubicBezTo>
                  <a:cubicBezTo>
                    <a:pt x="34" y="13"/>
                    <a:pt x="34" y="13"/>
                    <a:pt x="34" y="13"/>
                  </a:cubicBezTo>
                  <a:cubicBezTo>
                    <a:pt x="13" y="33"/>
                    <a:pt x="13" y="33"/>
                    <a:pt x="13" y="33"/>
                  </a:cubicBezTo>
                  <a:cubicBezTo>
                    <a:pt x="12" y="35"/>
                    <a:pt x="12" y="35"/>
                    <a:pt x="12" y="35"/>
                  </a:cubicBezTo>
                  <a:cubicBezTo>
                    <a:pt x="13" y="37"/>
                    <a:pt x="13" y="37"/>
                    <a:pt x="13" y="37"/>
                  </a:cubicBezTo>
                  <a:cubicBezTo>
                    <a:pt x="27" y="50"/>
                    <a:pt x="27" y="50"/>
                    <a:pt x="27" y="50"/>
                  </a:cubicBezTo>
                  <a:cubicBezTo>
                    <a:pt x="25" y="53"/>
                    <a:pt x="23" y="57"/>
                    <a:pt x="22" y="61"/>
                  </a:cubicBezTo>
                  <a:cubicBezTo>
                    <a:pt x="3" y="61"/>
                    <a:pt x="3" y="61"/>
                    <a:pt x="3" y="61"/>
                  </a:cubicBezTo>
                  <a:cubicBezTo>
                    <a:pt x="0" y="61"/>
                    <a:pt x="0" y="61"/>
                    <a:pt x="0" y="61"/>
                  </a:cubicBezTo>
                  <a:cubicBezTo>
                    <a:pt x="0" y="64"/>
                    <a:pt x="0" y="64"/>
                    <a:pt x="0" y="64"/>
                  </a:cubicBezTo>
                  <a:cubicBezTo>
                    <a:pt x="0" y="92"/>
                    <a:pt x="0" y="92"/>
                    <a:pt x="0" y="92"/>
                  </a:cubicBezTo>
                  <a:cubicBezTo>
                    <a:pt x="0" y="95"/>
                    <a:pt x="0" y="95"/>
                    <a:pt x="0" y="95"/>
                  </a:cubicBezTo>
                  <a:cubicBezTo>
                    <a:pt x="3" y="95"/>
                    <a:pt x="3" y="95"/>
                    <a:pt x="3" y="95"/>
                  </a:cubicBezTo>
                  <a:cubicBezTo>
                    <a:pt x="22" y="95"/>
                    <a:pt x="22" y="95"/>
                    <a:pt x="22" y="95"/>
                  </a:cubicBezTo>
                  <a:cubicBezTo>
                    <a:pt x="23" y="99"/>
                    <a:pt x="25" y="103"/>
                    <a:pt x="27" y="107"/>
                  </a:cubicBezTo>
                  <a:cubicBezTo>
                    <a:pt x="13" y="120"/>
                    <a:pt x="13" y="120"/>
                    <a:pt x="13" y="120"/>
                  </a:cubicBezTo>
                  <a:cubicBezTo>
                    <a:pt x="12" y="122"/>
                    <a:pt x="12" y="122"/>
                    <a:pt x="12" y="122"/>
                  </a:cubicBezTo>
                  <a:cubicBezTo>
                    <a:pt x="13" y="124"/>
                    <a:pt x="13" y="124"/>
                    <a:pt x="13" y="124"/>
                  </a:cubicBezTo>
                  <a:cubicBezTo>
                    <a:pt x="34" y="144"/>
                    <a:pt x="34" y="144"/>
                    <a:pt x="34" y="144"/>
                  </a:cubicBezTo>
                  <a:cubicBezTo>
                    <a:pt x="36" y="146"/>
                    <a:pt x="36" y="146"/>
                    <a:pt x="36" y="146"/>
                  </a:cubicBezTo>
                  <a:cubicBezTo>
                    <a:pt x="37" y="144"/>
                    <a:pt x="37" y="144"/>
                    <a:pt x="37" y="144"/>
                  </a:cubicBezTo>
                  <a:cubicBezTo>
                    <a:pt x="51" y="130"/>
                    <a:pt x="51" y="130"/>
                    <a:pt x="51" y="130"/>
                  </a:cubicBezTo>
                  <a:cubicBezTo>
                    <a:pt x="54" y="132"/>
                    <a:pt x="58" y="134"/>
                    <a:pt x="62" y="135"/>
                  </a:cubicBezTo>
                  <a:cubicBezTo>
                    <a:pt x="62" y="154"/>
                    <a:pt x="62" y="154"/>
                    <a:pt x="62" y="154"/>
                  </a:cubicBezTo>
                  <a:cubicBezTo>
                    <a:pt x="62" y="156"/>
                    <a:pt x="62" y="156"/>
                    <a:pt x="62" y="156"/>
                  </a:cubicBezTo>
                  <a:cubicBezTo>
                    <a:pt x="64" y="156"/>
                    <a:pt x="64" y="156"/>
                    <a:pt x="64" y="156"/>
                  </a:cubicBezTo>
                  <a:cubicBezTo>
                    <a:pt x="93" y="156"/>
                    <a:pt x="93" y="156"/>
                    <a:pt x="93" y="156"/>
                  </a:cubicBezTo>
                  <a:cubicBezTo>
                    <a:pt x="96" y="156"/>
                    <a:pt x="96" y="156"/>
                    <a:pt x="96" y="156"/>
                  </a:cubicBezTo>
                  <a:cubicBezTo>
                    <a:pt x="96" y="154"/>
                    <a:pt x="96" y="154"/>
                    <a:pt x="96" y="154"/>
                  </a:cubicBezTo>
                  <a:cubicBezTo>
                    <a:pt x="96" y="134"/>
                    <a:pt x="96" y="134"/>
                    <a:pt x="96" y="134"/>
                  </a:cubicBezTo>
                  <a:cubicBezTo>
                    <a:pt x="99" y="133"/>
                    <a:pt x="102" y="132"/>
                    <a:pt x="106" y="130"/>
                  </a:cubicBezTo>
                  <a:cubicBezTo>
                    <a:pt x="120" y="144"/>
                    <a:pt x="120" y="144"/>
                    <a:pt x="120" y="144"/>
                  </a:cubicBezTo>
                  <a:cubicBezTo>
                    <a:pt x="121" y="146"/>
                    <a:pt x="121" y="146"/>
                    <a:pt x="121" y="146"/>
                  </a:cubicBezTo>
                  <a:cubicBezTo>
                    <a:pt x="123" y="144"/>
                    <a:pt x="123" y="144"/>
                    <a:pt x="123" y="144"/>
                  </a:cubicBezTo>
                  <a:cubicBezTo>
                    <a:pt x="143" y="124"/>
                    <a:pt x="143" y="124"/>
                    <a:pt x="143" y="124"/>
                  </a:cubicBezTo>
                  <a:cubicBezTo>
                    <a:pt x="145" y="122"/>
                    <a:pt x="145" y="122"/>
                    <a:pt x="145" y="122"/>
                  </a:cubicBezTo>
                  <a:cubicBezTo>
                    <a:pt x="143" y="120"/>
                    <a:pt x="143" y="120"/>
                    <a:pt x="143" y="120"/>
                  </a:cubicBezTo>
                  <a:cubicBezTo>
                    <a:pt x="130" y="106"/>
                    <a:pt x="130" y="106"/>
                    <a:pt x="130" y="106"/>
                  </a:cubicBezTo>
                  <a:cubicBezTo>
                    <a:pt x="131" y="103"/>
                    <a:pt x="133" y="99"/>
                    <a:pt x="134" y="96"/>
                  </a:cubicBezTo>
                  <a:cubicBezTo>
                    <a:pt x="154" y="96"/>
                    <a:pt x="154" y="96"/>
                    <a:pt x="154" y="96"/>
                  </a:cubicBezTo>
                  <a:close/>
                  <a:moveTo>
                    <a:pt x="113" y="78"/>
                  </a:moveTo>
                  <a:cubicBezTo>
                    <a:pt x="113" y="98"/>
                    <a:pt x="97" y="113"/>
                    <a:pt x="78" y="113"/>
                  </a:cubicBezTo>
                  <a:cubicBezTo>
                    <a:pt x="59" y="113"/>
                    <a:pt x="43" y="98"/>
                    <a:pt x="43" y="78"/>
                  </a:cubicBezTo>
                  <a:cubicBezTo>
                    <a:pt x="43" y="59"/>
                    <a:pt x="59" y="43"/>
                    <a:pt x="78" y="43"/>
                  </a:cubicBezTo>
                  <a:cubicBezTo>
                    <a:pt x="97" y="43"/>
                    <a:pt x="113" y="59"/>
                    <a:pt x="113" y="78"/>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1" name="Freeform 190"/>
            <p:cNvSpPr>
              <a:spLocks noEditPoints="1"/>
            </p:cNvSpPr>
            <p:nvPr/>
          </p:nvSpPr>
          <p:spPr bwMode="auto">
            <a:xfrm>
              <a:off x="4170" y="981"/>
              <a:ext cx="188" cy="188"/>
            </a:xfrm>
            <a:custGeom>
              <a:avLst/>
              <a:gdLst>
                <a:gd name="T0" fmla="*/ 115 w 115"/>
                <a:gd name="T1" fmla="*/ 70 h 115"/>
                <a:gd name="T2" fmla="*/ 115 w 115"/>
                <a:gd name="T3" fmla="*/ 47 h 115"/>
                <a:gd name="T4" fmla="*/ 114 w 115"/>
                <a:gd name="T5" fmla="*/ 45 h 115"/>
                <a:gd name="T6" fmla="*/ 96 w 115"/>
                <a:gd name="T7" fmla="*/ 37 h 115"/>
                <a:gd name="T8" fmla="*/ 107 w 115"/>
                <a:gd name="T9" fmla="*/ 25 h 115"/>
                <a:gd name="T10" fmla="*/ 91 w 115"/>
                <a:gd name="T11" fmla="*/ 9 h 115"/>
                <a:gd name="T12" fmla="*/ 88 w 115"/>
                <a:gd name="T13" fmla="*/ 9 h 115"/>
                <a:gd name="T14" fmla="*/ 70 w 115"/>
                <a:gd name="T15" fmla="*/ 16 h 115"/>
                <a:gd name="T16" fmla="*/ 70 w 115"/>
                <a:gd name="T17" fmla="*/ 0 h 115"/>
                <a:gd name="T18" fmla="*/ 47 w 115"/>
                <a:gd name="T19" fmla="*/ 0 h 115"/>
                <a:gd name="T20" fmla="*/ 45 w 115"/>
                <a:gd name="T21" fmla="*/ 1 h 115"/>
                <a:gd name="T22" fmla="*/ 37 w 115"/>
                <a:gd name="T23" fmla="*/ 19 h 115"/>
                <a:gd name="T24" fmla="*/ 26 w 115"/>
                <a:gd name="T25" fmla="*/ 8 h 115"/>
                <a:gd name="T26" fmla="*/ 9 w 115"/>
                <a:gd name="T27" fmla="*/ 24 h 115"/>
                <a:gd name="T28" fmla="*/ 9 w 115"/>
                <a:gd name="T29" fmla="*/ 27 h 115"/>
                <a:gd name="T30" fmla="*/ 16 w 115"/>
                <a:gd name="T31" fmla="*/ 45 h 115"/>
                <a:gd name="T32" fmla="*/ 0 w 115"/>
                <a:gd name="T33" fmla="*/ 45 h 115"/>
                <a:gd name="T34" fmla="*/ 0 w 115"/>
                <a:gd name="T35" fmla="*/ 68 h 115"/>
                <a:gd name="T36" fmla="*/ 1 w 115"/>
                <a:gd name="T37" fmla="*/ 70 h 115"/>
                <a:gd name="T38" fmla="*/ 19 w 115"/>
                <a:gd name="T39" fmla="*/ 79 h 115"/>
                <a:gd name="T40" fmla="*/ 8 w 115"/>
                <a:gd name="T41" fmla="*/ 90 h 115"/>
                <a:gd name="T42" fmla="*/ 24 w 115"/>
                <a:gd name="T43" fmla="*/ 106 h 115"/>
                <a:gd name="T44" fmla="*/ 27 w 115"/>
                <a:gd name="T45" fmla="*/ 106 h 115"/>
                <a:gd name="T46" fmla="*/ 45 w 115"/>
                <a:gd name="T47" fmla="*/ 99 h 115"/>
                <a:gd name="T48" fmla="*/ 45 w 115"/>
                <a:gd name="T49" fmla="*/ 115 h 115"/>
                <a:gd name="T50" fmla="*/ 69 w 115"/>
                <a:gd name="T51" fmla="*/ 115 h 115"/>
                <a:gd name="T52" fmla="*/ 70 w 115"/>
                <a:gd name="T53" fmla="*/ 114 h 115"/>
                <a:gd name="T54" fmla="*/ 78 w 115"/>
                <a:gd name="T55" fmla="*/ 96 h 115"/>
                <a:gd name="T56" fmla="*/ 89 w 115"/>
                <a:gd name="T57" fmla="*/ 108 h 115"/>
                <a:gd name="T58" fmla="*/ 106 w 115"/>
                <a:gd name="T59" fmla="*/ 91 h 115"/>
                <a:gd name="T60" fmla="*/ 106 w 115"/>
                <a:gd name="T61" fmla="*/ 89 h 115"/>
                <a:gd name="T62" fmla="*/ 99 w 115"/>
                <a:gd name="T63" fmla="*/ 70 h 115"/>
                <a:gd name="T64" fmla="*/ 83 w 115"/>
                <a:gd name="T65" fmla="*/ 58 h 115"/>
                <a:gd name="T66" fmla="*/ 31 w 115"/>
                <a:gd name="T67" fmla="*/ 58 h 115"/>
                <a:gd name="T68" fmla="*/ 83 w 115"/>
                <a:gd name="T69" fmla="*/ 5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5" h="115">
                  <a:moveTo>
                    <a:pt x="114" y="70"/>
                  </a:moveTo>
                  <a:cubicBezTo>
                    <a:pt x="115" y="70"/>
                    <a:pt x="115" y="70"/>
                    <a:pt x="115" y="70"/>
                  </a:cubicBezTo>
                  <a:cubicBezTo>
                    <a:pt x="115" y="69"/>
                    <a:pt x="115" y="69"/>
                    <a:pt x="115" y="69"/>
                  </a:cubicBezTo>
                  <a:cubicBezTo>
                    <a:pt x="115" y="47"/>
                    <a:pt x="115" y="47"/>
                    <a:pt x="115" y="47"/>
                  </a:cubicBezTo>
                  <a:cubicBezTo>
                    <a:pt x="115" y="45"/>
                    <a:pt x="115" y="45"/>
                    <a:pt x="115" y="45"/>
                  </a:cubicBezTo>
                  <a:cubicBezTo>
                    <a:pt x="114" y="45"/>
                    <a:pt x="114" y="45"/>
                    <a:pt x="114" y="45"/>
                  </a:cubicBezTo>
                  <a:cubicBezTo>
                    <a:pt x="99" y="45"/>
                    <a:pt x="99" y="45"/>
                    <a:pt x="99" y="45"/>
                  </a:cubicBezTo>
                  <a:cubicBezTo>
                    <a:pt x="98" y="42"/>
                    <a:pt x="97" y="40"/>
                    <a:pt x="96" y="37"/>
                  </a:cubicBezTo>
                  <a:cubicBezTo>
                    <a:pt x="106" y="27"/>
                    <a:pt x="106" y="27"/>
                    <a:pt x="106" y="27"/>
                  </a:cubicBezTo>
                  <a:cubicBezTo>
                    <a:pt x="107" y="25"/>
                    <a:pt x="107" y="25"/>
                    <a:pt x="107" y="25"/>
                  </a:cubicBezTo>
                  <a:cubicBezTo>
                    <a:pt x="106" y="24"/>
                    <a:pt x="106" y="24"/>
                    <a:pt x="106" y="24"/>
                  </a:cubicBezTo>
                  <a:cubicBezTo>
                    <a:pt x="91" y="9"/>
                    <a:pt x="91" y="9"/>
                    <a:pt x="91" y="9"/>
                  </a:cubicBezTo>
                  <a:cubicBezTo>
                    <a:pt x="89" y="8"/>
                    <a:pt x="89" y="8"/>
                    <a:pt x="89" y="8"/>
                  </a:cubicBezTo>
                  <a:cubicBezTo>
                    <a:pt x="88" y="9"/>
                    <a:pt x="88" y="9"/>
                    <a:pt x="88" y="9"/>
                  </a:cubicBezTo>
                  <a:cubicBezTo>
                    <a:pt x="78" y="19"/>
                    <a:pt x="78" y="19"/>
                    <a:pt x="78" y="19"/>
                  </a:cubicBezTo>
                  <a:cubicBezTo>
                    <a:pt x="75" y="18"/>
                    <a:pt x="73" y="17"/>
                    <a:pt x="70" y="16"/>
                  </a:cubicBezTo>
                  <a:cubicBezTo>
                    <a:pt x="70" y="1"/>
                    <a:pt x="70" y="1"/>
                    <a:pt x="70" y="1"/>
                  </a:cubicBezTo>
                  <a:cubicBezTo>
                    <a:pt x="70" y="0"/>
                    <a:pt x="70" y="0"/>
                    <a:pt x="70" y="0"/>
                  </a:cubicBezTo>
                  <a:cubicBezTo>
                    <a:pt x="68" y="0"/>
                    <a:pt x="68" y="0"/>
                    <a:pt x="68" y="0"/>
                  </a:cubicBezTo>
                  <a:cubicBezTo>
                    <a:pt x="47" y="0"/>
                    <a:pt x="47" y="0"/>
                    <a:pt x="47" y="0"/>
                  </a:cubicBezTo>
                  <a:cubicBezTo>
                    <a:pt x="45" y="0"/>
                    <a:pt x="45" y="0"/>
                    <a:pt x="45" y="0"/>
                  </a:cubicBezTo>
                  <a:cubicBezTo>
                    <a:pt x="45" y="1"/>
                    <a:pt x="45" y="1"/>
                    <a:pt x="45" y="1"/>
                  </a:cubicBezTo>
                  <a:cubicBezTo>
                    <a:pt x="45" y="16"/>
                    <a:pt x="45" y="16"/>
                    <a:pt x="45" y="16"/>
                  </a:cubicBezTo>
                  <a:cubicBezTo>
                    <a:pt x="42" y="17"/>
                    <a:pt x="40" y="18"/>
                    <a:pt x="37" y="19"/>
                  </a:cubicBezTo>
                  <a:cubicBezTo>
                    <a:pt x="27" y="9"/>
                    <a:pt x="27" y="9"/>
                    <a:pt x="27" y="9"/>
                  </a:cubicBezTo>
                  <a:cubicBezTo>
                    <a:pt x="26" y="8"/>
                    <a:pt x="26" y="8"/>
                    <a:pt x="26" y="8"/>
                  </a:cubicBezTo>
                  <a:cubicBezTo>
                    <a:pt x="24" y="9"/>
                    <a:pt x="24" y="9"/>
                    <a:pt x="24" y="9"/>
                  </a:cubicBezTo>
                  <a:cubicBezTo>
                    <a:pt x="9" y="24"/>
                    <a:pt x="9" y="24"/>
                    <a:pt x="9" y="24"/>
                  </a:cubicBezTo>
                  <a:cubicBezTo>
                    <a:pt x="8" y="25"/>
                    <a:pt x="8" y="25"/>
                    <a:pt x="8" y="25"/>
                  </a:cubicBezTo>
                  <a:cubicBezTo>
                    <a:pt x="9" y="27"/>
                    <a:pt x="9" y="27"/>
                    <a:pt x="9" y="27"/>
                  </a:cubicBezTo>
                  <a:cubicBezTo>
                    <a:pt x="19" y="36"/>
                    <a:pt x="19" y="36"/>
                    <a:pt x="19" y="36"/>
                  </a:cubicBezTo>
                  <a:cubicBezTo>
                    <a:pt x="18" y="39"/>
                    <a:pt x="16" y="42"/>
                    <a:pt x="16" y="45"/>
                  </a:cubicBezTo>
                  <a:cubicBezTo>
                    <a:pt x="1" y="45"/>
                    <a:pt x="1" y="45"/>
                    <a:pt x="1" y="45"/>
                  </a:cubicBezTo>
                  <a:cubicBezTo>
                    <a:pt x="0" y="45"/>
                    <a:pt x="0" y="45"/>
                    <a:pt x="0" y="45"/>
                  </a:cubicBezTo>
                  <a:cubicBezTo>
                    <a:pt x="0" y="47"/>
                    <a:pt x="0" y="47"/>
                    <a:pt x="0" y="47"/>
                  </a:cubicBezTo>
                  <a:cubicBezTo>
                    <a:pt x="0" y="68"/>
                    <a:pt x="0" y="68"/>
                    <a:pt x="0" y="68"/>
                  </a:cubicBezTo>
                  <a:cubicBezTo>
                    <a:pt x="0" y="70"/>
                    <a:pt x="0" y="70"/>
                    <a:pt x="0" y="70"/>
                  </a:cubicBezTo>
                  <a:cubicBezTo>
                    <a:pt x="1" y="70"/>
                    <a:pt x="1" y="70"/>
                    <a:pt x="1" y="70"/>
                  </a:cubicBezTo>
                  <a:cubicBezTo>
                    <a:pt x="15" y="70"/>
                    <a:pt x="15" y="70"/>
                    <a:pt x="15" y="70"/>
                  </a:cubicBezTo>
                  <a:cubicBezTo>
                    <a:pt x="16" y="73"/>
                    <a:pt x="18" y="76"/>
                    <a:pt x="19" y="79"/>
                  </a:cubicBezTo>
                  <a:cubicBezTo>
                    <a:pt x="9" y="89"/>
                    <a:pt x="9" y="89"/>
                    <a:pt x="9" y="89"/>
                  </a:cubicBezTo>
                  <a:cubicBezTo>
                    <a:pt x="8" y="90"/>
                    <a:pt x="8" y="90"/>
                    <a:pt x="8" y="90"/>
                  </a:cubicBezTo>
                  <a:cubicBezTo>
                    <a:pt x="9" y="91"/>
                    <a:pt x="9" y="91"/>
                    <a:pt x="9" y="91"/>
                  </a:cubicBezTo>
                  <a:cubicBezTo>
                    <a:pt x="24" y="106"/>
                    <a:pt x="24" y="106"/>
                    <a:pt x="24" y="106"/>
                  </a:cubicBezTo>
                  <a:cubicBezTo>
                    <a:pt x="26" y="108"/>
                    <a:pt x="26" y="108"/>
                    <a:pt x="26" y="108"/>
                  </a:cubicBezTo>
                  <a:cubicBezTo>
                    <a:pt x="27" y="106"/>
                    <a:pt x="27" y="106"/>
                    <a:pt x="27" y="106"/>
                  </a:cubicBezTo>
                  <a:cubicBezTo>
                    <a:pt x="37" y="96"/>
                    <a:pt x="37" y="96"/>
                    <a:pt x="37" y="96"/>
                  </a:cubicBezTo>
                  <a:cubicBezTo>
                    <a:pt x="40" y="98"/>
                    <a:pt x="42" y="99"/>
                    <a:pt x="45" y="99"/>
                  </a:cubicBezTo>
                  <a:cubicBezTo>
                    <a:pt x="45" y="114"/>
                    <a:pt x="45" y="114"/>
                    <a:pt x="45" y="114"/>
                  </a:cubicBezTo>
                  <a:cubicBezTo>
                    <a:pt x="45" y="115"/>
                    <a:pt x="45" y="115"/>
                    <a:pt x="45" y="115"/>
                  </a:cubicBezTo>
                  <a:cubicBezTo>
                    <a:pt x="47" y="115"/>
                    <a:pt x="47" y="115"/>
                    <a:pt x="47" y="115"/>
                  </a:cubicBezTo>
                  <a:cubicBezTo>
                    <a:pt x="69" y="115"/>
                    <a:pt x="69" y="115"/>
                    <a:pt x="69" y="115"/>
                  </a:cubicBezTo>
                  <a:cubicBezTo>
                    <a:pt x="70" y="115"/>
                    <a:pt x="70" y="115"/>
                    <a:pt x="70" y="115"/>
                  </a:cubicBezTo>
                  <a:cubicBezTo>
                    <a:pt x="70" y="114"/>
                    <a:pt x="70" y="114"/>
                    <a:pt x="70" y="114"/>
                  </a:cubicBezTo>
                  <a:cubicBezTo>
                    <a:pt x="70" y="99"/>
                    <a:pt x="70" y="99"/>
                    <a:pt x="70" y="99"/>
                  </a:cubicBezTo>
                  <a:cubicBezTo>
                    <a:pt x="73" y="98"/>
                    <a:pt x="75" y="97"/>
                    <a:pt x="78" y="96"/>
                  </a:cubicBezTo>
                  <a:cubicBezTo>
                    <a:pt x="88" y="106"/>
                    <a:pt x="88" y="106"/>
                    <a:pt x="88" y="106"/>
                  </a:cubicBezTo>
                  <a:cubicBezTo>
                    <a:pt x="89" y="108"/>
                    <a:pt x="89" y="108"/>
                    <a:pt x="89" y="108"/>
                  </a:cubicBezTo>
                  <a:cubicBezTo>
                    <a:pt x="91" y="106"/>
                    <a:pt x="91" y="106"/>
                    <a:pt x="91" y="106"/>
                  </a:cubicBezTo>
                  <a:cubicBezTo>
                    <a:pt x="106" y="91"/>
                    <a:pt x="106" y="91"/>
                    <a:pt x="106" y="91"/>
                  </a:cubicBezTo>
                  <a:cubicBezTo>
                    <a:pt x="107" y="90"/>
                    <a:pt x="107" y="90"/>
                    <a:pt x="107" y="90"/>
                  </a:cubicBezTo>
                  <a:cubicBezTo>
                    <a:pt x="106" y="89"/>
                    <a:pt x="106" y="89"/>
                    <a:pt x="106" y="89"/>
                  </a:cubicBezTo>
                  <a:cubicBezTo>
                    <a:pt x="96" y="78"/>
                    <a:pt x="96" y="78"/>
                    <a:pt x="96" y="78"/>
                  </a:cubicBezTo>
                  <a:cubicBezTo>
                    <a:pt x="97" y="76"/>
                    <a:pt x="98" y="73"/>
                    <a:pt x="99" y="70"/>
                  </a:cubicBezTo>
                  <a:cubicBezTo>
                    <a:pt x="114" y="70"/>
                    <a:pt x="114" y="70"/>
                    <a:pt x="114" y="70"/>
                  </a:cubicBezTo>
                  <a:close/>
                  <a:moveTo>
                    <a:pt x="83" y="58"/>
                  </a:moveTo>
                  <a:cubicBezTo>
                    <a:pt x="83" y="72"/>
                    <a:pt x="72" y="84"/>
                    <a:pt x="57" y="84"/>
                  </a:cubicBezTo>
                  <a:cubicBezTo>
                    <a:pt x="43" y="84"/>
                    <a:pt x="31" y="72"/>
                    <a:pt x="31" y="58"/>
                  </a:cubicBezTo>
                  <a:cubicBezTo>
                    <a:pt x="31" y="43"/>
                    <a:pt x="43" y="32"/>
                    <a:pt x="57" y="32"/>
                  </a:cubicBezTo>
                  <a:cubicBezTo>
                    <a:pt x="72" y="32"/>
                    <a:pt x="83" y="43"/>
                    <a:pt x="83" y="58"/>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2" name="Freeform 191"/>
            <p:cNvSpPr>
              <a:spLocks noEditPoints="1"/>
            </p:cNvSpPr>
            <p:nvPr/>
          </p:nvSpPr>
          <p:spPr bwMode="auto">
            <a:xfrm>
              <a:off x="2527" y="1514"/>
              <a:ext cx="149" cy="149"/>
            </a:xfrm>
            <a:custGeom>
              <a:avLst/>
              <a:gdLst>
                <a:gd name="T0" fmla="*/ 91 w 91"/>
                <a:gd name="T1" fmla="*/ 56 h 91"/>
                <a:gd name="T2" fmla="*/ 91 w 91"/>
                <a:gd name="T3" fmla="*/ 37 h 91"/>
                <a:gd name="T4" fmla="*/ 90 w 91"/>
                <a:gd name="T5" fmla="*/ 36 h 91"/>
                <a:gd name="T6" fmla="*/ 75 w 91"/>
                <a:gd name="T7" fmla="*/ 29 h 91"/>
                <a:gd name="T8" fmla="*/ 84 w 91"/>
                <a:gd name="T9" fmla="*/ 20 h 91"/>
                <a:gd name="T10" fmla="*/ 71 w 91"/>
                <a:gd name="T11" fmla="*/ 7 h 91"/>
                <a:gd name="T12" fmla="*/ 69 w 91"/>
                <a:gd name="T13" fmla="*/ 7 h 91"/>
                <a:gd name="T14" fmla="*/ 55 w 91"/>
                <a:gd name="T15" fmla="*/ 13 h 91"/>
                <a:gd name="T16" fmla="*/ 55 w 91"/>
                <a:gd name="T17" fmla="*/ 0 h 91"/>
                <a:gd name="T18" fmla="*/ 37 w 91"/>
                <a:gd name="T19" fmla="*/ 0 h 91"/>
                <a:gd name="T20" fmla="*/ 35 w 91"/>
                <a:gd name="T21" fmla="*/ 1 h 91"/>
                <a:gd name="T22" fmla="*/ 29 w 91"/>
                <a:gd name="T23" fmla="*/ 15 h 91"/>
                <a:gd name="T24" fmla="*/ 20 w 91"/>
                <a:gd name="T25" fmla="*/ 6 h 91"/>
                <a:gd name="T26" fmla="*/ 7 w 91"/>
                <a:gd name="T27" fmla="*/ 19 h 91"/>
                <a:gd name="T28" fmla="*/ 7 w 91"/>
                <a:gd name="T29" fmla="*/ 21 h 91"/>
                <a:gd name="T30" fmla="*/ 12 w 91"/>
                <a:gd name="T31" fmla="*/ 35 h 91"/>
                <a:gd name="T32" fmla="*/ 0 w 91"/>
                <a:gd name="T33" fmla="*/ 35 h 91"/>
                <a:gd name="T34" fmla="*/ 0 w 91"/>
                <a:gd name="T35" fmla="*/ 54 h 91"/>
                <a:gd name="T36" fmla="*/ 1 w 91"/>
                <a:gd name="T37" fmla="*/ 55 h 91"/>
                <a:gd name="T38" fmla="*/ 15 w 91"/>
                <a:gd name="T39" fmla="*/ 62 h 91"/>
                <a:gd name="T40" fmla="*/ 6 w 91"/>
                <a:gd name="T41" fmla="*/ 71 h 91"/>
                <a:gd name="T42" fmla="*/ 19 w 91"/>
                <a:gd name="T43" fmla="*/ 84 h 91"/>
                <a:gd name="T44" fmla="*/ 21 w 91"/>
                <a:gd name="T45" fmla="*/ 84 h 91"/>
                <a:gd name="T46" fmla="*/ 36 w 91"/>
                <a:gd name="T47" fmla="*/ 78 h 91"/>
                <a:gd name="T48" fmla="*/ 36 w 91"/>
                <a:gd name="T49" fmla="*/ 91 h 91"/>
                <a:gd name="T50" fmla="*/ 54 w 91"/>
                <a:gd name="T51" fmla="*/ 91 h 91"/>
                <a:gd name="T52" fmla="*/ 55 w 91"/>
                <a:gd name="T53" fmla="*/ 90 h 91"/>
                <a:gd name="T54" fmla="*/ 61 w 91"/>
                <a:gd name="T55" fmla="*/ 76 h 91"/>
                <a:gd name="T56" fmla="*/ 70 w 91"/>
                <a:gd name="T57" fmla="*/ 85 h 91"/>
                <a:gd name="T58" fmla="*/ 83 w 91"/>
                <a:gd name="T59" fmla="*/ 72 h 91"/>
                <a:gd name="T60" fmla="*/ 83 w 91"/>
                <a:gd name="T61" fmla="*/ 70 h 91"/>
                <a:gd name="T62" fmla="*/ 78 w 91"/>
                <a:gd name="T63" fmla="*/ 56 h 91"/>
                <a:gd name="T64" fmla="*/ 66 w 91"/>
                <a:gd name="T65" fmla="*/ 45 h 91"/>
                <a:gd name="T66" fmla="*/ 25 w 91"/>
                <a:gd name="T67" fmla="*/ 45 h 91"/>
                <a:gd name="T68" fmla="*/ 66 w 91"/>
                <a:gd name="T69" fmla="*/ 45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1" h="91">
                  <a:moveTo>
                    <a:pt x="90" y="56"/>
                  </a:moveTo>
                  <a:cubicBezTo>
                    <a:pt x="91" y="56"/>
                    <a:pt x="91" y="56"/>
                    <a:pt x="91" y="56"/>
                  </a:cubicBezTo>
                  <a:cubicBezTo>
                    <a:pt x="91" y="54"/>
                    <a:pt x="91" y="54"/>
                    <a:pt x="91" y="54"/>
                  </a:cubicBezTo>
                  <a:cubicBezTo>
                    <a:pt x="91" y="37"/>
                    <a:pt x="91" y="37"/>
                    <a:pt x="91" y="37"/>
                  </a:cubicBezTo>
                  <a:cubicBezTo>
                    <a:pt x="91" y="36"/>
                    <a:pt x="91" y="36"/>
                    <a:pt x="91" y="36"/>
                  </a:cubicBezTo>
                  <a:cubicBezTo>
                    <a:pt x="90" y="36"/>
                    <a:pt x="90" y="36"/>
                    <a:pt x="90" y="36"/>
                  </a:cubicBezTo>
                  <a:cubicBezTo>
                    <a:pt x="78" y="36"/>
                    <a:pt x="78" y="36"/>
                    <a:pt x="78" y="36"/>
                  </a:cubicBezTo>
                  <a:cubicBezTo>
                    <a:pt x="77" y="33"/>
                    <a:pt x="76" y="31"/>
                    <a:pt x="75" y="29"/>
                  </a:cubicBezTo>
                  <a:cubicBezTo>
                    <a:pt x="83" y="21"/>
                    <a:pt x="83" y="21"/>
                    <a:pt x="83" y="21"/>
                  </a:cubicBezTo>
                  <a:cubicBezTo>
                    <a:pt x="84" y="20"/>
                    <a:pt x="84" y="20"/>
                    <a:pt x="84" y="20"/>
                  </a:cubicBezTo>
                  <a:cubicBezTo>
                    <a:pt x="83" y="19"/>
                    <a:pt x="83" y="19"/>
                    <a:pt x="83" y="19"/>
                  </a:cubicBezTo>
                  <a:cubicBezTo>
                    <a:pt x="71" y="7"/>
                    <a:pt x="71" y="7"/>
                    <a:pt x="71" y="7"/>
                  </a:cubicBezTo>
                  <a:cubicBezTo>
                    <a:pt x="70" y="6"/>
                    <a:pt x="70" y="6"/>
                    <a:pt x="70" y="6"/>
                  </a:cubicBezTo>
                  <a:cubicBezTo>
                    <a:pt x="69" y="7"/>
                    <a:pt x="69" y="7"/>
                    <a:pt x="69" y="7"/>
                  </a:cubicBezTo>
                  <a:cubicBezTo>
                    <a:pt x="61" y="15"/>
                    <a:pt x="61" y="15"/>
                    <a:pt x="61" y="15"/>
                  </a:cubicBezTo>
                  <a:cubicBezTo>
                    <a:pt x="59" y="14"/>
                    <a:pt x="57" y="13"/>
                    <a:pt x="55" y="13"/>
                  </a:cubicBezTo>
                  <a:cubicBezTo>
                    <a:pt x="55" y="1"/>
                    <a:pt x="55" y="1"/>
                    <a:pt x="55" y="1"/>
                  </a:cubicBezTo>
                  <a:cubicBezTo>
                    <a:pt x="55" y="0"/>
                    <a:pt x="55" y="0"/>
                    <a:pt x="55" y="0"/>
                  </a:cubicBezTo>
                  <a:cubicBezTo>
                    <a:pt x="54" y="0"/>
                    <a:pt x="54" y="0"/>
                    <a:pt x="54" y="0"/>
                  </a:cubicBezTo>
                  <a:cubicBezTo>
                    <a:pt x="37" y="0"/>
                    <a:pt x="37" y="0"/>
                    <a:pt x="37" y="0"/>
                  </a:cubicBezTo>
                  <a:cubicBezTo>
                    <a:pt x="35" y="0"/>
                    <a:pt x="35" y="0"/>
                    <a:pt x="35" y="0"/>
                  </a:cubicBezTo>
                  <a:cubicBezTo>
                    <a:pt x="35" y="1"/>
                    <a:pt x="35" y="1"/>
                    <a:pt x="35" y="1"/>
                  </a:cubicBezTo>
                  <a:cubicBezTo>
                    <a:pt x="35" y="13"/>
                    <a:pt x="35" y="13"/>
                    <a:pt x="35" y="13"/>
                  </a:cubicBezTo>
                  <a:cubicBezTo>
                    <a:pt x="33" y="13"/>
                    <a:pt x="31" y="14"/>
                    <a:pt x="29" y="15"/>
                  </a:cubicBezTo>
                  <a:cubicBezTo>
                    <a:pt x="21" y="7"/>
                    <a:pt x="21" y="7"/>
                    <a:pt x="21" y="7"/>
                  </a:cubicBezTo>
                  <a:cubicBezTo>
                    <a:pt x="20" y="6"/>
                    <a:pt x="20" y="6"/>
                    <a:pt x="20" y="6"/>
                  </a:cubicBezTo>
                  <a:cubicBezTo>
                    <a:pt x="19" y="7"/>
                    <a:pt x="19" y="7"/>
                    <a:pt x="19" y="7"/>
                  </a:cubicBezTo>
                  <a:cubicBezTo>
                    <a:pt x="7" y="19"/>
                    <a:pt x="7" y="19"/>
                    <a:pt x="7" y="19"/>
                  </a:cubicBezTo>
                  <a:cubicBezTo>
                    <a:pt x="6" y="20"/>
                    <a:pt x="6" y="20"/>
                    <a:pt x="6" y="20"/>
                  </a:cubicBezTo>
                  <a:cubicBezTo>
                    <a:pt x="7" y="21"/>
                    <a:pt x="7" y="21"/>
                    <a:pt x="7" y="21"/>
                  </a:cubicBezTo>
                  <a:cubicBezTo>
                    <a:pt x="15" y="29"/>
                    <a:pt x="15" y="29"/>
                    <a:pt x="15" y="29"/>
                  </a:cubicBezTo>
                  <a:cubicBezTo>
                    <a:pt x="14" y="31"/>
                    <a:pt x="13" y="33"/>
                    <a:pt x="12" y="35"/>
                  </a:cubicBezTo>
                  <a:cubicBezTo>
                    <a:pt x="1" y="35"/>
                    <a:pt x="1" y="35"/>
                    <a:pt x="1" y="35"/>
                  </a:cubicBezTo>
                  <a:cubicBezTo>
                    <a:pt x="0" y="35"/>
                    <a:pt x="0" y="35"/>
                    <a:pt x="0" y="35"/>
                  </a:cubicBezTo>
                  <a:cubicBezTo>
                    <a:pt x="0" y="37"/>
                    <a:pt x="0" y="37"/>
                    <a:pt x="0" y="37"/>
                  </a:cubicBezTo>
                  <a:cubicBezTo>
                    <a:pt x="0" y="54"/>
                    <a:pt x="0" y="54"/>
                    <a:pt x="0" y="54"/>
                  </a:cubicBezTo>
                  <a:cubicBezTo>
                    <a:pt x="0" y="55"/>
                    <a:pt x="0" y="55"/>
                    <a:pt x="0" y="55"/>
                  </a:cubicBezTo>
                  <a:cubicBezTo>
                    <a:pt x="1" y="55"/>
                    <a:pt x="1" y="55"/>
                    <a:pt x="1" y="55"/>
                  </a:cubicBezTo>
                  <a:cubicBezTo>
                    <a:pt x="12" y="55"/>
                    <a:pt x="12" y="55"/>
                    <a:pt x="12" y="55"/>
                  </a:cubicBezTo>
                  <a:cubicBezTo>
                    <a:pt x="13" y="57"/>
                    <a:pt x="14" y="60"/>
                    <a:pt x="15" y="62"/>
                  </a:cubicBezTo>
                  <a:cubicBezTo>
                    <a:pt x="7" y="70"/>
                    <a:pt x="7" y="70"/>
                    <a:pt x="7" y="70"/>
                  </a:cubicBezTo>
                  <a:cubicBezTo>
                    <a:pt x="6" y="71"/>
                    <a:pt x="6" y="71"/>
                    <a:pt x="6" y="71"/>
                  </a:cubicBezTo>
                  <a:cubicBezTo>
                    <a:pt x="7" y="72"/>
                    <a:pt x="7" y="72"/>
                    <a:pt x="7" y="72"/>
                  </a:cubicBezTo>
                  <a:cubicBezTo>
                    <a:pt x="19" y="84"/>
                    <a:pt x="19" y="84"/>
                    <a:pt x="19" y="84"/>
                  </a:cubicBezTo>
                  <a:cubicBezTo>
                    <a:pt x="20" y="85"/>
                    <a:pt x="20" y="85"/>
                    <a:pt x="20" y="85"/>
                  </a:cubicBezTo>
                  <a:cubicBezTo>
                    <a:pt x="21" y="84"/>
                    <a:pt x="21" y="84"/>
                    <a:pt x="21" y="84"/>
                  </a:cubicBezTo>
                  <a:cubicBezTo>
                    <a:pt x="29" y="76"/>
                    <a:pt x="29" y="76"/>
                    <a:pt x="29" y="76"/>
                  </a:cubicBezTo>
                  <a:cubicBezTo>
                    <a:pt x="31" y="77"/>
                    <a:pt x="33" y="78"/>
                    <a:pt x="36" y="78"/>
                  </a:cubicBezTo>
                  <a:cubicBezTo>
                    <a:pt x="36" y="90"/>
                    <a:pt x="36" y="90"/>
                    <a:pt x="36" y="90"/>
                  </a:cubicBezTo>
                  <a:cubicBezTo>
                    <a:pt x="36" y="91"/>
                    <a:pt x="36" y="91"/>
                    <a:pt x="36" y="91"/>
                  </a:cubicBezTo>
                  <a:cubicBezTo>
                    <a:pt x="37" y="91"/>
                    <a:pt x="37" y="91"/>
                    <a:pt x="37" y="91"/>
                  </a:cubicBezTo>
                  <a:cubicBezTo>
                    <a:pt x="54" y="91"/>
                    <a:pt x="54" y="91"/>
                    <a:pt x="54" y="91"/>
                  </a:cubicBezTo>
                  <a:cubicBezTo>
                    <a:pt x="55" y="91"/>
                    <a:pt x="55" y="91"/>
                    <a:pt x="55" y="91"/>
                  </a:cubicBezTo>
                  <a:cubicBezTo>
                    <a:pt x="55" y="90"/>
                    <a:pt x="55" y="90"/>
                    <a:pt x="55" y="90"/>
                  </a:cubicBezTo>
                  <a:cubicBezTo>
                    <a:pt x="55" y="78"/>
                    <a:pt x="55" y="78"/>
                    <a:pt x="55" y="78"/>
                  </a:cubicBezTo>
                  <a:cubicBezTo>
                    <a:pt x="57" y="78"/>
                    <a:pt x="59" y="77"/>
                    <a:pt x="61" y="76"/>
                  </a:cubicBezTo>
                  <a:cubicBezTo>
                    <a:pt x="69" y="84"/>
                    <a:pt x="69" y="84"/>
                    <a:pt x="69" y="84"/>
                  </a:cubicBezTo>
                  <a:cubicBezTo>
                    <a:pt x="70" y="85"/>
                    <a:pt x="70" y="85"/>
                    <a:pt x="70" y="85"/>
                  </a:cubicBezTo>
                  <a:cubicBezTo>
                    <a:pt x="71" y="84"/>
                    <a:pt x="71" y="84"/>
                    <a:pt x="71" y="84"/>
                  </a:cubicBezTo>
                  <a:cubicBezTo>
                    <a:pt x="83" y="72"/>
                    <a:pt x="83" y="72"/>
                    <a:pt x="83" y="72"/>
                  </a:cubicBezTo>
                  <a:cubicBezTo>
                    <a:pt x="84" y="71"/>
                    <a:pt x="84" y="71"/>
                    <a:pt x="84" y="71"/>
                  </a:cubicBezTo>
                  <a:cubicBezTo>
                    <a:pt x="83" y="70"/>
                    <a:pt x="83" y="70"/>
                    <a:pt x="83" y="70"/>
                  </a:cubicBezTo>
                  <a:cubicBezTo>
                    <a:pt x="75" y="62"/>
                    <a:pt x="75" y="62"/>
                    <a:pt x="75" y="62"/>
                  </a:cubicBezTo>
                  <a:cubicBezTo>
                    <a:pt x="76" y="60"/>
                    <a:pt x="77" y="58"/>
                    <a:pt x="78" y="56"/>
                  </a:cubicBezTo>
                  <a:cubicBezTo>
                    <a:pt x="90" y="56"/>
                    <a:pt x="90" y="56"/>
                    <a:pt x="90" y="56"/>
                  </a:cubicBezTo>
                  <a:close/>
                  <a:moveTo>
                    <a:pt x="66" y="45"/>
                  </a:moveTo>
                  <a:cubicBezTo>
                    <a:pt x="66" y="57"/>
                    <a:pt x="56" y="66"/>
                    <a:pt x="45" y="66"/>
                  </a:cubicBezTo>
                  <a:cubicBezTo>
                    <a:pt x="34" y="66"/>
                    <a:pt x="25" y="57"/>
                    <a:pt x="25" y="45"/>
                  </a:cubicBezTo>
                  <a:cubicBezTo>
                    <a:pt x="25" y="34"/>
                    <a:pt x="34" y="25"/>
                    <a:pt x="45" y="25"/>
                  </a:cubicBezTo>
                  <a:cubicBezTo>
                    <a:pt x="56" y="25"/>
                    <a:pt x="66" y="34"/>
                    <a:pt x="66" y="4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3" name="Freeform 192"/>
            <p:cNvSpPr>
              <a:spLocks noEditPoints="1"/>
            </p:cNvSpPr>
            <p:nvPr/>
          </p:nvSpPr>
          <p:spPr bwMode="auto">
            <a:xfrm>
              <a:off x="3859" y="2967"/>
              <a:ext cx="183" cy="185"/>
            </a:xfrm>
            <a:custGeom>
              <a:avLst/>
              <a:gdLst>
                <a:gd name="T0" fmla="*/ 112 w 112"/>
                <a:gd name="T1" fmla="*/ 69 h 113"/>
                <a:gd name="T2" fmla="*/ 112 w 112"/>
                <a:gd name="T3" fmla="*/ 46 h 113"/>
                <a:gd name="T4" fmla="*/ 110 w 112"/>
                <a:gd name="T5" fmla="*/ 45 h 113"/>
                <a:gd name="T6" fmla="*/ 93 w 112"/>
                <a:gd name="T7" fmla="*/ 36 h 113"/>
                <a:gd name="T8" fmla="*/ 104 w 112"/>
                <a:gd name="T9" fmla="*/ 25 h 113"/>
                <a:gd name="T10" fmla="*/ 88 w 112"/>
                <a:gd name="T11" fmla="*/ 9 h 113"/>
                <a:gd name="T12" fmla="*/ 86 w 112"/>
                <a:gd name="T13" fmla="*/ 9 h 113"/>
                <a:gd name="T14" fmla="*/ 68 w 112"/>
                <a:gd name="T15" fmla="*/ 16 h 113"/>
                <a:gd name="T16" fmla="*/ 68 w 112"/>
                <a:gd name="T17" fmla="*/ 0 h 113"/>
                <a:gd name="T18" fmla="*/ 45 w 112"/>
                <a:gd name="T19" fmla="*/ 0 h 113"/>
                <a:gd name="T20" fmla="*/ 43 w 112"/>
                <a:gd name="T21" fmla="*/ 2 h 113"/>
                <a:gd name="T22" fmla="*/ 36 w 112"/>
                <a:gd name="T23" fmla="*/ 19 h 113"/>
                <a:gd name="T24" fmla="*/ 25 w 112"/>
                <a:gd name="T25" fmla="*/ 8 h 113"/>
                <a:gd name="T26" fmla="*/ 9 w 112"/>
                <a:gd name="T27" fmla="*/ 24 h 113"/>
                <a:gd name="T28" fmla="*/ 9 w 112"/>
                <a:gd name="T29" fmla="*/ 26 h 113"/>
                <a:gd name="T30" fmla="*/ 15 w 112"/>
                <a:gd name="T31" fmla="*/ 44 h 113"/>
                <a:gd name="T32" fmla="*/ 0 w 112"/>
                <a:gd name="T33" fmla="*/ 44 h 113"/>
                <a:gd name="T34" fmla="*/ 0 w 112"/>
                <a:gd name="T35" fmla="*/ 67 h 113"/>
                <a:gd name="T36" fmla="*/ 1 w 112"/>
                <a:gd name="T37" fmla="*/ 68 h 113"/>
                <a:gd name="T38" fmla="*/ 18 w 112"/>
                <a:gd name="T39" fmla="*/ 77 h 113"/>
                <a:gd name="T40" fmla="*/ 8 w 112"/>
                <a:gd name="T41" fmla="*/ 88 h 113"/>
                <a:gd name="T42" fmla="*/ 24 w 112"/>
                <a:gd name="T43" fmla="*/ 104 h 113"/>
                <a:gd name="T44" fmla="*/ 26 w 112"/>
                <a:gd name="T45" fmla="*/ 104 h 113"/>
                <a:gd name="T46" fmla="*/ 44 w 112"/>
                <a:gd name="T47" fmla="*/ 97 h 113"/>
                <a:gd name="T48" fmla="*/ 44 w 112"/>
                <a:gd name="T49" fmla="*/ 113 h 113"/>
                <a:gd name="T50" fmla="*/ 67 w 112"/>
                <a:gd name="T51" fmla="*/ 113 h 113"/>
                <a:gd name="T52" fmla="*/ 68 w 112"/>
                <a:gd name="T53" fmla="*/ 111 h 113"/>
                <a:gd name="T54" fmla="*/ 76 w 112"/>
                <a:gd name="T55" fmla="*/ 94 h 113"/>
                <a:gd name="T56" fmla="*/ 87 w 112"/>
                <a:gd name="T57" fmla="*/ 105 h 113"/>
                <a:gd name="T58" fmla="*/ 103 w 112"/>
                <a:gd name="T59" fmla="*/ 89 h 113"/>
                <a:gd name="T60" fmla="*/ 103 w 112"/>
                <a:gd name="T61" fmla="*/ 87 h 113"/>
                <a:gd name="T62" fmla="*/ 96 w 112"/>
                <a:gd name="T63" fmla="*/ 69 h 113"/>
                <a:gd name="T64" fmla="*/ 81 w 112"/>
                <a:gd name="T65" fmla="*/ 56 h 113"/>
                <a:gd name="T66" fmla="*/ 30 w 112"/>
                <a:gd name="T67" fmla="*/ 56 h 113"/>
                <a:gd name="T68" fmla="*/ 81 w 112"/>
                <a:gd name="T69" fmla="*/ 56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2" h="113">
                  <a:moveTo>
                    <a:pt x="110" y="69"/>
                  </a:moveTo>
                  <a:cubicBezTo>
                    <a:pt x="112" y="69"/>
                    <a:pt x="112" y="69"/>
                    <a:pt x="112" y="69"/>
                  </a:cubicBezTo>
                  <a:cubicBezTo>
                    <a:pt x="112" y="67"/>
                    <a:pt x="112" y="67"/>
                    <a:pt x="112" y="67"/>
                  </a:cubicBezTo>
                  <a:cubicBezTo>
                    <a:pt x="112" y="46"/>
                    <a:pt x="112" y="46"/>
                    <a:pt x="112" y="46"/>
                  </a:cubicBezTo>
                  <a:cubicBezTo>
                    <a:pt x="112" y="45"/>
                    <a:pt x="112" y="45"/>
                    <a:pt x="112" y="45"/>
                  </a:cubicBezTo>
                  <a:cubicBezTo>
                    <a:pt x="110" y="45"/>
                    <a:pt x="110" y="45"/>
                    <a:pt x="110" y="45"/>
                  </a:cubicBezTo>
                  <a:cubicBezTo>
                    <a:pt x="96" y="45"/>
                    <a:pt x="96" y="45"/>
                    <a:pt x="96" y="45"/>
                  </a:cubicBezTo>
                  <a:cubicBezTo>
                    <a:pt x="95" y="42"/>
                    <a:pt x="94" y="39"/>
                    <a:pt x="93" y="36"/>
                  </a:cubicBezTo>
                  <a:cubicBezTo>
                    <a:pt x="103" y="26"/>
                    <a:pt x="103" y="26"/>
                    <a:pt x="103" y="26"/>
                  </a:cubicBezTo>
                  <a:cubicBezTo>
                    <a:pt x="104" y="25"/>
                    <a:pt x="104" y="25"/>
                    <a:pt x="104" y="25"/>
                  </a:cubicBezTo>
                  <a:cubicBezTo>
                    <a:pt x="103" y="24"/>
                    <a:pt x="103" y="24"/>
                    <a:pt x="103" y="24"/>
                  </a:cubicBezTo>
                  <a:cubicBezTo>
                    <a:pt x="88" y="9"/>
                    <a:pt x="88" y="9"/>
                    <a:pt x="88" y="9"/>
                  </a:cubicBezTo>
                  <a:cubicBezTo>
                    <a:pt x="87" y="8"/>
                    <a:pt x="87" y="8"/>
                    <a:pt x="87" y="8"/>
                  </a:cubicBezTo>
                  <a:cubicBezTo>
                    <a:pt x="86" y="9"/>
                    <a:pt x="86" y="9"/>
                    <a:pt x="86" y="9"/>
                  </a:cubicBezTo>
                  <a:cubicBezTo>
                    <a:pt x="76" y="19"/>
                    <a:pt x="76" y="19"/>
                    <a:pt x="76" y="19"/>
                  </a:cubicBezTo>
                  <a:cubicBezTo>
                    <a:pt x="73" y="18"/>
                    <a:pt x="70" y="17"/>
                    <a:pt x="68" y="16"/>
                  </a:cubicBezTo>
                  <a:cubicBezTo>
                    <a:pt x="68" y="2"/>
                    <a:pt x="68" y="2"/>
                    <a:pt x="68" y="2"/>
                  </a:cubicBezTo>
                  <a:cubicBezTo>
                    <a:pt x="68" y="0"/>
                    <a:pt x="68" y="0"/>
                    <a:pt x="68" y="0"/>
                  </a:cubicBezTo>
                  <a:cubicBezTo>
                    <a:pt x="66" y="0"/>
                    <a:pt x="66" y="0"/>
                    <a:pt x="66" y="0"/>
                  </a:cubicBezTo>
                  <a:cubicBezTo>
                    <a:pt x="45" y="0"/>
                    <a:pt x="45" y="0"/>
                    <a:pt x="45" y="0"/>
                  </a:cubicBezTo>
                  <a:cubicBezTo>
                    <a:pt x="43" y="0"/>
                    <a:pt x="43" y="0"/>
                    <a:pt x="43" y="0"/>
                  </a:cubicBezTo>
                  <a:cubicBezTo>
                    <a:pt x="43" y="2"/>
                    <a:pt x="43" y="2"/>
                    <a:pt x="43" y="2"/>
                  </a:cubicBezTo>
                  <a:cubicBezTo>
                    <a:pt x="43" y="16"/>
                    <a:pt x="43" y="16"/>
                    <a:pt x="43" y="16"/>
                  </a:cubicBezTo>
                  <a:cubicBezTo>
                    <a:pt x="41" y="17"/>
                    <a:pt x="38" y="18"/>
                    <a:pt x="36" y="19"/>
                  </a:cubicBezTo>
                  <a:cubicBezTo>
                    <a:pt x="26" y="9"/>
                    <a:pt x="26" y="9"/>
                    <a:pt x="26" y="9"/>
                  </a:cubicBezTo>
                  <a:cubicBezTo>
                    <a:pt x="25" y="8"/>
                    <a:pt x="25" y="8"/>
                    <a:pt x="25" y="8"/>
                  </a:cubicBezTo>
                  <a:cubicBezTo>
                    <a:pt x="24" y="9"/>
                    <a:pt x="24" y="9"/>
                    <a:pt x="24" y="9"/>
                  </a:cubicBezTo>
                  <a:cubicBezTo>
                    <a:pt x="9" y="24"/>
                    <a:pt x="9" y="24"/>
                    <a:pt x="9" y="24"/>
                  </a:cubicBezTo>
                  <a:cubicBezTo>
                    <a:pt x="8" y="25"/>
                    <a:pt x="8" y="25"/>
                    <a:pt x="8" y="25"/>
                  </a:cubicBezTo>
                  <a:cubicBezTo>
                    <a:pt x="9" y="26"/>
                    <a:pt x="9" y="26"/>
                    <a:pt x="9" y="26"/>
                  </a:cubicBezTo>
                  <a:cubicBezTo>
                    <a:pt x="18" y="36"/>
                    <a:pt x="18" y="36"/>
                    <a:pt x="18" y="36"/>
                  </a:cubicBezTo>
                  <a:cubicBezTo>
                    <a:pt x="17" y="38"/>
                    <a:pt x="16" y="41"/>
                    <a:pt x="15" y="44"/>
                  </a:cubicBezTo>
                  <a:cubicBezTo>
                    <a:pt x="1" y="44"/>
                    <a:pt x="1" y="44"/>
                    <a:pt x="1" y="44"/>
                  </a:cubicBezTo>
                  <a:cubicBezTo>
                    <a:pt x="0" y="44"/>
                    <a:pt x="0" y="44"/>
                    <a:pt x="0" y="44"/>
                  </a:cubicBezTo>
                  <a:cubicBezTo>
                    <a:pt x="0" y="46"/>
                    <a:pt x="0" y="46"/>
                    <a:pt x="0" y="46"/>
                  </a:cubicBezTo>
                  <a:cubicBezTo>
                    <a:pt x="0" y="67"/>
                    <a:pt x="0" y="67"/>
                    <a:pt x="0" y="67"/>
                  </a:cubicBezTo>
                  <a:cubicBezTo>
                    <a:pt x="0" y="68"/>
                    <a:pt x="0" y="68"/>
                    <a:pt x="0" y="68"/>
                  </a:cubicBezTo>
                  <a:cubicBezTo>
                    <a:pt x="1" y="68"/>
                    <a:pt x="1" y="68"/>
                    <a:pt x="1" y="68"/>
                  </a:cubicBezTo>
                  <a:cubicBezTo>
                    <a:pt x="15" y="68"/>
                    <a:pt x="15" y="68"/>
                    <a:pt x="15" y="68"/>
                  </a:cubicBezTo>
                  <a:cubicBezTo>
                    <a:pt x="16" y="71"/>
                    <a:pt x="17" y="74"/>
                    <a:pt x="18" y="77"/>
                  </a:cubicBezTo>
                  <a:cubicBezTo>
                    <a:pt x="9" y="87"/>
                    <a:pt x="9" y="87"/>
                    <a:pt x="9" y="87"/>
                  </a:cubicBezTo>
                  <a:cubicBezTo>
                    <a:pt x="8" y="88"/>
                    <a:pt x="8" y="88"/>
                    <a:pt x="8" y="88"/>
                  </a:cubicBezTo>
                  <a:cubicBezTo>
                    <a:pt x="9" y="89"/>
                    <a:pt x="9" y="89"/>
                    <a:pt x="9" y="89"/>
                  </a:cubicBezTo>
                  <a:cubicBezTo>
                    <a:pt x="24" y="104"/>
                    <a:pt x="24" y="104"/>
                    <a:pt x="24" y="104"/>
                  </a:cubicBezTo>
                  <a:cubicBezTo>
                    <a:pt x="25" y="105"/>
                    <a:pt x="25" y="105"/>
                    <a:pt x="25" y="105"/>
                  </a:cubicBezTo>
                  <a:cubicBezTo>
                    <a:pt x="26" y="104"/>
                    <a:pt x="26" y="104"/>
                    <a:pt x="26" y="104"/>
                  </a:cubicBezTo>
                  <a:cubicBezTo>
                    <a:pt x="36" y="94"/>
                    <a:pt x="36" y="94"/>
                    <a:pt x="36" y="94"/>
                  </a:cubicBezTo>
                  <a:cubicBezTo>
                    <a:pt x="38" y="95"/>
                    <a:pt x="41" y="96"/>
                    <a:pt x="44" y="97"/>
                  </a:cubicBezTo>
                  <a:cubicBezTo>
                    <a:pt x="44" y="111"/>
                    <a:pt x="44" y="111"/>
                    <a:pt x="44" y="111"/>
                  </a:cubicBezTo>
                  <a:cubicBezTo>
                    <a:pt x="44" y="113"/>
                    <a:pt x="44" y="113"/>
                    <a:pt x="44" y="113"/>
                  </a:cubicBezTo>
                  <a:cubicBezTo>
                    <a:pt x="46" y="113"/>
                    <a:pt x="46" y="113"/>
                    <a:pt x="46" y="113"/>
                  </a:cubicBezTo>
                  <a:cubicBezTo>
                    <a:pt x="67" y="113"/>
                    <a:pt x="67" y="113"/>
                    <a:pt x="67" y="113"/>
                  </a:cubicBezTo>
                  <a:cubicBezTo>
                    <a:pt x="68" y="113"/>
                    <a:pt x="68" y="113"/>
                    <a:pt x="68" y="113"/>
                  </a:cubicBezTo>
                  <a:cubicBezTo>
                    <a:pt x="68" y="111"/>
                    <a:pt x="68" y="111"/>
                    <a:pt x="68" y="111"/>
                  </a:cubicBezTo>
                  <a:cubicBezTo>
                    <a:pt x="68" y="97"/>
                    <a:pt x="68" y="97"/>
                    <a:pt x="68" y="97"/>
                  </a:cubicBezTo>
                  <a:cubicBezTo>
                    <a:pt x="71" y="96"/>
                    <a:pt x="73" y="95"/>
                    <a:pt x="76" y="94"/>
                  </a:cubicBezTo>
                  <a:cubicBezTo>
                    <a:pt x="86" y="104"/>
                    <a:pt x="86" y="104"/>
                    <a:pt x="86" y="104"/>
                  </a:cubicBezTo>
                  <a:cubicBezTo>
                    <a:pt x="87" y="105"/>
                    <a:pt x="87" y="105"/>
                    <a:pt x="87" y="105"/>
                  </a:cubicBezTo>
                  <a:cubicBezTo>
                    <a:pt x="88" y="104"/>
                    <a:pt x="88" y="104"/>
                    <a:pt x="88" y="104"/>
                  </a:cubicBezTo>
                  <a:cubicBezTo>
                    <a:pt x="103" y="89"/>
                    <a:pt x="103" y="89"/>
                    <a:pt x="103" y="89"/>
                  </a:cubicBezTo>
                  <a:cubicBezTo>
                    <a:pt x="104" y="88"/>
                    <a:pt x="104" y="88"/>
                    <a:pt x="104" y="88"/>
                  </a:cubicBezTo>
                  <a:cubicBezTo>
                    <a:pt x="103" y="87"/>
                    <a:pt x="103" y="87"/>
                    <a:pt x="103" y="87"/>
                  </a:cubicBezTo>
                  <a:cubicBezTo>
                    <a:pt x="93" y="77"/>
                    <a:pt x="93" y="77"/>
                    <a:pt x="93" y="77"/>
                  </a:cubicBezTo>
                  <a:cubicBezTo>
                    <a:pt x="94" y="74"/>
                    <a:pt x="95" y="72"/>
                    <a:pt x="96" y="69"/>
                  </a:cubicBezTo>
                  <a:cubicBezTo>
                    <a:pt x="110" y="69"/>
                    <a:pt x="110" y="69"/>
                    <a:pt x="110" y="69"/>
                  </a:cubicBezTo>
                  <a:close/>
                  <a:moveTo>
                    <a:pt x="81" y="56"/>
                  </a:moveTo>
                  <a:cubicBezTo>
                    <a:pt x="81" y="70"/>
                    <a:pt x="69" y="82"/>
                    <a:pt x="56" y="82"/>
                  </a:cubicBezTo>
                  <a:cubicBezTo>
                    <a:pt x="42" y="82"/>
                    <a:pt x="30" y="70"/>
                    <a:pt x="30" y="56"/>
                  </a:cubicBezTo>
                  <a:cubicBezTo>
                    <a:pt x="30" y="42"/>
                    <a:pt x="42" y="31"/>
                    <a:pt x="56" y="31"/>
                  </a:cubicBezTo>
                  <a:cubicBezTo>
                    <a:pt x="69" y="31"/>
                    <a:pt x="81" y="42"/>
                    <a:pt x="81" y="56"/>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4" name="Freeform 193"/>
            <p:cNvSpPr>
              <a:spLocks noEditPoints="1"/>
            </p:cNvSpPr>
            <p:nvPr/>
          </p:nvSpPr>
          <p:spPr bwMode="auto">
            <a:xfrm>
              <a:off x="3630" y="2508"/>
              <a:ext cx="419" cy="419"/>
            </a:xfrm>
            <a:custGeom>
              <a:avLst/>
              <a:gdLst>
                <a:gd name="T0" fmla="*/ 256 w 256"/>
                <a:gd name="T1" fmla="*/ 156 h 256"/>
                <a:gd name="T2" fmla="*/ 256 w 256"/>
                <a:gd name="T3" fmla="*/ 105 h 256"/>
                <a:gd name="T4" fmla="*/ 252 w 256"/>
                <a:gd name="T5" fmla="*/ 101 h 256"/>
                <a:gd name="T6" fmla="*/ 212 w 256"/>
                <a:gd name="T7" fmla="*/ 82 h 256"/>
                <a:gd name="T8" fmla="*/ 237 w 256"/>
                <a:gd name="T9" fmla="*/ 57 h 256"/>
                <a:gd name="T10" fmla="*/ 201 w 256"/>
                <a:gd name="T11" fmla="*/ 20 h 256"/>
                <a:gd name="T12" fmla="*/ 195 w 256"/>
                <a:gd name="T13" fmla="*/ 20 h 256"/>
                <a:gd name="T14" fmla="*/ 155 w 256"/>
                <a:gd name="T15" fmla="*/ 36 h 256"/>
                <a:gd name="T16" fmla="*/ 155 w 256"/>
                <a:gd name="T17" fmla="*/ 0 h 256"/>
                <a:gd name="T18" fmla="*/ 103 w 256"/>
                <a:gd name="T19" fmla="*/ 0 h 256"/>
                <a:gd name="T20" fmla="*/ 99 w 256"/>
                <a:gd name="T21" fmla="*/ 4 h 256"/>
                <a:gd name="T22" fmla="*/ 82 w 256"/>
                <a:gd name="T23" fmla="*/ 43 h 256"/>
                <a:gd name="T24" fmla="*/ 57 w 256"/>
                <a:gd name="T25" fmla="*/ 17 h 256"/>
                <a:gd name="T26" fmla="*/ 21 w 256"/>
                <a:gd name="T27" fmla="*/ 54 h 256"/>
                <a:gd name="T28" fmla="*/ 21 w 256"/>
                <a:gd name="T29" fmla="*/ 59 h 256"/>
                <a:gd name="T30" fmla="*/ 35 w 256"/>
                <a:gd name="T31" fmla="*/ 100 h 256"/>
                <a:gd name="T32" fmla="*/ 0 w 256"/>
                <a:gd name="T33" fmla="*/ 100 h 256"/>
                <a:gd name="T34" fmla="*/ 0 w 256"/>
                <a:gd name="T35" fmla="*/ 151 h 256"/>
                <a:gd name="T36" fmla="*/ 4 w 256"/>
                <a:gd name="T37" fmla="*/ 155 h 256"/>
                <a:gd name="T38" fmla="*/ 43 w 256"/>
                <a:gd name="T39" fmla="*/ 175 h 256"/>
                <a:gd name="T40" fmla="*/ 18 w 256"/>
                <a:gd name="T41" fmla="*/ 199 h 256"/>
                <a:gd name="T42" fmla="*/ 54 w 256"/>
                <a:gd name="T43" fmla="*/ 236 h 256"/>
                <a:gd name="T44" fmla="*/ 60 w 256"/>
                <a:gd name="T45" fmla="*/ 236 h 256"/>
                <a:gd name="T46" fmla="*/ 101 w 256"/>
                <a:gd name="T47" fmla="*/ 221 h 256"/>
                <a:gd name="T48" fmla="*/ 101 w 256"/>
                <a:gd name="T49" fmla="*/ 256 h 256"/>
                <a:gd name="T50" fmla="*/ 152 w 256"/>
                <a:gd name="T51" fmla="*/ 256 h 256"/>
                <a:gd name="T52" fmla="*/ 156 w 256"/>
                <a:gd name="T53" fmla="*/ 252 h 256"/>
                <a:gd name="T54" fmla="*/ 172 w 256"/>
                <a:gd name="T55" fmla="*/ 213 h 256"/>
                <a:gd name="T56" fmla="*/ 198 w 256"/>
                <a:gd name="T57" fmla="*/ 239 h 256"/>
                <a:gd name="T58" fmla="*/ 234 w 256"/>
                <a:gd name="T59" fmla="*/ 202 h 256"/>
                <a:gd name="T60" fmla="*/ 234 w 256"/>
                <a:gd name="T61" fmla="*/ 197 h 256"/>
                <a:gd name="T62" fmla="*/ 219 w 256"/>
                <a:gd name="T63" fmla="*/ 156 h 256"/>
                <a:gd name="T64" fmla="*/ 184 w 256"/>
                <a:gd name="T65" fmla="*/ 128 h 256"/>
                <a:gd name="T66" fmla="*/ 69 w 256"/>
                <a:gd name="T67" fmla="*/ 128 h 256"/>
                <a:gd name="T68" fmla="*/ 184 w 256"/>
                <a:gd name="T69" fmla="*/ 128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56" h="256">
                  <a:moveTo>
                    <a:pt x="252" y="156"/>
                  </a:moveTo>
                  <a:cubicBezTo>
                    <a:pt x="256" y="156"/>
                    <a:pt x="256" y="156"/>
                    <a:pt x="256" y="156"/>
                  </a:cubicBezTo>
                  <a:cubicBezTo>
                    <a:pt x="256" y="152"/>
                    <a:pt x="256" y="152"/>
                    <a:pt x="256" y="152"/>
                  </a:cubicBezTo>
                  <a:cubicBezTo>
                    <a:pt x="256" y="105"/>
                    <a:pt x="256" y="105"/>
                    <a:pt x="256" y="105"/>
                  </a:cubicBezTo>
                  <a:cubicBezTo>
                    <a:pt x="256" y="101"/>
                    <a:pt x="256" y="101"/>
                    <a:pt x="256" y="101"/>
                  </a:cubicBezTo>
                  <a:cubicBezTo>
                    <a:pt x="252" y="101"/>
                    <a:pt x="252" y="101"/>
                    <a:pt x="252" y="101"/>
                  </a:cubicBezTo>
                  <a:cubicBezTo>
                    <a:pt x="219" y="101"/>
                    <a:pt x="219" y="101"/>
                    <a:pt x="219" y="101"/>
                  </a:cubicBezTo>
                  <a:cubicBezTo>
                    <a:pt x="218" y="94"/>
                    <a:pt x="215" y="88"/>
                    <a:pt x="212" y="82"/>
                  </a:cubicBezTo>
                  <a:cubicBezTo>
                    <a:pt x="234" y="59"/>
                    <a:pt x="234" y="59"/>
                    <a:pt x="234" y="59"/>
                  </a:cubicBezTo>
                  <a:cubicBezTo>
                    <a:pt x="237" y="57"/>
                    <a:pt x="237" y="57"/>
                    <a:pt x="237" y="57"/>
                  </a:cubicBezTo>
                  <a:cubicBezTo>
                    <a:pt x="234" y="54"/>
                    <a:pt x="234" y="54"/>
                    <a:pt x="234" y="54"/>
                  </a:cubicBezTo>
                  <a:cubicBezTo>
                    <a:pt x="201" y="20"/>
                    <a:pt x="201" y="20"/>
                    <a:pt x="201" y="20"/>
                  </a:cubicBezTo>
                  <a:cubicBezTo>
                    <a:pt x="198" y="17"/>
                    <a:pt x="198" y="17"/>
                    <a:pt x="198" y="17"/>
                  </a:cubicBezTo>
                  <a:cubicBezTo>
                    <a:pt x="195" y="20"/>
                    <a:pt x="195" y="20"/>
                    <a:pt x="195" y="20"/>
                  </a:cubicBezTo>
                  <a:cubicBezTo>
                    <a:pt x="172" y="43"/>
                    <a:pt x="172" y="43"/>
                    <a:pt x="172" y="43"/>
                  </a:cubicBezTo>
                  <a:cubicBezTo>
                    <a:pt x="167" y="40"/>
                    <a:pt x="161" y="38"/>
                    <a:pt x="155" y="36"/>
                  </a:cubicBezTo>
                  <a:cubicBezTo>
                    <a:pt x="155" y="4"/>
                    <a:pt x="155" y="4"/>
                    <a:pt x="155" y="4"/>
                  </a:cubicBezTo>
                  <a:cubicBezTo>
                    <a:pt x="155" y="0"/>
                    <a:pt x="155" y="0"/>
                    <a:pt x="155" y="0"/>
                  </a:cubicBezTo>
                  <a:cubicBezTo>
                    <a:pt x="151" y="0"/>
                    <a:pt x="151" y="0"/>
                    <a:pt x="151" y="0"/>
                  </a:cubicBezTo>
                  <a:cubicBezTo>
                    <a:pt x="103" y="0"/>
                    <a:pt x="103" y="0"/>
                    <a:pt x="103" y="0"/>
                  </a:cubicBezTo>
                  <a:cubicBezTo>
                    <a:pt x="99" y="0"/>
                    <a:pt x="99" y="0"/>
                    <a:pt x="99" y="0"/>
                  </a:cubicBezTo>
                  <a:cubicBezTo>
                    <a:pt x="99" y="4"/>
                    <a:pt x="99" y="4"/>
                    <a:pt x="99" y="4"/>
                  </a:cubicBezTo>
                  <a:cubicBezTo>
                    <a:pt x="99" y="36"/>
                    <a:pt x="99" y="36"/>
                    <a:pt x="99" y="36"/>
                  </a:cubicBezTo>
                  <a:cubicBezTo>
                    <a:pt x="93" y="37"/>
                    <a:pt x="88" y="40"/>
                    <a:pt x="82" y="43"/>
                  </a:cubicBezTo>
                  <a:cubicBezTo>
                    <a:pt x="60" y="20"/>
                    <a:pt x="60" y="20"/>
                    <a:pt x="60" y="20"/>
                  </a:cubicBezTo>
                  <a:cubicBezTo>
                    <a:pt x="57" y="17"/>
                    <a:pt x="57" y="17"/>
                    <a:pt x="57" y="17"/>
                  </a:cubicBezTo>
                  <a:cubicBezTo>
                    <a:pt x="54" y="20"/>
                    <a:pt x="54" y="20"/>
                    <a:pt x="54" y="20"/>
                  </a:cubicBezTo>
                  <a:cubicBezTo>
                    <a:pt x="21" y="54"/>
                    <a:pt x="21" y="54"/>
                    <a:pt x="21" y="54"/>
                  </a:cubicBezTo>
                  <a:cubicBezTo>
                    <a:pt x="18" y="57"/>
                    <a:pt x="18" y="57"/>
                    <a:pt x="18" y="57"/>
                  </a:cubicBezTo>
                  <a:cubicBezTo>
                    <a:pt x="21" y="59"/>
                    <a:pt x="21" y="59"/>
                    <a:pt x="21" y="59"/>
                  </a:cubicBezTo>
                  <a:cubicBezTo>
                    <a:pt x="43" y="81"/>
                    <a:pt x="43" y="81"/>
                    <a:pt x="43" y="81"/>
                  </a:cubicBezTo>
                  <a:cubicBezTo>
                    <a:pt x="39" y="87"/>
                    <a:pt x="37" y="93"/>
                    <a:pt x="35" y="100"/>
                  </a:cubicBezTo>
                  <a:cubicBezTo>
                    <a:pt x="4" y="100"/>
                    <a:pt x="4" y="100"/>
                    <a:pt x="4" y="100"/>
                  </a:cubicBezTo>
                  <a:cubicBezTo>
                    <a:pt x="0" y="100"/>
                    <a:pt x="0" y="100"/>
                    <a:pt x="0" y="100"/>
                  </a:cubicBezTo>
                  <a:cubicBezTo>
                    <a:pt x="0" y="104"/>
                    <a:pt x="0" y="104"/>
                    <a:pt x="0" y="104"/>
                  </a:cubicBezTo>
                  <a:cubicBezTo>
                    <a:pt x="0" y="151"/>
                    <a:pt x="0" y="151"/>
                    <a:pt x="0" y="151"/>
                  </a:cubicBezTo>
                  <a:cubicBezTo>
                    <a:pt x="0" y="155"/>
                    <a:pt x="0" y="155"/>
                    <a:pt x="0" y="155"/>
                  </a:cubicBezTo>
                  <a:cubicBezTo>
                    <a:pt x="4" y="155"/>
                    <a:pt x="4" y="155"/>
                    <a:pt x="4" y="155"/>
                  </a:cubicBezTo>
                  <a:cubicBezTo>
                    <a:pt x="34" y="155"/>
                    <a:pt x="34" y="155"/>
                    <a:pt x="34" y="155"/>
                  </a:cubicBezTo>
                  <a:cubicBezTo>
                    <a:pt x="36" y="162"/>
                    <a:pt x="39" y="168"/>
                    <a:pt x="43" y="175"/>
                  </a:cubicBezTo>
                  <a:cubicBezTo>
                    <a:pt x="21" y="197"/>
                    <a:pt x="21" y="197"/>
                    <a:pt x="21" y="197"/>
                  </a:cubicBezTo>
                  <a:cubicBezTo>
                    <a:pt x="18" y="199"/>
                    <a:pt x="18" y="199"/>
                    <a:pt x="18" y="199"/>
                  </a:cubicBezTo>
                  <a:cubicBezTo>
                    <a:pt x="21" y="202"/>
                    <a:pt x="21" y="202"/>
                    <a:pt x="21" y="202"/>
                  </a:cubicBezTo>
                  <a:cubicBezTo>
                    <a:pt x="54" y="236"/>
                    <a:pt x="54" y="236"/>
                    <a:pt x="54" y="236"/>
                  </a:cubicBezTo>
                  <a:cubicBezTo>
                    <a:pt x="57" y="239"/>
                    <a:pt x="57" y="239"/>
                    <a:pt x="57" y="239"/>
                  </a:cubicBezTo>
                  <a:cubicBezTo>
                    <a:pt x="60" y="236"/>
                    <a:pt x="60" y="236"/>
                    <a:pt x="60" y="236"/>
                  </a:cubicBezTo>
                  <a:cubicBezTo>
                    <a:pt x="82" y="213"/>
                    <a:pt x="82" y="213"/>
                    <a:pt x="82" y="213"/>
                  </a:cubicBezTo>
                  <a:cubicBezTo>
                    <a:pt x="88" y="216"/>
                    <a:pt x="94" y="219"/>
                    <a:pt x="101" y="221"/>
                  </a:cubicBezTo>
                  <a:cubicBezTo>
                    <a:pt x="101" y="252"/>
                    <a:pt x="101" y="252"/>
                    <a:pt x="101" y="252"/>
                  </a:cubicBezTo>
                  <a:cubicBezTo>
                    <a:pt x="101" y="256"/>
                    <a:pt x="101" y="256"/>
                    <a:pt x="101" y="256"/>
                  </a:cubicBezTo>
                  <a:cubicBezTo>
                    <a:pt x="105" y="256"/>
                    <a:pt x="105" y="256"/>
                    <a:pt x="105" y="256"/>
                  </a:cubicBezTo>
                  <a:cubicBezTo>
                    <a:pt x="152" y="256"/>
                    <a:pt x="152" y="256"/>
                    <a:pt x="152" y="256"/>
                  </a:cubicBezTo>
                  <a:cubicBezTo>
                    <a:pt x="156" y="256"/>
                    <a:pt x="156" y="256"/>
                    <a:pt x="156" y="256"/>
                  </a:cubicBezTo>
                  <a:cubicBezTo>
                    <a:pt x="156" y="252"/>
                    <a:pt x="156" y="252"/>
                    <a:pt x="156" y="252"/>
                  </a:cubicBezTo>
                  <a:cubicBezTo>
                    <a:pt x="156" y="220"/>
                    <a:pt x="156" y="220"/>
                    <a:pt x="156" y="220"/>
                  </a:cubicBezTo>
                  <a:cubicBezTo>
                    <a:pt x="162" y="218"/>
                    <a:pt x="167" y="216"/>
                    <a:pt x="172" y="213"/>
                  </a:cubicBezTo>
                  <a:cubicBezTo>
                    <a:pt x="195" y="236"/>
                    <a:pt x="195" y="236"/>
                    <a:pt x="195" y="236"/>
                  </a:cubicBezTo>
                  <a:cubicBezTo>
                    <a:pt x="198" y="239"/>
                    <a:pt x="198" y="239"/>
                    <a:pt x="198" y="239"/>
                  </a:cubicBezTo>
                  <a:cubicBezTo>
                    <a:pt x="201" y="236"/>
                    <a:pt x="201" y="236"/>
                    <a:pt x="201" y="236"/>
                  </a:cubicBezTo>
                  <a:cubicBezTo>
                    <a:pt x="234" y="202"/>
                    <a:pt x="234" y="202"/>
                    <a:pt x="234" y="202"/>
                  </a:cubicBezTo>
                  <a:cubicBezTo>
                    <a:pt x="237" y="199"/>
                    <a:pt x="237" y="199"/>
                    <a:pt x="237" y="199"/>
                  </a:cubicBezTo>
                  <a:cubicBezTo>
                    <a:pt x="234" y="197"/>
                    <a:pt x="234" y="197"/>
                    <a:pt x="234" y="197"/>
                  </a:cubicBezTo>
                  <a:cubicBezTo>
                    <a:pt x="212" y="174"/>
                    <a:pt x="212" y="174"/>
                    <a:pt x="212" y="174"/>
                  </a:cubicBezTo>
                  <a:cubicBezTo>
                    <a:pt x="215" y="168"/>
                    <a:pt x="217" y="162"/>
                    <a:pt x="219" y="156"/>
                  </a:cubicBezTo>
                  <a:cubicBezTo>
                    <a:pt x="252" y="156"/>
                    <a:pt x="252" y="156"/>
                    <a:pt x="252" y="156"/>
                  </a:cubicBezTo>
                  <a:close/>
                  <a:moveTo>
                    <a:pt x="184" y="128"/>
                  </a:moveTo>
                  <a:cubicBezTo>
                    <a:pt x="184" y="160"/>
                    <a:pt x="159" y="185"/>
                    <a:pt x="127" y="185"/>
                  </a:cubicBezTo>
                  <a:cubicBezTo>
                    <a:pt x="95" y="185"/>
                    <a:pt x="69" y="160"/>
                    <a:pt x="69" y="128"/>
                  </a:cubicBezTo>
                  <a:cubicBezTo>
                    <a:pt x="69" y="96"/>
                    <a:pt x="95" y="70"/>
                    <a:pt x="127" y="70"/>
                  </a:cubicBezTo>
                  <a:cubicBezTo>
                    <a:pt x="159" y="70"/>
                    <a:pt x="184" y="96"/>
                    <a:pt x="184" y="12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5" name="Freeform 194"/>
            <p:cNvSpPr>
              <a:spLocks noEditPoints="1"/>
            </p:cNvSpPr>
            <p:nvPr/>
          </p:nvSpPr>
          <p:spPr bwMode="auto">
            <a:xfrm>
              <a:off x="4013" y="2815"/>
              <a:ext cx="207" cy="210"/>
            </a:xfrm>
            <a:custGeom>
              <a:avLst/>
              <a:gdLst>
                <a:gd name="T0" fmla="*/ 127 w 127"/>
                <a:gd name="T1" fmla="*/ 78 h 128"/>
                <a:gd name="T2" fmla="*/ 127 w 127"/>
                <a:gd name="T3" fmla="*/ 53 h 128"/>
                <a:gd name="T4" fmla="*/ 125 w 127"/>
                <a:gd name="T5" fmla="*/ 51 h 128"/>
                <a:gd name="T6" fmla="*/ 105 w 127"/>
                <a:gd name="T7" fmla="*/ 41 h 128"/>
                <a:gd name="T8" fmla="*/ 118 w 127"/>
                <a:gd name="T9" fmla="*/ 29 h 128"/>
                <a:gd name="T10" fmla="*/ 100 w 127"/>
                <a:gd name="T11" fmla="*/ 11 h 128"/>
                <a:gd name="T12" fmla="*/ 97 w 127"/>
                <a:gd name="T13" fmla="*/ 11 h 128"/>
                <a:gd name="T14" fmla="*/ 77 w 127"/>
                <a:gd name="T15" fmla="*/ 18 h 128"/>
                <a:gd name="T16" fmla="*/ 77 w 127"/>
                <a:gd name="T17" fmla="*/ 0 h 128"/>
                <a:gd name="T18" fmla="*/ 52 w 127"/>
                <a:gd name="T19" fmla="*/ 0 h 128"/>
                <a:gd name="T20" fmla="*/ 49 w 127"/>
                <a:gd name="T21" fmla="*/ 2 h 128"/>
                <a:gd name="T22" fmla="*/ 41 w 127"/>
                <a:gd name="T23" fmla="*/ 22 h 128"/>
                <a:gd name="T24" fmla="*/ 29 w 127"/>
                <a:gd name="T25" fmla="*/ 9 h 128"/>
                <a:gd name="T26" fmla="*/ 10 w 127"/>
                <a:gd name="T27" fmla="*/ 27 h 128"/>
                <a:gd name="T28" fmla="*/ 10 w 127"/>
                <a:gd name="T29" fmla="*/ 30 h 128"/>
                <a:gd name="T30" fmla="*/ 17 w 127"/>
                <a:gd name="T31" fmla="*/ 50 h 128"/>
                <a:gd name="T32" fmla="*/ 0 w 127"/>
                <a:gd name="T33" fmla="*/ 50 h 128"/>
                <a:gd name="T34" fmla="*/ 0 w 127"/>
                <a:gd name="T35" fmla="*/ 76 h 128"/>
                <a:gd name="T36" fmla="*/ 2 w 127"/>
                <a:gd name="T37" fmla="*/ 78 h 128"/>
                <a:gd name="T38" fmla="*/ 21 w 127"/>
                <a:gd name="T39" fmla="*/ 87 h 128"/>
                <a:gd name="T40" fmla="*/ 9 w 127"/>
                <a:gd name="T41" fmla="*/ 100 h 128"/>
                <a:gd name="T42" fmla="*/ 27 w 127"/>
                <a:gd name="T43" fmla="*/ 118 h 128"/>
                <a:gd name="T44" fmla="*/ 30 w 127"/>
                <a:gd name="T45" fmla="*/ 118 h 128"/>
                <a:gd name="T46" fmla="*/ 50 w 127"/>
                <a:gd name="T47" fmla="*/ 110 h 128"/>
                <a:gd name="T48" fmla="*/ 50 w 127"/>
                <a:gd name="T49" fmla="*/ 128 h 128"/>
                <a:gd name="T50" fmla="*/ 76 w 127"/>
                <a:gd name="T51" fmla="*/ 128 h 128"/>
                <a:gd name="T52" fmla="*/ 78 w 127"/>
                <a:gd name="T53" fmla="*/ 126 h 128"/>
                <a:gd name="T54" fmla="*/ 86 w 127"/>
                <a:gd name="T55" fmla="*/ 107 h 128"/>
                <a:gd name="T56" fmla="*/ 99 w 127"/>
                <a:gd name="T57" fmla="*/ 119 h 128"/>
                <a:gd name="T58" fmla="*/ 117 w 127"/>
                <a:gd name="T59" fmla="*/ 101 h 128"/>
                <a:gd name="T60" fmla="*/ 117 w 127"/>
                <a:gd name="T61" fmla="*/ 98 h 128"/>
                <a:gd name="T62" fmla="*/ 109 w 127"/>
                <a:gd name="T63" fmla="*/ 78 h 128"/>
                <a:gd name="T64" fmla="*/ 92 w 127"/>
                <a:gd name="T65" fmla="*/ 64 h 128"/>
                <a:gd name="T66" fmla="*/ 35 w 127"/>
                <a:gd name="T67" fmla="*/ 64 h 128"/>
                <a:gd name="T68" fmla="*/ 92 w 127"/>
                <a:gd name="T69" fmla="*/ 64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27" h="128">
                  <a:moveTo>
                    <a:pt x="125" y="78"/>
                  </a:moveTo>
                  <a:cubicBezTo>
                    <a:pt x="127" y="78"/>
                    <a:pt x="127" y="78"/>
                    <a:pt x="127" y="78"/>
                  </a:cubicBezTo>
                  <a:cubicBezTo>
                    <a:pt x="127" y="76"/>
                    <a:pt x="127" y="76"/>
                    <a:pt x="127" y="76"/>
                  </a:cubicBezTo>
                  <a:cubicBezTo>
                    <a:pt x="127" y="53"/>
                    <a:pt x="127" y="53"/>
                    <a:pt x="127" y="53"/>
                  </a:cubicBezTo>
                  <a:cubicBezTo>
                    <a:pt x="127" y="51"/>
                    <a:pt x="127" y="51"/>
                    <a:pt x="127" y="51"/>
                  </a:cubicBezTo>
                  <a:cubicBezTo>
                    <a:pt x="125" y="51"/>
                    <a:pt x="125" y="51"/>
                    <a:pt x="125" y="51"/>
                  </a:cubicBezTo>
                  <a:cubicBezTo>
                    <a:pt x="109" y="51"/>
                    <a:pt x="109" y="51"/>
                    <a:pt x="109" y="51"/>
                  </a:cubicBezTo>
                  <a:cubicBezTo>
                    <a:pt x="108" y="47"/>
                    <a:pt x="107" y="44"/>
                    <a:pt x="105" y="41"/>
                  </a:cubicBezTo>
                  <a:cubicBezTo>
                    <a:pt x="117" y="30"/>
                    <a:pt x="117" y="30"/>
                    <a:pt x="117" y="30"/>
                  </a:cubicBezTo>
                  <a:cubicBezTo>
                    <a:pt x="118" y="29"/>
                    <a:pt x="118" y="29"/>
                    <a:pt x="118" y="29"/>
                  </a:cubicBezTo>
                  <a:cubicBezTo>
                    <a:pt x="117" y="27"/>
                    <a:pt x="117" y="27"/>
                    <a:pt x="117" y="27"/>
                  </a:cubicBezTo>
                  <a:cubicBezTo>
                    <a:pt x="100" y="11"/>
                    <a:pt x="100" y="11"/>
                    <a:pt x="100" y="11"/>
                  </a:cubicBezTo>
                  <a:cubicBezTo>
                    <a:pt x="99" y="9"/>
                    <a:pt x="99" y="9"/>
                    <a:pt x="99" y="9"/>
                  </a:cubicBezTo>
                  <a:cubicBezTo>
                    <a:pt x="97" y="11"/>
                    <a:pt x="97" y="11"/>
                    <a:pt x="97" y="11"/>
                  </a:cubicBezTo>
                  <a:cubicBezTo>
                    <a:pt x="86" y="22"/>
                    <a:pt x="86" y="22"/>
                    <a:pt x="86" y="22"/>
                  </a:cubicBezTo>
                  <a:cubicBezTo>
                    <a:pt x="83" y="20"/>
                    <a:pt x="80" y="19"/>
                    <a:pt x="77" y="18"/>
                  </a:cubicBezTo>
                  <a:cubicBezTo>
                    <a:pt x="77" y="2"/>
                    <a:pt x="77" y="2"/>
                    <a:pt x="77" y="2"/>
                  </a:cubicBezTo>
                  <a:cubicBezTo>
                    <a:pt x="77" y="0"/>
                    <a:pt x="77" y="0"/>
                    <a:pt x="77" y="0"/>
                  </a:cubicBezTo>
                  <a:cubicBezTo>
                    <a:pt x="75" y="0"/>
                    <a:pt x="75" y="0"/>
                    <a:pt x="75" y="0"/>
                  </a:cubicBezTo>
                  <a:cubicBezTo>
                    <a:pt x="52" y="0"/>
                    <a:pt x="52" y="0"/>
                    <a:pt x="52" y="0"/>
                  </a:cubicBezTo>
                  <a:cubicBezTo>
                    <a:pt x="49" y="0"/>
                    <a:pt x="49" y="0"/>
                    <a:pt x="49" y="0"/>
                  </a:cubicBezTo>
                  <a:cubicBezTo>
                    <a:pt x="49" y="2"/>
                    <a:pt x="49" y="2"/>
                    <a:pt x="49" y="2"/>
                  </a:cubicBezTo>
                  <a:cubicBezTo>
                    <a:pt x="49" y="18"/>
                    <a:pt x="49" y="18"/>
                    <a:pt x="49" y="18"/>
                  </a:cubicBezTo>
                  <a:cubicBezTo>
                    <a:pt x="47" y="19"/>
                    <a:pt x="44" y="20"/>
                    <a:pt x="41" y="22"/>
                  </a:cubicBezTo>
                  <a:cubicBezTo>
                    <a:pt x="30" y="11"/>
                    <a:pt x="30" y="11"/>
                    <a:pt x="30" y="11"/>
                  </a:cubicBezTo>
                  <a:cubicBezTo>
                    <a:pt x="29" y="9"/>
                    <a:pt x="29" y="9"/>
                    <a:pt x="29" y="9"/>
                  </a:cubicBezTo>
                  <a:cubicBezTo>
                    <a:pt x="27" y="11"/>
                    <a:pt x="27" y="11"/>
                    <a:pt x="27" y="11"/>
                  </a:cubicBezTo>
                  <a:cubicBezTo>
                    <a:pt x="10" y="27"/>
                    <a:pt x="10" y="27"/>
                    <a:pt x="10" y="27"/>
                  </a:cubicBezTo>
                  <a:cubicBezTo>
                    <a:pt x="9" y="29"/>
                    <a:pt x="9" y="29"/>
                    <a:pt x="9" y="29"/>
                  </a:cubicBezTo>
                  <a:cubicBezTo>
                    <a:pt x="10" y="30"/>
                    <a:pt x="10" y="30"/>
                    <a:pt x="10" y="30"/>
                  </a:cubicBezTo>
                  <a:cubicBezTo>
                    <a:pt x="21" y="41"/>
                    <a:pt x="21" y="41"/>
                    <a:pt x="21" y="41"/>
                  </a:cubicBezTo>
                  <a:cubicBezTo>
                    <a:pt x="20" y="44"/>
                    <a:pt x="18" y="47"/>
                    <a:pt x="17" y="50"/>
                  </a:cubicBezTo>
                  <a:cubicBezTo>
                    <a:pt x="2" y="50"/>
                    <a:pt x="2" y="50"/>
                    <a:pt x="2" y="50"/>
                  </a:cubicBezTo>
                  <a:cubicBezTo>
                    <a:pt x="0" y="50"/>
                    <a:pt x="0" y="50"/>
                    <a:pt x="0" y="50"/>
                  </a:cubicBezTo>
                  <a:cubicBezTo>
                    <a:pt x="0" y="52"/>
                    <a:pt x="0" y="52"/>
                    <a:pt x="0" y="52"/>
                  </a:cubicBezTo>
                  <a:cubicBezTo>
                    <a:pt x="0" y="76"/>
                    <a:pt x="0" y="76"/>
                    <a:pt x="0" y="76"/>
                  </a:cubicBezTo>
                  <a:cubicBezTo>
                    <a:pt x="0" y="78"/>
                    <a:pt x="0" y="78"/>
                    <a:pt x="0" y="78"/>
                  </a:cubicBezTo>
                  <a:cubicBezTo>
                    <a:pt x="2" y="78"/>
                    <a:pt x="2" y="78"/>
                    <a:pt x="2" y="78"/>
                  </a:cubicBezTo>
                  <a:cubicBezTo>
                    <a:pt x="17" y="78"/>
                    <a:pt x="17" y="78"/>
                    <a:pt x="17" y="78"/>
                  </a:cubicBezTo>
                  <a:cubicBezTo>
                    <a:pt x="18" y="81"/>
                    <a:pt x="20" y="84"/>
                    <a:pt x="21" y="87"/>
                  </a:cubicBezTo>
                  <a:cubicBezTo>
                    <a:pt x="10" y="98"/>
                    <a:pt x="10" y="98"/>
                    <a:pt x="10" y="98"/>
                  </a:cubicBezTo>
                  <a:cubicBezTo>
                    <a:pt x="9" y="100"/>
                    <a:pt x="9" y="100"/>
                    <a:pt x="9" y="100"/>
                  </a:cubicBezTo>
                  <a:cubicBezTo>
                    <a:pt x="10" y="101"/>
                    <a:pt x="10" y="101"/>
                    <a:pt x="10" y="101"/>
                  </a:cubicBezTo>
                  <a:cubicBezTo>
                    <a:pt x="27" y="118"/>
                    <a:pt x="27" y="118"/>
                    <a:pt x="27" y="118"/>
                  </a:cubicBezTo>
                  <a:cubicBezTo>
                    <a:pt x="29" y="119"/>
                    <a:pt x="29" y="119"/>
                    <a:pt x="29" y="119"/>
                  </a:cubicBezTo>
                  <a:cubicBezTo>
                    <a:pt x="30" y="118"/>
                    <a:pt x="30" y="118"/>
                    <a:pt x="30" y="118"/>
                  </a:cubicBezTo>
                  <a:cubicBezTo>
                    <a:pt x="41" y="107"/>
                    <a:pt x="41" y="107"/>
                    <a:pt x="41" y="107"/>
                  </a:cubicBezTo>
                  <a:cubicBezTo>
                    <a:pt x="44" y="108"/>
                    <a:pt x="47" y="109"/>
                    <a:pt x="50" y="110"/>
                  </a:cubicBezTo>
                  <a:cubicBezTo>
                    <a:pt x="50" y="126"/>
                    <a:pt x="50" y="126"/>
                    <a:pt x="50" y="126"/>
                  </a:cubicBezTo>
                  <a:cubicBezTo>
                    <a:pt x="50" y="128"/>
                    <a:pt x="50" y="128"/>
                    <a:pt x="50" y="128"/>
                  </a:cubicBezTo>
                  <a:cubicBezTo>
                    <a:pt x="52" y="128"/>
                    <a:pt x="52" y="128"/>
                    <a:pt x="52" y="128"/>
                  </a:cubicBezTo>
                  <a:cubicBezTo>
                    <a:pt x="76" y="128"/>
                    <a:pt x="76" y="128"/>
                    <a:pt x="76" y="128"/>
                  </a:cubicBezTo>
                  <a:cubicBezTo>
                    <a:pt x="78" y="128"/>
                    <a:pt x="78" y="128"/>
                    <a:pt x="78" y="128"/>
                  </a:cubicBezTo>
                  <a:cubicBezTo>
                    <a:pt x="78" y="126"/>
                    <a:pt x="78" y="126"/>
                    <a:pt x="78" y="126"/>
                  </a:cubicBezTo>
                  <a:cubicBezTo>
                    <a:pt x="78" y="110"/>
                    <a:pt x="78" y="110"/>
                    <a:pt x="78" y="110"/>
                  </a:cubicBezTo>
                  <a:cubicBezTo>
                    <a:pt x="81" y="109"/>
                    <a:pt x="83" y="108"/>
                    <a:pt x="86" y="107"/>
                  </a:cubicBezTo>
                  <a:cubicBezTo>
                    <a:pt x="97" y="118"/>
                    <a:pt x="97" y="118"/>
                    <a:pt x="97" y="118"/>
                  </a:cubicBezTo>
                  <a:cubicBezTo>
                    <a:pt x="99" y="119"/>
                    <a:pt x="99" y="119"/>
                    <a:pt x="99" y="119"/>
                  </a:cubicBezTo>
                  <a:cubicBezTo>
                    <a:pt x="100" y="118"/>
                    <a:pt x="100" y="118"/>
                    <a:pt x="100" y="118"/>
                  </a:cubicBezTo>
                  <a:cubicBezTo>
                    <a:pt x="117" y="101"/>
                    <a:pt x="117" y="101"/>
                    <a:pt x="117" y="101"/>
                  </a:cubicBezTo>
                  <a:cubicBezTo>
                    <a:pt x="118" y="100"/>
                    <a:pt x="118" y="100"/>
                    <a:pt x="118" y="100"/>
                  </a:cubicBezTo>
                  <a:cubicBezTo>
                    <a:pt x="117" y="98"/>
                    <a:pt x="117" y="98"/>
                    <a:pt x="117" y="98"/>
                  </a:cubicBezTo>
                  <a:cubicBezTo>
                    <a:pt x="105" y="87"/>
                    <a:pt x="105" y="87"/>
                    <a:pt x="105" y="87"/>
                  </a:cubicBezTo>
                  <a:cubicBezTo>
                    <a:pt x="107" y="84"/>
                    <a:pt x="108" y="81"/>
                    <a:pt x="109" y="78"/>
                  </a:cubicBezTo>
                  <a:cubicBezTo>
                    <a:pt x="125" y="78"/>
                    <a:pt x="125" y="78"/>
                    <a:pt x="125" y="78"/>
                  </a:cubicBezTo>
                  <a:close/>
                  <a:moveTo>
                    <a:pt x="92" y="64"/>
                  </a:moveTo>
                  <a:cubicBezTo>
                    <a:pt x="92" y="80"/>
                    <a:pt x="79" y="93"/>
                    <a:pt x="63" y="93"/>
                  </a:cubicBezTo>
                  <a:cubicBezTo>
                    <a:pt x="48" y="93"/>
                    <a:pt x="35" y="80"/>
                    <a:pt x="35" y="64"/>
                  </a:cubicBezTo>
                  <a:cubicBezTo>
                    <a:pt x="35" y="48"/>
                    <a:pt x="48" y="36"/>
                    <a:pt x="63" y="36"/>
                  </a:cubicBezTo>
                  <a:cubicBezTo>
                    <a:pt x="79" y="36"/>
                    <a:pt x="92" y="48"/>
                    <a:pt x="92" y="64"/>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6" name="Freeform 195"/>
            <p:cNvSpPr>
              <a:spLocks noEditPoints="1"/>
            </p:cNvSpPr>
            <p:nvPr/>
          </p:nvSpPr>
          <p:spPr bwMode="auto">
            <a:xfrm>
              <a:off x="3356" y="2949"/>
              <a:ext cx="221" cy="221"/>
            </a:xfrm>
            <a:custGeom>
              <a:avLst/>
              <a:gdLst>
                <a:gd name="T0" fmla="*/ 135 w 135"/>
                <a:gd name="T1" fmla="*/ 82 h 135"/>
                <a:gd name="T2" fmla="*/ 135 w 135"/>
                <a:gd name="T3" fmla="*/ 55 h 135"/>
                <a:gd name="T4" fmla="*/ 133 w 135"/>
                <a:gd name="T5" fmla="*/ 53 h 135"/>
                <a:gd name="T6" fmla="*/ 112 w 135"/>
                <a:gd name="T7" fmla="*/ 43 h 135"/>
                <a:gd name="T8" fmla="*/ 126 w 135"/>
                <a:gd name="T9" fmla="*/ 30 h 135"/>
                <a:gd name="T10" fmla="*/ 106 w 135"/>
                <a:gd name="T11" fmla="*/ 10 h 135"/>
                <a:gd name="T12" fmla="*/ 103 w 135"/>
                <a:gd name="T13" fmla="*/ 10 h 135"/>
                <a:gd name="T14" fmla="*/ 82 w 135"/>
                <a:gd name="T15" fmla="*/ 19 h 135"/>
                <a:gd name="T16" fmla="*/ 82 w 135"/>
                <a:gd name="T17" fmla="*/ 0 h 135"/>
                <a:gd name="T18" fmla="*/ 55 w 135"/>
                <a:gd name="T19" fmla="*/ 0 h 135"/>
                <a:gd name="T20" fmla="*/ 53 w 135"/>
                <a:gd name="T21" fmla="*/ 2 h 135"/>
                <a:gd name="T22" fmla="*/ 44 w 135"/>
                <a:gd name="T23" fmla="*/ 22 h 135"/>
                <a:gd name="T24" fmla="*/ 30 w 135"/>
                <a:gd name="T25" fmla="*/ 9 h 135"/>
                <a:gd name="T26" fmla="*/ 11 w 135"/>
                <a:gd name="T27" fmla="*/ 28 h 135"/>
                <a:gd name="T28" fmla="*/ 11 w 135"/>
                <a:gd name="T29" fmla="*/ 31 h 135"/>
                <a:gd name="T30" fmla="*/ 19 w 135"/>
                <a:gd name="T31" fmla="*/ 52 h 135"/>
                <a:gd name="T32" fmla="*/ 0 w 135"/>
                <a:gd name="T33" fmla="*/ 52 h 135"/>
                <a:gd name="T34" fmla="*/ 0 w 135"/>
                <a:gd name="T35" fmla="*/ 80 h 135"/>
                <a:gd name="T36" fmla="*/ 2 w 135"/>
                <a:gd name="T37" fmla="*/ 82 h 135"/>
                <a:gd name="T38" fmla="*/ 23 w 135"/>
                <a:gd name="T39" fmla="*/ 92 h 135"/>
                <a:gd name="T40" fmla="*/ 10 w 135"/>
                <a:gd name="T41" fmla="*/ 105 h 135"/>
                <a:gd name="T42" fmla="*/ 29 w 135"/>
                <a:gd name="T43" fmla="*/ 124 h 135"/>
                <a:gd name="T44" fmla="*/ 32 w 135"/>
                <a:gd name="T45" fmla="*/ 124 h 135"/>
                <a:gd name="T46" fmla="*/ 53 w 135"/>
                <a:gd name="T47" fmla="*/ 116 h 135"/>
                <a:gd name="T48" fmla="*/ 53 w 135"/>
                <a:gd name="T49" fmla="*/ 135 h 135"/>
                <a:gd name="T50" fmla="*/ 81 w 135"/>
                <a:gd name="T51" fmla="*/ 135 h 135"/>
                <a:gd name="T52" fmla="*/ 83 w 135"/>
                <a:gd name="T53" fmla="*/ 133 h 135"/>
                <a:gd name="T54" fmla="*/ 91 w 135"/>
                <a:gd name="T55" fmla="*/ 112 h 135"/>
                <a:gd name="T56" fmla="*/ 105 w 135"/>
                <a:gd name="T57" fmla="*/ 126 h 135"/>
                <a:gd name="T58" fmla="*/ 124 w 135"/>
                <a:gd name="T59" fmla="*/ 107 h 135"/>
                <a:gd name="T60" fmla="*/ 124 w 135"/>
                <a:gd name="T61" fmla="*/ 104 h 135"/>
                <a:gd name="T62" fmla="*/ 116 w 135"/>
                <a:gd name="T63" fmla="*/ 82 h 135"/>
                <a:gd name="T64" fmla="*/ 98 w 135"/>
                <a:gd name="T65" fmla="*/ 67 h 135"/>
                <a:gd name="T66" fmla="*/ 37 w 135"/>
                <a:gd name="T67" fmla="*/ 67 h 135"/>
                <a:gd name="T68" fmla="*/ 98 w 135"/>
                <a:gd name="T69" fmla="*/ 67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35" h="135">
                  <a:moveTo>
                    <a:pt x="133" y="82"/>
                  </a:moveTo>
                  <a:cubicBezTo>
                    <a:pt x="135" y="82"/>
                    <a:pt x="135" y="82"/>
                    <a:pt x="135" y="82"/>
                  </a:cubicBezTo>
                  <a:cubicBezTo>
                    <a:pt x="135" y="80"/>
                    <a:pt x="135" y="80"/>
                    <a:pt x="135" y="80"/>
                  </a:cubicBezTo>
                  <a:cubicBezTo>
                    <a:pt x="135" y="55"/>
                    <a:pt x="135" y="55"/>
                    <a:pt x="135" y="55"/>
                  </a:cubicBezTo>
                  <a:cubicBezTo>
                    <a:pt x="135" y="53"/>
                    <a:pt x="135" y="53"/>
                    <a:pt x="135" y="53"/>
                  </a:cubicBezTo>
                  <a:cubicBezTo>
                    <a:pt x="133" y="53"/>
                    <a:pt x="133" y="53"/>
                    <a:pt x="133" y="53"/>
                  </a:cubicBezTo>
                  <a:cubicBezTo>
                    <a:pt x="116" y="53"/>
                    <a:pt x="116" y="53"/>
                    <a:pt x="116" y="53"/>
                  </a:cubicBezTo>
                  <a:cubicBezTo>
                    <a:pt x="115" y="50"/>
                    <a:pt x="114" y="46"/>
                    <a:pt x="112" y="43"/>
                  </a:cubicBezTo>
                  <a:cubicBezTo>
                    <a:pt x="124" y="31"/>
                    <a:pt x="124" y="31"/>
                    <a:pt x="124" y="31"/>
                  </a:cubicBezTo>
                  <a:cubicBezTo>
                    <a:pt x="126" y="30"/>
                    <a:pt x="126" y="30"/>
                    <a:pt x="126" y="30"/>
                  </a:cubicBezTo>
                  <a:cubicBezTo>
                    <a:pt x="124" y="28"/>
                    <a:pt x="124" y="28"/>
                    <a:pt x="124" y="28"/>
                  </a:cubicBezTo>
                  <a:cubicBezTo>
                    <a:pt x="106" y="10"/>
                    <a:pt x="106" y="10"/>
                    <a:pt x="106" y="10"/>
                  </a:cubicBezTo>
                  <a:cubicBezTo>
                    <a:pt x="105" y="9"/>
                    <a:pt x="105" y="9"/>
                    <a:pt x="105" y="9"/>
                  </a:cubicBezTo>
                  <a:cubicBezTo>
                    <a:pt x="103" y="10"/>
                    <a:pt x="103" y="10"/>
                    <a:pt x="103" y="10"/>
                  </a:cubicBezTo>
                  <a:cubicBezTo>
                    <a:pt x="91" y="23"/>
                    <a:pt x="91" y="23"/>
                    <a:pt x="91" y="23"/>
                  </a:cubicBezTo>
                  <a:cubicBezTo>
                    <a:pt x="88" y="21"/>
                    <a:pt x="85" y="20"/>
                    <a:pt x="82" y="19"/>
                  </a:cubicBezTo>
                  <a:cubicBezTo>
                    <a:pt x="82" y="2"/>
                    <a:pt x="82" y="2"/>
                    <a:pt x="82" y="2"/>
                  </a:cubicBezTo>
                  <a:cubicBezTo>
                    <a:pt x="82" y="0"/>
                    <a:pt x="82" y="0"/>
                    <a:pt x="82" y="0"/>
                  </a:cubicBezTo>
                  <a:cubicBezTo>
                    <a:pt x="80" y="0"/>
                    <a:pt x="80" y="0"/>
                    <a:pt x="80" y="0"/>
                  </a:cubicBezTo>
                  <a:cubicBezTo>
                    <a:pt x="55" y="0"/>
                    <a:pt x="55" y="0"/>
                    <a:pt x="55" y="0"/>
                  </a:cubicBezTo>
                  <a:cubicBezTo>
                    <a:pt x="53" y="0"/>
                    <a:pt x="53" y="0"/>
                    <a:pt x="53" y="0"/>
                  </a:cubicBezTo>
                  <a:cubicBezTo>
                    <a:pt x="53" y="2"/>
                    <a:pt x="53" y="2"/>
                    <a:pt x="53" y="2"/>
                  </a:cubicBezTo>
                  <a:cubicBezTo>
                    <a:pt x="53" y="19"/>
                    <a:pt x="53" y="19"/>
                    <a:pt x="53" y="19"/>
                  </a:cubicBezTo>
                  <a:cubicBezTo>
                    <a:pt x="50" y="20"/>
                    <a:pt x="47" y="21"/>
                    <a:pt x="44" y="22"/>
                  </a:cubicBezTo>
                  <a:cubicBezTo>
                    <a:pt x="32" y="10"/>
                    <a:pt x="32" y="10"/>
                    <a:pt x="32" y="10"/>
                  </a:cubicBezTo>
                  <a:cubicBezTo>
                    <a:pt x="30" y="9"/>
                    <a:pt x="30" y="9"/>
                    <a:pt x="30" y="9"/>
                  </a:cubicBezTo>
                  <a:cubicBezTo>
                    <a:pt x="29" y="10"/>
                    <a:pt x="29" y="10"/>
                    <a:pt x="29" y="10"/>
                  </a:cubicBezTo>
                  <a:cubicBezTo>
                    <a:pt x="11" y="28"/>
                    <a:pt x="11" y="28"/>
                    <a:pt x="11" y="28"/>
                  </a:cubicBezTo>
                  <a:cubicBezTo>
                    <a:pt x="10" y="30"/>
                    <a:pt x="10" y="30"/>
                    <a:pt x="10" y="30"/>
                  </a:cubicBezTo>
                  <a:cubicBezTo>
                    <a:pt x="11" y="31"/>
                    <a:pt x="11" y="31"/>
                    <a:pt x="11" y="31"/>
                  </a:cubicBezTo>
                  <a:cubicBezTo>
                    <a:pt x="23" y="43"/>
                    <a:pt x="23" y="43"/>
                    <a:pt x="23" y="43"/>
                  </a:cubicBezTo>
                  <a:cubicBezTo>
                    <a:pt x="21" y="46"/>
                    <a:pt x="20" y="49"/>
                    <a:pt x="19" y="52"/>
                  </a:cubicBezTo>
                  <a:cubicBezTo>
                    <a:pt x="2" y="52"/>
                    <a:pt x="2" y="52"/>
                    <a:pt x="2" y="52"/>
                  </a:cubicBezTo>
                  <a:cubicBezTo>
                    <a:pt x="0" y="52"/>
                    <a:pt x="0" y="52"/>
                    <a:pt x="0" y="52"/>
                  </a:cubicBezTo>
                  <a:cubicBezTo>
                    <a:pt x="0" y="55"/>
                    <a:pt x="0" y="55"/>
                    <a:pt x="0" y="55"/>
                  </a:cubicBezTo>
                  <a:cubicBezTo>
                    <a:pt x="0" y="80"/>
                    <a:pt x="0" y="80"/>
                    <a:pt x="0" y="80"/>
                  </a:cubicBezTo>
                  <a:cubicBezTo>
                    <a:pt x="0" y="82"/>
                    <a:pt x="0" y="82"/>
                    <a:pt x="0" y="82"/>
                  </a:cubicBezTo>
                  <a:cubicBezTo>
                    <a:pt x="2" y="82"/>
                    <a:pt x="2" y="82"/>
                    <a:pt x="2" y="82"/>
                  </a:cubicBezTo>
                  <a:cubicBezTo>
                    <a:pt x="18" y="82"/>
                    <a:pt x="18" y="82"/>
                    <a:pt x="18" y="82"/>
                  </a:cubicBezTo>
                  <a:cubicBezTo>
                    <a:pt x="19" y="85"/>
                    <a:pt x="21" y="89"/>
                    <a:pt x="23" y="92"/>
                  </a:cubicBezTo>
                  <a:cubicBezTo>
                    <a:pt x="11" y="104"/>
                    <a:pt x="11" y="104"/>
                    <a:pt x="11" y="104"/>
                  </a:cubicBezTo>
                  <a:cubicBezTo>
                    <a:pt x="10" y="105"/>
                    <a:pt x="10" y="105"/>
                    <a:pt x="10" y="105"/>
                  </a:cubicBezTo>
                  <a:cubicBezTo>
                    <a:pt x="11" y="107"/>
                    <a:pt x="11" y="107"/>
                    <a:pt x="11" y="107"/>
                  </a:cubicBezTo>
                  <a:cubicBezTo>
                    <a:pt x="29" y="124"/>
                    <a:pt x="29" y="124"/>
                    <a:pt x="29" y="124"/>
                  </a:cubicBezTo>
                  <a:cubicBezTo>
                    <a:pt x="30" y="126"/>
                    <a:pt x="30" y="126"/>
                    <a:pt x="30" y="126"/>
                  </a:cubicBezTo>
                  <a:cubicBezTo>
                    <a:pt x="32" y="124"/>
                    <a:pt x="32" y="124"/>
                    <a:pt x="32" y="124"/>
                  </a:cubicBezTo>
                  <a:cubicBezTo>
                    <a:pt x="44" y="113"/>
                    <a:pt x="44" y="113"/>
                    <a:pt x="44" y="113"/>
                  </a:cubicBezTo>
                  <a:cubicBezTo>
                    <a:pt x="47" y="114"/>
                    <a:pt x="50" y="115"/>
                    <a:pt x="53" y="116"/>
                  </a:cubicBezTo>
                  <a:cubicBezTo>
                    <a:pt x="53" y="133"/>
                    <a:pt x="53" y="133"/>
                    <a:pt x="53" y="133"/>
                  </a:cubicBezTo>
                  <a:cubicBezTo>
                    <a:pt x="53" y="135"/>
                    <a:pt x="53" y="135"/>
                    <a:pt x="53" y="135"/>
                  </a:cubicBezTo>
                  <a:cubicBezTo>
                    <a:pt x="56" y="135"/>
                    <a:pt x="56" y="135"/>
                    <a:pt x="56" y="135"/>
                  </a:cubicBezTo>
                  <a:cubicBezTo>
                    <a:pt x="81" y="135"/>
                    <a:pt x="81" y="135"/>
                    <a:pt x="81" y="135"/>
                  </a:cubicBezTo>
                  <a:cubicBezTo>
                    <a:pt x="83" y="135"/>
                    <a:pt x="83" y="135"/>
                    <a:pt x="83" y="135"/>
                  </a:cubicBezTo>
                  <a:cubicBezTo>
                    <a:pt x="83" y="133"/>
                    <a:pt x="83" y="133"/>
                    <a:pt x="83" y="133"/>
                  </a:cubicBezTo>
                  <a:cubicBezTo>
                    <a:pt x="83" y="116"/>
                    <a:pt x="83" y="116"/>
                    <a:pt x="83" y="116"/>
                  </a:cubicBezTo>
                  <a:cubicBezTo>
                    <a:pt x="86" y="115"/>
                    <a:pt x="89" y="114"/>
                    <a:pt x="91" y="112"/>
                  </a:cubicBezTo>
                  <a:cubicBezTo>
                    <a:pt x="103" y="124"/>
                    <a:pt x="103" y="124"/>
                    <a:pt x="103" y="124"/>
                  </a:cubicBezTo>
                  <a:cubicBezTo>
                    <a:pt x="105" y="126"/>
                    <a:pt x="105" y="126"/>
                    <a:pt x="105" y="126"/>
                  </a:cubicBezTo>
                  <a:cubicBezTo>
                    <a:pt x="106" y="124"/>
                    <a:pt x="106" y="124"/>
                    <a:pt x="106" y="124"/>
                  </a:cubicBezTo>
                  <a:cubicBezTo>
                    <a:pt x="124" y="107"/>
                    <a:pt x="124" y="107"/>
                    <a:pt x="124" y="107"/>
                  </a:cubicBezTo>
                  <a:cubicBezTo>
                    <a:pt x="126" y="105"/>
                    <a:pt x="126" y="105"/>
                    <a:pt x="126" y="105"/>
                  </a:cubicBezTo>
                  <a:cubicBezTo>
                    <a:pt x="124" y="104"/>
                    <a:pt x="124" y="104"/>
                    <a:pt x="124" y="104"/>
                  </a:cubicBezTo>
                  <a:cubicBezTo>
                    <a:pt x="112" y="92"/>
                    <a:pt x="112" y="92"/>
                    <a:pt x="112" y="92"/>
                  </a:cubicBezTo>
                  <a:cubicBezTo>
                    <a:pt x="114" y="89"/>
                    <a:pt x="115" y="86"/>
                    <a:pt x="116" y="82"/>
                  </a:cubicBezTo>
                  <a:cubicBezTo>
                    <a:pt x="133" y="82"/>
                    <a:pt x="133" y="82"/>
                    <a:pt x="133" y="82"/>
                  </a:cubicBezTo>
                  <a:close/>
                  <a:moveTo>
                    <a:pt x="98" y="67"/>
                  </a:moveTo>
                  <a:cubicBezTo>
                    <a:pt x="98" y="84"/>
                    <a:pt x="84" y="98"/>
                    <a:pt x="67" y="98"/>
                  </a:cubicBezTo>
                  <a:cubicBezTo>
                    <a:pt x="51" y="98"/>
                    <a:pt x="37" y="84"/>
                    <a:pt x="37" y="67"/>
                  </a:cubicBezTo>
                  <a:cubicBezTo>
                    <a:pt x="37" y="51"/>
                    <a:pt x="51" y="37"/>
                    <a:pt x="67" y="37"/>
                  </a:cubicBezTo>
                  <a:cubicBezTo>
                    <a:pt x="84" y="37"/>
                    <a:pt x="98" y="51"/>
                    <a:pt x="98" y="6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7" name="Freeform 196"/>
            <p:cNvSpPr>
              <a:spLocks noEditPoints="1"/>
            </p:cNvSpPr>
            <p:nvPr/>
          </p:nvSpPr>
          <p:spPr bwMode="auto">
            <a:xfrm>
              <a:off x="4643" y="1846"/>
              <a:ext cx="301" cy="301"/>
            </a:xfrm>
            <a:custGeom>
              <a:avLst/>
              <a:gdLst>
                <a:gd name="T0" fmla="*/ 181 w 184"/>
                <a:gd name="T1" fmla="*/ 117 h 184"/>
                <a:gd name="T2" fmla="*/ 184 w 184"/>
                <a:gd name="T3" fmla="*/ 81 h 184"/>
                <a:gd name="T4" fmla="*/ 181 w 184"/>
                <a:gd name="T5" fmla="*/ 78 h 184"/>
                <a:gd name="T6" fmla="*/ 153 w 184"/>
                <a:gd name="T7" fmla="*/ 63 h 184"/>
                <a:gd name="T8" fmla="*/ 173 w 184"/>
                <a:gd name="T9" fmla="*/ 46 h 184"/>
                <a:gd name="T10" fmla="*/ 148 w 184"/>
                <a:gd name="T11" fmla="*/ 18 h 184"/>
                <a:gd name="T12" fmla="*/ 144 w 184"/>
                <a:gd name="T13" fmla="*/ 18 h 184"/>
                <a:gd name="T14" fmla="*/ 115 w 184"/>
                <a:gd name="T15" fmla="*/ 27 h 184"/>
                <a:gd name="T16" fmla="*/ 117 w 184"/>
                <a:gd name="T17" fmla="*/ 2 h 184"/>
                <a:gd name="T18" fmla="*/ 80 w 184"/>
                <a:gd name="T19" fmla="*/ 0 h 184"/>
                <a:gd name="T20" fmla="*/ 77 w 184"/>
                <a:gd name="T21" fmla="*/ 3 h 184"/>
                <a:gd name="T22" fmla="*/ 64 w 184"/>
                <a:gd name="T23" fmla="*/ 29 h 184"/>
                <a:gd name="T24" fmla="*/ 47 w 184"/>
                <a:gd name="T25" fmla="*/ 10 h 184"/>
                <a:gd name="T26" fmla="*/ 19 w 184"/>
                <a:gd name="T27" fmla="*/ 35 h 184"/>
                <a:gd name="T28" fmla="*/ 19 w 184"/>
                <a:gd name="T29" fmla="*/ 39 h 184"/>
                <a:gd name="T30" fmla="*/ 28 w 184"/>
                <a:gd name="T31" fmla="*/ 68 h 184"/>
                <a:gd name="T32" fmla="*/ 2 w 184"/>
                <a:gd name="T33" fmla="*/ 66 h 184"/>
                <a:gd name="T34" fmla="*/ 0 w 184"/>
                <a:gd name="T35" fmla="*/ 103 h 184"/>
                <a:gd name="T36" fmla="*/ 3 w 184"/>
                <a:gd name="T37" fmla="*/ 106 h 184"/>
                <a:gd name="T38" fmla="*/ 30 w 184"/>
                <a:gd name="T39" fmla="*/ 121 h 184"/>
                <a:gd name="T40" fmla="*/ 11 w 184"/>
                <a:gd name="T41" fmla="*/ 138 h 184"/>
                <a:gd name="T42" fmla="*/ 35 w 184"/>
                <a:gd name="T43" fmla="*/ 165 h 184"/>
                <a:gd name="T44" fmla="*/ 40 w 184"/>
                <a:gd name="T45" fmla="*/ 165 h 184"/>
                <a:gd name="T46" fmla="*/ 69 w 184"/>
                <a:gd name="T47" fmla="*/ 156 h 184"/>
                <a:gd name="T48" fmla="*/ 67 w 184"/>
                <a:gd name="T49" fmla="*/ 181 h 184"/>
                <a:gd name="T50" fmla="*/ 104 w 184"/>
                <a:gd name="T51" fmla="*/ 183 h 184"/>
                <a:gd name="T52" fmla="*/ 107 w 184"/>
                <a:gd name="T53" fmla="*/ 181 h 184"/>
                <a:gd name="T54" fmla="*/ 120 w 184"/>
                <a:gd name="T55" fmla="*/ 154 h 184"/>
                <a:gd name="T56" fmla="*/ 137 w 184"/>
                <a:gd name="T57" fmla="*/ 173 h 184"/>
                <a:gd name="T58" fmla="*/ 164 w 184"/>
                <a:gd name="T59" fmla="*/ 149 h 184"/>
                <a:gd name="T60" fmla="*/ 165 w 184"/>
                <a:gd name="T61" fmla="*/ 145 h 184"/>
                <a:gd name="T62" fmla="*/ 155 w 184"/>
                <a:gd name="T63" fmla="*/ 116 h 184"/>
                <a:gd name="T64" fmla="*/ 132 w 184"/>
                <a:gd name="T65" fmla="*/ 94 h 184"/>
                <a:gd name="T66" fmla="*/ 51 w 184"/>
                <a:gd name="T67" fmla="*/ 89 h 184"/>
                <a:gd name="T68" fmla="*/ 132 w 184"/>
                <a:gd name="T69" fmla="*/ 94 h 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84" h="184">
                  <a:moveTo>
                    <a:pt x="179" y="117"/>
                  </a:moveTo>
                  <a:cubicBezTo>
                    <a:pt x="181" y="117"/>
                    <a:pt x="181" y="117"/>
                    <a:pt x="181" y="117"/>
                  </a:cubicBezTo>
                  <a:cubicBezTo>
                    <a:pt x="182" y="114"/>
                    <a:pt x="182" y="114"/>
                    <a:pt x="182" y="114"/>
                  </a:cubicBezTo>
                  <a:cubicBezTo>
                    <a:pt x="184" y="81"/>
                    <a:pt x="184" y="81"/>
                    <a:pt x="184" y="81"/>
                  </a:cubicBezTo>
                  <a:cubicBezTo>
                    <a:pt x="184" y="78"/>
                    <a:pt x="184" y="78"/>
                    <a:pt x="184" y="78"/>
                  </a:cubicBezTo>
                  <a:cubicBezTo>
                    <a:pt x="181" y="78"/>
                    <a:pt x="181" y="78"/>
                    <a:pt x="181" y="78"/>
                  </a:cubicBezTo>
                  <a:cubicBezTo>
                    <a:pt x="158" y="76"/>
                    <a:pt x="158" y="76"/>
                    <a:pt x="158" y="76"/>
                  </a:cubicBezTo>
                  <a:cubicBezTo>
                    <a:pt x="157" y="72"/>
                    <a:pt x="155" y="67"/>
                    <a:pt x="153" y="63"/>
                  </a:cubicBezTo>
                  <a:cubicBezTo>
                    <a:pt x="171" y="48"/>
                    <a:pt x="171" y="48"/>
                    <a:pt x="171" y="48"/>
                  </a:cubicBezTo>
                  <a:cubicBezTo>
                    <a:pt x="173" y="46"/>
                    <a:pt x="173" y="46"/>
                    <a:pt x="173" y="46"/>
                  </a:cubicBezTo>
                  <a:cubicBezTo>
                    <a:pt x="171" y="44"/>
                    <a:pt x="171" y="44"/>
                    <a:pt x="171" y="44"/>
                  </a:cubicBezTo>
                  <a:cubicBezTo>
                    <a:pt x="148" y="18"/>
                    <a:pt x="148" y="18"/>
                    <a:pt x="148" y="18"/>
                  </a:cubicBezTo>
                  <a:cubicBezTo>
                    <a:pt x="147" y="16"/>
                    <a:pt x="147" y="16"/>
                    <a:pt x="147" y="16"/>
                  </a:cubicBezTo>
                  <a:cubicBezTo>
                    <a:pt x="144" y="18"/>
                    <a:pt x="144" y="18"/>
                    <a:pt x="144" y="18"/>
                  </a:cubicBezTo>
                  <a:cubicBezTo>
                    <a:pt x="127" y="33"/>
                    <a:pt x="127" y="33"/>
                    <a:pt x="127" y="33"/>
                  </a:cubicBezTo>
                  <a:cubicBezTo>
                    <a:pt x="123" y="31"/>
                    <a:pt x="119" y="29"/>
                    <a:pt x="115" y="27"/>
                  </a:cubicBezTo>
                  <a:cubicBezTo>
                    <a:pt x="116" y="5"/>
                    <a:pt x="116" y="5"/>
                    <a:pt x="116" y="5"/>
                  </a:cubicBezTo>
                  <a:cubicBezTo>
                    <a:pt x="117" y="2"/>
                    <a:pt x="117" y="2"/>
                    <a:pt x="117" y="2"/>
                  </a:cubicBezTo>
                  <a:cubicBezTo>
                    <a:pt x="114" y="2"/>
                    <a:pt x="114" y="2"/>
                    <a:pt x="114" y="2"/>
                  </a:cubicBezTo>
                  <a:cubicBezTo>
                    <a:pt x="80" y="0"/>
                    <a:pt x="80" y="0"/>
                    <a:pt x="80" y="0"/>
                  </a:cubicBezTo>
                  <a:cubicBezTo>
                    <a:pt x="77" y="0"/>
                    <a:pt x="77" y="0"/>
                    <a:pt x="77" y="0"/>
                  </a:cubicBezTo>
                  <a:cubicBezTo>
                    <a:pt x="77" y="3"/>
                    <a:pt x="77" y="3"/>
                    <a:pt x="77" y="3"/>
                  </a:cubicBezTo>
                  <a:cubicBezTo>
                    <a:pt x="76" y="25"/>
                    <a:pt x="76" y="25"/>
                    <a:pt x="76" y="25"/>
                  </a:cubicBezTo>
                  <a:cubicBezTo>
                    <a:pt x="72" y="26"/>
                    <a:pt x="67" y="27"/>
                    <a:pt x="64" y="29"/>
                  </a:cubicBezTo>
                  <a:cubicBezTo>
                    <a:pt x="49" y="12"/>
                    <a:pt x="49" y="12"/>
                    <a:pt x="49" y="12"/>
                  </a:cubicBezTo>
                  <a:cubicBezTo>
                    <a:pt x="47" y="10"/>
                    <a:pt x="47" y="10"/>
                    <a:pt x="47" y="10"/>
                  </a:cubicBezTo>
                  <a:cubicBezTo>
                    <a:pt x="45" y="12"/>
                    <a:pt x="45" y="12"/>
                    <a:pt x="45" y="12"/>
                  </a:cubicBezTo>
                  <a:cubicBezTo>
                    <a:pt x="19" y="35"/>
                    <a:pt x="19" y="35"/>
                    <a:pt x="19" y="35"/>
                  </a:cubicBezTo>
                  <a:cubicBezTo>
                    <a:pt x="17" y="36"/>
                    <a:pt x="17" y="36"/>
                    <a:pt x="17" y="36"/>
                  </a:cubicBezTo>
                  <a:cubicBezTo>
                    <a:pt x="19" y="39"/>
                    <a:pt x="19" y="39"/>
                    <a:pt x="19" y="39"/>
                  </a:cubicBezTo>
                  <a:cubicBezTo>
                    <a:pt x="34" y="55"/>
                    <a:pt x="34" y="55"/>
                    <a:pt x="34" y="55"/>
                  </a:cubicBezTo>
                  <a:cubicBezTo>
                    <a:pt x="31" y="59"/>
                    <a:pt x="29" y="63"/>
                    <a:pt x="28" y="68"/>
                  </a:cubicBezTo>
                  <a:cubicBezTo>
                    <a:pt x="5" y="66"/>
                    <a:pt x="5" y="66"/>
                    <a:pt x="5" y="66"/>
                  </a:cubicBezTo>
                  <a:cubicBezTo>
                    <a:pt x="2" y="66"/>
                    <a:pt x="2" y="66"/>
                    <a:pt x="2" y="66"/>
                  </a:cubicBezTo>
                  <a:cubicBezTo>
                    <a:pt x="2" y="69"/>
                    <a:pt x="2" y="69"/>
                    <a:pt x="2" y="69"/>
                  </a:cubicBezTo>
                  <a:cubicBezTo>
                    <a:pt x="0" y="103"/>
                    <a:pt x="0" y="103"/>
                    <a:pt x="0" y="103"/>
                  </a:cubicBezTo>
                  <a:cubicBezTo>
                    <a:pt x="0" y="105"/>
                    <a:pt x="0" y="105"/>
                    <a:pt x="0" y="105"/>
                  </a:cubicBezTo>
                  <a:cubicBezTo>
                    <a:pt x="3" y="106"/>
                    <a:pt x="3" y="106"/>
                    <a:pt x="3" y="106"/>
                  </a:cubicBezTo>
                  <a:cubicBezTo>
                    <a:pt x="25" y="107"/>
                    <a:pt x="25" y="107"/>
                    <a:pt x="25" y="107"/>
                  </a:cubicBezTo>
                  <a:cubicBezTo>
                    <a:pt x="26" y="112"/>
                    <a:pt x="28" y="117"/>
                    <a:pt x="30" y="121"/>
                  </a:cubicBezTo>
                  <a:cubicBezTo>
                    <a:pt x="13" y="136"/>
                    <a:pt x="13" y="136"/>
                    <a:pt x="13" y="136"/>
                  </a:cubicBezTo>
                  <a:cubicBezTo>
                    <a:pt x="11" y="138"/>
                    <a:pt x="11" y="138"/>
                    <a:pt x="11" y="138"/>
                  </a:cubicBezTo>
                  <a:cubicBezTo>
                    <a:pt x="13" y="140"/>
                    <a:pt x="13" y="140"/>
                    <a:pt x="13" y="140"/>
                  </a:cubicBezTo>
                  <a:cubicBezTo>
                    <a:pt x="35" y="165"/>
                    <a:pt x="35" y="165"/>
                    <a:pt x="35" y="165"/>
                  </a:cubicBezTo>
                  <a:cubicBezTo>
                    <a:pt x="37" y="167"/>
                    <a:pt x="37" y="167"/>
                    <a:pt x="37" y="167"/>
                  </a:cubicBezTo>
                  <a:cubicBezTo>
                    <a:pt x="40" y="165"/>
                    <a:pt x="40" y="165"/>
                    <a:pt x="40" y="165"/>
                  </a:cubicBezTo>
                  <a:cubicBezTo>
                    <a:pt x="56" y="150"/>
                    <a:pt x="56" y="150"/>
                    <a:pt x="56" y="150"/>
                  </a:cubicBezTo>
                  <a:cubicBezTo>
                    <a:pt x="60" y="153"/>
                    <a:pt x="64" y="155"/>
                    <a:pt x="69" y="156"/>
                  </a:cubicBezTo>
                  <a:cubicBezTo>
                    <a:pt x="68" y="178"/>
                    <a:pt x="68" y="178"/>
                    <a:pt x="68" y="178"/>
                  </a:cubicBezTo>
                  <a:cubicBezTo>
                    <a:pt x="67" y="181"/>
                    <a:pt x="67" y="181"/>
                    <a:pt x="67" y="181"/>
                  </a:cubicBezTo>
                  <a:cubicBezTo>
                    <a:pt x="70" y="181"/>
                    <a:pt x="70" y="181"/>
                    <a:pt x="70" y="181"/>
                  </a:cubicBezTo>
                  <a:cubicBezTo>
                    <a:pt x="104" y="183"/>
                    <a:pt x="104" y="183"/>
                    <a:pt x="104" y="183"/>
                  </a:cubicBezTo>
                  <a:cubicBezTo>
                    <a:pt x="107" y="184"/>
                    <a:pt x="107" y="184"/>
                    <a:pt x="107" y="184"/>
                  </a:cubicBezTo>
                  <a:cubicBezTo>
                    <a:pt x="107" y="181"/>
                    <a:pt x="107" y="181"/>
                    <a:pt x="107" y="181"/>
                  </a:cubicBezTo>
                  <a:cubicBezTo>
                    <a:pt x="108" y="158"/>
                    <a:pt x="108" y="158"/>
                    <a:pt x="108" y="158"/>
                  </a:cubicBezTo>
                  <a:cubicBezTo>
                    <a:pt x="112" y="157"/>
                    <a:pt x="116" y="155"/>
                    <a:pt x="120" y="154"/>
                  </a:cubicBezTo>
                  <a:cubicBezTo>
                    <a:pt x="135" y="171"/>
                    <a:pt x="135" y="171"/>
                    <a:pt x="135" y="171"/>
                  </a:cubicBezTo>
                  <a:cubicBezTo>
                    <a:pt x="137" y="173"/>
                    <a:pt x="137" y="173"/>
                    <a:pt x="137" y="173"/>
                  </a:cubicBezTo>
                  <a:cubicBezTo>
                    <a:pt x="139" y="171"/>
                    <a:pt x="139" y="171"/>
                    <a:pt x="139" y="171"/>
                  </a:cubicBezTo>
                  <a:cubicBezTo>
                    <a:pt x="164" y="149"/>
                    <a:pt x="164" y="149"/>
                    <a:pt x="164" y="149"/>
                  </a:cubicBezTo>
                  <a:cubicBezTo>
                    <a:pt x="167" y="147"/>
                    <a:pt x="167" y="147"/>
                    <a:pt x="167" y="147"/>
                  </a:cubicBezTo>
                  <a:cubicBezTo>
                    <a:pt x="165" y="145"/>
                    <a:pt x="165" y="145"/>
                    <a:pt x="165" y="145"/>
                  </a:cubicBezTo>
                  <a:cubicBezTo>
                    <a:pt x="150" y="128"/>
                    <a:pt x="150" y="128"/>
                    <a:pt x="150" y="128"/>
                  </a:cubicBezTo>
                  <a:cubicBezTo>
                    <a:pt x="152" y="124"/>
                    <a:pt x="154" y="120"/>
                    <a:pt x="155" y="116"/>
                  </a:cubicBezTo>
                  <a:cubicBezTo>
                    <a:pt x="179" y="117"/>
                    <a:pt x="179" y="117"/>
                    <a:pt x="179" y="117"/>
                  </a:cubicBezTo>
                  <a:close/>
                  <a:moveTo>
                    <a:pt x="132" y="94"/>
                  </a:moveTo>
                  <a:cubicBezTo>
                    <a:pt x="131" y="116"/>
                    <a:pt x="112" y="134"/>
                    <a:pt x="89" y="132"/>
                  </a:cubicBezTo>
                  <a:cubicBezTo>
                    <a:pt x="67" y="131"/>
                    <a:pt x="49" y="112"/>
                    <a:pt x="51" y="89"/>
                  </a:cubicBezTo>
                  <a:cubicBezTo>
                    <a:pt x="52" y="67"/>
                    <a:pt x="71" y="50"/>
                    <a:pt x="94" y="51"/>
                  </a:cubicBezTo>
                  <a:cubicBezTo>
                    <a:pt x="116" y="52"/>
                    <a:pt x="134" y="72"/>
                    <a:pt x="132" y="94"/>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8" name="Freeform 197"/>
            <p:cNvSpPr>
              <a:spLocks noEditPoints="1"/>
            </p:cNvSpPr>
            <p:nvPr/>
          </p:nvSpPr>
          <p:spPr bwMode="auto">
            <a:xfrm>
              <a:off x="3304" y="144"/>
              <a:ext cx="993" cy="993"/>
            </a:xfrm>
            <a:custGeom>
              <a:avLst/>
              <a:gdLst>
                <a:gd name="T0" fmla="*/ 607 w 607"/>
                <a:gd name="T1" fmla="*/ 342 h 607"/>
                <a:gd name="T2" fmla="*/ 607 w 607"/>
                <a:gd name="T3" fmla="*/ 266 h 607"/>
                <a:gd name="T4" fmla="*/ 546 w 607"/>
                <a:gd name="T5" fmla="*/ 266 h 607"/>
                <a:gd name="T6" fmla="*/ 533 w 607"/>
                <a:gd name="T7" fmla="*/ 215 h 607"/>
                <a:gd name="T8" fmla="*/ 585 w 607"/>
                <a:gd name="T9" fmla="*/ 185 h 607"/>
                <a:gd name="T10" fmla="*/ 547 w 607"/>
                <a:gd name="T11" fmla="*/ 119 h 607"/>
                <a:gd name="T12" fmla="*/ 495 w 607"/>
                <a:gd name="T13" fmla="*/ 149 h 607"/>
                <a:gd name="T14" fmla="*/ 458 w 607"/>
                <a:gd name="T15" fmla="*/ 112 h 607"/>
                <a:gd name="T16" fmla="*/ 488 w 607"/>
                <a:gd name="T17" fmla="*/ 60 h 607"/>
                <a:gd name="T18" fmla="*/ 422 w 607"/>
                <a:gd name="T19" fmla="*/ 22 h 607"/>
                <a:gd name="T20" fmla="*/ 392 w 607"/>
                <a:gd name="T21" fmla="*/ 74 h 607"/>
                <a:gd name="T22" fmla="*/ 341 w 607"/>
                <a:gd name="T23" fmla="*/ 61 h 607"/>
                <a:gd name="T24" fmla="*/ 341 w 607"/>
                <a:gd name="T25" fmla="*/ 0 h 607"/>
                <a:gd name="T26" fmla="*/ 265 w 607"/>
                <a:gd name="T27" fmla="*/ 0 h 607"/>
                <a:gd name="T28" fmla="*/ 265 w 607"/>
                <a:gd name="T29" fmla="*/ 61 h 607"/>
                <a:gd name="T30" fmla="*/ 214 w 607"/>
                <a:gd name="T31" fmla="*/ 74 h 607"/>
                <a:gd name="T32" fmla="*/ 184 w 607"/>
                <a:gd name="T33" fmla="*/ 22 h 607"/>
                <a:gd name="T34" fmla="*/ 118 w 607"/>
                <a:gd name="T35" fmla="*/ 60 h 607"/>
                <a:gd name="T36" fmla="*/ 148 w 607"/>
                <a:gd name="T37" fmla="*/ 112 h 607"/>
                <a:gd name="T38" fmla="*/ 111 w 607"/>
                <a:gd name="T39" fmla="*/ 149 h 607"/>
                <a:gd name="T40" fmla="*/ 59 w 607"/>
                <a:gd name="T41" fmla="*/ 119 h 607"/>
                <a:gd name="T42" fmla="*/ 21 w 607"/>
                <a:gd name="T43" fmla="*/ 185 h 607"/>
                <a:gd name="T44" fmla="*/ 73 w 607"/>
                <a:gd name="T45" fmla="*/ 215 h 607"/>
                <a:gd name="T46" fmla="*/ 60 w 607"/>
                <a:gd name="T47" fmla="*/ 266 h 607"/>
                <a:gd name="T48" fmla="*/ 0 w 607"/>
                <a:gd name="T49" fmla="*/ 266 h 607"/>
                <a:gd name="T50" fmla="*/ 0 w 607"/>
                <a:gd name="T51" fmla="*/ 342 h 607"/>
                <a:gd name="T52" fmla="*/ 60 w 607"/>
                <a:gd name="T53" fmla="*/ 342 h 607"/>
                <a:gd name="T54" fmla="*/ 73 w 607"/>
                <a:gd name="T55" fmla="*/ 393 h 607"/>
                <a:gd name="T56" fmla="*/ 21 w 607"/>
                <a:gd name="T57" fmla="*/ 423 h 607"/>
                <a:gd name="T58" fmla="*/ 59 w 607"/>
                <a:gd name="T59" fmla="*/ 489 h 607"/>
                <a:gd name="T60" fmla="*/ 111 w 607"/>
                <a:gd name="T61" fmla="*/ 459 h 607"/>
                <a:gd name="T62" fmla="*/ 148 w 607"/>
                <a:gd name="T63" fmla="*/ 496 h 607"/>
                <a:gd name="T64" fmla="*/ 118 w 607"/>
                <a:gd name="T65" fmla="*/ 548 h 607"/>
                <a:gd name="T66" fmla="*/ 184 w 607"/>
                <a:gd name="T67" fmla="*/ 586 h 607"/>
                <a:gd name="T68" fmla="*/ 214 w 607"/>
                <a:gd name="T69" fmla="*/ 534 h 607"/>
                <a:gd name="T70" fmla="*/ 265 w 607"/>
                <a:gd name="T71" fmla="*/ 547 h 607"/>
                <a:gd name="T72" fmla="*/ 265 w 607"/>
                <a:gd name="T73" fmla="*/ 607 h 607"/>
                <a:gd name="T74" fmla="*/ 341 w 607"/>
                <a:gd name="T75" fmla="*/ 607 h 607"/>
                <a:gd name="T76" fmla="*/ 341 w 607"/>
                <a:gd name="T77" fmla="*/ 547 h 607"/>
                <a:gd name="T78" fmla="*/ 392 w 607"/>
                <a:gd name="T79" fmla="*/ 534 h 607"/>
                <a:gd name="T80" fmla="*/ 422 w 607"/>
                <a:gd name="T81" fmla="*/ 586 h 607"/>
                <a:gd name="T82" fmla="*/ 488 w 607"/>
                <a:gd name="T83" fmla="*/ 548 h 607"/>
                <a:gd name="T84" fmla="*/ 458 w 607"/>
                <a:gd name="T85" fmla="*/ 496 h 607"/>
                <a:gd name="T86" fmla="*/ 495 w 607"/>
                <a:gd name="T87" fmla="*/ 458 h 607"/>
                <a:gd name="T88" fmla="*/ 547 w 607"/>
                <a:gd name="T89" fmla="*/ 488 h 607"/>
                <a:gd name="T90" fmla="*/ 585 w 607"/>
                <a:gd name="T91" fmla="*/ 423 h 607"/>
                <a:gd name="T92" fmla="*/ 533 w 607"/>
                <a:gd name="T93" fmla="*/ 393 h 607"/>
                <a:gd name="T94" fmla="*/ 546 w 607"/>
                <a:gd name="T95" fmla="*/ 342 h 607"/>
                <a:gd name="T96" fmla="*/ 607 w 607"/>
                <a:gd name="T97" fmla="*/ 342 h 607"/>
                <a:gd name="T98" fmla="*/ 303 w 607"/>
                <a:gd name="T99" fmla="*/ 475 h 607"/>
                <a:gd name="T100" fmla="*/ 132 w 607"/>
                <a:gd name="T101" fmla="*/ 304 h 607"/>
                <a:gd name="T102" fmla="*/ 303 w 607"/>
                <a:gd name="T103" fmla="*/ 133 h 607"/>
                <a:gd name="T104" fmla="*/ 474 w 607"/>
                <a:gd name="T105" fmla="*/ 304 h 607"/>
                <a:gd name="T106" fmla="*/ 303 w 607"/>
                <a:gd name="T107" fmla="*/ 475 h 6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07" h="607">
                  <a:moveTo>
                    <a:pt x="607" y="342"/>
                  </a:moveTo>
                  <a:cubicBezTo>
                    <a:pt x="607" y="266"/>
                    <a:pt x="607" y="266"/>
                    <a:pt x="607" y="266"/>
                  </a:cubicBezTo>
                  <a:cubicBezTo>
                    <a:pt x="546" y="266"/>
                    <a:pt x="546" y="266"/>
                    <a:pt x="546" y="266"/>
                  </a:cubicBezTo>
                  <a:cubicBezTo>
                    <a:pt x="544" y="248"/>
                    <a:pt x="539" y="231"/>
                    <a:pt x="533" y="215"/>
                  </a:cubicBezTo>
                  <a:cubicBezTo>
                    <a:pt x="585" y="185"/>
                    <a:pt x="585" y="185"/>
                    <a:pt x="585" y="185"/>
                  </a:cubicBezTo>
                  <a:cubicBezTo>
                    <a:pt x="547" y="119"/>
                    <a:pt x="547" y="119"/>
                    <a:pt x="547" y="119"/>
                  </a:cubicBezTo>
                  <a:cubicBezTo>
                    <a:pt x="495" y="149"/>
                    <a:pt x="495" y="149"/>
                    <a:pt x="495" y="149"/>
                  </a:cubicBezTo>
                  <a:cubicBezTo>
                    <a:pt x="484" y="136"/>
                    <a:pt x="471" y="123"/>
                    <a:pt x="458" y="112"/>
                  </a:cubicBezTo>
                  <a:cubicBezTo>
                    <a:pt x="488" y="60"/>
                    <a:pt x="488" y="60"/>
                    <a:pt x="488" y="60"/>
                  </a:cubicBezTo>
                  <a:cubicBezTo>
                    <a:pt x="422" y="22"/>
                    <a:pt x="422" y="22"/>
                    <a:pt x="422" y="22"/>
                  </a:cubicBezTo>
                  <a:cubicBezTo>
                    <a:pt x="392" y="74"/>
                    <a:pt x="392" y="74"/>
                    <a:pt x="392" y="74"/>
                  </a:cubicBezTo>
                  <a:cubicBezTo>
                    <a:pt x="376" y="68"/>
                    <a:pt x="359" y="63"/>
                    <a:pt x="341" y="61"/>
                  </a:cubicBezTo>
                  <a:cubicBezTo>
                    <a:pt x="341" y="0"/>
                    <a:pt x="341" y="0"/>
                    <a:pt x="341" y="0"/>
                  </a:cubicBezTo>
                  <a:cubicBezTo>
                    <a:pt x="265" y="0"/>
                    <a:pt x="265" y="0"/>
                    <a:pt x="265" y="0"/>
                  </a:cubicBezTo>
                  <a:cubicBezTo>
                    <a:pt x="265" y="61"/>
                    <a:pt x="265" y="61"/>
                    <a:pt x="265" y="61"/>
                  </a:cubicBezTo>
                  <a:cubicBezTo>
                    <a:pt x="247" y="63"/>
                    <a:pt x="230" y="68"/>
                    <a:pt x="214" y="74"/>
                  </a:cubicBezTo>
                  <a:cubicBezTo>
                    <a:pt x="184" y="22"/>
                    <a:pt x="184" y="22"/>
                    <a:pt x="184" y="22"/>
                  </a:cubicBezTo>
                  <a:cubicBezTo>
                    <a:pt x="118" y="60"/>
                    <a:pt x="118" y="60"/>
                    <a:pt x="118" y="60"/>
                  </a:cubicBezTo>
                  <a:cubicBezTo>
                    <a:pt x="148" y="112"/>
                    <a:pt x="148" y="112"/>
                    <a:pt x="148" y="112"/>
                  </a:cubicBezTo>
                  <a:cubicBezTo>
                    <a:pt x="135" y="123"/>
                    <a:pt x="122" y="136"/>
                    <a:pt x="111" y="149"/>
                  </a:cubicBezTo>
                  <a:cubicBezTo>
                    <a:pt x="59" y="119"/>
                    <a:pt x="59" y="119"/>
                    <a:pt x="59" y="119"/>
                  </a:cubicBezTo>
                  <a:cubicBezTo>
                    <a:pt x="21" y="185"/>
                    <a:pt x="21" y="185"/>
                    <a:pt x="21" y="185"/>
                  </a:cubicBezTo>
                  <a:cubicBezTo>
                    <a:pt x="73" y="215"/>
                    <a:pt x="73" y="215"/>
                    <a:pt x="73" y="215"/>
                  </a:cubicBezTo>
                  <a:cubicBezTo>
                    <a:pt x="67" y="231"/>
                    <a:pt x="62" y="248"/>
                    <a:pt x="60" y="266"/>
                  </a:cubicBezTo>
                  <a:cubicBezTo>
                    <a:pt x="0" y="266"/>
                    <a:pt x="0" y="266"/>
                    <a:pt x="0" y="266"/>
                  </a:cubicBezTo>
                  <a:cubicBezTo>
                    <a:pt x="0" y="342"/>
                    <a:pt x="0" y="342"/>
                    <a:pt x="0" y="342"/>
                  </a:cubicBezTo>
                  <a:cubicBezTo>
                    <a:pt x="60" y="342"/>
                    <a:pt x="60" y="342"/>
                    <a:pt x="60" y="342"/>
                  </a:cubicBezTo>
                  <a:cubicBezTo>
                    <a:pt x="62" y="359"/>
                    <a:pt x="67" y="377"/>
                    <a:pt x="73" y="393"/>
                  </a:cubicBezTo>
                  <a:cubicBezTo>
                    <a:pt x="21" y="423"/>
                    <a:pt x="21" y="423"/>
                    <a:pt x="21" y="423"/>
                  </a:cubicBezTo>
                  <a:cubicBezTo>
                    <a:pt x="59" y="489"/>
                    <a:pt x="59" y="489"/>
                    <a:pt x="59" y="489"/>
                  </a:cubicBezTo>
                  <a:cubicBezTo>
                    <a:pt x="111" y="459"/>
                    <a:pt x="111" y="459"/>
                    <a:pt x="111" y="459"/>
                  </a:cubicBezTo>
                  <a:cubicBezTo>
                    <a:pt x="122" y="472"/>
                    <a:pt x="135" y="485"/>
                    <a:pt x="148" y="496"/>
                  </a:cubicBezTo>
                  <a:cubicBezTo>
                    <a:pt x="118" y="548"/>
                    <a:pt x="118" y="548"/>
                    <a:pt x="118" y="548"/>
                  </a:cubicBezTo>
                  <a:cubicBezTo>
                    <a:pt x="184" y="586"/>
                    <a:pt x="184" y="586"/>
                    <a:pt x="184" y="586"/>
                  </a:cubicBezTo>
                  <a:cubicBezTo>
                    <a:pt x="214" y="534"/>
                    <a:pt x="214" y="534"/>
                    <a:pt x="214" y="534"/>
                  </a:cubicBezTo>
                  <a:cubicBezTo>
                    <a:pt x="230" y="540"/>
                    <a:pt x="247" y="545"/>
                    <a:pt x="265" y="547"/>
                  </a:cubicBezTo>
                  <a:cubicBezTo>
                    <a:pt x="265" y="607"/>
                    <a:pt x="265" y="607"/>
                    <a:pt x="265" y="607"/>
                  </a:cubicBezTo>
                  <a:cubicBezTo>
                    <a:pt x="341" y="607"/>
                    <a:pt x="341" y="607"/>
                    <a:pt x="341" y="607"/>
                  </a:cubicBezTo>
                  <a:cubicBezTo>
                    <a:pt x="341" y="547"/>
                    <a:pt x="341" y="547"/>
                    <a:pt x="341" y="547"/>
                  </a:cubicBezTo>
                  <a:cubicBezTo>
                    <a:pt x="359" y="545"/>
                    <a:pt x="376" y="540"/>
                    <a:pt x="392" y="534"/>
                  </a:cubicBezTo>
                  <a:cubicBezTo>
                    <a:pt x="422" y="586"/>
                    <a:pt x="422" y="586"/>
                    <a:pt x="422" y="586"/>
                  </a:cubicBezTo>
                  <a:cubicBezTo>
                    <a:pt x="488" y="548"/>
                    <a:pt x="488" y="548"/>
                    <a:pt x="488" y="548"/>
                  </a:cubicBezTo>
                  <a:cubicBezTo>
                    <a:pt x="458" y="496"/>
                    <a:pt x="458" y="496"/>
                    <a:pt x="458" y="496"/>
                  </a:cubicBezTo>
                  <a:cubicBezTo>
                    <a:pt x="471" y="485"/>
                    <a:pt x="484" y="472"/>
                    <a:pt x="495" y="458"/>
                  </a:cubicBezTo>
                  <a:cubicBezTo>
                    <a:pt x="547" y="488"/>
                    <a:pt x="547" y="488"/>
                    <a:pt x="547" y="488"/>
                  </a:cubicBezTo>
                  <a:cubicBezTo>
                    <a:pt x="585" y="423"/>
                    <a:pt x="585" y="423"/>
                    <a:pt x="585" y="423"/>
                  </a:cubicBezTo>
                  <a:cubicBezTo>
                    <a:pt x="533" y="393"/>
                    <a:pt x="533" y="393"/>
                    <a:pt x="533" y="393"/>
                  </a:cubicBezTo>
                  <a:cubicBezTo>
                    <a:pt x="539" y="377"/>
                    <a:pt x="544" y="359"/>
                    <a:pt x="546" y="342"/>
                  </a:cubicBezTo>
                  <a:cubicBezTo>
                    <a:pt x="607" y="342"/>
                    <a:pt x="607" y="342"/>
                    <a:pt x="607" y="342"/>
                  </a:cubicBezTo>
                  <a:close/>
                  <a:moveTo>
                    <a:pt x="303" y="475"/>
                  </a:moveTo>
                  <a:cubicBezTo>
                    <a:pt x="209" y="475"/>
                    <a:pt x="132" y="398"/>
                    <a:pt x="132" y="304"/>
                  </a:cubicBezTo>
                  <a:cubicBezTo>
                    <a:pt x="132" y="210"/>
                    <a:pt x="209" y="133"/>
                    <a:pt x="303" y="133"/>
                  </a:cubicBezTo>
                  <a:cubicBezTo>
                    <a:pt x="397" y="133"/>
                    <a:pt x="474" y="210"/>
                    <a:pt x="474" y="304"/>
                  </a:cubicBezTo>
                  <a:cubicBezTo>
                    <a:pt x="474" y="398"/>
                    <a:pt x="397" y="475"/>
                    <a:pt x="303" y="475"/>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9" name="Oval 198"/>
            <p:cNvSpPr>
              <a:spLocks noChangeArrowheads="1"/>
            </p:cNvSpPr>
            <p:nvPr/>
          </p:nvSpPr>
          <p:spPr bwMode="auto">
            <a:xfrm>
              <a:off x="3658" y="499"/>
              <a:ext cx="284" cy="285"/>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0" name="Freeform 199"/>
            <p:cNvSpPr>
              <a:spLocks noEditPoints="1"/>
            </p:cNvSpPr>
            <p:nvPr/>
          </p:nvSpPr>
          <p:spPr bwMode="auto">
            <a:xfrm>
              <a:off x="4312" y="981"/>
              <a:ext cx="854" cy="852"/>
            </a:xfrm>
            <a:custGeom>
              <a:avLst/>
              <a:gdLst>
                <a:gd name="T0" fmla="*/ 522 w 522"/>
                <a:gd name="T1" fmla="*/ 278 h 521"/>
                <a:gd name="T2" fmla="*/ 518 w 522"/>
                <a:gd name="T3" fmla="*/ 213 h 521"/>
                <a:gd name="T4" fmla="*/ 467 w 522"/>
                <a:gd name="T5" fmla="*/ 216 h 521"/>
                <a:gd name="T6" fmla="*/ 453 w 522"/>
                <a:gd name="T7" fmla="*/ 174 h 521"/>
                <a:gd name="T8" fmla="*/ 496 w 522"/>
                <a:gd name="T9" fmla="*/ 145 h 521"/>
                <a:gd name="T10" fmla="*/ 460 w 522"/>
                <a:gd name="T11" fmla="*/ 91 h 521"/>
                <a:gd name="T12" fmla="*/ 417 w 522"/>
                <a:gd name="T13" fmla="*/ 119 h 521"/>
                <a:gd name="T14" fmla="*/ 384 w 522"/>
                <a:gd name="T15" fmla="*/ 89 h 521"/>
                <a:gd name="T16" fmla="*/ 407 w 522"/>
                <a:gd name="T17" fmla="*/ 43 h 521"/>
                <a:gd name="T18" fmla="*/ 349 w 522"/>
                <a:gd name="T19" fmla="*/ 14 h 521"/>
                <a:gd name="T20" fmla="*/ 326 w 522"/>
                <a:gd name="T21" fmla="*/ 60 h 521"/>
                <a:gd name="T22" fmla="*/ 282 w 522"/>
                <a:gd name="T23" fmla="*/ 51 h 521"/>
                <a:gd name="T24" fmla="*/ 279 w 522"/>
                <a:gd name="T25" fmla="*/ 0 h 521"/>
                <a:gd name="T26" fmla="*/ 214 w 522"/>
                <a:gd name="T27" fmla="*/ 3 h 521"/>
                <a:gd name="T28" fmla="*/ 217 w 522"/>
                <a:gd name="T29" fmla="*/ 55 h 521"/>
                <a:gd name="T30" fmla="*/ 174 w 522"/>
                <a:gd name="T31" fmla="*/ 69 h 521"/>
                <a:gd name="T32" fmla="*/ 146 w 522"/>
                <a:gd name="T33" fmla="*/ 26 h 521"/>
                <a:gd name="T34" fmla="*/ 92 w 522"/>
                <a:gd name="T35" fmla="*/ 61 h 521"/>
                <a:gd name="T36" fmla="*/ 120 w 522"/>
                <a:gd name="T37" fmla="*/ 104 h 521"/>
                <a:gd name="T38" fmla="*/ 90 w 522"/>
                <a:gd name="T39" fmla="*/ 138 h 521"/>
                <a:gd name="T40" fmla="*/ 44 w 522"/>
                <a:gd name="T41" fmla="*/ 115 h 521"/>
                <a:gd name="T42" fmla="*/ 15 w 522"/>
                <a:gd name="T43" fmla="*/ 173 h 521"/>
                <a:gd name="T44" fmla="*/ 61 w 522"/>
                <a:gd name="T45" fmla="*/ 196 h 521"/>
                <a:gd name="T46" fmla="*/ 51 w 522"/>
                <a:gd name="T47" fmla="*/ 240 h 521"/>
                <a:gd name="T48" fmla="*/ 0 w 522"/>
                <a:gd name="T49" fmla="*/ 243 h 521"/>
                <a:gd name="T50" fmla="*/ 4 w 522"/>
                <a:gd name="T51" fmla="*/ 308 h 521"/>
                <a:gd name="T52" fmla="*/ 55 w 522"/>
                <a:gd name="T53" fmla="*/ 305 h 521"/>
                <a:gd name="T54" fmla="*/ 69 w 522"/>
                <a:gd name="T55" fmla="*/ 348 h 521"/>
                <a:gd name="T56" fmla="*/ 26 w 522"/>
                <a:gd name="T57" fmla="*/ 376 h 521"/>
                <a:gd name="T58" fmla="*/ 62 w 522"/>
                <a:gd name="T59" fmla="*/ 430 h 521"/>
                <a:gd name="T60" fmla="*/ 105 w 522"/>
                <a:gd name="T61" fmla="*/ 402 h 521"/>
                <a:gd name="T62" fmla="*/ 138 w 522"/>
                <a:gd name="T63" fmla="*/ 432 h 521"/>
                <a:gd name="T64" fmla="*/ 115 w 522"/>
                <a:gd name="T65" fmla="*/ 478 h 521"/>
                <a:gd name="T66" fmla="*/ 173 w 522"/>
                <a:gd name="T67" fmla="*/ 507 h 521"/>
                <a:gd name="T68" fmla="*/ 196 w 522"/>
                <a:gd name="T69" fmla="*/ 461 h 521"/>
                <a:gd name="T70" fmla="*/ 240 w 522"/>
                <a:gd name="T71" fmla="*/ 470 h 521"/>
                <a:gd name="T72" fmla="*/ 243 w 522"/>
                <a:gd name="T73" fmla="*/ 521 h 521"/>
                <a:gd name="T74" fmla="*/ 308 w 522"/>
                <a:gd name="T75" fmla="*/ 518 h 521"/>
                <a:gd name="T76" fmla="*/ 305 w 522"/>
                <a:gd name="T77" fmla="*/ 466 h 521"/>
                <a:gd name="T78" fmla="*/ 348 w 522"/>
                <a:gd name="T79" fmla="*/ 452 h 521"/>
                <a:gd name="T80" fmla="*/ 376 w 522"/>
                <a:gd name="T81" fmla="*/ 495 h 521"/>
                <a:gd name="T82" fmla="*/ 430 w 522"/>
                <a:gd name="T83" fmla="*/ 460 h 521"/>
                <a:gd name="T84" fmla="*/ 402 w 522"/>
                <a:gd name="T85" fmla="*/ 417 h 521"/>
                <a:gd name="T86" fmla="*/ 432 w 522"/>
                <a:gd name="T87" fmla="*/ 383 h 521"/>
                <a:gd name="T88" fmla="*/ 478 w 522"/>
                <a:gd name="T89" fmla="*/ 406 h 521"/>
                <a:gd name="T90" fmla="*/ 507 w 522"/>
                <a:gd name="T91" fmla="*/ 348 h 521"/>
                <a:gd name="T92" fmla="*/ 461 w 522"/>
                <a:gd name="T93" fmla="*/ 325 h 521"/>
                <a:gd name="T94" fmla="*/ 471 w 522"/>
                <a:gd name="T95" fmla="*/ 281 h 521"/>
                <a:gd name="T96" fmla="*/ 522 w 522"/>
                <a:gd name="T97" fmla="*/ 278 h 521"/>
                <a:gd name="T98" fmla="*/ 269 w 522"/>
                <a:gd name="T99" fmla="*/ 406 h 521"/>
                <a:gd name="T100" fmla="*/ 115 w 522"/>
                <a:gd name="T101" fmla="*/ 269 h 521"/>
                <a:gd name="T102" fmla="*/ 253 w 522"/>
                <a:gd name="T103" fmla="*/ 115 h 521"/>
                <a:gd name="T104" fmla="*/ 407 w 522"/>
                <a:gd name="T105" fmla="*/ 252 h 521"/>
                <a:gd name="T106" fmla="*/ 269 w 522"/>
                <a:gd name="T107" fmla="*/ 406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22" h="521">
                  <a:moveTo>
                    <a:pt x="522" y="278"/>
                  </a:moveTo>
                  <a:cubicBezTo>
                    <a:pt x="518" y="213"/>
                    <a:pt x="518" y="213"/>
                    <a:pt x="518" y="213"/>
                  </a:cubicBezTo>
                  <a:cubicBezTo>
                    <a:pt x="467" y="216"/>
                    <a:pt x="467" y="216"/>
                    <a:pt x="467" y="216"/>
                  </a:cubicBezTo>
                  <a:cubicBezTo>
                    <a:pt x="464" y="201"/>
                    <a:pt x="459" y="187"/>
                    <a:pt x="453" y="174"/>
                  </a:cubicBezTo>
                  <a:cubicBezTo>
                    <a:pt x="496" y="145"/>
                    <a:pt x="496" y="145"/>
                    <a:pt x="496" y="145"/>
                  </a:cubicBezTo>
                  <a:cubicBezTo>
                    <a:pt x="460" y="91"/>
                    <a:pt x="460" y="91"/>
                    <a:pt x="460" y="91"/>
                  </a:cubicBezTo>
                  <a:cubicBezTo>
                    <a:pt x="417" y="119"/>
                    <a:pt x="417" y="119"/>
                    <a:pt x="417" y="119"/>
                  </a:cubicBezTo>
                  <a:cubicBezTo>
                    <a:pt x="407" y="108"/>
                    <a:pt x="396" y="98"/>
                    <a:pt x="384" y="89"/>
                  </a:cubicBezTo>
                  <a:cubicBezTo>
                    <a:pt x="407" y="43"/>
                    <a:pt x="407" y="43"/>
                    <a:pt x="407" y="43"/>
                  </a:cubicBezTo>
                  <a:cubicBezTo>
                    <a:pt x="349" y="14"/>
                    <a:pt x="349" y="14"/>
                    <a:pt x="349" y="14"/>
                  </a:cubicBezTo>
                  <a:cubicBezTo>
                    <a:pt x="326" y="60"/>
                    <a:pt x="326" y="60"/>
                    <a:pt x="326" y="60"/>
                  </a:cubicBezTo>
                  <a:cubicBezTo>
                    <a:pt x="312" y="55"/>
                    <a:pt x="297" y="52"/>
                    <a:pt x="282" y="51"/>
                  </a:cubicBezTo>
                  <a:cubicBezTo>
                    <a:pt x="279" y="0"/>
                    <a:pt x="279" y="0"/>
                    <a:pt x="279" y="0"/>
                  </a:cubicBezTo>
                  <a:cubicBezTo>
                    <a:pt x="214" y="3"/>
                    <a:pt x="214" y="3"/>
                    <a:pt x="214" y="3"/>
                  </a:cubicBezTo>
                  <a:cubicBezTo>
                    <a:pt x="217" y="55"/>
                    <a:pt x="217" y="55"/>
                    <a:pt x="217" y="55"/>
                  </a:cubicBezTo>
                  <a:cubicBezTo>
                    <a:pt x="202" y="58"/>
                    <a:pt x="188" y="63"/>
                    <a:pt x="174" y="69"/>
                  </a:cubicBezTo>
                  <a:cubicBezTo>
                    <a:pt x="146" y="26"/>
                    <a:pt x="146" y="26"/>
                    <a:pt x="146" y="26"/>
                  </a:cubicBezTo>
                  <a:cubicBezTo>
                    <a:pt x="92" y="61"/>
                    <a:pt x="92" y="61"/>
                    <a:pt x="92" y="61"/>
                  </a:cubicBezTo>
                  <a:cubicBezTo>
                    <a:pt x="120" y="104"/>
                    <a:pt x="120" y="104"/>
                    <a:pt x="120" y="104"/>
                  </a:cubicBezTo>
                  <a:cubicBezTo>
                    <a:pt x="108" y="114"/>
                    <a:pt x="98" y="126"/>
                    <a:pt x="90" y="138"/>
                  </a:cubicBezTo>
                  <a:cubicBezTo>
                    <a:pt x="44" y="115"/>
                    <a:pt x="44" y="115"/>
                    <a:pt x="44" y="115"/>
                  </a:cubicBezTo>
                  <a:cubicBezTo>
                    <a:pt x="15" y="173"/>
                    <a:pt x="15" y="173"/>
                    <a:pt x="15" y="173"/>
                  </a:cubicBezTo>
                  <a:cubicBezTo>
                    <a:pt x="61" y="196"/>
                    <a:pt x="61" y="196"/>
                    <a:pt x="61" y="196"/>
                  </a:cubicBezTo>
                  <a:cubicBezTo>
                    <a:pt x="56" y="210"/>
                    <a:pt x="53" y="225"/>
                    <a:pt x="51" y="240"/>
                  </a:cubicBezTo>
                  <a:cubicBezTo>
                    <a:pt x="0" y="243"/>
                    <a:pt x="0" y="243"/>
                    <a:pt x="0" y="243"/>
                  </a:cubicBezTo>
                  <a:cubicBezTo>
                    <a:pt x="4" y="308"/>
                    <a:pt x="4" y="308"/>
                    <a:pt x="4" y="308"/>
                  </a:cubicBezTo>
                  <a:cubicBezTo>
                    <a:pt x="55" y="305"/>
                    <a:pt x="55" y="305"/>
                    <a:pt x="55" y="305"/>
                  </a:cubicBezTo>
                  <a:cubicBezTo>
                    <a:pt x="58" y="320"/>
                    <a:pt x="63" y="334"/>
                    <a:pt x="69" y="348"/>
                  </a:cubicBezTo>
                  <a:cubicBezTo>
                    <a:pt x="26" y="376"/>
                    <a:pt x="26" y="376"/>
                    <a:pt x="26" y="376"/>
                  </a:cubicBezTo>
                  <a:cubicBezTo>
                    <a:pt x="62" y="430"/>
                    <a:pt x="62" y="430"/>
                    <a:pt x="62" y="430"/>
                  </a:cubicBezTo>
                  <a:cubicBezTo>
                    <a:pt x="105" y="402"/>
                    <a:pt x="105" y="402"/>
                    <a:pt x="105" y="402"/>
                  </a:cubicBezTo>
                  <a:cubicBezTo>
                    <a:pt x="115" y="413"/>
                    <a:pt x="126" y="423"/>
                    <a:pt x="138" y="432"/>
                  </a:cubicBezTo>
                  <a:cubicBezTo>
                    <a:pt x="115" y="478"/>
                    <a:pt x="115" y="478"/>
                    <a:pt x="115" y="478"/>
                  </a:cubicBezTo>
                  <a:cubicBezTo>
                    <a:pt x="173" y="507"/>
                    <a:pt x="173" y="507"/>
                    <a:pt x="173" y="507"/>
                  </a:cubicBezTo>
                  <a:cubicBezTo>
                    <a:pt x="196" y="461"/>
                    <a:pt x="196" y="461"/>
                    <a:pt x="196" y="461"/>
                  </a:cubicBezTo>
                  <a:cubicBezTo>
                    <a:pt x="210" y="466"/>
                    <a:pt x="225" y="469"/>
                    <a:pt x="240" y="470"/>
                  </a:cubicBezTo>
                  <a:cubicBezTo>
                    <a:pt x="243" y="521"/>
                    <a:pt x="243" y="521"/>
                    <a:pt x="243" y="521"/>
                  </a:cubicBezTo>
                  <a:cubicBezTo>
                    <a:pt x="308" y="518"/>
                    <a:pt x="308" y="518"/>
                    <a:pt x="308" y="518"/>
                  </a:cubicBezTo>
                  <a:cubicBezTo>
                    <a:pt x="305" y="466"/>
                    <a:pt x="305" y="466"/>
                    <a:pt x="305" y="466"/>
                  </a:cubicBezTo>
                  <a:cubicBezTo>
                    <a:pt x="320" y="463"/>
                    <a:pt x="334" y="459"/>
                    <a:pt x="348" y="452"/>
                  </a:cubicBezTo>
                  <a:cubicBezTo>
                    <a:pt x="376" y="495"/>
                    <a:pt x="376" y="495"/>
                    <a:pt x="376" y="495"/>
                  </a:cubicBezTo>
                  <a:cubicBezTo>
                    <a:pt x="430" y="460"/>
                    <a:pt x="430" y="460"/>
                    <a:pt x="430" y="460"/>
                  </a:cubicBezTo>
                  <a:cubicBezTo>
                    <a:pt x="402" y="417"/>
                    <a:pt x="402" y="417"/>
                    <a:pt x="402" y="417"/>
                  </a:cubicBezTo>
                  <a:cubicBezTo>
                    <a:pt x="413" y="407"/>
                    <a:pt x="424" y="396"/>
                    <a:pt x="432" y="383"/>
                  </a:cubicBezTo>
                  <a:cubicBezTo>
                    <a:pt x="478" y="406"/>
                    <a:pt x="478" y="406"/>
                    <a:pt x="478" y="406"/>
                  </a:cubicBezTo>
                  <a:cubicBezTo>
                    <a:pt x="507" y="348"/>
                    <a:pt x="507" y="348"/>
                    <a:pt x="507" y="348"/>
                  </a:cubicBezTo>
                  <a:cubicBezTo>
                    <a:pt x="461" y="325"/>
                    <a:pt x="461" y="325"/>
                    <a:pt x="461" y="325"/>
                  </a:cubicBezTo>
                  <a:cubicBezTo>
                    <a:pt x="466" y="311"/>
                    <a:pt x="469" y="296"/>
                    <a:pt x="471" y="281"/>
                  </a:cubicBezTo>
                  <a:cubicBezTo>
                    <a:pt x="522" y="278"/>
                    <a:pt x="522" y="278"/>
                    <a:pt x="522" y="278"/>
                  </a:cubicBezTo>
                  <a:close/>
                  <a:moveTo>
                    <a:pt x="269" y="406"/>
                  </a:moveTo>
                  <a:cubicBezTo>
                    <a:pt x="189" y="411"/>
                    <a:pt x="120" y="349"/>
                    <a:pt x="115" y="269"/>
                  </a:cubicBezTo>
                  <a:cubicBezTo>
                    <a:pt x="111" y="188"/>
                    <a:pt x="172" y="119"/>
                    <a:pt x="253" y="115"/>
                  </a:cubicBezTo>
                  <a:cubicBezTo>
                    <a:pt x="333" y="110"/>
                    <a:pt x="402" y="172"/>
                    <a:pt x="407" y="252"/>
                  </a:cubicBezTo>
                  <a:cubicBezTo>
                    <a:pt x="411" y="333"/>
                    <a:pt x="350" y="402"/>
                    <a:pt x="269" y="406"/>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1" name="Freeform 200"/>
            <p:cNvSpPr>
              <a:spLocks/>
            </p:cNvSpPr>
            <p:nvPr/>
          </p:nvSpPr>
          <p:spPr bwMode="auto">
            <a:xfrm>
              <a:off x="4615" y="1282"/>
              <a:ext cx="249" cy="250"/>
            </a:xfrm>
            <a:custGeom>
              <a:avLst/>
              <a:gdLst>
                <a:gd name="T0" fmla="*/ 80 w 152"/>
                <a:gd name="T1" fmla="*/ 151 h 153"/>
                <a:gd name="T2" fmla="*/ 2 w 152"/>
                <a:gd name="T3" fmla="*/ 81 h 153"/>
                <a:gd name="T4" fmla="*/ 72 w 152"/>
                <a:gd name="T5" fmla="*/ 3 h 153"/>
                <a:gd name="T6" fmla="*/ 150 w 152"/>
                <a:gd name="T7" fmla="*/ 72 h 153"/>
                <a:gd name="T8" fmla="*/ 80 w 152"/>
                <a:gd name="T9" fmla="*/ 151 h 153"/>
              </a:gdLst>
              <a:ahLst/>
              <a:cxnLst>
                <a:cxn ang="0">
                  <a:pos x="T0" y="T1"/>
                </a:cxn>
                <a:cxn ang="0">
                  <a:pos x="T2" y="T3"/>
                </a:cxn>
                <a:cxn ang="0">
                  <a:pos x="T4" y="T5"/>
                </a:cxn>
                <a:cxn ang="0">
                  <a:pos x="T6" y="T7"/>
                </a:cxn>
                <a:cxn ang="0">
                  <a:pos x="T8" y="T9"/>
                </a:cxn>
              </a:cxnLst>
              <a:rect l="0" t="0" r="r" b="b"/>
              <a:pathLst>
                <a:path w="152" h="153">
                  <a:moveTo>
                    <a:pt x="80" y="151"/>
                  </a:moveTo>
                  <a:cubicBezTo>
                    <a:pt x="39" y="153"/>
                    <a:pt x="4" y="122"/>
                    <a:pt x="2" y="81"/>
                  </a:cubicBezTo>
                  <a:cubicBezTo>
                    <a:pt x="0" y="40"/>
                    <a:pt x="31" y="5"/>
                    <a:pt x="72" y="3"/>
                  </a:cubicBezTo>
                  <a:cubicBezTo>
                    <a:pt x="113" y="0"/>
                    <a:pt x="148" y="31"/>
                    <a:pt x="150" y="72"/>
                  </a:cubicBezTo>
                  <a:cubicBezTo>
                    <a:pt x="152" y="113"/>
                    <a:pt x="121" y="148"/>
                    <a:pt x="80" y="151"/>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2" name="Freeform 201"/>
            <p:cNvSpPr>
              <a:spLocks noEditPoints="1"/>
            </p:cNvSpPr>
            <p:nvPr/>
          </p:nvSpPr>
          <p:spPr bwMode="auto">
            <a:xfrm>
              <a:off x="2600" y="1589"/>
              <a:ext cx="400" cy="399"/>
            </a:xfrm>
            <a:custGeom>
              <a:avLst/>
              <a:gdLst>
                <a:gd name="T0" fmla="*/ 244 w 244"/>
                <a:gd name="T1" fmla="*/ 130 h 244"/>
                <a:gd name="T2" fmla="*/ 243 w 244"/>
                <a:gd name="T3" fmla="*/ 100 h 244"/>
                <a:gd name="T4" fmla="*/ 219 w 244"/>
                <a:gd name="T5" fmla="*/ 101 h 244"/>
                <a:gd name="T6" fmla="*/ 212 w 244"/>
                <a:gd name="T7" fmla="*/ 81 h 244"/>
                <a:gd name="T8" fmla="*/ 232 w 244"/>
                <a:gd name="T9" fmla="*/ 68 h 244"/>
                <a:gd name="T10" fmla="*/ 216 w 244"/>
                <a:gd name="T11" fmla="*/ 43 h 244"/>
                <a:gd name="T12" fmla="*/ 195 w 244"/>
                <a:gd name="T13" fmla="*/ 56 h 244"/>
                <a:gd name="T14" fmla="*/ 180 w 244"/>
                <a:gd name="T15" fmla="*/ 42 h 244"/>
                <a:gd name="T16" fmla="*/ 191 w 244"/>
                <a:gd name="T17" fmla="*/ 21 h 244"/>
                <a:gd name="T18" fmla="*/ 163 w 244"/>
                <a:gd name="T19" fmla="*/ 7 h 244"/>
                <a:gd name="T20" fmla="*/ 153 w 244"/>
                <a:gd name="T21" fmla="*/ 28 h 244"/>
                <a:gd name="T22" fmla="*/ 132 w 244"/>
                <a:gd name="T23" fmla="*/ 24 h 244"/>
                <a:gd name="T24" fmla="*/ 131 w 244"/>
                <a:gd name="T25" fmla="*/ 0 h 244"/>
                <a:gd name="T26" fmla="*/ 100 w 244"/>
                <a:gd name="T27" fmla="*/ 2 h 244"/>
                <a:gd name="T28" fmla="*/ 102 w 244"/>
                <a:gd name="T29" fmla="*/ 26 h 244"/>
                <a:gd name="T30" fmla="*/ 82 w 244"/>
                <a:gd name="T31" fmla="*/ 32 h 244"/>
                <a:gd name="T32" fmla="*/ 69 w 244"/>
                <a:gd name="T33" fmla="*/ 12 h 244"/>
                <a:gd name="T34" fmla="*/ 43 w 244"/>
                <a:gd name="T35" fmla="*/ 29 h 244"/>
                <a:gd name="T36" fmla="*/ 56 w 244"/>
                <a:gd name="T37" fmla="*/ 49 h 244"/>
                <a:gd name="T38" fmla="*/ 42 w 244"/>
                <a:gd name="T39" fmla="*/ 65 h 244"/>
                <a:gd name="T40" fmla="*/ 21 w 244"/>
                <a:gd name="T41" fmla="*/ 54 h 244"/>
                <a:gd name="T42" fmla="*/ 7 w 244"/>
                <a:gd name="T43" fmla="*/ 81 h 244"/>
                <a:gd name="T44" fmla="*/ 29 w 244"/>
                <a:gd name="T45" fmla="*/ 92 h 244"/>
                <a:gd name="T46" fmla="*/ 24 w 244"/>
                <a:gd name="T47" fmla="*/ 112 h 244"/>
                <a:gd name="T48" fmla="*/ 0 w 244"/>
                <a:gd name="T49" fmla="*/ 114 h 244"/>
                <a:gd name="T50" fmla="*/ 2 w 244"/>
                <a:gd name="T51" fmla="*/ 144 h 244"/>
                <a:gd name="T52" fmla="*/ 26 w 244"/>
                <a:gd name="T53" fmla="*/ 143 h 244"/>
                <a:gd name="T54" fmla="*/ 33 w 244"/>
                <a:gd name="T55" fmla="*/ 163 h 244"/>
                <a:gd name="T56" fmla="*/ 13 w 244"/>
                <a:gd name="T57" fmla="*/ 176 h 244"/>
                <a:gd name="T58" fmla="*/ 29 w 244"/>
                <a:gd name="T59" fmla="*/ 201 h 244"/>
                <a:gd name="T60" fmla="*/ 49 w 244"/>
                <a:gd name="T61" fmla="*/ 188 h 244"/>
                <a:gd name="T62" fmla="*/ 65 w 244"/>
                <a:gd name="T63" fmla="*/ 202 h 244"/>
                <a:gd name="T64" fmla="*/ 54 w 244"/>
                <a:gd name="T65" fmla="*/ 224 h 244"/>
                <a:gd name="T66" fmla="*/ 81 w 244"/>
                <a:gd name="T67" fmla="*/ 237 h 244"/>
                <a:gd name="T68" fmla="*/ 92 w 244"/>
                <a:gd name="T69" fmla="*/ 216 h 244"/>
                <a:gd name="T70" fmla="*/ 113 w 244"/>
                <a:gd name="T71" fmla="*/ 220 h 244"/>
                <a:gd name="T72" fmla="*/ 114 w 244"/>
                <a:gd name="T73" fmla="*/ 244 h 244"/>
                <a:gd name="T74" fmla="*/ 144 w 244"/>
                <a:gd name="T75" fmla="*/ 242 h 244"/>
                <a:gd name="T76" fmla="*/ 143 w 244"/>
                <a:gd name="T77" fmla="*/ 218 h 244"/>
                <a:gd name="T78" fmla="*/ 163 w 244"/>
                <a:gd name="T79" fmla="*/ 212 h 244"/>
                <a:gd name="T80" fmla="*/ 176 w 244"/>
                <a:gd name="T81" fmla="*/ 232 h 244"/>
                <a:gd name="T82" fmla="*/ 202 w 244"/>
                <a:gd name="T83" fmla="*/ 215 h 244"/>
                <a:gd name="T84" fmla="*/ 188 w 244"/>
                <a:gd name="T85" fmla="*/ 195 h 244"/>
                <a:gd name="T86" fmla="*/ 203 w 244"/>
                <a:gd name="T87" fmla="*/ 179 h 244"/>
                <a:gd name="T88" fmla="*/ 224 w 244"/>
                <a:gd name="T89" fmla="*/ 190 h 244"/>
                <a:gd name="T90" fmla="*/ 238 w 244"/>
                <a:gd name="T91" fmla="*/ 163 h 244"/>
                <a:gd name="T92" fmla="*/ 216 w 244"/>
                <a:gd name="T93" fmla="*/ 152 h 244"/>
                <a:gd name="T94" fmla="*/ 220 w 244"/>
                <a:gd name="T95" fmla="*/ 132 h 244"/>
                <a:gd name="T96" fmla="*/ 244 w 244"/>
                <a:gd name="T97" fmla="*/ 130 h 244"/>
                <a:gd name="T98" fmla="*/ 126 w 244"/>
                <a:gd name="T99" fmla="*/ 190 h 244"/>
                <a:gd name="T100" fmla="*/ 54 w 244"/>
                <a:gd name="T101" fmla="*/ 126 h 244"/>
                <a:gd name="T102" fmla="*/ 118 w 244"/>
                <a:gd name="T103" fmla="*/ 54 h 244"/>
                <a:gd name="T104" fmla="*/ 191 w 244"/>
                <a:gd name="T105" fmla="*/ 118 h 244"/>
                <a:gd name="T106" fmla="*/ 126 w 244"/>
                <a:gd name="T107" fmla="*/ 19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44" h="244">
                  <a:moveTo>
                    <a:pt x="244" y="130"/>
                  </a:moveTo>
                  <a:cubicBezTo>
                    <a:pt x="243" y="100"/>
                    <a:pt x="243" y="100"/>
                    <a:pt x="243" y="100"/>
                  </a:cubicBezTo>
                  <a:cubicBezTo>
                    <a:pt x="219" y="101"/>
                    <a:pt x="219" y="101"/>
                    <a:pt x="219" y="101"/>
                  </a:cubicBezTo>
                  <a:cubicBezTo>
                    <a:pt x="217" y="94"/>
                    <a:pt x="215" y="88"/>
                    <a:pt x="212" y="81"/>
                  </a:cubicBezTo>
                  <a:cubicBezTo>
                    <a:pt x="232" y="68"/>
                    <a:pt x="232" y="68"/>
                    <a:pt x="232" y="68"/>
                  </a:cubicBezTo>
                  <a:cubicBezTo>
                    <a:pt x="216" y="43"/>
                    <a:pt x="216" y="43"/>
                    <a:pt x="216" y="43"/>
                  </a:cubicBezTo>
                  <a:cubicBezTo>
                    <a:pt x="195" y="56"/>
                    <a:pt x="195" y="56"/>
                    <a:pt x="195" y="56"/>
                  </a:cubicBezTo>
                  <a:cubicBezTo>
                    <a:pt x="191" y="51"/>
                    <a:pt x="185" y="46"/>
                    <a:pt x="180" y="42"/>
                  </a:cubicBezTo>
                  <a:cubicBezTo>
                    <a:pt x="191" y="21"/>
                    <a:pt x="191" y="21"/>
                    <a:pt x="191" y="21"/>
                  </a:cubicBezTo>
                  <a:cubicBezTo>
                    <a:pt x="163" y="7"/>
                    <a:pt x="163" y="7"/>
                    <a:pt x="163" y="7"/>
                  </a:cubicBezTo>
                  <a:cubicBezTo>
                    <a:pt x="153" y="28"/>
                    <a:pt x="153" y="28"/>
                    <a:pt x="153" y="28"/>
                  </a:cubicBezTo>
                  <a:cubicBezTo>
                    <a:pt x="146" y="26"/>
                    <a:pt x="139" y="25"/>
                    <a:pt x="132" y="24"/>
                  </a:cubicBezTo>
                  <a:cubicBezTo>
                    <a:pt x="131" y="0"/>
                    <a:pt x="131" y="0"/>
                    <a:pt x="131" y="0"/>
                  </a:cubicBezTo>
                  <a:cubicBezTo>
                    <a:pt x="100" y="2"/>
                    <a:pt x="100" y="2"/>
                    <a:pt x="100" y="2"/>
                  </a:cubicBezTo>
                  <a:cubicBezTo>
                    <a:pt x="102" y="26"/>
                    <a:pt x="102" y="26"/>
                    <a:pt x="102" y="26"/>
                  </a:cubicBezTo>
                  <a:cubicBezTo>
                    <a:pt x="95" y="27"/>
                    <a:pt x="88" y="29"/>
                    <a:pt x="82" y="32"/>
                  </a:cubicBezTo>
                  <a:cubicBezTo>
                    <a:pt x="69" y="12"/>
                    <a:pt x="69" y="12"/>
                    <a:pt x="69" y="12"/>
                  </a:cubicBezTo>
                  <a:cubicBezTo>
                    <a:pt x="43" y="29"/>
                    <a:pt x="43" y="29"/>
                    <a:pt x="43" y="29"/>
                  </a:cubicBezTo>
                  <a:cubicBezTo>
                    <a:pt x="56" y="49"/>
                    <a:pt x="56" y="49"/>
                    <a:pt x="56" y="49"/>
                  </a:cubicBezTo>
                  <a:cubicBezTo>
                    <a:pt x="51" y="54"/>
                    <a:pt x="46" y="59"/>
                    <a:pt x="42" y="65"/>
                  </a:cubicBezTo>
                  <a:cubicBezTo>
                    <a:pt x="21" y="54"/>
                    <a:pt x="21" y="54"/>
                    <a:pt x="21" y="54"/>
                  </a:cubicBezTo>
                  <a:cubicBezTo>
                    <a:pt x="7" y="81"/>
                    <a:pt x="7" y="81"/>
                    <a:pt x="7" y="81"/>
                  </a:cubicBezTo>
                  <a:cubicBezTo>
                    <a:pt x="29" y="92"/>
                    <a:pt x="29" y="92"/>
                    <a:pt x="29" y="92"/>
                  </a:cubicBezTo>
                  <a:cubicBezTo>
                    <a:pt x="26" y="98"/>
                    <a:pt x="25" y="105"/>
                    <a:pt x="24" y="112"/>
                  </a:cubicBezTo>
                  <a:cubicBezTo>
                    <a:pt x="0" y="114"/>
                    <a:pt x="0" y="114"/>
                    <a:pt x="0" y="114"/>
                  </a:cubicBezTo>
                  <a:cubicBezTo>
                    <a:pt x="2" y="144"/>
                    <a:pt x="2" y="144"/>
                    <a:pt x="2" y="144"/>
                  </a:cubicBezTo>
                  <a:cubicBezTo>
                    <a:pt x="26" y="143"/>
                    <a:pt x="26" y="143"/>
                    <a:pt x="26" y="143"/>
                  </a:cubicBezTo>
                  <a:cubicBezTo>
                    <a:pt x="28" y="150"/>
                    <a:pt x="30" y="156"/>
                    <a:pt x="33" y="163"/>
                  </a:cubicBezTo>
                  <a:cubicBezTo>
                    <a:pt x="13" y="176"/>
                    <a:pt x="13" y="176"/>
                    <a:pt x="13" y="176"/>
                  </a:cubicBezTo>
                  <a:cubicBezTo>
                    <a:pt x="29" y="201"/>
                    <a:pt x="29" y="201"/>
                    <a:pt x="29" y="201"/>
                  </a:cubicBezTo>
                  <a:cubicBezTo>
                    <a:pt x="49" y="188"/>
                    <a:pt x="49" y="188"/>
                    <a:pt x="49" y="188"/>
                  </a:cubicBezTo>
                  <a:cubicBezTo>
                    <a:pt x="54" y="193"/>
                    <a:pt x="59" y="198"/>
                    <a:pt x="65" y="202"/>
                  </a:cubicBezTo>
                  <a:cubicBezTo>
                    <a:pt x="54" y="224"/>
                    <a:pt x="54" y="224"/>
                    <a:pt x="54" y="224"/>
                  </a:cubicBezTo>
                  <a:cubicBezTo>
                    <a:pt x="81" y="237"/>
                    <a:pt x="81" y="237"/>
                    <a:pt x="81" y="237"/>
                  </a:cubicBezTo>
                  <a:cubicBezTo>
                    <a:pt x="92" y="216"/>
                    <a:pt x="92" y="216"/>
                    <a:pt x="92" y="216"/>
                  </a:cubicBezTo>
                  <a:cubicBezTo>
                    <a:pt x="99" y="218"/>
                    <a:pt x="106" y="219"/>
                    <a:pt x="113" y="220"/>
                  </a:cubicBezTo>
                  <a:cubicBezTo>
                    <a:pt x="114" y="244"/>
                    <a:pt x="114" y="244"/>
                    <a:pt x="114" y="244"/>
                  </a:cubicBezTo>
                  <a:cubicBezTo>
                    <a:pt x="144" y="242"/>
                    <a:pt x="144" y="242"/>
                    <a:pt x="144" y="242"/>
                  </a:cubicBezTo>
                  <a:cubicBezTo>
                    <a:pt x="143" y="218"/>
                    <a:pt x="143" y="218"/>
                    <a:pt x="143" y="218"/>
                  </a:cubicBezTo>
                  <a:cubicBezTo>
                    <a:pt x="150" y="217"/>
                    <a:pt x="157" y="215"/>
                    <a:pt x="163" y="212"/>
                  </a:cubicBezTo>
                  <a:cubicBezTo>
                    <a:pt x="176" y="232"/>
                    <a:pt x="176" y="232"/>
                    <a:pt x="176" y="232"/>
                  </a:cubicBezTo>
                  <a:cubicBezTo>
                    <a:pt x="202" y="215"/>
                    <a:pt x="202" y="215"/>
                    <a:pt x="202" y="215"/>
                  </a:cubicBezTo>
                  <a:cubicBezTo>
                    <a:pt x="188" y="195"/>
                    <a:pt x="188" y="195"/>
                    <a:pt x="188" y="195"/>
                  </a:cubicBezTo>
                  <a:cubicBezTo>
                    <a:pt x="194" y="190"/>
                    <a:pt x="198" y="185"/>
                    <a:pt x="203" y="179"/>
                  </a:cubicBezTo>
                  <a:cubicBezTo>
                    <a:pt x="224" y="190"/>
                    <a:pt x="224" y="190"/>
                    <a:pt x="224" y="190"/>
                  </a:cubicBezTo>
                  <a:cubicBezTo>
                    <a:pt x="238" y="163"/>
                    <a:pt x="238" y="163"/>
                    <a:pt x="238" y="163"/>
                  </a:cubicBezTo>
                  <a:cubicBezTo>
                    <a:pt x="216" y="152"/>
                    <a:pt x="216" y="152"/>
                    <a:pt x="216" y="152"/>
                  </a:cubicBezTo>
                  <a:cubicBezTo>
                    <a:pt x="218" y="146"/>
                    <a:pt x="220" y="139"/>
                    <a:pt x="220" y="132"/>
                  </a:cubicBezTo>
                  <a:cubicBezTo>
                    <a:pt x="244" y="130"/>
                    <a:pt x="244" y="130"/>
                    <a:pt x="244" y="130"/>
                  </a:cubicBezTo>
                  <a:close/>
                  <a:moveTo>
                    <a:pt x="126" y="190"/>
                  </a:moveTo>
                  <a:cubicBezTo>
                    <a:pt x="89" y="192"/>
                    <a:pt x="56" y="164"/>
                    <a:pt x="54" y="126"/>
                  </a:cubicBezTo>
                  <a:cubicBezTo>
                    <a:pt x="52" y="88"/>
                    <a:pt x="81" y="56"/>
                    <a:pt x="118" y="54"/>
                  </a:cubicBezTo>
                  <a:cubicBezTo>
                    <a:pt x="156" y="52"/>
                    <a:pt x="188" y="81"/>
                    <a:pt x="191" y="118"/>
                  </a:cubicBezTo>
                  <a:cubicBezTo>
                    <a:pt x="193" y="156"/>
                    <a:pt x="164" y="188"/>
                    <a:pt x="126" y="19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3" name="Freeform 202"/>
            <p:cNvSpPr>
              <a:spLocks/>
            </p:cNvSpPr>
            <p:nvPr/>
          </p:nvSpPr>
          <p:spPr bwMode="auto">
            <a:xfrm>
              <a:off x="2743" y="1730"/>
              <a:ext cx="116" cy="118"/>
            </a:xfrm>
            <a:custGeom>
              <a:avLst/>
              <a:gdLst>
                <a:gd name="T0" fmla="*/ 37 w 71"/>
                <a:gd name="T1" fmla="*/ 71 h 72"/>
                <a:gd name="T2" fmla="*/ 1 w 71"/>
                <a:gd name="T3" fmla="*/ 38 h 72"/>
                <a:gd name="T4" fmla="*/ 33 w 71"/>
                <a:gd name="T5" fmla="*/ 1 h 72"/>
                <a:gd name="T6" fmla="*/ 70 w 71"/>
                <a:gd name="T7" fmla="*/ 34 h 72"/>
                <a:gd name="T8" fmla="*/ 37 w 71"/>
                <a:gd name="T9" fmla="*/ 71 h 72"/>
              </a:gdLst>
              <a:ahLst/>
              <a:cxnLst>
                <a:cxn ang="0">
                  <a:pos x="T0" y="T1"/>
                </a:cxn>
                <a:cxn ang="0">
                  <a:pos x="T2" y="T3"/>
                </a:cxn>
                <a:cxn ang="0">
                  <a:pos x="T4" y="T5"/>
                </a:cxn>
                <a:cxn ang="0">
                  <a:pos x="T6" y="T7"/>
                </a:cxn>
                <a:cxn ang="0">
                  <a:pos x="T8" y="T9"/>
                </a:cxn>
              </a:cxnLst>
              <a:rect l="0" t="0" r="r" b="b"/>
              <a:pathLst>
                <a:path w="71" h="72">
                  <a:moveTo>
                    <a:pt x="37" y="71"/>
                  </a:moveTo>
                  <a:cubicBezTo>
                    <a:pt x="18" y="72"/>
                    <a:pt x="2" y="57"/>
                    <a:pt x="1" y="38"/>
                  </a:cubicBezTo>
                  <a:cubicBezTo>
                    <a:pt x="0" y="19"/>
                    <a:pt x="14" y="3"/>
                    <a:pt x="33" y="1"/>
                  </a:cubicBezTo>
                  <a:cubicBezTo>
                    <a:pt x="52" y="0"/>
                    <a:pt x="69" y="15"/>
                    <a:pt x="70" y="34"/>
                  </a:cubicBezTo>
                  <a:cubicBezTo>
                    <a:pt x="71" y="53"/>
                    <a:pt x="56" y="70"/>
                    <a:pt x="37" y="71"/>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4" name="Freeform 203"/>
            <p:cNvSpPr>
              <a:spLocks noEditPoints="1"/>
            </p:cNvSpPr>
            <p:nvPr/>
          </p:nvSpPr>
          <p:spPr bwMode="auto">
            <a:xfrm>
              <a:off x="4055" y="2456"/>
              <a:ext cx="368" cy="368"/>
            </a:xfrm>
            <a:custGeom>
              <a:avLst/>
              <a:gdLst>
                <a:gd name="T0" fmla="*/ 225 w 225"/>
                <a:gd name="T1" fmla="*/ 120 h 225"/>
                <a:gd name="T2" fmla="*/ 223 w 225"/>
                <a:gd name="T3" fmla="*/ 92 h 225"/>
                <a:gd name="T4" fmla="*/ 201 w 225"/>
                <a:gd name="T5" fmla="*/ 93 h 225"/>
                <a:gd name="T6" fmla="*/ 195 w 225"/>
                <a:gd name="T7" fmla="*/ 75 h 225"/>
                <a:gd name="T8" fmla="*/ 214 w 225"/>
                <a:gd name="T9" fmla="*/ 63 h 225"/>
                <a:gd name="T10" fmla="*/ 198 w 225"/>
                <a:gd name="T11" fmla="*/ 40 h 225"/>
                <a:gd name="T12" fmla="*/ 180 w 225"/>
                <a:gd name="T13" fmla="*/ 52 h 225"/>
                <a:gd name="T14" fmla="*/ 165 w 225"/>
                <a:gd name="T15" fmla="*/ 39 h 225"/>
                <a:gd name="T16" fmla="*/ 175 w 225"/>
                <a:gd name="T17" fmla="*/ 19 h 225"/>
                <a:gd name="T18" fmla="*/ 150 w 225"/>
                <a:gd name="T19" fmla="*/ 6 h 225"/>
                <a:gd name="T20" fmla="*/ 140 w 225"/>
                <a:gd name="T21" fmla="*/ 26 h 225"/>
                <a:gd name="T22" fmla="*/ 121 w 225"/>
                <a:gd name="T23" fmla="*/ 22 h 225"/>
                <a:gd name="T24" fmla="*/ 120 w 225"/>
                <a:gd name="T25" fmla="*/ 0 h 225"/>
                <a:gd name="T26" fmla="*/ 92 w 225"/>
                <a:gd name="T27" fmla="*/ 2 h 225"/>
                <a:gd name="T28" fmla="*/ 94 w 225"/>
                <a:gd name="T29" fmla="*/ 24 h 225"/>
                <a:gd name="T30" fmla="*/ 75 w 225"/>
                <a:gd name="T31" fmla="*/ 30 h 225"/>
                <a:gd name="T32" fmla="*/ 63 w 225"/>
                <a:gd name="T33" fmla="*/ 11 h 225"/>
                <a:gd name="T34" fmla="*/ 40 w 225"/>
                <a:gd name="T35" fmla="*/ 27 h 225"/>
                <a:gd name="T36" fmla="*/ 52 w 225"/>
                <a:gd name="T37" fmla="*/ 45 h 225"/>
                <a:gd name="T38" fmla="*/ 39 w 225"/>
                <a:gd name="T39" fmla="*/ 60 h 225"/>
                <a:gd name="T40" fmla="*/ 19 w 225"/>
                <a:gd name="T41" fmla="*/ 50 h 225"/>
                <a:gd name="T42" fmla="*/ 7 w 225"/>
                <a:gd name="T43" fmla="*/ 75 h 225"/>
                <a:gd name="T44" fmla="*/ 26 w 225"/>
                <a:gd name="T45" fmla="*/ 85 h 225"/>
                <a:gd name="T46" fmla="*/ 23 w 225"/>
                <a:gd name="T47" fmla="*/ 103 h 225"/>
                <a:gd name="T48" fmla="*/ 0 w 225"/>
                <a:gd name="T49" fmla="*/ 105 h 225"/>
                <a:gd name="T50" fmla="*/ 2 w 225"/>
                <a:gd name="T51" fmla="*/ 133 h 225"/>
                <a:gd name="T52" fmla="*/ 24 w 225"/>
                <a:gd name="T53" fmla="*/ 131 h 225"/>
                <a:gd name="T54" fmla="*/ 30 w 225"/>
                <a:gd name="T55" fmla="*/ 150 h 225"/>
                <a:gd name="T56" fmla="*/ 12 w 225"/>
                <a:gd name="T57" fmla="*/ 162 h 225"/>
                <a:gd name="T58" fmla="*/ 27 w 225"/>
                <a:gd name="T59" fmla="*/ 185 h 225"/>
                <a:gd name="T60" fmla="*/ 45 w 225"/>
                <a:gd name="T61" fmla="*/ 173 h 225"/>
                <a:gd name="T62" fmla="*/ 60 w 225"/>
                <a:gd name="T63" fmla="*/ 186 h 225"/>
                <a:gd name="T64" fmla="*/ 50 w 225"/>
                <a:gd name="T65" fmla="*/ 206 h 225"/>
                <a:gd name="T66" fmla="*/ 75 w 225"/>
                <a:gd name="T67" fmla="*/ 218 h 225"/>
                <a:gd name="T68" fmla="*/ 85 w 225"/>
                <a:gd name="T69" fmla="*/ 199 h 225"/>
                <a:gd name="T70" fmla="*/ 104 w 225"/>
                <a:gd name="T71" fmla="*/ 202 h 225"/>
                <a:gd name="T72" fmla="*/ 105 w 225"/>
                <a:gd name="T73" fmla="*/ 225 h 225"/>
                <a:gd name="T74" fmla="*/ 133 w 225"/>
                <a:gd name="T75" fmla="*/ 223 h 225"/>
                <a:gd name="T76" fmla="*/ 132 w 225"/>
                <a:gd name="T77" fmla="*/ 201 h 225"/>
                <a:gd name="T78" fmla="*/ 150 w 225"/>
                <a:gd name="T79" fmla="*/ 195 h 225"/>
                <a:gd name="T80" fmla="*/ 162 w 225"/>
                <a:gd name="T81" fmla="*/ 213 h 225"/>
                <a:gd name="T82" fmla="*/ 185 w 225"/>
                <a:gd name="T83" fmla="*/ 198 h 225"/>
                <a:gd name="T84" fmla="*/ 173 w 225"/>
                <a:gd name="T85" fmla="*/ 180 h 225"/>
                <a:gd name="T86" fmla="*/ 186 w 225"/>
                <a:gd name="T87" fmla="*/ 165 h 225"/>
                <a:gd name="T88" fmla="*/ 206 w 225"/>
                <a:gd name="T89" fmla="*/ 175 h 225"/>
                <a:gd name="T90" fmla="*/ 218 w 225"/>
                <a:gd name="T91" fmla="*/ 150 h 225"/>
                <a:gd name="T92" fmla="*/ 199 w 225"/>
                <a:gd name="T93" fmla="*/ 140 h 225"/>
                <a:gd name="T94" fmla="*/ 203 w 225"/>
                <a:gd name="T95" fmla="*/ 121 h 225"/>
                <a:gd name="T96" fmla="*/ 225 w 225"/>
                <a:gd name="T97" fmla="*/ 120 h 225"/>
                <a:gd name="T98" fmla="*/ 116 w 225"/>
                <a:gd name="T99" fmla="*/ 175 h 225"/>
                <a:gd name="T100" fmla="*/ 50 w 225"/>
                <a:gd name="T101" fmla="*/ 116 h 225"/>
                <a:gd name="T102" fmla="*/ 109 w 225"/>
                <a:gd name="T103" fmla="*/ 50 h 225"/>
                <a:gd name="T104" fmla="*/ 175 w 225"/>
                <a:gd name="T105" fmla="*/ 109 h 225"/>
                <a:gd name="T106" fmla="*/ 116 w 225"/>
                <a:gd name="T107" fmla="*/ 175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5" h="225">
                  <a:moveTo>
                    <a:pt x="225" y="120"/>
                  </a:moveTo>
                  <a:cubicBezTo>
                    <a:pt x="223" y="92"/>
                    <a:pt x="223" y="92"/>
                    <a:pt x="223" y="92"/>
                  </a:cubicBezTo>
                  <a:cubicBezTo>
                    <a:pt x="201" y="93"/>
                    <a:pt x="201" y="93"/>
                    <a:pt x="201" y="93"/>
                  </a:cubicBezTo>
                  <a:cubicBezTo>
                    <a:pt x="200" y="87"/>
                    <a:pt x="198" y="81"/>
                    <a:pt x="195" y="75"/>
                  </a:cubicBezTo>
                  <a:cubicBezTo>
                    <a:pt x="214" y="63"/>
                    <a:pt x="214" y="63"/>
                    <a:pt x="214" y="63"/>
                  </a:cubicBezTo>
                  <a:cubicBezTo>
                    <a:pt x="198" y="40"/>
                    <a:pt x="198" y="40"/>
                    <a:pt x="198" y="40"/>
                  </a:cubicBezTo>
                  <a:cubicBezTo>
                    <a:pt x="180" y="52"/>
                    <a:pt x="180" y="52"/>
                    <a:pt x="180" y="52"/>
                  </a:cubicBezTo>
                  <a:cubicBezTo>
                    <a:pt x="175" y="47"/>
                    <a:pt x="171" y="42"/>
                    <a:pt x="165" y="39"/>
                  </a:cubicBezTo>
                  <a:cubicBezTo>
                    <a:pt x="175" y="19"/>
                    <a:pt x="175" y="19"/>
                    <a:pt x="175" y="19"/>
                  </a:cubicBezTo>
                  <a:cubicBezTo>
                    <a:pt x="150" y="6"/>
                    <a:pt x="150" y="6"/>
                    <a:pt x="150" y="6"/>
                  </a:cubicBezTo>
                  <a:cubicBezTo>
                    <a:pt x="140" y="26"/>
                    <a:pt x="140" y="26"/>
                    <a:pt x="140" y="26"/>
                  </a:cubicBezTo>
                  <a:cubicBezTo>
                    <a:pt x="134" y="24"/>
                    <a:pt x="128" y="23"/>
                    <a:pt x="121" y="22"/>
                  </a:cubicBezTo>
                  <a:cubicBezTo>
                    <a:pt x="120" y="0"/>
                    <a:pt x="120" y="0"/>
                    <a:pt x="120" y="0"/>
                  </a:cubicBezTo>
                  <a:cubicBezTo>
                    <a:pt x="92" y="2"/>
                    <a:pt x="92" y="2"/>
                    <a:pt x="92" y="2"/>
                  </a:cubicBezTo>
                  <a:cubicBezTo>
                    <a:pt x="94" y="24"/>
                    <a:pt x="94" y="24"/>
                    <a:pt x="94" y="24"/>
                  </a:cubicBezTo>
                  <a:cubicBezTo>
                    <a:pt x="87" y="25"/>
                    <a:pt x="81" y="27"/>
                    <a:pt x="75" y="30"/>
                  </a:cubicBezTo>
                  <a:cubicBezTo>
                    <a:pt x="63" y="11"/>
                    <a:pt x="63" y="11"/>
                    <a:pt x="63" y="11"/>
                  </a:cubicBezTo>
                  <a:cubicBezTo>
                    <a:pt x="40" y="27"/>
                    <a:pt x="40" y="27"/>
                    <a:pt x="40" y="27"/>
                  </a:cubicBezTo>
                  <a:cubicBezTo>
                    <a:pt x="52" y="45"/>
                    <a:pt x="52" y="45"/>
                    <a:pt x="52" y="45"/>
                  </a:cubicBezTo>
                  <a:cubicBezTo>
                    <a:pt x="47" y="49"/>
                    <a:pt x="43" y="54"/>
                    <a:pt x="39" y="60"/>
                  </a:cubicBezTo>
                  <a:cubicBezTo>
                    <a:pt x="19" y="50"/>
                    <a:pt x="19" y="50"/>
                    <a:pt x="19" y="50"/>
                  </a:cubicBezTo>
                  <a:cubicBezTo>
                    <a:pt x="7" y="75"/>
                    <a:pt x="7" y="75"/>
                    <a:pt x="7" y="75"/>
                  </a:cubicBezTo>
                  <a:cubicBezTo>
                    <a:pt x="26" y="85"/>
                    <a:pt x="26" y="85"/>
                    <a:pt x="26" y="85"/>
                  </a:cubicBezTo>
                  <a:cubicBezTo>
                    <a:pt x="24" y="91"/>
                    <a:pt x="23" y="97"/>
                    <a:pt x="23" y="103"/>
                  </a:cubicBezTo>
                  <a:cubicBezTo>
                    <a:pt x="0" y="105"/>
                    <a:pt x="0" y="105"/>
                    <a:pt x="0" y="105"/>
                  </a:cubicBezTo>
                  <a:cubicBezTo>
                    <a:pt x="2" y="133"/>
                    <a:pt x="2" y="133"/>
                    <a:pt x="2" y="133"/>
                  </a:cubicBezTo>
                  <a:cubicBezTo>
                    <a:pt x="24" y="131"/>
                    <a:pt x="24" y="131"/>
                    <a:pt x="24" y="131"/>
                  </a:cubicBezTo>
                  <a:cubicBezTo>
                    <a:pt x="25" y="138"/>
                    <a:pt x="27" y="144"/>
                    <a:pt x="30" y="150"/>
                  </a:cubicBezTo>
                  <a:cubicBezTo>
                    <a:pt x="12" y="162"/>
                    <a:pt x="12" y="162"/>
                    <a:pt x="12" y="162"/>
                  </a:cubicBezTo>
                  <a:cubicBezTo>
                    <a:pt x="27" y="185"/>
                    <a:pt x="27" y="185"/>
                    <a:pt x="27" y="185"/>
                  </a:cubicBezTo>
                  <a:cubicBezTo>
                    <a:pt x="45" y="173"/>
                    <a:pt x="45" y="173"/>
                    <a:pt x="45" y="173"/>
                  </a:cubicBezTo>
                  <a:cubicBezTo>
                    <a:pt x="50" y="178"/>
                    <a:pt x="55" y="182"/>
                    <a:pt x="60" y="186"/>
                  </a:cubicBezTo>
                  <a:cubicBezTo>
                    <a:pt x="50" y="206"/>
                    <a:pt x="50" y="206"/>
                    <a:pt x="50" y="206"/>
                  </a:cubicBezTo>
                  <a:cubicBezTo>
                    <a:pt x="75" y="218"/>
                    <a:pt x="75" y="218"/>
                    <a:pt x="75" y="218"/>
                  </a:cubicBezTo>
                  <a:cubicBezTo>
                    <a:pt x="85" y="199"/>
                    <a:pt x="85" y="199"/>
                    <a:pt x="85" y="199"/>
                  </a:cubicBezTo>
                  <a:cubicBezTo>
                    <a:pt x="91" y="201"/>
                    <a:pt x="97" y="202"/>
                    <a:pt x="104" y="202"/>
                  </a:cubicBezTo>
                  <a:cubicBezTo>
                    <a:pt x="105" y="225"/>
                    <a:pt x="105" y="225"/>
                    <a:pt x="105" y="225"/>
                  </a:cubicBezTo>
                  <a:cubicBezTo>
                    <a:pt x="133" y="223"/>
                    <a:pt x="133" y="223"/>
                    <a:pt x="133" y="223"/>
                  </a:cubicBezTo>
                  <a:cubicBezTo>
                    <a:pt x="132" y="201"/>
                    <a:pt x="132" y="201"/>
                    <a:pt x="132" y="201"/>
                  </a:cubicBezTo>
                  <a:cubicBezTo>
                    <a:pt x="138" y="200"/>
                    <a:pt x="144" y="197"/>
                    <a:pt x="150" y="195"/>
                  </a:cubicBezTo>
                  <a:cubicBezTo>
                    <a:pt x="162" y="213"/>
                    <a:pt x="162" y="213"/>
                    <a:pt x="162" y="213"/>
                  </a:cubicBezTo>
                  <a:cubicBezTo>
                    <a:pt x="185" y="198"/>
                    <a:pt x="185" y="198"/>
                    <a:pt x="185" y="198"/>
                  </a:cubicBezTo>
                  <a:cubicBezTo>
                    <a:pt x="173" y="180"/>
                    <a:pt x="173" y="180"/>
                    <a:pt x="173" y="180"/>
                  </a:cubicBezTo>
                  <a:cubicBezTo>
                    <a:pt x="178" y="175"/>
                    <a:pt x="182" y="170"/>
                    <a:pt x="186" y="165"/>
                  </a:cubicBezTo>
                  <a:cubicBezTo>
                    <a:pt x="206" y="175"/>
                    <a:pt x="206" y="175"/>
                    <a:pt x="206" y="175"/>
                  </a:cubicBezTo>
                  <a:cubicBezTo>
                    <a:pt x="218" y="150"/>
                    <a:pt x="218" y="150"/>
                    <a:pt x="218" y="150"/>
                  </a:cubicBezTo>
                  <a:cubicBezTo>
                    <a:pt x="199" y="140"/>
                    <a:pt x="199" y="140"/>
                    <a:pt x="199" y="140"/>
                  </a:cubicBezTo>
                  <a:cubicBezTo>
                    <a:pt x="201" y="134"/>
                    <a:pt x="202" y="128"/>
                    <a:pt x="203" y="121"/>
                  </a:cubicBezTo>
                  <a:cubicBezTo>
                    <a:pt x="225" y="120"/>
                    <a:pt x="225" y="120"/>
                    <a:pt x="225" y="120"/>
                  </a:cubicBezTo>
                  <a:close/>
                  <a:moveTo>
                    <a:pt x="116" y="175"/>
                  </a:moveTo>
                  <a:cubicBezTo>
                    <a:pt x="82" y="177"/>
                    <a:pt x="52" y="150"/>
                    <a:pt x="50" y="116"/>
                  </a:cubicBezTo>
                  <a:cubicBezTo>
                    <a:pt x="48" y="81"/>
                    <a:pt x="74" y="52"/>
                    <a:pt x="109" y="50"/>
                  </a:cubicBezTo>
                  <a:cubicBezTo>
                    <a:pt x="144" y="48"/>
                    <a:pt x="173" y="74"/>
                    <a:pt x="175" y="109"/>
                  </a:cubicBezTo>
                  <a:cubicBezTo>
                    <a:pt x="177" y="143"/>
                    <a:pt x="151" y="173"/>
                    <a:pt x="116" y="175"/>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5" name="Freeform 204"/>
            <p:cNvSpPr>
              <a:spLocks/>
            </p:cNvSpPr>
            <p:nvPr/>
          </p:nvSpPr>
          <p:spPr bwMode="auto">
            <a:xfrm>
              <a:off x="4186" y="2587"/>
              <a:ext cx="106" cy="106"/>
            </a:xfrm>
            <a:custGeom>
              <a:avLst/>
              <a:gdLst>
                <a:gd name="T0" fmla="*/ 34 w 65"/>
                <a:gd name="T1" fmla="*/ 64 h 65"/>
                <a:gd name="T2" fmla="*/ 1 w 65"/>
                <a:gd name="T3" fmla="*/ 34 h 65"/>
                <a:gd name="T4" fmla="*/ 31 w 65"/>
                <a:gd name="T5" fmla="*/ 1 h 65"/>
                <a:gd name="T6" fmla="*/ 64 w 65"/>
                <a:gd name="T7" fmla="*/ 31 h 65"/>
                <a:gd name="T8" fmla="*/ 34 w 65"/>
                <a:gd name="T9" fmla="*/ 64 h 65"/>
              </a:gdLst>
              <a:ahLst/>
              <a:cxnLst>
                <a:cxn ang="0">
                  <a:pos x="T0" y="T1"/>
                </a:cxn>
                <a:cxn ang="0">
                  <a:pos x="T2" y="T3"/>
                </a:cxn>
                <a:cxn ang="0">
                  <a:pos x="T4" y="T5"/>
                </a:cxn>
                <a:cxn ang="0">
                  <a:pos x="T6" y="T7"/>
                </a:cxn>
                <a:cxn ang="0">
                  <a:pos x="T8" y="T9"/>
                </a:cxn>
              </a:cxnLst>
              <a:rect l="0" t="0" r="r" b="b"/>
              <a:pathLst>
                <a:path w="65" h="65">
                  <a:moveTo>
                    <a:pt x="34" y="64"/>
                  </a:moveTo>
                  <a:cubicBezTo>
                    <a:pt x="17" y="65"/>
                    <a:pt x="2" y="52"/>
                    <a:pt x="1" y="34"/>
                  </a:cubicBezTo>
                  <a:cubicBezTo>
                    <a:pt x="0" y="17"/>
                    <a:pt x="13" y="2"/>
                    <a:pt x="31" y="1"/>
                  </a:cubicBezTo>
                  <a:cubicBezTo>
                    <a:pt x="48" y="0"/>
                    <a:pt x="63" y="13"/>
                    <a:pt x="64" y="31"/>
                  </a:cubicBezTo>
                  <a:cubicBezTo>
                    <a:pt x="65" y="48"/>
                    <a:pt x="52" y="63"/>
                    <a:pt x="34" y="64"/>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6" name="Freeform 205"/>
            <p:cNvSpPr>
              <a:spLocks noEditPoints="1"/>
            </p:cNvSpPr>
            <p:nvPr/>
          </p:nvSpPr>
          <p:spPr bwMode="auto">
            <a:xfrm>
              <a:off x="4384" y="2397"/>
              <a:ext cx="152" cy="150"/>
            </a:xfrm>
            <a:custGeom>
              <a:avLst/>
              <a:gdLst>
                <a:gd name="T0" fmla="*/ 93 w 93"/>
                <a:gd name="T1" fmla="*/ 49 h 92"/>
                <a:gd name="T2" fmla="*/ 92 w 93"/>
                <a:gd name="T3" fmla="*/ 38 h 92"/>
                <a:gd name="T4" fmla="*/ 83 w 93"/>
                <a:gd name="T5" fmla="*/ 38 h 92"/>
                <a:gd name="T6" fmla="*/ 81 w 93"/>
                <a:gd name="T7" fmla="*/ 31 h 92"/>
                <a:gd name="T8" fmla="*/ 88 w 93"/>
                <a:gd name="T9" fmla="*/ 26 h 92"/>
                <a:gd name="T10" fmla="*/ 82 w 93"/>
                <a:gd name="T11" fmla="*/ 16 h 92"/>
                <a:gd name="T12" fmla="*/ 74 w 93"/>
                <a:gd name="T13" fmla="*/ 21 h 92"/>
                <a:gd name="T14" fmla="*/ 68 w 93"/>
                <a:gd name="T15" fmla="*/ 16 h 92"/>
                <a:gd name="T16" fmla="*/ 72 w 93"/>
                <a:gd name="T17" fmla="*/ 8 h 92"/>
                <a:gd name="T18" fmla="*/ 62 w 93"/>
                <a:gd name="T19" fmla="*/ 2 h 92"/>
                <a:gd name="T20" fmla="*/ 58 w 93"/>
                <a:gd name="T21" fmla="*/ 11 h 92"/>
                <a:gd name="T22" fmla="*/ 50 w 93"/>
                <a:gd name="T23" fmla="*/ 9 h 92"/>
                <a:gd name="T24" fmla="*/ 50 w 93"/>
                <a:gd name="T25" fmla="*/ 0 h 92"/>
                <a:gd name="T26" fmla="*/ 38 w 93"/>
                <a:gd name="T27" fmla="*/ 0 h 92"/>
                <a:gd name="T28" fmla="*/ 39 w 93"/>
                <a:gd name="T29" fmla="*/ 10 h 92"/>
                <a:gd name="T30" fmla="*/ 31 w 93"/>
                <a:gd name="T31" fmla="*/ 12 h 92"/>
                <a:gd name="T32" fmla="*/ 26 w 93"/>
                <a:gd name="T33" fmla="*/ 4 h 92"/>
                <a:gd name="T34" fmla="*/ 17 w 93"/>
                <a:gd name="T35" fmla="*/ 11 h 92"/>
                <a:gd name="T36" fmla="*/ 22 w 93"/>
                <a:gd name="T37" fmla="*/ 18 h 92"/>
                <a:gd name="T38" fmla="*/ 16 w 93"/>
                <a:gd name="T39" fmla="*/ 24 h 92"/>
                <a:gd name="T40" fmla="*/ 8 w 93"/>
                <a:gd name="T41" fmla="*/ 20 h 92"/>
                <a:gd name="T42" fmla="*/ 3 w 93"/>
                <a:gd name="T43" fmla="*/ 31 h 92"/>
                <a:gd name="T44" fmla="*/ 11 w 93"/>
                <a:gd name="T45" fmla="*/ 35 h 92"/>
                <a:gd name="T46" fmla="*/ 9 w 93"/>
                <a:gd name="T47" fmla="*/ 42 h 92"/>
                <a:gd name="T48" fmla="*/ 0 w 93"/>
                <a:gd name="T49" fmla="*/ 43 h 92"/>
                <a:gd name="T50" fmla="*/ 1 w 93"/>
                <a:gd name="T51" fmla="*/ 54 h 92"/>
                <a:gd name="T52" fmla="*/ 10 w 93"/>
                <a:gd name="T53" fmla="*/ 54 h 92"/>
                <a:gd name="T54" fmla="*/ 13 w 93"/>
                <a:gd name="T55" fmla="*/ 62 h 92"/>
                <a:gd name="T56" fmla="*/ 5 w 93"/>
                <a:gd name="T57" fmla="*/ 67 h 92"/>
                <a:gd name="T58" fmla="*/ 11 w 93"/>
                <a:gd name="T59" fmla="*/ 76 h 92"/>
                <a:gd name="T60" fmla="*/ 19 w 93"/>
                <a:gd name="T61" fmla="*/ 71 h 92"/>
                <a:gd name="T62" fmla="*/ 25 w 93"/>
                <a:gd name="T63" fmla="*/ 77 h 92"/>
                <a:gd name="T64" fmla="*/ 21 w 93"/>
                <a:gd name="T65" fmla="*/ 85 h 92"/>
                <a:gd name="T66" fmla="*/ 31 w 93"/>
                <a:gd name="T67" fmla="*/ 90 h 92"/>
                <a:gd name="T68" fmla="*/ 35 w 93"/>
                <a:gd name="T69" fmla="*/ 82 h 92"/>
                <a:gd name="T70" fmla="*/ 43 w 93"/>
                <a:gd name="T71" fmla="*/ 83 h 92"/>
                <a:gd name="T72" fmla="*/ 43 w 93"/>
                <a:gd name="T73" fmla="*/ 92 h 92"/>
                <a:gd name="T74" fmla="*/ 55 w 93"/>
                <a:gd name="T75" fmla="*/ 92 h 92"/>
                <a:gd name="T76" fmla="*/ 54 w 93"/>
                <a:gd name="T77" fmla="*/ 83 h 92"/>
                <a:gd name="T78" fmla="*/ 62 w 93"/>
                <a:gd name="T79" fmla="*/ 80 h 92"/>
                <a:gd name="T80" fmla="*/ 67 w 93"/>
                <a:gd name="T81" fmla="*/ 88 h 92"/>
                <a:gd name="T82" fmla="*/ 77 w 93"/>
                <a:gd name="T83" fmla="*/ 81 h 92"/>
                <a:gd name="T84" fmla="*/ 72 w 93"/>
                <a:gd name="T85" fmla="*/ 74 h 92"/>
                <a:gd name="T86" fmla="*/ 77 w 93"/>
                <a:gd name="T87" fmla="*/ 68 h 92"/>
                <a:gd name="T88" fmla="*/ 85 w 93"/>
                <a:gd name="T89" fmla="*/ 72 h 92"/>
                <a:gd name="T90" fmla="*/ 90 w 93"/>
                <a:gd name="T91" fmla="*/ 62 h 92"/>
                <a:gd name="T92" fmla="*/ 82 w 93"/>
                <a:gd name="T93" fmla="*/ 58 h 92"/>
                <a:gd name="T94" fmla="*/ 84 w 93"/>
                <a:gd name="T95" fmla="*/ 50 h 92"/>
                <a:gd name="T96" fmla="*/ 93 w 93"/>
                <a:gd name="T97" fmla="*/ 49 h 92"/>
                <a:gd name="T98" fmla="*/ 48 w 93"/>
                <a:gd name="T99" fmla="*/ 72 h 92"/>
                <a:gd name="T100" fmla="*/ 21 w 93"/>
                <a:gd name="T101" fmla="*/ 48 h 92"/>
                <a:gd name="T102" fmla="*/ 45 w 93"/>
                <a:gd name="T103" fmla="*/ 20 h 92"/>
                <a:gd name="T104" fmla="*/ 72 w 93"/>
                <a:gd name="T105" fmla="*/ 45 h 92"/>
                <a:gd name="T106" fmla="*/ 48 w 93"/>
                <a:gd name="T107" fmla="*/ 7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3" h="92">
                  <a:moveTo>
                    <a:pt x="93" y="49"/>
                  </a:moveTo>
                  <a:cubicBezTo>
                    <a:pt x="92" y="38"/>
                    <a:pt x="92" y="38"/>
                    <a:pt x="92" y="38"/>
                  </a:cubicBezTo>
                  <a:cubicBezTo>
                    <a:pt x="83" y="38"/>
                    <a:pt x="83" y="38"/>
                    <a:pt x="83" y="38"/>
                  </a:cubicBezTo>
                  <a:cubicBezTo>
                    <a:pt x="83" y="36"/>
                    <a:pt x="82" y="33"/>
                    <a:pt x="81" y="31"/>
                  </a:cubicBezTo>
                  <a:cubicBezTo>
                    <a:pt x="88" y="26"/>
                    <a:pt x="88" y="26"/>
                    <a:pt x="88" y="26"/>
                  </a:cubicBezTo>
                  <a:cubicBezTo>
                    <a:pt x="82" y="16"/>
                    <a:pt x="82" y="16"/>
                    <a:pt x="82" y="16"/>
                  </a:cubicBezTo>
                  <a:cubicBezTo>
                    <a:pt x="74" y="21"/>
                    <a:pt x="74" y="21"/>
                    <a:pt x="74" y="21"/>
                  </a:cubicBezTo>
                  <a:cubicBezTo>
                    <a:pt x="73" y="19"/>
                    <a:pt x="71" y="17"/>
                    <a:pt x="68" y="16"/>
                  </a:cubicBezTo>
                  <a:cubicBezTo>
                    <a:pt x="72" y="8"/>
                    <a:pt x="72" y="8"/>
                    <a:pt x="72" y="8"/>
                  </a:cubicBezTo>
                  <a:cubicBezTo>
                    <a:pt x="62" y="2"/>
                    <a:pt x="62" y="2"/>
                    <a:pt x="62" y="2"/>
                  </a:cubicBezTo>
                  <a:cubicBezTo>
                    <a:pt x="58" y="11"/>
                    <a:pt x="58" y="11"/>
                    <a:pt x="58" y="11"/>
                  </a:cubicBezTo>
                  <a:cubicBezTo>
                    <a:pt x="56" y="10"/>
                    <a:pt x="53" y="9"/>
                    <a:pt x="50" y="9"/>
                  </a:cubicBezTo>
                  <a:cubicBezTo>
                    <a:pt x="50" y="0"/>
                    <a:pt x="50" y="0"/>
                    <a:pt x="50" y="0"/>
                  </a:cubicBezTo>
                  <a:cubicBezTo>
                    <a:pt x="38" y="0"/>
                    <a:pt x="38" y="0"/>
                    <a:pt x="38" y="0"/>
                  </a:cubicBezTo>
                  <a:cubicBezTo>
                    <a:pt x="39" y="10"/>
                    <a:pt x="39" y="10"/>
                    <a:pt x="39" y="10"/>
                  </a:cubicBezTo>
                  <a:cubicBezTo>
                    <a:pt x="36" y="10"/>
                    <a:pt x="34" y="11"/>
                    <a:pt x="31" y="12"/>
                  </a:cubicBezTo>
                  <a:cubicBezTo>
                    <a:pt x="26" y="4"/>
                    <a:pt x="26" y="4"/>
                    <a:pt x="26" y="4"/>
                  </a:cubicBezTo>
                  <a:cubicBezTo>
                    <a:pt x="17" y="11"/>
                    <a:pt x="17" y="11"/>
                    <a:pt x="17" y="11"/>
                  </a:cubicBezTo>
                  <a:cubicBezTo>
                    <a:pt x="22" y="18"/>
                    <a:pt x="22" y="18"/>
                    <a:pt x="22" y="18"/>
                  </a:cubicBezTo>
                  <a:cubicBezTo>
                    <a:pt x="20" y="20"/>
                    <a:pt x="18" y="22"/>
                    <a:pt x="16" y="24"/>
                  </a:cubicBezTo>
                  <a:cubicBezTo>
                    <a:pt x="8" y="20"/>
                    <a:pt x="8" y="20"/>
                    <a:pt x="8" y="20"/>
                  </a:cubicBezTo>
                  <a:cubicBezTo>
                    <a:pt x="3" y="31"/>
                    <a:pt x="3" y="31"/>
                    <a:pt x="3" y="31"/>
                  </a:cubicBezTo>
                  <a:cubicBezTo>
                    <a:pt x="11" y="35"/>
                    <a:pt x="11" y="35"/>
                    <a:pt x="11" y="35"/>
                  </a:cubicBezTo>
                  <a:cubicBezTo>
                    <a:pt x="10" y="37"/>
                    <a:pt x="10" y="40"/>
                    <a:pt x="9" y="42"/>
                  </a:cubicBezTo>
                  <a:cubicBezTo>
                    <a:pt x="0" y="43"/>
                    <a:pt x="0" y="43"/>
                    <a:pt x="0" y="43"/>
                  </a:cubicBezTo>
                  <a:cubicBezTo>
                    <a:pt x="1" y="54"/>
                    <a:pt x="1" y="54"/>
                    <a:pt x="1" y="54"/>
                  </a:cubicBezTo>
                  <a:cubicBezTo>
                    <a:pt x="10" y="54"/>
                    <a:pt x="10" y="54"/>
                    <a:pt x="10" y="54"/>
                  </a:cubicBezTo>
                  <a:cubicBezTo>
                    <a:pt x="11" y="57"/>
                    <a:pt x="11" y="59"/>
                    <a:pt x="13" y="62"/>
                  </a:cubicBezTo>
                  <a:cubicBezTo>
                    <a:pt x="5" y="67"/>
                    <a:pt x="5" y="67"/>
                    <a:pt x="5" y="67"/>
                  </a:cubicBezTo>
                  <a:cubicBezTo>
                    <a:pt x="11" y="76"/>
                    <a:pt x="11" y="76"/>
                    <a:pt x="11" y="76"/>
                  </a:cubicBezTo>
                  <a:cubicBezTo>
                    <a:pt x="19" y="71"/>
                    <a:pt x="19" y="71"/>
                    <a:pt x="19" y="71"/>
                  </a:cubicBezTo>
                  <a:cubicBezTo>
                    <a:pt x="21" y="73"/>
                    <a:pt x="23" y="75"/>
                    <a:pt x="25" y="77"/>
                  </a:cubicBezTo>
                  <a:cubicBezTo>
                    <a:pt x="21" y="85"/>
                    <a:pt x="21" y="85"/>
                    <a:pt x="21" y="85"/>
                  </a:cubicBezTo>
                  <a:cubicBezTo>
                    <a:pt x="31" y="90"/>
                    <a:pt x="31" y="90"/>
                    <a:pt x="31" y="90"/>
                  </a:cubicBezTo>
                  <a:cubicBezTo>
                    <a:pt x="35" y="82"/>
                    <a:pt x="35" y="82"/>
                    <a:pt x="35" y="82"/>
                  </a:cubicBezTo>
                  <a:cubicBezTo>
                    <a:pt x="38" y="83"/>
                    <a:pt x="40" y="83"/>
                    <a:pt x="43" y="83"/>
                  </a:cubicBezTo>
                  <a:cubicBezTo>
                    <a:pt x="43" y="92"/>
                    <a:pt x="43" y="92"/>
                    <a:pt x="43" y="92"/>
                  </a:cubicBezTo>
                  <a:cubicBezTo>
                    <a:pt x="55" y="92"/>
                    <a:pt x="55" y="92"/>
                    <a:pt x="55" y="92"/>
                  </a:cubicBezTo>
                  <a:cubicBezTo>
                    <a:pt x="54" y="83"/>
                    <a:pt x="54" y="83"/>
                    <a:pt x="54" y="83"/>
                  </a:cubicBezTo>
                  <a:cubicBezTo>
                    <a:pt x="57" y="82"/>
                    <a:pt x="60" y="81"/>
                    <a:pt x="62" y="80"/>
                  </a:cubicBezTo>
                  <a:cubicBezTo>
                    <a:pt x="67" y="88"/>
                    <a:pt x="67" y="88"/>
                    <a:pt x="67" y="88"/>
                  </a:cubicBezTo>
                  <a:cubicBezTo>
                    <a:pt x="77" y="81"/>
                    <a:pt x="77" y="81"/>
                    <a:pt x="77" y="81"/>
                  </a:cubicBezTo>
                  <a:cubicBezTo>
                    <a:pt x="72" y="74"/>
                    <a:pt x="72" y="74"/>
                    <a:pt x="72" y="74"/>
                  </a:cubicBezTo>
                  <a:cubicBezTo>
                    <a:pt x="74" y="72"/>
                    <a:pt x="75" y="70"/>
                    <a:pt x="77" y="68"/>
                  </a:cubicBezTo>
                  <a:cubicBezTo>
                    <a:pt x="85" y="72"/>
                    <a:pt x="85" y="72"/>
                    <a:pt x="85" y="72"/>
                  </a:cubicBezTo>
                  <a:cubicBezTo>
                    <a:pt x="90" y="62"/>
                    <a:pt x="90" y="62"/>
                    <a:pt x="90" y="62"/>
                  </a:cubicBezTo>
                  <a:cubicBezTo>
                    <a:pt x="82" y="58"/>
                    <a:pt x="82" y="58"/>
                    <a:pt x="82" y="58"/>
                  </a:cubicBezTo>
                  <a:cubicBezTo>
                    <a:pt x="83" y="55"/>
                    <a:pt x="84" y="52"/>
                    <a:pt x="84" y="50"/>
                  </a:cubicBezTo>
                  <a:cubicBezTo>
                    <a:pt x="93" y="49"/>
                    <a:pt x="93" y="49"/>
                    <a:pt x="93" y="49"/>
                  </a:cubicBezTo>
                  <a:close/>
                  <a:moveTo>
                    <a:pt x="48" y="72"/>
                  </a:moveTo>
                  <a:cubicBezTo>
                    <a:pt x="34" y="73"/>
                    <a:pt x="22" y="62"/>
                    <a:pt x="21" y="48"/>
                  </a:cubicBezTo>
                  <a:cubicBezTo>
                    <a:pt x="20" y="33"/>
                    <a:pt x="31" y="21"/>
                    <a:pt x="45" y="20"/>
                  </a:cubicBezTo>
                  <a:cubicBezTo>
                    <a:pt x="59" y="19"/>
                    <a:pt x="72" y="30"/>
                    <a:pt x="72" y="45"/>
                  </a:cubicBezTo>
                  <a:cubicBezTo>
                    <a:pt x="73" y="59"/>
                    <a:pt x="62" y="71"/>
                    <a:pt x="48" y="72"/>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7" name="Freeform 206"/>
            <p:cNvSpPr>
              <a:spLocks/>
            </p:cNvSpPr>
            <p:nvPr/>
          </p:nvSpPr>
          <p:spPr bwMode="auto">
            <a:xfrm>
              <a:off x="4438" y="2451"/>
              <a:ext cx="44" cy="44"/>
            </a:xfrm>
            <a:custGeom>
              <a:avLst/>
              <a:gdLst>
                <a:gd name="T0" fmla="*/ 14 w 27"/>
                <a:gd name="T1" fmla="*/ 26 h 27"/>
                <a:gd name="T2" fmla="*/ 0 w 27"/>
                <a:gd name="T3" fmla="*/ 14 h 27"/>
                <a:gd name="T4" fmla="*/ 13 w 27"/>
                <a:gd name="T5" fmla="*/ 0 h 27"/>
                <a:gd name="T6" fmla="*/ 27 w 27"/>
                <a:gd name="T7" fmla="*/ 12 h 27"/>
                <a:gd name="T8" fmla="*/ 14 w 27"/>
                <a:gd name="T9" fmla="*/ 26 h 27"/>
              </a:gdLst>
              <a:ahLst/>
              <a:cxnLst>
                <a:cxn ang="0">
                  <a:pos x="T0" y="T1"/>
                </a:cxn>
                <a:cxn ang="0">
                  <a:pos x="T2" y="T3"/>
                </a:cxn>
                <a:cxn ang="0">
                  <a:pos x="T4" y="T5"/>
                </a:cxn>
                <a:cxn ang="0">
                  <a:pos x="T6" y="T7"/>
                </a:cxn>
                <a:cxn ang="0">
                  <a:pos x="T8" y="T9"/>
                </a:cxn>
              </a:cxnLst>
              <a:rect l="0" t="0" r="r" b="b"/>
              <a:pathLst>
                <a:path w="27" h="27">
                  <a:moveTo>
                    <a:pt x="14" y="26"/>
                  </a:moveTo>
                  <a:cubicBezTo>
                    <a:pt x="7" y="27"/>
                    <a:pt x="1" y="21"/>
                    <a:pt x="0" y="14"/>
                  </a:cubicBezTo>
                  <a:cubicBezTo>
                    <a:pt x="0" y="7"/>
                    <a:pt x="6" y="0"/>
                    <a:pt x="13" y="0"/>
                  </a:cubicBezTo>
                  <a:cubicBezTo>
                    <a:pt x="20" y="0"/>
                    <a:pt x="26" y="5"/>
                    <a:pt x="27" y="12"/>
                  </a:cubicBezTo>
                  <a:cubicBezTo>
                    <a:pt x="27" y="20"/>
                    <a:pt x="22" y="26"/>
                    <a:pt x="14" y="26"/>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8" name="Freeform 207"/>
            <p:cNvSpPr>
              <a:spLocks noEditPoints="1"/>
            </p:cNvSpPr>
            <p:nvPr/>
          </p:nvSpPr>
          <p:spPr bwMode="auto">
            <a:xfrm>
              <a:off x="4135" y="3002"/>
              <a:ext cx="171" cy="170"/>
            </a:xfrm>
            <a:custGeom>
              <a:avLst/>
              <a:gdLst>
                <a:gd name="T0" fmla="*/ 104 w 104"/>
                <a:gd name="T1" fmla="*/ 56 h 104"/>
                <a:gd name="T2" fmla="*/ 103 w 104"/>
                <a:gd name="T3" fmla="*/ 43 h 104"/>
                <a:gd name="T4" fmla="*/ 93 w 104"/>
                <a:gd name="T5" fmla="*/ 43 h 104"/>
                <a:gd name="T6" fmla="*/ 90 w 104"/>
                <a:gd name="T7" fmla="*/ 35 h 104"/>
                <a:gd name="T8" fmla="*/ 99 w 104"/>
                <a:gd name="T9" fmla="*/ 29 h 104"/>
                <a:gd name="T10" fmla="*/ 92 w 104"/>
                <a:gd name="T11" fmla="*/ 19 h 104"/>
                <a:gd name="T12" fmla="*/ 83 w 104"/>
                <a:gd name="T13" fmla="*/ 24 h 104"/>
                <a:gd name="T14" fmla="*/ 76 w 104"/>
                <a:gd name="T15" fmla="*/ 18 h 104"/>
                <a:gd name="T16" fmla="*/ 81 w 104"/>
                <a:gd name="T17" fmla="*/ 9 h 104"/>
                <a:gd name="T18" fmla="*/ 70 w 104"/>
                <a:gd name="T19" fmla="*/ 3 h 104"/>
                <a:gd name="T20" fmla="*/ 65 w 104"/>
                <a:gd name="T21" fmla="*/ 12 h 104"/>
                <a:gd name="T22" fmla="*/ 56 w 104"/>
                <a:gd name="T23" fmla="*/ 11 h 104"/>
                <a:gd name="T24" fmla="*/ 56 w 104"/>
                <a:gd name="T25" fmla="*/ 0 h 104"/>
                <a:gd name="T26" fmla="*/ 43 w 104"/>
                <a:gd name="T27" fmla="*/ 1 h 104"/>
                <a:gd name="T28" fmla="*/ 43 w 104"/>
                <a:gd name="T29" fmla="*/ 11 h 104"/>
                <a:gd name="T30" fmla="*/ 35 w 104"/>
                <a:gd name="T31" fmla="*/ 14 h 104"/>
                <a:gd name="T32" fmla="*/ 29 w 104"/>
                <a:gd name="T33" fmla="*/ 6 h 104"/>
                <a:gd name="T34" fmla="*/ 18 w 104"/>
                <a:gd name="T35" fmla="*/ 13 h 104"/>
                <a:gd name="T36" fmla="*/ 24 w 104"/>
                <a:gd name="T37" fmla="*/ 21 h 104"/>
                <a:gd name="T38" fmla="*/ 18 w 104"/>
                <a:gd name="T39" fmla="*/ 28 h 104"/>
                <a:gd name="T40" fmla="*/ 9 w 104"/>
                <a:gd name="T41" fmla="*/ 23 h 104"/>
                <a:gd name="T42" fmla="*/ 3 w 104"/>
                <a:gd name="T43" fmla="*/ 35 h 104"/>
                <a:gd name="T44" fmla="*/ 12 w 104"/>
                <a:gd name="T45" fmla="*/ 39 h 104"/>
                <a:gd name="T46" fmla="*/ 10 w 104"/>
                <a:gd name="T47" fmla="*/ 48 h 104"/>
                <a:gd name="T48" fmla="*/ 0 w 104"/>
                <a:gd name="T49" fmla="*/ 49 h 104"/>
                <a:gd name="T50" fmla="*/ 1 w 104"/>
                <a:gd name="T51" fmla="*/ 62 h 104"/>
                <a:gd name="T52" fmla="*/ 11 w 104"/>
                <a:gd name="T53" fmla="*/ 61 h 104"/>
                <a:gd name="T54" fmla="*/ 14 w 104"/>
                <a:gd name="T55" fmla="*/ 70 h 104"/>
                <a:gd name="T56" fmla="*/ 5 w 104"/>
                <a:gd name="T57" fmla="*/ 75 h 104"/>
                <a:gd name="T58" fmla="*/ 12 w 104"/>
                <a:gd name="T59" fmla="*/ 86 h 104"/>
                <a:gd name="T60" fmla="*/ 21 w 104"/>
                <a:gd name="T61" fmla="*/ 80 h 104"/>
                <a:gd name="T62" fmla="*/ 28 w 104"/>
                <a:gd name="T63" fmla="*/ 86 h 104"/>
                <a:gd name="T64" fmla="*/ 23 w 104"/>
                <a:gd name="T65" fmla="*/ 95 h 104"/>
                <a:gd name="T66" fmla="*/ 35 w 104"/>
                <a:gd name="T67" fmla="*/ 101 h 104"/>
                <a:gd name="T68" fmla="*/ 39 w 104"/>
                <a:gd name="T69" fmla="*/ 92 h 104"/>
                <a:gd name="T70" fmla="*/ 48 w 104"/>
                <a:gd name="T71" fmla="*/ 94 h 104"/>
                <a:gd name="T72" fmla="*/ 49 w 104"/>
                <a:gd name="T73" fmla="*/ 104 h 104"/>
                <a:gd name="T74" fmla="*/ 61 w 104"/>
                <a:gd name="T75" fmla="*/ 103 h 104"/>
                <a:gd name="T76" fmla="*/ 61 w 104"/>
                <a:gd name="T77" fmla="*/ 93 h 104"/>
                <a:gd name="T78" fmla="*/ 69 w 104"/>
                <a:gd name="T79" fmla="*/ 90 h 104"/>
                <a:gd name="T80" fmla="*/ 75 w 104"/>
                <a:gd name="T81" fmla="*/ 99 h 104"/>
                <a:gd name="T82" fmla="*/ 86 w 104"/>
                <a:gd name="T83" fmla="*/ 92 h 104"/>
                <a:gd name="T84" fmla="*/ 80 w 104"/>
                <a:gd name="T85" fmla="*/ 83 h 104"/>
                <a:gd name="T86" fmla="*/ 86 w 104"/>
                <a:gd name="T87" fmla="*/ 77 h 104"/>
                <a:gd name="T88" fmla="*/ 95 w 104"/>
                <a:gd name="T89" fmla="*/ 81 h 104"/>
                <a:gd name="T90" fmla="*/ 101 w 104"/>
                <a:gd name="T91" fmla="*/ 70 h 104"/>
                <a:gd name="T92" fmla="*/ 92 w 104"/>
                <a:gd name="T93" fmla="*/ 65 h 104"/>
                <a:gd name="T94" fmla="*/ 94 w 104"/>
                <a:gd name="T95" fmla="*/ 56 h 104"/>
                <a:gd name="T96" fmla="*/ 104 w 104"/>
                <a:gd name="T97" fmla="*/ 56 h 104"/>
                <a:gd name="T98" fmla="*/ 54 w 104"/>
                <a:gd name="T99" fmla="*/ 81 h 104"/>
                <a:gd name="T100" fmla="*/ 23 w 104"/>
                <a:gd name="T101" fmla="*/ 54 h 104"/>
                <a:gd name="T102" fmla="*/ 50 w 104"/>
                <a:gd name="T103" fmla="*/ 23 h 104"/>
                <a:gd name="T104" fmla="*/ 81 w 104"/>
                <a:gd name="T105" fmla="*/ 51 h 104"/>
                <a:gd name="T106" fmla="*/ 54 w 104"/>
                <a:gd name="T107" fmla="*/ 81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4" h="104">
                  <a:moveTo>
                    <a:pt x="104" y="56"/>
                  </a:moveTo>
                  <a:cubicBezTo>
                    <a:pt x="103" y="43"/>
                    <a:pt x="103" y="43"/>
                    <a:pt x="103" y="43"/>
                  </a:cubicBezTo>
                  <a:cubicBezTo>
                    <a:pt x="93" y="43"/>
                    <a:pt x="93" y="43"/>
                    <a:pt x="93" y="43"/>
                  </a:cubicBezTo>
                  <a:cubicBezTo>
                    <a:pt x="92" y="40"/>
                    <a:pt x="91" y="38"/>
                    <a:pt x="90" y="35"/>
                  </a:cubicBezTo>
                  <a:cubicBezTo>
                    <a:pt x="99" y="29"/>
                    <a:pt x="99" y="29"/>
                    <a:pt x="99" y="29"/>
                  </a:cubicBezTo>
                  <a:cubicBezTo>
                    <a:pt x="92" y="19"/>
                    <a:pt x="92" y="19"/>
                    <a:pt x="92" y="19"/>
                  </a:cubicBezTo>
                  <a:cubicBezTo>
                    <a:pt x="83" y="24"/>
                    <a:pt x="83" y="24"/>
                    <a:pt x="83" y="24"/>
                  </a:cubicBezTo>
                  <a:cubicBezTo>
                    <a:pt x="81" y="22"/>
                    <a:pt x="79" y="20"/>
                    <a:pt x="76" y="18"/>
                  </a:cubicBezTo>
                  <a:cubicBezTo>
                    <a:pt x="81" y="9"/>
                    <a:pt x="81" y="9"/>
                    <a:pt x="81" y="9"/>
                  </a:cubicBezTo>
                  <a:cubicBezTo>
                    <a:pt x="70" y="3"/>
                    <a:pt x="70" y="3"/>
                    <a:pt x="70" y="3"/>
                  </a:cubicBezTo>
                  <a:cubicBezTo>
                    <a:pt x="65" y="12"/>
                    <a:pt x="65" y="12"/>
                    <a:pt x="65" y="12"/>
                  </a:cubicBezTo>
                  <a:cubicBezTo>
                    <a:pt x="62" y="11"/>
                    <a:pt x="59" y="11"/>
                    <a:pt x="56" y="11"/>
                  </a:cubicBezTo>
                  <a:cubicBezTo>
                    <a:pt x="56" y="0"/>
                    <a:pt x="56" y="0"/>
                    <a:pt x="56" y="0"/>
                  </a:cubicBezTo>
                  <a:cubicBezTo>
                    <a:pt x="43" y="1"/>
                    <a:pt x="43" y="1"/>
                    <a:pt x="43" y="1"/>
                  </a:cubicBezTo>
                  <a:cubicBezTo>
                    <a:pt x="43" y="11"/>
                    <a:pt x="43" y="11"/>
                    <a:pt x="43" y="11"/>
                  </a:cubicBezTo>
                  <a:cubicBezTo>
                    <a:pt x="40" y="12"/>
                    <a:pt x="37" y="13"/>
                    <a:pt x="35" y="14"/>
                  </a:cubicBezTo>
                  <a:cubicBezTo>
                    <a:pt x="29" y="6"/>
                    <a:pt x="29" y="6"/>
                    <a:pt x="29" y="6"/>
                  </a:cubicBezTo>
                  <a:cubicBezTo>
                    <a:pt x="18" y="13"/>
                    <a:pt x="18" y="13"/>
                    <a:pt x="18" y="13"/>
                  </a:cubicBezTo>
                  <a:cubicBezTo>
                    <a:pt x="24" y="21"/>
                    <a:pt x="24" y="21"/>
                    <a:pt x="24" y="21"/>
                  </a:cubicBezTo>
                  <a:cubicBezTo>
                    <a:pt x="22" y="23"/>
                    <a:pt x="20" y="25"/>
                    <a:pt x="18" y="28"/>
                  </a:cubicBezTo>
                  <a:cubicBezTo>
                    <a:pt x="9" y="23"/>
                    <a:pt x="9" y="23"/>
                    <a:pt x="9" y="23"/>
                  </a:cubicBezTo>
                  <a:cubicBezTo>
                    <a:pt x="3" y="35"/>
                    <a:pt x="3" y="35"/>
                    <a:pt x="3" y="35"/>
                  </a:cubicBezTo>
                  <a:cubicBezTo>
                    <a:pt x="12" y="39"/>
                    <a:pt x="12" y="39"/>
                    <a:pt x="12" y="39"/>
                  </a:cubicBezTo>
                  <a:cubicBezTo>
                    <a:pt x="11" y="42"/>
                    <a:pt x="11" y="45"/>
                    <a:pt x="10" y="48"/>
                  </a:cubicBezTo>
                  <a:cubicBezTo>
                    <a:pt x="0" y="49"/>
                    <a:pt x="0" y="49"/>
                    <a:pt x="0" y="49"/>
                  </a:cubicBezTo>
                  <a:cubicBezTo>
                    <a:pt x="1" y="62"/>
                    <a:pt x="1" y="62"/>
                    <a:pt x="1" y="62"/>
                  </a:cubicBezTo>
                  <a:cubicBezTo>
                    <a:pt x="11" y="61"/>
                    <a:pt x="11" y="61"/>
                    <a:pt x="11" y="61"/>
                  </a:cubicBezTo>
                  <a:cubicBezTo>
                    <a:pt x="12" y="64"/>
                    <a:pt x="13" y="67"/>
                    <a:pt x="14" y="70"/>
                  </a:cubicBezTo>
                  <a:cubicBezTo>
                    <a:pt x="5" y="75"/>
                    <a:pt x="5" y="75"/>
                    <a:pt x="5" y="75"/>
                  </a:cubicBezTo>
                  <a:cubicBezTo>
                    <a:pt x="12" y="86"/>
                    <a:pt x="12" y="86"/>
                    <a:pt x="12" y="86"/>
                  </a:cubicBezTo>
                  <a:cubicBezTo>
                    <a:pt x="21" y="80"/>
                    <a:pt x="21" y="80"/>
                    <a:pt x="21" y="80"/>
                  </a:cubicBezTo>
                  <a:cubicBezTo>
                    <a:pt x="23" y="83"/>
                    <a:pt x="25" y="85"/>
                    <a:pt x="28" y="86"/>
                  </a:cubicBezTo>
                  <a:cubicBezTo>
                    <a:pt x="23" y="95"/>
                    <a:pt x="23" y="95"/>
                    <a:pt x="23" y="95"/>
                  </a:cubicBezTo>
                  <a:cubicBezTo>
                    <a:pt x="35" y="101"/>
                    <a:pt x="35" y="101"/>
                    <a:pt x="35" y="101"/>
                  </a:cubicBezTo>
                  <a:cubicBezTo>
                    <a:pt x="39" y="92"/>
                    <a:pt x="39" y="92"/>
                    <a:pt x="39" y="92"/>
                  </a:cubicBezTo>
                  <a:cubicBezTo>
                    <a:pt x="42" y="93"/>
                    <a:pt x="45" y="94"/>
                    <a:pt x="48" y="94"/>
                  </a:cubicBezTo>
                  <a:cubicBezTo>
                    <a:pt x="49" y="104"/>
                    <a:pt x="49" y="104"/>
                    <a:pt x="49" y="104"/>
                  </a:cubicBezTo>
                  <a:cubicBezTo>
                    <a:pt x="61" y="103"/>
                    <a:pt x="61" y="103"/>
                    <a:pt x="61" y="103"/>
                  </a:cubicBezTo>
                  <a:cubicBezTo>
                    <a:pt x="61" y="93"/>
                    <a:pt x="61" y="93"/>
                    <a:pt x="61" y="93"/>
                  </a:cubicBezTo>
                  <a:cubicBezTo>
                    <a:pt x="64" y="93"/>
                    <a:pt x="67" y="92"/>
                    <a:pt x="69" y="90"/>
                  </a:cubicBezTo>
                  <a:cubicBezTo>
                    <a:pt x="75" y="99"/>
                    <a:pt x="75" y="99"/>
                    <a:pt x="75" y="99"/>
                  </a:cubicBezTo>
                  <a:cubicBezTo>
                    <a:pt x="86" y="92"/>
                    <a:pt x="86" y="92"/>
                    <a:pt x="86" y="92"/>
                  </a:cubicBezTo>
                  <a:cubicBezTo>
                    <a:pt x="80" y="83"/>
                    <a:pt x="80" y="83"/>
                    <a:pt x="80" y="83"/>
                  </a:cubicBezTo>
                  <a:cubicBezTo>
                    <a:pt x="82" y="81"/>
                    <a:pt x="84" y="79"/>
                    <a:pt x="86" y="77"/>
                  </a:cubicBezTo>
                  <a:cubicBezTo>
                    <a:pt x="95" y="81"/>
                    <a:pt x="95" y="81"/>
                    <a:pt x="95" y="81"/>
                  </a:cubicBezTo>
                  <a:cubicBezTo>
                    <a:pt x="101" y="70"/>
                    <a:pt x="101" y="70"/>
                    <a:pt x="101" y="70"/>
                  </a:cubicBezTo>
                  <a:cubicBezTo>
                    <a:pt x="92" y="65"/>
                    <a:pt x="92" y="65"/>
                    <a:pt x="92" y="65"/>
                  </a:cubicBezTo>
                  <a:cubicBezTo>
                    <a:pt x="93" y="62"/>
                    <a:pt x="93" y="59"/>
                    <a:pt x="94" y="56"/>
                  </a:cubicBezTo>
                  <a:cubicBezTo>
                    <a:pt x="104" y="56"/>
                    <a:pt x="104" y="56"/>
                    <a:pt x="104" y="56"/>
                  </a:cubicBezTo>
                  <a:close/>
                  <a:moveTo>
                    <a:pt x="54" y="81"/>
                  </a:moveTo>
                  <a:cubicBezTo>
                    <a:pt x="38" y="82"/>
                    <a:pt x="24" y="70"/>
                    <a:pt x="23" y="54"/>
                  </a:cubicBezTo>
                  <a:cubicBezTo>
                    <a:pt x="22" y="38"/>
                    <a:pt x="34" y="24"/>
                    <a:pt x="50" y="23"/>
                  </a:cubicBezTo>
                  <a:cubicBezTo>
                    <a:pt x="66" y="22"/>
                    <a:pt x="80" y="35"/>
                    <a:pt x="81" y="51"/>
                  </a:cubicBezTo>
                  <a:cubicBezTo>
                    <a:pt x="82" y="67"/>
                    <a:pt x="70" y="80"/>
                    <a:pt x="54" y="8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9" name="Freeform 208"/>
            <p:cNvSpPr>
              <a:spLocks/>
            </p:cNvSpPr>
            <p:nvPr/>
          </p:nvSpPr>
          <p:spPr bwMode="auto">
            <a:xfrm>
              <a:off x="4196" y="3062"/>
              <a:ext cx="49" cy="49"/>
            </a:xfrm>
            <a:custGeom>
              <a:avLst/>
              <a:gdLst>
                <a:gd name="T0" fmla="*/ 16 w 30"/>
                <a:gd name="T1" fmla="*/ 30 h 30"/>
                <a:gd name="T2" fmla="*/ 0 w 30"/>
                <a:gd name="T3" fmla="*/ 16 h 30"/>
                <a:gd name="T4" fmla="*/ 14 w 30"/>
                <a:gd name="T5" fmla="*/ 1 h 30"/>
                <a:gd name="T6" fmla="*/ 30 w 30"/>
                <a:gd name="T7" fmla="*/ 14 h 30"/>
                <a:gd name="T8" fmla="*/ 16 w 30"/>
                <a:gd name="T9" fmla="*/ 30 h 30"/>
              </a:gdLst>
              <a:ahLst/>
              <a:cxnLst>
                <a:cxn ang="0">
                  <a:pos x="T0" y="T1"/>
                </a:cxn>
                <a:cxn ang="0">
                  <a:pos x="T2" y="T3"/>
                </a:cxn>
                <a:cxn ang="0">
                  <a:pos x="T4" y="T5"/>
                </a:cxn>
                <a:cxn ang="0">
                  <a:pos x="T6" y="T7"/>
                </a:cxn>
                <a:cxn ang="0">
                  <a:pos x="T8" y="T9"/>
                </a:cxn>
              </a:cxnLst>
              <a:rect l="0" t="0" r="r" b="b"/>
              <a:pathLst>
                <a:path w="30" h="30">
                  <a:moveTo>
                    <a:pt x="16" y="30"/>
                  </a:moveTo>
                  <a:cubicBezTo>
                    <a:pt x="8" y="30"/>
                    <a:pt x="1" y="24"/>
                    <a:pt x="0" y="16"/>
                  </a:cubicBezTo>
                  <a:cubicBezTo>
                    <a:pt x="0" y="8"/>
                    <a:pt x="6" y="1"/>
                    <a:pt x="14" y="1"/>
                  </a:cubicBezTo>
                  <a:cubicBezTo>
                    <a:pt x="22" y="0"/>
                    <a:pt x="29" y="6"/>
                    <a:pt x="30" y="14"/>
                  </a:cubicBezTo>
                  <a:cubicBezTo>
                    <a:pt x="30" y="23"/>
                    <a:pt x="24" y="29"/>
                    <a:pt x="16" y="3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0" name="Freeform 209"/>
            <p:cNvSpPr>
              <a:spLocks noEditPoints="1"/>
            </p:cNvSpPr>
            <p:nvPr/>
          </p:nvSpPr>
          <p:spPr bwMode="auto">
            <a:xfrm>
              <a:off x="3509" y="2781"/>
              <a:ext cx="139" cy="139"/>
            </a:xfrm>
            <a:custGeom>
              <a:avLst/>
              <a:gdLst>
                <a:gd name="T0" fmla="*/ 85 w 85"/>
                <a:gd name="T1" fmla="*/ 45 h 85"/>
                <a:gd name="T2" fmla="*/ 85 w 85"/>
                <a:gd name="T3" fmla="*/ 35 h 85"/>
                <a:gd name="T4" fmla="*/ 76 w 85"/>
                <a:gd name="T5" fmla="*/ 35 h 85"/>
                <a:gd name="T6" fmla="*/ 74 w 85"/>
                <a:gd name="T7" fmla="*/ 28 h 85"/>
                <a:gd name="T8" fmla="*/ 81 w 85"/>
                <a:gd name="T9" fmla="*/ 23 h 85"/>
                <a:gd name="T10" fmla="*/ 75 w 85"/>
                <a:gd name="T11" fmla="*/ 15 h 85"/>
                <a:gd name="T12" fmla="*/ 68 w 85"/>
                <a:gd name="T13" fmla="*/ 19 h 85"/>
                <a:gd name="T14" fmla="*/ 63 w 85"/>
                <a:gd name="T15" fmla="*/ 14 h 85"/>
                <a:gd name="T16" fmla="*/ 66 w 85"/>
                <a:gd name="T17" fmla="*/ 7 h 85"/>
                <a:gd name="T18" fmla="*/ 57 w 85"/>
                <a:gd name="T19" fmla="*/ 2 h 85"/>
                <a:gd name="T20" fmla="*/ 53 w 85"/>
                <a:gd name="T21" fmla="*/ 9 h 85"/>
                <a:gd name="T22" fmla="*/ 46 w 85"/>
                <a:gd name="T23" fmla="*/ 8 h 85"/>
                <a:gd name="T24" fmla="*/ 45 w 85"/>
                <a:gd name="T25" fmla="*/ 0 h 85"/>
                <a:gd name="T26" fmla="*/ 35 w 85"/>
                <a:gd name="T27" fmla="*/ 0 h 85"/>
                <a:gd name="T28" fmla="*/ 35 w 85"/>
                <a:gd name="T29" fmla="*/ 9 h 85"/>
                <a:gd name="T30" fmla="*/ 28 w 85"/>
                <a:gd name="T31" fmla="*/ 11 h 85"/>
                <a:gd name="T32" fmla="*/ 24 w 85"/>
                <a:gd name="T33" fmla="*/ 4 h 85"/>
                <a:gd name="T34" fmla="*/ 15 w 85"/>
                <a:gd name="T35" fmla="*/ 10 h 85"/>
                <a:gd name="T36" fmla="*/ 19 w 85"/>
                <a:gd name="T37" fmla="*/ 17 h 85"/>
                <a:gd name="T38" fmla="*/ 14 w 85"/>
                <a:gd name="T39" fmla="*/ 22 h 85"/>
                <a:gd name="T40" fmla="*/ 7 w 85"/>
                <a:gd name="T41" fmla="*/ 18 h 85"/>
                <a:gd name="T42" fmla="*/ 2 w 85"/>
                <a:gd name="T43" fmla="*/ 28 h 85"/>
                <a:gd name="T44" fmla="*/ 9 w 85"/>
                <a:gd name="T45" fmla="*/ 32 h 85"/>
                <a:gd name="T46" fmla="*/ 8 w 85"/>
                <a:gd name="T47" fmla="*/ 39 h 85"/>
                <a:gd name="T48" fmla="*/ 0 w 85"/>
                <a:gd name="T49" fmla="*/ 39 h 85"/>
                <a:gd name="T50" fmla="*/ 0 w 85"/>
                <a:gd name="T51" fmla="*/ 50 h 85"/>
                <a:gd name="T52" fmla="*/ 9 w 85"/>
                <a:gd name="T53" fmla="*/ 50 h 85"/>
                <a:gd name="T54" fmla="*/ 11 w 85"/>
                <a:gd name="T55" fmla="*/ 57 h 85"/>
                <a:gd name="T56" fmla="*/ 4 w 85"/>
                <a:gd name="T57" fmla="*/ 61 h 85"/>
                <a:gd name="T58" fmla="*/ 10 w 85"/>
                <a:gd name="T59" fmla="*/ 70 h 85"/>
                <a:gd name="T60" fmla="*/ 17 w 85"/>
                <a:gd name="T61" fmla="*/ 66 h 85"/>
                <a:gd name="T62" fmla="*/ 22 w 85"/>
                <a:gd name="T63" fmla="*/ 70 h 85"/>
                <a:gd name="T64" fmla="*/ 18 w 85"/>
                <a:gd name="T65" fmla="*/ 78 h 85"/>
                <a:gd name="T66" fmla="*/ 28 w 85"/>
                <a:gd name="T67" fmla="*/ 83 h 85"/>
                <a:gd name="T68" fmla="*/ 32 w 85"/>
                <a:gd name="T69" fmla="*/ 75 h 85"/>
                <a:gd name="T70" fmla="*/ 39 w 85"/>
                <a:gd name="T71" fmla="*/ 77 h 85"/>
                <a:gd name="T72" fmla="*/ 39 w 85"/>
                <a:gd name="T73" fmla="*/ 85 h 85"/>
                <a:gd name="T74" fmla="*/ 50 w 85"/>
                <a:gd name="T75" fmla="*/ 85 h 85"/>
                <a:gd name="T76" fmla="*/ 50 w 85"/>
                <a:gd name="T77" fmla="*/ 76 h 85"/>
                <a:gd name="T78" fmla="*/ 57 w 85"/>
                <a:gd name="T79" fmla="*/ 74 h 85"/>
                <a:gd name="T80" fmla="*/ 61 w 85"/>
                <a:gd name="T81" fmla="*/ 81 h 85"/>
                <a:gd name="T82" fmla="*/ 70 w 85"/>
                <a:gd name="T83" fmla="*/ 75 h 85"/>
                <a:gd name="T84" fmla="*/ 66 w 85"/>
                <a:gd name="T85" fmla="*/ 68 h 85"/>
                <a:gd name="T86" fmla="*/ 71 w 85"/>
                <a:gd name="T87" fmla="*/ 63 h 85"/>
                <a:gd name="T88" fmla="*/ 78 w 85"/>
                <a:gd name="T89" fmla="*/ 66 h 85"/>
                <a:gd name="T90" fmla="*/ 83 w 85"/>
                <a:gd name="T91" fmla="*/ 57 h 85"/>
                <a:gd name="T92" fmla="*/ 75 w 85"/>
                <a:gd name="T93" fmla="*/ 53 h 85"/>
                <a:gd name="T94" fmla="*/ 77 w 85"/>
                <a:gd name="T95" fmla="*/ 46 h 85"/>
                <a:gd name="T96" fmla="*/ 85 w 85"/>
                <a:gd name="T97" fmla="*/ 45 h 85"/>
                <a:gd name="T98" fmla="*/ 44 w 85"/>
                <a:gd name="T99" fmla="*/ 66 h 85"/>
                <a:gd name="T100" fmla="*/ 18 w 85"/>
                <a:gd name="T101" fmla="*/ 44 h 85"/>
                <a:gd name="T102" fmla="*/ 41 w 85"/>
                <a:gd name="T103" fmla="*/ 18 h 85"/>
                <a:gd name="T104" fmla="*/ 66 w 85"/>
                <a:gd name="T105" fmla="*/ 41 h 85"/>
                <a:gd name="T106" fmla="*/ 44 w 85"/>
                <a:gd name="T107" fmla="*/ 66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 h="85">
                  <a:moveTo>
                    <a:pt x="85" y="45"/>
                  </a:moveTo>
                  <a:cubicBezTo>
                    <a:pt x="85" y="35"/>
                    <a:pt x="85" y="35"/>
                    <a:pt x="85" y="35"/>
                  </a:cubicBezTo>
                  <a:cubicBezTo>
                    <a:pt x="76" y="35"/>
                    <a:pt x="76" y="35"/>
                    <a:pt x="76" y="35"/>
                  </a:cubicBezTo>
                  <a:cubicBezTo>
                    <a:pt x="76" y="33"/>
                    <a:pt x="75" y="30"/>
                    <a:pt x="74" y="28"/>
                  </a:cubicBezTo>
                  <a:cubicBezTo>
                    <a:pt x="81" y="23"/>
                    <a:pt x="81" y="23"/>
                    <a:pt x="81" y="23"/>
                  </a:cubicBezTo>
                  <a:cubicBezTo>
                    <a:pt x="75" y="15"/>
                    <a:pt x="75" y="15"/>
                    <a:pt x="75" y="15"/>
                  </a:cubicBezTo>
                  <a:cubicBezTo>
                    <a:pt x="68" y="19"/>
                    <a:pt x="68" y="19"/>
                    <a:pt x="68" y="19"/>
                  </a:cubicBezTo>
                  <a:cubicBezTo>
                    <a:pt x="66" y="17"/>
                    <a:pt x="65" y="16"/>
                    <a:pt x="63" y="14"/>
                  </a:cubicBezTo>
                  <a:cubicBezTo>
                    <a:pt x="66" y="7"/>
                    <a:pt x="66" y="7"/>
                    <a:pt x="66" y="7"/>
                  </a:cubicBezTo>
                  <a:cubicBezTo>
                    <a:pt x="57" y="2"/>
                    <a:pt x="57" y="2"/>
                    <a:pt x="57" y="2"/>
                  </a:cubicBezTo>
                  <a:cubicBezTo>
                    <a:pt x="53" y="9"/>
                    <a:pt x="53" y="9"/>
                    <a:pt x="53" y="9"/>
                  </a:cubicBezTo>
                  <a:cubicBezTo>
                    <a:pt x="51" y="9"/>
                    <a:pt x="48" y="8"/>
                    <a:pt x="46" y="8"/>
                  </a:cubicBezTo>
                  <a:cubicBezTo>
                    <a:pt x="45" y="0"/>
                    <a:pt x="45" y="0"/>
                    <a:pt x="45" y="0"/>
                  </a:cubicBezTo>
                  <a:cubicBezTo>
                    <a:pt x="35" y="0"/>
                    <a:pt x="35" y="0"/>
                    <a:pt x="35" y="0"/>
                  </a:cubicBezTo>
                  <a:cubicBezTo>
                    <a:pt x="35" y="9"/>
                    <a:pt x="35" y="9"/>
                    <a:pt x="35" y="9"/>
                  </a:cubicBezTo>
                  <a:cubicBezTo>
                    <a:pt x="33" y="9"/>
                    <a:pt x="30" y="10"/>
                    <a:pt x="28" y="11"/>
                  </a:cubicBezTo>
                  <a:cubicBezTo>
                    <a:pt x="24" y="4"/>
                    <a:pt x="24" y="4"/>
                    <a:pt x="24" y="4"/>
                  </a:cubicBezTo>
                  <a:cubicBezTo>
                    <a:pt x="15" y="10"/>
                    <a:pt x="15" y="10"/>
                    <a:pt x="15" y="10"/>
                  </a:cubicBezTo>
                  <a:cubicBezTo>
                    <a:pt x="19" y="17"/>
                    <a:pt x="19" y="17"/>
                    <a:pt x="19" y="17"/>
                  </a:cubicBezTo>
                  <a:cubicBezTo>
                    <a:pt x="17" y="18"/>
                    <a:pt x="16" y="20"/>
                    <a:pt x="14" y="22"/>
                  </a:cubicBezTo>
                  <a:cubicBezTo>
                    <a:pt x="7" y="18"/>
                    <a:pt x="7" y="18"/>
                    <a:pt x="7" y="18"/>
                  </a:cubicBezTo>
                  <a:cubicBezTo>
                    <a:pt x="2" y="28"/>
                    <a:pt x="2" y="28"/>
                    <a:pt x="2" y="28"/>
                  </a:cubicBezTo>
                  <a:cubicBezTo>
                    <a:pt x="9" y="32"/>
                    <a:pt x="9" y="32"/>
                    <a:pt x="9" y="32"/>
                  </a:cubicBezTo>
                  <a:cubicBezTo>
                    <a:pt x="9" y="34"/>
                    <a:pt x="8" y="36"/>
                    <a:pt x="8" y="39"/>
                  </a:cubicBezTo>
                  <a:cubicBezTo>
                    <a:pt x="0" y="39"/>
                    <a:pt x="0" y="39"/>
                    <a:pt x="0" y="39"/>
                  </a:cubicBezTo>
                  <a:cubicBezTo>
                    <a:pt x="0" y="50"/>
                    <a:pt x="0" y="50"/>
                    <a:pt x="0" y="50"/>
                  </a:cubicBezTo>
                  <a:cubicBezTo>
                    <a:pt x="9" y="50"/>
                    <a:pt x="9" y="50"/>
                    <a:pt x="9" y="50"/>
                  </a:cubicBezTo>
                  <a:cubicBezTo>
                    <a:pt x="9" y="52"/>
                    <a:pt x="10" y="54"/>
                    <a:pt x="11" y="57"/>
                  </a:cubicBezTo>
                  <a:cubicBezTo>
                    <a:pt x="4" y="61"/>
                    <a:pt x="4" y="61"/>
                    <a:pt x="4" y="61"/>
                  </a:cubicBezTo>
                  <a:cubicBezTo>
                    <a:pt x="10" y="70"/>
                    <a:pt x="10" y="70"/>
                    <a:pt x="10" y="70"/>
                  </a:cubicBezTo>
                  <a:cubicBezTo>
                    <a:pt x="17" y="66"/>
                    <a:pt x="17" y="66"/>
                    <a:pt x="17" y="66"/>
                  </a:cubicBezTo>
                  <a:cubicBezTo>
                    <a:pt x="18" y="67"/>
                    <a:pt x="20" y="69"/>
                    <a:pt x="22" y="70"/>
                  </a:cubicBezTo>
                  <a:cubicBezTo>
                    <a:pt x="18" y="78"/>
                    <a:pt x="18" y="78"/>
                    <a:pt x="18" y="78"/>
                  </a:cubicBezTo>
                  <a:cubicBezTo>
                    <a:pt x="28" y="83"/>
                    <a:pt x="28" y="83"/>
                    <a:pt x="28" y="83"/>
                  </a:cubicBezTo>
                  <a:cubicBezTo>
                    <a:pt x="32" y="75"/>
                    <a:pt x="32" y="75"/>
                    <a:pt x="32" y="75"/>
                  </a:cubicBezTo>
                  <a:cubicBezTo>
                    <a:pt x="34" y="76"/>
                    <a:pt x="37" y="77"/>
                    <a:pt x="39" y="77"/>
                  </a:cubicBezTo>
                  <a:cubicBezTo>
                    <a:pt x="39" y="85"/>
                    <a:pt x="39" y="85"/>
                    <a:pt x="39" y="85"/>
                  </a:cubicBezTo>
                  <a:cubicBezTo>
                    <a:pt x="50" y="85"/>
                    <a:pt x="50" y="85"/>
                    <a:pt x="50" y="85"/>
                  </a:cubicBezTo>
                  <a:cubicBezTo>
                    <a:pt x="50" y="76"/>
                    <a:pt x="50" y="76"/>
                    <a:pt x="50" y="76"/>
                  </a:cubicBezTo>
                  <a:cubicBezTo>
                    <a:pt x="52" y="76"/>
                    <a:pt x="54" y="75"/>
                    <a:pt x="57" y="74"/>
                  </a:cubicBezTo>
                  <a:cubicBezTo>
                    <a:pt x="61" y="81"/>
                    <a:pt x="61" y="81"/>
                    <a:pt x="61" y="81"/>
                  </a:cubicBezTo>
                  <a:cubicBezTo>
                    <a:pt x="70" y="75"/>
                    <a:pt x="70" y="75"/>
                    <a:pt x="70" y="75"/>
                  </a:cubicBezTo>
                  <a:cubicBezTo>
                    <a:pt x="66" y="68"/>
                    <a:pt x="66" y="68"/>
                    <a:pt x="66" y="68"/>
                  </a:cubicBezTo>
                  <a:cubicBezTo>
                    <a:pt x="67" y="66"/>
                    <a:pt x="69" y="65"/>
                    <a:pt x="71" y="63"/>
                  </a:cubicBezTo>
                  <a:cubicBezTo>
                    <a:pt x="78" y="66"/>
                    <a:pt x="78" y="66"/>
                    <a:pt x="78" y="66"/>
                  </a:cubicBezTo>
                  <a:cubicBezTo>
                    <a:pt x="83" y="57"/>
                    <a:pt x="83" y="57"/>
                    <a:pt x="83" y="57"/>
                  </a:cubicBezTo>
                  <a:cubicBezTo>
                    <a:pt x="75" y="53"/>
                    <a:pt x="75" y="53"/>
                    <a:pt x="75" y="53"/>
                  </a:cubicBezTo>
                  <a:cubicBezTo>
                    <a:pt x="76" y="51"/>
                    <a:pt x="77" y="48"/>
                    <a:pt x="77" y="46"/>
                  </a:cubicBezTo>
                  <a:cubicBezTo>
                    <a:pt x="85" y="45"/>
                    <a:pt x="85" y="45"/>
                    <a:pt x="85" y="45"/>
                  </a:cubicBezTo>
                  <a:close/>
                  <a:moveTo>
                    <a:pt x="44" y="66"/>
                  </a:moveTo>
                  <a:cubicBezTo>
                    <a:pt x="31" y="67"/>
                    <a:pt x="19" y="57"/>
                    <a:pt x="18" y="44"/>
                  </a:cubicBezTo>
                  <a:cubicBezTo>
                    <a:pt x="18" y="30"/>
                    <a:pt x="28" y="19"/>
                    <a:pt x="41" y="18"/>
                  </a:cubicBezTo>
                  <a:cubicBezTo>
                    <a:pt x="54" y="18"/>
                    <a:pt x="66" y="28"/>
                    <a:pt x="66" y="41"/>
                  </a:cubicBezTo>
                  <a:cubicBezTo>
                    <a:pt x="67" y="54"/>
                    <a:pt x="57" y="66"/>
                    <a:pt x="44" y="66"/>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1" name="Freeform 210"/>
            <p:cNvSpPr>
              <a:spLocks/>
            </p:cNvSpPr>
            <p:nvPr/>
          </p:nvSpPr>
          <p:spPr bwMode="auto">
            <a:xfrm>
              <a:off x="3558" y="2830"/>
              <a:ext cx="41" cy="41"/>
            </a:xfrm>
            <a:custGeom>
              <a:avLst/>
              <a:gdLst>
                <a:gd name="T0" fmla="*/ 13 w 25"/>
                <a:gd name="T1" fmla="*/ 25 h 25"/>
                <a:gd name="T2" fmla="*/ 0 w 25"/>
                <a:gd name="T3" fmla="*/ 13 h 25"/>
                <a:gd name="T4" fmla="*/ 12 w 25"/>
                <a:gd name="T5" fmla="*/ 0 h 25"/>
                <a:gd name="T6" fmla="*/ 25 w 25"/>
                <a:gd name="T7" fmla="*/ 12 h 25"/>
                <a:gd name="T8" fmla="*/ 13 w 25"/>
                <a:gd name="T9" fmla="*/ 25 h 25"/>
              </a:gdLst>
              <a:ahLst/>
              <a:cxnLst>
                <a:cxn ang="0">
                  <a:pos x="T0" y="T1"/>
                </a:cxn>
                <a:cxn ang="0">
                  <a:pos x="T2" y="T3"/>
                </a:cxn>
                <a:cxn ang="0">
                  <a:pos x="T4" y="T5"/>
                </a:cxn>
                <a:cxn ang="0">
                  <a:pos x="T6" y="T7"/>
                </a:cxn>
                <a:cxn ang="0">
                  <a:pos x="T8" y="T9"/>
                </a:cxn>
              </a:cxnLst>
              <a:rect l="0" t="0" r="r" b="b"/>
              <a:pathLst>
                <a:path w="25" h="25">
                  <a:moveTo>
                    <a:pt x="13" y="25"/>
                  </a:moveTo>
                  <a:cubicBezTo>
                    <a:pt x="6" y="25"/>
                    <a:pt x="1" y="20"/>
                    <a:pt x="0" y="13"/>
                  </a:cubicBezTo>
                  <a:cubicBezTo>
                    <a:pt x="0" y="6"/>
                    <a:pt x="5" y="1"/>
                    <a:pt x="12" y="0"/>
                  </a:cubicBezTo>
                  <a:cubicBezTo>
                    <a:pt x="18" y="0"/>
                    <a:pt x="24" y="5"/>
                    <a:pt x="25" y="12"/>
                  </a:cubicBezTo>
                  <a:cubicBezTo>
                    <a:pt x="25" y="18"/>
                    <a:pt x="20" y="24"/>
                    <a:pt x="13" y="25"/>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2" name="Freeform 211"/>
            <p:cNvSpPr>
              <a:spLocks noEditPoints="1"/>
            </p:cNvSpPr>
            <p:nvPr/>
          </p:nvSpPr>
          <p:spPr bwMode="auto">
            <a:xfrm>
              <a:off x="3024" y="2286"/>
              <a:ext cx="187" cy="186"/>
            </a:xfrm>
            <a:custGeom>
              <a:avLst/>
              <a:gdLst>
                <a:gd name="T0" fmla="*/ 114 w 114"/>
                <a:gd name="T1" fmla="*/ 61 h 114"/>
                <a:gd name="T2" fmla="*/ 113 w 114"/>
                <a:gd name="T3" fmla="*/ 46 h 114"/>
                <a:gd name="T4" fmla="*/ 102 w 114"/>
                <a:gd name="T5" fmla="*/ 47 h 114"/>
                <a:gd name="T6" fmla="*/ 99 w 114"/>
                <a:gd name="T7" fmla="*/ 38 h 114"/>
                <a:gd name="T8" fmla="*/ 108 w 114"/>
                <a:gd name="T9" fmla="*/ 32 h 114"/>
                <a:gd name="T10" fmla="*/ 101 w 114"/>
                <a:gd name="T11" fmla="*/ 20 h 114"/>
                <a:gd name="T12" fmla="*/ 91 w 114"/>
                <a:gd name="T13" fmla="*/ 26 h 114"/>
                <a:gd name="T14" fmla="*/ 84 w 114"/>
                <a:gd name="T15" fmla="*/ 19 h 114"/>
                <a:gd name="T16" fmla="*/ 89 w 114"/>
                <a:gd name="T17" fmla="*/ 9 h 114"/>
                <a:gd name="T18" fmla="*/ 76 w 114"/>
                <a:gd name="T19" fmla="*/ 3 h 114"/>
                <a:gd name="T20" fmla="*/ 71 w 114"/>
                <a:gd name="T21" fmla="*/ 13 h 114"/>
                <a:gd name="T22" fmla="*/ 62 w 114"/>
                <a:gd name="T23" fmla="*/ 11 h 114"/>
                <a:gd name="T24" fmla="*/ 61 w 114"/>
                <a:gd name="T25" fmla="*/ 0 h 114"/>
                <a:gd name="T26" fmla="*/ 47 w 114"/>
                <a:gd name="T27" fmla="*/ 1 h 114"/>
                <a:gd name="T28" fmla="*/ 48 w 114"/>
                <a:gd name="T29" fmla="*/ 12 h 114"/>
                <a:gd name="T30" fmla="*/ 38 w 114"/>
                <a:gd name="T31" fmla="*/ 15 h 114"/>
                <a:gd name="T32" fmla="*/ 32 w 114"/>
                <a:gd name="T33" fmla="*/ 6 h 114"/>
                <a:gd name="T34" fmla="*/ 20 w 114"/>
                <a:gd name="T35" fmla="*/ 13 h 114"/>
                <a:gd name="T36" fmla="*/ 26 w 114"/>
                <a:gd name="T37" fmla="*/ 23 h 114"/>
                <a:gd name="T38" fmla="*/ 20 w 114"/>
                <a:gd name="T39" fmla="*/ 30 h 114"/>
                <a:gd name="T40" fmla="*/ 10 w 114"/>
                <a:gd name="T41" fmla="*/ 25 h 114"/>
                <a:gd name="T42" fmla="*/ 4 w 114"/>
                <a:gd name="T43" fmla="*/ 38 h 114"/>
                <a:gd name="T44" fmla="*/ 14 w 114"/>
                <a:gd name="T45" fmla="*/ 43 h 114"/>
                <a:gd name="T46" fmla="*/ 12 w 114"/>
                <a:gd name="T47" fmla="*/ 52 h 114"/>
                <a:gd name="T48" fmla="*/ 0 w 114"/>
                <a:gd name="T49" fmla="*/ 53 h 114"/>
                <a:gd name="T50" fmla="*/ 1 w 114"/>
                <a:gd name="T51" fmla="*/ 67 h 114"/>
                <a:gd name="T52" fmla="*/ 12 w 114"/>
                <a:gd name="T53" fmla="*/ 66 h 114"/>
                <a:gd name="T54" fmla="*/ 15 w 114"/>
                <a:gd name="T55" fmla="*/ 76 h 114"/>
                <a:gd name="T56" fmla="*/ 6 w 114"/>
                <a:gd name="T57" fmla="*/ 82 h 114"/>
                <a:gd name="T58" fmla="*/ 14 w 114"/>
                <a:gd name="T59" fmla="*/ 94 h 114"/>
                <a:gd name="T60" fmla="*/ 23 w 114"/>
                <a:gd name="T61" fmla="*/ 88 h 114"/>
                <a:gd name="T62" fmla="*/ 30 w 114"/>
                <a:gd name="T63" fmla="*/ 94 h 114"/>
                <a:gd name="T64" fmla="*/ 25 w 114"/>
                <a:gd name="T65" fmla="*/ 104 h 114"/>
                <a:gd name="T66" fmla="*/ 38 w 114"/>
                <a:gd name="T67" fmla="*/ 110 h 114"/>
                <a:gd name="T68" fmla="*/ 43 w 114"/>
                <a:gd name="T69" fmla="*/ 100 h 114"/>
                <a:gd name="T70" fmla="*/ 53 w 114"/>
                <a:gd name="T71" fmla="*/ 102 h 114"/>
                <a:gd name="T72" fmla="*/ 53 w 114"/>
                <a:gd name="T73" fmla="*/ 114 h 114"/>
                <a:gd name="T74" fmla="*/ 67 w 114"/>
                <a:gd name="T75" fmla="*/ 113 h 114"/>
                <a:gd name="T76" fmla="*/ 67 w 114"/>
                <a:gd name="T77" fmla="*/ 102 h 114"/>
                <a:gd name="T78" fmla="*/ 76 w 114"/>
                <a:gd name="T79" fmla="*/ 99 h 114"/>
                <a:gd name="T80" fmla="*/ 82 w 114"/>
                <a:gd name="T81" fmla="*/ 108 h 114"/>
                <a:gd name="T82" fmla="*/ 94 w 114"/>
                <a:gd name="T83" fmla="*/ 100 h 114"/>
                <a:gd name="T84" fmla="*/ 88 w 114"/>
                <a:gd name="T85" fmla="*/ 91 h 114"/>
                <a:gd name="T86" fmla="*/ 95 w 114"/>
                <a:gd name="T87" fmla="*/ 83 h 114"/>
                <a:gd name="T88" fmla="*/ 105 w 114"/>
                <a:gd name="T89" fmla="*/ 88 h 114"/>
                <a:gd name="T90" fmla="*/ 111 w 114"/>
                <a:gd name="T91" fmla="*/ 76 h 114"/>
                <a:gd name="T92" fmla="*/ 101 w 114"/>
                <a:gd name="T93" fmla="*/ 71 h 114"/>
                <a:gd name="T94" fmla="*/ 103 w 114"/>
                <a:gd name="T95" fmla="*/ 61 h 114"/>
                <a:gd name="T96" fmla="*/ 114 w 114"/>
                <a:gd name="T97" fmla="*/ 61 h 114"/>
                <a:gd name="T98" fmla="*/ 59 w 114"/>
                <a:gd name="T99" fmla="*/ 88 h 114"/>
                <a:gd name="T100" fmla="*/ 25 w 114"/>
                <a:gd name="T101" fmla="*/ 59 h 114"/>
                <a:gd name="T102" fmla="*/ 55 w 114"/>
                <a:gd name="T103" fmla="*/ 25 h 114"/>
                <a:gd name="T104" fmla="*/ 89 w 114"/>
                <a:gd name="T105" fmla="*/ 55 h 114"/>
                <a:gd name="T106" fmla="*/ 59 w 114"/>
                <a:gd name="T107" fmla="*/ 8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14" h="114">
                  <a:moveTo>
                    <a:pt x="114" y="61"/>
                  </a:moveTo>
                  <a:cubicBezTo>
                    <a:pt x="113" y="46"/>
                    <a:pt x="113" y="46"/>
                    <a:pt x="113" y="46"/>
                  </a:cubicBezTo>
                  <a:cubicBezTo>
                    <a:pt x="102" y="47"/>
                    <a:pt x="102" y="47"/>
                    <a:pt x="102" y="47"/>
                  </a:cubicBezTo>
                  <a:cubicBezTo>
                    <a:pt x="101" y="44"/>
                    <a:pt x="100" y="41"/>
                    <a:pt x="99" y="38"/>
                  </a:cubicBezTo>
                  <a:cubicBezTo>
                    <a:pt x="108" y="32"/>
                    <a:pt x="108" y="32"/>
                    <a:pt x="108" y="32"/>
                  </a:cubicBezTo>
                  <a:cubicBezTo>
                    <a:pt x="101" y="20"/>
                    <a:pt x="101" y="20"/>
                    <a:pt x="101" y="20"/>
                  </a:cubicBezTo>
                  <a:cubicBezTo>
                    <a:pt x="91" y="26"/>
                    <a:pt x="91" y="26"/>
                    <a:pt x="91" y="26"/>
                  </a:cubicBezTo>
                  <a:cubicBezTo>
                    <a:pt x="89" y="23"/>
                    <a:pt x="87" y="21"/>
                    <a:pt x="84" y="19"/>
                  </a:cubicBezTo>
                  <a:cubicBezTo>
                    <a:pt x="89" y="9"/>
                    <a:pt x="89" y="9"/>
                    <a:pt x="89" y="9"/>
                  </a:cubicBezTo>
                  <a:cubicBezTo>
                    <a:pt x="76" y="3"/>
                    <a:pt x="76" y="3"/>
                    <a:pt x="76" y="3"/>
                  </a:cubicBezTo>
                  <a:cubicBezTo>
                    <a:pt x="71" y="13"/>
                    <a:pt x="71" y="13"/>
                    <a:pt x="71" y="13"/>
                  </a:cubicBezTo>
                  <a:cubicBezTo>
                    <a:pt x="68" y="12"/>
                    <a:pt x="65" y="11"/>
                    <a:pt x="62" y="11"/>
                  </a:cubicBezTo>
                  <a:cubicBezTo>
                    <a:pt x="61" y="0"/>
                    <a:pt x="61" y="0"/>
                    <a:pt x="61" y="0"/>
                  </a:cubicBezTo>
                  <a:cubicBezTo>
                    <a:pt x="47" y="1"/>
                    <a:pt x="47" y="1"/>
                    <a:pt x="47" y="1"/>
                  </a:cubicBezTo>
                  <a:cubicBezTo>
                    <a:pt x="48" y="12"/>
                    <a:pt x="48" y="12"/>
                    <a:pt x="48" y="12"/>
                  </a:cubicBezTo>
                  <a:cubicBezTo>
                    <a:pt x="44" y="12"/>
                    <a:pt x="41" y="14"/>
                    <a:pt x="38" y="15"/>
                  </a:cubicBezTo>
                  <a:cubicBezTo>
                    <a:pt x="32" y="6"/>
                    <a:pt x="32" y="6"/>
                    <a:pt x="32" y="6"/>
                  </a:cubicBezTo>
                  <a:cubicBezTo>
                    <a:pt x="20" y="13"/>
                    <a:pt x="20" y="13"/>
                    <a:pt x="20" y="13"/>
                  </a:cubicBezTo>
                  <a:cubicBezTo>
                    <a:pt x="26" y="23"/>
                    <a:pt x="26" y="23"/>
                    <a:pt x="26" y="23"/>
                  </a:cubicBezTo>
                  <a:cubicBezTo>
                    <a:pt x="24" y="25"/>
                    <a:pt x="22" y="27"/>
                    <a:pt x="20" y="30"/>
                  </a:cubicBezTo>
                  <a:cubicBezTo>
                    <a:pt x="10" y="25"/>
                    <a:pt x="10" y="25"/>
                    <a:pt x="10" y="25"/>
                  </a:cubicBezTo>
                  <a:cubicBezTo>
                    <a:pt x="4" y="38"/>
                    <a:pt x="4" y="38"/>
                    <a:pt x="4" y="38"/>
                  </a:cubicBezTo>
                  <a:cubicBezTo>
                    <a:pt x="14" y="43"/>
                    <a:pt x="14" y="43"/>
                    <a:pt x="14" y="43"/>
                  </a:cubicBezTo>
                  <a:cubicBezTo>
                    <a:pt x="13" y="46"/>
                    <a:pt x="12" y="49"/>
                    <a:pt x="12" y="52"/>
                  </a:cubicBezTo>
                  <a:cubicBezTo>
                    <a:pt x="0" y="53"/>
                    <a:pt x="0" y="53"/>
                    <a:pt x="0" y="53"/>
                  </a:cubicBezTo>
                  <a:cubicBezTo>
                    <a:pt x="1" y="67"/>
                    <a:pt x="1" y="67"/>
                    <a:pt x="1" y="67"/>
                  </a:cubicBezTo>
                  <a:cubicBezTo>
                    <a:pt x="12" y="66"/>
                    <a:pt x="12" y="66"/>
                    <a:pt x="12" y="66"/>
                  </a:cubicBezTo>
                  <a:cubicBezTo>
                    <a:pt x="13" y="70"/>
                    <a:pt x="14" y="73"/>
                    <a:pt x="15" y="76"/>
                  </a:cubicBezTo>
                  <a:cubicBezTo>
                    <a:pt x="6" y="82"/>
                    <a:pt x="6" y="82"/>
                    <a:pt x="6" y="82"/>
                  </a:cubicBezTo>
                  <a:cubicBezTo>
                    <a:pt x="14" y="94"/>
                    <a:pt x="14" y="94"/>
                    <a:pt x="14" y="94"/>
                  </a:cubicBezTo>
                  <a:cubicBezTo>
                    <a:pt x="23" y="88"/>
                    <a:pt x="23" y="88"/>
                    <a:pt x="23" y="88"/>
                  </a:cubicBezTo>
                  <a:cubicBezTo>
                    <a:pt x="25" y="90"/>
                    <a:pt x="28" y="92"/>
                    <a:pt x="30" y="94"/>
                  </a:cubicBezTo>
                  <a:cubicBezTo>
                    <a:pt x="25" y="104"/>
                    <a:pt x="25" y="104"/>
                    <a:pt x="25" y="104"/>
                  </a:cubicBezTo>
                  <a:cubicBezTo>
                    <a:pt x="38" y="110"/>
                    <a:pt x="38" y="110"/>
                    <a:pt x="38" y="110"/>
                  </a:cubicBezTo>
                  <a:cubicBezTo>
                    <a:pt x="43" y="100"/>
                    <a:pt x="43" y="100"/>
                    <a:pt x="43" y="100"/>
                  </a:cubicBezTo>
                  <a:cubicBezTo>
                    <a:pt x="46" y="101"/>
                    <a:pt x="49" y="102"/>
                    <a:pt x="53" y="102"/>
                  </a:cubicBezTo>
                  <a:cubicBezTo>
                    <a:pt x="53" y="114"/>
                    <a:pt x="53" y="114"/>
                    <a:pt x="53" y="114"/>
                  </a:cubicBezTo>
                  <a:cubicBezTo>
                    <a:pt x="67" y="113"/>
                    <a:pt x="67" y="113"/>
                    <a:pt x="67" y="113"/>
                  </a:cubicBezTo>
                  <a:cubicBezTo>
                    <a:pt x="67" y="102"/>
                    <a:pt x="67" y="102"/>
                    <a:pt x="67" y="102"/>
                  </a:cubicBezTo>
                  <a:cubicBezTo>
                    <a:pt x="70" y="101"/>
                    <a:pt x="73" y="100"/>
                    <a:pt x="76" y="99"/>
                  </a:cubicBezTo>
                  <a:cubicBezTo>
                    <a:pt x="82" y="108"/>
                    <a:pt x="82" y="108"/>
                    <a:pt x="82" y="108"/>
                  </a:cubicBezTo>
                  <a:cubicBezTo>
                    <a:pt x="94" y="100"/>
                    <a:pt x="94" y="100"/>
                    <a:pt x="94" y="100"/>
                  </a:cubicBezTo>
                  <a:cubicBezTo>
                    <a:pt x="88" y="91"/>
                    <a:pt x="88" y="91"/>
                    <a:pt x="88" y="91"/>
                  </a:cubicBezTo>
                  <a:cubicBezTo>
                    <a:pt x="90" y="89"/>
                    <a:pt x="93" y="86"/>
                    <a:pt x="95" y="83"/>
                  </a:cubicBezTo>
                  <a:cubicBezTo>
                    <a:pt x="105" y="88"/>
                    <a:pt x="105" y="88"/>
                    <a:pt x="105" y="88"/>
                  </a:cubicBezTo>
                  <a:cubicBezTo>
                    <a:pt x="111" y="76"/>
                    <a:pt x="111" y="76"/>
                    <a:pt x="111" y="76"/>
                  </a:cubicBezTo>
                  <a:cubicBezTo>
                    <a:pt x="101" y="71"/>
                    <a:pt x="101" y="71"/>
                    <a:pt x="101" y="71"/>
                  </a:cubicBezTo>
                  <a:cubicBezTo>
                    <a:pt x="102" y="68"/>
                    <a:pt x="103" y="65"/>
                    <a:pt x="103" y="61"/>
                  </a:cubicBezTo>
                  <a:cubicBezTo>
                    <a:pt x="114" y="61"/>
                    <a:pt x="114" y="61"/>
                    <a:pt x="114" y="61"/>
                  </a:cubicBezTo>
                  <a:close/>
                  <a:moveTo>
                    <a:pt x="59" y="88"/>
                  </a:moveTo>
                  <a:cubicBezTo>
                    <a:pt x="41" y="89"/>
                    <a:pt x="26" y="76"/>
                    <a:pt x="25" y="59"/>
                  </a:cubicBezTo>
                  <a:cubicBezTo>
                    <a:pt x="24" y="41"/>
                    <a:pt x="38" y="26"/>
                    <a:pt x="55" y="25"/>
                  </a:cubicBezTo>
                  <a:cubicBezTo>
                    <a:pt x="73" y="24"/>
                    <a:pt x="88" y="37"/>
                    <a:pt x="89" y="55"/>
                  </a:cubicBezTo>
                  <a:cubicBezTo>
                    <a:pt x="90" y="72"/>
                    <a:pt x="77" y="87"/>
                    <a:pt x="59" y="88"/>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3" name="Freeform 212"/>
            <p:cNvSpPr>
              <a:spLocks/>
            </p:cNvSpPr>
            <p:nvPr/>
          </p:nvSpPr>
          <p:spPr bwMode="auto">
            <a:xfrm>
              <a:off x="3091" y="2351"/>
              <a:ext cx="54" cy="54"/>
            </a:xfrm>
            <a:custGeom>
              <a:avLst/>
              <a:gdLst>
                <a:gd name="T0" fmla="*/ 17 w 33"/>
                <a:gd name="T1" fmla="*/ 33 h 33"/>
                <a:gd name="T2" fmla="*/ 0 w 33"/>
                <a:gd name="T3" fmla="*/ 18 h 33"/>
                <a:gd name="T4" fmla="*/ 15 w 33"/>
                <a:gd name="T5" fmla="*/ 1 h 33"/>
                <a:gd name="T6" fmla="*/ 32 w 33"/>
                <a:gd name="T7" fmla="*/ 16 h 33"/>
                <a:gd name="T8" fmla="*/ 17 w 33"/>
                <a:gd name="T9" fmla="*/ 33 h 33"/>
              </a:gdLst>
              <a:ahLst/>
              <a:cxnLst>
                <a:cxn ang="0">
                  <a:pos x="T0" y="T1"/>
                </a:cxn>
                <a:cxn ang="0">
                  <a:pos x="T2" y="T3"/>
                </a:cxn>
                <a:cxn ang="0">
                  <a:pos x="T4" y="T5"/>
                </a:cxn>
                <a:cxn ang="0">
                  <a:pos x="T6" y="T7"/>
                </a:cxn>
                <a:cxn ang="0">
                  <a:pos x="T8" y="T9"/>
                </a:cxn>
              </a:cxnLst>
              <a:rect l="0" t="0" r="r" b="b"/>
              <a:pathLst>
                <a:path w="33" h="33">
                  <a:moveTo>
                    <a:pt x="17" y="33"/>
                  </a:moveTo>
                  <a:cubicBezTo>
                    <a:pt x="8" y="33"/>
                    <a:pt x="1" y="27"/>
                    <a:pt x="0" y="18"/>
                  </a:cubicBezTo>
                  <a:cubicBezTo>
                    <a:pt x="0" y="9"/>
                    <a:pt x="6" y="1"/>
                    <a:pt x="15" y="1"/>
                  </a:cubicBezTo>
                  <a:cubicBezTo>
                    <a:pt x="24" y="0"/>
                    <a:pt x="32" y="7"/>
                    <a:pt x="32" y="16"/>
                  </a:cubicBezTo>
                  <a:cubicBezTo>
                    <a:pt x="33" y="25"/>
                    <a:pt x="26" y="32"/>
                    <a:pt x="17" y="33"/>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602" name="Group 601"/>
          <p:cNvGrpSpPr>
            <a:grpSpLocks noChangeAspect="1"/>
          </p:cNvGrpSpPr>
          <p:nvPr/>
        </p:nvGrpSpPr>
        <p:grpSpPr>
          <a:xfrm>
            <a:off x="8769292" y="5564563"/>
            <a:ext cx="832958" cy="758952"/>
            <a:chOff x="-7930484" y="-571379"/>
            <a:chExt cx="5038725" cy="4591050"/>
          </a:xfrm>
        </p:grpSpPr>
        <p:grpSp>
          <p:nvGrpSpPr>
            <p:cNvPr id="598" name="Group 597"/>
            <p:cNvGrpSpPr/>
            <p:nvPr/>
          </p:nvGrpSpPr>
          <p:grpSpPr>
            <a:xfrm>
              <a:off x="-4631659" y="846259"/>
              <a:ext cx="1739900" cy="1748776"/>
              <a:chOff x="-4631659" y="846259"/>
              <a:chExt cx="1739900" cy="1748776"/>
            </a:xfrm>
          </p:grpSpPr>
          <p:sp>
            <p:nvSpPr>
              <p:cNvPr id="724" name="Freeform 723"/>
              <p:cNvSpPr>
                <a:spLocks/>
              </p:cNvSpPr>
              <p:nvPr/>
            </p:nvSpPr>
            <p:spPr bwMode="auto">
              <a:xfrm>
                <a:off x="-4631659" y="846259"/>
                <a:ext cx="1739900" cy="1748776"/>
              </a:xfrm>
              <a:custGeom>
                <a:avLst/>
                <a:gdLst>
                  <a:gd name="connsiteX0" fmla="*/ 870176 w 1739900"/>
                  <a:gd name="connsiteY0" fmla="*/ 300037 h 1748776"/>
                  <a:gd name="connsiteX1" fmla="*/ 784523 w 1739900"/>
                  <a:gd name="connsiteY1" fmla="*/ 307823 h 1748776"/>
                  <a:gd name="connsiteX2" fmla="*/ 410765 w 1739900"/>
                  <a:gd name="connsiteY2" fmla="*/ 533626 h 1748776"/>
                  <a:gd name="connsiteX3" fmla="*/ 304347 w 1739900"/>
                  <a:gd name="connsiteY3" fmla="*/ 956683 h 1748776"/>
                  <a:gd name="connsiteX4" fmla="*/ 496417 w 1739900"/>
                  <a:gd name="connsiteY4" fmla="*/ 1307067 h 1748776"/>
                  <a:gd name="connsiteX5" fmla="*/ 870176 w 1739900"/>
                  <a:gd name="connsiteY5" fmla="*/ 1444625 h 1748776"/>
                  <a:gd name="connsiteX6" fmla="*/ 953234 w 1739900"/>
                  <a:gd name="connsiteY6" fmla="*/ 1439434 h 1748776"/>
                  <a:gd name="connsiteX7" fmla="*/ 1436005 w 1739900"/>
                  <a:gd name="connsiteY7" fmla="*/ 787979 h 1748776"/>
                  <a:gd name="connsiteX8" fmla="*/ 1241339 w 1739900"/>
                  <a:gd name="connsiteY8" fmla="*/ 437595 h 1748776"/>
                  <a:gd name="connsiteX9" fmla="*/ 870176 w 1739900"/>
                  <a:gd name="connsiteY9" fmla="*/ 300037 h 1748776"/>
                  <a:gd name="connsiteX10" fmla="*/ 901113 w 1739900"/>
                  <a:gd name="connsiteY10" fmla="*/ 0 h 1748776"/>
                  <a:gd name="connsiteX11" fmla="*/ 940066 w 1739900"/>
                  <a:gd name="connsiteY11" fmla="*/ 132375 h 1748776"/>
                  <a:gd name="connsiteX12" fmla="*/ 1002390 w 1739900"/>
                  <a:gd name="connsiteY12" fmla="*/ 142757 h 1748776"/>
                  <a:gd name="connsiteX13" fmla="*/ 1075103 w 1739900"/>
                  <a:gd name="connsiteY13" fmla="*/ 25956 h 1748776"/>
                  <a:gd name="connsiteX14" fmla="*/ 1147815 w 1739900"/>
                  <a:gd name="connsiteY14" fmla="*/ 46721 h 1748776"/>
                  <a:gd name="connsiteX15" fmla="*/ 1145218 w 1739900"/>
                  <a:gd name="connsiteY15" fmla="*/ 184287 h 1748776"/>
                  <a:gd name="connsiteX16" fmla="*/ 1204946 w 1739900"/>
                  <a:gd name="connsiteY16" fmla="*/ 210243 h 1748776"/>
                  <a:gd name="connsiteX17" fmla="*/ 1306224 w 1739900"/>
                  <a:gd name="connsiteY17" fmla="*/ 116801 h 1748776"/>
                  <a:gd name="connsiteX18" fmla="*/ 1368548 w 1739900"/>
                  <a:gd name="connsiteY18" fmla="*/ 158331 h 1748776"/>
                  <a:gd name="connsiteX19" fmla="*/ 1329595 w 1739900"/>
                  <a:gd name="connsiteY19" fmla="*/ 288110 h 1748776"/>
                  <a:gd name="connsiteX20" fmla="*/ 1378936 w 1739900"/>
                  <a:gd name="connsiteY20" fmla="*/ 332235 h 1748776"/>
                  <a:gd name="connsiteX21" fmla="*/ 1500989 w 1739900"/>
                  <a:gd name="connsiteY21" fmla="*/ 269941 h 1748776"/>
                  <a:gd name="connsiteX22" fmla="*/ 1550329 w 1739900"/>
                  <a:gd name="connsiteY22" fmla="*/ 327044 h 1748776"/>
                  <a:gd name="connsiteX23" fmla="*/ 1475020 w 1739900"/>
                  <a:gd name="connsiteY23" fmla="*/ 441250 h 1748776"/>
                  <a:gd name="connsiteX24" fmla="*/ 1511376 w 1739900"/>
                  <a:gd name="connsiteY24" fmla="*/ 495757 h 1748776"/>
                  <a:gd name="connsiteX25" fmla="*/ 1646413 w 1739900"/>
                  <a:gd name="connsiteY25" fmla="*/ 472397 h 1748776"/>
                  <a:gd name="connsiteX26" fmla="*/ 1677575 w 1739900"/>
                  <a:gd name="connsiteY26" fmla="*/ 539882 h 1748776"/>
                  <a:gd name="connsiteX27" fmla="*/ 1573701 w 1739900"/>
                  <a:gd name="connsiteY27" fmla="*/ 630728 h 1748776"/>
                  <a:gd name="connsiteX28" fmla="*/ 1591879 w 1739900"/>
                  <a:gd name="connsiteY28" fmla="*/ 690426 h 1748776"/>
                  <a:gd name="connsiteX29" fmla="*/ 1726916 w 1739900"/>
                  <a:gd name="connsiteY29" fmla="*/ 708595 h 1748776"/>
                  <a:gd name="connsiteX30" fmla="*/ 1734706 w 1739900"/>
                  <a:gd name="connsiteY30" fmla="*/ 744933 h 1748776"/>
                  <a:gd name="connsiteX31" fmla="*/ 1739900 w 1739900"/>
                  <a:gd name="connsiteY31" fmla="*/ 783867 h 1748776"/>
                  <a:gd name="connsiteX32" fmla="*/ 1612654 w 1739900"/>
                  <a:gd name="connsiteY32" fmla="*/ 838374 h 1748776"/>
                  <a:gd name="connsiteX33" fmla="*/ 1612654 w 1739900"/>
                  <a:gd name="connsiteY33" fmla="*/ 903264 h 1748776"/>
                  <a:gd name="connsiteX34" fmla="*/ 1739900 w 1739900"/>
                  <a:gd name="connsiteY34" fmla="*/ 957771 h 1748776"/>
                  <a:gd name="connsiteX35" fmla="*/ 1729513 w 1739900"/>
                  <a:gd name="connsiteY35" fmla="*/ 1030448 h 1748776"/>
                  <a:gd name="connsiteX36" fmla="*/ 1591879 w 1739900"/>
                  <a:gd name="connsiteY36" fmla="*/ 1048617 h 1748776"/>
                  <a:gd name="connsiteX37" fmla="*/ 1576298 w 1739900"/>
                  <a:gd name="connsiteY37" fmla="*/ 1110911 h 1748776"/>
                  <a:gd name="connsiteX38" fmla="*/ 1680172 w 1739900"/>
                  <a:gd name="connsiteY38" fmla="*/ 1199161 h 1748776"/>
                  <a:gd name="connsiteX39" fmla="*/ 1651607 w 1739900"/>
                  <a:gd name="connsiteY39" fmla="*/ 1266646 h 1748776"/>
                  <a:gd name="connsiteX40" fmla="*/ 1513973 w 1739900"/>
                  <a:gd name="connsiteY40" fmla="*/ 1245881 h 1748776"/>
                  <a:gd name="connsiteX41" fmla="*/ 1480214 w 1739900"/>
                  <a:gd name="connsiteY41" fmla="*/ 1300389 h 1748776"/>
                  <a:gd name="connsiteX42" fmla="*/ 1555523 w 1739900"/>
                  <a:gd name="connsiteY42" fmla="*/ 1414595 h 1748776"/>
                  <a:gd name="connsiteX43" fmla="*/ 1508779 w 1739900"/>
                  <a:gd name="connsiteY43" fmla="*/ 1471697 h 1748776"/>
                  <a:gd name="connsiteX44" fmla="*/ 1384130 w 1739900"/>
                  <a:gd name="connsiteY44" fmla="*/ 1411999 h 1748776"/>
                  <a:gd name="connsiteX45" fmla="*/ 1334789 w 1739900"/>
                  <a:gd name="connsiteY45" fmla="*/ 1456124 h 1748776"/>
                  <a:gd name="connsiteX46" fmla="*/ 1376339 w 1739900"/>
                  <a:gd name="connsiteY46" fmla="*/ 1585903 h 1748776"/>
                  <a:gd name="connsiteX47" fmla="*/ 1314014 w 1739900"/>
                  <a:gd name="connsiteY47" fmla="*/ 1627433 h 1748776"/>
                  <a:gd name="connsiteX48" fmla="*/ 1210140 w 1739900"/>
                  <a:gd name="connsiteY48" fmla="*/ 1536587 h 1748776"/>
                  <a:gd name="connsiteX49" fmla="*/ 1153009 w 1739900"/>
                  <a:gd name="connsiteY49" fmla="*/ 1562543 h 1748776"/>
                  <a:gd name="connsiteX50" fmla="*/ 1155605 w 1739900"/>
                  <a:gd name="connsiteY50" fmla="*/ 1700109 h 1748776"/>
                  <a:gd name="connsiteX51" fmla="*/ 1085490 w 1739900"/>
                  <a:gd name="connsiteY51" fmla="*/ 1720874 h 1748776"/>
                  <a:gd name="connsiteX52" fmla="*/ 1010181 w 1739900"/>
                  <a:gd name="connsiteY52" fmla="*/ 1604072 h 1748776"/>
                  <a:gd name="connsiteX53" fmla="*/ 979019 w 1739900"/>
                  <a:gd name="connsiteY53" fmla="*/ 1609264 h 1748776"/>
                  <a:gd name="connsiteX54" fmla="*/ 947856 w 1739900"/>
                  <a:gd name="connsiteY54" fmla="*/ 1614455 h 1748776"/>
                  <a:gd name="connsiteX55" fmla="*/ 911500 w 1739900"/>
                  <a:gd name="connsiteY55" fmla="*/ 1746830 h 1748776"/>
                  <a:gd name="connsiteX56" fmla="*/ 836191 w 1739900"/>
                  <a:gd name="connsiteY56" fmla="*/ 1746830 h 1748776"/>
                  <a:gd name="connsiteX57" fmla="*/ 799835 w 1739900"/>
                  <a:gd name="connsiteY57" fmla="*/ 1614455 h 1748776"/>
                  <a:gd name="connsiteX58" fmla="*/ 734913 w 1739900"/>
                  <a:gd name="connsiteY58" fmla="*/ 1606668 h 1748776"/>
                  <a:gd name="connsiteX59" fmla="*/ 662201 w 1739900"/>
                  <a:gd name="connsiteY59" fmla="*/ 1723469 h 1748776"/>
                  <a:gd name="connsiteX60" fmla="*/ 592086 w 1739900"/>
                  <a:gd name="connsiteY60" fmla="*/ 1702705 h 1748776"/>
                  <a:gd name="connsiteX61" fmla="*/ 592086 w 1739900"/>
                  <a:gd name="connsiteY61" fmla="*/ 1565139 h 1748776"/>
                  <a:gd name="connsiteX62" fmla="*/ 534954 w 1739900"/>
                  <a:gd name="connsiteY62" fmla="*/ 1539183 h 1748776"/>
                  <a:gd name="connsiteX63" fmla="*/ 431080 w 1739900"/>
                  <a:gd name="connsiteY63" fmla="*/ 1630028 h 1748776"/>
                  <a:gd name="connsiteX64" fmla="*/ 368755 w 1739900"/>
                  <a:gd name="connsiteY64" fmla="*/ 1591094 h 1748776"/>
                  <a:gd name="connsiteX65" fmla="*/ 410305 w 1739900"/>
                  <a:gd name="connsiteY65" fmla="*/ 1458720 h 1748776"/>
                  <a:gd name="connsiteX66" fmla="*/ 360965 w 1739900"/>
                  <a:gd name="connsiteY66" fmla="*/ 1417190 h 1748776"/>
                  <a:gd name="connsiteX67" fmla="*/ 236315 w 1739900"/>
                  <a:gd name="connsiteY67" fmla="*/ 1476889 h 1748776"/>
                  <a:gd name="connsiteX68" fmla="*/ 186975 w 1739900"/>
                  <a:gd name="connsiteY68" fmla="*/ 1422381 h 1748776"/>
                  <a:gd name="connsiteX69" fmla="*/ 262284 w 1739900"/>
                  <a:gd name="connsiteY69" fmla="*/ 1305580 h 1748776"/>
                  <a:gd name="connsiteX70" fmla="*/ 228524 w 1739900"/>
                  <a:gd name="connsiteY70" fmla="*/ 1253668 h 1748776"/>
                  <a:gd name="connsiteX71" fmla="*/ 93487 w 1739900"/>
                  <a:gd name="connsiteY71" fmla="*/ 1274433 h 1748776"/>
                  <a:gd name="connsiteX72" fmla="*/ 62325 w 1739900"/>
                  <a:gd name="connsiteY72" fmla="*/ 1206948 h 1748776"/>
                  <a:gd name="connsiteX73" fmla="*/ 166200 w 1739900"/>
                  <a:gd name="connsiteY73" fmla="*/ 1118698 h 1748776"/>
                  <a:gd name="connsiteX74" fmla="*/ 148022 w 1739900"/>
                  <a:gd name="connsiteY74" fmla="*/ 1056404 h 1748776"/>
                  <a:gd name="connsiteX75" fmla="*/ 10388 w 1739900"/>
                  <a:gd name="connsiteY75" fmla="*/ 1040830 h 1748776"/>
                  <a:gd name="connsiteX76" fmla="*/ 5194 w 1739900"/>
                  <a:gd name="connsiteY76" fmla="*/ 1001896 h 1748776"/>
                  <a:gd name="connsiteX77" fmla="*/ 0 w 1739900"/>
                  <a:gd name="connsiteY77" fmla="*/ 965558 h 1748776"/>
                  <a:gd name="connsiteX78" fmla="*/ 124650 w 1739900"/>
                  <a:gd name="connsiteY78" fmla="*/ 911051 h 1748776"/>
                  <a:gd name="connsiteX79" fmla="*/ 124650 w 1739900"/>
                  <a:gd name="connsiteY79" fmla="*/ 846161 h 1748776"/>
                  <a:gd name="connsiteX80" fmla="*/ 0 w 1739900"/>
                  <a:gd name="connsiteY80" fmla="*/ 791654 h 1748776"/>
                  <a:gd name="connsiteX81" fmla="*/ 7791 w 1739900"/>
                  <a:gd name="connsiteY81" fmla="*/ 716382 h 1748776"/>
                  <a:gd name="connsiteX82" fmla="*/ 145425 w 1739900"/>
                  <a:gd name="connsiteY82" fmla="*/ 698213 h 1748776"/>
                  <a:gd name="connsiteX83" fmla="*/ 163603 w 1739900"/>
                  <a:gd name="connsiteY83" fmla="*/ 638514 h 1748776"/>
                  <a:gd name="connsiteX84" fmla="*/ 57131 w 1739900"/>
                  <a:gd name="connsiteY84" fmla="*/ 550264 h 1748776"/>
                  <a:gd name="connsiteX85" fmla="*/ 88294 w 1739900"/>
                  <a:gd name="connsiteY85" fmla="*/ 482779 h 1748776"/>
                  <a:gd name="connsiteX86" fmla="*/ 223331 w 1739900"/>
                  <a:gd name="connsiteY86" fmla="*/ 503544 h 1748776"/>
                  <a:gd name="connsiteX87" fmla="*/ 259687 w 1739900"/>
                  <a:gd name="connsiteY87" fmla="*/ 449036 h 1748776"/>
                  <a:gd name="connsiteX88" fmla="*/ 181781 w 1739900"/>
                  <a:gd name="connsiteY88" fmla="*/ 334831 h 1748776"/>
                  <a:gd name="connsiteX89" fmla="*/ 231121 w 1739900"/>
                  <a:gd name="connsiteY89" fmla="*/ 277728 h 1748776"/>
                  <a:gd name="connsiteX90" fmla="*/ 355771 w 1739900"/>
                  <a:gd name="connsiteY90" fmla="*/ 337426 h 1748776"/>
                  <a:gd name="connsiteX91" fmla="*/ 402514 w 1739900"/>
                  <a:gd name="connsiteY91" fmla="*/ 293301 h 1748776"/>
                  <a:gd name="connsiteX92" fmla="*/ 360965 w 1739900"/>
                  <a:gd name="connsiteY92" fmla="*/ 163522 h 1748776"/>
                  <a:gd name="connsiteX93" fmla="*/ 423289 w 1739900"/>
                  <a:gd name="connsiteY93" fmla="*/ 121993 h 1748776"/>
                  <a:gd name="connsiteX94" fmla="*/ 527164 w 1739900"/>
                  <a:gd name="connsiteY94" fmla="*/ 212838 h 1748776"/>
                  <a:gd name="connsiteX95" fmla="*/ 586892 w 1739900"/>
                  <a:gd name="connsiteY95" fmla="*/ 186882 h 1748776"/>
                  <a:gd name="connsiteX96" fmla="*/ 584295 w 1739900"/>
                  <a:gd name="connsiteY96" fmla="*/ 49316 h 1748776"/>
                  <a:gd name="connsiteX97" fmla="*/ 654410 w 1739900"/>
                  <a:gd name="connsiteY97" fmla="*/ 28552 h 1748776"/>
                  <a:gd name="connsiteX98" fmla="*/ 727123 w 1739900"/>
                  <a:gd name="connsiteY98" fmla="*/ 142757 h 1748776"/>
                  <a:gd name="connsiteX99" fmla="*/ 760882 w 1739900"/>
                  <a:gd name="connsiteY99" fmla="*/ 137566 h 1748776"/>
                  <a:gd name="connsiteX100" fmla="*/ 792044 w 1739900"/>
                  <a:gd name="connsiteY100" fmla="*/ 134971 h 1748776"/>
                  <a:gd name="connsiteX101" fmla="*/ 828400 w 1739900"/>
                  <a:gd name="connsiteY101" fmla="*/ 2596 h 1748776"/>
                  <a:gd name="connsiteX102" fmla="*/ 901113 w 1739900"/>
                  <a:gd name="connsiteY102" fmla="*/ 0 h 174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Lst>
                <a:rect l="l" t="t" r="r" b="b"/>
                <a:pathLst>
                  <a:path w="1739900" h="1748776">
                    <a:moveTo>
                      <a:pt x="870176" y="300037"/>
                    </a:moveTo>
                    <a:cubicBezTo>
                      <a:pt x="841625" y="300037"/>
                      <a:pt x="813074" y="302633"/>
                      <a:pt x="784523" y="307823"/>
                    </a:cubicBezTo>
                    <a:cubicBezTo>
                      <a:pt x="633981" y="328587"/>
                      <a:pt x="501609" y="409045"/>
                      <a:pt x="410765" y="533626"/>
                    </a:cubicBezTo>
                    <a:cubicBezTo>
                      <a:pt x="319920" y="655612"/>
                      <a:pt x="280987" y="806147"/>
                      <a:pt x="304347" y="956683"/>
                    </a:cubicBezTo>
                    <a:cubicBezTo>
                      <a:pt x="325112" y="1094241"/>
                      <a:pt x="392596" y="1218822"/>
                      <a:pt x="496417" y="1307067"/>
                    </a:cubicBezTo>
                    <a:cubicBezTo>
                      <a:pt x="600239" y="1397907"/>
                      <a:pt x="732612" y="1444625"/>
                      <a:pt x="870176" y="1444625"/>
                    </a:cubicBezTo>
                    <a:cubicBezTo>
                      <a:pt x="896132" y="1444625"/>
                      <a:pt x="924683" y="1444625"/>
                      <a:pt x="953234" y="1439434"/>
                    </a:cubicBezTo>
                    <a:cubicBezTo>
                      <a:pt x="1267295" y="1392716"/>
                      <a:pt x="1482725" y="1102027"/>
                      <a:pt x="1436005" y="787979"/>
                    </a:cubicBezTo>
                    <a:cubicBezTo>
                      <a:pt x="1415241" y="653017"/>
                      <a:pt x="1345161" y="528436"/>
                      <a:pt x="1241339" y="437595"/>
                    </a:cubicBezTo>
                    <a:cubicBezTo>
                      <a:pt x="1137517" y="349350"/>
                      <a:pt x="1005145" y="300037"/>
                      <a:pt x="870176" y="300037"/>
                    </a:cubicBezTo>
                    <a:close/>
                    <a:moveTo>
                      <a:pt x="901113" y="0"/>
                    </a:moveTo>
                    <a:cubicBezTo>
                      <a:pt x="914097" y="44125"/>
                      <a:pt x="927081" y="98632"/>
                      <a:pt x="940066" y="132375"/>
                    </a:cubicBezTo>
                    <a:cubicBezTo>
                      <a:pt x="960840" y="134971"/>
                      <a:pt x="981615" y="137566"/>
                      <a:pt x="1002390" y="142757"/>
                    </a:cubicBezTo>
                    <a:cubicBezTo>
                      <a:pt x="1025762" y="111610"/>
                      <a:pt x="1051731" y="62294"/>
                      <a:pt x="1075103" y="25956"/>
                    </a:cubicBezTo>
                    <a:cubicBezTo>
                      <a:pt x="1101071" y="31147"/>
                      <a:pt x="1124443" y="38934"/>
                      <a:pt x="1147815" y="46721"/>
                    </a:cubicBezTo>
                    <a:cubicBezTo>
                      <a:pt x="1147815" y="90846"/>
                      <a:pt x="1142621" y="145353"/>
                      <a:pt x="1145218" y="184287"/>
                    </a:cubicBezTo>
                    <a:cubicBezTo>
                      <a:pt x="1165993" y="192073"/>
                      <a:pt x="1184171" y="199860"/>
                      <a:pt x="1204946" y="210243"/>
                    </a:cubicBezTo>
                    <a:cubicBezTo>
                      <a:pt x="1233511" y="186882"/>
                      <a:pt x="1272464" y="147948"/>
                      <a:pt x="1306224" y="116801"/>
                    </a:cubicBezTo>
                    <a:cubicBezTo>
                      <a:pt x="1326999" y="129779"/>
                      <a:pt x="1347773" y="142757"/>
                      <a:pt x="1368548" y="158331"/>
                    </a:cubicBezTo>
                    <a:cubicBezTo>
                      <a:pt x="1355564" y="199860"/>
                      <a:pt x="1337386" y="251772"/>
                      <a:pt x="1329595" y="288110"/>
                    </a:cubicBezTo>
                    <a:cubicBezTo>
                      <a:pt x="1345177" y="301088"/>
                      <a:pt x="1363355" y="316662"/>
                      <a:pt x="1378936" y="332235"/>
                    </a:cubicBezTo>
                    <a:cubicBezTo>
                      <a:pt x="1412695" y="316662"/>
                      <a:pt x="1462036" y="290706"/>
                      <a:pt x="1500989" y="269941"/>
                    </a:cubicBezTo>
                    <a:cubicBezTo>
                      <a:pt x="1519167" y="288110"/>
                      <a:pt x="1534748" y="308875"/>
                      <a:pt x="1550329" y="327044"/>
                    </a:cubicBezTo>
                    <a:cubicBezTo>
                      <a:pt x="1526957" y="363382"/>
                      <a:pt x="1493198" y="407507"/>
                      <a:pt x="1475020" y="441250"/>
                    </a:cubicBezTo>
                    <a:cubicBezTo>
                      <a:pt x="1488004" y="459419"/>
                      <a:pt x="1498392" y="477588"/>
                      <a:pt x="1511376" y="495757"/>
                    </a:cubicBezTo>
                    <a:cubicBezTo>
                      <a:pt x="1547732" y="493161"/>
                      <a:pt x="1602266" y="480183"/>
                      <a:pt x="1646413" y="472397"/>
                    </a:cubicBezTo>
                    <a:cubicBezTo>
                      <a:pt x="1656800" y="495757"/>
                      <a:pt x="1667188" y="519117"/>
                      <a:pt x="1677575" y="539882"/>
                    </a:cubicBezTo>
                    <a:cubicBezTo>
                      <a:pt x="1643816" y="571029"/>
                      <a:pt x="1599669" y="602176"/>
                      <a:pt x="1573701" y="630728"/>
                    </a:cubicBezTo>
                    <a:cubicBezTo>
                      <a:pt x="1578895" y="648897"/>
                      <a:pt x="1586685" y="669661"/>
                      <a:pt x="1591879" y="690426"/>
                    </a:cubicBezTo>
                    <a:cubicBezTo>
                      <a:pt x="1628235" y="698213"/>
                      <a:pt x="1682769" y="703404"/>
                      <a:pt x="1726916" y="708595"/>
                    </a:cubicBezTo>
                    <a:cubicBezTo>
                      <a:pt x="1729513" y="721573"/>
                      <a:pt x="1732110" y="731955"/>
                      <a:pt x="1734706" y="744933"/>
                    </a:cubicBezTo>
                    <a:cubicBezTo>
                      <a:pt x="1734706" y="757911"/>
                      <a:pt x="1737303" y="770889"/>
                      <a:pt x="1739900" y="783867"/>
                    </a:cubicBezTo>
                    <a:cubicBezTo>
                      <a:pt x="1698350" y="802036"/>
                      <a:pt x="1646413" y="820205"/>
                      <a:pt x="1612654" y="838374"/>
                    </a:cubicBezTo>
                    <a:cubicBezTo>
                      <a:pt x="1615251" y="859139"/>
                      <a:pt x="1615251" y="882499"/>
                      <a:pt x="1612654" y="903264"/>
                    </a:cubicBezTo>
                    <a:cubicBezTo>
                      <a:pt x="1646413" y="921433"/>
                      <a:pt x="1698350" y="939602"/>
                      <a:pt x="1739900" y="957771"/>
                    </a:cubicBezTo>
                    <a:cubicBezTo>
                      <a:pt x="1737303" y="981132"/>
                      <a:pt x="1734706" y="1007087"/>
                      <a:pt x="1729513" y="1030448"/>
                    </a:cubicBezTo>
                    <a:cubicBezTo>
                      <a:pt x="1685366" y="1038235"/>
                      <a:pt x="1630832" y="1040830"/>
                      <a:pt x="1591879" y="1048617"/>
                    </a:cubicBezTo>
                    <a:cubicBezTo>
                      <a:pt x="1589282" y="1069382"/>
                      <a:pt x="1581491" y="1090146"/>
                      <a:pt x="1576298" y="1110911"/>
                    </a:cubicBezTo>
                    <a:cubicBezTo>
                      <a:pt x="1602266" y="1136867"/>
                      <a:pt x="1646413" y="1170609"/>
                      <a:pt x="1680172" y="1199161"/>
                    </a:cubicBezTo>
                    <a:cubicBezTo>
                      <a:pt x="1672382" y="1222521"/>
                      <a:pt x="1661994" y="1245881"/>
                      <a:pt x="1651607" y="1266646"/>
                    </a:cubicBezTo>
                    <a:cubicBezTo>
                      <a:pt x="1607460" y="1261455"/>
                      <a:pt x="1552926" y="1248477"/>
                      <a:pt x="1513973" y="1245881"/>
                    </a:cubicBezTo>
                    <a:cubicBezTo>
                      <a:pt x="1503585" y="1264051"/>
                      <a:pt x="1493198" y="1282220"/>
                      <a:pt x="1480214" y="1300389"/>
                    </a:cubicBezTo>
                    <a:cubicBezTo>
                      <a:pt x="1498392" y="1334131"/>
                      <a:pt x="1532151" y="1378256"/>
                      <a:pt x="1555523" y="1414595"/>
                    </a:cubicBezTo>
                    <a:cubicBezTo>
                      <a:pt x="1542538" y="1432764"/>
                      <a:pt x="1524360" y="1453528"/>
                      <a:pt x="1508779" y="1471697"/>
                    </a:cubicBezTo>
                    <a:cubicBezTo>
                      <a:pt x="1467229" y="1453528"/>
                      <a:pt x="1420486" y="1424977"/>
                      <a:pt x="1384130" y="1411999"/>
                    </a:cubicBezTo>
                    <a:cubicBezTo>
                      <a:pt x="1368548" y="1427573"/>
                      <a:pt x="1352967" y="1440550"/>
                      <a:pt x="1334789" y="1456124"/>
                    </a:cubicBezTo>
                    <a:cubicBezTo>
                      <a:pt x="1345177" y="1492462"/>
                      <a:pt x="1363355" y="1544374"/>
                      <a:pt x="1376339" y="1585903"/>
                    </a:cubicBezTo>
                    <a:cubicBezTo>
                      <a:pt x="1355564" y="1601477"/>
                      <a:pt x="1334789" y="1614455"/>
                      <a:pt x="1314014" y="1627433"/>
                    </a:cubicBezTo>
                    <a:cubicBezTo>
                      <a:pt x="1280255" y="1596286"/>
                      <a:pt x="1241302" y="1559947"/>
                      <a:pt x="1210140" y="1536587"/>
                    </a:cubicBezTo>
                    <a:cubicBezTo>
                      <a:pt x="1191962" y="1544374"/>
                      <a:pt x="1173783" y="1554756"/>
                      <a:pt x="1153009" y="1562543"/>
                    </a:cubicBezTo>
                    <a:cubicBezTo>
                      <a:pt x="1150412" y="1601477"/>
                      <a:pt x="1155605" y="1655984"/>
                      <a:pt x="1155605" y="1700109"/>
                    </a:cubicBezTo>
                    <a:cubicBezTo>
                      <a:pt x="1132234" y="1707896"/>
                      <a:pt x="1108862" y="1715683"/>
                      <a:pt x="1085490" y="1720874"/>
                    </a:cubicBezTo>
                    <a:cubicBezTo>
                      <a:pt x="1059521" y="1684536"/>
                      <a:pt x="1033553" y="1635219"/>
                      <a:pt x="1010181" y="1604072"/>
                    </a:cubicBezTo>
                    <a:cubicBezTo>
                      <a:pt x="999793" y="1606668"/>
                      <a:pt x="989406" y="1609264"/>
                      <a:pt x="979019" y="1609264"/>
                    </a:cubicBezTo>
                    <a:cubicBezTo>
                      <a:pt x="968631" y="1611859"/>
                      <a:pt x="958244" y="1614455"/>
                      <a:pt x="947856" y="1614455"/>
                    </a:cubicBezTo>
                    <a:cubicBezTo>
                      <a:pt x="934872" y="1650793"/>
                      <a:pt x="921887" y="1705300"/>
                      <a:pt x="911500" y="1746830"/>
                    </a:cubicBezTo>
                    <a:cubicBezTo>
                      <a:pt x="885531" y="1749425"/>
                      <a:pt x="862160" y="1749425"/>
                      <a:pt x="836191" y="1746830"/>
                    </a:cubicBezTo>
                    <a:cubicBezTo>
                      <a:pt x="823207" y="1705300"/>
                      <a:pt x="812819" y="1650793"/>
                      <a:pt x="799835" y="1614455"/>
                    </a:cubicBezTo>
                    <a:cubicBezTo>
                      <a:pt x="776463" y="1614455"/>
                      <a:pt x="755688" y="1609264"/>
                      <a:pt x="734913" y="1606668"/>
                    </a:cubicBezTo>
                    <a:cubicBezTo>
                      <a:pt x="711541" y="1637815"/>
                      <a:pt x="685573" y="1684536"/>
                      <a:pt x="662201" y="1723469"/>
                    </a:cubicBezTo>
                    <a:cubicBezTo>
                      <a:pt x="638829" y="1718278"/>
                      <a:pt x="615457" y="1710491"/>
                      <a:pt x="592086" y="1702705"/>
                    </a:cubicBezTo>
                    <a:cubicBezTo>
                      <a:pt x="592086" y="1658580"/>
                      <a:pt x="594682" y="1604072"/>
                      <a:pt x="592086" y="1565139"/>
                    </a:cubicBezTo>
                    <a:cubicBezTo>
                      <a:pt x="573907" y="1557352"/>
                      <a:pt x="553133" y="1549565"/>
                      <a:pt x="534954" y="1539183"/>
                    </a:cubicBezTo>
                    <a:cubicBezTo>
                      <a:pt x="503792" y="1562543"/>
                      <a:pt x="464839" y="1601477"/>
                      <a:pt x="431080" y="1630028"/>
                    </a:cubicBezTo>
                    <a:cubicBezTo>
                      <a:pt x="410305" y="1619646"/>
                      <a:pt x="389530" y="1606668"/>
                      <a:pt x="368755" y="1591094"/>
                    </a:cubicBezTo>
                    <a:cubicBezTo>
                      <a:pt x="381739" y="1549565"/>
                      <a:pt x="399918" y="1497653"/>
                      <a:pt x="410305" y="1458720"/>
                    </a:cubicBezTo>
                    <a:cubicBezTo>
                      <a:pt x="392127" y="1445742"/>
                      <a:pt x="376546" y="1432764"/>
                      <a:pt x="360965" y="1417190"/>
                    </a:cubicBezTo>
                    <a:cubicBezTo>
                      <a:pt x="324608" y="1432764"/>
                      <a:pt x="277865" y="1458720"/>
                      <a:pt x="236315" y="1476889"/>
                    </a:cubicBezTo>
                    <a:cubicBezTo>
                      <a:pt x="220734" y="1458720"/>
                      <a:pt x="202556" y="1440550"/>
                      <a:pt x="186975" y="1422381"/>
                    </a:cubicBezTo>
                    <a:cubicBezTo>
                      <a:pt x="212943" y="1383448"/>
                      <a:pt x="244106" y="1339323"/>
                      <a:pt x="262284" y="1305580"/>
                    </a:cubicBezTo>
                    <a:cubicBezTo>
                      <a:pt x="251896" y="1290006"/>
                      <a:pt x="238912" y="1271837"/>
                      <a:pt x="228524" y="1253668"/>
                    </a:cubicBezTo>
                    <a:cubicBezTo>
                      <a:pt x="189571" y="1256264"/>
                      <a:pt x="137634" y="1269242"/>
                      <a:pt x="93487" y="1274433"/>
                    </a:cubicBezTo>
                    <a:cubicBezTo>
                      <a:pt x="80503" y="1253668"/>
                      <a:pt x="70116" y="1230308"/>
                      <a:pt x="62325" y="1206948"/>
                    </a:cubicBezTo>
                    <a:cubicBezTo>
                      <a:pt x="96084" y="1178396"/>
                      <a:pt x="137634" y="1144654"/>
                      <a:pt x="166200" y="1118698"/>
                    </a:cubicBezTo>
                    <a:cubicBezTo>
                      <a:pt x="158409" y="1097933"/>
                      <a:pt x="153215" y="1077168"/>
                      <a:pt x="148022" y="1056404"/>
                    </a:cubicBezTo>
                    <a:cubicBezTo>
                      <a:pt x="109069" y="1048617"/>
                      <a:pt x="54534" y="1046021"/>
                      <a:pt x="10388" y="1040830"/>
                    </a:cubicBezTo>
                    <a:cubicBezTo>
                      <a:pt x="7791" y="1027852"/>
                      <a:pt x="7791" y="1014874"/>
                      <a:pt x="5194" y="1001896"/>
                    </a:cubicBezTo>
                    <a:cubicBezTo>
                      <a:pt x="2597" y="991514"/>
                      <a:pt x="2597" y="978536"/>
                      <a:pt x="0" y="965558"/>
                    </a:cubicBezTo>
                    <a:cubicBezTo>
                      <a:pt x="41550" y="947389"/>
                      <a:pt x="90891" y="929220"/>
                      <a:pt x="124650" y="911051"/>
                    </a:cubicBezTo>
                    <a:cubicBezTo>
                      <a:pt x="124650" y="887691"/>
                      <a:pt x="124650" y="866926"/>
                      <a:pt x="124650" y="846161"/>
                    </a:cubicBezTo>
                    <a:cubicBezTo>
                      <a:pt x="90891" y="827992"/>
                      <a:pt x="38953" y="809823"/>
                      <a:pt x="0" y="791654"/>
                    </a:cubicBezTo>
                    <a:cubicBezTo>
                      <a:pt x="0" y="765698"/>
                      <a:pt x="5194" y="742338"/>
                      <a:pt x="7791" y="716382"/>
                    </a:cubicBezTo>
                    <a:cubicBezTo>
                      <a:pt x="54534" y="711191"/>
                      <a:pt x="109069" y="706000"/>
                      <a:pt x="145425" y="698213"/>
                    </a:cubicBezTo>
                    <a:cubicBezTo>
                      <a:pt x="150618" y="677448"/>
                      <a:pt x="155812" y="656683"/>
                      <a:pt x="163603" y="638514"/>
                    </a:cubicBezTo>
                    <a:cubicBezTo>
                      <a:pt x="135037" y="609963"/>
                      <a:pt x="90891" y="578816"/>
                      <a:pt x="57131" y="550264"/>
                    </a:cubicBezTo>
                    <a:cubicBezTo>
                      <a:pt x="67519" y="526904"/>
                      <a:pt x="77906" y="503544"/>
                      <a:pt x="88294" y="482779"/>
                    </a:cubicBezTo>
                    <a:cubicBezTo>
                      <a:pt x="132440" y="487970"/>
                      <a:pt x="186975" y="500948"/>
                      <a:pt x="223331" y="503544"/>
                    </a:cubicBezTo>
                    <a:cubicBezTo>
                      <a:pt x="236315" y="485375"/>
                      <a:pt x="246702" y="467206"/>
                      <a:pt x="259687" y="449036"/>
                    </a:cubicBezTo>
                    <a:cubicBezTo>
                      <a:pt x="238912" y="415294"/>
                      <a:pt x="207749" y="371169"/>
                      <a:pt x="181781" y="334831"/>
                    </a:cubicBezTo>
                    <a:cubicBezTo>
                      <a:pt x="197362" y="314066"/>
                      <a:pt x="212943" y="295897"/>
                      <a:pt x="231121" y="277728"/>
                    </a:cubicBezTo>
                    <a:cubicBezTo>
                      <a:pt x="270074" y="295897"/>
                      <a:pt x="319415" y="321853"/>
                      <a:pt x="355771" y="337426"/>
                    </a:cubicBezTo>
                    <a:cubicBezTo>
                      <a:pt x="371352" y="321853"/>
                      <a:pt x="386933" y="306279"/>
                      <a:pt x="402514" y="293301"/>
                    </a:cubicBezTo>
                    <a:cubicBezTo>
                      <a:pt x="394724" y="256963"/>
                      <a:pt x="373949" y="205051"/>
                      <a:pt x="360965" y="163522"/>
                    </a:cubicBezTo>
                    <a:cubicBezTo>
                      <a:pt x="381739" y="147948"/>
                      <a:pt x="402514" y="134971"/>
                      <a:pt x="423289" y="121993"/>
                    </a:cubicBezTo>
                    <a:cubicBezTo>
                      <a:pt x="457048" y="150544"/>
                      <a:pt x="496001" y="189478"/>
                      <a:pt x="527164" y="212838"/>
                    </a:cubicBezTo>
                    <a:cubicBezTo>
                      <a:pt x="545342" y="202456"/>
                      <a:pt x="566117" y="194669"/>
                      <a:pt x="586892" y="186882"/>
                    </a:cubicBezTo>
                    <a:cubicBezTo>
                      <a:pt x="586892" y="147948"/>
                      <a:pt x="584295" y="93441"/>
                      <a:pt x="584295" y="49316"/>
                    </a:cubicBezTo>
                    <a:cubicBezTo>
                      <a:pt x="605070" y="41529"/>
                      <a:pt x="631039" y="33743"/>
                      <a:pt x="654410" y="28552"/>
                    </a:cubicBezTo>
                    <a:cubicBezTo>
                      <a:pt x="677782" y="64890"/>
                      <a:pt x="703751" y="114206"/>
                      <a:pt x="727123" y="142757"/>
                    </a:cubicBezTo>
                    <a:cubicBezTo>
                      <a:pt x="737510" y="142757"/>
                      <a:pt x="747897" y="140162"/>
                      <a:pt x="760882" y="137566"/>
                    </a:cubicBezTo>
                    <a:cubicBezTo>
                      <a:pt x="771269" y="137566"/>
                      <a:pt x="781657" y="134971"/>
                      <a:pt x="792044" y="134971"/>
                    </a:cubicBezTo>
                    <a:cubicBezTo>
                      <a:pt x="805029" y="98632"/>
                      <a:pt x="815416" y="44125"/>
                      <a:pt x="828400" y="2596"/>
                    </a:cubicBezTo>
                    <a:cubicBezTo>
                      <a:pt x="851772" y="0"/>
                      <a:pt x="877741" y="0"/>
                      <a:pt x="901113" y="0"/>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80" name="Freeform 218"/>
              <p:cNvSpPr>
                <a:spLocks/>
              </p:cNvSpPr>
              <p:nvPr/>
            </p:nvSpPr>
            <p:spPr bwMode="auto">
              <a:xfrm>
                <a:off x="-4234784" y="1260596"/>
                <a:ext cx="963613" cy="919163"/>
              </a:xfrm>
              <a:custGeom>
                <a:avLst/>
                <a:gdLst>
                  <a:gd name="T0" fmla="*/ 182 w 371"/>
                  <a:gd name="T1" fmla="*/ 354 h 354"/>
                  <a:gd name="T2" fmla="*/ 7 w 371"/>
                  <a:gd name="T3" fmla="*/ 203 h 354"/>
                  <a:gd name="T4" fmla="*/ 40 w 371"/>
                  <a:gd name="T5" fmla="*/ 72 h 354"/>
                  <a:gd name="T6" fmla="*/ 156 w 371"/>
                  <a:gd name="T7" fmla="*/ 2 h 354"/>
                  <a:gd name="T8" fmla="*/ 182 w 371"/>
                  <a:gd name="T9" fmla="*/ 0 h 354"/>
                  <a:gd name="T10" fmla="*/ 357 w 371"/>
                  <a:gd name="T11" fmla="*/ 151 h 354"/>
                  <a:gd name="T12" fmla="*/ 208 w 371"/>
                  <a:gd name="T13" fmla="*/ 352 h 354"/>
                  <a:gd name="T14" fmla="*/ 182 w 371"/>
                  <a:gd name="T15" fmla="*/ 354 h 3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1" h="354">
                    <a:moveTo>
                      <a:pt x="182" y="354"/>
                    </a:moveTo>
                    <a:cubicBezTo>
                      <a:pt x="95" y="354"/>
                      <a:pt x="20" y="289"/>
                      <a:pt x="7" y="203"/>
                    </a:cubicBezTo>
                    <a:cubicBezTo>
                      <a:pt x="0" y="156"/>
                      <a:pt x="11" y="110"/>
                      <a:pt x="40" y="72"/>
                    </a:cubicBezTo>
                    <a:cubicBezTo>
                      <a:pt x="68" y="34"/>
                      <a:pt x="109" y="9"/>
                      <a:pt x="156" y="2"/>
                    </a:cubicBezTo>
                    <a:cubicBezTo>
                      <a:pt x="164" y="1"/>
                      <a:pt x="173" y="0"/>
                      <a:pt x="182" y="0"/>
                    </a:cubicBezTo>
                    <a:cubicBezTo>
                      <a:pt x="269" y="0"/>
                      <a:pt x="344" y="65"/>
                      <a:pt x="357" y="151"/>
                    </a:cubicBezTo>
                    <a:cubicBezTo>
                      <a:pt x="371" y="247"/>
                      <a:pt x="304" y="338"/>
                      <a:pt x="208" y="352"/>
                    </a:cubicBezTo>
                    <a:cubicBezTo>
                      <a:pt x="199" y="353"/>
                      <a:pt x="190" y="354"/>
                      <a:pt x="182" y="354"/>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97" name="Group 596"/>
            <p:cNvGrpSpPr/>
            <p:nvPr/>
          </p:nvGrpSpPr>
          <p:grpSpPr>
            <a:xfrm>
              <a:off x="-5452397" y="-571379"/>
              <a:ext cx="1744663" cy="1746250"/>
              <a:chOff x="-5452397" y="-571379"/>
              <a:chExt cx="1744663" cy="1746250"/>
            </a:xfrm>
          </p:grpSpPr>
          <p:sp>
            <p:nvSpPr>
              <p:cNvPr id="723" name="Freeform 722"/>
              <p:cNvSpPr>
                <a:spLocks/>
              </p:cNvSpPr>
              <p:nvPr/>
            </p:nvSpPr>
            <p:spPr bwMode="auto">
              <a:xfrm>
                <a:off x="-5452397" y="-571379"/>
                <a:ext cx="1744663" cy="1746250"/>
              </a:xfrm>
              <a:custGeom>
                <a:avLst/>
                <a:gdLst>
                  <a:gd name="connsiteX0" fmla="*/ 872836 w 1744663"/>
                  <a:gd name="connsiteY0" fmla="*/ 301625 h 1746250"/>
                  <a:gd name="connsiteX1" fmla="*/ 766407 w 1744663"/>
                  <a:gd name="connsiteY1" fmla="*/ 312007 h 1746250"/>
                  <a:gd name="connsiteX2" fmla="*/ 397800 w 1744663"/>
                  <a:gd name="connsiteY2" fmla="*/ 550787 h 1746250"/>
                  <a:gd name="connsiteX3" fmla="*/ 309542 w 1744663"/>
                  <a:gd name="connsiteY3" fmla="*/ 981630 h 1746250"/>
                  <a:gd name="connsiteX4" fmla="*/ 870240 w 1744663"/>
                  <a:gd name="connsiteY4" fmla="*/ 1446213 h 1746250"/>
                  <a:gd name="connsiteX5" fmla="*/ 979265 w 1744663"/>
                  <a:gd name="connsiteY5" fmla="*/ 1435831 h 1746250"/>
                  <a:gd name="connsiteX6" fmla="*/ 1345276 w 1744663"/>
                  <a:gd name="connsiteY6" fmla="*/ 1197051 h 1746250"/>
                  <a:gd name="connsiteX7" fmla="*/ 1433534 w 1744663"/>
                  <a:gd name="connsiteY7" fmla="*/ 766208 h 1746250"/>
                  <a:gd name="connsiteX8" fmla="*/ 872836 w 1744663"/>
                  <a:gd name="connsiteY8" fmla="*/ 301625 h 1746250"/>
                  <a:gd name="connsiteX9" fmla="*/ 869735 w 1744663"/>
                  <a:gd name="connsiteY9" fmla="*/ 0 h 1746250"/>
                  <a:gd name="connsiteX10" fmla="*/ 911275 w 1744663"/>
                  <a:gd name="connsiteY10" fmla="*/ 129736 h 1746250"/>
                  <a:gd name="connsiteX11" fmla="*/ 976181 w 1744663"/>
                  <a:gd name="connsiteY11" fmla="*/ 137520 h 1746250"/>
                  <a:gd name="connsiteX12" fmla="*/ 1043683 w 1744663"/>
                  <a:gd name="connsiteY12" fmla="*/ 15568 h 1746250"/>
                  <a:gd name="connsiteX13" fmla="*/ 1116377 w 1744663"/>
                  <a:gd name="connsiteY13" fmla="*/ 33731 h 1746250"/>
                  <a:gd name="connsiteX14" fmla="*/ 1118973 w 1744663"/>
                  <a:gd name="connsiteY14" fmla="*/ 171252 h 1746250"/>
                  <a:gd name="connsiteX15" fmla="*/ 1178686 w 1744663"/>
                  <a:gd name="connsiteY15" fmla="*/ 197199 h 1746250"/>
                  <a:gd name="connsiteX16" fmla="*/ 1277343 w 1744663"/>
                  <a:gd name="connsiteY16" fmla="*/ 101194 h 1746250"/>
                  <a:gd name="connsiteX17" fmla="*/ 1342248 w 1744663"/>
                  <a:gd name="connsiteY17" fmla="*/ 137520 h 1746250"/>
                  <a:gd name="connsiteX18" fmla="*/ 1308497 w 1744663"/>
                  <a:gd name="connsiteY18" fmla="*/ 269851 h 1746250"/>
                  <a:gd name="connsiteX19" fmla="*/ 1357826 w 1744663"/>
                  <a:gd name="connsiteY19" fmla="*/ 311367 h 1746250"/>
                  <a:gd name="connsiteX20" fmla="*/ 1479848 w 1744663"/>
                  <a:gd name="connsiteY20" fmla="*/ 246499 h 1746250"/>
                  <a:gd name="connsiteX21" fmla="*/ 1531773 w 1744663"/>
                  <a:gd name="connsiteY21" fmla="*/ 298393 h 1746250"/>
                  <a:gd name="connsiteX22" fmla="*/ 1459078 w 1744663"/>
                  <a:gd name="connsiteY22" fmla="*/ 417751 h 1746250"/>
                  <a:gd name="connsiteX23" fmla="*/ 1498022 w 1744663"/>
                  <a:gd name="connsiteY23" fmla="*/ 469645 h 1746250"/>
                  <a:gd name="connsiteX24" fmla="*/ 1633026 w 1744663"/>
                  <a:gd name="connsiteY24" fmla="*/ 441103 h 1746250"/>
                  <a:gd name="connsiteX25" fmla="*/ 1666776 w 1744663"/>
                  <a:gd name="connsiteY25" fmla="*/ 508566 h 1746250"/>
                  <a:gd name="connsiteX26" fmla="*/ 1565524 w 1744663"/>
                  <a:gd name="connsiteY26" fmla="*/ 601976 h 1746250"/>
                  <a:gd name="connsiteX27" fmla="*/ 1586293 w 1744663"/>
                  <a:gd name="connsiteY27" fmla="*/ 661655 h 1746250"/>
                  <a:gd name="connsiteX28" fmla="*/ 1721297 w 1744663"/>
                  <a:gd name="connsiteY28" fmla="*/ 674629 h 1746250"/>
                  <a:gd name="connsiteX29" fmla="*/ 1729086 w 1744663"/>
                  <a:gd name="connsiteY29" fmla="*/ 710955 h 1746250"/>
                  <a:gd name="connsiteX30" fmla="*/ 1736875 w 1744663"/>
                  <a:gd name="connsiteY30" fmla="*/ 747281 h 1746250"/>
                  <a:gd name="connsiteX31" fmla="*/ 1612256 w 1744663"/>
                  <a:gd name="connsiteY31" fmla="*/ 806960 h 1746250"/>
                  <a:gd name="connsiteX32" fmla="*/ 1614852 w 1744663"/>
                  <a:gd name="connsiteY32" fmla="*/ 871828 h 1746250"/>
                  <a:gd name="connsiteX33" fmla="*/ 1744663 w 1744663"/>
                  <a:gd name="connsiteY33" fmla="*/ 921127 h 1746250"/>
                  <a:gd name="connsiteX34" fmla="*/ 1736875 w 1744663"/>
                  <a:gd name="connsiteY34" fmla="*/ 996374 h 1746250"/>
                  <a:gd name="connsiteX35" fmla="*/ 1601871 w 1744663"/>
                  <a:gd name="connsiteY35" fmla="*/ 1019727 h 1746250"/>
                  <a:gd name="connsiteX36" fmla="*/ 1586293 w 1744663"/>
                  <a:gd name="connsiteY36" fmla="*/ 1082000 h 1746250"/>
                  <a:gd name="connsiteX37" fmla="*/ 1695335 w 1744663"/>
                  <a:gd name="connsiteY37" fmla="*/ 1165032 h 1746250"/>
                  <a:gd name="connsiteX38" fmla="*/ 1666776 w 1744663"/>
                  <a:gd name="connsiteY38" fmla="*/ 1235089 h 1746250"/>
                  <a:gd name="connsiteX39" fmla="*/ 1531773 w 1744663"/>
                  <a:gd name="connsiteY39" fmla="*/ 1219521 h 1746250"/>
                  <a:gd name="connsiteX40" fmla="*/ 1498022 w 1744663"/>
                  <a:gd name="connsiteY40" fmla="*/ 1274010 h 1746250"/>
                  <a:gd name="connsiteX41" fmla="*/ 1578505 w 1744663"/>
                  <a:gd name="connsiteY41" fmla="*/ 1385583 h 1746250"/>
                  <a:gd name="connsiteX42" fmla="*/ 1534369 w 1744663"/>
                  <a:gd name="connsiteY42" fmla="*/ 1442667 h 1746250"/>
                  <a:gd name="connsiteX43" fmla="*/ 1407154 w 1744663"/>
                  <a:gd name="connsiteY43" fmla="*/ 1390773 h 1746250"/>
                  <a:gd name="connsiteX44" fmla="*/ 1360422 w 1744663"/>
                  <a:gd name="connsiteY44" fmla="*/ 1434883 h 1746250"/>
                  <a:gd name="connsiteX45" fmla="*/ 1407154 w 1744663"/>
                  <a:gd name="connsiteY45" fmla="*/ 1564619 h 1746250"/>
                  <a:gd name="connsiteX46" fmla="*/ 1344845 w 1744663"/>
                  <a:gd name="connsiteY46" fmla="*/ 1606135 h 1746250"/>
                  <a:gd name="connsiteX47" fmla="*/ 1238399 w 1744663"/>
                  <a:gd name="connsiteY47" fmla="*/ 1520509 h 1746250"/>
                  <a:gd name="connsiteX48" fmla="*/ 1181282 w 1744663"/>
                  <a:gd name="connsiteY48" fmla="*/ 1549051 h 1746250"/>
                  <a:gd name="connsiteX49" fmla="*/ 1189071 w 1744663"/>
                  <a:gd name="connsiteY49" fmla="*/ 1686571 h 1746250"/>
                  <a:gd name="connsiteX50" fmla="*/ 1118973 w 1744663"/>
                  <a:gd name="connsiteY50" fmla="*/ 1709924 h 1746250"/>
                  <a:gd name="connsiteX51" fmla="*/ 1041086 w 1744663"/>
                  <a:gd name="connsiteY51" fmla="*/ 1598351 h 1746250"/>
                  <a:gd name="connsiteX52" fmla="*/ 1009932 w 1744663"/>
                  <a:gd name="connsiteY52" fmla="*/ 1603540 h 1746250"/>
                  <a:gd name="connsiteX53" fmla="*/ 978777 w 1744663"/>
                  <a:gd name="connsiteY53" fmla="*/ 1608730 h 1746250"/>
                  <a:gd name="connsiteX54" fmla="*/ 947622 w 1744663"/>
                  <a:gd name="connsiteY54" fmla="*/ 1743655 h 1746250"/>
                  <a:gd name="connsiteX55" fmla="*/ 872332 w 1744663"/>
                  <a:gd name="connsiteY55" fmla="*/ 1746250 h 1746250"/>
                  <a:gd name="connsiteX56" fmla="*/ 830792 w 1744663"/>
                  <a:gd name="connsiteY56" fmla="*/ 1616514 h 1746250"/>
                  <a:gd name="connsiteX57" fmla="*/ 765887 w 1744663"/>
                  <a:gd name="connsiteY57" fmla="*/ 1608730 h 1746250"/>
                  <a:gd name="connsiteX58" fmla="*/ 698385 w 1744663"/>
                  <a:gd name="connsiteY58" fmla="*/ 1730682 h 1746250"/>
                  <a:gd name="connsiteX59" fmla="*/ 628287 w 1744663"/>
                  <a:gd name="connsiteY59" fmla="*/ 1712519 h 1746250"/>
                  <a:gd name="connsiteX60" fmla="*/ 623094 w 1744663"/>
                  <a:gd name="connsiteY60" fmla="*/ 1574998 h 1746250"/>
                  <a:gd name="connsiteX61" fmla="*/ 563381 w 1744663"/>
                  <a:gd name="connsiteY61" fmla="*/ 1551646 h 1746250"/>
                  <a:gd name="connsiteX62" fmla="*/ 464724 w 1744663"/>
                  <a:gd name="connsiteY62" fmla="*/ 1647651 h 1746250"/>
                  <a:gd name="connsiteX63" fmla="*/ 399819 w 1744663"/>
                  <a:gd name="connsiteY63" fmla="*/ 1608730 h 1746250"/>
                  <a:gd name="connsiteX64" fmla="*/ 436166 w 1744663"/>
                  <a:gd name="connsiteY64" fmla="*/ 1476399 h 1746250"/>
                  <a:gd name="connsiteX65" fmla="*/ 384241 w 1744663"/>
                  <a:gd name="connsiteY65" fmla="*/ 1434883 h 1746250"/>
                  <a:gd name="connsiteX66" fmla="*/ 262219 w 1744663"/>
                  <a:gd name="connsiteY66" fmla="*/ 1499751 h 1746250"/>
                  <a:gd name="connsiteX67" fmla="*/ 212891 w 1744663"/>
                  <a:gd name="connsiteY67" fmla="*/ 1447857 h 1746250"/>
                  <a:gd name="connsiteX68" fmla="*/ 282989 w 1744663"/>
                  <a:gd name="connsiteY68" fmla="*/ 1328499 h 1746250"/>
                  <a:gd name="connsiteX69" fmla="*/ 246642 w 1744663"/>
                  <a:gd name="connsiteY69" fmla="*/ 1276605 h 1746250"/>
                  <a:gd name="connsiteX70" fmla="*/ 111638 w 1744663"/>
                  <a:gd name="connsiteY70" fmla="*/ 1305147 h 1746250"/>
                  <a:gd name="connsiteX71" fmla="*/ 77887 w 1744663"/>
                  <a:gd name="connsiteY71" fmla="*/ 1237684 h 1746250"/>
                  <a:gd name="connsiteX72" fmla="*/ 179140 w 1744663"/>
                  <a:gd name="connsiteY72" fmla="*/ 1144274 h 1746250"/>
                  <a:gd name="connsiteX73" fmla="*/ 158370 w 1744663"/>
                  <a:gd name="connsiteY73" fmla="*/ 1084595 h 1746250"/>
                  <a:gd name="connsiteX74" fmla="*/ 20770 w 1744663"/>
                  <a:gd name="connsiteY74" fmla="*/ 1074216 h 1746250"/>
                  <a:gd name="connsiteX75" fmla="*/ 12981 w 1744663"/>
                  <a:gd name="connsiteY75" fmla="*/ 1035295 h 1746250"/>
                  <a:gd name="connsiteX76" fmla="*/ 7789 w 1744663"/>
                  <a:gd name="connsiteY76" fmla="*/ 998969 h 1746250"/>
                  <a:gd name="connsiteX77" fmla="*/ 129811 w 1744663"/>
                  <a:gd name="connsiteY77" fmla="*/ 939291 h 1746250"/>
                  <a:gd name="connsiteX78" fmla="*/ 127215 w 1744663"/>
                  <a:gd name="connsiteY78" fmla="*/ 874422 h 1746250"/>
                  <a:gd name="connsiteX79" fmla="*/ 0 w 1744663"/>
                  <a:gd name="connsiteY79" fmla="*/ 825123 h 1746250"/>
                  <a:gd name="connsiteX80" fmla="*/ 5193 w 1744663"/>
                  <a:gd name="connsiteY80" fmla="*/ 749876 h 1746250"/>
                  <a:gd name="connsiteX81" fmla="*/ 142793 w 1744663"/>
                  <a:gd name="connsiteY81" fmla="*/ 726523 h 1746250"/>
                  <a:gd name="connsiteX82" fmla="*/ 155774 w 1744663"/>
                  <a:gd name="connsiteY82" fmla="*/ 664250 h 1746250"/>
                  <a:gd name="connsiteX83" fmla="*/ 46732 w 1744663"/>
                  <a:gd name="connsiteY83" fmla="*/ 581218 h 1746250"/>
                  <a:gd name="connsiteX84" fmla="*/ 75291 w 1744663"/>
                  <a:gd name="connsiteY84" fmla="*/ 511161 h 1746250"/>
                  <a:gd name="connsiteX85" fmla="*/ 212891 w 1744663"/>
                  <a:gd name="connsiteY85" fmla="*/ 526729 h 1746250"/>
                  <a:gd name="connsiteX86" fmla="*/ 244045 w 1744663"/>
                  <a:gd name="connsiteY86" fmla="*/ 472240 h 1746250"/>
                  <a:gd name="connsiteX87" fmla="*/ 163562 w 1744663"/>
                  <a:gd name="connsiteY87" fmla="*/ 360667 h 1746250"/>
                  <a:gd name="connsiteX88" fmla="*/ 210294 w 1744663"/>
                  <a:gd name="connsiteY88" fmla="*/ 303583 h 1746250"/>
                  <a:gd name="connsiteX89" fmla="*/ 337509 w 1744663"/>
                  <a:gd name="connsiteY89" fmla="*/ 355477 h 1746250"/>
                  <a:gd name="connsiteX90" fmla="*/ 384241 w 1744663"/>
                  <a:gd name="connsiteY90" fmla="*/ 311367 h 1746250"/>
                  <a:gd name="connsiteX91" fmla="*/ 337509 w 1744663"/>
                  <a:gd name="connsiteY91" fmla="*/ 181631 h 1746250"/>
                  <a:gd name="connsiteX92" fmla="*/ 397223 w 1744663"/>
                  <a:gd name="connsiteY92" fmla="*/ 140115 h 1746250"/>
                  <a:gd name="connsiteX93" fmla="*/ 503668 w 1744663"/>
                  <a:gd name="connsiteY93" fmla="*/ 225741 h 1746250"/>
                  <a:gd name="connsiteX94" fmla="*/ 560785 w 1744663"/>
                  <a:gd name="connsiteY94" fmla="*/ 197199 h 1746250"/>
                  <a:gd name="connsiteX95" fmla="*/ 552996 w 1744663"/>
                  <a:gd name="connsiteY95" fmla="*/ 59679 h 1746250"/>
                  <a:gd name="connsiteX96" fmla="*/ 623094 w 1744663"/>
                  <a:gd name="connsiteY96" fmla="*/ 36326 h 1746250"/>
                  <a:gd name="connsiteX97" fmla="*/ 700981 w 1744663"/>
                  <a:gd name="connsiteY97" fmla="*/ 150494 h 1746250"/>
                  <a:gd name="connsiteX98" fmla="*/ 732136 w 1744663"/>
                  <a:gd name="connsiteY98" fmla="*/ 142710 h 1746250"/>
                  <a:gd name="connsiteX99" fmla="*/ 765887 w 1744663"/>
                  <a:gd name="connsiteY99" fmla="*/ 137520 h 1746250"/>
                  <a:gd name="connsiteX100" fmla="*/ 794445 w 1744663"/>
                  <a:gd name="connsiteY100" fmla="*/ 2595 h 1746250"/>
                  <a:gd name="connsiteX101" fmla="*/ 869735 w 1744663"/>
                  <a:gd name="connsiteY101" fmla="*/ 0 h 174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744663" h="1746250">
                    <a:moveTo>
                      <a:pt x="872836" y="301625"/>
                    </a:moveTo>
                    <a:cubicBezTo>
                      <a:pt x="836495" y="301625"/>
                      <a:pt x="800153" y="304220"/>
                      <a:pt x="766407" y="312007"/>
                    </a:cubicBezTo>
                    <a:cubicBezTo>
                      <a:pt x="615850" y="340557"/>
                      <a:pt x="486058" y="426206"/>
                      <a:pt x="397800" y="550787"/>
                    </a:cubicBezTo>
                    <a:cubicBezTo>
                      <a:pt x="312138" y="677963"/>
                      <a:pt x="280988" y="831094"/>
                      <a:pt x="309542" y="981630"/>
                    </a:cubicBezTo>
                    <a:cubicBezTo>
                      <a:pt x="361459" y="1251555"/>
                      <a:pt x="597679" y="1446213"/>
                      <a:pt x="870240" y="1446213"/>
                    </a:cubicBezTo>
                    <a:cubicBezTo>
                      <a:pt x="906582" y="1446213"/>
                      <a:pt x="942923" y="1443618"/>
                      <a:pt x="979265" y="1435831"/>
                    </a:cubicBezTo>
                    <a:cubicBezTo>
                      <a:pt x="1129823" y="1407281"/>
                      <a:pt x="1259614" y="1321632"/>
                      <a:pt x="1345276" y="1197051"/>
                    </a:cubicBezTo>
                    <a:cubicBezTo>
                      <a:pt x="1430938" y="1069875"/>
                      <a:pt x="1462088" y="916744"/>
                      <a:pt x="1433534" y="766208"/>
                    </a:cubicBezTo>
                    <a:cubicBezTo>
                      <a:pt x="1384213" y="496283"/>
                      <a:pt x="1147993" y="301625"/>
                      <a:pt x="872836" y="301625"/>
                    </a:cubicBezTo>
                    <a:close/>
                    <a:moveTo>
                      <a:pt x="869735" y="0"/>
                    </a:moveTo>
                    <a:cubicBezTo>
                      <a:pt x="885313" y="41516"/>
                      <a:pt x="898294" y="96005"/>
                      <a:pt x="911275" y="129736"/>
                    </a:cubicBezTo>
                    <a:cubicBezTo>
                      <a:pt x="934641" y="132331"/>
                      <a:pt x="955411" y="134926"/>
                      <a:pt x="976181" y="137520"/>
                    </a:cubicBezTo>
                    <a:cubicBezTo>
                      <a:pt x="996951" y="103789"/>
                      <a:pt x="1022913" y="54489"/>
                      <a:pt x="1043683" y="15568"/>
                    </a:cubicBezTo>
                    <a:cubicBezTo>
                      <a:pt x="1067049" y="20758"/>
                      <a:pt x="1093011" y="28542"/>
                      <a:pt x="1116377" y="33731"/>
                    </a:cubicBezTo>
                    <a:cubicBezTo>
                      <a:pt x="1118973" y="77842"/>
                      <a:pt x="1116377" y="134926"/>
                      <a:pt x="1118973" y="171252"/>
                    </a:cubicBezTo>
                    <a:cubicBezTo>
                      <a:pt x="1139743" y="179036"/>
                      <a:pt x="1160513" y="186820"/>
                      <a:pt x="1178686" y="197199"/>
                    </a:cubicBezTo>
                    <a:cubicBezTo>
                      <a:pt x="1209841" y="171252"/>
                      <a:pt x="1246188" y="129736"/>
                      <a:pt x="1277343" y="101194"/>
                    </a:cubicBezTo>
                    <a:cubicBezTo>
                      <a:pt x="1300709" y="111573"/>
                      <a:pt x="1321479" y="124547"/>
                      <a:pt x="1342248" y="137520"/>
                    </a:cubicBezTo>
                    <a:cubicBezTo>
                      <a:pt x="1331863" y="181631"/>
                      <a:pt x="1313690" y="233525"/>
                      <a:pt x="1308497" y="269851"/>
                    </a:cubicBezTo>
                    <a:cubicBezTo>
                      <a:pt x="1324075" y="282825"/>
                      <a:pt x="1342248" y="295799"/>
                      <a:pt x="1357826" y="311367"/>
                    </a:cubicBezTo>
                    <a:cubicBezTo>
                      <a:pt x="1394173" y="295799"/>
                      <a:pt x="1440905" y="267257"/>
                      <a:pt x="1479848" y="246499"/>
                    </a:cubicBezTo>
                    <a:cubicBezTo>
                      <a:pt x="1498022" y="262067"/>
                      <a:pt x="1513599" y="280230"/>
                      <a:pt x="1531773" y="298393"/>
                    </a:cubicBezTo>
                    <a:cubicBezTo>
                      <a:pt x="1508407" y="337314"/>
                      <a:pt x="1477252" y="384019"/>
                      <a:pt x="1459078" y="417751"/>
                    </a:cubicBezTo>
                    <a:cubicBezTo>
                      <a:pt x="1472060" y="433319"/>
                      <a:pt x="1485041" y="451482"/>
                      <a:pt x="1498022" y="469645"/>
                    </a:cubicBezTo>
                    <a:cubicBezTo>
                      <a:pt x="1534369" y="464456"/>
                      <a:pt x="1588890" y="451482"/>
                      <a:pt x="1633026" y="441103"/>
                    </a:cubicBezTo>
                    <a:cubicBezTo>
                      <a:pt x="1643410" y="464456"/>
                      <a:pt x="1656392" y="485214"/>
                      <a:pt x="1666776" y="508566"/>
                    </a:cubicBezTo>
                    <a:cubicBezTo>
                      <a:pt x="1633026" y="539703"/>
                      <a:pt x="1591486" y="573434"/>
                      <a:pt x="1565524" y="601976"/>
                    </a:cubicBezTo>
                    <a:cubicBezTo>
                      <a:pt x="1573312" y="620139"/>
                      <a:pt x="1578505" y="640897"/>
                      <a:pt x="1586293" y="661655"/>
                    </a:cubicBezTo>
                    <a:cubicBezTo>
                      <a:pt x="1622641" y="666844"/>
                      <a:pt x="1677161" y="669439"/>
                      <a:pt x="1721297" y="674629"/>
                    </a:cubicBezTo>
                    <a:cubicBezTo>
                      <a:pt x="1726490" y="685007"/>
                      <a:pt x="1729086" y="697981"/>
                      <a:pt x="1729086" y="710955"/>
                    </a:cubicBezTo>
                    <a:cubicBezTo>
                      <a:pt x="1731682" y="723928"/>
                      <a:pt x="1734278" y="734307"/>
                      <a:pt x="1736875" y="747281"/>
                    </a:cubicBezTo>
                    <a:cubicBezTo>
                      <a:pt x="1695335" y="768039"/>
                      <a:pt x="1646007" y="788796"/>
                      <a:pt x="1612256" y="806960"/>
                    </a:cubicBezTo>
                    <a:cubicBezTo>
                      <a:pt x="1614852" y="830312"/>
                      <a:pt x="1614852" y="851070"/>
                      <a:pt x="1614852" y="871828"/>
                    </a:cubicBezTo>
                    <a:cubicBezTo>
                      <a:pt x="1651199" y="889991"/>
                      <a:pt x="1703124" y="905559"/>
                      <a:pt x="1744663" y="921127"/>
                    </a:cubicBezTo>
                    <a:cubicBezTo>
                      <a:pt x="1742067" y="947075"/>
                      <a:pt x="1739471" y="970427"/>
                      <a:pt x="1736875" y="996374"/>
                    </a:cubicBezTo>
                    <a:cubicBezTo>
                      <a:pt x="1692739" y="1004159"/>
                      <a:pt x="1638218" y="1009348"/>
                      <a:pt x="1601871" y="1019727"/>
                    </a:cubicBezTo>
                    <a:cubicBezTo>
                      <a:pt x="1596678" y="1040485"/>
                      <a:pt x="1591486" y="1061243"/>
                      <a:pt x="1586293" y="1082000"/>
                    </a:cubicBezTo>
                    <a:cubicBezTo>
                      <a:pt x="1614852" y="1107948"/>
                      <a:pt x="1658988" y="1139084"/>
                      <a:pt x="1695335" y="1165032"/>
                    </a:cubicBezTo>
                    <a:cubicBezTo>
                      <a:pt x="1687546" y="1188384"/>
                      <a:pt x="1677161" y="1211737"/>
                      <a:pt x="1666776" y="1235089"/>
                    </a:cubicBezTo>
                    <a:cubicBezTo>
                      <a:pt x="1622641" y="1229900"/>
                      <a:pt x="1568120" y="1219521"/>
                      <a:pt x="1531773" y="1219521"/>
                    </a:cubicBezTo>
                    <a:cubicBezTo>
                      <a:pt x="1521388" y="1237684"/>
                      <a:pt x="1511003" y="1255847"/>
                      <a:pt x="1498022" y="1274010"/>
                    </a:cubicBezTo>
                    <a:cubicBezTo>
                      <a:pt x="1518792" y="1307742"/>
                      <a:pt x="1552543" y="1349257"/>
                      <a:pt x="1578505" y="1385583"/>
                    </a:cubicBezTo>
                    <a:cubicBezTo>
                      <a:pt x="1565524" y="1406341"/>
                      <a:pt x="1549946" y="1424504"/>
                      <a:pt x="1534369" y="1442667"/>
                    </a:cubicBezTo>
                    <a:cubicBezTo>
                      <a:pt x="1492829" y="1427099"/>
                      <a:pt x="1443501" y="1403746"/>
                      <a:pt x="1407154" y="1390773"/>
                    </a:cubicBezTo>
                    <a:cubicBezTo>
                      <a:pt x="1391577" y="1406341"/>
                      <a:pt x="1375999" y="1419315"/>
                      <a:pt x="1360422" y="1434883"/>
                    </a:cubicBezTo>
                    <a:cubicBezTo>
                      <a:pt x="1370807" y="1471209"/>
                      <a:pt x="1391577" y="1523104"/>
                      <a:pt x="1407154" y="1564619"/>
                    </a:cubicBezTo>
                    <a:cubicBezTo>
                      <a:pt x="1386384" y="1580188"/>
                      <a:pt x="1368211" y="1593161"/>
                      <a:pt x="1344845" y="1606135"/>
                    </a:cubicBezTo>
                    <a:cubicBezTo>
                      <a:pt x="1311094" y="1580188"/>
                      <a:pt x="1269554" y="1541267"/>
                      <a:pt x="1238399" y="1520509"/>
                    </a:cubicBezTo>
                    <a:cubicBezTo>
                      <a:pt x="1220226" y="1530888"/>
                      <a:pt x="1202052" y="1541267"/>
                      <a:pt x="1181282" y="1549051"/>
                    </a:cubicBezTo>
                    <a:cubicBezTo>
                      <a:pt x="1181282" y="1587972"/>
                      <a:pt x="1189071" y="1642461"/>
                      <a:pt x="1189071" y="1686571"/>
                    </a:cubicBezTo>
                    <a:cubicBezTo>
                      <a:pt x="1168301" y="1696950"/>
                      <a:pt x="1144935" y="1704734"/>
                      <a:pt x="1118973" y="1709924"/>
                    </a:cubicBezTo>
                    <a:cubicBezTo>
                      <a:pt x="1095607" y="1673598"/>
                      <a:pt x="1067049" y="1626893"/>
                      <a:pt x="1041086" y="1598351"/>
                    </a:cubicBezTo>
                    <a:cubicBezTo>
                      <a:pt x="1030701" y="1600945"/>
                      <a:pt x="1020317" y="1600945"/>
                      <a:pt x="1009932" y="1603540"/>
                    </a:cubicBezTo>
                    <a:cubicBezTo>
                      <a:pt x="999547" y="1606135"/>
                      <a:pt x="989162" y="1608730"/>
                      <a:pt x="978777" y="1608730"/>
                    </a:cubicBezTo>
                    <a:cubicBezTo>
                      <a:pt x="965796" y="1645056"/>
                      <a:pt x="958007" y="1699545"/>
                      <a:pt x="947622" y="1743655"/>
                    </a:cubicBezTo>
                    <a:cubicBezTo>
                      <a:pt x="921660" y="1746250"/>
                      <a:pt x="898294" y="1746250"/>
                      <a:pt x="872332" y="1746250"/>
                    </a:cubicBezTo>
                    <a:cubicBezTo>
                      <a:pt x="859351" y="1704734"/>
                      <a:pt x="843773" y="1652840"/>
                      <a:pt x="830792" y="1616514"/>
                    </a:cubicBezTo>
                    <a:cubicBezTo>
                      <a:pt x="810022" y="1613919"/>
                      <a:pt x="786656" y="1613919"/>
                      <a:pt x="765887" y="1608730"/>
                    </a:cubicBezTo>
                    <a:cubicBezTo>
                      <a:pt x="745117" y="1642461"/>
                      <a:pt x="721751" y="1691761"/>
                      <a:pt x="698385" y="1730682"/>
                    </a:cubicBezTo>
                    <a:cubicBezTo>
                      <a:pt x="675019" y="1725492"/>
                      <a:pt x="651653" y="1720303"/>
                      <a:pt x="628287" y="1712519"/>
                    </a:cubicBezTo>
                    <a:cubicBezTo>
                      <a:pt x="625690" y="1668408"/>
                      <a:pt x="625690" y="1613919"/>
                      <a:pt x="623094" y="1574998"/>
                    </a:cubicBezTo>
                    <a:cubicBezTo>
                      <a:pt x="602324" y="1567214"/>
                      <a:pt x="584151" y="1559430"/>
                      <a:pt x="563381" y="1551646"/>
                    </a:cubicBezTo>
                    <a:cubicBezTo>
                      <a:pt x="534823" y="1574998"/>
                      <a:pt x="498475" y="1616514"/>
                      <a:pt x="464724" y="1647651"/>
                    </a:cubicBezTo>
                    <a:cubicBezTo>
                      <a:pt x="443955" y="1634677"/>
                      <a:pt x="420589" y="1621703"/>
                      <a:pt x="399819" y="1608730"/>
                    </a:cubicBezTo>
                    <a:cubicBezTo>
                      <a:pt x="412800" y="1564619"/>
                      <a:pt x="428377" y="1512725"/>
                      <a:pt x="436166" y="1476399"/>
                    </a:cubicBezTo>
                    <a:cubicBezTo>
                      <a:pt x="417992" y="1463425"/>
                      <a:pt x="402415" y="1450451"/>
                      <a:pt x="384241" y="1434883"/>
                    </a:cubicBezTo>
                    <a:cubicBezTo>
                      <a:pt x="350491" y="1450451"/>
                      <a:pt x="303759" y="1478993"/>
                      <a:pt x="262219" y="1499751"/>
                    </a:cubicBezTo>
                    <a:cubicBezTo>
                      <a:pt x="246642" y="1484183"/>
                      <a:pt x="228468" y="1466020"/>
                      <a:pt x="212891" y="1447857"/>
                    </a:cubicBezTo>
                    <a:cubicBezTo>
                      <a:pt x="236257" y="1408936"/>
                      <a:pt x="264815" y="1362231"/>
                      <a:pt x="282989" y="1328499"/>
                    </a:cubicBezTo>
                    <a:cubicBezTo>
                      <a:pt x="270008" y="1312931"/>
                      <a:pt x="257026" y="1294768"/>
                      <a:pt x="246642" y="1276605"/>
                    </a:cubicBezTo>
                    <a:cubicBezTo>
                      <a:pt x="207698" y="1281794"/>
                      <a:pt x="155774" y="1294768"/>
                      <a:pt x="111638" y="1305147"/>
                    </a:cubicBezTo>
                    <a:cubicBezTo>
                      <a:pt x="98657" y="1281794"/>
                      <a:pt x="88272" y="1261036"/>
                      <a:pt x="77887" y="1237684"/>
                    </a:cubicBezTo>
                    <a:cubicBezTo>
                      <a:pt x="109042" y="1206547"/>
                      <a:pt x="153177" y="1172816"/>
                      <a:pt x="179140" y="1144274"/>
                    </a:cubicBezTo>
                    <a:cubicBezTo>
                      <a:pt x="171351" y="1126111"/>
                      <a:pt x="163562" y="1105353"/>
                      <a:pt x="158370" y="1084595"/>
                    </a:cubicBezTo>
                    <a:cubicBezTo>
                      <a:pt x="119427" y="1079406"/>
                      <a:pt x="64906" y="1076811"/>
                      <a:pt x="20770" y="1074216"/>
                    </a:cubicBezTo>
                    <a:cubicBezTo>
                      <a:pt x="18174" y="1061243"/>
                      <a:pt x="15578" y="1048269"/>
                      <a:pt x="12981" y="1035295"/>
                    </a:cubicBezTo>
                    <a:cubicBezTo>
                      <a:pt x="10385" y="1024916"/>
                      <a:pt x="7789" y="1011943"/>
                      <a:pt x="7789" y="998969"/>
                    </a:cubicBezTo>
                    <a:cubicBezTo>
                      <a:pt x="46732" y="978211"/>
                      <a:pt x="96061" y="957454"/>
                      <a:pt x="129811" y="939291"/>
                    </a:cubicBezTo>
                    <a:cubicBezTo>
                      <a:pt x="127215" y="915938"/>
                      <a:pt x="127215" y="895180"/>
                      <a:pt x="127215" y="874422"/>
                    </a:cubicBezTo>
                    <a:cubicBezTo>
                      <a:pt x="93464" y="858854"/>
                      <a:pt x="41540" y="840691"/>
                      <a:pt x="0" y="825123"/>
                    </a:cubicBezTo>
                    <a:cubicBezTo>
                      <a:pt x="0" y="799175"/>
                      <a:pt x="2596" y="775823"/>
                      <a:pt x="5193" y="749876"/>
                    </a:cubicBezTo>
                    <a:cubicBezTo>
                      <a:pt x="49329" y="742091"/>
                      <a:pt x="103849" y="736902"/>
                      <a:pt x="142793" y="726523"/>
                    </a:cubicBezTo>
                    <a:cubicBezTo>
                      <a:pt x="145389" y="705765"/>
                      <a:pt x="150581" y="685007"/>
                      <a:pt x="155774" y="664250"/>
                    </a:cubicBezTo>
                    <a:cubicBezTo>
                      <a:pt x="127215" y="638302"/>
                      <a:pt x="83079" y="607166"/>
                      <a:pt x="46732" y="581218"/>
                    </a:cubicBezTo>
                    <a:cubicBezTo>
                      <a:pt x="57117" y="557866"/>
                      <a:pt x="64906" y="534513"/>
                      <a:pt x="75291" y="511161"/>
                    </a:cubicBezTo>
                    <a:cubicBezTo>
                      <a:pt x="119427" y="516350"/>
                      <a:pt x="173947" y="526729"/>
                      <a:pt x="212891" y="526729"/>
                    </a:cubicBezTo>
                    <a:cubicBezTo>
                      <a:pt x="223276" y="508566"/>
                      <a:pt x="233660" y="490403"/>
                      <a:pt x="244045" y="472240"/>
                    </a:cubicBezTo>
                    <a:cubicBezTo>
                      <a:pt x="223276" y="438509"/>
                      <a:pt x="189525" y="396993"/>
                      <a:pt x="163562" y="360667"/>
                    </a:cubicBezTo>
                    <a:cubicBezTo>
                      <a:pt x="179140" y="339909"/>
                      <a:pt x="194717" y="321746"/>
                      <a:pt x="210294" y="303583"/>
                    </a:cubicBezTo>
                    <a:cubicBezTo>
                      <a:pt x="251834" y="319151"/>
                      <a:pt x="301162" y="342504"/>
                      <a:pt x="337509" y="355477"/>
                    </a:cubicBezTo>
                    <a:cubicBezTo>
                      <a:pt x="350491" y="339909"/>
                      <a:pt x="366068" y="326935"/>
                      <a:pt x="384241" y="311367"/>
                    </a:cubicBezTo>
                    <a:cubicBezTo>
                      <a:pt x="373857" y="275041"/>
                      <a:pt x="350491" y="225741"/>
                      <a:pt x="337509" y="181631"/>
                    </a:cubicBezTo>
                    <a:cubicBezTo>
                      <a:pt x="355683" y="166062"/>
                      <a:pt x="376453" y="153089"/>
                      <a:pt x="397223" y="140115"/>
                    </a:cubicBezTo>
                    <a:cubicBezTo>
                      <a:pt x="430974" y="168657"/>
                      <a:pt x="472513" y="204983"/>
                      <a:pt x="503668" y="225741"/>
                    </a:cubicBezTo>
                    <a:cubicBezTo>
                      <a:pt x="521841" y="215362"/>
                      <a:pt x="542611" y="204983"/>
                      <a:pt x="560785" y="197199"/>
                    </a:cubicBezTo>
                    <a:cubicBezTo>
                      <a:pt x="560785" y="158278"/>
                      <a:pt x="555592" y="103789"/>
                      <a:pt x="552996" y="59679"/>
                    </a:cubicBezTo>
                    <a:cubicBezTo>
                      <a:pt x="576362" y="51895"/>
                      <a:pt x="599728" y="41516"/>
                      <a:pt x="623094" y="36326"/>
                    </a:cubicBezTo>
                    <a:cubicBezTo>
                      <a:pt x="649056" y="72652"/>
                      <a:pt x="677615" y="119357"/>
                      <a:pt x="700981" y="150494"/>
                    </a:cubicBezTo>
                    <a:cubicBezTo>
                      <a:pt x="711366" y="147899"/>
                      <a:pt x="721751" y="145305"/>
                      <a:pt x="732136" y="142710"/>
                    </a:cubicBezTo>
                    <a:cubicBezTo>
                      <a:pt x="742520" y="140115"/>
                      <a:pt x="752905" y="137520"/>
                      <a:pt x="765887" y="137520"/>
                    </a:cubicBezTo>
                    <a:cubicBezTo>
                      <a:pt x="776271" y="101194"/>
                      <a:pt x="784060" y="46705"/>
                      <a:pt x="794445" y="2595"/>
                    </a:cubicBezTo>
                    <a:cubicBezTo>
                      <a:pt x="820407" y="0"/>
                      <a:pt x="846369" y="0"/>
                      <a:pt x="869735" y="0"/>
                    </a:cubicBez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83" name="Freeform 221"/>
              <p:cNvSpPr>
                <a:spLocks/>
              </p:cNvSpPr>
              <p:nvPr/>
            </p:nvSpPr>
            <p:spPr bwMode="auto">
              <a:xfrm>
                <a:off x="-5053934" y="-155454"/>
                <a:ext cx="946150" cy="917575"/>
              </a:xfrm>
              <a:custGeom>
                <a:avLst/>
                <a:gdLst>
                  <a:gd name="T0" fmla="*/ 182 w 365"/>
                  <a:gd name="T1" fmla="*/ 354 h 354"/>
                  <a:gd name="T2" fmla="*/ 9 w 365"/>
                  <a:gd name="T3" fmla="*/ 210 h 354"/>
                  <a:gd name="T4" fmla="*/ 36 w 365"/>
                  <a:gd name="T5" fmla="*/ 77 h 354"/>
                  <a:gd name="T6" fmla="*/ 150 w 365"/>
                  <a:gd name="T7" fmla="*/ 3 h 354"/>
                  <a:gd name="T8" fmla="*/ 183 w 365"/>
                  <a:gd name="T9" fmla="*/ 0 h 354"/>
                  <a:gd name="T10" fmla="*/ 357 w 365"/>
                  <a:gd name="T11" fmla="*/ 144 h 354"/>
                  <a:gd name="T12" fmla="*/ 329 w 365"/>
                  <a:gd name="T13" fmla="*/ 276 h 354"/>
                  <a:gd name="T14" fmla="*/ 216 w 365"/>
                  <a:gd name="T15" fmla="*/ 350 h 354"/>
                  <a:gd name="T16" fmla="*/ 182 w 365"/>
                  <a:gd name="T17" fmla="*/ 35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5" h="354">
                    <a:moveTo>
                      <a:pt x="182" y="354"/>
                    </a:moveTo>
                    <a:cubicBezTo>
                      <a:pt x="98" y="354"/>
                      <a:pt x="25" y="293"/>
                      <a:pt x="9" y="210"/>
                    </a:cubicBezTo>
                    <a:cubicBezTo>
                      <a:pt x="0" y="163"/>
                      <a:pt x="10" y="116"/>
                      <a:pt x="36" y="77"/>
                    </a:cubicBezTo>
                    <a:cubicBezTo>
                      <a:pt x="63" y="38"/>
                      <a:pt x="103" y="11"/>
                      <a:pt x="150" y="3"/>
                    </a:cubicBezTo>
                    <a:cubicBezTo>
                      <a:pt x="161" y="1"/>
                      <a:pt x="172" y="0"/>
                      <a:pt x="183" y="0"/>
                    </a:cubicBezTo>
                    <a:cubicBezTo>
                      <a:pt x="268" y="0"/>
                      <a:pt x="341" y="60"/>
                      <a:pt x="357" y="144"/>
                    </a:cubicBezTo>
                    <a:cubicBezTo>
                      <a:pt x="365" y="190"/>
                      <a:pt x="356" y="237"/>
                      <a:pt x="329" y="276"/>
                    </a:cubicBezTo>
                    <a:cubicBezTo>
                      <a:pt x="302" y="315"/>
                      <a:pt x="262" y="342"/>
                      <a:pt x="216" y="350"/>
                    </a:cubicBezTo>
                    <a:cubicBezTo>
                      <a:pt x="205" y="353"/>
                      <a:pt x="194" y="354"/>
                      <a:pt x="182" y="354"/>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96" name="Group 595"/>
            <p:cNvGrpSpPr/>
            <p:nvPr/>
          </p:nvGrpSpPr>
          <p:grpSpPr>
            <a:xfrm>
              <a:off x="-7103397" y="-571379"/>
              <a:ext cx="1751013" cy="1746250"/>
              <a:chOff x="-7103397" y="-571379"/>
              <a:chExt cx="1751013" cy="1746250"/>
            </a:xfrm>
          </p:grpSpPr>
          <p:sp>
            <p:nvSpPr>
              <p:cNvPr id="722" name="Freeform 721"/>
              <p:cNvSpPr>
                <a:spLocks/>
              </p:cNvSpPr>
              <p:nvPr/>
            </p:nvSpPr>
            <p:spPr bwMode="auto">
              <a:xfrm>
                <a:off x="-7103397" y="-571379"/>
                <a:ext cx="1751013" cy="1746250"/>
              </a:xfrm>
              <a:custGeom>
                <a:avLst/>
                <a:gdLst>
                  <a:gd name="connsiteX0" fmla="*/ 875507 w 1751013"/>
                  <a:gd name="connsiteY0" fmla="*/ 301625 h 1746250"/>
                  <a:gd name="connsiteX1" fmla="*/ 735452 w 1751013"/>
                  <a:gd name="connsiteY1" fmla="*/ 319793 h 1746250"/>
                  <a:gd name="connsiteX2" fmla="*/ 385314 w 1751013"/>
                  <a:gd name="connsiteY2" fmla="*/ 581932 h 1746250"/>
                  <a:gd name="connsiteX3" fmla="*/ 320474 w 1751013"/>
                  <a:gd name="connsiteY3" fmla="*/ 1012775 h 1746250"/>
                  <a:gd name="connsiteX4" fmla="*/ 875507 w 1751013"/>
                  <a:gd name="connsiteY4" fmla="*/ 1446213 h 1746250"/>
                  <a:gd name="connsiteX5" fmla="*/ 1015562 w 1751013"/>
                  <a:gd name="connsiteY5" fmla="*/ 1428045 h 1746250"/>
                  <a:gd name="connsiteX6" fmla="*/ 1365700 w 1751013"/>
                  <a:gd name="connsiteY6" fmla="*/ 1168501 h 1746250"/>
                  <a:gd name="connsiteX7" fmla="*/ 1430541 w 1751013"/>
                  <a:gd name="connsiteY7" fmla="*/ 735063 h 1746250"/>
                  <a:gd name="connsiteX8" fmla="*/ 875507 w 1751013"/>
                  <a:gd name="connsiteY8" fmla="*/ 301625 h 1746250"/>
                  <a:gd name="connsiteX9" fmla="*/ 820950 w 1751013"/>
                  <a:gd name="connsiteY9" fmla="*/ 0 h 1746250"/>
                  <a:gd name="connsiteX10" fmla="*/ 872909 w 1751013"/>
                  <a:gd name="connsiteY10" fmla="*/ 129736 h 1746250"/>
                  <a:gd name="connsiteX11" fmla="*/ 937857 w 1751013"/>
                  <a:gd name="connsiteY11" fmla="*/ 132331 h 1746250"/>
                  <a:gd name="connsiteX12" fmla="*/ 997610 w 1751013"/>
                  <a:gd name="connsiteY12" fmla="*/ 7784 h 1746250"/>
                  <a:gd name="connsiteX13" fmla="*/ 1070352 w 1751013"/>
                  <a:gd name="connsiteY13" fmla="*/ 20758 h 1746250"/>
                  <a:gd name="connsiteX14" fmla="*/ 1080744 w 1751013"/>
                  <a:gd name="connsiteY14" fmla="*/ 158278 h 1746250"/>
                  <a:gd name="connsiteX15" fmla="*/ 1143095 w 1751013"/>
                  <a:gd name="connsiteY15" fmla="*/ 179036 h 1746250"/>
                  <a:gd name="connsiteX16" fmla="*/ 1236621 w 1751013"/>
                  <a:gd name="connsiteY16" fmla="*/ 77842 h 1746250"/>
                  <a:gd name="connsiteX17" fmla="*/ 1301569 w 1751013"/>
                  <a:gd name="connsiteY17" fmla="*/ 111573 h 1746250"/>
                  <a:gd name="connsiteX18" fmla="*/ 1275590 w 1751013"/>
                  <a:gd name="connsiteY18" fmla="*/ 246499 h 1746250"/>
                  <a:gd name="connsiteX19" fmla="*/ 1327549 w 1751013"/>
                  <a:gd name="connsiteY19" fmla="*/ 282825 h 1746250"/>
                  <a:gd name="connsiteX20" fmla="*/ 1444456 w 1751013"/>
                  <a:gd name="connsiteY20" fmla="*/ 210173 h 1746250"/>
                  <a:gd name="connsiteX21" fmla="*/ 1499013 w 1751013"/>
                  <a:gd name="connsiteY21" fmla="*/ 262067 h 1746250"/>
                  <a:gd name="connsiteX22" fmla="*/ 1436662 w 1751013"/>
                  <a:gd name="connsiteY22" fmla="*/ 384019 h 1746250"/>
                  <a:gd name="connsiteX23" fmla="*/ 1475631 w 1751013"/>
                  <a:gd name="connsiteY23" fmla="*/ 433319 h 1746250"/>
                  <a:gd name="connsiteX24" fmla="*/ 1610724 w 1751013"/>
                  <a:gd name="connsiteY24" fmla="*/ 396993 h 1746250"/>
                  <a:gd name="connsiteX25" fmla="*/ 1647096 w 1751013"/>
                  <a:gd name="connsiteY25" fmla="*/ 461861 h 1746250"/>
                  <a:gd name="connsiteX26" fmla="*/ 1550972 w 1751013"/>
                  <a:gd name="connsiteY26" fmla="*/ 560461 h 1746250"/>
                  <a:gd name="connsiteX27" fmla="*/ 1576951 w 1751013"/>
                  <a:gd name="connsiteY27" fmla="*/ 620139 h 1746250"/>
                  <a:gd name="connsiteX28" fmla="*/ 1714642 w 1751013"/>
                  <a:gd name="connsiteY28" fmla="*/ 622734 h 1746250"/>
                  <a:gd name="connsiteX29" fmla="*/ 1722436 w 1751013"/>
                  <a:gd name="connsiteY29" fmla="*/ 659060 h 1746250"/>
                  <a:gd name="connsiteX30" fmla="*/ 1732828 w 1751013"/>
                  <a:gd name="connsiteY30" fmla="*/ 695386 h 1746250"/>
                  <a:gd name="connsiteX31" fmla="*/ 1613322 w 1751013"/>
                  <a:gd name="connsiteY31" fmla="*/ 765444 h 1746250"/>
                  <a:gd name="connsiteX32" fmla="*/ 1618518 w 1751013"/>
                  <a:gd name="connsiteY32" fmla="*/ 827717 h 1746250"/>
                  <a:gd name="connsiteX33" fmla="*/ 1751013 w 1751013"/>
                  <a:gd name="connsiteY33" fmla="*/ 869233 h 1746250"/>
                  <a:gd name="connsiteX34" fmla="*/ 1748415 w 1751013"/>
                  <a:gd name="connsiteY34" fmla="*/ 944480 h 1746250"/>
                  <a:gd name="connsiteX35" fmla="*/ 1613322 w 1751013"/>
                  <a:gd name="connsiteY35" fmla="*/ 975617 h 1746250"/>
                  <a:gd name="connsiteX36" fmla="*/ 1600333 w 1751013"/>
                  <a:gd name="connsiteY36" fmla="*/ 1037890 h 1746250"/>
                  <a:gd name="connsiteX37" fmla="*/ 1714642 w 1751013"/>
                  <a:gd name="connsiteY37" fmla="*/ 1115732 h 1746250"/>
                  <a:gd name="connsiteX38" fmla="*/ 1691261 w 1751013"/>
                  <a:gd name="connsiteY38" fmla="*/ 1185789 h 1746250"/>
                  <a:gd name="connsiteX39" fmla="*/ 1553570 w 1751013"/>
                  <a:gd name="connsiteY39" fmla="*/ 1178005 h 1746250"/>
                  <a:gd name="connsiteX40" fmla="*/ 1524992 w 1751013"/>
                  <a:gd name="connsiteY40" fmla="*/ 1237684 h 1746250"/>
                  <a:gd name="connsiteX41" fmla="*/ 1613322 w 1751013"/>
                  <a:gd name="connsiteY41" fmla="*/ 1341473 h 1746250"/>
                  <a:gd name="connsiteX42" fmla="*/ 1571755 w 1751013"/>
                  <a:gd name="connsiteY42" fmla="*/ 1403746 h 1746250"/>
                  <a:gd name="connsiteX43" fmla="*/ 1439260 w 1751013"/>
                  <a:gd name="connsiteY43" fmla="*/ 1357041 h 1746250"/>
                  <a:gd name="connsiteX44" fmla="*/ 1397693 w 1751013"/>
                  <a:gd name="connsiteY44" fmla="*/ 1403746 h 1746250"/>
                  <a:gd name="connsiteX45" fmla="*/ 1452250 w 1751013"/>
                  <a:gd name="connsiteY45" fmla="*/ 1530888 h 1746250"/>
                  <a:gd name="connsiteX46" fmla="*/ 1392497 w 1751013"/>
                  <a:gd name="connsiteY46" fmla="*/ 1577593 h 1746250"/>
                  <a:gd name="connsiteX47" fmla="*/ 1280786 w 1751013"/>
                  <a:gd name="connsiteY47" fmla="*/ 1497156 h 1746250"/>
                  <a:gd name="connsiteX48" fmla="*/ 1226229 w 1751013"/>
                  <a:gd name="connsiteY48" fmla="*/ 1530888 h 1746250"/>
                  <a:gd name="connsiteX49" fmla="*/ 1241817 w 1751013"/>
                  <a:gd name="connsiteY49" fmla="*/ 1665814 h 1746250"/>
                  <a:gd name="connsiteX50" fmla="*/ 1174270 w 1751013"/>
                  <a:gd name="connsiteY50" fmla="*/ 1694356 h 1746250"/>
                  <a:gd name="connsiteX51" fmla="*/ 1088538 w 1751013"/>
                  <a:gd name="connsiteY51" fmla="*/ 1585377 h 1746250"/>
                  <a:gd name="connsiteX52" fmla="*/ 1057363 w 1751013"/>
                  <a:gd name="connsiteY52" fmla="*/ 1595756 h 1746250"/>
                  <a:gd name="connsiteX53" fmla="*/ 1026187 w 1751013"/>
                  <a:gd name="connsiteY53" fmla="*/ 1600945 h 1746250"/>
                  <a:gd name="connsiteX54" fmla="*/ 1002806 w 1751013"/>
                  <a:gd name="connsiteY54" fmla="*/ 1738466 h 1746250"/>
                  <a:gd name="connsiteX55" fmla="*/ 930064 w 1751013"/>
                  <a:gd name="connsiteY55" fmla="*/ 1746250 h 1746250"/>
                  <a:gd name="connsiteX56" fmla="*/ 878105 w 1751013"/>
                  <a:gd name="connsiteY56" fmla="*/ 1616514 h 1746250"/>
                  <a:gd name="connsiteX57" fmla="*/ 813156 w 1751013"/>
                  <a:gd name="connsiteY57" fmla="*/ 1613919 h 1746250"/>
                  <a:gd name="connsiteX58" fmla="*/ 753403 w 1751013"/>
                  <a:gd name="connsiteY58" fmla="*/ 1738466 h 1746250"/>
                  <a:gd name="connsiteX59" fmla="*/ 680661 w 1751013"/>
                  <a:gd name="connsiteY59" fmla="*/ 1725492 h 1746250"/>
                  <a:gd name="connsiteX60" fmla="*/ 667671 w 1751013"/>
                  <a:gd name="connsiteY60" fmla="*/ 1587972 h 1746250"/>
                  <a:gd name="connsiteX61" fmla="*/ 607919 w 1751013"/>
                  <a:gd name="connsiteY61" fmla="*/ 1567214 h 1746250"/>
                  <a:gd name="connsiteX62" fmla="*/ 514393 w 1751013"/>
                  <a:gd name="connsiteY62" fmla="*/ 1668408 h 1746250"/>
                  <a:gd name="connsiteX63" fmla="*/ 449444 w 1751013"/>
                  <a:gd name="connsiteY63" fmla="*/ 1634677 h 1746250"/>
                  <a:gd name="connsiteX64" fmla="*/ 475424 w 1751013"/>
                  <a:gd name="connsiteY64" fmla="*/ 1499751 h 1746250"/>
                  <a:gd name="connsiteX65" fmla="*/ 423465 w 1751013"/>
                  <a:gd name="connsiteY65" fmla="*/ 1463425 h 1746250"/>
                  <a:gd name="connsiteX66" fmla="*/ 306557 w 1751013"/>
                  <a:gd name="connsiteY66" fmla="*/ 1536077 h 1746250"/>
                  <a:gd name="connsiteX67" fmla="*/ 252000 w 1751013"/>
                  <a:gd name="connsiteY67" fmla="*/ 1484183 h 1746250"/>
                  <a:gd name="connsiteX68" fmla="*/ 314351 w 1751013"/>
                  <a:gd name="connsiteY68" fmla="*/ 1362231 h 1746250"/>
                  <a:gd name="connsiteX69" fmla="*/ 275382 w 1751013"/>
                  <a:gd name="connsiteY69" fmla="*/ 1312931 h 1746250"/>
                  <a:gd name="connsiteX70" fmla="*/ 140289 w 1751013"/>
                  <a:gd name="connsiteY70" fmla="*/ 1349257 h 1746250"/>
                  <a:gd name="connsiteX71" fmla="*/ 103917 w 1751013"/>
                  <a:gd name="connsiteY71" fmla="*/ 1284389 h 1746250"/>
                  <a:gd name="connsiteX72" fmla="*/ 200041 w 1751013"/>
                  <a:gd name="connsiteY72" fmla="*/ 1185789 h 1746250"/>
                  <a:gd name="connsiteX73" fmla="*/ 174062 w 1751013"/>
                  <a:gd name="connsiteY73" fmla="*/ 1126111 h 1746250"/>
                  <a:gd name="connsiteX74" fmla="*/ 36371 w 1751013"/>
                  <a:gd name="connsiteY74" fmla="*/ 1123516 h 1746250"/>
                  <a:gd name="connsiteX75" fmla="*/ 28577 w 1751013"/>
                  <a:gd name="connsiteY75" fmla="*/ 1087190 h 1746250"/>
                  <a:gd name="connsiteX76" fmla="*/ 18185 w 1751013"/>
                  <a:gd name="connsiteY76" fmla="*/ 1050864 h 1746250"/>
                  <a:gd name="connsiteX77" fmla="*/ 137691 w 1751013"/>
                  <a:gd name="connsiteY77" fmla="*/ 983401 h 1746250"/>
                  <a:gd name="connsiteX78" fmla="*/ 132495 w 1751013"/>
                  <a:gd name="connsiteY78" fmla="*/ 918533 h 1746250"/>
                  <a:gd name="connsiteX79" fmla="*/ 0 w 1751013"/>
                  <a:gd name="connsiteY79" fmla="*/ 877017 h 1746250"/>
                  <a:gd name="connsiteX80" fmla="*/ 2598 w 1751013"/>
                  <a:gd name="connsiteY80" fmla="*/ 801770 h 1746250"/>
                  <a:gd name="connsiteX81" fmla="*/ 137691 w 1751013"/>
                  <a:gd name="connsiteY81" fmla="*/ 770633 h 1746250"/>
                  <a:gd name="connsiteX82" fmla="*/ 148082 w 1751013"/>
                  <a:gd name="connsiteY82" fmla="*/ 708360 h 1746250"/>
                  <a:gd name="connsiteX83" fmla="*/ 36371 w 1751013"/>
                  <a:gd name="connsiteY83" fmla="*/ 630518 h 1746250"/>
                  <a:gd name="connsiteX84" fmla="*/ 59752 w 1751013"/>
                  <a:gd name="connsiteY84" fmla="*/ 560461 h 1746250"/>
                  <a:gd name="connsiteX85" fmla="*/ 197443 w 1751013"/>
                  <a:gd name="connsiteY85" fmla="*/ 568245 h 1746250"/>
                  <a:gd name="connsiteX86" fmla="*/ 226021 w 1751013"/>
                  <a:gd name="connsiteY86" fmla="*/ 511161 h 1746250"/>
                  <a:gd name="connsiteX87" fmla="*/ 137691 w 1751013"/>
                  <a:gd name="connsiteY87" fmla="*/ 404777 h 1746250"/>
                  <a:gd name="connsiteX88" fmla="*/ 179258 w 1751013"/>
                  <a:gd name="connsiteY88" fmla="*/ 342504 h 1746250"/>
                  <a:gd name="connsiteX89" fmla="*/ 309155 w 1751013"/>
                  <a:gd name="connsiteY89" fmla="*/ 389209 h 1746250"/>
                  <a:gd name="connsiteX90" fmla="*/ 353320 w 1751013"/>
                  <a:gd name="connsiteY90" fmla="*/ 342504 h 1746250"/>
                  <a:gd name="connsiteX91" fmla="*/ 298764 w 1751013"/>
                  <a:gd name="connsiteY91" fmla="*/ 215362 h 1746250"/>
                  <a:gd name="connsiteX92" fmla="*/ 358516 w 1751013"/>
                  <a:gd name="connsiteY92" fmla="*/ 168657 h 1746250"/>
                  <a:gd name="connsiteX93" fmla="*/ 470228 w 1751013"/>
                  <a:gd name="connsiteY93" fmla="*/ 249094 h 1746250"/>
                  <a:gd name="connsiteX94" fmla="*/ 524785 w 1751013"/>
                  <a:gd name="connsiteY94" fmla="*/ 215362 h 1746250"/>
                  <a:gd name="connsiteX95" fmla="*/ 509197 w 1751013"/>
                  <a:gd name="connsiteY95" fmla="*/ 80436 h 1746250"/>
                  <a:gd name="connsiteX96" fmla="*/ 576743 w 1751013"/>
                  <a:gd name="connsiteY96" fmla="*/ 51895 h 1746250"/>
                  <a:gd name="connsiteX97" fmla="*/ 662475 w 1751013"/>
                  <a:gd name="connsiteY97" fmla="*/ 160873 h 1746250"/>
                  <a:gd name="connsiteX98" fmla="*/ 693651 w 1751013"/>
                  <a:gd name="connsiteY98" fmla="*/ 153089 h 1746250"/>
                  <a:gd name="connsiteX99" fmla="*/ 724826 w 1751013"/>
                  <a:gd name="connsiteY99" fmla="*/ 145305 h 1746250"/>
                  <a:gd name="connsiteX100" fmla="*/ 748208 w 1751013"/>
                  <a:gd name="connsiteY100" fmla="*/ 7784 h 1746250"/>
                  <a:gd name="connsiteX101" fmla="*/ 820950 w 1751013"/>
                  <a:gd name="connsiteY101" fmla="*/ 0 h 174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751013" h="1746250">
                    <a:moveTo>
                      <a:pt x="875507" y="301625"/>
                    </a:moveTo>
                    <a:cubicBezTo>
                      <a:pt x="828822" y="301625"/>
                      <a:pt x="782137" y="306816"/>
                      <a:pt x="735452" y="319793"/>
                    </a:cubicBezTo>
                    <a:cubicBezTo>
                      <a:pt x="587616" y="356129"/>
                      <a:pt x="463123" y="449565"/>
                      <a:pt x="385314" y="581932"/>
                    </a:cubicBezTo>
                    <a:cubicBezTo>
                      <a:pt x="307506" y="711704"/>
                      <a:pt x="284163" y="864835"/>
                      <a:pt x="320474" y="1012775"/>
                    </a:cubicBezTo>
                    <a:cubicBezTo>
                      <a:pt x="385314" y="1269723"/>
                      <a:pt x="613552" y="1446213"/>
                      <a:pt x="875507" y="1446213"/>
                    </a:cubicBezTo>
                    <a:cubicBezTo>
                      <a:pt x="922192" y="1446213"/>
                      <a:pt x="968877" y="1441022"/>
                      <a:pt x="1015562" y="1428045"/>
                    </a:cubicBezTo>
                    <a:cubicBezTo>
                      <a:pt x="1163398" y="1391709"/>
                      <a:pt x="1287892" y="1298273"/>
                      <a:pt x="1365700" y="1168501"/>
                    </a:cubicBezTo>
                    <a:cubicBezTo>
                      <a:pt x="1443509" y="1036134"/>
                      <a:pt x="1466851" y="883003"/>
                      <a:pt x="1430541" y="735063"/>
                    </a:cubicBezTo>
                    <a:cubicBezTo>
                      <a:pt x="1365700" y="480710"/>
                      <a:pt x="1137462" y="301625"/>
                      <a:pt x="875507" y="301625"/>
                    </a:cubicBezTo>
                    <a:close/>
                    <a:moveTo>
                      <a:pt x="820950" y="0"/>
                    </a:moveTo>
                    <a:cubicBezTo>
                      <a:pt x="839136" y="41516"/>
                      <a:pt x="854723" y="93410"/>
                      <a:pt x="872909" y="129736"/>
                    </a:cubicBezTo>
                    <a:cubicBezTo>
                      <a:pt x="893692" y="129736"/>
                      <a:pt x="914476" y="129736"/>
                      <a:pt x="937857" y="132331"/>
                    </a:cubicBezTo>
                    <a:cubicBezTo>
                      <a:pt x="956043" y="98600"/>
                      <a:pt x="976826" y="49300"/>
                      <a:pt x="997610" y="7784"/>
                    </a:cubicBezTo>
                    <a:cubicBezTo>
                      <a:pt x="1020991" y="10379"/>
                      <a:pt x="1046971" y="15568"/>
                      <a:pt x="1070352" y="20758"/>
                    </a:cubicBezTo>
                    <a:cubicBezTo>
                      <a:pt x="1075548" y="64868"/>
                      <a:pt x="1075548" y="121952"/>
                      <a:pt x="1080744" y="158278"/>
                    </a:cubicBezTo>
                    <a:cubicBezTo>
                      <a:pt x="1101528" y="163468"/>
                      <a:pt x="1122311" y="171252"/>
                      <a:pt x="1143095" y="179036"/>
                    </a:cubicBezTo>
                    <a:cubicBezTo>
                      <a:pt x="1171672" y="153089"/>
                      <a:pt x="1205445" y="108978"/>
                      <a:pt x="1236621" y="77842"/>
                    </a:cubicBezTo>
                    <a:cubicBezTo>
                      <a:pt x="1257404" y="88221"/>
                      <a:pt x="1280786" y="98600"/>
                      <a:pt x="1301569" y="111573"/>
                    </a:cubicBezTo>
                    <a:cubicBezTo>
                      <a:pt x="1293775" y="155684"/>
                      <a:pt x="1280786" y="207578"/>
                      <a:pt x="1275590" y="246499"/>
                    </a:cubicBezTo>
                    <a:cubicBezTo>
                      <a:pt x="1293775" y="256878"/>
                      <a:pt x="1311961" y="269851"/>
                      <a:pt x="1327549" y="282825"/>
                    </a:cubicBezTo>
                    <a:cubicBezTo>
                      <a:pt x="1361322" y="264662"/>
                      <a:pt x="1408085" y="233525"/>
                      <a:pt x="1444456" y="210173"/>
                    </a:cubicBezTo>
                    <a:cubicBezTo>
                      <a:pt x="1465240" y="225741"/>
                      <a:pt x="1483425" y="243904"/>
                      <a:pt x="1499013" y="262067"/>
                    </a:cubicBezTo>
                    <a:cubicBezTo>
                      <a:pt x="1480827" y="300988"/>
                      <a:pt x="1452250" y="347693"/>
                      <a:pt x="1436662" y="384019"/>
                    </a:cubicBezTo>
                    <a:cubicBezTo>
                      <a:pt x="1449652" y="399588"/>
                      <a:pt x="1462642" y="415156"/>
                      <a:pt x="1475631" y="433319"/>
                    </a:cubicBezTo>
                    <a:cubicBezTo>
                      <a:pt x="1514600" y="425535"/>
                      <a:pt x="1566559" y="409967"/>
                      <a:pt x="1610724" y="396993"/>
                    </a:cubicBezTo>
                    <a:cubicBezTo>
                      <a:pt x="1623714" y="417751"/>
                      <a:pt x="1636704" y="441103"/>
                      <a:pt x="1647096" y="461861"/>
                    </a:cubicBezTo>
                    <a:cubicBezTo>
                      <a:pt x="1615920" y="492998"/>
                      <a:pt x="1576951" y="531919"/>
                      <a:pt x="1550972" y="560461"/>
                    </a:cubicBezTo>
                    <a:cubicBezTo>
                      <a:pt x="1561363" y="581218"/>
                      <a:pt x="1569157" y="599382"/>
                      <a:pt x="1576951" y="620139"/>
                    </a:cubicBezTo>
                    <a:cubicBezTo>
                      <a:pt x="1613322" y="622734"/>
                      <a:pt x="1667879" y="622734"/>
                      <a:pt x="1714642" y="622734"/>
                    </a:cubicBezTo>
                    <a:cubicBezTo>
                      <a:pt x="1717240" y="635708"/>
                      <a:pt x="1719838" y="648681"/>
                      <a:pt x="1722436" y="659060"/>
                    </a:cubicBezTo>
                    <a:cubicBezTo>
                      <a:pt x="1727632" y="672034"/>
                      <a:pt x="1730230" y="685007"/>
                      <a:pt x="1732828" y="695386"/>
                    </a:cubicBezTo>
                    <a:cubicBezTo>
                      <a:pt x="1693858" y="718739"/>
                      <a:pt x="1644498" y="742091"/>
                      <a:pt x="1613322" y="765444"/>
                    </a:cubicBezTo>
                    <a:cubicBezTo>
                      <a:pt x="1615920" y="786202"/>
                      <a:pt x="1618518" y="806960"/>
                      <a:pt x="1618518" y="827717"/>
                    </a:cubicBezTo>
                    <a:cubicBezTo>
                      <a:pt x="1654889" y="843286"/>
                      <a:pt x="1706848" y="856259"/>
                      <a:pt x="1751013" y="869233"/>
                    </a:cubicBezTo>
                    <a:cubicBezTo>
                      <a:pt x="1751013" y="895180"/>
                      <a:pt x="1748415" y="918533"/>
                      <a:pt x="1748415" y="944480"/>
                    </a:cubicBezTo>
                    <a:cubicBezTo>
                      <a:pt x="1704250" y="954859"/>
                      <a:pt x="1649693" y="965238"/>
                      <a:pt x="1613322" y="975617"/>
                    </a:cubicBezTo>
                    <a:cubicBezTo>
                      <a:pt x="1610724" y="996374"/>
                      <a:pt x="1605528" y="1017132"/>
                      <a:pt x="1600333" y="1037890"/>
                    </a:cubicBezTo>
                    <a:cubicBezTo>
                      <a:pt x="1631508" y="1063837"/>
                      <a:pt x="1678271" y="1089785"/>
                      <a:pt x="1714642" y="1115732"/>
                    </a:cubicBezTo>
                    <a:cubicBezTo>
                      <a:pt x="1709446" y="1139084"/>
                      <a:pt x="1701652" y="1162437"/>
                      <a:pt x="1691261" y="1185789"/>
                    </a:cubicBezTo>
                    <a:cubicBezTo>
                      <a:pt x="1647096" y="1185789"/>
                      <a:pt x="1592539" y="1178005"/>
                      <a:pt x="1553570" y="1178005"/>
                    </a:cubicBezTo>
                    <a:cubicBezTo>
                      <a:pt x="1545776" y="1198763"/>
                      <a:pt x="1535384" y="1216926"/>
                      <a:pt x="1524992" y="1237684"/>
                    </a:cubicBezTo>
                    <a:cubicBezTo>
                      <a:pt x="1548374" y="1268821"/>
                      <a:pt x="1584745" y="1307742"/>
                      <a:pt x="1613322" y="1341473"/>
                    </a:cubicBezTo>
                    <a:cubicBezTo>
                      <a:pt x="1600333" y="1364825"/>
                      <a:pt x="1584745" y="1382989"/>
                      <a:pt x="1571755" y="1403746"/>
                    </a:cubicBezTo>
                    <a:cubicBezTo>
                      <a:pt x="1527590" y="1388178"/>
                      <a:pt x="1478229" y="1367420"/>
                      <a:pt x="1439260" y="1357041"/>
                    </a:cubicBezTo>
                    <a:cubicBezTo>
                      <a:pt x="1426270" y="1375204"/>
                      <a:pt x="1410683" y="1390773"/>
                      <a:pt x="1397693" y="1403746"/>
                    </a:cubicBezTo>
                    <a:cubicBezTo>
                      <a:pt x="1408085" y="1440072"/>
                      <a:pt x="1434064" y="1489372"/>
                      <a:pt x="1452250" y="1530888"/>
                    </a:cubicBezTo>
                    <a:cubicBezTo>
                      <a:pt x="1431466" y="1546456"/>
                      <a:pt x="1413281" y="1562025"/>
                      <a:pt x="1392497" y="1577593"/>
                    </a:cubicBezTo>
                    <a:cubicBezTo>
                      <a:pt x="1356126" y="1551646"/>
                      <a:pt x="1314559" y="1517914"/>
                      <a:pt x="1280786" y="1497156"/>
                    </a:cubicBezTo>
                    <a:cubicBezTo>
                      <a:pt x="1262600" y="1507535"/>
                      <a:pt x="1244414" y="1520509"/>
                      <a:pt x="1226229" y="1530888"/>
                    </a:cubicBezTo>
                    <a:cubicBezTo>
                      <a:pt x="1228827" y="1567214"/>
                      <a:pt x="1236621" y="1621703"/>
                      <a:pt x="1241817" y="1665814"/>
                    </a:cubicBezTo>
                    <a:cubicBezTo>
                      <a:pt x="1221033" y="1676192"/>
                      <a:pt x="1197652" y="1686571"/>
                      <a:pt x="1174270" y="1694356"/>
                    </a:cubicBezTo>
                    <a:cubicBezTo>
                      <a:pt x="1145693" y="1660624"/>
                      <a:pt x="1114517" y="1613919"/>
                      <a:pt x="1088538" y="1585377"/>
                    </a:cubicBezTo>
                    <a:cubicBezTo>
                      <a:pt x="1078146" y="1587972"/>
                      <a:pt x="1067754" y="1593161"/>
                      <a:pt x="1057363" y="1595756"/>
                    </a:cubicBezTo>
                    <a:cubicBezTo>
                      <a:pt x="1046971" y="1598351"/>
                      <a:pt x="1036579" y="1598351"/>
                      <a:pt x="1026187" y="1600945"/>
                    </a:cubicBezTo>
                    <a:cubicBezTo>
                      <a:pt x="1015796" y="1639866"/>
                      <a:pt x="1010600" y="1694356"/>
                      <a:pt x="1002806" y="1738466"/>
                    </a:cubicBezTo>
                    <a:cubicBezTo>
                      <a:pt x="979424" y="1741061"/>
                      <a:pt x="953445" y="1743655"/>
                      <a:pt x="930064" y="1746250"/>
                    </a:cubicBezTo>
                    <a:cubicBezTo>
                      <a:pt x="911878" y="1704734"/>
                      <a:pt x="896290" y="1652840"/>
                      <a:pt x="878105" y="1616514"/>
                    </a:cubicBezTo>
                    <a:cubicBezTo>
                      <a:pt x="857321" y="1616514"/>
                      <a:pt x="836538" y="1616514"/>
                      <a:pt x="813156" y="1613919"/>
                    </a:cubicBezTo>
                    <a:cubicBezTo>
                      <a:pt x="794971" y="1647651"/>
                      <a:pt x="774187" y="1699545"/>
                      <a:pt x="753403" y="1738466"/>
                    </a:cubicBezTo>
                    <a:cubicBezTo>
                      <a:pt x="730022" y="1735871"/>
                      <a:pt x="704043" y="1730682"/>
                      <a:pt x="680661" y="1725492"/>
                    </a:cubicBezTo>
                    <a:cubicBezTo>
                      <a:pt x="675465" y="1681382"/>
                      <a:pt x="675465" y="1626893"/>
                      <a:pt x="667671" y="1587972"/>
                    </a:cubicBezTo>
                    <a:cubicBezTo>
                      <a:pt x="649486" y="1582782"/>
                      <a:pt x="628702" y="1574998"/>
                      <a:pt x="607919" y="1567214"/>
                    </a:cubicBezTo>
                    <a:cubicBezTo>
                      <a:pt x="579341" y="1593161"/>
                      <a:pt x="545568" y="1637272"/>
                      <a:pt x="514393" y="1668408"/>
                    </a:cubicBezTo>
                    <a:cubicBezTo>
                      <a:pt x="493609" y="1658029"/>
                      <a:pt x="470228" y="1647651"/>
                      <a:pt x="449444" y="1634677"/>
                    </a:cubicBezTo>
                    <a:cubicBezTo>
                      <a:pt x="457238" y="1593161"/>
                      <a:pt x="470228" y="1538672"/>
                      <a:pt x="475424" y="1499751"/>
                    </a:cubicBezTo>
                    <a:cubicBezTo>
                      <a:pt x="457238" y="1489372"/>
                      <a:pt x="439052" y="1476399"/>
                      <a:pt x="423465" y="1463425"/>
                    </a:cubicBezTo>
                    <a:cubicBezTo>
                      <a:pt x="389692" y="1481588"/>
                      <a:pt x="342929" y="1512725"/>
                      <a:pt x="306557" y="1536077"/>
                    </a:cubicBezTo>
                    <a:cubicBezTo>
                      <a:pt x="285774" y="1520509"/>
                      <a:pt x="267588" y="1502346"/>
                      <a:pt x="252000" y="1484183"/>
                    </a:cubicBezTo>
                    <a:cubicBezTo>
                      <a:pt x="270186" y="1445262"/>
                      <a:pt x="298764" y="1398557"/>
                      <a:pt x="314351" y="1362231"/>
                    </a:cubicBezTo>
                    <a:cubicBezTo>
                      <a:pt x="301362" y="1346662"/>
                      <a:pt x="288372" y="1331094"/>
                      <a:pt x="275382" y="1312931"/>
                    </a:cubicBezTo>
                    <a:cubicBezTo>
                      <a:pt x="236412" y="1320715"/>
                      <a:pt x="184454" y="1336283"/>
                      <a:pt x="140289" y="1349257"/>
                    </a:cubicBezTo>
                    <a:cubicBezTo>
                      <a:pt x="127299" y="1328499"/>
                      <a:pt x="114309" y="1307742"/>
                      <a:pt x="103917" y="1284389"/>
                    </a:cubicBezTo>
                    <a:cubicBezTo>
                      <a:pt x="135093" y="1253252"/>
                      <a:pt x="174062" y="1214331"/>
                      <a:pt x="200041" y="1185789"/>
                    </a:cubicBezTo>
                    <a:cubicBezTo>
                      <a:pt x="189650" y="1167626"/>
                      <a:pt x="181856" y="1146869"/>
                      <a:pt x="174062" y="1126111"/>
                    </a:cubicBezTo>
                    <a:cubicBezTo>
                      <a:pt x="137691" y="1123516"/>
                      <a:pt x="83134" y="1123516"/>
                      <a:pt x="36371" y="1123516"/>
                    </a:cubicBezTo>
                    <a:cubicBezTo>
                      <a:pt x="33773" y="1110542"/>
                      <a:pt x="31175" y="1100164"/>
                      <a:pt x="28577" y="1087190"/>
                    </a:cubicBezTo>
                    <a:cubicBezTo>
                      <a:pt x="23381" y="1074216"/>
                      <a:pt x="20783" y="1061243"/>
                      <a:pt x="18185" y="1050864"/>
                    </a:cubicBezTo>
                    <a:cubicBezTo>
                      <a:pt x="57154" y="1027511"/>
                      <a:pt x="106515" y="1004159"/>
                      <a:pt x="137691" y="983401"/>
                    </a:cubicBezTo>
                    <a:cubicBezTo>
                      <a:pt x="135093" y="960048"/>
                      <a:pt x="132495" y="939291"/>
                      <a:pt x="132495" y="918533"/>
                    </a:cubicBezTo>
                    <a:cubicBezTo>
                      <a:pt x="96124" y="902964"/>
                      <a:pt x="44165" y="889991"/>
                      <a:pt x="0" y="877017"/>
                    </a:cubicBezTo>
                    <a:cubicBezTo>
                      <a:pt x="0" y="851070"/>
                      <a:pt x="2598" y="827717"/>
                      <a:pt x="2598" y="801770"/>
                    </a:cubicBezTo>
                    <a:cubicBezTo>
                      <a:pt x="46763" y="791391"/>
                      <a:pt x="101319" y="781012"/>
                      <a:pt x="137691" y="770633"/>
                    </a:cubicBezTo>
                    <a:cubicBezTo>
                      <a:pt x="140289" y="749876"/>
                      <a:pt x="145485" y="729118"/>
                      <a:pt x="148082" y="708360"/>
                    </a:cubicBezTo>
                    <a:cubicBezTo>
                      <a:pt x="119505" y="682413"/>
                      <a:pt x="72742" y="656465"/>
                      <a:pt x="36371" y="630518"/>
                    </a:cubicBezTo>
                    <a:cubicBezTo>
                      <a:pt x="41567" y="607166"/>
                      <a:pt x="49361" y="583813"/>
                      <a:pt x="59752" y="560461"/>
                    </a:cubicBezTo>
                    <a:cubicBezTo>
                      <a:pt x="103917" y="563055"/>
                      <a:pt x="158474" y="568245"/>
                      <a:pt x="197443" y="568245"/>
                    </a:cubicBezTo>
                    <a:cubicBezTo>
                      <a:pt x="205237" y="547487"/>
                      <a:pt x="215629" y="529324"/>
                      <a:pt x="226021" y="511161"/>
                    </a:cubicBezTo>
                    <a:cubicBezTo>
                      <a:pt x="202639" y="480024"/>
                      <a:pt x="166268" y="438509"/>
                      <a:pt x="137691" y="404777"/>
                    </a:cubicBezTo>
                    <a:cubicBezTo>
                      <a:pt x="150680" y="384019"/>
                      <a:pt x="166268" y="363262"/>
                      <a:pt x="179258" y="342504"/>
                    </a:cubicBezTo>
                    <a:cubicBezTo>
                      <a:pt x="223423" y="358072"/>
                      <a:pt x="272784" y="378830"/>
                      <a:pt x="309155" y="389209"/>
                    </a:cubicBezTo>
                    <a:cubicBezTo>
                      <a:pt x="324743" y="373640"/>
                      <a:pt x="340331" y="355477"/>
                      <a:pt x="353320" y="342504"/>
                    </a:cubicBezTo>
                    <a:cubicBezTo>
                      <a:pt x="342929" y="306178"/>
                      <a:pt x="316949" y="256878"/>
                      <a:pt x="298764" y="215362"/>
                    </a:cubicBezTo>
                    <a:cubicBezTo>
                      <a:pt x="319547" y="199794"/>
                      <a:pt x="337733" y="184226"/>
                      <a:pt x="358516" y="168657"/>
                    </a:cubicBezTo>
                    <a:cubicBezTo>
                      <a:pt x="394887" y="194604"/>
                      <a:pt x="436455" y="228336"/>
                      <a:pt x="470228" y="249094"/>
                    </a:cubicBezTo>
                    <a:cubicBezTo>
                      <a:pt x="488413" y="238715"/>
                      <a:pt x="506599" y="225741"/>
                      <a:pt x="524785" y="215362"/>
                    </a:cubicBezTo>
                    <a:cubicBezTo>
                      <a:pt x="522187" y="179036"/>
                      <a:pt x="514393" y="124547"/>
                      <a:pt x="509197" y="80436"/>
                    </a:cubicBezTo>
                    <a:cubicBezTo>
                      <a:pt x="529980" y="70058"/>
                      <a:pt x="553362" y="59679"/>
                      <a:pt x="576743" y="51895"/>
                    </a:cubicBezTo>
                    <a:cubicBezTo>
                      <a:pt x="605321" y="88221"/>
                      <a:pt x="636496" y="132331"/>
                      <a:pt x="662475" y="160873"/>
                    </a:cubicBezTo>
                    <a:cubicBezTo>
                      <a:pt x="672867" y="158278"/>
                      <a:pt x="683259" y="155684"/>
                      <a:pt x="693651" y="153089"/>
                    </a:cubicBezTo>
                    <a:cubicBezTo>
                      <a:pt x="704043" y="150494"/>
                      <a:pt x="714434" y="147899"/>
                      <a:pt x="724826" y="145305"/>
                    </a:cubicBezTo>
                    <a:cubicBezTo>
                      <a:pt x="735218" y="106384"/>
                      <a:pt x="740414" y="51895"/>
                      <a:pt x="748208" y="7784"/>
                    </a:cubicBezTo>
                    <a:cubicBezTo>
                      <a:pt x="771589" y="5189"/>
                      <a:pt x="797568" y="2595"/>
                      <a:pt x="820950" y="0"/>
                    </a:cubicBez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86" name="Freeform 224"/>
              <p:cNvSpPr>
                <a:spLocks/>
              </p:cNvSpPr>
              <p:nvPr/>
            </p:nvSpPr>
            <p:spPr bwMode="auto">
              <a:xfrm>
                <a:off x="-6755734" y="-223717"/>
                <a:ext cx="1054100" cy="1054100"/>
              </a:xfrm>
              <a:custGeom>
                <a:avLst/>
                <a:gdLst>
                  <a:gd name="T0" fmla="*/ 381 w 406"/>
                  <a:gd name="T1" fmla="*/ 158 h 406"/>
                  <a:gd name="T2" fmla="*/ 248 w 406"/>
                  <a:gd name="T3" fmla="*/ 381 h 406"/>
                  <a:gd name="T4" fmla="*/ 25 w 406"/>
                  <a:gd name="T5" fmla="*/ 247 h 406"/>
                  <a:gd name="T6" fmla="*/ 158 w 406"/>
                  <a:gd name="T7" fmla="*/ 24 h 406"/>
                  <a:gd name="T8" fmla="*/ 381 w 406"/>
                  <a:gd name="T9" fmla="*/ 158 h 406"/>
                </a:gdLst>
                <a:ahLst/>
                <a:cxnLst>
                  <a:cxn ang="0">
                    <a:pos x="T0" y="T1"/>
                  </a:cxn>
                  <a:cxn ang="0">
                    <a:pos x="T2" y="T3"/>
                  </a:cxn>
                  <a:cxn ang="0">
                    <a:pos x="T4" y="T5"/>
                  </a:cxn>
                  <a:cxn ang="0">
                    <a:pos x="T6" y="T7"/>
                  </a:cxn>
                  <a:cxn ang="0">
                    <a:pos x="T8" y="T9"/>
                  </a:cxn>
                </a:cxnLst>
                <a:rect l="0" t="0" r="r" b="b"/>
                <a:pathLst>
                  <a:path w="406" h="406">
                    <a:moveTo>
                      <a:pt x="381" y="158"/>
                    </a:moveTo>
                    <a:cubicBezTo>
                      <a:pt x="406" y="256"/>
                      <a:pt x="346" y="356"/>
                      <a:pt x="248" y="381"/>
                    </a:cubicBezTo>
                    <a:cubicBezTo>
                      <a:pt x="149" y="406"/>
                      <a:pt x="50" y="346"/>
                      <a:pt x="25" y="247"/>
                    </a:cubicBezTo>
                    <a:cubicBezTo>
                      <a:pt x="0" y="149"/>
                      <a:pt x="60" y="49"/>
                      <a:pt x="158" y="24"/>
                    </a:cubicBezTo>
                    <a:cubicBezTo>
                      <a:pt x="256" y="0"/>
                      <a:pt x="356" y="59"/>
                      <a:pt x="381" y="158"/>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601" name="Group 600"/>
            <p:cNvGrpSpPr/>
            <p:nvPr/>
          </p:nvGrpSpPr>
          <p:grpSpPr>
            <a:xfrm>
              <a:off x="-7930484" y="854196"/>
              <a:ext cx="1749425" cy="1741488"/>
              <a:chOff x="-7930484" y="854196"/>
              <a:chExt cx="1749425" cy="1741488"/>
            </a:xfrm>
          </p:grpSpPr>
          <p:sp>
            <p:nvSpPr>
              <p:cNvPr id="727" name="Freeform 726"/>
              <p:cNvSpPr>
                <a:spLocks/>
              </p:cNvSpPr>
              <p:nvPr/>
            </p:nvSpPr>
            <p:spPr bwMode="auto">
              <a:xfrm>
                <a:off x="-7930484" y="854196"/>
                <a:ext cx="1749425" cy="1741488"/>
              </a:xfrm>
              <a:custGeom>
                <a:avLst/>
                <a:gdLst>
                  <a:gd name="connsiteX0" fmla="*/ 874092 w 1749425"/>
                  <a:gd name="connsiteY0" fmla="*/ 298450 h 1741488"/>
                  <a:gd name="connsiteX1" fmla="*/ 721024 w 1749425"/>
                  <a:gd name="connsiteY1" fmla="*/ 319214 h 1741488"/>
                  <a:gd name="connsiteX2" fmla="*/ 375973 w 1749425"/>
                  <a:gd name="connsiteY2" fmla="*/ 589139 h 1741488"/>
                  <a:gd name="connsiteX3" fmla="*/ 324085 w 1749425"/>
                  <a:gd name="connsiteY3" fmla="*/ 1025173 h 1741488"/>
                  <a:gd name="connsiteX4" fmla="*/ 874092 w 1749425"/>
                  <a:gd name="connsiteY4" fmla="*/ 1443038 h 1741488"/>
                  <a:gd name="connsiteX5" fmla="*/ 1027160 w 1749425"/>
                  <a:gd name="connsiteY5" fmla="*/ 1422275 h 1741488"/>
                  <a:gd name="connsiteX6" fmla="*/ 1424099 w 1749425"/>
                  <a:gd name="connsiteY6" fmla="*/ 716316 h 1741488"/>
                  <a:gd name="connsiteX7" fmla="*/ 874092 w 1749425"/>
                  <a:gd name="connsiteY7" fmla="*/ 298450 h 1741488"/>
                  <a:gd name="connsiteX8" fmla="*/ 799441 w 1749425"/>
                  <a:gd name="connsiteY8" fmla="*/ 0 h 1741488"/>
                  <a:gd name="connsiteX9" fmla="*/ 851352 w 1749425"/>
                  <a:gd name="connsiteY9" fmla="*/ 127173 h 1741488"/>
                  <a:gd name="connsiteX10" fmla="*/ 916242 w 1749425"/>
                  <a:gd name="connsiteY10" fmla="*/ 127173 h 1741488"/>
                  <a:gd name="connsiteX11" fmla="*/ 973345 w 1749425"/>
                  <a:gd name="connsiteY11" fmla="*/ 2595 h 1741488"/>
                  <a:gd name="connsiteX12" fmla="*/ 1046021 w 1749425"/>
                  <a:gd name="connsiteY12" fmla="*/ 12977 h 1741488"/>
                  <a:gd name="connsiteX13" fmla="*/ 1061595 w 1749425"/>
                  <a:gd name="connsiteY13" fmla="*/ 150531 h 1741488"/>
                  <a:gd name="connsiteX14" fmla="*/ 1123889 w 1749425"/>
                  <a:gd name="connsiteY14" fmla="*/ 168699 h 1741488"/>
                  <a:gd name="connsiteX15" fmla="*/ 1214734 w 1749425"/>
                  <a:gd name="connsiteY15" fmla="*/ 64884 h 1741488"/>
                  <a:gd name="connsiteX16" fmla="*/ 1279624 w 1749425"/>
                  <a:gd name="connsiteY16" fmla="*/ 96028 h 1741488"/>
                  <a:gd name="connsiteX17" fmla="*/ 1256264 w 1749425"/>
                  <a:gd name="connsiteY17" fmla="*/ 230987 h 1741488"/>
                  <a:gd name="connsiteX18" fmla="*/ 1310771 w 1749425"/>
                  <a:gd name="connsiteY18" fmla="*/ 267322 h 1741488"/>
                  <a:gd name="connsiteX19" fmla="*/ 1427573 w 1749425"/>
                  <a:gd name="connsiteY19" fmla="*/ 192057 h 1741488"/>
                  <a:gd name="connsiteX20" fmla="*/ 1482080 w 1749425"/>
                  <a:gd name="connsiteY20" fmla="*/ 241369 h 1741488"/>
                  <a:gd name="connsiteX21" fmla="*/ 1422381 w 1749425"/>
                  <a:gd name="connsiteY21" fmla="*/ 365946 h 1741488"/>
                  <a:gd name="connsiteX22" fmla="*/ 1463911 w 1749425"/>
                  <a:gd name="connsiteY22" fmla="*/ 415258 h 1741488"/>
                  <a:gd name="connsiteX23" fmla="*/ 1596286 w 1749425"/>
                  <a:gd name="connsiteY23" fmla="*/ 376328 h 1741488"/>
                  <a:gd name="connsiteX24" fmla="*/ 1635219 w 1749425"/>
                  <a:gd name="connsiteY24" fmla="*/ 438616 h 1741488"/>
                  <a:gd name="connsiteX25" fmla="*/ 1541778 w 1749425"/>
                  <a:gd name="connsiteY25" fmla="*/ 539835 h 1741488"/>
                  <a:gd name="connsiteX26" fmla="*/ 1567734 w 1749425"/>
                  <a:gd name="connsiteY26" fmla="*/ 599529 h 1741488"/>
                  <a:gd name="connsiteX27" fmla="*/ 1705300 w 1749425"/>
                  <a:gd name="connsiteY27" fmla="*/ 599529 h 1741488"/>
                  <a:gd name="connsiteX28" fmla="*/ 1715683 w 1749425"/>
                  <a:gd name="connsiteY28" fmla="*/ 633268 h 1741488"/>
                  <a:gd name="connsiteX29" fmla="*/ 1726065 w 1749425"/>
                  <a:gd name="connsiteY29" fmla="*/ 672199 h 1741488"/>
                  <a:gd name="connsiteX30" fmla="*/ 1606668 w 1749425"/>
                  <a:gd name="connsiteY30" fmla="*/ 742274 h 1741488"/>
                  <a:gd name="connsiteX31" fmla="*/ 1617050 w 1749425"/>
                  <a:gd name="connsiteY31" fmla="*/ 807158 h 1741488"/>
                  <a:gd name="connsiteX32" fmla="*/ 1749425 w 1749425"/>
                  <a:gd name="connsiteY32" fmla="*/ 843493 h 1741488"/>
                  <a:gd name="connsiteX33" fmla="*/ 1746830 w 1749425"/>
                  <a:gd name="connsiteY33" fmla="*/ 918758 h 1741488"/>
                  <a:gd name="connsiteX34" fmla="*/ 1614455 w 1749425"/>
                  <a:gd name="connsiteY34" fmla="*/ 952498 h 1741488"/>
                  <a:gd name="connsiteX35" fmla="*/ 1604072 w 1749425"/>
                  <a:gd name="connsiteY35" fmla="*/ 1017382 h 1741488"/>
                  <a:gd name="connsiteX36" fmla="*/ 1720874 w 1749425"/>
                  <a:gd name="connsiteY36" fmla="*/ 1090052 h 1741488"/>
                  <a:gd name="connsiteX37" fmla="*/ 1697513 w 1749425"/>
                  <a:gd name="connsiteY37" fmla="*/ 1162722 h 1741488"/>
                  <a:gd name="connsiteX38" fmla="*/ 1559947 w 1749425"/>
                  <a:gd name="connsiteY38" fmla="*/ 1157532 h 1741488"/>
                  <a:gd name="connsiteX39" fmla="*/ 1533992 w 1749425"/>
                  <a:gd name="connsiteY39" fmla="*/ 1217225 h 1741488"/>
                  <a:gd name="connsiteX40" fmla="*/ 1622241 w 1749425"/>
                  <a:gd name="connsiteY40" fmla="*/ 1321040 h 1741488"/>
                  <a:gd name="connsiteX41" fmla="*/ 1583308 w 1749425"/>
                  <a:gd name="connsiteY41" fmla="*/ 1383328 h 1741488"/>
                  <a:gd name="connsiteX42" fmla="*/ 1450933 w 1749425"/>
                  <a:gd name="connsiteY42" fmla="*/ 1339207 h 1741488"/>
                  <a:gd name="connsiteX43" fmla="*/ 1409403 w 1749425"/>
                  <a:gd name="connsiteY43" fmla="*/ 1388519 h 1741488"/>
                  <a:gd name="connsiteX44" fmla="*/ 1466506 w 1749425"/>
                  <a:gd name="connsiteY44" fmla="*/ 1513096 h 1741488"/>
                  <a:gd name="connsiteX45" fmla="*/ 1409403 w 1749425"/>
                  <a:gd name="connsiteY45" fmla="*/ 1559813 h 1741488"/>
                  <a:gd name="connsiteX46" fmla="*/ 1295198 w 1749425"/>
                  <a:gd name="connsiteY46" fmla="*/ 1484547 h 1741488"/>
                  <a:gd name="connsiteX47" fmla="*/ 1240690 w 1749425"/>
                  <a:gd name="connsiteY47" fmla="*/ 1518287 h 1741488"/>
                  <a:gd name="connsiteX48" fmla="*/ 1261455 w 1749425"/>
                  <a:gd name="connsiteY48" fmla="*/ 1653246 h 1741488"/>
                  <a:gd name="connsiteX49" fmla="*/ 1193970 w 1749425"/>
                  <a:gd name="connsiteY49" fmla="*/ 1684390 h 1741488"/>
                  <a:gd name="connsiteX50" fmla="*/ 1105720 w 1749425"/>
                  <a:gd name="connsiteY50" fmla="*/ 1577980 h 1741488"/>
                  <a:gd name="connsiteX51" fmla="*/ 1074573 w 1749425"/>
                  <a:gd name="connsiteY51" fmla="*/ 1585766 h 1741488"/>
                  <a:gd name="connsiteX52" fmla="*/ 1043426 w 1749425"/>
                  <a:gd name="connsiteY52" fmla="*/ 1593553 h 1741488"/>
                  <a:gd name="connsiteX53" fmla="*/ 1025257 w 1749425"/>
                  <a:gd name="connsiteY53" fmla="*/ 1731107 h 1741488"/>
                  <a:gd name="connsiteX54" fmla="*/ 949985 w 1749425"/>
                  <a:gd name="connsiteY54" fmla="*/ 1741488 h 1741488"/>
                  <a:gd name="connsiteX55" fmla="*/ 898073 w 1749425"/>
                  <a:gd name="connsiteY55" fmla="*/ 1614315 h 1741488"/>
                  <a:gd name="connsiteX56" fmla="*/ 833183 w 1749425"/>
                  <a:gd name="connsiteY56" fmla="*/ 1611720 h 1741488"/>
                  <a:gd name="connsiteX57" fmla="*/ 776080 w 1749425"/>
                  <a:gd name="connsiteY57" fmla="*/ 1738893 h 1741488"/>
                  <a:gd name="connsiteX58" fmla="*/ 703404 w 1749425"/>
                  <a:gd name="connsiteY58" fmla="*/ 1725916 h 1741488"/>
                  <a:gd name="connsiteX59" fmla="*/ 687831 w 1749425"/>
                  <a:gd name="connsiteY59" fmla="*/ 1590957 h 1741488"/>
                  <a:gd name="connsiteX60" fmla="*/ 625536 w 1749425"/>
                  <a:gd name="connsiteY60" fmla="*/ 1570194 h 1741488"/>
                  <a:gd name="connsiteX61" fmla="*/ 534691 w 1749425"/>
                  <a:gd name="connsiteY61" fmla="*/ 1676604 h 1741488"/>
                  <a:gd name="connsiteX62" fmla="*/ 467206 w 1749425"/>
                  <a:gd name="connsiteY62" fmla="*/ 1642864 h 1741488"/>
                  <a:gd name="connsiteX63" fmla="*/ 490566 w 1749425"/>
                  <a:gd name="connsiteY63" fmla="*/ 1507906 h 1741488"/>
                  <a:gd name="connsiteX64" fmla="*/ 438654 w 1749425"/>
                  <a:gd name="connsiteY64" fmla="*/ 1471571 h 1741488"/>
                  <a:gd name="connsiteX65" fmla="*/ 321853 w 1749425"/>
                  <a:gd name="connsiteY65" fmla="*/ 1546836 h 1741488"/>
                  <a:gd name="connsiteX66" fmla="*/ 267345 w 1749425"/>
                  <a:gd name="connsiteY66" fmla="*/ 1497524 h 1741488"/>
                  <a:gd name="connsiteX67" fmla="*/ 327044 w 1749425"/>
                  <a:gd name="connsiteY67" fmla="*/ 1375542 h 1741488"/>
                  <a:gd name="connsiteX68" fmla="*/ 285515 w 1749425"/>
                  <a:gd name="connsiteY68" fmla="*/ 1326230 h 1741488"/>
                  <a:gd name="connsiteX69" fmla="*/ 153139 w 1749425"/>
                  <a:gd name="connsiteY69" fmla="*/ 1365161 h 1741488"/>
                  <a:gd name="connsiteX70" fmla="*/ 114206 w 1749425"/>
                  <a:gd name="connsiteY70" fmla="*/ 1300277 h 1741488"/>
                  <a:gd name="connsiteX71" fmla="*/ 207647 w 1749425"/>
                  <a:gd name="connsiteY71" fmla="*/ 1199057 h 1741488"/>
                  <a:gd name="connsiteX72" fmla="*/ 181691 w 1749425"/>
                  <a:gd name="connsiteY72" fmla="*/ 1141959 h 1741488"/>
                  <a:gd name="connsiteX73" fmla="*/ 44125 w 1749425"/>
                  <a:gd name="connsiteY73" fmla="*/ 1141959 h 1741488"/>
                  <a:gd name="connsiteX74" fmla="*/ 33742 w 1749425"/>
                  <a:gd name="connsiteY74" fmla="*/ 1105624 h 1741488"/>
                  <a:gd name="connsiteX75" fmla="*/ 23360 w 1749425"/>
                  <a:gd name="connsiteY75" fmla="*/ 1069289 h 1741488"/>
                  <a:gd name="connsiteX76" fmla="*/ 140161 w 1749425"/>
                  <a:gd name="connsiteY76" fmla="*/ 999215 h 1741488"/>
                  <a:gd name="connsiteX77" fmla="*/ 132375 w 1749425"/>
                  <a:gd name="connsiteY77" fmla="*/ 934330 h 1741488"/>
                  <a:gd name="connsiteX78" fmla="*/ 0 w 1749425"/>
                  <a:gd name="connsiteY78" fmla="*/ 895400 h 1741488"/>
                  <a:gd name="connsiteX79" fmla="*/ 2595 w 1749425"/>
                  <a:gd name="connsiteY79" fmla="*/ 822730 h 1741488"/>
                  <a:gd name="connsiteX80" fmla="*/ 134970 w 1749425"/>
                  <a:gd name="connsiteY80" fmla="*/ 786395 h 1741488"/>
                  <a:gd name="connsiteX81" fmla="*/ 145353 w 1749425"/>
                  <a:gd name="connsiteY81" fmla="*/ 724106 h 1741488"/>
                  <a:gd name="connsiteX82" fmla="*/ 28551 w 1749425"/>
                  <a:gd name="connsiteY82" fmla="*/ 648841 h 1741488"/>
                  <a:gd name="connsiteX83" fmla="*/ 51911 w 1749425"/>
                  <a:gd name="connsiteY83" fmla="*/ 578766 h 1741488"/>
                  <a:gd name="connsiteX84" fmla="*/ 189478 w 1749425"/>
                  <a:gd name="connsiteY84" fmla="*/ 581361 h 1741488"/>
                  <a:gd name="connsiteX85" fmla="*/ 215433 w 1749425"/>
                  <a:gd name="connsiteY85" fmla="*/ 524263 h 1741488"/>
                  <a:gd name="connsiteX86" fmla="*/ 124588 w 1749425"/>
                  <a:gd name="connsiteY86" fmla="*/ 420449 h 1741488"/>
                  <a:gd name="connsiteX87" fmla="*/ 166117 w 1749425"/>
                  <a:gd name="connsiteY87" fmla="*/ 358160 h 1741488"/>
                  <a:gd name="connsiteX88" fmla="*/ 298493 w 1749425"/>
                  <a:gd name="connsiteY88" fmla="*/ 399686 h 1741488"/>
                  <a:gd name="connsiteX89" fmla="*/ 340022 w 1749425"/>
                  <a:gd name="connsiteY89" fmla="*/ 352969 h 1741488"/>
                  <a:gd name="connsiteX90" fmla="*/ 282919 w 1749425"/>
                  <a:gd name="connsiteY90" fmla="*/ 225796 h 1741488"/>
                  <a:gd name="connsiteX91" fmla="*/ 340022 w 1749425"/>
                  <a:gd name="connsiteY91" fmla="*/ 179080 h 1741488"/>
                  <a:gd name="connsiteX92" fmla="*/ 454228 w 1749425"/>
                  <a:gd name="connsiteY92" fmla="*/ 256941 h 1741488"/>
                  <a:gd name="connsiteX93" fmla="*/ 508735 w 1749425"/>
                  <a:gd name="connsiteY93" fmla="*/ 223201 h 1741488"/>
                  <a:gd name="connsiteX94" fmla="*/ 487970 w 1749425"/>
                  <a:gd name="connsiteY94" fmla="*/ 85647 h 1741488"/>
                  <a:gd name="connsiteX95" fmla="*/ 555456 w 1749425"/>
                  <a:gd name="connsiteY95" fmla="*/ 57098 h 1741488"/>
                  <a:gd name="connsiteX96" fmla="*/ 643706 w 1749425"/>
                  <a:gd name="connsiteY96" fmla="*/ 163508 h 1741488"/>
                  <a:gd name="connsiteX97" fmla="*/ 674853 w 1749425"/>
                  <a:gd name="connsiteY97" fmla="*/ 153126 h 1741488"/>
                  <a:gd name="connsiteX98" fmla="*/ 706000 w 1749425"/>
                  <a:gd name="connsiteY98" fmla="*/ 145340 h 1741488"/>
                  <a:gd name="connsiteX99" fmla="*/ 724169 w 1749425"/>
                  <a:gd name="connsiteY99" fmla="*/ 10381 h 1741488"/>
                  <a:gd name="connsiteX100" fmla="*/ 799441 w 1749425"/>
                  <a:gd name="connsiteY100" fmla="*/ 0 h 17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49425" h="1741488">
                    <a:moveTo>
                      <a:pt x="874092" y="298450"/>
                    </a:moveTo>
                    <a:cubicBezTo>
                      <a:pt x="822205" y="298450"/>
                      <a:pt x="770317" y="303641"/>
                      <a:pt x="721024" y="319214"/>
                    </a:cubicBezTo>
                    <a:cubicBezTo>
                      <a:pt x="573145" y="360741"/>
                      <a:pt x="451209" y="456772"/>
                      <a:pt x="375973" y="589139"/>
                    </a:cubicBezTo>
                    <a:cubicBezTo>
                      <a:pt x="300736" y="721506"/>
                      <a:pt x="282575" y="877233"/>
                      <a:pt x="324085" y="1025173"/>
                    </a:cubicBezTo>
                    <a:cubicBezTo>
                      <a:pt x="391539" y="1269144"/>
                      <a:pt x="617249" y="1443038"/>
                      <a:pt x="874092" y="1443038"/>
                    </a:cubicBezTo>
                    <a:cubicBezTo>
                      <a:pt x="925979" y="1443038"/>
                      <a:pt x="977867" y="1435252"/>
                      <a:pt x="1027160" y="1422275"/>
                    </a:cubicBezTo>
                    <a:cubicBezTo>
                      <a:pt x="1330702" y="1336625"/>
                      <a:pt x="1509713" y="1019982"/>
                      <a:pt x="1424099" y="716316"/>
                    </a:cubicBezTo>
                    <a:cubicBezTo>
                      <a:pt x="1356645" y="469749"/>
                      <a:pt x="1128341" y="298450"/>
                      <a:pt x="874092" y="298450"/>
                    </a:cubicBezTo>
                    <a:close/>
                    <a:moveTo>
                      <a:pt x="799441" y="0"/>
                    </a:moveTo>
                    <a:cubicBezTo>
                      <a:pt x="815014" y="41526"/>
                      <a:pt x="835779" y="90838"/>
                      <a:pt x="851352" y="127173"/>
                    </a:cubicBezTo>
                    <a:cubicBezTo>
                      <a:pt x="874713" y="124577"/>
                      <a:pt x="895477" y="124577"/>
                      <a:pt x="916242" y="127173"/>
                    </a:cubicBezTo>
                    <a:cubicBezTo>
                      <a:pt x="934411" y="93433"/>
                      <a:pt x="955176" y="41526"/>
                      <a:pt x="973345" y="2595"/>
                    </a:cubicBezTo>
                    <a:cubicBezTo>
                      <a:pt x="999301" y="5191"/>
                      <a:pt x="1022661" y="7786"/>
                      <a:pt x="1046021" y="12977"/>
                    </a:cubicBezTo>
                    <a:cubicBezTo>
                      <a:pt x="1051213" y="57098"/>
                      <a:pt x="1056404" y="111601"/>
                      <a:pt x="1061595" y="150531"/>
                    </a:cubicBezTo>
                    <a:cubicBezTo>
                      <a:pt x="1082360" y="155722"/>
                      <a:pt x="1103124" y="160912"/>
                      <a:pt x="1123889" y="168699"/>
                    </a:cubicBezTo>
                    <a:cubicBezTo>
                      <a:pt x="1149845" y="142745"/>
                      <a:pt x="1183587" y="98624"/>
                      <a:pt x="1214734" y="64884"/>
                    </a:cubicBezTo>
                    <a:cubicBezTo>
                      <a:pt x="1235499" y="75265"/>
                      <a:pt x="1258859" y="85647"/>
                      <a:pt x="1279624" y="96028"/>
                    </a:cubicBezTo>
                    <a:cubicBezTo>
                      <a:pt x="1274433" y="140150"/>
                      <a:pt x="1261455" y="194652"/>
                      <a:pt x="1256264" y="230987"/>
                    </a:cubicBezTo>
                    <a:cubicBezTo>
                      <a:pt x="1277029" y="243964"/>
                      <a:pt x="1292602" y="254345"/>
                      <a:pt x="1310771" y="267322"/>
                    </a:cubicBezTo>
                    <a:cubicBezTo>
                      <a:pt x="1344514" y="249155"/>
                      <a:pt x="1388639" y="218010"/>
                      <a:pt x="1427573" y="192057"/>
                    </a:cubicBezTo>
                    <a:cubicBezTo>
                      <a:pt x="1445742" y="207629"/>
                      <a:pt x="1463911" y="225796"/>
                      <a:pt x="1482080" y="241369"/>
                    </a:cubicBezTo>
                    <a:cubicBezTo>
                      <a:pt x="1463911" y="282894"/>
                      <a:pt x="1435359" y="329611"/>
                      <a:pt x="1422381" y="365946"/>
                    </a:cubicBezTo>
                    <a:cubicBezTo>
                      <a:pt x="1435359" y="381518"/>
                      <a:pt x="1450933" y="397090"/>
                      <a:pt x="1463911" y="415258"/>
                    </a:cubicBezTo>
                    <a:cubicBezTo>
                      <a:pt x="1500249" y="407472"/>
                      <a:pt x="1552161" y="386709"/>
                      <a:pt x="1596286" y="376328"/>
                    </a:cubicBezTo>
                    <a:cubicBezTo>
                      <a:pt x="1609264" y="397090"/>
                      <a:pt x="1622241" y="417853"/>
                      <a:pt x="1635219" y="438616"/>
                    </a:cubicBezTo>
                    <a:cubicBezTo>
                      <a:pt x="1604072" y="472356"/>
                      <a:pt x="1565139" y="508691"/>
                      <a:pt x="1541778" y="539835"/>
                    </a:cubicBezTo>
                    <a:cubicBezTo>
                      <a:pt x="1552161" y="558003"/>
                      <a:pt x="1559947" y="578766"/>
                      <a:pt x="1567734" y="599529"/>
                    </a:cubicBezTo>
                    <a:cubicBezTo>
                      <a:pt x="1606668" y="602124"/>
                      <a:pt x="1661175" y="596933"/>
                      <a:pt x="1705300" y="599529"/>
                    </a:cubicBezTo>
                    <a:cubicBezTo>
                      <a:pt x="1707896" y="609910"/>
                      <a:pt x="1713087" y="622887"/>
                      <a:pt x="1715683" y="633268"/>
                    </a:cubicBezTo>
                    <a:cubicBezTo>
                      <a:pt x="1718278" y="646245"/>
                      <a:pt x="1723469" y="659222"/>
                      <a:pt x="1726065" y="672199"/>
                    </a:cubicBezTo>
                    <a:cubicBezTo>
                      <a:pt x="1687131" y="695557"/>
                      <a:pt x="1640411" y="718915"/>
                      <a:pt x="1606668" y="742274"/>
                    </a:cubicBezTo>
                    <a:cubicBezTo>
                      <a:pt x="1611859" y="763037"/>
                      <a:pt x="1614455" y="783799"/>
                      <a:pt x="1617050" y="807158"/>
                    </a:cubicBezTo>
                    <a:cubicBezTo>
                      <a:pt x="1650793" y="820135"/>
                      <a:pt x="1705300" y="830516"/>
                      <a:pt x="1749425" y="843493"/>
                    </a:cubicBezTo>
                    <a:cubicBezTo>
                      <a:pt x="1749425" y="869446"/>
                      <a:pt x="1749425" y="892805"/>
                      <a:pt x="1746830" y="918758"/>
                    </a:cubicBezTo>
                    <a:cubicBezTo>
                      <a:pt x="1705300" y="929140"/>
                      <a:pt x="1650793" y="942117"/>
                      <a:pt x="1614455" y="952498"/>
                    </a:cubicBezTo>
                    <a:cubicBezTo>
                      <a:pt x="1611859" y="975856"/>
                      <a:pt x="1609264" y="996619"/>
                      <a:pt x="1604072" y="1017382"/>
                    </a:cubicBezTo>
                    <a:cubicBezTo>
                      <a:pt x="1635219" y="1040740"/>
                      <a:pt x="1681940" y="1066694"/>
                      <a:pt x="1720874" y="1090052"/>
                    </a:cubicBezTo>
                    <a:cubicBezTo>
                      <a:pt x="1713087" y="1116006"/>
                      <a:pt x="1705300" y="1139364"/>
                      <a:pt x="1697513" y="1162722"/>
                    </a:cubicBezTo>
                    <a:cubicBezTo>
                      <a:pt x="1653389" y="1160127"/>
                      <a:pt x="1598881" y="1157532"/>
                      <a:pt x="1559947" y="1157532"/>
                    </a:cubicBezTo>
                    <a:cubicBezTo>
                      <a:pt x="1552161" y="1178294"/>
                      <a:pt x="1541778" y="1196462"/>
                      <a:pt x="1533992" y="1217225"/>
                    </a:cubicBezTo>
                    <a:cubicBezTo>
                      <a:pt x="1557352" y="1245774"/>
                      <a:pt x="1593690" y="1287300"/>
                      <a:pt x="1622241" y="1321040"/>
                    </a:cubicBezTo>
                    <a:cubicBezTo>
                      <a:pt x="1611859" y="1341802"/>
                      <a:pt x="1596286" y="1362565"/>
                      <a:pt x="1583308" y="1383328"/>
                    </a:cubicBezTo>
                    <a:cubicBezTo>
                      <a:pt x="1539183" y="1367756"/>
                      <a:pt x="1489867" y="1349589"/>
                      <a:pt x="1450933" y="1339207"/>
                    </a:cubicBezTo>
                    <a:cubicBezTo>
                      <a:pt x="1437955" y="1357375"/>
                      <a:pt x="1424977" y="1372947"/>
                      <a:pt x="1409403" y="1388519"/>
                    </a:cubicBezTo>
                    <a:cubicBezTo>
                      <a:pt x="1422381" y="1424854"/>
                      <a:pt x="1448337" y="1471571"/>
                      <a:pt x="1466506" y="1513096"/>
                    </a:cubicBezTo>
                    <a:cubicBezTo>
                      <a:pt x="1448337" y="1528668"/>
                      <a:pt x="1430168" y="1546836"/>
                      <a:pt x="1409403" y="1559813"/>
                    </a:cubicBezTo>
                    <a:cubicBezTo>
                      <a:pt x="1373065" y="1536455"/>
                      <a:pt x="1328940" y="1502715"/>
                      <a:pt x="1295198" y="1484547"/>
                    </a:cubicBezTo>
                    <a:cubicBezTo>
                      <a:pt x="1279624" y="1494929"/>
                      <a:pt x="1261455" y="1507906"/>
                      <a:pt x="1240690" y="1518287"/>
                    </a:cubicBezTo>
                    <a:cubicBezTo>
                      <a:pt x="1243286" y="1554622"/>
                      <a:pt x="1256264" y="1609125"/>
                      <a:pt x="1261455" y="1653246"/>
                    </a:cubicBezTo>
                    <a:cubicBezTo>
                      <a:pt x="1238095" y="1663627"/>
                      <a:pt x="1217330" y="1674009"/>
                      <a:pt x="1193970" y="1684390"/>
                    </a:cubicBezTo>
                    <a:cubicBezTo>
                      <a:pt x="1165418" y="1648055"/>
                      <a:pt x="1131676" y="1603934"/>
                      <a:pt x="1105720" y="1577980"/>
                    </a:cubicBezTo>
                    <a:cubicBezTo>
                      <a:pt x="1095338" y="1580576"/>
                      <a:pt x="1084955" y="1583171"/>
                      <a:pt x="1074573" y="1585766"/>
                    </a:cubicBezTo>
                    <a:cubicBezTo>
                      <a:pt x="1064190" y="1588362"/>
                      <a:pt x="1053808" y="1590957"/>
                      <a:pt x="1043426" y="1593553"/>
                    </a:cubicBezTo>
                    <a:cubicBezTo>
                      <a:pt x="1035639" y="1632483"/>
                      <a:pt x="1030448" y="1686986"/>
                      <a:pt x="1025257" y="1731107"/>
                    </a:cubicBezTo>
                    <a:cubicBezTo>
                      <a:pt x="999301" y="1736297"/>
                      <a:pt x="975941" y="1738893"/>
                      <a:pt x="949985" y="1741488"/>
                    </a:cubicBezTo>
                    <a:cubicBezTo>
                      <a:pt x="931816" y="1699962"/>
                      <a:pt x="913647" y="1648055"/>
                      <a:pt x="898073" y="1614315"/>
                    </a:cubicBezTo>
                    <a:cubicBezTo>
                      <a:pt x="874713" y="1614315"/>
                      <a:pt x="853948" y="1614315"/>
                      <a:pt x="833183" y="1611720"/>
                    </a:cubicBezTo>
                    <a:cubicBezTo>
                      <a:pt x="815014" y="1645460"/>
                      <a:pt x="794250" y="1697367"/>
                      <a:pt x="776080" y="1738893"/>
                    </a:cubicBezTo>
                    <a:cubicBezTo>
                      <a:pt x="750125" y="1736297"/>
                      <a:pt x="726764" y="1731107"/>
                      <a:pt x="703404" y="1725916"/>
                    </a:cubicBezTo>
                    <a:cubicBezTo>
                      <a:pt x="698213" y="1681795"/>
                      <a:pt x="693022" y="1627292"/>
                      <a:pt x="687831" y="1590957"/>
                    </a:cubicBezTo>
                    <a:cubicBezTo>
                      <a:pt x="667066" y="1585766"/>
                      <a:pt x="646301" y="1577980"/>
                      <a:pt x="625536" y="1570194"/>
                    </a:cubicBezTo>
                    <a:cubicBezTo>
                      <a:pt x="599581" y="1598743"/>
                      <a:pt x="565838" y="1642864"/>
                      <a:pt x="534691" y="1676604"/>
                    </a:cubicBezTo>
                    <a:cubicBezTo>
                      <a:pt x="511331" y="1666223"/>
                      <a:pt x="490566" y="1655841"/>
                      <a:pt x="467206" y="1642864"/>
                    </a:cubicBezTo>
                    <a:cubicBezTo>
                      <a:pt x="474992" y="1598743"/>
                      <a:pt x="487970" y="1546836"/>
                      <a:pt x="490566" y="1507906"/>
                    </a:cubicBezTo>
                    <a:cubicBezTo>
                      <a:pt x="472397" y="1497524"/>
                      <a:pt x="454228" y="1484547"/>
                      <a:pt x="438654" y="1471571"/>
                    </a:cubicBezTo>
                    <a:cubicBezTo>
                      <a:pt x="404912" y="1489738"/>
                      <a:pt x="360787" y="1523478"/>
                      <a:pt x="321853" y="1546836"/>
                    </a:cubicBezTo>
                    <a:cubicBezTo>
                      <a:pt x="303684" y="1531264"/>
                      <a:pt x="285515" y="1515692"/>
                      <a:pt x="267345" y="1497524"/>
                    </a:cubicBezTo>
                    <a:cubicBezTo>
                      <a:pt x="285515" y="1458594"/>
                      <a:pt x="314066" y="1409282"/>
                      <a:pt x="327044" y="1375542"/>
                    </a:cubicBezTo>
                    <a:cubicBezTo>
                      <a:pt x="314066" y="1357375"/>
                      <a:pt x="298493" y="1341802"/>
                      <a:pt x="285515" y="1326230"/>
                    </a:cubicBezTo>
                    <a:cubicBezTo>
                      <a:pt x="249176" y="1334016"/>
                      <a:pt x="197264" y="1352184"/>
                      <a:pt x="153139" y="1365161"/>
                    </a:cubicBezTo>
                    <a:cubicBezTo>
                      <a:pt x="140161" y="1344398"/>
                      <a:pt x="127183" y="1323635"/>
                      <a:pt x="114206" y="1300277"/>
                    </a:cubicBezTo>
                    <a:cubicBezTo>
                      <a:pt x="145353" y="1269132"/>
                      <a:pt x="184286" y="1230202"/>
                      <a:pt x="207647" y="1199057"/>
                    </a:cubicBezTo>
                    <a:cubicBezTo>
                      <a:pt x="197264" y="1180890"/>
                      <a:pt x="189478" y="1160127"/>
                      <a:pt x="181691" y="1141959"/>
                    </a:cubicBezTo>
                    <a:cubicBezTo>
                      <a:pt x="142757" y="1139364"/>
                      <a:pt x="88250" y="1141959"/>
                      <a:pt x="44125" y="1141959"/>
                    </a:cubicBezTo>
                    <a:cubicBezTo>
                      <a:pt x="38934" y="1128983"/>
                      <a:pt x="36338" y="1118601"/>
                      <a:pt x="33742" y="1105624"/>
                    </a:cubicBezTo>
                    <a:cubicBezTo>
                      <a:pt x="28551" y="1092648"/>
                      <a:pt x="25956" y="1082266"/>
                      <a:pt x="23360" y="1069289"/>
                    </a:cubicBezTo>
                    <a:cubicBezTo>
                      <a:pt x="62294" y="1045931"/>
                      <a:pt x="109014" y="1019977"/>
                      <a:pt x="140161" y="999215"/>
                    </a:cubicBezTo>
                    <a:cubicBezTo>
                      <a:pt x="137566" y="975856"/>
                      <a:pt x="134970" y="955093"/>
                      <a:pt x="132375" y="934330"/>
                    </a:cubicBezTo>
                    <a:cubicBezTo>
                      <a:pt x="96036" y="921354"/>
                      <a:pt x="44125" y="908377"/>
                      <a:pt x="0" y="895400"/>
                    </a:cubicBezTo>
                    <a:cubicBezTo>
                      <a:pt x="0" y="872042"/>
                      <a:pt x="0" y="846088"/>
                      <a:pt x="2595" y="822730"/>
                    </a:cubicBezTo>
                    <a:cubicBezTo>
                      <a:pt x="44125" y="809753"/>
                      <a:pt x="98632" y="799372"/>
                      <a:pt x="134970" y="786395"/>
                    </a:cubicBezTo>
                    <a:cubicBezTo>
                      <a:pt x="137566" y="765632"/>
                      <a:pt x="140161" y="744869"/>
                      <a:pt x="145353" y="724106"/>
                    </a:cubicBezTo>
                    <a:cubicBezTo>
                      <a:pt x="114206" y="700748"/>
                      <a:pt x="67485" y="672199"/>
                      <a:pt x="28551" y="648841"/>
                    </a:cubicBezTo>
                    <a:cubicBezTo>
                      <a:pt x="36338" y="625482"/>
                      <a:pt x="41529" y="602124"/>
                      <a:pt x="51911" y="578766"/>
                    </a:cubicBezTo>
                    <a:cubicBezTo>
                      <a:pt x="96036" y="578766"/>
                      <a:pt x="150544" y="583957"/>
                      <a:pt x="189478" y="581361"/>
                    </a:cubicBezTo>
                    <a:cubicBezTo>
                      <a:pt x="197264" y="563194"/>
                      <a:pt x="205051" y="542431"/>
                      <a:pt x="215433" y="524263"/>
                    </a:cubicBezTo>
                    <a:cubicBezTo>
                      <a:pt x="192073" y="493119"/>
                      <a:pt x="155735" y="454188"/>
                      <a:pt x="124588" y="420449"/>
                    </a:cubicBezTo>
                    <a:cubicBezTo>
                      <a:pt x="137566" y="399686"/>
                      <a:pt x="153139" y="378923"/>
                      <a:pt x="166117" y="358160"/>
                    </a:cubicBezTo>
                    <a:cubicBezTo>
                      <a:pt x="210242" y="371137"/>
                      <a:pt x="259558" y="391900"/>
                      <a:pt x="298493" y="399686"/>
                    </a:cubicBezTo>
                    <a:cubicBezTo>
                      <a:pt x="311471" y="384114"/>
                      <a:pt x="324448" y="368542"/>
                      <a:pt x="340022" y="352969"/>
                    </a:cubicBezTo>
                    <a:cubicBezTo>
                      <a:pt x="327044" y="316634"/>
                      <a:pt x="301088" y="267322"/>
                      <a:pt x="282919" y="225796"/>
                    </a:cubicBezTo>
                    <a:cubicBezTo>
                      <a:pt x="301088" y="210224"/>
                      <a:pt x="319257" y="194652"/>
                      <a:pt x="340022" y="179080"/>
                    </a:cubicBezTo>
                    <a:cubicBezTo>
                      <a:pt x="376360" y="205034"/>
                      <a:pt x="420485" y="236178"/>
                      <a:pt x="454228" y="256941"/>
                    </a:cubicBezTo>
                    <a:cubicBezTo>
                      <a:pt x="469801" y="243964"/>
                      <a:pt x="487970" y="233583"/>
                      <a:pt x="508735" y="223201"/>
                    </a:cubicBezTo>
                    <a:cubicBezTo>
                      <a:pt x="503544" y="184271"/>
                      <a:pt x="493162" y="129768"/>
                      <a:pt x="487970" y="85647"/>
                    </a:cubicBezTo>
                    <a:cubicBezTo>
                      <a:pt x="508735" y="75265"/>
                      <a:pt x="532095" y="64884"/>
                      <a:pt x="555456" y="57098"/>
                    </a:cubicBezTo>
                    <a:cubicBezTo>
                      <a:pt x="584007" y="90838"/>
                      <a:pt x="615154" y="134959"/>
                      <a:pt x="643706" y="163508"/>
                    </a:cubicBezTo>
                    <a:cubicBezTo>
                      <a:pt x="654088" y="158317"/>
                      <a:pt x="664470" y="155722"/>
                      <a:pt x="674853" y="153126"/>
                    </a:cubicBezTo>
                    <a:cubicBezTo>
                      <a:pt x="685235" y="150531"/>
                      <a:pt x="695617" y="147936"/>
                      <a:pt x="706000" y="145340"/>
                    </a:cubicBezTo>
                    <a:cubicBezTo>
                      <a:pt x="713786" y="109005"/>
                      <a:pt x="718978" y="54503"/>
                      <a:pt x="724169" y="10381"/>
                    </a:cubicBezTo>
                    <a:cubicBezTo>
                      <a:pt x="750125" y="5191"/>
                      <a:pt x="773485" y="2595"/>
                      <a:pt x="799441" y="0"/>
                    </a:cubicBez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89" name="Freeform 227"/>
              <p:cNvSpPr>
                <a:spLocks/>
              </p:cNvSpPr>
              <p:nvPr/>
            </p:nvSpPr>
            <p:spPr bwMode="auto">
              <a:xfrm>
                <a:off x="-7530434" y="1263771"/>
                <a:ext cx="985838" cy="919163"/>
              </a:xfrm>
              <a:custGeom>
                <a:avLst/>
                <a:gdLst>
                  <a:gd name="T0" fmla="*/ 183 w 380"/>
                  <a:gd name="T1" fmla="*/ 354 h 354"/>
                  <a:gd name="T2" fmla="*/ 13 w 380"/>
                  <a:gd name="T3" fmla="*/ 225 h 354"/>
                  <a:gd name="T4" fmla="*/ 29 w 380"/>
                  <a:gd name="T5" fmla="*/ 90 h 354"/>
                  <a:gd name="T6" fmla="*/ 135 w 380"/>
                  <a:gd name="T7" fmla="*/ 7 h 354"/>
                  <a:gd name="T8" fmla="*/ 183 w 380"/>
                  <a:gd name="T9" fmla="*/ 0 h 354"/>
                  <a:gd name="T10" fmla="*/ 353 w 380"/>
                  <a:gd name="T11" fmla="*/ 130 h 354"/>
                  <a:gd name="T12" fmla="*/ 231 w 380"/>
                  <a:gd name="T13" fmla="*/ 348 h 354"/>
                  <a:gd name="T14" fmla="*/ 183 w 380"/>
                  <a:gd name="T15" fmla="*/ 354 h 3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0" h="354">
                    <a:moveTo>
                      <a:pt x="183" y="354"/>
                    </a:moveTo>
                    <a:cubicBezTo>
                      <a:pt x="104" y="354"/>
                      <a:pt x="34" y="301"/>
                      <a:pt x="13" y="225"/>
                    </a:cubicBezTo>
                    <a:cubicBezTo>
                      <a:pt x="0" y="179"/>
                      <a:pt x="6" y="132"/>
                      <a:pt x="29" y="90"/>
                    </a:cubicBezTo>
                    <a:cubicBezTo>
                      <a:pt x="52" y="49"/>
                      <a:pt x="90" y="20"/>
                      <a:pt x="135" y="7"/>
                    </a:cubicBezTo>
                    <a:cubicBezTo>
                      <a:pt x="151" y="2"/>
                      <a:pt x="167" y="0"/>
                      <a:pt x="183" y="0"/>
                    </a:cubicBezTo>
                    <a:cubicBezTo>
                      <a:pt x="262" y="0"/>
                      <a:pt x="332" y="53"/>
                      <a:pt x="353" y="130"/>
                    </a:cubicBezTo>
                    <a:cubicBezTo>
                      <a:pt x="380" y="223"/>
                      <a:pt x="325" y="321"/>
                      <a:pt x="231" y="348"/>
                    </a:cubicBezTo>
                    <a:cubicBezTo>
                      <a:pt x="215" y="352"/>
                      <a:pt x="199" y="354"/>
                      <a:pt x="183" y="354"/>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600" name="Group 599"/>
            <p:cNvGrpSpPr/>
            <p:nvPr/>
          </p:nvGrpSpPr>
          <p:grpSpPr>
            <a:xfrm>
              <a:off x="-7108159" y="2273421"/>
              <a:ext cx="1747838" cy="1746250"/>
              <a:chOff x="-7108159" y="2273421"/>
              <a:chExt cx="1747838" cy="1746250"/>
            </a:xfrm>
          </p:grpSpPr>
          <p:sp>
            <p:nvSpPr>
              <p:cNvPr id="726" name="Freeform 725"/>
              <p:cNvSpPr>
                <a:spLocks/>
              </p:cNvSpPr>
              <p:nvPr/>
            </p:nvSpPr>
            <p:spPr bwMode="auto">
              <a:xfrm>
                <a:off x="-7108159" y="2273421"/>
                <a:ext cx="1747838" cy="1746250"/>
              </a:xfrm>
              <a:custGeom>
                <a:avLst/>
                <a:gdLst>
                  <a:gd name="connsiteX0" fmla="*/ 872328 w 1747838"/>
                  <a:gd name="connsiteY0" fmla="*/ 301625 h 1746250"/>
                  <a:gd name="connsiteX1" fmla="*/ 682672 w 1747838"/>
                  <a:gd name="connsiteY1" fmla="*/ 335366 h 1746250"/>
                  <a:gd name="connsiteX2" fmla="*/ 355320 w 1747838"/>
                  <a:gd name="connsiteY2" fmla="*/ 628650 h 1746250"/>
                  <a:gd name="connsiteX3" fmla="*/ 331938 w 1747838"/>
                  <a:gd name="connsiteY3" fmla="*/ 1064684 h 1746250"/>
                  <a:gd name="connsiteX4" fmla="*/ 872328 w 1747838"/>
                  <a:gd name="connsiteY4" fmla="*/ 1446213 h 1746250"/>
                  <a:gd name="connsiteX5" fmla="*/ 1064583 w 1747838"/>
                  <a:gd name="connsiteY5" fmla="*/ 1415068 h 1746250"/>
                  <a:gd name="connsiteX6" fmla="*/ 1412719 w 1747838"/>
                  <a:gd name="connsiteY6" fmla="*/ 683154 h 1746250"/>
                  <a:gd name="connsiteX7" fmla="*/ 872328 w 1747838"/>
                  <a:gd name="connsiteY7" fmla="*/ 301625 h 1746250"/>
                  <a:gd name="connsiteX8" fmla="*/ 914174 w 1747838"/>
                  <a:gd name="connsiteY8" fmla="*/ 0 h 1746250"/>
                  <a:gd name="connsiteX9" fmla="*/ 989489 w 1747838"/>
                  <a:gd name="connsiteY9" fmla="*/ 7784 h 1746250"/>
                  <a:gd name="connsiteX10" fmla="*/ 1012863 w 1747838"/>
                  <a:gd name="connsiteY10" fmla="*/ 142710 h 1746250"/>
                  <a:gd name="connsiteX11" fmla="*/ 1075193 w 1747838"/>
                  <a:gd name="connsiteY11" fmla="*/ 158278 h 1746250"/>
                  <a:gd name="connsiteX12" fmla="*/ 1158300 w 1747838"/>
                  <a:gd name="connsiteY12" fmla="*/ 49300 h 1746250"/>
                  <a:gd name="connsiteX13" fmla="*/ 1228421 w 1747838"/>
                  <a:gd name="connsiteY13" fmla="*/ 75247 h 1746250"/>
                  <a:gd name="connsiteX14" fmla="*/ 1212839 w 1747838"/>
                  <a:gd name="connsiteY14" fmla="*/ 212768 h 1746250"/>
                  <a:gd name="connsiteX15" fmla="*/ 1269975 w 1747838"/>
                  <a:gd name="connsiteY15" fmla="*/ 243904 h 1746250"/>
                  <a:gd name="connsiteX16" fmla="*/ 1379052 w 1747838"/>
                  <a:gd name="connsiteY16" fmla="*/ 160873 h 1746250"/>
                  <a:gd name="connsiteX17" fmla="*/ 1438785 w 1747838"/>
                  <a:gd name="connsiteY17" fmla="*/ 207578 h 1746250"/>
                  <a:gd name="connsiteX18" fmla="*/ 1386843 w 1747838"/>
                  <a:gd name="connsiteY18" fmla="*/ 334720 h 1746250"/>
                  <a:gd name="connsiteX19" fmla="*/ 1430994 w 1747838"/>
                  <a:gd name="connsiteY19" fmla="*/ 381425 h 1746250"/>
                  <a:gd name="connsiteX20" fmla="*/ 1560848 w 1747838"/>
                  <a:gd name="connsiteY20" fmla="*/ 332125 h 1746250"/>
                  <a:gd name="connsiteX21" fmla="*/ 1602401 w 1747838"/>
                  <a:gd name="connsiteY21" fmla="*/ 394398 h 1746250"/>
                  <a:gd name="connsiteX22" fmla="*/ 1516698 w 1747838"/>
                  <a:gd name="connsiteY22" fmla="*/ 500782 h 1746250"/>
                  <a:gd name="connsiteX23" fmla="*/ 1547863 w 1747838"/>
                  <a:gd name="connsiteY23" fmla="*/ 557866 h 1746250"/>
                  <a:gd name="connsiteX24" fmla="*/ 1685508 w 1747838"/>
                  <a:gd name="connsiteY24" fmla="*/ 547487 h 1746250"/>
                  <a:gd name="connsiteX25" fmla="*/ 1698494 w 1747838"/>
                  <a:gd name="connsiteY25" fmla="*/ 583813 h 1746250"/>
                  <a:gd name="connsiteX26" fmla="*/ 1708882 w 1747838"/>
                  <a:gd name="connsiteY26" fmla="*/ 620139 h 1746250"/>
                  <a:gd name="connsiteX27" fmla="*/ 1597207 w 1747838"/>
                  <a:gd name="connsiteY27" fmla="*/ 697981 h 1746250"/>
                  <a:gd name="connsiteX28" fmla="*/ 1610193 w 1747838"/>
                  <a:gd name="connsiteY28" fmla="*/ 760255 h 1746250"/>
                  <a:gd name="connsiteX29" fmla="*/ 1742644 w 1747838"/>
                  <a:gd name="connsiteY29" fmla="*/ 791391 h 1746250"/>
                  <a:gd name="connsiteX30" fmla="*/ 1747838 w 1747838"/>
                  <a:gd name="connsiteY30" fmla="*/ 864044 h 1746250"/>
                  <a:gd name="connsiteX31" fmla="*/ 1617984 w 1747838"/>
                  <a:gd name="connsiteY31" fmla="*/ 908154 h 1746250"/>
                  <a:gd name="connsiteX32" fmla="*/ 1610193 w 1747838"/>
                  <a:gd name="connsiteY32" fmla="*/ 973022 h 1746250"/>
                  <a:gd name="connsiteX33" fmla="*/ 1732256 w 1747838"/>
                  <a:gd name="connsiteY33" fmla="*/ 1037890 h 1746250"/>
                  <a:gd name="connsiteX34" fmla="*/ 1714076 w 1747838"/>
                  <a:gd name="connsiteY34" fmla="*/ 1110543 h 1746250"/>
                  <a:gd name="connsiteX35" fmla="*/ 1576431 w 1747838"/>
                  <a:gd name="connsiteY35" fmla="*/ 1115732 h 1746250"/>
                  <a:gd name="connsiteX36" fmla="*/ 1553057 w 1747838"/>
                  <a:gd name="connsiteY36" fmla="*/ 1175411 h 1746250"/>
                  <a:gd name="connsiteX37" fmla="*/ 1651746 w 1747838"/>
                  <a:gd name="connsiteY37" fmla="*/ 1274010 h 1746250"/>
                  <a:gd name="connsiteX38" fmla="*/ 1612790 w 1747838"/>
                  <a:gd name="connsiteY38" fmla="*/ 1338878 h 1746250"/>
                  <a:gd name="connsiteX39" fmla="*/ 1480338 w 1747838"/>
                  <a:gd name="connsiteY39" fmla="*/ 1305147 h 1746250"/>
                  <a:gd name="connsiteX40" fmla="*/ 1441382 w 1747838"/>
                  <a:gd name="connsiteY40" fmla="*/ 1354447 h 1746250"/>
                  <a:gd name="connsiteX41" fmla="*/ 1506309 w 1747838"/>
                  <a:gd name="connsiteY41" fmla="*/ 1476399 h 1746250"/>
                  <a:gd name="connsiteX42" fmla="*/ 1454368 w 1747838"/>
                  <a:gd name="connsiteY42" fmla="*/ 1528293 h 1746250"/>
                  <a:gd name="connsiteX43" fmla="*/ 1334902 w 1747838"/>
                  <a:gd name="connsiteY43" fmla="*/ 1458236 h 1746250"/>
                  <a:gd name="connsiteX44" fmla="*/ 1282960 w 1747838"/>
                  <a:gd name="connsiteY44" fmla="*/ 1494562 h 1746250"/>
                  <a:gd name="connsiteX45" fmla="*/ 1311528 w 1747838"/>
                  <a:gd name="connsiteY45" fmla="*/ 1629488 h 1746250"/>
                  <a:gd name="connsiteX46" fmla="*/ 1246601 w 1747838"/>
                  <a:gd name="connsiteY46" fmla="*/ 1663219 h 1746250"/>
                  <a:gd name="connsiteX47" fmla="*/ 1150509 w 1747838"/>
                  <a:gd name="connsiteY47" fmla="*/ 1564619 h 1746250"/>
                  <a:gd name="connsiteX48" fmla="*/ 1121941 w 1747838"/>
                  <a:gd name="connsiteY48" fmla="*/ 1574998 h 1746250"/>
                  <a:gd name="connsiteX49" fmla="*/ 1090776 w 1747838"/>
                  <a:gd name="connsiteY49" fmla="*/ 1585377 h 1746250"/>
                  <a:gd name="connsiteX50" fmla="*/ 1080387 w 1747838"/>
                  <a:gd name="connsiteY50" fmla="*/ 1722898 h 1746250"/>
                  <a:gd name="connsiteX51" fmla="*/ 1007669 w 1747838"/>
                  <a:gd name="connsiteY51" fmla="*/ 1738466 h 1746250"/>
                  <a:gd name="connsiteX52" fmla="*/ 945339 w 1747838"/>
                  <a:gd name="connsiteY52" fmla="*/ 1613919 h 1746250"/>
                  <a:gd name="connsiteX53" fmla="*/ 880412 w 1747838"/>
                  <a:gd name="connsiteY53" fmla="*/ 1616514 h 1746250"/>
                  <a:gd name="connsiteX54" fmla="*/ 831067 w 1747838"/>
                  <a:gd name="connsiteY54" fmla="*/ 1746250 h 1746250"/>
                  <a:gd name="connsiteX55" fmla="*/ 758349 w 1747838"/>
                  <a:gd name="connsiteY55" fmla="*/ 1741061 h 1746250"/>
                  <a:gd name="connsiteX56" fmla="*/ 732378 w 1747838"/>
                  <a:gd name="connsiteY56" fmla="*/ 1603540 h 1746250"/>
                  <a:gd name="connsiteX57" fmla="*/ 670048 w 1747838"/>
                  <a:gd name="connsiteY57" fmla="*/ 1590567 h 1746250"/>
                  <a:gd name="connsiteX58" fmla="*/ 586941 w 1747838"/>
                  <a:gd name="connsiteY58" fmla="*/ 1699545 h 1746250"/>
                  <a:gd name="connsiteX59" fmla="*/ 519417 w 1747838"/>
                  <a:gd name="connsiteY59" fmla="*/ 1673598 h 1746250"/>
                  <a:gd name="connsiteX60" fmla="*/ 532403 w 1747838"/>
                  <a:gd name="connsiteY60" fmla="*/ 1536077 h 1746250"/>
                  <a:gd name="connsiteX61" fmla="*/ 477864 w 1747838"/>
                  <a:gd name="connsiteY61" fmla="*/ 1504941 h 1746250"/>
                  <a:gd name="connsiteX62" fmla="*/ 366189 w 1747838"/>
                  <a:gd name="connsiteY62" fmla="*/ 1585377 h 1746250"/>
                  <a:gd name="connsiteX63" fmla="*/ 309053 w 1747838"/>
                  <a:gd name="connsiteY63" fmla="*/ 1541267 h 1746250"/>
                  <a:gd name="connsiteX64" fmla="*/ 360995 w 1747838"/>
                  <a:gd name="connsiteY64" fmla="*/ 1414125 h 1746250"/>
                  <a:gd name="connsiteX65" fmla="*/ 314247 w 1747838"/>
                  <a:gd name="connsiteY65" fmla="*/ 1367420 h 1746250"/>
                  <a:gd name="connsiteX66" fmla="*/ 186990 w 1747838"/>
                  <a:gd name="connsiteY66" fmla="*/ 1414125 h 1746250"/>
                  <a:gd name="connsiteX67" fmla="*/ 142840 w 1747838"/>
                  <a:gd name="connsiteY67" fmla="*/ 1354447 h 1746250"/>
                  <a:gd name="connsiteX68" fmla="*/ 228544 w 1747838"/>
                  <a:gd name="connsiteY68" fmla="*/ 1248063 h 1746250"/>
                  <a:gd name="connsiteX69" fmla="*/ 199976 w 1747838"/>
                  <a:gd name="connsiteY69" fmla="*/ 1190979 h 1746250"/>
                  <a:gd name="connsiteX70" fmla="*/ 62330 w 1747838"/>
                  <a:gd name="connsiteY70" fmla="*/ 1198763 h 1746250"/>
                  <a:gd name="connsiteX71" fmla="*/ 49345 w 1747838"/>
                  <a:gd name="connsiteY71" fmla="*/ 1165032 h 1746250"/>
                  <a:gd name="connsiteX72" fmla="*/ 36359 w 1747838"/>
                  <a:gd name="connsiteY72" fmla="*/ 1128706 h 1746250"/>
                  <a:gd name="connsiteX73" fmla="*/ 150631 w 1747838"/>
                  <a:gd name="connsiteY73" fmla="*/ 1050864 h 1746250"/>
                  <a:gd name="connsiteX74" fmla="*/ 137646 w 1747838"/>
                  <a:gd name="connsiteY74" fmla="*/ 985996 h 1746250"/>
                  <a:gd name="connsiteX75" fmla="*/ 2597 w 1747838"/>
                  <a:gd name="connsiteY75" fmla="*/ 957454 h 1746250"/>
                  <a:gd name="connsiteX76" fmla="*/ 0 w 1747838"/>
                  <a:gd name="connsiteY76" fmla="*/ 882207 h 1746250"/>
                  <a:gd name="connsiteX77" fmla="*/ 129854 w 1747838"/>
                  <a:gd name="connsiteY77" fmla="*/ 840691 h 1746250"/>
                  <a:gd name="connsiteX78" fmla="*/ 135049 w 1747838"/>
                  <a:gd name="connsiteY78" fmla="*/ 775823 h 1746250"/>
                  <a:gd name="connsiteX79" fmla="*/ 15583 w 1747838"/>
                  <a:gd name="connsiteY79" fmla="*/ 708360 h 1746250"/>
                  <a:gd name="connsiteX80" fmla="*/ 31165 w 1747838"/>
                  <a:gd name="connsiteY80" fmla="*/ 635708 h 1746250"/>
                  <a:gd name="connsiteX81" fmla="*/ 168811 w 1747838"/>
                  <a:gd name="connsiteY81" fmla="*/ 630518 h 1746250"/>
                  <a:gd name="connsiteX82" fmla="*/ 192185 w 1747838"/>
                  <a:gd name="connsiteY82" fmla="*/ 570840 h 1746250"/>
                  <a:gd name="connsiteX83" fmla="*/ 96092 w 1747838"/>
                  <a:gd name="connsiteY83" fmla="*/ 474835 h 1746250"/>
                  <a:gd name="connsiteX84" fmla="*/ 132452 w 1747838"/>
                  <a:gd name="connsiteY84" fmla="*/ 409967 h 1746250"/>
                  <a:gd name="connsiteX85" fmla="*/ 264903 w 1747838"/>
                  <a:gd name="connsiteY85" fmla="*/ 443698 h 1746250"/>
                  <a:gd name="connsiteX86" fmla="*/ 306456 w 1747838"/>
                  <a:gd name="connsiteY86" fmla="*/ 391804 h 1746250"/>
                  <a:gd name="connsiteX87" fmla="*/ 238932 w 1747838"/>
                  <a:gd name="connsiteY87" fmla="*/ 272446 h 1746250"/>
                  <a:gd name="connsiteX88" fmla="*/ 293471 w 1747838"/>
                  <a:gd name="connsiteY88" fmla="*/ 220552 h 1746250"/>
                  <a:gd name="connsiteX89" fmla="*/ 412937 w 1747838"/>
                  <a:gd name="connsiteY89" fmla="*/ 290609 h 1746250"/>
                  <a:gd name="connsiteX90" fmla="*/ 464878 w 1747838"/>
                  <a:gd name="connsiteY90" fmla="*/ 251688 h 1746250"/>
                  <a:gd name="connsiteX91" fmla="*/ 436310 w 1747838"/>
                  <a:gd name="connsiteY91" fmla="*/ 116763 h 1746250"/>
                  <a:gd name="connsiteX92" fmla="*/ 501238 w 1747838"/>
                  <a:gd name="connsiteY92" fmla="*/ 83031 h 1746250"/>
                  <a:gd name="connsiteX93" fmla="*/ 594733 w 1747838"/>
                  <a:gd name="connsiteY93" fmla="*/ 184226 h 1746250"/>
                  <a:gd name="connsiteX94" fmla="*/ 625898 w 1747838"/>
                  <a:gd name="connsiteY94" fmla="*/ 171252 h 1746250"/>
                  <a:gd name="connsiteX95" fmla="*/ 657063 w 1747838"/>
                  <a:gd name="connsiteY95" fmla="*/ 163468 h 1746250"/>
                  <a:gd name="connsiteX96" fmla="*/ 667451 w 1747838"/>
                  <a:gd name="connsiteY96" fmla="*/ 25947 h 1746250"/>
                  <a:gd name="connsiteX97" fmla="*/ 740169 w 1747838"/>
                  <a:gd name="connsiteY97" fmla="*/ 10379 h 1746250"/>
                  <a:gd name="connsiteX98" fmla="*/ 802499 w 1747838"/>
                  <a:gd name="connsiteY98" fmla="*/ 132331 h 1746250"/>
                  <a:gd name="connsiteX99" fmla="*/ 864829 w 1747838"/>
                  <a:gd name="connsiteY99" fmla="*/ 129736 h 1746250"/>
                  <a:gd name="connsiteX100" fmla="*/ 914174 w 1747838"/>
                  <a:gd name="connsiteY100" fmla="*/ 0 h 174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Lst>
                <a:rect l="l" t="t" r="r" b="b"/>
                <a:pathLst>
                  <a:path w="1747838" h="1746250">
                    <a:moveTo>
                      <a:pt x="872328" y="301625"/>
                    </a:moveTo>
                    <a:cubicBezTo>
                      <a:pt x="807378" y="301625"/>
                      <a:pt x="745025" y="314602"/>
                      <a:pt x="682672" y="335366"/>
                    </a:cubicBezTo>
                    <a:cubicBezTo>
                      <a:pt x="537182" y="384679"/>
                      <a:pt x="422869" y="488497"/>
                      <a:pt x="355320" y="628650"/>
                    </a:cubicBezTo>
                    <a:cubicBezTo>
                      <a:pt x="290369" y="766208"/>
                      <a:pt x="282575" y="921935"/>
                      <a:pt x="331938" y="1064684"/>
                    </a:cubicBezTo>
                    <a:cubicBezTo>
                      <a:pt x="412477" y="1293082"/>
                      <a:pt x="630711" y="1446213"/>
                      <a:pt x="872328" y="1446213"/>
                    </a:cubicBezTo>
                    <a:cubicBezTo>
                      <a:pt x="937279" y="1446213"/>
                      <a:pt x="1002230" y="1435831"/>
                      <a:pt x="1064583" y="1415068"/>
                    </a:cubicBezTo>
                    <a:cubicBezTo>
                      <a:pt x="1360758" y="1308655"/>
                      <a:pt x="1519238" y="981630"/>
                      <a:pt x="1412719" y="683154"/>
                    </a:cubicBezTo>
                    <a:cubicBezTo>
                      <a:pt x="1332180" y="454756"/>
                      <a:pt x="1116543" y="301625"/>
                      <a:pt x="872328" y="301625"/>
                    </a:cubicBezTo>
                    <a:close/>
                    <a:moveTo>
                      <a:pt x="914174" y="0"/>
                    </a:moveTo>
                    <a:cubicBezTo>
                      <a:pt x="940145" y="2595"/>
                      <a:pt x="963519" y="5190"/>
                      <a:pt x="989489" y="7784"/>
                    </a:cubicBezTo>
                    <a:cubicBezTo>
                      <a:pt x="997281" y="51895"/>
                      <a:pt x="1002475" y="106384"/>
                      <a:pt x="1012863" y="142710"/>
                    </a:cubicBezTo>
                    <a:cubicBezTo>
                      <a:pt x="1033640" y="147899"/>
                      <a:pt x="1054417" y="153089"/>
                      <a:pt x="1075193" y="158278"/>
                    </a:cubicBezTo>
                    <a:cubicBezTo>
                      <a:pt x="1101164" y="129736"/>
                      <a:pt x="1132329" y="83031"/>
                      <a:pt x="1158300" y="49300"/>
                    </a:cubicBezTo>
                    <a:cubicBezTo>
                      <a:pt x="1181674" y="57084"/>
                      <a:pt x="1205047" y="64868"/>
                      <a:pt x="1228421" y="75247"/>
                    </a:cubicBezTo>
                    <a:cubicBezTo>
                      <a:pt x="1223227" y="119357"/>
                      <a:pt x="1215436" y="173847"/>
                      <a:pt x="1212839" y="212768"/>
                    </a:cubicBezTo>
                    <a:cubicBezTo>
                      <a:pt x="1233615" y="223146"/>
                      <a:pt x="1251795" y="233525"/>
                      <a:pt x="1269975" y="243904"/>
                    </a:cubicBezTo>
                    <a:cubicBezTo>
                      <a:pt x="1301140" y="223146"/>
                      <a:pt x="1342693" y="189415"/>
                      <a:pt x="1379052" y="160873"/>
                    </a:cubicBezTo>
                    <a:cubicBezTo>
                      <a:pt x="1399829" y="176441"/>
                      <a:pt x="1420606" y="192010"/>
                      <a:pt x="1438785" y="207578"/>
                    </a:cubicBezTo>
                    <a:cubicBezTo>
                      <a:pt x="1420606" y="249094"/>
                      <a:pt x="1397232" y="298394"/>
                      <a:pt x="1386843" y="334720"/>
                    </a:cubicBezTo>
                    <a:cubicBezTo>
                      <a:pt x="1402426" y="350288"/>
                      <a:pt x="1415411" y="365856"/>
                      <a:pt x="1430994" y="381425"/>
                    </a:cubicBezTo>
                    <a:cubicBezTo>
                      <a:pt x="1467353" y="371046"/>
                      <a:pt x="1519295" y="347693"/>
                      <a:pt x="1560848" y="332125"/>
                    </a:cubicBezTo>
                    <a:cubicBezTo>
                      <a:pt x="1576431" y="352883"/>
                      <a:pt x="1589416" y="373641"/>
                      <a:pt x="1602401" y="394398"/>
                    </a:cubicBezTo>
                    <a:cubicBezTo>
                      <a:pt x="1576431" y="428130"/>
                      <a:pt x="1540071" y="469645"/>
                      <a:pt x="1516698" y="500782"/>
                    </a:cubicBezTo>
                    <a:cubicBezTo>
                      <a:pt x="1527086" y="518945"/>
                      <a:pt x="1537474" y="537108"/>
                      <a:pt x="1547863" y="557866"/>
                    </a:cubicBezTo>
                    <a:cubicBezTo>
                      <a:pt x="1586819" y="557866"/>
                      <a:pt x="1638761" y="550082"/>
                      <a:pt x="1685508" y="547487"/>
                    </a:cubicBezTo>
                    <a:cubicBezTo>
                      <a:pt x="1688105" y="560461"/>
                      <a:pt x="1693299" y="570840"/>
                      <a:pt x="1698494" y="583813"/>
                    </a:cubicBezTo>
                    <a:cubicBezTo>
                      <a:pt x="1701091" y="594192"/>
                      <a:pt x="1706285" y="607166"/>
                      <a:pt x="1708882" y="620139"/>
                    </a:cubicBezTo>
                    <a:cubicBezTo>
                      <a:pt x="1672523" y="646087"/>
                      <a:pt x="1625775" y="674629"/>
                      <a:pt x="1597207" y="697981"/>
                    </a:cubicBezTo>
                    <a:cubicBezTo>
                      <a:pt x="1602401" y="718739"/>
                      <a:pt x="1604999" y="739497"/>
                      <a:pt x="1610193" y="760255"/>
                    </a:cubicBezTo>
                    <a:cubicBezTo>
                      <a:pt x="1646552" y="770634"/>
                      <a:pt x="1701091" y="781012"/>
                      <a:pt x="1742644" y="791391"/>
                    </a:cubicBezTo>
                    <a:cubicBezTo>
                      <a:pt x="1745241" y="814744"/>
                      <a:pt x="1747838" y="840691"/>
                      <a:pt x="1747838" y="864044"/>
                    </a:cubicBezTo>
                    <a:cubicBezTo>
                      <a:pt x="1706285" y="879612"/>
                      <a:pt x="1651746" y="892586"/>
                      <a:pt x="1617984" y="908154"/>
                    </a:cubicBezTo>
                    <a:cubicBezTo>
                      <a:pt x="1615387" y="928912"/>
                      <a:pt x="1615387" y="952264"/>
                      <a:pt x="1610193" y="973022"/>
                    </a:cubicBezTo>
                    <a:cubicBezTo>
                      <a:pt x="1643955" y="993780"/>
                      <a:pt x="1693299" y="1017132"/>
                      <a:pt x="1732256" y="1037890"/>
                    </a:cubicBezTo>
                    <a:cubicBezTo>
                      <a:pt x="1727062" y="1063837"/>
                      <a:pt x="1721867" y="1087190"/>
                      <a:pt x="1714076" y="1110543"/>
                    </a:cubicBezTo>
                    <a:cubicBezTo>
                      <a:pt x="1669926" y="1113137"/>
                      <a:pt x="1615387" y="1113137"/>
                      <a:pt x="1576431" y="1115732"/>
                    </a:cubicBezTo>
                    <a:cubicBezTo>
                      <a:pt x="1571236" y="1136490"/>
                      <a:pt x="1563445" y="1157248"/>
                      <a:pt x="1553057" y="1175411"/>
                    </a:cubicBezTo>
                    <a:cubicBezTo>
                      <a:pt x="1579028" y="1203953"/>
                      <a:pt x="1620581" y="1240279"/>
                      <a:pt x="1651746" y="1274010"/>
                    </a:cubicBezTo>
                    <a:cubicBezTo>
                      <a:pt x="1638761" y="1294768"/>
                      <a:pt x="1628372" y="1318121"/>
                      <a:pt x="1612790" y="1338878"/>
                    </a:cubicBezTo>
                    <a:cubicBezTo>
                      <a:pt x="1571236" y="1328499"/>
                      <a:pt x="1519295" y="1310336"/>
                      <a:pt x="1480338" y="1305147"/>
                    </a:cubicBezTo>
                    <a:cubicBezTo>
                      <a:pt x="1467353" y="1320715"/>
                      <a:pt x="1454368" y="1338878"/>
                      <a:pt x="1441382" y="1354447"/>
                    </a:cubicBezTo>
                    <a:cubicBezTo>
                      <a:pt x="1456965" y="1390773"/>
                      <a:pt x="1485533" y="1437478"/>
                      <a:pt x="1506309" y="1476399"/>
                    </a:cubicBezTo>
                    <a:cubicBezTo>
                      <a:pt x="1490727" y="1494562"/>
                      <a:pt x="1472547" y="1510130"/>
                      <a:pt x="1454368" y="1528293"/>
                    </a:cubicBezTo>
                    <a:cubicBezTo>
                      <a:pt x="1415411" y="1504941"/>
                      <a:pt x="1368664" y="1473804"/>
                      <a:pt x="1334902" y="1458236"/>
                    </a:cubicBezTo>
                    <a:cubicBezTo>
                      <a:pt x="1316722" y="1471209"/>
                      <a:pt x="1301140" y="1484183"/>
                      <a:pt x="1282960" y="1494562"/>
                    </a:cubicBezTo>
                    <a:cubicBezTo>
                      <a:pt x="1288154" y="1533483"/>
                      <a:pt x="1301140" y="1585377"/>
                      <a:pt x="1311528" y="1629488"/>
                    </a:cubicBezTo>
                    <a:cubicBezTo>
                      <a:pt x="1290751" y="1642461"/>
                      <a:pt x="1267378" y="1652840"/>
                      <a:pt x="1246601" y="1663219"/>
                    </a:cubicBezTo>
                    <a:cubicBezTo>
                      <a:pt x="1215436" y="1632082"/>
                      <a:pt x="1179077" y="1590567"/>
                      <a:pt x="1150509" y="1564619"/>
                    </a:cubicBezTo>
                    <a:cubicBezTo>
                      <a:pt x="1140120" y="1567214"/>
                      <a:pt x="1132329" y="1572404"/>
                      <a:pt x="1121941" y="1574998"/>
                    </a:cubicBezTo>
                    <a:cubicBezTo>
                      <a:pt x="1111552" y="1580188"/>
                      <a:pt x="1101164" y="1582783"/>
                      <a:pt x="1090776" y="1585377"/>
                    </a:cubicBezTo>
                    <a:cubicBezTo>
                      <a:pt x="1085582" y="1624298"/>
                      <a:pt x="1082985" y="1678787"/>
                      <a:pt x="1080387" y="1722898"/>
                    </a:cubicBezTo>
                    <a:cubicBezTo>
                      <a:pt x="1054417" y="1728087"/>
                      <a:pt x="1031043" y="1733277"/>
                      <a:pt x="1007669" y="1738466"/>
                    </a:cubicBezTo>
                    <a:cubicBezTo>
                      <a:pt x="986892" y="1696950"/>
                      <a:pt x="963519" y="1647651"/>
                      <a:pt x="945339" y="1613919"/>
                    </a:cubicBezTo>
                    <a:cubicBezTo>
                      <a:pt x="924562" y="1616514"/>
                      <a:pt x="901189" y="1616514"/>
                      <a:pt x="880412" y="1616514"/>
                    </a:cubicBezTo>
                    <a:cubicBezTo>
                      <a:pt x="864829" y="1652840"/>
                      <a:pt x="849247" y="1704735"/>
                      <a:pt x="831067" y="1746250"/>
                    </a:cubicBezTo>
                    <a:cubicBezTo>
                      <a:pt x="807694" y="1746250"/>
                      <a:pt x="781723" y="1743655"/>
                      <a:pt x="758349" y="1741061"/>
                    </a:cubicBezTo>
                    <a:cubicBezTo>
                      <a:pt x="750558" y="1696950"/>
                      <a:pt x="742766" y="1642461"/>
                      <a:pt x="732378" y="1603540"/>
                    </a:cubicBezTo>
                    <a:cubicBezTo>
                      <a:pt x="711601" y="1600946"/>
                      <a:pt x="690825" y="1595756"/>
                      <a:pt x="670048" y="1590567"/>
                    </a:cubicBezTo>
                    <a:cubicBezTo>
                      <a:pt x="646674" y="1619109"/>
                      <a:pt x="615509" y="1663219"/>
                      <a:pt x="586941" y="1699545"/>
                    </a:cubicBezTo>
                    <a:cubicBezTo>
                      <a:pt x="563568" y="1691761"/>
                      <a:pt x="540194" y="1681382"/>
                      <a:pt x="519417" y="1673598"/>
                    </a:cubicBezTo>
                    <a:cubicBezTo>
                      <a:pt x="522014" y="1626893"/>
                      <a:pt x="532403" y="1574998"/>
                      <a:pt x="532403" y="1536077"/>
                    </a:cubicBezTo>
                    <a:cubicBezTo>
                      <a:pt x="514223" y="1525699"/>
                      <a:pt x="496043" y="1515320"/>
                      <a:pt x="477864" y="1504941"/>
                    </a:cubicBezTo>
                    <a:cubicBezTo>
                      <a:pt x="444102" y="1523104"/>
                      <a:pt x="402548" y="1559430"/>
                      <a:pt x="366189" y="1585377"/>
                    </a:cubicBezTo>
                    <a:cubicBezTo>
                      <a:pt x="345412" y="1572404"/>
                      <a:pt x="327233" y="1556835"/>
                      <a:pt x="309053" y="1541267"/>
                    </a:cubicBezTo>
                    <a:cubicBezTo>
                      <a:pt x="324636" y="1499751"/>
                      <a:pt x="348010" y="1450452"/>
                      <a:pt x="360995" y="1414125"/>
                    </a:cubicBezTo>
                    <a:cubicBezTo>
                      <a:pt x="345412" y="1398557"/>
                      <a:pt x="329830" y="1382989"/>
                      <a:pt x="314247" y="1367420"/>
                    </a:cubicBezTo>
                    <a:cubicBezTo>
                      <a:pt x="277888" y="1377799"/>
                      <a:pt x="228544" y="1398557"/>
                      <a:pt x="186990" y="1414125"/>
                    </a:cubicBezTo>
                    <a:cubicBezTo>
                      <a:pt x="171408" y="1395962"/>
                      <a:pt x="155825" y="1375204"/>
                      <a:pt x="142840" y="1354447"/>
                    </a:cubicBezTo>
                    <a:cubicBezTo>
                      <a:pt x="171408" y="1318121"/>
                      <a:pt x="207767" y="1279200"/>
                      <a:pt x="228544" y="1248063"/>
                    </a:cubicBezTo>
                    <a:cubicBezTo>
                      <a:pt x="218155" y="1229900"/>
                      <a:pt x="207767" y="1209142"/>
                      <a:pt x="199976" y="1190979"/>
                    </a:cubicBezTo>
                    <a:cubicBezTo>
                      <a:pt x="161019" y="1190979"/>
                      <a:pt x="106481" y="1196168"/>
                      <a:pt x="62330" y="1198763"/>
                    </a:cubicBezTo>
                    <a:cubicBezTo>
                      <a:pt x="57136" y="1188384"/>
                      <a:pt x="51942" y="1175411"/>
                      <a:pt x="49345" y="1165032"/>
                    </a:cubicBezTo>
                    <a:cubicBezTo>
                      <a:pt x="44151" y="1152058"/>
                      <a:pt x="41554" y="1141679"/>
                      <a:pt x="36359" y="1128706"/>
                    </a:cubicBezTo>
                    <a:cubicBezTo>
                      <a:pt x="72719" y="1102758"/>
                      <a:pt x="119466" y="1074216"/>
                      <a:pt x="150631" y="1050864"/>
                    </a:cubicBezTo>
                    <a:cubicBezTo>
                      <a:pt x="145437" y="1030106"/>
                      <a:pt x="140243" y="1006753"/>
                      <a:pt x="137646" y="985996"/>
                    </a:cubicBezTo>
                    <a:cubicBezTo>
                      <a:pt x="101287" y="975617"/>
                      <a:pt x="46748" y="967833"/>
                      <a:pt x="2597" y="957454"/>
                    </a:cubicBezTo>
                    <a:cubicBezTo>
                      <a:pt x="0" y="931506"/>
                      <a:pt x="0" y="908154"/>
                      <a:pt x="0" y="882207"/>
                    </a:cubicBezTo>
                    <a:cubicBezTo>
                      <a:pt x="41554" y="869233"/>
                      <a:pt x="93495" y="853665"/>
                      <a:pt x="129854" y="840691"/>
                    </a:cubicBezTo>
                    <a:cubicBezTo>
                      <a:pt x="129854" y="817339"/>
                      <a:pt x="132452" y="796581"/>
                      <a:pt x="135049" y="775823"/>
                    </a:cubicBezTo>
                    <a:cubicBezTo>
                      <a:pt x="103884" y="755065"/>
                      <a:pt x="54539" y="731713"/>
                      <a:pt x="15583" y="708360"/>
                    </a:cubicBezTo>
                    <a:cubicBezTo>
                      <a:pt x="18180" y="685008"/>
                      <a:pt x="25971" y="661655"/>
                      <a:pt x="31165" y="635708"/>
                    </a:cubicBezTo>
                    <a:cubicBezTo>
                      <a:pt x="75316" y="635708"/>
                      <a:pt x="129854" y="635708"/>
                      <a:pt x="168811" y="630518"/>
                    </a:cubicBezTo>
                    <a:cubicBezTo>
                      <a:pt x="176602" y="612355"/>
                      <a:pt x="184393" y="591597"/>
                      <a:pt x="192185" y="570840"/>
                    </a:cubicBezTo>
                    <a:cubicBezTo>
                      <a:pt x="168811" y="542298"/>
                      <a:pt x="127257" y="505972"/>
                      <a:pt x="96092" y="474835"/>
                    </a:cubicBezTo>
                    <a:cubicBezTo>
                      <a:pt x="106481" y="451482"/>
                      <a:pt x="119466" y="430725"/>
                      <a:pt x="132452" y="409967"/>
                    </a:cubicBezTo>
                    <a:cubicBezTo>
                      <a:pt x="176602" y="420346"/>
                      <a:pt x="228544" y="435914"/>
                      <a:pt x="264903" y="443698"/>
                    </a:cubicBezTo>
                    <a:cubicBezTo>
                      <a:pt x="277888" y="425535"/>
                      <a:pt x="290874" y="409967"/>
                      <a:pt x="306456" y="391804"/>
                    </a:cubicBezTo>
                    <a:cubicBezTo>
                      <a:pt x="290874" y="358072"/>
                      <a:pt x="259709" y="311367"/>
                      <a:pt x="238932" y="272446"/>
                    </a:cubicBezTo>
                    <a:cubicBezTo>
                      <a:pt x="257112" y="254283"/>
                      <a:pt x="275291" y="236120"/>
                      <a:pt x="293471" y="220552"/>
                    </a:cubicBezTo>
                    <a:cubicBezTo>
                      <a:pt x="332427" y="241310"/>
                      <a:pt x="376578" y="272446"/>
                      <a:pt x="412937" y="290609"/>
                    </a:cubicBezTo>
                    <a:cubicBezTo>
                      <a:pt x="428519" y="277636"/>
                      <a:pt x="446699" y="264662"/>
                      <a:pt x="464878" y="251688"/>
                    </a:cubicBezTo>
                    <a:cubicBezTo>
                      <a:pt x="459684" y="215362"/>
                      <a:pt x="444102" y="160873"/>
                      <a:pt x="436310" y="116763"/>
                    </a:cubicBezTo>
                    <a:cubicBezTo>
                      <a:pt x="457087" y="106384"/>
                      <a:pt x="477864" y="93410"/>
                      <a:pt x="501238" y="83031"/>
                    </a:cubicBezTo>
                    <a:cubicBezTo>
                      <a:pt x="532403" y="116763"/>
                      <a:pt x="566165" y="158278"/>
                      <a:pt x="594733" y="184226"/>
                    </a:cubicBezTo>
                    <a:cubicBezTo>
                      <a:pt x="605121" y="179036"/>
                      <a:pt x="615509" y="176441"/>
                      <a:pt x="625898" y="171252"/>
                    </a:cubicBezTo>
                    <a:cubicBezTo>
                      <a:pt x="636286" y="168657"/>
                      <a:pt x="646674" y="166063"/>
                      <a:pt x="657063" y="163468"/>
                    </a:cubicBezTo>
                    <a:cubicBezTo>
                      <a:pt x="662257" y="124547"/>
                      <a:pt x="662257" y="70058"/>
                      <a:pt x="667451" y="25947"/>
                    </a:cubicBezTo>
                    <a:cubicBezTo>
                      <a:pt x="690825" y="18163"/>
                      <a:pt x="714199" y="12974"/>
                      <a:pt x="740169" y="10379"/>
                    </a:cubicBezTo>
                    <a:cubicBezTo>
                      <a:pt x="760946" y="49300"/>
                      <a:pt x="781723" y="101194"/>
                      <a:pt x="802499" y="132331"/>
                    </a:cubicBezTo>
                    <a:cubicBezTo>
                      <a:pt x="823276" y="132331"/>
                      <a:pt x="844053" y="129736"/>
                      <a:pt x="864829" y="129736"/>
                    </a:cubicBezTo>
                    <a:cubicBezTo>
                      <a:pt x="883009" y="96005"/>
                      <a:pt x="898592" y="41516"/>
                      <a:pt x="914174" y="0"/>
                    </a:cubicBez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92" name="Freeform 230"/>
              <p:cNvSpPr>
                <a:spLocks/>
              </p:cNvSpPr>
              <p:nvPr/>
            </p:nvSpPr>
            <p:spPr bwMode="auto">
              <a:xfrm>
                <a:off x="-6708109" y="2689346"/>
                <a:ext cx="992188" cy="917575"/>
              </a:xfrm>
              <a:custGeom>
                <a:avLst/>
                <a:gdLst>
                  <a:gd name="T0" fmla="*/ 182 w 382"/>
                  <a:gd name="T1" fmla="*/ 354 h 354"/>
                  <a:gd name="T2" fmla="*/ 15 w 382"/>
                  <a:gd name="T3" fmla="*/ 236 h 354"/>
                  <a:gd name="T4" fmla="*/ 23 w 382"/>
                  <a:gd name="T5" fmla="*/ 100 h 354"/>
                  <a:gd name="T6" fmla="*/ 123 w 382"/>
                  <a:gd name="T7" fmla="*/ 10 h 354"/>
                  <a:gd name="T8" fmla="*/ 182 w 382"/>
                  <a:gd name="T9" fmla="*/ 0 h 354"/>
                  <a:gd name="T10" fmla="*/ 349 w 382"/>
                  <a:gd name="T11" fmla="*/ 118 h 354"/>
                  <a:gd name="T12" fmla="*/ 241 w 382"/>
                  <a:gd name="T13" fmla="*/ 344 h 354"/>
                  <a:gd name="T14" fmla="*/ 182 w 382"/>
                  <a:gd name="T15" fmla="*/ 354 h 35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2" h="354">
                    <a:moveTo>
                      <a:pt x="182" y="354"/>
                    </a:moveTo>
                    <a:cubicBezTo>
                      <a:pt x="107" y="354"/>
                      <a:pt x="40" y="306"/>
                      <a:pt x="15" y="236"/>
                    </a:cubicBezTo>
                    <a:cubicBezTo>
                      <a:pt x="0" y="191"/>
                      <a:pt x="2" y="143"/>
                      <a:pt x="23" y="100"/>
                    </a:cubicBezTo>
                    <a:cubicBezTo>
                      <a:pt x="43" y="58"/>
                      <a:pt x="79" y="26"/>
                      <a:pt x="123" y="10"/>
                    </a:cubicBezTo>
                    <a:cubicBezTo>
                      <a:pt x="142" y="3"/>
                      <a:pt x="162" y="0"/>
                      <a:pt x="182" y="0"/>
                    </a:cubicBezTo>
                    <a:cubicBezTo>
                      <a:pt x="257" y="0"/>
                      <a:pt x="324" y="47"/>
                      <a:pt x="349" y="118"/>
                    </a:cubicBezTo>
                    <a:cubicBezTo>
                      <a:pt x="382" y="210"/>
                      <a:pt x="333" y="311"/>
                      <a:pt x="241" y="344"/>
                    </a:cubicBezTo>
                    <a:cubicBezTo>
                      <a:pt x="222" y="350"/>
                      <a:pt x="202" y="354"/>
                      <a:pt x="182" y="35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599" name="Group 598"/>
            <p:cNvGrpSpPr/>
            <p:nvPr/>
          </p:nvGrpSpPr>
          <p:grpSpPr>
            <a:xfrm>
              <a:off x="-5457159" y="2273421"/>
              <a:ext cx="1747838" cy="1746250"/>
              <a:chOff x="-5457159" y="2273421"/>
              <a:chExt cx="1747838" cy="1746250"/>
            </a:xfrm>
          </p:grpSpPr>
          <p:sp>
            <p:nvSpPr>
              <p:cNvPr id="725" name="Freeform 724"/>
              <p:cNvSpPr>
                <a:spLocks/>
              </p:cNvSpPr>
              <p:nvPr/>
            </p:nvSpPr>
            <p:spPr bwMode="auto">
              <a:xfrm>
                <a:off x="-5457159" y="2273421"/>
                <a:ext cx="1747838" cy="1746250"/>
              </a:xfrm>
              <a:custGeom>
                <a:avLst/>
                <a:gdLst>
                  <a:gd name="connsiteX0" fmla="*/ 872621 w 1747838"/>
                  <a:gd name="connsiteY0" fmla="*/ 301625 h 1746250"/>
                  <a:gd name="connsiteX1" fmla="*/ 662282 w 1747838"/>
                  <a:gd name="connsiteY1" fmla="*/ 343152 h 1746250"/>
                  <a:gd name="connsiteX2" fmla="*/ 348073 w 1747838"/>
                  <a:gd name="connsiteY2" fmla="*/ 646818 h 1746250"/>
                  <a:gd name="connsiteX3" fmla="*/ 342879 w 1747838"/>
                  <a:gd name="connsiteY3" fmla="*/ 1085447 h 1746250"/>
                  <a:gd name="connsiteX4" fmla="*/ 875218 w 1747838"/>
                  <a:gd name="connsiteY4" fmla="*/ 1446213 h 1746250"/>
                  <a:gd name="connsiteX5" fmla="*/ 1085556 w 1747838"/>
                  <a:gd name="connsiteY5" fmla="*/ 1407282 h 1746250"/>
                  <a:gd name="connsiteX6" fmla="*/ 1399766 w 1747838"/>
                  <a:gd name="connsiteY6" fmla="*/ 1101020 h 1746250"/>
                  <a:gd name="connsiteX7" fmla="*/ 1407556 w 1747838"/>
                  <a:gd name="connsiteY7" fmla="*/ 664986 h 1746250"/>
                  <a:gd name="connsiteX8" fmla="*/ 872621 w 1747838"/>
                  <a:gd name="connsiteY8" fmla="*/ 301625 h 1746250"/>
                  <a:gd name="connsiteX9" fmla="*/ 883009 w 1747838"/>
                  <a:gd name="connsiteY9" fmla="*/ 0 h 1746250"/>
                  <a:gd name="connsiteX10" fmla="*/ 955727 w 1747838"/>
                  <a:gd name="connsiteY10" fmla="*/ 5190 h 1746250"/>
                  <a:gd name="connsiteX11" fmla="*/ 986892 w 1747838"/>
                  <a:gd name="connsiteY11" fmla="*/ 137521 h 1746250"/>
                  <a:gd name="connsiteX12" fmla="*/ 1049222 w 1747838"/>
                  <a:gd name="connsiteY12" fmla="*/ 150494 h 1746250"/>
                  <a:gd name="connsiteX13" fmla="*/ 1127135 w 1747838"/>
                  <a:gd name="connsiteY13" fmla="*/ 38921 h 1746250"/>
                  <a:gd name="connsiteX14" fmla="*/ 1197256 w 1747838"/>
                  <a:gd name="connsiteY14" fmla="*/ 62274 h 1746250"/>
                  <a:gd name="connsiteX15" fmla="*/ 1189465 w 1747838"/>
                  <a:gd name="connsiteY15" fmla="*/ 199794 h 1746250"/>
                  <a:gd name="connsiteX16" fmla="*/ 1246601 w 1747838"/>
                  <a:gd name="connsiteY16" fmla="*/ 228336 h 1746250"/>
                  <a:gd name="connsiteX17" fmla="*/ 1353081 w 1747838"/>
                  <a:gd name="connsiteY17" fmla="*/ 142710 h 1746250"/>
                  <a:gd name="connsiteX18" fmla="*/ 1412814 w 1747838"/>
                  <a:gd name="connsiteY18" fmla="*/ 186820 h 1746250"/>
                  <a:gd name="connsiteX19" fmla="*/ 1366067 w 1747838"/>
                  <a:gd name="connsiteY19" fmla="*/ 316557 h 1746250"/>
                  <a:gd name="connsiteX20" fmla="*/ 1412814 w 1747838"/>
                  <a:gd name="connsiteY20" fmla="*/ 360667 h 1746250"/>
                  <a:gd name="connsiteX21" fmla="*/ 1540071 w 1747838"/>
                  <a:gd name="connsiteY21" fmla="*/ 306178 h 1746250"/>
                  <a:gd name="connsiteX22" fmla="*/ 1586819 w 1747838"/>
                  <a:gd name="connsiteY22" fmla="*/ 365856 h 1746250"/>
                  <a:gd name="connsiteX23" fmla="*/ 1503712 w 1747838"/>
                  <a:gd name="connsiteY23" fmla="*/ 477430 h 1746250"/>
                  <a:gd name="connsiteX24" fmla="*/ 1534877 w 1747838"/>
                  <a:gd name="connsiteY24" fmla="*/ 531919 h 1746250"/>
                  <a:gd name="connsiteX25" fmla="*/ 1672523 w 1747838"/>
                  <a:gd name="connsiteY25" fmla="*/ 518945 h 1746250"/>
                  <a:gd name="connsiteX26" fmla="*/ 1688105 w 1747838"/>
                  <a:gd name="connsiteY26" fmla="*/ 552677 h 1746250"/>
                  <a:gd name="connsiteX27" fmla="*/ 1701091 w 1747838"/>
                  <a:gd name="connsiteY27" fmla="*/ 586408 h 1746250"/>
                  <a:gd name="connsiteX28" fmla="*/ 1589416 w 1747838"/>
                  <a:gd name="connsiteY28" fmla="*/ 669439 h 1746250"/>
                  <a:gd name="connsiteX29" fmla="*/ 1604999 w 1747838"/>
                  <a:gd name="connsiteY29" fmla="*/ 734307 h 1746250"/>
                  <a:gd name="connsiteX30" fmla="*/ 1740047 w 1747838"/>
                  <a:gd name="connsiteY30" fmla="*/ 757660 h 1746250"/>
                  <a:gd name="connsiteX31" fmla="*/ 1747838 w 1747838"/>
                  <a:gd name="connsiteY31" fmla="*/ 830312 h 1746250"/>
                  <a:gd name="connsiteX32" fmla="*/ 1617984 w 1747838"/>
                  <a:gd name="connsiteY32" fmla="*/ 879612 h 1746250"/>
                  <a:gd name="connsiteX33" fmla="*/ 1615387 w 1747838"/>
                  <a:gd name="connsiteY33" fmla="*/ 944480 h 1746250"/>
                  <a:gd name="connsiteX34" fmla="*/ 1737450 w 1747838"/>
                  <a:gd name="connsiteY34" fmla="*/ 1006753 h 1746250"/>
                  <a:gd name="connsiteX35" fmla="*/ 1724464 w 1747838"/>
                  <a:gd name="connsiteY35" fmla="*/ 1079406 h 1746250"/>
                  <a:gd name="connsiteX36" fmla="*/ 1586819 w 1747838"/>
                  <a:gd name="connsiteY36" fmla="*/ 1089785 h 1746250"/>
                  <a:gd name="connsiteX37" fmla="*/ 1566042 w 1747838"/>
                  <a:gd name="connsiteY37" fmla="*/ 1149463 h 1746250"/>
                  <a:gd name="connsiteX38" fmla="*/ 1664731 w 1747838"/>
                  <a:gd name="connsiteY38" fmla="*/ 1242874 h 1746250"/>
                  <a:gd name="connsiteX39" fmla="*/ 1630969 w 1747838"/>
                  <a:gd name="connsiteY39" fmla="*/ 1310336 h 1746250"/>
                  <a:gd name="connsiteX40" fmla="*/ 1495921 w 1747838"/>
                  <a:gd name="connsiteY40" fmla="*/ 1281794 h 1746250"/>
                  <a:gd name="connsiteX41" fmla="*/ 1459562 w 1747838"/>
                  <a:gd name="connsiteY41" fmla="*/ 1333689 h 1746250"/>
                  <a:gd name="connsiteX42" fmla="*/ 1529683 w 1747838"/>
                  <a:gd name="connsiteY42" fmla="*/ 1453046 h 1746250"/>
                  <a:gd name="connsiteX43" fmla="*/ 1477741 w 1747838"/>
                  <a:gd name="connsiteY43" fmla="*/ 1504941 h 1746250"/>
                  <a:gd name="connsiteX44" fmla="*/ 1358275 w 1747838"/>
                  <a:gd name="connsiteY44" fmla="*/ 1440073 h 1746250"/>
                  <a:gd name="connsiteX45" fmla="*/ 1306334 w 1747838"/>
                  <a:gd name="connsiteY45" fmla="*/ 1478994 h 1746250"/>
                  <a:gd name="connsiteX46" fmla="*/ 1340096 w 1747838"/>
                  <a:gd name="connsiteY46" fmla="*/ 1613919 h 1746250"/>
                  <a:gd name="connsiteX47" fmla="*/ 1275169 w 1747838"/>
                  <a:gd name="connsiteY47" fmla="*/ 1650245 h 1746250"/>
                  <a:gd name="connsiteX48" fmla="*/ 1179077 w 1747838"/>
                  <a:gd name="connsiteY48" fmla="*/ 1551646 h 1746250"/>
                  <a:gd name="connsiteX49" fmla="*/ 1147912 w 1747838"/>
                  <a:gd name="connsiteY49" fmla="*/ 1564619 h 1746250"/>
                  <a:gd name="connsiteX50" fmla="*/ 1116747 w 1747838"/>
                  <a:gd name="connsiteY50" fmla="*/ 1577593 h 1746250"/>
                  <a:gd name="connsiteX51" fmla="*/ 1111552 w 1747838"/>
                  <a:gd name="connsiteY51" fmla="*/ 1715113 h 1746250"/>
                  <a:gd name="connsiteX52" fmla="*/ 1041431 w 1747838"/>
                  <a:gd name="connsiteY52" fmla="*/ 1730682 h 1746250"/>
                  <a:gd name="connsiteX53" fmla="*/ 973907 w 1747838"/>
                  <a:gd name="connsiteY53" fmla="*/ 1611324 h 1746250"/>
                  <a:gd name="connsiteX54" fmla="*/ 908980 w 1747838"/>
                  <a:gd name="connsiteY54" fmla="*/ 1616514 h 1746250"/>
                  <a:gd name="connsiteX55" fmla="*/ 864829 w 1747838"/>
                  <a:gd name="connsiteY55" fmla="*/ 1746250 h 1746250"/>
                  <a:gd name="connsiteX56" fmla="*/ 792111 w 1747838"/>
                  <a:gd name="connsiteY56" fmla="*/ 1743655 h 1746250"/>
                  <a:gd name="connsiteX57" fmla="*/ 760946 w 1747838"/>
                  <a:gd name="connsiteY57" fmla="*/ 1608730 h 1746250"/>
                  <a:gd name="connsiteX58" fmla="*/ 698616 w 1747838"/>
                  <a:gd name="connsiteY58" fmla="*/ 1595756 h 1746250"/>
                  <a:gd name="connsiteX59" fmla="*/ 620703 w 1747838"/>
                  <a:gd name="connsiteY59" fmla="*/ 1709924 h 1746250"/>
                  <a:gd name="connsiteX60" fmla="*/ 550582 w 1747838"/>
                  <a:gd name="connsiteY60" fmla="*/ 1683977 h 1746250"/>
                  <a:gd name="connsiteX61" fmla="*/ 558373 w 1747838"/>
                  <a:gd name="connsiteY61" fmla="*/ 1549051 h 1746250"/>
                  <a:gd name="connsiteX62" fmla="*/ 501238 w 1747838"/>
                  <a:gd name="connsiteY62" fmla="*/ 1517914 h 1746250"/>
                  <a:gd name="connsiteX63" fmla="*/ 394757 w 1747838"/>
                  <a:gd name="connsiteY63" fmla="*/ 1603540 h 1746250"/>
                  <a:gd name="connsiteX64" fmla="*/ 335024 w 1747838"/>
                  <a:gd name="connsiteY64" fmla="*/ 1562025 h 1746250"/>
                  <a:gd name="connsiteX65" fmla="*/ 381772 w 1747838"/>
                  <a:gd name="connsiteY65" fmla="*/ 1432288 h 1746250"/>
                  <a:gd name="connsiteX66" fmla="*/ 335024 w 1747838"/>
                  <a:gd name="connsiteY66" fmla="*/ 1388178 h 1746250"/>
                  <a:gd name="connsiteX67" fmla="*/ 207767 w 1747838"/>
                  <a:gd name="connsiteY67" fmla="*/ 1440073 h 1746250"/>
                  <a:gd name="connsiteX68" fmla="*/ 163617 w 1747838"/>
                  <a:gd name="connsiteY68" fmla="*/ 1382989 h 1746250"/>
                  <a:gd name="connsiteX69" fmla="*/ 244126 w 1747838"/>
                  <a:gd name="connsiteY69" fmla="*/ 1271415 h 1746250"/>
                  <a:gd name="connsiteX70" fmla="*/ 212961 w 1747838"/>
                  <a:gd name="connsiteY70" fmla="*/ 1214332 h 1746250"/>
                  <a:gd name="connsiteX71" fmla="*/ 75316 w 1747838"/>
                  <a:gd name="connsiteY71" fmla="*/ 1229900 h 1746250"/>
                  <a:gd name="connsiteX72" fmla="*/ 59733 w 1747838"/>
                  <a:gd name="connsiteY72" fmla="*/ 1196168 h 1746250"/>
                  <a:gd name="connsiteX73" fmla="*/ 46748 w 1747838"/>
                  <a:gd name="connsiteY73" fmla="*/ 1159842 h 1746250"/>
                  <a:gd name="connsiteX74" fmla="*/ 158422 w 1747838"/>
                  <a:gd name="connsiteY74" fmla="*/ 1076811 h 1746250"/>
                  <a:gd name="connsiteX75" fmla="*/ 142840 w 1747838"/>
                  <a:gd name="connsiteY75" fmla="*/ 1014538 h 1746250"/>
                  <a:gd name="connsiteX76" fmla="*/ 7792 w 1747838"/>
                  <a:gd name="connsiteY76" fmla="*/ 991185 h 1746250"/>
                  <a:gd name="connsiteX77" fmla="*/ 0 w 1747838"/>
                  <a:gd name="connsiteY77" fmla="*/ 915938 h 1746250"/>
                  <a:gd name="connsiteX78" fmla="*/ 129854 w 1747838"/>
                  <a:gd name="connsiteY78" fmla="*/ 866638 h 1746250"/>
                  <a:gd name="connsiteX79" fmla="*/ 132452 w 1747838"/>
                  <a:gd name="connsiteY79" fmla="*/ 804365 h 1746250"/>
                  <a:gd name="connsiteX80" fmla="*/ 10389 w 1747838"/>
                  <a:gd name="connsiteY80" fmla="*/ 742092 h 1746250"/>
                  <a:gd name="connsiteX81" fmla="*/ 23374 w 1747838"/>
                  <a:gd name="connsiteY81" fmla="*/ 669439 h 1746250"/>
                  <a:gd name="connsiteX82" fmla="*/ 161019 w 1747838"/>
                  <a:gd name="connsiteY82" fmla="*/ 659060 h 1746250"/>
                  <a:gd name="connsiteX83" fmla="*/ 181796 w 1747838"/>
                  <a:gd name="connsiteY83" fmla="*/ 596787 h 1746250"/>
                  <a:gd name="connsiteX84" fmla="*/ 83107 w 1747838"/>
                  <a:gd name="connsiteY84" fmla="*/ 503377 h 1746250"/>
                  <a:gd name="connsiteX85" fmla="*/ 116869 w 1747838"/>
                  <a:gd name="connsiteY85" fmla="*/ 438509 h 1746250"/>
                  <a:gd name="connsiteX86" fmla="*/ 251917 w 1747838"/>
                  <a:gd name="connsiteY86" fmla="*/ 467051 h 1746250"/>
                  <a:gd name="connsiteX87" fmla="*/ 288277 w 1747838"/>
                  <a:gd name="connsiteY87" fmla="*/ 415156 h 1746250"/>
                  <a:gd name="connsiteX88" fmla="*/ 218155 w 1747838"/>
                  <a:gd name="connsiteY88" fmla="*/ 295799 h 1746250"/>
                  <a:gd name="connsiteX89" fmla="*/ 270097 w 1747838"/>
                  <a:gd name="connsiteY89" fmla="*/ 241310 h 1746250"/>
                  <a:gd name="connsiteX90" fmla="*/ 389563 w 1747838"/>
                  <a:gd name="connsiteY90" fmla="*/ 308772 h 1746250"/>
                  <a:gd name="connsiteX91" fmla="*/ 441505 w 1747838"/>
                  <a:gd name="connsiteY91" fmla="*/ 267257 h 1746250"/>
                  <a:gd name="connsiteX92" fmla="*/ 407743 w 1747838"/>
                  <a:gd name="connsiteY92" fmla="*/ 134926 h 1746250"/>
                  <a:gd name="connsiteX93" fmla="*/ 472670 w 1747838"/>
                  <a:gd name="connsiteY93" fmla="*/ 98600 h 1746250"/>
                  <a:gd name="connsiteX94" fmla="*/ 568762 w 1747838"/>
                  <a:gd name="connsiteY94" fmla="*/ 194605 h 1746250"/>
                  <a:gd name="connsiteX95" fmla="*/ 599927 w 1747838"/>
                  <a:gd name="connsiteY95" fmla="*/ 181631 h 1746250"/>
                  <a:gd name="connsiteX96" fmla="*/ 631092 w 1747838"/>
                  <a:gd name="connsiteY96" fmla="*/ 171252 h 1746250"/>
                  <a:gd name="connsiteX97" fmla="*/ 636286 w 1747838"/>
                  <a:gd name="connsiteY97" fmla="*/ 33732 h 1746250"/>
                  <a:gd name="connsiteX98" fmla="*/ 706407 w 1747838"/>
                  <a:gd name="connsiteY98" fmla="*/ 15568 h 1746250"/>
                  <a:gd name="connsiteX99" fmla="*/ 773931 w 1747838"/>
                  <a:gd name="connsiteY99" fmla="*/ 137521 h 1746250"/>
                  <a:gd name="connsiteX100" fmla="*/ 838859 w 1747838"/>
                  <a:gd name="connsiteY100" fmla="*/ 129736 h 1746250"/>
                  <a:gd name="connsiteX101" fmla="*/ 883009 w 1747838"/>
                  <a:gd name="connsiteY101" fmla="*/ 0 h 174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1747838" h="1746250">
                    <a:moveTo>
                      <a:pt x="872621" y="301625"/>
                    </a:moveTo>
                    <a:cubicBezTo>
                      <a:pt x="802508" y="301625"/>
                      <a:pt x="729798" y="314602"/>
                      <a:pt x="662282" y="343152"/>
                    </a:cubicBezTo>
                    <a:cubicBezTo>
                      <a:pt x="522057" y="397656"/>
                      <a:pt x="410395" y="506665"/>
                      <a:pt x="348073" y="646818"/>
                    </a:cubicBezTo>
                    <a:cubicBezTo>
                      <a:pt x="288347" y="786972"/>
                      <a:pt x="285750" y="942698"/>
                      <a:pt x="342879" y="1085447"/>
                    </a:cubicBezTo>
                    <a:cubicBezTo>
                      <a:pt x="428573" y="1306060"/>
                      <a:pt x="638911" y="1446213"/>
                      <a:pt x="875218" y="1446213"/>
                    </a:cubicBezTo>
                    <a:cubicBezTo>
                      <a:pt x="945330" y="1446213"/>
                      <a:pt x="1018040" y="1433236"/>
                      <a:pt x="1085556" y="1407282"/>
                    </a:cubicBezTo>
                    <a:cubicBezTo>
                      <a:pt x="1225782" y="1350182"/>
                      <a:pt x="1337443" y="1241174"/>
                      <a:pt x="1399766" y="1101020"/>
                    </a:cubicBezTo>
                    <a:cubicBezTo>
                      <a:pt x="1459491" y="960866"/>
                      <a:pt x="1462088" y="805140"/>
                      <a:pt x="1407556" y="664986"/>
                    </a:cubicBezTo>
                    <a:cubicBezTo>
                      <a:pt x="1319266" y="444374"/>
                      <a:pt x="1111524" y="301625"/>
                      <a:pt x="872621" y="301625"/>
                    </a:cubicBezTo>
                    <a:close/>
                    <a:moveTo>
                      <a:pt x="883009" y="0"/>
                    </a:moveTo>
                    <a:cubicBezTo>
                      <a:pt x="906383" y="0"/>
                      <a:pt x="932354" y="2595"/>
                      <a:pt x="955727" y="5190"/>
                    </a:cubicBezTo>
                    <a:cubicBezTo>
                      <a:pt x="966116" y="46705"/>
                      <a:pt x="973907" y="101194"/>
                      <a:pt x="986892" y="137521"/>
                    </a:cubicBezTo>
                    <a:cubicBezTo>
                      <a:pt x="1007669" y="142710"/>
                      <a:pt x="1028446" y="145305"/>
                      <a:pt x="1049222" y="150494"/>
                    </a:cubicBezTo>
                    <a:cubicBezTo>
                      <a:pt x="1072596" y="121952"/>
                      <a:pt x="1101164" y="75247"/>
                      <a:pt x="1127135" y="38921"/>
                    </a:cubicBezTo>
                    <a:cubicBezTo>
                      <a:pt x="1150509" y="44110"/>
                      <a:pt x="1173882" y="54489"/>
                      <a:pt x="1197256" y="62274"/>
                    </a:cubicBezTo>
                    <a:cubicBezTo>
                      <a:pt x="1194659" y="106384"/>
                      <a:pt x="1189465" y="160873"/>
                      <a:pt x="1189465" y="199794"/>
                    </a:cubicBezTo>
                    <a:cubicBezTo>
                      <a:pt x="1207645" y="210173"/>
                      <a:pt x="1228421" y="217957"/>
                      <a:pt x="1246601" y="228336"/>
                    </a:cubicBezTo>
                    <a:cubicBezTo>
                      <a:pt x="1277766" y="207578"/>
                      <a:pt x="1319319" y="171252"/>
                      <a:pt x="1353081" y="142710"/>
                    </a:cubicBezTo>
                    <a:cubicBezTo>
                      <a:pt x="1373858" y="155684"/>
                      <a:pt x="1394635" y="171252"/>
                      <a:pt x="1412814" y="186820"/>
                    </a:cubicBezTo>
                    <a:cubicBezTo>
                      <a:pt x="1399829" y="228336"/>
                      <a:pt x="1376455" y="277636"/>
                      <a:pt x="1366067" y="316557"/>
                    </a:cubicBezTo>
                    <a:cubicBezTo>
                      <a:pt x="1381649" y="329530"/>
                      <a:pt x="1397232" y="345099"/>
                      <a:pt x="1412814" y="360667"/>
                    </a:cubicBezTo>
                    <a:cubicBezTo>
                      <a:pt x="1449173" y="347693"/>
                      <a:pt x="1498518" y="324341"/>
                      <a:pt x="1540071" y="306178"/>
                    </a:cubicBezTo>
                    <a:cubicBezTo>
                      <a:pt x="1555654" y="326936"/>
                      <a:pt x="1571236" y="345099"/>
                      <a:pt x="1586819" y="365856"/>
                    </a:cubicBezTo>
                    <a:cubicBezTo>
                      <a:pt x="1558251" y="402183"/>
                      <a:pt x="1524489" y="443698"/>
                      <a:pt x="1503712" y="477430"/>
                    </a:cubicBezTo>
                    <a:cubicBezTo>
                      <a:pt x="1514101" y="495593"/>
                      <a:pt x="1524489" y="513756"/>
                      <a:pt x="1534877" y="531919"/>
                    </a:cubicBezTo>
                    <a:cubicBezTo>
                      <a:pt x="1573834" y="531919"/>
                      <a:pt x="1628372" y="521540"/>
                      <a:pt x="1672523" y="518945"/>
                    </a:cubicBezTo>
                    <a:cubicBezTo>
                      <a:pt x="1677717" y="529324"/>
                      <a:pt x="1682911" y="539703"/>
                      <a:pt x="1688105" y="552677"/>
                    </a:cubicBezTo>
                    <a:cubicBezTo>
                      <a:pt x="1690702" y="563056"/>
                      <a:pt x="1695896" y="576029"/>
                      <a:pt x="1701091" y="586408"/>
                    </a:cubicBezTo>
                    <a:cubicBezTo>
                      <a:pt x="1664731" y="614950"/>
                      <a:pt x="1617984" y="646087"/>
                      <a:pt x="1589416" y="669439"/>
                    </a:cubicBezTo>
                    <a:cubicBezTo>
                      <a:pt x="1597207" y="690197"/>
                      <a:pt x="1599804" y="710955"/>
                      <a:pt x="1604999" y="734307"/>
                    </a:cubicBezTo>
                    <a:cubicBezTo>
                      <a:pt x="1641358" y="742092"/>
                      <a:pt x="1695896" y="749876"/>
                      <a:pt x="1740047" y="757660"/>
                    </a:cubicBezTo>
                    <a:cubicBezTo>
                      <a:pt x="1745241" y="781012"/>
                      <a:pt x="1745241" y="806960"/>
                      <a:pt x="1747838" y="830312"/>
                    </a:cubicBezTo>
                    <a:cubicBezTo>
                      <a:pt x="1706285" y="848475"/>
                      <a:pt x="1654343" y="864044"/>
                      <a:pt x="1617984" y="879612"/>
                    </a:cubicBezTo>
                    <a:cubicBezTo>
                      <a:pt x="1617984" y="900370"/>
                      <a:pt x="1617984" y="923722"/>
                      <a:pt x="1615387" y="944480"/>
                    </a:cubicBezTo>
                    <a:cubicBezTo>
                      <a:pt x="1649149" y="962643"/>
                      <a:pt x="1698494" y="985996"/>
                      <a:pt x="1737450" y="1006753"/>
                    </a:cubicBezTo>
                    <a:cubicBezTo>
                      <a:pt x="1734853" y="1030106"/>
                      <a:pt x="1729659" y="1056053"/>
                      <a:pt x="1724464" y="1079406"/>
                    </a:cubicBezTo>
                    <a:cubicBezTo>
                      <a:pt x="1680314" y="1082001"/>
                      <a:pt x="1625775" y="1084595"/>
                      <a:pt x="1586819" y="1089785"/>
                    </a:cubicBezTo>
                    <a:cubicBezTo>
                      <a:pt x="1581625" y="1110543"/>
                      <a:pt x="1573834" y="1131300"/>
                      <a:pt x="1566042" y="1149463"/>
                    </a:cubicBezTo>
                    <a:cubicBezTo>
                      <a:pt x="1592013" y="1178005"/>
                      <a:pt x="1633566" y="1211737"/>
                      <a:pt x="1664731" y="1242874"/>
                    </a:cubicBezTo>
                    <a:cubicBezTo>
                      <a:pt x="1654343" y="1266226"/>
                      <a:pt x="1643955" y="1286984"/>
                      <a:pt x="1630969" y="1310336"/>
                    </a:cubicBezTo>
                    <a:cubicBezTo>
                      <a:pt x="1586819" y="1299957"/>
                      <a:pt x="1534877" y="1286984"/>
                      <a:pt x="1495921" y="1281794"/>
                    </a:cubicBezTo>
                    <a:cubicBezTo>
                      <a:pt x="1485533" y="1299957"/>
                      <a:pt x="1472547" y="1315526"/>
                      <a:pt x="1459562" y="1333689"/>
                    </a:cubicBezTo>
                    <a:cubicBezTo>
                      <a:pt x="1477741" y="1367420"/>
                      <a:pt x="1506309" y="1414125"/>
                      <a:pt x="1529683" y="1453046"/>
                    </a:cubicBezTo>
                    <a:cubicBezTo>
                      <a:pt x="1514101" y="1471209"/>
                      <a:pt x="1495921" y="1489372"/>
                      <a:pt x="1477741" y="1504941"/>
                    </a:cubicBezTo>
                    <a:cubicBezTo>
                      <a:pt x="1438785" y="1484183"/>
                      <a:pt x="1392038" y="1455641"/>
                      <a:pt x="1358275" y="1440073"/>
                    </a:cubicBezTo>
                    <a:cubicBezTo>
                      <a:pt x="1340096" y="1453046"/>
                      <a:pt x="1324513" y="1466020"/>
                      <a:pt x="1306334" y="1478994"/>
                    </a:cubicBezTo>
                    <a:cubicBezTo>
                      <a:pt x="1314125" y="1517914"/>
                      <a:pt x="1329708" y="1569809"/>
                      <a:pt x="1340096" y="1613919"/>
                    </a:cubicBezTo>
                    <a:cubicBezTo>
                      <a:pt x="1319319" y="1626893"/>
                      <a:pt x="1298543" y="1637272"/>
                      <a:pt x="1275169" y="1650245"/>
                    </a:cubicBezTo>
                    <a:cubicBezTo>
                      <a:pt x="1244004" y="1619109"/>
                      <a:pt x="1207645" y="1577593"/>
                      <a:pt x="1179077" y="1551646"/>
                    </a:cubicBezTo>
                    <a:cubicBezTo>
                      <a:pt x="1168688" y="1556835"/>
                      <a:pt x="1158300" y="1562025"/>
                      <a:pt x="1147912" y="1564619"/>
                    </a:cubicBezTo>
                    <a:cubicBezTo>
                      <a:pt x="1137523" y="1569809"/>
                      <a:pt x="1127135" y="1572404"/>
                      <a:pt x="1116747" y="1577593"/>
                    </a:cubicBezTo>
                    <a:cubicBezTo>
                      <a:pt x="1114150" y="1613919"/>
                      <a:pt x="1114150" y="1671003"/>
                      <a:pt x="1111552" y="1715113"/>
                    </a:cubicBezTo>
                    <a:cubicBezTo>
                      <a:pt x="1088179" y="1720303"/>
                      <a:pt x="1064805" y="1728087"/>
                      <a:pt x="1041431" y="1730682"/>
                    </a:cubicBezTo>
                    <a:cubicBezTo>
                      <a:pt x="1018057" y="1691761"/>
                      <a:pt x="994684" y="1642461"/>
                      <a:pt x="973907" y="1611324"/>
                    </a:cubicBezTo>
                    <a:cubicBezTo>
                      <a:pt x="953130" y="1613919"/>
                      <a:pt x="929757" y="1616514"/>
                      <a:pt x="908980" y="1616514"/>
                    </a:cubicBezTo>
                    <a:cubicBezTo>
                      <a:pt x="895994" y="1652840"/>
                      <a:pt x="880412" y="1704735"/>
                      <a:pt x="864829" y="1746250"/>
                    </a:cubicBezTo>
                    <a:cubicBezTo>
                      <a:pt x="841456" y="1746250"/>
                      <a:pt x="815485" y="1746250"/>
                      <a:pt x="792111" y="1743655"/>
                    </a:cubicBezTo>
                    <a:cubicBezTo>
                      <a:pt x="781723" y="1699545"/>
                      <a:pt x="773931" y="1645056"/>
                      <a:pt x="760946" y="1608730"/>
                    </a:cubicBezTo>
                    <a:cubicBezTo>
                      <a:pt x="740169" y="1606135"/>
                      <a:pt x="719393" y="1600946"/>
                      <a:pt x="698616" y="1595756"/>
                    </a:cubicBezTo>
                    <a:cubicBezTo>
                      <a:pt x="675242" y="1626893"/>
                      <a:pt x="646674" y="1673598"/>
                      <a:pt x="620703" y="1709924"/>
                    </a:cubicBezTo>
                    <a:cubicBezTo>
                      <a:pt x="597330" y="1702140"/>
                      <a:pt x="573956" y="1694356"/>
                      <a:pt x="550582" y="1683977"/>
                    </a:cubicBezTo>
                    <a:cubicBezTo>
                      <a:pt x="553179" y="1639866"/>
                      <a:pt x="558373" y="1585377"/>
                      <a:pt x="558373" y="1549051"/>
                    </a:cubicBezTo>
                    <a:cubicBezTo>
                      <a:pt x="540194" y="1538672"/>
                      <a:pt x="519417" y="1528293"/>
                      <a:pt x="501238" y="1517914"/>
                    </a:cubicBezTo>
                    <a:cubicBezTo>
                      <a:pt x="470073" y="1541267"/>
                      <a:pt x="431116" y="1577593"/>
                      <a:pt x="394757" y="1603540"/>
                    </a:cubicBezTo>
                    <a:cubicBezTo>
                      <a:pt x="373980" y="1590567"/>
                      <a:pt x="353204" y="1577593"/>
                      <a:pt x="335024" y="1562025"/>
                    </a:cubicBezTo>
                    <a:cubicBezTo>
                      <a:pt x="350607" y="1520509"/>
                      <a:pt x="371383" y="1468615"/>
                      <a:pt x="381772" y="1432288"/>
                    </a:cubicBezTo>
                    <a:cubicBezTo>
                      <a:pt x="366189" y="1416720"/>
                      <a:pt x="350607" y="1403746"/>
                      <a:pt x="335024" y="1388178"/>
                    </a:cubicBezTo>
                    <a:cubicBezTo>
                      <a:pt x="298665" y="1398557"/>
                      <a:pt x="249320" y="1424504"/>
                      <a:pt x="207767" y="1440073"/>
                    </a:cubicBezTo>
                    <a:cubicBezTo>
                      <a:pt x="192185" y="1421910"/>
                      <a:pt x="176602" y="1401152"/>
                      <a:pt x="163617" y="1382989"/>
                    </a:cubicBezTo>
                    <a:cubicBezTo>
                      <a:pt x="189587" y="1346663"/>
                      <a:pt x="223350" y="1302552"/>
                      <a:pt x="244126" y="1271415"/>
                    </a:cubicBezTo>
                    <a:cubicBezTo>
                      <a:pt x="233738" y="1253252"/>
                      <a:pt x="223350" y="1235089"/>
                      <a:pt x="212961" y="1214332"/>
                    </a:cubicBezTo>
                    <a:cubicBezTo>
                      <a:pt x="174005" y="1216926"/>
                      <a:pt x="119466" y="1224710"/>
                      <a:pt x="75316" y="1229900"/>
                    </a:cubicBezTo>
                    <a:cubicBezTo>
                      <a:pt x="70122" y="1219521"/>
                      <a:pt x="64927" y="1206547"/>
                      <a:pt x="59733" y="1196168"/>
                    </a:cubicBezTo>
                    <a:cubicBezTo>
                      <a:pt x="57136" y="1183195"/>
                      <a:pt x="51942" y="1172816"/>
                      <a:pt x="46748" y="1159842"/>
                    </a:cubicBezTo>
                    <a:cubicBezTo>
                      <a:pt x="83107" y="1133895"/>
                      <a:pt x="129854" y="1102758"/>
                      <a:pt x="158422" y="1076811"/>
                    </a:cubicBezTo>
                    <a:cubicBezTo>
                      <a:pt x="150631" y="1056053"/>
                      <a:pt x="148034" y="1035295"/>
                      <a:pt x="142840" y="1014538"/>
                    </a:cubicBezTo>
                    <a:cubicBezTo>
                      <a:pt x="106481" y="1004159"/>
                      <a:pt x="51942" y="998969"/>
                      <a:pt x="7792" y="991185"/>
                    </a:cubicBezTo>
                    <a:cubicBezTo>
                      <a:pt x="5194" y="965238"/>
                      <a:pt x="2597" y="941885"/>
                      <a:pt x="0" y="915938"/>
                    </a:cubicBezTo>
                    <a:cubicBezTo>
                      <a:pt x="41554" y="900370"/>
                      <a:pt x="93495" y="884801"/>
                      <a:pt x="129854" y="866638"/>
                    </a:cubicBezTo>
                    <a:cubicBezTo>
                      <a:pt x="129854" y="845881"/>
                      <a:pt x="129854" y="825123"/>
                      <a:pt x="132452" y="804365"/>
                    </a:cubicBezTo>
                    <a:cubicBezTo>
                      <a:pt x="98689" y="783607"/>
                      <a:pt x="49345" y="762849"/>
                      <a:pt x="10389" y="742092"/>
                    </a:cubicBezTo>
                    <a:cubicBezTo>
                      <a:pt x="12986" y="716144"/>
                      <a:pt x="18180" y="692792"/>
                      <a:pt x="23374" y="669439"/>
                    </a:cubicBezTo>
                    <a:cubicBezTo>
                      <a:pt x="67524" y="664250"/>
                      <a:pt x="124660" y="664250"/>
                      <a:pt x="161019" y="659060"/>
                    </a:cubicBezTo>
                    <a:cubicBezTo>
                      <a:pt x="168811" y="638303"/>
                      <a:pt x="174005" y="617545"/>
                      <a:pt x="181796" y="596787"/>
                    </a:cubicBezTo>
                    <a:cubicBezTo>
                      <a:pt x="155825" y="570840"/>
                      <a:pt x="114272" y="534514"/>
                      <a:pt x="83107" y="503377"/>
                    </a:cubicBezTo>
                    <a:cubicBezTo>
                      <a:pt x="93495" y="482619"/>
                      <a:pt x="103884" y="459266"/>
                      <a:pt x="116869" y="438509"/>
                    </a:cubicBezTo>
                    <a:cubicBezTo>
                      <a:pt x="161019" y="446293"/>
                      <a:pt x="212961" y="461861"/>
                      <a:pt x="251917" y="467051"/>
                    </a:cubicBezTo>
                    <a:cubicBezTo>
                      <a:pt x="262306" y="448888"/>
                      <a:pt x="275291" y="430725"/>
                      <a:pt x="288277" y="415156"/>
                    </a:cubicBezTo>
                    <a:cubicBezTo>
                      <a:pt x="270097" y="378830"/>
                      <a:pt x="241529" y="334720"/>
                      <a:pt x="218155" y="295799"/>
                    </a:cubicBezTo>
                    <a:cubicBezTo>
                      <a:pt x="233738" y="277636"/>
                      <a:pt x="251917" y="259473"/>
                      <a:pt x="270097" y="241310"/>
                    </a:cubicBezTo>
                    <a:cubicBezTo>
                      <a:pt x="309053" y="262067"/>
                      <a:pt x="355801" y="293204"/>
                      <a:pt x="389563" y="308772"/>
                    </a:cubicBezTo>
                    <a:cubicBezTo>
                      <a:pt x="407743" y="293204"/>
                      <a:pt x="423325" y="280230"/>
                      <a:pt x="441505" y="267257"/>
                    </a:cubicBezTo>
                    <a:cubicBezTo>
                      <a:pt x="433713" y="230931"/>
                      <a:pt x="418131" y="179036"/>
                      <a:pt x="407743" y="134926"/>
                    </a:cubicBezTo>
                    <a:cubicBezTo>
                      <a:pt x="428519" y="121952"/>
                      <a:pt x="449296" y="108979"/>
                      <a:pt x="472670" y="98600"/>
                    </a:cubicBezTo>
                    <a:cubicBezTo>
                      <a:pt x="503835" y="129736"/>
                      <a:pt x="540194" y="168657"/>
                      <a:pt x="568762" y="194605"/>
                    </a:cubicBezTo>
                    <a:cubicBezTo>
                      <a:pt x="579150" y="189415"/>
                      <a:pt x="589538" y="186820"/>
                      <a:pt x="599927" y="181631"/>
                    </a:cubicBezTo>
                    <a:cubicBezTo>
                      <a:pt x="610315" y="179036"/>
                      <a:pt x="620703" y="173847"/>
                      <a:pt x="631092" y="171252"/>
                    </a:cubicBezTo>
                    <a:cubicBezTo>
                      <a:pt x="633689" y="132331"/>
                      <a:pt x="633689" y="77842"/>
                      <a:pt x="636286" y="33732"/>
                    </a:cubicBezTo>
                    <a:cubicBezTo>
                      <a:pt x="659660" y="25947"/>
                      <a:pt x="683033" y="20758"/>
                      <a:pt x="706407" y="15568"/>
                    </a:cubicBezTo>
                    <a:cubicBezTo>
                      <a:pt x="729781" y="54489"/>
                      <a:pt x="753155" y="103789"/>
                      <a:pt x="773931" y="137521"/>
                    </a:cubicBezTo>
                    <a:cubicBezTo>
                      <a:pt x="794708" y="134926"/>
                      <a:pt x="818082" y="132331"/>
                      <a:pt x="838859" y="129736"/>
                    </a:cubicBezTo>
                    <a:cubicBezTo>
                      <a:pt x="854441" y="96005"/>
                      <a:pt x="867427" y="41516"/>
                      <a:pt x="883009" y="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endParaRPr lang="en-US"/>
              </a:p>
            </p:txBody>
          </p:sp>
          <p:sp>
            <p:nvSpPr>
              <p:cNvPr id="595" name="Freeform 233"/>
              <p:cNvSpPr>
                <a:spLocks/>
              </p:cNvSpPr>
              <p:nvPr/>
            </p:nvSpPr>
            <p:spPr bwMode="auto">
              <a:xfrm>
                <a:off x="-5053934" y="2689346"/>
                <a:ext cx="941388" cy="917575"/>
              </a:xfrm>
              <a:custGeom>
                <a:avLst/>
                <a:gdLst>
                  <a:gd name="T0" fmla="*/ 182 w 363"/>
                  <a:gd name="T1" fmla="*/ 354 h 354"/>
                  <a:gd name="T2" fmla="*/ 17 w 363"/>
                  <a:gd name="T3" fmla="*/ 242 h 354"/>
                  <a:gd name="T4" fmla="*/ 19 w 363"/>
                  <a:gd name="T5" fmla="*/ 106 h 354"/>
                  <a:gd name="T6" fmla="*/ 116 w 363"/>
                  <a:gd name="T7" fmla="*/ 12 h 354"/>
                  <a:gd name="T8" fmla="*/ 181 w 363"/>
                  <a:gd name="T9" fmla="*/ 0 h 354"/>
                  <a:gd name="T10" fmla="*/ 346 w 363"/>
                  <a:gd name="T11" fmla="*/ 112 h 354"/>
                  <a:gd name="T12" fmla="*/ 344 w 363"/>
                  <a:gd name="T13" fmla="*/ 247 h 354"/>
                  <a:gd name="T14" fmla="*/ 247 w 363"/>
                  <a:gd name="T15" fmla="*/ 341 h 354"/>
                  <a:gd name="T16" fmla="*/ 182 w 363"/>
                  <a:gd name="T17" fmla="*/ 354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63" h="354">
                    <a:moveTo>
                      <a:pt x="182" y="354"/>
                    </a:moveTo>
                    <a:cubicBezTo>
                      <a:pt x="108" y="354"/>
                      <a:pt x="44" y="310"/>
                      <a:pt x="17" y="242"/>
                    </a:cubicBezTo>
                    <a:cubicBezTo>
                      <a:pt x="0" y="198"/>
                      <a:pt x="0" y="150"/>
                      <a:pt x="19" y="106"/>
                    </a:cubicBezTo>
                    <a:cubicBezTo>
                      <a:pt x="38" y="63"/>
                      <a:pt x="72" y="30"/>
                      <a:pt x="116" y="12"/>
                    </a:cubicBezTo>
                    <a:cubicBezTo>
                      <a:pt x="137" y="4"/>
                      <a:pt x="159" y="0"/>
                      <a:pt x="181" y="0"/>
                    </a:cubicBezTo>
                    <a:cubicBezTo>
                      <a:pt x="255" y="0"/>
                      <a:pt x="319" y="44"/>
                      <a:pt x="346" y="112"/>
                    </a:cubicBezTo>
                    <a:cubicBezTo>
                      <a:pt x="363" y="156"/>
                      <a:pt x="363" y="204"/>
                      <a:pt x="344" y="247"/>
                    </a:cubicBezTo>
                    <a:cubicBezTo>
                      <a:pt x="325" y="290"/>
                      <a:pt x="291" y="324"/>
                      <a:pt x="247" y="341"/>
                    </a:cubicBezTo>
                    <a:cubicBezTo>
                      <a:pt x="226" y="350"/>
                      <a:pt x="204" y="354"/>
                      <a:pt x="182" y="35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grpSp>
        <p:nvGrpSpPr>
          <p:cNvPr id="704" name="Group 703"/>
          <p:cNvGrpSpPr>
            <a:grpSpLocks noChangeAspect="1"/>
          </p:cNvGrpSpPr>
          <p:nvPr/>
        </p:nvGrpSpPr>
        <p:grpSpPr>
          <a:xfrm>
            <a:off x="723900" y="5564563"/>
            <a:ext cx="761241" cy="758952"/>
            <a:chOff x="-8713329" y="1932899"/>
            <a:chExt cx="2111375" cy="2105025"/>
          </a:xfrm>
        </p:grpSpPr>
        <p:sp>
          <p:nvSpPr>
            <p:cNvPr id="742" name="Freeform 237"/>
            <p:cNvSpPr>
              <a:spLocks/>
            </p:cNvSpPr>
            <p:nvPr/>
          </p:nvSpPr>
          <p:spPr bwMode="auto">
            <a:xfrm>
              <a:off x="-8713329" y="2721887"/>
              <a:ext cx="1050925" cy="1314450"/>
            </a:xfrm>
            <a:custGeom>
              <a:avLst/>
              <a:gdLst>
                <a:gd name="T0" fmla="*/ 360 w 404"/>
                <a:gd name="T1" fmla="*/ 250 h 505"/>
                <a:gd name="T2" fmla="*/ 383 w 404"/>
                <a:gd name="T3" fmla="*/ 255 h 505"/>
                <a:gd name="T4" fmla="*/ 383 w 404"/>
                <a:gd name="T5" fmla="*/ 255 h 505"/>
                <a:gd name="T6" fmla="*/ 404 w 404"/>
                <a:gd name="T7" fmla="*/ 257 h 505"/>
                <a:gd name="T8" fmla="*/ 404 w 404"/>
                <a:gd name="T9" fmla="*/ 124 h 505"/>
                <a:gd name="T10" fmla="*/ 381 w 404"/>
                <a:gd name="T11" fmla="*/ 101 h 505"/>
                <a:gd name="T12" fmla="*/ 252 w 404"/>
                <a:gd name="T13" fmla="*/ 101 h 505"/>
                <a:gd name="T14" fmla="*/ 254 w 404"/>
                <a:gd name="T15" fmla="*/ 80 h 505"/>
                <a:gd name="T16" fmla="*/ 254 w 404"/>
                <a:gd name="T17" fmla="*/ 80 h 505"/>
                <a:gd name="T18" fmla="*/ 259 w 404"/>
                <a:gd name="T19" fmla="*/ 57 h 505"/>
                <a:gd name="T20" fmla="*/ 202 w 404"/>
                <a:gd name="T21" fmla="*/ 0 h 505"/>
                <a:gd name="T22" fmla="*/ 144 w 404"/>
                <a:gd name="T23" fmla="*/ 57 h 505"/>
                <a:gd name="T24" fmla="*/ 149 w 404"/>
                <a:gd name="T25" fmla="*/ 80 h 505"/>
                <a:gd name="T26" fmla="*/ 149 w 404"/>
                <a:gd name="T27" fmla="*/ 80 h 505"/>
                <a:gd name="T28" fmla="*/ 151 w 404"/>
                <a:gd name="T29" fmla="*/ 101 h 505"/>
                <a:gd name="T30" fmla="*/ 23 w 404"/>
                <a:gd name="T31" fmla="*/ 101 h 505"/>
                <a:gd name="T32" fmla="*/ 0 w 404"/>
                <a:gd name="T33" fmla="*/ 124 h 505"/>
                <a:gd name="T34" fmla="*/ 0 w 404"/>
                <a:gd name="T35" fmla="*/ 482 h 505"/>
                <a:gd name="T36" fmla="*/ 23 w 404"/>
                <a:gd name="T37" fmla="*/ 505 h 505"/>
                <a:gd name="T38" fmla="*/ 381 w 404"/>
                <a:gd name="T39" fmla="*/ 505 h 505"/>
                <a:gd name="T40" fmla="*/ 404 w 404"/>
                <a:gd name="T41" fmla="*/ 482 h 505"/>
                <a:gd name="T42" fmla="*/ 404 w 404"/>
                <a:gd name="T43" fmla="*/ 357 h 505"/>
                <a:gd name="T44" fmla="*/ 383 w 404"/>
                <a:gd name="T45" fmla="*/ 360 h 505"/>
                <a:gd name="T46" fmla="*/ 383 w 404"/>
                <a:gd name="T47" fmla="*/ 360 h 505"/>
                <a:gd name="T48" fmla="*/ 360 w 404"/>
                <a:gd name="T49" fmla="*/ 365 h 505"/>
                <a:gd name="T50" fmla="*/ 303 w 404"/>
                <a:gd name="T51" fmla="*/ 307 h 505"/>
                <a:gd name="T52" fmla="*/ 360 w 404"/>
                <a:gd name="T53" fmla="*/ 250 h 5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4" h="505">
                  <a:moveTo>
                    <a:pt x="360" y="250"/>
                  </a:moveTo>
                  <a:cubicBezTo>
                    <a:pt x="368" y="250"/>
                    <a:pt x="376" y="252"/>
                    <a:pt x="383" y="255"/>
                  </a:cubicBezTo>
                  <a:cubicBezTo>
                    <a:pt x="383" y="255"/>
                    <a:pt x="383" y="255"/>
                    <a:pt x="383" y="255"/>
                  </a:cubicBezTo>
                  <a:cubicBezTo>
                    <a:pt x="383" y="255"/>
                    <a:pt x="394" y="261"/>
                    <a:pt x="404" y="257"/>
                  </a:cubicBezTo>
                  <a:cubicBezTo>
                    <a:pt x="404" y="124"/>
                    <a:pt x="404" y="124"/>
                    <a:pt x="404" y="124"/>
                  </a:cubicBezTo>
                  <a:cubicBezTo>
                    <a:pt x="404" y="111"/>
                    <a:pt x="393" y="101"/>
                    <a:pt x="381" y="101"/>
                  </a:cubicBezTo>
                  <a:cubicBezTo>
                    <a:pt x="252" y="101"/>
                    <a:pt x="252" y="101"/>
                    <a:pt x="252" y="101"/>
                  </a:cubicBezTo>
                  <a:cubicBezTo>
                    <a:pt x="247" y="92"/>
                    <a:pt x="254" y="80"/>
                    <a:pt x="254" y="80"/>
                  </a:cubicBezTo>
                  <a:cubicBezTo>
                    <a:pt x="254" y="80"/>
                    <a:pt x="254" y="80"/>
                    <a:pt x="254" y="80"/>
                  </a:cubicBezTo>
                  <a:cubicBezTo>
                    <a:pt x="257" y="73"/>
                    <a:pt x="259" y="65"/>
                    <a:pt x="259" y="57"/>
                  </a:cubicBezTo>
                  <a:cubicBezTo>
                    <a:pt x="259" y="25"/>
                    <a:pt x="233" y="0"/>
                    <a:pt x="202" y="0"/>
                  </a:cubicBezTo>
                  <a:cubicBezTo>
                    <a:pt x="170" y="0"/>
                    <a:pt x="144" y="25"/>
                    <a:pt x="144" y="57"/>
                  </a:cubicBezTo>
                  <a:cubicBezTo>
                    <a:pt x="144" y="65"/>
                    <a:pt x="146" y="73"/>
                    <a:pt x="149" y="80"/>
                  </a:cubicBezTo>
                  <a:cubicBezTo>
                    <a:pt x="149" y="80"/>
                    <a:pt x="149" y="80"/>
                    <a:pt x="149" y="80"/>
                  </a:cubicBezTo>
                  <a:cubicBezTo>
                    <a:pt x="149" y="80"/>
                    <a:pt x="156" y="92"/>
                    <a:pt x="151" y="101"/>
                  </a:cubicBezTo>
                  <a:cubicBezTo>
                    <a:pt x="23" y="101"/>
                    <a:pt x="23" y="101"/>
                    <a:pt x="23" y="101"/>
                  </a:cubicBezTo>
                  <a:cubicBezTo>
                    <a:pt x="10" y="101"/>
                    <a:pt x="0" y="111"/>
                    <a:pt x="0" y="124"/>
                  </a:cubicBezTo>
                  <a:cubicBezTo>
                    <a:pt x="0" y="482"/>
                    <a:pt x="0" y="482"/>
                    <a:pt x="0" y="482"/>
                  </a:cubicBezTo>
                  <a:cubicBezTo>
                    <a:pt x="0" y="495"/>
                    <a:pt x="10" y="505"/>
                    <a:pt x="23" y="505"/>
                  </a:cubicBezTo>
                  <a:cubicBezTo>
                    <a:pt x="381" y="505"/>
                    <a:pt x="381" y="505"/>
                    <a:pt x="381" y="505"/>
                  </a:cubicBezTo>
                  <a:cubicBezTo>
                    <a:pt x="393" y="505"/>
                    <a:pt x="404" y="495"/>
                    <a:pt x="404" y="482"/>
                  </a:cubicBezTo>
                  <a:cubicBezTo>
                    <a:pt x="404" y="357"/>
                    <a:pt x="404" y="357"/>
                    <a:pt x="404" y="357"/>
                  </a:cubicBezTo>
                  <a:cubicBezTo>
                    <a:pt x="394" y="353"/>
                    <a:pt x="383" y="360"/>
                    <a:pt x="383" y="360"/>
                  </a:cubicBezTo>
                  <a:cubicBezTo>
                    <a:pt x="383" y="360"/>
                    <a:pt x="383" y="360"/>
                    <a:pt x="383" y="360"/>
                  </a:cubicBezTo>
                  <a:cubicBezTo>
                    <a:pt x="376" y="363"/>
                    <a:pt x="368" y="365"/>
                    <a:pt x="360" y="365"/>
                  </a:cubicBezTo>
                  <a:cubicBezTo>
                    <a:pt x="328" y="365"/>
                    <a:pt x="303" y="339"/>
                    <a:pt x="303" y="307"/>
                  </a:cubicBezTo>
                  <a:cubicBezTo>
                    <a:pt x="303" y="276"/>
                    <a:pt x="328" y="250"/>
                    <a:pt x="360" y="25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743" name="Freeform 238"/>
            <p:cNvSpPr>
              <a:spLocks/>
            </p:cNvSpPr>
            <p:nvPr/>
          </p:nvSpPr>
          <p:spPr bwMode="auto">
            <a:xfrm>
              <a:off x="-7925929" y="2986999"/>
              <a:ext cx="1314450" cy="1050925"/>
            </a:xfrm>
            <a:custGeom>
              <a:avLst/>
              <a:gdLst>
                <a:gd name="T0" fmla="*/ 482 w 505"/>
                <a:gd name="T1" fmla="*/ 0 h 404"/>
                <a:gd name="T2" fmla="*/ 358 w 505"/>
                <a:gd name="T3" fmla="*/ 0 h 404"/>
                <a:gd name="T4" fmla="*/ 360 w 505"/>
                <a:gd name="T5" fmla="*/ 20 h 404"/>
                <a:gd name="T6" fmla="*/ 360 w 505"/>
                <a:gd name="T7" fmla="*/ 20 h 404"/>
                <a:gd name="T8" fmla="*/ 365 w 505"/>
                <a:gd name="T9" fmla="*/ 44 h 404"/>
                <a:gd name="T10" fmla="*/ 307 w 505"/>
                <a:gd name="T11" fmla="*/ 101 h 404"/>
                <a:gd name="T12" fmla="*/ 250 w 505"/>
                <a:gd name="T13" fmla="*/ 44 h 404"/>
                <a:gd name="T14" fmla="*/ 255 w 505"/>
                <a:gd name="T15" fmla="*/ 20 h 404"/>
                <a:gd name="T16" fmla="*/ 255 w 505"/>
                <a:gd name="T17" fmla="*/ 20 h 404"/>
                <a:gd name="T18" fmla="*/ 257 w 505"/>
                <a:gd name="T19" fmla="*/ 0 h 404"/>
                <a:gd name="T20" fmla="*/ 124 w 505"/>
                <a:gd name="T21" fmla="*/ 0 h 404"/>
                <a:gd name="T22" fmla="*/ 101 w 505"/>
                <a:gd name="T23" fmla="*/ 23 h 404"/>
                <a:gd name="T24" fmla="*/ 101 w 505"/>
                <a:gd name="T25" fmla="*/ 155 h 404"/>
                <a:gd name="T26" fmla="*/ 80 w 505"/>
                <a:gd name="T27" fmla="*/ 153 h 404"/>
                <a:gd name="T28" fmla="*/ 80 w 505"/>
                <a:gd name="T29" fmla="*/ 153 h 404"/>
                <a:gd name="T30" fmla="*/ 57 w 505"/>
                <a:gd name="T31" fmla="*/ 148 h 404"/>
                <a:gd name="T32" fmla="*/ 0 w 505"/>
                <a:gd name="T33" fmla="*/ 206 h 404"/>
                <a:gd name="T34" fmla="*/ 57 w 505"/>
                <a:gd name="T35" fmla="*/ 263 h 404"/>
                <a:gd name="T36" fmla="*/ 80 w 505"/>
                <a:gd name="T37" fmla="*/ 258 h 404"/>
                <a:gd name="T38" fmla="*/ 80 w 505"/>
                <a:gd name="T39" fmla="*/ 258 h 404"/>
                <a:gd name="T40" fmla="*/ 101 w 505"/>
                <a:gd name="T41" fmla="*/ 256 h 404"/>
                <a:gd name="T42" fmla="*/ 101 w 505"/>
                <a:gd name="T43" fmla="*/ 381 h 404"/>
                <a:gd name="T44" fmla="*/ 124 w 505"/>
                <a:gd name="T45" fmla="*/ 404 h 404"/>
                <a:gd name="T46" fmla="*/ 482 w 505"/>
                <a:gd name="T47" fmla="*/ 404 h 404"/>
                <a:gd name="T48" fmla="*/ 505 w 505"/>
                <a:gd name="T49" fmla="*/ 381 h 404"/>
                <a:gd name="T50" fmla="*/ 505 w 505"/>
                <a:gd name="T51" fmla="*/ 23 h 404"/>
                <a:gd name="T52" fmla="*/ 482 w 505"/>
                <a:gd name="T53" fmla="*/ 0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5" h="404">
                  <a:moveTo>
                    <a:pt x="482" y="0"/>
                  </a:moveTo>
                  <a:cubicBezTo>
                    <a:pt x="358" y="0"/>
                    <a:pt x="358" y="0"/>
                    <a:pt x="358" y="0"/>
                  </a:cubicBezTo>
                  <a:cubicBezTo>
                    <a:pt x="353" y="9"/>
                    <a:pt x="360" y="20"/>
                    <a:pt x="360" y="20"/>
                  </a:cubicBezTo>
                  <a:cubicBezTo>
                    <a:pt x="360" y="20"/>
                    <a:pt x="360" y="20"/>
                    <a:pt x="360" y="20"/>
                  </a:cubicBezTo>
                  <a:cubicBezTo>
                    <a:pt x="363" y="27"/>
                    <a:pt x="365" y="35"/>
                    <a:pt x="365" y="44"/>
                  </a:cubicBezTo>
                  <a:cubicBezTo>
                    <a:pt x="365" y="75"/>
                    <a:pt x="339" y="101"/>
                    <a:pt x="307" y="101"/>
                  </a:cubicBezTo>
                  <a:cubicBezTo>
                    <a:pt x="276" y="101"/>
                    <a:pt x="250" y="75"/>
                    <a:pt x="250" y="44"/>
                  </a:cubicBezTo>
                  <a:cubicBezTo>
                    <a:pt x="250" y="35"/>
                    <a:pt x="252" y="27"/>
                    <a:pt x="255" y="20"/>
                  </a:cubicBezTo>
                  <a:cubicBezTo>
                    <a:pt x="255" y="20"/>
                    <a:pt x="255" y="20"/>
                    <a:pt x="255" y="20"/>
                  </a:cubicBezTo>
                  <a:cubicBezTo>
                    <a:pt x="255" y="20"/>
                    <a:pt x="261" y="9"/>
                    <a:pt x="257" y="0"/>
                  </a:cubicBezTo>
                  <a:cubicBezTo>
                    <a:pt x="124" y="0"/>
                    <a:pt x="124" y="0"/>
                    <a:pt x="124" y="0"/>
                  </a:cubicBezTo>
                  <a:cubicBezTo>
                    <a:pt x="112" y="0"/>
                    <a:pt x="101" y="10"/>
                    <a:pt x="101" y="23"/>
                  </a:cubicBezTo>
                  <a:cubicBezTo>
                    <a:pt x="101" y="155"/>
                    <a:pt x="101" y="155"/>
                    <a:pt x="101" y="155"/>
                  </a:cubicBezTo>
                  <a:cubicBezTo>
                    <a:pt x="92" y="160"/>
                    <a:pt x="80" y="153"/>
                    <a:pt x="80" y="153"/>
                  </a:cubicBezTo>
                  <a:cubicBezTo>
                    <a:pt x="80" y="153"/>
                    <a:pt x="80" y="153"/>
                    <a:pt x="80" y="153"/>
                  </a:cubicBezTo>
                  <a:cubicBezTo>
                    <a:pt x="73" y="150"/>
                    <a:pt x="65" y="148"/>
                    <a:pt x="57" y="148"/>
                  </a:cubicBezTo>
                  <a:cubicBezTo>
                    <a:pt x="25" y="148"/>
                    <a:pt x="0" y="174"/>
                    <a:pt x="0" y="206"/>
                  </a:cubicBezTo>
                  <a:cubicBezTo>
                    <a:pt x="0" y="237"/>
                    <a:pt x="25" y="263"/>
                    <a:pt x="57" y="263"/>
                  </a:cubicBezTo>
                  <a:cubicBezTo>
                    <a:pt x="65" y="263"/>
                    <a:pt x="73" y="261"/>
                    <a:pt x="80" y="258"/>
                  </a:cubicBezTo>
                  <a:cubicBezTo>
                    <a:pt x="80" y="258"/>
                    <a:pt x="80" y="258"/>
                    <a:pt x="80" y="258"/>
                  </a:cubicBezTo>
                  <a:cubicBezTo>
                    <a:pt x="80" y="258"/>
                    <a:pt x="92" y="251"/>
                    <a:pt x="101" y="256"/>
                  </a:cubicBezTo>
                  <a:cubicBezTo>
                    <a:pt x="101" y="381"/>
                    <a:pt x="101" y="381"/>
                    <a:pt x="101" y="381"/>
                  </a:cubicBezTo>
                  <a:cubicBezTo>
                    <a:pt x="101" y="394"/>
                    <a:pt x="112" y="404"/>
                    <a:pt x="124" y="404"/>
                  </a:cubicBezTo>
                  <a:cubicBezTo>
                    <a:pt x="482" y="404"/>
                    <a:pt x="482" y="404"/>
                    <a:pt x="482" y="404"/>
                  </a:cubicBezTo>
                  <a:cubicBezTo>
                    <a:pt x="495" y="404"/>
                    <a:pt x="505" y="394"/>
                    <a:pt x="505" y="381"/>
                  </a:cubicBezTo>
                  <a:cubicBezTo>
                    <a:pt x="505" y="23"/>
                    <a:pt x="505" y="23"/>
                    <a:pt x="505" y="23"/>
                  </a:cubicBezTo>
                  <a:cubicBezTo>
                    <a:pt x="505" y="10"/>
                    <a:pt x="495" y="0"/>
                    <a:pt x="482"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744" name="Freeform 239"/>
            <p:cNvSpPr>
              <a:spLocks/>
            </p:cNvSpPr>
            <p:nvPr/>
          </p:nvSpPr>
          <p:spPr bwMode="auto">
            <a:xfrm>
              <a:off x="-8703804" y="1932899"/>
              <a:ext cx="1314450" cy="1050925"/>
            </a:xfrm>
            <a:custGeom>
              <a:avLst/>
              <a:gdLst>
                <a:gd name="T0" fmla="*/ 23 w 505"/>
                <a:gd name="T1" fmla="*/ 404 h 404"/>
                <a:gd name="T2" fmla="*/ 148 w 505"/>
                <a:gd name="T3" fmla="*/ 404 h 404"/>
                <a:gd name="T4" fmla="*/ 145 w 505"/>
                <a:gd name="T5" fmla="*/ 384 h 404"/>
                <a:gd name="T6" fmla="*/ 145 w 505"/>
                <a:gd name="T7" fmla="*/ 384 h 404"/>
                <a:gd name="T8" fmla="*/ 141 w 505"/>
                <a:gd name="T9" fmla="*/ 361 h 404"/>
                <a:gd name="T10" fmla="*/ 198 w 505"/>
                <a:gd name="T11" fmla="*/ 303 h 404"/>
                <a:gd name="T12" fmla="*/ 255 w 505"/>
                <a:gd name="T13" fmla="*/ 361 h 404"/>
                <a:gd name="T14" fmla="*/ 250 w 505"/>
                <a:gd name="T15" fmla="*/ 384 h 404"/>
                <a:gd name="T16" fmla="*/ 250 w 505"/>
                <a:gd name="T17" fmla="*/ 384 h 404"/>
                <a:gd name="T18" fmla="*/ 248 w 505"/>
                <a:gd name="T19" fmla="*/ 404 h 404"/>
                <a:gd name="T20" fmla="*/ 381 w 505"/>
                <a:gd name="T21" fmla="*/ 404 h 404"/>
                <a:gd name="T22" fmla="*/ 404 w 505"/>
                <a:gd name="T23" fmla="*/ 381 h 404"/>
                <a:gd name="T24" fmla="*/ 404 w 505"/>
                <a:gd name="T25" fmla="*/ 249 h 404"/>
                <a:gd name="T26" fmla="*/ 425 w 505"/>
                <a:gd name="T27" fmla="*/ 251 h 404"/>
                <a:gd name="T28" fmla="*/ 425 w 505"/>
                <a:gd name="T29" fmla="*/ 251 h 404"/>
                <a:gd name="T30" fmla="*/ 448 w 505"/>
                <a:gd name="T31" fmla="*/ 256 h 404"/>
                <a:gd name="T32" fmla="*/ 505 w 505"/>
                <a:gd name="T33" fmla="*/ 198 h 404"/>
                <a:gd name="T34" fmla="*/ 448 w 505"/>
                <a:gd name="T35" fmla="*/ 141 h 404"/>
                <a:gd name="T36" fmla="*/ 425 w 505"/>
                <a:gd name="T37" fmla="*/ 146 h 404"/>
                <a:gd name="T38" fmla="*/ 425 w 505"/>
                <a:gd name="T39" fmla="*/ 146 h 404"/>
                <a:gd name="T40" fmla="*/ 404 w 505"/>
                <a:gd name="T41" fmla="*/ 148 h 404"/>
                <a:gd name="T42" fmla="*/ 404 w 505"/>
                <a:gd name="T43" fmla="*/ 23 h 404"/>
                <a:gd name="T44" fmla="*/ 381 w 505"/>
                <a:gd name="T45" fmla="*/ 0 h 404"/>
                <a:gd name="T46" fmla="*/ 23 w 505"/>
                <a:gd name="T47" fmla="*/ 0 h 404"/>
                <a:gd name="T48" fmla="*/ 0 w 505"/>
                <a:gd name="T49" fmla="*/ 23 h 404"/>
                <a:gd name="T50" fmla="*/ 0 w 505"/>
                <a:gd name="T51" fmla="*/ 381 h 404"/>
                <a:gd name="T52" fmla="*/ 23 w 505"/>
                <a:gd name="T53" fmla="*/ 404 h 4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05" h="404">
                  <a:moveTo>
                    <a:pt x="23" y="404"/>
                  </a:moveTo>
                  <a:cubicBezTo>
                    <a:pt x="148" y="404"/>
                    <a:pt x="148" y="404"/>
                    <a:pt x="148" y="404"/>
                  </a:cubicBezTo>
                  <a:cubicBezTo>
                    <a:pt x="152" y="395"/>
                    <a:pt x="145" y="384"/>
                    <a:pt x="145" y="384"/>
                  </a:cubicBezTo>
                  <a:cubicBezTo>
                    <a:pt x="145" y="384"/>
                    <a:pt x="145" y="384"/>
                    <a:pt x="145" y="384"/>
                  </a:cubicBezTo>
                  <a:cubicBezTo>
                    <a:pt x="142" y="377"/>
                    <a:pt x="141" y="369"/>
                    <a:pt x="141" y="361"/>
                  </a:cubicBezTo>
                  <a:cubicBezTo>
                    <a:pt x="141" y="329"/>
                    <a:pt x="166" y="303"/>
                    <a:pt x="198" y="303"/>
                  </a:cubicBezTo>
                  <a:cubicBezTo>
                    <a:pt x="229" y="303"/>
                    <a:pt x="255" y="329"/>
                    <a:pt x="255" y="361"/>
                  </a:cubicBezTo>
                  <a:cubicBezTo>
                    <a:pt x="255" y="369"/>
                    <a:pt x="253" y="377"/>
                    <a:pt x="250" y="384"/>
                  </a:cubicBezTo>
                  <a:cubicBezTo>
                    <a:pt x="250" y="384"/>
                    <a:pt x="250" y="384"/>
                    <a:pt x="250" y="384"/>
                  </a:cubicBezTo>
                  <a:cubicBezTo>
                    <a:pt x="250" y="384"/>
                    <a:pt x="244" y="395"/>
                    <a:pt x="248" y="404"/>
                  </a:cubicBezTo>
                  <a:cubicBezTo>
                    <a:pt x="381" y="404"/>
                    <a:pt x="381" y="404"/>
                    <a:pt x="381" y="404"/>
                  </a:cubicBezTo>
                  <a:cubicBezTo>
                    <a:pt x="394" y="404"/>
                    <a:pt x="404" y="394"/>
                    <a:pt x="404" y="381"/>
                  </a:cubicBezTo>
                  <a:cubicBezTo>
                    <a:pt x="404" y="249"/>
                    <a:pt x="404" y="249"/>
                    <a:pt x="404" y="249"/>
                  </a:cubicBezTo>
                  <a:cubicBezTo>
                    <a:pt x="413" y="244"/>
                    <a:pt x="425" y="251"/>
                    <a:pt x="425" y="251"/>
                  </a:cubicBezTo>
                  <a:cubicBezTo>
                    <a:pt x="425" y="251"/>
                    <a:pt x="425" y="251"/>
                    <a:pt x="425" y="251"/>
                  </a:cubicBezTo>
                  <a:cubicBezTo>
                    <a:pt x="432" y="254"/>
                    <a:pt x="440" y="256"/>
                    <a:pt x="448" y="256"/>
                  </a:cubicBezTo>
                  <a:cubicBezTo>
                    <a:pt x="480" y="256"/>
                    <a:pt x="505" y="230"/>
                    <a:pt x="505" y="198"/>
                  </a:cubicBezTo>
                  <a:cubicBezTo>
                    <a:pt x="505" y="167"/>
                    <a:pt x="480" y="141"/>
                    <a:pt x="448" y="141"/>
                  </a:cubicBezTo>
                  <a:cubicBezTo>
                    <a:pt x="440" y="141"/>
                    <a:pt x="432" y="143"/>
                    <a:pt x="425" y="146"/>
                  </a:cubicBezTo>
                  <a:cubicBezTo>
                    <a:pt x="425" y="146"/>
                    <a:pt x="425" y="146"/>
                    <a:pt x="425" y="146"/>
                  </a:cubicBezTo>
                  <a:cubicBezTo>
                    <a:pt x="425" y="146"/>
                    <a:pt x="413" y="153"/>
                    <a:pt x="404" y="148"/>
                  </a:cubicBezTo>
                  <a:cubicBezTo>
                    <a:pt x="404" y="23"/>
                    <a:pt x="404" y="23"/>
                    <a:pt x="404" y="23"/>
                  </a:cubicBezTo>
                  <a:cubicBezTo>
                    <a:pt x="404" y="11"/>
                    <a:pt x="394" y="0"/>
                    <a:pt x="381" y="0"/>
                  </a:cubicBezTo>
                  <a:cubicBezTo>
                    <a:pt x="23" y="0"/>
                    <a:pt x="23" y="0"/>
                    <a:pt x="23" y="0"/>
                  </a:cubicBezTo>
                  <a:cubicBezTo>
                    <a:pt x="10" y="0"/>
                    <a:pt x="0" y="11"/>
                    <a:pt x="0" y="23"/>
                  </a:cubicBezTo>
                  <a:cubicBezTo>
                    <a:pt x="0" y="381"/>
                    <a:pt x="0" y="381"/>
                    <a:pt x="0" y="381"/>
                  </a:cubicBezTo>
                  <a:cubicBezTo>
                    <a:pt x="0" y="394"/>
                    <a:pt x="10" y="404"/>
                    <a:pt x="23" y="404"/>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745" name="Freeform 240"/>
            <p:cNvSpPr>
              <a:spLocks/>
            </p:cNvSpPr>
            <p:nvPr/>
          </p:nvSpPr>
          <p:spPr bwMode="auto">
            <a:xfrm>
              <a:off x="-7654467" y="1932899"/>
              <a:ext cx="1052513" cy="1317625"/>
            </a:xfrm>
            <a:custGeom>
              <a:avLst/>
              <a:gdLst>
                <a:gd name="T0" fmla="*/ 44 w 405"/>
                <a:gd name="T1" fmla="*/ 256 h 506"/>
                <a:gd name="T2" fmla="*/ 21 w 405"/>
                <a:gd name="T3" fmla="*/ 251 h 506"/>
                <a:gd name="T4" fmla="*/ 21 w 405"/>
                <a:gd name="T5" fmla="*/ 251 h 506"/>
                <a:gd name="T6" fmla="*/ 0 w 405"/>
                <a:gd name="T7" fmla="*/ 249 h 506"/>
                <a:gd name="T8" fmla="*/ 1 w 405"/>
                <a:gd name="T9" fmla="*/ 382 h 506"/>
                <a:gd name="T10" fmla="*/ 24 w 405"/>
                <a:gd name="T11" fmla="*/ 405 h 506"/>
                <a:gd name="T12" fmla="*/ 152 w 405"/>
                <a:gd name="T13" fmla="*/ 405 h 506"/>
                <a:gd name="T14" fmla="*/ 150 w 405"/>
                <a:gd name="T15" fmla="*/ 426 h 506"/>
                <a:gd name="T16" fmla="*/ 150 w 405"/>
                <a:gd name="T17" fmla="*/ 426 h 506"/>
                <a:gd name="T18" fmla="*/ 146 w 405"/>
                <a:gd name="T19" fmla="*/ 449 h 506"/>
                <a:gd name="T20" fmla="*/ 203 w 405"/>
                <a:gd name="T21" fmla="*/ 506 h 506"/>
                <a:gd name="T22" fmla="*/ 260 w 405"/>
                <a:gd name="T23" fmla="*/ 449 h 506"/>
                <a:gd name="T24" fmla="*/ 255 w 405"/>
                <a:gd name="T25" fmla="*/ 426 h 506"/>
                <a:gd name="T26" fmla="*/ 255 w 405"/>
                <a:gd name="T27" fmla="*/ 426 h 506"/>
                <a:gd name="T28" fmla="*/ 253 w 405"/>
                <a:gd name="T29" fmla="*/ 404 h 506"/>
                <a:gd name="T30" fmla="*/ 382 w 405"/>
                <a:gd name="T31" fmla="*/ 404 h 506"/>
                <a:gd name="T32" fmla="*/ 405 w 405"/>
                <a:gd name="T33" fmla="*/ 381 h 506"/>
                <a:gd name="T34" fmla="*/ 404 w 405"/>
                <a:gd name="T35" fmla="*/ 23 h 506"/>
                <a:gd name="T36" fmla="*/ 381 w 405"/>
                <a:gd name="T37" fmla="*/ 0 h 506"/>
                <a:gd name="T38" fmla="*/ 23 w 405"/>
                <a:gd name="T39" fmla="*/ 1 h 506"/>
                <a:gd name="T40" fmla="*/ 0 w 405"/>
                <a:gd name="T41" fmla="*/ 24 h 506"/>
                <a:gd name="T42" fmla="*/ 0 w 405"/>
                <a:gd name="T43" fmla="*/ 149 h 506"/>
                <a:gd name="T44" fmla="*/ 21 w 405"/>
                <a:gd name="T45" fmla="*/ 146 h 506"/>
                <a:gd name="T46" fmla="*/ 21 w 405"/>
                <a:gd name="T47" fmla="*/ 146 h 506"/>
                <a:gd name="T48" fmla="*/ 44 w 405"/>
                <a:gd name="T49" fmla="*/ 141 h 506"/>
                <a:gd name="T50" fmla="*/ 101 w 405"/>
                <a:gd name="T51" fmla="*/ 199 h 506"/>
                <a:gd name="T52" fmla="*/ 44 w 405"/>
                <a:gd name="T53" fmla="*/ 256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05" h="506">
                  <a:moveTo>
                    <a:pt x="44" y="256"/>
                  </a:moveTo>
                  <a:cubicBezTo>
                    <a:pt x="36" y="256"/>
                    <a:pt x="28" y="254"/>
                    <a:pt x="21" y="251"/>
                  </a:cubicBezTo>
                  <a:cubicBezTo>
                    <a:pt x="21" y="251"/>
                    <a:pt x="21" y="251"/>
                    <a:pt x="21" y="251"/>
                  </a:cubicBezTo>
                  <a:cubicBezTo>
                    <a:pt x="21" y="251"/>
                    <a:pt x="10" y="245"/>
                    <a:pt x="0" y="249"/>
                  </a:cubicBezTo>
                  <a:cubicBezTo>
                    <a:pt x="1" y="382"/>
                    <a:pt x="1" y="382"/>
                    <a:pt x="1" y="382"/>
                  </a:cubicBezTo>
                  <a:cubicBezTo>
                    <a:pt x="1" y="395"/>
                    <a:pt x="11" y="405"/>
                    <a:pt x="24" y="405"/>
                  </a:cubicBezTo>
                  <a:cubicBezTo>
                    <a:pt x="152" y="405"/>
                    <a:pt x="152" y="405"/>
                    <a:pt x="152" y="405"/>
                  </a:cubicBezTo>
                  <a:cubicBezTo>
                    <a:pt x="157" y="414"/>
                    <a:pt x="150" y="426"/>
                    <a:pt x="150" y="426"/>
                  </a:cubicBezTo>
                  <a:cubicBezTo>
                    <a:pt x="150" y="426"/>
                    <a:pt x="150" y="426"/>
                    <a:pt x="150" y="426"/>
                  </a:cubicBezTo>
                  <a:cubicBezTo>
                    <a:pt x="147" y="433"/>
                    <a:pt x="146" y="441"/>
                    <a:pt x="146" y="449"/>
                  </a:cubicBezTo>
                  <a:cubicBezTo>
                    <a:pt x="146" y="481"/>
                    <a:pt x="171" y="506"/>
                    <a:pt x="203" y="506"/>
                  </a:cubicBezTo>
                  <a:cubicBezTo>
                    <a:pt x="234" y="506"/>
                    <a:pt x="260" y="480"/>
                    <a:pt x="260" y="449"/>
                  </a:cubicBezTo>
                  <a:cubicBezTo>
                    <a:pt x="260" y="441"/>
                    <a:pt x="258" y="433"/>
                    <a:pt x="255" y="426"/>
                  </a:cubicBezTo>
                  <a:cubicBezTo>
                    <a:pt x="255" y="426"/>
                    <a:pt x="255" y="426"/>
                    <a:pt x="255" y="426"/>
                  </a:cubicBezTo>
                  <a:cubicBezTo>
                    <a:pt x="255" y="426"/>
                    <a:pt x="249" y="414"/>
                    <a:pt x="253" y="404"/>
                  </a:cubicBezTo>
                  <a:cubicBezTo>
                    <a:pt x="382" y="404"/>
                    <a:pt x="382" y="404"/>
                    <a:pt x="382" y="404"/>
                  </a:cubicBezTo>
                  <a:cubicBezTo>
                    <a:pt x="394" y="404"/>
                    <a:pt x="405" y="394"/>
                    <a:pt x="405" y="381"/>
                  </a:cubicBezTo>
                  <a:cubicBezTo>
                    <a:pt x="404" y="23"/>
                    <a:pt x="404" y="23"/>
                    <a:pt x="404" y="23"/>
                  </a:cubicBezTo>
                  <a:cubicBezTo>
                    <a:pt x="404" y="10"/>
                    <a:pt x="394" y="0"/>
                    <a:pt x="381" y="0"/>
                  </a:cubicBezTo>
                  <a:cubicBezTo>
                    <a:pt x="23" y="1"/>
                    <a:pt x="23" y="1"/>
                    <a:pt x="23" y="1"/>
                  </a:cubicBezTo>
                  <a:cubicBezTo>
                    <a:pt x="10" y="1"/>
                    <a:pt x="0" y="11"/>
                    <a:pt x="0" y="24"/>
                  </a:cubicBezTo>
                  <a:cubicBezTo>
                    <a:pt x="0" y="149"/>
                    <a:pt x="0" y="149"/>
                    <a:pt x="0" y="149"/>
                  </a:cubicBezTo>
                  <a:cubicBezTo>
                    <a:pt x="10" y="153"/>
                    <a:pt x="21" y="146"/>
                    <a:pt x="21" y="146"/>
                  </a:cubicBezTo>
                  <a:cubicBezTo>
                    <a:pt x="21" y="146"/>
                    <a:pt x="21" y="146"/>
                    <a:pt x="21" y="146"/>
                  </a:cubicBezTo>
                  <a:cubicBezTo>
                    <a:pt x="28" y="143"/>
                    <a:pt x="36" y="141"/>
                    <a:pt x="44" y="141"/>
                  </a:cubicBezTo>
                  <a:cubicBezTo>
                    <a:pt x="76" y="141"/>
                    <a:pt x="101" y="167"/>
                    <a:pt x="101" y="199"/>
                  </a:cubicBezTo>
                  <a:cubicBezTo>
                    <a:pt x="101" y="230"/>
                    <a:pt x="76" y="256"/>
                    <a:pt x="44" y="25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06" name="Group 243"/>
          <p:cNvGrpSpPr>
            <a:grpSpLocks noChangeAspect="1"/>
          </p:cNvGrpSpPr>
          <p:nvPr/>
        </p:nvGrpSpPr>
        <p:grpSpPr bwMode="auto">
          <a:xfrm>
            <a:off x="4472319" y="5564563"/>
            <a:ext cx="808317" cy="758952"/>
            <a:chOff x="-4997" y="2446"/>
            <a:chExt cx="3193" cy="2998"/>
          </a:xfrm>
        </p:grpSpPr>
        <p:sp>
          <p:nvSpPr>
            <p:cNvPr id="708" name="Freeform 244"/>
            <p:cNvSpPr>
              <a:spLocks/>
            </p:cNvSpPr>
            <p:nvPr/>
          </p:nvSpPr>
          <p:spPr bwMode="auto">
            <a:xfrm>
              <a:off x="-4997" y="2446"/>
              <a:ext cx="3193" cy="1233"/>
            </a:xfrm>
            <a:custGeom>
              <a:avLst/>
              <a:gdLst>
                <a:gd name="T0" fmla="*/ 1923 w 1952"/>
                <a:gd name="T1" fmla="*/ 695 h 754"/>
                <a:gd name="T2" fmla="*/ 1840 w 1952"/>
                <a:gd name="T3" fmla="*/ 741 h 754"/>
                <a:gd name="T4" fmla="*/ 1789 w 1952"/>
                <a:gd name="T5" fmla="*/ 726 h 754"/>
                <a:gd name="T6" fmla="*/ 976 w 1952"/>
                <a:gd name="T7" fmla="*/ 218 h 754"/>
                <a:gd name="T8" fmla="*/ 163 w 1952"/>
                <a:gd name="T9" fmla="*/ 726 h 754"/>
                <a:gd name="T10" fmla="*/ 28 w 1952"/>
                <a:gd name="T11" fmla="*/ 695 h 754"/>
                <a:gd name="T12" fmla="*/ 59 w 1952"/>
                <a:gd name="T13" fmla="*/ 560 h 754"/>
                <a:gd name="T14" fmla="*/ 924 w 1952"/>
                <a:gd name="T15" fmla="*/ 20 h 754"/>
                <a:gd name="T16" fmla="*/ 1028 w 1952"/>
                <a:gd name="T17" fmla="*/ 20 h 754"/>
                <a:gd name="T18" fmla="*/ 1892 w 1952"/>
                <a:gd name="T19" fmla="*/ 560 h 754"/>
                <a:gd name="T20" fmla="*/ 1923 w 1952"/>
                <a:gd name="T21" fmla="*/ 695 h 7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2" h="754">
                  <a:moveTo>
                    <a:pt x="1923" y="695"/>
                  </a:moveTo>
                  <a:cubicBezTo>
                    <a:pt x="1905" y="724"/>
                    <a:pt x="1873" y="741"/>
                    <a:pt x="1840" y="741"/>
                  </a:cubicBezTo>
                  <a:cubicBezTo>
                    <a:pt x="1823" y="741"/>
                    <a:pt x="1805" y="736"/>
                    <a:pt x="1789" y="726"/>
                  </a:cubicBezTo>
                  <a:cubicBezTo>
                    <a:pt x="976" y="218"/>
                    <a:pt x="976" y="218"/>
                    <a:pt x="976" y="218"/>
                  </a:cubicBezTo>
                  <a:cubicBezTo>
                    <a:pt x="163" y="726"/>
                    <a:pt x="163" y="726"/>
                    <a:pt x="163" y="726"/>
                  </a:cubicBezTo>
                  <a:cubicBezTo>
                    <a:pt x="117" y="754"/>
                    <a:pt x="57" y="740"/>
                    <a:pt x="28" y="695"/>
                  </a:cubicBezTo>
                  <a:cubicBezTo>
                    <a:pt x="0" y="649"/>
                    <a:pt x="14" y="589"/>
                    <a:pt x="59" y="560"/>
                  </a:cubicBezTo>
                  <a:cubicBezTo>
                    <a:pt x="924" y="20"/>
                    <a:pt x="924" y="20"/>
                    <a:pt x="924" y="20"/>
                  </a:cubicBezTo>
                  <a:cubicBezTo>
                    <a:pt x="956" y="0"/>
                    <a:pt x="996" y="0"/>
                    <a:pt x="1028" y="20"/>
                  </a:cubicBezTo>
                  <a:cubicBezTo>
                    <a:pt x="1892" y="560"/>
                    <a:pt x="1892" y="560"/>
                    <a:pt x="1892" y="560"/>
                  </a:cubicBezTo>
                  <a:cubicBezTo>
                    <a:pt x="1938" y="589"/>
                    <a:pt x="1952" y="649"/>
                    <a:pt x="1923" y="695"/>
                  </a:cubicBezTo>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9" name="Freeform 245"/>
            <p:cNvSpPr>
              <a:spLocks/>
            </p:cNvSpPr>
            <p:nvPr/>
          </p:nvSpPr>
          <p:spPr bwMode="auto">
            <a:xfrm>
              <a:off x="-2982" y="4456"/>
              <a:ext cx="756" cy="988"/>
            </a:xfrm>
            <a:custGeom>
              <a:avLst/>
              <a:gdLst>
                <a:gd name="T0" fmla="*/ 271 w 462"/>
                <a:gd name="T1" fmla="*/ 117 h 604"/>
                <a:gd name="T2" fmla="*/ 268 w 462"/>
                <a:gd name="T3" fmla="*/ 103 h 604"/>
                <a:gd name="T4" fmla="*/ 272 w 462"/>
                <a:gd name="T5" fmla="*/ 87 h 604"/>
                <a:gd name="T6" fmla="*/ 286 w 462"/>
                <a:gd name="T7" fmla="*/ 45 h 604"/>
                <a:gd name="T8" fmla="*/ 235 w 462"/>
                <a:gd name="T9" fmla="*/ 0 h 604"/>
                <a:gd name="T10" fmla="*/ 183 w 462"/>
                <a:gd name="T11" fmla="*/ 45 h 604"/>
                <a:gd name="T12" fmla="*/ 198 w 462"/>
                <a:gd name="T13" fmla="*/ 87 h 604"/>
                <a:gd name="T14" fmla="*/ 202 w 462"/>
                <a:gd name="T15" fmla="*/ 103 h 604"/>
                <a:gd name="T16" fmla="*/ 169 w 462"/>
                <a:gd name="T17" fmla="*/ 134 h 604"/>
                <a:gd name="T18" fmla="*/ 168 w 462"/>
                <a:gd name="T19" fmla="*/ 134 h 604"/>
                <a:gd name="T20" fmla="*/ 165 w 462"/>
                <a:gd name="T21" fmla="*/ 134 h 604"/>
                <a:gd name="T22" fmla="*/ 0 w 462"/>
                <a:gd name="T23" fmla="*/ 134 h 604"/>
                <a:gd name="T24" fmla="*/ 0 w 462"/>
                <a:gd name="T25" fmla="*/ 166 h 604"/>
                <a:gd name="T26" fmla="*/ 0 w 462"/>
                <a:gd name="T27" fmla="*/ 307 h 604"/>
                <a:gd name="T28" fmla="*/ 0 w 462"/>
                <a:gd name="T29" fmla="*/ 312 h 604"/>
                <a:gd name="T30" fmla="*/ 8 w 462"/>
                <a:gd name="T31" fmla="*/ 325 h 604"/>
                <a:gd name="T32" fmla="*/ 22 w 462"/>
                <a:gd name="T33" fmla="*/ 324 h 604"/>
                <a:gd name="T34" fmla="*/ 72 w 462"/>
                <a:gd name="T35" fmla="*/ 308 h 604"/>
                <a:gd name="T36" fmla="*/ 138 w 462"/>
                <a:gd name="T37" fmla="*/ 377 h 604"/>
                <a:gd name="T38" fmla="*/ 72 w 462"/>
                <a:gd name="T39" fmla="*/ 446 h 604"/>
                <a:gd name="T40" fmla="*/ 22 w 462"/>
                <a:gd name="T41" fmla="*/ 430 h 604"/>
                <a:gd name="T42" fmla="*/ 7 w 462"/>
                <a:gd name="T43" fmla="*/ 429 h 604"/>
                <a:gd name="T44" fmla="*/ 0 w 462"/>
                <a:gd name="T45" fmla="*/ 443 h 604"/>
                <a:gd name="T46" fmla="*/ 0 w 462"/>
                <a:gd name="T47" fmla="*/ 443 h 604"/>
                <a:gd name="T48" fmla="*/ 0 w 462"/>
                <a:gd name="T49" fmla="*/ 447 h 604"/>
                <a:gd name="T50" fmla="*/ 0 w 462"/>
                <a:gd name="T51" fmla="*/ 604 h 604"/>
                <a:gd name="T52" fmla="*/ 16 w 462"/>
                <a:gd name="T53" fmla="*/ 604 h 604"/>
                <a:gd name="T54" fmla="*/ 358 w 462"/>
                <a:gd name="T55" fmla="*/ 604 h 604"/>
                <a:gd name="T56" fmla="*/ 462 w 462"/>
                <a:gd name="T57" fmla="*/ 500 h 604"/>
                <a:gd name="T58" fmla="*/ 462 w 462"/>
                <a:gd name="T59" fmla="*/ 134 h 604"/>
                <a:gd name="T60" fmla="*/ 305 w 462"/>
                <a:gd name="T61" fmla="*/ 134 h 604"/>
                <a:gd name="T62" fmla="*/ 271 w 462"/>
                <a:gd name="T63" fmla="*/ 117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2" h="604">
                  <a:moveTo>
                    <a:pt x="271" y="117"/>
                  </a:moveTo>
                  <a:cubicBezTo>
                    <a:pt x="269" y="113"/>
                    <a:pt x="268" y="108"/>
                    <a:pt x="268" y="103"/>
                  </a:cubicBezTo>
                  <a:cubicBezTo>
                    <a:pt x="268" y="98"/>
                    <a:pt x="269" y="93"/>
                    <a:pt x="272" y="87"/>
                  </a:cubicBezTo>
                  <a:cubicBezTo>
                    <a:pt x="278" y="76"/>
                    <a:pt x="286" y="54"/>
                    <a:pt x="286" y="45"/>
                  </a:cubicBezTo>
                  <a:cubicBezTo>
                    <a:pt x="286" y="20"/>
                    <a:pt x="263" y="0"/>
                    <a:pt x="235" y="0"/>
                  </a:cubicBezTo>
                  <a:cubicBezTo>
                    <a:pt x="207" y="0"/>
                    <a:pt x="183" y="20"/>
                    <a:pt x="183" y="45"/>
                  </a:cubicBezTo>
                  <a:cubicBezTo>
                    <a:pt x="183" y="54"/>
                    <a:pt x="192" y="76"/>
                    <a:pt x="198" y="87"/>
                  </a:cubicBezTo>
                  <a:cubicBezTo>
                    <a:pt x="200" y="93"/>
                    <a:pt x="202" y="98"/>
                    <a:pt x="202" y="103"/>
                  </a:cubicBezTo>
                  <a:cubicBezTo>
                    <a:pt x="202" y="120"/>
                    <a:pt x="189" y="132"/>
                    <a:pt x="169" y="134"/>
                  </a:cubicBezTo>
                  <a:cubicBezTo>
                    <a:pt x="168" y="134"/>
                    <a:pt x="168" y="134"/>
                    <a:pt x="168" y="134"/>
                  </a:cubicBezTo>
                  <a:cubicBezTo>
                    <a:pt x="165" y="134"/>
                    <a:pt x="165" y="134"/>
                    <a:pt x="165" y="134"/>
                  </a:cubicBezTo>
                  <a:cubicBezTo>
                    <a:pt x="0" y="134"/>
                    <a:pt x="0" y="134"/>
                    <a:pt x="0" y="134"/>
                  </a:cubicBezTo>
                  <a:cubicBezTo>
                    <a:pt x="0" y="134"/>
                    <a:pt x="0" y="166"/>
                    <a:pt x="0" y="166"/>
                  </a:cubicBezTo>
                  <a:cubicBezTo>
                    <a:pt x="0" y="307"/>
                    <a:pt x="0" y="307"/>
                    <a:pt x="0" y="307"/>
                  </a:cubicBezTo>
                  <a:cubicBezTo>
                    <a:pt x="0" y="310"/>
                    <a:pt x="0" y="311"/>
                    <a:pt x="0" y="312"/>
                  </a:cubicBezTo>
                  <a:cubicBezTo>
                    <a:pt x="1" y="318"/>
                    <a:pt x="4" y="323"/>
                    <a:pt x="8" y="325"/>
                  </a:cubicBezTo>
                  <a:cubicBezTo>
                    <a:pt x="12" y="327"/>
                    <a:pt x="18" y="326"/>
                    <a:pt x="22" y="324"/>
                  </a:cubicBezTo>
                  <a:cubicBezTo>
                    <a:pt x="25" y="322"/>
                    <a:pt x="55" y="308"/>
                    <a:pt x="72" y="308"/>
                  </a:cubicBezTo>
                  <a:cubicBezTo>
                    <a:pt x="106" y="308"/>
                    <a:pt x="138" y="339"/>
                    <a:pt x="138" y="377"/>
                  </a:cubicBezTo>
                  <a:cubicBezTo>
                    <a:pt x="138" y="415"/>
                    <a:pt x="106" y="446"/>
                    <a:pt x="72" y="446"/>
                  </a:cubicBezTo>
                  <a:cubicBezTo>
                    <a:pt x="55" y="446"/>
                    <a:pt x="25" y="431"/>
                    <a:pt x="22" y="430"/>
                  </a:cubicBezTo>
                  <a:cubicBezTo>
                    <a:pt x="16" y="427"/>
                    <a:pt x="11" y="427"/>
                    <a:pt x="7" y="429"/>
                  </a:cubicBezTo>
                  <a:cubicBezTo>
                    <a:pt x="4" y="431"/>
                    <a:pt x="1" y="436"/>
                    <a:pt x="0" y="443"/>
                  </a:cubicBezTo>
                  <a:cubicBezTo>
                    <a:pt x="0" y="443"/>
                    <a:pt x="0" y="443"/>
                    <a:pt x="0" y="443"/>
                  </a:cubicBezTo>
                  <a:cubicBezTo>
                    <a:pt x="0" y="447"/>
                    <a:pt x="0" y="447"/>
                    <a:pt x="0" y="447"/>
                  </a:cubicBezTo>
                  <a:cubicBezTo>
                    <a:pt x="0" y="604"/>
                    <a:pt x="0" y="604"/>
                    <a:pt x="0" y="604"/>
                  </a:cubicBezTo>
                  <a:cubicBezTo>
                    <a:pt x="16" y="604"/>
                    <a:pt x="16" y="604"/>
                    <a:pt x="16" y="604"/>
                  </a:cubicBezTo>
                  <a:cubicBezTo>
                    <a:pt x="358" y="604"/>
                    <a:pt x="358" y="604"/>
                    <a:pt x="358" y="604"/>
                  </a:cubicBezTo>
                  <a:cubicBezTo>
                    <a:pt x="415" y="604"/>
                    <a:pt x="462" y="558"/>
                    <a:pt x="462" y="500"/>
                  </a:cubicBezTo>
                  <a:cubicBezTo>
                    <a:pt x="462" y="134"/>
                    <a:pt x="462" y="134"/>
                    <a:pt x="462" y="134"/>
                  </a:cubicBezTo>
                  <a:cubicBezTo>
                    <a:pt x="305" y="134"/>
                    <a:pt x="305" y="134"/>
                    <a:pt x="305" y="134"/>
                  </a:cubicBezTo>
                  <a:cubicBezTo>
                    <a:pt x="292" y="134"/>
                    <a:pt x="278" y="129"/>
                    <a:pt x="271" y="117"/>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0" name="Freeform 246"/>
            <p:cNvSpPr>
              <a:spLocks/>
            </p:cNvSpPr>
            <p:nvPr/>
          </p:nvSpPr>
          <p:spPr bwMode="auto">
            <a:xfrm>
              <a:off x="-2985" y="3128"/>
              <a:ext cx="759" cy="908"/>
            </a:xfrm>
            <a:custGeom>
              <a:avLst/>
              <a:gdLst>
                <a:gd name="T0" fmla="*/ 0 w 464"/>
                <a:gd name="T1" fmla="*/ 104 h 555"/>
                <a:gd name="T2" fmla="*/ 0 w 464"/>
                <a:gd name="T3" fmla="*/ 105 h 555"/>
                <a:gd name="T4" fmla="*/ 7 w 464"/>
                <a:gd name="T5" fmla="*/ 119 h 555"/>
                <a:gd name="T6" fmla="*/ 21 w 464"/>
                <a:gd name="T7" fmla="*/ 118 h 555"/>
                <a:gd name="T8" fmla="*/ 71 w 464"/>
                <a:gd name="T9" fmla="*/ 102 h 555"/>
                <a:gd name="T10" fmla="*/ 134 w 464"/>
                <a:gd name="T11" fmla="*/ 171 h 555"/>
                <a:gd name="T12" fmla="*/ 71 w 464"/>
                <a:gd name="T13" fmla="*/ 240 h 555"/>
                <a:gd name="T14" fmla="*/ 21 w 464"/>
                <a:gd name="T15" fmla="*/ 224 h 555"/>
                <a:gd name="T16" fmla="*/ 7 w 464"/>
                <a:gd name="T17" fmla="*/ 223 h 555"/>
                <a:gd name="T18" fmla="*/ 0 w 464"/>
                <a:gd name="T19" fmla="*/ 236 h 555"/>
                <a:gd name="T20" fmla="*/ 0 w 464"/>
                <a:gd name="T21" fmla="*/ 240 h 555"/>
                <a:gd name="T22" fmla="*/ 0 w 464"/>
                <a:gd name="T23" fmla="*/ 382 h 555"/>
                <a:gd name="T24" fmla="*/ 0 w 464"/>
                <a:gd name="T25" fmla="*/ 390 h 555"/>
                <a:gd name="T26" fmla="*/ 0 w 464"/>
                <a:gd name="T27" fmla="*/ 414 h 555"/>
                <a:gd name="T28" fmla="*/ 168 w 464"/>
                <a:gd name="T29" fmla="*/ 414 h 555"/>
                <a:gd name="T30" fmla="*/ 173 w 464"/>
                <a:gd name="T31" fmla="*/ 414 h 555"/>
                <a:gd name="T32" fmla="*/ 173 w 464"/>
                <a:gd name="T33" fmla="*/ 414 h 555"/>
                <a:gd name="T34" fmla="*/ 165 w 464"/>
                <a:gd name="T35" fmla="*/ 414 h 555"/>
                <a:gd name="T36" fmla="*/ 205 w 464"/>
                <a:gd name="T37" fmla="*/ 444 h 555"/>
                <a:gd name="T38" fmla="*/ 201 w 464"/>
                <a:gd name="T39" fmla="*/ 461 h 555"/>
                <a:gd name="T40" fmla="*/ 187 w 464"/>
                <a:gd name="T41" fmla="*/ 503 h 555"/>
                <a:gd name="T42" fmla="*/ 239 w 464"/>
                <a:gd name="T43" fmla="*/ 555 h 555"/>
                <a:gd name="T44" fmla="*/ 290 w 464"/>
                <a:gd name="T45" fmla="*/ 503 h 555"/>
                <a:gd name="T46" fmla="*/ 276 w 464"/>
                <a:gd name="T47" fmla="*/ 461 h 555"/>
                <a:gd name="T48" fmla="*/ 272 w 464"/>
                <a:gd name="T49" fmla="*/ 444 h 555"/>
                <a:gd name="T50" fmla="*/ 277 w 464"/>
                <a:gd name="T51" fmla="*/ 427 h 555"/>
                <a:gd name="T52" fmla="*/ 291 w 464"/>
                <a:gd name="T53" fmla="*/ 417 h 555"/>
                <a:gd name="T54" fmla="*/ 297 w 464"/>
                <a:gd name="T55" fmla="*/ 415 h 555"/>
                <a:gd name="T56" fmla="*/ 309 w 464"/>
                <a:gd name="T57" fmla="*/ 414 h 555"/>
                <a:gd name="T58" fmla="*/ 312 w 464"/>
                <a:gd name="T59" fmla="*/ 414 h 555"/>
                <a:gd name="T60" fmla="*/ 318 w 464"/>
                <a:gd name="T61" fmla="*/ 414 h 555"/>
                <a:gd name="T62" fmla="*/ 319 w 464"/>
                <a:gd name="T63" fmla="*/ 414 h 555"/>
                <a:gd name="T64" fmla="*/ 329 w 464"/>
                <a:gd name="T65" fmla="*/ 414 h 555"/>
                <a:gd name="T66" fmla="*/ 341 w 464"/>
                <a:gd name="T67" fmla="*/ 414 h 555"/>
                <a:gd name="T68" fmla="*/ 355 w 464"/>
                <a:gd name="T69" fmla="*/ 414 h 555"/>
                <a:gd name="T70" fmla="*/ 369 w 464"/>
                <a:gd name="T71" fmla="*/ 414 h 555"/>
                <a:gd name="T72" fmla="*/ 383 w 464"/>
                <a:gd name="T73" fmla="*/ 414 h 555"/>
                <a:gd name="T74" fmla="*/ 398 w 464"/>
                <a:gd name="T75" fmla="*/ 414 h 555"/>
                <a:gd name="T76" fmla="*/ 412 w 464"/>
                <a:gd name="T77" fmla="*/ 414 h 555"/>
                <a:gd name="T78" fmla="*/ 426 w 464"/>
                <a:gd name="T79" fmla="*/ 414 h 555"/>
                <a:gd name="T80" fmla="*/ 439 w 464"/>
                <a:gd name="T81" fmla="*/ 414 h 555"/>
                <a:gd name="T82" fmla="*/ 450 w 464"/>
                <a:gd name="T83" fmla="*/ 414 h 555"/>
                <a:gd name="T84" fmla="*/ 460 w 464"/>
                <a:gd name="T85" fmla="*/ 414 h 555"/>
                <a:gd name="T86" fmla="*/ 464 w 464"/>
                <a:gd name="T87" fmla="*/ 414 h 555"/>
                <a:gd name="T88" fmla="*/ 464 w 464"/>
                <a:gd name="T89" fmla="*/ 347 h 555"/>
                <a:gd name="T90" fmla="*/ 415 w 464"/>
                <a:gd name="T91" fmla="*/ 259 h 555"/>
                <a:gd name="T92" fmla="*/ 0 w 464"/>
                <a:gd name="T93" fmla="*/ 0 h 555"/>
                <a:gd name="T94" fmla="*/ 0 w 464"/>
                <a:gd name="T95" fmla="*/ 100 h 555"/>
                <a:gd name="T96" fmla="*/ 0 w 464"/>
                <a:gd name="T97" fmla="*/ 104 h 5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4" h="555">
                  <a:moveTo>
                    <a:pt x="0" y="104"/>
                  </a:moveTo>
                  <a:cubicBezTo>
                    <a:pt x="0" y="104"/>
                    <a:pt x="0" y="105"/>
                    <a:pt x="0" y="105"/>
                  </a:cubicBezTo>
                  <a:cubicBezTo>
                    <a:pt x="1" y="112"/>
                    <a:pt x="3" y="117"/>
                    <a:pt x="7" y="119"/>
                  </a:cubicBezTo>
                  <a:cubicBezTo>
                    <a:pt x="11" y="121"/>
                    <a:pt x="16" y="121"/>
                    <a:pt x="21" y="118"/>
                  </a:cubicBezTo>
                  <a:cubicBezTo>
                    <a:pt x="25" y="116"/>
                    <a:pt x="54" y="102"/>
                    <a:pt x="71" y="102"/>
                  </a:cubicBezTo>
                  <a:cubicBezTo>
                    <a:pt x="106" y="102"/>
                    <a:pt x="134" y="133"/>
                    <a:pt x="134" y="171"/>
                  </a:cubicBezTo>
                  <a:cubicBezTo>
                    <a:pt x="134" y="209"/>
                    <a:pt x="106" y="240"/>
                    <a:pt x="71" y="240"/>
                  </a:cubicBezTo>
                  <a:cubicBezTo>
                    <a:pt x="54" y="240"/>
                    <a:pt x="25" y="225"/>
                    <a:pt x="21" y="224"/>
                  </a:cubicBezTo>
                  <a:cubicBezTo>
                    <a:pt x="18" y="222"/>
                    <a:pt x="12" y="220"/>
                    <a:pt x="7" y="223"/>
                  </a:cubicBezTo>
                  <a:cubicBezTo>
                    <a:pt x="4" y="225"/>
                    <a:pt x="1" y="229"/>
                    <a:pt x="0" y="236"/>
                  </a:cubicBezTo>
                  <a:cubicBezTo>
                    <a:pt x="0" y="236"/>
                    <a:pt x="0" y="238"/>
                    <a:pt x="0" y="240"/>
                  </a:cubicBezTo>
                  <a:cubicBezTo>
                    <a:pt x="0" y="382"/>
                    <a:pt x="0" y="382"/>
                    <a:pt x="0" y="382"/>
                  </a:cubicBezTo>
                  <a:cubicBezTo>
                    <a:pt x="0" y="390"/>
                    <a:pt x="0" y="390"/>
                    <a:pt x="0" y="390"/>
                  </a:cubicBezTo>
                  <a:cubicBezTo>
                    <a:pt x="0" y="414"/>
                    <a:pt x="0" y="414"/>
                    <a:pt x="0" y="414"/>
                  </a:cubicBezTo>
                  <a:cubicBezTo>
                    <a:pt x="168" y="414"/>
                    <a:pt x="168" y="414"/>
                    <a:pt x="168" y="414"/>
                  </a:cubicBezTo>
                  <a:cubicBezTo>
                    <a:pt x="173" y="414"/>
                    <a:pt x="173" y="414"/>
                    <a:pt x="173" y="414"/>
                  </a:cubicBezTo>
                  <a:cubicBezTo>
                    <a:pt x="173" y="414"/>
                    <a:pt x="173" y="414"/>
                    <a:pt x="173" y="414"/>
                  </a:cubicBezTo>
                  <a:cubicBezTo>
                    <a:pt x="165" y="414"/>
                    <a:pt x="165" y="414"/>
                    <a:pt x="165" y="414"/>
                  </a:cubicBezTo>
                  <a:cubicBezTo>
                    <a:pt x="185" y="415"/>
                    <a:pt x="205" y="428"/>
                    <a:pt x="205" y="444"/>
                  </a:cubicBezTo>
                  <a:cubicBezTo>
                    <a:pt x="205" y="449"/>
                    <a:pt x="204" y="455"/>
                    <a:pt x="201" y="461"/>
                  </a:cubicBezTo>
                  <a:cubicBezTo>
                    <a:pt x="196" y="472"/>
                    <a:pt x="187" y="493"/>
                    <a:pt x="187" y="503"/>
                  </a:cubicBezTo>
                  <a:cubicBezTo>
                    <a:pt x="187" y="528"/>
                    <a:pt x="210" y="555"/>
                    <a:pt x="239" y="555"/>
                  </a:cubicBezTo>
                  <a:cubicBezTo>
                    <a:pt x="267" y="555"/>
                    <a:pt x="290" y="528"/>
                    <a:pt x="290" y="503"/>
                  </a:cubicBezTo>
                  <a:cubicBezTo>
                    <a:pt x="290" y="493"/>
                    <a:pt x="281" y="472"/>
                    <a:pt x="276" y="461"/>
                  </a:cubicBezTo>
                  <a:cubicBezTo>
                    <a:pt x="273" y="455"/>
                    <a:pt x="272" y="449"/>
                    <a:pt x="272" y="444"/>
                  </a:cubicBezTo>
                  <a:cubicBezTo>
                    <a:pt x="272" y="438"/>
                    <a:pt x="273" y="432"/>
                    <a:pt x="277" y="427"/>
                  </a:cubicBezTo>
                  <a:cubicBezTo>
                    <a:pt x="281" y="423"/>
                    <a:pt x="286" y="419"/>
                    <a:pt x="291" y="417"/>
                  </a:cubicBezTo>
                  <a:cubicBezTo>
                    <a:pt x="293" y="416"/>
                    <a:pt x="295" y="416"/>
                    <a:pt x="297" y="415"/>
                  </a:cubicBezTo>
                  <a:cubicBezTo>
                    <a:pt x="301" y="414"/>
                    <a:pt x="305" y="414"/>
                    <a:pt x="309" y="414"/>
                  </a:cubicBezTo>
                  <a:cubicBezTo>
                    <a:pt x="312" y="414"/>
                    <a:pt x="312" y="414"/>
                    <a:pt x="312" y="414"/>
                  </a:cubicBezTo>
                  <a:cubicBezTo>
                    <a:pt x="318" y="414"/>
                    <a:pt x="318" y="414"/>
                    <a:pt x="318" y="414"/>
                  </a:cubicBezTo>
                  <a:cubicBezTo>
                    <a:pt x="319" y="414"/>
                    <a:pt x="319" y="414"/>
                    <a:pt x="319" y="414"/>
                  </a:cubicBezTo>
                  <a:cubicBezTo>
                    <a:pt x="329" y="414"/>
                    <a:pt x="329" y="414"/>
                    <a:pt x="329" y="414"/>
                  </a:cubicBezTo>
                  <a:cubicBezTo>
                    <a:pt x="341" y="414"/>
                    <a:pt x="341" y="414"/>
                    <a:pt x="341" y="414"/>
                  </a:cubicBezTo>
                  <a:cubicBezTo>
                    <a:pt x="355" y="414"/>
                    <a:pt x="355" y="414"/>
                    <a:pt x="355" y="414"/>
                  </a:cubicBezTo>
                  <a:cubicBezTo>
                    <a:pt x="369" y="414"/>
                    <a:pt x="369" y="414"/>
                    <a:pt x="369" y="414"/>
                  </a:cubicBezTo>
                  <a:cubicBezTo>
                    <a:pt x="383" y="414"/>
                    <a:pt x="383" y="414"/>
                    <a:pt x="383" y="414"/>
                  </a:cubicBezTo>
                  <a:cubicBezTo>
                    <a:pt x="398" y="414"/>
                    <a:pt x="398" y="414"/>
                    <a:pt x="398" y="414"/>
                  </a:cubicBezTo>
                  <a:cubicBezTo>
                    <a:pt x="412" y="414"/>
                    <a:pt x="412" y="414"/>
                    <a:pt x="412" y="414"/>
                  </a:cubicBezTo>
                  <a:cubicBezTo>
                    <a:pt x="426" y="414"/>
                    <a:pt x="426" y="414"/>
                    <a:pt x="426" y="414"/>
                  </a:cubicBezTo>
                  <a:cubicBezTo>
                    <a:pt x="439" y="414"/>
                    <a:pt x="439" y="414"/>
                    <a:pt x="439" y="414"/>
                  </a:cubicBezTo>
                  <a:cubicBezTo>
                    <a:pt x="450" y="414"/>
                    <a:pt x="450" y="414"/>
                    <a:pt x="450" y="414"/>
                  </a:cubicBezTo>
                  <a:cubicBezTo>
                    <a:pt x="460" y="414"/>
                    <a:pt x="460" y="414"/>
                    <a:pt x="460" y="414"/>
                  </a:cubicBezTo>
                  <a:cubicBezTo>
                    <a:pt x="464" y="414"/>
                    <a:pt x="464" y="414"/>
                    <a:pt x="464" y="414"/>
                  </a:cubicBezTo>
                  <a:cubicBezTo>
                    <a:pt x="464" y="347"/>
                    <a:pt x="464" y="347"/>
                    <a:pt x="464" y="347"/>
                  </a:cubicBezTo>
                  <a:cubicBezTo>
                    <a:pt x="464" y="311"/>
                    <a:pt x="445" y="277"/>
                    <a:pt x="415" y="259"/>
                  </a:cubicBezTo>
                  <a:cubicBezTo>
                    <a:pt x="0" y="0"/>
                    <a:pt x="0" y="0"/>
                    <a:pt x="0" y="0"/>
                  </a:cubicBezTo>
                  <a:cubicBezTo>
                    <a:pt x="0" y="100"/>
                    <a:pt x="0" y="100"/>
                    <a:pt x="0" y="100"/>
                  </a:cubicBezTo>
                  <a:lnTo>
                    <a:pt x="0" y="104"/>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1" name="Freeform 247"/>
            <p:cNvSpPr>
              <a:spLocks/>
            </p:cNvSpPr>
            <p:nvPr/>
          </p:nvSpPr>
          <p:spPr bwMode="auto">
            <a:xfrm>
              <a:off x="-4032" y="2892"/>
              <a:ext cx="1243" cy="910"/>
            </a:xfrm>
            <a:custGeom>
              <a:avLst/>
              <a:gdLst>
                <a:gd name="T0" fmla="*/ 137 w 760"/>
                <a:gd name="T1" fmla="*/ 244 h 556"/>
                <a:gd name="T2" fmla="*/ 137 w 760"/>
                <a:gd name="T3" fmla="*/ 244 h 556"/>
                <a:gd name="T4" fmla="*/ 121 w 760"/>
                <a:gd name="T5" fmla="*/ 272 h 556"/>
                <a:gd name="T6" fmla="*/ 91 w 760"/>
                <a:gd name="T7" fmla="*/ 272 h 556"/>
                <a:gd name="T8" fmla="*/ 47 w 760"/>
                <a:gd name="T9" fmla="*/ 257 h 556"/>
                <a:gd name="T10" fmla="*/ 0 w 760"/>
                <a:gd name="T11" fmla="*/ 311 h 556"/>
                <a:gd name="T12" fmla="*/ 47 w 760"/>
                <a:gd name="T13" fmla="*/ 364 h 556"/>
                <a:gd name="T14" fmla="*/ 91 w 760"/>
                <a:gd name="T15" fmla="*/ 350 h 556"/>
                <a:gd name="T16" fmla="*/ 121 w 760"/>
                <a:gd name="T17" fmla="*/ 349 h 556"/>
                <a:gd name="T18" fmla="*/ 137 w 760"/>
                <a:gd name="T19" fmla="*/ 378 h 556"/>
                <a:gd name="T20" fmla="*/ 137 w 760"/>
                <a:gd name="T21" fmla="*/ 382 h 556"/>
                <a:gd name="T22" fmla="*/ 137 w 760"/>
                <a:gd name="T23" fmla="*/ 556 h 556"/>
                <a:gd name="T24" fmla="*/ 160 w 760"/>
                <a:gd name="T25" fmla="*/ 556 h 556"/>
                <a:gd name="T26" fmla="*/ 251 w 760"/>
                <a:gd name="T27" fmla="*/ 556 h 556"/>
                <a:gd name="T28" fmla="*/ 317 w 760"/>
                <a:gd name="T29" fmla="*/ 556 h 556"/>
                <a:gd name="T30" fmla="*/ 320 w 760"/>
                <a:gd name="T31" fmla="*/ 556 h 556"/>
                <a:gd name="T32" fmla="*/ 338 w 760"/>
                <a:gd name="T33" fmla="*/ 542 h 556"/>
                <a:gd name="T34" fmla="*/ 336 w 760"/>
                <a:gd name="T35" fmla="*/ 533 h 556"/>
                <a:gd name="T36" fmla="*/ 320 w 760"/>
                <a:gd name="T37" fmla="*/ 482 h 556"/>
                <a:gd name="T38" fmla="*/ 389 w 760"/>
                <a:gd name="T39" fmla="*/ 419 h 556"/>
                <a:gd name="T40" fmla="*/ 458 w 760"/>
                <a:gd name="T41" fmla="*/ 482 h 556"/>
                <a:gd name="T42" fmla="*/ 442 w 760"/>
                <a:gd name="T43" fmla="*/ 533 h 556"/>
                <a:gd name="T44" fmla="*/ 439 w 760"/>
                <a:gd name="T45" fmla="*/ 542 h 556"/>
                <a:gd name="T46" fmla="*/ 457 w 760"/>
                <a:gd name="T47" fmla="*/ 556 h 556"/>
                <a:gd name="T48" fmla="*/ 488 w 760"/>
                <a:gd name="T49" fmla="*/ 556 h 556"/>
                <a:gd name="T50" fmla="*/ 513 w 760"/>
                <a:gd name="T51" fmla="*/ 556 h 556"/>
                <a:gd name="T52" fmla="*/ 521 w 760"/>
                <a:gd name="T53" fmla="*/ 556 h 556"/>
                <a:gd name="T54" fmla="*/ 593 w 760"/>
                <a:gd name="T55" fmla="*/ 556 h 556"/>
                <a:gd name="T56" fmla="*/ 623 w 760"/>
                <a:gd name="T57" fmla="*/ 556 h 556"/>
                <a:gd name="T58" fmla="*/ 623 w 760"/>
                <a:gd name="T59" fmla="*/ 386 h 556"/>
                <a:gd name="T60" fmla="*/ 623 w 760"/>
                <a:gd name="T61" fmla="*/ 382 h 556"/>
                <a:gd name="T62" fmla="*/ 639 w 760"/>
                <a:gd name="T63" fmla="*/ 353 h 556"/>
                <a:gd name="T64" fmla="*/ 669 w 760"/>
                <a:gd name="T65" fmla="*/ 353 h 556"/>
                <a:gd name="T66" fmla="*/ 713 w 760"/>
                <a:gd name="T67" fmla="*/ 368 h 556"/>
                <a:gd name="T68" fmla="*/ 760 w 760"/>
                <a:gd name="T69" fmla="*/ 314 h 556"/>
                <a:gd name="T70" fmla="*/ 713 w 760"/>
                <a:gd name="T71" fmla="*/ 261 h 556"/>
                <a:gd name="T72" fmla="*/ 669 w 760"/>
                <a:gd name="T73" fmla="*/ 275 h 556"/>
                <a:gd name="T74" fmla="*/ 639 w 760"/>
                <a:gd name="T75" fmla="*/ 276 h 556"/>
                <a:gd name="T76" fmla="*/ 623 w 760"/>
                <a:gd name="T77" fmla="*/ 248 h 556"/>
                <a:gd name="T78" fmla="*/ 623 w 760"/>
                <a:gd name="T79" fmla="*/ 248 h 556"/>
                <a:gd name="T80" fmla="*/ 623 w 760"/>
                <a:gd name="T81" fmla="*/ 243 h 556"/>
                <a:gd name="T82" fmla="*/ 623 w 760"/>
                <a:gd name="T83" fmla="*/ 133 h 556"/>
                <a:gd name="T84" fmla="*/ 436 w 760"/>
                <a:gd name="T85" fmla="*/ 16 h 556"/>
                <a:gd name="T86" fmla="*/ 381 w 760"/>
                <a:gd name="T87" fmla="*/ 0 h 556"/>
                <a:gd name="T88" fmla="*/ 326 w 760"/>
                <a:gd name="T89" fmla="*/ 16 h 556"/>
                <a:gd name="T90" fmla="*/ 137 w 760"/>
                <a:gd name="T91" fmla="*/ 134 h 556"/>
                <a:gd name="T92" fmla="*/ 137 w 760"/>
                <a:gd name="T93" fmla="*/ 240 h 556"/>
                <a:gd name="T94" fmla="*/ 137 w 760"/>
                <a:gd name="T95" fmla="*/ 244 h 5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760" h="556">
                  <a:moveTo>
                    <a:pt x="137" y="244"/>
                  </a:moveTo>
                  <a:cubicBezTo>
                    <a:pt x="137" y="244"/>
                    <a:pt x="137" y="244"/>
                    <a:pt x="137" y="244"/>
                  </a:cubicBezTo>
                  <a:cubicBezTo>
                    <a:pt x="136" y="257"/>
                    <a:pt x="130" y="267"/>
                    <a:pt x="121" y="272"/>
                  </a:cubicBezTo>
                  <a:cubicBezTo>
                    <a:pt x="113" y="277"/>
                    <a:pt x="102" y="277"/>
                    <a:pt x="91" y="272"/>
                  </a:cubicBezTo>
                  <a:cubicBezTo>
                    <a:pt x="83" y="268"/>
                    <a:pt x="59" y="257"/>
                    <a:pt x="47" y="257"/>
                  </a:cubicBezTo>
                  <a:cubicBezTo>
                    <a:pt x="21" y="257"/>
                    <a:pt x="0" y="281"/>
                    <a:pt x="0" y="311"/>
                  </a:cubicBezTo>
                  <a:cubicBezTo>
                    <a:pt x="0" y="340"/>
                    <a:pt x="21" y="364"/>
                    <a:pt x="47" y="364"/>
                  </a:cubicBezTo>
                  <a:cubicBezTo>
                    <a:pt x="59" y="364"/>
                    <a:pt x="83" y="354"/>
                    <a:pt x="91" y="350"/>
                  </a:cubicBezTo>
                  <a:cubicBezTo>
                    <a:pt x="102" y="345"/>
                    <a:pt x="113" y="344"/>
                    <a:pt x="121" y="349"/>
                  </a:cubicBezTo>
                  <a:cubicBezTo>
                    <a:pt x="130" y="355"/>
                    <a:pt x="136" y="365"/>
                    <a:pt x="137" y="378"/>
                  </a:cubicBezTo>
                  <a:cubicBezTo>
                    <a:pt x="137" y="382"/>
                    <a:pt x="137" y="382"/>
                    <a:pt x="137" y="382"/>
                  </a:cubicBezTo>
                  <a:cubicBezTo>
                    <a:pt x="137" y="556"/>
                    <a:pt x="137" y="556"/>
                    <a:pt x="137" y="556"/>
                  </a:cubicBezTo>
                  <a:cubicBezTo>
                    <a:pt x="160" y="556"/>
                    <a:pt x="160" y="556"/>
                    <a:pt x="160" y="556"/>
                  </a:cubicBezTo>
                  <a:cubicBezTo>
                    <a:pt x="251" y="556"/>
                    <a:pt x="251" y="556"/>
                    <a:pt x="251" y="556"/>
                  </a:cubicBezTo>
                  <a:cubicBezTo>
                    <a:pt x="317" y="556"/>
                    <a:pt x="317" y="556"/>
                    <a:pt x="317" y="556"/>
                  </a:cubicBezTo>
                  <a:cubicBezTo>
                    <a:pt x="317" y="556"/>
                    <a:pt x="320" y="556"/>
                    <a:pt x="320" y="556"/>
                  </a:cubicBezTo>
                  <a:cubicBezTo>
                    <a:pt x="331" y="555"/>
                    <a:pt x="338" y="550"/>
                    <a:pt x="338" y="542"/>
                  </a:cubicBezTo>
                  <a:cubicBezTo>
                    <a:pt x="338" y="539"/>
                    <a:pt x="337" y="536"/>
                    <a:pt x="336" y="533"/>
                  </a:cubicBezTo>
                  <a:cubicBezTo>
                    <a:pt x="334" y="529"/>
                    <a:pt x="320" y="499"/>
                    <a:pt x="320" y="482"/>
                  </a:cubicBezTo>
                  <a:cubicBezTo>
                    <a:pt x="320" y="448"/>
                    <a:pt x="351" y="419"/>
                    <a:pt x="389" y="419"/>
                  </a:cubicBezTo>
                  <a:cubicBezTo>
                    <a:pt x="427" y="419"/>
                    <a:pt x="458" y="448"/>
                    <a:pt x="458" y="482"/>
                  </a:cubicBezTo>
                  <a:cubicBezTo>
                    <a:pt x="458" y="499"/>
                    <a:pt x="443" y="529"/>
                    <a:pt x="442" y="533"/>
                  </a:cubicBezTo>
                  <a:cubicBezTo>
                    <a:pt x="440" y="536"/>
                    <a:pt x="439" y="539"/>
                    <a:pt x="439" y="542"/>
                  </a:cubicBezTo>
                  <a:cubicBezTo>
                    <a:pt x="439" y="550"/>
                    <a:pt x="446" y="555"/>
                    <a:pt x="457" y="556"/>
                  </a:cubicBezTo>
                  <a:cubicBezTo>
                    <a:pt x="488" y="556"/>
                    <a:pt x="488" y="556"/>
                    <a:pt x="488" y="556"/>
                  </a:cubicBezTo>
                  <a:cubicBezTo>
                    <a:pt x="513" y="556"/>
                    <a:pt x="513" y="556"/>
                    <a:pt x="513" y="556"/>
                  </a:cubicBezTo>
                  <a:cubicBezTo>
                    <a:pt x="521" y="556"/>
                    <a:pt x="521" y="556"/>
                    <a:pt x="521" y="556"/>
                  </a:cubicBezTo>
                  <a:cubicBezTo>
                    <a:pt x="593" y="556"/>
                    <a:pt x="593" y="556"/>
                    <a:pt x="593" y="556"/>
                  </a:cubicBezTo>
                  <a:cubicBezTo>
                    <a:pt x="595" y="556"/>
                    <a:pt x="613" y="556"/>
                    <a:pt x="623" y="556"/>
                  </a:cubicBezTo>
                  <a:cubicBezTo>
                    <a:pt x="623" y="386"/>
                    <a:pt x="623" y="386"/>
                    <a:pt x="623" y="386"/>
                  </a:cubicBezTo>
                  <a:cubicBezTo>
                    <a:pt x="623" y="382"/>
                    <a:pt x="623" y="382"/>
                    <a:pt x="623" y="382"/>
                  </a:cubicBezTo>
                  <a:cubicBezTo>
                    <a:pt x="624" y="369"/>
                    <a:pt x="630" y="358"/>
                    <a:pt x="639" y="353"/>
                  </a:cubicBezTo>
                  <a:cubicBezTo>
                    <a:pt x="648" y="348"/>
                    <a:pt x="658" y="348"/>
                    <a:pt x="669" y="353"/>
                  </a:cubicBezTo>
                  <a:cubicBezTo>
                    <a:pt x="677" y="358"/>
                    <a:pt x="701" y="368"/>
                    <a:pt x="713" y="368"/>
                  </a:cubicBezTo>
                  <a:cubicBezTo>
                    <a:pt x="739" y="368"/>
                    <a:pt x="760" y="344"/>
                    <a:pt x="760" y="314"/>
                  </a:cubicBezTo>
                  <a:cubicBezTo>
                    <a:pt x="760" y="285"/>
                    <a:pt x="739" y="261"/>
                    <a:pt x="713" y="261"/>
                  </a:cubicBezTo>
                  <a:cubicBezTo>
                    <a:pt x="701" y="261"/>
                    <a:pt x="677" y="271"/>
                    <a:pt x="669" y="275"/>
                  </a:cubicBezTo>
                  <a:cubicBezTo>
                    <a:pt x="658" y="281"/>
                    <a:pt x="648" y="281"/>
                    <a:pt x="639" y="276"/>
                  </a:cubicBezTo>
                  <a:cubicBezTo>
                    <a:pt x="630" y="271"/>
                    <a:pt x="624" y="261"/>
                    <a:pt x="623" y="248"/>
                  </a:cubicBezTo>
                  <a:cubicBezTo>
                    <a:pt x="623" y="248"/>
                    <a:pt x="623" y="248"/>
                    <a:pt x="623" y="248"/>
                  </a:cubicBezTo>
                  <a:cubicBezTo>
                    <a:pt x="623" y="247"/>
                    <a:pt x="623" y="246"/>
                    <a:pt x="623" y="243"/>
                  </a:cubicBezTo>
                  <a:cubicBezTo>
                    <a:pt x="623" y="133"/>
                    <a:pt x="623" y="133"/>
                    <a:pt x="623" y="133"/>
                  </a:cubicBezTo>
                  <a:cubicBezTo>
                    <a:pt x="436" y="16"/>
                    <a:pt x="436" y="16"/>
                    <a:pt x="436" y="16"/>
                  </a:cubicBezTo>
                  <a:cubicBezTo>
                    <a:pt x="419" y="6"/>
                    <a:pt x="400" y="0"/>
                    <a:pt x="381" y="0"/>
                  </a:cubicBezTo>
                  <a:cubicBezTo>
                    <a:pt x="362" y="0"/>
                    <a:pt x="343" y="6"/>
                    <a:pt x="326" y="16"/>
                  </a:cubicBezTo>
                  <a:cubicBezTo>
                    <a:pt x="137" y="134"/>
                    <a:pt x="137" y="134"/>
                    <a:pt x="137" y="134"/>
                  </a:cubicBezTo>
                  <a:cubicBezTo>
                    <a:pt x="137" y="240"/>
                    <a:pt x="137" y="240"/>
                    <a:pt x="137" y="240"/>
                  </a:cubicBezTo>
                  <a:cubicBezTo>
                    <a:pt x="137" y="242"/>
                    <a:pt x="137" y="243"/>
                    <a:pt x="137" y="24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2" name="Freeform 248"/>
            <p:cNvSpPr>
              <a:spLocks/>
            </p:cNvSpPr>
            <p:nvPr/>
          </p:nvSpPr>
          <p:spPr bwMode="auto">
            <a:xfrm>
              <a:off x="-4032" y="4667"/>
              <a:ext cx="1251" cy="777"/>
            </a:xfrm>
            <a:custGeom>
              <a:avLst/>
              <a:gdLst>
                <a:gd name="T0" fmla="*/ 628 w 765"/>
                <a:gd name="T1" fmla="*/ 314 h 475"/>
                <a:gd name="T2" fmla="*/ 628 w 765"/>
                <a:gd name="T3" fmla="*/ 314 h 475"/>
                <a:gd name="T4" fmla="*/ 644 w 765"/>
                <a:gd name="T5" fmla="*/ 286 h 475"/>
                <a:gd name="T6" fmla="*/ 674 w 765"/>
                <a:gd name="T7" fmla="*/ 286 h 475"/>
                <a:gd name="T8" fmla="*/ 718 w 765"/>
                <a:gd name="T9" fmla="*/ 301 h 475"/>
                <a:gd name="T10" fmla="*/ 765 w 765"/>
                <a:gd name="T11" fmla="*/ 247 h 475"/>
                <a:gd name="T12" fmla="*/ 718 w 765"/>
                <a:gd name="T13" fmla="*/ 193 h 475"/>
                <a:gd name="T14" fmla="*/ 674 w 765"/>
                <a:gd name="T15" fmla="*/ 207 h 475"/>
                <a:gd name="T16" fmla="*/ 644 w 765"/>
                <a:gd name="T17" fmla="*/ 208 h 475"/>
                <a:gd name="T18" fmla="*/ 628 w 765"/>
                <a:gd name="T19" fmla="*/ 178 h 475"/>
                <a:gd name="T20" fmla="*/ 628 w 765"/>
                <a:gd name="T21" fmla="*/ 175 h 475"/>
                <a:gd name="T22" fmla="*/ 628 w 765"/>
                <a:gd name="T23" fmla="*/ 0 h 475"/>
                <a:gd name="T24" fmla="*/ 605 w 765"/>
                <a:gd name="T25" fmla="*/ 0 h 475"/>
                <a:gd name="T26" fmla="*/ 513 w 765"/>
                <a:gd name="T27" fmla="*/ 0 h 475"/>
                <a:gd name="T28" fmla="*/ 461 w 765"/>
                <a:gd name="T29" fmla="*/ 0 h 475"/>
                <a:gd name="T30" fmla="*/ 458 w 765"/>
                <a:gd name="T31" fmla="*/ 0 h 475"/>
                <a:gd name="T32" fmla="*/ 458 w 765"/>
                <a:gd name="T33" fmla="*/ 0 h 475"/>
                <a:gd name="T34" fmla="*/ 440 w 765"/>
                <a:gd name="T35" fmla="*/ 14 h 475"/>
                <a:gd name="T36" fmla="*/ 442 w 765"/>
                <a:gd name="T37" fmla="*/ 23 h 475"/>
                <a:gd name="T38" fmla="*/ 459 w 765"/>
                <a:gd name="T39" fmla="*/ 74 h 475"/>
                <a:gd name="T40" fmla="*/ 389 w 765"/>
                <a:gd name="T41" fmla="*/ 137 h 475"/>
                <a:gd name="T42" fmla="*/ 319 w 765"/>
                <a:gd name="T43" fmla="*/ 74 h 475"/>
                <a:gd name="T44" fmla="*/ 336 w 765"/>
                <a:gd name="T45" fmla="*/ 23 h 475"/>
                <a:gd name="T46" fmla="*/ 338 w 765"/>
                <a:gd name="T47" fmla="*/ 14 h 475"/>
                <a:gd name="T48" fmla="*/ 320 w 765"/>
                <a:gd name="T49" fmla="*/ 0 h 475"/>
                <a:gd name="T50" fmla="*/ 289 w 765"/>
                <a:gd name="T51" fmla="*/ 0 h 475"/>
                <a:gd name="T52" fmla="*/ 249 w 765"/>
                <a:gd name="T53" fmla="*/ 0 h 475"/>
                <a:gd name="T54" fmla="*/ 241 w 765"/>
                <a:gd name="T55" fmla="*/ 0 h 475"/>
                <a:gd name="T56" fmla="*/ 168 w 765"/>
                <a:gd name="T57" fmla="*/ 0 h 475"/>
                <a:gd name="T58" fmla="*/ 138 w 765"/>
                <a:gd name="T59" fmla="*/ 0 h 475"/>
                <a:gd name="T60" fmla="*/ 138 w 765"/>
                <a:gd name="T61" fmla="*/ 175 h 475"/>
                <a:gd name="T62" fmla="*/ 138 w 765"/>
                <a:gd name="T63" fmla="*/ 179 h 475"/>
                <a:gd name="T64" fmla="*/ 122 w 765"/>
                <a:gd name="T65" fmla="*/ 208 h 475"/>
                <a:gd name="T66" fmla="*/ 91 w 765"/>
                <a:gd name="T67" fmla="*/ 207 h 475"/>
                <a:gd name="T68" fmla="*/ 47 w 765"/>
                <a:gd name="T69" fmla="*/ 193 h 475"/>
                <a:gd name="T70" fmla="*/ 0 w 765"/>
                <a:gd name="T71" fmla="*/ 247 h 475"/>
                <a:gd name="T72" fmla="*/ 47 w 765"/>
                <a:gd name="T73" fmla="*/ 301 h 475"/>
                <a:gd name="T74" fmla="*/ 91 w 765"/>
                <a:gd name="T75" fmla="*/ 286 h 475"/>
                <a:gd name="T76" fmla="*/ 122 w 765"/>
                <a:gd name="T77" fmla="*/ 286 h 475"/>
                <a:gd name="T78" fmla="*/ 138 w 765"/>
                <a:gd name="T79" fmla="*/ 314 h 475"/>
                <a:gd name="T80" fmla="*/ 138 w 765"/>
                <a:gd name="T81" fmla="*/ 314 h 475"/>
                <a:gd name="T82" fmla="*/ 138 w 765"/>
                <a:gd name="T83" fmla="*/ 318 h 475"/>
                <a:gd name="T84" fmla="*/ 138 w 765"/>
                <a:gd name="T85" fmla="*/ 475 h 475"/>
                <a:gd name="T86" fmla="*/ 628 w 765"/>
                <a:gd name="T87" fmla="*/ 475 h 475"/>
                <a:gd name="T88" fmla="*/ 628 w 765"/>
                <a:gd name="T89" fmla="*/ 318 h 475"/>
                <a:gd name="T90" fmla="*/ 628 w 765"/>
                <a:gd name="T91" fmla="*/ 314 h 4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5" h="475">
                  <a:moveTo>
                    <a:pt x="628" y="314"/>
                  </a:moveTo>
                  <a:cubicBezTo>
                    <a:pt x="628" y="314"/>
                    <a:pt x="628" y="314"/>
                    <a:pt x="628" y="314"/>
                  </a:cubicBezTo>
                  <a:cubicBezTo>
                    <a:pt x="629" y="301"/>
                    <a:pt x="634" y="291"/>
                    <a:pt x="644" y="286"/>
                  </a:cubicBezTo>
                  <a:cubicBezTo>
                    <a:pt x="652" y="280"/>
                    <a:pt x="663" y="281"/>
                    <a:pt x="674" y="286"/>
                  </a:cubicBezTo>
                  <a:cubicBezTo>
                    <a:pt x="682" y="290"/>
                    <a:pt x="706" y="301"/>
                    <a:pt x="718" y="301"/>
                  </a:cubicBezTo>
                  <a:cubicBezTo>
                    <a:pt x="744" y="301"/>
                    <a:pt x="765" y="276"/>
                    <a:pt x="765" y="247"/>
                  </a:cubicBezTo>
                  <a:cubicBezTo>
                    <a:pt x="765" y="217"/>
                    <a:pt x="744" y="193"/>
                    <a:pt x="718" y="193"/>
                  </a:cubicBezTo>
                  <a:cubicBezTo>
                    <a:pt x="706" y="193"/>
                    <a:pt x="682" y="203"/>
                    <a:pt x="674" y="207"/>
                  </a:cubicBezTo>
                  <a:cubicBezTo>
                    <a:pt x="663" y="213"/>
                    <a:pt x="652" y="213"/>
                    <a:pt x="644" y="208"/>
                  </a:cubicBezTo>
                  <a:cubicBezTo>
                    <a:pt x="634" y="202"/>
                    <a:pt x="629" y="192"/>
                    <a:pt x="628" y="178"/>
                  </a:cubicBezTo>
                  <a:cubicBezTo>
                    <a:pt x="628" y="175"/>
                    <a:pt x="628" y="175"/>
                    <a:pt x="628" y="175"/>
                  </a:cubicBezTo>
                  <a:cubicBezTo>
                    <a:pt x="628" y="0"/>
                    <a:pt x="628" y="0"/>
                    <a:pt x="628" y="0"/>
                  </a:cubicBezTo>
                  <a:cubicBezTo>
                    <a:pt x="605" y="0"/>
                    <a:pt x="605" y="0"/>
                    <a:pt x="605" y="0"/>
                  </a:cubicBezTo>
                  <a:cubicBezTo>
                    <a:pt x="513" y="0"/>
                    <a:pt x="513" y="0"/>
                    <a:pt x="513" y="0"/>
                  </a:cubicBezTo>
                  <a:cubicBezTo>
                    <a:pt x="461" y="0"/>
                    <a:pt x="461" y="0"/>
                    <a:pt x="461" y="0"/>
                  </a:cubicBezTo>
                  <a:cubicBezTo>
                    <a:pt x="458" y="0"/>
                    <a:pt x="458" y="0"/>
                    <a:pt x="458" y="0"/>
                  </a:cubicBezTo>
                  <a:cubicBezTo>
                    <a:pt x="458" y="0"/>
                    <a:pt x="458" y="0"/>
                    <a:pt x="458" y="0"/>
                  </a:cubicBezTo>
                  <a:cubicBezTo>
                    <a:pt x="447" y="0"/>
                    <a:pt x="440" y="6"/>
                    <a:pt x="440" y="14"/>
                  </a:cubicBezTo>
                  <a:cubicBezTo>
                    <a:pt x="440" y="17"/>
                    <a:pt x="441" y="20"/>
                    <a:pt x="442" y="23"/>
                  </a:cubicBezTo>
                  <a:cubicBezTo>
                    <a:pt x="444" y="27"/>
                    <a:pt x="459" y="57"/>
                    <a:pt x="459" y="74"/>
                  </a:cubicBezTo>
                  <a:cubicBezTo>
                    <a:pt x="459" y="109"/>
                    <a:pt x="428" y="137"/>
                    <a:pt x="389" y="137"/>
                  </a:cubicBezTo>
                  <a:cubicBezTo>
                    <a:pt x="351" y="137"/>
                    <a:pt x="319" y="109"/>
                    <a:pt x="319" y="74"/>
                  </a:cubicBezTo>
                  <a:cubicBezTo>
                    <a:pt x="319" y="57"/>
                    <a:pt x="334" y="27"/>
                    <a:pt x="336" y="23"/>
                  </a:cubicBezTo>
                  <a:cubicBezTo>
                    <a:pt x="337" y="20"/>
                    <a:pt x="338" y="17"/>
                    <a:pt x="338" y="14"/>
                  </a:cubicBezTo>
                  <a:cubicBezTo>
                    <a:pt x="338" y="6"/>
                    <a:pt x="331" y="0"/>
                    <a:pt x="320" y="0"/>
                  </a:cubicBezTo>
                  <a:cubicBezTo>
                    <a:pt x="320" y="0"/>
                    <a:pt x="289" y="0"/>
                    <a:pt x="289" y="0"/>
                  </a:cubicBezTo>
                  <a:cubicBezTo>
                    <a:pt x="249" y="0"/>
                    <a:pt x="249" y="0"/>
                    <a:pt x="249" y="0"/>
                  </a:cubicBezTo>
                  <a:cubicBezTo>
                    <a:pt x="241" y="0"/>
                    <a:pt x="241" y="0"/>
                    <a:pt x="241" y="0"/>
                  </a:cubicBezTo>
                  <a:cubicBezTo>
                    <a:pt x="168" y="0"/>
                    <a:pt x="168" y="0"/>
                    <a:pt x="168" y="0"/>
                  </a:cubicBezTo>
                  <a:cubicBezTo>
                    <a:pt x="166" y="0"/>
                    <a:pt x="148" y="0"/>
                    <a:pt x="138" y="0"/>
                  </a:cubicBezTo>
                  <a:cubicBezTo>
                    <a:pt x="138" y="175"/>
                    <a:pt x="138" y="175"/>
                    <a:pt x="138" y="175"/>
                  </a:cubicBezTo>
                  <a:cubicBezTo>
                    <a:pt x="138" y="179"/>
                    <a:pt x="138" y="179"/>
                    <a:pt x="138" y="179"/>
                  </a:cubicBezTo>
                  <a:cubicBezTo>
                    <a:pt x="137" y="192"/>
                    <a:pt x="131" y="203"/>
                    <a:pt x="122" y="208"/>
                  </a:cubicBezTo>
                  <a:cubicBezTo>
                    <a:pt x="113" y="213"/>
                    <a:pt x="102" y="213"/>
                    <a:pt x="91" y="207"/>
                  </a:cubicBezTo>
                  <a:cubicBezTo>
                    <a:pt x="83" y="203"/>
                    <a:pt x="59" y="193"/>
                    <a:pt x="47" y="193"/>
                  </a:cubicBezTo>
                  <a:cubicBezTo>
                    <a:pt x="21" y="193"/>
                    <a:pt x="0" y="217"/>
                    <a:pt x="0" y="247"/>
                  </a:cubicBezTo>
                  <a:cubicBezTo>
                    <a:pt x="0" y="277"/>
                    <a:pt x="21" y="301"/>
                    <a:pt x="47" y="301"/>
                  </a:cubicBezTo>
                  <a:cubicBezTo>
                    <a:pt x="59" y="301"/>
                    <a:pt x="83" y="290"/>
                    <a:pt x="91" y="286"/>
                  </a:cubicBezTo>
                  <a:cubicBezTo>
                    <a:pt x="102" y="281"/>
                    <a:pt x="113" y="281"/>
                    <a:pt x="122" y="286"/>
                  </a:cubicBezTo>
                  <a:cubicBezTo>
                    <a:pt x="131" y="291"/>
                    <a:pt x="136" y="301"/>
                    <a:pt x="138" y="314"/>
                  </a:cubicBezTo>
                  <a:cubicBezTo>
                    <a:pt x="138" y="314"/>
                    <a:pt x="138" y="314"/>
                    <a:pt x="138" y="314"/>
                  </a:cubicBezTo>
                  <a:cubicBezTo>
                    <a:pt x="138" y="315"/>
                    <a:pt x="138" y="316"/>
                    <a:pt x="138" y="318"/>
                  </a:cubicBezTo>
                  <a:cubicBezTo>
                    <a:pt x="138" y="475"/>
                    <a:pt x="138" y="475"/>
                    <a:pt x="138" y="475"/>
                  </a:cubicBezTo>
                  <a:cubicBezTo>
                    <a:pt x="628" y="475"/>
                    <a:pt x="628" y="475"/>
                    <a:pt x="628" y="475"/>
                  </a:cubicBezTo>
                  <a:cubicBezTo>
                    <a:pt x="628" y="318"/>
                    <a:pt x="628" y="318"/>
                    <a:pt x="628" y="318"/>
                  </a:cubicBezTo>
                  <a:cubicBezTo>
                    <a:pt x="628" y="316"/>
                    <a:pt x="628" y="315"/>
                    <a:pt x="628" y="314"/>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3" name="Freeform 249"/>
            <p:cNvSpPr>
              <a:spLocks/>
            </p:cNvSpPr>
            <p:nvPr/>
          </p:nvSpPr>
          <p:spPr bwMode="auto">
            <a:xfrm>
              <a:off x="-4024" y="3607"/>
              <a:ext cx="1238" cy="1264"/>
            </a:xfrm>
            <a:custGeom>
              <a:avLst/>
              <a:gdLst>
                <a:gd name="T0" fmla="*/ 657 w 757"/>
                <a:gd name="T1" fmla="*/ 438 h 773"/>
                <a:gd name="T2" fmla="*/ 703 w 757"/>
                <a:gd name="T3" fmla="*/ 453 h 773"/>
                <a:gd name="T4" fmla="*/ 757 w 757"/>
                <a:gd name="T5" fmla="*/ 393 h 773"/>
                <a:gd name="T6" fmla="*/ 703 w 757"/>
                <a:gd name="T7" fmla="*/ 333 h 773"/>
                <a:gd name="T8" fmla="*/ 657 w 757"/>
                <a:gd name="T9" fmla="*/ 351 h 773"/>
                <a:gd name="T10" fmla="*/ 624 w 757"/>
                <a:gd name="T11" fmla="*/ 326 h 773"/>
                <a:gd name="T12" fmla="*/ 623 w 757"/>
                <a:gd name="T13" fmla="*/ 328 h 773"/>
                <a:gd name="T14" fmla="*/ 623 w 757"/>
                <a:gd name="T15" fmla="*/ 323 h 773"/>
                <a:gd name="T16" fmla="*/ 623 w 757"/>
                <a:gd name="T17" fmla="*/ 173 h 773"/>
                <a:gd name="T18" fmla="*/ 623 w 757"/>
                <a:gd name="T19" fmla="*/ 173 h 773"/>
                <a:gd name="T20" fmla="*/ 623 w 757"/>
                <a:gd name="T21" fmla="*/ 134 h 773"/>
                <a:gd name="T22" fmla="*/ 455 w 757"/>
                <a:gd name="T23" fmla="*/ 134 h 773"/>
                <a:gd name="T24" fmla="*/ 451 w 757"/>
                <a:gd name="T25" fmla="*/ 134 h 773"/>
                <a:gd name="T26" fmla="*/ 426 w 757"/>
                <a:gd name="T27" fmla="*/ 100 h 773"/>
                <a:gd name="T28" fmla="*/ 441 w 757"/>
                <a:gd name="T29" fmla="*/ 54 h 773"/>
                <a:gd name="T30" fmla="*/ 385 w 757"/>
                <a:gd name="T31" fmla="*/ 0 h 773"/>
                <a:gd name="T32" fmla="*/ 328 w 757"/>
                <a:gd name="T33" fmla="*/ 54 h 773"/>
                <a:gd name="T34" fmla="*/ 343 w 757"/>
                <a:gd name="T35" fmla="*/ 100 h 773"/>
                <a:gd name="T36" fmla="*/ 318 w 757"/>
                <a:gd name="T37" fmla="*/ 134 h 773"/>
                <a:gd name="T38" fmla="*/ 320 w 757"/>
                <a:gd name="T39" fmla="*/ 134 h 773"/>
                <a:gd name="T40" fmla="*/ 315 w 757"/>
                <a:gd name="T41" fmla="*/ 134 h 773"/>
                <a:gd name="T42" fmla="*/ 133 w 757"/>
                <a:gd name="T43" fmla="*/ 134 h 773"/>
                <a:gd name="T44" fmla="*/ 133 w 757"/>
                <a:gd name="T45" fmla="*/ 178 h 773"/>
                <a:gd name="T46" fmla="*/ 133 w 757"/>
                <a:gd name="T47" fmla="*/ 249 h 773"/>
                <a:gd name="T48" fmla="*/ 133 w 757"/>
                <a:gd name="T49" fmla="*/ 249 h 773"/>
                <a:gd name="T50" fmla="*/ 133 w 757"/>
                <a:gd name="T51" fmla="*/ 323 h 773"/>
                <a:gd name="T52" fmla="*/ 133 w 757"/>
                <a:gd name="T53" fmla="*/ 326 h 773"/>
                <a:gd name="T54" fmla="*/ 99 w 757"/>
                <a:gd name="T55" fmla="*/ 352 h 773"/>
                <a:gd name="T56" fmla="*/ 53 w 757"/>
                <a:gd name="T57" fmla="*/ 333 h 773"/>
                <a:gd name="T58" fmla="*/ 0 w 757"/>
                <a:gd name="T59" fmla="*/ 393 h 773"/>
                <a:gd name="T60" fmla="*/ 53 w 757"/>
                <a:gd name="T61" fmla="*/ 453 h 773"/>
                <a:gd name="T62" fmla="*/ 99 w 757"/>
                <a:gd name="T63" fmla="*/ 434 h 773"/>
                <a:gd name="T64" fmla="*/ 133 w 757"/>
                <a:gd name="T65" fmla="*/ 459 h 773"/>
                <a:gd name="T66" fmla="*/ 133 w 757"/>
                <a:gd name="T67" fmla="*/ 457 h 773"/>
                <a:gd name="T68" fmla="*/ 133 w 757"/>
                <a:gd name="T69" fmla="*/ 462 h 773"/>
                <a:gd name="T70" fmla="*/ 133 w 757"/>
                <a:gd name="T71" fmla="*/ 602 h 773"/>
                <a:gd name="T72" fmla="*/ 133 w 757"/>
                <a:gd name="T73" fmla="*/ 632 h 773"/>
                <a:gd name="T74" fmla="*/ 315 w 757"/>
                <a:gd name="T75" fmla="*/ 632 h 773"/>
                <a:gd name="T76" fmla="*/ 320 w 757"/>
                <a:gd name="T77" fmla="*/ 632 h 773"/>
                <a:gd name="T78" fmla="*/ 318 w 757"/>
                <a:gd name="T79" fmla="*/ 632 h 773"/>
                <a:gd name="T80" fmla="*/ 343 w 757"/>
                <a:gd name="T81" fmla="*/ 666 h 773"/>
                <a:gd name="T82" fmla="*/ 325 w 757"/>
                <a:gd name="T83" fmla="*/ 716 h 773"/>
                <a:gd name="T84" fmla="*/ 385 w 757"/>
                <a:gd name="T85" fmla="*/ 773 h 773"/>
                <a:gd name="T86" fmla="*/ 445 w 757"/>
                <a:gd name="T87" fmla="*/ 716 h 773"/>
                <a:gd name="T88" fmla="*/ 426 w 757"/>
                <a:gd name="T89" fmla="*/ 666 h 773"/>
                <a:gd name="T90" fmla="*/ 451 w 757"/>
                <a:gd name="T91" fmla="*/ 632 h 773"/>
                <a:gd name="T92" fmla="*/ 455 w 757"/>
                <a:gd name="T93" fmla="*/ 632 h 773"/>
                <a:gd name="T94" fmla="*/ 623 w 757"/>
                <a:gd name="T95" fmla="*/ 632 h 773"/>
                <a:gd name="T96" fmla="*/ 623 w 757"/>
                <a:gd name="T97" fmla="*/ 524 h 773"/>
                <a:gd name="T98" fmla="*/ 623 w 757"/>
                <a:gd name="T99" fmla="*/ 463 h 773"/>
                <a:gd name="T100" fmla="*/ 624 w 757"/>
                <a:gd name="T101" fmla="*/ 459 h 773"/>
                <a:gd name="T102" fmla="*/ 657 w 757"/>
                <a:gd name="T103" fmla="*/ 438 h 7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57" h="773">
                  <a:moveTo>
                    <a:pt x="657" y="438"/>
                  </a:moveTo>
                  <a:cubicBezTo>
                    <a:pt x="657" y="438"/>
                    <a:pt x="688" y="453"/>
                    <a:pt x="703" y="453"/>
                  </a:cubicBezTo>
                  <a:cubicBezTo>
                    <a:pt x="733" y="453"/>
                    <a:pt x="757" y="426"/>
                    <a:pt x="757" y="393"/>
                  </a:cubicBezTo>
                  <a:cubicBezTo>
                    <a:pt x="757" y="360"/>
                    <a:pt x="733" y="333"/>
                    <a:pt x="703" y="333"/>
                  </a:cubicBezTo>
                  <a:cubicBezTo>
                    <a:pt x="688" y="333"/>
                    <a:pt x="657" y="351"/>
                    <a:pt x="657" y="351"/>
                  </a:cubicBezTo>
                  <a:cubicBezTo>
                    <a:pt x="640" y="360"/>
                    <a:pt x="625" y="347"/>
                    <a:pt x="624" y="326"/>
                  </a:cubicBezTo>
                  <a:cubicBezTo>
                    <a:pt x="623" y="327"/>
                    <a:pt x="623" y="328"/>
                    <a:pt x="623" y="328"/>
                  </a:cubicBezTo>
                  <a:cubicBezTo>
                    <a:pt x="623" y="327"/>
                    <a:pt x="623" y="326"/>
                    <a:pt x="623" y="323"/>
                  </a:cubicBezTo>
                  <a:cubicBezTo>
                    <a:pt x="623" y="173"/>
                    <a:pt x="623" y="173"/>
                    <a:pt x="623" y="173"/>
                  </a:cubicBezTo>
                  <a:cubicBezTo>
                    <a:pt x="623" y="173"/>
                    <a:pt x="623" y="173"/>
                    <a:pt x="623" y="173"/>
                  </a:cubicBezTo>
                  <a:cubicBezTo>
                    <a:pt x="623" y="134"/>
                    <a:pt x="623" y="134"/>
                    <a:pt x="623" y="134"/>
                  </a:cubicBezTo>
                  <a:cubicBezTo>
                    <a:pt x="455" y="134"/>
                    <a:pt x="455" y="134"/>
                    <a:pt x="455" y="134"/>
                  </a:cubicBezTo>
                  <a:cubicBezTo>
                    <a:pt x="451" y="134"/>
                    <a:pt x="451" y="134"/>
                    <a:pt x="451" y="134"/>
                  </a:cubicBezTo>
                  <a:cubicBezTo>
                    <a:pt x="430" y="132"/>
                    <a:pt x="417" y="117"/>
                    <a:pt x="426" y="100"/>
                  </a:cubicBezTo>
                  <a:cubicBezTo>
                    <a:pt x="426" y="100"/>
                    <a:pt x="441" y="69"/>
                    <a:pt x="441" y="54"/>
                  </a:cubicBezTo>
                  <a:cubicBezTo>
                    <a:pt x="441" y="24"/>
                    <a:pt x="418" y="0"/>
                    <a:pt x="385" y="0"/>
                  </a:cubicBezTo>
                  <a:cubicBezTo>
                    <a:pt x="351" y="0"/>
                    <a:pt x="328" y="24"/>
                    <a:pt x="328" y="54"/>
                  </a:cubicBezTo>
                  <a:cubicBezTo>
                    <a:pt x="328" y="69"/>
                    <a:pt x="343" y="100"/>
                    <a:pt x="343" y="100"/>
                  </a:cubicBezTo>
                  <a:cubicBezTo>
                    <a:pt x="352" y="117"/>
                    <a:pt x="339" y="132"/>
                    <a:pt x="318" y="134"/>
                  </a:cubicBezTo>
                  <a:cubicBezTo>
                    <a:pt x="319" y="134"/>
                    <a:pt x="319" y="134"/>
                    <a:pt x="320" y="134"/>
                  </a:cubicBezTo>
                  <a:cubicBezTo>
                    <a:pt x="319" y="134"/>
                    <a:pt x="317" y="134"/>
                    <a:pt x="315" y="134"/>
                  </a:cubicBezTo>
                  <a:cubicBezTo>
                    <a:pt x="133" y="134"/>
                    <a:pt x="133" y="134"/>
                    <a:pt x="133" y="134"/>
                  </a:cubicBezTo>
                  <a:cubicBezTo>
                    <a:pt x="133" y="134"/>
                    <a:pt x="133" y="176"/>
                    <a:pt x="133" y="178"/>
                  </a:cubicBezTo>
                  <a:cubicBezTo>
                    <a:pt x="133" y="249"/>
                    <a:pt x="133" y="249"/>
                    <a:pt x="133" y="249"/>
                  </a:cubicBezTo>
                  <a:cubicBezTo>
                    <a:pt x="133" y="249"/>
                    <a:pt x="133" y="249"/>
                    <a:pt x="133" y="249"/>
                  </a:cubicBezTo>
                  <a:cubicBezTo>
                    <a:pt x="133" y="323"/>
                    <a:pt x="133" y="323"/>
                    <a:pt x="133" y="323"/>
                  </a:cubicBezTo>
                  <a:cubicBezTo>
                    <a:pt x="133" y="326"/>
                    <a:pt x="133" y="326"/>
                    <a:pt x="133" y="326"/>
                  </a:cubicBezTo>
                  <a:cubicBezTo>
                    <a:pt x="132" y="347"/>
                    <a:pt x="117" y="360"/>
                    <a:pt x="99" y="352"/>
                  </a:cubicBezTo>
                  <a:cubicBezTo>
                    <a:pt x="99" y="352"/>
                    <a:pt x="69" y="333"/>
                    <a:pt x="53" y="333"/>
                  </a:cubicBezTo>
                  <a:cubicBezTo>
                    <a:pt x="24" y="333"/>
                    <a:pt x="0" y="360"/>
                    <a:pt x="0" y="393"/>
                  </a:cubicBezTo>
                  <a:cubicBezTo>
                    <a:pt x="0" y="426"/>
                    <a:pt x="24" y="453"/>
                    <a:pt x="53" y="453"/>
                  </a:cubicBezTo>
                  <a:cubicBezTo>
                    <a:pt x="69" y="453"/>
                    <a:pt x="99" y="434"/>
                    <a:pt x="99" y="434"/>
                  </a:cubicBezTo>
                  <a:cubicBezTo>
                    <a:pt x="117" y="425"/>
                    <a:pt x="132" y="439"/>
                    <a:pt x="133" y="459"/>
                  </a:cubicBezTo>
                  <a:cubicBezTo>
                    <a:pt x="133" y="458"/>
                    <a:pt x="133" y="458"/>
                    <a:pt x="133" y="457"/>
                  </a:cubicBezTo>
                  <a:cubicBezTo>
                    <a:pt x="133" y="458"/>
                    <a:pt x="133" y="460"/>
                    <a:pt x="133" y="462"/>
                  </a:cubicBezTo>
                  <a:cubicBezTo>
                    <a:pt x="133" y="602"/>
                    <a:pt x="133" y="602"/>
                    <a:pt x="133" y="602"/>
                  </a:cubicBezTo>
                  <a:cubicBezTo>
                    <a:pt x="133" y="613"/>
                    <a:pt x="133" y="632"/>
                    <a:pt x="133" y="632"/>
                  </a:cubicBezTo>
                  <a:cubicBezTo>
                    <a:pt x="315" y="632"/>
                    <a:pt x="315" y="632"/>
                    <a:pt x="315" y="632"/>
                  </a:cubicBezTo>
                  <a:cubicBezTo>
                    <a:pt x="318" y="632"/>
                    <a:pt x="319" y="632"/>
                    <a:pt x="320" y="632"/>
                  </a:cubicBezTo>
                  <a:cubicBezTo>
                    <a:pt x="319" y="632"/>
                    <a:pt x="319" y="632"/>
                    <a:pt x="318" y="632"/>
                  </a:cubicBezTo>
                  <a:cubicBezTo>
                    <a:pt x="339" y="633"/>
                    <a:pt x="352" y="648"/>
                    <a:pt x="343" y="666"/>
                  </a:cubicBezTo>
                  <a:cubicBezTo>
                    <a:pt x="343" y="666"/>
                    <a:pt x="325" y="700"/>
                    <a:pt x="325" y="716"/>
                  </a:cubicBezTo>
                  <a:cubicBezTo>
                    <a:pt x="325" y="745"/>
                    <a:pt x="351" y="773"/>
                    <a:pt x="385" y="773"/>
                  </a:cubicBezTo>
                  <a:cubicBezTo>
                    <a:pt x="418" y="773"/>
                    <a:pt x="445" y="745"/>
                    <a:pt x="445" y="716"/>
                  </a:cubicBezTo>
                  <a:cubicBezTo>
                    <a:pt x="445" y="700"/>
                    <a:pt x="426" y="666"/>
                    <a:pt x="426" y="666"/>
                  </a:cubicBezTo>
                  <a:cubicBezTo>
                    <a:pt x="417" y="648"/>
                    <a:pt x="431" y="633"/>
                    <a:pt x="451" y="632"/>
                  </a:cubicBezTo>
                  <a:cubicBezTo>
                    <a:pt x="455" y="632"/>
                    <a:pt x="455" y="632"/>
                    <a:pt x="455" y="632"/>
                  </a:cubicBezTo>
                  <a:cubicBezTo>
                    <a:pt x="623" y="632"/>
                    <a:pt x="623" y="632"/>
                    <a:pt x="623" y="632"/>
                  </a:cubicBezTo>
                  <a:cubicBezTo>
                    <a:pt x="623" y="524"/>
                    <a:pt x="623" y="524"/>
                    <a:pt x="623" y="524"/>
                  </a:cubicBezTo>
                  <a:cubicBezTo>
                    <a:pt x="623" y="463"/>
                    <a:pt x="623" y="463"/>
                    <a:pt x="623" y="463"/>
                  </a:cubicBezTo>
                  <a:cubicBezTo>
                    <a:pt x="624" y="459"/>
                    <a:pt x="624" y="459"/>
                    <a:pt x="624" y="459"/>
                  </a:cubicBezTo>
                  <a:cubicBezTo>
                    <a:pt x="625" y="439"/>
                    <a:pt x="640" y="429"/>
                    <a:pt x="657" y="438"/>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4" name="Freeform 250"/>
            <p:cNvSpPr>
              <a:spLocks/>
            </p:cNvSpPr>
            <p:nvPr/>
          </p:nvSpPr>
          <p:spPr bwMode="auto">
            <a:xfrm>
              <a:off x="-4591" y="3825"/>
              <a:ext cx="757" cy="821"/>
            </a:xfrm>
            <a:custGeom>
              <a:avLst/>
              <a:gdLst>
                <a:gd name="T0" fmla="*/ 165 w 463"/>
                <a:gd name="T1" fmla="*/ 502 h 502"/>
                <a:gd name="T2" fmla="*/ 165 w 463"/>
                <a:gd name="T3" fmla="*/ 502 h 502"/>
                <a:gd name="T4" fmla="*/ 166 w 463"/>
                <a:gd name="T5" fmla="*/ 502 h 502"/>
                <a:gd name="T6" fmla="*/ 182 w 463"/>
                <a:gd name="T7" fmla="*/ 489 h 502"/>
                <a:gd name="T8" fmla="*/ 180 w 463"/>
                <a:gd name="T9" fmla="*/ 479 h 502"/>
                <a:gd name="T10" fmla="*/ 164 w 463"/>
                <a:gd name="T11" fmla="*/ 426 h 502"/>
                <a:gd name="T12" fmla="*/ 233 w 463"/>
                <a:gd name="T13" fmla="*/ 364 h 502"/>
                <a:gd name="T14" fmla="*/ 301 w 463"/>
                <a:gd name="T15" fmla="*/ 426 h 502"/>
                <a:gd name="T16" fmla="*/ 285 w 463"/>
                <a:gd name="T17" fmla="*/ 479 h 502"/>
                <a:gd name="T18" fmla="*/ 283 w 463"/>
                <a:gd name="T19" fmla="*/ 489 h 502"/>
                <a:gd name="T20" fmla="*/ 300 w 463"/>
                <a:gd name="T21" fmla="*/ 502 h 502"/>
                <a:gd name="T22" fmla="*/ 300 w 463"/>
                <a:gd name="T23" fmla="*/ 502 h 502"/>
                <a:gd name="T24" fmla="*/ 303 w 463"/>
                <a:gd name="T25" fmla="*/ 502 h 502"/>
                <a:gd name="T26" fmla="*/ 463 w 463"/>
                <a:gd name="T27" fmla="*/ 502 h 502"/>
                <a:gd name="T28" fmla="*/ 463 w 463"/>
                <a:gd name="T29" fmla="*/ 332 h 502"/>
                <a:gd name="T30" fmla="*/ 463 w 463"/>
                <a:gd name="T31" fmla="*/ 328 h 502"/>
                <a:gd name="T32" fmla="*/ 463 w 463"/>
                <a:gd name="T33" fmla="*/ 327 h 502"/>
                <a:gd name="T34" fmla="*/ 456 w 463"/>
                <a:gd name="T35" fmla="*/ 312 h 502"/>
                <a:gd name="T36" fmla="*/ 442 w 463"/>
                <a:gd name="T37" fmla="*/ 313 h 502"/>
                <a:gd name="T38" fmla="*/ 392 w 463"/>
                <a:gd name="T39" fmla="*/ 330 h 502"/>
                <a:gd name="T40" fmla="*/ 330 w 463"/>
                <a:gd name="T41" fmla="*/ 257 h 502"/>
                <a:gd name="T42" fmla="*/ 392 w 463"/>
                <a:gd name="T43" fmla="*/ 184 h 502"/>
                <a:gd name="T44" fmla="*/ 442 w 463"/>
                <a:gd name="T45" fmla="*/ 201 h 502"/>
                <a:gd name="T46" fmla="*/ 456 w 463"/>
                <a:gd name="T47" fmla="*/ 202 h 502"/>
                <a:gd name="T48" fmla="*/ 463 w 463"/>
                <a:gd name="T49" fmla="*/ 189 h 502"/>
                <a:gd name="T50" fmla="*/ 463 w 463"/>
                <a:gd name="T51" fmla="*/ 189 h 502"/>
                <a:gd name="T52" fmla="*/ 463 w 463"/>
                <a:gd name="T53" fmla="*/ 184 h 502"/>
                <a:gd name="T54" fmla="*/ 463 w 463"/>
                <a:gd name="T55" fmla="*/ 34 h 502"/>
                <a:gd name="T56" fmla="*/ 463 w 463"/>
                <a:gd name="T57" fmla="*/ 25 h 502"/>
                <a:gd name="T58" fmla="*/ 463 w 463"/>
                <a:gd name="T59" fmla="*/ 0 h 502"/>
                <a:gd name="T60" fmla="*/ 303 w 463"/>
                <a:gd name="T61" fmla="*/ 0 h 502"/>
                <a:gd name="T62" fmla="*/ 299 w 463"/>
                <a:gd name="T63" fmla="*/ 0 h 502"/>
                <a:gd name="T64" fmla="*/ 283 w 463"/>
                <a:gd name="T65" fmla="*/ 13 h 502"/>
                <a:gd name="T66" fmla="*/ 285 w 463"/>
                <a:gd name="T67" fmla="*/ 22 h 502"/>
                <a:gd name="T68" fmla="*/ 301 w 463"/>
                <a:gd name="T69" fmla="*/ 75 h 502"/>
                <a:gd name="T70" fmla="*/ 232 w 463"/>
                <a:gd name="T71" fmla="*/ 138 h 502"/>
                <a:gd name="T72" fmla="*/ 164 w 463"/>
                <a:gd name="T73" fmla="*/ 75 h 502"/>
                <a:gd name="T74" fmla="*/ 179 w 463"/>
                <a:gd name="T75" fmla="*/ 22 h 502"/>
                <a:gd name="T76" fmla="*/ 182 w 463"/>
                <a:gd name="T77" fmla="*/ 13 h 502"/>
                <a:gd name="T78" fmla="*/ 167 w 463"/>
                <a:gd name="T79" fmla="*/ 0 h 502"/>
                <a:gd name="T80" fmla="*/ 163 w 463"/>
                <a:gd name="T81" fmla="*/ 0 h 502"/>
                <a:gd name="T82" fmla="*/ 0 w 463"/>
                <a:gd name="T83" fmla="*/ 0 h 502"/>
                <a:gd name="T84" fmla="*/ 0 w 463"/>
                <a:gd name="T85" fmla="*/ 502 h 502"/>
                <a:gd name="T86" fmla="*/ 165 w 463"/>
                <a:gd name="T87" fmla="*/ 502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63" h="502">
                  <a:moveTo>
                    <a:pt x="165" y="502"/>
                  </a:moveTo>
                  <a:cubicBezTo>
                    <a:pt x="165" y="502"/>
                    <a:pt x="165" y="502"/>
                    <a:pt x="165" y="502"/>
                  </a:cubicBezTo>
                  <a:cubicBezTo>
                    <a:pt x="166" y="502"/>
                    <a:pt x="166" y="502"/>
                    <a:pt x="166" y="502"/>
                  </a:cubicBezTo>
                  <a:cubicBezTo>
                    <a:pt x="171" y="501"/>
                    <a:pt x="182" y="499"/>
                    <a:pt x="182" y="489"/>
                  </a:cubicBezTo>
                  <a:cubicBezTo>
                    <a:pt x="182" y="486"/>
                    <a:pt x="181" y="483"/>
                    <a:pt x="180" y="479"/>
                  </a:cubicBezTo>
                  <a:cubicBezTo>
                    <a:pt x="178" y="476"/>
                    <a:pt x="164" y="444"/>
                    <a:pt x="164" y="426"/>
                  </a:cubicBezTo>
                  <a:cubicBezTo>
                    <a:pt x="164" y="390"/>
                    <a:pt x="195" y="364"/>
                    <a:pt x="233" y="364"/>
                  </a:cubicBezTo>
                  <a:cubicBezTo>
                    <a:pt x="271" y="364"/>
                    <a:pt x="301" y="390"/>
                    <a:pt x="301" y="426"/>
                  </a:cubicBezTo>
                  <a:cubicBezTo>
                    <a:pt x="301" y="444"/>
                    <a:pt x="287" y="476"/>
                    <a:pt x="285" y="479"/>
                  </a:cubicBezTo>
                  <a:cubicBezTo>
                    <a:pt x="284" y="483"/>
                    <a:pt x="283" y="486"/>
                    <a:pt x="283" y="489"/>
                  </a:cubicBezTo>
                  <a:cubicBezTo>
                    <a:pt x="283" y="500"/>
                    <a:pt x="296" y="502"/>
                    <a:pt x="300" y="502"/>
                  </a:cubicBezTo>
                  <a:cubicBezTo>
                    <a:pt x="300" y="502"/>
                    <a:pt x="300" y="502"/>
                    <a:pt x="300" y="502"/>
                  </a:cubicBezTo>
                  <a:cubicBezTo>
                    <a:pt x="303" y="502"/>
                    <a:pt x="303" y="502"/>
                    <a:pt x="303" y="502"/>
                  </a:cubicBezTo>
                  <a:cubicBezTo>
                    <a:pt x="463" y="502"/>
                    <a:pt x="463" y="502"/>
                    <a:pt x="463" y="502"/>
                  </a:cubicBezTo>
                  <a:cubicBezTo>
                    <a:pt x="463" y="332"/>
                    <a:pt x="463" y="332"/>
                    <a:pt x="463" y="332"/>
                  </a:cubicBezTo>
                  <a:cubicBezTo>
                    <a:pt x="463" y="328"/>
                    <a:pt x="463" y="328"/>
                    <a:pt x="463" y="328"/>
                  </a:cubicBezTo>
                  <a:cubicBezTo>
                    <a:pt x="463" y="328"/>
                    <a:pt x="463" y="328"/>
                    <a:pt x="463" y="327"/>
                  </a:cubicBezTo>
                  <a:cubicBezTo>
                    <a:pt x="463" y="320"/>
                    <a:pt x="460" y="315"/>
                    <a:pt x="456" y="312"/>
                  </a:cubicBezTo>
                  <a:cubicBezTo>
                    <a:pt x="453" y="310"/>
                    <a:pt x="448" y="311"/>
                    <a:pt x="442" y="313"/>
                  </a:cubicBezTo>
                  <a:cubicBezTo>
                    <a:pt x="439" y="315"/>
                    <a:pt x="409" y="330"/>
                    <a:pt x="392" y="330"/>
                  </a:cubicBezTo>
                  <a:cubicBezTo>
                    <a:pt x="358" y="330"/>
                    <a:pt x="330" y="298"/>
                    <a:pt x="330" y="257"/>
                  </a:cubicBezTo>
                  <a:cubicBezTo>
                    <a:pt x="330" y="217"/>
                    <a:pt x="358" y="184"/>
                    <a:pt x="392" y="184"/>
                  </a:cubicBezTo>
                  <a:cubicBezTo>
                    <a:pt x="409" y="184"/>
                    <a:pt x="439" y="200"/>
                    <a:pt x="442" y="201"/>
                  </a:cubicBezTo>
                  <a:cubicBezTo>
                    <a:pt x="446" y="203"/>
                    <a:pt x="451" y="205"/>
                    <a:pt x="456" y="202"/>
                  </a:cubicBezTo>
                  <a:cubicBezTo>
                    <a:pt x="460" y="200"/>
                    <a:pt x="462" y="195"/>
                    <a:pt x="463" y="189"/>
                  </a:cubicBezTo>
                  <a:cubicBezTo>
                    <a:pt x="463" y="189"/>
                    <a:pt x="463" y="189"/>
                    <a:pt x="463" y="189"/>
                  </a:cubicBezTo>
                  <a:cubicBezTo>
                    <a:pt x="463" y="188"/>
                    <a:pt x="463" y="186"/>
                    <a:pt x="463" y="184"/>
                  </a:cubicBezTo>
                  <a:cubicBezTo>
                    <a:pt x="463" y="34"/>
                    <a:pt x="463" y="34"/>
                    <a:pt x="463" y="34"/>
                  </a:cubicBezTo>
                  <a:cubicBezTo>
                    <a:pt x="463" y="25"/>
                    <a:pt x="463" y="25"/>
                    <a:pt x="463" y="25"/>
                  </a:cubicBezTo>
                  <a:cubicBezTo>
                    <a:pt x="463" y="0"/>
                    <a:pt x="463" y="0"/>
                    <a:pt x="463" y="0"/>
                  </a:cubicBezTo>
                  <a:cubicBezTo>
                    <a:pt x="303" y="0"/>
                    <a:pt x="303" y="0"/>
                    <a:pt x="303" y="0"/>
                  </a:cubicBezTo>
                  <a:cubicBezTo>
                    <a:pt x="299" y="0"/>
                    <a:pt x="299" y="0"/>
                    <a:pt x="299" y="0"/>
                  </a:cubicBezTo>
                  <a:cubicBezTo>
                    <a:pt x="294" y="0"/>
                    <a:pt x="283" y="2"/>
                    <a:pt x="283" y="13"/>
                  </a:cubicBezTo>
                  <a:cubicBezTo>
                    <a:pt x="283" y="16"/>
                    <a:pt x="284" y="19"/>
                    <a:pt x="285" y="22"/>
                  </a:cubicBezTo>
                  <a:cubicBezTo>
                    <a:pt x="287" y="26"/>
                    <a:pt x="301" y="57"/>
                    <a:pt x="301" y="75"/>
                  </a:cubicBezTo>
                  <a:cubicBezTo>
                    <a:pt x="301" y="112"/>
                    <a:pt x="270" y="138"/>
                    <a:pt x="232" y="138"/>
                  </a:cubicBezTo>
                  <a:cubicBezTo>
                    <a:pt x="194" y="138"/>
                    <a:pt x="164" y="112"/>
                    <a:pt x="164" y="75"/>
                  </a:cubicBezTo>
                  <a:cubicBezTo>
                    <a:pt x="164" y="57"/>
                    <a:pt x="178" y="26"/>
                    <a:pt x="179" y="22"/>
                  </a:cubicBezTo>
                  <a:cubicBezTo>
                    <a:pt x="181" y="19"/>
                    <a:pt x="182" y="16"/>
                    <a:pt x="182" y="13"/>
                  </a:cubicBezTo>
                  <a:cubicBezTo>
                    <a:pt x="182" y="3"/>
                    <a:pt x="171" y="0"/>
                    <a:pt x="167" y="0"/>
                  </a:cubicBezTo>
                  <a:cubicBezTo>
                    <a:pt x="166" y="0"/>
                    <a:pt x="164" y="0"/>
                    <a:pt x="163" y="0"/>
                  </a:cubicBezTo>
                  <a:cubicBezTo>
                    <a:pt x="0" y="0"/>
                    <a:pt x="0" y="0"/>
                    <a:pt x="0" y="0"/>
                  </a:cubicBezTo>
                  <a:cubicBezTo>
                    <a:pt x="0" y="502"/>
                    <a:pt x="0" y="502"/>
                    <a:pt x="0" y="502"/>
                  </a:cubicBezTo>
                  <a:cubicBezTo>
                    <a:pt x="37" y="502"/>
                    <a:pt x="165" y="502"/>
                    <a:pt x="165" y="50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5" name="Freeform 251"/>
            <p:cNvSpPr>
              <a:spLocks/>
            </p:cNvSpPr>
            <p:nvPr/>
          </p:nvSpPr>
          <p:spPr bwMode="auto">
            <a:xfrm>
              <a:off x="-2975" y="3830"/>
              <a:ext cx="749" cy="819"/>
            </a:xfrm>
            <a:custGeom>
              <a:avLst/>
              <a:gdLst>
                <a:gd name="T0" fmla="*/ 301 w 458"/>
                <a:gd name="T1" fmla="*/ 0 h 501"/>
                <a:gd name="T2" fmla="*/ 297 w 458"/>
                <a:gd name="T3" fmla="*/ 1 h 501"/>
                <a:gd name="T4" fmla="*/ 282 w 458"/>
                <a:gd name="T5" fmla="*/ 17 h 501"/>
                <a:gd name="T6" fmla="*/ 284 w 458"/>
                <a:gd name="T7" fmla="*/ 27 h 501"/>
                <a:gd name="T8" fmla="*/ 300 w 458"/>
                <a:gd name="T9" fmla="*/ 79 h 501"/>
                <a:gd name="T10" fmla="*/ 231 w 458"/>
                <a:gd name="T11" fmla="*/ 145 h 501"/>
                <a:gd name="T12" fmla="*/ 162 w 458"/>
                <a:gd name="T13" fmla="*/ 79 h 501"/>
                <a:gd name="T14" fmla="*/ 178 w 458"/>
                <a:gd name="T15" fmla="*/ 27 h 501"/>
                <a:gd name="T16" fmla="*/ 181 w 458"/>
                <a:gd name="T17" fmla="*/ 17 h 501"/>
                <a:gd name="T18" fmla="*/ 165 w 458"/>
                <a:gd name="T19" fmla="*/ 0 h 501"/>
                <a:gd name="T20" fmla="*/ 161 w 458"/>
                <a:gd name="T21" fmla="*/ 0 h 501"/>
                <a:gd name="T22" fmla="*/ 1 w 458"/>
                <a:gd name="T23" fmla="*/ 0 h 501"/>
                <a:gd name="T24" fmla="*/ 1 w 458"/>
                <a:gd name="T25" fmla="*/ 38 h 501"/>
                <a:gd name="T26" fmla="*/ 0 w 458"/>
                <a:gd name="T27" fmla="*/ 38 h 501"/>
                <a:gd name="T28" fmla="*/ 0 w 458"/>
                <a:gd name="T29" fmla="*/ 187 h 501"/>
                <a:gd name="T30" fmla="*/ 1 w 458"/>
                <a:gd name="T31" fmla="*/ 191 h 501"/>
                <a:gd name="T32" fmla="*/ 0 w 458"/>
                <a:gd name="T33" fmla="*/ 191 h 501"/>
                <a:gd name="T34" fmla="*/ 8 w 458"/>
                <a:gd name="T35" fmla="*/ 205 h 501"/>
                <a:gd name="T36" fmla="*/ 22 w 458"/>
                <a:gd name="T37" fmla="*/ 204 h 501"/>
                <a:gd name="T38" fmla="*/ 72 w 458"/>
                <a:gd name="T39" fmla="*/ 187 h 501"/>
                <a:gd name="T40" fmla="*/ 134 w 458"/>
                <a:gd name="T41" fmla="*/ 259 h 501"/>
                <a:gd name="T42" fmla="*/ 72 w 458"/>
                <a:gd name="T43" fmla="*/ 331 h 501"/>
                <a:gd name="T44" fmla="*/ 22 w 458"/>
                <a:gd name="T45" fmla="*/ 315 h 501"/>
                <a:gd name="T46" fmla="*/ 8 w 458"/>
                <a:gd name="T47" fmla="*/ 314 h 501"/>
                <a:gd name="T48" fmla="*/ 0 w 458"/>
                <a:gd name="T49" fmla="*/ 328 h 501"/>
                <a:gd name="T50" fmla="*/ 0 w 458"/>
                <a:gd name="T51" fmla="*/ 329 h 501"/>
                <a:gd name="T52" fmla="*/ 0 w 458"/>
                <a:gd name="T53" fmla="*/ 333 h 501"/>
                <a:gd name="T54" fmla="*/ 0 w 458"/>
                <a:gd name="T55" fmla="*/ 501 h 501"/>
                <a:gd name="T56" fmla="*/ 161 w 458"/>
                <a:gd name="T57" fmla="*/ 501 h 501"/>
                <a:gd name="T58" fmla="*/ 164 w 458"/>
                <a:gd name="T59" fmla="*/ 501 h 501"/>
                <a:gd name="T60" fmla="*/ 164 w 458"/>
                <a:gd name="T61" fmla="*/ 501 h 501"/>
                <a:gd name="T62" fmla="*/ 181 w 458"/>
                <a:gd name="T63" fmla="*/ 488 h 501"/>
                <a:gd name="T64" fmla="*/ 178 w 458"/>
                <a:gd name="T65" fmla="*/ 479 h 501"/>
                <a:gd name="T66" fmla="*/ 162 w 458"/>
                <a:gd name="T67" fmla="*/ 426 h 501"/>
                <a:gd name="T68" fmla="*/ 231 w 458"/>
                <a:gd name="T69" fmla="*/ 361 h 501"/>
                <a:gd name="T70" fmla="*/ 300 w 458"/>
                <a:gd name="T71" fmla="*/ 426 h 501"/>
                <a:gd name="T72" fmla="*/ 284 w 458"/>
                <a:gd name="T73" fmla="*/ 479 h 501"/>
                <a:gd name="T74" fmla="*/ 282 w 458"/>
                <a:gd name="T75" fmla="*/ 488 h 501"/>
                <a:gd name="T76" fmla="*/ 297 w 458"/>
                <a:gd name="T77" fmla="*/ 501 h 501"/>
                <a:gd name="T78" fmla="*/ 298 w 458"/>
                <a:gd name="T79" fmla="*/ 501 h 501"/>
                <a:gd name="T80" fmla="*/ 298 w 458"/>
                <a:gd name="T81" fmla="*/ 501 h 501"/>
                <a:gd name="T82" fmla="*/ 301 w 458"/>
                <a:gd name="T83" fmla="*/ 501 h 501"/>
                <a:gd name="T84" fmla="*/ 458 w 458"/>
                <a:gd name="T85" fmla="*/ 501 h 501"/>
                <a:gd name="T86" fmla="*/ 458 w 458"/>
                <a:gd name="T87" fmla="*/ 0 h 501"/>
                <a:gd name="T88" fmla="*/ 301 w 458"/>
                <a:gd name="T89" fmla="*/ 0 h 5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58" h="501">
                  <a:moveTo>
                    <a:pt x="301" y="0"/>
                  </a:moveTo>
                  <a:cubicBezTo>
                    <a:pt x="299" y="0"/>
                    <a:pt x="298" y="1"/>
                    <a:pt x="297" y="1"/>
                  </a:cubicBezTo>
                  <a:cubicBezTo>
                    <a:pt x="293" y="1"/>
                    <a:pt x="282" y="7"/>
                    <a:pt x="282" y="17"/>
                  </a:cubicBezTo>
                  <a:cubicBezTo>
                    <a:pt x="282" y="20"/>
                    <a:pt x="283" y="23"/>
                    <a:pt x="284" y="27"/>
                  </a:cubicBezTo>
                  <a:cubicBezTo>
                    <a:pt x="286" y="30"/>
                    <a:pt x="300" y="61"/>
                    <a:pt x="300" y="79"/>
                  </a:cubicBezTo>
                  <a:cubicBezTo>
                    <a:pt x="300" y="115"/>
                    <a:pt x="269" y="145"/>
                    <a:pt x="231" y="145"/>
                  </a:cubicBezTo>
                  <a:cubicBezTo>
                    <a:pt x="193" y="145"/>
                    <a:pt x="162" y="115"/>
                    <a:pt x="162" y="79"/>
                  </a:cubicBezTo>
                  <a:cubicBezTo>
                    <a:pt x="162" y="61"/>
                    <a:pt x="177" y="30"/>
                    <a:pt x="178" y="27"/>
                  </a:cubicBezTo>
                  <a:cubicBezTo>
                    <a:pt x="180" y="23"/>
                    <a:pt x="181" y="20"/>
                    <a:pt x="181" y="17"/>
                  </a:cubicBezTo>
                  <a:cubicBezTo>
                    <a:pt x="181" y="7"/>
                    <a:pt x="169" y="1"/>
                    <a:pt x="165" y="0"/>
                  </a:cubicBezTo>
                  <a:cubicBezTo>
                    <a:pt x="161" y="0"/>
                    <a:pt x="161" y="0"/>
                    <a:pt x="161" y="0"/>
                  </a:cubicBezTo>
                  <a:cubicBezTo>
                    <a:pt x="1" y="0"/>
                    <a:pt x="1" y="0"/>
                    <a:pt x="1" y="0"/>
                  </a:cubicBezTo>
                  <a:cubicBezTo>
                    <a:pt x="1" y="38"/>
                    <a:pt x="1" y="38"/>
                    <a:pt x="1" y="38"/>
                  </a:cubicBezTo>
                  <a:cubicBezTo>
                    <a:pt x="0" y="38"/>
                    <a:pt x="0" y="38"/>
                    <a:pt x="0" y="38"/>
                  </a:cubicBezTo>
                  <a:cubicBezTo>
                    <a:pt x="0" y="187"/>
                    <a:pt x="0" y="187"/>
                    <a:pt x="0" y="187"/>
                  </a:cubicBezTo>
                  <a:cubicBezTo>
                    <a:pt x="0" y="189"/>
                    <a:pt x="0" y="190"/>
                    <a:pt x="1" y="191"/>
                  </a:cubicBezTo>
                  <a:cubicBezTo>
                    <a:pt x="0" y="191"/>
                    <a:pt x="0" y="191"/>
                    <a:pt x="0" y="191"/>
                  </a:cubicBezTo>
                  <a:cubicBezTo>
                    <a:pt x="1" y="198"/>
                    <a:pt x="4" y="203"/>
                    <a:pt x="8" y="205"/>
                  </a:cubicBezTo>
                  <a:cubicBezTo>
                    <a:pt x="12" y="207"/>
                    <a:pt x="18" y="206"/>
                    <a:pt x="22" y="204"/>
                  </a:cubicBezTo>
                  <a:cubicBezTo>
                    <a:pt x="25" y="202"/>
                    <a:pt x="55" y="187"/>
                    <a:pt x="72" y="187"/>
                  </a:cubicBezTo>
                  <a:cubicBezTo>
                    <a:pt x="106" y="187"/>
                    <a:pt x="134" y="219"/>
                    <a:pt x="134" y="259"/>
                  </a:cubicBezTo>
                  <a:cubicBezTo>
                    <a:pt x="134" y="299"/>
                    <a:pt x="106" y="331"/>
                    <a:pt x="72" y="331"/>
                  </a:cubicBezTo>
                  <a:cubicBezTo>
                    <a:pt x="55" y="331"/>
                    <a:pt x="25" y="316"/>
                    <a:pt x="22" y="315"/>
                  </a:cubicBezTo>
                  <a:cubicBezTo>
                    <a:pt x="16" y="312"/>
                    <a:pt x="11" y="312"/>
                    <a:pt x="8" y="314"/>
                  </a:cubicBezTo>
                  <a:cubicBezTo>
                    <a:pt x="4" y="316"/>
                    <a:pt x="1" y="321"/>
                    <a:pt x="0" y="328"/>
                  </a:cubicBezTo>
                  <a:cubicBezTo>
                    <a:pt x="0" y="329"/>
                    <a:pt x="0" y="329"/>
                    <a:pt x="0" y="329"/>
                  </a:cubicBezTo>
                  <a:cubicBezTo>
                    <a:pt x="0" y="333"/>
                    <a:pt x="0" y="333"/>
                    <a:pt x="0" y="333"/>
                  </a:cubicBezTo>
                  <a:cubicBezTo>
                    <a:pt x="0" y="501"/>
                    <a:pt x="0" y="501"/>
                    <a:pt x="0" y="501"/>
                  </a:cubicBezTo>
                  <a:cubicBezTo>
                    <a:pt x="161" y="501"/>
                    <a:pt x="161" y="501"/>
                    <a:pt x="161" y="501"/>
                  </a:cubicBezTo>
                  <a:cubicBezTo>
                    <a:pt x="164" y="501"/>
                    <a:pt x="164" y="501"/>
                    <a:pt x="164" y="501"/>
                  </a:cubicBezTo>
                  <a:cubicBezTo>
                    <a:pt x="164" y="501"/>
                    <a:pt x="164" y="501"/>
                    <a:pt x="164" y="501"/>
                  </a:cubicBezTo>
                  <a:cubicBezTo>
                    <a:pt x="168" y="501"/>
                    <a:pt x="181" y="499"/>
                    <a:pt x="181" y="488"/>
                  </a:cubicBezTo>
                  <a:cubicBezTo>
                    <a:pt x="181" y="485"/>
                    <a:pt x="180" y="482"/>
                    <a:pt x="178" y="479"/>
                  </a:cubicBezTo>
                  <a:cubicBezTo>
                    <a:pt x="177" y="475"/>
                    <a:pt x="162" y="444"/>
                    <a:pt x="162" y="426"/>
                  </a:cubicBezTo>
                  <a:cubicBezTo>
                    <a:pt x="162" y="390"/>
                    <a:pt x="193" y="361"/>
                    <a:pt x="231" y="361"/>
                  </a:cubicBezTo>
                  <a:cubicBezTo>
                    <a:pt x="269" y="361"/>
                    <a:pt x="300" y="390"/>
                    <a:pt x="300" y="426"/>
                  </a:cubicBezTo>
                  <a:cubicBezTo>
                    <a:pt x="300" y="444"/>
                    <a:pt x="286" y="475"/>
                    <a:pt x="284" y="479"/>
                  </a:cubicBezTo>
                  <a:cubicBezTo>
                    <a:pt x="283" y="482"/>
                    <a:pt x="282" y="485"/>
                    <a:pt x="282" y="488"/>
                  </a:cubicBezTo>
                  <a:cubicBezTo>
                    <a:pt x="282" y="498"/>
                    <a:pt x="293" y="501"/>
                    <a:pt x="297" y="501"/>
                  </a:cubicBezTo>
                  <a:cubicBezTo>
                    <a:pt x="298" y="501"/>
                    <a:pt x="298" y="501"/>
                    <a:pt x="298" y="501"/>
                  </a:cubicBezTo>
                  <a:cubicBezTo>
                    <a:pt x="298" y="501"/>
                    <a:pt x="298" y="501"/>
                    <a:pt x="298" y="501"/>
                  </a:cubicBezTo>
                  <a:cubicBezTo>
                    <a:pt x="298" y="501"/>
                    <a:pt x="301" y="501"/>
                    <a:pt x="301" y="501"/>
                  </a:cubicBezTo>
                  <a:cubicBezTo>
                    <a:pt x="458" y="501"/>
                    <a:pt x="458" y="501"/>
                    <a:pt x="458" y="501"/>
                  </a:cubicBezTo>
                  <a:cubicBezTo>
                    <a:pt x="458" y="0"/>
                    <a:pt x="458" y="0"/>
                    <a:pt x="458" y="0"/>
                  </a:cubicBezTo>
                  <a:cubicBezTo>
                    <a:pt x="402" y="0"/>
                    <a:pt x="301" y="0"/>
                    <a:pt x="301"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6" name="Freeform 252"/>
            <p:cNvSpPr>
              <a:spLocks/>
            </p:cNvSpPr>
            <p:nvPr/>
          </p:nvSpPr>
          <p:spPr bwMode="auto">
            <a:xfrm>
              <a:off x="-4591" y="3128"/>
              <a:ext cx="757" cy="891"/>
            </a:xfrm>
            <a:custGeom>
              <a:avLst/>
              <a:gdLst>
                <a:gd name="T0" fmla="*/ 40 w 463"/>
                <a:gd name="T1" fmla="*/ 411 h 545"/>
                <a:gd name="T2" fmla="*/ 71 w 463"/>
                <a:gd name="T3" fmla="*/ 411 h 545"/>
                <a:gd name="T4" fmla="*/ 102 w 463"/>
                <a:gd name="T5" fmla="*/ 411 h 545"/>
                <a:gd name="T6" fmla="*/ 130 w 463"/>
                <a:gd name="T7" fmla="*/ 411 h 545"/>
                <a:gd name="T8" fmla="*/ 151 w 463"/>
                <a:gd name="T9" fmla="*/ 411 h 545"/>
                <a:gd name="T10" fmla="*/ 163 w 463"/>
                <a:gd name="T11" fmla="*/ 411 h 545"/>
                <a:gd name="T12" fmla="*/ 175 w 463"/>
                <a:gd name="T13" fmla="*/ 413 h 545"/>
                <a:gd name="T14" fmla="*/ 192 w 463"/>
                <a:gd name="T15" fmla="*/ 422 h 545"/>
                <a:gd name="T16" fmla="*/ 199 w 463"/>
                <a:gd name="T17" fmla="*/ 441 h 545"/>
                <a:gd name="T18" fmla="*/ 195 w 463"/>
                <a:gd name="T19" fmla="*/ 458 h 545"/>
                <a:gd name="T20" fmla="*/ 181 w 463"/>
                <a:gd name="T21" fmla="*/ 500 h 545"/>
                <a:gd name="T22" fmla="*/ 232 w 463"/>
                <a:gd name="T23" fmla="*/ 545 h 545"/>
                <a:gd name="T24" fmla="*/ 284 w 463"/>
                <a:gd name="T25" fmla="*/ 500 h 545"/>
                <a:gd name="T26" fmla="*/ 270 w 463"/>
                <a:gd name="T27" fmla="*/ 458 h 545"/>
                <a:gd name="T28" fmla="*/ 266 w 463"/>
                <a:gd name="T29" fmla="*/ 441 h 545"/>
                <a:gd name="T30" fmla="*/ 298 w 463"/>
                <a:gd name="T31" fmla="*/ 411 h 545"/>
                <a:gd name="T32" fmla="*/ 299 w 463"/>
                <a:gd name="T33" fmla="*/ 411 h 545"/>
                <a:gd name="T34" fmla="*/ 303 w 463"/>
                <a:gd name="T35" fmla="*/ 411 h 545"/>
                <a:gd name="T36" fmla="*/ 463 w 463"/>
                <a:gd name="T37" fmla="*/ 411 h 545"/>
                <a:gd name="T38" fmla="*/ 463 w 463"/>
                <a:gd name="T39" fmla="*/ 379 h 545"/>
                <a:gd name="T40" fmla="*/ 463 w 463"/>
                <a:gd name="T41" fmla="*/ 237 h 545"/>
                <a:gd name="T42" fmla="*/ 463 w 463"/>
                <a:gd name="T43" fmla="*/ 233 h 545"/>
                <a:gd name="T44" fmla="*/ 456 w 463"/>
                <a:gd name="T45" fmla="*/ 220 h 545"/>
                <a:gd name="T46" fmla="*/ 442 w 463"/>
                <a:gd name="T47" fmla="*/ 221 h 545"/>
                <a:gd name="T48" fmla="*/ 392 w 463"/>
                <a:gd name="T49" fmla="*/ 237 h 545"/>
                <a:gd name="T50" fmla="*/ 330 w 463"/>
                <a:gd name="T51" fmla="*/ 168 h 545"/>
                <a:gd name="T52" fmla="*/ 392 w 463"/>
                <a:gd name="T53" fmla="*/ 99 h 545"/>
                <a:gd name="T54" fmla="*/ 442 w 463"/>
                <a:gd name="T55" fmla="*/ 115 h 545"/>
                <a:gd name="T56" fmla="*/ 456 w 463"/>
                <a:gd name="T57" fmla="*/ 116 h 545"/>
                <a:gd name="T58" fmla="*/ 463 w 463"/>
                <a:gd name="T59" fmla="*/ 102 h 545"/>
                <a:gd name="T60" fmla="*/ 463 w 463"/>
                <a:gd name="T61" fmla="*/ 101 h 545"/>
                <a:gd name="T62" fmla="*/ 463 w 463"/>
                <a:gd name="T63" fmla="*/ 98 h 545"/>
                <a:gd name="T64" fmla="*/ 463 w 463"/>
                <a:gd name="T65" fmla="*/ 0 h 545"/>
                <a:gd name="T66" fmla="*/ 49 w 463"/>
                <a:gd name="T67" fmla="*/ 259 h 545"/>
                <a:gd name="T68" fmla="*/ 0 w 463"/>
                <a:gd name="T69" fmla="*/ 347 h 545"/>
                <a:gd name="T70" fmla="*/ 0 w 463"/>
                <a:gd name="T71" fmla="*/ 411 h 545"/>
                <a:gd name="T72" fmla="*/ 14 w 463"/>
                <a:gd name="T73" fmla="*/ 411 h 545"/>
                <a:gd name="T74" fmla="*/ 40 w 463"/>
                <a:gd name="T75" fmla="*/ 411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3" h="545">
                  <a:moveTo>
                    <a:pt x="40" y="411"/>
                  </a:moveTo>
                  <a:cubicBezTo>
                    <a:pt x="71" y="411"/>
                    <a:pt x="71" y="411"/>
                    <a:pt x="71" y="411"/>
                  </a:cubicBezTo>
                  <a:cubicBezTo>
                    <a:pt x="102" y="411"/>
                    <a:pt x="102" y="411"/>
                    <a:pt x="102" y="411"/>
                  </a:cubicBezTo>
                  <a:cubicBezTo>
                    <a:pt x="130" y="411"/>
                    <a:pt x="130" y="411"/>
                    <a:pt x="130" y="411"/>
                  </a:cubicBezTo>
                  <a:cubicBezTo>
                    <a:pt x="151" y="411"/>
                    <a:pt x="151" y="411"/>
                    <a:pt x="151" y="411"/>
                  </a:cubicBezTo>
                  <a:cubicBezTo>
                    <a:pt x="155" y="411"/>
                    <a:pt x="159" y="411"/>
                    <a:pt x="163" y="411"/>
                  </a:cubicBezTo>
                  <a:cubicBezTo>
                    <a:pt x="167" y="411"/>
                    <a:pt x="171" y="412"/>
                    <a:pt x="175" y="413"/>
                  </a:cubicBezTo>
                  <a:cubicBezTo>
                    <a:pt x="182" y="414"/>
                    <a:pt x="187" y="417"/>
                    <a:pt x="192" y="422"/>
                  </a:cubicBezTo>
                  <a:cubicBezTo>
                    <a:pt x="197" y="427"/>
                    <a:pt x="199" y="434"/>
                    <a:pt x="199" y="441"/>
                  </a:cubicBezTo>
                  <a:cubicBezTo>
                    <a:pt x="199" y="447"/>
                    <a:pt x="198" y="452"/>
                    <a:pt x="195" y="458"/>
                  </a:cubicBezTo>
                  <a:cubicBezTo>
                    <a:pt x="190" y="469"/>
                    <a:pt x="181" y="490"/>
                    <a:pt x="181" y="500"/>
                  </a:cubicBezTo>
                  <a:cubicBezTo>
                    <a:pt x="181" y="525"/>
                    <a:pt x="204" y="545"/>
                    <a:pt x="232" y="545"/>
                  </a:cubicBezTo>
                  <a:cubicBezTo>
                    <a:pt x="261" y="545"/>
                    <a:pt x="284" y="525"/>
                    <a:pt x="284" y="500"/>
                  </a:cubicBezTo>
                  <a:cubicBezTo>
                    <a:pt x="284" y="490"/>
                    <a:pt x="275" y="469"/>
                    <a:pt x="270" y="458"/>
                  </a:cubicBezTo>
                  <a:cubicBezTo>
                    <a:pt x="267" y="452"/>
                    <a:pt x="266" y="447"/>
                    <a:pt x="266" y="441"/>
                  </a:cubicBezTo>
                  <a:cubicBezTo>
                    <a:pt x="266" y="425"/>
                    <a:pt x="279" y="413"/>
                    <a:pt x="298" y="411"/>
                  </a:cubicBezTo>
                  <a:cubicBezTo>
                    <a:pt x="299" y="411"/>
                    <a:pt x="299" y="411"/>
                    <a:pt x="299" y="411"/>
                  </a:cubicBezTo>
                  <a:cubicBezTo>
                    <a:pt x="303" y="411"/>
                    <a:pt x="303" y="411"/>
                    <a:pt x="303" y="411"/>
                  </a:cubicBezTo>
                  <a:cubicBezTo>
                    <a:pt x="463" y="411"/>
                    <a:pt x="463" y="411"/>
                    <a:pt x="463" y="411"/>
                  </a:cubicBezTo>
                  <a:cubicBezTo>
                    <a:pt x="463" y="411"/>
                    <a:pt x="463" y="379"/>
                    <a:pt x="463" y="379"/>
                  </a:cubicBezTo>
                  <a:cubicBezTo>
                    <a:pt x="463" y="237"/>
                    <a:pt x="463" y="237"/>
                    <a:pt x="463" y="237"/>
                  </a:cubicBezTo>
                  <a:cubicBezTo>
                    <a:pt x="463" y="235"/>
                    <a:pt x="463" y="234"/>
                    <a:pt x="463" y="233"/>
                  </a:cubicBezTo>
                  <a:cubicBezTo>
                    <a:pt x="462" y="227"/>
                    <a:pt x="460" y="222"/>
                    <a:pt x="456" y="220"/>
                  </a:cubicBezTo>
                  <a:cubicBezTo>
                    <a:pt x="451" y="217"/>
                    <a:pt x="446" y="219"/>
                    <a:pt x="442" y="221"/>
                  </a:cubicBezTo>
                  <a:cubicBezTo>
                    <a:pt x="439" y="223"/>
                    <a:pt x="409" y="237"/>
                    <a:pt x="392" y="237"/>
                  </a:cubicBezTo>
                  <a:cubicBezTo>
                    <a:pt x="358" y="237"/>
                    <a:pt x="330" y="206"/>
                    <a:pt x="330" y="168"/>
                  </a:cubicBezTo>
                  <a:cubicBezTo>
                    <a:pt x="330" y="130"/>
                    <a:pt x="358" y="99"/>
                    <a:pt x="392" y="99"/>
                  </a:cubicBezTo>
                  <a:cubicBezTo>
                    <a:pt x="409" y="99"/>
                    <a:pt x="439" y="113"/>
                    <a:pt x="442" y="115"/>
                  </a:cubicBezTo>
                  <a:cubicBezTo>
                    <a:pt x="448" y="118"/>
                    <a:pt x="453" y="118"/>
                    <a:pt x="456" y="116"/>
                  </a:cubicBezTo>
                  <a:cubicBezTo>
                    <a:pt x="460" y="114"/>
                    <a:pt x="463" y="109"/>
                    <a:pt x="463" y="102"/>
                  </a:cubicBezTo>
                  <a:cubicBezTo>
                    <a:pt x="463" y="102"/>
                    <a:pt x="463" y="102"/>
                    <a:pt x="463" y="101"/>
                  </a:cubicBezTo>
                  <a:cubicBezTo>
                    <a:pt x="463" y="98"/>
                    <a:pt x="463" y="98"/>
                    <a:pt x="463" y="98"/>
                  </a:cubicBezTo>
                  <a:cubicBezTo>
                    <a:pt x="463" y="0"/>
                    <a:pt x="463" y="0"/>
                    <a:pt x="463" y="0"/>
                  </a:cubicBezTo>
                  <a:cubicBezTo>
                    <a:pt x="49" y="259"/>
                    <a:pt x="49" y="259"/>
                    <a:pt x="49" y="259"/>
                  </a:cubicBezTo>
                  <a:cubicBezTo>
                    <a:pt x="19" y="278"/>
                    <a:pt x="0" y="311"/>
                    <a:pt x="0" y="347"/>
                  </a:cubicBezTo>
                  <a:cubicBezTo>
                    <a:pt x="0" y="411"/>
                    <a:pt x="0" y="411"/>
                    <a:pt x="0" y="411"/>
                  </a:cubicBezTo>
                  <a:cubicBezTo>
                    <a:pt x="14" y="411"/>
                    <a:pt x="14" y="411"/>
                    <a:pt x="14" y="411"/>
                  </a:cubicBezTo>
                  <a:lnTo>
                    <a:pt x="40" y="411"/>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7" name="Freeform 253"/>
            <p:cNvSpPr>
              <a:spLocks/>
            </p:cNvSpPr>
            <p:nvPr/>
          </p:nvSpPr>
          <p:spPr bwMode="auto">
            <a:xfrm>
              <a:off x="-4591" y="4449"/>
              <a:ext cx="757" cy="995"/>
            </a:xfrm>
            <a:custGeom>
              <a:avLst/>
              <a:gdLst>
                <a:gd name="T0" fmla="*/ 463 w 463"/>
                <a:gd name="T1" fmla="*/ 448 h 608"/>
                <a:gd name="T2" fmla="*/ 463 w 463"/>
                <a:gd name="T3" fmla="*/ 447 h 608"/>
                <a:gd name="T4" fmla="*/ 456 w 463"/>
                <a:gd name="T5" fmla="*/ 433 h 608"/>
                <a:gd name="T6" fmla="*/ 442 w 463"/>
                <a:gd name="T7" fmla="*/ 434 h 608"/>
                <a:gd name="T8" fmla="*/ 392 w 463"/>
                <a:gd name="T9" fmla="*/ 450 h 608"/>
                <a:gd name="T10" fmla="*/ 330 w 463"/>
                <a:gd name="T11" fmla="*/ 381 h 608"/>
                <a:gd name="T12" fmla="*/ 392 w 463"/>
                <a:gd name="T13" fmla="*/ 312 h 608"/>
                <a:gd name="T14" fmla="*/ 442 w 463"/>
                <a:gd name="T15" fmla="*/ 328 h 608"/>
                <a:gd name="T16" fmla="*/ 456 w 463"/>
                <a:gd name="T17" fmla="*/ 329 h 608"/>
                <a:gd name="T18" fmla="*/ 463 w 463"/>
                <a:gd name="T19" fmla="*/ 316 h 608"/>
                <a:gd name="T20" fmla="*/ 463 w 463"/>
                <a:gd name="T21" fmla="*/ 312 h 608"/>
                <a:gd name="T22" fmla="*/ 463 w 463"/>
                <a:gd name="T23" fmla="*/ 170 h 608"/>
                <a:gd name="T24" fmla="*/ 463 w 463"/>
                <a:gd name="T25" fmla="*/ 161 h 608"/>
                <a:gd name="T26" fmla="*/ 463 w 463"/>
                <a:gd name="T27" fmla="*/ 138 h 608"/>
                <a:gd name="T28" fmla="*/ 439 w 463"/>
                <a:gd name="T29" fmla="*/ 138 h 608"/>
                <a:gd name="T30" fmla="*/ 386 w 463"/>
                <a:gd name="T31" fmla="*/ 138 h 608"/>
                <a:gd name="T32" fmla="*/ 332 w 463"/>
                <a:gd name="T33" fmla="*/ 138 h 608"/>
                <a:gd name="T34" fmla="*/ 303 w 463"/>
                <a:gd name="T35" fmla="*/ 138 h 608"/>
                <a:gd name="T36" fmla="*/ 266 w 463"/>
                <a:gd name="T37" fmla="*/ 108 h 608"/>
                <a:gd name="T38" fmla="*/ 270 w 463"/>
                <a:gd name="T39" fmla="*/ 91 h 608"/>
                <a:gd name="T40" fmla="*/ 284 w 463"/>
                <a:gd name="T41" fmla="*/ 49 h 608"/>
                <a:gd name="T42" fmla="*/ 232 w 463"/>
                <a:gd name="T43" fmla="*/ 0 h 608"/>
                <a:gd name="T44" fmla="*/ 181 w 463"/>
                <a:gd name="T45" fmla="*/ 49 h 608"/>
                <a:gd name="T46" fmla="*/ 195 w 463"/>
                <a:gd name="T47" fmla="*/ 91 h 608"/>
                <a:gd name="T48" fmla="*/ 199 w 463"/>
                <a:gd name="T49" fmla="*/ 108 h 608"/>
                <a:gd name="T50" fmla="*/ 194 w 463"/>
                <a:gd name="T51" fmla="*/ 124 h 608"/>
                <a:gd name="T52" fmla="*/ 179 w 463"/>
                <a:gd name="T53" fmla="*/ 135 h 608"/>
                <a:gd name="T54" fmla="*/ 170 w 463"/>
                <a:gd name="T55" fmla="*/ 137 h 608"/>
                <a:gd name="T56" fmla="*/ 163 w 463"/>
                <a:gd name="T57" fmla="*/ 138 h 608"/>
                <a:gd name="T58" fmla="*/ 0 w 463"/>
                <a:gd name="T59" fmla="*/ 138 h 608"/>
                <a:gd name="T60" fmla="*/ 0 w 463"/>
                <a:gd name="T61" fmla="*/ 504 h 608"/>
                <a:gd name="T62" fmla="*/ 104 w 463"/>
                <a:gd name="T63" fmla="*/ 608 h 608"/>
                <a:gd name="T64" fmla="*/ 446 w 463"/>
                <a:gd name="T65" fmla="*/ 608 h 608"/>
                <a:gd name="T66" fmla="*/ 463 w 463"/>
                <a:gd name="T67" fmla="*/ 608 h 608"/>
                <a:gd name="T68" fmla="*/ 463 w 463"/>
                <a:gd name="T69" fmla="*/ 452 h 608"/>
                <a:gd name="T70" fmla="*/ 463 w 463"/>
                <a:gd name="T71" fmla="*/ 448 h 6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63" h="608">
                  <a:moveTo>
                    <a:pt x="463" y="448"/>
                  </a:moveTo>
                  <a:cubicBezTo>
                    <a:pt x="463" y="448"/>
                    <a:pt x="463" y="447"/>
                    <a:pt x="463" y="447"/>
                  </a:cubicBezTo>
                  <a:cubicBezTo>
                    <a:pt x="463" y="440"/>
                    <a:pt x="460" y="435"/>
                    <a:pt x="456" y="433"/>
                  </a:cubicBezTo>
                  <a:cubicBezTo>
                    <a:pt x="453" y="431"/>
                    <a:pt x="448" y="431"/>
                    <a:pt x="442" y="434"/>
                  </a:cubicBezTo>
                  <a:cubicBezTo>
                    <a:pt x="439" y="436"/>
                    <a:pt x="409" y="450"/>
                    <a:pt x="392" y="450"/>
                  </a:cubicBezTo>
                  <a:cubicBezTo>
                    <a:pt x="358" y="450"/>
                    <a:pt x="330" y="419"/>
                    <a:pt x="330" y="381"/>
                  </a:cubicBezTo>
                  <a:cubicBezTo>
                    <a:pt x="330" y="343"/>
                    <a:pt x="358" y="312"/>
                    <a:pt x="392" y="312"/>
                  </a:cubicBezTo>
                  <a:cubicBezTo>
                    <a:pt x="409" y="312"/>
                    <a:pt x="439" y="326"/>
                    <a:pt x="442" y="328"/>
                  </a:cubicBezTo>
                  <a:cubicBezTo>
                    <a:pt x="446" y="330"/>
                    <a:pt x="451" y="332"/>
                    <a:pt x="456" y="329"/>
                  </a:cubicBezTo>
                  <a:cubicBezTo>
                    <a:pt x="460" y="327"/>
                    <a:pt x="462" y="322"/>
                    <a:pt x="463" y="316"/>
                  </a:cubicBezTo>
                  <a:cubicBezTo>
                    <a:pt x="463" y="315"/>
                    <a:pt x="463" y="314"/>
                    <a:pt x="463" y="312"/>
                  </a:cubicBezTo>
                  <a:cubicBezTo>
                    <a:pt x="463" y="170"/>
                    <a:pt x="463" y="170"/>
                    <a:pt x="463" y="170"/>
                  </a:cubicBezTo>
                  <a:cubicBezTo>
                    <a:pt x="463" y="161"/>
                    <a:pt x="463" y="161"/>
                    <a:pt x="463" y="161"/>
                  </a:cubicBezTo>
                  <a:cubicBezTo>
                    <a:pt x="463" y="138"/>
                    <a:pt x="463" y="138"/>
                    <a:pt x="463" y="138"/>
                  </a:cubicBezTo>
                  <a:cubicBezTo>
                    <a:pt x="463" y="138"/>
                    <a:pt x="441" y="138"/>
                    <a:pt x="439" y="138"/>
                  </a:cubicBezTo>
                  <a:cubicBezTo>
                    <a:pt x="386" y="138"/>
                    <a:pt x="386" y="138"/>
                    <a:pt x="386" y="138"/>
                  </a:cubicBezTo>
                  <a:cubicBezTo>
                    <a:pt x="332" y="138"/>
                    <a:pt x="332" y="138"/>
                    <a:pt x="332" y="138"/>
                  </a:cubicBezTo>
                  <a:cubicBezTo>
                    <a:pt x="322" y="138"/>
                    <a:pt x="313" y="138"/>
                    <a:pt x="303" y="138"/>
                  </a:cubicBezTo>
                  <a:cubicBezTo>
                    <a:pt x="285" y="138"/>
                    <a:pt x="266" y="128"/>
                    <a:pt x="266" y="108"/>
                  </a:cubicBezTo>
                  <a:cubicBezTo>
                    <a:pt x="266" y="102"/>
                    <a:pt x="267" y="97"/>
                    <a:pt x="270" y="91"/>
                  </a:cubicBezTo>
                  <a:cubicBezTo>
                    <a:pt x="275" y="80"/>
                    <a:pt x="284" y="59"/>
                    <a:pt x="284" y="49"/>
                  </a:cubicBezTo>
                  <a:cubicBezTo>
                    <a:pt x="284" y="24"/>
                    <a:pt x="261" y="0"/>
                    <a:pt x="232" y="0"/>
                  </a:cubicBezTo>
                  <a:cubicBezTo>
                    <a:pt x="204" y="0"/>
                    <a:pt x="181" y="24"/>
                    <a:pt x="181" y="49"/>
                  </a:cubicBezTo>
                  <a:cubicBezTo>
                    <a:pt x="181" y="59"/>
                    <a:pt x="190" y="80"/>
                    <a:pt x="195" y="91"/>
                  </a:cubicBezTo>
                  <a:cubicBezTo>
                    <a:pt x="198" y="97"/>
                    <a:pt x="199" y="102"/>
                    <a:pt x="199" y="108"/>
                  </a:cubicBezTo>
                  <a:cubicBezTo>
                    <a:pt x="199" y="114"/>
                    <a:pt x="198" y="120"/>
                    <a:pt x="194" y="124"/>
                  </a:cubicBezTo>
                  <a:cubicBezTo>
                    <a:pt x="190" y="129"/>
                    <a:pt x="185" y="133"/>
                    <a:pt x="179" y="135"/>
                  </a:cubicBezTo>
                  <a:cubicBezTo>
                    <a:pt x="177" y="136"/>
                    <a:pt x="173" y="137"/>
                    <a:pt x="170" y="137"/>
                  </a:cubicBezTo>
                  <a:cubicBezTo>
                    <a:pt x="168" y="138"/>
                    <a:pt x="165" y="138"/>
                    <a:pt x="163" y="138"/>
                  </a:cubicBezTo>
                  <a:cubicBezTo>
                    <a:pt x="0" y="138"/>
                    <a:pt x="0" y="138"/>
                    <a:pt x="0" y="138"/>
                  </a:cubicBezTo>
                  <a:cubicBezTo>
                    <a:pt x="0" y="504"/>
                    <a:pt x="0" y="504"/>
                    <a:pt x="0" y="504"/>
                  </a:cubicBezTo>
                  <a:cubicBezTo>
                    <a:pt x="0" y="562"/>
                    <a:pt x="47" y="608"/>
                    <a:pt x="104" y="608"/>
                  </a:cubicBezTo>
                  <a:cubicBezTo>
                    <a:pt x="446" y="608"/>
                    <a:pt x="446" y="608"/>
                    <a:pt x="446" y="608"/>
                  </a:cubicBezTo>
                  <a:cubicBezTo>
                    <a:pt x="463" y="608"/>
                    <a:pt x="463" y="608"/>
                    <a:pt x="463" y="608"/>
                  </a:cubicBezTo>
                  <a:cubicBezTo>
                    <a:pt x="463" y="452"/>
                    <a:pt x="463" y="452"/>
                    <a:pt x="463" y="452"/>
                  </a:cubicBezTo>
                  <a:lnTo>
                    <a:pt x="463" y="448"/>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19" name="Group 256"/>
          <p:cNvGrpSpPr>
            <a:grpSpLocks noChangeAspect="1"/>
          </p:cNvGrpSpPr>
          <p:nvPr/>
        </p:nvGrpSpPr>
        <p:grpSpPr bwMode="auto">
          <a:xfrm>
            <a:off x="5499168" y="5564563"/>
            <a:ext cx="474917" cy="758952"/>
            <a:chOff x="2523" y="167"/>
            <a:chExt cx="2493" cy="3984"/>
          </a:xfrm>
        </p:grpSpPr>
        <p:sp>
          <p:nvSpPr>
            <p:cNvPr id="721" name="Freeform 257"/>
            <p:cNvSpPr>
              <a:spLocks/>
            </p:cNvSpPr>
            <p:nvPr/>
          </p:nvSpPr>
          <p:spPr bwMode="auto">
            <a:xfrm>
              <a:off x="3854" y="1727"/>
              <a:ext cx="709" cy="1038"/>
            </a:xfrm>
            <a:custGeom>
              <a:avLst/>
              <a:gdLst>
                <a:gd name="T0" fmla="*/ 293 w 433"/>
                <a:gd name="T1" fmla="*/ 94 h 635"/>
                <a:gd name="T2" fmla="*/ 334 w 433"/>
                <a:gd name="T3" fmla="*/ 80 h 635"/>
                <a:gd name="T4" fmla="*/ 401 w 433"/>
                <a:gd name="T5" fmla="*/ 118 h 635"/>
                <a:gd name="T6" fmla="*/ 433 w 433"/>
                <a:gd name="T7" fmla="*/ 118 h 635"/>
                <a:gd name="T8" fmla="*/ 433 w 433"/>
                <a:gd name="T9" fmla="*/ 0 h 635"/>
                <a:gd name="T10" fmla="*/ 0 w 433"/>
                <a:gd name="T11" fmla="*/ 0 h 635"/>
                <a:gd name="T12" fmla="*/ 0 w 433"/>
                <a:gd name="T13" fmla="*/ 463 h 635"/>
                <a:gd name="T14" fmla="*/ 158 w 433"/>
                <a:gd name="T15" fmla="*/ 463 h 635"/>
                <a:gd name="T16" fmla="*/ 169 w 433"/>
                <a:gd name="T17" fmla="*/ 474 h 635"/>
                <a:gd name="T18" fmla="*/ 169 w 433"/>
                <a:gd name="T19" fmla="*/ 528 h 635"/>
                <a:gd name="T20" fmla="*/ 165 w 433"/>
                <a:gd name="T21" fmla="*/ 537 h 635"/>
                <a:gd name="T22" fmla="*/ 129 w 433"/>
                <a:gd name="T23" fmla="*/ 586 h 635"/>
                <a:gd name="T24" fmla="*/ 141 w 433"/>
                <a:gd name="T25" fmla="*/ 619 h 635"/>
                <a:gd name="T26" fmla="*/ 183 w 433"/>
                <a:gd name="T27" fmla="*/ 635 h 635"/>
                <a:gd name="T28" fmla="*/ 250 w 433"/>
                <a:gd name="T29" fmla="*/ 594 h 635"/>
                <a:gd name="T30" fmla="*/ 210 w 433"/>
                <a:gd name="T31" fmla="*/ 533 h 635"/>
                <a:gd name="T32" fmla="*/ 204 w 433"/>
                <a:gd name="T33" fmla="*/ 524 h 635"/>
                <a:gd name="T34" fmla="*/ 204 w 433"/>
                <a:gd name="T35" fmla="*/ 471 h 635"/>
                <a:gd name="T36" fmla="*/ 215 w 433"/>
                <a:gd name="T37" fmla="*/ 460 h 635"/>
                <a:gd name="T38" fmla="*/ 433 w 433"/>
                <a:gd name="T39" fmla="*/ 460 h 635"/>
                <a:gd name="T40" fmla="*/ 433 w 433"/>
                <a:gd name="T41" fmla="*/ 199 h 635"/>
                <a:gd name="T42" fmla="*/ 410 w 433"/>
                <a:gd name="T43" fmla="*/ 199 h 635"/>
                <a:gd name="T44" fmla="*/ 338 w 433"/>
                <a:gd name="T45" fmla="*/ 243 h 635"/>
                <a:gd name="T46" fmla="*/ 270 w 433"/>
                <a:gd name="T47" fmla="*/ 161 h 635"/>
                <a:gd name="T48" fmla="*/ 293 w 433"/>
                <a:gd name="T49" fmla="*/ 94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33" h="635">
                  <a:moveTo>
                    <a:pt x="293" y="94"/>
                  </a:moveTo>
                  <a:cubicBezTo>
                    <a:pt x="304" y="84"/>
                    <a:pt x="318" y="79"/>
                    <a:pt x="334" y="80"/>
                  </a:cubicBezTo>
                  <a:cubicBezTo>
                    <a:pt x="360" y="81"/>
                    <a:pt x="391" y="108"/>
                    <a:pt x="401" y="118"/>
                  </a:cubicBezTo>
                  <a:cubicBezTo>
                    <a:pt x="433" y="118"/>
                    <a:pt x="433" y="118"/>
                    <a:pt x="433" y="118"/>
                  </a:cubicBezTo>
                  <a:cubicBezTo>
                    <a:pt x="433" y="0"/>
                    <a:pt x="433" y="0"/>
                    <a:pt x="433" y="0"/>
                  </a:cubicBezTo>
                  <a:cubicBezTo>
                    <a:pt x="0" y="0"/>
                    <a:pt x="0" y="0"/>
                    <a:pt x="0" y="0"/>
                  </a:cubicBezTo>
                  <a:cubicBezTo>
                    <a:pt x="0" y="463"/>
                    <a:pt x="0" y="463"/>
                    <a:pt x="0" y="463"/>
                  </a:cubicBezTo>
                  <a:cubicBezTo>
                    <a:pt x="158" y="463"/>
                    <a:pt x="158" y="463"/>
                    <a:pt x="158" y="463"/>
                  </a:cubicBezTo>
                  <a:cubicBezTo>
                    <a:pt x="164" y="463"/>
                    <a:pt x="169" y="468"/>
                    <a:pt x="169" y="474"/>
                  </a:cubicBezTo>
                  <a:cubicBezTo>
                    <a:pt x="169" y="528"/>
                    <a:pt x="169" y="528"/>
                    <a:pt x="169" y="528"/>
                  </a:cubicBezTo>
                  <a:cubicBezTo>
                    <a:pt x="169" y="532"/>
                    <a:pt x="168" y="535"/>
                    <a:pt x="165" y="537"/>
                  </a:cubicBezTo>
                  <a:cubicBezTo>
                    <a:pt x="156" y="544"/>
                    <a:pt x="130" y="568"/>
                    <a:pt x="129" y="586"/>
                  </a:cubicBezTo>
                  <a:cubicBezTo>
                    <a:pt x="129" y="598"/>
                    <a:pt x="133" y="611"/>
                    <a:pt x="141" y="619"/>
                  </a:cubicBezTo>
                  <a:cubicBezTo>
                    <a:pt x="151" y="630"/>
                    <a:pt x="166" y="635"/>
                    <a:pt x="183" y="635"/>
                  </a:cubicBezTo>
                  <a:cubicBezTo>
                    <a:pt x="207" y="635"/>
                    <a:pt x="248" y="630"/>
                    <a:pt x="250" y="594"/>
                  </a:cubicBezTo>
                  <a:cubicBezTo>
                    <a:pt x="253" y="560"/>
                    <a:pt x="210" y="533"/>
                    <a:pt x="210" y="533"/>
                  </a:cubicBezTo>
                  <a:cubicBezTo>
                    <a:pt x="206" y="531"/>
                    <a:pt x="204" y="527"/>
                    <a:pt x="204" y="524"/>
                  </a:cubicBezTo>
                  <a:cubicBezTo>
                    <a:pt x="204" y="471"/>
                    <a:pt x="204" y="471"/>
                    <a:pt x="204" y="471"/>
                  </a:cubicBezTo>
                  <a:cubicBezTo>
                    <a:pt x="204" y="465"/>
                    <a:pt x="209" y="460"/>
                    <a:pt x="215" y="460"/>
                  </a:cubicBezTo>
                  <a:cubicBezTo>
                    <a:pt x="433" y="460"/>
                    <a:pt x="433" y="460"/>
                    <a:pt x="433" y="460"/>
                  </a:cubicBezTo>
                  <a:cubicBezTo>
                    <a:pt x="433" y="199"/>
                    <a:pt x="433" y="199"/>
                    <a:pt x="433" y="199"/>
                  </a:cubicBezTo>
                  <a:cubicBezTo>
                    <a:pt x="410" y="199"/>
                    <a:pt x="410" y="199"/>
                    <a:pt x="410" y="199"/>
                  </a:cubicBezTo>
                  <a:cubicBezTo>
                    <a:pt x="399" y="211"/>
                    <a:pt x="368" y="243"/>
                    <a:pt x="338" y="243"/>
                  </a:cubicBezTo>
                  <a:cubicBezTo>
                    <a:pt x="305" y="243"/>
                    <a:pt x="270" y="222"/>
                    <a:pt x="270" y="161"/>
                  </a:cubicBezTo>
                  <a:cubicBezTo>
                    <a:pt x="270" y="124"/>
                    <a:pt x="282" y="104"/>
                    <a:pt x="293" y="94"/>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8" name="Freeform 258"/>
            <p:cNvSpPr>
              <a:spLocks/>
            </p:cNvSpPr>
            <p:nvPr/>
          </p:nvSpPr>
          <p:spPr bwMode="auto">
            <a:xfrm>
              <a:off x="3106" y="1727"/>
              <a:ext cx="712" cy="757"/>
            </a:xfrm>
            <a:custGeom>
              <a:avLst/>
              <a:gdLst>
                <a:gd name="T0" fmla="*/ 435 w 435"/>
                <a:gd name="T1" fmla="*/ 0 h 463"/>
                <a:gd name="T2" fmla="*/ 2 w 435"/>
                <a:gd name="T3" fmla="*/ 0 h 463"/>
                <a:gd name="T4" fmla="*/ 2 w 435"/>
                <a:gd name="T5" fmla="*/ 113 h 463"/>
                <a:gd name="T6" fmla="*/ 32 w 435"/>
                <a:gd name="T7" fmla="*/ 113 h 463"/>
                <a:gd name="T8" fmla="*/ 104 w 435"/>
                <a:gd name="T9" fmla="*/ 70 h 463"/>
                <a:gd name="T10" fmla="*/ 166 w 435"/>
                <a:gd name="T11" fmla="*/ 154 h 463"/>
                <a:gd name="T12" fmla="*/ 145 w 435"/>
                <a:gd name="T13" fmla="*/ 219 h 463"/>
                <a:gd name="T14" fmla="*/ 100 w 435"/>
                <a:gd name="T15" fmla="*/ 234 h 463"/>
                <a:gd name="T16" fmla="*/ 34 w 435"/>
                <a:gd name="T17" fmla="*/ 192 h 463"/>
                <a:gd name="T18" fmla="*/ 0 w 435"/>
                <a:gd name="T19" fmla="*/ 192 h 463"/>
                <a:gd name="T20" fmla="*/ 0 w 435"/>
                <a:gd name="T21" fmla="*/ 442 h 463"/>
                <a:gd name="T22" fmla="*/ 9 w 435"/>
                <a:gd name="T23" fmla="*/ 463 h 463"/>
                <a:gd name="T24" fmla="*/ 435 w 435"/>
                <a:gd name="T25" fmla="*/ 463 h 463"/>
                <a:gd name="T26" fmla="*/ 435 w 435"/>
                <a:gd name="T27" fmla="*/ 0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35" h="463">
                  <a:moveTo>
                    <a:pt x="435" y="0"/>
                  </a:moveTo>
                  <a:cubicBezTo>
                    <a:pt x="2" y="0"/>
                    <a:pt x="2" y="0"/>
                    <a:pt x="2" y="0"/>
                  </a:cubicBezTo>
                  <a:cubicBezTo>
                    <a:pt x="2" y="113"/>
                    <a:pt x="2" y="113"/>
                    <a:pt x="2" y="113"/>
                  </a:cubicBezTo>
                  <a:cubicBezTo>
                    <a:pt x="32" y="113"/>
                    <a:pt x="32" y="113"/>
                    <a:pt x="32" y="113"/>
                  </a:cubicBezTo>
                  <a:cubicBezTo>
                    <a:pt x="40" y="99"/>
                    <a:pt x="61" y="69"/>
                    <a:pt x="104" y="70"/>
                  </a:cubicBezTo>
                  <a:cubicBezTo>
                    <a:pt x="166" y="72"/>
                    <a:pt x="166" y="134"/>
                    <a:pt x="166" y="154"/>
                  </a:cubicBezTo>
                  <a:cubicBezTo>
                    <a:pt x="166" y="184"/>
                    <a:pt x="159" y="205"/>
                    <a:pt x="145" y="219"/>
                  </a:cubicBezTo>
                  <a:cubicBezTo>
                    <a:pt x="134" y="229"/>
                    <a:pt x="119" y="234"/>
                    <a:pt x="100" y="234"/>
                  </a:cubicBezTo>
                  <a:cubicBezTo>
                    <a:pt x="63" y="233"/>
                    <a:pt x="42" y="209"/>
                    <a:pt x="34" y="192"/>
                  </a:cubicBezTo>
                  <a:cubicBezTo>
                    <a:pt x="0" y="192"/>
                    <a:pt x="0" y="192"/>
                    <a:pt x="0" y="192"/>
                  </a:cubicBezTo>
                  <a:cubicBezTo>
                    <a:pt x="0" y="442"/>
                    <a:pt x="0" y="442"/>
                    <a:pt x="0" y="442"/>
                  </a:cubicBezTo>
                  <a:cubicBezTo>
                    <a:pt x="4" y="449"/>
                    <a:pt x="7" y="456"/>
                    <a:pt x="9" y="463"/>
                  </a:cubicBezTo>
                  <a:cubicBezTo>
                    <a:pt x="435" y="463"/>
                    <a:pt x="435" y="463"/>
                    <a:pt x="435" y="463"/>
                  </a:cubicBezTo>
                  <a:lnTo>
                    <a:pt x="435"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9" name="Freeform 259"/>
            <p:cNvSpPr>
              <a:spLocks/>
            </p:cNvSpPr>
            <p:nvPr/>
          </p:nvSpPr>
          <p:spPr bwMode="auto">
            <a:xfrm>
              <a:off x="3109" y="167"/>
              <a:ext cx="1823" cy="1007"/>
            </a:xfrm>
            <a:custGeom>
              <a:avLst/>
              <a:gdLst>
                <a:gd name="T0" fmla="*/ 0 w 1114"/>
                <a:gd name="T1" fmla="*/ 445 h 616"/>
                <a:gd name="T2" fmla="*/ 186 w 1114"/>
                <a:gd name="T3" fmla="*/ 445 h 616"/>
                <a:gd name="T4" fmla="*/ 197 w 1114"/>
                <a:gd name="T5" fmla="*/ 456 h 616"/>
                <a:gd name="T6" fmla="*/ 197 w 1114"/>
                <a:gd name="T7" fmla="*/ 511 h 616"/>
                <a:gd name="T8" fmla="*/ 192 w 1114"/>
                <a:gd name="T9" fmla="*/ 521 h 616"/>
                <a:gd name="T10" fmla="*/ 161 w 1114"/>
                <a:gd name="T11" fmla="*/ 565 h 616"/>
                <a:gd name="T12" fmla="*/ 213 w 1114"/>
                <a:gd name="T13" fmla="*/ 616 h 616"/>
                <a:gd name="T14" fmla="*/ 279 w 1114"/>
                <a:gd name="T15" fmla="*/ 571 h 616"/>
                <a:gd name="T16" fmla="*/ 240 w 1114"/>
                <a:gd name="T17" fmla="*/ 519 h 616"/>
                <a:gd name="T18" fmla="*/ 233 w 1114"/>
                <a:gd name="T19" fmla="*/ 508 h 616"/>
                <a:gd name="T20" fmla="*/ 234 w 1114"/>
                <a:gd name="T21" fmla="*/ 458 h 616"/>
                <a:gd name="T22" fmla="*/ 245 w 1114"/>
                <a:gd name="T23" fmla="*/ 448 h 616"/>
                <a:gd name="T24" fmla="*/ 647 w 1114"/>
                <a:gd name="T25" fmla="*/ 448 h 616"/>
                <a:gd name="T26" fmla="*/ 647 w 1114"/>
                <a:gd name="T27" fmla="*/ 412 h 616"/>
                <a:gd name="T28" fmla="*/ 605 w 1114"/>
                <a:gd name="T29" fmla="*/ 339 h 616"/>
                <a:gd name="T30" fmla="*/ 683 w 1114"/>
                <a:gd name="T31" fmla="*/ 279 h 616"/>
                <a:gd name="T32" fmla="*/ 767 w 1114"/>
                <a:gd name="T33" fmla="*/ 338 h 616"/>
                <a:gd name="T34" fmla="*/ 728 w 1114"/>
                <a:gd name="T35" fmla="*/ 413 h 616"/>
                <a:gd name="T36" fmla="*/ 728 w 1114"/>
                <a:gd name="T37" fmla="*/ 446 h 616"/>
                <a:gd name="T38" fmla="*/ 1114 w 1114"/>
                <a:gd name="T39" fmla="*/ 446 h 616"/>
                <a:gd name="T40" fmla="*/ 952 w 1114"/>
                <a:gd name="T41" fmla="*/ 204 h 616"/>
                <a:gd name="T42" fmla="*/ 460 w 1114"/>
                <a:gd name="T43" fmla="*/ 2 h 616"/>
                <a:gd name="T44" fmla="*/ 0 w 1114"/>
                <a:gd name="T45" fmla="*/ 148 h 616"/>
                <a:gd name="T46" fmla="*/ 0 w 1114"/>
                <a:gd name="T47" fmla="*/ 445 h 6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114" h="616">
                  <a:moveTo>
                    <a:pt x="0" y="445"/>
                  </a:moveTo>
                  <a:cubicBezTo>
                    <a:pt x="186" y="445"/>
                    <a:pt x="186" y="445"/>
                    <a:pt x="186" y="445"/>
                  </a:cubicBezTo>
                  <a:cubicBezTo>
                    <a:pt x="192" y="445"/>
                    <a:pt x="197" y="449"/>
                    <a:pt x="197" y="456"/>
                  </a:cubicBezTo>
                  <a:cubicBezTo>
                    <a:pt x="197" y="511"/>
                    <a:pt x="197" y="511"/>
                    <a:pt x="197" y="511"/>
                  </a:cubicBezTo>
                  <a:cubicBezTo>
                    <a:pt x="197" y="515"/>
                    <a:pt x="196" y="519"/>
                    <a:pt x="192" y="521"/>
                  </a:cubicBezTo>
                  <a:cubicBezTo>
                    <a:pt x="184" y="526"/>
                    <a:pt x="161" y="546"/>
                    <a:pt x="161" y="565"/>
                  </a:cubicBezTo>
                  <a:cubicBezTo>
                    <a:pt x="161" y="591"/>
                    <a:pt x="179" y="616"/>
                    <a:pt x="213" y="616"/>
                  </a:cubicBezTo>
                  <a:cubicBezTo>
                    <a:pt x="249" y="616"/>
                    <a:pt x="278" y="597"/>
                    <a:pt x="279" y="571"/>
                  </a:cubicBezTo>
                  <a:cubicBezTo>
                    <a:pt x="280" y="534"/>
                    <a:pt x="240" y="519"/>
                    <a:pt x="240" y="519"/>
                  </a:cubicBezTo>
                  <a:cubicBezTo>
                    <a:pt x="235" y="517"/>
                    <a:pt x="232" y="513"/>
                    <a:pt x="233" y="508"/>
                  </a:cubicBezTo>
                  <a:cubicBezTo>
                    <a:pt x="234" y="458"/>
                    <a:pt x="234" y="458"/>
                    <a:pt x="234" y="458"/>
                  </a:cubicBezTo>
                  <a:cubicBezTo>
                    <a:pt x="234" y="452"/>
                    <a:pt x="239" y="448"/>
                    <a:pt x="245" y="448"/>
                  </a:cubicBezTo>
                  <a:cubicBezTo>
                    <a:pt x="647" y="448"/>
                    <a:pt x="647" y="448"/>
                    <a:pt x="647" y="448"/>
                  </a:cubicBezTo>
                  <a:cubicBezTo>
                    <a:pt x="647" y="412"/>
                    <a:pt x="647" y="412"/>
                    <a:pt x="647" y="412"/>
                  </a:cubicBezTo>
                  <a:cubicBezTo>
                    <a:pt x="634" y="404"/>
                    <a:pt x="605" y="380"/>
                    <a:pt x="605" y="339"/>
                  </a:cubicBezTo>
                  <a:cubicBezTo>
                    <a:pt x="605" y="298"/>
                    <a:pt x="646" y="279"/>
                    <a:pt x="683" y="279"/>
                  </a:cubicBezTo>
                  <a:cubicBezTo>
                    <a:pt x="722" y="279"/>
                    <a:pt x="767" y="294"/>
                    <a:pt x="767" y="338"/>
                  </a:cubicBezTo>
                  <a:cubicBezTo>
                    <a:pt x="767" y="378"/>
                    <a:pt x="739" y="404"/>
                    <a:pt x="728" y="413"/>
                  </a:cubicBezTo>
                  <a:cubicBezTo>
                    <a:pt x="728" y="446"/>
                    <a:pt x="728" y="446"/>
                    <a:pt x="728" y="446"/>
                  </a:cubicBezTo>
                  <a:cubicBezTo>
                    <a:pt x="1114" y="446"/>
                    <a:pt x="1114" y="446"/>
                    <a:pt x="1114" y="446"/>
                  </a:cubicBezTo>
                  <a:cubicBezTo>
                    <a:pt x="1078" y="356"/>
                    <a:pt x="1025" y="265"/>
                    <a:pt x="952" y="204"/>
                  </a:cubicBezTo>
                  <a:cubicBezTo>
                    <a:pt x="809" y="83"/>
                    <a:pt x="677" y="5"/>
                    <a:pt x="460" y="2"/>
                  </a:cubicBezTo>
                  <a:cubicBezTo>
                    <a:pt x="326" y="0"/>
                    <a:pt x="149" y="37"/>
                    <a:pt x="0" y="148"/>
                  </a:cubicBezTo>
                  <a:lnTo>
                    <a:pt x="0" y="44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0" name="Freeform 260"/>
            <p:cNvSpPr>
              <a:spLocks/>
            </p:cNvSpPr>
            <p:nvPr/>
          </p:nvSpPr>
          <p:spPr bwMode="auto">
            <a:xfrm>
              <a:off x="3854" y="659"/>
              <a:ext cx="977" cy="1032"/>
            </a:xfrm>
            <a:custGeom>
              <a:avLst/>
              <a:gdLst>
                <a:gd name="T0" fmla="*/ 433 w 597"/>
                <a:gd name="T1" fmla="*/ 422 h 631"/>
                <a:gd name="T2" fmla="*/ 445 w 597"/>
                <a:gd name="T3" fmla="*/ 411 h 631"/>
                <a:gd name="T4" fmla="*/ 492 w 597"/>
                <a:gd name="T5" fmla="*/ 411 h 631"/>
                <a:gd name="T6" fmla="*/ 501 w 597"/>
                <a:gd name="T7" fmla="*/ 415 h 631"/>
                <a:gd name="T8" fmla="*/ 556 w 597"/>
                <a:gd name="T9" fmla="*/ 451 h 631"/>
                <a:gd name="T10" fmla="*/ 597 w 597"/>
                <a:gd name="T11" fmla="*/ 389 h 631"/>
                <a:gd name="T12" fmla="*/ 557 w 597"/>
                <a:gd name="T13" fmla="*/ 334 h 631"/>
                <a:gd name="T14" fmla="*/ 499 w 597"/>
                <a:gd name="T15" fmla="*/ 374 h 631"/>
                <a:gd name="T16" fmla="*/ 491 w 597"/>
                <a:gd name="T17" fmla="*/ 377 h 631"/>
                <a:gd name="T18" fmla="*/ 441 w 597"/>
                <a:gd name="T19" fmla="*/ 377 h 631"/>
                <a:gd name="T20" fmla="*/ 430 w 597"/>
                <a:gd name="T21" fmla="*/ 366 h 631"/>
                <a:gd name="T22" fmla="*/ 430 w 597"/>
                <a:gd name="T23" fmla="*/ 167 h 631"/>
                <a:gd name="T24" fmla="*/ 261 w 597"/>
                <a:gd name="T25" fmla="*/ 167 h 631"/>
                <a:gd name="T26" fmla="*/ 250 w 597"/>
                <a:gd name="T27" fmla="*/ 156 h 631"/>
                <a:gd name="T28" fmla="*/ 250 w 597"/>
                <a:gd name="T29" fmla="*/ 107 h 631"/>
                <a:gd name="T30" fmla="*/ 256 w 597"/>
                <a:gd name="T31" fmla="*/ 98 h 631"/>
                <a:gd name="T32" fmla="*/ 290 w 597"/>
                <a:gd name="T33" fmla="*/ 37 h 631"/>
                <a:gd name="T34" fmla="*/ 228 w 597"/>
                <a:gd name="T35" fmla="*/ 0 h 631"/>
                <a:gd name="T36" fmla="*/ 172 w 597"/>
                <a:gd name="T37" fmla="*/ 38 h 631"/>
                <a:gd name="T38" fmla="*/ 208 w 597"/>
                <a:gd name="T39" fmla="*/ 96 h 631"/>
                <a:gd name="T40" fmla="*/ 214 w 597"/>
                <a:gd name="T41" fmla="*/ 105 h 631"/>
                <a:gd name="T42" fmla="*/ 214 w 597"/>
                <a:gd name="T43" fmla="*/ 158 h 631"/>
                <a:gd name="T44" fmla="*/ 203 w 597"/>
                <a:gd name="T45" fmla="*/ 169 h 631"/>
                <a:gd name="T46" fmla="*/ 0 w 597"/>
                <a:gd name="T47" fmla="*/ 169 h 631"/>
                <a:gd name="T48" fmla="*/ 0 w 597"/>
                <a:gd name="T49" fmla="*/ 631 h 631"/>
                <a:gd name="T50" fmla="*/ 433 w 597"/>
                <a:gd name="T51" fmla="*/ 631 h 631"/>
                <a:gd name="T52" fmla="*/ 433 w 597"/>
                <a:gd name="T53" fmla="*/ 422 h 6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97" h="631">
                  <a:moveTo>
                    <a:pt x="433" y="422"/>
                  </a:moveTo>
                  <a:cubicBezTo>
                    <a:pt x="433" y="416"/>
                    <a:pt x="438" y="411"/>
                    <a:pt x="445" y="411"/>
                  </a:cubicBezTo>
                  <a:cubicBezTo>
                    <a:pt x="492" y="411"/>
                    <a:pt x="492" y="411"/>
                    <a:pt x="492" y="411"/>
                  </a:cubicBezTo>
                  <a:cubicBezTo>
                    <a:pt x="496" y="411"/>
                    <a:pt x="499" y="413"/>
                    <a:pt x="501" y="415"/>
                  </a:cubicBezTo>
                  <a:cubicBezTo>
                    <a:pt x="509" y="425"/>
                    <a:pt x="533" y="451"/>
                    <a:pt x="556" y="451"/>
                  </a:cubicBezTo>
                  <a:cubicBezTo>
                    <a:pt x="587" y="451"/>
                    <a:pt x="597" y="419"/>
                    <a:pt x="597" y="389"/>
                  </a:cubicBezTo>
                  <a:cubicBezTo>
                    <a:pt x="597" y="356"/>
                    <a:pt x="583" y="336"/>
                    <a:pt x="557" y="334"/>
                  </a:cubicBezTo>
                  <a:cubicBezTo>
                    <a:pt x="540" y="333"/>
                    <a:pt x="513" y="358"/>
                    <a:pt x="499" y="374"/>
                  </a:cubicBezTo>
                  <a:cubicBezTo>
                    <a:pt x="497" y="376"/>
                    <a:pt x="494" y="377"/>
                    <a:pt x="491" y="377"/>
                  </a:cubicBezTo>
                  <a:cubicBezTo>
                    <a:pt x="441" y="377"/>
                    <a:pt x="441" y="377"/>
                    <a:pt x="441" y="377"/>
                  </a:cubicBezTo>
                  <a:cubicBezTo>
                    <a:pt x="435" y="377"/>
                    <a:pt x="430" y="372"/>
                    <a:pt x="430" y="366"/>
                  </a:cubicBezTo>
                  <a:cubicBezTo>
                    <a:pt x="430" y="167"/>
                    <a:pt x="430" y="167"/>
                    <a:pt x="430" y="167"/>
                  </a:cubicBezTo>
                  <a:cubicBezTo>
                    <a:pt x="261" y="167"/>
                    <a:pt x="261" y="167"/>
                    <a:pt x="261" y="167"/>
                  </a:cubicBezTo>
                  <a:cubicBezTo>
                    <a:pt x="255" y="167"/>
                    <a:pt x="250" y="162"/>
                    <a:pt x="250" y="156"/>
                  </a:cubicBezTo>
                  <a:cubicBezTo>
                    <a:pt x="250" y="107"/>
                    <a:pt x="250" y="107"/>
                    <a:pt x="250" y="107"/>
                  </a:cubicBezTo>
                  <a:cubicBezTo>
                    <a:pt x="250" y="103"/>
                    <a:pt x="252" y="100"/>
                    <a:pt x="256" y="98"/>
                  </a:cubicBezTo>
                  <a:cubicBezTo>
                    <a:pt x="256" y="97"/>
                    <a:pt x="290" y="75"/>
                    <a:pt x="290" y="37"/>
                  </a:cubicBezTo>
                  <a:cubicBezTo>
                    <a:pt x="290" y="2"/>
                    <a:pt x="238" y="0"/>
                    <a:pt x="228" y="0"/>
                  </a:cubicBezTo>
                  <a:cubicBezTo>
                    <a:pt x="207" y="0"/>
                    <a:pt x="172" y="8"/>
                    <a:pt x="172" y="38"/>
                  </a:cubicBezTo>
                  <a:cubicBezTo>
                    <a:pt x="172" y="76"/>
                    <a:pt x="206" y="95"/>
                    <a:pt x="208" y="96"/>
                  </a:cubicBezTo>
                  <a:cubicBezTo>
                    <a:pt x="211" y="97"/>
                    <a:pt x="214" y="101"/>
                    <a:pt x="214" y="105"/>
                  </a:cubicBezTo>
                  <a:cubicBezTo>
                    <a:pt x="214" y="158"/>
                    <a:pt x="214" y="158"/>
                    <a:pt x="214" y="158"/>
                  </a:cubicBezTo>
                  <a:cubicBezTo>
                    <a:pt x="214" y="164"/>
                    <a:pt x="209" y="169"/>
                    <a:pt x="203" y="169"/>
                  </a:cubicBezTo>
                  <a:cubicBezTo>
                    <a:pt x="0" y="169"/>
                    <a:pt x="0" y="169"/>
                    <a:pt x="0" y="169"/>
                  </a:cubicBezTo>
                  <a:cubicBezTo>
                    <a:pt x="0" y="631"/>
                    <a:pt x="0" y="631"/>
                    <a:pt x="0" y="631"/>
                  </a:cubicBezTo>
                  <a:cubicBezTo>
                    <a:pt x="433" y="631"/>
                    <a:pt x="433" y="631"/>
                    <a:pt x="433" y="631"/>
                  </a:cubicBezTo>
                  <a:lnTo>
                    <a:pt x="433" y="422"/>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1" name="Freeform 261"/>
            <p:cNvSpPr>
              <a:spLocks/>
            </p:cNvSpPr>
            <p:nvPr/>
          </p:nvSpPr>
          <p:spPr bwMode="auto">
            <a:xfrm>
              <a:off x="4332" y="936"/>
              <a:ext cx="684" cy="1481"/>
            </a:xfrm>
            <a:custGeom>
              <a:avLst/>
              <a:gdLst>
                <a:gd name="T0" fmla="*/ 160 w 418"/>
                <a:gd name="T1" fmla="*/ 0 h 906"/>
                <a:gd name="T2" fmla="*/ 160 w 418"/>
                <a:gd name="T3" fmla="*/ 186 h 906"/>
                <a:gd name="T4" fmla="*/ 194 w 418"/>
                <a:gd name="T5" fmla="*/ 186 h 906"/>
                <a:gd name="T6" fmla="*/ 266 w 418"/>
                <a:gd name="T7" fmla="*/ 143 h 906"/>
                <a:gd name="T8" fmla="*/ 328 w 418"/>
                <a:gd name="T9" fmla="*/ 220 h 906"/>
                <a:gd name="T10" fmla="*/ 264 w 418"/>
                <a:gd name="T11" fmla="*/ 304 h 906"/>
                <a:gd name="T12" fmla="*/ 195 w 418"/>
                <a:gd name="T13" fmla="*/ 264 h 906"/>
                <a:gd name="T14" fmla="*/ 164 w 418"/>
                <a:gd name="T15" fmla="*/ 264 h 906"/>
                <a:gd name="T16" fmla="*/ 164 w 418"/>
                <a:gd name="T17" fmla="*/ 613 h 906"/>
                <a:gd name="T18" fmla="*/ 153 w 418"/>
                <a:gd name="T19" fmla="*/ 624 h 906"/>
                <a:gd name="T20" fmla="*/ 105 w 418"/>
                <a:gd name="T21" fmla="*/ 624 h 906"/>
                <a:gd name="T22" fmla="*/ 97 w 418"/>
                <a:gd name="T23" fmla="*/ 621 h 906"/>
                <a:gd name="T24" fmla="*/ 40 w 418"/>
                <a:gd name="T25" fmla="*/ 586 h 906"/>
                <a:gd name="T26" fmla="*/ 16 w 418"/>
                <a:gd name="T27" fmla="*/ 594 h 906"/>
                <a:gd name="T28" fmla="*/ 0 w 418"/>
                <a:gd name="T29" fmla="*/ 645 h 906"/>
                <a:gd name="T30" fmla="*/ 46 w 418"/>
                <a:gd name="T31" fmla="*/ 705 h 906"/>
                <a:gd name="T32" fmla="*/ 104 w 418"/>
                <a:gd name="T33" fmla="*/ 665 h 906"/>
                <a:gd name="T34" fmla="*/ 113 w 418"/>
                <a:gd name="T35" fmla="*/ 661 h 906"/>
                <a:gd name="T36" fmla="*/ 153 w 418"/>
                <a:gd name="T37" fmla="*/ 661 h 906"/>
                <a:gd name="T38" fmla="*/ 164 w 418"/>
                <a:gd name="T39" fmla="*/ 672 h 906"/>
                <a:gd name="T40" fmla="*/ 164 w 418"/>
                <a:gd name="T41" fmla="*/ 906 h 906"/>
                <a:gd name="T42" fmla="*/ 318 w 418"/>
                <a:gd name="T43" fmla="*/ 573 h 906"/>
                <a:gd name="T44" fmla="*/ 418 w 418"/>
                <a:gd name="T45" fmla="*/ 210 h 906"/>
                <a:gd name="T46" fmla="*/ 376 w 418"/>
                <a:gd name="T47" fmla="*/ 0 h 906"/>
                <a:gd name="T48" fmla="*/ 160 w 418"/>
                <a:gd name="T49" fmla="*/ 0 h 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8" h="906">
                  <a:moveTo>
                    <a:pt x="160" y="0"/>
                  </a:moveTo>
                  <a:cubicBezTo>
                    <a:pt x="160" y="186"/>
                    <a:pt x="160" y="186"/>
                    <a:pt x="160" y="186"/>
                  </a:cubicBezTo>
                  <a:cubicBezTo>
                    <a:pt x="194" y="186"/>
                    <a:pt x="194" y="186"/>
                    <a:pt x="194" y="186"/>
                  </a:cubicBezTo>
                  <a:cubicBezTo>
                    <a:pt x="205" y="174"/>
                    <a:pt x="238" y="142"/>
                    <a:pt x="266" y="143"/>
                  </a:cubicBezTo>
                  <a:cubicBezTo>
                    <a:pt x="296" y="145"/>
                    <a:pt x="328" y="166"/>
                    <a:pt x="328" y="220"/>
                  </a:cubicBezTo>
                  <a:cubicBezTo>
                    <a:pt x="328" y="271"/>
                    <a:pt x="303" y="304"/>
                    <a:pt x="264" y="304"/>
                  </a:cubicBezTo>
                  <a:cubicBezTo>
                    <a:pt x="232" y="304"/>
                    <a:pt x="205" y="275"/>
                    <a:pt x="195" y="264"/>
                  </a:cubicBezTo>
                  <a:cubicBezTo>
                    <a:pt x="164" y="264"/>
                    <a:pt x="164" y="264"/>
                    <a:pt x="164" y="264"/>
                  </a:cubicBezTo>
                  <a:cubicBezTo>
                    <a:pt x="164" y="613"/>
                    <a:pt x="164" y="613"/>
                    <a:pt x="164" y="613"/>
                  </a:cubicBezTo>
                  <a:cubicBezTo>
                    <a:pt x="164" y="619"/>
                    <a:pt x="159" y="624"/>
                    <a:pt x="153" y="624"/>
                  </a:cubicBezTo>
                  <a:cubicBezTo>
                    <a:pt x="105" y="624"/>
                    <a:pt x="105" y="624"/>
                    <a:pt x="105" y="624"/>
                  </a:cubicBezTo>
                  <a:cubicBezTo>
                    <a:pt x="102" y="624"/>
                    <a:pt x="99" y="623"/>
                    <a:pt x="97" y="621"/>
                  </a:cubicBezTo>
                  <a:cubicBezTo>
                    <a:pt x="88" y="611"/>
                    <a:pt x="59" y="587"/>
                    <a:pt x="40" y="586"/>
                  </a:cubicBezTo>
                  <a:cubicBezTo>
                    <a:pt x="31" y="585"/>
                    <a:pt x="22" y="588"/>
                    <a:pt x="16" y="594"/>
                  </a:cubicBezTo>
                  <a:cubicBezTo>
                    <a:pt x="5" y="604"/>
                    <a:pt x="0" y="622"/>
                    <a:pt x="0" y="645"/>
                  </a:cubicBezTo>
                  <a:cubicBezTo>
                    <a:pt x="0" y="683"/>
                    <a:pt x="16" y="705"/>
                    <a:pt x="46" y="705"/>
                  </a:cubicBezTo>
                  <a:cubicBezTo>
                    <a:pt x="66" y="705"/>
                    <a:pt x="96" y="675"/>
                    <a:pt x="104" y="665"/>
                  </a:cubicBezTo>
                  <a:cubicBezTo>
                    <a:pt x="106" y="662"/>
                    <a:pt x="109" y="661"/>
                    <a:pt x="113" y="661"/>
                  </a:cubicBezTo>
                  <a:cubicBezTo>
                    <a:pt x="153" y="661"/>
                    <a:pt x="153" y="661"/>
                    <a:pt x="153" y="661"/>
                  </a:cubicBezTo>
                  <a:cubicBezTo>
                    <a:pt x="159" y="661"/>
                    <a:pt x="164" y="666"/>
                    <a:pt x="164" y="672"/>
                  </a:cubicBezTo>
                  <a:cubicBezTo>
                    <a:pt x="164" y="906"/>
                    <a:pt x="164" y="906"/>
                    <a:pt x="164" y="906"/>
                  </a:cubicBezTo>
                  <a:cubicBezTo>
                    <a:pt x="207" y="808"/>
                    <a:pt x="270" y="669"/>
                    <a:pt x="318" y="573"/>
                  </a:cubicBezTo>
                  <a:cubicBezTo>
                    <a:pt x="393" y="422"/>
                    <a:pt x="418" y="329"/>
                    <a:pt x="418" y="210"/>
                  </a:cubicBezTo>
                  <a:cubicBezTo>
                    <a:pt x="418" y="156"/>
                    <a:pt x="404" y="79"/>
                    <a:pt x="376" y="0"/>
                  </a:cubicBezTo>
                  <a:lnTo>
                    <a:pt x="16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2" name="Freeform 262"/>
            <p:cNvSpPr>
              <a:spLocks/>
            </p:cNvSpPr>
            <p:nvPr/>
          </p:nvSpPr>
          <p:spPr bwMode="auto">
            <a:xfrm>
              <a:off x="3135" y="2515"/>
              <a:ext cx="1421" cy="585"/>
            </a:xfrm>
            <a:custGeom>
              <a:avLst/>
              <a:gdLst>
                <a:gd name="T0" fmla="*/ 665 w 868"/>
                <a:gd name="T1" fmla="*/ 0 h 358"/>
                <a:gd name="T2" fmla="*/ 665 w 868"/>
                <a:gd name="T3" fmla="*/ 36 h 358"/>
                <a:gd name="T4" fmla="*/ 712 w 868"/>
                <a:gd name="T5" fmla="*/ 114 h 358"/>
                <a:gd name="T6" fmla="*/ 622 w 868"/>
                <a:gd name="T7" fmla="*/ 175 h 358"/>
                <a:gd name="T8" fmla="*/ 564 w 868"/>
                <a:gd name="T9" fmla="*/ 153 h 358"/>
                <a:gd name="T10" fmla="*/ 546 w 868"/>
                <a:gd name="T11" fmla="*/ 103 h 358"/>
                <a:gd name="T12" fmla="*/ 586 w 868"/>
                <a:gd name="T13" fmla="*/ 41 h 358"/>
                <a:gd name="T14" fmla="*/ 586 w 868"/>
                <a:gd name="T15" fmla="*/ 3 h 358"/>
                <a:gd name="T16" fmla="*/ 0 w 868"/>
                <a:gd name="T17" fmla="*/ 3 h 358"/>
                <a:gd name="T18" fmla="*/ 26 w 868"/>
                <a:gd name="T19" fmla="*/ 104 h 358"/>
                <a:gd name="T20" fmla="*/ 167 w 868"/>
                <a:gd name="T21" fmla="*/ 358 h 358"/>
                <a:gd name="T22" fmla="*/ 700 w 868"/>
                <a:gd name="T23" fmla="*/ 358 h 358"/>
                <a:gd name="T24" fmla="*/ 821 w 868"/>
                <a:gd name="T25" fmla="*/ 241 h 358"/>
                <a:gd name="T26" fmla="*/ 845 w 868"/>
                <a:gd name="T27" fmla="*/ 51 h 358"/>
                <a:gd name="T28" fmla="*/ 868 w 868"/>
                <a:gd name="T29" fmla="*/ 0 h 358"/>
                <a:gd name="T30" fmla="*/ 665 w 868"/>
                <a:gd name="T31" fmla="*/ 0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68" h="358">
                  <a:moveTo>
                    <a:pt x="665" y="0"/>
                  </a:moveTo>
                  <a:cubicBezTo>
                    <a:pt x="665" y="36"/>
                    <a:pt x="665" y="36"/>
                    <a:pt x="665" y="36"/>
                  </a:cubicBezTo>
                  <a:cubicBezTo>
                    <a:pt x="679" y="46"/>
                    <a:pt x="715" y="75"/>
                    <a:pt x="712" y="114"/>
                  </a:cubicBezTo>
                  <a:cubicBezTo>
                    <a:pt x="709" y="152"/>
                    <a:pt x="675" y="175"/>
                    <a:pt x="622" y="175"/>
                  </a:cubicBezTo>
                  <a:cubicBezTo>
                    <a:pt x="592" y="175"/>
                    <a:pt x="574" y="163"/>
                    <a:pt x="564" y="153"/>
                  </a:cubicBezTo>
                  <a:cubicBezTo>
                    <a:pt x="552" y="139"/>
                    <a:pt x="545" y="121"/>
                    <a:pt x="546" y="103"/>
                  </a:cubicBezTo>
                  <a:cubicBezTo>
                    <a:pt x="548" y="77"/>
                    <a:pt x="575" y="51"/>
                    <a:pt x="586" y="41"/>
                  </a:cubicBezTo>
                  <a:cubicBezTo>
                    <a:pt x="586" y="3"/>
                    <a:pt x="586" y="3"/>
                    <a:pt x="586" y="3"/>
                  </a:cubicBezTo>
                  <a:cubicBezTo>
                    <a:pt x="0" y="3"/>
                    <a:pt x="0" y="3"/>
                    <a:pt x="0" y="3"/>
                  </a:cubicBezTo>
                  <a:cubicBezTo>
                    <a:pt x="16" y="45"/>
                    <a:pt x="26" y="81"/>
                    <a:pt x="26" y="104"/>
                  </a:cubicBezTo>
                  <a:cubicBezTo>
                    <a:pt x="18" y="303"/>
                    <a:pt x="126" y="358"/>
                    <a:pt x="167" y="358"/>
                  </a:cubicBezTo>
                  <a:cubicBezTo>
                    <a:pt x="315" y="358"/>
                    <a:pt x="651" y="358"/>
                    <a:pt x="700" y="358"/>
                  </a:cubicBezTo>
                  <a:cubicBezTo>
                    <a:pt x="750" y="358"/>
                    <a:pt x="799" y="291"/>
                    <a:pt x="821" y="241"/>
                  </a:cubicBezTo>
                  <a:cubicBezTo>
                    <a:pt x="844" y="190"/>
                    <a:pt x="829" y="88"/>
                    <a:pt x="845" y="51"/>
                  </a:cubicBezTo>
                  <a:cubicBezTo>
                    <a:pt x="849" y="43"/>
                    <a:pt x="857" y="25"/>
                    <a:pt x="868" y="0"/>
                  </a:cubicBezTo>
                  <a:lnTo>
                    <a:pt x="665" y="0"/>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3" name="Freeform 263"/>
            <p:cNvSpPr>
              <a:spLocks/>
            </p:cNvSpPr>
            <p:nvPr/>
          </p:nvSpPr>
          <p:spPr bwMode="auto">
            <a:xfrm>
              <a:off x="2523" y="437"/>
              <a:ext cx="819" cy="1932"/>
            </a:xfrm>
            <a:custGeom>
              <a:avLst/>
              <a:gdLst>
                <a:gd name="T0" fmla="*/ 334 w 500"/>
                <a:gd name="T1" fmla="*/ 970 h 1182"/>
                <a:gd name="T2" fmla="*/ 345 w 500"/>
                <a:gd name="T3" fmla="*/ 959 h 1182"/>
                <a:gd name="T4" fmla="*/ 398 w 500"/>
                <a:gd name="T5" fmla="*/ 959 h 1182"/>
                <a:gd name="T6" fmla="*/ 409 w 500"/>
                <a:gd name="T7" fmla="*/ 967 h 1182"/>
                <a:gd name="T8" fmla="*/ 457 w 500"/>
                <a:gd name="T9" fmla="*/ 1001 h 1182"/>
                <a:gd name="T10" fmla="*/ 486 w 500"/>
                <a:gd name="T11" fmla="*/ 992 h 1182"/>
                <a:gd name="T12" fmla="*/ 500 w 500"/>
                <a:gd name="T13" fmla="*/ 943 h 1182"/>
                <a:gd name="T14" fmla="*/ 460 w 500"/>
                <a:gd name="T15" fmla="*/ 881 h 1182"/>
                <a:gd name="T16" fmla="*/ 405 w 500"/>
                <a:gd name="T17" fmla="*/ 917 h 1182"/>
                <a:gd name="T18" fmla="*/ 395 w 500"/>
                <a:gd name="T19" fmla="*/ 924 h 1182"/>
                <a:gd name="T20" fmla="*/ 347 w 500"/>
                <a:gd name="T21" fmla="*/ 924 h 1182"/>
                <a:gd name="T22" fmla="*/ 336 w 500"/>
                <a:gd name="T23" fmla="*/ 913 h 1182"/>
                <a:gd name="T24" fmla="*/ 336 w 500"/>
                <a:gd name="T25" fmla="*/ 783 h 1182"/>
                <a:gd name="T26" fmla="*/ 334 w 500"/>
                <a:gd name="T27" fmla="*/ 778 h 1182"/>
                <a:gd name="T28" fmla="*/ 336 w 500"/>
                <a:gd name="T29" fmla="*/ 772 h 1182"/>
                <a:gd name="T30" fmla="*/ 336 w 500"/>
                <a:gd name="T31" fmla="*/ 0 h 1182"/>
                <a:gd name="T32" fmla="*/ 134 w 500"/>
                <a:gd name="T33" fmla="*/ 281 h 1182"/>
                <a:gd name="T34" fmla="*/ 221 w 500"/>
                <a:gd name="T35" fmla="*/ 959 h 1182"/>
                <a:gd name="T36" fmla="*/ 334 w 500"/>
                <a:gd name="T37" fmla="*/ 1182 h 1182"/>
                <a:gd name="T38" fmla="*/ 334 w 500"/>
                <a:gd name="T39" fmla="*/ 970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00" h="1182">
                  <a:moveTo>
                    <a:pt x="334" y="970"/>
                  </a:moveTo>
                  <a:cubicBezTo>
                    <a:pt x="334" y="964"/>
                    <a:pt x="339" y="959"/>
                    <a:pt x="345" y="959"/>
                  </a:cubicBezTo>
                  <a:cubicBezTo>
                    <a:pt x="398" y="959"/>
                    <a:pt x="398" y="959"/>
                    <a:pt x="398" y="959"/>
                  </a:cubicBezTo>
                  <a:cubicBezTo>
                    <a:pt x="403" y="959"/>
                    <a:pt x="407" y="963"/>
                    <a:pt x="409" y="967"/>
                  </a:cubicBezTo>
                  <a:cubicBezTo>
                    <a:pt x="409" y="969"/>
                    <a:pt x="418" y="999"/>
                    <a:pt x="457" y="1001"/>
                  </a:cubicBezTo>
                  <a:cubicBezTo>
                    <a:pt x="470" y="1001"/>
                    <a:pt x="479" y="998"/>
                    <a:pt x="486" y="992"/>
                  </a:cubicBezTo>
                  <a:cubicBezTo>
                    <a:pt x="495" y="983"/>
                    <a:pt x="500" y="966"/>
                    <a:pt x="500" y="943"/>
                  </a:cubicBezTo>
                  <a:cubicBezTo>
                    <a:pt x="500" y="907"/>
                    <a:pt x="493" y="882"/>
                    <a:pt x="460" y="881"/>
                  </a:cubicBezTo>
                  <a:cubicBezTo>
                    <a:pt x="420" y="880"/>
                    <a:pt x="406" y="916"/>
                    <a:pt x="405" y="917"/>
                  </a:cubicBezTo>
                  <a:cubicBezTo>
                    <a:pt x="403" y="921"/>
                    <a:pt x="399" y="924"/>
                    <a:pt x="395" y="924"/>
                  </a:cubicBezTo>
                  <a:cubicBezTo>
                    <a:pt x="347" y="924"/>
                    <a:pt x="347" y="924"/>
                    <a:pt x="347" y="924"/>
                  </a:cubicBezTo>
                  <a:cubicBezTo>
                    <a:pt x="341" y="924"/>
                    <a:pt x="336" y="919"/>
                    <a:pt x="336" y="913"/>
                  </a:cubicBezTo>
                  <a:cubicBezTo>
                    <a:pt x="336" y="783"/>
                    <a:pt x="336" y="783"/>
                    <a:pt x="336" y="783"/>
                  </a:cubicBezTo>
                  <a:cubicBezTo>
                    <a:pt x="335" y="782"/>
                    <a:pt x="334" y="780"/>
                    <a:pt x="334" y="778"/>
                  </a:cubicBezTo>
                  <a:cubicBezTo>
                    <a:pt x="334" y="776"/>
                    <a:pt x="335" y="774"/>
                    <a:pt x="336" y="772"/>
                  </a:cubicBezTo>
                  <a:cubicBezTo>
                    <a:pt x="336" y="0"/>
                    <a:pt x="336" y="0"/>
                    <a:pt x="336" y="0"/>
                  </a:cubicBezTo>
                  <a:cubicBezTo>
                    <a:pt x="254" y="67"/>
                    <a:pt x="182" y="159"/>
                    <a:pt x="134" y="281"/>
                  </a:cubicBezTo>
                  <a:cubicBezTo>
                    <a:pt x="0" y="619"/>
                    <a:pt x="191" y="899"/>
                    <a:pt x="221" y="959"/>
                  </a:cubicBezTo>
                  <a:cubicBezTo>
                    <a:pt x="238" y="992"/>
                    <a:pt x="290" y="1088"/>
                    <a:pt x="334" y="1182"/>
                  </a:cubicBezTo>
                  <a:lnTo>
                    <a:pt x="334" y="97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4" name="Freeform 264"/>
            <p:cNvSpPr>
              <a:spLocks/>
            </p:cNvSpPr>
            <p:nvPr/>
          </p:nvSpPr>
          <p:spPr bwMode="auto">
            <a:xfrm>
              <a:off x="3109" y="931"/>
              <a:ext cx="709" cy="760"/>
            </a:xfrm>
            <a:custGeom>
              <a:avLst/>
              <a:gdLst>
                <a:gd name="T0" fmla="*/ 433 w 433"/>
                <a:gd name="T1" fmla="*/ 3 h 465"/>
                <a:gd name="T2" fmla="*/ 256 w 433"/>
                <a:gd name="T3" fmla="*/ 3 h 465"/>
                <a:gd name="T4" fmla="*/ 255 w 433"/>
                <a:gd name="T5" fmla="*/ 34 h 465"/>
                <a:gd name="T6" fmla="*/ 301 w 433"/>
                <a:gd name="T7" fmla="*/ 105 h 465"/>
                <a:gd name="T8" fmla="*/ 213 w 433"/>
                <a:gd name="T9" fmla="*/ 172 h 465"/>
                <a:gd name="T10" fmla="*/ 139 w 433"/>
                <a:gd name="T11" fmla="*/ 98 h 465"/>
                <a:gd name="T12" fmla="*/ 175 w 433"/>
                <a:gd name="T13" fmla="*/ 39 h 465"/>
                <a:gd name="T14" fmla="*/ 175 w 433"/>
                <a:gd name="T15" fmla="*/ 0 h 465"/>
                <a:gd name="T16" fmla="*/ 0 w 433"/>
                <a:gd name="T17" fmla="*/ 0 h 465"/>
                <a:gd name="T18" fmla="*/ 0 w 433"/>
                <a:gd name="T19" fmla="*/ 465 h 465"/>
                <a:gd name="T20" fmla="*/ 433 w 433"/>
                <a:gd name="T21" fmla="*/ 465 h 465"/>
                <a:gd name="T22" fmla="*/ 433 w 433"/>
                <a:gd name="T23" fmla="*/ 3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33" h="465">
                  <a:moveTo>
                    <a:pt x="433" y="3"/>
                  </a:moveTo>
                  <a:cubicBezTo>
                    <a:pt x="256" y="3"/>
                    <a:pt x="256" y="3"/>
                    <a:pt x="256" y="3"/>
                  </a:cubicBezTo>
                  <a:cubicBezTo>
                    <a:pt x="255" y="34"/>
                    <a:pt x="255" y="34"/>
                    <a:pt x="255" y="34"/>
                  </a:cubicBezTo>
                  <a:cubicBezTo>
                    <a:pt x="270" y="42"/>
                    <a:pt x="302" y="63"/>
                    <a:pt x="301" y="105"/>
                  </a:cubicBezTo>
                  <a:cubicBezTo>
                    <a:pt x="300" y="142"/>
                    <a:pt x="261" y="172"/>
                    <a:pt x="213" y="172"/>
                  </a:cubicBezTo>
                  <a:cubicBezTo>
                    <a:pt x="165" y="172"/>
                    <a:pt x="139" y="134"/>
                    <a:pt x="139" y="98"/>
                  </a:cubicBezTo>
                  <a:cubicBezTo>
                    <a:pt x="139" y="70"/>
                    <a:pt x="164" y="47"/>
                    <a:pt x="175" y="39"/>
                  </a:cubicBezTo>
                  <a:cubicBezTo>
                    <a:pt x="175" y="0"/>
                    <a:pt x="175" y="0"/>
                    <a:pt x="175" y="0"/>
                  </a:cubicBezTo>
                  <a:cubicBezTo>
                    <a:pt x="0" y="0"/>
                    <a:pt x="0" y="0"/>
                    <a:pt x="0" y="0"/>
                  </a:cubicBezTo>
                  <a:cubicBezTo>
                    <a:pt x="0" y="465"/>
                    <a:pt x="0" y="465"/>
                    <a:pt x="0" y="465"/>
                  </a:cubicBezTo>
                  <a:cubicBezTo>
                    <a:pt x="433" y="465"/>
                    <a:pt x="433" y="465"/>
                    <a:pt x="433" y="465"/>
                  </a:cubicBezTo>
                  <a:lnTo>
                    <a:pt x="433" y="3"/>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5" name="Freeform 265"/>
            <p:cNvSpPr>
              <a:spLocks/>
            </p:cNvSpPr>
            <p:nvPr/>
          </p:nvSpPr>
          <p:spPr bwMode="auto">
            <a:xfrm>
              <a:off x="3312" y="3100"/>
              <a:ext cx="1051" cy="963"/>
            </a:xfrm>
            <a:custGeom>
              <a:avLst/>
              <a:gdLst>
                <a:gd name="T0" fmla="*/ 7 w 642"/>
                <a:gd name="T1" fmla="*/ 0 h 589"/>
                <a:gd name="T2" fmla="*/ 627 w 642"/>
                <a:gd name="T3" fmla="*/ 0 h 589"/>
                <a:gd name="T4" fmla="*/ 627 w 642"/>
                <a:gd name="T5" fmla="*/ 51 h 589"/>
                <a:gd name="T6" fmla="*/ 642 w 642"/>
                <a:gd name="T7" fmla="*/ 82 h 589"/>
                <a:gd name="T8" fmla="*/ 612 w 642"/>
                <a:gd name="T9" fmla="*/ 129 h 589"/>
                <a:gd name="T10" fmla="*/ 637 w 642"/>
                <a:gd name="T11" fmla="*/ 171 h 589"/>
                <a:gd name="T12" fmla="*/ 612 w 642"/>
                <a:gd name="T13" fmla="*/ 225 h 589"/>
                <a:gd name="T14" fmla="*/ 635 w 642"/>
                <a:gd name="T15" fmla="*/ 261 h 589"/>
                <a:gd name="T16" fmla="*/ 612 w 642"/>
                <a:gd name="T17" fmla="*/ 306 h 589"/>
                <a:gd name="T18" fmla="*/ 635 w 642"/>
                <a:gd name="T19" fmla="*/ 347 h 589"/>
                <a:gd name="T20" fmla="*/ 610 w 642"/>
                <a:gd name="T21" fmla="*/ 394 h 589"/>
                <a:gd name="T22" fmla="*/ 626 w 642"/>
                <a:gd name="T23" fmla="*/ 424 h 589"/>
                <a:gd name="T24" fmla="*/ 575 w 642"/>
                <a:gd name="T25" fmla="*/ 495 h 589"/>
                <a:gd name="T26" fmla="*/ 467 w 642"/>
                <a:gd name="T27" fmla="*/ 589 h 589"/>
                <a:gd name="T28" fmla="*/ 174 w 642"/>
                <a:gd name="T29" fmla="*/ 589 h 589"/>
                <a:gd name="T30" fmla="*/ 39 w 642"/>
                <a:gd name="T31" fmla="*/ 476 h 589"/>
                <a:gd name="T32" fmla="*/ 32 w 642"/>
                <a:gd name="T33" fmla="*/ 429 h 589"/>
                <a:gd name="T34" fmla="*/ 2 w 642"/>
                <a:gd name="T35" fmla="*/ 389 h 589"/>
                <a:gd name="T36" fmla="*/ 26 w 642"/>
                <a:gd name="T37" fmla="*/ 355 h 589"/>
                <a:gd name="T38" fmla="*/ 2 w 642"/>
                <a:gd name="T39" fmla="*/ 295 h 589"/>
                <a:gd name="T40" fmla="*/ 23 w 642"/>
                <a:gd name="T41" fmla="*/ 258 h 589"/>
                <a:gd name="T42" fmla="*/ 5 w 642"/>
                <a:gd name="T43" fmla="*/ 214 h 589"/>
                <a:gd name="T44" fmla="*/ 24 w 642"/>
                <a:gd name="T45" fmla="*/ 168 h 589"/>
                <a:gd name="T46" fmla="*/ 2 w 642"/>
                <a:gd name="T47" fmla="*/ 120 h 589"/>
                <a:gd name="T48" fmla="*/ 7 w 642"/>
                <a:gd name="T49" fmla="*/ 0 h 5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2" h="589">
                  <a:moveTo>
                    <a:pt x="7" y="0"/>
                  </a:moveTo>
                  <a:cubicBezTo>
                    <a:pt x="627" y="0"/>
                    <a:pt x="627" y="0"/>
                    <a:pt x="627" y="0"/>
                  </a:cubicBezTo>
                  <a:cubicBezTo>
                    <a:pt x="627" y="51"/>
                    <a:pt x="627" y="51"/>
                    <a:pt x="627" y="51"/>
                  </a:cubicBezTo>
                  <a:cubicBezTo>
                    <a:pt x="627" y="51"/>
                    <a:pt x="642" y="62"/>
                    <a:pt x="642" y="82"/>
                  </a:cubicBezTo>
                  <a:cubicBezTo>
                    <a:pt x="642" y="101"/>
                    <a:pt x="612" y="115"/>
                    <a:pt x="612" y="129"/>
                  </a:cubicBezTo>
                  <a:cubicBezTo>
                    <a:pt x="612" y="144"/>
                    <a:pt x="637" y="152"/>
                    <a:pt x="637" y="171"/>
                  </a:cubicBezTo>
                  <a:cubicBezTo>
                    <a:pt x="637" y="190"/>
                    <a:pt x="610" y="206"/>
                    <a:pt x="612" y="225"/>
                  </a:cubicBezTo>
                  <a:cubicBezTo>
                    <a:pt x="613" y="244"/>
                    <a:pt x="637" y="246"/>
                    <a:pt x="635" y="261"/>
                  </a:cubicBezTo>
                  <a:cubicBezTo>
                    <a:pt x="634" y="277"/>
                    <a:pt x="612" y="292"/>
                    <a:pt x="612" y="306"/>
                  </a:cubicBezTo>
                  <a:cubicBezTo>
                    <a:pt x="612" y="320"/>
                    <a:pt x="635" y="331"/>
                    <a:pt x="635" y="347"/>
                  </a:cubicBezTo>
                  <a:cubicBezTo>
                    <a:pt x="635" y="363"/>
                    <a:pt x="612" y="378"/>
                    <a:pt x="610" y="394"/>
                  </a:cubicBezTo>
                  <a:cubicBezTo>
                    <a:pt x="608" y="409"/>
                    <a:pt x="626" y="413"/>
                    <a:pt x="626" y="424"/>
                  </a:cubicBezTo>
                  <a:cubicBezTo>
                    <a:pt x="626" y="435"/>
                    <a:pt x="618" y="459"/>
                    <a:pt x="575" y="495"/>
                  </a:cubicBezTo>
                  <a:cubicBezTo>
                    <a:pt x="532" y="532"/>
                    <a:pt x="467" y="589"/>
                    <a:pt x="467" y="589"/>
                  </a:cubicBezTo>
                  <a:cubicBezTo>
                    <a:pt x="174" y="589"/>
                    <a:pt x="174" y="589"/>
                    <a:pt x="174" y="589"/>
                  </a:cubicBezTo>
                  <a:cubicBezTo>
                    <a:pt x="39" y="476"/>
                    <a:pt x="39" y="476"/>
                    <a:pt x="39" y="476"/>
                  </a:cubicBezTo>
                  <a:cubicBezTo>
                    <a:pt x="35" y="462"/>
                    <a:pt x="35" y="438"/>
                    <a:pt x="32" y="429"/>
                  </a:cubicBezTo>
                  <a:cubicBezTo>
                    <a:pt x="29" y="419"/>
                    <a:pt x="2" y="405"/>
                    <a:pt x="2" y="389"/>
                  </a:cubicBezTo>
                  <a:cubicBezTo>
                    <a:pt x="2" y="373"/>
                    <a:pt x="26" y="366"/>
                    <a:pt x="26" y="355"/>
                  </a:cubicBezTo>
                  <a:cubicBezTo>
                    <a:pt x="26" y="344"/>
                    <a:pt x="0" y="316"/>
                    <a:pt x="2" y="295"/>
                  </a:cubicBezTo>
                  <a:cubicBezTo>
                    <a:pt x="3" y="274"/>
                    <a:pt x="21" y="269"/>
                    <a:pt x="23" y="258"/>
                  </a:cubicBezTo>
                  <a:cubicBezTo>
                    <a:pt x="24" y="247"/>
                    <a:pt x="5" y="230"/>
                    <a:pt x="5" y="214"/>
                  </a:cubicBezTo>
                  <a:cubicBezTo>
                    <a:pt x="5" y="198"/>
                    <a:pt x="24" y="182"/>
                    <a:pt x="24" y="168"/>
                  </a:cubicBezTo>
                  <a:cubicBezTo>
                    <a:pt x="24" y="153"/>
                    <a:pt x="3" y="144"/>
                    <a:pt x="2" y="120"/>
                  </a:cubicBezTo>
                  <a:cubicBezTo>
                    <a:pt x="0" y="96"/>
                    <a:pt x="7" y="0"/>
                    <a:pt x="7"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6" name="Freeform 266"/>
            <p:cNvSpPr>
              <a:spLocks/>
            </p:cNvSpPr>
            <p:nvPr/>
          </p:nvSpPr>
          <p:spPr bwMode="auto">
            <a:xfrm>
              <a:off x="3607" y="4092"/>
              <a:ext cx="435" cy="59"/>
            </a:xfrm>
            <a:custGeom>
              <a:avLst/>
              <a:gdLst>
                <a:gd name="T0" fmla="*/ 0 w 266"/>
                <a:gd name="T1" fmla="*/ 0 h 36"/>
                <a:gd name="T2" fmla="*/ 266 w 266"/>
                <a:gd name="T3" fmla="*/ 0 h 36"/>
                <a:gd name="T4" fmla="*/ 223 w 266"/>
                <a:gd name="T5" fmla="*/ 36 h 36"/>
                <a:gd name="T6" fmla="*/ 50 w 266"/>
                <a:gd name="T7" fmla="*/ 36 h 36"/>
                <a:gd name="T8" fmla="*/ 0 w 266"/>
                <a:gd name="T9" fmla="*/ 0 h 36"/>
              </a:gdLst>
              <a:ahLst/>
              <a:cxnLst>
                <a:cxn ang="0">
                  <a:pos x="T0" y="T1"/>
                </a:cxn>
                <a:cxn ang="0">
                  <a:pos x="T2" y="T3"/>
                </a:cxn>
                <a:cxn ang="0">
                  <a:pos x="T4" y="T5"/>
                </a:cxn>
                <a:cxn ang="0">
                  <a:pos x="T6" y="T7"/>
                </a:cxn>
                <a:cxn ang="0">
                  <a:pos x="T8" y="T9"/>
                </a:cxn>
              </a:cxnLst>
              <a:rect l="0" t="0" r="r" b="b"/>
              <a:pathLst>
                <a:path w="266" h="36">
                  <a:moveTo>
                    <a:pt x="0" y="0"/>
                  </a:moveTo>
                  <a:cubicBezTo>
                    <a:pt x="266" y="0"/>
                    <a:pt x="266" y="0"/>
                    <a:pt x="266" y="0"/>
                  </a:cubicBezTo>
                  <a:cubicBezTo>
                    <a:pt x="266" y="0"/>
                    <a:pt x="237" y="36"/>
                    <a:pt x="223" y="36"/>
                  </a:cubicBezTo>
                  <a:cubicBezTo>
                    <a:pt x="209" y="36"/>
                    <a:pt x="62" y="36"/>
                    <a:pt x="50" y="36"/>
                  </a:cubicBezTo>
                  <a:cubicBezTo>
                    <a:pt x="37" y="36"/>
                    <a:pt x="0" y="0"/>
                    <a:pt x="0"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38" name="Group 269"/>
          <p:cNvGrpSpPr>
            <a:grpSpLocks noChangeAspect="1"/>
          </p:cNvGrpSpPr>
          <p:nvPr/>
        </p:nvGrpSpPr>
        <p:grpSpPr bwMode="auto">
          <a:xfrm>
            <a:off x="1703674" y="5564563"/>
            <a:ext cx="756425" cy="758952"/>
            <a:chOff x="2941" y="1259"/>
            <a:chExt cx="1796" cy="1802"/>
          </a:xfrm>
        </p:grpSpPr>
        <p:sp>
          <p:nvSpPr>
            <p:cNvPr id="740" name="Freeform 270"/>
            <p:cNvSpPr>
              <a:spLocks/>
            </p:cNvSpPr>
            <p:nvPr/>
          </p:nvSpPr>
          <p:spPr bwMode="auto">
            <a:xfrm>
              <a:off x="2943" y="1259"/>
              <a:ext cx="1043" cy="901"/>
            </a:xfrm>
            <a:custGeom>
              <a:avLst/>
              <a:gdLst>
                <a:gd name="T0" fmla="*/ 637 w 637"/>
                <a:gd name="T1" fmla="*/ 296 h 550"/>
                <a:gd name="T2" fmla="*/ 636 w 637"/>
                <a:gd name="T3" fmla="*/ 307 h 550"/>
                <a:gd name="T4" fmla="*/ 550 w 637"/>
                <a:gd name="T5" fmla="*/ 385 h 550"/>
                <a:gd name="T6" fmla="*/ 549 w 637"/>
                <a:gd name="T7" fmla="*/ 386 h 550"/>
                <a:gd name="T8" fmla="*/ 549 w 637"/>
                <a:gd name="T9" fmla="*/ 550 h 550"/>
                <a:gd name="T10" fmla="*/ 365 w 637"/>
                <a:gd name="T11" fmla="*/ 550 h 550"/>
                <a:gd name="T12" fmla="*/ 365 w 637"/>
                <a:gd name="T13" fmla="*/ 548 h 550"/>
                <a:gd name="T14" fmla="*/ 275 w 637"/>
                <a:gd name="T15" fmla="*/ 458 h 550"/>
                <a:gd name="T16" fmla="*/ 185 w 637"/>
                <a:gd name="T17" fmla="*/ 548 h 550"/>
                <a:gd name="T18" fmla="*/ 185 w 637"/>
                <a:gd name="T19" fmla="*/ 550 h 550"/>
                <a:gd name="T20" fmla="*/ 0 w 637"/>
                <a:gd name="T21" fmla="*/ 550 h 550"/>
                <a:gd name="T22" fmla="*/ 549 w 637"/>
                <a:gd name="T23" fmla="*/ 0 h 550"/>
                <a:gd name="T24" fmla="*/ 549 w 637"/>
                <a:gd name="T25" fmla="*/ 206 h 550"/>
                <a:gd name="T26" fmla="*/ 550 w 637"/>
                <a:gd name="T27" fmla="*/ 206 h 550"/>
                <a:gd name="T28" fmla="*/ 637 w 637"/>
                <a:gd name="T29" fmla="*/ 296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7" h="550">
                  <a:moveTo>
                    <a:pt x="637" y="296"/>
                  </a:moveTo>
                  <a:cubicBezTo>
                    <a:pt x="637" y="300"/>
                    <a:pt x="636" y="304"/>
                    <a:pt x="636" y="307"/>
                  </a:cubicBezTo>
                  <a:cubicBezTo>
                    <a:pt x="630" y="350"/>
                    <a:pt x="594" y="384"/>
                    <a:pt x="550" y="385"/>
                  </a:cubicBezTo>
                  <a:cubicBezTo>
                    <a:pt x="550" y="386"/>
                    <a:pt x="549" y="386"/>
                    <a:pt x="549" y="386"/>
                  </a:cubicBezTo>
                  <a:cubicBezTo>
                    <a:pt x="549" y="550"/>
                    <a:pt x="549" y="550"/>
                    <a:pt x="549" y="550"/>
                  </a:cubicBezTo>
                  <a:cubicBezTo>
                    <a:pt x="365" y="550"/>
                    <a:pt x="365" y="550"/>
                    <a:pt x="365" y="550"/>
                  </a:cubicBezTo>
                  <a:cubicBezTo>
                    <a:pt x="365" y="549"/>
                    <a:pt x="365" y="548"/>
                    <a:pt x="365" y="548"/>
                  </a:cubicBezTo>
                  <a:cubicBezTo>
                    <a:pt x="365" y="498"/>
                    <a:pt x="325" y="458"/>
                    <a:pt x="275" y="458"/>
                  </a:cubicBezTo>
                  <a:cubicBezTo>
                    <a:pt x="226" y="458"/>
                    <a:pt x="185" y="498"/>
                    <a:pt x="185" y="548"/>
                  </a:cubicBezTo>
                  <a:cubicBezTo>
                    <a:pt x="185" y="548"/>
                    <a:pt x="185" y="549"/>
                    <a:pt x="185" y="550"/>
                  </a:cubicBezTo>
                  <a:cubicBezTo>
                    <a:pt x="0" y="550"/>
                    <a:pt x="0" y="550"/>
                    <a:pt x="0" y="550"/>
                  </a:cubicBezTo>
                  <a:cubicBezTo>
                    <a:pt x="0" y="246"/>
                    <a:pt x="246" y="0"/>
                    <a:pt x="549" y="0"/>
                  </a:cubicBezTo>
                  <a:cubicBezTo>
                    <a:pt x="549" y="206"/>
                    <a:pt x="549" y="206"/>
                    <a:pt x="549" y="206"/>
                  </a:cubicBezTo>
                  <a:cubicBezTo>
                    <a:pt x="549" y="206"/>
                    <a:pt x="550" y="206"/>
                    <a:pt x="550" y="206"/>
                  </a:cubicBezTo>
                  <a:cubicBezTo>
                    <a:pt x="598" y="208"/>
                    <a:pt x="637" y="247"/>
                    <a:pt x="637" y="296"/>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1" name="Freeform 271"/>
            <p:cNvSpPr>
              <a:spLocks/>
            </p:cNvSpPr>
            <p:nvPr/>
          </p:nvSpPr>
          <p:spPr bwMode="auto">
            <a:xfrm>
              <a:off x="3838" y="1259"/>
              <a:ext cx="899" cy="1045"/>
            </a:xfrm>
            <a:custGeom>
              <a:avLst/>
              <a:gdLst>
                <a:gd name="T0" fmla="*/ 549 w 549"/>
                <a:gd name="T1" fmla="*/ 550 h 638"/>
                <a:gd name="T2" fmla="*/ 362 w 549"/>
                <a:gd name="T3" fmla="*/ 550 h 638"/>
                <a:gd name="T4" fmla="*/ 273 w 549"/>
                <a:gd name="T5" fmla="*/ 638 h 638"/>
                <a:gd name="T6" fmla="*/ 183 w 549"/>
                <a:gd name="T7" fmla="*/ 550 h 638"/>
                <a:gd name="T8" fmla="*/ 0 w 549"/>
                <a:gd name="T9" fmla="*/ 550 h 638"/>
                <a:gd name="T10" fmla="*/ 0 w 549"/>
                <a:gd name="T11" fmla="*/ 385 h 638"/>
                <a:gd name="T12" fmla="*/ 87 w 549"/>
                <a:gd name="T13" fmla="*/ 296 h 638"/>
                <a:gd name="T14" fmla="*/ 0 w 549"/>
                <a:gd name="T15" fmla="*/ 206 h 638"/>
                <a:gd name="T16" fmla="*/ 0 w 549"/>
                <a:gd name="T17" fmla="*/ 0 h 638"/>
                <a:gd name="T18" fmla="*/ 178 w 549"/>
                <a:gd name="T19" fmla="*/ 30 h 638"/>
                <a:gd name="T20" fmla="*/ 533 w 549"/>
                <a:gd name="T21" fmla="*/ 421 h 638"/>
                <a:gd name="T22" fmla="*/ 549 w 549"/>
                <a:gd name="T23" fmla="*/ 550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9" h="638">
                  <a:moveTo>
                    <a:pt x="549" y="550"/>
                  </a:moveTo>
                  <a:cubicBezTo>
                    <a:pt x="362" y="550"/>
                    <a:pt x="362" y="550"/>
                    <a:pt x="362" y="550"/>
                  </a:cubicBezTo>
                  <a:cubicBezTo>
                    <a:pt x="361" y="598"/>
                    <a:pt x="322" y="638"/>
                    <a:pt x="273" y="638"/>
                  </a:cubicBezTo>
                  <a:cubicBezTo>
                    <a:pt x="223" y="638"/>
                    <a:pt x="184" y="598"/>
                    <a:pt x="183" y="550"/>
                  </a:cubicBezTo>
                  <a:cubicBezTo>
                    <a:pt x="0" y="550"/>
                    <a:pt x="0" y="550"/>
                    <a:pt x="0" y="550"/>
                  </a:cubicBezTo>
                  <a:cubicBezTo>
                    <a:pt x="0" y="385"/>
                    <a:pt x="0" y="385"/>
                    <a:pt x="0" y="385"/>
                  </a:cubicBezTo>
                  <a:cubicBezTo>
                    <a:pt x="48" y="384"/>
                    <a:pt x="87" y="344"/>
                    <a:pt x="87" y="296"/>
                  </a:cubicBezTo>
                  <a:cubicBezTo>
                    <a:pt x="87" y="247"/>
                    <a:pt x="48" y="208"/>
                    <a:pt x="0" y="206"/>
                  </a:cubicBezTo>
                  <a:cubicBezTo>
                    <a:pt x="0" y="0"/>
                    <a:pt x="0" y="0"/>
                    <a:pt x="0" y="0"/>
                  </a:cubicBezTo>
                  <a:cubicBezTo>
                    <a:pt x="63" y="0"/>
                    <a:pt x="123" y="10"/>
                    <a:pt x="178" y="30"/>
                  </a:cubicBezTo>
                  <a:cubicBezTo>
                    <a:pt x="354" y="91"/>
                    <a:pt x="490" y="238"/>
                    <a:pt x="533" y="421"/>
                  </a:cubicBezTo>
                  <a:cubicBezTo>
                    <a:pt x="543" y="462"/>
                    <a:pt x="549" y="505"/>
                    <a:pt x="549" y="55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6" name="Freeform 272"/>
            <p:cNvSpPr>
              <a:spLocks/>
            </p:cNvSpPr>
            <p:nvPr/>
          </p:nvSpPr>
          <p:spPr bwMode="auto">
            <a:xfrm>
              <a:off x="2941" y="2009"/>
              <a:ext cx="897" cy="1052"/>
            </a:xfrm>
            <a:custGeom>
              <a:avLst/>
              <a:gdLst>
                <a:gd name="T0" fmla="*/ 474 w 548"/>
                <a:gd name="T1" fmla="*/ 312 h 642"/>
                <a:gd name="T2" fmla="*/ 456 w 548"/>
                <a:gd name="T3" fmla="*/ 366 h 642"/>
                <a:gd name="T4" fmla="*/ 546 w 548"/>
                <a:gd name="T5" fmla="*/ 456 h 642"/>
                <a:gd name="T6" fmla="*/ 548 w 548"/>
                <a:gd name="T7" fmla="*/ 456 h 642"/>
                <a:gd name="T8" fmla="*/ 548 w 548"/>
                <a:gd name="T9" fmla="*/ 642 h 642"/>
                <a:gd name="T10" fmla="*/ 147 w 548"/>
                <a:gd name="T11" fmla="*/ 466 h 642"/>
                <a:gd name="T12" fmla="*/ 0 w 548"/>
                <a:gd name="T13" fmla="*/ 92 h 642"/>
                <a:gd name="T14" fmla="*/ 185 w 548"/>
                <a:gd name="T15" fmla="*/ 92 h 642"/>
                <a:gd name="T16" fmla="*/ 185 w 548"/>
                <a:gd name="T17" fmla="*/ 90 h 642"/>
                <a:gd name="T18" fmla="*/ 275 w 548"/>
                <a:gd name="T19" fmla="*/ 0 h 642"/>
                <a:gd name="T20" fmla="*/ 365 w 548"/>
                <a:gd name="T21" fmla="*/ 90 h 642"/>
                <a:gd name="T22" fmla="*/ 365 w 548"/>
                <a:gd name="T23" fmla="*/ 92 h 642"/>
                <a:gd name="T24" fmla="*/ 548 w 548"/>
                <a:gd name="T25" fmla="*/ 92 h 642"/>
                <a:gd name="T26" fmla="*/ 548 w 548"/>
                <a:gd name="T27" fmla="*/ 276 h 642"/>
                <a:gd name="T28" fmla="*/ 546 w 548"/>
                <a:gd name="T29" fmla="*/ 276 h 642"/>
                <a:gd name="T30" fmla="*/ 474 w 548"/>
                <a:gd name="T31" fmla="*/ 312 h 6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48" h="642">
                  <a:moveTo>
                    <a:pt x="474" y="312"/>
                  </a:moveTo>
                  <a:cubicBezTo>
                    <a:pt x="463" y="327"/>
                    <a:pt x="456" y="345"/>
                    <a:pt x="456" y="366"/>
                  </a:cubicBezTo>
                  <a:cubicBezTo>
                    <a:pt x="456" y="415"/>
                    <a:pt x="496" y="456"/>
                    <a:pt x="546" y="456"/>
                  </a:cubicBezTo>
                  <a:cubicBezTo>
                    <a:pt x="547" y="456"/>
                    <a:pt x="548" y="456"/>
                    <a:pt x="548" y="456"/>
                  </a:cubicBezTo>
                  <a:cubicBezTo>
                    <a:pt x="548" y="642"/>
                    <a:pt x="548" y="642"/>
                    <a:pt x="548" y="642"/>
                  </a:cubicBezTo>
                  <a:cubicBezTo>
                    <a:pt x="390" y="641"/>
                    <a:pt x="247" y="574"/>
                    <a:pt x="147" y="466"/>
                  </a:cubicBezTo>
                  <a:cubicBezTo>
                    <a:pt x="56" y="368"/>
                    <a:pt x="0" y="236"/>
                    <a:pt x="0" y="92"/>
                  </a:cubicBezTo>
                  <a:cubicBezTo>
                    <a:pt x="185" y="92"/>
                    <a:pt x="185" y="92"/>
                    <a:pt x="185" y="92"/>
                  </a:cubicBezTo>
                  <a:cubicBezTo>
                    <a:pt x="185" y="91"/>
                    <a:pt x="185" y="90"/>
                    <a:pt x="185" y="90"/>
                  </a:cubicBezTo>
                  <a:cubicBezTo>
                    <a:pt x="185" y="40"/>
                    <a:pt x="225" y="0"/>
                    <a:pt x="275" y="0"/>
                  </a:cubicBezTo>
                  <a:cubicBezTo>
                    <a:pt x="325" y="0"/>
                    <a:pt x="365" y="40"/>
                    <a:pt x="365" y="90"/>
                  </a:cubicBezTo>
                  <a:cubicBezTo>
                    <a:pt x="365" y="90"/>
                    <a:pt x="365" y="91"/>
                    <a:pt x="365" y="92"/>
                  </a:cubicBezTo>
                  <a:cubicBezTo>
                    <a:pt x="548" y="92"/>
                    <a:pt x="548" y="92"/>
                    <a:pt x="548" y="92"/>
                  </a:cubicBezTo>
                  <a:cubicBezTo>
                    <a:pt x="548" y="276"/>
                    <a:pt x="548" y="276"/>
                    <a:pt x="548" y="276"/>
                  </a:cubicBezTo>
                  <a:cubicBezTo>
                    <a:pt x="548" y="276"/>
                    <a:pt x="547" y="276"/>
                    <a:pt x="546" y="276"/>
                  </a:cubicBezTo>
                  <a:cubicBezTo>
                    <a:pt x="517" y="276"/>
                    <a:pt x="491" y="290"/>
                    <a:pt x="474" y="31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7" name="Freeform 273"/>
            <p:cNvSpPr>
              <a:spLocks/>
            </p:cNvSpPr>
            <p:nvPr/>
          </p:nvSpPr>
          <p:spPr bwMode="auto">
            <a:xfrm>
              <a:off x="3686" y="2160"/>
              <a:ext cx="1051" cy="901"/>
            </a:xfrm>
            <a:custGeom>
              <a:avLst/>
              <a:gdLst>
                <a:gd name="T0" fmla="*/ 642 w 642"/>
                <a:gd name="T1" fmla="*/ 0 h 550"/>
                <a:gd name="T2" fmla="*/ 618 w 642"/>
                <a:gd name="T3" fmla="*/ 161 h 550"/>
                <a:gd name="T4" fmla="*/ 210 w 642"/>
                <a:gd name="T5" fmla="*/ 537 h 550"/>
                <a:gd name="T6" fmla="*/ 93 w 642"/>
                <a:gd name="T7" fmla="*/ 550 h 550"/>
                <a:gd name="T8" fmla="*/ 93 w 642"/>
                <a:gd name="T9" fmla="*/ 363 h 550"/>
                <a:gd name="T10" fmla="*/ 92 w 642"/>
                <a:gd name="T11" fmla="*/ 364 h 550"/>
                <a:gd name="T12" fmla="*/ 90 w 642"/>
                <a:gd name="T13" fmla="*/ 364 h 550"/>
                <a:gd name="T14" fmla="*/ 0 w 642"/>
                <a:gd name="T15" fmla="*/ 274 h 550"/>
                <a:gd name="T16" fmla="*/ 90 w 642"/>
                <a:gd name="T17" fmla="*/ 184 h 550"/>
                <a:gd name="T18" fmla="*/ 92 w 642"/>
                <a:gd name="T19" fmla="*/ 184 h 550"/>
                <a:gd name="T20" fmla="*/ 93 w 642"/>
                <a:gd name="T21" fmla="*/ 184 h 550"/>
                <a:gd name="T22" fmla="*/ 93 w 642"/>
                <a:gd name="T23" fmla="*/ 0 h 550"/>
                <a:gd name="T24" fmla="*/ 276 w 642"/>
                <a:gd name="T25" fmla="*/ 0 h 550"/>
                <a:gd name="T26" fmla="*/ 366 w 642"/>
                <a:gd name="T27" fmla="*/ 88 h 550"/>
                <a:gd name="T28" fmla="*/ 455 w 642"/>
                <a:gd name="T29" fmla="*/ 0 h 550"/>
                <a:gd name="T30" fmla="*/ 642 w 642"/>
                <a:gd name="T31" fmla="*/ 0 h 5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42" h="550">
                  <a:moveTo>
                    <a:pt x="642" y="0"/>
                  </a:moveTo>
                  <a:cubicBezTo>
                    <a:pt x="642" y="56"/>
                    <a:pt x="633" y="110"/>
                    <a:pt x="618" y="161"/>
                  </a:cubicBezTo>
                  <a:cubicBezTo>
                    <a:pt x="560" y="349"/>
                    <a:pt x="404" y="494"/>
                    <a:pt x="210" y="537"/>
                  </a:cubicBezTo>
                  <a:cubicBezTo>
                    <a:pt x="173" y="545"/>
                    <a:pt x="133" y="549"/>
                    <a:pt x="93" y="550"/>
                  </a:cubicBezTo>
                  <a:cubicBezTo>
                    <a:pt x="93" y="363"/>
                    <a:pt x="93" y="363"/>
                    <a:pt x="93" y="363"/>
                  </a:cubicBezTo>
                  <a:cubicBezTo>
                    <a:pt x="93" y="364"/>
                    <a:pt x="92" y="364"/>
                    <a:pt x="92" y="364"/>
                  </a:cubicBezTo>
                  <a:cubicBezTo>
                    <a:pt x="91" y="364"/>
                    <a:pt x="90" y="364"/>
                    <a:pt x="90" y="364"/>
                  </a:cubicBezTo>
                  <a:cubicBezTo>
                    <a:pt x="40" y="364"/>
                    <a:pt x="0" y="323"/>
                    <a:pt x="0" y="274"/>
                  </a:cubicBezTo>
                  <a:cubicBezTo>
                    <a:pt x="0" y="224"/>
                    <a:pt x="40" y="184"/>
                    <a:pt x="90" y="184"/>
                  </a:cubicBezTo>
                  <a:cubicBezTo>
                    <a:pt x="90" y="184"/>
                    <a:pt x="91" y="184"/>
                    <a:pt x="92" y="184"/>
                  </a:cubicBezTo>
                  <a:cubicBezTo>
                    <a:pt x="92" y="184"/>
                    <a:pt x="93" y="184"/>
                    <a:pt x="93" y="184"/>
                  </a:cubicBezTo>
                  <a:cubicBezTo>
                    <a:pt x="93" y="0"/>
                    <a:pt x="93" y="0"/>
                    <a:pt x="93" y="0"/>
                  </a:cubicBezTo>
                  <a:cubicBezTo>
                    <a:pt x="276" y="0"/>
                    <a:pt x="276" y="0"/>
                    <a:pt x="276" y="0"/>
                  </a:cubicBezTo>
                  <a:cubicBezTo>
                    <a:pt x="277" y="48"/>
                    <a:pt x="316" y="88"/>
                    <a:pt x="366" y="88"/>
                  </a:cubicBezTo>
                  <a:cubicBezTo>
                    <a:pt x="415" y="88"/>
                    <a:pt x="454" y="48"/>
                    <a:pt x="455" y="0"/>
                  </a:cubicBezTo>
                  <a:lnTo>
                    <a:pt x="642" y="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782" name="Group 781"/>
          <p:cNvGrpSpPr>
            <a:grpSpLocks noChangeAspect="1"/>
          </p:cNvGrpSpPr>
          <p:nvPr/>
        </p:nvGrpSpPr>
        <p:grpSpPr>
          <a:xfrm>
            <a:off x="7116162" y="3469108"/>
            <a:ext cx="758952" cy="759909"/>
            <a:chOff x="-2433638" y="-4156075"/>
            <a:chExt cx="2517775" cy="2520950"/>
          </a:xfrm>
        </p:grpSpPr>
        <p:sp>
          <p:nvSpPr>
            <p:cNvPr id="817" name="Freeform 6"/>
            <p:cNvSpPr>
              <a:spLocks/>
            </p:cNvSpPr>
            <p:nvPr/>
          </p:nvSpPr>
          <p:spPr bwMode="auto">
            <a:xfrm>
              <a:off x="-2409826" y="-4156075"/>
              <a:ext cx="1704975" cy="1131888"/>
            </a:xfrm>
            <a:custGeom>
              <a:avLst/>
              <a:gdLst>
                <a:gd name="T0" fmla="*/ 121 w 657"/>
                <a:gd name="T1" fmla="*/ 436 h 436"/>
                <a:gd name="T2" fmla="*/ 159 w 657"/>
                <a:gd name="T3" fmla="*/ 112 h 436"/>
                <a:gd name="T4" fmla="*/ 657 w 657"/>
                <a:gd name="T5" fmla="*/ 249 h 436"/>
                <a:gd name="T6" fmla="*/ 304 w 657"/>
                <a:gd name="T7" fmla="*/ 234 h 436"/>
                <a:gd name="T8" fmla="*/ 121 w 657"/>
                <a:gd name="T9" fmla="*/ 436 h 436"/>
              </a:gdLst>
              <a:ahLst/>
              <a:cxnLst>
                <a:cxn ang="0">
                  <a:pos x="T0" y="T1"/>
                </a:cxn>
                <a:cxn ang="0">
                  <a:pos x="T2" y="T3"/>
                </a:cxn>
                <a:cxn ang="0">
                  <a:pos x="T4" y="T5"/>
                </a:cxn>
                <a:cxn ang="0">
                  <a:pos x="T6" y="T7"/>
                </a:cxn>
                <a:cxn ang="0">
                  <a:pos x="T8" y="T9"/>
                </a:cxn>
              </a:cxnLst>
              <a:rect l="0" t="0" r="r" b="b"/>
              <a:pathLst>
                <a:path w="657" h="436">
                  <a:moveTo>
                    <a:pt x="121" y="436"/>
                  </a:moveTo>
                  <a:cubicBezTo>
                    <a:pt x="121" y="436"/>
                    <a:pt x="0" y="202"/>
                    <a:pt x="159" y="112"/>
                  </a:cubicBezTo>
                  <a:cubicBezTo>
                    <a:pt x="353" y="0"/>
                    <a:pt x="657" y="249"/>
                    <a:pt x="657" y="249"/>
                  </a:cubicBezTo>
                  <a:cubicBezTo>
                    <a:pt x="657" y="249"/>
                    <a:pt x="475" y="167"/>
                    <a:pt x="304" y="234"/>
                  </a:cubicBezTo>
                  <a:cubicBezTo>
                    <a:pt x="185" y="281"/>
                    <a:pt x="121" y="436"/>
                    <a:pt x="121" y="43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818" name="Freeform 7"/>
            <p:cNvSpPr>
              <a:spLocks/>
            </p:cNvSpPr>
            <p:nvPr/>
          </p:nvSpPr>
          <p:spPr bwMode="auto">
            <a:xfrm>
              <a:off x="-1047751" y="-4132263"/>
              <a:ext cx="1131888" cy="1704975"/>
            </a:xfrm>
            <a:custGeom>
              <a:avLst/>
              <a:gdLst>
                <a:gd name="T0" fmla="*/ 0 w 436"/>
                <a:gd name="T1" fmla="*/ 121 h 657"/>
                <a:gd name="T2" fmla="*/ 325 w 436"/>
                <a:gd name="T3" fmla="*/ 159 h 657"/>
                <a:gd name="T4" fmla="*/ 187 w 436"/>
                <a:gd name="T5" fmla="*/ 657 h 657"/>
                <a:gd name="T6" fmla="*/ 202 w 436"/>
                <a:gd name="T7" fmla="*/ 305 h 657"/>
                <a:gd name="T8" fmla="*/ 0 w 436"/>
                <a:gd name="T9" fmla="*/ 121 h 657"/>
              </a:gdLst>
              <a:ahLst/>
              <a:cxnLst>
                <a:cxn ang="0">
                  <a:pos x="T0" y="T1"/>
                </a:cxn>
                <a:cxn ang="0">
                  <a:pos x="T2" y="T3"/>
                </a:cxn>
                <a:cxn ang="0">
                  <a:pos x="T4" y="T5"/>
                </a:cxn>
                <a:cxn ang="0">
                  <a:pos x="T6" y="T7"/>
                </a:cxn>
                <a:cxn ang="0">
                  <a:pos x="T8" y="T9"/>
                </a:cxn>
              </a:cxnLst>
              <a:rect l="0" t="0" r="r" b="b"/>
              <a:pathLst>
                <a:path w="436" h="657">
                  <a:moveTo>
                    <a:pt x="0" y="121"/>
                  </a:moveTo>
                  <a:cubicBezTo>
                    <a:pt x="0" y="121"/>
                    <a:pt x="234" y="0"/>
                    <a:pt x="325" y="159"/>
                  </a:cubicBezTo>
                  <a:cubicBezTo>
                    <a:pt x="436" y="353"/>
                    <a:pt x="187" y="657"/>
                    <a:pt x="187" y="657"/>
                  </a:cubicBezTo>
                  <a:cubicBezTo>
                    <a:pt x="187" y="657"/>
                    <a:pt x="269" y="475"/>
                    <a:pt x="202" y="305"/>
                  </a:cubicBezTo>
                  <a:cubicBezTo>
                    <a:pt x="156" y="186"/>
                    <a:pt x="0" y="121"/>
                    <a:pt x="0" y="12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19" name="Freeform 8"/>
            <p:cNvSpPr>
              <a:spLocks/>
            </p:cNvSpPr>
            <p:nvPr/>
          </p:nvSpPr>
          <p:spPr bwMode="auto">
            <a:xfrm>
              <a:off x="-1644651" y="-2767013"/>
              <a:ext cx="1704975" cy="1131888"/>
            </a:xfrm>
            <a:custGeom>
              <a:avLst/>
              <a:gdLst>
                <a:gd name="T0" fmla="*/ 536 w 657"/>
                <a:gd name="T1" fmla="*/ 0 h 436"/>
                <a:gd name="T2" fmla="*/ 499 w 657"/>
                <a:gd name="T3" fmla="*/ 324 h 436"/>
                <a:gd name="T4" fmla="*/ 0 w 657"/>
                <a:gd name="T5" fmla="*/ 187 h 436"/>
                <a:gd name="T6" fmla="*/ 353 w 657"/>
                <a:gd name="T7" fmla="*/ 202 h 436"/>
                <a:gd name="T8" fmla="*/ 536 w 657"/>
                <a:gd name="T9" fmla="*/ 0 h 436"/>
              </a:gdLst>
              <a:ahLst/>
              <a:cxnLst>
                <a:cxn ang="0">
                  <a:pos x="T0" y="T1"/>
                </a:cxn>
                <a:cxn ang="0">
                  <a:pos x="T2" y="T3"/>
                </a:cxn>
                <a:cxn ang="0">
                  <a:pos x="T4" y="T5"/>
                </a:cxn>
                <a:cxn ang="0">
                  <a:pos x="T6" y="T7"/>
                </a:cxn>
                <a:cxn ang="0">
                  <a:pos x="T8" y="T9"/>
                </a:cxn>
              </a:cxnLst>
              <a:rect l="0" t="0" r="r" b="b"/>
              <a:pathLst>
                <a:path w="657" h="436">
                  <a:moveTo>
                    <a:pt x="536" y="0"/>
                  </a:moveTo>
                  <a:cubicBezTo>
                    <a:pt x="536" y="0"/>
                    <a:pt x="657" y="234"/>
                    <a:pt x="499" y="324"/>
                  </a:cubicBezTo>
                  <a:cubicBezTo>
                    <a:pt x="305" y="436"/>
                    <a:pt x="0" y="187"/>
                    <a:pt x="0" y="187"/>
                  </a:cubicBezTo>
                  <a:cubicBezTo>
                    <a:pt x="0" y="187"/>
                    <a:pt x="183" y="269"/>
                    <a:pt x="353" y="202"/>
                  </a:cubicBezTo>
                  <a:cubicBezTo>
                    <a:pt x="472" y="155"/>
                    <a:pt x="536" y="0"/>
                    <a:pt x="536"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820" name="Freeform 9"/>
            <p:cNvSpPr>
              <a:spLocks/>
            </p:cNvSpPr>
            <p:nvPr/>
          </p:nvSpPr>
          <p:spPr bwMode="auto">
            <a:xfrm>
              <a:off x="-2433638" y="-3363913"/>
              <a:ext cx="1131888" cy="1704975"/>
            </a:xfrm>
            <a:custGeom>
              <a:avLst/>
              <a:gdLst>
                <a:gd name="T0" fmla="*/ 436 w 436"/>
                <a:gd name="T1" fmla="*/ 536 h 657"/>
                <a:gd name="T2" fmla="*/ 111 w 436"/>
                <a:gd name="T3" fmla="*/ 498 h 657"/>
                <a:gd name="T4" fmla="*/ 249 w 436"/>
                <a:gd name="T5" fmla="*/ 0 h 657"/>
                <a:gd name="T6" fmla="*/ 234 w 436"/>
                <a:gd name="T7" fmla="*/ 352 h 657"/>
                <a:gd name="T8" fmla="*/ 436 w 436"/>
                <a:gd name="T9" fmla="*/ 536 h 657"/>
              </a:gdLst>
              <a:ahLst/>
              <a:cxnLst>
                <a:cxn ang="0">
                  <a:pos x="T0" y="T1"/>
                </a:cxn>
                <a:cxn ang="0">
                  <a:pos x="T2" y="T3"/>
                </a:cxn>
                <a:cxn ang="0">
                  <a:pos x="T4" y="T5"/>
                </a:cxn>
                <a:cxn ang="0">
                  <a:pos x="T6" y="T7"/>
                </a:cxn>
                <a:cxn ang="0">
                  <a:pos x="T8" y="T9"/>
                </a:cxn>
              </a:cxnLst>
              <a:rect l="0" t="0" r="r" b="b"/>
              <a:pathLst>
                <a:path w="436" h="657">
                  <a:moveTo>
                    <a:pt x="436" y="536"/>
                  </a:moveTo>
                  <a:cubicBezTo>
                    <a:pt x="436" y="536"/>
                    <a:pt x="202" y="657"/>
                    <a:pt x="111" y="498"/>
                  </a:cubicBezTo>
                  <a:cubicBezTo>
                    <a:pt x="0" y="304"/>
                    <a:pt x="249" y="0"/>
                    <a:pt x="249" y="0"/>
                  </a:cubicBezTo>
                  <a:cubicBezTo>
                    <a:pt x="249" y="0"/>
                    <a:pt x="167" y="182"/>
                    <a:pt x="234" y="352"/>
                  </a:cubicBezTo>
                  <a:cubicBezTo>
                    <a:pt x="281" y="471"/>
                    <a:pt x="436" y="536"/>
                    <a:pt x="436" y="53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83" name="Group 782"/>
          <p:cNvGrpSpPr>
            <a:grpSpLocks noChangeAspect="1"/>
          </p:cNvGrpSpPr>
          <p:nvPr/>
        </p:nvGrpSpPr>
        <p:grpSpPr>
          <a:xfrm>
            <a:off x="8014409" y="3470120"/>
            <a:ext cx="758952" cy="757885"/>
            <a:chOff x="312737" y="-4016375"/>
            <a:chExt cx="2259013" cy="2255837"/>
          </a:xfrm>
        </p:grpSpPr>
        <p:sp>
          <p:nvSpPr>
            <p:cNvPr id="812" name="Freeform 10"/>
            <p:cNvSpPr>
              <a:spLocks/>
            </p:cNvSpPr>
            <p:nvPr/>
          </p:nvSpPr>
          <p:spPr bwMode="auto">
            <a:xfrm>
              <a:off x="312737" y="-3690938"/>
              <a:ext cx="1228725" cy="1027113"/>
            </a:xfrm>
            <a:custGeom>
              <a:avLst/>
              <a:gdLst>
                <a:gd name="T0" fmla="*/ 126 w 474"/>
                <a:gd name="T1" fmla="*/ 396 h 396"/>
                <a:gd name="T2" fmla="*/ 75 w 474"/>
                <a:gd name="T3" fmla="*/ 153 h 396"/>
                <a:gd name="T4" fmla="*/ 474 w 474"/>
                <a:gd name="T5" fmla="*/ 73 h 396"/>
                <a:gd name="T6" fmla="*/ 225 w 474"/>
                <a:gd name="T7" fmla="*/ 182 h 396"/>
                <a:gd name="T8" fmla="*/ 126 w 474"/>
                <a:gd name="T9" fmla="*/ 396 h 396"/>
              </a:gdLst>
              <a:ahLst/>
              <a:cxnLst>
                <a:cxn ang="0">
                  <a:pos x="T0" y="T1"/>
                </a:cxn>
                <a:cxn ang="0">
                  <a:pos x="T2" y="T3"/>
                </a:cxn>
                <a:cxn ang="0">
                  <a:pos x="T4" y="T5"/>
                </a:cxn>
                <a:cxn ang="0">
                  <a:pos x="T6" y="T7"/>
                </a:cxn>
                <a:cxn ang="0">
                  <a:pos x="T8" y="T9"/>
                </a:cxn>
              </a:cxnLst>
              <a:rect l="0" t="0" r="r" b="b"/>
              <a:pathLst>
                <a:path w="474" h="396">
                  <a:moveTo>
                    <a:pt x="126" y="396"/>
                  </a:moveTo>
                  <a:cubicBezTo>
                    <a:pt x="126" y="396"/>
                    <a:pt x="0" y="278"/>
                    <a:pt x="75" y="153"/>
                  </a:cubicBezTo>
                  <a:cubicBezTo>
                    <a:pt x="168" y="0"/>
                    <a:pt x="474" y="73"/>
                    <a:pt x="474" y="73"/>
                  </a:cubicBezTo>
                  <a:cubicBezTo>
                    <a:pt x="474" y="73"/>
                    <a:pt x="318" y="69"/>
                    <a:pt x="225" y="182"/>
                  </a:cubicBezTo>
                  <a:cubicBezTo>
                    <a:pt x="160" y="261"/>
                    <a:pt x="126" y="396"/>
                    <a:pt x="126" y="39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813" name="Freeform 11"/>
            <p:cNvSpPr>
              <a:spLocks/>
            </p:cNvSpPr>
            <p:nvPr/>
          </p:nvSpPr>
          <p:spPr bwMode="auto">
            <a:xfrm>
              <a:off x="1033462" y="-4016375"/>
              <a:ext cx="1076325" cy="1009650"/>
            </a:xfrm>
            <a:custGeom>
              <a:avLst/>
              <a:gdLst>
                <a:gd name="T0" fmla="*/ 0 w 415"/>
                <a:gd name="T1" fmla="*/ 157 h 389"/>
                <a:gd name="T2" fmla="*/ 216 w 415"/>
                <a:gd name="T3" fmla="*/ 34 h 389"/>
                <a:gd name="T4" fmla="*/ 415 w 415"/>
                <a:gd name="T5" fmla="*/ 389 h 389"/>
                <a:gd name="T6" fmla="*/ 234 w 415"/>
                <a:gd name="T7" fmla="*/ 185 h 389"/>
                <a:gd name="T8" fmla="*/ 0 w 415"/>
                <a:gd name="T9" fmla="*/ 157 h 389"/>
              </a:gdLst>
              <a:ahLst/>
              <a:cxnLst>
                <a:cxn ang="0">
                  <a:pos x="T0" y="T1"/>
                </a:cxn>
                <a:cxn ang="0">
                  <a:pos x="T2" y="T3"/>
                </a:cxn>
                <a:cxn ang="0">
                  <a:pos x="T4" y="T5"/>
                </a:cxn>
                <a:cxn ang="0">
                  <a:pos x="T6" y="T7"/>
                </a:cxn>
                <a:cxn ang="0">
                  <a:pos x="T8" y="T9"/>
                </a:cxn>
              </a:cxnLst>
              <a:rect l="0" t="0" r="r" b="b"/>
              <a:pathLst>
                <a:path w="415" h="389">
                  <a:moveTo>
                    <a:pt x="0" y="157"/>
                  </a:moveTo>
                  <a:cubicBezTo>
                    <a:pt x="0" y="157"/>
                    <a:pt x="74" y="0"/>
                    <a:pt x="216" y="34"/>
                  </a:cubicBezTo>
                  <a:cubicBezTo>
                    <a:pt x="390" y="74"/>
                    <a:pt x="415" y="389"/>
                    <a:pt x="415" y="389"/>
                  </a:cubicBezTo>
                  <a:cubicBezTo>
                    <a:pt x="415" y="389"/>
                    <a:pt x="370" y="238"/>
                    <a:pt x="234" y="185"/>
                  </a:cubicBezTo>
                  <a:cubicBezTo>
                    <a:pt x="139" y="147"/>
                    <a:pt x="0" y="157"/>
                    <a:pt x="0" y="15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14" name="Freeform 12"/>
            <p:cNvSpPr>
              <a:spLocks/>
            </p:cNvSpPr>
            <p:nvPr/>
          </p:nvSpPr>
          <p:spPr bwMode="auto">
            <a:xfrm>
              <a:off x="1817687" y="-3522663"/>
              <a:ext cx="754063" cy="1206500"/>
            </a:xfrm>
            <a:custGeom>
              <a:avLst/>
              <a:gdLst>
                <a:gd name="T0" fmla="*/ 91 w 291"/>
                <a:gd name="T1" fmla="*/ 0 h 465"/>
                <a:gd name="T2" fmla="*/ 276 w 291"/>
                <a:gd name="T3" fmla="*/ 166 h 465"/>
                <a:gd name="T4" fmla="*/ 0 w 291"/>
                <a:gd name="T5" fmla="*/ 465 h 465"/>
                <a:gd name="T6" fmla="*/ 138 w 291"/>
                <a:gd name="T7" fmla="*/ 231 h 465"/>
                <a:gd name="T8" fmla="*/ 91 w 291"/>
                <a:gd name="T9" fmla="*/ 0 h 465"/>
              </a:gdLst>
              <a:ahLst/>
              <a:cxnLst>
                <a:cxn ang="0">
                  <a:pos x="T0" y="T1"/>
                </a:cxn>
                <a:cxn ang="0">
                  <a:pos x="T2" y="T3"/>
                </a:cxn>
                <a:cxn ang="0">
                  <a:pos x="T4" y="T5"/>
                </a:cxn>
                <a:cxn ang="0">
                  <a:pos x="T6" y="T7"/>
                </a:cxn>
                <a:cxn ang="0">
                  <a:pos x="T8" y="T9"/>
                </a:cxn>
              </a:cxnLst>
              <a:rect l="0" t="0" r="r" b="b"/>
              <a:pathLst>
                <a:path w="291" h="465">
                  <a:moveTo>
                    <a:pt x="91" y="0"/>
                  </a:moveTo>
                  <a:cubicBezTo>
                    <a:pt x="91" y="0"/>
                    <a:pt x="263" y="21"/>
                    <a:pt x="276" y="166"/>
                  </a:cubicBezTo>
                  <a:cubicBezTo>
                    <a:pt x="291" y="344"/>
                    <a:pt x="0" y="465"/>
                    <a:pt x="0" y="465"/>
                  </a:cubicBezTo>
                  <a:cubicBezTo>
                    <a:pt x="0" y="465"/>
                    <a:pt x="129" y="376"/>
                    <a:pt x="138" y="231"/>
                  </a:cubicBezTo>
                  <a:cubicBezTo>
                    <a:pt x="144" y="129"/>
                    <a:pt x="91" y="0"/>
                    <a:pt x="91"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815" name="Freeform 13"/>
            <p:cNvSpPr>
              <a:spLocks/>
            </p:cNvSpPr>
            <p:nvPr/>
          </p:nvSpPr>
          <p:spPr bwMode="auto">
            <a:xfrm>
              <a:off x="1066800" y="-2528888"/>
              <a:ext cx="1308100" cy="768350"/>
            </a:xfrm>
            <a:custGeom>
              <a:avLst/>
              <a:gdLst>
                <a:gd name="T0" fmla="*/ 471 w 504"/>
                <a:gd name="T1" fmla="*/ 0 h 296"/>
                <a:gd name="T2" fmla="*/ 369 w 504"/>
                <a:gd name="T3" fmla="*/ 227 h 296"/>
                <a:gd name="T4" fmla="*/ 0 w 504"/>
                <a:gd name="T5" fmla="*/ 57 h 296"/>
                <a:gd name="T6" fmla="*/ 266 w 504"/>
                <a:gd name="T7" fmla="*/ 116 h 296"/>
                <a:gd name="T8" fmla="*/ 471 w 504"/>
                <a:gd name="T9" fmla="*/ 0 h 296"/>
              </a:gdLst>
              <a:ahLst/>
              <a:cxnLst>
                <a:cxn ang="0">
                  <a:pos x="T0" y="T1"/>
                </a:cxn>
                <a:cxn ang="0">
                  <a:pos x="T2" y="T3"/>
                </a:cxn>
                <a:cxn ang="0">
                  <a:pos x="T4" y="T5"/>
                </a:cxn>
                <a:cxn ang="0">
                  <a:pos x="T6" y="T7"/>
                </a:cxn>
                <a:cxn ang="0">
                  <a:pos x="T8" y="T9"/>
                </a:cxn>
              </a:cxnLst>
              <a:rect l="0" t="0" r="r" b="b"/>
              <a:pathLst>
                <a:path w="504" h="296">
                  <a:moveTo>
                    <a:pt x="471" y="0"/>
                  </a:moveTo>
                  <a:cubicBezTo>
                    <a:pt x="471" y="0"/>
                    <a:pt x="504" y="170"/>
                    <a:pt x="369" y="227"/>
                  </a:cubicBezTo>
                  <a:cubicBezTo>
                    <a:pt x="205" y="296"/>
                    <a:pt x="0" y="57"/>
                    <a:pt x="0" y="57"/>
                  </a:cubicBezTo>
                  <a:cubicBezTo>
                    <a:pt x="0" y="57"/>
                    <a:pt x="124" y="152"/>
                    <a:pt x="266" y="116"/>
                  </a:cubicBezTo>
                  <a:cubicBezTo>
                    <a:pt x="365" y="90"/>
                    <a:pt x="471" y="0"/>
                    <a:pt x="471"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816" name="Freeform 14"/>
            <p:cNvSpPr>
              <a:spLocks/>
            </p:cNvSpPr>
            <p:nvPr/>
          </p:nvSpPr>
          <p:spPr bwMode="auto">
            <a:xfrm>
              <a:off x="469900" y="-3114675"/>
              <a:ext cx="944563" cy="1336675"/>
            </a:xfrm>
            <a:custGeom>
              <a:avLst/>
              <a:gdLst>
                <a:gd name="T0" fmla="*/ 364 w 364"/>
                <a:gd name="T1" fmla="*/ 431 h 515"/>
                <a:gd name="T2" fmla="*/ 117 w 364"/>
                <a:gd name="T3" fmla="*/ 404 h 515"/>
                <a:gd name="T4" fmla="*/ 165 w 364"/>
                <a:gd name="T5" fmla="*/ 0 h 515"/>
                <a:gd name="T6" fmla="*/ 191 w 364"/>
                <a:gd name="T7" fmla="*/ 271 h 515"/>
                <a:gd name="T8" fmla="*/ 364 w 364"/>
                <a:gd name="T9" fmla="*/ 431 h 515"/>
              </a:gdLst>
              <a:ahLst/>
              <a:cxnLst>
                <a:cxn ang="0">
                  <a:pos x="T0" y="T1"/>
                </a:cxn>
                <a:cxn ang="0">
                  <a:pos x="T2" y="T3"/>
                </a:cxn>
                <a:cxn ang="0">
                  <a:pos x="T4" y="T5"/>
                </a:cxn>
                <a:cxn ang="0">
                  <a:pos x="T6" y="T7"/>
                </a:cxn>
                <a:cxn ang="0">
                  <a:pos x="T8" y="T9"/>
                </a:cxn>
              </a:cxnLst>
              <a:rect l="0" t="0" r="r" b="b"/>
              <a:pathLst>
                <a:path w="364" h="515">
                  <a:moveTo>
                    <a:pt x="364" y="431"/>
                  </a:moveTo>
                  <a:cubicBezTo>
                    <a:pt x="364" y="431"/>
                    <a:pt x="213" y="515"/>
                    <a:pt x="117" y="404"/>
                  </a:cubicBezTo>
                  <a:cubicBezTo>
                    <a:pt x="0" y="269"/>
                    <a:pt x="165" y="0"/>
                    <a:pt x="165" y="0"/>
                  </a:cubicBezTo>
                  <a:cubicBezTo>
                    <a:pt x="165" y="0"/>
                    <a:pt x="113" y="148"/>
                    <a:pt x="191" y="271"/>
                  </a:cubicBezTo>
                  <a:cubicBezTo>
                    <a:pt x="246" y="358"/>
                    <a:pt x="364" y="431"/>
                    <a:pt x="364" y="43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84" name="Group 783"/>
          <p:cNvGrpSpPr>
            <a:grpSpLocks noChangeAspect="1"/>
          </p:cNvGrpSpPr>
          <p:nvPr/>
        </p:nvGrpSpPr>
        <p:grpSpPr>
          <a:xfrm>
            <a:off x="10709148" y="3469586"/>
            <a:ext cx="758952" cy="758952"/>
            <a:chOff x="371475" y="-1557338"/>
            <a:chExt cx="2236788" cy="2236788"/>
          </a:xfrm>
        </p:grpSpPr>
        <p:sp>
          <p:nvSpPr>
            <p:cNvPr id="804" name="Freeform 15"/>
            <p:cNvSpPr>
              <a:spLocks/>
            </p:cNvSpPr>
            <p:nvPr/>
          </p:nvSpPr>
          <p:spPr bwMode="auto">
            <a:xfrm>
              <a:off x="460375" y="-714375"/>
              <a:ext cx="515938" cy="1122363"/>
            </a:xfrm>
            <a:custGeom>
              <a:avLst/>
              <a:gdLst>
                <a:gd name="T0" fmla="*/ 199 w 199"/>
                <a:gd name="T1" fmla="*/ 432 h 432"/>
                <a:gd name="T2" fmla="*/ 53 w 199"/>
                <a:gd name="T3" fmla="*/ 308 h 432"/>
                <a:gd name="T4" fmla="*/ 172 w 199"/>
                <a:gd name="T5" fmla="*/ 0 h 432"/>
                <a:gd name="T6" fmla="*/ 145 w 199"/>
                <a:gd name="T7" fmla="*/ 250 h 432"/>
                <a:gd name="T8" fmla="*/ 199 w 199"/>
                <a:gd name="T9" fmla="*/ 432 h 432"/>
              </a:gdLst>
              <a:ahLst/>
              <a:cxnLst>
                <a:cxn ang="0">
                  <a:pos x="T0" y="T1"/>
                </a:cxn>
                <a:cxn ang="0">
                  <a:pos x="T2" y="T3"/>
                </a:cxn>
                <a:cxn ang="0">
                  <a:pos x="T4" y="T5"/>
                </a:cxn>
                <a:cxn ang="0">
                  <a:pos x="T6" y="T7"/>
                </a:cxn>
                <a:cxn ang="0">
                  <a:pos x="T8" y="T9"/>
                </a:cxn>
              </a:cxnLst>
              <a:rect l="0" t="0" r="r" b="b"/>
              <a:pathLst>
                <a:path w="199" h="432">
                  <a:moveTo>
                    <a:pt x="199" y="432"/>
                  </a:moveTo>
                  <a:cubicBezTo>
                    <a:pt x="199" y="432"/>
                    <a:pt x="96" y="415"/>
                    <a:pt x="53" y="308"/>
                  </a:cubicBezTo>
                  <a:cubicBezTo>
                    <a:pt x="0" y="178"/>
                    <a:pt x="172" y="0"/>
                    <a:pt x="172" y="0"/>
                  </a:cubicBezTo>
                  <a:cubicBezTo>
                    <a:pt x="172" y="0"/>
                    <a:pt x="132" y="154"/>
                    <a:pt x="145" y="250"/>
                  </a:cubicBezTo>
                  <a:cubicBezTo>
                    <a:pt x="158" y="356"/>
                    <a:pt x="199" y="432"/>
                    <a:pt x="199" y="432"/>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805" name="Freeform 16"/>
            <p:cNvSpPr>
              <a:spLocks/>
            </p:cNvSpPr>
            <p:nvPr/>
          </p:nvSpPr>
          <p:spPr bwMode="auto">
            <a:xfrm>
              <a:off x="371475" y="-1046163"/>
              <a:ext cx="900113" cy="842963"/>
            </a:xfrm>
            <a:custGeom>
              <a:avLst/>
              <a:gdLst>
                <a:gd name="T0" fmla="*/ 60 w 347"/>
                <a:gd name="T1" fmla="*/ 325 h 325"/>
                <a:gd name="T2" fmla="*/ 45 w 347"/>
                <a:gd name="T3" fmla="*/ 134 h 325"/>
                <a:gd name="T4" fmla="*/ 347 w 347"/>
                <a:gd name="T5" fmla="*/ 0 h 325"/>
                <a:gd name="T6" fmla="*/ 151 w 347"/>
                <a:gd name="T7" fmla="*/ 158 h 325"/>
                <a:gd name="T8" fmla="*/ 60 w 347"/>
                <a:gd name="T9" fmla="*/ 325 h 325"/>
              </a:gdLst>
              <a:ahLst/>
              <a:cxnLst>
                <a:cxn ang="0">
                  <a:pos x="T0" y="T1"/>
                </a:cxn>
                <a:cxn ang="0">
                  <a:pos x="T2" y="T3"/>
                </a:cxn>
                <a:cxn ang="0">
                  <a:pos x="T4" y="T5"/>
                </a:cxn>
                <a:cxn ang="0">
                  <a:pos x="T6" y="T7"/>
                </a:cxn>
                <a:cxn ang="0">
                  <a:pos x="T8" y="T9"/>
                </a:cxn>
              </a:cxnLst>
              <a:rect l="0" t="0" r="r" b="b"/>
              <a:pathLst>
                <a:path w="347" h="325">
                  <a:moveTo>
                    <a:pt x="60" y="325"/>
                  </a:moveTo>
                  <a:cubicBezTo>
                    <a:pt x="60" y="325"/>
                    <a:pt x="0" y="240"/>
                    <a:pt x="45" y="134"/>
                  </a:cubicBezTo>
                  <a:cubicBezTo>
                    <a:pt x="100" y="5"/>
                    <a:pt x="347" y="0"/>
                    <a:pt x="347" y="0"/>
                  </a:cubicBezTo>
                  <a:cubicBezTo>
                    <a:pt x="347" y="0"/>
                    <a:pt x="210" y="81"/>
                    <a:pt x="151" y="158"/>
                  </a:cubicBezTo>
                  <a:cubicBezTo>
                    <a:pt x="86" y="242"/>
                    <a:pt x="60" y="325"/>
                    <a:pt x="60" y="325"/>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06" name="Freeform 17"/>
            <p:cNvSpPr>
              <a:spLocks/>
            </p:cNvSpPr>
            <p:nvPr/>
          </p:nvSpPr>
          <p:spPr bwMode="auto">
            <a:xfrm>
              <a:off x="644525" y="-1466850"/>
              <a:ext cx="1120775" cy="514350"/>
            </a:xfrm>
            <a:custGeom>
              <a:avLst/>
              <a:gdLst>
                <a:gd name="T0" fmla="*/ 0 w 432"/>
                <a:gd name="T1" fmla="*/ 198 h 198"/>
                <a:gd name="T2" fmla="*/ 123 w 432"/>
                <a:gd name="T3" fmla="*/ 52 h 198"/>
                <a:gd name="T4" fmla="*/ 432 w 432"/>
                <a:gd name="T5" fmla="*/ 171 h 198"/>
                <a:gd name="T6" fmla="*/ 182 w 432"/>
                <a:gd name="T7" fmla="*/ 144 h 198"/>
                <a:gd name="T8" fmla="*/ 0 w 432"/>
                <a:gd name="T9" fmla="*/ 198 h 198"/>
              </a:gdLst>
              <a:ahLst/>
              <a:cxnLst>
                <a:cxn ang="0">
                  <a:pos x="T0" y="T1"/>
                </a:cxn>
                <a:cxn ang="0">
                  <a:pos x="T2" y="T3"/>
                </a:cxn>
                <a:cxn ang="0">
                  <a:pos x="T4" y="T5"/>
                </a:cxn>
                <a:cxn ang="0">
                  <a:pos x="T6" y="T7"/>
                </a:cxn>
                <a:cxn ang="0">
                  <a:pos x="T8" y="T9"/>
                </a:cxn>
              </a:cxnLst>
              <a:rect l="0" t="0" r="r" b="b"/>
              <a:pathLst>
                <a:path w="432" h="198">
                  <a:moveTo>
                    <a:pt x="0" y="198"/>
                  </a:moveTo>
                  <a:cubicBezTo>
                    <a:pt x="0" y="198"/>
                    <a:pt x="17" y="96"/>
                    <a:pt x="123" y="52"/>
                  </a:cubicBezTo>
                  <a:cubicBezTo>
                    <a:pt x="254" y="0"/>
                    <a:pt x="432" y="171"/>
                    <a:pt x="432" y="171"/>
                  </a:cubicBezTo>
                  <a:cubicBezTo>
                    <a:pt x="432" y="171"/>
                    <a:pt x="278" y="131"/>
                    <a:pt x="182" y="144"/>
                  </a:cubicBezTo>
                  <a:cubicBezTo>
                    <a:pt x="76" y="158"/>
                    <a:pt x="0" y="198"/>
                    <a:pt x="0" y="198"/>
                  </a:cubicBezTo>
                  <a:close/>
                </a:path>
              </a:pathLst>
            </a:custGeom>
            <a:solidFill>
              <a:schemeClr val="accent6">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07" name="Freeform 18"/>
            <p:cNvSpPr>
              <a:spLocks/>
            </p:cNvSpPr>
            <p:nvPr/>
          </p:nvSpPr>
          <p:spPr bwMode="auto">
            <a:xfrm>
              <a:off x="1254125" y="-1557338"/>
              <a:ext cx="842963" cy="900113"/>
            </a:xfrm>
            <a:custGeom>
              <a:avLst/>
              <a:gdLst>
                <a:gd name="T0" fmla="*/ 0 w 325"/>
                <a:gd name="T1" fmla="*/ 61 h 347"/>
                <a:gd name="T2" fmla="*/ 191 w 325"/>
                <a:gd name="T3" fmla="*/ 45 h 347"/>
                <a:gd name="T4" fmla="*/ 325 w 325"/>
                <a:gd name="T5" fmla="*/ 347 h 347"/>
                <a:gd name="T6" fmla="*/ 167 w 325"/>
                <a:gd name="T7" fmla="*/ 151 h 347"/>
                <a:gd name="T8" fmla="*/ 0 w 325"/>
                <a:gd name="T9" fmla="*/ 61 h 347"/>
              </a:gdLst>
              <a:ahLst/>
              <a:cxnLst>
                <a:cxn ang="0">
                  <a:pos x="T0" y="T1"/>
                </a:cxn>
                <a:cxn ang="0">
                  <a:pos x="T2" y="T3"/>
                </a:cxn>
                <a:cxn ang="0">
                  <a:pos x="T4" y="T5"/>
                </a:cxn>
                <a:cxn ang="0">
                  <a:pos x="T6" y="T7"/>
                </a:cxn>
                <a:cxn ang="0">
                  <a:pos x="T8" y="T9"/>
                </a:cxn>
              </a:cxnLst>
              <a:rect l="0" t="0" r="r" b="b"/>
              <a:pathLst>
                <a:path w="325" h="347">
                  <a:moveTo>
                    <a:pt x="0" y="61"/>
                  </a:moveTo>
                  <a:cubicBezTo>
                    <a:pt x="0" y="61"/>
                    <a:pt x="85" y="0"/>
                    <a:pt x="191" y="45"/>
                  </a:cubicBezTo>
                  <a:cubicBezTo>
                    <a:pt x="320" y="100"/>
                    <a:pt x="325" y="347"/>
                    <a:pt x="325" y="347"/>
                  </a:cubicBezTo>
                  <a:cubicBezTo>
                    <a:pt x="325" y="347"/>
                    <a:pt x="244" y="210"/>
                    <a:pt x="167" y="151"/>
                  </a:cubicBezTo>
                  <a:cubicBezTo>
                    <a:pt x="83" y="86"/>
                    <a:pt x="0" y="61"/>
                    <a:pt x="0" y="6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08" name="Freeform 19"/>
            <p:cNvSpPr>
              <a:spLocks/>
            </p:cNvSpPr>
            <p:nvPr/>
          </p:nvSpPr>
          <p:spPr bwMode="auto">
            <a:xfrm>
              <a:off x="2001837" y="-1284288"/>
              <a:ext cx="515938" cy="1120775"/>
            </a:xfrm>
            <a:custGeom>
              <a:avLst/>
              <a:gdLst>
                <a:gd name="T0" fmla="*/ 0 w 199"/>
                <a:gd name="T1" fmla="*/ 0 h 432"/>
                <a:gd name="T2" fmla="*/ 146 w 199"/>
                <a:gd name="T3" fmla="*/ 124 h 432"/>
                <a:gd name="T4" fmla="*/ 28 w 199"/>
                <a:gd name="T5" fmla="*/ 432 h 432"/>
                <a:gd name="T6" fmla="*/ 55 w 199"/>
                <a:gd name="T7" fmla="*/ 182 h 432"/>
                <a:gd name="T8" fmla="*/ 0 w 199"/>
                <a:gd name="T9" fmla="*/ 0 h 432"/>
              </a:gdLst>
              <a:ahLst/>
              <a:cxnLst>
                <a:cxn ang="0">
                  <a:pos x="T0" y="T1"/>
                </a:cxn>
                <a:cxn ang="0">
                  <a:pos x="T2" y="T3"/>
                </a:cxn>
                <a:cxn ang="0">
                  <a:pos x="T4" y="T5"/>
                </a:cxn>
                <a:cxn ang="0">
                  <a:pos x="T6" y="T7"/>
                </a:cxn>
                <a:cxn ang="0">
                  <a:pos x="T8" y="T9"/>
                </a:cxn>
              </a:cxnLst>
              <a:rect l="0" t="0" r="r" b="b"/>
              <a:pathLst>
                <a:path w="199" h="432">
                  <a:moveTo>
                    <a:pt x="0" y="0"/>
                  </a:moveTo>
                  <a:cubicBezTo>
                    <a:pt x="0" y="0"/>
                    <a:pt x="103" y="17"/>
                    <a:pt x="146" y="124"/>
                  </a:cubicBezTo>
                  <a:cubicBezTo>
                    <a:pt x="199" y="254"/>
                    <a:pt x="28" y="432"/>
                    <a:pt x="28" y="432"/>
                  </a:cubicBezTo>
                  <a:cubicBezTo>
                    <a:pt x="28" y="432"/>
                    <a:pt x="67" y="278"/>
                    <a:pt x="55" y="182"/>
                  </a:cubicBezTo>
                  <a:cubicBezTo>
                    <a:pt x="41" y="76"/>
                    <a:pt x="0" y="0"/>
                    <a:pt x="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809" name="Freeform 20"/>
            <p:cNvSpPr>
              <a:spLocks/>
            </p:cNvSpPr>
            <p:nvPr/>
          </p:nvSpPr>
          <p:spPr bwMode="auto">
            <a:xfrm>
              <a:off x="1704975" y="-674688"/>
              <a:ext cx="903288" cy="842963"/>
            </a:xfrm>
            <a:custGeom>
              <a:avLst/>
              <a:gdLst>
                <a:gd name="T0" fmla="*/ 287 w 348"/>
                <a:gd name="T1" fmla="*/ 0 h 325"/>
                <a:gd name="T2" fmla="*/ 303 w 348"/>
                <a:gd name="T3" fmla="*/ 191 h 325"/>
                <a:gd name="T4" fmla="*/ 0 w 348"/>
                <a:gd name="T5" fmla="*/ 325 h 325"/>
                <a:gd name="T6" fmla="*/ 197 w 348"/>
                <a:gd name="T7" fmla="*/ 167 h 325"/>
                <a:gd name="T8" fmla="*/ 287 w 348"/>
                <a:gd name="T9" fmla="*/ 0 h 325"/>
              </a:gdLst>
              <a:ahLst/>
              <a:cxnLst>
                <a:cxn ang="0">
                  <a:pos x="T0" y="T1"/>
                </a:cxn>
                <a:cxn ang="0">
                  <a:pos x="T2" y="T3"/>
                </a:cxn>
                <a:cxn ang="0">
                  <a:pos x="T4" y="T5"/>
                </a:cxn>
                <a:cxn ang="0">
                  <a:pos x="T6" y="T7"/>
                </a:cxn>
                <a:cxn ang="0">
                  <a:pos x="T8" y="T9"/>
                </a:cxn>
              </a:cxnLst>
              <a:rect l="0" t="0" r="r" b="b"/>
              <a:pathLst>
                <a:path w="348" h="325">
                  <a:moveTo>
                    <a:pt x="287" y="0"/>
                  </a:moveTo>
                  <a:cubicBezTo>
                    <a:pt x="287" y="0"/>
                    <a:pt x="348" y="85"/>
                    <a:pt x="303" y="191"/>
                  </a:cubicBezTo>
                  <a:cubicBezTo>
                    <a:pt x="248" y="320"/>
                    <a:pt x="0" y="325"/>
                    <a:pt x="0" y="325"/>
                  </a:cubicBezTo>
                  <a:cubicBezTo>
                    <a:pt x="0" y="325"/>
                    <a:pt x="138" y="244"/>
                    <a:pt x="197" y="167"/>
                  </a:cubicBezTo>
                  <a:cubicBezTo>
                    <a:pt x="262" y="83"/>
                    <a:pt x="287" y="0"/>
                    <a:pt x="287"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810" name="Freeform 21"/>
            <p:cNvSpPr>
              <a:spLocks/>
            </p:cNvSpPr>
            <p:nvPr/>
          </p:nvSpPr>
          <p:spPr bwMode="auto">
            <a:xfrm>
              <a:off x="1212850" y="74613"/>
              <a:ext cx="1123950" cy="514350"/>
            </a:xfrm>
            <a:custGeom>
              <a:avLst/>
              <a:gdLst>
                <a:gd name="T0" fmla="*/ 433 w 433"/>
                <a:gd name="T1" fmla="*/ 0 h 198"/>
                <a:gd name="T2" fmla="*/ 309 w 433"/>
                <a:gd name="T3" fmla="*/ 146 h 198"/>
                <a:gd name="T4" fmla="*/ 0 w 433"/>
                <a:gd name="T5" fmla="*/ 27 h 198"/>
                <a:gd name="T6" fmla="*/ 251 w 433"/>
                <a:gd name="T7" fmla="*/ 54 h 198"/>
                <a:gd name="T8" fmla="*/ 433 w 433"/>
                <a:gd name="T9" fmla="*/ 0 h 198"/>
              </a:gdLst>
              <a:ahLst/>
              <a:cxnLst>
                <a:cxn ang="0">
                  <a:pos x="T0" y="T1"/>
                </a:cxn>
                <a:cxn ang="0">
                  <a:pos x="T2" y="T3"/>
                </a:cxn>
                <a:cxn ang="0">
                  <a:pos x="T4" y="T5"/>
                </a:cxn>
                <a:cxn ang="0">
                  <a:pos x="T6" y="T7"/>
                </a:cxn>
                <a:cxn ang="0">
                  <a:pos x="T8" y="T9"/>
                </a:cxn>
              </a:cxnLst>
              <a:rect l="0" t="0" r="r" b="b"/>
              <a:pathLst>
                <a:path w="433" h="198">
                  <a:moveTo>
                    <a:pt x="433" y="0"/>
                  </a:moveTo>
                  <a:cubicBezTo>
                    <a:pt x="433" y="0"/>
                    <a:pt x="416" y="102"/>
                    <a:pt x="309" y="146"/>
                  </a:cubicBezTo>
                  <a:cubicBezTo>
                    <a:pt x="179" y="198"/>
                    <a:pt x="0" y="27"/>
                    <a:pt x="0" y="27"/>
                  </a:cubicBezTo>
                  <a:cubicBezTo>
                    <a:pt x="0" y="27"/>
                    <a:pt x="155" y="67"/>
                    <a:pt x="251" y="54"/>
                  </a:cubicBezTo>
                  <a:cubicBezTo>
                    <a:pt x="356" y="40"/>
                    <a:pt x="433" y="0"/>
                    <a:pt x="433" y="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sp>
          <p:nvSpPr>
            <p:cNvPr id="811" name="Freeform 22"/>
            <p:cNvSpPr>
              <a:spLocks/>
            </p:cNvSpPr>
            <p:nvPr/>
          </p:nvSpPr>
          <p:spPr bwMode="auto">
            <a:xfrm>
              <a:off x="882650" y="-220663"/>
              <a:ext cx="841375" cy="900113"/>
            </a:xfrm>
            <a:custGeom>
              <a:avLst/>
              <a:gdLst>
                <a:gd name="T0" fmla="*/ 324 w 324"/>
                <a:gd name="T1" fmla="*/ 286 h 347"/>
                <a:gd name="T2" fmla="*/ 134 w 324"/>
                <a:gd name="T3" fmla="*/ 302 h 347"/>
                <a:gd name="T4" fmla="*/ 0 w 324"/>
                <a:gd name="T5" fmla="*/ 0 h 347"/>
                <a:gd name="T6" fmla="*/ 157 w 324"/>
                <a:gd name="T7" fmla="*/ 196 h 347"/>
                <a:gd name="T8" fmla="*/ 324 w 324"/>
                <a:gd name="T9" fmla="*/ 286 h 347"/>
              </a:gdLst>
              <a:ahLst/>
              <a:cxnLst>
                <a:cxn ang="0">
                  <a:pos x="T0" y="T1"/>
                </a:cxn>
                <a:cxn ang="0">
                  <a:pos x="T2" y="T3"/>
                </a:cxn>
                <a:cxn ang="0">
                  <a:pos x="T4" y="T5"/>
                </a:cxn>
                <a:cxn ang="0">
                  <a:pos x="T6" y="T7"/>
                </a:cxn>
                <a:cxn ang="0">
                  <a:pos x="T8" y="T9"/>
                </a:cxn>
              </a:cxnLst>
              <a:rect l="0" t="0" r="r" b="b"/>
              <a:pathLst>
                <a:path w="324" h="347">
                  <a:moveTo>
                    <a:pt x="324" y="286"/>
                  </a:moveTo>
                  <a:cubicBezTo>
                    <a:pt x="324" y="286"/>
                    <a:pt x="240" y="347"/>
                    <a:pt x="134" y="302"/>
                  </a:cubicBezTo>
                  <a:cubicBezTo>
                    <a:pt x="4" y="247"/>
                    <a:pt x="0" y="0"/>
                    <a:pt x="0" y="0"/>
                  </a:cubicBezTo>
                  <a:cubicBezTo>
                    <a:pt x="0" y="0"/>
                    <a:pt x="81" y="137"/>
                    <a:pt x="157" y="196"/>
                  </a:cubicBezTo>
                  <a:cubicBezTo>
                    <a:pt x="242" y="261"/>
                    <a:pt x="324" y="286"/>
                    <a:pt x="324" y="286"/>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85" name="Group 784"/>
          <p:cNvGrpSpPr>
            <a:grpSpLocks noChangeAspect="1"/>
          </p:cNvGrpSpPr>
          <p:nvPr/>
        </p:nvGrpSpPr>
        <p:grpSpPr>
          <a:xfrm>
            <a:off x="8912656" y="3450034"/>
            <a:ext cx="758952" cy="798056"/>
            <a:chOff x="-4932363" y="-1589088"/>
            <a:chExt cx="2187575" cy="2300288"/>
          </a:xfrm>
        </p:grpSpPr>
        <p:sp>
          <p:nvSpPr>
            <p:cNvPr id="798" name="Freeform 23"/>
            <p:cNvSpPr>
              <a:spLocks/>
            </p:cNvSpPr>
            <p:nvPr/>
          </p:nvSpPr>
          <p:spPr bwMode="auto">
            <a:xfrm>
              <a:off x="-4932363" y="-971550"/>
              <a:ext cx="692150" cy="1208088"/>
            </a:xfrm>
            <a:custGeom>
              <a:avLst/>
              <a:gdLst>
                <a:gd name="T0" fmla="*/ 167 w 267"/>
                <a:gd name="T1" fmla="*/ 465 h 465"/>
                <a:gd name="T2" fmla="*/ 20 w 267"/>
                <a:gd name="T3" fmla="*/ 289 h 465"/>
                <a:gd name="T4" fmla="*/ 267 w 267"/>
                <a:gd name="T5" fmla="*/ 0 h 465"/>
                <a:gd name="T6" fmla="*/ 143 w 267"/>
                <a:gd name="T7" fmla="*/ 250 h 465"/>
                <a:gd name="T8" fmla="*/ 167 w 267"/>
                <a:gd name="T9" fmla="*/ 465 h 465"/>
              </a:gdLst>
              <a:ahLst/>
              <a:cxnLst>
                <a:cxn ang="0">
                  <a:pos x="T0" y="T1"/>
                </a:cxn>
                <a:cxn ang="0">
                  <a:pos x="T2" y="T3"/>
                </a:cxn>
                <a:cxn ang="0">
                  <a:pos x="T4" y="T5"/>
                </a:cxn>
                <a:cxn ang="0">
                  <a:pos x="T6" y="T7"/>
                </a:cxn>
                <a:cxn ang="0">
                  <a:pos x="T8" y="T9"/>
                </a:cxn>
              </a:cxnLst>
              <a:rect l="0" t="0" r="r" b="b"/>
              <a:pathLst>
                <a:path w="267" h="465">
                  <a:moveTo>
                    <a:pt x="167" y="465"/>
                  </a:moveTo>
                  <a:cubicBezTo>
                    <a:pt x="167" y="465"/>
                    <a:pt x="37" y="424"/>
                    <a:pt x="20" y="289"/>
                  </a:cubicBezTo>
                  <a:cubicBezTo>
                    <a:pt x="0" y="123"/>
                    <a:pt x="267" y="0"/>
                    <a:pt x="267" y="0"/>
                  </a:cubicBezTo>
                  <a:cubicBezTo>
                    <a:pt x="267" y="0"/>
                    <a:pt x="158" y="136"/>
                    <a:pt x="143" y="250"/>
                  </a:cubicBezTo>
                  <a:cubicBezTo>
                    <a:pt x="126" y="376"/>
                    <a:pt x="167" y="465"/>
                    <a:pt x="167" y="465"/>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799" name="Freeform 24"/>
            <p:cNvSpPr>
              <a:spLocks/>
            </p:cNvSpPr>
            <p:nvPr/>
          </p:nvSpPr>
          <p:spPr bwMode="auto">
            <a:xfrm>
              <a:off x="-4832351" y="-1492250"/>
              <a:ext cx="1254125" cy="819150"/>
            </a:xfrm>
            <a:custGeom>
              <a:avLst/>
              <a:gdLst>
                <a:gd name="T0" fmla="*/ 30 w 483"/>
                <a:gd name="T1" fmla="*/ 316 h 316"/>
                <a:gd name="T2" fmla="*/ 109 w 483"/>
                <a:gd name="T3" fmla="*/ 100 h 316"/>
                <a:gd name="T4" fmla="*/ 483 w 483"/>
                <a:gd name="T5" fmla="*/ 170 h 316"/>
                <a:gd name="T6" fmla="*/ 204 w 483"/>
                <a:gd name="T7" fmla="*/ 187 h 316"/>
                <a:gd name="T8" fmla="*/ 30 w 483"/>
                <a:gd name="T9" fmla="*/ 316 h 316"/>
              </a:gdLst>
              <a:ahLst/>
              <a:cxnLst>
                <a:cxn ang="0">
                  <a:pos x="T0" y="T1"/>
                </a:cxn>
                <a:cxn ang="0">
                  <a:pos x="T2" y="T3"/>
                </a:cxn>
                <a:cxn ang="0">
                  <a:pos x="T4" y="T5"/>
                </a:cxn>
                <a:cxn ang="0">
                  <a:pos x="T6" y="T7"/>
                </a:cxn>
                <a:cxn ang="0">
                  <a:pos x="T8" y="T9"/>
                </a:cxn>
              </a:cxnLst>
              <a:rect l="0" t="0" r="r" b="b"/>
              <a:pathLst>
                <a:path w="483" h="316">
                  <a:moveTo>
                    <a:pt x="30" y="316"/>
                  </a:moveTo>
                  <a:cubicBezTo>
                    <a:pt x="30" y="316"/>
                    <a:pt x="0" y="183"/>
                    <a:pt x="109" y="100"/>
                  </a:cubicBezTo>
                  <a:cubicBezTo>
                    <a:pt x="243" y="0"/>
                    <a:pt x="483" y="170"/>
                    <a:pt x="483" y="170"/>
                  </a:cubicBezTo>
                  <a:cubicBezTo>
                    <a:pt x="483" y="170"/>
                    <a:pt x="310" y="143"/>
                    <a:pt x="204" y="187"/>
                  </a:cubicBezTo>
                  <a:cubicBezTo>
                    <a:pt x="87" y="235"/>
                    <a:pt x="30" y="316"/>
                    <a:pt x="30" y="316"/>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800" name="Freeform 25"/>
            <p:cNvSpPr>
              <a:spLocks/>
            </p:cNvSpPr>
            <p:nvPr/>
          </p:nvSpPr>
          <p:spPr bwMode="auto">
            <a:xfrm>
              <a:off x="-4094163" y="-1589088"/>
              <a:ext cx="985838" cy="1069975"/>
            </a:xfrm>
            <a:custGeom>
              <a:avLst/>
              <a:gdLst>
                <a:gd name="T0" fmla="*/ 0 w 380"/>
                <a:gd name="T1" fmla="*/ 92 h 412"/>
                <a:gd name="T2" fmla="*/ 227 w 380"/>
                <a:gd name="T3" fmla="*/ 53 h 412"/>
                <a:gd name="T4" fmla="*/ 354 w 380"/>
                <a:gd name="T5" fmla="*/ 412 h 412"/>
                <a:gd name="T6" fmla="*/ 199 w 380"/>
                <a:gd name="T7" fmla="*/ 179 h 412"/>
                <a:gd name="T8" fmla="*/ 0 w 380"/>
                <a:gd name="T9" fmla="*/ 92 h 412"/>
              </a:gdLst>
              <a:ahLst/>
              <a:cxnLst>
                <a:cxn ang="0">
                  <a:pos x="T0" y="T1"/>
                </a:cxn>
                <a:cxn ang="0">
                  <a:pos x="T2" y="T3"/>
                </a:cxn>
                <a:cxn ang="0">
                  <a:pos x="T4" y="T5"/>
                </a:cxn>
                <a:cxn ang="0">
                  <a:pos x="T6" y="T7"/>
                </a:cxn>
                <a:cxn ang="0">
                  <a:pos x="T8" y="T9"/>
                </a:cxn>
              </a:cxnLst>
              <a:rect l="0" t="0" r="r" b="b"/>
              <a:pathLst>
                <a:path w="380" h="412">
                  <a:moveTo>
                    <a:pt x="0" y="92"/>
                  </a:moveTo>
                  <a:cubicBezTo>
                    <a:pt x="0" y="92"/>
                    <a:pt x="101" y="0"/>
                    <a:pt x="227" y="53"/>
                  </a:cubicBezTo>
                  <a:cubicBezTo>
                    <a:pt x="380" y="119"/>
                    <a:pt x="354" y="412"/>
                    <a:pt x="354" y="412"/>
                  </a:cubicBezTo>
                  <a:cubicBezTo>
                    <a:pt x="354" y="412"/>
                    <a:pt x="290" y="249"/>
                    <a:pt x="199" y="179"/>
                  </a:cubicBezTo>
                  <a:cubicBezTo>
                    <a:pt x="99" y="102"/>
                    <a:pt x="0" y="92"/>
                    <a:pt x="0" y="9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801" name="Freeform 26"/>
            <p:cNvSpPr>
              <a:spLocks/>
            </p:cNvSpPr>
            <p:nvPr/>
          </p:nvSpPr>
          <p:spPr bwMode="auto">
            <a:xfrm>
              <a:off x="-3438526" y="-1114425"/>
              <a:ext cx="693738" cy="1208088"/>
            </a:xfrm>
            <a:custGeom>
              <a:avLst/>
              <a:gdLst>
                <a:gd name="T0" fmla="*/ 100 w 267"/>
                <a:gd name="T1" fmla="*/ 0 h 465"/>
                <a:gd name="T2" fmla="*/ 247 w 267"/>
                <a:gd name="T3" fmla="*/ 176 h 465"/>
                <a:gd name="T4" fmla="*/ 0 w 267"/>
                <a:gd name="T5" fmla="*/ 465 h 465"/>
                <a:gd name="T6" fmla="*/ 124 w 267"/>
                <a:gd name="T7" fmla="*/ 215 h 465"/>
                <a:gd name="T8" fmla="*/ 100 w 267"/>
                <a:gd name="T9" fmla="*/ 0 h 465"/>
              </a:gdLst>
              <a:ahLst/>
              <a:cxnLst>
                <a:cxn ang="0">
                  <a:pos x="T0" y="T1"/>
                </a:cxn>
                <a:cxn ang="0">
                  <a:pos x="T2" y="T3"/>
                </a:cxn>
                <a:cxn ang="0">
                  <a:pos x="T4" y="T5"/>
                </a:cxn>
                <a:cxn ang="0">
                  <a:pos x="T6" y="T7"/>
                </a:cxn>
                <a:cxn ang="0">
                  <a:pos x="T8" y="T9"/>
                </a:cxn>
              </a:cxnLst>
              <a:rect l="0" t="0" r="r" b="b"/>
              <a:pathLst>
                <a:path w="267" h="465">
                  <a:moveTo>
                    <a:pt x="100" y="0"/>
                  </a:moveTo>
                  <a:cubicBezTo>
                    <a:pt x="100" y="0"/>
                    <a:pt x="230" y="41"/>
                    <a:pt x="247" y="176"/>
                  </a:cubicBezTo>
                  <a:cubicBezTo>
                    <a:pt x="267" y="342"/>
                    <a:pt x="0" y="465"/>
                    <a:pt x="0" y="465"/>
                  </a:cubicBezTo>
                  <a:cubicBezTo>
                    <a:pt x="0" y="465"/>
                    <a:pt x="109" y="329"/>
                    <a:pt x="124" y="215"/>
                  </a:cubicBezTo>
                  <a:cubicBezTo>
                    <a:pt x="141" y="89"/>
                    <a:pt x="100" y="0"/>
                    <a:pt x="10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802" name="Freeform 27"/>
            <p:cNvSpPr>
              <a:spLocks/>
            </p:cNvSpPr>
            <p:nvPr/>
          </p:nvSpPr>
          <p:spPr bwMode="auto">
            <a:xfrm>
              <a:off x="-4100513" y="-204788"/>
              <a:ext cx="1254125" cy="820738"/>
            </a:xfrm>
            <a:custGeom>
              <a:avLst/>
              <a:gdLst>
                <a:gd name="T0" fmla="*/ 453 w 483"/>
                <a:gd name="T1" fmla="*/ 0 h 316"/>
                <a:gd name="T2" fmla="*/ 374 w 483"/>
                <a:gd name="T3" fmla="*/ 216 h 316"/>
                <a:gd name="T4" fmla="*/ 0 w 483"/>
                <a:gd name="T5" fmla="*/ 146 h 316"/>
                <a:gd name="T6" fmla="*/ 279 w 483"/>
                <a:gd name="T7" fmla="*/ 129 h 316"/>
                <a:gd name="T8" fmla="*/ 453 w 483"/>
                <a:gd name="T9" fmla="*/ 0 h 316"/>
              </a:gdLst>
              <a:ahLst/>
              <a:cxnLst>
                <a:cxn ang="0">
                  <a:pos x="T0" y="T1"/>
                </a:cxn>
                <a:cxn ang="0">
                  <a:pos x="T2" y="T3"/>
                </a:cxn>
                <a:cxn ang="0">
                  <a:pos x="T4" y="T5"/>
                </a:cxn>
                <a:cxn ang="0">
                  <a:pos x="T6" y="T7"/>
                </a:cxn>
                <a:cxn ang="0">
                  <a:pos x="T8" y="T9"/>
                </a:cxn>
              </a:cxnLst>
              <a:rect l="0" t="0" r="r" b="b"/>
              <a:pathLst>
                <a:path w="483" h="316">
                  <a:moveTo>
                    <a:pt x="453" y="0"/>
                  </a:moveTo>
                  <a:cubicBezTo>
                    <a:pt x="453" y="0"/>
                    <a:pt x="483" y="133"/>
                    <a:pt x="374" y="216"/>
                  </a:cubicBezTo>
                  <a:cubicBezTo>
                    <a:pt x="241" y="316"/>
                    <a:pt x="0" y="146"/>
                    <a:pt x="0" y="146"/>
                  </a:cubicBezTo>
                  <a:cubicBezTo>
                    <a:pt x="0" y="146"/>
                    <a:pt x="173" y="173"/>
                    <a:pt x="279" y="129"/>
                  </a:cubicBezTo>
                  <a:cubicBezTo>
                    <a:pt x="396" y="81"/>
                    <a:pt x="453" y="0"/>
                    <a:pt x="453"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803" name="Freeform 28"/>
            <p:cNvSpPr>
              <a:spLocks/>
            </p:cNvSpPr>
            <p:nvPr/>
          </p:nvSpPr>
          <p:spPr bwMode="auto">
            <a:xfrm>
              <a:off x="-4570413" y="-358775"/>
              <a:ext cx="987425" cy="1069975"/>
            </a:xfrm>
            <a:custGeom>
              <a:avLst/>
              <a:gdLst>
                <a:gd name="T0" fmla="*/ 380 w 380"/>
                <a:gd name="T1" fmla="*/ 320 h 412"/>
                <a:gd name="T2" fmla="*/ 153 w 380"/>
                <a:gd name="T3" fmla="*/ 359 h 412"/>
                <a:gd name="T4" fmla="*/ 27 w 380"/>
                <a:gd name="T5" fmla="*/ 0 h 412"/>
                <a:gd name="T6" fmla="*/ 181 w 380"/>
                <a:gd name="T7" fmla="*/ 233 h 412"/>
                <a:gd name="T8" fmla="*/ 380 w 380"/>
                <a:gd name="T9" fmla="*/ 320 h 412"/>
              </a:gdLst>
              <a:ahLst/>
              <a:cxnLst>
                <a:cxn ang="0">
                  <a:pos x="T0" y="T1"/>
                </a:cxn>
                <a:cxn ang="0">
                  <a:pos x="T2" y="T3"/>
                </a:cxn>
                <a:cxn ang="0">
                  <a:pos x="T4" y="T5"/>
                </a:cxn>
                <a:cxn ang="0">
                  <a:pos x="T6" y="T7"/>
                </a:cxn>
                <a:cxn ang="0">
                  <a:pos x="T8" y="T9"/>
                </a:cxn>
              </a:cxnLst>
              <a:rect l="0" t="0" r="r" b="b"/>
              <a:pathLst>
                <a:path w="380" h="412">
                  <a:moveTo>
                    <a:pt x="380" y="320"/>
                  </a:moveTo>
                  <a:cubicBezTo>
                    <a:pt x="380" y="320"/>
                    <a:pt x="279" y="412"/>
                    <a:pt x="153" y="359"/>
                  </a:cubicBezTo>
                  <a:cubicBezTo>
                    <a:pt x="0" y="293"/>
                    <a:pt x="27" y="0"/>
                    <a:pt x="27" y="0"/>
                  </a:cubicBezTo>
                  <a:cubicBezTo>
                    <a:pt x="27" y="0"/>
                    <a:pt x="90" y="163"/>
                    <a:pt x="181" y="233"/>
                  </a:cubicBezTo>
                  <a:cubicBezTo>
                    <a:pt x="282" y="310"/>
                    <a:pt x="380" y="320"/>
                    <a:pt x="380" y="320"/>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86" name="Group 785"/>
          <p:cNvGrpSpPr>
            <a:grpSpLocks noChangeAspect="1"/>
          </p:cNvGrpSpPr>
          <p:nvPr/>
        </p:nvGrpSpPr>
        <p:grpSpPr>
          <a:xfrm>
            <a:off x="9810903" y="3473920"/>
            <a:ext cx="758952" cy="750284"/>
            <a:chOff x="-2306638" y="-1504950"/>
            <a:chExt cx="2224087" cy="2198687"/>
          </a:xfrm>
        </p:grpSpPr>
        <p:sp>
          <p:nvSpPr>
            <p:cNvPr id="791" name="Freeform 29"/>
            <p:cNvSpPr>
              <a:spLocks/>
            </p:cNvSpPr>
            <p:nvPr/>
          </p:nvSpPr>
          <p:spPr bwMode="auto">
            <a:xfrm>
              <a:off x="-2270126" y="-849313"/>
              <a:ext cx="555625" cy="1195388"/>
            </a:xfrm>
            <a:custGeom>
              <a:avLst/>
              <a:gdLst>
                <a:gd name="T0" fmla="*/ 193 w 214"/>
                <a:gd name="T1" fmla="*/ 460 h 460"/>
                <a:gd name="T2" fmla="*/ 43 w 214"/>
                <a:gd name="T3" fmla="*/ 314 h 460"/>
                <a:gd name="T4" fmla="*/ 214 w 214"/>
                <a:gd name="T5" fmla="*/ 0 h 460"/>
                <a:gd name="T6" fmla="*/ 149 w 214"/>
                <a:gd name="T7" fmla="*/ 261 h 460"/>
                <a:gd name="T8" fmla="*/ 193 w 214"/>
                <a:gd name="T9" fmla="*/ 460 h 460"/>
              </a:gdLst>
              <a:ahLst/>
              <a:cxnLst>
                <a:cxn ang="0">
                  <a:pos x="T0" y="T1"/>
                </a:cxn>
                <a:cxn ang="0">
                  <a:pos x="T2" y="T3"/>
                </a:cxn>
                <a:cxn ang="0">
                  <a:pos x="T4" y="T5"/>
                </a:cxn>
                <a:cxn ang="0">
                  <a:pos x="T6" y="T7"/>
                </a:cxn>
                <a:cxn ang="0">
                  <a:pos x="T8" y="T9"/>
                </a:cxn>
              </a:cxnLst>
              <a:rect l="0" t="0" r="r" b="b"/>
              <a:pathLst>
                <a:path w="214" h="460">
                  <a:moveTo>
                    <a:pt x="193" y="460"/>
                  </a:moveTo>
                  <a:cubicBezTo>
                    <a:pt x="193" y="460"/>
                    <a:pt x="77" y="435"/>
                    <a:pt x="43" y="314"/>
                  </a:cubicBezTo>
                  <a:cubicBezTo>
                    <a:pt x="0" y="166"/>
                    <a:pt x="214" y="0"/>
                    <a:pt x="214" y="0"/>
                  </a:cubicBezTo>
                  <a:cubicBezTo>
                    <a:pt x="214" y="0"/>
                    <a:pt x="146" y="155"/>
                    <a:pt x="149" y="261"/>
                  </a:cubicBezTo>
                  <a:cubicBezTo>
                    <a:pt x="152" y="377"/>
                    <a:pt x="193" y="460"/>
                    <a:pt x="193" y="460"/>
                  </a:cubicBez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en-US"/>
            </a:p>
          </p:txBody>
        </p:sp>
        <p:sp>
          <p:nvSpPr>
            <p:cNvPr id="792" name="Freeform 30"/>
            <p:cNvSpPr>
              <a:spLocks/>
            </p:cNvSpPr>
            <p:nvPr/>
          </p:nvSpPr>
          <p:spPr bwMode="auto">
            <a:xfrm>
              <a:off x="-2306638" y="-1274763"/>
              <a:ext cx="1103313" cy="866775"/>
            </a:xfrm>
            <a:custGeom>
              <a:avLst/>
              <a:gdLst>
                <a:gd name="T0" fmla="*/ 52 w 425"/>
                <a:gd name="T1" fmla="*/ 334 h 334"/>
                <a:gd name="T2" fmla="*/ 73 w 425"/>
                <a:gd name="T3" fmla="*/ 125 h 334"/>
                <a:gd name="T4" fmla="*/ 425 w 425"/>
                <a:gd name="T5" fmla="*/ 65 h 334"/>
                <a:gd name="T6" fmla="*/ 180 w 425"/>
                <a:gd name="T7" fmla="*/ 176 h 334"/>
                <a:gd name="T8" fmla="*/ 52 w 425"/>
                <a:gd name="T9" fmla="*/ 334 h 334"/>
              </a:gdLst>
              <a:ahLst/>
              <a:cxnLst>
                <a:cxn ang="0">
                  <a:pos x="T0" y="T1"/>
                </a:cxn>
                <a:cxn ang="0">
                  <a:pos x="T2" y="T3"/>
                </a:cxn>
                <a:cxn ang="0">
                  <a:pos x="T4" y="T5"/>
                </a:cxn>
                <a:cxn ang="0">
                  <a:pos x="T6" y="T7"/>
                </a:cxn>
                <a:cxn ang="0">
                  <a:pos x="T8" y="T9"/>
                </a:cxn>
              </a:cxnLst>
              <a:rect l="0" t="0" r="r" b="b"/>
              <a:pathLst>
                <a:path w="425" h="334">
                  <a:moveTo>
                    <a:pt x="52" y="334"/>
                  </a:moveTo>
                  <a:cubicBezTo>
                    <a:pt x="52" y="334"/>
                    <a:pt x="0" y="228"/>
                    <a:pt x="73" y="125"/>
                  </a:cubicBezTo>
                  <a:cubicBezTo>
                    <a:pt x="162" y="0"/>
                    <a:pt x="425" y="65"/>
                    <a:pt x="425" y="65"/>
                  </a:cubicBezTo>
                  <a:cubicBezTo>
                    <a:pt x="425" y="65"/>
                    <a:pt x="261" y="108"/>
                    <a:pt x="180" y="176"/>
                  </a:cubicBezTo>
                  <a:cubicBezTo>
                    <a:pt x="91" y="250"/>
                    <a:pt x="52" y="334"/>
                    <a:pt x="52" y="334"/>
                  </a:cubicBez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en-US"/>
            </a:p>
          </p:txBody>
        </p:sp>
        <p:sp>
          <p:nvSpPr>
            <p:cNvPr id="793" name="Freeform 31"/>
            <p:cNvSpPr>
              <a:spLocks/>
            </p:cNvSpPr>
            <p:nvPr/>
          </p:nvSpPr>
          <p:spPr bwMode="auto">
            <a:xfrm>
              <a:off x="-1833563" y="-1504950"/>
              <a:ext cx="1149350" cy="635000"/>
            </a:xfrm>
            <a:custGeom>
              <a:avLst/>
              <a:gdLst>
                <a:gd name="T0" fmla="*/ 0 w 443"/>
                <a:gd name="T1" fmla="*/ 121 h 245"/>
                <a:gd name="T2" fmla="*/ 176 w 443"/>
                <a:gd name="T3" fmla="*/ 8 h 245"/>
                <a:gd name="T4" fmla="*/ 443 w 443"/>
                <a:gd name="T5" fmla="*/ 245 h 245"/>
                <a:gd name="T6" fmla="*/ 204 w 443"/>
                <a:gd name="T7" fmla="*/ 123 h 245"/>
                <a:gd name="T8" fmla="*/ 0 w 443"/>
                <a:gd name="T9" fmla="*/ 121 h 245"/>
              </a:gdLst>
              <a:ahLst/>
              <a:cxnLst>
                <a:cxn ang="0">
                  <a:pos x="T0" y="T1"/>
                </a:cxn>
                <a:cxn ang="0">
                  <a:pos x="T2" y="T3"/>
                </a:cxn>
                <a:cxn ang="0">
                  <a:pos x="T4" y="T5"/>
                </a:cxn>
                <a:cxn ang="0">
                  <a:pos x="T6" y="T7"/>
                </a:cxn>
                <a:cxn ang="0">
                  <a:pos x="T8" y="T9"/>
                </a:cxn>
              </a:cxnLst>
              <a:rect l="0" t="0" r="r" b="b"/>
              <a:pathLst>
                <a:path w="443" h="245">
                  <a:moveTo>
                    <a:pt x="0" y="121"/>
                  </a:moveTo>
                  <a:cubicBezTo>
                    <a:pt x="0" y="121"/>
                    <a:pt x="51" y="14"/>
                    <a:pt x="176" y="8"/>
                  </a:cubicBezTo>
                  <a:cubicBezTo>
                    <a:pt x="330" y="0"/>
                    <a:pt x="443" y="245"/>
                    <a:pt x="443" y="245"/>
                  </a:cubicBezTo>
                  <a:cubicBezTo>
                    <a:pt x="443" y="245"/>
                    <a:pt x="308" y="144"/>
                    <a:pt x="204" y="123"/>
                  </a:cubicBezTo>
                  <a:cubicBezTo>
                    <a:pt x="90" y="99"/>
                    <a:pt x="0" y="121"/>
                    <a:pt x="0" y="121"/>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94" name="Freeform 32"/>
            <p:cNvSpPr>
              <a:spLocks/>
            </p:cNvSpPr>
            <p:nvPr/>
          </p:nvSpPr>
          <p:spPr bwMode="auto">
            <a:xfrm>
              <a:off x="-1011238" y="-1484313"/>
              <a:ext cx="781050" cy="1169988"/>
            </a:xfrm>
            <a:custGeom>
              <a:avLst/>
              <a:gdLst>
                <a:gd name="T0" fmla="*/ 0 w 301"/>
                <a:gd name="T1" fmla="*/ 27 h 451"/>
                <a:gd name="T2" fmla="*/ 199 w 301"/>
                <a:gd name="T3" fmla="*/ 95 h 451"/>
                <a:gd name="T4" fmla="*/ 179 w 301"/>
                <a:gd name="T5" fmla="*/ 451 h 451"/>
                <a:gd name="T6" fmla="*/ 126 w 301"/>
                <a:gd name="T7" fmla="*/ 188 h 451"/>
                <a:gd name="T8" fmla="*/ 0 w 301"/>
                <a:gd name="T9" fmla="*/ 27 h 451"/>
              </a:gdLst>
              <a:ahLst/>
              <a:cxnLst>
                <a:cxn ang="0">
                  <a:pos x="T0" y="T1"/>
                </a:cxn>
                <a:cxn ang="0">
                  <a:pos x="T2" y="T3"/>
                </a:cxn>
                <a:cxn ang="0">
                  <a:pos x="T4" y="T5"/>
                </a:cxn>
                <a:cxn ang="0">
                  <a:pos x="T6" y="T7"/>
                </a:cxn>
                <a:cxn ang="0">
                  <a:pos x="T8" y="T9"/>
                </a:cxn>
              </a:cxnLst>
              <a:rect l="0" t="0" r="r" b="b"/>
              <a:pathLst>
                <a:path w="301" h="451">
                  <a:moveTo>
                    <a:pt x="0" y="27"/>
                  </a:moveTo>
                  <a:cubicBezTo>
                    <a:pt x="0" y="27"/>
                    <a:pt x="116" y="0"/>
                    <a:pt x="199" y="95"/>
                  </a:cubicBezTo>
                  <a:cubicBezTo>
                    <a:pt x="301" y="210"/>
                    <a:pt x="179" y="451"/>
                    <a:pt x="179" y="451"/>
                  </a:cubicBezTo>
                  <a:cubicBezTo>
                    <a:pt x="179" y="451"/>
                    <a:pt x="174" y="282"/>
                    <a:pt x="126" y="188"/>
                  </a:cubicBezTo>
                  <a:cubicBezTo>
                    <a:pt x="73" y="84"/>
                    <a:pt x="0" y="27"/>
                    <a:pt x="0" y="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795" name="Freeform 33"/>
            <p:cNvSpPr>
              <a:spLocks/>
            </p:cNvSpPr>
            <p:nvPr/>
          </p:nvSpPr>
          <p:spPr bwMode="auto">
            <a:xfrm>
              <a:off x="-895351" y="-908050"/>
              <a:ext cx="812800" cy="1047750"/>
            </a:xfrm>
            <a:custGeom>
              <a:avLst/>
              <a:gdLst>
                <a:gd name="T0" fmla="*/ 220 w 313"/>
                <a:gd name="T1" fmla="*/ 0 h 404"/>
                <a:gd name="T2" fmla="*/ 291 w 313"/>
                <a:gd name="T3" fmla="*/ 197 h 404"/>
                <a:gd name="T4" fmla="*/ 0 w 313"/>
                <a:gd name="T5" fmla="*/ 404 h 404"/>
                <a:gd name="T6" fmla="*/ 173 w 313"/>
                <a:gd name="T7" fmla="*/ 198 h 404"/>
                <a:gd name="T8" fmla="*/ 220 w 313"/>
                <a:gd name="T9" fmla="*/ 0 h 404"/>
              </a:gdLst>
              <a:ahLst/>
              <a:cxnLst>
                <a:cxn ang="0">
                  <a:pos x="T0" y="T1"/>
                </a:cxn>
                <a:cxn ang="0">
                  <a:pos x="T2" y="T3"/>
                </a:cxn>
                <a:cxn ang="0">
                  <a:pos x="T4" y="T5"/>
                </a:cxn>
                <a:cxn ang="0">
                  <a:pos x="T6" y="T7"/>
                </a:cxn>
                <a:cxn ang="0">
                  <a:pos x="T8" y="T9"/>
                </a:cxn>
              </a:cxnLst>
              <a:rect l="0" t="0" r="r" b="b"/>
              <a:pathLst>
                <a:path w="313" h="404">
                  <a:moveTo>
                    <a:pt x="220" y="0"/>
                  </a:moveTo>
                  <a:cubicBezTo>
                    <a:pt x="220" y="0"/>
                    <a:pt x="313" y="73"/>
                    <a:pt x="291" y="197"/>
                  </a:cubicBezTo>
                  <a:cubicBezTo>
                    <a:pt x="265" y="349"/>
                    <a:pt x="0" y="404"/>
                    <a:pt x="0" y="404"/>
                  </a:cubicBezTo>
                  <a:cubicBezTo>
                    <a:pt x="0" y="404"/>
                    <a:pt x="129" y="295"/>
                    <a:pt x="173" y="198"/>
                  </a:cubicBezTo>
                  <a:cubicBezTo>
                    <a:pt x="221" y="92"/>
                    <a:pt x="220" y="0"/>
                    <a:pt x="220"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796" name="Freeform 34"/>
            <p:cNvSpPr>
              <a:spLocks/>
            </p:cNvSpPr>
            <p:nvPr/>
          </p:nvSpPr>
          <p:spPr bwMode="auto">
            <a:xfrm>
              <a:off x="-1468438" y="-53975"/>
              <a:ext cx="1177925" cy="654050"/>
            </a:xfrm>
            <a:custGeom>
              <a:avLst/>
              <a:gdLst>
                <a:gd name="T0" fmla="*/ 454 w 454"/>
                <a:gd name="T1" fmla="*/ 0 h 252"/>
                <a:gd name="T2" fmla="*/ 343 w 454"/>
                <a:gd name="T3" fmla="*/ 178 h 252"/>
                <a:gd name="T4" fmla="*/ 0 w 454"/>
                <a:gd name="T5" fmla="*/ 79 h 252"/>
                <a:gd name="T6" fmla="*/ 269 w 454"/>
                <a:gd name="T7" fmla="*/ 86 h 252"/>
                <a:gd name="T8" fmla="*/ 454 w 454"/>
                <a:gd name="T9" fmla="*/ 0 h 252"/>
              </a:gdLst>
              <a:ahLst/>
              <a:cxnLst>
                <a:cxn ang="0">
                  <a:pos x="T0" y="T1"/>
                </a:cxn>
                <a:cxn ang="0">
                  <a:pos x="T2" y="T3"/>
                </a:cxn>
                <a:cxn ang="0">
                  <a:pos x="T4" y="T5"/>
                </a:cxn>
                <a:cxn ang="0">
                  <a:pos x="T6" y="T7"/>
                </a:cxn>
                <a:cxn ang="0">
                  <a:pos x="T8" y="T9"/>
                </a:cxn>
              </a:cxnLst>
              <a:rect l="0" t="0" r="r" b="b"/>
              <a:pathLst>
                <a:path w="454" h="252">
                  <a:moveTo>
                    <a:pt x="454" y="0"/>
                  </a:moveTo>
                  <a:cubicBezTo>
                    <a:pt x="454" y="0"/>
                    <a:pt x="454" y="118"/>
                    <a:pt x="343" y="178"/>
                  </a:cubicBezTo>
                  <a:cubicBezTo>
                    <a:pt x="208" y="252"/>
                    <a:pt x="0" y="79"/>
                    <a:pt x="0" y="79"/>
                  </a:cubicBezTo>
                  <a:cubicBezTo>
                    <a:pt x="0" y="79"/>
                    <a:pt x="166" y="111"/>
                    <a:pt x="269" y="86"/>
                  </a:cubicBezTo>
                  <a:cubicBezTo>
                    <a:pt x="382" y="58"/>
                    <a:pt x="454" y="0"/>
                    <a:pt x="454"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797" name="Freeform 35"/>
            <p:cNvSpPr>
              <a:spLocks/>
            </p:cNvSpPr>
            <p:nvPr/>
          </p:nvSpPr>
          <p:spPr bwMode="auto">
            <a:xfrm>
              <a:off x="-1847851" y="-293688"/>
              <a:ext cx="911225" cy="987425"/>
            </a:xfrm>
            <a:custGeom>
              <a:avLst/>
              <a:gdLst>
                <a:gd name="T0" fmla="*/ 351 w 351"/>
                <a:gd name="T1" fmla="*/ 306 h 380"/>
                <a:gd name="T2" fmla="*/ 142 w 351"/>
                <a:gd name="T3" fmla="*/ 331 h 380"/>
                <a:gd name="T4" fmla="*/ 6 w 351"/>
                <a:gd name="T5" fmla="*/ 0 h 380"/>
                <a:gd name="T6" fmla="*/ 168 w 351"/>
                <a:gd name="T7" fmla="*/ 215 h 380"/>
                <a:gd name="T8" fmla="*/ 351 w 351"/>
                <a:gd name="T9" fmla="*/ 306 h 380"/>
              </a:gdLst>
              <a:ahLst/>
              <a:cxnLst>
                <a:cxn ang="0">
                  <a:pos x="T0" y="T1"/>
                </a:cxn>
                <a:cxn ang="0">
                  <a:pos x="T2" y="T3"/>
                </a:cxn>
                <a:cxn ang="0">
                  <a:pos x="T4" y="T5"/>
                </a:cxn>
                <a:cxn ang="0">
                  <a:pos x="T6" y="T7"/>
                </a:cxn>
                <a:cxn ang="0">
                  <a:pos x="T8" y="T9"/>
                </a:cxn>
              </a:cxnLst>
              <a:rect l="0" t="0" r="r" b="b"/>
              <a:pathLst>
                <a:path w="351" h="380">
                  <a:moveTo>
                    <a:pt x="351" y="306"/>
                  </a:moveTo>
                  <a:cubicBezTo>
                    <a:pt x="351" y="306"/>
                    <a:pt x="258" y="380"/>
                    <a:pt x="142" y="331"/>
                  </a:cubicBezTo>
                  <a:cubicBezTo>
                    <a:pt x="0" y="271"/>
                    <a:pt x="6" y="0"/>
                    <a:pt x="6" y="0"/>
                  </a:cubicBezTo>
                  <a:cubicBezTo>
                    <a:pt x="6" y="0"/>
                    <a:pt x="84" y="150"/>
                    <a:pt x="168" y="215"/>
                  </a:cubicBezTo>
                  <a:cubicBezTo>
                    <a:pt x="260" y="286"/>
                    <a:pt x="351" y="306"/>
                    <a:pt x="351" y="306"/>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87" name="Group 786"/>
          <p:cNvGrpSpPr>
            <a:grpSpLocks noChangeAspect="1"/>
          </p:cNvGrpSpPr>
          <p:nvPr/>
        </p:nvGrpSpPr>
        <p:grpSpPr>
          <a:xfrm>
            <a:off x="6217915" y="3509812"/>
            <a:ext cx="758952" cy="678501"/>
            <a:chOff x="-5087938" y="-3975100"/>
            <a:chExt cx="2486025" cy="2222500"/>
          </a:xfrm>
        </p:grpSpPr>
        <p:sp>
          <p:nvSpPr>
            <p:cNvPr id="788" name="Freeform 36"/>
            <p:cNvSpPr>
              <a:spLocks/>
            </p:cNvSpPr>
            <p:nvPr/>
          </p:nvSpPr>
          <p:spPr bwMode="auto">
            <a:xfrm>
              <a:off x="-4200526" y="-3068638"/>
              <a:ext cx="1598613" cy="1316038"/>
            </a:xfrm>
            <a:custGeom>
              <a:avLst/>
              <a:gdLst>
                <a:gd name="T0" fmla="*/ 391 w 616"/>
                <a:gd name="T1" fmla="*/ 0 h 507"/>
                <a:gd name="T2" fmla="*/ 513 w 616"/>
                <a:gd name="T3" fmla="*/ 321 h 507"/>
                <a:gd name="T4" fmla="*/ 0 w 616"/>
                <a:gd name="T5" fmla="*/ 425 h 507"/>
                <a:gd name="T6" fmla="*/ 327 w 616"/>
                <a:gd name="T7" fmla="*/ 275 h 507"/>
                <a:gd name="T8" fmla="*/ 391 w 616"/>
                <a:gd name="T9" fmla="*/ 0 h 507"/>
              </a:gdLst>
              <a:ahLst/>
              <a:cxnLst>
                <a:cxn ang="0">
                  <a:pos x="T0" y="T1"/>
                </a:cxn>
                <a:cxn ang="0">
                  <a:pos x="T2" y="T3"/>
                </a:cxn>
                <a:cxn ang="0">
                  <a:pos x="T4" y="T5"/>
                </a:cxn>
                <a:cxn ang="0">
                  <a:pos x="T6" y="T7"/>
                </a:cxn>
                <a:cxn ang="0">
                  <a:pos x="T8" y="T9"/>
                </a:cxn>
              </a:cxnLst>
              <a:rect l="0" t="0" r="r" b="b"/>
              <a:pathLst>
                <a:path w="616" h="507">
                  <a:moveTo>
                    <a:pt x="391" y="0"/>
                  </a:moveTo>
                  <a:cubicBezTo>
                    <a:pt x="391" y="0"/>
                    <a:pt x="616" y="168"/>
                    <a:pt x="513" y="321"/>
                  </a:cubicBezTo>
                  <a:cubicBezTo>
                    <a:pt x="387" y="507"/>
                    <a:pt x="0" y="425"/>
                    <a:pt x="0" y="425"/>
                  </a:cubicBezTo>
                  <a:cubicBezTo>
                    <a:pt x="0" y="425"/>
                    <a:pt x="202" y="410"/>
                    <a:pt x="327" y="275"/>
                  </a:cubicBezTo>
                  <a:cubicBezTo>
                    <a:pt x="414" y="179"/>
                    <a:pt x="391" y="0"/>
                    <a:pt x="391"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en-US"/>
            </a:p>
          </p:txBody>
        </p:sp>
        <p:sp>
          <p:nvSpPr>
            <p:cNvPr id="789" name="Freeform 37"/>
            <p:cNvSpPr>
              <a:spLocks/>
            </p:cNvSpPr>
            <p:nvPr/>
          </p:nvSpPr>
          <p:spPr bwMode="auto">
            <a:xfrm>
              <a:off x="-5087938" y="-3533775"/>
              <a:ext cx="1136650" cy="1719263"/>
            </a:xfrm>
            <a:custGeom>
              <a:avLst/>
              <a:gdLst>
                <a:gd name="T0" fmla="*/ 438 w 438"/>
                <a:gd name="T1" fmla="*/ 551 h 662"/>
                <a:gd name="T2" fmla="*/ 99 w 438"/>
                <a:gd name="T3" fmla="*/ 496 h 662"/>
                <a:gd name="T4" fmla="*/ 265 w 438"/>
                <a:gd name="T5" fmla="*/ 0 h 662"/>
                <a:gd name="T6" fmla="*/ 232 w 438"/>
                <a:gd name="T7" fmla="*/ 358 h 662"/>
                <a:gd name="T8" fmla="*/ 438 w 438"/>
                <a:gd name="T9" fmla="*/ 551 h 662"/>
              </a:gdLst>
              <a:ahLst/>
              <a:cxnLst>
                <a:cxn ang="0">
                  <a:pos x="T0" y="T1"/>
                </a:cxn>
                <a:cxn ang="0">
                  <a:pos x="T2" y="T3"/>
                </a:cxn>
                <a:cxn ang="0">
                  <a:pos x="T4" y="T5"/>
                </a:cxn>
                <a:cxn ang="0">
                  <a:pos x="T6" y="T7"/>
                </a:cxn>
                <a:cxn ang="0">
                  <a:pos x="T8" y="T9"/>
                </a:cxn>
              </a:cxnLst>
              <a:rect l="0" t="0" r="r" b="b"/>
              <a:pathLst>
                <a:path w="438" h="662">
                  <a:moveTo>
                    <a:pt x="438" y="551"/>
                  </a:moveTo>
                  <a:cubicBezTo>
                    <a:pt x="438" y="551"/>
                    <a:pt x="179" y="662"/>
                    <a:pt x="99" y="496"/>
                  </a:cubicBezTo>
                  <a:cubicBezTo>
                    <a:pt x="0" y="294"/>
                    <a:pt x="265" y="0"/>
                    <a:pt x="265" y="0"/>
                  </a:cubicBezTo>
                  <a:cubicBezTo>
                    <a:pt x="265" y="0"/>
                    <a:pt x="176" y="183"/>
                    <a:pt x="232" y="358"/>
                  </a:cubicBezTo>
                  <a:cubicBezTo>
                    <a:pt x="271" y="481"/>
                    <a:pt x="438" y="551"/>
                    <a:pt x="438" y="55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en-US"/>
            </a:p>
          </p:txBody>
        </p:sp>
        <p:sp>
          <p:nvSpPr>
            <p:cNvPr id="790" name="Freeform 38"/>
            <p:cNvSpPr>
              <a:spLocks/>
            </p:cNvSpPr>
            <p:nvPr/>
          </p:nvSpPr>
          <p:spPr bwMode="auto">
            <a:xfrm>
              <a:off x="-4406901" y="-3975100"/>
              <a:ext cx="1465263" cy="1054100"/>
            </a:xfrm>
            <a:custGeom>
              <a:avLst/>
              <a:gdLst>
                <a:gd name="T0" fmla="*/ 0 w 564"/>
                <a:gd name="T1" fmla="*/ 279 h 406"/>
                <a:gd name="T2" fmla="*/ 217 w 564"/>
                <a:gd name="T3" fmla="*/ 13 h 406"/>
                <a:gd name="T4" fmla="*/ 564 w 564"/>
                <a:gd name="T5" fmla="*/ 406 h 406"/>
                <a:gd name="T6" fmla="*/ 270 w 564"/>
                <a:gd name="T7" fmla="*/ 198 h 406"/>
                <a:gd name="T8" fmla="*/ 0 w 564"/>
                <a:gd name="T9" fmla="*/ 279 h 406"/>
              </a:gdLst>
              <a:ahLst/>
              <a:cxnLst>
                <a:cxn ang="0">
                  <a:pos x="T0" y="T1"/>
                </a:cxn>
                <a:cxn ang="0">
                  <a:pos x="T2" y="T3"/>
                </a:cxn>
                <a:cxn ang="0">
                  <a:pos x="T4" y="T5"/>
                </a:cxn>
                <a:cxn ang="0">
                  <a:pos x="T6" y="T7"/>
                </a:cxn>
                <a:cxn ang="0">
                  <a:pos x="T8" y="T9"/>
                </a:cxn>
              </a:cxnLst>
              <a:rect l="0" t="0" r="r" b="b"/>
              <a:pathLst>
                <a:path w="564" h="406">
                  <a:moveTo>
                    <a:pt x="0" y="279"/>
                  </a:moveTo>
                  <a:cubicBezTo>
                    <a:pt x="0" y="279"/>
                    <a:pt x="33" y="0"/>
                    <a:pt x="217" y="13"/>
                  </a:cubicBezTo>
                  <a:cubicBezTo>
                    <a:pt x="441" y="29"/>
                    <a:pt x="564" y="406"/>
                    <a:pt x="564" y="406"/>
                  </a:cubicBezTo>
                  <a:cubicBezTo>
                    <a:pt x="564" y="406"/>
                    <a:pt x="450" y="237"/>
                    <a:pt x="270" y="198"/>
                  </a:cubicBezTo>
                  <a:cubicBezTo>
                    <a:pt x="144" y="170"/>
                    <a:pt x="0" y="279"/>
                    <a:pt x="0" y="27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grpSp>
        <p:nvGrpSpPr>
          <p:cNvPr id="752" name="Group 751"/>
          <p:cNvGrpSpPr>
            <a:grpSpLocks noChangeAspect="1"/>
          </p:cNvGrpSpPr>
          <p:nvPr/>
        </p:nvGrpSpPr>
        <p:grpSpPr>
          <a:xfrm>
            <a:off x="5215133" y="4671182"/>
            <a:ext cx="758952" cy="722836"/>
            <a:chOff x="-7360562" y="1760265"/>
            <a:chExt cx="1985139" cy="1890673"/>
          </a:xfrm>
        </p:grpSpPr>
        <p:grpSp>
          <p:nvGrpSpPr>
            <p:cNvPr id="824" name="Group 823"/>
            <p:cNvGrpSpPr/>
            <p:nvPr/>
          </p:nvGrpSpPr>
          <p:grpSpPr>
            <a:xfrm>
              <a:off x="-7360562" y="1760265"/>
              <a:ext cx="1985139" cy="992682"/>
              <a:chOff x="7091128" y="4189452"/>
              <a:chExt cx="1985139" cy="992682"/>
            </a:xfrm>
          </p:grpSpPr>
          <p:sp>
            <p:nvSpPr>
              <p:cNvPr id="834" name="Freeform 23"/>
              <p:cNvSpPr>
                <a:spLocks/>
              </p:cNvSpPr>
              <p:nvPr/>
            </p:nvSpPr>
            <p:spPr bwMode="auto">
              <a:xfrm>
                <a:off x="7734441" y="4832990"/>
                <a:ext cx="698288" cy="349144"/>
              </a:xfrm>
              <a:custGeom>
                <a:avLst/>
                <a:gdLst>
                  <a:gd name="T0" fmla="*/ 953 w 1905"/>
                  <a:gd name="T1" fmla="*/ 0 h 953"/>
                  <a:gd name="T2" fmla="*/ 0 w 1905"/>
                  <a:gd name="T3" fmla="*/ 953 h 953"/>
                  <a:gd name="T4" fmla="*/ 1905 w 1905"/>
                  <a:gd name="T5" fmla="*/ 953 h 953"/>
                  <a:gd name="T6" fmla="*/ 953 w 1905"/>
                  <a:gd name="T7" fmla="*/ 0 h 953"/>
                </a:gdLst>
                <a:ahLst/>
                <a:cxnLst>
                  <a:cxn ang="0">
                    <a:pos x="T0" y="T1"/>
                  </a:cxn>
                  <a:cxn ang="0">
                    <a:pos x="T2" y="T3"/>
                  </a:cxn>
                  <a:cxn ang="0">
                    <a:pos x="T4" y="T5"/>
                  </a:cxn>
                  <a:cxn ang="0">
                    <a:pos x="T6" y="T7"/>
                  </a:cxn>
                </a:cxnLst>
                <a:rect l="0" t="0" r="r" b="b"/>
                <a:pathLst>
                  <a:path w="1905" h="953">
                    <a:moveTo>
                      <a:pt x="953" y="0"/>
                    </a:moveTo>
                    <a:cubicBezTo>
                      <a:pt x="427" y="0"/>
                      <a:pt x="0" y="427"/>
                      <a:pt x="0" y="953"/>
                    </a:cubicBezTo>
                    <a:cubicBezTo>
                      <a:pt x="1905" y="953"/>
                      <a:pt x="1905" y="953"/>
                      <a:pt x="1905" y="953"/>
                    </a:cubicBezTo>
                    <a:cubicBezTo>
                      <a:pt x="1905" y="427"/>
                      <a:pt x="1479" y="0"/>
                      <a:pt x="953"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5" name="Freeform 50"/>
              <p:cNvSpPr>
                <a:spLocks/>
              </p:cNvSpPr>
              <p:nvPr/>
            </p:nvSpPr>
            <p:spPr bwMode="auto">
              <a:xfrm>
                <a:off x="7701457" y="4189452"/>
                <a:ext cx="378987" cy="584524"/>
              </a:xfrm>
              <a:custGeom>
                <a:avLst/>
                <a:gdLst>
                  <a:gd name="T0" fmla="*/ 1034 w 1034"/>
                  <a:gd name="T1" fmla="*/ 1501 h 1595"/>
                  <a:gd name="T2" fmla="*/ 1034 w 1034"/>
                  <a:gd name="T3" fmla="*/ 0 h 1595"/>
                  <a:gd name="T4" fmla="*/ 0 w 1034"/>
                  <a:gd name="T5" fmla="*/ 208 h 1595"/>
                  <a:gd name="T6" fmla="*/ 575 w 1034"/>
                  <a:gd name="T7" fmla="*/ 1595 h 1595"/>
                  <a:gd name="T8" fmla="*/ 1034 w 1034"/>
                  <a:gd name="T9" fmla="*/ 1501 h 1595"/>
                </a:gdLst>
                <a:ahLst/>
                <a:cxnLst>
                  <a:cxn ang="0">
                    <a:pos x="T0" y="T1"/>
                  </a:cxn>
                  <a:cxn ang="0">
                    <a:pos x="T2" y="T3"/>
                  </a:cxn>
                  <a:cxn ang="0">
                    <a:pos x="T4" y="T5"/>
                  </a:cxn>
                  <a:cxn ang="0">
                    <a:pos x="T6" y="T7"/>
                  </a:cxn>
                  <a:cxn ang="0">
                    <a:pos x="T8" y="T9"/>
                  </a:cxn>
                </a:cxnLst>
                <a:rect l="0" t="0" r="r" b="b"/>
                <a:pathLst>
                  <a:path w="1034" h="1595">
                    <a:moveTo>
                      <a:pt x="1034" y="1501"/>
                    </a:moveTo>
                    <a:cubicBezTo>
                      <a:pt x="1034" y="0"/>
                      <a:pt x="1034" y="0"/>
                      <a:pt x="1034" y="0"/>
                    </a:cubicBezTo>
                    <a:cubicBezTo>
                      <a:pt x="670" y="2"/>
                      <a:pt x="318" y="76"/>
                      <a:pt x="0" y="208"/>
                    </a:cubicBezTo>
                    <a:cubicBezTo>
                      <a:pt x="575" y="1595"/>
                      <a:pt x="575" y="1595"/>
                      <a:pt x="575" y="1595"/>
                    </a:cubicBezTo>
                    <a:cubicBezTo>
                      <a:pt x="716" y="1535"/>
                      <a:pt x="870" y="1502"/>
                      <a:pt x="1034" y="1501"/>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6" name="Freeform 51"/>
              <p:cNvSpPr>
                <a:spLocks/>
              </p:cNvSpPr>
              <p:nvPr/>
            </p:nvSpPr>
            <p:spPr bwMode="auto">
              <a:xfrm>
                <a:off x="8080444" y="4189452"/>
                <a:ext cx="378987" cy="581832"/>
              </a:xfrm>
              <a:custGeom>
                <a:avLst/>
                <a:gdLst>
                  <a:gd name="T0" fmla="*/ 10 w 1034"/>
                  <a:gd name="T1" fmla="*/ 1500 h 1588"/>
                  <a:gd name="T2" fmla="*/ 460 w 1034"/>
                  <a:gd name="T3" fmla="*/ 1588 h 1588"/>
                  <a:gd name="T4" fmla="*/ 1034 w 1034"/>
                  <a:gd name="T5" fmla="*/ 201 h 1588"/>
                  <a:gd name="T6" fmla="*/ 10 w 1034"/>
                  <a:gd name="T7" fmla="*/ 0 h 1588"/>
                  <a:gd name="T8" fmla="*/ 0 w 1034"/>
                  <a:gd name="T9" fmla="*/ 0 h 1588"/>
                  <a:gd name="T10" fmla="*/ 0 w 1034"/>
                  <a:gd name="T11" fmla="*/ 1501 h 1588"/>
                  <a:gd name="T12" fmla="*/ 10 w 1034"/>
                  <a:gd name="T13" fmla="*/ 1500 h 1588"/>
                </a:gdLst>
                <a:ahLst/>
                <a:cxnLst>
                  <a:cxn ang="0">
                    <a:pos x="T0" y="T1"/>
                  </a:cxn>
                  <a:cxn ang="0">
                    <a:pos x="T2" y="T3"/>
                  </a:cxn>
                  <a:cxn ang="0">
                    <a:pos x="T4" y="T5"/>
                  </a:cxn>
                  <a:cxn ang="0">
                    <a:pos x="T6" y="T7"/>
                  </a:cxn>
                  <a:cxn ang="0">
                    <a:pos x="T8" y="T9"/>
                  </a:cxn>
                  <a:cxn ang="0">
                    <a:pos x="T10" y="T11"/>
                  </a:cxn>
                  <a:cxn ang="0">
                    <a:pos x="T12" y="T13"/>
                  </a:cxn>
                </a:cxnLst>
                <a:rect l="0" t="0" r="r" b="b"/>
                <a:pathLst>
                  <a:path w="1034" h="1588">
                    <a:moveTo>
                      <a:pt x="10" y="1500"/>
                    </a:moveTo>
                    <a:cubicBezTo>
                      <a:pt x="169" y="1500"/>
                      <a:pt x="321" y="1532"/>
                      <a:pt x="460" y="1588"/>
                    </a:cubicBezTo>
                    <a:cubicBezTo>
                      <a:pt x="1034" y="201"/>
                      <a:pt x="1034" y="201"/>
                      <a:pt x="1034" y="201"/>
                    </a:cubicBezTo>
                    <a:cubicBezTo>
                      <a:pt x="718" y="71"/>
                      <a:pt x="373" y="0"/>
                      <a:pt x="10" y="0"/>
                    </a:cubicBezTo>
                    <a:cubicBezTo>
                      <a:pt x="6" y="0"/>
                      <a:pt x="4" y="0"/>
                      <a:pt x="0" y="0"/>
                    </a:cubicBezTo>
                    <a:cubicBezTo>
                      <a:pt x="0" y="1501"/>
                      <a:pt x="0" y="1501"/>
                      <a:pt x="0" y="1501"/>
                    </a:cubicBezTo>
                    <a:cubicBezTo>
                      <a:pt x="4" y="1501"/>
                      <a:pt x="6" y="1500"/>
                      <a:pt x="10" y="1500"/>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7" name="Freeform 52"/>
              <p:cNvSpPr>
                <a:spLocks/>
              </p:cNvSpPr>
              <p:nvPr/>
            </p:nvSpPr>
            <p:spPr bwMode="auto">
              <a:xfrm>
                <a:off x="8248733" y="4263051"/>
                <a:ext cx="534935" cy="603822"/>
              </a:xfrm>
              <a:custGeom>
                <a:avLst/>
                <a:gdLst>
                  <a:gd name="T0" fmla="*/ 398 w 1460"/>
                  <a:gd name="T1" fmla="*/ 1648 h 1648"/>
                  <a:gd name="T2" fmla="*/ 1460 w 1460"/>
                  <a:gd name="T3" fmla="*/ 586 h 1648"/>
                  <a:gd name="T4" fmla="*/ 904 w 1460"/>
                  <a:gd name="T5" fmla="*/ 161 h 1648"/>
                  <a:gd name="T6" fmla="*/ 575 w 1460"/>
                  <a:gd name="T7" fmla="*/ 0 h 1648"/>
                  <a:gd name="T8" fmla="*/ 0 w 1460"/>
                  <a:gd name="T9" fmla="*/ 1387 h 1648"/>
                  <a:gd name="T10" fmla="*/ 153 w 1460"/>
                  <a:gd name="T11" fmla="*/ 1462 h 1648"/>
                  <a:gd name="T12" fmla="*/ 398 w 1460"/>
                  <a:gd name="T13" fmla="*/ 1648 h 1648"/>
                </a:gdLst>
                <a:ahLst/>
                <a:cxnLst>
                  <a:cxn ang="0">
                    <a:pos x="T0" y="T1"/>
                  </a:cxn>
                  <a:cxn ang="0">
                    <a:pos x="T2" y="T3"/>
                  </a:cxn>
                  <a:cxn ang="0">
                    <a:pos x="T4" y="T5"/>
                  </a:cxn>
                  <a:cxn ang="0">
                    <a:pos x="T6" y="T7"/>
                  </a:cxn>
                  <a:cxn ang="0">
                    <a:pos x="T8" y="T9"/>
                  </a:cxn>
                  <a:cxn ang="0">
                    <a:pos x="T10" y="T11"/>
                  </a:cxn>
                  <a:cxn ang="0">
                    <a:pos x="T12" y="T13"/>
                  </a:cxn>
                </a:cxnLst>
                <a:rect l="0" t="0" r="r" b="b"/>
                <a:pathLst>
                  <a:path w="1460" h="1648">
                    <a:moveTo>
                      <a:pt x="398" y="1648"/>
                    </a:moveTo>
                    <a:cubicBezTo>
                      <a:pt x="1460" y="586"/>
                      <a:pt x="1460" y="586"/>
                      <a:pt x="1460" y="586"/>
                    </a:cubicBezTo>
                    <a:cubicBezTo>
                      <a:pt x="1294" y="422"/>
                      <a:pt x="1107" y="279"/>
                      <a:pt x="904" y="161"/>
                    </a:cubicBezTo>
                    <a:cubicBezTo>
                      <a:pt x="799" y="100"/>
                      <a:pt x="689" y="46"/>
                      <a:pt x="575" y="0"/>
                    </a:cubicBezTo>
                    <a:cubicBezTo>
                      <a:pt x="0" y="1387"/>
                      <a:pt x="0" y="1387"/>
                      <a:pt x="0" y="1387"/>
                    </a:cubicBezTo>
                    <a:cubicBezTo>
                      <a:pt x="53" y="1409"/>
                      <a:pt x="105" y="1433"/>
                      <a:pt x="153" y="1462"/>
                    </a:cubicBezTo>
                    <a:cubicBezTo>
                      <a:pt x="243" y="1513"/>
                      <a:pt x="325" y="1576"/>
                      <a:pt x="398" y="164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8" name="Freeform 53"/>
              <p:cNvSpPr>
                <a:spLocks/>
              </p:cNvSpPr>
              <p:nvPr/>
            </p:nvSpPr>
            <p:spPr bwMode="auto">
              <a:xfrm>
                <a:off x="8394584" y="4477788"/>
                <a:ext cx="606514" cy="535384"/>
              </a:xfrm>
              <a:custGeom>
                <a:avLst/>
                <a:gdLst>
                  <a:gd name="T0" fmla="*/ 1581 w 1655"/>
                  <a:gd name="T1" fmla="*/ 722 h 1461"/>
                  <a:gd name="T2" fmla="*/ 1497 w 1655"/>
                  <a:gd name="T3" fmla="*/ 565 h 1461"/>
                  <a:gd name="T4" fmla="*/ 1062 w 1655"/>
                  <a:gd name="T5" fmla="*/ 0 h 1461"/>
                  <a:gd name="T6" fmla="*/ 0 w 1655"/>
                  <a:gd name="T7" fmla="*/ 1062 h 1461"/>
                  <a:gd name="T8" fmla="*/ 197 w 1655"/>
                  <a:gd name="T9" fmla="*/ 1316 h 1461"/>
                  <a:gd name="T10" fmla="*/ 268 w 1655"/>
                  <a:gd name="T11" fmla="*/ 1461 h 1461"/>
                  <a:gd name="T12" fmla="*/ 1581 w 1655"/>
                  <a:gd name="T13" fmla="*/ 917 h 1461"/>
                  <a:gd name="T14" fmla="*/ 1655 w 1655"/>
                  <a:gd name="T15" fmla="*/ 886 h 1461"/>
                  <a:gd name="T16" fmla="*/ 1581 w 1655"/>
                  <a:gd name="T17" fmla="*/ 722 h 1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55" h="1461">
                    <a:moveTo>
                      <a:pt x="1581" y="722"/>
                    </a:moveTo>
                    <a:cubicBezTo>
                      <a:pt x="1547" y="669"/>
                      <a:pt x="1527" y="616"/>
                      <a:pt x="1497" y="565"/>
                    </a:cubicBezTo>
                    <a:cubicBezTo>
                      <a:pt x="1377" y="358"/>
                      <a:pt x="1230" y="168"/>
                      <a:pt x="1062" y="0"/>
                    </a:cubicBezTo>
                    <a:cubicBezTo>
                      <a:pt x="0" y="1062"/>
                      <a:pt x="0" y="1062"/>
                      <a:pt x="0" y="1062"/>
                    </a:cubicBezTo>
                    <a:cubicBezTo>
                      <a:pt x="77" y="1137"/>
                      <a:pt x="143" y="1222"/>
                      <a:pt x="197" y="1316"/>
                    </a:cubicBezTo>
                    <a:cubicBezTo>
                      <a:pt x="224" y="1362"/>
                      <a:pt x="247" y="1410"/>
                      <a:pt x="268" y="1461"/>
                    </a:cubicBezTo>
                    <a:cubicBezTo>
                      <a:pt x="1581" y="917"/>
                      <a:pt x="1581" y="917"/>
                      <a:pt x="1581" y="917"/>
                    </a:cubicBezTo>
                    <a:cubicBezTo>
                      <a:pt x="1655" y="886"/>
                      <a:pt x="1655" y="886"/>
                      <a:pt x="1655" y="886"/>
                    </a:cubicBezTo>
                    <a:cubicBezTo>
                      <a:pt x="1632" y="830"/>
                      <a:pt x="1615" y="776"/>
                      <a:pt x="1581" y="722"/>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9" name="Freeform 54"/>
              <p:cNvSpPr>
                <a:spLocks/>
              </p:cNvSpPr>
              <p:nvPr/>
            </p:nvSpPr>
            <p:spPr bwMode="auto">
              <a:xfrm>
                <a:off x="8492640" y="4802474"/>
                <a:ext cx="583627" cy="376968"/>
              </a:xfrm>
              <a:custGeom>
                <a:avLst/>
                <a:gdLst>
                  <a:gd name="T0" fmla="*/ 1586 w 1592"/>
                  <a:gd name="T1" fmla="*/ 854 h 1029"/>
                  <a:gd name="T2" fmla="*/ 1387 w 1592"/>
                  <a:gd name="T3" fmla="*/ 0 h 1029"/>
                  <a:gd name="T4" fmla="*/ 1313 w 1592"/>
                  <a:gd name="T5" fmla="*/ 30 h 1029"/>
                  <a:gd name="T6" fmla="*/ 0 w 1592"/>
                  <a:gd name="T7" fmla="*/ 573 h 1029"/>
                  <a:gd name="T8" fmla="*/ 91 w 1592"/>
                  <a:gd name="T9" fmla="*/ 1029 h 1029"/>
                  <a:gd name="T10" fmla="*/ 1313 w 1592"/>
                  <a:gd name="T11" fmla="*/ 1029 h 1029"/>
                  <a:gd name="T12" fmla="*/ 1513 w 1592"/>
                  <a:gd name="T13" fmla="*/ 1029 h 1029"/>
                  <a:gd name="T14" fmla="*/ 1592 w 1592"/>
                  <a:gd name="T15" fmla="*/ 1029 h 1029"/>
                  <a:gd name="T16" fmla="*/ 1586 w 1592"/>
                  <a:gd name="T17" fmla="*/ 854 h 10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92" h="1029">
                    <a:moveTo>
                      <a:pt x="1586" y="854"/>
                    </a:moveTo>
                    <a:cubicBezTo>
                      <a:pt x="1566" y="560"/>
                      <a:pt x="1497" y="269"/>
                      <a:pt x="1387" y="0"/>
                    </a:cubicBezTo>
                    <a:cubicBezTo>
                      <a:pt x="1313" y="30"/>
                      <a:pt x="1313" y="30"/>
                      <a:pt x="1313" y="30"/>
                    </a:cubicBezTo>
                    <a:cubicBezTo>
                      <a:pt x="0" y="573"/>
                      <a:pt x="0" y="573"/>
                      <a:pt x="0" y="573"/>
                    </a:cubicBezTo>
                    <a:cubicBezTo>
                      <a:pt x="59" y="719"/>
                      <a:pt x="91" y="881"/>
                      <a:pt x="91" y="1029"/>
                    </a:cubicBezTo>
                    <a:cubicBezTo>
                      <a:pt x="1313" y="1029"/>
                      <a:pt x="1313" y="1029"/>
                      <a:pt x="1313" y="1029"/>
                    </a:cubicBezTo>
                    <a:cubicBezTo>
                      <a:pt x="1513" y="1029"/>
                      <a:pt x="1513" y="1029"/>
                      <a:pt x="1513" y="1029"/>
                    </a:cubicBezTo>
                    <a:cubicBezTo>
                      <a:pt x="1592" y="1029"/>
                      <a:pt x="1592" y="1029"/>
                      <a:pt x="1592" y="1029"/>
                    </a:cubicBezTo>
                    <a:cubicBezTo>
                      <a:pt x="1592" y="977"/>
                      <a:pt x="1590" y="913"/>
                      <a:pt x="1586" y="854"/>
                    </a:cubicBez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0" name="Freeform 55"/>
              <p:cNvSpPr>
                <a:spLocks/>
              </p:cNvSpPr>
              <p:nvPr/>
            </p:nvSpPr>
            <p:spPr bwMode="auto">
              <a:xfrm>
                <a:off x="7379688" y="4265743"/>
                <a:ext cx="532243" cy="604943"/>
              </a:xfrm>
              <a:custGeom>
                <a:avLst/>
                <a:gdLst>
                  <a:gd name="T0" fmla="*/ 0 w 1452"/>
                  <a:gd name="T1" fmla="*/ 590 h 1651"/>
                  <a:gd name="T2" fmla="*/ 1062 w 1452"/>
                  <a:gd name="T3" fmla="*/ 1651 h 1651"/>
                  <a:gd name="T4" fmla="*/ 1317 w 1452"/>
                  <a:gd name="T5" fmla="*/ 1454 h 1651"/>
                  <a:gd name="T6" fmla="*/ 1452 w 1452"/>
                  <a:gd name="T7" fmla="*/ 1387 h 1651"/>
                  <a:gd name="T8" fmla="*/ 877 w 1452"/>
                  <a:gd name="T9" fmla="*/ 0 h 1651"/>
                  <a:gd name="T10" fmla="*/ 566 w 1452"/>
                  <a:gd name="T11" fmla="*/ 155 h 1651"/>
                  <a:gd name="T12" fmla="*/ 0 w 1452"/>
                  <a:gd name="T13" fmla="*/ 590 h 1651"/>
                </a:gdLst>
                <a:ahLst/>
                <a:cxnLst>
                  <a:cxn ang="0">
                    <a:pos x="T0" y="T1"/>
                  </a:cxn>
                  <a:cxn ang="0">
                    <a:pos x="T2" y="T3"/>
                  </a:cxn>
                  <a:cxn ang="0">
                    <a:pos x="T4" y="T5"/>
                  </a:cxn>
                  <a:cxn ang="0">
                    <a:pos x="T6" y="T7"/>
                  </a:cxn>
                  <a:cxn ang="0">
                    <a:pos x="T8" y="T9"/>
                  </a:cxn>
                  <a:cxn ang="0">
                    <a:pos x="T10" y="T11"/>
                  </a:cxn>
                  <a:cxn ang="0">
                    <a:pos x="T12" y="T13"/>
                  </a:cxn>
                </a:cxnLst>
                <a:rect l="0" t="0" r="r" b="b"/>
                <a:pathLst>
                  <a:path w="1452" h="1651">
                    <a:moveTo>
                      <a:pt x="0" y="590"/>
                    </a:moveTo>
                    <a:cubicBezTo>
                      <a:pt x="1062" y="1651"/>
                      <a:pt x="1062" y="1651"/>
                      <a:pt x="1062" y="1651"/>
                    </a:cubicBezTo>
                    <a:cubicBezTo>
                      <a:pt x="1137" y="1575"/>
                      <a:pt x="1223" y="1508"/>
                      <a:pt x="1317" y="1454"/>
                    </a:cubicBezTo>
                    <a:cubicBezTo>
                      <a:pt x="1360" y="1429"/>
                      <a:pt x="1405" y="1407"/>
                      <a:pt x="1452" y="1387"/>
                    </a:cubicBezTo>
                    <a:cubicBezTo>
                      <a:pt x="877" y="0"/>
                      <a:pt x="877" y="0"/>
                      <a:pt x="877" y="0"/>
                    </a:cubicBezTo>
                    <a:cubicBezTo>
                      <a:pt x="770" y="45"/>
                      <a:pt x="666" y="97"/>
                      <a:pt x="566" y="155"/>
                    </a:cubicBezTo>
                    <a:cubicBezTo>
                      <a:pt x="359" y="275"/>
                      <a:pt x="169" y="421"/>
                      <a:pt x="0" y="59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1" name="Freeform 56"/>
              <p:cNvSpPr>
                <a:spLocks/>
              </p:cNvSpPr>
              <p:nvPr/>
            </p:nvSpPr>
            <p:spPr bwMode="auto">
              <a:xfrm>
                <a:off x="7165400" y="4481827"/>
                <a:ext cx="603597" cy="533813"/>
              </a:xfrm>
              <a:custGeom>
                <a:avLst/>
                <a:gdLst>
                  <a:gd name="T0" fmla="*/ 1460 w 1647"/>
                  <a:gd name="T1" fmla="*/ 1305 h 1457"/>
                  <a:gd name="T2" fmla="*/ 1647 w 1647"/>
                  <a:gd name="T3" fmla="*/ 1061 h 1457"/>
                  <a:gd name="T4" fmla="*/ 585 w 1647"/>
                  <a:gd name="T5" fmla="*/ 0 h 1457"/>
                  <a:gd name="T6" fmla="*/ 160 w 1647"/>
                  <a:gd name="T7" fmla="*/ 554 h 1457"/>
                  <a:gd name="T8" fmla="*/ 0 w 1647"/>
                  <a:gd name="T9" fmla="*/ 883 h 1457"/>
                  <a:gd name="T10" fmla="*/ 1387 w 1647"/>
                  <a:gd name="T11" fmla="*/ 1457 h 1457"/>
                  <a:gd name="T12" fmla="*/ 1460 w 1647"/>
                  <a:gd name="T13" fmla="*/ 1305 h 1457"/>
                </a:gdLst>
                <a:ahLst/>
                <a:cxnLst>
                  <a:cxn ang="0">
                    <a:pos x="T0" y="T1"/>
                  </a:cxn>
                  <a:cxn ang="0">
                    <a:pos x="T2" y="T3"/>
                  </a:cxn>
                  <a:cxn ang="0">
                    <a:pos x="T4" y="T5"/>
                  </a:cxn>
                  <a:cxn ang="0">
                    <a:pos x="T6" y="T7"/>
                  </a:cxn>
                  <a:cxn ang="0">
                    <a:pos x="T8" y="T9"/>
                  </a:cxn>
                  <a:cxn ang="0">
                    <a:pos x="T10" y="T11"/>
                  </a:cxn>
                  <a:cxn ang="0">
                    <a:pos x="T12" y="T13"/>
                  </a:cxn>
                </a:cxnLst>
                <a:rect l="0" t="0" r="r" b="b"/>
                <a:pathLst>
                  <a:path w="1647" h="1457">
                    <a:moveTo>
                      <a:pt x="1460" y="1305"/>
                    </a:moveTo>
                    <a:cubicBezTo>
                      <a:pt x="1512" y="1216"/>
                      <a:pt x="1575" y="1134"/>
                      <a:pt x="1647" y="1061"/>
                    </a:cubicBezTo>
                    <a:cubicBezTo>
                      <a:pt x="585" y="0"/>
                      <a:pt x="585" y="0"/>
                      <a:pt x="585" y="0"/>
                    </a:cubicBezTo>
                    <a:cubicBezTo>
                      <a:pt x="421" y="165"/>
                      <a:pt x="278" y="351"/>
                      <a:pt x="160" y="554"/>
                    </a:cubicBezTo>
                    <a:cubicBezTo>
                      <a:pt x="100" y="659"/>
                      <a:pt x="46" y="769"/>
                      <a:pt x="0" y="883"/>
                    </a:cubicBezTo>
                    <a:cubicBezTo>
                      <a:pt x="1387" y="1457"/>
                      <a:pt x="1387" y="1457"/>
                      <a:pt x="1387" y="1457"/>
                    </a:cubicBezTo>
                    <a:cubicBezTo>
                      <a:pt x="1408" y="1404"/>
                      <a:pt x="1432" y="1353"/>
                      <a:pt x="1460" y="130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2" name="Freeform 57"/>
              <p:cNvSpPr>
                <a:spLocks/>
              </p:cNvSpPr>
              <p:nvPr/>
            </p:nvSpPr>
            <p:spPr bwMode="auto">
              <a:xfrm>
                <a:off x="7091128" y="4805391"/>
                <a:ext cx="582505" cy="374051"/>
              </a:xfrm>
              <a:custGeom>
                <a:avLst/>
                <a:gdLst>
                  <a:gd name="T0" fmla="*/ 203 w 1590"/>
                  <a:gd name="T1" fmla="*/ 0 h 1021"/>
                  <a:gd name="T2" fmla="*/ 4 w 1590"/>
                  <a:gd name="T3" fmla="*/ 891 h 1021"/>
                  <a:gd name="T4" fmla="*/ 0 w 1590"/>
                  <a:gd name="T5" fmla="*/ 1021 h 1021"/>
                  <a:gd name="T6" fmla="*/ 59 w 1590"/>
                  <a:gd name="T7" fmla="*/ 1021 h 1021"/>
                  <a:gd name="T8" fmla="*/ 1501 w 1590"/>
                  <a:gd name="T9" fmla="*/ 1021 h 1021"/>
                  <a:gd name="T10" fmla="*/ 1590 w 1590"/>
                  <a:gd name="T11" fmla="*/ 573 h 1021"/>
                  <a:gd name="T12" fmla="*/ 203 w 1590"/>
                  <a:gd name="T13" fmla="*/ 0 h 1021"/>
                </a:gdLst>
                <a:ahLst/>
                <a:cxnLst>
                  <a:cxn ang="0">
                    <a:pos x="T0" y="T1"/>
                  </a:cxn>
                  <a:cxn ang="0">
                    <a:pos x="T2" y="T3"/>
                  </a:cxn>
                  <a:cxn ang="0">
                    <a:pos x="T4" y="T5"/>
                  </a:cxn>
                  <a:cxn ang="0">
                    <a:pos x="T6" y="T7"/>
                  </a:cxn>
                  <a:cxn ang="0">
                    <a:pos x="T8" y="T9"/>
                  </a:cxn>
                  <a:cxn ang="0">
                    <a:pos x="T10" y="T11"/>
                  </a:cxn>
                  <a:cxn ang="0">
                    <a:pos x="T12" y="T13"/>
                  </a:cxn>
                </a:cxnLst>
                <a:rect l="0" t="0" r="r" b="b"/>
                <a:pathLst>
                  <a:path w="1590" h="1021">
                    <a:moveTo>
                      <a:pt x="203" y="0"/>
                    </a:moveTo>
                    <a:cubicBezTo>
                      <a:pt x="89" y="281"/>
                      <a:pt x="20" y="585"/>
                      <a:pt x="4" y="891"/>
                    </a:cubicBezTo>
                    <a:cubicBezTo>
                      <a:pt x="2" y="935"/>
                      <a:pt x="0" y="981"/>
                      <a:pt x="0" y="1021"/>
                    </a:cubicBezTo>
                    <a:cubicBezTo>
                      <a:pt x="59" y="1021"/>
                      <a:pt x="59" y="1021"/>
                      <a:pt x="59" y="1021"/>
                    </a:cubicBezTo>
                    <a:cubicBezTo>
                      <a:pt x="1501" y="1021"/>
                      <a:pt x="1501" y="1021"/>
                      <a:pt x="1501" y="1021"/>
                    </a:cubicBezTo>
                    <a:cubicBezTo>
                      <a:pt x="1501" y="873"/>
                      <a:pt x="1533" y="716"/>
                      <a:pt x="1590" y="573"/>
                    </a:cubicBezTo>
                    <a:lnTo>
                      <a:pt x="203"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5" name="Group 824"/>
            <p:cNvGrpSpPr/>
            <p:nvPr/>
          </p:nvGrpSpPr>
          <p:grpSpPr>
            <a:xfrm>
              <a:off x="-6446640" y="1851814"/>
              <a:ext cx="157070" cy="1799124"/>
              <a:chOff x="8005050" y="4281001"/>
              <a:chExt cx="157070" cy="1799124"/>
            </a:xfrm>
          </p:grpSpPr>
          <p:sp>
            <p:nvSpPr>
              <p:cNvPr id="832" name="Freeform 24"/>
              <p:cNvSpPr>
                <a:spLocks/>
              </p:cNvSpPr>
              <p:nvPr/>
            </p:nvSpPr>
            <p:spPr bwMode="auto">
              <a:xfrm>
                <a:off x="8005050" y="5105843"/>
                <a:ext cx="157070" cy="974282"/>
              </a:xfrm>
              <a:custGeom>
                <a:avLst/>
                <a:gdLst>
                  <a:gd name="T0" fmla="*/ 429 w 429"/>
                  <a:gd name="T1" fmla="*/ 215 h 2659"/>
                  <a:gd name="T2" fmla="*/ 215 w 429"/>
                  <a:gd name="T3" fmla="*/ 0 h 2659"/>
                  <a:gd name="T4" fmla="*/ 0 w 429"/>
                  <a:gd name="T5" fmla="*/ 215 h 2659"/>
                  <a:gd name="T6" fmla="*/ 66 w 429"/>
                  <a:gd name="T7" fmla="*/ 369 h 2659"/>
                  <a:gd name="T8" fmla="*/ 211 w 429"/>
                  <a:gd name="T9" fmla="*/ 2659 h 2659"/>
                  <a:gd name="T10" fmla="*/ 356 w 429"/>
                  <a:gd name="T11" fmla="*/ 376 h 2659"/>
                  <a:gd name="T12" fmla="*/ 429 w 429"/>
                  <a:gd name="T13" fmla="*/ 215 h 2659"/>
                </a:gdLst>
                <a:ahLst/>
                <a:cxnLst>
                  <a:cxn ang="0">
                    <a:pos x="T0" y="T1"/>
                  </a:cxn>
                  <a:cxn ang="0">
                    <a:pos x="T2" y="T3"/>
                  </a:cxn>
                  <a:cxn ang="0">
                    <a:pos x="T4" y="T5"/>
                  </a:cxn>
                  <a:cxn ang="0">
                    <a:pos x="T6" y="T7"/>
                  </a:cxn>
                  <a:cxn ang="0">
                    <a:pos x="T8" y="T9"/>
                  </a:cxn>
                  <a:cxn ang="0">
                    <a:pos x="T10" y="T11"/>
                  </a:cxn>
                  <a:cxn ang="0">
                    <a:pos x="T12" y="T13"/>
                  </a:cxn>
                </a:cxnLst>
                <a:rect l="0" t="0" r="r" b="b"/>
                <a:pathLst>
                  <a:path w="429" h="2659">
                    <a:moveTo>
                      <a:pt x="429" y="215"/>
                    </a:moveTo>
                    <a:cubicBezTo>
                      <a:pt x="429" y="96"/>
                      <a:pt x="333" y="0"/>
                      <a:pt x="215" y="0"/>
                    </a:cubicBezTo>
                    <a:cubicBezTo>
                      <a:pt x="96" y="0"/>
                      <a:pt x="0" y="96"/>
                      <a:pt x="0" y="215"/>
                    </a:cubicBezTo>
                    <a:cubicBezTo>
                      <a:pt x="0" y="276"/>
                      <a:pt x="25" y="330"/>
                      <a:pt x="66" y="369"/>
                    </a:cubicBezTo>
                    <a:cubicBezTo>
                      <a:pt x="211" y="2659"/>
                      <a:pt x="211" y="2659"/>
                      <a:pt x="211" y="2659"/>
                    </a:cubicBezTo>
                    <a:cubicBezTo>
                      <a:pt x="356" y="376"/>
                      <a:pt x="356" y="376"/>
                      <a:pt x="356" y="376"/>
                    </a:cubicBezTo>
                    <a:cubicBezTo>
                      <a:pt x="401" y="337"/>
                      <a:pt x="429" y="279"/>
                      <a:pt x="429" y="215"/>
                    </a:cubicBez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3" name="Freeform 25"/>
              <p:cNvSpPr>
                <a:spLocks/>
              </p:cNvSpPr>
              <p:nvPr/>
            </p:nvSpPr>
            <p:spPr bwMode="auto">
              <a:xfrm>
                <a:off x="8005050" y="4281001"/>
                <a:ext cx="157070" cy="982360"/>
              </a:xfrm>
              <a:custGeom>
                <a:avLst/>
                <a:gdLst>
                  <a:gd name="T0" fmla="*/ 357 w 429"/>
                  <a:gd name="T1" fmla="*/ 2306 h 2681"/>
                  <a:gd name="T2" fmla="*/ 211 w 429"/>
                  <a:gd name="T3" fmla="*/ 0 h 2681"/>
                  <a:gd name="T4" fmla="*/ 64 w 429"/>
                  <a:gd name="T5" fmla="*/ 2313 h 2681"/>
                  <a:gd name="T6" fmla="*/ 0 w 429"/>
                  <a:gd name="T7" fmla="*/ 2466 h 2681"/>
                  <a:gd name="T8" fmla="*/ 215 w 429"/>
                  <a:gd name="T9" fmla="*/ 2681 h 2681"/>
                  <a:gd name="T10" fmla="*/ 429 w 429"/>
                  <a:gd name="T11" fmla="*/ 2466 h 2681"/>
                  <a:gd name="T12" fmla="*/ 357 w 429"/>
                  <a:gd name="T13" fmla="*/ 2306 h 2681"/>
                </a:gdLst>
                <a:ahLst/>
                <a:cxnLst>
                  <a:cxn ang="0">
                    <a:pos x="T0" y="T1"/>
                  </a:cxn>
                  <a:cxn ang="0">
                    <a:pos x="T2" y="T3"/>
                  </a:cxn>
                  <a:cxn ang="0">
                    <a:pos x="T4" y="T5"/>
                  </a:cxn>
                  <a:cxn ang="0">
                    <a:pos x="T6" y="T7"/>
                  </a:cxn>
                  <a:cxn ang="0">
                    <a:pos x="T8" y="T9"/>
                  </a:cxn>
                  <a:cxn ang="0">
                    <a:pos x="T10" y="T11"/>
                  </a:cxn>
                  <a:cxn ang="0">
                    <a:pos x="T12" y="T13"/>
                  </a:cxn>
                </a:cxnLst>
                <a:rect l="0" t="0" r="r" b="b"/>
                <a:pathLst>
                  <a:path w="429" h="2681">
                    <a:moveTo>
                      <a:pt x="357" y="2306"/>
                    </a:moveTo>
                    <a:cubicBezTo>
                      <a:pt x="211" y="0"/>
                      <a:pt x="211" y="0"/>
                      <a:pt x="211" y="0"/>
                    </a:cubicBezTo>
                    <a:cubicBezTo>
                      <a:pt x="64" y="2313"/>
                      <a:pt x="64" y="2313"/>
                      <a:pt x="64" y="2313"/>
                    </a:cubicBezTo>
                    <a:cubicBezTo>
                      <a:pt x="25" y="2352"/>
                      <a:pt x="0" y="2406"/>
                      <a:pt x="0" y="2466"/>
                    </a:cubicBezTo>
                    <a:cubicBezTo>
                      <a:pt x="0" y="2585"/>
                      <a:pt x="96" y="2681"/>
                      <a:pt x="215" y="2681"/>
                    </a:cubicBezTo>
                    <a:cubicBezTo>
                      <a:pt x="333" y="2681"/>
                      <a:pt x="429" y="2585"/>
                      <a:pt x="429" y="2466"/>
                    </a:cubicBezTo>
                    <a:cubicBezTo>
                      <a:pt x="429" y="2402"/>
                      <a:pt x="401" y="2345"/>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753" name="Group 752"/>
          <p:cNvGrpSpPr>
            <a:grpSpLocks noChangeAspect="1"/>
          </p:cNvGrpSpPr>
          <p:nvPr/>
        </p:nvGrpSpPr>
        <p:grpSpPr>
          <a:xfrm>
            <a:off x="4316888" y="4671182"/>
            <a:ext cx="758952" cy="722918"/>
            <a:chOff x="-9558419" y="1760265"/>
            <a:chExt cx="1984915" cy="1890673"/>
          </a:xfrm>
        </p:grpSpPr>
        <p:grpSp>
          <p:nvGrpSpPr>
            <p:cNvPr id="823" name="Group 822"/>
            <p:cNvGrpSpPr/>
            <p:nvPr/>
          </p:nvGrpSpPr>
          <p:grpSpPr>
            <a:xfrm>
              <a:off x="-9558419" y="1760265"/>
              <a:ext cx="1984915" cy="992682"/>
              <a:chOff x="4893271" y="4189452"/>
              <a:chExt cx="1984915" cy="992682"/>
            </a:xfrm>
          </p:grpSpPr>
          <p:sp>
            <p:nvSpPr>
              <p:cNvPr id="843" name="Freeform 26"/>
              <p:cNvSpPr>
                <a:spLocks/>
              </p:cNvSpPr>
              <p:nvPr/>
            </p:nvSpPr>
            <p:spPr bwMode="auto">
              <a:xfrm>
                <a:off x="5536809" y="4832990"/>
                <a:ext cx="697839" cy="349144"/>
              </a:xfrm>
              <a:custGeom>
                <a:avLst/>
                <a:gdLst>
                  <a:gd name="T0" fmla="*/ 952 w 1904"/>
                  <a:gd name="T1" fmla="*/ 0 h 953"/>
                  <a:gd name="T2" fmla="*/ 0 w 1904"/>
                  <a:gd name="T3" fmla="*/ 953 h 953"/>
                  <a:gd name="T4" fmla="*/ 1904 w 1904"/>
                  <a:gd name="T5" fmla="*/ 953 h 953"/>
                  <a:gd name="T6" fmla="*/ 952 w 1904"/>
                  <a:gd name="T7" fmla="*/ 0 h 953"/>
                </a:gdLst>
                <a:ahLst/>
                <a:cxnLst>
                  <a:cxn ang="0">
                    <a:pos x="T0" y="T1"/>
                  </a:cxn>
                  <a:cxn ang="0">
                    <a:pos x="T2" y="T3"/>
                  </a:cxn>
                  <a:cxn ang="0">
                    <a:pos x="T4" y="T5"/>
                  </a:cxn>
                  <a:cxn ang="0">
                    <a:pos x="T6" y="T7"/>
                  </a:cxn>
                </a:cxnLst>
                <a:rect l="0" t="0" r="r" b="b"/>
                <a:pathLst>
                  <a:path w="1904" h="953">
                    <a:moveTo>
                      <a:pt x="952" y="0"/>
                    </a:moveTo>
                    <a:cubicBezTo>
                      <a:pt x="426" y="0"/>
                      <a:pt x="0" y="427"/>
                      <a:pt x="0" y="953"/>
                    </a:cubicBezTo>
                    <a:cubicBezTo>
                      <a:pt x="1904" y="953"/>
                      <a:pt x="1904" y="953"/>
                      <a:pt x="1904" y="953"/>
                    </a:cubicBezTo>
                    <a:cubicBezTo>
                      <a:pt x="1904" y="427"/>
                      <a:pt x="1478" y="0"/>
                      <a:pt x="952"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4" name="Freeform 43"/>
              <p:cNvSpPr>
                <a:spLocks/>
              </p:cNvSpPr>
              <p:nvPr/>
            </p:nvSpPr>
            <p:spPr bwMode="auto">
              <a:xfrm>
                <a:off x="5642719" y="4189452"/>
                <a:ext cx="444508" cy="563657"/>
              </a:xfrm>
              <a:custGeom>
                <a:avLst/>
                <a:gdLst>
                  <a:gd name="T0" fmla="*/ 663 w 1213"/>
                  <a:gd name="T1" fmla="*/ 1500 h 1538"/>
                  <a:gd name="T2" fmla="*/ 901 w 1213"/>
                  <a:gd name="T3" fmla="*/ 1524 h 1538"/>
                  <a:gd name="T4" fmla="*/ 1213 w 1213"/>
                  <a:gd name="T5" fmla="*/ 56 h 1538"/>
                  <a:gd name="T6" fmla="*/ 663 w 1213"/>
                  <a:gd name="T7" fmla="*/ 0 h 1538"/>
                  <a:gd name="T8" fmla="*/ 0 w 1213"/>
                  <a:gd name="T9" fmla="*/ 82 h 1538"/>
                  <a:gd name="T10" fmla="*/ 363 w 1213"/>
                  <a:gd name="T11" fmla="*/ 1538 h 1538"/>
                  <a:gd name="T12" fmla="*/ 663 w 1213"/>
                  <a:gd name="T13" fmla="*/ 1500 h 1538"/>
                </a:gdLst>
                <a:ahLst/>
                <a:cxnLst>
                  <a:cxn ang="0">
                    <a:pos x="T0" y="T1"/>
                  </a:cxn>
                  <a:cxn ang="0">
                    <a:pos x="T2" y="T3"/>
                  </a:cxn>
                  <a:cxn ang="0">
                    <a:pos x="T4" y="T5"/>
                  </a:cxn>
                  <a:cxn ang="0">
                    <a:pos x="T6" y="T7"/>
                  </a:cxn>
                  <a:cxn ang="0">
                    <a:pos x="T8" y="T9"/>
                  </a:cxn>
                  <a:cxn ang="0">
                    <a:pos x="T10" y="T11"/>
                  </a:cxn>
                  <a:cxn ang="0">
                    <a:pos x="T12" y="T13"/>
                  </a:cxn>
                </a:cxnLst>
                <a:rect l="0" t="0" r="r" b="b"/>
                <a:pathLst>
                  <a:path w="1213" h="1538">
                    <a:moveTo>
                      <a:pt x="663" y="1500"/>
                    </a:moveTo>
                    <a:cubicBezTo>
                      <a:pt x="744" y="1500"/>
                      <a:pt x="824" y="1509"/>
                      <a:pt x="901" y="1524"/>
                    </a:cubicBezTo>
                    <a:cubicBezTo>
                      <a:pt x="1213" y="56"/>
                      <a:pt x="1213" y="56"/>
                      <a:pt x="1213" y="56"/>
                    </a:cubicBezTo>
                    <a:cubicBezTo>
                      <a:pt x="1035" y="19"/>
                      <a:pt x="851" y="0"/>
                      <a:pt x="663" y="0"/>
                    </a:cubicBezTo>
                    <a:cubicBezTo>
                      <a:pt x="434" y="0"/>
                      <a:pt x="212" y="29"/>
                      <a:pt x="0" y="82"/>
                    </a:cubicBezTo>
                    <a:cubicBezTo>
                      <a:pt x="363" y="1538"/>
                      <a:pt x="363" y="1538"/>
                      <a:pt x="363" y="1538"/>
                    </a:cubicBezTo>
                    <a:cubicBezTo>
                      <a:pt x="459" y="1514"/>
                      <a:pt x="559" y="1500"/>
                      <a:pt x="663" y="1500"/>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5" name="Freeform 44"/>
              <p:cNvSpPr>
                <a:spLocks/>
              </p:cNvSpPr>
              <p:nvPr/>
            </p:nvSpPr>
            <p:spPr bwMode="auto">
              <a:xfrm>
                <a:off x="5973015" y="4210096"/>
                <a:ext cx="520350" cy="620202"/>
              </a:xfrm>
              <a:custGeom>
                <a:avLst/>
                <a:gdLst>
                  <a:gd name="T0" fmla="*/ 366 w 1420"/>
                  <a:gd name="T1" fmla="*/ 1607 h 1693"/>
                  <a:gd name="T2" fmla="*/ 495 w 1420"/>
                  <a:gd name="T3" fmla="*/ 1693 h 1693"/>
                  <a:gd name="T4" fmla="*/ 1420 w 1420"/>
                  <a:gd name="T5" fmla="*/ 510 h 1693"/>
                  <a:gd name="T6" fmla="*/ 1116 w 1420"/>
                  <a:gd name="T7" fmla="*/ 306 h 1693"/>
                  <a:gd name="T8" fmla="*/ 312 w 1420"/>
                  <a:gd name="T9" fmla="*/ 0 h 1693"/>
                  <a:gd name="T10" fmla="*/ 0 w 1420"/>
                  <a:gd name="T11" fmla="*/ 1468 h 1693"/>
                  <a:gd name="T12" fmla="*/ 366 w 1420"/>
                  <a:gd name="T13" fmla="*/ 1607 h 1693"/>
                </a:gdLst>
                <a:ahLst/>
                <a:cxnLst>
                  <a:cxn ang="0">
                    <a:pos x="T0" y="T1"/>
                  </a:cxn>
                  <a:cxn ang="0">
                    <a:pos x="T2" y="T3"/>
                  </a:cxn>
                  <a:cxn ang="0">
                    <a:pos x="T4" y="T5"/>
                  </a:cxn>
                  <a:cxn ang="0">
                    <a:pos x="T6" y="T7"/>
                  </a:cxn>
                  <a:cxn ang="0">
                    <a:pos x="T8" y="T9"/>
                  </a:cxn>
                  <a:cxn ang="0">
                    <a:pos x="T10" y="T11"/>
                  </a:cxn>
                  <a:cxn ang="0">
                    <a:pos x="T12" y="T13"/>
                  </a:cxn>
                </a:cxnLst>
                <a:rect l="0" t="0" r="r" b="b"/>
                <a:pathLst>
                  <a:path w="1420" h="1693">
                    <a:moveTo>
                      <a:pt x="366" y="1607"/>
                    </a:moveTo>
                    <a:cubicBezTo>
                      <a:pt x="411" y="1633"/>
                      <a:pt x="454" y="1662"/>
                      <a:pt x="495" y="1693"/>
                    </a:cubicBezTo>
                    <a:cubicBezTo>
                      <a:pt x="1420" y="510"/>
                      <a:pt x="1420" y="510"/>
                      <a:pt x="1420" y="510"/>
                    </a:cubicBezTo>
                    <a:cubicBezTo>
                      <a:pt x="1323" y="435"/>
                      <a:pt x="1222" y="367"/>
                      <a:pt x="1116" y="306"/>
                    </a:cubicBezTo>
                    <a:cubicBezTo>
                      <a:pt x="870" y="163"/>
                      <a:pt x="599" y="59"/>
                      <a:pt x="312" y="0"/>
                    </a:cubicBezTo>
                    <a:cubicBezTo>
                      <a:pt x="0" y="1468"/>
                      <a:pt x="0" y="1468"/>
                      <a:pt x="0" y="1468"/>
                    </a:cubicBezTo>
                    <a:cubicBezTo>
                      <a:pt x="131" y="1494"/>
                      <a:pt x="254" y="1542"/>
                      <a:pt x="366" y="1607"/>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6" name="Freeform 45"/>
              <p:cNvSpPr>
                <a:spLocks/>
              </p:cNvSpPr>
              <p:nvPr/>
            </p:nvSpPr>
            <p:spPr bwMode="auto">
              <a:xfrm>
                <a:off x="6154318" y="4396784"/>
                <a:ext cx="620875" cy="585198"/>
              </a:xfrm>
              <a:custGeom>
                <a:avLst/>
                <a:gdLst>
                  <a:gd name="T0" fmla="*/ 313 w 1694"/>
                  <a:gd name="T1" fmla="*/ 1537 h 1597"/>
                  <a:gd name="T2" fmla="*/ 345 w 1694"/>
                  <a:gd name="T3" fmla="*/ 1597 h 1597"/>
                  <a:gd name="T4" fmla="*/ 1694 w 1694"/>
                  <a:gd name="T5" fmla="*/ 939 h 1597"/>
                  <a:gd name="T6" fmla="*/ 1613 w 1694"/>
                  <a:gd name="T7" fmla="*/ 786 h 1597"/>
                  <a:gd name="T8" fmla="*/ 925 w 1694"/>
                  <a:gd name="T9" fmla="*/ 0 h 1597"/>
                  <a:gd name="T10" fmla="*/ 0 w 1694"/>
                  <a:gd name="T11" fmla="*/ 1183 h 1597"/>
                  <a:gd name="T12" fmla="*/ 313 w 1694"/>
                  <a:gd name="T13" fmla="*/ 1537 h 1597"/>
                </a:gdLst>
                <a:ahLst/>
                <a:cxnLst>
                  <a:cxn ang="0">
                    <a:pos x="T0" y="T1"/>
                  </a:cxn>
                  <a:cxn ang="0">
                    <a:pos x="T2" y="T3"/>
                  </a:cxn>
                  <a:cxn ang="0">
                    <a:pos x="T4" y="T5"/>
                  </a:cxn>
                  <a:cxn ang="0">
                    <a:pos x="T6" y="T7"/>
                  </a:cxn>
                  <a:cxn ang="0">
                    <a:pos x="T8" y="T9"/>
                  </a:cxn>
                  <a:cxn ang="0">
                    <a:pos x="T10" y="T11"/>
                  </a:cxn>
                  <a:cxn ang="0">
                    <a:pos x="T12" y="T13"/>
                  </a:cxn>
                </a:cxnLst>
                <a:rect l="0" t="0" r="r" b="b"/>
                <a:pathLst>
                  <a:path w="1694" h="1597">
                    <a:moveTo>
                      <a:pt x="313" y="1537"/>
                    </a:moveTo>
                    <a:cubicBezTo>
                      <a:pt x="324" y="1556"/>
                      <a:pt x="335" y="1577"/>
                      <a:pt x="345" y="1597"/>
                    </a:cubicBezTo>
                    <a:cubicBezTo>
                      <a:pt x="1694" y="939"/>
                      <a:pt x="1694" y="939"/>
                      <a:pt x="1694" y="939"/>
                    </a:cubicBezTo>
                    <a:cubicBezTo>
                      <a:pt x="1669" y="887"/>
                      <a:pt x="1642" y="836"/>
                      <a:pt x="1613" y="786"/>
                    </a:cubicBezTo>
                    <a:cubicBezTo>
                      <a:pt x="1436" y="481"/>
                      <a:pt x="1202" y="214"/>
                      <a:pt x="925" y="0"/>
                    </a:cubicBezTo>
                    <a:cubicBezTo>
                      <a:pt x="0" y="1183"/>
                      <a:pt x="0" y="1183"/>
                      <a:pt x="0" y="1183"/>
                    </a:cubicBezTo>
                    <a:cubicBezTo>
                      <a:pt x="126" y="1279"/>
                      <a:pt x="233" y="1399"/>
                      <a:pt x="313" y="153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7" name="Freeform 46"/>
              <p:cNvSpPr>
                <a:spLocks/>
              </p:cNvSpPr>
              <p:nvPr/>
            </p:nvSpPr>
            <p:spPr bwMode="auto">
              <a:xfrm>
                <a:off x="6280872" y="4740992"/>
                <a:ext cx="597314" cy="438449"/>
              </a:xfrm>
              <a:custGeom>
                <a:avLst/>
                <a:gdLst>
                  <a:gd name="T0" fmla="*/ 1545 w 1630"/>
                  <a:gd name="T1" fmla="*/ 531 h 1197"/>
                  <a:gd name="T2" fmla="*/ 1349 w 1630"/>
                  <a:gd name="T3" fmla="*/ 0 h 1197"/>
                  <a:gd name="T4" fmla="*/ 0 w 1630"/>
                  <a:gd name="T5" fmla="*/ 657 h 1197"/>
                  <a:gd name="T6" fmla="*/ 130 w 1630"/>
                  <a:gd name="T7" fmla="*/ 1197 h 1197"/>
                  <a:gd name="T8" fmla="*/ 1403 w 1630"/>
                  <a:gd name="T9" fmla="*/ 1197 h 1197"/>
                  <a:gd name="T10" fmla="*/ 1630 w 1630"/>
                  <a:gd name="T11" fmla="*/ 1197 h 1197"/>
                  <a:gd name="T12" fmla="*/ 1545 w 1630"/>
                  <a:gd name="T13" fmla="*/ 531 h 1197"/>
                </a:gdLst>
                <a:ahLst/>
                <a:cxnLst>
                  <a:cxn ang="0">
                    <a:pos x="T0" y="T1"/>
                  </a:cxn>
                  <a:cxn ang="0">
                    <a:pos x="T2" y="T3"/>
                  </a:cxn>
                  <a:cxn ang="0">
                    <a:pos x="T4" y="T5"/>
                  </a:cxn>
                  <a:cxn ang="0">
                    <a:pos x="T6" y="T7"/>
                  </a:cxn>
                  <a:cxn ang="0">
                    <a:pos x="T8" y="T9"/>
                  </a:cxn>
                  <a:cxn ang="0">
                    <a:pos x="T10" y="T11"/>
                  </a:cxn>
                  <a:cxn ang="0">
                    <a:pos x="T12" y="T13"/>
                  </a:cxn>
                </a:cxnLst>
                <a:rect l="0" t="0" r="r" b="b"/>
                <a:pathLst>
                  <a:path w="1630" h="1197">
                    <a:moveTo>
                      <a:pt x="1545" y="531"/>
                    </a:moveTo>
                    <a:cubicBezTo>
                      <a:pt x="1498" y="346"/>
                      <a:pt x="1432" y="167"/>
                      <a:pt x="1349" y="0"/>
                    </a:cubicBezTo>
                    <a:cubicBezTo>
                      <a:pt x="0" y="657"/>
                      <a:pt x="0" y="657"/>
                      <a:pt x="0" y="657"/>
                    </a:cubicBezTo>
                    <a:cubicBezTo>
                      <a:pt x="83" y="823"/>
                      <a:pt x="130" y="1021"/>
                      <a:pt x="130" y="1197"/>
                    </a:cubicBezTo>
                    <a:cubicBezTo>
                      <a:pt x="1403" y="1197"/>
                      <a:pt x="1403" y="1197"/>
                      <a:pt x="1403" y="1197"/>
                    </a:cubicBezTo>
                    <a:cubicBezTo>
                      <a:pt x="1630" y="1197"/>
                      <a:pt x="1630" y="1197"/>
                      <a:pt x="1630" y="1197"/>
                    </a:cubicBezTo>
                    <a:cubicBezTo>
                      <a:pt x="1630" y="977"/>
                      <a:pt x="1600" y="748"/>
                      <a:pt x="1545" y="531"/>
                    </a:cubicBez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8" name="Freeform 47"/>
              <p:cNvSpPr>
                <a:spLocks/>
              </p:cNvSpPr>
              <p:nvPr/>
            </p:nvSpPr>
            <p:spPr bwMode="auto">
              <a:xfrm>
                <a:off x="5238601" y="4219520"/>
                <a:ext cx="537179" cy="631421"/>
              </a:xfrm>
              <a:custGeom>
                <a:avLst/>
                <a:gdLst>
                  <a:gd name="T0" fmla="*/ 0 w 1466"/>
                  <a:gd name="T1" fmla="*/ 573 h 1723"/>
                  <a:gd name="T2" fmla="*/ 965 w 1466"/>
                  <a:gd name="T3" fmla="*/ 1723 h 1723"/>
                  <a:gd name="T4" fmla="*/ 1162 w 1466"/>
                  <a:gd name="T5" fmla="*/ 1580 h 1723"/>
                  <a:gd name="T6" fmla="*/ 1466 w 1466"/>
                  <a:gd name="T7" fmla="*/ 1456 h 1723"/>
                  <a:gd name="T8" fmla="*/ 1103 w 1466"/>
                  <a:gd name="T9" fmla="*/ 0 h 1723"/>
                  <a:gd name="T10" fmla="*/ 412 w 1466"/>
                  <a:gd name="T11" fmla="*/ 281 h 1723"/>
                  <a:gd name="T12" fmla="*/ 0 w 1466"/>
                  <a:gd name="T13" fmla="*/ 573 h 1723"/>
                </a:gdLst>
                <a:ahLst/>
                <a:cxnLst>
                  <a:cxn ang="0">
                    <a:pos x="T0" y="T1"/>
                  </a:cxn>
                  <a:cxn ang="0">
                    <a:pos x="T2" y="T3"/>
                  </a:cxn>
                  <a:cxn ang="0">
                    <a:pos x="T4" y="T5"/>
                  </a:cxn>
                  <a:cxn ang="0">
                    <a:pos x="T6" y="T7"/>
                  </a:cxn>
                  <a:cxn ang="0">
                    <a:pos x="T8" y="T9"/>
                  </a:cxn>
                  <a:cxn ang="0">
                    <a:pos x="T10" y="T11"/>
                  </a:cxn>
                  <a:cxn ang="0">
                    <a:pos x="T12" y="T13"/>
                  </a:cxn>
                </a:cxnLst>
                <a:rect l="0" t="0" r="r" b="b"/>
                <a:pathLst>
                  <a:path w="1466" h="1723">
                    <a:moveTo>
                      <a:pt x="0" y="573"/>
                    </a:moveTo>
                    <a:cubicBezTo>
                      <a:pt x="965" y="1723"/>
                      <a:pt x="965" y="1723"/>
                      <a:pt x="965" y="1723"/>
                    </a:cubicBezTo>
                    <a:cubicBezTo>
                      <a:pt x="1025" y="1669"/>
                      <a:pt x="1092" y="1621"/>
                      <a:pt x="1162" y="1580"/>
                    </a:cubicBezTo>
                    <a:cubicBezTo>
                      <a:pt x="1256" y="1526"/>
                      <a:pt x="1358" y="1484"/>
                      <a:pt x="1466" y="1456"/>
                    </a:cubicBezTo>
                    <a:cubicBezTo>
                      <a:pt x="1103" y="0"/>
                      <a:pt x="1103" y="0"/>
                      <a:pt x="1103" y="0"/>
                    </a:cubicBezTo>
                    <a:cubicBezTo>
                      <a:pt x="858" y="62"/>
                      <a:pt x="625" y="157"/>
                      <a:pt x="412" y="281"/>
                    </a:cubicBezTo>
                    <a:cubicBezTo>
                      <a:pt x="265" y="365"/>
                      <a:pt x="128" y="464"/>
                      <a:pt x="0" y="573"/>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9" name="Freeform 48"/>
              <p:cNvSpPr>
                <a:spLocks/>
              </p:cNvSpPr>
              <p:nvPr/>
            </p:nvSpPr>
            <p:spPr bwMode="auto">
              <a:xfrm>
                <a:off x="4976967" y="4429545"/>
                <a:ext cx="615265" cy="577344"/>
              </a:xfrm>
              <a:custGeom>
                <a:avLst/>
                <a:gdLst>
                  <a:gd name="T0" fmla="*/ 134 w 1679"/>
                  <a:gd name="T1" fmla="*/ 697 h 1576"/>
                  <a:gd name="T2" fmla="*/ 0 w 1679"/>
                  <a:gd name="T3" fmla="*/ 965 h 1576"/>
                  <a:gd name="T4" fmla="*/ 1371 w 1679"/>
                  <a:gd name="T5" fmla="*/ 1576 h 1576"/>
                  <a:gd name="T6" fmla="*/ 1434 w 1679"/>
                  <a:gd name="T7" fmla="*/ 1448 h 1576"/>
                  <a:gd name="T8" fmla="*/ 1679 w 1679"/>
                  <a:gd name="T9" fmla="*/ 1150 h 1576"/>
                  <a:gd name="T10" fmla="*/ 714 w 1679"/>
                  <a:gd name="T11" fmla="*/ 0 h 1576"/>
                  <a:gd name="T12" fmla="*/ 134 w 1679"/>
                  <a:gd name="T13" fmla="*/ 697 h 1576"/>
                </a:gdLst>
                <a:ahLst/>
                <a:cxnLst>
                  <a:cxn ang="0">
                    <a:pos x="T0" y="T1"/>
                  </a:cxn>
                  <a:cxn ang="0">
                    <a:pos x="T2" y="T3"/>
                  </a:cxn>
                  <a:cxn ang="0">
                    <a:pos x="T4" y="T5"/>
                  </a:cxn>
                  <a:cxn ang="0">
                    <a:pos x="T6" y="T7"/>
                  </a:cxn>
                  <a:cxn ang="0">
                    <a:pos x="T8" y="T9"/>
                  </a:cxn>
                  <a:cxn ang="0">
                    <a:pos x="T10" y="T11"/>
                  </a:cxn>
                  <a:cxn ang="0">
                    <a:pos x="T12" y="T13"/>
                  </a:cxn>
                </a:cxnLst>
                <a:rect l="0" t="0" r="r" b="b"/>
                <a:pathLst>
                  <a:path w="1679" h="1576">
                    <a:moveTo>
                      <a:pt x="134" y="697"/>
                    </a:moveTo>
                    <a:cubicBezTo>
                      <a:pt x="85" y="783"/>
                      <a:pt x="40" y="873"/>
                      <a:pt x="0" y="965"/>
                    </a:cubicBezTo>
                    <a:cubicBezTo>
                      <a:pt x="1371" y="1576"/>
                      <a:pt x="1371" y="1576"/>
                      <a:pt x="1371" y="1576"/>
                    </a:cubicBezTo>
                    <a:cubicBezTo>
                      <a:pt x="1390" y="1532"/>
                      <a:pt x="1411" y="1489"/>
                      <a:pt x="1434" y="1448"/>
                    </a:cubicBezTo>
                    <a:cubicBezTo>
                      <a:pt x="1499" y="1335"/>
                      <a:pt x="1582" y="1235"/>
                      <a:pt x="1679" y="1150"/>
                    </a:cubicBezTo>
                    <a:cubicBezTo>
                      <a:pt x="714" y="0"/>
                      <a:pt x="714" y="0"/>
                      <a:pt x="714" y="0"/>
                    </a:cubicBezTo>
                    <a:cubicBezTo>
                      <a:pt x="484" y="198"/>
                      <a:pt x="287" y="433"/>
                      <a:pt x="134" y="697"/>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0" name="Freeform 49"/>
              <p:cNvSpPr>
                <a:spLocks/>
              </p:cNvSpPr>
              <p:nvPr/>
            </p:nvSpPr>
            <p:spPr bwMode="auto">
              <a:xfrm>
                <a:off x="4893271" y="4783176"/>
                <a:ext cx="586095" cy="396265"/>
              </a:xfrm>
              <a:custGeom>
                <a:avLst/>
                <a:gdLst>
                  <a:gd name="T0" fmla="*/ 228 w 1599"/>
                  <a:gd name="T1" fmla="*/ 0 h 1082"/>
                  <a:gd name="T2" fmla="*/ 53 w 1599"/>
                  <a:gd name="T3" fmla="*/ 556 h 1082"/>
                  <a:gd name="T4" fmla="*/ 0 w 1599"/>
                  <a:gd name="T5" fmla="*/ 1082 h 1082"/>
                  <a:gd name="T6" fmla="*/ 185 w 1599"/>
                  <a:gd name="T7" fmla="*/ 1082 h 1082"/>
                  <a:gd name="T8" fmla="*/ 1500 w 1599"/>
                  <a:gd name="T9" fmla="*/ 1082 h 1082"/>
                  <a:gd name="T10" fmla="*/ 1599 w 1599"/>
                  <a:gd name="T11" fmla="*/ 610 h 1082"/>
                  <a:gd name="T12" fmla="*/ 228 w 1599"/>
                  <a:gd name="T13" fmla="*/ 0 h 1082"/>
                </a:gdLst>
                <a:ahLst/>
                <a:cxnLst>
                  <a:cxn ang="0">
                    <a:pos x="T0" y="T1"/>
                  </a:cxn>
                  <a:cxn ang="0">
                    <a:pos x="T2" y="T3"/>
                  </a:cxn>
                  <a:cxn ang="0">
                    <a:pos x="T4" y="T5"/>
                  </a:cxn>
                  <a:cxn ang="0">
                    <a:pos x="T6" y="T7"/>
                  </a:cxn>
                  <a:cxn ang="0">
                    <a:pos x="T8" y="T9"/>
                  </a:cxn>
                  <a:cxn ang="0">
                    <a:pos x="T10" y="T11"/>
                  </a:cxn>
                  <a:cxn ang="0">
                    <a:pos x="T12" y="T13"/>
                  </a:cxn>
                </a:cxnLst>
                <a:rect l="0" t="0" r="r" b="b"/>
                <a:pathLst>
                  <a:path w="1599" h="1082">
                    <a:moveTo>
                      <a:pt x="228" y="0"/>
                    </a:moveTo>
                    <a:cubicBezTo>
                      <a:pt x="151" y="177"/>
                      <a:pt x="92" y="363"/>
                      <a:pt x="53" y="556"/>
                    </a:cubicBezTo>
                    <a:cubicBezTo>
                      <a:pt x="18" y="729"/>
                      <a:pt x="0" y="906"/>
                      <a:pt x="0" y="1082"/>
                    </a:cubicBezTo>
                    <a:cubicBezTo>
                      <a:pt x="185" y="1082"/>
                      <a:pt x="185" y="1082"/>
                      <a:pt x="185" y="1082"/>
                    </a:cubicBezTo>
                    <a:cubicBezTo>
                      <a:pt x="1500" y="1082"/>
                      <a:pt x="1500" y="1082"/>
                      <a:pt x="1500" y="1082"/>
                    </a:cubicBezTo>
                    <a:cubicBezTo>
                      <a:pt x="1500" y="930"/>
                      <a:pt x="1536" y="759"/>
                      <a:pt x="1599" y="610"/>
                    </a:cubicBezTo>
                    <a:lnTo>
                      <a:pt x="228"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6" name="Group 825"/>
            <p:cNvGrpSpPr/>
            <p:nvPr/>
          </p:nvGrpSpPr>
          <p:grpSpPr>
            <a:xfrm>
              <a:off x="-8644721" y="1851814"/>
              <a:ext cx="157519" cy="1799124"/>
              <a:chOff x="5806969" y="4281001"/>
              <a:chExt cx="157519" cy="1799124"/>
            </a:xfrm>
          </p:grpSpPr>
          <p:sp>
            <p:nvSpPr>
              <p:cNvPr id="830" name="Freeform 27"/>
              <p:cNvSpPr>
                <a:spLocks/>
              </p:cNvSpPr>
              <p:nvPr/>
            </p:nvSpPr>
            <p:spPr bwMode="auto">
              <a:xfrm>
                <a:off x="5806969" y="5105843"/>
                <a:ext cx="157519" cy="974282"/>
              </a:xfrm>
              <a:custGeom>
                <a:avLst/>
                <a:gdLst>
                  <a:gd name="T0" fmla="*/ 430 w 430"/>
                  <a:gd name="T1" fmla="*/ 215 h 2659"/>
                  <a:gd name="T2" fmla="*/ 215 w 430"/>
                  <a:gd name="T3" fmla="*/ 0 h 2659"/>
                  <a:gd name="T4" fmla="*/ 0 w 430"/>
                  <a:gd name="T5" fmla="*/ 215 h 2659"/>
                  <a:gd name="T6" fmla="*/ 66 w 430"/>
                  <a:gd name="T7" fmla="*/ 369 h 2659"/>
                  <a:gd name="T8" fmla="*/ 211 w 430"/>
                  <a:gd name="T9" fmla="*/ 2659 h 2659"/>
                  <a:gd name="T10" fmla="*/ 356 w 430"/>
                  <a:gd name="T11" fmla="*/ 376 h 2659"/>
                  <a:gd name="T12" fmla="*/ 430 w 430"/>
                  <a:gd name="T13" fmla="*/ 215 h 2659"/>
                </a:gdLst>
                <a:ahLst/>
                <a:cxnLst>
                  <a:cxn ang="0">
                    <a:pos x="T0" y="T1"/>
                  </a:cxn>
                  <a:cxn ang="0">
                    <a:pos x="T2" y="T3"/>
                  </a:cxn>
                  <a:cxn ang="0">
                    <a:pos x="T4" y="T5"/>
                  </a:cxn>
                  <a:cxn ang="0">
                    <a:pos x="T6" y="T7"/>
                  </a:cxn>
                  <a:cxn ang="0">
                    <a:pos x="T8" y="T9"/>
                  </a:cxn>
                  <a:cxn ang="0">
                    <a:pos x="T10" y="T11"/>
                  </a:cxn>
                  <a:cxn ang="0">
                    <a:pos x="T12" y="T13"/>
                  </a:cxn>
                </a:cxnLst>
                <a:rect l="0" t="0" r="r" b="b"/>
                <a:pathLst>
                  <a:path w="430" h="2659">
                    <a:moveTo>
                      <a:pt x="430" y="215"/>
                    </a:moveTo>
                    <a:cubicBezTo>
                      <a:pt x="430" y="96"/>
                      <a:pt x="334" y="0"/>
                      <a:pt x="215" y="0"/>
                    </a:cubicBezTo>
                    <a:cubicBezTo>
                      <a:pt x="97" y="0"/>
                      <a:pt x="0" y="96"/>
                      <a:pt x="0" y="215"/>
                    </a:cubicBezTo>
                    <a:cubicBezTo>
                      <a:pt x="0" y="276"/>
                      <a:pt x="26" y="330"/>
                      <a:pt x="66" y="369"/>
                    </a:cubicBezTo>
                    <a:cubicBezTo>
                      <a:pt x="211" y="2659"/>
                      <a:pt x="211" y="2659"/>
                      <a:pt x="211" y="2659"/>
                    </a:cubicBezTo>
                    <a:cubicBezTo>
                      <a:pt x="356" y="376"/>
                      <a:pt x="356" y="376"/>
                      <a:pt x="356" y="376"/>
                    </a:cubicBezTo>
                    <a:cubicBezTo>
                      <a:pt x="401" y="337"/>
                      <a:pt x="430" y="279"/>
                      <a:pt x="430" y="215"/>
                    </a:cubicBez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1" name="Freeform 28"/>
              <p:cNvSpPr>
                <a:spLocks/>
              </p:cNvSpPr>
              <p:nvPr/>
            </p:nvSpPr>
            <p:spPr bwMode="auto">
              <a:xfrm>
                <a:off x="5806969" y="4281001"/>
                <a:ext cx="157519" cy="982360"/>
              </a:xfrm>
              <a:custGeom>
                <a:avLst/>
                <a:gdLst>
                  <a:gd name="T0" fmla="*/ 358 w 430"/>
                  <a:gd name="T1" fmla="*/ 2306 h 2681"/>
                  <a:gd name="T2" fmla="*/ 211 w 430"/>
                  <a:gd name="T3" fmla="*/ 0 h 2681"/>
                  <a:gd name="T4" fmla="*/ 65 w 430"/>
                  <a:gd name="T5" fmla="*/ 2313 h 2681"/>
                  <a:gd name="T6" fmla="*/ 0 w 430"/>
                  <a:gd name="T7" fmla="*/ 2466 h 2681"/>
                  <a:gd name="T8" fmla="*/ 215 w 430"/>
                  <a:gd name="T9" fmla="*/ 2681 h 2681"/>
                  <a:gd name="T10" fmla="*/ 430 w 430"/>
                  <a:gd name="T11" fmla="*/ 2466 h 2681"/>
                  <a:gd name="T12" fmla="*/ 358 w 430"/>
                  <a:gd name="T13" fmla="*/ 2306 h 2681"/>
                </a:gdLst>
                <a:ahLst/>
                <a:cxnLst>
                  <a:cxn ang="0">
                    <a:pos x="T0" y="T1"/>
                  </a:cxn>
                  <a:cxn ang="0">
                    <a:pos x="T2" y="T3"/>
                  </a:cxn>
                  <a:cxn ang="0">
                    <a:pos x="T4" y="T5"/>
                  </a:cxn>
                  <a:cxn ang="0">
                    <a:pos x="T6" y="T7"/>
                  </a:cxn>
                  <a:cxn ang="0">
                    <a:pos x="T8" y="T9"/>
                  </a:cxn>
                  <a:cxn ang="0">
                    <a:pos x="T10" y="T11"/>
                  </a:cxn>
                  <a:cxn ang="0">
                    <a:pos x="T12" y="T13"/>
                  </a:cxn>
                </a:cxnLst>
                <a:rect l="0" t="0" r="r" b="b"/>
                <a:pathLst>
                  <a:path w="430" h="2681">
                    <a:moveTo>
                      <a:pt x="358" y="2306"/>
                    </a:moveTo>
                    <a:cubicBezTo>
                      <a:pt x="211" y="0"/>
                      <a:pt x="211" y="0"/>
                      <a:pt x="211" y="0"/>
                    </a:cubicBezTo>
                    <a:cubicBezTo>
                      <a:pt x="65" y="2313"/>
                      <a:pt x="65" y="2313"/>
                      <a:pt x="65" y="2313"/>
                    </a:cubicBezTo>
                    <a:cubicBezTo>
                      <a:pt x="25" y="2352"/>
                      <a:pt x="0" y="2406"/>
                      <a:pt x="0" y="2466"/>
                    </a:cubicBezTo>
                    <a:cubicBezTo>
                      <a:pt x="0" y="2585"/>
                      <a:pt x="97" y="2681"/>
                      <a:pt x="215" y="2681"/>
                    </a:cubicBezTo>
                    <a:cubicBezTo>
                      <a:pt x="334" y="2681"/>
                      <a:pt x="430" y="2585"/>
                      <a:pt x="430" y="2466"/>
                    </a:cubicBezTo>
                    <a:cubicBezTo>
                      <a:pt x="430" y="2402"/>
                      <a:pt x="402" y="2345"/>
                      <a:pt x="358"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754" name="Group 753"/>
          <p:cNvGrpSpPr>
            <a:grpSpLocks noChangeAspect="1"/>
          </p:cNvGrpSpPr>
          <p:nvPr/>
        </p:nvGrpSpPr>
        <p:grpSpPr>
          <a:xfrm>
            <a:off x="3418641" y="4671182"/>
            <a:ext cx="758952" cy="722836"/>
            <a:chOff x="-11880585" y="1760265"/>
            <a:chExt cx="1985139" cy="1890673"/>
          </a:xfrm>
        </p:grpSpPr>
        <p:grpSp>
          <p:nvGrpSpPr>
            <p:cNvPr id="822" name="Group 821"/>
            <p:cNvGrpSpPr/>
            <p:nvPr/>
          </p:nvGrpSpPr>
          <p:grpSpPr>
            <a:xfrm>
              <a:off x="-11880585" y="1760265"/>
              <a:ext cx="1985139" cy="992682"/>
              <a:chOff x="2571105" y="4189452"/>
              <a:chExt cx="1985139" cy="992682"/>
            </a:xfrm>
          </p:grpSpPr>
          <p:sp>
            <p:nvSpPr>
              <p:cNvPr id="851" name="Freeform 29"/>
              <p:cNvSpPr>
                <a:spLocks/>
              </p:cNvSpPr>
              <p:nvPr/>
            </p:nvSpPr>
            <p:spPr bwMode="auto">
              <a:xfrm>
                <a:off x="3214643" y="4832990"/>
                <a:ext cx="698064" cy="349144"/>
              </a:xfrm>
              <a:custGeom>
                <a:avLst/>
                <a:gdLst>
                  <a:gd name="T0" fmla="*/ 953 w 1905"/>
                  <a:gd name="T1" fmla="*/ 0 h 953"/>
                  <a:gd name="T2" fmla="*/ 0 w 1905"/>
                  <a:gd name="T3" fmla="*/ 953 h 953"/>
                  <a:gd name="T4" fmla="*/ 1905 w 1905"/>
                  <a:gd name="T5" fmla="*/ 953 h 953"/>
                  <a:gd name="T6" fmla="*/ 953 w 1905"/>
                  <a:gd name="T7" fmla="*/ 0 h 953"/>
                </a:gdLst>
                <a:ahLst/>
                <a:cxnLst>
                  <a:cxn ang="0">
                    <a:pos x="T0" y="T1"/>
                  </a:cxn>
                  <a:cxn ang="0">
                    <a:pos x="T2" y="T3"/>
                  </a:cxn>
                  <a:cxn ang="0">
                    <a:pos x="T4" y="T5"/>
                  </a:cxn>
                  <a:cxn ang="0">
                    <a:pos x="T6" y="T7"/>
                  </a:cxn>
                </a:cxnLst>
                <a:rect l="0" t="0" r="r" b="b"/>
                <a:pathLst>
                  <a:path w="1905" h="953">
                    <a:moveTo>
                      <a:pt x="953" y="0"/>
                    </a:moveTo>
                    <a:cubicBezTo>
                      <a:pt x="427" y="0"/>
                      <a:pt x="0" y="427"/>
                      <a:pt x="0" y="953"/>
                    </a:cubicBezTo>
                    <a:cubicBezTo>
                      <a:pt x="1905" y="953"/>
                      <a:pt x="1905" y="953"/>
                      <a:pt x="1905" y="953"/>
                    </a:cubicBezTo>
                    <a:cubicBezTo>
                      <a:pt x="1905" y="427"/>
                      <a:pt x="1478" y="0"/>
                      <a:pt x="953"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2" name="Freeform 37"/>
              <p:cNvSpPr>
                <a:spLocks/>
              </p:cNvSpPr>
              <p:nvPr/>
            </p:nvSpPr>
            <p:spPr bwMode="auto">
              <a:xfrm>
                <a:off x="3066100" y="4189452"/>
                <a:ext cx="495219" cy="609656"/>
              </a:xfrm>
              <a:custGeom>
                <a:avLst/>
                <a:gdLst>
                  <a:gd name="T0" fmla="*/ 756 w 1351"/>
                  <a:gd name="T1" fmla="*/ 1662 h 1664"/>
                  <a:gd name="T2" fmla="*/ 1351 w 1351"/>
                  <a:gd name="T3" fmla="*/ 1501 h 1664"/>
                  <a:gd name="T4" fmla="*/ 1351 w 1351"/>
                  <a:gd name="T5" fmla="*/ 0 h 1664"/>
                  <a:gd name="T6" fmla="*/ 5 w 1351"/>
                  <a:gd name="T7" fmla="*/ 363 h 1664"/>
                  <a:gd name="T8" fmla="*/ 0 w 1351"/>
                  <a:gd name="T9" fmla="*/ 365 h 1664"/>
                  <a:gd name="T10" fmla="*/ 751 w 1351"/>
                  <a:gd name="T11" fmla="*/ 1664 h 1664"/>
                  <a:gd name="T12" fmla="*/ 756 w 1351"/>
                  <a:gd name="T13" fmla="*/ 1662 h 1664"/>
                </a:gdLst>
                <a:ahLst/>
                <a:cxnLst>
                  <a:cxn ang="0">
                    <a:pos x="T0" y="T1"/>
                  </a:cxn>
                  <a:cxn ang="0">
                    <a:pos x="T2" y="T3"/>
                  </a:cxn>
                  <a:cxn ang="0">
                    <a:pos x="T4" y="T5"/>
                  </a:cxn>
                  <a:cxn ang="0">
                    <a:pos x="T6" y="T7"/>
                  </a:cxn>
                  <a:cxn ang="0">
                    <a:pos x="T8" y="T9"/>
                  </a:cxn>
                  <a:cxn ang="0">
                    <a:pos x="T10" y="T11"/>
                  </a:cxn>
                  <a:cxn ang="0">
                    <a:pos x="T12" y="T13"/>
                  </a:cxn>
                </a:cxnLst>
                <a:rect l="0" t="0" r="r" b="b"/>
                <a:pathLst>
                  <a:path w="1351" h="1664">
                    <a:moveTo>
                      <a:pt x="756" y="1662"/>
                    </a:moveTo>
                    <a:cubicBezTo>
                      <a:pt x="931" y="1561"/>
                      <a:pt x="1131" y="1503"/>
                      <a:pt x="1351" y="1501"/>
                    </a:cubicBezTo>
                    <a:cubicBezTo>
                      <a:pt x="1351" y="0"/>
                      <a:pt x="1351" y="0"/>
                      <a:pt x="1351" y="0"/>
                    </a:cubicBezTo>
                    <a:cubicBezTo>
                      <a:pt x="855" y="2"/>
                      <a:pt x="401" y="134"/>
                      <a:pt x="5" y="363"/>
                    </a:cubicBezTo>
                    <a:cubicBezTo>
                      <a:pt x="4" y="363"/>
                      <a:pt x="2" y="364"/>
                      <a:pt x="0" y="365"/>
                    </a:cubicBezTo>
                    <a:cubicBezTo>
                      <a:pt x="751" y="1664"/>
                      <a:pt x="751" y="1664"/>
                      <a:pt x="751" y="1664"/>
                    </a:cubicBezTo>
                    <a:cubicBezTo>
                      <a:pt x="753" y="1664"/>
                      <a:pt x="754" y="1663"/>
                      <a:pt x="756" y="166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3" name="Freeform 38"/>
              <p:cNvSpPr>
                <a:spLocks/>
              </p:cNvSpPr>
              <p:nvPr/>
            </p:nvSpPr>
            <p:spPr bwMode="auto">
              <a:xfrm>
                <a:off x="3561319" y="4189452"/>
                <a:ext cx="494546" cy="606739"/>
              </a:xfrm>
              <a:custGeom>
                <a:avLst/>
                <a:gdLst>
                  <a:gd name="T0" fmla="*/ 9 w 1350"/>
                  <a:gd name="T1" fmla="*/ 1500 h 1656"/>
                  <a:gd name="T2" fmla="*/ 599 w 1350"/>
                  <a:gd name="T3" fmla="*/ 1656 h 1656"/>
                  <a:gd name="T4" fmla="*/ 1350 w 1350"/>
                  <a:gd name="T5" fmla="*/ 355 h 1656"/>
                  <a:gd name="T6" fmla="*/ 9 w 1350"/>
                  <a:gd name="T7" fmla="*/ 0 h 1656"/>
                  <a:gd name="T8" fmla="*/ 0 w 1350"/>
                  <a:gd name="T9" fmla="*/ 0 h 1656"/>
                  <a:gd name="T10" fmla="*/ 0 w 1350"/>
                  <a:gd name="T11" fmla="*/ 1501 h 1656"/>
                  <a:gd name="T12" fmla="*/ 9 w 1350"/>
                  <a:gd name="T13" fmla="*/ 1500 h 1656"/>
                </a:gdLst>
                <a:ahLst/>
                <a:cxnLst>
                  <a:cxn ang="0">
                    <a:pos x="T0" y="T1"/>
                  </a:cxn>
                  <a:cxn ang="0">
                    <a:pos x="T2" y="T3"/>
                  </a:cxn>
                  <a:cxn ang="0">
                    <a:pos x="T4" y="T5"/>
                  </a:cxn>
                  <a:cxn ang="0">
                    <a:pos x="T6" y="T7"/>
                  </a:cxn>
                  <a:cxn ang="0">
                    <a:pos x="T8" y="T9"/>
                  </a:cxn>
                  <a:cxn ang="0">
                    <a:pos x="T10" y="T11"/>
                  </a:cxn>
                  <a:cxn ang="0">
                    <a:pos x="T12" y="T13"/>
                  </a:cxn>
                </a:cxnLst>
                <a:rect l="0" t="0" r="r" b="b"/>
                <a:pathLst>
                  <a:path w="1350" h="1656">
                    <a:moveTo>
                      <a:pt x="9" y="1500"/>
                    </a:moveTo>
                    <a:cubicBezTo>
                      <a:pt x="224" y="1500"/>
                      <a:pt x="424" y="1558"/>
                      <a:pt x="599" y="1656"/>
                    </a:cubicBezTo>
                    <a:cubicBezTo>
                      <a:pt x="1350" y="355"/>
                      <a:pt x="1350" y="355"/>
                      <a:pt x="1350" y="355"/>
                    </a:cubicBezTo>
                    <a:cubicBezTo>
                      <a:pt x="954" y="129"/>
                      <a:pt x="497" y="0"/>
                      <a:pt x="9" y="0"/>
                    </a:cubicBezTo>
                    <a:cubicBezTo>
                      <a:pt x="5" y="0"/>
                      <a:pt x="0" y="0"/>
                      <a:pt x="0" y="0"/>
                    </a:cubicBezTo>
                    <a:cubicBezTo>
                      <a:pt x="0" y="1501"/>
                      <a:pt x="0" y="1501"/>
                      <a:pt x="0" y="1501"/>
                    </a:cubicBezTo>
                    <a:cubicBezTo>
                      <a:pt x="0" y="1501"/>
                      <a:pt x="5" y="1500"/>
                      <a:pt x="9" y="1500"/>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4" name="Freeform 39"/>
              <p:cNvSpPr>
                <a:spLocks/>
              </p:cNvSpPr>
              <p:nvPr/>
            </p:nvSpPr>
            <p:spPr bwMode="auto">
              <a:xfrm>
                <a:off x="3780319" y="4319596"/>
                <a:ext cx="640172" cy="636133"/>
              </a:xfrm>
              <a:custGeom>
                <a:avLst/>
                <a:gdLst>
                  <a:gd name="T0" fmla="*/ 447 w 1747"/>
                  <a:gd name="T1" fmla="*/ 1736 h 1736"/>
                  <a:gd name="T2" fmla="*/ 1747 w 1747"/>
                  <a:gd name="T3" fmla="*/ 985 h 1736"/>
                  <a:gd name="T4" fmla="*/ 763 w 1747"/>
                  <a:gd name="T5" fmla="*/ 7 h 1736"/>
                  <a:gd name="T6" fmla="*/ 751 w 1747"/>
                  <a:gd name="T7" fmla="*/ 0 h 1736"/>
                  <a:gd name="T8" fmla="*/ 0 w 1747"/>
                  <a:gd name="T9" fmla="*/ 1301 h 1736"/>
                  <a:gd name="T10" fmla="*/ 12 w 1747"/>
                  <a:gd name="T11" fmla="*/ 1308 h 1736"/>
                  <a:gd name="T12" fmla="*/ 447 w 1747"/>
                  <a:gd name="T13" fmla="*/ 1736 h 1736"/>
                </a:gdLst>
                <a:ahLst/>
                <a:cxnLst>
                  <a:cxn ang="0">
                    <a:pos x="T0" y="T1"/>
                  </a:cxn>
                  <a:cxn ang="0">
                    <a:pos x="T2" y="T3"/>
                  </a:cxn>
                  <a:cxn ang="0">
                    <a:pos x="T4" y="T5"/>
                  </a:cxn>
                  <a:cxn ang="0">
                    <a:pos x="T6" y="T7"/>
                  </a:cxn>
                  <a:cxn ang="0">
                    <a:pos x="T8" y="T9"/>
                  </a:cxn>
                  <a:cxn ang="0">
                    <a:pos x="T10" y="T11"/>
                  </a:cxn>
                  <a:cxn ang="0">
                    <a:pos x="T12" y="T13"/>
                  </a:cxn>
                </a:cxnLst>
                <a:rect l="0" t="0" r="r" b="b"/>
                <a:pathLst>
                  <a:path w="1747" h="1736">
                    <a:moveTo>
                      <a:pt x="447" y="1736"/>
                    </a:moveTo>
                    <a:cubicBezTo>
                      <a:pt x="1747" y="985"/>
                      <a:pt x="1747" y="985"/>
                      <a:pt x="1747" y="985"/>
                    </a:cubicBezTo>
                    <a:cubicBezTo>
                      <a:pt x="1509" y="580"/>
                      <a:pt x="1170" y="242"/>
                      <a:pt x="763" y="7"/>
                    </a:cubicBezTo>
                    <a:cubicBezTo>
                      <a:pt x="759" y="5"/>
                      <a:pt x="755" y="3"/>
                      <a:pt x="751" y="0"/>
                    </a:cubicBezTo>
                    <a:cubicBezTo>
                      <a:pt x="0" y="1301"/>
                      <a:pt x="0" y="1301"/>
                      <a:pt x="0" y="1301"/>
                    </a:cubicBezTo>
                    <a:cubicBezTo>
                      <a:pt x="4" y="1303"/>
                      <a:pt x="8" y="1305"/>
                      <a:pt x="12" y="1308"/>
                    </a:cubicBezTo>
                    <a:cubicBezTo>
                      <a:pt x="191" y="1411"/>
                      <a:pt x="341" y="1558"/>
                      <a:pt x="447" y="1736"/>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5" name="Freeform 40"/>
              <p:cNvSpPr>
                <a:spLocks/>
              </p:cNvSpPr>
              <p:nvPr/>
            </p:nvSpPr>
            <p:spPr bwMode="auto">
              <a:xfrm>
                <a:off x="3944120" y="4680408"/>
                <a:ext cx="612124" cy="499034"/>
              </a:xfrm>
              <a:custGeom>
                <a:avLst/>
                <a:gdLst>
                  <a:gd name="T0" fmla="*/ 1391 w 1670"/>
                  <a:gd name="T1" fmla="*/ 168 h 1362"/>
                  <a:gd name="T2" fmla="*/ 1307 w 1670"/>
                  <a:gd name="T3" fmla="*/ 12 h 1362"/>
                  <a:gd name="T4" fmla="*/ 1300 w 1670"/>
                  <a:gd name="T5" fmla="*/ 0 h 1362"/>
                  <a:gd name="T6" fmla="*/ 0 w 1670"/>
                  <a:gd name="T7" fmla="*/ 750 h 1362"/>
                  <a:gd name="T8" fmla="*/ 7 w 1670"/>
                  <a:gd name="T9" fmla="*/ 761 h 1362"/>
                  <a:gd name="T10" fmla="*/ 169 w 1670"/>
                  <a:gd name="T11" fmla="*/ 1362 h 1362"/>
                  <a:gd name="T12" fmla="*/ 1391 w 1670"/>
                  <a:gd name="T13" fmla="*/ 1362 h 1362"/>
                  <a:gd name="T14" fmla="*/ 1670 w 1670"/>
                  <a:gd name="T15" fmla="*/ 1362 h 1362"/>
                  <a:gd name="T16" fmla="*/ 1391 w 1670"/>
                  <a:gd name="T17" fmla="*/ 168 h 13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670" h="1362">
                    <a:moveTo>
                      <a:pt x="1391" y="168"/>
                    </a:moveTo>
                    <a:cubicBezTo>
                      <a:pt x="1365" y="114"/>
                      <a:pt x="1337" y="63"/>
                      <a:pt x="1307" y="12"/>
                    </a:cubicBezTo>
                    <a:cubicBezTo>
                      <a:pt x="1305" y="7"/>
                      <a:pt x="1302" y="4"/>
                      <a:pt x="1300" y="0"/>
                    </a:cubicBezTo>
                    <a:cubicBezTo>
                      <a:pt x="0" y="750"/>
                      <a:pt x="0" y="750"/>
                      <a:pt x="0" y="750"/>
                    </a:cubicBezTo>
                    <a:cubicBezTo>
                      <a:pt x="2" y="755"/>
                      <a:pt x="5" y="757"/>
                      <a:pt x="7" y="761"/>
                    </a:cubicBezTo>
                    <a:cubicBezTo>
                      <a:pt x="110" y="939"/>
                      <a:pt x="169" y="1162"/>
                      <a:pt x="169" y="1362"/>
                    </a:cubicBezTo>
                    <a:cubicBezTo>
                      <a:pt x="1391" y="1362"/>
                      <a:pt x="1391" y="1362"/>
                      <a:pt x="1391" y="1362"/>
                    </a:cubicBezTo>
                    <a:cubicBezTo>
                      <a:pt x="1670" y="1362"/>
                      <a:pt x="1670" y="1362"/>
                      <a:pt x="1670" y="1362"/>
                    </a:cubicBezTo>
                    <a:cubicBezTo>
                      <a:pt x="1670" y="950"/>
                      <a:pt x="1569" y="532"/>
                      <a:pt x="1391" y="168"/>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6" name="Freeform 41"/>
              <p:cNvSpPr>
                <a:spLocks/>
              </p:cNvSpPr>
              <p:nvPr/>
            </p:nvSpPr>
            <p:spPr bwMode="auto">
              <a:xfrm>
                <a:off x="2704839" y="4323186"/>
                <a:ext cx="636133" cy="635684"/>
              </a:xfrm>
              <a:custGeom>
                <a:avLst/>
                <a:gdLst>
                  <a:gd name="T0" fmla="*/ 0 w 1736"/>
                  <a:gd name="T1" fmla="*/ 984 h 1735"/>
                  <a:gd name="T2" fmla="*/ 1300 w 1736"/>
                  <a:gd name="T3" fmla="*/ 1735 h 1735"/>
                  <a:gd name="T4" fmla="*/ 1736 w 1736"/>
                  <a:gd name="T5" fmla="*/ 1299 h 1735"/>
                  <a:gd name="T6" fmla="*/ 985 w 1736"/>
                  <a:gd name="T7" fmla="*/ 0 h 1735"/>
                  <a:gd name="T8" fmla="*/ 0 w 1736"/>
                  <a:gd name="T9" fmla="*/ 984 h 1735"/>
                </a:gdLst>
                <a:ahLst/>
                <a:cxnLst>
                  <a:cxn ang="0">
                    <a:pos x="T0" y="T1"/>
                  </a:cxn>
                  <a:cxn ang="0">
                    <a:pos x="T2" y="T3"/>
                  </a:cxn>
                  <a:cxn ang="0">
                    <a:pos x="T4" y="T5"/>
                  </a:cxn>
                  <a:cxn ang="0">
                    <a:pos x="T6" y="T7"/>
                  </a:cxn>
                  <a:cxn ang="0">
                    <a:pos x="T8" y="T9"/>
                  </a:cxn>
                </a:cxnLst>
                <a:rect l="0" t="0" r="r" b="b"/>
                <a:pathLst>
                  <a:path w="1736" h="1735">
                    <a:moveTo>
                      <a:pt x="0" y="984"/>
                    </a:moveTo>
                    <a:cubicBezTo>
                      <a:pt x="1300" y="1735"/>
                      <a:pt x="1300" y="1735"/>
                      <a:pt x="1300" y="1735"/>
                    </a:cubicBezTo>
                    <a:cubicBezTo>
                      <a:pt x="1405" y="1554"/>
                      <a:pt x="1555" y="1405"/>
                      <a:pt x="1736" y="1299"/>
                    </a:cubicBezTo>
                    <a:cubicBezTo>
                      <a:pt x="985" y="0"/>
                      <a:pt x="985" y="0"/>
                      <a:pt x="985" y="0"/>
                    </a:cubicBezTo>
                    <a:cubicBezTo>
                      <a:pt x="577" y="237"/>
                      <a:pt x="237" y="576"/>
                      <a:pt x="0" y="98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7" name="Freeform 42"/>
              <p:cNvSpPr>
                <a:spLocks/>
              </p:cNvSpPr>
              <p:nvPr/>
            </p:nvSpPr>
            <p:spPr bwMode="auto">
              <a:xfrm>
                <a:off x="2571105" y="4683325"/>
                <a:ext cx="610104" cy="496116"/>
              </a:xfrm>
              <a:custGeom>
                <a:avLst/>
                <a:gdLst>
                  <a:gd name="T0" fmla="*/ 363 w 1665"/>
                  <a:gd name="T1" fmla="*/ 3 h 1354"/>
                  <a:gd name="T2" fmla="*/ 0 w 1665"/>
                  <a:gd name="T3" fmla="*/ 1354 h 1354"/>
                  <a:gd name="T4" fmla="*/ 1501 w 1665"/>
                  <a:gd name="T5" fmla="*/ 1354 h 1354"/>
                  <a:gd name="T6" fmla="*/ 1663 w 1665"/>
                  <a:gd name="T7" fmla="*/ 754 h 1354"/>
                  <a:gd name="T8" fmla="*/ 1665 w 1665"/>
                  <a:gd name="T9" fmla="*/ 751 h 1354"/>
                  <a:gd name="T10" fmla="*/ 365 w 1665"/>
                  <a:gd name="T11" fmla="*/ 0 h 1354"/>
                  <a:gd name="T12" fmla="*/ 363 w 1665"/>
                  <a:gd name="T13" fmla="*/ 3 h 1354"/>
                </a:gdLst>
                <a:ahLst/>
                <a:cxnLst>
                  <a:cxn ang="0">
                    <a:pos x="T0" y="T1"/>
                  </a:cxn>
                  <a:cxn ang="0">
                    <a:pos x="T2" y="T3"/>
                  </a:cxn>
                  <a:cxn ang="0">
                    <a:pos x="T4" y="T5"/>
                  </a:cxn>
                  <a:cxn ang="0">
                    <a:pos x="T6" y="T7"/>
                  </a:cxn>
                  <a:cxn ang="0">
                    <a:pos x="T8" y="T9"/>
                  </a:cxn>
                  <a:cxn ang="0">
                    <a:pos x="T10" y="T11"/>
                  </a:cxn>
                  <a:cxn ang="0">
                    <a:pos x="T12" y="T13"/>
                  </a:cxn>
                </a:cxnLst>
                <a:rect l="0" t="0" r="r" b="b"/>
                <a:pathLst>
                  <a:path w="1665" h="1354">
                    <a:moveTo>
                      <a:pt x="363" y="3"/>
                    </a:moveTo>
                    <a:cubicBezTo>
                      <a:pt x="132" y="401"/>
                      <a:pt x="0" y="878"/>
                      <a:pt x="0" y="1354"/>
                    </a:cubicBezTo>
                    <a:cubicBezTo>
                      <a:pt x="1501" y="1354"/>
                      <a:pt x="1501" y="1354"/>
                      <a:pt x="1501" y="1354"/>
                    </a:cubicBezTo>
                    <a:cubicBezTo>
                      <a:pt x="1501" y="1154"/>
                      <a:pt x="1560" y="931"/>
                      <a:pt x="1663" y="754"/>
                    </a:cubicBezTo>
                    <a:cubicBezTo>
                      <a:pt x="1663" y="752"/>
                      <a:pt x="1664" y="752"/>
                      <a:pt x="1665" y="751"/>
                    </a:cubicBezTo>
                    <a:cubicBezTo>
                      <a:pt x="365" y="0"/>
                      <a:pt x="365" y="0"/>
                      <a:pt x="365" y="0"/>
                    </a:cubicBezTo>
                    <a:cubicBezTo>
                      <a:pt x="364" y="1"/>
                      <a:pt x="363" y="2"/>
                      <a:pt x="363" y="3"/>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27" name="Group 826"/>
            <p:cNvGrpSpPr/>
            <p:nvPr/>
          </p:nvGrpSpPr>
          <p:grpSpPr>
            <a:xfrm>
              <a:off x="-10966663" y="1851814"/>
              <a:ext cx="157070" cy="1799124"/>
              <a:chOff x="3485027" y="4281001"/>
              <a:chExt cx="157070" cy="1799124"/>
            </a:xfrm>
          </p:grpSpPr>
          <p:sp>
            <p:nvSpPr>
              <p:cNvPr id="828" name="Freeform 30"/>
              <p:cNvSpPr>
                <a:spLocks/>
              </p:cNvSpPr>
              <p:nvPr/>
            </p:nvSpPr>
            <p:spPr bwMode="auto">
              <a:xfrm>
                <a:off x="3485027" y="5105843"/>
                <a:ext cx="157070" cy="974282"/>
              </a:xfrm>
              <a:custGeom>
                <a:avLst/>
                <a:gdLst>
                  <a:gd name="T0" fmla="*/ 429 w 429"/>
                  <a:gd name="T1" fmla="*/ 215 h 2659"/>
                  <a:gd name="T2" fmla="*/ 215 w 429"/>
                  <a:gd name="T3" fmla="*/ 0 h 2659"/>
                  <a:gd name="T4" fmla="*/ 0 w 429"/>
                  <a:gd name="T5" fmla="*/ 215 h 2659"/>
                  <a:gd name="T6" fmla="*/ 66 w 429"/>
                  <a:gd name="T7" fmla="*/ 369 h 2659"/>
                  <a:gd name="T8" fmla="*/ 211 w 429"/>
                  <a:gd name="T9" fmla="*/ 2659 h 2659"/>
                  <a:gd name="T10" fmla="*/ 356 w 429"/>
                  <a:gd name="T11" fmla="*/ 376 h 2659"/>
                  <a:gd name="T12" fmla="*/ 429 w 429"/>
                  <a:gd name="T13" fmla="*/ 215 h 2659"/>
                </a:gdLst>
                <a:ahLst/>
                <a:cxnLst>
                  <a:cxn ang="0">
                    <a:pos x="T0" y="T1"/>
                  </a:cxn>
                  <a:cxn ang="0">
                    <a:pos x="T2" y="T3"/>
                  </a:cxn>
                  <a:cxn ang="0">
                    <a:pos x="T4" y="T5"/>
                  </a:cxn>
                  <a:cxn ang="0">
                    <a:pos x="T6" y="T7"/>
                  </a:cxn>
                  <a:cxn ang="0">
                    <a:pos x="T8" y="T9"/>
                  </a:cxn>
                  <a:cxn ang="0">
                    <a:pos x="T10" y="T11"/>
                  </a:cxn>
                  <a:cxn ang="0">
                    <a:pos x="T12" y="T13"/>
                  </a:cxn>
                </a:cxnLst>
                <a:rect l="0" t="0" r="r" b="b"/>
                <a:pathLst>
                  <a:path w="429" h="2659">
                    <a:moveTo>
                      <a:pt x="429" y="215"/>
                    </a:moveTo>
                    <a:cubicBezTo>
                      <a:pt x="429" y="96"/>
                      <a:pt x="333" y="0"/>
                      <a:pt x="215" y="0"/>
                    </a:cubicBezTo>
                    <a:cubicBezTo>
                      <a:pt x="96" y="0"/>
                      <a:pt x="0" y="96"/>
                      <a:pt x="0" y="215"/>
                    </a:cubicBezTo>
                    <a:cubicBezTo>
                      <a:pt x="0" y="276"/>
                      <a:pt x="25" y="330"/>
                      <a:pt x="66" y="369"/>
                    </a:cubicBezTo>
                    <a:cubicBezTo>
                      <a:pt x="211" y="2659"/>
                      <a:pt x="211" y="2659"/>
                      <a:pt x="211" y="2659"/>
                    </a:cubicBezTo>
                    <a:cubicBezTo>
                      <a:pt x="356" y="376"/>
                      <a:pt x="356" y="376"/>
                      <a:pt x="356" y="376"/>
                    </a:cubicBezTo>
                    <a:cubicBezTo>
                      <a:pt x="401" y="337"/>
                      <a:pt x="429" y="279"/>
                      <a:pt x="429" y="215"/>
                    </a:cubicBez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9" name="Freeform 31"/>
              <p:cNvSpPr>
                <a:spLocks/>
              </p:cNvSpPr>
              <p:nvPr/>
            </p:nvSpPr>
            <p:spPr bwMode="auto">
              <a:xfrm>
                <a:off x="3485027" y="4281001"/>
                <a:ext cx="157070" cy="982360"/>
              </a:xfrm>
              <a:custGeom>
                <a:avLst/>
                <a:gdLst>
                  <a:gd name="T0" fmla="*/ 357 w 429"/>
                  <a:gd name="T1" fmla="*/ 2306 h 2681"/>
                  <a:gd name="T2" fmla="*/ 211 w 429"/>
                  <a:gd name="T3" fmla="*/ 0 h 2681"/>
                  <a:gd name="T4" fmla="*/ 64 w 429"/>
                  <a:gd name="T5" fmla="*/ 2313 h 2681"/>
                  <a:gd name="T6" fmla="*/ 0 w 429"/>
                  <a:gd name="T7" fmla="*/ 2466 h 2681"/>
                  <a:gd name="T8" fmla="*/ 215 w 429"/>
                  <a:gd name="T9" fmla="*/ 2681 h 2681"/>
                  <a:gd name="T10" fmla="*/ 429 w 429"/>
                  <a:gd name="T11" fmla="*/ 2466 h 2681"/>
                  <a:gd name="T12" fmla="*/ 357 w 429"/>
                  <a:gd name="T13" fmla="*/ 2306 h 2681"/>
                </a:gdLst>
                <a:ahLst/>
                <a:cxnLst>
                  <a:cxn ang="0">
                    <a:pos x="T0" y="T1"/>
                  </a:cxn>
                  <a:cxn ang="0">
                    <a:pos x="T2" y="T3"/>
                  </a:cxn>
                  <a:cxn ang="0">
                    <a:pos x="T4" y="T5"/>
                  </a:cxn>
                  <a:cxn ang="0">
                    <a:pos x="T6" y="T7"/>
                  </a:cxn>
                  <a:cxn ang="0">
                    <a:pos x="T8" y="T9"/>
                  </a:cxn>
                  <a:cxn ang="0">
                    <a:pos x="T10" y="T11"/>
                  </a:cxn>
                  <a:cxn ang="0">
                    <a:pos x="T12" y="T13"/>
                  </a:cxn>
                </a:cxnLst>
                <a:rect l="0" t="0" r="r" b="b"/>
                <a:pathLst>
                  <a:path w="429" h="2681">
                    <a:moveTo>
                      <a:pt x="357" y="2306"/>
                    </a:moveTo>
                    <a:cubicBezTo>
                      <a:pt x="211" y="0"/>
                      <a:pt x="211" y="0"/>
                      <a:pt x="211" y="0"/>
                    </a:cubicBezTo>
                    <a:cubicBezTo>
                      <a:pt x="64" y="2313"/>
                      <a:pt x="64" y="2313"/>
                      <a:pt x="64" y="2313"/>
                    </a:cubicBezTo>
                    <a:cubicBezTo>
                      <a:pt x="25" y="2352"/>
                      <a:pt x="0" y="2406"/>
                      <a:pt x="0" y="2466"/>
                    </a:cubicBezTo>
                    <a:cubicBezTo>
                      <a:pt x="0" y="2585"/>
                      <a:pt x="96" y="2681"/>
                      <a:pt x="215" y="2681"/>
                    </a:cubicBezTo>
                    <a:cubicBezTo>
                      <a:pt x="333" y="2681"/>
                      <a:pt x="429" y="2585"/>
                      <a:pt x="429" y="2466"/>
                    </a:cubicBezTo>
                    <a:cubicBezTo>
                      <a:pt x="429" y="2402"/>
                      <a:pt x="401" y="2345"/>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749" name="Group 748"/>
          <p:cNvGrpSpPr>
            <a:grpSpLocks noChangeAspect="1"/>
          </p:cNvGrpSpPr>
          <p:nvPr/>
        </p:nvGrpSpPr>
        <p:grpSpPr>
          <a:xfrm>
            <a:off x="723900" y="4671182"/>
            <a:ext cx="758952" cy="722746"/>
            <a:chOff x="-11955081" y="-1020545"/>
            <a:chExt cx="1984915" cy="1890223"/>
          </a:xfrm>
        </p:grpSpPr>
        <p:grpSp>
          <p:nvGrpSpPr>
            <p:cNvPr id="859" name="Group 858"/>
            <p:cNvGrpSpPr/>
            <p:nvPr/>
          </p:nvGrpSpPr>
          <p:grpSpPr>
            <a:xfrm>
              <a:off x="-11955081" y="-1020545"/>
              <a:ext cx="1984915" cy="992233"/>
              <a:chOff x="2496609" y="1408642"/>
              <a:chExt cx="1984915" cy="992233"/>
            </a:xfrm>
          </p:grpSpPr>
          <p:sp>
            <p:nvSpPr>
              <p:cNvPr id="882" name="Freeform 6"/>
              <p:cNvSpPr>
                <a:spLocks/>
              </p:cNvSpPr>
              <p:nvPr/>
            </p:nvSpPr>
            <p:spPr bwMode="auto">
              <a:xfrm>
                <a:off x="3140147" y="2051955"/>
                <a:ext cx="697839" cy="348920"/>
              </a:xfrm>
              <a:custGeom>
                <a:avLst/>
                <a:gdLst>
                  <a:gd name="T0" fmla="*/ 952 w 1904"/>
                  <a:gd name="T1" fmla="*/ 0 h 952"/>
                  <a:gd name="T2" fmla="*/ 0 w 1904"/>
                  <a:gd name="T3" fmla="*/ 952 h 952"/>
                  <a:gd name="T4" fmla="*/ 1904 w 1904"/>
                  <a:gd name="T5" fmla="*/ 952 h 952"/>
                  <a:gd name="T6" fmla="*/ 952 w 1904"/>
                  <a:gd name="T7" fmla="*/ 0 h 952"/>
                </a:gdLst>
                <a:ahLst/>
                <a:cxnLst>
                  <a:cxn ang="0">
                    <a:pos x="T0" y="T1"/>
                  </a:cxn>
                  <a:cxn ang="0">
                    <a:pos x="T2" y="T3"/>
                  </a:cxn>
                  <a:cxn ang="0">
                    <a:pos x="T4" y="T5"/>
                  </a:cxn>
                  <a:cxn ang="0">
                    <a:pos x="T6" y="T7"/>
                  </a:cxn>
                </a:cxnLst>
                <a:rect l="0" t="0" r="r" b="b"/>
                <a:pathLst>
                  <a:path w="1904" h="952">
                    <a:moveTo>
                      <a:pt x="952" y="0"/>
                    </a:moveTo>
                    <a:cubicBezTo>
                      <a:pt x="426" y="0"/>
                      <a:pt x="0" y="427"/>
                      <a:pt x="0" y="952"/>
                    </a:cubicBezTo>
                    <a:cubicBezTo>
                      <a:pt x="1904" y="952"/>
                      <a:pt x="1904" y="952"/>
                      <a:pt x="1904" y="952"/>
                    </a:cubicBezTo>
                    <a:cubicBezTo>
                      <a:pt x="1904" y="427"/>
                      <a:pt x="1478" y="0"/>
                      <a:pt x="952"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3" name="Freeform 12"/>
              <p:cNvSpPr>
                <a:spLocks/>
              </p:cNvSpPr>
              <p:nvPr/>
            </p:nvSpPr>
            <p:spPr bwMode="auto">
              <a:xfrm>
                <a:off x="2988911" y="1408642"/>
                <a:ext cx="990887" cy="611451"/>
              </a:xfrm>
              <a:custGeom>
                <a:avLst/>
                <a:gdLst>
                  <a:gd name="T0" fmla="*/ 761 w 2704"/>
                  <a:gd name="T1" fmla="*/ 1662 h 1669"/>
                  <a:gd name="T2" fmla="*/ 1365 w 2704"/>
                  <a:gd name="T3" fmla="*/ 1500 h 1669"/>
                  <a:gd name="T4" fmla="*/ 1953 w 2704"/>
                  <a:gd name="T5" fmla="*/ 1654 h 1669"/>
                  <a:gd name="T6" fmla="*/ 2704 w 2704"/>
                  <a:gd name="T7" fmla="*/ 353 h 1669"/>
                  <a:gd name="T8" fmla="*/ 1365 w 2704"/>
                  <a:gd name="T9" fmla="*/ 0 h 1669"/>
                  <a:gd name="T10" fmla="*/ 11 w 2704"/>
                  <a:gd name="T11" fmla="*/ 362 h 1669"/>
                  <a:gd name="T12" fmla="*/ 0 w 2704"/>
                  <a:gd name="T13" fmla="*/ 369 h 1669"/>
                  <a:gd name="T14" fmla="*/ 750 w 2704"/>
                  <a:gd name="T15" fmla="*/ 1669 h 1669"/>
                  <a:gd name="T16" fmla="*/ 761 w 2704"/>
                  <a:gd name="T17" fmla="*/ 1662 h 1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704" h="1669">
                    <a:moveTo>
                      <a:pt x="761" y="1662"/>
                    </a:moveTo>
                    <a:cubicBezTo>
                      <a:pt x="939" y="1559"/>
                      <a:pt x="1145" y="1500"/>
                      <a:pt x="1365" y="1500"/>
                    </a:cubicBezTo>
                    <a:cubicBezTo>
                      <a:pt x="1579" y="1500"/>
                      <a:pt x="1779" y="1556"/>
                      <a:pt x="1953" y="1654"/>
                    </a:cubicBezTo>
                    <a:cubicBezTo>
                      <a:pt x="2704" y="353"/>
                      <a:pt x="2704" y="353"/>
                      <a:pt x="2704" y="353"/>
                    </a:cubicBezTo>
                    <a:cubicBezTo>
                      <a:pt x="2309" y="128"/>
                      <a:pt x="1852" y="0"/>
                      <a:pt x="1365" y="0"/>
                    </a:cubicBezTo>
                    <a:cubicBezTo>
                      <a:pt x="872" y="0"/>
                      <a:pt x="409" y="132"/>
                      <a:pt x="11" y="362"/>
                    </a:cubicBezTo>
                    <a:cubicBezTo>
                      <a:pt x="7" y="365"/>
                      <a:pt x="3" y="367"/>
                      <a:pt x="0" y="369"/>
                    </a:cubicBezTo>
                    <a:cubicBezTo>
                      <a:pt x="750" y="1669"/>
                      <a:pt x="750" y="1669"/>
                      <a:pt x="750" y="1669"/>
                    </a:cubicBezTo>
                    <a:cubicBezTo>
                      <a:pt x="754" y="1667"/>
                      <a:pt x="758" y="1664"/>
                      <a:pt x="761" y="166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4" name="Freeform 13"/>
              <p:cNvSpPr>
                <a:spLocks/>
              </p:cNvSpPr>
              <p:nvPr/>
            </p:nvSpPr>
            <p:spPr bwMode="auto">
              <a:xfrm>
                <a:off x="2496609" y="1543722"/>
                <a:ext cx="766950" cy="857153"/>
              </a:xfrm>
              <a:custGeom>
                <a:avLst/>
                <a:gdLst>
                  <a:gd name="T0" fmla="*/ 2093 w 2093"/>
                  <a:gd name="T1" fmla="*/ 1300 h 2339"/>
                  <a:gd name="T2" fmla="*/ 1343 w 2093"/>
                  <a:gd name="T3" fmla="*/ 0 h 2339"/>
                  <a:gd name="T4" fmla="*/ 363 w 2093"/>
                  <a:gd name="T5" fmla="*/ 985 h 2339"/>
                  <a:gd name="T6" fmla="*/ 0 w 2093"/>
                  <a:gd name="T7" fmla="*/ 2339 h 2339"/>
                  <a:gd name="T8" fmla="*/ 1501 w 2093"/>
                  <a:gd name="T9" fmla="*/ 2339 h 2339"/>
                  <a:gd name="T10" fmla="*/ 1662 w 2093"/>
                  <a:gd name="T11" fmla="*/ 1735 h 2339"/>
                  <a:gd name="T12" fmla="*/ 2093 w 2093"/>
                  <a:gd name="T13" fmla="*/ 1300 h 2339"/>
                </a:gdLst>
                <a:ahLst/>
                <a:cxnLst>
                  <a:cxn ang="0">
                    <a:pos x="T0" y="T1"/>
                  </a:cxn>
                  <a:cxn ang="0">
                    <a:pos x="T2" y="T3"/>
                  </a:cxn>
                  <a:cxn ang="0">
                    <a:pos x="T4" y="T5"/>
                  </a:cxn>
                  <a:cxn ang="0">
                    <a:pos x="T6" y="T7"/>
                  </a:cxn>
                  <a:cxn ang="0">
                    <a:pos x="T8" y="T9"/>
                  </a:cxn>
                  <a:cxn ang="0">
                    <a:pos x="T10" y="T11"/>
                  </a:cxn>
                  <a:cxn ang="0">
                    <a:pos x="T12" y="T13"/>
                  </a:cxn>
                </a:cxnLst>
                <a:rect l="0" t="0" r="r" b="b"/>
                <a:pathLst>
                  <a:path w="2093" h="2339">
                    <a:moveTo>
                      <a:pt x="2093" y="1300"/>
                    </a:moveTo>
                    <a:cubicBezTo>
                      <a:pt x="1343" y="0"/>
                      <a:pt x="1343" y="0"/>
                      <a:pt x="1343" y="0"/>
                    </a:cubicBezTo>
                    <a:cubicBezTo>
                      <a:pt x="937" y="238"/>
                      <a:pt x="598" y="578"/>
                      <a:pt x="363" y="985"/>
                    </a:cubicBezTo>
                    <a:cubicBezTo>
                      <a:pt x="132" y="1383"/>
                      <a:pt x="0" y="1859"/>
                      <a:pt x="0" y="2339"/>
                    </a:cubicBezTo>
                    <a:cubicBezTo>
                      <a:pt x="1501" y="2339"/>
                      <a:pt x="1501" y="2339"/>
                      <a:pt x="1501" y="2339"/>
                    </a:cubicBezTo>
                    <a:cubicBezTo>
                      <a:pt x="1501" y="2135"/>
                      <a:pt x="1560" y="1913"/>
                      <a:pt x="1662" y="1735"/>
                    </a:cubicBezTo>
                    <a:cubicBezTo>
                      <a:pt x="1766" y="1556"/>
                      <a:pt x="1915" y="1405"/>
                      <a:pt x="2093" y="130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5" name="Freeform 14"/>
              <p:cNvSpPr>
                <a:spLocks/>
              </p:cNvSpPr>
              <p:nvPr/>
            </p:nvSpPr>
            <p:spPr bwMode="auto">
              <a:xfrm>
                <a:off x="3704477" y="1537888"/>
                <a:ext cx="777047" cy="862987"/>
              </a:xfrm>
              <a:custGeom>
                <a:avLst/>
                <a:gdLst>
                  <a:gd name="T0" fmla="*/ 767 w 2120"/>
                  <a:gd name="T1" fmla="*/ 9 h 2355"/>
                  <a:gd name="T2" fmla="*/ 751 w 2120"/>
                  <a:gd name="T3" fmla="*/ 0 h 2355"/>
                  <a:gd name="T4" fmla="*/ 0 w 2120"/>
                  <a:gd name="T5" fmla="*/ 1301 h 2355"/>
                  <a:gd name="T6" fmla="*/ 16 w 2120"/>
                  <a:gd name="T7" fmla="*/ 1309 h 2355"/>
                  <a:gd name="T8" fmla="*/ 458 w 2120"/>
                  <a:gd name="T9" fmla="*/ 1751 h 2355"/>
                  <a:gd name="T10" fmla="*/ 620 w 2120"/>
                  <a:gd name="T11" fmla="*/ 2355 h 2355"/>
                  <a:gd name="T12" fmla="*/ 2120 w 2120"/>
                  <a:gd name="T13" fmla="*/ 2355 h 2355"/>
                  <a:gd name="T14" fmla="*/ 1758 w 2120"/>
                  <a:gd name="T15" fmla="*/ 1001 h 2355"/>
                  <a:gd name="T16" fmla="*/ 767 w 2120"/>
                  <a:gd name="T17" fmla="*/ 9 h 2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20" h="2355">
                    <a:moveTo>
                      <a:pt x="767" y="9"/>
                    </a:moveTo>
                    <a:cubicBezTo>
                      <a:pt x="761" y="6"/>
                      <a:pt x="756" y="3"/>
                      <a:pt x="751" y="0"/>
                    </a:cubicBezTo>
                    <a:cubicBezTo>
                      <a:pt x="0" y="1301"/>
                      <a:pt x="0" y="1301"/>
                      <a:pt x="0" y="1301"/>
                    </a:cubicBezTo>
                    <a:cubicBezTo>
                      <a:pt x="5" y="1304"/>
                      <a:pt x="11" y="1306"/>
                      <a:pt x="16" y="1309"/>
                    </a:cubicBezTo>
                    <a:cubicBezTo>
                      <a:pt x="199" y="1415"/>
                      <a:pt x="352" y="1568"/>
                      <a:pt x="458" y="1751"/>
                    </a:cubicBezTo>
                    <a:cubicBezTo>
                      <a:pt x="561" y="1929"/>
                      <a:pt x="620" y="2151"/>
                      <a:pt x="620" y="2355"/>
                    </a:cubicBezTo>
                    <a:cubicBezTo>
                      <a:pt x="2120" y="2355"/>
                      <a:pt x="2120" y="2355"/>
                      <a:pt x="2120" y="2355"/>
                    </a:cubicBezTo>
                    <a:cubicBezTo>
                      <a:pt x="2120" y="1875"/>
                      <a:pt x="1988" y="1399"/>
                      <a:pt x="1758" y="1001"/>
                    </a:cubicBezTo>
                    <a:cubicBezTo>
                      <a:pt x="1520" y="590"/>
                      <a:pt x="1178" y="246"/>
                      <a:pt x="767" y="9"/>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6" name="Freeform 15"/>
              <p:cNvSpPr>
                <a:spLocks/>
              </p:cNvSpPr>
              <p:nvPr/>
            </p:nvSpPr>
            <p:spPr bwMode="auto">
              <a:xfrm>
                <a:off x="3482110" y="2398855"/>
                <a:ext cx="673" cy="449"/>
              </a:xfrm>
              <a:custGeom>
                <a:avLst/>
                <a:gdLst>
                  <a:gd name="T0" fmla="*/ 0 w 3"/>
                  <a:gd name="T1" fmla="*/ 2 h 2"/>
                  <a:gd name="T2" fmla="*/ 3 w 3"/>
                  <a:gd name="T3" fmla="*/ 2 h 2"/>
                  <a:gd name="T4" fmla="*/ 1 w 3"/>
                  <a:gd name="T5" fmla="*/ 0 h 2"/>
                  <a:gd name="T6" fmla="*/ 0 w 3"/>
                  <a:gd name="T7" fmla="*/ 2 h 2"/>
                </a:gdLst>
                <a:ahLst/>
                <a:cxnLst>
                  <a:cxn ang="0">
                    <a:pos x="T0" y="T1"/>
                  </a:cxn>
                  <a:cxn ang="0">
                    <a:pos x="T2" y="T3"/>
                  </a:cxn>
                  <a:cxn ang="0">
                    <a:pos x="T4" y="T5"/>
                  </a:cxn>
                  <a:cxn ang="0">
                    <a:pos x="T6" y="T7"/>
                  </a:cxn>
                </a:cxnLst>
                <a:rect l="0" t="0" r="r" b="b"/>
                <a:pathLst>
                  <a:path w="3" h="2">
                    <a:moveTo>
                      <a:pt x="0" y="2"/>
                    </a:moveTo>
                    <a:lnTo>
                      <a:pt x="3" y="2"/>
                    </a:lnTo>
                    <a:lnTo>
                      <a:pt x="1" y="0"/>
                    </a:lnTo>
                    <a:lnTo>
                      <a:pt x="0" y="2"/>
                    </a:lnTo>
                    <a:close/>
                  </a:path>
                </a:pathLst>
              </a:custGeom>
              <a:solidFill>
                <a:srgbClr val="1A74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62" name="Group 861"/>
            <p:cNvGrpSpPr/>
            <p:nvPr/>
          </p:nvGrpSpPr>
          <p:grpSpPr>
            <a:xfrm>
              <a:off x="-11041159" y="-928996"/>
              <a:ext cx="157294" cy="1798674"/>
              <a:chOff x="3410531" y="1500191"/>
              <a:chExt cx="157294" cy="1798674"/>
            </a:xfrm>
          </p:grpSpPr>
          <p:sp>
            <p:nvSpPr>
              <p:cNvPr id="869" name="Freeform 7"/>
              <p:cNvSpPr>
                <a:spLocks/>
              </p:cNvSpPr>
              <p:nvPr/>
            </p:nvSpPr>
            <p:spPr bwMode="auto">
              <a:xfrm>
                <a:off x="3410531" y="2325032"/>
                <a:ext cx="157294" cy="973833"/>
              </a:xfrm>
              <a:custGeom>
                <a:avLst/>
                <a:gdLst>
                  <a:gd name="T0" fmla="*/ 429 w 429"/>
                  <a:gd name="T1" fmla="*/ 215 h 2658"/>
                  <a:gd name="T2" fmla="*/ 214 w 429"/>
                  <a:gd name="T3" fmla="*/ 0 h 2658"/>
                  <a:gd name="T4" fmla="*/ 0 w 429"/>
                  <a:gd name="T5" fmla="*/ 215 h 2658"/>
                  <a:gd name="T6" fmla="*/ 65 w 429"/>
                  <a:gd name="T7" fmla="*/ 369 h 2658"/>
                  <a:gd name="T8" fmla="*/ 211 w 429"/>
                  <a:gd name="T9" fmla="*/ 2658 h 2658"/>
                  <a:gd name="T10" fmla="*/ 355 w 429"/>
                  <a:gd name="T11" fmla="*/ 376 h 2658"/>
                  <a:gd name="T12" fmla="*/ 429 w 429"/>
                  <a:gd name="T13" fmla="*/ 215 h 2658"/>
                </a:gdLst>
                <a:ahLst/>
                <a:cxnLst>
                  <a:cxn ang="0">
                    <a:pos x="T0" y="T1"/>
                  </a:cxn>
                  <a:cxn ang="0">
                    <a:pos x="T2" y="T3"/>
                  </a:cxn>
                  <a:cxn ang="0">
                    <a:pos x="T4" y="T5"/>
                  </a:cxn>
                  <a:cxn ang="0">
                    <a:pos x="T6" y="T7"/>
                  </a:cxn>
                  <a:cxn ang="0">
                    <a:pos x="T8" y="T9"/>
                  </a:cxn>
                  <a:cxn ang="0">
                    <a:pos x="T10" y="T11"/>
                  </a:cxn>
                  <a:cxn ang="0">
                    <a:pos x="T12" y="T13"/>
                  </a:cxn>
                </a:cxnLst>
                <a:rect l="0" t="0" r="r" b="b"/>
                <a:pathLst>
                  <a:path w="429" h="2658">
                    <a:moveTo>
                      <a:pt x="429" y="215"/>
                    </a:moveTo>
                    <a:cubicBezTo>
                      <a:pt x="429" y="96"/>
                      <a:pt x="333" y="0"/>
                      <a:pt x="214" y="0"/>
                    </a:cubicBezTo>
                    <a:cubicBezTo>
                      <a:pt x="96" y="0"/>
                      <a:pt x="0" y="96"/>
                      <a:pt x="0" y="215"/>
                    </a:cubicBezTo>
                    <a:cubicBezTo>
                      <a:pt x="0" y="275"/>
                      <a:pt x="25" y="330"/>
                      <a:pt x="65" y="369"/>
                    </a:cubicBezTo>
                    <a:cubicBezTo>
                      <a:pt x="211" y="2658"/>
                      <a:pt x="211" y="2658"/>
                      <a:pt x="211" y="2658"/>
                    </a:cubicBezTo>
                    <a:cubicBezTo>
                      <a:pt x="355" y="376"/>
                      <a:pt x="355" y="376"/>
                      <a:pt x="355" y="376"/>
                    </a:cubicBezTo>
                    <a:cubicBezTo>
                      <a:pt x="400" y="337"/>
                      <a:pt x="429" y="279"/>
                      <a:pt x="429" y="215"/>
                    </a:cubicBez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0" name="Freeform 8"/>
              <p:cNvSpPr>
                <a:spLocks/>
              </p:cNvSpPr>
              <p:nvPr/>
            </p:nvSpPr>
            <p:spPr bwMode="auto">
              <a:xfrm>
                <a:off x="3410531" y="1500191"/>
                <a:ext cx="157294" cy="981911"/>
              </a:xfrm>
              <a:custGeom>
                <a:avLst/>
                <a:gdLst>
                  <a:gd name="T0" fmla="*/ 357 w 429"/>
                  <a:gd name="T1" fmla="*/ 2306 h 2680"/>
                  <a:gd name="T2" fmla="*/ 211 w 429"/>
                  <a:gd name="T3" fmla="*/ 0 h 2680"/>
                  <a:gd name="T4" fmla="*/ 64 w 429"/>
                  <a:gd name="T5" fmla="*/ 2313 h 2680"/>
                  <a:gd name="T6" fmla="*/ 0 w 429"/>
                  <a:gd name="T7" fmla="*/ 2466 h 2680"/>
                  <a:gd name="T8" fmla="*/ 214 w 429"/>
                  <a:gd name="T9" fmla="*/ 2680 h 2680"/>
                  <a:gd name="T10" fmla="*/ 429 w 429"/>
                  <a:gd name="T11" fmla="*/ 2466 h 2680"/>
                  <a:gd name="T12" fmla="*/ 357 w 429"/>
                  <a:gd name="T13" fmla="*/ 2306 h 2680"/>
                </a:gdLst>
                <a:ahLst/>
                <a:cxnLst>
                  <a:cxn ang="0">
                    <a:pos x="T0" y="T1"/>
                  </a:cxn>
                  <a:cxn ang="0">
                    <a:pos x="T2" y="T3"/>
                  </a:cxn>
                  <a:cxn ang="0">
                    <a:pos x="T4" y="T5"/>
                  </a:cxn>
                  <a:cxn ang="0">
                    <a:pos x="T6" y="T7"/>
                  </a:cxn>
                  <a:cxn ang="0">
                    <a:pos x="T8" y="T9"/>
                  </a:cxn>
                  <a:cxn ang="0">
                    <a:pos x="T10" y="T11"/>
                  </a:cxn>
                  <a:cxn ang="0">
                    <a:pos x="T12" y="T13"/>
                  </a:cxn>
                </a:cxnLst>
                <a:rect l="0" t="0" r="r" b="b"/>
                <a:pathLst>
                  <a:path w="429" h="2680">
                    <a:moveTo>
                      <a:pt x="357" y="2306"/>
                    </a:moveTo>
                    <a:cubicBezTo>
                      <a:pt x="211" y="0"/>
                      <a:pt x="211" y="0"/>
                      <a:pt x="211" y="0"/>
                    </a:cubicBezTo>
                    <a:cubicBezTo>
                      <a:pt x="64" y="2313"/>
                      <a:pt x="64" y="2313"/>
                      <a:pt x="64" y="2313"/>
                    </a:cubicBezTo>
                    <a:cubicBezTo>
                      <a:pt x="24" y="2352"/>
                      <a:pt x="0" y="2406"/>
                      <a:pt x="0" y="2466"/>
                    </a:cubicBezTo>
                    <a:cubicBezTo>
                      <a:pt x="0" y="2584"/>
                      <a:pt x="96" y="2680"/>
                      <a:pt x="214" y="2680"/>
                    </a:cubicBezTo>
                    <a:cubicBezTo>
                      <a:pt x="333" y="2680"/>
                      <a:pt x="429" y="2584"/>
                      <a:pt x="429" y="2466"/>
                    </a:cubicBezTo>
                    <a:cubicBezTo>
                      <a:pt x="429" y="2402"/>
                      <a:pt x="401" y="2345"/>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750" name="Group 749"/>
          <p:cNvGrpSpPr>
            <a:grpSpLocks noChangeAspect="1"/>
          </p:cNvGrpSpPr>
          <p:nvPr/>
        </p:nvGrpSpPr>
        <p:grpSpPr>
          <a:xfrm>
            <a:off x="1622147" y="4671182"/>
            <a:ext cx="758952" cy="722836"/>
            <a:chOff x="-9695070" y="-1082924"/>
            <a:chExt cx="1985139" cy="1890672"/>
          </a:xfrm>
        </p:grpSpPr>
        <p:grpSp>
          <p:nvGrpSpPr>
            <p:cNvPr id="860" name="Group 859"/>
            <p:cNvGrpSpPr/>
            <p:nvPr/>
          </p:nvGrpSpPr>
          <p:grpSpPr>
            <a:xfrm>
              <a:off x="-9695070" y="-1082924"/>
              <a:ext cx="1985139" cy="992682"/>
              <a:chOff x="4756620" y="1346263"/>
              <a:chExt cx="1985139" cy="992682"/>
            </a:xfrm>
          </p:grpSpPr>
          <p:sp>
            <p:nvSpPr>
              <p:cNvPr id="877" name="Freeform 9"/>
              <p:cNvSpPr>
                <a:spLocks/>
              </p:cNvSpPr>
              <p:nvPr/>
            </p:nvSpPr>
            <p:spPr bwMode="auto">
              <a:xfrm>
                <a:off x="5400158" y="1990025"/>
                <a:ext cx="697839" cy="348920"/>
              </a:xfrm>
              <a:custGeom>
                <a:avLst/>
                <a:gdLst>
                  <a:gd name="T0" fmla="*/ 952 w 1904"/>
                  <a:gd name="T1" fmla="*/ 0 h 952"/>
                  <a:gd name="T2" fmla="*/ 0 w 1904"/>
                  <a:gd name="T3" fmla="*/ 952 h 952"/>
                  <a:gd name="T4" fmla="*/ 1904 w 1904"/>
                  <a:gd name="T5" fmla="*/ 952 h 952"/>
                  <a:gd name="T6" fmla="*/ 952 w 1904"/>
                  <a:gd name="T7" fmla="*/ 0 h 952"/>
                </a:gdLst>
                <a:ahLst/>
                <a:cxnLst>
                  <a:cxn ang="0">
                    <a:pos x="T0" y="T1"/>
                  </a:cxn>
                  <a:cxn ang="0">
                    <a:pos x="T2" y="T3"/>
                  </a:cxn>
                  <a:cxn ang="0">
                    <a:pos x="T4" y="T5"/>
                  </a:cxn>
                  <a:cxn ang="0">
                    <a:pos x="T6" y="T7"/>
                  </a:cxn>
                </a:cxnLst>
                <a:rect l="0" t="0" r="r" b="b"/>
                <a:pathLst>
                  <a:path w="1904" h="952">
                    <a:moveTo>
                      <a:pt x="952" y="0"/>
                    </a:moveTo>
                    <a:cubicBezTo>
                      <a:pt x="426" y="0"/>
                      <a:pt x="0" y="426"/>
                      <a:pt x="0" y="952"/>
                    </a:cubicBezTo>
                    <a:cubicBezTo>
                      <a:pt x="1904" y="952"/>
                      <a:pt x="1904" y="952"/>
                      <a:pt x="1904" y="952"/>
                    </a:cubicBezTo>
                    <a:cubicBezTo>
                      <a:pt x="1904" y="426"/>
                      <a:pt x="1478" y="0"/>
                      <a:pt x="952"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8" name="Freeform 16"/>
              <p:cNvSpPr>
                <a:spLocks/>
              </p:cNvSpPr>
              <p:nvPr/>
            </p:nvSpPr>
            <p:spPr bwMode="auto">
              <a:xfrm>
                <a:off x="6060076" y="1634598"/>
                <a:ext cx="681683" cy="701654"/>
              </a:xfrm>
              <a:custGeom>
                <a:avLst/>
                <a:gdLst>
                  <a:gd name="T0" fmla="*/ 197 w 1860"/>
                  <a:gd name="T1" fmla="*/ 1315 h 1915"/>
                  <a:gd name="T2" fmla="*/ 359 w 1860"/>
                  <a:gd name="T3" fmla="*/ 1915 h 1915"/>
                  <a:gd name="T4" fmla="*/ 1860 w 1860"/>
                  <a:gd name="T5" fmla="*/ 1915 h 1915"/>
                  <a:gd name="T6" fmla="*/ 1497 w 1860"/>
                  <a:gd name="T7" fmla="*/ 564 h 1915"/>
                  <a:gd name="T8" fmla="*/ 1061 w 1860"/>
                  <a:gd name="T9" fmla="*/ 0 h 1915"/>
                  <a:gd name="T10" fmla="*/ 0 w 1860"/>
                  <a:gd name="T11" fmla="*/ 1061 h 1915"/>
                  <a:gd name="T12" fmla="*/ 197 w 1860"/>
                  <a:gd name="T13" fmla="*/ 1315 h 1915"/>
                </a:gdLst>
                <a:ahLst/>
                <a:cxnLst>
                  <a:cxn ang="0">
                    <a:pos x="T0" y="T1"/>
                  </a:cxn>
                  <a:cxn ang="0">
                    <a:pos x="T2" y="T3"/>
                  </a:cxn>
                  <a:cxn ang="0">
                    <a:pos x="T4" y="T5"/>
                  </a:cxn>
                  <a:cxn ang="0">
                    <a:pos x="T6" y="T7"/>
                  </a:cxn>
                  <a:cxn ang="0">
                    <a:pos x="T8" y="T9"/>
                  </a:cxn>
                  <a:cxn ang="0">
                    <a:pos x="T10" y="T11"/>
                  </a:cxn>
                  <a:cxn ang="0">
                    <a:pos x="T12" y="T13"/>
                  </a:cxn>
                </a:cxnLst>
                <a:rect l="0" t="0" r="r" b="b"/>
                <a:pathLst>
                  <a:path w="1860" h="1915">
                    <a:moveTo>
                      <a:pt x="197" y="1315"/>
                    </a:moveTo>
                    <a:cubicBezTo>
                      <a:pt x="300" y="1492"/>
                      <a:pt x="359" y="1715"/>
                      <a:pt x="359" y="1915"/>
                    </a:cubicBezTo>
                    <a:cubicBezTo>
                      <a:pt x="1860" y="1915"/>
                      <a:pt x="1860" y="1915"/>
                      <a:pt x="1860" y="1915"/>
                    </a:cubicBezTo>
                    <a:cubicBezTo>
                      <a:pt x="1860" y="1443"/>
                      <a:pt x="1728" y="963"/>
                      <a:pt x="1497" y="564"/>
                    </a:cubicBezTo>
                    <a:cubicBezTo>
                      <a:pt x="1377" y="357"/>
                      <a:pt x="1230" y="168"/>
                      <a:pt x="1061" y="0"/>
                    </a:cubicBezTo>
                    <a:cubicBezTo>
                      <a:pt x="0" y="1061"/>
                      <a:pt x="0" y="1061"/>
                      <a:pt x="0" y="1061"/>
                    </a:cubicBezTo>
                    <a:cubicBezTo>
                      <a:pt x="76" y="1136"/>
                      <a:pt x="143" y="1221"/>
                      <a:pt x="197" y="1315"/>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9" name="Freeform 17"/>
              <p:cNvSpPr>
                <a:spLocks/>
              </p:cNvSpPr>
              <p:nvPr/>
            </p:nvSpPr>
            <p:spPr bwMode="auto">
              <a:xfrm>
                <a:off x="5745263" y="1346263"/>
                <a:ext cx="703673" cy="677420"/>
              </a:xfrm>
              <a:custGeom>
                <a:avLst/>
                <a:gdLst>
                  <a:gd name="T0" fmla="*/ 614 w 1920"/>
                  <a:gd name="T1" fmla="*/ 1663 h 1849"/>
                  <a:gd name="T2" fmla="*/ 859 w 1920"/>
                  <a:gd name="T3" fmla="*/ 1849 h 1849"/>
                  <a:gd name="T4" fmla="*/ 1920 w 1920"/>
                  <a:gd name="T5" fmla="*/ 788 h 1849"/>
                  <a:gd name="T6" fmla="*/ 1365 w 1920"/>
                  <a:gd name="T7" fmla="*/ 362 h 1849"/>
                  <a:gd name="T8" fmla="*/ 10 w 1920"/>
                  <a:gd name="T9" fmla="*/ 0 h 1849"/>
                  <a:gd name="T10" fmla="*/ 0 w 1920"/>
                  <a:gd name="T11" fmla="*/ 0 h 1849"/>
                  <a:gd name="T12" fmla="*/ 0 w 1920"/>
                  <a:gd name="T13" fmla="*/ 1501 h 1849"/>
                  <a:gd name="T14" fmla="*/ 10 w 1920"/>
                  <a:gd name="T15" fmla="*/ 1501 h 1849"/>
                  <a:gd name="T16" fmla="*/ 614 w 1920"/>
                  <a:gd name="T17" fmla="*/ 1663 h 18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20" h="1849">
                    <a:moveTo>
                      <a:pt x="614" y="1663"/>
                    </a:moveTo>
                    <a:cubicBezTo>
                      <a:pt x="704" y="1715"/>
                      <a:pt x="786" y="1777"/>
                      <a:pt x="859" y="1849"/>
                    </a:cubicBezTo>
                    <a:cubicBezTo>
                      <a:pt x="1920" y="788"/>
                      <a:pt x="1920" y="788"/>
                      <a:pt x="1920" y="788"/>
                    </a:cubicBezTo>
                    <a:cubicBezTo>
                      <a:pt x="1755" y="623"/>
                      <a:pt x="1568" y="480"/>
                      <a:pt x="1365" y="362"/>
                    </a:cubicBezTo>
                    <a:cubicBezTo>
                      <a:pt x="966" y="132"/>
                      <a:pt x="504" y="0"/>
                      <a:pt x="10" y="0"/>
                    </a:cubicBezTo>
                    <a:cubicBezTo>
                      <a:pt x="7" y="0"/>
                      <a:pt x="4" y="0"/>
                      <a:pt x="0" y="0"/>
                    </a:cubicBezTo>
                    <a:cubicBezTo>
                      <a:pt x="0" y="1501"/>
                      <a:pt x="0" y="1501"/>
                      <a:pt x="0" y="1501"/>
                    </a:cubicBezTo>
                    <a:cubicBezTo>
                      <a:pt x="4" y="1501"/>
                      <a:pt x="7" y="1501"/>
                      <a:pt x="10" y="1501"/>
                    </a:cubicBezTo>
                    <a:cubicBezTo>
                      <a:pt x="230" y="1501"/>
                      <a:pt x="436" y="1560"/>
                      <a:pt x="614" y="1663"/>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0" name="Freeform 18"/>
              <p:cNvSpPr>
                <a:spLocks/>
              </p:cNvSpPr>
              <p:nvPr/>
            </p:nvSpPr>
            <p:spPr bwMode="auto">
              <a:xfrm>
                <a:off x="4756620" y="1637291"/>
                <a:ext cx="678766" cy="698961"/>
              </a:xfrm>
              <a:custGeom>
                <a:avLst/>
                <a:gdLst>
                  <a:gd name="T0" fmla="*/ 363 w 1852"/>
                  <a:gd name="T1" fmla="*/ 557 h 1908"/>
                  <a:gd name="T2" fmla="*/ 0 w 1852"/>
                  <a:gd name="T3" fmla="*/ 1908 h 1908"/>
                  <a:gd name="T4" fmla="*/ 1501 w 1852"/>
                  <a:gd name="T5" fmla="*/ 1908 h 1908"/>
                  <a:gd name="T6" fmla="*/ 1663 w 1852"/>
                  <a:gd name="T7" fmla="*/ 1308 h 1908"/>
                  <a:gd name="T8" fmla="*/ 1852 w 1852"/>
                  <a:gd name="T9" fmla="*/ 1062 h 1908"/>
                  <a:gd name="T10" fmla="*/ 791 w 1852"/>
                  <a:gd name="T11" fmla="*/ 0 h 1908"/>
                  <a:gd name="T12" fmla="*/ 363 w 1852"/>
                  <a:gd name="T13" fmla="*/ 557 h 1908"/>
                </a:gdLst>
                <a:ahLst/>
                <a:cxnLst>
                  <a:cxn ang="0">
                    <a:pos x="T0" y="T1"/>
                  </a:cxn>
                  <a:cxn ang="0">
                    <a:pos x="T2" y="T3"/>
                  </a:cxn>
                  <a:cxn ang="0">
                    <a:pos x="T4" y="T5"/>
                  </a:cxn>
                  <a:cxn ang="0">
                    <a:pos x="T6" y="T7"/>
                  </a:cxn>
                  <a:cxn ang="0">
                    <a:pos x="T8" y="T9"/>
                  </a:cxn>
                  <a:cxn ang="0">
                    <a:pos x="T10" y="T11"/>
                  </a:cxn>
                  <a:cxn ang="0">
                    <a:pos x="T12" y="T13"/>
                  </a:cxn>
                </a:cxnLst>
                <a:rect l="0" t="0" r="r" b="b"/>
                <a:pathLst>
                  <a:path w="1852" h="1908">
                    <a:moveTo>
                      <a:pt x="363" y="557"/>
                    </a:moveTo>
                    <a:cubicBezTo>
                      <a:pt x="132" y="955"/>
                      <a:pt x="0" y="1436"/>
                      <a:pt x="0" y="1908"/>
                    </a:cubicBezTo>
                    <a:cubicBezTo>
                      <a:pt x="1501" y="1908"/>
                      <a:pt x="1501" y="1908"/>
                      <a:pt x="1501" y="1908"/>
                    </a:cubicBezTo>
                    <a:cubicBezTo>
                      <a:pt x="1501" y="1708"/>
                      <a:pt x="1560" y="1485"/>
                      <a:pt x="1663" y="1308"/>
                    </a:cubicBezTo>
                    <a:cubicBezTo>
                      <a:pt x="1715" y="1217"/>
                      <a:pt x="1779" y="1135"/>
                      <a:pt x="1852" y="1062"/>
                    </a:cubicBezTo>
                    <a:cubicBezTo>
                      <a:pt x="791" y="0"/>
                      <a:pt x="791" y="0"/>
                      <a:pt x="791" y="0"/>
                    </a:cubicBezTo>
                    <a:cubicBezTo>
                      <a:pt x="625" y="166"/>
                      <a:pt x="481" y="353"/>
                      <a:pt x="363" y="557"/>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1" name="Freeform 19"/>
              <p:cNvSpPr>
                <a:spLocks/>
              </p:cNvSpPr>
              <p:nvPr/>
            </p:nvSpPr>
            <p:spPr bwMode="auto">
              <a:xfrm>
                <a:off x="5046527" y="1346263"/>
                <a:ext cx="698737" cy="680113"/>
              </a:xfrm>
              <a:custGeom>
                <a:avLst/>
                <a:gdLst>
                  <a:gd name="T0" fmla="*/ 1314 w 1907"/>
                  <a:gd name="T1" fmla="*/ 1662 h 1856"/>
                  <a:gd name="T2" fmla="*/ 1907 w 1907"/>
                  <a:gd name="T3" fmla="*/ 1501 h 1856"/>
                  <a:gd name="T4" fmla="*/ 1907 w 1907"/>
                  <a:gd name="T5" fmla="*/ 0 h 1856"/>
                  <a:gd name="T6" fmla="*/ 563 w 1907"/>
                  <a:gd name="T7" fmla="*/ 363 h 1856"/>
                  <a:gd name="T8" fmla="*/ 0 w 1907"/>
                  <a:gd name="T9" fmla="*/ 795 h 1856"/>
                  <a:gd name="T10" fmla="*/ 1061 w 1907"/>
                  <a:gd name="T11" fmla="*/ 1856 h 1856"/>
                  <a:gd name="T12" fmla="*/ 1314 w 1907"/>
                  <a:gd name="T13" fmla="*/ 1662 h 1856"/>
                </a:gdLst>
                <a:ahLst/>
                <a:cxnLst>
                  <a:cxn ang="0">
                    <a:pos x="T0" y="T1"/>
                  </a:cxn>
                  <a:cxn ang="0">
                    <a:pos x="T2" y="T3"/>
                  </a:cxn>
                  <a:cxn ang="0">
                    <a:pos x="T4" y="T5"/>
                  </a:cxn>
                  <a:cxn ang="0">
                    <a:pos x="T6" y="T7"/>
                  </a:cxn>
                  <a:cxn ang="0">
                    <a:pos x="T8" y="T9"/>
                  </a:cxn>
                  <a:cxn ang="0">
                    <a:pos x="T10" y="T11"/>
                  </a:cxn>
                  <a:cxn ang="0">
                    <a:pos x="T12" y="T13"/>
                  </a:cxn>
                </a:cxnLst>
                <a:rect l="0" t="0" r="r" b="b"/>
                <a:pathLst>
                  <a:path w="1907" h="1856">
                    <a:moveTo>
                      <a:pt x="1314" y="1662"/>
                    </a:moveTo>
                    <a:cubicBezTo>
                      <a:pt x="1488" y="1561"/>
                      <a:pt x="1695" y="1503"/>
                      <a:pt x="1907" y="1501"/>
                    </a:cubicBezTo>
                    <a:cubicBezTo>
                      <a:pt x="1907" y="0"/>
                      <a:pt x="1907" y="0"/>
                      <a:pt x="1907" y="0"/>
                    </a:cubicBezTo>
                    <a:cubicBezTo>
                      <a:pt x="1415" y="2"/>
                      <a:pt x="959" y="134"/>
                      <a:pt x="563" y="363"/>
                    </a:cubicBezTo>
                    <a:cubicBezTo>
                      <a:pt x="357" y="482"/>
                      <a:pt x="167" y="628"/>
                      <a:pt x="0" y="795"/>
                    </a:cubicBezTo>
                    <a:cubicBezTo>
                      <a:pt x="1061" y="1856"/>
                      <a:pt x="1061" y="1856"/>
                      <a:pt x="1061" y="1856"/>
                    </a:cubicBezTo>
                    <a:cubicBezTo>
                      <a:pt x="1136" y="1781"/>
                      <a:pt x="1221" y="1716"/>
                      <a:pt x="1314" y="1662"/>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63" name="Group 862"/>
            <p:cNvGrpSpPr/>
            <p:nvPr/>
          </p:nvGrpSpPr>
          <p:grpSpPr>
            <a:xfrm>
              <a:off x="-8781147" y="-991375"/>
              <a:ext cx="157294" cy="1799123"/>
              <a:chOff x="5670543" y="1437812"/>
              <a:chExt cx="157294" cy="1799123"/>
            </a:xfrm>
          </p:grpSpPr>
          <p:sp>
            <p:nvSpPr>
              <p:cNvPr id="867" name="Freeform 10"/>
              <p:cNvSpPr>
                <a:spLocks/>
              </p:cNvSpPr>
              <p:nvPr/>
            </p:nvSpPr>
            <p:spPr bwMode="auto">
              <a:xfrm>
                <a:off x="5670543" y="2263102"/>
                <a:ext cx="157294" cy="973833"/>
              </a:xfrm>
              <a:custGeom>
                <a:avLst/>
                <a:gdLst>
                  <a:gd name="T0" fmla="*/ 429 w 429"/>
                  <a:gd name="T1" fmla="*/ 214 h 2658"/>
                  <a:gd name="T2" fmla="*/ 214 w 429"/>
                  <a:gd name="T3" fmla="*/ 0 h 2658"/>
                  <a:gd name="T4" fmla="*/ 0 w 429"/>
                  <a:gd name="T5" fmla="*/ 214 h 2658"/>
                  <a:gd name="T6" fmla="*/ 66 w 429"/>
                  <a:gd name="T7" fmla="*/ 369 h 2658"/>
                  <a:gd name="T8" fmla="*/ 211 w 429"/>
                  <a:gd name="T9" fmla="*/ 2658 h 2658"/>
                  <a:gd name="T10" fmla="*/ 355 w 429"/>
                  <a:gd name="T11" fmla="*/ 376 h 2658"/>
                  <a:gd name="T12" fmla="*/ 429 w 429"/>
                  <a:gd name="T13" fmla="*/ 214 h 2658"/>
                </a:gdLst>
                <a:ahLst/>
                <a:cxnLst>
                  <a:cxn ang="0">
                    <a:pos x="T0" y="T1"/>
                  </a:cxn>
                  <a:cxn ang="0">
                    <a:pos x="T2" y="T3"/>
                  </a:cxn>
                  <a:cxn ang="0">
                    <a:pos x="T4" y="T5"/>
                  </a:cxn>
                  <a:cxn ang="0">
                    <a:pos x="T6" y="T7"/>
                  </a:cxn>
                  <a:cxn ang="0">
                    <a:pos x="T8" y="T9"/>
                  </a:cxn>
                  <a:cxn ang="0">
                    <a:pos x="T10" y="T11"/>
                  </a:cxn>
                  <a:cxn ang="0">
                    <a:pos x="T12" y="T13"/>
                  </a:cxn>
                </a:cxnLst>
                <a:rect l="0" t="0" r="r" b="b"/>
                <a:pathLst>
                  <a:path w="429" h="2658">
                    <a:moveTo>
                      <a:pt x="429" y="214"/>
                    </a:moveTo>
                    <a:cubicBezTo>
                      <a:pt x="429" y="96"/>
                      <a:pt x="333" y="0"/>
                      <a:pt x="214" y="0"/>
                    </a:cubicBezTo>
                    <a:cubicBezTo>
                      <a:pt x="96" y="0"/>
                      <a:pt x="0" y="96"/>
                      <a:pt x="0" y="214"/>
                    </a:cubicBezTo>
                    <a:cubicBezTo>
                      <a:pt x="0" y="275"/>
                      <a:pt x="25" y="330"/>
                      <a:pt x="66" y="369"/>
                    </a:cubicBezTo>
                    <a:cubicBezTo>
                      <a:pt x="211" y="2658"/>
                      <a:pt x="211" y="2658"/>
                      <a:pt x="211" y="2658"/>
                    </a:cubicBezTo>
                    <a:cubicBezTo>
                      <a:pt x="355" y="376"/>
                      <a:pt x="355" y="376"/>
                      <a:pt x="355" y="376"/>
                    </a:cubicBezTo>
                    <a:cubicBezTo>
                      <a:pt x="400" y="336"/>
                      <a:pt x="429" y="279"/>
                      <a:pt x="429" y="214"/>
                    </a:cubicBez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8" name="Freeform 11"/>
              <p:cNvSpPr>
                <a:spLocks/>
              </p:cNvSpPr>
              <p:nvPr/>
            </p:nvSpPr>
            <p:spPr bwMode="auto">
              <a:xfrm>
                <a:off x="5670543" y="1437812"/>
                <a:ext cx="157294" cy="982360"/>
              </a:xfrm>
              <a:custGeom>
                <a:avLst/>
                <a:gdLst>
                  <a:gd name="T0" fmla="*/ 357 w 429"/>
                  <a:gd name="T1" fmla="*/ 2306 h 2681"/>
                  <a:gd name="T2" fmla="*/ 211 w 429"/>
                  <a:gd name="T3" fmla="*/ 0 h 2681"/>
                  <a:gd name="T4" fmla="*/ 64 w 429"/>
                  <a:gd name="T5" fmla="*/ 2313 h 2681"/>
                  <a:gd name="T6" fmla="*/ 0 w 429"/>
                  <a:gd name="T7" fmla="*/ 2466 h 2681"/>
                  <a:gd name="T8" fmla="*/ 214 w 429"/>
                  <a:gd name="T9" fmla="*/ 2681 h 2681"/>
                  <a:gd name="T10" fmla="*/ 429 w 429"/>
                  <a:gd name="T11" fmla="*/ 2466 h 2681"/>
                  <a:gd name="T12" fmla="*/ 357 w 429"/>
                  <a:gd name="T13" fmla="*/ 2306 h 2681"/>
                </a:gdLst>
                <a:ahLst/>
                <a:cxnLst>
                  <a:cxn ang="0">
                    <a:pos x="T0" y="T1"/>
                  </a:cxn>
                  <a:cxn ang="0">
                    <a:pos x="T2" y="T3"/>
                  </a:cxn>
                  <a:cxn ang="0">
                    <a:pos x="T4" y="T5"/>
                  </a:cxn>
                  <a:cxn ang="0">
                    <a:pos x="T6" y="T7"/>
                  </a:cxn>
                  <a:cxn ang="0">
                    <a:pos x="T8" y="T9"/>
                  </a:cxn>
                  <a:cxn ang="0">
                    <a:pos x="T10" y="T11"/>
                  </a:cxn>
                  <a:cxn ang="0">
                    <a:pos x="T12" y="T13"/>
                  </a:cxn>
                </a:cxnLst>
                <a:rect l="0" t="0" r="r" b="b"/>
                <a:pathLst>
                  <a:path w="429" h="2681">
                    <a:moveTo>
                      <a:pt x="357" y="2306"/>
                    </a:moveTo>
                    <a:cubicBezTo>
                      <a:pt x="211" y="0"/>
                      <a:pt x="211" y="0"/>
                      <a:pt x="211" y="0"/>
                    </a:cubicBezTo>
                    <a:cubicBezTo>
                      <a:pt x="64" y="2313"/>
                      <a:pt x="64" y="2313"/>
                      <a:pt x="64" y="2313"/>
                    </a:cubicBezTo>
                    <a:cubicBezTo>
                      <a:pt x="24" y="2352"/>
                      <a:pt x="0" y="2406"/>
                      <a:pt x="0" y="2466"/>
                    </a:cubicBezTo>
                    <a:cubicBezTo>
                      <a:pt x="0" y="2585"/>
                      <a:pt x="96" y="2681"/>
                      <a:pt x="214" y="2681"/>
                    </a:cubicBezTo>
                    <a:cubicBezTo>
                      <a:pt x="333" y="2681"/>
                      <a:pt x="429" y="2585"/>
                      <a:pt x="429" y="2466"/>
                    </a:cubicBezTo>
                    <a:cubicBezTo>
                      <a:pt x="429" y="2403"/>
                      <a:pt x="401" y="2346"/>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751" name="Group 750"/>
          <p:cNvGrpSpPr>
            <a:grpSpLocks noChangeAspect="1"/>
          </p:cNvGrpSpPr>
          <p:nvPr/>
        </p:nvGrpSpPr>
        <p:grpSpPr>
          <a:xfrm>
            <a:off x="2520394" y="4671182"/>
            <a:ext cx="758952" cy="722664"/>
            <a:chOff x="-7435058" y="-1119948"/>
            <a:chExt cx="1985139" cy="1890224"/>
          </a:xfrm>
        </p:grpSpPr>
        <p:grpSp>
          <p:nvGrpSpPr>
            <p:cNvPr id="861" name="Group 860"/>
            <p:cNvGrpSpPr/>
            <p:nvPr/>
          </p:nvGrpSpPr>
          <p:grpSpPr>
            <a:xfrm>
              <a:off x="-7435058" y="-1119948"/>
              <a:ext cx="1985139" cy="992233"/>
              <a:chOff x="7016632" y="1309239"/>
              <a:chExt cx="1985139" cy="992233"/>
            </a:xfrm>
          </p:grpSpPr>
          <p:sp>
            <p:nvSpPr>
              <p:cNvPr id="871" name="Freeform 20"/>
              <p:cNvSpPr>
                <a:spLocks/>
              </p:cNvSpPr>
              <p:nvPr/>
            </p:nvSpPr>
            <p:spPr bwMode="auto">
              <a:xfrm>
                <a:off x="7660170" y="1952777"/>
                <a:ext cx="698064" cy="348695"/>
              </a:xfrm>
              <a:custGeom>
                <a:avLst/>
                <a:gdLst>
                  <a:gd name="T0" fmla="*/ 952 w 1905"/>
                  <a:gd name="T1" fmla="*/ 0 h 952"/>
                  <a:gd name="T2" fmla="*/ 0 w 1905"/>
                  <a:gd name="T3" fmla="*/ 952 h 952"/>
                  <a:gd name="T4" fmla="*/ 1905 w 1905"/>
                  <a:gd name="T5" fmla="*/ 952 h 952"/>
                  <a:gd name="T6" fmla="*/ 952 w 1905"/>
                  <a:gd name="T7" fmla="*/ 0 h 952"/>
                </a:gdLst>
                <a:ahLst/>
                <a:cxnLst>
                  <a:cxn ang="0">
                    <a:pos x="T0" y="T1"/>
                  </a:cxn>
                  <a:cxn ang="0">
                    <a:pos x="T2" y="T3"/>
                  </a:cxn>
                  <a:cxn ang="0">
                    <a:pos x="T4" y="T5"/>
                  </a:cxn>
                  <a:cxn ang="0">
                    <a:pos x="T6" y="T7"/>
                  </a:cxn>
                </a:cxnLst>
                <a:rect l="0" t="0" r="r" b="b"/>
                <a:pathLst>
                  <a:path w="1905" h="952">
                    <a:moveTo>
                      <a:pt x="952" y="0"/>
                    </a:moveTo>
                    <a:cubicBezTo>
                      <a:pt x="426" y="0"/>
                      <a:pt x="0" y="426"/>
                      <a:pt x="0" y="952"/>
                    </a:cubicBezTo>
                    <a:cubicBezTo>
                      <a:pt x="1905" y="952"/>
                      <a:pt x="1905" y="952"/>
                      <a:pt x="1905" y="952"/>
                    </a:cubicBezTo>
                    <a:cubicBezTo>
                      <a:pt x="1905" y="426"/>
                      <a:pt x="1478" y="0"/>
                      <a:pt x="952" y="0"/>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2" name="Freeform 32"/>
              <p:cNvSpPr>
                <a:spLocks/>
              </p:cNvSpPr>
              <p:nvPr/>
            </p:nvSpPr>
            <p:spPr bwMode="auto">
              <a:xfrm>
                <a:off x="7697418" y="1309239"/>
                <a:ext cx="616387" cy="572632"/>
              </a:xfrm>
              <a:custGeom>
                <a:avLst/>
                <a:gdLst>
                  <a:gd name="T0" fmla="*/ 850 w 1682"/>
                  <a:gd name="T1" fmla="*/ 0 h 1563"/>
                  <a:gd name="T2" fmla="*/ 0 w 1682"/>
                  <a:gd name="T3" fmla="*/ 136 h 1563"/>
                  <a:gd name="T4" fmla="*/ 464 w 1682"/>
                  <a:gd name="T5" fmla="*/ 1563 h 1563"/>
                  <a:gd name="T6" fmla="*/ 850 w 1682"/>
                  <a:gd name="T7" fmla="*/ 1500 h 1563"/>
                  <a:gd name="T8" fmla="*/ 1218 w 1682"/>
                  <a:gd name="T9" fmla="*/ 1558 h 1563"/>
                  <a:gd name="T10" fmla="*/ 1682 w 1682"/>
                  <a:gd name="T11" fmla="*/ 130 h 1563"/>
                  <a:gd name="T12" fmla="*/ 850 w 1682"/>
                  <a:gd name="T13" fmla="*/ 0 h 1563"/>
                </a:gdLst>
                <a:ahLst/>
                <a:cxnLst>
                  <a:cxn ang="0">
                    <a:pos x="T0" y="T1"/>
                  </a:cxn>
                  <a:cxn ang="0">
                    <a:pos x="T2" y="T3"/>
                  </a:cxn>
                  <a:cxn ang="0">
                    <a:pos x="T4" y="T5"/>
                  </a:cxn>
                  <a:cxn ang="0">
                    <a:pos x="T6" y="T7"/>
                  </a:cxn>
                  <a:cxn ang="0">
                    <a:pos x="T8" y="T9"/>
                  </a:cxn>
                  <a:cxn ang="0">
                    <a:pos x="T10" y="T11"/>
                  </a:cxn>
                  <a:cxn ang="0">
                    <a:pos x="T12" y="T13"/>
                  </a:cxn>
                </a:cxnLst>
                <a:rect l="0" t="0" r="r" b="b"/>
                <a:pathLst>
                  <a:path w="1682" h="1563">
                    <a:moveTo>
                      <a:pt x="850" y="0"/>
                    </a:moveTo>
                    <a:cubicBezTo>
                      <a:pt x="553" y="0"/>
                      <a:pt x="268" y="48"/>
                      <a:pt x="0" y="136"/>
                    </a:cubicBezTo>
                    <a:cubicBezTo>
                      <a:pt x="464" y="1563"/>
                      <a:pt x="464" y="1563"/>
                      <a:pt x="464" y="1563"/>
                    </a:cubicBezTo>
                    <a:cubicBezTo>
                      <a:pt x="585" y="1523"/>
                      <a:pt x="715" y="1500"/>
                      <a:pt x="850" y="1500"/>
                    </a:cubicBezTo>
                    <a:cubicBezTo>
                      <a:pt x="979" y="1500"/>
                      <a:pt x="1102" y="1521"/>
                      <a:pt x="1218" y="1558"/>
                    </a:cubicBezTo>
                    <a:cubicBezTo>
                      <a:pt x="1682" y="130"/>
                      <a:pt x="1682" y="130"/>
                      <a:pt x="1682" y="130"/>
                    </a:cubicBezTo>
                    <a:cubicBezTo>
                      <a:pt x="1420" y="45"/>
                      <a:pt x="1140" y="0"/>
                      <a:pt x="850"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3" name="Freeform 33"/>
              <p:cNvSpPr>
                <a:spLocks/>
              </p:cNvSpPr>
              <p:nvPr/>
            </p:nvSpPr>
            <p:spPr bwMode="auto">
              <a:xfrm>
                <a:off x="8143945" y="1357033"/>
                <a:ext cx="669118" cy="685049"/>
              </a:xfrm>
              <a:custGeom>
                <a:avLst/>
                <a:gdLst>
                  <a:gd name="T0" fmla="*/ 611 w 1826"/>
                  <a:gd name="T1" fmla="*/ 1870 h 1870"/>
                  <a:gd name="T2" fmla="*/ 1826 w 1826"/>
                  <a:gd name="T3" fmla="*/ 988 h 1870"/>
                  <a:gd name="T4" fmla="*/ 987 w 1826"/>
                  <a:gd name="T5" fmla="*/ 232 h 1870"/>
                  <a:gd name="T6" fmla="*/ 464 w 1826"/>
                  <a:gd name="T7" fmla="*/ 0 h 1870"/>
                  <a:gd name="T8" fmla="*/ 0 w 1826"/>
                  <a:gd name="T9" fmla="*/ 1428 h 1870"/>
                  <a:gd name="T10" fmla="*/ 236 w 1826"/>
                  <a:gd name="T11" fmla="*/ 1532 h 1870"/>
                  <a:gd name="T12" fmla="*/ 611 w 1826"/>
                  <a:gd name="T13" fmla="*/ 1870 h 1870"/>
                </a:gdLst>
                <a:ahLst/>
                <a:cxnLst>
                  <a:cxn ang="0">
                    <a:pos x="T0" y="T1"/>
                  </a:cxn>
                  <a:cxn ang="0">
                    <a:pos x="T2" y="T3"/>
                  </a:cxn>
                  <a:cxn ang="0">
                    <a:pos x="T4" y="T5"/>
                  </a:cxn>
                  <a:cxn ang="0">
                    <a:pos x="T6" y="T7"/>
                  </a:cxn>
                  <a:cxn ang="0">
                    <a:pos x="T8" y="T9"/>
                  </a:cxn>
                  <a:cxn ang="0">
                    <a:pos x="T10" y="T11"/>
                  </a:cxn>
                  <a:cxn ang="0">
                    <a:pos x="T12" y="T13"/>
                  </a:cxn>
                </a:cxnLst>
                <a:rect l="0" t="0" r="r" b="b"/>
                <a:pathLst>
                  <a:path w="1826" h="1870">
                    <a:moveTo>
                      <a:pt x="611" y="1870"/>
                    </a:moveTo>
                    <a:cubicBezTo>
                      <a:pt x="1826" y="988"/>
                      <a:pt x="1826" y="988"/>
                      <a:pt x="1826" y="988"/>
                    </a:cubicBezTo>
                    <a:cubicBezTo>
                      <a:pt x="1603" y="681"/>
                      <a:pt x="1317" y="423"/>
                      <a:pt x="987" y="232"/>
                    </a:cubicBezTo>
                    <a:cubicBezTo>
                      <a:pt x="823" y="137"/>
                      <a:pt x="647" y="59"/>
                      <a:pt x="464" y="0"/>
                    </a:cubicBezTo>
                    <a:cubicBezTo>
                      <a:pt x="0" y="1428"/>
                      <a:pt x="0" y="1428"/>
                      <a:pt x="0" y="1428"/>
                    </a:cubicBezTo>
                    <a:cubicBezTo>
                      <a:pt x="83" y="1455"/>
                      <a:pt x="162" y="1489"/>
                      <a:pt x="236" y="1532"/>
                    </a:cubicBezTo>
                    <a:cubicBezTo>
                      <a:pt x="384" y="1618"/>
                      <a:pt x="511" y="1733"/>
                      <a:pt x="611" y="1870"/>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4" name="Freeform 34"/>
              <p:cNvSpPr>
                <a:spLocks/>
              </p:cNvSpPr>
              <p:nvPr/>
            </p:nvSpPr>
            <p:spPr bwMode="auto">
              <a:xfrm>
                <a:off x="8367882" y="1718967"/>
                <a:ext cx="633889" cy="580710"/>
              </a:xfrm>
              <a:custGeom>
                <a:avLst/>
                <a:gdLst>
                  <a:gd name="T0" fmla="*/ 1703 w 1730"/>
                  <a:gd name="T1" fmla="*/ 1212 h 1585"/>
                  <a:gd name="T2" fmla="*/ 1367 w 1730"/>
                  <a:gd name="T3" fmla="*/ 234 h 1585"/>
                  <a:gd name="T4" fmla="*/ 1215 w 1730"/>
                  <a:gd name="T5" fmla="*/ 0 h 1585"/>
                  <a:gd name="T6" fmla="*/ 0 w 1730"/>
                  <a:gd name="T7" fmla="*/ 882 h 1585"/>
                  <a:gd name="T8" fmla="*/ 67 w 1730"/>
                  <a:gd name="T9" fmla="*/ 984 h 1585"/>
                  <a:gd name="T10" fmla="*/ 229 w 1730"/>
                  <a:gd name="T11" fmla="*/ 1585 h 1585"/>
                  <a:gd name="T12" fmla="*/ 1581 w 1730"/>
                  <a:gd name="T13" fmla="*/ 1585 h 1585"/>
                  <a:gd name="T14" fmla="*/ 1730 w 1730"/>
                  <a:gd name="T15" fmla="*/ 1585 h 1585"/>
                  <a:gd name="T16" fmla="*/ 1703 w 1730"/>
                  <a:gd name="T17" fmla="*/ 1212 h 15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30" h="1585">
                    <a:moveTo>
                      <a:pt x="1703" y="1212"/>
                    </a:moveTo>
                    <a:cubicBezTo>
                      <a:pt x="1653" y="865"/>
                      <a:pt x="1537" y="527"/>
                      <a:pt x="1367" y="234"/>
                    </a:cubicBezTo>
                    <a:cubicBezTo>
                      <a:pt x="1320" y="153"/>
                      <a:pt x="1269" y="75"/>
                      <a:pt x="1215" y="0"/>
                    </a:cubicBezTo>
                    <a:cubicBezTo>
                      <a:pt x="0" y="882"/>
                      <a:pt x="0" y="882"/>
                      <a:pt x="0" y="882"/>
                    </a:cubicBezTo>
                    <a:cubicBezTo>
                      <a:pt x="24" y="915"/>
                      <a:pt x="47" y="948"/>
                      <a:pt x="67" y="984"/>
                    </a:cubicBezTo>
                    <a:cubicBezTo>
                      <a:pt x="170" y="1161"/>
                      <a:pt x="229" y="1381"/>
                      <a:pt x="229" y="1585"/>
                    </a:cubicBezTo>
                    <a:cubicBezTo>
                      <a:pt x="1581" y="1585"/>
                      <a:pt x="1581" y="1585"/>
                      <a:pt x="1581" y="1585"/>
                    </a:cubicBezTo>
                    <a:cubicBezTo>
                      <a:pt x="1730" y="1585"/>
                      <a:pt x="1730" y="1585"/>
                      <a:pt x="1730" y="1585"/>
                    </a:cubicBezTo>
                    <a:cubicBezTo>
                      <a:pt x="1730" y="1461"/>
                      <a:pt x="1720" y="1336"/>
                      <a:pt x="1703" y="1212"/>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5" name="Freeform 35"/>
              <p:cNvSpPr>
                <a:spLocks/>
              </p:cNvSpPr>
              <p:nvPr/>
            </p:nvSpPr>
            <p:spPr bwMode="auto">
              <a:xfrm>
                <a:off x="7202872" y="1359053"/>
                <a:ext cx="664630" cy="686620"/>
              </a:xfrm>
              <a:custGeom>
                <a:avLst/>
                <a:gdLst>
                  <a:gd name="T0" fmla="*/ 846 w 1814"/>
                  <a:gd name="T1" fmla="*/ 226 h 1874"/>
                  <a:gd name="T2" fmla="*/ 0 w 1814"/>
                  <a:gd name="T3" fmla="*/ 992 h 1874"/>
                  <a:gd name="T4" fmla="*/ 1215 w 1814"/>
                  <a:gd name="T5" fmla="*/ 1874 h 1874"/>
                  <a:gd name="T6" fmla="*/ 1597 w 1814"/>
                  <a:gd name="T7" fmla="*/ 1526 h 1874"/>
                  <a:gd name="T8" fmla="*/ 1814 w 1814"/>
                  <a:gd name="T9" fmla="*/ 1427 h 1874"/>
                  <a:gd name="T10" fmla="*/ 1350 w 1814"/>
                  <a:gd name="T11" fmla="*/ 0 h 1874"/>
                  <a:gd name="T12" fmla="*/ 846 w 1814"/>
                  <a:gd name="T13" fmla="*/ 226 h 1874"/>
                </a:gdLst>
                <a:ahLst/>
                <a:cxnLst>
                  <a:cxn ang="0">
                    <a:pos x="T0" y="T1"/>
                  </a:cxn>
                  <a:cxn ang="0">
                    <a:pos x="T2" y="T3"/>
                  </a:cxn>
                  <a:cxn ang="0">
                    <a:pos x="T4" y="T5"/>
                  </a:cxn>
                  <a:cxn ang="0">
                    <a:pos x="T6" y="T7"/>
                  </a:cxn>
                  <a:cxn ang="0">
                    <a:pos x="T8" y="T9"/>
                  </a:cxn>
                  <a:cxn ang="0">
                    <a:pos x="T10" y="T11"/>
                  </a:cxn>
                  <a:cxn ang="0">
                    <a:pos x="T12" y="T13"/>
                  </a:cxn>
                </a:cxnLst>
                <a:rect l="0" t="0" r="r" b="b"/>
                <a:pathLst>
                  <a:path w="1814" h="1874">
                    <a:moveTo>
                      <a:pt x="846" y="226"/>
                    </a:moveTo>
                    <a:cubicBezTo>
                      <a:pt x="512" y="419"/>
                      <a:pt x="224" y="680"/>
                      <a:pt x="0" y="992"/>
                    </a:cubicBezTo>
                    <a:cubicBezTo>
                      <a:pt x="1215" y="1874"/>
                      <a:pt x="1215" y="1874"/>
                      <a:pt x="1215" y="1874"/>
                    </a:cubicBezTo>
                    <a:cubicBezTo>
                      <a:pt x="1315" y="1732"/>
                      <a:pt x="1445" y="1613"/>
                      <a:pt x="1597" y="1526"/>
                    </a:cubicBezTo>
                    <a:cubicBezTo>
                      <a:pt x="1665" y="1486"/>
                      <a:pt x="1738" y="1453"/>
                      <a:pt x="1814" y="1427"/>
                    </a:cubicBezTo>
                    <a:cubicBezTo>
                      <a:pt x="1350" y="0"/>
                      <a:pt x="1350" y="0"/>
                      <a:pt x="1350" y="0"/>
                    </a:cubicBezTo>
                    <a:cubicBezTo>
                      <a:pt x="1173" y="59"/>
                      <a:pt x="1005" y="135"/>
                      <a:pt x="846" y="226"/>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6" name="Freeform 36"/>
              <p:cNvSpPr>
                <a:spLocks/>
              </p:cNvSpPr>
              <p:nvPr/>
            </p:nvSpPr>
            <p:spPr bwMode="auto">
              <a:xfrm>
                <a:off x="7016632" y="1722557"/>
                <a:ext cx="631421" cy="577120"/>
              </a:xfrm>
              <a:custGeom>
                <a:avLst/>
                <a:gdLst>
                  <a:gd name="T0" fmla="*/ 508 w 1723"/>
                  <a:gd name="T1" fmla="*/ 0 h 1575"/>
                  <a:gd name="T2" fmla="*/ 363 w 1723"/>
                  <a:gd name="T3" fmla="*/ 224 h 1575"/>
                  <a:gd name="T4" fmla="*/ 21 w 1723"/>
                  <a:gd name="T5" fmla="*/ 1248 h 1575"/>
                  <a:gd name="T6" fmla="*/ 0 w 1723"/>
                  <a:gd name="T7" fmla="*/ 1575 h 1575"/>
                  <a:gd name="T8" fmla="*/ 127 w 1723"/>
                  <a:gd name="T9" fmla="*/ 1575 h 1575"/>
                  <a:gd name="T10" fmla="*/ 1501 w 1723"/>
                  <a:gd name="T11" fmla="*/ 1575 h 1575"/>
                  <a:gd name="T12" fmla="*/ 1663 w 1723"/>
                  <a:gd name="T13" fmla="*/ 974 h 1575"/>
                  <a:gd name="T14" fmla="*/ 1723 w 1723"/>
                  <a:gd name="T15" fmla="*/ 882 h 1575"/>
                  <a:gd name="T16" fmla="*/ 508 w 1723"/>
                  <a:gd name="T17" fmla="*/ 0 h 15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23" h="1575">
                    <a:moveTo>
                      <a:pt x="508" y="0"/>
                    </a:moveTo>
                    <a:cubicBezTo>
                      <a:pt x="456" y="72"/>
                      <a:pt x="407" y="147"/>
                      <a:pt x="363" y="224"/>
                    </a:cubicBezTo>
                    <a:cubicBezTo>
                      <a:pt x="185" y="531"/>
                      <a:pt x="66" y="885"/>
                      <a:pt x="21" y="1248"/>
                    </a:cubicBezTo>
                    <a:cubicBezTo>
                      <a:pt x="7" y="1357"/>
                      <a:pt x="0" y="1467"/>
                      <a:pt x="0" y="1575"/>
                    </a:cubicBezTo>
                    <a:cubicBezTo>
                      <a:pt x="127" y="1575"/>
                      <a:pt x="127" y="1575"/>
                      <a:pt x="127" y="1575"/>
                    </a:cubicBezTo>
                    <a:cubicBezTo>
                      <a:pt x="1501" y="1575"/>
                      <a:pt x="1501" y="1575"/>
                      <a:pt x="1501" y="1575"/>
                    </a:cubicBezTo>
                    <a:cubicBezTo>
                      <a:pt x="1501" y="1371"/>
                      <a:pt x="1560" y="1152"/>
                      <a:pt x="1663" y="974"/>
                    </a:cubicBezTo>
                    <a:cubicBezTo>
                      <a:pt x="1681" y="942"/>
                      <a:pt x="1701" y="912"/>
                      <a:pt x="1723" y="882"/>
                    </a:cubicBezTo>
                    <a:lnTo>
                      <a:pt x="508" y="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864" name="Group 863"/>
            <p:cNvGrpSpPr/>
            <p:nvPr/>
          </p:nvGrpSpPr>
          <p:grpSpPr>
            <a:xfrm>
              <a:off x="-6521136" y="-1028399"/>
              <a:ext cx="157294" cy="1798675"/>
              <a:chOff x="7930554" y="1400788"/>
              <a:chExt cx="157294" cy="1798675"/>
            </a:xfrm>
          </p:grpSpPr>
          <p:sp>
            <p:nvSpPr>
              <p:cNvPr id="865" name="Freeform 21"/>
              <p:cNvSpPr>
                <a:spLocks/>
              </p:cNvSpPr>
              <p:nvPr/>
            </p:nvSpPr>
            <p:spPr bwMode="auto">
              <a:xfrm>
                <a:off x="7930554" y="2225630"/>
                <a:ext cx="157294" cy="973833"/>
              </a:xfrm>
              <a:custGeom>
                <a:avLst/>
                <a:gdLst>
                  <a:gd name="T0" fmla="*/ 429 w 429"/>
                  <a:gd name="T1" fmla="*/ 215 h 2658"/>
                  <a:gd name="T2" fmla="*/ 214 w 429"/>
                  <a:gd name="T3" fmla="*/ 0 h 2658"/>
                  <a:gd name="T4" fmla="*/ 0 w 429"/>
                  <a:gd name="T5" fmla="*/ 215 h 2658"/>
                  <a:gd name="T6" fmla="*/ 66 w 429"/>
                  <a:gd name="T7" fmla="*/ 369 h 2658"/>
                  <a:gd name="T8" fmla="*/ 211 w 429"/>
                  <a:gd name="T9" fmla="*/ 2658 h 2658"/>
                  <a:gd name="T10" fmla="*/ 355 w 429"/>
                  <a:gd name="T11" fmla="*/ 376 h 2658"/>
                  <a:gd name="T12" fmla="*/ 429 w 429"/>
                  <a:gd name="T13" fmla="*/ 215 h 2658"/>
                </a:gdLst>
                <a:ahLst/>
                <a:cxnLst>
                  <a:cxn ang="0">
                    <a:pos x="T0" y="T1"/>
                  </a:cxn>
                  <a:cxn ang="0">
                    <a:pos x="T2" y="T3"/>
                  </a:cxn>
                  <a:cxn ang="0">
                    <a:pos x="T4" y="T5"/>
                  </a:cxn>
                  <a:cxn ang="0">
                    <a:pos x="T6" y="T7"/>
                  </a:cxn>
                  <a:cxn ang="0">
                    <a:pos x="T8" y="T9"/>
                  </a:cxn>
                  <a:cxn ang="0">
                    <a:pos x="T10" y="T11"/>
                  </a:cxn>
                  <a:cxn ang="0">
                    <a:pos x="T12" y="T13"/>
                  </a:cxn>
                </a:cxnLst>
                <a:rect l="0" t="0" r="r" b="b"/>
                <a:pathLst>
                  <a:path w="429" h="2658">
                    <a:moveTo>
                      <a:pt x="429" y="215"/>
                    </a:moveTo>
                    <a:cubicBezTo>
                      <a:pt x="429" y="96"/>
                      <a:pt x="333" y="0"/>
                      <a:pt x="214" y="0"/>
                    </a:cubicBezTo>
                    <a:cubicBezTo>
                      <a:pt x="96" y="0"/>
                      <a:pt x="0" y="96"/>
                      <a:pt x="0" y="215"/>
                    </a:cubicBezTo>
                    <a:cubicBezTo>
                      <a:pt x="0" y="275"/>
                      <a:pt x="25" y="330"/>
                      <a:pt x="66" y="369"/>
                    </a:cubicBezTo>
                    <a:cubicBezTo>
                      <a:pt x="211" y="2658"/>
                      <a:pt x="211" y="2658"/>
                      <a:pt x="211" y="2658"/>
                    </a:cubicBezTo>
                    <a:cubicBezTo>
                      <a:pt x="355" y="376"/>
                      <a:pt x="355" y="376"/>
                      <a:pt x="355" y="376"/>
                    </a:cubicBezTo>
                    <a:cubicBezTo>
                      <a:pt x="400" y="337"/>
                      <a:pt x="429" y="279"/>
                      <a:pt x="429" y="215"/>
                    </a:cubicBezTo>
                    <a:close/>
                  </a:path>
                </a:pathLst>
              </a:custGeom>
              <a:no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6" name="Freeform 22"/>
              <p:cNvSpPr>
                <a:spLocks/>
              </p:cNvSpPr>
              <p:nvPr/>
            </p:nvSpPr>
            <p:spPr bwMode="auto">
              <a:xfrm>
                <a:off x="7930554" y="1400788"/>
                <a:ext cx="157294" cy="982136"/>
              </a:xfrm>
              <a:custGeom>
                <a:avLst/>
                <a:gdLst>
                  <a:gd name="T0" fmla="*/ 357 w 429"/>
                  <a:gd name="T1" fmla="*/ 2306 h 2680"/>
                  <a:gd name="T2" fmla="*/ 211 w 429"/>
                  <a:gd name="T3" fmla="*/ 0 h 2680"/>
                  <a:gd name="T4" fmla="*/ 64 w 429"/>
                  <a:gd name="T5" fmla="*/ 2313 h 2680"/>
                  <a:gd name="T6" fmla="*/ 0 w 429"/>
                  <a:gd name="T7" fmla="*/ 2466 h 2680"/>
                  <a:gd name="T8" fmla="*/ 214 w 429"/>
                  <a:gd name="T9" fmla="*/ 2680 h 2680"/>
                  <a:gd name="T10" fmla="*/ 429 w 429"/>
                  <a:gd name="T11" fmla="*/ 2466 h 2680"/>
                  <a:gd name="T12" fmla="*/ 357 w 429"/>
                  <a:gd name="T13" fmla="*/ 2306 h 2680"/>
                </a:gdLst>
                <a:ahLst/>
                <a:cxnLst>
                  <a:cxn ang="0">
                    <a:pos x="T0" y="T1"/>
                  </a:cxn>
                  <a:cxn ang="0">
                    <a:pos x="T2" y="T3"/>
                  </a:cxn>
                  <a:cxn ang="0">
                    <a:pos x="T4" y="T5"/>
                  </a:cxn>
                  <a:cxn ang="0">
                    <a:pos x="T6" y="T7"/>
                  </a:cxn>
                  <a:cxn ang="0">
                    <a:pos x="T8" y="T9"/>
                  </a:cxn>
                  <a:cxn ang="0">
                    <a:pos x="T10" y="T11"/>
                  </a:cxn>
                  <a:cxn ang="0">
                    <a:pos x="T12" y="T13"/>
                  </a:cxn>
                </a:cxnLst>
                <a:rect l="0" t="0" r="r" b="b"/>
                <a:pathLst>
                  <a:path w="429" h="2680">
                    <a:moveTo>
                      <a:pt x="357" y="2306"/>
                    </a:moveTo>
                    <a:cubicBezTo>
                      <a:pt x="211" y="0"/>
                      <a:pt x="211" y="0"/>
                      <a:pt x="211" y="0"/>
                    </a:cubicBezTo>
                    <a:cubicBezTo>
                      <a:pt x="64" y="2313"/>
                      <a:pt x="64" y="2313"/>
                      <a:pt x="64" y="2313"/>
                    </a:cubicBezTo>
                    <a:cubicBezTo>
                      <a:pt x="24" y="2352"/>
                      <a:pt x="0" y="2406"/>
                      <a:pt x="0" y="2466"/>
                    </a:cubicBezTo>
                    <a:cubicBezTo>
                      <a:pt x="0" y="2584"/>
                      <a:pt x="96" y="2680"/>
                      <a:pt x="214" y="2680"/>
                    </a:cubicBezTo>
                    <a:cubicBezTo>
                      <a:pt x="333" y="2680"/>
                      <a:pt x="429" y="2584"/>
                      <a:pt x="429" y="2466"/>
                    </a:cubicBezTo>
                    <a:cubicBezTo>
                      <a:pt x="429" y="2402"/>
                      <a:pt x="401" y="2345"/>
                      <a:pt x="357" y="2306"/>
                    </a:cubicBezTo>
                    <a:close/>
                  </a:path>
                </a:pathLst>
              </a:custGeom>
              <a:solidFill>
                <a:schemeClr val="bg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grpSp>
        <p:nvGrpSpPr>
          <p:cNvPr id="1019" name="Group 1018"/>
          <p:cNvGrpSpPr>
            <a:grpSpLocks noChangeAspect="1"/>
          </p:cNvGrpSpPr>
          <p:nvPr/>
        </p:nvGrpSpPr>
        <p:grpSpPr>
          <a:xfrm>
            <a:off x="6217915" y="4507298"/>
            <a:ext cx="525753" cy="758952"/>
            <a:chOff x="-22168365" y="-4693185"/>
            <a:chExt cx="4949825" cy="7145338"/>
          </a:xfrm>
        </p:grpSpPr>
        <p:sp>
          <p:nvSpPr>
            <p:cNvPr id="977" name="Freeform 348"/>
            <p:cNvSpPr>
              <a:spLocks/>
            </p:cNvSpPr>
            <p:nvPr/>
          </p:nvSpPr>
          <p:spPr bwMode="auto">
            <a:xfrm>
              <a:off x="-21693702" y="-1927760"/>
              <a:ext cx="4011613" cy="2774950"/>
            </a:xfrm>
            <a:custGeom>
              <a:avLst/>
              <a:gdLst>
                <a:gd name="T0" fmla="*/ 0 w 1547"/>
                <a:gd name="T1" fmla="*/ 449 h 1070"/>
                <a:gd name="T2" fmla="*/ 149 w 1547"/>
                <a:gd name="T3" fmla="*/ 610 h 1070"/>
                <a:gd name="T4" fmla="*/ 271 w 1547"/>
                <a:gd name="T5" fmla="*/ 955 h 1070"/>
                <a:gd name="T6" fmla="*/ 386 w 1547"/>
                <a:gd name="T7" fmla="*/ 1070 h 1070"/>
                <a:gd name="T8" fmla="*/ 1157 w 1547"/>
                <a:gd name="T9" fmla="*/ 1070 h 1070"/>
                <a:gd name="T10" fmla="*/ 1272 w 1547"/>
                <a:gd name="T11" fmla="*/ 955 h 1070"/>
                <a:gd name="T12" fmla="*/ 1387 w 1547"/>
                <a:gd name="T13" fmla="*/ 616 h 1070"/>
                <a:gd name="T14" fmla="*/ 1547 w 1547"/>
                <a:gd name="T15" fmla="*/ 444 h 1070"/>
                <a:gd name="T16" fmla="*/ 778 w 1547"/>
                <a:gd name="T17" fmla="*/ 0 h 1070"/>
                <a:gd name="T18" fmla="*/ 0 w 1547"/>
                <a:gd name="T19" fmla="*/ 449 h 1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547" h="1070">
                  <a:moveTo>
                    <a:pt x="0" y="449"/>
                  </a:moveTo>
                  <a:cubicBezTo>
                    <a:pt x="43" y="508"/>
                    <a:pt x="93" y="563"/>
                    <a:pt x="149" y="610"/>
                  </a:cubicBezTo>
                  <a:cubicBezTo>
                    <a:pt x="248" y="695"/>
                    <a:pt x="271" y="836"/>
                    <a:pt x="271" y="955"/>
                  </a:cubicBezTo>
                  <a:cubicBezTo>
                    <a:pt x="271" y="1018"/>
                    <a:pt x="323" y="1070"/>
                    <a:pt x="386" y="1070"/>
                  </a:cubicBezTo>
                  <a:cubicBezTo>
                    <a:pt x="1157" y="1070"/>
                    <a:pt x="1157" y="1070"/>
                    <a:pt x="1157" y="1070"/>
                  </a:cubicBezTo>
                  <a:cubicBezTo>
                    <a:pt x="1220" y="1070"/>
                    <a:pt x="1272" y="1018"/>
                    <a:pt x="1272" y="955"/>
                  </a:cubicBezTo>
                  <a:cubicBezTo>
                    <a:pt x="1272" y="843"/>
                    <a:pt x="1294" y="695"/>
                    <a:pt x="1387" y="616"/>
                  </a:cubicBezTo>
                  <a:cubicBezTo>
                    <a:pt x="1447" y="566"/>
                    <a:pt x="1501" y="508"/>
                    <a:pt x="1547" y="444"/>
                  </a:cubicBezTo>
                  <a:cubicBezTo>
                    <a:pt x="778" y="0"/>
                    <a:pt x="778" y="0"/>
                    <a:pt x="778" y="0"/>
                  </a:cubicBezTo>
                  <a:lnTo>
                    <a:pt x="0" y="449"/>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8" name="Freeform 349"/>
            <p:cNvSpPr>
              <a:spLocks/>
            </p:cNvSpPr>
            <p:nvPr/>
          </p:nvSpPr>
          <p:spPr bwMode="auto">
            <a:xfrm>
              <a:off x="-20820577" y="1047215"/>
              <a:ext cx="2255838" cy="352425"/>
            </a:xfrm>
            <a:custGeom>
              <a:avLst/>
              <a:gdLst>
                <a:gd name="T0" fmla="*/ 801 w 870"/>
                <a:gd name="T1" fmla="*/ 0 h 136"/>
                <a:gd name="T2" fmla="*/ 68 w 870"/>
                <a:gd name="T3" fmla="*/ 0 h 136"/>
                <a:gd name="T4" fmla="*/ 0 w 870"/>
                <a:gd name="T5" fmla="*/ 68 h 136"/>
                <a:gd name="T6" fmla="*/ 68 w 870"/>
                <a:gd name="T7" fmla="*/ 136 h 136"/>
                <a:gd name="T8" fmla="*/ 801 w 870"/>
                <a:gd name="T9" fmla="*/ 136 h 136"/>
                <a:gd name="T10" fmla="*/ 870 w 870"/>
                <a:gd name="T11" fmla="*/ 68 h 136"/>
                <a:gd name="T12" fmla="*/ 801 w 870"/>
                <a:gd name="T13" fmla="*/ 0 h 136"/>
              </a:gdLst>
              <a:ahLst/>
              <a:cxnLst>
                <a:cxn ang="0">
                  <a:pos x="T0" y="T1"/>
                </a:cxn>
                <a:cxn ang="0">
                  <a:pos x="T2" y="T3"/>
                </a:cxn>
                <a:cxn ang="0">
                  <a:pos x="T4" y="T5"/>
                </a:cxn>
                <a:cxn ang="0">
                  <a:pos x="T6" y="T7"/>
                </a:cxn>
                <a:cxn ang="0">
                  <a:pos x="T8" y="T9"/>
                </a:cxn>
                <a:cxn ang="0">
                  <a:pos x="T10" y="T11"/>
                </a:cxn>
                <a:cxn ang="0">
                  <a:pos x="T12" y="T13"/>
                </a:cxn>
              </a:cxnLst>
              <a:rect l="0" t="0" r="r" b="b"/>
              <a:pathLst>
                <a:path w="870" h="136">
                  <a:moveTo>
                    <a:pt x="801" y="0"/>
                  </a:moveTo>
                  <a:cubicBezTo>
                    <a:pt x="68" y="0"/>
                    <a:pt x="68" y="0"/>
                    <a:pt x="68" y="0"/>
                  </a:cubicBezTo>
                  <a:cubicBezTo>
                    <a:pt x="30" y="0"/>
                    <a:pt x="0" y="30"/>
                    <a:pt x="0" y="68"/>
                  </a:cubicBezTo>
                  <a:cubicBezTo>
                    <a:pt x="0" y="105"/>
                    <a:pt x="30" y="136"/>
                    <a:pt x="68" y="136"/>
                  </a:cubicBezTo>
                  <a:cubicBezTo>
                    <a:pt x="801" y="136"/>
                    <a:pt x="801" y="136"/>
                    <a:pt x="801" y="136"/>
                  </a:cubicBezTo>
                  <a:cubicBezTo>
                    <a:pt x="839" y="136"/>
                    <a:pt x="870" y="105"/>
                    <a:pt x="870" y="68"/>
                  </a:cubicBezTo>
                  <a:cubicBezTo>
                    <a:pt x="870" y="30"/>
                    <a:pt x="839" y="0"/>
                    <a:pt x="801"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9" name="Freeform 350"/>
            <p:cNvSpPr>
              <a:spLocks/>
            </p:cNvSpPr>
            <p:nvPr/>
          </p:nvSpPr>
          <p:spPr bwMode="auto">
            <a:xfrm>
              <a:off x="-20644365" y="1572678"/>
              <a:ext cx="1901825" cy="352425"/>
            </a:xfrm>
            <a:custGeom>
              <a:avLst/>
              <a:gdLst>
                <a:gd name="T0" fmla="*/ 665 w 733"/>
                <a:gd name="T1" fmla="*/ 0 h 136"/>
                <a:gd name="T2" fmla="*/ 68 w 733"/>
                <a:gd name="T3" fmla="*/ 0 h 136"/>
                <a:gd name="T4" fmla="*/ 0 w 733"/>
                <a:gd name="T5" fmla="*/ 68 h 136"/>
                <a:gd name="T6" fmla="*/ 0 w 733"/>
                <a:gd name="T7" fmla="*/ 68 h 136"/>
                <a:gd name="T8" fmla="*/ 68 w 733"/>
                <a:gd name="T9" fmla="*/ 136 h 136"/>
                <a:gd name="T10" fmla="*/ 665 w 733"/>
                <a:gd name="T11" fmla="*/ 136 h 136"/>
                <a:gd name="T12" fmla="*/ 733 w 733"/>
                <a:gd name="T13" fmla="*/ 68 h 136"/>
                <a:gd name="T14" fmla="*/ 733 w 733"/>
                <a:gd name="T15" fmla="*/ 68 h 136"/>
                <a:gd name="T16" fmla="*/ 665 w 733"/>
                <a:gd name="T17"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136">
                  <a:moveTo>
                    <a:pt x="665" y="0"/>
                  </a:moveTo>
                  <a:cubicBezTo>
                    <a:pt x="68" y="0"/>
                    <a:pt x="68" y="0"/>
                    <a:pt x="68" y="0"/>
                  </a:cubicBezTo>
                  <a:cubicBezTo>
                    <a:pt x="30" y="0"/>
                    <a:pt x="0" y="30"/>
                    <a:pt x="0" y="68"/>
                  </a:cubicBezTo>
                  <a:cubicBezTo>
                    <a:pt x="0" y="68"/>
                    <a:pt x="0" y="68"/>
                    <a:pt x="0" y="68"/>
                  </a:cubicBezTo>
                  <a:cubicBezTo>
                    <a:pt x="0" y="105"/>
                    <a:pt x="30" y="136"/>
                    <a:pt x="68" y="136"/>
                  </a:cubicBezTo>
                  <a:cubicBezTo>
                    <a:pt x="665" y="136"/>
                    <a:pt x="665" y="136"/>
                    <a:pt x="665" y="136"/>
                  </a:cubicBezTo>
                  <a:cubicBezTo>
                    <a:pt x="703" y="136"/>
                    <a:pt x="733" y="105"/>
                    <a:pt x="733" y="68"/>
                  </a:cubicBezTo>
                  <a:cubicBezTo>
                    <a:pt x="733" y="68"/>
                    <a:pt x="733" y="68"/>
                    <a:pt x="733" y="68"/>
                  </a:cubicBezTo>
                  <a:cubicBezTo>
                    <a:pt x="733" y="30"/>
                    <a:pt x="703" y="0"/>
                    <a:pt x="665"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0" name="Freeform 351"/>
            <p:cNvSpPr>
              <a:spLocks/>
            </p:cNvSpPr>
            <p:nvPr/>
          </p:nvSpPr>
          <p:spPr bwMode="auto">
            <a:xfrm>
              <a:off x="-20466565" y="2096553"/>
              <a:ext cx="1547813" cy="355600"/>
            </a:xfrm>
            <a:custGeom>
              <a:avLst/>
              <a:gdLst>
                <a:gd name="T0" fmla="*/ 529 w 597"/>
                <a:gd name="T1" fmla="*/ 0 h 137"/>
                <a:gd name="T2" fmla="*/ 68 w 597"/>
                <a:gd name="T3" fmla="*/ 0 h 137"/>
                <a:gd name="T4" fmla="*/ 0 w 597"/>
                <a:gd name="T5" fmla="*/ 69 h 137"/>
                <a:gd name="T6" fmla="*/ 68 w 597"/>
                <a:gd name="T7" fmla="*/ 137 h 137"/>
                <a:gd name="T8" fmla="*/ 529 w 597"/>
                <a:gd name="T9" fmla="*/ 137 h 137"/>
                <a:gd name="T10" fmla="*/ 597 w 597"/>
                <a:gd name="T11" fmla="*/ 69 h 137"/>
                <a:gd name="T12" fmla="*/ 529 w 597"/>
                <a:gd name="T13" fmla="*/ 0 h 137"/>
              </a:gdLst>
              <a:ahLst/>
              <a:cxnLst>
                <a:cxn ang="0">
                  <a:pos x="T0" y="T1"/>
                </a:cxn>
                <a:cxn ang="0">
                  <a:pos x="T2" y="T3"/>
                </a:cxn>
                <a:cxn ang="0">
                  <a:pos x="T4" y="T5"/>
                </a:cxn>
                <a:cxn ang="0">
                  <a:pos x="T6" y="T7"/>
                </a:cxn>
                <a:cxn ang="0">
                  <a:pos x="T8" y="T9"/>
                </a:cxn>
                <a:cxn ang="0">
                  <a:pos x="T10" y="T11"/>
                </a:cxn>
                <a:cxn ang="0">
                  <a:pos x="T12" y="T13"/>
                </a:cxn>
              </a:cxnLst>
              <a:rect l="0" t="0" r="r" b="b"/>
              <a:pathLst>
                <a:path w="597" h="137">
                  <a:moveTo>
                    <a:pt x="529" y="0"/>
                  </a:moveTo>
                  <a:cubicBezTo>
                    <a:pt x="68" y="0"/>
                    <a:pt x="68" y="0"/>
                    <a:pt x="68" y="0"/>
                  </a:cubicBezTo>
                  <a:cubicBezTo>
                    <a:pt x="30" y="0"/>
                    <a:pt x="0" y="31"/>
                    <a:pt x="0" y="69"/>
                  </a:cubicBezTo>
                  <a:cubicBezTo>
                    <a:pt x="0" y="106"/>
                    <a:pt x="30" y="137"/>
                    <a:pt x="68" y="137"/>
                  </a:cubicBezTo>
                  <a:cubicBezTo>
                    <a:pt x="529" y="137"/>
                    <a:pt x="529" y="137"/>
                    <a:pt x="529" y="137"/>
                  </a:cubicBezTo>
                  <a:cubicBezTo>
                    <a:pt x="567" y="137"/>
                    <a:pt x="597" y="106"/>
                    <a:pt x="597" y="69"/>
                  </a:cubicBezTo>
                  <a:cubicBezTo>
                    <a:pt x="597" y="31"/>
                    <a:pt x="567" y="0"/>
                    <a:pt x="529"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1" name="Freeform 352"/>
            <p:cNvSpPr>
              <a:spLocks/>
            </p:cNvSpPr>
            <p:nvPr/>
          </p:nvSpPr>
          <p:spPr bwMode="auto">
            <a:xfrm>
              <a:off x="-19675990" y="-4693185"/>
              <a:ext cx="2457450" cy="3917950"/>
            </a:xfrm>
            <a:custGeom>
              <a:avLst/>
              <a:gdLst>
                <a:gd name="T0" fmla="*/ 0 w 948"/>
                <a:gd name="T1" fmla="*/ 0 h 1511"/>
                <a:gd name="T2" fmla="*/ 0 w 948"/>
                <a:gd name="T3" fmla="*/ 1067 h 1511"/>
                <a:gd name="T4" fmla="*/ 769 w 948"/>
                <a:gd name="T5" fmla="*/ 1511 h 1511"/>
                <a:gd name="T6" fmla="*/ 948 w 948"/>
                <a:gd name="T7" fmla="*/ 954 h 1511"/>
                <a:gd name="T8" fmla="*/ 0 w 948"/>
                <a:gd name="T9" fmla="*/ 0 h 1511"/>
              </a:gdLst>
              <a:ahLst/>
              <a:cxnLst>
                <a:cxn ang="0">
                  <a:pos x="T0" y="T1"/>
                </a:cxn>
                <a:cxn ang="0">
                  <a:pos x="T2" y="T3"/>
                </a:cxn>
                <a:cxn ang="0">
                  <a:pos x="T4" y="T5"/>
                </a:cxn>
                <a:cxn ang="0">
                  <a:pos x="T6" y="T7"/>
                </a:cxn>
                <a:cxn ang="0">
                  <a:pos x="T8" y="T9"/>
                </a:cxn>
              </a:cxnLst>
              <a:rect l="0" t="0" r="r" b="b"/>
              <a:pathLst>
                <a:path w="948" h="1511">
                  <a:moveTo>
                    <a:pt x="0" y="0"/>
                  </a:moveTo>
                  <a:cubicBezTo>
                    <a:pt x="0" y="1067"/>
                    <a:pt x="0" y="1067"/>
                    <a:pt x="0" y="1067"/>
                  </a:cubicBezTo>
                  <a:cubicBezTo>
                    <a:pt x="769" y="1511"/>
                    <a:pt x="769" y="1511"/>
                    <a:pt x="769" y="1511"/>
                  </a:cubicBezTo>
                  <a:cubicBezTo>
                    <a:pt x="881" y="1354"/>
                    <a:pt x="948" y="1162"/>
                    <a:pt x="948" y="954"/>
                  </a:cubicBezTo>
                  <a:cubicBezTo>
                    <a:pt x="948" y="429"/>
                    <a:pt x="524" y="3"/>
                    <a:pt x="0"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2" name="Freeform 353"/>
            <p:cNvSpPr>
              <a:spLocks/>
            </p:cNvSpPr>
            <p:nvPr/>
          </p:nvSpPr>
          <p:spPr bwMode="auto">
            <a:xfrm>
              <a:off x="-22168365" y="-4693185"/>
              <a:ext cx="2492375" cy="3930650"/>
            </a:xfrm>
            <a:custGeom>
              <a:avLst/>
              <a:gdLst>
                <a:gd name="T0" fmla="*/ 961 w 961"/>
                <a:gd name="T1" fmla="*/ 0 h 1516"/>
                <a:gd name="T2" fmla="*/ 955 w 961"/>
                <a:gd name="T3" fmla="*/ 0 h 1516"/>
                <a:gd name="T4" fmla="*/ 0 w 961"/>
                <a:gd name="T5" fmla="*/ 954 h 1516"/>
                <a:gd name="T6" fmla="*/ 183 w 961"/>
                <a:gd name="T7" fmla="*/ 1516 h 1516"/>
                <a:gd name="T8" fmla="*/ 961 w 961"/>
                <a:gd name="T9" fmla="*/ 1067 h 1516"/>
                <a:gd name="T10" fmla="*/ 961 w 961"/>
                <a:gd name="T11" fmla="*/ 0 h 1516"/>
              </a:gdLst>
              <a:ahLst/>
              <a:cxnLst>
                <a:cxn ang="0">
                  <a:pos x="T0" y="T1"/>
                </a:cxn>
                <a:cxn ang="0">
                  <a:pos x="T2" y="T3"/>
                </a:cxn>
                <a:cxn ang="0">
                  <a:pos x="T4" y="T5"/>
                </a:cxn>
                <a:cxn ang="0">
                  <a:pos x="T6" y="T7"/>
                </a:cxn>
                <a:cxn ang="0">
                  <a:pos x="T8" y="T9"/>
                </a:cxn>
                <a:cxn ang="0">
                  <a:pos x="T10" y="T11"/>
                </a:cxn>
              </a:cxnLst>
              <a:rect l="0" t="0" r="r" b="b"/>
              <a:pathLst>
                <a:path w="961" h="1516">
                  <a:moveTo>
                    <a:pt x="961" y="0"/>
                  </a:moveTo>
                  <a:cubicBezTo>
                    <a:pt x="959" y="0"/>
                    <a:pt x="957" y="0"/>
                    <a:pt x="955" y="0"/>
                  </a:cubicBezTo>
                  <a:cubicBezTo>
                    <a:pt x="428" y="0"/>
                    <a:pt x="0" y="427"/>
                    <a:pt x="0" y="954"/>
                  </a:cubicBezTo>
                  <a:cubicBezTo>
                    <a:pt x="0" y="1164"/>
                    <a:pt x="68" y="1358"/>
                    <a:pt x="183" y="1516"/>
                  </a:cubicBezTo>
                  <a:cubicBezTo>
                    <a:pt x="961" y="1067"/>
                    <a:pt x="961" y="1067"/>
                    <a:pt x="961" y="1067"/>
                  </a:cubicBezTo>
                  <a:lnTo>
                    <a:pt x="961"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20" name="Group 1019"/>
          <p:cNvGrpSpPr>
            <a:grpSpLocks noChangeAspect="1"/>
          </p:cNvGrpSpPr>
          <p:nvPr/>
        </p:nvGrpSpPr>
        <p:grpSpPr>
          <a:xfrm>
            <a:off x="7162869" y="4507298"/>
            <a:ext cx="525584" cy="758952"/>
            <a:chOff x="-14716640" y="-4693185"/>
            <a:chExt cx="4948238" cy="7145338"/>
          </a:xfrm>
        </p:grpSpPr>
        <p:sp>
          <p:nvSpPr>
            <p:cNvPr id="974" name="Freeform 345"/>
            <p:cNvSpPr>
              <a:spLocks/>
            </p:cNvSpPr>
            <p:nvPr/>
          </p:nvSpPr>
          <p:spPr bwMode="auto">
            <a:xfrm>
              <a:off x="-13370440" y="1047215"/>
              <a:ext cx="2255838" cy="352425"/>
            </a:xfrm>
            <a:custGeom>
              <a:avLst/>
              <a:gdLst>
                <a:gd name="T0" fmla="*/ 802 w 870"/>
                <a:gd name="T1" fmla="*/ 0 h 136"/>
                <a:gd name="T2" fmla="*/ 68 w 870"/>
                <a:gd name="T3" fmla="*/ 0 h 136"/>
                <a:gd name="T4" fmla="*/ 0 w 870"/>
                <a:gd name="T5" fmla="*/ 68 h 136"/>
                <a:gd name="T6" fmla="*/ 68 w 870"/>
                <a:gd name="T7" fmla="*/ 136 h 136"/>
                <a:gd name="T8" fmla="*/ 802 w 870"/>
                <a:gd name="T9" fmla="*/ 136 h 136"/>
                <a:gd name="T10" fmla="*/ 870 w 870"/>
                <a:gd name="T11" fmla="*/ 68 h 136"/>
                <a:gd name="T12" fmla="*/ 802 w 870"/>
                <a:gd name="T13" fmla="*/ 0 h 136"/>
              </a:gdLst>
              <a:ahLst/>
              <a:cxnLst>
                <a:cxn ang="0">
                  <a:pos x="T0" y="T1"/>
                </a:cxn>
                <a:cxn ang="0">
                  <a:pos x="T2" y="T3"/>
                </a:cxn>
                <a:cxn ang="0">
                  <a:pos x="T4" y="T5"/>
                </a:cxn>
                <a:cxn ang="0">
                  <a:pos x="T6" y="T7"/>
                </a:cxn>
                <a:cxn ang="0">
                  <a:pos x="T8" y="T9"/>
                </a:cxn>
                <a:cxn ang="0">
                  <a:pos x="T10" y="T11"/>
                </a:cxn>
                <a:cxn ang="0">
                  <a:pos x="T12" y="T13"/>
                </a:cxn>
              </a:cxnLst>
              <a:rect l="0" t="0" r="r" b="b"/>
              <a:pathLst>
                <a:path w="870" h="136">
                  <a:moveTo>
                    <a:pt x="802" y="0"/>
                  </a:moveTo>
                  <a:cubicBezTo>
                    <a:pt x="68" y="0"/>
                    <a:pt x="68" y="0"/>
                    <a:pt x="68" y="0"/>
                  </a:cubicBezTo>
                  <a:cubicBezTo>
                    <a:pt x="31" y="0"/>
                    <a:pt x="0" y="30"/>
                    <a:pt x="0" y="68"/>
                  </a:cubicBezTo>
                  <a:cubicBezTo>
                    <a:pt x="0" y="105"/>
                    <a:pt x="31" y="136"/>
                    <a:pt x="68" y="136"/>
                  </a:cubicBezTo>
                  <a:cubicBezTo>
                    <a:pt x="802" y="136"/>
                    <a:pt x="802" y="136"/>
                    <a:pt x="802" y="136"/>
                  </a:cubicBezTo>
                  <a:cubicBezTo>
                    <a:pt x="839" y="136"/>
                    <a:pt x="870" y="105"/>
                    <a:pt x="870" y="68"/>
                  </a:cubicBezTo>
                  <a:cubicBezTo>
                    <a:pt x="870" y="30"/>
                    <a:pt x="839" y="0"/>
                    <a:pt x="802"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5" name="Freeform 346"/>
            <p:cNvSpPr>
              <a:spLocks/>
            </p:cNvSpPr>
            <p:nvPr/>
          </p:nvSpPr>
          <p:spPr bwMode="auto">
            <a:xfrm>
              <a:off x="-13194227" y="1572678"/>
              <a:ext cx="1903413" cy="352425"/>
            </a:xfrm>
            <a:custGeom>
              <a:avLst/>
              <a:gdLst>
                <a:gd name="T0" fmla="*/ 666 w 734"/>
                <a:gd name="T1" fmla="*/ 0 h 136"/>
                <a:gd name="T2" fmla="*/ 68 w 734"/>
                <a:gd name="T3" fmla="*/ 0 h 136"/>
                <a:gd name="T4" fmla="*/ 0 w 734"/>
                <a:gd name="T5" fmla="*/ 68 h 136"/>
                <a:gd name="T6" fmla="*/ 0 w 734"/>
                <a:gd name="T7" fmla="*/ 68 h 136"/>
                <a:gd name="T8" fmla="*/ 68 w 734"/>
                <a:gd name="T9" fmla="*/ 136 h 136"/>
                <a:gd name="T10" fmla="*/ 666 w 734"/>
                <a:gd name="T11" fmla="*/ 136 h 136"/>
                <a:gd name="T12" fmla="*/ 734 w 734"/>
                <a:gd name="T13" fmla="*/ 68 h 136"/>
                <a:gd name="T14" fmla="*/ 734 w 734"/>
                <a:gd name="T15" fmla="*/ 68 h 136"/>
                <a:gd name="T16" fmla="*/ 666 w 734"/>
                <a:gd name="T17" fmla="*/ 0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4" h="136">
                  <a:moveTo>
                    <a:pt x="666" y="0"/>
                  </a:moveTo>
                  <a:cubicBezTo>
                    <a:pt x="68" y="0"/>
                    <a:pt x="68" y="0"/>
                    <a:pt x="68" y="0"/>
                  </a:cubicBezTo>
                  <a:cubicBezTo>
                    <a:pt x="31" y="0"/>
                    <a:pt x="0" y="30"/>
                    <a:pt x="0" y="68"/>
                  </a:cubicBezTo>
                  <a:cubicBezTo>
                    <a:pt x="0" y="68"/>
                    <a:pt x="0" y="68"/>
                    <a:pt x="0" y="68"/>
                  </a:cubicBezTo>
                  <a:cubicBezTo>
                    <a:pt x="0" y="105"/>
                    <a:pt x="31" y="136"/>
                    <a:pt x="68" y="136"/>
                  </a:cubicBezTo>
                  <a:cubicBezTo>
                    <a:pt x="666" y="136"/>
                    <a:pt x="666" y="136"/>
                    <a:pt x="666" y="136"/>
                  </a:cubicBezTo>
                  <a:cubicBezTo>
                    <a:pt x="703" y="136"/>
                    <a:pt x="734" y="105"/>
                    <a:pt x="734" y="68"/>
                  </a:cubicBezTo>
                  <a:cubicBezTo>
                    <a:pt x="734" y="68"/>
                    <a:pt x="734" y="68"/>
                    <a:pt x="734" y="68"/>
                  </a:cubicBezTo>
                  <a:cubicBezTo>
                    <a:pt x="734" y="30"/>
                    <a:pt x="703" y="0"/>
                    <a:pt x="666"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6" name="Freeform 347"/>
            <p:cNvSpPr>
              <a:spLocks/>
            </p:cNvSpPr>
            <p:nvPr/>
          </p:nvSpPr>
          <p:spPr bwMode="auto">
            <a:xfrm>
              <a:off x="-13018015" y="2096553"/>
              <a:ext cx="1550988" cy="355600"/>
            </a:xfrm>
            <a:custGeom>
              <a:avLst/>
              <a:gdLst>
                <a:gd name="T0" fmla="*/ 530 w 598"/>
                <a:gd name="T1" fmla="*/ 0 h 137"/>
                <a:gd name="T2" fmla="*/ 68 w 598"/>
                <a:gd name="T3" fmla="*/ 0 h 137"/>
                <a:gd name="T4" fmla="*/ 0 w 598"/>
                <a:gd name="T5" fmla="*/ 69 h 137"/>
                <a:gd name="T6" fmla="*/ 68 w 598"/>
                <a:gd name="T7" fmla="*/ 137 h 137"/>
                <a:gd name="T8" fmla="*/ 530 w 598"/>
                <a:gd name="T9" fmla="*/ 137 h 137"/>
                <a:gd name="T10" fmla="*/ 598 w 598"/>
                <a:gd name="T11" fmla="*/ 69 h 137"/>
                <a:gd name="T12" fmla="*/ 530 w 598"/>
                <a:gd name="T13" fmla="*/ 0 h 137"/>
              </a:gdLst>
              <a:ahLst/>
              <a:cxnLst>
                <a:cxn ang="0">
                  <a:pos x="T0" y="T1"/>
                </a:cxn>
                <a:cxn ang="0">
                  <a:pos x="T2" y="T3"/>
                </a:cxn>
                <a:cxn ang="0">
                  <a:pos x="T4" y="T5"/>
                </a:cxn>
                <a:cxn ang="0">
                  <a:pos x="T6" y="T7"/>
                </a:cxn>
                <a:cxn ang="0">
                  <a:pos x="T8" y="T9"/>
                </a:cxn>
                <a:cxn ang="0">
                  <a:pos x="T10" y="T11"/>
                </a:cxn>
                <a:cxn ang="0">
                  <a:pos x="T12" y="T13"/>
                </a:cxn>
              </a:cxnLst>
              <a:rect l="0" t="0" r="r" b="b"/>
              <a:pathLst>
                <a:path w="598" h="137">
                  <a:moveTo>
                    <a:pt x="530" y="0"/>
                  </a:moveTo>
                  <a:cubicBezTo>
                    <a:pt x="68" y="0"/>
                    <a:pt x="68" y="0"/>
                    <a:pt x="68" y="0"/>
                  </a:cubicBezTo>
                  <a:cubicBezTo>
                    <a:pt x="31" y="0"/>
                    <a:pt x="0" y="31"/>
                    <a:pt x="0" y="69"/>
                  </a:cubicBezTo>
                  <a:cubicBezTo>
                    <a:pt x="0" y="106"/>
                    <a:pt x="31" y="137"/>
                    <a:pt x="68" y="137"/>
                  </a:cubicBezTo>
                  <a:cubicBezTo>
                    <a:pt x="530" y="137"/>
                    <a:pt x="530" y="137"/>
                    <a:pt x="530" y="137"/>
                  </a:cubicBezTo>
                  <a:cubicBezTo>
                    <a:pt x="567" y="137"/>
                    <a:pt x="598" y="106"/>
                    <a:pt x="598" y="69"/>
                  </a:cubicBezTo>
                  <a:cubicBezTo>
                    <a:pt x="598" y="31"/>
                    <a:pt x="567" y="0"/>
                    <a:pt x="530" y="0"/>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3" name="Freeform 354"/>
            <p:cNvSpPr>
              <a:spLocks/>
            </p:cNvSpPr>
            <p:nvPr/>
          </p:nvSpPr>
          <p:spPr bwMode="auto">
            <a:xfrm>
              <a:off x="-12241727" y="-4693185"/>
              <a:ext cx="2473325" cy="2765425"/>
            </a:xfrm>
            <a:custGeom>
              <a:avLst/>
              <a:gdLst>
                <a:gd name="T0" fmla="*/ 947 w 954"/>
                <a:gd name="T1" fmla="*/ 1067 h 1067"/>
                <a:gd name="T2" fmla="*/ 954 w 954"/>
                <a:gd name="T3" fmla="*/ 954 h 1067"/>
                <a:gd name="T4" fmla="*/ 0 w 954"/>
                <a:gd name="T5" fmla="*/ 0 h 1067"/>
                <a:gd name="T6" fmla="*/ 0 w 954"/>
                <a:gd name="T7" fmla="*/ 1067 h 1067"/>
                <a:gd name="T8" fmla="*/ 947 w 954"/>
                <a:gd name="T9" fmla="*/ 1067 h 1067"/>
              </a:gdLst>
              <a:ahLst/>
              <a:cxnLst>
                <a:cxn ang="0">
                  <a:pos x="T0" y="T1"/>
                </a:cxn>
                <a:cxn ang="0">
                  <a:pos x="T2" y="T3"/>
                </a:cxn>
                <a:cxn ang="0">
                  <a:pos x="T4" y="T5"/>
                </a:cxn>
                <a:cxn ang="0">
                  <a:pos x="T6" y="T7"/>
                </a:cxn>
                <a:cxn ang="0">
                  <a:pos x="T8" y="T9"/>
                </a:cxn>
              </a:cxnLst>
              <a:rect l="0" t="0" r="r" b="b"/>
              <a:pathLst>
                <a:path w="954" h="1067">
                  <a:moveTo>
                    <a:pt x="947" y="1067"/>
                  </a:moveTo>
                  <a:cubicBezTo>
                    <a:pt x="952" y="1030"/>
                    <a:pt x="954" y="992"/>
                    <a:pt x="954" y="954"/>
                  </a:cubicBezTo>
                  <a:cubicBezTo>
                    <a:pt x="954" y="427"/>
                    <a:pt x="527" y="0"/>
                    <a:pt x="0" y="0"/>
                  </a:cubicBezTo>
                  <a:cubicBezTo>
                    <a:pt x="0" y="1067"/>
                    <a:pt x="0" y="1067"/>
                    <a:pt x="0" y="1067"/>
                  </a:cubicBezTo>
                  <a:lnTo>
                    <a:pt x="947" y="1067"/>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4" name="Freeform 355"/>
            <p:cNvSpPr>
              <a:spLocks/>
            </p:cNvSpPr>
            <p:nvPr/>
          </p:nvSpPr>
          <p:spPr bwMode="auto">
            <a:xfrm>
              <a:off x="-14700765" y="-1924585"/>
              <a:ext cx="2459038" cy="2771775"/>
            </a:xfrm>
            <a:custGeom>
              <a:avLst/>
              <a:gdLst>
                <a:gd name="T0" fmla="*/ 0 w 948"/>
                <a:gd name="T1" fmla="*/ 0 h 1069"/>
                <a:gd name="T2" fmla="*/ 325 w 948"/>
                <a:gd name="T3" fmla="*/ 609 h 1069"/>
                <a:gd name="T4" fmla="*/ 447 w 948"/>
                <a:gd name="T5" fmla="*/ 954 h 1069"/>
                <a:gd name="T6" fmla="*/ 562 w 948"/>
                <a:gd name="T7" fmla="*/ 1069 h 1069"/>
                <a:gd name="T8" fmla="*/ 948 w 948"/>
                <a:gd name="T9" fmla="*/ 1069 h 1069"/>
                <a:gd name="T10" fmla="*/ 948 w 948"/>
                <a:gd name="T11" fmla="*/ 0 h 1069"/>
                <a:gd name="T12" fmla="*/ 0 w 948"/>
                <a:gd name="T13" fmla="*/ 0 h 1069"/>
              </a:gdLst>
              <a:ahLst/>
              <a:cxnLst>
                <a:cxn ang="0">
                  <a:pos x="T0" y="T1"/>
                </a:cxn>
                <a:cxn ang="0">
                  <a:pos x="T2" y="T3"/>
                </a:cxn>
                <a:cxn ang="0">
                  <a:pos x="T4" y="T5"/>
                </a:cxn>
                <a:cxn ang="0">
                  <a:pos x="T6" y="T7"/>
                </a:cxn>
                <a:cxn ang="0">
                  <a:pos x="T8" y="T9"/>
                </a:cxn>
                <a:cxn ang="0">
                  <a:pos x="T10" y="T11"/>
                </a:cxn>
                <a:cxn ang="0">
                  <a:pos x="T12" y="T13"/>
                </a:cxn>
              </a:cxnLst>
              <a:rect l="0" t="0" r="r" b="b"/>
              <a:pathLst>
                <a:path w="948" h="1069">
                  <a:moveTo>
                    <a:pt x="0" y="0"/>
                  </a:moveTo>
                  <a:cubicBezTo>
                    <a:pt x="29" y="243"/>
                    <a:pt x="149" y="458"/>
                    <a:pt x="325" y="609"/>
                  </a:cubicBezTo>
                  <a:cubicBezTo>
                    <a:pt x="424" y="694"/>
                    <a:pt x="447" y="835"/>
                    <a:pt x="447" y="954"/>
                  </a:cubicBezTo>
                  <a:cubicBezTo>
                    <a:pt x="447" y="1017"/>
                    <a:pt x="499" y="1069"/>
                    <a:pt x="562" y="1069"/>
                  </a:cubicBezTo>
                  <a:cubicBezTo>
                    <a:pt x="948" y="1069"/>
                    <a:pt x="948" y="1069"/>
                    <a:pt x="948" y="1069"/>
                  </a:cubicBezTo>
                  <a:cubicBezTo>
                    <a:pt x="948" y="0"/>
                    <a:pt x="948" y="0"/>
                    <a:pt x="948" y="0"/>
                  </a:cubicBezTo>
                  <a:lnTo>
                    <a:pt x="0" y="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5" name="Freeform 356"/>
            <p:cNvSpPr>
              <a:spLocks/>
            </p:cNvSpPr>
            <p:nvPr/>
          </p:nvSpPr>
          <p:spPr bwMode="auto">
            <a:xfrm>
              <a:off x="-14716640" y="-4693185"/>
              <a:ext cx="2474913" cy="2768600"/>
            </a:xfrm>
            <a:custGeom>
              <a:avLst/>
              <a:gdLst>
                <a:gd name="T0" fmla="*/ 954 w 954"/>
                <a:gd name="T1" fmla="*/ 1067 h 1068"/>
                <a:gd name="T2" fmla="*/ 954 w 954"/>
                <a:gd name="T3" fmla="*/ 1067 h 1068"/>
                <a:gd name="T4" fmla="*/ 954 w 954"/>
                <a:gd name="T5" fmla="*/ 0 h 1068"/>
                <a:gd name="T6" fmla="*/ 0 w 954"/>
                <a:gd name="T7" fmla="*/ 954 h 1068"/>
                <a:gd name="T8" fmla="*/ 6 w 954"/>
                <a:gd name="T9" fmla="*/ 1068 h 1068"/>
                <a:gd name="T10" fmla="*/ 954 w 954"/>
                <a:gd name="T11" fmla="*/ 1068 h 1068"/>
                <a:gd name="T12" fmla="*/ 954 w 954"/>
                <a:gd name="T13" fmla="*/ 1067 h 1068"/>
              </a:gdLst>
              <a:ahLst/>
              <a:cxnLst>
                <a:cxn ang="0">
                  <a:pos x="T0" y="T1"/>
                </a:cxn>
                <a:cxn ang="0">
                  <a:pos x="T2" y="T3"/>
                </a:cxn>
                <a:cxn ang="0">
                  <a:pos x="T4" y="T5"/>
                </a:cxn>
                <a:cxn ang="0">
                  <a:pos x="T6" y="T7"/>
                </a:cxn>
                <a:cxn ang="0">
                  <a:pos x="T8" y="T9"/>
                </a:cxn>
                <a:cxn ang="0">
                  <a:pos x="T10" y="T11"/>
                </a:cxn>
                <a:cxn ang="0">
                  <a:pos x="T12" y="T13"/>
                </a:cxn>
              </a:cxnLst>
              <a:rect l="0" t="0" r="r" b="b"/>
              <a:pathLst>
                <a:path w="954" h="1068">
                  <a:moveTo>
                    <a:pt x="954" y="1067"/>
                  </a:moveTo>
                  <a:cubicBezTo>
                    <a:pt x="954" y="1067"/>
                    <a:pt x="954" y="1067"/>
                    <a:pt x="954" y="1067"/>
                  </a:cubicBezTo>
                  <a:cubicBezTo>
                    <a:pt x="954" y="0"/>
                    <a:pt x="954" y="0"/>
                    <a:pt x="954" y="0"/>
                  </a:cubicBezTo>
                  <a:cubicBezTo>
                    <a:pt x="427" y="0"/>
                    <a:pt x="0" y="427"/>
                    <a:pt x="0" y="954"/>
                  </a:cubicBezTo>
                  <a:cubicBezTo>
                    <a:pt x="0" y="993"/>
                    <a:pt x="2" y="1031"/>
                    <a:pt x="6" y="1068"/>
                  </a:cubicBezTo>
                  <a:cubicBezTo>
                    <a:pt x="954" y="1068"/>
                    <a:pt x="954" y="1068"/>
                    <a:pt x="954" y="1068"/>
                  </a:cubicBezTo>
                  <a:lnTo>
                    <a:pt x="954" y="1067"/>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6" name="Freeform 357"/>
            <p:cNvSpPr>
              <a:spLocks/>
            </p:cNvSpPr>
            <p:nvPr/>
          </p:nvSpPr>
          <p:spPr bwMode="auto">
            <a:xfrm>
              <a:off x="-12241727" y="-1927760"/>
              <a:ext cx="2454275" cy="2774950"/>
            </a:xfrm>
            <a:custGeom>
              <a:avLst/>
              <a:gdLst>
                <a:gd name="T0" fmla="*/ 500 w 947"/>
                <a:gd name="T1" fmla="*/ 955 h 1070"/>
                <a:gd name="T2" fmla="*/ 616 w 947"/>
                <a:gd name="T3" fmla="*/ 616 h 1070"/>
                <a:gd name="T4" fmla="*/ 947 w 947"/>
                <a:gd name="T5" fmla="*/ 0 h 1070"/>
                <a:gd name="T6" fmla="*/ 0 w 947"/>
                <a:gd name="T7" fmla="*/ 0 h 1070"/>
                <a:gd name="T8" fmla="*/ 0 w 947"/>
                <a:gd name="T9" fmla="*/ 1 h 1070"/>
                <a:gd name="T10" fmla="*/ 0 w 947"/>
                <a:gd name="T11" fmla="*/ 1 h 1070"/>
                <a:gd name="T12" fmla="*/ 0 w 947"/>
                <a:gd name="T13" fmla="*/ 1070 h 1070"/>
                <a:gd name="T14" fmla="*/ 386 w 947"/>
                <a:gd name="T15" fmla="*/ 1070 h 1070"/>
                <a:gd name="T16" fmla="*/ 500 w 947"/>
                <a:gd name="T17" fmla="*/ 955 h 10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47" h="1070">
                  <a:moveTo>
                    <a:pt x="500" y="955"/>
                  </a:moveTo>
                  <a:cubicBezTo>
                    <a:pt x="500" y="843"/>
                    <a:pt x="522" y="695"/>
                    <a:pt x="616" y="616"/>
                  </a:cubicBezTo>
                  <a:cubicBezTo>
                    <a:pt x="796" y="464"/>
                    <a:pt x="918" y="246"/>
                    <a:pt x="947" y="0"/>
                  </a:cubicBezTo>
                  <a:cubicBezTo>
                    <a:pt x="0" y="0"/>
                    <a:pt x="0" y="0"/>
                    <a:pt x="0" y="0"/>
                  </a:cubicBezTo>
                  <a:cubicBezTo>
                    <a:pt x="0" y="1"/>
                    <a:pt x="0" y="1"/>
                    <a:pt x="0" y="1"/>
                  </a:cubicBezTo>
                  <a:cubicBezTo>
                    <a:pt x="0" y="1"/>
                    <a:pt x="0" y="1"/>
                    <a:pt x="0" y="1"/>
                  </a:cubicBezTo>
                  <a:cubicBezTo>
                    <a:pt x="0" y="1070"/>
                    <a:pt x="0" y="1070"/>
                    <a:pt x="0" y="1070"/>
                  </a:cubicBezTo>
                  <a:cubicBezTo>
                    <a:pt x="386" y="1070"/>
                    <a:pt x="386" y="1070"/>
                    <a:pt x="386" y="1070"/>
                  </a:cubicBezTo>
                  <a:cubicBezTo>
                    <a:pt x="449" y="1070"/>
                    <a:pt x="500" y="1018"/>
                    <a:pt x="500" y="955"/>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7" name="Rectangle 358"/>
            <p:cNvSpPr>
              <a:spLocks noChangeArrowheads="1"/>
            </p:cNvSpPr>
            <p:nvPr/>
          </p:nvSpPr>
          <p:spPr bwMode="auto">
            <a:xfrm>
              <a:off x="-12241727" y="-1927760"/>
              <a:ext cx="1588" cy="3175"/>
            </a:xfrm>
            <a:prstGeom prst="rect">
              <a:avLst/>
            </a:prstGeom>
            <a:solidFill>
              <a:srgbClr val="FFAE17"/>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21" name="Group 1020"/>
          <p:cNvGrpSpPr>
            <a:grpSpLocks noChangeAspect="1"/>
          </p:cNvGrpSpPr>
          <p:nvPr/>
        </p:nvGrpSpPr>
        <p:grpSpPr>
          <a:xfrm>
            <a:off x="8107654" y="4507298"/>
            <a:ext cx="525753" cy="758952"/>
            <a:chOff x="-7841177" y="-4693185"/>
            <a:chExt cx="4949825" cy="7145338"/>
          </a:xfrm>
        </p:grpSpPr>
        <p:sp>
          <p:nvSpPr>
            <p:cNvPr id="962" name="Freeform 333"/>
            <p:cNvSpPr>
              <a:spLocks/>
            </p:cNvSpPr>
            <p:nvPr/>
          </p:nvSpPr>
          <p:spPr bwMode="auto">
            <a:xfrm>
              <a:off x="-6493389" y="1047215"/>
              <a:ext cx="2252663" cy="352425"/>
            </a:xfrm>
            <a:custGeom>
              <a:avLst/>
              <a:gdLst>
                <a:gd name="T0" fmla="*/ 68 w 869"/>
                <a:gd name="T1" fmla="*/ 136 h 136"/>
                <a:gd name="T2" fmla="*/ 801 w 869"/>
                <a:gd name="T3" fmla="*/ 136 h 136"/>
                <a:gd name="T4" fmla="*/ 869 w 869"/>
                <a:gd name="T5" fmla="*/ 68 h 136"/>
                <a:gd name="T6" fmla="*/ 869 w 869"/>
                <a:gd name="T7" fmla="*/ 68 h 136"/>
                <a:gd name="T8" fmla="*/ 801 w 869"/>
                <a:gd name="T9" fmla="*/ 0 h 136"/>
                <a:gd name="T10" fmla="*/ 68 w 869"/>
                <a:gd name="T11" fmla="*/ 0 h 136"/>
                <a:gd name="T12" fmla="*/ 0 w 869"/>
                <a:gd name="T13" fmla="*/ 68 h 136"/>
                <a:gd name="T14" fmla="*/ 0 w 869"/>
                <a:gd name="T15" fmla="*/ 68 h 136"/>
                <a:gd name="T16" fmla="*/ 68 w 869"/>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9" h="136">
                  <a:moveTo>
                    <a:pt x="68" y="136"/>
                  </a:moveTo>
                  <a:cubicBezTo>
                    <a:pt x="801" y="136"/>
                    <a:pt x="801" y="136"/>
                    <a:pt x="801" y="136"/>
                  </a:cubicBezTo>
                  <a:cubicBezTo>
                    <a:pt x="839" y="136"/>
                    <a:pt x="869" y="105"/>
                    <a:pt x="869" y="68"/>
                  </a:cubicBezTo>
                  <a:cubicBezTo>
                    <a:pt x="869" y="68"/>
                    <a:pt x="869" y="68"/>
                    <a:pt x="869" y="68"/>
                  </a:cubicBezTo>
                  <a:cubicBezTo>
                    <a:pt x="869" y="30"/>
                    <a:pt x="839" y="0"/>
                    <a:pt x="801"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3" name="Freeform 334"/>
            <p:cNvSpPr>
              <a:spLocks/>
            </p:cNvSpPr>
            <p:nvPr/>
          </p:nvSpPr>
          <p:spPr bwMode="auto">
            <a:xfrm>
              <a:off x="-6317177" y="1572678"/>
              <a:ext cx="1900238" cy="352425"/>
            </a:xfrm>
            <a:custGeom>
              <a:avLst/>
              <a:gdLst>
                <a:gd name="T0" fmla="*/ 68 w 733"/>
                <a:gd name="T1" fmla="*/ 136 h 136"/>
                <a:gd name="T2" fmla="*/ 665 w 733"/>
                <a:gd name="T3" fmla="*/ 136 h 136"/>
                <a:gd name="T4" fmla="*/ 733 w 733"/>
                <a:gd name="T5" fmla="*/ 68 h 136"/>
                <a:gd name="T6" fmla="*/ 733 w 733"/>
                <a:gd name="T7" fmla="*/ 68 h 136"/>
                <a:gd name="T8" fmla="*/ 665 w 733"/>
                <a:gd name="T9" fmla="*/ 0 h 136"/>
                <a:gd name="T10" fmla="*/ 68 w 733"/>
                <a:gd name="T11" fmla="*/ 0 h 136"/>
                <a:gd name="T12" fmla="*/ 0 w 733"/>
                <a:gd name="T13" fmla="*/ 68 h 136"/>
                <a:gd name="T14" fmla="*/ 0 w 733"/>
                <a:gd name="T15" fmla="*/ 68 h 136"/>
                <a:gd name="T16" fmla="*/ 68 w 733"/>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136">
                  <a:moveTo>
                    <a:pt x="68" y="136"/>
                  </a:moveTo>
                  <a:cubicBezTo>
                    <a:pt x="665" y="136"/>
                    <a:pt x="665" y="136"/>
                    <a:pt x="665" y="136"/>
                  </a:cubicBezTo>
                  <a:cubicBezTo>
                    <a:pt x="703" y="136"/>
                    <a:pt x="733" y="105"/>
                    <a:pt x="733" y="68"/>
                  </a:cubicBezTo>
                  <a:cubicBezTo>
                    <a:pt x="733" y="68"/>
                    <a:pt x="733" y="68"/>
                    <a:pt x="733" y="68"/>
                  </a:cubicBezTo>
                  <a:cubicBezTo>
                    <a:pt x="733" y="30"/>
                    <a:pt x="703" y="0"/>
                    <a:pt x="665"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4" name="Freeform 335"/>
            <p:cNvSpPr>
              <a:spLocks/>
            </p:cNvSpPr>
            <p:nvPr/>
          </p:nvSpPr>
          <p:spPr bwMode="auto">
            <a:xfrm>
              <a:off x="-6140964" y="2096553"/>
              <a:ext cx="1547813" cy="355600"/>
            </a:xfrm>
            <a:custGeom>
              <a:avLst/>
              <a:gdLst>
                <a:gd name="T0" fmla="*/ 68 w 597"/>
                <a:gd name="T1" fmla="*/ 137 h 137"/>
                <a:gd name="T2" fmla="*/ 529 w 597"/>
                <a:gd name="T3" fmla="*/ 137 h 137"/>
                <a:gd name="T4" fmla="*/ 597 w 597"/>
                <a:gd name="T5" fmla="*/ 69 h 137"/>
                <a:gd name="T6" fmla="*/ 597 w 597"/>
                <a:gd name="T7" fmla="*/ 69 h 137"/>
                <a:gd name="T8" fmla="*/ 529 w 597"/>
                <a:gd name="T9" fmla="*/ 0 h 137"/>
                <a:gd name="T10" fmla="*/ 68 w 597"/>
                <a:gd name="T11" fmla="*/ 0 h 137"/>
                <a:gd name="T12" fmla="*/ 0 w 597"/>
                <a:gd name="T13" fmla="*/ 69 h 137"/>
                <a:gd name="T14" fmla="*/ 0 w 597"/>
                <a:gd name="T15" fmla="*/ 69 h 137"/>
                <a:gd name="T16" fmla="*/ 68 w 597"/>
                <a:gd name="T17" fmla="*/ 137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7" h="137">
                  <a:moveTo>
                    <a:pt x="68" y="137"/>
                  </a:moveTo>
                  <a:cubicBezTo>
                    <a:pt x="529" y="137"/>
                    <a:pt x="529" y="137"/>
                    <a:pt x="529" y="137"/>
                  </a:cubicBezTo>
                  <a:cubicBezTo>
                    <a:pt x="567" y="137"/>
                    <a:pt x="597" y="106"/>
                    <a:pt x="597" y="69"/>
                  </a:cubicBezTo>
                  <a:cubicBezTo>
                    <a:pt x="597" y="69"/>
                    <a:pt x="597" y="69"/>
                    <a:pt x="597" y="69"/>
                  </a:cubicBezTo>
                  <a:cubicBezTo>
                    <a:pt x="597" y="31"/>
                    <a:pt x="567" y="0"/>
                    <a:pt x="529" y="0"/>
                  </a:cubicBezTo>
                  <a:cubicBezTo>
                    <a:pt x="68" y="0"/>
                    <a:pt x="68" y="0"/>
                    <a:pt x="68" y="0"/>
                  </a:cubicBezTo>
                  <a:cubicBezTo>
                    <a:pt x="30" y="0"/>
                    <a:pt x="0" y="31"/>
                    <a:pt x="0" y="69"/>
                  </a:cubicBezTo>
                  <a:cubicBezTo>
                    <a:pt x="0" y="69"/>
                    <a:pt x="0" y="69"/>
                    <a:pt x="0" y="69"/>
                  </a:cubicBezTo>
                  <a:cubicBezTo>
                    <a:pt x="0" y="106"/>
                    <a:pt x="30" y="137"/>
                    <a:pt x="68" y="137"/>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88" name="Freeform 359"/>
            <p:cNvSpPr>
              <a:spLocks/>
            </p:cNvSpPr>
            <p:nvPr/>
          </p:nvSpPr>
          <p:spPr bwMode="auto">
            <a:xfrm>
              <a:off x="-7841177" y="-2710397"/>
              <a:ext cx="2473325" cy="2697163"/>
            </a:xfrm>
            <a:custGeom>
              <a:avLst/>
              <a:gdLst>
                <a:gd name="T0" fmla="*/ 19 w 954"/>
                <a:gd name="T1" fmla="*/ 0 h 1040"/>
                <a:gd name="T2" fmla="*/ 0 w 954"/>
                <a:gd name="T3" fmla="*/ 189 h 1040"/>
                <a:gd name="T4" fmla="*/ 332 w 954"/>
                <a:gd name="T5" fmla="*/ 912 h 1040"/>
                <a:gd name="T6" fmla="*/ 419 w 954"/>
                <a:gd name="T7" fmla="*/ 1040 h 1040"/>
                <a:gd name="T8" fmla="*/ 954 w 954"/>
                <a:gd name="T9" fmla="*/ 303 h 1040"/>
                <a:gd name="T10" fmla="*/ 19 w 954"/>
                <a:gd name="T11" fmla="*/ 0 h 1040"/>
              </a:gdLst>
              <a:ahLst/>
              <a:cxnLst>
                <a:cxn ang="0">
                  <a:pos x="T0" y="T1"/>
                </a:cxn>
                <a:cxn ang="0">
                  <a:pos x="T2" y="T3"/>
                </a:cxn>
                <a:cxn ang="0">
                  <a:pos x="T4" y="T5"/>
                </a:cxn>
                <a:cxn ang="0">
                  <a:pos x="T6" y="T7"/>
                </a:cxn>
                <a:cxn ang="0">
                  <a:pos x="T8" y="T9"/>
                </a:cxn>
                <a:cxn ang="0">
                  <a:pos x="T10" y="T11"/>
                </a:cxn>
              </a:cxnLst>
              <a:rect l="0" t="0" r="r" b="b"/>
              <a:pathLst>
                <a:path w="954" h="1040">
                  <a:moveTo>
                    <a:pt x="19" y="0"/>
                  </a:moveTo>
                  <a:cubicBezTo>
                    <a:pt x="7" y="61"/>
                    <a:pt x="0" y="124"/>
                    <a:pt x="0" y="189"/>
                  </a:cubicBezTo>
                  <a:cubicBezTo>
                    <a:pt x="0" y="478"/>
                    <a:pt x="129" y="737"/>
                    <a:pt x="332" y="912"/>
                  </a:cubicBezTo>
                  <a:cubicBezTo>
                    <a:pt x="373" y="947"/>
                    <a:pt x="400" y="992"/>
                    <a:pt x="419" y="1040"/>
                  </a:cubicBezTo>
                  <a:cubicBezTo>
                    <a:pt x="954" y="303"/>
                    <a:pt x="954" y="303"/>
                    <a:pt x="954" y="303"/>
                  </a:cubicBezTo>
                  <a:lnTo>
                    <a:pt x="19" y="0"/>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3" name="Freeform 360"/>
            <p:cNvSpPr>
              <a:spLocks/>
            </p:cNvSpPr>
            <p:nvPr/>
          </p:nvSpPr>
          <p:spPr bwMode="auto">
            <a:xfrm>
              <a:off x="-7791964" y="-4693185"/>
              <a:ext cx="2424113" cy="2768600"/>
            </a:xfrm>
            <a:custGeom>
              <a:avLst/>
              <a:gdLst>
                <a:gd name="T0" fmla="*/ 935 w 935"/>
                <a:gd name="T1" fmla="*/ 0 h 1068"/>
                <a:gd name="T2" fmla="*/ 0 w 935"/>
                <a:gd name="T3" fmla="*/ 765 h 1068"/>
                <a:gd name="T4" fmla="*/ 935 w 935"/>
                <a:gd name="T5" fmla="*/ 1068 h 1068"/>
                <a:gd name="T6" fmla="*/ 935 w 935"/>
                <a:gd name="T7" fmla="*/ 0 h 1068"/>
              </a:gdLst>
              <a:ahLst/>
              <a:cxnLst>
                <a:cxn ang="0">
                  <a:pos x="T0" y="T1"/>
                </a:cxn>
                <a:cxn ang="0">
                  <a:pos x="T2" y="T3"/>
                </a:cxn>
                <a:cxn ang="0">
                  <a:pos x="T4" y="T5"/>
                </a:cxn>
                <a:cxn ang="0">
                  <a:pos x="T6" y="T7"/>
                </a:cxn>
              </a:cxnLst>
              <a:rect l="0" t="0" r="r" b="b"/>
              <a:pathLst>
                <a:path w="935" h="1068">
                  <a:moveTo>
                    <a:pt x="935" y="0"/>
                  </a:moveTo>
                  <a:cubicBezTo>
                    <a:pt x="473" y="0"/>
                    <a:pt x="88" y="328"/>
                    <a:pt x="0" y="765"/>
                  </a:cubicBezTo>
                  <a:cubicBezTo>
                    <a:pt x="935" y="1068"/>
                    <a:pt x="935" y="1068"/>
                    <a:pt x="935" y="1068"/>
                  </a:cubicBezTo>
                  <a:lnTo>
                    <a:pt x="935" y="0"/>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4" name="Freeform 361"/>
            <p:cNvSpPr>
              <a:spLocks/>
            </p:cNvSpPr>
            <p:nvPr/>
          </p:nvSpPr>
          <p:spPr bwMode="auto">
            <a:xfrm>
              <a:off x="-6755327" y="-1924585"/>
              <a:ext cx="2774950" cy="2771775"/>
            </a:xfrm>
            <a:custGeom>
              <a:avLst/>
              <a:gdLst>
                <a:gd name="T0" fmla="*/ 150 w 1070"/>
                <a:gd name="T1" fmla="*/ 1069 h 1069"/>
                <a:gd name="T2" fmla="*/ 921 w 1070"/>
                <a:gd name="T3" fmla="*/ 1069 h 1069"/>
                <a:gd name="T4" fmla="*/ 1036 w 1070"/>
                <a:gd name="T5" fmla="*/ 954 h 1069"/>
                <a:gd name="T6" fmla="*/ 1070 w 1070"/>
                <a:gd name="T7" fmla="*/ 736 h 1069"/>
                <a:gd name="T8" fmla="*/ 535 w 1070"/>
                <a:gd name="T9" fmla="*/ 0 h 1069"/>
                <a:gd name="T10" fmla="*/ 0 w 1070"/>
                <a:gd name="T11" fmla="*/ 737 h 1069"/>
                <a:gd name="T12" fmla="*/ 35 w 1070"/>
                <a:gd name="T13" fmla="*/ 954 h 1069"/>
                <a:gd name="T14" fmla="*/ 150 w 1070"/>
                <a:gd name="T15" fmla="*/ 1069 h 10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70" h="1069">
                  <a:moveTo>
                    <a:pt x="150" y="1069"/>
                  </a:moveTo>
                  <a:cubicBezTo>
                    <a:pt x="921" y="1069"/>
                    <a:pt x="921" y="1069"/>
                    <a:pt x="921" y="1069"/>
                  </a:cubicBezTo>
                  <a:cubicBezTo>
                    <a:pt x="984" y="1069"/>
                    <a:pt x="1036" y="1017"/>
                    <a:pt x="1036" y="954"/>
                  </a:cubicBezTo>
                  <a:cubicBezTo>
                    <a:pt x="1036" y="887"/>
                    <a:pt x="1044" y="807"/>
                    <a:pt x="1070" y="736"/>
                  </a:cubicBezTo>
                  <a:cubicBezTo>
                    <a:pt x="535" y="0"/>
                    <a:pt x="535" y="0"/>
                    <a:pt x="535" y="0"/>
                  </a:cubicBezTo>
                  <a:cubicBezTo>
                    <a:pt x="0" y="737"/>
                    <a:pt x="0" y="737"/>
                    <a:pt x="0" y="737"/>
                  </a:cubicBezTo>
                  <a:cubicBezTo>
                    <a:pt x="27" y="806"/>
                    <a:pt x="35" y="884"/>
                    <a:pt x="35" y="954"/>
                  </a:cubicBezTo>
                  <a:cubicBezTo>
                    <a:pt x="35" y="1017"/>
                    <a:pt x="87" y="1069"/>
                    <a:pt x="150" y="1069"/>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5" name="Freeform 362"/>
            <p:cNvSpPr>
              <a:spLocks/>
            </p:cNvSpPr>
            <p:nvPr/>
          </p:nvSpPr>
          <p:spPr bwMode="auto">
            <a:xfrm>
              <a:off x="-5367852" y="-1924585"/>
              <a:ext cx="1387475" cy="1908175"/>
            </a:xfrm>
            <a:custGeom>
              <a:avLst/>
              <a:gdLst>
                <a:gd name="T0" fmla="*/ 874 w 874"/>
                <a:gd name="T1" fmla="*/ 1202 h 1202"/>
                <a:gd name="T2" fmla="*/ 874 w 874"/>
                <a:gd name="T3" fmla="*/ 1202 h 1202"/>
                <a:gd name="T4" fmla="*/ 0 w 874"/>
                <a:gd name="T5" fmla="*/ 0 h 1202"/>
                <a:gd name="T6" fmla="*/ 874 w 874"/>
                <a:gd name="T7" fmla="*/ 1202 h 1202"/>
              </a:gdLst>
              <a:ahLst/>
              <a:cxnLst>
                <a:cxn ang="0">
                  <a:pos x="T0" y="T1"/>
                </a:cxn>
                <a:cxn ang="0">
                  <a:pos x="T2" y="T3"/>
                </a:cxn>
                <a:cxn ang="0">
                  <a:pos x="T4" y="T5"/>
                </a:cxn>
                <a:cxn ang="0">
                  <a:pos x="T6" y="T7"/>
                </a:cxn>
              </a:cxnLst>
              <a:rect l="0" t="0" r="r" b="b"/>
              <a:pathLst>
                <a:path w="874" h="1202">
                  <a:moveTo>
                    <a:pt x="874" y="1202"/>
                  </a:moveTo>
                  <a:lnTo>
                    <a:pt x="874" y="1202"/>
                  </a:lnTo>
                  <a:lnTo>
                    <a:pt x="0" y="0"/>
                  </a:lnTo>
                  <a:lnTo>
                    <a:pt x="874" y="1202"/>
                  </a:lnTo>
                  <a:close/>
                </a:path>
              </a:pathLst>
            </a:custGeom>
            <a:solidFill>
              <a:srgbClr val="31617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6" name="Freeform 363"/>
            <p:cNvSpPr>
              <a:spLocks/>
            </p:cNvSpPr>
            <p:nvPr/>
          </p:nvSpPr>
          <p:spPr bwMode="auto">
            <a:xfrm>
              <a:off x="-5367852" y="-4693185"/>
              <a:ext cx="2427288" cy="2768600"/>
            </a:xfrm>
            <a:custGeom>
              <a:avLst/>
              <a:gdLst>
                <a:gd name="T0" fmla="*/ 0 w 936"/>
                <a:gd name="T1" fmla="*/ 0 h 1068"/>
                <a:gd name="T2" fmla="*/ 0 w 936"/>
                <a:gd name="T3" fmla="*/ 1068 h 1068"/>
                <a:gd name="T4" fmla="*/ 936 w 936"/>
                <a:gd name="T5" fmla="*/ 765 h 1068"/>
                <a:gd name="T6" fmla="*/ 0 w 936"/>
                <a:gd name="T7" fmla="*/ 0 h 1068"/>
              </a:gdLst>
              <a:ahLst/>
              <a:cxnLst>
                <a:cxn ang="0">
                  <a:pos x="T0" y="T1"/>
                </a:cxn>
                <a:cxn ang="0">
                  <a:pos x="T2" y="T3"/>
                </a:cxn>
                <a:cxn ang="0">
                  <a:pos x="T4" y="T5"/>
                </a:cxn>
                <a:cxn ang="0">
                  <a:pos x="T6" y="T7"/>
                </a:cxn>
              </a:cxnLst>
              <a:rect l="0" t="0" r="r" b="b"/>
              <a:pathLst>
                <a:path w="936" h="1068">
                  <a:moveTo>
                    <a:pt x="0" y="0"/>
                  </a:moveTo>
                  <a:cubicBezTo>
                    <a:pt x="0" y="1068"/>
                    <a:pt x="0" y="1068"/>
                    <a:pt x="0" y="1068"/>
                  </a:cubicBezTo>
                  <a:cubicBezTo>
                    <a:pt x="936" y="765"/>
                    <a:pt x="936" y="765"/>
                    <a:pt x="936" y="765"/>
                  </a:cubicBezTo>
                  <a:cubicBezTo>
                    <a:pt x="848" y="328"/>
                    <a:pt x="463" y="0"/>
                    <a:pt x="0"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7" name="Freeform 364"/>
            <p:cNvSpPr>
              <a:spLocks/>
            </p:cNvSpPr>
            <p:nvPr/>
          </p:nvSpPr>
          <p:spPr bwMode="auto">
            <a:xfrm>
              <a:off x="-5367852" y="-2710397"/>
              <a:ext cx="2476500" cy="2693988"/>
            </a:xfrm>
            <a:custGeom>
              <a:avLst/>
              <a:gdLst>
                <a:gd name="T0" fmla="*/ 616 w 955"/>
                <a:gd name="T1" fmla="*/ 918 h 1039"/>
                <a:gd name="T2" fmla="*/ 955 w 955"/>
                <a:gd name="T3" fmla="*/ 189 h 1039"/>
                <a:gd name="T4" fmla="*/ 936 w 955"/>
                <a:gd name="T5" fmla="*/ 0 h 1039"/>
                <a:gd name="T6" fmla="*/ 0 w 955"/>
                <a:gd name="T7" fmla="*/ 303 h 1039"/>
                <a:gd name="T8" fmla="*/ 535 w 955"/>
                <a:gd name="T9" fmla="*/ 1039 h 1039"/>
                <a:gd name="T10" fmla="*/ 616 w 955"/>
                <a:gd name="T11" fmla="*/ 918 h 1039"/>
              </a:gdLst>
              <a:ahLst/>
              <a:cxnLst>
                <a:cxn ang="0">
                  <a:pos x="T0" y="T1"/>
                </a:cxn>
                <a:cxn ang="0">
                  <a:pos x="T2" y="T3"/>
                </a:cxn>
                <a:cxn ang="0">
                  <a:pos x="T4" y="T5"/>
                </a:cxn>
                <a:cxn ang="0">
                  <a:pos x="T6" y="T7"/>
                </a:cxn>
                <a:cxn ang="0">
                  <a:pos x="T8" y="T9"/>
                </a:cxn>
                <a:cxn ang="0">
                  <a:pos x="T10" y="T11"/>
                </a:cxn>
              </a:cxnLst>
              <a:rect l="0" t="0" r="r" b="b"/>
              <a:pathLst>
                <a:path w="955" h="1039">
                  <a:moveTo>
                    <a:pt x="616" y="918"/>
                  </a:moveTo>
                  <a:cubicBezTo>
                    <a:pt x="823" y="743"/>
                    <a:pt x="955" y="482"/>
                    <a:pt x="955" y="189"/>
                  </a:cubicBezTo>
                  <a:cubicBezTo>
                    <a:pt x="955" y="124"/>
                    <a:pt x="948" y="61"/>
                    <a:pt x="936" y="0"/>
                  </a:cubicBezTo>
                  <a:cubicBezTo>
                    <a:pt x="0" y="303"/>
                    <a:pt x="0" y="303"/>
                    <a:pt x="0" y="303"/>
                  </a:cubicBezTo>
                  <a:cubicBezTo>
                    <a:pt x="535" y="1039"/>
                    <a:pt x="535" y="1039"/>
                    <a:pt x="535" y="1039"/>
                  </a:cubicBezTo>
                  <a:cubicBezTo>
                    <a:pt x="553" y="993"/>
                    <a:pt x="579" y="950"/>
                    <a:pt x="616" y="918"/>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23" name="Group 1022"/>
          <p:cNvGrpSpPr>
            <a:grpSpLocks noChangeAspect="1"/>
          </p:cNvGrpSpPr>
          <p:nvPr/>
        </p:nvGrpSpPr>
        <p:grpSpPr>
          <a:xfrm>
            <a:off x="9997562" y="4507298"/>
            <a:ext cx="525753" cy="758952"/>
            <a:chOff x="-14865865" y="5322353"/>
            <a:chExt cx="4949825" cy="7145338"/>
          </a:xfrm>
        </p:grpSpPr>
        <p:sp>
          <p:nvSpPr>
            <p:cNvPr id="968" name="Freeform 339"/>
            <p:cNvSpPr>
              <a:spLocks/>
            </p:cNvSpPr>
            <p:nvPr/>
          </p:nvSpPr>
          <p:spPr bwMode="auto">
            <a:xfrm>
              <a:off x="-13518077" y="11062753"/>
              <a:ext cx="2255838" cy="352425"/>
            </a:xfrm>
            <a:custGeom>
              <a:avLst/>
              <a:gdLst>
                <a:gd name="T0" fmla="*/ 68 w 870"/>
                <a:gd name="T1" fmla="*/ 136 h 136"/>
                <a:gd name="T2" fmla="*/ 802 w 870"/>
                <a:gd name="T3" fmla="*/ 136 h 136"/>
                <a:gd name="T4" fmla="*/ 870 w 870"/>
                <a:gd name="T5" fmla="*/ 68 h 136"/>
                <a:gd name="T6" fmla="*/ 870 w 870"/>
                <a:gd name="T7" fmla="*/ 68 h 136"/>
                <a:gd name="T8" fmla="*/ 802 w 870"/>
                <a:gd name="T9" fmla="*/ 0 h 136"/>
                <a:gd name="T10" fmla="*/ 68 w 870"/>
                <a:gd name="T11" fmla="*/ 0 h 136"/>
                <a:gd name="T12" fmla="*/ 0 w 870"/>
                <a:gd name="T13" fmla="*/ 68 h 136"/>
                <a:gd name="T14" fmla="*/ 0 w 870"/>
                <a:gd name="T15" fmla="*/ 68 h 136"/>
                <a:gd name="T16" fmla="*/ 68 w 870"/>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0" h="136">
                  <a:moveTo>
                    <a:pt x="68" y="136"/>
                  </a:moveTo>
                  <a:cubicBezTo>
                    <a:pt x="802" y="136"/>
                    <a:pt x="802" y="136"/>
                    <a:pt x="802" y="136"/>
                  </a:cubicBezTo>
                  <a:cubicBezTo>
                    <a:pt x="839" y="136"/>
                    <a:pt x="870" y="105"/>
                    <a:pt x="870" y="68"/>
                  </a:cubicBezTo>
                  <a:cubicBezTo>
                    <a:pt x="870" y="68"/>
                    <a:pt x="870" y="68"/>
                    <a:pt x="870" y="68"/>
                  </a:cubicBezTo>
                  <a:cubicBezTo>
                    <a:pt x="870" y="30"/>
                    <a:pt x="839" y="0"/>
                    <a:pt x="802"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9" name="Freeform 340"/>
            <p:cNvSpPr>
              <a:spLocks/>
            </p:cNvSpPr>
            <p:nvPr/>
          </p:nvSpPr>
          <p:spPr bwMode="auto">
            <a:xfrm>
              <a:off x="-13341865" y="11589803"/>
              <a:ext cx="1903413" cy="352425"/>
            </a:xfrm>
            <a:custGeom>
              <a:avLst/>
              <a:gdLst>
                <a:gd name="T0" fmla="*/ 68 w 734"/>
                <a:gd name="T1" fmla="*/ 136 h 136"/>
                <a:gd name="T2" fmla="*/ 665 w 734"/>
                <a:gd name="T3" fmla="*/ 136 h 136"/>
                <a:gd name="T4" fmla="*/ 734 w 734"/>
                <a:gd name="T5" fmla="*/ 68 h 136"/>
                <a:gd name="T6" fmla="*/ 734 w 734"/>
                <a:gd name="T7" fmla="*/ 68 h 136"/>
                <a:gd name="T8" fmla="*/ 665 w 734"/>
                <a:gd name="T9" fmla="*/ 0 h 136"/>
                <a:gd name="T10" fmla="*/ 68 w 734"/>
                <a:gd name="T11" fmla="*/ 0 h 136"/>
                <a:gd name="T12" fmla="*/ 0 w 734"/>
                <a:gd name="T13" fmla="*/ 68 h 136"/>
                <a:gd name="T14" fmla="*/ 0 w 734"/>
                <a:gd name="T15" fmla="*/ 68 h 136"/>
                <a:gd name="T16" fmla="*/ 68 w 734"/>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4" h="136">
                  <a:moveTo>
                    <a:pt x="68" y="136"/>
                  </a:moveTo>
                  <a:cubicBezTo>
                    <a:pt x="665" y="136"/>
                    <a:pt x="665" y="136"/>
                    <a:pt x="665" y="136"/>
                  </a:cubicBezTo>
                  <a:cubicBezTo>
                    <a:pt x="703" y="136"/>
                    <a:pt x="734" y="105"/>
                    <a:pt x="734" y="68"/>
                  </a:cubicBezTo>
                  <a:cubicBezTo>
                    <a:pt x="734" y="68"/>
                    <a:pt x="734" y="68"/>
                    <a:pt x="734" y="68"/>
                  </a:cubicBezTo>
                  <a:cubicBezTo>
                    <a:pt x="734" y="30"/>
                    <a:pt x="703" y="0"/>
                    <a:pt x="665" y="0"/>
                  </a:cubicBezTo>
                  <a:cubicBezTo>
                    <a:pt x="68" y="0"/>
                    <a:pt x="68" y="0"/>
                    <a:pt x="68" y="0"/>
                  </a:cubicBezTo>
                  <a:cubicBezTo>
                    <a:pt x="31" y="0"/>
                    <a:pt x="0" y="30"/>
                    <a:pt x="0" y="68"/>
                  </a:cubicBezTo>
                  <a:cubicBezTo>
                    <a:pt x="0" y="68"/>
                    <a:pt x="0" y="68"/>
                    <a:pt x="0" y="68"/>
                  </a:cubicBezTo>
                  <a:cubicBezTo>
                    <a:pt x="0" y="105"/>
                    <a:pt x="31"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0" name="Freeform 341"/>
            <p:cNvSpPr>
              <a:spLocks/>
            </p:cNvSpPr>
            <p:nvPr/>
          </p:nvSpPr>
          <p:spPr bwMode="auto">
            <a:xfrm>
              <a:off x="-13165652" y="12115266"/>
              <a:ext cx="1547813" cy="352425"/>
            </a:xfrm>
            <a:custGeom>
              <a:avLst/>
              <a:gdLst>
                <a:gd name="T0" fmla="*/ 68 w 597"/>
                <a:gd name="T1" fmla="*/ 136 h 136"/>
                <a:gd name="T2" fmla="*/ 529 w 597"/>
                <a:gd name="T3" fmla="*/ 136 h 136"/>
                <a:gd name="T4" fmla="*/ 597 w 597"/>
                <a:gd name="T5" fmla="*/ 68 h 136"/>
                <a:gd name="T6" fmla="*/ 597 w 597"/>
                <a:gd name="T7" fmla="*/ 68 h 136"/>
                <a:gd name="T8" fmla="*/ 529 w 597"/>
                <a:gd name="T9" fmla="*/ 0 h 136"/>
                <a:gd name="T10" fmla="*/ 68 w 597"/>
                <a:gd name="T11" fmla="*/ 0 h 136"/>
                <a:gd name="T12" fmla="*/ 0 w 597"/>
                <a:gd name="T13" fmla="*/ 68 h 136"/>
                <a:gd name="T14" fmla="*/ 0 w 597"/>
                <a:gd name="T15" fmla="*/ 68 h 136"/>
                <a:gd name="T16" fmla="*/ 68 w 597"/>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7" h="136">
                  <a:moveTo>
                    <a:pt x="68" y="136"/>
                  </a:moveTo>
                  <a:cubicBezTo>
                    <a:pt x="529" y="136"/>
                    <a:pt x="529" y="136"/>
                    <a:pt x="529" y="136"/>
                  </a:cubicBezTo>
                  <a:cubicBezTo>
                    <a:pt x="567" y="136"/>
                    <a:pt x="597" y="105"/>
                    <a:pt x="597" y="68"/>
                  </a:cubicBezTo>
                  <a:cubicBezTo>
                    <a:pt x="597" y="68"/>
                    <a:pt x="597" y="68"/>
                    <a:pt x="597" y="68"/>
                  </a:cubicBezTo>
                  <a:cubicBezTo>
                    <a:pt x="597" y="30"/>
                    <a:pt x="567" y="0"/>
                    <a:pt x="529" y="0"/>
                  </a:cubicBezTo>
                  <a:cubicBezTo>
                    <a:pt x="68" y="0"/>
                    <a:pt x="68" y="0"/>
                    <a:pt x="68" y="0"/>
                  </a:cubicBezTo>
                  <a:cubicBezTo>
                    <a:pt x="31" y="0"/>
                    <a:pt x="0" y="30"/>
                    <a:pt x="0" y="68"/>
                  </a:cubicBezTo>
                  <a:cubicBezTo>
                    <a:pt x="0" y="68"/>
                    <a:pt x="0" y="68"/>
                    <a:pt x="0" y="68"/>
                  </a:cubicBezTo>
                  <a:cubicBezTo>
                    <a:pt x="0" y="105"/>
                    <a:pt x="31"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02" name="Freeform 369"/>
            <p:cNvSpPr>
              <a:spLocks/>
            </p:cNvSpPr>
            <p:nvPr/>
          </p:nvSpPr>
          <p:spPr bwMode="auto">
            <a:xfrm>
              <a:off x="-13653015" y="8094128"/>
              <a:ext cx="2525713" cy="2768600"/>
            </a:xfrm>
            <a:custGeom>
              <a:avLst/>
              <a:gdLst>
                <a:gd name="T0" fmla="*/ 0 w 974"/>
                <a:gd name="T1" fmla="*/ 1007 h 1068"/>
                <a:gd name="T2" fmla="*/ 101 w 974"/>
                <a:gd name="T3" fmla="*/ 1068 h 1068"/>
                <a:gd name="T4" fmla="*/ 872 w 974"/>
                <a:gd name="T5" fmla="*/ 1068 h 1068"/>
                <a:gd name="T6" fmla="*/ 974 w 974"/>
                <a:gd name="T7" fmla="*/ 1007 h 1068"/>
                <a:gd name="T8" fmla="*/ 487 w 974"/>
                <a:gd name="T9" fmla="*/ 0 h 1068"/>
                <a:gd name="T10" fmla="*/ 0 w 974"/>
                <a:gd name="T11" fmla="*/ 1007 h 1068"/>
              </a:gdLst>
              <a:ahLst/>
              <a:cxnLst>
                <a:cxn ang="0">
                  <a:pos x="T0" y="T1"/>
                </a:cxn>
                <a:cxn ang="0">
                  <a:pos x="T2" y="T3"/>
                </a:cxn>
                <a:cxn ang="0">
                  <a:pos x="T4" y="T5"/>
                </a:cxn>
                <a:cxn ang="0">
                  <a:pos x="T6" y="T7"/>
                </a:cxn>
                <a:cxn ang="0">
                  <a:pos x="T8" y="T9"/>
                </a:cxn>
                <a:cxn ang="0">
                  <a:pos x="T10" y="T11"/>
                </a:cxn>
              </a:cxnLst>
              <a:rect l="0" t="0" r="r" b="b"/>
              <a:pathLst>
                <a:path w="974" h="1068">
                  <a:moveTo>
                    <a:pt x="0" y="1007"/>
                  </a:moveTo>
                  <a:cubicBezTo>
                    <a:pt x="19" y="1043"/>
                    <a:pt x="57" y="1068"/>
                    <a:pt x="101" y="1068"/>
                  </a:cubicBezTo>
                  <a:cubicBezTo>
                    <a:pt x="872" y="1068"/>
                    <a:pt x="872" y="1068"/>
                    <a:pt x="872" y="1068"/>
                  </a:cubicBezTo>
                  <a:cubicBezTo>
                    <a:pt x="916" y="1068"/>
                    <a:pt x="954" y="1043"/>
                    <a:pt x="974" y="1007"/>
                  </a:cubicBezTo>
                  <a:cubicBezTo>
                    <a:pt x="487" y="0"/>
                    <a:pt x="487" y="0"/>
                    <a:pt x="487" y="0"/>
                  </a:cubicBezTo>
                  <a:lnTo>
                    <a:pt x="0" y="1007"/>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3" name="Freeform 370"/>
            <p:cNvSpPr>
              <a:spLocks/>
            </p:cNvSpPr>
            <p:nvPr/>
          </p:nvSpPr>
          <p:spPr bwMode="auto">
            <a:xfrm>
              <a:off x="-14865865" y="6439953"/>
              <a:ext cx="2476500" cy="2182813"/>
            </a:xfrm>
            <a:custGeom>
              <a:avLst/>
              <a:gdLst>
                <a:gd name="T0" fmla="*/ 157 w 955"/>
                <a:gd name="T1" fmla="*/ 0 h 842"/>
                <a:gd name="T2" fmla="*/ 0 w 955"/>
                <a:gd name="T3" fmla="*/ 524 h 842"/>
                <a:gd name="T4" fmla="*/ 55 w 955"/>
                <a:gd name="T5" fmla="*/ 842 h 842"/>
                <a:gd name="T6" fmla="*/ 955 w 955"/>
                <a:gd name="T7" fmla="*/ 638 h 842"/>
                <a:gd name="T8" fmla="*/ 157 w 955"/>
                <a:gd name="T9" fmla="*/ 0 h 842"/>
              </a:gdLst>
              <a:ahLst/>
              <a:cxnLst>
                <a:cxn ang="0">
                  <a:pos x="T0" y="T1"/>
                </a:cxn>
                <a:cxn ang="0">
                  <a:pos x="T2" y="T3"/>
                </a:cxn>
                <a:cxn ang="0">
                  <a:pos x="T4" y="T5"/>
                </a:cxn>
                <a:cxn ang="0">
                  <a:pos x="T6" y="T7"/>
                </a:cxn>
                <a:cxn ang="0">
                  <a:pos x="T8" y="T9"/>
                </a:cxn>
              </a:cxnLst>
              <a:rect l="0" t="0" r="r" b="b"/>
              <a:pathLst>
                <a:path w="955" h="842">
                  <a:moveTo>
                    <a:pt x="157" y="0"/>
                  </a:moveTo>
                  <a:cubicBezTo>
                    <a:pt x="58" y="151"/>
                    <a:pt x="0" y="330"/>
                    <a:pt x="0" y="524"/>
                  </a:cubicBezTo>
                  <a:cubicBezTo>
                    <a:pt x="0" y="635"/>
                    <a:pt x="20" y="742"/>
                    <a:pt x="55" y="842"/>
                  </a:cubicBezTo>
                  <a:cubicBezTo>
                    <a:pt x="955" y="638"/>
                    <a:pt x="955" y="638"/>
                    <a:pt x="955" y="638"/>
                  </a:cubicBezTo>
                  <a:lnTo>
                    <a:pt x="157"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4" name="Freeform 371"/>
            <p:cNvSpPr>
              <a:spLocks/>
            </p:cNvSpPr>
            <p:nvPr/>
          </p:nvSpPr>
          <p:spPr bwMode="auto">
            <a:xfrm>
              <a:off x="-12389365" y="5322353"/>
              <a:ext cx="2068513" cy="2771775"/>
            </a:xfrm>
            <a:custGeom>
              <a:avLst/>
              <a:gdLst>
                <a:gd name="T0" fmla="*/ 0 w 798"/>
                <a:gd name="T1" fmla="*/ 0 h 1069"/>
                <a:gd name="T2" fmla="*/ 0 w 798"/>
                <a:gd name="T3" fmla="*/ 1069 h 1069"/>
                <a:gd name="T4" fmla="*/ 798 w 798"/>
                <a:gd name="T5" fmla="*/ 431 h 1069"/>
                <a:gd name="T6" fmla="*/ 0 w 798"/>
                <a:gd name="T7" fmla="*/ 0 h 1069"/>
              </a:gdLst>
              <a:ahLst/>
              <a:cxnLst>
                <a:cxn ang="0">
                  <a:pos x="T0" y="T1"/>
                </a:cxn>
                <a:cxn ang="0">
                  <a:pos x="T2" y="T3"/>
                </a:cxn>
                <a:cxn ang="0">
                  <a:pos x="T4" y="T5"/>
                </a:cxn>
                <a:cxn ang="0">
                  <a:pos x="T6" y="T7"/>
                </a:cxn>
              </a:cxnLst>
              <a:rect l="0" t="0" r="r" b="b"/>
              <a:pathLst>
                <a:path w="798" h="1069">
                  <a:moveTo>
                    <a:pt x="0" y="0"/>
                  </a:moveTo>
                  <a:cubicBezTo>
                    <a:pt x="0" y="1069"/>
                    <a:pt x="0" y="1069"/>
                    <a:pt x="0" y="1069"/>
                  </a:cubicBezTo>
                  <a:cubicBezTo>
                    <a:pt x="798" y="431"/>
                    <a:pt x="798" y="431"/>
                    <a:pt x="798" y="431"/>
                  </a:cubicBezTo>
                  <a:cubicBezTo>
                    <a:pt x="627" y="172"/>
                    <a:pt x="334" y="0"/>
                    <a:pt x="0"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5" name="Freeform 372"/>
            <p:cNvSpPr>
              <a:spLocks/>
            </p:cNvSpPr>
            <p:nvPr/>
          </p:nvSpPr>
          <p:spPr bwMode="auto">
            <a:xfrm>
              <a:off x="-12389365" y="6439953"/>
              <a:ext cx="2473325" cy="2182813"/>
            </a:xfrm>
            <a:custGeom>
              <a:avLst/>
              <a:gdLst>
                <a:gd name="T0" fmla="*/ 954 w 954"/>
                <a:gd name="T1" fmla="*/ 524 h 842"/>
                <a:gd name="T2" fmla="*/ 798 w 954"/>
                <a:gd name="T3" fmla="*/ 0 h 842"/>
                <a:gd name="T4" fmla="*/ 0 w 954"/>
                <a:gd name="T5" fmla="*/ 638 h 842"/>
                <a:gd name="T6" fmla="*/ 899 w 954"/>
                <a:gd name="T7" fmla="*/ 842 h 842"/>
                <a:gd name="T8" fmla="*/ 954 w 954"/>
                <a:gd name="T9" fmla="*/ 524 h 842"/>
              </a:gdLst>
              <a:ahLst/>
              <a:cxnLst>
                <a:cxn ang="0">
                  <a:pos x="T0" y="T1"/>
                </a:cxn>
                <a:cxn ang="0">
                  <a:pos x="T2" y="T3"/>
                </a:cxn>
                <a:cxn ang="0">
                  <a:pos x="T4" y="T5"/>
                </a:cxn>
                <a:cxn ang="0">
                  <a:pos x="T6" y="T7"/>
                </a:cxn>
                <a:cxn ang="0">
                  <a:pos x="T8" y="T9"/>
                </a:cxn>
              </a:cxnLst>
              <a:rect l="0" t="0" r="r" b="b"/>
              <a:pathLst>
                <a:path w="954" h="842">
                  <a:moveTo>
                    <a:pt x="954" y="524"/>
                  </a:moveTo>
                  <a:cubicBezTo>
                    <a:pt x="954" y="330"/>
                    <a:pt x="897" y="151"/>
                    <a:pt x="798" y="0"/>
                  </a:cubicBezTo>
                  <a:cubicBezTo>
                    <a:pt x="0" y="638"/>
                    <a:pt x="0" y="638"/>
                    <a:pt x="0" y="638"/>
                  </a:cubicBezTo>
                  <a:cubicBezTo>
                    <a:pt x="899" y="842"/>
                    <a:pt x="899" y="842"/>
                    <a:pt x="899" y="842"/>
                  </a:cubicBezTo>
                  <a:cubicBezTo>
                    <a:pt x="935" y="742"/>
                    <a:pt x="954" y="635"/>
                    <a:pt x="954" y="524"/>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6" name="Freeform 373"/>
            <p:cNvSpPr>
              <a:spLocks/>
            </p:cNvSpPr>
            <p:nvPr/>
          </p:nvSpPr>
          <p:spPr bwMode="auto">
            <a:xfrm>
              <a:off x="-14459465" y="5322353"/>
              <a:ext cx="2070100" cy="2771775"/>
            </a:xfrm>
            <a:custGeom>
              <a:avLst/>
              <a:gdLst>
                <a:gd name="T0" fmla="*/ 798 w 798"/>
                <a:gd name="T1" fmla="*/ 0 h 1069"/>
                <a:gd name="T2" fmla="*/ 0 w 798"/>
                <a:gd name="T3" fmla="*/ 431 h 1069"/>
                <a:gd name="T4" fmla="*/ 798 w 798"/>
                <a:gd name="T5" fmla="*/ 1069 h 1069"/>
                <a:gd name="T6" fmla="*/ 798 w 798"/>
                <a:gd name="T7" fmla="*/ 0 h 1069"/>
              </a:gdLst>
              <a:ahLst/>
              <a:cxnLst>
                <a:cxn ang="0">
                  <a:pos x="T0" y="T1"/>
                </a:cxn>
                <a:cxn ang="0">
                  <a:pos x="T2" y="T3"/>
                </a:cxn>
                <a:cxn ang="0">
                  <a:pos x="T4" y="T5"/>
                </a:cxn>
                <a:cxn ang="0">
                  <a:pos x="T6" y="T7"/>
                </a:cxn>
              </a:cxnLst>
              <a:rect l="0" t="0" r="r" b="b"/>
              <a:pathLst>
                <a:path w="798" h="1069">
                  <a:moveTo>
                    <a:pt x="798" y="0"/>
                  </a:moveTo>
                  <a:cubicBezTo>
                    <a:pt x="464" y="0"/>
                    <a:pt x="170" y="172"/>
                    <a:pt x="0" y="431"/>
                  </a:cubicBezTo>
                  <a:cubicBezTo>
                    <a:pt x="798" y="1069"/>
                    <a:pt x="798" y="1069"/>
                    <a:pt x="798" y="1069"/>
                  </a:cubicBezTo>
                  <a:lnTo>
                    <a:pt x="798" y="0"/>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7" name="Freeform 374"/>
            <p:cNvSpPr>
              <a:spLocks/>
            </p:cNvSpPr>
            <p:nvPr/>
          </p:nvSpPr>
          <p:spPr bwMode="auto">
            <a:xfrm>
              <a:off x="-14722990" y="8094128"/>
              <a:ext cx="2333625" cy="2611438"/>
            </a:xfrm>
            <a:custGeom>
              <a:avLst/>
              <a:gdLst>
                <a:gd name="T0" fmla="*/ 0 w 900"/>
                <a:gd name="T1" fmla="*/ 204 h 1007"/>
                <a:gd name="T2" fmla="*/ 277 w 900"/>
                <a:gd name="T3" fmla="*/ 609 h 1007"/>
                <a:gd name="T4" fmla="*/ 399 w 900"/>
                <a:gd name="T5" fmla="*/ 953 h 1007"/>
                <a:gd name="T6" fmla="*/ 413 w 900"/>
                <a:gd name="T7" fmla="*/ 1007 h 1007"/>
                <a:gd name="T8" fmla="*/ 900 w 900"/>
                <a:gd name="T9" fmla="*/ 0 h 1007"/>
                <a:gd name="T10" fmla="*/ 0 w 900"/>
                <a:gd name="T11" fmla="*/ 204 h 1007"/>
              </a:gdLst>
              <a:ahLst/>
              <a:cxnLst>
                <a:cxn ang="0">
                  <a:pos x="T0" y="T1"/>
                </a:cxn>
                <a:cxn ang="0">
                  <a:pos x="T2" y="T3"/>
                </a:cxn>
                <a:cxn ang="0">
                  <a:pos x="T4" y="T5"/>
                </a:cxn>
                <a:cxn ang="0">
                  <a:pos x="T6" y="T7"/>
                </a:cxn>
                <a:cxn ang="0">
                  <a:pos x="T8" y="T9"/>
                </a:cxn>
                <a:cxn ang="0">
                  <a:pos x="T10" y="T11"/>
                </a:cxn>
              </a:cxnLst>
              <a:rect l="0" t="0" r="r" b="b"/>
              <a:pathLst>
                <a:path w="900" h="1007">
                  <a:moveTo>
                    <a:pt x="0" y="204"/>
                  </a:moveTo>
                  <a:cubicBezTo>
                    <a:pt x="56" y="362"/>
                    <a:pt x="152" y="501"/>
                    <a:pt x="277" y="609"/>
                  </a:cubicBezTo>
                  <a:cubicBezTo>
                    <a:pt x="376" y="694"/>
                    <a:pt x="399" y="834"/>
                    <a:pt x="399" y="953"/>
                  </a:cubicBezTo>
                  <a:cubicBezTo>
                    <a:pt x="399" y="973"/>
                    <a:pt x="404" y="991"/>
                    <a:pt x="413" y="1007"/>
                  </a:cubicBezTo>
                  <a:cubicBezTo>
                    <a:pt x="900" y="0"/>
                    <a:pt x="900" y="0"/>
                    <a:pt x="900" y="0"/>
                  </a:cubicBezTo>
                  <a:lnTo>
                    <a:pt x="0" y="204"/>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8" name="Freeform 375"/>
            <p:cNvSpPr>
              <a:spLocks/>
            </p:cNvSpPr>
            <p:nvPr/>
          </p:nvSpPr>
          <p:spPr bwMode="auto">
            <a:xfrm>
              <a:off x="-12389365" y="8094128"/>
              <a:ext cx="2330450" cy="2611438"/>
            </a:xfrm>
            <a:custGeom>
              <a:avLst/>
              <a:gdLst>
                <a:gd name="T0" fmla="*/ 615 w 899"/>
                <a:gd name="T1" fmla="*/ 615 h 1007"/>
                <a:gd name="T2" fmla="*/ 899 w 899"/>
                <a:gd name="T3" fmla="*/ 204 h 1007"/>
                <a:gd name="T4" fmla="*/ 0 w 899"/>
                <a:gd name="T5" fmla="*/ 0 h 1007"/>
                <a:gd name="T6" fmla="*/ 487 w 899"/>
                <a:gd name="T7" fmla="*/ 1007 h 1007"/>
                <a:gd name="T8" fmla="*/ 500 w 899"/>
                <a:gd name="T9" fmla="*/ 953 h 1007"/>
                <a:gd name="T10" fmla="*/ 615 w 899"/>
                <a:gd name="T11" fmla="*/ 615 h 1007"/>
              </a:gdLst>
              <a:ahLst/>
              <a:cxnLst>
                <a:cxn ang="0">
                  <a:pos x="T0" y="T1"/>
                </a:cxn>
                <a:cxn ang="0">
                  <a:pos x="T2" y="T3"/>
                </a:cxn>
                <a:cxn ang="0">
                  <a:pos x="T4" y="T5"/>
                </a:cxn>
                <a:cxn ang="0">
                  <a:pos x="T6" y="T7"/>
                </a:cxn>
                <a:cxn ang="0">
                  <a:pos x="T8" y="T9"/>
                </a:cxn>
                <a:cxn ang="0">
                  <a:pos x="T10" y="T11"/>
                </a:cxn>
              </a:cxnLst>
              <a:rect l="0" t="0" r="r" b="b"/>
              <a:pathLst>
                <a:path w="899" h="1007">
                  <a:moveTo>
                    <a:pt x="615" y="615"/>
                  </a:moveTo>
                  <a:cubicBezTo>
                    <a:pt x="743" y="506"/>
                    <a:pt x="842" y="365"/>
                    <a:pt x="899" y="204"/>
                  </a:cubicBezTo>
                  <a:cubicBezTo>
                    <a:pt x="0" y="0"/>
                    <a:pt x="0" y="0"/>
                    <a:pt x="0" y="0"/>
                  </a:cubicBezTo>
                  <a:cubicBezTo>
                    <a:pt x="487" y="1007"/>
                    <a:pt x="487" y="1007"/>
                    <a:pt x="487" y="1007"/>
                  </a:cubicBezTo>
                  <a:cubicBezTo>
                    <a:pt x="495" y="991"/>
                    <a:pt x="500" y="973"/>
                    <a:pt x="500" y="953"/>
                  </a:cubicBezTo>
                  <a:cubicBezTo>
                    <a:pt x="500" y="841"/>
                    <a:pt x="522" y="693"/>
                    <a:pt x="615" y="615"/>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1022" name="Group 1021"/>
          <p:cNvGrpSpPr>
            <a:grpSpLocks noChangeAspect="1"/>
          </p:cNvGrpSpPr>
          <p:nvPr/>
        </p:nvGrpSpPr>
        <p:grpSpPr>
          <a:xfrm>
            <a:off x="10942516" y="4507298"/>
            <a:ext cx="525584" cy="758952"/>
            <a:chOff x="-7082352" y="5322353"/>
            <a:chExt cx="4948238" cy="7145338"/>
          </a:xfrm>
        </p:grpSpPr>
        <p:sp>
          <p:nvSpPr>
            <p:cNvPr id="971" name="Freeform 342"/>
            <p:cNvSpPr>
              <a:spLocks/>
            </p:cNvSpPr>
            <p:nvPr/>
          </p:nvSpPr>
          <p:spPr bwMode="auto">
            <a:xfrm>
              <a:off x="-5736152" y="11062753"/>
              <a:ext cx="2255838" cy="352425"/>
            </a:xfrm>
            <a:custGeom>
              <a:avLst/>
              <a:gdLst>
                <a:gd name="T0" fmla="*/ 68 w 870"/>
                <a:gd name="T1" fmla="*/ 136 h 136"/>
                <a:gd name="T2" fmla="*/ 802 w 870"/>
                <a:gd name="T3" fmla="*/ 136 h 136"/>
                <a:gd name="T4" fmla="*/ 870 w 870"/>
                <a:gd name="T5" fmla="*/ 68 h 136"/>
                <a:gd name="T6" fmla="*/ 870 w 870"/>
                <a:gd name="T7" fmla="*/ 68 h 136"/>
                <a:gd name="T8" fmla="*/ 802 w 870"/>
                <a:gd name="T9" fmla="*/ 0 h 136"/>
                <a:gd name="T10" fmla="*/ 68 w 870"/>
                <a:gd name="T11" fmla="*/ 0 h 136"/>
                <a:gd name="T12" fmla="*/ 0 w 870"/>
                <a:gd name="T13" fmla="*/ 68 h 136"/>
                <a:gd name="T14" fmla="*/ 0 w 870"/>
                <a:gd name="T15" fmla="*/ 68 h 136"/>
                <a:gd name="T16" fmla="*/ 68 w 870"/>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0" h="136">
                  <a:moveTo>
                    <a:pt x="68" y="136"/>
                  </a:moveTo>
                  <a:cubicBezTo>
                    <a:pt x="802" y="136"/>
                    <a:pt x="802" y="136"/>
                    <a:pt x="802" y="136"/>
                  </a:cubicBezTo>
                  <a:cubicBezTo>
                    <a:pt x="839" y="136"/>
                    <a:pt x="870" y="105"/>
                    <a:pt x="870" y="68"/>
                  </a:cubicBezTo>
                  <a:cubicBezTo>
                    <a:pt x="870" y="68"/>
                    <a:pt x="870" y="68"/>
                    <a:pt x="870" y="68"/>
                  </a:cubicBezTo>
                  <a:cubicBezTo>
                    <a:pt x="870" y="30"/>
                    <a:pt x="839" y="0"/>
                    <a:pt x="802" y="0"/>
                  </a:cubicBezTo>
                  <a:cubicBezTo>
                    <a:pt x="68" y="0"/>
                    <a:pt x="68" y="0"/>
                    <a:pt x="68" y="0"/>
                  </a:cubicBezTo>
                  <a:cubicBezTo>
                    <a:pt x="31" y="0"/>
                    <a:pt x="0" y="30"/>
                    <a:pt x="0" y="68"/>
                  </a:cubicBezTo>
                  <a:cubicBezTo>
                    <a:pt x="0" y="68"/>
                    <a:pt x="0" y="68"/>
                    <a:pt x="0" y="68"/>
                  </a:cubicBezTo>
                  <a:cubicBezTo>
                    <a:pt x="0" y="105"/>
                    <a:pt x="31"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2" name="Freeform 343"/>
            <p:cNvSpPr>
              <a:spLocks/>
            </p:cNvSpPr>
            <p:nvPr/>
          </p:nvSpPr>
          <p:spPr bwMode="auto">
            <a:xfrm>
              <a:off x="-5559939" y="11589803"/>
              <a:ext cx="1903413" cy="352425"/>
            </a:xfrm>
            <a:custGeom>
              <a:avLst/>
              <a:gdLst>
                <a:gd name="T0" fmla="*/ 68 w 734"/>
                <a:gd name="T1" fmla="*/ 136 h 136"/>
                <a:gd name="T2" fmla="*/ 666 w 734"/>
                <a:gd name="T3" fmla="*/ 136 h 136"/>
                <a:gd name="T4" fmla="*/ 734 w 734"/>
                <a:gd name="T5" fmla="*/ 68 h 136"/>
                <a:gd name="T6" fmla="*/ 734 w 734"/>
                <a:gd name="T7" fmla="*/ 68 h 136"/>
                <a:gd name="T8" fmla="*/ 666 w 734"/>
                <a:gd name="T9" fmla="*/ 0 h 136"/>
                <a:gd name="T10" fmla="*/ 68 w 734"/>
                <a:gd name="T11" fmla="*/ 0 h 136"/>
                <a:gd name="T12" fmla="*/ 0 w 734"/>
                <a:gd name="T13" fmla="*/ 68 h 136"/>
                <a:gd name="T14" fmla="*/ 0 w 734"/>
                <a:gd name="T15" fmla="*/ 68 h 136"/>
                <a:gd name="T16" fmla="*/ 68 w 734"/>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4" h="136">
                  <a:moveTo>
                    <a:pt x="68" y="136"/>
                  </a:moveTo>
                  <a:cubicBezTo>
                    <a:pt x="666" y="136"/>
                    <a:pt x="666" y="136"/>
                    <a:pt x="666" y="136"/>
                  </a:cubicBezTo>
                  <a:cubicBezTo>
                    <a:pt x="703" y="136"/>
                    <a:pt x="734" y="105"/>
                    <a:pt x="734" y="68"/>
                  </a:cubicBezTo>
                  <a:cubicBezTo>
                    <a:pt x="734" y="68"/>
                    <a:pt x="734" y="68"/>
                    <a:pt x="734" y="68"/>
                  </a:cubicBezTo>
                  <a:cubicBezTo>
                    <a:pt x="734" y="30"/>
                    <a:pt x="703" y="0"/>
                    <a:pt x="666" y="0"/>
                  </a:cubicBezTo>
                  <a:cubicBezTo>
                    <a:pt x="68" y="0"/>
                    <a:pt x="68" y="0"/>
                    <a:pt x="68" y="0"/>
                  </a:cubicBezTo>
                  <a:cubicBezTo>
                    <a:pt x="31" y="0"/>
                    <a:pt x="0" y="30"/>
                    <a:pt x="0" y="68"/>
                  </a:cubicBezTo>
                  <a:cubicBezTo>
                    <a:pt x="0" y="68"/>
                    <a:pt x="0" y="68"/>
                    <a:pt x="0" y="68"/>
                  </a:cubicBezTo>
                  <a:cubicBezTo>
                    <a:pt x="0" y="105"/>
                    <a:pt x="31"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73" name="Freeform 344"/>
            <p:cNvSpPr>
              <a:spLocks/>
            </p:cNvSpPr>
            <p:nvPr/>
          </p:nvSpPr>
          <p:spPr bwMode="auto">
            <a:xfrm>
              <a:off x="-5383727" y="12115266"/>
              <a:ext cx="1550988" cy="352425"/>
            </a:xfrm>
            <a:custGeom>
              <a:avLst/>
              <a:gdLst>
                <a:gd name="T0" fmla="*/ 69 w 598"/>
                <a:gd name="T1" fmla="*/ 136 h 136"/>
                <a:gd name="T2" fmla="*/ 530 w 598"/>
                <a:gd name="T3" fmla="*/ 136 h 136"/>
                <a:gd name="T4" fmla="*/ 598 w 598"/>
                <a:gd name="T5" fmla="*/ 68 h 136"/>
                <a:gd name="T6" fmla="*/ 598 w 598"/>
                <a:gd name="T7" fmla="*/ 68 h 136"/>
                <a:gd name="T8" fmla="*/ 530 w 598"/>
                <a:gd name="T9" fmla="*/ 0 h 136"/>
                <a:gd name="T10" fmla="*/ 69 w 598"/>
                <a:gd name="T11" fmla="*/ 0 h 136"/>
                <a:gd name="T12" fmla="*/ 0 w 598"/>
                <a:gd name="T13" fmla="*/ 68 h 136"/>
                <a:gd name="T14" fmla="*/ 0 w 598"/>
                <a:gd name="T15" fmla="*/ 68 h 136"/>
                <a:gd name="T16" fmla="*/ 69 w 598"/>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8" h="136">
                  <a:moveTo>
                    <a:pt x="69" y="136"/>
                  </a:moveTo>
                  <a:cubicBezTo>
                    <a:pt x="530" y="136"/>
                    <a:pt x="530" y="136"/>
                    <a:pt x="530" y="136"/>
                  </a:cubicBezTo>
                  <a:cubicBezTo>
                    <a:pt x="567" y="136"/>
                    <a:pt x="598" y="105"/>
                    <a:pt x="598" y="68"/>
                  </a:cubicBezTo>
                  <a:cubicBezTo>
                    <a:pt x="598" y="68"/>
                    <a:pt x="598" y="68"/>
                    <a:pt x="598" y="68"/>
                  </a:cubicBezTo>
                  <a:cubicBezTo>
                    <a:pt x="598" y="30"/>
                    <a:pt x="567" y="0"/>
                    <a:pt x="530" y="0"/>
                  </a:cubicBezTo>
                  <a:cubicBezTo>
                    <a:pt x="69" y="0"/>
                    <a:pt x="69" y="0"/>
                    <a:pt x="69" y="0"/>
                  </a:cubicBezTo>
                  <a:cubicBezTo>
                    <a:pt x="31" y="0"/>
                    <a:pt x="0" y="30"/>
                    <a:pt x="0" y="68"/>
                  </a:cubicBezTo>
                  <a:cubicBezTo>
                    <a:pt x="0" y="68"/>
                    <a:pt x="0" y="68"/>
                    <a:pt x="0" y="68"/>
                  </a:cubicBezTo>
                  <a:cubicBezTo>
                    <a:pt x="0" y="105"/>
                    <a:pt x="31" y="136"/>
                    <a:pt x="69"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09" name="Freeform 376"/>
            <p:cNvSpPr>
              <a:spLocks/>
            </p:cNvSpPr>
            <p:nvPr/>
          </p:nvSpPr>
          <p:spPr bwMode="auto">
            <a:xfrm>
              <a:off x="-7082352" y="6201828"/>
              <a:ext cx="2473325" cy="1892300"/>
            </a:xfrm>
            <a:custGeom>
              <a:avLst/>
              <a:gdLst>
                <a:gd name="T0" fmla="*/ 225 w 954"/>
                <a:gd name="T1" fmla="*/ 0 h 730"/>
                <a:gd name="T2" fmla="*/ 0 w 954"/>
                <a:gd name="T3" fmla="*/ 616 h 730"/>
                <a:gd name="T4" fmla="*/ 7 w 954"/>
                <a:gd name="T5" fmla="*/ 730 h 730"/>
                <a:gd name="T6" fmla="*/ 954 w 954"/>
                <a:gd name="T7" fmla="*/ 730 h 730"/>
                <a:gd name="T8" fmla="*/ 225 w 954"/>
                <a:gd name="T9" fmla="*/ 0 h 730"/>
              </a:gdLst>
              <a:ahLst/>
              <a:cxnLst>
                <a:cxn ang="0">
                  <a:pos x="T0" y="T1"/>
                </a:cxn>
                <a:cxn ang="0">
                  <a:pos x="T2" y="T3"/>
                </a:cxn>
                <a:cxn ang="0">
                  <a:pos x="T4" y="T5"/>
                </a:cxn>
                <a:cxn ang="0">
                  <a:pos x="T6" y="T7"/>
                </a:cxn>
                <a:cxn ang="0">
                  <a:pos x="T8" y="T9"/>
                </a:cxn>
              </a:cxnLst>
              <a:rect l="0" t="0" r="r" b="b"/>
              <a:pathLst>
                <a:path w="954" h="730">
                  <a:moveTo>
                    <a:pt x="225" y="0"/>
                  </a:moveTo>
                  <a:cubicBezTo>
                    <a:pt x="85" y="166"/>
                    <a:pt x="0" y="381"/>
                    <a:pt x="0" y="616"/>
                  </a:cubicBezTo>
                  <a:cubicBezTo>
                    <a:pt x="0" y="654"/>
                    <a:pt x="2" y="692"/>
                    <a:pt x="7" y="730"/>
                  </a:cubicBezTo>
                  <a:cubicBezTo>
                    <a:pt x="954" y="730"/>
                    <a:pt x="954" y="730"/>
                    <a:pt x="954" y="730"/>
                  </a:cubicBezTo>
                  <a:lnTo>
                    <a:pt x="225" y="0"/>
                  </a:lnTo>
                  <a:close/>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0" name="Freeform 377"/>
            <p:cNvSpPr>
              <a:spLocks/>
            </p:cNvSpPr>
            <p:nvPr/>
          </p:nvSpPr>
          <p:spPr bwMode="auto">
            <a:xfrm>
              <a:off x="-4609027" y="8094128"/>
              <a:ext cx="2459038" cy="1593850"/>
            </a:xfrm>
            <a:custGeom>
              <a:avLst/>
              <a:gdLst>
                <a:gd name="T0" fmla="*/ 948 w 948"/>
                <a:gd name="T1" fmla="*/ 0 h 615"/>
                <a:gd name="T2" fmla="*/ 0 w 948"/>
                <a:gd name="T3" fmla="*/ 0 h 615"/>
                <a:gd name="T4" fmla="*/ 615 w 948"/>
                <a:gd name="T5" fmla="*/ 615 h 615"/>
                <a:gd name="T6" fmla="*/ 616 w 948"/>
                <a:gd name="T7" fmla="*/ 615 h 615"/>
                <a:gd name="T8" fmla="*/ 948 w 948"/>
                <a:gd name="T9" fmla="*/ 0 h 615"/>
              </a:gdLst>
              <a:ahLst/>
              <a:cxnLst>
                <a:cxn ang="0">
                  <a:pos x="T0" y="T1"/>
                </a:cxn>
                <a:cxn ang="0">
                  <a:pos x="T2" y="T3"/>
                </a:cxn>
                <a:cxn ang="0">
                  <a:pos x="T4" y="T5"/>
                </a:cxn>
                <a:cxn ang="0">
                  <a:pos x="T6" y="T7"/>
                </a:cxn>
                <a:cxn ang="0">
                  <a:pos x="T8" y="T9"/>
                </a:cxn>
              </a:cxnLst>
              <a:rect l="0" t="0" r="r" b="b"/>
              <a:pathLst>
                <a:path w="948" h="615">
                  <a:moveTo>
                    <a:pt x="948" y="0"/>
                  </a:moveTo>
                  <a:cubicBezTo>
                    <a:pt x="0" y="0"/>
                    <a:pt x="0" y="0"/>
                    <a:pt x="0" y="0"/>
                  </a:cubicBezTo>
                  <a:cubicBezTo>
                    <a:pt x="615" y="615"/>
                    <a:pt x="615" y="615"/>
                    <a:pt x="615" y="615"/>
                  </a:cubicBezTo>
                  <a:cubicBezTo>
                    <a:pt x="616" y="615"/>
                    <a:pt x="616" y="615"/>
                    <a:pt x="616" y="615"/>
                  </a:cubicBezTo>
                  <a:cubicBezTo>
                    <a:pt x="796" y="463"/>
                    <a:pt x="918" y="246"/>
                    <a:pt x="948" y="0"/>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1" name="Freeform 378"/>
            <p:cNvSpPr>
              <a:spLocks/>
            </p:cNvSpPr>
            <p:nvPr/>
          </p:nvSpPr>
          <p:spPr bwMode="auto">
            <a:xfrm>
              <a:off x="-6202877" y="8094128"/>
              <a:ext cx="1593850" cy="2768600"/>
            </a:xfrm>
            <a:custGeom>
              <a:avLst/>
              <a:gdLst>
                <a:gd name="T0" fmla="*/ 0 w 615"/>
                <a:gd name="T1" fmla="*/ 615 h 1068"/>
                <a:gd name="T2" fmla="*/ 115 w 615"/>
                <a:gd name="T3" fmla="*/ 953 h 1068"/>
                <a:gd name="T4" fmla="*/ 230 w 615"/>
                <a:gd name="T5" fmla="*/ 1068 h 1068"/>
                <a:gd name="T6" fmla="*/ 615 w 615"/>
                <a:gd name="T7" fmla="*/ 1068 h 1068"/>
                <a:gd name="T8" fmla="*/ 615 w 615"/>
                <a:gd name="T9" fmla="*/ 0 h 1068"/>
                <a:gd name="T10" fmla="*/ 0 w 615"/>
                <a:gd name="T11" fmla="*/ 615 h 1068"/>
              </a:gdLst>
              <a:ahLst/>
              <a:cxnLst>
                <a:cxn ang="0">
                  <a:pos x="T0" y="T1"/>
                </a:cxn>
                <a:cxn ang="0">
                  <a:pos x="T2" y="T3"/>
                </a:cxn>
                <a:cxn ang="0">
                  <a:pos x="T4" y="T5"/>
                </a:cxn>
                <a:cxn ang="0">
                  <a:pos x="T6" y="T7"/>
                </a:cxn>
                <a:cxn ang="0">
                  <a:pos x="T8" y="T9"/>
                </a:cxn>
                <a:cxn ang="0">
                  <a:pos x="T10" y="T11"/>
                </a:cxn>
              </a:cxnLst>
              <a:rect l="0" t="0" r="r" b="b"/>
              <a:pathLst>
                <a:path w="615" h="1068">
                  <a:moveTo>
                    <a:pt x="0" y="615"/>
                  </a:moveTo>
                  <a:cubicBezTo>
                    <a:pt x="92" y="701"/>
                    <a:pt x="115" y="837"/>
                    <a:pt x="115" y="953"/>
                  </a:cubicBezTo>
                  <a:cubicBezTo>
                    <a:pt x="115" y="1016"/>
                    <a:pt x="166" y="1068"/>
                    <a:pt x="230" y="1068"/>
                  </a:cubicBezTo>
                  <a:cubicBezTo>
                    <a:pt x="615" y="1068"/>
                    <a:pt x="615" y="1068"/>
                    <a:pt x="615" y="1068"/>
                  </a:cubicBezTo>
                  <a:cubicBezTo>
                    <a:pt x="615" y="0"/>
                    <a:pt x="615" y="0"/>
                    <a:pt x="615" y="0"/>
                  </a:cubicBezTo>
                  <a:lnTo>
                    <a:pt x="0" y="615"/>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2" name="Freeform 379"/>
            <p:cNvSpPr>
              <a:spLocks/>
            </p:cNvSpPr>
            <p:nvPr/>
          </p:nvSpPr>
          <p:spPr bwMode="auto">
            <a:xfrm>
              <a:off x="-4609027" y="5322353"/>
              <a:ext cx="1893888" cy="2771775"/>
            </a:xfrm>
            <a:custGeom>
              <a:avLst/>
              <a:gdLst>
                <a:gd name="T0" fmla="*/ 730 w 730"/>
                <a:gd name="T1" fmla="*/ 339 h 1069"/>
                <a:gd name="T2" fmla="*/ 0 w 730"/>
                <a:gd name="T3" fmla="*/ 0 h 1069"/>
                <a:gd name="T4" fmla="*/ 0 w 730"/>
                <a:gd name="T5" fmla="*/ 1069 h 1069"/>
                <a:gd name="T6" fmla="*/ 730 w 730"/>
                <a:gd name="T7" fmla="*/ 339 h 1069"/>
              </a:gdLst>
              <a:ahLst/>
              <a:cxnLst>
                <a:cxn ang="0">
                  <a:pos x="T0" y="T1"/>
                </a:cxn>
                <a:cxn ang="0">
                  <a:pos x="T2" y="T3"/>
                </a:cxn>
                <a:cxn ang="0">
                  <a:pos x="T4" y="T5"/>
                </a:cxn>
                <a:cxn ang="0">
                  <a:pos x="T6" y="T7"/>
                </a:cxn>
              </a:cxnLst>
              <a:rect l="0" t="0" r="r" b="b"/>
              <a:pathLst>
                <a:path w="730" h="1069">
                  <a:moveTo>
                    <a:pt x="730" y="339"/>
                  </a:moveTo>
                  <a:cubicBezTo>
                    <a:pt x="555" y="132"/>
                    <a:pt x="293" y="0"/>
                    <a:pt x="0" y="0"/>
                  </a:cubicBezTo>
                  <a:cubicBezTo>
                    <a:pt x="0" y="1069"/>
                    <a:pt x="0" y="1069"/>
                    <a:pt x="0" y="1069"/>
                  </a:cubicBezTo>
                  <a:lnTo>
                    <a:pt x="730" y="339"/>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3" name="Freeform 380"/>
            <p:cNvSpPr>
              <a:spLocks/>
            </p:cNvSpPr>
            <p:nvPr/>
          </p:nvSpPr>
          <p:spPr bwMode="auto">
            <a:xfrm>
              <a:off x="-6498152" y="5322353"/>
              <a:ext cx="1889125" cy="2771775"/>
            </a:xfrm>
            <a:custGeom>
              <a:avLst/>
              <a:gdLst>
                <a:gd name="T0" fmla="*/ 729 w 729"/>
                <a:gd name="T1" fmla="*/ 0 h 1069"/>
                <a:gd name="T2" fmla="*/ 0 w 729"/>
                <a:gd name="T3" fmla="*/ 339 h 1069"/>
                <a:gd name="T4" fmla="*/ 729 w 729"/>
                <a:gd name="T5" fmla="*/ 1069 h 1069"/>
                <a:gd name="T6" fmla="*/ 729 w 729"/>
                <a:gd name="T7" fmla="*/ 0 h 1069"/>
              </a:gdLst>
              <a:ahLst/>
              <a:cxnLst>
                <a:cxn ang="0">
                  <a:pos x="T0" y="T1"/>
                </a:cxn>
                <a:cxn ang="0">
                  <a:pos x="T2" y="T3"/>
                </a:cxn>
                <a:cxn ang="0">
                  <a:pos x="T4" y="T5"/>
                </a:cxn>
                <a:cxn ang="0">
                  <a:pos x="T6" y="T7"/>
                </a:cxn>
              </a:cxnLst>
              <a:rect l="0" t="0" r="r" b="b"/>
              <a:pathLst>
                <a:path w="729" h="1069">
                  <a:moveTo>
                    <a:pt x="729" y="0"/>
                  </a:moveTo>
                  <a:cubicBezTo>
                    <a:pt x="437" y="0"/>
                    <a:pt x="175" y="132"/>
                    <a:pt x="0" y="339"/>
                  </a:cubicBezTo>
                  <a:cubicBezTo>
                    <a:pt x="729" y="1069"/>
                    <a:pt x="729" y="1069"/>
                    <a:pt x="729" y="1069"/>
                  </a:cubicBezTo>
                  <a:lnTo>
                    <a:pt x="729" y="0"/>
                  </a:lnTo>
                  <a:close/>
                </a:path>
              </a:pathLst>
            </a:custGeom>
            <a:solidFill>
              <a:schemeClr val="accent6">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4" name="Freeform 381"/>
            <p:cNvSpPr>
              <a:spLocks/>
            </p:cNvSpPr>
            <p:nvPr/>
          </p:nvSpPr>
          <p:spPr bwMode="auto">
            <a:xfrm>
              <a:off x="-7063302" y="8094128"/>
              <a:ext cx="2454275" cy="1593850"/>
            </a:xfrm>
            <a:custGeom>
              <a:avLst/>
              <a:gdLst>
                <a:gd name="T0" fmla="*/ 0 w 947"/>
                <a:gd name="T1" fmla="*/ 0 h 615"/>
                <a:gd name="T2" fmla="*/ 325 w 947"/>
                <a:gd name="T3" fmla="*/ 609 h 615"/>
                <a:gd name="T4" fmla="*/ 332 w 947"/>
                <a:gd name="T5" fmla="*/ 615 h 615"/>
                <a:gd name="T6" fmla="*/ 947 w 947"/>
                <a:gd name="T7" fmla="*/ 0 h 615"/>
                <a:gd name="T8" fmla="*/ 0 w 947"/>
                <a:gd name="T9" fmla="*/ 0 h 615"/>
              </a:gdLst>
              <a:ahLst/>
              <a:cxnLst>
                <a:cxn ang="0">
                  <a:pos x="T0" y="T1"/>
                </a:cxn>
                <a:cxn ang="0">
                  <a:pos x="T2" y="T3"/>
                </a:cxn>
                <a:cxn ang="0">
                  <a:pos x="T4" y="T5"/>
                </a:cxn>
                <a:cxn ang="0">
                  <a:pos x="T6" y="T7"/>
                </a:cxn>
                <a:cxn ang="0">
                  <a:pos x="T8" y="T9"/>
                </a:cxn>
              </a:cxnLst>
              <a:rect l="0" t="0" r="r" b="b"/>
              <a:pathLst>
                <a:path w="947" h="615">
                  <a:moveTo>
                    <a:pt x="0" y="0"/>
                  </a:moveTo>
                  <a:cubicBezTo>
                    <a:pt x="29" y="242"/>
                    <a:pt x="149" y="457"/>
                    <a:pt x="325" y="609"/>
                  </a:cubicBezTo>
                  <a:cubicBezTo>
                    <a:pt x="327" y="611"/>
                    <a:pt x="329" y="613"/>
                    <a:pt x="332" y="615"/>
                  </a:cubicBezTo>
                  <a:cubicBezTo>
                    <a:pt x="947" y="0"/>
                    <a:pt x="947" y="0"/>
                    <a:pt x="947" y="0"/>
                  </a:cubicBezTo>
                  <a:lnTo>
                    <a:pt x="0"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5" name="Freeform 382"/>
            <p:cNvSpPr>
              <a:spLocks/>
            </p:cNvSpPr>
            <p:nvPr/>
          </p:nvSpPr>
          <p:spPr bwMode="auto">
            <a:xfrm>
              <a:off x="-4609027" y="8094128"/>
              <a:ext cx="1595438" cy="2768600"/>
            </a:xfrm>
            <a:custGeom>
              <a:avLst/>
              <a:gdLst>
                <a:gd name="T0" fmla="*/ 0 w 615"/>
                <a:gd name="T1" fmla="*/ 1068 h 1068"/>
                <a:gd name="T2" fmla="*/ 386 w 615"/>
                <a:gd name="T3" fmla="*/ 1068 h 1068"/>
                <a:gd name="T4" fmla="*/ 501 w 615"/>
                <a:gd name="T5" fmla="*/ 953 h 1068"/>
                <a:gd name="T6" fmla="*/ 615 w 615"/>
                <a:gd name="T7" fmla="*/ 615 h 1068"/>
                <a:gd name="T8" fmla="*/ 0 w 615"/>
                <a:gd name="T9" fmla="*/ 0 h 1068"/>
                <a:gd name="T10" fmla="*/ 0 w 615"/>
                <a:gd name="T11" fmla="*/ 1068 h 1068"/>
              </a:gdLst>
              <a:ahLst/>
              <a:cxnLst>
                <a:cxn ang="0">
                  <a:pos x="T0" y="T1"/>
                </a:cxn>
                <a:cxn ang="0">
                  <a:pos x="T2" y="T3"/>
                </a:cxn>
                <a:cxn ang="0">
                  <a:pos x="T4" y="T5"/>
                </a:cxn>
                <a:cxn ang="0">
                  <a:pos x="T6" y="T7"/>
                </a:cxn>
                <a:cxn ang="0">
                  <a:pos x="T8" y="T9"/>
                </a:cxn>
                <a:cxn ang="0">
                  <a:pos x="T10" y="T11"/>
                </a:cxn>
              </a:cxnLst>
              <a:rect l="0" t="0" r="r" b="b"/>
              <a:pathLst>
                <a:path w="615" h="1068">
                  <a:moveTo>
                    <a:pt x="0" y="1068"/>
                  </a:moveTo>
                  <a:cubicBezTo>
                    <a:pt x="386" y="1068"/>
                    <a:pt x="386" y="1068"/>
                    <a:pt x="386" y="1068"/>
                  </a:cubicBezTo>
                  <a:cubicBezTo>
                    <a:pt x="449" y="1068"/>
                    <a:pt x="501" y="1016"/>
                    <a:pt x="501" y="953"/>
                  </a:cubicBezTo>
                  <a:cubicBezTo>
                    <a:pt x="501" y="841"/>
                    <a:pt x="523" y="694"/>
                    <a:pt x="615" y="615"/>
                  </a:cubicBezTo>
                  <a:cubicBezTo>
                    <a:pt x="0" y="0"/>
                    <a:pt x="0" y="0"/>
                    <a:pt x="0" y="0"/>
                  </a:cubicBezTo>
                  <a:lnTo>
                    <a:pt x="0" y="1068"/>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6" name="Freeform 383"/>
            <p:cNvSpPr>
              <a:spLocks/>
            </p:cNvSpPr>
            <p:nvPr/>
          </p:nvSpPr>
          <p:spPr bwMode="auto">
            <a:xfrm>
              <a:off x="-4609027" y="6201828"/>
              <a:ext cx="2474913" cy="1892300"/>
            </a:xfrm>
            <a:custGeom>
              <a:avLst/>
              <a:gdLst>
                <a:gd name="T0" fmla="*/ 948 w 954"/>
                <a:gd name="T1" fmla="*/ 730 h 730"/>
                <a:gd name="T2" fmla="*/ 954 w 954"/>
                <a:gd name="T3" fmla="*/ 616 h 730"/>
                <a:gd name="T4" fmla="*/ 730 w 954"/>
                <a:gd name="T5" fmla="*/ 0 h 730"/>
                <a:gd name="T6" fmla="*/ 0 w 954"/>
                <a:gd name="T7" fmla="*/ 730 h 730"/>
                <a:gd name="T8" fmla="*/ 948 w 954"/>
                <a:gd name="T9" fmla="*/ 730 h 730"/>
              </a:gdLst>
              <a:ahLst/>
              <a:cxnLst>
                <a:cxn ang="0">
                  <a:pos x="T0" y="T1"/>
                </a:cxn>
                <a:cxn ang="0">
                  <a:pos x="T2" y="T3"/>
                </a:cxn>
                <a:cxn ang="0">
                  <a:pos x="T4" y="T5"/>
                </a:cxn>
                <a:cxn ang="0">
                  <a:pos x="T6" y="T7"/>
                </a:cxn>
                <a:cxn ang="0">
                  <a:pos x="T8" y="T9"/>
                </a:cxn>
              </a:cxnLst>
              <a:rect l="0" t="0" r="r" b="b"/>
              <a:pathLst>
                <a:path w="954" h="730">
                  <a:moveTo>
                    <a:pt x="948" y="730"/>
                  </a:moveTo>
                  <a:cubicBezTo>
                    <a:pt x="952" y="692"/>
                    <a:pt x="954" y="654"/>
                    <a:pt x="954" y="616"/>
                  </a:cubicBezTo>
                  <a:cubicBezTo>
                    <a:pt x="954" y="381"/>
                    <a:pt x="870" y="166"/>
                    <a:pt x="730" y="0"/>
                  </a:cubicBezTo>
                  <a:cubicBezTo>
                    <a:pt x="0" y="730"/>
                    <a:pt x="0" y="730"/>
                    <a:pt x="0" y="730"/>
                  </a:cubicBezTo>
                  <a:lnTo>
                    <a:pt x="948" y="730"/>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grpSp>
        <p:nvGrpSpPr>
          <p:cNvPr id="2208" name="Group 2207"/>
          <p:cNvGrpSpPr>
            <a:grpSpLocks noChangeAspect="1"/>
          </p:cNvGrpSpPr>
          <p:nvPr/>
        </p:nvGrpSpPr>
        <p:grpSpPr>
          <a:xfrm>
            <a:off x="9052608" y="4507298"/>
            <a:ext cx="525753" cy="758952"/>
            <a:chOff x="-22168365" y="5322353"/>
            <a:chExt cx="4949825" cy="7145338"/>
          </a:xfrm>
        </p:grpSpPr>
        <p:sp>
          <p:nvSpPr>
            <p:cNvPr id="965" name="Freeform 336"/>
            <p:cNvSpPr>
              <a:spLocks/>
            </p:cNvSpPr>
            <p:nvPr/>
          </p:nvSpPr>
          <p:spPr bwMode="auto">
            <a:xfrm>
              <a:off x="-20820577" y="11062753"/>
              <a:ext cx="2255838" cy="352425"/>
            </a:xfrm>
            <a:custGeom>
              <a:avLst/>
              <a:gdLst>
                <a:gd name="T0" fmla="*/ 68 w 870"/>
                <a:gd name="T1" fmla="*/ 136 h 136"/>
                <a:gd name="T2" fmla="*/ 801 w 870"/>
                <a:gd name="T3" fmla="*/ 136 h 136"/>
                <a:gd name="T4" fmla="*/ 870 w 870"/>
                <a:gd name="T5" fmla="*/ 68 h 136"/>
                <a:gd name="T6" fmla="*/ 870 w 870"/>
                <a:gd name="T7" fmla="*/ 68 h 136"/>
                <a:gd name="T8" fmla="*/ 801 w 870"/>
                <a:gd name="T9" fmla="*/ 0 h 136"/>
                <a:gd name="T10" fmla="*/ 68 w 870"/>
                <a:gd name="T11" fmla="*/ 0 h 136"/>
                <a:gd name="T12" fmla="*/ 0 w 870"/>
                <a:gd name="T13" fmla="*/ 68 h 136"/>
                <a:gd name="T14" fmla="*/ 0 w 870"/>
                <a:gd name="T15" fmla="*/ 68 h 136"/>
                <a:gd name="T16" fmla="*/ 68 w 870"/>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70" h="136">
                  <a:moveTo>
                    <a:pt x="68" y="136"/>
                  </a:moveTo>
                  <a:cubicBezTo>
                    <a:pt x="801" y="136"/>
                    <a:pt x="801" y="136"/>
                    <a:pt x="801" y="136"/>
                  </a:cubicBezTo>
                  <a:cubicBezTo>
                    <a:pt x="839" y="136"/>
                    <a:pt x="870" y="105"/>
                    <a:pt x="870" y="68"/>
                  </a:cubicBezTo>
                  <a:cubicBezTo>
                    <a:pt x="870" y="68"/>
                    <a:pt x="870" y="68"/>
                    <a:pt x="870" y="68"/>
                  </a:cubicBezTo>
                  <a:cubicBezTo>
                    <a:pt x="870" y="30"/>
                    <a:pt x="839" y="0"/>
                    <a:pt x="801"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6" name="Freeform 337"/>
            <p:cNvSpPr>
              <a:spLocks/>
            </p:cNvSpPr>
            <p:nvPr/>
          </p:nvSpPr>
          <p:spPr bwMode="auto">
            <a:xfrm>
              <a:off x="-20644365" y="11589803"/>
              <a:ext cx="1901825" cy="352425"/>
            </a:xfrm>
            <a:custGeom>
              <a:avLst/>
              <a:gdLst>
                <a:gd name="T0" fmla="*/ 68 w 733"/>
                <a:gd name="T1" fmla="*/ 136 h 136"/>
                <a:gd name="T2" fmla="*/ 665 w 733"/>
                <a:gd name="T3" fmla="*/ 136 h 136"/>
                <a:gd name="T4" fmla="*/ 733 w 733"/>
                <a:gd name="T5" fmla="*/ 68 h 136"/>
                <a:gd name="T6" fmla="*/ 733 w 733"/>
                <a:gd name="T7" fmla="*/ 68 h 136"/>
                <a:gd name="T8" fmla="*/ 665 w 733"/>
                <a:gd name="T9" fmla="*/ 0 h 136"/>
                <a:gd name="T10" fmla="*/ 68 w 733"/>
                <a:gd name="T11" fmla="*/ 0 h 136"/>
                <a:gd name="T12" fmla="*/ 0 w 733"/>
                <a:gd name="T13" fmla="*/ 68 h 136"/>
                <a:gd name="T14" fmla="*/ 0 w 733"/>
                <a:gd name="T15" fmla="*/ 68 h 136"/>
                <a:gd name="T16" fmla="*/ 68 w 733"/>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33" h="136">
                  <a:moveTo>
                    <a:pt x="68" y="136"/>
                  </a:moveTo>
                  <a:cubicBezTo>
                    <a:pt x="665" y="136"/>
                    <a:pt x="665" y="136"/>
                    <a:pt x="665" y="136"/>
                  </a:cubicBezTo>
                  <a:cubicBezTo>
                    <a:pt x="703" y="136"/>
                    <a:pt x="733" y="105"/>
                    <a:pt x="733" y="68"/>
                  </a:cubicBezTo>
                  <a:cubicBezTo>
                    <a:pt x="733" y="68"/>
                    <a:pt x="733" y="68"/>
                    <a:pt x="733" y="68"/>
                  </a:cubicBezTo>
                  <a:cubicBezTo>
                    <a:pt x="733" y="30"/>
                    <a:pt x="703" y="0"/>
                    <a:pt x="665"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67" name="Freeform 338"/>
            <p:cNvSpPr>
              <a:spLocks/>
            </p:cNvSpPr>
            <p:nvPr/>
          </p:nvSpPr>
          <p:spPr bwMode="auto">
            <a:xfrm>
              <a:off x="-20466565" y="12115266"/>
              <a:ext cx="1547813" cy="352425"/>
            </a:xfrm>
            <a:custGeom>
              <a:avLst/>
              <a:gdLst>
                <a:gd name="T0" fmla="*/ 68 w 597"/>
                <a:gd name="T1" fmla="*/ 136 h 136"/>
                <a:gd name="T2" fmla="*/ 529 w 597"/>
                <a:gd name="T3" fmla="*/ 136 h 136"/>
                <a:gd name="T4" fmla="*/ 597 w 597"/>
                <a:gd name="T5" fmla="*/ 68 h 136"/>
                <a:gd name="T6" fmla="*/ 597 w 597"/>
                <a:gd name="T7" fmla="*/ 68 h 136"/>
                <a:gd name="T8" fmla="*/ 529 w 597"/>
                <a:gd name="T9" fmla="*/ 0 h 136"/>
                <a:gd name="T10" fmla="*/ 68 w 597"/>
                <a:gd name="T11" fmla="*/ 0 h 136"/>
                <a:gd name="T12" fmla="*/ 0 w 597"/>
                <a:gd name="T13" fmla="*/ 68 h 136"/>
                <a:gd name="T14" fmla="*/ 0 w 597"/>
                <a:gd name="T15" fmla="*/ 68 h 136"/>
                <a:gd name="T16" fmla="*/ 68 w 597"/>
                <a:gd name="T17" fmla="*/ 136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97" h="136">
                  <a:moveTo>
                    <a:pt x="68" y="136"/>
                  </a:moveTo>
                  <a:cubicBezTo>
                    <a:pt x="529" y="136"/>
                    <a:pt x="529" y="136"/>
                    <a:pt x="529" y="136"/>
                  </a:cubicBezTo>
                  <a:cubicBezTo>
                    <a:pt x="567" y="136"/>
                    <a:pt x="597" y="105"/>
                    <a:pt x="597" y="68"/>
                  </a:cubicBezTo>
                  <a:cubicBezTo>
                    <a:pt x="597" y="68"/>
                    <a:pt x="597" y="68"/>
                    <a:pt x="597" y="68"/>
                  </a:cubicBezTo>
                  <a:cubicBezTo>
                    <a:pt x="597" y="30"/>
                    <a:pt x="567" y="0"/>
                    <a:pt x="529" y="0"/>
                  </a:cubicBezTo>
                  <a:cubicBezTo>
                    <a:pt x="68" y="0"/>
                    <a:pt x="68" y="0"/>
                    <a:pt x="68" y="0"/>
                  </a:cubicBezTo>
                  <a:cubicBezTo>
                    <a:pt x="30" y="0"/>
                    <a:pt x="0" y="30"/>
                    <a:pt x="0" y="68"/>
                  </a:cubicBezTo>
                  <a:cubicBezTo>
                    <a:pt x="0" y="68"/>
                    <a:pt x="0" y="68"/>
                    <a:pt x="0" y="68"/>
                  </a:cubicBezTo>
                  <a:cubicBezTo>
                    <a:pt x="0" y="105"/>
                    <a:pt x="30" y="136"/>
                    <a:pt x="68" y="136"/>
                  </a:cubicBezTo>
                  <a:close/>
                </a:path>
              </a:pathLst>
            </a:custGeom>
            <a:solidFill>
              <a:schemeClr val="bg1">
                <a:lumMod val="9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98" name="Freeform 365"/>
            <p:cNvSpPr>
              <a:spLocks/>
            </p:cNvSpPr>
            <p:nvPr/>
          </p:nvSpPr>
          <p:spPr bwMode="auto">
            <a:xfrm>
              <a:off x="-22168365" y="6787616"/>
              <a:ext cx="2476500" cy="2462213"/>
            </a:xfrm>
            <a:custGeom>
              <a:avLst/>
              <a:gdLst>
                <a:gd name="T0" fmla="*/ 83 w 955"/>
                <a:gd name="T1" fmla="*/ 0 h 950"/>
                <a:gd name="T2" fmla="*/ 0 w 955"/>
                <a:gd name="T3" fmla="*/ 390 h 950"/>
                <a:gd name="T4" fmla="*/ 182 w 955"/>
                <a:gd name="T5" fmla="*/ 950 h 950"/>
                <a:gd name="T6" fmla="*/ 955 w 955"/>
                <a:gd name="T7" fmla="*/ 504 h 950"/>
                <a:gd name="T8" fmla="*/ 83 w 955"/>
                <a:gd name="T9" fmla="*/ 0 h 950"/>
              </a:gdLst>
              <a:ahLst/>
              <a:cxnLst>
                <a:cxn ang="0">
                  <a:pos x="T0" y="T1"/>
                </a:cxn>
                <a:cxn ang="0">
                  <a:pos x="T2" y="T3"/>
                </a:cxn>
                <a:cxn ang="0">
                  <a:pos x="T4" y="T5"/>
                </a:cxn>
                <a:cxn ang="0">
                  <a:pos x="T6" y="T7"/>
                </a:cxn>
                <a:cxn ang="0">
                  <a:pos x="T8" y="T9"/>
                </a:cxn>
              </a:cxnLst>
              <a:rect l="0" t="0" r="r" b="b"/>
              <a:pathLst>
                <a:path w="955" h="950">
                  <a:moveTo>
                    <a:pt x="83" y="0"/>
                  </a:moveTo>
                  <a:cubicBezTo>
                    <a:pt x="30" y="119"/>
                    <a:pt x="0" y="251"/>
                    <a:pt x="0" y="390"/>
                  </a:cubicBezTo>
                  <a:cubicBezTo>
                    <a:pt x="0" y="599"/>
                    <a:pt x="68" y="792"/>
                    <a:pt x="182" y="950"/>
                  </a:cubicBezTo>
                  <a:cubicBezTo>
                    <a:pt x="955" y="504"/>
                    <a:pt x="955" y="504"/>
                    <a:pt x="955" y="504"/>
                  </a:cubicBezTo>
                  <a:lnTo>
                    <a:pt x="83" y="0"/>
                  </a:ln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9" name="Freeform 366"/>
            <p:cNvSpPr>
              <a:spLocks/>
            </p:cNvSpPr>
            <p:nvPr/>
          </p:nvSpPr>
          <p:spPr bwMode="auto">
            <a:xfrm>
              <a:off x="-21952465" y="5322353"/>
              <a:ext cx="2260600" cy="2771775"/>
            </a:xfrm>
            <a:custGeom>
              <a:avLst/>
              <a:gdLst>
                <a:gd name="T0" fmla="*/ 872 w 872"/>
                <a:gd name="T1" fmla="*/ 0 h 1069"/>
                <a:gd name="T2" fmla="*/ 0 w 872"/>
                <a:gd name="T3" fmla="*/ 565 h 1069"/>
                <a:gd name="T4" fmla="*/ 872 w 872"/>
                <a:gd name="T5" fmla="*/ 1069 h 1069"/>
                <a:gd name="T6" fmla="*/ 872 w 872"/>
                <a:gd name="T7" fmla="*/ 0 h 1069"/>
              </a:gdLst>
              <a:ahLst/>
              <a:cxnLst>
                <a:cxn ang="0">
                  <a:pos x="T0" y="T1"/>
                </a:cxn>
                <a:cxn ang="0">
                  <a:pos x="T2" y="T3"/>
                </a:cxn>
                <a:cxn ang="0">
                  <a:pos x="T4" y="T5"/>
                </a:cxn>
                <a:cxn ang="0">
                  <a:pos x="T6" y="T7"/>
                </a:cxn>
              </a:cxnLst>
              <a:rect l="0" t="0" r="r" b="b"/>
              <a:pathLst>
                <a:path w="872" h="1069">
                  <a:moveTo>
                    <a:pt x="872" y="0"/>
                  </a:moveTo>
                  <a:cubicBezTo>
                    <a:pt x="483" y="0"/>
                    <a:pt x="149" y="232"/>
                    <a:pt x="0" y="565"/>
                  </a:cubicBezTo>
                  <a:cubicBezTo>
                    <a:pt x="872" y="1069"/>
                    <a:pt x="872" y="1069"/>
                    <a:pt x="872" y="1069"/>
                  </a:cubicBezTo>
                  <a:lnTo>
                    <a:pt x="872" y="0"/>
                  </a:ln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0" name="Freeform 367"/>
            <p:cNvSpPr>
              <a:spLocks/>
            </p:cNvSpPr>
            <p:nvPr/>
          </p:nvSpPr>
          <p:spPr bwMode="auto">
            <a:xfrm>
              <a:off x="-19691865" y="6787616"/>
              <a:ext cx="2473325" cy="2462213"/>
            </a:xfrm>
            <a:custGeom>
              <a:avLst/>
              <a:gdLst>
                <a:gd name="T0" fmla="*/ 871 w 954"/>
                <a:gd name="T1" fmla="*/ 0 h 950"/>
                <a:gd name="T2" fmla="*/ 0 w 954"/>
                <a:gd name="T3" fmla="*/ 504 h 950"/>
                <a:gd name="T4" fmla="*/ 772 w 954"/>
                <a:gd name="T5" fmla="*/ 950 h 950"/>
                <a:gd name="T6" fmla="*/ 954 w 954"/>
                <a:gd name="T7" fmla="*/ 390 h 950"/>
                <a:gd name="T8" fmla="*/ 871 w 954"/>
                <a:gd name="T9" fmla="*/ 0 h 950"/>
              </a:gdLst>
              <a:ahLst/>
              <a:cxnLst>
                <a:cxn ang="0">
                  <a:pos x="T0" y="T1"/>
                </a:cxn>
                <a:cxn ang="0">
                  <a:pos x="T2" y="T3"/>
                </a:cxn>
                <a:cxn ang="0">
                  <a:pos x="T4" y="T5"/>
                </a:cxn>
                <a:cxn ang="0">
                  <a:pos x="T6" y="T7"/>
                </a:cxn>
                <a:cxn ang="0">
                  <a:pos x="T8" y="T9"/>
                </a:cxn>
              </a:cxnLst>
              <a:rect l="0" t="0" r="r" b="b"/>
              <a:pathLst>
                <a:path w="954" h="950">
                  <a:moveTo>
                    <a:pt x="871" y="0"/>
                  </a:moveTo>
                  <a:cubicBezTo>
                    <a:pt x="0" y="504"/>
                    <a:pt x="0" y="504"/>
                    <a:pt x="0" y="504"/>
                  </a:cubicBezTo>
                  <a:cubicBezTo>
                    <a:pt x="772" y="950"/>
                    <a:pt x="772" y="950"/>
                    <a:pt x="772" y="950"/>
                  </a:cubicBezTo>
                  <a:cubicBezTo>
                    <a:pt x="886" y="792"/>
                    <a:pt x="954" y="599"/>
                    <a:pt x="954" y="390"/>
                  </a:cubicBezTo>
                  <a:cubicBezTo>
                    <a:pt x="954" y="251"/>
                    <a:pt x="924" y="119"/>
                    <a:pt x="871" y="0"/>
                  </a:cubicBez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1" name="Freeform 368"/>
            <p:cNvSpPr>
              <a:spLocks/>
            </p:cNvSpPr>
            <p:nvPr/>
          </p:nvSpPr>
          <p:spPr bwMode="auto">
            <a:xfrm>
              <a:off x="-21696877" y="8094128"/>
              <a:ext cx="2005013" cy="2768600"/>
            </a:xfrm>
            <a:custGeom>
              <a:avLst/>
              <a:gdLst>
                <a:gd name="T0" fmla="*/ 0 w 773"/>
                <a:gd name="T1" fmla="*/ 446 h 1068"/>
                <a:gd name="T2" fmla="*/ 150 w 773"/>
                <a:gd name="T3" fmla="*/ 609 h 1068"/>
                <a:gd name="T4" fmla="*/ 272 w 773"/>
                <a:gd name="T5" fmla="*/ 953 h 1068"/>
                <a:gd name="T6" fmla="*/ 387 w 773"/>
                <a:gd name="T7" fmla="*/ 1068 h 1068"/>
                <a:gd name="T8" fmla="*/ 773 w 773"/>
                <a:gd name="T9" fmla="*/ 1068 h 1068"/>
                <a:gd name="T10" fmla="*/ 773 w 773"/>
                <a:gd name="T11" fmla="*/ 0 h 1068"/>
                <a:gd name="T12" fmla="*/ 0 w 773"/>
                <a:gd name="T13" fmla="*/ 446 h 1068"/>
              </a:gdLst>
              <a:ahLst/>
              <a:cxnLst>
                <a:cxn ang="0">
                  <a:pos x="T0" y="T1"/>
                </a:cxn>
                <a:cxn ang="0">
                  <a:pos x="T2" y="T3"/>
                </a:cxn>
                <a:cxn ang="0">
                  <a:pos x="T4" y="T5"/>
                </a:cxn>
                <a:cxn ang="0">
                  <a:pos x="T6" y="T7"/>
                </a:cxn>
                <a:cxn ang="0">
                  <a:pos x="T8" y="T9"/>
                </a:cxn>
                <a:cxn ang="0">
                  <a:pos x="T10" y="T11"/>
                </a:cxn>
                <a:cxn ang="0">
                  <a:pos x="T12" y="T13"/>
                </a:cxn>
              </a:cxnLst>
              <a:rect l="0" t="0" r="r" b="b"/>
              <a:pathLst>
                <a:path w="773" h="1068">
                  <a:moveTo>
                    <a:pt x="0" y="446"/>
                  </a:moveTo>
                  <a:cubicBezTo>
                    <a:pt x="44" y="506"/>
                    <a:pt x="94" y="560"/>
                    <a:pt x="150" y="609"/>
                  </a:cubicBezTo>
                  <a:cubicBezTo>
                    <a:pt x="249" y="694"/>
                    <a:pt x="272" y="834"/>
                    <a:pt x="272" y="953"/>
                  </a:cubicBezTo>
                  <a:cubicBezTo>
                    <a:pt x="272" y="1016"/>
                    <a:pt x="324" y="1068"/>
                    <a:pt x="387" y="1068"/>
                  </a:cubicBezTo>
                  <a:cubicBezTo>
                    <a:pt x="773" y="1068"/>
                    <a:pt x="773" y="1068"/>
                    <a:pt x="773" y="1068"/>
                  </a:cubicBezTo>
                  <a:cubicBezTo>
                    <a:pt x="773" y="0"/>
                    <a:pt x="773" y="0"/>
                    <a:pt x="773" y="0"/>
                  </a:cubicBezTo>
                  <a:lnTo>
                    <a:pt x="0" y="446"/>
                  </a:ln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7" name="Freeform 384"/>
            <p:cNvSpPr>
              <a:spLocks/>
            </p:cNvSpPr>
            <p:nvPr/>
          </p:nvSpPr>
          <p:spPr bwMode="auto">
            <a:xfrm>
              <a:off x="-19691865" y="8094128"/>
              <a:ext cx="2001838" cy="2768600"/>
            </a:xfrm>
            <a:custGeom>
              <a:avLst/>
              <a:gdLst>
                <a:gd name="T0" fmla="*/ 0 w 772"/>
                <a:gd name="T1" fmla="*/ 1068 h 1068"/>
                <a:gd name="T2" fmla="*/ 385 w 772"/>
                <a:gd name="T3" fmla="*/ 1068 h 1068"/>
                <a:gd name="T4" fmla="*/ 500 w 772"/>
                <a:gd name="T5" fmla="*/ 953 h 1068"/>
                <a:gd name="T6" fmla="*/ 615 w 772"/>
                <a:gd name="T7" fmla="*/ 615 h 1068"/>
                <a:gd name="T8" fmla="*/ 772 w 772"/>
                <a:gd name="T9" fmla="*/ 446 h 1068"/>
                <a:gd name="T10" fmla="*/ 0 w 772"/>
                <a:gd name="T11" fmla="*/ 0 h 1068"/>
                <a:gd name="T12" fmla="*/ 0 w 772"/>
                <a:gd name="T13" fmla="*/ 0 h 1068"/>
                <a:gd name="T14" fmla="*/ 0 w 772"/>
                <a:gd name="T15" fmla="*/ 1068 h 10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72" h="1068">
                  <a:moveTo>
                    <a:pt x="0" y="1068"/>
                  </a:moveTo>
                  <a:cubicBezTo>
                    <a:pt x="385" y="1068"/>
                    <a:pt x="385" y="1068"/>
                    <a:pt x="385" y="1068"/>
                  </a:cubicBezTo>
                  <a:cubicBezTo>
                    <a:pt x="448" y="1068"/>
                    <a:pt x="500" y="1016"/>
                    <a:pt x="500" y="953"/>
                  </a:cubicBezTo>
                  <a:cubicBezTo>
                    <a:pt x="500" y="841"/>
                    <a:pt x="522" y="693"/>
                    <a:pt x="615" y="615"/>
                  </a:cubicBezTo>
                  <a:cubicBezTo>
                    <a:pt x="674" y="565"/>
                    <a:pt x="727" y="508"/>
                    <a:pt x="772" y="446"/>
                  </a:cubicBezTo>
                  <a:cubicBezTo>
                    <a:pt x="0" y="0"/>
                    <a:pt x="0" y="0"/>
                    <a:pt x="0" y="0"/>
                  </a:cubicBezTo>
                  <a:cubicBezTo>
                    <a:pt x="0" y="0"/>
                    <a:pt x="0" y="0"/>
                    <a:pt x="0" y="0"/>
                  </a:cubicBezTo>
                  <a:lnTo>
                    <a:pt x="0" y="1068"/>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8" name="Freeform 385"/>
            <p:cNvSpPr>
              <a:spLocks/>
            </p:cNvSpPr>
            <p:nvPr/>
          </p:nvSpPr>
          <p:spPr bwMode="auto">
            <a:xfrm>
              <a:off x="-19691865" y="5322353"/>
              <a:ext cx="2259013" cy="2771775"/>
            </a:xfrm>
            <a:custGeom>
              <a:avLst/>
              <a:gdLst>
                <a:gd name="T0" fmla="*/ 0 w 871"/>
                <a:gd name="T1" fmla="*/ 0 h 1069"/>
                <a:gd name="T2" fmla="*/ 0 w 871"/>
                <a:gd name="T3" fmla="*/ 1069 h 1069"/>
                <a:gd name="T4" fmla="*/ 0 w 871"/>
                <a:gd name="T5" fmla="*/ 1069 h 1069"/>
                <a:gd name="T6" fmla="*/ 871 w 871"/>
                <a:gd name="T7" fmla="*/ 565 h 1069"/>
                <a:gd name="T8" fmla="*/ 0 w 871"/>
                <a:gd name="T9" fmla="*/ 0 h 1069"/>
              </a:gdLst>
              <a:ahLst/>
              <a:cxnLst>
                <a:cxn ang="0">
                  <a:pos x="T0" y="T1"/>
                </a:cxn>
                <a:cxn ang="0">
                  <a:pos x="T2" y="T3"/>
                </a:cxn>
                <a:cxn ang="0">
                  <a:pos x="T4" y="T5"/>
                </a:cxn>
                <a:cxn ang="0">
                  <a:pos x="T6" y="T7"/>
                </a:cxn>
                <a:cxn ang="0">
                  <a:pos x="T8" y="T9"/>
                </a:cxn>
              </a:cxnLst>
              <a:rect l="0" t="0" r="r" b="b"/>
              <a:pathLst>
                <a:path w="871" h="1069">
                  <a:moveTo>
                    <a:pt x="0" y="0"/>
                  </a:moveTo>
                  <a:cubicBezTo>
                    <a:pt x="0" y="1069"/>
                    <a:pt x="0" y="1069"/>
                    <a:pt x="0" y="1069"/>
                  </a:cubicBezTo>
                  <a:cubicBezTo>
                    <a:pt x="0" y="1069"/>
                    <a:pt x="0" y="1069"/>
                    <a:pt x="0" y="1069"/>
                  </a:cubicBezTo>
                  <a:cubicBezTo>
                    <a:pt x="871" y="565"/>
                    <a:pt x="871" y="565"/>
                    <a:pt x="871" y="565"/>
                  </a:cubicBezTo>
                  <a:cubicBezTo>
                    <a:pt x="722" y="232"/>
                    <a:pt x="388" y="0"/>
                    <a:pt x="0" y="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650025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MasterSp="0">
  <p:cSld>
    <p:bg>
      <p:bgPr>
        <a:solidFill>
          <a:srgbClr val="171C30"/>
        </a:solidFill>
        <a:effectLst/>
      </p:bgPr>
    </p:bg>
    <p:spTree>
      <p:nvGrpSpPr>
        <p:cNvPr id="1" name=""/>
        <p:cNvGrpSpPr/>
        <p:nvPr/>
      </p:nvGrpSpPr>
      <p:grpSpPr>
        <a:xfrm>
          <a:off x="0" y="0"/>
          <a:ext cx="0" cy="0"/>
          <a:chOff x="0" y="0"/>
          <a:chExt cx="0" cy="0"/>
        </a:xfrm>
      </p:grpSpPr>
      <p:pic>
        <p:nvPicPr>
          <p:cNvPr id="4" name="Picture 3">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17332" y="3040234"/>
            <a:ext cx="3557336" cy="777532"/>
          </a:xfrm>
          <a:prstGeom prst="rect">
            <a:avLst/>
          </a:prstGeom>
        </p:spPr>
      </p:pic>
    </p:spTree>
    <p:extLst>
      <p:ext uri="{BB962C8B-B14F-4D97-AF65-F5344CB8AC3E}">
        <p14:creationId xmlns:p14="http://schemas.microsoft.com/office/powerpoint/2010/main" val="17662717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239000" y="1372328"/>
            <a:ext cx="4114800" cy="830997"/>
          </a:xfrm>
          <a:prstGeom prst="rect">
            <a:avLst/>
          </a:prstGeom>
          <a:noFill/>
        </p:spPr>
        <p:txBody>
          <a:bodyPr wrap="square" lIns="91440" tIns="45720" rIns="91440" bIns="45720" rtlCol="0">
            <a:spAutoFit/>
          </a:bodyPr>
          <a:lstStyle/>
          <a:p>
            <a:pPr algn="ctr"/>
            <a:r>
              <a:rPr lang="en-US" sz="4800" b="1" dirty="0">
                <a:solidFill>
                  <a:schemeClr val="tx2"/>
                </a:solidFill>
                <a:latin typeface="+mj-lt"/>
              </a:rPr>
              <a:t>About Me</a:t>
            </a:r>
          </a:p>
        </p:txBody>
      </p:sp>
      <p:grpSp>
        <p:nvGrpSpPr>
          <p:cNvPr id="6" name="Group 5"/>
          <p:cNvGrpSpPr/>
          <p:nvPr/>
        </p:nvGrpSpPr>
        <p:grpSpPr>
          <a:xfrm>
            <a:off x="7239000" y="2511646"/>
            <a:ext cx="4114800" cy="3620357"/>
            <a:chOff x="7239000" y="2727712"/>
            <a:chExt cx="4114800" cy="3620357"/>
          </a:xfrm>
        </p:grpSpPr>
        <p:sp>
          <p:nvSpPr>
            <p:cNvPr id="4" name="Rectangle 3"/>
            <p:cNvSpPr/>
            <p:nvPr/>
          </p:nvSpPr>
          <p:spPr>
            <a:xfrm>
              <a:off x="7239000" y="3059668"/>
              <a:ext cx="4114800" cy="3288401"/>
            </a:xfrm>
            <a:prstGeom prst="rect">
              <a:avLst/>
            </a:prstGeom>
          </p:spPr>
          <p:txBody>
            <a:bodyPr wrap="square">
              <a:spAutoFit/>
            </a:bodyPr>
            <a:lstStyle/>
            <a:p>
              <a:pPr marL="285750" indent="-285750">
                <a:lnSpc>
                  <a:spcPct val="150000"/>
                </a:lnSpc>
                <a:buFont typeface="Arial" panose="020B0604020202020204" pitchFamily="34" charset="0"/>
                <a:buChar char="•"/>
              </a:pPr>
              <a:r>
                <a:rPr lang="en-US" sz="1400" dirty="0">
                  <a:solidFill>
                    <a:schemeClr val="tx2"/>
                  </a:solidFill>
                </a:rPr>
                <a:t>Born and raised in Kenya</a:t>
              </a:r>
            </a:p>
            <a:p>
              <a:pPr marL="285750" indent="-285750">
                <a:lnSpc>
                  <a:spcPct val="150000"/>
                </a:lnSpc>
                <a:buFont typeface="Arial" panose="020B0604020202020204" pitchFamily="34" charset="0"/>
                <a:buChar char="•"/>
              </a:pPr>
              <a:r>
                <a:rPr lang="en-US" sz="1400" dirty="0">
                  <a:solidFill>
                    <a:schemeClr val="tx2"/>
                  </a:solidFill>
                </a:rPr>
                <a:t>Mother of a 4 year old boy – Lucca</a:t>
              </a:r>
            </a:p>
            <a:p>
              <a:pPr marL="285750" indent="-285750">
                <a:lnSpc>
                  <a:spcPct val="150000"/>
                </a:lnSpc>
                <a:buFont typeface="Arial" panose="020B0604020202020204" pitchFamily="34" charset="0"/>
                <a:buChar char="•"/>
              </a:pPr>
              <a:r>
                <a:rPr lang="en-US" sz="1400" dirty="0">
                  <a:solidFill>
                    <a:schemeClr val="tx2"/>
                  </a:solidFill>
                </a:rPr>
                <a:t>Bachelors of Science in Computer Science</a:t>
              </a:r>
            </a:p>
            <a:p>
              <a:pPr marL="285750" indent="-285750">
                <a:lnSpc>
                  <a:spcPct val="150000"/>
                </a:lnSpc>
                <a:buFont typeface="Arial" panose="020B0604020202020204" pitchFamily="34" charset="0"/>
                <a:buChar char="•"/>
              </a:pPr>
              <a:r>
                <a:rPr lang="en-US" sz="1400" dirty="0">
                  <a:solidFill>
                    <a:schemeClr val="tx2"/>
                  </a:solidFill>
                </a:rPr>
                <a:t>Experience in Technical and Systems Support for over 10 years</a:t>
              </a:r>
            </a:p>
            <a:p>
              <a:pPr marL="285750" indent="-285750">
                <a:lnSpc>
                  <a:spcPct val="150000"/>
                </a:lnSpc>
                <a:buFont typeface="Arial" panose="020B0604020202020204" pitchFamily="34" charset="0"/>
                <a:buChar char="•"/>
              </a:pPr>
              <a:r>
                <a:rPr lang="en-US" sz="1400" dirty="0">
                  <a:solidFill>
                    <a:schemeClr val="tx2"/>
                  </a:solidFill>
                </a:rPr>
                <a:t>Interested in using data to draw meaningful conclusions and also be apart of the development of future technologies.</a:t>
              </a:r>
              <a:endParaRPr lang="en-US" sz="1400" dirty="0"/>
            </a:p>
          </p:txBody>
        </p:sp>
        <p:sp>
          <p:nvSpPr>
            <p:cNvPr id="5" name="TextBox 4"/>
            <p:cNvSpPr txBox="1"/>
            <p:nvPr/>
          </p:nvSpPr>
          <p:spPr>
            <a:xfrm>
              <a:off x="7239000" y="2727712"/>
              <a:ext cx="4114800" cy="400110"/>
            </a:xfrm>
            <a:prstGeom prst="rect">
              <a:avLst/>
            </a:prstGeom>
            <a:noFill/>
          </p:spPr>
          <p:txBody>
            <a:bodyPr wrap="square" lIns="91440" tIns="45720" rIns="91440" bIns="45720" rtlCol="0">
              <a:spAutoFit/>
            </a:bodyPr>
            <a:lstStyle/>
            <a:p>
              <a:pPr algn="ctr"/>
              <a:r>
                <a:rPr lang="en-US" sz="2000" b="1" dirty="0">
                  <a:solidFill>
                    <a:schemeClr val="tx2"/>
                  </a:solidFill>
                  <a:latin typeface="+mj-lt"/>
                </a:rPr>
                <a:t>LUCY THUKU</a:t>
              </a:r>
            </a:p>
          </p:txBody>
        </p:sp>
      </p:grpSp>
      <p:pic>
        <p:nvPicPr>
          <p:cNvPr id="8" name="Picture Placeholder 7" descr="A person wearing glasses&#10;&#10;Description automatically generated with low confidence">
            <a:extLst>
              <a:ext uri="{FF2B5EF4-FFF2-40B4-BE49-F238E27FC236}">
                <a16:creationId xmlns:a16="http://schemas.microsoft.com/office/drawing/2014/main" id="{CF5CE24C-C33D-5345-BBFB-EA3087849BF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8562" r="8562"/>
          <a:stretch>
            <a:fillRect/>
          </a:stretch>
        </p:blipFill>
        <p:spPr/>
      </p:pic>
    </p:spTree>
    <p:extLst>
      <p:ext uri="{BB962C8B-B14F-4D97-AF65-F5344CB8AC3E}">
        <p14:creationId xmlns:p14="http://schemas.microsoft.com/office/powerpoint/2010/main" val="163664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239000" y="1372328"/>
            <a:ext cx="4114800" cy="830997"/>
          </a:xfrm>
          <a:prstGeom prst="rect">
            <a:avLst/>
          </a:prstGeom>
          <a:noFill/>
        </p:spPr>
        <p:txBody>
          <a:bodyPr wrap="square" lIns="91440" tIns="45720" rIns="91440" bIns="45720" rtlCol="0">
            <a:spAutoFit/>
          </a:bodyPr>
          <a:lstStyle/>
          <a:p>
            <a:pPr algn="ctr"/>
            <a:r>
              <a:rPr lang="en-US" sz="4800" b="1" dirty="0">
                <a:solidFill>
                  <a:schemeClr val="tx2"/>
                </a:solidFill>
                <a:latin typeface="+mj-lt"/>
              </a:rPr>
              <a:t>About Me</a:t>
            </a:r>
          </a:p>
        </p:txBody>
      </p:sp>
      <p:grpSp>
        <p:nvGrpSpPr>
          <p:cNvPr id="6" name="Group 5"/>
          <p:cNvGrpSpPr/>
          <p:nvPr/>
        </p:nvGrpSpPr>
        <p:grpSpPr>
          <a:xfrm>
            <a:off x="7239000" y="2511646"/>
            <a:ext cx="4144296" cy="2123658"/>
            <a:chOff x="7239000" y="2727712"/>
            <a:chExt cx="4144296" cy="2123658"/>
          </a:xfrm>
        </p:grpSpPr>
        <p:sp>
          <p:nvSpPr>
            <p:cNvPr id="4" name="Rectangle 3"/>
            <p:cNvSpPr/>
            <p:nvPr/>
          </p:nvSpPr>
          <p:spPr>
            <a:xfrm>
              <a:off x="7239000" y="3059668"/>
              <a:ext cx="4114800" cy="379912"/>
            </a:xfrm>
            <a:prstGeom prst="rect">
              <a:avLst/>
            </a:prstGeom>
          </p:spPr>
          <p:txBody>
            <a:bodyPr wrap="square">
              <a:spAutoFit/>
            </a:bodyPr>
            <a:lstStyle/>
            <a:p>
              <a:pPr>
                <a:lnSpc>
                  <a:spcPct val="150000"/>
                </a:lnSpc>
              </a:pPr>
              <a:endParaRPr lang="en-US" sz="1400" dirty="0"/>
            </a:p>
          </p:txBody>
        </p:sp>
        <p:sp>
          <p:nvSpPr>
            <p:cNvPr id="5" name="TextBox 4"/>
            <p:cNvSpPr txBox="1"/>
            <p:nvPr/>
          </p:nvSpPr>
          <p:spPr>
            <a:xfrm>
              <a:off x="7268496" y="2727712"/>
              <a:ext cx="4114800" cy="2123658"/>
            </a:xfrm>
            <a:prstGeom prst="rect">
              <a:avLst/>
            </a:prstGeom>
            <a:noFill/>
          </p:spPr>
          <p:txBody>
            <a:bodyPr wrap="square" lIns="91440" tIns="45720" rIns="91440" bIns="45720" rtlCol="0">
              <a:spAutoFit/>
            </a:bodyPr>
            <a:lstStyle/>
            <a:p>
              <a:pPr algn="ctr"/>
              <a:r>
                <a:rPr lang="en-US" sz="2000" b="1" dirty="0">
                  <a:solidFill>
                    <a:schemeClr val="tx2"/>
                  </a:solidFill>
                  <a:latin typeface="+mj-lt"/>
                </a:rPr>
                <a:t>VIRGINIA MBURU BROVONT</a:t>
              </a:r>
            </a:p>
            <a:p>
              <a:pPr marL="342900" indent="-342900">
                <a:buFont typeface="Arial" panose="020B0604020202020204" pitchFamily="34" charset="0"/>
                <a:buChar char="•"/>
              </a:pPr>
              <a:r>
                <a:rPr lang="en-US" sz="1400" dirty="0">
                  <a:solidFill>
                    <a:schemeClr val="tx2"/>
                  </a:solidFill>
                </a:rPr>
                <a:t>Born and raised in Kenya.</a:t>
              </a:r>
            </a:p>
            <a:p>
              <a:pPr marL="342900" indent="-342900">
                <a:buFont typeface="Arial" panose="020B0604020202020204" pitchFamily="34" charset="0"/>
                <a:buChar char="•"/>
              </a:pPr>
              <a:r>
                <a:rPr lang="en-US" sz="1400" dirty="0">
                  <a:solidFill>
                    <a:schemeClr val="tx2"/>
                  </a:solidFill>
                </a:rPr>
                <a:t>Wife and Mother to a 19yr old boy – Elvis.</a:t>
              </a:r>
            </a:p>
            <a:p>
              <a:pPr marL="342900" indent="-342900">
                <a:buFont typeface="Arial" panose="020B0604020202020204" pitchFamily="34" charset="0"/>
                <a:buChar char="•"/>
              </a:pPr>
              <a:r>
                <a:rPr lang="en-US" sz="1400" dirty="0">
                  <a:solidFill>
                    <a:schemeClr val="tx2"/>
                  </a:solidFill>
                </a:rPr>
                <a:t>Patient Services Representative at Providence West Olympia Immediate Care.</a:t>
              </a:r>
            </a:p>
            <a:p>
              <a:pPr marL="342900" indent="-342900">
                <a:buFont typeface="Arial" panose="020B0604020202020204" pitchFamily="34" charset="0"/>
                <a:buChar char="•"/>
              </a:pPr>
              <a:r>
                <a:rPr lang="en-US" sz="1400" dirty="0">
                  <a:solidFill>
                    <a:schemeClr val="tx2"/>
                  </a:solidFill>
                </a:rPr>
                <a:t>Looking forward to being part of the women impacting the tech world.</a:t>
              </a:r>
            </a:p>
          </p:txBody>
        </p:sp>
      </p:grpSp>
      <p:pic>
        <p:nvPicPr>
          <p:cNvPr id="9" name="Picture Placeholder 8" descr="A person smiling for the camera&#10;&#10;Description automatically generated with low confidence">
            <a:extLst>
              <a:ext uri="{FF2B5EF4-FFF2-40B4-BE49-F238E27FC236}">
                <a16:creationId xmlns:a16="http://schemas.microsoft.com/office/drawing/2014/main" id="{40B43DCB-E04E-754B-92BF-49FA4FB0FD85}"/>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9961" b="9961"/>
          <a:stretch>
            <a:fillRect/>
          </a:stretch>
        </p:blipFill>
        <p:spPr>
          <a:xfrm>
            <a:off x="1044677" y="800100"/>
            <a:ext cx="5257800" cy="5257799"/>
          </a:xfrm>
        </p:spPr>
      </p:pic>
    </p:spTree>
    <p:extLst>
      <p:ext uri="{BB962C8B-B14F-4D97-AF65-F5344CB8AC3E}">
        <p14:creationId xmlns:p14="http://schemas.microsoft.com/office/powerpoint/2010/main" val="3514461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468667"/>
            <a:ext cx="4114800" cy="830997"/>
          </a:xfrm>
          <a:prstGeom prst="rect">
            <a:avLst/>
          </a:prstGeom>
          <a:noFill/>
        </p:spPr>
        <p:txBody>
          <a:bodyPr wrap="square" lIns="91440" tIns="45720" rIns="91440" bIns="45720" rtlCol="0">
            <a:spAutoFit/>
          </a:bodyPr>
          <a:lstStyle/>
          <a:p>
            <a:pPr algn="ctr"/>
            <a:r>
              <a:rPr lang="en-US" sz="4800" b="1" dirty="0">
                <a:solidFill>
                  <a:schemeClr val="tx2"/>
                </a:solidFill>
                <a:latin typeface="+mj-lt"/>
              </a:rPr>
              <a:t>Teen Birth</a:t>
            </a:r>
          </a:p>
        </p:txBody>
      </p:sp>
      <p:grpSp>
        <p:nvGrpSpPr>
          <p:cNvPr id="5" name="Group 4"/>
          <p:cNvGrpSpPr/>
          <p:nvPr/>
        </p:nvGrpSpPr>
        <p:grpSpPr>
          <a:xfrm>
            <a:off x="838200" y="1745167"/>
            <a:ext cx="4114800" cy="1846660"/>
            <a:chOff x="7239000" y="2727712"/>
            <a:chExt cx="4114800" cy="1846660"/>
          </a:xfrm>
        </p:grpSpPr>
        <p:sp>
          <p:nvSpPr>
            <p:cNvPr id="6" name="Rectangle 5"/>
            <p:cNvSpPr/>
            <p:nvPr/>
          </p:nvSpPr>
          <p:spPr>
            <a:xfrm>
              <a:off x="7239000" y="3127822"/>
              <a:ext cx="4114800" cy="1446550"/>
            </a:xfrm>
            <a:prstGeom prst="rect">
              <a:avLst/>
            </a:prstGeom>
          </p:spPr>
          <p:txBody>
            <a:bodyPr wrap="square">
              <a:spAutoFit/>
            </a:bodyPr>
            <a:lstStyle/>
            <a:p>
              <a:r>
                <a:rPr lang="en-US" sz="1400" dirty="0">
                  <a:solidFill>
                    <a:schemeClr val="tx2"/>
                  </a:solidFill>
                </a:rPr>
                <a:t>Teenage pregnancy(Teen Birth) is when a woman under 20 gets pregnant. It usually refers to teens between the ages of 15-19. But it can include girls as young as 10. It's also called teen birth pregnancy or adolescent pregnancy</a:t>
              </a:r>
              <a:r>
                <a:rPr lang="en-US" sz="1400" baseline="30000" dirty="0">
                  <a:solidFill>
                    <a:schemeClr val="tx2"/>
                  </a:solidFill>
                </a:rPr>
                <a:t> 1</a:t>
              </a:r>
              <a:r>
                <a:rPr lang="en-US" dirty="0"/>
                <a:t> .</a:t>
              </a:r>
              <a:endParaRPr lang="en-US" sz="800" dirty="0">
                <a:solidFill>
                  <a:schemeClr val="tx2"/>
                </a:solidFill>
              </a:endParaRPr>
            </a:p>
          </p:txBody>
        </p:sp>
        <p:sp>
          <p:nvSpPr>
            <p:cNvPr id="7" name="TextBox 6"/>
            <p:cNvSpPr txBox="1"/>
            <p:nvPr/>
          </p:nvSpPr>
          <p:spPr>
            <a:xfrm>
              <a:off x="7239000" y="2727712"/>
              <a:ext cx="4114800" cy="400110"/>
            </a:xfrm>
            <a:prstGeom prst="rect">
              <a:avLst/>
            </a:prstGeom>
            <a:noFill/>
          </p:spPr>
          <p:txBody>
            <a:bodyPr wrap="square" lIns="91440" tIns="45720" rIns="91440" bIns="45720" rtlCol="0">
              <a:spAutoFit/>
            </a:bodyPr>
            <a:lstStyle/>
            <a:p>
              <a:r>
                <a:rPr lang="en-US" sz="2000" b="1" dirty="0">
                  <a:solidFill>
                    <a:schemeClr val="tx2"/>
                  </a:solidFill>
                  <a:latin typeface="+mj-lt"/>
                </a:rPr>
                <a:t>Definition</a:t>
              </a:r>
            </a:p>
          </p:txBody>
        </p:sp>
      </p:grpSp>
      <p:pic>
        <p:nvPicPr>
          <p:cNvPr id="15" name="Picture Placeholder 14" descr="A picture containing person, posing&#10;&#10;Description automatically generated">
            <a:extLst>
              <a:ext uri="{FF2B5EF4-FFF2-40B4-BE49-F238E27FC236}">
                <a16:creationId xmlns:a16="http://schemas.microsoft.com/office/drawing/2014/main" id="{F33E6DB0-FBDB-FD4A-95BC-3CCC567B3C2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374" r="18374"/>
          <a:stretch>
            <a:fillRect/>
          </a:stretch>
        </p:blipFill>
        <p:spPr>
          <a:xfrm>
            <a:off x="6096000" y="0"/>
            <a:ext cx="6096000" cy="6857998"/>
          </a:xfrm>
        </p:spPr>
      </p:pic>
      <p:sp>
        <p:nvSpPr>
          <p:cNvPr id="12" name="TextBox 11">
            <a:extLst>
              <a:ext uri="{FF2B5EF4-FFF2-40B4-BE49-F238E27FC236}">
                <a16:creationId xmlns:a16="http://schemas.microsoft.com/office/drawing/2014/main" id="{16D9E4AE-FB99-0F4A-A6F0-BC1533D6A8F1}"/>
              </a:ext>
            </a:extLst>
          </p:cNvPr>
          <p:cNvSpPr txBox="1"/>
          <p:nvPr/>
        </p:nvSpPr>
        <p:spPr>
          <a:xfrm>
            <a:off x="104077" y="6523148"/>
            <a:ext cx="5895279" cy="183192"/>
          </a:xfrm>
          <a:prstGeom prst="rect">
            <a:avLst/>
          </a:prstGeom>
          <a:noFill/>
        </p:spPr>
        <p:txBody>
          <a:bodyPr wrap="square" lIns="91440" tIns="45720" rIns="91440" bIns="45720" rtlCol="0">
            <a:spAutoFit/>
          </a:bodyPr>
          <a:lstStyle/>
          <a:p>
            <a:pPr>
              <a:lnSpc>
                <a:spcPct val="130000"/>
              </a:lnSpc>
            </a:pPr>
            <a:r>
              <a:rPr lang="en-US" sz="400" baseline="30000" dirty="0">
                <a:solidFill>
                  <a:schemeClr val="tx2"/>
                </a:solidFill>
                <a:latin typeface="Arial" panose="020B0604020202020204" pitchFamily="34" charset="0"/>
                <a:cs typeface="Arial" panose="020B0604020202020204" pitchFamily="34" charset="0"/>
              </a:rPr>
              <a:t>1</a:t>
            </a:r>
            <a:r>
              <a:rPr lang="en-US" sz="400" dirty="0">
                <a:solidFill>
                  <a:schemeClr val="tx2"/>
                </a:solidFill>
                <a:latin typeface="Arial" panose="020B0604020202020204" pitchFamily="34" charset="0"/>
                <a:cs typeface="Arial" panose="020B0604020202020204" pitchFamily="34" charset="0"/>
              </a:rPr>
              <a:t>https://</a:t>
            </a:r>
            <a:r>
              <a:rPr lang="en-US" sz="400" dirty="0" err="1">
                <a:solidFill>
                  <a:schemeClr val="tx2"/>
                </a:solidFill>
                <a:latin typeface="Arial" panose="020B0604020202020204" pitchFamily="34" charset="0"/>
                <a:cs typeface="Arial" panose="020B0604020202020204" pitchFamily="34" charset="0"/>
              </a:rPr>
              <a:t>www.webmd.</a:t>
            </a:r>
            <a:r>
              <a:rPr lang="en-US" sz="500" dirty="0" err="1">
                <a:solidFill>
                  <a:schemeClr val="tx2"/>
                </a:solidFill>
                <a:latin typeface="Arial" panose="020B0604020202020204" pitchFamily="34" charset="0"/>
                <a:cs typeface="Arial" panose="020B0604020202020204" pitchFamily="34" charset="0"/>
              </a:rPr>
              <a:t>com</a:t>
            </a:r>
            <a:r>
              <a:rPr lang="en-US" sz="500" dirty="0">
                <a:solidFill>
                  <a:schemeClr val="tx2"/>
                </a:solidFill>
                <a:latin typeface="Arial" panose="020B0604020202020204" pitchFamily="34" charset="0"/>
                <a:cs typeface="Arial" panose="020B0604020202020204" pitchFamily="34" charset="0"/>
              </a:rPr>
              <a:t>/baby/teen-pregnancy-medical-risks-and-realities#:~:text=Teenage%20pregnancy%20is%20when%20a,have%20dropped%20steadily%20since%201990.</a:t>
            </a:r>
          </a:p>
        </p:txBody>
      </p:sp>
    </p:spTree>
    <p:extLst>
      <p:ext uri="{BB962C8B-B14F-4D97-AF65-F5344CB8AC3E}">
        <p14:creationId xmlns:p14="http://schemas.microsoft.com/office/powerpoint/2010/main" val="446343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468667"/>
            <a:ext cx="4114800" cy="830997"/>
          </a:xfrm>
          <a:prstGeom prst="rect">
            <a:avLst/>
          </a:prstGeom>
          <a:noFill/>
        </p:spPr>
        <p:txBody>
          <a:bodyPr wrap="square" lIns="91440" tIns="45720" rIns="91440" bIns="45720" rtlCol="0">
            <a:spAutoFit/>
          </a:bodyPr>
          <a:lstStyle/>
          <a:p>
            <a:r>
              <a:rPr lang="en-US" sz="4800" b="1" dirty="0">
                <a:solidFill>
                  <a:schemeClr val="tx2"/>
                </a:solidFill>
                <a:latin typeface="+mj-lt"/>
              </a:rPr>
              <a:t>Teen Birth Rate</a:t>
            </a:r>
          </a:p>
        </p:txBody>
      </p:sp>
      <p:grpSp>
        <p:nvGrpSpPr>
          <p:cNvPr id="5" name="Group 4"/>
          <p:cNvGrpSpPr/>
          <p:nvPr/>
        </p:nvGrpSpPr>
        <p:grpSpPr>
          <a:xfrm>
            <a:off x="838200" y="1782395"/>
            <a:ext cx="4114800" cy="3724097"/>
            <a:chOff x="7239000" y="2727712"/>
            <a:chExt cx="4114800" cy="3724097"/>
          </a:xfrm>
        </p:grpSpPr>
        <p:sp>
          <p:nvSpPr>
            <p:cNvPr id="6" name="Rectangle 5"/>
            <p:cNvSpPr/>
            <p:nvPr/>
          </p:nvSpPr>
          <p:spPr>
            <a:xfrm>
              <a:off x="7239000" y="3127822"/>
              <a:ext cx="4114800" cy="3323987"/>
            </a:xfrm>
            <a:prstGeom prst="rect">
              <a:avLst/>
            </a:prstGeom>
          </p:spPr>
          <p:txBody>
            <a:bodyPr wrap="square">
              <a:spAutoFit/>
            </a:bodyPr>
            <a:lstStyle/>
            <a:p>
              <a:r>
                <a:rPr lang="en-US" sz="1400" dirty="0">
                  <a:solidFill>
                    <a:schemeClr val="tx2"/>
                  </a:solidFill>
                </a:rPr>
                <a:t>The teen birth rate measures the annual number of births to women 15 to 19 years of age per 1,000 women in that age group. It is also referred to as the age-specific fertility rate for women aged 15-19</a:t>
              </a:r>
              <a:r>
                <a:rPr lang="en-US" sz="1400" baseline="30000" dirty="0">
                  <a:solidFill>
                    <a:schemeClr val="tx2"/>
                  </a:solidFill>
                </a:rPr>
                <a:t>2</a:t>
              </a:r>
              <a:r>
                <a:rPr lang="en-US" sz="1400" dirty="0">
                  <a:solidFill>
                    <a:schemeClr val="tx2"/>
                  </a:solidFill>
                </a:rPr>
                <a:t>.</a:t>
              </a:r>
            </a:p>
            <a:p>
              <a:endParaRPr lang="en-US" sz="1400" dirty="0">
                <a:solidFill>
                  <a:schemeClr val="tx2"/>
                </a:solidFill>
              </a:endParaRPr>
            </a:p>
            <a:p>
              <a:endParaRPr lang="en-US" sz="1400" dirty="0">
                <a:solidFill>
                  <a:schemeClr val="tx2"/>
                </a:solidFill>
              </a:endParaRPr>
            </a:p>
            <a:p>
              <a:r>
                <a:rPr lang="en-US" sz="1400" dirty="0">
                  <a:solidFill>
                    <a:schemeClr val="tx2"/>
                  </a:solidFill>
                </a:rPr>
                <a:t>The teen birth rate is generally computed as a ratio. The numerator is the number of live births to women 15 to 19 years of age, and the denominator an estimate of the number of person-years lived by women at ages 15 to 19 during the same period of time. It is expressed as births per 1,000 women</a:t>
              </a:r>
              <a:r>
                <a:rPr lang="en-US" sz="1400" baseline="30000" dirty="0">
                  <a:solidFill>
                    <a:schemeClr val="tx2"/>
                  </a:solidFill>
                </a:rPr>
                <a:t>2.</a:t>
              </a:r>
            </a:p>
          </p:txBody>
        </p:sp>
        <p:sp>
          <p:nvSpPr>
            <p:cNvPr id="7" name="TextBox 6"/>
            <p:cNvSpPr txBox="1"/>
            <p:nvPr/>
          </p:nvSpPr>
          <p:spPr>
            <a:xfrm>
              <a:off x="7239000" y="2727712"/>
              <a:ext cx="4114800" cy="400110"/>
            </a:xfrm>
            <a:prstGeom prst="rect">
              <a:avLst/>
            </a:prstGeom>
            <a:noFill/>
          </p:spPr>
          <p:txBody>
            <a:bodyPr wrap="square" lIns="91440" tIns="45720" rIns="91440" bIns="45720" rtlCol="0">
              <a:spAutoFit/>
            </a:bodyPr>
            <a:lstStyle/>
            <a:p>
              <a:r>
                <a:rPr lang="en-US" sz="2000" b="1" dirty="0">
                  <a:solidFill>
                    <a:schemeClr val="tx2"/>
                  </a:solidFill>
                  <a:latin typeface="+mj-lt"/>
                </a:rPr>
                <a:t>Definition</a:t>
              </a:r>
            </a:p>
          </p:txBody>
        </p:sp>
      </p:grpSp>
      <p:sp>
        <p:nvSpPr>
          <p:cNvPr id="12" name="TextBox 11">
            <a:extLst>
              <a:ext uri="{FF2B5EF4-FFF2-40B4-BE49-F238E27FC236}">
                <a16:creationId xmlns:a16="http://schemas.microsoft.com/office/drawing/2014/main" id="{16D9E4AE-FB99-0F4A-A6F0-BC1533D6A8F1}"/>
              </a:ext>
            </a:extLst>
          </p:cNvPr>
          <p:cNvSpPr txBox="1"/>
          <p:nvPr/>
        </p:nvSpPr>
        <p:spPr>
          <a:xfrm>
            <a:off x="0" y="6597429"/>
            <a:ext cx="5895279" cy="235706"/>
          </a:xfrm>
          <a:prstGeom prst="rect">
            <a:avLst/>
          </a:prstGeom>
          <a:noFill/>
        </p:spPr>
        <p:txBody>
          <a:bodyPr wrap="square" lIns="91440" tIns="45720" rIns="91440" bIns="45720" rtlCol="0">
            <a:spAutoFit/>
          </a:bodyPr>
          <a:lstStyle/>
          <a:p>
            <a:pPr>
              <a:lnSpc>
                <a:spcPct val="130000"/>
              </a:lnSpc>
            </a:pPr>
            <a:r>
              <a:rPr lang="en-US" sz="800" baseline="30000" dirty="0">
                <a:solidFill>
                  <a:schemeClr val="tx2"/>
                </a:solidFill>
                <a:latin typeface="Arial" panose="020B0604020202020204" pitchFamily="34" charset="0"/>
                <a:cs typeface="Arial" panose="020B0604020202020204" pitchFamily="34" charset="0"/>
              </a:rPr>
              <a:t>2</a:t>
            </a:r>
            <a:r>
              <a:rPr lang="en-US" sz="800" dirty="0">
                <a:solidFill>
                  <a:schemeClr val="tx2"/>
                </a:solidFill>
                <a:latin typeface="Arial" panose="020B0604020202020204" pitchFamily="34" charset="0"/>
                <a:cs typeface="Arial" panose="020B0604020202020204" pitchFamily="34" charset="0"/>
              </a:rPr>
              <a:t>https://</a:t>
            </a:r>
            <a:r>
              <a:rPr lang="en-US" sz="800" dirty="0" err="1">
                <a:solidFill>
                  <a:schemeClr val="tx2"/>
                </a:solidFill>
                <a:latin typeface="Arial" panose="020B0604020202020204" pitchFamily="34" charset="0"/>
                <a:cs typeface="Arial" panose="020B0604020202020204" pitchFamily="34" charset="0"/>
              </a:rPr>
              <a:t>www.un.org</a:t>
            </a:r>
            <a:r>
              <a:rPr lang="en-US" sz="800" dirty="0">
                <a:solidFill>
                  <a:schemeClr val="tx2"/>
                </a:solidFill>
                <a:latin typeface="Arial" panose="020B0604020202020204" pitchFamily="34" charset="0"/>
                <a:cs typeface="Arial" panose="020B0604020202020204" pitchFamily="34" charset="0"/>
              </a:rPr>
              <a:t>/</a:t>
            </a:r>
            <a:r>
              <a:rPr lang="en-US" sz="800" dirty="0" err="1">
                <a:solidFill>
                  <a:schemeClr val="tx2"/>
                </a:solidFill>
                <a:latin typeface="Arial" panose="020B0604020202020204" pitchFamily="34" charset="0"/>
                <a:cs typeface="Arial" panose="020B0604020202020204" pitchFamily="34" charset="0"/>
              </a:rPr>
              <a:t>en</a:t>
            </a:r>
            <a:r>
              <a:rPr lang="en-US" sz="800" dirty="0">
                <a:solidFill>
                  <a:schemeClr val="tx2"/>
                </a:solidFill>
                <a:latin typeface="Arial" panose="020B0604020202020204" pitchFamily="34" charset="0"/>
                <a:cs typeface="Arial" panose="020B0604020202020204" pitchFamily="34" charset="0"/>
              </a:rPr>
              <a:t>/development/</a:t>
            </a:r>
            <a:r>
              <a:rPr lang="en-US" sz="800" dirty="0" err="1">
                <a:solidFill>
                  <a:schemeClr val="tx2"/>
                </a:solidFill>
                <a:latin typeface="Arial" panose="020B0604020202020204" pitchFamily="34" charset="0"/>
                <a:cs typeface="Arial" panose="020B0604020202020204" pitchFamily="34" charset="0"/>
              </a:rPr>
              <a:t>desa</a:t>
            </a:r>
            <a:r>
              <a:rPr lang="en-US" sz="800" dirty="0">
                <a:solidFill>
                  <a:schemeClr val="tx2"/>
                </a:solidFill>
                <a:latin typeface="Arial" panose="020B0604020202020204" pitchFamily="34" charset="0"/>
                <a:cs typeface="Arial" panose="020B0604020202020204" pitchFamily="34" charset="0"/>
              </a:rPr>
              <a:t>/population/publications/dataset/fertility/adolescent-</a:t>
            </a:r>
            <a:r>
              <a:rPr lang="en-US" sz="800" dirty="0" err="1">
                <a:solidFill>
                  <a:schemeClr val="tx2"/>
                </a:solidFill>
                <a:latin typeface="Arial" panose="020B0604020202020204" pitchFamily="34" charset="0"/>
                <a:cs typeface="Arial" panose="020B0604020202020204" pitchFamily="34" charset="0"/>
              </a:rPr>
              <a:t>rate.asp</a:t>
            </a:r>
            <a:endParaRPr lang="en-US" sz="800" dirty="0">
              <a:solidFill>
                <a:schemeClr val="tx2"/>
              </a:solidFill>
              <a:latin typeface="Arial" panose="020B0604020202020204" pitchFamily="34" charset="0"/>
              <a:cs typeface="Arial" panose="020B0604020202020204" pitchFamily="34" charset="0"/>
            </a:endParaRPr>
          </a:p>
        </p:txBody>
      </p:sp>
      <p:pic>
        <p:nvPicPr>
          <p:cNvPr id="9" name="Picture Placeholder 8" descr="Chart, bar chart&#10;&#10;Description automatically generated">
            <a:extLst>
              <a:ext uri="{FF2B5EF4-FFF2-40B4-BE49-F238E27FC236}">
                <a16:creationId xmlns:a16="http://schemas.microsoft.com/office/drawing/2014/main" id="{543FD415-FEFB-944C-B2B9-5708C878149A}"/>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6296723" y="-44245"/>
            <a:ext cx="14042923" cy="6833135"/>
          </a:xfrm>
        </p:spPr>
      </p:pic>
    </p:spTree>
    <p:extLst>
      <p:ext uri="{BB962C8B-B14F-4D97-AF65-F5344CB8AC3E}">
        <p14:creationId xmlns:p14="http://schemas.microsoft.com/office/powerpoint/2010/main" val="2526159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468667"/>
            <a:ext cx="5895278" cy="830997"/>
          </a:xfrm>
          <a:prstGeom prst="rect">
            <a:avLst/>
          </a:prstGeom>
          <a:noFill/>
        </p:spPr>
        <p:txBody>
          <a:bodyPr wrap="square" lIns="91440" tIns="45720" rIns="91440" bIns="45720" rtlCol="0">
            <a:spAutoFit/>
          </a:bodyPr>
          <a:lstStyle/>
          <a:p>
            <a:r>
              <a:rPr lang="en-US" sz="4800" b="1" dirty="0">
                <a:solidFill>
                  <a:schemeClr val="tx2"/>
                </a:solidFill>
                <a:latin typeface="+mj-lt"/>
              </a:rPr>
              <a:t>U.S. Teen Birth Rate</a:t>
            </a:r>
          </a:p>
        </p:txBody>
      </p:sp>
      <p:sp>
        <p:nvSpPr>
          <p:cNvPr id="6" name="Rectangle 5"/>
          <p:cNvSpPr/>
          <p:nvPr/>
        </p:nvSpPr>
        <p:spPr>
          <a:xfrm>
            <a:off x="233746" y="2128013"/>
            <a:ext cx="4114800" cy="2031325"/>
          </a:xfrm>
          <a:prstGeom prst="rect">
            <a:avLst/>
          </a:prstGeom>
        </p:spPr>
        <p:txBody>
          <a:bodyPr wrap="square">
            <a:spAutoFit/>
          </a:bodyPr>
          <a:lstStyle/>
          <a:p>
            <a:r>
              <a:rPr lang="en-US" dirty="0"/>
              <a:t>In the U.S., teen birth rates and number of births to teen mothers have dropped steadily since 1990</a:t>
            </a:r>
            <a:r>
              <a:rPr lang="en-US" baseline="30000" dirty="0"/>
              <a:t>3</a:t>
            </a:r>
            <a:r>
              <a:rPr lang="en-US" dirty="0"/>
              <a:t>.  Teen birth rates continued to decline from 24.42 per 1,000 females in 2014 to 15.648 per 1,000 females in 2020.  </a:t>
            </a:r>
          </a:p>
        </p:txBody>
      </p:sp>
      <p:sp>
        <p:nvSpPr>
          <p:cNvPr id="12" name="TextBox 11">
            <a:extLst>
              <a:ext uri="{FF2B5EF4-FFF2-40B4-BE49-F238E27FC236}">
                <a16:creationId xmlns:a16="http://schemas.microsoft.com/office/drawing/2014/main" id="{16D9E4AE-FB99-0F4A-A6F0-BC1533D6A8F1}"/>
              </a:ext>
            </a:extLst>
          </p:cNvPr>
          <p:cNvSpPr txBox="1"/>
          <p:nvPr/>
        </p:nvSpPr>
        <p:spPr>
          <a:xfrm>
            <a:off x="0" y="6597429"/>
            <a:ext cx="5895279" cy="235706"/>
          </a:xfrm>
          <a:prstGeom prst="rect">
            <a:avLst/>
          </a:prstGeom>
          <a:noFill/>
        </p:spPr>
        <p:txBody>
          <a:bodyPr wrap="square" lIns="91440" tIns="45720" rIns="91440" bIns="45720" rtlCol="0">
            <a:spAutoFit/>
          </a:bodyPr>
          <a:lstStyle/>
          <a:p>
            <a:pPr>
              <a:lnSpc>
                <a:spcPct val="130000"/>
              </a:lnSpc>
            </a:pPr>
            <a:r>
              <a:rPr lang="en-US" sz="800" baseline="30000" dirty="0">
                <a:solidFill>
                  <a:schemeClr val="tx2"/>
                </a:solidFill>
                <a:latin typeface="Arial" panose="020B0604020202020204" pitchFamily="34" charset="0"/>
                <a:cs typeface="Arial" panose="020B0604020202020204" pitchFamily="34" charset="0"/>
              </a:rPr>
              <a:t>3</a:t>
            </a:r>
            <a:r>
              <a:rPr lang="en-US" sz="800" dirty="0">
                <a:solidFill>
                  <a:schemeClr val="tx2"/>
                </a:solidFill>
                <a:latin typeface="Arial" panose="020B0604020202020204" pitchFamily="34" charset="0"/>
                <a:cs typeface="Arial" panose="020B0604020202020204" pitchFamily="34" charset="0"/>
              </a:rPr>
              <a:t>https://</a:t>
            </a:r>
            <a:r>
              <a:rPr lang="en-US" sz="800" dirty="0" err="1">
                <a:solidFill>
                  <a:schemeClr val="tx2"/>
                </a:solidFill>
                <a:latin typeface="Arial" panose="020B0604020202020204" pitchFamily="34" charset="0"/>
                <a:cs typeface="Arial" panose="020B0604020202020204" pitchFamily="34" charset="0"/>
              </a:rPr>
              <a:t>www.un.org</a:t>
            </a:r>
            <a:r>
              <a:rPr lang="en-US" sz="800" dirty="0">
                <a:solidFill>
                  <a:schemeClr val="tx2"/>
                </a:solidFill>
                <a:latin typeface="Arial" panose="020B0604020202020204" pitchFamily="34" charset="0"/>
                <a:cs typeface="Arial" panose="020B0604020202020204" pitchFamily="34" charset="0"/>
              </a:rPr>
              <a:t>/</a:t>
            </a:r>
            <a:r>
              <a:rPr lang="en-US" sz="800" dirty="0" err="1">
                <a:solidFill>
                  <a:schemeClr val="tx2"/>
                </a:solidFill>
                <a:latin typeface="Arial" panose="020B0604020202020204" pitchFamily="34" charset="0"/>
                <a:cs typeface="Arial" panose="020B0604020202020204" pitchFamily="34" charset="0"/>
              </a:rPr>
              <a:t>en</a:t>
            </a:r>
            <a:r>
              <a:rPr lang="en-US" sz="800" dirty="0">
                <a:solidFill>
                  <a:schemeClr val="tx2"/>
                </a:solidFill>
                <a:latin typeface="Arial" panose="020B0604020202020204" pitchFamily="34" charset="0"/>
                <a:cs typeface="Arial" panose="020B0604020202020204" pitchFamily="34" charset="0"/>
              </a:rPr>
              <a:t>/development/</a:t>
            </a:r>
            <a:r>
              <a:rPr lang="en-US" sz="800" dirty="0" err="1">
                <a:solidFill>
                  <a:schemeClr val="tx2"/>
                </a:solidFill>
                <a:latin typeface="Arial" panose="020B0604020202020204" pitchFamily="34" charset="0"/>
                <a:cs typeface="Arial" panose="020B0604020202020204" pitchFamily="34" charset="0"/>
              </a:rPr>
              <a:t>desa</a:t>
            </a:r>
            <a:r>
              <a:rPr lang="en-US" sz="800" dirty="0">
                <a:solidFill>
                  <a:schemeClr val="tx2"/>
                </a:solidFill>
                <a:latin typeface="Arial" panose="020B0604020202020204" pitchFamily="34" charset="0"/>
                <a:cs typeface="Arial" panose="020B0604020202020204" pitchFamily="34" charset="0"/>
              </a:rPr>
              <a:t>/population/publications/dataset/fertility/adolescent-</a:t>
            </a:r>
            <a:r>
              <a:rPr lang="en-US" sz="800" dirty="0" err="1">
                <a:solidFill>
                  <a:schemeClr val="tx2"/>
                </a:solidFill>
                <a:latin typeface="Arial" panose="020B0604020202020204" pitchFamily="34" charset="0"/>
                <a:cs typeface="Arial" panose="020B0604020202020204" pitchFamily="34" charset="0"/>
              </a:rPr>
              <a:t>rate.asp</a:t>
            </a:r>
            <a:endParaRPr lang="en-US" sz="800" dirty="0">
              <a:solidFill>
                <a:schemeClr val="tx2"/>
              </a:solidFill>
              <a:latin typeface="Arial" panose="020B0604020202020204" pitchFamily="34" charset="0"/>
              <a:cs typeface="Arial" panose="020B0604020202020204" pitchFamily="34" charset="0"/>
            </a:endParaRPr>
          </a:p>
        </p:txBody>
      </p:sp>
      <p:pic>
        <p:nvPicPr>
          <p:cNvPr id="8" name="Picture Placeholder 7" descr="Chart, line chart&#10;&#10;Description automatically generated">
            <a:extLst>
              <a:ext uri="{FF2B5EF4-FFF2-40B4-BE49-F238E27FC236}">
                <a16:creationId xmlns:a16="http://schemas.microsoft.com/office/drawing/2014/main" id="{FCD0AF72-92CD-354B-AA8E-7C53749767FC}"/>
              </a:ext>
            </a:extLst>
          </p:cNvPr>
          <p:cNvPicPr>
            <a:picLocks noGrp="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5200057" y="51324"/>
            <a:ext cx="6571530" cy="6781811"/>
          </a:xfrm>
        </p:spPr>
      </p:pic>
    </p:spTree>
    <p:extLst>
      <p:ext uri="{BB962C8B-B14F-4D97-AF65-F5344CB8AC3E}">
        <p14:creationId xmlns:p14="http://schemas.microsoft.com/office/powerpoint/2010/main" val="621349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9514" y="468667"/>
            <a:ext cx="7772399" cy="830997"/>
          </a:xfrm>
          <a:prstGeom prst="rect">
            <a:avLst/>
          </a:prstGeom>
          <a:noFill/>
        </p:spPr>
        <p:txBody>
          <a:bodyPr wrap="square" lIns="91440" tIns="45720" rIns="91440" bIns="45720" rtlCol="0">
            <a:spAutoFit/>
          </a:bodyPr>
          <a:lstStyle/>
          <a:p>
            <a:r>
              <a:rPr lang="en-US" sz="4800" b="1" dirty="0">
                <a:solidFill>
                  <a:schemeClr val="tx2"/>
                </a:solidFill>
                <a:latin typeface="+mj-lt"/>
              </a:rPr>
              <a:t>Teen Birth Rate By State</a:t>
            </a:r>
          </a:p>
        </p:txBody>
      </p:sp>
      <p:sp>
        <p:nvSpPr>
          <p:cNvPr id="6" name="Rectangle 5"/>
          <p:cNvSpPr/>
          <p:nvPr/>
        </p:nvSpPr>
        <p:spPr>
          <a:xfrm>
            <a:off x="159327" y="1768329"/>
            <a:ext cx="4114800" cy="1754326"/>
          </a:xfrm>
          <a:prstGeom prst="rect">
            <a:avLst/>
          </a:prstGeom>
        </p:spPr>
        <p:txBody>
          <a:bodyPr wrap="square">
            <a:spAutoFit/>
          </a:bodyPr>
          <a:lstStyle/>
          <a:p>
            <a:r>
              <a:rPr lang="en-US" dirty="0"/>
              <a:t>Geographic differences in teen birth rates persist, both within and across states. Although among states with low overall teen birth rates, some counties have high teen birth rates.</a:t>
            </a:r>
          </a:p>
        </p:txBody>
      </p:sp>
      <p:sp>
        <p:nvSpPr>
          <p:cNvPr id="2" name="TextBox 1">
            <a:extLst>
              <a:ext uri="{FF2B5EF4-FFF2-40B4-BE49-F238E27FC236}">
                <a16:creationId xmlns:a16="http://schemas.microsoft.com/office/drawing/2014/main" id="{38A11864-6527-B84C-A369-8B47D1608C15}"/>
              </a:ext>
            </a:extLst>
          </p:cNvPr>
          <p:cNvSpPr txBox="1"/>
          <p:nvPr/>
        </p:nvSpPr>
        <p:spPr>
          <a:xfrm>
            <a:off x="159327" y="4006988"/>
            <a:ext cx="4512365" cy="1477328"/>
          </a:xfrm>
          <a:prstGeom prst="rect">
            <a:avLst/>
          </a:prstGeom>
          <a:noFill/>
        </p:spPr>
        <p:txBody>
          <a:bodyPr wrap="square" lIns="91440" tIns="45720" rIns="91440" bIns="45720" rtlCol="0">
            <a:spAutoFit/>
          </a:bodyPr>
          <a:lstStyle/>
          <a:p>
            <a:r>
              <a:rPr lang="en-US" dirty="0"/>
              <a:t>Disparities between US states show that Arkansas (36.53) has the highest numbers of mean teen births while Massachusetts (9.83) has the lowest.</a:t>
            </a:r>
            <a:r>
              <a:rPr lang="en-US" sz="1200" dirty="0"/>
              <a:t>(data collected from 2014-2020) </a:t>
            </a:r>
            <a:endParaRPr lang="en-US" sz="1200" dirty="0">
              <a:solidFill>
                <a:schemeClr val="tx2"/>
              </a:solidFill>
            </a:endParaRPr>
          </a:p>
        </p:txBody>
      </p:sp>
      <p:pic>
        <p:nvPicPr>
          <p:cNvPr id="9" name="Picture Placeholder 8">
            <a:extLst>
              <a:ext uri="{FF2B5EF4-FFF2-40B4-BE49-F238E27FC236}">
                <a16:creationId xmlns:a16="http://schemas.microsoft.com/office/drawing/2014/main" id="{3EDD6738-EB21-1C4E-82D2-7B5934FCC04A}"/>
              </a:ext>
            </a:extLst>
          </p:cNvPr>
          <p:cNvPicPr>
            <a:picLocks noGrp="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6180351" y="0"/>
            <a:ext cx="5852322" cy="6190076"/>
          </a:xfrm>
        </p:spPr>
      </p:pic>
    </p:spTree>
    <p:extLst>
      <p:ext uri="{BB962C8B-B14F-4D97-AF65-F5344CB8AC3E}">
        <p14:creationId xmlns:p14="http://schemas.microsoft.com/office/powerpoint/2010/main" val="2632143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Marketing Plan PowerPoint Template by SlideWin">
  <a:themeElements>
    <a:clrScheme name="SlideWin Pregnancy Care">
      <a:dk1>
        <a:sysClr val="windowText" lastClr="000000"/>
      </a:dk1>
      <a:lt1>
        <a:sysClr val="window" lastClr="FFFFFF"/>
      </a:lt1>
      <a:dk2>
        <a:srgbClr val="444342"/>
      </a:dk2>
      <a:lt2>
        <a:srgbClr val="FFFFFF"/>
      </a:lt2>
      <a:accent1>
        <a:srgbClr val="C1DDD8"/>
      </a:accent1>
      <a:accent2>
        <a:srgbClr val="9EC4C5"/>
      </a:accent2>
      <a:accent3>
        <a:srgbClr val="F5E4DC"/>
      </a:accent3>
      <a:accent4>
        <a:srgbClr val="F2C2C2"/>
      </a:accent4>
      <a:accent5>
        <a:srgbClr val="C1DDD8"/>
      </a:accent5>
      <a:accent6>
        <a:srgbClr val="F2C2C2"/>
      </a:accent6>
      <a:hlink>
        <a:srgbClr val="F2C2C2"/>
      </a:hlink>
      <a:folHlink>
        <a:srgbClr val="954F72"/>
      </a:folHlink>
    </a:clrScheme>
    <a:fontScheme name="SlideWin Pregnancy Care">
      <a:majorFont>
        <a:latin typeface="Saira SemiCondensed"/>
        <a:ea typeface=""/>
        <a:cs typeface=""/>
      </a:majorFont>
      <a:minorFont>
        <a:latin typeface="Comforta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91440" tIns="45720" rIns="91440" bIns="45720" rtlCol="0">
        <a:spAutoFit/>
      </a:bodyPr>
      <a:lstStyle>
        <a:defPPr>
          <a:lnSpc>
            <a:spcPct val="130000"/>
          </a:lnSpc>
          <a:defRPr sz="1200" smtClean="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Marketing Plan PowerPoint Template by SlideWin</Template>
  <TotalTime>4497</TotalTime>
  <Words>1921</Words>
  <Application>Microsoft Macintosh PowerPoint</Application>
  <PresentationFormat>Widescreen</PresentationFormat>
  <Paragraphs>275</Paragraphs>
  <Slides>38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38</vt:i4>
      </vt:variant>
    </vt:vector>
  </HeadingPairs>
  <TitlesOfParts>
    <vt:vector size="43" baseType="lpstr">
      <vt:lpstr>Calibri</vt:lpstr>
      <vt:lpstr>Arial</vt:lpstr>
      <vt:lpstr>Comfortaa</vt:lpstr>
      <vt:lpstr>Saira SemiCondensed</vt:lpstr>
      <vt:lpstr>Marketing Plan PowerPoint Template by SlideWin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SlideWin</dc:creator>
  <cp:lastModifiedBy>Spasher Thuku</cp:lastModifiedBy>
  <cp:revision>107</cp:revision>
  <dcterms:created xsi:type="dcterms:W3CDTF">2020-09-01T07:26:46Z</dcterms:created>
  <dcterms:modified xsi:type="dcterms:W3CDTF">2022-03-20T02:40:26Z</dcterms:modified>
</cp:coreProperties>
</file>